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wmf" ContentType="image/x-wmf"/>
  <Default Extension="rels" ContentType="application/vnd.openxmlformats-package.relationships+xml"/>
  <Default Extension="xml" ContentType="application/xml"/>
  <Default Extension="wav" ContentType="audio/wav"/>
  <Default Extension="vml" ContentType="application/vnd.openxmlformats-officedocument.vmlDrawi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theme/theme2.xml" ContentType="application/vnd.openxmlformats-officedocument.theme+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44" r:id="rId1"/>
    <p:sldMasterId id="2147483809" r:id="rId2"/>
    <p:sldMasterId id="2147483860" r:id="rId3"/>
  </p:sldMasterIdLst>
  <p:notesMasterIdLst>
    <p:notesMasterId r:id="rId77"/>
  </p:notesMasterIdLst>
  <p:sldIdLst>
    <p:sldId id="256" r:id="rId4"/>
    <p:sldId id="316" r:id="rId5"/>
    <p:sldId id="315" r:id="rId6"/>
    <p:sldId id="320" r:id="rId7"/>
    <p:sldId id="314" r:id="rId8"/>
    <p:sldId id="260" r:id="rId9"/>
    <p:sldId id="261" r:id="rId10"/>
    <p:sldId id="262" r:id="rId11"/>
    <p:sldId id="263" r:id="rId12"/>
    <p:sldId id="264" r:id="rId13"/>
    <p:sldId id="265" r:id="rId14"/>
    <p:sldId id="266" r:id="rId15"/>
    <p:sldId id="267" r:id="rId16"/>
    <p:sldId id="268" r:id="rId17"/>
    <p:sldId id="269" r:id="rId18"/>
    <p:sldId id="270" r:id="rId19"/>
    <p:sldId id="271" r:id="rId20"/>
    <p:sldId id="272" r:id="rId21"/>
    <p:sldId id="273" r:id="rId22"/>
    <p:sldId id="274" r:id="rId23"/>
    <p:sldId id="275" r:id="rId24"/>
    <p:sldId id="276" r:id="rId25"/>
    <p:sldId id="277" r:id="rId26"/>
    <p:sldId id="278" r:id="rId27"/>
    <p:sldId id="279" r:id="rId28"/>
    <p:sldId id="280" r:id="rId29"/>
    <p:sldId id="281" r:id="rId30"/>
    <p:sldId id="283" r:id="rId31"/>
    <p:sldId id="284" r:id="rId32"/>
    <p:sldId id="285" r:id="rId33"/>
    <p:sldId id="286" r:id="rId34"/>
    <p:sldId id="287" r:id="rId35"/>
    <p:sldId id="288" r:id="rId36"/>
    <p:sldId id="289" r:id="rId37"/>
    <p:sldId id="282" r:id="rId38"/>
    <p:sldId id="290" r:id="rId39"/>
    <p:sldId id="291" r:id="rId40"/>
    <p:sldId id="257" r:id="rId41"/>
    <p:sldId id="292" r:id="rId42"/>
    <p:sldId id="293" r:id="rId43"/>
    <p:sldId id="294" r:id="rId44"/>
    <p:sldId id="295" r:id="rId45"/>
    <p:sldId id="296" r:id="rId46"/>
    <p:sldId id="300" r:id="rId47"/>
    <p:sldId id="297" r:id="rId48"/>
    <p:sldId id="298" r:id="rId49"/>
    <p:sldId id="299" r:id="rId50"/>
    <p:sldId id="302" r:id="rId51"/>
    <p:sldId id="303" r:id="rId52"/>
    <p:sldId id="304" r:id="rId53"/>
    <p:sldId id="318" r:id="rId54"/>
    <p:sldId id="305" r:id="rId55"/>
    <p:sldId id="306" r:id="rId56"/>
    <p:sldId id="307" r:id="rId57"/>
    <p:sldId id="308" r:id="rId58"/>
    <p:sldId id="309" r:id="rId59"/>
    <p:sldId id="310" r:id="rId60"/>
    <p:sldId id="317" r:id="rId61"/>
    <p:sldId id="311" r:id="rId62"/>
    <p:sldId id="313" r:id="rId63"/>
    <p:sldId id="321" r:id="rId64"/>
    <p:sldId id="322" r:id="rId65"/>
    <p:sldId id="323" r:id="rId66"/>
    <p:sldId id="324" r:id="rId67"/>
    <p:sldId id="325" r:id="rId68"/>
    <p:sldId id="326" r:id="rId69"/>
    <p:sldId id="327" r:id="rId70"/>
    <p:sldId id="328" r:id="rId71"/>
    <p:sldId id="329" r:id="rId72"/>
    <p:sldId id="330" r:id="rId73"/>
    <p:sldId id="331" r:id="rId74"/>
    <p:sldId id="332" r:id="rId75"/>
    <p:sldId id="333" r:id="rId76"/>
  </p:sldIdLst>
  <p:sldSz cx="9144000" cy="6858000" type="screen4x3"/>
  <p:notesSz cx="6858000" cy="9144000"/>
  <p:defaultTextStyle>
    <a:defPPr>
      <a:defRPr lang="el-G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p:cViewPr varScale="1">
        <p:scale>
          <a:sx n="50" d="100"/>
          <a:sy n="50" d="100"/>
        </p:scale>
        <p:origin x="-1253" y="-77"/>
      </p:cViewPr>
      <p:guideLst>
        <p:guide orient="horz" pos="2160"/>
        <p:guide pos="2880"/>
      </p:guideLst>
    </p:cSldViewPr>
  </p:slideViewPr>
  <p:notesTextViewPr>
    <p:cViewPr>
      <p:scale>
        <a:sx n="1" d="1"/>
        <a:sy n="1" d="1"/>
      </p:scale>
      <p:origin x="0" y="0"/>
    </p:cViewPr>
  </p:notesTextViewPr>
  <p:sorterViewPr>
    <p:cViewPr>
      <p:scale>
        <a:sx n="100" d="100"/>
        <a:sy n="100" d="100"/>
      </p:scale>
      <p:origin x="0" y="0"/>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slide" Target="slides/slide36.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slide" Target="slides/slide39.xml"/><Relationship Id="rId47" Type="http://schemas.openxmlformats.org/officeDocument/2006/relationships/slide" Target="slides/slide44.xml"/><Relationship Id="rId50" Type="http://schemas.openxmlformats.org/officeDocument/2006/relationships/slide" Target="slides/slide47.xml"/><Relationship Id="rId55" Type="http://schemas.openxmlformats.org/officeDocument/2006/relationships/slide" Target="slides/slide52.xml"/><Relationship Id="rId63" Type="http://schemas.openxmlformats.org/officeDocument/2006/relationships/slide" Target="slides/slide60.xml"/><Relationship Id="rId68" Type="http://schemas.openxmlformats.org/officeDocument/2006/relationships/slide" Target="slides/slide65.xml"/><Relationship Id="rId76" Type="http://schemas.openxmlformats.org/officeDocument/2006/relationships/slide" Target="slides/slide73.xml"/><Relationship Id="rId7" Type="http://schemas.openxmlformats.org/officeDocument/2006/relationships/slide" Target="slides/slide4.xml"/><Relationship Id="rId71" Type="http://schemas.openxmlformats.org/officeDocument/2006/relationships/slide" Target="slides/slide68.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slide" Target="slides/slide50.xml"/><Relationship Id="rId58" Type="http://schemas.openxmlformats.org/officeDocument/2006/relationships/slide" Target="slides/slide55.xml"/><Relationship Id="rId66" Type="http://schemas.openxmlformats.org/officeDocument/2006/relationships/slide" Target="slides/slide63.xml"/><Relationship Id="rId74" Type="http://schemas.openxmlformats.org/officeDocument/2006/relationships/slide" Target="slides/slide71.xml"/><Relationship Id="rId79" Type="http://schemas.openxmlformats.org/officeDocument/2006/relationships/viewProps" Target="viewProps.xml"/><Relationship Id="rId5" Type="http://schemas.openxmlformats.org/officeDocument/2006/relationships/slide" Target="slides/slide2.xml"/><Relationship Id="rId61" Type="http://schemas.openxmlformats.org/officeDocument/2006/relationships/slide" Target="slides/slide58.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slide" Target="slides/slide62.xml"/><Relationship Id="rId73" Type="http://schemas.openxmlformats.org/officeDocument/2006/relationships/slide" Target="slides/slide70.xml"/><Relationship Id="rId78" Type="http://schemas.openxmlformats.org/officeDocument/2006/relationships/presProps" Target="presProps.xml"/><Relationship Id="rId81" Type="http://schemas.openxmlformats.org/officeDocument/2006/relationships/tableStyles" Target="tableStyles.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slide" Target="slides/slide53.xml"/><Relationship Id="rId64" Type="http://schemas.openxmlformats.org/officeDocument/2006/relationships/slide" Target="slides/slide61.xml"/><Relationship Id="rId69" Type="http://schemas.openxmlformats.org/officeDocument/2006/relationships/slide" Target="slides/slide66.xml"/><Relationship Id="rId77" Type="http://schemas.openxmlformats.org/officeDocument/2006/relationships/notesMaster" Target="notesMasters/notesMaster1.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80" Type="http://schemas.openxmlformats.org/officeDocument/2006/relationships/theme" Target="theme/theme1.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slide" Target="slides/slide56.xml"/><Relationship Id="rId67" Type="http://schemas.openxmlformats.org/officeDocument/2006/relationships/slide" Target="slides/slide64.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slide" Target="slides/slide59.xml"/><Relationship Id="rId70" Type="http://schemas.openxmlformats.org/officeDocument/2006/relationships/slide" Target="slides/slide67.xml"/><Relationship Id="rId75" Type="http://schemas.openxmlformats.org/officeDocument/2006/relationships/slide" Target="slides/slide72.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4.w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Θέση κεφαλίδας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l-GR"/>
          </a:p>
        </p:txBody>
      </p:sp>
      <p:sp>
        <p:nvSpPr>
          <p:cNvPr id="3" name="Θέση ημερομηνίας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9E63EABF-AD15-46D9-86F1-6B9456443334}" type="datetimeFigureOut">
              <a:rPr lang="el-GR" smtClean="0"/>
              <a:t>25/5/2018</a:t>
            </a:fld>
            <a:endParaRPr lang="el-GR"/>
          </a:p>
        </p:txBody>
      </p:sp>
      <p:sp>
        <p:nvSpPr>
          <p:cNvPr id="4" name="Θέση εικόνας διαφάνειας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l-GR"/>
          </a:p>
        </p:txBody>
      </p:sp>
      <p:sp>
        <p:nvSpPr>
          <p:cNvPr id="5" name="Θέση σημειώσεων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l-GR" smtClean="0"/>
              <a:t>Στυλ υποδείγματος κειμένου</a:t>
            </a:r>
          </a:p>
          <a:p>
            <a:pPr lvl="1"/>
            <a:r>
              <a:rPr lang="el-GR" smtClean="0"/>
              <a:t>Δεύτερου επιπέδου</a:t>
            </a:r>
          </a:p>
          <a:p>
            <a:pPr lvl="2"/>
            <a:r>
              <a:rPr lang="el-GR" smtClean="0"/>
              <a:t>Τρίτου επιπέδου</a:t>
            </a:r>
          </a:p>
          <a:p>
            <a:pPr lvl="3"/>
            <a:r>
              <a:rPr lang="el-GR" smtClean="0"/>
              <a:t>Τέταρτου επιπέδου</a:t>
            </a:r>
          </a:p>
          <a:p>
            <a:pPr lvl="4"/>
            <a:r>
              <a:rPr lang="el-GR" smtClean="0"/>
              <a:t>Πέμπτου επιπέδου</a:t>
            </a:r>
            <a:endParaRPr lang="el-GR"/>
          </a:p>
        </p:txBody>
      </p:sp>
      <p:sp>
        <p:nvSpPr>
          <p:cNvPr id="6" name="Θέση υποσέλιδου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l-GR"/>
          </a:p>
        </p:txBody>
      </p:sp>
      <p:sp>
        <p:nvSpPr>
          <p:cNvPr id="7" name="Θέση αριθμού διαφάνειας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9EC43D9A-18A9-4CD1-8EDD-CF8B98D18DEB}" type="slidenum">
              <a:rPr lang="el-GR" smtClean="0"/>
              <a:t>‹#›</a:t>
            </a:fld>
            <a:endParaRPr lang="el-GR"/>
          </a:p>
        </p:txBody>
      </p:sp>
    </p:spTree>
    <p:extLst>
      <p:ext uri="{BB962C8B-B14F-4D97-AF65-F5344CB8AC3E}">
        <p14:creationId xmlns:p14="http://schemas.microsoft.com/office/powerpoint/2010/main" val="175340649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HelveticaNeue BoldExt" charset="0"/>
              </a:defRPr>
            </a:lvl1pPr>
            <a:lvl2pPr marL="742950" indent="-285750" eaLnBrk="0" hangingPunct="0">
              <a:spcBef>
                <a:spcPct val="30000"/>
              </a:spcBef>
              <a:defRPr sz="1200">
                <a:solidFill>
                  <a:schemeClr val="tx1"/>
                </a:solidFill>
                <a:latin typeface="HelveticaNeue BoldExt" charset="0"/>
              </a:defRPr>
            </a:lvl2pPr>
            <a:lvl3pPr marL="1143000" indent="-228600" eaLnBrk="0" hangingPunct="0">
              <a:spcBef>
                <a:spcPct val="30000"/>
              </a:spcBef>
              <a:defRPr sz="1200">
                <a:solidFill>
                  <a:schemeClr val="tx1"/>
                </a:solidFill>
                <a:latin typeface="HelveticaNeue BoldExt" charset="0"/>
              </a:defRPr>
            </a:lvl3pPr>
            <a:lvl4pPr marL="1600200" indent="-228600" eaLnBrk="0" hangingPunct="0">
              <a:spcBef>
                <a:spcPct val="30000"/>
              </a:spcBef>
              <a:defRPr sz="1200">
                <a:solidFill>
                  <a:schemeClr val="tx1"/>
                </a:solidFill>
                <a:latin typeface="HelveticaNeue BoldExt" charset="0"/>
              </a:defRPr>
            </a:lvl4pPr>
            <a:lvl5pPr marL="2057400" indent="-228600" eaLnBrk="0" hangingPunct="0">
              <a:spcBef>
                <a:spcPct val="30000"/>
              </a:spcBef>
              <a:defRPr sz="1200">
                <a:solidFill>
                  <a:schemeClr val="tx1"/>
                </a:solidFill>
                <a:latin typeface="HelveticaNeue BoldExt" charset="0"/>
              </a:defRPr>
            </a:lvl5pPr>
            <a:lvl6pPr marL="2514600" indent="-228600" eaLnBrk="0" fontAlgn="base" hangingPunct="0">
              <a:spcBef>
                <a:spcPct val="30000"/>
              </a:spcBef>
              <a:spcAft>
                <a:spcPct val="0"/>
              </a:spcAft>
              <a:defRPr sz="1200">
                <a:solidFill>
                  <a:schemeClr val="tx1"/>
                </a:solidFill>
                <a:latin typeface="HelveticaNeue BoldExt" charset="0"/>
              </a:defRPr>
            </a:lvl6pPr>
            <a:lvl7pPr marL="2971800" indent="-228600" eaLnBrk="0" fontAlgn="base" hangingPunct="0">
              <a:spcBef>
                <a:spcPct val="30000"/>
              </a:spcBef>
              <a:spcAft>
                <a:spcPct val="0"/>
              </a:spcAft>
              <a:defRPr sz="1200">
                <a:solidFill>
                  <a:schemeClr val="tx1"/>
                </a:solidFill>
                <a:latin typeface="HelveticaNeue BoldExt" charset="0"/>
              </a:defRPr>
            </a:lvl7pPr>
            <a:lvl8pPr marL="3429000" indent="-228600" eaLnBrk="0" fontAlgn="base" hangingPunct="0">
              <a:spcBef>
                <a:spcPct val="30000"/>
              </a:spcBef>
              <a:spcAft>
                <a:spcPct val="0"/>
              </a:spcAft>
              <a:defRPr sz="1200">
                <a:solidFill>
                  <a:schemeClr val="tx1"/>
                </a:solidFill>
                <a:latin typeface="HelveticaNeue BoldExt" charset="0"/>
              </a:defRPr>
            </a:lvl8pPr>
            <a:lvl9pPr marL="3886200" indent="-228600" eaLnBrk="0" fontAlgn="base" hangingPunct="0">
              <a:spcBef>
                <a:spcPct val="30000"/>
              </a:spcBef>
              <a:spcAft>
                <a:spcPct val="0"/>
              </a:spcAft>
              <a:defRPr sz="1200">
                <a:solidFill>
                  <a:schemeClr val="tx1"/>
                </a:solidFill>
                <a:latin typeface="HelveticaNeue BoldExt" charset="0"/>
              </a:defRPr>
            </a:lvl9pPr>
          </a:lstStyle>
          <a:p>
            <a:pPr eaLnBrk="1" hangingPunct="1">
              <a:spcBef>
                <a:spcPct val="0"/>
              </a:spcBef>
            </a:pPr>
            <a:fld id="{DF3E2E68-BB46-4783-9DFA-16C3AB481138}" type="slidenum">
              <a:rPr lang="en-US" altLang="el-GR">
                <a:solidFill>
                  <a:prstClr val="black"/>
                </a:solidFill>
              </a:rPr>
              <a:pPr eaLnBrk="1" hangingPunct="1">
                <a:spcBef>
                  <a:spcPct val="0"/>
                </a:spcBef>
              </a:pPr>
              <a:t>20</a:t>
            </a:fld>
            <a:endParaRPr lang="en-US" altLang="el-GR">
              <a:solidFill>
                <a:prstClr val="black"/>
              </a:solidFill>
            </a:endParaRPr>
          </a:p>
        </p:txBody>
      </p:sp>
      <p:sp>
        <p:nvSpPr>
          <p:cNvPr id="227331" name="Rectangle 2"/>
          <p:cNvSpPr>
            <a:spLocks noGrp="1" noRot="1" noChangeAspect="1" noChangeArrowheads="1" noTextEdit="1"/>
          </p:cNvSpPr>
          <p:nvPr>
            <p:ph type="sldImg"/>
          </p:nvPr>
        </p:nvSpPr>
        <p:spPr>
          <a:ln/>
        </p:spPr>
      </p:sp>
      <p:sp>
        <p:nvSpPr>
          <p:cNvPr id="2273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tabLst>
                <a:tab pos="457200" algn="l"/>
              </a:tabLst>
            </a:pPr>
            <a:r>
              <a:rPr lang="en-US" altLang="el-GR" sz="1000" b="1" smtClean="0">
                <a:latin typeface="CG Times" pitchFamily="18" charset="0"/>
              </a:rPr>
              <a:t>1-4	Standard Precautions</a:t>
            </a:r>
          </a:p>
          <a:p>
            <a:pPr eaLnBrk="1" hangingPunct="1">
              <a:buFontTx/>
              <a:buChar char="•"/>
              <a:tabLst>
                <a:tab pos="457200" algn="l"/>
              </a:tabLst>
            </a:pPr>
            <a:r>
              <a:rPr lang="en-US" altLang="el-GR" smtClean="0"/>
              <a:t>Standard precautions are one component of preparing for the patient in the hospital. </a:t>
            </a:r>
          </a:p>
          <a:p>
            <a:pPr eaLnBrk="1" hangingPunct="1">
              <a:buFontTx/>
              <a:buChar char="•"/>
              <a:tabLst>
                <a:tab pos="457200" algn="l"/>
              </a:tabLst>
            </a:pPr>
            <a:r>
              <a:rPr lang="en-US" altLang="el-GR" smtClean="0"/>
              <a:t>You may query what items are needed to protect the patient and the trauma team members.</a:t>
            </a:r>
          </a:p>
          <a:p>
            <a:pPr eaLnBrk="1" hangingPunct="1">
              <a:buFontTx/>
              <a:buChar char="•"/>
              <a:tabLst>
                <a:tab pos="457200" algn="l"/>
              </a:tabLst>
            </a:pPr>
            <a:r>
              <a:rPr lang="en-US" altLang="el-GR" smtClean="0"/>
              <a:t>Emphasize the need to protect the patient and trauma team members from communicable diseases. </a:t>
            </a: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HelveticaNeue BoldExt" charset="0"/>
              </a:defRPr>
            </a:lvl1pPr>
            <a:lvl2pPr marL="742950" indent="-285750" eaLnBrk="0" hangingPunct="0">
              <a:spcBef>
                <a:spcPct val="30000"/>
              </a:spcBef>
              <a:defRPr sz="1200">
                <a:solidFill>
                  <a:schemeClr val="tx1"/>
                </a:solidFill>
                <a:latin typeface="HelveticaNeue BoldExt" charset="0"/>
              </a:defRPr>
            </a:lvl2pPr>
            <a:lvl3pPr marL="1143000" indent="-228600" eaLnBrk="0" hangingPunct="0">
              <a:spcBef>
                <a:spcPct val="30000"/>
              </a:spcBef>
              <a:defRPr sz="1200">
                <a:solidFill>
                  <a:schemeClr val="tx1"/>
                </a:solidFill>
                <a:latin typeface="HelveticaNeue BoldExt" charset="0"/>
              </a:defRPr>
            </a:lvl3pPr>
            <a:lvl4pPr marL="1600200" indent="-228600" eaLnBrk="0" hangingPunct="0">
              <a:spcBef>
                <a:spcPct val="30000"/>
              </a:spcBef>
              <a:defRPr sz="1200">
                <a:solidFill>
                  <a:schemeClr val="tx1"/>
                </a:solidFill>
                <a:latin typeface="HelveticaNeue BoldExt" charset="0"/>
              </a:defRPr>
            </a:lvl4pPr>
            <a:lvl5pPr marL="2057400" indent="-228600" eaLnBrk="0" hangingPunct="0">
              <a:spcBef>
                <a:spcPct val="30000"/>
              </a:spcBef>
              <a:defRPr sz="1200">
                <a:solidFill>
                  <a:schemeClr val="tx1"/>
                </a:solidFill>
                <a:latin typeface="HelveticaNeue BoldExt" charset="0"/>
              </a:defRPr>
            </a:lvl5pPr>
            <a:lvl6pPr marL="2514600" indent="-228600" eaLnBrk="0" fontAlgn="base" hangingPunct="0">
              <a:spcBef>
                <a:spcPct val="30000"/>
              </a:spcBef>
              <a:spcAft>
                <a:spcPct val="0"/>
              </a:spcAft>
              <a:defRPr sz="1200">
                <a:solidFill>
                  <a:schemeClr val="tx1"/>
                </a:solidFill>
                <a:latin typeface="HelveticaNeue BoldExt" charset="0"/>
              </a:defRPr>
            </a:lvl6pPr>
            <a:lvl7pPr marL="2971800" indent="-228600" eaLnBrk="0" fontAlgn="base" hangingPunct="0">
              <a:spcBef>
                <a:spcPct val="30000"/>
              </a:spcBef>
              <a:spcAft>
                <a:spcPct val="0"/>
              </a:spcAft>
              <a:defRPr sz="1200">
                <a:solidFill>
                  <a:schemeClr val="tx1"/>
                </a:solidFill>
                <a:latin typeface="HelveticaNeue BoldExt" charset="0"/>
              </a:defRPr>
            </a:lvl7pPr>
            <a:lvl8pPr marL="3429000" indent="-228600" eaLnBrk="0" fontAlgn="base" hangingPunct="0">
              <a:spcBef>
                <a:spcPct val="30000"/>
              </a:spcBef>
              <a:spcAft>
                <a:spcPct val="0"/>
              </a:spcAft>
              <a:defRPr sz="1200">
                <a:solidFill>
                  <a:schemeClr val="tx1"/>
                </a:solidFill>
                <a:latin typeface="HelveticaNeue BoldExt" charset="0"/>
              </a:defRPr>
            </a:lvl8pPr>
            <a:lvl9pPr marL="3886200" indent="-228600" eaLnBrk="0" fontAlgn="base" hangingPunct="0">
              <a:spcBef>
                <a:spcPct val="30000"/>
              </a:spcBef>
              <a:spcAft>
                <a:spcPct val="0"/>
              </a:spcAft>
              <a:defRPr sz="1200">
                <a:solidFill>
                  <a:schemeClr val="tx1"/>
                </a:solidFill>
                <a:latin typeface="HelveticaNeue BoldExt" charset="0"/>
              </a:defRPr>
            </a:lvl9pPr>
          </a:lstStyle>
          <a:p>
            <a:pPr eaLnBrk="1" hangingPunct="1">
              <a:spcBef>
                <a:spcPct val="0"/>
              </a:spcBef>
            </a:pPr>
            <a:fld id="{816272BE-D47F-46E3-872F-F3C735444EE1}" type="slidenum">
              <a:rPr lang="en-US" altLang="el-GR">
                <a:solidFill>
                  <a:prstClr val="black"/>
                </a:solidFill>
              </a:rPr>
              <a:pPr eaLnBrk="1" hangingPunct="1">
                <a:spcBef>
                  <a:spcPct val="0"/>
                </a:spcBef>
              </a:pPr>
              <a:t>29</a:t>
            </a:fld>
            <a:endParaRPr lang="en-US" altLang="el-GR">
              <a:solidFill>
                <a:prstClr val="black"/>
              </a:solidFill>
            </a:endParaRPr>
          </a:p>
        </p:txBody>
      </p:sp>
      <p:sp>
        <p:nvSpPr>
          <p:cNvPr id="236547" name="Rectangle 2"/>
          <p:cNvSpPr>
            <a:spLocks noGrp="1" noRot="1" noChangeAspect="1" noChangeArrowheads="1" noTextEdit="1"/>
          </p:cNvSpPr>
          <p:nvPr>
            <p:ph type="sldImg"/>
          </p:nvPr>
        </p:nvSpPr>
        <p:spPr>
          <a:ln/>
        </p:spPr>
      </p:sp>
      <p:sp>
        <p:nvSpPr>
          <p:cNvPr id="2365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tabLst>
                <a:tab pos="457200" algn="l"/>
              </a:tabLst>
            </a:pPr>
            <a:r>
              <a:rPr lang="en-US" altLang="el-GR" sz="1000" b="1" smtClean="0">
                <a:latin typeface="CG Times" pitchFamily="18" charset="0"/>
              </a:rPr>
              <a:t>1-13	Primary Survey:  Establish patent airway and protect c-spine</a:t>
            </a:r>
          </a:p>
          <a:p>
            <a:pPr eaLnBrk="1" hangingPunct="1">
              <a:buFontTx/>
              <a:buChar char="•"/>
              <a:tabLst>
                <a:tab pos="457200" algn="l"/>
              </a:tabLst>
            </a:pPr>
            <a:r>
              <a:rPr lang="en-US" altLang="el-GR" smtClean="0"/>
              <a:t>Concerns regarding the c-spine may be new to those students who are familiar with cardiac life support procedures, but have not taken the ATLS Course. </a:t>
            </a:r>
          </a:p>
          <a:p>
            <a:pPr eaLnBrk="1" hangingPunct="1">
              <a:buFontTx/>
              <a:buChar char="•"/>
              <a:tabLst>
                <a:tab pos="457200" algn="l"/>
              </a:tabLst>
            </a:pPr>
            <a:r>
              <a:rPr lang="en-US" altLang="el-GR" smtClean="0"/>
              <a:t>Emphasize the need to protect the c-spine during airway management, especially avoiding the ACLS head-tilt maneuver. </a:t>
            </a:r>
          </a:p>
          <a:p>
            <a:pPr eaLnBrk="1" hangingPunct="1">
              <a:buFontTx/>
              <a:buChar char="•"/>
              <a:tabLst>
                <a:tab pos="457200" algn="l"/>
              </a:tabLst>
            </a:pPr>
            <a:r>
              <a:rPr lang="en-US" altLang="el-GR" smtClean="0"/>
              <a:t>You may then query the students about what pitfalls they may encounter with managing the airway or, depending on available time, caution the students to avoid these pitfalls. </a:t>
            </a: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HelveticaNeue BoldExt" charset="0"/>
              </a:defRPr>
            </a:lvl1pPr>
            <a:lvl2pPr marL="742950" indent="-285750" eaLnBrk="0" hangingPunct="0">
              <a:spcBef>
                <a:spcPct val="30000"/>
              </a:spcBef>
              <a:defRPr sz="1200">
                <a:solidFill>
                  <a:schemeClr val="tx1"/>
                </a:solidFill>
                <a:latin typeface="HelveticaNeue BoldExt" charset="0"/>
              </a:defRPr>
            </a:lvl2pPr>
            <a:lvl3pPr marL="1143000" indent="-228600" eaLnBrk="0" hangingPunct="0">
              <a:spcBef>
                <a:spcPct val="30000"/>
              </a:spcBef>
              <a:defRPr sz="1200">
                <a:solidFill>
                  <a:schemeClr val="tx1"/>
                </a:solidFill>
                <a:latin typeface="HelveticaNeue BoldExt" charset="0"/>
              </a:defRPr>
            </a:lvl3pPr>
            <a:lvl4pPr marL="1600200" indent="-228600" eaLnBrk="0" hangingPunct="0">
              <a:spcBef>
                <a:spcPct val="30000"/>
              </a:spcBef>
              <a:defRPr sz="1200">
                <a:solidFill>
                  <a:schemeClr val="tx1"/>
                </a:solidFill>
                <a:latin typeface="HelveticaNeue BoldExt" charset="0"/>
              </a:defRPr>
            </a:lvl4pPr>
            <a:lvl5pPr marL="2057400" indent="-228600" eaLnBrk="0" hangingPunct="0">
              <a:spcBef>
                <a:spcPct val="30000"/>
              </a:spcBef>
              <a:defRPr sz="1200">
                <a:solidFill>
                  <a:schemeClr val="tx1"/>
                </a:solidFill>
                <a:latin typeface="HelveticaNeue BoldExt" charset="0"/>
              </a:defRPr>
            </a:lvl5pPr>
            <a:lvl6pPr marL="2514600" indent="-228600" eaLnBrk="0" fontAlgn="base" hangingPunct="0">
              <a:spcBef>
                <a:spcPct val="30000"/>
              </a:spcBef>
              <a:spcAft>
                <a:spcPct val="0"/>
              </a:spcAft>
              <a:defRPr sz="1200">
                <a:solidFill>
                  <a:schemeClr val="tx1"/>
                </a:solidFill>
                <a:latin typeface="HelveticaNeue BoldExt" charset="0"/>
              </a:defRPr>
            </a:lvl6pPr>
            <a:lvl7pPr marL="2971800" indent="-228600" eaLnBrk="0" fontAlgn="base" hangingPunct="0">
              <a:spcBef>
                <a:spcPct val="30000"/>
              </a:spcBef>
              <a:spcAft>
                <a:spcPct val="0"/>
              </a:spcAft>
              <a:defRPr sz="1200">
                <a:solidFill>
                  <a:schemeClr val="tx1"/>
                </a:solidFill>
                <a:latin typeface="HelveticaNeue BoldExt" charset="0"/>
              </a:defRPr>
            </a:lvl7pPr>
            <a:lvl8pPr marL="3429000" indent="-228600" eaLnBrk="0" fontAlgn="base" hangingPunct="0">
              <a:spcBef>
                <a:spcPct val="30000"/>
              </a:spcBef>
              <a:spcAft>
                <a:spcPct val="0"/>
              </a:spcAft>
              <a:defRPr sz="1200">
                <a:solidFill>
                  <a:schemeClr val="tx1"/>
                </a:solidFill>
                <a:latin typeface="HelveticaNeue BoldExt" charset="0"/>
              </a:defRPr>
            </a:lvl8pPr>
            <a:lvl9pPr marL="3886200" indent="-228600" eaLnBrk="0" fontAlgn="base" hangingPunct="0">
              <a:spcBef>
                <a:spcPct val="30000"/>
              </a:spcBef>
              <a:spcAft>
                <a:spcPct val="0"/>
              </a:spcAft>
              <a:defRPr sz="1200">
                <a:solidFill>
                  <a:schemeClr val="tx1"/>
                </a:solidFill>
                <a:latin typeface="HelveticaNeue BoldExt" charset="0"/>
              </a:defRPr>
            </a:lvl9pPr>
          </a:lstStyle>
          <a:p>
            <a:pPr eaLnBrk="1" hangingPunct="1">
              <a:spcBef>
                <a:spcPct val="0"/>
              </a:spcBef>
            </a:pPr>
            <a:fld id="{CDE1737B-F8C3-46F9-82CD-9FC117959584}" type="slidenum">
              <a:rPr lang="en-US" altLang="el-GR">
                <a:solidFill>
                  <a:prstClr val="black"/>
                </a:solidFill>
              </a:rPr>
              <a:pPr eaLnBrk="1" hangingPunct="1">
                <a:spcBef>
                  <a:spcPct val="0"/>
                </a:spcBef>
              </a:pPr>
              <a:t>30</a:t>
            </a:fld>
            <a:endParaRPr lang="en-US" altLang="el-GR">
              <a:solidFill>
                <a:prstClr val="black"/>
              </a:solidFill>
            </a:endParaRPr>
          </a:p>
        </p:txBody>
      </p:sp>
      <p:sp>
        <p:nvSpPr>
          <p:cNvPr id="237571" name="Rectangle 2"/>
          <p:cNvSpPr>
            <a:spLocks noGrp="1" noRot="1" noChangeAspect="1" noChangeArrowheads="1" noTextEdit="1"/>
          </p:cNvSpPr>
          <p:nvPr>
            <p:ph type="sldImg"/>
          </p:nvPr>
        </p:nvSpPr>
        <p:spPr>
          <a:ln/>
        </p:spPr>
      </p:sp>
      <p:sp>
        <p:nvSpPr>
          <p:cNvPr id="2375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l-GR" b="1" smtClean="0"/>
              <a:t>1-14	Primary Survey: Assess and ensure adequate oxygenation and ventilation</a:t>
            </a:r>
          </a:p>
          <a:p>
            <a:pPr eaLnBrk="1" hangingPunct="1">
              <a:buFontTx/>
              <a:buChar char="•"/>
            </a:pPr>
            <a:r>
              <a:rPr lang="en-US" altLang="el-GR" smtClean="0"/>
              <a:t>Emphasize the need to attend to adequate oxygenation and ventilation in the injured patient, recognizing that altered chest wall mechanics may be new to those doctors who have taken only the cardiac life support course.</a:t>
            </a:r>
          </a:p>
          <a:p>
            <a:pPr eaLnBrk="1" hangingPunct="1">
              <a:buFontTx/>
              <a:buChar char="•"/>
            </a:pPr>
            <a:r>
              <a:rPr lang="en-US" altLang="el-GR" smtClean="0"/>
              <a:t>Emphasize that, if the patient is receiving high-flow oxygen, adequate oxygenation is no guarantee of adequate ventilation. </a:t>
            </a: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HelveticaNeue BoldExt" charset="0"/>
              </a:defRPr>
            </a:lvl1pPr>
            <a:lvl2pPr marL="742950" indent="-285750" eaLnBrk="0" hangingPunct="0">
              <a:spcBef>
                <a:spcPct val="30000"/>
              </a:spcBef>
              <a:defRPr sz="1200">
                <a:solidFill>
                  <a:schemeClr val="tx1"/>
                </a:solidFill>
                <a:latin typeface="HelveticaNeue BoldExt" charset="0"/>
              </a:defRPr>
            </a:lvl2pPr>
            <a:lvl3pPr marL="1143000" indent="-228600" eaLnBrk="0" hangingPunct="0">
              <a:spcBef>
                <a:spcPct val="30000"/>
              </a:spcBef>
              <a:defRPr sz="1200">
                <a:solidFill>
                  <a:schemeClr val="tx1"/>
                </a:solidFill>
                <a:latin typeface="HelveticaNeue BoldExt" charset="0"/>
              </a:defRPr>
            </a:lvl3pPr>
            <a:lvl4pPr marL="1600200" indent="-228600" eaLnBrk="0" hangingPunct="0">
              <a:spcBef>
                <a:spcPct val="30000"/>
              </a:spcBef>
              <a:defRPr sz="1200">
                <a:solidFill>
                  <a:schemeClr val="tx1"/>
                </a:solidFill>
                <a:latin typeface="HelveticaNeue BoldExt" charset="0"/>
              </a:defRPr>
            </a:lvl4pPr>
            <a:lvl5pPr marL="2057400" indent="-228600" eaLnBrk="0" hangingPunct="0">
              <a:spcBef>
                <a:spcPct val="30000"/>
              </a:spcBef>
              <a:defRPr sz="1200">
                <a:solidFill>
                  <a:schemeClr val="tx1"/>
                </a:solidFill>
                <a:latin typeface="HelveticaNeue BoldExt" charset="0"/>
              </a:defRPr>
            </a:lvl5pPr>
            <a:lvl6pPr marL="2514600" indent="-228600" eaLnBrk="0" fontAlgn="base" hangingPunct="0">
              <a:spcBef>
                <a:spcPct val="30000"/>
              </a:spcBef>
              <a:spcAft>
                <a:spcPct val="0"/>
              </a:spcAft>
              <a:defRPr sz="1200">
                <a:solidFill>
                  <a:schemeClr val="tx1"/>
                </a:solidFill>
                <a:latin typeface="HelveticaNeue BoldExt" charset="0"/>
              </a:defRPr>
            </a:lvl6pPr>
            <a:lvl7pPr marL="2971800" indent="-228600" eaLnBrk="0" fontAlgn="base" hangingPunct="0">
              <a:spcBef>
                <a:spcPct val="30000"/>
              </a:spcBef>
              <a:spcAft>
                <a:spcPct val="0"/>
              </a:spcAft>
              <a:defRPr sz="1200">
                <a:solidFill>
                  <a:schemeClr val="tx1"/>
                </a:solidFill>
                <a:latin typeface="HelveticaNeue BoldExt" charset="0"/>
              </a:defRPr>
            </a:lvl7pPr>
            <a:lvl8pPr marL="3429000" indent="-228600" eaLnBrk="0" fontAlgn="base" hangingPunct="0">
              <a:spcBef>
                <a:spcPct val="30000"/>
              </a:spcBef>
              <a:spcAft>
                <a:spcPct val="0"/>
              </a:spcAft>
              <a:defRPr sz="1200">
                <a:solidFill>
                  <a:schemeClr val="tx1"/>
                </a:solidFill>
                <a:latin typeface="HelveticaNeue BoldExt" charset="0"/>
              </a:defRPr>
            </a:lvl8pPr>
            <a:lvl9pPr marL="3886200" indent="-228600" eaLnBrk="0" fontAlgn="base" hangingPunct="0">
              <a:spcBef>
                <a:spcPct val="30000"/>
              </a:spcBef>
              <a:spcAft>
                <a:spcPct val="0"/>
              </a:spcAft>
              <a:defRPr sz="1200">
                <a:solidFill>
                  <a:schemeClr val="tx1"/>
                </a:solidFill>
                <a:latin typeface="HelveticaNeue BoldExt" charset="0"/>
              </a:defRPr>
            </a:lvl9pPr>
          </a:lstStyle>
          <a:p>
            <a:pPr eaLnBrk="1" hangingPunct="1">
              <a:spcBef>
                <a:spcPct val="0"/>
              </a:spcBef>
            </a:pPr>
            <a:fld id="{36B9A32F-CA2A-492E-967E-830285C64D99}" type="slidenum">
              <a:rPr lang="en-US" altLang="el-GR">
                <a:solidFill>
                  <a:prstClr val="black"/>
                </a:solidFill>
              </a:rPr>
              <a:pPr eaLnBrk="1" hangingPunct="1">
                <a:spcBef>
                  <a:spcPct val="0"/>
                </a:spcBef>
              </a:pPr>
              <a:t>31</a:t>
            </a:fld>
            <a:endParaRPr lang="en-US" altLang="el-GR">
              <a:solidFill>
                <a:prstClr val="black"/>
              </a:solidFill>
            </a:endParaRPr>
          </a:p>
        </p:txBody>
      </p:sp>
      <p:sp>
        <p:nvSpPr>
          <p:cNvPr id="238595" name="Rectangle 2"/>
          <p:cNvSpPr>
            <a:spLocks noGrp="1" noRot="1" noChangeAspect="1" noChangeArrowheads="1" noTextEdit="1"/>
          </p:cNvSpPr>
          <p:nvPr>
            <p:ph type="sldImg"/>
          </p:nvPr>
        </p:nvSpPr>
        <p:spPr>
          <a:ln/>
        </p:spPr>
      </p:sp>
      <p:sp>
        <p:nvSpPr>
          <p:cNvPr id="2385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tabLst>
                <a:tab pos="457200" algn="l"/>
              </a:tabLst>
            </a:pPr>
            <a:r>
              <a:rPr lang="en-US" altLang="el-GR" b="1" smtClean="0"/>
              <a:t>1-15	Primary Survey: Assess and ensure adequate oxygenation and ventilation</a:t>
            </a:r>
          </a:p>
          <a:p>
            <a:pPr eaLnBrk="1" hangingPunct="1">
              <a:buFontTx/>
              <a:buChar char="•"/>
              <a:tabLst>
                <a:tab pos="457200" algn="l"/>
              </a:tabLst>
            </a:pPr>
            <a:r>
              <a:rPr lang="en-US" altLang="el-GR" smtClean="0"/>
              <a:t>Emphasize the need to attend to adequate oxygenation and ventilation in the injured patient, recognizing that altered chest wall mechanics may be new to those doctors who have taken only the cardiac life support course.</a:t>
            </a: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HelveticaNeue BoldExt" charset="0"/>
              </a:defRPr>
            </a:lvl1pPr>
            <a:lvl2pPr marL="742950" indent="-285750" eaLnBrk="0" hangingPunct="0">
              <a:spcBef>
                <a:spcPct val="30000"/>
              </a:spcBef>
              <a:defRPr sz="1200">
                <a:solidFill>
                  <a:schemeClr val="tx1"/>
                </a:solidFill>
                <a:latin typeface="HelveticaNeue BoldExt" charset="0"/>
              </a:defRPr>
            </a:lvl2pPr>
            <a:lvl3pPr marL="1143000" indent="-228600" eaLnBrk="0" hangingPunct="0">
              <a:spcBef>
                <a:spcPct val="30000"/>
              </a:spcBef>
              <a:defRPr sz="1200">
                <a:solidFill>
                  <a:schemeClr val="tx1"/>
                </a:solidFill>
                <a:latin typeface="HelveticaNeue BoldExt" charset="0"/>
              </a:defRPr>
            </a:lvl3pPr>
            <a:lvl4pPr marL="1600200" indent="-228600" eaLnBrk="0" hangingPunct="0">
              <a:spcBef>
                <a:spcPct val="30000"/>
              </a:spcBef>
              <a:defRPr sz="1200">
                <a:solidFill>
                  <a:schemeClr val="tx1"/>
                </a:solidFill>
                <a:latin typeface="HelveticaNeue BoldExt" charset="0"/>
              </a:defRPr>
            </a:lvl4pPr>
            <a:lvl5pPr marL="2057400" indent="-228600" eaLnBrk="0" hangingPunct="0">
              <a:spcBef>
                <a:spcPct val="30000"/>
              </a:spcBef>
              <a:defRPr sz="1200">
                <a:solidFill>
                  <a:schemeClr val="tx1"/>
                </a:solidFill>
                <a:latin typeface="HelveticaNeue BoldExt" charset="0"/>
              </a:defRPr>
            </a:lvl5pPr>
            <a:lvl6pPr marL="2514600" indent="-228600" eaLnBrk="0" fontAlgn="base" hangingPunct="0">
              <a:spcBef>
                <a:spcPct val="30000"/>
              </a:spcBef>
              <a:spcAft>
                <a:spcPct val="0"/>
              </a:spcAft>
              <a:defRPr sz="1200">
                <a:solidFill>
                  <a:schemeClr val="tx1"/>
                </a:solidFill>
                <a:latin typeface="HelveticaNeue BoldExt" charset="0"/>
              </a:defRPr>
            </a:lvl6pPr>
            <a:lvl7pPr marL="2971800" indent="-228600" eaLnBrk="0" fontAlgn="base" hangingPunct="0">
              <a:spcBef>
                <a:spcPct val="30000"/>
              </a:spcBef>
              <a:spcAft>
                <a:spcPct val="0"/>
              </a:spcAft>
              <a:defRPr sz="1200">
                <a:solidFill>
                  <a:schemeClr val="tx1"/>
                </a:solidFill>
                <a:latin typeface="HelveticaNeue BoldExt" charset="0"/>
              </a:defRPr>
            </a:lvl7pPr>
            <a:lvl8pPr marL="3429000" indent="-228600" eaLnBrk="0" fontAlgn="base" hangingPunct="0">
              <a:spcBef>
                <a:spcPct val="30000"/>
              </a:spcBef>
              <a:spcAft>
                <a:spcPct val="0"/>
              </a:spcAft>
              <a:defRPr sz="1200">
                <a:solidFill>
                  <a:schemeClr val="tx1"/>
                </a:solidFill>
                <a:latin typeface="HelveticaNeue BoldExt" charset="0"/>
              </a:defRPr>
            </a:lvl8pPr>
            <a:lvl9pPr marL="3886200" indent="-228600" eaLnBrk="0" fontAlgn="base" hangingPunct="0">
              <a:spcBef>
                <a:spcPct val="30000"/>
              </a:spcBef>
              <a:spcAft>
                <a:spcPct val="0"/>
              </a:spcAft>
              <a:defRPr sz="1200">
                <a:solidFill>
                  <a:schemeClr val="tx1"/>
                </a:solidFill>
                <a:latin typeface="HelveticaNeue BoldExt" charset="0"/>
              </a:defRPr>
            </a:lvl9pPr>
          </a:lstStyle>
          <a:p>
            <a:pPr eaLnBrk="1" hangingPunct="1">
              <a:spcBef>
                <a:spcPct val="0"/>
              </a:spcBef>
            </a:pPr>
            <a:fld id="{082D403A-D7A9-42F6-8F4B-322C5AD3CCB5}" type="slidenum">
              <a:rPr lang="en-US" altLang="el-GR">
                <a:solidFill>
                  <a:prstClr val="black"/>
                </a:solidFill>
              </a:rPr>
              <a:pPr eaLnBrk="1" hangingPunct="1">
                <a:spcBef>
                  <a:spcPct val="0"/>
                </a:spcBef>
              </a:pPr>
              <a:t>32</a:t>
            </a:fld>
            <a:endParaRPr lang="en-US" altLang="el-GR">
              <a:solidFill>
                <a:prstClr val="black"/>
              </a:solidFill>
            </a:endParaRPr>
          </a:p>
        </p:txBody>
      </p:sp>
      <p:sp>
        <p:nvSpPr>
          <p:cNvPr id="239619" name="Rectangle 2"/>
          <p:cNvSpPr>
            <a:spLocks noGrp="1" noRot="1" noChangeAspect="1" noChangeArrowheads="1" noTextEdit="1"/>
          </p:cNvSpPr>
          <p:nvPr>
            <p:ph type="sldImg"/>
          </p:nvPr>
        </p:nvSpPr>
        <p:spPr>
          <a:ln/>
        </p:spPr>
      </p:sp>
      <p:sp>
        <p:nvSpPr>
          <p:cNvPr id="2396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tabLst>
                <a:tab pos="457200" algn="l"/>
              </a:tabLst>
            </a:pPr>
            <a:r>
              <a:rPr lang="en-US" altLang="el-GR" b="1" smtClean="0"/>
              <a:t>1-16	Primary Survey: Assess for organ perfusion</a:t>
            </a:r>
          </a:p>
          <a:p>
            <a:pPr eaLnBrk="1" hangingPunct="1">
              <a:buFontTx/>
              <a:buChar char="•"/>
              <a:tabLst>
                <a:tab pos="457200" algn="l"/>
              </a:tabLst>
            </a:pPr>
            <a:r>
              <a:rPr lang="en-US" altLang="el-GR" smtClean="0"/>
              <a:t>Emphasize the reasons for assessing for signs of inadequate tissue perfusion instead of focusing on the patient’s blood pressure. </a:t>
            </a: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HelveticaNeue BoldExt" charset="0"/>
              </a:defRPr>
            </a:lvl1pPr>
            <a:lvl2pPr marL="742950" indent="-285750" eaLnBrk="0" hangingPunct="0">
              <a:spcBef>
                <a:spcPct val="30000"/>
              </a:spcBef>
              <a:defRPr sz="1200">
                <a:solidFill>
                  <a:schemeClr val="tx1"/>
                </a:solidFill>
                <a:latin typeface="HelveticaNeue BoldExt" charset="0"/>
              </a:defRPr>
            </a:lvl2pPr>
            <a:lvl3pPr marL="1143000" indent="-228600" eaLnBrk="0" hangingPunct="0">
              <a:spcBef>
                <a:spcPct val="30000"/>
              </a:spcBef>
              <a:defRPr sz="1200">
                <a:solidFill>
                  <a:schemeClr val="tx1"/>
                </a:solidFill>
                <a:latin typeface="HelveticaNeue BoldExt" charset="0"/>
              </a:defRPr>
            </a:lvl3pPr>
            <a:lvl4pPr marL="1600200" indent="-228600" eaLnBrk="0" hangingPunct="0">
              <a:spcBef>
                <a:spcPct val="30000"/>
              </a:spcBef>
              <a:defRPr sz="1200">
                <a:solidFill>
                  <a:schemeClr val="tx1"/>
                </a:solidFill>
                <a:latin typeface="HelveticaNeue BoldExt" charset="0"/>
              </a:defRPr>
            </a:lvl4pPr>
            <a:lvl5pPr marL="2057400" indent="-228600" eaLnBrk="0" hangingPunct="0">
              <a:spcBef>
                <a:spcPct val="30000"/>
              </a:spcBef>
              <a:defRPr sz="1200">
                <a:solidFill>
                  <a:schemeClr val="tx1"/>
                </a:solidFill>
                <a:latin typeface="HelveticaNeue BoldExt" charset="0"/>
              </a:defRPr>
            </a:lvl5pPr>
            <a:lvl6pPr marL="2514600" indent="-228600" eaLnBrk="0" fontAlgn="base" hangingPunct="0">
              <a:spcBef>
                <a:spcPct val="30000"/>
              </a:spcBef>
              <a:spcAft>
                <a:spcPct val="0"/>
              </a:spcAft>
              <a:defRPr sz="1200">
                <a:solidFill>
                  <a:schemeClr val="tx1"/>
                </a:solidFill>
                <a:latin typeface="HelveticaNeue BoldExt" charset="0"/>
              </a:defRPr>
            </a:lvl6pPr>
            <a:lvl7pPr marL="2971800" indent="-228600" eaLnBrk="0" fontAlgn="base" hangingPunct="0">
              <a:spcBef>
                <a:spcPct val="30000"/>
              </a:spcBef>
              <a:spcAft>
                <a:spcPct val="0"/>
              </a:spcAft>
              <a:defRPr sz="1200">
                <a:solidFill>
                  <a:schemeClr val="tx1"/>
                </a:solidFill>
                <a:latin typeface="HelveticaNeue BoldExt" charset="0"/>
              </a:defRPr>
            </a:lvl7pPr>
            <a:lvl8pPr marL="3429000" indent="-228600" eaLnBrk="0" fontAlgn="base" hangingPunct="0">
              <a:spcBef>
                <a:spcPct val="30000"/>
              </a:spcBef>
              <a:spcAft>
                <a:spcPct val="0"/>
              </a:spcAft>
              <a:defRPr sz="1200">
                <a:solidFill>
                  <a:schemeClr val="tx1"/>
                </a:solidFill>
                <a:latin typeface="HelveticaNeue BoldExt" charset="0"/>
              </a:defRPr>
            </a:lvl8pPr>
            <a:lvl9pPr marL="3886200" indent="-228600" eaLnBrk="0" fontAlgn="base" hangingPunct="0">
              <a:spcBef>
                <a:spcPct val="30000"/>
              </a:spcBef>
              <a:spcAft>
                <a:spcPct val="0"/>
              </a:spcAft>
              <a:defRPr sz="1200">
                <a:solidFill>
                  <a:schemeClr val="tx1"/>
                </a:solidFill>
                <a:latin typeface="HelveticaNeue BoldExt" charset="0"/>
              </a:defRPr>
            </a:lvl9pPr>
          </a:lstStyle>
          <a:p>
            <a:pPr eaLnBrk="1" hangingPunct="1">
              <a:spcBef>
                <a:spcPct val="0"/>
              </a:spcBef>
            </a:pPr>
            <a:fld id="{653B69F4-8687-4143-968F-DFB81C718BCD}" type="slidenum">
              <a:rPr lang="en-US" altLang="el-GR">
                <a:solidFill>
                  <a:prstClr val="black"/>
                </a:solidFill>
              </a:rPr>
              <a:pPr eaLnBrk="1" hangingPunct="1">
                <a:spcBef>
                  <a:spcPct val="0"/>
                </a:spcBef>
              </a:pPr>
              <a:t>33</a:t>
            </a:fld>
            <a:endParaRPr lang="en-US" altLang="el-GR">
              <a:solidFill>
                <a:prstClr val="black"/>
              </a:solidFill>
            </a:endParaRPr>
          </a:p>
        </p:txBody>
      </p:sp>
      <p:sp>
        <p:nvSpPr>
          <p:cNvPr id="240643" name="Rectangle 2"/>
          <p:cNvSpPr>
            <a:spLocks noGrp="1" noRot="1" noChangeAspect="1" noChangeArrowheads="1" noTextEdit="1"/>
          </p:cNvSpPr>
          <p:nvPr>
            <p:ph type="sldImg"/>
          </p:nvPr>
        </p:nvSpPr>
        <p:spPr>
          <a:ln/>
        </p:spPr>
      </p:sp>
      <p:sp>
        <p:nvSpPr>
          <p:cNvPr id="2406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tabLst>
                <a:tab pos="457200" algn="l"/>
              </a:tabLst>
            </a:pPr>
            <a:r>
              <a:rPr lang="en-US" altLang="el-GR" b="1" smtClean="0"/>
              <a:t>1-17	Primary Survey: Circulatory Management</a:t>
            </a:r>
          </a:p>
          <a:p>
            <a:pPr eaLnBrk="1" hangingPunct="1">
              <a:buFontTx/>
              <a:buChar char="•"/>
              <a:tabLst>
                <a:tab pos="457200" algn="l"/>
              </a:tabLst>
            </a:pPr>
            <a:r>
              <a:rPr lang="en-US" altLang="el-GR" smtClean="0"/>
              <a:t>Emphasize the need to control hemorrhage or stop the bleeding.  </a:t>
            </a:r>
          </a:p>
          <a:p>
            <a:pPr eaLnBrk="1" hangingPunct="1">
              <a:buFontTx/>
              <a:buChar char="•"/>
              <a:tabLst>
                <a:tab pos="457200" algn="l"/>
              </a:tabLst>
            </a:pPr>
            <a:r>
              <a:rPr lang="en-US" altLang="el-GR" smtClean="0"/>
              <a:t>Also emphasize that the patient may require an operation to stop the bleeding. Stress the importance of reassessing the patient’s response to treatment. </a:t>
            </a: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HelveticaNeue BoldExt" charset="0"/>
              </a:defRPr>
            </a:lvl1pPr>
            <a:lvl2pPr marL="742950" indent="-285750" eaLnBrk="0" hangingPunct="0">
              <a:spcBef>
                <a:spcPct val="30000"/>
              </a:spcBef>
              <a:defRPr sz="1200">
                <a:solidFill>
                  <a:schemeClr val="tx1"/>
                </a:solidFill>
                <a:latin typeface="HelveticaNeue BoldExt" charset="0"/>
              </a:defRPr>
            </a:lvl2pPr>
            <a:lvl3pPr marL="1143000" indent="-228600" eaLnBrk="0" hangingPunct="0">
              <a:spcBef>
                <a:spcPct val="30000"/>
              </a:spcBef>
              <a:defRPr sz="1200">
                <a:solidFill>
                  <a:schemeClr val="tx1"/>
                </a:solidFill>
                <a:latin typeface="HelveticaNeue BoldExt" charset="0"/>
              </a:defRPr>
            </a:lvl3pPr>
            <a:lvl4pPr marL="1600200" indent="-228600" eaLnBrk="0" hangingPunct="0">
              <a:spcBef>
                <a:spcPct val="30000"/>
              </a:spcBef>
              <a:defRPr sz="1200">
                <a:solidFill>
                  <a:schemeClr val="tx1"/>
                </a:solidFill>
                <a:latin typeface="HelveticaNeue BoldExt" charset="0"/>
              </a:defRPr>
            </a:lvl4pPr>
            <a:lvl5pPr marL="2057400" indent="-228600" eaLnBrk="0" hangingPunct="0">
              <a:spcBef>
                <a:spcPct val="30000"/>
              </a:spcBef>
              <a:defRPr sz="1200">
                <a:solidFill>
                  <a:schemeClr val="tx1"/>
                </a:solidFill>
                <a:latin typeface="HelveticaNeue BoldExt" charset="0"/>
              </a:defRPr>
            </a:lvl5pPr>
            <a:lvl6pPr marL="2514600" indent="-228600" eaLnBrk="0" fontAlgn="base" hangingPunct="0">
              <a:spcBef>
                <a:spcPct val="30000"/>
              </a:spcBef>
              <a:spcAft>
                <a:spcPct val="0"/>
              </a:spcAft>
              <a:defRPr sz="1200">
                <a:solidFill>
                  <a:schemeClr val="tx1"/>
                </a:solidFill>
                <a:latin typeface="HelveticaNeue BoldExt" charset="0"/>
              </a:defRPr>
            </a:lvl6pPr>
            <a:lvl7pPr marL="2971800" indent="-228600" eaLnBrk="0" fontAlgn="base" hangingPunct="0">
              <a:spcBef>
                <a:spcPct val="30000"/>
              </a:spcBef>
              <a:spcAft>
                <a:spcPct val="0"/>
              </a:spcAft>
              <a:defRPr sz="1200">
                <a:solidFill>
                  <a:schemeClr val="tx1"/>
                </a:solidFill>
                <a:latin typeface="HelveticaNeue BoldExt" charset="0"/>
              </a:defRPr>
            </a:lvl7pPr>
            <a:lvl8pPr marL="3429000" indent="-228600" eaLnBrk="0" fontAlgn="base" hangingPunct="0">
              <a:spcBef>
                <a:spcPct val="30000"/>
              </a:spcBef>
              <a:spcAft>
                <a:spcPct val="0"/>
              </a:spcAft>
              <a:defRPr sz="1200">
                <a:solidFill>
                  <a:schemeClr val="tx1"/>
                </a:solidFill>
                <a:latin typeface="HelveticaNeue BoldExt" charset="0"/>
              </a:defRPr>
            </a:lvl8pPr>
            <a:lvl9pPr marL="3886200" indent="-228600" eaLnBrk="0" fontAlgn="base" hangingPunct="0">
              <a:spcBef>
                <a:spcPct val="30000"/>
              </a:spcBef>
              <a:spcAft>
                <a:spcPct val="0"/>
              </a:spcAft>
              <a:defRPr sz="1200">
                <a:solidFill>
                  <a:schemeClr val="tx1"/>
                </a:solidFill>
                <a:latin typeface="HelveticaNeue BoldExt" charset="0"/>
              </a:defRPr>
            </a:lvl9pPr>
          </a:lstStyle>
          <a:p>
            <a:pPr eaLnBrk="1" hangingPunct="1">
              <a:spcBef>
                <a:spcPct val="0"/>
              </a:spcBef>
            </a:pPr>
            <a:fld id="{0FB5981D-AE67-4E7B-BE83-18B8215DECE1}" type="slidenum">
              <a:rPr lang="en-US" altLang="el-GR">
                <a:solidFill>
                  <a:prstClr val="black"/>
                </a:solidFill>
              </a:rPr>
              <a:pPr eaLnBrk="1" hangingPunct="1">
                <a:spcBef>
                  <a:spcPct val="0"/>
                </a:spcBef>
              </a:pPr>
              <a:t>34</a:t>
            </a:fld>
            <a:endParaRPr lang="en-US" altLang="el-GR">
              <a:solidFill>
                <a:prstClr val="black"/>
              </a:solidFill>
            </a:endParaRPr>
          </a:p>
        </p:txBody>
      </p:sp>
      <p:sp>
        <p:nvSpPr>
          <p:cNvPr id="241667" name="Rectangle 2"/>
          <p:cNvSpPr>
            <a:spLocks noGrp="1" noRot="1" noChangeAspect="1" noChangeArrowheads="1" noTextEdit="1"/>
          </p:cNvSpPr>
          <p:nvPr>
            <p:ph type="sldImg"/>
          </p:nvPr>
        </p:nvSpPr>
        <p:spPr>
          <a:ln/>
        </p:spPr>
      </p:sp>
      <p:sp>
        <p:nvSpPr>
          <p:cNvPr id="2416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190500" indent="-190500" eaLnBrk="1" hangingPunct="1">
              <a:tabLst>
                <a:tab pos="457200" algn="l"/>
              </a:tabLst>
            </a:pPr>
            <a:r>
              <a:rPr lang="en-US" altLang="el-GR" b="1" smtClean="0"/>
              <a:t>1-18	Primary Survey: Disability</a:t>
            </a:r>
          </a:p>
          <a:p>
            <a:pPr marL="190500" indent="-190500" eaLnBrk="1" hangingPunct="1">
              <a:buFontTx/>
              <a:buChar char="•"/>
              <a:tabLst>
                <a:tab pos="457200" algn="l"/>
              </a:tabLst>
            </a:pPr>
            <a:r>
              <a:rPr lang="en-US" altLang="el-GR" smtClean="0"/>
              <a:t>Emphasize that it is essential to identify neurologic injury using the tools of GCS score and pupil response early in order to avoid secondary brain injury, identify surgically correctible lesions rapidly, and provide a baseline GCS score to identify trends and changes. </a:t>
            </a: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HelveticaNeue BoldExt" charset="0"/>
              </a:defRPr>
            </a:lvl1pPr>
            <a:lvl2pPr marL="742950" indent="-285750" eaLnBrk="0" hangingPunct="0">
              <a:spcBef>
                <a:spcPct val="30000"/>
              </a:spcBef>
              <a:defRPr sz="1200">
                <a:solidFill>
                  <a:schemeClr val="tx1"/>
                </a:solidFill>
                <a:latin typeface="HelveticaNeue BoldExt" charset="0"/>
              </a:defRPr>
            </a:lvl2pPr>
            <a:lvl3pPr marL="1143000" indent="-228600" eaLnBrk="0" hangingPunct="0">
              <a:spcBef>
                <a:spcPct val="30000"/>
              </a:spcBef>
              <a:defRPr sz="1200">
                <a:solidFill>
                  <a:schemeClr val="tx1"/>
                </a:solidFill>
                <a:latin typeface="HelveticaNeue BoldExt" charset="0"/>
              </a:defRPr>
            </a:lvl3pPr>
            <a:lvl4pPr marL="1600200" indent="-228600" eaLnBrk="0" hangingPunct="0">
              <a:spcBef>
                <a:spcPct val="30000"/>
              </a:spcBef>
              <a:defRPr sz="1200">
                <a:solidFill>
                  <a:schemeClr val="tx1"/>
                </a:solidFill>
                <a:latin typeface="HelveticaNeue BoldExt" charset="0"/>
              </a:defRPr>
            </a:lvl4pPr>
            <a:lvl5pPr marL="2057400" indent="-228600" eaLnBrk="0" hangingPunct="0">
              <a:spcBef>
                <a:spcPct val="30000"/>
              </a:spcBef>
              <a:defRPr sz="1200">
                <a:solidFill>
                  <a:schemeClr val="tx1"/>
                </a:solidFill>
                <a:latin typeface="HelveticaNeue BoldExt" charset="0"/>
              </a:defRPr>
            </a:lvl5pPr>
            <a:lvl6pPr marL="2514600" indent="-228600" eaLnBrk="0" fontAlgn="base" hangingPunct="0">
              <a:spcBef>
                <a:spcPct val="30000"/>
              </a:spcBef>
              <a:spcAft>
                <a:spcPct val="0"/>
              </a:spcAft>
              <a:defRPr sz="1200">
                <a:solidFill>
                  <a:schemeClr val="tx1"/>
                </a:solidFill>
                <a:latin typeface="HelveticaNeue BoldExt" charset="0"/>
              </a:defRPr>
            </a:lvl6pPr>
            <a:lvl7pPr marL="2971800" indent="-228600" eaLnBrk="0" fontAlgn="base" hangingPunct="0">
              <a:spcBef>
                <a:spcPct val="30000"/>
              </a:spcBef>
              <a:spcAft>
                <a:spcPct val="0"/>
              </a:spcAft>
              <a:defRPr sz="1200">
                <a:solidFill>
                  <a:schemeClr val="tx1"/>
                </a:solidFill>
                <a:latin typeface="HelveticaNeue BoldExt" charset="0"/>
              </a:defRPr>
            </a:lvl7pPr>
            <a:lvl8pPr marL="3429000" indent="-228600" eaLnBrk="0" fontAlgn="base" hangingPunct="0">
              <a:spcBef>
                <a:spcPct val="30000"/>
              </a:spcBef>
              <a:spcAft>
                <a:spcPct val="0"/>
              </a:spcAft>
              <a:defRPr sz="1200">
                <a:solidFill>
                  <a:schemeClr val="tx1"/>
                </a:solidFill>
                <a:latin typeface="HelveticaNeue BoldExt" charset="0"/>
              </a:defRPr>
            </a:lvl8pPr>
            <a:lvl9pPr marL="3886200" indent="-228600" eaLnBrk="0" fontAlgn="base" hangingPunct="0">
              <a:spcBef>
                <a:spcPct val="30000"/>
              </a:spcBef>
              <a:spcAft>
                <a:spcPct val="0"/>
              </a:spcAft>
              <a:defRPr sz="1200">
                <a:solidFill>
                  <a:schemeClr val="tx1"/>
                </a:solidFill>
                <a:latin typeface="HelveticaNeue BoldExt" charset="0"/>
              </a:defRPr>
            </a:lvl9pPr>
          </a:lstStyle>
          <a:p>
            <a:pPr eaLnBrk="1" hangingPunct="1">
              <a:spcBef>
                <a:spcPct val="0"/>
              </a:spcBef>
            </a:pPr>
            <a:fld id="{653B69F4-8687-4143-968F-DFB81C718BCD}" type="slidenum">
              <a:rPr lang="en-US" altLang="el-GR">
                <a:solidFill>
                  <a:prstClr val="black"/>
                </a:solidFill>
              </a:rPr>
              <a:pPr eaLnBrk="1" hangingPunct="1">
                <a:spcBef>
                  <a:spcPct val="0"/>
                </a:spcBef>
              </a:pPr>
              <a:t>35</a:t>
            </a:fld>
            <a:endParaRPr lang="en-US" altLang="el-GR">
              <a:solidFill>
                <a:prstClr val="black"/>
              </a:solidFill>
            </a:endParaRPr>
          </a:p>
        </p:txBody>
      </p:sp>
      <p:sp>
        <p:nvSpPr>
          <p:cNvPr id="240643" name="Rectangle 2"/>
          <p:cNvSpPr>
            <a:spLocks noGrp="1" noRot="1" noChangeAspect="1" noChangeArrowheads="1" noTextEdit="1"/>
          </p:cNvSpPr>
          <p:nvPr>
            <p:ph type="sldImg"/>
          </p:nvPr>
        </p:nvSpPr>
        <p:spPr>
          <a:ln/>
        </p:spPr>
      </p:sp>
      <p:sp>
        <p:nvSpPr>
          <p:cNvPr id="2406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tabLst>
                <a:tab pos="457200" algn="l"/>
              </a:tabLst>
            </a:pPr>
            <a:r>
              <a:rPr lang="en-US" altLang="el-GR" b="1" smtClean="0"/>
              <a:t>1-17	Primary Survey: Circulatory Management</a:t>
            </a:r>
          </a:p>
          <a:p>
            <a:pPr eaLnBrk="1" hangingPunct="1">
              <a:buFontTx/>
              <a:buChar char="•"/>
              <a:tabLst>
                <a:tab pos="457200" algn="l"/>
              </a:tabLst>
            </a:pPr>
            <a:r>
              <a:rPr lang="en-US" altLang="el-GR" smtClean="0"/>
              <a:t>Emphasize the need to control hemorrhage or stop the bleeding.  </a:t>
            </a:r>
          </a:p>
          <a:p>
            <a:pPr eaLnBrk="1" hangingPunct="1">
              <a:buFontTx/>
              <a:buChar char="•"/>
              <a:tabLst>
                <a:tab pos="457200" algn="l"/>
              </a:tabLst>
            </a:pPr>
            <a:r>
              <a:rPr lang="en-US" altLang="el-GR" smtClean="0"/>
              <a:t>Also emphasize that the patient may require an operation to stop the bleeding. Stress the importance of reassessing the patient’s response to treatment. </a:t>
            </a: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HelveticaNeue BoldExt" charset="0"/>
              </a:defRPr>
            </a:lvl1pPr>
            <a:lvl2pPr marL="742950" indent="-285750" eaLnBrk="0" hangingPunct="0">
              <a:spcBef>
                <a:spcPct val="30000"/>
              </a:spcBef>
              <a:defRPr sz="1200">
                <a:solidFill>
                  <a:schemeClr val="tx1"/>
                </a:solidFill>
                <a:latin typeface="HelveticaNeue BoldExt" charset="0"/>
              </a:defRPr>
            </a:lvl2pPr>
            <a:lvl3pPr marL="1143000" indent="-228600" eaLnBrk="0" hangingPunct="0">
              <a:spcBef>
                <a:spcPct val="30000"/>
              </a:spcBef>
              <a:defRPr sz="1200">
                <a:solidFill>
                  <a:schemeClr val="tx1"/>
                </a:solidFill>
                <a:latin typeface="HelveticaNeue BoldExt" charset="0"/>
              </a:defRPr>
            </a:lvl3pPr>
            <a:lvl4pPr marL="1600200" indent="-228600" eaLnBrk="0" hangingPunct="0">
              <a:spcBef>
                <a:spcPct val="30000"/>
              </a:spcBef>
              <a:defRPr sz="1200">
                <a:solidFill>
                  <a:schemeClr val="tx1"/>
                </a:solidFill>
                <a:latin typeface="HelveticaNeue BoldExt" charset="0"/>
              </a:defRPr>
            </a:lvl4pPr>
            <a:lvl5pPr marL="2057400" indent="-228600" eaLnBrk="0" hangingPunct="0">
              <a:spcBef>
                <a:spcPct val="30000"/>
              </a:spcBef>
              <a:defRPr sz="1200">
                <a:solidFill>
                  <a:schemeClr val="tx1"/>
                </a:solidFill>
                <a:latin typeface="HelveticaNeue BoldExt" charset="0"/>
              </a:defRPr>
            </a:lvl5pPr>
            <a:lvl6pPr marL="2514600" indent="-228600" eaLnBrk="0" fontAlgn="base" hangingPunct="0">
              <a:spcBef>
                <a:spcPct val="30000"/>
              </a:spcBef>
              <a:spcAft>
                <a:spcPct val="0"/>
              </a:spcAft>
              <a:defRPr sz="1200">
                <a:solidFill>
                  <a:schemeClr val="tx1"/>
                </a:solidFill>
                <a:latin typeface="HelveticaNeue BoldExt" charset="0"/>
              </a:defRPr>
            </a:lvl6pPr>
            <a:lvl7pPr marL="2971800" indent="-228600" eaLnBrk="0" fontAlgn="base" hangingPunct="0">
              <a:spcBef>
                <a:spcPct val="30000"/>
              </a:spcBef>
              <a:spcAft>
                <a:spcPct val="0"/>
              </a:spcAft>
              <a:defRPr sz="1200">
                <a:solidFill>
                  <a:schemeClr val="tx1"/>
                </a:solidFill>
                <a:latin typeface="HelveticaNeue BoldExt" charset="0"/>
              </a:defRPr>
            </a:lvl7pPr>
            <a:lvl8pPr marL="3429000" indent="-228600" eaLnBrk="0" fontAlgn="base" hangingPunct="0">
              <a:spcBef>
                <a:spcPct val="30000"/>
              </a:spcBef>
              <a:spcAft>
                <a:spcPct val="0"/>
              </a:spcAft>
              <a:defRPr sz="1200">
                <a:solidFill>
                  <a:schemeClr val="tx1"/>
                </a:solidFill>
                <a:latin typeface="HelveticaNeue BoldExt" charset="0"/>
              </a:defRPr>
            </a:lvl8pPr>
            <a:lvl9pPr marL="3886200" indent="-228600" eaLnBrk="0" fontAlgn="base" hangingPunct="0">
              <a:spcBef>
                <a:spcPct val="30000"/>
              </a:spcBef>
              <a:spcAft>
                <a:spcPct val="0"/>
              </a:spcAft>
              <a:defRPr sz="1200">
                <a:solidFill>
                  <a:schemeClr val="tx1"/>
                </a:solidFill>
                <a:latin typeface="HelveticaNeue BoldExt" charset="0"/>
              </a:defRPr>
            </a:lvl9pPr>
          </a:lstStyle>
          <a:p>
            <a:pPr eaLnBrk="1" hangingPunct="1">
              <a:spcBef>
                <a:spcPct val="0"/>
              </a:spcBef>
            </a:pPr>
            <a:fld id="{B4BFC45E-EDC2-478E-9122-27F7BB207211}" type="slidenum">
              <a:rPr lang="en-US" altLang="el-GR">
                <a:solidFill>
                  <a:prstClr val="black"/>
                </a:solidFill>
              </a:rPr>
              <a:pPr eaLnBrk="1" hangingPunct="1">
                <a:spcBef>
                  <a:spcPct val="0"/>
                </a:spcBef>
              </a:pPr>
              <a:t>36</a:t>
            </a:fld>
            <a:endParaRPr lang="en-US" altLang="el-GR">
              <a:solidFill>
                <a:prstClr val="black"/>
              </a:solidFill>
            </a:endParaRPr>
          </a:p>
        </p:txBody>
      </p:sp>
      <p:sp>
        <p:nvSpPr>
          <p:cNvPr id="242691" name="Rectangle 2"/>
          <p:cNvSpPr>
            <a:spLocks noGrp="1" noRot="1" noChangeAspect="1" noChangeArrowheads="1" noTextEdit="1"/>
          </p:cNvSpPr>
          <p:nvPr>
            <p:ph type="sldImg"/>
          </p:nvPr>
        </p:nvSpPr>
        <p:spPr>
          <a:ln/>
        </p:spPr>
      </p:sp>
      <p:sp>
        <p:nvSpPr>
          <p:cNvPr id="2426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tabLst>
                <a:tab pos="457200" algn="l"/>
              </a:tabLst>
            </a:pPr>
            <a:r>
              <a:rPr lang="en-US" altLang="el-GR" b="1" smtClean="0"/>
              <a:t>1-19	Primary Survey: Exposure and Environment</a:t>
            </a:r>
          </a:p>
          <a:p>
            <a:pPr eaLnBrk="1" hangingPunct="1">
              <a:buFontTx/>
              <a:buChar char="•"/>
              <a:tabLst>
                <a:tab pos="457200" algn="l"/>
              </a:tabLst>
            </a:pPr>
            <a:r>
              <a:rPr lang="en-US" altLang="el-GR" smtClean="0"/>
              <a:t>The ‘E’ of the ABCDEs. </a:t>
            </a:r>
          </a:p>
          <a:p>
            <a:pPr eaLnBrk="1" hangingPunct="1">
              <a:buFontTx/>
              <a:buChar char="•"/>
              <a:tabLst>
                <a:tab pos="457200" algn="l"/>
              </a:tabLst>
            </a:pPr>
            <a:r>
              <a:rPr lang="en-US" altLang="el-GR" smtClean="0"/>
              <a:t>Emphasize the need to completely undress the patient to adequately assess the entire patient, while at the same time preventing hypothermia. </a:t>
            </a: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HelveticaNeue BoldExt" charset="0"/>
              </a:defRPr>
            </a:lvl1pPr>
            <a:lvl2pPr marL="742950" indent="-285750" eaLnBrk="0" hangingPunct="0">
              <a:spcBef>
                <a:spcPct val="30000"/>
              </a:spcBef>
              <a:defRPr sz="1200">
                <a:solidFill>
                  <a:schemeClr val="tx1"/>
                </a:solidFill>
                <a:latin typeface="HelveticaNeue BoldExt" charset="0"/>
              </a:defRPr>
            </a:lvl2pPr>
            <a:lvl3pPr marL="1143000" indent="-228600" eaLnBrk="0" hangingPunct="0">
              <a:spcBef>
                <a:spcPct val="30000"/>
              </a:spcBef>
              <a:defRPr sz="1200">
                <a:solidFill>
                  <a:schemeClr val="tx1"/>
                </a:solidFill>
                <a:latin typeface="HelveticaNeue BoldExt" charset="0"/>
              </a:defRPr>
            </a:lvl3pPr>
            <a:lvl4pPr marL="1600200" indent="-228600" eaLnBrk="0" hangingPunct="0">
              <a:spcBef>
                <a:spcPct val="30000"/>
              </a:spcBef>
              <a:defRPr sz="1200">
                <a:solidFill>
                  <a:schemeClr val="tx1"/>
                </a:solidFill>
                <a:latin typeface="HelveticaNeue BoldExt" charset="0"/>
              </a:defRPr>
            </a:lvl4pPr>
            <a:lvl5pPr marL="2057400" indent="-228600" eaLnBrk="0" hangingPunct="0">
              <a:spcBef>
                <a:spcPct val="30000"/>
              </a:spcBef>
              <a:defRPr sz="1200">
                <a:solidFill>
                  <a:schemeClr val="tx1"/>
                </a:solidFill>
                <a:latin typeface="HelveticaNeue BoldExt" charset="0"/>
              </a:defRPr>
            </a:lvl5pPr>
            <a:lvl6pPr marL="2514600" indent="-228600" eaLnBrk="0" fontAlgn="base" hangingPunct="0">
              <a:spcBef>
                <a:spcPct val="30000"/>
              </a:spcBef>
              <a:spcAft>
                <a:spcPct val="0"/>
              </a:spcAft>
              <a:defRPr sz="1200">
                <a:solidFill>
                  <a:schemeClr val="tx1"/>
                </a:solidFill>
                <a:latin typeface="HelveticaNeue BoldExt" charset="0"/>
              </a:defRPr>
            </a:lvl6pPr>
            <a:lvl7pPr marL="2971800" indent="-228600" eaLnBrk="0" fontAlgn="base" hangingPunct="0">
              <a:spcBef>
                <a:spcPct val="30000"/>
              </a:spcBef>
              <a:spcAft>
                <a:spcPct val="0"/>
              </a:spcAft>
              <a:defRPr sz="1200">
                <a:solidFill>
                  <a:schemeClr val="tx1"/>
                </a:solidFill>
                <a:latin typeface="HelveticaNeue BoldExt" charset="0"/>
              </a:defRPr>
            </a:lvl7pPr>
            <a:lvl8pPr marL="3429000" indent="-228600" eaLnBrk="0" fontAlgn="base" hangingPunct="0">
              <a:spcBef>
                <a:spcPct val="30000"/>
              </a:spcBef>
              <a:spcAft>
                <a:spcPct val="0"/>
              </a:spcAft>
              <a:defRPr sz="1200">
                <a:solidFill>
                  <a:schemeClr val="tx1"/>
                </a:solidFill>
                <a:latin typeface="HelveticaNeue BoldExt" charset="0"/>
              </a:defRPr>
            </a:lvl8pPr>
            <a:lvl9pPr marL="3886200" indent="-228600" eaLnBrk="0" fontAlgn="base" hangingPunct="0">
              <a:spcBef>
                <a:spcPct val="30000"/>
              </a:spcBef>
              <a:spcAft>
                <a:spcPct val="0"/>
              </a:spcAft>
              <a:defRPr sz="1200">
                <a:solidFill>
                  <a:schemeClr val="tx1"/>
                </a:solidFill>
                <a:latin typeface="HelveticaNeue BoldExt" charset="0"/>
              </a:defRPr>
            </a:lvl9pPr>
          </a:lstStyle>
          <a:p>
            <a:pPr eaLnBrk="1" hangingPunct="1">
              <a:spcBef>
                <a:spcPct val="0"/>
              </a:spcBef>
            </a:pPr>
            <a:fld id="{4BEE7CFB-D4BD-45EC-9023-3FD79AD25709}" type="slidenum">
              <a:rPr lang="en-US" altLang="el-GR">
                <a:solidFill>
                  <a:prstClr val="black"/>
                </a:solidFill>
              </a:rPr>
              <a:pPr eaLnBrk="1" hangingPunct="1">
                <a:spcBef>
                  <a:spcPct val="0"/>
                </a:spcBef>
              </a:pPr>
              <a:t>37</a:t>
            </a:fld>
            <a:endParaRPr lang="en-US" altLang="el-GR">
              <a:solidFill>
                <a:prstClr val="black"/>
              </a:solidFill>
            </a:endParaRPr>
          </a:p>
        </p:txBody>
      </p:sp>
      <p:sp>
        <p:nvSpPr>
          <p:cNvPr id="243715" name="Rectangle 2"/>
          <p:cNvSpPr>
            <a:spLocks noGrp="1" noRot="1" noChangeAspect="1" noChangeArrowheads="1" noTextEdit="1"/>
          </p:cNvSpPr>
          <p:nvPr>
            <p:ph type="sldImg"/>
          </p:nvPr>
        </p:nvSpPr>
        <p:spPr>
          <a:ln/>
        </p:spPr>
      </p:sp>
      <p:sp>
        <p:nvSpPr>
          <p:cNvPr id="2437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tabLst>
                <a:tab pos="457200" algn="l"/>
              </a:tabLst>
            </a:pPr>
            <a:r>
              <a:rPr lang="en-US" altLang="el-GR" b="1" smtClean="0"/>
              <a:t>1-20	Resuscitation</a:t>
            </a:r>
          </a:p>
          <a:p>
            <a:pPr eaLnBrk="1" hangingPunct="1">
              <a:buFontTx/>
              <a:buChar char="•"/>
              <a:tabLst>
                <a:tab pos="457200" algn="l"/>
              </a:tabLst>
            </a:pPr>
            <a:r>
              <a:rPr lang="en-US" altLang="el-GR" smtClean="0"/>
              <a:t>Emphasize that treatment is administered at the time the life-threatening problem is identified and that assessment and treatment during the primary survey and resuscitation phases of the initial assessment process often are done simultaneously. </a:t>
            </a: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HelveticaNeue BoldExt" charset="0"/>
              </a:defRPr>
            </a:lvl1pPr>
            <a:lvl2pPr marL="742950" indent="-285750" eaLnBrk="0" hangingPunct="0">
              <a:spcBef>
                <a:spcPct val="30000"/>
              </a:spcBef>
              <a:defRPr sz="1200">
                <a:solidFill>
                  <a:schemeClr val="tx1"/>
                </a:solidFill>
                <a:latin typeface="HelveticaNeue BoldExt" charset="0"/>
              </a:defRPr>
            </a:lvl2pPr>
            <a:lvl3pPr marL="1143000" indent="-228600" eaLnBrk="0" hangingPunct="0">
              <a:spcBef>
                <a:spcPct val="30000"/>
              </a:spcBef>
              <a:defRPr sz="1200">
                <a:solidFill>
                  <a:schemeClr val="tx1"/>
                </a:solidFill>
                <a:latin typeface="HelveticaNeue BoldExt" charset="0"/>
              </a:defRPr>
            </a:lvl3pPr>
            <a:lvl4pPr marL="1600200" indent="-228600" eaLnBrk="0" hangingPunct="0">
              <a:spcBef>
                <a:spcPct val="30000"/>
              </a:spcBef>
              <a:defRPr sz="1200">
                <a:solidFill>
                  <a:schemeClr val="tx1"/>
                </a:solidFill>
                <a:latin typeface="HelveticaNeue BoldExt" charset="0"/>
              </a:defRPr>
            </a:lvl4pPr>
            <a:lvl5pPr marL="2057400" indent="-228600" eaLnBrk="0" hangingPunct="0">
              <a:spcBef>
                <a:spcPct val="30000"/>
              </a:spcBef>
              <a:defRPr sz="1200">
                <a:solidFill>
                  <a:schemeClr val="tx1"/>
                </a:solidFill>
                <a:latin typeface="HelveticaNeue BoldExt" charset="0"/>
              </a:defRPr>
            </a:lvl5pPr>
            <a:lvl6pPr marL="2514600" indent="-228600" eaLnBrk="0" fontAlgn="base" hangingPunct="0">
              <a:spcBef>
                <a:spcPct val="30000"/>
              </a:spcBef>
              <a:spcAft>
                <a:spcPct val="0"/>
              </a:spcAft>
              <a:defRPr sz="1200">
                <a:solidFill>
                  <a:schemeClr val="tx1"/>
                </a:solidFill>
                <a:latin typeface="HelveticaNeue BoldExt" charset="0"/>
              </a:defRPr>
            </a:lvl6pPr>
            <a:lvl7pPr marL="2971800" indent="-228600" eaLnBrk="0" fontAlgn="base" hangingPunct="0">
              <a:spcBef>
                <a:spcPct val="30000"/>
              </a:spcBef>
              <a:spcAft>
                <a:spcPct val="0"/>
              </a:spcAft>
              <a:defRPr sz="1200">
                <a:solidFill>
                  <a:schemeClr val="tx1"/>
                </a:solidFill>
                <a:latin typeface="HelveticaNeue BoldExt" charset="0"/>
              </a:defRPr>
            </a:lvl7pPr>
            <a:lvl8pPr marL="3429000" indent="-228600" eaLnBrk="0" fontAlgn="base" hangingPunct="0">
              <a:spcBef>
                <a:spcPct val="30000"/>
              </a:spcBef>
              <a:spcAft>
                <a:spcPct val="0"/>
              </a:spcAft>
              <a:defRPr sz="1200">
                <a:solidFill>
                  <a:schemeClr val="tx1"/>
                </a:solidFill>
                <a:latin typeface="HelveticaNeue BoldExt" charset="0"/>
              </a:defRPr>
            </a:lvl8pPr>
            <a:lvl9pPr marL="3886200" indent="-228600" eaLnBrk="0" fontAlgn="base" hangingPunct="0">
              <a:spcBef>
                <a:spcPct val="30000"/>
              </a:spcBef>
              <a:spcAft>
                <a:spcPct val="0"/>
              </a:spcAft>
              <a:defRPr sz="1200">
                <a:solidFill>
                  <a:schemeClr val="tx1"/>
                </a:solidFill>
                <a:latin typeface="HelveticaNeue BoldExt" charset="0"/>
              </a:defRPr>
            </a:lvl9pPr>
          </a:lstStyle>
          <a:p>
            <a:pPr eaLnBrk="1" hangingPunct="1">
              <a:spcBef>
                <a:spcPct val="0"/>
              </a:spcBef>
            </a:pPr>
            <a:fld id="{1B6EF1AE-6EC8-40B6-8CC5-1E42E34C2E7B}" type="slidenum">
              <a:rPr lang="en-US" altLang="el-GR">
                <a:solidFill>
                  <a:srgbClr val="000000"/>
                </a:solidFill>
              </a:rPr>
              <a:pPr eaLnBrk="1" hangingPunct="1">
                <a:spcBef>
                  <a:spcPct val="0"/>
                </a:spcBef>
              </a:pPr>
              <a:t>48</a:t>
            </a:fld>
            <a:endParaRPr lang="en-US" altLang="el-GR">
              <a:solidFill>
                <a:srgbClr val="000000"/>
              </a:solidFill>
            </a:endParaRPr>
          </a:p>
        </p:txBody>
      </p:sp>
      <p:sp>
        <p:nvSpPr>
          <p:cNvPr id="288771" name="Rectangle 2"/>
          <p:cNvSpPr>
            <a:spLocks noGrp="1" noRot="1" noChangeAspect="1" noChangeArrowheads="1" noTextEdit="1"/>
          </p:cNvSpPr>
          <p:nvPr>
            <p:ph type="sldImg"/>
          </p:nvPr>
        </p:nvSpPr>
        <p:spPr>
          <a:ln/>
        </p:spPr>
      </p:sp>
      <p:sp>
        <p:nvSpPr>
          <p:cNvPr id="2887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228600" indent="-228600" eaLnBrk="1" hangingPunct="1">
              <a:tabLst>
                <a:tab pos="406400" algn="l"/>
              </a:tabLst>
            </a:pPr>
            <a:r>
              <a:rPr lang="en-US" altLang="el-GR" b="1" smtClean="0"/>
              <a:t>8-5	Primary Survey:  How do musculoskeletal injuries impact on the primary survey?</a:t>
            </a:r>
          </a:p>
          <a:p>
            <a:pPr marL="228600" indent="-228600" eaLnBrk="1" hangingPunct="1">
              <a:buFontTx/>
              <a:buChar char="•"/>
              <a:tabLst>
                <a:tab pos="406400" algn="l"/>
              </a:tabLst>
            </a:pPr>
            <a:r>
              <a:rPr lang="en-US" altLang="el-GR" smtClean="0"/>
              <a:t>During the primary survey, control of visible and occult blood loss should be the main objective.  </a:t>
            </a:r>
          </a:p>
          <a:p>
            <a:pPr marL="228600" indent="-228600" eaLnBrk="1" hangingPunct="1">
              <a:buFontTx/>
              <a:buChar char="•"/>
              <a:tabLst>
                <a:tab pos="406400" algn="l"/>
              </a:tabLst>
            </a:pPr>
            <a:r>
              <a:rPr lang="en-US" altLang="el-GR" smtClean="0"/>
              <a:t>This can be accomplished using direct pressure, splinting the extremity, or stabilizing the pelvis.  </a:t>
            </a:r>
          </a:p>
          <a:p>
            <a:pPr marL="228600" indent="-228600" eaLnBrk="1" hangingPunct="1">
              <a:buFontTx/>
              <a:buChar char="•"/>
              <a:tabLst>
                <a:tab pos="406400" algn="l"/>
              </a:tabLst>
            </a:pPr>
            <a:r>
              <a:rPr lang="en-US" altLang="el-GR" smtClean="0"/>
              <a:t>External blood loss is safely managed by direct pressure.  </a:t>
            </a:r>
          </a:p>
          <a:p>
            <a:pPr marL="228600" indent="-228600" eaLnBrk="1" hangingPunct="1">
              <a:buFontTx/>
              <a:buChar char="•"/>
              <a:tabLst>
                <a:tab pos="406400" algn="l"/>
              </a:tabLst>
            </a:pPr>
            <a:r>
              <a:rPr lang="en-US" altLang="el-GR" smtClean="0"/>
              <a:t>Various splints can stabilize fractured extremities.  </a:t>
            </a:r>
          </a:p>
          <a:p>
            <a:pPr marL="228600" indent="-228600" eaLnBrk="1" hangingPunct="1">
              <a:buFontTx/>
              <a:buChar char="•"/>
              <a:tabLst>
                <a:tab pos="406400" algn="l"/>
              </a:tabLst>
            </a:pPr>
            <a:r>
              <a:rPr lang="en-US" altLang="el-GR" smtClean="0"/>
              <a:t>The pelvis can be stabilized by wrapping it with a sheet or applying a pelvic binder. </a:t>
            </a:r>
          </a:p>
          <a:p>
            <a:pPr marL="228600" indent="-228600" eaLnBrk="1" hangingPunct="1">
              <a:buFontTx/>
              <a:buChar char="•"/>
              <a:tabLst>
                <a:tab pos="406400" algn="l"/>
              </a:tabLst>
            </a:pPr>
            <a:r>
              <a:rPr lang="en-US" altLang="el-GR" smtClean="0"/>
              <a:t>PASG can be used to stabilize the fractured pelvis.  </a:t>
            </a:r>
          </a:p>
          <a:p>
            <a:pPr marL="228600" indent="-228600" eaLnBrk="1" hangingPunct="1">
              <a:buFontTx/>
              <a:buChar char="•"/>
              <a:tabLst>
                <a:tab pos="406400" algn="l"/>
              </a:tabLst>
            </a:pPr>
            <a:r>
              <a:rPr lang="en-US" altLang="el-GR" smtClean="0"/>
              <a:t>Preventing movement of broken bones will decrease blood loss and pain.</a:t>
            </a:r>
          </a:p>
          <a:p>
            <a:pPr marL="228600" indent="-228600" algn="just" eaLnBrk="1" hangingPunct="1">
              <a:tabLst>
                <a:tab pos="406400" algn="l"/>
              </a:tabLst>
            </a:pPr>
            <a:endParaRPr lang="en-US" altLang="el-GR" smtClean="0">
              <a:latin typeface="CG Times" pitchFamily="18"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HelveticaNeue BoldExt" charset="0"/>
              </a:defRPr>
            </a:lvl1pPr>
            <a:lvl2pPr marL="742950" indent="-285750" eaLnBrk="0" hangingPunct="0">
              <a:spcBef>
                <a:spcPct val="30000"/>
              </a:spcBef>
              <a:defRPr sz="1200">
                <a:solidFill>
                  <a:schemeClr val="tx1"/>
                </a:solidFill>
                <a:latin typeface="HelveticaNeue BoldExt" charset="0"/>
              </a:defRPr>
            </a:lvl2pPr>
            <a:lvl3pPr marL="1143000" indent="-228600" eaLnBrk="0" hangingPunct="0">
              <a:spcBef>
                <a:spcPct val="30000"/>
              </a:spcBef>
              <a:defRPr sz="1200">
                <a:solidFill>
                  <a:schemeClr val="tx1"/>
                </a:solidFill>
                <a:latin typeface="HelveticaNeue BoldExt" charset="0"/>
              </a:defRPr>
            </a:lvl3pPr>
            <a:lvl4pPr marL="1600200" indent="-228600" eaLnBrk="0" hangingPunct="0">
              <a:spcBef>
                <a:spcPct val="30000"/>
              </a:spcBef>
              <a:defRPr sz="1200">
                <a:solidFill>
                  <a:schemeClr val="tx1"/>
                </a:solidFill>
                <a:latin typeface="HelveticaNeue BoldExt" charset="0"/>
              </a:defRPr>
            </a:lvl4pPr>
            <a:lvl5pPr marL="2057400" indent="-228600" eaLnBrk="0" hangingPunct="0">
              <a:spcBef>
                <a:spcPct val="30000"/>
              </a:spcBef>
              <a:defRPr sz="1200">
                <a:solidFill>
                  <a:schemeClr val="tx1"/>
                </a:solidFill>
                <a:latin typeface="HelveticaNeue BoldExt" charset="0"/>
              </a:defRPr>
            </a:lvl5pPr>
            <a:lvl6pPr marL="2514600" indent="-228600" eaLnBrk="0" fontAlgn="base" hangingPunct="0">
              <a:spcBef>
                <a:spcPct val="30000"/>
              </a:spcBef>
              <a:spcAft>
                <a:spcPct val="0"/>
              </a:spcAft>
              <a:defRPr sz="1200">
                <a:solidFill>
                  <a:schemeClr val="tx1"/>
                </a:solidFill>
                <a:latin typeface="HelveticaNeue BoldExt" charset="0"/>
              </a:defRPr>
            </a:lvl6pPr>
            <a:lvl7pPr marL="2971800" indent="-228600" eaLnBrk="0" fontAlgn="base" hangingPunct="0">
              <a:spcBef>
                <a:spcPct val="30000"/>
              </a:spcBef>
              <a:spcAft>
                <a:spcPct val="0"/>
              </a:spcAft>
              <a:defRPr sz="1200">
                <a:solidFill>
                  <a:schemeClr val="tx1"/>
                </a:solidFill>
                <a:latin typeface="HelveticaNeue BoldExt" charset="0"/>
              </a:defRPr>
            </a:lvl7pPr>
            <a:lvl8pPr marL="3429000" indent="-228600" eaLnBrk="0" fontAlgn="base" hangingPunct="0">
              <a:spcBef>
                <a:spcPct val="30000"/>
              </a:spcBef>
              <a:spcAft>
                <a:spcPct val="0"/>
              </a:spcAft>
              <a:defRPr sz="1200">
                <a:solidFill>
                  <a:schemeClr val="tx1"/>
                </a:solidFill>
                <a:latin typeface="HelveticaNeue BoldExt" charset="0"/>
              </a:defRPr>
            </a:lvl8pPr>
            <a:lvl9pPr marL="3886200" indent="-228600" eaLnBrk="0" fontAlgn="base" hangingPunct="0">
              <a:spcBef>
                <a:spcPct val="30000"/>
              </a:spcBef>
              <a:spcAft>
                <a:spcPct val="0"/>
              </a:spcAft>
              <a:defRPr sz="1200">
                <a:solidFill>
                  <a:schemeClr val="tx1"/>
                </a:solidFill>
                <a:latin typeface="HelveticaNeue BoldExt" charset="0"/>
              </a:defRPr>
            </a:lvl9pPr>
          </a:lstStyle>
          <a:p>
            <a:pPr eaLnBrk="1" hangingPunct="1">
              <a:spcBef>
                <a:spcPct val="0"/>
              </a:spcBef>
            </a:pPr>
            <a:fld id="{7DDA2DEB-D224-44D2-9756-1D8736EA6FF4}" type="slidenum">
              <a:rPr lang="en-US" altLang="el-GR">
                <a:solidFill>
                  <a:prstClr val="black"/>
                </a:solidFill>
              </a:rPr>
              <a:pPr eaLnBrk="1" hangingPunct="1">
                <a:spcBef>
                  <a:spcPct val="0"/>
                </a:spcBef>
              </a:pPr>
              <a:t>21</a:t>
            </a:fld>
            <a:endParaRPr lang="en-US" altLang="el-GR">
              <a:solidFill>
                <a:prstClr val="black"/>
              </a:solidFill>
            </a:endParaRPr>
          </a:p>
        </p:txBody>
      </p:sp>
      <p:sp>
        <p:nvSpPr>
          <p:cNvPr id="228355" name="Rectangle 2"/>
          <p:cNvSpPr>
            <a:spLocks noGrp="1" noRot="1" noChangeAspect="1" noChangeArrowheads="1" noTextEdit="1"/>
          </p:cNvSpPr>
          <p:nvPr>
            <p:ph type="sldImg"/>
          </p:nvPr>
        </p:nvSpPr>
        <p:spPr>
          <a:ln/>
        </p:spPr>
      </p:sp>
      <p:sp>
        <p:nvSpPr>
          <p:cNvPr id="2283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tabLst>
                <a:tab pos="406400" algn="l"/>
              </a:tabLst>
            </a:pPr>
            <a:r>
              <a:rPr lang="en-US" altLang="el-GR" sz="1000" b="1" smtClean="0">
                <a:latin typeface="CG Times" pitchFamily="18" charset="0"/>
              </a:rPr>
              <a:t>1-5	Initial Assessment</a:t>
            </a:r>
          </a:p>
          <a:p>
            <a:pPr eaLnBrk="1" hangingPunct="1">
              <a:buFontTx/>
              <a:buChar char="•"/>
              <a:tabLst>
                <a:tab pos="406400" algn="l"/>
              </a:tabLst>
            </a:pPr>
            <a:r>
              <a:rPr lang="en-US" altLang="el-GR" smtClean="0"/>
              <a:t>We recognize that, when a team is present, many individuals accomplish disparate tasks simultaneously. </a:t>
            </a:r>
          </a:p>
          <a:p>
            <a:pPr eaLnBrk="1" hangingPunct="1">
              <a:buFontTx/>
              <a:buChar char="•"/>
              <a:tabLst>
                <a:tab pos="406400" algn="l"/>
              </a:tabLst>
            </a:pPr>
            <a:r>
              <a:rPr lang="en-US" altLang="el-GR" smtClean="0"/>
              <a:t>The ABCDE format is somewhat artificial, but it serves the purpose of establishing priorities and helping the student to return to “A” (home base) whenever the patient’s condition worsens or the patient does not respond as anticipated during the initial assessment process. </a:t>
            </a: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D8D9443-299D-4507-98FB-CFD587AB8749}" type="slidenum">
              <a:rPr lang="en-US" altLang="el-GR">
                <a:solidFill>
                  <a:prstClr val="black"/>
                </a:solidFill>
              </a:rPr>
              <a:pPr/>
              <a:t>61</a:t>
            </a:fld>
            <a:endParaRPr lang="en-US" altLang="el-GR">
              <a:solidFill>
                <a:prstClr val="black"/>
              </a:solidFill>
            </a:endParaRPr>
          </a:p>
        </p:txBody>
      </p:sp>
      <p:sp>
        <p:nvSpPr>
          <p:cNvPr id="39938" name="Rectangle 2"/>
          <p:cNvSpPr>
            <a:spLocks noGrp="1" noRot="1" noChangeAspect="1" noChangeArrowheads="1" noTextEdit="1"/>
          </p:cNvSpPr>
          <p:nvPr>
            <p:ph type="sldImg"/>
          </p:nvPr>
        </p:nvSpPr>
        <p:spPr>
          <a:ln/>
        </p:spPr>
      </p:sp>
      <p:sp>
        <p:nvSpPr>
          <p:cNvPr id="39939" name="Rectangle 3"/>
          <p:cNvSpPr>
            <a:spLocks noGrp="1" noChangeArrowheads="1"/>
          </p:cNvSpPr>
          <p:nvPr>
            <p:ph type="body" idx="1"/>
          </p:nvPr>
        </p:nvSpPr>
        <p:spPr>
          <a:xfrm>
            <a:off x="914400" y="4342802"/>
            <a:ext cx="5257800" cy="4115997"/>
          </a:xfrm>
        </p:spPr>
        <p:txBody>
          <a:bodyPr/>
          <a:lstStyle/>
          <a:p>
            <a:pPr>
              <a:tabLst>
                <a:tab pos="457200" algn="l"/>
              </a:tabLst>
            </a:pPr>
            <a:r>
              <a:rPr lang="en-US" altLang="el-GR" sz="1000">
                <a:latin typeface="CG Times" pitchFamily="18" charset="0"/>
              </a:rPr>
              <a:t>3-6	How do I recognize it?</a:t>
            </a:r>
          </a:p>
          <a:p>
            <a:pPr>
              <a:tabLst>
                <a:tab pos="457200" algn="l"/>
              </a:tabLst>
            </a:pPr>
            <a:r>
              <a:rPr lang="en-US" altLang="el-GR" sz="1000">
                <a:latin typeface="CG Times" pitchFamily="18" charset="0"/>
              </a:rPr>
              <a:t>Slides 6 and 7 pertain to this question. The instructor reveals the responses on the slide after eliciting responses from the students. The instructor should clarify that initially, recognition of the shock state is related to the patient’s signs and symptoms. </a:t>
            </a:r>
          </a:p>
          <a:p>
            <a:pPr>
              <a:tabLst>
                <a:tab pos="457200" algn="l"/>
              </a:tabLst>
            </a:pPr>
            <a:r>
              <a:rPr lang="en-US" altLang="el-GR" sz="1000">
                <a:latin typeface="CG Times" pitchFamily="18" charset="0"/>
              </a:rPr>
              <a:t>The instructor may need to remind the students of the definition of shock and the effects of hypoperfusion on organs available for assessment, eg, brain, kidney, skin, heart, etc. The students should provide the responses as depicted on the slide. </a:t>
            </a: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263DEC8-6D65-4368-BAEC-8532F600BE78}" type="slidenum">
              <a:rPr lang="en-US" altLang="el-GR">
                <a:solidFill>
                  <a:prstClr val="black"/>
                </a:solidFill>
              </a:rPr>
              <a:pPr/>
              <a:t>62</a:t>
            </a:fld>
            <a:endParaRPr lang="en-US" altLang="el-GR">
              <a:solidFill>
                <a:prstClr val="black"/>
              </a:solidFill>
            </a:endParaRPr>
          </a:p>
        </p:txBody>
      </p:sp>
      <p:sp>
        <p:nvSpPr>
          <p:cNvPr id="40962" name="Rectangle 2"/>
          <p:cNvSpPr>
            <a:spLocks noGrp="1" noRot="1" noChangeAspect="1" noChangeArrowheads="1" noTextEdit="1"/>
          </p:cNvSpPr>
          <p:nvPr>
            <p:ph type="sldImg"/>
          </p:nvPr>
        </p:nvSpPr>
        <p:spPr>
          <a:ln/>
        </p:spPr>
      </p:sp>
      <p:sp>
        <p:nvSpPr>
          <p:cNvPr id="40963" name="Rectangle 3"/>
          <p:cNvSpPr>
            <a:spLocks noGrp="1" noChangeArrowheads="1"/>
          </p:cNvSpPr>
          <p:nvPr>
            <p:ph type="body" idx="1"/>
          </p:nvPr>
        </p:nvSpPr>
        <p:spPr>
          <a:noFill/>
          <a:ln/>
        </p:spPr>
        <p:txBody>
          <a:bodyPr/>
          <a:lstStyle/>
          <a:p>
            <a:pPr>
              <a:tabLst>
                <a:tab pos="457200" algn="l"/>
              </a:tabLst>
            </a:pPr>
            <a:r>
              <a:rPr lang="en-US" altLang="el-GR" sz="1000" b="1">
                <a:latin typeface="CG Times" pitchFamily="18" charset="0"/>
              </a:rPr>
              <a:t>3-7	How do I recognize it?</a:t>
            </a:r>
          </a:p>
          <a:p>
            <a:pPr>
              <a:tabLst>
                <a:tab pos="457200" algn="l"/>
              </a:tabLst>
            </a:pPr>
            <a:r>
              <a:rPr lang="en-US" altLang="el-GR" sz="1000">
                <a:latin typeface="CG Times" pitchFamily="18" charset="0"/>
              </a:rPr>
              <a:t>The instructor reveals the responses on the slide after eliciting the students responses to the question.The instructor may need to provide additional guidance to the students about other important factors that facilitate the recognition or cause suspicion of the potential for and/or presence of shock, eg, event history, mechanism of injury, and the need for AMPLE history.</a:t>
            </a:r>
          </a:p>
          <a:p>
            <a:pPr>
              <a:tabLst>
                <a:tab pos="457200" algn="l"/>
              </a:tabLst>
            </a:pPr>
            <a:r>
              <a:rPr lang="en-US" altLang="el-GR" sz="1000">
                <a:latin typeface="CG Times" pitchFamily="18" charset="0"/>
              </a:rPr>
              <a:t>The final component to this slide, inadequate perfusion leads to organ dysfunction, strips in from left to right. DR. ALI NEEDS TO PROVIDE ADDITIONAL NARRATION FOR THIS SALIENT POINT.</a:t>
            </a: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564F429-CB8F-4C66-B4B0-7B5C8374709C}" type="slidenum">
              <a:rPr lang="en-US" altLang="el-GR">
                <a:solidFill>
                  <a:prstClr val="black"/>
                </a:solidFill>
              </a:rPr>
              <a:pPr/>
              <a:t>63</a:t>
            </a:fld>
            <a:endParaRPr lang="en-US" altLang="el-GR">
              <a:solidFill>
                <a:prstClr val="black"/>
              </a:solidFill>
            </a:endParaRPr>
          </a:p>
        </p:txBody>
      </p:sp>
      <p:sp>
        <p:nvSpPr>
          <p:cNvPr id="41986" name="Rectangle 2"/>
          <p:cNvSpPr>
            <a:spLocks noGrp="1" noRot="1" noChangeAspect="1" noChangeArrowheads="1" noTextEdit="1"/>
          </p:cNvSpPr>
          <p:nvPr>
            <p:ph type="sldImg"/>
          </p:nvPr>
        </p:nvSpPr>
        <p:spPr>
          <a:ln/>
        </p:spPr>
      </p:sp>
      <p:sp>
        <p:nvSpPr>
          <p:cNvPr id="41987" name="Rectangle 3"/>
          <p:cNvSpPr>
            <a:spLocks noGrp="1" noChangeArrowheads="1"/>
          </p:cNvSpPr>
          <p:nvPr>
            <p:ph type="body" idx="1"/>
          </p:nvPr>
        </p:nvSpPr>
        <p:spPr/>
        <p:txBody>
          <a:bodyPr/>
          <a:lstStyle/>
          <a:p>
            <a:pPr>
              <a:tabLst>
                <a:tab pos="457200" algn="l"/>
              </a:tabLst>
            </a:pPr>
            <a:r>
              <a:rPr lang="en-US" altLang="el-GR" sz="1000" b="1">
                <a:latin typeface="CG Times" pitchFamily="18" charset="0"/>
              </a:rPr>
              <a:t>3-8	What preparations do I need to make?</a:t>
            </a:r>
          </a:p>
          <a:p>
            <a:pPr>
              <a:tabLst>
                <a:tab pos="457200" algn="l"/>
              </a:tabLst>
            </a:pPr>
            <a:r>
              <a:rPr lang="en-US" altLang="el-GR" sz="1000">
                <a:latin typeface="CG Times" pitchFamily="18" charset="0"/>
              </a:rPr>
              <a:t>The instructor reveals the items on the slide after eliciting responses from the students. The instructor then sequentially reveals the responses.  </a:t>
            </a: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E0C9E5C-5EDC-47C8-A2A3-B61BE163D2EE}" type="slidenum">
              <a:rPr lang="en-US" altLang="el-GR">
                <a:solidFill>
                  <a:prstClr val="black"/>
                </a:solidFill>
              </a:rPr>
              <a:pPr/>
              <a:t>64</a:t>
            </a:fld>
            <a:endParaRPr lang="en-US" altLang="el-GR">
              <a:solidFill>
                <a:prstClr val="black"/>
              </a:solidFill>
            </a:endParaRPr>
          </a:p>
        </p:txBody>
      </p:sp>
      <p:sp>
        <p:nvSpPr>
          <p:cNvPr id="43010" name="Rectangle 2"/>
          <p:cNvSpPr>
            <a:spLocks noGrp="1" noRot="1" noChangeAspect="1" noChangeArrowheads="1" noTextEdit="1"/>
          </p:cNvSpPr>
          <p:nvPr>
            <p:ph type="sldImg"/>
          </p:nvPr>
        </p:nvSpPr>
        <p:spPr>
          <a:ln/>
        </p:spPr>
      </p:sp>
      <p:sp>
        <p:nvSpPr>
          <p:cNvPr id="43011" name="Rectangle 3"/>
          <p:cNvSpPr>
            <a:spLocks noGrp="1" noChangeArrowheads="1"/>
          </p:cNvSpPr>
          <p:nvPr>
            <p:ph type="body" idx="1"/>
          </p:nvPr>
        </p:nvSpPr>
        <p:spPr/>
        <p:txBody>
          <a:bodyPr/>
          <a:lstStyle/>
          <a:p>
            <a:pPr>
              <a:tabLst>
                <a:tab pos="457200" algn="l"/>
              </a:tabLst>
            </a:pPr>
            <a:r>
              <a:rPr lang="en-US" altLang="el-GR" sz="1000" b="1">
                <a:latin typeface="CG Times" pitchFamily="18" charset="0"/>
              </a:rPr>
              <a:t>3-9	What are the causes of shock?</a:t>
            </a:r>
          </a:p>
          <a:p>
            <a:pPr>
              <a:tabLst>
                <a:tab pos="457200" algn="l"/>
              </a:tabLst>
            </a:pPr>
            <a:r>
              <a:rPr lang="en-US" altLang="el-GR" sz="1000">
                <a:latin typeface="CG Times" pitchFamily="18" charset="0"/>
              </a:rPr>
              <a:t>The instructor reveals the responses on the slide after eliciting the students’ responses to the question. The instructor also asks the students for the most common cause of shock in the injured patient. The students should respond with “hemorrhage” as the most common cause. </a:t>
            </a:r>
          </a:p>
          <a:p>
            <a:pPr>
              <a:tabLst>
                <a:tab pos="457200" algn="l"/>
              </a:tabLst>
            </a:pPr>
            <a:r>
              <a:rPr lang="en-US" altLang="el-GR" sz="1000">
                <a:latin typeface="CG Times" pitchFamily="18" charset="0"/>
              </a:rPr>
              <a:t>The instructor proceeds with asking, “What are the two categories of shock?” The students, having already identified “hemorrhagic” as one category, should respond with “nonhemorrhagic as the second category. </a:t>
            </a:r>
          </a:p>
          <a:p>
            <a:pPr>
              <a:tabLst>
                <a:tab pos="457200" algn="l"/>
              </a:tabLst>
            </a:pPr>
            <a:r>
              <a:rPr lang="en-US" altLang="el-GR" sz="1000">
                <a:latin typeface="CG Times" pitchFamily="18" charset="0"/>
              </a:rPr>
              <a:t>The instructor then asks the students for the various causes of nonhemorrhagic shock. The students’ responses should correspond with those in the right-hand column on the slide. The instructor takes this opportunity to differentiate between neurogenic, septic, and spinal shock. The instructor also emphasizes that septic shock occurs late and usually is secondary to a perforated intraabdominal viscus. The instructor also emphasizes that the other significant nonhemorrhagic causes of shock may be cardiac tamponade, tension pneumothorax, and cardiac injury.</a:t>
            </a: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75CA4FF-B21B-4D5E-A2ED-9E695CAD15A0}" type="slidenum">
              <a:rPr lang="en-US" altLang="el-GR">
                <a:solidFill>
                  <a:prstClr val="black"/>
                </a:solidFill>
              </a:rPr>
              <a:pPr/>
              <a:t>65</a:t>
            </a:fld>
            <a:endParaRPr lang="en-US" altLang="el-GR">
              <a:solidFill>
                <a:prstClr val="black"/>
              </a:solidFill>
            </a:endParaRPr>
          </a:p>
        </p:txBody>
      </p:sp>
      <p:sp>
        <p:nvSpPr>
          <p:cNvPr id="44034" name="Rectangle 2"/>
          <p:cNvSpPr>
            <a:spLocks noGrp="1" noRot="1" noChangeAspect="1" noChangeArrowheads="1" noTextEdit="1"/>
          </p:cNvSpPr>
          <p:nvPr>
            <p:ph type="sldImg"/>
          </p:nvPr>
        </p:nvSpPr>
        <p:spPr>
          <a:ln/>
        </p:spPr>
      </p:sp>
      <p:sp>
        <p:nvSpPr>
          <p:cNvPr id="44035" name="Rectangle 3"/>
          <p:cNvSpPr>
            <a:spLocks noGrp="1" noChangeArrowheads="1"/>
          </p:cNvSpPr>
          <p:nvPr>
            <p:ph type="body" idx="1"/>
          </p:nvPr>
        </p:nvSpPr>
        <p:spPr/>
        <p:txBody>
          <a:bodyPr/>
          <a:lstStyle/>
          <a:p>
            <a:pPr>
              <a:tabLst>
                <a:tab pos="457200" algn="l"/>
              </a:tabLst>
            </a:pPr>
            <a:r>
              <a:rPr lang="en-US" altLang="el-GR" sz="1000" b="1">
                <a:latin typeface="CG Times" pitchFamily="18" charset="0"/>
              </a:rPr>
              <a:t>3-10	How do I locate the bleeding?</a:t>
            </a:r>
            <a:endParaRPr lang="en-US" altLang="el-GR" sz="1000">
              <a:latin typeface="CG Times" pitchFamily="18" charset="0"/>
            </a:endParaRPr>
          </a:p>
          <a:p>
            <a:pPr>
              <a:tabLst>
                <a:tab pos="457200" algn="l"/>
              </a:tabLst>
            </a:pPr>
            <a:r>
              <a:rPr lang="en-US" altLang="el-GR" sz="1000">
                <a:latin typeface="CG Times" pitchFamily="18" charset="0"/>
              </a:rPr>
              <a:t>The instructor reveals the items on the slide after eliciting responses from the students. The instructor also asks the students for possible sites of blood loss in the injured patient. The students identifies the possible external source of bleeding as well as the thorax, abdomen, and pelvis as internal sources of bleeding.</a:t>
            </a:r>
          </a:p>
          <a:p>
            <a:pPr>
              <a:tabLst>
                <a:tab pos="457200" algn="l"/>
              </a:tabLst>
            </a:pPr>
            <a:r>
              <a:rPr lang="en-US" altLang="el-GR" sz="1000">
                <a:latin typeface="CG Times" pitchFamily="18" charset="0"/>
              </a:rPr>
              <a:t>The instructor then queries the students as to how these sites may be assessed for the presence of hemorrhage. The students should respond with physical examination and diagnostic adjuncts to the primary survey, including chest x-ray, chest tube insertion, DPL, FAST (focused assessment ultrasonography in trauma), CT scan, pelvic x-ray, etc.</a:t>
            </a:r>
            <a:endParaRPr lang="en-US" altLang="el-GR" sz="1000" b="1">
              <a:latin typeface="CG Times" pitchFamily="18"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FB2EA13-9674-40FC-B676-050ACD5D709D}" type="slidenum">
              <a:rPr lang="en-US" altLang="el-GR">
                <a:solidFill>
                  <a:prstClr val="black"/>
                </a:solidFill>
              </a:rPr>
              <a:pPr/>
              <a:t>66</a:t>
            </a:fld>
            <a:endParaRPr lang="en-US" altLang="el-GR">
              <a:solidFill>
                <a:prstClr val="black"/>
              </a:solidFill>
            </a:endParaRPr>
          </a:p>
        </p:txBody>
      </p:sp>
      <p:sp>
        <p:nvSpPr>
          <p:cNvPr id="45058" name="Rectangle 2"/>
          <p:cNvSpPr>
            <a:spLocks noGrp="1" noRot="1" noChangeAspect="1" noChangeArrowheads="1" noTextEdit="1"/>
          </p:cNvSpPr>
          <p:nvPr>
            <p:ph type="sldImg"/>
          </p:nvPr>
        </p:nvSpPr>
        <p:spPr>
          <a:ln/>
        </p:spPr>
      </p:sp>
      <p:sp>
        <p:nvSpPr>
          <p:cNvPr id="45059" name="Rectangle 3"/>
          <p:cNvSpPr>
            <a:spLocks noGrp="1" noChangeArrowheads="1"/>
          </p:cNvSpPr>
          <p:nvPr>
            <p:ph type="body" idx="1"/>
          </p:nvPr>
        </p:nvSpPr>
        <p:spPr/>
        <p:txBody>
          <a:bodyPr/>
          <a:lstStyle/>
          <a:p>
            <a:pPr>
              <a:tabLst>
                <a:tab pos="457200" algn="l"/>
              </a:tabLst>
            </a:pPr>
            <a:r>
              <a:rPr lang="en-US" altLang="el-GR" sz="1000" b="1">
                <a:latin typeface="CG Times" pitchFamily="18" charset="0"/>
              </a:rPr>
              <a:t>3-11	What can I do about it?</a:t>
            </a:r>
          </a:p>
          <a:p>
            <a:pPr>
              <a:tabLst>
                <a:tab pos="457200" algn="l"/>
              </a:tabLst>
            </a:pPr>
            <a:r>
              <a:rPr lang="en-US" altLang="el-GR" sz="1000">
                <a:latin typeface="CG Times" pitchFamily="18" charset="0"/>
              </a:rPr>
              <a:t>The instructors reveals the items on the slide after eliciting responses from the students. The instructor may ask a student to recall the most common cause of shock in the injured patient, emphasizing the need to identify and stop the hemorrhage by the most direct and simplest means available while avoiding blind clamping and applying a tourniquet. These might include direct pressure to control external hemorrhage, reducing pelvic volume, and splinting fractures.</a:t>
            </a:r>
          </a:p>
          <a:p>
            <a:pPr>
              <a:tabLst>
                <a:tab pos="457200" algn="l"/>
              </a:tabLst>
            </a:pPr>
            <a:r>
              <a:rPr lang="en-US" altLang="el-GR" sz="1000">
                <a:latin typeface="CG Times" pitchFamily="18" charset="0"/>
              </a:rPr>
              <a:t>Students’ responses to this question also should include controlling hemorrhage with operative intervention, eg, celiotomy and/or thoracotomy. </a:t>
            </a:r>
          </a:p>
          <a:p>
            <a:pPr>
              <a:tabLst>
                <a:tab pos="457200" algn="l"/>
              </a:tabLst>
            </a:pPr>
            <a:r>
              <a:rPr lang="en-US" altLang="el-GR" sz="1000">
                <a:latin typeface="CG Times" pitchFamily="18" charset="0"/>
              </a:rPr>
              <a:t>The “stop the bleeding!” sign spirals in from the top left with the first mouse click.  Each graphic appears with a click of the mouse with the corresponding text in this sequence: (2) direct pressure, (3) operation, (4) reduce pelvic volume, and (5) splint fractures.</a:t>
            </a: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7494CCE-1435-439A-B3C1-021ABACE225A}" type="slidenum">
              <a:rPr lang="en-US" altLang="el-GR">
                <a:solidFill>
                  <a:prstClr val="black"/>
                </a:solidFill>
              </a:rPr>
              <a:pPr/>
              <a:t>67</a:t>
            </a:fld>
            <a:endParaRPr lang="en-US" altLang="el-GR">
              <a:solidFill>
                <a:prstClr val="black"/>
              </a:solidFill>
            </a:endParaRPr>
          </a:p>
        </p:txBody>
      </p:sp>
      <p:sp>
        <p:nvSpPr>
          <p:cNvPr id="46082" name="Rectangle 2"/>
          <p:cNvSpPr>
            <a:spLocks noGrp="1" noRot="1" noChangeAspect="1" noChangeArrowheads="1" noTextEdit="1"/>
          </p:cNvSpPr>
          <p:nvPr>
            <p:ph type="sldImg"/>
          </p:nvPr>
        </p:nvSpPr>
        <p:spPr>
          <a:ln/>
        </p:spPr>
      </p:sp>
      <p:sp>
        <p:nvSpPr>
          <p:cNvPr id="46083" name="Rectangle 3"/>
          <p:cNvSpPr>
            <a:spLocks noGrp="1" noChangeArrowheads="1"/>
          </p:cNvSpPr>
          <p:nvPr>
            <p:ph type="body" idx="1"/>
          </p:nvPr>
        </p:nvSpPr>
        <p:spPr/>
        <p:txBody>
          <a:bodyPr/>
          <a:lstStyle/>
          <a:p>
            <a:pPr>
              <a:tabLst>
                <a:tab pos="457200" algn="l"/>
              </a:tabLst>
            </a:pPr>
            <a:r>
              <a:rPr lang="en-US" altLang="el-GR" sz="1000" b="1">
                <a:latin typeface="CG Times" pitchFamily="18" charset="0"/>
              </a:rPr>
              <a:t>3-12	What can I do about it?</a:t>
            </a:r>
          </a:p>
          <a:p>
            <a:pPr>
              <a:tabLst>
                <a:tab pos="457200" algn="l"/>
              </a:tabLst>
            </a:pPr>
            <a:r>
              <a:rPr lang="en-US" altLang="el-GR" sz="1000">
                <a:latin typeface="CG Times" pitchFamily="18" charset="0"/>
              </a:rPr>
              <a:t>The instructor reveals the responses on the slide after eliciting additional student responses to the question.</a:t>
            </a:r>
          </a:p>
          <a:p>
            <a:pPr>
              <a:tabLst>
                <a:tab pos="457200" algn="l"/>
              </a:tabLst>
            </a:pPr>
            <a:r>
              <a:rPr lang="en-US" altLang="el-GR" sz="1000">
                <a:latin typeface="CG Times" pitchFamily="18" charset="0"/>
              </a:rPr>
              <a:t>The instructor relates to the students that shock should be treated as if it were hemorrhagic in nature until proven otherwise. The instructor also emphasizes that the patient is reassessed frequently for response to therapy as well as other causes of shock.</a:t>
            </a:r>
          </a:p>
          <a:p>
            <a:pPr>
              <a:tabLst>
                <a:tab pos="457200" algn="l"/>
              </a:tabLst>
            </a:pPr>
            <a:r>
              <a:rPr lang="en-US" altLang="el-GR" sz="1000">
                <a:latin typeface="CG Times" pitchFamily="18" charset="0"/>
              </a:rPr>
              <a:t>The students should indicate the role of adequate intravenous access with a short, large-caliber IV catheter. They also should relate the need to prevent hypothermia by administering warmed intravenous fluids and assessing the patient’s body temperature with an appropriate type of thermometer.</a:t>
            </a:r>
          </a:p>
          <a:p>
            <a:pPr>
              <a:tabLst>
                <a:tab pos="457200" algn="l"/>
              </a:tabLst>
            </a:pPr>
            <a:r>
              <a:rPr lang="en-US" altLang="el-GR" sz="1000">
                <a:latin typeface="CG Times" pitchFamily="18" charset="0"/>
              </a:rPr>
              <a:t>Before proceeding, the students need to state that the patient’s response to therapy must be frequently reassessed to determine the accuracy of diagnosis and plan for further management.</a:t>
            </a: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EB059B1-B91E-4922-A5FF-8A3DC4FEDD8B}" type="slidenum">
              <a:rPr lang="en-US" altLang="el-GR">
                <a:solidFill>
                  <a:prstClr val="black"/>
                </a:solidFill>
              </a:rPr>
              <a:pPr/>
              <a:t>68</a:t>
            </a:fld>
            <a:endParaRPr lang="en-US" altLang="el-GR">
              <a:solidFill>
                <a:prstClr val="black"/>
              </a:solidFill>
            </a:endParaRPr>
          </a:p>
        </p:txBody>
      </p:sp>
      <p:sp>
        <p:nvSpPr>
          <p:cNvPr id="47106" name="Rectangle 2"/>
          <p:cNvSpPr>
            <a:spLocks noGrp="1" noRot="1" noChangeAspect="1" noChangeArrowheads="1" noTextEdit="1"/>
          </p:cNvSpPr>
          <p:nvPr>
            <p:ph type="sldImg"/>
          </p:nvPr>
        </p:nvSpPr>
        <p:spPr>
          <a:ln/>
        </p:spPr>
      </p:sp>
      <p:sp>
        <p:nvSpPr>
          <p:cNvPr id="47107" name="Rectangle 3"/>
          <p:cNvSpPr>
            <a:spLocks noGrp="1" noChangeArrowheads="1"/>
          </p:cNvSpPr>
          <p:nvPr>
            <p:ph type="body" idx="1"/>
          </p:nvPr>
        </p:nvSpPr>
        <p:spPr/>
        <p:txBody>
          <a:bodyPr/>
          <a:lstStyle/>
          <a:p>
            <a:pPr>
              <a:tabLst>
                <a:tab pos="457200" algn="l"/>
              </a:tabLst>
            </a:pPr>
            <a:r>
              <a:rPr lang="en-US" altLang="el-GR" sz="1000" b="1">
                <a:latin typeface="CG Times" pitchFamily="18" charset="0"/>
              </a:rPr>
              <a:t>3-13	How do I evaluate the patient’s response?</a:t>
            </a:r>
            <a:endParaRPr lang="en-US" altLang="el-GR" sz="1000">
              <a:latin typeface="CG Times" pitchFamily="18" charset="0"/>
            </a:endParaRPr>
          </a:p>
          <a:p>
            <a:pPr>
              <a:tabLst>
                <a:tab pos="457200" algn="l"/>
              </a:tabLst>
            </a:pPr>
            <a:r>
              <a:rPr lang="en-US" altLang="el-GR" sz="1000">
                <a:latin typeface="CG Times" pitchFamily="18" charset="0"/>
              </a:rPr>
              <a:t>The instructor reveals the items on the slide after eliciting responses from the students.</a:t>
            </a:r>
          </a:p>
          <a:p>
            <a:pPr>
              <a:tabLst>
                <a:tab pos="457200" algn="l"/>
              </a:tabLst>
            </a:pPr>
            <a:r>
              <a:rPr lang="en-US" altLang="el-GR" sz="1000">
                <a:latin typeface="CG Times" pitchFamily="18" charset="0"/>
              </a:rPr>
              <a:t>The instructor may ask a student to recall the definition of shock and the signs of organ hypoperfusion before asking the aforereferenced question. The students should respond by relating that the patient needs to be assessed for return to hemodynamic normalcy, eg, heart rate, level of consciousness, skin perfusion, and urinary output.</a:t>
            </a:r>
            <a:endParaRPr lang="en-US" altLang="el-GR" sz="1000" b="1">
              <a:latin typeface="CG Times" pitchFamily="18"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C161F32-E95E-4FA9-9A67-EFFCB43CF0B4}" type="slidenum">
              <a:rPr lang="en-US" altLang="el-GR">
                <a:solidFill>
                  <a:prstClr val="black"/>
                </a:solidFill>
              </a:rPr>
              <a:pPr/>
              <a:t>69</a:t>
            </a:fld>
            <a:endParaRPr lang="en-US" altLang="el-GR">
              <a:solidFill>
                <a:prstClr val="black"/>
              </a:solidFill>
            </a:endParaRPr>
          </a:p>
        </p:txBody>
      </p:sp>
      <p:sp>
        <p:nvSpPr>
          <p:cNvPr id="48130" name="Rectangle 2"/>
          <p:cNvSpPr>
            <a:spLocks noGrp="1" noRot="1" noChangeAspect="1" noChangeArrowheads="1" noTextEdit="1"/>
          </p:cNvSpPr>
          <p:nvPr>
            <p:ph type="sldImg"/>
          </p:nvPr>
        </p:nvSpPr>
        <p:spPr>
          <a:ln/>
        </p:spPr>
      </p:sp>
      <p:sp>
        <p:nvSpPr>
          <p:cNvPr id="48131" name="Rectangle 3"/>
          <p:cNvSpPr>
            <a:spLocks noGrp="1" noChangeArrowheads="1"/>
          </p:cNvSpPr>
          <p:nvPr>
            <p:ph type="body" idx="1"/>
          </p:nvPr>
        </p:nvSpPr>
        <p:spPr/>
        <p:txBody>
          <a:bodyPr/>
          <a:lstStyle/>
          <a:p>
            <a:pPr>
              <a:tabLst>
                <a:tab pos="457200" algn="l"/>
              </a:tabLst>
            </a:pPr>
            <a:r>
              <a:rPr lang="en-US" altLang="el-GR" sz="1000" b="1">
                <a:latin typeface="CG Times" pitchFamily="18" charset="0"/>
              </a:rPr>
              <a:t>3-14	What is the patient’s response?</a:t>
            </a:r>
          </a:p>
          <a:p>
            <a:pPr>
              <a:tabLst>
                <a:tab pos="457200" algn="l"/>
              </a:tabLst>
            </a:pPr>
            <a:r>
              <a:rPr lang="en-US" altLang="el-GR" sz="1000">
                <a:latin typeface="CG Times" pitchFamily="18" charset="0"/>
              </a:rPr>
              <a:t>The instructor reveals the items on the slide after eliciting responses from the students.</a:t>
            </a:r>
          </a:p>
          <a:p>
            <a:pPr>
              <a:tabLst>
                <a:tab pos="457200" algn="l"/>
              </a:tabLst>
            </a:pPr>
            <a:r>
              <a:rPr lang="en-US" altLang="el-GR" sz="1000">
                <a:latin typeface="CG Times" pitchFamily="18" charset="0"/>
              </a:rPr>
              <a:t>The instructor may ask the students for the types of patient responses that might be anticipated. This leads the students to classify the types of responses into rapid responder, transient responder, and nonresponder.</a:t>
            </a:r>
          </a:p>
          <a:p>
            <a:pPr>
              <a:tabLst>
                <a:tab pos="457200" algn="l"/>
              </a:tabLst>
            </a:pPr>
            <a:r>
              <a:rPr lang="en-US" altLang="el-GR" sz="1000">
                <a:latin typeface="CG Times" pitchFamily="18" charset="0"/>
              </a:rPr>
              <a:t>The instructor also asks the students what the normal blood volume is based on weight and age. The instructor then relates blood loss to the classes of hemorrhage, vital signs, and requirements for intravenous fluid administration and/or operation. This discussion leads to the next 3 slides (Classifications of Hemorrhage), summary of the signs and symptoms, and appropriate therapy associated with each class of hemorrhage.</a:t>
            </a: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F9F8C28-BBC6-4F20-BD6C-FEBF751A6D38}" type="slidenum">
              <a:rPr lang="en-US" altLang="el-GR">
                <a:solidFill>
                  <a:prstClr val="black"/>
                </a:solidFill>
              </a:rPr>
              <a:pPr/>
              <a:t>70</a:t>
            </a:fld>
            <a:endParaRPr lang="en-US" altLang="el-GR">
              <a:solidFill>
                <a:prstClr val="black"/>
              </a:solidFill>
            </a:endParaRPr>
          </a:p>
        </p:txBody>
      </p:sp>
      <p:sp>
        <p:nvSpPr>
          <p:cNvPr id="49154" name="Rectangle 2"/>
          <p:cNvSpPr>
            <a:spLocks noGrp="1" noRot="1" noChangeAspect="1" noChangeArrowheads="1" noTextEdit="1"/>
          </p:cNvSpPr>
          <p:nvPr>
            <p:ph type="sldImg"/>
          </p:nvPr>
        </p:nvSpPr>
        <p:spPr>
          <a:ln/>
        </p:spPr>
      </p:sp>
      <p:sp>
        <p:nvSpPr>
          <p:cNvPr id="49155" name="Rectangle 3"/>
          <p:cNvSpPr>
            <a:spLocks noGrp="1" noChangeArrowheads="1"/>
          </p:cNvSpPr>
          <p:nvPr>
            <p:ph type="body" idx="1"/>
          </p:nvPr>
        </p:nvSpPr>
        <p:spPr/>
        <p:txBody>
          <a:bodyPr/>
          <a:lstStyle/>
          <a:p>
            <a:pPr>
              <a:tabLst>
                <a:tab pos="457200" algn="l"/>
              </a:tabLst>
            </a:pPr>
            <a:r>
              <a:rPr lang="en-US" altLang="el-GR" sz="1000" b="1">
                <a:latin typeface="CG Times" pitchFamily="18" charset="0"/>
              </a:rPr>
              <a:t>3-15	Class I Hemorrhage</a:t>
            </a:r>
            <a:endParaRPr lang="en-US" altLang="el-GR" sz="1000">
              <a:latin typeface="CG Times" pitchFamily="18" charset="0"/>
            </a:endParaRPr>
          </a:p>
          <a:p>
            <a:pPr>
              <a:tabLst>
                <a:tab pos="457200" algn="l"/>
              </a:tabLst>
            </a:pPr>
            <a:r>
              <a:rPr lang="en-US" altLang="el-GR" sz="1000">
                <a:latin typeface="CG Times" pitchFamily="18" charset="0"/>
              </a:rPr>
              <a:t>The instructor uses this slide to summarize the type of physical findings associated with a blood loss of up to 15% or 750mL. The instructor relates that normal vital signs, urinary output, and mild tachycardia are associated with this class of hemorrhage. The graphics are present on the slide when it projects on the screen. Each time the instructor clicks the mouse, the text appears sequentially in this order: (1) CNS, (2) respirations, (3) heart rate, (4) urine, (5) blood pressure, and (6) crystalloids. The title, amount of blood volume loss, and response classification are not animated text items.</a:t>
            </a:r>
            <a:endParaRPr lang="en-US" altLang="el-GR" sz="1000" b="1">
              <a:latin typeface="CG Times" pitchFamily="18"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HelveticaNeue BoldExt" charset="0"/>
              </a:defRPr>
            </a:lvl1pPr>
            <a:lvl2pPr marL="742950" indent="-285750" eaLnBrk="0" hangingPunct="0">
              <a:spcBef>
                <a:spcPct val="30000"/>
              </a:spcBef>
              <a:defRPr sz="1200">
                <a:solidFill>
                  <a:schemeClr val="tx1"/>
                </a:solidFill>
                <a:latin typeface="HelveticaNeue BoldExt" charset="0"/>
              </a:defRPr>
            </a:lvl2pPr>
            <a:lvl3pPr marL="1143000" indent="-228600" eaLnBrk="0" hangingPunct="0">
              <a:spcBef>
                <a:spcPct val="30000"/>
              </a:spcBef>
              <a:defRPr sz="1200">
                <a:solidFill>
                  <a:schemeClr val="tx1"/>
                </a:solidFill>
                <a:latin typeface="HelveticaNeue BoldExt" charset="0"/>
              </a:defRPr>
            </a:lvl3pPr>
            <a:lvl4pPr marL="1600200" indent="-228600" eaLnBrk="0" hangingPunct="0">
              <a:spcBef>
                <a:spcPct val="30000"/>
              </a:spcBef>
              <a:defRPr sz="1200">
                <a:solidFill>
                  <a:schemeClr val="tx1"/>
                </a:solidFill>
                <a:latin typeface="HelveticaNeue BoldExt" charset="0"/>
              </a:defRPr>
            </a:lvl4pPr>
            <a:lvl5pPr marL="2057400" indent="-228600" eaLnBrk="0" hangingPunct="0">
              <a:spcBef>
                <a:spcPct val="30000"/>
              </a:spcBef>
              <a:defRPr sz="1200">
                <a:solidFill>
                  <a:schemeClr val="tx1"/>
                </a:solidFill>
                <a:latin typeface="HelveticaNeue BoldExt" charset="0"/>
              </a:defRPr>
            </a:lvl5pPr>
            <a:lvl6pPr marL="2514600" indent="-228600" eaLnBrk="0" fontAlgn="base" hangingPunct="0">
              <a:spcBef>
                <a:spcPct val="30000"/>
              </a:spcBef>
              <a:spcAft>
                <a:spcPct val="0"/>
              </a:spcAft>
              <a:defRPr sz="1200">
                <a:solidFill>
                  <a:schemeClr val="tx1"/>
                </a:solidFill>
                <a:latin typeface="HelveticaNeue BoldExt" charset="0"/>
              </a:defRPr>
            </a:lvl6pPr>
            <a:lvl7pPr marL="2971800" indent="-228600" eaLnBrk="0" fontAlgn="base" hangingPunct="0">
              <a:spcBef>
                <a:spcPct val="30000"/>
              </a:spcBef>
              <a:spcAft>
                <a:spcPct val="0"/>
              </a:spcAft>
              <a:defRPr sz="1200">
                <a:solidFill>
                  <a:schemeClr val="tx1"/>
                </a:solidFill>
                <a:latin typeface="HelveticaNeue BoldExt" charset="0"/>
              </a:defRPr>
            </a:lvl7pPr>
            <a:lvl8pPr marL="3429000" indent="-228600" eaLnBrk="0" fontAlgn="base" hangingPunct="0">
              <a:spcBef>
                <a:spcPct val="30000"/>
              </a:spcBef>
              <a:spcAft>
                <a:spcPct val="0"/>
              </a:spcAft>
              <a:defRPr sz="1200">
                <a:solidFill>
                  <a:schemeClr val="tx1"/>
                </a:solidFill>
                <a:latin typeface="HelveticaNeue BoldExt" charset="0"/>
              </a:defRPr>
            </a:lvl8pPr>
            <a:lvl9pPr marL="3886200" indent="-228600" eaLnBrk="0" fontAlgn="base" hangingPunct="0">
              <a:spcBef>
                <a:spcPct val="30000"/>
              </a:spcBef>
              <a:spcAft>
                <a:spcPct val="0"/>
              </a:spcAft>
              <a:defRPr sz="1200">
                <a:solidFill>
                  <a:schemeClr val="tx1"/>
                </a:solidFill>
                <a:latin typeface="HelveticaNeue BoldExt" charset="0"/>
              </a:defRPr>
            </a:lvl9pPr>
          </a:lstStyle>
          <a:p>
            <a:pPr eaLnBrk="1" hangingPunct="1">
              <a:spcBef>
                <a:spcPct val="0"/>
              </a:spcBef>
            </a:pPr>
            <a:fld id="{4DB3737E-3270-483D-BA21-B7B8B15B60BA}" type="slidenum">
              <a:rPr lang="en-US" altLang="el-GR">
                <a:solidFill>
                  <a:prstClr val="black"/>
                </a:solidFill>
              </a:rPr>
              <a:pPr eaLnBrk="1" hangingPunct="1">
                <a:spcBef>
                  <a:spcPct val="0"/>
                </a:spcBef>
              </a:pPr>
              <a:t>22</a:t>
            </a:fld>
            <a:endParaRPr lang="en-US" altLang="el-GR">
              <a:solidFill>
                <a:prstClr val="black"/>
              </a:solidFill>
            </a:endParaRPr>
          </a:p>
        </p:txBody>
      </p:sp>
      <p:sp>
        <p:nvSpPr>
          <p:cNvPr id="226307" name="Rectangle 2"/>
          <p:cNvSpPr>
            <a:spLocks noGrp="1" noRot="1" noChangeAspect="1" noChangeArrowheads="1" noTextEdit="1"/>
          </p:cNvSpPr>
          <p:nvPr>
            <p:ph type="sldImg"/>
          </p:nvPr>
        </p:nvSpPr>
        <p:spPr>
          <a:ln/>
        </p:spPr>
      </p:sp>
      <p:sp>
        <p:nvSpPr>
          <p:cNvPr id="2263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tabLst>
                <a:tab pos="457200" algn="l"/>
              </a:tabLst>
            </a:pPr>
            <a:r>
              <a:rPr lang="en-US" altLang="el-GR" sz="1000" b="1" smtClean="0">
                <a:latin typeface="CG Times" pitchFamily="18" charset="0"/>
              </a:rPr>
              <a:t>1-3	Objectives</a:t>
            </a:r>
          </a:p>
          <a:p>
            <a:pPr eaLnBrk="1" hangingPunct="1">
              <a:buFontTx/>
              <a:buChar char="•"/>
              <a:tabLst>
                <a:tab pos="457200" algn="l"/>
              </a:tabLst>
            </a:pPr>
            <a:r>
              <a:rPr lang="en-US" altLang="el-GR" smtClean="0"/>
              <a:t>Review the objectives with the students as provided on the slide.</a:t>
            </a:r>
          </a:p>
          <a:p>
            <a:pPr eaLnBrk="1" hangingPunct="1">
              <a:buFontTx/>
              <a:buChar char="•"/>
              <a:tabLst>
                <a:tab pos="457200" algn="l"/>
              </a:tabLst>
            </a:pPr>
            <a:r>
              <a:rPr lang="en-US" altLang="el-GR" smtClean="0"/>
              <a:t>Emphasize that ATLS has a unique language, including such terms as primary and secondary survey, ABCDEs, and definitive care. Those individuals who complete the course will speak the same language, and thereby communicate more effectively. </a:t>
            </a:r>
            <a:endParaRPr lang="en-US" altLang="el-GR" sz="1000" smtClean="0">
              <a:latin typeface="CG Times" pitchFamily="18" charset="0"/>
            </a:endParaRPr>
          </a:p>
          <a:p>
            <a:pPr eaLnBrk="1" hangingPunct="1">
              <a:tabLst>
                <a:tab pos="457200" algn="l"/>
              </a:tabLst>
            </a:pPr>
            <a:endParaRPr lang="en-US" altLang="el-GR" sz="1000" smtClean="0">
              <a:latin typeface="CG Times" pitchFamily="18" charset="0"/>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B78FD50-1AF9-480C-BC9E-186681EC743A}" type="slidenum">
              <a:rPr lang="en-US" altLang="el-GR">
                <a:solidFill>
                  <a:prstClr val="black"/>
                </a:solidFill>
              </a:rPr>
              <a:pPr/>
              <a:t>71</a:t>
            </a:fld>
            <a:endParaRPr lang="en-US" altLang="el-GR">
              <a:solidFill>
                <a:prstClr val="black"/>
              </a:solidFill>
            </a:endParaRPr>
          </a:p>
        </p:txBody>
      </p:sp>
      <p:sp>
        <p:nvSpPr>
          <p:cNvPr id="50178" name="Rectangle 2"/>
          <p:cNvSpPr>
            <a:spLocks noGrp="1" noRot="1" noChangeAspect="1" noChangeArrowheads="1" noTextEdit="1"/>
          </p:cNvSpPr>
          <p:nvPr>
            <p:ph type="sldImg"/>
          </p:nvPr>
        </p:nvSpPr>
        <p:spPr>
          <a:ln/>
        </p:spPr>
      </p:sp>
      <p:sp>
        <p:nvSpPr>
          <p:cNvPr id="50179" name="Rectangle 3"/>
          <p:cNvSpPr>
            <a:spLocks noGrp="1" noChangeArrowheads="1"/>
          </p:cNvSpPr>
          <p:nvPr>
            <p:ph type="body" idx="1"/>
          </p:nvPr>
        </p:nvSpPr>
        <p:spPr/>
        <p:txBody>
          <a:bodyPr/>
          <a:lstStyle/>
          <a:p>
            <a:pPr>
              <a:tabLst>
                <a:tab pos="457200" algn="l"/>
              </a:tabLst>
            </a:pPr>
            <a:r>
              <a:rPr lang="en-US" altLang="el-GR" sz="1000" b="1">
                <a:latin typeface="CG Times" pitchFamily="18" charset="0"/>
              </a:rPr>
              <a:t>3-16	Class II Hemorrhage</a:t>
            </a:r>
          </a:p>
          <a:p>
            <a:pPr>
              <a:tabLst>
                <a:tab pos="457200" algn="l"/>
              </a:tabLst>
            </a:pPr>
            <a:r>
              <a:rPr lang="en-US" altLang="el-GR" sz="1000">
                <a:latin typeface="CG Times" pitchFamily="18" charset="0"/>
              </a:rPr>
              <a:t>The instructor uses this slide to summarize the type of physical findings associated with a blood loss of up to 30% or 1500mL. The instructor summarizes this class of hemorrhage by noting an increase in tachycardia, beginning oliguria, and maintenance of the systolic blood pressure while pulse pressure is decreased. The graphics are present on the slide when it projects on the screen. Each time the instructor clicks the mouse, the text appears sequentially in this order: (1) CNS, (2) respirations, (3) heart rate, (4) urine, (5) blood pressure, (6) pulse pressure, and (7) fluid type. The title, amount of blood volume loss, and response classification are not animated text items.</a:t>
            </a:r>
            <a:endParaRPr lang="en-US" altLang="el-GR" sz="1000" b="1">
              <a:latin typeface="CG Times" pitchFamily="18" charset="0"/>
            </a:endParaRPr>
          </a:p>
          <a:p>
            <a:pPr>
              <a:tabLst>
                <a:tab pos="457200" algn="l"/>
              </a:tabLst>
            </a:pPr>
            <a:r>
              <a:rPr lang="en-US" altLang="el-GR" sz="1000" b="1">
                <a:latin typeface="CG Times" pitchFamily="18" charset="0"/>
              </a:rPr>
              <a:t>	</a:t>
            </a: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0D7F19B-CA94-4EE3-B8CF-2108472331DC}" type="slidenum">
              <a:rPr lang="en-US" altLang="el-GR">
                <a:solidFill>
                  <a:prstClr val="black"/>
                </a:solidFill>
              </a:rPr>
              <a:pPr/>
              <a:t>72</a:t>
            </a:fld>
            <a:endParaRPr lang="en-US" altLang="el-GR">
              <a:solidFill>
                <a:prstClr val="black"/>
              </a:solidFill>
            </a:endParaRPr>
          </a:p>
        </p:txBody>
      </p:sp>
      <p:sp>
        <p:nvSpPr>
          <p:cNvPr id="51202" name="Rectangle 2"/>
          <p:cNvSpPr>
            <a:spLocks noGrp="1" noRot="1" noChangeAspect="1" noChangeArrowheads="1" noTextEdit="1"/>
          </p:cNvSpPr>
          <p:nvPr>
            <p:ph type="sldImg"/>
          </p:nvPr>
        </p:nvSpPr>
        <p:spPr>
          <a:ln/>
        </p:spPr>
      </p:sp>
      <p:sp>
        <p:nvSpPr>
          <p:cNvPr id="51203" name="Rectangle 3"/>
          <p:cNvSpPr>
            <a:spLocks noGrp="1" noChangeArrowheads="1"/>
          </p:cNvSpPr>
          <p:nvPr>
            <p:ph type="body" idx="1"/>
          </p:nvPr>
        </p:nvSpPr>
        <p:spPr/>
        <p:txBody>
          <a:bodyPr/>
          <a:lstStyle/>
          <a:p>
            <a:pPr>
              <a:tabLst>
                <a:tab pos="457200" algn="l"/>
              </a:tabLst>
            </a:pPr>
            <a:r>
              <a:rPr lang="en-US" altLang="el-GR" sz="1000" b="1">
                <a:latin typeface="CG Times" pitchFamily="18" charset="0"/>
              </a:rPr>
              <a:t>3-17	Class III Hemorrhage</a:t>
            </a:r>
          </a:p>
          <a:p>
            <a:pPr>
              <a:tabLst>
                <a:tab pos="457200" algn="l"/>
              </a:tabLst>
            </a:pPr>
            <a:r>
              <a:rPr lang="en-US" altLang="el-GR" sz="1000">
                <a:latin typeface="CG Times" pitchFamily="18" charset="0"/>
              </a:rPr>
              <a:t>The instructor uses this slide to summarize the type of physical findings associated with a blood loss of up to 40% or 2000mL. The instructor summarizes this class of hemorrhage by noting the worsening CNS status, worsening renal perfusion with oliguria, increased respiratory rate, increased heart rate, and decreased blood pressure with a further decrease in pulse pressure. The graphics are present on the slide when it projects on the screen. Each time the instructor clicks the mouse, the text appears sequentially in this order: (1) CNS, (2) respirations, (3) heart rate, (4) urine, (5) blood pressure, (6) pulse pressure, and (7) fluid type/operation. The title, amount of blood volume loss, and response classification are not animated text items.</a:t>
            </a:r>
            <a:endParaRPr lang="en-US" altLang="el-GR" sz="1000" b="1">
              <a:latin typeface="CG Times" pitchFamily="18" charset="0"/>
            </a:endParaRPr>
          </a:p>
          <a:p>
            <a:pPr>
              <a:tabLst>
                <a:tab pos="457200" algn="l"/>
              </a:tabLst>
            </a:pPr>
            <a:endParaRPr lang="en-US" altLang="el-GR" sz="1000">
              <a:latin typeface="CG Times" pitchFamily="18" charset="0"/>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13633F6-6690-4F89-B6D0-CF308189A673}" type="slidenum">
              <a:rPr lang="en-US" altLang="el-GR">
                <a:solidFill>
                  <a:prstClr val="black"/>
                </a:solidFill>
              </a:rPr>
              <a:pPr/>
              <a:t>73</a:t>
            </a:fld>
            <a:endParaRPr lang="en-US" altLang="el-GR">
              <a:solidFill>
                <a:prstClr val="black"/>
              </a:solidFill>
            </a:endParaRPr>
          </a:p>
        </p:txBody>
      </p:sp>
      <p:sp>
        <p:nvSpPr>
          <p:cNvPr id="52226" name="Rectangle 2"/>
          <p:cNvSpPr>
            <a:spLocks noGrp="1" noRot="1" noChangeAspect="1" noChangeArrowheads="1" noTextEdit="1"/>
          </p:cNvSpPr>
          <p:nvPr>
            <p:ph type="sldImg"/>
          </p:nvPr>
        </p:nvSpPr>
        <p:spPr>
          <a:ln/>
        </p:spPr>
      </p:sp>
      <p:sp>
        <p:nvSpPr>
          <p:cNvPr id="52227" name="Rectangle 3"/>
          <p:cNvSpPr>
            <a:spLocks noGrp="1" noChangeArrowheads="1"/>
          </p:cNvSpPr>
          <p:nvPr>
            <p:ph type="body" idx="1"/>
          </p:nvPr>
        </p:nvSpPr>
        <p:spPr/>
        <p:txBody>
          <a:bodyPr/>
          <a:lstStyle/>
          <a:p>
            <a:pPr>
              <a:tabLst>
                <a:tab pos="457200" algn="l"/>
              </a:tabLst>
            </a:pPr>
            <a:r>
              <a:rPr lang="en-US" altLang="el-GR" sz="1000" b="1">
                <a:latin typeface="CG Times" pitchFamily="18" charset="0"/>
              </a:rPr>
              <a:t>3-18	Class IV Hemorrhage</a:t>
            </a:r>
          </a:p>
          <a:p>
            <a:pPr>
              <a:tabLst>
                <a:tab pos="457200" algn="l"/>
              </a:tabLst>
            </a:pPr>
            <a:r>
              <a:rPr lang="en-US" altLang="el-GR" sz="1000">
                <a:latin typeface="CG Times" pitchFamily="18" charset="0"/>
              </a:rPr>
              <a:t>The instructor uses this slide to summarize the type of physical findings associated with a blood loss of greater than 40% or 2000mL. The instructor summarizes the changes in clinical signs including oliguria and hypotension, and the need for blood and an operation. The graphics are present on the slide when it projects on the screen. Each time the instructor clicks the mouse, the text appears sequentially in this order: (1) CNS, (2) respirations, (3) heart rate, (4) urine, (5) blood pressure, (6) pulse pressure, and (7) fluid type/operation. The title, amount of blood volume loss, and response classification are not animated text items.</a:t>
            </a:r>
            <a:endParaRPr lang="en-US" altLang="el-GR" sz="1000" b="1">
              <a:latin typeface="CG Times" pitchFamily="18" charset="0"/>
            </a:endParaRPr>
          </a:p>
          <a:p>
            <a:pPr>
              <a:tabLst>
                <a:tab pos="457200" algn="l"/>
              </a:tabLst>
            </a:pPr>
            <a:endParaRPr lang="en-US" altLang="el-GR" sz="1000">
              <a:latin typeface="CG Times" pitchFamily="18" charset="0"/>
            </a:endParaRPr>
          </a:p>
          <a:p>
            <a:pPr>
              <a:tabLst>
                <a:tab pos="457200" algn="l"/>
              </a:tabLst>
            </a:pPr>
            <a:endParaRPr lang="en-US" altLang="el-GR" sz="1000">
              <a:latin typeface="CG Times" pitchFamily="18"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HelveticaNeue BoldExt" charset="0"/>
              </a:defRPr>
            </a:lvl1pPr>
            <a:lvl2pPr marL="742950" indent="-285750" eaLnBrk="0" hangingPunct="0">
              <a:spcBef>
                <a:spcPct val="30000"/>
              </a:spcBef>
              <a:defRPr sz="1200">
                <a:solidFill>
                  <a:schemeClr val="tx1"/>
                </a:solidFill>
                <a:latin typeface="HelveticaNeue BoldExt" charset="0"/>
              </a:defRPr>
            </a:lvl2pPr>
            <a:lvl3pPr marL="1143000" indent="-228600" eaLnBrk="0" hangingPunct="0">
              <a:spcBef>
                <a:spcPct val="30000"/>
              </a:spcBef>
              <a:defRPr sz="1200">
                <a:solidFill>
                  <a:schemeClr val="tx1"/>
                </a:solidFill>
                <a:latin typeface="HelveticaNeue BoldExt" charset="0"/>
              </a:defRPr>
            </a:lvl3pPr>
            <a:lvl4pPr marL="1600200" indent="-228600" eaLnBrk="0" hangingPunct="0">
              <a:spcBef>
                <a:spcPct val="30000"/>
              </a:spcBef>
              <a:defRPr sz="1200">
                <a:solidFill>
                  <a:schemeClr val="tx1"/>
                </a:solidFill>
                <a:latin typeface="HelveticaNeue BoldExt" charset="0"/>
              </a:defRPr>
            </a:lvl4pPr>
            <a:lvl5pPr marL="2057400" indent="-228600" eaLnBrk="0" hangingPunct="0">
              <a:spcBef>
                <a:spcPct val="30000"/>
              </a:spcBef>
              <a:defRPr sz="1200">
                <a:solidFill>
                  <a:schemeClr val="tx1"/>
                </a:solidFill>
                <a:latin typeface="HelveticaNeue BoldExt" charset="0"/>
              </a:defRPr>
            </a:lvl5pPr>
            <a:lvl6pPr marL="2514600" indent="-228600" eaLnBrk="0" fontAlgn="base" hangingPunct="0">
              <a:spcBef>
                <a:spcPct val="30000"/>
              </a:spcBef>
              <a:spcAft>
                <a:spcPct val="0"/>
              </a:spcAft>
              <a:defRPr sz="1200">
                <a:solidFill>
                  <a:schemeClr val="tx1"/>
                </a:solidFill>
                <a:latin typeface="HelveticaNeue BoldExt" charset="0"/>
              </a:defRPr>
            </a:lvl6pPr>
            <a:lvl7pPr marL="2971800" indent="-228600" eaLnBrk="0" fontAlgn="base" hangingPunct="0">
              <a:spcBef>
                <a:spcPct val="30000"/>
              </a:spcBef>
              <a:spcAft>
                <a:spcPct val="0"/>
              </a:spcAft>
              <a:defRPr sz="1200">
                <a:solidFill>
                  <a:schemeClr val="tx1"/>
                </a:solidFill>
                <a:latin typeface="HelveticaNeue BoldExt" charset="0"/>
              </a:defRPr>
            </a:lvl7pPr>
            <a:lvl8pPr marL="3429000" indent="-228600" eaLnBrk="0" fontAlgn="base" hangingPunct="0">
              <a:spcBef>
                <a:spcPct val="30000"/>
              </a:spcBef>
              <a:spcAft>
                <a:spcPct val="0"/>
              </a:spcAft>
              <a:defRPr sz="1200">
                <a:solidFill>
                  <a:schemeClr val="tx1"/>
                </a:solidFill>
                <a:latin typeface="HelveticaNeue BoldExt" charset="0"/>
              </a:defRPr>
            </a:lvl8pPr>
            <a:lvl9pPr marL="3886200" indent="-228600" eaLnBrk="0" fontAlgn="base" hangingPunct="0">
              <a:spcBef>
                <a:spcPct val="30000"/>
              </a:spcBef>
              <a:spcAft>
                <a:spcPct val="0"/>
              </a:spcAft>
              <a:defRPr sz="1200">
                <a:solidFill>
                  <a:schemeClr val="tx1"/>
                </a:solidFill>
                <a:latin typeface="HelveticaNeue BoldExt" charset="0"/>
              </a:defRPr>
            </a:lvl9pPr>
          </a:lstStyle>
          <a:p>
            <a:pPr eaLnBrk="1" hangingPunct="1">
              <a:spcBef>
                <a:spcPct val="0"/>
              </a:spcBef>
            </a:pPr>
            <a:fld id="{10776028-6F01-402F-A294-8D8EA160B5E0}" type="slidenum">
              <a:rPr lang="en-US" altLang="el-GR">
                <a:solidFill>
                  <a:prstClr val="black"/>
                </a:solidFill>
              </a:rPr>
              <a:pPr eaLnBrk="1" hangingPunct="1">
                <a:spcBef>
                  <a:spcPct val="0"/>
                </a:spcBef>
              </a:pPr>
              <a:t>23</a:t>
            </a:fld>
            <a:endParaRPr lang="en-US" altLang="el-GR">
              <a:solidFill>
                <a:prstClr val="black"/>
              </a:solidFill>
            </a:endParaRPr>
          </a:p>
        </p:txBody>
      </p:sp>
      <p:sp>
        <p:nvSpPr>
          <p:cNvPr id="229379" name="Rectangle 2"/>
          <p:cNvSpPr>
            <a:spLocks noGrp="1" noRot="1" noChangeAspect="1" noChangeArrowheads="1" noTextEdit="1"/>
          </p:cNvSpPr>
          <p:nvPr>
            <p:ph type="sldImg"/>
          </p:nvPr>
        </p:nvSpPr>
        <p:spPr>
          <a:ln/>
        </p:spPr>
      </p:sp>
      <p:sp>
        <p:nvSpPr>
          <p:cNvPr id="2293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tabLst>
                <a:tab pos="457200" algn="l"/>
              </a:tabLst>
            </a:pPr>
            <a:r>
              <a:rPr lang="en-US" altLang="el-GR" sz="1000" b="1" smtClean="0">
                <a:latin typeface="CG Times" pitchFamily="18" charset="0"/>
              </a:rPr>
              <a:t>1-6	Concepts of Initial Assessment</a:t>
            </a:r>
          </a:p>
          <a:p>
            <a:pPr eaLnBrk="1" hangingPunct="1">
              <a:buFont typeface="Symbol" pitchFamily="18" charset="2"/>
              <a:buChar char=""/>
              <a:tabLst>
                <a:tab pos="457200" algn="l"/>
              </a:tabLst>
            </a:pPr>
            <a:r>
              <a:rPr lang="en-US" altLang="el-GR" smtClean="0"/>
              <a:t>Initial assessment and management refers to the entire process of evaluating, treating, conducting a detailed head-to-toe evaluation, reevaluating the patient, and transferring that patient, as necessary, to a facility with the resources to provide optimal care.</a:t>
            </a: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HelveticaNeue BoldExt" charset="0"/>
              </a:defRPr>
            </a:lvl1pPr>
            <a:lvl2pPr marL="742950" indent="-285750" eaLnBrk="0" hangingPunct="0">
              <a:spcBef>
                <a:spcPct val="30000"/>
              </a:spcBef>
              <a:defRPr sz="1200">
                <a:solidFill>
                  <a:schemeClr val="tx1"/>
                </a:solidFill>
                <a:latin typeface="HelveticaNeue BoldExt" charset="0"/>
              </a:defRPr>
            </a:lvl2pPr>
            <a:lvl3pPr marL="1143000" indent="-228600" eaLnBrk="0" hangingPunct="0">
              <a:spcBef>
                <a:spcPct val="30000"/>
              </a:spcBef>
              <a:defRPr sz="1200">
                <a:solidFill>
                  <a:schemeClr val="tx1"/>
                </a:solidFill>
                <a:latin typeface="HelveticaNeue BoldExt" charset="0"/>
              </a:defRPr>
            </a:lvl3pPr>
            <a:lvl4pPr marL="1600200" indent="-228600" eaLnBrk="0" hangingPunct="0">
              <a:spcBef>
                <a:spcPct val="30000"/>
              </a:spcBef>
              <a:defRPr sz="1200">
                <a:solidFill>
                  <a:schemeClr val="tx1"/>
                </a:solidFill>
                <a:latin typeface="HelveticaNeue BoldExt" charset="0"/>
              </a:defRPr>
            </a:lvl4pPr>
            <a:lvl5pPr marL="2057400" indent="-228600" eaLnBrk="0" hangingPunct="0">
              <a:spcBef>
                <a:spcPct val="30000"/>
              </a:spcBef>
              <a:defRPr sz="1200">
                <a:solidFill>
                  <a:schemeClr val="tx1"/>
                </a:solidFill>
                <a:latin typeface="HelveticaNeue BoldExt" charset="0"/>
              </a:defRPr>
            </a:lvl5pPr>
            <a:lvl6pPr marL="2514600" indent="-228600" eaLnBrk="0" fontAlgn="base" hangingPunct="0">
              <a:spcBef>
                <a:spcPct val="30000"/>
              </a:spcBef>
              <a:spcAft>
                <a:spcPct val="0"/>
              </a:spcAft>
              <a:defRPr sz="1200">
                <a:solidFill>
                  <a:schemeClr val="tx1"/>
                </a:solidFill>
                <a:latin typeface="HelveticaNeue BoldExt" charset="0"/>
              </a:defRPr>
            </a:lvl6pPr>
            <a:lvl7pPr marL="2971800" indent="-228600" eaLnBrk="0" fontAlgn="base" hangingPunct="0">
              <a:spcBef>
                <a:spcPct val="30000"/>
              </a:spcBef>
              <a:spcAft>
                <a:spcPct val="0"/>
              </a:spcAft>
              <a:defRPr sz="1200">
                <a:solidFill>
                  <a:schemeClr val="tx1"/>
                </a:solidFill>
                <a:latin typeface="HelveticaNeue BoldExt" charset="0"/>
              </a:defRPr>
            </a:lvl7pPr>
            <a:lvl8pPr marL="3429000" indent="-228600" eaLnBrk="0" fontAlgn="base" hangingPunct="0">
              <a:spcBef>
                <a:spcPct val="30000"/>
              </a:spcBef>
              <a:spcAft>
                <a:spcPct val="0"/>
              </a:spcAft>
              <a:defRPr sz="1200">
                <a:solidFill>
                  <a:schemeClr val="tx1"/>
                </a:solidFill>
                <a:latin typeface="HelveticaNeue BoldExt" charset="0"/>
              </a:defRPr>
            </a:lvl8pPr>
            <a:lvl9pPr marL="3886200" indent="-228600" eaLnBrk="0" fontAlgn="base" hangingPunct="0">
              <a:spcBef>
                <a:spcPct val="30000"/>
              </a:spcBef>
              <a:spcAft>
                <a:spcPct val="0"/>
              </a:spcAft>
              <a:defRPr sz="1200">
                <a:solidFill>
                  <a:schemeClr val="tx1"/>
                </a:solidFill>
                <a:latin typeface="HelveticaNeue BoldExt" charset="0"/>
              </a:defRPr>
            </a:lvl9pPr>
          </a:lstStyle>
          <a:p>
            <a:pPr eaLnBrk="1" hangingPunct="1">
              <a:spcBef>
                <a:spcPct val="0"/>
              </a:spcBef>
            </a:pPr>
            <a:fld id="{0ADF4FA1-4710-4B65-B154-DE52EF8DBC00}" type="slidenum">
              <a:rPr lang="en-US" altLang="el-GR">
                <a:solidFill>
                  <a:prstClr val="black"/>
                </a:solidFill>
              </a:rPr>
              <a:pPr eaLnBrk="1" hangingPunct="1">
                <a:spcBef>
                  <a:spcPct val="0"/>
                </a:spcBef>
              </a:pPr>
              <a:t>24</a:t>
            </a:fld>
            <a:endParaRPr lang="en-US" altLang="el-GR">
              <a:solidFill>
                <a:prstClr val="black"/>
              </a:solidFill>
            </a:endParaRPr>
          </a:p>
        </p:txBody>
      </p:sp>
      <p:sp>
        <p:nvSpPr>
          <p:cNvPr id="230403" name="Rectangle 2"/>
          <p:cNvSpPr>
            <a:spLocks noGrp="1" noRot="1" noChangeAspect="1" noChangeArrowheads="1" noTextEdit="1"/>
          </p:cNvSpPr>
          <p:nvPr>
            <p:ph type="sldImg"/>
          </p:nvPr>
        </p:nvSpPr>
        <p:spPr>
          <a:ln/>
        </p:spPr>
      </p:sp>
      <p:sp>
        <p:nvSpPr>
          <p:cNvPr id="2304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tabLst>
                <a:tab pos="457200" algn="l"/>
              </a:tabLst>
            </a:pPr>
            <a:r>
              <a:rPr lang="en-US" altLang="el-GR" sz="1000" b="1" smtClean="0">
                <a:latin typeface="CG Times" pitchFamily="18" charset="0"/>
              </a:rPr>
              <a:t>1-7	Quick Assessment</a:t>
            </a:r>
          </a:p>
          <a:p>
            <a:pPr eaLnBrk="1" hangingPunct="1">
              <a:buFontTx/>
              <a:buChar char="•"/>
              <a:tabLst>
                <a:tab pos="457200" algn="l"/>
              </a:tabLst>
            </a:pPr>
            <a:r>
              <a:rPr lang="en-US" altLang="el-GR" smtClean="0"/>
              <a:t>What is a quick, simple method to assess the patient in 10 seconds?</a:t>
            </a:r>
          </a:p>
          <a:p>
            <a:pPr eaLnBrk="1" hangingPunct="1">
              <a:buFontTx/>
              <a:buChar char="•"/>
              <a:tabLst>
                <a:tab pos="457200" algn="l"/>
              </a:tabLst>
            </a:pPr>
            <a:r>
              <a:rPr lang="en-US" altLang="el-GR" smtClean="0"/>
              <a:t>After asking this question, allow the students adequate time to consider the most efficient way of assessing for a patent airway, sufficient respiratory reserve to speak, and the level of cognition to process the question and respond appropriately. </a:t>
            </a:r>
          </a:p>
          <a:p>
            <a:pPr eaLnBrk="1" hangingPunct="1">
              <a:tabLst>
                <a:tab pos="457200" algn="l"/>
              </a:tabLst>
            </a:pPr>
            <a:r>
              <a:rPr lang="en-US" altLang="el-GR" smtClean="0"/>
              <a:t>Answers appear on next slide.</a:t>
            </a: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HelveticaNeue BoldExt" charset="0"/>
              </a:defRPr>
            </a:lvl1pPr>
            <a:lvl2pPr marL="742950" indent="-285750" eaLnBrk="0" hangingPunct="0">
              <a:spcBef>
                <a:spcPct val="30000"/>
              </a:spcBef>
              <a:defRPr sz="1200">
                <a:solidFill>
                  <a:schemeClr val="tx1"/>
                </a:solidFill>
                <a:latin typeface="HelveticaNeue BoldExt" charset="0"/>
              </a:defRPr>
            </a:lvl2pPr>
            <a:lvl3pPr marL="1143000" indent="-228600" eaLnBrk="0" hangingPunct="0">
              <a:spcBef>
                <a:spcPct val="30000"/>
              </a:spcBef>
              <a:defRPr sz="1200">
                <a:solidFill>
                  <a:schemeClr val="tx1"/>
                </a:solidFill>
                <a:latin typeface="HelveticaNeue BoldExt" charset="0"/>
              </a:defRPr>
            </a:lvl3pPr>
            <a:lvl4pPr marL="1600200" indent="-228600" eaLnBrk="0" hangingPunct="0">
              <a:spcBef>
                <a:spcPct val="30000"/>
              </a:spcBef>
              <a:defRPr sz="1200">
                <a:solidFill>
                  <a:schemeClr val="tx1"/>
                </a:solidFill>
                <a:latin typeface="HelveticaNeue BoldExt" charset="0"/>
              </a:defRPr>
            </a:lvl4pPr>
            <a:lvl5pPr marL="2057400" indent="-228600" eaLnBrk="0" hangingPunct="0">
              <a:spcBef>
                <a:spcPct val="30000"/>
              </a:spcBef>
              <a:defRPr sz="1200">
                <a:solidFill>
                  <a:schemeClr val="tx1"/>
                </a:solidFill>
                <a:latin typeface="HelveticaNeue BoldExt" charset="0"/>
              </a:defRPr>
            </a:lvl5pPr>
            <a:lvl6pPr marL="2514600" indent="-228600" eaLnBrk="0" fontAlgn="base" hangingPunct="0">
              <a:spcBef>
                <a:spcPct val="30000"/>
              </a:spcBef>
              <a:spcAft>
                <a:spcPct val="0"/>
              </a:spcAft>
              <a:defRPr sz="1200">
                <a:solidFill>
                  <a:schemeClr val="tx1"/>
                </a:solidFill>
                <a:latin typeface="HelveticaNeue BoldExt" charset="0"/>
              </a:defRPr>
            </a:lvl6pPr>
            <a:lvl7pPr marL="2971800" indent="-228600" eaLnBrk="0" fontAlgn="base" hangingPunct="0">
              <a:spcBef>
                <a:spcPct val="30000"/>
              </a:spcBef>
              <a:spcAft>
                <a:spcPct val="0"/>
              </a:spcAft>
              <a:defRPr sz="1200">
                <a:solidFill>
                  <a:schemeClr val="tx1"/>
                </a:solidFill>
                <a:latin typeface="HelveticaNeue BoldExt" charset="0"/>
              </a:defRPr>
            </a:lvl7pPr>
            <a:lvl8pPr marL="3429000" indent="-228600" eaLnBrk="0" fontAlgn="base" hangingPunct="0">
              <a:spcBef>
                <a:spcPct val="30000"/>
              </a:spcBef>
              <a:spcAft>
                <a:spcPct val="0"/>
              </a:spcAft>
              <a:defRPr sz="1200">
                <a:solidFill>
                  <a:schemeClr val="tx1"/>
                </a:solidFill>
                <a:latin typeface="HelveticaNeue BoldExt" charset="0"/>
              </a:defRPr>
            </a:lvl8pPr>
            <a:lvl9pPr marL="3886200" indent="-228600" eaLnBrk="0" fontAlgn="base" hangingPunct="0">
              <a:spcBef>
                <a:spcPct val="30000"/>
              </a:spcBef>
              <a:spcAft>
                <a:spcPct val="0"/>
              </a:spcAft>
              <a:defRPr sz="1200">
                <a:solidFill>
                  <a:schemeClr val="tx1"/>
                </a:solidFill>
                <a:latin typeface="HelveticaNeue BoldExt" charset="0"/>
              </a:defRPr>
            </a:lvl9pPr>
          </a:lstStyle>
          <a:p>
            <a:pPr eaLnBrk="1" hangingPunct="1">
              <a:spcBef>
                <a:spcPct val="0"/>
              </a:spcBef>
            </a:pPr>
            <a:fld id="{AFABBB8A-C458-49D4-8872-3230857AC18B}" type="slidenum">
              <a:rPr lang="en-US" altLang="el-GR">
                <a:solidFill>
                  <a:prstClr val="black"/>
                </a:solidFill>
              </a:rPr>
              <a:pPr eaLnBrk="1" hangingPunct="1">
                <a:spcBef>
                  <a:spcPct val="0"/>
                </a:spcBef>
              </a:pPr>
              <a:t>25</a:t>
            </a:fld>
            <a:endParaRPr lang="en-US" altLang="el-GR">
              <a:solidFill>
                <a:prstClr val="black"/>
              </a:solidFill>
            </a:endParaRPr>
          </a:p>
        </p:txBody>
      </p:sp>
      <p:sp>
        <p:nvSpPr>
          <p:cNvPr id="231427" name="Rectangle 2"/>
          <p:cNvSpPr>
            <a:spLocks noGrp="1" noRot="1" noChangeAspect="1" noChangeArrowheads="1" noTextEdit="1"/>
          </p:cNvSpPr>
          <p:nvPr>
            <p:ph type="sldImg"/>
          </p:nvPr>
        </p:nvSpPr>
        <p:spPr>
          <a:ln/>
        </p:spPr>
      </p:sp>
      <p:sp>
        <p:nvSpPr>
          <p:cNvPr id="2314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tabLst>
                <a:tab pos="457200" algn="l"/>
              </a:tabLst>
            </a:pPr>
            <a:r>
              <a:rPr lang="en-US" altLang="el-GR" sz="1000" b="1" smtClean="0">
                <a:latin typeface="CG Times" pitchFamily="18" charset="0"/>
              </a:rPr>
              <a:t>1-8	Quick Assessment</a:t>
            </a:r>
          </a:p>
          <a:p>
            <a:pPr eaLnBrk="1" hangingPunct="1">
              <a:tabLst>
                <a:tab pos="457200" algn="l"/>
              </a:tabLst>
            </a:pPr>
            <a:r>
              <a:rPr lang="en-US" altLang="el-GR" smtClean="0"/>
              <a:t> </a:t>
            </a: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HelveticaNeue BoldExt" charset="0"/>
              </a:defRPr>
            </a:lvl1pPr>
            <a:lvl2pPr marL="742950" indent="-285750" eaLnBrk="0" hangingPunct="0">
              <a:spcBef>
                <a:spcPct val="30000"/>
              </a:spcBef>
              <a:defRPr sz="1200">
                <a:solidFill>
                  <a:schemeClr val="tx1"/>
                </a:solidFill>
                <a:latin typeface="HelveticaNeue BoldExt" charset="0"/>
              </a:defRPr>
            </a:lvl2pPr>
            <a:lvl3pPr marL="1143000" indent="-228600" eaLnBrk="0" hangingPunct="0">
              <a:spcBef>
                <a:spcPct val="30000"/>
              </a:spcBef>
              <a:defRPr sz="1200">
                <a:solidFill>
                  <a:schemeClr val="tx1"/>
                </a:solidFill>
                <a:latin typeface="HelveticaNeue BoldExt" charset="0"/>
              </a:defRPr>
            </a:lvl3pPr>
            <a:lvl4pPr marL="1600200" indent="-228600" eaLnBrk="0" hangingPunct="0">
              <a:spcBef>
                <a:spcPct val="30000"/>
              </a:spcBef>
              <a:defRPr sz="1200">
                <a:solidFill>
                  <a:schemeClr val="tx1"/>
                </a:solidFill>
                <a:latin typeface="HelveticaNeue BoldExt" charset="0"/>
              </a:defRPr>
            </a:lvl4pPr>
            <a:lvl5pPr marL="2057400" indent="-228600" eaLnBrk="0" hangingPunct="0">
              <a:spcBef>
                <a:spcPct val="30000"/>
              </a:spcBef>
              <a:defRPr sz="1200">
                <a:solidFill>
                  <a:schemeClr val="tx1"/>
                </a:solidFill>
                <a:latin typeface="HelveticaNeue BoldExt" charset="0"/>
              </a:defRPr>
            </a:lvl5pPr>
            <a:lvl6pPr marL="2514600" indent="-228600" eaLnBrk="0" fontAlgn="base" hangingPunct="0">
              <a:spcBef>
                <a:spcPct val="30000"/>
              </a:spcBef>
              <a:spcAft>
                <a:spcPct val="0"/>
              </a:spcAft>
              <a:defRPr sz="1200">
                <a:solidFill>
                  <a:schemeClr val="tx1"/>
                </a:solidFill>
                <a:latin typeface="HelveticaNeue BoldExt" charset="0"/>
              </a:defRPr>
            </a:lvl6pPr>
            <a:lvl7pPr marL="2971800" indent="-228600" eaLnBrk="0" fontAlgn="base" hangingPunct="0">
              <a:spcBef>
                <a:spcPct val="30000"/>
              </a:spcBef>
              <a:spcAft>
                <a:spcPct val="0"/>
              </a:spcAft>
              <a:defRPr sz="1200">
                <a:solidFill>
                  <a:schemeClr val="tx1"/>
                </a:solidFill>
                <a:latin typeface="HelveticaNeue BoldExt" charset="0"/>
              </a:defRPr>
            </a:lvl7pPr>
            <a:lvl8pPr marL="3429000" indent="-228600" eaLnBrk="0" fontAlgn="base" hangingPunct="0">
              <a:spcBef>
                <a:spcPct val="30000"/>
              </a:spcBef>
              <a:spcAft>
                <a:spcPct val="0"/>
              </a:spcAft>
              <a:defRPr sz="1200">
                <a:solidFill>
                  <a:schemeClr val="tx1"/>
                </a:solidFill>
                <a:latin typeface="HelveticaNeue BoldExt" charset="0"/>
              </a:defRPr>
            </a:lvl8pPr>
            <a:lvl9pPr marL="3886200" indent="-228600" eaLnBrk="0" fontAlgn="base" hangingPunct="0">
              <a:spcBef>
                <a:spcPct val="30000"/>
              </a:spcBef>
              <a:spcAft>
                <a:spcPct val="0"/>
              </a:spcAft>
              <a:defRPr sz="1200">
                <a:solidFill>
                  <a:schemeClr val="tx1"/>
                </a:solidFill>
                <a:latin typeface="HelveticaNeue BoldExt" charset="0"/>
              </a:defRPr>
            </a:lvl9pPr>
          </a:lstStyle>
          <a:p>
            <a:pPr eaLnBrk="1" hangingPunct="1">
              <a:spcBef>
                <a:spcPct val="0"/>
              </a:spcBef>
            </a:pPr>
            <a:fld id="{80544DC2-64E5-42BD-A592-B1646CDBB73A}" type="slidenum">
              <a:rPr lang="en-US" altLang="el-GR">
                <a:solidFill>
                  <a:prstClr val="black"/>
                </a:solidFill>
              </a:rPr>
              <a:pPr eaLnBrk="1" hangingPunct="1">
                <a:spcBef>
                  <a:spcPct val="0"/>
                </a:spcBef>
              </a:pPr>
              <a:t>26</a:t>
            </a:fld>
            <a:endParaRPr lang="en-US" altLang="el-GR">
              <a:solidFill>
                <a:prstClr val="black"/>
              </a:solidFill>
            </a:endParaRPr>
          </a:p>
        </p:txBody>
      </p:sp>
      <p:sp>
        <p:nvSpPr>
          <p:cNvPr id="232451" name="Rectangle 2"/>
          <p:cNvSpPr>
            <a:spLocks noGrp="1" noRot="1" noChangeAspect="1" noChangeArrowheads="1" noTextEdit="1"/>
          </p:cNvSpPr>
          <p:nvPr>
            <p:ph type="sldImg"/>
          </p:nvPr>
        </p:nvSpPr>
        <p:spPr>
          <a:ln/>
        </p:spPr>
      </p:sp>
      <p:sp>
        <p:nvSpPr>
          <p:cNvPr id="2324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tabLst>
                <a:tab pos="457200" algn="l"/>
              </a:tabLst>
            </a:pPr>
            <a:r>
              <a:rPr lang="en-US" altLang="el-GR" b="1" smtClean="0">
                <a:latin typeface="CG Times" pitchFamily="18" charset="0"/>
              </a:rPr>
              <a:t>1-9	Appropriate Response Confirms…</a:t>
            </a:r>
          </a:p>
          <a:p>
            <a:pPr eaLnBrk="1" hangingPunct="1">
              <a:buFontTx/>
              <a:buChar char="•"/>
              <a:tabLst>
                <a:tab pos="457200" algn="l"/>
              </a:tabLst>
            </a:pPr>
            <a:r>
              <a:rPr lang="en-US" altLang="el-GR" smtClean="0"/>
              <a:t>Emphasize the need for adequate cardiac output to ensure clear sensorium. </a:t>
            </a:r>
          </a:p>
          <a:p>
            <a:pPr eaLnBrk="1" hangingPunct="1">
              <a:buFontTx/>
              <a:buChar char="•"/>
              <a:tabLst>
                <a:tab pos="457200" algn="l"/>
              </a:tabLst>
            </a:pPr>
            <a:r>
              <a:rPr lang="en-US" altLang="el-GR" smtClean="0"/>
              <a:t>The patient who fails this simple test needs immediate attention.</a:t>
            </a: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HelveticaNeue BoldExt" charset="0"/>
              </a:defRPr>
            </a:lvl1pPr>
            <a:lvl2pPr marL="742950" indent="-285750" eaLnBrk="0" hangingPunct="0">
              <a:spcBef>
                <a:spcPct val="30000"/>
              </a:spcBef>
              <a:defRPr sz="1200">
                <a:solidFill>
                  <a:schemeClr val="tx1"/>
                </a:solidFill>
                <a:latin typeface="HelveticaNeue BoldExt" charset="0"/>
              </a:defRPr>
            </a:lvl2pPr>
            <a:lvl3pPr marL="1143000" indent="-228600" eaLnBrk="0" hangingPunct="0">
              <a:spcBef>
                <a:spcPct val="30000"/>
              </a:spcBef>
              <a:defRPr sz="1200">
                <a:solidFill>
                  <a:schemeClr val="tx1"/>
                </a:solidFill>
                <a:latin typeface="HelveticaNeue BoldExt" charset="0"/>
              </a:defRPr>
            </a:lvl3pPr>
            <a:lvl4pPr marL="1600200" indent="-228600" eaLnBrk="0" hangingPunct="0">
              <a:spcBef>
                <a:spcPct val="30000"/>
              </a:spcBef>
              <a:defRPr sz="1200">
                <a:solidFill>
                  <a:schemeClr val="tx1"/>
                </a:solidFill>
                <a:latin typeface="HelveticaNeue BoldExt" charset="0"/>
              </a:defRPr>
            </a:lvl4pPr>
            <a:lvl5pPr marL="2057400" indent="-228600" eaLnBrk="0" hangingPunct="0">
              <a:spcBef>
                <a:spcPct val="30000"/>
              </a:spcBef>
              <a:defRPr sz="1200">
                <a:solidFill>
                  <a:schemeClr val="tx1"/>
                </a:solidFill>
                <a:latin typeface="HelveticaNeue BoldExt" charset="0"/>
              </a:defRPr>
            </a:lvl5pPr>
            <a:lvl6pPr marL="2514600" indent="-228600" eaLnBrk="0" fontAlgn="base" hangingPunct="0">
              <a:spcBef>
                <a:spcPct val="30000"/>
              </a:spcBef>
              <a:spcAft>
                <a:spcPct val="0"/>
              </a:spcAft>
              <a:defRPr sz="1200">
                <a:solidFill>
                  <a:schemeClr val="tx1"/>
                </a:solidFill>
                <a:latin typeface="HelveticaNeue BoldExt" charset="0"/>
              </a:defRPr>
            </a:lvl6pPr>
            <a:lvl7pPr marL="2971800" indent="-228600" eaLnBrk="0" fontAlgn="base" hangingPunct="0">
              <a:spcBef>
                <a:spcPct val="30000"/>
              </a:spcBef>
              <a:spcAft>
                <a:spcPct val="0"/>
              </a:spcAft>
              <a:defRPr sz="1200">
                <a:solidFill>
                  <a:schemeClr val="tx1"/>
                </a:solidFill>
                <a:latin typeface="HelveticaNeue BoldExt" charset="0"/>
              </a:defRPr>
            </a:lvl7pPr>
            <a:lvl8pPr marL="3429000" indent="-228600" eaLnBrk="0" fontAlgn="base" hangingPunct="0">
              <a:spcBef>
                <a:spcPct val="30000"/>
              </a:spcBef>
              <a:spcAft>
                <a:spcPct val="0"/>
              </a:spcAft>
              <a:defRPr sz="1200">
                <a:solidFill>
                  <a:schemeClr val="tx1"/>
                </a:solidFill>
                <a:latin typeface="HelveticaNeue BoldExt" charset="0"/>
              </a:defRPr>
            </a:lvl8pPr>
            <a:lvl9pPr marL="3886200" indent="-228600" eaLnBrk="0" fontAlgn="base" hangingPunct="0">
              <a:spcBef>
                <a:spcPct val="30000"/>
              </a:spcBef>
              <a:spcAft>
                <a:spcPct val="0"/>
              </a:spcAft>
              <a:defRPr sz="1200">
                <a:solidFill>
                  <a:schemeClr val="tx1"/>
                </a:solidFill>
                <a:latin typeface="HelveticaNeue BoldExt" charset="0"/>
              </a:defRPr>
            </a:lvl9pPr>
          </a:lstStyle>
          <a:p>
            <a:pPr eaLnBrk="1" hangingPunct="1">
              <a:spcBef>
                <a:spcPct val="0"/>
              </a:spcBef>
            </a:pPr>
            <a:fld id="{4FBDB365-64C2-47F6-9208-4846088C17A6}" type="slidenum">
              <a:rPr lang="en-US" altLang="el-GR">
                <a:solidFill>
                  <a:prstClr val="black"/>
                </a:solidFill>
              </a:rPr>
              <a:pPr eaLnBrk="1" hangingPunct="1">
                <a:spcBef>
                  <a:spcPct val="0"/>
                </a:spcBef>
              </a:pPr>
              <a:t>27</a:t>
            </a:fld>
            <a:endParaRPr lang="en-US" altLang="el-GR">
              <a:solidFill>
                <a:prstClr val="black"/>
              </a:solidFill>
            </a:endParaRPr>
          </a:p>
        </p:txBody>
      </p:sp>
      <p:sp>
        <p:nvSpPr>
          <p:cNvPr id="233475" name="Rectangle 2"/>
          <p:cNvSpPr>
            <a:spLocks noGrp="1" noRot="1" noChangeAspect="1" noChangeArrowheads="1" noTextEdit="1"/>
          </p:cNvSpPr>
          <p:nvPr>
            <p:ph type="sldImg"/>
          </p:nvPr>
        </p:nvSpPr>
        <p:spPr>
          <a:ln/>
        </p:spPr>
      </p:sp>
      <p:sp>
        <p:nvSpPr>
          <p:cNvPr id="2334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tabLst>
                <a:tab pos="457200" algn="l"/>
              </a:tabLst>
            </a:pPr>
            <a:r>
              <a:rPr lang="en-US" altLang="el-GR" sz="1000" b="1" smtClean="0">
                <a:latin typeface="CG Times" pitchFamily="18" charset="0"/>
              </a:rPr>
              <a:t>1-10	Primary Survey</a:t>
            </a:r>
          </a:p>
          <a:p>
            <a:pPr eaLnBrk="1" hangingPunct="1">
              <a:buFontTx/>
              <a:buChar char="•"/>
              <a:tabLst>
                <a:tab pos="457200" algn="l"/>
              </a:tabLst>
            </a:pPr>
            <a:r>
              <a:rPr lang="en-US" altLang="el-GR" smtClean="0"/>
              <a:t>This is the student’s first encounter with the “ABCDEs,” so be sure to allow adequate time to discuss why the priorities are ordered in this manner. </a:t>
            </a: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HelveticaNeue BoldExt" charset="0"/>
              </a:defRPr>
            </a:lvl1pPr>
            <a:lvl2pPr marL="742950" indent="-285750" eaLnBrk="0" hangingPunct="0">
              <a:spcBef>
                <a:spcPct val="30000"/>
              </a:spcBef>
              <a:defRPr sz="1200">
                <a:solidFill>
                  <a:schemeClr val="tx1"/>
                </a:solidFill>
                <a:latin typeface="HelveticaNeue BoldExt" charset="0"/>
              </a:defRPr>
            </a:lvl2pPr>
            <a:lvl3pPr marL="1143000" indent="-228600" eaLnBrk="0" hangingPunct="0">
              <a:spcBef>
                <a:spcPct val="30000"/>
              </a:spcBef>
              <a:defRPr sz="1200">
                <a:solidFill>
                  <a:schemeClr val="tx1"/>
                </a:solidFill>
                <a:latin typeface="HelveticaNeue BoldExt" charset="0"/>
              </a:defRPr>
            </a:lvl3pPr>
            <a:lvl4pPr marL="1600200" indent="-228600" eaLnBrk="0" hangingPunct="0">
              <a:spcBef>
                <a:spcPct val="30000"/>
              </a:spcBef>
              <a:defRPr sz="1200">
                <a:solidFill>
                  <a:schemeClr val="tx1"/>
                </a:solidFill>
                <a:latin typeface="HelveticaNeue BoldExt" charset="0"/>
              </a:defRPr>
            </a:lvl4pPr>
            <a:lvl5pPr marL="2057400" indent="-228600" eaLnBrk="0" hangingPunct="0">
              <a:spcBef>
                <a:spcPct val="30000"/>
              </a:spcBef>
              <a:defRPr sz="1200">
                <a:solidFill>
                  <a:schemeClr val="tx1"/>
                </a:solidFill>
                <a:latin typeface="HelveticaNeue BoldExt" charset="0"/>
              </a:defRPr>
            </a:lvl5pPr>
            <a:lvl6pPr marL="2514600" indent="-228600" eaLnBrk="0" fontAlgn="base" hangingPunct="0">
              <a:spcBef>
                <a:spcPct val="30000"/>
              </a:spcBef>
              <a:spcAft>
                <a:spcPct val="0"/>
              </a:spcAft>
              <a:defRPr sz="1200">
                <a:solidFill>
                  <a:schemeClr val="tx1"/>
                </a:solidFill>
                <a:latin typeface="HelveticaNeue BoldExt" charset="0"/>
              </a:defRPr>
            </a:lvl6pPr>
            <a:lvl7pPr marL="2971800" indent="-228600" eaLnBrk="0" fontAlgn="base" hangingPunct="0">
              <a:spcBef>
                <a:spcPct val="30000"/>
              </a:spcBef>
              <a:spcAft>
                <a:spcPct val="0"/>
              </a:spcAft>
              <a:defRPr sz="1200">
                <a:solidFill>
                  <a:schemeClr val="tx1"/>
                </a:solidFill>
                <a:latin typeface="HelveticaNeue BoldExt" charset="0"/>
              </a:defRPr>
            </a:lvl7pPr>
            <a:lvl8pPr marL="3429000" indent="-228600" eaLnBrk="0" fontAlgn="base" hangingPunct="0">
              <a:spcBef>
                <a:spcPct val="30000"/>
              </a:spcBef>
              <a:spcAft>
                <a:spcPct val="0"/>
              </a:spcAft>
              <a:defRPr sz="1200">
                <a:solidFill>
                  <a:schemeClr val="tx1"/>
                </a:solidFill>
                <a:latin typeface="HelveticaNeue BoldExt" charset="0"/>
              </a:defRPr>
            </a:lvl8pPr>
            <a:lvl9pPr marL="3886200" indent="-228600" eaLnBrk="0" fontAlgn="base" hangingPunct="0">
              <a:spcBef>
                <a:spcPct val="30000"/>
              </a:spcBef>
              <a:spcAft>
                <a:spcPct val="0"/>
              </a:spcAft>
              <a:defRPr sz="1200">
                <a:solidFill>
                  <a:schemeClr val="tx1"/>
                </a:solidFill>
                <a:latin typeface="HelveticaNeue BoldExt" charset="0"/>
              </a:defRPr>
            </a:lvl9pPr>
          </a:lstStyle>
          <a:p>
            <a:pPr eaLnBrk="1" hangingPunct="1">
              <a:spcBef>
                <a:spcPct val="0"/>
              </a:spcBef>
            </a:pPr>
            <a:fld id="{9B8FDDD6-6D29-41C7-92A1-68159EDB563F}" type="slidenum">
              <a:rPr lang="en-US" altLang="el-GR">
                <a:solidFill>
                  <a:prstClr val="black"/>
                </a:solidFill>
              </a:rPr>
              <a:pPr eaLnBrk="1" hangingPunct="1">
                <a:spcBef>
                  <a:spcPct val="0"/>
                </a:spcBef>
              </a:pPr>
              <a:t>28</a:t>
            </a:fld>
            <a:endParaRPr lang="en-US" altLang="el-GR">
              <a:solidFill>
                <a:prstClr val="black"/>
              </a:solidFill>
            </a:endParaRPr>
          </a:p>
        </p:txBody>
      </p:sp>
      <p:sp>
        <p:nvSpPr>
          <p:cNvPr id="235523" name="Rectangle 2"/>
          <p:cNvSpPr>
            <a:spLocks noGrp="1" noRot="1" noChangeAspect="1" noChangeArrowheads="1" noTextEdit="1"/>
          </p:cNvSpPr>
          <p:nvPr>
            <p:ph type="sldImg"/>
          </p:nvPr>
        </p:nvSpPr>
        <p:spPr>
          <a:ln/>
        </p:spPr>
      </p:sp>
      <p:sp>
        <p:nvSpPr>
          <p:cNvPr id="2355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tabLst>
                <a:tab pos="457200" algn="l"/>
              </a:tabLst>
            </a:pPr>
            <a:r>
              <a:rPr lang="en-US" altLang="el-GR" b="1" smtClean="0">
                <a:latin typeface="CG Times" pitchFamily="18" charset="0"/>
              </a:rPr>
              <a:t>1-12	Special Considerations</a:t>
            </a:r>
          </a:p>
          <a:p>
            <a:pPr eaLnBrk="1" hangingPunct="1">
              <a:buFontTx/>
              <a:buChar char="•"/>
              <a:tabLst>
                <a:tab pos="457200" algn="l"/>
              </a:tabLst>
            </a:pPr>
            <a:r>
              <a:rPr lang="en-US" altLang="el-GR" smtClean="0"/>
              <a:t>Remind the students that there are special issues to consider with each of these types of trauma patients, but that the priorities remain the same. </a:t>
            </a: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slideMaster" Target="../slideMasters/slideMaster3.xml"/><Relationship Id="rId1" Type="http://schemas.openxmlformats.org/officeDocument/2006/relationships/audio" Target="../media/audio1.wav"/></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Διαφάνεια τίτλου">
    <p:spTree>
      <p:nvGrpSpPr>
        <p:cNvPr id="1" name=""/>
        <p:cNvGrpSpPr/>
        <p:nvPr/>
      </p:nvGrpSpPr>
      <p:grpSpPr>
        <a:xfrm>
          <a:off x="0" y="0"/>
          <a:ext cx="0" cy="0"/>
          <a:chOff x="0" y="0"/>
          <a:chExt cx="0" cy="0"/>
        </a:xfrm>
      </p:grpSpPr>
      <p:sp>
        <p:nvSpPr>
          <p:cNvPr id="2" name="Title 1"/>
          <p:cNvSpPr>
            <a:spLocks noGrp="1"/>
          </p:cNvSpPr>
          <p:nvPr>
            <p:ph type="ctrTitle"/>
          </p:nvPr>
        </p:nvSpPr>
        <p:spPr>
          <a:xfrm>
            <a:off x="457200" y="228600"/>
            <a:ext cx="7772400" cy="4571999"/>
          </a:xfrm>
        </p:spPr>
        <p:txBody>
          <a:bodyPr anchor="ctr">
            <a:noAutofit/>
          </a:bodyPr>
          <a:lstStyle>
            <a:lvl1pPr>
              <a:lnSpc>
                <a:spcPct val="100000"/>
              </a:lnSpc>
              <a:defRPr sz="8800" spc="-80" baseline="0">
                <a:solidFill>
                  <a:schemeClr val="tx1"/>
                </a:solidFill>
              </a:defRPr>
            </a:lvl1pPr>
          </a:lstStyle>
          <a:p>
            <a:r>
              <a:rPr lang="el-GR" smtClean="0"/>
              <a:t>Στυλ κύριου τίτλου</a:t>
            </a:r>
            <a:endParaRPr lang="en-US" dirty="0"/>
          </a:p>
        </p:txBody>
      </p:sp>
      <p:sp>
        <p:nvSpPr>
          <p:cNvPr id="3" name="Subtitle 2"/>
          <p:cNvSpPr>
            <a:spLocks noGrp="1"/>
          </p:cNvSpPr>
          <p:nvPr>
            <p:ph type="subTitle" idx="1"/>
          </p:nvPr>
        </p:nvSpPr>
        <p:spPr>
          <a:xfrm>
            <a:off x="457200" y="4800600"/>
            <a:ext cx="6858000" cy="914400"/>
          </a:xfrm>
        </p:spPr>
        <p:txBody>
          <a:bodyPr/>
          <a:lstStyle>
            <a:lvl1pPr marL="0" indent="0" algn="l">
              <a:buNone/>
              <a:defRPr b="0" cap="all" spc="120" baseline="0">
                <a:solidFill>
                  <a:schemeClr val="tx2"/>
                </a:solidFill>
                <a:latin typeface="+mj-lt"/>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l-GR" smtClean="0"/>
              <a:t>Στυλ κύριου υπότιτλου</a:t>
            </a:r>
            <a:endParaRPr lang="en-US" dirty="0"/>
          </a:p>
        </p:txBody>
      </p:sp>
      <p:sp>
        <p:nvSpPr>
          <p:cNvPr id="4" name="Date Placeholder 3"/>
          <p:cNvSpPr>
            <a:spLocks noGrp="1"/>
          </p:cNvSpPr>
          <p:nvPr>
            <p:ph type="dt" sz="half" idx="10"/>
          </p:nvPr>
        </p:nvSpPr>
        <p:spPr/>
        <p:txBody>
          <a:bodyPr/>
          <a:lstStyle/>
          <a:p>
            <a:fld id="{16635C85-5EC3-4632-875F-D5D01CF71347}" type="datetimeFigureOut">
              <a:rPr lang="el-GR" smtClean="0"/>
              <a:t>25/5/2018</a:t>
            </a:fld>
            <a:endParaRPr lang="el-GR"/>
          </a:p>
        </p:txBody>
      </p:sp>
      <p:sp>
        <p:nvSpPr>
          <p:cNvPr id="5" name="Footer Placeholder 4"/>
          <p:cNvSpPr>
            <a:spLocks noGrp="1"/>
          </p:cNvSpPr>
          <p:nvPr>
            <p:ph type="ftr" sz="quarter" idx="11"/>
          </p:nvPr>
        </p:nvSpPr>
        <p:spPr/>
        <p:txBody>
          <a:bodyPr/>
          <a:lstStyle/>
          <a:p>
            <a:endParaRPr lang="el-GR"/>
          </a:p>
        </p:txBody>
      </p:sp>
      <p:sp>
        <p:nvSpPr>
          <p:cNvPr id="9" name="Rectangle 8"/>
          <p:cNvSpPr/>
          <p:nvPr/>
        </p:nvSpPr>
        <p:spPr>
          <a:xfrm>
            <a:off x="9001124" y="4846320"/>
            <a:ext cx="142876" cy="201168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9001124" y="0"/>
            <a:ext cx="142876" cy="484632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ADC24F3B-1323-473A-A388-0B1D42338A14}" type="slidenum">
              <a:rPr lang="el-GR" smtClean="0"/>
              <a:t>‹#›</a:t>
            </a:fld>
            <a:endParaRPr lang="el-G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Τίτλος και Κατακόρυφο κείμεν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l-GR" smtClean="0"/>
              <a:t>Στυλ κύριου τίτλου</a:t>
            </a:r>
            <a:endParaRPr lang="en-US"/>
          </a:p>
        </p:txBody>
      </p:sp>
      <p:sp>
        <p:nvSpPr>
          <p:cNvPr id="3" name="Vertical Text Placeholder 2"/>
          <p:cNvSpPr>
            <a:spLocks noGrp="1"/>
          </p:cNvSpPr>
          <p:nvPr>
            <p:ph type="body" orient="vert" idx="1"/>
          </p:nvPr>
        </p:nvSpPr>
        <p:spPr/>
        <p:txBody>
          <a:bodyPr vert="eaVert"/>
          <a:lstStyle/>
          <a:p>
            <a:pPr lvl="0"/>
            <a:r>
              <a:rPr lang="el-GR" smtClean="0"/>
              <a:t>Στυλ υποδείγματος κειμένου</a:t>
            </a:r>
          </a:p>
          <a:p>
            <a:pPr lvl="1"/>
            <a:r>
              <a:rPr lang="el-GR" smtClean="0"/>
              <a:t>Δεύτερου επιπέδου</a:t>
            </a:r>
          </a:p>
          <a:p>
            <a:pPr lvl="2"/>
            <a:r>
              <a:rPr lang="el-GR" smtClean="0"/>
              <a:t>Τρίτου επιπέδου</a:t>
            </a:r>
          </a:p>
          <a:p>
            <a:pPr lvl="3"/>
            <a:r>
              <a:rPr lang="el-GR" smtClean="0"/>
              <a:t>Τέταρτου επιπέδου</a:t>
            </a:r>
          </a:p>
          <a:p>
            <a:pPr lvl="4"/>
            <a:r>
              <a:rPr lang="el-GR" smtClean="0"/>
              <a:t>Πέμπτου επιπέδου</a:t>
            </a:r>
            <a:endParaRPr lang="en-US"/>
          </a:p>
        </p:txBody>
      </p:sp>
      <p:sp>
        <p:nvSpPr>
          <p:cNvPr id="4" name="Date Placeholder 3"/>
          <p:cNvSpPr>
            <a:spLocks noGrp="1"/>
          </p:cNvSpPr>
          <p:nvPr>
            <p:ph type="dt" sz="half" idx="10"/>
          </p:nvPr>
        </p:nvSpPr>
        <p:spPr/>
        <p:txBody>
          <a:bodyPr/>
          <a:lstStyle/>
          <a:p>
            <a:fld id="{16635C85-5EC3-4632-875F-D5D01CF71347}" type="datetimeFigureOut">
              <a:rPr lang="el-GR" smtClean="0"/>
              <a:t>25/5/2018</a:t>
            </a:fld>
            <a:endParaRPr lang="el-GR"/>
          </a:p>
        </p:txBody>
      </p:sp>
      <p:sp>
        <p:nvSpPr>
          <p:cNvPr id="5" name="Footer Placeholder 4"/>
          <p:cNvSpPr>
            <a:spLocks noGrp="1"/>
          </p:cNvSpPr>
          <p:nvPr>
            <p:ph type="ftr" sz="quarter" idx="11"/>
          </p:nvPr>
        </p:nvSpPr>
        <p:spPr/>
        <p:txBody>
          <a:bodyPr/>
          <a:lstStyle/>
          <a:p>
            <a:endParaRPr lang="el-GR"/>
          </a:p>
        </p:txBody>
      </p:sp>
      <p:sp>
        <p:nvSpPr>
          <p:cNvPr id="6" name="Slide Number Placeholder 5"/>
          <p:cNvSpPr>
            <a:spLocks noGrp="1"/>
          </p:cNvSpPr>
          <p:nvPr>
            <p:ph type="sldNum" sz="quarter" idx="12"/>
          </p:nvPr>
        </p:nvSpPr>
        <p:spPr/>
        <p:txBody>
          <a:bodyPr/>
          <a:lstStyle/>
          <a:p>
            <a:fld id="{ADC24F3B-1323-473A-A388-0B1D42338A14}" type="slidenum">
              <a:rPr lang="el-GR" smtClean="0"/>
              <a:t>‹#›</a:t>
            </a:fld>
            <a:endParaRPr lang="el-G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Κατακόρυφος τίτλος και Κείμενο">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l-GR" smtClean="0"/>
              <a:t>Στυλ κύριου τίτλου</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l-GR" smtClean="0"/>
              <a:t>Στυλ υποδείγματος κειμένου</a:t>
            </a:r>
          </a:p>
          <a:p>
            <a:pPr lvl="1"/>
            <a:r>
              <a:rPr lang="el-GR" smtClean="0"/>
              <a:t>Δεύτερου επιπέδου</a:t>
            </a:r>
          </a:p>
          <a:p>
            <a:pPr lvl="2"/>
            <a:r>
              <a:rPr lang="el-GR" smtClean="0"/>
              <a:t>Τρίτου επιπέδου</a:t>
            </a:r>
          </a:p>
          <a:p>
            <a:pPr lvl="3"/>
            <a:r>
              <a:rPr lang="el-GR" smtClean="0"/>
              <a:t>Τέταρτου επιπέδου</a:t>
            </a:r>
          </a:p>
          <a:p>
            <a:pPr lvl="4"/>
            <a:r>
              <a:rPr lang="el-GR" smtClean="0"/>
              <a:t>Πέμπτου επιπέδου</a:t>
            </a:r>
            <a:endParaRPr lang="en-US"/>
          </a:p>
        </p:txBody>
      </p:sp>
      <p:sp>
        <p:nvSpPr>
          <p:cNvPr id="4" name="Date Placeholder 3"/>
          <p:cNvSpPr>
            <a:spLocks noGrp="1"/>
          </p:cNvSpPr>
          <p:nvPr>
            <p:ph type="dt" sz="half" idx="10"/>
          </p:nvPr>
        </p:nvSpPr>
        <p:spPr/>
        <p:txBody>
          <a:bodyPr/>
          <a:lstStyle/>
          <a:p>
            <a:fld id="{16635C85-5EC3-4632-875F-D5D01CF71347}" type="datetimeFigureOut">
              <a:rPr lang="el-GR" smtClean="0"/>
              <a:t>25/5/2018</a:t>
            </a:fld>
            <a:endParaRPr lang="el-GR"/>
          </a:p>
        </p:txBody>
      </p:sp>
      <p:sp>
        <p:nvSpPr>
          <p:cNvPr id="5" name="Footer Placeholder 4"/>
          <p:cNvSpPr>
            <a:spLocks noGrp="1"/>
          </p:cNvSpPr>
          <p:nvPr>
            <p:ph type="ftr" sz="quarter" idx="11"/>
          </p:nvPr>
        </p:nvSpPr>
        <p:spPr/>
        <p:txBody>
          <a:bodyPr/>
          <a:lstStyle/>
          <a:p>
            <a:endParaRPr lang="el-GR"/>
          </a:p>
        </p:txBody>
      </p:sp>
      <p:sp>
        <p:nvSpPr>
          <p:cNvPr id="6" name="Slide Number Placeholder 5"/>
          <p:cNvSpPr>
            <a:spLocks noGrp="1"/>
          </p:cNvSpPr>
          <p:nvPr>
            <p:ph type="sldNum" sz="quarter" idx="12"/>
          </p:nvPr>
        </p:nvSpPr>
        <p:spPr/>
        <p:txBody>
          <a:bodyPr/>
          <a:lstStyle/>
          <a:p>
            <a:fld id="{ADC24F3B-1323-473A-A388-0B1D42338A14}" type="slidenum">
              <a:rPr lang="el-GR" smtClean="0"/>
              <a:t>‹#›</a:t>
            </a:fld>
            <a:endParaRPr lang="el-G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smtClean="0"/>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Tree>
    <p:extLst>
      <p:ext uri="{BB962C8B-B14F-4D97-AF65-F5344CB8AC3E}">
        <p14:creationId xmlns:p14="http://schemas.microsoft.com/office/powerpoint/2010/main" val="2125413444"/>
      </p:ext>
    </p:extLst>
  </p:cSld>
  <p:clrMapOvr>
    <a:masterClrMapping/>
  </p:clrMapOvr>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4"/>
          <p:cNvSpPr>
            <a:spLocks noGrp="1" noChangeArrowheads="1"/>
          </p:cNvSpPr>
          <p:nvPr>
            <p:ph type="dt" sz="half" idx="10"/>
          </p:nvPr>
        </p:nvSpPr>
        <p:spPr/>
        <p:txBody>
          <a:bodyPr/>
          <a:lstStyle>
            <a:lvl1pP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Tree>
    <p:extLst>
      <p:ext uri="{BB962C8B-B14F-4D97-AF65-F5344CB8AC3E}">
        <p14:creationId xmlns:p14="http://schemas.microsoft.com/office/powerpoint/2010/main" val="2350551124"/>
      </p:ext>
    </p:extLst>
  </p:cSld>
  <p:clrMapOvr>
    <a:masterClrMapping/>
  </p:clrMapOvr>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Tree>
    <p:extLst>
      <p:ext uri="{BB962C8B-B14F-4D97-AF65-F5344CB8AC3E}">
        <p14:creationId xmlns:p14="http://schemas.microsoft.com/office/powerpoint/2010/main" val="4034758216"/>
      </p:ext>
    </p:extLst>
  </p:cSld>
  <p:clrMapOvr>
    <a:masterClrMapping/>
  </p:clrMapOvr>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Rectangle 11"/>
          <p:cNvSpPr/>
          <p:nvPr/>
        </p:nvSpPr>
        <p:spPr>
          <a:xfrm>
            <a:off x="334566" y="3086101"/>
            <a:ext cx="8447484" cy="3305175"/>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2" name="Title 1"/>
          <p:cNvSpPr>
            <a:spLocks noGrp="1"/>
          </p:cNvSpPr>
          <p:nvPr>
            <p:ph type="ctrTitle"/>
          </p:nvPr>
        </p:nvSpPr>
        <p:spPr>
          <a:xfrm>
            <a:off x="435894" y="1020431"/>
            <a:ext cx="8245162" cy="1475013"/>
          </a:xfrm>
          <a:effectLst/>
        </p:spPr>
        <p:txBody>
          <a:bodyPr/>
          <a:lstStyle>
            <a:lvl1pPr>
              <a:defRPr sz="3600">
                <a:solidFill>
                  <a:schemeClr val="accent1"/>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435895" y="2495446"/>
            <a:ext cx="8245160" cy="590321"/>
          </a:xfrm>
        </p:spPr>
        <p:txBody>
          <a:bodyPr anchor="t">
            <a:normAutofit/>
          </a:bodyPr>
          <a:lstStyle>
            <a:lvl1pPr marL="0" indent="0" algn="l">
              <a:buNone/>
              <a:defRPr sz="1600" cap="all">
                <a:solidFill>
                  <a:schemeClr val="accent2"/>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dirty="0"/>
          </a:p>
        </p:txBody>
      </p:sp>
      <p:sp>
        <p:nvSpPr>
          <p:cNvPr id="5" name="Date Placeholder 3"/>
          <p:cNvSpPr>
            <a:spLocks noGrp="1"/>
          </p:cNvSpPr>
          <p:nvPr>
            <p:ph type="dt" sz="half" idx="10"/>
          </p:nvPr>
        </p:nvSpPr>
        <p:spPr/>
        <p:txBody>
          <a:bodyPr/>
          <a:lstStyle>
            <a:lvl1pPr>
              <a:defRPr>
                <a:solidFill>
                  <a:schemeClr val="accent1">
                    <a:lumMod val="75000"/>
                    <a:lumOff val="25000"/>
                  </a:schemeClr>
                </a:solidFill>
              </a:defRPr>
            </a:lvl1pPr>
          </a:lstStyle>
          <a:p>
            <a:pPr>
              <a:defRPr/>
            </a:pPr>
            <a:fld id="{BA76FBB3-2EBB-4FAD-AA35-95AA0261EADE}" type="datetimeFigureOut">
              <a:rPr lang="en-IN">
                <a:solidFill>
                  <a:srgbClr val="4D1434">
                    <a:lumMod val="75000"/>
                    <a:lumOff val="25000"/>
                  </a:srgbClr>
                </a:solidFill>
              </a:rPr>
              <a:pPr>
                <a:defRPr/>
              </a:pPr>
              <a:t>25-05-2018</a:t>
            </a:fld>
            <a:endParaRPr lang="en-IN">
              <a:solidFill>
                <a:srgbClr val="4D1434">
                  <a:lumMod val="75000"/>
                  <a:lumOff val="25000"/>
                </a:srgbClr>
              </a:solidFill>
            </a:endParaRPr>
          </a:p>
        </p:txBody>
      </p:sp>
      <p:sp>
        <p:nvSpPr>
          <p:cNvPr id="6" name="Footer Placeholder 4"/>
          <p:cNvSpPr>
            <a:spLocks noGrp="1"/>
          </p:cNvSpPr>
          <p:nvPr>
            <p:ph type="ftr" sz="quarter" idx="11"/>
          </p:nvPr>
        </p:nvSpPr>
        <p:spPr/>
        <p:txBody>
          <a:bodyPr/>
          <a:lstStyle>
            <a:lvl1pPr>
              <a:defRPr>
                <a:solidFill>
                  <a:schemeClr val="accent1">
                    <a:lumMod val="75000"/>
                    <a:lumOff val="25000"/>
                  </a:schemeClr>
                </a:solidFill>
              </a:defRPr>
            </a:lvl1pPr>
          </a:lstStyle>
          <a:p>
            <a:pPr>
              <a:defRPr/>
            </a:pPr>
            <a:endParaRPr lang="en-IN">
              <a:solidFill>
                <a:srgbClr val="4D1434">
                  <a:lumMod val="75000"/>
                  <a:lumOff val="25000"/>
                </a:srgbClr>
              </a:solidFill>
            </a:endParaRPr>
          </a:p>
        </p:txBody>
      </p:sp>
      <p:sp>
        <p:nvSpPr>
          <p:cNvPr id="7" name="Slide Number Placeholder 5"/>
          <p:cNvSpPr>
            <a:spLocks noGrp="1"/>
          </p:cNvSpPr>
          <p:nvPr>
            <p:ph type="sldNum" sz="quarter" idx="12"/>
          </p:nvPr>
        </p:nvSpPr>
        <p:spPr>
          <a:xfrm>
            <a:off x="7918847" y="5956301"/>
            <a:ext cx="762000" cy="365125"/>
          </a:xfrm>
        </p:spPr>
        <p:txBody>
          <a:bodyPr/>
          <a:lstStyle>
            <a:lvl1pPr>
              <a:defRPr>
                <a:solidFill>
                  <a:srgbClr val="9F296B"/>
                </a:solidFill>
              </a:defRPr>
            </a:lvl1pPr>
          </a:lstStyle>
          <a:p>
            <a:fld id="{3D82DFDC-31D7-4ACC-B310-93A67ADAF56D}" type="slidenum">
              <a:rPr lang="en-IN" altLang="el-GR"/>
              <a:pPr/>
              <a:t>‹#›</a:t>
            </a:fld>
            <a:endParaRPr lang="en-IN" altLang="el-GR"/>
          </a:p>
        </p:txBody>
      </p:sp>
    </p:spTree>
    <p:extLst>
      <p:ext uri="{BB962C8B-B14F-4D97-AF65-F5344CB8AC3E}">
        <p14:creationId xmlns:p14="http://schemas.microsoft.com/office/powerpoint/2010/main" val="158965398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4" name="Rectangle 11"/>
          <p:cNvSpPr>
            <a:spLocks noChangeAspect="1"/>
          </p:cNvSpPr>
          <p:nvPr/>
        </p:nvSpPr>
        <p:spPr>
          <a:xfrm>
            <a:off x="329803" y="614364"/>
            <a:ext cx="8482013" cy="118903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2" name="Title 1"/>
          <p:cNvSpPr>
            <a:spLocks noGrp="1"/>
          </p:cNvSpPr>
          <p:nvPr>
            <p:ph type="title"/>
          </p:nvPr>
        </p:nvSpPr>
        <p:spPr>
          <a:xfrm>
            <a:off x="435894" y="702156"/>
            <a:ext cx="8272212" cy="1013800"/>
          </a:xfrm>
        </p:spPr>
        <p:txBody>
          <a:bodyPr/>
          <a:lstStyle/>
          <a:p>
            <a:r>
              <a:rPr lang="en-US" smtClean="0"/>
              <a:t>Click to edit Master title style</a:t>
            </a:r>
            <a:endParaRPr lang="en-US" dirty="0"/>
          </a:p>
        </p:txBody>
      </p:sp>
      <p:sp>
        <p:nvSpPr>
          <p:cNvPr id="3" name="Content Placeholder 2"/>
          <p:cNvSpPr>
            <a:spLocks noGrp="1"/>
          </p:cNvSpPr>
          <p:nvPr>
            <p:ph idx="1"/>
          </p:nvPr>
        </p:nvSpPr>
        <p:spPr>
          <a:xfrm>
            <a:off x="435895" y="2180497"/>
            <a:ext cx="8272211" cy="3678303"/>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3"/>
          <p:cNvSpPr>
            <a:spLocks noGrp="1"/>
          </p:cNvSpPr>
          <p:nvPr>
            <p:ph type="dt" sz="half" idx="10"/>
          </p:nvPr>
        </p:nvSpPr>
        <p:spPr/>
        <p:txBody>
          <a:bodyPr/>
          <a:lstStyle>
            <a:lvl1pPr>
              <a:defRPr/>
            </a:lvl1pPr>
          </a:lstStyle>
          <a:p>
            <a:pPr>
              <a:defRPr/>
            </a:pPr>
            <a:fld id="{C8B7629F-6281-49F2-AD47-101680B34A5E}" type="datetimeFigureOut">
              <a:rPr lang="en-IN">
                <a:solidFill>
                  <a:srgbClr val="903163"/>
                </a:solidFill>
              </a:rPr>
              <a:pPr>
                <a:defRPr/>
              </a:pPr>
              <a:t>25-05-2018</a:t>
            </a:fld>
            <a:endParaRPr lang="en-IN">
              <a:solidFill>
                <a:srgbClr val="903163"/>
              </a:solidFill>
            </a:endParaRPr>
          </a:p>
        </p:txBody>
      </p:sp>
      <p:sp>
        <p:nvSpPr>
          <p:cNvPr id="6" name="Footer Placeholder 4"/>
          <p:cNvSpPr>
            <a:spLocks noGrp="1"/>
          </p:cNvSpPr>
          <p:nvPr>
            <p:ph type="ftr" sz="quarter" idx="11"/>
          </p:nvPr>
        </p:nvSpPr>
        <p:spPr/>
        <p:txBody>
          <a:bodyPr/>
          <a:lstStyle>
            <a:lvl1pPr>
              <a:defRPr/>
            </a:lvl1pPr>
          </a:lstStyle>
          <a:p>
            <a:pPr>
              <a:defRPr/>
            </a:pPr>
            <a:endParaRPr lang="en-IN">
              <a:solidFill>
                <a:srgbClr val="903163"/>
              </a:solidFill>
            </a:endParaRPr>
          </a:p>
        </p:txBody>
      </p:sp>
      <p:sp>
        <p:nvSpPr>
          <p:cNvPr id="7" name="Slide Number Placeholder 5"/>
          <p:cNvSpPr>
            <a:spLocks noGrp="1"/>
          </p:cNvSpPr>
          <p:nvPr>
            <p:ph type="sldNum" sz="quarter" idx="12"/>
          </p:nvPr>
        </p:nvSpPr>
        <p:spPr/>
        <p:txBody>
          <a:bodyPr/>
          <a:lstStyle>
            <a:lvl1pPr>
              <a:defRPr/>
            </a:lvl1pPr>
          </a:lstStyle>
          <a:p>
            <a:fld id="{971B6DEB-54B1-4DD7-900F-3E2CF78652C0}" type="slidenum">
              <a:rPr lang="en-IN" altLang="el-GR">
                <a:solidFill>
                  <a:srgbClr val="903163"/>
                </a:solidFill>
              </a:rPr>
              <a:pPr/>
              <a:t>‹#›</a:t>
            </a:fld>
            <a:endParaRPr lang="en-IN" altLang="el-GR">
              <a:solidFill>
                <a:srgbClr val="903163"/>
              </a:solidFill>
            </a:endParaRPr>
          </a:p>
        </p:txBody>
      </p:sp>
    </p:spTree>
    <p:extLst>
      <p:ext uri="{BB962C8B-B14F-4D97-AF65-F5344CB8AC3E}">
        <p14:creationId xmlns:p14="http://schemas.microsoft.com/office/powerpoint/2010/main" val="46222946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4" name="Rectangle 11"/>
          <p:cNvSpPr>
            <a:spLocks noChangeAspect="1"/>
          </p:cNvSpPr>
          <p:nvPr/>
        </p:nvSpPr>
        <p:spPr>
          <a:xfrm>
            <a:off x="335756" y="5141914"/>
            <a:ext cx="8467725" cy="125888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2" name="Title 1"/>
          <p:cNvSpPr>
            <a:spLocks noGrp="1"/>
          </p:cNvSpPr>
          <p:nvPr>
            <p:ph type="title"/>
          </p:nvPr>
        </p:nvSpPr>
        <p:spPr>
          <a:xfrm>
            <a:off x="435895" y="3043911"/>
            <a:ext cx="8272211" cy="1497507"/>
          </a:xfrm>
        </p:spPr>
        <p:txBody>
          <a:bodyPr/>
          <a:lstStyle>
            <a:lvl1pPr algn="l">
              <a:defRPr sz="3600" b="0" cap="all">
                <a:solidFill>
                  <a:schemeClr val="accent1"/>
                </a:solidFill>
              </a:defRPr>
            </a:lvl1pPr>
          </a:lstStyle>
          <a:p>
            <a:r>
              <a:rPr lang="en-US" smtClean="0"/>
              <a:t>Click to edit Master title style</a:t>
            </a:r>
            <a:endParaRPr lang="en-US" dirty="0"/>
          </a:p>
        </p:txBody>
      </p:sp>
      <p:sp>
        <p:nvSpPr>
          <p:cNvPr id="3" name="Text Placeholder 2"/>
          <p:cNvSpPr>
            <a:spLocks noGrp="1"/>
          </p:cNvSpPr>
          <p:nvPr>
            <p:ph type="body" idx="1"/>
          </p:nvPr>
        </p:nvSpPr>
        <p:spPr>
          <a:xfrm>
            <a:off x="435895" y="4541417"/>
            <a:ext cx="8272211" cy="600556"/>
          </a:xfrm>
        </p:spPr>
        <p:txBody>
          <a:bodyPr anchor="t">
            <a:normAutofit/>
          </a:bodyPr>
          <a:lstStyle>
            <a:lvl1pPr marL="0" indent="0" algn="l">
              <a:buNone/>
              <a:defRPr sz="1800" cap="all">
                <a:solidFill>
                  <a:schemeClr val="accent2"/>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Edit Master text styles</a:t>
            </a:r>
          </a:p>
        </p:txBody>
      </p:sp>
      <p:sp>
        <p:nvSpPr>
          <p:cNvPr id="5" name="Date Placeholder 3"/>
          <p:cNvSpPr>
            <a:spLocks noGrp="1"/>
          </p:cNvSpPr>
          <p:nvPr>
            <p:ph type="dt" sz="half" idx="10"/>
          </p:nvPr>
        </p:nvSpPr>
        <p:spPr/>
        <p:txBody>
          <a:bodyPr/>
          <a:lstStyle>
            <a:lvl1pPr>
              <a:defRPr>
                <a:solidFill>
                  <a:schemeClr val="accent1">
                    <a:lumMod val="75000"/>
                    <a:lumOff val="25000"/>
                  </a:schemeClr>
                </a:solidFill>
              </a:defRPr>
            </a:lvl1pPr>
          </a:lstStyle>
          <a:p>
            <a:pPr>
              <a:defRPr/>
            </a:pPr>
            <a:fld id="{C2116E47-F20B-4109-B2F2-AFD0402D4CCF}" type="datetimeFigureOut">
              <a:rPr lang="en-IN">
                <a:solidFill>
                  <a:srgbClr val="4D1434">
                    <a:lumMod val="75000"/>
                    <a:lumOff val="25000"/>
                  </a:srgbClr>
                </a:solidFill>
              </a:rPr>
              <a:pPr>
                <a:defRPr/>
              </a:pPr>
              <a:t>25-05-2018</a:t>
            </a:fld>
            <a:endParaRPr lang="en-IN">
              <a:solidFill>
                <a:srgbClr val="4D1434">
                  <a:lumMod val="75000"/>
                  <a:lumOff val="25000"/>
                </a:srgbClr>
              </a:solidFill>
            </a:endParaRPr>
          </a:p>
        </p:txBody>
      </p:sp>
      <p:sp>
        <p:nvSpPr>
          <p:cNvPr id="6" name="Footer Placeholder 4"/>
          <p:cNvSpPr>
            <a:spLocks noGrp="1"/>
          </p:cNvSpPr>
          <p:nvPr>
            <p:ph type="ftr" sz="quarter" idx="11"/>
          </p:nvPr>
        </p:nvSpPr>
        <p:spPr/>
        <p:txBody>
          <a:bodyPr/>
          <a:lstStyle>
            <a:lvl1pPr>
              <a:defRPr>
                <a:solidFill>
                  <a:schemeClr val="accent1">
                    <a:lumMod val="75000"/>
                    <a:lumOff val="25000"/>
                  </a:schemeClr>
                </a:solidFill>
              </a:defRPr>
            </a:lvl1pPr>
          </a:lstStyle>
          <a:p>
            <a:pPr>
              <a:defRPr/>
            </a:pPr>
            <a:endParaRPr lang="en-IN">
              <a:solidFill>
                <a:srgbClr val="4D1434">
                  <a:lumMod val="75000"/>
                  <a:lumOff val="25000"/>
                </a:srgbClr>
              </a:solidFill>
            </a:endParaRPr>
          </a:p>
        </p:txBody>
      </p:sp>
      <p:sp>
        <p:nvSpPr>
          <p:cNvPr id="7" name="Slide Number Placeholder 5"/>
          <p:cNvSpPr>
            <a:spLocks noGrp="1"/>
          </p:cNvSpPr>
          <p:nvPr>
            <p:ph type="sldNum" sz="quarter" idx="12"/>
          </p:nvPr>
        </p:nvSpPr>
        <p:spPr/>
        <p:txBody>
          <a:bodyPr/>
          <a:lstStyle>
            <a:lvl1pPr>
              <a:defRPr>
                <a:solidFill>
                  <a:srgbClr val="9F296B"/>
                </a:solidFill>
              </a:defRPr>
            </a:lvl1pPr>
          </a:lstStyle>
          <a:p>
            <a:fld id="{53FC0B41-1BF0-4E09-9236-EA7D6792F13A}" type="slidenum">
              <a:rPr lang="en-IN" altLang="el-GR"/>
              <a:pPr/>
              <a:t>‹#›</a:t>
            </a:fld>
            <a:endParaRPr lang="en-IN" altLang="el-GR"/>
          </a:p>
        </p:txBody>
      </p:sp>
    </p:spTree>
    <p:extLst>
      <p:ext uri="{BB962C8B-B14F-4D97-AF65-F5344CB8AC3E}">
        <p14:creationId xmlns:p14="http://schemas.microsoft.com/office/powerpoint/2010/main" val="365430964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5" name="Rectangle 11"/>
          <p:cNvSpPr>
            <a:spLocks noChangeAspect="1"/>
          </p:cNvSpPr>
          <p:nvPr/>
        </p:nvSpPr>
        <p:spPr>
          <a:xfrm>
            <a:off x="334566" y="606425"/>
            <a:ext cx="8474869" cy="1258888"/>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2" name="Title 1"/>
          <p:cNvSpPr>
            <a:spLocks noGrp="1"/>
          </p:cNvSpPr>
          <p:nvPr>
            <p:ph type="title"/>
          </p:nvPr>
        </p:nvSpPr>
        <p:spPr>
          <a:xfrm>
            <a:off x="435895" y="729658"/>
            <a:ext cx="8272212" cy="988332"/>
          </a:xfrm>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435895" y="2228004"/>
            <a:ext cx="4066793" cy="3633047"/>
          </a:xfrm>
        </p:spPr>
        <p:txBody>
          <a:bodyPr>
            <a:normAutofit/>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41313" y="2228004"/>
            <a:ext cx="4066794" cy="3633047"/>
          </a:xfrm>
        </p:spPr>
        <p:txBody>
          <a:bodyPr>
            <a:normAutofit/>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6" name="Date Placeholder 4"/>
          <p:cNvSpPr>
            <a:spLocks noGrp="1"/>
          </p:cNvSpPr>
          <p:nvPr>
            <p:ph type="dt" sz="half" idx="10"/>
          </p:nvPr>
        </p:nvSpPr>
        <p:spPr/>
        <p:txBody>
          <a:bodyPr/>
          <a:lstStyle>
            <a:lvl1pPr>
              <a:defRPr/>
            </a:lvl1pPr>
          </a:lstStyle>
          <a:p>
            <a:pPr>
              <a:defRPr/>
            </a:pPr>
            <a:fld id="{D8699901-9B13-4E34-9517-21AA32B35096}" type="datetimeFigureOut">
              <a:rPr lang="en-IN">
                <a:solidFill>
                  <a:srgbClr val="903163"/>
                </a:solidFill>
              </a:rPr>
              <a:pPr>
                <a:defRPr/>
              </a:pPr>
              <a:t>25-05-2018</a:t>
            </a:fld>
            <a:endParaRPr lang="en-IN">
              <a:solidFill>
                <a:srgbClr val="903163"/>
              </a:solidFill>
            </a:endParaRPr>
          </a:p>
        </p:txBody>
      </p:sp>
      <p:sp>
        <p:nvSpPr>
          <p:cNvPr id="7" name="Footer Placeholder 5"/>
          <p:cNvSpPr>
            <a:spLocks noGrp="1"/>
          </p:cNvSpPr>
          <p:nvPr>
            <p:ph type="ftr" sz="quarter" idx="11"/>
          </p:nvPr>
        </p:nvSpPr>
        <p:spPr/>
        <p:txBody>
          <a:bodyPr/>
          <a:lstStyle>
            <a:lvl1pPr>
              <a:defRPr/>
            </a:lvl1pPr>
          </a:lstStyle>
          <a:p>
            <a:pPr>
              <a:defRPr/>
            </a:pPr>
            <a:endParaRPr lang="en-IN">
              <a:solidFill>
                <a:srgbClr val="903163"/>
              </a:solidFill>
            </a:endParaRPr>
          </a:p>
        </p:txBody>
      </p:sp>
      <p:sp>
        <p:nvSpPr>
          <p:cNvPr id="8" name="Slide Number Placeholder 6"/>
          <p:cNvSpPr>
            <a:spLocks noGrp="1"/>
          </p:cNvSpPr>
          <p:nvPr>
            <p:ph type="sldNum" sz="quarter" idx="12"/>
          </p:nvPr>
        </p:nvSpPr>
        <p:spPr/>
        <p:txBody>
          <a:bodyPr/>
          <a:lstStyle>
            <a:lvl1pPr>
              <a:defRPr/>
            </a:lvl1pPr>
          </a:lstStyle>
          <a:p>
            <a:fld id="{503508E1-8C78-447D-96F2-6729A05A187D}" type="slidenum">
              <a:rPr lang="en-IN" altLang="el-GR">
                <a:solidFill>
                  <a:srgbClr val="903163"/>
                </a:solidFill>
              </a:rPr>
              <a:pPr/>
              <a:t>‹#›</a:t>
            </a:fld>
            <a:endParaRPr lang="en-IN" altLang="el-GR">
              <a:solidFill>
                <a:srgbClr val="903163"/>
              </a:solidFill>
            </a:endParaRPr>
          </a:p>
        </p:txBody>
      </p:sp>
    </p:spTree>
    <p:extLst>
      <p:ext uri="{BB962C8B-B14F-4D97-AF65-F5344CB8AC3E}">
        <p14:creationId xmlns:p14="http://schemas.microsoft.com/office/powerpoint/2010/main" val="349682883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7" name="Rectangle 11"/>
          <p:cNvSpPr>
            <a:spLocks noChangeAspect="1"/>
          </p:cNvSpPr>
          <p:nvPr/>
        </p:nvSpPr>
        <p:spPr>
          <a:xfrm>
            <a:off x="334566" y="606425"/>
            <a:ext cx="8474869" cy="1258888"/>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12" name="Title 1"/>
          <p:cNvSpPr>
            <a:spLocks noGrp="1"/>
          </p:cNvSpPr>
          <p:nvPr>
            <p:ph type="title"/>
          </p:nvPr>
        </p:nvSpPr>
        <p:spPr>
          <a:xfrm>
            <a:off x="435895" y="729658"/>
            <a:ext cx="8272212" cy="988332"/>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65415" y="2250893"/>
            <a:ext cx="3815306" cy="536005"/>
          </a:xfrm>
        </p:spPr>
        <p:txBody>
          <a:bodyPr anchor="b">
            <a:noAutofit/>
          </a:bodyPr>
          <a:lstStyle>
            <a:lvl1pPr marL="0" indent="0">
              <a:buNone/>
              <a:defRPr sz="2200" b="0">
                <a:solidFill>
                  <a:schemeClr val="accent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Edit Master text styles</a:t>
            </a:r>
          </a:p>
        </p:txBody>
      </p:sp>
      <p:sp>
        <p:nvSpPr>
          <p:cNvPr id="4" name="Content Placeholder 3"/>
          <p:cNvSpPr>
            <a:spLocks noGrp="1"/>
          </p:cNvSpPr>
          <p:nvPr>
            <p:ph sz="half" idx="2"/>
          </p:nvPr>
        </p:nvSpPr>
        <p:spPr>
          <a:xfrm>
            <a:off x="435896" y="2926053"/>
            <a:ext cx="4044825" cy="2934999"/>
          </a:xfrm>
        </p:spPr>
        <p:txBody>
          <a:bodyPr anchor="t">
            <a:normAutofit/>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892802" y="2250893"/>
            <a:ext cx="3815305" cy="553373"/>
          </a:xfrm>
        </p:spPr>
        <p:txBody>
          <a:bodyPr anchor="b">
            <a:noAutofit/>
          </a:bodyPr>
          <a:lstStyle>
            <a:lvl1pPr marL="0" indent="0">
              <a:buNone/>
              <a:defRPr sz="2200" b="0">
                <a:solidFill>
                  <a:schemeClr val="accent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Edit Master text styles</a:t>
            </a:r>
          </a:p>
        </p:txBody>
      </p:sp>
      <p:sp>
        <p:nvSpPr>
          <p:cNvPr id="6" name="Content Placeholder 5"/>
          <p:cNvSpPr>
            <a:spLocks noGrp="1"/>
          </p:cNvSpPr>
          <p:nvPr>
            <p:ph sz="quarter" idx="4"/>
          </p:nvPr>
        </p:nvSpPr>
        <p:spPr>
          <a:xfrm>
            <a:off x="4663282" y="2926053"/>
            <a:ext cx="4044825" cy="2934999"/>
          </a:xfrm>
        </p:spPr>
        <p:txBody>
          <a:bodyPr anchor="t">
            <a:normAutofit/>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8" name="Date Placeholder 6"/>
          <p:cNvSpPr>
            <a:spLocks noGrp="1"/>
          </p:cNvSpPr>
          <p:nvPr>
            <p:ph type="dt" sz="half" idx="10"/>
          </p:nvPr>
        </p:nvSpPr>
        <p:spPr/>
        <p:txBody>
          <a:bodyPr/>
          <a:lstStyle>
            <a:lvl1pPr>
              <a:defRPr/>
            </a:lvl1pPr>
          </a:lstStyle>
          <a:p>
            <a:pPr>
              <a:defRPr/>
            </a:pPr>
            <a:fld id="{5F83A77B-6494-4D5E-989F-7F804BD2788D}" type="datetimeFigureOut">
              <a:rPr lang="en-IN">
                <a:solidFill>
                  <a:srgbClr val="903163"/>
                </a:solidFill>
              </a:rPr>
              <a:pPr>
                <a:defRPr/>
              </a:pPr>
              <a:t>25-05-2018</a:t>
            </a:fld>
            <a:endParaRPr lang="en-IN">
              <a:solidFill>
                <a:srgbClr val="903163"/>
              </a:solidFill>
            </a:endParaRPr>
          </a:p>
        </p:txBody>
      </p:sp>
      <p:sp>
        <p:nvSpPr>
          <p:cNvPr id="9" name="Footer Placeholder 7"/>
          <p:cNvSpPr>
            <a:spLocks noGrp="1"/>
          </p:cNvSpPr>
          <p:nvPr>
            <p:ph type="ftr" sz="quarter" idx="11"/>
          </p:nvPr>
        </p:nvSpPr>
        <p:spPr/>
        <p:txBody>
          <a:bodyPr/>
          <a:lstStyle>
            <a:lvl1pPr>
              <a:defRPr/>
            </a:lvl1pPr>
          </a:lstStyle>
          <a:p>
            <a:pPr>
              <a:defRPr/>
            </a:pPr>
            <a:endParaRPr lang="en-IN">
              <a:solidFill>
                <a:srgbClr val="903163"/>
              </a:solidFill>
            </a:endParaRPr>
          </a:p>
        </p:txBody>
      </p:sp>
      <p:sp>
        <p:nvSpPr>
          <p:cNvPr id="10" name="Slide Number Placeholder 8"/>
          <p:cNvSpPr>
            <a:spLocks noGrp="1"/>
          </p:cNvSpPr>
          <p:nvPr>
            <p:ph type="sldNum" sz="quarter" idx="12"/>
          </p:nvPr>
        </p:nvSpPr>
        <p:spPr/>
        <p:txBody>
          <a:bodyPr/>
          <a:lstStyle>
            <a:lvl1pPr>
              <a:defRPr/>
            </a:lvl1pPr>
          </a:lstStyle>
          <a:p>
            <a:fld id="{890909F7-E96B-4219-A5A7-55CE9CFA5438}" type="slidenum">
              <a:rPr lang="en-IN" altLang="el-GR">
                <a:solidFill>
                  <a:srgbClr val="903163"/>
                </a:solidFill>
              </a:rPr>
              <a:pPr/>
              <a:t>‹#›</a:t>
            </a:fld>
            <a:endParaRPr lang="en-IN" altLang="el-GR">
              <a:solidFill>
                <a:srgbClr val="903163"/>
              </a:solidFill>
            </a:endParaRPr>
          </a:p>
        </p:txBody>
      </p:sp>
    </p:spTree>
    <p:extLst>
      <p:ext uri="{BB962C8B-B14F-4D97-AF65-F5344CB8AC3E}">
        <p14:creationId xmlns:p14="http://schemas.microsoft.com/office/powerpoint/2010/main" val="310767232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Τίτλος και Περιεχόμεν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l-GR" smtClean="0"/>
              <a:t>Στυλ κύριου τίτλου</a:t>
            </a:r>
            <a:endParaRPr lang="en-US"/>
          </a:p>
        </p:txBody>
      </p:sp>
      <p:sp>
        <p:nvSpPr>
          <p:cNvPr id="3" name="Content Placeholder 2"/>
          <p:cNvSpPr>
            <a:spLocks noGrp="1"/>
          </p:cNvSpPr>
          <p:nvPr>
            <p:ph idx="1"/>
          </p:nvPr>
        </p:nvSpPr>
        <p:spPr/>
        <p:txBody>
          <a:bodyPr/>
          <a:lstStyle/>
          <a:p>
            <a:pPr lvl="0"/>
            <a:r>
              <a:rPr lang="el-GR" smtClean="0"/>
              <a:t>Στυλ υποδείγματος κειμένου</a:t>
            </a:r>
          </a:p>
          <a:p>
            <a:pPr lvl="1"/>
            <a:r>
              <a:rPr lang="el-GR" smtClean="0"/>
              <a:t>Δεύτερου επιπέδου</a:t>
            </a:r>
          </a:p>
          <a:p>
            <a:pPr lvl="2"/>
            <a:r>
              <a:rPr lang="el-GR" smtClean="0"/>
              <a:t>Τρίτου επιπέδου</a:t>
            </a:r>
          </a:p>
          <a:p>
            <a:pPr lvl="3"/>
            <a:r>
              <a:rPr lang="el-GR" smtClean="0"/>
              <a:t>Τέταρτου επιπέδου</a:t>
            </a:r>
          </a:p>
          <a:p>
            <a:pPr lvl="4"/>
            <a:r>
              <a:rPr lang="el-GR" smtClean="0"/>
              <a:t>Πέμπτου επιπέδου</a:t>
            </a:r>
            <a:endParaRPr lang="en-US" dirty="0"/>
          </a:p>
        </p:txBody>
      </p:sp>
      <p:sp>
        <p:nvSpPr>
          <p:cNvPr id="4" name="Date Placeholder 3"/>
          <p:cNvSpPr>
            <a:spLocks noGrp="1"/>
          </p:cNvSpPr>
          <p:nvPr>
            <p:ph type="dt" sz="half" idx="10"/>
          </p:nvPr>
        </p:nvSpPr>
        <p:spPr/>
        <p:txBody>
          <a:bodyPr/>
          <a:lstStyle/>
          <a:p>
            <a:fld id="{16635C85-5EC3-4632-875F-D5D01CF71347}" type="datetimeFigureOut">
              <a:rPr lang="el-GR" smtClean="0"/>
              <a:t>25/5/2018</a:t>
            </a:fld>
            <a:endParaRPr lang="el-GR"/>
          </a:p>
        </p:txBody>
      </p:sp>
      <p:sp>
        <p:nvSpPr>
          <p:cNvPr id="5" name="Footer Placeholder 4"/>
          <p:cNvSpPr>
            <a:spLocks noGrp="1"/>
          </p:cNvSpPr>
          <p:nvPr>
            <p:ph type="ftr" sz="quarter" idx="11"/>
          </p:nvPr>
        </p:nvSpPr>
        <p:spPr/>
        <p:txBody>
          <a:bodyPr/>
          <a:lstStyle/>
          <a:p>
            <a:endParaRPr lang="el-GR"/>
          </a:p>
        </p:txBody>
      </p:sp>
      <p:sp>
        <p:nvSpPr>
          <p:cNvPr id="6" name="Slide Number Placeholder 5"/>
          <p:cNvSpPr>
            <a:spLocks noGrp="1"/>
          </p:cNvSpPr>
          <p:nvPr>
            <p:ph type="sldNum" sz="quarter" idx="12"/>
          </p:nvPr>
        </p:nvSpPr>
        <p:spPr/>
        <p:txBody>
          <a:bodyPr/>
          <a:lstStyle/>
          <a:p>
            <a:fld id="{ADC24F3B-1323-473A-A388-0B1D42338A14}" type="slidenum">
              <a:rPr lang="el-GR" smtClean="0"/>
              <a:t>‹#›</a:t>
            </a:fld>
            <a:endParaRPr lang="el-G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3" name="Rectangle 11"/>
          <p:cNvSpPr>
            <a:spLocks noChangeAspect="1"/>
          </p:cNvSpPr>
          <p:nvPr/>
        </p:nvSpPr>
        <p:spPr>
          <a:xfrm>
            <a:off x="330994" y="606425"/>
            <a:ext cx="8474869" cy="1258888"/>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8" name="Title 1"/>
          <p:cNvSpPr>
            <a:spLocks noGrp="1"/>
          </p:cNvSpPr>
          <p:nvPr>
            <p:ph type="title"/>
          </p:nvPr>
        </p:nvSpPr>
        <p:spPr>
          <a:xfrm>
            <a:off x="431921" y="729658"/>
            <a:ext cx="8272212" cy="988332"/>
          </a:xfrm>
        </p:spPr>
        <p:txBody>
          <a:bodyPr/>
          <a:lstStyle/>
          <a:p>
            <a:r>
              <a:rPr lang="en-US" smtClean="0"/>
              <a:t>Click to edit Master title style</a:t>
            </a:r>
            <a:endParaRPr lang="en-US" dirty="0"/>
          </a:p>
        </p:txBody>
      </p:sp>
      <p:sp>
        <p:nvSpPr>
          <p:cNvPr id="4" name="Date Placeholder 2"/>
          <p:cNvSpPr>
            <a:spLocks noGrp="1"/>
          </p:cNvSpPr>
          <p:nvPr>
            <p:ph type="dt" sz="half" idx="10"/>
          </p:nvPr>
        </p:nvSpPr>
        <p:spPr/>
        <p:txBody>
          <a:bodyPr/>
          <a:lstStyle>
            <a:lvl1pPr>
              <a:defRPr/>
            </a:lvl1pPr>
          </a:lstStyle>
          <a:p>
            <a:pPr>
              <a:defRPr/>
            </a:pPr>
            <a:fld id="{771E2712-1B72-426F-A46E-4F07FC3A15F6}" type="datetimeFigureOut">
              <a:rPr lang="en-IN">
                <a:solidFill>
                  <a:srgbClr val="903163"/>
                </a:solidFill>
              </a:rPr>
              <a:pPr>
                <a:defRPr/>
              </a:pPr>
              <a:t>25-05-2018</a:t>
            </a:fld>
            <a:endParaRPr lang="en-IN">
              <a:solidFill>
                <a:srgbClr val="903163"/>
              </a:solidFill>
            </a:endParaRPr>
          </a:p>
        </p:txBody>
      </p:sp>
      <p:sp>
        <p:nvSpPr>
          <p:cNvPr id="5" name="Footer Placeholder 3"/>
          <p:cNvSpPr>
            <a:spLocks noGrp="1"/>
          </p:cNvSpPr>
          <p:nvPr>
            <p:ph type="ftr" sz="quarter" idx="11"/>
          </p:nvPr>
        </p:nvSpPr>
        <p:spPr/>
        <p:txBody>
          <a:bodyPr/>
          <a:lstStyle>
            <a:lvl1pPr>
              <a:defRPr/>
            </a:lvl1pPr>
          </a:lstStyle>
          <a:p>
            <a:pPr>
              <a:defRPr/>
            </a:pPr>
            <a:endParaRPr lang="en-IN">
              <a:solidFill>
                <a:srgbClr val="903163"/>
              </a:solidFill>
            </a:endParaRPr>
          </a:p>
        </p:txBody>
      </p:sp>
      <p:sp>
        <p:nvSpPr>
          <p:cNvPr id="6" name="Slide Number Placeholder 4"/>
          <p:cNvSpPr>
            <a:spLocks noGrp="1"/>
          </p:cNvSpPr>
          <p:nvPr>
            <p:ph type="sldNum" sz="quarter" idx="12"/>
          </p:nvPr>
        </p:nvSpPr>
        <p:spPr/>
        <p:txBody>
          <a:bodyPr/>
          <a:lstStyle>
            <a:lvl1pPr>
              <a:defRPr/>
            </a:lvl1pPr>
          </a:lstStyle>
          <a:p>
            <a:fld id="{82854AFD-0C5E-4B58-98CE-E85CE0A7EAC7}" type="slidenum">
              <a:rPr lang="en-IN" altLang="el-GR">
                <a:solidFill>
                  <a:srgbClr val="903163"/>
                </a:solidFill>
              </a:rPr>
              <a:pPr/>
              <a:t>‹#›</a:t>
            </a:fld>
            <a:endParaRPr lang="en-IN" altLang="el-GR">
              <a:solidFill>
                <a:srgbClr val="903163"/>
              </a:solidFill>
            </a:endParaRPr>
          </a:p>
        </p:txBody>
      </p:sp>
    </p:spTree>
    <p:extLst>
      <p:ext uri="{BB962C8B-B14F-4D97-AF65-F5344CB8AC3E}">
        <p14:creationId xmlns:p14="http://schemas.microsoft.com/office/powerpoint/2010/main" val="393134375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BA787B8B-8B6D-40B5-BA9D-D94E80ACA518}" type="datetimeFigureOut">
              <a:rPr lang="en-IN">
                <a:solidFill>
                  <a:srgbClr val="903163"/>
                </a:solidFill>
              </a:rPr>
              <a:pPr>
                <a:defRPr/>
              </a:pPr>
              <a:t>25-05-2018</a:t>
            </a:fld>
            <a:endParaRPr lang="en-IN">
              <a:solidFill>
                <a:srgbClr val="903163"/>
              </a:solidFill>
            </a:endParaRPr>
          </a:p>
        </p:txBody>
      </p:sp>
      <p:sp>
        <p:nvSpPr>
          <p:cNvPr id="3" name="Footer Placeholder 4"/>
          <p:cNvSpPr>
            <a:spLocks noGrp="1"/>
          </p:cNvSpPr>
          <p:nvPr>
            <p:ph type="ftr" sz="quarter" idx="11"/>
          </p:nvPr>
        </p:nvSpPr>
        <p:spPr/>
        <p:txBody>
          <a:bodyPr/>
          <a:lstStyle>
            <a:lvl1pPr>
              <a:defRPr/>
            </a:lvl1pPr>
          </a:lstStyle>
          <a:p>
            <a:pPr>
              <a:defRPr/>
            </a:pPr>
            <a:endParaRPr lang="en-IN">
              <a:solidFill>
                <a:srgbClr val="903163"/>
              </a:solidFill>
            </a:endParaRPr>
          </a:p>
        </p:txBody>
      </p:sp>
      <p:sp>
        <p:nvSpPr>
          <p:cNvPr id="4" name="Slide Number Placeholder 5"/>
          <p:cNvSpPr>
            <a:spLocks noGrp="1"/>
          </p:cNvSpPr>
          <p:nvPr>
            <p:ph type="sldNum" sz="quarter" idx="12"/>
          </p:nvPr>
        </p:nvSpPr>
        <p:spPr/>
        <p:txBody>
          <a:bodyPr/>
          <a:lstStyle>
            <a:lvl1pPr>
              <a:defRPr/>
            </a:lvl1pPr>
          </a:lstStyle>
          <a:p>
            <a:fld id="{BAA05F87-D2AB-429F-8ABD-A8159C396349}" type="slidenum">
              <a:rPr lang="en-IN" altLang="el-GR">
                <a:solidFill>
                  <a:srgbClr val="903163"/>
                </a:solidFill>
              </a:rPr>
              <a:pPr/>
              <a:t>‹#›</a:t>
            </a:fld>
            <a:endParaRPr lang="en-IN" altLang="el-GR">
              <a:solidFill>
                <a:srgbClr val="903163"/>
              </a:solidFill>
            </a:endParaRPr>
          </a:p>
        </p:txBody>
      </p:sp>
    </p:spTree>
    <p:extLst>
      <p:ext uri="{BB962C8B-B14F-4D97-AF65-F5344CB8AC3E}">
        <p14:creationId xmlns:p14="http://schemas.microsoft.com/office/powerpoint/2010/main" val="57513756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5" name="Rectangle 11"/>
          <p:cNvSpPr>
            <a:spLocks noChangeAspect="1"/>
          </p:cNvSpPr>
          <p:nvPr/>
        </p:nvSpPr>
        <p:spPr>
          <a:xfrm>
            <a:off x="335756" y="5141913"/>
            <a:ext cx="8473679" cy="127476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2" name="Title 1"/>
          <p:cNvSpPr>
            <a:spLocks noGrp="1"/>
          </p:cNvSpPr>
          <p:nvPr>
            <p:ph type="title"/>
          </p:nvPr>
        </p:nvSpPr>
        <p:spPr>
          <a:xfrm>
            <a:off x="435894" y="5262296"/>
            <a:ext cx="3682084" cy="689514"/>
          </a:xfrm>
        </p:spPr>
        <p:txBody>
          <a:bodyPr anchor="ctr"/>
          <a:lstStyle>
            <a:lvl1pPr algn="l">
              <a:defRPr sz="2000" b="0">
                <a:solidFill>
                  <a:schemeClr val="accent1">
                    <a:lumMod val="75000"/>
                    <a:lumOff val="25000"/>
                  </a:schemeClr>
                </a:solidFill>
              </a:defRPr>
            </a:lvl1pPr>
          </a:lstStyle>
          <a:p>
            <a:r>
              <a:rPr lang="en-US" smtClean="0"/>
              <a:t>Click to edit Master title style</a:t>
            </a:r>
            <a:endParaRPr lang="en-US" dirty="0"/>
          </a:p>
        </p:txBody>
      </p:sp>
      <p:sp>
        <p:nvSpPr>
          <p:cNvPr id="3" name="Content Placeholder 2"/>
          <p:cNvSpPr>
            <a:spLocks noGrp="1"/>
          </p:cNvSpPr>
          <p:nvPr>
            <p:ph idx="1"/>
          </p:nvPr>
        </p:nvSpPr>
        <p:spPr>
          <a:xfrm>
            <a:off x="335862" y="601200"/>
            <a:ext cx="8469630" cy="4204800"/>
          </a:xfrm>
        </p:spPr>
        <p:txBody>
          <a:bodyPr>
            <a:normAutofit/>
          </a:bodyPr>
          <a:lstStyle>
            <a:lvl1pPr>
              <a:defRPr sz="2000">
                <a:solidFill>
                  <a:schemeClr val="tx2"/>
                </a:solidFill>
              </a:defRPr>
            </a:lvl1pPr>
            <a:lvl2pPr>
              <a:defRPr sz="1800">
                <a:solidFill>
                  <a:schemeClr val="tx2"/>
                </a:solidFill>
              </a:defRPr>
            </a:lvl2pPr>
            <a:lvl3pPr>
              <a:defRPr sz="1600">
                <a:solidFill>
                  <a:schemeClr val="tx2"/>
                </a:solidFill>
              </a:defRPr>
            </a:lvl3pPr>
            <a:lvl4pPr>
              <a:defRPr sz="1400">
                <a:solidFill>
                  <a:schemeClr val="tx2"/>
                </a:solidFill>
              </a:defRPr>
            </a:lvl4pPr>
            <a:lvl5pPr>
              <a:defRPr sz="1400">
                <a:solidFill>
                  <a:schemeClr val="tx2"/>
                </a:solidFill>
              </a:defRPr>
            </a:lvl5pPr>
            <a:lvl6pPr>
              <a:defRPr sz="1400">
                <a:solidFill>
                  <a:schemeClr val="tx2"/>
                </a:solidFill>
              </a:defRPr>
            </a:lvl6pPr>
            <a:lvl7pPr>
              <a:defRPr sz="1400">
                <a:solidFill>
                  <a:schemeClr val="tx2"/>
                </a:solidFill>
              </a:defRPr>
            </a:lvl7pPr>
            <a:lvl8pPr>
              <a:defRPr sz="1400">
                <a:solidFill>
                  <a:schemeClr val="tx2"/>
                </a:solidFill>
              </a:defRPr>
            </a:lvl8pPr>
            <a:lvl9pPr>
              <a:defRPr sz="1400">
                <a:solidFill>
                  <a:schemeClr val="tx2"/>
                </a:solidFill>
              </a:defRPr>
            </a:lvl9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4305618" y="5262297"/>
            <a:ext cx="4402490" cy="689515"/>
          </a:xfrm>
        </p:spPr>
        <p:txBody>
          <a:bodyPr>
            <a:normAutofit/>
          </a:bodyPr>
          <a:lstStyle>
            <a:lvl1pPr marL="0" indent="0" algn="r">
              <a:buNone/>
              <a:defRPr sz="1100">
                <a:solidFill>
                  <a:schemeClr val="bg1"/>
                </a:solidFill>
              </a:defRPr>
            </a:lvl1pPr>
            <a:lvl2pPr marL="457200" indent="0">
              <a:buNone/>
              <a:defRPr sz="11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Edit Master text styles</a:t>
            </a:r>
          </a:p>
        </p:txBody>
      </p:sp>
      <p:sp>
        <p:nvSpPr>
          <p:cNvPr id="6" name="Date Placeholder 4"/>
          <p:cNvSpPr>
            <a:spLocks noGrp="1"/>
          </p:cNvSpPr>
          <p:nvPr>
            <p:ph type="dt" sz="half" idx="10"/>
          </p:nvPr>
        </p:nvSpPr>
        <p:spPr/>
        <p:txBody>
          <a:bodyPr/>
          <a:lstStyle>
            <a:lvl1pPr>
              <a:defRPr>
                <a:solidFill>
                  <a:schemeClr val="accent1">
                    <a:lumMod val="75000"/>
                    <a:lumOff val="25000"/>
                  </a:schemeClr>
                </a:solidFill>
              </a:defRPr>
            </a:lvl1pPr>
          </a:lstStyle>
          <a:p>
            <a:pPr>
              <a:defRPr/>
            </a:pPr>
            <a:fld id="{98997EA8-96A3-4001-83B3-9FE3D9C6B6CC}" type="datetimeFigureOut">
              <a:rPr lang="en-IN">
                <a:solidFill>
                  <a:srgbClr val="4D1434">
                    <a:lumMod val="75000"/>
                    <a:lumOff val="25000"/>
                  </a:srgbClr>
                </a:solidFill>
              </a:rPr>
              <a:pPr>
                <a:defRPr/>
              </a:pPr>
              <a:t>25-05-2018</a:t>
            </a:fld>
            <a:endParaRPr lang="en-IN">
              <a:solidFill>
                <a:srgbClr val="4D1434">
                  <a:lumMod val="75000"/>
                  <a:lumOff val="25000"/>
                </a:srgbClr>
              </a:solidFill>
            </a:endParaRPr>
          </a:p>
        </p:txBody>
      </p:sp>
      <p:sp>
        <p:nvSpPr>
          <p:cNvPr id="7" name="Footer Placeholder 5"/>
          <p:cNvSpPr>
            <a:spLocks noGrp="1"/>
          </p:cNvSpPr>
          <p:nvPr>
            <p:ph type="ftr" sz="quarter" idx="11"/>
          </p:nvPr>
        </p:nvSpPr>
        <p:spPr/>
        <p:txBody>
          <a:bodyPr/>
          <a:lstStyle>
            <a:lvl1pPr>
              <a:defRPr>
                <a:solidFill>
                  <a:schemeClr val="accent1">
                    <a:lumMod val="75000"/>
                    <a:lumOff val="25000"/>
                  </a:schemeClr>
                </a:solidFill>
              </a:defRPr>
            </a:lvl1pPr>
          </a:lstStyle>
          <a:p>
            <a:pPr>
              <a:defRPr/>
            </a:pPr>
            <a:endParaRPr lang="en-IN">
              <a:solidFill>
                <a:srgbClr val="4D1434">
                  <a:lumMod val="75000"/>
                  <a:lumOff val="25000"/>
                </a:srgbClr>
              </a:solidFill>
            </a:endParaRPr>
          </a:p>
        </p:txBody>
      </p:sp>
      <p:sp>
        <p:nvSpPr>
          <p:cNvPr id="8" name="Slide Number Placeholder 6"/>
          <p:cNvSpPr>
            <a:spLocks noGrp="1"/>
          </p:cNvSpPr>
          <p:nvPr>
            <p:ph type="sldNum" sz="quarter" idx="12"/>
          </p:nvPr>
        </p:nvSpPr>
        <p:spPr/>
        <p:txBody>
          <a:bodyPr/>
          <a:lstStyle>
            <a:lvl1pPr>
              <a:defRPr>
                <a:solidFill>
                  <a:srgbClr val="9F296B"/>
                </a:solidFill>
              </a:defRPr>
            </a:lvl1pPr>
          </a:lstStyle>
          <a:p>
            <a:fld id="{0865608F-8422-4D30-A224-A2AC24F45A12}" type="slidenum">
              <a:rPr lang="en-IN" altLang="el-GR"/>
              <a:pPr/>
              <a:t>‹#›</a:t>
            </a:fld>
            <a:endParaRPr lang="en-IN" altLang="el-GR"/>
          </a:p>
        </p:txBody>
      </p:sp>
    </p:spTree>
    <p:extLst>
      <p:ext uri="{BB962C8B-B14F-4D97-AF65-F5344CB8AC3E}">
        <p14:creationId xmlns:p14="http://schemas.microsoft.com/office/powerpoint/2010/main" val="116774544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35895" y="4693389"/>
            <a:ext cx="8272212" cy="566738"/>
          </a:xfrm>
        </p:spPr>
        <p:txBody>
          <a:bodyPr/>
          <a:lstStyle>
            <a:lvl1pPr algn="l">
              <a:defRPr sz="2400" b="0">
                <a:solidFill>
                  <a:schemeClr val="accent1"/>
                </a:solidFill>
              </a:defRPr>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35863" y="599725"/>
            <a:ext cx="8468144" cy="3557252"/>
          </a:xfrm>
        </p:spPr>
        <p:txBody>
          <a:bodyPr rtlCol="0"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US" noProof="0" smtClean="0"/>
              <a:t>Click icon to add picture</a:t>
            </a:r>
            <a:endParaRPr lang="en-US" noProof="0" dirty="0"/>
          </a:p>
        </p:txBody>
      </p:sp>
      <p:sp>
        <p:nvSpPr>
          <p:cNvPr id="4" name="Text Placeholder 3"/>
          <p:cNvSpPr>
            <a:spLocks noGrp="1"/>
          </p:cNvSpPr>
          <p:nvPr>
            <p:ph type="body" sz="half" idx="2"/>
          </p:nvPr>
        </p:nvSpPr>
        <p:spPr>
          <a:xfrm>
            <a:off x="435894" y="5260128"/>
            <a:ext cx="8272213" cy="598671"/>
          </a:xfrm>
        </p:spPr>
        <p:txBody>
          <a:bodyPr>
            <a:normAutofit/>
          </a:bodyPr>
          <a:lstStyle>
            <a:lvl1pPr marL="0" indent="0">
              <a:buNone/>
              <a:defRPr sz="12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Edit Master text styles</a:t>
            </a:r>
          </a:p>
        </p:txBody>
      </p:sp>
      <p:sp>
        <p:nvSpPr>
          <p:cNvPr id="5" name="Date Placeholder 3"/>
          <p:cNvSpPr>
            <a:spLocks noGrp="1"/>
          </p:cNvSpPr>
          <p:nvPr>
            <p:ph type="dt" sz="half" idx="10"/>
          </p:nvPr>
        </p:nvSpPr>
        <p:spPr/>
        <p:txBody>
          <a:bodyPr/>
          <a:lstStyle>
            <a:lvl1pPr>
              <a:defRPr/>
            </a:lvl1pPr>
          </a:lstStyle>
          <a:p>
            <a:pPr>
              <a:defRPr/>
            </a:pPr>
            <a:fld id="{083ECAFF-BD0C-4A2E-A3A8-6F3308B03DAB}" type="datetimeFigureOut">
              <a:rPr lang="en-IN">
                <a:solidFill>
                  <a:srgbClr val="903163"/>
                </a:solidFill>
              </a:rPr>
              <a:pPr>
                <a:defRPr/>
              </a:pPr>
              <a:t>25-05-2018</a:t>
            </a:fld>
            <a:endParaRPr lang="en-IN">
              <a:solidFill>
                <a:srgbClr val="903163"/>
              </a:solidFill>
            </a:endParaRPr>
          </a:p>
        </p:txBody>
      </p:sp>
      <p:sp>
        <p:nvSpPr>
          <p:cNvPr id="6" name="Footer Placeholder 4"/>
          <p:cNvSpPr>
            <a:spLocks noGrp="1"/>
          </p:cNvSpPr>
          <p:nvPr>
            <p:ph type="ftr" sz="quarter" idx="11"/>
          </p:nvPr>
        </p:nvSpPr>
        <p:spPr/>
        <p:txBody>
          <a:bodyPr/>
          <a:lstStyle>
            <a:lvl1pPr>
              <a:defRPr/>
            </a:lvl1pPr>
          </a:lstStyle>
          <a:p>
            <a:pPr>
              <a:defRPr/>
            </a:pPr>
            <a:endParaRPr lang="en-IN">
              <a:solidFill>
                <a:srgbClr val="903163"/>
              </a:solidFill>
            </a:endParaRPr>
          </a:p>
        </p:txBody>
      </p:sp>
      <p:sp>
        <p:nvSpPr>
          <p:cNvPr id="7" name="Slide Number Placeholder 5"/>
          <p:cNvSpPr>
            <a:spLocks noGrp="1"/>
          </p:cNvSpPr>
          <p:nvPr>
            <p:ph type="sldNum" sz="quarter" idx="12"/>
          </p:nvPr>
        </p:nvSpPr>
        <p:spPr/>
        <p:txBody>
          <a:bodyPr/>
          <a:lstStyle>
            <a:lvl1pPr>
              <a:defRPr/>
            </a:lvl1pPr>
          </a:lstStyle>
          <a:p>
            <a:fld id="{4E8A6A69-380C-4B93-B4F6-4228310C850B}" type="slidenum">
              <a:rPr lang="en-IN" altLang="el-GR">
                <a:solidFill>
                  <a:srgbClr val="903163"/>
                </a:solidFill>
              </a:rPr>
              <a:pPr/>
              <a:t>‹#›</a:t>
            </a:fld>
            <a:endParaRPr lang="en-IN" altLang="el-GR">
              <a:solidFill>
                <a:srgbClr val="903163"/>
              </a:solidFill>
            </a:endParaRPr>
          </a:p>
        </p:txBody>
      </p:sp>
    </p:spTree>
    <p:extLst>
      <p:ext uri="{BB962C8B-B14F-4D97-AF65-F5344CB8AC3E}">
        <p14:creationId xmlns:p14="http://schemas.microsoft.com/office/powerpoint/2010/main" val="262617938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4" name="Rectangle 11"/>
          <p:cNvSpPr>
            <a:spLocks noChangeAspect="1"/>
          </p:cNvSpPr>
          <p:nvPr/>
        </p:nvSpPr>
        <p:spPr>
          <a:xfrm>
            <a:off x="329803" y="614364"/>
            <a:ext cx="8482013" cy="118903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9" name="Title 1"/>
          <p:cNvSpPr>
            <a:spLocks noGrp="1"/>
          </p:cNvSpPr>
          <p:nvPr>
            <p:ph type="title"/>
          </p:nvPr>
        </p:nvSpPr>
        <p:spPr>
          <a:xfrm>
            <a:off x="435894" y="702156"/>
            <a:ext cx="8272212" cy="1013800"/>
          </a:xfrm>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nchor="t"/>
          <a:lstStyle>
            <a:lvl1pPr algn="l">
              <a:defRPr/>
            </a:lvl1pPr>
            <a:lvl2pPr algn="l">
              <a:defRPr/>
            </a:lvl2pPr>
            <a:lvl3pPr algn="l">
              <a:defRPr/>
            </a:lvl3pPr>
            <a:lvl4pPr algn="l">
              <a:defRPr/>
            </a:lvl4pPr>
            <a:lvl5pPr algn="l">
              <a:defRPr/>
            </a:lvl5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3"/>
          <p:cNvSpPr>
            <a:spLocks noGrp="1"/>
          </p:cNvSpPr>
          <p:nvPr>
            <p:ph type="dt" sz="half" idx="10"/>
          </p:nvPr>
        </p:nvSpPr>
        <p:spPr/>
        <p:txBody>
          <a:bodyPr/>
          <a:lstStyle>
            <a:lvl1pPr>
              <a:defRPr/>
            </a:lvl1pPr>
          </a:lstStyle>
          <a:p>
            <a:pPr>
              <a:defRPr/>
            </a:pPr>
            <a:fld id="{48836342-769C-4FBC-9058-CD24556D9AB5}" type="datetimeFigureOut">
              <a:rPr lang="en-IN">
                <a:solidFill>
                  <a:srgbClr val="903163"/>
                </a:solidFill>
              </a:rPr>
              <a:pPr>
                <a:defRPr/>
              </a:pPr>
              <a:t>25-05-2018</a:t>
            </a:fld>
            <a:endParaRPr lang="en-IN">
              <a:solidFill>
                <a:srgbClr val="903163"/>
              </a:solidFill>
            </a:endParaRPr>
          </a:p>
        </p:txBody>
      </p:sp>
      <p:sp>
        <p:nvSpPr>
          <p:cNvPr id="6" name="Footer Placeholder 4"/>
          <p:cNvSpPr>
            <a:spLocks noGrp="1"/>
          </p:cNvSpPr>
          <p:nvPr>
            <p:ph type="ftr" sz="quarter" idx="11"/>
          </p:nvPr>
        </p:nvSpPr>
        <p:spPr/>
        <p:txBody>
          <a:bodyPr/>
          <a:lstStyle>
            <a:lvl1pPr>
              <a:defRPr/>
            </a:lvl1pPr>
          </a:lstStyle>
          <a:p>
            <a:pPr>
              <a:defRPr/>
            </a:pPr>
            <a:endParaRPr lang="en-IN">
              <a:solidFill>
                <a:srgbClr val="903163"/>
              </a:solidFill>
            </a:endParaRPr>
          </a:p>
        </p:txBody>
      </p:sp>
      <p:sp>
        <p:nvSpPr>
          <p:cNvPr id="7" name="Slide Number Placeholder 5"/>
          <p:cNvSpPr>
            <a:spLocks noGrp="1"/>
          </p:cNvSpPr>
          <p:nvPr>
            <p:ph type="sldNum" sz="quarter" idx="12"/>
          </p:nvPr>
        </p:nvSpPr>
        <p:spPr/>
        <p:txBody>
          <a:bodyPr/>
          <a:lstStyle>
            <a:lvl1pPr>
              <a:defRPr/>
            </a:lvl1pPr>
          </a:lstStyle>
          <a:p>
            <a:fld id="{0A22C1D9-A736-4F65-89A0-74C7C102BC97}" type="slidenum">
              <a:rPr lang="en-IN" altLang="el-GR">
                <a:solidFill>
                  <a:srgbClr val="903163"/>
                </a:solidFill>
              </a:rPr>
              <a:pPr/>
              <a:t>‹#›</a:t>
            </a:fld>
            <a:endParaRPr lang="en-IN" altLang="el-GR">
              <a:solidFill>
                <a:srgbClr val="903163"/>
              </a:solidFill>
            </a:endParaRPr>
          </a:p>
        </p:txBody>
      </p:sp>
    </p:spTree>
    <p:extLst>
      <p:ext uri="{BB962C8B-B14F-4D97-AF65-F5344CB8AC3E}">
        <p14:creationId xmlns:p14="http://schemas.microsoft.com/office/powerpoint/2010/main" val="2314048360"/>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4" name="Rectangle 11"/>
          <p:cNvSpPr>
            <a:spLocks noChangeAspect="1"/>
          </p:cNvSpPr>
          <p:nvPr/>
        </p:nvSpPr>
        <p:spPr>
          <a:xfrm>
            <a:off x="6629400" y="600075"/>
            <a:ext cx="2180035" cy="581660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2" name="Vertical Title 1"/>
          <p:cNvSpPr>
            <a:spLocks noGrp="1"/>
          </p:cNvSpPr>
          <p:nvPr>
            <p:ph type="title" orient="vert"/>
          </p:nvPr>
        </p:nvSpPr>
        <p:spPr>
          <a:xfrm>
            <a:off x="6629401" y="675727"/>
            <a:ext cx="1503123" cy="5183073"/>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581193" y="675727"/>
            <a:ext cx="5922209" cy="5183073"/>
          </a:xfrm>
        </p:spPr>
        <p:txBody>
          <a:bodyPr vert="eaVert" ancho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3"/>
          <p:cNvSpPr>
            <a:spLocks noGrp="1"/>
          </p:cNvSpPr>
          <p:nvPr>
            <p:ph type="dt" sz="half" idx="10"/>
          </p:nvPr>
        </p:nvSpPr>
        <p:spPr>
          <a:xfrm>
            <a:off x="6744891" y="5956301"/>
            <a:ext cx="996553" cy="365125"/>
          </a:xfrm>
        </p:spPr>
        <p:txBody>
          <a:bodyPr/>
          <a:lstStyle>
            <a:lvl1pPr>
              <a:defRPr>
                <a:solidFill>
                  <a:schemeClr val="accent1">
                    <a:lumMod val="75000"/>
                    <a:lumOff val="25000"/>
                  </a:schemeClr>
                </a:solidFill>
              </a:defRPr>
            </a:lvl1pPr>
          </a:lstStyle>
          <a:p>
            <a:pPr>
              <a:defRPr/>
            </a:pPr>
            <a:fld id="{48B968DD-2236-4EDE-A74C-00FE71F78A0E}" type="datetimeFigureOut">
              <a:rPr lang="en-IN">
                <a:solidFill>
                  <a:srgbClr val="4D1434">
                    <a:lumMod val="75000"/>
                    <a:lumOff val="25000"/>
                  </a:srgbClr>
                </a:solidFill>
              </a:rPr>
              <a:pPr>
                <a:defRPr/>
              </a:pPr>
              <a:t>25-05-2018</a:t>
            </a:fld>
            <a:endParaRPr lang="en-IN">
              <a:solidFill>
                <a:srgbClr val="4D1434">
                  <a:lumMod val="75000"/>
                  <a:lumOff val="25000"/>
                </a:srgbClr>
              </a:solidFill>
            </a:endParaRPr>
          </a:p>
        </p:txBody>
      </p:sp>
      <p:sp>
        <p:nvSpPr>
          <p:cNvPr id="6" name="Footer Placeholder 4"/>
          <p:cNvSpPr>
            <a:spLocks noGrp="1"/>
          </p:cNvSpPr>
          <p:nvPr>
            <p:ph type="ftr" sz="quarter" idx="11"/>
          </p:nvPr>
        </p:nvSpPr>
        <p:spPr>
          <a:xfrm>
            <a:off x="581025" y="5951539"/>
            <a:ext cx="5922169" cy="365125"/>
          </a:xfrm>
        </p:spPr>
        <p:txBody>
          <a:bodyPr/>
          <a:lstStyle>
            <a:lvl1pPr>
              <a:defRPr/>
            </a:lvl1pPr>
          </a:lstStyle>
          <a:p>
            <a:pPr>
              <a:defRPr/>
            </a:pPr>
            <a:endParaRPr lang="en-IN">
              <a:solidFill>
                <a:srgbClr val="903163"/>
              </a:solidFill>
            </a:endParaRPr>
          </a:p>
        </p:txBody>
      </p:sp>
      <p:sp>
        <p:nvSpPr>
          <p:cNvPr id="7" name="Slide Number Placeholder 5"/>
          <p:cNvSpPr>
            <a:spLocks noGrp="1"/>
          </p:cNvSpPr>
          <p:nvPr>
            <p:ph type="sldNum" sz="quarter" idx="12"/>
          </p:nvPr>
        </p:nvSpPr>
        <p:spPr>
          <a:xfrm>
            <a:off x="7835504" y="5956301"/>
            <a:ext cx="872728" cy="365125"/>
          </a:xfrm>
        </p:spPr>
        <p:txBody>
          <a:bodyPr/>
          <a:lstStyle>
            <a:lvl1pPr>
              <a:defRPr>
                <a:solidFill>
                  <a:srgbClr val="9F296B"/>
                </a:solidFill>
              </a:defRPr>
            </a:lvl1pPr>
          </a:lstStyle>
          <a:p>
            <a:fld id="{EC19904C-AE36-4B23-9179-A41807E194D0}" type="slidenum">
              <a:rPr lang="en-IN" altLang="el-GR"/>
              <a:pPr/>
              <a:t>‹#›</a:t>
            </a:fld>
            <a:endParaRPr lang="en-IN" altLang="el-GR"/>
          </a:p>
        </p:txBody>
      </p:sp>
    </p:spTree>
    <p:extLst>
      <p:ext uri="{BB962C8B-B14F-4D97-AF65-F5344CB8AC3E}">
        <p14:creationId xmlns:p14="http://schemas.microsoft.com/office/powerpoint/2010/main" val="33322303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IN"/>
          </a:p>
        </p:txBody>
      </p:sp>
      <p:sp>
        <p:nvSpPr>
          <p:cNvPr id="3" name="Text Placeholder 2"/>
          <p:cNvSpPr>
            <a:spLocks noGrp="1"/>
          </p:cNvSpPr>
          <p:nvPr>
            <p:ph type="body" sz="half" idx="1"/>
          </p:nvPr>
        </p:nvSpPr>
        <p:spPr>
          <a:xfrm>
            <a:off x="457200" y="1600202"/>
            <a:ext cx="4038600" cy="4525963"/>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IN"/>
          </a:p>
        </p:txBody>
      </p:sp>
      <p:sp>
        <p:nvSpPr>
          <p:cNvPr id="4" name="Content Placeholder 3"/>
          <p:cNvSpPr>
            <a:spLocks noGrp="1"/>
          </p:cNvSpPr>
          <p:nvPr>
            <p:ph sz="half" idx="2"/>
          </p:nvPr>
        </p:nvSpPr>
        <p:spPr>
          <a:xfrm>
            <a:off x="4648200" y="1600202"/>
            <a:ext cx="4038600" cy="4525963"/>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IN"/>
          </a:p>
        </p:txBody>
      </p:sp>
      <p:sp>
        <p:nvSpPr>
          <p:cNvPr id="5" name="Date Placeholder 4"/>
          <p:cNvSpPr>
            <a:spLocks noGrp="1"/>
          </p:cNvSpPr>
          <p:nvPr>
            <p:ph type="dt" sz="half" idx="10"/>
          </p:nvPr>
        </p:nvSpPr>
        <p:spPr>
          <a:xfrm>
            <a:off x="457200" y="6245225"/>
            <a:ext cx="2133600" cy="476250"/>
          </a:xfrm>
        </p:spPr>
        <p:txBody>
          <a:bodyPr/>
          <a:lstStyle>
            <a:lvl1pPr>
              <a:defRPr/>
            </a:lvl1pPr>
          </a:lstStyle>
          <a:p>
            <a:pPr>
              <a:defRPr/>
            </a:pPr>
            <a:endParaRPr lang="en-US" altLang="en-US">
              <a:solidFill>
                <a:srgbClr val="903163"/>
              </a:solidFill>
            </a:endParaRPr>
          </a:p>
        </p:txBody>
      </p:sp>
      <p:sp>
        <p:nvSpPr>
          <p:cNvPr id="6" name="Footer Placeholder 5"/>
          <p:cNvSpPr>
            <a:spLocks noGrp="1"/>
          </p:cNvSpPr>
          <p:nvPr>
            <p:ph type="ftr" sz="quarter" idx="11"/>
          </p:nvPr>
        </p:nvSpPr>
        <p:spPr>
          <a:xfrm>
            <a:off x="3124200" y="6245225"/>
            <a:ext cx="2895600" cy="476250"/>
          </a:xfrm>
        </p:spPr>
        <p:txBody>
          <a:bodyPr/>
          <a:lstStyle>
            <a:lvl1pPr>
              <a:defRPr/>
            </a:lvl1pPr>
          </a:lstStyle>
          <a:p>
            <a:pPr>
              <a:defRPr/>
            </a:pPr>
            <a:endParaRPr lang="en-US" altLang="en-US">
              <a:solidFill>
                <a:srgbClr val="903163"/>
              </a:solidFill>
            </a:endParaRPr>
          </a:p>
        </p:txBody>
      </p:sp>
      <p:sp>
        <p:nvSpPr>
          <p:cNvPr id="7" name="Slide Number Placeholder 6"/>
          <p:cNvSpPr>
            <a:spLocks noGrp="1"/>
          </p:cNvSpPr>
          <p:nvPr>
            <p:ph type="sldNum" sz="quarter" idx="12"/>
          </p:nvPr>
        </p:nvSpPr>
        <p:spPr>
          <a:xfrm>
            <a:off x="6553200" y="6245225"/>
            <a:ext cx="2133600" cy="476250"/>
          </a:xfrm>
        </p:spPr>
        <p:txBody>
          <a:bodyPr/>
          <a:lstStyle>
            <a:lvl1pPr>
              <a:defRPr/>
            </a:lvl1pPr>
          </a:lstStyle>
          <a:p>
            <a:fld id="{F42E5F27-07CF-47F6-A238-84A497B24D48}" type="slidenum">
              <a:rPr lang="en-US" altLang="en-US">
                <a:solidFill>
                  <a:srgbClr val="903163"/>
                </a:solidFill>
              </a:rPr>
              <a:pPr/>
              <a:t>‹#›</a:t>
            </a:fld>
            <a:endParaRPr lang="en-US" altLang="en-US">
              <a:solidFill>
                <a:srgbClr val="903163"/>
              </a:solidFill>
            </a:endParaRPr>
          </a:p>
        </p:txBody>
      </p:sp>
    </p:spTree>
    <p:extLst>
      <p:ext uri="{BB962C8B-B14F-4D97-AF65-F5344CB8AC3E}">
        <p14:creationId xmlns:p14="http://schemas.microsoft.com/office/powerpoint/2010/main" val="31682630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AndTx">
  <p:cSld name="Title, 2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IN"/>
          </a:p>
        </p:txBody>
      </p:sp>
      <p:sp>
        <p:nvSpPr>
          <p:cNvPr id="3" name="Content Placeholder 2"/>
          <p:cNvSpPr>
            <a:spLocks noGrp="1"/>
          </p:cNvSpPr>
          <p:nvPr>
            <p:ph sz="quarter" idx="1"/>
          </p:nvPr>
        </p:nvSpPr>
        <p:spPr>
          <a:xfrm>
            <a:off x="457200" y="1600200"/>
            <a:ext cx="4038600" cy="218598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IN"/>
          </a:p>
        </p:txBody>
      </p:sp>
      <p:sp>
        <p:nvSpPr>
          <p:cNvPr id="4" name="Content Placeholder 3"/>
          <p:cNvSpPr>
            <a:spLocks noGrp="1"/>
          </p:cNvSpPr>
          <p:nvPr>
            <p:ph sz="quarter" idx="2"/>
          </p:nvPr>
        </p:nvSpPr>
        <p:spPr>
          <a:xfrm>
            <a:off x="457200" y="3938590"/>
            <a:ext cx="4038600" cy="2187575"/>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IN"/>
          </a:p>
        </p:txBody>
      </p:sp>
      <p:sp>
        <p:nvSpPr>
          <p:cNvPr id="5" name="Text Placeholder 4"/>
          <p:cNvSpPr>
            <a:spLocks noGrp="1"/>
          </p:cNvSpPr>
          <p:nvPr>
            <p:ph type="body" sz="half" idx="3"/>
          </p:nvPr>
        </p:nvSpPr>
        <p:spPr>
          <a:xfrm>
            <a:off x="4648200" y="1600202"/>
            <a:ext cx="4038600" cy="4525963"/>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IN"/>
          </a:p>
        </p:txBody>
      </p:sp>
      <p:sp>
        <p:nvSpPr>
          <p:cNvPr id="6" name="Date Placeholder 5"/>
          <p:cNvSpPr>
            <a:spLocks noGrp="1"/>
          </p:cNvSpPr>
          <p:nvPr>
            <p:ph type="dt" sz="half" idx="10"/>
          </p:nvPr>
        </p:nvSpPr>
        <p:spPr>
          <a:xfrm>
            <a:off x="457200" y="6245225"/>
            <a:ext cx="2133600" cy="476250"/>
          </a:xfrm>
        </p:spPr>
        <p:txBody>
          <a:bodyPr/>
          <a:lstStyle>
            <a:lvl1pPr>
              <a:defRPr/>
            </a:lvl1pPr>
          </a:lstStyle>
          <a:p>
            <a:pPr>
              <a:defRPr/>
            </a:pPr>
            <a:endParaRPr lang="en-US" altLang="en-US">
              <a:solidFill>
                <a:srgbClr val="903163"/>
              </a:solidFill>
            </a:endParaRPr>
          </a:p>
        </p:txBody>
      </p:sp>
      <p:sp>
        <p:nvSpPr>
          <p:cNvPr id="7" name="Footer Placeholder 6"/>
          <p:cNvSpPr>
            <a:spLocks noGrp="1"/>
          </p:cNvSpPr>
          <p:nvPr>
            <p:ph type="ftr" sz="quarter" idx="11"/>
          </p:nvPr>
        </p:nvSpPr>
        <p:spPr>
          <a:xfrm>
            <a:off x="3124200" y="6245225"/>
            <a:ext cx="2895600" cy="476250"/>
          </a:xfrm>
        </p:spPr>
        <p:txBody>
          <a:bodyPr/>
          <a:lstStyle>
            <a:lvl1pPr>
              <a:defRPr/>
            </a:lvl1pPr>
          </a:lstStyle>
          <a:p>
            <a:pPr>
              <a:defRPr/>
            </a:pPr>
            <a:endParaRPr lang="en-US" altLang="en-US">
              <a:solidFill>
                <a:srgbClr val="903163"/>
              </a:solidFill>
            </a:endParaRPr>
          </a:p>
        </p:txBody>
      </p:sp>
      <p:sp>
        <p:nvSpPr>
          <p:cNvPr id="8" name="Slide Number Placeholder 7"/>
          <p:cNvSpPr>
            <a:spLocks noGrp="1"/>
          </p:cNvSpPr>
          <p:nvPr>
            <p:ph type="sldNum" sz="quarter" idx="12"/>
          </p:nvPr>
        </p:nvSpPr>
        <p:spPr>
          <a:xfrm>
            <a:off x="6553200" y="6245225"/>
            <a:ext cx="2133600" cy="476250"/>
          </a:xfrm>
        </p:spPr>
        <p:txBody>
          <a:bodyPr/>
          <a:lstStyle>
            <a:lvl1pPr>
              <a:defRPr/>
            </a:lvl1pPr>
          </a:lstStyle>
          <a:p>
            <a:fld id="{9FB4233C-3E21-4CB4-8A32-724145CA865E}" type="slidenum">
              <a:rPr lang="en-US" altLang="en-US">
                <a:solidFill>
                  <a:srgbClr val="903163"/>
                </a:solidFill>
              </a:rPr>
              <a:pPr/>
              <a:t>‹#›</a:t>
            </a:fld>
            <a:endParaRPr lang="en-US" altLang="en-US">
              <a:solidFill>
                <a:srgbClr val="903163"/>
              </a:solidFill>
            </a:endParaRPr>
          </a:p>
        </p:txBody>
      </p:sp>
    </p:spTree>
    <p:extLst>
      <p:ext uri="{BB962C8B-B14F-4D97-AF65-F5344CB8AC3E}">
        <p14:creationId xmlns:p14="http://schemas.microsoft.com/office/powerpoint/2010/main" val="221974934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objAndTx">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IN"/>
          </a:p>
        </p:txBody>
      </p:sp>
      <p:sp>
        <p:nvSpPr>
          <p:cNvPr id="3" name="Content Placeholder 2"/>
          <p:cNvSpPr>
            <a:spLocks noGrp="1"/>
          </p:cNvSpPr>
          <p:nvPr>
            <p:ph sz="half" idx="1"/>
          </p:nvPr>
        </p:nvSpPr>
        <p:spPr>
          <a:xfrm>
            <a:off x="457200" y="1600202"/>
            <a:ext cx="4038600" cy="4525963"/>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IN"/>
          </a:p>
        </p:txBody>
      </p:sp>
      <p:sp>
        <p:nvSpPr>
          <p:cNvPr id="4" name="Text Placeholder 3"/>
          <p:cNvSpPr>
            <a:spLocks noGrp="1"/>
          </p:cNvSpPr>
          <p:nvPr>
            <p:ph type="body" sz="half" idx="2"/>
          </p:nvPr>
        </p:nvSpPr>
        <p:spPr>
          <a:xfrm>
            <a:off x="4648200" y="1600202"/>
            <a:ext cx="4038600" cy="4525963"/>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IN"/>
          </a:p>
        </p:txBody>
      </p:sp>
      <p:sp>
        <p:nvSpPr>
          <p:cNvPr id="5" name="Date Placeholder 4"/>
          <p:cNvSpPr>
            <a:spLocks noGrp="1"/>
          </p:cNvSpPr>
          <p:nvPr>
            <p:ph type="dt" sz="half" idx="10"/>
          </p:nvPr>
        </p:nvSpPr>
        <p:spPr>
          <a:xfrm>
            <a:off x="457200" y="6245225"/>
            <a:ext cx="2133600" cy="476250"/>
          </a:xfrm>
        </p:spPr>
        <p:txBody>
          <a:bodyPr/>
          <a:lstStyle>
            <a:lvl1pPr>
              <a:defRPr/>
            </a:lvl1pPr>
          </a:lstStyle>
          <a:p>
            <a:pPr>
              <a:defRPr/>
            </a:pPr>
            <a:endParaRPr lang="en-US" altLang="en-US">
              <a:solidFill>
                <a:srgbClr val="903163"/>
              </a:solidFill>
            </a:endParaRPr>
          </a:p>
        </p:txBody>
      </p:sp>
      <p:sp>
        <p:nvSpPr>
          <p:cNvPr id="6" name="Footer Placeholder 5"/>
          <p:cNvSpPr>
            <a:spLocks noGrp="1"/>
          </p:cNvSpPr>
          <p:nvPr>
            <p:ph type="ftr" sz="quarter" idx="11"/>
          </p:nvPr>
        </p:nvSpPr>
        <p:spPr>
          <a:xfrm>
            <a:off x="3124200" y="6245225"/>
            <a:ext cx="2895600" cy="476250"/>
          </a:xfrm>
        </p:spPr>
        <p:txBody>
          <a:bodyPr/>
          <a:lstStyle>
            <a:lvl1pPr>
              <a:defRPr/>
            </a:lvl1pPr>
          </a:lstStyle>
          <a:p>
            <a:pPr>
              <a:defRPr/>
            </a:pPr>
            <a:endParaRPr lang="en-US" altLang="en-US">
              <a:solidFill>
                <a:srgbClr val="903163"/>
              </a:solidFill>
            </a:endParaRPr>
          </a:p>
        </p:txBody>
      </p:sp>
      <p:sp>
        <p:nvSpPr>
          <p:cNvPr id="7" name="Slide Number Placeholder 6"/>
          <p:cNvSpPr>
            <a:spLocks noGrp="1"/>
          </p:cNvSpPr>
          <p:nvPr>
            <p:ph type="sldNum" sz="quarter" idx="12"/>
          </p:nvPr>
        </p:nvSpPr>
        <p:spPr>
          <a:xfrm>
            <a:off x="6553200" y="6245225"/>
            <a:ext cx="2133600" cy="476250"/>
          </a:xfrm>
        </p:spPr>
        <p:txBody>
          <a:bodyPr/>
          <a:lstStyle>
            <a:lvl1pPr>
              <a:defRPr/>
            </a:lvl1pPr>
          </a:lstStyle>
          <a:p>
            <a:fld id="{0640F3EC-5DE5-4BF8-8418-3C1ED2DAFE64}" type="slidenum">
              <a:rPr lang="en-US" altLang="en-US">
                <a:solidFill>
                  <a:srgbClr val="903163"/>
                </a:solidFill>
              </a:rPr>
              <a:pPr/>
              <a:t>‹#›</a:t>
            </a:fld>
            <a:endParaRPr lang="en-US" altLang="en-US">
              <a:solidFill>
                <a:srgbClr val="903163"/>
              </a:solidFill>
            </a:endParaRPr>
          </a:p>
        </p:txBody>
      </p:sp>
    </p:spTree>
    <p:extLst>
      <p:ext uri="{BB962C8B-B14F-4D97-AF65-F5344CB8AC3E}">
        <p14:creationId xmlns:p14="http://schemas.microsoft.com/office/powerpoint/2010/main" val="139892130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 preserve="1">
  <p:cSld name="Διαφάνεια τίτλου">
    <p:spTree>
      <p:nvGrpSpPr>
        <p:cNvPr id="1" name=""/>
        <p:cNvGrpSpPr/>
        <p:nvPr/>
      </p:nvGrpSpPr>
      <p:grpSpPr>
        <a:xfrm>
          <a:off x="0" y="0"/>
          <a:ext cx="0" cy="0"/>
          <a:chOff x="0" y="0"/>
          <a:chExt cx="0" cy="0"/>
        </a:xfrm>
      </p:grpSpPr>
      <p:sp>
        <p:nvSpPr>
          <p:cNvPr id="8" name="Τίτλος 7"/>
          <p:cNvSpPr>
            <a:spLocks noGrp="1"/>
          </p:cNvSpPr>
          <p:nvPr>
            <p:ph type="ctrTitle"/>
          </p:nvPr>
        </p:nvSpPr>
        <p:spPr>
          <a:xfrm>
            <a:off x="422030" y="1371600"/>
            <a:ext cx="8229600" cy="1828800"/>
          </a:xfrm>
        </p:spPr>
        <p:txBody>
          <a:bodyPr vert="horz" lIns="45720" tIns="0" rIns="45720" bIns="0" anchor="b">
            <a:normAutofit/>
            <a:scene3d>
              <a:camera prst="orthographicFront"/>
              <a:lightRig rig="soft" dir="t">
                <a:rot lat="0" lon="0" rev="17220000"/>
              </a:lightRig>
            </a:scene3d>
            <a:sp3d prstMaterial="softEdge">
              <a:bevelT w="38100" h="38100"/>
            </a:sp3d>
          </a:bodyPr>
          <a:lstStyle>
            <a:lvl1pPr>
              <a:defRPr sz="4800" b="1" cap="all" baseline="0">
                <a:ln w="6350">
                  <a:noFill/>
                </a:ln>
                <a:gradFill>
                  <a:gsLst>
                    <a:gs pos="0">
                      <a:schemeClr val="accent1">
                        <a:tint val="73000"/>
                        <a:satMod val="145000"/>
                      </a:schemeClr>
                    </a:gs>
                    <a:gs pos="73000">
                      <a:schemeClr val="accent1">
                        <a:tint val="73000"/>
                        <a:satMod val="145000"/>
                      </a:schemeClr>
                    </a:gs>
                    <a:gs pos="100000">
                      <a:schemeClr val="accent1">
                        <a:tint val="83000"/>
                        <a:satMod val="143000"/>
                      </a:schemeClr>
                    </a:gs>
                  </a:gsLst>
                  <a:lin ang="4800000" scaled="1"/>
                </a:gradFill>
                <a:effectLst>
                  <a:outerShdw blurRad="127000" dist="200000" dir="2700000" algn="tl" rotWithShape="0">
                    <a:srgbClr val="000000">
                      <a:alpha val="30000"/>
                    </a:srgbClr>
                  </a:outerShdw>
                </a:effectLst>
              </a:defRPr>
            </a:lvl1pPr>
          </a:lstStyle>
          <a:p>
            <a:r>
              <a:rPr kumimoji="0" lang="el-GR" smtClean="0"/>
              <a:t>Στυλ κύριου τίτλου</a:t>
            </a:r>
            <a:endParaRPr kumimoji="0" lang="en-US"/>
          </a:p>
        </p:txBody>
      </p:sp>
      <p:sp>
        <p:nvSpPr>
          <p:cNvPr id="28" name="Θέση ημερομηνίας 27"/>
          <p:cNvSpPr>
            <a:spLocks noGrp="1"/>
          </p:cNvSpPr>
          <p:nvPr>
            <p:ph type="dt" sz="half" idx="10"/>
          </p:nvPr>
        </p:nvSpPr>
        <p:spPr/>
        <p:txBody>
          <a:bodyPr/>
          <a:lstStyle/>
          <a:p>
            <a:pPr fontAlgn="base"/>
            <a:endParaRPr lang="en-US" altLang="el-GR" smtClean="0">
              <a:solidFill>
                <a:srgbClr val="1C1C1C"/>
              </a:solidFill>
            </a:endParaRPr>
          </a:p>
        </p:txBody>
      </p:sp>
      <p:sp>
        <p:nvSpPr>
          <p:cNvPr id="17" name="Θέση υποσέλιδου 16"/>
          <p:cNvSpPr>
            <a:spLocks noGrp="1"/>
          </p:cNvSpPr>
          <p:nvPr>
            <p:ph type="ftr" sz="quarter" idx="11"/>
          </p:nvPr>
        </p:nvSpPr>
        <p:spPr/>
        <p:txBody>
          <a:bodyPr/>
          <a:lstStyle/>
          <a:p>
            <a:pPr fontAlgn="base"/>
            <a:endParaRPr lang="en-US" altLang="el-GR" smtClean="0">
              <a:solidFill>
                <a:srgbClr val="1C1C1C"/>
              </a:solidFill>
            </a:endParaRPr>
          </a:p>
        </p:txBody>
      </p:sp>
      <p:sp>
        <p:nvSpPr>
          <p:cNvPr id="29" name="Θέση αριθμού διαφάνειας 28"/>
          <p:cNvSpPr>
            <a:spLocks noGrp="1"/>
          </p:cNvSpPr>
          <p:nvPr>
            <p:ph type="sldNum" sz="quarter" idx="12"/>
          </p:nvPr>
        </p:nvSpPr>
        <p:spPr/>
        <p:txBody>
          <a:bodyPr/>
          <a:lstStyle/>
          <a:p>
            <a:pPr fontAlgn="base"/>
            <a:fld id="{13B80B13-C11A-4373-ADE9-4484B505C6DC}" type="slidenum">
              <a:rPr lang="en-US" altLang="el-GR" smtClean="0">
                <a:solidFill>
                  <a:srgbClr val="1C1C1C"/>
                </a:solidFill>
              </a:rPr>
              <a:pPr fontAlgn="base"/>
              <a:t>‹#›</a:t>
            </a:fld>
            <a:endParaRPr lang="en-US" altLang="el-GR" smtClean="0">
              <a:solidFill>
                <a:srgbClr val="1C1C1C"/>
              </a:solidFill>
            </a:endParaRPr>
          </a:p>
        </p:txBody>
      </p:sp>
      <p:sp>
        <p:nvSpPr>
          <p:cNvPr id="9" name="Υπότιτλος 8"/>
          <p:cNvSpPr>
            <a:spLocks noGrp="1"/>
          </p:cNvSpPr>
          <p:nvPr>
            <p:ph type="subTitle" idx="1"/>
          </p:nvPr>
        </p:nvSpPr>
        <p:spPr>
          <a:xfrm>
            <a:off x="1371600" y="3331698"/>
            <a:ext cx="6400800" cy="1752600"/>
          </a:xfrm>
        </p:spPr>
        <p:txBody>
          <a:bodyPr/>
          <a:lstStyle>
            <a:lvl1pPr marL="0" indent="0" algn="ctr">
              <a:buNone/>
              <a:defRPr>
                <a:solidFill>
                  <a:schemeClr val="tx1"/>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kumimoji="0" lang="el-GR" smtClean="0"/>
              <a:t>Στυλ κύριου υπότιτλου</a:t>
            </a:r>
            <a:endParaRPr kumimoji="0" lang="en-US"/>
          </a:p>
        </p:txBody>
      </p:sp>
      <p:grpSp>
        <p:nvGrpSpPr>
          <p:cNvPr id="7" name="Group 25"/>
          <p:cNvGrpSpPr>
            <a:grpSpLocks/>
          </p:cNvGrpSpPr>
          <p:nvPr userDrawn="1"/>
        </p:nvGrpSpPr>
        <p:grpSpPr bwMode="auto">
          <a:xfrm flipH="1">
            <a:off x="303213" y="990600"/>
            <a:ext cx="8389937" cy="1081088"/>
            <a:chOff x="176" y="624"/>
            <a:chExt cx="5285" cy="681"/>
          </a:xfrm>
        </p:grpSpPr>
        <p:sp>
          <p:nvSpPr>
            <p:cNvPr id="10" name="Rectangle 26"/>
            <p:cNvSpPr>
              <a:spLocks noChangeArrowheads="1"/>
            </p:cNvSpPr>
            <p:nvPr/>
          </p:nvSpPr>
          <p:spPr bwMode="ltGray">
            <a:xfrm>
              <a:off x="263" y="724"/>
              <a:ext cx="276" cy="299"/>
            </a:xfrm>
            <a:prstGeom prst="rect">
              <a:avLst/>
            </a:prstGeom>
            <a:solidFill>
              <a:srgbClr val="FFCC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fontAlgn="base" hangingPunct="0">
                <a:spcBef>
                  <a:spcPct val="0"/>
                </a:spcBef>
                <a:spcAft>
                  <a:spcPct val="0"/>
                </a:spcAft>
              </a:pPr>
              <a:endParaRPr kumimoji="1" lang="el-GR" altLang="el-GR" sz="2400" smtClean="0">
                <a:solidFill>
                  <a:srgbClr val="000000"/>
                </a:solidFill>
                <a:latin typeface="Tahoma" pitchFamily="34" charset="0"/>
              </a:endParaRPr>
            </a:p>
          </p:txBody>
        </p:sp>
        <p:sp>
          <p:nvSpPr>
            <p:cNvPr id="11" name="Rectangle 27"/>
            <p:cNvSpPr>
              <a:spLocks noChangeArrowheads="1"/>
            </p:cNvSpPr>
            <p:nvPr/>
          </p:nvSpPr>
          <p:spPr bwMode="ltGray">
            <a:xfrm>
              <a:off x="534" y="730"/>
              <a:ext cx="207" cy="299"/>
            </a:xfrm>
            <a:prstGeom prst="rect">
              <a:avLst/>
            </a:prstGeom>
            <a:gradFill rotWithShape="0">
              <a:gsLst>
                <a:gs pos="0">
                  <a:srgbClr val="FFCC00"/>
                </a:gs>
                <a:gs pos="100000">
                  <a:srgbClr val="3333FF"/>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fontAlgn="base" hangingPunct="0">
                <a:spcBef>
                  <a:spcPct val="0"/>
                </a:spcBef>
                <a:spcAft>
                  <a:spcPct val="0"/>
                </a:spcAft>
              </a:pPr>
              <a:endParaRPr kumimoji="1" lang="el-GR" altLang="el-GR" sz="2400" smtClean="0">
                <a:solidFill>
                  <a:srgbClr val="000000"/>
                </a:solidFill>
                <a:latin typeface="Tahoma" pitchFamily="34" charset="0"/>
              </a:endParaRPr>
            </a:p>
          </p:txBody>
        </p:sp>
        <p:sp>
          <p:nvSpPr>
            <p:cNvPr id="12" name="Rectangle 28"/>
            <p:cNvSpPr>
              <a:spLocks noChangeArrowheads="1"/>
            </p:cNvSpPr>
            <p:nvPr/>
          </p:nvSpPr>
          <p:spPr bwMode="ltGray">
            <a:xfrm>
              <a:off x="341" y="1006"/>
              <a:ext cx="266" cy="299"/>
            </a:xfrm>
            <a:prstGeom prst="rect">
              <a:avLst/>
            </a:prstGeom>
            <a:solidFill>
              <a:srgbClr val="0000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fontAlgn="base" hangingPunct="0">
                <a:spcBef>
                  <a:spcPct val="0"/>
                </a:spcBef>
                <a:spcAft>
                  <a:spcPct val="0"/>
                </a:spcAft>
              </a:pPr>
              <a:endParaRPr kumimoji="1" lang="el-GR" altLang="el-GR" sz="2400" smtClean="0">
                <a:solidFill>
                  <a:srgbClr val="000000"/>
                </a:solidFill>
                <a:latin typeface="Tahoma" pitchFamily="34" charset="0"/>
              </a:endParaRPr>
            </a:p>
          </p:txBody>
        </p:sp>
        <p:sp>
          <p:nvSpPr>
            <p:cNvPr id="13" name="Rectangle 29"/>
            <p:cNvSpPr>
              <a:spLocks noChangeArrowheads="1"/>
            </p:cNvSpPr>
            <p:nvPr/>
          </p:nvSpPr>
          <p:spPr bwMode="ltGray">
            <a:xfrm>
              <a:off x="176" y="928"/>
              <a:ext cx="353" cy="266"/>
            </a:xfrm>
            <a:prstGeom prst="rect">
              <a:avLst/>
            </a:prstGeom>
            <a:gradFill rotWithShape="0">
              <a:gsLst>
                <a:gs pos="0">
                  <a:srgbClr val="3333FF"/>
                </a:gs>
                <a:gs pos="100000">
                  <a:srgbClr val="FF0000"/>
                </a:gs>
              </a:gsLst>
              <a:lin ang="189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fontAlgn="base" hangingPunct="0">
                <a:spcBef>
                  <a:spcPct val="0"/>
                </a:spcBef>
                <a:spcAft>
                  <a:spcPct val="0"/>
                </a:spcAft>
              </a:pPr>
              <a:endParaRPr kumimoji="1" lang="el-GR" altLang="el-GR" sz="2400" smtClean="0">
                <a:solidFill>
                  <a:srgbClr val="000000"/>
                </a:solidFill>
                <a:latin typeface="Tahoma" pitchFamily="34" charset="0"/>
              </a:endParaRPr>
            </a:p>
          </p:txBody>
        </p:sp>
        <p:sp>
          <p:nvSpPr>
            <p:cNvPr id="14" name="Rectangle 30"/>
            <p:cNvSpPr>
              <a:spLocks noChangeArrowheads="1"/>
            </p:cNvSpPr>
            <p:nvPr/>
          </p:nvSpPr>
          <p:spPr bwMode="ltGray">
            <a:xfrm>
              <a:off x="574" y="1006"/>
              <a:ext cx="232" cy="299"/>
            </a:xfrm>
            <a:prstGeom prst="rect">
              <a:avLst/>
            </a:prstGeom>
            <a:gradFill rotWithShape="0">
              <a:gsLst>
                <a:gs pos="0">
                  <a:srgbClr val="0000CC"/>
                </a:gs>
                <a:gs pos="100000">
                  <a:srgbClr val="3333FF"/>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fontAlgn="base" hangingPunct="0">
                <a:spcBef>
                  <a:spcPct val="0"/>
                </a:spcBef>
                <a:spcAft>
                  <a:spcPct val="0"/>
                </a:spcAft>
              </a:pPr>
              <a:endParaRPr kumimoji="1" lang="el-GR" altLang="el-GR" sz="2400" smtClean="0">
                <a:solidFill>
                  <a:srgbClr val="000000"/>
                </a:solidFill>
                <a:latin typeface="Tahoma" pitchFamily="34" charset="0"/>
              </a:endParaRPr>
            </a:p>
          </p:txBody>
        </p:sp>
        <p:sp>
          <p:nvSpPr>
            <p:cNvPr id="15" name="Rectangle 31"/>
            <p:cNvSpPr>
              <a:spLocks noChangeArrowheads="1"/>
            </p:cNvSpPr>
            <p:nvPr/>
          </p:nvSpPr>
          <p:spPr bwMode="gray">
            <a:xfrm>
              <a:off x="480" y="624"/>
              <a:ext cx="20" cy="663"/>
            </a:xfrm>
            <a:prstGeom prst="rect">
              <a:avLst/>
            </a:prstGeom>
            <a:solidFill>
              <a:srgbClr val="1C1C1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fontAlgn="base" hangingPunct="0">
                <a:spcBef>
                  <a:spcPct val="0"/>
                </a:spcBef>
                <a:spcAft>
                  <a:spcPct val="0"/>
                </a:spcAft>
              </a:pPr>
              <a:endParaRPr kumimoji="1" lang="el-GR" altLang="el-GR" sz="2400" smtClean="0">
                <a:solidFill>
                  <a:srgbClr val="000000"/>
                </a:solidFill>
                <a:latin typeface="Tahoma" pitchFamily="34" charset="0"/>
              </a:endParaRPr>
            </a:p>
          </p:txBody>
        </p:sp>
        <p:sp>
          <p:nvSpPr>
            <p:cNvPr id="16" name="Rectangle 32"/>
            <p:cNvSpPr>
              <a:spLocks noChangeArrowheads="1"/>
            </p:cNvSpPr>
            <p:nvPr/>
          </p:nvSpPr>
          <p:spPr bwMode="gray">
            <a:xfrm>
              <a:off x="279" y="1122"/>
              <a:ext cx="5182" cy="20"/>
            </a:xfrm>
            <a:prstGeom prst="rect">
              <a:avLst/>
            </a:prstGeom>
            <a:gradFill rotWithShape="0">
              <a:gsLst>
                <a:gs pos="0">
                  <a:srgbClr val="1C1C1C"/>
                </a:gs>
                <a:gs pos="100000">
                  <a:srgbClr val="3333FF"/>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fontAlgn="base" hangingPunct="0">
                <a:spcBef>
                  <a:spcPct val="0"/>
                </a:spcBef>
                <a:spcAft>
                  <a:spcPct val="0"/>
                </a:spcAft>
              </a:pPr>
              <a:endParaRPr kumimoji="1" lang="el-GR" altLang="el-GR" sz="2400" smtClean="0">
                <a:solidFill>
                  <a:srgbClr val="000000"/>
                </a:solidFill>
                <a:latin typeface="Tahoma" pitchFamily="34" charset="0"/>
              </a:endParaRPr>
            </a:p>
          </p:txBody>
        </p:sp>
      </p:grpSp>
      <p:sp>
        <p:nvSpPr>
          <p:cNvPr id="18" name="Rectangle 33"/>
          <p:cNvSpPr>
            <a:spLocks noChangeArrowheads="1"/>
          </p:cNvSpPr>
          <p:nvPr userDrawn="1"/>
        </p:nvSpPr>
        <p:spPr bwMode="auto">
          <a:xfrm>
            <a:off x="1365250" y="414338"/>
            <a:ext cx="7772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85B9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b"/>
          <a:lstStyle>
            <a:lvl1pPr>
              <a:spcBef>
                <a:spcPct val="0"/>
              </a:spcBef>
              <a:spcAft>
                <a:spcPct val="0"/>
              </a:spcAft>
              <a:defRPr sz="3600" b="1">
                <a:solidFill>
                  <a:srgbClr val="85B9FF"/>
                </a:solidFill>
                <a:latin typeface="Times New Roman" pitchFamily="18" charset="0"/>
              </a:defRPr>
            </a:lvl1pPr>
            <a:lvl2pPr>
              <a:spcBef>
                <a:spcPct val="0"/>
              </a:spcBef>
              <a:spcAft>
                <a:spcPct val="0"/>
              </a:spcAft>
              <a:defRPr sz="3600" b="1">
                <a:solidFill>
                  <a:srgbClr val="85B9FF"/>
                </a:solidFill>
                <a:latin typeface="Times New Roman" pitchFamily="18" charset="0"/>
              </a:defRPr>
            </a:lvl2pPr>
            <a:lvl3pPr>
              <a:spcBef>
                <a:spcPct val="0"/>
              </a:spcBef>
              <a:spcAft>
                <a:spcPct val="0"/>
              </a:spcAft>
              <a:defRPr sz="3600" b="1">
                <a:solidFill>
                  <a:srgbClr val="85B9FF"/>
                </a:solidFill>
                <a:latin typeface="Times New Roman" pitchFamily="18" charset="0"/>
              </a:defRPr>
            </a:lvl3pPr>
            <a:lvl4pPr>
              <a:spcBef>
                <a:spcPct val="0"/>
              </a:spcBef>
              <a:spcAft>
                <a:spcPct val="0"/>
              </a:spcAft>
              <a:defRPr sz="3600" b="1">
                <a:solidFill>
                  <a:srgbClr val="85B9FF"/>
                </a:solidFill>
                <a:latin typeface="Times New Roman" pitchFamily="18" charset="0"/>
              </a:defRPr>
            </a:lvl4pPr>
            <a:lvl5pPr>
              <a:spcBef>
                <a:spcPct val="0"/>
              </a:spcBef>
              <a:spcAft>
                <a:spcPct val="0"/>
              </a:spcAft>
              <a:defRPr sz="3600" b="1">
                <a:solidFill>
                  <a:srgbClr val="85B9FF"/>
                </a:solidFill>
                <a:latin typeface="Times New Roman" pitchFamily="18" charset="0"/>
              </a:defRPr>
            </a:lvl5pPr>
            <a:lvl6pPr marL="457200" fontAlgn="base">
              <a:spcBef>
                <a:spcPct val="0"/>
              </a:spcBef>
              <a:spcAft>
                <a:spcPct val="0"/>
              </a:spcAft>
              <a:defRPr sz="3600" b="1">
                <a:solidFill>
                  <a:srgbClr val="85B9FF"/>
                </a:solidFill>
                <a:latin typeface="Times New Roman" pitchFamily="18" charset="0"/>
              </a:defRPr>
            </a:lvl6pPr>
            <a:lvl7pPr marL="914400" fontAlgn="base">
              <a:spcBef>
                <a:spcPct val="0"/>
              </a:spcBef>
              <a:spcAft>
                <a:spcPct val="0"/>
              </a:spcAft>
              <a:defRPr sz="3600" b="1">
                <a:solidFill>
                  <a:srgbClr val="85B9FF"/>
                </a:solidFill>
                <a:latin typeface="Times New Roman" pitchFamily="18" charset="0"/>
              </a:defRPr>
            </a:lvl7pPr>
            <a:lvl8pPr marL="1371600" fontAlgn="base">
              <a:spcBef>
                <a:spcPct val="0"/>
              </a:spcBef>
              <a:spcAft>
                <a:spcPct val="0"/>
              </a:spcAft>
              <a:defRPr sz="3600" b="1">
                <a:solidFill>
                  <a:srgbClr val="85B9FF"/>
                </a:solidFill>
                <a:latin typeface="Times New Roman" pitchFamily="18" charset="0"/>
              </a:defRPr>
            </a:lvl8pPr>
            <a:lvl9pPr marL="1828800" fontAlgn="base">
              <a:spcBef>
                <a:spcPct val="0"/>
              </a:spcBef>
              <a:spcAft>
                <a:spcPct val="0"/>
              </a:spcAft>
              <a:defRPr sz="3600" b="1">
                <a:solidFill>
                  <a:srgbClr val="85B9FF"/>
                </a:solidFill>
                <a:latin typeface="Times New Roman" pitchFamily="18" charset="0"/>
              </a:defRPr>
            </a:lvl9pPr>
          </a:lstStyle>
          <a:p>
            <a:pPr fontAlgn="base"/>
            <a:r>
              <a:rPr lang="en-US" altLang="el-GR" smtClean="0"/>
              <a:t>Committee on Trauma Presents</a:t>
            </a:r>
          </a:p>
        </p:txBody>
      </p:sp>
      <p:pic>
        <p:nvPicPr>
          <p:cNvPr id="19" name="Picture 34" descr="0-1AMERC"/>
          <p:cNvPicPr>
            <a:picLocks noChangeAspect="1" noChangeArrowheads="1"/>
          </p:cNvPicPr>
          <p:nvPr userDrawn="1"/>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65125" y="336550"/>
            <a:ext cx="1123950" cy="1211263"/>
          </a:xfrm>
          <a:prstGeom prst="rect">
            <a:avLst/>
          </a:prstGeom>
          <a:noFill/>
          <a:extLst>
            <a:ext uri="{909E8E84-426E-40DD-AFC4-6F175D3DCCD1}">
              <a14:hiddenFill xmlns:a14="http://schemas.microsoft.com/office/drawing/2010/main">
                <a:solidFill>
                  <a:srgbClr val="FFFFFF"/>
                </a:solidFill>
              </a14:hiddenFill>
            </a:ext>
          </a:extLst>
        </p:spPr>
      </p:pic>
      <p:sp>
        <p:nvSpPr>
          <p:cNvPr id="20" name="Rectangle 35"/>
          <p:cNvSpPr>
            <a:spLocks noChangeArrowheads="1"/>
          </p:cNvSpPr>
          <p:nvPr userDrawn="1"/>
        </p:nvSpPr>
        <p:spPr bwMode="auto">
          <a:xfrm>
            <a:off x="7391400" y="6494463"/>
            <a:ext cx="863600" cy="363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eaLnBrk="0" fontAlgn="base" hangingPunct="0">
              <a:spcBef>
                <a:spcPct val="0"/>
              </a:spcBef>
              <a:spcAft>
                <a:spcPct val="0"/>
              </a:spcAft>
            </a:pPr>
            <a:r>
              <a:rPr lang="en-US" altLang="en-US" smtClean="0">
                <a:solidFill>
                  <a:srgbClr val="3366FF"/>
                </a:solidFill>
                <a:latin typeface="Symbol" pitchFamily="18" charset="2"/>
              </a:rPr>
              <a:t></a:t>
            </a:r>
            <a:r>
              <a:rPr lang="en-US" altLang="en-US" smtClean="0">
                <a:solidFill>
                  <a:srgbClr val="3366FF"/>
                </a:solidFill>
              </a:rPr>
              <a:t>ACS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iterate type="lt">
                                    <p:tmPct val="100000"/>
                                  </p:iterate>
                                  <p:childTnLst>
                                    <p:set>
                                      <p:cBhvr>
                                        <p:cTn id="6" dur="1" fill="hold">
                                          <p:stCondLst>
                                            <p:cond delay="0"/>
                                          </p:stCondLst>
                                        </p:cTn>
                                        <p:tgtEl>
                                          <p:spTgt spid="18">
                                            <p:txEl>
                                              <p:pRg st="0" end="0"/>
                                            </p:txEl>
                                          </p:spTgt>
                                        </p:tgtEl>
                                        <p:attrNameLst>
                                          <p:attrName>style.visibility</p:attrName>
                                        </p:attrNameLst>
                                      </p:cBhvr>
                                      <p:to>
                                        <p:strVal val="visible"/>
                                      </p:to>
                                    </p:set>
                                    <p:animEffect transition="in" filter="wipe(up)">
                                      <p:cBhvr>
                                        <p:cTn id="7" dur="75"/>
                                        <p:tgtEl>
                                          <p:spTgt spid="18">
                                            <p:txEl>
                                              <p:pRg st="0" end="0"/>
                                            </p:txEl>
                                          </p:spTgt>
                                        </p:tgtEl>
                                      </p:cBhvr>
                                    </p:animEffect>
                                  </p:childTnLst>
                                  <p:subTnLst>
                                    <p:audio>
                                      <p:cMediaNode>
                                        <p:cTn display="0" masterRel="sameClick">
                                          <p:stCondLst>
                                            <p:cond evt="begin" delay="0">
                                              <p:tn val="5"/>
                                            </p:cond>
                                          </p:stCondLst>
                                          <p:endCondLst>
                                            <p:cond evt="onStopAudio" delay="0">
                                              <p:tgtEl>
                                                <p:sldTgt/>
                                              </p:tgtEl>
                                            </p:cond>
                                          </p:endCondLst>
                                        </p:cTn>
                                        <p:tgtEl>
                                          <p:sndTgt r:embed="rId1" name="TYPE.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build="p" autoUpdateAnimBg="0" advAuto="0"/>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Κεφαλίδα ενότητας">
    <p:spTree>
      <p:nvGrpSpPr>
        <p:cNvPr id="1" name=""/>
        <p:cNvGrpSpPr/>
        <p:nvPr/>
      </p:nvGrpSpPr>
      <p:grpSpPr>
        <a:xfrm>
          <a:off x="0" y="0"/>
          <a:ext cx="0" cy="0"/>
          <a:chOff x="0" y="0"/>
          <a:chExt cx="0" cy="0"/>
        </a:xfrm>
      </p:grpSpPr>
      <p:sp>
        <p:nvSpPr>
          <p:cNvPr id="2" name="Title 1"/>
          <p:cNvSpPr>
            <a:spLocks noGrp="1"/>
          </p:cNvSpPr>
          <p:nvPr>
            <p:ph type="title"/>
          </p:nvPr>
        </p:nvSpPr>
        <p:spPr>
          <a:xfrm>
            <a:off x="457200" y="1447800"/>
            <a:ext cx="7772400" cy="4321175"/>
          </a:xfrm>
        </p:spPr>
        <p:txBody>
          <a:bodyPr anchor="ctr">
            <a:noAutofit/>
          </a:bodyPr>
          <a:lstStyle>
            <a:lvl1pPr algn="l">
              <a:lnSpc>
                <a:spcPct val="100000"/>
              </a:lnSpc>
              <a:defRPr sz="8800" b="0" cap="all" spc="-80" baseline="0">
                <a:solidFill>
                  <a:schemeClr val="tx1"/>
                </a:solidFill>
              </a:defRPr>
            </a:lvl1pPr>
          </a:lstStyle>
          <a:p>
            <a:r>
              <a:rPr lang="el-GR" smtClean="0"/>
              <a:t>Στυλ κύριου τίτλου</a:t>
            </a:r>
            <a:endParaRPr lang="en-US" dirty="0"/>
          </a:p>
        </p:txBody>
      </p:sp>
      <p:sp>
        <p:nvSpPr>
          <p:cNvPr id="3" name="Text Placeholder 2"/>
          <p:cNvSpPr>
            <a:spLocks noGrp="1"/>
          </p:cNvSpPr>
          <p:nvPr>
            <p:ph type="body" idx="1"/>
          </p:nvPr>
        </p:nvSpPr>
        <p:spPr>
          <a:xfrm>
            <a:off x="457200" y="228601"/>
            <a:ext cx="7772400" cy="1066800"/>
          </a:xfrm>
        </p:spPr>
        <p:txBody>
          <a:bodyPr anchor="b"/>
          <a:lstStyle>
            <a:lvl1pPr marL="0" indent="0">
              <a:buNone/>
              <a:defRPr sz="2000" b="0" cap="all" spc="120" baseline="0">
                <a:solidFill>
                  <a:schemeClr val="tx2"/>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l-GR" smtClean="0"/>
              <a:t>Στυλ υποδείγματος κειμένου</a:t>
            </a:r>
          </a:p>
        </p:txBody>
      </p:sp>
      <p:sp>
        <p:nvSpPr>
          <p:cNvPr id="7" name="Date Placeholder 6"/>
          <p:cNvSpPr>
            <a:spLocks noGrp="1"/>
          </p:cNvSpPr>
          <p:nvPr>
            <p:ph type="dt" sz="half" idx="10"/>
          </p:nvPr>
        </p:nvSpPr>
        <p:spPr/>
        <p:txBody>
          <a:bodyPr/>
          <a:lstStyle/>
          <a:p>
            <a:fld id="{16635C85-5EC3-4632-875F-D5D01CF71347}" type="datetimeFigureOut">
              <a:rPr lang="el-GR" smtClean="0"/>
              <a:t>25/5/2018</a:t>
            </a:fld>
            <a:endParaRPr lang="el-GR"/>
          </a:p>
        </p:txBody>
      </p:sp>
      <p:sp>
        <p:nvSpPr>
          <p:cNvPr id="8" name="Slide Number Placeholder 7"/>
          <p:cNvSpPr>
            <a:spLocks noGrp="1"/>
          </p:cNvSpPr>
          <p:nvPr>
            <p:ph type="sldNum" sz="quarter" idx="11"/>
          </p:nvPr>
        </p:nvSpPr>
        <p:spPr/>
        <p:txBody>
          <a:bodyPr/>
          <a:lstStyle/>
          <a:p>
            <a:fld id="{ADC24F3B-1323-473A-A388-0B1D42338A14}" type="slidenum">
              <a:rPr lang="el-GR" smtClean="0"/>
              <a:t>‹#›</a:t>
            </a:fld>
            <a:endParaRPr lang="el-GR"/>
          </a:p>
        </p:txBody>
      </p:sp>
      <p:sp>
        <p:nvSpPr>
          <p:cNvPr id="9" name="Footer Placeholder 8"/>
          <p:cNvSpPr>
            <a:spLocks noGrp="1"/>
          </p:cNvSpPr>
          <p:nvPr>
            <p:ph type="ftr" sz="quarter" idx="12"/>
          </p:nvPr>
        </p:nvSpPr>
        <p:spPr/>
        <p:txBody>
          <a:bodyPr/>
          <a:lstStyle/>
          <a:p>
            <a:endParaRPr lang="el-G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 preserve="1">
  <p:cSld name="Τίτλος και Περιεχόμενο">
    <p:spTree>
      <p:nvGrpSpPr>
        <p:cNvPr id="1" name=""/>
        <p:cNvGrpSpPr/>
        <p:nvPr/>
      </p:nvGrpSpPr>
      <p:grpSpPr>
        <a:xfrm>
          <a:off x="0" y="0"/>
          <a:ext cx="0" cy="0"/>
          <a:chOff x="0" y="0"/>
          <a:chExt cx="0" cy="0"/>
        </a:xfrm>
      </p:grpSpPr>
      <p:sp>
        <p:nvSpPr>
          <p:cNvPr id="2" name="Τίτλος 1"/>
          <p:cNvSpPr>
            <a:spLocks noGrp="1"/>
          </p:cNvSpPr>
          <p:nvPr>
            <p:ph type="title"/>
          </p:nvPr>
        </p:nvSpPr>
        <p:spPr/>
        <p:txBody>
          <a:bodyPr/>
          <a:lstStyle/>
          <a:p>
            <a:r>
              <a:rPr kumimoji="0" lang="el-GR" smtClean="0"/>
              <a:t>Στυλ κύριου τίτλου</a:t>
            </a:r>
            <a:endParaRPr kumimoji="0" lang="en-US"/>
          </a:p>
        </p:txBody>
      </p:sp>
      <p:sp>
        <p:nvSpPr>
          <p:cNvPr id="3" name="Θέση περιεχομένου 2"/>
          <p:cNvSpPr>
            <a:spLocks noGrp="1"/>
          </p:cNvSpPr>
          <p:nvPr>
            <p:ph idx="1"/>
          </p:nvPr>
        </p:nvSpPr>
        <p:spPr/>
        <p:txBody>
          <a:bodyPr/>
          <a:lstStyle/>
          <a:p>
            <a:pPr lvl="0" eaLnBrk="1" latinLnBrk="0" hangingPunct="1"/>
            <a:r>
              <a:rPr lang="el-GR" smtClean="0"/>
              <a:t>Στυλ υποδείγματος κειμένου</a:t>
            </a:r>
          </a:p>
          <a:p>
            <a:pPr lvl="1" eaLnBrk="1" latinLnBrk="0" hangingPunct="1"/>
            <a:r>
              <a:rPr lang="el-GR" smtClean="0"/>
              <a:t>Δεύτερου επιπέδου</a:t>
            </a:r>
          </a:p>
          <a:p>
            <a:pPr lvl="2" eaLnBrk="1" latinLnBrk="0" hangingPunct="1"/>
            <a:r>
              <a:rPr lang="el-GR" smtClean="0"/>
              <a:t>Τρίτου επιπέδου</a:t>
            </a:r>
          </a:p>
          <a:p>
            <a:pPr lvl="3" eaLnBrk="1" latinLnBrk="0" hangingPunct="1"/>
            <a:r>
              <a:rPr lang="el-GR" smtClean="0"/>
              <a:t>Τέταρτου επιπέδου</a:t>
            </a:r>
          </a:p>
          <a:p>
            <a:pPr lvl="4" eaLnBrk="1" latinLnBrk="0" hangingPunct="1"/>
            <a:r>
              <a:rPr lang="el-GR" smtClean="0"/>
              <a:t>Πέμπτου επιπέδου</a:t>
            </a:r>
            <a:endParaRPr kumimoji="0" lang="en-US"/>
          </a:p>
        </p:txBody>
      </p:sp>
      <p:sp>
        <p:nvSpPr>
          <p:cNvPr id="4" name="Θέση ημερομηνίας 3"/>
          <p:cNvSpPr>
            <a:spLocks noGrp="1"/>
          </p:cNvSpPr>
          <p:nvPr>
            <p:ph type="dt" sz="half" idx="10"/>
          </p:nvPr>
        </p:nvSpPr>
        <p:spPr/>
        <p:txBody>
          <a:bodyPr/>
          <a:lstStyle/>
          <a:p>
            <a:fld id="{91150558-CBD5-46AD-88C4-3BFDAF7CAC3D}" type="datetimeFigureOut">
              <a:rPr lang="el-GR" smtClean="0"/>
              <a:t>25/5/2018</a:t>
            </a:fld>
            <a:endParaRPr lang="el-GR"/>
          </a:p>
        </p:txBody>
      </p:sp>
      <p:sp>
        <p:nvSpPr>
          <p:cNvPr id="5" name="Θέση υποσέλιδου 4"/>
          <p:cNvSpPr>
            <a:spLocks noGrp="1"/>
          </p:cNvSpPr>
          <p:nvPr>
            <p:ph type="ftr" sz="quarter" idx="11"/>
          </p:nvPr>
        </p:nvSpPr>
        <p:spPr/>
        <p:txBody>
          <a:bodyPr/>
          <a:lstStyle/>
          <a:p>
            <a:endParaRPr lang="el-GR"/>
          </a:p>
        </p:txBody>
      </p:sp>
      <p:sp>
        <p:nvSpPr>
          <p:cNvPr id="6" name="Θέση αριθμού διαφάνειας 5"/>
          <p:cNvSpPr>
            <a:spLocks noGrp="1"/>
          </p:cNvSpPr>
          <p:nvPr>
            <p:ph type="sldNum" sz="quarter" idx="12"/>
          </p:nvPr>
        </p:nvSpPr>
        <p:spPr/>
        <p:txBody>
          <a:bodyPr/>
          <a:lstStyle/>
          <a:p>
            <a:fld id="{077DA2E7-00D8-4923-8A78-B796C0AE3915}" type="slidenum">
              <a:rPr lang="el-GR" smtClean="0"/>
              <a:t>‹#›</a:t>
            </a:fld>
            <a:endParaRPr lang="el-G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secHead" preserve="1">
  <p:cSld name="Κεφαλίδα ενότητας">
    <p:bg>
      <p:bgRef idx="1003">
        <a:schemeClr val="bg2"/>
      </p:bgRef>
    </p:bg>
    <p:spTree>
      <p:nvGrpSpPr>
        <p:cNvPr id="1" name=""/>
        <p:cNvGrpSpPr/>
        <p:nvPr/>
      </p:nvGrpSpPr>
      <p:grpSpPr>
        <a:xfrm>
          <a:off x="0" y="0"/>
          <a:ext cx="0" cy="0"/>
          <a:chOff x="0" y="0"/>
          <a:chExt cx="0" cy="0"/>
        </a:xfrm>
      </p:grpSpPr>
      <p:sp>
        <p:nvSpPr>
          <p:cNvPr id="2" name="Τίτλος 1"/>
          <p:cNvSpPr>
            <a:spLocks noGrp="1"/>
          </p:cNvSpPr>
          <p:nvPr>
            <p:ph type="title"/>
          </p:nvPr>
        </p:nvSpPr>
        <p:spPr>
          <a:xfrm>
            <a:off x="1600200" y="609600"/>
            <a:ext cx="7086600" cy="1828800"/>
          </a:xfrm>
        </p:spPr>
        <p:txBody>
          <a:bodyPr vert="horz" bIns="0" anchor="b">
            <a:noAutofit/>
            <a:scene3d>
              <a:camera prst="orthographicFront"/>
              <a:lightRig rig="soft" dir="t">
                <a:rot lat="0" lon="0" rev="17220000"/>
              </a:lightRig>
            </a:scene3d>
            <a:sp3d prstMaterial="softEdge">
              <a:bevelT w="38100" h="38100"/>
              <a:contourClr>
                <a:schemeClr val="tx2">
                  <a:shade val="50000"/>
                </a:schemeClr>
              </a:contourClr>
            </a:sp3d>
          </a:bodyPr>
          <a:lstStyle>
            <a:lvl1pPr algn="l" rtl="0">
              <a:spcBef>
                <a:spcPct val="0"/>
              </a:spcBef>
              <a:buNone/>
              <a:defRPr sz="4800" b="1" cap="none" baseline="0">
                <a:ln w="6350">
                  <a:noFill/>
                </a:ln>
                <a:solidFill>
                  <a:schemeClr val="accent1">
                    <a:tint val="90000"/>
                    <a:satMod val="120000"/>
                  </a:schemeClr>
                </a:solidFill>
                <a:effectLst>
                  <a:outerShdw blurRad="114300" dist="101600" dir="2700000" algn="tl" rotWithShape="0">
                    <a:srgbClr val="000000">
                      <a:alpha val="40000"/>
                    </a:srgbClr>
                  </a:outerShdw>
                </a:effectLst>
                <a:latin typeface="+mj-lt"/>
                <a:ea typeface="+mj-ea"/>
                <a:cs typeface="+mj-cs"/>
              </a:defRPr>
            </a:lvl1pPr>
          </a:lstStyle>
          <a:p>
            <a:r>
              <a:rPr kumimoji="0" lang="el-GR" smtClean="0"/>
              <a:t>Στυλ κύριου τίτλου</a:t>
            </a:r>
            <a:endParaRPr kumimoji="0" lang="en-US"/>
          </a:p>
        </p:txBody>
      </p:sp>
      <p:sp>
        <p:nvSpPr>
          <p:cNvPr id="3" name="Θέση κειμένου 2"/>
          <p:cNvSpPr>
            <a:spLocks noGrp="1"/>
          </p:cNvSpPr>
          <p:nvPr>
            <p:ph type="body" idx="1"/>
          </p:nvPr>
        </p:nvSpPr>
        <p:spPr>
          <a:xfrm>
            <a:off x="1600200" y="2507786"/>
            <a:ext cx="7086600" cy="1509712"/>
          </a:xfrm>
        </p:spPr>
        <p:txBody>
          <a:bodyPr anchor="t"/>
          <a:lstStyle>
            <a:lvl1pPr marL="73152" indent="0" algn="l">
              <a:buNone/>
              <a:defRPr sz="2000">
                <a:solidFill>
                  <a:schemeClr val="tx1"/>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eaLnBrk="1" latinLnBrk="0" hangingPunct="1"/>
            <a:r>
              <a:rPr kumimoji="0" lang="el-GR" smtClean="0"/>
              <a:t>Στυλ υποδείγματος κειμένου</a:t>
            </a:r>
          </a:p>
        </p:txBody>
      </p:sp>
      <p:sp>
        <p:nvSpPr>
          <p:cNvPr id="4" name="Θέση ημερομηνίας 3"/>
          <p:cNvSpPr>
            <a:spLocks noGrp="1"/>
          </p:cNvSpPr>
          <p:nvPr>
            <p:ph type="dt" sz="half" idx="10"/>
          </p:nvPr>
        </p:nvSpPr>
        <p:spPr/>
        <p:txBody>
          <a:bodyPr/>
          <a:lstStyle/>
          <a:p>
            <a:fld id="{91150558-CBD5-46AD-88C4-3BFDAF7CAC3D}" type="datetimeFigureOut">
              <a:rPr lang="el-GR" smtClean="0"/>
              <a:t>25/5/2018</a:t>
            </a:fld>
            <a:endParaRPr lang="el-GR"/>
          </a:p>
        </p:txBody>
      </p:sp>
      <p:sp>
        <p:nvSpPr>
          <p:cNvPr id="5" name="Θέση υποσέλιδου 4"/>
          <p:cNvSpPr>
            <a:spLocks noGrp="1"/>
          </p:cNvSpPr>
          <p:nvPr>
            <p:ph type="ftr" sz="quarter" idx="11"/>
          </p:nvPr>
        </p:nvSpPr>
        <p:spPr/>
        <p:txBody>
          <a:bodyPr/>
          <a:lstStyle/>
          <a:p>
            <a:endParaRPr lang="el-GR"/>
          </a:p>
        </p:txBody>
      </p:sp>
      <p:sp>
        <p:nvSpPr>
          <p:cNvPr id="6" name="Θέση αριθμού διαφάνειας 5"/>
          <p:cNvSpPr>
            <a:spLocks noGrp="1"/>
          </p:cNvSpPr>
          <p:nvPr>
            <p:ph type="sldNum" sz="quarter" idx="12"/>
          </p:nvPr>
        </p:nvSpPr>
        <p:spPr>
          <a:xfrm>
            <a:off x="7924800" y="6416675"/>
            <a:ext cx="762000" cy="365125"/>
          </a:xfrm>
        </p:spPr>
        <p:txBody>
          <a:bodyPr/>
          <a:lstStyle/>
          <a:p>
            <a:fld id="{077DA2E7-00D8-4923-8A78-B796C0AE3915}" type="slidenum">
              <a:rPr lang="el-GR" smtClean="0"/>
              <a:t>‹#›</a:t>
            </a:fld>
            <a:endParaRPr lang="el-GR"/>
          </a:p>
        </p:txBody>
      </p:sp>
    </p:spTree>
  </p:cSld>
  <p:clrMapOvr>
    <a:overrideClrMapping bg1="dk1" tx1="lt1" bg2="dk2" tx2="lt2" accent1="accent1" accent2="accent2" accent3="accent3" accent4="accent4" accent5="accent5" accent6="accent6" hlink="hlink" folHlink="folHlink"/>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woObj" preserve="1">
  <p:cSld name="Δύο περιεχόμενα">
    <p:spTree>
      <p:nvGrpSpPr>
        <p:cNvPr id="1" name=""/>
        <p:cNvGrpSpPr/>
        <p:nvPr/>
      </p:nvGrpSpPr>
      <p:grpSpPr>
        <a:xfrm>
          <a:off x="0" y="0"/>
          <a:ext cx="0" cy="0"/>
          <a:chOff x="0" y="0"/>
          <a:chExt cx="0" cy="0"/>
        </a:xfrm>
      </p:grpSpPr>
      <p:sp>
        <p:nvSpPr>
          <p:cNvPr id="2" name="Τίτλος 1"/>
          <p:cNvSpPr>
            <a:spLocks noGrp="1"/>
          </p:cNvSpPr>
          <p:nvPr>
            <p:ph type="title"/>
          </p:nvPr>
        </p:nvSpPr>
        <p:spPr/>
        <p:txBody>
          <a:bodyPr/>
          <a:lstStyle/>
          <a:p>
            <a:r>
              <a:rPr kumimoji="0" lang="el-GR" smtClean="0"/>
              <a:t>Στυλ κύριου τίτλου</a:t>
            </a:r>
            <a:endParaRPr kumimoji="0" lang="en-US"/>
          </a:p>
        </p:txBody>
      </p:sp>
      <p:sp>
        <p:nvSpPr>
          <p:cNvPr id="3" name="Θέση περιεχομένου 2"/>
          <p:cNvSpPr>
            <a:spLocks noGrp="1"/>
          </p:cNvSpPr>
          <p:nvPr>
            <p:ph sz="half" idx="1"/>
          </p:nvPr>
        </p:nvSpPr>
        <p:spPr>
          <a:xfrm>
            <a:off x="457200" y="1600200"/>
            <a:ext cx="4038600" cy="4525963"/>
          </a:xfrm>
        </p:spPr>
        <p:txBody>
          <a:bodyPr/>
          <a:lstStyle>
            <a:lvl1pPr>
              <a:defRPr sz="2600"/>
            </a:lvl1pPr>
            <a:lvl2pPr>
              <a:defRPr sz="2400"/>
            </a:lvl2pPr>
            <a:lvl3pPr>
              <a:defRPr sz="2000"/>
            </a:lvl3pPr>
            <a:lvl4pPr>
              <a:defRPr sz="1800"/>
            </a:lvl4pPr>
            <a:lvl5pPr>
              <a:defRPr sz="1800"/>
            </a:lvl5pPr>
          </a:lstStyle>
          <a:p>
            <a:pPr lvl="0" eaLnBrk="1" latinLnBrk="0" hangingPunct="1"/>
            <a:r>
              <a:rPr lang="el-GR" smtClean="0"/>
              <a:t>Στυλ υποδείγματος κειμένου</a:t>
            </a:r>
          </a:p>
          <a:p>
            <a:pPr lvl="1" eaLnBrk="1" latinLnBrk="0" hangingPunct="1"/>
            <a:r>
              <a:rPr lang="el-GR" smtClean="0"/>
              <a:t>Δεύτερου επιπέδου</a:t>
            </a:r>
          </a:p>
          <a:p>
            <a:pPr lvl="2" eaLnBrk="1" latinLnBrk="0" hangingPunct="1"/>
            <a:r>
              <a:rPr lang="el-GR" smtClean="0"/>
              <a:t>Τρίτου επιπέδου</a:t>
            </a:r>
          </a:p>
          <a:p>
            <a:pPr lvl="3" eaLnBrk="1" latinLnBrk="0" hangingPunct="1"/>
            <a:r>
              <a:rPr lang="el-GR" smtClean="0"/>
              <a:t>Τέταρτου επιπέδου</a:t>
            </a:r>
          </a:p>
          <a:p>
            <a:pPr lvl="4" eaLnBrk="1" latinLnBrk="0" hangingPunct="1"/>
            <a:r>
              <a:rPr lang="el-GR" smtClean="0"/>
              <a:t>Πέμπτου επιπέδου</a:t>
            </a:r>
            <a:endParaRPr kumimoji="0" lang="en-US"/>
          </a:p>
        </p:txBody>
      </p:sp>
      <p:sp>
        <p:nvSpPr>
          <p:cNvPr id="4" name="Θέση περιεχομένου 3"/>
          <p:cNvSpPr>
            <a:spLocks noGrp="1"/>
          </p:cNvSpPr>
          <p:nvPr>
            <p:ph sz="half" idx="2"/>
          </p:nvPr>
        </p:nvSpPr>
        <p:spPr>
          <a:xfrm>
            <a:off x="4648200" y="1600200"/>
            <a:ext cx="4038600" cy="4525963"/>
          </a:xfrm>
        </p:spPr>
        <p:txBody>
          <a:bodyPr/>
          <a:lstStyle>
            <a:lvl1pPr>
              <a:defRPr sz="2600"/>
            </a:lvl1pPr>
            <a:lvl2pPr>
              <a:defRPr sz="2400"/>
            </a:lvl2pPr>
            <a:lvl3pPr>
              <a:defRPr sz="2000"/>
            </a:lvl3pPr>
            <a:lvl4pPr>
              <a:defRPr sz="1800"/>
            </a:lvl4pPr>
            <a:lvl5pPr>
              <a:defRPr sz="1800"/>
            </a:lvl5pPr>
          </a:lstStyle>
          <a:p>
            <a:pPr lvl="0" eaLnBrk="1" latinLnBrk="0" hangingPunct="1"/>
            <a:r>
              <a:rPr lang="el-GR" smtClean="0"/>
              <a:t>Στυλ υποδείγματος κειμένου</a:t>
            </a:r>
          </a:p>
          <a:p>
            <a:pPr lvl="1" eaLnBrk="1" latinLnBrk="0" hangingPunct="1"/>
            <a:r>
              <a:rPr lang="el-GR" smtClean="0"/>
              <a:t>Δεύτερου επιπέδου</a:t>
            </a:r>
          </a:p>
          <a:p>
            <a:pPr lvl="2" eaLnBrk="1" latinLnBrk="0" hangingPunct="1"/>
            <a:r>
              <a:rPr lang="el-GR" smtClean="0"/>
              <a:t>Τρίτου επιπέδου</a:t>
            </a:r>
          </a:p>
          <a:p>
            <a:pPr lvl="3" eaLnBrk="1" latinLnBrk="0" hangingPunct="1"/>
            <a:r>
              <a:rPr lang="el-GR" smtClean="0"/>
              <a:t>Τέταρτου επιπέδου</a:t>
            </a:r>
          </a:p>
          <a:p>
            <a:pPr lvl="4" eaLnBrk="1" latinLnBrk="0" hangingPunct="1"/>
            <a:r>
              <a:rPr lang="el-GR" smtClean="0"/>
              <a:t>Πέμπτου επιπέδου</a:t>
            </a:r>
            <a:endParaRPr kumimoji="0" lang="en-US"/>
          </a:p>
        </p:txBody>
      </p:sp>
      <p:sp>
        <p:nvSpPr>
          <p:cNvPr id="5" name="Θέση ημερομηνίας 4"/>
          <p:cNvSpPr>
            <a:spLocks noGrp="1"/>
          </p:cNvSpPr>
          <p:nvPr>
            <p:ph type="dt" sz="half" idx="10"/>
          </p:nvPr>
        </p:nvSpPr>
        <p:spPr/>
        <p:txBody>
          <a:bodyPr/>
          <a:lstStyle/>
          <a:p>
            <a:fld id="{91150558-CBD5-46AD-88C4-3BFDAF7CAC3D}" type="datetimeFigureOut">
              <a:rPr lang="el-GR" smtClean="0"/>
              <a:t>25/5/2018</a:t>
            </a:fld>
            <a:endParaRPr lang="el-GR"/>
          </a:p>
        </p:txBody>
      </p:sp>
      <p:sp>
        <p:nvSpPr>
          <p:cNvPr id="6" name="Θέση υποσέλιδου 5"/>
          <p:cNvSpPr>
            <a:spLocks noGrp="1"/>
          </p:cNvSpPr>
          <p:nvPr>
            <p:ph type="ftr" sz="quarter" idx="11"/>
          </p:nvPr>
        </p:nvSpPr>
        <p:spPr/>
        <p:txBody>
          <a:bodyPr/>
          <a:lstStyle/>
          <a:p>
            <a:endParaRPr lang="el-GR"/>
          </a:p>
        </p:txBody>
      </p:sp>
      <p:sp>
        <p:nvSpPr>
          <p:cNvPr id="7" name="Θέση αριθμού διαφάνειας 6"/>
          <p:cNvSpPr>
            <a:spLocks noGrp="1"/>
          </p:cNvSpPr>
          <p:nvPr>
            <p:ph type="sldNum" sz="quarter" idx="12"/>
          </p:nvPr>
        </p:nvSpPr>
        <p:spPr/>
        <p:txBody>
          <a:bodyPr/>
          <a:lstStyle/>
          <a:p>
            <a:fld id="{077DA2E7-00D8-4923-8A78-B796C0AE3915}" type="slidenum">
              <a:rPr lang="el-GR" smtClean="0"/>
              <a:t>‹#›</a:t>
            </a:fld>
            <a:endParaRPr lang="el-G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woTxTwoObj" preserve="1">
  <p:cSld name="Σύγκριση">
    <p:spTree>
      <p:nvGrpSpPr>
        <p:cNvPr id="1" name=""/>
        <p:cNvGrpSpPr/>
        <p:nvPr/>
      </p:nvGrpSpPr>
      <p:grpSpPr>
        <a:xfrm>
          <a:off x="0" y="0"/>
          <a:ext cx="0" cy="0"/>
          <a:chOff x="0" y="0"/>
          <a:chExt cx="0" cy="0"/>
        </a:xfrm>
      </p:grpSpPr>
      <p:sp>
        <p:nvSpPr>
          <p:cNvPr id="2" name="Τίτλος 1"/>
          <p:cNvSpPr>
            <a:spLocks noGrp="1"/>
          </p:cNvSpPr>
          <p:nvPr>
            <p:ph type="title"/>
          </p:nvPr>
        </p:nvSpPr>
        <p:spPr>
          <a:xfrm>
            <a:off x="457200" y="273050"/>
            <a:ext cx="8229600" cy="1143000"/>
          </a:xfrm>
        </p:spPr>
        <p:txBody>
          <a:bodyPr anchor="ctr"/>
          <a:lstStyle>
            <a:lvl1pPr>
              <a:defRPr/>
            </a:lvl1pPr>
          </a:lstStyle>
          <a:p>
            <a:r>
              <a:rPr kumimoji="0" lang="el-GR" smtClean="0"/>
              <a:t>Στυλ κύριου τίτλου</a:t>
            </a:r>
            <a:endParaRPr kumimoji="0" lang="en-US"/>
          </a:p>
        </p:txBody>
      </p:sp>
      <p:sp>
        <p:nvSpPr>
          <p:cNvPr id="3" name="Θέση κειμένου 2"/>
          <p:cNvSpPr>
            <a:spLocks noGrp="1"/>
          </p:cNvSpPr>
          <p:nvPr>
            <p:ph type="body" idx="1"/>
          </p:nvPr>
        </p:nvSpPr>
        <p:spPr>
          <a:xfrm>
            <a:off x="457200" y="1535112"/>
            <a:ext cx="4040188" cy="750887"/>
          </a:xfrm>
        </p:spPr>
        <p:txBody>
          <a:bodyPr anchor="ctr"/>
          <a:lstStyle>
            <a:lvl1pPr marL="0" indent="0">
              <a:buNone/>
              <a:defRPr sz="2400" b="0" cap="all" baseline="0">
                <a:solidFill>
                  <a:schemeClr val="tx1"/>
                </a:solidFill>
              </a:defRPr>
            </a:lvl1pPr>
            <a:lvl2pPr>
              <a:buNone/>
              <a:defRPr sz="2000" b="1"/>
            </a:lvl2pPr>
            <a:lvl3pPr>
              <a:buNone/>
              <a:defRPr sz="1800" b="1"/>
            </a:lvl3pPr>
            <a:lvl4pPr>
              <a:buNone/>
              <a:defRPr sz="1600" b="1"/>
            </a:lvl4pPr>
            <a:lvl5pPr>
              <a:buNone/>
              <a:defRPr sz="1600" b="1"/>
            </a:lvl5pPr>
          </a:lstStyle>
          <a:p>
            <a:pPr lvl="0" eaLnBrk="1" latinLnBrk="0" hangingPunct="1"/>
            <a:r>
              <a:rPr kumimoji="0" lang="el-GR" smtClean="0"/>
              <a:t>Στυλ υποδείγματος κειμένου</a:t>
            </a:r>
          </a:p>
        </p:txBody>
      </p:sp>
      <p:sp>
        <p:nvSpPr>
          <p:cNvPr id="4" name="Θέση κειμένου 3"/>
          <p:cNvSpPr>
            <a:spLocks noGrp="1"/>
          </p:cNvSpPr>
          <p:nvPr>
            <p:ph type="body" sz="half" idx="3"/>
          </p:nvPr>
        </p:nvSpPr>
        <p:spPr>
          <a:xfrm>
            <a:off x="4645025" y="1535112"/>
            <a:ext cx="4041775" cy="750887"/>
          </a:xfrm>
        </p:spPr>
        <p:txBody>
          <a:bodyPr anchor="ctr"/>
          <a:lstStyle>
            <a:lvl1pPr marL="0" indent="0">
              <a:buNone/>
              <a:defRPr sz="2400" b="0" cap="all" baseline="0">
                <a:solidFill>
                  <a:schemeClr val="tx1"/>
                </a:solidFill>
              </a:defRPr>
            </a:lvl1pPr>
            <a:lvl2pPr>
              <a:buNone/>
              <a:defRPr sz="2000" b="1"/>
            </a:lvl2pPr>
            <a:lvl3pPr>
              <a:buNone/>
              <a:defRPr sz="1800" b="1"/>
            </a:lvl3pPr>
            <a:lvl4pPr>
              <a:buNone/>
              <a:defRPr sz="1600" b="1"/>
            </a:lvl4pPr>
            <a:lvl5pPr>
              <a:buNone/>
              <a:defRPr sz="1600" b="1"/>
            </a:lvl5pPr>
          </a:lstStyle>
          <a:p>
            <a:pPr lvl="0" eaLnBrk="1" latinLnBrk="0" hangingPunct="1"/>
            <a:r>
              <a:rPr kumimoji="0" lang="el-GR" smtClean="0"/>
              <a:t>Στυλ υποδείγματος κειμένου</a:t>
            </a:r>
          </a:p>
        </p:txBody>
      </p:sp>
      <p:sp>
        <p:nvSpPr>
          <p:cNvPr id="5" name="Θέση περιεχομένου 4"/>
          <p:cNvSpPr>
            <a:spLocks noGrp="1"/>
          </p:cNvSpPr>
          <p:nvPr>
            <p:ph sz="quarter" idx="2"/>
          </p:nvPr>
        </p:nvSpPr>
        <p:spPr>
          <a:xfrm>
            <a:off x="457200" y="2362200"/>
            <a:ext cx="4040188" cy="3763963"/>
          </a:xfrm>
        </p:spPr>
        <p:txBody>
          <a:bodyPr/>
          <a:lstStyle>
            <a:lvl1pPr>
              <a:defRPr sz="2400"/>
            </a:lvl1pPr>
            <a:lvl2pPr>
              <a:defRPr sz="2000"/>
            </a:lvl2pPr>
            <a:lvl3pPr>
              <a:defRPr sz="1800"/>
            </a:lvl3pPr>
            <a:lvl4pPr>
              <a:defRPr sz="1600"/>
            </a:lvl4pPr>
            <a:lvl5pPr>
              <a:defRPr sz="1600"/>
            </a:lvl5pPr>
          </a:lstStyle>
          <a:p>
            <a:pPr lvl="0" eaLnBrk="1" latinLnBrk="0" hangingPunct="1"/>
            <a:r>
              <a:rPr lang="el-GR" smtClean="0"/>
              <a:t>Στυλ υποδείγματος κειμένου</a:t>
            </a:r>
          </a:p>
          <a:p>
            <a:pPr lvl="1" eaLnBrk="1" latinLnBrk="0" hangingPunct="1"/>
            <a:r>
              <a:rPr lang="el-GR" smtClean="0"/>
              <a:t>Δεύτερου επιπέδου</a:t>
            </a:r>
          </a:p>
          <a:p>
            <a:pPr lvl="2" eaLnBrk="1" latinLnBrk="0" hangingPunct="1"/>
            <a:r>
              <a:rPr lang="el-GR" smtClean="0"/>
              <a:t>Τρίτου επιπέδου</a:t>
            </a:r>
          </a:p>
          <a:p>
            <a:pPr lvl="3" eaLnBrk="1" latinLnBrk="0" hangingPunct="1"/>
            <a:r>
              <a:rPr lang="el-GR" smtClean="0"/>
              <a:t>Τέταρτου επιπέδου</a:t>
            </a:r>
          </a:p>
          <a:p>
            <a:pPr lvl="4" eaLnBrk="1" latinLnBrk="0" hangingPunct="1"/>
            <a:r>
              <a:rPr lang="el-GR" smtClean="0"/>
              <a:t>Πέμπτου επιπέδου</a:t>
            </a:r>
            <a:endParaRPr kumimoji="0" lang="en-US"/>
          </a:p>
        </p:txBody>
      </p:sp>
      <p:sp>
        <p:nvSpPr>
          <p:cNvPr id="6" name="Θέση περιεχομένου 5"/>
          <p:cNvSpPr>
            <a:spLocks noGrp="1"/>
          </p:cNvSpPr>
          <p:nvPr>
            <p:ph sz="quarter" idx="4"/>
          </p:nvPr>
        </p:nvSpPr>
        <p:spPr>
          <a:xfrm>
            <a:off x="4645025" y="2362200"/>
            <a:ext cx="4041775" cy="3763963"/>
          </a:xfrm>
        </p:spPr>
        <p:txBody>
          <a:bodyPr/>
          <a:lstStyle>
            <a:lvl1pPr>
              <a:defRPr sz="2400"/>
            </a:lvl1pPr>
            <a:lvl2pPr>
              <a:defRPr sz="2000"/>
            </a:lvl2pPr>
            <a:lvl3pPr>
              <a:defRPr sz="1800"/>
            </a:lvl3pPr>
            <a:lvl4pPr>
              <a:defRPr sz="1600"/>
            </a:lvl4pPr>
            <a:lvl5pPr>
              <a:defRPr sz="1600"/>
            </a:lvl5pPr>
          </a:lstStyle>
          <a:p>
            <a:pPr lvl="0" eaLnBrk="1" latinLnBrk="0" hangingPunct="1"/>
            <a:r>
              <a:rPr lang="el-GR" smtClean="0"/>
              <a:t>Στυλ υποδείγματος κειμένου</a:t>
            </a:r>
          </a:p>
          <a:p>
            <a:pPr lvl="1" eaLnBrk="1" latinLnBrk="0" hangingPunct="1"/>
            <a:r>
              <a:rPr lang="el-GR" smtClean="0"/>
              <a:t>Δεύτερου επιπέδου</a:t>
            </a:r>
          </a:p>
          <a:p>
            <a:pPr lvl="2" eaLnBrk="1" latinLnBrk="0" hangingPunct="1"/>
            <a:r>
              <a:rPr lang="el-GR" smtClean="0"/>
              <a:t>Τρίτου επιπέδου</a:t>
            </a:r>
          </a:p>
          <a:p>
            <a:pPr lvl="3" eaLnBrk="1" latinLnBrk="0" hangingPunct="1"/>
            <a:r>
              <a:rPr lang="el-GR" smtClean="0"/>
              <a:t>Τέταρτου επιπέδου</a:t>
            </a:r>
          </a:p>
          <a:p>
            <a:pPr lvl="4" eaLnBrk="1" latinLnBrk="0" hangingPunct="1"/>
            <a:r>
              <a:rPr lang="el-GR" smtClean="0"/>
              <a:t>Πέμπτου επιπέδου</a:t>
            </a:r>
            <a:endParaRPr kumimoji="0" lang="en-US"/>
          </a:p>
        </p:txBody>
      </p:sp>
      <p:sp>
        <p:nvSpPr>
          <p:cNvPr id="7" name="Θέση ημερομηνίας 6"/>
          <p:cNvSpPr>
            <a:spLocks noGrp="1"/>
          </p:cNvSpPr>
          <p:nvPr>
            <p:ph type="dt" sz="half" idx="10"/>
          </p:nvPr>
        </p:nvSpPr>
        <p:spPr/>
        <p:txBody>
          <a:bodyPr/>
          <a:lstStyle/>
          <a:p>
            <a:fld id="{91150558-CBD5-46AD-88C4-3BFDAF7CAC3D}" type="datetimeFigureOut">
              <a:rPr lang="el-GR" smtClean="0"/>
              <a:t>25/5/2018</a:t>
            </a:fld>
            <a:endParaRPr lang="el-GR"/>
          </a:p>
        </p:txBody>
      </p:sp>
      <p:sp>
        <p:nvSpPr>
          <p:cNvPr id="8" name="Θέση υποσέλιδου 7"/>
          <p:cNvSpPr>
            <a:spLocks noGrp="1"/>
          </p:cNvSpPr>
          <p:nvPr>
            <p:ph type="ftr" sz="quarter" idx="11"/>
          </p:nvPr>
        </p:nvSpPr>
        <p:spPr/>
        <p:txBody>
          <a:bodyPr/>
          <a:lstStyle/>
          <a:p>
            <a:endParaRPr lang="el-GR"/>
          </a:p>
        </p:txBody>
      </p:sp>
      <p:sp>
        <p:nvSpPr>
          <p:cNvPr id="9" name="Θέση αριθμού διαφάνειας 8"/>
          <p:cNvSpPr>
            <a:spLocks noGrp="1"/>
          </p:cNvSpPr>
          <p:nvPr>
            <p:ph type="sldNum" sz="quarter" idx="12"/>
          </p:nvPr>
        </p:nvSpPr>
        <p:spPr/>
        <p:txBody>
          <a:bodyPr/>
          <a:lstStyle/>
          <a:p>
            <a:fld id="{077DA2E7-00D8-4923-8A78-B796C0AE3915}" type="slidenum">
              <a:rPr lang="el-GR" smtClean="0"/>
              <a:t>‹#›</a:t>
            </a:fld>
            <a:endParaRPr lang="el-G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Only" preserve="1">
  <p:cSld name="Μόνο τίτλος">
    <p:spTree>
      <p:nvGrpSpPr>
        <p:cNvPr id="1" name=""/>
        <p:cNvGrpSpPr/>
        <p:nvPr/>
      </p:nvGrpSpPr>
      <p:grpSpPr>
        <a:xfrm>
          <a:off x="0" y="0"/>
          <a:ext cx="0" cy="0"/>
          <a:chOff x="0" y="0"/>
          <a:chExt cx="0" cy="0"/>
        </a:xfrm>
      </p:grpSpPr>
      <p:sp>
        <p:nvSpPr>
          <p:cNvPr id="2" name="Τίτλος 1"/>
          <p:cNvSpPr>
            <a:spLocks noGrp="1"/>
          </p:cNvSpPr>
          <p:nvPr>
            <p:ph type="title"/>
          </p:nvPr>
        </p:nvSpPr>
        <p:spPr/>
        <p:txBody>
          <a:bodyPr/>
          <a:lstStyle/>
          <a:p>
            <a:r>
              <a:rPr kumimoji="0" lang="el-GR" smtClean="0"/>
              <a:t>Στυλ κύριου τίτλου</a:t>
            </a:r>
            <a:endParaRPr kumimoji="0" lang="en-US"/>
          </a:p>
        </p:txBody>
      </p:sp>
      <p:sp>
        <p:nvSpPr>
          <p:cNvPr id="3" name="Θέση ημερομηνίας 2"/>
          <p:cNvSpPr>
            <a:spLocks noGrp="1"/>
          </p:cNvSpPr>
          <p:nvPr>
            <p:ph type="dt" sz="half" idx="10"/>
          </p:nvPr>
        </p:nvSpPr>
        <p:spPr/>
        <p:txBody>
          <a:bodyPr/>
          <a:lstStyle/>
          <a:p>
            <a:fld id="{91150558-CBD5-46AD-88C4-3BFDAF7CAC3D}" type="datetimeFigureOut">
              <a:rPr lang="el-GR" smtClean="0"/>
              <a:t>25/5/2018</a:t>
            </a:fld>
            <a:endParaRPr lang="el-GR"/>
          </a:p>
        </p:txBody>
      </p:sp>
      <p:sp>
        <p:nvSpPr>
          <p:cNvPr id="4" name="Θέση υποσέλιδου 3"/>
          <p:cNvSpPr>
            <a:spLocks noGrp="1"/>
          </p:cNvSpPr>
          <p:nvPr>
            <p:ph type="ftr" sz="quarter" idx="11"/>
          </p:nvPr>
        </p:nvSpPr>
        <p:spPr/>
        <p:txBody>
          <a:bodyPr/>
          <a:lstStyle/>
          <a:p>
            <a:endParaRPr lang="el-GR"/>
          </a:p>
        </p:txBody>
      </p:sp>
      <p:sp>
        <p:nvSpPr>
          <p:cNvPr id="5" name="Θέση αριθμού διαφάνειας 4"/>
          <p:cNvSpPr>
            <a:spLocks noGrp="1"/>
          </p:cNvSpPr>
          <p:nvPr>
            <p:ph type="sldNum" sz="quarter" idx="12"/>
          </p:nvPr>
        </p:nvSpPr>
        <p:spPr/>
        <p:txBody>
          <a:bodyPr/>
          <a:lstStyle/>
          <a:p>
            <a:fld id="{077DA2E7-00D8-4923-8A78-B796C0AE3915}" type="slidenum">
              <a:rPr lang="el-GR" smtClean="0"/>
              <a:t>‹#›</a:t>
            </a:fld>
            <a:endParaRPr lang="el-G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blank" preserve="1">
  <p:cSld name="Κενή">
    <p:spTree>
      <p:nvGrpSpPr>
        <p:cNvPr id="1" name=""/>
        <p:cNvGrpSpPr/>
        <p:nvPr/>
      </p:nvGrpSpPr>
      <p:grpSpPr>
        <a:xfrm>
          <a:off x="0" y="0"/>
          <a:ext cx="0" cy="0"/>
          <a:chOff x="0" y="0"/>
          <a:chExt cx="0" cy="0"/>
        </a:xfrm>
      </p:grpSpPr>
      <p:sp>
        <p:nvSpPr>
          <p:cNvPr id="2" name="Θέση ημερομηνίας 1"/>
          <p:cNvSpPr>
            <a:spLocks noGrp="1"/>
          </p:cNvSpPr>
          <p:nvPr>
            <p:ph type="dt" sz="half" idx="10"/>
          </p:nvPr>
        </p:nvSpPr>
        <p:spPr/>
        <p:txBody>
          <a:bodyPr/>
          <a:lstStyle/>
          <a:p>
            <a:fld id="{91150558-CBD5-46AD-88C4-3BFDAF7CAC3D}" type="datetimeFigureOut">
              <a:rPr lang="el-GR" smtClean="0"/>
              <a:t>25/5/2018</a:t>
            </a:fld>
            <a:endParaRPr lang="el-GR"/>
          </a:p>
        </p:txBody>
      </p:sp>
      <p:sp>
        <p:nvSpPr>
          <p:cNvPr id="3" name="Θέση υποσέλιδου 2"/>
          <p:cNvSpPr>
            <a:spLocks noGrp="1"/>
          </p:cNvSpPr>
          <p:nvPr>
            <p:ph type="ftr" sz="quarter" idx="11"/>
          </p:nvPr>
        </p:nvSpPr>
        <p:spPr/>
        <p:txBody>
          <a:bodyPr/>
          <a:lstStyle/>
          <a:p>
            <a:endParaRPr lang="el-GR"/>
          </a:p>
        </p:txBody>
      </p:sp>
      <p:sp>
        <p:nvSpPr>
          <p:cNvPr id="4" name="Θέση αριθμού διαφάνειας 3"/>
          <p:cNvSpPr>
            <a:spLocks noGrp="1"/>
          </p:cNvSpPr>
          <p:nvPr>
            <p:ph type="sldNum" sz="quarter" idx="12"/>
          </p:nvPr>
        </p:nvSpPr>
        <p:spPr/>
        <p:txBody>
          <a:bodyPr/>
          <a:lstStyle/>
          <a:p>
            <a:fld id="{077DA2E7-00D8-4923-8A78-B796C0AE3915}" type="slidenum">
              <a:rPr lang="el-GR" smtClean="0"/>
              <a:t>‹#›</a:t>
            </a:fld>
            <a:endParaRPr lang="el-G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objTx" preserve="1">
  <p:cSld name="Περιεχόμενο με λεζάντα">
    <p:spTree>
      <p:nvGrpSpPr>
        <p:cNvPr id="1" name=""/>
        <p:cNvGrpSpPr/>
        <p:nvPr/>
      </p:nvGrpSpPr>
      <p:grpSpPr>
        <a:xfrm>
          <a:off x="0" y="0"/>
          <a:ext cx="0" cy="0"/>
          <a:chOff x="0" y="0"/>
          <a:chExt cx="0" cy="0"/>
        </a:xfrm>
      </p:grpSpPr>
      <p:sp>
        <p:nvSpPr>
          <p:cNvPr id="2" name="Τίτλος 1"/>
          <p:cNvSpPr>
            <a:spLocks noGrp="1"/>
          </p:cNvSpPr>
          <p:nvPr>
            <p:ph type="title"/>
          </p:nvPr>
        </p:nvSpPr>
        <p:spPr>
          <a:xfrm>
            <a:off x="457200" y="273050"/>
            <a:ext cx="3008313" cy="1162050"/>
          </a:xfrm>
        </p:spPr>
        <p:txBody>
          <a:bodyPr vert="horz" anchor="b">
            <a:normAutofit/>
            <a:sp3d prstMaterial="softEdge"/>
          </a:bodyPr>
          <a:lstStyle>
            <a:lvl1pPr algn="l">
              <a:buNone/>
              <a:defRPr sz="2200" b="0">
                <a:ln w="6350">
                  <a:noFill/>
                </a:ln>
                <a:solidFill>
                  <a:schemeClr val="accent1">
                    <a:tint val="73000"/>
                    <a:satMod val="180000"/>
                  </a:schemeClr>
                </a:solidFill>
              </a:defRPr>
            </a:lvl1pPr>
          </a:lstStyle>
          <a:p>
            <a:r>
              <a:rPr kumimoji="0" lang="el-GR" smtClean="0"/>
              <a:t>Στυλ κύριου τίτλου</a:t>
            </a:r>
            <a:endParaRPr kumimoji="0" lang="en-US"/>
          </a:p>
        </p:txBody>
      </p:sp>
      <p:sp>
        <p:nvSpPr>
          <p:cNvPr id="3" name="Θέση κειμένου 2"/>
          <p:cNvSpPr>
            <a:spLocks noGrp="1"/>
          </p:cNvSpPr>
          <p:nvPr>
            <p:ph type="body" idx="2"/>
          </p:nvPr>
        </p:nvSpPr>
        <p:spPr>
          <a:xfrm>
            <a:off x="457200" y="1524000"/>
            <a:ext cx="3008313" cy="4602163"/>
          </a:xfrm>
        </p:spPr>
        <p:txBody>
          <a:bodyPr/>
          <a:lstStyle>
            <a:lvl1pPr marL="0" indent="0">
              <a:buNone/>
              <a:defRPr sz="1400"/>
            </a:lvl1pPr>
            <a:lvl2pPr>
              <a:buNone/>
              <a:defRPr sz="1200"/>
            </a:lvl2pPr>
            <a:lvl3pPr>
              <a:buNone/>
              <a:defRPr sz="1000"/>
            </a:lvl3pPr>
            <a:lvl4pPr>
              <a:buNone/>
              <a:defRPr sz="900"/>
            </a:lvl4pPr>
            <a:lvl5pPr>
              <a:buNone/>
              <a:defRPr sz="900"/>
            </a:lvl5pPr>
          </a:lstStyle>
          <a:p>
            <a:pPr lvl="0" eaLnBrk="1" latinLnBrk="0" hangingPunct="1"/>
            <a:r>
              <a:rPr kumimoji="0" lang="el-GR" smtClean="0"/>
              <a:t>Στυλ υποδείγματος κειμένου</a:t>
            </a:r>
          </a:p>
        </p:txBody>
      </p:sp>
      <p:sp>
        <p:nvSpPr>
          <p:cNvPr id="4" name="Θέση περιεχομένου 3"/>
          <p:cNvSpPr>
            <a:spLocks noGrp="1"/>
          </p:cNvSpPr>
          <p:nvPr>
            <p:ph sz="half" idx="1"/>
          </p:nvPr>
        </p:nvSpPr>
        <p:spPr>
          <a:xfrm>
            <a:off x="3575050" y="273050"/>
            <a:ext cx="5111750" cy="5853113"/>
          </a:xfrm>
        </p:spPr>
        <p:txBody>
          <a:bodyPr/>
          <a:lstStyle>
            <a:lvl1pPr>
              <a:defRPr sz="2600"/>
            </a:lvl1pPr>
            <a:lvl2pPr>
              <a:defRPr sz="2400"/>
            </a:lvl2pPr>
            <a:lvl3pPr>
              <a:defRPr sz="2200"/>
            </a:lvl3pPr>
            <a:lvl4pPr>
              <a:defRPr sz="2000"/>
            </a:lvl4pPr>
            <a:lvl5pPr>
              <a:defRPr sz="1800"/>
            </a:lvl5pPr>
          </a:lstStyle>
          <a:p>
            <a:pPr lvl="0" eaLnBrk="1" latinLnBrk="0" hangingPunct="1"/>
            <a:r>
              <a:rPr lang="el-GR" smtClean="0"/>
              <a:t>Στυλ υποδείγματος κειμένου</a:t>
            </a:r>
          </a:p>
          <a:p>
            <a:pPr lvl="1" eaLnBrk="1" latinLnBrk="0" hangingPunct="1"/>
            <a:r>
              <a:rPr lang="el-GR" smtClean="0"/>
              <a:t>Δεύτερου επιπέδου</a:t>
            </a:r>
          </a:p>
          <a:p>
            <a:pPr lvl="2" eaLnBrk="1" latinLnBrk="0" hangingPunct="1"/>
            <a:r>
              <a:rPr lang="el-GR" smtClean="0"/>
              <a:t>Τρίτου επιπέδου</a:t>
            </a:r>
          </a:p>
          <a:p>
            <a:pPr lvl="3" eaLnBrk="1" latinLnBrk="0" hangingPunct="1"/>
            <a:r>
              <a:rPr lang="el-GR" smtClean="0"/>
              <a:t>Τέταρτου επιπέδου</a:t>
            </a:r>
          </a:p>
          <a:p>
            <a:pPr lvl="4" eaLnBrk="1" latinLnBrk="0" hangingPunct="1"/>
            <a:r>
              <a:rPr lang="el-GR" smtClean="0"/>
              <a:t>Πέμπτου επιπέδου</a:t>
            </a:r>
            <a:endParaRPr kumimoji="0" lang="en-US"/>
          </a:p>
        </p:txBody>
      </p:sp>
      <p:sp>
        <p:nvSpPr>
          <p:cNvPr id="5" name="Θέση ημερομηνίας 4"/>
          <p:cNvSpPr>
            <a:spLocks noGrp="1"/>
          </p:cNvSpPr>
          <p:nvPr>
            <p:ph type="dt" sz="half" idx="10"/>
          </p:nvPr>
        </p:nvSpPr>
        <p:spPr/>
        <p:txBody>
          <a:bodyPr/>
          <a:lstStyle/>
          <a:p>
            <a:fld id="{91150558-CBD5-46AD-88C4-3BFDAF7CAC3D}" type="datetimeFigureOut">
              <a:rPr lang="el-GR" smtClean="0"/>
              <a:t>25/5/2018</a:t>
            </a:fld>
            <a:endParaRPr lang="el-GR"/>
          </a:p>
        </p:txBody>
      </p:sp>
      <p:sp>
        <p:nvSpPr>
          <p:cNvPr id="6" name="Θέση υποσέλιδου 5"/>
          <p:cNvSpPr>
            <a:spLocks noGrp="1"/>
          </p:cNvSpPr>
          <p:nvPr>
            <p:ph type="ftr" sz="quarter" idx="11"/>
          </p:nvPr>
        </p:nvSpPr>
        <p:spPr/>
        <p:txBody>
          <a:bodyPr/>
          <a:lstStyle/>
          <a:p>
            <a:endParaRPr lang="el-GR"/>
          </a:p>
        </p:txBody>
      </p:sp>
      <p:sp>
        <p:nvSpPr>
          <p:cNvPr id="7" name="Θέση αριθμού διαφάνειας 6"/>
          <p:cNvSpPr>
            <a:spLocks noGrp="1"/>
          </p:cNvSpPr>
          <p:nvPr>
            <p:ph type="sldNum" sz="quarter" idx="12"/>
          </p:nvPr>
        </p:nvSpPr>
        <p:spPr/>
        <p:txBody>
          <a:bodyPr/>
          <a:lstStyle/>
          <a:p>
            <a:fld id="{077DA2E7-00D8-4923-8A78-B796C0AE3915}" type="slidenum">
              <a:rPr lang="el-GR" smtClean="0"/>
              <a:t>‹#›</a:t>
            </a:fld>
            <a:endParaRPr lang="el-G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picTx" preserve="1">
  <p:cSld name="Εικόνα με λεζάντα">
    <p:spTree>
      <p:nvGrpSpPr>
        <p:cNvPr id="1" name=""/>
        <p:cNvGrpSpPr/>
        <p:nvPr/>
      </p:nvGrpSpPr>
      <p:grpSpPr>
        <a:xfrm>
          <a:off x="0" y="0"/>
          <a:ext cx="0" cy="0"/>
          <a:chOff x="0" y="0"/>
          <a:chExt cx="0" cy="0"/>
        </a:xfrm>
      </p:grpSpPr>
      <p:sp>
        <p:nvSpPr>
          <p:cNvPr id="2" name="Τίτλος 1"/>
          <p:cNvSpPr>
            <a:spLocks noGrp="1"/>
          </p:cNvSpPr>
          <p:nvPr>
            <p:ph type="title"/>
          </p:nvPr>
        </p:nvSpPr>
        <p:spPr>
          <a:xfrm>
            <a:off x="1828800" y="609600"/>
            <a:ext cx="5486400" cy="522288"/>
          </a:xfrm>
        </p:spPr>
        <p:txBody>
          <a:bodyPr lIns="45720" rIns="45720" bIns="0" anchor="b">
            <a:sp3d prstMaterial="softEdge"/>
          </a:bodyPr>
          <a:lstStyle>
            <a:lvl1pPr algn="ctr">
              <a:buNone/>
              <a:defRPr sz="2000" b="1"/>
            </a:lvl1pPr>
          </a:lstStyle>
          <a:p>
            <a:r>
              <a:rPr kumimoji="0" lang="el-GR" smtClean="0"/>
              <a:t>Στυλ κύριου τίτλου</a:t>
            </a:r>
            <a:endParaRPr kumimoji="0" lang="en-US"/>
          </a:p>
        </p:txBody>
      </p:sp>
      <p:sp>
        <p:nvSpPr>
          <p:cNvPr id="3" name="Θέση εικόνας 2"/>
          <p:cNvSpPr>
            <a:spLocks noGrp="1"/>
          </p:cNvSpPr>
          <p:nvPr>
            <p:ph type="pic" idx="1"/>
          </p:nvPr>
        </p:nvSpPr>
        <p:spPr>
          <a:xfrm>
            <a:off x="1828800" y="1831975"/>
            <a:ext cx="5486400" cy="3962400"/>
          </a:xfrm>
          <a:solidFill>
            <a:schemeClr val="bg2"/>
          </a:solidFill>
          <a:ln w="44450" cap="sq" cmpd="sng" algn="ctr">
            <a:solidFill>
              <a:srgbClr val="FFFFFF"/>
            </a:solidFill>
            <a:prstDash val="solid"/>
            <a:miter lim="800000"/>
          </a:ln>
          <a:effectLst>
            <a:outerShdw blurRad="190500" dist="228600" dir="2700000" sy="90000">
              <a:srgbClr val="000000">
                <a:alpha val="25000"/>
              </a:srgbClr>
            </a:outerShdw>
          </a:effectLst>
          <a:scene3d>
            <a:camera prst="orthographicFront">
              <a:rot lat="0" lon="0" rev="0"/>
            </a:camera>
            <a:lightRig rig="balanced" dir="tr">
              <a:rot lat="0" lon="0" rev="2700000"/>
            </a:lightRig>
          </a:scene3d>
          <a:sp3d prstMaterial="matte">
            <a:contourClr>
              <a:schemeClr val="tx2">
                <a:shade val="50000"/>
              </a:schemeClr>
            </a:contourClr>
          </a:sp3d>
        </p:spPr>
        <p:style>
          <a:lnRef idx="3">
            <a:schemeClr val="lt1"/>
          </a:lnRef>
          <a:fillRef idx="1">
            <a:schemeClr val="accent1"/>
          </a:fillRef>
          <a:effectRef idx="1">
            <a:schemeClr val="accent1"/>
          </a:effectRef>
          <a:fontRef idx="minor">
            <a:schemeClr val="lt1"/>
          </a:fontRef>
        </p:style>
        <p:txBody>
          <a:bodyPr anchor="t"/>
          <a:lstStyle>
            <a:lvl1pPr indent="0">
              <a:buNone/>
              <a:defRPr sz="3200"/>
            </a:lvl1pPr>
          </a:lstStyle>
          <a:p>
            <a:pPr marL="0" algn="l" rtl="0" eaLnBrk="1" latinLnBrk="0" hangingPunct="1"/>
            <a:r>
              <a:rPr kumimoji="0" lang="el-GR" smtClean="0">
                <a:solidFill>
                  <a:schemeClr val="lt1"/>
                </a:solidFill>
                <a:latin typeface="+mn-lt"/>
                <a:ea typeface="+mn-ea"/>
                <a:cs typeface="+mn-cs"/>
              </a:rPr>
              <a:t>Κάντε κλικ στο εικονίδιο για να προσθέσετε μια εικόνα</a:t>
            </a:r>
            <a:endParaRPr kumimoji="0" lang="en-US" dirty="0">
              <a:solidFill>
                <a:schemeClr val="lt1"/>
              </a:solidFill>
              <a:latin typeface="+mn-lt"/>
              <a:ea typeface="+mn-ea"/>
              <a:cs typeface="+mn-cs"/>
            </a:endParaRPr>
          </a:p>
        </p:txBody>
      </p:sp>
      <p:sp>
        <p:nvSpPr>
          <p:cNvPr id="4" name="Θέση κειμένου 3"/>
          <p:cNvSpPr>
            <a:spLocks noGrp="1"/>
          </p:cNvSpPr>
          <p:nvPr>
            <p:ph type="body" sz="half" idx="2"/>
          </p:nvPr>
        </p:nvSpPr>
        <p:spPr>
          <a:xfrm>
            <a:off x="1828800" y="1166787"/>
            <a:ext cx="5486400" cy="530352"/>
          </a:xfrm>
        </p:spPr>
        <p:txBody>
          <a:bodyPr lIns="45720" tIns="45720" rIns="45720" anchor="t"/>
          <a:lstStyle>
            <a:lvl1pPr marL="0" indent="0" algn="ctr">
              <a:buNone/>
              <a:defRPr sz="1400"/>
            </a:lvl1pPr>
            <a:lvl2pPr>
              <a:defRPr sz="1200"/>
            </a:lvl2pPr>
            <a:lvl3pPr>
              <a:defRPr sz="1000"/>
            </a:lvl3pPr>
            <a:lvl4pPr>
              <a:defRPr sz="900"/>
            </a:lvl4pPr>
            <a:lvl5pPr>
              <a:defRPr sz="900"/>
            </a:lvl5pPr>
          </a:lstStyle>
          <a:p>
            <a:pPr lvl="0" eaLnBrk="1" latinLnBrk="0" hangingPunct="1"/>
            <a:r>
              <a:rPr kumimoji="0" lang="el-GR" smtClean="0"/>
              <a:t>Στυλ υποδείγματος κειμένου</a:t>
            </a:r>
          </a:p>
        </p:txBody>
      </p:sp>
      <p:sp>
        <p:nvSpPr>
          <p:cNvPr id="5" name="Θέση ημερομηνίας 4"/>
          <p:cNvSpPr>
            <a:spLocks noGrp="1"/>
          </p:cNvSpPr>
          <p:nvPr>
            <p:ph type="dt" sz="half" idx="10"/>
          </p:nvPr>
        </p:nvSpPr>
        <p:spPr/>
        <p:txBody>
          <a:bodyPr/>
          <a:lstStyle/>
          <a:p>
            <a:fld id="{91150558-CBD5-46AD-88C4-3BFDAF7CAC3D}" type="datetimeFigureOut">
              <a:rPr lang="el-GR" smtClean="0"/>
              <a:t>25/5/2018</a:t>
            </a:fld>
            <a:endParaRPr lang="el-GR"/>
          </a:p>
        </p:txBody>
      </p:sp>
      <p:sp>
        <p:nvSpPr>
          <p:cNvPr id="6" name="Θέση υποσέλιδου 5"/>
          <p:cNvSpPr>
            <a:spLocks noGrp="1"/>
          </p:cNvSpPr>
          <p:nvPr>
            <p:ph type="ftr" sz="quarter" idx="11"/>
          </p:nvPr>
        </p:nvSpPr>
        <p:spPr/>
        <p:txBody>
          <a:bodyPr/>
          <a:lstStyle/>
          <a:p>
            <a:endParaRPr lang="el-GR"/>
          </a:p>
        </p:txBody>
      </p:sp>
      <p:sp>
        <p:nvSpPr>
          <p:cNvPr id="7" name="Θέση αριθμού διαφάνειας 6"/>
          <p:cNvSpPr>
            <a:spLocks noGrp="1"/>
          </p:cNvSpPr>
          <p:nvPr>
            <p:ph type="sldNum" sz="quarter" idx="12"/>
          </p:nvPr>
        </p:nvSpPr>
        <p:spPr/>
        <p:txBody>
          <a:bodyPr/>
          <a:lstStyle/>
          <a:p>
            <a:fld id="{077DA2E7-00D8-4923-8A78-B796C0AE3915}" type="slidenum">
              <a:rPr lang="el-GR" smtClean="0"/>
              <a:t>‹#›</a:t>
            </a:fld>
            <a:endParaRPr lang="el-G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vertTx" preserve="1">
  <p:cSld name="Τίτλος και Κατακόρυφο κείμενο">
    <p:spTree>
      <p:nvGrpSpPr>
        <p:cNvPr id="1" name=""/>
        <p:cNvGrpSpPr/>
        <p:nvPr/>
      </p:nvGrpSpPr>
      <p:grpSpPr>
        <a:xfrm>
          <a:off x="0" y="0"/>
          <a:ext cx="0" cy="0"/>
          <a:chOff x="0" y="0"/>
          <a:chExt cx="0" cy="0"/>
        </a:xfrm>
      </p:grpSpPr>
      <p:sp>
        <p:nvSpPr>
          <p:cNvPr id="2" name="Τίτλος 1"/>
          <p:cNvSpPr>
            <a:spLocks noGrp="1"/>
          </p:cNvSpPr>
          <p:nvPr>
            <p:ph type="title"/>
          </p:nvPr>
        </p:nvSpPr>
        <p:spPr/>
        <p:txBody>
          <a:bodyPr/>
          <a:lstStyle/>
          <a:p>
            <a:r>
              <a:rPr kumimoji="0" lang="el-GR" smtClean="0"/>
              <a:t>Στυλ κύριου τίτλου</a:t>
            </a:r>
            <a:endParaRPr kumimoji="0" lang="en-US"/>
          </a:p>
        </p:txBody>
      </p:sp>
      <p:sp>
        <p:nvSpPr>
          <p:cNvPr id="3" name="Θέση κατακόρυφου κειμένου 2"/>
          <p:cNvSpPr>
            <a:spLocks noGrp="1"/>
          </p:cNvSpPr>
          <p:nvPr>
            <p:ph type="body" orient="vert" idx="1"/>
          </p:nvPr>
        </p:nvSpPr>
        <p:spPr/>
        <p:txBody>
          <a:bodyPr vert="eaVert"/>
          <a:lstStyle/>
          <a:p>
            <a:pPr lvl="0" eaLnBrk="1" latinLnBrk="0" hangingPunct="1"/>
            <a:r>
              <a:rPr lang="el-GR" smtClean="0"/>
              <a:t>Στυλ υποδείγματος κειμένου</a:t>
            </a:r>
          </a:p>
          <a:p>
            <a:pPr lvl="1" eaLnBrk="1" latinLnBrk="0" hangingPunct="1"/>
            <a:r>
              <a:rPr lang="el-GR" smtClean="0"/>
              <a:t>Δεύτερου επιπέδου</a:t>
            </a:r>
          </a:p>
          <a:p>
            <a:pPr lvl="2" eaLnBrk="1" latinLnBrk="0" hangingPunct="1"/>
            <a:r>
              <a:rPr lang="el-GR" smtClean="0"/>
              <a:t>Τρίτου επιπέδου</a:t>
            </a:r>
          </a:p>
          <a:p>
            <a:pPr lvl="3" eaLnBrk="1" latinLnBrk="0" hangingPunct="1"/>
            <a:r>
              <a:rPr lang="el-GR" smtClean="0"/>
              <a:t>Τέταρτου επιπέδου</a:t>
            </a:r>
          </a:p>
          <a:p>
            <a:pPr lvl="4" eaLnBrk="1" latinLnBrk="0" hangingPunct="1"/>
            <a:r>
              <a:rPr lang="el-GR" smtClean="0"/>
              <a:t>Πέμπτου επιπέδου</a:t>
            </a:r>
            <a:endParaRPr kumimoji="0" lang="en-US"/>
          </a:p>
        </p:txBody>
      </p:sp>
      <p:sp>
        <p:nvSpPr>
          <p:cNvPr id="4" name="Θέση ημερομηνίας 3"/>
          <p:cNvSpPr>
            <a:spLocks noGrp="1"/>
          </p:cNvSpPr>
          <p:nvPr>
            <p:ph type="dt" sz="half" idx="10"/>
          </p:nvPr>
        </p:nvSpPr>
        <p:spPr/>
        <p:txBody>
          <a:bodyPr/>
          <a:lstStyle/>
          <a:p>
            <a:fld id="{91150558-CBD5-46AD-88C4-3BFDAF7CAC3D}" type="datetimeFigureOut">
              <a:rPr lang="el-GR" smtClean="0"/>
              <a:t>25/5/2018</a:t>
            </a:fld>
            <a:endParaRPr lang="el-GR"/>
          </a:p>
        </p:txBody>
      </p:sp>
      <p:sp>
        <p:nvSpPr>
          <p:cNvPr id="5" name="Θέση υποσέλιδου 4"/>
          <p:cNvSpPr>
            <a:spLocks noGrp="1"/>
          </p:cNvSpPr>
          <p:nvPr>
            <p:ph type="ftr" sz="quarter" idx="11"/>
          </p:nvPr>
        </p:nvSpPr>
        <p:spPr/>
        <p:txBody>
          <a:bodyPr/>
          <a:lstStyle/>
          <a:p>
            <a:endParaRPr lang="el-GR"/>
          </a:p>
        </p:txBody>
      </p:sp>
      <p:sp>
        <p:nvSpPr>
          <p:cNvPr id="6" name="Θέση αριθμού διαφάνειας 5"/>
          <p:cNvSpPr>
            <a:spLocks noGrp="1"/>
          </p:cNvSpPr>
          <p:nvPr>
            <p:ph type="sldNum" sz="quarter" idx="12"/>
          </p:nvPr>
        </p:nvSpPr>
        <p:spPr/>
        <p:txBody>
          <a:bodyPr/>
          <a:lstStyle/>
          <a:p>
            <a:fld id="{077DA2E7-00D8-4923-8A78-B796C0AE3915}" type="slidenum">
              <a:rPr lang="el-GR" smtClean="0"/>
              <a:t>‹#›</a:t>
            </a:fld>
            <a:endParaRPr lang="el-G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vertTitleAndTx" preserve="1">
  <p:cSld name="Κατακόρυφος τίτλος και Κείμενο">
    <p:spTree>
      <p:nvGrpSpPr>
        <p:cNvPr id="1" name=""/>
        <p:cNvGrpSpPr/>
        <p:nvPr/>
      </p:nvGrpSpPr>
      <p:grpSpPr>
        <a:xfrm>
          <a:off x="0" y="0"/>
          <a:ext cx="0" cy="0"/>
          <a:chOff x="0" y="0"/>
          <a:chExt cx="0" cy="0"/>
        </a:xfrm>
      </p:grpSpPr>
      <p:sp>
        <p:nvSpPr>
          <p:cNvPr id="2" name="Κατακόρυφος τίτλος 1"/>
          <p:cNvSpPr>
            <a:spLocks noGrp="1"/>
          </p:cNvSpPr>
          <p:nvPr>
            <p:ph type="title" orient="vert"/>
          </p:nvPr>
        </p:nvSpPr>
        <p:spPr>
          <a:xfrm>
            <a:off x="6629400" y="274638"/>
            <a:ext cx="2057400" cy="5851525"/>
          </a:xfrm>
        </p:spPr>
        <p:txBody>
          <a:bodyPr vert="eaVert"/>
          <a:lstStyle/>
          <a:p>
            <a:r>
              <a:rPr kumimoji="0" lang="el-GR" smtClean="0"/>
              <a:t>Στυλ κύριου τίτλου</a:t>
            </a:r>
            <a:endParaRPr kumimoji="0" lang="en-US"/>
          </a:p>
        </p:txBody>
      </p:sp>
      <p:sp>
        <p:nvSpPr>
          <p:cNvPr id="3" name="Θέση κατακόρυφου κειμένου 2"/>
          <p:cNvSpPr>
            <a:spLocks noGrp="1"/>
          </p:cNvSpPr>
          <p:nvPr>
            <p:ph type="body" orient="vert" idx="1"/>
          </p:nvPr>
        </p:nvSpPr>
        <p:spPr>
          <a:xfrm>
            <a:off x="457200" y="274638"/>
            <a:ext cx="6019800" cy="5851525"/>
          </a:xfrm>
        </p:spPr>
        <p:txBody>
          <a:bodyPr vert="eaVert"/>
          <a:lstStyle/>
          <a:p>
            <a:pPr lvl="0" eaLnBrk="1" latinLnBrk="0" hangingPunct="1"/>
            <a:r>
              <a:rPr lang="el-GR" smtClean="0"/>
              <a:t>Στυλ υποδείγματος κειμένου</a:t>
            </a:r>
          </a:p>
          <a:p>
            <a:pPr lvl="1" eaLnBrk="1" latinLnBrk="0" hangingPunct="1"/>
            <a:r>
              <a:rPr lang="el-GR" smtClean="0"/>
              <a:t>Δεύτερου επιπέδου</a:t>
            </a:r>
          </a:p>
          <a:p>
            <a:pPr lvl="2" eaLnBrk="1" latinLnBrk="0" hangingPunct="1"/>
            <a:r>
              <a:rPr lang="el-GR" smtClean="0"/>
              <a:t>Τρίτου επιπέδου</a:t>
            </a:r>
          </a:p>
          <a:p>
            <a:pPr lvl="3" eaLnBrk="1" latinLnBrk="0" hangingPunct="1"/>
            <a:r>
              <a:rPr lang="el-GR" smtClean="0"/>
              <a:t>Τέταρτου επιπέδου</a:t>
            </a:r>
          </a:p>
          <a:p>
            <a:pPr lvl="4" eaLnBrk="1" latinLnBrk="0" hangingPunct="1"/>
            <a:r>
              <a:rPr lang="el-GR" smtClean="0"/>
              <a:t>Πέμπτου επιπέδου</a:t>
            </a:r>
            <a:endParaRPr kumimoji="0" lang="en-US"/>
          </a:p>
        </p:txBody>
      </p:sp>
      <p:sp>
        <p:nvSpPr>
          <p:cNvPr id="4" name="Θέση ημερομηνίας 3"/>
          <p:cNvSpPr>
            <a:spLocks noGrp="1"/>
          </p:cNvSpPr>
          <p:nvPr>
            <p:ph type="dt" sz="half" idx="10"/>
          </p:nvPr>
        </p:nvSpPr>
        <p:spPr/>
        <p:txBody>
          <a:bodyPr/>
          <a:lstStyle/>
          <a:p>
            <a:fld id="{91150558-CBD5-46AD-88C4-3BFDAF7CAC3D}" type="datetimeFigureOut">
              <a:rPr lang="el-GR" smtClean="0"/>
              <a:t>25/5/2018</a:t>
            </a:fld>
            <a:endParaRPr lang="el-GR"/>
          </a:p>
        </p:txBody>
      </p:sp>
      <p:sp>
        <p:nvSpPr>
          <p:cNvPr id="5" name="Θέση υποσέλιδου 4"/>
          <p:cNvSpPr>
            <a:spLocks noGrp="1"/>
          </p:cNvSpPr>
          <p:nvPr>
            <p:ph type="ftr" sz="quarter" idx="11"/>
          </p:nvPr>
        </p:nvSpPr>
        <p:spPr/>
        <p:txBody>
          <a:bodyPr/>
          <a:lstStyle/>
          <a:p>
            <a:endParaRPr lang="el-GR"/>
          </a:p>
        </p:txBody>
      </p:sp>
      <p:sp>
        <p:nvSpPr>
          <p:cNvPr id="6" name="Θέση αριθμού διαφάνειας 5"/>
          <p:cNvSpPr>
            <a:spLocks noGrp="1"/>
          </p:cNvSpPr>
          <p:nvPr>
            <p:ph type="sldNum" sz="quarter" idx="12"/>
          </p:nvPr>
        </p:nvSpPr>
        <p:spPr/>
        <p:txBody>
          <a:bodyPr/>
          <a:lstStyle/>
          <a:p>
            <a:fld id="{077DA2E7-00D8-4923-8A78-B796C0AE3915}" type="slidenum">
              <a:rPr lang="el-GR" smtClean="0"/>
              <a:t>‹#›</a:t>
            </a:fld>
            <a:endParaRPr lang="el-G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Δύο περιεχόμενα">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l-GR" smtClean="0"/>
              <a:t>Στυλ κύριου τίτλου</a:t>
            </a:r>
            <a:endParaRPr lang="en-US"/>
          </a:p>
        </p:txBody>
      </p:sp>
      <p:sp>
        <p:nvSpPr>
          <p:cNvPr id="3" name="Content Placeholder 2"/>
          <p:cNvSpPr>
            <a:spLocks noGrp="1"/>
          </p:cNvSpPr>
          <p:nvPr>
            <p:ph sz="half" idx="1"/>
          </p:nvPr>
        </p:nvSpPr>
        <p:spPr>
          <a:xfrm>
            <a:off x="1630680" y="1574800"/>
            <a:ext cx="329184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l-GR" smtClean="0"/>
              <a:t>Στυλ υποδείγματος κειμένου</a:t>
            </a:r>
          </a:p>
          <a:p>
            <a:pPr lvl="1"/>
            <a:r>
              <a:rPr lang="el-GR" smtClean="0"/>
              <a:t>Δεύτερου επιπέδου</a:t>
            </a:r>
          </a:p>
          <a:p>
            <a:pPr lvl="2"/>
            <a:r>
              <a:rPr lang="el-GR" smtClean="0"/>
              <a:t>Τρίτου επιπέδου</a:t>
            </a:r>
          </a:p>
          <a:p>
            <a:pPr lvl="3"/>
            <a:r>
              <a:rPr lang="el-GR" smtClean="0"/>
              <a:t>Τέταρτου επιπέδου</a:t>
            </a:r>
          </a:p>
          <a:p>
            <a:pPr lvl="4"/>
            <a:r>
              <a:rPr lang="el-GR" smtClean="0"/>
              <a:t>Πέμπτου επιπέδου</a:t>
            </a:r>
            <a:endParaRPr lang="en-US" dirty="0"/>
          </a:p>
        </p:txBody>
      </p:sp>
      <p:sp>
        <p:nvSpPr>
          <p:cNvPr id="4" name="Content Placeholder 3"/>
          <p:cNvSpPr>
            <a:spLocks noGrp="1"/>
          </p:cNvSpPr>
          <p:nvPr>
            <p:ph sz="half" idx="2"/>
          </p:nvPr>
        </p:nvSpPr>
        <p:spPr>
          <a:xfrm>
            <a:off x="5090160" y="1574800"/>
            <a:ext cx="329184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l-GR" smtClean="0"/>
              <a:t>Στυλ υποδείγματος κειμένου</a:t>
            </a:r>
          </a:p>
          <a:p>
            <a:pPr lvl="1"/>
            <a:r>
              <a:rPr lang="el-GR" smtClean="0"/>
              <a:t>Δεύτερου επιπέδου</a:t>
            </a:r>
          </a:p>
          <a:p>
            <a:pPr lvl="2"/>
            <a:r>
              <a:rPr lang="el-GR" smtClean="0"/>
              <a:t>Τρίτου επιπέδου</a:t>
            </a:r>
          </a:p>
          <a:p>
            <a:pPr lvl="3"/>
            <a:r>
              <a:rPr lang="el-GR" smtClean="0"/>
              <a:t>Τέταρτου επιπέδου</a:t>
            </a:r>
          </a:p>
          <a:p>
            <a:pPr lvl="4"/>
            <a:r>
              <a:rPr lang="el-GR" smtClean="0"/>
              <a:t>Πέμπτου επιπέδου</a:t>
            </a:r>
            <a:endParaRPr lang="en-US" dirty="0"/>
          </a:p>
        </p:txBody>
      </p:sp>
      <p:sp>
        <p:nvSpPr>
          <p:cNvPr id="5" name="Date Placeholder 4"/>
          <p:cNvSpPr>
            <a:spLocks noGrp="1"/>
          </p:cNvSpPr>
          <p:nvPr>
            <p:ph type="dt" sz="half" idx="10"/>
          </p:nvPr>
        </p:nvSpPr>
        <p:spPr/>
        <p:txBody>
          <a:bodyPr/>
          <a:lstStyle/>
          <a:p>
            <a:fld id="{16635C85-5EC3-4632-875F-D5D01CF71347}" type="datetimeFigureOut">
              <a:rPr lang="el-GR" smtClean="0"/>
              <a:t>25/5/2018</a:t>
            </a:fld>
            <a:endParaRPr lang="el-GR"/>
          </a:p>
        </p:txBody>
      </p:sp>
      <p:sp>
        <p:nvSpPr>
          <p:cNvPr id="6" name="Footer Placeholder 5"/>
          <p:cNvSpPr>
            <a:spLocks noGrp="1"/>
          </p:cNvSpPr>
          <p:nvPr>
            <p:ph type="ftr" sz="quarter" idx="11"/>
          </p:nvPr>
        </p:nvSpPr>
        <p:spPr/>
        <p:txBody>
          <a:bodyPr/>
          <a:lstStyle/>
          <a:p>
            <a:endParaRPr lang="el-GR"/>
          </a:p>
        </p:txBody>
      </p:sp>
      <p:sp>
        <p:nvSpPr>
          <p:cNvPr id="7" name="Slide Number Placeholder 6"/>
          <p:cNvSpPr>
            <a:spLocks noGrp="1"/>
          </p:cNvSpPr>
          <p:nvPr>
            <p:ph type="sldNum" sz="quarter" idx="12"/>
          </p:nvPr>
        </p:nvSpPr>
        <p:spPr/>
        <p:txBody>
          <a:bodyPr/>
          <a:lstStyle/>
          <a:p>
            <a:fld id="{ADC24F3B-1323-473A-A388-0B1D42338A14}" type="slidenum">
              <a:rPr lang="el-GR" smtClean="0"/>
              <a:t>‹#›</a:t>
            </a:fld>
            <a:endParaRPr lang="el-G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Σύγκριση">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l-GR" smtClean="0"/>
              <a:t>Στυλ κύριου τίτλου</a:t>
            </a:r>
            <a:endParaRPr lang="en-US"/>
          </a:p>
        </p:txBody>
      </p:sp>
      <p:sp>
        <p:nvSpPr>
          <p:cNvPr id="3" name="Text Placeholder 2"/>
          <p:cNvSpPr>
            <a:spLocks noGrp="1"/>
          </p:cNvSpPr>
          <p:nvPr>
            <p:ph type="body" idx="1"/>
          </p:nvPr>
        </p:nvSpPr>
        <p:spPr>
          <a:xfrm>
            <a:off x="1627632" y="1572768"/>
            <a:ext cx="3291840" cy="639762"/>
          </a:xfrm>
        </p:spPr>
        <p:txBody>
          <a:bodyPr anchor="b">
            <a:noAutofit/>
          </a:bodyPr>
          <a:lstStyle>
            <a:lvl1pPr marL="0" indent="0">
              <a:buNone/>
              <a:defRPr sz="1800" b="0" cap="all" spc="100"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l-GR" smtClean="0"/>
              <a:t>Στυλ υποδείγματος κειμένου</a:t>
            </a:r>
          </a:p>
        </p:txBody>
      </p:sp>
      <p:sp>
        <p:nvSpPr>
          <p:cNvPr id="4" name="Content Placeholder 3"/>
          <p:cNvSpPr>
            <a:spLocks noGrp="1"/>
          </p:cNvSpPr>
          <p:nvPr>
            <p:ph sz="half" idx="2"/>
          </p:nvPr>
        </p:nvSpPr>
        <p:spPr>
          <a:xfrm>
            <a:off x="1627632" y="2259366"/>
            <a:ext cx="3291840" cy="384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l-GR" smtClean="0"/>
              <a:t>Στυλ υποδείγματος κειμένου</a:t>
            </a:r>
          </a:p>
          <a:p>
            <a:pPr lvl="1"/>
            <a:r>
              <a:rPr lang="el-GR" smtClean="0"/>
              <a:t>Δεύτερου επιπέδου</a:t>
            </a:r>
          </a:p>
          <a:p>
            <a:pPr lvl="2"/>
            <a:r>
              <a:rPr lang="el-GR" smtClean="0"/>
              <a:t>Τρίτου επιπέδου</a:t>
            </a:r>
          </a:p>
          <a:p>
            <a:pPr lvl="3"/>
            <a:r>
              <a:rPr lang="el-GR" smtClean="0"/>
              <a:t>Τέταρτου επιπέδου</a:t>
            </a:r>
          </a:p>
          <a:p>
            <a:pPr lvl="4"/>
            <a:r>
              <a:rPr lang="el-GR" smtClean="0"/>
              <a:t>Πέμπτου επιπέδου</a:t>
            </a:r>
            <a:endParaRPr lang="en-US" dirty="0"/>
          </a:p>
        </p:txBody>
      </p:sp>
      <p:sp>
        <p:nvSpPr>
          <p:cNvPr id="5" name="Text Placeholder 4"/>
          <p:cNvSpPr>
            <a:spLocks noGrp="1"/>
          </p:cNvSpPr>
          <p:nvPr>
            <p:ph type="body" sz="quarter" idx="3"/>
          </p:nvPr>
        </p:nvSpPr>
        <p:spPr>
          <a:xfrm>
            <a:off x="5093208" y="1572768"/>
            <a:ext cx="3291840" cy="639762"/>
          </a:xfrm>
        </p:spPr>
        <p:txBody>
          <a:bodyPr anchor="b">
            <a:noAutofit/>
          </a:bodyPr>
          <a:lstStyle>
            <a:lvl1pPr marL="0" indent="0">
              <a:buNone/>
              <a:defRPr lang="en-US" sz="1800" b="0" kern="1200" cap="all" spc="100" baseline="0" dirty="0" smtClean="0">
                <a:solidFill>
                  <a:schemeClr val="tx1"/>
                </a:solidFill>
                <a:latin typeface="+mj-lt"/>
                <a:ea typeface="+mn-ea"/>
                <a:cs typeface="+mn-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marL="0" lvl="0" indent="0" algn="l" defTabSz="914400" rtl="0" eaLnBrk="1" latinLnBrk="0" hangingPunct="1">
              <a:spcBef>
                <a:spcPct val="20000"/>
              </a:spcBef>
              <a:buFont typeface="Arial" pitchFamily="34" charset="0"/>
              <a:buNone/>
            </a:pPr>
            <a:r>
              <a:rPr lang="el-GR" smtClean="0"/>
              <a:t>Στυλ υποδείγματος κειμένου</a:t>
            </a:r>
          </a:p>
        </p:txBody>
      </p:sp>
      <p:sp>
        <p:nvSpPr>
          <p:cNvPr id="6" name="Content Placeholder 5"/>
          <p:cNvSpPr>
            <a:spLocks noGrp="1"/>
          </p:cNvSpPr>
          <p:nvPr>
            <p:ph sz="quarter" idx="4"/>
          </p:nvPr>
        </p:nvSpPr>
        <p:spPr>
          <a:xfrm>
            <a:off x="5093208" y="2259366"/>
            <a:ext cx="3291840" cy="384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l-GR" smtClean="0"/>
              <a:t>Στυλ υποδείγματος κειμένου</a:t>
            </a:r>
          </a:p>
          <a:p>
            <a:pPr lvl="1"/>
            <a:r>
              <a:rPr lang="el-GR" smtClean="0"/>
              <a:t>Δεύτερου επιπέδου</a:t>
            </a:r>
          </a:p>
          <a:p>
            <a:pPr lvl="2"/>
            <a:r>
              <a:rPr lang="el-GR" smtClean="0"/>
              <a:t>Τρίτου επιπέδου</a:t>
            </a:r>
          </a:p>
          <a:p>
            <a:pPr lvl="3"/>
            <a:r>
              <a:rPr lang="el-GR" smtClean="0"/>
              <a:t>Τέταρτου επιπέδου</a:t>
            </a:r>
          </a:p>
          <a:p>
            <a:pPr lvl="4"/>
            <a:r>
              <a:rPr lang="el-GR" smtClean="0"/>
              <a:t>Πέμπτου επιπέδου</a:t>
            </a:r>
            <a:endParaRPr lang="en-US" dirty="0"/>
          </a:p>
        </p:txBody>
      </p:sp>
      <p:sp>
        <p:nvSpPr>
          <p:cNvPr id="7" name="Date Placeholder 6"/>
          <p:cNvSpPr>
            <a:spLocks noGrp="1"/>
          </p:cNvSpPr>
          <p:nvPr>
            <p:ph type="dt" sz="half" idx="10"/>
          </p:nvPr>
        </p:nvSpPr>
        <p:spPr/>
        <p:txBody>
          <a:bodyPr/>
          <a:lstStyle/>
          <a:p>
            <a:fld id="{16635C85-5EC3-4632-875F-D5D01CF71347}" type="datetimeFigureOut">
              <a:rPr lang="el-GR" smtClean="0"/>
              <a:t>25/5/2018</a:t>
            </a:fld>
            <a:endParaRPr lang="el-GR"/>
          </a:p>
        </p:txBody>
      </p:sp>
      <p:sp>
        <p:nvSpPr>
          <p:cNvPr id="8" name="Footer Placeholder 7"/>
          <p:cNvSpPr>
            <a:spLocks noGrp="1"/>
          </p:cNvSpPr>
          <p:nvPr>
            <p:ph type="ftr" sz="quarter" idx="11"/>
          </p:nvPr>
        </p:nvSpPr>
        <p:spPr/>
        <p:txBody>
          <a:bodyPr/>
          <a:lstStyle/>
          <a:p>
            <a:endParaRPr lang="el-GR"/>
          </a:p>
        </p:txBody>
      </p:sp>
      <p:sp>
        <p:nvSpPr>
          <p:cNvPr id="9" name="Slide Number Placeholder 8"/>
          <p:cNvSpPr>
            <a:spLocks noGrp="1"/>
          </p:cNvSpPr>
          <p:nvPr>
            <p:ph type="sldNum" sz="quarter" idx="12"/>
          </p:nvPr>
        </p:nvSpPr>
        <p:spPr/>
        <p:txBody>
          <a:bodyPr/>
          <a:lstStyle/>
          <a:p>
            <a:fld id="{ADC24F3B-1323-473A-A388-0B1D42338A14}" type="slidenum">
              <a:rPr lang="el-GR" smtClean="0"/>
              <a:t>‹#›</a:t>
            </a:fld>
            <a:endParaRPr lang="el-G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Μόνο τίτλος">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l-GR" smtClean="0"/>
              <a:t>Στυλ κύριου τίτλου</a:t>
            </a:r>
            <a:endParaRPr lang="en-US"/>
          </a:p>
        </p:txBody>
      </p:sp>
      <p:sp>
        <p:nvSpPr>
          <p:cNvPr id="3" name="Date Placeholder 2"/>
          <p:cNvSpPr>
            <a:spLocks noGrp="1"/>
          </p:cNvSpPr>
          <p:nvPr>
            <p:ph type="dt" sz="half" idx="10"/>
          </p:nvPr>
        </p:nvSpPr>
        <p:spPr/>
        <p:txBody>
          <a:bodyPr/>
          <a:lstStyle/>
          <a:p>
            <a:fld id="{16635C85-5EC3-4632-875F-D5D01CF71347}" type="datetimeFigureOut">
              <a:rPr lang="el-GR" smtClean="0"/>
              <a:t>25/5/2018</a:t>
            </a:fld>
            <a:endParaRPr lang="el-GR"/>
          </a:p>
        </p:txBody>
      </p:sp>
      <p:sp>
        <p:nvSpPr>
          <p:cNvPr id="4" name="Footer Placeholder 3"/>
          <p:cNvSpPr>
            <a:spLocks noGrp="1"/>
          </p:cNvSpPr>
          <p:nvPr>
            <p:ph type="ftr" sz="quarter" idx="11"/>
          </p:nvPr>
        </p:nvSpPr>
        <p:spPr/>
        <p:txBody>
          <a:bodyPr/>
          <a:lstStyle/>
          <a:p>
            <a:endParaRPr lang="el-GR"/>
          </a:p>
        </p:txBody>
      </p:sp>
      <p:sp>
        <p:nvSpPr>
          <p:cNvPr id="5" name="Slide Number Placeholder 4"/>
          <p:cNvSpPr>
            <a:spLocks noGrp="1"/>
          </p:cNvSpPr>
          <p:nvPr>
            <p:ph type="sldNum" sz="quarter" idx="12"/>
          </p:nvPr>
        </p:nvSpPr>
        <p:spPr/>
        <p:txBody>
          <a:bodyPr/>
          <a:lstStyle/>
          <a:p>
            <a:fld id="{ADC24F3B-1323-473A-A388-0B1D42338A14}" type="slidenum">
              <a:rPr lang="el-GR" smtClean="0"/>
              <a:t>‹#›</a:t>
            </a:fld>
            <a:endParaRPr lang="el-G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Κενή">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6635C85-5EC3-4632-875F-D5D01CF71347}" type="datetimeFigureOut">
              <a:rPr lang="el-GR" smtClean="0"/>
              <a:t>25/5/2018</a:t>
            </a:fld>
            <a:endParaRPr lang="el-GR"/>
          </a:p>
        </p:txBody>
      </p:sp>
      <p:sp>
        <p:nvSpPr>
          <p:cNvPr id="3" name="Footer Placeholder 2"/>
          <p:cNvSpPr>
            <a:spLocks noGrp="1"/>
          </p:cNvSpPr>
          <p:nvPr>
            <p:ph type="ftr" sz="quarter" idx="11"/>
          </p:nvPr>
        </p:nvSpPr>
        <p:spPr/>
        <p:txBody>
          <a:bodyPr/>
          <a:lstStyle/>
          <a:p>
            <a:endParaRPr lang="el-GR"/>
          </a:p>
        </p:txBody>
      </p:sp>
      <p:sp>
        <p:nvSpPr>
          <p:cNvPr id="4" name="Slide Number Placeholder 3"/>
          <p:cNvSpPr>
            <a:spLocks noGrp="1"/>
          </p:cNvSpPr>
          <p:nvPr>
            <p:ph type="sldNum" sz="quarter" idx="12"/>
          </p:nvPr>
        </p:nvSpPr>
        <p:spPr/>
        <p:txBody>
          <a:bodyPr/>
          <a:lstStyle/>
          <a:p>
            <a:fld id="{ADC24F3B-1323-473A-A388-0B1D42338A14}" type="slidenum">
              <a:rPr lang="el-GR" smtClean="0"/>
              <a:t>‹#›</a:t>
            </a:fld>
            <a:endParaRPr lang="el-G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Περιεχόμενο με λεζάντα">
    <p:spTree>
      <p:nvGrpSpPr>
        <p:cNvPr id="1" name=""/>
        <p:cNvGrpSpPr/>
        <p:nvPr/>
      </p:nvGrpSpPr>
      <p:grpSpPr>
        <a:xfrm>
          <a:off x="0" y="0"/>
          <a:ext cx="0" cy="0"/>
          <a:chOff x="0" y="0"/>
          <a:chExt cx="0" cy="0"/>
        </a:xfrm>
      </p:grpSpPr>
      <p:sp>
        <p:nvSpPr>
          <p:cNvPr id="3" name="Content Placeholder 2"/>
          <p:cNvSpPr>
            <a:spLocks noGrp="1"/>
          </p:cNvSpPr>
          <p:nvPr>
            <p:ph idx="1"/>
          </p:nvPr>
        </p:nvSpPr>
        <p:spPr>
          <a:xfrm>
            <a:off x="3575050" y="1600200"/>
            <a:ext cx="5111750" cy="448056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l-GR" smtClean="0"/>
              <a:t>Στυλ υποδείγματος κειμένου</a:t>
            </a:r>
          </a:p>
          <a:p>
            <a:pPr lvl="1"/>
            <a:r>
              <a:rPr lang="el-GR" smtClean="0"/>
              <a:t>Δεύτερου επιπέδου</a:t>
            </a:r>
          </a:p>
          <a:p>
            <a:pPr lvl="2"/>
            <a:r>
              <a:rPr lang="el-GR" smtClean="0"/>
              <a:t>Τρίτου επιπέδου</a:t>
            </a:r>
          </a:p>
          <a:p>
            <a:pPr lvl="3"/>
            <a:r>
              <a:rPr lang="el-GR" smtClean="0"/>
              <a:t>Τέταρτου επιπέδου</a:t>
            </a:r>
          </a:p>
          <a:p>
            <a:pPr lvl="4"/>
            <a:r>
              <a:rPr lang="el-GR" smtClean="0"/>
              <a:t>Πέμπτου επιπέδου</a:t>
            </a:r>
            <a:endParaRPr lang="en-US" dirty="0"/>
          </a:p>
        </p:txBody>
      </p:sp>
      <p:sp>
        <p:nvSpPr>
          <p:cNvPr id="4" name="Text Placeholder 3"/>
          <p:cNvSpPr>
            <a:spLocks noGrp="1"/>
          </p:cNvSpPr>
          <p:nvPr>
            <p:ph type="body" sz="half" idx="2"/>
          </p:nvPr>
        </p:nvSpPr>
        <p:spPr>
          <a:xfrm>
            <a:off x="457200" y="1600200"/>
            <a:ext cx="3008313" cy="4480560"/>
          </a:xfrm>
        </p:spPr>
        <p:txBody>
          <a:bodyPr>
            <a:normAutofit/>
          </a:bodyPr>
          <a:lstStyle>
            <a:lvl1pPr marL="0" indent="0">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l-GR" smtClean="0"/>
              <a:t>Στυλ υποδείγματος κειμένου</a:t>
            </a:r>
          </a:p>
        </p:txBody>
      </p:sp>
      <p:sp>
        <p:nvSpPr>
          <p:cNvPr id="5" name="Date Placeholder 4"/>
          <p:cNvSpPr>
            <a:spLocks noGrp="1"/>
          </p:cNvSpPr>
          <p:nvPr>
            <p:ph type="dt" sz="half" idx="10"/>
          </p:nvPr>
        </p:nvSpPr>
        <p:spPr/>
        <p:txBody>
          <a:bodyPr/>
          <a:lstStyle/>
          <a:p>
            <a:fld id="{16635C85-5EC3-4632-875F-D5D01CF71347}" type="datetimeFigureOut">
              <a:rPr lang="el-GR" smtClean="0"/>
              <a:t>25/5/2018</a:t>
            </a:fld>
            <a:endParaRPr lang="el-GR"/>
          </a:p>
        </p:txBody>
      </p:sp>
      <p:sp>
        <p:nvSpPr>
          <p:cNvPr id="6" name="Footer Placeholder 5"/>
          <p:cNvSpPr>
            <a:spLocks noGrp="1"/>
          </p:cNvSpPr>
          <p:nvPr>
            <p:ph type="ftr" sz="quarter" idx="11"/>
          </p:nvPr>
        </p:nvSpPr>
        <p:spPr/>
        <p:txBody>
          <a:bodyPr/>
          <a:lstStyle/>
          <a:p>
            <a:endParaRPr lang="el-GR"/>
          </a:p>
        </p:txBody>
      </p:sp>
      <p:sp>
        <p:nvSpPr>
          <p:cNvPr id="7" name="Slide Number Placeholder 6"/>
          <p:cNvSpPr>
            <a:spLocks noGrp="1"/>
          </p:cNvSpPr>
          <p:nvPr>
            <p:ph type="sldNum" sz="quarter" idx="12"/>
          </p:nvPr>
        </p:nvSpPr>
        <p:spPr/>
        <p:txBody>
          <a:bodyPr/>
          <a:lstStyle/>
          <a:p>
            <a:fld id="{ADC24F3B-1323-473A-A388-0B1D42338A14}" type="slidenum">
              <a:rPr lang="el-GR" smtClean="0"/>
              <a:t>‹#›</a:t>
            </a:fld>
            <a:endParaRPr lang="el-GR"/>
          </a:p>
        </p:txBody>
      </p:sp>
      <p:sp>
        <p:nvSpPr>
          <p:cNvPr id="8" name="Title 7"/>
          <p:cNvSpPr>
            <a:spLocks noGrp="1"/>
          </p:cNvSpPr>
          <p:nvPr>
            <p:ph type="title"/>
          </p:nvPr>
        </p:nvSpPr>
        <p:spPr/>
        <p:txBody>
          <a:bodyPr/>
          <a:lstStyle/>
          <a:p>
            <a:r>
              <a:rPr lang="el-GR" smtClean="0"/>
              <a:t>Στυλ κύριου τίτλου</a:t>
            </a:r>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picTx" preserve="1">
  <p:cSld name="Εικόνα με λεζάντα">
    <p:spTree>
      <p:nvGrpSpPr>
        <p:cNvPr id="1" name=""/>
        <p:cNvGrpSpPr/>
        <p:nvPr/>
      </p:nvGrpSpPr>
      <p:grpSpPr>
        <a:xfrm>
          <a:off x="0" y="0"/>
          <a:ext cx="0" cy="0"/>
          <a:chOff x="0" y="0"/>
          <a:chExt cx="0" cy="0"/>
        </a:xfrm>
      </p:grpSpPr>
      <p:sp>
        <p:nvSpPr>
          <p:cNvPr id="9" name="Rectangle 8"/>
          <p:cNvSpPr/>
          <p:nvPr/>
        </p:nvSpPr>
        <p:spPr>
          <a:xfrm>
            <a:off x="9001124" y="4846320"/>
            <a:ext cx="142876" cy="201168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Picture Placeholder 2"/>
          <p:cNvSpPr>
            <a:spLocks noGrp="1"/>
          </p:cNvSpPr>
          <p:nvPr>
            <p:ph type="pic" idx="1"/>
          </p:nvPr>
        </p:nvSpPr>
        <p:spPr>
          <a:xfrm>
            <a:off x="-1" y="0"/>
            <a:ext cx="9000877" cy="4846320"/>
          </a:xfrm>
          <a:solidFill>
            <a:schemeClr val="bg1">
              <a:lumMod val="75000"/>
            </a:schemeClr>
          </a:solidFill>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l-GR" smtClean="0"/>
              <a:t>Κάντε κλικ στο εικονίδιο για να προσθέσετε μια εικόνα</a:t>
            </a:r>
            <a:endParaRPr lang="en-US"/>
          </a:p>
        </p:txBody>
      </p:sp>
      <p:sp>
        <p:nvSpPr>
          <p:cNvPr id="4" name="Text Placeholder 3"/>
          <p:cNvSpPr>
            <a:spLocks noGrp="1"/>
          </p:cNvSpPr>
          <p:nvPr>
            <p:ph type="body" sz="half" idx="2"/>
          </p:nvPr>
        </p:nvSpPr>
        <p:spPr>
          <a:xfrm>
            <a:off x="457200" y="5715000"/>
            <a:ext cx="8153400" cy="457200"/>
          </a:xfrm>
        </p:spPr>
        <p:txBody>
          <a:bodyPr/>
          <a:lstStyle>
            <a:lvl1pPr marL="0" indent="0">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l-GR" smtClean="0"/>
              <a:t>Στυλ υποδείγματος κειμένου</a:t>
            </a:r>
          </a:p>
        </p:txBody>
      </p:sp>
      <p:sp>
        <p:nvSpPr>
          <p:cNvPr id="5" name="Date Placeholder 4"/>
          <p:cNvSpPr>
            <a:spLocks noGrp="1"/>
          </p:cNvSpPr>
          <p:nvPr>
            <p:ph type="dt" sz="half" idx="10"/>
          </p:nvPr>
        </p:nvSpPr>
        <p:spPr/>
        <p:txBody>
          <a:bodyPr/>
          <a:lstStyle/>
          <a:p>
            <a:fld id="{16635C85-5EC3-4632-875F-D5D01CF71347}" type="datetimeFigureOut">
              <a:rPr lang="el-GR" smtClean="0"/>
              <a:t>25/5/2018</a:t>
            </a:fld>
            <a:endParaRPr lang="el-GR"/>
          </a:p>
        </p:txBody>
      </p:sp>
      <p:sp>
        <p:nvSpPr>
          <p:cNvPr id="6" name="Footer Placeholder 5"/>
          <p:cNvSpPr>
            <a:spLocks noGrp="1"/>
          </p:cNvSpPr>
          <p:nvPr>
            <p:ph type="ftr" sz="quarter" idx="11"/>
          </p:nvPr>
        </p:nvSpPr>
        <p:spPr/>
        <p:txBody>
          <a:bodyPr/>
          <a:lstStyle/>
          <a:p>
            <a:endParaRPr lang="el-GR"/>
          </a:p>
        </p:txBody>
      </p:sp>
      <p:sp>
        <p:nvSpPr>
          <p:cNvPr id="7" name="Slide Number Placeholder 6"/>
          <p:cNvSpPr>
            <a:spLocks noGrp="1"/>
          </p:cNvSpPr>
          <p:nvPr>
            <p:ph type="sldNum" sz="quarter" idx="12"/>
          </p:nvPr>
        </p:nvSpPr>
        <p:spPr/>
        <p:txBody>
          <a:bodyPr/>
          <a:lstStyle>
            <a:lvl1pPr>
              <a:defRPr>
                <a:solidFill>
                  <a:schemeClr val="tx1"/>
                </a:solidFill>
              </a:defRPr>
            </a:lvl1pPr>
          </a:lstStyle>
          <a:p>
            <a:fld id="{ADC24F3B-1323-473A-A388-0B1D42338A14}" type="slidenum">
              <a:rPr lang="el-GR" smtClean="0"/>
              <a:t>‹#›</a:t>
            </a:fld>
            <a:endParaRPr lang="el-GR"/>
          </a:p>
        </p:txBody>
      </p:sp>
      <p:sp>
        <p:nvSpPr>
          <p:cNvPr id="8" name="Title 7"/>
          <p:cNvSpPr>
            <a:spLocks noGrp="1"/>
          </p:cNvSpPr>
          <p:nvPr>
            <p:ph type="title"/>
          </p:nvPr>
        </p:nvSpPr>
        <p:spPr>
          <a:xfrm>
            <a:off x="457200" y="4953000"/>
            <a:ext cx="8153400" cy="762000"/>
          </a:xfrm>
        </p:spPr>
        <p:txBody>
          <a:bodyPr anchor="t">
            <a:normAutofit/>
          </a:bodyPr>
          <a:lstStyle>
            <a:lvl1pPr>
              <a:defRPr sz="3200"/>
            </a:lvl1pPr>
          </a:lstStyle>
          <a:p>
            <a:r>
              <a:rPr lang="el-GR" smtClean="0"/>
              <a:t>Στυλ κύριου τίτλου</a:t>
            </a:r>
            <a:endParaRPr lang="en-US" dirty="0"/>
          </a:p>
        </p:txBody>
      </p:sp>
      <p:sp>
        <p:nvSpPr>
          <p:cNvPr id="10" name="Rectangle 9"/>
          <p:cNvSpPr/>
          <p:nvPr/>
        </p:nvSpPr>
        <p:spPr>
          <a:xfrm>
            <a:off x="9001124" y="0"/>
            <a:ext cx="142876" cy="484632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2.xml"/><Relationship Id="rId13" Type="http://schemas.openxmlformats.org/officeDocument/2006/relationships/slideLayout" Target="../slideLayouts/slideLayout27.xml"/><Relationship Id="rId3" Type="http://schemas.openxmlformats.org/officeDocument/2006/relationships/slideLayout" Target="../slideLayouts/slideLayout17.xml"/><Relationship Id="rId7" Type="http://schemas.openxmlformats.org/officeDocument/2006/relationships/slideLayout" Target="../slideLayouts/slideLayout21.xml"/><Relationship Id="rId12" Type="http://schemas.openxmlformats.org/officeDocument/2006/relationships/slideLayout" Target="../slideLayouts/slideLayout26.xml"/><Relationship Id="rId2" Type="http://schemas.openxmlformats.org/officeDocument/2006/relationships/slideLayout" Target="../slideLayouts/slideLayout16.xml"/><Relationship Id="rId1" Type="http://schemas.openxmlformats.org/officeDocument/2006/relationships/slideLayout" Target="../slideLayouts/slideLayout15.xml"/><Relationship Id="rId6" Type="http://schemas.openxmlformats.org/officeDocument/2006/relationships/slideLayout" Target="../slideLayouts/slideLayout20.xml"/><Relationship Id="rId11" Type="http://schemas.openxmlformats.org/officeDocument/2006/relationships/slideLayout" Target="../slideLayouts/slideLayout25.xml"/><Relationship Id="rId5" Type="http://schemas.openxmlformats.org/officeDocument/2006/relationships/slideLayout" Target="../slideLayouts/slideLayout19.xml"/><Relationship Id="rId15" Type="http://schemas.openxmlformats.org/officeDocument/2006/relationships/theme" Target="../theme/theme2.xml"/><Relationship Id="rId10" Type="http://schemas.openxmlformats.org/officeDocument/2006/relationships/slideLayout" Target="../slideLayouts/slideLayout24.xml"/><Relationship Id="rId4" Type="http://schemas.openxmlformats.org/officeDocument/2006/relationships/slideLayout" Target="../slideLayouts/slideLayout18.xml"/><Relationship Id="rId9" Type="http://schemas.openxmlformats.org/officeDocument/2006/relationships/slideLayout" Target="../slideLayouts/slideLayout23.xml"/><Relationship Id="rId14" Type="http://schemas.openxmlformats.org/officeDocument/2006/relationships/slideLayout" Target="../slideLayouts/slideLayout28.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6.xml"/><Relationship Id="rId3" Type="http://schemas.openxmlformats.org/officeDocument/2006/relationships/slideLayout" Target="../slideLayouts/slideLayout31.xml"/><Relationship Id="rId7" Type="http://schemas.openxmlformats.org/officeDocument/2006/relationships/slideLayout" Target="../slideLayouts/slideLayout35.xml"/><Relationship Id="rId12" Type="http://schemas.openxmlformats.org/officeDocument/2006/relationships/theme" Target="../theme/theme3.xml"/><Relationship Id="rId2" Type="http://schemas.openxmlformats.org/officeDocument/2006/relationships/slideLayout" Target="../slideLayouts/slideLayout30.xml"/><Relationship Id="rId1" Type="http://schemas.openxmlformats.org/officeDocument/2006/relationships/slideLayout" Target="../slideLayouts/slideLayout29.xml"/><Relationship Id="rId6" Type="http://schemas.openxmlformats.org/officeDocument/2006/relationships/slideLayout" Target="../slideLayouts/slideLayout34.xml"/><Relationship Id="rId11" Type="http://schemas.openxmlformats.org/officeDocument/2006/relationships/slideLayout" Target="../slideLayouts/slideLayout39.xml"/><Relationship Id="rId5" Type="http://schemas.openxmlformats.org/officeDocument/2006/relationships/slideLayout" Target="../slideLayouts/slideLayout33.xml"/><Relationship Id="rId10" Type="http://schemas.openxmlformats.org/officeDocument/2006/relationships/slideLayout" Target="../slideLayouts/slideLayout38.xml"/><Relationship Id="rId4" Type="http://schemas.openxmlformats.org/officeDocument/2006/relationships/slideLayout" Target="../slideLayouts/slideLayout32.xml"/><Relationship Id="rId9" Type="http://schemas.openxmlformats.org/officeDocument/2006/relationships/slideLayout" Target="../slideLayouts/slideLayout3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152718"/>
            <a:ext cx="5791200" cy="1371600"/>
          </a:xfrm>
          <a:prstGeom prst="rect">
            <a:avLst/>
          </a:prstGeom>
        </p:spPr>
        <p:txBody>
          <a:bodyPr vert="horz" lIns="91440" tIns="45720" rIns="91440" bIns="45720" rtlCol="0" anchor="b">
            <a:normAutofit/>
          </a:bodyPr>
          <a:lstStyle/>
          <a:p>
            <a:r>
              <a:rPr lang="el-GR" smtClean="0"/>
              <a:t>Στυλ κύριου τίτλου</a:t>
            </a:r>
            <a:endParaRPr lang="en-US" dirty="0"/>
          </a:p>
        </p:txBody>
      </p:sp>
      <p:sp>
        <p:nvSpPr>
          <p:cNvPr id="3" name="Text Placeholder 2"/>
          <p:cNvSpPr>
            <a:spLocks noGrp="1"/>
          </p:cNvSpPr>
          <p:nvPr>
            <p:ph type="body" idx="1"/>
          </p:nvPr>
        </p:nvSpPr>
        <p:spPr>
          <a:xfrm>
            <a:off x="457200" y="1752600"/>
            <a:ext cx="7620000" cy="4373563"/>
          </a:xfrm>
          <a:prstGeom prst="rect">
            <a:avLst/>
          </a:prstGeom>
        </p:spPr>
        <p:txBody>
          <a:bodyPr vert="horz" lIns="91440" tIns="45720" rIns="91440" bIns="45720" rtlCol="0">
            <a:normAutofit/>
          </a:bodyPr>
          <a:lstStyle/>
          <a:p>
            <a:pPr lvl="0"/>
            <a:r>
              <a:rPr lang="el-GR" smtClean="0"/>
              <a:t>Στυλ υποδείγματος κειμένου</a:t>
            </a:r>
          </a:p>
          <a:p>
            <a:pPr lvl="1"/>
            <a:r>
              <a:rPr lang="el-GR" smtClean="0"/>
              <a:t>Δεύτερου επιπέδου</a:t>
            </a:r>
          </a:p>
          <a:p>
            <a:pPr lvl="2"/>
            <a:r>
              <a:rPr lang="el-GR" smtClean="0"/>
              <a:t>Τρίτου επιπέδου</a:t>
            </a:r>
          </a:p>
          <a:p>
            <a:pPr lvl="3"/>
            <a:r>
              <a:rPr lang="el-GR" smtClean="0"/>
              <a:t>Τέταρτου επιπέδου</a:t>
            </a:r>
          </a:p>
          <a:p>
            <a:pPr lvl="4"/>
            <a:r>
              <a:rPr lang="el-GR" smtClean="0"/>
              <a:t>Πέμπτου επιπέδου</a:t>
            </a:r>
            <a:endParaRPr lang="en-US" dirty="0"/>
          </a:p>
        </p:txBody>
      </p:sp>
      <p:sp>
        <p:nvSpPr>
          <p:cNvPr id="4" name="Date Placeholder 3"/>
          <p:cNvSpPr>
            <a:spLocks noGrp="1"/>
          </p:cNvSpPr>
          <p:nvPr>
            <p:ph type="dt" sz="half" idx="2"/>
          </p:nvPr>
        </p:nvSpPr>
        <p:spPr>
          <a:xfrm>
            <a:off x="457200" y="6172201"/>
            <a:ext cx="3429000" cy="304800"/>
          </a:xfrm>
          <a:prstGeom prst="rect">
            <a:avLst/>
          </a:prstGeom>
        </p:spPr>
        <p:txBody>
          <a:bodyPr vert="horz" lIns="91440" tIns="45720" rIns="91440" bIns="0" rtlCol="0" anchor="b"/>
          <a:lstStyle>
            <a:lvl1pPr algn="l">
              <a:defRPr sz="1000">
                <a:solidFill>
                  <a:schemeClr val="tx1"/>
                </a:solidFill>
              </a:defRPr>
            </a:lvl1pPr>
          </a:lstStyle>
          <a:p>
            <a:fld id="{16635C85-5EC3-4632-875F-D5D01CF71347}" type="datetimeFigureOut">
              <a:rPr lang="el-GR" smtClean="0"/>
              <a:t>25/5/2018</a:t>
            </a:fld>
            <a:endParaRPr lang="el-GR"/>
          </a:p>
        </p:txBody>
      </p:sp>
      <p:sp>
        <p:nvSpPr>
          <p:cNvPr id="5" name="Footer Placeholder 4"/>
          <p:cNvSpPr>
            <a:spLocks noGrp="1"/>
          </p:cNvSpPr>
          <p:nvPr>
            <p:ph type="ftr" sz="quarter" idx="3"/>
          </p:nvPr>
        </p:nvSpPr>
        <p:spPr>
          <a:xfrm>
            <a:off x="457200" y="6492875"/>
            <a:ext cx="3429000" cy="283845"/>
          </a:xfrm>
          <a:prstGeom prst="rect">
            <a:avLst/>
          </a:prstGeom>
        </p:spPr>
        <p:txBody>
          <a:bodyPr vert="horz" lIns="91440" tIns="45720" rIns="91440" bIns="45720" rtlCol="0" anchor="t"/>
          <a:lstStyle>
            <a:lvl1pPr algn="l">
              <a:defRPr sz="1000">
                <a:solidFill>
                  <a:schemeClr val="tx1"/>
                </a:solidFill>
              </a:defRPr>
            </a:lvl1pPr>
          </a:lstStyle>
          <a:p>
            <a:endParaRPr lang="el-GR"/>
          </a:p>
        </p:txBody>
      </p:sp>
      <p:sp>
        <p:nvSpPr>
          <p:cNvPr id="6" name="Slide Number Placeholder 5"/>
          <p:cNvSpPr>
            <a:spLocks noGrp="1"/>
          </p:cNvSpPr>
          <p:nvPr>
            <p:ph type="sldNum" sz="quarter" idx="4"/>
          </p:nvPr>
        </p:nvSpPr>
        <p:spPr>
          <a:xfrm rot="16200000">
            <a:off x="8227377" y="5885497"/>
            <a:ext cx="1315721" cy="365125"/>
          </a:xfrm>
          <a:prstGeom prst="rect">
            <a:avLst/>
          </a:prstGeom>
        </p:spPr>
        <p:txBody>
          <a:bodyPr vert="horz" lIns="91440" tIns="45720" rIns="91440" bIns="45720" rtlCol="0" anchor="ctr"/>
          <a:lstStyle>
            <a:lvl1pPr algn="l">
              <a:defRPr sz="2400" b="1">
                <a:solidFill>
                  <a:schemeClr val="tx2"/>
                </a:solidFill>
              </a:defRPr>
            </a:lvl1pPr>
          </a:lstStyle>
          <a:p>
            <a:fld id="{ADC24F3B-1323-473A-A388-0B1D42338A14}" type="slidenum">
              <a:rPr lang="el-GR" smtClean="0"/>
              <a:t>‹#›</a:t>
            </a:fld>
            <a:endParaRPr lang="el-GR"/>
          </a:p>
        </p:txBody>
      </p:sp>
      <p:sp>
        <p:nvSpPr>
          <p:cNvPr id="7" name="Rectangle 6"/>
          <p:cNvSpPr/>
          <p:nvPr/>
        </p:nvSpPr>
        <p:spPr>
          <a:xfrm>
            <a:off x="9001124" y="0"/>
            <a:ext cx="142876" cy="13716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p:nvSpPr>
        <p:spPr>
          <a:xfrm>
            <a:off x="9001124" y="1371600"/>
            <a:ext cx="142876" cy="54864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 bg1="lt1" tx1="dk1" bg2="lt2" tx2="dk2" accent1="accent1" accent2="accent2" accent3="accent3" accent4="accent4" accent5="accent5" accent6="accent6" hlink="hlink" folHlink="folHlink"/>
  <p:sldLayoutIdLst>
    <p:sldLayoutId id="2147483745" r:id="rId1"/>
    <p:sldLayoutId id="2147483746" r:id="rId2"/>
    <p:sldLayoutId id="2147483747" r:id="rId3"/>
    <p:sldLayoutId id="2147483748" r:id="rId4"/>
    <p:sldLayoutId id="2147483749" r:id="rId5"/>
    <p:sldLayoutId id="2147483750" r:id="rId6"/>
    <p:sldLayoutId id="2147483751" r:id="rId7"/>
    <p:sldLayoutId id="2147483752" r:id="rId8"/>
    <p:sldLayoutId id="2147483753" r:id="rId9"/>
    <p:sldLayoutId id="2147483754" r:id="rId10"/>
    <p:sldLayoutId id="2147483755" r:id="rId11"/>
    <p:sldLayoutId id="2147483788" r:id="rId12"/>
    <p:sldLayoutId id="2147483790" r:id="rId13"/>
    <p:sldLayoutId id="2147483808" r:id="rId14"/>
  </p:sldLayoutIdLst>
  <p:txStyles>
    <p:titleStyle>
      <a:lvl1pPr algn="l" defTabSz="914400" rtl="0" eaLnBrk="1" latinLnBrk="0" hangingPunct="1">
        <a:spcBef>
          <a:spcPct val="0"/>
        </a:spcBef>
        <a:buNone/>
        <a:defRPr sz="3600" kern="1200" cap="all" spc="-60" baseline="0">
          <a:solidFill>
            <a:schemeClr val="tx2"/>
          </a:solidFill>
          <a:latin typeface="+mj-lt"/>
          <a:ea typeface="+mj-ea"/>
          <a:cs typeface="+mj-cs"/>
        </a:defRPr>
      </a:lvl1pPr>
    </p:titleStyle>
    <p:bodyStyle>
      <a:lvl1pPr marL="0" indent="0" algn="l" defTabSz="914400" rtl="0" eaLnBrk="1" latinLnBrk="0" hangingPunct="1">
        <a:spcBef>
          <a:spcPct val="20000"/>
        </a:spcBef>
        <a:spcAft>
          <a:spcPts val="600"/>
        </a:spcAft>
        <a:buFont typeface="Arial" pitchFamily="34" charset="0"/>
        <a:buNone/>
        <a:defRPr sz="2000" b="1" kern="1200">
          <a:solidFill>
            <a:schemeClr val="tx1"/>
          </a:solidFill>
          <a:latin typeface="+mn-lt"/>
          <a:ea typeface="+mn-ea"/>
          <a:cs typeface="+mn-cs"/>
        </a:defRPr>
      </a:lvl1pPr>
      <a:lvl2pPr marL="457200" indent="-182880" algn="l" defTabSz="914400" rtl="0" eaLnBrk="1" latinLnBrk="0" hangingPunct="1">
        <a:spcBef>
          <a:spcPct val="20000"/>
        </a:spcBef>
        <a:buClr>
          <a:schemeClr val="tx2"/>
        </a:buClr>
        <a:buFont typeface="Arial" pitchFamily="34" charset="0"/>
        <a:buChar char="•"/>
        <a:defRPr sz="2000" kern="1200">
          <a:solidFill>
            <a:schemeClr val="tx1"/>
          </a:solidFill>
          <a:latin typeface="+mn-lt"/>
          <a:ea typeface="+mn-ea"/>
          <a:cs typeface="+mn-cs"/>
        </a:defRPr>
      </a:lvl2pPr>
      <a:lvl3pPr marL="1143000" indent="-228600" algn="l" defTabSz="914400" rtl="0" eaLnBrk="1" latinLnBrk="0" hangingPunct="1">
        <a:spcBef>
          <a:spcPct val="20000"/>
        </a:spcBef>
        <a:buClr>
          <a:schemeClr val="tx2"/>
        </a:buClr>
        <a:buFont typeface="Arial" pitchFamily="34" charset="0"/>
        <a:buChar char="•"/>
        <a:defRPr sz="1800" kern="1200">
          <a:solidFill>
            <a:schemeClr val="tx1"/>
          </a:solidFill>
          <a:latin typeface="+mn-lt"/>
          <a:ea typeface="+mn-ea"/>
          <a:cs typeface="+mn-cs"/>
        </a:defRPr>
      </a:lvl3pPr>
      <a:lvl4pPr marL="1600200" indent="-228600" algn="l" defTabSz="914400" rtl="0" eaLnBrk="1" latinLnBrk="0" hangingPunct="1">
        <a:spcBef>
          <a:spcPct val="20000"/>
        </a:spcBef>
        <a:buClr>
          <a:schemeClr val="tx2"/>
        </a:buClr>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Clr>
          <a:schemeClr val="tx2"/>
        </a:buClr>
        <a:buFont typeface="Arial" pitchFamily="34" charset="0"/>
        <a:buChar char="•"/>
        <a:defRPr sz="1800" kern="1200" baseline="0">
          <a:solidFill>
            <a:schemeClr val="tx1"/>
          </a:solidFill>
          <a:latin typeface="+mn-lt"/>
          <a:ea typeface="+mn-ea"/>
          <a:cs typeface="+mn-cs"/>
        </a:defRPr>
      </a:lvl5pPr>
      <a:lvl6pPr marL="2514600" indent="-228600" algn="l" defTabSz="914400" rtl="0" eaLnBrk="1" latinLnBrk="0" hangingPunct="1">
        <a:spcBef>
          <a:spcPct val="20000"/>
        </a:spcBef>
        <a:buClr>
          <a:schemeClr val="tx2"/>
        </a:buClr>
        <a:buFont typeface="Arial" pitchFamily="34" charset="0"/>
        <a:buChar char="•"/>
        <a:defRPr sz="1600" kern="1200">
          <a:solidFill>
            <a:schemeClr val="tx1"/>
          </a:solidFill>
          <a:latin typeface="+mn-lt"/>
          <a:ea typeface="+mn-ea"/>
          <a:cs typeface="+mn-cs"/>
        </a:defRPr>
      </a:lvl6pPr>
      <a:lvl7pPr marL="2971800" indent="-228600" algn="l" defTabSz="914400" rtl="0" eaLnBrk="1" latinLnBrk="0" hangingPunct="1">
        <a:spcBef>
          <a:spcPct val="20000"/>
        </a:spcBef>
        <a:buClr>
          <a:schemeClr val="tx2"/>
        </a:buClr>
        <a:buFont typeface="Arial" pitchFamily="34" charset="0"/>
        <a:buChar char="•"/>
        <a:defRPr sz="1600" kern="1200">
          <a:solidFill>
            <a:schemeClr val="tx1"/>
          </a:solidFill>
          <a:latin typeface="+mn-lt"/>
          <a:ea typeface="+mn-ea"/>
          <a:cs typeface="+mn-cs"/>
        </a:defRPr>
      </a:lvl7pPr>
      <a:lvl8pPr marL="3429000" indent="-228600" algn="l" defTabSz="914400" rtl="0" eaLnBrk="1" latinLnBrk="0" hangingPunct="1">
        <a:spcBef>
          <a:spcPct val="20000"/>
        </a:spcBef>
        <a:buClr>
          <a:schemeClr val="tx2"/>
        </a:buClr>
        <a:buFont typeface="Arial" pitchFamily="34" charset="0"/>
        <a:buChar char="•"/>
        <a:defRPr sz="1600" kern="1200">
          <a:solidFill>
            <a:schemeClr val="tx1"/>
          </a:solidFill>
          <a:latin typeface="+mn-lt"/>
          <a:ea typeface="+mn-ea"/>
          <a:cs typeface="+mn-cs"/>
        </a:defRPr>
      </a:lvl8pPr>
      <a:lvl9pPr marL="3886200" indent="-228600" algn="l" defTabSz="914400" rtl="0" eaLnBrk="1" latinLnBrk="0" hangingPunct="1">
        <a:spcBef>
          <a:spcPct val="20000"/>
        </a:spcBef>
        <a:buClr>
          <a:schemeClr val="tx2"/>
        </a:buClr>
        <a:buFont typeface="Arial" pitchFamily="34" charset="0"/>
        <a:buChar char="•"/>
        <a:defRPr sz="16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35769" y="704850"/>
            <a:ext cx="8272463" cy="1189038"/>
          </a:xfrm>
          <a:prstGeom prst="rect">
            <a:avLst/>
          </a:prstGeom>
        </p:spPr>
        <p:txBody>
          <a:bodyPr vert="horz" lIns="91440" tIns="45720" rIns="91440" bIns="45720" rtlCol="0" anchor="b">
            <a:normAutofit/>
          </a:bodyPr>
          <a:lstStyle/>
          <a:p>
            <a:r>
              <a:rPr lang="en-US" smtClean="0"/>
              <a:t>Click to edit Master title style</a:t>
            </a:r>
            <a:endParaRPr lang="en-US" dirty="0"/>
          </a:p>
        </p:txBody>
      </p:sp>
      <p:sp>
        <p:nvSpPr>
          <p:cNvPr id="1027" name="Text Placeholder 2"/>
          <p:cNvSpPr>
            <a:spLocks noGrp="1"/>
          </p:cNvSpPr>
          <p:nvPr>
            <p:ph type="body" idx="1"/>
          </p:nvPr>
        </p:nvSpPr>
        <p:spPr bwMode="auto">
          <a:xfrm>
            <a:off x="435769" y="2335213"/>
            <a:ext cx="8272463" cy="3524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 name="Date Placeholder 3"/>
          <p:cNvSpPr>
            <a:spLocks noGrp="1"/>
          </p:cNvSpPr>
          <p:nvPr>
            <p:ph type="dt" sz="half" idx="2"/>
          </p:nvPr>
        </p:nvSpPr>
        <p:spPr>
          <a:xfrm>
            <a:off x="5704285" y="5956301"/>
            <a:ext cx="2133600" cy="365125"/>
          </a:xfrm>
          <a:prstGeom prst="rect">
            <a:avLst/>
          </a:prstGeom>
        </p:spPr>
        <p:txBody>
          <a:bodyPr vert="horz" lIns="91440" tIns="45720" rIns="91440" bIns="45720" rtlCol="0" anchor="ctr"/>
          <a:lstStyle>
            <a:lvl1pPr algn="r" eaLnBrk="1" fontAlgn="auto" hangingPunct="1">
              <a:spcBef>
                <a:spcPts val="0"/>
              </a:spcBef>
              <a:spcAft>
                <a:spcPts val="0"/>
              </a:spcAft>
              <a:defRPr sz="900">
                <a:solidFill>
                  <a:schemeClr val="accent2"/>
                </a:solidFill>
                <a:latin typeface="+mn-lt"/>
              </a:defRPr>
            </a:lvl1pPr>
          </a:lstStyle>
          <a:p>
            <a:pPr>
              <a:defRPr/>
            </a:pPr>
            <a:fld id="{8C3915D8-9188-49BE-B2D2-02AFA2D91DF9}" type="datetimeFigureOut">
              <a:rPr lang="en-IN">
                <a:solidFill>
                  <a:srgbClr val="903163"/>
                </a:solidFill>
              </a:rPr>
              <a:pPr>
                <a:defRPr/>
              </a:pPr>
              <a:t>25-05-2018</a:t>
            </a:fld>
            <a:endParaRPr lang="en-IN">
              <a:solidFill>
                <a:srgbClr val="903163"/>
              </a:solidFill>
            </a:endParaRPr>
          </a:p>
        </p:txBody>
      </p:sp>
      <p:sp>
        <p:nvSpPr>
          <p:cNvPr id="5" name="Footer Placeholder 4"/>
          <p:cNvSpPr>
            <a:spLocks noGrp="1"/>
          </p:cNvSpPr>
          <p:nvPr>
            <p:ph type="ftr" sz="quarter" idx="3"/>
          </p:nvPr>
        </p:nvSpPr>
        <p:spPr>
          <a:xfrm>
            <a:off x="435768" y="5951539"/>
            <a:ext cx="5187554" cy="365125"/>
          </a:xfrm>
          <a:prstGeom prst="rect">
            <a:avLst/>
          </a:prstGeom>
        </p:spPr>
        <p:txBody>
          <a:bodyPr vert="horz" lIns="91440" tIns="45720" rIns="91440" bIns="45720" rtlCol="0" anchor="ctr"/>
          <a:lstStyle>
            <a:lvl1pPr algn="l" eaLnBrk="1" fontAlgn="auto" hangingPunct="1">
              <a:spcBef>
                <a:spcPts val="0"/>
              </a:spcBef>
              <a:spcAft>
                <a:spcPts val="0"/>
              </a:spcAft>
              <a:defRPr sz="900" cap="all">
                <a:solidFill>
                  <a:schemeClr val="accent2"/>
                </a:solidFill>
                <a:latin typeface="+mn-lt"/>
              </a:defRPr>
            </a:lvl1pPr>
          </a:lstStyle>
          <a:p>
            <a:pPr>
              <a:defRPr/>
            </a:pPr>
            <a:endParaRPr lang="en-IN">
              <a:solidFill>
                <a:srgbClr val="903163"/>
              </a:solidFill>
            </a:endParaRPr>
          </a:p>
        </p:txBody>
      </p:sp>
      <p:sp>
        <p:nvSpPr>
          <p:cNvPr id="6" name="Slide Number Placeholder 5"/>
          <p:cNvSpPr>
            <a:spLocks noGrp="1"/>
          </p:cNvSpPr>
          <p:nvPr>
            <p:ph type="sldNum" sz="quarter" idx="4"/>
          </p:nvPr>
        </p:nvSpPr>
        <p:spPr>
          <a:xfrm>
            <a:off x="7918847" y="5956301"/>
            <a:ext cx="789384"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900">
                <a:solidFill>
                  <a:schemeClr val="accent2"/>
                </a:solidFill>
              </a:defRPr>
            </a:lvl1pPr>
          </a:lstStyle>
          <a:p>
            <a:pPr fontAlgn="base">
              <a:spcBef>
                <a:spcPct val="0"/>
              </a:spcBef>
              <a:spcAft>
                <a:spcPct val="0"/>
              </a:spcAft>
            </a:pPr>
            <a:fld id="{DA09A6B4-B636-4B8E-9D1F-729F19DD1F46}" type="slidenum">
              <a:rPr lang="en-IN" altLang="el-GR">
                <a:solidFill>
                  <a:srgbClr val="903163"/>
                </a:solidFill>
              </a:rPr>
              <a:pPr fontAlgn="base">
                <a:spcBef>
                  <a:spcPct val="0"/>
                </a:spcBef>
                <a:spcAft>
                  <a:spcPct val="0"/>
                </a:spcAft>
              </a:pPr>
              <a:t>‹#›</a:t>
            </a:fld>
            <a:endParaRPr lang="en-IN" altLang="el-GR">
              <a:solidFill>
                <a:srgbClr val="903163"/>
              </a:solidFill>
            </a:endParaRPr>
          </a:p>
        </p:txBody>
      </p:sp>
      <p:sp>
        <p:nvSpPr>
          <p:cNvPr id="9" name="Rectangle 8"/>
          <p:cNvSpPr/>
          <p:nvPr/>
        </p:nvSpPr>
        <p:spPr>
          <a:xfrm>
            <a:off x="334566" y="457200"/>
            <a:ext cx="2777728" cy="9525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10" name="Rectangle 9"/>
          <p:cNvSpPr/>
          <p:nvPr/>
        </p:nvSpPr>
        <p:spPr>
          <a:xfrm>
            <a:off x="6031706" y="454026"/>
            <a:ext cx="2777729" cy="98425"/>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sp>
      <p:sp>
        <p:nvSpPr>
          <p:cNvPr id="11" name="Rectangle 10"/>
          <p:cNvSpPr/>
          <p:nvPr/>
        </p:nvSpPr>
        <p:spPr>
          <a:xfrm>
            <a:off x="3181350" y="457201"/>
            <a:ext cx="2777729" cy="92075"/>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sp>
    </p:spTree>
    <p:extLst>
      <p:ext uri="{BB962C8B-B14F-4D97-AF65-F5344CB8AC3E}">
        <p14:creationId xmlns:p14="http://schemas.microsoft.com/office/powerpoint/2010/main" val="1640550508"/>
      </p:ext>
    </p:extLst>
  </p:cSld>
  <p:clrMap bg1="lt1" tx1="dk1" bg2="lt2" tx2="dk2" accent1="accent1" accent2="accent2" accent3="accent3" accent4="accent4" accent5="accent5" accent6="accent6" hlink="hlink" folHlink="folHlink"/>
  <p:sldLayoutIdLst>
    <p:sldLayoutId id="2147483810" r:id="rId1"/>
    <p:sldLayoutId id="2147483811" r:id="rId2"/>
    <p:sldLayoutId id="2147483812" r:id="rId3"/>
    <p:sldLayoutId id="2147483813" r:id="rId4"/>
    <p:sldLayoutId id="2147483814" r:id="rId5"/>
    <p:sldLayoutId id="2147483815" r:id="rId6"/>
    <p:sldLayoutId id="2147483816" r:id="rId7"/>
    <p:sldLayoutId id="2147483817" r:id="rId8"/>
    <p:sldLayoutId id="2147483818" r:id="rId9"/>
    <p:sldLayoutId id="2147483819" r:id="rId10"/>
    <p:sldLayoutId id="2147483820" r:id="rId11"/>
    <p:sldLayoutId id="2147483821" r:id="rId12"/>
    <p:sldLayoutId id="2147483822" r:id="rId13"/>
    <p:sldLayoutId id="2147483823" r:id="rId14"/>
  </p:sldLayoutIdLst>
  <p:txStyles>
    <p:titleStyle>
      <a:lvl1pPr algn="l" defTabSz="457200" rtl="0" eaLnBrk="0" fontAlgn="base" hangingPunct="0">
        <a:spcBef>
          <a:spcPct val="0"/>
        </a:spcBef>
        <a:spcAft>
          <a:spcPct val="0"/>
        </a:spcAft>
        <a:defRPr sz="2800" kern="1200" cap="all">
          <a:solidFill>
            <a:schemeClr val="bg1"/>
          </a:solidFill>
          <a:latin typeface="+mj-lt"/>
          <a:ea typeface="+mj-ea"/>
          <a:cs typeface="+mj-cs"/>
        </a:defRPr>
      </a:lvl1pPr>
      <a:lvl2pPr algn="l" defTabSz="457200" rtl="0" eaLnBrk="0" fontAlgn="base" hangingPunct="0">
        <a:spcBef>
          <a:spcPct val="0"/>
        </a:spcBef>
        <a:spcAft>
          <a:spcPct val="0"/>
        </a:spcAft>
        <a:defRPr sz="2800">
          <a:solidFill>
            <a:schemeClr val="bg1"/>
          </a:solidFill>
          <a:latin typeface="Gill Sans MT" panose="020B0502020104020203" pitchFamily="34" charset="0"/>
        </a:defRPr>
      </a:lvl2pPr>
      <a:lvl3pPr algn="l" defTabSz="457200" rtl="0" eaLnBrk="0" fontAlgn="base" hangingPunct="0">
        <a:spcBef>
          <a:spcPct val="0"/>
        </a:spcBef>
        <a:spcAft>
          <a:spcPct val="0"/>
        </a:spcAft>
        <a:defRPr sz="2800">
          <a:solidFill>
            <a:schemeClr val="bg1"/>
          </a:solidFill>
          <a:latin typeface="Gill Sans MT" panose="020B0502020104020203" pitchFamily="34" charset="0"/>
        </a:defRPr>
      </a:lvl3pPr>
      <a:lvl4pPr algn="l" defTabSz="457200" rtl="0" eaLnBrk="0" fontAlgn="base" hangingPunct="0">
        <a:spcBef>
          <a:spcPct val="0"/>
        </a:spcBef>
        <a:spcAft>
          <a:spcPct val="0"/>
        </a:spcAft>
        <a:defRPr sz="2800">
          <a:solidFill>
            <a:schemeClr val="bg1"/>
          </a:solidFill>
          <a:latin typeface="Gill Sans MT" panose="020B0502020104020203" pitchFamily="34" charset="0"/>
        </a:defRPr>
      </a:lvl4pPr>
      <a:lvl5pPr algn="l" defTabSz="457200" rtl="0" eaLnBrk="0" fontAlgn="base" hangingPunct="0">
        <a:spcBef>
          <a:spcPct val="0"/>
        </a:spcBef>
        <a:spcAft>
          <a:spcPct val="0"/>
        </a:spcAft>
        <a:defRPr sz="2800">
          <a:solidFill>
            <a:schemeClr val="bg1"/>
          </a:solidFill>
          <a:latin typeface="Gill Sans MT" panose="020B0502020104020203" pitchFamily="34" charset="0"/>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04800" indent="-304800" algn="l" defTabSz="457200" rtl="0" eaLnBrk="0" fontAlgn="base" hangingPunct="0">
        <a:spcBef>
          <a:spcPct val="20000"/>
        </a:spcBef>
        <a:spcAft>
          <a:spcPts val="600"/>
        </a:spcAft>
        <a:buClr>
          <a:schemeClr val="accent2"/>
        </a:buClr>
        <a:buSzPct val="92000"/>
        <a:buFont typeface="Wingdings 2" pitchFamily="18" charset="2"/>
        <a:buChar char=""/>
        <a:defRPr kern="1200">
          <a:solidFill>
            <a:schemeClr val="tx2"/>
          </a:solidFill>
          <a:latin typeface="+mn-lt"/>
          <a:ea typeface="+mn-ea"/>
          <a:cs typeface="+mn-cs"/>
        </a:defRPr>
      </a:lvl1pPr>
      <a:lvl2pPr marL="628650" indent="-304800" algn="l" defTabSz="457200" rtl="0" eaLnBrk="0" fontAlgn="base" hangingPunct="0">
        <a:spcBef>
          <a:spcPct val="20000"/>
        </a:spcBef>
        <a:spcAft>
          <a:spcPts val="600"/>
        </a:spcAft>
        <a:buClr>
          <a:schemeClr val="accent2"/>
        </a:buClr>
        <a:buSzPct val="92000"/>
        <a:buFont typeface="Wingdings 2" pitchFamily="18" charset="2"/>
        <a:buChar char=""/>
        <a:defRPr sz="1600" kern="1200">
          <a:solidFill>
            <a:schemeClr val="tx2"/>
          </a:solidFill>
          <a:latin typeface="+mn-lt"/>
          <a:ea typeface="+mn-ea"/>
          <a:cs typeface="+mn-cs"/>
        </a:defRPr>
      </a:lvl2pPr>
      <a:lvl3pPr marL="898525" indent="-269875" algn="l" defTabSz="457200" rtl="0" eaLnBrk="0" fontAlgn="base" hangingPunct="0">
        <a:spcBef>
          <a:spcPct val="20000"/>
        </a:spcBef>
        <a:spcAft>
          <a:spcPts val="600"/>
        </a:spcAft>
        <a:buClr>
          <a:schemeClr val="accent2"/>
        </a:buClr>
        <a:buSzPct val="92000"/>
        <a:buFont typeface="Wingdings 2" pitchFamily="18" charset="2"/>
        <a:buChar char=""/>
        <a:defRPr sz="1400" kern="1200">
          <a:solidFill>
            <a:schemeClr val="tx2"/>
          </a:solidFill>
          <a:latin typeface="+mn-lt"/>
          <a:ea typeface="+mn-ea"/>
          <a:cs typeface="+mn-cs"/>
        </a:defRPr>
      </a:lvl3pPr>
      <a:lvl4pPr marL="1241425" indent="-233363" algn="l" defTabSz="457200" rtl="0" eaLnBrk="0" fontAlgn="base" hangingPunct="0">
        <a:spcBef>
          <a:spcPct val="20000"/>
        </a:spcBef>
        <a:spcAft>
          <a:spcPts val="600"/>
        </a:spcAft>
        <a:buClr>
          <a:schemeClr val="accent2"/>
        </a:buClr>
        <a:buSzPct val="92000"/>
        <a:buFont typeface="Wingdings 2" pitchFamily="18" charset="2"/>
        <a:buChar char=""/>
        <a:defRPr sz="1200" kern="1200">
          <a:solidFill>
            <a:schemeClr val="tx2"/>
          </a:solidFill>
          <a:latin typeface="+mn-lt"/>
          <a:ea typeface="+mn-ea"/>
          <a:cs typeface="+mn-cs"/>
        </a:defRPr>
      </a:lvl4pPr>
      <a:lvl5pPr marL="1601788" indent="-233363" algn="l" defTabSz="457200" rtl="0" eaLnBrk="0" fontAlgn="base" hangingPunct="0">
        <a:spcBef>
          <a:spcPct val="20000"/>
        </a:spcBef>
        <a:spcAft>
          <a:spcPts val="600"/>
        </a:spcAft>
        <a:buClr>
          <a:schemeClr val="accent2"/>
        </a:buClr>
        <a:buSzPct val="92000"/>
        <a:buFont typeface="Wingdings 2" pitchFamily="18" charset="2"/>
        <a:buChar char=""/>
        <a:defRPr sz="1200" kern="1200">
          <a:solidFill>
            <a:schemeClr val="tx2"/>
          </a:solidFill>
          <a:latin typeface="+mn-lt"/>
          <a:ea typeface="+mn-ea"/>
          <a:cs typeface="+mn-cs"/>
        </a:defRPr>
      </a:lvl5pPr>
      <a:lvl6pPr marL="1900000" indent="-228600" algn="l" defTabSz="457200" rtl="0" eaLnBrk="1" latinLnBrk="0" hangingPunct="1">
        <a:spcBef>
          <a:spcPct val="20000"/>
        </a:spcBef>
        <a:spcAft>
          <a:spcPts val="600"/>
        </a:spcAft>
        <a:buClr>
          <a:schemeClr val="accent2"/>
        </a:buClr>
        <a:buSzPct val="92000"/>
        <a:buFont typeface="Wingdings 2" panose="05020102010507070707" pitchFamily="18" charset="2"/>
        <a:buChar char=""/>
        <a:defRPr sz="1200" kern="1200">
          <a:solidFill>
            <a:schemeClr val="tx2"/>
          </a:solidFill>
          <a:latin typeface="+mn-lt"/>
          <a:ea typeface="+mn-ea"/>
          <a:cs typeface="+mn-cs"/>
        </a:defRPr>
      </a:lvl6pPr>
      <a:lvl7pPr marL="2200000" indent="-228600" algn="l" defTabSz="457200" rtl="0" eaLnBrk="1" latinLnBrk="0" hangingPunct="1">
        <a:spcBef>
          <a:spcPct val="20000"/>
        </a:spcBef>
        <a:spcAft>
          <a:spcPts val="600"/>
        </a:spcAft>
        <a:buClr>
          <a:schemeClr val="accent2"/>
        </a:buClr>
        <a:buSzPct val="92000"/>
        <a:buFont typeface="Wingdings 2" panose="05020102010507070707" pitchFamily="18" charset="2"/>
        <a:buChar char=""/>
        <a:defRPr sz="1200" kern="1200">
          <a:solidFill>
            <a:schemeClr val="tx2"/>
          </a:solidFill>
          <a:latin typeface="+mn-lt"/>
          <a:ea typeface="+mn-ea"/>
          <a:cs typeface="+mn-cs"/>
        </a:defRPr>
      </a:lvl7pPr>
      <a:lvl8pPr marL="2500000" indent="-228600" algn="l" defTabSz="457200" rtl="0" eaLnBrk="1" latinLnBrk="0" hangingPunct="1">
        <a:spcBef>
          <a:spcPct val="20000"/>
        </a:spcBef>
        <a:spcAft>
          <a:spcPts val="600"/>
        </a:spcAft>
        <a:buClr>
          <a:schemeClr val="accent2"/>
        </a:buClr>
        <a:buSzPct val="92000"/>
        <a:buFont typeface="Wingdings 2" panose="05020102010507070707" pitchFamily="18" charset="2"/>
        <a:buChar char=""/>
        <a:defRPr sz="1200" kern="1200">
          <a:solidFill>
            <a:schemeClr val="tx2"/>
          </a:solidFill>
          <a:latin typeface="+mn-lt"/>
          <a:ea typeface="+mn-ea"/>
          <a:cs typeface="+mn-cs"/>
        </a:defRPr>
      </a:lvl8pPr>
      <a:lvl9pPr marL="2800000" indent="-228600" algn="l" defTabSz="457200" rtl="0" eaLnBrk="1" latinLnBrk="0" hangingPunct="1">
        <a:spcBef>
          <a:spcPct val="20000"/>
        </a:spcBef>
        <a:spcAft>
          <a:spcPts val="600"/>
        </a:spcAft>
        <a:buClr>
          <a:schemeClr val="accent2"/>
        </a:buClr>
        <a:buSzPct val="92000"/>
        <a:buFont typeface="Wingdings 2" panose="05020102010507070707" pitchFamily="18" charset="2"/>
        <a:buChar char=""/>
        <a:defRPr sz="1200" kern="1200">
          <a:solidFill>
            <a:schemeClr val="tx2"/>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3">
        <a:schemeClr val="bg2"/>
      </p:bgRef>
    </p:bg>
    <p:spTree>
      <p:nvGrpSpPr>
        <p:cNvPr id="1" name=""/>
        <p:cNvGrpSpPr/>
        <p:nvPr/>
      </p:nvGrpSpPr>
      <p:grpSpPr>
        <a:xfrm>
          <a:off x="0" y="0"/>
          <a:ext cx="0" cy="0"/>
          <a:chOff x="0" y="0"/>
          <a:chExt cx="0" cy="0"/>
        </a:xfrm>
      </p:grpSpPr>
      <p:sp>
        <p:nvSpPr>
          <p:cNvPr id="22" name="Θέση τίτλου 21"/>
          <p:cNvSpPr>
            <a:spLocks noGrp="1"/>
          </p:cNvSpPr>
          <p:nvPr>
            <p:ph type="title"/>
          </p:nvPr>
        </p:nvSpPr>
        <p:spPr>
          <a:xfrm>
            <a:off x="457200" y="274638"/>
            <a:ext cx="8229600" cy="1143000"/>
          </a:xfrm>
          <a:prstGeom prst="rect">
            <a:avLst/>
          </a:prstGeom>
        </p:spPr>
        <p:txBody>
          <a:bodyPr vert="horz" anchor="ctr">
            <a:normAutofit/>
            <a:scene3d>
              <a:camera prst="orthographicFront"/>
              <a:lightRig rig="soft" dir="t">
                <a:rot lat="0" lon="0" rev="16800000"/>
              </a:lightRig>
            </a:scene3d>
            <a:sp3d prstMaterial="softEdge">
              <a:bevelT w="38100" h="38100"/>
            </a:sp3d>
          </a:bodyPr>
          <a:lstStyle/>
          <a:p>
            <a:r>
              <a:rPr kumimoji="0" lang="el-GR" smtClean="0"/>
              <a:t>Στυλ κύριου τίτλου</a:t>
            </a:r>
            <a:endParaRPr kumimoji="0" lang="en-US"/>
          </a:p>
        </p:txBody>
      </p:sp>
      <p:sp>
        <p:nvSpPr>
          <p:cNvPr id="13" name="Θέση κειμένου 12"/>
          <p:cNvSpPr>
            <a:spLocks noGrp="1"/>
          </p:cNvSpPr>
          <p:nvPr>
            <p:ph type="body" idx="1"/>
          </p:nvPr>
        </p:nvSpPr>
        <p:spPr>
          <a:xfrm>
            <a:off x="457200" y="1600200"/>
            <a:ext cx="8229600" cy="4709160"/>
          </a:xfrm>
          <a:prstGeom prst="rect">
            <a:avLst/>
          </a:prstGeom>
        </p:spPr>
        <p:txBody>
          <a:bodyPr vert="horz">
            <a:normAutofit/>
          </a:bodyPr>
          <a:lstStyle/>
          <a:p>
            <a:pPr lvl="0" eaLnBrk="1" latinLnBrk="0" hangingPunct="1"/>
            <a:r>
              <a:rPr kumimoji="0" lang="el-GR" smtClean="0"/>
              <a:t>Στυλ υποδείγματος κειμένου</a:t>
            </a:r>
          </a:p>
          <a:p>
            <a:pPr lvl="1" eaLnBrk="1" latinLnBrk="0" hangingPunct="1"/>
            <a:r>
              <a:rPr kumimoji="0" lang="el-GR" smtClean="0"/>
              <a:t>Δεύτερου επιπέδου</a:t>
            </a:r>
          </a:p>
          <a:p>
            <a:pPr lvl="2" eaLnBrk="1" latinLnBrk="0" hangingPunct="1"/>
            <a:r>
              <a:rPr kumimoji="0" lang="el-GR" smtClean="0"/>
              <a:t>Τρίτου επιπέδου</a:t>
            </a:r>
          </a:p>
          <a:p>
            <a:pPr lvl="3" eaLnBrk="1" latinLnBrk="0" hangingPunct="1"/>
            <a:r>
              <a:rPr kumimoji="0" lang="el-GR" smtClean="0"/>
              <a:t>Τέταρτου επιπέδου</a:t>
            </a:r>
          </a:p>
          <a:p>
            <a:pPr lvl="4" eaLnBrk="1" latinLnBrk="0" hangingPunct="1"/>
            <a:r>
              <a:rPr kumimoji="0" lang="el-GR" smtClean="0"/>
              <a:t>Πέμπτου επιπέδου</a:t>
            </a:r>
            <a:endParaRPr kumimoji="0" lang="en-US"/>
          </a:p>
        </p:txBody>
      </p:sp>
      <p:sp>
        <p:nvSpPr>
          <p:cNvPr id="14" name="Θέση ημερομηνίας 13"/>
          <p:cNvSpPr>
            <a:spLocks noGrp="1"/>
          </p:cNvSpPr>
          <p:nvPr>
            <p:ph type="dt" sz="half" idx="2"/>
          </p:nvPr>
        </p:nvSpPr>
        <p:spPr>
          <a:xfrm>
            <a:off x="457200" y="6416675"/>
            <a:ext cx="2133600" cy="365125"/>
          </a:xfrm>
          <a:prstGeom prst="rect">
            <a:avLst/>
          </a:prstGeom>
        </p:spPr>
        <p:txBody>
          <a:bodyPr vert="horz" anchor="b"/>
          <a:lstStyle>
            <a:lvl1pPr algn="l" eaLnBrk="1" latinLnBrk="0" hangingPunct="1">
              <a:defRPr kumimoji="0" sz="1200">
                <a:solidFill>
                  <a:schemeClr val="tx1">
                    <a:shade val="50000"/>
                  </a:schemeClr>
                </a:solidFill>
              </a:defRPr>
            </a:lvl1pPr>
          </a:lstStyle>
          <a:p>
            <a:fld id="{16635C85-5EC3-4632-875F-D5D01CF71347}" type="datetimeFigureOut">
              <a:rPr lang="el-GR" smtClean="0"/>
              <a:t>25/5/2018</a:t>
            </a:fld>
            <a:endParaRPr lang="el-GR"/>
          </a:p>
        </p:txBody>
      </p:sp>
      <p:sp>
        <p:nvSpPr>
          <p:cNvPr id="3" name="Θέση υποσέλιδου 2"/>
          <p:cNvSpPr>
            <a:spLocks noGrp="1"/>
          </p:cNvSpPr>
          <p:nvPr>
            <p:ph type="ftr" sz="quarter" idx="3"/>
          </p:nvPr>
        </p:nvSpPr>
        <p:spPr>
          <a:xfrm>
            <a:off x="3124200" y="6416675"/>
            <a:ext cx="2895600" cy="365125"/>
          </a:xfrm>
          <a:prstGeom prst="rect">
            <a:avLst/>
          </a:prstGeom>
        </p:spPr>
        <p:txBody>
          <a:bodyPr vert="horz" anchor="b"/>
          <a:lstStyle>
            <a:lvl1pPr algn="ctr" eaLnBrk="1" latinLnBrk="0" hangingPunct="1">
              <a:defRPr kumimoji="0" sz="1200">
                <a:solidFill>
                  <a:schemeClr val="tx1">
                    <a:shade val="50000"/>
                  </a:schemeClr>
                </a:solidFill>
              </a:defRPr>
            </a:lvl1pPr>
          </a:lstStyle>
          <a:p>
            <a:endParaRPr lang="el-GR"/>
          </a:p>
        </p:txBody>
      </p:sp>
      <p:sp>
        <p:nvSpPr>
          <p:cNvPr id="23" name="Θέση αριθμού διαφάνειας 22"/>
          <p:cNvSpPr>
            <a:spLocks noGrp="1"/>
          </p:cNvSpPr>
          <p:nvPr>
            <p:ph type="sldNum" sz="quarter" idx="4"/>
          </p:nvPr>
        </p:nvSpPr>
        <p:spPr>
          <a:xfrm>
            <a:off x="7924800" y="6416675"/>
            <a:ext cx="762000" cy="365125"/>
          </a:xfrm>
          <a:prstGeom prst="rect">
            <a:avLst/>
          </a:prstGeom>
        </p:spPr>
        <p:txBody>
          <a:bodyPr vert="horz" lIns="0" rIns="0" anchor="b"/>
          <a:lstStyle>
            <a:lvl1pPr algn="r" eaLnBrk="1" latinLnBrk="0" hangingPunct="1">
              <a:defRPr kumimoji="0" sz="1200">
                <a:solidFill>
                  <a:schemeClr val="tx1">
                    <a:shade val="50000"/>
                  </a:schemeClr>
                </a:solidFill>
              </a:defRPr>
            </a:lvl1pPr>
          </a:lstStyle>
          <a:p>
            <a:fld id="{ADC24F3B-1323-473A-A388-0B1D42338A14}" type="slidenum">
              <a:rPr lang="el-GR" smtClean="0"/>
              <a:t>‹#›</a:t>
            </a:fld>
            <a:endParaRPr lang="el-GR"/>
          </a:p>
        </p:txBody>
      </p:sp>
    </p:spTree>
  </p:cSld>
  <p:clrMap bg1="dk1" tx1="lt1" bg2="dk2" tx2="lt2" accent1="accent1" accent2="accent2" accent3="accent3" accent4="accent4" accent5="accent5" accent6="accent6" hlink="hlink" folHlink="folHlink"/>
  <p:sldLayoutIdLst>
    <p:sldLayoutId id="2147483861" r:id="rId1"/>
    <p:sldLayoutId id="2147483862" r:id="rId2"/>
    <p:sldLayoutId id="2147483863" r:id="rId3"/>
    <p:sldLayoutId id="2147483864" r:id="rId4"/>
    <p:sldLayoutId id="2147483865" r:id="rId5"/>
    <p:sldLayoutId id="2147483866" r:id="rId6"/>
    <p:sldLayoutId id="2147483867" r:id="rId7"/>
    <p:sldLayoutId id="2147483868" r:id="rId8"/>
    <p:sldLayoutId id="2147483869" r:id="rId9"/>
    <p:sldLayoutId id="2147483870" r:id="rId10"/>
    <p:sldLayoutId id="2147483871" r:id="rId11"/>
  </p:sldLayoutIdLst>
  <p:txStyles>
    <p:titleStyle>
      <a:lvl1pPr algn="ctr" rtl="0" eaLnBrk="1" latinLnBrk="0" hangingPunct="1">
        <a:spcBef>
          <a:spcPct val="0"/>
        </a:spcBef>
        <a:buNone/>
        <a:defRPr kumimoji="0" sz="4100" b="1" kern="1200" cap="none" baseline="0">
          <a:ln w="6350">
            <a:noFill/>
          </a:ln>
          <a:gradFill>
            <a:gsLst>
              <a:gs pos="0">
                <a:schemeClr val="accent1">
                  <a:tint val="73000"/>
                  <a:satMod val="145000"/>
                </a:schemeClr>
              </a:gs>
              <a:gs pos="73000">
                <a:schemeClr val="accent1">
                  <a:tint val="73000"/>
                  <a:satMod val="145000"/>
                </a:schemeClr>
              </a:gs>
              <a:gs pos="100000">
                <a:schemeClr val="accent1">
                  <a:tint val="83000"/>
                  <a:satMod val="143000"/>
                </a:schemeClr>
              </a:gs>
            </a:gsLst>
            <a:lin ang="4800000" scaled="1"/>
          </a:gradFill>
          <a:effectLst>
            <a:outerShdw blurRad="114300" dist="101600" dir="2700000" algn="tl" rotWithShape="0">
              <a:srgbClr val="000000">
                <a:alpha val="40000"/>
              </a:srgbClr>
            </a:outerShdw>
          </a:effectLst>
          <a:latin typeface="+mj-lt"/>
          <a:ea typeface="+mj-ea"/>
          <a:cs typeface="+mj-cs"/>
        </a:defRPr>
      </a:lvl1pPr>
    </p:titleStyle>
    <p:bodyStyle>
      <a:lvl1pPr marL="548640" indent="-411480" algn="l" rtl="0" eaLnBrk="1" latinLnBrk="0" hangingPunct="1">
        <a:spcBef>
          <a:spcPct val="20000"/>
        </a:spcBef>
        <a:buClr>
          <a:schemeClr val="tx1">
            <a:shade val="95000"/>
          </a:schemeClr>
        </a:buClr>
        <a:buSzPct val="65000"/>
        <a:buFont typeface="Wingdings 2"/>
        <a:buChar char=""/>
        <a:defRPr kumimoji="0" sz="2800" kern="1200">
          <a:solidFill>
            <a:schemeClr val="tx1"/>
          </a:solidFill>
          <a:latin typeface="+mn-lt"/>
          <a:ea typeface="+mn-ea"/>
          <a:cs typeface="+mn-cs"/>
        </a:defRPr>
      </a:lvl1pPr>
      <a:lvl2pPr marL="868680" indent="-283464" algn="l" rtl="0" eaLnBrk="1" latinLnBrk="0" hangingPunct="1">
        <a:spcBef>
          <a:spcPct val="20000"/>
        </a:spcBef>
        <a:buClr>
          <a:schemeClr val="tx1"/>
        </a:buClr>
        <a:buSzPct val="80000"/>
        <a:buFont typeface="Wingdings 2"/>
        <a:buChar char=""/>
        <a:defRPr kumimoji="0" sz="2400" kern="1200">
          <a:solidFill>
            <a:schemeClr val="tx1"/>
          </a:solidFill>
          <a:latin typeface="+mn-lt"/>
          <a:ea typeface="+mn-ea"/>
          <a:cs typeface="+mn-cs"/>
        </a:defRPr>
      </a:lvl2pPr>
      <a:lvl3pPr marL="1133856" indent="-228600" algn="l" rtl="0" eaLnBrk="1" latinLnBrk="0" hangingPunct="1">
        <a:spcBef>
          <a:spcPct val="20000"/>
        </a:spcBef>
        <a:buClr>
          <a:schemeClr val="tx1"/>
        </a:buClr>
        <a:buSzPct val="95000"/>
        <a:buFont typeface="Wingdings"/>
        <a:buChar char=""/>
        <a:defRPr kumimoji="0" sz="2200" kern="1200">
          <a:solidFill>
            <a:schemeClr val="tx1"/>
          </a:solidFill>
          <a:latin typeface="+mn-lt"/>
          <a:ea typeface="+mn-ea"/>
          <a:cs typeface="+mn-cs"/>
        </a:defRPr>
      </a:lvl3pPr>
      <a:lvl4pPr marL="1353312" indent="-182880" algn="l" rtl="0" eaLnBrk="1" latinLnBrk="0" hangingPunct="1">
        <a:spcBef>
          <a:spcPct val="20000"/>
        </a:spcBef>
        <a:buClr>
          <a:schemeClr val="tx1"/>
        </a:buClr>
        <a:buSzPct val="100000"/>
        <a:buFont typeface="Wingdings 3"/>
        <a:buChar char=""/>
        <a:defRPr kumimoji="0" sz="2000" kern="1200">
          <a:solidFill>
            <a:schemeClr val="tx1"/>
          </a:solidFill>
          <a:latin typeface="+mn-lt"/>
          <a:ea typeface="+mn-ea"/>
          <a:cs typeface="+mn-cs"/>
        </a:defRPr>
      </a:lvl4pPr>
      <a:lvl5pPr marL="1545336" indent="-182880" algn="l" rtl="0" eaLnBrk="1" latinLnBrk="0" hangingPunct="1">
        <a:spcBef>
          <a:spcPct val="20000"/>
        </a:spcBef>
        <a:buClr>
          <a:schemeClr val="tx1"/>
        </a:buClr>
        <a:buFont typeface="Wingdings 2"/>
        <a:buChar char=""/>
        <a:defRPr kumimoji="0" sz="2000" kern="1200">
          <a:solidFill>
            <a:schemeClr val="tx1"/>
          </a:solidFill>
          <a:latin typeface="+mn-lt"/>
          <a:ea typeface="+mn-ea"/>
          <a:cs typeface="+mn-cs"/>
        </a:defRPr>
      </a:lvl5pPr>
      <a:lvl6pPr marL="1764792" indent="-182880" algn="l" rtl="0" eaLnBrk="1" latinLnBrk="0" hangingPunct="1">
        <a:spcBef>
          <a:spcPct val="20000"/>
        </a:spcBef>
        <a:buClr>
          <a:schemeClr val="tx1"/>
        </a:buClr>
        <a:buFont typeface="Wingdings 3"/>
        <a:buChar char=""/>
        <a:defRPr kumimoji="0" sz="1800" kern="1200">
          <a:solidFill>
            <a:schemeClr val="tx1"/>
          </a:solidFill>
          <a:latin typeface="+mn-lt"/>
          <a:ea typeface="+mn-ea"/>
          <a:cs typeface="+mn-cs"/>
        </a:defRPr>
      </a:lvl6pPr>
      <a:lvl7pPr marL="1965960" indent="-182880" algn="l" rtl="0" eaLnBrk="1" latinLnBrk="0" hangingPunct="1">
        <a:spcBef>
          <a:spcPct val="20000"/>
        </a:spcBef>
        <a:buClr>
          <a:schemeClr val="tx1"/>
        </a:buClr>
        <a:buFont typeface="Wingdings 2"/>
        <a:buChar char=""/>
        <a:defRPr kumimoji="0" sz="1600" kern="1200">
          <a:solidFill>
            <a:schemeClr val="tx1"/>
          </a:solidFill>
          <a:latin typeface="+mn-lt"/>
          <a:ea typeface="+mn-ea"/>
          <a:cs typeface="+mn-cs"/>
        </a:defRPr>
      </a:lvl7pPr>
      <a:lvl8pPr marL="2167128" indent="-182880" algn="l" rtl="0" eaLnBrk="1" latinLnBrk="0" hangingPunct="1">
        <a:spcBef>
          <a:spcPct val="20000"/>
        </a:spcBef>
        <a:buClr>
          <a:schemeClr val="tx1"/>
        </a:buClr>
        <a:buFont typeface="Wingdings 2"/>
        <a:buChar char=""/>
        <a:defRPr kumimoji="0" sz="1400" kern="1200">
          <a:solidFill>
            <a:schemeClr val="tx1"/>
          </a:solidFill>
          <a:latin typeface="+mn-lt"/>
          <a:ea typeface="+mn-ea"/>
          <a:cs typeface="+mn-cs"/>
        </a:defRPr>
      </a:lvl8pPr>
      <a:lvl9pPr marL="2368296" indent="-182880" algn="l" rtl="0" eaLnBrk="1" latinLnBrk="0" hangingPunct="1">
        <a:spcBef>
          <a:spcPct val="20000"/>
        </a:spcBef>
        <a:buClr>
          <a:schemeClr val="tx1"/>
        </a:buClr>
        <a:buFont typeface="Wingdings 2"/>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Layout" Target="../slideLayouts/slideLayout21.xml"/><Relationship Id="rId1" Type="http://schemas.openxmlformats.org/officeDocument/2006/relationships/vmlDrawing" Target="../drawings/vmlDrawing1.vml"/><Relationship Id="rId4" Type="http://schemas.openxmlformats.org/officeDocument/2006/relationships/image" Target="../media/image4.wmf"/></Relationships>
</file>

<file path=ppt/slides/_rels/slide20.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21.xml.rels><?xml version="1.0" encoding="UTF-8" standalone="yes"?>
<Relationships xmlns="http://schemas.openxmlformats.org/package/2006/relationships"><Relationship Id="rId3" Type="http://schemas.openxmlformats.org/officeDocument/2006/relationships/image" Target="../media/image24.wmf"/><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9.xml"/><Relationship Id="rId1" Type="http://schemas.openxmlformats.org/officeDocument/2006/relationships/slideLayout" Target="../slideLayouts/slideLayout13.xml"/><Relationship Id="rId4" Type="http://schemas.openxmlformats.org/officeDocument/2006/relationships/image" Target="../media/image26.jpeg"/></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36.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7.xml"/><Relationship Id="rId1" Type="http://schemas.openxmlformats.org/officeDocument/2006/relationships/slideLayout" Target="../slideLayouts/slideLayout14.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png"/><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2.xml"/></Relationships>
</file>

<file path=ppt/slides/_rels/slide49.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20.xml"/><Relationship Id="rId1" Type="http://schemas.openxmlformats.org/officeDocument/2006/relationships/slideLayout" Target="../slideLayouts/slideLayout34.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0.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0.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34.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30.xml"/></Relationships>
</file>

<file path=ppt/slides/_rels/slide66.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25.xml"/><Relationship Id="rId1" Type="http://schemas.openxmlformats.org/officeDocument/2006/relationships/slideLayout" Target="../slideLayouts/slideLayout30.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30.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30.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0.xml"/></Relationships>
</file>

<file path=ppt/slides/_rels/slide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4.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4.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4.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4.xml"/></Relationships>
</file>

<file path=ppt/slides/_rels/slide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p:cNvSpPr>
            <a:spLocks noGrp="1"/>
          </p:cNvSpPr>
          <p:nvPr>
            <p:ph type="ctrTitle"/>
          </p:nvPr>
        </p:nvSpPr>
        <p:spPr/>
        <p:txBody>
          <a:bodyPr/>
          <a:lstStyle/>
          <a:p>
            <a:pPr algn="ctr"/>
            <a:r>
              <a:rPr lang="el-GR" sz="4000" dirty="0" smtClean="0"/>
              <a:t>ΕΞΕΙΔΙΚΕΥΜΕΝΗ ΥΠΟΣΤΗΡΙΞΗ ΤΗΣ ΖΩΗΣ ΣΤΟ ΤΡΑΥΜΑ</a:t>
            </a:r>
            <a:endParaRPr lang="el-GR" sz="4000" dirty="0"/>
          </a:p>
        </p:txBody>
      </p:sp>
      <p:sp>
        <p:nvSpPr>
          <p:cNvPr id="3" name="Υπότιτλος 2"/>
          <p:cNvSpPr>
            <a:spLocks noGrp="1"/>
          </p:cNvSpPr>
          <p:nvPr>
            <p:ph type="subTitle" idx="1"/>
          </p:nvPr>
        </p:nvSpPr>
        <p:spPr>
          <a:xfrm>
            <a:off x="457200" y="4800600"/>
            <a:ext cx="8075240" cy="914400"/>
          </a:xfrm>
        </p:spPr>
        <p:txBody>
          <a:bodyPr/>
          <a:lstStyle/>
          <a:p>
            <a:endParaRPr lang="el-GR" dirty="0" smtClean="0">
              <a:solidFill>
                <a:schemeClr val="tx1"/>
              </a:solidFill>
            </a:endParaRPr>
          </a:p>
          <a:p>
            <a:r>
              <a:rPr lang="el-GR" sz="2400" dirty="0" err="1" smtClean="0">
                <a:solidFill>
                  <a:schemeClr val="tx1"/>
                </a:solidFill>
              </a:rPr>
              <a:t>Γ.σταματιου</a:t>
            </a:r>
            <a:endParaRPr lang="el-GR" sz="2400" dirty="0"/>
          </a:p>
        </p:txBody>
      </p:sp>
    </p:spTree>
    <p:extLst>
      <p:ext uri="{BB962C8B-B14F-4D97-AF65-F5344CB8AC3E}">
        <p14:creationId xmlns:p14="http://schemas.microsoft.com/office/powerpoint/2010/main" val="3420100081"/>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29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536009969"/>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32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140200" y="188913"/>
            <a:ext cx="5003800" cy="66690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6323"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4854575"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06629795"/>
      </p:ext>
    </p:extLst>
  </p:cSld>
  <p:clrMapOvr>
    <a:masterClrMapping/>
  </p:clrMapOvr>
  <p:transition spd="slow"/>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4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236080761"/>
      </p:ext>
    </p:extLst>
  </p:cSld>
  <p:clrMapOvr>
    <a:masterClrMapping/>
  </p:clrMapOvr>
  <p:transition spd="slow"/>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37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597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836895125"/>
      </p:ext>
    </p:extLst>
  </p:cSld>
  <p:clrMapOvr>
    <a:masterClrMapping/>
  </p:clrMapOvr>
  <p:transition spd="slow"/>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39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15888"/>
            <a:ext cx="9144000" cy="6742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915946788"/>
      </p:ext>
    </p:extLst>
  </p:cSld>
  <p:clrMapOvr>
    <a:masterClrMapping/>
  </p:clrMapOvr>
  <p:transition spd="slow"/>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41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071511554"/>
      </p:ext>
    </p:extLst>
  </p:cSld>
  <p:clrMapOvr>
    <a:masterClrMapping/>
  </p:clrMapOvr>
  <p:transition spd="slow"/>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4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872660371"/>
      </p:ext>
    </p:extLst>
  </p:cSld>
  <p:clrMapOvr>
    <a:masterClrMapping/>
  </p:clrMapOvr>
  <p:transition spd="slow"/>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46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15888"/>
            <a:ext cx="9144000" cy="6742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946651976"/>
      </p:ext>
    </p:extLst>
  </p:cSld>
  <p:clrMapOvr>
    <a:masterClrMapping/>
  </p:clrMapOvr>
  <p:transition spd="slow"/>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49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688627265"/>
      </p:ext>
    </p:extLst>
  </p:cSld>
  <p:clrMapOvr>
    <a:masterClrMapping/>
  </p:clrMapOvr>
  <p:transition spd="slow"/>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51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443568351"/>
      </p:ext>
    </p:extLst>
  </p:cSld>
  <p:clrMapOvr>
    <a:masterClrMapping/>
  </p:clrMapOvr>
  <p:transition spd="slow"/>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4"/>
          <p:cNvSpPr>
            <a:spLocks noChangeArrowheads="1"/>
          </p:cNvSpPr>
          <p:nvPr/>
        </p:nvSpPr>
        <p:spPr bwMode="auto">
          <a:xfrm>
            <a:off x="1328738" y="609603"/>
            <a:ext cx="6557963" cy="957263"/>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nchor="ctr"/>
          <a:lstStyle>
            <a:lvl1pPr>
              <a:defRPr>
                <a:solidFill>
                  <a:schemeClr val="tx1"/>
                </a:solidFill>
                <a:latin typeface="Gill Sans MT" pitchFamily="34" charset="0"/>
              </a:defRPr>
            </a:lvl1pPr>
            <a:lvl2pPr marL="742950" indent="-285750">
              <a:defRPr>
                <a:solidFill>
                  <a:schemeClr val="tx1"/>
                </a:solidFill>
                <a:latin typeface="Gill Sans MT" pitchFamily="34" charset="0"/>
              </a:defRPr>
            </a:lvl2pPr>
            <a:lvl3pPr marL="1143000" indent="-228600">
              <a:defRPr>
                <a:solidFill>
                  <a:schemeClr val="tx1"/>
                </a:solidFill>
                <a:latin typeface="Gill Sans MT" pitchFamily="34" charset="0"/>
              </a:defRPr>
            </a:lvl3pPr>
            <a:lvl4pPr marL="1600200" indent="-228600">
              <a:defRPr>
                <a:solidFill>
                  <a:schemeClr val="tx1"/>
                </a:solidFill>
                <a:latin typeface="Gill Sans MT" pitchFamily="34" charset="0"/>
              </a:defRPr>
            </a:lvl4pPr>
            <a:lvl5pPr marL="2057400" indent="-228600">
              <a:defRPr>
                <a:solidFill>
                  <a:schemeClr val="tx1"/>
                </a:solidFill>
                <a:latin typeface="Gill Sans MT" pitchFamily="34" charset="0"/>
              </a:defRPr>
            </a:lvl5pPr>
            <a:lvl6pPr marL="2514600" indent="-228600" eaLnBrk="0" fontAlgn="base" hangingPunct="0">
              <a:spcBef>
                <a:spcPct val="0"/>
              </a:spcBef>
              <a:spcAft>
                <a:spcPct val="0"/>
              </a:spcAft>
              <a:defRPr>
                <a:solidFill>
                  <a:schemeClr val="tx1"/>
                </a:solidFill>
                <a:latin typeface="Gill Sans MT" pitchFamily="34" charset="0"/>
              </a:defRPr>
            </a:lvl6pPr>
            <a:lvl7pPr marL="2971800" indent="-228600" eaLnBrk="0" fontAlgn="base" hangingPunct="0">
              <a:spcBef>
                <a:spcPct val="0"/>
              </a:spcBef>
              <a:spcAft>
                <a:spcPct val="0"/>
              </a:spcAft>
              <a:defRPr>
                <a:solidFill>
                  <a:schemeClr val="tx1"/>
                </a:solidFill>
                <a:latin typeface="Gill Sans MT" pitchFamily="34" charset="0"/>
              </a:defRPr>
            </a:lvl7pPr>
            <a:lvl8pPr marL="3429000" indent="-228600" eaLnBrk="0" fontAlgn="base" hangingPunct="0">
              <a:spcBef>
                <a:spcPct val="0"/>
              </a:spcBef>
              <a:spcAft>
                <a:spcPct val="0"/>
              </a:spcAft>
              <a:defRPr>
                <a:solidFill>
                  <a:schemeClr val="tx1"/>
                </a:solidFill>
                <a:latin typeface="Gill Sans MT" pitchFamily="34" charset="0"/>
              </a:defRPr>
            </a:lvl8pPr>
            <a:lvl9pPr marL="3886200" indent="-228600" eaLnBrk="0" fontAlgn="base" hangingPunct="0">
              <a:spcBef>
                <a:spcPct val="0"/>
              </a:spcBef>
              <a:spcAft>
                <a:spcPct val="0"/>
              </a:spcAft>
              <a:defRPr>
                <a:solidFill>
                  <a:schemeClr val="tx1"/>
                </a:solidFill>
                <a:latin typeface="Gill Sans MT" pitchFamily="34" charset="0"/>
              </a:defRPr>
            </a:lvl9pPr>
          </a:lstStyle>
          <a:p>
            <a:pPr algn="ctr" eaLnBrk="0" fontAlgn="base" hangingPunct="0">
              <a:spcBef>
                <a:spcPct val="0"/>
              </a:spcBef>
              <a:spcAft>
                <a:spcPct val="0"/>
              </a:spcAft>
            </a:pPr>
            <a:r>
              <a:rPr lang="en-US" altLang="en-US" sz="4000" b="1">
                <a:solidFill>
                  <a:prstClr val="white"/>
                </a:solidFill>
                <a:latin typeface="Arial" pitchFamily="34" charset="0"/>
              </a:rPr>
              <a:t>Years of Potential Life Lost</a:t>
            </a:r>
          </a:p>
        </p:txBody>
      </p:sp>
      <p:graphicFrame>
        <p:nvGraphicFramePr>
          <p:cNvPr id="19459" name="Object 5"/>
          <p:cNvGraphicFramePr>
            <a:graphicFrameLocks/>
          </p:cNvGraphicFramePr>
          <p:nvPr/>
        </p:nvGraphicFramePr>
        <p:xfrm>
          <a:off x="567930" y="1922463"/>
          <a:ext cx="7808119" cy="4648200"/>
        </p:xfrm>
        <a:graphic>
          <a:graphicData uri="http://schemas.openxmlformats.org/presentationml/2006/ole">
            <mc:AlternateContent xmlns:mc="http://schemas.openxmlformats.org/markup-compatibility/2006">
              <mc:Choice xmlns:v="urn:schemas-microsoft-com:vml" Requires="v">
                <p:oleObj spid="_x0000_s14348" name="Chart" r:id="rId3" imgW="8477250" imgH="4114800" progId="MSGraph.Chart.5">
                  <p:embed/>
                </p:oleObj>
              </mc:Choice>
              <mc:Fallback>
                <p:oleObj name="Chart" r:id="rId3" imgW="8477250" imgH="4114800" progId="MSGraph.Chart.5">
                  <p:embed/>
                  <p:pic>
                    <p:nvPicPr>
                      <p:cNvPr id="0" name=""/>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67930" y="1922463"/>
                        <a:ext cx="7808119"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extLst>
      <p:ext uri="{BB962C8B-B14F-4D97-AF65-F5344CB8AC3E}">
        <p14:creationId xmlns:p14="http://schemas.microsoft.com/office/powerpoint/2010/main" val="1081329143"/>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66562" name="Picture 4"/>
          <p:cNvPicPr>
            <a:picLocks noChangeAspect="1" noChangeArrowheads="1"/>
          </p:cNvPicPr>
          <p:nvPr/>
        </p:nvPicPr>
        <p:blipFill>
          <a:blip r:embed="rId3">
            <a:extLst>
              <a:ext uri="{28A0092B-C50C-407E-A947-70E740481C1C}">
                <a14:useLocalDpi xmlns:a14="http://schemas.microsoft.com/office/drawing/2010/main" val="0"/>
              </a:ext>
            </a:extLst>
          </a:blip>
          <a:srcRect t="5688" r="7068" b="12265"/>
          <a:stretch>
            <a:fillRect/>
          </a:stretch>
        </p:blipFill>
        <p:spPr bwMode="auto">
          <a:xfrm>
            <a:off x="4500563" y="2613025"/>
            <a:ext cx="4286250" cy="2838450"/>
          </a:xfrm>
          <a:prstGeom prst="rect">
            <a:avLst/>
          </a:prstGeom>
          <a:noFill/>
          <a:ln w="25400">
            <a:solidFill>
              <a:schemeClr val="bg2"/>
            </a:solidFill>
            <a:miter lim="800000"/>
            <a:headEnd/>
            <a:tailEnd/>
          </a:ln>
          <a:extLst>
            <a:ext uri="{909E8E84-426E-40DD-AFC4-6F175D3DCCD1}">
              <a14:hiddenFill xmlns:a14="http://schemas.microsoft.com/office/drawing/2010/main">
                <a:solidFill>
                  <a:srgbClr val="FFFFFF"/>
                </a:solidFill>
              </a14:hiddenFill>
            </a:ext>
          </a:extLst>
        </p:spPr>
      </p:pic>
      <p:sp>
        <p:nvSpPr>
          <p:cNvPr id="63491" name="Rectangle 13"/>
          <p:cNvSpPr>
            <a:spLocks noGrp="1" noChangeArrowheads="1"/>
          </p:cNvSpPr>
          <p:nvPr>
            <p:ph type="title"/>
          </p:nvPr>
        </p:nvSpPr>
        <p:spPr>
          <a:xfrm>
            <a:off x="1476375" y="476250"/>
            <a:ext cx="6186488" cy="1143000"/>
          </a:xfrm>
        </p:spPr>
        <p:txBody>
          <a:bodyPr/>
          <a:lstStyle/>
          <a:p>
            <a:pPr eaLnBrk="1" hangingPunct="1">
              <a:defRPr/>
            </a:pPr>
            <a:r>
              <a:rPr lang="el-GR" altLang="el-GR" sz="3600" b="1" cap="none" dirty="0" smtClean="0">
                <a:solidFill>
                  <a:schemeClr val="tx1"/>
                </a:solidFill>
                <a:latin typeface="Arial" charset="0"/>
              </a:rPr>
              <a:t>ΒΑΣΙΚΕΣ ΠΡΟΦΥΛΑΞΕΙΣ</a:t>
            </a:r>
            <a:endParaRPr lang="en-US" altLang="el-GR" sz="3600" b="1" cap="none" dirty="0" smtClean="0">
              <a:solidFill>
                <a:schemeClr val="bg2"/>
              </a:solidFill>
              <a:latin typeface="Arial" charset="0"/>
            </a:endParaRPr>
          </a:p>
        </p:txBody>
      </p:sp>
      <p:sp>
        <p:nvSpPr>
          <p:cNvPr id="66564" name="Rectangle 16"/>
          <p:cNvSpPr>
            <a:spLocks noGrp="1" noChangeArrowheads="1"/>
          </p:cNvSpPr>
          <p:nvPr>
            <p:ph type="body" sz="half" idx="1"/>
          </p:nvPr>
        </p:nvSpPr>
        <p:spPr>
          <a:xfrm>
            <a:off x="395536" y="2613025"/>
            <a:ext cx="3886200" cy="3924300"/>
          </a:xfrm>
        </p:spPr>
        <p:txBody>
          <a:bodyPr/>
          <a:lstStyle/>
          <a:p>
            <a:pPr eaLnBrk="1" hangingPunct="1">
              <a:spcBef>
                <a:spcPct val="15000"/>
              </a:spcBef>
              <a:spcAft>
                <a:spcPct val="15000"/>
              </a:spcAft>
              <a:buClr>
                <a:srgbClr val="C11942"/>
              </a:buClr>
              <a:buFont typeface="Times" charset="0"/>
              <a:buChar char="●"/>
            </a:pPr>
            <a:r>
              <a:rPr lang="el-GR" altLang="el-GR" sz="2400" b="1" dirty="0" smtClean="0">
                <a:latin typeface="Arial" charset="0"/>
              </a:rPr>
              <a:t>Καπέλο</a:t>
            </a:r>
            <a:endParaRPr lang="en-US" altLang="el-GR" sz="2400" b="1" dirty="0" smtClean="0">
              <a:latin typeface="Arial" charset="0"/>
            </a:endParaRPr>
          </a:p>
          <a:p>
            <a:pPr eaLnBrk="1" hangingPunct="1">
              <a:spcBef>
                <a:spcPct val="15000"/>
              </a:spcBef>
              <a:spcAft>
                <a:spcPct val="15000"/>
              </a:spcAft>
              <a:buClr>
                <a:srgbClr val="C11942"/>
              </a:buClr>
              <a:buFont typeface="Times" charset="0"/>
              <a:buChar char="●"/>
            </a:pPr>
            <a:r>
              <a:rPr lang="el-GR" altLang="el-GR" sz="2400" b="1" dirty="0" smtClean="0">
                <a:latin typeface="Arial" charset="0"/>
              </a:rPr>
              <a:t>Χειρουργική ρόμπα</a:t>
            </a:r>
            <a:endParaRPr lang="en-US" altLang="el-GR" sz="2400" b="1" dirty="0" smtClean="0">
              <a:latin typeface="Arial" charset="0"/>
            </a:endParaRPr>
          </a:p>
          <a:p>
            <a:pPr eaLnBrk="1" hangingPunct="1">
              <a:spcBef>
                <a:spcPct val="15000"/>
              </a:spcBef>
              <a:spcAft>
                <a:spcPct val="15000"/>
              </a:spcAft>
              <a:buClr>
                <a:srgbClr val="C11942"/>
              </a:buClr>
              <a:buFont typeface="Times" charset="0"/>
              <a:buChar char="●"/>
            </a:pPr>
            <a:r>
              <a:rPr lang="el-GR" altLang="el-GR" sz="2400" b="1" dirty="0" smtClean="0">
                <a:latin typeface="Arial" charset="0"/>
              </a:rPr>
              <a:t>Γάντια</a:t>
            </a:r>
            <a:endParaRPr lang="en-US" altLang="el-GR" sz="2400" b="1" dirty="0" smtClean="0">
              <a:latin typeface="Arial" charset="0"/>
            </a:endParaRPr>
          </a:p>
          <a:p>
            <a:pPr eaLnBrk="1" hangingPunct="1">
              <a:spcBef>
                <a:spcPct val="15000"/>
              </a:spcBef>
              <a:spcAft>
                <a:spcPct val="15000"/>
              </a:spcAft>
              <a:buClr>
                <a:srgbClr val="C11942"/>
              </a:buClr>
              <a:buFont typeface="Times" charset="0"/>
              <a:buChar char="●"/>
            </a:pPr>
            <a:r>
              <a:rPr lang="el-GR" altLang="el-GR" sz="2400" b="1" dirty="0" smtClean="0">
                <a:latin typeface="Arial" charset="0"/>
              </a:rPr>
              <a:t>Μάσκα</a:t>
            </a:r>
            <a:endParaRPr lang="en-US" altLang="el-GR" sz="2400" b="1" dirty="0" smtClean="0">
              <a:latin typeface="Arial" charset="0"/>
            </a:endParaRPr>
          </a:p>
          <a:p>
            <a:pPr eaLnBrk="1" hangingPunct="1">
              <a:spcBef>
                <a:spcPct val="15000"/>
              </a:spcBef>
              <a:spcAft>
                <a:spcPct val="15000"/>
              </a:spcAft>
              <a:buClr>
                <a:srgbClr val="C11942"/>
              </a:buClr>
              <a:buFont typeface="Times" charset="0"/>
              <a:buChar char="●"/>
            </a:pPr>
            <a:r>
              <a:rPr lang="el-GR" altLang="el-GR" sz="2400" b="1" dirty="0" smtClean="0">
                <a:latin typeface="Arial" charset="0"/>
              </a:rPr>
              <a:t>Καλύμματα παπουτσιών</a:t>
            </a:r>
            <a:endParaRPr lang="en-US" altLang="el-GR" sz="2400" b="1" dirty="0" smtClean="0">
              <a:latin typeface="Arial" charset="0"/>
            </a:endParaRPr>
          </a:p>
          <a:p>
            <a:pPr eaLnBrk="1" hangingPunct="1">
              <a:spcBef>
                <a:spcPct val="15000"/>
              </a:spcBef>
              <a:spcAft>
                <a:spcPct val="15000"/>
              </a:spcAft>
              <a:buClr>
                <a:srgbClr val="C11942"/>
              </a:buClr>
              <a:buFont typeface="Times" charset="0"/>
              <a:buChar char="●"/>
            </a:pPr>
            <a:r>
              <a:rPr lang="el-GR" altLang="el-GR" sz="2400" b="1" dirty="0" smtClean="0">
                <a:latin typeface="Arial" charset="0"/>
              </a:rPr>
              <a:t>Γυαλιά</a:t>
            </a:r>
            <a:r>
              <a:rPr lang="en-US" altLang="el-GR" sz="2400" b="1" dirty="0" smtClean="0">
                <a:latin typeface="Helvetica Neue" charset="0"/>
              </a:rPr>
              <a:t> / </a:t>
            </a:r>
            <a:r>
              <a:rPr lang="el-GR" altLang="el-GR" sz="2400" b="1" dirty="0" smtClean="0">
                <a:latin typeface="Arial" charset="0"/>
              </a:rPr>
              <a:t>κάλυμμα προσώπου</a:t>
            </a:r>
            <a:endParaRPr lang="en-US" altLang="el-GR" sz="3400" b="1" dirty="0" smtClean="0">
              <a:latin typeface="Arial" charset="0"/>
            </a:endParaRPr>
          </a:p>
        </p:txBody>
      </p:sp>
    </p:spTree>
    <p:extLst>
      <p:ext uri="{BB962C8B-B14F-4D97-AF65-F5344CB8AC3E}">
        <p14:creationId xmlns:p14="http://schemas.microsoft.com/office/powerpoint/2010/main" val="3385248824"/>
      </p:ext>
    </p:extLst>
  </p:cSld>
  <p:clrMapOvr>
    <a:masterClrMapping/>
  </p:clrMapOvr>
  <p:transition/>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13"/>
          <p:cNvSpPr>
            <a:spLocks noGrp="1" noChangeArrowheads="1"/>
          </p:cNvSpPr>
          <p:nvPr>
            <p:ph type="title"/>
          </p:nvPr>
        </p:nvSpPr>
        <p:spPr>
          <a:xfrm>
            <a:off x="1018381" y="692696"/>
            <a:ext cx="6121400" cy="658813"/>
          </a:xfrm>
        </p:spPr>
        <p:txBody>
          <a:bodyPr/>
          <a:lstStyle/>
          <a:p>
            <a:pPr eaLnBrk="1" hangingPunct="1">
              <a:defRPr/>
            </a:pPr>
            <a:r>
              <a:rPr lang="el-GR" altLang="el-GR" sz="3600" b="1" cap="none" dirty="0" smtClean="0">
                <a:solidFill>
                  <a:schemeClr val="tx1"/>
                </a:solidFill>
                <a:latin typeface="Arial" charset="0"/>
              </a:rPr>
              <a:t>ΑΡΧΙΚΗ  ΕΚΤΙΜΗΣΗ</a:t>
            </a:r>
            <a:endParaRPr lang="en-US" altLang="el-GR" b="1" cap="none" dirty="0" smtClean="0">
              <a:solidFill>
                <a:schemeClr val="tx1"/>
              </a:solidFill>
              <a:latin typeface="Arial" charset="0"/>
            </a:endParaRPr>
          </a:p>
        </p:txBody>
      </p:sp>
      <p:pic>
        <p:nvPicPr>
          <p:cNvPr id="67587" name="Picture 19"/>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a:xfrm>
            <a:off x="5076825" y="1916113"/>
            <a:ext cx="3309938" cy="4114800"/>
          </a:xfrm>
          <a:noFill/>
        </p:spPr>
      </p:pic>
      <p:sp>
        <p:nvSpPr>
          <p:cNvPr id="67588" name="Text Box 16"/>
          <p:cNvSpPr txBox="1">
            <a:spLocks noChangeArrowheads="1"/>
          </p:cNvSpPr>
          <p:nvPr/>
        </p:nvSpPr>
        <p:spPr bwMode="auto">
          <a:xfrm>
            <a:off x="1054100" y="2132856"/>
            <a:ext cx="3733800"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ts val="700"/>
              </a:spcBef>
              <a:buClr>
                <a:schemeClr val="tx2"/>
              </a:buClr>
              <a:buSzPct val="95000"/>
              <a:buFont typeface="Wingdings" pitchFamily="2" charset="2"/>
              <a:buChar char=""/>
              <a:defRPr sz="3000">
                <a:solidFill>
                  <a:schemeClr val="tx1"/>
                </a:solidFill>
                <a:latin typeface="Corbel" pitchFamily="34" charset="0"/>
              </a:defRPr>
            </a:lvl1pPr>
            <a:lvl2pPr marL="742950" indent="-285750" eaLnBrk="0" hangingPunct="0">
              <a:spcBef>
                <a:spcPct val="20000"/>
              </a:spcBef>
              <a:buClr>
                <a:schemeClr val="accent2"/>
              </a:buClr>
              <a:buSzPct val="90000"/>
              <a:buFont typeface="Wingdings" pitchFamily="2" charset="2"/>
              <a:buChar char=""/>
              <a:defRPr sz="2600">
                <a:solidFill>
                  <a:schemeClr val="tx1"/>
                </a:solidFill>
                <a:latin typeface="Corbel" pitchFamily="34" charset="0"/>
              </a:defRPr>
            </a:lvl2pPr>
            <a:lvl3pPr marL="1143000" indent="-228600" eaLnBrk="0" hangingPunct="0">
              <a:spcBef>
                <a:spcPct val="20000"/>
              </a:spcBef>
              <a:buClr>
                <a:schemeClr val="accent2"/>
              </a:buClr>
              <a:buFont typeface="Wingdings 2" pitchFamily="18" charset="2"/>
              <a:buChar char=""/>
              <a:defRPr sz="2400">
                <a:solidFill>
                  <a:schemeClr val="tx1"/>
                </a:solidFill>
                <a:latin typeface="Corbel" pitchFamily="34" charset="0"/>
              </a:defRPr>
            </a:lvl3pPr>
            <a:lvl4pPr marL="1600200" indent="-228600" eaLnBrk="0" hangingPunct="0">
              <a:spcBef>
                <a:spcPct val="20000"/>
              </a:spcBef>
              <a:buClr>
                <a:srgbClr val="FEB80A"/>
              </a:buClr>
              <a:buFont typeface="Wingdings 3" pitchFamily="18" charset="2"/>
              <a:buChar char=""/>
              <a:defRPr sz="2200">
                <a:solidFill>
                  <a:schemeClr val="tx1"/>
                </a:solidFill>
                <a:latin typeface="Corbel" pitchFamily="34" charset="0"/>
              </a:defRPr>
            </a:lvl4pPr>
            <a:lvl5pPr marL="2057400" indent="-228600" eaLnBrk="0" hangingPunct="0">
              <a:spcBef>
                <a:spcPct val="20000"/>
              </a:spcBef>
              <a:buClr>
                <a:srgbClr val="FEB80A"/>
              </a:buClr>
              <a:buFont typeface="Wingdings 2" pitchFamily="18" charset="2"/>
              <a:buChar char=""/>
              <a:defRPr sz="2000">
                <a:solidFill>
                  <a:schemeClr val="tx1"/>
                </a:solidFill>
                <a:latin typeface="Corbel" pitchFamily="34" charset="0"/>
              </a:defRPr>
            </a:lvl5pPr>
            <a:lvl6pPr marL="25146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6pPr>
            <a:lvl7pPr marL="29718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7pPr>
            <a:lvl8pPr marL="34290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8pPr>
            <a:lvl9pPr marL="38862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9pPr>
          </a:lstStyle>
          <a:p>
            <a:pPr eaLnBrk="1" fontAlgn="base" hangingPunct="1">
              <a:spcBef>
                <a:spcPct val="20000"/>
              </a:spcBef>
              <a:spcAft>
                <a:spcPct val="0"/>
              </a:spcAft>
              <a:buClrTx/>
              <a:buSzTx/>
              <a:buFontTx/>
              <a:buNone/>
            </a:pPr>
            <a:r>
              <a:rPr lang="el-GR" altLang="el-GR" sz="2400" b="1" dirty="0">
                <a:latin typeface="Arial" charset="0"/>
              </a:rPr>
              <a:t>Η αρχική  εκτίμηση και η αντιμετώπιση των επειγόντων προβλημάτων γίνονται ταυτόχρονα από ομάδα</a:t>
            </a:r>
            <a:endParaRPr lang="en-US" altLang="el-GR" sz="2400" dirty="0">
              <a:latin typeface="Arial" charset="0"/>
            </a:endParaRPr>
          </a:p>
          <a:p>
            <a:pPr eaLnBrk="1" fontAlgn="base" hangingPunct="1">
              <a:spcBef>
                <a:spcPct val="0"/>
              </a:spcBef>
              <a:spcAft>
                <a:spcPct val="0"/>
              </a:spcAft>
              <a:buClrTx/>
              <a:buSzTx/>
              <a:buFontTx/>
              <a:buNone/>
            </a:pPr>
            <a:endParaRPr lang="en-US" altLang="el-GR" sz="2400" dirty="0">
              <a:latin typeface="Helvetica Neue" charset="0"/>
            </a:endParaRPr>
          </a:p>
        </p:txBody>
      </p:sp>
      <p:cxnSp>
        <p:nvCxnSpPr>
          <p:cNvPr id="3" name="Ευθεία γραμμή σύνδεσης 2"/>
          <p:cNvCxnSpPr/>
          <p:nvPr/>
        </p:nvCxnSpPr>
        <p:spPr>
          <a:xfrm>
            <a:off x="3575050" y="4004519"/>
            <a:ext cx="1008062"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20470205"/>
      </p:ext>
    </p:extLst>
  </p:cSld>
  <p:clrMapOvr>
    <a:masterClrMapping/>
  </p:clrMapOvr>
  <p:transition spd="slow"/>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2466" name="Rectangle 1026"/>
          <p:cNvSpPr>
            <a:spLocks noGrp="1" noChangeArrowheads="1"/>
          </p:cNvSpPr>
          <p:nvPr>
            <p:ph type="title"/>
          </p:nvPr>
        </p:nvSpPr>
        <p:spPr>
          <a:xfrm>
            <a:off x="971600" y="188640"/>
            <a:ext cx="6689725" cy="1152525"/>
          </a:xfrm>
        </p:spPr>
        <p:txBody>
          <a:bodyPr/>
          <a:lstStyle/>
          <a:p>
            <a:pPr algn="ctr" eaLnBrk="1" hangingPunct="1">
              <a:defRPr/>
            </a:pPr>
            <a:r>
              <a:rPr lang="el-GR" altLang="el-GR" sz="3600" b="1" cap="none" dirty="0" smtClean="0">
                <a:solidFill>
                  <a:schemeClr val="tx1"/>
                </a:solidFill>
                <a:latin typeface="Arial" charset="0"/>
              </a:rPr>
              <a:t>ΣΤΟΧΟΙ</a:t>
            </a:r>
            <a:endParaRPr lang="en-US" altLang="el-GR" b="1" cap="none" dirty="0" smtClean="0">
              <a:latin typeface="Arial" charset="0"/>
            </a:endParaRPr>
          </a:p>
        </p:txBody>
      </p:sp>
      <p:sp>
        <p:nvSpPr>
          <p:cNvPr id="65539" name="Rectangle 1027"/>
          <p:cNvSpPr>
            <a:spLocks noGrp="1" noChangeArrowheads="1"/>
          </p:cNvSpPr>
          <p:nvPr>
            <p:ph idx="1"/>
          </p:nvPr>
        </p:nvSpPr>
        <p:spPr>
          <a:xfrm>
            <a:off x="539553" y="1412776"/>
            <a:ext cx="8136136" cy="5111849"/>
          </a:xfrm>
        </p:spPr>
        <p:txBody>
          <a:bodyPr/>
          <a:lstStyle/>
          <a:p>
            <a:pPr eaLnBrk="1" hangingPunct="1">
              <a:lnSpc>
                <a:spcPct val="90000"/>
              </a:lnSpc>
              <a:spcBef>
                <a:spcPct val="25000"/>
              </a:spcBef>
              <a:spcAft>
                <a:spcPct val="25000"/>
              </a:spcAft>
              <a:buClr>
                <a:srgbClr val="C11942"/>
              </a:buClr>
              <a:buFont typeface="Times" charset="0"/>
              <a:buChar char="●"/>
            </a:pPr>
            <a:r>
              <a:rPr lang="el-GR" altLang="el-GR" sz="2400" b="1" dirty="0" smtClean="0">
                <a:latin typeface="Arial" charset="0"/>
              </a:rPr>
              <a:t>Η εφαρμογή των αρχών της πρωτοβάθμιας και 	δευτεροβάθμιας εκτίμησης</a:t>
            </a:r>
            <a:endParaRPr lang="en-US" altLang="el-GR" sz="2400" b="1" dirty="0" smtClean="0">
              <a:latin typeface="Arial" charset="0"/>
            </a:endParaRPr>
          </a:p>
          <a:p>
            <a:pPr eaLnBrk="1" hangingPunct="1">
              <a:lnSpc>
                <a:spcPct val="90000"/>
              </a:lnSpc>
              <a:spcBef>
                <a:spcPct val="25000"/>
              </a:spcBef>
              <a:spcAft>
                <a:spcPct val="25000"/>
              </a:spcAft>
              <a:buClr>
                <a:srgbClr val="C11942"/>
              </a:buClr>
              <a:buFont typeface="Times" charset="0"/>
              <a:buChar char="●"/>
            </a:pPr>
            <a:r>
              <a:rPr lang="el-GR" altLang="el-GR" sz="2400" b="1" dirty="0" smtClean="0">
                <a:latin typeface="Arial" charset="0"/>
              </a:rPr>
              <a:t>Η αναγνώριση των προτεραιοτήτων στην </a:t>
            </a:r>
            <a:r>
              <a:rPr lang="el-GR" altLang="el-GR" sz="2400" dirty="0">
                <a:latin typeface="Arial" charset="0"/>
              </a:rPr>
              <a:t> </a:t>
            </a:r>
            <a:r>
              <a:rPr lang="el-GR" altLang="el-GR" sz="2400" dirty="0" smtClean="0">
                <a:latin typeface="Arial" charset="0"/>
              </a:rPr>
              <a:t> 	</a:t>
            </a:r>
            <a:r>
              <a:rPr lang="el-GR" altLang="el-GR" sz="2400" b="1" dirty="0" smtClean="0">
                <a:latin typeface="Arial" charset="0"/>
              </a:rPr>
              <a:t>αντιμετώπιση</a:t>
            </a:r>
            <a:endParaRPr lang="en-US" altLang="el-GR" sz="2400" b="1" dirty="0" smtClean="0">
              <a:latin typeface="Arial" charset="0"/>
            </a:endParaRPr>
          </a:p>
          <a:p>
            <a:pPr eaLnBrk="1" hangingPunct="1">
              <a:lnSpc>
                <a:spcPct val="90000"/>
              </a:lnSpc>
              <a:spcBef>
                <a:spcPct val="25000"/>
              </a:spcBef>
              <a:spcAft>
                <a:spcPct val="25000"/>
              </a:spcAft>
              <a:buClr>
                <a:srgbClr val="C11942"/>
              </a:buClr>
              <a:buFont typeface="Times" charset="0"/>
              <a:buChar char="●"/>
            </a:pPr>
            <a:r>
              <a:rPr lang="el-GR" altLang="el-GR" sz="2400" b="1" dirty="0" smtClean="0">
                <a:latin typeface="Arial" charset="0"/>
              </a:rPr>
              <a:t>Ο καθορισμός των κατάλληλων χειρισμών 	ανάνηψης 	και των τρόπων παρακολούθησης</a:t>
            </a:r>
            <a:endParaRPr lang="en-US" altLang="el-GR" sz="2400" b="1" dirty="0" smtClean="0">
              <a:latin typeface="Arial" charset="0"/>
            </a:endParaRPr>
          </a:p>
          <a:p>
            <a:pPr eaLnBrk="1" hangingPunct="1">
              <a:lnSpc>
                <a:spcPct val="90000"/>
              </a:lnSpc>
              <a:spcBef>
                <a:spcPct val="25000"/>
              </a:spcBef>
              <a:spcAft>
                <a:spcPct val="25000"/>
              </a:spcAft>
              <a:buClr>
                <a:srgbClr val="C11942"/>
              </a:buClr>
              <a:buFont typeface="Times" charset="0"/>
              <a:buChar char="●"/>
            </a:pPr>
            <a:r>
              <a:rPr lang="el-GR" altLang="el-GR" sz="2400" b="1" dirty="0" smtClean="0">
                <a:latin typeface="Arial" charset="0"/>
              </a:rPr>
              <a:t>Η αναγνώριση της χρησιμότητας του ατομικού 	ιστορικού και του μηχανισμού της κάκωσης</a:t>
            </a:r>
            <a:endParaRPr lang="en-US" altLang="el-GR" sz="2400" b="1" dirty="0" smtClean="0">
              <a:latin typeface="Arial" charset="0"/>
            </a:endParaRPr>
          </a:p>
          <a:p>
            <a:pPr eaLnBrk="1" hangingPunct="1">
              <a:lnSpc>
                <a:spcPct val="90000"/>
              </a:lnSpc>
              <a:spcBef>
                <a:spcPct val="25000"/>
              </a:spcBef>
              <a:spcAft>
                <a:spcPct val="25000"/>
              </a:spcAft>
              <a:buClr>
                <a:srgbClr val="C11942"/>
              </a:buClr>
              <a:buFont typeface="Times" charset="0"/>
              <a:buChar char="●"/>
            </a:pPr>
            <a:r>
              <a:rPr lang="el-GR" altLang="el-GR" sz="2400" b="1" dirty="0" smtClean="0">
                <a:latin typeface="Arial" charset="0"/>
              </a:rPr>
              <a:t>Η αναγνώριση των παγίδων και της αντιμετώπισης 	τους</a:t>
            </a:r>
            <a:endParaRPr lang="en-US" altLang="el-GR" b="1" dirty="0" smtClean="0"/>
          </a:p>
        </p:txBody>
      </p:sp>
      <p:cxnSp>
        <p:nvCxnSpPr>
          <p:cNvPr id="3" name="Ευθεία γραμμή σύνδεσης 2"/>
          <p:cNvCxnSpPr/>
          <p:nvPr/>
        </p:nvCxnSpPr>
        <p:spPr>
          <a:xfrm>
            <a:off x="827584" y="1772816"/>
            <a:ext cx="6696744" cy="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5" name="Ευθεία γραμμή σύνδεσης 4"/>
          <p:cNvCxnSpPr/>
          <p:nvPr/>
        </p:nvCxnSpPr>
        <p:spPr>
          <a:xfrm>
            <a:off x="1619672" y="2132856"/>
            <a:ext cx="3744416" cy="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
        <p:nvSpPr>
          <p:cNvPr id="7" name="Ορθογώνιο 6"/>
          <p:cNvSpPr/>
          <p:nvPr/>
        </p:nvSpPr>
        <p:spPr>
          <a:xfrm>
            <a:off x="395536" y="1340768"/>
            <a:ext cx="8280920" cy="4896544"/>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Tree>
    <p:extLst>
      <p:ext uri="{BB962C8B-B14F-4D97-AF65-F5344CB8AC3E}">
        <p14:creationId xmlns:p14="http://schemas.microsoft.com/office/powerpoint/2010/main" val="3664998148"/>
      </p:ext>
    </p:extLst>
  </p:cSld>
  <p:clrMapOvr>
    <a:masterClrMapping/>
  </p:clrMapOvr>
  <p:transition spd="slow"/>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3"/>
          <p:cNvSpPr>
            <a:spLocks noGrp="1" noChangeArrowheads="1"/>
          </p:cNvSpPr>
          <p:nvPr>
            <p:ph type="title"/>
          </p:nvPr>
        </p:nvSpPr>
        <p:spPr>
          <a:xfrm>
            <a:off x="1476375" y="476250"/>
            <a:ext cx="7194550" cy="1143000"/>
          </a:xfrm>
        </p:spPr>
        <p:txBody>
          <a:bodyPr/>
          <a:lstStyle/>
          <a:p>
            <a:pPr eaLnBrk="1" hangingPunct="1">
              <a:defRPr/>
            </a:pPr>
            <a:r>
              <a:rPr lang="el-GR" altLang="el-GR" sz="3200" b="1" cap="none" dirty="0" smtClean="0">
                <a:solidFill>
                  <a:schemeClr val="tx1"/>
                </a:solidFill>
                <a:latin typeface="Arial" charset="0"/>
              </a:rPr>
              <a:t>ΑΡΧΕΣ ΤΗΣ ΑΡΧΙΚΗΣ ΕΚΤΙΜΗΣΗΣ</a:t>
            </a:r>
            <a:endParaRPr lang="en-US" altLang="el-GR" sz="3200" b="1" cap="none" dirty="0" smtClean="0">
              <a:latin typeface="Arial" charset="0"/>
            </a:endParaRPr>
          </a:p>
        </p:txBody>
      </p:sp>
      <p:sp>
        <p:nvSpPr>
          <p:cNvPr id="68611" name="Line 17"/>
          <p:cNvSpPr>
            <a:spLocks noChangeShapeType="1"/>
          </p:cNvSpPr>
          <p:nvPr/>
        </p:nvSpPr>
        <p:spPr bwMode="auto">
          <a:xfrm>
            <a:off x="2514600" y="3835400"/>
            <a:ext cx="0" cy="508000"/>
          </a:xfrm>
          <a:prstGeom prst="line">
            <a:avLst/>
          </a:prstGeom>
          <a:noFill/>
          <a:ln w="38100">
            <a:solidFill>
              <a:srgbClr val="BC1D43"/>
            </a:solidFill>
            <a:round/>
            <a:headEnd/>
            <a:tailEnd type="stealth" w="med" len="med"/>
          </a:ln>
          <a:extLst>
            <a:ext uri="{909E8E84-426E-40DD-AFC4-6F175D3DCCD1}">
              <a14:hiddenFill xmlns:a14="http://schemas.microsoft.com/office/drawing/2010/main">
                <a:noFill/>
              </a14:hiddenFill>
            </a:ext>
          </a:extLst>
        </p:spPr>
        <p:txBody>
          <a:bodyPr wrap="none" anchor="ctr"/>
          <a:lstStyle/>
          <a:p>
            <a:pPr fontAlgn="base">
              <a:spcBef>
                <a:spcPct val="0"/>
              </a:spcBef>
              <a:spcAft>
                <a:spcPct val="0"/>
              </a:spcAft>
            </a:pPr>
            <a:endParaRPr lang="el-GR" sz="3200">
              <a:solidFill>
                <a:prstClr val="white"/>
              </a:solidFill>
            </a:endParaRPr>
          </a:p>
        </p:txBody>
      </p:sp>
      <p:sp>
        <p:nvSpPr>
          <p:cNvPr id="68612" name="Rectangle 18"/>
          <p:cNvSpPr>
            <a:spLocks noChangeArrowheads="1"/>
          </p:cNvSpPr>
          <p:nvPr/>
        </p:nvSpPr>
        <p:spPr bwMode="auto">
          <a:xfrm>
            <a:off x="6067425" y="2276475"/>
            <a:ext cx="2752725" cy="847725"/>
          </a:xfrm>
          <a:prstGeom prst="rect">
            <a:avLst/>
          </a:prstGeom>
          <a:solidFill>
            <a:srgbClr val="CEFDFF"/>
          </a:solidFill>
          <a:ln w="28575">
            <a:solidFill>
              <a:schemeClr val="bg2"/>
            </a:solidFill>
            <a:miter lim="800000"/>
            <a:headEnd/>
            <a:tailEnd/>
          </a:ln>
        </p:spPr>
        <p:txBody>
          <a:bodyPr lIns="90488" tIns="44450" rIns="90488" bIns="44450">
            <a:spAutoFit/>
          </a:bodyPr>
          <a:lstStyle>
            <a:lvl1pPr eaLnBrk="0" hangingPunct="0">
              <a:spcBef>
                <a:spcPts val="700"/>
              </a:spcBef>
              <a:buClr>
                <a:schemeClr val="tx2"/>
              </a:buClr>
              <a:buSzPct val="95000"/>
              <a:buFont typeface="Wingdings" pitchFamily="2" charset="2"/>
              <a:buChar char=""/>
              <a:defRPr sz="3000">
                <a:solidFill>
                  <a:schemeClr val="tx1"/>
                </a:solidFill>
                <a:latin typeface="Corbel" pitchFamily="34" charset="0"/>
              </a:defRPr>
            </a:lvl1pPr>
            <a:lvl2pPr marL="742950" indent="-285750" eaLnBrk="0" hangingPunct="0">
              <a:spcBef>
                <a:spcPct val="20000"/>
              </a:spcBef>
              <a:buClr>
                <a:schemeClr val="accent2"/>
              </a:buClr>
              <a:buSzPct val="90000"/>
              <a:buFont typeface="Wingdings" pitchFamily="2" charset="2"/>
              <a:buChar char=""/>
              <a:defRPr sz="2600">
                <a:solidFill>
                  <a:schemeClr val="tx1"/>
                </a:solidFill>
                <a:latin typeface="Corbel" pitchFamily="34" charset="0"/>
              </a:defRPr>
            </a:lvl2pPr>
            <a:lvl3pPr marL="1143000" indent="-228600" eaLnBrk="0" hangingPunct="0">
              <a:spcBef>
                <a:spcPct val="20000"/>
              </a:spcBef>
              <a:buClr>
                <a:schemeClr val="accent2"/>
              </a:buClr>
              <a:buFont typeface="Wingdings 2" pitchFamily="18" charset="2"/>
              <a:buChar char=""/>
              <a:defRPr sz="2400">
                <a:solidFill>
                  <a:schemeClr val="tx1"/>
                </a:solidFill>
                <a:latin typeface="Corbel" pitchFamily="34" charset="0"/>
              </a:defRPr>
            </a:lvl3pPr>
            <a:lvl4pPr marL="1600200" indent="-228600" eaLnBrk="0" hangingPunct="0">
              <a:spcBef>
                <a:spcPct val="20000"/>
              </a:spcBef>
              <a:buClr>
                <a:srgbClr val="FEB80A"/>
              </a:buClr>
              <a:buFont typeface="Wingdings 3" pitchFamily="18" charset="2"/>
              <a:buChar char=""/>
              <a:defRPr sz="2200">
                <a:solidFill>
                  <a:schemeClr val="tx1"/>
                </a:solidFill>
                <a:latin typeface="Corbel" pitchFamily="34" charset="0"/>
              </a:defRPr>
            </a:lvl4pPr>
            <a:lvl5pPr marL="2057400" indent="-228600" eaLnBrk="0" hangingPunct="0">
              <a:spcBef>
                <a:spcPct val="20000"/>
              </a:spcBef>
              <a:buClr>
                <a:srgbClr val="FEB80A"/>
              </a:buClr>
              <a:buFont typeface="Wingdings 2" pitchFamily="18" charset="2"/>
              <a:buChar char=""/>
              <a:defRPr sz="2000">
                <a:solidFill>
                  <a:schemeClr val="tx1"/>
                </a:solidFill>
                <a:latin typeface="Corbel" pitchFamily="34" charset="0"/>
              </a:defRPr>
            </a:lvl5pPr>
            <a:lvl6pPr marL="25146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6pPr>
            <a:lvl7pPr marL="29718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7pPr>
            <a:lvl8pPr marL="34290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8pPr>
            <a:lvl9pPr marL="38862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9pPr>
          </a:lstStyle>
          <a:p>
            <a:pPr fontAlgn="base">
              <a:spcBef>
                <a:spcPct val="0"/>
              </a:spcBef>
              <a:spcAft>
                <a:spcPct val="0"/>
              </a:spcAft>
              <a:buClrTx/>
              <a:buSzTx/>
              <a:buFontTx/>
              <a:buNone/>
            </a:pPr>
            <a:r>
              <a:rPr lang="el-GR" altLang="el-GR" sz="2400" b="1">
                <a:solidFill>
                  <a:srgbClr val="4E5B6F"/>
                </a:solidFill>
                <a:latin typeface="Arial" charset="0"/>
              </a:rPr>
              <a:t>Οριστική αντιμετώπιση</a:t>
            </a:r>
            <a:endParaRPr lang="en-US" altLang="el-GR" sz="2400" b="1">
              <a:solidFill>
                <a:srgbClr val="4E5B6F"/>
              </a:solidFill>
              <a:latin typeface="Arial" charset="0"/>
            </a:endParaRPr>
          </a:p>
        </p:txBody>
      </p:sp>
      <p:sp>
        <p:nvSpPr>
          <p:cNvPr id="68613" name="Line 21"/>
          <p:cNvSpPr>
            <a:spLocks noChangeShapeType="1"/>
          </p:cNvSpPr>
          <p:nvPr/>
        </p:nvSpPr>
        <p:spPr bwMode="auto">
          <a:xfrm>
            <a:off x="2459038" y="4840288"/>
            <a:ext cx="12700" cy="739775"/>
          </a:xfrm>
          <a:prstGeom prst="line">
            <a:avLst/>
          </a:prstGeom>
          <a:noFill/>
          <a:ln w="38100">
            <a:solidFill>
              <a:srgbClr val="BC1D43"/>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fontAlgn="base">
              <a:spcBef>
                <a:spcPct val="0"/>
              </a:spcBef>
              <a:spcAft>
                <a:spcPct val="0"/>
              </a:spcAft>
            </a:pPr>
            <a:endParaRPr lang="el-GR" sz="3200">
              <a:solidFill>
                <a:prstClr val="white"/>
              </a:solidFill>
            </a:endParaRPr>
          </a:p>
        </p:txBody>
      </p:sp>
      <p:sp>
        <p:nvSpPr>
          <p:cNvPr id="68614" name="Rectangle 37"/>
          <p:cNvSpPr>
            <a:spLocks noChangeArrowheads="1"/>
          </p:cNvSpPr>
          <p:nvPr/>
        </p:nvSpPr>
        <p:spPr bwMode="auto">
          <a:xfrm>
            <a:off x="6192838" y="3757613"/>
            <a:ext cx="2303462" cy="482600"/>
          </a:xfrm>
          <a:prstGeom prst="rect">
            <a:avLst/>
          </a:prstGeom>
          <a:solidFill>
            <a:srgbClr val="CEFDFF"/>
          </a:solidFill>
          <a:ln w="28575">
            <a:solidFill>
              <a:schemeClr val="bg2"/>
            </a:solidFill>
            <a:miter lim="800000"/>
            <a:headEnd/>
            <a:tailEnd/>
          </a:ln>
        </p:spPr>
        <p:txBody>
          <a:bodyPr wrap="none" lIns="90488" tIns="44450" rIns="90488" bIns="44450">
            <a:spAutoFit/>
          </a:bodyPr>
          <a:lstStyle>
            <a:lvl1pPr eaLnBrk="0" hangingPunct="0">
              <a:spcBef>
                <a:spcPts val="700"/>
              </a:spcBef>
              <a:buClr>
                <a:schemeClr val="tx2"/>
              </a:buClr>
              <a:buSzPct val="95000"/>
              <a:buFont typeface="Wingdings" pitchFamily="2" charset="2"/>
              <a:buChar char=""/>
              <a:defRPr sz="3000">
                <a:solidFill>
                  <a:schemeClr val="tx1"/>
                </a:solidFill>
                <a:latin typeface="Corbel" pitchFamily="34" charset="0"/>
              </a:defRPr>
            </a:lvl1pPr>
            <a:lvl2pPr marL="742950" indent="-285750" eaLnBrk="0" hangingPunct="0">
              <a:spcBef>
                <a:spcPct val="20000"/>
              </a:spcBef>
              <a:buClr>
                <a:schemeClr val="accent2"/>
              </a:buClr>
              <a:buSzPct val="90000"/>
              <a:buFont typeface="Wingdings" pitchFamily="2" charset="2"/>
              <a:buChar char=""/>
              <a:defRPr sz="2600">
                <a:solidFill>
                  <a:schemeClr val="tx1"/>
                </a:solidFill>
                <a:latin typeface="Corbel" pitchFamily="34" charset="0"/>
              </a:defRPr>
            </a:lvl2pPr>
            <a:lvl3pPr marL="1143000" indent="-228600" eaLnBrk="0" hangingPunct="0">
              <a:spcBef>
                <a:spcPct val="20000"/>
              </a:spcBef>
              <a:buClr>
                <a:schemeClr val="accent2"/>
              </a:buClr>
              <a:buFont typeface="Wingdings 2" pitchFamily="18" charset="2"/>
              <a:buChar char=""/>
              <a:defRPr sz="2400">
                <a:solidFill>
                  <a:schemeClr val="tx1"/>
                </a:solidFill>
                <a:latin typeface="Corbel" pitchFamily="34" charset="0"/>
              </a:defRPr>
            </a:lvl3pPr>
            <a:lvl4pPr marL="1600200" indent="-228600" eaLnBrk="0" hangingPunct="0">
              <a:spcBef>
                <a:spcPct val="20000"/>
              </a:spcBef>
              <a:buClr>
                <a:srgbClr val="FEB80A"/>
              </a:buClr>
              <a:buFont typeface="Wingdings 3" pitchFamily="18" charset="2"/>
              <a:buChar char=""/>
              <a:defRPr sz="2200">
                <a:solidFill>
                  <a:schemeClr val="tx1"/>
                </a:solidFill>
                <a:latin typeface="Corbel" pitchFamily="34" charset="0"/>
              </a:defRPr>
            </a:lvl4pPr>
            <a:lvl5pPr marL="2057400" indent="-228600" eaLnBrk="0" hangingPunct="0">
              <a:spcBef>
                <a:spcPct val="20000"/>
              </a:spcBef>
              <a:buClr>
                <a:srgbClr val="FEB80A"/>
              </a:buClr>
              <a:buFont typeface="Wingdings 2" pitchFamily="18" charset="2"/>
              <a:buChar char=""/>
              <a:defRPr sz="2000">
                <a:solidFill>
                  <a:schemeClr val="tx1"/>
                </a:solidFill>
                <a:latin typeface="Corbel" pitchFamily="34" charset="0"/>
              </a:defRPr>
            </a:lvl5pPr>
            <a:lvl6pPr marL="25146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6pPr>
            <a:lvl7pPr marL="29718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7pPr>
            <a:lvl8pPr marL="34290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8pPr>
            <a:lvl9pPr marL="38862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9pPr>
          </a:lstStyle>
          <a:p>
            <a:pPr fontAlgn="base">
              <a:spcBef>
                <a:spcPct val="0"/>
              </a:spcBef>
              <a:spcAft>
                <a:spcPct val="0"/>
              </a:spcAft>
              <a:buClrTx/>
              <a:buSzTx/>
              <a:buFontTx/>
              <a:buNone/>
            </a:pPr>
            <a:r>
              <a:rPr lang="el-GR" altLang="el-GR" sz="2400" b="1">
                <a:solidFill>
                  <a:srgbClr val="4E5B6F"/>
                </a:solidFill>
                <a:latin typeface="Arial" charset="0"/>
              </a:rPr>
              <a:t>Επανεκτίμηση</a:t>
            </a:r>
            <a:endParaRPr lang="en-US" altLang="el-GR" sz="2400" b="1">
              <a:solidFill>
                <a:srgbClr val="4E5B6F"/>
              </a:solidFill>
              <a:latin typeface="Arial" charset="0"/>
            </a:endParaRPr>
          </a:p>
        </p:txBody>
      </p:sp>
      <p:sp>
        <p:nvSpPr>
          <p:cNvPr id="68615" name="Rectangle 43"/>
          <p:cNvSpPr>
            <a:spLocks noChangeArrowheads="1"/>
          </p:cNvSpPr>
          <p:nvPr/>
        </p:nvSpPr>
        <p:spPr bwMode="auto">
          <a:xfrm>
            <a:off x="3429000" y="2819400"/>
            <a:ext cx="1832234" cy="459100"/>
          </a:xfrm>
          <a:prstGeom prst="rect">
            <a:avLst/>
          </a:prstGeom>
          <a:solidFill>
            <a:schemeClr val="tx2"/>
          </a:solidFill>
          <a:ln w="28575">
            <a:solidFill>
              <a:schemeClr val="bg2"/>
            </a:solidFill>
            <a:miter lim="800000"/>
            <a:headEnd/>
            <a:tailEnd/>
          </a:ln>
        </p:spPr>
        <p:txBody>
          <a:bodyPr wrap="none" lIns="90488" tIns="44450" rIns="90488" bIns="44450">
            <a:spAutoFit/>
          </a:bodyPr>
          <a:lstStyle>
            <a:lvl1pPr eaLnBrk="0" hangingPunct="0">
              <a:spcBef>
                <a:spcPts val="700"/>
              </a:spcBef>
              <a:buClr>
                <a:schemeClr val="tx2"/>
              </a:buClr>
              <a:buSzPct val="95000"/>
              <a:buFont typeface="Wingdings" pitchFamily="2" charset="2"/>
              <a:buChar char=""/>
              <a:defRPr sz="3000">
                <a:solidFill>
                  <a:schemeClr val="tx1"/>
                </a:solidFill>
                <a:latin typeface="Corbel" pitchFamily="34" charset="0"/>
              </a:defRPr>
            </a:lvl1pPr>
            <a:lvl2pPr marL="742950" indent="-285750" eaLnBrk="0" hangingPunct="0">
              <a:spcBef>
                <a:spcPct val="20000"/>
              </a:spcBef>
              <a:buClr>
                <a:schemeClr val="accent2"/>
              </a:buClr>
              <a:buSzPct val="90000"/>
              <a:buFont typeface="Wingdings" pitchFamily="2" charset="2"/>
              <a:buChar char=""/>
              <a:defRPr sz="2600">
                <a:solidFill>
                  <a:schemeClr val="tx1"/>
                </a:solidFill>
                <a:latin typeface="Corbel" pitchFamily="34" charset="0"/>
              </a:defRPr>
            </a:lvl2pPr>
            <a:lvl3pPr marL="1143000" indent="-228600" eaLnBrk="0" hangingPunct="0">
              <a:spcBef>
                <a:spcPct val="20000"/>
              </a:spcBef>
              <a:buClr>
                <a:schemeClr val="accent2"/>
              </a:buClr>
              <a:buFont typeface="Wingdings 2" pitchFamily="18" charset="2"/>
              <a:buChar char=""/>
              <a:defRPr sz="2400">
                <a:solidFill>
                  <a:schemeClr val="tx1"/>
                </a:solidFill>
                <a:latin typeface="Corbel" pitchFamily="34" charset="0"/>
              </a:defRPr>
            </a:lvl3pPr>
            <a:lvl4pPr marL="1600200" indent="-228600" eaLnBrk="0" hangingPunct="0">
              <a:spcBef>
                <a:spcPct val="20000"/>
              </a:spcBef>
              <a:buClr>
                <a:srgbClr val="FEB80A"/>
              </a:buClr>
              <a:buFont typeface="Wingdings 3" pitchFamily="18" charset="2"/>
              <a:buChar char=""/>
              <a:defRPr sz="2200">
                <a:solidFill>
                  <a:schemeClr val="tx1"/>
                </a:solidFill>
                <a:latin typeface="Corbel" pitchFamily="34" charset="0"/>
              </a:defRPr>
            </a:lvl4pPr>
            <a:lvl5pPr marL="2057400" indent="-228600" eaLnBrk="0" hangingPunct="0">
              <a:spcBef>
                <a:spcPct val="20000"/>
              </a:spcBef>
              <a:buClr>
                <a:srgbClr val="FEB80A"/>
              </a:buClr>
              <a:buFont typeface="Wingdings 2" pitchFamily="18" charset="2"/>
              <a:buChar char=""/>
              <a:defRPr sz="2000">
                <a:solidFill>
                  <a:schemeClr val="tx1"/>
                </a:solidFill>
                <a:latin typeface="Corbel" pitchFamily="34" charset="0"/>
              </a:defRPr>
            </a:lvl5pPr>
            <a:lvl6pPr marL="25146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6pPr>
            <a:lvl7pPr marL="29718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7pPr>
            <a:lvl8pPr marL="34290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8pPr>
            <a:lvl9pPr marL="38862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9pPr>
          </a:lstStyle>
          <a:p>
            <a:pPr fontAlgn="base">
              <a:spcBef>
                <a:spcPct val="0"/>
              </a:spcBef>
              <a:spcAft>
                <a:spcPct val="0"/>
              </a:spcAft>
              <a:buClrTx/>
              <a:buSzTx/>
              <a:buFontTx/>
              <a:buNone/>
            </a:pPr>
            <a:r>
              <a:rPr lang="el-GR" altLang="el-GR" sz="2400" b="1" i="1" dirty="0">
                <a:latin typeface="Arial" charset="0"/>
              </a:rPr>
              <a:t>Βοηθήματα</a:t>
            </a:r>
            <a:endParaRPr lang="en-US" altLang="el-GR" sz="2400" b="1" dirty="0">
              <a:latin typeface="Arial" charset="0"/>
            </a:endParaRPr>
          </a:p>
        </p:txBody>
      </p:sp>
      <p:sp>
        <p:nvSpPr>
          <p:cNvPr id="68616" name="Rectangle 44"/>
          <p:cNvSpPr>
            <a:spLocks noChangeArrowheads="1"/>
          </p:cNvSpPr>
          <p:nvPr/>
        </p:nvSpPr>
        <p:spPr bwMode="auto">
          <a:xfrm>
            <a:off x="6781800" y="5715000"/>
            <a:ext cx="1832234" cy="459100"/>
          </a:xfrm>
          <a:prstGeom prst="rect">
            <a:avLst/>
          </a:prstGeom>
          <a:solidFill>
            <a:schemeClr val="tx2"/>
          </a:solidFill>
          <a:ln w="28575">
            <a:solidFill>
              <a:schemeClr val="bg2"/>
            </a:solidFill>
            <a:miter lim="800000"/>
            <a:headEnd/>
            <a:tailEnd/>
          </a:ln>
        </p:spPr>
        <p:txBody>
          <a:bodyPr wrap="none" lIns="90488" tIns="44450" rIns="90488" bIns="44450">
            <a:spAutoFit/>
          </a:bodyPr>
          <a:lstStyle>
            <a:lvl1pPr eaLnBrk="0" hangingPunct="0">
              <a:spcBef>
                <a:spcPts val="700"/>
              </a:spcBef>
              <a:buClr>
                <a:schemeClr val="tx2"/>
              </a:buClr>
              <a:buSzPct val="95000"/>
              <a:buFont typeface="Wingdings" pitchFamily="2" charset="2"/>
              <a:buChar char=""/>
              <a:defRPr sz="3000">
                <a:solidFill>
                  <a:schemeClr val="tx1"/>
                </a:solidFill>
                <a:latin typeface="Corbel" pitchFamily="34" charset="0"/>
              </a:defRPr>
            </a:lvl1pPr>
            <a:lvl2pPr marL="742950" indent="-285750" eaLnBrk="0" hangingPunct="0">
              <a:spcBef>
                <a:spcPct val="20000"/>
              </a:spcBef>
              <a:buClr>
                <a:schemeClr val="accent2"/>
              </a:buClr>
              <a:buSzPct val="90000"/>
              <a:buFont typeface="Wingdings" pitchFamily="2" charset="2"/>
              <a:buChar char=""/>
              <a:defRPr sz="2600">
                <a:solidFill>
                  <a:schemeClr val="tx1"/>
                </a:solidFill>
                <a:latin typeface="Corbel" pitchFamily="34" charset="0"/>
              </a:defRPr>
            </a:lvl2pPr>
            <a:lvl3pPr marL="1143000" indent="-228600" eaLnBrk="0" hangingPunct="0">
              <a:spcBef>
                <a:spcPct val="20000"/>
              </a:spcBef>
              <a:buClr>
                <a:schemeClr val="accent2"/>
              </a:buClr>
              <a:buFont typeface="Wingdings 2" pitchFamily="18" charset="2"/>
              <a:buChar char=""/>
              <a:defRPr sz="2400">
                <a:solidFill>
                  <a:schemeClr val="tx1"/>
                </a:solidFill>
                <a:latin typeface="Corbel" pitchFamily="34" charset="0"/>
              </a:defRPr>
            </a:lvl3pPr>
            <a:lvl4pPr marL="1600200" indent="-228600" eaLnBrk="0" hangingPunct="0">
              <a:spcBef>
                <a:spcPct val="20000"/>
              </a:spcBef>
              <a:buClr>
                <a:srgbClr val="FEB80A"/>
              </a:buClr>
              <a:buFont typeface="Wingdings 3" pitchFamily="18" charset="2"/>
              <a:buChar char=""/>
              <a:defRPr sz="2200">
                <a:solidFill>
                  <a:schemeClr val="tx1"/>
                </a:solidFill>
                <a:latin typeface="Corbel" pitchFamily="34" charset="0"/>
              </a:defRPr>
            </a:lvl4pPr>
            <a:lvl5pPr marL="2057400" indent="-228600" eaLnBrk="0" hangingPunct="0">
              <a:spcBef>
                <a:spcPct val="20000"/>
              </a:spcBef>
              <a:buClr>
                <a:srgbClr val="FEB80A"/>
              </a:buClr>
              <a:buFont typeface="Wingdings 2" pitchFamily="18" charset="2"/>
              <a:buChar char=""/>
              <a:defRPr sz="2000">
                <a:solidFill>
                  <a:schemeClr val="tx1"/>
                </a:solidFill>
                <a:latin typeface="Corbel" pitchFamily="34" charset="0"/>
              </a:defRPr>
            </a:lvl5pPr>
            <a:lvl6pPr marL="25146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6pPr>
            <a:lvl7pPr marL="29718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7pPr>
            <a:lvl8pPr marL="34290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8pPr>
            <a:lvl9pPr marL="38862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9pPr>
          </a:lstStyle>
          <a:p>
            <a:pPr fontAlgn="base">
              <a:spcBef>
                <a:spcPct val="0"/>
              </a:spcBef>
              <a:spcAft>
                <a:spcPct val="0"/>
              </a:spcAft>
              <a:buClrTx/>
              <a:buSzTx/>
              <a:buFontTx/>
              <a:buNone/>
            </a:pPr>
            <a:r>
              <a:rPr lang="el-GR" altLang="el-GR" sz="2400" b="1" i="1" dirty="0">
                <a:latin typeface="Arial" charset="0"/>
              </a:rPr>
              <a:t>Βοηθήματα</a:t>
            </a:r>
            <a:endParaRPr lang="en-US" altLang="el-GR" sz="2400" b="1" dirty="0">
              <a:latin typeface="Arial" charset="0"/>
            </a:endParaRPr>
          </a:p>
        </p:txBody>
      </p:sp>
      <p:sp>
        <p:nvSpPr>
          <p:cNvPr id="68617" name="Line 45"/>
          <p:cNvSpPr>
            <a:spLocks noChangeShapeType="1"/>
          </p:cNvSpPr>
          <p:nvPr/>
        </p:nvSpPr>
        <p:spPr bwMode="auto">
          <a:xfrm>
            <a:off x="2514600" y="2590800"/>
            <a:ext cx="0" cy="812800"/>
          </a:xfrm>
          <a:prstGeom prst="line">
            <a:avLst/>
          </a:prstGeom>
          <a:noFill/>
          <a:ln w="38100">
            <a:solidFill>
              <a:srgbClr val="BC1D43"/>
            </a:solidFill>
            <a:round/>
            <a:headEnd/>
            <a:tailEnd type="stealth" w="med" len="med"/>
          </a:ln>
          <a:extLst>
            <a:ext uri="{909E8E84-426E-40DD-AFC4-6F175D3DCCD1}">
              <a14:hiddenFill xmlns:a14="http://schemas.microsoft.com/office/drawing/2010/main">
                <a:noFill/>
              </a14:hiddenFill>
            </a:ext>
          </a:extLst>
        </p:spPr>
        <p:txBody>
          <a:bodyPr wrap="none" anchor="ctr"/>
          <a:lstStyle/>
          <a:p>
            <a:pPr fontAlgn="base">
              <a:spcBef>
                <a:spcPct val="0"/>
              </a:spcBef>
              <a:spcAft>
                <a:spcPct val="0"/>
              </a:spcAft>
            </a:pPr>
            <a:endParaRPr lang="el-GR" sz="3200">
              <a:solidFill>
                <a:prstClr val="white"/>
              </a:solidFill>
            </a:endParaRPr>
          </a:p>
        </p:txBody>
      </p:sp>
      <p:sp>
        <p:nvSpPr>
          <p:cNvPr id="68618" name="Line 46"/>
          <p:cNvSpPr>
            <a:spLocks noChangeShapeType="1"/>
          </p:cNvSpPr>
          <p:nvPr/>
        </p:nvSpPr>
        <p:spPr bwMode="auto">
          <a:xfrm>
            <a:off x="2482850" y="5562600"/>
            <a:ext cx="869950" cy="0"/>
          </a:xfrm>
          <a:prstGeom prst="line">
            <a:avLst/>
          </a:prstGeom>
          <a:noFill/>
          <a:ln w="38100">
            <a:solidFill>
              <a:srgbClr val="BC1D43"/>
            </a:solidFill>
            <a:round/>
            <a:headEnd/>
            <a:tailEnd type="stealth" w="med" len="med"/>
          </a:ln>
          <a:extLst>
            <a:ext uri="{909E8E84-426E-40DD-AFC4-6F175D3DCCD1}">
              <a14:hiddenFill xmlns:a14="http://schemas.microsoft.com/office/drawing/2010/main">
                <a:noFill/>
              </a14:hiddenFill>
            </a:ext>
          </a:extLst>
        </p:spPr>
        <p:txBody>
          <a:bodyPr wrap="none" anchor="ctr"/>
          <a:lstStyle/>
          <a:p>
            <a:pPr fontAlgn="base">
              <a:spcBef>
                <a:spcPct val="0"/>
              </a:spcBef>
              <a:spcAft>
                <a:spcPct val="0"/>
              </a:spcAft>
            </a:pPr>
            <a:endParaRPr lang="el-GR" sz="3200">
              <a:solidFill>
                <a:prstClr val="white"/>
              </a:solidFill>
            </a:endParaRPr>
          </a:p>
        </p:txBody>
      </p:sp>
      <p:sp>
        <p:nvSpPr>
          <p:cNvPr id="68619" name="Line 48"/>
          <p:cNvSpPr>
            <a:spLocks noChangeShapeType="1"/>
          </p:cNvSpPr>
          <p:nvPr/>
        </p:nvSpPr>
        <p:spPr bwMode="auto">
          <a:xfrm>
            <a:off x="6172200" y="5562600"/>
            <a:ext cx="1066800" cy="0"/>
          </a:xfrm>
          <a:prstGeom prst="line">
            <a:avLst/>
          </a:prstGeom>
          <a:noFill/>
          <a:ln w="38100">
            <a:solidFill>
              <a:srgbClr val="BC1D43"/>
            </a:solidFill>
            <a:round/>
            <a:headEnd/>
            <a:tailEnd/>
          </a:ln>
          <a:extLst>
            <a:ext uri="{909E8E84-426E-40DD-AFC4-6F175D3DCCD1}">
              <a14:hiddenFill xmlns:a14="http://schemas.microsoft.com/office/drawing/2010/main">
                <a:noFill/>
              </a14:hiddenFill>
            </a:ext>
          </a:extLst>
        </p:spPr>
        <p:txBody>
          <a:bodyPr wrap="none" anchor="ctr"/>
          <a:lstStyle/>
          <a:p>
            <a:pPr fontAlgn="base">
              <a:spcBef>
                <a:spcPct val="0"/>
              </a:spcBef>
              <a:spcAft>
                <a:spcPct val="0"/>
              </a:spcAft>
            </a:pPr>
            <a:endParaRPr lang="el-GR" sz="3200">
              <a:solidFill>
                <a:prstClr val="white"/>
              </a:solidFill>
            </a:endParaRPr>
          </a:p>
        </p:txBody>
      </p:sp>
      <p:sp>
        <p:nvSpPr>
          <p:cNvPr id="68620" name="Line 49"/>
          <p:cNvSpPr>
            <a:spLocks noChangeShapeType="1"/>
          </p:cNvSpPr>
          <p:nvPr/>
        </p:nvSpPr>
        <p:spPr bwMode="auto">
          <a:xfrm flipV="1">
            <a:off x="7239000" y="4267200"/>
            <a:ext cx="0" cy="1295400"/>
          </a:xfrm>
          <a:prstGeom prst="line">
            <a:avLst/>
          </a:prstGeom>
          <a:noFill/>
          <a:ln w="38100">
            <a:solidFill>
              <a:srgbClr val="BC1D43"/>
            </a:solidFill>
            <a:round/>
            <a:headEnd/>
            <a:tailEnd type="stealth" w="med" len="med"/>
          </a:ln>
          <a:extLst>
            <a:ext uri="{909E8E84-426E-40DD-AFC4-6F175D3DCCD1}">
              <a14:hiddenFill xmlns:a14="http://schemas.microsoft.com/office/drawing/2010/main">
                <a:noFill/>
              </a14:hiddenFill>
            </a:ext>
          </a:extLst>
        </p:spPr>
        <p:txBody>
          <a:bodyPr wrap="none" anchor="ctr"/>
          <a:lstStyle/>
          <a:p>
            <a:pPr fontAlgn="base">
              <a:spcBef>
                <a:spcPct val="0"/>
              </a:spcBef>
              <a:spcAft>
                <a:spcPct val="0"/>
              </a:spcAft>
            </a:pPr>
            <a:endParaRPr lang="el-GR" sz="3200">
              <a:solidFill>
                <a:prstClr val="white"/>
              </a:solidFill>
            </a:endParaRPr>
          </a:p>
        </p:txBody>
      </p:sp>
      <p:sp>
        <p:nvSpPr>
          <p:cNvPr id="68621" name="Line 50"/>
          <p:cNvSpPr>
            <a:spLocks noChangeShapeType="1"/>
          </p:cNvSpPr>
          <p:nvPr/>
        </p:nvSpPr>
        <p:spPr bwMode="auto">
          <a:xfrm flipV="1">
            <a:off x="7239000" y="3124200"/>
            <a:ext cx="0" cy="609600"/>
          </a:xfrm>
          <a:prstGeom prst="line">
            <a:avLst/>
          </a:prstGeom>
          <a:noFill/>
          <a:ln w="38100">
            <a:solidFill>
              <a:srgbClr val="BC1D43"/>
            </a:solidFill>
            <a:round/>
            <a:headEnd/>
            <a:tailEnd type="stealth" w="med" len="med"/>
          </a:ln>
          <a:extLst>
            <a:ext uri="{909E8E84-426E-40DD-AFC4-6F175D3DCCD1}">
              <a14:hiddenFill xmlns:a14="http://schemas.microsoft.com/office/drawing/2010/main">
                <a:noFill/>
              </a14:hiddenFill>
            </a:ext>
          </a:extLst>
        </p:spPr>
        <p:txBody>
          <a:bodyPr wrap="none" anchor="ctr"/>
          <a:lstStyle/>
          <a:p>
            <a:pPr fontAlgn="base">
              <a:spcBef>
                <a:spcPct val="0"/>
              </a:spcBef>
              <a:spcAft>
                <a:spcPct val="0"/>
              </a:spcAft>
            </a:pPr>
            <a:endParaRPr lang="el-GR" sz="3200">
              <a:solidFill>
                <a:prstClr val="white"/>
              </a:solidFill>
            </a:endParaRPr>
          </a:p>
        </p:txBody>
      </p:sp>
      <p:sp>
        <p:nvSpPr>
          <p:cNvPr id="68622" name="Line 51"/>
          <p:cNvSpPr>
            <a:spLocks noChangeShapeType="1"/>
          </p:cNvSpPr>
          <p:nvPr/>
        </p:nvSpPr>
        <p:spPr bwMode="auto">
          <a:xfrm>
            <a:off x="2971800" y="2590800"/>
            <a:ext cx="457200" cy="304800"/>
          </a:xfrm>
          <a:prstGeom prst="line">
            <a:avLst/>
          </a:prstGeom>
          <a:noFill/>
          <a:ln w="25400">
            <a:solidFill>
              <a:schemeClr val="folHlink"/>
            </a:solidFill>
            <a:prstDash val="dash"/>
            <a:round/>
            <a:headEnd/>
            <a:tailEnd/>
          </a:ln>
          <a:extLst>
            <a:ext uri="{909E8E84-426E-40DD-AFC4-6F175D3DCCD1}">
              <a14:hiddenFill xmlns:a14="http://schemas.microsoft.com/office/drawing/2010/main">
                <a:noFill/>
              </a14:hiddenFill>
            </a:ext>
          </a:extLst>
        </p:spPr>
        <p:txBody>
          <a:bodyPr wrap="none" anchor="ctr"/>
          <a:lstStyle/>
          <a:p>
            <a:pPr fontAlgn="base">
              <a:spcBef>
                <a:spcPct val="0"/>
              </a:spcBef>
              <a:spcAft>
                <a:spcPct val="0"/>
              </a:spcAft>
            </a:pPr>
            <a:endParaRPr lang="el-GR" sz="3200">
              <a:solidFill>
                <a:prstClr val="white"/>
              </a:solidFill>
            </a:endParaRPr>
          </a:p>
        </p:txBody>
      </p:sp>
      <p:sp>
        <p:nvSpPr>
          <p:cNvPr id="68623" name="Line 52"/>
          <p:cNvSpPr>
            <a:spLocks noChangeShapeType="1"/>
          </p:cNvSpPr>
          <p:nvPr/>
        </p:nvSpPr>
        <p:spPr bwMode="auto">
          <a:xfrm>
            <a:off x="6172200" y="5791200"/>
            <a:ext cx="609600" cy="152400"/>
          </a:xfrm>
          <a:prstGeom prst="line">
            <a:avLst/>
          </a:prstGeom>
          <a:noFill/>
          <a:ln w="25400">
            <a:solidFill>
              <a:schemeClr val="folHlink"/>
            </a:solidFill>
            <a:prstDash val="dash"/>
            <a:round/>
            <a:headEnd/>
            <a:tailEnd/>
          </a:ln>
          <a:extLst>
            <a:ext uri="{909E8E84-426E-40DD-AFC4-6F175D3DCCD1}">
              <a14:hiddenFill xmlns:a14="http://schemas.microsoft.com/office/drawing/2010/main">
                <a:noFill/>
              </a14:hiddenFill>
            </a:ext>
          </a:extLst>
        </p:spPr>
        <p:txBody>
          <a:bodyPr wrap="none" anchor="ctr"/>
          <a:lstStyle/>
          <a:p>
            <a:pPr fontAlgn="base">
              <a:spcBef>
                <a:spcPct val="0"/>
              </a:spcBef>
              <a:spcAft>
                <a:spcPct val="0"/>
              </a:spcAft>
            </a:pPr>
            <a:endParaRPr lang="el-GR" sz="3200">
              <a:solidFill>
                <a:prstClr val="white"/>
              </a:solidFill>
            </a:endParaRPr>
          </a:p>
        </p:txBody>
      </p:sp>
      <p:sp>
        <p:nvSpPr>
          <p:cNvPr id="68624" name="Rectangle 24"/>
          <p:cNvSpPr>
            <a:spLocks noChangeArrowheads="1"/>
          </p:cNvSpPr>
          <p:nvPr/>
        </p:nvSpPr>
        <p:spPr bwMode="auto">
          <a:xfrm>
            <a:off x="1295400" y="2171700"/>
            <a:ext cx="3578225" cy="482600"/>
          </a:xfrm>
          <a:prstGeom prst="rect">
            <a:avLst/>
          </a:prstGeom>
          <a:solidFill>
            <a:srgbClr val="CEFDFF"/>
          </a:solidFill>
          <a:ln w="28575">
            <a:solidFill>
              <a:schemeClr val="bg2"/>
            </a:solidFill>
            <a:miter lim="800000"/>
            <a:headEnd/>
            <a:tailEnd/>
          </a:ln>
        </p:spPr>
        <p:txBody>
          <a:bodyPr wrap="none" lIns="90488" tIns="44450" rIns="90488" bIns="44450">
            <a:spAutoFit/>
          </a:bodyPr>
          <a:lstStyle>
            <a:lvl1pPr eaLnBrk="0" hangingPunct="0">
              <a:spcBef>
                <a:spcPts val="700"/>
              </a:spcBef>
              <a:buClr>
                <a:schemeClr val="tx2"/>
              </a:buClr>
              <a:buSzPct val="95000"/>
              <a:buFont typeface="Wingdings" pitchFamily="2" charset="2"/>
              <a:buChar char=""/>
              <a:defRPr sz="3000">
                <a:solidFill>
                  <a:schemeClr val="tx1"/>
                </a:solidFill>
                <a:latin typeface="Corbel" pitchFamily="34" charset="0"/>
              </a:defRPr>
            </a:lvl1pPr>
            <a:lvl2pPr marL="742950" indent="-285750" eaLnBrk="0" hangingPunct="0">
              <a:spcBef>
                <a:spcPct val="20000"/>
              </a:spcBef>
              <a:buClr>
                <a:schemeClr val="accent2"/>
              </a:buClr>
              <a:buSzPct val="90000"/>
              <a:buFont typeface="Wingdings" pitchFamily="2" charset="2"/>
              <a:buChar char=""/>
              <a:defRPr sz="2600">
                <a:solidFill>
                  <a:schemeClr val="tx1"/>
                </a:solidFill>
                <a:latin typeface="Corbel" pitchFamily="34" charset="0"/>
              </a:defRPr>
            </a:lvl2pPr>
            <a:lvl3pPr marL="1143000" indent="-228600" eaLnBrk="0" hangingPunct="0">
              <a:spcBef>
                <a:spcPct val="20000"/>
              </a:spcBef>
              <a:buClr>
                <a:schemeClr val="accent2"/>
              </a:buClr>
              <a:buFont typeface="Wingdings 2" pitchFamily="18" charset="2"/>
              <a:buChar char=""/>
              <a:defRPr sz="2400">
                <a:solidFill>
                  <a:schemeClr val="tx1"/>
                </a:solidFill>
                <a:latin typeface="Corbel" pitchFamily="34" charset="0"/>
              </a:defRPr>
            </a:lvl3pPr>
            <a:lvl4pPr marL="1600200" indent="-228600" eaLnBrk="0" hangingPunct="0">
              <a:spcBef>
                <a:spcPct val="20000"/>
              </a:spcBef>
              <a:buClr>
                <a:srgbClr val="FEB80A"/>
              </a:buClr>
              <a:buFont typeface="Wingdings 3" pitchFamily="18" charset="2"/>
              <a:buChar char=""/>
              <a:defRPr sz="2200">
                <a:solidFill>
                  <a:schemeClr val="tx1"/>
                </a:solidFill>
                <a:latin typeface="Corbel" pitchFamily="34" charset="0"/>
              </a:defRPr>
            </a:lvl4pPr>
            <a:lvl5pPr marL="2057400" indent="-228600" eaLnBrk="0" hangingPunct="0">
              <a:spcBef>
                <a:spcPct val="20000"/>
              </a:spcBef>
              <a:buClr>
                <a:srgbClr val="FEB80A"/>
              </a:buClr>
              <a:buFont typeface="Wingdings 2" pitchFamily="18" charset="2"/>
              <a:buChar char=""/>
              <a:defRPr sz="2000">
                <a:solidFill>
                  <a:schemeClr val="tx1"/>
                </a:solidFill>
                <a:latin typeface="Corbel" pitchFamily="34" charset="0"/>
              </a:defRPr>
            </a:lvl5pPr>
            <a:lvl6pPr marL="25146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6pPr>
            <a:lvl7pPr marL="29718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7pPr>
            <a:lvl8pPr marL="34290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8pPr>
            <a:lvl9pPr marL="38862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9pPr>
          </a:lstStyle>
          <a:p>
            <a:pPr fontAlgn="base">
              <a:spcBef>
                <a:spcPct val="0"/>
              </a:spcBef>
              <a:spcAft>
                <a:spcPct val="0"/>
              </a:spcAft>
              <a:buClrTx/>
              <a:buSzTx/>
              <a:buFontTx/>
              <a:buNone/>
            </a:pPr>
            <a:r>
              <a:rPr lang="el-GR" altLang="el-GR" sz="2400" b="1">
                <a:solidFill>
                  <a:srgbClr val="4E5B6F"/>
                </a:solidFill>
                <a:latin typeface="Arial" charset="0"/>
              </a:rPr>
              <a:t>Πρωτοβάθμια εκτίμηση</a:t>
            </a:r>
            <a:endParaRPr lang="en-US" altLang="el-GR" sz="2400" b="1">
              <a:solidFill>
                <a:srgbClr val="4E5B6F"/>
              </a:solidFill>
              <a:latin typeface="Arial" charset="0"/>
            </a:endParaRPr>
          </a:p>
        </p:txBody>
      </p:sp>
      <p:sp>
        <p:nvSpPr>
          <p:cNvPr id="68625" name="Rectangle 16"/>
          <p:cNvSpPr>
            <a:spLocks noChangeArrowheads="1"/>
          </p:cNvSpPr>
          <p:nvPr/>
        </p:nvSpPr>
        <p:spPr bwMode="auto">
          <a:xfrm>
            <a:off x="1763713" y="3429000"/>
            <a:ext cx="1558925" cy="482600"/>
          </a:xfrm>
          <a:prstGeom prst="rect">
            <a:avLst/>
          </a:prstGeom>
          <a:solidFill>
            <a:srgbClr val="CEFDFF"/>
          </a:solidFill>
          <a:ln w="28575">
            <a:solidFill>
              <a:schemeClr val="bg2"/>
            </a:solidFill>
            <a:miter lim="800000"/>
            <a:headEnd/>
            <a:tailEnd/>
          </a:ln>
        </p:spPr>
        <p:txBody>
          <a:bodyPr wrap="none" lIns="90488" tIns="44450" rIns="90488" bIns="44450">
            <a:spAutoFit/>
          </a:bodyPr>
          <a:lstStyle>
            <a:lvl1pPr eaLnBrk="0" hangingPunct="0">
              <a:spcBef>
                <a:spcPts val="700"/>
              </a:spcBef>
              <a:buClr>
                <a:schemeClr val="tx2"/>
              </a:buClr>
              <a:buSzPct val="95000"/>
              <a:buFont typeface="Wingdings" pitchFamily="2" charset="2"/>
              <a:buChar char=""/>
              <a:defRPr sz="3000">
                <a:solidFill>
                  <a:schemeClr val="tx1"/>
                </a:solidFill>
                <a:latin typeface="Corbel" pitchFamily="34" charset="0"/>
              </a:defRPr>
            </a:lvl1pPr>
            <a:lvl2pPr marL="742950" indent="-285750" eaLnBrk="0" hangingPunct="0">
              <a:spcBef>
                <a:spcPct val="20000"/>
              </a:spcBef>
              <a:buClr>
                <a:schemeClr val="accent2"/>
              </a:buClr>
              <a:buSzPct val="90000"/>
              <a:buFont typeface="Wingdings" pitchFamily="2" charset="2"/>
              <a:buChar char=""/>
              <a:defRPr sz="2600">
                <a:solidFill>
                  <a:schemeClr val="tx1"/>
                </a:solidFill>
                <a:latin typeface="Corbel" pitchFamily="34" charset="0"/>
              </a:defRPr>
            </a:lvl2pPr>
            <a:lvl3pPr marL="1143000" indent="-228600" eaLnBrk="0" hangingPunct="0">
              <a:spcBef>
                <a:spcPct val="20000"/>
              </a:spcBef>
              <a:buClr>
                <a:schemeClr val="accent2"/>
              </a:buClr>
              <a:buFont typeface="Wingdings 2" pitchFamily="18" charset="2"/>
              <a:buChar char=""/>
              <a:defRPr sz="2400">
                <a:solidFill>
                  <a:schemeClr val="tx1"/>
                </a:solidFill>
                <a:latin typeface="Corbel" pitchFamily="34" charset="0"/>
              </a:defRPr>
            </a:lvl3pPr>
            <a:lvl4pPr marL="1600200" indent="-228600" eaLnBrk="0" hangingPunct="0">
              <a:spcBef>
                <a:spcPct val="20000"/>
              </a:spcBef>
              <a:buClr>
                <a:srgbClr val="FEB80A"/>
              </a:buClr>
              <a:buFont typeface="Wingdings 3" pitchFamily="18" charset="2"/>
              <a:buChar char=""/>
              <a:defRPr sz="2200">
                <a:solidFill>
                  <a:schemeClr val="tx1"/>
                </a:solidFill>
                <a:latin typeface="Corbel" pitchFamily="34" charset="0"/>
              </a:defRPr>
            </a:lvl4pPr>
            <a:lvl5pPr marL="2057400" indent="-228600" eaLnBrk="0" hangingPunct="0">
              <a:spcBef>
                <a:spcPct val="20000"/>
              </a:spcBef>
              <a:buClr>
                <a:srgbClr val="FEB80A"/>
              </a:buClr>
              <a:buFont typeface="Wingdings 2" pitchFamily="18" charset="2"/>
              <a:buChar char=""/>
              <a:defRPr sz="2000">
                <a:solidFill>
                  <a:schemeClr val="tx1"/>
                </a:solidFill>
                <a:latin typeface="Corbel" pitchFamily="34" charset="0"/>
              </a:defRPr>
            </a:lvl5pPr>
            <a:lvl6pPr marL="25146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6pPr>
            <a:lvl7pPr marL="29718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7pPr>
            <a:lvl8pPr marL="34290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8pPr>
            <a:lvl9pPr marL="38862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9pPr>
          </a:lstStyle>
          <a:p>
            <a:pPr fontAlgn="base">
              <a:spcBef>
                <a:spcPct val="0"/>
              </a:spcBef>
              <a:spcAft>
                <a:spcPct val="0"/>
              </a:spcAft>
              <a:buClrTx/>
              <a:buSzTx/>
              <a:buFontTx/>
              <a:buNone/>
            </a:pPr>
            <a:r>
              <a:rPr lang="el-GR" altLang="el-GR" sz="2400" b="1">
                <a:solidFill>
                  <a:srgbClr val="4E5B6F"/>
                </a:solidFill>
                <a:latin typeface="Arial" charset="0"/>
              </a:rPr>
              <a:t>Ανάνηψη</a:t>
            </a:r>
            <a:endParaRPr lang="en-US" altLang="el-GR" sz="3200" b="1">
              <a:solidFill>
                <a:prstClr val="white"/>
              </a:solidFill>
              <a:latin typeface="Arial" charset="0"/>
            </a:endParaRPr>
          </a:p>
        </p:txBody>
      </p:sp>
      <p:sp>
        <p:nvSpPr>
          <p:cNvPr id="68626" name="Rectangle 20"/>
          <p:cNvSpPr>
            <a:spLocks noChangeArrowheads="1"/>
          </p:cNvSpPr>
          <p:nvPr/>
        </p:nvSpPr>
        <p:spPr bwMode="auto">
          <a:xfrm>
            <a:off x="1460500" y="4359275"/>
            <a:ext cx="2303463" cy="482600"/>
          </a:xfrm>
          <a:prstGeom prst="rect">
            <a:avLst/>
          </a:prstGeom>
          <a:solidFill>
            <a:srgbClr val="CEFDFF"/>
          </a:solidFill>
          <a:ln w="28575">
            <a:solidFill>
              <a:schemeClr val="bg2"/>
            </a:solidFill>
            <a:miter lim="800000"/>
            <a:headEnd/>
            <a:tailEnd/>
          </a:ln>
        </p:spPr>
        <p:txBody>
          <a:bodyPr wrap="none" lIns="90488" tIns="44450" rIns="90488" bIns="44450">
            <a:spAutoFit/>
          </a:bodyPr>
          <a:lstStyle>
            <a:lvl1pPr eaLnBrk="0" hangingPunct="0">
              <a:spcBef>
                <a:spcPts val="700"/>
              </a:spcBef>
              <a:buClr>
                <a:schemeClr val="tx2"/>
              </a:buClr>
              <a:buSzPct val="95000"/>
              <a:buFont typeface="Wingdings" pitchFamily="2" charset="2"/>
              <a:buChar char=""/>
              <a:defRPr sz="3000">
                <a:solidFill>
                  <a:schemeClr val="tx1"/>
                </a:solidFill>
                <a:latin typeface="Corbel" pitchFamily="34" charset="0"/>
              </a:defRPr>
            </a:lvl1pPr>
            <a:lvl2pPr marL="742950" indent="-285750" eaLnBrk="0" hangingPunct="0">
              <a:spcBef>
                <a:spcPct val="20000"/>
              </a:spcBef>
              <a:buClr>
                <a:schemeClr val="accent2"/>
              </a:buClr>
              <a:buSzPct val="90000"/>
              <a:buFont typeface="Wingdings" pitchFamily="2" charset="2"/>
              <a:buChar char=""/>
              <a:defRPr sz="2600">
                <a:solidFill>
                  <a:schemeClr val="tx1"/>
                </a:solidFill>
                <a:latin typeface="Corbel" pitchFamily="34" charset="0"/>
              </a:defRPr>
            </a:lvl2pPr>
            <a:lvl3pPr marL="1143000" indent="-228600" eaLnBrk="0" hangingPunct="0">
              <a:spcBef>
                <a:spcPct val="20000"/>
              </a:spcBef>
              <a:buClr>
                <a:schemeClr val="accent2"/>
              </a:buClr>
              <a:buFont typeface="Wingdings 2" pitchFamily="18" charset="2"/>
              <a:buChar char=""/>
              <a:defRPr sz="2400">
                <a:solidFill>
                  <a:schemeClr val="tx1"/>
                </a:solidFill>
                <a:latin typeface="Corbel" pitchFamily="34" charset="0"/>
              </a:defRPr>
            </a:lvl3pPr>
            <a:lvl4pPr marL="1600200" indent="-228600" eaLnBrk="0" hangingPunct="0">
              <a:spcBef>
                <a:spcPct val="20000"/>
              </a:spcBef>
              <a:buClr>
                <a:srgbClr val="FEB80A"/>
              </a:buClr>
              <a:buFont typeface="Wingdings 3" pitchFamily="18" charset="2"/>
              <a:buChar char=""/>
              <a:defRPr sz="2200">
                <a:solidFill>
                  <a:schemeClr val="tx1"/>
                </a:solidFill>
                <a:latin typeface="Corbel" pitchFamily="34" charset="0"/>
              </a:defRPr>
            </a:lvl4pPr>
            <a:lvl5pPr marL="2057400" indent="-228600" eaLnBrk="0" hangingPunct="0">
              <a:spcBef>
                <a:spcPct val="20000"/>
              </a:spcBef>
              <a:buClr>
                <a:srgbClr val="FEB80A"/>
              </a:buClr>
              <a:buFont typeface="Wingdings 2" pitchFamily="18" charset="2"/>
              <a:buChar char=""/>
              <a:defRPr sz="2000">
                <a:solidFill>
                  <a:schemeClr val="tx1"/>
                </a:solidFill>
                <a:latin typeface="Corbel" pitchFamily="34" charset="0"/>
              </a:defRPr>
            </a:lvl5pPr>
            <a:lvl6pPr marL="25146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6pPr>
            <a:lvl7pPr marL="29718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7pPr>
            <a:lvl8pPr marL="34290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8pPr>
            <a:lvl9pPr marL="38862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9pPr>
          </a:lstStyle>
          <a:p>
            <a:pPr fontAlgn="base">
              <a:spcBef>
                <a:spcPct val="0"/>
              </a:spcBef>
              <a:spcAft>
                <a:spcPct val="0"/>
              </a:spcAft>
              <a:buClrTx/>
              <a:buSzTx/>
              <a:buFontTx/>
              <a:buNone/>
            </a:pPr>
            <a:r>
              <a:rPr lang="el-GR" altLang="el-GR" sz="2400" b="1">
                <a:solidFill>
                  <a:srgbClr val="4E5B6F"/>
                </a:solidFill>
                <a:latin typeface="Arial" charset="0"/>
              </a:rPr>
              <a:t>Επανεκτίμηση</a:t>
            </a:r>
            <a:endParaRPr lang="en-US" altLang="el-GR" sz="2400" b="1">
              <a:solidFill>
                <a:srgbClr val="4E5B6F"/>
              </a:solidFill>
              <a:latin typeface="Arial" charset="0"/>
            </a:endParaRPr>
          </a:p>
        </p:txBody>
      </p:sp>
      <p:sp>
        <p:nvSpPr>
          <p:cNvPr id="68627" name="Rectangle 33"/>
          <p:cNvSpPr>
            <a:spLocks noChangeArrowheads="1"/>
          </p:cNvSpPr>
          <p:nvPr/>
        </p:nvSpPr>
        <p:spPr bwMode="auto">
          <a:xfrm>
            <a:off x="3352800" y="5124450"/>
            <a:ext cx="2971800" cy="1212850"/>
          </a:xfrm>
          <a:prstGeom prst="rect">
            <a:avLst/>
          </a:prstGeom>
          <a:solidFill>
            <a:srgbClr val="CEFDFF"/>
          </a:solidFill>
          <a:ln w="28575">
            <a:solidFill>
              <a:schemeClr val="bg2"/>
            </a:solidFill>
            <a:miter lim="800000"/>
            <a:headEnd/>
            <a:tailEnd/>
          </a:ln>
        </p:spPr>
        <p:txBody>
          <a:bodyPr lIns="90488" tIns="44450" rIns="90488" bIns="44450">
            <a:spAutoFit/>
          </a:bodyPr>
          <a:lstStyle>
            <a:lvl1pPr eaLnBrk="0" hangingPunct="0">
              <a:spcBef>
                <a:spcPts val="700"/>
              </a:spcBef>
              <a:buClr>
                <a:schemeClr val="tx2"/>
              </a:buClr>
              <a:buSzPct val="95000"/>
              <a:buFont typeface="Wingdings" pitchFamily="2" charset="2"/>
              <a:buChar char=""/>
              <a:defRPr sz="3000">
                <a:solidFill>
                  <a:schemeClr val="tx1"/>
                </a:solidFill>
                <a:latin typeface="Corbel" pitchFamily="34" charset="0"/>
              </a:defRPr>
            </a:lvl1pPr>
            <a:lvl2pPr marL="742950" indent="-285750" eaLnBrk="0" hangingPunct="0">
              <a:spcBef>
                <a:spcPct val="20000"/>
              </a:spcBef>
              <a:buClr>
                <a:schemeClr val="accent2"/>
              </a:buClr>
              <a:buSzPct val="90000"/>
              <a:buFont typeface="Wingdings" pitchFamily="2" charset="2"/>
              <a:buChar char=""/>
              <a:defRPr sz="2600">
                <a:solidFill>
                  <a:schemeClr val="tx1"/>
                </a:solidFill>
                <a:latin typeface="Corbel" pitchFamily="34" charset="0"/>
              </a:defRPr>
            </a:lvl2pPr>
            <a:lvl3pPr marL="1143000" indent="-228600" eaLnBrk="0" hangingPunct="0">
              <a:spcBef>
                <a:spcPct val="20000"/>
              </a:spcBef>
              <a:buClr>
                <a:schemeClr val="accent2"/>
              </a:buClr>
              <a:buFont typeface="Wingdings 2" pitchFamily="18" charset="2"/>
              <a:buChar char=""/>
              <a:defRPr sz="2400">
                <a:solidFill>
                  <a:schemeClr val="tx1"/>
                </a:solidFill>
                <a:latin typeface="Corbel" pitchFamily="34" charset="0"/>
              </a:defRPr>
            </a:lvl3pPr>
            <a:lvl4pPr marL="1600200" indent="-228600" eaLnBrk="0" hangingPunct="0">
              <a:spcBef>
                <a:spcPct val="20000"/>
              </a:spcBef>
              <a:buClr>
                <a:srgbClr val="FEB80A"/>
              </a:buClr>
              <a:buFont typeface="Wingdings 3" pitchFamily="18" charset="2"/>
              <a:buChar char=""/>
              <a:defRPr sz="2200">
                <a:solidFill>
                  <a:schemeClr val="tx1"/>
                </a:solidFill>
                <a:latin typeface="Corbel" pitchFamily="34" charset="0"/>
              </a:defRPr>
            </a:lvl4pPr>
            <a:lvl5pPr marL="2057400" indent="-228600" eaLnBrk="0" hangingPunct="0">
              <a:spcBef>
                <a:spcPct val="20000"/>
              </a:spcBef>
              <a:buClr>
                <a:srgbClr val="FEB80A"/>
              </a:buClr>
              <a:buFont typeface="Wingdings 2" pitchFamily="18" charset="2"/>
              <a:buChar char=""/>
              <a:defRPr sz="2000">
                <a:solidFill>
                  <a:schemeClr val="tx1"/>
                </a:solidFill>
                <a:latin typeface="Corbel" pitchFamily="34" charset="0"/>
              </a:defRPr>
            </a:lvl5pPr>
            <a:lvl6pPr marL="25146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6pPr>
            <a:lvl7pPr marL="29718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7pPr>
            <a:lvl8pPr marL="34290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8pPr>
            <a:lvl9pPr marL="38862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9pPr>
          </a:lstStyle>
          <a:p>
            <a:pPr algn="ctr" fontAlgn="base">
              <a:spcBef>
                <a:spcPct val="0"/>
              </a:spcBef>
              <a:spcAft>
                <a:spcPct val="0"/>
              </a:spcAft>
              <a:buClrTx/>
              <a:buSzTx/>
              <a:buFontTx/>
              <a:buNone/>
            </a:pPr>
            <a:r>
              <a:rPr lang="el-GR" altLang="el-GR" sz="2400" b="1">
                <a:solidFill>
                  <a:srgbClr val="4E5B6F"/>
                </a:solidFill>
                <a:latin typeface="Arial" charset="0"/>
              </a:rPr>
              <a:t>Λεπτομερής δευτεροβάθμια εκτίμηση</a:t>
            </a:r>
            <a:endParaRPr lang="en-US" altLang="el-GR" sz="2400" b="1">
              <a:solidFill>
                <a:srgbClr val="4E5B6F"/>
              </a:solidFill>
              <a:latin typeface="Arial" charset="0"/>
            </a:endParaRPr>
          </a:p>
        </p:txBody>
      </p:sp>
    </p:spTree>
    <p:extLst>
      <p:ext uri="{BB962C8B-B14F-4D97-AF65-F5344CB8AC3E}">
        <p14:creationId xmlns:p14="http://schemas.microsoft.com/office/powerpoint/2010/main" val="1412176608"/>
      </p:ext>
    </p:extLst>
  </p:cSld>
  <p:clrMapOvr>
    <a:masterClrMapping/>
  </p:clrMapOvr>
  <p:transition spd="slow"/>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6562" name="Rectangle 2"/>
          <p:cNvSpPr>
            <a:spLocks noGrp="1" noChangeArrowheads="1"/>
          </p:cNvSpPr>
          <p:nvPr>
            <p:ph type="title"/>
          </p:nvPr>
        </p:nvSpPr>
        <p:spPr>
          <a:xfrm>
            <a:off x="914400" y="1905000"/>
            <a:ext cx="7772400" cy="1143000"/>
          </a:xfrm>
        </p:spPr>
        <p:txBody>
          <a:bodyPr>
            <a:normAutofit fontScale="90000"/>
          </a:bodyPr>
          <a:lstStyle/>
          <a:p>
            <a:pPr eaLnBrk="1" hangingPunct="1">
              <a:defRPr/>
            </a:pPr>
            <a:r>
              <a:rPr lang="el-GR" altLang="el-GR" sz="2400" b="1" cap="none" dirty="0" smtClean="0">
                <a:solidFill>
                  <a:schemeClr val="tx1"/>
                </a:solidFill>
                <a:effectLst>
                  <a:outerShdw blurRad="38100" dist="38100" dir="2700000" algn="tl">
                    <a:srgbClr val="000000">
                      <a:alpha val="43137"/>
                    </a:srgbClr>
                  </a:outerShdw>
                </a:effectLst>
                <a:latin typeface="Arial" charset="0"/>
              </a:rPr>
              <a:t>ΠΟΙΑ ΕΙΝΑΙ ΜΙΑ ΓΡΗΓΟΡΗ ΚΑΙ ΑΠΛΗ ΜΕΘΟΔΟΣ ΓΙΑ ΝΑ ΕΚΤΙΜΗΣΕΤΕ ΤΟΝ ΑΣΘΕΝΗ ΜΕΣΑ ΣΕ 10 ΔΕΥΤΕΡΟΛΕΠΤΑ</a:t>
            </a:r>
            <a:r>
              <a:rPr lang="el-GR" altLang="el-GR" sz="2400" b="1" i="1" dirty="0" smtClean="0">
                <a:solidFill>
                  <a:schemeClr val="tx1"/>
                </a:solidFill>
                <a:latin typeface="Arial" charset="0"/>
              </a:rPr>
              <a:t>;</a:t>
            </a:r>
            <a:endParaRPr lang="en-US" altLang="el-GR" sz="4200" b="1" dirty="0" smtClean="0">
              <a:solidFill>
                <a:schemeClr val="tx1"/>
              </a:solidFill>
              <a:latin typeface="Arial" charset="0"/>
            </a:endParaRPr>
          </a:p>
        </p:txBody>
      </p:sp>
      <p:sp>
        <p:nvSpPr>
          <p:cNvPr id="69635" name="Rectangle 4"/>
          <p:cNvSpPr>
            <a:spLocks noChangeArrowheads="1"/>
          </p:cNvSpPr>
          <p:nvPr/>
        </p:nvSpPr>
        <p:spPr bwMode="auto">
          <a:xfrm>
            <a:off x="1476375" y="476250"/>
            <a:ext cx="6834188"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ts val="700"/>
              </a:spcBef>
              <a:buClr>
                <a:schemeClr val="tx2"/>
              </a:buClr>
              <a:buSzPct val="95000"/>
              <a:buFont typeface="Wingdings" pitchFamily="2" charset="2"/>
              <a:buChar char=""/>
              <a:defRPr sz="3000">
                <a:solidFill>
                  <a:schemeClr val="tx1"/>
                </a:solidFill>
                <a:latin typeface="Corbel" pitchFamily="34" charset="0"/>
              </a:defRPr>
            </a:lvl1pPr>
            <a:lvl2pPr marL="742950" indent="-285750" eaLnBrk="0" hangingPunct="0">
              <a:spcBef>
                <a:spcPct val="20000"/>
              </a:spcBef>
              <a:buClr>
                <a:schemeClr val="accent2"/>
              </a:buClr>
              <a:buSzPct val="90000"/>
              <a:buFont typeface="Wingdings" pitchFamily="2" charset="2"/>
              <a:buChar char=""/>
              <a:defRPr sz="2600">
                <a:solidFill>
                  <a:schemeClr val="tx1"/>
                </a:solidFill>
                <a:latin typeface="Corbel" pitchFamily="34" charset="0"/>
              </a:defRPr>
            </a:lvl2pPr>
            <a:lvl3pPr marL="1143000" indent="-228600" eaLnBrk="0" hangingPunct="0">
              <a:spcBef>
                <a:spcPct val="20000"/>
              </a:spcBef>
              <a:buClr>
                <a:schemeClr val="accent2"/>
              </a:buClr>
              <a:buFont typeface="Wingdings 2" pitchFamily="18" charset="2"/>
              <a:buChar char=""/>
              <a:defRPr sz="2400">
                <a:solidFill>
                  <a:schemeClr val="tx1"/>
                </a:solidFill>
                <a:latin typeface="Corbel" pitchFamily="34" charset="0"/>
              </a:defRPr>
            </a:lvl3pPr>
            <a:lvl4pPr marL="1600200" indent="-228600" eaLnBrk="0" hangingPunct="0">
              <a:spcBef>
                <a:spcPct val="20000"/>
              </a:spcBef>
              <a:buClr>
                <a:srgbClr val="FEB80A"/>
              </a:buClr>
              <a:buFont typeface="Wingdings 3" pitchFamily="18" charset="2"/>
              <a:buChar char=""/>
              <a:defRPr sz="2200">
                <a:solidFill>
                  <a:schemeClr val="tx1"/>
                </a:solidFill>
                <a:latin typeface="Corbel" pitchFamily="34" charset="0"/>
              </a:defRPr>
            </a:lvl4pPr>
            <a:lvl5pPr marL="2057400" indent="-228600" eaLnBrk="0" hangingPunct="0">
              <a:spcBef>
                <a:spcPct val="20000"/>
              </a:spcBef>
              <a:buClr>
                <a:srgbClr val="FEB80A"/>
              </a:buClr>
              <a:buFont typeface="Wingdings 2" pitchFamily="18" charset="2"/>
              <a:buChar char=""/>
              <a:defRPr sz="2000">
                <a:solidFill>
                  <a:schemeClr val="tx1"/>
                </a:solidFill>
                <a:latin typeface="Corbel" pitchFamily="34" charset="0"/>
              </a:defRPr>
            </a:lvl5pPr>
            <a:lvl6pPr marL="25146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6pPr>
            <a:lvl7pPr marL="29718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7pPr>
            <a:lvl8pPr marL="34290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8pPr>
            <a:lvl9pPr marL="38862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9pPr>
          </a:lstStyle>
          <a:p>
            <a:pPr fontAlgn="base">
              <a:spcBef>
                <a:spcPct val="0"/>
              </a:spcBef>
              <a:spcAft>
                <a:spcPct val="0"/>
              </a:spcAft>
              <a:buClrTx/>
              <a:buSzTx/>
              <a:buFontTx/>
              <a:buNone/>
            </a:pPr>
            <a:r>
              <a:rPr lang="el-GR" altLang="el-GR" sz="3600" b="1">
                <a:solidFill>
                  <a:prstClr val="white"/>
                </a:solidFill>
                <a:latin typeface="Arial" charset="0"/>
              </a:rPr>
              <a:t>Ταχεία Εκτίμηση</a:t>
            </a:r>
            <a:endParaRPr lang="en-US" altLang="el-GR" sz="3600" b="1">
              <a:solidFill>
                <a:srgbClr val="4E5B6F"/>
              </a:solidFill>
              <a:latin typeface="Arial" charset="0"/>
            </a:endParaRPr>
          </a:p>
        </p:txBody>
      </p:sp>
    </p:spTree>
    <p:extLst>
      <p:ext uri="{BB962C8B-B14F-4D97-AF65-F5344CB8AC3E}">
        <p14:creationId xmlns:p14="http://schemas.microsoft.com/office/powerpoint/2010/main" val="2854061618"/>
      </p:ext>
    </p:extLst>
  </p:cSld>
  <p:clrMapOvr>
    <a:masterClrMapping/>
  </p:clrMapOvr>
  <p:transition spd="slow"/>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7586" name="Rectangle 2"/>
          <p:cNvSpPr>
            <a:spLocks noGrp="1" noChangeArrowheads="1"/>
          </p:cNvSpPr>
          <p:nvPr>
            <p:ph type="title"/>
          </p:nvPr>
        </p:nvSpPr>
        <p:spPr>
          <a:xfrm>
            <a:off x="0" y="332656"/>
            <a:ext cx="8892480" cy="1503040"/>
          </a:xfrm>
        </p:spPr>
        <p:txBody>
          <a:bodyPr>
            <a:normAutofit fontScale="90000"/>
          </a:bodyPr>
          <a:lstStyle/>
          <a:p>
            <a:pPr eaLnBrk="1" hangingPunct="1">
              <a:defRPr/>
            </a:pPr>
            <a:r>
              <a:rPr lang="el-GR" altLang="el-GR" sz="3200" b="1" i="1" cap="none" dirty="0" smtClean="0">
                <a:solidFill>
                  <a:schemeClr val="tx1"/>
                </a:solidFill>
                <a:latin typeface="Arial" charset="0"/>
              </a:rPr>
              <a:t>ΠΟΙΑ ΕΙΝΑΙ ΜΙΑ ΓΡΗΓΟΡΗ ΚΑΙ ΑΠΛΗ ΜΕΘΟΔΟΣ ΓΙΑ ΝΑ ΕΚΤΙΜΗΣΕΤΕ ΤΟΝ ΑΣΘΕΝΗ ΜΕΣΑ ΣΕ 10 ΔΕΥΤΕΡΟΛΕΠΤΑ</a:t>
            </a:r>
            <a:r>
              <a:rPr lang="el-GR" altLang="el-GR" sz="2400" b="1" i="1" dirty="0" smtClean="0">
                <a:solidFill>
                  <a:schemeClr val="tx1"/>
                </a:solidFill>
                <a:latin typeface="Arial" charset="0"/>
              </a:rPr>
              <a:t>;</a:t>
            </a:r>
            <a:endParaRPr lang="en-US" altLang="el-GR" sz="2400" b="1" i="1" dirty="0" smtClean="0">
              <a:solidFill>
                <a:schemeClr val="tx1"/>
              </a:solidFill>
              <a:latin typeface="Arial" charset="0"/>
            </a:endParaRPr>
          </a:p>
        </p:txBody>
      </p:sp>
      <p:sp>
        <p:nvSpPr>
          <p:cNvPr id="70659" name="Rectangle 3"/>
          <p:cNvSpPr>
            <a:spLocks noGrp="1" noChangeArrowheads="1"/>
          </p:cNvSpPr>
          <p:nvPr>
            <p:ph idx="1"/>
          </p:nvPr>
        </p:nvSpPr>
        <p:spPr>
          <a:xfrm>
            <a:off x="762000" y="3200400"/>
            <a:ext cx="5638800" cy="2209800"/>
          </a:xfrm>
          <a:ln w="38100">
            <a:solidFill>
              <a:srgbClr val="FF0000"/>
            </a:solidFill>
          </a:ln>
        </p:spPr>
        <p:txBody>
          <a:bodyPr/>
          <a:lstStyle/>
          <a:p>
            <a:pPr eaLnBrk="1" hangingPunct="1">
              <a:spcBef>
                <a:spcPct val="25000"/>
              </a:spcBef>
              <a:spcAft>
                <a:spcPct val="25000"/>
              </a:spcAft>
              <a:buClr>
                <a:srgbClr val="C11942"/>
              </a:buClr>
              <a:buFont typeface="Times" charset="0"/>
              <a:buChar char="●"/>
            </a:pPr>
            <a:r>
              <a:rPr lang="el-GR" altLang="el-GR" sz="2800" b="1" dirty="0" smtClean="0">
                <a:latin typeface="Arial" charset="0"/>
              </a:rPr>
              <a:t>Παρουσιαστείτε στον ασθενή</a:t>
            </a:r>
            <a:endParaRPr lang="en-US" altLang="el-GR" sz="2800" b="1" dirty="0" smtClean="0">
              <a:latin typeface="Arial" charset="0"/>
            </a:endParaRPr>
          </a:p>
          <a:p>
            <a:pPr eaLnBrk="1" hangingPunct="1">
              <a:spcBef>
                <a:spcPct val="25000"/>
              </a:spcBef>
              <a:spcAft>
                <a:spcPct val="25000"/>
              </a:spcAft>
              <a:buClr>
                <a:srgbClr val="C11942"/>
              </a:buClr>
              <a:buFont typeface="Times" charset="0"/>
              <a:buChar char="●"/>
            </a:pPr>
            <a:r>
              <a:rPr lang="el-GR" altLang="el-GR" sz="2800" b="1" dirty="0" smtClean="0">
                <a:latin typeface="Arial" charset="0"/>
              </a:rPr>
              <a:t>Ρωτήστε τον το όνομα του</a:t>
            </a:r>
            <a:endParaRPr lang="en-US" altLang="el-GR" sz="2800" b="1" dirty="0" smtClean="0">
              <a:latin typeface="Arial" charset="0"/>
            </a:endParaRPr>
          </a:p>
          <a:p>
            <a:pPr eaLnBrk="1" hangingPunct="1">
              <a:spcBef>
                <a:spcPct val="25000"/>
              </a:spcBef>
              <a:spcAft>
                <a:spcPct val="25000"/>
              </a:spcAft>
              <a:buClr>
                <a:srgbClr val="C11942"/>
              </a:buClr>
              <a:buFont typeface="Times" charset="0"/>
              <a:buChar char="●"/>
            </a:pPr>
            <a:r>
              <a:rPr lang="el-GR" altLang="el-GR" sz="2800" b="1" dirty="0" smtClean="0">
                <a:latin typeface="Arial" charset="0"/>
              </a:rPr>
              <a:t>Ρωτήστε τον τι συνέβη</a:t>
            </a:r>
            <a:endParaRPr lang="en-US" altLang="el-GR" sz="4200" b="1" dirty="0" smtClean="0"/>
          </a:p>
        </p:txBody>
      </p:sp>
      <p:sp>
        <p:nvSpPr>
          <p:cNvPr id="70660" name="Rectangle 4"/>
          <p:cNvSpPr>
            <a:spLocks noChangeArrowheads="1"/>
          </p:cNvSpPr>
          <p:nvPr/>
        </p:nvSpPr>
        <p:spPr bwMode="auto">
          <a:xfrm>
            <a:off x="1476375" y="476250"/>
            <a:ext cx="6834188"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ts val="700"/>
              </a:spcBef>
              <a:buClr>
                <a:schemeClr val="tx2"/>
              </a:buClr>
              <a:buSzPct val="95000"/>
              <a:buFont typeface="Wingdings" pitchFamily="2" charset="2"/>
              <a:buChar char=""/>
              <a:defRPr sz="3000">
                <a:solidFill>
                  <a:schemeClr val="tx1"/>
                </a:solidFill>
                <a:latin typeface="Corbel" pitchFamily="34" charset="0"/>
              </a:defRPr>
            </a:lvl1pPr>
            <a:lvl2pPr marL="742950" indent="-285750" eaLnBrk="0" hangingPunct="0">
              <a:spcBef>
                <a:spcPct val="20000"/>
              </a:spcBef>
              <a:buClr>
                <a:schemeClr val="accent2"/>
              </a:buClr>
              <a:buSzPct val="90000"/>
              <a:buFont typeface="Wingdings" pitchFamily="2" charset="2"/>
              <a:buChar char=""/>
              <a:defRPr sz="2600">
                <a:solidFill>
                  <a:schemeClr val="tx1"/>
                </a:solidFill>
                <a:latin typeface="Corbel" pitchFamily="34" charset="0"/>
              </a:defRPr>
            </a:lvl2pPr>
            <a:lvl3pPr marL="1143000" indent="-228600" eaLnBrk="0" hangingPunct="0">
              <a:spcBef>
                <a:spcPct val="20000"/>
              </a:spcBef>
              <a:buClr>
                <a:schemeClr val="accent2"/>
              </a:buClr>
              <a:buFont typeface="Wingdings 2" pitchFamily="18" charset="2"/>
              <a:buChar char=""/>
              <a:defRPr sz="2400">
                <a:solidFill>
                  <a:schemeClr val="tx1"/>
                </a:solidFill>
                <a:latin typeface="Corbel" pitchFamily="34" charset="0"/>
              </a:defRPr>
            </a:lvl3pPr>
            <a:lvl4pPr marL="1600200" indent="-228600" eaLnBrk="0" hangingPunct="0">
              <a:spcBef>
                <a:spcPct val="20000"/>
              </a:spcBef>
              <a:buClr>
                <a:srgbClr val="FEB80A"/>
              </a:buClr>
              <a:buFont typeface="Wingdings 3" pitchFamily="18" charset="2"/>
              <a:buChar char=""/>
              <a:defRPr sz="2200">
                <a:solidFill>
                  <a:schemeClr val="tx1"/>
                </a:solidFill>
                <a:latin typeface="Corbel" pitchFamily="34" charset="0"/>
              </a:defRPr>
            </a:lvl4pPr>
            <a:lvl5pPr marL="2057400" indent="-228600" eaLnBrk="0" hangingPunct="0">
              <a:spcBef>
                <a:spcPct val="20000"/>
              </a:spcBef>
              <a:buClr>
                <a:srgbClr val="FEB80A"/>
              </a:buClr>
              <a:buFont typeface="Wingdings 2" pitchFamily="18" charset="2"/>
              <a:buChar char=""/>
              <a:defRPr sz="2000">
                <a:solidFill>
                  <a:schemeClr val="tx1"/>
                </a:solidFill>
                <a:latin typeface="Corbel" pitchFamily="34" charset="0"/>
              </a:defRPr>
            </a:lvl5pPr>
            <a:lvl6pPr marL="25146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6pPr>
            <a:lvl7pPr marL="29718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7pPr>
            <a:lvl8pPr marL="34290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8pPr>
            <a:lvl9pPr marL="38862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9pPr>
          </a:lstStyle>
          <a:p>
            <a:pPr fontAlgn="base">
              <a:spcBef>
                <a:spcPct val="0"/>
              </a:spcBef>
              <a:spcAft>
                <a:spcPct val="0"/>
              </a:spcAft>
              <a:buClrTx/>
              <a:buSzTx/>
              <a:buFontTx/>
              <a:buNone/>
            </a:pPr>
            <a:endParaRPr lang="en-US" altLang="el-GR" sz="3600" b="1" dirty="0">
              <a:solidFill>
                <a:srgbClr val="4E5B6F"/>
              </a:solidFill>
              <a:latin typeface="Arial" charset="0"/>
            </a:endParaRPr>
          </a:p>
        </p:txBody>
      </p:sp>
      <p:sp>
        <p:nvSpPr>
          <p:cNvPr id="2" name="Ορθογώνιο 1"/>
          <p:cNvSpPr/>
          <p:nvPr/>
        </p:nvSpPr>
        <p:spPr>
          <a:xfrm>
            <a:off x="755576" y="2169730"/>
            <a:ext cx="3904531" cy="646331"/>
          </a:xfrm>
          <a:prstGeom prst="rect">
            <a:avLst/>
          </a:prstGeom>
        </p:spPr>
        <p:txBody>
          <a:bodyPr wrap="square">
            <a:spAutoFit/>
          </a:bodyPr>
          <a:lstStyle/>
          <a:p>
            <a:pPr lvl="0" fontAlgn="base">
              <a:spcBef>
                <a:spcPct val="0"/>
              </a:spcBef>
              <a:spcAft>
                <a:spcPct val="0"/>
              </a:spcAft>
            </a:pPr>
            <a:r>
              <a:rPr lang="el-GR" altLang="el-GR" sz="3600" b="1" dirty="0">
                <a:latin typeface="Arial" charset="0"/>
              </a:rPr>
              <a:t>Ταχεία Εκτίμηση</a:t>
            </a:r>
            <a:endParaRPr lang="en-US" altLang="el-GR" sz="3600" b="1" dirty="0">
              <a:latin typeface="Arial" charset="0"/>
            </a:endParaRPr>
          </a:p>
        </p:txBody>
      </p:sp>
    </p:spTree>
    <p:extLst>
      <p:ext uri="{BB962C8B-B14F-4D97-AF65-F5344CB8AC3E}">
        <p14:creationId xmlns:p14="http://schemas.microsoft.com/office/powerpoint/2010/main" val="3100641879"/>
      </p:ext>
    </p:extLst>
  </p:cSld>
  <p:clrMapOvr>
    <a:masterClrMapping/>
  </p:clrMapOvr>
  <p:transition spd="slow"/>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4"/>
          <p:cNvSpPr>
            <a:spLocks noGrp="1" noChangeArrowheads="1"/>
          </p:cNvSpPr>
          <p:nvPr>
            <p:ph type="title"/>
          </p:nvPr>
        </p:nvSpPr>
        <p:spPr>
          <a:xfrm>
            <a:off x="107504" y="476250"/>
            <a:ext cx="8779321" cy="1143000"/>
          </a:xfrm>
        </p:spPr>
        <p:txBody>
          <a:bodyPr/>
          <a:lstStyle/>
          <a:p>
            <a:pPr algn="ctr" eaLnBrk="1" hangingPunct="1">
              <a:defRPr/>
            </a:pPr>
            <a:r>
              <a:rPr lang="el-GR" altLang="el-GR" sz="3200" b="1" cap="none" dirty="0" smtClean="0">
                <a:solidFill>
                  <a:schemeClr val="tx1"/>
                </a:solidFill>
                <a:latin typeface="Arial" charset="0"/>
              </a:rPr>
              <a:t>Η ΣΩΣΤΗ ΑΝΤΑΠΟΚΡΙΣΗ ΕΠΙΒΕΒΑΙΩΝΕΙ</a:t>
            </a:r>
            <a:endParaRPr lang="en-US" altLang="el-GR" sz="3200" b="1" cap="none" dirty="0" smtClean="0">
              <a:solidFill>
                <a:schemeClr val="tx1"/>
              </a:solidFill>
              <a:latin typeface="Arial" charset="0"/>
            </a:endParaRPr>
          </a:p>
        </p:txBody>
      </p:sp>
      <p:sp>
        <p:nvSpPr>
          <p:cNvPr id="71683" name="Line 44"/>
          <p:cNvSpPr>
            <a:spLocks noChangeShapeType="1"/>
          </p:cNvSpPr>
          <p:nvPr/>
        </p:nvSpPr>
        <p:spPr bwMode="auto">
          <a:xfrm>
            <a:off x="1692275" y="3213100"/>
            <a:ext cx="6335763" cy="0"/>
          </a:xfrm>
          <a:prstGeom prst="line">
            <a:avLst/>
          </a:prstGeom>
          <a:noFill/>
          <a:ln w="25400">
            <a:solidFill>
              <a:schemeClr val="folHlink"/>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l-GR" sz="3200">
              <a:solidFill>
                <a:prstClr val="white"/>
              </a:solidFill>
            </a:endParaRPr>
          </a:p>
        </p:txBody>
      </p:sp>
      <p:sp>
        <p:nvSpPr>
          <p:cNvPr id="71684" name="Line 46"/>
          <p:cNvSpPr>
            <a:spLocks noChangeShapeType="1"/>
          </p:cNvSpPr>
          <p:nvPr/>
        </p:nvSpPr>
        <p:spPr bwMode="auto">
          <a:xfrm>
            <a:off x="1692276" y="5734050"/>
            <a:ext cx="6407200" cy="0"/>
          </a:xfrm>
          <a:prstGeom prst="line">
            <a:avLst/>
          </a:prstGeom>
          <a:noFill/>
          <a:ln w="25400">
            <a:solidFill>
              <a:schemeClr val="folHlink"/>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l-GR" sz="3200">
              <a:solidFill>
                <a:prstClr val="white"/>
              </a:solidFill>
            </a:endParaRPr>
          </a:p>
        </p:txBody>
      </p:sp>
      <p:grpSp>
        <p:nvGrpSpPr>
          <p:cNvPr id="71685" name="Group 48"/>
          <p:cNvGrpSpPr>
            <a:grpSpLocks/>
          </p:cNvGrpSpPr>
          <p:nvPr/>
        </p:nvGrpSpPr>
        <p:grpSpPr bwMode="auto">
          <a:xfrm>
            <a:off x="971600" y="2636838"/>
            <a:ext cx="7127875" cy="3113087"/>
            <a:chOff x="1066" y="1661"/>
            <a:chExt cx="4490" cy="1961"/>
          </a:xfrm>
        </p:grpSpPr>
        <p:sp>
          <p:nvSpPr>
            <p:cNvPr id="71686" name="Text Box 16"/>
            <p:cNvSpPr txBox="1">
              <a:spLocks noChangeArrowheads="1"/>
            </p:cNvSpPr>
            <p:nvPr/>
          </p:nvSpPr>
          <p:spPr bwMode="auto">
            <a:xfrm>
              <a:off x="1111" y="1661"/>
              <a:ext cx="4400" cy="1961"/>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spcBef>
                  <a:spcPts val="700"/>
                </a:spcBef>
                <a:buClr>
                  <a:schemeClr val="tx2"/>
                </a:buClr>
                <a:buSzPct val="95000"/>
                <a:buFont typeface="Wingdings" pitchFamily="2" charset="2"/>
                <a:buChar char=""/>
                <a:defRPr sz="3000">
                  <a:solidFill>
                    <a:schemeClr val="tx1"/>
                  </a:solidFill>
                  <a:latin typeface="Corbel" pitchFamily="34" charset="0"/>
                </a:defRPr>
              </a:lvl1pPr>
              <a:lvl2pPr marL="742950" indent="-285750" eaLnBrk="0" hangingPunct="0">
                <a:spcBef>
                  <a:spcPct val="20000"/>
                </a:spcBef>
                <a:buClr>
                  <a:schemeClr val="accent2"/>
                </a:buClr>
                <a:buSzPct val="90000"/>
                <a:buFont typeface="Wingdings" pitchFamily="2" charset="2"/>
                <a:buChar char=""/>
                <a:defRPr sz="2600">
                  <a:solidFill>
                    <a:schemeClr val="tx1"/>
                  </a:solidFill>
                  <a:latin typeface="Corbel" pitchFamily="34" charset="0"/>
                </a:defRPr>
              </a:lvl2pPr>
              <a:lvl3pPr marL="1143000" indent="-228600" eaLnBrk="0" hangingPunct="0">
                <a:spcBef>
                  <a:spcPct val="20000"/>
                </a:spcBef>
                <a:buClr>
                  <a:schemeClr val="accent2"/>
                </a:buClr>
                <a:buFont typeface="Wingdings 2" pitchFamily="18" charset="2"/>
                <a:buChar char=""/>
                <a:defRPr sz="2400">
                  <a:solidFill>
                    <a:schemeClr val="tx1"/>
                  </a:solidFill>
                  <a:latin typeface="Corbel" pitchFamily="34" charset="0"/>
                </a:defRPr>
              </a:lvl3pPr>
              <a:lvl4pPr marL="1600200" indent="-228600" eaLnBrk="0" hangingPunct="0">
                <a:spcBef>
                  <a:spcPct val="20000"/>
                </a:spcBef>
                <a:buClr>
                  <a:srgbClr val="FEB80A"/>
                </a:buClr>
                <a:buFont typeface="Wingdings 3" pitchFamily="18" charset="2"/>
                <a:buChar char=""/>
                <a:defRPr sz="2200">
                  <a:solidFill>
                    <a:schemeClr val="tx1"/>
                  </a:solidFill>
                  <a:latin typeface="Corbel" pitchFamily="34" charset="0"/>
                </a:defRPr>
              </a:lvl4pPr>
              <a:lvl5pPr marL="2057400" indent="-228600" eaLnBrk="0" hangingPunct="0">
                <a:spcBef>
                  <a:spcPct val="20000"/>
                </a:spcBef>
                <a:buClr>
                  <a:srgbClr val="FEB80A"/>
                </a:buClr>
                <a:buFont typeface="Wingdings 2" pitchFamily="18" charset="2"/>
                <a:buChar char=""/>
                <a:defRPr sz="2000">
                  <a:solidFill>
                    <a:schemeClr val="tx1"/>
                  </a:solidFill>
                  <a:latin typeface="Corbel" pitchFamily="34" charset="0"/>
                </a:defRPr>
              </a:lvl5pPr>
              <a:lvl6pPr marL="25146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6pPr>
              <a:lvl7pPr marL="29718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7pPr>
              <a:lvl8pPr marL="34290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8pPr>
              <a:lvl9pPr marL="38862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9pPr>
            </a:lstStyle>
            <a:p>
              <a:pPr eaLnBrk="1" fontAlgn="base" hangingPunct="1">
                <a:spcBef>
                  <a:spcPct val="50000"/>
                </a:spcBef>
                <a:spcAft>
                  <a:spcPct val="0"/>
                </a:spcAft>
                <a:buClrTx/>
                <a:buSzTx/>
                <a:buFontTx/>
                <a:buNone/>
              </a:pPr>
              <a:r>
                <a:rPr lang="en-US" altLang="el-GR" sz="3600" b="1" dirty="0">
                  <a:latin typeface="Helvetica Neue" charset="0"/>
                </a:rPr>
                <a:t>A   </a:t>
              </a:r>
              <a:r>
                <a:rPr lang="el-GR" altLang="el-GR" sz="2400" b="1" dirty="0">
                  <a:latin typeface="Arial" charset="0"/>
                </a:rPr>
                <a:t>Βατό αεραγωγό</a:t>
              </a:r>
              <a:endParaRPr lang="en-US" altLang="el-GR" sz="2400" b="1" dirty="0">
                <a:latin typeface="Arial" charset="0"/>
              </a:endParaRPr>
            </a:p>
            <a:p>
              <a:pPr eaLnBrk="1" fontAlgn="base" hangingPunct="1">
                <a:spcBef>
                  <a:spcPct val="50000"/>
                </a:spcBef>
                <a:spcAft>
                  <a:spcPct val="0"/>
                </a:spcAft>
                <a:buClrTx/>
                <a:buSzTx/>
                <a:buFontTx/>
                <a:buNone/>
              </a:pPr>
              <a:r>
                <a:rPr lang="en-US" altLang="el-GR" sz="3600" b="1" dirty="0">
                  <a:latin typeface="Helvetica Neue" charset="0"/>
                </a:rPr>
                <a:t>B   </a:t>
              </a:r>
              <a:r>
                <a:rPr lang="el-GR" altLang="el-GR" sz="2400" b="1" dirty="0">
                  <a:latin typeface="Arial" charset="0"/>
                </a:rPr>
                <a:t>Επαρκή αερισμό που επιτρέπει ομιλία</a:t>
              </a:r>
              <a:endParaRPr lang="en-US" altLang="el-GR" sz="2400" b="1" dirty="0">
                <a:latin typeface="Arial" charset="0"/>
              </a:endParaRPr>
            </a:p>
            <a:p>
              <a:pPr eaLnBrk="1" fontAlgn="base" hangingPunct="1">
                <a:spcBef>
                  <a:spcPct val="50000"/>
                </a:spcBef>
                <a:spcAft>
                  <a:spcPct val="0"/>
                </a:spcAft>
                <a:buClrTx/>
                <a:buSzTx/>
                <a:buFontTx/>
                <a:buNone/>
              </a:pPr>
              <a:r>
                <a:rPr lang="en-US" altLang="el-GR" sz="3600" b="1" dirty="0">
                  <a:latin typeface="Helvetica Neue" charset="0"/>
                </a:rPr>
                <a:t>C   </a:t>
              </a:r>
              <a:r>
                <a:rPr lang="el-GR" altLang="el-GR" sz="2400" b="1" dirty="0">
                  <a:latin typeface="Arial" charset="0"/>
                </a:rPr>
                <a:t>Επαρκή άρδευση</a:t>
              </a:r>
              <a:r>
                <a:rPr lang="en-US" altLang="el-GR" sz="2400" b="1" dirty="0">
                  <a:latin typeface="Helvetica Neue" charset="0"/>
                </a:rPr>
                <a:t> </a:t>
              </a:r>
              <a:r>
                <a:rPr lang="el-GR" altLang="el-GR" sz="2400" b="1" dirty="0">
                  <a:latin typeface="Arial" charset="0"/>
                </a:rPr>
                <a:t>που επιτρέπει σκέψη</a:t>
              </a:r>
              <a:endParaRPr lang="en-US" altLang="el-GR" sz="2400" b="1" dirty="0">
                <a:latin typeface="Arial" charset="0"/>
              </a:endParaRPr>
            </a:p>
            <a:p>
              <a:pPr eaLnBrk="1" fontAlgn="base" hangingPunct="1">
                <a:spcBef>
                  <a:spcPct val="50000"/>
                </a:spcBef>
                <a:spcAft>
                  <a:spcPct val="0"/>
                </a:spcAft>
                <a:buClrTx/>
                <a:buSzTx/>
                <a:buFontTx/>
                <a:buNone/>
              </a:pPr>
              <a:r>
                <a:rPr lang="en-US" altLang="el-GR" sz="3600" b="1" dirty="0">
                  <a:latin typeface="Helvetica Neue" charset="0"/>
                </a:rPr>
                <a:t>D</a:t>
              </a:r>
              <a:r>
                <a:rPr lang="en-US" altLang="el-GR" sz="3200" b="1" dirty="0">
                  <a:latin typeface="HelveticaNeue BoldExt" charset="0"/>
                </a:rPr>
                <a:t>   </a:t>
              </a:r>
              <a:r>
                <a:rPr lang="el-GR" altLang="el-GR" sz="2400" b="1" dirty="0">
                  <a:latin typeface="Arial" charset="0"/>
                </a:rPr>
                <a:t>Καλό επίπεδο συνείδησης</a:t>
              </a:r>
              <a:endParaRPr lang="en-US" altLang="el-GR" sz="2400" b="1" dirty="0">
                <a:latin typeface="Arial" charset="0"/>
              </a:endParaRPr>
            </a:p>
          </p:txBody>
        </p:sp>
        <p:sp>
          <p:nvSpPr>
            <p:cNvPr id="71687" name="Line 45"/>
            <p:cNvSpPr>
              <a:spLocks noChangeShapeType="1"/>
            </p:cNvSpPr>
            <p:nvPr/>
          </p:nvSpPr>
          <p:spPr bwMode="auto">
            <a:xfrm>
              <a:off x="1066" y="3067"/>
              <a:ext cx="4490" cy="0"/>
            </a:xfrm>
            <a:prstGeom prst="line">
              <a:avLst/>
            </a:prstGeom>
            <a:noFill/>
            <a:ln w="25400">
              <a:solidFill>
                <a:schemeClr val="folHlink"/>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l-GR" sz="3200"/>
            </a:p>
          </p:txBody>
        </p:sp>
        <p:sp>
          <p:nvSpPr>
            <p:cNvPr id="71688" name="Line 47"/>
            <p:cNvSpPr>
              <a:spLocks noChangeShapeType="1"/>
            </p:cNvSpPr>
            <p:nvPr/>
          </p:nvSpPr>
          <p:spPr bwMode="auto">
            <a:xfrm>
              <a:off x="1066" y="2568"/>
              <a:ext cx="4490" cy="0"/>
            </a:xfrm>
            <a:prstGeom prst="line">
              <a:avLst/>
            </a:prstGeom>
            <a:noFill/>
            <a:ln w="25400">
              <a:solidFill>
                <a:schemeClr val="folHlink"/>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l-GR" sz="3200"/>
            </a:p>
          </p:txBody>
        </p:sp>
      </p:grpSp>
    </p:spTree>
    <p:extLst>
      <p:ext uri="{BB962C8B-B14F-4D97-AF65-F5344CB8AC3E}">
        <p14:creationId xmlns:p14="http://schemas.microsoft.com/office/powerpoint/2010/main" val="2541165232"/>
      </p:ext>
    </p:extLst>
  </p:cSld>
  <p:clrMapOvr>
    <a:masterClrMapping/>
  </p:clrMapOvr>
  <p:transition spd="slow"/>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1026"/>
          <p:cNvSpPr>
            <a:spLocks noGrp="1" noChangeArrowheads="1"/>
          </p:cNvSpPr>
          <p:nvPr>
            <p:ph type="title"/>
          </p:nvPr>
        </p:nvSpPr>
        <p:spPr>
          <a:xfrm>
            <a:off x="899592" y="548680"/>
            <a:ext cx="7194550" cy="1143000"/>
          </a:xfrm>
        </p:spPr>
        <p:txBody>
          <a:bodyPr/>
          <a:lstStyle/>
          <a:p>
            <a:pPr algn="ctr" eaLnBrk="1" hangingPunct="1">
              <a:defRPr/>
            </a:pPr>
            <a:r>
              <a:rPr lang="el-GR" altLang="el-GR" sz="3600" b="1" cap="none" dirty="0" smtClean="0">
                <a:solidFill>
                  <a:schemeClr val="tx1"/>
                </a:solidFill>
                <a:latin typeface="Arial" charset="0"/>
              </a:rPr>
              <a:t>ΠΡΩΤΟΒΑΘΜΙΑ ΕΚΤΙΜΗΣΗ</a:t>
            </a:r>
            <a:endParaRPr lang="en-US" altLang="el-GR" b="1" cap="none" dirty="0" smtClean="0">
              <a:solidFill>
                <a:schemeClr val="tx1"/>
              </a:solidFill>
              <a:latin typeface="Arial" charset="0"/>
            </a:endParaRPr>
          </a:p>
        </p:txBody>
      </p:sp>
      <p:sp>
        <p:nvSpPr>
          <p:cNvPr id="72707" name="Text Box 1046"/>
          <p:cNvSpPr txBox="1">
            <a:spLocks noChangeArrowheads="1"/>
          </p:cNvSpPr>
          <p:nvPr/>
        </p:nvSpPr>
        <p:spPr bwMode="auto">
          <a:xfrm>
            <a:off x="1547664" y="1989138"/>
            <a:ext cx="5557838" cy="3960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lstStyle>
            <a:lvl1pPr eaLnBrk="0" hangingPunct="0">
              <a:spcBef>
                <a:spcPts val="700"/>
              </a:spcBef>
              <a:buClr>
                <a:schemeClr val="tx2"/>
              </a:buClr>
              <a:buSzPct val="95000"/>
              <a:buFont typeface="Wingdings" pitchFamily="2" charset="2"/>
              <a:buChar char=""/>
              <a:defRPr sz="3000">
                <a:solidFill>
                  <a:schemeClr val="tx1"/>
                </a:solidFill>
                <a:latin typeface="Corbel" pitchFamily="34" charset="0"/>
              </a:defRPr>
            </a:lvl1pPr>
            <a:lvl2pPr marL="742950" indent="-285750" eaLnBrk="0" hangingPunct="0">
              <a:spcBef>
                <a:spcPct val="20000"/>
              </a:spcBef>
              <a:buClr>
                <a:schemeClr val="accent2"/>
              </a:buClr>
              <a:buSzPct val="90000"/>
              <a:buFont typeface="Wingdings" pitchFamily="2" charset="2"/>
              <a:buChar char=""/>
              <a:defRPr sz="2600">
                <a:solidFill>
                  <a:schemeClr val="tx1"/>
                </a:solidFill>
                <a:latin typeface="Corbel" pitchFamily="34" charset="0"/>
              </a:defRPr>
            </a:lvl2pPr>
            <a:lvl3pPr marL="1143000" indent="-228600" eaLnBrk="0" hangingPunct="0">
              <a:spcBef>
                <a:spcPct val="20000"/>
              </a:spcBef>
              <a:buClr>
                <a:schemeClr val="accent2"/>
              </a:buClr>
              <a:buFont typeface="Wingdings 2" pitchFamily="18" charset="2"/>
              <a:buChar char=""/>
              <a:defRPr sz="2400">
                <a:solidFill>
                  <a:schemeClr val="tx1"/>
                </a:solidFill>
                <a:latin typeface="Corbel" pitchFamily="34" charset="0"/>
              </a:defRPr>
            </a:lvl3pPr>
            <a:lvl4pPr marL="1600200" indent="-228600" eaLnBrk="0" hangingPunct="0">
              <a:spcBef>
                <a:spcPct val="20000"/>
              </a:spcBef>
              <a:buClr>
                <a:srgbClr val="FEB80A"/>
              </a:buClr>
              <a:buFont typeface="Wingdings 3" pitchFamily="18" charset="2"/>
              <a:buChar char=""/>
              <a:defRPr sz="2200">
                <a:solidFill>
                  <a:schemeClr val="tx1"/>
                </a:solidFill>
                <a:latin typeface="Corbel" pitchFamily="34" charset="0"/>
              </a:defRPr>
            </a:lvl4pPr>
            <a:lvl5pPr marL="2057400" indent="-228600" eaLnBrk="0" hangingPunct="0">
              <a:spcBef>
                <a:spcPct val="20000"/>
              </a:spcBef>
              <a:buClr>
                <a:srgbClr val="FEB80A"/>
              </a:buClr>
              <a:buFont typeface="Wingdings 2" pitchFamily="18" charset="2"/>
              <a:buChar char=""/>
              <a:defRPr sz="2000">
                <a:solidFill>
                  <a:schemeClr val="tx1"/>
                </a:solidFill>
                <a:latin typeface="Corbel" pitchFamily="34" charset="0"/>
              </a:defRPr>
            </a:lvl5pPr>
            <a:lvl6pPr marL="25146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6pPr>
            <a:lvl7pPr marL="29718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7pPr>
            <a:lvl8pPr marL="34290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8pPr>
            <a:lvl9pPr marL="38862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9pPr>
          </a:lstStyle>
          <a:p>
            <a:pPr eaLnBrk="1" fontAlgn="base" hangingPunct="1">
              <a:lnSpc>
                <a:spcPct val="130000"/>
              </a:lnSpc>
              <a:spcBef>
                <a:spcPct val="0"/>
              </a:spcBef>
              <a:spcAft>
                <a:spcPct val="0"/>
              </a:spcAft>
              <a:buClrTx/>
              <a:buSzTx/>
              <a:buFontTx/>
              <a:buNone/>
            </a:pPr>
            <a:r>
              <a:rPr lang="en-US" altLang="el-GR" sz="3600" b="1" dirty="0">
                <a:latin typeface="Helvetica Neue" charset="0"/>
              </a:rPr>
              <a:t>A</a:t>
            </a:r>
            <a:r>
              <a:rPr lang="el-GR" altLang="el-GR" sz="2400" b="1" dirty="0">
                <a:latin typeface="Arial" charset="0"/>
              </a:rPr>
              <a:t>  Αεραγωγός με προστασία ΑΜΣΣ</a:t>
            </a:r>
            <a:endParaRPr lang="en-US" altLang="el-GR" sz="2400" b="1" dirty="0">
              <a:latin typeface="Arial" charset="0"/>
            </a:endParaRPr>
          </a:p>
          <a:p>
            <a:pPr eaLnBrk="1" fontAlgn="base" hangingPunct="1">
              <a:lnSpc>
                <a:spcPct val="130000"/>
              </a:lnSpc>
              <a:spcBef>
                <a:spcPct val="0"/>
              </a:spcBef>
              <a:spcAft>
                <a:spcPct val="0"/>
              </a:spcAft>
              <a:buClrTx/>
              <a:buSzTx/>
              <a:buFontTx/>
              <a:buNone/>
            </a:pPr>
            <a:r>
              <a:rPr lang="en-US" altLang="el-GR" sz="3600" b="1" dirty="0">
                <a:latin typeface="Helvetica Neue" charset="0"/>
              </a:rPr>
              <a:t>B</a:t>
            </a:r>
            <a:r>
              <a:rPr lang="el-GR" altLang="el-GR" sz="2400" b="1" dirty="0">
                <a:latin typeface="Arial" charset="0"/>
              </a:rPr>
              <a:t>  Αερισμός</a:t>
            </a:r>
            <a:r>
              <a:rPr lang="en-US" altLang="el-GR" sz="2400" b="1" dirty="0">
                <a:latin typeface="Helvetica Neue" charset="0"/>
              </a:rPr>
              <a:t> </a:t>
            </a:r>
            <a:r>
              <a:rPr lang="el-GR" altLang="el-GR" sz="2400" b="1" dirty="0">
                <a:latin typeface="Arial" charset="0"/>
              </a:rPr>
              <a:t>και επαρκής οξυγόνωση</a:t>
            </a:r>
            <a:endParaRPr lang="en-US" altLang="el-GR" sz="2400" b="1" dirty="0">
              <a:latin typeface="Arial" charset="0"/>
            </a:endParaRPr>
          </a:p>
          <a:p>
            <a:pPr eaLnBrk="1" fontAlgn="base" hangingPunct="1">
              <a:lnSpc>
                <a:spcPct val="130000"/>
              </a:lnSpc>
              <a:spcBef>
                <a:spcPct val="0"/>
              </a:spcBef>
              <a:spcAft>
                <a:spcPct val="0"/>
              </a:spcAft>
              <a:buClrTx/>
              <a:buSzTx/>
              <a:buFontTx/>
              <a:buNone/>
            </a:pPr>
            <a:r>
              <a:rPr lang="en-US" altLang="el-GR" sz="3600" b="1" dirty="0">
                <a:latin typeface="Helvetica Neue" charset="0"/>
              </a:rPr>
              <a:t>C</a:t>
            </a:r>
            <a:r>
              <a:rPr lang="el-GR" altLang="el-GR" sz="2400" b="1" dirty="0">
                <a:latin typeface="Arial" charset="0"/>
              </a:rPr>
              <a:t>  Κυκλοφορία</a:t>
            </a:r>
            <a:r>
              <a:rPr lang="en-US" altLang="el-GR" sz="2400" b="1" dirty="0">
                <a:latin typeface="Helvetica Neue" charset="0"/>
              </a:rPr>
              <a:t> </a:t>
            </a:r>
            <a:r>
              <a:rPr lang="el-GR" altLang="el-GR" sz="2400" b="1" dirty="0">
                <a:latin typeface="Arial" charset="0"/>
              </a:rPr>
              <a:t>και έλεγχος της αιμορραγίας</a:t>
            </a:r>
            <a:endParaRPr lang="en-US" altLang="el-GR" sz="2400" b="1" dirty="0">
              <a:latin typeface="Arial" charset="0"/>
            </a:endParaRPr>
          </a:p>
          <a:p>
            <a:pPr eaLnBrk="1" fontAlgn="base" hangingPunct="1">
              <a:lnSpc>
                <a:spcPct val="130000"/>
              </a:lnSpc>
              <a:spcBef>
                <a:spcPct val="0"/>
              </a:spcBef>
              <a:spcAft>
                <a:spcPct val="0"/>
              </a:spcAft>
              <a:buClrTx/>
              <a:buSzTx/>
              <a:buFontTx/>
              <a:buNone/>
            </a:pPr>
            <a:r>
              <a:rPr lang="en-US" altLang="el-GR" sz="3600" b="1" dirty="0">
                <a:latin typeface="Helvetica Neue" charset="0"/>
              </a:rPr>
              <a:t>D</a:t>
            </a:r>
            <a:r>
              <a:rPr lang="el-GR" altLang="el-GR" sz="2400" b="1" dirty="0">
                <a:latin typeface="Arial" charset="0"/>
              </a:rPr>
              <a:t>  Ανικανότητα ( νευρολογική κατάσταση )</a:t>
            </a:r>
            <a:endParaRPr lang="en-US" altLang="el-GR" sz="2400" b="1" dirty="0">
              <a:latin typeface="Arial" charset="0"/>
            </a:endParaRPr>
          </a:p>
          <a:p>
            <a:pPr eaLnBrk="1" fontAlgn="base" hangingPunct="1">
              <a:lnSpc>
                <a:spcPct val="130000"/>
              </a:lnSpc>
              <a:spcBef>
                <a:spcPct val="0"/>
              </a:spcBef>
              <a:spcAft>
                <a:spcPct val="0"/>
              </a:spcAft>
              <a:buClrTx/>
              <a:buSzTx/>
              <a:buFontTx/>
              <a:buNone/>
            </a:pPr>
            <a:r>
              <a:rPr lang="en-US" altLang="el-GR" sz="3600" b="1" dirty="0">
                <a:latin typeface="Helvetica Neue" charset="0"/>
              </a:rPr>
              <a:t>E</a:t>
            </a:r>
            <a:r>
              <a:rPr lang="el-GR" altLang="el-GR" sz="2400" b="1" dirty="0">
                <a:latin typeface="Arial" charset="0"/>
              </a:rPr>
              <a:t>   Έκδυση </a:t>
            </a:r>
            <a:r>
              <a:rPr lang="el-GR" altLang="el-GR" sz="2400" b="1" dirty="0">
                <a:solidFill>
                  <a:prstClr val="white"/>
                </a:solidFill>
                <a:latin typeface="Arial" charset="0"/>
              </a:rPr>
              <a:t>- Υποθερμία</a:t>
            </a:r>
            <a:endParaRPr lang="en-US" altLang="el-GR" sz="2400" b="1" dirty="0">
              <a:solidFill>
                <a:prstClr val="white"/>
              </a:solidFill>
              <a:latin typeface="Arial" charset="0"/>
            </a:endParaRPr>
          </a:p>
        </p:txBody>
      </p:sp>
    </p:spTree>
    <p:extLst>
      <p:ext uri="{BB962C8B-B14F-4D97-AF65-F5344CB8AC3E}">
        <p14:creationId xmlns:p14="http://schemas.microsoft.com/office/powerpoint/2010/main" val="1645158801"/>
      </p:ext>
    </p:extLst>
  </p:cSld>
  <p:clrMapOvr>
    <a:masterClrMapping/>
  </p:clrMapOvr>
  <p:transition spd="slow"/>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1682" name="Rectangle 2"/>
          <p:cNvSpPr>
            <a:spLocks noGrp="1" noChangeArrowheads="1"/>
          </p:cNvSpPr>
          <p:nvPr>
            <p:ph type="title"/>
          </p:nvPr>
        </p:nvSpPr>
        <p:spPr>
          <a:xfrm>
            <a:off x="971600" y="692696"/>
            <a:ext cx="6481763" cy="731838"/>
          </a:xfrm>
        </p:spPr>
        <p:txBody>
          <a:bodyPr/>
          <a:lstStyle/>
          <a:p>
            <a:pPr algn="ctr" eaLnBrk="1" hangingPunct="1">
              <a:defRPr/>
            </a:pPr>
            <a:r>
              <a:rPr lang="el-GR" altLang="el-GR" b="1" cap="none" dirty="0" smtClean="0">
                <a:solidFill>
                  <a:schemeClr val="tx1"/>
                </a:solidFill>
                <a:latin typeface="Arial" charset="0"/>
              </a:rPr>
              <a:t>ΕΙΔΙΚΕΣ ΠΕΡΙΠΤΩΣΕΙΣ</a:t>
            </a:r>
            <a:endParaRPr lang="en-US" altLang="el-GR" b="1" cap="none" dirty="0" smtClean="0">
              <a:solidFill>
                <a:schemeClr val="tx1"/>
              </a:solidFill>
              <a:latin typeface="Arial" charset="0"/>
            </a:endParaRPr>
          </a:p>
        </p:txBody>
      </p:sp>
      <p:sp>
        <p:nvSpPr>
          <p:cNvPr id="74755" name="Rectangle 3"/>
          <p:cNvSpPr>
            <a:spLocks noGrp="1" noChangeArrowheads="1"/>
          </p:cNvSpPr>
          <p:nvPr>
            <p:ph type="body" sz="half" idx="1"/>
          </p:nvPr>
        </p:nvSpPr>
        <p:spPr>
          <a:xfrm>
            <a:off x="900113" y="1989138"/>
            <a:ext cx="5616575" cy="1735137"/>
          </a:xfrm>
        </p:spPr>
        <p:txBody>
          <a:bodyPr/>
          <a:lstStyle/>
          <a:p>
            <a:pPr eaLnBrk="1" hangingPunct="1">
              <a:lnSpc>
                <a:spcPct val="90000"/>
              </a:lnSpc>
              <a:spcBef>
                <a:spcPct val="25000"/>
              </a:spcBef>
              <a:spcAft>
                <a:spcPct val="25000"/>
              </a:spcAft>
              <a:buClr>
                <a:srgbClr val="C11942"/>
              </a:buClr>
              <a:buFont typeface="Times" charset="0"/>
              <a:buChar char="●"/>
            </a:pPr>
            <a:r>
              <a:rPr lang="el-GR" altLang="el-GR" sz="2800" b="1" smtClean="0">
                <a:latin typeface="Arial" charset="0"/>
              </a:rPr>
              <a:t>Τραύμα στους ηλικιωμένους</a:t>
            </a:r>
            <a:endParaRPr lang="en-US" altLang="el-GR" sz="2800" b="1" smtClean="0">
              <a:latin typeface="Arial" charset="0"/>
            </a:endParaRPr>
          </a:p>
          <a:p>
            <a:pPr eaLnBrk="1" hangingPunct="1">
              <a:lnSpc>
                <a:spcPct val="90000"/>
              </a:lnSpc>
              <a:spcBef>
                <a:spcPct val="25000"/>
              </a:spcBef>
              <a:spcAft>
                <a:spcPct val="25000"/>
              </a:spcAft>
              <a:buClr>
                <a:srgbClr val="C11942"/>
              </a:buClr>
              <a:buFont typeface="Times" charset="0"/>
              <a:buChar char="●"/>
            </a:pPr>
            <a:r>
              <a:rPr lang="el-GR" altLang="el-GR" sz="2800" b="1" smtClean="0">
                <a:latin typeface="Arial" charset="0"/>
              </a:rPr>
              <a:t>Τραύμα στα παιδιά</a:t>
            </a:r>
            <a:endParaRPr lang="en-US" altLang="el-GR" sz="2800" b="1" smtClean="0">
              <a:latin typeface="Arial" charset="0"/>
            </a:endParaRPr>
          </a:p>
          <a:p>
            <a:pPr eaLnBrk="1" hangingPunct="1">
              <a:lnSpc>
                <a:spcPct val="90000"/>
              </a:lnSpc>
              <a:spcBef>
                <a:spcPct val="25000"/>
              </a:spcBef>
              <a:spcAft>
                <a:spcPct val="25000"/>
              </a:spcAft>
              <a:buClr>
                <a:srgbClr val="C11942"/>
              </a:buClr>
              <a:buFont typeface="Times" charset="0"/>
              <a:buChar char="●"/>
            </a:pPr>
            <a:r>
              <a:rPr lang="el-GR" altLang="el-GR" sz="2800" b="1" smtClean="0">
                <a:latin typeface="Arial" charset="0"/>
              </a:rPr>
              <a:t>Τραύμα στην έγκυο</a:t>
            </a:r>
            <a:endParaRPr lang="en-US" altLang="el-GR" sz="2800" b="1" smtClean="0">
              <a:latin typeface="Arial" charset="0"/>
            </a:endParaRPr>
          </a:p>
        </p:txBody>
      </p:sp>
      <p:pic>
        <p:nvPicPr>
          <p:cNvPr id="74756" name="Picture 16" descr="ATLS  290 TraumaPreg7"/>
          <p:cNvPicPr>
            <a:picLocks noGrp="1" noChangeAspect="1" noChangeArrowheads="1"/>
          </p:cNvPicPr>
          <p:nvPr>
            <p:ph sz="quarter" idx="2"/>
          </p:nvPr>
        </p:nvPicPr>
        <p:blipFill>
          <a:blip r:embed="rId3">
            <a:extLst>
              <a:ext uri="{28A0092B-C50C-407E-A947-70E740481C1C}">
                <a14:useLocalDpi xmlns:a14="http://schemas.microsoft.com/office/drawing/2010/main" val="0"/>
              </a:ext>
            </a:extLst>
          </a:blip>
          <a:srcRect/>
          <a:stretch>
            <a:fillRect/>
          </a:stretch>
        </p:blipFill>
        <p:spPr>
          <a:xfrm>
            <a:off x="1547813" y="4005263"/>
            <a:ext cx="3024187" cy="2016125"/>
          </a:xfrm>
          <a:noFill/>
        </p:spPr>
      </p:pic>
      <p:pic>
        <p:nvPicPr>
          <p:cNvPr id="74757" name="Picture 18" descr="Unfigure 11-1"/>
          <p:cNvPicPr>
            <a:picLocks noGrp="1" noChangeAspect="1" noChangeArrowheads="1"/>
          </p:cNvPicPr>
          <p:nvPr>
            <p:ph sz="quarter" idx="3"/>
          </p:nvPr>
        </p:nvPicPr>
        <p:blipFill>
          <a:blip r:embed="rId4">
            <a:extLst>
              <a:ext uri="{28A0092B-C50C-407E-A947-70E740481C1C}">
                <a14:useLocalDpi xmlns:a14="http://schemas.microsoft.com/office/drawing/2010/main" val="0"/>
              </a:ext>
            </a:extLst>
          </a:blip>
          <a:srcRect/>
          <a:stretch>
            <a:fillRect/>
          </a:stretch>
        </p:blipFill>
        <p:spPr>
          <a:xfrm>
            <a:off x="5076825" y="3997325"/>
            <a:ext cx="2879725" cy="2047875"/>
          </a:xfrm>
          <a:noFill/>
        </p:spPr>
      </p:pic>
    </p:spTree>
    <p:extLst>
      <p:ext uri="{BB962C8B-B14F-4D97-AF65-F5344CB8AC3E}">
        <p14:creationId xmlns:p14="http://schemas.microsoft.com/office/powerpoint/2010/main" val="61282547"/>
      </p:ext>
    </p:extLst>
  </p:cSld>
  <p:clrMapOvr>
    <a:masterClrMapping/>
  </p:clrMapOvr>
  <p:transition/>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2"/>
          <p:cNvSpPr>
            <a:spLocks noGrp="1" noChangeArrowheads="1"/>
          </p:cNvSpPr>
          <p:nvPr>
            <p:ph type="title"/>
          </p:nvPr>
        </p:nvSpPr>
        <p:spPr>
          <a:xfrm>
            <a:off x="891441" y="260648"/>
            <a:ext cx="7481888" cy="1143000"/>
          </a:xfrm>
        </p:spPr>
        <p:txBody>
          <a:bodyPr/>
          <a:lstStyle/>
          <a:p>
            <a:pPr algn="ctr" eaLnBrk="1" hangingPunct="1">
              <a:defRPr/>
            </a:pPr>
            <a:r>
              <a:rPr lang="el-GR" altLang="el-GR" sz="3600" b="1" cap="none" dirty="0" smtClean="0">
                <a:solidFill>
                  <a:schemeClr val="tx1"/>
                </a:solidFill>
                <a:latin typeface="Arial" charset="0"/>
              </a:rPr>
              <a:t>ΠΡΩΤΟΒΑΘΜΙΑ ΕΚΤΙΜΗΣΗ</a:t>
            </a:r>
            <a:endParaRPr lang="en-US" altLang="el-GR" sz="3600" b="1" cap="none" dirty="0" smtClean="0">
              <a:solidFill>
                <a:schemeClr val="bg2"/>
              </a:solidFill>
              <a:latin typeface="Arial" charset="0"/>
            </a:endParaRPr>
          </a:p>
        </p:txBody>
      </p:sp>
      <p:sp>
        <p:nvSpPr>
          <p:cNvPr id="75779" name="Rectangle 13"/>
          <p:cNvSpPr>
            <a:spLocks noChangeArrowheads="1"/>
          </p:cNvSpPr>
          <p:nvPr/>
        </p:nvSpPr>
        <p:spPr bwMode="auto">
          <a:xfrm>
            <a:off x="179512" y="2276475"/>
            <a:ext cx="8713663" cy="129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lstStyle>
            <a:lvl1pPr marL="342900" indent="-342900" eaLnBrk="0" hangingPunct="0">
              <a:spcBef>
                <a:spcPts val="700"/>
              </a:spcBef>
              <a:buClr>
                <a:schemeClr val="tx2"/>
              </a:buClr>
              <a:buSzPct val="95000"/>
              <a:buFont typeface="Wingdings" pitchFamily="2" charset="2"/>
              <a:buChar char=""/>
              <a:defRPr sz="3000">
                <a:solidFill>
                  <a:schemeClr val="tx1"/>
                </a:solidFill>
                <a:latin typeface="Corbel" pitchFamily="34" charset="0"/>
              </a:defRPr>
            </a:lvl1pPr>
            <a:lvl2pPr marL="742950" indent="-285750" eaLnBrk="0" hangingPunct="0">
              <a:spcBef>
                <a:spcPct val="20000"/>
              </a:spcBef>
              <a:buClr>
                <a:schemeClr val="accent2"/>
              </a:buClr>
              <a:buSzPct val="90000"/>
              <a:buFont typeface="Wingdings" pitchFamily="2" charset="2"/>
              <a:buChar char=""/>
              <a:defRPr sz="2600">
                <a:solidFill>
                  <a:schemeClr val="tx1"/>
                </a:solidFill>
                <a:latin typeface="Corbel" pitchFamily="34" charset="0"/>
              </a:defRPr>
            </a:lvl2pPr>
            <a:lvl3pPr marL="1143000" indent="-228600" eaLnBrk="0" hangingPunct="0">
              <a:spcBef>
                <a:spcPct val="20000"/>
              </a:spcBef>
              <a:buClr>
                <a:schemeClr val="accent2"/>
              </a:buClr>
              <a:buFont typeface="Wingdings 2" pitchFamily="18" charset="2"/>
              <a:buChar char=""/>
              <a:defRPr sz="2400">
                <a:solidFill>
                  <a:schemeClr val="tx1"/>
                </a:solidFill>
                <a:latin typeface="Corbel" pitchFamily="34" charset="0"/>
              </a:defRPr>
            </a:lvl3pPr>
            <a:lvl4pPr marL="1600200" indent="-228600" eaLnBrk="0" hangingPunct="0">
              <a:spcBef>
                <a:spcPct val="20000"/>
              </a:spcBef>
              <a:buClr>
                <a:srgbClr val="FEB80A"/>
              </a:buClr>
              <a:buFont typeface="Wingdings 3" pitchFamily="18" charset="2"/>
              <a:buChar char=""/>
              <a:defRPr sz="2200">
                <a:solidFill>
                  <a:schemeClr val="tx1"/>
                </a:solidFill>
                <a:latin typeface="Corbel" pitchFamily="34" charset="0"/>
              </a:defRPr>
            </a:lvl4pPr>
            <a:lvl5pPr marL="2057400" indent="-228600" eaLnBrk="0" hangingPunct="0">
              <a:spcBef>
                <a:spcPct val="20000"/>
              </a:spcBef>
              <a:buClr>
                <a:srgbClr val="FEB80A"/>
              </a:buClr>
              <a:buFont typeface="Wingdings 2" pitchFamily="18" charset="2"/>
              <a:buChar char=""/>
              <a:defRPr sz="2000">
                <a:solidFill>
                  <a:schemeClr val="tx1"/>
                </a:solidFill>
                <a:latin typeface="Corbel" pitchFamily="34" charset="0"/>
              </a:defRPr>
            </a:lvl5pPr>
            <a:lvl6pPr marL="25146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6pPr>
            <a:lvl7pPr marL="29718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7pPr>
            <a:lvl8pPr marL="34290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8pPr>
            <a:lvl9pPr marL="38862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9pPr>
          </a:lstStyle>
          <a:p>
            <a:pPr algn="ctr" eaLnBrk="1" fontAlgn="base" hangingPunct="1">
              <a:spcBef>
                <a:spcPct val="20000"/>
              </a:spcBef>
              <a:spcAft>
                <a:spcPct val="0"/>
              </a:spcAft>
              <a:buClr>
                <a:srgbClr val="C11942"/>
              </a:buClr>
              <a:buSzPct val="150000"/>
              <a:buFont typeface="Times" charset="0"/>
              <a:buNone/>
            </a:pPr>
            <a:r>
              <a:rPr lang="el-GR" altLang="el-GR" sz="2800" b="1" i="1" dirty="0" err="1" smtClean="0">
                <a:latin typeface="Arial" charset="0"/>
              </a:rPr>
              <a:t>Εξασφαλείστε</a:t>
            </a:r>
            <a:r>
              <a:rPr lang="el-GR" altLang="el-GR" sz="2800" b="1" i="1" dirty="0" smtClean="0">
                <a:latin typeface="Arial" charset="0"/>
              </a:rPr>
              <a:t> βατό </a:t>
            </a:r>
            <a:r>
              <a:rPr lang="el-GR" altLang="el-GR" sz="2800" b="1" i="1" dirty="0">
                <a:latin typeface="Arial" charset="0"/>
              </a:rPr>
              <a:t>αεραγωγό και προστατεύστε την </a:t>
            </a:r>
            <a:r>
              <a:rPr lang="el-GR" altLang="el-GR" sz="2800" b="1" i="1" dirty="0" smtClean="0">
                <a:latin typeface="Arial" charset="0"/>
              </a:rPr>
              <a:t>ΑΜΣΣ</a:t>
            </a:r>
            <a:endParaRPr lang="en-US" altLang="el-GR" sz="2800" b="1" i="1" dirty="0">
              <a:latin typeface="Arial" charset="0"/>
            </a:endParaRPr>
          </a:p>
        </p:txBody>
      </p:sp>
      <p:sp>
        <p:nvSpPr>
          <p:cNvPr id="75780" name="Text Box 36"/>
          <p:cNvSpPr txBox="1">
            <a:spLocks noChangeArrowheads="1"/>
          </p:cNvSpPr>
          <p:nvPr/>
        </p:nvSpPr>
        <p:spPr bwMode="auto">
          <a:xfrm>
            <a:off x="3633788" y="4437063"/>
            <a:ext cx="4759325" cy="2227262"/>
          </a:xfrm>
          <a:prstGeom prst="rect">
            <a:avLst/>
          </a:prstGeom>
          <a:solidFill>
            <a:srgbClr val="CEFDFF"/>
          </a:solidFill>
          <a:ln w="28575">
            <a:solidFill>
              <a:schemeClr val="bg2"/>
            </a:solidFill>
            <a:miter lim="800000"/>
            <a:headEnd type="none" w="sm" len="sm"/>
            <a:tailEnd type="none" w="sm" len="sm"/>
          </a:ln>
        </p:spPr>
        <p:txBody>
          <a:bodyPr>
            <a:spAutoFit/>
          </a:bodyPr>
          <a:lstStyle>
            <a:lvl1pPr eaLnBrk="0" hangingPunct="0">
              <a:spcBef>
                <a:spcPts val="700"/>
              </a:spcBef>
              <a:buClr>
                <a:schemeClr val="tx2"/>
              </a:buClr>
              <a:buSzPct val="95000"/>
              <a:buFont typeface="Wingdings" pitchFamily="2" charset="2"/>
              <a:buChar char=""/>
              <a:defRPr sz="3000">
                <a:solidFill>
                  <a:schemeClr val="tx1"/>
                </a:solidFill>
                <a:latin typeface="Corbel" pitchFamily="34" charset="0"/>
              </a:defRPr>
            </a:lvl1pPr>
            <a:lvl2pPr marL="742950" indent="-285750" eaLnBrk="0" hangingPunct="0">
              <a:spcBef>
                <a:spcPct val="20000"/>
              </a:spcBef>
              <a:buClr>
                <a:schemeClr val="accent2"/>
              </a:buClr>
              <a:buSzPct val="90000"/>
              <a:buFont typeface="Wingdings" pitchFamily="2" charset="2"/>
              <a:buChar char=""/>
              <a:defRPr sz="2600">
                <a:solidFill>
                  <a:schemeClr val="tx1"/>
                </a:solidFill>
                <a:latin typeface="Corbel" pitchFamily="34" charset="0"/>
              </a:defRPr>
            </a:lvl2pPr>
            <a:lvl3pPr marL="1143000" indent="-228600" eaLnBrk="0" hangingPunct="0">
              <a:spcBef>
                <a:spcPct val="20000"/>
              </a:spcBef>
              <a:buClr>
                <a:schemeClr val="accent2"/>
              </a:buClr>
              <a:buFont typeface="Wingdings 2" pitchFamily="18" charset="2"/>
              <a:buChar char=""/>
              <a:defRPr sz="2400">
                <a:solidFill>
                  <a:schemeClr val="tx1"/>
                </a:solidFill>
                <a:latin typeface="Corbel" pitchFamily="34" charset="0"/>
              </a:defRPr>
            </a:lvl3pPr>
            <a:lvl4pPr marL="1600200" indent="-228600" eaLnBrk="0" hangingPunct="0">
              <a:spcBef>
                <a:spcPct val="20000"/>
              </a:spcBef>
              <a:buClr>
                <a:srgbClr val="FEB80A"/>
              </a:buClr>
              <a:buFont typeface="Wingdings 3" pitchFamily="18" charset="2"/>
              <a:buChar char=""/>
              <a:defRPr sz="2200">
                <a:solidFill>
                  <a:schemeClr val="tx1"/>
                </a:solidFill>
                <a:latin typeface="Corbel" pitchFamily="34" charset="0"/>
              </a:defRPr>
            </a:lvl4pPr>
            <a:lvl5pPr marL="2057400" indent="-228600" eaLnBrk="0" hangingPunct="0">
              <a:spcBef>
                <a:spcPct val="20000"/>
              </a:spcBef>
              <a:buClr>
                <a:srgbClr val="FEB80A"/>
              </a:buClr>
              <a:buFont typeface="Wingdings 2" pitchFamily="18" charset="2"/>
              <a:buChar char=""/>
              <a:defRPr sz="2000">
                <a:solidFill>
                  <a:schemeClr val="tx1"/>
                </a:solidFill>
                <a:latin typeface="Corbel" pitchFamily="34" charset="0"/>
              </a:defRPr>
            </a:lvl5pPr>
            <a:lvl6pPr marL="25146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6pPr>
            <a:lvl7pPr marL="29718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7pPr>
            <a:lvl8pPr marL="34290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8pPr>
            <a:lvl9pPr marL="38862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9pPr>
          </a:lstStyle>
          <a:p>
            <a:pPr algn="ctr" eaLnBrk="1" fontAlgn="base" hangingPunct="1">
              <a:spcBef>
                <a:spcPct val="0"/>
              </a:spcBef>
              <a:spcAft>
                <a:spcPct val="0"/>
              </a:spcAft>
              <a:buClrTx/>
              <a:buSzTx/>
              <a:buFontTx/>
              <a:buNone/>
            </a:pPr>
            <a:r>
              <a:rPr lang="en-US" altLang="el-GR" sz="800" b="1">
                <a:solidFill>
                  <a:srgbClr val="4E5B6F"/>
                </a:solidFill>
                <a:latin typeface="Helvetica Neue" charset="0"/>
              </a:rPr>
              <a:t> </a:t>
            </a:r>
          </a:p>
          <a:p>
            <a:pPr algn="ctr" eaLnBrk="1" fontAlgn="base" hangingPunct="1">
              <a:spcBef>
                <a:spcPct val="0"/>
              </a:spcBef>
              <a:spcAft>
                <a:spcPct val="0"/>
              </a:spcAft>
              <a:buClrTx/>
              <a:buSzTx/>
              <a:buFontTx/>
              <a:buNone/>
            </a:pPr>
            <a:r>
              <a:rPr lang="el-GR" altLang="el-GR" sz="2400" b="1">
                <a:solidFill>
                  <a:srgbClr val="4E5B6F"/>
                </a:solidFill>
                <a:latin typeface="Arial" charset="0"/>
              </a:rPr>
              <a:t>Κρυφή κάκωση αεραγωγού</a:t>
            </a:r>
            <a:endParaRPr lang="en-US" altLang="el-GR" sz="2400" b="1">
              <a:solidFill>
                <a:srgbClr val="4E5B6F"/>
              </a:solidFill>
              <a:latin typeface="Arial" charset="0"/>
            </a:endParaRPr>
          </a:p>
          <a:p>
            <a:pPr algn="ctr" eaLnBrk="1" fontAlgn="base" hangingPunct="1">
              <a:spcBef>
                <a:spcPct val="0"/>
              </a:spcBef>
              <a:spcAft>
                <a:spcPct val="0"/>
              </a:spcAft>
              <a:buClrTx/>
              <a:buSzTx/>
              <a:buFontTx/>
              <a:buNone/>
            </a:pPr>
            <a:endParaRPr lang="en-US" altLang="el-GR" sz="800" b="1">
              <a:solidFill>
                <a:srgbClr val="4E5B6F"/>
              </a:solidFill>
              <a:latin typeface="Helvetica Neue" charset="0"/>
            </a:endParaRPr>
          </a:p>
          <a:p>
            <a:pPr algn="ctr" eaLnBrk="1" fontAlgn="base" hangingPunct="1">
              <a:spcBef>
                <a:spcPct val="0"/>
              </a:spcBef>
              <a:spcAft>
                <a:spcPct val="0"/>
              </a:spcAft>
              <a:buClrTx/>
              <a:buSzTx/>
              <a:buFontTx/>
              <a:buNone/>
            </a:pPr>
            <a:r>
              <a:rPr lang="el-GR" altLang="el-GR" sz="2400" b="1">
                <a:solidFill>
                  <a:srgbClr val="4E5B6F"/>
                </a:solidFill>
                <a:latin typeface="Arial" charset="0"/>
              </a:rPr>
              <a:t>Βαθμιαία απώλεια αεραγωγού</a:t>
            </a:r>
            <a:endParaRPr lang="en-US" altLang="el-GR" sz="2400" b="1">
              <a:solidFill>
                <a:srgbClr val="4E5B6F"/>
              </a:solidFill>
              <a:latin typeface="Arial" charset="0"/>
            </a:endParaRPr>
          </a:p>
          <a:p>
            <a:pPr algn="ctr" eaLnBrk="1" fontAlgn="base" hangingPunct="1">
              <a:spcBef>
                <a:spcPct val="0"/>
              </a:spcBef>
              <a:spcAft>
                <a:spcPct val="0"/>
              </a:spcAft>
              <a:buClrTx/>
              <a:buSzTx/>
              <a:buFontTx/>
              <a:buNone/>
            </a:pPr>
            <a:r>
              <a:rPr lang="el-GR" altLang="el-GR" sz="2400" b="1">
                <a:solidFill>
                  <a:srgbClr val="4E5B6F"/>
                </a:solidFill>
                <a:latin typeface="Arial" charset="0"/>
              </a:rPr>
              <a:t>Βλάβη του εξοπλισμού</a:t>
            </a:r>
            <a:endParaRPr lang="en-US" altLang="el-GR" sz="2400" b="1">
              <a:solidFill>
                <a:srgbClr val="4E5B6F"/>
              </a:solidFill>
              <a:latin typeface="Arial" charset="0"/>
            </a:endParaRPr>
          </a:p>
          <a:p>
            <a:pPr algn="ctr" fontAlgn="base">
              <a:spcBef>
                <a:spcPct val="0"/>
              </a:spcBef>
              <a:spcAft>
                <a:spcPct val="0"/>
              </a:spcAft>
              <a:buClrTx/>
              <a:buSzPct val="65000"/>
              <a:buFont typeface="Monotype Sorts" pitchFamily="2" charset="2"/>
              <a:buNone/>
            </a:pPr>
            <a:endParaRPr lang="en-US" altLang="el-GR" sz="800" b="1">
              <a:solidFill>
                <a:srgbClr val="4E5B6F"/>
              </a:solidFill>
              <a:latin typeface="Helvetica Neue" charset="0"/>
            </a:endParaRPr>
          </a:p>
          <a:p>
            <a:pPr algn="ctr" eaLnBrk="1" fontAlgn="base" hangingPunct="1">
              <a:lnSpc>
                <a:spcPct val="90000"/>
              </a:lnSpc>
              <a:spcBef>
                <a:spcPct val="25000"/>
              </a:spcBef>
              <a:spcAft>
                <a:spcPct val="25000"/>
              </a:spcAft>
              <a:buClr>
                <a:srgbClr val="C11942"/>
              </a:buClr>
              <a:buSzPct val="150000"/>
              <a:buFontTx/>
              <a:buNone/>
            </a:pPr>
            <a:r>
              <a:rPr lang="el-GR" altLang="el-GR" sz="2400" b="1">
                <a:solidFill>
                  <a:srgbClr val="4E5B6F"/>
                </a:solidFill>
                <a:latin typeface="Arial" charset="0"/>
              </a:rPr>
              <a:t>Αδυναμία διασωλήνωσης</a:t>
            </a:r>
            <a:endParaRPr lang="en-US" altLang="el-GR" sz="2400" b="1">
              <a:solidFill>
                <a:srgbClr val="4E5B6F"/>
              </a:solidFill>
              <a:latin typeface="Arial" charset="0"/>
            </a:endParaRPr>
          </a:p>
          <a:p>
            <a:pPr algn="ctr" eaLnBrk="1" fontAlgn="base" hangingPunct="1">
              <a:lnSpc>
                <a:spcPct val="90000"/>
              </a:lnSpc>
              <a:spcBef>
                <a:spcPct val="25000"/>
              </a:spcBef>
              <a:spcAft>
                <a:spcPct val="25000"/>
              </a:spcAft>
              <a:buClr>
                <a:srgbClr val="C11942"/>
              </a:buClr>
              <a:buSzPct val="150000"/>
              <a:buFontTx/>
              <a:buNone/>
            </a:pPr>
            <a:endParaRPr lang="en-US" altLang="el-GR" sz="800" b="1">
              <a:solidFill>
                <a:prstClr val="white"/>
              </a:solidFill>
              <a:latin typeface="HelveticaNeue BoldExt" charset="0"/>
            </a:endParaRPr>
          </a:p>
        </p:txBody>
      </p:sp>
      <p:sp>
        <p:nvSpPr>
          <p:cNvPr id="75781" name="Text Box 45"/>
          <p:cNvSpPr txBox="1">
            <a:spLocks noChangeArrowheads="1"/>
          </p:cNvSpPr>
          <p:nvPr/>
        </p:nvSpPr>
        <p:spPr bwMode="auto">
          <a:xfrm>
            <a:off x="1869281" y="1350012"/>
            <a:ext cx="35290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eaLnBrk="0" hangingPunct="0">
              <a:spcBef>
                <a:spcPts val="700"/>
              </a:spcBef>
              <a:buClr>
                <a:schemeClr val="tx2"/>
              </a:buClr>
              <a:buSzPct val="95000"/>
              <a:buFont typeface="Wingdings" pitchFamily="2" charset="2"/>
              <a:buChar char=""/>
              <a:defRPr sz="3000">
                <a:solidFill>
                  <a:schemeClr val="tx1"/>
                </a:solidFill>
                <a:latin typeface="Corbel" pitchFamily="34" charset="0"/>
              </a:defRPr>
            </a:lvl1pPr>
            <a:lvl2pPr marL="742950" indent="-285750" eaLnBrk="0" hangingPunct="0">
              <a:spcBef>
                <a:spcPct val="20000"/>
              </a:spcBef>
              <a:buClr>
                <a:schemeClr val="accent2"/>
              </a:buClr>
              <a:buSzPct val="90000"/>
              <a:buFont typeface="Wingdings" pitchFamily="2" charset="2"/>
              <a:buChar char=""/>
              <a:defRPr sz="2600">
                <a:solidFill>
                  <a:schemeClr val="tx1"/>
                </a:solidFill>
                <a:latin typeface="Corbel" pitchFamily="34" charset="0"/>
              </a:defRPr>
            </a:lvl2pPr>
            <a:lvl3pPr marL="1143000" indent="-228600" eaLnBrk="0" hangingPunct="0">
              <a:spcBef>
                <a:spcPct val="20000"/>
              </a:spcBef>
              <a:buClr>
                <a:schemeClr val="accent2"/>
              </a:buClr>
              <a:buFont typeface="Wingdings 2" pitchFamily="18" charset="2"/>
              <a:buChar char=""/>
              <a:defRPr sz="2400">
                <a:solidFill>
                  <a:schemeClr val="tx1"/>
                </a:solidFill>
                <a:latin typeface="Corbel" pitchFamily="34" charset="0"/>
              </a:defRPr>
            </a:lvl3pPr>
            <a:lvl4pPr marL="1600200" indent="-228600" eaLnBrk="0" hangingPunct="0">
              <a:spcBef>
                <a:spcPct val="20000"/>
              </a:spcBef>
              <a:buClr>
                <a:srgbClr val="FEB80A"/>
              </a:buClr>
              <a:buFont typeface="Wingdings 3" pitchFamily="18" charset="2"/>
              <a:buChar char=""/>
              <a:defRPr sz="2200">
                <a:solidFill>
                  <a:schemeClr val="tx1"/>
                </a:solidFill>
                <a:latin typeface="Corbel" pitchFamily="34" charset="0"/>
              </a:defRPr>
            </a:lvl4pPr>
            <a:lvl5pPr marL="2057400" indent="-228600" eaLnBrk="0" hangingPunct="0">
              <a:spcBef>
                <a:spcPct val="20000"/>
              </a:spcBef>
              <a:buClr>
                <a:srgbClr val="FEB80A"/>
              </a:buClr>
              <a:buFont typeface="Wingdings 2" pitchFamily="18" charset="2"/>
              <a:buChar char=""/>
              <a:defRPr sz="2000">
                <a:solidFill>
                  <a:schemeClr val="tx1"/>
                </a:solidFill>
                <a:latin typeface="Corbel" pitchFamily="34" charset="0"/>
              </a:defRPr>
            </a:lvl5pPr>
            <a:lvl6pPr marL="25146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6pPr>
            <a:lvl7pPr marL="29718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7pPr>
            <a:lvl8pPr marL="34290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8pPr>
            <a:lvl9pPr marL="38862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9pPr>
          </a:lstStyle>
          <a:p>
            <a:pPr eaLnBrk="1" fontAlgn="base" hangingPunct="1">
              <a:spcBef>
                <a:spcPct val="20000"/>
              </a:spcBef>
              <a:spcAft>
                <a:spcPct val="0"/>
              </a:spcAft>
              <a:buClr>
                <a:srgbClr val="FFCC99"/>
              </a:buClr>
              <a:buSzPct val="65000"/>
              <a:buFont typeface="Monotype Sorts" pitchFamily="2" charset="2"/>
              <a:buNone/>
            </a:pPr>
            <a:r>
              <a:rPr lang="el-GR" altLang="el-GR" sz="2800" b="1" dirty="0">
                <a:latin typeface="Arial" charset="0"/>
              </a:rPr>
              <a:t>Αεραγωγός</a:t>
            </a:r>
            <a:endParaRPr lang="en-US" altLang="el-GR" sz="2800" b="1" dirty="0">
              <a:latin typeface="Arial" charset="0"/>
            </a:endParaRPr>
          </a:p>
        </p:txBody>
      </p:sp>
    </p:spTree>
    <p:extLst>
      <p:ext uri="{BB962C8B-B14F-4D97-AF65-F5344CB8AC3E}">
        <p14:creationId xmlns:p14="http://schemas.microsoft.com/office/powerpoint/2010/main" val="2224972078"/>
      </p:ext>
    </p:extLst>
  </p:cSld>
  <p:clrMapOvr>
    <a:masterClrMapping/>
  </p:clrMapOvr>
  <p:transition spd="slow"/>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437936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3315"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4653136"/>
            <a:ext cx="9144000" cy="20002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cxnSp>
        <p:nvCxnSpPr>
          <p:cNvPr id="3" name="Ευθεία γραμμή σύνδεσης 2"/>
          <p:cNvCxnSpPr/>
          <p:nvPr/>
        </p:nvCxnSpPr>
        <p:spPr>
          <a:xfrm>
            <a:off x="5364088" y="6093296"/>
            <a:ext cx="3312368" cy="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95514721"/>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2"/>
          <p:cNvSpPr>
            <a:spLocks noGrp="1" noChangeArrowheads="1"/>
          </p:cNvSpPr>
          <p:nvPr>
            <p:ph type="title"/>
          </p:nvPr>
        </p:nvSpPr>
        <p:spPr>
          <a:xfrm>
            <a:off x="1476375" y="476250"/>
            <a:ext cx="7126288" cy="1143000"/>
          </a:xfrm>
        </p:spPr>
        <p:txBody>
          <a:bodyPr/>
          <a:lstStyle/>
          <a:p>
            <a:pPr eaLnBrk="1" hangingPunct="1">
              <a:defRPr/>
            </a:pPr>
            <a:r>
              <a:rPr lang="el-GR" altLang="el-GR" sz="3600" b="1" cap="none" dirty="0" smtClean="0">
                <a:solidFill>
                  <a:schemeClr val="tx1"/>
                </a:solidFill>
                <a:latin typeface="Arial" charset="0"/>
              </a:rPr>
              <a:t>ΠΡΩΤΟΒΑΘΜΙΑ ΕΚΤΙΜΗΣΗ</a:t>
            </a:r>
            <a:endParaRPr lang="en-US" altLang="el-GR" sz="3600" b="1" cap="none" dirty="0" smtClean="0">
              <a:solidFill>
                <a:schemeClr val="tx1"/>
              </a:solidFill>
              <a:latin typeface="Arial" charset="0"/>
            </a:endParaRPr>
          </a:p>
        </p:txBody>
      </p:sp>
      <p:sp>
        <p:nvSpPr>
          <p:cNvPr id="76803" name="Rectangle 3"/>
          <p:cNvSpPr>
            <a:spLocks noGrp="1" noChangeArrowheads="1"/>
          </p:cNvSpPr>
          <p:nvPr>
            <p:ph idx="1"/>
          </p:nvPr>
        </p:nvSpPr>
        <p:spPr>
          <a:xfrm>
            <a:off x="827088" y="2492375"/>
            <a:ext cx="5905500" cy="792163"/>
          </a:xfrm>
        </p:spPr>
        <p:txBody>
          <a:bodyPr>
            <a:normAutofit lnSpcReduction="10000"/>
          </a:bodyPr>
          <a:lstStyle/>
          <a:p>
            <a:pPr eaLnBrk="1" hangingPunct="1">
              <a:lnSpc>
                <a:spcPct val="80000"/>
              </a:lnSpc>
              <a:spcBef>
                <a:spcPct val="0"/>
              </a:spcBef>
              <a:buClr>
                <a:srgbClr val="FFCC99"/>
              </a:buClr>
              <a:buSzPct val="65000"/>
              <a:buFont typeface="Monotype Sorts" pitchFamily="2" charset="2"/>
              <a:buNone/>
            </a:pPr>
            <a:r>
              <a:rPr lang="el-GR" altLang="el-GR" sz="2600" b="1" dirty="0" smtClean="0">
                <a:latin typeface="Arial" charset="0"/>
              </a:rPr>
              <a:t>Εκτιμήστε και </a:t>
            </a:r>
            <a:r>
              <a:rPr lang="el-GR" altLang="el-GR" sz="2600" b="1" dirty="0" err="1" smtClean="0">
                <a:latin typeface="Arial" charset="0"/>
              </a:rPr>
              <a:t>εξασφαλείστε</a:t>
            </a:r>
            <a:r>
              <a:rPr lang="el-GR" altLang="el-GR" sz="2600" b="1" dirty="0" smtClean="0">
                <a:latin typeface="Arial" charset="0"/>
              </a:rPr>
              <a:t> επαρκή οξυγόνωση και αερισμό </a:t>
            </a:r>
            <a:endParaRPr lang="en-US" altLang="el-GR" sz="2600" b="1" dirty="0" smtClean="0">
              <a:latin typeface="Arial" charset="0"/>
            </a:endParaRPr>
          </a:p>
          <a:p>
            <a:pPr eaLnBrk="1" hangingPunct="1">
              <a:lnSpc>
                <a:spcPct val="80000"/>
              </a:lnSpc>
            </a:pPr>
            <a:endParaRPr lang="en-US" altLang="el-GR" sz="2400" dirty="0" smtClean="0">
              <a:solidFill>
                <a:schemeClr val="bg2"/>
              </a:solidFill>
            </a:endParaRPr>
          </a:p>
        </p:txBody>
      </p:sp>
      <p:sp>
        <p:nvSpPr>
          <p:cNvPr id="76804" name="Text Box 4"/>
          <p:cNvSpPr txBox="1">
            <a:spLocks noChangeArrowheads="1"/>
          </p:cNvSpPr>
          <p:nvPr/>
        </p:nvSpPr>
        <p:spPr bwMode="auto">
          <a:xfrm>
            <a:off x="1042988" y="3860800"/>
            <a:ext cx="54737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ts val="700"/>
              </a:spcBef>
              <a:buClr>
                <a:schemeClr val="tx2"/>
              </a:buClr>
              <a:buSzPct val="95000"/>
              <a:buFont typeface="Wingdings" pitchFamily="2" charset="2"/>
              <a:buChar char=""/>
              <a:defRPr sz="3000">
                <a:solidFill>
                  <a:schemeClr val="tx1"/>
                </a:solidFill>
                <a:latin typeface="Corbel" pitchFamily="34" charset="0"/>
              </a:defRPr>
            </a:lvl1pPr>
            <a:lvl2pPr marL="742950" indent="-285750" eaLnBrk="0" hangingPunct="0">
              <a:spcBef>
                <a:spcPct val="20000"/>
              </a:spcBef>
              <a:buClr>
                <a:schemeClr val="accent2"/>
              </a:buClr>
              <a:buSzPct val="90000"/>
              <a:buFont typeface="Wingdings" pitchFamily="2" charset="2"/>
              <a:buChar char=""/>
              <a:defRPr sz="2600">
                <a:solidFill>
                  <a:schemeClr val="tx1"/>
                </a:solidFill>
                <a:latin typeface="Corbel" pitchFamily="34" charset="0"/>
              </a:defRPr>
            </a:lvl2pPr>
            <a:lvl3pPr marL="1143000" indent="-228600" eaLnBrk="0" hangingPunct="0">
              <a:spcBef>
                <a:spcPct val="20000"/>
              </a:spcBef>
              <a:buClr>
                <a:schemeClr val="accent2"/>
              </a:buClr>
              <a:buFont typeface="Wingdings 2" pitchFamily="18" charset="2"/>
              <a:buChar char=""/>
              <a:defRPr sz="2400">
                <a:solidFill>
                  <a:schemeClr val="tx1"/>
                </a:solidFill>
                <a:latin typeface="Corbel" pitchFamily="34" charset="0"/>
              </a:defRPr>
            </a:lvl3pPr>
            <a:lvl4pPr marL="1600200" indent="-228600" eaLnBrk="0" hangingPunct="0">
              <a:spcBef>
                <a:spcPct val="20000"/>
              </a:spcBef>
              <a:buClr>
                <a:srgbClr val="FEB80A"/>
              </a:buClr>
              <a:buFont typeface="Wingdings 3" pitchFamily="18" charset="2"/>
              <a:buChar char=""/>
              <a:defRPr sz="2200">
                <a:solidFill>
                  <a:schemeClr val="tx1"/>
                </a:solidFill>
                <a:latin typeface="Corbel" pitchFamily="34" charset="0"/>
              </a:defRPr>
            </a:lvl4pPr>
            <a:lvl5pPr marL="2057400" indent="-228600" eaLnBrk="0" hangingPunct="0">
              <a:spcBef>
                <a:spcPct val="20000"/>
              </a:spcBef>
              <a:buClr>
                <a:srgbClr val="FEB80A"/>
              </a:buClr>
              <a:buFont typeface="Wingdings 2" pitchFamily="18" charset="2"/>
              <a:buChar char=""/>
              <a:defRPr sz="2000">
                <a:solidFill>
                  <a:schemeClr val="tx1"/>
                </a:solidFill>
                <a:latin typeface="Corbel" pitchFamily="34" charset="0"/>
              </a:defRPr>
            </a:lvl5pPr>
            <a:lvl6pPr marL="25146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6pPr>
            <a:lvl7pPr marL="29718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7pPr>
            <a:lvl8pPr marL="34290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8pPr>
            <a:lvl9pPr marL="38862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9pPr>
          </a:lstStyle>
          <a:p>
            <a:pPr eaLnBrk="1" fontAlgn="base" hangingPunct="1">
              <a:spcBef>
                <a:spcPct val="50000"/>
              </a:spcBef>
              <a:spcAft>
                <a:spcPct val="0"/>
              </a:spcAft>
              <a:buClrTx/>
              <a:buSzTx/>
              <a:buFontTx/>
              <a:buNone/>
            </a:pPr>
            <a:endParaRPr lang="el-GR" altLang="el-GR" sz="3200">
              <a:solidFill>
                <a:prstClr val="white"/>
              </a:solidFill>
              <a:latin typeface="HelveticaNeue BoldExt" charset="0"/>
            </a:endParaRPr>
          </a:p>
        </p:txBody>
      </p:sp>
      <p:sp>
        <p:nvSpPr>
          <p:cNvPr id="76805" name="Text Box 5"/>
          <p:cNvSpPr txBox="1">
            <a:spLocks noChangeArrowheads="1"/>
          </p:cNvSpPr>
          <p:nvPr/>
        </p:nvSpPr>
        <p:spPr bwMode="auto">
          <a:xfrm>
            <a:off x="827088" y="3387725"/>
            <a:ext cx="4541837" cy="2105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ts val="700"/>
              </a:spcBef>
              <a:buClr>
                <a:schemeClr val="tx2"/>
              </a:buClr>
              <a:buSzPct val="95000"/>
              <a:buFont typeface="Wingdings" pitchFamily="2" charset="2"/>
              <a:buChar char=""/>
              <a:defRPr sz="3000">
                <a:solidFill>
                  <a:schemeClr val="tx1"/>
                </a:solidFill>
                <a:latin typeface="Corbel" pitchFamily="34" charset="0"/>
              </a:defRPr>
            </a:lvl1pPr>
            <a:lvl2pPr marL="742950" indent="-285750" eaLnBrk="0" hangingPunct="0">
              <a:spcBef>
                <a:spcPct val="20000"/>
              </a:spcBef>
              <a:buClr>
                <a:schemeClr val="accent2"/>
              </a:buClr>
              <a:buSzPct val="90000"/>
              <a:buFont typeface="Wingdings" pitchFamily="2" charset="2"/>
              <a:buChar char=""/>
              <a:defRPr sz="2600">
                <a:solidFill>
                  <a:schemeClr val="tx1"/>
                </a:solidFill>
                <a:latin typeface="Corbel" pitchFamily="34" charset="0"/>
              </a:defRPr>
            </a:lvl2pPr>
            <a:lvl3pPr marL="1143000" indent="-228600" eaLnBrk="0" hangingPunct="0">
              <a:spcBef>
                <a:spcPct val="20000"/>
              </a:spcBef>
              <a:buClr>
                <a:schemeClr val="accent2"/>
              </a:buClr>
              <a:buFont typeface="Wingdings 2" pitchFamily="18" charset="2"/>
              <a:buChar char=""/>
              <a:defRPr sz="2400">
                <a:solidFill>
                  <a:schemeClr val="tx1"/>
                </a:solidFill>
                <a:latin typeface="Corbel" pitchFamily="34" charset="0"/>
              </a:defRPr>
            </a:lvl3pPr>
            <a:lvl4pPr marL="1600200" indent="-228600" eaLnBrk="0" hangingPunct="0">
              <a:spcBef>
                <a:spcPct val="20000"/>
              </a:spcBef>
              <a:buClr>
                <a:srgbClr val="FEB80A"/>
              </a:buClr>
              <a:buFont typeface="Wingdings 3" pitchFamily="18" charset="2"/>
              <a:buChar char=""/>
              <a:defRPr sz="2200">
                <a:solidFill>
                  <a:schemeClr val="tx1"/>
                </a:solidFill>
                <a:latin typeface="Corbel" pitchFamily="34" charset="0"/>
              </a:defRPr>
            </a:lvl4pPr>
            <a:lvl5pPr marL="2057400" indent="-228600" eaLnBrk="0" hangingPunct="0">
              <a:spcBef>
                <a:spcPct val="20000"/>
              </a:spcBef>
              <a:buClr>
                <a:srgbClr val="FEB80A"/>
              </a:buClr>
              <a:buFont typeface="Wingdings 2" pitchFamily="18" charset="2"/>
              <a:buChar char=""/>
              <a:defRPr sz="2000">
                <a:solidFill>
                  <a:schemeClr val="tx1"/>
                </a:solidFill>
                <a:latin typeface="Corbel" pitchFamily="34" charset="0"/>
              </a:defRPr>
            </a:lvl5pPr>
            <a:lvl6pPr marL="25146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6pPr>
            <a:lvl7pPr marL="29718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7pPr>
            <a:lvl8pPr marL="34290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8pPr>
            <a:lvl9pPr marL="38862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9pPr>
          </a:lstStyle>
          <a:p>
            <a:pPr eaLnBrk="1" fontAlgn="base" hangingPunct="1">
              <a:spcBef>
                <a:spcPct val="25000"/>
              </a:spcBef>
              <a:spcAft>
                <a:spcPct val="25000"/>
              </a:spcAft>
              <a:buClr>
                <a:srgbClr val="C11942"/>
              </a:buClr>
              <a:buSzTx/>
              <a:buFont typeface="Times" charset="0"/>
              <a:buChar char="●"/>
            </a:pPr>
            <a:r>
              <a:rPr lang="en-US" altLang="el-GR" sz="2400" b="1" dirty="0">
                <a:latin typeface="Helvetica Neue" charset="0"/>
              </a:rPr>
              <a:t>   </a:t>
            </a:r>
            <a:r>
              <a:rPr lang="el-GR" altLang="el-GR" sz="2400" b="1" dirty="0">
                <a:latin typeface="Arial" charset="0"/>
              </a:rPr>
              <a:t>Αναπνευστική συχνότητα</a:t>
            </a:r>
            <a:endParaRPr lang="en-US" altLang="el-GR" sz="2400" b="1" dirty="0">
              <a:latin typeface="Arial" charset="0"/>
            </a:endParaRPr>
          </a:p>
          <a:p>
            <a:pPr eaLnBrk="1" fontAlgn="base" hangingPunct="1">
              <a:spcBef>
                <a:spcPct val="25000"/>
              </a:spcBef>
              <a:spcAft>
                <a:spcPct val="25000"/>
              </a:spcAft>
              <a:buClr>
                <a:srgbClr val="C11942"/>
              </a:buClr>
              <a:buSzTx/>
              <a:buFont typeface="Times" charset="0"/>
              <a:buChar char="●"/>
            </a:pPr>
            <a:r>
              <a:rPr lang="en-US" altLang="el-GR" sz="2400" b="1" dirty="0">
                <a:latin typeface="Helvetica Neue" charset="0"/>
              </a:rPr>
              <a:t>   </a:t>
            </a:r>
            <a:r>
              <a:rPr lang="el-GR" altLang="el-GR" sz="2400" b="1" dirty="0">
                <a:latin typeface="Arial" charset="0"/>
              </a:rPr>
              <a:t>Κινητικότητα θώρακος</a:t>
            </a:r>
            <a:endParaRPr lang="en-US" altLang="el-GR" sz="2400" b="1" dirty="0">
              <a:latin typeface="Arial" charset="0"/>
            </a:endParaRPr>
          </a:p>
          <a:p>
            <a:pPr eaLnBrk="1" fontAlgn="base" hangingPunct="1">
              <a:spcBef>
                <a:spcPct val="25000"/>
              </a:spcBef>
              <a:spcAft>
                <a:spcPct val="25000"/>
              </a:spcAft>
              <a:buClr>
                <a:srgbClr val="C11942"/>
              </a:buClr>
              <a:buSzTx/>
              <a:buFont typeface="Times" charset="0"/>
              <a:buChar char="●"/>
            </a:pPr>
            <a:r>
              <a:rPr lang="en-US" altLang="el-GR" sz="2400" b="1" dirty="0">
                <a:latin typeface="Helvetica Neue" charset="0"/>
              </a:rPr>
              <a:t>   </a:t>
            </a:r>
            <a:r>
              <a:rPr lang="el-GR" altLang="el-GR" sz="2400" b="1" dirty="0">
                <a:latin typeface="Arial" charset="0"/>
              </a:rPr>
              <a:t>Κίνηση  αέρα</a:t>
            </a:r>
            <a:endParaRPr lang="en-US" altLang="el-GR" sz="2400" b="1" dirty="0">
              <a:latin typeface="Arial" charset="0"/>
            </a:endParaRPr>
          </a:p>
          <a:p>
            <a:pPr eaLnBrk="1" fontAlgn="base" hangingPunct="1">
              <a:spcBef>
                <a:spcPct val="25000"/>
              </a:spcBef>
              <a:spcAft>
                <a:spcPct val="25000"/>
              </a:spcAft>
              <a:buClr>
                <a:srgbClr val="C11942"/>
              </a:buClr>
              <a:buSzTx/>
              <a:buFont typeface="Times" charset="0"/>
              <a:buChar char="●"/>
            </a:pPr>
            <a:r>
              <a:rPr lang="en-US" altLang="el-GR" sz="2400" b="1" dirty="0">
                <a:latin typeface="Helvetica Neue" charset="0"/>
              </a:rPr>
              <a:t>   </a:t>
            </a:r>
            <a:r>
              <a:rPr lang="el-GR" altLang="el-GR" sz="2400" b="1" dirty="0">
                <a:latin typeface="Arial" charset="0"/>
              </a:rPr>
              <a:t>Κορεσμός </a:t>
            </a:r>
            <a:r>
              <a:rPr lang="en-US" altLang="el-GR" sz="2400" b="1" dirty="0" err="1">
                <a:latin typeface="Arial" charset="0"/>
              </a:rPr>
              <a:t>Hb</a:t>
            </a:r>
            <a:r>
              <a:rPr lang="en-US" altLang="el-GR" sz="2400" b="1" dirty="0">
                <a:latin typeface="Arial" charset="0"/>
              </a:rPr>
              <a:t> </a:t>
            </a:r>
            <a:r>
              <a:rPr lang="el-GR" altLang="el-GR" sz="2400" b="1" dirty="0">
                <a:solidFill>
                  <a:prstClr val="white"/>
                </a:solidFill>
                <a:latin typeface="Arial" charset="0"/>
              </a:rPr>
              <a:t>σε οξυγόνο</a:t>
            </a:r>
            <a:endParaRPr lang="en-US" altLang="el-GR" sz="3400" b="1" dirty="0">
              <a:solidFill>
                <a:prstClr val="white"/>
              </a:solidFill>
              <a:latin typeface="Arial" charset="0"/>
            </a:endParaRPr>
          </a:p>
        </p:txBody>
      </p:sp>
      <p:sp>
        <p:nvSpPr>
          <p:cNvPr id="76806" name="Text Box 6"/>
          <p:cNvSpPr txBox="1">
            <a:spLocks noChangeArrowheads="1"/>
          </p:cNvSpPr>
          <p:nvPr/>
        </p:nvSpPr>
        <p:spPr bwMode="auto">
          <a:xfrm>
            <a:off x="971550" y="1916113"/>
            <a:ext cx="3313113"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ts val="700"/>
              </a:spcBef>
              <a:buClr>
                <a:schemeClr val="tx2"/>
              </a:buClr>
              <a:buSzPct val="95000"/>
              <a:buFont typeface="Wingdings" pitchFamily="2" charset="2"/>
              <a:buChar char=""/>
              <a:defRPr sz="3000">
                <a:solidFill>
                  <a:schemeClr val="tx1"/>
                </a:solidFill>
                <a:latin typeface="Corbel" pitchFamily="34" charset="0"/>
              </a:defRPr>
            </a:lvl1pPr>
            <a:lvl2pPr marL="742950" indent="-285750" eaLnBrk="0" hangingPunct="0">
              <a:spcBef>
                <a:spcPct val="20000"/>
              </a:spcBef>
              <a:buClr>
                <a:schemeClr val="accent2"/>
              </a:buClr>
              <a:buSzPct val="90000"/>
              <a:buFont typeface="Wingdings" pitchFamily="2" charset="2"/>
              <a:buChar char=""/>
              <a:defRPr sz="2600">
                <a:solidFill>
                  <a:schemeClr val="tx1"/>
                </a:solidFill>
                <a:latin typeface="Corbel" pitchFamily="34" charset="0"/>
              </a:defRPr>
            </a:lvl2pPr>
            <a:lvl3pPr marL="1143000" indent="-228600" eaLnBrk="0" hangingPunct="0">
              <a:spcBef>
                <a:spcPct val="20000"/>
              </a:spcBef>
              <a:buClr>
                <a:schemeClr val="accent2"/>
              </a:buClr>
              <a:buFont typeface="Wingdings 2" pitchFamily="18" charset="2"/>
              <a:buChar char=""/>
              <a:defRPr sz="2400">
                <a:solidFill>
                  <a:schemeClr val="tx1"/>
                </a:solidFill>
                <a:latin typeface="Corbel" pitchFamily="34" charset="0"/>
              </a:defRPr>
            </a:lvl3pPr>
            <a:lvl4pPr marL="1600200" indent="-228600" eaLnBrk="0" hangingPunct="0">
              <a:spcBef>
                <a:spcPct val="20000"/>
              </a:spcBef>
              <a:buClr>
                <a:srgbClr val="FEB80A"/>
              </a:buClr>
              <a:buFont typeface="Wingdings 3" pitchFamily="18" charset="2"/>
              <a:buChar char=""/>
              <a:defRPr sz="2200">
                <a:solidFill>
                  <a:schemeClr val="tx1"/>
                </a:solidFill>
                <a:latin typeface="Corbel" pitchFamily="34" charset="0"/>
              </a:defRPr>
            </a:lvl4pPr>
            <a:lvl5pPr marL="2057400" indent="-228600" eaLnBrk="0" hangingPunct="0">
              <a:spcBef>
                <a:spcPct val="20000"/>
              </a:spcBef>
              <a:buClr>
                <a:srgbClr val="FEB80A"/>
              </a:buClr>
              <a:buFont typeface="Wingdings 2" pitchFamily="18" charset="2"/>
              <a:buChar char=""/>
              <a:defRPr sz="2000">
                <a:solidFill>
                  <a:schemeClr val="tx1"/>
                </a:solidFill>
                <a:latin typeface="Corbel" pitchFamily="34" charset="0"/>
              </a:defRPr>
            </a:lvl5pPr>
            <a:lvl6pPr marL="25146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6pPr>
            <a:lvl7pPr marL="29718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7pPr>
            <a:lvl8pPr marL="34290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8pPr>
            <a:lvl9pPr marL="38862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9pPr>
          </a:lstStyle>
          <a:p>
            <a:pPr eaLnBrk="1" fontAlgn="base" hangingPunct="1">
              <a:spcBef>
                <a:spcPct val="50000"/>
              </a:spcBef>
              <a:spcAft>
                <a:spcPct val="0"/>
              </a:spcAft>
              <a:buClrTx/>
              <a:buSzTx/>
              <a:buFontTx/>
              <a:buNone/>
            </a:pPr>
            <a:endParaRPr lang="el-GR" altLang="el-GR" sz="3200">
              <a:solidFill>
                <a:prstClr val="white"/>
              </a:solidFill>
              <a:latin typeface="HelveticaNeue BoldExt" charset="0"/>
            </a:endParaRPr>
          </a:p>
        </p:txBody>
      </p:sp>
      <p:sp>
        <p:nvSpPr>
          <p:cNvPr id="76807" name="Text Box 7"/>
          <p:cNvSpPr txBox="1">
            <a:spLocks noChangeArrowheads="1"/>
          </p:cNvSpPr>
          <p:nvPr/>
        </p:nvSpPr>
        <p:spPr bwMode="auto">
          <a:xfrm>
            <a:off x="827088" y="1625599"/>
            <a:ext cx="4105274" cy="1160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ts val="700"/>
              </a:spcBef>
              <a:buClr>
                <a:schemeClr val="tx2"/>
              </a:buClr>
              <a:buSzPct val="95000"/>
              <a:buFont typeface="Wingdings" pitchFamily="2" charset="2"/>
              <a:buChar char=""/>
              <a:defRPr sz="3000">
                <a:solidFill>
                  <a:schemeClr val="tx1"/>
                </a:solidFill>
                <a:latin typeface="Corbel" pitchFamily="34" charset="0"/>
              </a:defRPr>
            </a:lvl1pPr>
            <a:lvl2pPr marL="742950" indent="-285750" eaLnBrk="0" hangingPunct="0">
              <a:spcBef>
                <a:spcPct val="20000"/>
              </a:spcBef>
              <a:buClr>
                <a:schemeClr val="accent2"/>
              </a:buClr>
              <a:buSzPct val="90000"/>
              <a:buFont typeface="Wingdings" pitchFamily="2" charset="2"/>
              <a:buChar char=""/>
              <a:defRPr sz="2600">
                <a:solidFill>
                  <a:schemeClr val="tx1"/>
                </a:solidFill>
                <a:latin typeface="Corbel" pitchFamily="34" charset="0"/>
              </a:defRPr>
            </a:lvl2pPr>
            <a:lvl3pPr marL="1143000" indent="-228600" eaLnBrk="0" hangingPunct="0">
              <a:spcBef>
                <a:spcPct val="20000"/>
              </a:spcBef>
              <a:buClr>
                <a:schemeClr val="accent2"/>
              </a:buClr>
              <a:buFont typeface="Wingdings 2" pitchFamily="18" charset="2"/>
              <a:buChar char=""/>
              <a:defRPr sz="2400">
                <a:solidFill>
                  <a:schemeClr val="tx1"/>
                </a:solidFill>
                <a:latin typeface="Corbel" pitchFamily="34" charset="0"/>
              </a:defRPr>
            </a:lvl3pPr>
            <a:lvl4pPr marL="1600200" indent="-228600" eaLnBrk="0" hangingPunct="0">
              <a:spcBef>
                <a:spcPct val="20000"/>
              </a:spcBef>
              <a:buClr>
                <a:srgbClr val="FEB80A"/>
              </a:buClr>
              <a:buFont typeface="Wingdings 3" pitchFamily="18" charset="2"/>
              <a:buChar char=""/>
              <a:defRPr sz="2200">
                <a:solidFill>
                  <a:schemeClr val="tx1"/>
                </a:solidFill>
                <a:latin typeface="Corbel" pitchFamily="34" charset="0"/>
              </a:defRPr>
            </a:lvl4pPr>
            <a:lvl5pPr marL="2057400" indent="-228600" eaLnBrk="0" hangingPunct="0">
              <a:spcBef>
                <a:spcPct val="20000"/>
              </a:spcBef>
              <a:buClr>
                <a:srgbClr val="FEB80A"/>
              </a:buClr>
              <a:buFont typeface="Wingdings 2" pitchFamily="18" charset="2"/>
              <a:buChar char=""/>
              <a:defRPr sz="2000">
                <a:solidFill>
                  <a:schemeClr val="tx1"/>
                </a:solidFill>
                <a:latin typeface="Corbel" pitchFamily="34" charset="0"/>
              </a:defRPr>
            </a:lvl5pPr>
            <a:lvl6pPr marL="25146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6pPr>
            <a:lvl7pPr marL="29718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7pPr>
            <a:lvl8pPr marL="34290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8pPr>
            <a:lvl9pPr marL="38862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9pPr>
          </a:lstStyle>
          <a:p>
            <a:pPr eaLnBrk="1" fontAlgn="base" hangingPunct="1">
              <a:spcBef>
                <a:spcPct val="20000"/>
              </a:spcBef>
              <a:spcAft>
                <a:spcPct val="0"/>
              </a:spcAft>
              <a:buClr>
                <a:srgbClr val="FFCC99"/>
              </a:buClr>
              <a:buSzPct val="65000"/>
              <a:buFont typeface="Monotype Sorts" pitchFamily="2" charset="2"/>
              <a:buNone/>
            </a:pPr>
            <a:r>
              <a:rPr lang="el-GR" altLang="el-GR" sz="2800" b="1" dirty="0">
                <a:solidFill>
                  <a:srgbClr val="BC1D43"/>
                </a:solidFill>
                <a:latin typeface="Arial" charset="0"/>
              </a:rPr>
              <a:t>Αερισμός</a:t>
            </a:r>
            <a:endParaRPr lang="en-US" altLang="el-GR" sz="2800" b="1" dirty="0">
              <a:solidFill>
                <a:srgbClr val="BC1D43"/>
              </a:solidFill>
              <a:latin typeface="Arial" charset="0"/>
            </a:endParaRPr>
          </a:p>
          <a:p>
            <a:pPr algn="ctr" eaLnBrk="1" fontAlgn="base" hangingPunct="1">
              <a:spcBef>
                <a:spcPct val="50000"/>
              </a:spcBef>
              <a:spcAft>
                <a:spcPct val="0"/>
              </a:spcAft>
              <a:buClrTx/>
              <a:buSzTx/>
              <a:buFontTx/>
              <a:buNone/>
            </a:pPr>
            <a:endParaRPr lang="en-US" altLang="el-GR" sz="2800" dirty="0">
              <a:solidFill>
                <a:prstClr val="white"/>
              </a:solidFill>
              <a:latin typeface="HelveticaNeue BoldExt" charset="0"/>
            </a:endParaRPr>
          </a:p>
        </p:txBody>
      </p:sp>
    </p:spTree>
    <p:extLst>
      <p:ext uri="{BB962C8B-B14F-4D97-AF65-F5344CB8AC3E}">
        <p14:creationId xmlns:p14="http://schemas.microsoft.com/office/powerpoint/2010/main" val="2543282339"/>
      </p:ext>
    </p:extLst>
  </p:cSld>
  <p:clrMapOvr>
    <a:masterClrMapping/>
  </p:clrMapOvr>
  <p:transition spd="slow"/>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4"/>
          <p:cNvSpPr>
            <a:spLocks noGrp="1" noChangeArrowheads="1"/>
          </p:cNvSpPr>
          <p:nvPr>
            <p:ph type="title"/>
          </p:nvPr>
        </p:nvSpPr>
        <p:spPr>
          <a:xfrm>
            <a:off x="814330" y="620688"/>
            <a:ext cx="7339013" cy="1143000"/>
          </a:xfrm>
        </p:spPr>
        <p:txBody>
          <a:bodyPr/>
          <a:lstStyle/>
          <a:p>
            <a:pPr algn="ctr" eaLnBrk="1" hangingPunct="1">
              <a:defRPr/>
            </a:pPr>
            <a:r>
              <a:rPr lang="el-GR" altLang="el-GR" sz="3600" b="1" cap="none" dirty="0" smtClean="0">
                <a:solidFill>
                  <a:schemeClr val="tx1"/>
                </a:solidFill>
                <a:latin typeface="Arial" charset="0"/>
              </a:rPr>
              <a:t>ΠΡΩΤΟΒΑΘΜΙΑ ΕΚΤΙΜΗΣΗ</a:t>
            </a:r>
            <a:endParaRPr lang="en-US" altLang="el-GR" b="1" cap="none" dirty="0" smtClean="0">
              <a:solidFill>
                <a:schemeClr val="tx1"/>
              </a:solidFill>
              <a:latin typeface="Arial" charset="0"/>
            </a:endParaRPr>
          </a:p>
        </p:txBody>
      </p:sp>
      <p:sp>
        <p:nvSpPr>
          <p:cNvPr id="77827" name="Rectangle 13"/>
          <p:cNvSpPr>
            <a:spLocks noChangeArrowheads="1"/>
          </p:cNvSpPr>
          <p:nvPr/>
        </p:nvSpPr>
        <p:spPr bwMode="auto">
          <a:xfrm>
            <a:off x="852316" y="2263775"/>
            <a:ext cx="5486400"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lstStyle>
            <a:lvl1pPr marL="342900" indent="-342900" eaLnBrk="0" hangingPunct="0">
              <a:spcBef>
                <a:spcPts val="700"/>
              </a:spcBef>
              <a:buClr>
                <a:schemeClr val="tx2"/>
              </a:buClr>
              <a:buSzPct val="95000"/>
              <a:buFont typeface="Wingdings" pitchFamily="2" charset="2"/>
              <a:buChar char=""/>
              <a:defRPr sz="3000">
                <a:solidFill>
                  <a:schemeClr val="tx1"/>
                </a:solidFill>
                <a:latin typeface="Corbel" pitchFamily="34" charset="0"/>
              </a:defRPr>
            </a:lvl1pPr>
            <a:lvl2pPr marL="742950" indent="-285750" eaLnBrk="0" hangingPunct="0">
              <a:spcBef>
                <a:spcPct val="20000"/>
              </a:spcBef>
              <a:buClr>
                <a:schemeClr val="accent2"/>
              </a:buClr>
              <a:buSzPct val="90000"/>
              <a:buFont typeface="Wingdings" pitchFamily="2" charset="2"/>
              <a:buChar char=""/>
              <a:defRPr sz="2600">
                <a:solidFill>
                  <a:schemeClr val="tx1"/>
                </a:solidFill>
                <a:latin typeface="Corbel" pitchFamily="34" charset="0"/>
              </a:defRPr>
            </a:lvl2pPr>
            <a:lvl3pPr marL="1143000" indent="-228600" eaLnBrk="0" hangingPunct="0">
              <a:spcBef>
                <a:spcPct val="20000"/>
              </a:spcBef>
              <a:buClr>
                <a:schemeClr val="accent2"/>
              </a:buClr>
              <a:buFont typeface="Wingdings 2" pitchFamily="18" charset="2"/>
              <a:buChar char=""/>
              <a:defRPr sz="2400">
                <a:solidFill>
                  <a:schemeClr val="tx1"/>
                </a:solidFill>
                <a:latin typeface="Corbel" pitchFamily="34" charset="0"/>
              </a:defRPr>
            </a:lvl3pPr>
            <a:lvl4pPr marL="1600200" indent="-228600" eaLnBrk="0" hangingPunct="0">
              <a:spcBef>
                <a:spcPct val="20000"/>
              </a:spcBef>
              <a:buClr>
                <a:srgbClr val="FEB80A"/>
              </a:buClr>
              <a:buFont typeface="Wingdings 3" pitchFamily="18" charset="2"/>
              <a:buChar char=""/>
              <a:defRPr sz="2200">
                <a:solidFill>
                  <a:schemeClr val="tx1"/>
                </a:solidFill>
                <a:latin typeface="Corbel" pitchFamily="34" charset="0"/>
              </a:defRPr>
            </a:lvl4pPr>
            <a:lvl5pPr marL="2057400" indent="-228600" eaLnBrk="0" hangingPunct="0">
              <a:spcBef>
                <a:spcPct val="20000"/>
              </a:spcBef>
              <a:buClr>
                <a:srgbClr val="FEB80A"/>
              </a:buClr>
              <a:buFont typeface="Wingdings 2" pitchFamily="18" charset="2"/>
              <a:buChar char=""/>
              <a:defRPr sz="2000">
                <a:solidFill>
                  <a:schemeClr val="tx1"/>
                </a:solidFill>
                <a:latin typeface="Corbel" pitchFamily="34" charset="0"/>
              </a:defRPr>
            </a:lvl5pPr>
            <a:lvl6pPr marL="25146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6pPr>
            <a:lvl7pPr marL="29718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7pPr>
            <a:lvl8pPr marL="34290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8pPr>
            <a:lvl9pPr marL="38862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9pPr>
          </a:lstStyle>
          <a:p>
            <a:pPr eaLnBrk="1" fontAlgn="base" hangingPunct="1">
              <a:spcBef>
                <a:spcPct val="20000"/>
              </a:spcBef>
              <a:spcAft>
                <a:spcPct val="0"/>
              </a:spcAft>
              <a:buClr>
                <a:srgbClr val="FFCC99"/>
              </a:buClr>
              <a:buSzPct val="65000"/>
              <a:buFont typeface="Monotype Sorts" pitchFamily="2" charset="2"/>
              <a:buNone/>
            </a:pPr>
            <a:r>
              <a:rPr lang="el-GR" altLang="el-GR" sz="2800" b="1" dirty="0">
                <a:solidFill>
                  <a:srgbClr val="BC1D43"/>
                </a:solidFill>
                <a:latin typeface="Arial" charset="0"/>
              </a:rPr>
              <a:t>Αερισμός</a:t>
            </a:r>
            <a:endParaRPr lang="en-US" altLang="el-GR" sz="2800" b="1" dirty="0">
              <a:solidFill>
                <a:srgbClr val="BC1D43"/>
              </a:solidFill>
              <a:latin typeface="Arial" charset="0"/>
            </a:endParaRPr>
          </a:p>
        </p:txBody>
      </p:sp>
      <p:sp>
        <p:nvSpPr>
          <p:cNvPr id="77828" name="Text Box 23"/>
          <p:cNvSpPr txBox="1">
            <a:spLocks noChangeArrowheads="1"/>
          </p:cNvSpPr>
          <p:nvPr/>
        </p:nvSpPr>
        <p:spPr bwMode="auto">
          <a:xfrm>
            <a:off x="814330" y="3516697"/>
            <a:ext cx="7019925" cy="2374900"/>
          </a:xfrm>
          <a:prstGeom prst="rect">
            <a:avLst/>
          </a:prstGeom>
          <a:solidFill>
            <a:srgbClr val="CEFDFF"/>
          </a:solidFill>
          <a:ln w="19050">
            <a:solidFill>
              <a:schemeClr val="bg2"/>
            </a:solidFill>
            <a:miter lim="800000"/>
            <a:headEnd/>
            <a:tailEnd/>
          </a:ln>
        </p:spPr>
        <p:txBody>
          <a:bodyPr>
            <a:spAutoFit/>
          </a:bodyPr>
          <a:lstStyle>
            <a:lvl1pPr eaLnBrk="0" hangingPunct="0">
              <a:spcBef>
                <a:spcPts val="700"/>
              </a:spcBef>
              <a:buClr>
                <a:schemeClr val="tx2"/>
              </a:buClr>
              <a:buSzPct val="95000"/>
              <a:buFont typeface="Wingdings" pitchFamily="2" charset="2"/>
              <a:buChar char=""/>
              <a:defRPr sz="3000">
                <a:solidFill>
                  <a:schemeClr val="tx1"/>
                </a:solidFill>
                <a:latin typeface="Corbel" pitchFamily="34" charset="0"/>
              </a:defRPr>
            </a:lvl1pPr>
            <a:lvl2pPr marL="742950" indent="-285750" eaLnBrk="0" hangingPunct="0">
              <a:spcBef>
                <a:spcPct val="20000"/>
              </a:spcBef>
              <a:buClr>
                <a:schemeClr val="accent2"/>
              </a:buClr>
              <a:buSzPct val="90000"/>
              <a:buFont typeface="Wingdings" pitchFamily="2" charset="2"/>
              <a:buChar char=""/>
              <a:defRPr sz="2600">
                <a:solidFill>
                  <a:schemeClr val="tx1"/>
                </a:solidFill>
                <a:latin typeface="Corbel" pitchFamily="34" charset="0"/>
              </a:defRPr>
            </a:lvl2pPr>
            <a:lvl3pPr marL="1143000" indent="-228600" eaLnBrk="0" hangingPunct="0">
              <a:spcBef>
                <a:spcPct val="20000"/>
              </a:spcBef>
              <a:buClr>
                <a:schemeClr val="accent2"/>
              </a:buClr>
              <a:buFont typeface="Wingdings 2" pitchFamily="18" charset="2"/>
              <a:buChar char=""/>
              <a:defRPr sz="2400">
                <a:solidFill>
                  <a:schemeClr val="tx1"/>
                </a:solidFill>
                <a:latin typeface="Corbel" pitchFamily="34" charset="0"/>
              </a:defRPr>
            </a:lvl3pPr>
            <a:lvl4pPr marL="1600200" indent="-228600" eaLnBrk="0" hangingPunct="0">
              <a:spcBef>
                <a:spcPct val="20000"/>
              </a:spcBef>
              <a:buClr>
                <a:srgbClr val="FEB80A"/>
              </a:buClr>
              <a:buFont typeface="Wingdings 3" pitchFamily="18" charset="2"/>
              <a:buChar char=""/>
              <a:defRPr sz="2200">
                <a:solidFill>
                  <a:schemeClr val="tx1"/>
                </a:solidFill>
                <a:latin typeface="Corbel" pitchFamily="34" charset="0"/>
              </a:defRPr>
            </a:lvl4pPr>
            <a:lvl5pPr marL="2057400" indent="-228600" eaLnBrk="0" hangingPunct="0">
              <a:spcBef>
                <a:spcPct val="20000"/>
              </a:spcBef>
              <a:buClr>
                <a:srgbClr val="FEB80A"/>
              </a:buClr>
              <a:buFont typeface="Wingdings 2" pitchFamily="18" charset="2"/>
              <a:buChar char=""/>
              <a:defRPr sz="2000">
                <a:solidFill>
                  <a:schemeClr val="tx1"/>
                </a:solidFill>
                <a:latin typeface="Corbel" pitchFamily="34" charset="0"/>
              </a:defRPr>
            </a:lvl5pPr>
            <a:lvl6pPr marL="25146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6pPr>
            <a:lvl7pPr marL="29718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7pPr>
            <a:lvl8pPr marL="34290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8pPr>
            <a:lvl9pPr marL="38862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9pPr>
          </a:lstStyle>
          <a:p>
            <a:pPr algn="ctr" eaLnBrk="1" fontAlgn="base" hangingPunct="1">
              <a:lnSpc>
                <a:spcPct val="80000"/>
              </a:lnSpc>
              <a:spcBef>
                <a:spcPct val="0"/>
              </a:spcBef>
              <a:spcAft>
                <a:spcPct val="0"/>
              </a:spcAft>
              <a:buClr>
                <a:srgbClr val="C11942"/>
              </a:buClr>
              <a:buSzPct val="150000"/>
              <a:buFont typeface="Times" charset="0"/>
              <a:buNone/>
            </a:pPr>
            <a:endParaRPr lang="en-US" altLang="el-GR" sz="2400" dirty="0">
              <a:solidFill>
                <a:srgbClr val="4E5B6F"/>
              </a:solidFill>
              <a:latin typeface="Helvetica Neue" charset="0"/>
            </a:endParaRPr>
          </a:p>
          <a:p>
            <a:pPr algn="ctr" eaLnBrk="1" fontAlgn="base" hangingPunct="1">
              <a:lnSpc>
                <a:spcPct val="90000"/>
              </a:lnSpc>
              <a:spcBef>
                <a:spcPct val="0"/>
              </a:spcBef>
              <a:spcAft>
                <a:spcPct val="0"/>
              </a:spcAft>
              <a:buClr>
                <a:srgbClr val="5F7791"/>
              </a:buClr>
              <a:buSzPct val="70000"/>
              <a:buFont typeface="Symbol" pitchFamily="18" charset="2"/>
              <a:buNone/>
            </a:pPr>
            <a:r>
              <a:rPr lang="el-GR" altLang="el-GR" sz="2400" b="1" dirty="0">
                <a:solidFill>
                  <a:srgbClr val="4E5B6F"/>
                </a:solidFill>
                <a:latin typeface="Arial" charset="0"/>
              </a:rPr>
              <a:t>Είναι πρόβλημα αεραγωγού ή αερισμού;</a:t>
            </a:r>
            <a:endParaRPr lang="en-US" altLang="el-GR" sz="2400" b="1" dirty="0">
              <a:solidFill>
                <a:srgbClr val="4E5B6F"/>
              </a:solidFill>
              <a:latin typeface="Arial" charset="0"/>
            </a:endParaRPr>
          </a:p>
          <a:p>
            <a:pPr algn="ctr" eaLnBrk="1" fontAlgn="base" hangingPunct="1">
              <a:lnSpc>
                <a:spcPct val="90000"/>
              </a:lnSpc>
              <a:spcBef>
                <a:spcPct val="0"/>
              </a:spcBef>
              <a:spcAft>
                <a:spcPct val="0"/>
              </a:spcAft>
              <a:buClr>
                <a:srgbClr val="5F7791"/>
              </a:buClr>
              <a:buSzPct val="70000"/>
              <a:buFont typeface="Symbol" pitchFamily="18" charset="2"/>
              <a:buNone/>
            </a:pPr>
            <a:endParaRPr lang="en-US" altLang="el-GR" sz="2400" b="1" dirty="0">
              <a:solidFill>
                <a:srgbClr val="4E5B6F"/>
              </a:solidFill>
              <a:latin typeface="Helvetica Neue" charset="0"/>
            </a:endParaRPr>
          </a:p>
          <a:p>
            <a:pPr algn="ctr" eaLnBrk="1" fontAlgn="base" hangingPunct="1">
              <a:lnSpc>
                <a:spcPct val="90000"/>
              </a:lnSpc>
              <a:spcBef>
                <a:spcPct val="0"/>
              </a:spcBef>
              <a:spcAft>
                <a:spcPct val="0"/>
              </a:spcAft>
              <a:buClr>
                <a:srgbClr val="5F7791"/>
              </a:buClr>
              <a:buSzPct val="70000"/>
              <a:buFont typeface="Symbol" pitchFamily="18" charset="2"/>
              <a:buNone/>
            </a:pPr>
            <a:r>
              <a:rPr lang="el-GR" altLang="el-GR" sz="2400" b="1" dirty="0" err="1">
                <a:solidFill>
                  <a:srgbClr val="4E5B6F"/>
                </a:solidFill>
                <a:latin typeface="Arial" charset="0"/>
              </a:rPr>
              <a:t>Ιατρογενής</a:t>
            </a:r>
            <a:r>
              <a:rPr lang="el-GR" altLang="el-GR" sz="2400" b="1" dirty="0">
                <a:solidFill>
                  <a:srgbClr val="4E5B6F"/>
                </a:solidFill>
                <a:latin typeface="Arial" charset="0"/>
              </a:rPr>
              <a:t> πνευμοθώρακας</a:t>
            </a:r>
            <a:endParaRPr lang="en-US" altLang="el-GR" sz="2400" b="1" dirty="0">
              <a:solidFill>
                <a:srgbClr val="4E5B6F"/>
              </a:solidFill>
              <a:latin typeface="Arial" charset="0"/>
            </a:endParaRPr>
          </a:p>
          <a:p>
            <a:pPr algn="ctr" eaLnBrk="1" fontAlgn="base" hangingPunct="1">
              <a:lnSpc>
                <a:spcPct val="90000"/>
              </a:lnSpc>
              <a:spcBef>
                <a:spcPct val="0"/>
              </a:spcBef>
              <a:spcAft>
                <a:spcPct val="0"/>
              </a:spcAft>
              <a:buClr>
                <a:srgbClr val="5F7791"/>
              </a:buClr>
              <a:buSzPct val="70000"/>
              <a:buFont typeface="Symbol" pitchFamily="18" charset="2"/>
              <a:buNone/>
            </a:pPr>
            <a:r>
              <a:rPr lang="el-GR" altLang="el-GR" sz="2400" b="1" dirty="0">
                <a:solidFill>
                  <a:srgbClr val="4E5B6F"/>
                </a:solidFill>
                <a:latin typeface="Arial" charset="0"/>
              </a:rPr>
              <a:t>ή</a:t>
            </a:r>
            <a:endParaRPr lang="en-US" altLang="el-GR" sz="2400" b="1" dirty="0">
              <a:solidFill>
                <a:srgbClr val="4E5B6F"/>
              </a:solidFill>
              <a:latin typeface="Arial" charset="0"/>
            </a:endParaRPr>
          </a:p>
          <a:p>
            <a:pPr algn="ctr" eaLnBrk="1" fontAlgn="base" hangingPunct="1">
              <a:lnSpc>
                <a:spcPct val="90000"/>
              </a:lnSpc>
              <a:spcBef>
                <a:spcPct val="0"/>
              </a:spcBef>
              <a:spcAft>
                <a:spcPct val="0"/>
              </a:spcAft>
              <a:buClr>
                <a:srgbClr val="5F7791"/>
              </a:buClr>
              <a:buSzPct val="70000"/>
              <a:buFont typeface="Symbol" pitchFamily="18" charset="2"/>
              <a:buNone/>
            </a:pPr>
            <a:r>
              <a:rPr lang="el-GR" altLang="el-GR" sz="2400" b="1" dirty="0">
                <a:solidFill>
                  <a:srgbClr val="4E5B6F"/>
                </a:solidFill>
                <a:latin typeface="Arial" charset="0"/>
              </a:rPr>
              <a:t>Υπό τάση πνευμοθώρακας;</a:t>
            </a:r>
            <a:endParaRPr lang="en-US" altLang="el-GR" sz="2400" b="1" dirty="0">
              <a:solidFill>
                <a:srgbClr val="4E5B6F"/>
              </a:solidFill>
              <a:latin typeface="Arial" charset="0"/>
            </a:endParaRPr>
          </a:p>
          <a:p>
            <a:pPr algn="ctr" eaLnBrk="1" fontAlgn="base" hangingPunct="1">
              <a:lnSpc>
                <a:spcPct val="90000"/>
              </a:lnSpc>
              <a:spcBef>
                <a:spcPct val="0"/>
              </a:spcBef>
              <a:spcAft>
                <a:spcPct val="0"/>
              </a:spcAft>
              <a:buClr>
                <a:srgbClr val="5F7791"/>
              </a:buClr>
              <a:buSzPct val="70000"/>
              <a:buFont typeface="Symbol" pitchFamily="18" charset="2"/>
              <a:buNone/>
            </a:pPr>
            <a:endParaRPr lang="en-US" altLang="el-GR" sz="2400" dirty="0">
              <a:solidFill>
                <a:srgbClr val="4E5B6F"/>
              </a:solidFill>
              <a:latin typeface="Helvetica Neue" charset="0"/>
            </a:endParaRPr>
          </a:p>
        </p:txBody>
      </p:sp>
    </p:spTree>
    <p:extLst>
      <p:ext uri="{BB962C8B-B14F-4D97-AF65-F5344CB8AC3E}">
        <p14:creationId xmlns:p14="http://schemas.microsoft.com/office/powerpoint/2010/main" val="2027114674"/>
      </p:ext>
    </p:extLst>
  </p:cSld>
  <p:clrMapOvr>
    <a:masterClrMapping/>
  </p:clrMapOvr>
  <p:transition spd="slow"/>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4"/>
          <p:cNvSpPr>
            <a:spLocks noGrp="1" noChangeArrowheads="1"/>
          </p:cNvSpPr>
          <p:nvPr>
            <p:ph type="title"/>
          </p:nvPr>
        </p:nvSpPr>
        <p:spPr>
          <a:xfrm>
            <a:off x="853416" y="557213"/>
            <a:ext cx="7050088" cy="1143000"/>
          </a:xfrm>
        </p:spPr>
        <p:txBody>
          <a:bodyPr/>
          <a:lstStyle/>
          <a:p>
            <a:pPr eaLnBrk="1" hangingPunct="1">
              <a:defRPr/>
            </a:pPr>
            <a:r>
              <a:rPr lang="el-GR" altLang="el-GR" sz="3600" b="1" cap="none" dirty="0" smtClean="0">
                <a:solidFill>
                  <a:schemeClr val="tx1"/>
                </a:solidFill>
                <a:latin typeface="Arial" charset="0"/>
              </a:rPr>
              <a:t> ΠΡΩΤΟΒΑΘΜΙΑ ΕΚΤΙΜΗΣΗ</a:t>
            </a:r>
            <a:endParaRPr lang="en-US" altLang="el-GR" sz="3600" b="1" cap="none" dirty="0" smtClean="0">
              <a:solidFill>
                <a:schemeClr val="tx1"/>
              </a:solidFill>
              <a:latin typeface="Arial" charset="0"/>
            </a:endParaRPr>
          </a:p>
        </p:txBody>
      </p:sp>
      <p:sp>
        <p:nvSpPr>
          <p:cNvPr id="78851" name="Text Box 22"/>
          <p:cNvSpPr txBox="1">
            <a:spLocks noChangeArrowheads="1"/>
          </p:cNvSpPr>
          <p:nvPr/>
        </p:nvSpPr>
        <p:spPr bwMode="auto">
          <a:xfrm>
            <a:off x="827088" y="3645024"/>
            <a:ext cx="5597525" cy="155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ts val="700"/>
              </a:spcBef>
              <a:buClr>
                <a:schemeClr val="tx2"/>
              </a:buClr>
              <a:buSzPct val="95000"/>
              <a:buFont typeface="Wingdings" pitchFamily="2" charset="2"/>
              <a:buChar char=""/>
              <a:defRPr sz="3000">
                <a:solidFill>
                  <a:schemeClr val="tx1"/>
                </a:solidFill>
                <a:latin typeface="Corbel" pitchFamily="34" charset="0"/>
              </a:defRPr>
            </a:lvl1pPr>
            <a:lvl2pPr marL="742950" indent="-285750" eaLnBrk="0" hangingPunct="0">
              <a:spcBef>
                <a:spcPct val="20000"/>
              </a:spcBef>
              <a:buClr>
                <a:schemeClr val="accent2"/>
              </a:buClr>
              <a:buSzPct val="90000"/>
              <a:buFont typeface="Wingdings" pitchFamily="2" charset="2"/>
              <a:buChar char=""/>
              <a:defRPr sz="2600">
                <a:solidFill>
                  <a:schemeClr val="tx1"/>
                </a:solidFill>
                <a:latin typeface="Corbel" pitchFamily="34" charset="0"/>
              </a:defRPr>
            </a:lvl2pPr>
            <a:lvl3pPr marL="1143000" indent="-228600" eaLnBrk="0" hangingPunct="0">
              <a:spcBef>
                <a:spcPct val="20000"/>
              </a:spcBef>
              <a:buClr>
                <a:schemeClr val="accent2"/>
              </a:buClr>
              <a:buFont typeface="Wingdings 2" pitchFamily="18" charset="2"/>
              <a:buChar char=""/>
              <a:defRPr sz="2400">
                <a:solidFill>
                  <a:schemeClr val="tx1"/>
                </a:solidFill>
                <a:latin typeface="Corbel" pitchFamily="34" charset="0"/>
              </a:defRPr>
            </a:lvl3pPr>
            <a:lvl4pPr marL="1600200" indent="-228600" eaLnBrk="0" hangingPunct="0">
              <a:spcBef>
                <a:spcPct val="20000"/>
              </a:spcBef>
              <a:buClr>
                <a:srgbClr val="FEB80A"/>
              </a:buClr>
              <a:buFont typeface="Wingdings 3" pitchFamily="18" charset="2"/>
              <a:buChar char=""/>
              <a:defRPr sz="2200">
                <a:solidFill>
                  <a:schemeClr val="tx1"/>
                </a:solidFill>
                <a:latin typeface="Corbel" pitchFamily="34" charset="0"/>
              </a:defRPr>
            </a:lvl4pPr>
            <a:lvl5pPr marL="2057400" indent="-228600" eaLnBrk="0" hangingPunct="0">
              <a:spcBef>
                <a:spcPct val="20000"/>
              </a:spcBef>
              <a:buClr>
                <a:srgbClr val="FEB80A"/>
              </a:buClr>
              <a:buFont typeface="Wingdings 2" pitchFamily="18" charset="2"/>
              <a:buChar char=""/>
              <a:defRPr sz="2000">
                <a:solidFill>
                  <a:schemeClr val="tx1"/>
                </a:solidFill>
                <a:latin typeface="Corbel" pitchFamily="34" charset="0"/>
              </a:defRPr>
            </a:lvl5pPr>
            <a:lvl6pPr marL="25146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6pPr>
            <a:lvl7pPr marL="29718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7pPr>
            <a:lvl8pPr marL="34290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8pPr>
            <a:lvl9pPr marL="38862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9pPr>
          </a:lstStyle>
          <a:p>
            <a:pPr eaLnBrk="1" fontAlgn="base" hangingPunct="1">
              <a:spcBef>
                <a:spcPct val="25000"/>
              </a:spcBef>
              <a:spcAft>
                <a:spcPct val="25000"/>
              </a:spcAft>
              <a:buClr>
                <a:srgbClr val="C11942"/>
              </a:buClr>
              <a:buSzTx/>
              <a:buFont typeface="Times" charset="0"/>
              <a:buChar char="●"/>
            </a:pPr>
            <a:r>
              <a:rPr lang="en-US" altLang="el-GR" sz="2400" b="1" dirty="0">
                <a:latin typeface="Helvetica Neue" charset="0"/>
              </a:rPr>
              <a:t>   </a:t>
            </a:r>
            <a:r>
              <a:rPr lang="el-GR" altLang="el-GR" sz="2400" b="1" dirty="0">
                <a:latin typeface="Arial" charset="0"/>
              </a:rPr>
              <a:t>Επίπεδο συνείδησης</a:t>
            </a:r>
            <a:endParaRPr lang="en-US" altLang="el-GR" sz="2400" b="1" dirty="0">
              <a:latin typeface="Arial" charset="0"/>
            </a:endParaRPr>
          </a:p>
          <a:p>
            <a:pPr eaLnBrk="1" fontAlgn="base" hangingPunct="1">
              <a:spcBef>
                <a:spcPct val="25000"/>
              </a:spcBef>
              <a:spcAft>
                <a:spcPct val="25000"/>
              </a:spcAft>
              <a:buClr>
                <a:srgbClr val="C11942"/>
              </a:buClr>
              <a:buSzTx/>
              <a:buFont typeface="Times" charset="0"/>
              <a:buChar char="●"/>
            </a:pPr>
            <a:r>
              <a:rPr lang="en-US" altLang="el-GR" sz="2400" b="1" dirty="0">
                <a:latin typeface="Helvetica Neue" charset="0"/>
              </a:rPr>
              <a:t>   </a:t>
            </a:r>
            <a:r>
              <a:rPr lang="el-GR" altLang="el-GR" sz="2400" b="1" dirty="0">
                <a:latin typeface="Arial" charset="0"/>
              </a:rPr>
              <a:t>Χρώμα και θερμοκρασία δέρματος</a:t>
            </a:r>
            <a:endParaRPr lang="en-US" altLang="el-GR" sz="2400" b="1" dirty="0">
              <a:latin typeface="Arial" charset="0"/>
            </a:endParaRPr>
          </a:p>
          <a:p>
            <a:pPr eaLnBrk="1" fontAlgn="base" hangingPunct="1">
              <a:spcBef>
                <a:spcPct val="25000"/>
              </a:spcBef>
              <a:spcAft>
                <a:spcPct val="25000"/>
              </a:spcAft>
              <a:buClr>
                <a:srgbClr val="C11942"/>
              </a:buClr>
              <a:buSzTx/>
              <a:buFont typeface="Times" charset="0"/>
              <a:buChar char="●"/>
            </a:pPr>
            <a:r>
              <a:rPr lang="en-US" altLang="el-GR" sz="2400" b="1" dirty="0">
                <a:latin typeface="Helvetica Neue" charset="0"/>
              </a:rPr>
              <a:t>   </a:t>
            </a:r>
            <a:r>
              <a:rPr lang="el-GR" altLang="el-GR" sz="2400" b="1" dirty="0">
                <a:latin typeface="Arial" charset="0"/>
              </a:rPr>
              <a:t>Συχνότητα και ποιότητα </a:t>
            </a:r>
            <a:r>
              <a:rPr lang="el-GR" altLang="el-GR" sz="2400" b="1" dirty="0" err="1">
                <a:latin typeface="Arial" charset="0"/>
              </a:rPr>
              <a:t>σφύξεων</a:t>
            </a:r>
            <a:endParaRPr lang="en-US" altLang="el-GR" sz="3400" b="1" dirty="0">
              <a:latin typeface="Arial" charset="0"/>
            </a:endParaRPr>
          </a:p>
        </p:txBody>
      </p:sp>
      <p:sp>
        <p:nvSpPr>
          <p:cNvPr id="78852" name="Text Box 26"/>
          <p:cNvSpPr txBox="1">
            <a:spLocks noChangeArrowheads="1"/>
          </p:cNvSpPr>
          <p:nvPr/>
        </p:nvSpPr>
        <p:spPr bwMode="auto">
          <a:xfrm>
            <a:off x="971600" y="2230756"/>
            <a:ext cx="5113337"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ts val="700"/>
              </a:spcBef>
              <a:buClr>
                <a:schemeClr val="tx2"/>
              </a:buClr>
              <a:buSzPct val="95000"/>
              <a:buFont typeface="Wingdings" pitchFamily="2" charset="2"/>
              <a:buChar char=""/>
              <a:defRPr sz="3000">
                <a:solidFill>
                  <a:schemeClr val="tx1"/>
                </a:solidFill>
                <a:latin typeface="Corbel" pitchFamily="34" charset="0"/>
              </a:defRPr>
            </a:lvl1pPr>
            <a:lvl2pPr marL="742950" indent="-285750" eaLnBrk="0" hangingPunct="0">
              <a:spcBef>
                <a:spcPct val="20000"/>
              </a:spcBef>
              <a:buClr>
                <a:schemeClr val="accent2"/>
              </a:buClr>
              <a:buSzPct val="90000"/>
              <a:buFont typeface="Wingdings" pitchFamily="2" charset="2"/>
              <a:buChar char=""/>
              <a:defRPr sz="2600">
                <a:solidFill>
                  <a:schemeClr val="tx1"/>
                </a:solidFill>
                <a:latin typeface="Corbel" pitchFamily="34" charset="0"/>
              </a:defRPr>
            </a:lvl2pPr>
            <a:lvl3pPr marL="1143000" indent="-228600" eaLnBrk="0" hangingPunct="0">
              <a:spcBef>
                <a:spcPct val="20000"/>
              </a:spcBef>
              <a:buClr>
                <a:schemeClr val="accent2"/>
              </a:buClr>
              <a:buFont typeface="Wingdings 2" pitchFamily="18" charset="2"/>
              <a:buChar char=""/>
              <a:defRPr sz="2400">
                <a:solidFill>
                  <a:schemeClr val="tx1"/>
                </a:solidFill>
                <a:latin typeface="Corbel" pitchFamily="34" charset="0"/>
              </a:defRPr>
            </a:lvl3pPr>
            <a:lvl4pPr marL="1600200" indent="-228600" eaLnBrk="0" hangingPunct="0">
              <a:spcBef>
                <a:spcPct val="20000"/>
              </a:spcBef>
              <a:buClr>
                <a:srgbClr val="FEB80A"/>
              </a:buClr>
              <a:buFont typeface="Wingdings 3" pitchFamily="18" charset="2"/>
              <a:buChar char=""/>
              <a:defRPr sz="2200">
                <a:solidFill>
                  <a:schemeClr val="tx1"/>
                </a:solidFill>
                <a:latin typeface="Corbel" pitchFamily="34" charset="0"/>
              </a:defRPr>
            </a:lvl4pPr>
            <a:lvl5pPr marL="2057400" indent="-228600" eaLnBrk="0" hangingPunct="0">
              <a:spcBef>
                <a:spcPct val="20000"/>
              </a:spcBef>
              <a:buClr>
                <a:srgbClr val="FEB80A"/>
              </a:buClr>
              <a:buFont typeface="Wingdings 2" pitchFamily="18" charset="2"/>
              <a:buChar char=""/>
              <a:defRPr sz="2000">
                <a:solidFill>
                  <a:schemeClr val="tx1"/>
                </a:solidFill>
                <a:latin typeface="Corbel" pitchFamily="34" charset="0"/>
              </a:defRPr>
            </a:lvl5pPr>
            <a:lvl6pPr marL="25146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6pPr>
            <a:lvl7pPr marL="29718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7pPr>
            <a:lvl8pPr marL="34290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8pPr>
            <a:lvl9pPr marL="38862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9pPr>
          </a:lstStyle>
          <a:p>
            <a:pPr eaLnBrk="1" fontAlgn="base" hangingPunct="1">
              <a:spcBef>
                <a:spcPct val="50000"/>
              </a:spcBef>
              <a:spcAft>
                <a:spcPct val="0"/>
              </a:spcAft>
              <a:buClrTx/>
              <a:buSzTx/>
              <a:buFontTx/>
              <a:buNone/>
            </a:pPr>
            <a:r>
              <a:rPr lang="el-GR" altLang="el-GR" sz="2400" b="1" i="1">
                <a:solidFill>
                  <a:prstClr val="black"/>
                </a:solidFill>
                <a:latin typeface="Arial" charset="0"/>
              </a:rPr>
              <a:t>Εκτίμηση της άρδευσης των οργάνων</a:t>
            </a:r>
            <a:endParaRPr lang="en-US" altLang="el-GR" sz="2400" b="1" i="1">
              <a:solidFill>
                <a:prstClr val="black"/>
              </a:solidFill>
              <a:latin typeface="Arial" charset="0"/>
            </a:endParaRPr>
          </a:p>
        </p:txBody>
      </p:sp>
      <p:sp>
        <p:nvSpPr>
          <p:cNvPr id="78853" name="Text Box 27"/>
          <p:cNvSpPr txBox="1">
            <a:spLocks noChangeArrowheads="1"/>
          </p:cNvSpPr>
          <p:nvPr/>
        </p:nvSpPr>
        <p:spPr bwMode="auto">
          <a:xfrm>
            <a:off x="827088" y="2420938"/>
            <a:ext cx="65532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ts val="700"/>
              </a:spcBef>
              <a:buClr>
                <a:schemeClr val="tx2"/>
              </a:buClr>
              <a:buSzPct val="95000"/>
              <a:buFont typeface="Wingdings" pitchFamily="2" charset="2"/>
              <a:buChar char=""/>
              <a:defRPr sz="3000">
                <a:solidFill>
                  <a:schemeClr val="tx1"/>
                </a:solidFill>
                <a:latin typeface="Corbel" pitchFamily="34" charset="0"/>
              </a:defRPr>
            </a:lvl1pPr>
            <a:lvl2pPr marL="742950" indent="-285750" eaLnBrk="0" hangingPunct="0">
              <a:spcBef>
                <a:spcPct val="20000"/>
              </a:spcBef>
              <a:buClr>
                <a:schemeClr val="accent2"/>
              </a:buClr>
              <a:buSzPct val="90000"/>
              <a:buFont typeface="Wingdings" pitchFamily="2" charset="2"/>
              <a:buChar char=""/>
              <a:defRPr sz="2600">
                <a:solidFill>
                  <a:schemeClr val="tx1"/>
                </a:solidFill>
                <a:latin typeface="Corbel" pitchFamily="34" charset="0"/>
              </a:defRPr>
            </a:lvl2pPr>
            <a:lvl3pPr marL="1143000" indent="-228600" eaLnBrk="0" hangingPunct="0">
              <a:spcBef>
                <a:spcPct val="20000"/>
              </a:spcBef>
              <a:buClr>
                <a:schemeClr val="accent2"/>
              </a:buClr>
              <a:buFont typeface="Wingdings 2" pitchFamily="18" charset="2"/>
              <a:buChar char=""/>
              <a:defRPr sz="2400">
                <a:solidFill>
                  <a:schemeClr val="tx1"/>
                </a:solidFill>
                <a:latin typeface="Corbel" pitchFamily="34" charset="0"/>
              </a:defRPr>
            </a:lvl3pPr>
            <a:lvl4pPr marL="1600200" indent="-228600" eaLnBrk="0" hangingPunct="0">
              <a:spcBef>
                <a:spcPct val="20000"/>
              </a:spcBef>
              <a:buClr>
                <a:srgbClr val="FEB80A"/>
              </a:buClr>
              <a:buFont typeface="Wingdings 3" pitchFamily="18" charset="2"/>
              <a:buChar char=""/>
              <a:defRPr sz="2200">
                <a:solidFill>
                  <a:schemeClr val="tx1"/>
                </a:solidFill>
                <a:latin typeface="Corbel" pitchFamily="34" charset="0"/>
              </a:defRPr>
            </a:lvl4pPr>
            <a:lvl5pPr marL="2057400" indent="-228600" eaLnBrk="0" hangingPunct="0">
              <a:spcBef>
                <a:spcPct val="20000"/>
              </a:spcBef>
              <a:buClr>
                <a:srgbClr val="FEB80A"/>
              </a:buClr>
              <a:buFont typeface="Wingdings 2" pitchFamily="18" charset="2"/>
              <a:buChar char=""/>
              <a:defRPr sz="2000">
                <a:solidFill>
                  <a:schemeClr val="tx1"/>
                </a:solidFill>
                <a:latin typeface="Corbel" pitchFamily="34" charset="0"/>
              </a:defRPr>
            </a:lvl5pPr>
            <a:lvl6pPr marL="25146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6pPr>
            <a:lvl7pPr marL="29718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7pPr>
            <a:lvl8pPr marL="34290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8pPr>
            <a:lvl9pPr marL="38862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9pPr>
          </a:lstStyle>
          <a:p>
            <a:pPr eaLnBrk="1" fontAlgn="base" hangingPunct="1">
              <a:spcBef>
                <a:spcPct val="50000"/>
              </a:spcBef>
              <a:spcAft>
                <a:spcPct val="0"/>
              </a:spcAft>
              <a:buClrTx/>
              <a:buSzTx/>
              <a:buFontTx/>
              <a:buNone/>
            </a:pPr>
            <a:endParaRPr lang="el-GR" altLang="el-GR" sz="3200">
              <a:solidFill>
                <a:prstClr val="white"/>
              </a:solidFill>
              <a:latin typeface="HelveticaNeue BoldExt" charset="0"/>
            </a:endParaRPr>
          </a:p>
        </p:txBody>
      </p:sp>
      <p:sp>
        <p:nvSpPr>
          <p:cNvPr id="78854" name="Text Box 28"/>
          <p:cNvSpPr txBox="1">
            <a:spLocks noChangeArrowheads="1"/>
          </p:cNvSpPr>
          <p:nvPr/>
        </p:nvSpPr>
        <p:spPr bwMode="auto">
          <a:xfrm>
            <a:off x="971600" y="1752443"/>
            <a:ext cx="7382608" cy="1778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ts val="700"/>
              </a:spcBef>
              <a:buClr>
                <a:schemeClr val="tx2"/>
              </a:buClr>
              <a:buSzPct val="95000"/>
              <a:buFont typeface="Wingdings" pitchFamily="2" charset="2"/>
              <a:buChar char=""/>
              <a:defRPr sz="3000">
                <a:solidFill>
                  <a:schemeClr val="tx1"/>
                </a:solidFill>
                <a:latin typeface="Corbel" pitchFamily="34" charset="0"/>
              </a:defRPr>
            </a:lvl1pPr>
            <a:lvl2pPr marL="742950" indent="-285750" eaLnBrk="0" hangingPunct="0">
              <a:spcBef>
                <a:spcPct val="20000"/>
              </a:spcBef>
              <a:buClr>
                <a:schemeClr val="accent2"/>
              </a:buClr>
              <a:buSzPct val="90000"/>
              <a:buFont typeface="Wingdings" pitchFamily="2" charset="2"/>
              <a:buChar char=""/>
              <a:defRPr sz="2600">
                <a:solidFill>
                  <a:schemeClr val="tx1"/>
                </a:solidFill>
                <a:latin typeface="Corbel" pitchFamily="34" charset="0"/>
              </a:defRPr>
            </a:lvl2pPr>
            <a:lvl3pPr marL="1143000" indent="-228600" eaLnBrk="0" hangingPunct="0">
              <a:spcBef>
                <a:spcPct val="20000"/>
              </a:spcBef>
              <a:buClr>
                <a:schemeClr val="accent2"/>
              </a:buClr>
              <a:buFont typeface="Wingdings 2" pitchFamily="18" charset="2"/>
              <a:buChar char=""/>
              <a:defRPr sz="2400">
                <a:solidFill>
                  <a:schemeClr val="tx1"/>
                </a:solidFill>
                <a:latin typeface="Corbel" pitchFamily="34" charset="0"/>
              </a:defRPr>
            </a:lvl3pPr>
            <a:lvl4pPr marL="1600200" indent="-228600" eaLnBrk="0" hangingPunct="0">
              <a:spcBef>
                <a:spcPct val="20000"/>
              </a:spcBef>
              <a:buClr>
                <a:srgbClr val="FEB80A"/>
              </a:buClr>
              <a:buFont typeface="Wingdings 3" pitchFamily="18" charset="2"/>
              <a:buChar char=""/>
              <a:defRPr sz="2200">
                <a:solidFill>
                  <a:schemeClr val="tx1"/>
                </a:solidFill>
                <a:latin typeface="Corbel" pitchFamily="34" charset="0"/>
              </a:defRPr>
            </a:lvl4pPr>
            <a:lvl5pPr marL="2057400" indent="-228600" eaLnBrk="0" hangingPunct="0">
              <a:spcBef>
                <a:spcPct val="20000"/>
              </a:spcBef>
              <a:buClr>
                <a:srgbClr val="FEB80A"/>
              </a:buClr>
              <a:buFont typeface="Wingdings 2" pitchFamily="18" charset="2"/>
              <a:buChar char=""/>
              <a:defRPr sz="2000">
                <a:solidFill>
                  <a:schemeClr val="tx1"/>
                </a:solidFill>
                <a:latin typeface="Corbel" pitchFamily="34" charset="0"/>
              </a:defRPr>
            </a:lvl5pPr>
            <a:lvl6pPr marL="25146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6pPr>
            <a:lvl7pPr marL="29718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7pPr>
            <a:lvl8pPr marL="34290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8pPr>
            <a:lvl9pPr marL="38862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9pPr>
          </a:lstStyle>
          <a:p>
            <a:pPr eaLnBrk="1" fontAlgn="base" hangingPunct="1">
              <a:spcBef>
                <a:spcPct val="20000"/>
              </a:spcBef>
              <a:spcAft>
                <a:spcPct val="0"/>
              </a:spcAft>
              <a:buClr>
                <a:srgbClr val="FFCC99"/>
              </a:buClr>
              <a:buSzPct val="65000"/>
              <a:buFont typeface="Monotype Sorts" pitchFamily="2" charset="2"/>
              <a:buNone/>
            </a:pPr>
            <a:r>
              <a:rPr lang="el-GR" altLang="el-GR" sz="2800" b="1" dirty="0" smtClean="0">
                <a:solidFill>
                  <a:srgbClr val="BC1D43"/>
                </a:solidFill>
                <a:latin typeface="Arial" charset="0"/>
              </a:rPr>
              <a:t>Κυκλοφορία</a:t>
            </a:r>
          </a:p>
          <a:p>
            <a:pPr eaLnBrk="1" fontAlgn="base" hangingPunct="1">
              <a:spcBef>
                <a:spcPct val="20000"/>
              </a:spcBef>
              <a:spcAft>
                <a:spcPct val="0"/>
              </a:spcAft>
              <a:buClr>
                <a:srgbClr val="FFCC99"/>
              </a:buClr>
              <a:buSzPct val="65000"/>
              <a:buFont typeface="Monotype Sorts" pitchFamily="2" charset="2"/>
              <a:buNone/>
            </a:pPr>
            <a:endParaRPr lang="en-US" altLang="el-GR" sz="2800" b="1" dirty="0">
              <a:solidFill>
                <a:srgbClr val="BC1D43"/>
              </a:solidFill>
              <a:latin typeface="Arial" charset="0"/>
            </a:endParaRPr>
          </a:p>
          <a:p>
            <a:pPr eaLnBrk="1" fontAlgn="base" hangingPunct="1">
              <a:spcBef>
                <a:spcPct val="50000"/>
              </a:spcBef>
              <a:spcAft>
                <a:spcPct val="0"/>
              </a:spcAft>
              <a:buClrTx/>
              <a:buSzTx/>
              <a:buFontTx/>
              <a:buNone/>
            </a:pPr>
            <a:endParaRPr lang="en-US" altLang="el-GR" sz="3200" dirty="0">
              <a:solidFill>
                <a:prstClr val="white"/>
              </a:solidFill>
              <a:latin typeface="HelveticaNeue BoldExt" charset="0"/>
            </a:endParaRPr>
          </a:p>
        </p:txBody>
      </p:sp>
    </p:spTree>
    <p:extLst>
      <p:ext uri="{BB962C8B-B14F-4D97-AF65-F5344CB8AC3E}">
        <p14:creationId xmlns:p14="http://schemas.microsoft.com/office/powerpoint/2010/main" val="3088082716"/>
      </p:ext>
    </p:extLst>
  </p:cSld>
  <p:clrMapOvr>
    <a:masterClrMapping/>
  </p:clrMapOvr>
  <p:transition spd="slow"/>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a:xfrm>
            <a:off x="835120" y="620688"/>
            <a:ext cx="7199313" cy="1143000"/>
          </a:xfrm>
        </p:spPr>
        <p:txBody>
          <a:bodyPr/>
          <a:lstStyle/>
          <a:p>
            <a:pPr eaLnBrk="1" hangingPunct="1">
              <a:defRPr/>
            </a:pPr>
            <a:r>
              <a:rPr lang="el-GR" altLang="el-GR" sz="3600" b="1" cap="none" dirty="0" smtClean="0">
                <a:solidFill>
                  <a:schemeClr val="tx1"/>
                </a:solidFill>
                <a:latin typeface="Arial" charset="0"/>
              </a:rPr>
              <a:t>ΠΡΩΤΟΒΑΘΜΙΑ ΕΚΤΙΜΗΣΗ</a:t>
            </a:r>
            <a:endParaRPr lang="en-US" altLang="el-GR" sz="3600" b="1" cap="none" dirty="0" smtClean="0">
              <a:solidFill>
                <a:schemeClr val="tx1"/>
              </a:solidFill>
              <a:latin typeface="Arial" charset="0"/>
            </a:endParaRPr>
          </a:p>
        </p:txBody>
      </p:sp>
      <p:sp>
        <p:nvSpPr>
          <p:cNvPr id="79875" name="Rectangle 3"/>
          <p:cNvSpPr>
            <a:spLocks noGrp="1" noChangeArrowheads="1"/>
          </p:cNvSpPr>
          <p:nvPr>
            <p:ph sz="half" idx="1"/>
          </p:nvPr>
        </p:nvSpPr>
        <p:spPr>
          <a:xfrm>
            <a:off x="900113" y="2852738"/>
            <a:ext cx="3810000" cy="2819400"/>
          </a:xfrm>
        </p:spPr>
        <p:txBody>
          <a:bodyPr/>
          <a:lstStyle/>
          <a:p>
            <a:pPr eaLnBrk="1" hangingPunct="1">
              <a:spcBef>
                <a:spcPct val="25000"/>
              </a:spcBef>
              <a:spcAft>
                <a:spcPct val="25000"/>
              </a:spcAft>
              <a:buClr>
                <a:srgbClr val="C11942"/>
              </a:buClr>
              <a:buFont typeface="Times" charset="0"/>
              <a:buChar char="●"/>
            </a:pPr>
            <a:r>
              <a:rPr lang="el-GR" altLang="el-GR" sz="2400" b="1" dirty="0" smtClean="0">
                <a:latin typeface="Arial" charset="0"/>
              </a:rPr>
              <a:t>Έλεγχος αιμορραγίας</a:t>
            </a:r>
            <a:endParaRPr lang="en-US" altLang="el-GR" sz="2400" b="1" dirty="0" smtClean="0">
              <a:latin typeface="Arial" charset="0"/>
            </a:endParaRPr>
          </a:p>
          <a:p>
            <a:pPr eaLnBrk="1" hangingPunct="1">
              <a:spcBef>
                <a:spcPct val="25000"/>
              </a:spcBef>
              <a:spcAft>
                <a:spcPct val="25000"/>
              </a:spcAft>
              <a:buClr>
                <a:srgbClr val="C11942"/>
              </a:buClr>
              <a:buFont typeface="Times" charset="0"/>
              <a:buChar char="●"/>
            </a:pPr>
            <a:r>
              <a:rPr lang="el-GR" altLang="el-GR" sz="2400" b="1" dirty="0" smtClean="0">
                <a:latin typeface="Arial" charset="0"/>
              </a:rPr>
              <a:t>Αποκατάσταση όγκου</a:t>
            </a:r>
            <a:endParaRPr lang="en-US" altLang="el-GR" sz="2400" b="1" dirty="0" smtClean="0">
              <a:latin typeface="Arial" charset="0"/>
            </a:endParaRPr>
          </a:p>
          <a:p>
            <a:pPr eaLnBrk="1" hangingPunct="1">
              <a:spcBef>
                <a:spcPct val="25000"/>
              </a:spcBef>
              <a:spcAft>
                <a:spcPct val="25000"/>
              </a:spcAft>
              <a:buClr>
                <a:srgbClr val="C11942"/>
              </a:buClr>
              <a:buFont typeface="Times" charset="0"/>
              <a:buChar char="●"/>
            </a:pPr>
            <a:r>
              <a:rPr lang="el-GR" altLang="el-GR" sz="2400" b="1" dirty="0" smtClean="0">
                <a:latin typeface="Arial" charset="0"/>
              </a:rPr>
              <a:t>Επανεκτίμηση ασθενή</a:t>
            </a:r>
            <a:endParaRPr lang="en-US" altLang="el-GR" sz="3400" b="1" dirty="0" smtClean="0">
              <a:latin typeface="Arial" charset="0"/>
            </a:endParaRPr>
          </a:p>
        </p:txBody>
      </p:sp>
      <p:sp>
        <p:nvSpPr>
          <p:cNvPr id="79876" name="Rectangle 20"/>
          <p:cNvSpPr>
            <a:spLocks noGrp="1" noChangeArrowheads="1"/>
          </p:cNvSpPr>
          <p:nvPr>
            <p:ph sz="half" idx="2"/>
          </p:nvPr>
        </p:nvSpPr>
        <p:spPr>
          <a:xfrm>
            <a:off x="5435600" y="3789363"/>
            <a:ext cx="3384550" cy="2376487"/>
          </a:xfrm>
          <a:noFill/>
          <a:ln w="19050">
            <a:solidFill>
              <a:srgbClr val="FF0000"/>
            </a:solidFill>
            <a:miter lim="800000"/>
            <a:headEnd/>
            <a:tailEnd/>
          </a:ln>
        </p:spPr>
        <p:txBody>
          <a:bodyPr/>
          <a:lstStyle/>
          <a:p>
            <a:pPr algn="ctr" eaLnBrk="1" hangingPunct="1">
              <a:spcBef>
                <a:spcPct val="15000"/>
              </a:spcBef>
              <a:spcAft>
                <a:spcPct val="25000"/>
              </a:spcAft>
              <a:buClr>
                <a:srgbClr val="FFCC99"/>
              </a:buClr>
              <a:buSzPct val="60000"/>
              <a:buFontTx/>
              <a:buNone/>
            </a:pPr>
            <a:endParaRPr lang="en-US" altLang="el-GR" sz="600" b="1" dirty="0" smtClean="0">
              <a:solidFill>
                <a:schemeClr val="bg2"/>
              </a:solidFill>
              <a:latin typeface="Helvetica Neue" charset="0"/>
            </a:endParaRPr>
          </a:p>
          <a:p>
            <a:pPr algn="ctr" eaLnBrk="1" hangingPunct="1">
              <a:spcBef>
                <a:spcPct val="15000"/>
              </a:spcBef>
              <a:spcAft>
                <a:spcPct val="20000"/>
              </a:spcAft>
              <a:buClr>
                <a:srgbClr val="FFCC99"/>
              </a:buClr>
              <a:buSzPct val="60000"/>
              <a:buFontTx/>
              <a:buNone/>
            </a:pPr>
            <a:r>
              <a:rPr lang="el-GR" altLang="el-GR" sz="2400" b="1" dirty="0" smtClean="0">
                <a:latin typeface="Arial" charset="0"/>
              </a:rPr>
              <a:t>Ηλικιωμένοι</a:t>
            </a:r>
            <a:endParaRPr lang="en-US" altLang="el-GR" sz="2400" b="1" dirty="0" smtClean="0">
              <a:latin typeface="Arial" charset="0"/>
            </a:endParaRPr>
          </a:p>
          <a:p>
            <a:pPr algn="ctr" eaLnBrk="1" hangingPunct="1">
              <a:spcBef>
                <a:spcPct val="25000"/>
              </a:spcBef>
              <a:spcAft>
                <a:spcPct val="20000"/>
              </a:spcAft>
              <a:buClr>
                <a:srgbClr val="C11942"/>
              </a:buClr>
              <a:buSzPct val="150000"/>
              <a:buFont typeface="Symbol" pitchFamily="18" charset="2"/>
              <a:buNone/>
            </a:pPr>
            <a:r>
              <a:rPr lang="en-US" altLang="el-GR" sz="2400" b="1" dirty="0" smtClean="0">
                <a:latin typeface="Helvetica Neue" charset="0"/>
              </a:rPr>
              <a:t> </a:t>
            </a:r>
            <a:r>
              <a:rPr lang="el-GR" altLang="el-GR" sz="2400" b="1" dirty="0" smtClean="0">
                <a:latin typeface="Arial" charset="0"/>
              </a:rPr>
              <a:t>Παιδιά</a:t>
            </a:r>
            <a:endParaRPr lang="en-US" altLang="el-GR" sz="2400" b="1" dirty="0" smtClean="0">
              <a:latin typeface="Arial" charset="0"/>
            </a:endParaRPr>
          </a:p>
          <a:p>
            <a:pPr algn="ctr" eaLnBrk="1" hangingPunct="1">
              <a:spcBef>
                <a:spcPct val="25000"/>
              </a:spcBef>
              <a:spcAft>
                <a:spcPct val="20000"/>
              </a:spcAft>
              <a:buClr>
                <a:srgbClr val="C11942"/>
              </a:buClr>
              <a:buSzPct val="150000"/>
              <a:buFont typeface="Symbol" pitchFamily="18" charset="2"/>
              <a:buNone/>
            </a:pPr>
            <a:r>
              <a:rPr lang="en-US" altLang="el-GR" sz="2400" b="1" dirty="0" smtClean="0">
                <a:latin typeface="Helvetica Neue" charset="0"/>
              </a:rPr>
              <a:t> </a:t>
            </a:r>
            <a:r>
              <a:rPr lang="el-GR" altLang="el-GR" sz="2400" b="1" dirty="0" smtClean="0">
                <a:latin typeface="Arial" charset="0"/>
              </a:rPr>
              <a:t>Αθλητές</a:t>
            </a:r>
            <a:endParaRPr lang="en-US" altLang="el-GR" sz="2400" b="1" dirty="0" smtClean="0">
              <a:latin typeface="Arial" charset="0"/>
            </a:endParaRPr>
          </a:p>
          <a:p>
            <a:pPr algn="ctr" eaLnBrk="1" hangingPunct="1">
              <a:spcBef>
                <a:spcPct val="25000"/>
              </a:spcBef>
              <a:spcAft>
                <a:spcPct val="20000"/>
              </a:spcAft>
              <a:buClr>
                <a:srgbClr val="C11942"/>
              </a:buClr>
              <a:buSzPct val="150000"/>
              <a:buFont typeface="Symbol" pitchFamily="18" charset="2"/>
              <a:buNone/>
            </a:pPr>
            <a:r>
              <a:rPr lang="en-US" altLang="el-GR" sz="2400" b="1" dirty="0" smtClean="0">
                <a:latin typeface="Helvetica Neue" charset="0"/>
              </a:rPr>
              <a:t> </a:t>
            </a:r>
            <a:r>
              <a:rPr lang="el-GR" altLang="el-GR" sz="2400" b="1" dirty="0" smtClean="0">
                <a:latin typeface="Arial" charset="0"/>
              </a:rPr>
              <a:t>Φάρμακα</a:t>
            </a:r>
            <a:endParaRPr lang="en-US" altLang="el-GR" sz="2000" b="1" dirty="0" smtClean="0">
              <a:latin typeface="Arial" charset="0"/>
            </a:endParaRPr>
          </a:p>
        </p:txBody>
      </p:sp>
      <p:sp>
        <p:nvSpPr>
          <p:cNvPr id="79877" name="Rectangle 12"/>
          <p:cNvSpPr>
            <a:spLocks noChangeArrowheads="1"/>
          </p:cNvSpPr>
          <p:nvPr/>
        </p:nvSpPr>
        <p:spPr bwMode="auto">
          <a:xfrm>
            <a:off x="827088" y="1916113"/>
            <a:ext cx="7913687"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lstStyle>
            <a:lvl1pPr marL="342900" indent="-342900" eaLnBrk="0" hangingPunct="0">
              <a:spcBef>
                <a:spcPts val="700"/>
              </a:spcBef>
              <a:buClr>
                <a:schemeClr val="tx2"/>
              </a:buClr>
              <a:buSzPct val="95000"/>
              <a:buFont typeface="Wingdings" pitchFamily="2" charset="2"/>
              <a:buChar char=""/>
              <a:defRPr sz="3000">
                <a:solidFill>
                  <a:schemeClr val="tx1"/>
                </a:solidFill>
                <a:latin typeface="Corbel" pitchFamily="34" charset="0"/>
              </a:defRPr>
            </a:lvl1pPr>
            <a:lvl2pPr marL="742950" indent="-285750" eaLnBrk="0" hangingPunct="0">
              <a:spcBef>
                <a:spcPct val="20000"/>
              </a:spcBef>
              <a:buClr>
                <a:schemeClr val="accent2"/>
              </a:buClr>
              <a:buSzPct val="90000"/>
              <a:buFont typeface="Wingdings" pitchFamily="2" charset="2"/>
              <a:buChar char=""/>
              <a:defRPr sz="2600">
                <a:solidFill>
                  <a:schemeClr val="tx1"/>
                </a:solidFill>
                <a:latin typeface="Corbel" pitchFamily="34" charset="0"/>
              </a:defRPr>
            </a:lvl2pPr>
            <a:lvl3pPr marL="1143000" indent="-228600" eaLnBrk="0" hangingPunct="0">
              <a:spcBef>
                <a:spcPct val="20000"/>
              </a:spcBef>
              <a:buClr>
                <a:schemeClr val="accent2"/>
              </a:buClr>
              <a:buFont typeface="Wingdings 2" pitchFamily="18" charset="2"/>
              <a:buChar char=""/>
              <a:defRPr sz="2400">
                <a:solidFill>
                  <a:schemeClr val="tx1"/>
                </a:solidFill>
                <a:latin typeface="Corbel" pitchFamily="34" charset="0"/>
              </a:defRPr>
            </a:lvl3pPr>
            <a:lvl4pPr marL="1600200" indent="-228600" eaLnBrk="0" hangingPunct="0">
              <a:spcBef>
                <a:spcPct val="20000"/>
              </a:spcBef>
              <a:buClr>
                <a:srgbClr val="FEB80A"/>
              </a:buClr>
              <a:buFont typeface="Wingdings 3" pitchFamily="18" charset="2"/>
              <a:buChar char=""/>
              <a:defRPr sz="2200">
                <a:solidFill>
                  <a:schemeClr val="tx1"/>
                </a:solidFill>
                <a:latin typeface="Corbel" pitchFamily="34" charset="0"/>
              </a:defRPr>
            </a:lvl4pPr>
            <a:lvl5pPr marL="2057400" indent="-228600" eaLnBrk="0" hangingPunct="0">
              <a:spcBef>
                <a:spcPct val="20000"/>
              </a:spcBef>
              <a:buClr>
                <a:srgbClr val="FEB80A"/>
              </a:buClr>
              <a:buFont typeface="Wingdings 2" pitchFamily="18" charset="2"/>
              <a:buChar char=""/>
              <a:defRPr sz="2000">
                <a:solidFill>
                  <a:schemeClr val="tx1"/>
                </a:solidFill>
                <a:latin typeface="Corbel" pitchFamily="34" charset="0"/>
              </a:defRPr>
            </a:lvl5pPr>
            <a:lvl6pPr marL="25146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6pPr>
            <a:lvl7pPr marL="29718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7pPr>
            <a:lvl8pPr marL="34290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8pPr>
            <a:lvl9pPr marL="38862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9pPr>
          </a:lstStyle>
          <a:p>
            <a:pPr eaLnBrk="1" fontAlgn="base" hangingPunct="1">
              <a:spcBef>
                <a:spcPct val="20000"/>
              </a:spcBef>
              <a:spcAft>
                <a:spcPct val="0"/>
              </a:spcAft>
              <a:buClr>
                <a:srgbClr val="FFCC99"/>
              </a:buClr>
              <a:buSzPct val="65000"/>
              <a:buFont typeface="Monotype Sorts" pitchFamily="2" charset="2"/>
              <a:buNone/>
            </a:pPr>
            <a:r>
              <a:rPr lang="el-GR" altLang="el-GR" sz="2800" b="1">
                <a:solidFill>
                  <a:srgbClr val="BC1D43"/>
                </a:solidFill>
                <a:latin typeface="Arial" charset="0"/>
              </a:rPr>
              <a:t>Αντιμετώπιση κυκλοφορικού</a:t>
            </a:r>
            <a:endParaRPr lang="en-US" altLang="el-GR" sz="2800" b="1" i="1">
              <a:solidFill>
                <a:srgbClr val="4E5B6F"/>
              </a:solidFill>
              <a:latin typeface="Arial" charset="0"/>
            </a:endParaRPr>
          </a:p>
        </p:txBody>
      </p:sp>
    </p:spTree>
    <p:extLst>
      <p:ext uri="{BB962C8B-B14F-4D97-AF65-F5344CB8AC3E}">
        <p14:creationId xmlns:p14="http://schemas.microsoft.com/office/powerpoint/2010/main" val="3651607262"/>
      </p:ext>
    </p:extLst>
  </p:cSld>
  <p:clrMapOvr>
    <a:masterClrMapping/>
  </p:clrMapOvr>
  <p:transition spd="slow"/>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13"/>
          <p:cNvSpPr>
            <a:spLocks noChangeArrowheads="1"/>
          </p:cNvSpPr>
          <p:nvPr/>
        </p:nvSpPr>
        <p:spPr bwMode="auto">
          <a:xfrm>
            <a:off x="914400" y="1989138"/>
            <a:ext cx="822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lstStyle>
            <a:lvl1pPr marL="342900" indent="-342900" eaLnBrk="0" hangingPunct="0">
              <a:spcBef>
                <a:spcPts val="700"/>
              </a:spcBef>
              <a:buClr>
                <a:schemeClr val="tx2"/>
              </a:buClr>
              <a:buSzPct val="95000"/>
              <a:buFont typeface="Wingdings" pitchFamily="2" charset="2"/>
              <a:buChar char=""/>
              <a:defRPr sz="3000">
                <a:solidFill>
                  <a:schemeClr val="tx1"/>
                </a:solidFill>
                <a:latin typeface="Corbel" pitchFamily="34" charset="0"/>
              </a:defRPr>
            </a:lvl1pPr>
            <a:lvl2pPr marL="742950" indent="-285750" eaLnBrk="0" hangingPunct="0">
              <a:spcBef>
                <a:spcPct val="20000"/>
              </a:spcBef>
              <a:buClr>
                <a:schemeClr val="accent2"/>
              </a:buClr>
              <a:buSzPct val="90000"/>
              <a:buFont typeface="Wingdings" pitchFamily="2" charset="2"/>
              <a:buChar char=""/>
              <a:defRPr sz="2600">
                <a:solidFill>
                  <a:schemeClr val="tx1"/>
                </a:solidFill>
                <a:latin typeface="Corbel" pitchFamily="34" charset="0"/>
              </a:defRPr>
            </a:lvl2pPr>
            <a:lvl3pPr marL="1143000" indent="-228600" eaLnBrk="0" hangingPunct="0">
              <a:spcBef>
                <a:spcPct val="20000"/>
              </a:spcBef>
              <a:buClr>
                <a:schemeClr val="accent2"/>
              </a:buClr>
              <a:buFont typeface="Wingdings 2" pitchFamily="18" charset="2"/>
              <a:buChar char=""/>
              <a:defRPr sz="2400">
                <a:solidFill>
                  <a:schemeClr val="tx1"/>
                </a:solidFill>
                <a:latin typeface="Corbel" pitchFamily="34" charset="0"/>
              </a:defRPr>
            </a:lvl3pPr>
            <a:lvl4pPr marL="1600200" indent="-228600" eaLnBrk="0" hangingPunct="0">
              <a:spcBef>
                <a:spcPct val="20000"/>
              </a:spcBef>
              <a:buClr>
                <a:srgbClr val="FEB80A"/>
              </a:buClr>
              <a:buFont typeface="Wingdings 3" pitchFamily="18" charset="2"/>
              <a:buChar char=""/>
              <a:defRPr sz="2200">
                <a:solidFill>
                  <a:schemeClr val="tx1"/>
                </a:solidFill>
                <a:latin typeface="Corbel" pitchFamily="34" charset="0"/>
              </a:defRPr>
            </a:lvl4pPr>
            <a:lvl5pPr marL="2057400" indent="-228600" eaLnBrk="0" hangingPunct="0">
              <a:spcBef>
                <a:spcPct val="20000"/>
              </a:spcBef>
              <a:buClr>
                <a:srgbClr val="FEB80A"/>
              </a:buClr>
              <a:buFont typeface="Wingdings 2" pitchFamily="18" charset="2"/>
              <a:buChar char=""/>
              <a:defRPr sz="2000">
                <a:solidFill>
                  <a:schemeClr val="tx1"/>
                </a:solidFill>
                <a:latin typeface="Corbel" pitchFamily="34" charset="0"/>
              </a:defRPr>
            </a:lvl5pPr>
            <a:lvl6pPr marL="25146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6pPr>
            <a:lvl7pPr marL="29718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7pPr>
            <a:lvl8pPr marL="34290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8pPr>
            <a:lvl9pPr marL="38862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9pPr>
          </a:lstStyle>
          <a:p>
            <a:pPr eaLnBrk="1" fontAlgn="base" hangingPunct="1">
              <a:spcBef>
                <a:spcPct val="0"/>
              </a:spcBef>
              <a:spcAft>
                <a:spcPct val="0"/>
              </a:spcAft>
              <a:buClr>
                <a:srgbClr val="FFCC99"/>
              </a:buClr>
              <a:buSzPct val="65000"/>
              <a:buFont typeface="Monotype Sorts" pitchFamily="2" charset="2"/>
              <a:buNone/>
            </a:pPr>
            <a:r>
              <a:rPr lang="el-GR" altLang="el-GR" sz="2800" b="1">
                <a:solidFill>
                  <a:srgbClr val="BC1D43"/>
                </a:solidFill>
                <a:latin typeface="Arial" charset="0"/>
              </a:rPr>
              <a:t>Νευρολογική κατάσταση</a:t>
            </a:r>
            <a:endParaRPr lang="en-US" altLang="el-GR" sz="2800" b="1" i="1">
              <a:solidFill>
                <a:srgbClr val="4E5B6F"/>
              </a:solidFill>
              <a:latin typeface="Arial" charset="0"/>
            </a:endParaRPr>
          </a:p>
        </p:txBody>
      </p:sp>
      <p:sp>
        <p:nvSpPr>
          <p:cNvPr id="80899" name="Text Box 22"/>
          <p:cNvSpPr txBox="1">
            <a:spLocks noChangeArrowheads="1"/>
          </p:cNvSpPr>
          <p:nvPr/>
        </p:nvSpPr>
        <p:spPr bwMode="auto">
          <a:xfrm>
            <a:off x="900113" y="2781300"/>
            <a:ext cx="6408737" cy="14219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ts val="700"/>
              </a:spcBef>
              <a:buClr>
                <a:schemeClr val="tx2"/>
              </a:buClr>
              <a:buSzPct val="95000"/>
              <a:buFont typeface="Wingdings" pitchFamily="2" charset="2"/>
              <a:buChar char=""/>
              <a:defRPr sz="3000">
                <a:solidFill>
                  <a:schemeClr val="tx1"/>
                </a:solidFill>
                <a:latin typeface="Corbel" pitchFamily="34" charset="0"/>
              </a:defRPr>
            </a:lvl1pPr>
            <a:lvl2pPr eaLnBrk="0" hangingPunct="0">
              <a:spcBef>
                <a:spcPct val="20000"/>
              </a:spcBef>
              <a:buClr>
                <a:schemeClr val="accent2"/>
              </a:buClr>
              <a:buSzPct val="90000"/>
              <a:buFont typeface="Wingdings" pitchFamily="2" charset="2"/>
              <a:buChar char=""/>
              <a:defRPr sz="2600">
                <a:solidFill>
                  <a:schemeClr val="tx1"/>
                </a:solidFill>
                <a:latin typeface="Corbel" pitchFamily="34" charset="0"/>
              </a:defRPr>
            </a:lvl2pPr>
            <a:lvl3pPr marL="1143000" indent="-228600" eaLnBrk="0" hangingPunct="0">
              <a:spcBef>
                <a:spcPct val="20000"/>
              </a:spcBef>
              <a:buClr>
                <a:schemeClr val="accent2"/>
              </a:buClr>
              <a:buFont typeface="Wingdings 2" pitchFamily="18" charset="2"/>
              <a:buChar char=""/>
              <a:defRPr sz="2400">
                <a:solidFill>
                  <a:schemeClr val="tx1"/>
                </a:solidFill>
                <a:latin typeface="Corbel" pitchFamily="34" charset="0"/>
              </a:defRPr>
            </a:lvl3pPr>
            <a:lvl4pPr marL="1600200" indent="-228600" eaLnBrk="0" hangingPunct="0">
              <a:spcBef>
                <a:spcPct val="20000"/>
              </a:spcBef>
              <a:buClr>
                <a:srgbClr val="FEB80A"/>
              </a:buClr>
              <a:buFont typeface="Wingdings 3" pitchFamily="18" charset="2"/>
              <a:buChar char=""/>
              <a:defRPr sz="2200">
                <a:solidFill>
                  <a:schemeClr val="tx1"/>
                </a:solidFill>
                <a:latin typeface="Corbel" pitchFamily="34" charset="0"/>
              </a:defRPr>
            </a:lvl4pPr>
            <a:lvl5pPr marL="2057400" indent="-228600" eaLnBrk="0" hangingPunct="0">
              <a:spcBef>
                <a:spcPct val="20000"/>
              </a:spcBef>
              <a:buClr>
                <a:srgbClr val="FEB80A"/>
              </a:buClr>
              <a:buFont typeface="Wingdings 2" pitchFamily="18" charset="2"/>
              <a:buChar char=""/>
              <a:defRPr sz="2000">
                <a:solidFill>
                  <a:schemeClr val="tx1"/>
                </a:solidFill>
                <a:latin typeface="Corbel" pitchFamily="34" charset="0"/>
              </a:defRPr>
            </a:lvl5pPr>
            <a:lvl6pPr marL="25146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6pPr>
            <a:lvl7pPr marL="29718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7pPr>
            <a:lvl8pPr marL="34290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8pPr>
            <a:lvl9pPr marL="38862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9pPr>
          </a:lstStyle>
          <a:p>
            <a:pPr eaLnBrk="1" fontAlgn="base" hangingPunct="1">
              <a:spcBef>
                <a:spcPct val="0"/>
              </a:spcBef>
              <a:spcAft>
                <a:spcPct val="0"/>
              </a:spcAft>
              <a:buClr>
                <a:srgbClr val="C11942"/>
              </a:buClr>
              <a:buSzTx/>
              <a:buFont typeface="Times" charset="0"/>
              <a:buChar char="●"/>
            </a:pPr>
            <a:r>
              <a:rPr lang="en-US" altLang="el-GR" sz="2400" dirty="0">
                <a:solidFill>
                  <a:srgbClr val="4E5B6F"/>
                </a:solidFill>
                <a:latin typeface="Helvetica Neue" charset="0"/>
              </a:rPr>
              <a:t> </a:t>
            </a:r>
            <a:r>
              <a:rPr lang="el-GR" altLang="el-GR" sz="2400" b="1" dirty="0">
                <a:latin typeface="Arial" charset="0"/>
              </a:rPr>
              <a:t>Στοιχειώδης νευρολογική εκτίμηση</a:t>
            </a:r>
            <a:endParaRPr lang="en-US" altLang="el-GR" sz="2400" b="1" dirty="0">
              <a:latin typeface="Arial" charset="0"/>
            </a:endParaRPr>
          </a:p>
          <a:p>
            <a:pPr lvl="1" eaLnBrk="1" fontAlgn="base" hangingPunct="1">
              <a:spcAft>
                <a:spcPct val="20000"/>
              </a:spcAft>
              <a:buClr>
                <a:srgbClr val="C11942"/>
              </a:buClr>
              <a:buSzPct val="80000"/>
              <a:buFont typeface="Times" charset="0"/>
              <a:buChar char="●"/>
            </a:pPr>
            <a:r>
              <a:rPr lang="en-US" altLang="el-GR" sz="2400" b="1" dirty="0">
                <a:latin typeface="Helvetica Neue" charset="0"/>
              </a:rPr>
              <a:t> </a:t>
            </a:r>
            <a:r>
              <a:rPr lang="el-GR" altLang="el-GR" sz="2400" b="1" dirty="0">
                <a:latin typeface="Arial" charset="0"/>
              </a:rPr>
              <a:t>Κλίμακα Γλασκώβης</a:t>
            </a:r>
            <a:endParaRPr lang="en-US" altLang="el-GR" sz="2400" b="1" dirty="0">
              <a:latin typeface="Arial" charset="0"/>
            </a:endParaRPr>
          </a:p>
          <a:p>
            <a:pPr lvl="1" eaLnBrk="1" fontAlgn="base" hangingPunct="1">
              <a:spcAft>
                <a:spcPct val="20000"/>
              </a:spcAft>
              <a:buClr>
                <a:srgbClr val="C11942"/>
              </a:buClr>
              <a:buSzPct val="80000"/>
              <a:buFont typeface="Times" charset="0"/>
              <a:buChar char="●"/>
            </a:pPr>
            <a:r>
              <a:rPr lang="en-US" altLang="el-GR" sz="2400" b="1" dirty="0">
                <a:latin typeface="Helvetica Neue" charset="0"/>
              </a:rPr>
              <a:t> </a:t>
            </a:r>
            <a:r>
              <a:rPr lang="el-GR" altLang="el-GR" sz="2400" b="1" dirty="0">
                <a:latin typeface="Arial" charset="0"/>
              </a:rPr>
              <a:t>Αντίδραση κορών</a:t>
            </a:r>
            <a:endParaRPr lang="en-US" altLang="el-GR" sz="2400" dirty="0">
              <a:latin typeface="Arial" charset="0"/>
            </a:endParaRPr>
          </a:p>
        </p:txBody>
      </p:sp>
      <p:sp>
        <p:nvSpPr>
          <p:cNvPr id="80900" name="Text Box 24"/>
          <p:cNvSpPr txBox="1">
            <a:spLocks noChangeArrowheads="1"/>
          </p:cNvSpPr>
          <p:nvPr/>
        </p:nvSpPr>
        <p:spPr bwMode="auto">
          <a:xfrm>
            <a:off x="5137150" y="4365625"/>
            <a:ext cx="3683000" cy="1571625"/>
          </a:xfrm>
          <a:prstGeom prst="rect">
            <a:avLst/>
          </a:prstGeom>
          <a:noFill/>
          <a:ln w="19050">
            <a:solidFill>
              <a:srgbClr val="FF0000"/>
            </a:solidFill>
            <a:miter lim="800000"/>
            <a:headEnd/>
            <a:tailEnd/>
          </a:ln>
        </p:spPr>
        <p:txBody>
          <a:bodyPr>
            <a:spAutoFit/>
          </a:bodyPr>
          <a:lstStyle>
            <a:lvl1pPr eaLnBrk="0" hangingPunct="0">
              <a:spcBef>
                <a:spcPts val="700"/>
              </a:spcBef>
              <a:buClr>
                <a:schemeClr val="tx2"/>
              </a:buClr>
              <a:buSzPct val="95000"/>
              <a:buFont typeface="Wingdings" pitchFamily="2" charset="2"/>
              <a:buChar char=""/>
              <a:defRPr sz="3000">
                <a:solidFill>
                  <a:schemeClr val="tx1"/>
                </a:solidFill>
                <a:latin typeface="Corbel" pitchFamily="34" charset="0"/>
              </a:defRPr>
            </a:lvl1pPr>
            <a:lvl2pPr marL="742950" indent="-285750" eaLnBrk="0" hangingPunct="0">
              <a:spcBef>
                <a:spcPct val="20000"/>
              </a:spcBef>
              <a:buClr>
                <a:schemeClr val="accent2"/>
              </a:buClr>
              <a:buSzPct val="90000"/>
              <a:buFont typeface="Wingdings" pitchFamily="2" charset="2"/>
              <a:buChar char=""/>
              <a:defRPr sz="2600">
                <a:solidFill>
                  <a:schemeClr val="tx1"/>
                </a:solidFill>
                <a:latin typeface="Corbel" pitchFamily="34" charset="0"/>
              </a:defRPr>
            </a:lvl2pPr>
            <a:lvl3pPr marL="1143000" indent="-228600" eaLnBrk="0" hangingPunct="0">
              <a:spcBef>
                <a:spcPct val="20000"/>
              </a:spcBef>
              <a:buClr>
                <a:schemeClr val="accent2"/>
              </a:buClr>
              <a:buFont typeface="Wingdings 2" pitchFamily="18" charset="2"/>
              <a:buChar char=""/>
              <a:defRPr sz="2400">
                <a:solidFill>
                  <a:schemeClr val="tx1"/>
                </a:solidFill>
                <a:latin typeface="Corbel" pitchFamily="34" charset="0"/>
              </a:defRPr>
            </a:lvl3pPr>
            <a:lvl4pPr marL="1600200" indent="-228600" eaLnBrk="0" hangingPunct="0">
              <a:spcBef>
                <a:spcPct val="20000"/>
              </a:spcBef>
              <a:buClr>
                <a:srgbClr val="FEB80A"/>
              </a:buClr>
              <a:buFont typeface="Wingdings 3" pitchFamily="18" charset="2"/>
              <a:buChar char=""/>
              <a:defRPr sz="2200">
                <a:solidFill>
                  <a:schemeClr val="tx1"/>
                </a:solidFill>
                <a:latin typeface="Corbel" pitchFamily="34" charset="0"/>
              </a:defRPr>
            </a:lvl4pPr>
            <a:lvl5pPr marL="2057400" indent="-228600" eaLnBrk="0" hangingPunct="0">
              <a:spcBef>
                <a:spcPct val="20000"/>
              </a:spcBef>
              <a:buClr>
                <a:srgbClr val="FEB80A"/>
              </a:buClr>
              <a:buFont typeface="Wingdings 2" pitchFamily="18" charset="2"/>
              <a:buChar char=""/>
              <a:defRPr sz="2000">
                <a:solidFill>
                  <a:schemeClr val="tx1"/>
                </a:solidFill>
                <a:latin typeface="Corbel" pitchFamily="34" charset="0"/>
              </a:defRPr>
            </a:lvl5pPr>
            <a:lvl6pPr marL="25146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6pPr>
            <a:lvl7pPr marL="29718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7pPr>
            <a:lvl8pPr marL="34290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8pPr>
            <a:lvl9pPr marL="38862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9pPr>
          </a:lstStyle>
          <a:p>
            <a:pPr algn="ctr" eaLnBrk="1" fontAlgn="base" hangingPunct="1">
              <a:spcBef>
                <a:spcPct val="50000"/>
              </a:spcBef>
              <a:spcAft>
                <a:spcPct val="0"/>
              </a:spcAft>
              <a:buClrTx/>
              <a:buSzTx/>
              <a:buFontTx/>
              <a:buNone/>
            </a:pPr>
            <a:r>
              <a:rPr lang="el-GR" altLang="el-GR" sz="2400" b="1" dirty="0">
                <a:latin typeface="Arial" charset="0"/>
              </a:rPr>
              <a:t>Παρακολούθηση για επιδείνωση νευρολογικής κατάστασης</a:t>
            </a:r>
            <a:endParaRPr lang="en-US" altLang="el-GR" sz="2400" b="1" dirty="0">
              <a:latin typeface="Arial" charset="0"/>
            </a:endParaRPr>
          </a:p>
        </p:txBody>
      </p:sp>
      <p:sp>
        <p:nvSpPr>
          <p:cNvPr id="77829" name="Rectangle 28"/>
          <p:cNvSpPr>
            <a:spLocks noGrp="1" noChangeArrowheads="1"/>
          </p:cNvSpPr>
          <p:nvPr>
            <p:ph type="title"/>
          </p:nvPr>
        </p:nvSpPr>
        <p:spPr>
          <a:xfrm>
            <a:off x="914400" y="548680"/>
            <a:ext cx="7270750" cy="1143000"/>
          </a:xfrm>
        </p:spPr>
        <p:txBody>
          <a:bodyPr/>
          <a:lstStyle/>
          <a:p>
            <a:pPr eaLnBrk="1" hangingPunct="1">
              <a:defRPr/>
            </a:pPr>
            <a:r>
              <a:rPr lang="el-GR" altLang="el-GR" sz="3600" b="1" cap="none" dirty="0" smtClean="0">
                <a:solidFill>
                  <a:schemeClr val="tx1"/>
                </a:solidFill>
                <a:latin typeface="Arial" charset="0"/>
              </a:rPr>
              <a:t>ΠΡΩΤΟΒΑΘΜΙΑ ΕΚΤΙΜΗΣΗ</a:t>
            </a:r>
            <a:endParaRPr lang="en-US" altLang="el-GR" sz="3600" b="1" cap="none" dirty="0" smtClean="0">
              <a:solidFill>
                <a:schemeClr val="tx1"/>
              </a:solidFill>
              <a:latin typeface="Arial" charset="0"/>
            </a:endParaRPr>
          </a:p>
        </p:txBody>
      </p:sp>
    </p:spTree>
    <p:extLst>
      <p:ext uri="{BB962C8B-B14F-4D97-AF65-F5344CB8AC3E}">
        <p14:creationId xmlns:p14="http://schemas.microsoft.com/office/powerpoint/2010/main" val="4212396623"/>
      </p:ext>
    </p:extLst>
  </p:cSld>
  <p:clrMapOvr>
    <a:masterClrMapping/>
  </p:clrMapOvr>
  <p:transition spd="slow"/>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a:xfrm>
            <a:off x="849224" y="548680"/>
            <a:ext cx="7199313" cy="1143000"/>
          </a:xfrm>
        </p:spPr>
        <p:txBody>
          <a:bodyPr/>
          <a:lstStyle/>
          <a:p>
            <a:pPr eaLnBrk="1" hangingPunct="1">
              <a:defRPr/>
            </a:pPr>
            <a:r>
              <a:rPr lang="el-GR" altLang="el-GR" sz="3600" b="1" cap="none" dirty="0" smtClean="0">
                <a:solidFill>
                  <a:schemeClr val="tx1"/>
                </a:solidFill>
                <a:latin typeface="Arial" charset="0"/>
              </a:rPr>
              <a:t>ΠΡΩΤΟΒΑΘΜΙΑ ΕΚΤΙΜΗΣΗ</a:t>
            </a:r>
            <a:endParaRPr lang="en-US" altLang="el-GR" sz="3600" b="1" cap="none" dirty="0" smtClean="0">
              <a:solidFill>
                <a:schemeClr val="tx1"/>
              </a:solidFill>
              <a:latin typeface="Arial" charset="0"/>
            </a:endParaRPr>
          </a:p>
        </p:txBody>
      </p:sp>
      <p:sp>
        <p:nvSpPr>
          <p:cNvPr id="79875" name="Rectangle 3"/>
          <p:cNvSpPr>
            <a:spLocks noGrp="1" noChangeArrowheads="1"/>
          </p:cNvSpPr>
          <p:nvPr>
            <p:ph sz="half" idx="1"/>
          </p:nvPr>
        </p:nvSpPr>
        <p:spPr>
          <a:xfrm>
            <a:off x="900113" y="2852738"/>
            <a:ext cx="3810000" cy="2819400"/>
          </a:xfrm>
        </p:spPr>
        <p:txBody>
          <a:bodyPr/>
          <a:lstStyle/>
          <a:p>
            <a:pPr eaLnBrk="1" hangingPunct="1">
              <a:spcBef>
                <a:spcPct val="25000"/>
              </a:spcBef>
              <a:spcAft>
                <a:spcPct val="25000"/>
              </a:spcAft>
              <a:buClr>
                <a:srgbClr val="C11942"/>
              </a:buClr>
              <a:buFont typeface="Times" charset="0"/>
              <a:buChar char="●"/>
            </a:pPr>
            <a:r>
              <a:rPr lang="el-GR" altLang="el-GR" sz="2400" b="1" dirty="0" smtClean="0">
                <a:latin typeface="Arial" charset="0"/>
              </a:rPr>
              <a:t>Έλεγχος αιμορραγίας</a:t>
            </a:r>
            <a:endParaRPr lang="en-US" altLang="el-GR" sz="2400" b="1" dirty="0" smtClean="0">
              <a:latin typeface="Arial" charset="0"/>
            </a:endParaRPr>
          </a:p>
          <a:p>
            <a:pPr eaLnBrk="1" hangingPunct="1">
              <a:spcBef>
                <a:spcPct val="25000"/>
              </a:spcBef>
              <a:spcAft>
                <a:spcPct val="25000"/>
              </a:spcAft>
              <a:buClr>
                <a:srgbClr val="C11942"/>
              </a:buClr>
              <a:buFont typeface="Times" charset="0"/>
              <a:buChar char="●"/>
            </a:pPr>
            <a:r>
              <a:rPr lang="el-GR" altLang="el-GR" sz="2400" b="1" dirty="0" smtClean="0">
                <a:latin typeface="Arial" charset="0"/>
              </a:rPr>
              <a:t>Αποκατάσταση όγκου</a:t>
            </a:r>
            <a:endParaRPr lang="en-US" altLang="el-GR" sz="2400" b="1" dirty="0" smtClean="0">
              <a:latin typeface="Arial" charset="0"/>
            </a:endParaRPr>
          </a:p>
          <a:p>
            <a:pPr eaLnBrk="1" hangingPunct="1">
              <a:spcBef>
                <a:spcPct val="25000"/>
              </a:spcBef>
              <a:spcAft>
                <a:spcPct val="25000"/>
              </a:spcAft>
              <a:buClr>
                <a:srgbClr val="C11942"/>
              </a:buClr>
              <a:buFont typeface="Times" charset="0"/>
              <a:buChar char="●"/>
            </a:pPr>
            <a:r>
              <a:rPr lang="el-GR" altLang="el-GR" sz="2400" b="1" dirty="0" smtClean="0">
                <a:latin typeface="Arial" charset="0"/>
              </a:rPr>
              <a:t>Επανεκτίμηση ασθενή</a:t>
            </a:r>
            <a:endParaRPr lang="en-US" altLang="el-GR" sz="3400" b="1" dirty="0" smtClean="0">
              <a:latin typeface="Arial" charset="0"/>
            </a:endParaRPr>
          </a:p>
        </p:txBody>
      </p:sp>
      <p:sp>
        <p:nvSpPr>
          <p:cNvPr id="79876" name="Rectangle 20"/>
          <p:cNvSpPr>
            <a:spLocks noGrp="1" noChangeArrowheads="1"/>
          </p:cNvSpPr>
          <p:nvPr>
            <p:ph sz="half" idx="2"/>
          </p:nvPr>
        </p:nvSpPr>
        <p:spPr>
          <a:xfrm>
            <a:off x="5435600" y="3789363"/>
            <a:ext cx="3384550" cy="2376487"/>
          </a:xfrm>
          <a:noFill/>
          <a:ln w="19050">
            <a:solidFill>
              <a:srgbClr val="FF0000"/>
            </a:solidFill>
            <a:miter lim="800000"/>
            <a:headEnd/>
            <a:tailEnd/>
          </a:ln>
        </p:spPr>
        <p:txBody>
          <a:bodyPr/>
          <a:lstStyle/>
          <a:p>
            <a:pPr algn="ctr" eaLnBrk="1" hangingPunct="1">
              <a:spcBef>
                <a:spcPct val="15000"/>
              </a:spcBef>
              <a:spcAft>
                <a:spcPct val="25000"/>
              </a:spcAft>
              <a:buClr>
                <a:srgbClr val="FFCC99"/>
              </a:buClr>
              <a:buSzPct val="60000"/>
              <a:buFontTx/>
              <a:buNone/>
            </a:pPr>
            <a:endParaRPr lang="en-US" altLang="el-GR" sz="600" b="1" dirty="0" smtClean="0">
              <a:solidFill>
                <a:schemeClr val="bg2"/>
              </a:solidFill>
              <a:latin typeface="Helvetica Neue" charset="0"/>
            </a:endParaRPr>
          </a:p>
          <a:p>
            <a:pPr algn="ctr" eaLnBrk="1" hangingPunct="1">
              <a:spcBef>
                <a:spcPct val="15000"/>
              </a:spcBef>
              <a:spcAft>
                <a:spcPct val="20000"/>
              </a:spcAft>
              <a:buClr>
                <a:srgbClr val="FFCC99"/>
              </a:buClr>
              <a:buSzPct val="60000"/>
              <a:buFontTx/>
              <a:buNone/>
            </a:pPr>
            <a:r>
              <a:rPr lang="el-GR" altLang="el-GR" sz="2400" b="1" dirty="0" smtClean="0">
                <a:latin typeface="Arial" charset="0"/>
              </a:rPr>
              <a:t>Ηλικιωμένοι</a:t>
            </a:r>
            <a:endParaRPr lang="en-US" altLang="el-GR" sz="2400" b="1" dirty="0" smtClean="0">
              <a:latin typeface="Arial" charset="0"/>
            </a:endParaRPr>
          </a:p>
          <a:p>
            <a:pPr algn="ctr" eaLnBrk="1" hangingPunct="1">
              <a:spcBef>
                <a:spcPct val="25000"/>
              </a:spcBef>
              <a:spcAft>
                <a:spcPct val="20000"/>
              </a:spcAft>
              <a:buClr>
                <a:srgbClr val="C11942"/>
              </a:buClr>
              <a:buSzPct val="150000"/>
              <a:buFont typeface="Symbol" pitchFamily="18" charset="2"/>
              <a:buNone/>
            </a:pPr>
            <a:r>
              <a:rPr lang="en-US" altLang="el-GR" sz="2400" b="1" dirty="0" smtClean="0">
                <a:latin typeface="Helvetica Neue" charset="0"/>
              </a:rPr>
              <a:t> </a:t>
            </a:r>
            <a:r>
              <a:rPr lang="el-GR" altLang="el-GR" sz="2400" b="1" dirty="0" smtClean="0">
                <a:latin typeface="Arial" charset="0"/>
              </a:rPr>
              <a:t>Παιδιά</a:t>
            </a:r>
            <a:endParaRPr lang="en-US" altLang="el-GR" sz="2400" b="1" dirty="0" smtClean="0">
              <a:latin typeface="Arial" charset="0"/>
            </a:endParaRPr>
          </a:p>
          <a:p>
            <a:pPr algn="ctr" eaLnBrk="1" hangingPunct="1">
              <a:spcBef>
                <a:spcPct val="25000"/>
              </a:spcBef>
              <a:spcAft>
                <a:spcPct val="20000"/>
              </a:spcAft>
              <a:buClr>
                <a:srgbClr val="C11942"/>
              </a:buClr>
              <a:buSzPct val="150000"/>
              <a:buFont typeface="Symbol" pitchFamily="18" charset="2"/>
              <a:buNone/>
            </a:pPr>
            <a:r>
              <a:rPr lang="en-US" altLang="el-GR" sz="2400" b="1" dirty="0" smtClean="0">
                <a:latin typeface="Helvetica Neue" charset="0"/>
              </a:rPr>
              <a:t> </a:t>
            </a:r>
            <a:r>
              <a:rPr lang="el-GR" altLang="el-GR" sz="2400" b="1" dirty="0" smtClean="0">
                <a:latin typeface="Arial" charset="0"/>
              </a:rPr>
              <a:t>Αθλητές</a:t>
            </a:r>
            <a:endParaRPr lang="en-US" altLang="el-GR" sz="2400" b="1" dirty="0" smtClean="0">
              <a:latin typeface="Arial" charset="0"/>
            </a:endParaRPr>
          </a:p>
          <a:p>
            <a:pPr algn="ctr" eaLnBrk="1" hangingPunct="1">
              <a:spcBef>
                <a:spcPct val="25000"/>
              </a:spcBef>
              <a:spcAft>
                <a:spcPct val="20000"/>
              </a:spcAft>
              <a:buClr>
                <a:srgbClr val="C11942"/>
              </a:buClr>
              <a:buSzPct val="150000"/>
              <a:buFont typeface="Symbol" pitchFamily="18" charset="2"/>
              <a:buNone/>
            </a:pPr>
            <a:r>
              <a:rPr lang="en-US" altLang="el-GR" sz="2400" b="1" dirty="0" smtClean="0">
                <a:latin typeface="Helvetica Neue" charset="0"/>
              </a:rPr>
              <a:t> </a:t>
            </a:r>
            <a:r>
              <a:rPr lang="el-GR" altLang="el-GR" sz="2400" b="1" dirty="0" smtClean="0">
                <a:latin typeface="Arial" charset="0"/>
              </a:rPr>
              <a:t>Φάρμακα</a:t>
            </a:r>
            <a:endParaRPr lang="en-US" altLang="el-GR" sz="2000" b="1" dirty="0" smtClean="0">
              <a:latin typeface="Arial" charset="0"/>
            </a:endParaRPr>
          </a:p>
        </p:txBody>
      </p:sp>
      <p:sp>
        <p:nvSpPr>
          <p:cNvPr id="79877" name="Rectangle 12"/>
          <p:cNvSpPr>
            <a:spLocks noChangeArrowheads="1"/>
          </p:cNvSpPr>
          <p:nvPr/>
        </p:nvSpPr>
        <p:spPr bwMode="auto">
          <a:xfrm>
            <a:off x="827088" y="1916113"/>
            <a:ext cx="7913687"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lstStyle>
            <a:lvl1pPr marL="342900" indent="-342900" eaLnBrk="0" hangingPunct="0">
              <a:spcBef>
                <a:spcPts val="700"/>
              </a:spcBef>
              <a:buClr>
                <a:schemeClr val="tx2"/>
              </a:buClr>
              <a:buSzPct val="95000"/>
              <a:buFont typeface="Wingdings" pitchFamily="2" charset="2"/>
              <a:buChar char=""/>
              <a:defRPr sz="3000">
                <a:solidFill>
                  <a:schemeClr val="tx1"/>
                </a:solidFill>
                <a:latin typeface="Corbel" pitchFamily="34" charset="0"/>
              </a:defRPr>
            </a:lvl1pPr>
            <a:lvl2pPr marL="742950" indent="-285750" eaLnBrk="0" hangingPunct="0">
              <a:spcBef>
                <a:spcPct val="20000"/>
              </a:spcBef>
              <a:buClr>
                <a:schemeClr val="accent2"/>
              </a:buClr>
              <a:buSzPct val="90000"/>
              <a:buFont typeface="Wingdings" pitchFamily="2" charset="2"/>
              <a:buChar char=""/>
              <a:defRPr sz="2600">
                <a:solidFill>
                  <a:schemeClr val="tx1"/>
                </a:solidFill>
                <a:latin typeface="Corbel" pitchFamily="34" charset="0"/>
              </a:defRPr>
            </a:lvl2pPr>
            <a:lvl3pPr marL="1143000" indent="-228600" eaLnBrk="0" hangingPunct="0">
              <a:spcBef>
                <a:spcPct val="20000"/>
              </a:spcBef>
              <a:buClr>
                <a:schemeClr val="accent2"/>
              </a:buClr>
              <a:buFont typeface="Wingdings 2" pitchFamily="18" charset="2"/>
              <a:buChar char=""/>
              <a:defRPr sz="2400">
                <a:solidFill>
                  <a:schemeClr val="tx1"/>
                </a:solidFill>
                <a:latin typeface="Corbel" pitchFamily="34" charset="0"/>
              </a:defRPr>
            </a:lvl3pPr>
            <a:lvl4pPr marL="1600200" indent="-228600" eaLnBrk="0" hangingPunct="0">
              <a:spcBef>
                <a:spcPct val="20000"/>
              </a:spcBef>
              <a:buClr>
                <a:srgbClr val="FEB80A"/>
              </a:buClr>
              <a:buFont typeface="Wingdings 3" pitchFamily="18" charset="2"/>
              <a:buChar char=""/>
              <a:defRPr sz="2200">
                <a:solidFill>
                  <a:schemeClr val="tx1"/>
                </a:solidFill>
                <a:latin typeface="Corbel" pitchFamily="34" charset="0"/>
              </a:defRPr>
            </a:lvl4pPr>
            <a:lvl5pPr marL="2057400" indent="-228600" eaLnBrk="0" hangingPunct="0">
              <a:spcBef>
                <a:spcPct val="20000"/>
              </a:spcBef>
              <a:buClr>
                <a:srgbClr val="FEB80A"/>
              </a:buClr>
              <a:buFont typeface="Wingdings 2" pitchFamily="18" charset="2"/>
              <a:buChar char=""/>
              <a:defRPr sz="2000">
                <a:solidFill>
                  <a:schemeClr val="tx1"/>
                </a:solidFill>
                <a:latin typeface="Corbel" pitchFamily="34" charset="0"/>
              </a:defRPr>
            </a:lvl5pPr>
            <a:lvl6pPr marL="25146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6pPr>
            <a:lvl7pPr marL="29718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7pPr>
            <a:lvl8pPr marL="34290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8pPr>
            <a:lvl9pPr marL="38862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9pPr>
          </a:lstStyle>
          <a:p>
            <a:pPr eaLnBrk="1" fontAlgn="base" hangingPunct="1">
              <a:spcBef>
                <a:spcPct val="20000"/>
              </a:spcBef>
              <a:spcAft>
                <a:spcPct val="0"/>
              </a:spcAft>
              <a:buClr>
                <a:srgbClr val="FFCC99"/>
              </a:buClr>
              <a:buSzPct val="65000"/>
              <a:buFont typeface="Monotype Sorts" pitchFamily="2" charset="2"/>
              <a:buNone/>
            </a:pPr>
            <a:r>
              <a:rPr lang="el-GR" altLang="el-GR" sz="2800" b="1">
                <a:solidFill>
                  <a:srgbClr val="BC1D43"/>
                </a:solidFill>
                <a:latin typeface="Arial" charset="0"/>
              </a:rPr>
              <a:t>Αντιμετώπιση κυκλοφορικού</a:t>
            </a:r>
            <a:endParaRPr lang="en-US" altLang="el-GR" sz="2800" b="1" i="1">
              <a:solidFill>
                <a:srgbClr val="4E5B6F"/>
              </a:solidFill>
              <a:latin typeface="Arial" charset="0"/>
            </a:endParaRPr>
          </a:p>
        </p:txBody>
      </p:sp>
    </p:spTree>
    <p:extLst>
      <p:ext uri="{BB962C8B-B14F-4D97-AF65-F5344CB8AC3E}">
        <p14:creationId xmlns:p14="http://schemas.microsoft.com/office/powerpoint/2010/main" val="1486403912"/>
      </p:ext>
    </p:extLst>
  </p:cSld>
  <p:clrMapOvr>
    <a:masterClrMapping/>
  </p:clrMapOvr>
  <p:transition spd="slow"/>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Text Box 2"/>
          <p:cNvSpPr txBox="1">
            <a:spLocks noChangeArrowheads="1"/>
          </p:cNvSpPr>
          <p:nvPr/>
        </p:nvSpPr>
        <p:spPr bwMode="auto">
          <a:xfrm>
            <a:off x="6156325" y="3429000"/>
            <a:ext cx="2376488" cy="865188"/>
          </a:xfrm>
          <a:prstGeom prst="rect">
            <a:avLst/>
          </a:prstGeom>
          <a:solidFill>
            <a:srgbClr val="CEFDFF"/>
          </a:solidFill>
          <a:ln w="19050">
            <a:solidFill>
              <a:schemeClr val="bg2"/>
            </a:solidFill>
            <a:miter lim="800000"/>
            <a:headEnd/>
            <a:tailEnd/>
          </a:ln>
        </p:spPr>
        <p:txBody>
          <a:bodyPr/>
          <a:lstStyle>
            <a:lvl1pPr eaLnBrk="0" hangingPunct="0">
              <a:spcBef>
                <a:spcPts val="700"/>
              </a:spcBef>
              <a:buClr>
                <a:schemeClr val="tx2"/>
              </a:buClr>
              <a:buSzPct val="95000"/>
              <a:buFont typeface="Wingdings" pitchFamily="2" charset="2"/>
              <a:buChar char=""/>
              <a:defRPr sz="3000">
                <a:solidFill>
                  <a:schemeClr val="tx1"/>
                </a:solidFill>
                <a:latin typeface="Corbel" pitchFamily="34" charset="0"/>
              </a:defRPr>
            </a:lvl1pPr>
            <a:lvl2pPr marL="742950" indent="-285750" eaLnBrk="0" hangingPunct="0">
              <a:spcBef>
                <a:spcPct val="20000"/>
              </a:spcBef>
              <a:buClr>
                <a:schemeClr val="accent2"/>
              </a:buClr>
              <a:buSzPct val="90000"/>
              <a:buFont typeface="Wingdings" pitchFamily="2" charset="2"/>
              <a:buChar char=""/>
              <a:defRPr sz="2600">
                <a:solidFill>
                  <a:schemeClr val="tx1"/>
                </a:solidFill>
                <a:latin typeface="Corbel" pitchFamily="34" charset="0"/>
              </a:defRPr>
            </a:lvl2pPr>
            <a:lvl3pPr marL="1143000" indent="-228600" eaLnBrk="0" hangingPunct="0">
              <a:spcBef>
                <a:spcPct val="20000"/>
              </a:spcBef>
              <a:buClr>
                <a:schemeClr val="accent2"/>
              </a:buClr>
              <a:buFont typeface="Wingdings 2" pitchFamily="18" charset="2"/>
              <a:buChar char=""/>
              <a:defRPr sz="2400">
                <a:solidFill>
                  <a:schemeClr val="tx1"/>
                </a:solidFill>
                <a:latin typeface="Corbel" pitchFamily="34" charset="0"/>
              </a:defRPr>
            </a:lvl3pPr>
            <a:lvl4pPr marL="1600200" indent="-228600" eaLnBrk="0" hangingPunct="0">
              <a:spcBef>
                <a:spcPct val="20000"/>
              </a:spcBef>
              <a:buClr>
                <a:srgbClr val="FEB80A"/>
              </a:buClr>
              <a:buFont typeface="Wingdings 3" pitchFamily="18" charset="2"/>
              <a:buChar char=""/>
              <a:defRPr sz="2200">
                <a:solidFill>
                  <a:schemeClr val="tx1"/>
                </a:solidFill>
                <a:latin typeface="Corbel" pitchFamily="34" charset="0"/>
              </a:defRPr>
            </a:lvl4pPr>
            <a:lvl5pPr marL="2057400" indent="-228600" eaLnBrk="0" hangingPunct="0">
              <a:spcBef>
                <a:spcPct val="20000"/>
              </a:spcBef>
              <a:buClr>
                <a:srgbClr val="FEB80A"/>
              </a:buClr>
              <a:buFont typeface="Wingdings 2" pitchFamily="18" charset="2"/>
              <a:buChar char=""/>
              <a:defRPr sz="2000">
                <a:solidFill>
                  <a:schemeClr val="tx1"/>
                </a:solidFill>
                <a:latin typeface="Corbel" pitchFamily="34" charset="0"/>
              </a:defRPr>
            </a:lvl5pPr>
            <a:lvl6pPr marL="25146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6pPr>
            <a:lvl7pPr marL="29718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7pPr>
            <a:lvl8pPr marL="34290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8pPr>
            <a:lvl9pPr marL="38862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9pPr>
          </a:lstStyle>
          <a:p>
            <a:pPr algn="ctr" eaLnBrk="1" fontAlgn="base" hangingPunct="1">
              <a:spcBef>
                <a:spcPct val="50000"/>
              </a:spcBef>
              <a:spcAft>
                <a:spcPct val="50000"/>
              </a:spcAft>
              <a:buClrTx/>
              <a:buSzTx/>
              <a:buFontTx/>
              <a:buNone/>
            </a:pPr>
            <a:r>
              <a:rPr lang="el-GR" altLang="el-GR" sz="2400" b="1">
                <a:solidFill>
                  <a:srgbClr val="BC1D43"/>
                </a:solidFill>
                <a:latin typeface="Arial" charset="0"/>
              </a:rPr>
              <a:t>Προλάβετε την υποθερμία</a:t>
            </a:r>
            <a:endParaRPr lang="en-US" altLang="el-GR" sz="2800" b="1">
              <a:solidFill>
                <a:srgbClr val="D6ECFF"/>
              </a:solidFill>
              <a:latin typeface="Arial" charset="0"/>
            </a:endParaRPr>
          </a:p>
        </p:txBody>
      </p:sp>
      <p:sp>
        <p:nvSpPr>
          <p:cNvPr id="81923" name="Rectangle 3"/>
          <p:cNvSpPr>
            <a:spLocks noChangeArrowheads="1"/>
          </p:cNvSpPr>
          <p:nvPr/>
        </p:nvSpPr>
        <p:spPr bwMode="auto">
          <a:xfrm>
            <a:off x="827088" y="1989138"/>
            <a:ext cx="7620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lstStyle>
            <a:lvl1pPr marL="342900" indent="-342900" eaLnBrk="0" hangingPunct="0">
              <a:spcBef>
                <a:spcPts val="700"/>
              </a:spcBef>
              <a:buClr>
                <a:schemeClr val="tx2"/>
              </a:buClr>
              <a:buSzPct val="95000"/>
              <a:buFont typeface="Wingdings" pitchFamily="2" charset="2"/>
              <a:buChar char=""/>
              <a:defRPr sz="3000">
                <a:solidFill>
                  <a:schemeClr val="tx1"/>
                </a:solidFill>
                <a:latin typeface="Corbel" pitchFamily="34" charset="0"/>
              </a:defRPr>
            </a:lvl1pPr>
            <a:lvl2pPr marL="742950" indent="-285750" eaLnBrk="0" hangingPunct="0">
              <a:spcBef>
                <a:spcPct val="20000"/>
              </a:spcBef>
              <a:buClr>
                <a:schemeClr val="accent2"/>
              </a:buClr>
              <a:buSzPct val="90000"/>
              <a:buFont typeface="Wingdings" pitchFamily="2" charset="2"/>
              <a:buChar char=""/>
              <a:defRPr sz="2600">
                <a:solidFill>
                  <a:schemeClr val="tx1"/>
                </a:solidFill>
                <a:latin typeface="Corbel" pitchFamily="34" charset="0"/>
              </a:defRPr>
            </a:lvl2pPr>
            <a:lvl3pPr marL="1143000" indent="-228600" eaLnBrk="0" hangingPunct="0">
              <a:spcBef>
                <a:spcPct val="20000"/>
              </a:spcBef>
              <a:buClr>
                <a:schemeClr val="accent2"/>
              </a:buClr>
              <a:buFont typeface="Wingdings 2" pitchFamily="18" charset="2"/>
              <a:buChar char=""/>
              <a:defRPr sz="2400">
                <a:solidFill>
                  <a:schemeClr val="tx1"/>
                </a:solidFill>
                <a:latin typeface="Corbel" pitchFamily="34" charset="0"/>
              </a:defRPr>
            </a:lvl3pPr>
            <a:lvl4pPr marL="1600200" indent="-228600" eaLnBrk="0" hangingPunct="0">
              <a:spcBef>
                <a:spcPct val="20000"/>
              </a:spcBef>
              <a:buClr>
                <a:srgbClr val="FEB80A"/>
              </a:buClr>
              <a:buFont typeface="Wingdings 3" pitchFamily="18" charset="2"/>
              <a:buChar char=""/>
              <a:defRPr sz="2200">
                <a:solidFill>
                  <a:schemeClr val="tx1"/>
                </a:solidFill>
                <a:latin typeface="Corbel" pitchFamily="34" charset="0"/>
              </a:defRPr>
            </a:lvl4pPr>
            <a:lvl5pPr marL="2057400" indent="-228600" eaLnBrk="0" hangingPunct="0">
              <a:spcBef>
                <a:spcPct val="20000"/>
              </a:spcBef>
              <a:buClr>
                <a:srgbClr val="FEB80A"/>
              </a:buClr>
              <a:buFont typeface="Wingdings 2" pitchFamily="18" charset="2"/>
              <a:buChar char=""/>
              <a:defRPr sz="2000">
                <a:solidFill>
                  <a:schemeClr val="tx1"/>
                </a:solidFill>
                <a:latin typeface="Corbel" pitchFamily="34" charset="0"/>
              </a:defRPr>
            </a:lvl5pPr>
            <a:lvl6pPr marL="25146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6pPr>
            <a:lvl7pPr marL="29718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7pPr>
            <a:lvl8pPr marL="34290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8pPr>
            <a:lvl9pPr marL="38862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9pPr>
          </a:lstStyle>
          <a:p>
            <a:pPr eaLnBrk="1" fontAlgn="base" hangingPunct="1">
              <a:spcBef>
                <a:spcPct val="0"/>
              </a:spcBef>
              <a:spcAft>
                <a:spcPct val="0"/>
              </a:spcAft>
              <a:buClr>
                <a:srgbClr val="FFCC99"/>
              </a:buClr>
              <a:buSzPct val="65000"/>
              <a:buFont typeface="Monotype Sorts" pitchFamily="2" charset="2"/>
              <a:buNone/>
            </a:pPr>
            <a:r>
              <a:rPr lang="el-GR" altLang="el-GR" sz="2800" b="1">
                <a:solidFill>
                  <a:srgbClr val="BC1D43"/>
                </a:solidFill>
                <a:latin typeface="Arial" charset="0"/>
              </a:rPr>
              <a:t>Έκδυση</a:t>
            </a:r>
            <a:r>
              <a:rPr lang="en-US" altLang="el-GR" sz="2800" b="1">
                <a:solidFill>
                  <a:srgbClr val="BC1D43"/>
                </a:solidFill>
                <a:latin typeface="Helvetica Neue" charset="0"/>
              </a:rPr>
              <a:t> / </a:t>
            </a:r>
            <a:r>
              <a:rPr lang="el-GR" altLang="el-GR" sz="2800" b="1">
                <a:solidFill>
                  <a:srgbClr val="BC1D43"/>
                </a:solidFill>
                <a:latin typeface="Arial" charset="0"/>
              </a:rPr>
              <a:t>Περιβάλλον</a:t>
            </a:r>
            <a:endParaRPr lang="en-US" altLang="el-GR" sz="2800" b="1" i="1">
              <a:solidFill>
                <a:srgbClr val="4E5B6F"/>
              </a:solidFill>
              <a:latin typeface="Arial" charset="0"/>
            </a:endParaRPr>
          </a:p>
        </p:txBody>
      </p:sp>
      <p:sp>
        <p:nvSpPr>
          <p:cNvPr id="81924" name="Text Box 4"/>
          <p:cNvSpPr txBox="1">
            <a:spLocks noChangeArrowheads="1"/>
          </p:cNvSpPr>
          <p:nvPr/>
        </p:nvSpPr>
        <p:spPr bwMode="auto">
          <a:xfrm>
            <a:off x="827088" y="2565400"/>
            <a:ext cx="4087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ts val="700"/>
              </a:spcBef>
              <a:buClr>
                <a:schemeClr val="tx2"/>
              </a:buClr>
              <a:buSzPct val="95000"/>
              <a:buFont typeface="Wingdings" pitchFamily="2" charset="2"/>
              <a:buChar char=""/>
              <a:defRPr sz="3000">
                <a:solidFill>
                  <a:schemeClr val="tx1"/>
                </a:solidFill>
                <a:latin typeface="Corbel" pitchFamily="34" charset="0"/>
              </a:defRPr>
            </a:lvl1pPr>
            <a:lvl2pPr marL="742950" indent="-285750" eaLnBrk="0" hangingPunct="0">
              <a:spcBef>
                <a:spcPct val="20000"/>
              </a:spcBef>
              <a:buClr>
                <a:schemeClr val="accent2"/>
              </a:buClr>
              <a:buSzPct val="90000"/>
              <a:buFont typeface="Wingdings" pitchFamily="2" charset="2"/>
              <a:buChar char=""/>
              <a:defRPr sz="2600">
                <a:solidFill>
                  <a:schemeClr val="tx1"/>
                </a:solidFill>
                <a:latin typeface="Corbel" pitchFamily="34" charset="0"/>
              </a:defRPr>
            </a:lvl2pPr>
            <a:lvl3pPr marL="1143000" indent="-228600" eaLnBrk="0" hangingPunct="0">
              <a:spcBef>
                <a:spcPct val="20000"/>
              </a:spcBef>
              <a:buClr>
                <a:schemeClr val="accent2"/>
              </a:buClr>
              <a:buFont typeface="Wingdings 2" pitchFamily="18" charset="2"/>
              <a:buChar char=""/>
              <a:defRPr sz="2400">
                <a:solidFill>
                  <a:schemeClr val="tx1"/>
                </a:solidFill>
                <a:latin typeface="Corbel" pitchFamily="34" charset="0"/>
              </a:defRPr>
            </a:lvl3pPr>
            <a:lvl4pPr marL="1600200" indent="-228600" eaLnBrk="0" hangingPunct="0">
              <a:spcBef>
                <a:spcPct val="20000"/>
              </a:spcBef>
              <a:buClr>
                <a:srgbClr val="FEB80A"/>
              </a:buClr>
              <a:buFont typeface="Wingdings 3" pitchFamily="18" charset="2"/>
              <a:buChar char=""/>
              <a:defRPr sz="2200">
                <a:solidFill>
                  <a:schemeClr val="tx1"/>
                </a:solidFill>
                <a:latin typeface="Corbel" pitchFamily="34" charset="0"/>
              </a:defRPr>
            </a:lvl4pPr>
            <a:lvl5pPr marL="2057400" indent="-228600" eaLnBrk="0" hangingPunct="0">
              <a:spcBef>
                <a:spcPct val="20000"/>
              </a:spcBef>
              <a:buClr>
                <a:srgbClr val="FEB80A"/>
              </a:buClr>
              <a:buFont typeface="Wingdings 2" pitchFamily="18" charset="2"/>
              <a:buChar char=""/>
              <a:defRPr sz="2000">
                <a:solidFill>
                  <a:schemeClr val="tx1"/>
                </a:solidFill>
                <a:latin typeface="Corbel" pitchFamily="34" charset="0"/>
              </a:defRPr>
            </a:lvl5pPr>
            <a:lvl6pPr marL="25146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6pPr>
            <a:lvl7pPr marL="29718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7pPr>
            <a:lvl8pPr marL="34290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8pPr>
            <a:lvl9pPr marL="38862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9pPr>
          </a:lstStyle>
          <a:p>
            <a:pPr eaLnBrk="1" fontAlgn="base" hangingPunct="1">
              <a:spcBef>
                <a:spcPct val="0"/>
              </a:spcBef>
              <a:spcAft>
                <a:spcPct val="0"/>
              </a:spcAft>
              <a:buClr>
                <a:srgbClr val="C11942"/>
              </a:buClr>
              <a:buSzPct val="150000"/>
              <a:buFont typeface="Times" charset="0"/>
              <a:buNone/>
            </a:pPr>
            <a:r>
              <a:rPr lang="el-GR" altLang="el-GR" sz="2400" b="1" i="1">
                <a:solidFill>
                  <a:srgbClr val="5F7791"/>
                </a:solidFill>
                <a:latin typeface="Arial" charset="0"/>
              </a:rPr>
              <a:t>Γδύστε τελείως τον ασθενή</a:t>
            </a:r>
            <a:endParaRPr lang="en-US" altLang="el-GR" sz="2800" i="1">
              <a:solidFill>
                <a:srgbClr val="5F7791"/>
              </a:solidFill>
              <a:latin typeface="Arial" charset="0"/>
            </a:endParaRPr>
          </a:p>
        </p:txBody>
      </p:sp>
      <p:sp>
        <p:nvSpPr>
          <p:cNvPr id="81925" name="Text Box 5"/>
          <p:cNvSpPr txBox="1">
            <a:spLocks noChangeArrowheads="1"/>
          </p:cNvSpPr>
          <p:nvPr/>
        </p:nvSpPr>
        <p:spPr bwMode="auto">
          <a:xfrm>
            <a:off x="6084888" y="5084763"/>
            <a:ext cx="2376487" cy="841375"/>
          </a:xfrm>
          <a:prstGeom prst="rect">
            <a:avLst/>
          </a:prstGeom>
          <a:solidFill>
            <a:srgbClr val="CEFDFF"/>
          </a:solidFill>
          <a:ln w="19050">
            <a:solidFill>
              <a:schemeClr val="bg2"/>
            </a:solidFill>
            <a:miter lim="800000"/>
            <a:headEnd/>
            <a:tailEnd/>
          </a:ln>
        </p:spPr>
        <p:txBody>
          <a:bodyPr>
            <a:spAutoFit/>
          </a:bodyPr>
          <a:lstStyle>
            <a:lvl1pPr eaLnBrk="0" hangingPunct="0">
              <a:spcBef>
                <a:spcPts val="700"/>
              </a:spcBef>
              <a:buClr>
                <a:schemeClr val="tx2"/>
              </a:buClr>
              <a:buSzPct val="95000"/>
              <a:buFont typeface="Wingdings" pitchFamily="2" charset="2"/>
              <a:buChar char=""/>
              <a:defRPr sz="3000">
                <a:solidFill>
                  <a:schemeClr val="tx1"/>
                </a:solidFill>
                <a:latin typeface="Corbel" pitchFamily="34" charset="0"/>
              </a:defRPr>
            </a:lvl1pPr>
            <a:lvl2pPr marL="742950" indent="-285750" eaLnBrk="0" hangingPunct="0">
              <a:spcBef>
                <a:spcPct val="20000"/>
              </a:spcBef>
              <a:buClr>
                <a:schemeClr val="accent2"/>
              </a:buClr>
              <a:buSzPct val="90000"/>
              <a:buFont typeface="Wingdings" pitchFamily="2" charset="2"/>
              <a:buChar char=""/>
              <a:defRPr sz="2600">
                <a:solidFill>
                  <a:schemeClr val="tx1"/>
                </a:solidFill>
                <a:latin typeface="Corbel" pitchFamily="34" charset="0"/>
              </a:defRPr>
            </a:lvl2pPr>
            <a:lvl3pPr marL="1143000" indent="-228600" eaLnBrk="0" hangingPunct="0">
              <a:spcBef>
                <a:spcPct val="20000"/>
              </a:spcBef>
              <a:buClr>
                <a:schemeClr val="accent2"/>
              </a:buClr>
              <a:buFont typeface="Wingdings 2" pitchFamily="18" charset="2"/>
              <a:buChar char=""/>
              <a:defRPr sz="2400">
                <a:solidFill>
                  <a:schemeClr val="tx1"/>
                </a:solidFill>
                <a:latin typeface="Corbel" pitchFamily="34" charset="0"/>
              </a:defRPr>
            </a:lvl3pPr>
            <a:lvl4pPr marL="1600200" indent="-228600" eaLnBrk="0" hangingPunct="0">
              <a:spcBef>
                <a:spcPct val="20000"/>
              </a:spcBef>
              <a:buClr>
                <a:srgbClr val="FEB80A"/>
              </a:buClr>
              <a:buFont typeface="Wingdings 3" pitchFamily="18" charset="2"/>
              <a:buChar char=""/>
              <a:defRPr sz="2200">
                <a:solidFill>
                  <a:schemeClr val="tx1"/>
                </a:solidFill>
                <a:latin typeface="Corbel" pitchFamily="34" charset="0"/>
              </a:defRPr>
            </a:lvl4pPr>
            <a:lvl5pPr marL="2057400" indent="-228600" eaLnBrk="0" hangingPunct="0">
              <a:spcBef>
                <a:spcPct val="20000"/>
              </a:spcBef>
              <a:buClr>
                <a:srgbClr val="FEB80A"/>
              </a:buClr>
              <a:buFont typeface="Wingdings 2" pitchFamily="18" charset="2"/>
              <a:buChar char=""/>
              <a:defRPr sz="2000">
                <a:solidFill>
                  <a:schemeClr val="tx1"/>
                </a:solidFill>
                <a:latin typeface="Corbel" pitchFamily="34" charset="0"/>
              </a:defRPr>
            </a:lvl5pPr>
            <a:lvl6pPr marL="25146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6pPr>
            <a:lvl7pPr marL="29718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7pPr>
            <a:lvl8pPr marL="34290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8pPr>
            <a:lvl9pPr marL="38862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9pPr>
          </a:lstStyle>
          <a:p>
            <a:pPr algn="ctr" eaLnBrk="1" fontAlgn="base" hangingPunct="1">
              <a:spcBef>
                <a:spcPct val="50000"/>
              </a:spcBef>
              <a:spcAft>
                <a:spcPct val="0"/>
              </a:spcAft>
              <a:buClrTx/>
              <a:buSzTx/>
              <a:buFontTx/>
              <a:buNone/>
            </a:pPr>
            <a:r>
              <a:rPr lang="el-GR" altLang="el-GR" sz="2400" b="1">
                <a:solidFill>
                  <a:srgbClr val="4E5B6F"/>
                </a:solidFill>
                <a:latin typeface="Arial" charset="0"/>
              </a:rPr>
              <a:t>Κακώσεις που διαφεύγουν</a:t>
            </a:r>
            <a:endParaRPr lang="en-US" altLang="el-GR" sz="2400" b="1">
              <a:solidFill>
                <a:srgbClr val="4E5B6F"/>
              </a:solidFill>
              <a:latin typeface="Arial" charset="0"/>
            </a:endParaRPr>
          </a:p>
        </p:txBody>
      </p:sp>
      <p:sp>
        <p:nvSpPr>
          <p:cNvPr id="81926" name="Rectangle 6"/>
          <p:cNvSpPr>
            <a:spLocks noChangeArrowheads="1"/>
          </p:cNvSpPr>
          <p:nvPr/>
        </p:nvSpPr>
        <p:spPr bwMode="auto">
          <a:xfrm>
            <a:off x="827089" y="525780"/>
            <a:ext cx="6977856"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ts val="700"/>
              </a:spcBef>
              <a:buClr>
                <a:schemeClr val="tx2"/>
              </a:buClr>
              <a:buSzPct val="95000"/>
              <a:buFont typeface="Wingdings" pitchFamily="2" charset="2"/>
              <a:buChar char=""/>
              <a:defRPr sz="3000">
                <a:solidFill>
                  <a:schemeClr val="tx1"/>
                </a:solidFill>
                <a:latin typeface="Corbel" pitchFamily="34" charset="0"/>
              </a:defRPr>
            </a:lvl1pPr>
            <a:lvl2pPr marL="742950" indent="-285750" eaLnBrk="0" hangingPunct="0">
              <a:spcBef>
                <a:spcPct val="20000"/>
              </a:spcBef>
              <a:buClr>
                <a:schemeClr val="accent2"/>
              </a:buClr>
              <a:buSzPct val="90000"/>
              <a:buFont typeface="Wingdings" pitchFamily="2" charset="2"/>
              <a:buChar char=""/>
              <a:defRPr sz="2600">
                <a:solidFill>
                  <a:schemeClr val="tx1"/>
                </a:solidFill>
                <a:latin typeface="Corbel" pitchFamily="34" charset="0"/>
              </a:defRPr>
            </a:lvl2pPr>
            <a:lvl3pPr marL="1143000" indent="-228600" eaLnBrk="0" hangingPunct="0">
              <a:spcBef>
                <a:spcPct val="20000"/>
              </a:spcBef>
              <a:buClr>
                <a:schemeClr val="accent2"/>
              </a:buClr>
              <a:buFont typeface="Wingdings 2" pitchFamily="18" charset="2"/>
              <a:buChar char=""/>
              <a:defRPr sz="2400">
                <a:solidFill>
                  <a:schemeClr val="tx1"/>
                </a:solidFill>
                <a:latin typeface="Corbel" pitchFamily="34" charset="0"/>
              </a:defRPr>
            </a:lvl3pPr>
            <a:lvl4pPr marL="1600200" indent="-228600" eaLnBrk="0" hangingPunct="0">
              <a:spcBef>
                <a:spcPct val="20000"/>
              </a:spcBef>
              <a:buClr>
                <a:srgbClr val="FEB80A"/>
              </a:buClr>
              <a:buFont typeface="Wingdings 3" pitchFamily="18" charset="2"/>
              <a:buChar char=""/>
              <a:defRPr sz="2200">
                <a:solidFill>
                  <a:schemeClr val="tx1"/>
                </a:solidFill>
                <a:latin typeface="Corbel" pitchFamily="34" charset="0"/>
              </a:defRPr>
            </a:lvl4pPr>
            <a:lvl5pPr marL="2057400" indent="-228600" eaLnBrk="0" hangingPunct="0">
              <a:spcBef>
                <a:spcPct val="20000"/>
              </a:spcBef>
              <a:buClr>
                <a:srgbClr val="FEB80A"/>
              </a:buClr>
              <a:buFont typeface="Wingdings 2" pitchFamily="18" charset="2"/>
              <a:buChar char=""/>
              <a:defRPr sz="2000">
                <a:solidFill>
                  <a:schemeClr val="tx1"/>
                </a:solidFill>
                <a:latin typeface="Corbel" pitchFamily="34" charset="0"/>
              </a:defRPr>
            </a:lvl5pPr>
            <a:lvl6pPr marL="25146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6pPr>
            <a:lvl7pPr marL="29718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7pPr>
            <a:lvl8pPr marL="34290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8pPr>
            <a:lvl9pPr marL="38862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9pPr>
          </a:lstStyle>
          <a:p>
            <a:pPr eaLnBrk="1" fontAlgn="base" hangingPunct="1">
              <a:spcBef>
                <a:spcPct val="0"/>
              </a:spcBef>
              <a:spcAft>
                <a:spcPct val="0"/>
              </a:spcAft>
              <a:buClrTx/>
              <a:buSzTx/>
              <a:buFontTx/>
              <a:buNone/>
            </a:pPr>
            <a:r>
              <a:rPr lang="el-GR" altLang="el-GR" sz="3600" b="1" dirty="0">
                <a:latin typeface="Arial" charset="0"/>
              </a:rPr>
              <a:t>Πρωτοβάθμια Εκτίμηση</a:t>
            </a:r>
            <a:endParaRPr lang="en-US" altLang="el-GR" sz="3600" dirty="0">
              <a:latin typeface="Arial" charset="0"/>
            </a:endParaRPr>
          </a:p>
        </p:txBody>
      </p:sp>
      <p:pic>
        <p:nvPicPr>
          <p:cNvPr id="81927" name="Picture 24" descr="clotescut"/>
          <p:cNvPicPr>
            <a:picLocks noGrp="1" noChangeAspect="1" noChangeArrowheads="1"/>
          </p:cNvPicPr>
          <p:nvPr>
            <p:ph/>
          </p:nvPr>
        </p:nvPicPr>
        <p:blipFill>
          <a:blip r:embed="rId3">
            <a:extLst>
              <a:ext uri="{28A0092B-C50C-407E-A947-70E740481C1C}">
                <a14:useLocalDpi xmlns:a14="http://schemas.microsoft.com/office/drawing/2010/main" val="0"/>
              </a:ext>
            </a:extLst>
          </a:blip>
          <a:srcRect/>
          <a:stretch>
            <a:fillRect/>
          </a:stretch>
        </p:blipFill>
        <p:spPr>
          <a:xfrm>
            <a:off x="1258888" y="3141663"/>
            <a:ext cx="3390900" cy="2863850"/>
          </a:xfrm>
          <a:noFill/>
        </p:spPr>
      </p:pic>
    </p:spTree>
    <p:extLst>
      <p:ext uri="{BB962C8B-B14F-4D97-AF65-F5344CB8AC3E}">
        <p14:creationId xmlns:p14="http://schemas.microsoft.com/office/powerpoint/2010/main" val="794815984"/>
      </p:ext>
    </p:extLst>
  </p:cSld>
  <p:clrMapOvr>
    <a:masterClrMapping/>
  </p:clrMapOvr>
  <p:transition/>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4"/>
          <p:cNvSpPr>
            <a:spLocks noGrp="1" noChangeArrowheads="1"/>
          </p:cNvSpPr>
          <p:nvPr>
            <p:ph type="title"/>
          </p:nvPr>
        </p:nvSpPr>
        <p:spPr>
          <a:xfrm>
            <a:off x="939801" y="692696"/>
            <a:ext cx="6945312" cy="1143000"/>
          </a:xfrm>
        </p:spPr>
        <p:txBody>
          <a:bodyPr/>
          <a:lstStyle/>
          <a:p>
            <a:pPr eaLnBrk="1" hangingPunct="1">
              <a:defRPr/>
            </a:pPr>
            <a:r>
              <a:rPr lang="el-GR" altLang="el-GR" sz="3600" b="1" cap="none" dirty="0" smtClean="0">
                <a:solidFill>
                  <a:schemeClr val="tx1"/>
                </a:solidFill>
                <a:latin typeface="Arial" charset="0"/>
              </a:rPr>
              <a:t>  ΑΝΤΙΜΕΤΩΠΙΣΗ</a:t>
            </a:r>
            <a:endParaRPr lang="en-US" altLang="el-GR" sz="3600" b="1" cap="none" dirty="0" smtClean="0">
              <a:latin typeface="Arial" charset="0"/>
            </a:endParaRPr>
          </a:p>
        </p:txBody>
      </p:sp>
      <p:sp>
        <p:nvSpPr>
          <p:cNvPr id="82947" name="Text Box 14"/>
          <p:cNvSpPr txBox="1">
            <a:spLocks noChangeArrowheads="1"/>
          </p:cNvSpPr>
          <p:nvPr/>
        </p:nvSpPr>
        <p:spPr bwMode="auto">
          <a:xfrm>
            <a:off x="906463" y="1916832"/>
            <a:ext cx="6978650" cy="2932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ts val="700"/>
              </a:spcBef>
              <a:buClr>
                <a:schemeClr val="tx2"/>
              </a:buClr>
              <a:buSzPct val="95000"/>
              <a:buFont typeface="Wingdings" pitchFamily="2" charset="2"/>
              <a:buChar char=""/>
              <a:defRPr sz="3000">
                <a:solidFill>
                  <a:schemeClr val="tx1"/>
                </a:solidFill>
                <a:latin typeface="Corbel" pitchFamily="34" charset="0"/>
              </a:defRPr>
            </a:lvl1pPr>
            <a:lvl2pPr marL="742950" indent="-285750" eaLnBrk="0" hangingPunct="0">
              <a:spcBef>
                <a:spcPct val="20000"/>
              </a:spcBef>
              <a:buClr>
                <a:schemeClr val="accent2"/>
              </a:buClr>
              <a:buSzPct val="90000"/>
              <a:buFont typeface="Wingdings" pitchFamily="2" charset="2"/>
              <a:buChar char=""/>
              <a:defRPr sz="2600">
                <a:solidFill>
                  <a:schemeClr val="tx1"/>
                </a:solidFill>
                <a:latin typeface="Corbel" pitchFamily="34" charset="0"/>
              </a:defRPr>
            </a:lvl2pPr>
            <a:lvl3pPr marL="1143000" indent="-228600" eaLnBrk="0" hangingPunct="0">
              <a:spcBef>
                <a:spcPct val="20000"/>
              </a:spcBef>
              <a:buClr>
                <a:schemeClr val="accent2"/>
              </a:buClr>
              <a:buFont typeface="Wingdings 2" pitchFamily="18" charset="2"/>
              <a:buChar char=""/>
              <a:defRPr sz="2400">
                <a:solidFill>
                  <a:schemeClr val="tx1"/>
                </a:solidFill>
                <a:latin typeface="Corbel" pitchFamily="34" charset="0"/>
              </a:defRPr>
            </a:lvl3pPr>
            <a:lvl4pPr marL="1600200" indent="-228600" eaLnBrk="0" hangingPunct="0">
              <a:spcBef>
                <a:spcPct val="20000"/>
              </a:spcBef>
              <a:buClr>
                <a:srgbClr val="FEB80A"/>
              </a:buClr>
              <a:buFont typeface="Wingdings 3" pitchFamily="18" charset="2"/>
              <a:buChar char=""/>
              <a:defRPr sz="2200">
                <a:solidFill>
                  <a:schemeClr val="tx1"/>
                </a:solidFill>
                <a:latin typeface="Corbel" pitchFamily="34" charset="0"/>
              </a:defRPr>
            </a:lvl4pPr>
            <a:lvl5pPr marL="2057400" indent="-228600" eaLnBrk="0" hangingPunct="0">
              <a:spcBef>
                <a:spcPct val="20000"/>
              </a:spcBef>
              <a:buClr>
                <a:srgbClr val="FEB80A"/>
              </a:buClr>
              <a:buFont typeface="Wingdings 2" pitchFamily="18" charset="2"/>
              <a:buChar char=""/>
              <a:defRPr sz="2000">
                <a:solidFill>
                  <a:schemeClr val="tx1"/>
                </a:solidFill>
                <a:latin typeface="Corbel" pitchFamily="34" charset="0"/>
              </a:defRPr>
            </a:lvl5pPr>
            <a:lvl6pPr marL="25146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6pPr>
            <a:lvl7pPr marL="29718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7pPr>
            <a:lvl8pPr marL="34290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8pPr>
            <a:lvl9pPr marL="38862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9pPr>
          </a:lstStyle>
          <a:p>
            <a:pPr eaLnBrk="1" fontAlgn="base" hangingPunct="1">
              <a:lnSpc>
                <a:spcPct val="115000"/>
              </a:lnSpc>
              <a:spcBef>
                <a:spcPct val="25000"/>
              </a:spcBef>
              <a:spcAft>
                <a:spcPct val="25000"/>
              </a:spcAft>
              <a:buClr>
                <a:srgbClr val="C11942"/>
              </a:buClr>
              <a:buSzTx/>
              <a:buFont typeface="Times" charset="0"/>
              <a:buChar char="●"/>
            </a:pPr>
            <a:r>
              <a:rPr lang="en-US" altLang="el-GR" sz="2400" b="1" dirty="0">
                <a:solidFill>
                  <a:srgbClr val="4E5B6F"/>
                </a:solidFill>
                <a:latin typeface="Helvetica Neue" charset="0"/>
              </a:rPr>
              <a:t> </a:t>
            </a:r>
            <a:r>
              <a:rPr lang="el-GR" altLang="el-GR" sz="2400" b="1" dirty="0">
                <a:latin typeface="Arial" charset="0"/>
              </a:rPr>
              <a:t>Προστατέψτε και εξασφαλίστε αεραγωγό </a:t>
            </a:r>
            <a:endParaRPr lang="en-US" altLang="el-GR" sz="2400" b="1" dirty="0">
              <a:latin typeface="Arial" charset="0"/>
            </a:endParaRPr>
          </a:p>
          <a:p>
            <a:pPr eaLnBrk="1" fontAlgn="base" hangingPunct="1">
              <a:lnSpc>
                <a:spcPct val="115000"/>
              </a:lnSpc>
              <a:spcBef>
                <a:spcPct val="25000"/>
              </a:spcBef>
              <a:spcAft>
                <a:spcPct val="25000"/>
              </a:spcAft>
              <a:buClr>
                <a:srgbClr val="C11942"/>
              </a:buClr>
              <a:buSzTx/>
              <a:buFont typeface="Times" charset="0"/>
              <a:buChar char="●"/>
            </a:pPr>
            <a:r>
              <a:rPr lang="en-US" altLang="el-GR" sz="2400" b="1" dirty="0">
                <a:latin typeface="Helvetica Neue" charset="0"/>
              </a:rPr>
              <a:t> </a:t>
            </a:r>
            <a:r>
              <a:rPr lang="el-GR" altLang="el-GR" sz="2400" b="1" dirty="0">
                <a:latin typeface="Arial" charset="0"/>
              </a:rPr>
              <a:t>Αερίστε και οξυγονώστε</a:t>
            </a:r>
            <a:endParaRPr lang="en-US" altLang="el-GR" sz="2400" b="1" dirty="0">
              <a:latin typeface="Arial" charset="0"/>
            </a:endParaRPr>
          </a:p>
          <a:p>
            <a:pPr eaLnBrk="1" fontAlgn="base" hangingPunct="1">
              <a:lnSpc>
                <a:spcPct val="115000"/>
              </a:lnSpc>
              <a:spcBef>
                <a:spcPct val="25000"/>
              </a:spcBef>
              <a:spcAft>
                <a:spcPct val="25000"/>
              </a:spcAft>
              <a:buClr>
                <a:srgbClr val="C11942"/>
              </a:buClr>
              <a:buSzTx/>
              <a:buFont typeface="Times" charset="0"/>
              <a:buChar char="●"/>
            </a:pPr>
            <a:r>
              <a:rPr lang="en-US" altLang="el-GR" sz="2400" b="1" dirty="0">
                <a:latin typeface="Helvetica Neue" charset="0"/>
              </a:rPr>
              <a:t> </a:t>
            </a:r>
            <a:r>
              <a:rPr lang="el-GR" altLang="el-GR" sz="2400" b="1" dirty="0">
                <a:latin typeface="Arial" charset="0"/>
              </a:rPr>
              <a:t>Σταματήστε την αιμορραγία</a:t>
            </a:r>
            <a:r>
              <a:rPr lang="en-US" altLang="el-GR" sz="2400" b="1" dirty="0">
                <a:latin typeface="Helvetica Neue" charset="0"/>
              </a:rPr>
              <a:t>!</a:t>
            </a:r>
          </a:p>
          <a:p>
            <a:pPr eaLnBrk="1" fontAlgn="base" hangingPunct="1">
              <a:lnSpc>
                <a:spcPct val="115000"/>
              </a:lnSpc>
              <a:spcBef>
                <a:spcPct val="25000"/>
              </a:spcBef>
              <a:spcAft>
                <a:spcPct val="25000"/>
              </a:spcAft>
              <a:buClr>
                <a:srgbClr val="C11942"/>
              </a:buClr>
              <a:buSzTx/>
              <a:buFont typeface="Times" charset="0"/>
              <a:buChar char="●"/>
            </a:pPr>
            <a:r>
              <a:rPr lang="en-US" altLang="el-GR" sz="2400" b="1" dirty="0">
                <a:latin typeface="Helvetica Neue" charset="0"/>
              </a:rPr>
              <a:t> </a:t>
            </a:r>
            <a:r>
              <a:rPr lang="el-GR" altLang="el-GR" sz="2400" b="1" dirty="0">
                <a:latin typeface="Arial" charset="0"/>
              </a:rPr>
              <a:t>Αντιμετωπίστε επιθετικά το σοκ</a:t>
            </a:r>
            <a:endParaRPr lang="en-US" altLang="el-GR" sz="2400" b="1" dirty="0">
              <a:latin typeface="Arial" charset="0"/>
            </a:endParaRPr>
          </a:p>
          <a:p>
            <a:pPr eaLnBrk="1" fontAlgn="base" hangingPunct="1">
              <a:lnSpc>
                <a:spcPct val="115000"/>
              </a:lnSpc>
              <a:spcBef>
                <a:spcPct val="25000"/>
              </a:spcBef>
              <a:spcAft>
                <a:spcPct val="25000"/>
              </a:spcAft>
              <a:buClr>
                <a:srgbClr val="C11942"/>
              </a:buClr>
              <a:buSzTx/>
              <a:buFont typeface="Times" charset="0"/>
              <a:buChar char="●"/>
            </a:pPr>
            <a:r>
              <a:rPr lang="en-US" altLang="el-GR" sz="2400" b="1" dirty="0">
                <a:latin typeface="Helvetica Neue" charset="0"/>
              </a:rPr>
              <a:t> </a:t>
            </a:r>
            <a:r>
              <a:rPr lang="el-GR" altLang="el-GR" sz="2400" b="1" dirty="0">
                <a:latin typeface="Arial" charset="0"/>
              </a:rPr>
              <a:t>Προστατέψτε από την υποθερμία</a:t>
            </a:r>
            <a:endParaRPr lang="en-US" altLang="el-GR" sz="3400" dirty="0">
              <a:latin typeface="Arial" charset="0"/>
            </a:endParaRPr>
          </a:p>
        </p:txBody>
      </p:sp>
      <p:sp>
        <p:nvSpPr>
          <p:cNvPr id="2" name="Ορθογώνιο 1"/>
          <p:cNvSpPr/>
          <p:nvPr/>
        </p:nvSpPr>
        <p:spPr>
          <a:xfrm>
            <a:off x="906463" y="1916832"/>
            <a:ext cx="6978650" cy="3384376"/>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Tree>
    <p:extLst>
      <p:ext uri="{BB962C8B-B14F-4D97-AF65-F5344CB8AC3E}">
        <p14:creationId xmlns:p14="http://schemas.microsoft.com/office/powerpoint/2010/main" val="4045775554"/>
      </p:ext>
    </p:extLst>
  </p:cSld>
  <p:clrMapOvr>
    <a:masterClrMapping/>
  </p:clrMapOvr>
  <p:transition spd="slow"/>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185797759"/>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p:cNvSpPr>
            <a:spLocks noGrp="1"/>
          </p:cNvSpPr>
          <p:nvPr>
            <p:ph type="title"/>
          </p:nvPr>
        </p:nvSpPr>
        <p:spPr>
          <a:xfrm>
            <a:off x="1331640" y="260648"/>
            <a:ext cx="5791200" cy="1371600"/>
          </a:xfrm>
        </p:spPr>
        <p:txBody>
          <a:bodyPr/>
          <a:lstStyle/>
          <a:p>
            <a:pPr algn="ctr"/>
            <a:r>
              <a:rPr lang="en-US" dirty="0" smtClean="0"/>
              <a:t>ROSC -</a:t>
            </a:r>
            <a:r>
              <a:rPr lang="el-GR" dirty="0" smtClean="0"/>
              <a:t>ΑΝΑΚΟΠΗ</a:t>
            </a:r>
            <a:endParaRPr lang="el-GR" dirty="0"/>
          </a:p>
        </p:txBody>
      </p:sp>
      <p:sp>
        <p:nvSpPr>
          <p:cNvPr id="3" name="Θέση περιεχομένου 2"/>
          <p:cNvSpPr>
            <a:spLocks noGrp="1"/>
          </p:cNvSpPr>
          <p:nvPr>
            <p:ph idx="1"/>
          </p:nvPr>
        </p:nvSpPr>
        <p:spPr>
          <a:xfrm>
            <a:off x="0" y="1752600"/>
            <a:ext cx="8964488" cy="4373563"/>
          </a:xfrm>
        </p:spPr>
        <p:txBody>
          <a:bodyPr>
            <a:normAutofit/>
          </a:bodyPr>
          <a:lstStyle/>
          <a:p>
            <a:pPr marL="342900" indent="-342900">
              <a:buFont typeface="Arial" panose="020B0604020202020204" pitchFamily="34" charset="0"/>
              <a:buChar char="•"/>
            </a:pPr>
            <a:r>
              <a:rPr lang="el-GR" sz="2400" dirty="0" smtClean="0"/>
              <a:t>Η τραυματικής αιτιολογίας καρδιακή ανακοπή – θνητότητα</a:t>
            </a:r>
          </a:p>
          <a:p>
            <a:pPr marL="342900" indent="-342900">
              <a:buFont typeface="Arial" panose="020B0604020202020204" pitchFamily="34" charset="0"/>
              <a:buChar char="•"/>
            </a:pPr>
            <a:r>
              <a:rPr lang="el-GR" sz="2400" dirty="0" smtClean="0"/>
              <a:t>Η νευρολογική έκβαση είναι καλλίτερη/άλλες αιτίες</a:t>
            </a:r>
          </a:p>
          <a:p>
            <a:pPr marL="342900" indent="-342900">
              <a:buFont typeface="Arial" panose="020B0604020202020204" pitchFamily="34" charset="0"/>
              <a:buChar char="•"/>
            </a:pPr>
            <a:r>
              <a:rPr lang="el-GR" sz="2400" dirty="0" smtClean="0"/>
              <a:t>Είναι </a:t>
            </a:r>
            <a:r>
              <a:rPr lang="el-GR" sz="2400" dirty="0" err="1" smtClean="0"/>
              <a:t>χρονοεξαρτώμενη</a:t>
            </a:r>
            <a:r>
              <a:rPr lang="el-GR" sz="2400" dirty="0" smtClean="0"/>
              <a:t>- αλυσίδα επιβίωσης</a:t>
            </a:r>
          </a:p>
          <a:p>
            <a:pPr marL="342900" indent="-342900">
              <a:buFont typeface="Arial" panose="020B0604020202020204" pitchFamily="34" charset="0"/>
              <a:buChar char="•"/>
            </a:pPr>
            <a:r>
              <a:rPr lang="el-GR" sz="2400" dirty="0" smtClean="0"/>
              <a:t>Εξαρτάται από τη </a:t>
            </a:r>
            <a:r>
              <a:rPr lang="el-GR" sz="2400" dirty="0" err="1" smtClean="0"/>
              <a:t>Προνοσοκομειακή</a:t>
            </a:r>
            <a:r>
              <a:rPr lang="el-GR" sz="2400" dirty="0" smtClean="0"/>
              <a:t> Νοσοκομειακή φροντίδα</a:t>
            </a:r>
          </a:p>
          <a:p>
            <a:pPr marL="342900" indent="-342900">
              <a:buFont typeface="Arial" panose="020B0604020202020204" pitchFamily="34" charset="0"/>
              <a:buChar char="•"/>
            </a:pPr>
            <a:r>
              <a:rPr lang="el-GR" sz="2400" dirty="0" smtClean="0"/>
              <a:t>Διάγνωση είναι κλινική χαρακτηρίζεται από καρδιαγγειακή αστάθεια υπόταση έκπτωση του επιπέδου συνείδησης  απώλεια περιφερικών </a:t>
            </a:r>
            <a:r>
              <a:rPr lang="el-GR" sz="2400" dirty="0" err="1" smtClean="0"/>
              <a:t>σφύξεων</a:t>
            </a:r>
            <a:endParaRPr lang="el-GR" sz="2400" dirty="0" smtClean="0"/>
          </a:p>
          <a:p>
            <a:pPr marL="342900" indent="-342900">
              <a:buFont typeface="Arial" panose="020B0604020202020204" pitchFamily="34" charset="0"/>
              <a:buChar char="•"/>
            </a:pPr>
            <a:endParaRPr lang="el-GR" sz="2400" dirty="0"/>
          </a:p>
          <a:p>
            <a:endParaRPr lang="el-GR" sz="2400" dirty="0"/>
          </a:p>
        </p:txBody>
      </p:sp>
    </p:spTree>
    <p:extLst>
      <p:ext uri="{BB962C8B-B14F-4D97-AF65-F5344CB8AC3E}">
        <p14:creationId xmlns:p14="http://schemas.microsoft.com/office/powerpoint/2010/main" val="4020770077"/>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9040"/>
            <a:ext cx="9036496" cy="6741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508396012"/>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p:cNvSpPr>
            <a:spLocks noGrp="1"/>
          </p:cNvSpPr>
          <p:nvPr>
            <p:ph type="title"/>
          </p:nvPr>
        </p:nvSpPr>
        <p:spPr/>
        <p:txBody>
          <a:bodyPr/>
          <a:lstStyle/>
          <a:p>
            <a:r>
              <a:rPr lang="en-US" dirty="0"/>
              <a:t>ROSC -</a:t>
            </a:r>
            <a:r>
              <a:rPr lang="el-GR" dirty="0"/>
              <a:t>ΑΝΑΚΟΠΗ</a:t>
            </a:r>
          </a:p>
        </p:txBody>
      </p:sp>
      <p:sp>
        <p:nvSpPr>
          <p:cNvPr id="3" name="Θέση περιεχομένου 2"/>
          <p:cNvSpPr>
            <a:spLocks noGrp="1"/>
          </p:cNvSpPr>
          <p:nvPr>
            <p:ph idx="1"/>
          </p:nvPr>
        </p:nvSpPr>
        <p:spPr>
          <a:xfrm>
            <a:off x="179512" y="1752600"/>
            <a:ext cx="8784976" cy="4373563"/>
          </a:xfrm>
        </p:spPr>
        <p:txBody>
          <a:bodyPr/>
          <a:lstStyle/>
          <a:p>
            <a:pPr marL="342900" indent="-342900">
              <a:buFont typeface="Arial" panose="020B0604020202020204" pitchFamily="34" charset="0"/>
              <a:buChar char="•"/>
            </a:pPr>
            <a:r>
              <a:rPr lang="el-GR" dirty="0" smtClean="0"/>
              <a:t>Η καρδιακή ανακοπή από παθολογικά αίτια προκαλεί τραύμα 2.5%</a:t>
            </a:r>
          </a:p>
          <a:p>
            <a:pPr marL="342900" indent="-342900">
              <a:buFont typeface="Arial" panose="020B0604020202020204" pitchFamily="34" charset="0"/>
              <a:buChar char="•"/>
            </a:pPr>
            <a:r>
              <a:rPr lang="el-GR" dirty="0" smtClean="0"/>
              <a:t>Αναστολή </a:t>
            </a:r>
            <a:r>
              <a:rPr lang="el-GR" dirty="0" err="1" smtClean="0"/>
              <a:t>αναχωογόνησης</a:t>
            </a:r>
            <a:r>
              <a:rPr lang="el-GR" dirty="0" smtClean="0"/>
              <a:t> -15λεπτά </a:t>
            </a:r>
          </a:p>
          <a:p>
            <a:pPr marL="342900" indent="-342900">
              <a:buFont typeface="Arial" panose="020B0604020202020204" pitchFamily="34" charset="0"/>
              <a:buChar char="•"/>
            </a:pPr>
            <a:r>
              <a:rPr lang="el-GR" dirty="0" smtClean="0"/>
              <a:t>Μαζικό τραύμα ασύμβατο με τη ζωή( αποκεφαλισμός)</a:t>
            </a:r>
          </a:p>
          <a:p>
            <a:pPr marL="342900" indent="-342900">
              <a:buFont typeface="Arial" panose="020B0604020202020204" pitchFamily="34" charset="0"/>
              <a:buChar char="•"/>
            </a:pPr>
            <a:r>
              <a:rPr lang="el-GR" dirty="0" smtClean="0"/>
              <a:t>Τερματισμός </a:t>
            </a:r>
            <a:r>
              <a:rPr lang="el-GR" dirty="0" err="1" smtClean="0"/>
              <a:t>καρπα</a:t>
            </a:r>
            <a:r>
              <a:rPr lang="el-GR" dirty="0" smtClean="0"/>
              <a:t>  - Δεν υπάρχει </a:t>
            </a:r>
            <a:r>
              <a:rPr lang="en-US" dirty="0" smtClean="0"/>
              <a:t>ROSC</a:t>
            </a:r>
            <a:r>
              <a:rPr lang="el-GR" dirty="0" smtClean="0"/>
              <a:t> αναστροφή των αιτίων</a:t>
            </a:r>
          </a:p>
          <a:p>
            <a:pPr marL="342900" indent="-342900">
              <a:buFont typeface="Arial" panose="020B0604020202020204" pitchFamily="34" charset="0"/>
              <a:buChar char="•"/>
            </a:pPr>
            <a:r>
              <a:rPr lang="el-GR" dirty="0" smtClean="0"/>
              <a:t>Μη ανιχνεύσιμη καρδιακή δραστηριότητα με υπερήχους</a:t>
            </a:r>
          </a:p>
          <a:p>
            <a:pPr marL="342900" indent="-342900">
              <a:buFont typeface="Arial" panose="020B0604020202020204" pitchFamily="34" charset="0"/>
              <a:buChar char="•"/>
            </a:pPr>
            <a:endParaRPr lang="el-GR" dirty="0" smtClean="0"/>
          </a:p>
          <a:p>
            <a:pPr marL="342900" indent="-342900">
              <a:buFont typeface="Arial" panose="020B0604020202020204" pitchFamily="34" charset="0"/>
              <a:buChar char="•"/>
            </a:pPr>
            <a:endParaRPr lang="el-GR" dirty="0" smtClean="0"/>
          </a:p>
          <a:p>
            <a:r>
              <a:rPr lang="el-GR" dirty="0" smtClean="0"/>
              <a:t> </a:t>
            </a:r>
            <a:endParaRPr lang="el-GR" dirty="0"/>
          </a:p>
        </p:txBody>
      </p:sp>
    </p:spTree>
    <p:extLst>
      <p:ext uri="{BB962C8B-B14F-4D97-AF65-F5344CB8AC3E}">
        <p14:creationId xmlns:p14="http://schemas.microsoft.com/office/powerpoint/2010/main" val="1541442049"/>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p:cNvSpPr>
            <a:spLocks noGrp="1"/>
          </p:cNvSpPr>
          <p:nvPr>
            <p:ph type="title"/>
          </p:nvPr>
        </p:nvSpPr>
        <p:spPr/>
        <p:txBody>
          <a:bodyPr/>
          <a:lstStyle/>
          <a:p>
            <a:r>
              <a:rPr lang="en-US" dirty="0"/>
              <a:t>ROSC -</a:t>
            </a:r>
            <a:r>
              <a:rPr lang="el-GR" dirty="0"/>
              <a:t>ΑΝΑΚΟΠΗ</a:t>
            </a:r>
          </a:p>
        </p:txBody>
      </p:sp>
      <p:sp>
        <p:nvSpPr>
          <p:cNvPr id="3" name="Θέση περιεχομένου 2"/>
          <p:cNvSpPr>
            <a:spLocks noGrp="1"/>
          </p:cNvSpPr>
          <p:nvPr>
            <p:ph sz="half" idx="1"/>
          </p:nvPr>
        </p:nvSpPr>
        <p:spPr>
          <a:xfrm>
            <a:off x="539552" y="1574800"/>
            <a:ext cx="8064896" cy="4525963"/>
          </a:xfrm>
        </p:spPr>
        <p:txBody>
          <a:bodyPr/>
          <a:lstStyle/>
          <a:p>
            <a:r>
              <a:rPr lang="el-GR" dirty="0" smtClean="0"/>
              <a:t>Θωρακικές συμπιέσεις</a:t>
            </a:r>
          </a:p>
          <a:p>
            <a:r>
              <a:rPr lang="el-GR" dirty="0" smtClean="0"/>
              <a:t>Παραμένουν το πρότυπο της αντιμετώπισης</a:t>
            </a:r>
          </a:p>
          <a:p>
            <a:r>
              <a:rPr lang="el-GR" dirty="0" smtClean="0"/>
              <a:t>Αν οι αιτίες είναι αιμορραγία ή χρήζει ο ασθενής επείγοντος χειρουργείου για την αντιμετώπιση του αναστρέψιμου αιτίου είναι σε δεύτερη προτεραιότητα </a:t>
            </a:r>
            <a:endParaRPr lang="el-GR" dirty="0"/>
          </a:p>
        </p:txBody>
      </p:sp>
    </p:spTree>
    <p:extLst>
      <p:ext uri="{BB962C8B-B14F-4D97-AF65-F5344CB8AC3E}">
        <p14:creationId xmlns:p14="http://schemas.microsoft.com/office/powerpoint/2010/main" val="3352440720"/>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p:cNvSpPr>
            <a:spLocks noGrp="1"/>
          </p:cNvSpPr>
          <p:nvPr>
            <p:ph type="title"/>
          </p:nvPr>
        </p:nvSpPr>
        <p:spPr/>
        <p:txBody>
          <a:bodyPr/>
          <a:lstStyle/>
          <a:p>
            <a:r>
              <a:rPr lang="el-GR" dirty="0" smtClean="0"/>
              <a:t>ΑΙΜΟΡΡΑΓΙΑ</a:t>
            </a:r>
            <a:endParaRPr lang="el-GR" dirty="0"/>
          </a:p>
        </p:txBody>
      </p:sp>
      <p:sp>
        <p:nvSpPr>
          <p:cNvPr id="3" name="Θέση περιεχομένου 2"/>
          <p:cNvSpPr>
            <a:spLocks noGrp="1"/>
          </p:cNvSpPr>
          <p:nvPr>
            <p:ph idx="1"/>
          </p:nvPr>
        </p:nvSpPr>
        <p:spPr>
          <a:xfrm>
            <a:off x="457200" y="1752600"/>
            <a:ext cx="7620000" cy="4844752"/>
          </a:xfrm>
        </p:spPr>
        <p:txBody>
          <a:bodyPr>
            <a:normAutofit/>
          </a:bodyPr>
          <a:lstStyle/>
          <a:p>
            <a:r>
              <a:rPr lang="el-GR" dirty="0" smtClean="0"/>
              <a:t>Αιμορραγία  αιτία ΤΚΑ Στο 48%</a:t>
            </a:r>
          </a:p>
          <a:p>
            <a:r>
              <a:rPr lang="el-GR" dirty="0" smtClean="0"/>
              <a:t>Κύριος στόχος αιμόσταση</a:t>
            </a:r>
          </a:p>
          <a:p>
            <a:r>
              <a:rPr lang="el-GR" dirty="0" smtClean="0"/>
              <a:t>Συμπίεση ,νάρθηκες αίμα ,παράγωγα </a:t>
            </a:r>
            <a:r>
              <a:rPr lang="el-GR" dirty="0" err="1" smtClean="0"/>
              <a:t>τραναξαιμικό</a:t>
            </a:r>
            <a:r>
              <a:rPr lang="el-GR" dirty="0" smtClean="0"/>
              <a:t> οξύ</a:t>
            </a:r>
          </a:p>
          <a:p>
            <a:r>
              <a:rPr lang="el-GR" dirty="0" smtClean="0"/>
              <a:t>Γρήγορη διακίνηση στο πλησιέστερο νοσοκομείο</a:t>
            </a:r>
          </a:p>
          <a:p>
            <a:r>
              <a:rPr lang="en-US" dirty="0" smtClean="0"/>
              <a:t>Damage control</a:t>
            </a:r>
            <a:r>
              <a:rPr lang="el-GR" dirty="0" smtClean="0"/>
              <a:t> αναζωογόνηση (αναζωογόνηση με έλεγχο της κάκωσης)</a:t>
            </a:r>
          </a:p>
          <a:p>
            <a:r>
              <a:rPr lang="el-GR" dirty="0" smtClean="0"/>
              <a:t>Ανεκτή υπόταση  αιμοστατική αναζωογόνηση –χειρουργική παρέμβαση για τον έλεγχο της αιμορραγίας</a:t>
            </a:r>
          </a:p>
          <a:p>
            <a:r>
              <a:rPr lang="el-GR" dirty="0" smtClean="0"/>
              <a:t>Αιμοστατική αναζωογόνηση πρώιμη χορήγηση παραγώγων αίματος ως πρωταρχικά υγρά αναζωογόνησης για τη πρόληψη μείζονος αιμορραγίας –διαταραχές του πηκτικού μηχανισμού</a:t>
            </a:r>
          </a:p>
          <a:p>
            <a:endParaRPr lang="el-GR" dirty="0"/>
          </a:p>
        </p:txBody>
      </p:sp>
    </p:spTree>
    <p:extLst>
      <p:ext uri="{BB962C8B-B14F-4D97-AF65-F5344CB8AC3E}">
        <p14:creationId xmlns:p14="http://schemas.microsoft.com/office/powerpoint/2010/main" val="1628324"/>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p:cNvSpPr>
            <a:spLocks noGrp="1"/>
          </p:cNvSpPr>
          <p:nvPr>
            <p:ph type="title"/>
          </p:nvPr>
        </p:nvSpPr>
        <p:spPr>
          <a:xfrm>
            <a:off x="457200" y="152718"/>
            <a:ext cx="8219256" cy="1371600"/>
          </a:xfrm>
        </p:spPr>
        <p:txBody>
          <a:bodyPr/>
          <a:lstStyle/>
          <a:p>
            <a:r>
              <a:rPr lang="el-GR" dirty="0" smtClean="0"/>
              <a:t>ΑΝΤΙΜΕΤΩΠΙΣΗ ΑΙΜΟΡΡΑΓΙΑ</a:t>
            </a:r>
            <a:endParaRPr lang="el-GR" dirty="0"/>
          </a:p>
        </p:txBody>
      </p:sp>
      <p:sp>
        <p:nvSpPr>
          <p:cNvPr id="3" name="Θέση περιεχομένου 2"/>
          <p:cNvSpPr>
            <a:spLocks noGrp="1"/>
          </p:cNvSpPr>
          <p:nvPr>
            <p:ph idx="1"/>
          </p:nvPr>
        </p:nvSpPr>
        <p:spPr/>
        <p:txBody>
          <a:bodyPr/>
          <a:lstStyle/>
          <a:p>
            <a:r>
              <a:rPr lang="el-GR" dirty="0" smtClean="0"/>
              <a:t>Η συνιστώμενη αναλογία είναι 1:1:1 αίμα πλάσμα αιμοπετάλια</a:t>
            </a:r>
          </a:p>
          <a:p>
            <a:r>
              <a:rPr lang="el-GR" dirty="0" smtClean="0"/>
              <a:t>Στρατός , πολιτικοί σχηματισμοί χορηγούν την </a:t>
            </a:r>
            <a:r>
              <a:rPr lang="el-GR" dirty="0" err="1" smtClean="0"/>
              <a:t>ανω</a:t>
            </a:r>
            <a:r>
              <a:rPr lang="el-GR" dirty="0" smtClean="0"/>
              <a:t> αναλογία σε </a:t>
            </a:r>
            <a:r>
              <a:rPr lang="el-GR" dirty="0" err="1" smtClean="0"/>
              <a:t>προνοσοκομειακό</a:t>
            </a:r>
            <a:r>
              <a:rPr lang="el-GR" dirty="0" smtClean="0"/>
              <a:t> επίπεδο</a:t>
            </a:r>
          </a:p>
          <a:p>
            <a:r>
              <a:rPr lang="el-GR" dirty="0" smtClean="0"/>
              <a:t>Συστολική πίεση 90</a:t>
            </a:r>
            <a:r>
              <a:rPr lang="en-US" dirty="0" smtClean="0"/>
              <a:t>mmHg</a:t>
            </a:r>
            <a:r>
              <a:rPr lang="el-GR" dirty="0" smtClean="0"/>
              <a:t>- προσοχή στη πίεση άρδευσης στις ΚΕΚ</a:t>
            </a:r>
          </a:p>
          <a:p>
            <a:r>
              <a:rPr lang="el-GR" dirty="0" smtClean="0"/>
              <a:t>ΤΡΑΝΕΞΑΜΙΚΟ ΟΞΥ </a:t>
            </a:r>
          </a:p>
          <a:p>
            <a:endParaRPr lang="el-GR" dirty="0"/>
          </a:p>
        </p:txBody>
      </p:sp>
    </p:spTree>
    <p:extLst>
      <p:ext uri="{BB962C8B-B14F-4D97-AF65-F5344CB8AC3E}">
        <p14:creationId xmlns:p14="http://schemas.microsoft.com/office/powerpoint/2010/main" val="20928868"/>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66750" y="504825"/>
            <a:ext cx="7810500" cy="58483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099915008"/>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312670" y="3450704"/>
            <a:ext cx="4457700" cy="24574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051"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9170" y="381000"/>
            <a:ext cx="7124700" cy="36385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101924991"/>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8964488" cy="6858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283257637"/>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036496" cy="6858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332310585"/>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Rectangle 2"/>
          <p:cNvSpPr>
            <a:spLocks noGrp="1" noChangeArrowheads="1"/>
          </p:cNvSpPr>
          <p:nvPr>
            <p:ph type="title"/>
          </p:nvPr>
        </p:nvSpPr>
        <p:spPr>
          <a:xfrm>
            <a:off x="1000125" y="476672"/>
            <a:ext cx="7232650" cy="1143000"/>
          </a:xfrm>
        </p:spPr>
        <p:txBody>
          <a:bodyPr/>
          <a:lstStyle/>
          <a:p>
            <a:pPr algn="ctr" eaLnBrk="1" hangingPunct="1">
              <a:defRPr/>
            </a:pPr>
            <a:r>
              <a:rPr lang="el-GR" altLang="el-GR" sz="3600" b="1" cap="none" dirty="0" smtClean="0">
                <a:solidFill>
                  <a:schemeClr val="tx1"/>
                </a:solidFill>
                <a:latin typeface="Arial" charset="0"/>
              </a:rPr>
              <a:t>ΠΡΩΤΟΒΑΘΜΙΑ ΕΚΤΙΜΗΣΗ</a:t>
            </a:r>
            <a:endParaRPr lang="en-US" altLang="el-GR" b="1" cap="none" dirty="0" smtClean="0">
              <a:latin typeface="Arial" charset="0"/>
            </a:endParaRPr>
          </a:p>
        </p:txBody>
      </p:sp>
      <p:sp>
        <p:nvSpPr>
          <p:cNvPr id="128003" name="Rectangle 3"/>
          <p:cNvSpPr>
            <a:spLocks noChangeArrowheads="1"/>
          </p:cNvSpPr>
          <p:nvPr/>
        </p:nvSpPr>
        <p:spPr bwMode="auto">
          <a:xfrm>
            <a:off x="1331913" y="4149725"/>
            <a:ext cx="5688012" cy="180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342900" indent="-342900" eaLnBrk="0" hangingPunct="0">
              <a:spcBef>
                <a:spcPts val="700"/>
              </a:spcBef>
              <a:buClr>
                <a:schemeClr val="tx2"/>
              </a:buClr>
              <a:buSzPct val="95000"/>
              <a:buFont typeface="Wingdings" pitchFamily="2" charset="2"/>
              <a:buChar char=""/>
              <a:tabLst>
                <a:tab pos="584200" algn="l"/>
              </a:tabLst>
              <a:defRPr sz="3000">
                <a:solidFill>
                  <a:schemeClr val="tx1"/>
                </a:solidFill>
                <a:latin typeface="Corbel" pitchFamily="34" charset="0"/>
              </a:defRPr>
            </a:lvl1pPr>
            <a:lvl2pPr indent="-342900" eaLnBrk="0" hangingPunct="0">
              <a:spcBef>
                <a:spcPct val="20000"/>
              </a:spcBef>
              <a:buClr>
                <a:schemeClr val="accent2"/>
              </a:buClr>
              <a:buSzPct val="90000"/>
              <a:buFont typeface="Wingdings" pitchFamily="2" charset="2"/>
              <a:buChar char=""/>
              <a:tabLst>
                <a:tab pos="584200" algn="l"/>
              </a:tabLst>
              <a:defRPr sz="2600">
                <a:solidFill>
                  <a:schemeClr val="tx1"/>
                </a:solidFill>
                <a:latin typeface="Corbel" pitchFamily="34" charset="0"/>
              </a:defRPr>
            </a:lvl2pPr>
            <a:lvl3pPr marL="571500" eaLnBrk="0" hangingPunct="0">
              <a:spcBef>
                <a:spcPct val="20000"/>
              </a:spcBef>
              <a:buClr>
                <a:schemeClr val="accent2"/>
              </a:buClr>
              <a:buFont typeface="Wingdings 2" pitchFamily="18" charset="2"/>
              <a:buChar char=""/>
              <a:tabLst>
                <a:tab pos="584200" algn="l"/>
              </a:tabLst>
              <a:defRPr sz="2400">
                <a:solidFill>
                  <a:schemeClr val="tx1"/>
                </a:solidFill>
                <a:latin typeface="Corbel" pitchFamily="34" charset="0"/>
              </a:defRPr>
            </a:lvl3pPr>
            <a:lvl4pPr marL="1600200" indent="-228600" eaLnBrk="0" hangingPunct="0">
              <a:spcBef>
                <a:spcPct val="20000"/>
              </a:spcBef>
              <a:buClr>
                <a:srgbClr val="FEB80A"/>
              </a:buClr>
              <a:buFont typeface="Wingdings 3" pitchFamily="18" charset="2"/>
              <a:buChar char=""/>
              <a:tabLst>
                <a:tab pos="584200" algn="l"/>
              </a:tabLst>
              <a:defRPr sz="2200">
                <a:solidFill>
                  <a:schemeClr val="tx1"/>
                </a:solidFill>
                <a:latin typeface="Corbel" pitchFamily="34" charset="0"/>
              </a:defRPr>
            </a:lvl4pPr>
            <a:lvl5pPr marL="2057400" indent="-228600" eaLnBrk="0" hangingPunct="0">
              <a:spcBef>
                <a:spcPct val="20000"/>
              </a:spcBef>
              <a:buClr>
                <a:srgbClr val="FEB80A"/>
              </a:buClr>
              <a:buFont typeface="Wingdings 2" pitchFamily="18" charset="2"/>
              <a:buChar char=""/>
              <a:tabLst>
                <a:tab pos="584200" algn="l"/>
              </a:tabLst>
              <a:defRPr sz="2000">
                <a:solidFill>
                  <a:schemeClr val="tx1"/>
                </a:solidFill>
                <a:latin typeface="Corbel" pitchFamily="34" charset="0"/>
              </a:defRPr>
            </a:lvl5pPr>
            <a:lvl6pPr marL="2514600" indent="-228600" eaLnBrk="0" fontAlgn="base" hangingPunct="0">
              <a:spcBef>
                <a:spcPct val="20000"/>
              </a:spcBef>
              <a:spcAft>
                <a:spcPct val="0"/>
              </a:spcAft>
              <a:buClr>
                <a:srgbClr val="FEB80A"/>
              </a:buClr>
              <a:buFont typeface="Wingdings 2" pitchFamily="18" charset="2"/>
              <a:buChar char=""/>
              <a:tabLst>
                <a:tab pos="584200" algn="l"/>
              </a:tabLst>
              <a:defRPr sz="2000">
                <a:solidFill>
                  <a:schemeClr val="tx1"/>
                </a:solidFill>
                <a:latin typeface="Corbel" pitchFamily="34" charset="0"/>
              </a:defRPr>
            </a:lvl6pPr>
            <a:lvl7pPr marL="2971800" indent="-228600" eaLnBrk="0" fontAlgn="base" hangingPunct="0">
              <a:spcBef>
                <a:spcPct val="20000"/>
              </a:spcBef>
              <a:spcAft>
                <a:spcPct val="0"/>
              </a:spcAft>
              <a:buClr>
                <a:srgbClr val="FEB80A"/>
              </a:buClr>
              <a:buFont typeface="Wingdings 2" pitchFamily="18" charset="2"/>
              <a:buChar char=""/>
              <a:tabLst>
                <a:tab pos="584200" algn="l"/>
              </a:tabLst>
              <a:defRPr sz="2000">
                <a:solidFill>
                  <a:schemeClr val="tx1"/>
                </a:solidFill>
                <a:latin typeface="Corbel" pitchFamily="34" charset="0"/>
              </a:defRPr>
            </a:lvl7pPr>
            <a:lvl8pPr marL="3429000" indent="-228600" eaLnBrk="0" fontAlgn="base" hangingPunct="0">
              <a:spcBef>
                <a:spcPct val="20000"/>
              </a:spcBef>
              <a:spcAft>
                <a:spcPct val="0"/>
              </a:spcAft>
              <a:buClr>
                <a:srgbClr val="FEB80A"/>
              </a:buClr>
              <a:buFont typeface="Wingdings 2" pitchFamily="18" charset="2"/>
              <a:buChar char=""/>
              <a:tabLst>
                <a:tab pos="584200" algn="l"/>
              </a:tabLst>
              <a:defRPr sz="2000">
                <a:solidFill>
                  <a:schemeClr val="tx1"/>
                </a:solidFill>
                <a:latin typeface="Corbel" pitchFamily="34" charset="0"/>
              </a:defRPr>
            </a:lvl8pPr>
            <a:lvl9pPr marL="3886200" indent="-228600" eaLnBrk="0" fontAlgn="base" hangingPunct="0">
              <a:spcBef>
                <a:spcPct val="20000"/>
              </a:spcBef>
              <a:spcAft>
                <a:spcPct val="0"/>
              </a:spcAft>
              <a:buClr>
                <a:srgbClr val="FEB80A"/>
              </a:buClr>
              <a:buFont typeface="Wingdings 2" pitchFamily="18" charset="2"/>
              <a:buChar char=""/>
              <a:tabLst>
                <a:tab pos="584200" algn="l"/>
              </a:tabLst>
              <a:defRPr sz="2000">
                <a:solidFill>
                  <a:schemeClr val="tx1"/>
                </a:solidFill>
                <a:latin typeface="Corbel" pitchFamily="34" charset="0"/>
              </a:defRPr>
            </a:lvl9pPr>
          </a:lstStyle>
          <a:p>
            <a:pPr lvl="1" eaLnBrk="1" fontAlgn="base" hangingPunct="1">
              <a:lnSpc>
                <a:spcPct val="90000"/>
              </a:lnSpc>
              <a:spcBef>
                <a:spcPct val="25000"/>
              </a:spcBef>
              <a:spcAft>
                <a:spcPct val="25000"/>
              </a:spcAft>
              <a:buClr>
                <a:srgbClr val="C11942"/>
              </a:buClr>
              <a:buSzTx/>
              <a:buFont typeface="Times" charset="0"/>
              <a:buChar char="●"/>
            </a:pPr>
            <a:r>
              <a:rPr lang="el-GR" altLang="el-GR" sz="2400" b="1" dirty="0">
                <a:latin typeface="Arial" charset="0"/>
              </a:rPr>
              <a:t>Εξωτερική αιμορραγία</a:t>
            </a:r>
            <a:endParaRPr lang="en-US" altLang="el-GR" sz="2400" b="1" dirty="0">
              <a:latin typeface="Arial" charset="0"/>
            </a:endParaRPr>
          </a:p>
          <a:p>
            <a:pPr lvl="1" eaLnBrk="1" fontAlgn="base" hangingPunct="1">
              <a:lnSpc>
                <a:spcPct val="90000"/>
              </a:lnSpc>
              <a:spcBef>
                <a:spcPct val="25000"/>
              </a:spcBef>
              <a:spcAft>
                <a:spcPct val="25000"/>
              </a:spcAft>
              <a:buClr>
                <a:srgbClr val="C11942"/>
              </a:buClr>
              <a:buSzTx/>
              <a:buFont typeface="Times" charset="0"/>
              <a:buChar char="●"/>
            </a:pPr>
            <a:r>
              <a:rPr lang="el-GR" altLang="el-GR" sz="2400" b="1" dirty="0">
                <a:latin typeface="Arial" charset="0"/>
              </a:rPr>
              <a:t>Κρυφή απώλεια αίματος</a:t>
            </a:r>
            <a:endParaRPr lang="en-US" altLang="el-GR" sz="2400" b="1" dirty="0">
              <a:latin typeface="Arial" charset="0"/>
            </a:endParaRPr>
          </a:p>
          <a:p>
            <a:pPr lvl="2" eaLnBrk="1" fontAlgn="base" hangingPunct="1">
              <a:lnSpc>
                <a:spcPct val="90000"/>
              </a:lnSpc>
              <a:spcBef>
                <a:spcPct val="25000"/>
              </a:spcBef>
              <a:spcAft>
                <a:spcPct val="25000"/>
              </a:spcAft>
              <a:buClr>
                <a:srgbClr val="C11942"/>
              </a:buClr>
              <a:buFont typeface="Times" charset="0"/>
              <a:buChar char="●"/>
            </a:pPr>
            <a:r>
              <a:rPr lang="en-US" altLang="el-GR" sz="2000" b="1" dirty="0">
                <a:latin typeface="Helvetica Neue" charset="0"/>
              </a:rPr>
              <a:t>  </a:t>
            </a:r>
            <a:r>
              <a:rPr lang="el-GR" altLang="el-GR" sz="2000" b="1" dirty="0">
                <a:latin typeface="Arial" charset="0"/>
              </a:rPr>
              <a:t>Κατάγματα πυέλου</a:t>
            </a:r>
            <a:endParaRPr lang="en-US" altLang="el-GR" sz="2000" b="1" dirty="0">
              <a:latin typeface="Arial" charset="0"/>
            </a:endParaRPr>
          </a:p>
          <a:p>
            <a:pPr lvl="2" eaLnBrk="1" fontAlgn="base" hangingPunct="1">
              <a:lnSpc>
                <a:spcPct val="90000"/>
              </a:lnSpc>
              <a:spcBef>
                <a:spcPct val="25000"/>
              </a:spcBef>
              <a:spcAft>
                <a:spcPct val="25000"/>
              </a:spcAft>
              <a:buClr>
                <a:srgbClr val="C11942"/>
              </a:buClr>
              <a:buFont typeface="Times" charset="0"/>
              <a:buChar char="●"/>
            </a:pPr>
            <a:r>
              <a:rPr lang="en-US" altLang="el-GR" sz="2000" b="1" dirty="0">
                <a:latin typeface="Helvetica Neue" charset="0"/>
              </a:rPr>
              <a:t>  </a:t>
            </a:r>
            <a:r>
              <a:rPr lang="el-GR" altLang="el-GR" sz="2000" b="1" dirty="0">
                <a:latin typeface="Arial" charset="0"/>
              </a:rPr>
              <a:t>Κατάγματα μακρών οστών</a:t>
            </a:r>
            <a:endParaRPr lang="en-US" altLang="el-GR" sz="2000" b="1" dirty="0">
              <a:latin typeface="Arial" charset="0"/>
            </a:endParaRPr>
          </a:p>
        </p:txBody>
      </p:sp>
      <p:grpSp>
        <p:nvGrpSpPr>
          <p:cNvPr id="128005" name="Group 26"/>
          <p:cNvGrpSpPr>
            <a:grpSpLocks/>
          </p:cNvGrpSpPr>
          <p:nvPr/>
        </p:nvGrpSpPr>
        <p:grpSpPr bwMode="auto">
          <a:xfrm>
            <a:off x="1331913" y="2636838"/>
            <a:ext cx="6553200" cy="1295400"/>
            <a:chOff x="839" y="1661"/>
            <a:chExt cx="4128" cy="816"/>
          </a:xfrm>
        </p:grpSpPr>
        <p:grpSp>
          <p:nvGrpSpPr>
            <p:cNvPr id="128007" name="Group 8"/>
            <p:cNvGrpSpPr>
              <a:grpSpLocks/>
            </p:cNvGrpSpPr>
            <p:nvPr/>
          </p:nvGrpSpPr>
          <p:grpSpPr bwMode="auto">
            <a:xfrm>
              <a:off x="839" y="1797"/>
              <a:ext cx="590" cy="635"/>
              <a:chOff x="793" y="1888"/>
              <a:chExt cx="590" cy="635"/>
            </a:xfrm>
          </p:grpSpPr>
          <p:sp>
            <p:nvSpPr>
              <p:cNvPr id="128018" name="AutoShape 6"/>
              <p:cNvSpPr>
                <a:spLocks noChangeArrowheads="1"/>
              </p:cNvSpPr>
              <p:nvPr/>
            </p:nvSpPr>
            <p:spPr bwMode="auto">
              <a:xfrm>
                <a:off x="793" y="1888"/>
                <a:ext cx="590" cy="635"/>
              </a:xfrm>
              <a:prstGeom prst="bevel">
                <a:avLst>
                  <a:gd name="adj" fmla="val 12500"/>
                </a:avLst>
              </a:prstGeom>
              <a:solidFill>
                <a:schemeClr val="tx2"/>
              </a:solidFill>
              <a:ln w="9525">
                <a:solidFill>
                  <a:schemeClr val="bg2"/>
                </a:solidFill>
                <a:miter lim="800000"/>
                <a:headEnd/>
                <a:tailEnd/>
              </a:ln>
            </p:spPr>
            <p:txBody>
              <a:bodyPr anchor="ctr">
                <a:spAutoFit/>
              </a:bodyPr>
              <a:lstStyle>
                <a:lvl1pPr eaLnBrk="0" hangingPunct="0">
                  <a:spcBef>
                    <a:spcPts val="700"/>
                  </a:spcBef>
                  <a:buClr>
                    <a:schemeClr val="tx2"/>
                  </a:buClr>
                  <a:buSzPct val="95000"/>
                  <a:buFont typeface="Wingdings" pitchFamily="2" charset="2"/>
                  <a:buChar char=""/>
                  <a:defRPr sz="3000">
                    <a:solidFill>
                      <a:schemeClr val="tx1"/>
                    </a:solidFill>
                    <a:latin typeface="Corbel" pitchFamily="34" charset="0"/>
                  </a:defRPr>
                </a:lvl1pPr>
                <a:lvl2pPr marL="742950" indent="-285750" eaLnBrk="0" hangingPunct="0">
                  <a:spcBef>
                    <a:spcPct val="20000"/>
                  </a:spcBef>
                  <a:buClr>
                    <a:schemeClr val="accent2"/>
                  </a:buClr>
                  <a:buSzPct val="90000"/>
                  <a:buFont typeface="Wingdings" pitchFamily="2" charset="2"/>
                  <a:buChar char=""/>
                  <a:defRPr sz="2600">
                    <a:solidFill>
                      <a:schemeClr val="tx1"/>
                    </a:solidFill>
                    <a:latin typeface="Corbel" pitchFamily="34" charset="0"/>
                  </a:defRPr>
                </a:lvl2pPr>
                <a:lvl3pPr marL="1143000" indent="-228600" eaLnBrk="0" hangingPunct="0">
                  <a:spcBef>
                    <a:spcPct val="20000"/>
                  </a:spcBef>
                  <a:buClr>
                    <a:schemeClr val="accent2"/>
                  </a:buClr>
                  <a:buFont typeface="Wingdings 2" pitchFamily="18" charset="2"/>
                  <a:buChar char=""/>
                  <a:defRPr sz="2400">
                    <a:solidFill>
                      <a:schemeClr val="tx1"/>
                    </a:solidFill>
                    <a:latin typeface="Corbel" pitchFamily="34" charset="0"/>
                  </a:defRPr>
                </a:lvl3pPr>
                <a:lvl4pPr marL="1600200" indent="-228600" eaLnBrk="0" hangingPunct="0">
                  <a:spcBef>
                    <a:spcPct val="20000"/>
                  </a:spcBef>
                  <a:buClr>
                    <a:srgbClr val="FEB80A"/>
                  </a:buClr>
                  <a:buFont typeface="Wingdings 3" pitchFamily="18" charset="2"/>
                  <a:buChar char=""/>
                  <a:defRPr sz="2200">
                    <a:solidFill>
                      <a:schemeClr val="tx1"/>
                    </a:solidFill>
                    <a:latin typeface="Corbel" pitchFamily="34" charset="0"/>
                  </a:defRPr>
                </a:lvl4pPr>
                <a:lvl5pPr marL="2057400" indent="-228600" eaLnBrk="0" hangingPunct="0">
                  <a:spcBef>
                    <a:spcPct val="20000"/>
                  </a:spcBef>
                  <a:buClr>
                    <a:srgbClr val="FEB80A"/>
                  </a:buClr>
                  <a:buFont typeface="Wingdings 2" pitchFamily="18" charset="2"/>
                  <a:buChar char=""/>
                  <a:defRPr sz="2000">
                    <a:solidFill>
                      <a:schemeClr val="tx1"/>
                    </a:solidFill>
                    <a:latin typeface="Corbel" pitchFamily="34" charset="0"/>
                  </a:defRPr>
                </a:lvl5pPr>
                <a:lvl6pPr marL="25146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6pPr>
                <a:lvl7pPr marL="29718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7pPr>
                <a:lvl8pPr marL="34290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8pPr>
                <a:lvl9pPr marL="38862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9pPr>
              </a:lstStyle>
              <a:p>
                <a:pPr eaLnBrk="1" fontAlgn="base" hangingPunct="1">
                  <a:lnSpc>
                    <a:spcPct val="115000"/>
                  </a:lnSpc>
                  <a:spcBef>
                    <a:spcPct val="25000"/>
                  </a:spcBef>
                  <a:spcAft>
                    <a:spcPct val="25000"/>
                  </a:spcAft>
                  <a:buClr>
                    <a:srgbClr val="C11942"/>
                  </a:buClr>
                  <a:buSzPct val="190000"/>
                  <a:buFont typeface="Times" charset="0"/>
                  <a:buChar char="•"/>
                </a:pPr>
                <a:endParaRPr lang="el-GR" altLang="el-GR" sz="3200">
                  <a:solidFill>
                    <a:srgbClr val="000000"/>
                  </a:solidFill>
                  <a:latin typeface="HelveticaNeue BoldExt" charset="0"/>
                </a:endParaRPr>
              </a:p>
            </p:txBody>
          </p:sp>
          <p:sp>
            <p:nvSpPr>
              <p:cNvPr id="128019" name="Text Box 7"/>
              <p:cNvSpPr txBox="1">
                <a:spLocks noChangeArrowheads="1"/>
              </p:cNvSpPr>
              <p:nvPr/>
            </p:nvSpPr>
            <p:spPr bwMode="auto">
              <a:xfrm>
                <a:off x="930" y="1979"/>
                <a:ext cx="226" cy="3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spcBef>
                    <a:spcPts val="700"/>
                  </a:spcBef>
                  <a:buClr>
                    <a:schemeClr val="tx2"/>
                  </a:buClr>
                  <a:buSzPct val="95000"/>
                  <a:buFont typeface="Wingdings" pitchFamily="2" charset="2"/>
                  <a:buChar char=""/>
                  <a:defRPr sz="3000">
                    <a:solidFill>
                      <a:schemeClr val="tx1"/>
                    </a:solidFill>
                    <a:latin typeface="Corbel" pitchFamily="34" charset="0"/>
                  </a:defRPr>
                </a:lvl1pPr>
                <a:lvl2pPr marL="742950" indent="-285750" eaLnBrk="0" hangingPunct="0">
                  <a:spcBef>
                    <a:spcPct val="20000"/>
                  </a:spcBef>
                  <a:buClr>
                    <a:schemeClr val="accent2"/>
                  </a:buClr>
                  <a:buSzPct val="90000"/>
                  <a:buFont typeface="Wingdings" pitchFamily="2" charset="2"/>
                  <a:buChar char=""/>
                  <a:defRPr sz="2600">
                    <a:solidFill>
                      <a:schemeClr val="tx1"/>
                    </a:solidFill>
                    <a:latin typeface="Corbel" pitchFamily="34" charset="0"/>
                  </a:defRPr>
                </a:lvl2pPr>
                <a:lvl3pPr marL="1143000" indent="-228600" eaLnBrk="0" hangingPunct="0">
                  <a:spcBef>
                    <a:spcPct val="20000"/>
                  </a:spcBef>
                  <a:buClr>
                    <a:schemeClr val="accent2"/>
                  </a:buClr>
                  <a:buFont typeface="Wingdings 2" pitchFamily="18" charset="2"/>
                  <a:buChar char=""/>
                  <a:defRPr sz="2400">
                    <a:solidFill>
                      <a:schemeClr val="tx1"/>
                    </a:solidFill>
                    <a:latin typeface="Corbel" pitchFamily="34" charset="0"/>
                  </a:defRPr>
                </a:lvl3pPr>
                <a:lvl4pPr marL="1600200" indent="-228600" eaLnBrk="0" hangingPunct="0">
                  <a:spcBef>
                    <a:spcPct val="20000"/>
                  </a:spcBef>
                  <a:buClr>
                    <a:srgbClr val="FEB80A"/>
                  </a:buClr>
                  <a:buFont typeface="Wingdings 3" pitchFamily="18" charset="2"/>
                  <a:buChar char=""/>
                  <a:defRPr sz="2200">
                    <a:solidFill>
                      <a:schemeClr val="tx1"/>
                    </a:solidFill>
                    <a:latin typeface="Corbel" pitchFamily="34" charset="0"/>
                  </a:defRPr>
                </a:lvl4pPr>
                <a:lvl5pPr marL="2057400" indent="-228600" eaLnBrk="0" hangingPunct="0">
                  <a:spcBef>
                    <a:spcPct val="20000"/>
                  </a:spcBef>
                  <a:buClr>
                    <a:srgbClr val="FEB80A"/>
                  </a:buClr>
                  <a:buFont typeface="Wingdings 2" pitchFamily="18" charset="2"/>
                  <a:buChar char=""/>
                  <a:defRPr sz="2000">
                    <a:solidFill>
                      <a:schemeClr val="tx1"/>
                    </a:solidFill>
                    <a:latin typeface="Corbel" pitchFamily="34" charset="0"/>
                  </a:defRPr>
                </a:lvl5pPr>
                <a:lvl6pPr marL="25146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6pPr>
                <a:lvl7pPr marL="29718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7pPr>
                <a:lvl8pPr marL="34290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8pPr>
                <a:lvl9pPr marL="38862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9pPr>
              </a:lstStyle>
              <a:p>
                <a:pPr algn="ctr" eaLnBrk="1" fontAlgn="base" hangingPunct="1">
                  <a:lnSpc>
                    <a:spcPct val="115000"/>
                  </a:lnSpc>
                  <a:spcBef>
                    <a:spcPct val="50000"/>
                  </a:spcBef>
                  <a:spcAft>
                    <a:spcPct val="25000"/>
                  </a:spcAft>
                  <a:buClr>
                    <a:srgbClr val="C11942"/>
                  </a:buClr>
                  <a:buSzPct val="190000"/>
                  <a:buFont typeface="Times" charset="0"/>
                  <a:buNone/>
                </a:pPr>
                <a:r>
                  <a:rPr lang="en-US" altLang="el-GR" sz="3200" b="1" dirty="0">
                    <a:latin typeface="Helvetica Neue" charset="0"/>
                  </a:rPr>
                  <a:t>A</a:t>
                </a:r>
              </a:p>
            </p:txBody>
          </p:sp>
        </p:grpSp>
        <p:grpSp>
          <p:nvGrpSpPr>
            <p:cNvPr id="128008" name="Group 25"/>
            <p:cNvGrpSpPr>
              <a:grpSpLocks/>
            </p:cNvGrpSpPr>
            <p:nvPr/>
          </p:nvGrpSpPr>
          <p:grpSpPr bwMode="auto">
            <a:xfrm>
              <a:off x="1655" y="1797"/>
              <a:ext cx="590" cy="635"/>
              <a:chOff x="1655" y="1797"/>
              <a:chExt cx="590" cy="635"/>
            </a:xfrm>
          </p:grpSpPr>
          <p:sp>
            <p:nvSpPr>
              <p:cNvPr id="128016" name="AutoShape 10"/>
              <p:cNvSpPr>
                <a:spLocks noChangeArrowheads="1"/>
              </p:cNvSpPr>
              <p:nvPr/>
            </p:nvSpPr>
            <p:spPr bwMode="auto">
              <a:xfrm>
                <a:off x="1655" y="1797"/>
                <a:ext cx="590" cy="635"/>
              </a:xfrm>
              <a:prstGeom prst="bevel">
                <a:avLst>
                  <a:gd name="adj" fmla="val 12500"/>
                </a:avLst>
              </a:prstGeom>
              <a:solidFill>
                <a:schemeClr val="tx2"/>
              </a:solidFill>
              <a:ln w="9525">
                <a:solidFill>
                  <a:schemeClr val="bg2"/>
                </a:solidFill>
                <a:miter lim="800000"/>
                <a:headEnd/>
                <a:tailEnd/>
              </a:ln>
            </p:spPr>
            <p:txBody>
              <a:bodyPr anchor="ctr">
                <a:spAutoFit/>
              </a:bodyPr>
              <a:lstStyle>
                <a:lvl1pPr eaLnBrk="0" hangingPunct="0">
                  <a:spcBef>
                    <a:spcPts val="700"/>
                  </a:spcBef>
                  <a:buClr>
                    <a:schemeClr val="tx2"/>
                  </a:buClr>
                  <a:buSzPct val="95000"/>
                  <a:buFont typeface="Wingdings" pitchFamily="2" charset="2"/>
                  <a:buChar char=""/>
                  <a:defRPr sz="3000">
                    <a:solidFill>
                      <a:schemeClr val="tx1"/>
                    </a:solidFill>
                    <a:latin typeface="Corbel" pitchFamily="34" charset="0"/>
                  </a:defRPr>
                </a:lvl1pPr>
                <a:lvl2pPr marL="742950" indent="-285750" eaLnBrk="0" hangingPunct="0">
                  <a:spcBef>
                    <a:spcPct val="20000"/>
                  </a:spcBef>
                  <a:buClr>
                    <a:schemeClr val="accent2"/>
                  </a:buClr>
                  <a:buSzPct val="90000"/>
                  <a:buFont typeface="Wingdings" pitchFamily="2" charset="2"/>
                  <a:buChar char=""/>
                  <a:defRPr sz="2600">
                    <a:solidFill>
                      <a:schemeClr val="tx1"/>
                    </a:solidFill>
                    <a:latin typeface="Corbel" pitchFamily="34" charset="0"/>
                  </a:defRPr>
                </a:lvl2pPr>
                <a:lvl3pPr marL="1143000" indent="-228600" eaLnBrk="0" hangingPunct="0">
                  <a:spcBef>
                    <a:spcPct val="20000"/>
                  </a:spcBef>
                  <a:buClr>
                    <a:schemeClr val="accent2"/>
                  </a:buClr>
                  <a:buFont typeface="Wingdings 2" pitchFamily="18" charset="2"/>
                  <a:buChar char=""/>
                  <a:defRPr sz="2400">
                    <a:solidFill>
                      <a:schemeClr val="tx1"/>
                    </a:solidFill>
                    <a:latin typeface="Corbel" pitchFamily="34" charset="0"/>
                  </a:defRPr>
                </a:lvl3pPr>
                <a:lvl4pPr marL="1600200" indent="-228600" eaLnBrk="0" hangingPunct="0">
                  <a:spcBef>
                    <a:spcPct val="20000"/>
                  </a:spcBef>
                  <a:buClr>
                    <a:srgbClr val="FEB80A"/>
                  </a:buClr>
                  <a:buFont typeface="Wingdings 3" pitchFamily="18" charset="2"/>
                  <a:buChar char=""/>
                  <a:defRPr sz="2200">
                    <a:solidFill>
                      <a:schemeClr val="tx1"/>
                    </a:solidFill>
                    <a:latin typeface="Corbel" pitchFamily="34" charset="0"/>
                  </a:defRPr>
                </a:lvl4pPr>
                <a:lvl5pPr marL="2057400" indent="-228600" eaLnBrk="0" hangingPunct="0">
                  <a:spcBef>
                    <a:spcPct val="20000"/>
                  </a:spcBef>
                  <a:buClr>
                    <a:srgbClr val="FEB80A"/>
                  </a:buClr>
                  <a:buFont typeface="Wingdings 2" pitchFamily="18" charset="2"/>
                  <a:buChar char=""/>
                  <a:defRPr sz="2000">
                    <a:solidFill>
                      <a:schemeClr val="tx1"/>
                    </a:solidFill>
                    <a:latin typeface="Corbel" pitchFamily="34" charset="0"/>
                  </a:defRPr>
                </a:lvl5pPr>
                <a:lvl6pPr marL="25146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6pPr>
                <a:lvl7pPr marL="29718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7pPr>
                <a:lvl8pPr marL="34290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8pPr>
                <a:lvl9pPr marL="38862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9pPr>
              </a:lstStyle>
              <a:p>
                <a:pPr eaLnBrk="1" fontAlgn="base" hangingPunct="1">
                  <a:lnSpc>
                    <a:spcPct val="115000"/>
                  </a:lnSpc>
                  <a:spcBef>
                    <a:spcPct val="25000"/>
                  </a:spcBef>
                  <a:spcAft>
                    <a:spcPct val="25000"/>
                  </a:spcAft>
                  <a:buClr>
                    <a:srgbClr val="C11942"/>
                  </a:buClr>
                  <a:buSzPct val="190000"/>
                  <a:buFont typeface="Times" charset="0"/>
                  <a:buChar char="•"/>
                </a:pPr>
                <a:endParaRPr lang="el-GR" altLang="el-GR" sz="3200">
                  <a:solidFill>
                    <a:srgbClr val="000000"/>
                  </a:solidFill>
                  <a:latin typeface="HelveticaNeue BoldExt" charset="0"/>
                </a:endParaRPr>
              </a:p>
            </p:txBody>
          </p:sp>
          <p:sp>
            <p:nvSpPr>
              <p:cNvPr id="128017" name="Text Box 11"/>
              <p:cNvSpPr txBox="1">
                <a:spLocks noChangeArrowheads="1"/>
              </p:cNvSpPr>
              <p:nvPr/>
            </p:nvSpPr>
            <p:spPr bwMode="auto">
              <a:xfrm>
                <a:off x="1792" y="1888"/>
                <a:ext cx="317" cy="3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spcBef>
                    <a:spcPts val="700"/>
                  </a:spcBef>
                  <a:buClr>
                    <a:schemeClr val="tx2"/>
                  </a:buClr>
                  <a:buSzPct val="95000"/>
                  <a:buFont typeface="Wingdings" pitchFamily="2" charset="2"/>
                  <a:buChar char=""/>
                  <a:defRPr sz="3000">
                    <a:solidFill>
                      <a:schemeClr val="tx1"/>
                    </a:solidFill>
                    <a:latin typeface="Corbel" pitchFamily="34" charset="0"/>
                  </a:defRPr>
                </a:lvl1pPr>
                <a:lvl2pPr marL="742950" indent="-285750" eaLnBrk="0" hangingPunct="0">
                  <a:spcBef>
                    <a:spcPct val="20000"/>
                  </a:spcBef>
                  <a:buClr>
                    <a:schemeClr val="accent2"/>
                  </a:buClr>
                  <a:buSzPct val="90000"/>
                  <a:buFont typeface="Wingdings" pitchFamily="2" charset="2"/>
                  <a:buChar char=""/>
                  <a:defRPr sz="2600">
                    <a:solidFill>
                      <a:schemeClr val="tx1"/>
                    </a:solidFill>
                    <a:latin typeface="Corbel" pitchFamily="34" charset="0"/>
                  </a:defRPr>
                </a:lvl2pPr>
                <a:lvl3pPr marL="1143000" indent="-228600" eaLnBrk="0" hangingPunct="0">
                  <a:spcBef>
                    <a:spcPct val="20000"/>
                  </a:spcBef>
                  <a:buClr>
                    <a:schemeClr val="accent2"/>
                  </a:buClr>
                  <a:buFont typeface="Wingdings 2" pitchFamily="18" charset="2"/>
                  <a:buChar char=""/>
                  <a:defRPr sz="2400">
                    <a:solidFill>
                      <a:schemeClr val="tx1"/>
                    </a:solidFill>
                    <a:latin typeface="Corbel" pitchFamily="34" charset="0"/>
                  </a:defRPr>
                </a:lvl3pPr>
                <a:lvl4pPr marL="1600200" indent="-228600" eaLnBrk="0" hangingPunct="0">
                  <a:spcBef>
                    <a:spcPct val="20000"/>
                  </a:spcBef>
                  <a:buClr>
                    <a:srgbClr val="FEB80A"/>
                  </a:buClr>
                  <a:buFont typeface="Wingdings 3" pitchFamily="18" charset="2"/>
                  <a:buChar char=""/>
                  <a:defRPr sz="2200">
                    <a:solidFill>
                      <a:schemeClr val="tx1"/>
                    </a:solidFill>
                    <a:latin typeface="Corbel" pitchFamily="34" charset="0"/>
                  </a:defRPr>
                </a:lvl4pPr>
                <a:lvl5pPr marL="2057400" indent="-228600" eaLnBrk="0" hangingPunct="0">
                  <a:spcBef>
                    <a:spcPct val="20000"/>
                  </a:spcBef>
                  <a:buClr>
                    <a:srgbClr val="FEB80A"/>
                  </a:buClr>
                  <a:buFont typeface="Wingdings 2" pitchFamily="18" charset="2"/>
                  <a:buChar char=""/>
                  <a:defRPr sz="2000">
                    <a:solidFill>
                      <a:schemeClr val="tx1"/>
                    </a:solidFill>
                    <a:latin typeface="Corbel" pitchFamily="34" charset="0"/>
                  </a:defRPr>
                </a:lvl5pPr>
                <a:lvl6pPr marL="25146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6pPr>
                <a:lvl7pPr marL="29718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7pPr>
                <a:lvl8pPr marL="34290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8pPr>
                <a:lvl9pPr marL="38862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9pPr>
              </a:lstStyle>
              <a:p>
                <a:pPr algn="ctr" eaLnBrk="1" fontAlgn="base" hangingPunct="1">
                  <a:lnSpc>
                    <a:spcPct val="115000"/>
                  </a:lnSpc>
                  <a:spcBef>
                    <a:spcPct val="50000"/>
                  </a:spcBef>
                  <a:spcAft>
                    <a:spcPct val="25000"/>
                  </a:spcAft>
                  <a:buClr>
                    <a:srgbClr val="C11942"/>
                  </a:buClr>
                  <a:buSzPct val="190000"/>
                  <a:buFont typeface="Times" charset="0"/>
                  <a:buNone/>
                </a:pPr>
                <a:r>
                  <a:rPr lang="en-US" altLang="el-GR" sz="3200" b="1" dirty="0">
                    <a:latin typeface="Helvetica Neue" charset="0"/>
                  </a:rPr>
                  <a:t>B</a:t>
                </a:r>
              </a:p>
            </p:txBody>
          </p:sp>
        </p:grpSp>
        <p:grpSp>
          <p:nvGrpSpPr>
            <p:cNvPr id="128009" name="Group 18"/>
            <p:cNvGrpSpPr>
              <a:grpSpLocks/>
            </p:cNvGrpSpPr>
            <p:nvPr/>
          </p:nvGrpSpPr>
          <p:grpSpPr bwMode="auto">
            <a:xfrm>
              <a:off x="3560" y="1797"/>
              <a:ext cx="590" cy="635"/>
              <a:chOff x="3560" y="1797"/>
              <a:chExt cx="590" cy="635"/>
            </a:xfrm>
          </p:grpSpPr>
          <p:sp>
            <p:nvSpPr>
              <p:cNvPr id="128014" name="AutoShape 13"/>
              <p:cNvSpPr>
                <a:spLocks noChangeArrowheads="1"/>
              </p:cNvSpPr>
              <p:nvPr/>
            </p:nvSpPr>
            <p:spPr bwMode="auto">
              <a:xfrm>
                <a:off x="3560" y="1797"/>
                <a:ext cx="590" cy="635"/>
              </a:xfrm>
              <a:prstGeom prst="bevel">
                <a:avLst>
                  <a:gd name="adj" fmla="val 12500"/>
                </a:avLst>
              </a:prstGeom>
              <a:solidFill>
                <a:schemeClr val="tx2"/>
              </a:solidFill>
              <a:ln w="9525">
                <a:solidFill>
                  <a:schemeClr val="bg2"/>
                </a:solidFill>
                <a:miter lim="800000"/>
                <a:headEnd/>
                <a:tailEnd/>
              </a:ln>
            </p:spPr>
            <p:txBody>
              <a:bodyPr anchor="ctr">
                <a:spAutoFit/>
              </a:bodyPr>
              <a:lstStyle>
                <a:lvl1pPr eaLnBrk="0" hangingPunct="0">
                  <a:spcBef>
                    <a:spcPts val="700"/>
                  </a:spcBef>
                  <a:buClr>
                    <a:schemeClr val="tx2"/>
                  </a:buClr>
                  <a:buSzPct val="95000"/>
                  <a:buFont typeface="Wingdings" pitchFamily="2" charset="2"/>
                  <a:buChar char=""/>
                  <a:defRPr sz="3000">
                    <a:solidFill>
                      <a:schemeClr val="tx1"/>
                    </a:solidFill>
                    <a:latin typeface="Corbel" pitchFamily="34" charset="0"/>
                  </a:defRPr>
                </a:lvl1pPr>
                <a:lvl2pPr marL="742950" indent="-285750" eaLnBrk="0" hangingPunct="0">
                  <a:spcBef>
                    <a:spcPct val="20000"/>
                  </a:spcBef>
                  <a:buClr>
                    <a:schemeClr val="accent2"/>
                  </a:buClr>
                  <a:buSzPct val="90000"/>
                  <a:buFont typeface="Wingdings" pitchFamily="2" charset="2"/>
                  <a:buChar char=""/>
                  <a:defRPr sz="2600">
                    <a:solidFill>
                      <a:schemeClr val="tx1"/>
                    </a:solidFill>
                    <a:latin typeface="Corbel" pitchFamily="34" charset="0"/>
                  </a:defRPr>
                </a:lvl2pPr>
                <a:lvl3pPr marL="1143000" indent="-228600" eaLnBrk="0" hangingPunct="0">
                  <a:spcBef>
                    <a:spcPct val="20000"/>
                  </a:spcBef>
                  <a:buClr>
                    <a:schemeClr val="accent2"/>
                  </a:buClr>
                  <a:buFont typeface="Wingdings 2" pitchFamily="18" charset="2"/>
                  <a:buChar char=""/>
                  <a:defRPr sz="2400">
                    <a:solidFill>
                      <a:schemeClr val="tx1"/>
                    </a:solidFill>
                    <a:latin typeface="Corbel" pitchFamily="34" charset="0"/>
                  </a:defRPr>
                </a:lvl3pPr>
                <a:lvl4pPr marL="1600200" indent="-228600" eaLnBrk="0" hangingPunct="0">
                  <a:spcBef>
                    <a:spcPct val="20000"/>
                  </a:spcBef>
                  <a:buClr>
                    <a:srgbClr val="FEB80A"/>
                  </a:buClr>
                  <a:buFont typeface="Wingdings 3" pitchFamily="18" charset="2"/>
                  <a:buChar char=""/>
                  <a:defRPr sz="2200">
                    <a:solidFill>
                      <a:schemeClr val="tx1"/>
                    </a:solidFill>
                    <a:latin typeface="Corbel" pitchFamily="34" charset="0"/>
                  </a:defRPr>
                </a:lvl4pPr>
                <a:lvl5pPr marL="2057400" indent="-228600" eaLnBrk="0" hangingPunct="0">
                  <a:spcBef>
                    <a:spcPct val="20000"/>
                  </a:spcBef>
                  <a:buClr>
                    <a:srgbClr val="FEB80A"/>
                  </a:buClr>
                  <a:buFont typeface="Wingdings 2" pitchFamily="18" charset="2"/>
                  <a:buChar char=""/>
                  <a:defRPr sz="2000">
                    <a:solidFill>
                      <a:schemeClr val="tx1"/>
                    </a:solidFill>
                    <a:latin typeface="Corbel" pitchFamily="34" charset="0"/>
                  </a:defRPr>
                </a:lvl5pPr>
                <a:lvl6pPr marL="25146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6pPr>
                <a:lvl7pPr marL="29718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7pPr>
                <a:lvl8pPr marL="34290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8pPr>
                <a:lvl9pPr marL="38862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9pPr>
              </a:lstStyle>
              <a:p>
                <a:pPr eaLnBrk="1" fontAlgn="base" hangingPunct="1">
                  <a:lnSpc>
                    <a:spcPct val="115000"/>
                  </a:lnSpc>
                  <a:spcBef>
                    <a:spcPct val="25000"/>
                  </a:spcBef>
                  <a:spcAft>
                    <a:spcPct val="25000"/>
                  </a:spcAft>
                  <a:buClr>
                    <a:srgbClr val="C11942"/>
                  </a:buClr>
                  <a:buSzPct val="190000"/>
                  <a:buFont typeface="Times" charset="0"/>
                  <a:buChar char="•"/>
                </a:pPr>
                <a:endParaRPr lang="el-GR" altLang="el-GR" sz="3200">
                  <a:solidFill>
                    <a:srgbClr val="000000"/>
                  </a:solidFill>
                  <a:latin typeface="HelveticaNeue BoldExt" charset="0"/>
                </a:endParaRPr>
              </a:p>
            </p:txBody>
          </p:sp>
          <p:sp>
            <p:nvSpPr>
              <p:cNvPr id="128015" name="Text Box 14"/>
              <p:cNvSpPr txBox="1">
                <a:spLocks noChangeArrowheads="1"/>
              </p:cNvSpPr>
              <p:nvPr/>
            </p:nvSpPr>
            <p:spPr bwMode="auto">
              <a:xfrm>
                <a:off x="3697" y="1888"/>
                <a:ext cx="362" cy="3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spcBef>
                    <a:spcPts val="700"/>
                  </a:spcBef>
                  <a:buClr>
                    <a:schemeClr val="tx2"/>
                  </a:buClr>
                  <a:buSzPct val="95000"/>
                  <a:buFont typeface="Wingdings" pitchFamily="2" charset="2"/>
                  <a:buChar char=""/>
                  <a:defRPr sz="3000">
                    <a:solidFill>
                      <a:schemeClr val="tx1"/>
                    </a:solidFill>
                    <a:latin typeface="Corbel" pitchFamily="34" charset="0"/>
                  </a:defRPr>
                </a:lvl1pPr>
                <a:lvl2pPr marL="742950" indent="-285750" eaLnBrk="0" hangingPunct="0">
                  <a:spcBef>
                    <a:spcPct val="20000"/>
                  </a:spcBef>
                  <a:buClr>
                    <a:schemeClr val="accent2"/>
                  </a:buClr>
                  <a:buSzPct val="90000"/>
                  <a:buFont typeface="Wingdings" pitchFamily="2" charset="2"/>
                  <a:buChar char=""/>
                  <a:defRPr sz="2600">
                    <a:solidFill>
                      <a:schemeClr val="tx1"/>
                    </a:solidFill>
                    <a:latin typeface="Corbel" pitchFamily="34" charset="0"/>
                  </a:defRPr>
                </a:lvl2pPr>
                <a:lvl3pPr marL="1143000" indent="-228600" eaLnBrk="0" hangingPunct="0">
                  <a:spcBef>
                    <a:spcPct val="20000"/>
                  </a:spcBef>
                  <a:buClr>
                    <a:schemeClr val="accent2"/>
                  </a:buClr>
                  <a:buFont typeface="Wingdings 2" pitchFamily="18" charset="2"/>
                  <a:buChar char=""/>
                  <a:defRPr sz="2400">
                    <a:solidFill>
                      <a:schemeClr val="tx1"/>
                    </a:solidFill>
                    <a:latin typeface="Corbel" pitchFamily="34" charset="0"/>
                  </a:defRPr>
                </a:lvl3pPr>
                <a:lvl4pPr marL="1600200" indent="-228600" eaLnBrk="0" hangingPunct="0">
                  <a:spcBef>
                    <a:spcPct val="20000"/>
                  </a:spcBef>
                  <a:buClr>
                    <a:srgbClr val="FEB80A"/>
                  </a:buClr>
                  <a:buFont typeface="Wingdings 3" pitchFamily="18" charset="2"/>
                  <a:buChar char=""/>
                  <a:defRPr sz="2200">
                    <a:solidFill>
                      <a:schemeClr val="tx1"/>
                    </a:solidFill>
                    <a:latin typeface="Corbel" pitchFamily="34" charset="0"/>
                  </a:defRPr>
                </a:lvl4pPr>
                <a:lvl5pPr marL="2057400" indent="-228600" eaLnBrk="0" hangingPunct="0">
                  <a:spcBef>
                    <a:spcPct val="20000"/>
                  </a:spcBef>
                  <a:buClr>
                    <a:srgbClr val="FEB80A"/>
                  </a:buClr>
                  <a:buFont typeface="Wingdings 2" pitchFamily="18" charset="2"/>
                  <a:buChar char=""/>
                  <a:defRPr sz="2000">
                    <a:solidFill>
                      <a:schemeClr val="tx1"/>
                    </a:solidFill>
                    <a:latin typeface="Corbel" pitchFamily="34" charset="0"/>
                  </a:defRPr>
                </a:lvl5pPr>
                <a:lvl6pPr marL="25146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6pPr>
                <a:lvl7pPr marL="29718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7pPr>
                <a:lvl8pPr marL="34290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8pPr>
                <a:lvl9pPr marL="38862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9pPr>
              </a:lstStyle>
              <a:p>
                <a:pPr algn="ctr" eaLnBrk="1" fontAlgn="base" hangingPunct="1">
                  <a:lnSpc>
                    <a:spcPct val="115000"/>
                  </a:lnSpc>
                  <a:spcBef>
                    <a:spcPct val="50000"/>
                  </a:spcBef>
                  <a:spcAft>
                    <a:spcPct val="25000"/>
                  </a:spcAft>
                  <a:buClr>
                    <a:srgbClr val="C11942"/>
                  </a:buClr>
                  <a:buSzPct val="190000"/>
                  <a:buFont typeface="Times" charset="0"/>
                  <a:buNone/>
                </a:pPr>
                <a:r>
                  <a:rPr lang="en-US" altLang="el-GR" sz="3200" b="1" dirty="0">
                    <a:latin typeface="Helvetica Neue" charset="0"/>
                  </a:rPr>
                  <a:t>D</a:t>
                </a:r>
              </a:p>
            </p:txBody>
          </p:sp>
        </p:grpSp>
        <p:grpSp>
          <p:nvGrpSpPr>
            <p:cNvPr id="128010" name="Group 19"/>
            <p:cNvGrpSpPr>
              <a:grpSpLocks/>
            </p:cNvGrpSpPr>
            <p:nvPr/>
          </p:nvGrpSpPr>
          <p:grpSpPr bwMode="auto">
            <a:xfrm>
              <a:off x="4377" y="1797"/>
              <a:ext cx="590" cy="635"/>
              <a:chOff x="4377" y="1797"/>
              <a:chExt cx="590" cy="635"/>
            </a:xfrm>
          </p:grpSpPr>
          <p:sp>
            <p:nvSpPr>
              <p:cNvPr id="128012" name="AutoShape 16"/>
              <p:cNvSpPr>
                <a:spLocks noChangeArrowheads="1"/>
              </p:cNvSpPr>
              <p:nvPr/>
            </p:nvSpPr>
            <p:spPr bwMode="auto">
              <a:xfrm>
                <a:off x="4377" y="1797"/>
                <a:ext cx="590" cy="635"/>
              </a:xfrm>
              <a:prstGeom prst="bevel">
                <a:avLst>
                  <a:gd name="adj" fmla="val 12500"/>
                </a:avLst>
              </a:prstGeom>
              <a:solidFill>
                <a:schemeClr val="tx2"/>
              </a:solidFill>
              <a:ln w="9525">
                <a:solidFill>
                  <a:schemeClr val="bg2"/>
                </a:solidFill>
                <a:miter lim="800000"/>
                <a:headEnd/>
                <a:tailEnd/>
              </a:ln>
            </p:spPr>
            <p:txBody>
              <a:bodyPr anchor="ctr">
                <a:spAutoFit/>
              </a:bodyPr>
              <a:lstStyle>
                <a:lvl1pPr eaLnBrk="0" hangingPunct="0">
                  <a:spcBef>
                    <a:spcPts val="700"/>
                  </a:spcBef>
                  <a:buClr>
                    <a:schemeClr val="tx2"/>
                  </a:buClr>
                  <a:buSzPct val="95000"/>
                  <a:buFont typeface="Wingdings" pitchFamily="2" charset="2"/>
                  <a:buChar char=""/>
                  <a:defRPr sz="3000">
                    <a:solidFill>
                      <a:schemeClr val="tx1"/>
                    </a:solidFill>
                    <a:latin typeface="Corbel" pitchFamily="34" charset="0"/>
                  </a:defRPr>
                </a:lvl1pPr>
                <a:lvl2pPr marL="742950" indent="-285750" eaLnBrk="0" hangingPunct="0">
                  <a:spcBef>
                    <a:spcPct val="20000"/>
                  </a:spcBef>
                  <a:buClr>
                    <a:schemeClr val="accent2"/>
                  </a:buClr>
                  <a:buSzPct val="90000"/>
                  <a:buFont typeface="Wingdings" pitchFamily="2" charset="2"/>
                  <a:buChar char=""/>
                  <a:defRPr sz="2600">
                    <a:solidFill>
                      <a:schemeClr val="tx1"/>
                    </a:solidFill>
                    <a:latin typeface="Corbel" pitchFamily="34" charset="0"/>
                  </a:defRPr>
                </a:lvl2pPr>
                <a:lvl3pPr marL="1143000" indent="-228600" eaLnBrk="0" hangingPunct="0">
                  <a:spcBef>
                    <a:spcPct val="20000"/>
                  </a:spcBef>
                  <a:buClr>
                    <a:schemeClr val="accent2"/>
                  </a:buClr>
                  <a:buFont typeface="Wingdings 2" pitchFamily="18" charset="2"/>
                  <a:buChar char=""/>
                  <a:defRPr sz="2400">
                    <a:solidFill>
                      <a:schemeClr val="tx1"/>
                    </a:solidFill>
                    <a:latin typeface="Corbel" pitchFamily="34" charset="0"/>
                  </a:defRPr>
                </a:lvl3pPr>
                <a:lvl4pPr marL="1600200" indent="-228600" eaLnBrk="0" hangingPunct="0">
                  <a:spcBef>
                    <a:spcPct val="20000"/>
                  </a:spcBef>
                  <a:buClr>
                    <a:srgbClr val="FEB80A"/>
                  </a:buClr>
                  <a:buFont typeface="Wingdings 3" pitchFamily="18" charset="2"/>
                  <a:buChar char=""/>
                  <a:defRPr sz="2200">
                    <a:solidFill>
                      <a:schemeClr val="tx1"/>
                    </a:solidFill>
                    <a:latin typeface="Corbel" pitchFamily="34" charset="0"/>
                  </a:defRPr>
                </a:lvl4pPr>
                <a:lvl5pPr marL="2057400" indent="-228600" eaLnBrk="0" hangingPunct="0">
                  <a:spcBef>
                    <a:spcPct val="20000"/>
                  </a:spcBef>
                  <a:buClr>
                    <a:srgbClr val="FEB80A"/>
                  </a:buClr>
                  <a:buFont typeface="Wingdings 2" pitchFamily="18" charset="2"/>
                  <a:buChar char=""/>
                  <a:defRPr sz="2000">
                    <a:solidFill>
                      <a:schemeClr val="tx1"/>
                    </a:solidFill>
                    <a:latin typeface="Corbel" pitchFamily="34" charset="0"/>
                  </a:defRPr>
                </a:lvl5pPr>
                <a:lvl6pPr marL="25146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6pPr>
                <a:lvl7pPr marL="29718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7pPr>
                <a:lvl8pPr marL="34290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8pPr>
                <a:lvl9pPr marL="38862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9pPr>
              </a:lstStyle>
              <a:p>
                <a:pPr eaLnBrk="1" fontAlgn="base" hangingPunct="1">
                  <a:lnSpc>
                    <a:spcPct val="115000"/>
                  </a:lnSpc>
                  <a:spcBef>
                    <a:spcPct val="25000"/>
                  </a:spcBef>
                  <a:spcAft>
                    <a:spcPct val="25000"/>
                  </a:spcAft>
                  <a:buClr>
                    <a:srgbClr val="C11942"/>
                  </a:buClr>
                  <a:buSzPct val="190000"/>
                  <a:buFont typeface="Times" charset="0"/>
                  <a:buChar char="•"/>
                </a:pPr>
                <a:endParaRPr lang="el-GR" altLang="el-GR" sz="3200">
                  <a:solidFill>
                    <a:srgbClr val="000000"/>
                  </a:solidFill>
                  <a:latin typeface="HelveticaNeue BoldExt" charset="0"/>
                </a:endParaRPr>
              </a:p>
            </p:txBody>
          </p:sp>
          <p:sp>
            <p:nvSpPr>
              <p:cNvPr id="128013" name="Text Box 17"/>
              <p:cNvSpPr txBox="1">
                <a:spLocks noChangeArrowheads="1"/>
              </p:cNvSpPr>
              <p:nvPr/>
            </p:nvSpPr>
            <p:spPr bwMode="auto">
              <a:xfrm>
                <a:off x="4514" y="1888"/>
                <a:ext cx="316" cy="3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spcBef>
                    <a:spcPts val="700"/>
                  </a:spcBef>
                  <a:buClr>
                    <a:schemeClr val="tx2"/>
                  </a:buClr>
                  <a:buSzPct val="95000"/>
                  <a:buFont typeface="Wingdings" pitchFamily="2" charset="2"/>
                  <a:buChar char=""/>
                  <a:defRPr sz="3000">
                    <a:solidFill>
                      <a:schemeClr val="tx1"/>
                    </a:solidFill>
                    <a:latin typeface="Corbel" pitchFamily="34" charset="0"/>
                  </a:defRPr>
                </a:lvl1pPr>
                <a:lvl2pPr marL="742950" indent="-285750" eaLnBrk="0" hangingPunct="0">
                  <a:spcBef>
                    <a:spcPct val="20000"/>
                  </a:spcBef>
                  <a:buClr>
                    <a:schemeClr val="accent2"/>
                  </a:buClr>
                  <a:buSzPct val="90000"/>
                  <a:buFont typeface="Wingdings" pitchFamily="2" charset="2"/>
                  <a:buChar char=""/>
                  <a:defRPr sz="2600">
                    <a:solidFill>
                      <a:schemeClr val="tx1"/>
                    </a:solidFill>
                    <a:latin typeface="Corbel" pitchFamily="34" charset="0"/>
                  </a:defRPr>
                </a:lvl2pPr>
                <a:lvl3pPr marL="1143000" indent="-228600" eaLnBrk="0" hangingPunct="0">
                  <a:spcBef>
                    <a:spcPct val="20000"/>
                  </a:spcBef>
                  <a:buClr>
                    <a:schemeClr val="accent2"/>
                  </a:buClr>
                  <a:buFont typeface="Wingdings 2" pitchFamily="18" charset="2"/>
                  <a:buChar char=""/>
                  <a:defRPr sz="2400">
                    <a:solidFill>
                      <a:schemeClr val="tx1"/>
                    </a:solidFill>
                    <a:latin typeface="Corbel" pitchFamily="34" charset="0"/>
                  </a:defRPr>
                </a:lvl3pPr>
                <a:lvl4pPr marL="1600200" indent="-228600" eaLnBrk="0" hangingPunct="0">
                  <a:spcBef>
                    <a:spcPct val="20000"/>
                  </a:spcBef>
                  <a:buClr>
                    <a:srgbClr val="FEB80A"/>
                  </a:buClr>
                  <a:buFont typeface="Wingdings 3" pitchFamily="18" charset="2"/>
                  <a:buChar char=""/>
                  <a:defRPr sz="2200">
                    <a:solidFill>
                      <a:schemeClr val="tx1"/>
                    </a:solidFill>
                    <a:latin typeface="Corbel" pitchFamily="34" charset="0"/>
                  </a:defRPr>
                </a:lvl4pPr>
                <a:lvl5pPr marL="2057400" indent="-228600" eaLnBrk="0" hangingPunct="0">
                  <a:spcBef>
                    <a:spcPct val="20000"/>
                  </a:spcBef>
                  <a:buClr>
                    <a:srgbClr val="FEB80A"/>
                  </a:buClr>
                  <a:buFont typeface="Wingdings 2" pitchFamily="18" charset="2"/>
                  <a:buChar char=""/>
                  <a:defRPr sz="2000">
                    <a:solidFill>
                      <a:schemeClr val="tx1"/>
                    </a:solidFill>
                    <a:latin typeface="Corbel" pitchFamily="34" charset="0"/>
                  </a:defRPr>
                </a:lvl5pPr>
                <a:lvl6pPr marL="25146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6pPr>
                <a:lvl7pPr marL="29718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7pPr>
                <a:lvl8pPr marL="34290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8pPr>
                <a:lvl9pPr marL="38862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9pPr>
              </a:lstStyle>
              <a:p>
                <a:pPr algn="ctr" eaLnBrk="1" fontAlgn="base" hangingPunct="1">
                  <a:lnSpc>
                    <a:spcPct val="115000"/>
                  </a:lnSpc>
                  <a:spcBef>
                    <a:spcPct val="50000"/>
                  </a:spcBef>
                  <a:spcAft>
                    <a:spcPct val="25000"/>
                  </a:spcAft>
                  <a:buClr>
                    <a:srgbClr val="C11942"/>
                  </a:buClr>
                  <a:buSzPct val="190000"/>
                  <a:buFont typeface="Times" charset="0"/>
                  <a:buNone/>
                </a:pPr>
                <a:r>
                  <a:rPr lang="en-US" altLang="el-GR" sz="3200" b="1" dirty="0">
                    <a:latin typeface="Helvetica Neue" charset="0"/>
                  </a:rPr>
                  <a:t>E</a:t>
                </a:r>
              </a:p>
            </p:txBody>
          </p:sp>
        </p:grpSp>
        <p:sp>
          <p:nvSpPr>
            <p:cNvPr id="128011" name="AutoShape 21"/>
            <p:cNvSpPr>
              <a:spLocks noChangeArrowheads="1"/>
            </p:cNvSpPr>
            <p:nvPr/>
          </p:nvSpPr>
          <p:spPr bwMode="auto">
            <a:xfrm>
              <a:off x="2562" y="1661"/>
              <a:ext cx="681" cy="816"/>
            </a:xfrm>
            <a:prstGeom prst="bevel">
              <a:avLst>
                <a:gd name="adj" fmla="val 12500"/>
              </a:avLst>
            </a:prstGeom>
            <a:solidFill>
              <a:schemeClr val="tx2"/>
            </a:solidFill>
            <a:ln w="9525">
              <a:solidFill>
                <a:schemeClr val="bg2"/>
              </a:solidFill>
              <a:miter lim="800000"/>
              <a:headEnd/>
              <a:tailEnd/>
            </a:ln>
          </p:spPr>
          <p:txBody>
            <a:bodyPr anchor="ctr">
              <a:spAutoFit/>
            </a:bodyPr>
            <a:lstStyle>
              <a:lvl1pPr eaLnBrk="0" hangingPunct="0">
                <a:spcBef>
                  <a:spcPts val="700"/>
                </a:spcBef>
                <a:buClr>
                  <a:schemeClr val="tx2"/>
                </a:buClr>
                <a:buSzPct val="95000"/>
                <a:buFont typeface="Wingdings" pitchFamily="2" charset="2"/>
                <a:buChar char=""/>
                <a:defRPr sz="3000">
                  <a:solidFill>
                    <a:schemeClr val="tx1"/>
                  </a:solidFill>
                  <a:latin typeface="Corbel" pitchFamily="34" charset="0"/>
                </a:defRPr>
              </a:lvl1pPr>
              <a:lvl2pPr marL="742950" indent="-285750" eaLnBrk="0" hangingPunct="0">
                <a:spcBef>
                  <a:spcPct val="20000"/>
                </a:spcBef>
                <a:buClr>
                  <a:schemeClr val="accent2"/>
                </a:buClr>
                <a:buSzPct val="90000"/>
                <a:buFont typeface="Wingdings" pitchFamily="2" charset="2"/>
                <a:buChar char=""/>
                <a:defRPr sz="2600">
                  <a:solidFill>
                    <a:schemeClr val="tx1"/>
                  </a:solidFill>
                  <a:latin typeface="Corbel" pitchFamily="34" charset="0"/>
                </a:defRPr>
              </a:lvl2pPr>
              <a:lvl3pPr marL="1143000" indent="-228600" eaLnBrk="0" hangingPunct="0">
                <a:spcBef>
                  <a:spcPct val="20000"/>
                </a:spcBef>
                <a:buClr>
                  <a:schemeClr val="accent2"/>
                </a:buClr>
                <a:buFont typeface="Wingdings 2" pitchFamily="18" charset="2"/>
                <a:buChar char=""/>
                <a:defRPr sz="2400">
                  <a:solidFill>
                    <a:schemeClr val="tx1"/>
                  </a:solidFill>
                  <a:latin typeface="Corbel" pitchFamily="34" charset="0"/>
                </a:defRPr>
              </a:lvl3pPr>
              <a:lvl4pPr marL="1600200" indent="-228600" eaLnBrk="0" hangingPunct="0">
                <a:spcBef>
                  <a:spcPct val="20000"/>
                </a:spcBef>
                <a:buClr>
                  <a:srgbClr val="FEB80A"/>
                </a:buClr>
                <a:buFont typeface="Wingdings 3" pitchFamily="18" charset="2"/>
                <a:buChar char=""/>
                <a:defRPr sz="2200">
                  <a:solidFill>
                    <a:schemeClr val="tx1"/>
                  </a:solidFill>
                  <a:latin typeface="Corbel" pitchFamily="34" charset="0"/>
                </a:defRPr>
              </a:lvl4pPr>
              <a:lvl5pPr marL="2057400" indent="-228600" eaLnBrk="0" hangingPunct="0">
                <a:spcBef>
                  <a:spcPct val="20000"/>
                </a:spcBef>
                <a:buClr>
                  <a:srgbClr val="FEB80A"/>
                </a:buClr>
                <a:buFont typeface="Wingdings 2" pitchFamily="18" charset="2"/>
                <a:buChar char=""/>
                <a:defRPr sz="2000">
                  <a:solidFill>
                    <a:schemeClr val="tx1"/>
                  </a:solidFill>
                  <a:latin typeface="Corbel" pitchFamily="34" charset="0"/>
                </a:defRPr>
              </a:lvl5pPr>
              <a:lvl6pPr marL="25146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6pPr>
              <a:lvl7pPr marL="29718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7pPr>
              <a:lvl8pPr marL="34290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8pPr>
              <a:lvl9pPr marL="38862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9pPr>
            </a:lstStyle>
            <a:p>
              <a:pPr eaLnBrk="1" fontAlgn="base" hangingPunct="1">
                <a:lnSpc>
                  <a:spcPct val="115000"/>
                </a:lnSpc>
                <a:spcBef>
                  <a:spcPct val="25000"/>
                </a:spcBef>
                <a:spcAft>
                  <a:spcPct val="25000"/>
                </a:spcAft>
                <a:buClr>
                  <a:srgbClr val="C11942"/>
                </a:buClr>
                <a:buSzPct val="190000"/>
                <a:buFont typeface="Times" charset="0"/>
                <a:buChar char="•"/>
              </a:pPr>
              <a:endParaRPr lang="el-GR" altLang="el-GR" sz="3200">
                <a:solidFill>
                  <a:srgbClr val="000000"/>
                </a:solidFill>
                <a:latin typeface="HelveticaNeue BoldExt" charset="0"/>
              </a:endParaRPr>
            </a:p>
          </p:txBody>
        </p:sp>
      </p:grpSp>
      <p:sp>
        <p:nvSpPr>
          <p:cNvPr id="128006" name="Text Box 22"/>
          <p:cNvSpPr txBox="1">
            <a:spLocks noChangeArrowheads="1"/>
          </p:cNvSpPr>
          <p:nvPr/>
        </p:nvSpPr>
        <p:spPr bwMode="auto">
          <a:xfrm>
            <a:off x="4284663" y="2852738"/>
            <a:ext cx="663575" cy="7400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spcBef>
                <a:spcPts val="700"/>
              </a:spcBef>
              <a:buClr>
                <a:schemeClr val="tx2"/>
              </a:buClr>
              <a:buSzPct val="95000"/>
              <a:buFont typeface="Wingdings" pitchFamily="2" charset="2"/>
              <a:buChar char=""/>
              <a:defRPr sz="3000">
                <a:solidFill>
                  <a:schemeClr val="tx1"/>
                </a:solidFill>
                <a:latin typeface="Corbel" pitchFamily="34" charset="0"/>
              </a:defRPr>
            </a:lvl1pPr>
            <a:lvl2pPr marL="742950" indent="-285750" eaLnBrk="0" hangingPunct="0">
              <a:spcBef>
                <a:spcPct val="20000"/>
              </a:spcBef>
              <a:buClr>
                <a:schemeClr val="accent2"/>
              </a:buClr>
              <a:buSzPct val="90000"/>
              <a:buFont typeface="Wingdings" pitchFamily="2" charset="2"/>
              <a:buChar char=""/>
              <a:defRPr sz="2600">
                <a:solidFill>
                  <a:schemeClr val="tx1"/>
                </a:solidFill>
                <a:latin typeface="Corbel" pitchFamily="34" charset="0"/>
              </a:defRPr>
            </a:lvl2pPr>
            <a:lvl3pPr marL="1143000" indent="-228600" eaLnBrk="0" hangingPunct="0">
              <a:spcBef>
                <a:spcPct val="20000"/>
              </a:spcBef>
              <a:buClr>
                <a:schemeClr val="accent2"/>
              </a:buClr>
              <a:buFont typeface="Wingdings 2" pitchFamily="18" charset="2"/>
              <a:buChar char=""/>
              <a:defRPr sz="2400">
                <a:solidFill>
                  <a:schemeClr val="tx1"/>
                </a:solidFill>
                <a:latin typeface="Corbel" pitchFamily="34" charset="0"/>
              </a:defRPr>
            </a:lvl3pPr>
            <a:lvl4pPr marL="1600200" indent="-228600" eaLnBrk="0" hangingPunct="0">
              <a:spcBef>
                <a:spcPct val="20000"/>
              </a:spcBef>
              <a:buClr>
                <a:srgbClr val="FEB80A"/>
              </a:buClr>
              <a:buFont typeface="Wingdings 3" pitchFamily="18" charset="2"/>
              <a:buChar char=""/>
              <a:defRPr sz="2200">
                <a:solidFill>
                  <a:schemeClr val="tx1"/>
                </a:solidFill>
                <a:latin typeface="Corbel" pitchFamily="34" charset="0"/>
              </a:defRPr>
            </a:lvl4pPr>
            <a:lvl5pPr marL="2057400" indent="-228600" eaLnBrk="0" hangingPunct="0">
              <a:spcBef>
                <a:spcPct val="20000"/>
              </a:spcBef>
              <a:buClr>
                <a:srgbClr val="FEB80A"/>
              </a:buClr>
              <a:buFont typeface="Wingdings 2" pitchFamily="18" charset="2"/>
              <a:buChar char=""/>
              <a:defRPr sz="2000">
                <a:solidFill>
                  <a:schemeClr val="tx1"/>
                </a:solidFill>
                <a:latin typeface="Corbel" pitchFamily="34" charset="0"/>
              </a:defRPr>
            </a:lvl5pPr>
            <a:lvl6pPr marL="25146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6pPr>
            <a:lvl7pPr marL="29718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7pPr>
            <a:lvl8pPr marL="34290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8pPr>
            <a:lvl9pPr marL="3886200" indent="-228600" eaLnBrk="0" fontAlgn="base" hangingPunct="0">
              <a:spcBef>
                <a:spcPct val="20000"/>
              </a:spcBef>
              <a:spcAft>
                <a:spcPct val="0"/>
              </a:spcAft>
              <a:buClr>
                <a:srgbClr val="FEB80A"/>
              </a:buClr>
              <a:buFont typeface="Wingdings 2" pitchFamily="18" charset="2"/>
              <a:buChar char=""/>
              <a:defRPr sz="2000">
                <a:solidFill>
                  <a:schemeClr val="tx1"/>
                </a:solidFill>
                <a:latin typeface="Corbel" pitchFamily="34" charset="0"/>
              </a:defRPr>
            </a:lvl9pPr>
          </a:lstStyle>
          <a:p>
            <a:pPr algn="ctr" eaLnBrk="1" fontAlgn="base" hangingPunct="1">
              <a:lnSpc>
                <a:spcPct val="115000"/>
              </a:lnSpc>
              <a:spcBef>
                <a:spcPct val="50000"/>
              </a:spcBef>
              <a:spcAft>
                <a:spcPct val="25000"/>
              </a:spcAft>
              <a:buClr>
                <a:srgbClr val="C11942"/>
              </a:buClr>
              <a:buSzPct val="190000"/>
              <a:buFont typeface="Times" charset="0"/>
              <a:buNone/>
            </a:pPr>
            <a:r>
              <a:rPr lang="en-US" altLang="el-GR" sz="4000" b="1" dirty="0">
                <a:latin typeface="Helvetica Neue" charset="0"/>
              </a:rPr>
              <a:t>C</a:t>
            </a:r>
          </a:p>
        </p:txBody>
      </p:sp>
    </p:spTree>
    <p:extLst>
      <p:ext uri="{BB962C8B-B14F-4D97-AF65-F5344CB8AC3E}">
        <p14:creationId xmlns:p14="http://schemas.microsoft.com/office/powerpoint/2010/main" val="1535308025"/>
      </p:ext>
    </p:extLst>
  </p:cSld>
  <p:clrMapOvr>
    <a:masterClrMapping/>
  </p:clrMapOvr>
  <p:transition/>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029532581"/>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9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799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924982187"/>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036496" cy="6858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436171244"/>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p:cNvSpPr>
            <a:spLocks noGrp="1"/>
          </p:cNvSpPr>
          <p:nvPr>
            <p:ph type="title"/>
          </p:nvPr>
        </p:nvSpPr>
        <p:spPr>
          <a:xfrm>
            <a:off x="457200" y="152718"/>
            <a:ext cx="8291264" cy="1371600"/>
          </a:xfrm>
        </p:spPr>
        <p:txBody>
          <a:bodyPr/>
          <a:lstStyle/>
          <a:p>
            <a:r>
              <a:rPr lang="el-GR" dirty="0" err="1" smtClean="0"/>
              <a:t>ΠνευμοθωρακαΣ</a:t>
            </a:r>
            <a:r>
              <a:rPr lang="el-GR" dirty="0" smtClean="0"/>
              <a:t> </a:t>
            </a:r>
            <a:r>
              <a:rPr lang="el-GR" dirty="0" err="1" smtClean="0"/>
              <a:t>υπο</a:t>
            </a:r>
            <a:r>
              <a:rPr lang="el-GR" dirty="0" smtClean="0"/>
              <a:t> </a:t>
            </a:r>
            <a:r>
              <a:rPr lang="el-GR" dirty="0" err="1" smtClean="0"/>
              <a:t>ταση</a:t>
            </a:r>
            <a:endParaRPr lang="el-GR" dirty="0"/>
          </a:p>
        </p:txBody>
      </p:sp>
      <p:sp>
        <p:nvSpPr>
          <p:cNvPr id="3" name="Θέση περιεχομένου 2"/>
          <p:cNvSpPr>
            <a:spLocks noGrp="1"/>
          </p:cNvSpPr>
          <p:nvPr>
            <p:ph idx="1"/>
          </p:nvPr>
        </p:nvSpPr>
        <p:spPr>
          <a:xfrm>
            <a:off x="107504" y="1752600"/>
            <a:ext cx="8712968" cy="5105400"/>
          </a:xfrm>
          <a:ln>
            <a:solidFill>
              <a:srgbClr val="FF0000"/>
            </a:solidFill>
          </a:ln>
        </p:spPr>
        <p:txBody>
          <a:bodyPr>
            <a:normAutofit/>
          </a:bodyPr>
          <a:lstStyle/>
          <a:p>
            <a:pPr marL="342900" indent="-342900">
              <a:buFont typeface="Arial" panose="020B0604020202020204" pitchFamily="34" charset="0"/>
              <a:buChar char="•"/>
            </a:pPr>
            <a:r>
              <a:rPr lang="el-GR" sz="2400" dirty="0" smtClean="0"/>
              <a:t>Κλινική διάγνωση</a:t>
            </a:r>
          </a:p>
          <a:p>
            <a:pPr marL="342900" indent="-342900">
              <a:buFont typeface="Arial" panose="020B0604020202020204" pitchFamily="34" charset="0"/>
              <a:buChar char="•"/>
            </a:pPr>
            <a:r>
              <a:rPr lang="el-GR" sz="2400" dirty="0" smtClean="0"/>
              <a:t>Είναι αναστρέψιμο αίτιο</a:t>
            </a:r>
          </a:p>
          <a:p>
            <a:pPr marL="342900" indent="-342900">
              <a:buFont typeface="Arial" panose="020B0604020202020204" pitchFamily="34" charset="0"/>
              <a:buChar char="•"/>
            </a:pPr>
            <a:r>
              <a:rPr lang="el-GR" sz="2400" dirty="0" smtClean="0"/>
              <a:t>Γρήγορα </a:t>
            </a:r>
            <a:r>
              <a:rPr lang="en-US" sz="2400" dirty="0" smtClean="0"/>
              <a:t>IPPV</a:t>
            </a:r>
            <a:endParaRPr lang="el-GR" sz="2400" dirty="0" smtClean="0"/>
          </a:p>
          <a:p>
            <a:pPr marL="342900" indent="-342900">
              <a:buFont typeface="Arial" panose="020B0604020202020204" pitchFamily="34" charset="0"/>
              <a:buChar char="•"/>
            </a:pPr>
            <a:r>
              <a:rPr lang="el-GR" sz="2400" dirty="0" err="1" smtClean="0"/>
              <a:t>Ιατρογενής</a:t>
            </a:r>
            <a:r>
              <a:rPr lang="el-GR" sz="2400" dirty="0" smtClean="0"/>
              <a:t> –κεντρικοί φλεβικοί καθετήρες</a:t>
            </a:r>
          </a:p>
          <a:p>
            <a:pPr marL="342900" indent="-342900">
              <a:buFont typeface="Arial" panose="020B0604020202020204" pitchFamily="34" charset="0"/>
              <a:buChar char="•"/>
            </a:pPr>
            <a:r>
              <a:rPr lang="el-GR" sz="2400" dirty="0" smtClean="0"/>
              <a:t>13% ΤΚΑ σε </a:t>
            </a:r>
            <a:r>
              <a:rPr lang="el-GR" sz="2400" dirty="0" err="1" smtClean="0"/>
              <a:t>προνοσοκομειακό</a:t>
            </a:r>
            <a:r>
              <a:rPr lang="el-GR" sz="2400" dirty="0" smtClean="0"/>
              <a:t> επίπεδο</a:t>
            </a:r>
          </a:p>
          <a:p>
            <a:pPr marL="342900" indent="-342900">
              <a:buFont typeface="Arial" panose="020B0604020202020204" pitchFamily="34" charset="0"/>
              <a:buChar char="•"/>
            </a:pPr>
            <a:r>
              <a:rPr lang="el-GR" sz="2800" dirty="0" smtClean="0"/>
              <a:t>ΟΔΗΓΑ ΣΗΜΕΙΑ:</a:t>
            </a:r>
          </a:p>
          <a:p>
            <a:pPr marL="342900" indent="-342900">
              <a:buFont typeface="Arial" panose="020B0604020202020204" pitchFamily="34" charset="0"/>
              <a:buChar char="•"/>
            </a:pPr>
            <a:r>
              <a:rPr lang="el-GR" sz="2800" dirty="0" smtClean="0"/>
              <a:t>Υπόταση, ΚΑ, ΑΝΑΠΝΕΥΣΤΙΚΗ ΔΥΣΧΕΡΕΙΑ, </a:t>
            </a:r>
            <a:r>
              <a:rPr lang="el-GR" sz="2800" dirty="0" err="1" smtClean="0">
                <a:solidFill>
                  <a:srgbClr val="FF0000"/>
                </a:solidFill>
              </a:rPr>
              <a:t>ετερόπλευρη</a:t>
            </a:r>
            <a:r>
              <a:rPr lang="el-GR" sz="2800" dirty="0" smtClean="0"/>
              <a:t> απουσία αναπνευστικών ήχων</a:t>
            </a:r>
          </a:p>
          <a:p>
            <a:pPr marL="342900" indent="-342900">
              <a:buFont typeface="Arial" panose="020B0604020202020204" pitchFamily="34" charset="0"/>
              <a:buChar char="•"/>
            </a:pPr>
            <a:r>
              <a:rPr lang="el-GR" sz="2800" dirty="0" err="1" smtClean="0"/>
              <a:t>Αποσυμπίεση</a:t>
            </a:r>
            <a:r>
              <a:rPr lang="el-GR" sz="2800" dirty="0" smtClean="0"/>
              <a:t> με βελόνα-</a:t>
            </a:r>
            <a:r>
              <a:rPr lang="el-GR" sz="2800" dirty="0" err="1" smtClean="0"/>
              <a:t>θωρακοστομια</a:t>
            </a:r>
            <a:endParaRPr lang="el-GR" sz="2800" dirty="0" smtClean="0"/>
          </a:p>
          <a:p>
            <a:pPr marL="342900" indent="-342900">
              <a:buFont typeface="Arial" panose="020B0604020202020204" pitchFamily="34" charset="0"/>
              <a:buChar char="•"/>
            </a:pPr>
            <a:endParaRPr lang="el-GR" sz="2800" dirty="0" smtClean="0"/>
          </a:p>
          <a:p>
            <a:pPr marL="342900" indent="-342900">
              <a:buFont typeface="Arial" panose="020B0604020202020204" pitchFamily="34" charset="0"/>
              <a:buChar char="•"/>
            </a:pPr>
            <a:endParaRPr lang="el-GR" sz="2400" dirty="0"/>
          </a:p>
        </p:txBody>
      </p:sp>
    </p:spTree>
    <p:extLst>
      <p:ext uri="{BB962C8B-B14F-4D97-AF65-F5344CB8AC3E}">
        <p14:creationId xmlns:p14="http://schemas.microsoft.com/office/powerpoint/2010/main" val="418301234"/>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p:cNvSpPr>
            <a:spLocks noGrp="1"/>
          </p:cNvSpPr>
          <p:nvPr>
            <p:ph type="title"/>
          </p:nvPr>
        </p:nvSpPr>
        <p:spPr>
          <a:xfrm>
            <a:off x="1259632" y="30480"/>
            <a:ext cx="5791200" cy="1371600"/>
          </a:xfrm>
        </p:spPr>
        <p:txBody>
          <a:bodyPr/>
          <a:lstStyle/>
          <a:p>
            <a:pPr algn="ctr"/>
            <a:r>
              <a:rPr lang="el-GR" dirty="0" err="1" smtClean="0"/>
              <a:t>αιμοθωρακασ</a:t>
            </a:r>
            <a:endParaRPr lang="el-GR" dirty="0"/>
          </a:p>
        </p:txBody>
      </p:sp>
      <p:pic>
        <p:nvPicPr>
          <p:cNvPr id="3074" name="Picture 2"/>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bwMode="auto">
          <a:xfrm>
            <a:off x="0" y="1340768"/>
            <a:ext cx="9036496" cy="551723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908639079"/>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p:cNvSpPr>
            <a:spLocks noGrp="1"/>
          </p:cNvSpPr>
          <p:nvPr>
            <p:ph type="title"/>
          </p:nvPr>
        </p:nvSpPr>
        <p:spPr/>
        <p:txBody>
          <a:bodyPr/>
          <a:lstStyle/>
          <a:p>
            <a:endParaRPr lang="el-GR"/>
          </a:p>
        </p:txBody>
      </p:sp>
      <p:pic>
        <p:nvPicPr>
          <p:cNvPr id="4098" name="Picture 2"/>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bwMode="auto">
          <a:xfrm>
            <a:off x="0" y="0"/>
            <a:ext cx="9036496" cy="6858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382454121"/>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p:cNvSpPr>
            <a:spLocks noGrp="1"/>
          </p:cNvSpPr>
          <p:nvPr>
            <p:ph type="title"/>
          </p:nvPr>
        </p:nvSpPr>
        <p:spPr/>
        <p:txBody>
          <a:bodyPr/>
          <a:lstStyle/>
          <a:p>
            <a:endParaRPr lang="el-GR"/>
          </a:p>
        </p:txBody>
      </p:sp>
      <p:pic>
        <p:nvPicPr>
          <p:cNvPr id="5122" name="Picture 2"/>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9728217"/>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036496" cy="6858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809269384"/>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036495" cy="6858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253574426"/>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8892479" cy="6858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4163349167"/>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p:cNvSpPr>
            <a:spLocks noGrp="1"/>
          </p:cNvSpPr>
          <p:nvPr>
            <p:ph type="title"/>
          </p:nvPr>
        </p:nvSpPr>
        <p:spPr/>
        <p:txBody>
          <a:bodyPr/>
          <a:lstStyle/>
          <a:p>
            <a:r>
              <a:rPr lang="el-GR" dirty="0" smtClean="0"/>
              <a:t>ΕΠΙΠΩΜΑΤΙΣΜΟΣ</a:t>
            </a:r>
            <a:endParaRPr lang="el-GR" dirty="0"/>
          </a:p>
        </p:txBody>
      </p:sp>
      <p:sp>
        <p:nvSpPr>
          <p:cNvPr id="3" name="Θέση περιεχομένου 2"/>
          <p:cNvSpPr>
            <a:spLocks noGrp="1"/>
          </p:cNvSpPr>
          <p:nvPr>
            <p:ph idx="1"/>
          </p:nvPr>
        </p:nvSpPr>
        <p:spPr/>
        <p:txBody>
          <a:bodyPr/>
          <a:lstStyle/>
          <a:p>
            <a:r>
              <a:rPr lang="el-GR" sz="2400" dirty="0" err="1" smtClean="0"/>
              <a:t>Αμεση</a:t>
            </a:r>
            <a:r>
              <a:rPr lang="el-GR" sz="2400" dirty="0" smtClean="0"/>
              <a:t> σωστική </a:t>
            </a:r>
            <a:r>
              <a:rPr lang="el-GR" sz="2400" dirty="0" err="1" smtClean="0"/>
              <a:t>θωρακοτομή</a:t>
            </a:r>
            <a:endParaRPr lang="el-GR" sz="2400" dirty="0" smtClean="0"/>
          </a:p>
          <a:p>
            <a:r>
              <a:rPr lang="el-GR" sz="2400" dirty="0" smtClean="0"/>
              <a:t>Γρήγορα!</a:t>
            </a:r>
          </a:p>
          <a:p>
            <a:r>
              <a:rPr lang="el-GR" sz="2400" dirty="0" smtClean="0"/>
              <a:t>Μνημονικός κανόνας των4Ε</a:t>
            </a:r>
          </a:p>
          <a:p>
            <a:r>
              <a:rPr lang="en-US" sz="2400" dirty="0" smtClean="0"/>
              <a:t>Expertise</a:t>
            </a:r>
          </a:p>
          <a:p>
            <a:r>
              <a:rPr lang="en-US" sz="2400" dirty="0" smtClean="0"/>
              <a:t>Equipment</a:t>
            </a:r>
          </a:p>
          <a:p>
            <a:r>
              <a:rPr lang="en-US" sz="2400" dirty="0" err="1" smtClean="0"/>
              <a:t>Enviroment</a:t>
            </a:r>
            <a:endParaRPr lang="en-US" sz="2400" dirty="0" smtClean="0"/>
          </a:p>
          <a:p>
            <a:r>
              <a:rPr lang="en-US" sz="2400" dirty="0" smtClean="0"/>
              <a:t>Elapsed time &gt; 10min</a:t>
            </a:r>
            <a:endParaRPr lang="el-GR" sz="2400" dirty="0" smtClean="0"/>
          </a:p>
          <a:p>
            <a:endParaRPr lang="el-GR" dirty="0"/>
          </a:p>
        </p:txBody>
      </p:sp>
    </p:spTree>
    <p:extLst>
      <p:ext uri="{BB962C8B-B14F-4D97-AF65-F5344CB8AC3E}">
        <p14:creationId xmlns:p14="http://schemas.microsoft.com/office/powerpoint/2010/main" val="2460964908"/>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782117137"/>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9394" name="Rectangle 2"/>
          <p:cNvSpPr>
            <a:spLocks noGrp="1" noChangeArrowheads="1"/>
          </p:cNvSpPr>
          <p:nvPr>
            <p:ph type="title"/>
          </p:nvPr>
        </p:nvSpPr>
        <p:spPr>
          <a:xfrm>
            <a:off x="457200" y="152718"/>
            <a:ext cx="8579296" cy="1371600"/>
          </a:xfrm>
        </p:spPr>
        <p:txBody>
          <a:bodyPr/>
          <a:lstStyle/>
          <a:p>
            <a:pPr algn="ctr" eaLnBrk="1" hangingPunct="1">
              <a:defRPr/>
            </a:pPr>
            <a:r>
              <a:rPr lang="en-US" dirty="0" smtClean="0"/>
              <a:t>Phases of Trauma Care</a:t>
            </a:r>
          </a:p>
        </p:txBody>
      </p:sp>
      <p:sp>
        <p:nvSpPr>
          <p:cNvPr id="59395" name="Rectangle 3"/>
          <p:cNvSpPr>
            <a:spLocks noGrp="1" noChangeArrowheads="1"/>
          </p:cNvSpPr>
          <p:nvPr>
            <p:ph idx="1"/>
          </p:nvPr>
        </p:nvSpPr>
        <p:spPr>
          <a:xfrm>
            <a:off x="1403648" y="1752600"/>
            <a:ext cx="6673552" cy="4373563"/>
          </a:xfrm>
        </p:spPr>
        <p:txBody>
          <a:bodyPr>
            <a:normAutofit/>
          </a:bodyPr>
          <a:lstStyle/>
          <a:p>
            <a:pPr marL="609600" indent="-609600" eaLnBrk="1" hangingPunct="1">
              <a:defRPr/>
            </a:pPr>
            <a:r>
              <a:rPr lang="el-GR" sz="3200" b="0" dirty="0" smtClean="0"/>
              <a:t>		</a:t>
            </a:r>
            <a:r>
              <a:rPr lang="en-US" sz="3200" dirty="0" smtClean="0"/>
              <a:t>Three phases</a:t>
            </a:r>
          </a:p>
          <a:p>
            <a:pPr marL="990600" lvl="1" indent="-533400" eaLnBrk="1" hangingPunct="1">
              <a:defRPr/>
            </a:pPr>
            <a:r>
              <a:rPr lang="en-US" sz="3200" b="1" dirty="0" err="1" smtClean="0"/>
              <a:t>Preincident</a:t>
            </a:r>
            <a:endParaRPr lang="en-US" sz="3200" b="1" dirty="0" smtClean="0"/>
          </a:p>
          <a:p>
            <a:pPr marL="990600" lvl="1" indent="-533400" eaLnBrk="1" hangingPunct="1">
              <a:defRPr/>
            </a:pPr>
            <a:r>
              <a:rPr lang="en-US" sz="3200" b="1" dirty="0" smtClean="0"/>
              <a:t>Incident</a:t>
            </a:r>
          </a:p>
          <a:p>
            <a:pPr marL="990600" lvl="1" indent="-533400" eaLnBrk="1" hangingPunct="1">
              <a:defRPr/>
            </a:pPr>
            <a:r>
              <a:rPr lang="en-US" sz="3200" b="1" dirty="0" err="1" smtClean="0"/>
              <a:t>Postincident</a:t>
            </a:r>
            <a:r>
              <a:rPr lang="en-US" sz="3200" b="1" dirty="0" smtClean="0"/>
              <a:t> </a:t>
            </a:r>
          </a:p>
        </p:txBody>
      </p:sp>
      <p:sp>
        <p:nvSpPr>
          <p:cNvPr id="51204" name="Rectangle 8"/>
          <p:cNvSpPr>
            <a:spLocks noChangeArrowheads="1"/>
          </p:cNvSpPr>
          <p:nvPr/>
        </p:nvSpPr>
        <p:spPr bwMode="auto">
          <a:xfrm>
            <a:off x="838200" y="6248400"/>
            <a:ext cx="73914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lvl1pPr eaLnBrk="0" hangingPunct="0">
              <a:spcBef>
                <a:spcPct val="20000"/>
              </a:spcBef>
              <a:buClr>
                <a:schemeClr val="tx2"/>
              </a:buClr>
              <a:buSzPct val="60000"/>
              <a:buFont typeface="Wingdings 2" pitchFamily="18" charset="2"/>
              <a:buChar char=""/>
              <a:defRPr sz="2800">
                <a:solidFill>
                  <a:schemeClr val="tx1"/>
                </a:solidFill>
                <a:latin typeface="Arial" charset="0"/>
              </a:defRPr>
            </a:lvl1pPr>
            <a:lvl2pPr marL="742950" indent="-285750" eaLnBrk="0" hangingPunct="0">
              <a:spcBef>
                <a:spcPct val="20000"/>
              </a:spcBef>
              <a:buClr>
                <a:schemeClr val="tx2"/>
              </a:buClr>
              <a:buSzPct val="80000"/>
              <a:buFont typeface="Wingdings" pitchFamily="2" charset="2"/>
              <a:buChar char="Ø"/>
              <a:defRPr sz="2400">
                <a:solidFill>
                  <a:schemeClr val="tx1"/>
                </a:solidFill>
                <a:latin typeface="Arial" charset="0"/>
              </a:defRPr>
            </a:lvl2pPr>
            <a:lvl3pPr marL="1143000" indent="-228600" eaLnBrk="0" hangingPunct="0">
              <a:spcBef>
                <a:spcPct val="20000"/>
              </a:spcBef>
              <a:buClr>
                <a:schemeClr val="tx2"/>
              </a:buClr>
              <a:buSzPct val="115000"/>
              <a:buChar char="•"/>
              <a:defRPr sz="2000">
                <a:solidFill>
                  <a:schemeClr val="tx1"/>
                </a:solidFill>
                <a:latin typeface="Arial" charset="0"/>
              </a:defRPr>
            </a:lvl3pPr>
            <a:lvl4pPr marL="1600200" indent="-228600" eaLnBrk="0" hangingPunct="0">
              <a:spcBef>
                <a:spcPct val="20000"/>
              </a:spcBef>
              <a:buClr>
                <a:schemeClr val="tx2"/>
              </a:buClr>
              <a:buSzPct val="75000"/>
              <a:buFont typeface="Wingdings 3" pitchFamily="18" charset="2"/>
              <a:buChar char=""/>
              <a:defRPr>
                <a:solidFill>
                  <a:schemeClr val="tx1"/>
                </a:solidFill>
                <a:latin typeface="Arial" charset="0"/>
              </a:defRPr>
            </a:lvl4pPr>
            <a:lvl5pPr marL="2057400" indent="-228600" eaLnBrk="0" hangingPunct="0">
              <a:spcBef>
                <a:spcPct val="20000"/>
              </a:spcBef>
              <a:buClr>
                <a:schemeClr val="tx1"/>
              </a:buClr>
              <a:buChar char="–"/>
              <a:defRPr sz="1600">
                <a:solidFill>
                  <a:schemeClr val="tx1"/>
                </a:solidFill>
                <a:latin typeface="Arial" charset="0"/>
              </a:defRPr>
            </a:lvl5pPr>
            <a:lvl6pPr marL="2514600" indent="-228600" eaLnBrk="0" fontAlgn="base" hangingPunct="0">
              <a:spcBef>
                <a:spcPct val="20000"/>
              </a:spcBef>
              <a:spcAft>
                <a:spcPct val="0"/>
              </a:spcAft>
              <a:buClr>
                <a:schemeClr val="tx1"/>
              </a:buClr>
              <a:buChar char="–"/>
              <a:defRPr sz="1600">
                <a:solidFill>
                  <a:schemeClr val="tx1"/>
                </a:solidFill>
                <a:latin typeface="Arial" charset="0"/>
              </a:defRPr>
            </a:lvl6pPr>
            <a:lvl7pPr marL="2971800" indent="-228600" eaLnBrk="0" fontAlgn="base" hangingPunct="0">
              <a:spcBef>
                <a:spcPct val="20000"/>
              </a:spcBef>
              <a:spcAft>
                <a:spcPct val="0"/>
              </a:spcAft>
              <a:buClr>
                <a:schemeClr val="tx1"/>
              </a:buClr>
              <a:buChar char="–"/>
              <a:defRPr sz="1600">
                <a:solidFill>
                  <a:schemeClr val="tx1"/>
                </a:solidFill>
                <a:latin typeface="Arial" charset="0"/>
              </a:defRPr>
            </a:lvl7pPr>
            <a:lvl8pPr marL="3429000" indent="-228600" eaLnBrk="0" fontAlgn="base" hangingPunct="0">
              <a:spcBef>
                <a:spcPct val="20000"/>
              </a:spcBef>
              <a:spcAft>
                <a:spcPct val="0"/>
              </a:spcAft>
              <a:buClr>
                <a:schemeClr val="tx1"/>
              </a:buClr>
              <a:buChar char="–"/>
              <a:defRPr sz="1600">
                <a:solidFill>
                  <a:schemeClr val="tx1"/>
                </a:solidFill>
                <a:latin typeface="Arial" charset="0"/>
              </a:defRPr>
            </a:lvl8pPr>
            <a:lvl9pPr marL="3886200" indent="-228600" eaLnBrk="0" fontAlgn="base" hangingPunct="0">
              <a:spcBef>
                <a:spcPct val="20000"/>
              </a:spcBef>
              <a:spcAft>
                <a:spcPct val="0"/>
              </a:spcAft>
              <a:buClr>
                <a:schemeClr val="tx1"/>
              </a:buClr>
              <a:buChar char="–"/>
              <a:defRPr sz="1600">
                <a:solidFill>
                  <a:schemeClr val="tx1"/>
                </a:solidFill>
                <a:latin typeface="Arial" charset="0"/>
              </a:defRPr>
            </a:lvl9pPr>
          </a:lstStyle>
          <a:p>
            <a:pPr algn="ctr" eaLnBrk="1" fontAlgn="base" hangingPunct="1">
              <a:spcBef>
                <a:spcPct val="0"/>
              </a:spcBef>
              <a:spcAft>
                <a:spcPct val="0"/>
              </a:spcAft>
              <a:buClrTx/>
              <a:buSzTx/>
              <a:buFontTx/>
              <a:buNone/>
            </a:pPr>
            <a:r>
              <a:rPr lang="en-US" altLang="el-GR" sz="1200">
                <a:solidFill>
                  <a:srgbClr val="FFFFFF"/>
                </a:solidFill>
              </a:rPr>
              <a:t>Copyright © 2007, 2006, 2001, 1994 by Mosby, Inc., an affiliate of Elsevier Inc.</a:t>
            </a:r>
            <a:endParaRPr lang="en-GB" altLang="el-GR" sz="1200">
              <a:solidFill>
                <a:srgbClr val="FFFFFF"/>
              </a:solidFill>
            </a:endParaRPr>
          </a:p>
        </p:txBody>
      </p:sp>
      <p:sp>
        <p:nvSpPr>
          <p:cNvPr id="2" name="Ορθογώνιο 1"/>
          <p:cNvSpPr/>
          <p:nvPr/>
        </p:nvSpPr>
        <p:spPr>
          <a:xfrm>
            <a:off x="1691680" y="1700808"/>
            <a:ext cx="5328592" cy="3384376"/>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l-GR"/>
          </a:p>
        </p:txBody>
      </p:sp>
    </p:spTree>
    <p:extLst>
      <p:ext uri="{BB962C8B-B14F-4D97-AF65-F5344CB8AC3E}">
        <p14:creationId xmlns:p14="http://schemas.microsoft.com/office/powerpoint/2010/main" val="1119599981"/>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632" y="116632"/>
            <a:ext cx="4200525" cy="426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126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55976" y="3429000"/>
            <a:ext cx="4788024" cy="3429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224096487"/>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2"/>
          <p:cNvSpPr>
            <a:spLocks noGrp="1" noChangeArrowheads="1"/>
          </p:cNvSpPr>
          <p:nvPr>
            <p:ph type="title"/>
          </p:nvPr>
        </p:nvSpPr>
        <p:spPr/>
        <p:txBody>
          <a:bodyPr/>
          <a:lstStyle/>
          <a:p>
            <a:r>
              <a:rPr lang="en-US" altLang="el-GR" dirty="0" smtClean="0"/>
              <a:t> SHOCK </a:t>
            </a:r>
            <a:r>
              <a:rPr lang="en-US" altLang="el-GR" dirty="0" err="1" smtClean="0"/>
              <a:t>Πώς</a:t>
            </a:r>
            <a:r>
              <a:rPr lang="en-US" altLang="el-GR" dirty="0" smtClean="0"/>
              <a:t> </a:t>
            </a:r>
            <a:r>
              <a:rPr lang="en-US" altLang="el-GR" dirty="0" err="1"/>
              <a:t>το</a:t>
            </a:r>
            <a:r>
              <a:rPr lang="en-US" altLang="el-GR" dirty="0"/>
              <a:t> ανα</a:t>
            </a:r>
            <a:r>
              <a:rPr lang="en-US" altLang="el-GR" dirty="0" err="1"/>
              <a:t>γνωρίζω</a:t>
            </a:r>
            <a:r>
              <a:rPr lang="en-US" altLang="el-GR" dirty="0"/>
              <a:t>;</a:t>
            </a:r>
          </a:p>
        </p:txBody>
      </p:sp>
      <p:pic>
        <p:nvPicPr>
          <p:cNvPr id="34819" name="Picture 3" descr="3-1PATIE"/>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28800" y="1446213"/>
            <a:ext cx="5995988" cy="5411787"/>
          </a:xfrm>
          <a:prstGeom prst="rect">
            <a:avLst/>
          </a:prstGeom>
          <a:noFill/>
          <a:extLst>
            <a:ext uri="{909E8E84-426E-40DD-AFC4-6F175D3DCCD1}">
              <a14:hiddenFill xmlns:a14="http://schemas.microsoft.com/office/drawing/2010/main">
                <a:solidFill>
                  <a:srgbClr val="FFFFFF"/>
                </a:solidFill>
              </a14:hiddenFill>
            </a:ext>
          </a:extLst>
        </p:spPr>
      </p:pic>
      <p:sp>
        <p:nvSpPr>
          <p:cNvPr id="34821" name="Text Box 5"/>
          <p:cNvSpPr txBox="1">
            <a:spLocks noChangeArrowheads="1"/>
          </p:cNvSpPr>
          <p:nvPr/>
        </p:nvSpPr>
        <p:spPr bwMode="auto">
          <a:xfrm>
            <a:off x="6372225" y="4437063"/>
            <a:ext cx="2492375"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0" fontAlgn="base" hangingPunct="0">
              <a:spcBef>
                <a:spcPct val="50000"/>
              </a:spcBef>
              <a:spcAft>
                <a:spcPct val="0"/>
              </a:spcAft>
            </a:pPr>
            <a:r>
              <a:rPr lang="en-US" altLang="el-GR" sz="3200" b="1" smtClean="0">
                <a:solidFill>
                  <a:srgbClr val="FFFFFF"/>
                </a:solidFill>
              </a:rPr>
              <a:t>Ταχυκαρδία</a:t>
            </a:r>
          </a:p>
        </p:txBody>
      </p:sp>
      <p:sp>
        <p:nvSpPr>
          <p:cNvPr id="34822" name="Text Box 6"/>
          <p:cNvSpPr txBox="1">
            <a:spLocks noChangeArrowheads="1"/>
          </p:cNvSpPr>
          <p:nvPr/>
        </p:nvSpPr>
        <p:spPr bwMode="auto">
          <a:xfrm>
            <a:off x="609600" y="2057400"/>
            <a:ext cx="2260600" cy="2041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fontAlgn="base" hangingPunct="0">
              <a:spcBef>
                <a:spcPct val="0"/>
              </a:spcBef>
              <a:spcAft>
                <a:spcPct val="0"/>
              </a:spcAft>
            </a:pPr>
            <a:r>
              <a:rPr lang="en-US" altLang="el-GR" sz="3200" b="1" smtClean="0">
                <a:solidFill>
                  <a:srgbClr val="FFFFFF"/>
                </a:solidFill>
              </a:rPr>
              <a:t>Μεταβολές</a:t>
            </a:r>
          </a:p>
          <a:p>
            <a:pPr algn="ctr" eaLnBrk="0" fontAlgn="base" hangingPunct="0">
              <a:spcBef>
                <a:spcPct val="0"/>
              </a:spcBef>
              <a:spcAft>
                <a:spcPct val="0"/>
              </a:spcAft>
            </a:pPr>
            <a:r>
              <a:rPr lang="en-US" altLang="el-GR" sz="3200" b="1" smtClean="0">
                <a:solidFill>
                  <a:srgbClr val="FFFFFF"/>
                </a:solidFill>
              </a:rPr>
              <a:t>επιπέδου</a:t>
            </a:r>
          </a:p>
          <a:p>
            <a:pPr algn="ctr" eaLnBrk="0" fontAlgn="base" hangingPunct="0">
              <a:spcBef>
                <a:spcPct val="0"/>
              </a:spcBef>
              <a:spcAft>
                <a:spcPct val="0"/>
              </a:spcAft>
            </a:pPr>
            <a:r>
              <a:rPr lang="en-US" altLang="el-GR" sz="3200" b="1" smtClean="0">
                <a:solidFill>
                  <a:srgbClr val="FFFFFF"/>
                </a:solidFill>
              </a:rPr>
              <a:t>συνείδησης,</a:t>
            </a:r>
          </a:p>
          <a:p>
            <a:pPr algn="ctr" eaLnBrk="0" fontAlgn="base" hangingPunct="0">
              <a:spcBef>
                <a:spcPct val="0"/>
              </a:spcBef>
              <a:spcAft>
                <a:spcPct val="0"/>
              </a:spcAft>
            </a:pPr>
            <a:r>
              <a:rPr lang="en-US" altLang="el-GR" sz="3200" b="1" smtClean="0">
                <a:solidFill>
                  <a:srgbClr val="FFFFFF"/>
                </a:solidFill>
              </a:rPr>
              <a:t>Ανησυχία</a:t>
            </a:r>
          </a:p>
        </p:txBody>
      </p:sp>
      <p:sp>
        <p:nvSpPr>
          <p:cNvPr id="34823" name="Text Box 7"/>
          <p:cNvSpPr txBox="1">
            <a:spLocks noChangeArrowheads="1"/>
          </p:cNvSpPr>
          <p:nvPr/>
        </p:nvSpPr>
        <p:spPr bwMode="auto">
          <a:xfrm>
            <a:off x="228600" y="4953000"/>
            <a:ext cx="2590800" cy="1554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0" fontAlgn="base" hangingPunct="0">
              <a:spcBef>
                <a:spcPct val="0"/>
              </a:spcBef>
              <a:spcAft>
                <a:spcPct val="0"/>
              </a:spcAft>
            </a:pPr>
            <a:r>
              <a:rPr lang="en-US" altLang="el-GR" sz="3200" b="1" smtClean="0">
                <a:solidFill>
                  <a:srgbClr val="FFFFFF"/>
                </a:solidFill>
              </a:rPr>
              <a:t>Ψυχρό, ιδρωμένο</a:t>
            </a:r>
          </a:p>
          <a:p>
            <a:pPr algn="ctr" eaLnBrk="0" fontAlgn="base" hangingPunct="0">
              <a:spcBef>
                <a:spcPct val="0"/>
              </a:spcBef>
              <a:spcAft>
                <a:spcPct val="0"/>
              </a:spcAft>
            </a:pPr>
            <a:r>
              <a:rPr lang="en-US" altLang="el-GR" sz="3200" b="1" smtClean="0">
                <a:solidFill>
                  <a:srgbClr val="FFFFFF"/>
                </a:solidFill>
              </a:rPr>
              <a:t>δέρμα</a:t>
            </a:r>
          </a:p>
        </p:txBody>
      </p:sp>
      <p:sp>
        <p:nvSpPr>
          <p:cNvPr id="34824" name="Text Box 8"/>
          <p:cNvSpPr txBox="1">
            <a:spLocks noChangeArrowheads="1"/>
          </p:cNvSpPr>
          <p:nvPr/>
        </p:nvSpPr>
        <p:spPr bwMode="auto">
          <a:xfrm>
            <a:off x="4684713" y="5326063"/>
            <a:ext cx="2465387"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fontAlgn="base" hangingPunct="0">
              <a:spcBef>
                <a:spcPct val="0"/>
              </a:spcBef>
              <a:spcAft>
                <a:spcPct val="0"/>
              </a:spcAft>
            </a:pPr>
            <a:r>
              <a:rPr lang="en-US" altLang="el-GR" sz="3200" b="1" smtClean="0">
                <a:solidFill>
                  <a:srgbClr val="FFFFFF"/>
                </a:solidFill>
                <a:sym typeface="Symbol" pitchFamily="18" charset="2"/>
              </a:rPr>
              <a:t> Απέκκριση</a:t>
            </a:r>
            <a:endParaRPr lang="en-US" altLang="el-GR" sz="3200" b="1" smtClean="0">
              <a:solidFill>
                <a:srgbClr val="FFFFFF"/>
              </a:solidFill>
            </a:endParaRPr>
          </a:p>
          <a:p>
            <a:pPr algn="ctr" eaLnBrk="0" fontAlgn="base" hangingPunct="0">
              <a:spcBef>
                <a:spcPct val="0"/>
              </a:spcBef>
              <a:spcAft>
                <a:spcPct val="0"/>
              </a:spcAft>
            </a:pPr>
            <a:r>
              <a:rPr lang="en-US" altLang="el-GR" sz="3200" b="1" smtClean="0">
                <a:solidFill>
                  <a:srgbClr val="FFFFFF"/>
                </a:solidFill>
              </a:rPr>
              <a:t>ούρων</a:t>
            </a:r>
          </a:p>
        </p:txBody>
      </p:sp>
      <p:sp>
        <p:nvSpPr>
          <p:cNvPr id="34825" name="Text Box 9"/>
          <p:cNvSpPr txBox="1">
            <a:spLocks noChangeArrowheads="1"/>
          </p:cNvSpPr>
          <p:nvPr/>
        </p:nvSpPr>
        <p:spPr bwMode="auto">
          <a:xfrm>
            <a:off x="457200" y="4191000"/>
            <a:ext cx="1768475"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fontAlgn="base" hangingPunct="0">
              <a:spcBef>
                <a:spcPct val="0"/>
              </a:spcBef>
              <a:spcAft>
                <a:spcPct val="0"/>
              </a:spcAft>
            </a:pPr>
            <a:r>
              <a:rPr lang="en-US" altLang="el-GR" sz="3200" b="1" smtClean="0">
                <a:solidFill>
                  <a:srgbClr val="FFFFFF"/>
                </a:solidFill>
              </a:rPr>
              <a:t>Υπόταση</a:t>
            </a:r>
          </a:p>
        </p:txBody>
      </p:sp>
      <p:sp>
        <p:nvSpPr>
          <p:cNvPr id="34826" name="Text Box 10"/>
          <p:cNvSpPr txBox="1">
            <a:spLocks noChangeArrowheads="1"/>
          </p:cNvSpPr>
          <p:nvPr/>
        </p:nvSpPr>
        <p:spPr bwMode="auto">
          <a:xfrm>
            <a:off x="4572000" y="2794000"/>
            <a:ext cx="3276600" cy="1554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0" fontAlgn="base" hangingPunct="0">
              <a:spcBef>
                <a:spcPct val="0"/>
              </a:spcBef>
              <a:spcAft>
                <a:spcPct val="0"/>
              </a:spcAft>
            </a:pPr>
            <a:r>
              <a:rPr lang="en-US" altLang="el-GR" sz="3200" b="1" smtClean="0">
                <a:solidFill>
                  <a:srgbClr val="FFFFFF"/>
                </a:solidFill>
              </a:rPr>
              <a:t>Ταχύπνοια,</a:t>
            </a:r>
          </a:p>
          <a:p>
            <a:pPr algn="ctr" eaLnBrk="0" fontAlgn="base" hangingPunct="0">
              <a:spcBef>
                <a:spcPct val="0"/>
              </a:spcBef>
              <a:spcAft>
                <a:spcPct val="0"/>
              </a:spcAft>
            </a:pPr>
            <a:r>
              <a:rPr lang="en-US" altLang="el-GR" sz="3200" b="1" smtClean="0">
                <a:solidFill>
                  <a:srgbClr val="FFFFFF"/>
                </a:solidFill>
              </a:rPr>
              <a:t>Επιπόλαιη αναπνοή</a:t>
            </a:r>
          </a:p>
        </p:txBody>
      </p:sp>
      <p:sp>
        <p:nvSpPr>
          <p:cNvPr id="34827" name="Rectangle 11"/>
          <p:cNvSpPr>
            <a:spLocks noChangeArrowheads="1"/>
          </p:cNvSpPr>
          <p:nvPr/>
        </p:nvSpPr>
        <p:spPr bwMode="auto">
          <a:xfrm>
            <a:off x="7391400" y="6494463"/>
            <a:ext cx="863600" cy="363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eaLnBrk="0" fontAlgn="base" hangingPunct="0">
              <a:spcBef>
                <a:spcPct val="0"/>
              </a:spcBef>
              <a:spcAft>
                <a:spcPct val="0"/>
              </a:spcAft>
            </a:pPr>
            <a:r>
              <a:rPr lang="en-US" altLang="en-US" smtClean="0">
                <a:solidFill>
                  <a:srgbClr val="3366FF"/>
                </a:solidFill>
                <a:latin typeface="Symbol" pitchFamily="18" charset="2"/>
              </a:rPr>
              <a:t></a:t>
            </a:r>
            <a:r>
              <a:rPr lang="en-US" altLang="en-US" smtClean="0">
                <a:solidFill>
                  <a:srgbClr val="3366FF"/>
                </a:solidFill>
              </a:rPr>
              <a:t>ACS</a:t>
            </a:r>
          </a:p>
        </p:txBody>
      </p:sp>
      <p:grpSp>
        <p:nvGrpSpPr>
          <p:cNvPr id="34828" name="Group 12"/>
          <p:cNvGrpSpPr>
            <a:grpSpLocks/>
          </p:cNvGrpSpPr>
          <p:nvPr/>
        </p:nvGrpSpPr>
        <p:grpSpPr bwMode="auto">
          <a:xfrm>
            <a:off x="442912" y="990600"/>
            <a:ext cx="8226425" cy="1052513"/>
            <a:chOff x="279" y="624"/>
            <a:chExt cx="5182" cy="663"/>
          </a:xfrm>
        </p:grpSpPr>
        <p:sp>
          <p:nvSpPr>
            <p:cNvPr id="34831" name="Rectangle 15"/>
            <p:cNvSpPr>
              <a:spLocks noChangeArrowheads="1"/>
            </p:cNvSpPr>
            <p:nvPr/>
          </p:nvSpPr>
          <p:spPr bwMode="ltGray">
            <a:xfrm>
              <a:off x="341" y="958"/>
              <a:ext cx="266" cy="299"/>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fontAlgn="base" hangingPunct="0">
                <a:spcBef>
                  <a:spcPct val="0"/>
                </a:spcBef>
                <a:spcAft>
                  <a:spcPct val="0"/>
                </a:spcAft>
              </a:pPr>
              <a:endParaRPr kumimoji="1" lang="el-GR" altLang="el-GR" sz="2400" smtClean="0">
                <a:solidFill>
                  <a:srgbClr val="FFFFFF"/>
                </a:solidFill>
                <a:latin typeface="Tahoma" pitchFamily="34" charset="0"/>
              </a:endParaRPr>
            </a:p>
          </p:txBody>
        </p:sp>
        <p:sp>
          <p:nvSpPr>
            <p:cNvPr id="34834" name="Rectangle 18"/>
            <p:cNvSpPr>
              <a:spLocks noChangeArrowheads="1"/>
            </p:cNvSpPr>
            <p:nvPr/>
          </p:nvSpPr>
          <p:spPr bwMode="gray">
            <a:xfrm>
              <a:off x="480" y="624"/>
              <a:ext cx="20" cy="663"/>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fontAlgn="base" hangingPunct="0">
                <a:spcBef>
                  <a:spcPct val="0"/>
                </a:spcBef>
                <a:spcAft>
                  <a:spcPct val="0"/>
                </a:spcAft>
              </a:pPr>
              <a:endParaRPr kumimoji="1" lang="el-GR" altLang="el-GR" sz="2400" smtClean="0">
                <a:solidFill>
                  <a:srgbClr val="FFFFFF"/>
                </a:solidFill>
                <a:latin typeface="Tahoma" pitchFamily="34" charset="0"/>
              </a:endParaRPr>
            </a:p>
          </p:txBody>
        </p:sp>
        <p:sp>
          <p:nvSpPr>
            <p:cNvPr id="34835" name="Rectangle 19"/>
            <p:cNvSpPr>
              <a:spLocks noChangeArrowheads="1"/>
            </p:cNvSpPr>
            <p:nvPr/>
          </p:nvSpPr>
          <p:spPr bwMode="gray">
            <a:xfrm>
              <a:off x="279" y="1122"/>
              <a:ext cx="5182" cy="20"/>
            </a:xfrm>
            <a:prstGeom prst="rect">
              <a:avLst/>
            </a:prstGeom>
            <a:gradFill rotWithShape="0">
              <a:gsLst>
                <a:gs pos="0">
                  <a:schemeClr val="bg2"/>
                </a:gs>
                <a:gs pos="100000">
                  <a:schemeClr val="bg1"/>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fontAlgn="base" hangingPunct="0">
                <a:spcBef>
                  <a:spcPct val="0"/>
                </a:spcBef>
                <a:spcAft>
                  <a:spcPct val="0"/>
                </a:spcAft>
              </a:pPr>
              <a:endParaRPr kumimoji="1" lang="el-GR" altLang="el-GR" sz="2400" smtClean="0">
                <a:solidFill>
                  <a:srgbClr val="FFFFFF"/>
                </a:solidFill>
                <a:latin typeface="Tahoma" pitchFamily="34" charset="0"/>
              </a:endParaRPr>
            </a:p>
          </p:txBody>
        </p:sp>
      </p:grpSp>
    </p:spTree>
    <p:extLst>
      <p:ext uri="{BB962C8B-B14F-4D97-AF65-F5344CB8AC3E}">
        <p14:creationId xmlns:p14="http://schemas.microsoft.com/office/powerpoint/2010/main" val="265169529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499"/>
                                          </p:stCondLst>
                                        </p:cTn>
                                        <p:tgtEl>
                                          <p:spTgt spid="3481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34821"/>
                                        </p:tgtEl>
                                        <p:attrNameLst>
                                          <p:attrName>style.visibility</p:attrName>
                                        </p:attrNameLst>
                                      </p:cBhvr>
                                      <p:to>
                                        <p:strVal val="visible"/>
                                      </p:to>
                                    </p:set>
                                  </p:childTnLst>
                                  <p:subTnLst>
                                    <p:animClr clrSpc="rgb" dir="cw">
                                      <p:cBhvr override="childStyle">
                                        <p:cTn dur="1" fill="hold" display="0" masterRel="nextClick" afterEffect="1"/>
                                        <p:tgtEl>
                                          <p:spTgt spid="34821"/>
                                        </p:tgtEl>
                                        <p:attrNameLst>
                                          <p:attrName>ppt_c</p:attrName>
                                        </p:attrNameLst>
                                      </p:cBhvr>
                                      <p:to>
                                        <a:srgbClr val="85B9FF"/>
                                      </p:to>
                                    </p:animClr>
                                  </p:sub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34822"/>
                                        </p:tgtEl>
                                        <p:attrNameLst>
                                          <p:attrName>style.visibility</p:attrName>
                                        </p:attrNameLst>
                                      </p:cBhvr>
                                      <p:to>
                                        <p:strVal val="visible"/>
                                      </p:to>
                                    </p:set>
                                  </p:childTnLst>
                                  <p:subTnLst>
                                    <p:animClr clrSpc="rgb" dir="cw">
                                      <p:cBhvr override="childStyle">
                                        <p:cTn dur="1" fill="hold" display="0" masterRel="nextClick" afterEffect="1"/>
                                        <p:tgtEl>
                                          <p:spTgt spid="34822"/>
                                        </p:tgtEl>
                                        <p:attrNameLst>
                                          <p:attrName>ppt_c</p:attrName>
                                        </p:attrNameLst>
                                      </p:cBhvr>
                                      <p:to>
                                        <a:srgbClr val="91BEFF"/>
                                      </p:to>
                                    </p:animClr>
                                  </p:sub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34826"/>
                                        </p:tgtEl>
                                        <p:attrNameLst>
                                          <p:attrName>style.visibility</p:attrName>
                                        </p:attrNameLst>
                                      </p:cBhvr>
                                      <p:to>
                                        <p:strVal val="visible"/>
                                      </p:to>
                                    </p:set>
                                  </p:childTnLst>
                                  <p:subTnLst>
                                    <p:animClr clrSpc="rgb" dir="cw">
                                      <p:cBhvr override="childStyle">
                                        <p:cTn dur="1" fill="hold" display="0" masterRel="nextClick" afterEffect="1"/>
                                        <p:tgtEl>
                                          <p:spTgt spid="34826"/>
                                        </p:tgtEl>
                                        <p:attrNameLst>
                                          <p:attrName>ppt_c</p:attrName>
                                        </p:attrNameLst>
                                      </p:cBhvr>
                                      <p:to>
                                        <a:srgbClr val="91BEFF"/>
                                      </p:to>
                                    </p:animClr>
                                  </p:sub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34823"/>
                                        </p:tgtEl>
                                        <p:attrNameLst>
                                          <p:attrName>style.visibility</p:attrName>
                                        </p:attrNameLst>
                                      </p:cBhvr>
                                      <p:to>
                                        <p:strVal val="visible"/>
                                      </p:to>
                                    </p:set>
                                  </p:childTnLst>
                                  <p:subTnLst>
                                    <p:animClr clrSpc="rgb" dir="cw">
                                      <p:cBhvr override="childStyle">
                                        <p:cTn dur="1" fill="hold" display="0" masterRel="nextClick" afterEffect="1"/>
                                        <p:tgtEl>
                                          <p:spTgt spid="34823"/>
                                        </p:tgtEl>
                                        <p:attrNameLst>
                                          <p:attrName>ppt_c</p:attrName>
                                        </p:attrNameLst>
                                      </p:cBhvr>
                                      <p:to>
                                        <a:srgbClr val="91BEFF"/>
                                      </p:to>
                                    </p:animClr>
                                  </p:sub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34824"/>
                                        </p:tgtEl>
                                        <p:attrNameLst>
                                          <p:attrName>style.visibility</p:attrName>
                                        </p:attrNameLst>
                                      </p:cBhvr>
                                      <p:to>
                                        <p:strVal val="visible"/>
                                      </p:to>
                                    </p:set>
                                  </p:childTnLst>
                                  <p:subTnLst>
                                    <p:animClr clrSpc="rgb" dir="cw">
                                      <p:cBhvr override="childStyle">
                                        <p:cTn dur="1" fill="hold" display="0" masterRel="nextClick" afterEffect="1"/>
                                        <p:tgtEl>
                                          <p:spTgt spid="34824"/>
                                        </p:tgtEl>
                                        <p:attrNameLst>
                                          <p:attrName>ppt_c</p:attrName>
                                        </p:attrNameLst>
                                      </p:cBhvr>
                                      <p:to>
                                        <a:srgbClr val="91BEFF"/>
                                      </p:to>
                                    </p:animClr>
                                  </p:sub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34825"/>
                                        </p:tgtEl>
                                        <p:attrNameLst>
                                          <p:attrName>style.visibility</p:attrName>
                                        </p:attrNameLst>
                                      </p:cBhvr>
                                      <p:to>
                                        <p:strVal val="visible"/>
                                      </p:to>
                                    </p:set>
                                  </p:childTnLst>
                                  <p:subTnLst>
                                    <p:animClr clrSpc="rgb" dir="cw">
                                      <p:cBhvr override="childStyle">
                                        <p:cTn dur="1" fill="hold" display="0" masterRel="nextClick" afterEffect="1"/>
                                        <p:tgtEl>
                                          <p:spTgt spid="34825"/>
                                        </p:tgtEl>
                                        <p:attrNameLst>
                                          <p:attrName>ppt_c</p:attrName>
                                        </p:attrNameLst>
                                      </p:cBhvr>
                                      <p:to>
                                        <a:srgbClr val="91BEFF"/>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1" grpId="0" autoUpdateAnimBg="0"/>
      <p:bldP spid="34822" grpId="0" autoUpdateAnimBg="0"/>
      <p:bldP spid="34823" grpId="0" autoUpdateAnimBg="0"/>
      <p:bldP spid="34824" grpId="0" autoUpdateAnimBg="0"/>
      <p:bldP spid="34825" grpId="0" autoUpdateAnimBg="0"/>
      <p:bldP spid="34826" grpId="0" autoUpdateAnimBg="0"/>
    </p:bldLst>
  </p:timing>
</p:sld>
</file>

<file path=ppt/slides/slide6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2290" name="Rectangle 2"/>
          <p:cNvSpPr>
            <a:spLocks noGrp="1" noChangeArrowheads="1"/>
          </p:cNvSpPr>
          <p:nvPr>
            <p:ph type="title"/>
          </p:nvPr>
        </p:nvSpPr>
        <p:spPr>
          <a:xfrm>
            <a:off x="1192213" y="617538"/>
            <a:ext cx="7793037" cy="1143000"/>
          </a:xfrm>
        </p:spPr>
        <p:txBody>
          <a:bodyPr/>
          <a:lstStyle/>
          <a:p>
            <a:r>
              <a:rPr lang="en-US" altLang="el-GR"/>
              <a:t>Πώς το αναγνωρίζω;</a:t>
            </a:r>
          </a:p>
        </p:txBody>
      </p:sp>
      <p:sp>
        <p:nvSpPr>
          <p:cNvPr id="12291" name="Rectangle 3"/>
          <p:cNvSpPr>
            <a:spLocks noGrp="1" noChangeArrowheads="1"/>
          </p:cNvSpPr>
          <p:nvPr>
            <p:ph idx="1"/>
          </p:nvPr>
        </p:nvSpPr>
        <p:spPr>
          <a:xfrm>
            <a:off x="685800" y="3352800"/>
            <a:ext cx="4800600" cy="801688"/>
          </a:xfrm>
        </p:spPr>
        <p:txBody>
          <a:bodyPr/>
          <a:lstStyle/>
          <a:p>
            <a:r>
              <a:rPr lang="en-US" altLang="el-GR"/>
              <a:t>Ιστορικό ΠΑΦΑΓ</a:t>
            </a:r>
          </a:p>
        </p:txBody>
      </p:sp>
      <p:grpSp>
        <p:nvGrpSpPr>
          <p:cNvPr id="12295" name="Group 7"/>
          <p:cNvGrpSpPr>
            <a:grpSpLocks/>
          </p:cNvGrpSpPr>
          <p:nvPr/>
        </p:nvGrpSpPr>
        <p:grpSpPr bwMode="auto">
          <a:xfrm>
            <a:off x="1028700" y="4191000"/>
            <a:ext cx="7437438" cy="1647825"/>
            <a:chOff x="572" y="2302"/>
            <a:chExt cx="4685" cy="1038"/>
          </a:xfrm>
        </p:grpSpPr>
        <p:sp>
          <p:nvSpPr>
            <p:cNvPr id="12292" name="Text Box 4"/>
            <p:cNvSpPr txBox="1">
              <a:spLocks noChangeArrowheads="1"/>
            </p:cNvSpPr>
            <p:nvPr/>
          </p:nvSpPr>
          <p:spPr bwMode="auto">
            <a:xfrm>
              <a:off x="572" y="2304"/>
              <a:ext cx="1417" cy="10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fontAlgn="base" hangingPunct="0">
                <a:spcBef>
                  <a:spcPct val="0"/>
                </a:spcBef>
                <a:spcAft>
                  <a:spcPct val="0"/>
                </a:spcAft>
              </a:pPr>
              <a:r>
                <a:rPr lang="en-US" altLang="el-GR" sz="3400" b="1" smtClean="0">
                  <a:solidFill>
                    <a:srgbClr val="FFFF00"/>
                  </a:solidFill>
                </a:rPr>
                <a:t>Ανεπαρκής</a:t>
              </a:r>
            </a:p>
            <a:p>
              <a:pPr algn="ctr" eaLnBrk="0" fontAlgn="base" hangingPunct="0">
                <a:spcBef>
                  <a:spcPct val="0"/>
                </a:spcBef>
                <a:spcAft>
                  <a:spcPct val="0"/>
                </a:spcAft>
              </a:pPr>
              <a:r>
                <a:rPr lang="en-US" altLang="el-GR" sz="3400" b="1" smtClean="0">
                  <a:solidFill>
                    <a:srgbClr val="FFFF00"/>
                  </a:solidFill>
                </a:rPr>
                <a:t>αιμάτωση</a:t>
              </a:r>
            </a:p>
            <a:p>
              <a:pPr algn="ctr" eaLnBrk="0" fontAlgn="base" hangingPunct="0">
                <a:spcBef>
                  <a:spcPct val="0"/>
                </a:spcBef>
                <a:spcAft>
                  <a:spcPct val="0"/>
                </a:spcAft>
              </a:pPr>
              <a:endParaRPr lang="en-US" altLang="el-GR" sz="3400" b="1" smtClean="0">
                <a:solidFill>
                  <a:srgbClr val="FFFF00"/>
                </a:solidFill>
              </a:endParaRPr>
            </a:p>
          </p:txBody>
        </p:sp>
        <p:sp>
          <p:nvSpPr>
            <p:cNvPr id="12293" name="Line 5"/>
            <p:cNvSpPr>
              <a:spLocks noChangeShapeType="1"/>
            </p:cNvSpPr>
            <p:nvPr/>
          </p:nvSpPr>
          <p:spPr bwMode="auto">
            <a:xfrm>
              <a:off x="2256" y="2688"/>
              <a:ext cx="1056" cy="0"/>
            </a:xfrm>
            <a:prstGeom prst="line">
              <a:avLst/>
            </a:prstGeom>
            <a:noFill/>
            <a:ln w="38100">
              <a:solidFill>
                <a:srgbClr val="00FFFF"/>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2294" name="Text Box 6"/>
            <p:cNvSpPr txBox="1">
              <a:spLocks noChangeArrowheads="1"/>
            </p:cNvSpPr>
            <p:nvPr/>
          </p:nvSpPr>
          <p:spPr bwMode="auto">
            <a:xfrm>
              <a:off x="3436" y="2302"/>
              <a:ext cx="1821" cy="7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fontAlgn="base" hangingPunct="0">
                <a:spcBef>
                  <a:spcPct val="0"/>
                </a:spcBef>
                <a:spcAft>
                  <a:spcPct val="0"/>
                </a:spcAft>
              </a:pPr>
              <a:r>
                <a:rPr lang="en-US" altLang="el-GR" sz="3400" b="1" smtClean="0">
                  <a:solidFill>
                    <a:srgbClr val="FFFF00"/>
                  </a:solidFill>
                </a:rPr>
                <a:t>Δυσλειτουργία</a:t>
              </a:r>
            </a:p>
            <a:p>
              <a:pPr algn="ctr" eaLnBrk="0" fontAlgn="base" hangingPunct="0">
                <a:spcBef>
                  <a:spcPct val="0"/>
                </a:spcBef>
                <a:spcAft>
                  <a:spcPct val="0"/>
                </a:spcAft>
              </a:pPr>
              <a:r>
                <a:rPr lang="en-US" altLang="el-GR" sz="3400" b="1" smtClean="0">
                  <a:solidFill>
                    <a:srgbClr val="FFFF00"/>
                  </a:solidFill>
                </a:rPr>
                <a:t>οργάνων</a:t>
              </a:r>
            </a:p>
          </p:txBody>
        </p:sp>
      </p:grpSp>
      <p:sp>
        <p:nvSpPr>
          <p:cNvPr id="12296" name="Rectangle 8"/>
          <p:cNvSpPr>
            <a:spLocks noChangeArrowheads="1"/>
          </p:cNvSpPr>
          <p:nvPr/>
        </p:nvSpPr>
        <p:spPr bwMode="auto">
          <a:xfrm>
            <a:off x="708025" y="2286000"/>
            <a:ext cx="8135938" cy="5730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spcAft>
                <a:spcPct val="0"/>
              </a:spcAft>
              <a:defRPr sz="3400" b="1">
                <a:solidFill>
                  <a:schemeClr val="tx1"/>
                </a:solidFill>
                <a:latin typeface="Times New Roman" pitchFamily="18" charset="0"/>
              </a:defRPr>
            </a:lvl1pPr>
            <a:lvl2pPr marL="742950" indent="-285750">
              <a:spcBef>
                <a:spcPct val="20000"/>
              </a:spcBef>
              <a:spcAft>
                <a:spcPct val="0"/>
              </a:spcAft>
              <a:buSzPct val="75000"/>
              <a:buFont typeface="Symbol" pitchFamily="18" charset="2"/>
              <a:buChar char="·"/>
              <a:defRPr sz="2800">
                <a:solidFill>
                  <a:schemeClr val="tx1"/>
                </a:solidFill>
                <a:latin typeface="Times New Roman" pitchFamily="18" charset="0"/>
              </a:defRPr>
            </a:lvl2pPr>
            <a:lvl3pPr marL="1143000" indent="-228600">
              <a:spcBef>
                <a:spcPct val="20000"/>
              </a:spcBef>
              <a:spcAft>
                <a:spcPct val="0"/>
              </a:spcAft>
              <a:defRPr sz="2400">
                <a:solidFill>
                  <a:schemeClr val="tx1"/>
                </a:solidFill>
                <a:latin typeface="Times New Roman" pitchFamily="18" charset="0"/>
              </a:defRPr>
            </a:lvl3pPr>
            <a:lvl4pPr marL="1600200" indent="-228600">
              <a:spcBef>
                <a:spcPct val="20000"/>
              </a:spcBef>
              <a:spcAft>
                <a:spcPct val="0"/>
              </a:spcAft>
              <a:defRPr sz="2000">
                <a:solidFill>
                  <a:schemeClr val="tx1"/>
                </a:solidFill>
                <a:latin typeface="Times New Roman" pitchFamily="18" charset="0"/>
              </a:defRPr>
            </a:lvl4pPr>
            <a:lvl5pPr marL="2057400" indent="-228600">
              <a:spcBef>
                <a:spcPct val="20000"/>
              </a:spcBef>
              <a:spcAft>
                <a:spcPct val="0"/>
              </a:spcAft>
              <a:defRPr sz="2000">
                <a:solidFill>
                  <a:schemeClr val="tx1"/>
                </a:solidFill>
                <a:latin typeface="Times New Roman" pitchFamily="18" charset="0"/>
              </a:defRPr>
            </a:lvl5pPr>
            <a:lvl6pPr marL="2514600" indent="-228600" fontAlgn="base">
              <a:spcBef>
                <a:spcPct val="20000"/>
              </a:spcBef>
              <a:spcAft>
                <a:spcPct val="0"/>
              </a:spcAft>
              <a:buClr>
                <a:srgbClr val="FFCC99"/>
              </a:buClr>
              <a:buSzPct val="60000"/>
              <a:buFont typeface="Wingdings" pitchFamily="2" charset="2"/>
              <a:buChar char="Ø"/>
              <a:defRPr sz="2000">
                <a:solidFill>
                  <a:schemeClr val="tx1"/>
                </a:solidFill>
                <a:latin typeface="Times New Roman" pitchFamily="18" charset="0"/>
              </a:defRPr>
            </a:lvl6pPr>
            <a:lvl7pPr marL="2971800" indent="-228600" fontAlgn="base">
              <a:spcBef>
                <a:spcPct val="20000"/>
              </a:spcBef>
              <a:spcAft>
                <a:spcPct val="0"/>
              </a:spcAft>
              <a:buClr>
                <a:srgbClr val="FFCC99"/>
              </a:buClr>
              <a:buSzPct val="60000"/>
              <a:buFont typeface="Wingdings" pitchFamily="2" charset="2"/>
              <a:buChar char="Ø"/>
              <a:defRPr sz="2000">
                <a:solidFill>
                  <a:schemeClr val="tx1"/>
                </a:solidFill>
                <a:latin typeface="Times New Roman" pitchFamily="18" charset="0"/>
              </a:defRPr>
            </a:lvl7pPr>
            <a:lvl8pPr marL="3429000" indent="-228600" fontAlgn="base">
              <a:spcBef>
                <a:spcPct val="20000"/>
              </a:spcBef>
              <a:spcAft>
                <a:spcPct val="0"/>
              </a:spcAft>
              <a:buClr>
                <a:srgbClr val="FFCC99"/>
              </a:buClr>
              <a:buSzPct val="60000"/>
              <a:buFont typeface="Wingdings" pitchFamily="2" charset="2"/>
              <a:buChar char="Ø"/>
              <a:defRPr sz="2000">
                <a:solidFill>
                  <a:schemeClr val="tx1"/>
                </a:solidFill>
                <a:latin typeface="Times New Roman" pitchFamily="18" charset="0"/>
              </a:defRPr>
            </a:lvl8pPr>
            <a:lvl9pPr marL="3886200" indent="-228600" fontAlgn="base">
              <a:spcBef>
                <a:spcPct val="20000"/>
              </a:spcBef>
              <a:spcAft>
                <a:spcPct val="0"/>
              </a:spcAft>
              <a:buClr>
                <a:srgbClr val="FFCC99"/>
              </a:buClr>
              <a:buSzPct val="60000"/>
              <a:buFont typeface="Wingdings" pitchFamily="2" charset="2"/>
              <a:buChar char="Ø"/>
              <a:defRPr sz="2000">
                <a:solidFill>
                  <a:schemeClr val="tx1"/>
                </a:solidFill>
                <a:latin typeface="Times New Roman" pitchFamily="18" charset="0"/>
              </a:defRPr>
            </a:lvl9pPr>
          </a:lstStyle>
          <a:p>
            <a:pPr fontAlgn="base">
              <a:lnSpc>
                <a:spcPct val="90000"/>
              </a:lnSpc>
              <a:buClr>
                <a:srgbClr val="FFCC99"/>
              </a:buClr>
              <a:buSzPct val="60000"/>
              <a:buFont typeface="Wingdings" pitchFamily="2" charset="2"/>
              <a:buChar char="Ø"/>
            </a:pPr>
            <a:r>
              <a:rPr lang="en-US" altLang="el-GR" smtClean="0">
                <a:solidFill>
                  <a:srgbClr val="FFFFFF"/>
                </a:solidFill>
              </a:rPr>
              <a:t>Πληροφορίες από τον τόπο του ατυχήματος / μηχανισμός κάκωσης</a:t>
            </a:r>
          </a:p>
        </p:txBody>
      </p:sp>
      <p:sp>
        <p:nvSpPr>
          <p:cNvPr id="12297" name="Rectangle 9"/>
          <p:cNvSpPr>
            <a:spLocks noChangeArrowheads="1"/>
          </p:cNvSpPr>
          <p:nvPr/>
        </p:nvSpPr>
        <p:spPr bwMode="auto">
          <a:xfrm>
            <a:off x="7391400" y="6494463"/>
            <a:ext cx="863600" cy="363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eaLnBrk="0" fontAlgn="base" hangingPunct="0">
              <a:spcBef>
                <a:spcPct val="0"/>
              </a:spcBef>
              <a:spcAft>
                <a:spcPct val="0"/>
              </a:spcAft>
            </a:pPr>
            <a:r>
              <a:rPr lang="en-US" altLang="en-US" smtClean="0">
                <a:solidFill>
                  <a:srgbClr val="3366FF"/>
                </a:solidFill>
                <a:latin typeface="Symbol" pitchFamily="18" charset="2"/>
              </a:rPr>
              <a:t></a:t>
            </a:r>
            <a:r>
              <a:rPr lang="en-US" altLang="en-US" smtClean="0">
                <a:solidFill>
                  <a:srgbClr val="3366FF"/>
                </a:solidFill>
              </a:rPr>
              <a:t>ACS</a:t>
            </a:r>
          </a:p>
        </p:txBody>
      </p:sp>
      <p:grpSp>
        <p:nvGrpSpPr>
          <p:cNvPr id="12298" name="Group 10"/>
          <p:cNvGrpSpPr>
            <a:grpSpLocks/>
          </p:cNvGrpSpPr>
          <p:nvPr/>
        </p:nvGrpSpPr>
        <p:grpSpPr bwMode="auto">
          <a:xfrm>
            <a:off x="442912" y="990600"/>
            <a:ext cx="8226425" cy="1052513"/>
            <a:chOff x="279" y="624"/>
            <a:chExt cx="5182" cy="663"/>
          </a:xfrm>
        </p:grpSpPr>
        <p:sp>
          <p:nvSpPr>
            <p:cNvPr id="12301" name="Rectangle 13"/>
            <p:cNvSpPr>
              <a:spLocks noChangeArrowheads="1"/>
            </p:cNvSpPr>
            <p:nvPr/>
          </p:nvSpPr>
          <p:spPr bwMode="ltGray">
            <a:xfrm>
              <a:off x="341" y="958"/>
              <a:ext cx="266" cy="299"/>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fontAlgn="base" hangingPunct="0">
                <a:spcBef>
                  <a:spcPct val="0"/>
                </a:spcBef>
                <a:spcAft>
                  <a:spcPct val="0"/>
                </a:spcAft>
              </a:pPr>
              <a:endParaRPr kumimoji="1" lang="el-GR" altLang="el-GR" sz="2400" smtClean="0">
                <a:solidFill>
                  <a:srgbClr val="FFFFFF"/>
                </a:solidFill>
                <a:latin typeface="Tahoma" pitchFamily="34" charset="0"/>
              </a:endParaRPr>
            </a:p>
          </p:txBody>
        </p:sp>
        <p:sp>
          <p:nvSpPr>
            <p:cNvPr id="12304" name="Rectangle 16"/>
            <p:cNvSpPr>
              <a:spLocks noChangeArrowheads="1"/>
            </p:cNvSpPr>
            <p:nvPr/>
          </p:nvSpPr>
          <p:spPr bwMode="gray">
            <a:xfrm>
              <a:off x="480" y="624"/>
              <a:ext cx="20" cy="663"/>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fontAlgn="base" hangingPunct="0">
                <a:spcBef>
                  <a:spcPct val="0"/>
                </a:spcBef>
                <a:spcAft>
                  <a:spcPct val="0"/>
                </a:spcAft>
              </a:pPr>
              <a:endParaRPr kumimoji="1" lang="el-GR" altLang="el-GR" sz="2400" smtClean="0">
                <a:solidFill>
                  <a:srgbClr val="FFFFFF"/>
                </a:solidFill>
                <a:latin typeface="Tahoma" pitchFamily="34" charset="0"/>
              </a:endParaRPr>
            </a:p>
          </p:txBody>
        </p:sp>
        <p:sp>
          <p:nvSpPr>
            <p:cNvPr id="12305" name="Rectangle 17"/>
            <p:cNvSpPr>
              <a:spLocks noChangeArrowheads="1"/>
            </p:cNvSpPr>
            <p:nvPr/>
          </p:nvSpPr>
          <p:spPr bwMode="gray">
            <a:xfrm>
              <a:off x="279" y="1122"/>
              <a:ext cx="5182" cy="20"/>
            </a:xfrm>
            <a:prstGeom prst="rect">
              <a:avLst/>
            </a:prstGeom>
            <a:gradFill rotWithShape="0">
              <a:gsLst>
                <a:gs pos="0">
                  <a:schemeClr val="bg2"/>
                </a:gs>
                <a:gs pos="100000">
                  <a:schemeClr val="bg1"/>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fontAlgn="base" hangingPunct="0">
                <a:spcBef>
                  <a:spcPct val="0"/>
                </a:spcBef>
                <a:spcAft>
                  <a:spcPct val="0"/>
                </a:spcAft>
              </a:pPr>
              <a:endParaRPr kumimoji="1" lang="el-GR" altLang="el-GR" sz="2400" smtClean="0">
                <a:solidFill>
                  <a:srgbClr val="FFFFFF"/>
                </a:solidFill>
                <a:latin typeface="Tahoma" pitchFamily="34" charset="0"/>
              </a:endParaRPr>
            </a:p>
          </p:txBody>
        </p:sp>
      </p:grpSp>
    </p:spTree>
    <p:extLst>
      <p:ext uri="{BB962C8B-B14F-4D97-AF65-F5344CB8AC3E}">
        <p14:creationId xmlns:p14="http://schemas.microsoft.com/office/powerpoint/2010/main" val="51826709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2296">
                                            <p:txEl>
                                              <p:pRg st="0" end="0"/>
                                            </p:txEl>
                                          </p:spTgt>
                                        </p:tgtEl>
                                        <p:attrNameLst>
                                          <p:attrName>style.visibility</p:attrName>
                                        </p:attrNameLst>
                                      </p:cBhvr>
                                      <p:to>
                                        <p:strVal val="visible"/>
                                      </p:to>
                                    </p:set>
                                  </p:childTnLst>
                                  <p:subTnLst>
                                    <p:animClr clrSpc="rgb" dir="cw">
                                      <p:cBhvr override="childStyle">
                                        <p:cTn dur="1" fill="hold" display="0" masterRel="nextClick" afterEffect="1"/>
                                        <p:tgtEl>
                                          <p:spTgt spid="12296">
                                            <p:txEl>
                                              <p:pRg st="0" end="0"/>
                                            </p:txEl>
                                          </p:spTgt>
                                        </p:tgtEl>
                                        <p:attrNameLst>
                                          <p:attrName>ppt_c</p:attrName>
                                        </p:attrNameLst>
                                      </p:cBhvr>
                                      <p:to>
                                        <a:srgbClr val="91BEFF"/>
                                      </p:to>
                                    </p:animClr>
                                  </p:sub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12291">
                                            <p:txEl>
                                              <p:pRg st="0" end="0"/>
                                            </p:txEl>
                                          </p:spTgt>
                                        </p:tgtEl>
                                        <p:attrNameLst>
                                          <p:attrName>style.visibility</p:attrName>
                                        </p:attrNameLst>
                                      </p:cBhvr>
                                      <p:to>
                                        <p:strVal val="visible"/>
                                      </p:to>
                                    </p:set>
                                  </p:childTnLst>
                                  <p:subTnLst>
                                    <p:animClr clrSpc="rgb" dir="cw">
                                      <p:cBhvr override="childStyle">
                                        <p:cTn dur="1" fill="hold" display="0" masterRel="nextClick" afterEffect="1"/>
                                        <p:tgtEl>
                                          <p:spTgt spid="12291">
                                            <p:txEl>
                                              <p:pRg st="0" end="0"/>
                                            </p:txEl>
                                          </p:spTgt>
                                        </p:tgtEl>
                                        <p:attrNameLst>
                                          <p:attrName>ppt_c</p:attrName>
                                        </p:attrNameLst>
                                      </p:cBhvr>
                                      <p:to>
                                        <a:srgbClr val="91BEFF"/>
                                      </p:to>
                                    </p:animClr>
                                  </p:subTnLst>
                                </p:cTn>
                              </p:par>
                            </p:childTnLst>
                          </p:cTn>
                        </p:par>
                      </p:childTnLst>
                    </p:cTn>
                  </p:par>
                  <p:par>
                    <p:cTn id="11" fill="hold" nodeType="clickPar">
                      <p:stCondLst>
                        <p:cond delay="indefinite"/>
                      </p:stCondLst>
                      <p:childTnLst>
                        <p:par>
                          <p:cTn id="12" fill="hold" nodeType="withGroup">
                            <p:stCondLst>
                              <p:cond delay="0"/>
                            </p:stCondLst>
                            <p:childTnLst>
                              <p:par>
                                <p:cTn id="13" presetID="17" presetClass="entr" presetSubtype="8" fill="hold" nodeType="clickEffect">
                                  <p:stCondLst>
                                    <p:cond delay="0"/>
                                  </p:stCondLst>
                                  <p:childTnLst>
                                    <p:set>
                                      <p:cBhvr>
                                        <p:cTn id="14" dur="1" fill="hold">
                                          <p:stCondLst>
                                            <p:cond delay="0"/>
                                          </p:stCondLst>
                                        </p:cTn>
                                        <p:tgtEl>
                                          <p:spTgt spid="12295"/>
                                        </p:tgtEl>
                                        <p:attrNameLst>
                                          <p:attrName>style.visibility</p:attrName>
                                        </p:attrNameLst>
                                      </p:cBhvr>
                                      <p:to>
                                        <p:strVal val="visible"/>
                                      </p:to>
                                    </p:set>
                                    <p:anim calcmode="lin" valueType="num">
                                      <p:cBhvr>
                                        <p:cTn id="15" dur="500" fill="hold"/>
                                        <p:tgtEl>
                                          <p:spTgt spid="12295"/>
                                        </p:tgtEl>
                                        <p:attrNameLst>
                                          <p:attrName>ppt_x</p:attrName>
                                        </p:attrNameLst>
                                      </p:cBhvr>
                                      <p:tavLst>
                                        <p:tav tm="0">
                                          <p:val>
                                            <p:strVal val="#ppt_x-#ppt_w/2"/>
                                          </p:val>
                                        </p:tav>
                                        <p:tav tm="100000">
                                          <p:val>
                                            <p:strVal val="#ppt_x"/>
                                          </p:val>
                                        </p:tav>
                                      </p:tavLst>
                                    </p:anim>
                                    <p:anim calcmode="lin" valueType="num">
                                      <p:cBhvr>
                                        <p:cTn id="16" dur="500" fill="hold"/>
                                        <p:tgtEl>
                                          <p:spTgt spid="12295"/>
                                        </p:tgtEl>
                                        <p:attrNameLst>
                                          <p:attrName>ppt_y</p:attrName>
                                        </p:attrNameLst>
                                      </p:cBhvr>
                                      <p:tavLst>
                                        <p:tav tm="0">
                                          <p:val>
                                            <p:strVal val="#ppt_y"/>
                                          </p:val>
                                        </p:tav>
                                        <p:tav tm="100000">
                                          <p:val>
                                            <p:strVal val="#ppt_y"/>
                                          </p:val>
                                        </p:tav>
                                      </p:tavLst>
                                    </p:anim>
                                    <p:anim calcmode="lin" valueType="num">
                                      <p:cBhvr>
                                        <p:cTn id="17" dur="500" fill="hold"/>
                                        <p:tgtEl>
                                          <p:spTgt spid="12295"/>
                                        </p:tgtEl>
                                        <p:attrNameLst>
                                          <p:attrName>ppt_w</p:attrName>
                                        </p:attrNameLst>
                                      </p:cBhvr>
                                      <p:tavLst>
                                        <p:tav tm="0">
                                          <p:val>
                                            <p:fltVal val="0"/>
                                          </p:val>
                                        </p:tav>
                                        <p:tav tm="100000">
                                          <p:val>
                                            <p:strVal val="#ppt_w"/>
                                          </p:val>
                                        </p:tav>
                                      </p:tavLst>
                                    </p:anim>
                                    <p:anim calcmode="lin" valueType="num">
                                      <p:cBhvr>
                                        <p:cTn id="18" dur="500" fill="hold"/>
                                        <p:tgtEl>
                                          <p:spTgt spid="12295"/>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1" grpId="0" build="p" autoUpdateAnimBg="0"/>
      <p:bldP spid="12296" grpId="0" build="p" autoUpdateAnimBg="0"/>
    </p:bldLst>
  </p:timing>
</p:sld>
</file>

<file path=ppt/slides/slide6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p:txBody>
          <a:bodyPr>
            <a:normAutofit fontScale="90000"/>
          </a:bodyPr>
          <a:lstStyle/>
          <a:p>
            <a:r>
              <a:rPr lang="en-US" altLang="el-GR"/>
              <a:t>Ποιά είναι η απαραίτητη προετοιμασία</a:t>
            </a:r>
          </a:p>
        </p:txBody>
      </p:sp>
      <p:sp>
        <p:nvSpPr>
          <p:cNvPr id="13315" name="Rectangle 3"/>
          <p:cNvSpPr>
            <a:spLocks noGrp="1" noChangeArrowheads="1"/>
          </p:cNvSpPr>
          <p:nvPr>
            <p:ph idx="1"/>
          </p:nvPr>
        </p:nvSpPr>
        <p:spPr>
          <a:xfrm>
            <a:off x="760413" y="2173288"/>
            <a:ext cx="7772400" cy="4114800"/>
          </a:xfrm>
        </p:spPr>
        <p:txBody>
          <a:bodyPr/>
          <a:lstStyle/>
          <a:p>
            <a:pPr>
              <a:spcAft>
                <a:spcPct val="20000"/>
              </a:spcAft>
            </a:pPr>
            <a:r>
              <a:rPr lang="en-US" altLang="el-GR"/>
              <a:t>Ενεργοποίηση της ομάδας τραύματος;</a:t>
            </a:r>
          </a:p>
          <a:p>
            <a:pPr>
              <a:spcAft>
                <a:spcPct val="20000"/>
              </a:spcAft>
            </a:pPr>
            <a:r>
              <a:rPr lang="en-US" altLang="el-GR"/>
              <a:t>Οργάνωση του εξοπλισμού</a:t>
            </a:r>
          </a:p>
          <a:p>
            <a:pPr>
              <a:spcAft>
                <a:spcPct val="20000"/>
              </a:spcAft>
            </a:pPr>
            <a:r>
              <a:rPr lang="en-US" altLang="el-GR"/>
              <a:t>Καθιερωμένες προφυλάξεις</a:t>
            </a:r>
          </a:p>
          <a:p>
            <a:pPr>
              <a:spcAft>
                <a:spcPct val="20000"/>
              </a:spcAft>
            </a:pPr>
            <a:r>
              <a:rPr lang="en-US" altLang="el-GR"/>
              <a:t>Θερμός χώρος υποδοχής                    και θερμά υγρά</a:t>
            </a:r>
          </a:p>
        </p:txBody>
      </p:sp>
      <p:sp>
        <p:nvSpPr>
          <p:cNvPr id="13316" name="Rectangle 4"/>
          <p:cNvSpPr>
            <a:spLocks noChangeArrowheads="1"/>
          </p:cNvSpPr>
          <p:nvPr/>
        </p:nvSpPr>
        <p:spPr bwMode="auto">
          <a:xfrm>
            <a:off x="7391400" y="6494463"/>
            <a:ext cx="863600" cy="363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eaLnBrk="0" fontAlgn="base" hangingPunct="0">
              <a:spcBef>
                <a:spcPct val="0"/>
              </a:spcBef>
              <a:spcAft>
                <a:spcPct val="0"/>
              </a:spcAft>
            </a:pPr>
            <a:r>
              <a:rPr lang="en-US" altLang="en-US" smtClean="0">
                <a:solidFill>
                  <a:srgbClr val="3366FF"/>
                </a:solidFill>
                <a:latin typeface="Symbol" pitchFamily="18" charset="2"/>
              </a:rPr>
              <a:t></a:t>
            </a:r>
            <a:r>
              <a:rPr lang="en-US" altLang="en-US" smtClean="0">
                <a:solidFill>
                  <a:srgbClr val="3366FF"/>
                </a:solidFill>
              </a:rPr>
              <a:t>ACS</a:t>
            </a:r>
          </a:p>
        </p:txBody>
      </p:sp>
      <p:grpSp>
        <p:nvGrpSpPr>
          <p:cNvPr id="13317" name="Group 5"/>
          <p:cNvGrpSpPr>
            <a:grpSpLocks/>
          </p:cNvGrpSpPr>
          <p:nvPr/>
        </p:nvGrpSpPr>
        <p:grpSpPr bwMode="auto">
          <a:xfrm>
            <a:off x="442912" y="921543"/>
            <a:ext cx="8226425" cy="1052513"/>
            <a:chOff x="279" y="624"/>
            <a:chExt cx="5182" cy="663"/>
          </a:xfrm>
        </p:grpSpPr>
        <p:sp>
          <p:nvSpPr>
            <p:cNvPr id="13320" name="Rectangle 8"/>
            <p:cNvSpPr>
              <a:spLocks noChangeArrowheads="1"/>
            </p:cNvSpPr>
            <p:nvPr/>
          </p:nvSpPr>
          <p:spPr bwMode="ltGray">
            <a:xfrm>
              <a:off x="341" y="958"/>
              <a:ext cx="233" cy="299"/>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fontAlgn="base" hangingPunct="0">
                <a:spcBef>
                  <a:spcPct val="0"/>
                </a:spcBef>
                <a:spcAft>
                  <a:spcPct val="0"/>
                </a:spcAft>
              </a:pPr>
              <a:endParaRPr kumimoji="1" lang="el-GR" altLang="el-GR" sz="2400" smtClean="0">
                <a:solidFill>
                  <a:srgbClr val="FFFFFF"/>
                </a:solidFill>
                <a:latin typeface="Tahoma" pitchFamily="34" charset="0"/>
              </a:endParaRPr>
            </a:p>
          </p:txBody>
        </p:sp>
        <p:sp>
          <p:nvSpPr>
            <p:cNvPr id="13323" name="Rectangle 11"/>
            <p:cNvSpPr>
              <a:spLocks noChangeArrowheads="1"/>
            </p:cNvSpPr>
            <p:nvPr/>
          </p:nvSpPr>
          <p:spPr bwMode="gray">
            <a:xfrm>
              <a:off x="480" y="624"/>
              <a:ext cx="20" cy="663"/>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fontAlgn="base" hangingPunct="0">
                <a:spcBef>
                  <a:spcPct val="0"/>
                </a:spcBef>
                <a:spcAft>
                  <a:spcPct val="0"/>
                </a:spcAft>
              </a:pPr>
              <a:endParaRPr kumimoji="1" lang="el-GR" altLang="el-GR" sz="2400" smtClean="0">
                <a:solidFill>
                  <a:srgbClr val="FFFFFF"/>
                </a:solidFill>
                <a:latin typeface="Tahoma" pitchFamily="34" charset="0"/>
              </a:endParaRPr>
            </a:p>
          </p:txBody>
        </p:sp>
        <p:sp>
          <p:nvSpPr>
            <p:cNvPr id="13324" name="Rectangle 12"/>
            <p:cNvSpPr>
              <a:spLocks noChangeArrowheads="1"/>
            </p:cNvSpPr>
            <p:nvPr/>
          </p:nvSpPr>
          <p:spPr bwMode="gray">
            <a:xfrm>
              <a:off x="279" y="1122"/>
              <a:ext cx="5182" cy="20"/>
            </a:xfrm>
            <a:prstGeom prst="rect">
              <a:avLst/>
            </a:prstGeom>
            <a:gradFill rotWithShape="0">
              <a:gsLst>
                <a:gs pos="0">
                  <a:schemeClr val="bg2"/>
                </a:gs>
                <a:gs pos="100000">
                  <a:schemeClr val="bg1"/>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fontAlgn="base" hangingPunct="0">
                <a:spcBef>
                  <a:spcPct val="0"/>
                </a:spcBef>
                <a:spcAft>
                  <a:spcPct val="0"/>
                </a:spcAft>
              </a:pPr>
              <a:endParaRPr kumimoji="1" lang="el-GR" altLang="el-GR" sz="2400" smtClean="0">
                <a:solidFill>
                  <a:srgbClr val="FFFFFF"/>
                </a:solidFill>
                <a:latin typeface="Tahoma" pitchFamily="34" charset="0"/>
              </a:endParaRPr>
            </a:p>
          </p:txBody>
        </p:sp>
      </p:grpSp>
    </p:spTree>
    <p:extLst>
      <p:ext uri="{BB962C8B-B14F-4D97-AF65-F5344CB8AC3E}">
        <p14:creationId xmlns:p14="http://schemas.microsoft.com/office/powerpoint/2010/main" val="118760566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3315">
                                            <p:txEl>
                                              <p:pRg st="0" end="0"/>
                                            </p:txEl>
                                          </p:spTgt>
                                        </p:tgtEl>
                                        <p:attrNameLst>
                                          <p:attrName>style.visibility</p:attrName>
                                        </p:attrNameLst>
                                      </p:cBhvr>
                                      <p:to>
                                        <p:strVal val="visible"/>
                                      </p:to>
                                    </p:set>
                                  </p:childTnLst>
                                  <p:subTnLst>
                                    <p:animClr clrSpc="rgb" dir="cw">
                                      <p:cBhvr override="childStyle">
                                        <p:cTn dur="1" fill="hold" display="0" masterRel="nextClick" afterEffect="1"/>
                                        <p:tgtEl>
                                          <p:spTgt spid="13315">
                                            <p:txEl>
                                              <p:pRg st="0" end="0"/>
                                            </p:txEl>
                                          </p:spTgt>
                                        </p:tgtEl>
                                        <p:attrNameLst>
                                          <p:attrName>ppt_c</p:attrName>
                                        </p:attrNameLst>
                                      </p:cBhvr>
                                      <p:to>
                                        <a:srgbClr val="91BEFF"/>
                                      </p:to>
                                    </p:animClr>
                                  </p:sub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13315">
                                            <p:txEl>
                                              <p:pRg st="1" end="1"/>
                                            </p:txEl>
                                          </p:spTgt>
                                        </p:tgtEl>
                                        <p:attrNameLst>
                                          <p:attrName>style.visibility</p:attrName>
                                        </p:attrNameLst>
                                      </p:cBhvr>
                                      <p:to>
                                        <p:strVal val="visible"/>
                                      </p:to>
                                    </p:set>
                                  </p:childTnLst>
                                  <p:subTnLst>
                                    <p:animClr clrSpc="rgb" dir="cw">
                                      <p:cBhvr override="childStyle">
                                        <p:cTn dur="1" fill="hold" display="0" masterRel="nextClick" afterEffect="1"/>
                                        <p:tgtEl>
                                          <p:spTgt spid="13315">
                                            <p:txEl>
                                              <p:pRg st="1" end="1"/>
                                            </p:txEl>
                                          </p:spTgt>
                                        </p:tgtEl>
                                        <p:attrNameLst>
                                          <p:attrName>ppt_c</p:attrName>
                                        </p:attrNameLst>
                                      </p:cBhvr>
                                      <p:to>
                                        <a:srgbClr val="91BEFF"/>
                                      </p:to>
                                    </p:animClr>
                                  </p:sub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13315">
                                            <p:txEl>
                                              <p:pRg st="2" end="2"/>
                                            </p:txEl>
                                          </p:spTgt>
                                        </p:tgtEl>
                                        <p:attrNameLst>
                                          <p:attrName>style.visibility</p:attrName>
                                        </p:attrNameLst>
                                      </p:cBhvr>
                                      <p:to>
                                        <p:strVal val="visible"/>
                                      </p:to>
                                    </p:set>
                                  </p:childTnLst>
                                  <p:subTnLst>
                                    <p:animClr clrSpc="rgb" dir="cw">
                                      <p:cBhvr override="childStyle">
                                        <p:cTn dur="1" fill="hold" display="0" masterRel="nextClick" afterEffect="1"/>
                                        <p:tgtEl>
                                          <p:spTgt spid="13315">
                                            <p:txEl>
                                              <p:pRg st="2" end="2"/>
                                            </p:txEl>
                                          </p:spTgt>
                                        </p:tgtEl>
                                        <p:attrNameLst>
                                          <p:attrName>ppt_c</p:attrName>
                                        </p:attrNameLst>
                                      </p:cBhvr>
                                      <p:to>
                                        <a:srgbClr val="91BEFF"/>
                                      </p:to>
                                    </p:animClr>
                                  </p:sub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13315">
                                            <p:txEl>
                                              <p:pRg st="3" end="3"/>
                                            </p:txEl>
                                          </p:spTgt>
                                        </p:tgtEl>
                                        <p:attrNameLst>
                                          <p:attrName>style.visibility</p:attrName>
                                        </p:attrNameLst>
                                      </p:cBhvr>
                                      <p:to>
                                        <p:strVal val="visible"/>
                                      </p:to>
                                    </p:set>
                                  </p:childTnLst>
                                  <p:subTnLst>
                                    <p:animClr clrSpc="rgb" dir="cw">
                                      <p:cBhvr override="childStyle">
                                        <p:cTn dur="1" fill="hold" display="0" masterRel="nextClick" afterEffect="1"/>
                                        <p:tgtEl>
                                          <p:spTgt spid="13315">
                                            <p:txEl>
                                              <p:pRg st="3" end="3"/>
                                            </p:txEl>
                                          </p:spTgt>
                                        </p:tgtEl>
                                        <p:attrNameLst>
                                          <p:attrName>ppt_c</p:attrName>
                                        </p:attrNameLst>
                                      </p:cBhvr>
                                      <p:to>
                                        <a:srgbClr val="91BEFF"/>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5" grpId="0" build="p" autoUpdateAnimBg="0"/>
    </p:bldLst>
  </p:timing>
</p:sld>
</file>

<file path=ppt/slides/slide6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p:txBody>
          <a:bodyPr/>
          <a:lstStyle/>
          <a:p>
            <a:r>
              <a:rPr lang="en-US" altLang="el-GR"/>
              <a:t>Ποιές είναι οι αιτίες;</a:t>
            </a:r>
          </a:p>
        </p:txBody>
      </p:sp>
      <p:sp>
        <p:nvSpPr>
          <p:cNvPr id="14339" name="Rectangle 3"/>
          <p:cNvSpPr>
            <a:spLocks noGrp="1" noChangeArrowheads="1"/>
          </p:cNvSpPr>
          <p:nvPr>
            <p:ph type="body" sz="half" idx="4294967295"/>
          </p:nvPr>
        </p:nvSpPr>
        <p:spPr>
          <a:xfrm>
            <a:off x="0" y="2017713"/>
            <a:ext cx="7778750" cy="649287"/>
          </a:xfrm>
        </p:spPr>
        <p:txBody>
          <a:bodyPr/>
          <a:lstStyle/>
          <a:p>
            <a:pPr>
              <a:buFont typeface="Wingdings" pitchFamily="2" charset="2"/>
              <a:buNone/>
            </a:pPr>
            <a:r>
              <a:rPr lang="en-US" altLang="el-GR">
                <a:solidFill>
                  <a:srgbClr val="FFFF00"/>
                </a:solidFill>
              </a:rPr>
              <a:t>Αιμορραγικό    vs       Μη αιμορραγικό      </a:t>
            </a:r>
          </a:p>
        </p:txBody>
      </p:sp>
      <p:sp>
        <p:nvSpPr>
          <p:cNvPr id="14342" name="Text Box 6"/>
          <p:cNvSpPr txBox="1">
            <a:spLocks noChangeArrowheads="1"/>
          </p:cNvSpPr>
          <p:nvPr/>
        </p:nvSpPr>
        <p:spPr bwMode="auto">
          <a:xfrm>
            <a:off x="304800" y="2819400"/>
            <a:ext cx="3489325"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fontAlgn="base" hangingPunct="0">
              <a:spcBef>
                <a:spcPct val="0"/>
              </a:spcBef>
              <a:spcAft>
                <a:spcPct val="0"/>
              </a:spcAft>
              <a:buClr>
                <a:srgbClr val="FFCC99"/>
              </a:buClr>
              <a:buSzPct val="60000"/>
              <a:buFont typeface="Wingdings" pitchFamily="2" charset="2"/>
              <a:buChar char="Ø"/>
            </a:pPr>
            <a:r>
              <a:rPr lang="en-US" altLang="el-GR" sz="3200" b="1" smtClean="0">
                <a:solidFill>
                  <a:srgbClr val="FFFFFF"/>
                </a:solidFill>
              </a:rPr>
              <a:t> Απώλεια αίματος</a:t>
            </a:r>
          </a:p>
        </p:txBody>
      </p:sp>
      <p:sp>
        <p:nvSpPr>
          <p:cNvPr id="14343" name="Text Box 7"/>
          <p:cNvSpPr txBox="1">
            <a:spLocks noChangeArrowheads="1"/>
          </p:cNvSpPr>
          <p:nvPr/>
        </p:nvSpPr>
        <p:spPr bwMode="auto">
          <a:xfrm>
            <a:off x="3962400" y="2819400"/>
            <a:ext cx="5181600" cy="31130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0" fontAlgn="base" hangingPunct="0">
              <a:spcBef>
                <a:spcPct val="15000"/>
              </a:spcBef>
              <a:spcAft>
                <a:spcPct val="15000"/>
              </a:spcAft>
              <a:buClr>
                <a:srgbClr val="FFCC99"/>
              </a:buClr>
              <a:buSzPct val="60000"/>
              <a:buFont typeface="Wingdings" pitchFamily="2" charset="2"/>
              <a:buChar char="Ø"/>
            </a:pPr>
            <a:r>
              <a:rPr lang="en-US" altLang="el-GR" sz="3200" b="1" smtClean="0">
                <a:solidFill>
                  <a:srgbClr val="FFFFFF"/>
                </a:solidFill>
              </a:rPr>
              <a:t> Πνευμοθώρακας υπό τάση</a:t>
            </a:r>
          </a:p>
          <a:p>
            <a:pPr eaLnBrk="0" fontAlgn="base" hangingPunct="0">
              <a:spcBef>
                <a:spcPct val="15000"/>
              </a:spcBef>
              <a:spcAft>
                <a:spcPct val="15000"/>
              </a:spcAft>
              <a:buClr>
                <a:srgbClr val="FFCC99"/>
              </a:buClr>
              <a:buSzPct val="60000"/>
              <a:buFont typeface="Wingdings" pitchFamily="2" charset="2"/>
              <a:buChar char="Ø"/>
            </a:pPr>
            <a:r>
              <a:rPr lang="en-US" altLang="el-GR" sz="3200" b="1" smtClean="0">
                <a:solidFill>
                  <a:srgbClr val="FFFFFF"/>
                </a:solidFill>
              </a:rPr>
              <a:t> Καρδιακός επιπωματισμός</a:t>
            </a:r>
          </a:p>
          <a:p>
            <a:pPr eaLnBrk="0" fontAlgn="base" hangingPunct="0">
              <a:spcBef>
                <a:spcPct val="15000"/>
              </a:spcBef>
              <a:spcAft>
                <a:spcPct val="15000"/>
              </a:spcAft>
              <a:buClr>
                <a:srgbClr val="FFCC99"/>
              </a:buClr>
              <a:buSzPct val="60000"/>
              <a:buFont typeface="Wingdings" pitchFamily="2" charset="2"/>
              <a:buChar char="Ø"/>
            </a:pPr>
            <a:r>
              <a:rPr lang="en-US" altLang="el-GR" sz="3200" b="1" smtClean="0">
                <a:solidFill>
                  <a:srgbClr val="FFFFFF"/>
                </a:solidFill>
              </a:rPr>
              <a:t> Καρδιογενές</a:t>
            </a:r>
          </a:p>
          <a:p>
            <a:pPr eaLnBrk="0" fontAlgn="base" hangingPunct="0">
              <a:spcBef>
                <a:spcPct val="15000"/>
              </a:spcBef>
              <a:spcAft>
                <a:spcPct val="15000"/>
              </a:spcAft>
              <a:buClr>
                <a:srgbClr val="FFCC99"/>
              </a:buClr>
              <a:buSzPct val="60000"/>
              <a:buFont typeface="Wingdings" pitchFamily="2" charset="2"/>
              <a:buChar char="Ø"/>
            </a:pPr>
            <a:r>
              <a:rPr lang="en-US" altLang="el-GR" sz="3200" b="1" smtClean="0">
                <a:solidFill>
                  <a:srgbClr val="FFFFFF"/>
                </a:solidFill>
              </a:rPr>
              <a:t> Νευρογενές</a:t>
            </a:r>
          </a:p>
          <a:p>
            <a:pPr eaLnBrk="0" fontAlgn="base" hangingPunct="0">
              <a:spcBef>
                <a:spcPct val="15000"/>
              </a:spcBef>
              <a:spcAft>
                <a:spcPct val="15000"/>
              </a:spcAft>
              <a:buClr>
                <a:srgbClr val="FFCC99"/>
              </a:buClr>
              <a:buSzPct val="60000"/>
              <a:buFont typeface="Wingdings" pitchFamily="2" charset="2"/>
              <a:buChar char="Ø"/>
            </a:pPr>
            <a:r>
              <a:rPr lang="en-US" altLang="el-GR" sz="3200" b="1" smtClean="0">
                <a:solidFill>
                  <a:srgbClr val="FFFFFF"/>
                </a:solidFill>
              </a:rPr>
              <a:t> Σηπτικό</a:t>
            </a:r>
          </a:p>
        </p:txBody>
      </p:sp>
      <p:sp>
        <p:nvSpPr>
          <p:cNvPr id="14345" name="Rectangle 9"/>
          <p:cNvSpPr>
            <a:spLocks noChangeArrowheads="1"/>
          </p:cNvSpPr>
          <p:nvPr/>
        </p:nvSpPr>
        <p:spPr bwMode="auto">
          <a:xfrm>
            <a:off x="7391400" y="6494463"/>
            <a:ext cx="863600" cy="363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eaLnBrk="0" fontAlgn="base" hangingPunct="0">
              <a:spcBef>
                <a:spcPct val="0"/>
              </a:spcBef>
              <a:spcAft>
                <a:spcPct val="0"/>
              </a:spcAft>
            </a:pPr>
            <a:r>
              <a:rPr lang="en-US" altLang="en-US" smtClean="0">
                <a:solidFill>
                  <a:srgbClr val="3366FF"/>
                </a:solidFill>
                <a:latin typeface="Symbol" pitchFamily="18" charset="2"/>
              </a:rPr>
              <a:t></a:t>
            </a:r>
            <a:r>
              <a:rPr lang="en-US" altLang="en-US" smtClean="0">
                <a:solidFill>
                  <a:srgbClr val="3366FF"/>
                </a:solidFill>
              </a:rPr>
              <a:t>ACS</a:t>
            </a:r>
          </a:p>
        </p:txBody>
      </p:sp>
      <p:grpSp>
        <p:nvGrpSpPr>
          <p:cNvPr id="14346" name="Group 10"/>
          <p:cNvGrpSpPr>
            <a:grpSpLocks/>
          </p:cNvGrpSpPr>
          <p:nvPr/>
        </p:nvGrpSpPr>
        <p:grpSpPr bwMode="auto">
          <a:xfrm>
            <a:off x="442912" y="921543"/>
            <a:ext cx="8226425" cy="1052513"/>
            <a:chOff x="279" y="624"/>
            <a:chExt cx="5182" cy="663"/>
          </a:xfrm>
        </p:grpSpPr>
        <p:sp>
          <p:nvSpPr>
            <p:cNvPr id="14349" name="Rectangle 13"/>
            <p:cNvSpPr>
              <a:spLocks noChangeArrowheads="1"/>
            </p:cNvSpPr>
            <p:nvPr/>
          </p:nvSpPr>
          <p:spPr bwMode="ltGray">
            <a:xfrm>
              <a:off x="341" y="958"/>
              <a:ext cx="266" cy="299"/>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fontAlgn="base" hangingPunct="0">
                <a:spcBef>
                  <a:spcPct val="0"/>
                </a:spcBef>
                <a:spcAft>
                  <a:spcPct val="0"/>
                </a:spcAft>
              </a:pPr>
              <a:endParaRPr kumimoji="1" lang="el-GR" altLang="el-GR" sz="2400" smtClean="0">
                <a:solidFill>
                  <a:srgbClr val="FFFFFF"/>
                </a:solidFill>
                <a:latin typeface="Tahoma" pitchFamily="34" charset="0"/>
              </a:endParaRPr>
            </a:p>
          </p:txBody>
        </p:sp>
        <p:sp>
          <p:nvSpPr>
            <p:cNvPr id="14352" name="Rectangle 16"/>
            <p:cNvSpPr>
              <a:spLocks noChangeArrowheads="1"/>
            </p:cNvSpPr>
            <p:nvPr/>
          </p:nvSpPr>
          <p:spPr bwMode="gray">
            <a:xfrm>
              <a:off x="480" y="624"/>
              <a:ext cx="20" cy="663"/>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fontAlgn="base" hangingPunct="0">
                <a:spcBef>
                  <a:spcPct val="0"/>
                </a:spcBef>
                <a:spcAft>
                  <a:spcPct val="0"/>
                </a:spcAft>
              </a:pPr>
              <a:endParaRPr kumimoji="1" lang="el-GR" altLang="el-GR" sz="2400" smtClean="0">
                <a:solidFill>
                  <a:srgbClr val="FFFFFF"/>
                </a:solidFill>
                <a:latin typeface="Tahoma" pitchFamily="34" charset="0"/>
              </a:endParaRPr>
            </a:p>
          </p:txBody>
        </p:sp>
        <p:sp>
          <p:nvSpPr>
            <p:cNvPr id="14353" name="Rectangle 17"/>
            <p:cNvSpPr>
              <a:spLocks noChangeArrowheads="1"/>
            </p:cNvSpPr>
            <p:nvPr/>
          </p:nvSpPr>
          <p:spPr bwMode="gray">
            <a:xfrm>
              <a:off x="279" y="1122"/>
              <a:ext cx="5182" cy="20"/>
            </a:xfrm>
            <a:prstGeom prst="rect">
              <a:avLst/>
            </a:prstGeom>
            <a:gradFill rotWithShape="0">
              <a:gsLst>
                <a:gs pos="0">
                  <a:schemeClr val="bg2"/>
                </a:gs>
                <a:gs pos="100000">
                  <a:schemeClr val="bg1"/>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fontAlgn="base" hangingPunct="0">
                <a:spcBef>
                  <a:spcPct val="0"/>
                </a:spcBef>
                <a:spcAft>
                  <a:spcPct val="0"/>
                </a:spcAft>
              </a:pPr>
              <a:endParaRPr kumimoji="1" lang="el-GR" altLang="el-GR" sz="2400" smtClean="0">
                <a:solidFill>
                  <a:srgbClr val="FFFFFF"/>
                </a:solidFill>
                <a:latin typeface="Tahoma" pitchFamily="34" charset="0"/>
              </a:endParaRPr>
            </a:p>
          </p:txBody>
        </p:sp>
      </p:grpSp>
    </p:spTree>
    <p:extLst>
      <p:ext uri="{BB962C8B-B14F-4D97-AF65-F5344CB8AC3E}">
        <p14:creationId xmlns:p14="http://schemas.microsoft.com/office/powerpoint/2010/main" val="425709666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4339">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14342"/>
                                        </p:tgtEl>
                                        <p:attrNameLst>
                                          <p:attrName>style.visibility</p:attrName>
                                        </p:attrNameLst>
                                      </p:cBhvr>
                                      <p:to>
                                        <p:strVal val="visible"/>
                                      </p:to>
                                    </p:set>
                                  </p:childTnLst>
                                  <p:subTnLst>
                                    <p:animClr clrSpc="rgb" dir="cw">
                                      <p:cBhvr override="childStyle">
                                        <p:cTn dur="1" fill="hold" display="0" masterRel="nextClick" afterEffect="1"/>
                                        <p:tgtEl>
                                          <p:spTgt spid="14342"/>
                                        </p:tgtEl>
                                        <p:attrNameLst>
                                          <p:attrName>ppt_c</p:attrName>
                                        </p:attrNameLst>
                                      </p:cBhvr>
                                      <p:to>
                                        <a:srgbClr val="91BEFF"/>
                                      </p:to>
                                    </p:animClr>
                                  </p:sub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14343">
                                            <p:txEl>
                                              <p:pRg st="0" end="0"/>
                                            </p:txEl>
                                          </p:spTgt>
                                        </p:tgtEl>
                                        <p:attrNameLst>
                                          <p:attrName>style.visibility</p:attrName>
                                        </p:attrNameLst>
                                      </p:cBhvr>
                                      <p:to>
                                        <p:strVal val="visible"/>
                                      </p:to>
                                    </p:set>
                                  </p:childTnLst>
                                  <p:subTnLst>
                                    <p:animClr clrSpc="rgb" dir="cw">
                                      <p:cBhvr override="childStyle">
                                        <p:cTn dur="1" fill="hold" display="0" masterRel="nextClick" afterEffect="1"/>
                                        <p:tgtEl>
                                          <p:spTgt spid="14343">
                                            <p:txEl>
                                              <p:pRg st="0" end="0"/>
                                            </p:txEl>
                                          </p:spTgt>
                                        </p:tgtEl>
                                        <p:attrNameLst>
                                          <p:attrName>ppt_c</p:attrName>
                                        </p:attrNameLst>
                                      </p:cBhvr>
                                      <p:to>
                                        <a:srgbClr val="91BEFF"/>
                                      </p:to>
                                    </p:animClr>
                                  </p:sub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14343">
                                            <p:txEl>
                                              <p:pRg st="1" end="1"/>
                                            </p:txEl>
                                          </p:spTgt>
                                        </p:tgtEl>
                                        <p:attrNameLst>
                                          <p:attrName>style.visibility</p:attrName>
                                        </p:attrNameLst>
                                      </p:cBhvr>
                                      <p:to>
                                        <p:strVal val="visible"/>
                                      </p:to>
                                    </p:set>
                                  </p:childTnLst>
                                  <p:subTnLst>
                                    <p:animClr clrSpc="rgb" dir="cw">
                                      <p:cBhvr override="childStyle">
                                        <p:cTn dur="1" fill="hold" display="0" masterRel="nextClick" afterEffect="1"/>
                                        <p:tgtEl>
                                          <p:spTgt spid="14343">
                                            <p:txEl>
                                              <p:pRg st="1" end="1"/>
                                            </p:txEl>
                                          </p:spTgt>
                                        </p:tgtEl>
                                        <p:attrNameLst>
                                          <p:attrName>ppt_c</p:attrName>
                                        </p:attrNameLst>
                                      </p:cBhvr>
                                      <p:to>
                                        <a:srgbClr val="91BEFF"/>
                                      </p:to>
                                    </p:animClr>
                                  </p:sub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14343">
                                            <p:txEl>
                                              <p:pRg st="2" end="2"/>
                                            </p:txEl>
                                          </p:spTgt>
                                        </p:tgtEl>
                                        <p:attrNameLst>
                                          <p:attrName>style.visibility</p:attrName>
                                        </p:attrNameLst>
                                      </p:cBhvr>
                                      <p:to>
                                        <p:strVal val="visible"/>
                                      </p:to>
                                    </p:set>
                                  </p:childTnLst>
                                  <p:subTnLst>
                                    <p:animClr clrSpc="rgb" dir="cw">
                                      <p:cBhvr override="childStyle">
                                        <p:cTn dur="1" fill="hold" display="0" masterRel="nextClick" afterEffect="1"/>
                                        <p:tgtEl>
                                          <p:spTgt spid="14343">
                                            <p:txEl>
                                              <p:pRg st="2" end="2"/>
                                            </p:txEl>
                                          </p:spTgt>
                                        </p:tgtEl>
                                        <p:attrNameLst>
                                          <p:attrName>ppt_c</p:attrName>
                                        </p:attrNameLst>
                                      </p:cBhvr>
                                      <p:to>
                                        <a:srgbClr val="91BEFF"/>
                                      </p:to>
                                    </p:animClr>
                                  </p:sub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14343">
                                            <p:txEl>
                                              <p:pRg st="3" end="3"/>
                                            </p:txEl>
                                          </p:spTgt>
                                        </p:tgtEl>
                                        <p:attrNameLst>
                                          <p:attrName>style.visibility</p:attrName>
                                        </p:attrNameLst>
                                      </p:cBhvr>
                                      <p:to>
                                        <p:strVal val="visible"/>
                                      </p:to>
                                    </p:set>
                                  </p:childTnLst>
                                  <p:subTnLst>
                                    <p:animClr clrSpc="rgb" dir="cw">
                                      <p:cBhvr override="childStyle">
                                        <p:cTn dur="1" fill="hold" display="0" masterRel="nextClick" afterEffect="1"/>
                                        <p:tgtEl>
                                          <p:spTgt spid="14343">
                                            <p:txEl>
                                              <p:pRg st="3" end="3"/>
                                            </p:txEl>
                                          </p:spTgt>
                                        </p:tgtEl>
                                        <p:attrNameLst>
                                          <p:attrName>ppt_c</p:attrName>
                                        </p:attrNameLst>
                                      </p:cBhvr>
                                      <p:to>
                                        <a:srgbClr val="91BEFF"/>
                                      </p:to>
                                    </p:animClr>
                                  </p:sub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14343">
                                            <p:txEl>
                                              <p:pRg st="4" end="4"/>
                                            </p:txEl>
                                          </p:spTgt>
                                        </p:tgtEl>
                                        <p:attrNameLst>
                                          <p:attrName>style.visibility</p:attrName>
                                        </p:attrNameLst>
                                      </p:cBhvr>
                                      <p:to>
                                        <p:strVal val="visible"/>
                                      </p:to>
                                    </p:set>
                                  </p:childTnLst>
                                  <p:subTnLst>
                                    <p:animClr clrSpc="rgb" dir="cw">
                                      <p:cBhvr override="childStyle">
                                        <p:cTn dur="1" fill="hold" display="0" masterRel="nextClick" afterEffect="1"/>
                                        <p:tgtEl>
                                          <p:spTgt spid="14343">
                                            <p:txEl>
                                              <p:pRg st="4" end="4"/>
                                            </p:txEl>
                                          </p:spTgt>
                                        </p:tgtEl>
                                        <p:attrNameLst>
                                          <p:attrName>ppt_c</p:attrName>
                                        </p:attrNameLst>
                                      </p:cBhvr>
                                      <p:to>
                                        <a:srgbClr val="91BEFF"/>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39" grpId="0" build="p" autoUpdateAnimBg="0"/>
      <p:bldP spid="14342" grpId="0" autoUpdateAnimBg="0"/>
      <p:bldP spid="14343" grpId="0" build="p" autoUpdateAnimBg="0"/>
    </p:bldLst>
  </p:timing>
</p:sld>
</file>

<file path=ppt/slides/slide6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7410" name="Rectangle 2"/>
          <p:cNvSpPr>
            <a:spLocks noGrp="1" noChangeArrowheads="1"/>
          </p:cNvSpPr>
          <p:nvPr>
            <p:ph type="title"/>
          </p:nvPr>
        </p:nvSpPr>
        <p:spPr/>
        <p:txBody>
          <a:bodyPr>
            <a:normAutofit fontScale="90000"/>
          </a:bodyPr>
          <a:lstStyle/>
          <a:p>
            <a:r>
              <a:rPr lang="en-US" altLang="el-GR"/>
              <a:t>Πώς εντοπίζω την αιμορραγία;</a:t>
            </a:r>
          </a:p>
        </p:txBody>
      </p:sp>
      <p:sp>
        <p:nvSpPr>
          <p:cNvPr id="17411" name="Rectangle 3"/>
          <p:cNvSpPr>
            <a:spLocks noGrp="1" noChangeArrowheads="1"/>
          </p:cNvSpPr>
          <p:nvPr>
            <p:ph idx="1"/>
          </p:nvPr>
        </p:nvSpPr>
        <p:spPr>
          <a:xfrm>
            <a:off x="715963" y="2173288"/>
            <a:ext cx="7772400" cy="573087"/>
          </a:xfrm>
        </p:spPr>
        <p:txBody>
          <a:bodyPr/>
          <a:lstStyle/>
          <a:p>
            <a:pPr>
              <a:lnSpc>
                <a:spcPct val="90000"/>
              </a:lnSpc>
            </a:pPr>
            <a:r>
              <a:rPr lang="en-US" altLang="el-GR"/>
              <a:t>Κλινική εξέταση</a:t>
            </a:r>
          </a:p>
        </p:txBody>
      </p:sp>
      <p:sp>
        <p:nvSpPr>
          <p:cNvPr id="17412" name="Rectangle 4"/>
          <p:cNvSpPr>
            <a:spLocks noChangeArrowheads="1"/>
          </p:cNvSpPr>
          <p:nvPr/>
        </p:nvSpPr>
        <p:spPr bwMode="auto">
          <a:xfrm>
            <a:off x="757238" y="2859088"/>
            <a:ext cx="7772400" cy="5730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spcAft>
                <a:spcPct val="0"/>
              </a:spcAft>
              <a:defRPr sz="3400" b="1">
                <a:solidFill>
                  <a:schemeClr val="tx1"/>
                </a:solidFill>
                <a:latin typeface="Times New Roman" pitchFamily="18" charset="0"/>
              </a:defRPr>
            </a:lvl1pPr>
            <a:lvl2pPr marL="742950" indent="-285750">
              <a:spcBef>
                <a:spcPct val="20000"/>
              </a:spcBef>
              <a:spcAft>
                <a:spcPct val="0"/>
              </a:spcAft>
              <a:buSzPct val="75000"/>
              <a:buFont typeface="Symbol" pitchFamily="18" charset="2"/>
              <a:buChar char="·"/>
              <a:defRPr sz="2800">
                <a:solidFill>
                  <a:schemeClr val="tx1"/>
                </a:solidFill>
                <a:latin typeface="Times New Roman" pitchFamily="18" charset="0"/>
              </a:defRPr>
            </a:lvl2pPr>
            <a:lvl3pPr marL="1143000" indent="-228600">
              <a:spcBef>
                <a:spcPct val="20000"/>
              </a:spcBef>
              <a:spcAft>
                <a:spcPct val="0"/>
              </a:spcAft>
              <a:defRPr sz="2400">
                <a:solidFill>
                  <a:schemeClr val="tx1"/>
                </a:solidFill>
                <a:latin typeface="Times New Roman" pitchFamily="18" charset="0"/>
              </a:defRPr>
            </a:lvl3pPr>
            <a:lvl4pPr marL="1600200" indent="-228600">
              <a:spcBef>
                <a:spcPct val="20000"/>
              </a:spcBef>
              <a:spcAft>
                <a:spcPct val="0"/>
              </a:spcAft>
              <a:defRPr sz="2000">
                <a:solidFill>
                  <a:schemeClr val="tx1"/>
                </a:solidFill>
                <a:latin typeface="Times New Roman" pitchFamily="18" charset="0"/>
              </a:defRPr>
            </a:lvl4pPr>
            <a:lvl5pPr marL="2057400" indent="-228600">
              <a:spcBef>
                <a:spcPct val="20000"/>
              </a:spcBef>
              <a:spcAft>
                <a:spcPct val="0"/>
              </a:spcAft>
              <a:defRPr sz="2000">
                <a:solidFill>
                  <a:schemeClr val="tx1"/>
                </a:solidFill>
                <a:latin typeface="Times New Roman" pitchFamily="18" charset="0"/>
              </a:defRPr>
            </a:lvl5pPr>
            <a:lvl6pPr marL="2514600" indent="-228600" fontAlgn="base">
              <a:spcBef>
                <a:spcPct val="20000"/>
              </a:spcBef>
              <a:spcAft>
                <a:spcPct val="0"/>
              </a:spcAft>
              <a:buClr>
                <a:srgbClr val="FFCC99"/>
              </a:buClr>
              <a:buSzPct val="60000"/>
              <a:buFont typeface="Wingdings" pitchFamily="2" charset="2"/>
              <a:buChar char="Ø"/>
              <a:defRPr sz="2000">
                <a:solidFill>
                  <a:schemeClr val="tx1"/>
                </a:solidFill>
                <a:latin typeface="Times New Roman" pitchFamily="18" charset="0"/>
              </a:defRPr>
            </a:lvl6pPr>
            <a:lvl7pPr marL="2971800" indent="-228600" fontAlgn="base">
              <a:spcBef>
                <a:spcPct val="20000"/>
              </a:spcBef>
              <a:spcAft>
                <a:spcPct val="0"/>
              </a:spcAft>
              <a:buClr>
                <a:srgbClr val="FFCC99"/>
              </a:buClr>
              <a:buSzPct val="60000"/>
              <a:buFont typeface="Wingdings" pitchFamily="2" charset="2"/>
              <a:buChar char="Ø"/>
              <a:defRPr sz="2000">
                <a:solidFill>
                  <a:schemeClr val="tx1"/>
                </a:solidFill>
                <a:latin typeface="Times New Roman" pitchFamily="18" charset="0"/>
              </a:defRPr>
            </a:lvl7pPr>
            <a:lvl8pPr marL="3429000" indent="-228600" fontAlgn="base">
              <a:spcBef>
                <a:spcPct val="20000"/>
              </a:spcBef>
              <a:spcAft>
                <a:spcPct val="0"/>
              </a:spcAft>
              <a:buClr>
                <a:srgbClr val="FFCC99"/>
              </a:buClr>
              <a:buSzPct val="60000"/>
              <a:buFont typeface="Wingdings" pitchFamily="2" charset="2"/>
              <a:buChar char="Ø"/>
              <a:defRPr sz="2000">
                <a:solidFill>
                  <a:schemeClr val="tx1"/>
                </a:solidFill>
                <a:latin typeface="Times New Roman" pitchFamily="18" charset="0"/>
              </a:defRPr>
            </a:lvl8pPr>
            <a:lvl9pPr marL="3886200" indent="-228600" fontAlgn="base">
              <a:spcBef>
                <a:spcPct val="20000"/>
              </a:spcBef>
              <a:spcAft>
                <a:spcPct val="0"/>
              </a:spcAft>
              <a:buClr>
                <a:srgbClr val="FFCC99"/>
              </a:buClr>
              <a:buSzPct val="60000"/>
              <a:buFont typeface="Wingdings" pitchFamily="2" charset="2"/>
              <a:buChar char="Ø"/>
              <a:defRPr sz="2000">
                <a:solidFill>
                  <a:schemeClr val="tx1"/>
                </a:solidFill>
                <a:latin typeface="Times New Roman" pitchFamily="18" charset="0"/>
              </a:defRPr>
            </a:lvl9pPr>
          </a:lstStyle>
          <a:p>
            <a:pPr fontAlgn="base">
              <a:buClr>
                <a:srgbClr val="FFCC99"/>
              </a:buClr>
              <a:buSzPct val="60000"/>
              <a:buFont typeface="Wingdings" pitchFamily="2" charset="2"/>
              <a:buChar char="Ø"/>
            </a:pPr>
            <a:r>
              <a:rPr lang="en-US" altLang="el-GR" smtClean="0">
                <a:solidFill>
                  <a:srgbClr val="FFFFFF"/>
                </a:solidFill>
              </a:rPr>
              <a:t>Διαγνωστικά βοηθήματα πρωτοβάθμιας εκτίμησης</a:t>
            </a:r>
          </a:p>
        </p:txBody>
      </p:sp>
      <p:sp>
        <p:nvSpPr>
          <p:cNvPr id="17413" name="Text Box 5"/>
          <p:cNvSpPr txBox="1">
            <a:spLocks noChangeArrowheads="1"/>
          </p:cNvSpPr>
          <p:nvPr/>
        </p:nvSpPr>
        <p:spPr bwMode="auto">
          <a:xfrm>
            <a:off x="914400" y="4191000"/>
            <a:ext cx="7620000" cy="1846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fontAlgn="base" hangingPunct="0">
              <a:spcBef>
                <a:spcPct val="15000"/>
              </a:spcBef>
              <a:spcAft>
                <a:spcPct val="15000"/>
              </a:spcAft>
              <a:buClr>
                <a:srgbClr val="FFCC99"/>
              </a:buClr>
              <a:buSzPct val="65000"/>
              <a:buFont typeface="Symbol" pitchFamily="18" charset="2"/>
              <a:buChar char="·"/>
            </a:pPr>
            <a:r>
              <a:rPr lang="en-US" altLang="el-GR" sz="3200" b="1" smtClean="0">
                <a:solidFill>
                  <a:srgbClr val="FFFFFF"/>
                </a:solidFill>
              </a:rPr>
              <a:t> Ακτινογραφία θώρακος</a:t>
            </a:r>
          </a:p>
          <a:p>
            <a:pPr eaLnBrk="0" fontAlgn="base" hangingPunct="0">
              <a:spcBef>
                <a:spcPct val="15000"/>
              </a:spcBef>
              <a:spcAft>
                <a:spcPct val="15000"/>
              </a:spcAft>
              <a:buClr>
                <a:srgbClr val="FFCC99"/>
              </a:buClr>
              <a:buSzPct val="65000"/>
              <a:buFont typeface="Symbol" pitchFamily="18" charset="2"/>
              <a:buChar char="·"/>
            </a:pPr>
            <a:r>
              <a:rPr lang="en-US" altLang="el-GR" sz="3200" b="1" smtClean="0">
                <a:solidFill>
                  <a:srgbClr val="FFFFFF"/>
                </a:solidFill>
              </a:rPr>
              <a:t> FAST / Διαγνωστική Περιτοναϊκή Πλύση</a:t>
            </a:r>
          </a:p>
          <a:p>
            <a:pPr eaLnBrk="0" fontAlgn="base" hangingPunct="0">
              <a:spcBef>
                <a:spcPct val="15000"/>
              </a:spcBef>
              <a:spcAft>
                <a:spcPct val="15000"/>
              </a:spcAft>
              <a:buClr>
                <a:srgbClr val="FFCC99"/>
              </a:buClr>
              <a:buSzPct val="65000"/>
              <a:buFont typeface="Symbol" pitchFamily="18" charset="2"/>
              <a:buChar char="·"/>
            </a:pPr>
            <a:r>
              <a:rPr lang="en-US" altLang="el-GR" sz="3200" b="1" smtClean="0">
                <a:solidFill>
                  <a:srgbClr val="FFFFFF"/>
                </a:solidFill>
              </a:rPr>
              <a:t> Προσθιοπίσθια ακτινογραφία λεκάνης</a:t>
            </a:r>
          </a:p>
        </p:txBody>
      </p:sp>
      <p:sp>
        <p:nvSpPr>
          <p:cNvPr id="17414" name="Rectangle 6"/>
          <p:cNvSpPr>
            <a:spLocks noChangeArrowheads="1"/>
          </p:cNvSpPr>
          <p:nvPr/>
        </p:nvSpPr>
        <p:spPr bwMode="auto">
          <a:xfrm>
            <a:off x="7391400" y="6494463"/>
            <a:ext cx="863600" cy="363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eaLnBrk="0" fontAlgn="base" hangingPunct="0">
              <a:spcBef>
                <a:spcPct val="0"/>
              </a:spcBef>
              <a:spcAft>
                <a:spcPct val="0"/>
              </a:spcAft>
            </a:pPr>
            <a:r>
              <a:rPr lang="en-US" altLang="en-US" smtClean="0">
                <a:solidFill>
                  <a:srgbClr val="3366FF"/>
                </a:solidFill>
                <a:latin typeface="Symbol" pitchFamily="18" charset="2"/>
              </a:rPr>
              <a:t></a:t>
            </a:r>
            <a:r>
              <a:rPr lang="en-US" altLang="en-US" smtClean="0">
                <a:solidFill>
                  <a:srgbClr val="3366FF"/>
                </a:solidFill>
              </a:rPr>
              <a:t>ACS</a:t>
            </a:r>
          </a:p>
        </p:txBody>
      </p:sp>
      <p:grpSp>
        <p:nvGrpSpPr>
          <p:cNvPr id="17415" name="Group 7"/>
          <p:cNvGrpSpPr>
            <a:grpSpLocks/>
          </p:cNvGrpSpPr>
          <p:nvPr/>
        </p:nvGrpSpPr>
        <p:grpSpPr bwMode="auto">
          <a:xfrm>
            <a:off x="442912" y="990600"/>
            <a:ext cx="8226425" cy="1052513"/>
            <a:chOff x="279" y="624"/>
            <a:chExt cx="5182" cy="663"/>
          </a:xfrm>
        </p:grpSpPr>
        <p:sp>
          <p:nvSpPr>
            <p:cNvPr id="17418" name="Rectangle 10"/>
            <p:cNvSpPr>
              <a:spLocks noChangeArrowheads="1"/>
            </p:cNvSpPr>
            <p:nvPr/>
          </p:nvSpPr>
          <p:spPr bwMode="ltGray">
            <a:xfrm>
              <a:off x="341" y="958"/>
              <a:ext cx="266" cy="299"/>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fontAlgn="base" hangingPunct="0">
                <a:spcBef>
                  <a:spcPct val="0"/>
                </a:spcBef>
                <a:spcAft>
                  <a:spcPct val="0"/>
                </a:spcAft>
              </a:pPr>
              <a:endParaRPr kumimoji="1" lang="el-GR" altLang="el-GR" sz="2400" smtClean="0">
                <a:solidFill>
                  <a:srgbClr val="FFFFFF"/>
                </a:solidFill>
                <a:latin typeface="Tahoma" pitchFamily="34" charset="0"/>
              </a:endParaRPr>
            </a:p>
          </p:txBody>
        </p:sp>
        <p:sp>
          <p:nvSpPr>
            <p:cNvPr id="17421" name="Rectangle 13"/>
            <p:cNvSpPr>
              <a:spLocks noChangeArrowheads="1"/>
            </p:cNvSpPr>
            <p:nvPr/>
          </p:nvSpPr>
          <p:spPr bwMode="gray">
            <a:xfrm>
              <a:off x="480" y="624"/>
              <a:ext cx="20" cy="663"/>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fontAlgn="base" hangingPunct="0">
                <a:spcBef>
                  <a:spcPct val="0"/>
                </a:spcBef>
                <a:spcAft>
                  <a:spcPct val="0"/>
                </a:spcAft>
              </a:pPr>
              <a:endParaRPr kumimoji="1" lang="el-GR" altLang="el-GR" sz="2400" smtClean="0">
                <a:solidFill>
                  <a:srgbClr val="FFFFFF"/>
                </a:solidFill>
                <a:latin typeface="Tahoma" pitchFamily="34" charset="0"/>
              </a:endParaRPr>
            </a:p>
          </p:txBody>
        </p:sp>
        <p:sp>
          <p:nvSpPr>
            <p:cNvPr id="17422" name="Rectangle 14"/>
            <p:cNvSpPr>
              <a:spLocks noChangeArrowheads="1"/>
            </p:cNvSpPr>
            <p:nvPr/>
          </p:nvSpPr>
          <p:spPr bwMode="gray">
            <a:xfrm>
              <a:off x="279" y="1122"/>
              <a:ext cx="5182" cy="20"/>
            </a:xfrm>
            <a:prstGeom prst="rect">
              <a:avLst/>
            </a:prstGeom>
            <a:gradFill rotWithShape="0">
              <a:gsLst>
                <a:gs pos="0">
                  <a:schemeClr val="bg2"/>
                </a:gs>
                <a:gs pos="100000">
                  <a:schemeClr val="bg1"/>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fontAlgn="base" hangingPunct="0">
                <a:spcBef>
                  <a:spcPct val="0"/>
                </a:spcBef>
                <a:spcAft>
                  <a:spcPct val="0"/>
                </a:spcAft>
              </a:pPr>
              <a:endParaRPr kumimoji="1" lang="el-GR" altLang="el-GR" sz="2400" smtClean="0">
                <a:solidFill>
                  <a:srgbClr val="FFFFFF"/>
                </a:solidFill>
                <a:latin typeface="Tahoma" pitchFamily="34" charset="0"/>
              </a:endParaRPr>
            </a:p>
          </p:txBody>
        </p:sp>
      </p:grpSp>
    </p:spTree>
    <p:extLst>
      <p:ext uri="{BB962C8B-B14F-4D97-AF65-F5344CB8AC3E}">
        <p14:creationId xmlns:p14="http://schemas.microsoft.com/office/powerpoint/2010/main" val="107772158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7411">
                                            <p:txEl>
                                              <p:pRg st="0" end="0"/>
                                            </p:txEl>
                                          </p:spTgt>
                                        </p:tgtEl>
                                        <p:attrNameLst>
                                          <p:attrName>style.visibility</p:attrName>
                                        </p:attrNameLst>
                                      </p:cBhvr>
                                      <p:to>
                                        <p:strVal val="visible"/>
                                      </p:to>
                                    </p:set>
                                  </p:childTnLst>
                                  <p:subTnLst>
                                    <p:animClr clrSpc="rgb" dir="cw">
                                      <p:cBhvr override="childStyle">
                                        <p:cTn dur="1" fill="hold" display="0" masterRel="nextClick" afterEffect="1"/>
                                        <p:tgtEl>
                                          <p:spTgt spid="17411">
                                            <p:txEl>
                                              <p:pRg st="0" end="0"/>
                                            </p:txEl>
                                          </p:spTgt>
                                        </p:tgtEl>
                                        <p:attrNameLst>
                                          <p:attrName>ppt_c</p:attrName>
                                        </p:attrNameLst>
                                      </p:cBhvr>
                                      <p:to>
                                        <a:srgbClr val="91BEFF"/>
                                      </p:to>
                                    </p:animClr>
                                  </p:sub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17412">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17413">
                                            <p:txEl>
                                              <p:pRg st="0" end="0"/>
                                            </p:txEl>
                                          </p:spTgt>
                                        </p:tgtEl>
                                        <p:attrNameLst>
                                          <p:attrName>style.visibility</p:attrName>
                                        </p:attrNameLst>
                                      </p:cBhvr>
                                      <p:to>
                                        <p:strVal val="visible"/>
                                      </p:to>
                                    </p:set>
                                  </p:childTnLst>
                                  <p:subTnLst>
                                    <p:animClr clrSpc="rgb" dir="cw">
                                      <p:cBhvr override="childStyle">
                                        <p:cTn dur="1" fill="hold" display="0" masterRel="nextClick" afterEffect="1"/>
                                        <p:tgtEl>
                                          <p:spTgt spid="17413">
                                            <p:txEl>
                                              <p:pRg st="0" end="0"/>
                                            </p:txEl>
                                          </p:spTgt>
                                        </p:tgtEl>
                                        <p:attrNameLst>
                                          <p:attrName>ppt_c</p:attrName>
                                        </p:attrNameLst>
                                      </p:cBhvr>
                                      <p:to>
                                        <a:srgbClr val="91BEFF"/>
                                      </p:to>
                                    </p:animClr>
                                  </p:sub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17413">
                                            <p:txEl>
                                              <p:pRg st="1" end="1"/>
                                            </p:txEl>
                                          </p:spTgt>
                                        </p:tgtEl>
                                        <p:attrNameLst>
                                          <p:attrName>style.visibility</p:attrName>
                                        </p:attrNameLst>
                                      </p:cBhvr>
                                      <p:to>
                                        <p:strVal val="visible"/>
                                      </p:to>
                                    </p:set>
                                  </p:childTnLst>
                                  <p:subTnLst>
                                    <p:animClr clrSpc="rgb" dir="cw">
                                      <p:cBhvr override="childStyle">
                                        <p:cTn dur="1" fill="hold" display="0" masterRel="nextClick" afterEffect="1"/>
                                        <p:tgtEl>
                                          <p:spTgt spid="17413">
                                            <p:txEl>
                                              <p:pRg st="1" end="1"/>
                                            </p:txEl>
                                          </p:spTgt>
                                        </p:tgtEl>
                                        <p:attrNameLst>
                                          <p:attrName>ppt_c</p:attrName>
                                        </p:attrNameLst>
                                      </p:cBhvr>
                                      <p:to>
                                        <a:srgbClr val="91BEFF"/>
                                      </p:to>
                                    </p:animClr>
                                  </p:sub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17413">
                                            <p:txEl>
                                              <p:pRg st="2" end="2"/>
                                            </p:txEl>
                                          </p:spTgt>
                                        </p:tgtEl>
                                        <p:attrNameLst>
                                          <p:attrName>style.visibility</p:attrName>
                                        </p:attrNameLst>
                                      </p:cBhvr>
                                      <p:to>
                                        <p:strVal val="visible"/>
                                      </p:to>
                                    </p:set>
                                  </p:childTnLst>
                                  <p:subTnLst>
                                    <p:animClr clrSpc="rgb" dir="cw">
                                      <p:cBhvr override="childStyle">
                                        <p:cTn dur="1" fill="hold" display="0" masterRel="nextClick" afterEffect="1"/>
                                        <p:tgtEl>
                                          <p:spTgt spid="17413">
                                            <p:txEl>
                                              <p:pRg st="2" end="2"/>
                                            </p:txEl>
                                          </p:spTgt>
                                        </p:tgtEl>
                                        <p:attrNameLst>
                                          <p:attrName>ppt_c</p:attrName>
                                        </p:attrNameLst>
                                      </p:cBhvr>
                                      <p:to>
                                        <a:srgbClr val="91BEFF"/>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1" grpId="0" build="p" autoUpdateAnimBg="0"/>
      <p:bldP spid="17412" grpId="0" build="p" autoUpdateAnimBg="0"/>
      <p:bldP spid="17413" grpId="0" build="p" autoUpdateAnimBg="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671" name="Group 239"/>
          <p:cNvGrpSpPr>
            <a:grpSpLocks/>
          </p:cNvGrpSpPr>
          <p:nvPr/>
        </p:nvGrpSpPr>
        <p:grpSpPr bwMode="auto">
          <a:xfrm>
            <a:off x="442912" y="990600"/>
            <a:ext cx="8226425" cy="1052513"/>
            <a:chOff x="279" y="624"/>
            <a:chExt cx="5182" cy="663"/>
          </a:xfrm>
        </p:grpSpPr>
        <p:sp>
          <p:nvSpPr>
            <p:cNvPr id="18677" name="Rectangle 245"/>
            <p:cNvSpPr>
              <a:spLocks noChangeArrowheads="1"/>
            </p:cNvSpPr>
            <p:nvPr/>
          </p:nvSpPr>
          <p:spPr bwMode="gray">
            <a:xfrm>
              <a:off x="480" y="624"/>
              <a:ext cx="20" cy="663"/>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fontAlgn="base" hangingPunct="0">
                <a:spcBef>
                  <a:spcPct val="0"/>
                </a:spcBef>
                <a:spcAft>
                  <a:spcPct val="0"/>
                </a:spcAft>
              </a:pPr>
              <a:endParaRPr kumimoji="1" lang="el-GR" altLang="el-GR" sz="2400" smtClean="0">
                <a:solidFill>
                  <a:srgbClr val="FFFFFF"/>
                </a:solidFill>
                <a:latin typeface="Tahoma" pitchFamily="34" charset="0"/>
              </a:endParaRPr>
            </a:p>
          </p:txBody>
        </p:sp>
        <p:sp>
          <p:nvSpPr>
            <p:cNvPr id="18678" name="Rectangle 246"/>
            <p:cNvSpPr>
              <a:spLocks noChangeArrowheads="1"/>
            </p:cNvSpPr>
            <p:nvPr/>
          </p:nvSpPr>
          <p:spPr bwMode="gray">
            <a:xfrm>
              <a:off x="279" y="1122"/>
              <a:ext cx="5182" cy="20"/>
            </a:xfrm>
            <a:prstGeom prst="rect">
              <a:avLst/>
            </a:prstGeom>
            <a:gradFill rotWithShape="0">
              <a:gsLst>
                <a:gs pos="0">
                  <a:schemeClr val="bg2"/>
                </a:gs>
                <a:gs pos="100000">
                  <a:schemeClr val="bg1"/>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fontAlgn="base" hangingPunct="0">
                <a:spcBef>
                  <a:spcPct val="0"/>
                </a:spcBef>
                <a:spcAft>
                  <a:spcPct val="0"/>
                </a:spcAft>
              </a:pPr>
              <a:endParaRPr kumimoji="1" lang="el-GR" altLang="el-GR" sz="2400" smtClean="0">
                <a:solidFill>
                  <a:srgbClr val="FFFFFF"/>
                </a:solidFill>
                <a:latin typeface="Tahoma" pitchFamily="34" charset="0"/>
              </a:endParaRPr>
            </a:p>
          </p:txBody>
        </p:sp>
      </p:grpSp>
      <p:sp>
        <p:nvSpPr>
          <p:cNvPr id="18434" name="Rectangle 2"/>
          <p:cNvSpPr>
            <a:spLocks noGrp="1" noChangeArrowheads="1"/>
          </p:cNvSpPr>
          <p:nvPr>
            <p:ph type="title"/>
          </p:nvPr>
        </p:nvSpPr>
        <p:spPr/>
        <p:txBody>
          <a:bodyPr>
            <a:normAutofit fontScale="90000"/>
          </a:bodyPr>
          <a:lstStyle/>
          <a:p>
            <a:r>
              <a:rPr lang="en-US" altLang="el-GR" dirty="0" err="1"/>
              <a:t>Τι</a:t>
            </a:r>
            <a:r>
              <a:rPr lang="en-US" altLang="el-GR" dirty="0"/>
              <a:t> μπ</a:t>
            </a:r>
            <a:r>
              <a:rPr lang="en-US" altLang="el-GR" dirty="0" err="1"/>
              <a:t>ορώ</a:t>
            </a:r>
            <a:r>
              <a:rPr lang="en-US" altLang="el-GR" dirty="0"/>
              <a:t> να </a:t>
            </a:r>
            <a:r>
              <a:rPr lang="en-US" altLang="el-GR" dirty="0" err="1"/>
              <a:t>κάνω</a:t>
            </a:r>
            <a:r>
              <a:rPr lang="en-US" altLang="el-GR" dirty="0"/>
              <a:t> </a:t>
            </a:r>
            <a:r>
              <a:rPr lang="en-US" altLang="el-GR" dirty="0" err="1"/>
              <a:t>θερ</a:t>
            </a:r>
            <a:r>
              <a:rPr lang="en-US" altLang="el-GR" dirty="0"/>
              <a:t>απευτικά;</a:t>
            </a:r>
          </a:p>
        </p:txBody>
      </p:sp>
      <p:grpSp>
        <p:nvGrpSpPr>
          <p:cNvPr id="18668" name="Group 236"/>
          <p:cNvGrpSpPr>
            <a:grpSpLocks/>
          </p:cNvGrpSpPr>
          <p:nvPr/>
        </p:nvGrpSpPr>
        <p:grpSpPr bwMode="auto">
          <a:xfrm>
            <a:off x="685800" y="1981200"/>
            <a:ext cx="2751138" cy="2395538"/>
            <a:chOff x="432" y="1248"/>
            <a:chExt cx="1733" cy="1509"/>
          </a:xfrm>
        </p:grpSpPr>
        <p:grpSp>
          <p:nvGrpSpPr>
            <p:cNvPr id="18549" name="Group 117"/>
            <p:cNvGrpSpPr>
              <a:grpSpLocks/>
            </p:cNvGrpSpPr>
            <p:nvPr/>
          </p:nvGrpSpPr>
          <p:grpSpPr bwMode="auto">
            <a:xfrm>
              <a:off x="432" y="1248"/>
              <a:ext cx="1733" cy="1509"/>
              <a:chOff x="1656" y="912"/>
              <a:chExt cx="2958" cy="2579"/>
            </a:xfrm>
          </p:grpSpPr>
          <p:grpSp>
            <p:nvGrpSpPr>
              <p:cNvPr id="18547" name="Group 115"/>
              <p:cNvGrpSpPr>
                <a:grpSpLocks/>
              </p:cNvGrpSpPr>
              <p:nvPr/>
            </p:nvGrpSpPr>
            <p:grpSpPr bwMode="auto">
              <a:xfrm>
                <a:off x="1656" y="1996"/>
                <a:ext cx="2421" cy="1495"/>
                <a:chOff x="1656" y="1996"/>
                <a:chExt cx="2421" cy="1495"/>
              </a:xfrm>
            </p:grpSpPr>
            <p:sp>
              <p:nvSpPr>
                <p:cNvPr id="18462" name="Freeform 30"/>
                <p:cNvSpPr>
                  <a:spLocks/>
                </p:cNvSpPr>
                <p:nvPr/>
              </p:nvSpPr>
              <p:spPr bwMode="auto">
                <a:xfrm>
                  <a:off x="3121" y="2484"/>
                  <a:ext cx="956" cy="376"/>
                </a:xfrm>
                <a:custGeom>
                  <a:avLst/>
                  <a:gdLst>
                    <a:gd name="T0" fmla="*/ 188 w 1913"/>
                    <a:gd name="T1" fmla="*/ 164 h 753"/>
                    <a:gd name="T2" fmla="*/ 316 w 1913"/>
                    <a:gd name="T3" fmla="*/ 183 h 753"/>
                    <a:gd name="T4" fmla="*/ 465 w 1913"/>
                    <a:gd name="T5" fmla="*/ 200 h 753"/>
                    <a:gd name="T6" fmla="*/ 601 w 1913"/>
                    <a:gd name="T7" fmla="*/ 221 h 753"/>
                    <a:gd name="T8" fmla="*/ 688 w 1913"/>
                    <a:gd name="T9" fmla="*/ 251 h 753"/>
                    <a:gd name="T10" fmla="*/ 700 w 1913"/>
                    <a:gd name="T11" fmla="*/ 270 h 753"/>
                    <a:gd name="T12" fmla="*/ 696 w 1913"/>
                    <a:gd name="T13" fmla="*/ 283 h 753"/>
                    <a:gd name="T14" fmla="*/ 684 w 1913"/>
                    <a:gd name="T15" fmla="*/ 299 h 753"/>
                    <a:gd name="T16" fmla="*/ 660 w 1913"/>
                    <a:gd name="T17" fmla="*/ 315 h 753"/>
                    <a:gd name="T18" fmla="*/ 620 w 1913"/>
                    <a:gd name="T19" fmla="*/ 330 h 753"/>
                    <a:gd name="T20" fmla="*/ 563 w 1913"/>
                    <a:gd name="T21" fmla="*/ 344 h 753"/>
                    <a:gd name="T22" fmla="*/ 544 w 1913"/>
                    <a:gd name="T23" fmla="*/ 349 h 753"/>
                    <a:gd name="T24" fmla="*/ 522 w 1913"/>
                    <a:gd name="T25" fmla="*/ 365 h 753"/>
                    <a:gd name="T26" fmla="*/ 517 w 1913"/>
                    <a:gd name="T27" fmla="*/ 384 h 753"/>
                    <a:gd name="T28" fmla="*/ 529 w 1913"/>
                    <a:gd name="T29" fmla="*/ 403 h 753"/>
                    <a:gd name="T30" fmla="*/ 558 w 1913"/>
                    <a:gd name="T31" fmla="*/ 422 h 753"/>
                    <a:gd name="T32" fmla="*/ 579 w 1913"/>
                    <a:gd name="T33" fmla="*/ 430 h 753"/>
                    <a:gd name="T34" fmla="*/ 607 w 1913"/>
                    <a:gd name="T35" fmla="*/ 437 h 753"/>
                    <a:gd name="T36" fmla="*/ 648 w 1913"/>
                    <a:gd name="T37" fmla="*/ 446 h 753"/>
                    <a:gd name="T38" fmla="*/ 700 w 1913"/>
                    <a:gd name="T39" fmla="*/ 451 h 753"/>
                    <a:gd name="T40" fmla="*/ 757 w 1913"/>
                    <a:gd name="T41" fmla="*/ 454 h 753"/>
                    <a:gd name="T42" fmla="*/ 821 w 1913"/>
                    <a:gd name="T43" fmla="*/ 454 h 753"/>
                    <a:gd name="T44" fmla="*/ 878 w 1913"/>
                    <a:gd name="T45" fmla="*/ 451 h 753"/>
                    <a:gd name="T46" fmla="*/ 982 w 1913"/>
                    <a:gd name="T47" fmla="*/ 446 h 753"/>
                    <a:gd name="T48" fmla="*/ 1059 w 1913"/>
                    <a:gd name="T49" fmla="*/ 444 h 753"/>
                    <a:gd name="T50" fmla="*/ 1096 w 1913"/>
                    <a:gd name="T51" fmla="*/ 453 h 753"/>
                    <a:gd name="T52" fmla="*/ 1078 w 1913"/>
                    <a:gd name="T53" fmla="*/ 477 h 753"/>
                    <a:gd name="T54" fmla="*/ 1045 w 1913"/>
                    <a:gd name="T55" fmla="*/ 494 h 753"/>
                    <a:gd name="T56" fmla="*/ 956 w 1913"/>
                    <a:gd name="T57" fmla="*/ 532 h 753"/>
                    <a:gd name="T58" fmla="*/ 833 w 1913"/>
                    <a:gd name="T59" fmla="*/ 589 h 753"/>
                    <a:gd name="T60" fmla="*/ 759 w 1913"/>
                    <a:gd name="T61" fmla="*/ 653 h 753"/>
                    <a:gd name="T62" fmla="*/ 810 w 1913"/>
                    <a:gd name="T63" fmla="*/ 712 h 753"/>
                    <a:gd name="T64" fmla="*/ 1073 w 1913"/>
                    <a:gd name="T65" fmla="*/ 753 h 753"/>
                    <a:gd name="T66" fmla="*/ 1121 w 1913"/>
                    <a:gd name="T67" fmla="*/ 753 h 753"/>
                    <a:gd name="T68" fmla="*/ 1213 w 1913"/>
                    <a:gd name="T69" fmla="*/ 743 h 753"/>
                    <a:gd name="T70" fmla="*/ 1294 w 1913"/>
                    <a:gd name="T71" fmla="*/ 722 h 753"/>
                    <a:gd name="T72" fmla="*/ 1363 w 1913"/>
                    <a:gd name="T73" fmla="*/ 700 h 753"/>
                    <a:gd name="T74" fmla="*/ 1417 w 1913"/>
                    <a:gd name="T75" fmla="*/ 684 h 753"/>
                    <a:gd name="T76" fmla="*/ 1438 w 1913"/>
                    <a:gd name="T77" fmla="*/ 683 h 753"/>
                    <a:gd name="T78" fmla="*/ 1716 w 1913"/>
                    <a:gd name="T79" fmla="*/ 667 h 753"/>
                    <a:gd name="T80" fmla="*/ 1870 w 1913"/>
                    <a:gd name="T81" fmla="*/ 631 h 753"/>
                    <a:gd name="T82" fmla="*/ 1913 w 1913"/>
                    <a:gd name="T83" fmla="*/ 581 h 753"/>
                    <a:gd name="T84" fmla="*/ 1866 w 1913"/>
                    <a:gd name="T85" fmla="*/ 527 h 753"/>
                    <a:gd name="T86" fmla="*/ 1744 w 1913"/>
                    <a:gd name="T87" fmla="*/ 480 h 753"/>
                    <a:gd name="T88" fmla="*/ 1661 w 1913"/>
                    <a:gd name="T89" fmla="*/ 456 h 753"/>
                    <a:gd name="T90" fmla="*/ 1526 w 1913"/>
                    <a:gd name="T91" fmla="*/ 397 h 753"/>
                    <a:gd name="T92" fmla="*/ 1434 w 1913"/>
                    <a:gd name="T93" fmla="*/ 334 h 753"/>
                    <a:gd name="T94" fmla="*/ 1396 w 1913"/>
                    <a:gd name="T95" fmla="*/ 276 h 753"/>
                    <a:gd name="T96" fmla="*/ 1419 w 1913"/>
                    <a:gd name="T97" fmla="*/ 237 h 753"/>
                    <a:gd name="T98" fmla="*/ 1453 w 1913"/>
                    <a:gd name="T99" fmla="*/ 228 h 753"/>
                    <a:gd name="T100" fmla="*/ 1538 w 1913"/>
                    <a:gd name="T101" fmla="*/ 202 h 753"/>
                    <a:gd name="T102" fmla="*/ 1579 w 1913"/>
                    <a:gd name="T103" fmla="*/ 154 h 753"/>
                    <a:gd name="T104" fmla="*/ 1526 w 1913"/>
                    <a:gd name="T105" fmla="*/ 97 h 753"/>
                    <a:gd name="T106" fmla="*/ 1320 w 1913"/>
                    <a:gd name="T107" fmla="*/ 45 h 753"/>
                    <a:gd name="T108" fmla="*/ 911 w 1913"/>
                    <a:gd name="T109" fmla="*/ 10 h 753"/>
                    <a:gd name="T110" fmla="*/ 695 w 1913"/>
                    <a:gd name="T111" fmla="*/ 3 h 753"/>
                    <a:gd name="T112" fmla="*/ 340 w 1913"/>
                    <a:gd name="T113" fmla="*/ 2 h 753"/>
                    <a:gd name="T114" fmla="*/ 102 w 1913"/>
                    <a:gd name="T115" fmla="*/ 21 h 753"/>
                    <a:gd name="T116" fmla="*/ 0 w 1913"/>
                    <a:gd name="T117" fmla="*/ 57 h 753"/>
                    <a:gd name="T118" fmla="*/ 54 w 1913"/>
                    <a:gd name="T119" fmla="*/ 116 h 753"/>
                    <a:gd name="T120" fmla="*/ 145 w 1913"/>
                    <a:gd name="T121" fmla="*/ 154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13" h="753">
                      <a:moveTo>
                        <a:pt x="145" y="154"/>
                      </a:moveTo>
                      <a:lnTo>
                        <a:pt x="188" y="164"/>
                      </a:lnTo>
                      <a:lnTo>
                        <a:pt x="247" y="175"/>
                      </a:lnTo>
                      <a:lnTo>
                        <a:pt x="316" y="183"/>
                      </a:lnTo>
                      <a:lnTo>
                        <a:pt x="391" y="192"/>
                      </a:lnTo>
                      <a:lnTo>
                        <a:pt x="465" y="200"/>
                      </a:lnTo>
                      <a:lnTo>
                        <a:pt x="537" y="209"/>
                      </a:lnTo>
                      <a:lnTo>
                        <a:pt x="601" y="221"/>
                      </a:lnTo>
                      <a:lnTo>
                        <a:pt x="653" y="235"/>
                      </a:lnTo>
                      <a:lnTo>
                        <a:pt x="688" y="251"/>
                      </a:lnTo>
                      <a:lnTo>
                        <a:pt x="700" y="270"/>
                      </a:lnTo>
                      <a:lnTo>
                        <a:pt x="700" y="270"/>
                      </a:lnTo>
                      <a:lnTo>
                        <a:pt x="698" y="276"/>
                      </a:lnTo>
                      <a:lnTo>
                        <a:pt x="696" y="283"/>
                      </a:lnTo>
                      <a:lnTo>
                        <a:pt x="691" y="292"/>
                      </a:lnTo>
                      <a:lnTo>
                        <a:pt x="684" y="299"/>
                      </a:lnTo>
                      <a:lnTo>
                        <a:pt x="674" y="306"/>
                      </a:lnTo>
                      <a:lnTo>
                        <a:pt x="660" y="315"/>
                      </a:lnTo>
                      <a:lnTo>
                        <a:pt x="643" y="321"/>
                      </a:lnTo>
                      <a:lnTo>
                        <a:pt x="620" y="330"/>
                      </a:lnTo>
                      <a:lnTo>
                        <a:pt x="594" y="337"/>
                      </a:lnTo>
                      <a:lnTo>
                        <a:pt x="563" y="344"/>
                      </a:lnTo>
                      <a:lnTo>
                        <a:pt x="563" y="344"/>
                      </a:lnTo>
                      <a:lnTo>
                        <a:pt x="544" y="349"/>
                      </a:lnTo>
                      <a:lnTo>
                        <a:pt x="532" y="356"/>
                      </a:lnTo>
                      <a:lnTo>
                        <a:pt x="522" y="365"/>
                      </a:lnTo>
                      <a:lnTo>
                        <a:pt x="517" y="373"/>
                      </a:lnTo>
                      <a:lnTo>
                        <a:pt x="517" y="384"/>
                      </a:lnTo>
                      <a:lnTo>
                        <a:pt x="520" y="392"/>
                      </a:lnTo>
                      <a:lnTo>
                        <a:pt x="529" y="403"/>
                      </a:lnTo>
                      <a:lnTo>
                        <a:pt x="541" y="413"/>
                      </a:lnTo>
                      <a:lnTo>
                        <a:pt x="558" y="422"/>
                      </a:lnTo>
                      <a:lnTo>
                        <a:pt x="579" y="430"/>
                      </a:lnTo>
                      <a:lnTo>
                        <a:pt x="579" y="430"/>
                      </a:lnTo>
                      <a:lnTo>
                        <a:pt x="591" y="434"/>
                      </a:lnTo>
                      <a:lnTo>
                        <a:pt x="607" y="437"/>
                      </a:lnTo>
                      <a:lnTo>
                        <a:pt x="626" y="442"/>
                      </a:lnTo>
                      <a:lnTo>
                        <a:pt x="648" y="446"/>
                      </a:lnTo>
                      <a:lnTo>
                        <a:pt x="672" y="449"/>
                      </a:lnTo>
                      <a:lnTo>
                        <a:pt x="700" y="451"/>
                      </a:lnTo>
                      <a:lnTo>
                        <a:pt x="728" y="454"/>
                      </a:lnTo>
                      <a:lnTo>
                        <a:pt x="757" y="454"/>
                      </a:lnTo>
                      <a:lnTo>
                        <a:pt x="788" y="456"/>
                      </a:lnTo>
                      <a:lnTo>
                        <a:pt x="821" y="454"/>
                      </a:lnTo>
                      <a:lnTo>
                        <a:pt x="821" y="454"/>
                      </a:lnTo>
                      <a:lnTo>
                        <a:pt x="878" y="451"/>
                      </a:lnTo>
                      <a:lnTo>
                        <a:pt x="933" y="449"/>
                      </a:lnTo>
                      <a:lnTo>
                        <a:pt x="982" y="446"/>
                      </a:lnTo>
                      <a:lnTo>
                        <a:pt x="1025" y="444"/>
                      </a:lnTo>
                      <a:lnTo>
                        <a:pt x="1059" y="444"/>
                      </a:lnTo>
                      <a:lnTo>
                        <a:pt x="1083" y="448"/>
                      </a:lnTo>
                      <a:lnTo>
                        <a:pt x="1096" y="453"/>
                      </a:lnTo>
                      <a:lnTo>
                        <a:pt x="1096" y="463"/>
                      </a:lnTo>
                      <a:lnTo>
                        <a:pt x="1078" y="477"/>
                      </a:lnTo>
                      <a:lnTo>
                        <a:pt x="1045" y="494"/>
                      </a:lnTo>
                      <a:lnTo>
                        <a:pt x="1045" y="494"/>
                      </a:lnTo>
                      <a:lnTo>
                        <a:pt x="1009" y="510"/>
                      </a:lnTo>
                      <a:lnTo>
                        <a:pt x="956" y="532"/>
                      </a:lnTo>
                      <a:lnTo>
                        <a:pt x="893" y="560"/>
                      </a:lnTo>
                      <a:lnTo>
                        <a:pt x="833" y="589"/>
                      </a:lnTo>
                      <a:lnTo>
                        <a:pt x="785" y="622"/>
                      </a:lnTo>
                      <a:lnTo>
                        <a:pt x="759" y="653"/>
                      </a:lnTo>
                      <a:lnTo>
                        <a:pt x="764" y="684"/>
                      </a:lnTo>
                      <a:lnTo>
                        <a:pt x="810" y="712"/>
                      </a:lnTo>
                      <a:lnTo>
                        <a:pt x="911" y="736"/>
                      </a:lnTo>
                      <a:lnTo>
                        <a:pt x="1073" y="753"/>
                      </a:lnTo>
                      <a:lnTo>
                        <a:pt x="1073" y="753"/>
                      </a:lnTo>
                      <a:lnTo>
                        <a:pt x="1121" y="753"/>
                      </a:lnTo>
                      <a:lnTo>
                        <a:pt x="1168" y="750"/>
                      </a:lnTo>
                      <a:lnTo>
                        <a:pt x="1213" y="743"/>
                      </a:lnTo>
                      <a:lnTo>
                        <a:pt x="1256" y="733"/>
                      </a:lnTo>
                      <a:lnTo>
                        <a:pt x="1294" y="722"/>
                      </a:lnTo>
                      <a:lnTo>
                        <a:pt x="1331" y="710"/>
                      </a:lnTo>
                      <a:lnTo>
                        <a:pt x="1363" y="700"/>
                      </a:lnTo>
                      <a:lnTo>
                        <a:pt x="1393" y="691"/>
                      </a:lnTo>
                      <a:lnTo>
                        <a:pt x="1417" y="684"/>
                      </a:lnTo>
                      <a:lnTo>
                        <a:pt x="1438" y="683"/>
                      </a:lnTo>
                      <a:lnTo>
                        <a:pt x="1438" y="683"/>
                      </a:lnTo>
                      <a:lnTo>
                        <a:pt x="1593" y="677"/>
                      </a:lnTo>
                      <a:lnTo>
                        <a:pt x="1716" y="667"/>
                      </a:lnTo>
                      <a:lnTo>
                        <a:pt x="1807" y="651"/>
                      </a:lnTo>
                      <a:lnTo>
                        <a:pt x="1870" y="631"/>
                      </a:lnTo>
                      <a:lnTo>
                        <a:pt x="1904" y="607"/>
                      </a:lnTo>
                      <a:lnTo>
                        <a:pt x="1913" y="581"/>
                      </a:lnTo>
                      <a:lnTo>
                        <a:pt x="1901" y="553"/>
                      </a:lnTo>
                      <a:lnTo>
                        <a:pt x="1866" y="527"/>
                      </a:lnTo>
                      <a:lnTo>
                        <a:pt x="1813" y="503"/>
                      </a:lnTo>
                      <a:lnTo>
                        <a:pt x="1744" y="480"/>
                      </a:lnTo>
                      <a:lnTo>
                        <a:pt x="1744" y="480"/>
                      </a:lnTo>
                      <a:lnTo>
                        <a:pt x="1661" y="456"/>
                      </a:lnTo>
                      <a:lnTo>
                        <a:pt x="1588" y="429"/>
                      </a:lnTo>
                      <a:lnTo>
                        <a:pt x="1526" y="397"/>
                      </a:lnTo>
                      <a:lnTo>
                        <a:pt x="1474" y="366"/>
                      </a:lnTo>
                      <a:lnTo>
                        <a:pt x="1434" y="334"/>
                      </a:lnTo>
                      <a:lnTo>
                        <a:pt x="1408" y="304"/>
                      </a:lnTo>
                      <a:lnTo>
                        <a:pt x="1396" y="276"/>
                      </a:lnTo>
                      <a:lnTo>
                        <a:pt x="1400" y="254"/>
                      </a:lnTo>
                      <a:lnTo>
                        <a:pt x="1419" y="237"/>
                      </a:lnTo>
                      <a:lnTo>
                        <a:pt x="1453" y="228"/>
                      </a:lnTo>
                      <a:lnTo>
                        <a:pt x="1453" y="228"/>
                      </a:lnTo>
                      <a:lnTo>
                        <a:pt x="1496" y="218"/>
                      </a:lnTo>
                      <a:lnTo>
                        <a:pt x="1538" y="202"/>
                      </a:lnTo>
                      <a:lnTo>
                        <a:pt x="1567" y="180"/>
                      </a:lnTo>
                      <a:lnTo>
                        <a:pt x="1579" y="154"/>
                      </a:lnTo>
                      <a:lnTo>
                        <a:pt x="1569" y="126"/>
                      </a:lnTo>
                      <a:lnTo>
                        <a:pt x="1526" y="97"/>
                      </a:lnTo>
                      <a:lnTo>
                        <a:pt x="1446" y="69"/>
                      </a:lnTo>
                      <a:lnTo>
                        <a:pt x="1320" y="45"/>
                      </a:lnTo>
                      <a:lnTo>
                        <a:pt x="1144" y="24"/>
                      </a:lnTo>
                      <a:lnTo>
                        <a:pt x="911" y="10"/>
                      </a:lnTo>
                      <a:lnTo>
                        <a:pt x="911" y="10"/>
                      </a:lnTo>
                      <a:lnTo>
                        <a:pt x="695" y="3"/>
                      </a:lnTo>
                      <a:lnTo>
                        <a:pt x="505" y="0"/>
                      </a:lnTo>
                      <a:lnTo>
                        <a:pt x="340" y="2"/>
                      </a:lnTo>
                      <a:lnTo>
                        <a:pt x="206" y="9"/>
                      </a:lnTo>
                      <a:lnTo>
                        <a:pt x="102" y="21"/>
                      </a:lnTo>
                      <a:lnTo>
                        <a:pt x="33" y="36"/>
                      </a:lnTo>
                      <a:lnTo>
                        <a:pt x="0" y="57"/>
                      </a:lnTo>
                      <a:lnTo>
                        <a:pt x="7" y="85"/>
                      </a:lnTo>
                      <a:lnTo>
                        <a:pt x="54" y="116"/>
                      </a:lnTo>
                      <a:lnTo>
                        <a:pt x="145" y="154"/>
                      </a:lnTo>
                      <a:lnTo>
                        <a:pt x="145" y="154"/>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463" name="Freeform 31"/>
                <p:cNvSpPr>
                  <a:spLocks/>
                </p:cNvSpPr>
                <p:nvPr/>
              </p:nvSpPr>
              <p:spPr bwMode="auto">
                <a:xfrm>
                  <a:off x="3121" y="2484"/>
                  <a:ext cx="956" cy="376"/>
                </a:xfrm>
                <a:custGeom>
                  <a:avLst/>
                  <a:gdLst>
                    <a:gd name="T0" fmla="*/ 188 w 1913"/>
                    <a:gd name="T1" fmla="*/ 164 h 753"/>
                    <a:gd name="T2" fmla="*/ 316 w 1913"/>
                    <a:gd name="T3" fmla="*/ 183 h 753"/>
                    <a:gd name="T4" fmla="*/ 465 w 1913"/>
                    <a:gd name="T5" fmla="*/ 200 h 753"/>
                    <a:gd name="T6" fmla="*/ 601 w 1913"/>
                    <a:gd name="T7" fmla="*/ 221 h 753"/>
                    <a:gd name="T8" fmla="*/ 688 w 1913"/>
                    <a:gd name="T9" fmla="*/ 251 h 753"/>
                    <a:gd name="T10" fmla="*/ 700 w 1913"/>
                    <a:gd name="T11" fmla="*/ 270 h 753"/>
                    <a:gd name="T12" fmla="*/ 696 w 1913"/>
                    <a:gd name="T13" fmla="*/ 283 h 753"/>
                    <a:gd name="T14" fmla="*/ 684 w 1913"/>
                    <a:gd name="T15" fmla="*/ 299 h 753"/>
                    <a:gd name="T16" fmla="*/ 660 w 1913"/>
                    <a:gd name="T17" fmla="*/ 315 h 753"/>
                    <a:gd name="T18" fmla="*/ 620 w 1913"/>
                    <a:gd name="T19" fmla="*/ 330 h 753"/>
                    <a:gd name="T20" fmla="*/ 563 w 1913"/>
                    <a:gd name="T21" fmla="*/ 344 h 753"/>
                    <a:gd name="T22" fmla="*/ 544 w 1913"/>
                    <a:gd name="T23" fmla="*/ 349 h 753"/>
                    <a:gd name="T24" fmla="*/ 522 w 1913"/>
                    <a:gd name="T25" fmla="*/ 365 h 753"/>
                    <a:gd name="T26" fmla="*/ 517 w 1913"/>
                    <a:gd name="T27" fmla="*/ 384 h 753"/>
                    <a:gd name="T28" fmla="*/ 529 w 1913"/>
                    <a:gd name="T29" fmla="*/ 403 h 753"/>
                    <a:gd name="T30" fmla="*/ 558 w 1913"/>
                    <a:gd name="T31" fmla="*/ 422 h 753"/>
                    <a:gd name="T32" fmla="*/ 579 w 1913"/>
                    <a:gd name="T33" fmla="*/ 430 h 753"/>
                    <a:gd name="T34" fmla="*/ 607 w 1913"/>
                    <a:gd name="T35" fmla="*/ 437 h 753"/>
                    <a:gd name="T36" fmla="*/ 648 w 1913"/>
                    <a:gd name="T37" fmla="*/ 446 h 753"/>
                    <a:gd name="T38" fmla="*/ 700 w 1913"/>
                    <a:gd name="T39" fmla="*/ 451 h 753"/>
                    <a:gd name="T40" fmla="*/ 757 w 1913"/>
                    <a:gd name="T41" fmla="*/ 454 h 753"/>
                    <a:gd name="T42" fmla="*/ 821 w 1913"/>
                    <a:gd name="T43" fmla="*/ 454 h 753"/>
                    <a:gd name="T44" fmla="*/ 878 w 1913"/>
                    <a:gd name="T45" fmla="*/ 451 h 753"/>
                    <a:gd name="T46" fmla="*/ 982 w 1913"/>
                    <a:gd name="T47" fmla="*/ 446 h 753"/>
                    <a:gd name="T48" fmla="*/ 1059 w 1913"/>
                    <a:gd name="T49" fmla="*/ 444 h 753"/>
                    <a:gd name="T50" fmla="*/ 1096 w 1913"/>
                    <a:gd name="T51" fmla="*/ 453 h 753"/>
                    <a:gd name="T52" fmla="*/ 1078 w 1913"/>
                    <a:gd name="T53" fmla="*/ 477 h 753"/>
                    <a:gd name="T54" fmla="*/ 1045 w 1913"/>
                    <a:gd name="T55" fmla="*/ 494 h 753"/>
                    <a:gd name="T56" fmla="*/ 956 w 1913"/>
                    <a:gd name="T57" fmla="*/ 532 h 753"/>
                    <a:gd name="T58" fmla="*/ 833 w 1913"/>
                    <a:gd name="T59" fmla="*/ 589 h 753"/>
                    <a:gd name="T60" fmla="*/ 759 w 1913"/>
                    <a:gd name="T61" fmla="*/ 653 h 753"/>
                    <a:gd name="T62" fmla="*/ 810 w 1913"/>
                    <a:gd name="T63" fmla="*/ 712 h 753"/>
                    <a:gd name="T64" fmla="*/ 1073 w 1913"/>
                    <a:gd name="T65" fmla="*/ 753 h 753"/>
                    <a:gd name="T66" fmla="*/ 1121 w 1913"/>
                    <a:gd name="T67" fmla="*/ 753 h 753"/>
                    <a:gd name="T68" fmla="*/ 1213 w 1913"/>
                    <a:gd name="T69" fmla="*/ 743 h 753"/>
                    <a:gd name="T70" fmla="*/ 1294 w 1913"/>
                    <a:gd name="T71" fmla="*/ 722 h 753"/>
                    <a:gd name="T72" fmla="*/ 1363 w 1913"/>
                    <a:gd name="T73" fmla="*/ 700 h 753"/>
                    <a:gd name="T74" fmla="*/ 1417 w 1913"/>
                    <a:gd name="T75" fmla="*/ 684 h 753"/>
                    <a:gd name="T76" fmla="*/ 1438 w 1913"/>
                    <a:gd name="T77" fmla="*/ 683 h 753"/>
                    <a:gd name="T78" fmla="*/ 1716 w 1913"/>
                    <a:gd name="T79" fmla="*/ 667 h 753"/>
                    <a:gd name="T80" fmla="*/ 1870 w 1913"/>
                    <a:gd name="T81" fmla="*/ 631 h 753"/>
                    <a:gd name="T82" fmla="*/ 1913 w 1913"/>
                    <a:gd name="T83" fmla="*/ 581 h 753"/>
                    <a:gd name="T84" fmla="*/ 1866 w 1913"/>
                    <a:gd name="T85" fmla="*/ 527 h 753"/>
                    <a:gd name="T86" fmla="*/ 1744 w 1913"/>
                    <a:gd name="T87" fmla="*/ 480 h 753"/>
                    <a:gd name="T88" fmla="*/ 1661 w 1913"/>
                    <a:gd name="T89" fmla="*/ 456 h 753"/>
                    <a:gd name="T90" fmla="*/ 1526 w 1913"/>
                    <a:gd name="T91" fmla="*/ 397 h 753"/>
                    <a:gd name="T92" fmla="*/ 1434 w 1913"/>
                    <a:gd name="T93" fmla="*/ 334 h 753"/>
                    <a:gd name="T94" fmla="*/ 1396 w 1913"/>
                    <a:gd name="T95" fmla="*/ 276 h 753"/>
                    <a:gd name="T96" fmla="*/ 1419 w 1913"/>
                    <a:gd name="T97" fmla="*/ 237 h 753"/>
                    <a:gd name="T98" fmla="*/ 1453 w 1913"/>
                    <a:gd name="T99" fmla="*/ 228 h 753"/>
                    <a:gd name="T100" fmla="*/ 1538 w 1913"/>
                    <a:gd name="T101" fmla="*/ 202 h 753"/>
                    <a:gd name="T102" fmla="*/ 1579 w 1913"/>
                    <a:gd name="T103" fmla="*/ 154 h 753"/>
                    <a:gd name="T104" fmla="*/ 1526 w 1913"/>
                    <a:gd name="T105" fmla="*/ 97 h 753"/>
                    <a:gd name="T106" fmla="*/ 1320 w 1913"/>
                    <a:gd name="T107" fmla="*/ 45 h 753"/>
                    <a:gd name="T108" fmla="*/ 911 w 1913"/>
                    <a:gd name="T109" fmla="*/ 10 h 753"/>
                    <a:gd name="T110" fmla="*/ 695 w 1913"/>
                    <a:gd name="T111" fmla="*/ 3 h 753"/>
                    <a:gd name="T112" fmla="*/ 340 w 1913"/>
                    <a:gd name="T113" fmla="*/ 2 h 753"/>
                    <a:gd name="T114" fmla="*/ 102 w 1913"/>
                    <a:gd name="T115" fmla="*/ 21 h 753"/>
                    <a:gd name="T116" fmla="*/ 0 w 1913"/>
                    <a:gd name="T117" fmla="*/ 57 h 753"/>
                    <a:gd name="T118" fmla="*/ 54 w 1913"/>
                    <a:gd name="T119" fmla="*/ 116 h 753"/>
                    <a:gd name="T120" fmla="*/ 145 w 1913"/>
                    <a:gd name="T121" fmla="*/ 154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13" h="753">
                      <a:moveTo>
                        <a:pt x="145" y="154"/>
                      </a:moveTo>
                      <a:lnTo>
                        <a:pt x="188" y="164"/>
                      </a:lnTo>
                      <a:lnTo>
                        <a:pt x="247" y="175"/>
                      </a:lnTo>
                      <a:lnTo>
                        <a:pt x="316" y="183"/>
                      </a:lnTo>
                      <a:lnTo>
                        <a:pt x="391" y="192"/>
                      </a:lnTo>
                      <a:lnTo>
                        <a:pt x="465" y="200"/>
                      </a:lnTo>
                      <a:lnTo>
                        <a:pt x="537" y="209"/>
                      </a:lnTo>
                      <a:lnTo>
                        <a:pt x="601" y="221"/>
                      </a:lnTo>
                      <a:lnTo>
                        <a:pt x="653" y="235"/>
                      </a:lnTo>
                      <a:lnTo>
                        <a:pt x="688" y="251"/>
                      </a:lnTo>
                      <a:lnTo>
                        <a:pt x="700" y="270"/>
                      </a:lnTo>
                      <a:lnTo>
                        <a:pt x="700" y="270"/>
                      </a:lnTo>
                      <a:lnTo>
                        <a:pt x="698" y="276"/>
                      </a:lnTo>
                      <a:lnTo>
                        <a:pt x="696" y="283"/>
                      </a:lnTo>
                      <a:lnTo>
                        <a:pt x="691" y="292"/>
                      </a:lnTo>
                      <a:lnTo>
                        <a:pt x="684" y="299"/>
                      </a:lnTo>
                      <a:lnTo>
                        <a:pt x="674" y="306"/>
                      </a:lnTo>
                      <a:lnTo>
                        <a:pt x="660" y="315"/>
                      </a:lnTo>
                      <a:lnTo>
                        <a:pt x="643" y="321"/>
                      </a:lnTo>
                      <a:lnTo>
                        <a:pt x="620" y="330"/>
                      </a:lnTo>
                      <a:lnTo>
                        <a:pt x="594" y="337"/>
                      </a:lnTo>
                      <a:lnTo>
                        <a:pt x="563" y="344"/>
                      </a:lnTo>
                      <a:lnTo>
                        <a:pt x="563" y="344"/>
                      </a:lnTo>
                      <a:lnTo>
                        <a:pt x="544" y="349"/>
                      </a:lnTo>
                      <a:lnTo>
                        <a:pt x="532" y="356"/>
                      </a:lnTo>
                      <a:lnTo>
                        <a:pt x="522" y="365"/>
                      </a:lnTo>
                      <a:lnTo>
                        <a:pt x="517" y="373"/>
                      </a:lnTo>
                      <a:lnTo>
                        <a:pt x="517" y="384"/>
                      </a:lnTo>
                      <a:lnTo>
                        <a:pt x="520" y="392"/>
                      </a:lnTo>
                      <a:lnTo>
                        <a:pt x="529" y="403"/>
                      </a:lnTo>
                      <a:lnTo>
                        <a:pt x="541" y="413"/>
                      </a:lnTo>
                      <a:lnTo>
                        <a:pt x="558" y="422"/>
                      </a:lnTo>
                      <a:lnTo>
                        <a:pt x="579" y="430"/>
                      </a:lnTo>
                      <a:lnTo>
                        <a:pt x="579" y="430"/>
                      </a:lnTo>
                      <a:lnTo>
                        <a:pt x="591" y="434"/>
                      </a:lnTo>
                      <a:lnTo>
                        <a:pt x="607" y="437"/>
                      </a:lnTo>
                      <a:lnTo>
                        <a:pt x="626" y="442"/>
                      </a:lnTo>
                      <a:lnTo>
                        <a:pt x="648" y="446"/>
                      </a:lnTo>
                      <a:lnTo>
                        <a:pt x="672" y="449"/>
                      </a:lnTo>
                      <a:lnTo>
                        <a:pt x="700" y="451"/>
                      </a:lnTo>
                      <a:lnTo>
                        <a:pt x="728" y="454"/>
                      </a:lnTo>
                      <a:lnTo>
                        <a:pt x="757" y="454"/>
                      </a:lnTo>
                      <a:lnTo>
                        <a:pt x="788" y="456"/>
                      </a:lnTo>
                      <a:lnTo>
                        <a:pt x="821" y="454"/>
                      </a:lnTo>
                      <a:lnTo>
                        <a:pt x="821" y="454"/>
                      </a:lnTo>
                      <a:lnTo>
                        <a:pt x="878" y="451"/>
                      </a:lnTo>
                      <a:lnTo>
                        <a:pt x="933" y="449"/>
                      </a:lnTo>
                      <a:lnTo>
                        <a:pt x="982" y="446"/>
                      </a:lnTo>
                      <a:lnTo>
                        <a:pt x="1025" y="444"/>
                      </a:lnTo>
                      <a:lnTo>
                        <a:pt x="1059" y="444"/>
                      </a:lnTo>
                      <a:lnTo>
                        <a:pt x="1083" y="448"/>
                      </a:lnTo>
                      <a:lnTo>
                        <a:pt x="1096" y="453"/>
                      </a:lnTo>
                      <a:lnTo>
                        <a:pt x="1096" y="463"/>
                      </a:lnTo>
                      <a:lnTo>
                        <a:pt x="1078" y="477"/>
                      </a:lnTo>
                      <a:lnTo>
                        <a:pt x="1045" y="494"/>
                      </a:lnTo>
                      <a:lnTo>
                        <a:pt x="1045" y="494"/>
                      </a:lnTo>
                      <a:lnTo>
                        <a:pt x="1009" y="510"/>
                      </a:lnTo>
                      <a:lnTo>
                        <a:pt x="956" y="532"/>
                      </a:lnTo>
                      <a:lnTo>
                        <a:pt x="893" y="560"/>
                      </a:lnTo>
                      <a:lnTo>
                        <a:pt x="833" y="589"/>
                      </a:lnTo>
                      <a:lnTo>
                        <a:pt x="785" y="622"/>
                      </a:lnTo>
                      <a:lnTo>
                        <a:pt x="759" y="653"/>
                      </a:lnTo>
                      <a:lnTo>
                        <a:pt x="764" y="684"/>
                      </a:lnTo>
                      <a:lnTo>
                        <a:pt x="810" y="712"/>
                      </a:lnTo>
                      <a:lnTo>
                        <a:pt x="911" y="736"/>
                      </a:lnTo>
                      <a:lnTo>
                        <a:pt x="1073" y="753"/>
                      </a:lnTo>
                      <a:lnTo>
                        <a:pt x="1073" y="753"/>
                      </a:lnTo>
                      <a:lnTo>
                        <a:pt x="1121" y="753"/>
                      </a:lnTo>
                      <a:lnTo>
                        <a:pt x="1168" y="750"/>
                      </a:lnTo>
                      <a:lnTo>
                        <a:pt x="1213" y="743"/>
                      </a:lnTo>
                      <a:lnTo>
                        <a:pt x="1256" y="733"/>
                      </a:lnTo>
                      <a:lnTo>
                        <a:pt x="1294" y="722"/>
                      </a:lnTo>
                      <a:lnTo>
                        <a:pt x="1331" y="710"/>
                      </a:lnTo>
                      <a:lnTo>
                        <a:pt x="1363" y="700"/>
                      </a:lnTo>
                      <a:lnTo>
                        <a:pt x="1393" y="691"/>
                      </a:lnTo>
                      <a:lnTo>
                        <a:pt x="1417" y="684"/>
                      </a:lnTo>
                      <a:lnTo>
                        <a:pt x="1438" y="683"/>
                      </a:lnTo>
                      <a:lnTo>
                        <a:pt x="1438" y="683"/>
                      </a:lnTo>
                      <a:lnTo>
                        <a:pt x="1593" y="677"/>
                      </a:lnTo>
                      <a:lnTo>
                        <a:pt x="1716" y="667"/>
                      </a:lnTo>
                      <a:lnTo>
                        <a:pt x="1807" y="651"/>
                      </a:lnTo>
                      <a:lnTo>
                        <a:pt x="1870" y="631"/>
                      </a:lnTo>
                      <a:lnTo>
                        <a:pt x="1904" y="607"/>
                      </a:lnTo>
                      <a:lnTo>
                        <a:pt x="1913" y="581"/>
                      </a:lnTo>
                      <a:lnTo>
                        <a:pt x="1901" y="553"/>
                      </a:lnTo>
                      <a:lnTo>
                        <a:pt x="1866" y="527"/>
                      </a:lnTo>
                      <a:lnTo>
                        <a:pt x="1813" y="503"/>
                      </a:lnTo>
                      <a:lnTo>
                        <a:pt x="1744" y="480"/>
                      </a:lnTo>
                      <a:lnTo>
                        <a:pt x="1744" y="480"/>
                      </a:lnTo>
                      <a:lnTo>
                        <a:pt x="1661" y="456"/>
                      </a:lnTo>
                      <a:lnTo>
                        <a:pt x="1588" y="429"/>
                      </a:lnTo>
                      <a:lnTo>
                        <a:pt x="1526" y="397"/>
                      </a:lnTo>
                      <a:lnTo>
                        <a:pt x="1474" y="366"/>
                      </a:lnTo>
                      <a:lnTo>
                        <a:pt x="1434" y="334"/>
                      </a:lnTo>
                      <a:lnTo>
                        <a:pt x="1408" y="304"/>
                      </a:lnTo>
                      <a:lnTo>
                        <a:pt x="1396" y="276"/>
                      </a:lnTo>
                      <a:lnTo>
                        <a:pt x="1400" y="254"/>
                      </a:lnTo>
                      <a:lnTo>
                        <a:pt x="1419" y="237"/>
                      </a:lnTo>
                      <a:lnTo>
                        <a:pt x="1453" y="228"/>
                      </a:lnTo>
                      <a:lnTo>
                        <a:pt x="1453" y="228"/>
                      </a:lnTo>
                      <a:lnTo>
                        <a:pt x="1496" y="218"/>
                      </a:lnTo>
                      <a:lnTo>
                        <a:pt x="1538" y="202"/>
                      </a:lnTo>
                      <a:lnTo>
                        <a:pt x="1567" y="180"/>
                      </a:lnTo>
                      <a:lnTo>
                        <a:pt x="1579" y="154"/>
                      </a:lnTo>
                      <a:lnTo>
                        <a:pt x="1569" y="126"/>
                      </a:lnTo>
                      <a:lnTo>
                        <a:pt x="1526" y="97"/>
                      </a:lnTo>
                      <a:lnTo>
                        <a:pt x="1446" y="69"/>
                      </a:lnTo>
                      <a:lnTo>
                        <a:pt x="1320" y="45"/>
                      </a:lnTo>
                      <a:lnTo>
                        <a:pt x="1144" y="24"/>
                      </a:lnTo>
                      <a:lnTo>
                        <a:pt x="911" y="10"/>
                      </a:lnTo>
                      <a:lnTo>
                        <a:pt x="911" y="10"/>
                      </a:lnTo>
                      <a:lnTo>
                        <a:pt x="695" y="3"/>
                      </a:lnTo>
                      <a:lnTo>
                        <a:pt x="505" y="0"/>
                      </a:lnTo>
                      <a:lnTo>
                        <a:pt x="340" y="2"/>
                      </a:lnTo>
                      <a:lnTo>
                        <a:pt x="206" y="9"/>
                      </a:lnTo>
                      <a:lnTo>
                        <a:pt x="102" y="21"/>
                      </a:lnTo>
                      <a:lnTo>
                        <a:pt x="33" y="36"/>
                      </a:lnTo>
                      <a:lnTo>
                        <a:pt x="0" y="57"/>
                      </a:lnTo>
                      <a:lnTo>
                        <a:pt x="7" y="85"/>
                      </a:lnTo>
                      <a:lnTo>
                        <a:pt x="54" y="116"/>
                      </a:lnTo>
                      <a:lnTo>
                        <a:pt x="145" y="154"/>
                      </a:lnTo>
                      <a:lnTo>
                        <a:pt x="145" y="15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464" name="Freeform 32"/>
                <p:cNvSpPr>
                  <a:spLocks/>
                </p:cNvSpPr>
                <p:nvPr/>
              </p:nvSpPr>
              <p:spPr bwMode="auto">
                <a:xfrm>
                  <a:off x="2655" y="2692"/>
                  <a:ext cx="743" cy="799"/>
                </a:xfrm>
                <a:custGeom>
                  <a:avLst/>
                  <a:gdLst>
                    <a:gd name="T0" fmla="*/ 1134 w 1486"/>
                    <a:gd name="T1" fmla="*/ 1592 h 1599"/>
                    <a:gd name="T2" fmla="*/ 1096 w 1486"/>
                    <a:gd name="T3" fmla="*/ 1540 h 1599"/>
                    <a:gd name="T4" fmla="*/ 1035 w 1486"/>
                    <a:gd name="T5" fmla="*/ 1462 h 1599"/>
                    <a:gd name="T6" fmla="*/ 969 w 1486"/>
                    <a:gd name="T7" fmla="*/ 1381 h 1599"/>
                    <a:gd name="T8" fmla="*/ 914 w 1486"/>
                    <a:gd name="T9" fmla="*/ 1324 h 1599"/>
                    <a:gd name="T10" fmla="*/ 897 w 1486"/>
                    <a:gd name="T11" fmla="*/ 1312 h 1599"/>
                    <a:gd name="T12" fmla="*/ 857 w 1486"/>
                    <a:gd name="T13" fmla="*/ 1293 h 1599"/>
                    <a:gd name="T14" fmla="*/ 798 w 1486"/>
                    <a:gd name="T15" fmla="*/ 1255 h 1599"/>
                    <a:gd name="T16" fmla="*/ 731 w 1486"/>
                    <a:gd name="T17" fmla="*/ 1207 h 1599"/>
                    <a:gd name="T18" fmla="*/ 665 w 1486"/>
                    <a:gd name="T19" fmla="*/ 1158 h 1599"/>
                    <a:gd name="T20" fmla="*/ 610 w 1486"/>
                    <a:gd name="T21" fmla="*/ 1117 h 1599"/>
                    <a:gd name="T22" fmla="*/ 579 w 1486"/>
                    <a:gd name="T23" fmla="*/ 1093 h 1599"/>
                    <a:gd name="T24" fmla="*/ 472 w 1486"/>
                    <a:gd name="T25" fmla="*/ 1015 h 1599"/>
                    <a:gd name="T26" fmla="*/ 332 w 1486"/>
                    <a:gd name="T27" fmla="*/ 913 h 1599"/>
                    <a:gd name="T28" fmla="*/ 192 w 1486"/>
                    <a:gd name="T29" fmla="*/ 804 h 1599"/>
                    <a:gd name="T30" fmla="*/ 85 w 1486"/>
                    <a:gd name="T31" fmla="*/ 704 h 1599"/>
                    <a:gd name="T32" fmla="*/ 52 w 1486"/>
                    <a:gd name="T33" fmla="*/ 664 h 1599"/>
                    <a:gd name="T34" fmla="*/ 17 w 1486"/>
                    <a:gd name="T35" fmla="*/ 581 h 1599"/>
                    <a:gd name="T36" fmla="*/ 2 w 1486"/>
                    <a:gd name="T37" fmla="*/ 483 h 1599"/>
                    <a:gd name="T38" fmla="*/ 2 w 1486"/>
                    <a:gd name="T39" fmla="*/ 382 h 1599"/>
                    <a:gd name="T40" fmla="*/ 14 w 1486"/>
                    <a:gd name="T41" fmla="*/ 287 h 1599"/>
                    <a:gd name="T42" fmla="*/ 38 w 1486"/>
                    <a:gd name="T43" fmla="*/ 211 h 1599"/>
                    <a:gd name="T44" fmla="*/ 54 w 1486"/>
                    <a:gd name="T45" fmla="*/ 180 h 1599"/>
                    <a:gd name="T46" fmla="*/ 95 w 1486"/>
                    <a:gd name="T47" fmla="*/ 125 h 1599"/>
                    <a:gd name="T48" fmla="*/ 145 w 1486"/>
                    <a:gd name="T49" fmla="*/ 78 h 1599"/>
                    <a:gd name="T50" fmla="*/ 197 w 1486"/>
                    <a:gd name="T51" fmla="*/ 40 h 1599"/>
                    <a:gd name="T52" fmla="*/ 244 w 1486"/>
                    <a:gd name="T53" fmla="*/ 11 h 1599"/>
                    <a:gd name="T54" fmla="*/ 264 w 1486"/>
                    <a:gd name="T55" fmla="*/ 0 h 1599"/>
                    <a:gd name="T56" fmla="*/ 359 w 1486"/>
                    <a:gd name="T57" fmla="*/ 51 h 1599"/>
                    <a:gd name="T58" fmla="*/ 541 w 1486"/>
                    <a:gd name="T59" fmla="*/ 206 h 1599"/>
                    <a:gd name="T60" fmla="*/ 764 w 1486"/>
                    <a:gd name="T61" fmla="*/ 422 h 1599"/>
                    <a:gd name="T62" fmla="*/ 978 w 1486"/>
                    <a:gd name="T63" fmla="*/ 650 h 1599"/>
                    <a:gd name="T64" fmla="*/ 1139 w 1486"/>
                    <a:gd name="T65" fmla="*/ 845 h 1599"/>
                    <a:gd name="T66" fmla="*/ 1196 w 1486"/>
                    <a:gd name="T67" fmla="*/ 922 h 1599"/>
                    <a:gd name="T68" fmla="*/ 1294 w 1486"/>
                    <a:gd name="T69" fmla="*/ 1044 h 1599"/>
                    <a:gd name="T70" fmla="*/ 1374 w 1486"/>
                    <a:gd name="T71" fmla="*/ 1132 h 1599"/>
                    <a:gd name="T72" fmla="*/ 1434 w 1486"/>
                    <a:gd name="T73" fmla="*/ 1191 h 1599"/>
                    <a:gd name="T74" fmla="*/ 1474 w 1486"/>
                    <a:gd name="T75" fmla="*/ 1226 h 1599"/>
                    <a:gd name="T76" fmla="*/ 1486 w 1486"/>
                    <a:gd name="T77" fmla="*/ 1238 h 1599"/>
                    <a:gd name="T78" fmla="*/ 1465 w 1486"/>
                    <a:gd name="T79" fmla="*/ 1272 h 1599"/>
                    <a:gd name="T80" fmla="*/ 1389 w 1486"/>
                    <a:gd name="T81" fmla="*/ 1334 h 1599"/>
                    <a:gd name="T82" fmla="*/ 1289 w 1486"/>
                    <a:gd name="T83" fmla="*/ 1416 h 1599"/>
                    <a:gd name="T84" fmla="*/ 1194 w 1486"/>
                    <a:gd name="T85" fmla="*/ 1507 h 1599"/>
                    <a:gd name="T86" fmla="*/ 1139 w 1486"/>
                    <a:gd name="T87" fmla="*/ 1599 h 1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86" h="1599">
                      <a:moveTo>
                        <a:pt x="1139" y="1599"/>
                      </a:moveTo>
                      <a:lnTo>
                        <a:pt x="1134" y="1592"/>
                      </a:lnTo>
                      <a:lnTo>
                        <a:pt x="1118" y="1571"/>
                      </a:lnTo>
                      <a:lnTo>
                        <a:pt x="1096" y="1540"/>
                      </a:lnTo>
                      <a:lnTo>
                        <a:pt x="1066" y="1502"/>
                      </a:lnTo>
                      <a:lnTo>
                        <a:pt x="1035" y="1462"/>
                      </a:lnTo>
                      <a:lnTo>
                        <a:pt x="1002" y="1421"/>
                      </a:lnTo>
                      <a:lnTo>
                        <a:pt x="969" y="1381"/>
                      </a:lnTo>
                      <a:lnTo>
                        <a:pt x="940" y="1348"/>
                      </a:lnTo>
                      <a:lnTo>
                        <a:pt x="914" y="1324"/>
                      </a:lnTo>
                      <a:lnTo>
                        <a:pt x="897" y="1312"/>
                      </a:lnTo>
                      <a:lnTo>
                        <a:pt x="897" y="1312"/>
                      </a:lnTo>
                      <a:lnTo>
                        <a:pt x="880" y="1305"/>
                      </a:lnTo>
                      <a:lnTo>
                        <a:pt x="857" y="1293"/>
                      </a:lnTo>
                      <a:lnTo>
                        <a:pt x="829" y="1276"/>
                      </a:lnTo>
                      <a:lnTo>
                        <a:pt x="798" y="1255"/>
                      </a:lnTo>
                      <a:lnTo>
                        <a:pt x="765" y="1233"/>
                      </a:lnTo>
                      <a:lnTo>
                        <a:pt x="731" y="1207"/>
                      </a:lnTo>
                      <a:lnTo>
                        <a:pt x="696" y="1182"/>
                      </a:lnTo>
                      <a:lnTo>
                        <a:pt x="665" y="1158"/>
                      </a:lnTo>
                      <a:lnTo>
                        <a:pt x="636" y="1136"/>
                      </a:lnTo>
                      <a:lnTo>
                        <a:pt x="610" y="1117"/>
                      </a:lnTo>
                      <a:lnTo>
                        <a:pt x="610" y="1117"/>
                      </a:lnTo>
                      <a:lnTo>
                        <a:pt x="579" y="1093"/>
                      </a:lnTo>
                      <a:lnTo>
                        <a:pt x="530" y="1058"/>
                      </a:lnTo>
                      <a:lnTo>
                        <a:pt x="472" y="1015"/>
                      </a:lnTo>
                      <a:lnTo>
                        <a:pt x="403" y="966"/>
                      </a:lnTo>
                      <a:lnTo>
                        <a:pt x="332" y="913"/>
                      </a:lnTo>
                      <a:lnTo>
                        <a:pt x="259" y="858"/>
                      </a:lnTo>
                      <a:lnTo>
                        <a:pt x="192" y="804"/>
                      </a:lnTo>
                      <a:lnTo>
                        <a:pt x="133" y="752"/>
                      </a:lnTo>
                      <a:lnTo>
                        <a:pt x="85" y="704"/>
                      </a:lnTo>
                      <a:lnTo>
                        <a:pt x="52" y="664"/>
                      </a:lnTo>
                      <a:lnTo>
                        <a:pt x="52" y="664"/>
                      </a:lnTo>
                      <a:lnTo>
                        <a:pt x="33" y="624"/>
                      </a:lnTo>
                      <a:lnTo>
                        <a:pt x="17" y="581"/>
                      </a:lnTo>
                      <a:lnTo>
                        <a:pt x="7" y="533"/>
                      </a:lnTo>
                      <a:lnTo>
                        <a:pt x="2" y="483"/>
                      </a:lnTo>
                      <a:lnTo>
                        <a:pt x="0" y="432"/>
                      </a:lnTo>
                      <a:lnTo>
                        <a:pt x="2" y="382"/>
                      </a:lnTo>
                      <a:lnTo>
                        <a:pt x="7" y="334"/>
                      </a:lnTo>
                      <a:lnTo>
                        <a:pt x="14" y="287"/>
                      </a:lnTo>
                      <a:lnTo>
                        <a:pt x="24" y="246"/>
                      </a:lnTo>
                      <a:lnTo>
                        <a:pt x="38" y="211"/>
                      </a:lnTo>
                      <a:lnTo>
                        <a:pt x="38" y="211"/>
                      </a:lnTo>
                      <a:lnTo>
                        <a:pt x="54" y="180"/>
                      </a:lnTo>
                      <a:lnTo>
                        <a:pt x="73" y="153"/>
                      </a:lnTo>
                      <a:lnTo>
                        <a:pt x="95" y="125"/>
                      </a:lnTo>
                      <a:lnTo>
                        <a:pt x="119" y="101"/>
                      </a:lnTo>
                      <a:lnTo>
                        <a:pt x="145" y="78"/>
                      </a:lnTo>
                      <a:lnTo>
                        <a:pt x="171" y="57"/>
                      </a:lnTo>
                      <a:lnTo>
                        <a:pt x="197" y="40"/>
                      </a:lnTo>
                      <a:lnTo>
                        <a:pt x="221" y="25"/>
                      </a:lnTo>
                      <a:lnTo>
                        <a:pt x="244" y="11"/>
                      </a:lnTo>
                      <a:lnTo>
                        <a:pt x="264" y="0"/>
                      </a:lnTo>
                      <a:lnTo>
                        <a:pt x="264" y="0"/>
                      </a:lnTo>
                      <a:lnTo>
                        <a:pt x="297" y="9"/>
                      </a:lnTo>
                      <a:lnTo>
                        <a:pt x="359" y="51"/>
                      </a:lnTo>
                      <a:lnTo>
                        <a:pt x="442" y="118"/>
                      </a:lnTo>
                      <a:lnTo>
                        <a:pt x="541" y="206"/>
                      </a:lnTo>
                      <a:lnTo>
                        <a:pt x="650" y="310"/>
                      </a:lnTo>
                      <a:lnTo>
                        <a:pt x="764" y="422"/>
                      </a:lnTo>
                      <a:lnTo>
                        <a:pt x="874" y="538"/>
                      </a:lnTo>
                      <a:lnTo>
                        <a:pt x="978" y="650"/>
                      </a:lnTo>
                      <a:lnTo>
                        <a:pt x="1068" y="754"/>
                      </a:lnTo>
                      <a:lnTo>
                        <a:pt x="1139" y="845"/>
                      </a:lnTo>
                      <a:lnTo>
                        <a:pt x="1139" y="845"/>
                      </a:lnTo>
                      <a:lnTo>
                        <a:pt x="1196" y="922"/>
                      </a:lnTo>
                      <a:lnTo>
                        <a:pt x="1248" y="987"/>
                      </a:lnTo>
                      <a:lnTo>
                        <a:pt x="1294" y="1044"/>
                      </a:lnTo>
                      <a:lnTo>
                        <a:pt x="1337" y="1093"/>
                      </a:lnTo>
                      <a:lnTo>
                        <a:pt x="1374" y="1132"/>
                      </a:lnTo>
                      <a:lnTo>
                        <a:pt x="1407" y="1165"/>
                      </a:lnTo>
                      <a:lnTo>
                        <a:pt x="1434" y="1191"/>
                      </a:lnTo>
                      <a:lnTo>
                        <a:pt x="1457" y="1212"/>
                      </a:lnTo>
                      <a:lnTo>
                        <a:pt x="1474" y="1226"/>
                      </a:lnTo>
                      <a:lnTo>
                        <a:pt x="1486" y="1238"/>
                      </a:lnTo>
                      <a:lnTo>
                        <a:pt x="1486" y="1238"/>
                      </a:lnTo>
                      <a:lnTo>
                        <a:pt x="1484" y="1252"/>
                      </a:lnTo>
                      <a:lnTo>
                        <a:pt x="1465" y="1272"/>
                      </a:lnTo>
                      <a:lnTo>
                        <a:pt x="1432" y="1300"/>
                      </a:lnTo>
                      <a:lnTo>
                        <a:pt x="1389" y="1334"/>
                      </a:lnTo>
                      <a:lnTo>
                        <a:pt x="1341" y="1373"/>
                      </a:lnTo>
                      <a:lnTo>
                        <a:pt x="1289" y="1416"/>
                      </a:lnTo>
                      <a:lnTo>
                        <a:pt x="1239" y="1461"/>
                      </a:lnTo>
                      <a:lnTo>
                        <a:pt x="1194" y="1507"/>
                      </a:lnTo>
                      <a:lnTo>
                        <a:pt x="1159" y="1554"/>
                      </a:lnTo>
                      <a:lnTo>
                        <a:pt x="1139" y="1599"/>
                      </a:lnTo>
                      <a:lnTo>
                        <a:pt x="1139" y="1599"/>
                      </a:lnTo>
                      <a:close/>
                    </a:path>
                  </a:pathLst>
                </a:custGeom>
                <a:solidFill>
                  <a:srgbClr val="FFD8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465" name="Freeform 33"/>
                <p:cNvSpPr>
                  <a:spLocks/>
                </p:cNvSpPr>
                <p:nvPr/>
              </p:nvSpPr>
              <p:spPr bwMode="auto">
                <a:xfrm>
                  <a:off x="2978" y="3046"/>
                  <a:ext cx="166" cy="94"/>
                </a:xfrm>
                <a:custGeom>
                  <a:avLst/>
                  <a:gdLst>
                    <a:gd name="T0" fmla="*/ 38 w 332"/>
                    <a:gd name="T1" fmla="*/ 17 h 188"/>
                    <a:gd name="T2" fmla="*/ 48 w 332"/>
                    <a:gd name="T3" fmla="*/ 26 h 188"/>
                    <a:gd name="T4" fmla="*/ 64 w 332"/>
                    <a:gd name="T5" fmla="*/ 40 h 188"/>
                    <a:gd name="T6" fmla="*/ 85 w 332"/>
                    <a:gd name="T7" fmla="*/ 57 h 188"/>
                    <a:gd name="T8" fmla="*/ 109 w 332"/>
                    <a:gd name="T9" fmla="*/ 71 h 188"/>
                    <a:gd name="T10" fmla="*/ 119 w 332"/>
                    <a:gd name="T11" fmla="*/ 76 h 188"/>
                    <a:gd name="T12" fmla="*/ 143 w 332"/>
                    <a:gd name="T13" fmla="*/ 83 h 188"/>
                    <a:gd name="T14" fmla="*/ 168 w 332"/>
                    <a:gd name="T15" fmla="*/ 86 h 188"/>
                    <a:gd name="T16" fmla="*/ 194 w 332"/>
                    <a:gd name="T17" fmla="*/ 90 h 188"/>
                    <a:gd name="T18" fmla="*/ 218 w 332"/>
                    <a:gd name="T19" fmla="*/ 95 h 188"/>
                    <a:gd name="T20" fmla="*/ 240 w 332"/>
                    <a:gd name="T21" fmla="*/ 105 h 188"/>
                    <a:gd name="T22" fmla="*/ 252 w 332"/>
                    <a:gd name="T23" fmla="*/ 114 h 188"/>
                    <a:gd name="T24" fmla="*/ 276 w 332"/>
                    <a:gd name="T25" fmla="*/ 135 h 188"/>
                    <a:gd name="T26" fmla="*/ 301 w 332"/>
                    <a:gd name="T27" fmla="*/ 155 h 188"/>
                    <a:gd name="T28" fmla="*/ 318 w 332"/>
                    <a:gd name="T29" fmla="*/ 174 h 188"/>
                    <a:gd name="T30" fmla="*/ 330 w 332"/>
                    <a:gd name="T31" fmla="*/ 187 h 188"/>
                    <a:gd name="T32" fmla="*/ 332 w 332"/>
                    <a:gd name="T33" fmla="*/ 188 h 188"/>
                    <a:gd name="T34" fmla="*/ 325 w 332"/>
                    <a:gd name="T35" fmla="*/ 187 h 188"/>
                    <a:gd name="T36" fmla="*/ 306 w 332"/>
                    <a:gd name="T37" fmla="*/ 180 h 188"/>
                    <a:gd name="T38" fmla="*/ 278 w 332"/>
                    <a:gd name="T39" fmla="*/ 171 h 188"/>
                    <a:gd name="T40" fmla="*/ 245 w 332"/>
                    <a:gd name="T41" fmla="*/ 161 h 188"/>
                    <a:gd name="T42" fmla="*/ 211 w 332"/>
                    <a:gd name="T43" fmla="*/ 152 h 188"/>
                    <a:gd name="T44" fmla="*/ 192 w 332"/>
                    <a:gd name="T45" fmla="*/ 147 h 188"/>
                    <a:gd name="T46" fmla="*/ 147 w 332"/>
                    <a:gd name="T47" fmla="*/ 133 h 188"/>
                    <a:gd name="T48" fmla="*/ 98 w 332"/>
                    <a:gd name="T49" fmla="*/ 117 h 188"/>
                    <a:gd name="T50" fmla="*/ 59 w 332"/>
                    <a:gd name="T51" fmla="*/ 100 h 188"/>
                    <a:gd name="T52" fmla="*/ 29 w 332"/>
                    <a:gd name="T53" fmla="*/ 79 h 188"/>
                    <a:gd name="T54" fmla="*/ 22 w 332"/>
                    <a:gd name="T55" fmla="*/ 69 h 188"/>
                    <a:gd name="T56" fmla="*/ 14 w 332"/>
                    <a:gd name="T57" fmla="*/ 47 h 188"/>
                    <a:gd name="T58" fmla="*/ 7 w 332"/>
                    <a:gd name="T59" fmla="*/ 28 h 188"/>
                    <a:gd name="T60" fmla="*/ 3 w 332"/>
                    <a:gd name="T61" fmla="*/ 14 h 188"/>
                    <a:gd name="T62" fmla="*/ 0 w 332"/>
                    <a:gd name="T63" fmla="*/ 3 h 188"/>
                    <a:gd name="T64" fmla="*/ 0 w 332"/>
                    <a:gd name="T65" fmla="*/ 0 h 188"/>
                    <a:gd name="T66" fmla="*/ 36 w 332"/>
                    <a:gd name="T67" fmla="*/ 1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2" h="188">
                      <a:moveTo>
                        <a:pt x="36" y="16"/>
                      </a:moveTo>
                      <a:lnTo>
                        <a:pt x="38" y="17"/>
                      </a:lnTo>
                      <a:lnTo>
                        <a:pt x="41" y="21"/>
                      </a:lnTo>
                      <a:lnTo>
                        <a:pt x="48" y="26"/>
                      </a:lnTo>
                      <a:lnTo>
                        <a:pt x="55" y="33"/>
                      </a:lnTo>
                      <a:lnTo>
                        <a:pt x="64" y="40"/>
                      </a:lnTo>
                      <a:lnTo>
                        <a:pt x="74" y="48"/>
                      </a:lnTo>
                      <a:lnTo>
                        <a:pt x="85" y="57"/>
                      </a:lnTo>
                      <a:lnTo>
                        <a:pt x="97" y="64"/>
                      </a:lnTo>
                      <a:lnTo>
                        <a:pt x="109" y="71"/>
                      </a:lnTo>
                      <a:lnTo>
                        <a:pt x="119" y="76"/>
                      </a:lnTo>
                      <a:lnTo>
                        <a:pt x="119" y="76"/>
                      </a:lnTo>
                      <a:lnTo>
                        <a:pt x="131" y="79"/>
                      </a:lnTo>
                      <a:lnTo>
                        <a:pt x="143" y="83"/>
                      </a:lnTo>
                      <a:lnTo>
                        <a:pt x="155" y="85"/>
                      </a:lnTo>
                      <a:lnTo>
                        <a:pt x="168" y="86"/>
                      </a:lnTo>
                      <a:lnTo>
                        <a:pt x="180" y="88"/>
                      </a:lnTo>
                      <a:lnTo>
                        <a:pt x="194" y="90"/>
                      </a:lnTo>
                      <a:lnTo>
                        <a:pt x="206" y="92"/>
                      </a:lnTo>
                      <a:lnTo>
                        <a:pt x="218" y="95"/>
                      </a:lnTo>
                      <a:lnTo>
                        <a:pt x="230" y="100"/>
                      </a:lnTo>
                      <a:lnTo>
                        <a:pt x="240" y="105"/>
                      </a:lnTo>
                      <a:lnTo>
                        <a:pt x="240" y="105"/>
                      </a:lnTo>
                      <a:lnTo>
                        <a:pt x="252" y="114"/>
                      </a:lnTo>
                      <a:lnTo>
                        <a:pt x="264" y="123"/>
                      </a:lnTo>
                      <a:lnTo>
                        <a:pt x="276" y="135"/>
                      </a:lnTo>
                      <a:lnTo>
                        <a:pt x="289" y="145"/>
                      </a:lnTo>
                      <a:lnTo>
                        <a:pt x="301" y="155"/>
                      </a:lnTo>
                      <a:lnTo>
                        <a:pt x="309" y="166"/>
                      </a:lnTo>
                      <a:lnTo>
                        <a:pt x="318" y="174"/>
                      </a:lnTo>
                      <a:lnTo>
                        <a:pt x="325" y="183"/>
                      </a:lnTo>
                      <a:lnTo>
                        <a:pt x="330" y="187"/>
                      </a:lnTo>
                      <a:lnTo>
                        <a:pt x="332" y="188"/>
                      </a:lnTo>
                      <a:lnTo>
                        <a:pt x="332" y="188"/>
                      </a:lnTo>
                      <a:lnTo>
                        <a:pt x="330" y="188"/>
                      </a:lnTo>
                      <a:lnTo>
                        <a:pt x="325" y="187"/>
                      </a:lnTo>
                      <a:lnTo>
                        <a:pt x="316" y="183"/>
                      </a:lnTo>
                      <a:lnTo>
                        <a:pt x="306" y="180"/>
                      </a:lnTo>
                      <a:lnTo>
                        <a:pt x="294" y="176"/>
                      </a:lnTo>
                      <a:lnTo>
                        <a:pt x="278" y="171"/>
                      </a:lnTo>
                      <a:lnTo>
                        <a:pt x="263" y="166"/>
                      </a:lnTo>
                      <a:lnTo>
                        <a:pt x="245" y="161"/>
                      </a:lnTo>
                      <a:lnTo>
                        <a:pt x="228" y="155"/>
                      </a:lnTo>
                      <a:lnTo>
                        <a:pt x="211" y="152"/>
                      </a:lnTo>
                      <a:lnTo>
                        <a:pt x="211" y="152"/>
                      </a:lnTo>
                      <a:lnTo>
                        <a:pt x="192" y="147"/>
                      </a:lnTo>
                      <a:lnTo>
                        <a:pt x="169" y="140"/>
                      </a:lnTo>
                      <a:lnTo>
                        <a:pt x="147" y="133"/>
                      </a:lnTo>
                      <a:lnTo>
                        <a:pt x="123" y="126"/>
                      </a:lnTo>
                      <a:lnTo>
                        <a:pt x="98" y="117"/>
                      </a:lnTo>
                      <a:lnTo>
                        <a:pt x="78" y="109"/>
                      </a:lnTo>
                      <a:lnTo>
                        <a:pt x="59" y="100"/>
                      </a:lnTo>
                      <a:lnTo>
                        <a:pt x="41" y="90"/>
                      </a:lnTo>
                      <a:lnTo>
                        <a:pt x="29" y="79"/>
                      </a:lnTo>
                      <a:lnTo>
                        <a:pt x="22" y="69"/>
                      </a:lnTo>
                      <a:lnTo>
                        <a:pt x="22" y="69"/>
                      </a:lnTo>
                      <a:lnTo>
                        <a:pt x="17" y="57"/>
                      </a:lnTo>
                      <a:lnTo>
                        <a:pt x="14" y="47"/>
                      </a:lnTo>
                      <a:lnTo>
                        <a:pt x="10" y="36"/>
                      </a:lnTo>
                      <a:lnTo>
                        <a:pt x="7" y="28"/>
                      </a:lnTo>
                      <a:lnTo>
                        <a:pt x="5" y="21"/>
                      </a:lnTo>
                      <a:lnTo>
                        <a:pt x="3" y="14"/>
                      </a:lnTo>
                      <a:lnTo>
                        <a:pt x="2" y="9"/>
                      </a:lnTo>
                      <a:lnTo>
                        <a:pt x="0" y="3"/>
                      </a:lnTo>
                      <a:lnTo>
                        <a:pt x="0" y="2"/>
                      </a:lnTo>
                      <a:lnTo>
                        <a:pt x="0" y="0"/>
                      </a:lnTo>
                      <a:lnTo>
                        <a:pt x="36" y="16"/>
                      </a:lnTo>
                      <a:lnTo>
                        <a:pt x="36" y="16"/>
                      </a:lnTo>
                      <a:close/>
                    </a:path>
                  </a:pathLst>
                </a:custGeom>
                <a:solidFill>
                  <a:srgbClr val="EFB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466" name="Freeform 34"/>
                <p:cNvSpPr>
                  <a:spLocks/>
                </p:cNvSpPr>
                <p:nvPr/>
              </p:nvSpPr>
              <p:spPr bwMode="auto">
                <a:xfrm>
                  <a:off x="2640" y="2846"/>
                  <a:ext cx="585" cy="645"/>
                </a:xfrm>
                <a:custGeom>
                  <a:avLst/>
                  <a:gdLst>
                    <a:gd name="T0" fmla="*/ 259 w 1169"/>
                    <a:gd name="T1" fmla="*/ 378 h 1289"/>
                    <a:gd name="T2" fmla="*/ 347 w 1169"/>
                    <a:gd name="T3" fmla="*/ 465 h 1289"/>
                    <a:gd name="T4" fmla="*/ 447 w 1169"/>
                    <a:gd name="T5" fmla="*/ 551 h 1289"/>
                    <a:gd name="T6" fmla="*/ 553 w 1169"/>
                    <a:gd name="T7" fmla="*/ 634 h 1289"/>
                    <a:gd name="T8" fmla="*/ 658 w 1169"/>
                    <a:gd name="T9" fmla="*/ 710 h 1289"/>
                    <a:gd name="T10" fmla="*/ 708 w 1169"/>
                    <a:gd name="T11" fmla="*/ 746 h 1289"/>
                    <a:gd name="T12" fmla="*/ 891 w 1169"/>
                    <a:gd name="T13" fmla="*/ 893 h 1289"/>
                    <a:gd name="T14" fmla="*/ 1026 w 1169"/>
                    <a:gd name="T15" fmla="*/ 1026 h 1289"/>
                    <a:gd name="T16" fmla="*/ 1116 w 1169"/>
                    <a:gd name="T17" fmla="*/ 1140 h 1289"/>
                    <a:gd name="T18" fmla="*/ 1161 w 1169"/>
                    <a:gd name="T19" fmla="*/ 1230 h 1289"/>
                    <a:gd name="T20" fmla="*/ 1168 w 1169"/>
                    <a:gd name="T21" fmla="*/ 1289 h 1289"/>
                    <a:gd name="T22" fmla="*/ 1163 w 1169"/>
                    <a:gd name="T23" fmla="*/ 1282 h 1289"/>
                    <a:gd name="T24" fmla="*/ 1125 w 1169"/>
                    <a:gd name="T25" fmla="*/ 1230 h 1289"/>
                    <a:gd name="T26" fmla="*/ 1064 w 1169"/>
                    <a:gd name="T27" fmla="*/ 1152 h 1289"/>
                    <a:gd name="T28" fmla="*/ 998 w 1169"/>
                    <a:gd name="T29" fmla="*/ 1071 h 1289"/>
                    <a:gd name="T30" fmla="*/ 943 w 1169"/>
                    <a:gd name="T31" fmla="*/ 1014 h 1289"/>
                    <a:gd name="T32" fmla="*/ 926 w 1169"/>
                    <a:gd name="T33" fmla="*/ 1002 h 1289"/>
                    <a:gd name="T34" fmla="*/ 886 w 1169"/>
                    <a:gd name="T35" fmla="*/ 983 h 1289"/>
                    <a:gd name="T36" fmla="*/ 827 w 1169"/>
                    <a:gd name="T37" fmla="*/ 945 h 1289"/>
                    <a:gd name="T38" fmla="*/ 760 w 1169"/>
                    <a:gd name="T39" fmla="*/ 897 h 1289"/>
                    <a:gd name="T40" fmla="*/ 694 w 1169"/>
                    <a:gd name="T41" fmla="*/ 848 h 1289"/>
                    <a:gd name="T42" fmla="*/ 639 w 1169"/>
                    <a:gd name="T43" fmla="*/ 807 h 1289"/>
                    <a:gd name="T44" fmla="*/ 608 w 1169"/>
                    <a:gd name="T45" fmla="*/ 783 h 1289"/>
                    <a:gd name="T46" fmla="*/ 502 w 1169"/>
                    <a:gd name="T47" fmla="*/ 703 h 1289"/>
                    <a:gd name="T48" fmla="*/ 366 w 1169"/>
                    <a:gd name="T49" fmla="*/ 599 h 1289"/>
                    <a:gd name="T50" fmla="*/ 226 w 1169"/>
                    <a:gd name="T51" fmla="*/ 491 h 1289"/>
                    <a:gd name="T52" fmla="*/ 117 w 1169"/>
                    <a:gd name="T53" fmla="*/ 392 h 1289"/>
                    <a:gd name="T54" fmla="*/ 81 w 1169"/>
                    <a:gd name="T55" fmla="*/ 354 h 1289"/>
                    <a:gd name="T56" fmla="*/ 20 w 1169"/>
                    <a:gd name="T57" fmla="*/ 259 h 1289"/>
                    <a:gd name="T58" fmla="*/ 0 w 1169"/>
                    <a:gd name="T59" fmla="*/ 185 h 1289"/>
                    <a:gd name="T60" fmla="*/ 5 w 1169"/>
                    <a:gd name="T61" fmla="*/ 122 h 1289"/>
                    <a:gd name="T62" fmla="*/ 22 w 1169"/>
                    <a:gd name="T63" fmla="*/ 64 h 1289"/>
                    <a:gd name="T64" fmla="*/ 39 w 1169"/>
                    <a:gd name="T65" fmla="*/ 0 h 1289"/>
                    <a:gd name="T66" fmla="*/ 41 w 1169"/>
                    <a:gd name="T67" fmla="*/ 0 h 1289"/>
                    <a:gd name="T68" fmla="*/ 53 w 1169"/>
                    <a:gd name="T69" fmla="*/ 27 h 1289"/>
                    <a:gd name="T70" fmla="*/ 77 w 1169"/>
                    <a:gd name="T71" fmla="*/ 90 h 1289"/>
                    <a:gd name="T72" fmla="*/ 119 w 1169"/>
                    <a:gd name="T73" fmla="*/ 176 h 1289"/>
                    <a:gd name="T74" fmla="*/ 181 w 1169"/>
                    <a:gd name="T75" fmla="*/ 278 h 1289"/>
                    <a:gd name="T76" fmla="*/ 223 w 1169"/>
                    <a:gd name="T77" fmla="*/ 333 h 1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69" h="1289">
                      <a:moveTo>
                        <a:pt x="223" y="333"/>
                      </a:moveTo>
                      <a:lnTo>
                        <a:pt x="259" y="378"/>
                      </a:lnTo>
                      <a:lnTo>
                        <a:pt x="300" y="421"/>
                      </a:lnTo>
                      <a:lnTo>
                        <a:pt x="347" y="465"/>
                      </a:lnTo>
                      <a:lnTo>
                        <a:pt x="395" y="508"/>
                      </a:lnTo>
                      <a:lnTo>
                        <a:pt x="447" y="551"/>
                      </a:lnTo>
                      <a:lnTo>
                        <a:pt x="499" y="592"/>
                      </a:lnTo>
                      <a:lnTo>
                        <a:pt x="553" y="634"/>
                      </a:lnTo>
                      <a:lnTo>
                        <a:pt x="606" y="672"/>
                      </a:lnTo>
                      <a:lnTo>
                        <a:pt x="658" y="710"/>
                      </a:lnTo>
                      <a:lnTo>
                        <a:pt x="708" y="746"/>
                      </a:lnTo>
                      <a:lnTo>
                        <a:pt x="708" y="746"/>
                      </a:lnTo>
                      <a:lnTo>
                        <a:pt x="807" y="821"/>
                      </a:lnTo>
                      <a:lnTo>
                        <a:pt x="891" y="893"/>
                      </a:lnTo>
                      <a:lnTo>
                        <a:pt x="966" y="961"/>
                      </a:lnTo>
                      <a:lnTo>
                        <a:pt x="1026" y="1026"/>
                      </a:lnTo>
                      <a:lnTo>
                        <a:pt x="1076" y="1085"/>
                      </a:lnTo>
                      <a:lnTo>
                        <a:pt x="1116" y="1140"/>
                      </a:lnTo>
                      <a:lnTo>
                        <a:pt x="1144" y="1189"/>
                      </a:lnTo>
                      <a:lnTo>
                        <a:pt x="1161" y="1230"/>
                      </a:lnTo>
                      <a:lnTo>
                        <a:pt x="1169" y="1263"/>
                      </a:lnTo>
                      <a:lnTo>
                        <a:pt x="1168" y="1289"/>
                      </a:lnTo>
                      <a:lnTo>
                        <a:pt x="1168" y="1289"/>
                      </a:lnTo>
                      <a:lnTo>
                        <a:pt x="1163" y="1282"/>
                      </a:lnTo>
                      <a:lnTo>
                        <a:pt x="1147" y="1261"/>
                      </a:lnTo>
                      <a:lnTo>
                        <a:pt x="1125" y="1230"/>
                      </a:lnTo>
                      <a:lnTo>
                        <a:pt x="1095" y="1192"/>
                      </a:lnTo>
                      <a:lnTo>
                        <a:pt x="1064" y="1152"/>
                      </a:lnTo>
                      <a:lnTo>
                        <a:pt x="1031" y="1111"/>
                      </a:lnTo>
                      <a:lnTo>
                        <a:pt x="998" y="1071"/>
                      </a:lnTo>
                      <a:lnTo>
                        <a:pt x="969" y="1038"/>
                      </a:lnTo>
                      <a:lnTo>
                        <a:pt x="943" y="1014"/>
                      </a:lnTo>
                      <a:lnTo>
                        <a:pt x="926" y="1002"/>
                      </a:lnTo>
                      <a:lnTo>
                        <a:pt x="926" y="1002"/>
                      </a:lnTo>
                      <a:lnTo>
                        <a:pt x="909" y="995"/>
                      </a:lnTo>
                      <a:lnTo>
                        <a:pt x="886" y="983"/>
                      </a:lnTo>
                      <a:lnTo>
                        <a:pt x="858" y="966"/>
                      </a:lnTo>
                      <a:lnTo>
                        <a:pt x="827" y="945"/>
                      </a:lnTo>
                      <a:lnTo>
                        <a:pt x="794" y="923"/>
                      </a:lnTo>
                      <a:lnTo>
                        <a:pt x="760" y="897"/>
                      </a:lnTo>
                      <a:lnTo>
                        <a:pt x="725" y="872"/>
                      </a:lnTo>
                      <a:lnTo>
                        <a:pt x="694" y="848"/>
                      </a:lnTo>
                      <a:lnTo>
                        <a:pt x="665" y="826"/>
                      </a:lnTo>
                      <a:lnTo>
                        <a:pt x="639" y="807"/>
                      </a:lnTo>
                      <a:lnTo>
                        <a:pt x="639" y="807"/>
                      </a:lnTo>
                      <a:lnTo>
                        <a:pt x="608" y="783"/>
                      </a:lnTo>
                      <a:lnTo>
                        <a:pt x="561" y="748"/>
                      </a:lnTo>
                      <a:lnTo>
                        <a:pt x="502" y="703"/>
                      </a:lnTo>
                      <a:lnTo>
                        <a:pt x="437" y="653"/>
                      </a:lnTo>
                      <a:lnTo>
                        <a:pt x="366" y="599"/>
                      </a:lnTo>
                      <a:lnTo>
                        <a:pt x="295" y="544"/>
                      </a:lnTo>
                      <a:lnTo>
                        <a:pt x="226" y="491"/>
                      </a:lnTo>
                      <a:lnTo>
                        <a:pt x="166" y="439"/>
                      </a:lnTo>
                      <a:lnTo>
                        <a:pt x="117" y="392"/>
                      </a:lnTo>
                      <a:lnTo>
                        <a:pt x="81" y="354"/>
                      </a:lnTo>
                      <a:lnTo>
                        <a:pt x="81" y="354"/>
                      </a:lnTo>
                      <a:lnTo>
                        <a:pt x="46" y="304"/>
                      </a:lnTo>
                      <a:lnTo>
                        <a:pt x="20" y="259"/>
                      </a:lnTo>
                      <a:lnTo>
                        <a:pt x="7" y="221"/>
                      </a:lnTo>
                      <a:lnTo>
                        <a:pt x="0" y="185"/>
                      </a:lnTo>
                      <a:lnTo>
                        <a:pt x="0" y="152"/>
                      </a:lnTo>
                      <a:lnTo>
                        <a:pt x="5" y="122"/>
                      </a:lnTo>
                      <a:lnTo>
                        <a:pt x="13" y="93"/>
                      </a:lnTo>
                      <a:lnTo>
                        <a:pt x="22" y="64"/>
                      </a:lnTo>
                      <a:lnTo>
                        <a:pt x="32" y="33"/>
                      </a:lnTo>
                      <a:lnTo>
                        <a:pt x="39" y="0"/>
                      </a:lnTo>
                      <a:lnTo>
                        <a:pt x="39" y="0"/>
                      </a:lnTo>
                      <a:lnTo>
                        <a:pt x="41" y="0"/>
                      </a:lnTo>
                      <a:lnTo>
                        <a:pt x="46" y="8"/>
                      </a:lnTo>
                      <a:lnTo>
                        <a:pt x="53" y="27"/>
                      </a:lnTo>
                      <a:lnTo>
                        <a:pt x="64" y="55"/>
                      </a:lnTo>
                      <a:lnTo>
                        <a:pt x="77" y="90"/>
                      </a:lnTo>
                      <a:lnTo>
                        <a:pt x="95" y="129"/>
                      </a:lnTo>
                      <a:lnTo>
                        <a:pt x="119" y="176"/>
                      </a:lnTo>
                      <a:lnTo>
                        <a:pt x="147" y="226"/>
                      </a:lnTo>
                      <a:lnTo>
                        <a:pt x="181" y="278"/>
                      </a:lnTo>
                      <a:lnTo>
                        <a:pt x="223" y="333"/>
                      </a:lnTo>
                      <a:lnTo>
                        <a:pt x="223" y="333"/>
                      </a:lnTo>
                      <a:close/>
                    </a:path>
                  </a:pathLst>
                </a:custGeom>
                <a:solidFill>
                  <a:srgbClr val="EFB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467" name="Freeform 35"/>
                <p:cNvSpPr>
                  <a:spLocks/>
                </p:cNvSpPr>
                <p:nvPr/>
              </p:nvSpPr>
              <p:spPr bwMode="auto">
                <a:xfrm>
                  <a:off x="2709" y="2693"/>
                  <a:ext cx="590" cy="524"/>
                </a:xfrm>
                <a:custGeom>
                  <a:avLst/>
                  <a:gdLst>
                    <a:gd name="T0" fmla="*/ 983 w 1180"/>
                    <a:gd name="T1" fmla="*/ 876 h 1047"/>
                    <a:gd name="T2" fmla="*/ 929 w 1180"/>
                    <a:gd name="T3" fmla="*/ 810 h 1047"/>
                    <a:gd name="T4" fmla="*/ 864 w 1180"/>
                    <a:gd name="T5" fmla="*/ 724 h 1047"/>
                    <a:gd name="T6" fmla="*/ 781 w 1180"/>
                    <a:gd name="T7" fmla="*/ 620 h 1047"/>
                    <a:gd name="T8" fmla="*/ 684 w 1180"/>
                    <a:gd name="T9" fmla="*/ 508 h 1047"/>
                    <a:gd name="T10" fmla="*/ 629 w 1180"/>
                    <a:gd name="T11" fmla="*/ 449 h 1047"/>
                    <a:gd name="T12" fmla="*/ 542 w 1180"/>
                    <a:gd name="T13" fmla="*/ 365 h 1047"/>
                    <a:gd name="T14" fmla="*/ 453 w 1180"/>
                    <a:gd name="T15" fmla="*/ 285 h 1047"/>
                    <a:gd name="T16" fmla="*/ 366 w 1180"/>
                    <a:gd name="T17" fmla="*/ 212 h 1047"/>
                    <a:gd name="T18" fmla="*/ 283 w 1180"/>
                    <a:gd name="T19" fmla="*/ 145 h 1047"/>
                    <a:gd name="T20" fmla="*/ 211 w 1180"/>
                    <a:gd name="T21" fmla="*/ 86 h 1047"/>
                    <a:gd name="T22" fmla="*/ 162 w 1180"/>
                    <a:gd name="T23" fmla="*/ 52 h 1047"/>
                    <a:gd name="T24" fmla="*/ 86 w 1180"/>
                    <a:gd name="T25" fmla="*/ 29 h 1047"/>
                    <a:gd name="T26" fmla="*/ 36 w 1180"/>
                    <a:gd name="T27" fmla="*/ 47 h 1047"/>
                    <a:gd name="T28" fmla="*/ 9 w 1180"/>
                    <a:gd name="T29" fmla="*/ 79 h 1047"/>
                    <a:gd name="T30" fmla="*/ 0 w 1180"/>
                    <a:gd name="T31" fmla="*/ 104 h 1047"/>
                    <a:gd name="T32" fmla="*/ 0 w 1180"/>
                    <a:gd name="T33" fmla="*/ 105 h 1047"/>
                    <a:gd name="T34" fmla="*/ 33 w 1180"/>
                    <a:gd name="T35" fmla="*/ 78 h 1047"/>
                    <a:gd name="T36" fmla="*/ 66 w 1180"/>
                    <a:gd name="T37" fmla="*/ 52 h 1047"/>
                    <a:gd name="T38" fmla="*/ 97 w 1180"/>
                    <a:gd name="T39" fmla="*/ 31 h 1047"/>
                    <a:gd name="T40" fmla="*/ 126 w 1180"/>
                    <a:gd name="T41" fmla="*/ 14 h 1047"/>
                    <a:gd name="T42" fmla="*/ 150 w 1180"/>
                    <a:gd name="T43" fmla="*/ 0 h 1047"/>
                    <a:gd name="T44" fmla="*/ 185 w 1180"/>
                    <a:gd name="T45" fmla="*/ 9 h 1047"/>
                    <a:gd name="T46" fmla="*/ 330 w 1180"/>
                    <a:gd name="T47" fmla="*/ 117 h 1047"/>
                    <a:gd name="T48" fmla="*/ 537 w 1180"/>
                    <a:gd name="T49" fmla="*/ 309 h 1047"/>
                    <a:gd name="T50" fmla="*/ 762 w 1180"/>
                    <a:gd name="T51" fmla="*/ 537 h 1047"/>
                    <a:gd name="T52" fmla="*/ 955 w 1180"/>
                    <a:gd name="T53" fmla="*/ 755 h 1047"/>
                    <a:gd name="T54" fmla="*/ 1026 w 1180"/>
                    <a:gd name="T55" fmla="*/ 845 h 1047"/>
                    <a:gd name="T56" fmla="*/ 1059 w 1180"/>
                    <a:gd name="T57" fmla="*/ 890 h 1047"/>
                    <a:gd name="T58" fmla="*/ 1090 w 1180"/>
                    <a:gd name="T59" fmla="*/ 931 h 1047"/>
                    <a:gd name="T60" fmla="*/ 1120 w 1180"/>
                    <a:gd name="T61" fmla="*/ 969 h 1047"/>
                    <a:gd name="T62" fmla="*/ 1147 w 1180"/>
                    <a:gd name="T63" fmla="*/ 1004 h 1047"/>
                    <a:gd name="T64" fmla="*/ 1175 w 1180"/>
                    <a:gd name="T65" fmla="*/ 1035 h 1047"/>
                    <a:gd name="T66" fmla="*/ 1180 w 1180"/>
                    <a:gd name="T67" fmla="*/ 1044 h 1047"/>
                    <a:gd name="T68" fmla="*/ 1175 w 1180"/>
                    <a:gd name="T69" fmla="*/ 1045 h 1047"/>
                    <a:gd name="T70" fmla="*/ 1151 w 1180"/>
                    <a:gd name="T71" fmla="*/ 1030 h 1047"/>
                    <a:gd name="T72" fmla="*/ 1106 w 1180"/>
                    <a:gd name="T73" fmla="*/ 994 h 1047"/>
                    <a:gd name="T74" fmla="*/ 1044 w 1180"/>
                    <a:gd name="T75" fmla="*/ 937 h 1047"/>
                    <a:gd name="T76" fmla="*/ 1006 w 1180"/>
                    <a:gd name="T77" fmla="*/ 898 h 10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80" h="1047">
                      <a:moveTo>
                        <a:pt x="1006" y="898"/>
                      </a:moveTo>
                      <a:lnTo>
                        <a:pt x="983" y="876"/>
                      </a:lnTo>
                      <a:lnTo>
                        <a:pt x="959" y="847"/>
                      </a:lnTo>
                      <a:lnTo>
                        <a:pt x="929" y="810"/>
                      </a:lnTo>
                      <a:lnTo>
                        <a:pt x="898" y="769"/>
                      </a:lnTo>
                      <a:lnTo>
                        <a:pt x="864" y="724"/>
                      </a:lnTo>
                      <a:lnTo>
                        <a:pt x="824" y="674"/>
                      </a:lnTo>
                      <a:lnTo>
                        <a:pt x="781" y="620"/>
                      </a:lnTo>
                      <a:lnTo>
                        <a:pt x="734" y="565"/>
                      </a:lnTo>
                      <a:lnTo>
                        <a:pt x="684" y="508"/>
                      </a:lnTo>
                      <a:lnTo>
                        <a:pt x="629" y="449"/>
                      </a:lnTo>
                      <a:lnTo>
                        <a:pt x="629" y="449"/>
                      </a:lnTo>
                      <a:lnTo>
                        <a:pt x="586" y="406"/>
                      </a:lnTo>
                      <a:lnTo>
                        <a:pt x="542" y="365"/>
                      </a:lnTo>
                      <a:lnTo>
                        <a:pt x="498" y="323"/>
                      </a:lnTo>
                      <a:lnTo>
                        <a:pt x="453" y="285"/>
                      </a:lnTo>
                      <a:lnTo>
                        <a:pt x="409" y="247"/>
                      </a:lnTo>
                      <a:lnTo>
                        <a:pt x="366" y="212"/>
                      </a:lnTo>
                      <a:lnTo>
                        <a:pt x="325" y="178"/>
                      </a:lnTo>
                      <a:lnTo>
                        <a:pt x="283" y="145"/>
                      </a:lnTo>
                      <a:lnTo>
                        <a:pt x="245" y="116"/>
                      </a:lnTo>
                      <a:lnTo>
                        <a:pt x="211" y="86"/>
                      </a:lnTo>
                      <a:lnTo>
                        <a:pt x="211" y="86"/>
                      </a:lnTo>
                      <a:lnTo>
                        <a:pt x="162" y="52"/>
                      </a:lnTo>
                      <a:lnTo>
                        <a:pt x="121" y="34"/>
                      </a:lnTo>
                      <a:lnTo>
                        <a:pt x="86" y="29"/>
                      </a:lnTo>
                      <a:lnTo>
                        <a:pt x="59" y="34"/>
                      </a:lnTo>
                      <a:lnTo>
                        <a:pt x="36" y="47"/>
                      </a:lnTo>
                      <a:lnTo>
                        <a:pt x="19" y="62"/>
                      </a:lnTo>
                      <a:lnTo>
                        <a:pt x="9" y="79"/>
                      </a:lnTo>
                      <a:lnTo>
                        <a:pt x="2" y="93"/>
                      </a:lnTo>
                      <a:lnTo>
                        <a:pt x="0" y="104"/>
                      </a:lnTo>
                      <a:lnTo>
                        <a:pt x="0" y="105"/>
                      </a:lnTo>
                      <a:lnTo>
                        <a:pt x="0" y="105"/>
                      </a:lnTo>
                      <a:lnTo>
                        <a:pt x="15" y="92"/>
                      </a:lnTo>
                      <a:lnTo>
                        <a:pt x="33" y="78"/>
                      </a:lnTo>
                      <a:lnTo>
                        <a:pt x="48" y="64"/>
                      </a:lnTo>
                      <a:lnTo>
                        <a:pt x="66" y="52"/>
                      </a:lnTo>
                      <a:lnTo>
                        <a:pt x="81" y="41"/>
                      </a:lnTo>
                      <a:lnTo>
                        <a:pt x="97" y="31"/>
                      </a:lnTo>
                      <a:lnTo>
                        <a:pt x="112" y="22"/>
                      </a:lnTo>
                      <a:lnTo>
                        <a:pt x="126" y="14"/>
                      </a:lnTo>
                      <a:lnTo>
                        <a:pt x="138" y="7"/>
                      </a:lnTo>
                      <a:lnTo>
                        <a:pt x="150" y="0"/>
                      </a:lnTo>
                      <a:lnTo>
                        <a:pt x="150" y="0"/>
                      </a:lnTo>
                      <a:lnTo>
                        <a:pt x="185" y="9"/>
                      </a:lnTo>
                      <a:lnTo>
                        <a:pt x="247" y="50"/>
                      </a:lnTo>
                      <a:lnTo>
                        <a:pt x="330" y="117"/>
                      </a:lnTo>
                      <a:lnTo>
                        <a:pt x="428" y="206"/>
                      </a:lnTo>
                      <a:lnTo>
                        <a:pt x="537" y="309"/>
                      </a:lnTo>
                      <a:lnTo>
                        <a:pt x="651" y="422"/>
                      </a:lnTo>
                      <a:lnTo>
                        <a:pt x="762" y="537"/>
                      </a:lnTo>
                      <a:lnTo>
                        <a:pt x="866" y="650"/>
                      </a:lnTo>
                      <a:lnTo>
                        <a:pt x="955" y="755"/>
                      </a:lnTo>
                      <a:lnTo>
                        <a:pt x="1026" y="845"/>
                      </a:lnTo>
                      <a:lnTo>
                        <a:pt x="1026" y="845"/>
                      </a:lnTo>
                      <a:lnTo>
                        <a:pt x="1042" y="867"/>
                      </a:lnTo>
                      <a:lnTo>
                        <a:pt x="1059" y="890"/>
                      </a:lnTo>
                      <a:lnTo>
                        <a:pt x="1075" y="911"/>
                      </a:lnTo>
                      <a:lnTo>
                        <a:pt x="1090" y="931"/>
                      </a:lnTo>
                      <a:lnTo>
                        <a:pt x="1106" y="950"/>
                      </a:lnTo>
                      <a:lnTo>
                        <a:pt x="1120" y="969"/>
                      </a:lnTo>
                      <a:lnTo>
                        <a:pt x="1133" y="987"/>
                      </a:lnTo>
                      <a:lnTo>
                        <a:pt x="1147" y="1004"/>
                      </a:lnTo>
                      <a:lnTo>
                        <a:pt x="1161" y="1019"/>
                      </a:lnTo>
                      <a:lnTo>
                        <a:pt x="1175" y="1035"/>
                      </a:lnTo>
                      <a:lnTo>
                        <a:pt x="1175" y="1035"/>
                      </a:lnTo>
                      <a:lnTo>
                        <a:pt x="1180" y="1044"/>
                      </a:lnTo>
                      <a:lnTo>
                        <a:pt x="1180" y="1047"/>
                      </a:lnTo>
                      <a:lnTo>
                        <a:pt x="1175" y="1045"/>
                      </a:lnTo>
                      <a:lnTo>
                        <a:pt x="1166" y="1040"/>
                      </a:lnTo>
                      <a:lnTo>
                        <a:pt x="1151" y="1030"/>
                      </a:lnTo>
                      <a:lnTo>
                        <a:pt x="1130" y="1014"/>
                      </a:lnTo>
                      <a:lnTo>
                        <a:pt x="1106" y="994"/>
                      </a:lnTo>
                      <a:lnTo>
                        <a:pt x="1076" y="968"/>
                      </a:lnTo>
                      <a:lnTo>
                        <a:pt x="1044" y="937"/>
                      </a:lnTo>
                      <a:lnTo>
                        <a:pt x="1006" y="898"/>
                      </a:lnTo>
                      <a:lnTo>
                        <a:pt x="1006" y="898"/>
                      </a:lnTo>
                      <a:close/>
                    </a:path>
                  </a:pathLst>
                </a:custGeom>
                <a:solidFill>
                  <a:srgbClr val="EFB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468" name="Freeform 36"/>
                <p:cNvSpPr>
                  <a:spLocks/>
                </p:cNvSpPr>
                <p:nvPr/>
              </p:nvSpPr>
              <p:spPr bwMode="auto">
                <a:xfrm>
                  <a:off x="3185" y="3081"/>
                  <a:ext cx="213" cy="280"/>
                </a:xfrm>
                <a:custGeom>
                  <a:avLst/>
                  <a:gdLst>
                    <a:gd name="T0" fmla="*/ 339 w 427"/>
                    <a:gd name="T1" fmla="*/ 548 h 562"/>
                    <a:gd name="T2" fmla="*/ 313 w 427"/>
                    <a:gd name="T3" fmla="*/ 562 h 562"/>
                    <a:gd name="T4" fmla="*/ 287 w 427"/>
                    <a:gd name="T5" fmla="*/ 562 h 562"/>
                    <a:gd name="T6" fmla="*/ 264 w 427"/>
                    <a:gd name="T7" fmla="*/ 550 h 562"/>
                    <a:gd name="T8" fmla="*/ 244 w 427"/>
                    <a:gd name="T9" fmla="*/ 531 h 562"/>
                    <a:gd name="T10" fmla="*/ 225 w 427"/>
                    <a:gd name="T11" fmla="*/ 505 h 562"/>
                    <a:gd name="T12" fmla="*/ 209 w 427"/>
                    <a:gd name="T13" fmla="*/ 477 h 562"/>
                    <a:gd name="T14" fmla="*/ 197 w 427"/>
                    <a:gd name="T15" fmla="*/ 451 h 562"/>
                    <a:gd name="T16" fmla="*/ 188 w 427"/>
                    <a:gd name="T17" fmla="*/ 429 h 562"/>
                    <a:gd name="T18" fmla="*/ 183 w 427"/>
                    <a:gd name="T19" fmla="*/ 413 h 562"/>
                    <a:gd name="T20" fmla="*/ 180 w 427"/>
                    <a:gd name="T21" fmla="*/ 408 h 562"/>
                    <a:gd name="T22" fmla="*/ 180 w 427"/>
                    <a:gd name="T23" fmla="*/ 408 h 562"/>
                    <a:gd name="T24" fmla="*/ 178 w 427"/>
                    <a:gd name="T25" fmla="*/ 404 h 562"/>
                    <a:gd name="T26" fmla="*/ 173 w 427"/>
                    <a:gd name="T27" fmla="*/ 396 h 562"/>
                    <a:gd name="T28" fmla="*/ 166 w 427"/>
                    <a:gd name="T29" fmla="*/ 384 h 562"/>
                    <a:gd name="T30" fmla="*/ 155 w 427"/>
                    <a:gd name="T31" fmla="*/ 368 h 562"/>
                    <a:gd name="T32" fmla="*/ 143 w 427"/>
                    <a:gd name="T33" fmla="*/ 349 h 562"/>
                    <a:gd name="T34" fmla="*/ 130 w 427"/>
                    <a:gd name="T35" fmla="*/ 327 h 562"/>
                    <a:gd name="T36" fmla="*/ 116 w 427"/>
                    <a:gd name="T37" fmla="*/ 302 h 562"/>
                    <a:gd name="T38" fmla="*/ 102 w 427"/>
                    <a:gd name="T39" fmla="*/ 278 h 562"/>
                    <a:gd name="T40" fmla="*/ 88 w 427"/>
                    <a:gd name="T41" fmla="*/ 254 h 562"/>
                    <a:gd name="T42" fmla="*/ 76 w 427"/>
                    <a:gd name="T43" fmla="*/ 230 h 562"/>
                    <a:gd name="T44" fmla="*/ 76 w 427"/>
                    <a:gd name="T45" fmla="*/ 230 h 562"/>
                    <a:gd name="T46" fmla="*/ 52 w 427"/>
                    <a:gd name="T47" fmla="*/ 183 h 562"/>
                    <a:gd name="T48" fmla="*/ 33 w 427"/>
                    <a:gd name="T49" fmla="*/ 137 h 562"/>
                    <a:gd name="T50" fmla="*/ 17 w 427"/>
                    <a:gd name="T51" fmla="*/ 93 h 562"/>
                    <a:gd name="T52" fmla="*/ 5 w 427"/>
                    <a:gd name="T53" fmla="*/ 57 h 562"/>
                    <a:gd name="T54" fmla="*/ 0 w 427"/>
                    <a:gd name="T55" fmla="*/ 28 h 562"/>
                    <a:gd name="T56" fmla="*/ 2 w 427"/>
                    <a:gd name="T57" fmla="*/ 9 h 562"/>
                    <a:gd name="T58" fmla="*/ 9 w 427"/>
                    <a:gd name="T59" fmla="*/ 0 h 562"/>
                    <a:gd name="T60" fmla="*/ 24 w 427"/>
                    <a:gd name="T61" fmla="*/ 5 h 562"/>
                    <a:gd name="T62" fmla="*/ 47 w 427"/>
                    <a:gd name="T63" fmla="*/ 28 h 562"/>
                    <a:gd name="T64" fmla="*/ 78 w 427"/>
                    <a:gd name="T65" fmla="*/ 67 h 562"/>
                    <a:gd name="T66" fmla="*/ 78 w 427"/>
                    <a:gd name="T67" fmla="*/ 67 h 562"/>
                    <a:gd name="T68" fmla="*/ 135 w 427"/>
                    <a:gd name="T69" fmla="*/ 144 h 562"/>
                    <a:gd name="T70" fmla="*/ 187 w 427"/>
                    <a:gd name="T71" fmla="*/ 209 h 562"/>
                    <a:gd name="T72" fmla="*/ 233 w 427"/>
                    <a:gd name="T73" fmla="*/ 266 h 562"/>
                    <a:gd name="T74" fmla="*/ 276 w 427"/>
                    <a:gd name="T75" fmla="*/ 315 h 562"/>
                    <a:gd name="T76" fmla="*/ 313 w 427"/>
                    <a:gd name="T77" fmla="*/ 354 h 562"/>
                    <a:gd name="T78" fmla="*/ 346 w 427"/>
                    <a:gd name="T79" fmla="*/ 387 h 562"/>
                    <a:gd name="T80" fmla="*/ 373 w 427"/>
                    <a:gd name="T81" fmla="*/ 413 h 562"/>
                    <a:gd name="T82" fmla="*/ 396 w 427"/>
                    <a:gd name="T83" fmla="*/ 434 h 562"/>
                    <a:gd name="T84" fmla="*/ 413 w 427"/>
                    <a:gd name="T85" fmla="*/ 448 h 562"/>
                    <a:gd name="T86" fmla="*/ 425 w 427"/>
                    <a:gd name="T87" fmla="*/ 460 h 562"/>
                    <a:gd name="T88" fmla="*/ 425 w 427"/>
                    <a:gd name="T89" fmla="*/ 460 h 562"/>
                    <a:gd name="T90" fmla="*/ 427 w 427"/>
                    <a:gd name="T91" fmla="*/ 463 h 562"/>
                    <a:gd name="T92" fmla="*/ 425 w 427"/>
                    <a:gd name="T93" fmla="*/ 468 h 562"/>
                    <a:gd name="T94" fmla="*/ 422 w 427"/>
                    <a:gd name="T95" fmla="*/ 475 h 562"/>
                    <a:gd name="T96" fmla="*/ 416 w 427"/>
                    <a:gd name="T97" fmla="*/ 482 h 562"/>
                    <a:gd name="T98" fmla="*/ 408 w 427"/>
                    <a:gd name="T99" fmla="*/ 491 h 562"/>
                    <a:gd name="T100" fmla="*/ 397 w 427"/>
                    <a:gd name="T101" fmla="*/ 501 h 562"/>
                    <a:gd name="T102" fmla="*/ 385 w 427"/>
                    <a:gd name="T103" fmla="*/ 512 h 562"/>
                    <a:gd name="T104" fmla="*/ 371 w 427"/>
                    <a:gd name="T105" fmla="*/ 522 h 562"/>
                    <a:gd name="T106" fmla="*/ 356 w 427"/>
                    <a:gd name="T107" fmla="*/ 536 h 562"/>
                    <a:gd name="T108" fmla="*/ 339 w 427"/>
                    <a:gd name="T109" fmla="*/ 548 h 562"/>
                    <a:gd name="T110" fmla="*/ 339 w 427"/>
                    <a:gd name="T111" fmla="*/ 548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7" h="562">
                      <a:moveTo>
                        <a:pt x="339" y="548"/>
                      </a:moveTo>
                      <a:lnTo>
                        <a:pt x="313" y="562"/>
                      </a:lnTo>
                      <a:lnTo>
                        <a:pt x="287" y="562"/>
                      </a:lnTo>
                      <a:lnTo>
                        <a:pt x="264" y="550"/>
                      </a:lnTo>
                      <a:lnTo>
                        <a:pt x="244" y="531"/>
                      </a:lnTo>
                      <a:lnTo>
                        <a:pt x="225" y="505"/>
                      </a:lnTo>
                      <a:lnTo>
                        <a:pt x="209" y="477"/>
                      </a:lnTo>
                      <a:lnTo>
                        <a:pt x="197" y="451"/>
                      </a:lnTo>
                      <a:lnTo>
                        <a:pt x="188" y="429"/>
                      </a:lnTo>
                      <a:lnTo>
                        <a:pt x="183" y="413"/>
                      </a:lnTo>
                      <a:lnTo>
                        <a:pt x="180" y="408"/>
                      </a:lnTo>
                      <a:lnTo>
                        <a:pt x="180" y="408"/>
                      </a:lnTo>
                      <a:lnTo>
                        <a:pt x="178" y="404"/>
                      </a:lnTo>
                      <a:lnTo>
                        <a:pt x="173" y="396"/>
                      </a:lnTo>
                      <a:lnTo>
                        <a:pt x="166" y="384"/>
                      </a:lnTo>
                      <a:lnTo>
                        <a:pt x="155" y="368"/>
                      </a:lnTo>
                      <a:lnTo>
                        <a:pt x="143" y="349"/>
                      </a:lnTo>
                      <a:lnTo>
                        <a:pt x="130" y="327"/>
                      </a:lnTo>
                      <a:lnTo>
                        <a:pt x="116" y="302"/>
                      </a:lnTo>
                      <a:lnTo>
                        <a:pt x="102" y="278"/>
                      </a:lnTo>
                      <a:lnTo>
                        <a:pt x="88" y="254"/>
                      </a:lnTo>
                      <a:lnTo>
                        <a:pt x="76" y="230"/>
                      </a:lnTo>
                      <a:lnTo>
                        <a:pt x="76" y="230"/>
                      </a:lnTo>
                      <a:lnTo>
                        <a:pt x="52" y="183"/>
                      </a:lnTo>
                      <a:lnTo>
                        <a:pt x="33" y="137"/>
                      </a:lnTo>
                      <a:lnTo>
                        <a:pt x="17" y="93"/>
                      </a:lnTo>
                      <a:lnTo>
                        <a:pt x="5" y="57"/>
                      </a:lnTo>
                      <a:lnTo>
                        <a:pt x="0" y="28"/>
                      </a:lnTo>
                      <a:lnTo>
                        <a:pt x="2" y="9"/>
                      </a:lnTo>
                      <a:lnTo>
                        <a:pt x="9" y="0"/>
                      </a:lnTo>
                      <a:lnTo>
                        <a:pt x="24" y="5"/>
                      </a:lnTo>
                      <a:lnTo>
                        <a:pt x="47" y="28"/>
                      </a:lnTo>
                      <a:lnTo>
                        <a:pt x="78" y="67"/>
                      </a:lnTo>
                      <a:lnTo>
                        <a:pt x="78" y="67"/>
                      </a:lnTo>
                      <a:lnTo>
                        <a:pt x="135" y="144"/>
                      </a:lnTo>
                      <a:lnTo>
                        <a:pt x="187" y="209"/>
                      </a:lnTo>
                      <a:lnTo>
                        <a:pt x="233" y="266"/>
                      </a:lnTo>
                      <a:lnTo>
                        <a:pt x="276" y="315"/>
                      </a:lnTo>
                      <a:lnTo>
                        <a:pt x="313" y="354"/>
                      </a:lnTo>
                      <a:lnTo>
                        <a:pt x="346" y="387"/>
                      </a:lnTo>
                      <a:lnTo>
                        <a:pt x="373" y="413"/>
                      </a:lnTo>
                      <a:lnTo>
                        <a:pt x="396" y="434"/>
                      </a:lnTo>
                      <a:lnTo>
                        <a:pt x="413" y="448"/>
                      </a:lnTo>
                      <a:lnTo>
                        <a:pt x="425" y="460"/>
                      </a:lnTo>
                      <a:lnTo>
                        <a:pt x="425" y="460"/>
                      </a:lnTo>
                      <a:lnTo>
                        <a:pt x="427" y="463"/>
                      </a:lnTo>
                      <a:lnTo>
                        <a:pt x="425" y="468"/>
                      </a:lnTo>
                      <a:lnTo>
                        <a:pt x="422" y="475"/>
                      </a:lnTo>
                      <a:lnTo>
                        <a:pt x="416" y="482"/>
                      </a:lnTo>
                      <a:lnTo>
                        <a:pt x="408" y="491"/>
                      </a:lnTo>
                      <a:lnTo>
                        <a:pt x="397" y="501"/>
                      </a:lnTo>
                      <a:lnTo>
                        <a:pt x="385" y="512"/>
                      </a:lnTo>
                      <a:lnTo>
                        <a:pt x="371" y="522"/>
                      </a:lnTo>
                      <a:lnTo>
                        <a:pt x="356" y="536"/>
                      </a:lnTo>
                      <a:lnTo>
                        <a:pt x="339" y="548"/>
                      </a:lnTo>
                      <a:lnTo>
                        <a:pt x="339" y="548"/>
                      </a:lnTo>
                      <a:close/>
                    </a:path>
                  </a:pathLst>
                </a:custGeom>
                <a:solidFill>
                  <a:srgbClr val="EFB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469" name="Freeform 37"/>
                <p:cNvSpPr>
                  <a:spLocks/>
                </p:cNvSpPr>
                <p:nvPr/>
              </p:nvSpPr>
              <p:spPr bwMode="auto">
                <a:xfrm>
                  <a:off x="2641" y="2692"/>
                  <a:ext cx="757" cy="799"/>
                </a:xfrm>
                <a:custGeom>
                  <a:avLst/>
                  <a:gdLst>
                    <a:gd name="T0" fmla="*/ 1162 w 1514"/>
                    <a:gd name="T1" fmla="*/ 1592 h 1599"/>
                    <a:gd name="T2" fmla="*/ 1124 w 1514"/>
                    <a:gd name="T3" fmla="*/ 1540 h 1599"/>
                    <a:gd name="T4" fmla="*/ 1063 w 1514"/>
                    <a:gd name="T5" fmla="*/ 1462 h 1599"/>
                    <a:gd name="T6" fmla="*/ 997 w 1514"/>
                    <a:gd name="T7" fmla="*/ 1381 h 1599"/>
                    <a:gd name="T8" fmla="*/ 942 w 1514"/>
                    <a:gd name="T9" fmla="*/ 1324 h 1599"/>
                    <a:gd name="T10" fmla="*/ 925 w 1514"/>
                    <a:gd name="T11" fmla="*/ 1312 h 1599"/>
                    <a:gd name="T12" fmla="*/ 885 w 1514"/>
                    <a:gd name="T13" fmla="*/ 1293 h 1599"/>
                    <a:gd name="T14" fmla="*/ 826 w 1514"/>
                    <a:gd name="T15" fmla="*/ 1255 h 1599"/>
                    <a:gd name="T16" fmla="*/ 759 w 1514"/>
                    <a:gd name="T17" fmla="*/ 1207 h 1599"/>
                    <a:gd name="T18" fmla="*/ 693 w 1514"/>
                    <a:gd name="T19" fmla="*/ 1158 h 1599"/>
                    <a:gd name="T20" fmla="*/ 638 w 1514"/>
                    <a:gd name="T21" fmla="*/ 1117 h 1599"/>
                    <a:gd name="T22" fmla="*/ 607 w 1514"/>
                    <a:gd name="T23" fmla="*/ 1093 h 1599"/>
                    <a:gd name="T24" fmla="*/ 500 w 1514"/>
                    <a:gd name="T25" fmla="*/ 1015 h 1599"/>
                    <a:gd name="T26" fmla="*/ 360 w 1514"/>
                    <a:gd name="T27" fmla="*/ 913 h 1599"/>
                    <a:gd name="T28" fmla="*/ 220 w 1514"/>
                    <a:gd name="T29" fmla="*/ 804 h 1599"/>
                    <a:gd name="T30" fmla="*/ 113 w 1514"/>
                    <a:gd name="T31" fmla="*/ 704 h 1599"/>
                    <a:gd name="T32" fmla="*/ 80 w 1514"/>
                    <a:gd name="T33" fmla="*/ 664 h 1599"/>
                    <a:gd name="T34" fmla="*/ 69 w 1514"/>
                    <a:gd name="T35" fmla="*/ 650 h 1599"/>
                    <a:gd name="T36" fmla="*/ 52 w 1514"/>
                    <a:gd name="T37" fmla="*/ 635 h 1599"/>
                    <a:gd name="T38" fmla="*/ 35 w 1514"/>
                    <a:gd name="T39" fmla="*/ 619 h 1599"/>
                    <a:gd name="T40" fmla="*/ 21 w 1514"/>
                    <a:gd name="T41" fmla="*/ 602 h 1599"/>
                    <a:gd name="T42" fmla="*/ 12 w 1514"/>
                    <a:gd name="T43" fmla="*/ 586 h 1599"/>
                    <a:gd name="T44" fmla="*/ 4 w 1514"/>
                    <a:gd name="T45" fmla="*/ 548 h 1599"/>
                    <a:gd name="T46" fmla="*/ 0 w 1514"/>
                    <a:gd name="T47" fmla="*/ 467 h 1599"/>
                    <a:gd name="T48" fmla="*/ 11 w 1514"/>
                    <a:gd name="T49" fmla="*/ 384 h 1599"/>
                    <a:gd name="T50" fmla="*/ 30 w 1514"/>
                    <a:gd name="T51" fmla="*/ 306 h 1599"/>
                    <a:gd name="T52" fmla="*/ 54 w 1514"/>
                    <a:gd name="T53" fmla="*/ 239 h 1599"/>
                    <a:gd name="T54" fmla="*/ 66 w 1514"/>
                    <a:gd name="T55" fmla="*/ 211 h 1599"/>
                    <a:gd name="T56" fmla="*/ 101 w 1514"/>
                    <a:gd name="T57" fmla="*/ 153 h 1599"/>
                    <a:gd name="T58" fmla="*/ 147 w 1514"/>
                    <a:gd name="T59" fmla="*/ 101 h 1599"/>
                    <a:gd name="T60" fmla="*/ 199 w 1514"/>
                    <a:gd name="T61" fmla="*/ 57 h 1599"/>
                    <a:gd name="T62" fmla="*/ 249 w 1514"/>
                    <a:gd name="T63" fmla="*/ 25 h 1599"/>
                    <a:gd name="T64" fmla="*/ 292 w 1514"/>
                    <a:gd name="T65" fmla="*/ 0 h 1599"/>
                    <a:gd name="T66" fmla="*/ 325 w 1514"/>
                    <a:gd name="T67" fmla="*/ 9 h 1599"/>
                    <a:gd name="T68" fmla="*/ 470 w 1514"/>
                    <a:gd name="T69" fmla="*/ 118 h 1599"/>
                    <a:gd name="T70" fmla="*/ 678 w 1514"/>
                    <a:gd name="T71" fmla="*/ 310 h 1599"/>
                    <a:gd name="T72" fmla="*/ 902 w 1514"/>
                    <a:gd name="T73" fmla="*/ 538 h 1599"/>
                    <a:gd name="T74" fmla="*/ 1096 w 1514"/>
                    <a:gd name="T75" fmla="*/ 754 h 1599"/>
                    <a:gd name="T76" fmla="*/ 1167 w 1514"/>
                    <a:gd name="T77" fmla="*/ 845 h 1599"/>
                    <a:gd name="T78" fmla="*/ 1276 w 1514"/>
                    <a:gd name="T79" fmla="*/ 987 h 1599"/>
                    <a:gd name="T80" fmla="*/ 1365 w 1514"/>
                    <a:gd name="T81" fmla="*/ 1091 h 1599"/>
                    <a:gd name="T82" fmla="*/ 1436 w 1514"/>
                    <a:gd name="T83" fmla="*/ 1163 h 1599"/>
                    <a:gd name="T84" fmla="*/ 1486 w 1514"/>
                    <a:gd name="T85" fmla="*/ 1210 h 1599"/>
                    <a:gd name="T86" fmla="*/ 1514 w 1514"/>
                    <a:gd name="T87" fmla="*/ 1238 h 1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14" h="1599">
                      <a:moveTo>
                        <a:pt x="1167" y="1599"/>
                      </a:moveTo>
                      <a:lnTo>
                        <a:pt x="1162" y="1592"/>
                      </a:lnTo>
                      <a:lnTo>
                        <a:pt x="1146" y="1571"/>
                      </a:lnTo>
                      <a:lnTo>
                        <a:pt x="1124" y="1540"/>
                      </a:lnTo>
                      <a:lnTo>
                        <a:pt x="1094" y="1502"/>
                      </a:lnTo>
                      <a:lnTo>
                        <a:pt x="1063" y="1462"/>
                      </a:lnTo>
                      <a:lnTo>
                        <a:pt x="1030" y="1421"/>
                      </a:lnTo>
                      <a:lnTo>
                        <a:pt x="997" y="1381"/>
                      </a:lnTo>
                      <a:lnTo>
                        <a:pt x="968" y="1348"/>
                      </a:lnTo>
                      <a:lnTo>
                        <a:pt x="942" y="1324"/>
                      </a:lnTo>
                      <a:lnTo>
                        <a:pt x="925" y="1312"/>
                      </a:lnTo>
                      <a:lnTo>
                        <a:pt x="925" y="1312"/>
                      </a:lnTo>
                      <a:lnTo>
                        <a:pt x="908" y="1305"/>
                      </a:lnTo>
                      <a:lnTo>
                        <a:pt x="885" y="1293"/>
                      </a:lnTo>
                      <a:lnTo>
                        <a:pt x="857" y="1276"/>
                      </a:lnTo>
                      <a:lnTo>
                        <a:pt x="826" y="1255"/>
                      </a:lnTo>
                      <a:lnTo>
                        <a:pt x="793" y="1233"/>
                      </a:lnTo>
                      <a:lnTo>
                        <a:pt x="759" y="1207"/>
                      </a:lnTo>
                      <a:lnTo>
                        <a:pt x="724" y="1182"/>
                      </a:lnTo>
                      <a:lnTo>
                        <a:pt x="693" y="1158"/>
                      </a:lnTo>
                      <a:lnTo>
                        <a:pt x="664" y="1136"/>
                      </a:lnTo>
                      <a:lnTo>
                        <a:pt x="638" y="1117"/>
                      </a:lnTo>
                      <a:lnTo>
                        <a:pt x="638" y="1117"/>
                      </a:lnTo>
                      <a:lnTo>
                        <a:pt x="607" y="1093"/>
                      </a:lnTo>
                      <a:lnTo>
                        <a:pt x="558" y="1058"/>
                      </a:lnTo>
                      <a:lnTo>
                        <a:pt x="500" y="1015"/>
                      </a:lnTo>
                      <a:lnTo>
                        <a:pt x="431" y="966"/>
                      </a:lnTo>
                      <a:lnTo>
                        <a:pt x="360" y="913"/>
                      </a:lnTo>
                      <a:lnTo>
                        <a:pt x="287" y="858"/>
                      </a:lnTo>
                      <a:lnTo>
                        <a:pt x="220" y="804"/>
                      </a:lnTo>
                      <a:lnTo>
                        <a:pt x="161" y="752"/>
                      </a:lnTo>
                      <a:lnTo>
                        <a:pt x="113" y="704"/>
                      </a:lnTo>
                      <a:lnTo>
                        <a:pt x="80" y="664"/>
                      </a:lnTo>
                      <a:lnTo>
                        <a:pt x="80" y="664"/>
                      </a:lnTo>
                      <a:lnTo>
                        <a:pt x="75" y="657"/>
                      </a:lnTo>
                      <a:lnTo>
                        <a:pt x="69" y="650"/>
                      </a:lnTo>
                      <a:lnTo>
                        <a:pt x="61" y="643"/>
                      </a:lnTo>
                      <a:lnTo>
                        <a:pt x="52" y="635"/>
                      </a:lnTo>
                      <a:lnTo>
                        <a:pt x="44" y="628"/>
                      </a:lnTo>
                      <a:lnTo>
                        <a:pt x="35" y="619"/>
                      </a:lnTo>
                      <a:lnTo>
                        <a:pt x="28" y="610"/>
                      </a:lnTo>
                      <a:lnTo>
                        <a:pt x="21" y="602"/>
                      </a:lnTo>
                      <a:lnTo>
                        <a:pt x="16" y="593"/>
                      </a:lnTo>
                      <a:lnTo>
                        <a:pt x="12" y="586"/>
                      </a:lnTo>
                      <a:lnTo>
                        <a:pt x="12" y="586"/>
                      </a:lnTo>
                      <a:lnTo>
                        <a:pt x="4" y="548"/>
                      </a:lnTo>
                      <a:lnTo>
                        <a:pt x="0" y="507"/>
                      </a:lnTo>
                      <a:lnTo>
                        <a:pt x="0" y="467"/>
                      </a:lnTo>
                      <a:lnTo>
                        <a:pt x="4" y="426"/>
                      </a:lnTo>
                      <a:lnTo>
                        <a:pt x="11" y="384"/>
                      </a:lnTo>
                      <a:lnTo>
                        <a:pt x="19" y="344"/>
                      </a:lnTo>
                      <a:lnTo>
                        <a:pt x="30" y="306"/>
                      </a:lnTo>
                      <a:lnTo>
                        <a:pt x="42" y="272"/>
                      </a:lnTo>
                      <a:lnTo>
                        <a:pt x="54" y="239"/>
                      </a:lnTo>
                      <a:lnTo>
                        <a:pt x="66" y="211"/>
                      </a:lnTo>
                      <a:lnTo>
                        <a:pt x="66" y="211"/>
                      </a:lnTo>
                      <a:lnTo>
                        <a:pt x="82" y="180"/>
                      </a:lnTo>
                      <a:lnTo>
                        <a:pt x="101" y="153"/>
                      </a:lnTo>
                      <a:lnTo>
                        <a:pt x="123" y="125"/>
                      </a:lnTo>
                      <a:lnTo>
                        <a:pt x="147" y="101"/>
                      </a:lnTo>
                      <a:lnTo>
                        <a:pt x="173" y="78"/>
                      </a:lnTo>
                      <a:lnTo>
                        <a:pt x="199" y="57"/>
                      </a:lnTo>
                      <a:lnTo>
                        <a:pt x="225" y="40"/>
                      </a:lnTo>
                      <a:lnTo>
                        <a:pt x="249" y="25"/>
                      </a:lnTo>
                      <a:lnTo>
                        <a:pt x="272" y="11"/>
                      </a:lnTo>
                      <a:lnTo>
                        <a:pt x="292" y="0"/>
                      </a:lnTo>
                      <a:lnTo>
                        <a:pt x="292" y="0"/>
                      </a:lnTo>
                      <a:lnTo>
                        <a:pt x="325" y="9"/>
                      </a:lnTo>
                      <a:lnTo>
                        <a:pt x="387" y="51"/>
                      </a:lnTo>
                      <a:lnTo>
                        <a:pt x="470" y="118"/>
                      </a:lnTo>
                      <a:lnTo>
                        <a:pt x="569" y="206"/>
                      </a:lnTo>
                      <a:lnTo>
                        <a:pt x="678" y="310"/>
                      </a:lnTo>
                      <a:lnTo>
                        <a:pt x="792" y="422"/>
                      </a:lnTo>
                      <a:lnTo>
                        <a:pt x="902" y="538"/>
                      </a:lnTo>
                      <a:lnTo>
                        <a:pt x="1006" y="650"/>
                      </a:lnTo>
                      <a:lnTo>
                        <a:pt x="1096" y="754"/>
                      </a:lnTo>
                      <a:lnTo>
                        <a:pt x="1167" y="845"/>
                      </a:lnTo>
                      <a:lnTo>
                        <a:pt x="1167" y="845"/>
                      </a:lnTo>
                      <a:lnTo>
                        <a:pt x="1224" y="922"/>
                      </a:lnTo>
                      <a:lnTo>
                        <a:pt x="1276" y="987"/>
                      </a:lnTo>
                      <a:lnTo>
                        <a:pt x="1324" y="1042"/>
                      </a:lnTo>
                      <a:lnTo>
                        <a:pt x="1365" y="1091"/>
                      </a:lnTo>
                      <a:lnTo>
                        <a:pt x="1403" y="1131"/>
                      </a:lnTo>
                      <a:lnTo>
                        <a:pt x="1436" y="1163"/>
                      </a:lnTo>
                      <a:lnTo>
                        <a:pt x="1464" y="1189"/>
                      </a:lnTo>
                      <a:lnTo>
                        <a:pt x="1486" y="1210"/>
                      </a:lnTo>
                      <a:lnTo>
                        <a:pt x="1504" y="1226"/>
                      </a:lnTo>
                      <a:lnTo>
                        <a:pt x="1514" y="123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470" name="Freeform 38"/>
                <p:cNvSpPr>
                  <a:spLocks/>
                </p:cNvSpPr>
                <p:nvPr/>
              </p:nvSpPr>
              <p:spPr bwMode="auto">
                <a:xfrm>
                  <a:off x="2705" y="2204"/>
                  <a:ext cx="1316" cy="330"/>
                </a:xfrm>
                <a:custGeom>
                  <a:avLst/>
                  <a:gdLst>
                    <a:gd name="T0" fmla="*/ 2587 w 2632"/>
                    <a:gd name="T1" fmla="*/ 287 h 662"/>
                    <a:gd name="T2" fmla="*/ 2566 w 2632"/>
                    <a:gd name="T3" fmla="*/ 211 h 662"/>
                    <a:gd name="T4" fmla="*/ 2554 w 2632"/>
                    <a:gd name="T5" fmla="*/ 166 h 662"/>
                    <a:gd name="T6" fmla="*/ 2550 w 2632"/>
                    <a:gd name="T7" fmla="*/ 156 h 662"/>
                    <a:gd name="T8" fmla="*/ 2428 w 2632"/>
                    <a:gd name="T9" fmla="*/ 154 h 662"/>
                    <a:gd name="T10" fmla="*/ 2163 w 2632"/>
                    <a:gd name="T11" fmla="*/ 149 h 662"/>
                    <a:gd name="T12" fmla="*/ 1920 w 2632"/>
                    <a:gd name="T13" fmla="*/ 147 h 662"/>
                    <a:gd name="T14" fmla="*/ 1845 w 2632"/>
                    <a:gd name="T15" fmla="*/ 149 h 662"/>
                    <a:gd name="T16" fmla="*/ 1771 w 2632"/>
                    <a:gd name="T17" fmla="*/ 152 h 662"/>
                    <a:gd name="T18" fmla="*/ 1709 w 2632"/>
                    <a:gd name="T19" fmla="*/ 156 h 662"/>
                    <a:gd name="T20" fmla="*/ 1660 w 2632"/>
                    <a:gd name="T21" fmla="*/ 154 h 662"/>
                    <a:gd name="T22" fmla="*/ 1638 w 2632"/>
                    <a:gd name="T23" fmla="*/ 150 h 662"/>
                    <a:gd name="T24" fmla="*/ 1602 w 2632"/>
                    <a:gd name="T25" fmla="*/ 145 h 662"/>
                    <a:gd name="T26" fmla="*/ 1565 w 2632"/>
                    <a:gd name="T27" fmla="*/ 140 h 662"/>
                    <a:gd name="T28" fmla="*/ 1541 w 2632"/>
                    <a:gd name="T29" fmla="*/ 137 h 662"/>
                    <a:gd name="T30" fmla="*/ 1491 w 2632"/>
                    <a:gd name="T31" fmla="*/ 126 h 662"/>
                    <a:gd name="T32" fmla="*/ 1444 w 2632"/>
                    <a:gd name="T33" fmla="*/ 114 h 662"/>
                    <a:gd name="T34" fmla="*/ 1400 w 2632"/>
                    <a:gd name="T35" fmla="*/ 106 h 662"/>
                    <a:gd name="T36" fmla="*/ 1351 w 2632"/>
                    <a:gd name="T37" fmla="*/ 104 h 662"/>
                    <a:gd name="T38" fmla="*/ 1261 w 2632"/>
                    <a:gd name="T39" fmla="*/ 109 h 662"/>
                    <a:gd name="T40" fmla="*/ 1190 w 2632"/>
                    <a:gd name="T41" fmla="*/ 118 h 662"/>
                    <a:gd name="T42" fmla="*/ 1133 w 2632"/>
                    <a:gd name="T43" fmla="*/ 119 h 662"/>
                    <a:gd name="T44" fmla="*/ 1089 w 2632"/>
                    <a:gd name="T45" fmla="*/ 114 h 662"/>
                    <a:gd name="T46" fmla="*/ 990 w 2632"/>
                    <a:gd name="T47" fmla="*/ 93 h 662"/>
                    <a:gd name="T48" fmla="*/ 864 w 2632"/>
                    <a:gd name="T49" fmla="*/ 68 h 662"/>
                    <a:gd name="T50" fmla="*/ 769 w 2632"/>
                    <a:gd name="T51" fmla="*/ 52 h 662"/>
                    <a:gd name="T52" fmla="*/ 570 w 2632"/>
                    <a:gd name="T53" fmla="*/ 28 h 662"/>
                    <a:gd name="T54" fmla="*/ 377 w 2632"/>
                    <a:gd name="T55" fmla="*/ 12 h 662"/>
                    <a:gd name="T56" fmla="*/ 212 w 2632"/>
                    <a:gd name="T57" fmla="*/ 2 h 662"/>
                    <a:gd name="T58" fmla="*/ 105 w 2632"/>
                    <a:gd name="T59" fmla="*/ 9 h 662"/>
                    <a:gd name="T60" fmla="*/ 10 w 2632"/>
                    <a:gd name="T61" fmla="*/ 142 h 662"/>
                    <a:gd name="T62" fmla="*/ 3 w 2632"/>
                    <a:gd name="T63" fmla="*/ 323 h 662"/>
                    <a:gd name="T64" fmla="*/ 17 w 2632"/>
                    <a:gd name="T65" fmla="*/ 415 h 662"/>
                    <a:gd name="T66" fmla="*/ 17 w 2632"/>
                    <a:gd name="T67" fmla="*/ 422 h 662"/>
                    <a:gd name="T68" fmla="*/ 24 w 2632"/>
                    <a:gd name="T69" fmla="*/ 448 h 662"/>
                    <a:gd name="T70" fmla="*/ 47 w 2632"/>
                    <a:gd name="T71" fmla="*/ 489 h 662"/>
                    <a:gd name="T72" fmla="*/ 73 w 2632"/>
                    <a:gd name="T73" fmla="*/ 520 h 662"/>
                    <a:gd name="T74" fmla="*/ 126 w 2632"/>
                    <a:gd name="T75" fmla="*/ 563 h 662"/>
                    <a:gd name="T76" fmla="*/ 185 w 2632"/>
                    <a:gd name="T77" fmla="*/ 600 h 662"/>
                    <a:gd name="T78" fmla="*/ 226 w 2632"/>
                    <a:gd name="T79" fmla="*/ 629 h 662"/>
                    <a:gd name="T80" fmla="*/ 238 w 2632"/>
                    <a:gd name="T81" fmla="*/ 643 h 662"/>
                    <a:gd name="T82" fmla="*/ 278 w 2632"/>
                    <a:gd name="T83" fmla="*/ 648 h 662"/>
                    <a:gd name="T84" fmla="*/ 346 w 2632"/>
                    <a:gd name="T85" fmla="*/ 643 h 662"/>
                    <a:gd name="T86" fmla="*/ 434 w 2632"/>
                    <a:gd name="T87" fmla="*/ 633 h 662"/>
                    <a:gd name="T88" fmla="*/ 492 w 2632"/>
                    <a:gd name="T89" fmla="*/ 629 h 662"/>
                    <a:gd name="T90" fmla="*/ 587 w 2632"/>
                    <a:gd name="T91" fmla="*/ 629 h 662"/>
                    <a:gd name="T92" fmla="*/ 691 w 2632"/>
                    <a:gd name="T93" fmla="*/ 636 h 662"/>
                    <a:gd name="T94" fmla="*/ 760 w 2632"/>
                    <a:gd name="T95" fmla="*/ 646 h 662"/>
                    <a:gd name="T96" fmla="*/ 1042 w 2632"/>
                    <a:gd name="T97" fmla="*/ 662 h 662"/>
                    <a:gd name="T98" fmla="*/ 1353 w 2632"/>
                    <a:gd name="T99" fmla="*/ 643 h 662"/>
                    <a:gd name="T100" fmla="*/ 1584 w 2632"/>
                    <a:gd name="T101" fmla="*/ 608 h 662"/>
                    <a:gd name="T102" fmla="*/ 1635 w 2632"/>
                    <a:gd name="T103" fmla="*/ 593 h 662"/>
                    <a:gd name="T104" fmla="*/ 1690 w 2632"/>
                    <a:gd name="T105" fmla="*/ 588 h 662"/>
                    <a:gd name="T106" fmla="*/ 1771 w 2632"/>
                    <a:gd name="T107" fmla="*/ 588 h 662"/>
                    <a:gd name="T108" fmla="*/ 1875 w 2632"/>
                    <a:gd name="T109" fmla="*/ 598 h 662"/>
                    <a:gd name="T110" fmla="*/ 2041 w 2632"/>
                    <a:gd name="T111" fmla="*/ 608 h 662"/>
                    <a:gd name="T112" fmla="*/ 2302 w 2632"/>
                    <a:gd name="T113" fmla="*/ 598 h 662"/>
                    <a:gd name="T114" fmla="*/ 2528 w 2632"/>
                    <a:gd name="T115" fmla="*/ 553 h 662"/>
                    <a:gd name="T116" fmla="*/ 2632 w 2632"/>
                    <a:gd name="T117" fmla="*/ 503 h 662"/>
                    <a:gd name="T118" fmla="*/ 2630 w 2632"/>
                    <a:gd name="T119" fmla="*/ 482 h 662"/>
                    <a:gd name="T120" fmla="*/ 2623 w 2632"/>
                    <a:gd name="T121" fmla="*/ 430 h 662"/>
                    <a:gd name="T122" fmla="*/ 2611 w 2632"/>
                    <a:gd name="T123" fmla="*/ 370 h 6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32" h="662">
                      <a:moveTo>
                        <a:pt x="2606" y="349"/>
                      </a:moveTo>
                      <a:lnTo>
                        <a:pt x="2595" y="316"/>
                      </a:lnTo>
                      <a:lnTo>
                        <a:pt x="2587" y="287"/>
                      </a:lnTo>
                      <a:lnTo>
                        <a:pt x="2580" y="259"/>
                      </a:lnTo>
                      <a:lnTo>
                        <a:pt x="2571" y="233"/>
                      </a:lnTo>
                      <a:lnTo>
                        <a:pt x="2566" y="211"/>
                      </a:lnTo>
                      <a:lnTo>
                        <a:pt x="2561" y="192"/>
                      </a:lnTo>
                      <a:lnTo>
                        <a:pt x="2556" y="176"/>
                      </a:lnTo>
                      <a:lnTo>
                        <a:pt x="2554" y="166"/>
                      </a:lnTo>
                      <a:lnTo>
                        <a:pt x="2550" y="159"/>
                      </a:lnTo>
                      <a:lnTo>
                        <a:pt x="2550" y="156"/>
                      </a:lnTo>
                      <a:lnTo>
                        <a:pt x="2550" y="156"/>
                      </a:lnTo>
                      <a:lnTo>
                        <a:pt x="2535" y="156"/>
                      </a:lnTo>
                      <a:lnTo>
                        <a:pt x="2492" y="154"/>
                      </a:lnTo>
                      <a:lnTo>
                        <a:pt x="2428" y="154"/>
                      </a:lnTo>
                      <a:lnTo>
                        <a:pt x="2346" y="152"/>
                      </a:lnTo>
                      <a:lnTo>
                        <a:pt x="2257" y="150"/>
                      </a:lnTo>
                      <a:lnTo>
                        <a:pt x="2163" y="149"/>
                      </a:lnTo>
                      <a:lnTo>
                        <a:pt x="2072" y="147"/>
                      </a:lnTo>
                      <a:lnTo>
                        <a:pt x="1989" y="147"/>
                      </a:lnTo>
                      <a:lnTo>
                        <a:pt x="1920" y="147"/>
                      </a:lnTo>
                      <a:lnTo>
                        <a:pt x="1871" y="147"/>
                      </a:lnTo>
                      <a:lnTo>
                        <a:pt x="1871" y="147"/>
                      </a:lnTo>
                      <a:lnTo>
                        <a:pt x="1845" y="149"/>
                      </a:lnTo>
                      <a:lnTo>
                        <a:pt x="1819" y="150"/>
                      </a:lnTo>
                      <a:lnTo>
                        <a:pt x="1795" y="152"/>
                      </a:lnTo>
                      <a:lnTo>
                        <a:pt x="1771" y="152"/>
                      </a:lnTo>
                      <a:lnTo>
                        <a:pt x="1749" y="154"/>
                      </a:lnTo>
                      <a:lnTo>
                        <a:pt x="1728" y="156"/>
                      </a:lnTo>
                      <a:lnTo>
                        <a:pt x="1709" y="156"/>
                      </a:lnTo>
                      <a:lnTo>
                        <a:pt x="1692" y="156"/>
                      </a:lnTo>
                      <a:lnTo>
                        <a:pt x="1674" y="156"/>
                      </a:lnTo>
                      <a:lnTo>
                        <a:pt x="1660" y="154"/>
                      </a:lnTo>
                      <a:lnTo>
                        <a:pt x="1660" y="154"/>
                      </a:lnTo>
                      <a:lnTo>
                        <a:pt x="1650" y="152"/>
                      </a:lnTo>
                      <a:lnTo>
                        <a:pt x="1638" y="150"/>
                      </a:lnTo>
                      <a:lnTo>
                        <a:pt x="1626" y="149"/>
                      </a:lnTo>
                      <a:lnTo>
                        <a:pt x="1614" y="147"/>
                      </a:lnTo>
                      <a:lnTo>
                        <a:pt x="1602" y="145"/>
                      </a:lnTo>
                      <a:lnTo>
                        <a:pt x="1590" y="144"/>
                      </a:lnTo>
                      <a:lnTo>
                        <a:pt x="1578" y="142"/>
                      </a:lnTo>
                      <a:lnTo>
                        <a:pt x="1565" y="140"/>
                      </a:lnTo>
                      <a:lnTo>
                        <a:pt x="1553" y="138"/>
                      </a:lnTo>
                      <a:lnTo>
                        <a:pt x="1541" y="137"/>
                      </a:lnTo>
                      <a:lnTo>
                        <a:pt x="1541" y="137"/>
                      </a:lnTo>
                      <a:lnTo>
                        <a:pt x="1524" y="133"/>
                      </a:lnTo>
                      <a:lnTo>
                        <a:pt x="1508" y="130"/>
                      </a:lnTo>
                      <a:lnTo>
                        <a:pt x="1491" y="126"/>
                      </a:lnTo>
                      <a:lnTo>
                        <a:pt x="1476" y="123"/>
                      </a:lnTo>
                      <a:lnTo>
                        <a:pt x="1460" y="119"/>
                      </a:lnTo>
                      <a:lnTo>
                        <a:pt x="1444" y="114"/>
                      </a:lnTo>
                      <a:lnTo>
                        <a:pt x="1429" y="111"/>
                      </a:lnTo>
                      <a:lnTo>
                        <a:pt x="1415" y="109"/>
                      </a:lnTo>
                      <a:lnTo>
                        <a:pt x="1400" y="106"/>
                      </a:lnTo>
                      <a:lnTo>
                        <a:pt x="1386" y="106"/>
                      </a:lnTo>
                      <a:lnTo>
                        <a:pt x="1386" y="106"/>
                      </a:lnTo>
                      <a:lnTo>
                        <a:pt x="1351" y="104"/>
                      </a:lnTo>
                      <a:lnTo>
                        <a:pt x="1318" y="104"/>
                      </a:lnTo>
                      <a:lnTo>
                        <a:pt x="1289" y="106"/>
                      </a:lnTo>
                      <a:lnTo>
                        <a:pt x="1261" y="109"/>
                      </a:lnTo>
                      <a:lnTo>
                        <a:pt x="1237" y="111"/>
                      </a:lnTo>
                      <a:lnTo>
                        <a:pt x="1213" y="114"/>
                      </a:lnTo>
                      <a:lnTo>
                        <a:pt x="1190" y="118"/>
                      </a:lnTo>
                      <a:lnTo>
                        <a:pt x="1171" y="119"/>
                      </a:lnTo>
                      <a:lnTo>
                        <a:pt x="1151" y="119"/>
                      </a:lnTo>
                      <a:lnTo>
                        <a:pt x="1133" y="119"/>
                      </a:lnTo>
                      <a:lnTo>
                        <a:pt x="1133" y="119"/>
                      </a:lnTo>
                      <a:lnTo>
                        <a:pt x="1113" y="118"/>
                      </a:lnTo>
                      <a:lnTo>
                        <a:pt x="1089" y="114"/>
                      </a:lnTo>
                      <a:lnTo>
                        <a:pt x="1059" y="109"/>
                      </a:lnTo>
                      <a:lnTo>
                        <a:pt x="1026" y="102"/>
                      </a:lnTo>
                      <a:lnTo>
                        <a:pt x="990" y="93"/>
                      </a:lnTo>
                      <a:lnTo>
                        <a:pt x="950" y="85"/>
                      </a:lnTo>
                      <a:lnTo>
                        <a:pt x="909" y="76"/>
                      </a:lnTo>
                      <a:lnTo>
                        <a:pt x="864" y="68"/>
                      </a:lnTo>
                      <a:lnTo>
                        <a:pt x="817" y="59"/>
                      </a:lnTo>
                      <a:lnTo>
                        <a:pt x="769" y="52"/>
                      </a:lnTo>
                      <a:lnTo>
                        <a:pt x="769" y="52"/>
                      </a:lnTo>
                      <a:lnTo>
                        <a:pt x="703" y="42"/>
                      </a:lnTo>
                      <a:lnTo>
                        <a:pt x="638" y="35"/>
                      </a:lnTo>
                      <a:lnTo>
                        <a:pt x="570" y="28"/>
                      </a:lnTo>
                      <a:lnTo>
                        <a:pt x="505" y="21"/>
                      </a:lnTo>
                      <a:lnTo>
                        <a:pt x="439" y="16"/>
                      </a:lnTo>
                      <a:lnTo>
                        <a:pt x="377" y="12"/>
                      </a:lnTo>
                      <a:lnTo>
                        <a:pt x="318" y="7"/>
                      </a:lnTo>
                      <a:lnTo>
                        <a:pt x="263" y="4"/>
                      </a:lnTo>
                      <a:lnTo>
                        <a:pt x="212" y="2"/>
                      </a:lnTo>
                      <a:lnTo>
                        <a:pt x="168" y="0"/>
                      </a:lnTo>
                      <a:lnTo>
                        <a:pt x="168" y="0"/>
                      </a:lnTo>
                      <a:lnTo>
                        <a:pt x="105" y="9"/>
                      </a:lnTo>
                      <a:lnTo>
                        <a:pt x="60" y="38"/>
                      </a:lnTo>
                      <a:lnTo>
                        <a:pt x="29" y="85"/>
                      </a:lnTo>
                      <a:lnTo>
                        <a:pt x="10" y="142"/>
                      </a:lnTo>
                      <a:lnTo>
                        <a:pt x="2" y="202"/>
                      </a:lnTo>
                      <a:lnTo>
                        <a:pt x="0" y="266"/>
                      </a:lnTo>
                      <a:lnTo>
                        <a:pt x="3" y="323"/>
                      </a:lnTo>
                      <a:lnTo>
                        <a:pt x="9" y="372"/>
                      </a:lnTo>
                      <a:lnTo>
                        <a:pt x="14" y="403"/>
                      </a:lnTo>
                      <a:lnTo>
                        <a:pt x="17" y="415"/>
                      </a:lnTo>
                      <a:lnTo>
                        <a:pt x="17" y="415"/>
                      </a:lnTo>
                      <a:lnTo>
                        <a:pt x="17" y="417"/>
                      </a:lnTo>
                      <a:lnTo>
                        <a:pt x="17" y="422"/>
                      </a:lnTo>
                      <a:lnTo>
                        <a:pt x="19" y="429"/>
                      </a:lnTo>
                      <a:lnTo>
                        <a:pt x="21" y="437"/>
                      </a:lnTo>
                      <a:lnTo>
                        <a:pt x="24" y="448"/>
                      </a:lnTo>
                      <a:lnTo>
                        <a:pt x="29" y="462"/>
                      </a:lnTo>
                      <a:lnTo>
                        <a:pt x="36" y="475"/>
                      </a:lnTo>
                      <a:lnTo>
                        <a:pt x="47" y="489"/>
                      </a:lnTo>
                      <a:lnTo>
                        <a:pt x="59" y="505"/>
                      </a:lnTo>
                      <a:lnTo>
                        <a:pt x="73" y="520"/>
                      </a:lnTo>
                      <a:lnTo>
                        <a:pt x="73" y="520"/>
                      </a:lnTo>
                      <a:lnTo>
                        <a:pt x="88" y="536"/>
                      </a:lnTo>
                      <a:lnTo>
                        <a:pt x="107" y="550"/>
                      </a:lnTo>
                      <a:lnTo>
                        <a:pt x="126" y="563"/>
                      </a:lnTo>
                      <a:lnTo>
                        <a:pt x="147" y="576"/>
                      </a:lnTo>
                      <a:lnTo>
                        <a:pt x="166" y="588"/>
                      </a:lnTo>
                      <a:lnTo>
                        <a:pt x="185" y="600"/>
                      </a:lnTo>
                      <a:lnTo>
                        <a:pt x="202" y="610"/>
                      </a:lnTo>
                      <a:lnTo>
                        <a:pt x="216" y="620"/>
                      </a:lnTo>
                      <a:lnTo>
                        <a:pt x="226" y="629"/>
                      </a:lnTo>
                      <a:lnTo>
                        <a:pt x="233" y="636"/>
                      </a:lnTo>
                      <a:lnTo>
                        <a:pt x="233" y="636"/>
                      </a:lnTo>
                      <a:lnTo>
                        <a:pt x="238" y="643"/>
                      </a:lnTo>
                      <a:lnTo>
                        <a:pt x="249" y="646"/>
                      </a:lnTo>
                      <a:lnTo>
                        <a:pt x="263" y="648"/>
                      </a:lnTo>
                      <a:lnTo>
                        <a:pt x="278" y="648"/>
                      </a:lnTo>
                      <a:lnTo>
                        <a:pt x="299" y="648"/>
                      </a:lnTo>
                      <a:lnTo>
                        <a:pt x="320" y="645"/>
                      </a:lnTo>
                      <a:lnTo>
                        <a:pt x="346" y="643"/>
                      </a:lnTo>
                      <a:lnTo>
                        <a:pt x="373" y="639"/>
                      </a:lnTo>
                      <a:lnTo>
                        <a:pt x="403" y="636"/>
                      </a:lnTo>
                      <a:lnTo>
                        <a:pt x="434" y="633"/>
                      </a:lnTo>
                      <a:lnTo>
                        <a:pt x="434" y="633"/>
                      </a:lnTo>
                      <a:lnTo>
                        <a:pt x="461" y="631"/>
                      </a:lnTo>
                      <a:lnTo>
                        <a:pt x="492" y="629"/>
                      </a:lnTo>
                      <a:lnTo>
                        <a:pt x="524" y="629"/>
                      </a:lnTo>
                      <a:lnTo>
                        <a:pt x="555" y="629"/>
                      </a:lnTo>
                      <a:lnTo>
                        <a:pt x="587" y="629"/>
                      </a:lnTo>
                      <a:lnTo>
                        <a:pt x="622" y="631"/>
                      </a:lnTo>
                      <a:lnTo>
                        <a:pt x="655" y="633"/>
                      </a:lnTo>
                      <a:lnTo>
                        <a:pt x="691" y="636"/>
                      </a:lnTo>
                      <a:lnTo>
                        <a:pt x="726" y="641"/>
                      </a:lnTo>
                      <a:lnTo>
                        <a:pt x="760" y="646"/>
                      </a:lnTo>
                      <a:lnTo>
                        <a:pt x="760" y="646"/>
                      </a:lnTo>
                      <a:lnTo>
                        <a:pt x="845" y="657"/>
                      </a:lnTo>
                      <a:lnTo>
                        <a:pt x="940" y="662"/>
                      </a:lnTo>
                      <a:lnTo>
                        <a:pt x="1042" y="662"/>
                      </a:lnTo>
                      <a:lnTo>
                        <a:pt x="1147" y="659"/>
                      </a:lnTo>
                      <a:lnTo>
                        <a:pt x="1253" y="652"/>
                      </a:lnTo>
                      <a:lnTo>
                        <a:pt x="1353" y="643"/>
                      </a:lnTo>
                      <a:lnTo>
                        <a:pt x="1444" y="633"/>
                      </a:lnTo>
                      <a:lnTo>
                        <a:pt x="1522" y="620"/>
                      </a:lnTo>
                      <a:lnTo>
                        <a:pt x="1584" y="608"/>
                      </a:lnTo>
                      <a:lnTo>
                        <a:pt x="1624" y="596"/>
                      </a:lnTo>
                      <a:lnTo>
                        <a:pt x="1624" y="596"/>
                      </a:lnTo>
                      <a:lnTo>
                        <a:pt x="1635" y="593"/>
                      </a:lnTo>
                      <a:lnTo>
                        <a:pt x="1650" y="589"/>
                      </a:lnTo>
                      <a:lnTo>
                        <a:pt x="1667" y="588"/>
                      </a:lnTo>
                      <a:lnTo>
                        <a:pt x="1690" y="588"/>
                      </a:lnTo>
                      <a:lnTo>
                        <a:pt x="1714" y="586"/>
                      </a:lnTo>
                      <a:lnTo>
                        <a:pt x="1742" y="588"/>
                      </a:lnTo>
                      <a:lnTo>
                        <a:pt x="1771" y="588"/>
                      </a:lnTo>
                      <a:lnTo>
                        <a:pt x="1804" y="591"/>
                      </a:lnTo>
                      <a:lnTo>
                        <a:pt x="1838" y="593"/>
                      </a:lnTo>
                      <a:lnTo>
                        <a:pt x="1875" y="598"/>
                      </a:lnTo>
                      <a:lnTo>
                        <a:pt x="1875" y="598"/>
                      </a:lnTo>
                      <a:lnTo>
                        <a:pt x="1956" y="605"/>
                      </a:lnTo>
                      <a:lnTo>
                        <a:pt x="2041" y="608"/>
                      </a:lnTo>
                      <a:lnTo>
                        <a:pt x="2129" y="608"/>
                      </a:lnTo>
                      <a:lnTo>
                        <a:pt x="2217" y="605"/>
                      </a:lnTo>
                      <a:lnTo>
                        <a:pt x="2302" y="598"/>
                      </a:lnTo>
                      <a:lnTo>
                        <a:pt x="2384" y="588"/>
                      </a:lnTo>
                      <a:lnTo>
                        <a:pt x="2460" y="572"/>
                      </a:lnTo>
                      <a:lnTo>
                        <a:pt x="2528" y="553"/>
                      </a:lnTo>
                      <a:lnTo>
                        <a:pt x="2587" y="531"/>
                      </a:lnTo>
                      <a:lnTo>
                        <a:pt x="2632" y="503"/>
                      </a:lnTo>
                      <a:lnTo>
                        <a:pt x="2632" y="503"/>
                      </a:lnTo>
                      <a:lnTo>
                        <a:pt x="2632" y="500"/>
                      </a:lnTo>
                      <a:lnTo>
                        <a:pt x="2632" y="493"/>
                      </a:lnTo>
                      <a:lnTo>
                        <a:pt x="2630" y="482"/>
                      </a:lnTo>
                      <a:lnTo>
                        <a:pt x="2628" y="467"/>
                      </a:lnTo>
                      <a:lnTo>
                        <a:pt x="2626" y="449"/>
                      </a:lnTo>
                      <a:lnTo>
                        <a:pt x="2623" y="430"/>
                      </a:lnTo>
                      <a:lnTo>
                        <a:pt x="2619" y="411"/>
                      </a:lnTo>
                      <a:lnTo>
                        <a:pt x="2616" y="391"/>
                      </a:lnTo>
                      <a:lnTo>
                        <a:pt x="2611" y="370"/>
                      </a:lnTo>
                      <a:lnTo>
                        <a:pt x="2606" y="349"/>
                      </a:lnTo>
                      <a:lnTo>
                        <a:pt x="2606" y="349"/>
                      </a:lnTo>
                      <a:close/>
                    </a:path>
                  </a:pathLst>
                </a:custGeom>
                <a:solidFill>
                  <a:srgbClr val="FFD8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474" name="Freeform 42"/>
                <p:cNvSpPr>
                  <a:spLocks/>
                </p:cNvSpPr>
                <p:nvPr/>
              </p:nvSpPr>
              <p:spPr bwMode="auto">
                <a:xfrm>
                  <a:off x="2717" y="2426"/>
                  <a:ext cx="695" cy="107"/>
                </a:xfrm>
                <a:custGeom>
                  <a:avLst/>
                  <a:gdLst>
                    <a:gd name="T0" fmla="*/ 1003 w 1391"/>
                    <a:gd name="T1" fmla="*/ 142 h 213"/>
                    <a:gd name="T2" fmla="*/ 951 w 1391"/>
                    <a:gd name="T3" fmla="*/ 124 h 213"/>
                    <a:gd name="T4" fmla="*/ 887 w 1391"/>
                    <a:gd name="T5" fmla="*/ 104 h 213"/>
                    <a:gd name="T6" fmla="*/ 806 w 1391"/>
                    <a:gd name="T7" fmla="*/ 81 h 213"/>
                    <a:gd name="T8" fmla="*/ 702 w 1391"/>
                    <a:gd name="T9" fmla="*/ 64 h 213"/>
                    <a:gd name="T10" fmla="*/ 641 w 1391"/>
                    <a:gd name="T11" fmla="*/ 60 h 213"/>
                    <a:gd name="T12" fmla="*/ 584 w 1391"/>
                    <a:gd name="T13" fmla="*/ 59 h 213"/>
                    <a:gd name="T14" fmla="*/ 510 w 1391"/>
                    <a:gd name="T15" fmla="*/ 60 h 213"/>
                    <a:gd name="T16" fmla="*/ 422 w 1391"/>
                    <a:gd name="T17" fmla="*/ 66 h 213"/>
                    <a:gd name="T18" fmla="*/ 322 w 1391"/>
                    <a:gd name="T19" fmla="*/ 81 h 213"/>
                    <a:gd name="T20" fmla="*/ 211 w 1391"/>
                    <a:gd name="T21" fmla="*/ 107 h 213"/>
                    <a:gd name="T22" fmla="*/ 175 w 1391"/>
                    <a:gd name="T23" fmla="*/ 112 h 213"/>
                    <a:gd name="T24" fmla="*/ 109 w 1391"/>
                    <a:gd name="T25" fmla="*/ 98 h 213"/>
                    <a:gd name="T26" fmla="*/ 59 w 1391"/>
                    <a:gd name="T27" fmla="*/ 67 h 213"/>
                    <a:gd name="T28" fmla="*/ 21 w 1391"/>
                    <a:gd name="T29" fmla="*/ 29 h 213"/>
                    <a:gd name="T30" fmla="*/ 2 w 1391"/>
                    <a:gd name="T31" fmla="*/ 3 h 213"/>
                    <a:gd name="T32" fmla="*/ 0 w 1391"/>
                    <a:gd name="T33" fmla="*/ 0 h 213"/>
                    <a:gd name="T34" fmla="*/ 13 w 1391"/>
                    <a:gd name="T35" fmla="*/ 19 h 213"/>
                    <a:gd name="T36" fmla="*/ 49 w 1391"/>
                    <a:gd name="T37" fmla="*/ 64 h 213"/>
                    <a:gd name="T38" fmla="*/ 99 w 1391"/>
                    <a:gd name="T39" fmla="*/ 121 h 213"/>
                    <a:gd name="T40" fmla="*/ 161 w 1391"/>
                    <a:gd name="T41" fmla="*/ 174 h 213"/>
                    <a:gd name="T42" fmla="*/ 227 w 1391"/>
                    <a:gd name="T43" fmla="*/ 211 h 213"/>
                    <a:gd name="T44" fmla="*/ 235 w 1391"/>
                    <a:gd name="T45" fmla="*/ 213 h 213"/>
                    <a:gd name="T46" fmla="*/ 260 w 1391"/>
                    <a:gd name="T47" fmla="*/ 213 h 213"/>
                    <a:gd name="T48" fmla="*/ 291 w 1391"/>
                    <a:gd name="T49" fmla="*/ 207 h 213"/>
                    <a:gd name="T50" fmla="*/ 332 w 1391"/>
                    <a:gd name="T51" fmla="*/ 200 h 213"/>
                    <a:gd name="T52" fmla="*/ 382 w 1391"/>
                    <a:gd name="T53" fmla="*/ 192 h 213"/>
                    <a:gd name="T54" fmla="*/ 412 w 1391"/>
                    <a:gd name="T55" fmla="*/ 187 h 213"/>
                    <a:gd name="T56" fmla="*/ 472 w 1391"/>
                    <a:gd name="T57" fmla="*/ 181 h 213"/>
                    <a:gd name="T58" fmla="*/ 538 w 1391"/>
                    <a:gd name="T59" fmla="*/ 180 h 213"/>
                    <a:gd name="T60" fmla="*/ 607 w 1391"/>
                    <a:gd name="T61" fmla="*/ 183 h 213"/>
                    <a:gd name="T62" fmla="*/ 679 w 1391"/>
                    <a:gd name="T63" fmla="*/ 188 h 213"/>
                    <a:gd name="T64" fmla="*/ 754 w 1391"/>
                    <a:gd name="T65" fmla="*/ 197 h 213"/>
                    <a:gd name="T66" fmla="*/ 832 w 1391"/>
                    <a:gd name="T67" fmla="*/ 204 h 213"/>
                    <a:gd name="T68" fmla="*/ 987 w 1391"/>
                    <a:gd name="T69" fmla="*/ 213 h 213"/>
                    <a:gd name="T70" fmla="*/ 1134 w 1391"/>
                    <a:gd name="T71" fmla="*/ 211 h 213"/>
                    <a:gd name="T72" fmla="*/ 1260 w 1391"/>
                    <a:gd name="T73" fmla="*/ 200 h 213"/>
                    <a:gd name="T74" fmla="*/ 1357 w 1391"/>
                    <a:gd name="T75" fmla="*/ 181 h 213"/>
                    <a:gd name="T76" fmla="*/ 1390 w 1391"/>
                    <a:gd name="T77" fmla="*/ 169 h 213"/>
                    <a:gd name="T78" fmla="*/ 1381 w 1391"/>
                    <a:gd name="T79" fmla="*/ 162 h 213"/>
                    <a:gd name="T80" fmla="*/ 1329 w 1391"/>
                    <a:gd name="T81" fmla="*/ 159 h 213"/>
                    <a:gd name="T82" fmla="*/ 1248 w 1391"/>
                    <a:gd name="T83" fmla="*/ 157 h 213"/>
                    <a:gd name="T84" fmla="*/ 1143 w 1391"/>
                    <a:gd name="T85" fmla="*/ 152 h 213"/>
                    <a:gd name="T86" fmla="*/ 1027 w 1391"/>
                    <a:gd name="T87" fmla="*/ 145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91" h="213">
                      <a:moveTo>
                        <a:pt x="1027" y="145"/>
                      </a:moveTo>
                      <a:lnTo>
                        <a:pt x="1003" y="142"/>
                      </a:lnTo>
                      <a:lnTo>
                        <a:pt x="978" y="135"/>
                      </a:lnTo>
                      <a:lnTo>
                        <a:pt x="951" y="124"/>
                      </a:lnTo>
                      <a:lnTo>
                        <a:pt x="920" y="114"/>
                      </a:lnTo>
                      <a:lnTo>
                        <a:pt x="887" y="104"/>
                      </a:lnTo>
                      <a:lnTo>
                        <a:pt x="849" y="92"/>
                      </a:lnTo>
                      <a:lnTo>
                        <a:pt x="806" y="81"/>
                      </a:lnTo>
                      <a:lnTo>
                        <a:pt x="757" y="71"/>
                      </a:lnTo>
                      <a:lnTo>
                        <a:pt x="702" y="64"/>
                      </a:lnTo>
                      <a:lnTo>
                        <a:pt x="641" y="60"/>
                      </a:lnTo>
                      <a:lnTo>
                        <a:pt x="641" y="60"/>
                      </a:lnTo>
                      <a:lnTo>
                        <a:pt x="616" y="59"/>
                      </a:lnTo>
                      <a:lnTo>
                        <a:pt x="584" y="59"/>
                      </a:lnTo>
                      <a:lnTo>
                        <a:pt x="550" y="59"/>
                      </a:lnTo>
                      <a:lnTo>
                        <a:pt x="510" y="60"/>
                      </a:lnTo>
                      <a:lnTo>
                        <a:pt x="469" y="62"/>
                      </a:lnTo>
                      <a:lnTo>
                        <a:pt x="422" y="66"/>
                      </a:lnTo>
                      <a:lnTo>
                        <a:pt x="372" y="73"/>
                      </a:lnTo>
                      <a:lnTo>
                        <a:pt x="322" y="81"/>
                      </a:lnTo>
                      <a:lnTo>
                        <a:pt x="267" y="92"/>
                      </a:lnTo>
                      <a:lnTo>
                        <a:pt x="211" y="107"/>
                      </a:lnTo>
                      <a:lnTo>
                        <a:pt x="211" y="107"/>
                      </a:lnTo>
                      <a:lnTo>
                        <a:pt x="175" y="112"/>
                      </a:lnTo>
                      <a:lnTo>
                        <a:pt x="140" y="109"/>
                      </a:lnTo>
                      <a:lnTo>
                        <a:pt x="109" y="98"/>
                      </a:lnTo>
                      <a:lnTo>
                        <a:pt x="82" y="85"/>
                      </a:lnTo>
                      <a:lnTo>
                        <a:pt x="59" y="67"/>
                      </a:lnTo>
                      <a:lnTo>
                        <a:pt x="38" y="48"/>
                      </a:lnTo>
                      <a:lnTo>
                        <a:pt x="21" y="29"/>
                      </a:lnTo>
                      <a:lnTo>
                        <a:pt x="11" y="14"/>
                      </a:lnTo>
                      <a:lnTo>
                        <a:pt x="2" y="3"/>
                      </a:lnTo>
                      <a:lnTo>
                        <a:pt x="0" y="0"/>
                      </a:lnTo>
                      <a:lnTo>
                        <a:pt x="0" y="0"/>
                      </a:lnTo>
                      <a:lnTo>
                        <a:pt x="4" y="5"/>
                      </a:lnTo>
                      <a:lnTo>
                        <a:pt x="13" y="19"/>
                      </a:lnTo>
                      <a:lnTo>
                        <a:pt x="28" y="38"/>
                      </a:lnTo>
                      <a:lnTo>
                        <a:pt x="49" y="64"/>
                      </a:lnTo>
                      <a:lnTo>
                        <a:pt x="73" y="92"/>
                      </a:lnTo>
                      <a:lnTo>
                        <a:pt x="99" y="121"/>
                      </a:lnTo>
                      <a:lnTo>
                        <a:pt x="130" y="149"/>
                      </a:lnTo>
                      <a:lnTo>
                        <a:pt x="161" y="174"/>
                      </a:lnTo>
                      <a:lnTo>
                        <a:pt x="194" y="197"/>
                      </a:lnTo>
                      <a:lnTo>
                        <a:pt x="227" y="211"/>
                      </a:lnTo>
                      <a:lnTo>
                        <a:pt x="227" y="211"/>
                      </a:lnTo>
                      <a:lnTo>
                        <a:pt x="235" y="213"/>
                      </a:lnTo>
                      <a:lnTo>
                        <a:pt x="246" y="213"/>
                      </a:lnTo>
                      <a:lnTo>
                        <a:pt x="260" y="213"/>
                      </a:lnTo>
                      <a:lnTo>
                        <a:pt x="275" y="211"/>
                      </a:lnTo>
                      <a:lnTo>
                        <a:pt x="291" y="207"/>
                      </a:lnTo>
                      <a:lnTo>
                        <a:pt x="311" y="204"/>
                      </a:lnTo>
                      <a:lnTo>
                        <a:pt x="332" y="200"/>
                      </a:lnTo>
                      <a:lnTo>
                        <a:pt x="356" y="195"/>
                      </a:lnTo>
                      <a:lnTo>
                        <a:pt x="382" y="192"/>
                      </a:lnTo>
                      <a:lnTo>
                        <a:pt x="412" y="187"/>
                      </a:lnTo>
                      <a:lnTo>
                        <a:pt x="412" y="187"/>
                      </a:lnTo>
                      <a:lnTo>
                        <a:pt x="441" y="183"/>
                      </a:lnTo>
                      <a:lnTo>
                        <a:pt x="472" y="181"/>
                      </a:lnTo>
                      <a:lnTo>
                        <a:pt x="503" y="180"/>
                      </a:lnTo>
                      <a:lnTo>
                        <a:pt x="538" y="180"/>
                      </a:lnTo>
                      <a:lnTo>
                        <a:pt x="571" y="181"/>
                      </a:lnTo>
                      <a:lnTo>
                        <a:pt x="607" y="183"/>
                      </a:lnTo>
                      <a:lnTo>
                        <a:pt x="643" y="185"/>
                      </a:lnTo>
                      <a:lnTo>
                        <a:pt x="679" y="188"/>
                      </a:lnTo>
                      <a:lnTo>
                        <a:pt x="718" y="192"/>
                      </a:lnTo>
                      <a:lnTo>
                        <a:pt x="754" y="197"/>
                      </a:lnTo>
                      <a:lnTo>
                        <a:pt x="754" y="197"/>
                      </a:lnTo>
                      <a:lnTo>
                        <a:pt x="832" y="204"/>
                      </a:lnTo>
                      <a:lnTo>
                        <a:pt x="909" y="209"/>
                      </a:lnTo>
                      <a:lnTo>
                        <a:pt x="987" y="213"/>
                      </a:lnTo>
                      <a:lnTo>
                        <a:pt x="1063" y="213"/>
                      </a:lnTo>
                      <a:lnTo>
                        <a:pt x="1134" y="211"/>
                      </a:lnTo>
                      <a:lnTo>
                        <a:pt x="1200" y="207"/>
                      </a:lnTo>
                      <a:lnTo>
                        <a:pt x="1260" y="200"/>
                      </a:lnTo>
                      <a:lnTo>
                        <a:pt x="1312" y="192"/>
                      </a:lnTo>
                      <a:lnTo>
                        <a:pt x="1357" y="181"/>
                      </a:lnTo>
                      <a:lnTo>
                        <a:pt x="1390" y="169"/>
                      </a:lnTo>
                      <a:lnTo>
                        <a:pt x="1390" y="169"/>
                      </a:lnTo>
                      <a:lnTo>
                        <a:pt x="1391" y="166"/>
                      </a:lnTo>
                      <a:lnTo>
                        <a:pt x="1381" y="162"/>
                      </a:lnTo>
                      <a:lnTo>
                        <a:pt x="1360" y="161"/>
                      </a:lnTo>
                      <a:lnTo>
                        <a:pt x="1329" y="159"/>
                      </a:lnTo>
                      <a:lnTo>
                        <a:pt x="1291" y="159"/>
                      </a:lnTo>
                      <a:lnTo>
                        <a:pt x="1248" y="157"/>
                      </a:lnTo>
                      <a:lnTo>
                        <a:pt x="1198" y="155"/>
                      </a:lnTo>
                      <a:lnTo>
                        <a:pt x="1143" y="152"/>
                      </a:lnTo>
                      <a:lnTo>
                        <a:pt x="1086" y="149"/>
                      </a:lnTo>
                      <a:lnTo>
                        <a:pt x="1027" y="145"/>
                      </a:lnTo>
                      <a:lnTo>
                        <a:pt x="1027" y="145"/>
                      </a:lnTo>
                      <a:close/>
                    </a:path>
                  </a:pathLst>
                </a:custGeom>
                <a:solidFill>
                  <a:srgbClr val="EFB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475" name="Freeform 43"/>
                <p:cNvSpPr>
                  <a:spLocks/>
                </p:cNvSpPr>
                <p:nvPr/>
              </p:nvSpPr>
              <p:spPr bwMode="auto">
                <a:xfrm>
                  <a:off x="2705" y="2204"/>
                  <a:ext cx="1306" cy="330"/>
                </a:xfrm>
                <a:custGeom>
                  <a:avLst/>
                  <a:gdLst>
                    <a:gd name="T0" fmla="*/ 2492 w 2611"/>
                    <a:gd name="T1" fmla="*/ 154 h 662"/>
                    <a:gd name="T2" fmla="*/ 2257 w 2611"/>
                    <a:gd name="T3" fmla="*/ 150 h 662"/>
                    <a:gd name="T4" fmla="*/ 1989 w 2611"/>
                    <a:gd name="T5" fmla="*/ 147 h 662"/>
                    <a:gd name="T6" fmla="*/ 1871 w 2611"/>
                    <a:gd name="T7" fmla="*/ 147 h 662"/>
                    <a:gd name="T8" fmla="*/ 1795 w 2611"/>
                    <a:gd name="T9" fmla="*/ 152 h 662"/>
                    <a:gd name="T10" fmla="*/ 1728 w 2611"/>
                    <a:gd name="T11" fmla="*/ 156 h 662"/>
                    <a:gd name="T12" fmla="*/ 1674 w 2611"/>
                    <a:gd name="T13" fmla="*/ 156 h 662"/>
                    <a:gd name="T14" fmla="*/ 1650 w 2611"/>
                    <a:gd name="T15" fmla="*/ 152 h 662"/>
                    <a:gd name="T16" fmla="*/ 1614 w 2611"/>
                    <a:gd name="T17" fmla="*/ 147 h 662"/>
                    <a:gd name="T18" fmla="*/ 1578 w 2611"/>
                    <a:gd name="T19" fmla="*/ 142 h 662"/>
                    <a:gd name="T20" fmla="*/ 1541 w 2611"/>
                    <a:gd name="T21" fmla="*/ 137 h 662"/>
                    <a:gd name="T22" fmla="*/ 1508 w 2611"/>
                    <a:gd name="T23" fmla="*/ 130 h 662"/>
                    <a:gd name="T24" fmla="*/ 1460 w 2611"/>
                    <a:gd name="T25" fmla="*/ 119 h 662"/>
                    <a:gd name="T26" fmla="*/ 1415 w 2611"/>
                    <a:gd name="T27" fmla="*/ 109 h 662"/>
                    <a:gd name="T28" fmla="*/ 1386 w 2611"/>
                    <a:gd name="T29" fmla="*/ 106 h 662"/>
                    <a:gd name="T30" fmla="*/ 1289 w 2611"/>
                    <a:gd name="T31" fmla="*/ 106 h 662"/>
                    <a:gd name="T32" fmla="*/ 1213 w 2611"/>
                    <a:gd name="T33" fmla="*/ 114 h 662"/>
                    <a:gd name="T34" fmla="*/ 1151 w 2611"/>
                    <a:gd name="T35" fmla="*/ 119 h 662"/>
                    <a:gd name="T36" fmla="*/ 1113 w 2611"/>
                    <a:gd name="T37" fmla="*/ 118 h 662"/>
                    <a:gd name="T38" fmla="*/ 1026 w 2611"/>
                    <a:gd name="T39" fmla="*/ 102 h 662"/>
                    <a:gd name="T40" fmla="*/ 909 w 2611"/>
                    <a:gd name="T41" fmla="*/ 76 h 662"/>
                    <a:gd name="T42" fmla="*/ 769 w 2611"/>
                    <a:gd name="T43" fmla="*/ 52 h 662"/>
                    <a:gd name="T44" fmla="*/ 638 w 2611"/>
                    <a:gd name="T45" fmla="*/ 35 h 662"/>
                    <a:gd name="T46" fmla="*/ 439 w 2611"/>
                    <a:gd name="T47" fmla="*/ 16 h 662"/>
                    <a:gd name="T48" fmla="*/ 263 w 2611"/>
                    <a:gd name="T49" fmla="*/ 4 h 662"/>
                    <a:gd name="T50" fmla="*/ 168 w 2611"/>
                    <a:gd name="T51" fmla="*/ 0 h 662"/>
                    <a:gd name="T52" fmla="*/ 29 w 2611"/>
                    <a:gd name="T53" fmla="*/ 85 h 662"/>
                    <a:gd name="T54" fmla="*/ 0 w 2611"/>
                    <a:gd name="T55" fmla="*/ 266 h 662"/>
                    <a:gd name="T56" fmla="*/ 14 w 2611"/>
                    <a:gd name="T57" fmla="*/ 403 h 662"/>
                    <a:gd name="T58" fmla="*/ 19 w 2611"/>
                    <a:gd name="T59" fmla="*/ 422 h 662"/>
                    <a:gd name="T60" fmla="*/ 50 w 2611"/>
                    <a:gd name="T61" fmla="*/ 491 h 662"/>
                    <a:gd name="T62" fmla="*/ 123 w 2611"/>
                    <a:gd name="T63" fmla="*/ 589 h 662"/>
                    <a:gd name="T64" fmla="*/ 235 w 2611"/>
                    <a:gd name="T65" fmla="*/ 655 h 662"/>
                    <a:gd name="T66" fmla="*/ 257 w 2611"/>
                    <a:gd name="T67" fmla="*/ 657 h 662"/>
                    <a:gd name="T68" fmla="*/ 306 w 2611"/>
                    <a:gd name="T69" fmla="*/ 655 h 662"/>
                    <a:gd name="T70" fmla="*/ 375 w 2611"/>
                    <a:gd name="T71" fmla="*/ 646 h 662"/>
                    <a:gd name="T72" fmla="*/ 434 w 2611"/>
                    <a:gd name="T73" fmla="*/ 638 h 662"/>
                    <a:gd name="T74" fmla="*/ 515 w 2611"/>
                    <a:gd name="T75" fmla="*/ 629 h 662"/>
                    <a:gd name="T76" fmla="*/ 617 w 2611"/>
                    <a:gd name="T77" fmla="*/ 631 h 662"/>
                    <a:gd name="T78" fmla="*/ 726 w 2611"/>
                    <a:gd name="T79" fmla="*/ 641 h 662"/>
                    <a:gd name="T80" fmla="*/ 845 w 2611"/>
                    <a:gd name="T81" fmla="*/ 657 h 662"/>
                    <a:gd name="T82" fmla="*/ 1147 w 2611"/>
                    <a:gd name="T83" fmla="*/ 659 h 662"/>
                    <a:gd name="T84" fmla="*/ 1444 w 2611"/>
                    <a:gd name="T85" fmla="*/ 633 h 662"/>
                    <a:gd name="T86" fmla="*/ 1624 w 2611"/>
                    <a:gd name="T87" fmla="*/ 596 h 662"/>
                    <a:gd name="T88" fmla="*/ 1650 w 2611"/>
                    <a:gd name="T89" fmla="*/ 589 h 662"/>
                    <a:gd name="T90" fmla="*/ 1714 w 2611"/>
                    <a:gd name="T91" fmla="*/ 586 h 662"/>
                    <a:gd name="T92" fmla="*/ 1804 w 2611"/>
                    <a:gd name="T93" fmla="*/ 591 h 662"/>
                    <a:gd name="T94" fmla="*/ 1875 w 2611"/>
                    <a:gd name="T95" fmla="*/ 598 h 662"/>
                    <a:gd name="T96" fmla="*/ 2124 w 2611"/>
                    <a:gd name="T97" fmla="*/ 608 h 662"/>
                    <a:gd name="T98" fmla="*/ 2369 w 2611"/>
                    <a:gd name="T99" fmla="*/ 588 h 662"/>
                    <a:gd name="T100" fmla="*/ 2566 w 2611"/>
                    <a:gd name="T101" fmla="*/ 536 h 6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11" h="662">
                      <a:moveTo>
                        <a:pt x="2550" y="156"/>
                      </a:moveTo>
                      <a:lnTo>
                        <a:pt x="2535" y="156"/>
                      </a:lnTo>
                      <a:lnTo>
                        <a:pt x="2492" y="154"/>
                      </a:lnTo>
                      <a:lnTo>
                        <a:pt x="2428" y="154"/>
                      </a:lnTo>
                      <a:lnTo>
                        <a:pt x="2346" y="152"/>
                      </a:lnTo>
                      <a:lnTo>
                        <a:pt x="2257" y="150"/>
                      </a:lnTo>
                      <a:lnTo>
                        <a:pt x="2163" y="149"/>
                      </a:lnTo>
                      <a:lnTo>
                        <a:pt x="2072" y="147"/>
                      </a:lnTo>
                      <a:lnTo>
                        <a:pt x="1989" y="147"/>
                      </a:lnTo>
                      <a:lnTo>
                        <a:pt x="1920" y="147"/>
                      </a:lnTo>
                      <a:lnTo>
                        <a:pt x="1871" y="147"/>
                      </a:lnTo>
                      <a:lnTo>
                        <a:pt x="1871" y="147"/>
                      </a:lnTo>
                      <a:lnTo>
                        <a:pt x="1845" y="149"/>
                      </a:lnTo>
                      <a:lnTo>
                        <a:pt x="1819" y="150"/>
                      </a:lnTo>
                      <a:lnTo>
                        <a:pt x="1795" y="152"/>
                      </a:lnTo>
                      <a:lnTo>
                        <a:pt x="1771" y="152"/>
                      </a:lnTo>
                      <a:lnTo>
                        <a:pt x="1749" y="154"/>
                      </a:lnTo>
                      <a:lnTo>
                        <a:pt x="1728" y="156"/>
                      </a:lnTo>
                      <a:lnTo>
                        <a:pt x="1709" y="156"/>
                      </a:lnTo>
                      <a:lnTo>
                        <a:pt x="1692" y="156"/>
                      </a:lnTo>
                      <a:lnTo>
                        <a:pt x="1674" y="156"/>
                      </a:lnTo>
                      <a:lnTo>
                        <a:pt x="1660" y="154"/>
                      </a:lnTo>
                      <a:lnTo>
                        <a:pt x="1660" y="154"/>
                      </a:lnTo>
                      <a:lnTo>
                        <a:pt x="1650" y="152"/>
                      </a:lnTo>
                      <a:lnTo>
                        <a:pt x="1638" y="150"/>
                      </a:lnTo>
                      <a:lnTo>
                        <a:pt x="1626" y="149"/>
                      </a:lnTo>
                      <a:lnTo>
                        <a:pt x="1614" y="147"/>
                      </a:lnTo>
                      <a:lnTo>
                        <a:pt x="1602" y="145"/>
                      </a:lnTo>
                      <a:lnTo>
                        <a:pt x="1590" y="144"/>
                      </a:lnTo>
                      <a:lnTo>
                        <a:pt x="1578" y="142"/>
                      </a:lnTo>
                      <a:lnTo>
                        <a:pt x="1565" y="140"/>
                      </a:lnTo>
                      <a:lnTo>
                        <a:pt x="1553" y="138"/>
                      </a:lnTo>
                      <a:lnTo>
                        <a:pt x="1541" y="137"/>
                      </a:lnTo>
                      <a:lnTo>
                        <a:pt x="1541" y="137"/>
                      </a:lnTo>
                      <a:lnTo>
                        <a:pt x="1524" y="133"/>
                      </a:lnTo>
                      <a:lnTo>
                        <a:pt x="1508" y="130"/>
                      </a:lnTo>
                      <a:lnTo>
                        <a:pt x="1491" y="126"/>
                      </a:lnTo>
                      <a:lnTo>
                        <a:pt x="1476" y="123"/>
                      </a:lnTo>
                      <a:lnTo>
                        <a:pt x="1460" y="119"/>
                      </a:lnTo>
                      <a:lnTo>
                        <a:pt x="1444" y="114"/>
                      </a:lnTo>
                      <a:lnTo>
                        <a:pt x="1429" y="111"/>
                      </a:lnTo>
                      <a:lnTo>
                        <a:pt x="1415" y="109"/>
                      </a:lnTo>
                      <a:lnTo>
                        <a:pt x="1400" y="106"/>
                      </a:lnTo>
                      <a:lnTo>
                        <a:pt x="1386" y="106"/>
                      </a:lnTo>
                      <a:lnTo>
                        <a:pt x="1386" y="106"/>
                      </a:lnTo>
                      <a:lnTo>
                        <a:pt x="1351" y="104"/>
                      </a:lnTo>
                      <a:lnTo>
                        <a:pt x="1318" y="104"/>
                      </a:lnTo>
                      <a:lnTo>
                        <a:pt x="1289" y="106"/>
                      </a:lnTo>
                      <a:lnTo>
                        <a:pt x="1261" y="109"/>
                      </a:lnTo>
                      <a:lnTo>
                        <a:pt x="1237" y="111"/>
                      </a:lnTo>
                      <a:lnTo>
                        <a:pt x="1213" y="114"/>
                      </a:lnTo>
                      <a:lnTo>
                        <a:pt x="1190" y="118"/>
                      </a:lnTo>
                      <a:lnTo>
                        <a:pt x="1171" y="119"/>
                      </a:lnTo>
                      <a:lnTo>
                        <a:pt x="1151" y="119"/>
                      </a:lnTo>
                      <a:lnTo>
                        <a:pt x="1133" y="119"/>
                      </a:lnTo>
                      <a:lnTo>
                        <a:pt x="1133" y="119"/>
                      </a:lnTo>
                      <a:lnTo>
                        <a:pt x="1113" y="118"/>
                      </a:lnTo>
                      <a:lnTo>
                        <a:pt x="1089" y="114"/>
                      </a:lnTo>
                      <a:lnTo>
                        <a:pt x="1059" y="109"/>
                      </a:lnTo>
                      <a:lnTo>
                        <a:pt x="1026" y="102"/>
                      </a:lnTo>
                      <a:lnTo>
                        <a:pt x="990" y="93"/>
                      </a:lnTo>
                      <a:lnTo>
                        <a:pt x="950" y="85"/>
                      </a:lnTo>
                      <a:lnTo>
                        <a:pt x="909" y="76"/>
                      </a:lnTo>
                      <a:lnTo>
                        <a:pt x="864" y="68"/>
                      </a:lnTo>
                      <a:lnTo>
                        <a:pt x="817" y="59"/>
                      </a:lnTo>
                      <a:lnTo>
                        <a:pt x="769" y="52"/>
                      </a:lnTo>
                      <a:lnTo>
                        <a:pt x="769" y="52"/>
                      </a:lnTo>
                      <a:lnTo>
                        <a:pt x="703" y="42"/>
                      </a:lnTo>
                      <a:lnTo>
                        <a:pt x="638" y="35"/>
                      </a:lnTo>
                      <a:lnTo>
                        <a:pt x="570" y="28"/>
                      </a:lnTo>
                      <a:lnTo>
                        <a:pt x="505" y="21"/>
                      </a:lnTo>
                      <a:lnTo>
                        <a:pt x="439" y="16"/>
                      </a:lnTo>
                      <a:lnTo>
                        <a:pt x="377" y="12"/>
                      </a:lnTo>
                      <a:lnTo>
                        <a:pt x="318" y="7"/>
                      </a:lnTo>
                      <a:lnTo>
                        <a:pt x="263" y="4"/>
                      </a:lnTo>
                      <a:lnTo>
                        <a:pt x="212" y="2"/>
                      </a:lnTo>
                      <a:lnTo>
                        <a:pt x="168" y="0"/>
                      </a:lnTo>
                      <a:lnTo>
                        <a:pt x="168" y="0"/>
                      </a:lnTo>
                      <a:lnTo>
                        <a:pt x="105" y="9"/>
                      </a:lnTo>
                      <a:lnTo>
                        <a:pt x="60" y="38"/>
                      </a:lnTo>
                      <a:lnTo>
                        <a:pt x="29" y="85"/>
                      </a:lnTo>
                      <a:lnTo>
                        <a:pt x="10" y="142"/>
                      </a:lnTo>
                      <a:lnTo>
                        <a:pt x="2" y="202"/>
                      </a:lnTo>
                      <a:lnTo>
                        <a:pt x="0" y="266"/>
                      </a:lnTo>
                      <a:lnTo>
                        <a:pt x="3" y="323"/>
                      </a:lnTo>
                      <a:lnTo>
                        <a:pt x="9" y="372"/>
                      </a:lnTo>
                      <a:lnTo>
                        <a:pt x="14" y="403"/>
                      </a:lnTo>
                      <a:lnTo>
                        <a:pt x="17" y="415"/>
                      </a:lnTo>
                      <a:lnTo>
                        <a:pt x="17" y="415"/>
                      </a:lnTo>
                      <a:lnTo>
                        <a:pt x="19" y="422"/>
                      </a:lnTo>
                      <a:lnTo>
                        <a:pt x="26" y="437"/>
                      </a:lnTo>
                      <a:lnTo>
                        <a:pt x="36" y="462"/>
                      </a:lnTo>
                      <a:lnTo>
                        <a:pt x="50" y="491"/>
                      </a:lnTo>
                      <a:lnTo>
                        <a:pt x="69" y="524"/>
                      </a:lnTo>
                      <a:lnTo>
                        <a:pt x="93" y="557"/>
                      </a:lnTo>
                      <a:lnTo>
                        <a:pt x="123" y="589"/>
                      </a:lnTo>
                      <a:lnTo>
                        <a:pt x="155" y="617"/>
                      </a:lnTo>
                      <a:lnTo>
                        <a:pt x="193" y="641"/>
                      </a:lnTo>
                      <a:lnTo>
                        <a:pt x="235" y="655"/>
                      </a:lnTo>
                      <a:lnTo>
                        <a:pt x="235" y="655"/>
                      </a:lnTo>
                      <a:lnTo>
                        <a:pt x="245" y="657"/>
                      </a:lnTo>
                      <a:lnTo>
                        <a:pt x="257" y="657"/>
                      </a:lnTo>
                      <a:lnTo>
                        <a:pt x="271" y="657"/>
                      </a:lnTo>
                      <a:lnTo>
                        <a:pt x="287" y="657"/>
                      </a:lnTo>
                      <a:lnTo>
                        <a:pt x="306" y="655"/>
                      </a:lnTo>
                      <a:lnTo>
                        <a:pt x="327" y="653"/>
                      </a:lnTo>
                      <a:lnTo>
                        <a:pt x="349" y="650"/>
                      </a:lnTo>
                      <a:lnTo>
                        <a:pt x="375" y="646"/>
                      </a:lnTo>
                      <a:lnTo>
                        <a:pt x="403" y="643"/>
                      </a:lnTo>
                      <a:lnTo>
                        <a:pt x="434" y="638"/>
                      </a:lnTo>
                      <a:lnTo>
                        <a:pt x="434" y="638"/>
                      </a:lnTo>
                      <a:lnTo>
                        <a:pt x="458" y="634"/>
                      </a:lnTo>
                      <a:lnTo>
                        <a:pt x="486" y="631"/>
                      </a:lnTo>
                      <a:lnTo>
                        <a:pt x="515" y="629"/>
                      </a:lnTo>
                      <a:lnTo>
                        <a:pt x="548" y="629"/>
                      </a:lnTo>
                      <a:lnTo>
                        <a:pt x="582" y="629"/>
                      </a:lnTo>
                      <a:lnTo>
                        <a:pt x="617" y="631"/>
                      </a:lnTo>
                      <a:lnTo>
                        <a:pt x="653" y="633"/>
                      </a:lnTo>
                      <a:lnTo>
                        <a:pt x="689" y="636"/>
                      </a:lnTo>
                      <a:lnTo>
                        <a:pt x="726" y="641"/>
                      </a:lnTo>
                      <a:lnTo>
                        <a:pt x="760" y="646"/>
                      </a:lnTo>
                      <a:lnTo>
                        <a:pt x="760" y="646"/>
                      </a:lnTo>
                      <a:lnTo>
                        <a:pt x="845" y="657"/>
                      </a:lnTo>
                      <a:lnTo>
                        <a:pt x="940" y="662"/>
                      </a:lnTo>
                      <a:lnTo>
                        <a:pt x="1042" y="662"/>
                      </a:lnTo>
                      <a:lnTo>
                        <a:pt x="1147" y="659"/>
                      </a:lnTo>
                      <a:lnTo>
                        <a:pt x="1253" y="652"/>
                      </a:lnTo>
                      <a:lnTo>
                        <a:pt x="1353" y="643"/>
                      </a:lnTo>
                      <a:lnTo>
                        <a:pt x="1444" y="633"/>
                      </a:lnTo>
                      <a:lnTo>
                        <a:pt x="1522" y="620"/>
                      </a:lnTo>
                      <a:lnTo>
                        <a:pt x="1584" y="608"/>
                      </a:lnTo>
                      <a:lnTo>
                        <a:pt x="1624" y="596"/>
                      </a:lnTo>
                      <a:lnTo>
                        <a:pt x="1624" y="596"/>
                      </a:lnTo>
                      <a:lnTo>
                        <a:pt x="1635" y="593"/>
                      </a:lnTo>
                      <a:lnTo>
                        <a:pt x="1650" y="589"/>
                      </a:lnTo>
                      <a:lnTo>
                        <a:pt x="1667" y="588"/>
                      </a:lnTo>
                      <a:lnTo>
                        <a:pt x="1690" y="588"/>
                      </a:lnTo>
                      <a:lnTo>
                        <a:pt x="1714" y="586"/>
                      </a:lnTo>
                      <a:lnTo>
                        <a:pt x="1742" y="588"/>
                      </a:lnTo>
                      <a:lnTo>
                        <a:pt x="1771" y="588"/>
                      </a:lnTo>
                      <a:lnTo>
                        <a:pt x="1804" y="591"/>
                      </a:lnTo>
                      <a:lnTo>
                        <a:pt x="1838" y="593"/>
                      </a:lnTo>
                      <a:lnTo>
                        <a:pt x="1875" y="598"/>
                      </a:lnTo>
                      <a:lnTo>
                        <a:pt x="1875" y="598"/>
                      </a:lnTo>
                      <a:lnTo>
                        <a:pt x="1954" y="605"/>
                      </a:lnTo>
                      <a:lnTo>
                        <a:pt x="2039" y="608"/>
                      </a:lnTo>
                      <a:lnTo>
                        <a:pt x="2124" y="608"/>
                      </a:lnTo>
                      <a:lnTo>
                        <a:pt x="2208" y="605"/>
                      </a:lnTo>
                      <a:lnTo>
                        <a:pt x="2291" y="598"/>
                      </a:lnTo>
                      <a:lnTo>
                        <a:pt x="2369" y="588"/>
                      </a:lnTo>
                      <a:lnTo>
                        <a:pt x="2443" y="574"/>
                      </a:lnTo>
                      <a:lnTo>
                        <a:pt x="2509" y="557"/>
                      </a:lnTo>
                      <a:lnTo>
                        <a:pt x="2566" y="536"/>
                      </a:lnTo>
                      <a:lnTo>
                        <a:pt x="2611" y="51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476" name="Freeform 44"/>
                <p:cNvSpPr>
                  <a:spLocks/>
                </p:cNvSpPr>
                <p:nvPr/>
              </p:nvSpPr>
              <p:spPr bwMode="auto">
                <a:xfrm>
                  <a:off x="3520" y="2286"/>
                  <a:ext cx="405" cy="17"/>
                </a:xfrm>
                <a:custGeom>
                  <a:avLst/>
                  <a:gdLst>
                    <a:gd name="T0" fmla="*/ 128 w 811"/>
                    <a:gd name="T1" fmla="*/ 35 h 35"/>
                    <a:gd name="T2" fmla="*/ 135 w 811"/>
                    <a:gd name="T3" fmla="*/ 35 h 35"/>
                    <a:gd name="T4" fmla="*/ 152 w 811"/>
                    <a:gd name="T5" fmla="*/ 33 h 35"/>
                    <a:gd name="T6" fmla="*/ 180 w 811"/>
                    <a:gd name="T7" fmla="*/ 30 h 35"/>
                    <a:gd name="T8" fmla="*/ 215 w 811"/>
                    <a:gd name="T9" fmla="*/ 24 h 35"/>
                    <a:gd name="T10" fmla="*/ 253 w 811"/>
                    <a:gd name="T11" fmla="*/ 19 h 35"/>
                    <a:gd name="T12" fmla="*/ 291 w 811"/>
                    <a:gd name="T13" fmla="*/ 16 h 35"/>
                    <a:gd name="T14" fmla="*/ 329 w 811"/>
                    <a:gd name="T15" fmla="*/ 11 h 35"/>
                    <a:gd name="T16" fmla="*/ 360 w 811"/>
                    <a:gd name="T17" fmla="*/ 7 h 35"/>
                    <a:gd name="T18" fmla="*/ 386 w 811"/>
                    <a:gd name="T19" fmla="*/ 5 h 35"/>
                    <a:gd name="T20" fmla="*/ 400 w 811"/>
                    <a:gd name="T21" fmla="*/ 4 h 35"/>
                    <a:gd name="T22" fmla="*/ 400 w 811"/>
                    <a:gd name="T23" fmla="*/ 4 h 35"/>
                    <a:gd name="T24" fmla="*/ 467 w 811"/>
                    <a:gd name="T25" fmla="*/ 2 h 35"/>
                    <a:gd name="T26" fmla="*/ 531 w 811"/>
                    <a:gd name="T27" fmla="*/ 2 h 35"/>
                    <a:gd name="T28" fmla="*/ 590 w 811"/>
                    <a:gd name="T29" fmla="*/ 0 h 35"/>
                    <a:gd name="T30" fmla="*/ 643 w 811"/>
                    <a:gd name="T31" fmla="*/ 2 h 35"/>
                    <a:gd name="T32" fmla="*/ 692 w 811"/>
                    <a:gd name="T33" fmla="*/ 2 h 35"/>
                    <a:gd name="T34" fmla="*/ 733 w 811"/>
                    <a:gd name="T35" fmla="*/ 4 h 35"/>
                    <a:gd name="T36" fmla="*/ 766 w 811"/>
                    <a:gd name="T37" fmla="*/ 4 h 35"/>
                    <a:gd name="T38" fmla="*/ 790 w 811"/>
                    <a:gd name="T39" fmla="*/ 5 h 35"/>
                    <a:gd name="T40" fmla="*/ 806 w 811"/>
                    <a:gd name="T41" fmla="*/ 5 h 35"/>
                    <a:gd name="T42" fmla="*/ 811 w 811"/>
                    <a:gd name="T43" fmla="*/ 5 h 35"/>
                    <a:gd name="T44" fmla="*/ 811 w 811"/>
                    <a:gd name="T45" fmla="*/ 5 h 35"/>
                    <a:gd name="T46" fmla="*/ 804 w 811"/>
                    <a:gd name="T47" fmla="*/ 5 h 35"/>
                    <a:gd name="T48" fmla="*/ 788 w 811"/>
                    <a:gd name="T49" fmla="*/ 5 h 35"/>
                    <a:gd name="T50" fmla="*/ 761 w 811"/>
                    <a:gd name="T51" fmla="*/ 4 h 35"/>
                    <a:gd name="T52" fmla="*/ 724 w 811"/>
                    <a:gd name="T53" fmla="*/ 4 h 35"/>
                    <a:gd name="T54" fmla="*/ 681 w 811"/>
                    <a:gd name="T55" fmla="*/ 4 h 35"/>
                    <a:gd name="T56" fmla="*/ 633 w 811"/>
                    <a:gd name="T57" fmla="*/ 2 h 35"/>
                    <a:gd name="T58" fmla="*/ 577 w 811"/>
                    <a:gd name="T59" fmla="*/ 2 h 35"/>
                    <a:gd name="T60" fmla="*/ 520 w 811"/>
                    <a:gd name="T61" fmla="*/ 2 h 35"/>
                    <a:gd name="T62" fmla="*/ 460 w 811"/>
                    <a:gd name="T63" fmla="*/ 4 h 35"/>
                    <a:gd name="T64" fmla="*/ 400 w 811"/>
                    <a:gd name="T65" fmla="*/ 4 h 35"/>
                    <a:gd name="T66" fmla="*/ 400 w 811"/>
                    <a:gd name="T67" fmla="*/ 4 h 35"/>
                    <a:gd name="T68" fmla="*/ 353 w 811"/>
                    <a:gd name="T69" fmla="*/ 5 h 35"/>
                    <a:gd name="T70" fmla="*/ 306 w 811"/>
                    <a:gd name="T71" fmla="*/ 5 h 35"/>
                    <a:gd name="T72" fmla="*/ 261 w 811"/>
                    <a:gd name="T73" fmla="*/ 5 h 35"/>
                    <a:gd name="T74" fmla="*/ 218 w 811"/>
                    <a:gd name="T75" fmla="*/ 5 h 35"/>
                    <a:gd name="T76" fmla="*/ 178 w 811"/>
                    <a:gd name="T77" fmla="*/ 4 h 35"/>
                    <a:gd name="T78" fmla="*/ 140 w 811"/>
                    <a:gd name="T79" fmla="*/ 4 h 35"/>
                    <a:gd name="T80" fmla="*/ 107 w 811"/>
                    <a:gd name="T81" fmla="*/ 4 h 35"/>
                    <a:gd name="T82" fmla="*/ 78 w 811"/>
                    <a:gd name="T83" fmla="*/ 4 h 35"/>
                    <a:gd name="T84" fmla="*/ 52 w 811"/>
                    <a:gd name="T85" fmla="*/ 5 h 35"/>
                    <a:gd name="T86" fmla="*/ 33 w 811"/>
                    <a:gd name="T87" fmla="*/ 7 h 35"/>
                    <a:gd name="T88" fmla="*/ 33 w 811"/>
                    <a:gd name="T89" fmla="*/ 7 h 35"/>
                    <a:gd name="T90" fmla="*/ 19 w 811"/>
                    <a:gd name="T91" fmla="*/ 9 h 35"/>
                    <a:gd name="T92" fmla="*/ 9 w 811"/>
                    <a:gd name="T93" fmla="*/ 11 h 35"/>
                    <a:gd name="T94" fmla="*/ 2 w 811"/>
                    <a:gd name="T95" fmla="*/ 12 h 35"/>
                    <a:gd name="T96" fmla="*/ 0 w 811"/>
                    <a:gd name="T97" fmla="*/ 16 h 35"/>
                    <a:gd name="T98" fmla="*/ 6 w 811"/>
                    <a:gd name="T99" fmla="*/ 18 h 35"/>
                    <a:gd name="T100" fmla="*/ 16 w 811"/>
                    <a:gd name="T101" fmla="*/ 21 h 35"/>
                    <a:gd name="T102" fmla="*/ 33 w 811"/>
                    <a:gd name="T103" fmla="*/ 24 h 35"/>
                    <a:gd name="T104" fmla="*/ 57 w 811"/>
                    <a:gd name="T105" fmla="*/ 28 h 35"/>
                    <a:gd name="T106" fmla="*/ 88 w 811"/>
                    <a:gd name="T107" fmla="*/ 31 h 35"/>
                    <a:gd name="T108" fmla="*/ 128 w 811"/>
                    <a:gd name="T109" fmla="*/ 35 h 35"/>
                    <a:gd name="T110" fmla="*/ 128 w 811"/>
                    <a:gd name="T111"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1" h="35">
                      <a:moveTo>
                        <a:pt x="128" y="35"/>
                      </a:moveTo>
                      <a:lnTo>
                        <a:pt x="135" y="35"/>
                      </a:lnTo>
                      <a:lnTo>
                        <a:pt x="152" y="33"/>
                      </a:lnTo>
                      <a:lnTo>
                        <a:pt x="180" y="30"/>
                      </a:lnTo>
                      <a:lnTo>
                        <a:pt x="215" y="24"/>
                      </a:lnTo>
                      <a:lnTo>
                        <a:pt x="253" y="19"/>
                      </a:lnTo>
                      <a:lnTo>
                        <a:pt x="291" y="16"/>
                      </a:lnTo>
                      <a:lnTo>
                        <a:pt x="329" y="11"/>
                      </a:lnTo>
                      <a:lnTo>
                        <a:pt x="360" y="7"/>
                      </a:lnTo>
                      <a:lnTo>
                        <a:pt x="386" y="5"/>
                      </a:lnTo>
                      <a:lnTo>
                        <a:pt x="400" y="4"/>
                      </a:lnTo>
                      <a:lnTo>
                        <a:pt x="400" y="4"/>
                      </a:lnTo>
                      <a:lnTo>
                        <a:pt x="467" y="2"/>
                      </a:lnTo>
                      <a:lnTo>
                        <a:pt x="531" y="2"/>
                      </a:lnTo>
                      <a:lnTo>
                        <a:pt x="590" y="0"/>
                      </a:lnTo>
                      <a:lnTo>
                        <a:pt x="643" y="2"/>
                      </a:lnTo>
                      <a:lnTo>
                        <a:pt x="692" y="2"/>
                      </a:lnTo>
                      <a:lnTo>
                        <a:pt x="733" y="4"/>
                      </a:lnTo>
                      <a:lnTo>
                        <a:pt x="766" y="4"/>
                      </a:lnTo>
                      <a:lnTo>
                        <a:pt x="790" y="5"/>
                      </a:lnTo>
                      <a:lnTo>
                        <a:pt x="806" y="5"/>
                      </a:lnTo>
                      <a:lnTo>
                        <a:pt x="811" y="5"/>
                      </a:lnTo>
                      <a:lnTo>
                        <a:pt x="811" y="5"/>
                      </a:lnTo>
                      <a:lnTo>
                        <a:pt x="804" y="5"/>
                      </a:lnTo>
                      <a:lnTo>
                        <a:pt x="788" y="5"/>
                      </a:lnTo>
                      <a:lnTo>
                        <a:pt x="761" y="4"/>
                      </a:lnTo>
                      <a:lnTo>
                        <a:pt x="724" y="4"/>
                      </a:lnTo>
                      <a:lnTo>
                        <a:pt x="681" y="4"/>
                      </a:lnTo>
                      <a:lnTo>
                        <a:pt x="633" y="2"/>
                      </a:lnTo>
                      <a:lnTo>
                        <a:pt x="577" y="2"/>
                      </a:lnTo>
                      <a:lnTo>
                        <a:pt x="520" y="2"/>
                      </a:lnTo>
                      <a:lnTo>
                        <a:pt x="460" y="4"/>
                      </a:lnTo>
                      <a:lnTo>
                        <a:pt x="400" y="4"/>
                      </a:lnTo>
                      <a:lnTo>
                        <a:pt x="400" y="4"/>
                      </a:lnTo>
                      <a:lnTo>
                        <a:pt x="353" y="5"/>
                      </a:lnTo>
                      <a:lnTo>
                        <a:pt x="306" y="5"/>
                      </a:lnTo>
                      <a:lnTo>
                        <a:pt x="261" y="5"/>
                      </a:lnTo>
                      <a:lnTo>
                        <a:pt x="218" y="5"/>
                      </a:lnTo>
                      <a:lnTo>
                        <a:pt x="178" y="4"/>
                      </a:lnTo>
                      <a:lnTo>
                        <a:pt x="140" y="4"/>
                      </a:lnTo>
                      <a:lnTo>
                        <a:pt x="107" y="4"/>
                      </a:lnTo>
                      <a:lnTo>
                        <a:pt x="78" y="4"/>
                      </a:lnTo>
                      <a:lnTo>
                        <a:pt x="52" y="5"/>
                      </a:lnTo>
                      <a:lnTo>
                        <a:pt x="33" y="7"/>
                      </a:lnTo>
                      <a:lnTo>
                        <a:pt x="33" y="7"/>
                      </a:lnTo>
                      <a:lnTo>
                        <a:pt x="19" y="9"/>
                      </a:lnTo>
                      <a:lnTo>
                        <a:pt x="9" y="11"/>
                      </a:lnTo>
                      <a:lnTo>
                        <a:pt x="2" y="12"/>
                      </a:lnTo>
                      <a:lnTo>
                        <a:pt x="0" y="16"/>
                      </a:lnTo>
                      <a:lnTo>
                        <a:pt x="6" y="18"/>
                      </a:lnTo>
                      <a:lnTo>
                        <a:pt x="16" y="21"/>
                      </a:lnTo>
                      <a:lnTo>
                        <a:pt x="33" y="24"/>
                      </a:lnTo>
                      <a:lnTo>
                        <a:pt x="57" y="28"/>
                      </a:lnTo>
                      <a:lnTo>
                        <a:pt x="88" y="31"/>
                      </a:lnTo>
                      <a:lnTo>
                        <a:pt x="128" y="35"/>
                      </a:lnTo>
                      <a:lnTo>
                        <a:pt x="128" y="35"/>
                      </a:lnTo>
                      <a:close/>
                    </a:path>
                  </a:pathLst>
                </a:custGeom>
                <a:solidFill>
                  <a:srgbClr val="EFB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477" name="Freeform 45"/>
                <p:cNvSpPr>
                  <a:spLocks/>
                </p:cNvSpPr>
                <p:nvPr/>
              </p:nvSpPr>
              <p:spPr bwMode="auto">
                <a:xfrm>
                  <a:off x="2105" y="2114"/>
                  <a:ext cx="775" cy="955"/>
                </a:xfrm>
                <a:custGeom>
                  <a:avLst/>
                  <a:gdLst>
                    <a:gd name="T0" fmla="*/ 1429 w 1550"/>
                    <a:gd name="T1" fmla="*/ 1189 h 1912"/>
                    <a:gd name="T2" fmla="*/ 1381 w 1550"/>
                    <a:gd name="T3" fmla="*/ 1189 h 1912"/>
                    <a:gd name="T4" fmla="*/ 1351 w 1550"/>
                    <a:gd name="T5" fmla="*/ 1186 h 1912"/>
                    <a:gd name="T6" fmla="*/ 1284 w 1550"/>
                    <a:gd name="T7" fmla="*/ 1232 h 1912"/>
                    <a:gd name="T8" fmla="*/ 1158 w 1550"/>
                    <a:gd name="T9" fmla="*/ 1367 h 1912"/>
                    <a:gd name="T10" fmla="*/ 1096 w 1550"/>
                    <a:gd name="T11" fmla="*/ 1512 h 1912"/>
                    <a:gd name="T12" fmla="*/ 1096 w 1550"/>
                    <a:gd name="T13" fmla="*/ 1697 h 1912"/>
                    <a:gd name="T14" fmla="*/ 1159 w 1550"/>
                    <a:gd name="T15" fmla="*/ 1848 h 1912"/>
                    <a:gd name="T16" fmla="*/ 1187 w 1550"/>
                    <a:gd name="T17" fmla="*/ 1901 h 1912"/>
                    <a:gd name="T18" fmla="*/ 1068 w 1550"/>
                    <a:gd name="T19" fmla="*/ 1903 h 1912"/>
                    <a:gd name="T20" fmla="*/ 928 w 1550"/>
                    <a:gd name="T21" fmla="*/ 1832 h 1912"/>
                    <a:gd name="T22" fmla="*/ 838 w 1550"/>
                    <a:gd name="T23" fmla="*/ 1761 h 1912"/>
                    <a:gd name="T24" fmla="*/ 698 w 1550"/>
                    <a:gd name="T25" fmla="*/ 1684 h 1912"/>
                    <a:gd name="T26" fmla="*/ 627 w 1550"/>
                    <a:gd name="T27" fmla="*/ 1621 h 1912"/>
                    <a:gd name="T28" fmla="*/ 572 w 1550"/>
                    <a:gd name="T29" fmla="*/ 1575 h 1912"/>
                    <a:gd name="T30" fmla="*/ 503 w 1550"/>
                    <a:gd name="T31" fmla="*/ 1535 h 1912"/>
                    <a:gd name="T32" fmla="*/ 430 w 1550"/>
                    <a:gd name="T33" fmla="*/ 1452 h 1912"/>
                    <a:gd name="T34" fmla="*/ 385 w 1550"/>
                    <a:gd name="T35" fmla="*/ 1435 h 1912"/>
                    <a:gd name="T36" fmla="*/ 334 w 1550"/>
                    <a:gd name="T37" fmla="*/ 1421 h 1912"/>
                    <a:gd name="T38" fmla="*/ 235 w 1550"/>
                    <a:gd name="T39" fmla="*/ 1343 h 1912"/>
                    <a:gd name="T40" fmla="*/ 78 w 1550"/>
                    <a:gd name="T41" fmla="*/ 1321 h 1912"/>
                    <a:gd name="T42" fmla="*/ 0 w 1550"/>
                    <a:gd name="T43" fmla="*/ 1283 h 1912"/>
                    <a:gd name="T44" fmla="*/ 0 w 1550"/>
                    <a:gd name="T45" fmla="*/ 1179 h 1912"/>
                    <a:gd name="T46" fmla="*/ 9 w 1550"/>
                    <a:gd name="T47" fmla="*/ 978 h 1912"/>
                    <a:gd name="T48" fmla="*/ 42 w 1550"/>
                    <a:gd name="T49" fmla="*/ 835 h 1912"/>
                    <a:gd name="T50" fmla="*/ 138 w 1550"/>
                    <a:gd name="T51" fmla="*/ 581 h 1912"/>
                    <a:gd name="T52" fmla="*/ 245 w 1550"/>
                    <a:gd name="T53" fmla="*/ 294 h 1912"/>
                    <a:gd name="T54" fmla="*/ 278 w 1550"/>
                    <a:gd name="T55" fmla="*/ 208 h 1912"/>
                    <a:gd name="T56" fmla="*/ 353 w 1550"/>
                    <a:gd name="T57" fmla="*/ 95 h 1912"/>
                    <a:gd name="T58" fmla="*/ 458 w 1550"/>
                    <a:gd name="T59" fmla="*/ 6 h 1912"/>
                    <a:gd name="T60" fmla="*/ 518 w 1550"/>
                    <a:gd name="T61" fmla="*/ 4 h 1912"/>
                    <a:gd name="T62" fmla="*/ 551 w 1550"/>
                    <a:gd name="T63" fmla="*/ 21 h 1912"/>
                    <a:gd name="T64" fmla="*/ 556 w 1550"/>
                    <a:gd name="T65" fmla="*/ 32 h 1912"/>
                    <a:gd name="T66" fmla="*/ 575 w 1550"/>
                    <a:gd name="T67" fmla="*/ 26 h 1912"/>
                    <a:gd name="T68" fmla="*/ 643 w 1550"/>
                    <a:gd name="T69" fmla="*/ 7 h 1912"/>
                    <a:gd name="T70" fmla="*/ 710 w 1550"/>
                    <a:gd name="T71" fmla="*/ 2 h 1912"/>
                    <a:gd name="T72" fmla="*/ 983 w 1550"/>
                    <a:gd name="T73" fmla="*/ 51 h 1912"/>
                    <a:gd name="T74" fmla="*/ 1332 w 1550"/>
                    <a:gd name="T75" fmla="*/ 128 h 1912"/>
                    <a:gd name="T76" fmla="*/ 1388 w 1550"/>
                    <a:gd name="T77" fmla="*/ 152 h 1912"/>
                    <a:gd name="T78" fmla="*/ 1272 w 1550"/>
                    <a:gd name="T79" fmla="*/ 329 h 1912"/>
                    <a:gd name="T80" fmla="*/ 1241 w 1550"/>
                    <a:gd name="T81" fmla="*/ 612 h 1912"/>
                    <a:gd name="T82" fmla="*/ 1315 w 1550"/>
                    <a:gd name="T83" fmla="*/ 723 h 1912"/>
                    <a:gd name="T84" fmla="*/ 1370 w 1550"/>
                    <a:gd name="T85" fmla="*/ 781 h 1912"/>
                    <a:gd name="T86" fmla="*/ 1436 w 1550"/>
                    <a:gd name="T87" fmla="*/ 830 h 1912"/>
                    <a:gd name="T88" fmla="*/ 1472 w 1550"/>
                    <a:gd name="T89" fmla="*/ 835 h 1912"/>
                    <a:gd name="T90" fmla="*/ 1534 w 1550"/>
                    <a:gd name="T91" fmla="*/ 832 h 1912"/>
                    <a:gd name="T92" fmla="*/ 1548 w 1550"/>
                    <a:gd name="T93" fmla="*/ 839 h 1912"/>
                    <a:gd name="T94" fmla="*/ 1519 w 1550"/>
                    <a:gd name="T95" fmla="*/ 873 h 1912"/>
                    <a:gd name="T96" fmla="*/ 1467 w 1550"/>
                    <a:gd name="T97" fmla="*/ 909 h 1912"/>
                    <a:gd name="T98" fmla="*/ 1405 w 1550"/>
                    <a:gd name="T99" fmla="*/ 939 h 1912"/>
                    <a:gd name="T100" fmla="*/ 1339 w 1550"/>
                    <a:gd name="T101" fmla="*/ 982 h 1912"/>
                    <a:gd name="T102" fmla="*/ 1301 w 1550"/>
                    <a:gd name="T103" fmla="*/ 997 h 1912"/>
                    <a:gd name="T104" fmla="*/ 1294 w 1550"/>
                    <a:gd name="T105" fmla="*/ 997 h 1912"/>
                    <a:gd name="T106" fmla="*/ 1403 w 1550"/>
                    <a:gd name="T107" fmla="*/ 1089 h 1912"/>
                    <a:gd name="T108" fmla="*/ 1448 w 1550"/>
                    <a:gd name="T109" fmla="*/ 1186 h 1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50" h="1912">
                      <a:moveTo>
                        <a:pt x="1448" y="1186"/>
                      </a:moveTo>
                      <a:lnTo>
                        <a:pt x="1445" y="1188"/>
                      </a:lnTo>
                      <a:lnTo>
                        <a:pt x="1438" y="1189"/>
                      </a:lnTo>
                      <a:lnTo>
                        <a:pt x="1429" y="1189"/>
                      </a:lnTo>
                      <a:lnTo>
                        <a:pt x="1417" y="1189"/>
                      </a:lnTo>
                      <a:lnTo>
                        <a:pt x="1407" y="1189"/>
                      </a:lnTo>
                      <a:lnTo>
                        <a:pt x="1393" y="1189"/>
                      </a:lnTo>
                      <a:lnTo>
                        <a:pt x="1381" y="1189"/>
                      </a:lnTo>
                      <a:lnTo>
                        <a:pt x="1370" y="1188"/>
                      </a:lnTo>
                      <a:lnTo>
                        <a:pt x="1360" y="1188"/>
                      </a:lnTo>
                      <a:lnTo>
                        <a:pt x="1351" y="1186"/>
                      </a:lnTo>
                      <a:lnTo>
                        <a:pt x="1351" y="1186"/>
                      </a:lnTo>
                      <a:lnTo>
                        <a:pt x="1348" y="1189"/>
                      </a:lnTo>
                      <a:lnTo>
                        <a:pt x="1332" y="1198"/>
                      </a:lnTo>
                      <a:lnTo>
                        <a:pt x="1312" y="1212"/>
                      </a:lnTo>
                      <a:lnTo>
                        <a:pt x="1284" y="1232"/>
                      </a:lnTo>
                      <a:lnTo>
                        <a:pt x="1255" y="1258"/>
                      </a:lnTo>
                      <a:lnTo>
                        <a:pt x="1222" y="1288"/>
                      </a:lnTo>
                      <a:lnTo>
                        <a:pt x="1189" y="1326"/>
                      </a:lnTo>
                      <a:lnTo>
                        <a:pt x="1158" y="1367"/>
                      </a:lnTo>
                      <a:lnTo>
                        <a:pt x="1132" y="1414"/>
                      </a:lnTo>
                      <a:lnTo>
                        <a:pt x="1109" y="1466"/>
                      </a:lnTo>
                      <a:lnTo>
                        <a:pt x="1109" y="1466"/>
                      </a:lnTo>
                      <a:lnTo>
                        <a:pt x="1096" y="1512"/>
                      </a:lnTo>
                      <a:lnTo>
                        <a:pt x="1089" y="1559"/>
                      </a:lnTo>
                      <a:lnTo>
                        <a:pt x="1087" y="1606"/>
                      </a:lnTo>
                      <a:lnTo>
                        <a:pt x="1089" y="1652"/>
                      </a:lnTo>
                      <a:lnTo>
                        <a:pt x="1096" y="1697"/>
                      </a:lnTo>
                      <a:lnTo>
                        <a:pt x="1106" y="1739"/>
                      </a:lnTo>
                      <a:lnTo>
                        <a:pt x="1120" y="1779"/>
                      </a:lnTo>
                      <a:lnTo>
                        <a:pt x="1139" y="1815"/>
                      </a:lnTo>
                      <a:lnTo>
                        <a:pt x="1159" y="1848"/>
                      </a:lnTo>
                      <a:lnTo>
                        <a:pt x="1184" y="1874"/>
                      </a:lnTo>
                      <a:lnTo>
                        <a:pt x="1184" y="1874"/>
                      </a:lnTo>
                      <a:lnTo>
                        <a:pt x="1192" y="1889"/>
                      </a:lnTo>
                      <a:lnTo>
                        <a:pt x="1187" y="1901"/>
                      </a:lnTo>
                      <a:lnTo>
                        <a:pt x="1168" y="1908"/>
                      </a:lnTo>
                      <a:lnTo>
                        <a:pt x="1140" y="1912"/>
                      </a:lnTo>
                      <a:lnTo>
                        <a:pt x="1106" y="1910"/>
                      </a:lnTo>
                      <a:lnTo>
                        <a:pt x="1068" y="1903"/>
                      </a:lnTo>
                      <a:lnTo>
                        <a:pt x="1028" y="1893"/>
                      </a:lnTo>
                      <a:lnTo>
                        <a:pt x="990" y="1877"/>
                      </a:lnTo>
                      <a:lnTo>
                        <a:pt x="956" y="1856"/>
                      </a:lnTo>
                      <a:lnTo>
                        <a:pt x="928" y="1832"/>
                      </a:lnTo>
                      <a:lnTo>
                        <a:pt x="928" y="1832"/>
                      </a:lnTo>
                      <a:lnTo>
                        <a:pt x="902" y="1806"/>
                      </a:lnTo>
                      <a:lnTo>
                        <a:pt x="873" y="1782"/>
                      </a:lnTo>
                      <a:lnTo>
                        <a:pt x="838" y="1761"/>
                      </a:lnTo>
                      <a:lnTo>
                        <a:pt x="802" y="1741"/>
                      </a:lnTo>
                      <a:lnTo>
                        <a:pt x="766" y="1722"/>
                      </a:lnTo>
                      <a:lnTo>
                        <a:pt x="731" y="1703"/>
                      </a:lnTo>
                      <a:lnTo>
                        <a:pt x="698" y="1684"/>
                      </a:lnTo>
                      <a:lnTo>
                        <a:pt x="669" y="1663"/>
                      </a:lnTo>
                      <a:lnTo>
                        <a:pt x="645" y="1642"/>
                      </a:lnTo>
                      <a:lnTo>
                        <a:pt x="627" y="1621"/>
                      </a:lnTo>
                      <a:lnTo>
                        <a:pt x="627" y="1621"/>
                      </a:lnTo>
                      <a:lnTo>
                        <a:pt x="613" y="1602"/>
                      </a:lnTo>
                      <a:lnTo>
                        <a:pt x="600" y="1588"/>
                      </a:lnTo>
                      <a:lnTo>
                        <a:pt x="586" y="1580"/>
                      </a:lnTo>
                      <a:lnTo>
                        <a:pt x="572" y="1575"/>
                      </a:lnTo>
                      <a:lnTo>
                        <a:pt x="558" y="1568"/>
                      </a:lnTo>
                      <a:lnTo>
                        <a:pt x="541" y="1561"/>
                      </a:lnTo>
                      <a:lnTo>
                        <a:pt x="524" y="1550"/>
                      </a:lnTo>
                      <a:lnTo>
                        <a:pt x="503" y="1535"/>
                      </a:lnTo>
                      <a:lnTo>
                        <a:pt x="480" y="1512"/>
                      </a:lnTo>
                      <a:lnTo>
                        <a:pt x="455" y="1481"/>
                      </a:lnTo>
                      <a:lnTo>
                        <a:pt x="455" y="1481"/>
                      </a:lnTo>
                      <a:lnTo>
                        <a:pt x="430" y="1452"/>
                      </a:lnTo>
                      <a:lnTo>
                        <a:pt x="413" y="1436"/>
                      </a:lnTo>
                      <a:lnTo>
                        <a:pt x="401" y="1429"/>
                      </a:lnTo>
                      <a:lnTo>
                        <a:pt x="392" y="1431"/>
                      </a:lnTo>
                      <a:lnTo>
                        <a:pt x="385" y="1435"/>
                      </a:lnTo>
                      <a:lnTo>
                        <a:pt x="377" y="1440"/>
                      </a:lnTo>
                      <a:lnTo>
                        <a:pt x="366" y="1442"/>
                      </a:lnTo>
                      <a:lnTo>
                        <a:pt x="353" y="1436"/>
                      </a:lnTo>
                      <a:lnTo>
                        <a:pt x="334" y="1421"/>
                      </a:lnTo>
                      <a:lnTo>
                        <a:pt x="308" y="1393"/>
                      </a:lnTo>
                      <a:lnTo>
                        <a:pt x="308" y="1393"/>
                      </a:lnTo>
                      <a:lnTo>
                        <a:pt x="273" y="1364"/>
                      </a:lnTo>
                      <a:lnTo>
                        <a:pt x="235" y="1343"/>
                      </a:lnTo>
                      <a:lnTo>
                        <a:pt x="194" y="1331"/>
                      </a:lnTo>
                      <a:lnTo>
                        <a:pt x="154" y="1324"/>
                      </a:lnTo>
                      <a:lnTo>
                        <a:pt x="114" y="1321"/>
                      </a:lnTo>
                      <a:lnTo>
                        <a:pt x="78" y="1321"/>
                      </a:lnTo>
                      <a:lnTo>
                        <a:pt x="47" y="1317"/>
                      </a:lnTo>
                      <a:lnTo>
                        <a:pt x="23" y="1312"/>
                      </a:lnTo>
                      <a:lnTo>
                        <a:pt x="7" y="1302"/>
                      </a:lnTo>
                      <a:lnTo>
                        <a:pt x="0" y="1283"/>
                      </a:lnTo>
                      <a:lnTo>
                        <a:pt x="0" y="1283"/>
                      </a:lnTo>
                      <a:lnTo>
                        <a:pt x="0" y="1257"/>
                      </a:lnTo>
                      <a:lnTo>
                        <a:pt x="0" y="1220"/>
                      </a:lnTo>
                      <a:lnTo>
                        <a:pt x="0" y="1179"/>
                      </a:lnTo>
                      <a:lnTo>
                        <a:pt x="0" y="1132"/>
                      </a:lnTo>
                      <a:lnTo>
                        <a:pt x="0" y="1084"/>
                      </a:lnTo>
                      <a:lnTo>
                        <a:pt x="4" y="1032"/>
                      </a:lnTo>
                      <a:lnTo>
                        <a:pt x="9" y="978"/>
                      </a:lnTo>
                      <a:lnTo>
                        <a:pt x="16" y="928"/>
                      </a:lnTo>
                      <a:lnTo>
                        <a:pt x="28" y="880"/>
                      </a:lnTo>
                      <a:lnTo>
                        <a:pt x="42" y="835"/>
                      </a:lnTo>
                      <a:lnTo>
                        <a:pt x="42" y="835"/>
                      </a:lnTo>
                      <a:lnTo>
                        <a:pt x="59" y="790"/>
                      </a:lnTo>
                      <a:lnTo>
                        <a:pt x="81" y="730"/>
                      </a:lnTo>
                      <a:lnTo>
                        <a:pt x="109" y="659"/>
                      </a:lnTo>
                      <a:lnTo>
                        <a:pt x="138" y="581"/>
                      </a:lnTo>
                      <a:lnTo>
                        <a:pt x="168" y="502"/>
                      </a:lnTo>
                      <a:lnTo>
                        <a:pt x="197" y="424"/>
                      </a:lnTo>
                      <a:lnTo>
                        <a:pt x="223" y="355"/>
                      </a:lnTo>
                      <a:lnTo>
                        <a:pt x="245" y="294"/>
                      </a:lnTo>
                      <a:lnTo>
                        <a:pt x="263" y="249"/>
                      </a:lnTo>
                      <a:lnTo>
                        <a:pt x="271" y="225"/>
                      </a:lnTo>
                      <a:lnTo>
                        <a:pt x="271" y="225"/>
                      </a:lnTo>
                      <a:lnTo>
                        <a:pt x="278" y="208"/>
                      </a:lnTo>
                      <a:lnTo>
                        <a:pt x="290" y="185"/>
                      </a:lnTo>
                      <a:lnTo>
                        <a:pt x="309" y="156"/>
                      </a:lnTo>
                      <a:lnTo>
                        <a:pt x="330" y="127"/>
                      </a:lnTo>
                      <a:lnTo>
                        <a:pt x="353" y="95"/>
                      </a:lnTo>
                      <a:lnTo>
                        <a:pt x="378" y="66"/>
                      </a:lnTo>
                      <a:lnTo>
                        <a:pt x="406" y="40"/>
                      </a:lnTo>
                      <a:lnTo>
                        <a:pt x="432" y="19"/>
                      </a:lnTo>
                      <a:lnTo>
                        <a:pt x="458" y="6"/>
                      </a:lnTo>
                      <a:lnTo>
                        <a:pt x="480" y="0"/>
                      </a:lnTo>
                      <a:lnTo>
                        <a:pt x="480" y="0"/>
                      </a:lnTo>
                      <a:lnTo>
                        <a:pt x="501" y="2"/>
                      </a:lnTo>
                      <a:lnTo>
                        <a:pt x="518" y="4"/>
                      </a:lnTo>
                      <a:lnTo>
                        <a:pt x="531" y="7"/>
                      </a:lnTo>
                      <a:lnTo>
                        <a:pt x="541" y="11"/>
                      </a:lnTo>
                      <a:lnTo>
                        <a:pt x="546" y="16"/>
                      </a:lnTo>
                      <a:lnTo>
                        <a:pt x="551" y="21"/>
                      </a:lnTo>
                      <a:lnTo>
                        <a:pt x="555" y="25"/>
                      </a:lnTo>
                      <a:lnTo>
                        <a:pt x="555" y="28"/>
                      </a:lnTo>
                      <a:lnTo>
                        <a:pt x="556" y="32"/>
                      </a:lnTo>
                      <a:lnTo>
                        <a:pt x="556" y="32"/>
                      </a:lnTo>
                      <a:lnTo>
                        <a:pt x="556" y="32"/>
                      </a:lnTo>
                      <a:lnTo>
                        <a:pt x="558" y="32"/>
                      </a:lnTo>
                      <a:lnTo>
                        <a:pt x="565" y="30"/>
                      </a:lnTo>
                      <a:lnTo>
                        <a:pt x="575" y="26"/>
                      </a:lnTo>
                      <a:lnTo>
                        <a:pt x="588" y="21"/>
                      </a:lnTo>
                      <a:lnTo>
                        <a:pt x="605" y="18"/>
                      </a:lnTo>
                      <a:lnTo>
                        <a:pt x="622" y="13"/>
                      </a:lnTo>
                      <a:lnTo>
                        <a:pt x="643" y="7"/>
                      </a:lnTo>
                      <a:lnTo>
                        <a:pt x="665" y="4"/>
                      </a:lnTo>
                      <a:lnTo>
                        <a:pt x="688" y="2"/>
                      </a:lnTo>
                      <a:lnTo>
                        <a:pt x="710" y="2"/>
                      </a:lnTo>
                      <a:lnTo>
                        <a:pt x="710" y="2"/>
                      </a:lnTo>
                      <a:lnTo>
                        <a:pt x="747" y="6"/>
                      </a:lnTo>
                      <a:lnTo>
                        <a:pt x="810" y="16"/>
                      </a:lnTo>
                      <a:lnTo>
                        <a:pt x="892" y="32"/>
                      </a:lnTo>
                      <a:lnTo>
                        <a:pt x="983" y="51"/>
                      </a:lnTo>
                      <a:lnTo>
                        <a:pt x="1082" y="73"/>
                      </a:lnTo>
                      <a:lnTo>
                        <a:pt x="1177" y="94"/>
                      </a:lnTo>
                      <a:lnTo>
                        <a:pt x="1261" y="113"/>
                      </a:lnTo>
                      <a:lnTo>
                        <a:pt x="1332" y="128"/>
                      </a:lnTo>
                      <a:lnTo>
                        <a:pt x="1379" y="139"/>
                      </a:lnTo>
                      <a:lnTo>
                        <a:pt x="1396" y="142"/>
                      </a:lnTo>
                      <a:lnTo>
                        <a:pt x="1396" y="142"/>
                      </a:lnTo>
                      <a:lnTo>
                        <a:pt x="1388" y="152"/>
                      </a:lnTo>
                      <a:lnTo>
                        <a:pt x="1367" y="178"/>
                      </a:lnTo>
                      <a:lnTo>
                        <a:pt x="1337" y="218"/>
                      </a:lnTo>
                      <a:lnTo>
                        <a:pt x="1305" y="268"/>
                      </a:lnTo>
                      <a:lnTo>
                        <a:pt x="1272" y="329"/>
                      </a:lnTo>
                      <a:lnTo>
                        <a:pt x="1244" y="396"/>
                      </a:lnTo>
                      <a:lnTo>
                        <a:pt x="1227" y="467"/>
                      </a:lnTo>
                      <a:lnTo>
                        <a:pt x="1223" y="540"/>
                      </a:lnTo>
                      <a:lnTo>
                        <a:pt x="1241" y="612"/>
                      </a:lnTo>
                      <a:lnTo>
                        <a:pt x="1280" y="680"/>
                      </a:lnTo>
                      <a:lnTo>
                        <a:pt x="1280" y="680"/>
                      </a:lnTo>
                      <a:lnTo>
                        <a:pt x="1299" y="704"/>
                      </a:lnTo>
                      <a:lnTo>
                        <a:pt x="1315" y="723"/>
                      </a:lnTo>
                      <a:lnTo>
                        <a:pt x="1331" y="742"/>
                      </a:lnTo>
                      <a:lnTo>
                        <a:pt x="1344" y="756"/>
                      </a:lnTo>
                      <a:lnTo>
                        <a:pt x="1356" y="769"/>
                      </a:lnTo>
                      <a:lnTo>
                        <a:pt x="1370" y="781"/>
                      </a:lnTo>
                      <a:lnTo>
                        <a:pt x="1384" y="794"/>
                      </a:lnTo>
                      <a:lnTo>
                        <a:pt x="1400" y="806"/>
                      </a:lnTo>
                      <a:lnTo>
                        <a:pt x="1417" y="818"/>
                      </a:lnTo>
                      <a:lnTo>
                        <a:pt x="1436" y="830"/>
                      </a:lnTo>
                      <a:lnTo>
                        <a:pt x="1436" y="830"/>
                      </a:lnTo>
                      <a:lnTo>
                        <a:pt x="1445" y="833"/>
                      </a:lnTo>
                      <a:lnTo>
                        <a:pt x="1457" y="835"/>
                      </a:lnTo>
                      <a:lnTo>
                        <a:pt x="1472" y="835"/>
                      </a:lnTo>
                      <a:lnTo>
                        <a:pt x="1490" y="833"/>
                      </a:lnTo>
                      <a:lnTo>
                        <a:pt x="1505" y="833"/>
                      </a:lnTo>
                      <a:lnTo>
                        <a:pt x="1521" y="832"/>
                      </a:lnTo>
                      <a:lnTo>
                        <a:pt x="1534" y="832"/>
                      </a:lnTo>
                      <a:lnTo>
                        <a:pt x="1545" y="832"/>
                      </a:lnTo>
                      <a:lnTo>
                        <a:pt x="1550" y="835"/>
                      </a:lnTo>
                      <a:lnTo>
                        <a:pt x="1548" y="839"/>
                      </a:lnTo>
                      <a:lnTo>
                        <a:pt x="1548" y="839"/>
                      </a:lnTo>
                      <a:lnTo>
                        <a:pt x="1543" y="847"/>
                      </a:lnTo>
                      <a:lnTo>
                        <a:pt x="1536" y="856"/>
                      </a:lnTo>
                      <a:lnTo>
                        <a:pt x="1528" y="864"/>
                      </a:lnTo>
                      <a:lnTo>
                        <a:pt x="1519" y="873"/>
                      </a:lnTo>
                      <a:lnTo>
                        <a:pt x="1509" y="882"/>
                      </a:lnTo>
                      <a:lnTo>
                        <a:pt x="1496" y="892"/>
                      </a:lnTo>
                      <a:lnTo>
                        <a:pt x="1483" y="901"/>
                      </a:lnTo>
                      <a:lnTo>
                        <a:pt x="1467" y="909"/>
                      </a:lnTo>
                      <a:lnTo>
                        <a:pt x="1450" y="920"/>
                      </a:lnTo>
                      <a:lnTo>
                        <a:pt x="1431" y="927"/>
                      </a:lnTo>
                      <a:lnTo>
                        <a:pt x="1431" y="927"/>
                      </a:lnTo>
                      <a:lnTo>
                        <a:pt x="1405" y="939"/>
                      </a:lnTo>
                      <a:lnTo>
                        <a:pt x="1384" y="951"/>
                      </a:lnTo>
                      <a:lnTo>
                        <a:pt x="1367" y="961"/>
                      </a:lnTo>
                      <a:lnTo>
                        <a:pt x="1351" y="972"/>
                      </a:lnTo>
                      <a:lnTo>
                        <a:pt x="1339" y="982"/>
                      </a:lnTo>
                      <a:lnTo>
                        <a:pt x="1329" y="989"/>
                      </a:lnTo>
                      <a:lnTo>
                        <a:pt x="1318" y="996"/>
                      </a:lnTo>
                      <a:lnTo>
                        <a:pt x="1310" y="997"/>
                      </a:lnTo>
                      <a:lnTo>
                        <a:pt x="1301" y="997"/>
                      </a:lnTo>
                      <a:lnTo>
                        <a:pt x="1293" y="994"/>
                      </a:lnTo>
                      <a:lnTo>
                        <a:pt x="1293" y="994"/>
                      </a:lnTo>
                      <a:lnTo>
                        <a:pt x="1286" y="991"/>
                      </a:lnTo>
                      <a:lnTo>
                        <a:pt x="1294" y="997"/>
                      </a:lnTo>
                      <a:lnTo>
                        <a:pt x="1315" y="1013"/>
                      </a:lnTo>
                      <a:lnTo>
                        <a:pt x="1341" y="1036"/>
                      </a:lnTo>
                      <a:lnTo>
                        <a:pt x="1372" y="1061"/>
                      </a:lnTo>
                      <a:lnTo>
                        <a:pt x="1403" y="1089"/>
                      </a:lnTo>
                      <a:lnTo>
                        <a:pt x="1429" y="1118"/>
                      </a:lnTo>
                      <a:lnTo>
                        <a:pt x="1448" y="1146"/>
                      </a:lnTo>
                      <a:lnTo>
                        <a:pt x="1457" y="1169"/>
                      </a:lnTo>
                      <a:lnTo>
                        <a:pt x="1448" y="1186"/>
                      </a:lnTo>
                      <a:lnTo>
                        <a:pt x="1448" y="11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480" name="Freeform 48"/>
                <p:cNvSpPr>
                  <a:spLocks/>
                </p:cNvSpPr>
                <p:nvPr/>
              </p:nvSpPr>
              <p:spPr bwMode="auto">
                <a:xfrm>
                  <a:off x="2099" y="2136"/>
                  <a:ext cx="208" cy="564"/>
                </a:xfrm>
                <a:custGeom>
                  <a:avLst/>
                  <a:gdLst>
                    <a:gd name="T0" fmla="*/ 416 w 416"/>
                    <a:gd name="T1" fmla="*/ 0 h 1129"/>
                    <a:gd name="T2" fmla="*/ 413 w 416"/>
                    <a:gd name="T3" fmla="*/ 6 h 1129"/>
                    <a:gd name="T4" fmla="*/ 406 w 416"/>
                    <a:gd name="T5" fmla="*/ 19 h 1129"/>
                    <a:gd name="T6" fmla="*/ 392 w 416"/>
                    <a:gd name="T7" fmla="*/ 40 h 1129"/>
                    <a:gd name="T8" fmla="*/ 377 w 416"/>
                    <a:gd name="T9" fmla="*/ 68 h 1129"/>
                    <a:gd name="T10" fmla="*/ 358 w 416"/>
                    <a:gd name="T11" fmla="*/ 102 h 1129"/>
                    <a:gd name="T12" fmla="*/ 335 w 416"/>
                    <a:gd name="T13" fmla="*/ 142 h 1129"/>
                    <a:gd name="T14" fmla="*/ 311 w 416"/>
                    <a:gd name="T15" fmla="*/ 187 h 1129"/>
                    <a:gd name="T16" fmla="*/ 285 w 416"/>
                    <a:gd name="T17" fmla="*/ 237 h 1129"/>
                    <a:gd name="T18" fmla="*/ 259 w 416"/>
                    <a:gd name="T19" fmla="*/ 289 h 1129"/>
                    <a:gd name="T20" fmla="*/ 233 w 416"/>
                    <a:gd name="T21" fmla="*/ 346 h 1129"/>
                    <a:gd name="T22" fmla="*/ 233 w 416"/>
                    <a:gd name="T23" fmla="*/ 346 h 1129"/>
                    <a:gd name="T24" fmla="*/ 216 w 416"/>
                    <a:gd name="T25" fmla="*/ 389 h 1129"/>
                    <a:gd name="T26" fmla="*/ 197 w 416"/>
                    <a:gd name="T27" fmla="*/ 436 h 1129"/>
                    <a:gd name="T28" fmla="*/ 180 w 416"/>
                    <a:gd name="T29" fmla="*/ 481 h 1129"/>
                    <a:gd name="T30" fmla="*/ 164 w 416"/>
                    <a:gd name="T31" fmla="*/ 527 h 1129"/>
                    <a:gd name="T32" fmla="*/ 149 w 416"/>
                    <a:gd name="T33" fmla="*/ 571 h 1129"/>
                    <a:gd name="T34" fmla="*/ 135 w 416"/>
                    <a:gd name="T35" fmla="*/ 612 h 1129"/>
                    <a:gd name="T36" fmla="*/ 123 w 416"/>
                    <a:gd name="T37" fmla="*/ 652 h 1129"/>
                    <a:gd name="T38" fmla="*/ 111 w 416"/>
                    <a:gd name="T39" fmla="*/ 686 h 1129"/>
                    <a:gd name="T40" fmla="*/ 98 w 416"/>
                    <a:gd name="T41" fmla="*/ 716 h 1129"/>
                    <a:gd name="T42" fmla="*/ 90 w 416"/>
                    <a:gd name="T43" fmla="*/ 740 h 1129"/>
                    <a:gd name="T44" fmla="*/ 90 w 416"/>
                    <a:gd name="T45" fmla="*/ 740 h 1129"/>
                    <a:gd name="T46" fmla="*/ 73 w 416"/>
                    <a:gd name="T47" fmla="*/ 781 h 1129"/>
                    <a:gd name="T48" fmla="*/ 62 w 416"/>
                    <a:gd name="T49" fmla="*/ 825 h 1129"/>
                    <a:gd name="T50" fmla="*/ 57 w 416"/>
                    <a:gd name="T51" fmla="*/ 868 h 1129"/>
                    <a:gd name="T52" fmla="*/ 54 w 416"/>
                    <a:gd name="T53" fmla="*/ 911 h 1129"/>
                    <a:gd name="T54" fmla="*/ 55 w 416"/>
                    <a:gd name="T55" fmla="*/ 952 h 1129"/>
                    <a:gd name="T56" fmla="*/ 60 w 416"/>
                    <a:gd name="T57" fmla="*/ 994 h 1129"/>
                    <a:gd name="T58" fmla="*/ 67 w 416"/>
                    <a:gd name="T59" fmla="*/ 1032 h 1129"/>
                    <a:gd name="T60" fmla="*/ 78 w 416"/>
                    <a:gd name="T61" fmla="*/ 1068 h 1129"/>
                    <a:gd name="T62" fmla="*/ 88 w 416"/>
                    <a:gd name="T63" fmla="*/ 1099 h 1129"/>
                    <a:gd name="T64" fmla="*/ 100 w 416"/>
                    <a:gd name="T65" fmla="*/ 1129 h 1129"/>
                    <a:gd name="T66" fmla="*/ 100 w 416"/>
                    <a:gd name="T67" fmla="*/ 1129 h 1129"/>
                    <a:gd name="T68" fmla="*/ 95 w 416"/>
                    <a:gd name="T69" fmla="*/ 1125 h 1129"/>
                    <a:gd name="T70" fmla="*/ 73 w 416"/>
                    <a:gd name="T71" fmla="*/ 1098 h 1129"/>
                    <a:gd name="T72" fmla="*/ 43 w 416"/>
                    <a:gd name="T73" fmla="*/ 1042 h 1129"/>
                    <a:gd name="T74" fmla="*/ 16 w 416"/>
                    <a:gd name="T75" fmla="*/ 965 h 1129"/>
                    <a:gd name="T76" fmla="*/ 0 w 416"/>
                    <a:gd name="T77" fmla="*/ 861 h 1129"/>
                    <a:gd name="T78" fmla="*/ 3 w 416"/>
                    <a:gd name="T79" fmla="*/ 735 h 1129"/>
                    <a:gd name="T80" fmla="*/ 40 w 416"/>
                    <a:gd name="T81" fmla="*/ 584 h 1129"/>
                    <a:gd name="T82" fmla="*/ 114 w 416"/>
                    <a:gd name="T83" fmla="*/ 412 h 1129"/>
                    <a:gd name="T84" fmla="*/ 237 w 416"/>
                    <a:gd name="T85" fmla="*/ 218 h 1129"/>
                    <a:gd name="T86" fmla="*/ 416 w 416"/>
                    <a:gd name="T87" fmla="*/ 0 h 1129"/>
                    <a:gd name="T88" fmla="*/ 416 w 416"/>
                    <a:gd name="T89" fmla="*/ 0 h 1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16" h="1129">
                      <a:moveTo>
                        <a:pt x="416" y="0"/>
                      </a:moveTo>
                      <a:lnTo>
                        <a:pt x="413" y="6"/>
                      </a:lnTo>
                      <a:lnTo>
                        <a:pt x="406" y="19"/>
                      </a:lnTo>
                      <a:lnTo>
                        <a:pt x="392" y="40"/>
                      </a:lnTo>
                      <a:lnTo>
                        <a:pt x="377" y="68"/>
                      </a:lnTo>
                      <a:lnTo>
                        <a:pt x="358" y="102"/>
                      </a:lnTo>
                      <a:lnTo>
                        <a:pt x="335" y="142"/>
                      </a:lnTo>
                      <a:lnTo>
                        <a:pt x="311" y="187"/>
                      </a:lnTo>
                      <a:lnTo>
                        <a:pt x="285" y="237"/>
                      </a:lnTo>
                      <a:lnTo>
                        <a:pt x="259" y="289"/>
                      </a:lnTo>
                      <a:lnTo>
                        <a:pt x="233" y="346"/>
                      </a:lnTo>
                      <a:lnTo>
                        <a:pt x="233" y="346"/>
                      </a:lnTo>
                      <a:lnTo>
                        <a:pt x="216" y="389"/>
                      </a:lnTo>
                      <a:lnTo>
                        <a:pt x="197" y="436"/>
                      </a:lnTo>
                      <a:lnTo>
                        <a:pt x="180" y="481"/>
                      </a:lnTo>
                      <a:lnTo>
                        <a:pt x="164" y="527"/>
                      </a:lnTo>
                      <a:lnTo>
                        <a:pt x="149" y="571"/>
                      </a:lnTo>
                      <a:lnTo>
                        <a:pt x="135" y="612"/>
                      </a:lnTo>
                      <a:lnTo>
                        <a:pt x="123" y="652"/>
                      </a:lnTo>
                      <a:lnTo>
                        <a:pt x="111" y="686"/>
                      </a:lnTo>
                      <a:lnTo>
                        <a:pt x="98" y="716"/>
                      </a:lnTo>
                      <a:lnTo>
                        <a:pt x="90" y="740"/>
                      </a:lnTo>
                      <a:lnTo>
                        <a:pt x="90" y="740"/>
                      </a:lnTo>
                      <a:lnTo>
                        <a:pt x="73" y="781"/>
                      </a:lnTo>
                      <a:lnTo>
                        <a:pt x="62" y="825"/>
                      </a:lnTo>
                      <a:lnTo>
                        <a:pt x="57" y="868"/>
                      </a:lnTo>
                      <a:lnTo>
                        <a:pt x="54" y="911"/>
                      </a:lnTo>
                      <a:lnTo>
                        <a:pt x="55" y="952"/>
                      </a:lnTo>
                      <a:lnTo>
                        <a:pt x="60" y="994"/>
                      </a:lnTo>
                      <a:lnTo>
                        <a:pt x="67" y="1032"/>
                      </a:lnTo>
                      <a:lnTo>
                        <a:pt x="78" y="1068"/>
                      </a:lnTo>
                      <a:lnTo>
                        <a:pt x="88" y="1099"/>
                      </a:lnTo>
                      <a:lnTo>
                        <a:pt x="100" y="1129"/>
                      </a:lnTo>
                      <a:lnTo>
                        <a:pt x="100" y="1129"/>
                      </a:lnTo>
                      <a:lnTo>
                        <a:pt x="95" y="1125"/>
                      </a:lnTo>
                      <a:lnTo>
                        <a:pt x="73" y="1098"/>
                      </a:lnTo>
                      <a:lnTo>
                        <a:pt x="43" y="1042"/>
                      </a:lnTo>
                      <a:lnTo>
                        <a:pt x="16" y="965"/>
                      </a:lnTo>
                      <a:lnTo>
                        <a:pt x="0" y="861"/>
                      </a:lnTo>
                      <a:lnTo>
                        <a:pt x="3" y="735"/>
                      </a:lnTo>
                      <a:lnTo>
                        <a:pt x="40" y="584"/>
                      </a:lnTo>
                      <a:lnTo>
                        <a:pt x="114" y="412"/>
                      </a:lnTo>
                      <a:lnTo>
                        <a:pt x="237" y="218"/>
                      </a:lnTo>
                      <a:lnTo>
                        <a:pt x="416" y="0"/>
                      </a:lnTo>
                      <a:lnTo>
                        <a:pt x="4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481" name="Freeform 49"/>
                <p:cNvSpPr>
                  <a:spLocks/>
                </p:cNvSpPr>
                <p:nvPr/>
              </p:nvSpPr>
              <p:spPr bwMode="auto">
                <a:xfrm>
                  <a:off x="1661" y="1996"/>
                  <a:ext cx="660" cy="767"/>
                </a:xfrm>
                <a:custGeom>
                  <a:avLst/>
                  <a:gdLst>
                    <a:gd name="T0" fmla="*/ 1311 w 1320"/>
                    <a:gd name="T1" fmla="*/ 256 h 1533"/>
                    <a:gd name="T2" fmla="*/ 1244 w 1320"/>
                    <a:gd name="T3" fmla="*/ 215 h 1533"/>
                    <a:gd name="T4" fmla="*/ 1071 w 1320"/>
                    <a:gd name="T5" fmla="*/ 161 h 1533"/>
                    <a:gd name="T6" fmla="*/ 876 w 1320"/>
                    <a:gd name="T7" fmla="*/ 133 h 1533"/>
                    <a:gd name="T8" fmla="*/ 605 w 1320"/>
                    <a:gd name="T9" fmla="*/ 94 h 1533"/>
                    <a:gd name="T10" fmla="*/ 473 w 1320"/>
                    <a:gd name="T11" fmla="*/ 52 h 1533"/>
                    <a:gd name="T12" fmla="*/ 399 w 1320"/>
                    <a:gd name="T13" fmla="*/ 21 h 1533"/>
                    <a:gd name="T14" fmla="*/ 349 w 1320"/>
                    <a:gd name="T15" fmla="*/ 12 h 1533"/>
                    <a:gd name="T16" fmla="*/ 308 w 1320"/>
                    <a:gd name="T17" fmla="*/ 4 h 1533"/>
                    <a:gd name="T18" fmla="*/ 297 w 1320"/>
                    <a:gd name="T19" fmla="*/ 2 h 1533"/>
                    <a:gd name="T20" fmla="*/ 299 w 1320"/>
                    <a:gd name="T21" fmla="*/ 0 h 1533"/>
                    <a:gd name="T22" fmla="*/ 261 w 1320"/>
                    <a:gd name="T23" fmla="*/ 133 h 1533"/>
                    <a:gd name="T24" fmla="*/ 123 w 1320"/>
                    <a:gd name="T25" fmla="*/ 643 h 1533"/>
                    <a:gd name="T26" fmla="*/ 9 w 1320"/>
                    <a:gd name="T27" fmla="*/ 1160 h 1533"/>
                    <a:gd name="T28" fmla="*/ 14 w 1320"/>
                    <a:gd name="T29" fmla="*/ 1307 h 1533"/>
                    <a:gd name="T30" fmla="*/ 121 w 1320"/>
                    <a:gd name="T31" fmla="*/ 1328 h 1533"/>
                    <a:gd name="T32" fmla="*/ 245 w 1320"/>
                    <a:gd name="T33" fmla="*/ 1341 h 1533"/>
                    <a:gd name="T34" fmla="*/ 342 w 1320"/>
                    <a:gd name="T35" fmla="*/ 1359 h 1533"/>
                    <a:gd name="T36" fmla="*/ 373 w 1320"/>
                    <a:gd name="T37" fmla="*/ 1376 h 1533"/>
                    <a:gd name="T38" fmla="*/ 409 w 1320"/>
                    <a:gd name="T39" fmla="*/ 1407 h 1533"/>
                    <a:gd name="T40" fmla="*/ 444 w 1320"/>
                    <a:gd name="T41" fmla="*/ 1433 h 1533"/>
                    <a:gd name="T42" fmla="*/ 482 w 1320"/>
                    <a:gd name="T43" fmla="*/ 1443 h 1533"/>
                    <a:gd name="T44" fmla="*/ 510 w 1320"/>
                    <a:gd name="T45" fmla="*/ 1443 h 1533"/>
                    <a:gd name="T46" fmla="*/ 551 w 1320"/>
                    <a:gd name="T47" fmla="*/ 1443 h 1533"/>
                    <a:gd name="T48" fmla="*/ 581 w 1320"/>
                    <a:gd name="T49" fmla="*/ 1443 h 1533"/>
                    <a:gd name="T50" fmla="*/ 587 w 1320"/>
                    <a:gd name="T51" fmla="*/ 1443 h 1533"/>
                    <a:gd name="T52" fmla="*/ 601 w 1320"/>
                    <a:gd name="T53" fmla="*/ 1462 h 1533"/>
                    <a:gd name="T54" fmla="*/ 639 w 1320"/>
                    <a:gd name="T55" fmla="*/ 1502 h 1533"/>
                    <a:gd name="T56" fmla="*/ 689 w 1320"/>
                    <a:gd name="T57" fmla="*/ 1531 h 1533"/>
                    <a:gd name="T58" fmla="*/ 727 w 1320"/>
                    <a:gd name="T59" fmla="*/ 1533 h 1533"/>
                    <a:gd name="T60" fmla="*/ 798 w 1320"/>
                    <a:gd name="T61" fmla="*/ 1528 h 1533"/>
                    <a:gd name="T62" fmla="*/ 860 w 1320"/>
                    <a:gd name="T63" fmla="*/ 1521 h 1533"/>
                    <a:gd name="T64" fmla="*/ 888 w 1320"/>
                    <a:gd name="T65" fmla="*/ 1518 h 1533"/>
                    <a:gd name="T66" fmla="*/ 886 w 1320"/>
                    <a:gd name="T67" fmla="*/ 1497 h 1533"/>
                    <a:gd name="T68" fmla="*/ 881 w 1320"/>
                    <a:gd name="T69" fmla="*/ 1402 h 1533"/>
                    <a:gd name="T70" fmla="*/ 885 w 1320"/>
                    <a:gd name="T71" fmla="*/ 1246 h 1533"/>
                    <a:gd name="T72" fmla="*/ 900 w 1320"/>
                    <a:gd name="T73" fmla="*/ 1124 h 1533"/>
                    <a:gd name="T74" fmla="*/ 942 w 1320"/>
                    <a:gd name="T75" fmla="*/ 963 h 1533"/>
                    <a:gd name="T76" fmla="*/ 992 w 1320"/>
                    <a:gd name="T77" fmla="*/ 814 h 1533"/>
                    <a:gd name="T78" fmla="*/ 1031 w 1320"/>
                    <a:gd name="T79" fmla="*/ 714 h 1533"/>
                    <a:gd name="T80" fmla="*/ 1051 w 1320"/>
                    <a:gd name="T81" fmla="*/ 664 h 1533"/>
                    <a:gd name="T82" fmla="*/ 1128 w 1320"/>
                    <a:gd name="T83" fmla="*/ 521 h 1533"/>
                    <a:gd name="T84" fmla="*/ 1230 w 1320"/>
                    <a:gd name="T85" fmla="*/ 363 h 1533"/>
                    <a:gd name="T86" fmla="*/ 1320 w 1320"/>
                    <a:gd name="T87" fmla="*/ 267 h 1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0" h="1533">
                      <a:moveTo>
                        <a:pt x="1320" y="267"/>
                      </a:moveTo>
                      <a:lnTo>
                        <a:pt x="1318" y="265"/>
                      </a:lnTo>
                      <a:lnTo>
                        <a:pt x="1311" y="256"/>
                      </a:lnTo>
                      <a:lnTo>
                        <a:pt x="1298" y="246"/>
                      </a:lnTo>
                      <a:lnTo>
                        <a:pt x="1277" y="230"/>
                      </a:lnTo>
                      <a:lnTo>
                        <a:pt x="1244" y="215"/>
                      </a:lnTo>
                      <a:lnTo>
                        <a:pt x="1201" y="196"/>
                      </a:lnTo>
                      <a:lnTo>
                        <a:pt x="1144" y="178"/>
                      </a:lnTo>
                      <a:lnTo>
                        <a:pt x="1071" y="161"/>
                      </a:lnTo>
                      <a:lnTo>
                        <a:pt x="983" y="146"/>
                      </a:lnTo>
                      <a:lnTo>
                        <a:pt x="876" y="133"/>
                      </a:lnTo>
                      <a:lnTo>
                        <a:pt x="876" y="133"/>
                      </a:lnTo>
                      <a:lnTo>
                        <a:pt x="765" y="121"/>
                      </a:lnTo>
                      <a:lnTo>
                        <a:pt x="676" y="108"/>
                      </a:lnTo>
                      <a:lnTo>
                        <a:pt x="605" y="94"/>
                      </a:lnTo>
                      <a:lnTo>
                        <a:pt x="549" y="80"/>
                      </a:lnTo>
                      <a:lnTo>
                        <a:pt x="506" y="66"/>
                      </a:lnTo>
                      <a:lnTo>
                        <a:pt x="473" y="52"/>
                      </a:lnTo>
                      <a:lnTo>
                        <a:pt x="446" y="40"/>
                      </a:lnTo>
                      <a:lnTo>
                        <a:pt x="422" y="30"/>
                      </a:lnTo>
                      <a:lnTo>
                        <a:pt x="399" y="21"/>
                      </a:lnTo>
                      <a:lnTo>
                        <a:pt x="373" y="16"/>
                      </a:lnTo>
                      <a:lnTo>
                        <a:pt x="373" y="16"/>
                      </a:lnTo>
                      <a:lnTo>
                        <a:pt x="349" y="12"/>
                      </a:lnTo>
                      <a:lnTo>
                        <a:pt x="332" y="9"/>
                      </a:lnTo>
                      <a:lnTo>
                        <a:pt x="318" y="6"/>
                      </a:lnTo>
                      <a:lnTo>
                        <a:pt x="308" y="4"/>
                      </a:lnTo>
                      <a:lnTo>
                        <a:pt x="302" y="2"/>
                      </a:lnTo>
                      <a:lnTo>
                        <a:pt x="299" y="2"/>
                      </a:lnTo>
                      <a:lnTo>
                        <a:pt x="297" y="2"/>
                      </a:lnTo>
                      <a:lnTo>
                        <a:pt x="297" y="0"/>
                      </a:lnTo>
                      <a:lnTo>
                        <a:pt x="299" y="0"/>
                      </a:lnTo>
                      <a:lnTo>
                        <a:pt x="299" y="0"/>
                      </a:lnTo>
                      <a:lnTo>
                        <a:pt x="299" y="0"/>
                      </a:lnTo>
                      <a:lnTo>
                        <a:pt x="289" y="37"/>
                      </a:lnTo>
                      <a:lnTo>
                        <a:pt x="261" y="133"/>
                      </a:lnTo>
                      <a:lnTo>
                        <a:pt x="219" y="277"/>
                      </a:lnTo>
                      <a:lnTo>
                        <a:pt x="173" y="451"/>
                      </a:lnTo>
                      <a:lnTo>
                        <a:pt x="123" y="643"/>
                      </a:lnTo>
                      <a:lnTo>
                        <a:pt x="74" y="835"/>
                      </a:lnTo>
                      <a:lnTo>
                        <a:pt x="36" y="1011"/>
                      </a:lnTo>
                      <a:lnTo>
                        <a:pt x="9" y="1160"/>
                      </a:lnTo>
                      <a:lnTo>
                        <a:pt x="0" y="1264"/>
                      </a:lnTo>
                      <a:lnTo>
                        <a:pt x="14" y="1307"/>
                      </a:lnTo>
                      <a:lnTo>
                        <a:pt x="14" y="1307"/>
                      </a:lnTo>
                      <a:lnTo>
                        <a:pt x="45" y="1315"/>
                      </a:lnTo>
                      <a:lnTo>
                        <a:pt x="81" y="1322"/>
                      </a:lnTo>
                      <a:lnTo>
                        <a:pt x="121" y="1328"/>
                      </a:lnTo>
                      <a:lnTo>
                        <a:pt x="162" y="1333"/>
                      </a:lnTo>
                      <a:lnTo>
                        <a:pt x="204" y="1338"/>
                      </a:lnTo>
                      <a:lnTo>
                        <a:pt x="245" y="1341"/>
                      </a:lnTo>
                      <a:lnTo>
                        <a:pt x="283" y="1347"/>
                      </a:lnTo>
                      <a:lnTo>
                        <a:pt x="316" y="1352"/>
                      </a:lnTo>
                      <a:lnTo>
                        <a:pt x="342" y="1359"/>
                      </a:lnTo>
                      <a:lnTo>
                        <a:pt x="361" y="1367"/>
                      </a:lnTo>
                      <a:lnTo>
                        <a:pt x="361" y="1367"/>
                      </a:lnTo>
                      <a:lnTo>
                        <a:pt x="373" y="1376"/>
                      </a:lnTo>
                      <a:lnTo>
                        <a:pt x="387" y="1386"/>
                      </a:lnTo>
                      <a:lnTo>
                        <a:pt x="399" y="1397"/>
                      </a:lnTo>
                      <a:lnTo>
                        <a:pt x="409" y="1407"/>
                      </a:lnTo>
                      <a:lnTo>
                        <a:pt x="422" y="1416"/>
                      </a:lnTo>
                      <a:lnTo>
                        <a:pt x="432" y="1424"/>
                      </a:lnTo>
                      <a:lnTo>
                        <a:pt x="444" y="1433"/>
                      </a:lnTo>
                      <a:lnTo>
                        <a:pt x="456" y="1438"/>
                      </a:lnTo>
                      <a:lnTo>
                        <a:pt x="468" y="1442"/>
                      </a:lnTo>
                      <a:lnTo>
                        <a:pt x="482" y="1443"/>
                      </a:lnTo>
                      <a:lnTo>
                        <a:pt x="482" y="1443"/>
                      </a:lnTo>
                      <a:lnTo>
                        <a:pt x="496" y="1443"/>
                      </a:lnTo>
                      <a:lnTo>
                        <a:pt x="510" y="1443"/>
                      </a:lnTo>
                      <a:lnTo>
                        <a:pt x="523" y="1443"/>
                      </a:lnTo>
                      <a:lnTo>
                        <a:pt x="539" y="1443"/>
                      </a:lnTo>
                      <a:lnTo>
                        <a:pt x="551" y="1443"/>
                      </a:lnTo>
                      <a:lnTo>
                        <a:pt x="563" y="1443"/>
                      </a:lnTo>
                      <a:lnTo>
                        <a:pt x="574" y="1443"/>
                      </a:lnTo>
                      <a:lnTo>
                        <a:pt x="581" y="1443"/>
                      </a:lnTo>
                      <a:lnTo>
                        <a:pt x="586" y="1443"/>
                      </a:lnTo>
                      <a:lnTo>
                        <a:pt x="587" y="1443"/>
                      </a:lnTo>
                      <a:lnTo>
                        <a:pt x="587" y="1443"/>
                      </a:lnTo>
                      <a:lnTo>
                        <a:pt x="589" y="1445"/>
                      </a:lnTo>
                      <a:lnTo>
                        <a:pt x="594" y="1452"/>
                      </a:lnTo>
                      <a:lnTo>
                        <a:pt x="601" y="1462"/>
                      </a:lnTo>
                      <a:lnTo>
                        <a:pt x="612" y="1474"/>
                      </a:lnTo>
                      <a:lnTo>
                        <a:pt x="625" y="1488"/>
                      </a:lnTo>
                      <a:lnTo>
                        <a:pt x="639" y="1502"/>
                      </a:lnTo>
                      <a:lnTo>
                        <a:pt x="655" y="1514"/>
                      </a:lnTo>
                      <a:lnTo>
                        <a:pt x="672" y="1525"/>
                      </a:lnTo>
                      <a:lnTo>
                        <a:pt x="689" y="1531"/>
                      </a:lnTo>
                      <a:lnTo>
                        <a:pt x="708" y="1533"/>
                      </a:lnTo>
                      <a:lnTo>
                        <a:pt x="708" y="1533"/>
                      </a:lnTo>
                      <a:lnTo>
                        <a:pt x="727" y="1533"/>
                      </a:lnTo>
                      <a:lnTo>
                        <a:pt x="750" y="1531"/>
                      </a:lnTo>
                      <a:lnTo>
                        <a:pt x="774" y="1530"/>
                      </a:lnTo>
                      <a:lnTo>
                        <a:pt x="798" y="1528"/>
                      </a:lnTo>
                      <a:lnTo>
                        <a:pt x="821" y="1526"/>
                      </a:lnTo>
                      <a:lnTo>
                        <a:pt x="843" y="1523"/>
                      </a:lnTo>
                      <a:lnTo>
                        <a:pt x="860" y="1521"/>
                      </a:lnTo>
                      <a:lnTo>
                        <a:pt x="876" y="1519"/>
                      </a:lnTo>
                      <a:lnTo>
                        <a:pt x="885" y="1519"/>
                      </a:lnTo>
                      <a:lnTo>
                        <a:pt x="888" y="1518"/>
                      </a:lnTo>
                      <a:lnTo>
                        <a:pt x="888" y="1518"/>
                      </a:lnTo>
                      <a:lnTo>
                        <a:pt x="888" y="1512"/>
                      </a:lnTo>
                      <a:lnTo>
                        <a:pt x="886" y="1497"/>
                      </a:lnTo>
                      <a:lnTo>
                        <a:pt x="885" y="1473"/>
                      </a:lnTo>
                      <a:lnTo>
                        <a:pt x="883" y="1442"/>
                      </a:lnTo>
                      <a:lnTo>
                        <a:pt x="881" y="1402"/>
                      </a:lnTo>
                      <a:lnTo>
                        <a:pt x="881" y="1355"/>
                      </a:lnTo>
                      <a:lnTo>
                        <a:pt x="881" y="1303"/>
                      </a:lnTo>
                      <a:lnTo>
                        <a:pt x="885" y="1246"/>
                      </a:lnTo>
                      <a:lnTo>
                        <a:pt x="892" y="1188"/>
                      </a:lnTo>
                      <a:lnTo>
                        <a:pt x="900" y="1124"/>
                      </a:lnTo>
                      <a:lnTo>
                        <a:pt x="900" y="1124"/>
                      </a:lnTo>
                      <a:lnTo>
                        <a:pt x="912" y="1070"/>
                      </a:lnTo>
                      <a:lnTo>
                        <a:pt x="926" y="1016"/>
                      </a:lnTo>
                      <a:lnTo>
                        <a:pt x="942" y="963"/>
                      </a:lnTo>
                      <a:lnTo>
                        <a:pt x="959" y="909"/>
                      </a:lnTo>
                      <a:lnTo>
                        <a:pt x="976" y="861"/>
                      </a:lnTo>
                      <a:lnTo>
                        <a:pt x="992" y="814"/>
                      </a:lnTo>
                      <a:lnTo>
                        <a:pt x="1007" y="775"/>
                      </a:lnTo>
                      <a:lnTo>
                        <a:pt x="1021" y="740"/>
                      </a:lnTo>
                      <a:lnTo>
                        <a:pt x="1031" y="714"/>
                      </a:lnTo>
                      <a:lnTo>
                        <a:pt x="1037" y="697"/>
                      </a:lnTo>
                      <a:lnTo>
                        <a:pt x="1037" y="697"/>
                      </a:lnTo>
                      <a:lnTo>
                        <a:pt x="1051" y="664"/>
                      </a:lnTo>
                      <a:lnTo>
                        <a:pt x="1071" y="622"/>
                      </a:lnTo>
                      <a:lnTo>
                        <a:pt x="1097" y="574"/>
                      </a:lnTo>
                      <a:lnTo>
                        <a:pt x="1128" y="521"/>
                      </a:lnTo>
                      <a:lnTo>
                        <a:pt x="1161" y="465"/>
                      </a:lnTo>
                      <a:lnTo>
                        <a:pt x="1196" y="412"/>
                      </a:lnTo>
                      <a:lnTo>
                        <a:pt x="1230" y="363"/>
                      </a:lnTo>
                      <a:lnTo>
                        <a:pt x="1265" y="320"/>
                      </a:lnTo>
                      <a:lnTo>
                        <a:pt x="1294" y="287"/>
                      </a:lnTo>
                      <a:lnTo>
                        <a:pt x="1320" y="267"/>
                      </a:lnTo>
                      <a:lnTo>
                        <a:pt x="1320" y="26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484" name="Freeform 52"/>
                <p:cNvSpPr>
                  <a:spLocks/>
                </p:cNvSpPr>
                <p:nvPr/>
              </p:nvSpPr>
              <p:spPr bwMode="auto">
                <a:xfrm>
                  <a:off x="2103" y="2599"/>
                  <a:ext cx="573" cy="461"/>
                </a:xfrm>
                <a:custGeom>
                  <a:avLst/>
                  <a:gdLst>
                    <a:gd name="T0" fmla="*/ 86 w 1145"/>
                    <a:gd name="T1" fmla="*/ 112 h 921"/>
                    <a:gd name="T2" fmla="*/ 98 w 1145"/>
                    <a:gd name="T3" fmla="*/ 129 h 921"/>
                    <a:gd name="T4" fmla="*/ 112 w 1145"/>
                    <a:gd name="T5" fmla="*/ 231 h 921"/>
                    <a:gd name="T6" fmla="*/ 150 w 1145"/>
                    <a:gd name="T7" fmla="*/ 243 h 921"/>
                    <a:gd name="T8" fmla="*/ 155 w 1145"/>
                    <a:gd name="T9" fmla="*/ 159 h 921"/>
                    <a:gd name="T10" fmla="*/ 179 w 1145"/>
                    <a:gd name="T11" fmla="*/ 1 h 921"/>
                    <a:gd name="T12" fmla="*/ 214 w 1145"/>
                    <a:gd name="T13" fmla="*/ 5 h 921"/>
                    <a:gd name="T14" fmla="*/ 248 w 1145"/>
                    <a:gd name="T15" fmla="*/ 8 h 921"/>
                    <a:gd name="T16" fmla="*/ 191 w 1145"/>
                    <a:gd name="T17" fmla="*/ 77 h 921"/>
                    <a:gd name="T18" fmla="*/ 200 w 1145"/>
                    <a:gd name="T19" fmla="*/ 226 h 921"/>
                    <a:gd name="T20" fmla="*/ 238 w 1145"/>
                    <a:gd name="T21" fmla="*/ 347 h 921"/>
                    <a:gd name="T22" fmla="*/ 257 w 1145"/>
                    <a:gd name="T23" fmla="*/ 319 h 921"/>
                    <a:gd name="T24" fmla="*/ 293 w 1145"/>
                    <a:gd name="T25" fmla="*/ 335 h 921"/>
                    <a:gd name="T26" fmla="*/ 338 w 1145"/>
                    <a:gd name="T27" fmla="*/ 385 h 921"/>
                    <a:gd name="T28" fmla="*/ 338 w 1145"/>
                    <a:gd name="T29" fmla="*/ 285 h 921"/>
                    <a:gd name="T30" fmla="*/ 352 w 1145"/>
                    <a:gd name="T31" fmla="*/ 217 h 921"/>
                    <a:gd name="T32" fmla="*/ 385 w 1145"/>
                    <a:gd name="T33" fmla="*/ 295 h 921"/>
                    <a:gd name="T34" fmla="*/ 437 w 1145"/>
                    <a:gd name="T35" fmla="*/ 362 h 921"/>
                    <a:gd name="T36" fmla="*/ 470 w 1145"/>
                    <a:gd name="T37" fmla="*/ 312 h 921"/>
                    <a:gd name="T38" fmla="*/ 475 w 1145"/>
                    <a:gd name="T39" fmla="*/ 266 h 921"/>
                    <a:gd name="T40" fmla="*/ 509 w 1145"/>
                    <a:gd name="T41" fmla="*/ 338 h 921"/>
                    <a:gd name="T42" fmla="*/ 596 w 1145"/>
                    <a:gd name="T43" fmla="*/ 480 h 921"/>
                    <a:gd name="T44" fmla="*/ 587 w 1145"/>
                    <a:gd name="T45" fmla="*/ 409 h 921"/>
                    <a:gd name="T46" fmla="*/ 591 w 1145"/>
                    <a:gd name="T47" fmla="*/ 295 h 921"/>
                    <a:gd name="T48" fmla="*/ 648 w 1145"/>
                    <a:gd name="T49" fmla="*/ 172 h 921"/>
                    <a:gd name="T50" fmla="*/ 674 w 1145"/>
                    <a:gd name="T51" fmla="*/ 148 h 921"/>
                    <a:gd name="T52" fmla="*/ 686 w 1145"/>
                    <a:gd name="T53" fmla="*/ 159 h 921"/>
                    <a:gd name="T54" fmla="*/ 654 w 1145"/>
                    <a:gd name="T55" fmla="*/ 335 h 921"/>
                    <a:gd name="T56" fmla="*/ 670 w 1145"/>
                    <a:gd name="T57" fmla="*/ 471 h 921"/>
                    <a:gd name="T58" fmla="*/ 710 w 1145"/>
                    <a:gd name="T59" fmla="*/ 558 h 921"/>
                    <a:gd name="T60" fmla="*/ 769 w 1145"/>
                    <a:gd name="T61" fmla="*/ 554 h 921"/>
                    <a:gd name="T62" fmla="*/ 813 w 1145"/>
                    <a:gd name="T63" fmla="*/ 604 h 921"/>
                    <a:gd name="T64" fmla="*/ 917 w 1145"/>
                    <a:gd name="T65" fmla="*/ 689 h 921"/>
                    <a:gd name="T66" fmla="*/ 917 w 1145"/>
                    <a:gd name="T67" fmla="*/ 751 h 921"/>
                    <a:gd name="T68" fmla="*/ 962 w 1145"/>
                    <a:gd name="T69" fmla="*/ 836 h 921"/>
                    <a:gd name="T70" fmla="*/ 986 w 1145"/>
                    <a:gd name="T71" fmla="*/ 813 h 921"/>
                    <a:gd name="T72" fmla="*/ 945 w 1145"/>
                    <a:gd name="T73" fmla="*/ 670 h 921"/>
                    <a:gd name="T74" fmla="*/ 934 w 1145"/>
                    <a:gd name="T75" fmla="*/ 539 h 921"/>
                    <a:gd name="T76" fmla="*/ 978 w 1145"/>
                    <a:gd name="T77" fmla="*/ 665 h 921"/>
                    <a:gd name="T78" fmla="*/ 1009 w 1145"/>
                    <a:gd name="T79" fmla="*/ 530 h 921"/>
                    <a:gd name="T80" fmla="*/ 1066 w 1145"/>
                    <a:gd name="T81" fmla="*/ 432 h 921"/>
                    <a:gd name="T82" fmla="*/ 1010 w 1145"/>
                    <a:gd name="T83" fmla="*/ 753 h 921"/>
                    <a:gd name="T84" fmla="*/ 1059 w 1145"/>
                    <a:gd name="T85" fmla="*/ 905 h 921"/>
                    <a:gd name="T86" fmla="*/ 1142 w 1145"/>
                    <a:gd name="T87" fmla="*/ 891 h 921"/>
                    <a:gd name="T88" fmla="*/ 1047 w 1145"/>
                    <a:gd name="T89" fmla="*/ 919 h 921"/>
                    <a:gd name="T90" fmla="*/ 876 w 1145"/>
                    <a:gd name="T91" fmla="*/ 810 h 921"/>
                    <a:gd name="T92" fmla="*/ 648 w 1145"/>
                    <a:gd name="T93" fmla="*/ 670 h 921"/>
                    <a:gd name="T94" fmla="*/ 561 w 1145"/>
                    <a:gd name="T95" fmla="*/ 596 h 921"/>
                    <a:gd name="T96" fmla="*/ 433 w 1145"/>
                    <a:gd name="T97" fmla="*/ 480 h 921"/>
                    <a:gd name="T98" fmla="*/ 356 w 1145"/>
                    <a:gd name="T99" fmla="*/ 464 h 921"/>
                    <a:gd name="T100" fmla="*/ 157 w 1145"/>
                    <a:gd name="T101" fmla="*/ 352 h 921"/>
                    <a:gd name="T102" fmla="*/ 3 w 1145"/>
                    <a:gd name="T103" fmla="*/ 311 h 921"/>
                    <a:gd name="T104" fmla="*/ 0 w 1145"/>
                    <a:gd name="T105" fmla="*/ 122 h 921"/>
                    <a:gd name="T106" fmla="*/ 8 w 1145"/>
                    <a:gd name="T107" fmla="*/ 51 h 921"/>
                    <a:gd name="T108" fmla="*/ 55 w 1145"/>
                    <a:gd name="T109" fmla="*/ 188 h 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45" h="921">
                      <a:moveTo>
                        <a:pt x="55" y="188"/>
                      </a:moveTo>
                      <a:lnTo>
                        <a:pt x="64" y="184"/>
                      </a:lnTo>
                      <a:lnTo>
                        <a:pt x="70" y="176"/>
                      </a:lnTo>
                      <a:lnTo>
                        <a:pt x="76" y="162"/>
                      </a:lnTo>
                      <a:lnTo>
                        <a:pt x="79" y="145"/>
                      </a:lnTo>
                      <a:lnTo>
                        <a:pt x="84" y="127"/>
                      </a:lnTo>
                      <a:lnTo>
                        <a:pt x="86" y="112"/>
                      </a:lnTo>
                      <a:lnTo>
                        <a:pt x="89" y="100"/>
                      </a:lnTo>
                      <a:lnTo>
                        <a:pt x="93" y="95"/>
                      </a:lnTo>
                      <a:lnTo>
                        <a:pt x="95" y="96"/>
                      </a:lnTo>
                      <a:lnTo>
                        <a:pt x="98" y="108"/>
                      </a:lnTo>
                      <a:lnTo>
                        <a:pt x="98" y="108"/>
                      </a:lnTo>
                      <a:lnTo>
                        <a:pt x="98" y="117"/>
                      </a:lnTo>
                      <a:lnTo>
                        <a:pt x="98" y="129"/>
                      </a:lnTo>
                      <a:lnTo>
                        <a:pt x="96" y="145"/>
                      </a:lnTo>
                      <a:lnTo>
                        <a:pt x="95" y="160"/>
                      </a:lnTo>
                      <a:lnTo>
                        <a:pt x="93" y="178"/>
                      </a:lnTo>
                      <a:lnTo>
                        <a:pt x="93" y="195"/>
                      </a:lnTo>
                      <a:lnTo>
                        <a:pt x="96" y="210"/>
                      </a:lnTo>
                      <a:lnTo>
                        <a:pt x="102" y="222"/>
                      </a:lnTo>
                      <a:lnTo>
                        <a:pt x="112" y="231"/>
                      </a:lnTo>
                      <a:lnTo>
                        <a:pt x="127" y="236"/>
                      </a:lnTo>
                      <a:lnTo>
                        <a:pt x="127" y="236"/>
                      </a:lnTo>
                      <a:lnTo>
                        <a:pt x="131" y="236"/>
                      </a:lnTo>
                      <a:lnTo>
                        <a:pt x="134" y="238"/>
                      </a:lnTo>
                      <a:lnTo>
                        <a:pt x="140" y="240"/>
                      </a:lnTo>
                      <a:lnTo>
                        <a:pt x="145" y="241"/>
                      </a:lnTo>
                      <a:lnTo>
                        <a:pt x="150" y="243"/>
                      </a:lnTo>
                      <a:lnTo>
                        <a:pt x="153" y="241"/>
                      </a:lnTo>
                      <a:lnTo>
                        <a:pt x="157" y="240"/>
                      </a:lnTo>
                      <a:lnTo>
                        <a:pt x="159" y="233"/>
                      </a:lnTo>
                      <a:lnTo>
                        <a:pt x="160" y="224"/>
                      </a:lnTo>
                      <a:lnTo>
                        <a:pt x="160" y="212"/>
                      </a:lnTo>
                      <a:lnTo>
                        <a:pt x="160" y="212"/>
                      </a:lnTo>
                      <a:lnTo>
                        <a:pt x="155" y="159"/>
                      </a:lnTo>
                      <a:lnTo>
                        <a:pt x="155" y="114"/>
                      </a:lnTo>
                      <a:lnTo>
                        <a:pt x="157" y="79"/>
                      </a:lnTo>
                      <a:lnTo>
                        <a:pt x="160" y="51"/>
                      </a:lnTo>
                      <a:lnTo>
                        <a:pt x="164" y="31"/>
                      </a:lnTo>
                      <a:lnTo>
                        <a:pt x="169" y="15"/>
                      </a:lnTo>
                      <a:lnTo>
                        <a:pt x="174" y="6"/>
                      </a:lnTo>
                      <a:lnTo>
                        <a:pt x="179" y="1"/>
                      </a:lnTo>
                      <a:lnTo>
                        <a:pt x="183" y="0"/>
                      </a:lnTo>
                      <a:lnTo>
                        <a:pt x="183" y="3"/>
                      </a:lnTo>
                      <a:lnTo>
                        <a:pt x="183" y="3"/>
                      </a:lnTo>
                      <a:lnTo>
                        <a:pt x="186" y="5"/>
                      </a:lnTo>
                      <a:lnTo>
                        <a:pt x="193" y="6"/>
                      </a:lnTo>
                      <a:lnTo>
                        <a:pt x="202" y="6"/>
                      </a:lnTo>
                      <a:lnTo>
                        <a:pt x="214" y="5"/>
                      </a:lnTo>
                      <a:lnTo>
                        <a:pt x="224" y="3"/>
                      </a:lnTo>
                      <a:lnTo>
                        <a:pt x="236" y="1"/>
                      </a:lnTo>
                      <a:lnTo>
                        <a:pt x="245" y="1"/>
                      </a:lnTo>
                      <a:lnTo>
                        <a:pt x="250" y="1"/>
                      </a:lnTo>
                      <a:lnTo>
                        <a:pt x="252" y="3"/>
                      </a:lnTo>
                      <a:lnTo>
                        <a:pt x="248" y="8"/>
                      </a:lnTo>
                      <a:lnTo>
                        <a:pt x="248" y="8"/>
                      </a:lnTo>
                      <a:lnTo>
                        <a:pt x="231" y="20"/>
                      </a:lnTo>
                      <a:lnTo>
                        <a:pt x="219" y="29"/>
                      </a:lnTo>
                      <a:lnTo>
                        <a:pt x="210" y="39"/>
                      </a:lnTo>
                      <a:lnTo>
                        <a:pt x="202" y="48"/>
                      </a:lnTo>
                      <a:lnTo>
                        <a:pt x="197" y="57"/>
                      </a:lnTo>
                      <a:lnTo>
                        <a:pt x="193" y="65"/>
                      </a:lnTo>
                      <a:lnTo>
                        <a:pt x="191" y="77"/>
                      </a:lnTo>
                      <a:lnTo>
                        <a:pt x="190" y="91"/>
                      </a:lnTo>
                      <a:lnTo>
                        <a:pt x="190" y="107"/>
                      </a:lnTo>
                      <a:lnTo>
                        <a:pt x="190" y="127"/>
                      </a:lnTo>
                      <a:lnTo>
                        <a:pt x="190" y="127"/>
                      </a:lnTo>
                      <a:lnTo>
                        <a:pt x="190" y="162"/>
                      </a:lnTo>
                      <a:lnTo>
                        <a:pt x="193" y="195"/>
                      </a:lnTo>
                      <a:lnTo>
                        <a:pt x="200" y="226"/>
                      </a:lnTo>
                      <a:lnTo>
                        <a:pt x="207" y="254"/>
                      </a:lnTo>
                      <a:lnTo>
                        <a:pt x="214" y="280"/>
                      </a:lnTo>
                      <a:lnTo>
                        <a:pt x="223" y="300"/>
                      </a:lnTo>
                      <a:lnTo>
                        <a:pt x="229" y="318"/>
                      </a:lnTo>
                      <a:lnTo>
                        <a:pt x="235" y="331"/>
                      </a:lnTo>
                      <a:lnTo>
                        <a:pt x="238" y="342"/>
                      </a:lnTo>
                      <a:lnTo>
                        <a:pt x="238" y="347"/>
                      </a:lnTo>
                      <a:lnTo>
                        <a:pt x="238" y="347"/>
                      </a:lnTo>
                      <a:lnTo>
                        <a:pt x="236" y="350"/>
                      </a:lnTo>
                      <a:lnTo>
                        <a:pt x="238" y="350"/>
                      </a:lnTo>
                      <a:lnTo>
                        <a:pt x="242" y="343"/>
                      </a:lnTo>
                      <a:lnTo>
                        <a:pt x="245" y="337"/>
                      </a:lnTo>
                      <a:lnTo>
                        <a:pt x="252" y="326"/>
                      </a:lnTo>
                      <a:lnTo>
                        <a:pt x="257" y="319"/>
                      </a:lnTo>
                      <a:lnTo>
                        <a:pt x="266" y="312"/>
                      </a:lnTo>
                      <a:lnTo>
                        <a:pt x="273" y="309"/>
                      </a:lnTo>
                      <a:lnTo>
                        <a:pt x="280" y="311"/>
                      </a:lnTo>
                      <a:lnTo>
                        <a:pt x="286" y="321"/>
                      </a:lnTo>
                      <a:lnTo>
                        <a:pt x="286" y="321"/>
                      </a:lnTo>
                      <a:lnTo>
                        <a:pt x="290" y="326"/>
                      </a:lnTo>
                      <a:lnTo>
                        <a:pt x="293" y="335"/>
                      </a:lnTo>
                      <a:lnTo>
                        <a:pt x="299" y="342"/>
                      </a:lnTo>
                      <a:lnTo>
                        <a:pt x="305" y="350"/>
                      </a:lnTo>
                      <a:lnTo>
                        <a:pt x="311" y="357"/>
                      </a:lnTo>
                      <a:lnTo>
                        <a:pt x="318" y="366"/>
                      </a:lnTo>
                      <a:lnTo>
                        <a:pt x="324" y="373"/>
                      </a:lnTo>
                      <a:lnTo>
                        <a:pt x="331" y="380"/>
                      </a:lnTo>
                      <a:lnTo>
                        <a:pt x="338" y="385"/>
                      </a:lnTo>
                      <a:lnTo>
                        <a:pt x="343" y="388"/>
                      </a:lnTo>
                      <a:lnTo>
                        <a:pt x="343" y="388"/>
                      </a:lnTo>
                      <a:lnTo>
                        <a:pt x="337" y="378"/>
                      </a:lnTo>
                      <a:lnTo>
                        <a:pt x="333" y="361"/>
                      </a:lnTo>
                      <a:lnTo>
                        <a:pt x="333" y="338"/>
                      </a:lnTo>
                      <a:lnTo>
                        <a:pt x="335" y="312"/>
                      </a:lnTo>
                      <a:lnTo>
                        <a:pt x="338" y="285"/>
                      </a:lnTo>
                      <a:lnTo>
                        <a:pt x="342" y="259"/>
                      </a:lnTo>
                      <a:lnTo>
                        <a:pt x="345" y="236"/>
                      </a:lnTo>
                      <a:lnTo>
                        <a:pt x="350" y="219"/>
                      </a:lnTo>
                      <a:lnTo>
                        <a:pt x="352" y="210"/>
                      </a:lnTo>
                      <a:lnTo>
                        <a:pt x="352" y="212"/>
                      </a:lnTo>
                      <a:lnTo>
                        <a:pt x="352" y="212"/>
                      </a:lnTo>
                      <a:lnTo>
                        <a:pt x="352" y="217"/>
                      </a:lnTo>
                      <a:lnTo>
                        <a:pt x="354" y="224"/>
                      </a:lnTo>
                      <a:lnTo>
                        <a:pt x="356" y="233"/>
                      </a:lnTo>
                      <a:lnTo>
                        <a:pt x="361" y="241"/>
                      </a:lnTo>
                      <a:lnTo>
                        <a:pt x="366" y="252"/>
                      </a:lnTo>
                      <a:lnTo>
                        <a:pt x="371" y="266"/>
                      </a:lnTo>
                      <a:lnTo>
                        <a:pt x="378" y="280"/>
                      </a:lnTo>
                      <a:lnTo>
                        <a:pt x="385" y="295"/>
                      </a:lnTo>
                      <a:lnTo>
                        <a:pt x="392" y="312"/>
                      </a:lnTo>
                      <a:lnTo>
                        <a:pt x="400" y="333"/>
                      </a:lnTo>
                      <a:lnTo>
                        <a:pt x="400" y="333"/>
                      </a:lnTo>
                      <a:lnTo>
                        <a:pt x="411" y="354"/>
                      </a:lnTo>
                      <a:lnTo>
                        <a:pt x="421" y="366"/>
                      </a:lnTo>
                      <a:lnTo>
                        <a:pt x="430" y="368"/>
                      </a:lnTo>
                      <a:lnTo>
                        <a:pt x="437" y="362"/>
                      </a:lnTo>
                      <a:lnTo>
                        <a:pt x="444" y="354"/>
                      </a:lnTo>
                      <a:lnTo>
                        <a:pt x="451" y="342"/>
                      </a:lnTo>
                      <a:lnTo>
                        <a:pt x="456" y="330"/>
                      </a:lnTo>
                      <a:lnTo>
                        <a:pt x="461" y="319"/>
                      </a:lnTo>
                      <a:lnTo>
                        <a:pt x="466" y="312"/>
                      </a:lnTo>
                      <a:lnTo>
                        <a:pt x="470" y="312"/>
                      </a:lnTo>
                      <a:lnTo>
                        <a:pt x="470" y="312"/>
                      </a:lnTo>
                      <a:lnTo>
                        <a:pt x="475" y="312"/>
                      </a:lnTo>
                      <a:lnTo>
                        <a:pt x="477" y="309"/>
                      </a:lnTo>
                      <a:lnTo>
                        <a:pt x="478" y="304"/>
                      </a:lnTo>
                      <a:lnTo>
                        <a:pt x="478" y="293"/>
                      </a:lnTo>
                      <a:lnTo>
                        <a:pt x="477" y="285"/>
                      </a:lnTo>
                      <a:lnTo>
                        <a:pt x="477" y="274"/>
                      </a:lnTo>
                      <a:lnTo>
                        <a:pt x="475" y="266"/>
                      </a:lnTo>
                      <a:lnTo>
                        <a:pt x="475" y="259"/>
                      </a:lnTo>
                      <a:lnTo>
                        <a:pt x="473" y="255"/>
                      </a:lnTo>
                      <a:lnTo>
                        <a:pt x="475" y="255"/>
                      </a:lnTo>
                      <a:lnTo>
                        <a:pt x="475" y="255"/>
                      </a:lnTo>
                      <a:lnTo>
                        <a:pt x="482" y="280"/>
                      </a:lnTo>
                      <a:lnTo>
                        <a:pt x="494" y="307"/>
                      </a:lnTo>
                      <a:lnTo>
                        <a:pt x="509" y="338"/>
                      </a:lnTo>
                      <a:lnTo>
                        <a:pt x="527" y="371"/>
                      </a:lnTo>
                      <a:lnTo>
                        <a:pt x="544" y="402"/>
                      </a:lnTo>
                      <a:lnTo>
                        <a:pt x="561" y="430"/>
                      </a:lnTo>
                      <a:lnTo>
                        <a:pt x="577" y="454"/>
                      </a:lnTo>
                      <a:lnTo>
                        <a:pt x="587" y="471"/>
                      </a:lnTo>
                      <a:lnTo>
                        <a:pt x="594" y="482"/>
                      </a:lnTo>
                      <a:lnTo>
                        <a:pt x="596" y="480"/>
                      </a:lnTo>
                      <a:lnTo>
                        <a:pt x="596" y="480"/>
                      </a:lnTo>
                      <a:lnTo>
                        <a:pt x="589" y="464"/>
                      </a:lnTo>
                      <a:lnTo>
                        <a:pt x="585" y="452"/>
                      </a:lnTo>
                      <a:lnTo>
                        <a:pt x="584" y="442"/>
                      </a:lnTo>
                      <a:lnTo>
                        <a:pt x="584" y="432"/>
                      </a:lnTo>
                      <a:lnTo>
                        <a:pt x="585" y="421"/>
                      </a:lnTo>
                      <a:lnTo>
                        <a:pt x="587" y="409"/>
                      </a:lnTo>
                      <a:lnTo>
                        <a:pt x="587" y="395"/>
                      </a:lnTo>
                      <a:lnTo>
                        <a:pt x="589" y="378"/>
                      </a:lnTo>
                      <a:lnTo>
                        <a:pt x="589" y="356"/>
                      </a:lnTo>
                      <a:lnTo>
                        <a:pt x="587" y="328"/>
                      </a:lnTo>
                      <a:lnTo>
                        <a:pt x="587" y="328"/>
                      </a:lnTo>
                      <a:lnTo>
                        <a:pt x="587" y="312"/>
                      </a:lnTo>
                      <a:lnTo>
                        <a:pt x="591" y="295"/>
                      </a:lnTo>
                      <a:lnTo>
                        <a:pt x="596" y="278"/>
                      </a:lnTo>
                      <a:lnTo>
                        <a:pt x="603" y="260"/>
                      </a:lnTo>
                      <a:lnTo>
                        <a:pt x="611" y="243"/>
                      </a:lnTo>
                      <a:lnTo>
                        <a:pt x="622" y="226"/>
                      </a:lnTo>
                      <a:lnTo>
                        <a:pt x="630" y="207"/>
                      </a:lnTo>
                      <a:lnTo>
                        <a:pt x="641" y="190"/>
                      </a:lnTo>
                      <a:lnTo>
                        <a:pt x="648" y="172"/>
                      </a:lnTo>
                      <a:lnTo>
                        <a:pt x="654" y="155"/>
                      </a:lnTo>
                      <a:lnTo>
                        <a:pt x="654" y="155"/>
                      </a:lnTo>
                      <a:lnTo>
                        <a:pt x="660" y="146"/>
                      </a:lnTo>
                      <a:lnTo>
                        <a:pt x="663" y="143"/>
                      </a:lnTo>
                      <a:lnTo>
                        <a:pt x="667" y="143"/>
                      </a:lnTo>
                      <a:lnTo>
                        <a:pt x="670" y="145"/>
                      </a:lnTo>
                      <a:lnTo>
                        <a:pt x="674" y="148"/>
                      </a:lnTo>
                      <a:lnTo>
                        <a:pt x="677" y="152"/>
                      </a:lnTo>
                      <a:lnTo>
                        <a:pt x="680" y="157"/>
                      </a:lnTo>
                      <a:lnTo>
                        <a:pt x="682" y="160"/>
                      </a:lnTo>
                      <a:lnTo>
                        <a:pt x="684" y="162"/>
                      </a:lnTo>
                      <a:lnTo>
                        <a:pt x="686" y="160"/>
                      </a:lnTo>
                      <a:lnTo>
                        <a:pt x="686" y="160"/>
                      </a:lnTo>
                      <a:lnTo>
                        <a:pt x="686" y="159"/>
                      </a:lnTo>
                      <a:lnTo>
                        <a:pt x="682" y="167"/>
                      </a:lnTo>
                      <a:lnTo>
                        <a:pt x="679" y="183"/>
                      </a:lnTo>
                      <a:lnTo>
                        <a:pt x="674" y="205"/>
                      </a:lnTo>
                      <a:lnTo>
                        <a:pt x="668" y="233"/>
                      </a:lnTo>
                      <a:lnTo>
                        <a:pt x="663" y="264"/>
                      </a:lnTo>
                      <a:lnTo>
                        <a:pt x="658" y="299"/>
                      </a:lnTo>
                      <a:lnTo>
                        <a:pt x="654" y="335"/>
                      </a:lnTo>
                      <a:lnTo>
                        <a:pt x="654" y="373"/>
                      </a:lnTo>
                      <a:lnTo>
                        <a:pt x="654" y="407"/>
                      </a:lnTo>
                      <a:lnTo>
                        <a:pt x="654" y="407"/>
                      </a:lnTo>
                      <a:lnTo>
                        <a:pt x="656" y="421"/>
                      </a:lnTo>
                      <a:lnTo>
                        <a:pt x="660" y="435"/>
                      </a:lnTo>
                      <a:lnTo>
                        <a:pt x="665" y="452"/>
                      </a:lnTo>
                      <a:lnTo>
                        <a:pt x="670" y="471"/>
                      </a:lnTo>
                      <a:lnTo>
                        <a:pt x="675" y="489"/>
                      </a:lnTo>
                      <a:lnTo>
                        <a:pt x="682" y="508"/>
                      </a:lnTo>
                      <a:lnTo>
                        <a:pt x="689" y="523"/>
                      </a:lnTo>
                      <a:lnTo>
                        <a:pt x="696" y="539"/>
                      </a:lnTo>
                      <a:lnTo>
                        <a:pt x="703" y="551"/>
                      </a:lnTo>
                      <a:lnTo>
                        <a:pt x="710" y="558"/>
                      </a:lnTo>
                      <a:lnTo>
                        <a:pt x="710" y="558"/>
                      </a:lnTo>
                      <a:lnTo>
                        <a:pt x="720" y="566"/>
                      </a:lnTo>
                      <a:lnTo>
                        <a:pt x="729" y="570"/>
                      </a:lnTo>
                      <a:lnTo>
                        <a:pt x="739" y="570"/>
                      </a:lnTo>
                      <a:lnTo>
                        <a:pt x="748" y="568"/>
                      </a:lnTo>
                      <a:lnTo>
                        <a:pt x="755" y="565"/>
                      </a:lnTo>
                      <a:lnTo>
                        <a:pt x="762" y="559"/>
                      </a:lnTo>
                      <a:lnTo>
                        <a:pt x="769" y="554"/>
                      </a:lnTo>
                      <a:lnTo>
                        <a:pt x="772" y="549"/>
                      </a:lnTo>
                      <a:lnTo>
                        <a:pt x="775" y="547"/>
                      </a:lnTo>
                      <a:lnTo>
                        <a:pt x="775" y="546"/>
                      </a:lnTo>
                      <a:lnTo>
                        <a:pt x="775" y="546"/>
                      </a:lnTo>
                      <a:lnTo>
                        <a:pt x="786" y="568"/>
                      </a:lnTo>
                      <a:lnTo>
                        <a:pt x="798" y="587"/>
                      </a:lnTo>
                      <a:lnTo>
                        <a:pt x="813" y="604"/>
                      </a:lnTo>
                      <a:lnTo>
                        <a:pt x="831" y="620"/>
                      </a:lnTo>
                      <a:lnTo>
                        <a:pt x="850" y="634"/>
                      </a:lnTo>
                      <a:lnTo>
                        <a:pt x="867" y="648"/>
                      </a:lnTo>
                      <a:lnTo>
                        <a:pt x="884" y="660"/>
                      </a:lnTo>
                      <a:lnTo>
                        <a:pt x="898" y="670"/>
                      </a:lnTo>
                      <a:lnTo>
                        <a:pt x="910" y="680"/>
                      </a:lnTo>
                      <a:lnTo>
                        <a:pt x="917" y="689"/>
                      </a:lnTo>
                      <a:lnTo>
                        <a:pt x="917" y="689"/>
                      </a:lnTo>
                      <a:lnTo>
                        <a:pt x="915" y="691"/>
                      </a:lnTo>
                      <a:lnTo>
                        <a:pt x="915" y="698"/>
                      </a:lnTo>
                      <a:lnTo>
                        <a:pt x="914" y="706"/>
                      </a:lnTo>
                      <a:lnTo>
                        <a:pt x="914" y="718"/>
                      </a:lnTo>
                      <a:lnTo>
                        <a:pt x="914" y="734"/>
                      </a:lnTo>
                      <a:lnTo>
                        <a:pt x="917" y="751"/>
                      </a:lnTo>
                      <a:lnTo>
                        <a:pt x="922" y="770"/>
                      </a:lnTo>
                      <a:lnTo>
                        <a:pt x="929" y="791"/>
                      </a:lnTo>
                      <a:lnTo>
                        <a:pt x="941" y="813"/>
                      </a:lnTo>
                      <a:lnTo>
                        <a:pt x="957" y="836"/>
                      </a:lnTo>
                      <a:lnTo>
                        <a:pt x="957" y="836"/>
                      </a:lnTo>
                      <a:lnTo>
                        <a:pt x="959" y="836"/>
                      </a:lnTo>
                      <a:lnTo>
                        <a:pt x="962" y="836"/>
                      </a:lnTo>
                      <a:lnTo>
                        <a:pt x="966" y="836"/>
                      </a:lnTo>
                      <a:lnTo>
                        <a:pt x="971" y="834"/>
                      </a:lnTo>
                      <a:lnTo>
                        <a:pt x="976" y="832"/>
                      </a:lnTo>
                      <a:lnTo>
                        <a:pt x="981" y="829"/>
                      </a:lnTo>
                      <a:lnTo>
                        <a:pt x="985" y="826"/>
                      </a:lnTo>
                      <a:lnTo>
                        <a:pt x="986" y="820"/>
                      </a:lnTo>
                      <a:lnTo>
                        <a:pt x="986" y="813"/>
                      </a:lnTo>
                      <a:lnTo>
                        <a:pt x="983" y="805"/>
                      </a:lnTo>
                      <a:lnTo>
                        <a:pt x="983" y="805"/>
                      </a:lnTo>
                      <a:lnTo>
                        <a:pt x="972" y="784"/>
                      </a:lnTo>
                      <a:lnTo>
                        <a:pt x="964" y="760"/>
                      </a:lnTo>
                      <a:lnTo>
                        <a:pt x="955" y="732"/>
                      </a:lnTo>
                      <a:lnTo>
                        <a:pt x="950" y="701"/>
                      </a:lnTo>
                      <a:lnTo>
                        <a:pt x="945" y="670"/>
                      </a:lnTo>
                      <a:lnTo>
                        <a:pt x="941" y="639"/>
                      </a:lnTo>
                      <a:lnTo>
                        <a:pt x="938" y="610"/>
                      </a:lnTo>
                      <a:lnTo>
                        <a:pt x="936" y="582"/>
                      </a:lnTo>
                      <a:lnTo>
                        <a:pt x="934" y="559"/>
                      </a:lnTo>
                      <a:lnTo>
                        <a:pt x="933" y="540"/>
                      </a:lnTo>
                      <a:lnTo>
                        <a:pt x="933" y="540"/>
                      </a:lnTo>
                      <a:lnTo>
                        <a:pt x="934" y="539"/>
                      </a:lnTo>
                      <a:lnTo>
                        <a:pt x="938" y="547"/>
                      </a:lnTo>
                      <a:lnTo>
                        <a:pt x="943" y="563"/>
                      </a:lnTo>
                      <a:lnTo>
                        <a:pt x="950" y="585"/>
                      </a:lnTo>
                      <a:lnTo>
                        <a:pt x="957" y="608"/>
                      </a:lnTo>
                      <a:lnTo>
                        <a:pt x="964" y="632"/>
                      </a:lnTo>
                      <a:lnTo>
                        <a:pt x="971" y="651"/>
                      </a:lnTo>
                      <a:lnTo>
                        <a:pt x="978" y="665"/>
                      </a:lnTo>
                      <a:lnTo>
                        <a:pt x="981" y="668"/>
                      </a:lnTo>
                      <a:lnTo>
                        <a:pt x="981" y="661"/>
                      </a:lnTo>
                      <a:lnTo>
                        <a:pt x="981" y="661"/>
                      </a:lnTo>
                      <a:lnTo>
                        <a:pt x="983" y="629"/>
                      </a:lnTo>
                      <a:lnTo>
                        <a:pt x="988" y="594"/>
                      </a:lnTo>
                      <a:lnTo>
                        <a:pt x="998" y="561"/>
                      </a:lnTo>
                      <a:lnTo>
                        <a:pt x="1009" y="530"/>
                      </a:lnTo>
                      <a:lnTo>
                        <a:pt x="1023" y="502"/>
                      </a:lnTo>
                      <a:lnTo>
                        <a:pt x="1036" y="478"/>
                      </a:lnTo>
                      <a:lnTo>
                        <a:pt x="1048" y="457"/>
                      </a:lnTo>
                      <a:lnTo>
                        <a:pt x="1057" y="442"/>
                      </a:lnTo>
                      <a:lnTo>
                        <a:pt x="1064" y="433"/>
                      </a:lnTo>
                      <a:lnTo>
                        <a:pt x="1066" y="432"/>
                      </a:lnTo>
                      <a:lnTo>
                        <a:pt x="1066" y="432"/>
                      </a:lnTo>
                      <a:lnTo>
                        <a:pt x="1048" y="471"/>
                      </a:lnTo>
                      <a:lnTo>
                        <a:pt x="1035" y="516"/>
                      </a:lnTo>
                      <a:lnTo>
                        <a:pt x="1024" y="563"/>
                      </a:lnTo>
                      <a:lnTo>
                        <a:pt x="1017" y="611"/>
                      </a:lnTo>
                      <a:lnTo>
                        <a:pt x="1012" y="660"/>
                      </a:lnTo>
                      <a:lnTo>
                        <a:pt x="1010" y="706"/>
                      </a:lnTo>
                      <a:lnTo>
                        <a:pt x="1010" y="753"/>
                      </a:lnTo>
                      <a:lnTo>
                        <a:pt x="1014" y="798"/>
                      </a:lnTo>
                      <a:lnTo>
                        <a:pt x="1021" y="838"/>
                      </a:lnTo>
                      <a:lnTo>
                        <a:pt x="1029" y="872"/>
                      </a:lnTo>
                      <a:lnTo>
                        <a:pt x="1029" y="872"/>
                      </a:lnTo>
                      <a:lnTo>
                        <a:pt x="1038" y="891"/>
                      </a:lnTo>
                      <a:lnTo>
                        <a:pt x="1048" y="902"/>
                      </a:lnTo>
                      <a:lnTo>
                        <a:pt x="1059" y="905"/>
                      </a:lnTo>
                      <a:lnTo>
                        <a:pt x="1071" y="903"/>
                      </a:lnTo>
                      <a:lnTo>
                        <a:pt x="1083" y="900"/>
                      </a:lnTo>
                      <a:lnTo>
                        <a:pt x="1095" y="893"/>
                      </a:lnTo>
                      <a:lnTo>
                        <a:pt x="1107" y="888"/>
                      </a:lnTo>
                      <a:lnTo>
                        <a:pt x="1119" y="884"/>
                      </a:lnTo>
                      <a:lnTo>
                        <a:pt x="1131" y="884"/>
                      </a:lnTo>
                      <a:lnTo>
                        <a:pt x="1142" y="891"/>
                      </a:lnTo>
                      <a:lnTo>
                        <a:pt x="1142" y="891"/>
                      </a:lnTo>
                      <a:lnTo>
                        <a:pt x="1145" y="900"/>
                      </a:lnTo>
                      <a:lnTo>
                        <a:pt x="1140" y="907"/>
                      </a:lnTo>
                      <a:lnTo>
                        <a:pt x="1124" y="914"/>
                      </a:lnTo>
                      <a:lnTo>
                        <a:pt x="1104" y="919"/>
                      </a:lnTo>
                      <a:lnTo>
                        <a:pt x="1076" y="921"/>
                      </a:lnTo>
                      <a:lnTo>
                        <a:pt x="1047" y="919"/>
                      </a:lnTo>
                      <a:lnTo>
                        <a:pt x="1016" y="912"/>
                      </a:lnTo>
                      <a:lnTo>
                        <a:pt x="985" y="902"/>
                      </a:lnTo>
                      <a:lnTo>
                        <a:pt x="957" y="884"/>
                      </a:lnTo>
                      <a:lnTo>
                        <a:pt x="931" y="860"/>
                      </a:lnTo>
                      <a:lnTo>
                        <a:pt x="931" y="860"/>
                      </a:lnTo>
                      <a:lnTo>
                        <a:pt x="905" y="834"/>
                      </a:lnTo>
                      <a:lnTo>
                        <a:pt x="876" y="810"/>
                      </a:lnTo>
                      <a:lnTo>
                        <a:pt x="841" y="789"/>
                      </a:lnTo>
                      <a:lnTo>
                        <a:pt x="805" y="769"/>
                      </a:lnTo>
                      <a:lnTo>
                        <a:pt x="769" y="750"/>
                      </a:lnTo>
                      <a:lnTo>
                        <a:pt x="734" y="731"/>
                      </a:lnTo>
                      <a:lnTo>
                        <a:pt x="701" y="712"/>
                      </a:lnTo>
                      <a:lnTo>
                        <a:pt x="672" y="691"/>
                      </a:lnTo>
                      <a:lnTo>
                        <a:pt x="648" y="670"/>
                      </a:lnTo>
                      <a:lnTo>
                        <a:pt x="630" y="649"/>
                      </a:lnTo>
                      <a:lnTo>
                        <a:pt x="630" y="649"/>
                      </a:lnTo>
                      <a:lnTo>
                        <a:pt x="616" y="630"/>
                      </a:lnTo>
                      <a:lnTo>
                        <a:pt x="603" y="616"/>
                      </a:lnTo>
                      <a:lnTo>
                        <a:pt x="589" y="608"/>
                      </a:lnTo>
                      <a:lnTo>
                        <a:pt x="575" y="603"/>
                      </a:lnTo>
                      <a:lnTo>
                        <a:pt x="561" y="596"/>
                      </a:lnTo>
                      <a:lnTo>
                        <a:pt x="544" y="589"/>
                      </a:lnTo>
                      <a:lnTo>
                        <a:pt x="527" y="578"/>
                      </a:lnTo>
                      <a:lnTo>
                        <a:pt x="506" y="563"/>
                      </a:lnTo>
                      <a:lnTo>
                        <a:pt x="483" y="540"/>
                      </a:lnTo>
                      <a:lnTo>
                        <a:pt x="458" y="509"/>
                      </a:lnTo>
                      <a:lnTo>
                        <a:pt x="458" y="509"/>
                      </a:lnTo>
                      <a:lnTo>
                        <a:pt x="433" y="480"/>
                      </a:lnTo>
                      <a:lnTo>
                        <a:pt x="416" y="464"/>
                      </a:lnTo>
                      <a:lnTo>
                        <a:pt x="404" y="457"/>
                      </a:lnTo>
                      <a:lnTo>
                        <a:pt x="395" y="459"/>
                      </a:lnTo>
                      <a:lnTo>
                        <a:pt x="388" y="463"/>
                      </a:lnTo>
                      <a:lnTo>
                        <a:pt x="380" y="468"/>
                      </a:lnTo>
                      <a:lnTo>
                        <a:pt x="369" y="470"/>
                      </a:lnTo>
                      <a:lnTo>
                        <a:pt x="356" y="464"/>
                      </a:lnTo>
                      <a:lnTo>
                        <a:pt x="337" y="449"/>
                      </a:lnTo>
                      <a:lnTo>
                        <a:pt x="311" y="421"/>
                      </a:lnTo>
                      <a:lnTo>
                        <a:pt x="311" y="421"/>
                      </a:lnTo>
                      <a:lnTo>
                        <a:pt x="276" y="392"/>
                      </a:lnTo>
                      <a:lnTo>
                        <a:pt x="238" y="371"/>
                      </a:lnTo>
                      <a:lnTo>
                        <a:pt x="197" y="359"/>
                      </a:lnTo>
                      <a:lnTo>
                        <a:pt x="157" y="352"/>
                      </a:lnTo>
                      <a:lnTo>
                        <a:pt x="117" y="349"/>
                      </a:lnTo>
                      <a:lnTo>
                        <a:pt x="81" y="349"/>
                      </a:lnTo>
                      <a:lnTo>
                        <a:pt x="50" y="345"/>
                      </a:lnTo>
                      <a:lnTo>
                        <a:pt x="26" y="340"/>
                      </a:lnTo>
                      <a:lnTo>
                        <a:pt x="10" y="330"/>
                      </a:lnTo>
                      <a:lnTo>
                        <a:pt x="3" y="311"/>
                      </a:lnTo>
                      <a:lnTo>
                        <a:pt x="3" y="311"/>
                      </a:lnTo>
                      <a:lnTo>
                        <a:pt x="3" y="295"/>
                      </a:lnTo>
                      <a:lnTo>
                        <a:pt x="3" y="273"/>
                      </a:lnTo>
                      <a:lnTo>
                        <a:pt x="1" y="248"/>
                      </a:lnTo>
                      <a:lnTo>
                        <a:pt x="0" y="219"/>
                      </a:lnTo>
                      <a:lnTo>
                        <a:pt x="0" y="190"/>
                      </a:lnTo>
                      <a:lnTo>
                        <a:pt x="0" y="157"/>
                      </a:lnTo>
                      <a:lnTo>
                        <a:pt x="0" y="122"/>
                      </a:lnTo>
                      <a:lnTo>
                        <a:pt x="0" y="89"/>
                      </a:lnTo>
                      <a:lnTo>
                        <a:pt x="3" y="55"/>
                      </a:lnTo>
                      <a:lnTo>
                        <a:pt x="7" y="22"/>
                      </a:lnTo>
                      <a:lnTo>
                        <a:pt x="7" y="22"/>
                      </a:lnTo>
                      <a:lnTo>
                        <a:pt x="7" y="24"/>
                      </a:lnTo>
                      <a:lnTo>
                        <a:pt x="7" y="34"/>
                      </a:lnTo>
                      <a:lnTo>
                        <a:pt x="8" y="51"/>
                      </a:lnTo>
                      <a:lnTo>
                        <a:pt x="10" y="72"/>
                      </a:lnTo>
                      <a:lnTo>
                        <a:pt x="13" y="98"/>
                      </a:lnTo>
                      <a:lnTo>
                        <a:pt x="17" y="122"/>
                      </a:lnTo>
                      <a:lnTo>
                        <a:pt x="24" y="146"/>
                      </a:lnTo>
                      <a:lnTo>
                        <a:pt x="31" y="165"/>
                      </a:lnTo>
                      <a:lnTo>
                        <a:pt x="41" y="181"/>
                      </a:lnTo>
                      <a:lnTo>
                        <a:pt x="55" y="188"/>
                      </a:lnTo>
                      <a:lnTo>
                        <a:pt x="55" y="18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485" name="Freeform 53"/>
                <p:cNvSpPr>
                  <a:spLocks/>
                </p:cNvSpPr>
                <p:nvPr/>
              </p:nvSpPr>
              <p:spPr bwMode="auto">
                <a:xfrm>
                  <a:off x="2675" y="2562"/>
                  <a:ext cx="138" cy="130"/>
                </a:xfrm>
                <a:custGeom>
                  <a:avLst/>
                  <a:gdLst>
                    <a:gd name="T0" fmla="*/ 187 w 275"/>
                    <a:gd name="T1" fmla="*/ 208 h 259"/>
                    <a:gd name="T2" fmla="*/ 194 w 275"/>
                    <a:gd name="T3" fmla="*/ 206 h 259"/>
                    <a:gd name="T4" fmla="*/ 197 w 275"/>
                    <a:gd name="T5" fmla="*/ 204 h 259"/>
                    <a:gd name="T6" fmla="*/ 199 w 275"/>
                    <a:gd name="T7" fmla="*/ 202 h 259"/>
                    <a:gd name="T8" fmla="*/ 199 w 275"/>
                    <a:gd name="T9" fmla="*/ 197 h 259"/>
                    <a:gd name="T10" fmla="*/ 201 w 275"/>
                    <a:gd name="T11" fmla="*/ 194 h 259"/>
                    <a:gd name="T12" fmla="*/ 199 w 275"/>
                    <a:gd name="T13" fmla="*/ 187 h 259"/>
                    <a:gd name="T14" fmla="*/ 196 w 275"/>
                    <a:gd name="T15" fmla="*/ 177 h 259"/>
                    <a:gd name="T16" fmla="*/ 187 w 275"/>
                    <a:gd name="T17" fmla="*/ 163 h 259"/>
                    <a:gd name="T18" fmla="*/ 175 w 275"/>
                    <a:gd name="T19" fmla="*/ 145 h 259"/>
                    <a:gd name="T20" fmla="*/ 156 w 275"/>
                    <a:gd name="T21" fmla="*/ 128 h 259"/>
                    <a:gd name="T22" fmla="*/ 140 w 275"/>
                    <a:gd name="T23" fmla="*/ 118 h 259"/>
                    <a:gd name="T24" fmla="*/ 108 w 275"/>
                    <a:gd name="T25" fmla="*/ 99 h 259"/>
                    <a:gd name="T26" fmla="*/ 73 w 275"/>
                    <a:gd name="T27" fmla="*/ 81 h 259"/>
                    <a:gd name="T28" fmla="*/ 42 w 275"/>
                    <a:gd name="T29" fmla="*/ 68 h 259"/>
                    <a:gd name="T30" fmla="*/ 18 w 275"/>
                    <a:gd name="T31" fmla="*/ 61 h 259"/>
                    <a:gd name="T32" fmla="*/ 11 w 275"/>
                    <a:gd name="T33" fmla="*/ 61 h 259"/>
                    <a:gd name="T34" fmla="*/ 0 w 275"/>
                    <a:gd name="T35" fmla="*/ 62 h 259"/>
                    <a:gd name="T36" fmla="*/ 23 w 275"/>
                    <a:gd name="T37" fmla="*/ 69 h 259"/>
                    <a:gd name="T38" fmla="*/ 61 w 275"/>
                    <a:gd name="T39" fmla="*/ 75 h 259"/>
                    <a:gd name="T40" fmla="*/ 97 w 275"/>
                    <a:gd name="T41" fmla="*/ 76 h 259"/>
                    <a:gd name="T42" fmla="*/ 116 w 275"/>
                    <a:gd name="T43" fmla="*/ 71 h 259"/>
                    <a:gd name="T44" fmla="*/ 116 w 275"/>
                    <a:gd name="T45" fmla="*/ 68 h 259"/>
                    <a:gd name="T46" fmla="*/ 111 w 275"/>
                    <a:gd name="T47" fmla="*/ 54 h 259"/>
                    <a:gd name="T48" fmla="*/ 102 w 275"/>
                    <a:gd name="T49" fmla="*/ 37 h 259"/>
                    <a:gd name="T50" fmla="*/ 92 w 275"/>
                    <a:gd name="T51" fmla="*/ 19 h 259"/>
                    <a:gd name="T52" fmla="*/ 82 w 275"/>
                    <a:gd name="T53" fmla="*/ 7 h 259"/>
                    <a:gd name="T54" fmla="*/ 78 w 275"/>
                    <a:gd name="T55" fmla="*/ 2 h 259"/>
                    <a:gd name="T56" fmla="*/ 75 w 275"/>
                    <a:gd name="T57" fmla="*/ 2 h 259"/>
                    <a:gd name="T58" fmla="*/ 83 w 275"/>
                    <a:gd name="T59" fmla="*/ 16 h 259"/>
                    <a:gd name="T60" fmla="*/ 101 w 275"/>
                    <a:gd name="T61" fmla="*/ 42 h 259"/>
                    <a:gd name="T62" fmla="*/ 127 w 275"/>
                    <a:gd name="T63" fmla="*/ 75 h 259"/>
                    <a:gd name="T64" fmla="*/ 161 w 275"/>
                    <a:gd name="T65" fmla="*/ 111 h 259"/>
                    <a:gd name="T66" fmla="*/ 175 w 275"/>
                    <a:gd name="T67" fmla="*/ 126 h 259"/>
                    <a:gd name="T68" fmla="*/ 206 w 275"/>
                    <a:gd name="T69" fmla="*/ 154 h 259"/>
                    <a:gd name="T70" fmla="*/ 237 w 275"/>
                    <a:gd name="T71" fmla="*/ 180 h 259"/>
                    <a:gd name="T72" fmla="*/ 261 w 275"/>
                    <a:gd name="T73" fmla="*/ 202 h 259"/>
                    <a:gd name="T74" fmla="*/ 275 w 275"/>
                    <a:gd name="T75" fmla="*/ 220 h 259"/>
                    <a:gd name="T76" fmla="*/ 275 w 275"/>
                    <a:gd name="T77" fmla="*/ 227 h 259"/>
                    <a:gd name="T78" fmla="*/ 273 w 275"/>
                    <a:gd name="T79" fmla="*/ 227 h 259"/>
                    <a:gd name="T80" fmla="*/ 267 w 275"/>
                    <a:gd name="T81" fmla="*/ 227 h 259"/>
                    <a:gd name="T82" fmla="*/ 254 w 275"/>
                    <a:gd name="T83" fmla="*/ 225 h 259"/>
                    <a:gd name="T84" fmla="*/ 237 w 275"/>
                    <a:gd name="T85" fmla="*/ 223 h 259"/>
                    <a:gd name="T86" fmla="*/ 215 w 275"/>
                    <a:gd name="T87" fmla="*/ 218 h 259"/>
                    <a:gd name="T88" fmla="*/ 213 w 275"/>
                    <a:gd name="T89" fmla="*/ 216 h 259"/>
                    <a:gd name="T90" fmla="*/ 197 w 275"/>
                    <a:gd name="T91" fmla="*/ 218 h 259"/>
                    <a:gd name="T92" fmla="*/ 173 w 275"/>
                    <a:gd name="T93" fmla="*/ 221 h 259"/>
                    <a:gd name="T94" fmla="*/ 146 w 275"/>
                    <a:gd name="T95" fmla="*/ 230 h 259"/>
                    <a:gd name="T96" fmla="*/ 120 w 275"/>
                    <a:gd name="T97" fmla="*/ 246 h 259"/>
                    <a:gd name="T98" fmla="*/ 109 w 275"/>
                    <a:gd name="T99" fmla="*/ 256 h 259"/>
                    <a:gd name="T100" fmla="*/ 109 w 275"/>
                    <a:gd name="T101" fmla="*/ 259 h 259"/>
                    <a:gd name="T102" fmla="*/ 121 w 275"/>
                    <a:gd name="T103" fmla="*/ 253 h 259"/>
                    <a:gd name="T104" fmla="*/ 139 w 275"/>
                    <a:gd name="T105" fmla="*/ 240 h 259"/>
                    <a:gd name="T106" fmla="*/ 161 w 275"/>
                    <a:gd name="T107" fmla="*/ 225 h 259"/>
                    <a:gd name="T108" fmla="*/ 182 w 275"/>
                    <a:gd name="T109" fmla="*/ 211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5" h="259">
                      <a:moveTo>
                        <a:pt x="182" y="211"/>
                      </a:moveTo>
                      <a:lnTo>
                        <a:pt x="187" y="208"/>
                      </a:lnTo>
                      <a:lnTo>
                        <a:pt x="192" y="206"/>
                      </a:lnTo>
                      <a:lnTo>
                        <a:pt x="194" y="206"/>
                      </a:lnTo>
                      <a:lnTo>
                        <a:pt x="197" y="204"/>
                      </a:lnTo>
                      <a:lnTo>
                        <a:pt x="197" y="204"/>
                      </a:lnTo>
                      <a:lnTo>
                        <a:pt x="199" y="204"/>
                      </a:lnTo>
                      <a:lnTo>
                        <a:pt x="199" y="202"/>
                      </a:lnTo>
                      <a:lnTo>
                        <a:pt x="199" y="201"/>
                      </a:lnTo>
                      <a:lnTo>
                        <a:pt x="199" y="197"/>
                      </a:lnTo>
                      <a:lnTo>
                        <a:pt x="201" y="194"/>
                      </a:lnTo>
                      <a:lnTo>
                        <a:pt x="201" y="194"/>
                      </a:lnTo>
                      <a:lnTo>
                        <a:pt x="199" y="190"/>
                      </a:lnTo>
                      <a:lnTo>
                        <a:pt x="199" y="187"/>
                      </a:lnTo>
                      <a:lnTo>
                        <a:pt x="197" y="182"/>
                      </a:lnTo>
                      <a:lnTo>
                        <a:pt x="196" y="177"/>
                      </a:lnTo>
                      <a:lnTo>
                        <a:pt x="192" y="170"/>
                      </a:lnTo>
                      <a:lnTo>
                        <a:pt x="187" y="163"/>
                      </a:lnTo>
                      <a:lnTo>
                        <a:pt x="182" y="154"/>
                      </a:lnTo>
                      <a:lnTo>
                        <a:pt x="175" y="145"/>
                      </a:lnTo>
                      <a:lnTo>
                        <a:pt x="166" y="137"/>
                      </a:lnTo>
                      <a:lnTo>
                        <a:pt x="156" y="128"/>
                      </a:lnTo>
                      <a:lnTo>
                        <a:pt x="156" y="128"/>
                      </a:lnTo>
                      <a:lnTo>
                        <a:pt x="140" y="118"/>
                      </a:lnTo>
                      <a:lnTo>
                        <a:pt x="125" y="107"/>
                      </a:lnTo>
                      <a:lnTo>
                        <a:pt x="108" y="99"/>
                      </a:lnTo>
                      <a:lnTo>
                        <a:pt x="90" y="90"/>
                      </a:lnTo>
                      <a:lnTo>
                        <a:pt x="73" y="81"/>
                      </a:lnTo>
                      <a:lnTo>
                        <a:pt x="56" y="75"/>
                      </a:lnTo>
                      <a:lnTo>
                        <a:pt x="42" y="68"/>
                      </a:lnTo>
                      <a:lnTo>
                        <a:pt x="28" y="64"/>
                      </a:lnTo>
                      <a:lnTo>
                        <a:pt x="18" y="61"/>
                      </a:lnTo>
                      <a:lnTo>
                        <a:pt x="11" y="61"/>
                      </a:lnTo>
                      <a:lnTo>
                        <a:pt x="11" y="61"/>
                      </a:lnTo>
                      <a:lnTo>
                        <a:pt x="0" y="61"/>
                      </a:lnTo>
                      <a:lnTo>
                        <a:pt x="0" y="62"/>
                      </a:lnTo>
                      <a:lnTo>
                        <a:pt x="9" y="66"/>
                      </a:lnTo>
                      <a:lnTo>
                        <a:pt x="23" y="69"/>
                      </a:lnTo>
                      <a:lnTo>
                        <a:pt x="42" y="71"/>
                      </a:lnTo>
                      <a:lnTo>
                        <a:pt x="61" y="75"/>
                      </a:lnTo>
                      <a:lnTo>
                        <a:pt x="80" y="76"/>
                      </a:lnTo>
                      <a:lnTo>
                        <a:pt x="97" y="76"/>
                      </a:lnTo>
                      <a:lnTo>
                        <a:pt x="109" y="75"/>
                      </a:lnTo>
                      <a:lnTo>
                        <a:pt x="116" y="71"/>
                      </a:lnTo>
                      <a:lnTo>
                        <a:pt x="116" y="71"/>
                      </a:lnTo>
                      <a:lnTo>
                        <a:pt x="116" y="68"/>
                      </a:lnTo>
                      <a:lnTo>
                        <a:pt x="115" y="62"/>
                      </a:lnTo>
                      <a:lnTo>
                        <a:pt x="111" y="54"/>
                      </a:lnTo>
                      <a:lnTo>
                        <a:pt x="108" y="47"/>
                      </a:lnTo>
                      <a:lnTo>
                        <a:pt x="102" y="37"/>
                      </a:lnTo>
                      <a:lnTo>
                        <a:pt x="97" y="28"/>
                      </a:lnTo>
                      <a:lnTo>
                        <a:pt x="92" y="19"/>
                      </a:lnTo>
                      <a:lnTo>
                        <a:pt x="87" y="12"/>
                      </a:lnTo>
                      <a:lnTo>
                        <a:pt x="82" y="7"/>
                      </a:lnTo>
                      <a:lnTo>
                        <a:pt x="78" y="2"/>
                      </a:lnTo>
                      <a:lnTo>
                        <a:pt x="78" y="2"/>
                      </a:lnTo>
                      <a:lnTo>
                        <a:pt x="75" y="0"/>
                      </a:lnTo>
                      <a:lnTo>
                        <a:pt x="75" y="2"/>
                      </a:lnTo>
                      <a:lnTo>
                        <a:pt x="78" y="7"/>
                      </a:lnTo>
                      <a:lnTo>
                        <a:pt x="83" y="16"/>
                      </a:lnTo>
                      <a:lnTo>
                        <a:pt x="90" y="28"/>
                      </a:lnTo>
                      <a:lnTo>
                        <a:pt x="101" y="42"/>
                      </a:lnTo>
                      <a:lnTo>
                        <a:pt x="113" y="57"/>
                      </a:lnTo>
                      <a:lnTo>
                        <a:pt x="127" y="75"/>
                      </a:lnTo>
                      <a:lnTo>
                        <a:pt x="144" y="92"/>
                      </a:lnTo>
                      <a:lnTo>
                        <a:pt x="161" y="111"/>
                      </a:lnTo>
                      <a:lnTo>
                        <a:pt x="161" y="111"/>
                      </a:lnTo>
                      <a:lnTo>
                        <a:pt x="175" y="126"/>
                      </a:lnTo>
                      <a:lnTo>
                        <a:pt x="191" y="140"/>
                      </a:lnTo>
                      <a:lnTo>
                        <a:pt x="206" y="154"/>
                      </a:lnTo>
                      <a:lnTo>
                        <a:pt x="223" y="168"/>
                      </a:lnTo>
                      <a:lnTo>
                        <a:pt x="237" y="180"/>
                      </a:lnTo>
                      <a:lnTo>
                        <a:pt x="251" y="192"/>
                      </a:lnTo>
                      <a:lnTo>
                        <a:pt x="261" y="202"/>
                      </a:lnTo>
                      <a:lnTo>
                        <a:pt x="270" y="213"/>
                      </a:lnTo>
                      <a:lnTo>
                        <a:pt x="275" y="220"/>
                      </a:lnTo>
                      <a:lnTo>
                        <a:pt x="275" y="227"/>
                      </a:lnTo>
                      <a:lnTo>
                        <a:pt x="275" y="227"/>
                      </a:lnTo>
                      <a:lnTo>
                        <a:pt x="275" y="227"/>
                      </a:lnTo>
                      <a:lnTo>
                        <a:pt x="273" y="227"/>
                      </a:lnTo>
                      <a:lnTo>
                        <a:pt x="270" y="227"/>
                      </a:lnTo>
                      <a:lnTo>
                        <a:pt x="267" y="227"/>
                      </a:lnTo>
                      <a:lnTo>
                        <a:pt x="261" y="227"/>
                      </a:lnTo>
                      <a:lnTo>
                        <a:pt x="254" y="225"/>
                      </a:lnTo>
                      <a:lnTo>
                        <a:pt x="248" y="225"/>
                      </a:lnTo>
                      <a:lnTo>
                        <a:pt x="237" y="223"/>
                      </a:lnTo>
                      <a:lnTo>
                        <a:pt x="227" y="220"/>
                      </a:lnTo>
                      <a:lnTo>
                        <a:pt x="215" y="218"/>
                      </a:lnTo>
                      <a:lnTo>
                        <a:pt x="215" y="218"/>
                      </a:lnTo>
                      <a:lnTo>
                        <a:pt x="213" y="216"/>
                      </a:lnTo>
                      <a:lnTo>
                        <a:pt x="206" y="218"/>
                      </a:lnTo>
                      <a:lnTo>
                        <a:pt x="197" y="218"/>
                      </a:lnTo>
                      <a:lnTo>
                        <a:pt x="185" y="220"/>
                      </a:lnTo>
                      <a:lnTo>
                        <a:pt x="173" y="221"/>
                      </a:lnTo>
                      <a:lnTo>
                        <a:pt x="159" y="225"/>
                      </a:lnTo>
                      <a:lnTo>
                        <a:pt x="146" y="230"/>
                      </a:lnTo>
                      <a:lnTo>
                        <a:pt x="132" y="237"/>
                      </a:lnTo>
                      <a:lnTo>
                        <a:pt x="120" y="246"/>
                      </a:lnTo>
                      <a:lnTo>
                        <a:pt x="109" y="256"/>
                      </a:lnTo>
                      <a:lnTo>
                        <a:pt x="109" y="256"/>
                      </a:lnTo>
                      <a:lnTo>
                        <a:pt x="108" y="259"/>
                      </a:lnTo>
                      <a:lnTo>
                        <a:pt x="109" y="259"/>
                      </a:lnTo>
                      <a:lnTo>
                        <a:pt x="115" y="256"/>
                      </a:lnTo>
                      <a:lnTo>
                        <a:pt x="121" y="253"/>
                      </a:lnTo>
                      <a:lnTo>
                        <a:pt x="130" y="247"/>
                      </a:lnTo>
                      <a:lnTo>
                        <a:pt x="139" y="240"/>
                      </a:lnTo>
                      <a:lnTo>
                        <a:pt x="149" y="234"/>
                      </a:lnTo>
                      <a:lnTo>
                        <a:pt x="161" y="225"/>
                      </a:lnTo>
                      <a:lnTo>
                        <a:pt x="172" y="218"/>
                      </a:lnTo>
                      <a:lnTo>
                        <a:pt x="182" y="211"/>
                      </a:lnTo>
                      <a:lnTo>
                        <a:pt x="182" y="211"/>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486" name="Freeform 54"/>
                <p:cNvSpPr>
                  <a:spLocks/>
                </p:cNvSpPr>
                <p:nvPr/>
              </p:nvSpPr>
              <p:spPr bwMode="auto">
                <a:xfrm>
                  <a:off x="2103" y="2611"/>
                  <a:ext cx="575" cy="449"/>
                </a:xfrm>
                <a:custGeom>
                  <a:avLst/>
                  <a:gdLst>
                    <a:gd name="T0" fmla="*/ 83 w 1149"/>
                    <a:gd name="T1" fmla="*/ 290 h 899"/>
                    <a:gd name="T2" fmla="*/ 129 w 1149"/>
                    <a:gd name="T3" fmla="*/ 315 h 899"/>
                    <a:gd name="T4" fmla="*/ 157 w 1149"/>
                    <a:gd name="T5" fmla="*/ 275 h 899"/>
                    <a:gd name="T6" fmla="*/ 176 w 1149"/>
                    <a:gd name="T7" fmla="*/ 166 h 899"/>
                    <a:gd name="T8" fmla="*/ 183 w 1149"/>
                    <a:gd name="T9" fmla="*/ 240 h 899"/>
                    <a:gd name="T10" fmla="*/ 226 w 1149"/>
                    <a:gd name="T11" fmla="*/ 313 h 899"/>
                    <a:gd name="T12" fmla="*/ 240 w 1149"/>
                    <a:gd name="T13" fmla="*/ 332 h 899"/>
                    <a:gd name="T14" fmla="*/ 326 w 1149"/>
                    <a:gd name="T15" fmla="*/ 358 h 899"/>
                    <a:gd name="T16" fmla="*/ 390 w 1149"/>
                    <a:gd name="T17" fmla="*/ 373 h 899"/>
                    <a:gd name="T18" fmla="*/ 420 w 1149"/>
                    <a:gd name="T19" fmla="*/ 425 h 899"/>
                    <a:gd name="T20" fmla="*/ 482 w 1149"/>
                    <a:gd name="T21" fmla="*/ 498 h 899"/>
                    <a:gd name="T22" fmla="*/ 508 w 1149"/>
                    <a:gd name="T23" fmla="*/ 493 h 899"/>
                    <a:gd name="T24" fmla="*/ 534 w 1149"/>
                    <a:gd name="T25" fmla="*/ 475 h 899"/>
                    <a:gd name="T26" fmla="*/ 570 w 1149"/>
                    <a:gd name="T27" fmla="*/ 534 h 899"/>
                    <a:gd name="T28" fmla="*/ 658 w 1149"/>
                    <a:gd name="T29" fmla="*/ 593 h 899"/>
                    <a:gd name="T30" fmla="*/ 665 w 1149"/>
                    <a:gd name="T31" fmla="*/ 588 h 899"/>
                    <a:gd name="T32" fmla="*/ 646 w 1149"/>
                    <a:gd name="T33" fmla="*/ 501 h 899"/>
                    <a:gd name="T34" fmla="*/ 648 w 1149"/>
                    <a:gd name="T35" fmla="*/ 406 h 899"/>
                    <a:gd name="T36" fmla="*/ 675 w 1149"/>
                    <a:gd name="T37" fmla="*/ 194 h 899"/>
                    <a:gd name="T38" fmla="*/ 686 w 1149"/>
                    <a:gd name="T39" fmla="*/ 138 h 899"/>
                    <a:gd name="T40" fmla="*/ 668 w 1149"/>
                    <a:gd name="T41" fmla="*/ 211 h 899"/>
                    <a:gd name="T42" fmla="*/ 654 w 1149"/>
                    <a:gd name="T43" fmla="*/ 385 h 899"/>
                    <a:gd name="T44" fmla="*/ 656 w 1149"/>
                    <a:gd name="T45" fmla="*/ 451 h 899"/>
                    <a:gd name="T46" fmla="*/ 668 w 1149"/>
                    <a:gd name="T47" fmla="*/ 536 h 899"/>
                    <a:gd name="T48" fmla="*/ 694 w 1149"/>
                    <a:gd name="T49" fmla="*/ 572 h 899"/>
                    <a:gd name="T50" fmla="*/ 703 w 1149"/>
                    <a:gd name="T51" fmla="*/ 601 h 899"/>
                    <a:gd name="T52" fmla="*/ 713 w 1149"/>
                    <a:gd name="T53" fmla="*/ 638 h 899"/>
                    <a:gd name="T54" fmla="*/ 720 w 1149"/>
                    <a:gd name="T55" fmla="*/ 657 h 899"/>
                    <a:gd name="T56" fmla="*/ 732 w 1149"/>
                    <a:gd name="T57" fmla="*/ 674 h 899"/>
                    <a:gd name="T58" fmla="*/ 846 w 1149"/>
                    <a:gd name="T59" fmla="*/ 740 h 899"/>
                    <a:gd name="T60" fmla="*/ 952 w 1149"/>
                    <a:gd name="T61" fmla="*/ 828 h 899"/>
                    <a:gd name="T62" fmla="*/ 983 w 1149"/>
                    <a:gd name="T63" fmla="*/ 843 h 899"/>
                    <a:gd name="T64" fmla="*/ 998 w 1149"/>
                    <a:gd name="T65" fmla="*/ 835 h 899"/>
                    <a:gd name="T66" fmla="*/ 1007 w 1149"/>
                    <a:gd name="T67" fmla="*/ 657 h 899"/>
                    <a:gd name="T68" fmla="*/ 1064 w 1149"/>
                    <a:gd name="T69" fmla="*/ 418 h 899"/>
                    <a:gd name="T70" fmla="*/ 1024 w 1149"/>
                    <a:gd name="T71" fmla="*/ 541 h 899"/>
                    <a:gd name="T72" fmla="*/ 1014 w 1149"/>
                    <a:gd name="T73" fmla="*/ 776 h 899"/>
                    <a:gd name="T74" fmla="*/ 1048 w 1149"/>
                    <a:gd name="T75" fmla="*/ 880 h 899"/>
                    <a:gd name="T76" fmla="*/ 1107 w 1149"/>
                    <a:gd name="T77" fmla="*/ 866 h 899"/>
                    <a:gd name="T78" fmla="*/ 1149 w 1149"/>
                    <a:gd name="T79" fmla="*/ 880 h 899"/>
                    <a:gd name="T80" fmla="*/ 1050 w 1149"/>
                    <a:gd name="T81" fmla="*/ 897 h 899"/>
                    <a:gd name="T82" fmla="*/ 931 w 1149"/>
                    <a:gd name="T83" fmla="*/ 835 h 899"/>
                    <a:gd name="T84" fmla="*/ 769 w 1149"/>
                    <a:gd name="T85" fmla="*/ 724 h 899"/>
                    <a:gd name="T86" fmla="*/ 630 w 1149"/>
                    <a:gd name="T87" fmla="*/ 627 h 899"/>
                    <a:gd name="T88" fmla="*/ 575 w 1149"/>
                    <a:gd name="T89" fmla="*/ 581 h 899"/>
                    <a:gd name="T90" fmla="*/ 483 w 1149"/>
                    <a:gd name="T91" fmla="*/ 518 h 899"/>
                    <a:gd name="T92" fmla="*/ 404 w 1149"/>
                    <a:gd name="T93" fmla="*/ 435 h 899"/>
                    <a:gd name="T94" fmla="*/ 356 w 1149"/>
                    <a:gd name="T95" fmla="*/ 442 h 899"/>
                    <a:gd name="T96" fmla="*/ 238 w 1149"/>
                    <a:gd name="T97" fmla="*/ 349 h 899"/>
                    <a:gd name="T98" fmla="*/ 50 w 1149"/>
                    <a:gd name="T99" fmla="*/ 323 h 899"/>
                    <a:gd name="T100" fmla="*/ 3 w 1149"/>
                    <a:gd name="T101" fmla="*/ 273 h 899"/>
                    <a:gd name="T102" fmla="*/ 0 w 1149"/>
                    <a:gd name="T103" fmla="*/ 135 h 899"/>
                    <a:gd name="T104" fmla="*/ 7 w 1149"/>
                    <a:gd name="T105" fmla="*/ 0 h 899"/>
                    <a:gd name="T106" fmla="*/ 13 w 1149"/>
                    <a:gd name="T107" fmla="*/ 130 h 899"/>
                    <a:gd name="T108" fmla="*/ 53 w 1149"/>
                    <a:gd name="T109" fmla="*/ 275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49" h="899">
                      <a:moveTo>
                        <a:pt x="53" y="275"/>
                      </a:moveTo>
                      <a:lnTo>
                        <a:pt x="62" y="277"/>
                      </a:lnTo>
                      <a:lnTo>
                        <a:pt x="69" y="280"/>
                      </a:lnTo>
                      <a:lnTo>
                        <a:pt x="76" y="285"/>
                      </a:lnTo>
                      <a:lnTo>
                        <a:pt x="83" y="290"/>
                      </a:lnTo>
                      <a:lnTo>
                        <a:pt x="89" y="296"/>
                      </a:lnTo>
                      <a:lnTo>
                        <a:pt x="96" y="301"/>
                      </a:lnTo>
                      <a:lnTo>
                        <a:pt x="105" y="306"/>
                      </a:lnTo>
                      <a:lnTo>
                        <a:pt x="115" y="311"/>
                      </a:lnTo>
                      <a:lnTo>
                        <a:pt x="129" y="315"/>
                      </a:lnTo>
                      <a:lnTo>
                        <a:pt x="145" y="318"/>
                      </a:lnTo>
                      <a:lnTo>
                        <a:pt x="145" y="318"/>
                      </a:lnTo>
                      <a:lnTo>
                        <a:pt x="148" y="311"/>
                      </a:lnTo>
                      <a:lnTo>
                        <a:pt x="152" y="296"/>
                      </a:lnTo>
                      <a:lnTo>
                        <a:pt x="157" y="275"/>
                      </a:lnTo>
                      <a:lnTo>
                        <a:pt x="160" y="249"/>
                      </a:lnTo>
                      <a:lnTo>
                        <a:pt x="166" y="221"/>
                      </a:lnTo>
                      <a:lnTo>
                        <a:pt x="169" y="197"/>
                      </a:lnTo>
                      <a:lnTo>
                        <a:pt x="172" y="176"/>
                      </a:lnTo>
                      <a:lnTo>
                        <a:pt x="176" y="166"/>
                      </a:lnTo>
                      <a:lnTo>
                        <a:pt x="178" y="166"/>
                      </a:lnTo>
                      <a:lnTo>
                        <a:pt x="178" y="180"/>
                      </a:lnTo>
                      <a:lnTo>
                        <a:pt x="178" y="180"/>
                      </a:lnTo>
                      <a:lnTo>
                        <a:pt x="178" y="213"/>
                      </a:lnTo>
                      <a:lnTo>
                        <a:pt x="183" y="240"/>
                      </a:lnTo>
                      <a:lnTo>
                        <a:pt x="190" y="263"/>
                      </a:lnTo>
                      <a:lnTo>
                        <a:pt x="198" y="280"/>
                      </a:lnTo>
                      <a:lnTo>
                        <a:pt x="209" y="294"/>
                      </a:lnTo>
                      <a:lnTo>
                        <a:pt x="217" y="304"/>
                      </a:lnTo>
                      <a:lnTo>
                        <a:pt x="226" y="313"/>
                      </a:lnTo>
                      <a:lnTo>
                        <a:pt x="233" y="318"/>
                      </a:lnTo>
                      <a:lnTo>
                        <a:pt x="238" y="321"/>
                      </a:lnTo>
                      <a:lnTo>
                        <a:pt x="238" y="325"/>
                      </a:lnTo>
                      <a:lnTo>
                        <a:pt x="238" y="325"/>
                      </a:lnTo>
                      <a:lnTo>
                        <a:pt x="240" y="332"/>
                      </a:lnTo>
                      <a:lnTo>
                        <a:pt x="248" y="339"/>
                      </a:lnTo>
                      <a:lnTo>
                        <a:pt x="264" y="344"/>
                      </a:lnTo>
                      <a:lnTo>
                        <a:pt x="283" y="349"/>
                      </a:lnTo>
                      <a:lnTo>
                        <a:pt x="304" y="354"/>
                      </a:lnTo>
                      <a:lnTo>
                        <a:pt x="326" y="358"/>
                      </a:lnTo>
                      <a:lnTo>
                        <a:pt x="347" y="363"/>
                      </a:lnTo>
                      <a:lnTo>
                        <a:pt x="366" y="366"/>
                      </a:lnTo>
                      <a:lnTo>
                        <a:pt x="381" y="370"/>
                      </a:lnTo>
                      <a:lnTo>
                        <a:pt x="390" y="373"/>
                      </a:lnTo>
                      <a:lnTo>
                        <a:pt x="390" y="373"/>
                      </a:lnTo>
                      <a:lnTo>
                        <a:pt x="385" y="372"/>
                      </a:lnTo>
                      <a:lnTo>
                        <a:pt x="387" y="378"/>
                      </a:lnTo>
                      <a:lnTo>
                        <a:pt x="394" y="391"/>
                      </a:lnTo>
                      <a:lnTo>
                        <a:pt x="406" y="406"/>
                      </a:lnTo>
                      <a:lnTo>
                        <a:pt x="420" y="425"/>
                      </a:lnTo>
                      <a:lnTo>
                        <a:pt x="435" y="444"/>
                      </a:lnTo>
                      <a:lnTo>
                        <a:pt x="451" y="463"/>
                      </a:lnTo>
                      <a:lnTo>
                        <a:pt x="464" y="479"/>
                      </a:lnTo>
                      <a:lnTo>
                        <a:pt x="475" y="491"/>
                      </a:lnTo>
                      <a:lnTo>
                        <a:pt x="482" y="498"/>
                      </a:lnTo>
                      <a:lnTo>
                        <a:pt x="482" y="498"/>
                      </a:lnTo>
                      <a:lnTo>
                        <a:pt x="487" y="499"/>
                      </a:lnTo>
                      <a:lnTo>
                        <a:pt x="494" y="499"/>
                      </a:lnTo>
                      <a:lnTo>
                        <a:pt x="501" y="496"/>
                      </a:lnTo>
                      <a:lnTo>
                        <a:pt x="508" y="493"/>
                      </a:lnTo>
                      <a:lnTo>
                        <a:pt x="515" y="487"/>
                      </a:lnTo>
                      <a:lnTo>
                        <a:pt x="521" y="484"/>
                      </a:lnTo>
                      <a:lnTo>
                        <a:pt x="527" y="479"/>
                      </a:lnTo>
                      <a:lnTo>
                        <a:pt x="530" y="477"/>
                      </a:lnTo>
                      <a:lnTo>
                        <a:pt x="534" y="475"/>
                      </a:lnTo>
                      <a:lnTo>
                        <a:pt x="535" y="479"/>
                      </a:lnTo>
                      <a:lnTo>
                        <a:pt x="535" y="479"/>
                      </a:lnTo>
                      <a:lnTo>
                        <a:pt x="544" y="498"/>
                      </a:lnTo>
                      <a:lnTo>
                        <a:pt x="556" y="517"/>
                      </a:lnTo>
                      <a:lnTo>
                        <a:pt x="570" y="534"/>
                      </a:lnTo>
                      <a:lnTo>
                        <a:pt x="587" y="551"/>
                      </a:lnTo>
                      <a:lnTo>
                        <a:pt x="606" y="565"/>
                      </a:lnTo>
                      <a:lnTo>
                        <a:pt x="623" y="575"/>
                      </a:lnTo>
                      <a:lnTo>
                        <a:pt x="642" y="586"/>
                      </a:lnTo>
                      <a:lnTo>
                        <a:pt x="658" y="593"/>
                      </a:lnTo>
                      <a:lnTo>
                        <a:pt x="670" y="598"/>
                      </a:lnTo>
                      <a:lnTo>
                        <a:pt x="679" y="600"/>
                      </a:lnTo>
                      <a:lnTo>
                        <a:pt x="679" y="600"/>
                      </a:lnTo>
                      <a:lnTo>
                        <a:pt x="672" y="596"/>
                      </a:lnTo>
                      <a:lnTo>
                        <a:pt x="665" y="588"/>
                      </a:lnTo>
                      <a:lnTo>
                        <a:pt x="658" y="575"/>
                      </a:lnTo>
                      <a:lnTo>
                        <a:pt x="654" y="560"/>
                      </a:lnTo>
                      <a:lnTo>
                        <a:pt x="651" y="541"/>
                      </a:lnTo>
                      <a:lnTo>
                        <a:pt x="648" y="522"/>
                      </a:lnTo>
                      <a:lnTo>
                        <a:pt x="646" y="501"/>
                      </a:lnTo>
                      <a:lnTo>
                        <a:pt x="644" y="482"/>
                      </a:lnTo>
                      <a:lnTo>
                        <a:pt x="644" y="463"/>
                      </a:lnTo>
                      <a:lnTo>
                        <a:pt x="644" y="448"/>
                      </a:lnTo>
                      <a:lnTo>
                        <a:pt x="644" y="448"/>
                      </a:lnTo>
                      <a:lnTo>
                        <a:pt x="648" y="406"/>
                      </a:lnTo>
                      <a:lnTo>
                        <a:pt x="651" y="361"/>
                      </a:lnTo>
                      <a:lnTo>
                        <a:pt x="656" y="316"/>
                      </a:lnTo>
                      <a:lnTo>
                        <a:pt x="663" y="271"/>
                      </a:lnTo>
                      <a:lnTo>
                        <a:pt x="670" y="230"/>
                      </a:lnTo>
                      <a:lnTo>
                        <a:pt x="675" y="194"/>
                      </a:lnTo>
                      <a:lnTo>
                        <a:pt x="680" y="164"/>
                      </a:lnTo>
                      <a:lnTo>
                        <a:pt x="684" y="145"/>
                      </a:lnTo>
                      <a:lnTo>
                        <a:pt x="686" y="135"/>
                      </a:lnTo>
                      <a:lnTo>
                        <a:pt x="686" y="138"/>
                      </a:lnTo>
                      <a:lnTo>
                        <a:pt x="686" y="138"/>
                      </a:lnTo>
                      <a:lnTo>
                        <a:pt x="686" y="137"/>
                      </a:lnTo>
                      <a:lnTo>
                        <a:pt x="682" y="145"/>
                      </a:lnTo>
                      <a:lnTo>
                        <a:pt x="679" y="161"/>
                      </a:lnTo>
                      <a:lnTo>
                        <a:pt x="674" y="183"/>
                      </a:lnTo>
                      <a:lnTo>
                        <a:pt x="668" y="211"/>
                      </a:lnTo>
                      <a:lnTo>
                        <a:pt x="663" y="242"/>
                      </a:lnTo>
                      <a:lnTo>
                        <a:pt x="658" y="277"/>
                      </a:lnTo>
                      <a:lnTo>
                        <a:pt x="654" y="313"/>
                      </a:lnTo>
                      <a:lnTo>
                        <a:pt x="654" y="351"/>
                      </a:lnTo>
                      <a:lnTo>
                        <a:pt x="654" y="385"/>
                      </a:lnTo>
                      <a:lnTo>
                        <a:pt x="654" y="385"/>
                      </a:lnTo>
                      <a:lnTo>
                        <a:pt x="656" y="399"/>
                      </a:lnTo>
                      <a:lnTo>
                        <a:pt x="656" y="415"/>
                      </a:lnTo>
                      <a:lnTo>
                        <a:pt x="656" y="432"/>
                      </a:lnTo>
                      <a:lnTo>
                        <a:pt x="656" y="451"/>
                      </a:lnTo>
                      <a:lnTo>
                        <a:pt x="658" y="472"/>
                      </a:lnTo>
                      <a:lnTo>
                        <a:pt x="658" y="491"/>
                      </a:lnTo>
                      <a:lnTo>
                        <a:pt x="660" y="508"/>
                      </a:lnTo>
                      <a:lnTo>
                        <a:pt x="663" y="524"/>
                      </a:lnTo>
                      <a:lnTo>
                        <a:pt x="668" y="536"/>
                      </a:lnTo>
                      <a:lnTo>
                        <a:pt x="674" y="544"/>
                      </a:lnTo>
                      <a:lnTo>
                        <a:pt x="674" y="544"/>
                      </a:lnTo>
                      <a:lnTo>
                        <a:pt x="682" y="555"/>
                      </a:lnTo>
                      <a:lnTo>
                        <a:pt x="689" y="563"/>
                      </a:lnTo>
                      <a:lnTo>
                        <a:pt x="694" y="572"/>
                      </a:lnTo>
                      <a:lnTo>
                        <a:pt x="698" y="579"/>
                      </a:lnTo>
                      <a:lnTo>
                        <a:pt x="701" y="586"/>
                      </a:lnTo>
                      <a:lnTo>
                        <a:pt x="703" y="593"/>
                      </a:lnTo>
                      <a:lnTo>
                        <a:pt x="703" y="596"/>
                      </a:lnTo>
                      <a:lnTo>
                        <a:pt x="703" y="601"/>
                      </a:lnTo>
                      <a:lnTo>
                        <a:pt x="703" y="603"/>
                      </a:lnTo>
                      <a:lnTo>
                        <a:pt x="703" y="605"/>
                      </a:lnTo>
                      <a:lnTo>
                        <a:pt x="703" y="605"/>
                      </a:lnTo>
                      <a:lnTo>
                        <a:pt x="710" y="624"/>
                      </a:lnTo>
                      <a:lnTo>
                        <a:pt x="713" y="638"/>
                      </a:lnTo>
                      <a:lnTo>
                        <a:pt x="715" y="646"/>
                      </a:lnTo>
                      <a:lnTo>
                        <a:pt x="717" y="651"/>
                      </a:lnTo>
                      <a:lnTo>
                        <a:pt x="718" y="655"/>
                      </a:lnTo>
                      <a:lnTo>
                        <a:pt x="718" y="657"/>
                      </a:lnTo>
                      <a:lnTo>
                        <a:pt x="720" y="657"/>
                      </a:lnTo>
                      <a:lnTo>
                        <a:pt x="722" y="660"/>
                      </a:lnTo>
                      <a:lnTo>
                        <a:pt x="724" y="664"/>
                      </a:lnTo>
                      <a:lnTo>
                        <a:pt x="727" y="671"/>
                      </a:lnTo>
                      <a:lnTo>
                        <a:pt x="727" y="671"/>
                      </a:lnTo>
                      <a:lnTo>
                        <a:pt x="732" y="674"/>
                      </a:lnTo>
                      <a:lnTo>
                        <a:pt x="744" y="681"/>
                      </a:lnTo>
                      <a:lnTo>
                        <a:pt x="765" y="691"/>
                      </a:lnTo>
                      <a:lnTo>
                        <a:pt x="789" y="705"/>
                      </a:lnTo>
                      <a:lnTo>
                        <a:pt x="817" y="721"/>
                      </a:lnTo>
                      <a:lnTo>
                        <a:pt x="846" y="740"/>
                      </a:lnTo>
                      <a:lnTo>
                        <a:pt x="876" y="760"/>
                      </a:lnTo>
                      <a:lnTo>
                        <a:pt x="905" y="783"/>
                      </a:lnTo>
                      <a:lnTo>
                        <a:pt x="929" y="805"/>
                      </a:lnTo>
                      <a:lnTo>
                        <a:pt x="952" y="828"/>
                      </a:lnTo>
                      <a:lnTo>
                        <a:pt x="952" y="828"/>
                      </a:lnTo>
                      <a:lnTo>
                        <a:pt x="953" y="829"/>
                      </a:lnTo>
                      <a:lnTo>
                        <a:pt x="959" y="831"/>
                      </a:lnTo>
                      <a:lnTo>
                        <a:pt x="966" y="835"/>
                      </a:lnTo>
                      <a:lnTo>
                        <a:pt x="974" y="840"/>
                      </a:lnTo>
                      <a:lnTo>
                        <a:pt x="983" y="843"/>
                      </a:lnTo>
                      <a:lnTo>
                        <a:pt x="990" y="845"/>
                      </a:lnTo>
                      <a:lnTo>
                        <a:pt x="997" y="847"/>
                      </a:lnTo>
                      <a:lnTo>
                        <a:pt x="1002" y="845"/>
                      </a:lnTo>
                      <a:lnTo>
                        <a:pt x="1002" y="842"/>
                      </a:lnTo>
                      <a:lnTo>
                        <a:pt x="998" y="835"/>
                      </a:lnTo>
                      <a:lnTo>
                        <a:pt x="998" y="835"/>
                      </a:lnTo>
                      <a:lnTo>
                        <a:pt x="991" y="807"/>
                      </a:lnTo>
                      <a:lnTo>
                        <a:pt x="991" y="766"/>
                      </a:lnTo>
                      <a:lnTo>
                        <a:pt x="998" y="715"/>
                      </a:lnTo>
                      <a:lnTo>
                        <a:pt x="1007" y="657"/>
                      </a:lnTo>
                      <a:lnTo>
                        <a:pt x="1021" y="596"/>
                      </a:lnTo>
                      <a:lnTo>
                        <a:pt x="1033" y="537"/>
                      </a:lnTo>
                      <a:lnTo>
                        <a:pt x="1047" y="486"/>
                      </a:lnTo>
                      <a:lnTo>
                        <a:pt x="1057" y="444"/>
                      </a:lnTo>
                      <a:lnTo>
                        <a:pt x="1064" y="418"/>
                      </a:lnTo>
                      <a:lnTo>
                        <a:pt x="1066" y="410"/>
                      </a:lnTo>
                      <a:lnTo>
                        <a:pt x="1066" y="410"/>
                      </a:lnTo>
                      <a:lnTo>
                        <a:pt x="1048" y="449"/>
                      </a:lnTo>
                      <a:lnTo>
                        <a:pt x="1035" y="494"/>
                      </a:lnTo>
                      <a:lnTo>
                        <a:pt x="1024" y="541"/>
                      </a:lnTo>
                      <a:lnTo>
                        <a:pt x="1017" y="589"/>
                      </a:lnTo>
                      <a:lnTo>
                        <a:pt x="1012" y="638"/>
                      </a:lnTo>
                      <a:lnTo>
                        <a:pt x="1010" y="684"/>
                      </a:lnTo>
                      <a:lnTo>
                        <a:pt x="1010" y="731"/>
                      </a:lnTo>
                      <a:lnTo>
                        <a:pt x="1014" y="776"/>
                      </a:lnTo>
                      <a:lnTo>
                        <a:pt x="1021" y="816"/>
                      </a:lnTo>
                      <a:lnTo>
                        <a:pt x="1029" y="850"/>
                      </a:lnTo>
                      <a:lnTo>
                        <a:pt x="1029" y="850"/>
                      </a:lnTo>
                      <a:lnTo>
                        <a:pt x="1038" y="869"/>
                      </a:lnTo>
                      <a:lnTo>
                        <a:pt x="1048" y="880"/>
                      </a:lnTo>
                      <a:lnTo>
                        <a:pt x="1059" y="883"/>
                      </a:lnTo>
                      <a:lnTo>
                        <a:pt x="1071" y="883"/>
                      </a:lnTo>
                      <a:lnTo>
                        <a:pt x="1083" y="878"/>
                      </a:lnTo>
                      <a:lnTo>
                        <a:pt x="1095" y="873"/>
                      </a:lnTo>
                      <a:lnTo>
                        <a:pt x="1107" y="866"/>
                      </a:lnTo>
                      <a:lnTo>
                        <a:pt x="1119" y="862"/>
                      </a:lnTo>
                      <a:lnTo>
                        <a:pt x="1131" y="862"/>
                      </a:lnTo>
                      <a:lnTo>
                        <a:pt x="1142" y="869"/>
                      </a:lnTo>
                      <a:lnTo>
                        <a:pt x="1142" y="869"/>
                      </a:lnTo>
                      <a:lnTo>
                        <a:pt x="1149" y="880"/>
                      </a:lnTo>
                      <a:lnTo>
                        <a:pt x="1143" y="888"/>
                      </a:lnTo>
                      <a:lnTo>
                        <a:pt x="1130" y="895"/>
                      </a:lnTo>
                      <a:lnTo>
                        <a:pt x="1109" y="899"/>
                      </a:lnTo>
                      <a:lnTo>
                        <a:pt x="1081" y="899"/>
                      </a:lnTo>
                      <a:lnTo>
                        <a:pt x="1050" y="897"/>
                      </a:lnTo>
                      <a:lnTo>
                        <a:pt x="1019" y="888"/>
                      </a:lnTo>
                      <a:lnTo>
                        <a:pt x="986" y="876"/>
                      </a:lnTo>
                      <a:lnTo>
                        <a:pt x="957" y="857"/>
                      </a:lnTo>
                      <a:lnTo>
                        <a:pt x="931" y="835"/>
                      </a:lnTo>
                      <a:lnTo>
                        <a:pt x="931" y="835"/>
                      </a:lnTo>
                      <a:lnTo>
                        <a:pt x="905" y="809"/>
                      </a:lnTo>
                      <a:lnTo>
                        <a:pt x="876" y="785"/>
                      </a:lnTo>
                      <a:lnTo>
                        <a:pt x="841" y="764"/>
                      </a:lnTo>
                      <a:lnTo>
                        <a:pt x="805" y="743"/>
                      </a:lnTo>
                      <a:lnTo>
                        <a:pt x="769" y="724"/>
                      </a:lnTo>
                      <a:lnTo>
                        <a:pt x="734" y="707"/>
                      </a:lnTo>
                      <a:lnTo>
                        <a:pt x="701" y="688"/>
                      </a:lnTo>
                      <a:lnTo>
                        <a:pt x="672" y="669"/>
                      </a:lnTo>
                      <a:lnTo>
                        <a:pt x="648" y="648"/>
                      </a:lnTo>
                      <a:lnTo>
                        <a:pt x="630" y="627"/>
                      </a:lnTo>
                      <a:lnTo>
                        <a:pt x="630" y="627"/>
                      </a:lnTo>
                      <a:lnTo>
                        <a:pt x="616" y="608"/>
                      </a:lnTo>
                      <a:lnTo>
                        <a:pt x="603" y="594"/>
                      </a:lnTo>
                      <a:lnTo>
                        <a:pt x="589" y="586"/>
                      </a:lnTo>
                      <a:lnTo>
                        <a:pt x="575" y="581"/>
                      </a:lnTo>
                      <a:lnTo>
                        <a:pt x="561" y="574"/>
                      </a:lnTo>
                      <a:lnTo>
                        <a:pt x="544" y="567"/>
                      </a:lnTo>
                      <a:lnTo>
                        <a:pt x="527" y="556"/>
                      </a:lnTo>
                      <a:lnTo>
                        <a:pt x="506" y="541"/>
                      </a:lnTo>
                      <a:lnTo>
                        <a:pt x="483" y="518"/>
                      </a:lnTo>
                      <a:lnTo>
                        <a:pt x="458" y="487"/>
                      </a:lnTo>
                      <a:lnTo>
                        <a:pt x="458" y="487"/>
                      </a:lnTo>
                      <a:lnTo>
                        <a:pt x="433" y="458"/>
                      </a:lnTo>
                      <a:lnTo>
                        <a:pt x="416" y="442"/>
                      </a:lnTo>
                      <a:lnTo>
                        <a:pt x="404" y="435"/>
                      </a:lnTo>
                      <a:lnTo>
                        <a:pt x="395" y="437"/>
                      </a:lnTo>
                      <a:lnTo>
                        <a:pt x="388" y="441"/>
                      </a:lnTo>
                      <a:lnTo>
                        <a:pt x="380" y="446"/>
                      </a:lnTo>
                      <a:lnTo>
                        <a:pt x="369" y="448"/>
                      </a:lnTo>
                      <a:lnTo>
                        <a:pt x="356" y="442"/>
                      </a:lnTo>
                      <a:lnTo>
                        <a:pt x="337" y="427"/>
                      </a:lnTo>
                      <a:lnTo>
                        <a:pt x="311" y="399"/>
                      </a:lnTo>
                      <a:lnTo>
                        <a:pt x="311" y="399"/>
                      </a:lnTo>
                      <a:lnTo>
                        <a:pt x="276" y="370"/>
                      </a:lnTo>
                      <a:lnTo>
                        <a:pt x="238" y="349"/>
                      </a:lnTo>
                      <a:lnTo>
                        <a:pt x="197" y="337"/>
                      </a:lnTo>
                      <a:lnTo>
                        <a:pt x="157" y="330"/>
                      </a:lnTo>
                      <a:lnTo>
                        <a:pt x="117" y="327"/>
                      </a:lnTo>
                      <a:lnTo>
                        <a:pt x="81" y="327"/>
                      </a:lnTo>
                      <a:lnTo>
                        <a:pt x="50" y="323"/>
                      </a:lnTo>
                      <a:lnTo>
                        <a:pt x="26" y="318"/>
                      </a:lnTo>
                      <a:lnTo>
                        <a:pt x="10" y="308"/>
                      </a:lnTo>
                      <a:lnTo>
                        <a:pt x="3" y="289"/>
                      </a:lnTo>
                      <a:lnTo>
                        <a:pt x="3" y="289"/>
                      </a:lnTo>
                      <a:lnTo>
                        <a:pt x="3" y="273"/>
                      </a:lnTo>
                      <a:lnTo>
                        <a:pt x="3" y="251"/>
                      </a:lnTo>
                      <a:lnTo>
                        <a:pt x="1" y="226"/>
                      </a:lnTo>
                      <a:lnTo>
                        <a:pt x="0" y="197"/>
                      </a:lnTo>
                      <a:lnTo>
                        <a:pt x="0" y="168"/>
                      </a:lnTo>
                      <a:lnTo>
                        <a:pt x="0" y="135"/>
                      </a:lnTo>
                      <a:lnTo>
                        <a:pt x="0" y="100"/>
                      </a:lnTo>
                      <a:lnTo>
                        <a:pt x="0" y="67"/>
                      </a:lnTo>
                      <a:lnTo>
                        <a:pt x="3" y="33"/>
                      </a:lnTo>
                      <a:lnTo>
                        <a:pt x="7" y="0"/>
                      </a:lnTo>
                      <a:lnTo>
                        <a:pt x="7" y="0"/>
                      </a:lnTo>
                      <a:lnTo>
                        <a:pt x="7" y="3"/>
                      </a:lnTo>
                      <a:lnTo>
                        <a:pt x="7" y="22"/>
                      </a:lnTo>
                      <a:lnTo>
                        <a:pt x="8" y="52"/>
                      </a:lnTo>
                      <a:lnTo>
                        <a:pt x="10" y="90"/>
                      </a:lnTo>
                      <a:lnTo>
                        <a:pt x="13" y="130"/>
                      </a:lnTo>
                      <a:lnTo>
                        <a:pt x="17" y="171"/>
                      </a:lnTo>
                      <a:lnTo>
                        <a:pt x="24" y="211"/>
                      </a:lnTo>
                      <a:lnTo>
                        <a:pt x="31" y="242"/>
                      </a:lnTo>
                      <a:lnTo>
                        <a:pt x="41" y="264"/>
                      </a:lnTo>
                      <a:lnTo>
                        <a:pt x="53" y="275"/>
                      </a:lnTo>
                      <a:lnTo>
                        <a:pt x="53" y="275"/>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494" name="Freeform 62"/>
                <p:cNvSpPr>
                  <a:spLocks/>
                </p:cNvSpPr>
                <p:nvPr/>
              </p:nvSpPr>
              <p:spPr bwMode="auto">
                <a:xfrm>
                  <a:off x="1660" y="2523"/>
                  <a:ext cx="461" cy="240"/>
                </a:xfrm>
                <a:custGeom>
                  <a:avLst/>
                  <a:gdLst>
                    <a:gd name="T0" fmla="*/ 809 w 921"/>
                    <a:gd name="T1" fmla="*/ 289 h 479"/>
                    <a:gd name="T2" fmla="*/ 847 w 921"/>
                    <a:gd name="T3" fmla="*/ 149 h 479"/>
                    <a:gd name="T4" fmla="*/ 885 w 921"/>
                    <a:gd name="T5" fmla="*/ 40 h 479"/>
                    <a:gd name="T6" fmla="*/ 845 w 921"/>
                    <a:gd name="T7" fmla="*/ 52 h 479"/>
                    <a:gd name="T8" fmla="*/ 785 w 921"/>
                    <a:gd name="T9" fmla="*/ 108 h 479"/>
                    <a:gd name="T10" fmla="*/ 773 w 921"/>
                    <a:gd name="T11" fmla="*/ 191 h 479"/>
                    <a:gd name="T12" fmla="*/ 754 w 921"/>
                    <a:gd name="T13" fmla="*/ 258 h 479"/>
                    <a:gd name="T14" fmla="*/ 717 w 921"/>
                    <a:gd name="T15" fmla="*/ 284 h 479"/>
                    <a:gd name="T16" fmla="*/ 700 w 921"/>
                    <a:gd name="T17" fmla="*/ 296 h 479"/>
                    <a:gd name="T18" fmla="*/ 653 w 921"/>
                    <a:gd name="T19" fmla="*/ 310 h 479"/>
                    <a:gd name="T20" fmla="*/ 626 w 921"/>
                    <a:gd name="T21" fmla="*/ 291 h 479"/>
                    <a:gd name="T22" fmla="*/ 626 w 921"/>
                    <a:gd name="T23" fmla="*/ 234 h 479"/>
                    <a:gd name="T24" fmla="*/ 621 w 921"/>
                    <a:gd name="T25" fmla="*/ 144 h 479"/>
                    <a:gd name="T26" fmla="*/ 612 w 921"/>
                    <a:gd name="T27" fmla="*/ 111 h 479"/>
                    <a:gd name="T28" fmla="*/ 572 w 921"/>
                    <a:gd name="T29" fmla="*/ 165 h 479"/>
                    <a:gd name="T30" fmla="*/ 588 w 921"/>
                    <a:gd name="T31" fmla="*/ 274 h 479"/>
                    <a:gd name="T32" fmla="*/ 583 w 921"/>
                    <a:gd name="T33" fmla="*/ 279 h 479"/>
                    <a:gd name="T34" fmla="*/ 539 w 921"/>
                    <a:gd name="T35" fmla="*/ 248 h 479"/>
                    <a:gd name="T36" fmla="*/ 496 w 921"/>
                    <a:gd name="T37" fmla="*/ 260 h 479"/>
                    <a:gd name="T38" fmla="*/ 472 w 921"/>
                    <a:gd name="T39" fmla="*/ 286 h 479"/>
                    <a:gd name="T40" fmla="*/ 437 w 921"/>
                    <a:gd name="T41" fmla="*/ 268 h 479"/>
                    <a:gd name="T42" fmla="*/ 437 w 921"/>
                    <a:gd name="T43" fmla="*/ 163 h 479"/>
                    <a:gd name="T44" fmla="*/ 455 w 921"/>
                    <a:gd name="T45" fmla="*/ 111 h 479"/>
                    <a:gd name="T46" fmla="*/ 481 w 921"/>
                    <a:gd name="T47" fmla="*/ 63 h 479"/>
                    <a:gd name="T48" fmla="*/ 486 w 921"/>
                    <a:gd name="T49" fmla="*/ 51 h 479"/>
                    <a:gd name="T50" fmla="*/ 467 w 921"/>
                    <a:gd name="T51" fmla="*/ 35 h 479"/>
                    <a:gd name="T52" fmla="*/ 467 w 921"/>
                    <a:gd name="T53" fmla="*/ 2 h 479"/>
                    <a:gd name="T54" fmla="*/ 441 w 921"/>
                    <a:gd name="T55" fmla="*/ 23 h 479"/>
                    <a:gd name="T56" fmla="*/ 380 w 921"/>
                    <a:gd name="T57" fmla="*/ 102 h 479"/>
                    <a:gd name="T58" fmla="*/ 346 w 921"/>
                    <a:gd name="T59" fmla="*/ 146 h 479"/>
                    <a:gd name="T60" fmla="*/ 315 w 921"/>
                    <a:gd name="T61" fmla="*/ 142 h 479"/>
                    <a:gd name="T62" fmla="*/ 263 w 921"/>
                    <a:gd name="T63" fmla="*/ 123 h 479"/>
                    <a:gd name="T64" fmla="*/ 208 w 921"/>
                    <a:gd name="T65" fmla="*/ 106 h 479"/>
                    <a:gd name="T66" fmla="*/ 168 w 921"/>
                    <a:gd name="T67" fmla="*/ 120 h 479"/>
                    <a:gd name="T68" fmla="*/ 123 w 921"/>
                    <a:gd name="T69" fmla="*/ 168 h 479"/>
                    <a:gd name="T70" fmla="*/ 100 w 921"/>
                    <a:gd name="T71" fmla="*/ 184 h 479"/>
                    <a:gd name="T72" fmla="*/ 56 w 921"/>
                    <a:gd name="T73" fmla="*/ 154 h 479"/>
                    <a:gd name="T74" fmla="*/ 24 w 921"/>
                    <a:gd name="T75" fmla="*/ 137 h 479"/>
                    <a:gd name="T76" fmla="*/ 5 w 921"/>
                    <a:gd name="T77" fmla="*/ 140 h 479"/>
                    <a:gd name="T78" fmla="*/ 0 w 921"/>
                    <a:gd name="T79" fmla="*/ 194 h 479"/>
                    <a:gd name="T80" fmla="*/ 11 w 921"/>
                    <a:gd name="T81" fmla="*/ 248 h 479"/>
                    <a:gd name="T82" fmla="*/ 83 w 921"/>
                    <a:gd name="T83" fmla="*/ 268 h 479"/>
                    <a:gd name="T84" fmla="*/ 247 w 921"/>
                    <a:gd name="T85" fmla="*/ 287 h 479"/>
                    <a:gd name="T86" fmla="*/ 363 w 921"/>
                    <a:gd name="T87" fmla="*/ 313 h 479"/>
                    <a:gd name="T88" fmla="*/ 401 w 921"/>
                    <a:gd name="T89" fmla="*/ 343 h 479"/>
                    <a:gd name="T90" fmla="*/ 446 w 921"/>
                    <a:gd name="T91" fmla="*/ 379 h 479"/>
                    <a:gd name="T92" fmla="*/ 484 w 921"/>
                    <a:gd name="T93" fmla="*/ 389 h 479"/>
                    <a:gd name="T94" fmla="*/ 541 w 921"/>
                    <a:gd name="T95" fmla="*/ 389 h 479"/>
                    <a:gd name="T96" fmla="*/ 583 w 921"/>
                    <a:gd name="T97" fmla="*/ 389 h 479"/>
                    <a:gd name="T98" fmla="*/ 591 w 921"/>
                    <a:gd name="T99" fmla="*/ 391 h 479"/>
                    <a:gd name="T100" fmla="*/ 627 w 921"/>
                    <a:gd name="T101" fmla="*/ 434 h 479"/>
                    <a:gd name="T102" fmla="*/ 691 w 921"/>
                    <a:gd name="T103" fmla="*/ 477 h 479"/>
                    <a:gd name="T104" fmla="*/ 752 w 921"/>
                    <a:gd name="T105" fmla="*/ 477 h 479"/>
                    <a:gd name="T106" fmla="*/ 845 w 921"/>
                    <a:gd name="T107" fmla="*/ 469 h 479"/>
                    <a:gd name="T108" fmla="*/ 890 w 921"/>
                    <a:gd name="T109" fmla="*/ 464 h 479"/>
                    <a:gd name="T110" fmla="*/ 892 w 921"/>
                    <a:gd name="T111" fmla="*/ 403 h 479"/>
                    <a:gd name="T112" fmla="*/ 900 w 921"/>
                    <a:gd name="T113" fmla="*/ 218 h 479"/>
                    <a:gd name="T114" fmla="*/ 921 w 921"/>
                    <a:gd name="T115" fmla="*/ 101 h 479"/>
                    <a:gd name="T116" fmla="*/ 916 w 921"/>
                    <a:gd name="T117" fmla="*/ 173 h 479"/>
                    <a:gd name="T118" fmla="*/ 876 w 921"/>
                    <a:gd name="T119" fmla="*/ 303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21" h="479">
                      <a:moveTo>
                        <a:pt x="840" y="331"/>
                      </a:moveTo>
                      <a:lnTo>
                        <a:pt x="821" y="325"/>
                      </a:lnTo>
                      <a:lnTo>
                        <a:pt x="812" y="312"/>
                      </a:lnTo>
                      <a:lnTo>
                        <a:pt x="809" y="289"/>
                      </a:lnTo>
                      <a:lnTo>
                        <a:pt x="812" y="260"/>
                      </a:lnTo>
                      <a:lnTo>
                        <a:pt x="821" y="225"/>
                      </a:lnTo>
                      <a:lnTo>
                        <a:pt x="833" y="187"/>
                      </a:lnTo>
                      <a:lnTo>
                        <a:pt x="847" y="149"/>
                      </a:lnTo>
                      <a:lnTo>
                        <a:pt x="861" y="109"/>
                      </a:lnTo>
                      <a:lnTo>
                        <a:pt x="873" y="73"/>
                      </a:lnTo>
                      <a:lnTo>
                        <a:pt x="885" y="40"/>
                      </a:lnTo>
                      <a:lnTo>
                        <a:pt x="885" y="40"/>
                      </a:lnTo>
                      <a:lnTo>
                        <a:pt x="881" y="40"/>
                      </a:lnTo>
                      <a:lnTo>
                        <a:pt x="873" y="42"/>
                      </a:lnTo>
                      <a:lnTo>
                        <a:pt x="861" y="45"/>
                      </a:lnTo>
                      <a:lnTo>
                        <a:pt x="845" y="52"/>
                      </a:lnTo>
                      <a:lnTo>
                        <a:pt x="828" y="61"/>
                      </a:lnTo>
                      <a:lnTo>
                        <a:pt x="812" y="71"/>
                      </a:lnTo>
                      <a:lnTo>
                        <a:pt x="797" y="87"/>
                      </a:lnTo>
                      <a:lnTo>
                        <a:pt x="785" y="108"/>
                      </a:lnTo>
                      <a:lnTo>
                        <a:pt x="776" y="130"/>
                      </a:lnTo>
                      <a:lnTo>
                        <a:pt x="773" y="159"/>
                      </a:lnTo>
                      <a:lnTo>
                        <a:pt x="773" y="159"/>
                      </a:lnTo>
                      <a:lnTo>
                        <a:pt x="773" y="191"/>
                      </a:lnTo>
                      <a:lnTo>
                        <a:pt x="769" y="215"/>
                      </a:lnTo>
                      <a:lnTo>
                        <a:pt x="766" y="234"/>
                      </a:lnTo>
                      <a:lnTo>
                        <a:pt x="760" y="248"/>
                      </a:lnTo>
                      <a:lnTo>
                        <a:pt x="754" y="258"/>
                      </a:lnTo>
                      <a:lnTo>
                        <a:pt x="745" y="265"/>
                      </a:lnTo>
                      <a:lnTo>
                        <a:pt x="736" y="272"/>
                      </a:lnTo>
                      <a:lnTo>
                        <a:pt x="728" y="277"/>
                      </a:lnTo>
                      <a:lnTo>
                        <a:pt x="717" y="284"/>
                      </a:lnTo>
                      <a:lnTo>
                        <a:pt x="709" y="293"/>
                      </a:lnTo>
                      <a:lnTo>
                        <a:pt x="709" y="293"/>
                      </a:lnTo>
                      <a:lnTo>
                        <a:pt x="705" y="293"/>
                      </a:lnTo>
                      <a:lnTo>
                        <a:pt x="700" y="296"/>
                      </a:lnTo>
                      <a:lnTo>
                        <a:pt x="690" y="299"/>
                      </a:lnTo>
                      <a:lnTo>
                        <a:pt x="679" y="305"/>
                      </a:lnTo>
                      <a:lnTo>
                        <a:pt x="667" y="308"/>
                      </a:lnTo>
                      <a:lnTo>
                        <a:pt x="653" y="310"/>
                      </a:lnTo>
                      <a:lnTo>
                        <a:pt x="643" y="310"/>
                      </a:lnTo>
                      <a:lnTo>
                        <a:pt x="634" y="308"/>
                      </a:lnTo>
                      <a:lnTo>
                        <a:pt x="627" y="301"/>
                      </a:lnTo>
                      <a:lnTo>
                        <a:pt x="626" y="291"/>
                      </a:lnTo>
                      <a:lnTo>
                        <a:pt x="626" y="291"/>
                      </a:lnTo>
                      <a:lnTo>
                        <a:pt x="627" y="275"/>
                      </a:lnTo>
                      <a:lnTo>
                        <a:pt x="627" y="256"/>
                      </a:lnTo>
                      <a:lnTo>
                        <a:pt x="626" y="234"/>
                      </a:lnTo>
                      <a:lnTo>
                        <a:pt x="626" y="210"/>
                      </a:lnTo>
                      <a:lnTo>
                        <a:pt x="624" y="185"/>
                      </a:lnTo>
                      <a:lnTo>
                        <a:pt x="622" y="163"/>
                      </a:lnTo>
                      <a:lnTo>
                        <a:pt x="621" y="144"/>
                      </a:lnTo>
                      <a:lnTo>
                        <a:pt x="619" y="127"/>
                      </a:lnTo>
                      <a:lnTo>
                        <a:pt x="615" y="116"/>
                      </a:lnTo>
                      <a:lnTo>
                        <a:pt x="612" y="111"/>
                      </a:lnTo>
                      <a:lnTo>
                        <a:pt x="612" y="111"/>
                      </a:lnTo>
                      <a:lnTo>
                        <a:pt x="591" y="109"/>
                      </a:lnTo>
                      <a:lnTo>
                        <a:pt x="579" y="120"/>
                      </a:lnTo>
                      <a:lnTo>
                        <a:pt x="574" y="139"/>
                      </a:lnTo>
                      <a:lnTo>
                        <a:pt x="572" y="165"/>
                      </a:lnTo>
                      <a:lnTo>
                        <a:pt x="574" y="194"/>
                      </a:lnTo>
                      <a:lnTo>
                        <a:pt x="577" y="223"/>
                      </a:lnTo>
                      <a:lnTo>
                        <a:pt x="584" y="251"/>
                      </a:lnTo>
                      <a:lnTo>
                        <a:pt x="588" y="274"/>
                      </a:lnTo>
                      <a:lnTo>
                        <a:pt x="591" y="287"/>
                      </a:lnTo>
                      <a:lnTo>
                        <a:pt x="591" y="291"/>
                      </a:lnTo>
                      <a:lnTo>
                        <a:pt x="591" y="291"/>
                      </a:lnTo>
                      <a:lnTo>
                        <a:pt x="583" y="279"/>
                      </a:lnTo>
                      <a:lnTo>
                        <a:pt x="572" y="268"/>
                      </a:lnTo>
                      <a:lnTo>
                        <a:pt x="562" y="258"/>
                      </a:lnTo>
                      <a:lnTo>
                        <a:pt x="550" y="253"/>
                      </a:lnTo>
                      <a:lnTo>
                        <a:pt x="539" y="248"/>
                      </a:lnTo>
                      <a:lnTo>
                        <a:pt x="527" y="246"/>
                      </a:lnTo>
                      <a:lnTo>
                        <a:pt x="517" y="248"/>
                      </a:lnTo>
                      <a:lnTo>
                        <a:pt x="506" y="253"/>
                      </a:lnTo>
                      <a:lnTo>
                        <a:pt x="496" y="260"/>
                      </a:lnTo>
                      <a:lnTo>
                        <a:pt x="487" y="272"/>
                      </a:lnTo>
                      <a:lnTo>
                        <a:pt x="487" y="272"/>
                      </a:lnTo>
                      <a:lnTo>
                        <a:pt x="481" y="280"/>
                      </a:lnTo>
                      <a:lnTo>
                        <a:pt x="472" y="286"/>
                      </a:lnTo>
                      <a:lnTo>
                        <a:pt x="463" y="287"/>
                      </a:lnTo>
                      <a:lnTo>
                        <a:pt x="453" y="286"/>
                      </a:lnTo>
                      <a:lnTo>
                        <a:pt x="444" y="280"/>
                      </a:lnTo>
                      <a:lnTo>
                        <a:pt x="437" y="268"/>
                      </a:lnTo>
                      <a:lnTo>
                        <a:pt x="432" y="253"/>
                      </a:lnTo>
                      <a:lnTo>
                        <a:pt x="429" y="230"/>
                      </a:lnTo>
                      <a:lnTo>
                        <a:pt x="430" y="199"/>
                      </a:lnTo>
                      <a:lnTo>
                        <a:pt x="437" y="163"/>
                      </a:lnTo>
                      <a:lnTo>
                        <a:pt x="437" y="163"/>
                      </a:lnTo>
                      <a:lnTo>
                        <a:pt x="443" y="146"/>
                      </a:lnTo>
                      <a:lnTo>
                        <a:pt x="448" y="128"/>
                      </a:lnTo>
                      <a:lnTo>
                        <a:pt x="455" y="111"/>
                      </a:lnTo>
                      <a:lnTo>
                        <a:pt x="462" y="97"/>
                      </a:lnTo>
                      <a:lnTo>
                        <a:pt x="470" y="83"/>
                      </a:lnTo>
                      <a:lnTo>
                        <a:pt x="475" y="71"/>
                      </a:lnTo>
                      <a:lnTo>
                        <a:pt x="481" y="63"/>
                      </a:lnTo>
                      <a:lnTo>
                        <a:pt x="484" y="56"/>
                      </a:lnTo>
                      <a:lnTo>
                        <a:pt x="486" y="51"/>
                      </a:lnTo>
                      <a:lnTo>
                        <a:pt x="486" y="51"/>
                      </a:lnTo>
                      <a:lnTo>
                        <a:pt x="486" y="51"/>
                      </a:lnTo>
                      <a:lnTo>
                        <a:pt x="475" y="52"/>
                      </a:lnTo>
                      <a:lnTo>
                        <a:pt x="470" y="51"/>
                      </a:lnTo>
                      <a:lnTo>
                        <a:pt x="467" y="44"/>
                      </a:lnTo>
                      <a:lnTo>
                        <a:pt x="467" y="35"/>
                      </a:lnTo>
                      <a:lnTo>
                        <a:pt x="467" y="26"/>
                      </a:lnTo>
                      <a:lnTo>
                        <a:pt x="467" y="16"/>
                      </a:lnTo>
                      <a:lnTo>
                        <a:pt x="468" y="7"/>
                      </a:lnTo>
                      <a:lnTo>
                        <a:pt x="467" y="2"/>
                      </a:lnTo>
                      <a:lnTo>
                        <a:pt x="465" y="0"/>
                      </a:lnTo>
                      <a:lnTo>
                        <a:pt x="462" y="2"/>
                      </a:lnTo>
                      <a:lnTo>
                        <a:pt x="462" y="2"/>
                      </a:lnTo>
                      <a:lnTo>
                        <a:pt x="441" y="23"/>
                      </a:lnTo>
                      <a:lnTo>
                        <a:pt x="422" y="45"/>
                      </a:lnTo>
                      <a:lnTo>
                        <a:pt x="406" y="66"/>
                      </a:lnTo>
                      <a:lnTo>
                        <a:pt x="392" y="85"/>
                      </a:lnTo>
                      <a:lnTo>
                        <a:pt x="380" y="102"/>
                      </a:lnTo>
                      <a:lnTo>
                        <a:pt x="370" y="118"/>
                      </a:lnTo>
                      <a:lnTo>
                        <a:pt x="361" y="132"/>
                      </a:lnTo>
                      <a:lnTo>
                        <a:pt x="353" y="140"/>
                      </a:lnTo>
                      <a:lnTo>
                        <a:pt x="346" y="146"/>
                      </a:lnTo>
                      <a:lnTo>
                        <a:pt x="339" y="147"/>
                      </a:lnTo>
                      <a:lnTo>
                        <a:pt x="339" y="147"/>
                      </a:lnTo>
                      <a:lnTo>
                        <a:pt x="327" y="146"/>
                      </a:lnTo>
                      <a:lnTo>
                        <a:pt x="315" y="142"/>
                      </a:lnTo>
                      <a:lnTo>
                        <a:pt x="303" y="137"/>
                      </a:lnTo>
                      <a:lnTo>
                        <a:pt x="291" y="134"/>
                      </a:lnTo>
                      <a:lnTo>
                        <a:pt x="277" y="128"/>
                      </a:lnTo>
                      <a:lnTo>
                        <a:pt x="263" y="123"/>
                      </a:lnTo>
                      <a:lnTo>
                        <a:pt x="249" y="118"/>
                      </a:lnTo>
                      <a:lnTo>
                        <a:pt x="235" y="113"/>
                      </a:lnTo>
                      <a:lnTo>
                        <a:pt x="221" y="109"/>
                      </a:lnTo>
                      <a:lnTo>
                        <a:pt x="208" y="106"/>
                      </a:lnTo>
                      <a:lnTo>
                        <a:pt x="208" y="106"/>
                      </a:lnTo>
                      <a:lnTo>
                        <a:pt x="194" y="106"/>
                      </a:lnTo>
                      <a:lnTo>
                        <a:pt x="182" y="111"/>
                      </a:lnTo>
                      <a:lnTo>
                        <a:pt x="168" y="120"/>
                      </a:lnTo>
                      <a:lnTo>
                        <a:pt x="156" y="132"/>
                      </a:lnTo>
                      <a:lnTo>
                        <a:pt x="144" y="144"/>
                      </a:lnTo>
                      <a:lnTo>
                        <a:pt x="133" y="158"/>
                      </a:lnTo>
                      <a:lnTo>
                        <a:pt x="123" y="168"/>
                      </a:lnTo>
                      <a:lnTo>
                        <a:pt x="114" y="178"/>
                      </a:lnTo>
                      <a:lnTo>
                        <a:pt x="106" y="184"/>
                      </a:lnTo>
                      <a:lnTo>
                        <a:pt x="100" y="184"/>
                      </a:lnTo>
                      <a:lnTo>
                        <a:pt x="100" y="184"/>
                      </a:lnTo>
                      <a:lnTo>
                        <a:pt x="87" y="175"/>
                      </a:lnTo>
                      <a:lnTo>
                        <a:pt x="75" y="168"/>
                      </a:lnTo>
                      <a:lnTo>
                        <a:pt x="64" y="161"/>
                      </a:lnTo>
                      <a:lnTo>
                        <a:pt x="56" y="154"/>
                      </a:lnTo>
                      <a:lnTo>
                        <a:pt x="47" y="147"/>
                      </a:lnTo>
                      <a:lnTo>
                        <a:pt x="40" y="142"/>
                      </a:lnTo>
                      <a:lnTo>
                        <a:pt x="31" y="139"/>
                      </a:lnTo>
                      <a:lnTo>
                        <a:pt x="24" y="137"/>
                      </a:lnTo>
                      <a:lnTo>
                        <a:pt x="17" y="135"/>
                      </a:lnTo>
                      <a:lnTo>
                        <a:pt x="9" y="137"/>
                      </a:lnTo>
                      <a:lnTo>
                        <a:pt x="9" y="137"/>
                      </a:lnTo>
                      <a:lnTo>
                        <a:pt x="5" y="140"/>
                      </a:lnTo>
                      <a:lnTo>
                        <a:pt x="4" y="149"/>
                      </a:lnTo>
                      <a:lnTo>
                        <a:pt x="0" y="161"/>
                      </a:lnTo>
                      <a:lnTo>
                        <a:pt x="0" y="177"/>
                      </a:lnTo>
                      <a:lnTo>
                        <a:pt x="0" y="194"/>
                      </a:lnTo>
                      <a:lnTo>
                        <a:pt x="0" y="210"/>
                      </a:lnTo>
                      <a:lnTo>
                        <a:pt x="2" y="225"/>
                      </a:lnTo>
                      <a:lnTo>
                        <a:pt x="5" y="239"/>
                      </a:lnTo>
                      <a:lnTo>
                        <a:pt x="11" y="248"/>
                      </a:lnTo>
                      <a:lnTo>
                        <a:pt x="16" y="253"/>
                      </a:lnTo>
                      <a:lnTo>
                        <a:pt x="16" y="253"/>
                      </a:lnTo>
                      <a:lnTo>
                        <a:pt x="47" y="261"/>
                      </a:lnTo>
                      <a:lnTo>
                        <a:pt x="83" y="268"/>
                      </a:lnTo>
                      <a:lnTo>
                        <a:pt x="123" y="274"/>
                      </a:lnTo>
                      <a:lnTo>
                        <a:pt x="164" y="279"/>
                      </a:lnTo>
                      <a:lnTo>
                        <a:pt x="206" y="284"/>
                      </a:lnTo>
                      <a:lnTo>
                        <a:pt x="247" y="287"/>
                      </a:lnTo>
                      <a:lnTo>
                        <a:pt x="285" y="293"/>
                      </a:lnTo>
                      <a:lnTo>
                        <a:pt x="318" y="298"/>
                      </a:lnTo>
                      <a:lnTo>
                        <a:pt x="344" y="305"/>
                      </a:lnTo>
                      <a:lnTo>
                        <a:pt x="363" y="313"/>
                      </a:lnTo>
                      <a:lnTo>
                        <a:pt x="363" y="313"/>
                      </a:lnTo>
                      <a:lnTo>
                        <a:pt x="375" y="322"/>
                      </a:lnTo>
                      <a:lnTo>
                        <a:pt x="389" y="332"/>
                      </a:lnTo>
                      <a:lnTo>
                        <a:pt x="401" y="343"/>
                      </a:lnTo>
                      <a:lnTo>
                        <a:pt x="411" y="353"/>
                      </a:lnTo>
                      <a:lnTo>
                        <a:pt x="424" y="362"/>
                      </a:lnTo>
                      <a:lnTo>
                        <a:pt x="434" y="370"/>
                      </a:lnTo>
                      <a:lnTo>
                        <a:pt x="446" y="379"/>
                      </a:lnTo>
                      <a:lnTo>
                        <a:pt x="458" y="384"/>
                      </a:lnTo>
                      <a:lnTo>
                        <a:pt x="470" y="388"/>
                      </a:lnTo>
                      <a:lnTo>
                        <a:pt x="484" y="389"/>
                      </a:lnTo>
                      <a:lnTo>
                        <a:pt x="484" y="389"/>
                      </a:lnTo>
                      <a:lnTo>
                        <a:pt x="498" y="389"/>
                      </a:lnTo>
                      <a:lnTo>
                        <a:pt x="512" y="389"/>
                      </a:lnTo>
                      <a:lnTo>
                        <a:pt x="525" y="389"/>
                      </a:lnTo>
                      <a:lnTo>
                        <a:pt x="541" y="389"/>
                      </a:lnTo>
                      <a:lnTo>
                        <a:pt x="553" y="389"/>
                      </a:lnTo>
                      <a:lnTo>
                        <a:pt x="565" y="389"/>
                      </a:lnTo>
                      <a:lnTo>
                        <a:pt x="576" y="389"/>
                      </a:lnTo>
                      <a:lnTo>
                        <a:pt x="583" y="389"/>
                      </a:lnTo>
                      <a:lnTo>
                        <a:pt x="588" y="389"/>
                      </a:lnTo>
                      <a:lnTo>
                        <a:pt x="589" y="389"/>
                      </a:lnTo>
                      <a:lnTo>
                        <a:pt x="589" y="389"/>
                      </a:lnTo>
                      <a:lnTo>
                        <a:pt x="591" y="391"/>
                      </a:lnTo>
                      <a:lnTo>
                        <a:pt x="596" y="398"/>
                      </a:lnTo>
                      <a:lnTo>
                        <a:pt x="603" y="408"/>
                      </a:lnTo>
                      <a:lnTo>
                        <a:pt x="614" y="420"/>
                      </a:lnTo>
                      <a:lnTo>
                        <a:pt x="627" y="434"/>
                      </a:lnTo>
                      <a:lnTo>
                        <a:pt x="641" y="448"/>
                      </a:lnTo>
                      <a:lnTo>
                        <a:pt x="657" y="460"/>
                      </a:lnTo>
                      <a:lnTo>
                        <a:pt x="674" y="471"/>
                      </a:lnTo>
                      <a:lnTo>
                        <a:pt x="691" y="477"/>
                      </a:lnTo>
                      <a:lnTo>
                        <a:pt x="710" y="479"/>
                      </a:lnTo>
                      <a:lnTo>
                        <a:pt x="710" y="479"/>
                      </a:lnTo>
                      <a:lnTo>
                        <a:pt x="729" y="479"/>
                      </a:lnTo>
                      <a:lnTo>
                        <a:pt x="752" y="477"/>
                      </a:lnTo>
                      <a:lnTo>
                        <a:pt x="776" y="476"/>
                      </a:lnTo>
                      <a:lnTo>
                        <a:pt x="800" y="474"/>
                      </a:lnTo>
                      <a:lnTo>
                        <a:pt x="823" y="472"/>
                      </a:lnTo>
                      <a:lnTo>
                        <a:pt x="845" y="469"/>
                      </a:lnTo>
                      <a:lnTo>
                        <a:pt x="862" y="467"/>
                      </a:lnTo>
                      <a:lnTo>
                        <a:pt x="878" y="465"/>
                      </a:lnTo>
                      <a:lnTo>
                        <a:pt x="887" y="465"/>
                      </a:lnTo>
                      <a:lnTo>
                        <a:pt x="890" y="464"/>
                      </a:lnTo>
                      <a:lnTo>
                        <a:pt x="890" y="464"/>
                      </a:lnTo>
                      <a:lnTo>
                        <a:pt x="890" y="457"/>
                      </a:lnTo>
                      <a:lnTo>
                        <a:pt x="892" y="434"/>
                      </a:lnTo>
                      <a:lnTo>
                        <a:pt x="892" y="403"/>
                      </a:lnTo>
                      <a:lnTo>
                        <a:pt x="892" y="362"/>
                      </a:lnTo>
                      <a:lnTo>
                        <a:pt x="895" y="317"/>
                      </a:lnTo>
                      <a:lnTo>
                        <a:pt x="897" y="267"/>
                      </a:lnTo>
                      <a:lnTo>
                        <a:pt x="900" y="218"/>
                      </a:lnTo>
                      <a:lnTo>
                        <a:pt x="906" y="173"/>
                      </a:lnTo>
                      <a:lnTo>
                        <a:pt x="913" y="132"/>
                      </a:lnTo>
                      <a:lnTo>
                        <a:pt x="921" y="101"/>
                      </a:lnTo>
                      <a:lnTo>
                        <a:pt x="921" y="101"/>
                      </a:lnTo>
                      <a:lnTo>
                        <a:pt x="921" y="102"/>
                      </a:lnTo>
                      <a:lnTo>
                        <a:pt x="921" y="118"/>
                      </a:lnTo>
                      <a:lnTo>
                        <a:pt x="919" y="142"/>
                      </a:lnTo>
                      <a:lnTo>
                        <a:pt x="916" y="173"/>
                      </a:lnTo>
                      <a:lnTo>
                        <a:pt x="909" y="208"/>
                      </a:lnTo>
                      <a:lnTo>
                        <a:pt x="900" y="242"/>
                      </a:lnTo>
                      <a:lnTo>
                        <a:pt x="890" y="275"/>
                      </a:lnTo>
                      <a:lnTo>
                        <a:pt x="876" y="303"/>
                      </a:lnTo>
                      <a:lnTo>
                        <a:pt x="859" y="322"/>
                      </a:lnTo>
                      <a:lnTo>
                        <a:pt x="840" y="331"/>
                      </a:lnTo>
                      <a:lnTo>
                        <a:pt x="840" y="331"/>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10" name="Freeform 78"/>
                <p:cNvSpPr>
                  <a:spLocks/>
                </p:cNvSpPr>
                <p:nvPr/>
              </p:nvSpPr>
              <p:spPr bwMode="auto">
                <a:xfrm>
                  <a:off x="1950" y="2574"/>
                  <a:ext cx="167" cy="189"/>
                </a:xfrm>
                <a:custGeom>
                  <a:avLst/>
                  <a:gdLst>
                    <a:gd name="T0" fmla="*/ 2 w 333"/>
                    <a:gd name="T1" fmla="*/ 291 h 379"/>
                    <a:gd name="T2" fmla="*/ 15 w 333"/>
                    <a:gd name="T3" fmla="*/ 308 h 379"/>
                    <a:gd name="T4" fmla="*/ 38 w 333"/>
                    <a:gd name="T5" fmla="*/ 334 h 379"/>
                    <a:gd name="T6" fmla="*/ 69 w 333"/>
                    <a:gd name="T7" fmla="*/ 360 h 379"/>
                    <a:gd name="T8" fmla="*/ 103 w 333"/>
                    <a:gd name="T9" fmla="*/ 377 h 379"/>
                    <a:gd name="T10" fmla="*/ 121 w 333"/>
                    <a:gd name="T11" fmla="*/ 379 h 379"/>
                    <a:gd name="T12" fmla="*/ 162 w 333"/>
                    <a:gd name="T13" fmla="*/ 377 h 379"/>
                    <a:gd name="T14" fmla="*/ 211 w 333"/>
                    <a:gd name="T15" fmla="*/ 374 h 379"/>
                    <a:gd name="T16" fmla="*/ 256 w 333"/>
                    <a:gd name="T17" fmla="*/ 370 h 379"/>
                    <a:gd name="T18" fmla="*/ 288 w 333"/>
                    <a:gd name="T19" fmla="*/ 367 h 379"/>
                    <a:gd name="T20" fmla="*/ 302 w 333"/>
                    <a:gd name="T21" fmla="*/ 365 h 379"/>
                    <a:gd name="T22" fmla="*/ 302 w 333"/>
                    <a:gd name="T23" fmla="*/ 356 h 379"/>
                    <a:gd name="T24" fmla="*/ 302 w 333"/>
                    <a:gd name="T25" fmla="*/ 303 h 379"/>
                    <a:gd name="T26" fmla="*/ 306 w 333"/>
                    <a:gd name="T27" fmla="*/ 216 h 379"/>
                    <a:gd name="T28" fmla="*/ 313 w 333"/>
                    <a:gd name="T29" fmla="*/ 118 h 379"/>
                    <a:gd name="T30" fmla="*/ 325 w 333"/>
                    <a:gd name="T31" fmla="*/ 32 h 379"/>
                    <a:gd name="T32" fmla="*/ 332 w 333"/>
                    <a:gd name="T33" fmla="*/ 0 h 379"/>
                    <a:gd name="T34" fmla="*/ 333 w 333"/>
                    <a:gd name="T35" fmla="*/ 18 h 379"/>
                    <a:gd name="T36" fmla="*/ 326 w 333"/>
                    <a:gd name="T37" fmla="*/ 73 h 379"/>
                    <a:gd name="T38" fmla="*/ 313 w 333"/>
                    <a:gd name="T39" fmla="*/ 142 h 379"/>
                    <a:gd name="T40" fmla="*/ 288 w 333"/>
                    <a:gd name="T41" fmla="*/ 203 h 379"/>
                    <a:gd name="T42" fmla="*/ 250 w 333"/>
                    <a:gd name="T43" fmla="*/ 230 h 379"/>
                    <a:gd name="T44" fmla="*/ 238 w 333"/>
                    <a:gd name="T45" fmla="*/ 229 h 379"/>
                    <a:gd name="T46" fmla="*/ 223 w 333"/>
                    <a:gd name="T47" fmla="*/ 211 h 379"/>
                    <a:gd name="T48" fmla="*/ 221 w 333"/>
                    <a:gd name="T49" fmla="*/ 180 h 379"/>
                    <a:gd name="T50" fmla="*/ 228 w 333"/>
                    <a:gd name="T51" fmla="*/ 140 h 379"/>
                    <a:gd name="T52" fmla="*/ 240 w 333"/>
                    <a:gd name="T53" fmla="*/ 94 h 379"/>
                    <a:gd name="T54" fmla="*/ 249 w 333"/>
                    <a:gd name="T55" fmla="*/ 70 h 379"/>
                    <a:gd name="T56" fmla="*/ 250 w 333"/>
                    <a:gd name="T57" fmla="*/ 57 h 379"/>
                    <a:gd name="T58" fmla="*/ 240 w 333"/>
                    <a:gd name="T59" fmla="*/ 70 h 379"/>
                    <a:gd name="T60" fmla="*/ 224 w 333"/>
                    <a:gd name="T61" fmla="*/ 101 h 379"/>
                    <a:gd name="T62" fmla="*/ 211 w 333"/>
                    <a:gd name="T63" fmla="*/ 149 h 379"/>
                    <a:gd name="T64" fmla="*/ 205 w 333"/>
                    <a:gd name="T65" fmla="*/ 208 h 379"/>
                    <a:gd name="T66" fmla="*/ 205 w 333"/>
                    <a:gd name="T67" fmla="*/ 239 h 379"/>
                    <a:gd name="T68" fmla="*/ 198 w 333"/>
                    <a:gd name="T69" fmla="*/ 280 h 379"/>
                    <a:gd name="T70" fmla="*/ 188 w 333"/>
                    <a:gd name="T71" fmla="*/ 301 h 379"/>
                    <a:gd name="T72" fmla="*/ 173 w 333"/>
                    <a:gd name="T73" fmla="*/ 310 h 379"/>
                    <a:gd name="T74" fmla="*/ 155 w 333"/>
                    <a:gd name="T75" fmla="*/ 320 h 379"/>
                    <a:gd name="T76" fmla="*/ 0 w 333"/>
                    <a:gd name="T77" fmla="*/ 28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3" h="379">
                      <a:moveTo>
                        <a:pt x="0" y="289"/>
                      </a:moveTo>
                      <a:lnTo>
                        <a:pt x="2" y="291"/>
                      </a:lnTo>
                      <a:lnTo>
                        <a:pt x="7" y="298"/>
                      </a:lnTo>
                      <a:lnTo>
                        <a:pt x="15" y="308"/>
                      </a:lnTo>
                      <a:lnTo>
                        <a:pt x="26" y="320"/>
                      </a:lnTo>
                      <a:lnTo>
                        <a:pt x="38" y="334"/>
                      </a:lnTo>
                      <a:lnTo>
                        <a:pt x="52" y="348"/>
                      </a:lnTo>
                      <a:lnTo>
                        <a:pt x="69" y="360"/>
                      </a:lnTo>
                      <a:lnTo>
                        <a:pt x="84" y="370"/>
                      </a:lnTo>
                      <a:lnTo>
                        <a:pt x="103" y="377"/>
                      </a:lnTo>
                      <a:lnTo>
                        <a:pt x="121" y="379"/>
                      </a:lnTo>
                      <a:lnTo>
                        <a:pt x="121" y="379"/>
                      </a:lnTo>
                      <a:lnTo>
                        <a:pt x="141" y="379"/>
                      </a:lnTo>
                      <a:lnTo>
                        <a:pt x="162" y="377"/>
                      </a:lnTo>
                      <a:lnTo>
                        <a:pt x="186" y="375"/>
                      </a:lnTo>
                      <a:lnTo>
                        <a:pt x="211" y="374"/>
                      </a:lnTo>
                      <a:lnTo>
                        <a:pt x="235" y="372"/>
                      </a:lnTo>
                      <a:lnTo>
                        <a:pt x="256" y="370"/>
                      </a:lnTo>
                      <a:lnTo>
                        <a:pt x="275" y="369"/>
                      </a:lnTo>
                      <a:lnTo>
                        <a:pt x="288" y="367"/>
                      </a:lnTo>
                      <a:lnTo>
                        <a:pt x="299" y="365"/>
                      </a:lnTo>
                      <a:lnTo>
                        <a:pt x="302" y="365"/>
                      </a:lnTo>
                      <a:lnTo>
                        <a:pt x="302" y="365"/>
                      </a:lnTo>
                      <a:lnTo>
                        <a:pt x="302" y="356"/>
                      </a:lnTo>
                      <a:lnTo>
                        <a:pt x="302" y="336"/>
                      </a:lnTo>
                      <a:lnTo>
                        <a:pt x="302" y="303"/>
                      </a:lnTo>
                      <a:lnTo>
                        <a:pt x="304" y="263"/>
                      </a:lnTo>
                      <a:lnTo>
                        <a:pt x="306" y="216"/>
                      </a:lnTo>
                      <a:lnTo>
                        <a:pt x="309" y="168"/>
                      </a:lnTo>
                      <a:lnTo>
                        <a:pt x="313" y="118"/>
                      </a:lnTo>
                      <a:lnTo>
                        <a:pt x="318" y="73"/>
                      </a:lnTo>
                      <a:lnTo>
                        <a:pt x="325" y="32"/>
                      </a:lnTo>
                      <a:lnTo>
                        <a:pt x="332" y="0"/>
                      </a:lnTo>
                      <a:lnTo>
                        <a:pt x="332" y="0"/>
                      </a:lnTo>
                      <a:lnTo>
                        <a:pt x="333" y="2"/>
                      </a:lnTo>
                      <a:lnTo>
                        <a:pt x="333" y="18"/>
                      </a:lnTo>
                      <a:lnTo>
                        <a:pt x="330" y="42"/>
                      </a:lnTo>
                      <a:lnTo>
                        <a:pt x="326" y="73"/>
                      </a:lnTo>
                      <a:lnTo>
                        <a:pt x="321" y="108"/>
                      </a:lnTo>
                      <a:lnTo>
                        <a:pt x="313" y="142"/>
                      </a:lnTo>
                      <a:lnTo>
                        <a:pt x="300" y="175"/>
                      </a:lnTo>
                      <a:lnTo>
                        <a:pt x="288" y="203"/>
                      </a:lnTo>
                      <a:lnTo>
                        <a:pt x="271" y="222"/>
                      </a:lnTo>
                      <a:lnTo>
                        <a:pt x="250" y="230"/>
                      </a:lnTo>
                      <a:lnTo>
                        <a:pt x="250" y="230"/>
                      </a:lnTo>
                      <a:lnTo>
                        <a:pt x="238" y="229"/>
                      </a:lnTo>
                      <a:lnTo>
                        <a:pt x="230" y="222"/>
                      </a:lnTo>
                      <a:lnTo>
                        <a:pt x="223" y="211"/>
                      </a:lnTo>
                      <a:lnTo>
                        <a:pt x="221" y="197"/>
                      </a:lnTo>
                      <a:lnTo>
                        <a:pt x="221" y="180"/>
                      </a:lnTo>
                      <a:lnTo>
                        <a:pt x="223" y="161"/>
                      </a:lnTo>
                      <a:lnTo>
                        <a:pt x="228" y="140"/>
                      </a:lnTo>
                      <a:lnTo>
                        <a:pt x="233" y="116"/>
                      </a:lnTo>
                      <a:lnTo>
                        <a:pt x="240" y="94"/>
                      </a:lnTo>
                      <a:lnTo>
                        <a:pt x="249" y="70"/>
                      </a:lnTo>
                      <a:lnTo>
                        <a:pt x="249" y="70"/>
                      </a:lnTo>
                      <a:lnTo>
                        <a:pt x="250" y="61"/>
                      </a:lnTo>
                      <a:lnTo>
                        <a:pt x="250" y="57"/>
                      </a:lnTo>
                      <a:lnTo>
                        <a:pt x="247" y="61"/>
                      </a:lnTo>
                      <a:lnTo>
                        <a:pt x="240" y="70"/>
                      </a:lnTo>
                      <a:lnTo>
                        <a:pt x="233" y="83"/>
                      </a:lnTo>
                      <a:lnTo>
                        <a:pt x="224" y="101"/>
                      </a:lnTo>
                      <a:lnTo>
                        <a:pt x="218" y="123"/>
                      </a:lnTo>
                      <a:lnTo>
                        <a:pt x="211" y="149"/>
                      </a:lnTo>
                      <a:lnTo>
                        <a:pt x="207" y="177"/>
                      </a:lnTo>
                      <a:lnTo>
                        <a:pt x="205" y="208"/>
                      </a:lnTo>
                      <a:lnTo>
                        <a:pt x="205" y="208"/>
                      </a:lnTo>
                      <a:lnTo>
                        <a:pt x="205" y="239"/>
                      </a:lnTo>
                      <a:lnTo>
                        <a:pt x="202" y="263"/>
                      </a:lnTo>
                      <a:lnTo>
                        <a:pt x="198" y="280"/>
                      </a:lnTo>
                      <a:lnTo>
                        <a:pt x="193" y="292"/>
                      </a:lnTo>
                      <a:lnTo>
                        <a:pt x="188" y="301"/>
                      </a:lnTo>
                      <a:lnTo>
                        <a:pt x="181" y="306"/>
                      </a:lnTo>
                      <a:lnTo>
                        <a:pt x="173" y="310"/>
                      </a:lnTo>
                      <a:lnTo>
                        <a:pt x="164" y="315"/>
                      </a:lnTo>
                      <a:lnTo>
                        <a:pt x="155" y="320"/>
                      </a:lnTo>
                      <a:lnTo>
                        <a:pt x="145" y="329"/>
                      </a:lnTo>
                      <a:lnTo>
                        <a:pt x="0" y="289"/>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11" name="Freeform 79"/>
                <p:cNvSpPr>
                  <a:spLocks/>
                </p:cNvSpPr>
                <p:nvPr/>
              </p:nvSpPr>
              <p:spPr bwMode="auto">
                <a:xfrm>
                  <a:off x="1963" y="2596"/>
                  <a:ext cx="51" cy="167"/>
                </a:xfrm>
                <a:custGeom>
                  <a:avLst/>
                  <a:gdLst>
                    <a:gd name="T0" fmla="*/ 19 w 102"/>
                    <a:gd name="T1" fmla="*/ 145 h 333"/>
                    <a:gd name="T2" fmla="*/ 19 w 102"/>
                    <a:gd name="T3" fmla="*/ 131 h 333"/>
                    <a:gd name="T4" fmla="*/ 19 w 102"/>
                    <a:gd name="T5" fmla="*/ 114 h 333"/>
                    <a:gd name="T6" fmla="*/ 20 w 102"/>
                    <a:gd name="T7" fmla="*/ 96 h 333"/>
                    <a:gd name="T8" fmla="*/ 20 w 102"/>
                    <a:gd name="T9" fmla="*/ 77 h 333"/>
                    <a:gd name="T10" fmla="*/ 20 w 102"/>
                    <a:gd name="T11" fmla="*/ 58 h 333"/>
                    <a:gd name="T12" fmla="*/ 20 w 102"/>
                    <a:gd name="T13" fmla="*/ 41 h 333"/>
                    <a:gd name="T14" fmla="*/ 19 w 102"/>
                    <a:gd name="T15" fmla="*/ 26 h 333"/>
                    <a:gd name="T16" fmla="*/ 17 w 102"/>
                    <a:gd name="T17" fmla="*/ 13 h 333"/>
                    <a:gd name="T18" fmla="*/ 15 w 102"/>
                    <a:gd name="T19" fmla="*/ 5 h 333"/>
                    <a:gd name="T20" fmla="*/ 12 w 102"/>
                    <a:gd name="T21" fmla="*/ 0 h 333"/>
                    <a:gd name="T22" fmla="*/ 12 w 102"/>
                    <a:gd name="T23" fmla="*/ 0 h 333"/>
                    <a:gd name="T24" fmla="*/ 3 w 102"/>
                    <a:gd name="T25" fmla="*/ 3 h 333"/>
                    <a:gd name="T26" fmla="*/ 0 w 102"/>
                    <a:gd name="T27" fmla="*/ 20 h 333"/>
                    <a:gd name="T28" fmla="*/ 0 w 102"/>
                    <a:gd name="T29" fmla="*/ 46 h 333"/>
                    <a:gd name="T30" fmla="*/ 3 w 102"/>
                    <a:gd name="T31" fmla="*/ 81 h 333"/>
                    <a:gd name="T32" fmla="*/ 8 w 102"/>
                    <a:gd name="T33" fmla="*/ 119 h 333"/>
                    <a:gd name="T34" fmla="*/ 15 w 102"/>
                    <a:gd name="T35" fmla="*/ 157 h 333"/>
                    <a:gd name="T36" fmla="*/ 20 w 102"/>
                    <a:gd name="T37" fmla="*/ 191 h 333"/>
                    <a:gd name="T38" fmla="*/ 26 w 102"/>
                    <a:gd name="T39" fmla="*/ 219 h 333"/>
                    <a:gd name="T40" fmla="*/ 29 w 102"/>
                    <a:gd name="T41" fmla="*/ 238 h 333"/>
                    <a:gd name="T42" fmla="*/ 29 w 102"/>
                    <a:gd name="T43" fmla="*/ 243 h 333"/>
                    <a:gd name="T44" fmla="*/ 17 w 102"/>
                    <a:gd name="T45" fmla="*/ 285 h 333"/>
                    <a:gd name="T46" fmla="*/ 17 w 102"/>
                    <a:gd name="T47" fmla="*/ 285 h 333"/>
                    <a:gd name="T48" fmla="*/ 17 w 102"/>
                    <a:gd name="T49" fmla="*/ 287 h 333"/>
                    <a:gd name="T50" fmla="*/ 20 w 102"/>
                    <a:gd name="T51" fmla="*/ 290 h 333"/>
                    <a:gd name="T52" fmla="*/ 24 w 102"/>
                    <a:gd name="T53" fmla="*/ 295 h 333"/>
                    <a:gd name="T54" fmla="*/ 29 w 102"/>
                    <a:gd name="T55" fmla="*/ 302 h 333"/>
                    <a:gd name="T56" fmla="*/ 36 w 102"/>
                    <a:gd name="T57" fmla="*/ 309 h 333"/>
                    <a:gd name="T58" fmla="*/ 46 w 102"/>
                    <a:gd name="T59" fmla="*/ 316 h 333"/>
                    <a:gd name="T60" fmla="*/ 57 w 102"/>
                    <a:gd name="T61" fmla="*/ 323 h 333"/>
                    <a:gd name="T62" fmla="*/ 69 w 102"/>
                    <a:gd name="T63" fmla="*/ 330 h 333"/>
                    <a:gd name="T64" fmla="*/ 84 w 102"/>
                    <a:gd name="T65" fmla="*/ 333 h 333"/>
                    <a:gd name="T66" fmla="*/ 102 w 102"/>
                    <a:gd name="T67" fmla="*/ 333 h 333"/>
                    <a:gd name="T68" fmla="*/ 19 w 102"/>
                    <a:gd name="T69" fmla="*/ 145 h 333"/>
                    <a:gd name="T70" fmla="*/ 19 w 102"/>
                    <a:gd name="T71" fmla="*/ 145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2" h="333">
                      <a:moveTo>
                        <a:pt x="19" y="145"/>
                      </a:moveTo>
                      <a:lnTo>
                        <a:pt x="19" y="131"/>
                      </a:lnTo>
                      <a:lnTo>
                        <a:pt x="19" y="114"/>
                      </a:lnTo>
                      <a:lnTo>
                        <a:pt x="20" y="96"/>
                      </a:lnTo>
                      <a:lnTo>
                        <a:pt x="20" y="77"/>
                      </a:lnTo>
                      <a:lnTo>
                        <a:pt x="20" y="58"/>
                      </a:lnTo>
                      <a:lnTo>
                        <a:pt x="20" y="41"/>
                      </a:lnTo>
                      <a:lnTo>
                        <a:pt x="19" y="26"/>
                      </a:lnTo>
                      <a:lnTo>
                        <a:pt x="17" y="13"/>
                      </a:lnTo>
                      <a:lnTo>
                        <a:pt x="15" y="5"/>
                      </a:lnTo>
                      <a:lnTo>
                        <a:pt x="12" y="0"/>
                      </a:lnTo>
                      <a:lnTo>
                        <a:pt x="12" y="0"/>
                      </a:lnTo>
                      <a:lnTo>
                        <a:pt x="3" y="3"/>
                      </a:lnTo>
                      <a:lnTo>
                        <a:pt x="0" y="20"/>
                      </a:lnTo>
                      <a:lnTo>
                        <a:pt x="0" y="46"/>
                      </a:lnTo>
                      <a:lnTo>
                        <a:pt x="3" y="81"/>
                      </a:lnTo>
                      <a:lnTo>
                        <a:pt x="8" y="119"/>
                      </a:lnTo>
                      <a:lnTo>
                        <a:pt x="15" y="157"/>
                      </a:lnTo>
                      <a:lnTo>
                        <a:pt x="20" y="191"/>
                      </a:lnTo>
                      <a:lnTo>
                        <a:pt x="26" y="219"/>
                      </a:lnTo>
                      <a:lnTo>
                        <a:pt x="29" y="238"/>
                      </a:lnTo>
                      <a:lnTo>
                        <a:pt x="29" y="243"/>
                      </a:lnTo>
                      <a:lnTo>
                        <a:pt x="17" y="285"/>
                      </a:lnTo>
                      <a:lnTo>
                        <a:pt x="17" y="285"/>
                      </a:lnTo>
                      <a:lnTo>
                        <a:pt x="17" y="287"/>
                      </a:lnTo>
                      <a:lnTo>
                        <a:pt x="20" y="290"/>
                      </a:lnTo>
                      <a:lnTo>
                        <a:pt x="24" y="295"/>
                      </a:lnTo>
                      <a:lnTo>
                        <a:pt x="29" y="302"/>
                      </a:lnTo>
                      <a:lnTo>
                        <a:pt x="36" y="309"/>
                      </a:lnTo>
                      <a:lnTo>
                        <a:pt x="46" y="316"/>
                      </a:lnTo>
                      <a:lnTo>
                        <a:pt x="57" y="323"/>
                      </a:lnTo>
                      <a:lnTo>
                        <a:pt x="69" y="330"/>
                      </a:lnTo>
                      <a:lnTo>
                        <a:pt x="84" y="333"/>
                      </a:lnTo>
                      <a:lnTo>
                        <a:pt x="102" y="333"/>
                      </a:lnTo>
                      <a:lnTo>
                        <a:pt x="19" y="145"/>
                      </a:lnTo>
                      <a:lnTo>
                        <a:pt x="19" y="14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12" name="Freeform 80"/>
                <p:cNvSpPr>
                  <a:spLocks/>
                </p:cNvSpPr>
                <p:nvPr/>
              </p:nvSpPr>
              <p:spPr bwMode="auto">
                <a:xfrm>
                  <a:off x="1656" y="2575"/>
                  <a:ext cx="242" cy="143"/>
                </a:xfrm>
                <a:custGeom>
                  <a:avLst/>
                  <a:gdLst>
                    <a:gd name="T0" fmla="*/ 440 w 483"/>
                    <a:gd name="T1" fmla="*/ 157 h 285"/>
                    <a:gd name="T2" fmla="*/ 435 w 483"/>
                    <a:gd name="T3" fmla="*/ 125 h 285"/>
                    <a:gd name="T4" fmla="*/ 435 w 483"/>
                    <a:gd name="T5" fmla="*/ 95 h 285"/>
                    <a:gd name="T6" fmla="*/ 435 w 483"/>
                    <a:gd name="T7" fmla="*/ 73 h 285"/>
                    <a:gd name="T8" fmla="*/ 437 w 483"/>
                    <a:gd name="T9" fmla="*/ 61 h 285"/>
                    <a:gd name="T10" fmla="*/ 437 w 483"/>
                    <a:gd name="T11" fmla="*/ 59 h 285"/>
                    <a:gd name="T12" fmla="*/ 440 w 483"/>
                    <a:gd name="T13" fmla="*/ 47 h 285"/>
                    <a:gd name="T14" fmla="*/ 444 w 483"/>
                    <a:gd name="T15" fmla="*/ 36 h 285"/>
                    <a:gd name="T16" fmla="*/ 447 w 483"/>
                    <a:gd name="T17" fmla="*/ 24 h 285"/>
                    <a:gd name="T18" fmla="*/ 452 w 483"/>
                    <a:gd name="T19" fmla="*/ 14 h 285"/>
                    <a:gd name="T20" fmla="*/ 457 w 483"/>
                    <a:gd name="T21" fmla="*/ 4 h 285"/>
                    <a:gd name="T22" fmla="*/ 459 w 483"/>
                    <a:gd name="T23" fmla="*/ 0 h 285"/>
                    <a:gd name="T24" fmla="*/ 452 w 483"/>
                    <a:gd name="T25" fmla="*/ 28 h 285"/>
                    <a:gd name="T26" fmla="*/ 435 w 483"/>
                    <a:gd name="T27" fmla="*/ 81 h 285"/>
                    <a:gd name="T28" fmla="*/ 414 w 483"/>
                    <a:gd name="T29" fmla="*/ 138 h 285"/>
                    <a:gd name="T30" fmla="*/ 392 w 483"/>
                    <a:gd name="T31" fmla="*/ 176 h 285"/>
                    <a:gd name="T32" fmla="*/ 385 w 483"/>
                    <a:gd name="T33" fmla="*/ 182 h 285"/>
                    <a:gd name="T34" fmla="*/ 375 w 483"/>
                    <a:gd name="T35" fmla="*/ 171 h 285"/>
                    <a:gd name="T36" fmla="*/ 359 w 483"/>
                    <a:gd name="T37" fmla="*/ 144 h 285"/>
                    <a:gd name="T38" fmla="*/ 335 w 483"/>
                    <a:gd name="T39" fmla="*/ 111 h 285"/>
                    <a:gd name="T40" fmla="*/ 300 w 483"/>
                    <a:gd name="T41" fmla="*/ 81 h 285"/>
                    <a:gd name="T42" fmla="*/ 257 w 483"/>
                    <a:gd name="T43" fmla="*/ 61 h 285"/>
                    <a:gd name="T44" fmla="*/ 252 w 483"/>
                    <a:gd name="T45" fmla="*/ 62 h 285"/>
                    <a:gd name="T46" fmla="*/ 240 w 483"/>
                    <a:gd name="T47" fmla="*/ 69 h 285"/>
                    <a:gd name="T48" fmla="*/ 229 w 483"/>
                    <a:gd name="T49" fmla="*/ 83 h 285"/>
                    <a:gd name="T50" fmla="*/ 217 w 483"/>
                    <a:gd name="T51" fmla="*/ 100 h 285"/>
                    <a:gd name="T52" fmla="*/ 202 w 483"/>
                    <a:gd name="T53" fmla="*/ 116 h 285"/>
                    <a:gd name="T54" fmla="*/ 191 w 483"/>
                    <a:gd name="T55" fmla="*/ 121 h 285"/>
                    <a:gd name="T56" fmla="*/ 171 w 483"/>
                    <a:gd name="T57" fmla="*/ 126 h 285"/>
                    <a:gd name="T58" fmla="*/ 150 w 483"/>
                    <a:gd name="T59" fmla="*/ 125 h 285"/>
                    <a:gd name="T60" fmla="*/ 131 w 483"/>
                    <a:gd name="T61" fmla="*/ 116 h 285"/>
                    <a:gd name="T62" fmla="*/ 115 w 483"/>
                    <a:gd name="T63" fmla="*/ 109 h 285"/>
                    <a:gd name="T64" fmla="*/ 107 w 483"/>
                    <a:gd name="T65" fmla="*/ 104 h 285"/>
                    <a:gd name="T66" fmla="*/ 93 w 483"/>
                    <a:gd name="T67" fmla="*/ 95 h 285"/>
                    <a:gd name="T68" fmla="*/ 70 w 483"/>
                    <a:gd name="T69" fmla="*/ 76 h 285"/>
                    <a:gd name="T70" fmla="*/ 51 w 483"/>
                    <a:gd name="T71" fmla="*/ 55 h 285"/>
                    <a:gd name="T72" fmla="*/ 34 w 483"/>
                    <a:gd name="T73" fmla="*/ 40 h 285"/>
                    <a:gd name="T74" fmla="*/ 17 w 483"/>
                    <a:gd name="T75" fmla="*/ 33 h 285"/>
                    <a:gd name="T76" fmla="*/ 8 w 483"/>
                    <a:gd name="T77" fmla="*/ 33 h 285"/>
                    <a:gd name="T78" fmla="*/ 3 w 483"/>
                    <a:gd name="T79" fmla="*/ 45 h 285"/>
                    <a:gd name="T80" fmla="*/ 0 w 483"/>
                    <a:gd name="T81" fmla="*/ 73 h 285"/>
                    <a:gd name="T82" fmla="*/ 1 w 483"/>
                    <a:gd name="T83" fmla="*/ 106 h 285"/>
                    <a:gd name="T84" fmla="*/ 5 w 483"/>
                    <a:gd name="T85" fmla="*/ 135 h 285"/>
                    <a:gd name="T86" fmla="*/ 15 w 483"/>
                    <a:gd name="T87" fmla="*/ 149 h 285"/>
                    <a:gd name="T88" fmla="*/ 46 w 483"/>
                    <a:gd name="T89" fmla="*/ 157 h 285"/>
                    <a:gd name="T90" fmla="*/ 122 w 483"/>
                    <a:gd name="T91" fmla="*/ 170 h 285"/>
                    <a:gd name="T92" fmla="*/ 207 w 483"/>
                    <a:gd name="T93" fmla="*/ 180 h 285"/>
                    <a:gd name="T94" fmla="*/ 285 w 483"/>
                    <a:gd name="T95" fmla="*/ 189 h 285"/>
                    <a:gd name="T96" fmla="*/ 345 w 483"/>
                    <a:gd name="T97" fmla="*/ 201 h 285"/>
                    <a:gd name="T98" fmla="*/ 362 w 483"/>
                    <a:gd name="T99" fmla="*/ 209 h 285"/>
                    <a:gd name="T100" fmla="*/ 388 w 483"/>
                    <a:gd name="T101" fmla="*/ 228 h 285"/>
                    <a:gd name="T102" fmla="*/ 411 w 483"/>
                    <a:gd name="T103" fmla="*/ 249 h 285"/>
                    <a:gd name="T104" fmla="*/ 435 w 483"/>
                    <a:gd name="T105" fmla="*/ 266 h 285"/>
                    <a:gd name="T106" fmla="*/ 457 w 483"/>
                    <a:gd name="T107" fmla="*/ 280 h 285"/>
                    <a:gd name="T108" fmla="*/ 483 w 483"/>
                    <a:gd name="T109" fmla="*/ 285 h 285"/>
                    <a:gd name="T110" fmla="*/ 483 w 483"/>
                    <a:gd name="T111" fmla="*/ 284 h 285"/>
                    <a:gd name="T112" fmla="*/ 478 w 483"/>
                    <a:gd name="T113" fmla="*/ 273 h 285"/>
                    <a:gd name="T114" fmla="*/ 471 w 483"/>
                    <a:gd name="T115" fmla="*/ 252 h 285"/>
                    <a:gd name="T116" fmla="*/ 461 w 483"/>
                    <a:gd name="T117" fmla="*/ 227 h 285"/>
                    <a:gd name="T118" fmla="*/ 451 w 483"/>
                    <a:gd name="T119" fmla="*/ 194 h 285"/>
                    <a:gd name="T120" fmla="*/ 445 w 483"/>
                    <a:gd name="T121" fmla="*/ 176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3" h="285">
                      <a:moveTo>
                        <a:pt x="445" y="176"/>
                      </a:moveTo>
                      <a:lnTo>
                        <a:pt x="440" y="157"/>
                      </a:lnTo>
                      <a:lnTo>
                        <a:pt x="437" y="140"/>
                      </a:lnTo>
                      <a:lnTo>
                        <a:pt x="435" y="125"/>
                      </a:lnTo>
                      <a:lnTo>
                        <a:pt x="435" y="109"/>
                      </a:lnTo>
                      <a:lnTo>
                        <a:pt x="435" y="95"/>
                      </a:lnTo>
                      <a:lnTo>
                        <a:pt x="435" y="83"/>
                      </a:lnTo>
                      <a:lnTo>
                        <a:pt x="435" y="73"/>
                      </a:lnTo>
                      <a:lnTo>
                        <a:pt x="437" y="64"/>
                      </a:lnTo>
                      <a:lnTo>
                        <a:pt x="437" y="61"/>
                      </a:lnTo>
                      <a:lnTo>
                        <a:pt x="437" y="59"/>
                      </a:lnTo>
                      <a:lnTo>
                        <a:pt x="437" y="59"/>
                      </a:lnTo>
                      <a:lnTo>
                        <a:pt x="438" y="52"/>
                      </a:lnTo>
                      <a:lnTo>
                        <a:pt x="440" y="47"/>
                      </a:lnTo>
                      <a:lnTo>
                        <a:pt x="442" y="42"/>
                      </a:lnTo>
                      <a:lnTo>
                        <a:pt x="444" y="36"/>
                      </a:lnTo>
                      <a:lnTo>
                        <a:pt x="445" y="30"/>
                      </a:lnTo>
                      <a:lnTo>
                        <a:pt x="447" y="24"/>
                      </a:lnTo>
                      <a:lnTo>
                        <a:pt x="451" y="19"/>
                      </a:lnTo>
                      <a:lnTo>
                        <a:pt x="452" y="14"/>
                      </a:lnTo>
                      <a:lnTo>
                        <a:pt x="454" y="9"/>
                      </a:lnTo>
                      <a:lnTo>
                        <a:pt x="457" y="4"/>
                      </a:lnTo>
                      <a:lnTo>
                        <a:pt x="457" y="4"/>
                      </a:lnTo>
                      <a:lnTo>
                        <a:pt x="459" y="0"/>
                      </a:lnTo>
                      <a:lnTo>
                        <a:pt x="457" y="9"/>
                      </a:lnTo>
                      <a:lnTo>
                        <a:pt x="452" y="28"/>
                      </a:lnTo>
                      <a:lnTo>
                        <a:pt x="445" y="52"/>
                      </a:lnTo>
                      <a:lnTo>
                        <a:pt x="435" y="81"/>
                      </a:lnTo>
                      <a:lnTo>
                        <a:pt x="425" y="111"/>
                      </a:lnTo>
                      <a:lnTo>
                        <a:pt x="414" y="138"/>
                      </a:lnTo>
                      <a:lnTo>
                        <a:pt x="402" y="163"/>
                      </a:lnTo>
                      <a:lnTo>
                        <a:pt x="392" y="176"/>
                      </a:lnTo>
                      <a:lnTo>
                        <a:pt x="385" y="182"/>
                      </a:lnTo>
                      <a:lnTo>
                        <a:pt x="385" y="182"/>
                      </a:lnTo>
                      <a:lnTo>
                        <a:pt x="381" y="178"/>
                      </a:lnTo>
                      <a:lnTo>
                        <a:pt x="375" y="171"/>
                      </a:lnTo>
                      <a:lnTo>
                        <a:pt x="368" y="159"/>
                      </a:lnTo>
                      <a:lnTo>
                        <a:pt x="359" y="144"/>
                      </a:lnTo>
                      <a:lnTo>
                        <a:pt x="347" y="128"/>
                      </a:lnTo>
                      <a:lnTo>
                        <a:pt x="335" y="111"/>
                      </a:lnTo>
                      <a:lnTo>
                        <a:pt x="318" y="95"/>
                      </a:lnTo>
                      <a:lnTo>
                        <a:pt x="300" y="81"/>
                      </a:lnTo>
                      <a:lnTo>
                        <a:pt x="279" y="69"/>
                      </a:lnTo>
                      <a:lnTo>
                        <a:pt x="257" y="61"/>
                      </a:lnTo>
                      <a:lnTo>
                        <a:pt x="257" y="61"/>
                      </a:lnTo>
                      <a:lnTo>
                        <a:pt x="252" y="62"/>
                      </a:lnTo>
                      <a:lnTo>
                        <a:pt x="245" y="64"/>
                      </a:lnTo>
                      <a:lnTo>
                        <a:pt x="240" y="69"/>
                      </a:lnTo>
                      <a:lnTo>
                        <a:pt x="235" y="76"/>
                      </a:lnTo>
                      <a:lnTo>
                        <a:pt x="229" y="83"/>
                      </a:lnTo>
                      <a:lnTo>
                        <a:pt x="224" y="92"/>
                      </a:lnTo>
                      <a:lnTo>
                        <a:pt x="217" y="100"/>
                      </a:lnTo>
                      <a:lnTo>
                        <a:pt x="209" y="109"/>
                      </a:lnTo>
                      <a:lnTo>
                        <a:pt x="202" y="116"/>
                      </a:lnTo>
                      <a:lnTo>
                        <a:pt x="191" y="121"/>
                      </a:lnTo>
                      <a:lnTo>
                        <a:pt x="191" y="121"/>
                      </a:lnTo>
                      <a:lnTo>
                        <a:pt x="181" y="125"/>
                      </a:lnTo>
                      <a:lnTo>
                        <a:pt x="171" y="126"/>
                      </a:lnTo>
                      <a:lnTo>
                        <a:pt x="160" y="126"/>
                      </a:lnTo>
                      <a:lnTo>
                        <a:pt x="150" y="125"/>
                      </a:lnTo>
                      <a:lnTo>
                        <a:pt x="140" y="121"/>
                      </a:lnTo>
                      <a:lnTo>
                        <a:pt x="131" y="116"/>
                      </a:lnTo>
                      <a:lnTo>
                        <a:pt x="122" y="113"/>
                      </a:lnTo>
                      <a:lnTo>
                        <a:pt x="115" y="109"/>
                      </a:lnTo>
                      <a:lnTo>
                        <a:pt x="110" y="106"/>
                      </a:lnTo>
                      <a:lnTo>
                        <a:pt x="107" y="104"/>
                      </a:lnTo>
                      <a:lnTo>
                        <a:pt x="107" y="104"/>
                      </a:lnTo>
                      <a:lnTo>
                        <a:pt x="93" y="95"/>
                      </a:lnTo>
                      <a:lnTo>
                        <a:pt x="81" y="87"/>
                      </a:lnTo>
                      <a:lnTo>
                        <a:pt x="70" y="76"/>
                      </a:lnTo>
                      <a:lnTo>
                        <a:pt x="60" y="66"/>
                      </a:lnTo>
                      <a:lnTo>
                        <a:pt x="51" y="55"/>
                      </a:lnTo>
                      <a:lnTo>
                        <a:pt x="43" y="47"/>
                      </a:lnTo>
                      <a:lnTo>
                        <a:pt x="34" y="40"/>
                      </a:lnTo>
                      <a:lnTo>
                        <a:pt x="25" y="35"/>
                      </a:lnTo>
                      <a:lnTo>
                        <a:pt x="17" y="33"/>
                      </a:lnTo>
                      <a:lnTo>
                        <a:pt x="8" y="33"/>
                      </a:lnTo>
                      <a:lnTo>
                        <a:pt x="8" y="33"/>
                      </a:lnTo>
                      <a:lnTo>
                        <a:pt x="5" y="36"/>
                      </a:lnTo>
                      <a:lnTo>
                        <a:pt x="3" y="45"/>
                      </a:lnTo>
                      <a:lnTo>
                        <a:pt x="1" y="57"/>
                      </a:lnTo>
                      <a:lnTo>
                        <a:pt x="0" y="73"/>
                      </a:lnTo>
                      <a:lnTo>
                        <a:pt x="0" y="90"/>
                      </a:lnTo>
                      <a:lnTo>
                        <a:pt x="1" y="106"/>
                      </a:lnTo>
                      <a:lnTo>
                        <a:pt x="3" y="121"/>
                      </a:lnTo>
                      <a:lnTo>
                        <a:pt x="5" y="135"/>
                      </a:lnTo>
                      <a:lnTo>
                        <a:pt x="10" y="144"/>
                      </a:lnTo>
                      <a:lnTo>
                        <a:pt x="15" y="149"/>
                      </a:lnTo>
                      <a:lnTo>
                        <a:pt x="15" y="149"/>
                      </a:lnTo>
                      <a:lnTo>
                        <a:pt x="46" y="157"/>
                      </a:lnTo>
                      <a:lnTo>
                        <a:pt x="83" y="164"/>
                      </a:lnTo>
                      <a:lnTo>
                        <a:pt x="122" y="170"/>
                      </a:lnTo>
                      <a:lnTo>
                        <a:pt x="164" y="175"/>
                      </a:lnTo>
                      <a:lnTo>
                        <a:pt x="207" y="180"/>
                      </a:lnTo>
                      <a:lnTo>
                        <a:pt x="247" y="183"/>
                      </a:lnTo>
                      <a:lnTo>
                        <a:pt x="285" y="189"/>
                      </a:lnTo>
                      <a:lnTo>
                        <a:pt x="318" y="194"/>
                      </a:lnTo>
                      <a:lnTo>
                        <a:pt x="345" y="201"/>
                      </a:lnTo>
                      <a:lnTo>
                        <a:pt x="362" y="209"/>
                      </a:lnTo>
                      <a:lnTo>
                        <a:pt x="362" y="209"/>
                      </a:lnTo>
                      <a:lnTo>
                        <a:pt x="376" y="218"/>
                      </a:lnTo>
                      <a:lnTo>
                        <a:pt x="388" y="228"/>
                      </a:lnTo>
                      <a:lnTo>
                        <a:pt x="400" y="239"/>
                      </a:lnTo>
                      <a:lnTo>
                        <a:pt x="411" y="249"/>
                      </a:lnTo>
                      <a:lnTo>
                        <a:pt x="423" y="258"/>
                      </a:lnTo>
                      <a:lnTo>
                        <a:pt x="435" y="266"/>
                      </a:lnTo>
                      <a:lnTo>
                        <a:pt x="445" y="275"/>
                      </a:lnTo>
                      <a:lnTo>
                        <a:pt x="457" y="280"/>
                      </a:lnTo>
                      <a:lnTo>
                        <a:pt x="470" y="284"/>
                      </a:lnTo>
                      <a:lnTo>
                        <a:pt x="483" y="285"/>
                      </a:lnTo>
                      <a:lnTo>
                        <a:pt x="483" y="285"/>
                      </a:lnTo>
                      <a:lnTo>
                        <a:pt x="483" y="284"/>
                      </a:lnTo>
                      <a:lnTo>
                        <a:pt x="482" y="278"/>
                      </a:lnTo>
                      <a:lnTo>
                        <a:pt x="478" y="273"/>
                      </a:lnTo>
                      <a:lnTo>
                        <a:pt x="475" y="265"/>
                      </a:lnTo>
                      <a:lnTo>
                        <a:pt x="471" y="252"/>
                      </a:lnTo>
                      <a:lnTo>
                        <a:pt x="466" y="240"/>
                      </a:lnTo>
                      <a:lnTo>
                        <a:pt x="461" y="227"/>
                      </a:lnTo>
                      <a:lnTo>
                        <a:pt x="456" y="211"/>
                      </a:lnTo>
                      <a:lnTo>
                        <a:pt x="451" y="194"/>
                      </a:lnTo>
                      <a:lnTo>
                        <a:pt x="445" y="176"/>
                      </a:lnTo>
                      <a:lnTo>
                        <a:pt x="445" y="176"/>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13" name="Freeform 81"/>
                <p:cNvSpPr>
                  <a:spLocks/>
                </p:cNvSpPr>
                <p:nvPr/>
              </p:nvSpPr>
              <p:spPr bwMode="auto">
                <a:xfrm>
                  <a:off x="1668" y="1996"/>
                  <a:ext cx="653" cy="767"/>
                </a:xfrm>
                <a:custGeom>
                  <a:avLst/>
                  <a:gdLst>
                    <a:gd name="T0" fmla="*/ 31 w 1306"/>
                    <a:gd name="T1" fmla="*/ 1315 h 1533"/>
                    <a:gd name="T2" fmla="*/ 107 w 1306"/>
                    <a:gd name="T3" fmla="*/ 1328 h 1533"/>
                    <a:gd name="T4" fmla="*/ 190 w 1306"/>
                    <a:gd name="T5" fmla="*/ 1338 h 1533"/>
                    <a:gd name="T6" fmla="*/ 269 w 1306"/>
                    <a:gd name="T7" fmla="*/ 1347 h 1533"/>
                    <a:gd name="T8" fmla="*/ 328 w 1306"/>
                    <a:gd name="T9" fmla="*/ 1359 h 1533"/>
                    <a:gd name="T10" fmla="*/ 347 w 1306"/>
                    <a:gd name="T11" fmla="*/ 1367 h 1533"/>
                    <a:gd name="T12" fmla="*/ 373 w 1306"/>
                    <a:gd name="T13" fmla="*/ 1386 h 1533"/>
                    <a:gd name="T14" fmla="*/ 395 w 1306"/>
                    <a:gd name="T15" fmla="*/ 1407 h 1533"/>
                    <a:gd name="T16" fmla="*/ 418 w 1306"/>
                    <a:gd name="T17" fmla="*/ 1424 h 1533"/>
                    <a:gd name="T18" fmla="*/ 442 w 1306"/>
                    <a:gd name="T19" fmla="*/ 1438 h 1533"/>
                    <a:gd name="T20" fmla="*/ 468 w 1306"/>
                    <a:gd name="T21" fmla="*/ 1443 h 1533"/>
                    <a:gd name="T22" fmla="*/ 482 w 1306"/>
                    <a:gd name="T23" fmla="*/ 1443 h 1533"/>
                    <a:gd name="T24" fmla="*/ 509 w 1306"/>
                    <a:gd name="T25" fmla="*/ 1443 h 1533"/>
                    <a:gd name="T26" fmla="*/ 537 w 1306"/>
                    <a:gd name="T27" fmla="*/ 1443 h 1533"/>
                    <a:gd name="T28" fmla="*/ 560 w 1306"/>
                    <a:gd name="T29" fmla="*/ 1443 h 1533"/>
                    <a:gd name="T30" fmla="*/ 572 w 1306"/>
                    <a:gd name="T31" fmla="*/ 1443 h 1533"/>
                    <a:gd name="T32" fmla="*/ 573 w 1306"/>
                    <a:gd name="T33" fmla="*/ 1443 h 1533"/>
                    <a:gd name="T34" fmla="*/ 580 w 1306"/>
                    <a:gd name="T35" fmla="*/ 1452 h 1533"/>
                    <a:gd name="T36" fmla="*/ 598 w 1306"/>
                    <a:gd name="T37" fmla="*/ 1474 h 1533"/>
                    <a:gd name="T38" fmla="*/ 625 w 1306"/>
                    <a:gd name="T39" fmla="*/ 1502 h 1533"/>
                    <a:gd name="T40" fmla="*/ 658 w 1306"/>
                    <a:gd name="T41" fmla="*/ 1525 h 1533"/>
                    <a:gd name="T42" fmla="*/ 694 w 1306"/>
                    <a:gd name="T43" fmla="*/ 1533 h 1533"/>
                    <a:gd name="T44" fmla="*/ 713 w 1306"/>
                    <a:gd name="T45" fmla="*/ 1533 h 1533"/>
                    <a:gd name="T46" fmla="*/ 760 w 1306"/>
                    <a:gd name="T47" fmla="*/ 1530 h 1533"/>
                    <a:gd name="T48" fmla="*/ 807 w 1306"/>
                    <a:gd name="T49" fmla="*/ 1526 h 1533"/>
                    <a:gd name="T50" fmla="*/ 846 w 1306"/>
                    <a:gd name="T51" fmla="*/ 1521 h 1533"/>
                    <a:gd name="T52" fmla="*/ 871 w 1306"/>
                    <a:gd name="T53" fmla="*/ 1519 h 1533"/>
                    <a:gd name="T54" fmla="*/ 874 w 1306"/>
                    <a:gd name="T55" fmla="*/ 1518 h 1533"/>
                    <a:gd name="T56" fmla="*/ 872 w 1306"/>
                    <a:gd name="T57" fmla="*/ 1488 h 1533"/>
                    <a:gd name="T58" fmla="*/ 867 w 1306"/>
                    <a:gd name="T59" fmla="*/ 1414 h 1533"/>
                    <a:gd name="T60" fmla="*/ 864 w 1306"/>
                    <a:gd name="T61" fmla="*/ 1317 h 1533"/>
                    <a:gd name="T62" fmla="*/ 867 w 1306"/>
                    <a:gd name="T63" fmla="*/ 1222 h 1533"/>
                    <a:gd name="T64" fmla="*/ 879 w 1306"/>
                    <a:gd name="T65" fmla="*/ 1148 h 1533"/>
                    <a:gd name="T66" fmla="*/ 884 w 1306"/>
                    <a:gd name="T67" fmla="*/ 1131 h 1533"/>
                    <a:gd name="T68" fmla="*/ 905 w 1306"/>
                    <a:gd name="T69" fmla="*/ 1061 h 1533"/>
                    <a:gd name="T70" fmla="*/ 936 w 1306"/>
                    <a:gd name="T71" fmla="*/ 963 h 1533"/>
                    <a:gd name="T72" fmla="*/ 976 w 1306"/>
                    <a:gd name="T73" fmla="*/ 847 h 1533"/>
                    <a:gd name="T74" fmla="*/ 1017 w 1306"/>
                    <a:gd name="T75" fmla="*/ 728 h 1533"/>
                    <a:gd name="T76" fmla="*/ 1040 w 1306"/>
                    <a:gd name="T77" fmla="*/ 673 h 1533"/>
                    <a:gd name="T78" fmla="*/ 1100 w 1306"/>
                    <a:gd name="T79" fmla="*/ 545 h 1533"/>
                    <a:gd name="T80" fmla="*/ 1163 w 1306"/>
                    <a:gd name="T81" fmla="*/ 439 h 1533"/>
                    <a:gd name="T82" fmla="*/ 1221 w 1306"/>
                    <a:gd name="T83" fmla="*/ 355 h 1533"/>
                    <a:gd name="T84" fmla="*/ 1271 w 1306"/>
                    <a:gd name="T85" fmla="*/ 298 h 1533"/>
                    <a:gd name="T86" fmla="*/ 1306 w 1306"/>
                    <a:gd name="T87" fmla="*/ 267 h 1533"/>
                    <a:gd name="T88" fmla="*/ 1304 w 1306"/>
                    <a:gd name="T89" fmla="*/ 265 h 1533"/>
                    <a:gd name="T90" fmla="*/ 1284 w 1306"/>
                    <a:gd name="T91" fmla="*/ 246 h 1533"/>
                    <a:gd name="T92" fmla="*/ 1230 w 1306"/>
                    <a:gd name="T93" fmla="*/ 215 h 1533"/>
                    <a:gd name="T94" fmla="*/ 1130 w 1306"/>
                    <a:gd name="T95" fmla="*/ 178 h 1533"/>
                    <a:gd name="T96" fmla="*/ 969 w 1306"/>
                    <a:gd name="T97" fmla="*/ 146 h 1533"/>
                    <a:gd name="T98" fmla="*/ 862 w 1306"/>
                    <a:gd name="T99" fmla="*/ 133 h 1533"/>
                    <a:gd name="T100" fmla="*/ 662 w 1306"/>
                    <a:gd name="T101" fmla="*/ 108 h 1533"/>
                    <a:gd name="T102" fmla="*/ 535 w 1306"/>
                    <a:gd name="T103" fmla="*/ 80 h 1533"/>
                    <a:gd name="T104" fmla="*/ 459 w 1306"/>
                    <a:gd name="T105" fmla="*/ 52 h 1533"/>
                    <a:gd name="T106" fmla="*/ 408 w 1306"/>
                    <a:gd name="T107" fmla="*/ 30 h 1533"/>
                    <a:gd name="T108" fmla="*/ 359 w 1306"/>
                    <a:gd name="T109" fmla="*/ 16 h 1533"/>
                    <a:gd name="T110" fmla="*/ 335 w 1306"/>
                    <a:gd name="T111" fmla="*/ 12 h 1533"/>
                    <a:gd name="T112" fmla="*/ 304 w 1306"/>
                    <a:gd name="T113" fmla="*/ 6 h 1533"/>
                    <a:gd name="T114" fmla="*/ 288 w 1306"/>
                    <a:gd name="T115" fmla="*/ 2 h 1533"/>
                    <a:gd name="T116" fmla="*/ 283 w 1306"/>
                    <a:gd name="T117" fmla="*/ 2 h 1533"/>
                    <a:gd name="T118" fmla="*/ 285 w 1306"/>
                    <a:gd name="T119" fmla="*/ 0 h 1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06" h="1533">
                      <a:moveTo>
                        <a:pt x="0" y="1307"/>
                      </a:moveTo>
                      <a:lnTo>
                        <a:pt x="31" y="1315"/>
                      </a:lnTo>
                      <a:lnTo>
                        <a:pt x="67" y="1322"/>
                      </a:lnTo>
                      <a:lnTo>
                        <a:pt x="107" y="1328"/>
                      </a:lnTo>
                      <a:lnTo>
                        <a:pt x="148" y="1333"/>
                      </a:lnTo>
                      <a:lnTo>
                        <a:pt x="190" y="1338"/>
                      </a:lnTo>
                      <a:lnTo>
                        <a:pt x="231" y="1341"/>
                      </a:lnTo>
                      <a:lnTo>
                        <a:pt x="269" y="1347"/>
                      </a:lnTo>
                      <a:lnTo>
                        <a:pt x="302" y="1352"/>
                      </a:lnTo>
                      <a:lnTo>
                        <a:pt x="328" y="1359"/>
                      </a:lnTo>
                      <a:lnTo>
                        <a:pt x="347" y="1367"/>
                      </a:lnTo>
                      <a:lnTo>
                        <a:pt x="347" y="1367"/>
                      </a:lnTo>
                      <a:lnTo>
                        <a:pt x="359" y="1376"/>
                      </a:lnTo>
                      <a:lnTo>
                        <a:pt x="373" y="1386"/>
                      </a:lnTo>
                      <a:lnTo>
                        <a:pt x="385" y="1397"/>
                      </a:lnTo>
                      <a:lnTo>
                        <a:pt x="395" y="1407"/>
                      </a:lnTo>
                      <a:lnTo>
                        <a:pt x="408" y="1416"/>
                      </a:lnTo>
                      <a:lnTo>
                        <a:pt x="418" y="1424"/>
                      </a:lnTo>
                      <a:lnTo>
                        <a:pt x="430" y="1433"/>
                      </a:lnTo>
                      <a:lnTo>
                        <a:pt x="442" y="1438"/>
                      </a:lnTo>
                      <a:lnTo>
                        <a:pt x="454" y="1442"/>
                      </a:lnTo>
                      <a:lnTo>
                        <a:pt x="468" y="1443"/>
                      </a:lnTo>
                      <a:lnTo>
                        <a:pt x="468" y="1443"/>
                      </a:lnTo>
                      <a:lnTo>
                        <a:pt x="482" y="1443"/>
                      </a:lnTo>
                      <a:lnTo>
                        <a:pt x="496" y="1443"/>
                      </a:lnTo>
                      <a:lnTo>
                        <a:pt x="509" y="1443"/>
                      </a:lnTo>
                      <a:lnTo>
                        <a:pt x="525" y="1443"/>
                      </a:lnTo>
                      <a:lnTo>
                        <a:pt x="537" y="1443"/>
                      </a:lnTo>
                      <a:lnTo>
                        <a:pt x="549" y="1443"/>
                      </a:lnTo>
                      <a:lnTo>
                        <a:pt x="560" y="1443"/>
                      </a:lnTo>
                      <a:lnTo>
                        <a:pt x="567" y="1443"/>
                      </a:lnTo>
                      <a:lnTo>
                        <a:pt x="572" y="1443"/>
                      </a:lnTo>
                      <a:lnTo>
                        <a:pt x="573" y="1443"/>
                      </a:lnTo>
                      <a:lnTo>
                        <a:pt x="573" y="1443"/>
                      </a:lnTo>
                      <a:lnTo>
                        <a:pt x="575" y="1445"/>
                      </a:lnTo>
                      <a:lnTo>
                        <a:pt x="580" y="1452"/>
                      </a:lnTo>
                      <a:lnTo>
                        <a:pt x="587" y="1462"/>
                      </a:lnTo>
                      <a:lnTo>
                        <a:pt x="598" y="1474"/>
                      </a:lnTo>
                      <a:lnTo>
                        <a:pt x="611" y="1488"/>
                      </a:lnTo>
                      <a:lnTo>
                        <a:pt x="625" y="1502"/>
                      </a:lnTo>
                      <a:lnTo>
                        <a:pt x="641" y="1514"/>
                      </a:lnTo>
                      <a:lnTo>
                        <a:pt x="658" y="1525"/>
                      </a:lnTo>
                      <a:lnTo>
                        <a:pt x="675" y="1531"/>
                      </a:lnTo>
                      <a:lnTo>
                        <a:pt x="694" y="1533"/>
                      </a:lnTo>
                      <a:lnTo>
                        <a:pt x="694" y="1533"/>
                      </a:lnTo>
                      <a:lnTo>
                        <a:pt x="713" y="1533"/>
                      </a:lnTo>
                      <a:lnTo>
                        <a:pt x="736" y="1531"/>
                      </a:lnTo>
                      <a:lnTo>
                        <a:pt x="760" y="1530"/>
                      </a:lnTo>
                      <a:lnTo>
                        <a:pt x="784" y="1528"/>
                      </a:lnTo>
                      <a:lnTo>
                        <a:pt x="807" y="1526"/>
                      </a:lnTo>
                      <a:lnTo>
                        <a:pt x="829" y="1523"/>
                      </a:lnTo>
                      <a:lnTo>
                        <a:pt x="846" y="1521"/>
                      </a:lnTo>
                      <a:lnTo>
                        <a:pt x="862" y="1519"/>
                      </a:lnTo>
                      <a:lnTo>
                        <a:pt x="871" y="1519"/>
                      </a:lnTo>
                      <a:lnTo>
                        <a:pt x="874" y="1518"/>
                      </a:lnTo>
                      <a:lnTo>
                        <a:pt x="874" y="1518"/>
                      </a:lnTo>
                      <a:lnTo>
                        <a:pt x="874" y="1511"/>
                      </a:lnTo>
                      <a:lnTo>
                        <a:pt x="872" y="1488"/>
                      </a:lnTo>
                      <a:lnTo>
                        <a:pt x="871" y="1455"/>
                      </a:lnTo>
                      <a:lnTo>
                        <a:pt x="867" y="1414"/>
                      </a:lnTo>
                      <a:lnTo>
                        <a:pt x="865" y="1367"/>
                      </a:lnTo>
                      <a:lnTo>
                        <a:pt x="864" y="1317"/>
                      </a:lnTo>
                      <a:lnTo>
                        <a:pt x="864" y="1269"/>
                      </a:lnTo>
                      <a:lnTo>
                        <a:pt x="867" y="1222"/>
                      </a:lnTo>
                      <a:lnTo>
                        <a:pt x="871" y="1181"/>
                      </a:lnTo>
                      <a:lnTo>
                        <a:pt x="879" y="1148"/>
                      </a:lnTo>
                      <a:lnTo>
                        <a:pt x="879" y="1148"/>
                      </a:lnTo>
                      <a:lnTo>
                        <a:pt x="884" y="1131"/>
                      </a:lnTo>
                      <a:lnTo>
                        <a:pt x="893" y="1101"/>
                      </a:lnTo>
                      <a:lnTo>
                        <a:pt x="905" y="1061"/>
                      </a:lnTo>
                      <a:lnTo>
                        <a:pt x="921" y="1015"/>
                      </a:lnTo>
                      <a:lnTo>
                        <a:pt x="936" y="963"/>
                      </a:lnTo>
                      <a:lnTo>
                        <a:pt x="955" y="906"/>
                      </a:lnTo>
                      <a:lnTo>
                        <a:pt x="976" y="847"/>
                      </a:lnTo>
                      <a:lnTo>
                        <a:pt x="997" y="787"/>
                      </a:lnTo>
                      <a:lnTo>
                        <a:pt x="1017" y="728"/>
                      </a:lnTo>
                      <a:lnTo>
                        <a:pt x="1040" y="673"/>
                      </a:lnTo>
                      <a:lnTo>
                        <a:pt x="1040" y="673"/>
                      </a:lnTo>
                      <a:lnTo>
                        <a:pt x="1069" y="607"/>
                      </a:lnTo>
                      <a:lnTo>
                        <a:pt x="1100" y="545"/>
                      </a:lnTo>
                      <a:lnTo>
                        <a:pt x="1132" y="489"/>
                      </a:lnTo>
                      <a:lnTo>
                        <a:pt x="1163" y="439"/>
                      </a:lnTo>
                      <a:lnTo>
                        <a:pt x="1192" y="394"/>
                      </a:lnTo>
                      <a:lnTo>
                        <a:pt x="1221" y="355"/>
                      </a:lnTo>
                      <a:lnTo>
                        <a:pt x="1247" y="324"/>
                      </a:lnTo>
                      <a:lnTo>
                        <a:pt x="1271" y="298"/>
                      </a:lnTo>
                      <a:lnTo>
                        <a:pt x="1291" y="279"/>
                      </a:lnTo>
                      <a:lnTo>
                        <a:pt x="1306" y="267"/>
                      </a:lnTo>
                      <a:lnTo>
                        <a:pt x="1306" y="267"/>
                      </a:lnTo>
                      <a:lnTo>
                        <a:pt x="1304" y="265"/>
                      </a:lnTo>
                      <a:lnTo>
                        <a:pt x="1297" y="256"/>
                      </a:lnTo>
                      <a:lnTo>
                        <a:pt x="1284" y="246"/>
                      </a:lnTo>
                      <a:lnTo>
                        <a:pt x="1263" y="230"/>
                      </a:lnTo>
                      <a:lnTo>
                        <a:pt x="1230" y="215"/>
                      </a:lnTo>
                      <a:lnTo>
                        <a:pt x="1187" y="196"/>
                      </a:lnTo>
                      <a:lnTo>
                        <a:pt x="1130" y="178"/>
                      </a:lnTo>
                      <a:lnTo>
                        <a:pt x="1057" y="161"/>
                      </a:lnTo>
                      <a:lnTo>
                        <a:pt x="969" y="146"/>
                      </a:lnTo>
                      <a:lnTo>
                        <a:pt x="862" y="133"/>
                      </a:lnTo>
                      <a:lnTo>
                        <a:pt x="862" y="133"/>
                      </a:lnTo>
                      <a:lnTo>
                        <a:pt x="751" y="121"/>
                      </a:lnTo>
                      <a:lnTo>
                        <a:pt x="662" y="108"/>
                      </a:lnTo>
                      <a:lnTo>
                        <a:pt x="591" y="94"/>
                      </a:lnTo>
                      <a:lnTo>
                        <a:pt x="535" y="80"/>
                      </a:lnTo>
                      <a:lnTo>
                        <a:pt x="492" y="66"/>
                      </a:lnTo>
                      <a:lnTo>
                        <a:pt x="459" y="52"/>
                      </a:lnTo>
                      <a:lnTo>
                        <a:pt x="432" y="40"/>
                      </a:lnTo>
                      <a:lnTo>
                        <a:pt x="408" y="30"/>
                      </a:lnTo>
                      <a:lnTo>
                        <a:pt x="385" y="21"/>
                      </a:lnTo>
                      <a:lnTo>
                        <a:pt x="359" y="16"/>
                      </a:lnTo>
                      <a:lnTo>
                        <a:pt x="359" y="16"/>
                      </a:lnTo>
                      <a:lnTo>
                        <a:pt x="335" y="12"/>
                      </a:lnTo>
                      <a:lnTo>
                        <a:pt x="318" y="9"/>
                      </a:lnTo>
                      <a:lnTo>
                        <a:pt x="304" y="6"/>
                      </a:lnTo>
                      <a:lnTo>
                        <a:pt x="294" y="4"/>
                      </a:lnTo>
                      <a:lnTo>
                        <a:pt x="288" y="2"/>
                      </a:lnTo>
                      <a:lnTo>
                        <a:pt x="285" y="2"/>
                      </a:lnTo>
                      <a:lnTo>
                        <a:pt x="283" y="2"/>
                      </a:lnTo>
                      <a:lnTo>
                        <a:pt x="283" y="0"/>
                      </a:lnTo>
                      <a:lnTo>
                        <a:pt x="285" y="0"/>
                      </a:lnTo>
                      <a:lnTo>
                        <a:pt x="285"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15" name="Freeform 83"/>
                <p:cNvSpPr>
                  <a:spLocks/>
                </p:cNvSpPr>
                <p:nvPr/>
              </p:nvSpPr>
              <p:spPr bwMode="auto">
                <a:xfrm>
                  <a:off x="2652" y="2447"/>
                  <a:ext cx="221" cy="160"/>
                </a:xfrm>
                <a:custGeom>
                  <a:avLst/>
                  <a:gdLst>
                    <a:gd name="T0" fmla="*/ 325 w 442"/>
                    <a:gd name="T1" fmla="*/ 216 h 320"/>
                    <a:gd name="T2" fmla="*/ 307 w 442"/>
                    <a:gd name="T3" fmla="*/ 206 h 320"/>
                    <a:gd name="T4" fmla="*/ 281 w 442"/>
                    <a:gd name="T5" fmla="*/ 189 h 320"/>
                    <a:gd name="T6" fmla="*/ 250 w 442"/>
                    <a:gd name="T7" fmla="*/ 166 h 320"/>
                    <a:gd name="T8" fmla="*/ 223 w 442"/>
                    <a:gd name="T9" fmla="*/ 142 h 320"/>
                    <a:gd name="T10" fmla="*/ 211 w 442"/>
                    <a:gd name="T11" fmla="*/ 130 h 320"/>
                    <a:gd name="T12" fmla="*/ 190 w 442"/>
                    <a:gd name="T13" fmla="*/ 101 h 320"/>
                    <a:gd name="T14" fmla="*/ 171 w 442"/>
                    <a:gd name="T15" fmla="*/ 66 h 320"/>
                    <a:gd name="T16" fmla="*/ 157 w 442"/>
                    <a:gd name="T17" fmla="*/ 35 h 320"/>
                    <a:gd name="T18" fmla="*/ 147 w 442"/>
                    <a:gd name="T19" fmla="*/ 11 h 320"/>
                    <a:gd name="T20" fmla="*/ 143 w 442"/>
                    <a:gd name="T21" fmla="*/ 0 h 320"/>
                    <a:gd name="T22" fmla="*/ 181 w 442"/>
                    <a:gd name="T23" fmla="*/ 35 h 320"/>
                    <a:gd name="T24" fmla="*/ 237 w 442"/>
                    <a:gd name="T25" fmla="*/ 85 h 320"/>
                    <a:gd name="T26" fmla="*/ 273 w 442"/>
                    <a:gd name="T27" fmla="*/ 118 h 320"/>
                    <a:gd name="T28" fmla="*/ 295 w 442"/>
                    <a:gd name="T29" fmla="*/ 140 h 320"/>
                    <a:gd name="T30" fmla="*/ 318 w 442"/>
                    <a:gd name="T31" fmla="*/ 159 h 320"/>
                    <a:gd name="T32" fmla="*/ 330 w 442"/>
                    <a:gd name="T33" fmla="*/ 170 h 320"/>
                    <a:gd name="T34" fmla="*/ 349 w 442"/>
                    <a:gd name="T35" fmla="*/ 175 h 320"/>
                    <a:gd name="T36" fmla="*/ 380 w 442"/>
                    <a:gd name="T37" fmla="*/ 175 h 320"/>
                    <a:gd name="T38" fmla="*/ 413 w 442"/>
                    <a:gd name="T39" fmla="*/ 172 h 320"/>
                    <a:gd name="T40" fmla="*/ 437 w 442"/>
                    <a:gd name="T41" fmla="*/ 172 h 320"/>
                    <a:gd name="T42" fmla="*/ 442 w 442"/>
                    <a:gd name="T43" fmla="*/ 178 h 320"/>
                    <a:gd name="T44" fmla="*/ 435 w 442"/>
                    <a:gd name="T45" fmla="*/ 187 h 320"/>
                    <a:gd name="T46" fmla="*/ 421 w 442"/>
                    <a:gd name="T47" fmla="*/ 204 h 320"/>
                    <a:gd name="T48" fmla="*/ 401 w 442"/>
                    <a:gd name="T49" fmla="*/ 222 h 320"/>
                    <a:gd name="T50" fmla="*/ 375 w 442"/>
                    <a:gd name="T51" fmla="*/ 241 h 320"/>
                    <a:gd name="T52" fmla="*/ 342 w 442"/>
                    <a:gd name="T53" fmla="*/ 258 h 320"/>
                    <a:gd name="T54" fmla="*/ 323 w 442"/>
                    <a:gd name="T55" fmla="*/ 267 h 320"/>
                    <a:gd name="T56" fmla="*/ 275 w 442"/>
                    <a:gd name="T57" fmla="*/ 287 h 320"/>
                    <a:gd name="T58" fmla="*/ 237 w 442"/>
                    <a:gd name="T59" fmla="*/ 305 h 320"/>
                    <a:gd name="T60" fmla="*/ 205 w 442"/>
                    <a:gd name="T61" fmla="*/ 317 h 320"/>
                    <a:gd name="T62" fmla="*/ 183 w 442"/>
                    <a:gd name="T63" fmla="*/ 320 h 320"/>
                    <a:gd name="T64" fmla="*/ 162 w 442"/>
                    <a:gd name="T65" fmla="*/ 315 h 320"/>
                    <a:gd name="T66" fmla="*/ 161 w 442"/>
                    <a:gd name="T67" fmla="*/ 313 h 320"/>
                    <a:gd name="T68" fmla="*/ 147 w 442"/>
                    <a:gd name="T69" fmla="*/ 301 h 320"/>
                    <a:gd name="T70" fmla="*/ 123 w 442"/>
                    <a:gd name="T71" fmla="*/ 273 h 320"/>
                    <a:gd name="T72" fmla="*/ 90 w 442"/>
                    <a:gd name="T73" fmla="*/ 229 h 320"/>
                    <a:gd name="T74" fmla="*/ 50 w 442"/>
                    <a:gd name="T75" fmla="*/ 163 h 320"/>
                    <a:gd name="T76" fmla="*/ 27 w 442"/>
                    <a:gd name="T77" fmla="*/ 121 h 320"/>
                    <a:gd name="T78" fmla="*/ 0 w 442"/>
                    <a:gd name="T79" fmla="*/ 56 h 320"/>
                    <a:gd name="T80" fmla="*/ 22 w 442"/>
                    <a:gd name="T81" fmla="*/ 66 h 320"/>
                    <a:gd name="T82" fmla="*/ 72 w 442"/>
                    <a:gd name="T83" fmla="*/ 120 h 320"/>
                    <a:gd name="T84" fmla="*/ 131 w 442"/>
                    <a:gd name="T85" fmla="*/ 184 h 320"/>
                    <a:gd name="T86" fmla="*/ 178 w 442"/>
                    <a:gd name="T87" fmla="*/ 222 h 320"/>
                    <a:gd name="T88" fmla="*/ 195 w 442"/>
                    <a:gd name="T89" fmla="*/ 229 h 320"/>
                    <a:gd name="T90" fmla="*/ 235 w 442"/>
                    <a:gd name="T91" fmla="*/ 232 h 320"/>
                    <a:gd name="T92" fmla="*/ 273 w 442"/>
                    <a:gd name="T93" fmla="*/ 229 h 320"/>
                    <a:gd name="T94" fmla="*/ 306 w 442"/>
                    <a:gd name="T95" fmla="*/ 223 h 320"/>
                    <a:gd name="T96" fmla="*/ 325 w 442"/>
                    <a:gd name="T97" fmla="*/ 218 h 320"/>
                    <a:gd name="T98" fmla="*/ 326 w 442"/>
                    <a:gd name="T99" fmla="*/ 218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2" h="320">
                      <a:moveTo>
                        <a:pt x="326" y="218"/>
                      </a:moveTo>
                      <a:lnTo>
                        <a:pt x="325" y="216"/>
                      </a:lnTo>
                      <a:lnTo>
                        <a:pt x="318" y="213"/>
                      </a:lnTo>
                      <a:lnTo>
                        <a:pt x="307" y="206"/>
                      </a:lnTo>
                      <a:lnTo>
                        <a:pt x="295" y="199"/>
                      </a:lnTo>
                      <a:lnTo>
                        <a:pt x="281" y="189"/>
                      </a:lnTo>
                      <a:lnTo>
                        <a:pt x="266" y="178"/>
                      </a:lnTo>
                      <a:lnTo>
                        <a:pt x="250" y="166"/>
                      </a:lnTo>
                      <a:lnTo>
                        <a:pt x="237" y="154"/>
                      </a:lnTo>
                      <a:lnTo>
                        <a:pt x="223" y="142"/>
                      </a:lnTo>
                      <a:lnTo>
                        <a:pt x="211" y="130"/>
                      </a:lnTo>
                      <a:lnTo>
                        <a:pt x="211" y="130"/>
                      </a:lnTo>
                      <a:lnTo>
                        <a:pt x="199" y="116"/>
                      </a:lnTo>
                      <a:lnTo>
                        <a:pt x="190" y="101"/>
                      </a:lnTo>
                      <a:lnTo>
                        <a:pt x="180" y="83"/>
                      </a:lnTo>
                      <a:lnTo>
                        <a:pt x="171" y="66"/>
                      </a:lnTo>
                      <a:lnTo>
                        <a:pt x="164" y="51"/>
                      </a:lnTo>
                      <a:lnTo>
                        <a:pt x="157" y="35"/>
                      </a:lnTo>
                      <a:lnTo>
                        <a:pt x="150" y="21"/>
                      </a:lnTo>
                      <a:lnTo>
                        <a:pt x="147" y="11"/>
                      </a:lnTo>
                      <a:lnTo>
                        <a:pt x="145" y="4"/>
                      </a:lnTo>
                      <a:lnTo>
                        <a:pt x="143" y="0"/>
                      </a:lnTo>
                      <a:lnTo>
                        <a:pt x="143" y="0"/>
                      </a:lnTo>
                      <a:lnTo>
                        <a:pt x="181" y="35"/>
                      </a:lnTo>
                      <a:lnTo>
                        <a:pt x="212" y="63"/>
                      </a:lnTo>
                      <a:lnTo>
                        <a:pt x="237" y="85"/>
                      </a:lnTo>
                      <a:lnTo>
                        <a:pt x="257" y="102"/>
                      </a:lnTo>
                      <a:lnTo>
                        <a:pt x="273" y="118"/>
                      </a:lnTo>
                      <a:lnTo>
                        <a:pt x="285" y="130"/>
                      </a:lnTo>
                      <a:lnTo>
                        <a:pt x="295" y="140"/>
                      </a:lnTo>
                      <a:lnTo>
                        <a:pt x="306" y="151"/>
                      </a:lnTo>
                      <a:lnTo>
                        <a:pt x="318" y="159"/>
                      </a:lnTo>
                      <a:lnTo>
                        <a:pt x="330" y="170"/>
                      </a:lnTo>
                      <a:lnTo>
                        <a:pt x="330" y="170"/>
                      </a:lnTo>
                      <a:lnTo>
                        <a:pt x="337" y="173"/>
                      </a:lnTo>
                      <a:lnTo>
                        <a:pt x="349" y="175"/>
                      </a:lnTo>
                      <a:lnTo>
                        <a:pt x="364" y="175"/>
                      </a:lnTo>
                      <a:lnTo>
                        <a:pt x="380" y="175"/>
                      </a:lnTo>
                      <a:lnTo>
                        <a:pt x="397" y="173"/>
                      </a:lnTo>
                      <a:lnTo>
                        <a:pt x="413" y="172"/>
                      </a:lnTo>
                      <a:lnTo>
                        <a:pt x="427" y="172"/>
                      </a:lnTo>
                      <a:lnTo>
                        <a:pt x="437" y="172"/>
                      </a:lnTo>
                      <a:lnTo>
                        <a:pt x="442" y="175"/>
                      </a:lnTo>
                      <a:lnTo>
                        <a:pt x="442" y="178"/>
                      </a:lnTo>
                      <a:lnTo>
                        <a:pt x="442" y="178"/>
                      </a:lnTo>
                      <a:lnTo>
                        <a:pt x="435" y="187"/>
                      </a:lnTo>
                      <a:lnTo>
                        <a:pt x="428" y="194"/>
                      </a:lnTo>
                      <a:lnTo>
                        <a:pt x="421" y="204"/>
                      </a:lnTo>
                      <a:lnTo>
                        <a:pt x="411" y="213"/>
                      </a:lnTo>
                      <a:lnTo>
                        <a:pt x="401" y="222"/>
                      </a:lnTo>
                      <a:lnTo>
                        <a:pt x="389" y="232"/>
                      </a:lnTo>
                      <a:lnTo>
                        <a:pt x="375" y="241"/>
                      </a:lnTo>
                      <a:lnTo>
                        <a:pt x="359" y="249"/>
                      </a:lnTo>
                      <a:lnTo>
                        <a:pt x="342" y="258"/>
                      </a:lnTo>
                      <a:lnTo>
                        <a:pt x="323" y="267"/>
                      </a:lnTo>
                      <a:lnTo>
                        <a:pt x="323" y="267"/>
                      </a:lnTo>
                      <a:lnTo>
                        <a:pt x="297" y="279"/>
                      </a:lnTo>
                      <a:lnTo>
                        <a:pt x="275" y="287"/>
                      </a:lnTo>
                      <a:lnTo>
                        <a:pt x="254" y="298"/>
                      </a:lnTo>
                      <a:lnTo>
                        <a:pt x="237" y="305"/>
                      </a:lnTo>
                      <a:lnTo>
                        <a:pt x="219" y="311"/>
                      </a:lnTo>
                      <a:lnTo>
                        <a:pt x="205" y="317"/>
                      </a:lnTo>
                      <a:lnTo>
                        <a:pt x="193" y="320"/>
                      </a:lnTo>
                      <a:lnTo>
                        <a:pt x="183" y="320"/>
                      </a:lnTo>
                      <a:lnTo>
                        <a:pt x="171" y="318"/>
                      </a:lnTo>
                      <a:lnTo>
                        <a:pt x="162" y="315"/>
                      </a:lnTo>
                      <a:lnTo>
                        <a:pt x="162" y="315"/>
                      </a:lnTo>
                      <a:lnTo>
                        <a:pt x="161" y="313"/>
                      </a:lnTo>
                      <a:lnTo>
                        <a:pt x="155" y="308"/>
                      </a:lnTo>
                      <a:lnTo>
                        <a:pt x="147" y="301"/>
                      </a:lnTo>
                      <a:lnTo>
                        <a:pt x="136" y="289"/>
                      </a:lnTo>
                      <a:lnTo>
                        <a:pt x="123" y="273"/>
                      </a:lnTo>
                      <a:lnTo>
                        <a:pt x="107" y="254"/>
                      </a:lnTo>
                      <a:lnTo>
                        <a:pt x="90" y="229"/>
                      </a:lnTo>
                      <a:lnTo>
                        <a:pt x="69" y="199"/>
                      </a:lnTo>
                      <a:lnTo>
                        <a:pt x="50" y="163"/>
                      </a:lnTo>
                      <a:lnTo>
                        <a:pt x="27" y="121"/>
                      </a:lnTo>
                      <a:lnTo>
                        <a:pt x="27" y="121"/>
                      </a:lnTo>
                      <a:lnTo>
                        <a:pt x="7" y="76"/>
                      </a:lnTo>
                      <a:lnTo>
                        <a:pt x="0" y="56"/>
                      </a:lnTo>
                      <a:lnTo>
                        <a:pt x="7" y="52"/>
                      </a:lnTo>
                      <a:lnTo>
                        <a:pt x="22" y="66"/>
                      </a:lnTo>
                      <a:lnTo>
                        <a:pt x="45" y="90"/>
                      </a:lnTo>
                      <a:lnTo>
                        <a:pt x="72" y="120"/>
                      </a:lnTo>
                      <a:lnTo>
                        <a:pt x="102" y="152"/>
                      </a:lnTo>
                      <a:lnTo>
                        <a:pt x="131" y="184"/>
                      </a:lnTo>
                      <a:lnTo>
                        <a:pt x="157" y="208"/>
                      </a:lnTo>
                      <a:lnTo>
                        <a:pt x="178" y="222"/>
                      </a:lnTo>
                      <a:lnTo>
                        <a:pt x="178" y="222"/>
                      </a:lnTo>
                      <a:lnTo>
                        <a:pt x="195" y="229"/>
                      </a:lnTo>
                      <a:lnTo>
                        <a:pt x="214" y="230"/>
                      </a:lnTo>
                      <a:lnTo>
                        <a:pt x="235" y="232"/>
                      </a:lnTo>
                      <a:lnTo>
                        <a:pt x="254" y="230"/>
                      </a:lnTo>
                      <a:lnTo>
                        <a:pt x="273" y="229"/>
                      </a:lnTo>
                      <a:lnTo>
                        <a:pt x="290" y="227"/>
                      </a:lnTo>
                      <a:lnTo>
                        <a:pt x="306" y="223"/>
                      </a:lnTo>
                      <a:lnTo>
                        <a:pt x="316" y="220"/>
                      </a:lnTo>
                      <a:lnTo>
                        <a:pt x="325" y="218"/>
                      </a:lnTo>
                      <a:lnTo>
                        <a:pt x="326" y="218"/>
                      </a:lnTo>
                      <a:lnTo>
                        <a:pt x="326" y="2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16" name="Freeform 84"/>
                <p:cNvSpPr>
                  <a:spLocks/>
                </p:cNvSpPr>
                <p:nvPr/>
              </p:nvSpPr>
              <p:spPr bwMode="auto">
                <a:xfrm>
                  <a:off x="2678" y="2447"/>
                  <a:ext cx="199" cy="164"/>
                </a:xfrm>
                <a:custGeom>
                  <a:avLst/>
                  <a:gdLst>
                    <a:gd name="T0" fmla="*/ 309 w 397"/>
                    <a:gd name="T1" fmla="*/ 208 h 327"/>
                    <a:gd name="T2" fmla="*/ 292 w 397"/>
                    <a:gd name="T3" fmla="*/ 199 h 327"/>
                    <a:gd name="T4" fmla="*/ 266 w 397"/>
                    <a:gd name="T5" fmla="*/ 180 h 327"/>
                    <a:gd name="T6" fmla="*/ 235 w 397"/>
                    <a:gd name="T7" fmla="*/ 158 h 327"/>
                    <a:gd name="T8" fmla="*/ 205 w 397"/>
                    <a:gd name="T9" fmla="*/ 133 h 327"/>
                    <a:gd name="T10" fmla="*/ 195 w 397"/>
                    <a:gd name="T11" fmla="*/ 121 h 327"/>
                    <a:gd name="T12" fmla="*/ 169 w 397"/>
                    <a:gd name="T13" fmla="*/ 94 h 327"/>
                    <a:gd name="T14" fmla="*/ 143 w 397"/>
                    <a:gd name="T15" fmla="*/ 61 h 327"/>
                    <a:gd name="T16" fmla="*/ 117 w 397"/>
                    <a:gd name="T17" fmla="*/ 32 h 327"/>
                    <a:gd name="T18" fmla="*/ 98 w 397"/>
                    <a:gd name="T19" fmla="*/ 9 h 327"/>
                    <a:gd name="T20" fmla="*/ 91 w 397"/>
                    <a:gd name="T21" fmla="*/ 0 h 327"/>
                    <a:gd name="T22" fmla="*/ 129 w 397"/>
                    <a:gd name="T23" fmla="*/ 35 h 327"/>
                    <a:gd name="T24" fmla="*/ 186 w 397"/>
                    <a:gd name="T25" fmla="*/ 83 h 327"/>
                    <a:gd name="T26" fmla="*/ 223 w 397"/>
                    <a:gd name="T27" fmla="*/ 114 h 327"/>
                    <a:gd name="T28" fmla="*/ 247 w 397"/>
                    <a:gd name="T29" fmla="*/ 137 h 327"/>
                    <a:gd name="T30" fmla="*/ 269 w 397"/>
                    <a:gd name="T31" fmla="*/ 154 h 327"/>
                    <a:gd name="T32" fmla="*/ 281 w 397"/>
                    <a:gd name="T33" fmla="*/ 165 h 327"/>
                    <a:gd name="T34" fmla="*/ 302 w 397"/>
                    <a:gd name="T35" fmla="*/ 170 h 327"/>
                    <a:gd name="T36" fmla="*/ 335 w 397"/>
                    <a:gd name="T37" fmla="*/ 170 h 327"/>
                    <a:gd name="T38" fmla="*/ 369 w 397"/>
                    <a:gd name="T39" fmla="*/ 166 h 327"/>
                    <a:gd name="T40" fmla="*/ 392 w 397"/>
                    <a:gd name="T41" fmla="*/ 166 h 327"/>
                    <a:gd name="T42" fmla="*/ 394 w 397"/>
                    <a:gd name="T43" fmla="*/ 173 h 327"/>
                    <a:gd name="T44" fmla="*/ 385 w 397"/>
                    <a:gd name="T45" fmla="*/ 178 h 327"/>
                    <a:gd name="T46" fmla="*/ 369 w 397"/>
                    <a:gd name="T47" fmla="*/ 194 h 327"/>
                    <a:gd name="T48" fmla="*/ 350 w 397"/>
                    <a:gd name="T49" fmla="*/ 213 h 327"/>
                    <a:gd name="T50" fmla="*/ 325 w 397"/>
                    <a:gd name="T51" fmla="*/ 234 h 327"/>
                    <a:gd name="T52" fmla="*/ 293 w 397"/>
                    <a:gd name="T53" fmla="*/ 253 h 327"/>
                    <a:gd name="T54" fmla="*/ 274 w 397"/>
                    <a:gd name="T55" fmla="*/ 261 h 327"/>
                    <a:gd name="T56" fmla="*/ 247 w 397"/>
                    <a:gd name="T57" fmla="*/ 275 h 327"/>
                    <a:gd name="T58" fmla="*/ 217 w 397"/>
                    <a:gd name="T59" fmla="*/ 294 h 327"/>
                    <a:gd name="T60" fmla="*/ 188 w 397"/>
                    <a:gd name="T61" fmla="*/ 311 h 327"/>
                    <a:gd name="T62" fmla="*/ 160 w 397"/>
                    <a:gd name="T63" fmla="*/ 324 h 327"/>
                    <a:gd name="T64" fmla="*/ 134 w 397"/>
                    <a:gd name="T65" fmla="*/ 327 h 327"/>
                    <a:gd name="T66" fmla="*/ 121 w 397"/>
                    <a:gd name="T67" fmla="*/ 322 h 327"/>
                    <a:gd name="T68" fmla="*/ 98 w 397"/>
                    <a:gd name="T69" fmla="*/ 306 h 327"/>
                    <a:gd name="T70" fmla="*/ 77 w 397"/>
                    <a:gd name="T71" fmla="*/ 280 h 327"/>
                    <a:gd name="T72" fmla="*/ 58 w 397"/>
                    <a:gd name="T73" fmla="*/ 251 h 327"/>
                    <a:gd name="T74" fmla="*/ 43 w 397"/>
                    <a:gd name="T75" fmla="*/ 223 h 327"/>
                    <a:gd name="T76" fmla="*/ 38 w 397"/>
                    <a:gd name="T77" fmla="*/ 210 h 327"/>
                    <a:gd name="T78" fmla="*/ 1 w 397"/>
                    <a:gd name="T79" fmla="*/ 139 h 327"/>
                    <a:gd name="T80" fmla="*/ 5 w 397"/>
                    <a:gd name="T81" fmla="*/ 140 h 327"/>
                    <a:gd name="T82" fmla="*/ 33 w 397"/>
                    <a:gd name="T83" fmla="*/ 182 h 327"/>
                    <a:gd name="T84" fmla="*/ 71 w 397"/>
                    <a:gd name="T85" fmla="*/ 235 h 327"/>
                    <a:gd name="T86" fmla="*/ 110 w 397"/>
                    <a:gd name="T87" fmla="*/ 270 h 327"/>
                    <a:gd name="T88" fmla="*/ 129 w 397"/>
                    <a:gd name="T89" fmla="*/ 275 h 327"/>
                    <a:gd name="T90" fmla="*/ 178 w 397"/>
                    <a:gd name="T91" fmla="*/ 268 h 327"/>
                    <a:gd name="T92" fmla="*/ 231 w 397"/>
                    <a:gd name="T93" fmla="*/ 249 h 327"/>
                    <a:gd name="T94" fmla="*/ 278 w 397"/>
                    <a:gd name="T95" fmla="*/ 227 h 327"/>
                    <a:gd name="T96" fmla="*/ 307 w 397"/>
                    <a:gd name="T97" fmla="*/ 213 h 327"/>
                    <a:gd name="T98" fmla="*/ 311 w 397"/>
                    <a:gd name="T99" fmla="*/ 21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7" h="327">
                      <a:moveTo>
                        <a:pt x="311" y="210"/>
                      </a:moveTo>
                      <a:lnTo>
                        <a:pt x="309" y="208"/>
                      </a:lnTo>
                      <a:lnTo>
                        <a:pt x="302" y="204"/>
                      </a:lnTo>
                      <a:lnTo>
                        <a:pt x="292" y="199"/>
                      </a:lnTo>
                      <a:lnTo>
                        <a:pt x="280" y="191"/>
                      </a:lnTo>
                      <a:lnTo>
                        <a:pt x="266" y="180"/>
                      </a:lnTo>
                      <a:lnTo>
                        <a:pt x="250" y="170"/>
                      </a:lnTo>
                      <a:lnTo>
                        <a:pt x="235" y="158"/>
                      </a:lnTo>
                      <a:lnTo>
                        <a:pt x="221" y="146"/>
                      </a:lnTo>
                      <a:lnTo>
                        <a:pt x="205" y="133"/>
                      </a:lnTo>
                      <a:lnTo>
                        <a:pt x="195" y="121"/>
                      </a:lnTo>
                      <a:lnTo>
                        <a:pt x="195" y="121"/>
                      </a:lnTo>
                      <a:lnTo>
                        <a:pt x="183" y="108"/>
                      </a:lnTo>
                      <a:lnTo>
                        <a:pt x="169" y="94"/>
                      </a:lnTo>
                      <a:lnTo>
                        <a:pt x="155" y="78"/>
                      </a:lnTo>
                      <a:lnTo>
                        <a:pt x="143" y="61"/>
                      </a:lnTo>
                      <a:lnTo>
                        <a:pt x="129" y="45"/>
                      </a:lnTo>
                      <a:lnTo>
                        <a:pt x="117" y="32"/>
                      </a:lnTo>
                      <a:lnTo>
                        <a:pt x="107" y="19"/>
                      </a:lnTo>
                      <a:lnTo>
                        <a:pt x="98" y="9"/>
                      </a:lnTo>
                      <a:lnTo>
                        <a:pt x="93" y="4"/>
                      </a:lnTo>
                      <a:lnTo>
                        <a:pt x="91" y="0"/>
                      </a:lnTo>
                      <a:lnTo>
                        <a:pt x="91" y="0"/>
                      </a:lnTo>
                      <a:lnTo>
                        <a:pt x="129" y="35"/>
                      </a:lnTo>
                      <a:lnTo>
                        <a:pt x="160" y="61"/>
                      </a:lnTo>
                      <a:lnTo>
                        <a:pt x="186" y="83"/>
                      </a:lnTo>
                      <a:lnTo>
                        <a:pt x="205" y="101"/>
                      </a:lnTo>
                      <a:lnTo>
                        <a:pt x="223" y="114"/>
                      </a:lnTo>
                      <a:lnTo>
                        <a:pt x="235" y="127"/>
                      </a:lnTo>
                      <a:lnTo>
                        <a:pt x="247" y="137"/>
                      </a:lnTo>
                      <a:lnTo>
                        <a:pt x="257" y="146"/>
                      </a:lnTo>
                      <a:lnTo>
                        <a:pt x="269" y="154"/>
                      </a:lnTo>
                      <a:lnTo>
                        <a:pt x="281" y="165"/>
                      </a:lnTo>
                      <a:lnTo>
                        <a:pt x="281" y="165"/>
                      </a:lnTo>
                      <a:lnTo>
                        <a:pt x="288" y="168"/>
                      </a:lnTo>
                      <a:lnTo>
                        <a:pt x="302" y="170"/>
                      </a:lnTo>
                      <a:lnTo>
                        <a:pt x="318" y="170"/>
                      </a:lnTo>
                      <a:lnTo>
                        <a:pt x="335" y="170"/>
                      </a:lnTo>
                      <a:lnTo>
                        <a:pt x="352" y="168"/>
                      </a:lnTo>
                      <a:lnTo>
                        <a:pt x="369" y="166"/>
                      </a:lnTo>
                      <a:lnTo>
                        <a:pt x="383" y="166"/>
                      </a:lnTo>
                      <a:lnTo>
                        <a:pt x="392" y="166"/>
                      </a:lnTo>
                      <a:lnTo>
                        <a:pt x="397" y="168"/>
                      </a:lnTo>
                      <a:lnTo>
                        <a:pt x="394" y="173"/>
                      </a:lnTo>
                      <a:lnTo>
                        <a:pt x="394" y="173"/>
                      </a:lnTo>
                      <a:lnTo>
                        <a:pt x="385" y="178"/>
                      </a:lnTo>
                      <a:lnTo>
                        <a:pt x="378" y="185"/>
                      </a:lnTo>
                      <a:lnTo>
                        <a:pt x="369" y="194"/>
                      </a:lnTo>
                      <a:lnTo>
                        <a:pt x="361" y="203"/>
                      </a:lnTo>
                      <a:lnTo>
                        <a:pt x="350" y="213"/>
                      </a:lnTo>
                      <a:lnTo>
                        <a:pt x="338" y="223"/>
                      </a:lnTo>
                      <a:lnTo>
                        <a:pt x="325" y="234"/>
                      </a:lnTo>
                      <a:lnTo>
                        <a:pt x="311" y="242"/>
                      </a:lnTo>
                      <a:lnTo>
                        <a:pt x="293" y="253"/>
                      </a:lnTo>
                      <a:lnTo>
                        <a:pt x="274" y="261"/>
                      </a:lnTo>
                      <a:lnTo>
                        <a:pt x="274" y="261"/>
                      </a:lnTo>
                      <a:lnTo>
                        <a:pt x="261" y="267"/>
                      </a:lnTo>
                      <a:lnTo>
                        <a:pt x="247" y="275"/>
                      </a:lnTo>
                      <a:lnTo>
                        <a:pt x="231" y="284"/>
                      </a:lnTo>
                      <a:lnTo>
                        <a:pt x="217" y="294"/>
                      </a:lnTo>
                      <a:lnTo>
                        <a:pt x="204" y="303"/>
                      </a:lnTo>
                      <a:lnTo>
                        <a:pt x="188" y="311"/>
                      </a:lnTo>
                      <a:lnTo>
                        <a:pt x="174" y="318"/>
                      </a:lnTo>
                      <a:lnTo>
                        <a:pt x="160" y="324"/>
                      </a:lnTo>
                      <a:lnTo>
                        <a:pt x="147" y="327"/>
                      </a:lnTo>
                      <a:lnTo>
                        <a:pt x="134" y="327"/>
                      </a:lnTo>
                      <a:lnTo>
                        <a:pt x="134" y="327"/>
                      </a:lnTo>
                      <a:lnTo>
                        <a:pt x="121" y="322"/>
                      </a:lnTo>
                      <a:lnTo>
                        <a:pt x="109" y="315"/>
                      </a:lnTo>
                      <a:lnTo>
                        <a:pt x="98" y="306"/>
                      </a:lnTo>
                      <a:lnTo>
                        <a:pt x="88" y="294"/>
                      </a:lnTo>
                      <a:lnTo>
                        <a:pt x="77" y="280"/>
                      </a:lnTo>
                      <a:lnTo>
                        <a:pt x="67" y="267"/>
                      </a:lnTo>
                      <a:lnTo>
                        <a:pt x="58" y="251"/>
                      </a:lnTo>
                      <a:lnTo>
                        <a:pt x="52" y="237"/>
                      </a:lnTo>
                      <a:lnTo>
                        <a:pt x="43" y="223"/>
                      </a:lnTo>
                      <a:lnTo>
                        <a:pt x="38" y="210"/>
                      </a:lnTo>
                      <a:lnTo>
                        <a:pt x="38" y="210"/>
                      </a:lnTo>
                      <a:lnTo>
                        <a:pt x="13" y="163"/>
                      </a:lnTo>
                      <a:lnTo>
                        <a:pt x="1" y="139"/>
                      </a:lnTo>
                      <a:lnTo>
                        <a:pt x="0" y="132"/>
                      </a:lnTo>
                      <a:lnTo>
                        <a:pt x="5" y="140"/>
                      </a:lnTo>
                      <a:lnTo>
                        <a:pt x="15" y="158"/>
                      </a:lnTo>
                      <a:lnTo>
                        <a:pt x="33" y="182"/>
                      </a:lnTo>
                      <a:lnTo>
                        <a:pt x="52" y="210"/>
                      </a:lnTo>
                      <a:lnTo>
                        <a:pt x="71" y="235"/>
                      </a:lnTo>
                      <a:lnTo>
                        <a:pt x="91" y="258"/>
                      </a:lnTo>
                      <a:lnTo>
                        <a:pt x="110" y="270"/>
                      </a:lnTo>
                      <a:lnTo>
                        <a:pt x="110" y="270"/>
                      </a:lnTo>
                      <a:lnTo>
                        <a:pt x="129" y="275"/>
                      </a:lnTo>
                      <a:lnTo>
                        <a:pt x="152" y="273"/>
                      </a:lnTo>
                      <a:lnTo>
                        <a:pt x="178" y="268"/>
                      </a:lnTo>
                      <a:lnTo>
                        <a:pt x="205" y="260"/>
                      </a:lnTo>
                      <a:lnTo>
                        <a:pt x="231" y="249"/>
                      </a:lnTo>
                      <a:lnTo>
                        <a:pt x="255" y="239"/>
                      </a:lnTo>
                      <a:lnTo>
                        <a:pt x="278" y="227"/>
                      </a:lnTo>
                      <a:lnTo>
                        <a:pt x="295" y="218"/>
                      </a:lnTo>
                      <a:lnTo>
                        <a:pt x="307" y="213"/>
                      </a:lnTo>
                      <a:lnTo>
                        <a:pt x="311" y="210"/>
                      </a:lnTo>
                      <a:lnTo>
                        <a:pt x="311" y="21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35" name="Freeform 103"/>
                <p:cNvSpPr>
                  <a:spLocks/>
                </p:cNvSpPr>
                <p:nvPr/>
              </p:nvSpPr>
              <p:spPr bwMode="auto">
                <a:xfrm>
                  <a:off x="2706" y="2640"/>
                  <a:ext cx="86" cy="72"/>
                </a:xfrm>
                <a:custGeom>
                  <a:avLst/>
                  <a:gdLst>
                    <a:gd name="T0" fmla="*/ 171 w 171"/>
                    <a:gd name="T1" fmla="*/ 57 h 145"/>
                    <a:gd name="T2" fmla="*/ 167 w 171"/>
                    <a:gd name="T3" fmla="*/ 59 h 145"/>
                    <a:gd name="T4" fmla="*/ 159 w 171"/>
                    <a:gd name="T5" fmla="*/ 60 h 145"/>
                    <a:gd name="T6" fmla="*/ 147 w 171"/>
                    <a:gd name="T7" fmla="*/ 64 h 145"/>
                    <a:gd name="T8" fmla="*/ 129 w 171"/>
                    <a:gd name="T9" fmla="*/ 69 h 145"/>
                    <a:gd name="T10" fmla="*/ 110 w 171"/>
                    <a:gd name="T11" fmla="*/ 74 h 145"/>
                    <a:gd name="T12" fmla="*/ 90 w 171"/>
                    <a:gd name="T13" fmla="*/ 83 h 145"/>
                    <a:gd name="T14" fmla="*/ 67 w 171"/>
                    <a:gd name="T15" fmla="*/ 93 h 145"/>
                    <a:gd name="T16" fmla="*/ 46 w 171"/>
                    <a:gd name="T17" fmla="*/ 103 h 145"/>
                    <a:gd name="T18" fmla="*/ 27 w 171"/>
                    <a:gd name="T19" fmla="*/ 117 h 145"/>
                    <a:gd name="T20" fmla="*/ 10 w 171"/>
                    <a:gd name="T21" fmla="*/ 135 h 145"/>
                    <a:gd name="T22" fmla="*/ 10 w 171"/>
                    <a:gd name="T23" fmla="*/ 135 h 145"/>
                    <a:gd name="T24" fmla="*/ 0 w 171"/>
                    <a:gd name="T25" fmla="*/ 145 h 145"/>
                    <a:gd name="T26" fmla="*/ 3 w 171"/>
                    <a:gd name="T27" fmla="*/ 145 h 145"/>
                    <a:gd name="T28" fmla="*/ 14 w 171"/>
                    <a:gd name="T29" fmla="*/ 136 h 145"/>
                    <a:gd name="T30" fmla="*/ 33 w 171"/>
                    <a:gd name="T31" fmla="*/ 119 h 145"/>
                    <a:gd name="T32" fmla="*/ 55 w 171"/>
                    <a:gd name="T33" fmla="*/ 98 h 145"/>
                    <a:gd name="T34" fmla="*/ 77 w 171"/>
                    <a:gd name="T35" fmla="*/ 76 h 145"/>
                    <a:gd name="T36" fmla="*/ 100 w 171"/>
                    <a:gd name="T37" fmla="*/ 52 h 145"/>
                    <a:gd name="T38" fmla="*/ 117 w 171"/>
                    <a:gd name="T39" fmla="*/ 31 h 145"/>
                    <a:gd name="T40" fmla="*/ 129 w 171"/>
                    <a:gd name="T41" fmla="*/ 15 h 145"/>
                    <a:gd name="T42" fmla="*/ 131 w 171"/>
                    <a:gd name="T43" fmla="*/ 5 h 145"/>
                    <a:gd name="T44" fmla="*/ 131 w 171"/>
                    <a:gd name="T45" fmla="*/ 5 h 145"/>
                    <a:gd name="T46" fmla="*/ 128 w 171"/>
                    <a:gd name="T47" fmla="*/ 0 h 145"/>
                    <a:gd name="T48" fmla="*/ 128 w 171"/>
                    <a:gd name="T49" fmla="*/ 0 h 145"/>
                    <a:gd name="T50" fmla="*/ 131 w 171"/>
                    <a:gd name="T51" fmla="*/ 3 h 145"/>
                    <a:gd name="T52" fmla="*/ 136 w 171"/>
                    <a:gd name="T53" fmla="*/ 12 h 145"/>
                    <a:gd name="T54" fmla="*/ 143 w 171"/>
                    <a:gd name="T55" fmla="*/ 21 h 145"/>
                    <a:gd name="T56" fmla="*/ 152 w 171"/>
                    <a:gd name="T57" fmla="*/ 31 h 145"/>
                    <a:gd name="T58" fmla="*/ 159 w 171"/>
                    <a:gd name="T59" fmla="*/ 41 h 145"/>
                    <a:gd name="T60" fmla="*/ 166 w 171"/>
                    <a:gd name="T61" fmla="*/ 50 h 145"/>
                    <a:gd name="T62" fmla="*/ 169 w 171"/>
                    <a:gd name="T63" fmla="*/ 55 h 145"/>
                    <a:gd name="T64" fmla="*/ 171 w 171"/>
                    <a:gd name="T65" fmla="*/ 57 h 145"/>
                    <a:gd name="T66" fmla="*/ 171 w 171"/>
                    <a:gd name="T67" fmla="*/ 57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1" h="145">
                      <a:moveTo>
                        <a:pt x="171" y="57"/>
                      </a:moveTo>
                      <a:lnTo>
                        <a:pt x="167" y="59"/>
                      </a:lnTo>
                      <a:lnTo>
                        <a:pt x="159" y="60"/>
                      </a:lnTo>
                      <a:lnTo>
                        <a:pt x="147" y="64"/>
                      </a:lnTo>
                      <a:lnTo>
                        <a:pt x="129" y="69"/>
                      </a:lnTo>
                      <a:lnTo>
                        <a:pt x="110" y="74"/>
                      </a:lnTo>
                      <a:lnTo>
                        <a:pt x="90" y="83"/>
                      </a:lnTo>
                      <a:lnTo>
                        <a:pt x="67" y="93"/>
                      </a:lnTo>
                      <a:lnTo>
                        <a:pt x="46" y="103"/>
                      </a:lnTo>
                      <a:lnTo>
                        <a:pt x="27" y="117"/>
                      </a:lnTo>
                      <a:lnTo>
                        <a:pt x="10" y="135"/>
                      </a:lnTo>
                      <a:lnTo>
                        <a:pt x="10" y="135"/>
                      </a:lnTo>
                      <a:lnTo>
                        <a:pt x="0" y="145"/>
                      </a:lnTo>
                      <a:lnTo>
                        <a:pt x="3" y="145"/>
                      </a:lnTo>
                      <a:lnTo>
                        <a:pt x="14" y="136"/>
                      </a:lnTo>
                      <a:lnTo>
                        <a:pt x="33" y="119"/>
                      </a:lnTo>
                      <a:lnTo>
                        <a:pt x="55" y="98"/>
                      </a:lnTo>
                      <a:lnTo>
                        <a:pt x="77" y="76"/>
                      </a:lnTo>
                      <a:lnTo>
                        <a:pt x="100" y="52"/>
                      </a:lnTo>
                      <a:lnTo>
                        <a:pt x="117" y="31"/>
                      </a:lnTo>
                      <a:lnTo>
                        <a:pt x="129" y="15"/>
                      </a:lnTo>
                      <a:lnTo>
                        <a:pt x="131" y="5"/>
                      </a:lnTo>
                      <a:lnTo>
                        <a:pt x="131" y="5"/>
                      </a:lnTo>
                      <a:lnTo>
                        <a:pt x="128" y="0"/>
                      </a:lnTo>
                      <a:lnTo>
                        <a:pt x="128" y="0"/>
                      </a:lnTo>
                      <a:lnTo>
                        <a:pt x="131" y="3"/>
                      </a:lnTo>
                      <a:lnTo>
                        <a:pt x="136" y="12"/>
                      </a:lnTo>
                      <a:lnTo>
                        <a:pt x="143" y="21"/>
                      </a:lnTo>
                      <a:lnTo>
                        <a:pt x="152" y="31"/>
                      </a:lnTo>
                      <a:lnTo>
                        <a:pt x="159" y="41"/>
                      </a:lnTo>
                      <a:lnTo>
                        <a:pt x="166" y="50"/>
                      </a:lnTo>
                      <a:lnTo>
                        <a:pt x="169" y="55"/>
                      </a:lnTo>
                      <a:lnTo>
                        <a:pt x="171" y="57"/>
                      </a:lnTo>
                      <a:lnTo>
                        <a:pt x="171" y="57"/>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36" name="Freeform 104"/>
                <p:cNvSpPr>
                  <a:spLocks/>
                </p:cNvSpPr>
                <p:nvPr/>
              </p:nvSpPr>
              <p:spPr bwMode="auto">
                <a:xfrm>
                  <a:off x="2105" y="2356"/>
                  <a:ext cx="775" cy="713"/>
                </a:xfrm>
                <a:custGeom>
                  <a:avLst/>
                  <a:gdLst>
                    <a:gd name="T0" fmla="*/ 1223 w 1550"/>
                    <a:gd name="T1" fmla="*/ 40 h 1426"/>
                    <a:gd name="T2" fmla="*/ 1234 w 1550"/>
                    <a:gd name="T3" fmla="*/ 100 h 1426"/>
                    <a:gd name="T4" fmla="*/ 1256 w 1550"/>
                    <a:gd name="T5" fmla="*/ 159 h 1426"/>
                    <a:gd name="T6" fmla="*/ 1280 w 1550"/>
                    <a:gd name="T7" fmla="*/ 194 h 1426"/>
                    <a:gd name="T8" fmla="*/ 1331 w 1550"/>
                    <a:gd name="T9" fmla="*/ 256 h 1426"/>
                    <a:gd name="T10" fmla="*/ 1370 w 1550"/>
                    <a:gd name="T11" fmla="*/ 295 h 1426"/>
                    <a:gd name="T12" fmla="*/ 1417 w 1550"/>
                    <a:gd name="T13" fmla="*/ 332 h 1426"/>
                    <a:gd name="T14" fmla="*/ 1445 w 1550"/>
                    <a:gd name="T15" fmla="*/ 347 h 1426"/>
                    <a:gd name="T16" fmla="*/ 1490 w 1550"/>
                    <a:gd name="T17" fmla="*/ 347 h 1426"/>
                    <a:gd name="T18" fmla="*/ 1534 w 1550"/>
                    <a:gd name="T19" fmla="*/ 346 h 1426"/>
                    <a:gd name="T20" fmla="*/ 1548 w 1550"/>
                    <a:gd name="T21" fmla="*/ 353 h 1426"/>
                    <a:gd name="T22" fmla="*/ 1536 w 1550"/>
                    <a:gd name="T23" fmla="*/ 370 h 1426"/>
                    <a:gd name="T24" fmla="*/ 1509 w 1550"/>
                    <a:gd name="T25" fmla="*/ 396 h 1426"/>
                    <a:gd name="T26" fmla="*/ 1467 w 1550"/>
                    <a:gd name="T27" fmla="*/ 423 h 1426"/>
                    <a:gd name="T28" fmla="*/ 1431 w 1550"/>
                    <a:gd name="T29" fmla="*/ 441 h 1426"/>
                    <a:gd name="T30" fmla="*/ 1367 w 1550"/>
                    <a:gd name="T31" fmla="*/ 475 h 1426"/>
                    <a:gd name="T32" fmla="*/ 1329 w 1550"/>
                    <a:gd name="T33" fmla="*/ 503 h 1426"/>
                    <a:gd name="T34" fmla="*/ 1301 w 1550"/>
                    <a:gd name="T35" fmla="*/ 511 h 1426"/>
                    <a:gd name="T36" fmla="*/ 1286 w 1550"/>
                    <a:gd name="T37" fmla="*/ 505 h 1426"/>
                    <a:gd name="T38" fmla="*/ 1341 w 1550"/>
                    <a:gd name="T39" fmla="*/ 550 h 1426"/>
                    <a:gd name="T40" fmla="*/ 1429 w 1550"/>
                    <a:gd name="T41" fmla="*/ 632 h 1426"/>
                    <a:gd name="T42" fmla="*/ 1448 w 1550"/>
                    <a:gd name="T43" fmla="*/ 700 h 1426"/>
                    <a:gd name="T44" fmla="*/ 1438 w 1550"/>
                    <a:gd name="T45" fmla="*/ 703 h 1426"/>
                    <a:gd name="T46" fmla="*/ 1407 w 1550"/>
                    <a:gd name="T47" fmla="*/ 703 h 1426"/>
                    <a:gd name="T48" fmla="*/ 1370 w 1550"/>
                    <a:gd name="T49" fmla="*/ 702 h 1426"/>
                    <a:gd name="T50" fmla="*/ 1351 w 1550"/>
                    <a:gd name="T51" fmla="*/ 700 h 1426"/>
                    <a:gd name="T52" fmla="*/ 1312 w 1550"/>
                    <a:gd name="T53" fmla="*/ 726 h 1426"/>
                    <a:gd name="T54" fmla="*/ 1222 w 1550"/>
                    <a:gd name="T55" fmla="*/ 802 h 1426"/>
                    <a:gd name="T56" fmla="*/ 1132 w 1550"/>
                    <a:gd name="T57" fmla="*/ 928 h 1426"/>
                    <a:gd name="T58" fmla="*/ 1096 w 1550"/>
                    <a:gd name="T59" fmla="*/ 1026 h 1426"/>
                    <a:gd name="T60" fmla="*/ 1089 w 1550"/>
                    <a:gd name="T61" fmla="*/ 1166 h 1426"/>
                    <a:gd name="T62" fmla="*/ 1120 w 1550"/>
                    <a:gd name="T63" fmla="*/ 1293 h 1426"/>
                    <a:gd name="T64" fmla="*/ 1184 w 1550"/>
                    <a:gd name="T65" fmla="*/ 1388 h 1426"/>
                    <a:gd name="T66" fmla="*/ 1187 w 1550"/>
                    <a:gd name="T67" fmla="*/ 1415 h 1426"/>
                    <a:gd name="T68" fmla="*/ 1106 w 1550"/>
                    <a:gd name="T69" fmla="*/ 1424 h 1426"/>
                    <a:gd name="T70" fmla="*/ 990 w 1550"/>
                    <a:gd name="T71" fmla="*/ 1391 h 1426"/>
                    <a:gd name="T72" fmla="*/ 928 w 1550"/>
                    <a:gd name="T73" fmla="*/ 1346 h 1426"/>
                    <a:gd name="T74" fmla="*/ 838 w 1550"/>
                    <a:gd name="T75" fmla="*/ 1275 h 1426"/>
                    <a:gd name="T76" fmla="*/ 731 w 1550"/>
                    <a:gd name="T77" fmla="*/ 1217 h 1426"/>
                    <a:gd name="T78" fmla="*/ 645 w 1550"/>
                    <a:gd name="T79" fmla="*/ 1156 h 1426"/>
                    <a:gd name="T80" fmla="*/ 613 w 1550"/>
                    <a:gd name="T81" fmla="*/ 1116 h 1426"/>
                    <a:gd name="T82" fmla="*/ 572 w 1550"/>
                    <a:gd name="T83" fmla="*/ 1089 h 1426"/>
                    <a:gd name="T84" fmla="*/ 524 w 1550"/>
                    <a:gd name="T85" fmla="*/ 1064 h 1426"/>
                    <a:gd name="T86" fmla="*/ 455 w 1550"/>
                    <a:gd name="T87" fmla="*/ 995 h 1426"/>
                    <a:gd name="T88" fmla="*/ 413 w 1550"/>
                    <a:gd name="T89" fmla="*/ 950 h 1426"/>
                    <a:gd name="T90" fmla="*/ 385 w 1550"/>
                    <a:gd name="T91" fmla="*/ 949 h 1426"/>
                    <a:gd name="T92" fmla="*/ 353 w 1550"/>
                    <a:gd name="T93" fmla="*/ 950 h 1426"/>
                    <a:gd name="T94" fmla="*/ 308 w 1550"/>
                    <a:gd name="T95" fmla="*/ 907 h 1426"/>
                    <a:gd name="T96" fmla="*/ 194 w 1550"/>
                    <a:gd name="T97" fmla="*/ 845 h 1426"/>
                    <a:gd name="T98" fmla="*/ 78 w 1550"/>
                    <a:gd name="T99" fmla="*/ 835 h 1426"/>
                    <a:gd name="T100" fmla="*/ 7 w 1550"/>
                    <a:gd name="T101" fmla="*/ 816 h 1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50" h="1426">
                      <a:moveTo>
                        <a:pt x="1223" y="0"/>
                      </a:moveTo>
                      <a:lnTo>
                        <a:pt x="1223" y="19"/>
                      </a:lnTo>
                      <a:lnTo>
                        <a:pt x="1223" y="40"/>
                      </a:lnTo>
                      <a:lnTo>
                        <a:pt x="1225" y="59"/>
                      </a:lnTo>
                      <a:lnTo>
                        <a:pt x="1229" y="79"/>
                      </a:lnTo>
                      <a:lnTo>
                        <a:pt x="1234" y="100"/>
                      </a:lnTo>
                      <a:lnTo>
                        <a:pt x="1239" y="119"/>
                      </a:lnTo>
                      <a:lnTo>
                        <a:pt x="1248" y="138"/>
                      </a:lnTo>
                      <a:lnTo>
                        <a:pt x="1256" y="159"/>
                      </a:lnTo>
                      <a:lnTo>
                        <a:pt x="1267" y="176"/>
                      </a:lnTo>
                      <a:lnTo>
                        <a:pt x="1280" y="194"/>
                      </a:lnTo>
                      <a:lnTo>
                        <a:pt x="1280" y="194"/>
                      </a:lnTo>
                      <a:lnTo>
                        <a:pt x="1299" y="218"/>
                      </a:lnTo>
                      <a:lnTo>
                        <a:pt x="1315" y="237"/>
                      </a:lnTo>
                      <a:lnTo>
                        <a:pt x="1331" y="256"/>
                      </a:lnTo>
                      <a:lnTo>
                        <a:pt x="1344" y="270"/>
                      </a:lnTo>
                      <a:lnTo>
                        <a:pt x="1356" y="283"/>
                      </a:lnTo>
                      <a:lnTo>
                        <a:pt x="1370" y="295"/>
                      </a:lnTo>
                      <a:lnTo>
                        <a:pt x="1384" y="308"/>
                      </a:lnTo>
                      <a:lnTo>
                        <a:pt x="1400" y="320"/>
                      </a:lnTo>
                      <a:lnTo>
                        <a:pt x="1417" y="332"/>
                      </a:lnTo>
                      <a:lnTo>
                        <a:pt x="1436" y="344"/>
                      </a:lnTo>
                      <a:lnTo>
                        <a:pt x="1436" y="344"/>
                      </a:lnTo>
                      <a:lnTo>
                        <a:pt x="1445" y="347"/>
                      </a:lnTo>
                      <a:lnTo>
                        <a:pt x="1457" y="349"/>
                      </a:lnTo>
                      <a:lnTo>
                        <a:pt x="1472" y="349"/>
                      </a:lnTo>
                      <a:lnTo>
                        <a:pt x="1490" y="347"/>
                      </a:lnTo>
                      <a:lnTo>
                        <a:pt x="1505" y="347"/>
                      </a:lnTo>
                      <a:lnTo>
                        <a:pt x="1521" y="346"/>
                      </a:lnTo>
                      <a:lnTo>
                        <a:pt x="1534" y="346"/>
                      </a:lnTo>
                      <a:lnTo>
                        <a:pt x="1545" y="346"/>
                      </a:lnTo>
                      <a:lnTo>
                        <a:pt x="1550" y="349"/>
                      </a:lnTo>
                      <a:lnTo>
                        <a:pt x="1548" y="353"/>
                      </a:lnTo>
                      <a:lnTo>
                        <a:pt x="1548" y="353"/>
                      </a:lnTo>
                      <a:lnTo>
                        <a:pt x="1543" y="361"/>
                      </a:lnTo>
                      <a:lnTo>
                        <a:pt x="1536" y="370"/>
                      </a:lnTo>
                      <a:lnTo>
                        <a:pt x="1528" y="378"/>
                      </a:lnTo>
                      <a:lnTo>
                        <a:pt x="1519" y="387"/>
                      </a:lnTo>
                      <a:lnTo>
                        <a:pt x="1509" y="396"/>
                      </a:lnTo>
                      <a:lnTo>
                        <a:pt x="1496" y="406"/>
                      </a:lnTo>
                      <a:lnTo>
                        <a:pt x="1483" y="415"/>
                      </a:lnTo>
                      <a:lnTo>
                        <a:pt x="1467" y="423"/>
                      </a:lnTo>
                      <a:lnTo>
                        <a:pt x="1450" y="434"/>
                      </a:lnTo>
                      <a:lnTo>
                        <a:pt x="1431" y="441"/>
                      </a:lnTo>
                      <a:lnTo>
                        <a:pt x="1431" y="441"/>
                      </a:lnTo>
                      <a:lnTo>
                        <a:pt x="1405" y="453"/>
                      </a:lnTo>
                      <a:lnTo>
                        <a:pt x="1384" y="465"/>
                      </a:lnTo>
                      <a:lnTo>
                        <a:pt x="1367" y="475"/>
                      </a:lnTo>
                      <a:lnTo>
                        <a:pt x="1351" y="486"/>
                      </a:lnTo>
                      <a:lnTo>
                        <a:pt x="1339" y="496"/>
                      </a:lnTo>
                      <a:lnTo>
                        <a:pt x="1329" y="503"/>
                      </a:lnTo>
                      <a:lnTo>
                        <a:pt x="1318" y="510"/>
                      </a:lnTo>
                      <a:lnTo>
                        <a:pt x="1310" y="511"/>
                      </a:lnTo>
                      <a:lnTo>
                        <a:pt x="1301" y="511"/>
                      </a:lnTo>
                      <a:lnTo>
                        <a:pt x="1293" y="508"/>
                      </a:lnTo>
                      <a:lnTo>
                        <a:pt x="1293" y="508"/>
                      </a:lnTo>
                      <a:lnTo>
                        <a:pt x="1286" y="505"/>
                      </a:lnTo>
                      <a:lnTo>
                        <a:pt x="1294" y="511"/>
                      </a:lnTo>
                      <a:lnTo>
                        <a:pt x="1315" y="527"/>
                      </a:lnTo>
                      <a:lnTo>
                        <a:pt x="1341" y="550"/>
                      </a:lnTo>
                      <a:lnTo>
                        <a:pt x="1372" y="575"/>
                      </a:lnTo>
                      <a:lnTo>
                        <a:pt x="1403" y="603"/>
                      </a:lnTo>
                      <a:lnTo>
                        <a:pt x="1429" y="632"/>
                      </a:lnTo>
                      <a:lnTo>
                        <a:pt x="1448" y="660"/>
                      </a:lnTo>
                      <a:lnTo>
                        <a:pt x="1457" y="683"/>
                      </a:lnTo>
                      <a:lnTo>
                        <a:pt x="1448" y="700"/>
                      </a:lnTo>
                      <a:lnTo>
                        <a:pt x="1448" y="700"/>
                      </a:lnTo>
                      <a:lnTo>
                        <a:pt x="1445" y="702"/>
                      </a:lnTo>
                      <a:lnTo>
                        <a:pt x="1438" y="703"/>
                      </a:lnTo>
                      <a:lnTo>
                        <a:pt x="1429" y="703"/>
                      </a:lnTo>
                      <a:lnTo>
                        <a:pt x="1417" y="703"/>
                      </a:lnTo>
                      <a:lnTo>
                        <a:pt x="1407" y="703"/>
                      </a:lnTo>
                      <a:lnTo>
                        <a:pt x="1393" y="703"/>
                      </a:lnTo>
                      <a:lnTo>
                        <a:pt x="1381" y="703"/>
                      </a:lnTo>
                      <a:lnTo>
                        <a:pt x="1370" y="702"/>
                      </a:lnTo>
                      <a:lnTo>
                        <a:pt x="1360" y="702"/>
                      </a:lnTo>
                      <a:lnTo>
                        <a:pt x="1351" y="700"/>
                      </a:lnTo>
                      <a:lnTo>
                        <a:pt x="1351" y="700"/>
                      </a:lnTo>
                      <a:lnTo>
                        <a:pt x="1348" y="703"/>
                      </a:lnTo>
                      <a:lnTo>
                        <a:pt x="1332" y="712"/>
                      </a:lnTo>
                      <a:lnTo>
                        <a:pt x="1312" y="726"/>
                      </a:lnTo>
                      <a:lnTo>
                        <a:pt x="1284" y="746"/>
                      </a:lnTo>
                      <a:lnTo>
                        <a:pt x="1255" y="772"/>
                      </a:lnTo>
                      <a:lnTo>
                        <a:pt x="1222" y="802"/>
                      </a:lnTo>
                      <a:lnTo>
                        <a:pt x="1189" y="840"/>
                      </a:lnTo>
                      <a:lnTo>
                        <a:pt x="1158" y="881"/>
                      </a:lnTo>
                      <a:lnTo>
                        <a:pt x="1132" y="928"/>
                      </a:lnTo>
                      <a:lnTo>
                        <a:pt x="1109" y="980"/>
                      </a:lnTo>
                      <a:lnTo>
                        <a:pt x="1109" y="980"/>
                      </a:lnTo>
                      <a:lnTo>
                        <a:pt x="1096" y="1026"/>
                      </a:lnTo>
                      <a:lnTo>
                        <a:pt x="1089" y="1073"/>
                      </a:lnTo>
                      <a:lnTo>
                        <a:pt x="1087" y="1120"/>
                      </a:lnTo>
                      <a:lnTo>
                        <a:pt x="1089" y="1166"/>
                      </a:lnTo>
                      <a:lnTo>
                        <a:pt x="1096" y="1211"/>
                      </a:lnTo>
                      <a:lnTo>
                        <a:pt x="1106" y="1253"/>
                      </a:lnTo>
                      <a:lnTo>
                        <a:pt x="1120" y="1293"/>
                      </a:lnTo>
                      <a:lnTo>
                        <a:pt x="1139" y="1329"/>
                      </a:lnTo>
                      <a:lnTo>
                        <a:pt x="1159" y="1362"/>
                      </a:lnTo>
                      <a:lnTo>
                        <a:pt x="1184" y="1388"/>
                      </a:lnTo>
                      <a:lnTo>
                        <a:pt x="1184" y="1388"/>
                      </a:lnTo>
                      <a:lnTo>
                        <a:pt x="1192" y="1403"/>
                      </a:lnTo>
                      <a:lnTo>
                        <a:pt x="1187" y="1415"/>
                      </a:lnTo>
                      <a:lnTo>
                        <a:pt x="1168" y="1422"/>
                      </a:lnTo>
                      <a:lnTo>
                        <a:pt x="1140" y="1426"/>
                      </a:lnTo>
                      <a:lnTo>
                        <a:pt x="1106" y="1424"/>
                      </a:lnTo>
                      <a:lnTo>
                        <a:pt x="1068" y="1417"/>
                      </a:lnTo>
                      <a:lnTo>
                        <a:pt x="1028" y="1407"/>
                      </a:lnTo>
                      <a:lnTo>
                        <a:pt x="990" y="1391"/>
                      </a:lnTo>
                      <a:lnTo>
                        <a:pt x="956" y="1370"/>
                      </a:lnTo>
                      <a:lnTo>
                        <a:pt x="928" y="1346"/>
                      </a:lnTo>
                      <a:lnTo>
                        <a:pt x="928" y="1346"/>
                      </a:lnTo>
                      <a:lnTo>
                        <a:pt x="902" y="1320"/>
                      </a:lnTo>
                      <a:lnTo>
                        <a:pt x="873" y="1296"/>
                      </a:lnTo>
                      <a:lnTo>
                        <a:pt x="838" y="1275"/>
                      </a:lnTo>
                      <a:lnTo>
                        <a:pt x="802" y="1255"/>
                      </a:lnTo>
                      <a:lnTo>
                        <a:pt x="766" y="1236"/>
                      </a:lnTo>
                      <a:lnTo>
                        <a:pt x="731" y="1217"/>
                      </a:lnTo>
                      <a:lnTo>
                        <a:pt x="698" y="1198"/>
                      </a:lnTo>
                      <a:lnTo>
                        <a:pt x="669" y="1177"/>
                      </a:lnTo>
                      <a:lnTo>
                        <a:pt x="645" y="1156"/>
                      </a:lnTo>
                      <a:lnTo>
                        <a:pt x="627" y="1135"/>
                      </a:lnTo>
                      <a:lnTo>
                        <a:pt x="627" y="1135"/>
                      </a:lnTo>
                      <a:lnTo>
                        <a:pt x="613" y="1116"/>
                      </a:lnTo>
                      <a:lnTo>
                        <a:pt x="600" y="1102"/>
                      </a:lnTo>
                      <a:lnTo>
                        <a:pt x="586" y="1094"/>
                      </a:lnTo>
                      <a:lnTo>
                        <a:pt x="572" y="1089"/>
                      </a:lnTo>
                      <a:lnTo>
                        <a:pt x="558" y="1082"/>
                      </a:lnTo>
                      <a:lnTo>
                        <a:pt x="541" y="1075"/>
                      </a:lnTo>
                      <a:lnTo>
                        <a:pt x="524" y="1064"/>
                      </a:lnTo>
                      <a:lnTo>
                        <a:pt x="503" y="1049"/>
                      </a:lnTo>
                      <a:lnTo>
                        <a:pt x="480" y="1026"/>
                      </a:lnTo>
                      <a:lnTo>
                        <a:pt x="455" y="995"/>
                      </a:lnTo>
                      <a:lnTo>
                        <a:pt x="455" y="995"/>
                      </a:lnTo>
                      <a:lnTo>
                        <a:pt x="430" y="966"/>
                      </a:lnTo>
                      <a:lnTo>
                        <a:pt x="413" y="950"/>
                      </a:lnTo>
                      <a:lnTo>
                        <a:pt x="401" y="943"/>
                      </a:lnTo>
                      <a:lnTo>
                        <a:pt x="392" y="945"/>
                      </a:lnTo>
                      <a:lnTo>
                        <a:pt x="385" y="949"/>
                      </a:lnTo>
                      <a:lnTo>
                        <a:pt x="377" y="954"/>
                      </a:lnTo>
                      <a:lnTo>
                        <a:pt x="366" y="956"/>
                      </a:lnTo>
                      <a:lnTo>
                        <a:pt x="353" y="950"/>
                      </a:lnTo>
                      <a:lnTo>
                        <a:pt x="334" y="935"/>
                      </a:lnTo>
                      <a:lnTo>
                        <a:pt x="308" y="907"/>
                      </a:lnTo>
                      <a:lnTo>
                        <a:pt x="308" y="907"/>
                      </a:lnTo>
                      <a:lnTo>
                        <a:pt x="273" y="878"/>
                      </a:lnTo>
                      <a:lnTo>
                        <a:pt x="235" y="857"/>
                      </a:lnTo>
                      <a:lnTo>
                        <a:pt x="194" y="845"/>
                      </a:lnTo>
                      <a:lnTo>
                        <a:pt x="154" y="838"/>
                      </a:lnTo>
                      <a:lnTo>
                        <a:pt x="114" y="835"/>
                      </a:lnTo>
                      <a:lnTo>
                        <a:pt x="78" y="835"/>
                      </a:lnTo>
                      <a:lnTo>
                        <a:pt x="47" y="831"/>
                      </a:lnTo>
                      <a:lnTo>
                        <a:pt x="23" y="826"/>
                      </a:lnTo>
                      <a:lnTo>
                        <a:pt x="7" y="816"/>
                      </a:lnTo>
                      <a:lnTo>
                        <a:pt x="0" y="797"/>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37" name="Freeform 105"/>
                <p:cNvSpPr>
                  <a:spLocks/>
                </p:cNvSpPr>
                <p:nvPr/>
              </p:nvSpPr>
              <p:spPr bwMode="auto">
                <a:xfrm>
                  <a:off x="3565" y="2338"/>
                  <a:ext cx="144" cy="82"/>
                </a:xfrm>
                <a:custGeom>
                  <a:avLst/>
                  <a:gdLst>
                    <a:gd name="T0" fmla="*/ 287 w 287"/>
                    <a:gd name="T1" fmla="*/ 0 h 162"/>
                    <a:gd name="T2" fmla="*/ 282 w 287"/>
                    <a:gd name="T3" fmla="*/ 14 h 162"/>
                    <a:gd name="T4" fmla="*/ 271 w 287"/>
                    <a:gd name="T5" fmla="*/ 31 h 162"/>
                    <a:gd name="T6" fmla="*/ 254 w 287"/>
                    <a:gd name="T7" fmla="*/ 55 h 162"/>
                    <a:gd name="T8" fmla="*/ 232 w 287"/>
                    <a:gd name="T9" fmla="*/ 79 h 162"/>
                    <a:gd name="T10" fmla="*/ 202 w 287"/>
                    <a:gd name="T11" fmla="*/ 103 h 162"/>
                    <a:gd name="T12" fmla="*/ 170 w 287"/>
                    <a:gd name="T13" fmla="*/ 126 h 162"/>
                    <a:gd name="T14" fmla="*/ 133 w 287"/>
                    <a:gd name="T15" fmla="*/ 145 h 162"/>
                    <a:gd name="T16" fmla="*/ 92 w 287"/>
                    <a:gd name="T17" fmla="*/ 157 h 162"/>
                    <a:gd name="T18" fmla="*/ 47 w 287"/>
                    <a:gd name="T19" fmla="*/ 162 h 162"/>
                    <a:gd name="T20" fmla="*/ 0 w 287"/>
                    <a:gd name="T21" fmla="*/ 157 h 162"/>
                    <a:gd name="T22" fmla="*/ 0 w 287"/>
                    <a:gd name="T23" fmla="*/ 157 h 162"/>
                    <a:gd name="T24" fmla="*/ 4 w 287"/>
                    <a:gd name="T25" fmla="*/ 157 h 162"/>
                    <a:gd name="T26" fmla="*/ 11 w 287"/>
                    <a:gd name="T27" fmla="*/ 157 h 162"/>
                    <a:gd name="T28" fmla="*/ 23 w 287"/>
                    <a:gd name="T29" fmla="*/ 157 h 162"/>
                    <a:gd name="T30" fmla="*/ 37 w 287"/>
                    <a:gd name="T31" fmla="*/ 155 h 162"/>
                    <a:gd name="T32" fmla="*/ 57 w 287"/>
                    <a:gd name="T33" fmla="*/ 152 h 162"/>
                    <a:gd name="T34" fmla="*/ 78 w 287"/>
                    <a:gd name="T35" fmla="*/ 147 h 162"/>
                    <a:gd name="T36" fmla="*/ 104 w 287"/>
                    <a:gd name="T37" fmla="*/ 138 h 162"/>
                    <a:gd name="T38" fmla="*/ 132 w 287"/>
                    <a:gd name="T39" fmla="*/ 126 h 162"/>
                    <a:gd name="T40" fmla="*/ 163 w 287"/>
                    <a:gd name="T41" fmla="*/ 110 h 162"/>
                    <a:gd name="T42" fmla="*/ 194 w 287"/>
                    <a:gd name="T43" fmla="*/ 90 h 162"/>
                    <a:gd name="T44" fmla="*/ 194 w 287"/>
                    <a:gd name="T45" fmla="*/ 90 h 162"/>
                    <a:gd name="T46" fmla="*/ 202 w 287"/>
                    <a:gd name="T47" fmla="*/ 83 h 162"/>
                    <a:gd name="T48" fmla="*/ 214 w 287"/>
                    <a:gd name="T49" fmla="*/ 72 h 162"/>
                    <a:gd name="T50" fmla="*/ 227 w 287"/>
                    <a:gd name="T51" fmla="*/ 60 h 162"/>
                    <a:gd name="T52" fmla="*/ 239 w 287"/>
                    <a:gd name="T53" fmla="*/ 46 h 162"/>
                    <a:gd name="T54" fmla="*/ 251 w 287"/>
                    <a:gd name="T55" fmla="*/ 34 h 162"/>
                    <a:gd name="T56" fmla="*/ 261 w 287"/>
                    <a:gd name="T57" fmla="*/ 22 h 162"/>
                    <a:gd name="T58" fmla="*/ 271 w 287"/>
                    <a:gd name="T59" fmla="*/ 12 h 162"/>
                    <a:gd name="T60" fmla="*/ 280 w 287"/>
                    <a:gd name="T61" fmla="*/ 3 h 162"/>
                    <a:gd name="T62" fmla="*/ 285 w 287"/>
                    <a:gd name="T63" fmla="*/ 0 h 162"/>
                    <a:gd name="T64" fmla="*/ 287 w 287"/>
                    <a:gd name="T65" fmla="*/ 0 h 162"/>
                    <a:gd name="T66" fmla="*/ 287 w 287"/>
                    <a:gd name="T6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7" h="162">
                      <a:moveTo>
                        <a:pt x="287" y="0"/>
                      </a:moveTo>
                      <a:lnTo>
                        <a:pt x="282" y="14"/>
                      </a:lnTo>
                      <a:lnTo>
                        <a:pt x="271" y="31"/>
                      </a:lnTo>
                      <a:lnTo>
                        <a:pt x="254" y="55"/>
                      </a:lnTo>
                      <a:lnTo>
                        <a:pt x="232" y="79"/>
                      </a:lnTo>
                      <a:lnTo>
                        <a:pt x="202" y="103"/>
                      </a:lnTo>
                      <a:lnTo>
                        <a:pt x="170" y="126"/>
                      </a:lnTo>
                      <a:lnTo>
                        <a:pt x="133" y="145"/>
                      </a:lnTo>
                      <a:lnTo>
                        <a:pt x="92" y="157"/>
                      </a:lnTo>
                      <a:lnTo>
                        <a:pt x="47" y="162"/>
                      </a:lnTo>
                      <a:lnTo>
                        <a:pt x="0" y="157"/>
                      </a:lnTo>
                      <a:lnTo>
                        <a:pt x="0" y="157"/>
                      </a:lnTo>
                      <a:lnTo>
                        <a:pt x="4" y="157"/>
                      </a:lnTo>
                      <a:lnTo>
                        <a:pt x="11" y="157"/>
                      </a:lnTo>
                      <a:lnTo>
                        <a:pt x="23" y="157"/>
                      </a:lnTo>
                      <a:lnTo>
                        <a:pt x="37" y="155"/>
                      </a:lnTo>
                      <a:lnTo>
                        <a:pt x="57" y="152"/>
                      </a:lnTo>
                      <a:lnTo>
                        <a:pt x="78" y="147"/>
                      </a:lnTo>
                      <a:lnTo>
                        <a:pt x="104" y="138"/>
                      </a:lnTo>
                      <a:lnTo>
                        <a:pt x="132" y="126"/>
                      </a:lnTo>
                      <a:lnTo>
                        <a:pt x="163" y="110"/>
                      </a:lnTo>
                      <a:lnTo>
                        <a:pt x="194" y="90"/>
                      </a:lnTo>
                      <a:lnTo>
                        <a:pt x="194" y="90"/>
                      </a:lnTo>
                      <a:lnTo>
                        <a:pt x="202" y="83"/>
                      </a:lnTo>
                      <a:lnTo>
                        <a:pt x="214" y="72"/>
                      </a:lnTo>
                      <a:lnTo>
                        <a:pt x="227" y="60"/>
                      </a:lnTo>
                      <a:lnTo>
                        <a:pt x="239" y="46"/>
                      </a:lnTo>
                      <a:lnTo>
                        <a:pt x="251" y="34"/>
                      </a:lnTo>
                      <a:lnTo>
                        <a:pt x="261" y="22"/>
                      </a:lnTo>
                      <a:lnTo>
                        <a:pt x="271" y="12"/>
                      </a:lnTo>
                      <a:lnTo>
                        <a:pt x="280" y="3"/>
                      </a:lnTo>
                      <a:lnTo>
                        <a:pt x="285" y="0"/>
                      </a:lnTo>
                      <a:lnTo>
                        <a:pt x="287" y="0"/>
                      </a:lnTo>
                      <a:lnTo>
                        <a:pt x="287" y="0"/>
                      </a:lnTo>
                      <a:close/>
                    </a:path>
                  </a:pathLst>
                </a:custGeom>
                <a:solidFill>
                  <a:srgbClr val="FF00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38" name="Freeform 106"/>
                <p:cNvSpPr>
                  <a:spLocks/>
                </p:cNvSpPr>
                <p:nvPr/>
              </p:nvSpPr>
              <p:spPr bwMode="auto">
                <a:xfrm>
                  <a:off x="3565" y="2338"/>
                  <a:ext cx="144" cy="82"/>
                </a:xfrm>
                <a:custGeom>
                  <a:avLst/>
                  <a:gdLst>
                    <a:gd name="T0" fmla="*/ 287 w 287"/>
                    <a:gd name="T1" fmla="*/ 0 h 162"/>
                    <a:gd name="T2" fmla="*/ 282 w 287"/>
                    <a:gd name="T3" fmla="*/ 14 h 162"/>
                    <a:gd name="T4" fmla="*/ 271 w 287"/>
                    <a:gd name="T5" fmla="*/ 31 h 162"/>
                    <a:gd name="T6" fmla="*/ 254 w 287"/>
                    <a:gd name="T7" fmla="*/ 55 h 162"/>
                    <a:gd name="T8" fmla="*/ 232 w 287"/>
                    <a:gd name="T9" fmla="*/ 79 h 162"/>
                    <a:gd name="T10" fmla="*/ 202 w 287"/>
                    <a:gd name="T11" fmla="*/ 103 h 162"/>
                    <a:gd name="T12" fmla="*/ 170 w 287"/>
                    <a:gd name="T13" fmla="*/ 126 h 162"/>
                    <a:gd name="T14" fmla="*/ 133 w 287"/>
                    <a:gd name="T15" fmla="*/ 145 h 162"/>
                    <a:gd name="T16" fmla="*/ 92 w 287"/>
                    <a:gd name="T17" fmla="*/ 157 h 162"/>
                    <a:gd name="T18" fmla="*/ 47 w 287"/>
                    <a:gd name="T19" fmla="*/ 162 h 162"/>
                    <a:gd name="T20" fmla="*/ 0 w 287"/>
                    <a:gd name="T21" fmla="*/ 157 h 162"/>
                    <a:gd name="T22" fmla="*/ 0 w 287"/>
                    <a:gd name="T23" fmla="*/ 157 h 162"/>
                    <a:gd name="T24" fmla="*/ 4 w 287"/>
                    <a:gd name="T25" fmla="*/ 157 h 162"/>
                    <a:gd name="T26" fmla="*/ 11 w 287"/>
                    <a:gd name="T27" fmla="*/ 157 h 162"/>
                    <a:gd name="T28" fmla="*/ 23 w 287"/>
                    <a:gd name="T29" fmla="*/ 157 h 162"/>
                    <a:gd name="T30" fmla="*/ 37 w 287"/>
                    <a:gd name="T31" fmla="*/ 155 h 162"/>
                    <a:gd name="T32" fmla="*/ 57 w 287"/>
                    <a:gd name="T33" fmla="*/ 152 h 162"/>
                    <a:gd name="T34" fmla="*/ 78 w 287"/>
                    <a:gd name="T35" fmla="*/ 147 h 162"/>
                    <a:gd name="T36" fmla="*/ 104 w 287"/>
                    <a:gd name="T37" fmla="*/ 138 h 162"/>
                    <a:gd name="T38" fmla="*/ 132 w 287"/>
                    <a:gd name="T39" fmla="*/ 126 h 162"/>
                    <a:gd name="T40" fmla="*/ 163 w 287"/>
                    <a:gd name="T41" fmla="*/ 110 h 162"/>
                    <a:gd name="T42" fmla="*/ 194 w 287"/>
                    <a:gd name="T43" fmla="*/ 90 h 162"/>
                    <a:gd name="T44" fmla="*/ 194 w 287"/>
                    <a:gd name="T45" fmla="*/ 90 h 162"/>
                    <a:gd name="T46" fmla="*/ 202 w 287"/>
                    <a:gd name="T47" fmla="*/ 83 h 162"/>
                    <a:gd name="T48" fmla="*/ 214 w 287"/>
                    <a:gd name="T49" fmla="*/ 72 h 162"/>
                    <a:gd name="T50" fmla="*/ 227 w 287"/>
                    <a:gd name="T51" fmla="*/ 60 h 162"/>
                    <a:gd name="T52" fmla="*/ 239 w 287"/>
                    <a:gd name="T53" fmla="*/ 46 h 162"/>
                    <a:gd name="T54" fmla="*/ 251 w 287"/>
                    <a:gd name="T55" fmla="*/ 34 h 162"/>
                    <a:gd name="T56" fmla="*/ 261 w 287"/>
                    <a:gd name="T57" fmla="*/ 22 h 162"/>
                    <a:gd name="T58" fmla="*/ 271 w 287"/>
                    <a:gd name="T59" fmla="*/ 12 h 162"/>
                    <a:gd name="T60" fmla="*/ 280 w 287"/>
                    <a:gd name="T61" fmla="*/ 3 h 162"/>
                    <a:gd name="T62" fmla="*/ 285 w 287"/>
                    <a:gd name="T63" fmla="*/ 0 h 162"/>
                    <a:gd name="T64" fmla="*/ 287 w 287"/>
                    <a:gd name="T65" fmla="*/ 0 h 162"/>
                    <a:gd name="T66" fmla="*/ 287 w 287"/>
                    <a:gd name="T6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7" h="162">
                      <a:moveTo>
                        <a:pt x="287" y="0"/>
                      </a:moveTo>
                      <a:lnTo>
                        <a:pt x="282" y="14"/>
                      </a:lnTo>
                      <a:lnTo>
                        <a:pt x="271" y="31"/>
                      </a:lnTo>
                      <a:lnTo>
                        <a:pt x="254" y="55"/>
                      </a:lnTo>
                      <a:lnTo>
                        <a:pt x="232" y="79"/>
                      </a:lnTo>
                      <a:lnTo>
                        <a:pt x="202" y="103"/>
                      </a:lnTo>
                      <a:lnTo>
                        <a:pt x="170" y="126"/>
                      </a:lnTo>
                      <a:lnTo>
                        <a:pt x="133" y="145"/>
                      </a:lnTo>
                      <a:lnTo>
                        <a:pt x="92" y="157"/>
                      </a:lnTo>
                      <a:lnTo>
                        <a:pt x="47" y="162"/>
                      </a:lnTo>
                      <a:lnTo>
                        <a:pt x="0" y="157"/>
                      </a:lnTo>
                      <a:lnTo>
                        <a:pt x="0" y="157"/>
                      </a:lnTo>
                      <a:lnTo>
                        <a:pt x="4" y="157"/>
                      </a:lnTo>
                      <a:lnTo>
                        <a:pt x="11" y="157"/>
                      </a:lnTo>
                      <a:lnTo>
                        <a:pt x="23" y="157"/>
                      </a:lnTo>
                      <a:lnTo>
                        <a:pt x="37" y="155"/>
                      </a:lnTo>
                      <a:lnTo>
                        <a:pt x="57" y="152"/>
                      </a:lnTo>
                      <a:lnTo>
                        <a:pt x="78" y="147"/>
                      </a:lnTo>
                      <a:lnTo>
                        <a:pt x="104" y="138"/>
                      </a:lnTo>
                      <a:lnTo>
                        <a:pt x="132" y="126"/>
                      </a:lnTo>
                      <a:lnTo>
                        <a:pt x="163" y="110"/>
                      </a:lnTo>
                      <a:lnTo>
                        <a:pt x="194" y="90"/>
                      </a:lnTo>
                      <a:lnTo>
                        <a:pt x="194" y="90"/>
                      </a:lnTo>
                      <a:lnTo>
                        <a:pt x="202" y="83"/>
                      </a:lnTo>
                      <a:lnTo>
                        <a:pt x="214" y="72"/>
                      </a:lnTo>
                      <a:lnTo>
                        <a:pt x="227" y="60"/>
                      </a:lnTo>
                      <a:lnTo>
                        <a:pt x="239" y="46"/>
                      </a:lnTo>
                      <a:lnTo>
                        <a:pt x="251" y="34"/>
                      </a:lnTo>
                      <a:lnTo>
                        <a:pt x="261" y="22"/>
                      </a:lnTo>
                      <a:lnTo>
                        <a:pt x="271" y="12"/>
                      </a:lnTo>
                      <a:lnTo>
                        <a:pt x="280" y="3"/>
                      </a:lnTo>
                      <a:lnTo>
                        <a:pt x="285" y="0"/>
                      </a:lnTo>
                      <a:lnTo>
                        <a:pt x="287" y="0"/>
                      </a:lnTo>
                      <a:lnTo>
                        <a:pt x="287"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39" name="Freeform 107"/>
                <p:cNvSpPr>
                  <a:spLocks/>
                </p:cNvSpPr>
                <p:nvPr/>
              </p:nvSpPr>
              <p:spPr bwMode="auto">
                <a:xfrm>
                  <a:off x="3593" y="2410"/>
                  <a:ext cx="28" cy="95"/>
                </a:xfrm>
                <a:custGeom>
                  <a:avLst/>
                  <a:gdLst>
                    <a:gd name="T0" fmla="*/ 8 w 57"/>
                    <a:gd name="T1" fmla="*/ 21 h 190"/>
                    <a:gd name="T2" fmla="*/ 15 w 57"/>
                    <a:gd name="T3" fmla="*/ 28 h 190"/>
                    <a:gd name="T4" fmla="*/ 19 w 57"/>
                    <a:gd name="T5" fmla="*/ 35 h 190"/>
                    <a:gd name="T6" fmla="*/ 22 w 57"/>
                    <a:gd name="T7" fmla="*/ 38 h 190"/>
                    <a:gd name="T8" fmla="*/ 25 w 57"/>
                    <a:gd name="T9" fmla="*/ 40 h 190"/>
                    <a:gd name="T10" fmla="*/ 27 w 57"/>
                    <a:gd name="T11" fmla="*/ 42 h 190"/>
                    <a:gd name="T12" fmla="*/ 27 w 57"/>
                    <a:gd name="T13" fmla="*/ 47 h 190"/>
                    <a:gd name="T14" fmla="*/ 25 w 57"/>
                    <a:gd name="T15" fmla="*/ 50 h 190"/>
                    <a:gd name="T16" fmla="*/ 27 w 57"/>
                    <a:gd name="T17" fmla="*/ 57 h 190"/>
                    <a:gd name="T18" fmla="*/ 27 w 57"/>
                    <a:gd name="T19" fmla="*/ 68 h 190"/>
                    <a:gd name="T20" fmla="*/ 27 w 57"/>
                    <a:gd name="T21" fmla="*/ 76 h 190"/>
                    <a:gd name="T22" fmla="*/ 25 w 57"/>
                    <a:gd name="T23" fmla="*/ 81 h 190"/>
                    <a:gd name="T24" fmla="*/ 24 w 57"/>
                    <a:gd name="T25" fmla="*/ 88 h 190"/>
                    <a:gd name="T26" fmla="*/ 22 w 57"/>
                    <a:gd name="T27" fmla="*/ 95 h 190"/>
                    <a:gd name="T28" fmla="*/ 22 w 57"/>
                    <a:gd name="T29" fmla="*/ 99 h 190"/>
                    <a:gd name="T30" fmla="*/ 24 w 57"/>
                    <a:gd name="T31" fmla="*/ 104 h 190"/>
                    <a:gd name="T32" fmla="*/ 24 w 57"/>
                    <a:gd name="T33" fmla="*/ 145 h 190"/>
                    <a:gd name="T34" fmla="*/ 24 w 57"/>
                    <a:gd name="T35" fmla="*/ 152 h 190"/>
                    <a:gd name="T36" fmla="*/ 19 w 57"/>
                    <a:gd name="T37" fmla="*/ 161 h 190"/>
                    <a:gd name="T38" fmla="*/ 17 w 57"/>
                    <a:gd name="T39" fmla="*/ 166 h 190"/>
                    <a:gd name="T40" fmla="*/ 12 w 57"/>
                    <a:gd name="T41" fmla="*/ 175 h 190"/>
                    <a:gd name="T42" fmla="*/ 1 w 57"/>
                    <a:gd name="T43" fmla="*/ 183 h 190"/>
                    <a:gd name="T44" fmla="*/ 1 w 57"/>
                    <a:gd name="T45" fmla="*/ 188 h 190"/>
                    <a:gd name="T46" fmla="*/ 5 w 57"/>
                    <a:gd name="T47" fmla="*/ 187 h 190"/>
                    <a:gd name="T48" fmla="*/ 6 w 57"/>
                    <a:gd name="T49" fmla="*/ 188 h 190"/>
                    <a:gd name="T50" fmla="*/ 12 w 57"/>
                    <a:gd name="T51" fmla="*/ 183 h 190"/>
                    <a:gd name="T52" fmla="*/ 20 w 57"/>
                    <a:gd name="T53" fmla="*/ 175 h 190"/>
                    <a:gd name="T54" fmla="*/ 27 w 57"/>
                    <a:gd name="T55" fmla="*/ 166 h 190"/>
                    <a:gd name="T56" fmla="*/ 29 w 57"/>
                    <a:gd name="T57" fmla="*/ 157 h 190"/>
                    <a:gd name="T58" fmla="*/ 34 w 57"/>
                    <a:gd name="T59" fmla="*/ 145 h 190"/>
                    <a:gd name="T60" fmla="*/ 36 w 57"/>
                    <a:gd name="T61" fmla="*/ 137 h 190"/>
                    <a:gd name="T62" fmla="*/ 38 w 57"/>
                    <a:gd name="T63" fmla="*/ 128 h 190"/>
                    <a:gd name="T64" fmla="*/ 39 w 57"/>
                    <a:gd name="T65" fmla="*/ 119 h 190"/>
                    <a:gd name="T66" fmla="*/ 39 w 57"/>
                    <a:gd name="T67" fmla="*/ 114 h 190"/>
                    <a:gd name="T68" fmla="*/ 36 w 57"/>
                    <a:gd name="T69" fmla="*/ 107 h 190"/>
                    <a:gd name="T70" fmla="*/ 32 w 57"/>
                    <a:gd name="T71" fmla="*/ 100 h 190"/>
                    <a:gd name="T72" fmla="*/ 32 w 57"/>
                    <a:gd name="T73" fmla="*/ 95 h 190"/>
                    <a:gd name="T74" fmla="*/ 36 w 57"/>
                    <a:gd name="T75" fmla="*/ 90 h 190"/>
                    <a:gd name="T76" fmla="*/ 38 w 57"/>
                    <a:gd name="T77" fmla="*/ 85 h 190"/>
                    <a:gd name="T78" fmla="*/ 39 w 57"/>
                    <a:gd name="T79" fmla="*/ 80 h 190"/>
                    <a:gd name="T80" fmla="*/ 39 w 57"/>
                    <a:gd name="T81" fmla="*/ 71 h 190"/>
                    <a:gd name="T82" fmla="*/ 38 w 57"/>
                    <a:gd name="T83" fmla="*/ 68 h 190"/>
                    <a:gd name="T84" fmla="*/ 39 w 57"/>
                    <a:gd name="T85" fmla="*/ 62 h 190"/>
                    <a:gd name="T86" fmla="*/ 41 w 57"/>
                    <a:gd name="T87" fmla="*/ 59 h 190"/>
                    <a:gd name="T88" fmla="*/ 41 w 57"/>
                    <a:gd name="T89" fmla="*/ 55 h 190"/>
                    <a:gd name="T90" fmla="*/ 39 w 57"/>
                    <a:gd name="T91" fmla="*/ 52 h 190"/>
                    <a:gd name="T92" fmla="*/ 39 w 57"/>
                    <a:gd name="T93" fmla="*/ 49 h 190"/>
                    <a:gd name="T94" fmla="*/ 38 w 57"/>
                    <a:gd name="T95" fmla="*/ 45 h 190"/>
                    <a:gd name="T96" fmla="*/ 39 w 57"/>
                    <a:gd name="T97" fmla="*/ 40 h 190"/>
                    <a:gd name="T98" fmla="*/ 39 w 57"/>
                    <a:gd name="T99" fmla="*/ 35 h 190"/>
                    <a:gd name="T100" fmla="*/ 38 w 57"/>
                    <a:gd name="T101" fmla="*/ 33 h 190"/>
                    <a:gd name="T102" fmla="*/ 34 w 57"/>
                    <a:gd name="T103" fmla="*/ 28 h 190"/>
                    <a:gd name="T104" fmla="*/ 34 w 57"/>
                    <a:gd name="T105" fmla="*/ 26 h 190"/>
                    <a:gd name="T106" fmla="*/ 39 w 57"/>
                    <a:gd name="T107" fmla="*/ 16 h 190"/>
                    <a:gd name="T108" fmla="*/ 50 w 57"/>
                    <a:gd name="T109" fmla="*/ 5 h 190"/>
                    <a:gd name="T110" fmla="*/ 55 w 57"/>
                    <a:gd name="T111" fmla="*/ 0 h 190"/>
                    <a:gd name="T112" fmla="*/ 41 w 57"/>
                    <a:gd name="T113" fmla="*/ 5 h 190"/>
                    <a:gd name="T114" fmla="*/ 10 w 57"/>
                    <a:gd name="T115" fmla="*/ 1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7" h="190">
                      <a:moveTo>
                        <a:pt x="5" y="14"/>
                      </a:moveTo>
                      <a:lnTo>
                        <a:pt x="6" y="16"/>
                      </a:lnTo>
                      <a:lnTo>
                        <a:pt x="8" y="17"/>
                      </a:lnTo>
                      <a:lnTo>
                        <a:pt x="8" y="21"/>
                      </a:lnTo>
                      <a:lnTo>
                        <a:pt x="10" y="23"/>
                      </a:lnTo>
                      <a:lnTo>
                        <a:pt x="12" y="24"/>
                      </a:lnTo>
                      <a:lnTo>
                        <a:pt x="13" y="26"/>
                      </a:lnTo>
                      <a:lnTo>
                        <a:pt x="15" y="28"/>
                      </a:lnTo>
                      <a:lnTo>
                        <a:pt x="17" y="30"/>
                      </a:lnTo>
                      <a:lnTo>
                        <a:pt x="19" y="31"/>
                      </a:lnTo>
                      <a:lnTo>
                        <a:pt x="19" y="35"/>
                      </a:lnTo>
                      <a:lnTo>
                        <a:pt x="19" y="35"/>
                      </a:lnTo>
                      <a:lnTo>
                        <a:pt x="20" y="35"/>
                      </a:lnTo>
                      <a:lnTo>
                        <a:pt x="20" y="36"/>
                      </a:lnTo>
                      <a:lnTo>
                        <a:pt x="22" y="36"/>
                      </a:lnTo>
                      <a:lnTo>
                        <a:pt x="22" y="38"/>
                      </a:lnTo>
                      <a:lnTo>
                        <a:pt x="24" y="38"/>
                      </a:lnTo>
                      <a:lnTo>
                        <a:pt x="24" y="38"/>
                      </a:lnTo>
                      <a:lnTo>
                        <a:pt x="25" y="40"/>
                      </a:lnTo>
                      <a:lnTo>
                        <a:pt x="25" y="40"/>
                      </a:lnTo>
                      <a:lnTo>
                        <a:pt x="27" y="40"/>
                      </a:lnTo>
                      <a:lnTo>
                        <a:pt x="27" y="42"/>
                      </a:lnTo>
                      <a:lnTo>
                        <a:pt x="27" y="42"/>
                      </a:lnTo>
                      <a:lnTo>
                        <a:pt x="27" y="42"/>
                      </a:lnTo>
                      <a:lnTo>
                        <a:pt x="27" y="43"/>
                      </a:lnTo>
                      <a:lnTo>
                        <a:pt x="27" y="45"/>
                      </a:lnTo>
                      <a:lnTo>
                        <a:pt x="27" y="45"/>
                      </a:lnTo>
                      <a:lnTo>
                        <a:pt x="27" y="47"/>
                      </a:lnTo>
                      <a:lnTo>
                        <a:pt x="27" y="47"/>
                      </a:lnTo>
                      <a:lnTo>
                        <a:pt x="25" y="49"/>
                      </a:lnTo>
                      <a:lnTo>
                        <a:pt x="25" y="50"/>
                      </a:lnTo>
                      <a:lnTo>
                        <a:pt x="25" y="50"/>
                      </a:lnTo>
                      <a:lnTo>
                        <a:pt x="25" y="52"/>
                      </a:lnTo>
                      <a:lnTo>
                        <a:pt x="25" y="52"/>
                      </a:lnTo>
                      <a:lnTo>
                        <a:pt x="25" y="54"/>
                      </a:lnTo>
                      <a:lnTo>
                        <a:pt x="27" y="57"/>
                      </a:lnTo>
                      <a:lnTo>
                        <a:pt x="27" y="59"/>
                      </a:lnTo>
                      <a:lnTo>
                        <a:pt x="27" y="62"/>
                      </a:lnTo>
                      <a:lnTo>
                        <a:pt x="27" y="64"/>
                      </a:lnTo>
                      <a:lnTo>
                        <a:pt x="27" y="68"/>
                      </a:lnTo>
                      <a:lnTo>
                        <a:pt x="27" y="69"/>
                      </a:lnTo>
                      <a:lnTo>
                        <a:pt x="27" y="73"/>
                      </a:lnTo>
                      <a:lnTo>
                        <a:pt x="25" y="74"/>
                      </a:lnTo>
                      <a:lnTo>
                        <a:pt x="27" y="76"/>
                      </a:lnTo>
                      <a:lnTo>
                        <a:pt x="27" y="76"/>
                      </a:lnTo>
                      <a:lnTo>
                        <a:pt x="27" y="78"/>
                      </a:lnTo>
                      <a:lnTo>
                        <a:pt x="25" y="80"/>
                      </a:lnTo>
                      <a:lnTo>
                        <a:pt x="25" y="81"/>
                      </a:lnTo>
                      <a:lnTo>
                        <a:pt x="25" y="83"/>
                      </a:lnTo>
                      <a:lnTo>
                        <a:pt x="24" y="85"/>
                      </a:lnTo>
                      <a:lnTo>
                        <a:pt x="24" y="87"/>
                      </a:lnTo>
                      <a:lnTo>
                        <a:pt x="24" y="88"/>
                      </a:lnTo>
                      <a:lnTo>
                        <a:pt x="22" y="90"/>
                      </a:lnTo>
                      <a:lnTo>
                        <a:pt x="22" y="92"/>
                      </a:lnTo>
                      <a:lnTo>
                        <a:pt x="22" y="95"/>
                      </a:lnTo>
                      <a:lnTo>
                        <a:pt x="22" y="95"/>
                      </a:lnTo>
                      <a:lnTo>
                        <a:pt x="22" y="95"/>
                      </a:lnTo>
                      <a:lnTo>
                        <a:pt x="22" y="97"/>
                      </a:lnTo>
                      <a:lnTo>
                        <a:pt x="22" y="99"/>
                      </a:lnTo>
                      <a:lnTo>
                        <a:pt x="22" y="99"/>
                      </a:lnTo>
                      <a:lnTo>
                        <a:pt x="22" y="100"/>
                      </a:lnTo>
                      <a:lnTo>
                        <a:pt x="22" y="102"/>
                      </a:lnTo>
                      <a:lnTo>
                        <a:pt x="22" y="102"/>
                      </a:lnTo>
                      <a:lnTo>
                        <a:pt x="24" y="104"/>
                      </a:lnTo>
                      <a:lnTo>
                        <a:pt x="24" y="106"/>
                      </a:lnTo>
                      <a:lnTo>
                        <a:pt x="24" y="107"/>
                      </a:lnTo>
                      <a:lnTo>
                        <a:pt x="27" y="126"/>
                      </a:lnTo>
                      <a:lnTo>
                        <a:pt x="24" y="145"/>
                      </a:lnTo>
                      <a:lnTo>
                        <a:pt x="24" y="145"/>
                      </a:lnTo>
                      <a:lnTo>
                        <a:pt x="24" y="147"/>
                      </a:lnTo>
                      <a:lnTo>
                        <a:pt x="24" y="150"/>
                      </a:lnTo>
                      <a:lnTo>
                        <a:pt x="24" y="152"/>
                      </a:lnTo>
                      <a:lnTo>
                        <a:pt x="22" y="154"/>
                      </a:lnTo>
                      <a:lnTo>
                        <a:pt x="22" y="156"/>
                      </a:lnTo>
                      <a:lnTo>
                        <a:pt x="20" y="159"/>
                      </a:lnTo>
                      <a:lnTo>
                        <a:pt x="19" y="161"/>
                      </a:lnTo>
                      <a:lnTo>
                        <a:pt x="19" y="163"/>
                      </a:lnTo>
                      <a:lnTo>
                        <a:pt x="17" y="164"/>
                      </a:lnTo>
                      <a:lnTo>
                        <a:pt x="17" y="166"/>
                      </a:lnTo>
                      <a:lnTo>
                        <a:pt x="17" y="166"/>
                      </a:lnTo>
                      <a:lnTo>
                        <a:pt x="17" y="168"/>
                      </a:lnTo>
                      <a:lnTo>
                        <a:pt x="15" y="171"/>
                      </a:lnTo>
                      <a:lnTo>
                        <a:pt x="13" y="173"/>
                      </a:lnTo>
                      <a:lnTo>
                        <a:pt x="12" y="175"/>
                      </a:lnTo>
                      <a:lnTo>
                        <a:pt x="8" y="176"/>
                      </a:lnTo>
                      <a:lnTo>
                        <a:pt x="6" y="178"/>
                      </a:lnTo>
                      <a:lnTo>
                        <a:pt x="3" y="182"/>
                      </a:lnTo>
                      <a:lnTo>
                        <a:pt x="1" y="183"/>
                      </a:lnTo>
                      <a:lnTo>
                        <a:pt x="0" y="185"/>
                      </a:lnTo>
                      <a:lnTo>
                        <a:pt x="0" y="188"/>
                      </a:lnTo>
                      <a:lnTo>
                        <a:pt x="0" y="188"/>
                      </a:lnTo>
                      <a:lnTo>
                        <a:pt x="1" y="188"/>
                      </a:lnTo>
                      <a:lnTo>
                        <a:pt x="3" y="188"/>
                      </a:lnTo>
                      <a:lnTo>
                        <a:pt x="3" y="187"/>
                      </a:lnTo>
                      <a:lnTo>
                        <a:pt x="5" y="187"/>
                      </a:lnTo>
                      <a:lnTo>
                        <a:pt x="5" y="187"/>
                      </a:lnTo>
                      <a:lnTo>
                        <a:pt x="5" y="187"/>
                      </a:lnTo>
                      <a:lnTo>
                        <a:pt x="5" y="187"/>
                      </a:lnTo>
                      <a:lnTo>
                        <a:pt x="6" y="187"/>
                      </a:lnTo>
                      <a:lnTo>
                        <a:pt x="6" y="188"/>
                      </a:lnTo>
                      <a:lnTo>
                        <a:pt x="10" y="190"/>
                      </a:lnTo>
                      <a:lnTo>
                        <a:pt x="10" y="190"/>
                      </a:lnTo>
                      <a:lnTo>
                        <a:pt x="10" y="187"/>
                      </a:lnTo>
                      <a:lnTo>
                        <a:pt x="12" y="183"/>
                      </a:lnTo>
                      <a:lnTo>
                        <a:pt x="13" y="182"/>
                      </a:lnTo>
                      <a:lnTo>
                        <a:pt x="15" y="180"/>
                      </a:lnTo>
                      <a:lnTo>
                        <a:pt x="19" y="178"/>
                      </a:lnTo>
                      <a:lnTo>
                        <a:pt x="20" y="175"/>
                      </a:lnTo>
                      <a:lnTo>
                        <a:pt x="24" y="173"/>
                      </a:lnTo>
                      <a:lnTo>
                        <a:pt x="25" y="171"/>
                      </a:lnTo>
                      <a:lnTo>
                        <a:pt x="27" y="168"/>
                      </a:lnTo>
                      <a:lnTo>
                        <a:pt x="27" y="166"/>
                      </a:lnTo>
                      <a:lnTo>
                        <a:pt x="27" y="166"/>
                      </a:lnTo>
                      <a:lnTo>
                        <a:pt x="27" y="163"/>
                      </a:lnTo>
                      <a:lnTo>
                        <a:pt x="29" y="159"/>
                      </a:lnTo>
                      <a:lnTo>
                        <a:pt x="29" y="157"/>
                      </a:lnTo>
                      <a:lnTo>
                        <a:pt x="31" y="154"/>
                      </a:lnTo>
                      <a:lnTo>
                        <a:pt x="31" y="150"/>
                      </a:lnTo>
                      <a:lnTo>
                        <a:pt x="32" y="149"/>
                      </a:lnTo>
                      <a:lnTo>
                        <a:pt x="34" y="145"/>
                      </a:lnTo>
                      <a:lnTo>
                        <a:pt x="34" y="142"/>
                      </a:lnTo>
                      <a:lnTo>
                        <a:pt x="36" y="140"/>
                      </a:lnTo>
                      <a:lnTo>
                        <a:pt x="36" y="137"/>
                      </a:lnTo>
                      <a:lnTo>
                        <a:pt x="36" y="137"/>
                      </a:lnTo>
                      <a:lnTo>
                        <a:pt x="36" y="135"/>
                      </a:lnTo>
                      <a:lnTo>
                        <a:pt x="36" y="133"/>
                      </a:lnTo>
                      <a:lnTo>
                        <a:pt x="36" y="130"/>
                      </a:lnTo>
                      <a:lnTo>
                        <a:pt x="38" y="128"/>
                      </a:lnTo>
                      <a:lnTo>
                        <a:pt x="38" y="126"/>
                      </a:lnTo>
                      <a:lnTo>
                        <a:pt x="38" y="125"/>
                      </a:lnTo>
                      <a:lnTo>
                        <a:pt x="39" y="121"/>
                      </a:lnTo>
                      <a:lnTo>
                        <a:pt x="39" y="119"/>
                      </a:lnTo>
                      <a:lnTo>
                        <a:pt x="39" y="118"/>
                      </a:lnTo>
                      <a:lnTo>
                        <a:pt x="39" y="116"/>
                      </a:lnTo>
                      <a:lnTo>
                        <a:pt x="39" y="116"/>
                      </a:lnTo>
                      <a:lnTo>
                        <a:pt x="39" y="114"/>
                      </a:lnTo>
                      <a:lnTo>
                        <a:pt x="38" y="112"/>
                      </a:lnTo>
                      <a:lnTo>
                        <a:pt x="38" y="111"/>
                      </a:lnTo>
                      <a:lnTo>
                        <a:pt x="36" y="109"/>
                      </a:lnTo>
                      <a:lnTo>
                        <a:pt x="36" y="107"/>
                      </a:lnTo>
                      <a:lnTo>
                        <a:pt x="34" y="106"/>
                      </a:lnTo>
                      <a:lnTo>
                        <a:pt x="34" y="104"/>
                      </a:lnTo>
                      <a:lnTo>
                        <a:pt x="32" y="102"/>
                      </a:lnTo>
                      <a:lnTo>
                        <a:pt x="32" y="100"/>
                      </a:lnTo>
                      <a:lnTo>
                        <a:pt x="32" y="99"/>
                      </a:lnTo>
                      <a:lnTo>
                        <a:pt x="32" y="99"/>
                      </a:lnTo>
                      <a:lnTo>
                        <a:pt x="32" y="97"/>
                      </a:lnTo>
                      <a:lnTo>
                        <a:pt x="32" y="95"/>
                      </a:lnTo>
                      <a:lnTo>
                        <a:pt x="32" y="93"/>
                      </a:lnTo>
                      <a:lnTo>
                        <a:pt x="34" y="93"/>
                      </a:lnTo>
                      <a:lnTo>
                        <a:pt x="34" y="92"/>
                      </a:lnTo>
                      <a:lnTo>
                        <a:pt x="36" y="90"/>
                      </a:lnTo>
                      <a:lnTo>
                        <a:pt x="36" y="88"/>
                      </a:lnTo>
                      <a:lnTo>
                        <a:pt x="36" y="87"/>
                      </a:lnTo>
                      <a:lnTo>
                        <a:pt x="38" y="87"/>
                      </a:lnTo>
                      <a:lnTo>
                        <a:pt x="38" y="85"/>
                      </a:lnTo>
                      <a:lnTo>
                        <a:pt x="38" y="85"/>
                      </a:lnTo>
                      <a:lnTo>
                        <a:pt x="38" y="83"/>
                      </a:lnTo>
                      <a:lnTo>
                        <a:pt x="38" y="81"/>
                      </a:lnTo>
                      <a:lnTo>
                        <a:pt x="39" y="80"/>
                      </a:lnTo>
                      <a:lnTo>
                        <a:pt x="39" y="78"/>
                      </a:lnTo>
                      <a:lnTo>
                        <a:pt x="39" y="74"/>
                      </a:lnTo>
                      <a:lnTo>
                        <a:pt x="39" y="73"/>
                      </a:lnTo>
                      <a:lnTo>
                        <a:pt x="39" y="71"/>
                      </a:lnTo>
                      <a:lnTo>
                        <a:pt x="39" y="69"/>
                      </a:lnTo>
                      <a:lnTo>
                        <a:pt x="39" y="68"/>
                      </a:lnTo>
                      <a:lnTo>
                        <a:pt x="38" y="68"/>
                      </a:lnTo>
                      <a:lnTo>
                        <a:pt x="38" y="68"/>
                      </a:lnTo>
                      <a:lnTo>
                        <a:pt x="38" y="66"/>
                      </a:lnTo>
                      <a:lnTo>
                        <a:pt x="38" y="64"/>
                      </a:lnTo>
                      <a:lnTo>
                        <a:pt x="39" y="64"/>
                      </a:lnTo>
                      <a:lnTo>
                        <a:pt x="39" y="62"/>
                      </a:lnTo>
                      <a:lnTo>
                        <a:pt x="39" y="62"/>
                      </a:lnTo>
                      <a:lnTo>
                        <a:pt x="39" y="61"/>
                      </a:lnTo>
                      <a:lnTo>
                        <a:pt x="41" y="61"/>
                      </a:lnTo>
                      <a:lnTo>
                        <a:pt x="41" y="59"/>
                      </a:lnTo>
                      <a:lnTo>
                        <a:pt x="41" y="57"/>
                      </a:lnTo>
                      <a:lnTo>
                        <a:pt x="41" y="57"/>
                      </a:lnTo>
                      <a:lnTo>
                        <a:pt x="41" y="57"/>
                      </a:lnTo>
                      <a:lnTo>
                        <a:pt x="41" y="55"/>
                      </a:lnTo>
                      <a:lnTo>
                        <a:pt x="41" y="55"/>
                      </a:lnTo>
                      <a:lnTo>
                        <a:pt x="41" y="54"/>
                      </a:lnTo>
                      <a:lnTo>
                        <a:pt x="41" y="54"/>
                      </a:lnTo>
                      <a:lnTo>
                        <a:pt x="39" y="52"/>
                      </a:lnTo>
                      <a:lnTo>
                        <a:pt x="39" y="50"/>
                      </a:lnTo>
                      <a:lnTo>
                        <a:pt x="39" y="50"/>
                      </a:lnTo>
                      <a:lnTo>
                        <a:pt x="39" y="49"/>
                      </a:lnTo>
                      <a:lnTo>
                        <a:pt x="39" y="49"/>
                      </a:lnTo>
                      <a:lnTo>
                        <a:pt x="38" y="47"/>
                      </a:lnTo>
                      <a:lnTo>
                        <a:pt x="38" y="47"/>
                      </a:lnTo>
                      <a:lnTo>
                        <a:pt x="38" y="47"/>
                      </a:lnTo>
                      <a:lnTo>
                        <a:pt x="38" y="45"/>
                      </a:lnTo>
                      <a:lnTo>
                        <a:pt x="38" y="43"/>
                      </a:lnTo>
                      <a:lnTo>
                        <a:pt x="39" y="43"/>
                      </a:lnTo>
                      <a:lnTo>
                        <a:pt x="39" y="42"/>
                      </a:lnTo>
                      <a:lnTo>
                        <a:pt x="39" y="40"/>
                      </a:lnTo>
                      <a:lnTo>
                        <a:pt x="39" y="40"/>
                      </a:lnTo>
                      <a:lnTo>
                        <a:pt x="39" y="38"/>
                      </a:lnTo>
                      <a:lnTo>
                        <a:pt x="39" y="36"/>
                      </a:lnTo>
                      <a:lnTo>
                        <a:pt x="39" y="35"/>
                      </a:lnTo>
                      <a:lnTo>
                        <a:pt x="39" y="35"/>
                      </a:lnTo>
                      <a:lnTo>
                        <a:pt x="39" y="35"/>
                      </a:lnTo>
                      <a:lnTo>
                        <a:pt x="38" y="33"/>
                      </a:lnTo>
                      <a:lnTo>
                        <a:pt x="38" y="33"/>
                      </a:lnTo>
                      <a:lnTo>
                        <a:pt x="38" y="31"/>
                      </a:lnTo>
                      <a:lnTo>
                        <a:pt x="36" y="31"/>
                      </a:lnTo>
                      <a:lnTo>
                        <a:pt x="36" y="30"/>
                      </a:lnTo>
                      <a:lnTo>
                        <a:pt x="34" y="28"/>
                      </a:lnTo>
                      <a:lnTo>
                        <a:pt x="34" y="28"/>
                      </a:lnTo>
                      <a:lnTo>
                        <a:pt x="34" y="26"/>
                      </a:lnTo>
                      <a:lnTo>
                        <a:pt x="34" y="26"/>
                      </a:lnTo>
                      <a:lnTo>
                        <a:pt x="34" y="26"/>
                      </a:lnTo>
                      <a:lnTo>
                        <a:pt x="34" y="23"/>
                      </a:lnTo>
                      <a:lnTo>
                        <a:pt x="36" y="21"/>
                      </a:lnTo>
                      <a:lnTo>
                        <a:pt x="38" y="17"/>
                      </a:lnTo>
                      <a:lnTo>
                        <a:pt x="39" y="16"/>
                      </a:lnTo>
                      <a:lnTo>
                        <a:pt x="43" y="12"/>
                      </a:lnTo>
                      <a:lnTo>
                        <a:pt x="44" y="10"/>
                      </a:lnTo>
                      <a:lnTo>
                        <a:pt x="46" y="7"/>
                      </a:lnTo>
                      <a:lnTo>
                        <a:pt x="50" y="5"/>
                      </a:lnTo>
                      <a:lnTo>
                        <a:pt x="51" y="2"/>
                      </a:lnTo>
                      <a:lnTo>
                        <a:pt x="51" y="0"/>
                      </a:lnTo>
                      <a:lnTo>
                        <a:pt x="51" y="0"/>
                      </a:lnTo>
                      <a:lnTo>
                        <a:pt x="55" y="0"/>
                      </a:lnTo>
                      <a:lnTo>
                        <a:pt x="57" y="0"/>
                      </a:lnTo>
                      <a:lnTo>
                        <a:pt x="53" y="0"/>
                      </a:lnTo>
                      <a:lnTo>
                        <a:pt x="48" y="2"/>
                      </a:lnTo>
                      <a:lnTo>
                        <a:pt x="41" y="5"/>
                      </a:lnTo>
                      <a:lnTo>
                        <a:pt x="32" y="7"/>
                      </a:lnTo>
                      <a:lnTo>
                        <a:pt x="24" y="9"/>
                      </a:lnTo>
                      <a:lnTo>
                        <a:pt x="17" y="12"/>
                      </a:lnTo>
                      <a:lnTo>
                        <a:pt x="10" y="12"/>
                      </a:lnTo>
                      <a:lnTo>
                        <a:pt x="5" y="14"/>
                      </a:lnTo>
                      <a:lnTo>
                        <a:pt x="5" y="14"/>
                      </a:lnTo>
                      <a:close/>
                    </a:path>
                  </a:pathLst>
                </a:custGeom>
                <a:solidFill>
                  <a:srgbClr val="FF00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40" name="Freeform 108"/>
                <p:cNvSpPr>
                  <a:spLocks/>
                </p:cNvSpPr>
                <p:nvPr/>
              </p:nvSpPr>
              <p:spPr bwMode="auto">
                <a:xfrm>
                  <a:off x="3593" y="2410"/>
                  <a:ext cx="28" cy="95"/>
                </a:xfrm>
                <a:custGeom>
                  <a:avLst/>
                  <a:gdLst>
                    <a:gd name="T0" fmla="*/ 8 w 57"/>
                    <a:gd name="T1" fmla="*/ 21 h 190"/>
                    <a:gd name="T2" fmla="*/ 15 w 57"/>
                    <a:gd name="T3" fmla="*/ 28 h 190"/>
                    <a:gd name="T4" fmla="*/ 19 w 57"/>
                    <a:gd name="T5" fmla="*/ 35 h 190"/>
                    <a:gd name="T6" fmla="*/ 22 w 57"/>
                    <a:gd name="T7" fmla="*/ 38 h 190"/>
                    <a:gd name="T8" fmla="*/ 25 w 57"/>
                    <a:gd name="T9" fmla="*/ 40 h 190"/>
                    <a:gd name="T10" fmla="*/ 27 w 57"/>
                    <a:gd name="T11" fmla="*/ 42 h 190"/>
                    <a:gd name="T12" fmla="*/ 27 w 57"/>
                    <a:gd name="T13" fmla="*/ 47 h 190"/>
                    <a:gd name="T14" fmla="*/ 25 w 57"/>
                    <a:gd name="T15" fmla="*/ 50 h 190"/>
                    <a:gd name="T16" fmla="*/ 27 w 57"/>
                    <a:gd name="T17" fmla="*/ 57 h 190"/>
                    <a:gd name="T18" fmla="*/ 27 w 57"/>
                    <a:gd name="T19" fmla="*/ 68 h 190"/>
                    <a:gd name="T20" fmla="*/ 27 w 57"/>
                    <a:gd name="T21" fmla="*/ 76 h 190"/>
                    <a:gd name="T22" fmla="*/ 25 w 57"/>
                    <a:gd name="T23" fmla="*/ 81 h 190"/>
                    <a:gd name="T24" fmla="*/ 24 w 57"/>
                    <a:gd name="T25" fmla="*/ 88 h 190"/>
                    <a:gd name="T26" fmla="*/ 22 w 57"/>
                    <a:gd name="T27" fmla="*/ 95 h 190"/>
                    <a:gd name="T28" fmla="*/ 22 w 57"/>
                    <a:gd name="T29" fmla="*/ 99 h 190"/>
                    <a:gd name="T30" fmla="*/ 24 w 57"/>
                    <a:gd name="T31" fmla="*/ 104 h 190"/>
                    <a:gd name="T32" fmla="*/ 24 w 57"/>
                    <a:gd name="T33" fmla="*/ 145 h 190"/>
                    <a:gd name="T34" fmla="*/ 24 w 57"/>
                    <a:gd name="T35" fmla="*/ 152 h 190"/>
                    <a:gd name="T36" fmla="*/ 19 w 57"/>
                    <a:gd name="T37" fmla="*/ 161 h 190"/>
                    <a:gd name="T38" fmla="*/ 17 w 57"/>
                    <a:gd name="T39" fmla="*/ 166 h 190"/>
                    <a:gd name="T40" fmla="*/ 12 w 57"/>
                    <a:gd name="T41" fmla="*/ 175 h 190"/>
                    <a:gd name="T42" fmla="*/ 1 w 57"/>
                    <a:gd name="T43" fmla="*/ 183 h 190"/>
                    <a:gd name="T44" fmla="*/ 1 w 57"/>
                    <a:gd name="T45" fmla="*/ 188 h 190"/>
                    <a:gd name="T46" fmla="*/ 5 w 57"/>
                    <a:gd name="T47" fmla="*/ 187 h 190"/>
                    <a:gd name="T48" fmla="*/ 6 w 57"/>
                    <a:gd name="T49" fmla="*/ 188 h 190"/>
                    <a:gd name="T50" fmla="*/ 12 w 57"/>
                    <a:gd name="T51" fmla="*/ 183 h 190"/>
                    <a:gd name="T52" fmla="*/ 20 w 57"/>
                    <a:gd name="T53" fmla="*/ 175 h 190"/>
                    <a:gd name="T54" fmla="*/ 27 w 57"/>
                    <a:gd name="T55" fmla="*/ 166 h 190"/>
                    <a:gd name="T56" fmla="*/ 29 w 57"/>
                    <a:gd name="T57" fmla="*/ 157 h 190"/>
                    <a:gd name="T58" fmla="*/ 34 w 57"/>
                    <a:gd name="T59" fmla="*/ 145 h 190"/>
                    <a:gd name="T60" fmla="*/ 36 w 57"/>
                    <a:gd name="T61" fmla="*/ 137 h 190"/>
                    <a:gd name="T62" fmla="*/ 38 w 57"/>
                    <a:gd name="T63" fmla="*/ 128 h 190"/>
                    <a:gd name="T64" fmla="*/ 39 w 57"/>
                    <a:gd name="T65" fmla="*/ 119 h 190"/>
                    <a:gd name="T66" fmla="*/ 39 w 57"/>
                    <a:gd name="T67" fmla="*/ 114 h 190"/>
                    <a:gd name="T68" fmla="*/ 36 w 57"/>
                    <a:gd name="T69" fmla="*/ 107 h 190"/>
                    <a:gd name="T70" fmla="*/ 32 w 57"/>
                    <a:gd name="T71" fmla="*/ 100 h 190"/>
                    <a:gd name="T72" fmla="*/ 32 w 57"/>
                    <a:gd name="T73" fmla="*/ 95 h 190"/>
                    <a:gd name="T74" fmla="*/ 36 w 57"/>
                    <a:gd name="T75" fmla="*/ 90 h 190"/>
                    <a:gd name="T76" fmla="*/ 38 w 57"/>
                    <a:gd name="T77" fmla="*/ 85 h 190"/>
                    <a:gd name="T78" fmla="*/ 39 w 57"/>
                    <a:gd name="T79" fmla="*/ 80 h 190"/>
                    <a:gd name="T80" fmla="*/ 39 w 57"/>
                    <a:gd name="T81" fmla="*/ 71 h 190"/>
                    <a:gd name="T82" fmla="*/ 38 w 57"/>
                    <a:gd name="T83" fmla="*/ 68 h 190"/>
                    <a:gd name="T84" fmla="*/ 39 w 57"/>
                    <a:gd name="T85" fmla="*/ 62 h 190"/>
                    <a:gd name="T86" fmla="*/ 41 w 57"/>
                    <a:gd name="T87" fmla="*/ 59 h 190"/>
                    <a:gd name="T88" fmla="*/ 41 w 57"/>
                    <a:gd name="T89" fmla="*/ 55 h 190"/>
                    <a:gd name="T90" fmla="*/ 39 w 57"/>
                    <a:gd name="T91" fmla="*/ 52 h 190"/>
                    <a:gd name="T92" fmla="*/ 39 w 57"/>
                    <a:gd name="T93" fmla="*/ 49 h 190"/>
                    <a:gd name="T94" fmla="*/ 38 w 57"/>
                    <a:gd name="T95" fmla="*/ 45 h 190"/>
                    <a:gd name="T96" fmla="*/ 39 w 57"/>
                    <a:gd name="T97" fmla="*/ 40 h 190"/>
                    <a:gd name="T98" fmla="*/ 39 w 57"/>
                    <a:gd name="T99" fmla="*/ 35 h 190"/>
                    <a:gd name="T100" fmla="*/ 38 w 57"/>
                    <a:gd name="T101" fmla="*/ 33 h 190"/>
                    <a:gd name="T102" fmla="*/ 34 w 57"/>
                    <a:gd name="T103" fmla="*/ 28 h 190"/>
                    <a:gd name="T104" fmla="*/ 34 w 57"/>
                    <a:gd name="T105" fmla="*/ 26 h 190"/>
                    <a:gd name="T106" fmla="*/ 39 w 57"/>
                    <a:gd name="T107" fmla="*/ 16 h 190"/>
                    <a:gd name="T108" fmla="*/ 50 w 57"/>
                    <a:gd name="T109" fmla="*/ 5 h 190"/>
                    <a:gd name="T110" fmla="*/ 55 w 57"/>
                    <a:gd name="T111" fmla="*/ 0 h 190"/>
                    <a:gd name="T112" fmla="*/ 41 w 57"/>
                    <a:gd name="T113" fmla="*/ 5 h 190"/>
                    <a:gd name="T114" fmla="*/ 10 w 57"/>
                    <a:gd name="T115" fmla="*/ 1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7" h="190">
                      <a:moveTo>
                        <a:pt x="5" y="14"/>
                      </a:moveTo>
                      <a:lnTo>
                        <a:pt x="6" y="16"/>
                      </a:lnTo>
                      <a:lnTo>
                        <a:pt x="8" y="17"/>
                      </a:lnTo>
                      <a:lnTo>
                        <a:pt x="8" y="21"/>
                      </a:lnTo>
                      <a:lnTo>
                        <a:pt x="10" y="23"/>
                      </a:lnTo>
                      <a:lnTo>
                        <a:pt x="12" y="24"/>
                      </a:lnTo>
                      <a:lnTo>
                        <a:pt x="13" y="26"/>
                      </a:lnTo>
                      <a:lnTo>
                        <a:pt x="15" y="28"/>
                      </a:lnTo>
                      <a:lnTo>
                        <a:pt x="17" y="30"/>
                      </a:lnTo>
                      <a:lnTo>
                        <a:pt x="19" y="31"/>
                      </a:lnTo>
                      <a:lnTo>
                        <a:pt x="19" y="35"/>
                      </a:lnTo>
                      <a:lnTo>
                        <a:pt x="19" y="35"/>
                      </a:lnTo>
                      <a:lnTo>
                        <a:pt x="20" y="35"/>
                      </a:lnTo>
                      <a:lnTo>
                        <a:pt x="20" y="36"/>
                      </a:lnTo>
                      <a:lnTo>
                        <a:pt x="22" y="36"/>
                      </a:lnTo>
                      <a:lnTo>
                        <a:pt x="22" y="38"/>
                      </a:lnTo>
                      <a:lnTo>
                        <a:pt x="24" y="38"/>
                      </a:lnTo>
                      <a:lnTo>
                        <a:pt x="24" y="38"/>
                      </a:lnTo>
                      <a:lnTo>
                        <a:pt x="25" y="40"/>
                      </a:lnTo>
                      <a:lnTo>
                        <a:pt x="25" y="40"/>
                      </a:lnTo>
                      <a:lnTo>
                        <a:pt x="27" y="40"/>
                      </a:lnTo>
                      <a:lnTo>
                        <a:pt x="27" y="42"/>
                      </a:lnTo>
                      <a:lnTo>
                        <a:pt x="27" y="42"/>
                      </a:lnTo>
                      <a:lnTo>
                        <a:pt x="27" y="42"/>
                      </a:lnTo>
                      <a:lnTo>
                        <a:pt x="27" y="43"/>
                      </a:lnTo>
                      <a:lnTo>
                        <a:pt x="27" y="45"/>
                      </a:lnTo>
                      <a:lnTo>
                        <a:pt x="27" y="45"/>
                      </a:lnTo>
                      <a:lnTo>
                        <a:pt x="27" y="47"/>
                      </a:lnTo>
                      <a:lnTo>
                        <a:pt x="27" y="47"/>
                      </a:lnTo>
                      <a:lnTo>
                        <a:pt x="25" y="49"/>
                      </a:lnTo>
                      <a:lnTo>
                        <a:pt x="25" y="50"/>
                      </a:lnTo>
                      <a:lnTo>
                        <a:pt x="25" y="50"/>
                      </a:lnTo>
                      <a:lnTo>
                        <a:pt x="25" y="52"/>
                      </a:lnTo>
                      <a:lnTo>
                        <a:pt x="25" y="52"/>
                      </a:lnTo>
                      <a:lnTo>
                        <a:pt x="25" y="54"/>
                      </a:lnTo>
                      <a:lnTo>
                        <a:pt x="27" y="57"/>
                      </a:lnTo>
                      <a:lnTo>
                        <a:pt x="27" y="59"/>
                      </a:lnTo>
                      <a:lnTo>
                        <a:pt x="27" y="62"/>
                      </a:lnTo>
                      <a:lnTo>
                        <a:pt x="27" y="64"/>
                      </a:lnTo>
                      <a:lnTo>
                        <a:pt x="27" y="68"/>
                      </a:lnTo>
                      <a:lnTo>
                        <a:pt x="27" y="69"/>
                      </a:lnTo>
                      <a:lnTo>
                        <a:pt x="27" y="73"/>
                      </a:lnTo>
                      <a:lnTo>
                        <a:pt x="25" y="74"/>
                      </a:lnTo>
                      <a:lnTo>
                        <a:pt x="27" y="76"/>
                      </a:lnTo>
                      <a:lnTo>
                        <a:pt x="27" y="76"/>
                      </a:lnTo>
                      <a:lnTo>
                        <a:pt x="27" y="78"/>
                      </a:lnTo>
                      <a:lnTo>
                        <a:pt x="25" y="80"/>
                      </a:lnTo>
                      <a:lnTo>
                        <a:pt x="25" y="81"/>
                      </a:lnTo>
                      <a:lnTo>
                        <a:pt x="25" y="83"/>
                      </a:lnTo>
                      <a:lnTo>
                        <a:pt x="24" y="85"/>
                      </a:lnTo>
                      <a:lnTo>
                        <a:pt x="24" y="87"/>
                      </a:lnTo>
                      <a:lnTo>
                        <a:pt x="24" y="88"/>
                      </a:lnTo>
                      <a:lnTo>
                        <a:pt x="22" y="90"/>
                      </a:lnTo>
                      <a:lnTo>
                        <a:pt x="22" y="92"/>
                      </a:lnTo>
                      <a:lnTo>
                        <a:pt x="22" y="95"/>
                      </a:lnTo>
                      <a:lnTo>
                        <a:pt x="22" y="95"/>
                      </a:lnTo>
                      <a:lnTo>
                        <a:pt x="22" y="95"/>
                      </a:lnTo>
                      <a:lnTo>
                        <a:pt x="22" y="97"/>
                      </a:lnTo>
                      <a:lnTo>
                        <a:pt x="22" y="99"/>
                      </a:lnTo>
                      <a:lnTo>
                        <a:pt x="22" y="99"/>
                      </a:lnTo>
                      <a:lnTo>
                        <a:pt x="22" y="100"/>
                      </a:lnTo>
                      <a:lnTo>
                        <a:pt x="22" y="102"/>
                      </a:lnTo>
                      <a:lnTo>
                        <a:pt x="22" y="102"/>
                      </a:lnTo>
                      <a:lnTo>
                        <a:pt x="24" y="104"/>
                      </a:lnTo>
                      <a:lnTo>
                        <a:pt x="24" y="106"/>
                      </a:lnTo>
                      <a:lnTo>
                        <a:pt x="24" y="107"/>
                      </a:lnTo>
                      <a:lnTo>
                        <a:pt x="27" y="126"/>
                      </a:lnTo>
                      <a:lnTo>
                        <a:pt x="24" y="145"/>
                      </a:lnTo>
                      <a:lnTo>
                        <a:pt x="24" y="145"/>
                      </a:lnTo>
                      <a:lnTo>
                        <a:pt x="24" y="147"/>
                      </a:lnTo>
                      <a:lnTo>
                        <a:pt x="24" y="150"/>
                      </a:lnTo>
                      <a:lnTo>
                        <a:pt x="24" y="152"/>
                      </a:lnTo>
                      <a:lnTo>
                        <a:pt x="22" y="154"/>
                      </a:lnTo>
                      <a:lnTo>
                        <a:pt x="22" y="156"/>
                      </a:lnTo>
                      <a:lnTo>
                        <a:pt x="20" y="159"/>
                      </a:lnTo>
                      <a:lnTo>
                        <a:pt x="19" y="161"/>
                      </a:lnTo>
                      <a:lnTo>
                        <a:pt x="19" y="163"/>
                      </a:lnTo>
                      <a:lnTo>
                        <a:pt x="17" y="164"/>
                      </a:lnTo>
                      <a:lnTo>
                        <a:pt x="17" y="166"/>
                      </a:lnTo>
                      <a:lnTo>
                        <a:pt x="17" y="166"/>
                      </a:lnTo>
                      <a:lnTo>
                        <a:pt x="17" y="168"/>
                      </a:lnTo>
                      <a:lnTo>
                        <a:pt x="15" y="171"/>
                      </a:lnTo>
                      <a:lnTo>
                        <a:pt x="13" y="173"/>
                      </a:lnTo>
                      <a:lnTo>
                        <a:pt x="12" y="175"/>
                      </a:lnTo>
                      <a:lnTo>
                        <a:pt x="8" y="176"/>
                      </a:lnTo>
                      <a:lnTo>
                        <a:pt x="6" y="178"/>
                      </a:lnTo>
                      <a:lnTo>
                        <a:pt x="3" y="182"/>
                      </a:lnTo>
                      <a:lnTo>
                        <a:pt x="1" y="183"/>
                      </a:lnTo>
                      <a:lnTo>
                        <a:pt x="0" y="185"/>
                      </a:lnTo>
                      <a:lnTo>
                        <a:pt x="0" y="188"/>
                      </a:lnTo>
                      <a:lnTo>
                        <a:pt x="0" y="188"/>
                      </a:lnTo>
                      <a:lnTo>
                        <a:pt x="1" y="188"/>
                      </a:lnTo>
                      <a:lnTo>
                        <a:pt x="3" y="188"/>
                      </a:lnTo>
                      <a:lnTo>
                        <a:pt x="3" y="187"/>
                      </a:lnTo>
                      <a:lnTo>
                        <a:pt x="5" y="187"/>
                      </a:lnTo>
                      <a:lnTo>
                        <a:pt x="5" y="187"/>
                      </a:lnTo>
                      <a:lnTo>
                        <a:pt x="5" y="187"/>
                      </a:lnTo>
                      <a:lnTo>
                        <a:pt x="5" y="187"/>
                      </a:lnTo>
                      <a:lnTo>
                        <a:pt x="6" y="187"/>
                      </a:lnTo>
                      <a:lnTo>
                        <a:pt x="6" y="188"/>
                      </a:lnTo>
                      <a:lnTo>
                        <a:pt x="10" y="190"/>
                      </a:lnTo>
                      <a:lnTo>
                        <a:pt x="10" y="190"/>
                      </a:lnTo>
                      <a:lnTo>
                        <a:pt x="10" y="187"/>
                      </a:lnTo>
                      <a:lnTo>
                        <a:pt x="12" y="183"/>
                      </a:lnTo>
                      <a:lnTo>
                        <a:pt x="13" y="182"/>
                      </a:lnTo>
                      <a:lnTo>
                        <a:pt x="15" y="180"/>
                      </a:lnTo>
                      <a:lnTo>
                        <a:pt x="19" y="178"/>
                      </a:lnTo>
                      <a:lnTo>
                        <a:pt x="20" y="175"/>
                      </a:lnTo>
                      <a:lnTo>
                        <a:pt x="24" y="173"/>
                      </a:lnTo>
                      <a:lnTo>
                        <a:pt x="25" y="171"/>
                      </a:lnTo>
                      <a:lnTo>
                        <a:pt x="27" y="168"/>
                      </a:lnTo>
                      <a:lnTo>
                        <a:pt x="27" y="166"/>
                      </a:lnTo>
                      <a:lnTo>
                        <a:pt x="27" y="166"/>
                      </a:lnTo>
                      <a:lnTo>
                        <a:pt x="27" y="163"/>
                      </a:lnTo>
                      <a:lnTo>
                        <a:pt x="29" y="159"/>
                      </a:lnTo>
                      <a:lnTo>
                        <a:pt x="29" y="157"/>
                      </a:lnTo>
                      <a:lnTo>
                        <a:pt x="31" y="154"/>
                      </a:lnTo>
                      <a:lnTo>
                        <a:pt x="31" y="150"/>
                      </a:lnTo>
                      <a:lnTo>
                        <a:pt x="32" y="149"/>
                      </a:lnTo>
                      <a:lnTo>
                        <a:pt x="34" y="145"/>
                      </a:lnTo>
                      <a:lnTo>
                        <a:pt x="34" y="142"/>
                      </a:lnTo>
                      <a:lnTo>
                        <a:pt x="36" y="140"/>
                      </a:lnTo>
                      <a:lnTo>
                        <a:pt x="36" y="137"/>
                      </a:lnTo>
                      <a:lnTo>
                        <a:pt x="36" y="137"/>
                      </a:lnTo>
                      <a:lnTo>
                        <a:pt x="36" y="135"/>
                      </a:lnTo>
                      <a:lnTo>
                        <a:pt x="36" y="133"/>
                      </a:lnTo>
                      <a:lnTo>
                        <a:pt x="36" y="130"/>
                      </a:lnTo>
                      <a:lnTo>
                        <a:pt x="38" y="128"/>
                      </a:lnTo>
                      <a:lnTo>
                        <a:pt x="38" y="126"/>
                      </a:lnTo>
                      <a:lnTo>
                        <a:pt x="38" y="125"/>
                      </a:lnTo>
                      <a:lnTo>
                        <a:pt x="39" y="121"/>
                      </a:lnTo>
                      <a:lnTo>
                        <a:pt x="39" y="119"/>
                      </a:lnTo>
                      <a:lnTo>
                        <a:pt x="39" y="118"/>
                      </a:lnTo>
                      <a:lnTo>
                        <a:pt x="39" y="116"/>
                      </a:lnTo>
                      <a:lnTo>
                        <a:pt x="39" y="116"/>
                      </a:lnTo>
                      <a:lnTo>
                        <a:pt x="39" y="114"/>
                      </a:lnTo>
                      <a:lnTo>
                        <a:pt x="38" y="112"/>
                      </a:lnTo>
                      <a:lnTo>
                        <a:pt x="38" y="111"/>
                      </a:lnTo>
                      <a:lnTo>
                        <a:pt x="36" y="109"/>
                      </a:lnTo>
                      <a:lnTo>
                        <a:pt x="36" y="107"/>
                      </a:lnTo>
                      <a:lnTo>
                        <a:pt x="34" y="106"/>
                      </a:lnTo>
                      <a:lnTo>
                        <a:pt x="34" y="104"/>
                      </a:lnTo>
                      <a:lnTo>
                        <a:pt x="32" y="102"/>
                      </a:lnTo>
                      <a:lnTo>
                        <a:pt x="32" y="100"/>
                      </a:lnTo>
                      <a:lnTo>
                        <a:pt x="32" y="99"/>
                      </a:lnTo>
                      <a:lnTo>
                        <a:pt x="32" y="99"/>
                      </a:lnTo>
                      <a:lnTo>
                        <a:pt x="32" y="97"/>
                      </a:lnTo>
                      <a:lnTo>
                        <a:pt x="32" y="95"/>
                      </a:lnTo>
                      <a:lnTo>
                        <a:pt x="32" y="93"/>
                      </a:lnTo>
                      <a:lnTo>
                        <a:pt x="34" y="93"/>
                      </a:lnTo>
                      <a:lnTo>
                        <a:pt x="34" y="92"/>
                      </a:lnTo>
                      <a:lnTo>
                        <a:pt x="36" y="90"/>
                      </a:lnTo>
                      <a:lnTo>
                        <a:pt x="36" y="88"/>
                      </a:lnTo>
                      <a:lnTo>
                        <a:pt x="36" y="87"/>
                      </a:lnTo>
                      <a:lnTo>
                        <a:pt x="38" y="87"/>
                      </a:lnTo>
                      <a:lnTo>
                        <a:pt x="38" y="85"/>
                      </a:lnTo>
                      <a:lnTo>
                        <a:pt x="38" y="85"/>
                      </a:lnTo>
                      <a:lnTo>
                        <a:pt x="38" y="83"/>
                      </a:lnTo>
                      <a:lnTo>
                        <a:pt x="38" y="81"/>
                      </a:lnTo>
                      <a:lnTo>
                        <a:pt x="39" y="80"/>
                      </a:lnTo>
                      <a:lnTo>
                        <a:pt x="39" y="78"/>
                      </a:lnTo>
                      <a:lnTo>
                        <a:pt x="39" y="74"/>
                      </a:lnTo>
                      <a:lnTo>
                        <a:pt x="39" y="73"/>
                      </a:lnTo>
                      <a:lnTo>
                        <a:pt x="39" y="71"/>
                      </a:lnTo>
                      <a:lnTo>
                        <a:pt x="39" y="69"/>
                      </a:lnTo>
                      <a:lnTo>
                        <a:pt x="39" y="68"/>
                      </a:lnTo>
                      <a:lnTo>
                        <a:pt x="38" y="68"/>
                      </a:lnTo>
                      <a:lnTo>
                        <a:pt x="38" y="68"/>
                      </a:lnTo>
                      <a:lnTo>
                        <a:pt x="38" y="66"/>
                      </a:lnTo>
                      <a:lnTo>
                        <a:pt x="38" y="64"/>
                      </a:lnTo>
                      <a:lnTo>
                        <a:pt x="39" y="64"/>
                      </a:lnTo>
                      <a:lnTo>
                        <a:pt x="39" y="62"/>
                      </a:lnTo>
                      <a:lnTo>
                        <a:pt x="39" y="62"/>
                      </a:lnTo>
                      <a:lnTo>
                        <a:pt x="39" y="61"/>
                      </a:lnTo>
                      <a:lnTo>
                        <a:pt x="41" y="61"/>
                      </a:lnTo>
                      <a:lnTo>
                        <a:pt x="41" y="59"/>
                      </a:lnTo>
                      <a:lnTo>
                        <a:pt x="41" y="57"/>
                      </a:lnTo>
                      <a:lnTo>
                        <a:pt x="41" y="57"/>
                      </a:lnTo>
                      <a:lnTo>
                        <a:pt x="41" y="57"/>
                      </a:lnTo>
                      <a:lnTo>
                        <a:pt x="41" y="55"/>
                      </a:lnTo>
                      <a:lnTo>
                        <a:pt x="41" y="55"/>
                      </a:lnTo>
                      <a:lnTo>
                        <a:pt x="41" y="54"/>
                      </a:lnTo>
                      <a:lnTo>
                        <a:pt x="41" y="54"/>
                      </a:lnTo>
                      <a:lnTo>
                        <a:pt x="39" y="52"/>
                      </a:lnTo>
                      <a:lnTo>
                        <a:pt x="39" y="50"/>
                      </a:lnTo>
                      <a:lnTo>
                        <a:pt x="39" y="50"/>
                      </a:lnTo>
                      <a:lnTo>
                        <a:pt x="39" y="49"/>
                      </a:lnTo>
                      <a:lnTo>
                        <a:pt x="39" y="49"/>
                      </a:lnTo>
                      <a:lnTo>
                        <a:pt x="38" y="47"/>
                      </a:lnTo>
                      <a:lnTo>
                        <a:pt x="38" y="47"/>
                      </a:lnTo>
                      <a:lnTo>
                        <a:pt x="38" y="47"/>
                      </a:lnTo>
                      <a:lnTo>
                        <a:pt x="38" y="45"/>
                      </a:lnTo>
                      <a:lnTo>
                        <a:pt x="38" y="43"/>
                      </a:lnTo>
                      <a:lnTo>
                        <a:pt x="39" y="43"/>
                      </a:lnTo>
                      <a:lnTo>
                        <a:pt x="39" y="42"/>
                      </a:lnTo>
                      <a:lnTo>
                        <a:pt x="39" y="40"/>
                      </a:lnTo>
                      <a:lnTo>
                        <a:pt x="39" y="40"/>
                      </a:lnTo>
                      <a:lnTo>
                        <a:pt x="39" y="38"/>
                      </a:lnTo>
                      <a:lnTo>
                        <a:pt x="39" y="36"/>
                      </a:lnTo>
                      <a:lnTo>
                        <a:pt x="39" y="35"/>
                      </a:lnTo>
                      <a:lnTo>
                        <a:pt x="39" y="35"/>
                      </a:lnTo>
                      <a:lnTo>
                        <a:pt x="39" y="35"/>
                      </a:lnTo>
                      <a:lnTo>
                        <a:pt x="38" y="33"/>
                      </a:lnTo>
                      <a:lnTo>
                        <a:pt x="38" y="33"/>
                      </a:lnTo>
                      <a:lnTo>
                        <a:pt x="38" y="31"/>
                      </a:lnTo>
                      <a:lnTo>
                        <a:pt x="36" y="31"/>
                      </a:lnTo>
                      <a:lnTo>
                        <a:pt x="36" y="30"/>
                      </a:lnTo>
                      <a:lnTo>
                        <a:pt x="34" y="28"/>
                      </a:lnTo>
                      <a:lnTo>
                        <a:pt x="34" y="28"/>
                      </a:lnTo>
                      <a:lnTo>
                        <a:pt x="34" y="26"/>
                      </a:lnTo>
                      <a:lnTo>
                        <a:pt x="34" y="26"/>
                      </a:lnTo>
                      <a:lnTo>
                        <a:pt x="34" y="26"/>
                      </a:lnTo>
                      <a:lnTo>
                        <a:pt x="34" y="23"/>
                      </a:lnTo>
                      <a:lnTo>
                        <a:pt x="36" y="21"/>
                      </a:lnTo>
                      <a:lnTo>
                        <a:pt x="38" y="17"/>
                      </a:lnTo>
                      <a:lnTo>
                        <a:pt x="39" y="16"/>
                      </a:lnTo>
                      <a:lnTo>
                        <a:pt x="43" y="12"/>
                      </a:lnTo>
                      <a:lnTo>
                        <a:pt x="44" y="10"/>
                      </a:lnTo>
                      <a:lnTo>
                        <a:pt x="46" y="7"/>
                      </a:lnTo>
                      <a:lnTo>
                        <a:pt x="50" y="5"/>
                      </a:lnTo>
                      <a:lnTo>
                        <a:pt x="51" y="2"/>
                      </a:lnTo>
                      <a:lnTo>
                        <a:pt x="51" y="0"/>
                      </a:lnTo>
                      <a:lnTo>
                        <a:pt x="51" y="0"/>
                      </a:lnTo>
                      <a:lnTo>
                        <a:pt x="55" y="0"/>
                      </a:lnTo>
                      <a:lnTo>
                        <a:pt x="57" y="0"/>
                      </a:lnTo>
                      <a:lnTo>
                        <a:pt x="53" y="0"/>
                      </a:lnTo>
                      <a:lnTo>
                        <a:pt x="48" y="2"/>
                      </a:lnTo>
                      <a:lnTo>
                        <a:pt x="41" y="5"/>
                      </a:lnTo>
                      <a:lnTo>
                        <a:pt x="32" y="7"/>
                      </a:lnTo>
                      <a:lnTo>
                        <a:pt x="24" y="9"/>
                      </a:lnTo>
                      <a:lnTo>
                        <a:pt x="17" y="12"/>
                      </a:lnTo>
                      <a:lnTo>
                        <a:pt x="10" y="12"/>
                      </a:lnTo>
                      <a:lnTo>
                        <a:pt x="5" y="14"/>
                      </a:lnTo>
                      <a:lnTo>
                        <a:pt x="5" y="14"/>
                      </a:lnTo>
                    </a:path>
                  </a:pathLst>
                </a:custGeom>
                <a:noFill/>
                <a:ln w="3175">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41" name="Freeform 109"/>
                <p:cNvSpPr>
                  <a:spLocks/>
                </p:cNvSpPr>
                <p:nvPr/>
              </p:nvSpPr>
              <p:spPr bwMode="auto">
                <a:xfrm>
                  <a:off x="3625" y="2401"/>
                  <a:ext cx="30" cy="114"/>
                </a:xfrm>
                <a:custGeom>
                  <a:avLst/>
                  <a:gdLst>
                    <a:gd name="T0" fmla="*/ 2 w 61"/>
                    <a:gd name="T1" fmla="*/ 15 h 226"/>
                    <a:gd name="T2" fmla="*/ 2 w 61"/>
                    <a:gd name="T3" fmla="*/ 19 h 226"/>
                    <a:gd name="T4" fmla="*/ 18 w 61"/>
                    <a:gd name="T5" fmla="*/ 27 h 226"/>
                    <a:gd name="T6" fmla="*/ 18 w 61"/>
                    <a:gd name="T7" fmla="*/ 31 h 226"/>
                    <a:gd name="T8" fmla="*/ 19 w 61"/>
                    <a:gd name="T9" fmla="*/ 33 h 226"/>
                    <a:gd name="T10" fmla="*/ 23 w 61"/>
                    <a:gd name="T11" fmla="*/ 43 h 226"/>
                    <a:gd name="T12" fmla="*/ 23 w 61"/>
                    <a:gd name="T13" fmla="*/ 47 h 226"/>
                    <a:gd name="T14" fmla="*/ 25 w 61"/>
                    <a:gd name="T15" fmla="*/ 48 h 226"/>
                    <a:gd name="T16" fmla="*/ 25 w 61"/>
                    <a:gd name="T17" fmla="*/ 66 h 226"/>
                    <a:gd name="T18" fmla="*/ 23 w 61"/>
                    <a:gd name="T19" fmla="*/ 74 h 226"/>
                    <a:gd name="T20" fmla="*/ 21 w 61"/>
                    <a:gd name="T21" fmla="*/ 81 h 226"/>
                    <a:gd name="T22" fmla="*/ 23 w 61"/>
                    <a:gd name="T23" fmla="*/ 93 h 226"/>
                    <a:gd name="T24" fmla="*/ 25 w 61"/>
                    <a:gd name="T25" fmla="*/ 102 h 226"/>
                    <a:gd name="T26" fmla="*/ 26 w 61"/>
                    <a:gd name="T27" fmla="*/ 107 h 226"/>
                    <a:gd name="T28" fmla="*/ 26 w 61"/>
                    <a:gd name="T29" fmla="*/ 123 h 226"/>
                    <a:gd name="T30" fmla="*/ 26 w 61"/>
                    <a:gd name="T31" fmla="*/ 138 h 226"/>
                    <a:gd name="T32" fmla="*/ 28 w 61"/>
                    <a:gd name="T33" fmla="*/ 142 h 226"/>
                    <a:gd name="T34" fmla="*/ 30 w 61"/>
                    <a:gd name="T35" fmla="*/ 143 h 226"/>
                    <a:gd name="T36" fmla="*/ 30 w 61"/>
                    <a:gd name="T37" fmla="*/ 145 h 226"/>
                    <a:gd name="T38" fmla="*/ 32 w 61"/>
                    <a:gd name="T39" fmla="*/ 157 h 226"/>
                    <a:gd name="T40" fmla="*/ 32 w 61"/>
                    <a:gd name="T41" fmla="*/ 171 h 226"/>
                    <a:gd name="T42" fmla="*/ 33 w 61"/>
                    <a:gd name="T43" fmla="*/ 188 h 226"/>
                    <a:gd name="T44" fmla="*/ 35 w 61"/>
                    <a:gd name="T45" fmla="*/ 199 h 226"/>
                    <a:gd name="T46" fmla="*/ 38 w 61"/>
                    <a:gd name="T47" fmla="*/ 207 h 226"/>
                    <a:gd name="T48" fmla="*/ 42 w 61"/>
                    <a:gd name="T49" fmla="*/ 214 h 226"/>
                    <a:gd name="T50" fmla="*/ 47 w 61"/>
                    <a:gd name="T51" fmla="*/ 221 h 226"/>
                    <a:gd name="T52" fmla="*/ 51 w 61"/>
                    <a:gd name="T53" fmla="*/ 226 h 226"/>
                    <a:gd name="T54" fmla="*/ 56 w 61"/>
                    <a:gd name="T55" fmla="*/ 226 h 226"/>
                    <a:gd name="T56" fmla="*/ 59 w 61"/>
                    <a:gd name="T57" fmla="*/ 226 h 226"/>
                    <a:gd name="T58" fmla="*/ 59 w 61"/>
                    <a:gd name="T59" fmla="*/ 224 h 226"/>
                    <a:gd name="T60" fmla="*/ 59 w 61"/>
                    <a:gd name="T61" fmla="*/ 223 h 226"/>
                    <a:gd name="T62" fmla="*/ 59 w 61"/>
                    <a:gd name="T63" fmla="*/ 221 h 226"/>
                    <a:gd name="T64" fmla="*/ 57 w 61"/>
                    <a:gd name="T65" fmla="*/ 219 h 226"/>
                    <a:gd name="T66" fmla="*/ 57 w 61"/>
                    <a:gd name="T67" fmla="*/ 218 h 226"/>
                    <a:gd name="T68" fmla="*/ 57 w 61"/>
                    <a:gd name="T69" fmla="*/ 216 h 226"/>
                    <a:gd name="T70" fmla="*/ 54 w 61"/>
                    <a:gd name="T71" fmla="*/ 212 h 226"/>
                    <a:gd name="T72" fmla="*/ 52 w 61"/>
                    <a:gd name="T73" fmla="*/ 204 h 226"/>
                    <a:gd name="T74" fmla="*/ 51 w 61"/>
                    <a:gd name="T75" fmla="*/ 195 h 226"/>
                    <a:gd name="T76" fmla="*/ 45 w 61"/>
                    <a:gd name="T77" fmla="*/ 176 h 226"/>
                    <a:gd name="T78" fmla="*/ 44 w 61"/>
                    <a:gd name="T79" fmla="*/ 164 h 226"/>
                    <a:gd name="T80" fmla="*/ 45 w 61"/>
                    <a:gd name="T81" fmla="*/ 154 h 226"/>
                    <a:gd name="T82" fmla="*/ 40 w 61"/>
                    <a:gd name="T83" fmla="*/ 145 h 226"/>
                    <a:gd name="T84" fmla="*/ 37 w 61"/>
                    <a:gd name="T85" fmla="*/ 131 h 226"/>
                    <a:gd name="T86" fmla="*/ 37 w 61"/>
                    <a:gd name="T87" fmla="*/ 109 h 226"/>
                    <a:gd name="T88" fmla="*/ 35 w 61"/>
                    <a:gd name="T89" fmla="*/ 107 h 226"/>
                    <a:gd name="T90" fmla="*/ 33 w 61"/>
                    <a:gd name="T91" fmla="*/ 100 h 226"/>
                    <a:gd name="T92" fmla="*/ 35 w 61"/>
                    <a:gd name="T93" fmla="*/ 83 h 226"/>
                    <a:gd name="T94" fmla="*/ 37 w 61"/>
                    <a:gd name="T95" fmla="*/ 66 h 226"/>
                    <a:gd name="T96" fmla="*/ 35 w 61"/>
                    <a:gd name="T97" fmla="*/ 48 h 226"/>
                    <a:gd name="T98" fmla="*/ 33 w 61"/>
                    <a:gd name="T99" fmla="*/ 43 h 226"/>
                    <a:gd name="T100" fmla="*/ 33 w 61"/>
                    <a:gd name="T101" fmla="*/ 34 h 226"/>
                    <a:gd name="T102" fmla="*/ 28 w 61"/>
                    <a:gd name="T103" fmla="*/ 24 h 226"/>
                    <a:gd name="T104" fmla="*/ 26 w 61"/>
                    <a:gd name="T105" fmla="*/ 22 h 226"/>
                    <a:gd name="T106" fmla="*/ 28 w 61"/>
                    <a:gd name="T107" fmla="*/ 15 h 226"/>
                    <a:gd name="T108" fmla="*/ 32 w 61"/>
                    <a:gd name="T109" fmla="*/ 0 h 226"/>
                    <a:gd name="T110" fmla="*/ 16 w 61"/>
                    <a:gd name="T111" fmla="*/ 7 h 226"/>
                    <a:gd name="T112" fmla="*/ 9 w 61"/>
                    <a:gd name="T113" fmla="*/ 12 h 226"/>
                    <a:gd name="T114" fmla="*/ 7 w 61"/>
                    <a:gd name="T115" fmla="*/ 14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1" h="226">
                      <a:moveTo>
                        <a:pt x="7" y="14"/>
                      </a:moveTo>
                      <a:lnTo>
                        <a:pt x="7" y="14"/>
                      </a:lnTo>
                      <a:lnTo>
                        <a:pt x="7" y="14"/>
                      </a:lnTo>
                      <a:lnTo>
                        <a:pt x="6" y="15"/>
                      </a:lnTo>
                      <a:lnTo>
                        <a:pt x="6" y="15"/>
                      </a:lnTo>
                      <a:lnTo>
                        <a:pt x="4" y="15"/>
                      </a:lnTo>
                      <a:lnTo>
                        <a:pt x="2" y="15"/>
                      </a:lnTo>
                      <a:lnTo>
                        <a:pt x="2" y="17"/>
                      </a:lnTo>
                      <a:lnTo>
                        <a:pt x="0" y="17"/>
                      </a:lnTo>
                      <a:lnTo>
                        <a:pt x="0" y="17"/>
                      </a:lnTo>
                      <a:lnTo>
                        <a:pt x="0" y="17"/>
                      </a:lnTo>
                      <a:lnTo>
                        <a:pt x="0" y="17"/>
                      </a:lnTo>
                      <a:lnTo>
                        <a:pt x="0" y="19"/>
                      </a:lnTo>
                      <a:lnTo>
                        <a:pt x="2" y="19"/>
                      </a:lnTo>
                      <a:lnTo>
                        <a:pt x="4" y="21"/>
                      </a:lnTo>
                      <a:lnTo>
                        <a:pt x="6" y="22"/>
                      </a:lnTo>
                      <a:lnTo>
                        <a:pt x="9" y="24"/>
                      </a:lnTo>
                      <a:lnTo>
                        <a:pt x="11" y="26"/>
                      </a:lnTo>
                      <a:lnTo>
                        <a:pt x="14" y="26"/>
                      </a:lnTo>
                      <a:lnTo>
                        <a:pt x="16" y="27"/>
                      </a:lnTo>
                      <a:lnTo>
                        <a:pt x="18" y="27"/>
                      </a:lnTo>
                      <a:lnTo>
                        <a:pt x="18" y="29"/>
                      </a:lnTo>
                      <a:lnTo>
                        <a:pt x="18" y="29"/>
                      </a:lnTo>
                      <a:lnTo>
                        <a:pt x="18" y="29"/>
                      </a:lnTo>
                      <a:lnTo>
                        <a:pt x="18" y="29"/>
                      </a:lnTo>
                      <a:lnTo>
                        <a:pt x="18" y="29"/>
                      </a:lnTo>
                      <a:lnTo>
                        <a:pt x="18" y="29"/>
                      </a:lnTo>
                      <a:lnTo>
                        <a:pt x="18" y="31"/>
                      </a:lnTo>
                      <a:lnTo>
                        <a:pt x="18" y="31"/>
                      </a:lnTo>
                      <a:lnTo>
                        <a:pt x="18" y="31"/>
                      </a:lnTo>
                      <a:lnTo>
                        <a:pt x="18" y="31"/>
                      </a:lnTo>
                      <a:lnTo>
                        <a:pt x="18" y="31"/>
                      </a:lnTo>
                      <a:lnTo>
                        <a:pt x="18" y="31"/>
                      </a:lnTo>
                      <a:lnTo>
                        <a:pt x="18" y="31"/>
                      </a:lnTo>
                      <a:lnTo>
                        <a:pt x="19" y="33"/>
                      </a:lnTo>
                      <a:lnTo>
                        <a:pt x="21" y="33"/>
                      </a:lnTo>
                      <a:lnTo>
                        <a:pt x="21" y="34"/>
                      </a:lnTo>
                      <a:lnTo>
                        <a:pt x="21" y="36"/>
                      </a:lnTo>
                      <a:lnTo>
                        <a:pt x="21" y="38"/>
                      </a:lnTo>
                      <a:lnTo>
                        <a:pt x="23" y="40"/>
                      </a:lnTo>
                      <a:lnTo>
                        <a:pt x="23" y="41"/>
                      </a:lnTo>
                      <a:lnTo>
                        <a:pt x="23" y="43"/>
                      </a:lnTo>
                      <a:lnTo>
                        <a:pt x="23" y="45"/>
                      </a:lnTo>
                      <a:lnTo>
                        <a:pt x="23" y="47"/>
                      </a:lnTo>
                      <a:lnTo>
                        <a:pt x="23" y="47"/>
                      </a:lnTo>
                      <a:lnTo>
                        <a:pt x="23" y="47"/>
                      </a:lnTo>
                      <a:lnTo>
                        <a:pt x="23" y="47"/>
                      </a:lnTo>
                      <a:lnTo>
                        <a:pt x="23" y="47"/>
                      </a:lnTo>
                      <a:lnTo>
                        <a:pt x="23" y="47"/>
                      </a:lnTo>
                      <a:lnTo>
                        <a:pt x="23" y="47"/>
                      </a:lnTo>
                      <a:lnTo>
                        <a:pt x="23" y="47"/>
                      </a:lnTo>
                      <a:lnTo>
                        <a:pt x="23" y="48"/>
                      </a:lnTo>
                      <a:lnTo>
                        <a:pt x="23" y="48"/>
                      </a:lnTo>
                      <a:lnTo>
                        <a:pt x="25" y="48"/>
                      </a:lnTo>
                      <a:lnTo>
                        <a:pt x="25" y="48"/>
                      </a:lnTo>
                      <a:lnTo>
                        <a:pt x="25" y="48"/>
                      </a:lnTo>
                      <a:lnTo>
                        <a:pt x="25" y="50"/>
                      </a:lnTo>
                      <a:lnTo>
                        <a:pt x="25" y="53"/>
                      </a:lnTo>
                      <a:lnTo>
                        <a:pt x="25" y="55"/>
                      </a:lnTo>
                      <a:lnTo>
                        <a:pt x="25" y="57"/>
                      </a:lnTo>
                      <a:lnTo>
                        <a:pt x="25" y="60"/>
                      </a:lnTo>
                      <a:lnTo>
                        <a:pt x="25" y="62"/>
                      </a:lnTo>
                      <a:lnTo>
                        <a:pt x="25" y="66"/>
                      </a:lnTo>
                      <a:lnTo>
                        <a:pt x="25" y="67"/>
                      </a:lnTo>
                      <a:lnTo>
                        <a:pt x="25" y="69"/>
                      </a:lnTo>
                      <a:lnTo>
                        <a:pt x="25" y="72"/>
                      </a:lnTo>
                      <a:lnTo>
                        <a:pt x="25" y="72"/>
                      </a:lnTo>
                      <a:lnTo>
                        <a:pt x="25" y="72"/>
                      </a:lnTo>
                      <a:lnTo>
                        <a:pt x="25" y="74"/>
                      </a:lnTo>
                      <a:lnTo>
                        <a:pt x="23" y="74"/>
                      </a:lnTo>
                      <a:lnTo>
                        <a:pt x="23" y="76"/>
                      </a:lnTo>
                      <a:lnTo>
                        <a:pt x="23" y="76"/>
                      </a:lnTo>
                      <a:lnTo>
                        <a:pt x="23" y="78"/>
                      </a:lnTo>
                      <a:lnTo>
                        <a:pt x="23" y="78"/>
                      </a:lnTo>
                      <a:lnTo>
                        <a:pt x="23" y="79"/>
                      </a:lnTo>
                      <a:lnTo>
                        <a:pt x="23" y="81"/>
                      </a:lnTo>
                      <a:lnTo>
                        <a:pt x="21" y="81"/>
                      </a:lnTo>
                      <a:lnTo>
                        <a:pt x="21" y="81"/>
                      </a:lnTo>
                      <a:lnTo>
                        <a:pt x="21" y="83"/>
                      </a:lnTo>
                      <a:lnTo>
                        <a:pt x="21" y="85"/>
                      </a:lnTo>
                      <a:lnTo>
                        <a:pt x="21" y="88"/>
                      </a:lnTo>
                      <a:lnTo>
                        <a:pt x="23" y="90"/>
                      </a:lnTo>
                      <a:lnTo>
                        <a:pt x="23" y="91"/>
                      </a:lnTo>
                      <a:lnTo>
                        <a:pt x="23" y="93"/>
                      </a:lnTo>
                      <a:lnTo>
                        <a:pt x="23" y="95"/>
                      </a:lnTo>
                      <a:lnTo>
                        <a:pt x="23" y="97"/>
                      </a:lnTo>
                      <a:lnTo>
                        <a:pt x="23" y="100"/>
                      </a:lnTo>
                      <a:lnTo>
                        <a:pt x="23" y="102"/>
                      </a:lnTo>
                      <a:lnTo>
                        <a:pt x="23" y="102"/>
                      </a:lnTo>
                      <a:lnTo>
                        <a:pt x="25" y="102"/>
                      </a:lnTo>
                      <a:lnTo>
                        <a:pt x="25" y="102"/>
                      </a:lnTo>
                      <a:lnTo>
                        <a:pt x="25" y="104"/>
                      </a:lnTo>
                      <a:lnTo>
                        <a:pt x="25" y="104"/>
                      </a:lnTo>
                      <a:lnTo>
                        <a:pt x="25" y="104"/>
                      </a:lnTo>
                      <a:lnTo>
                        <a:pt x="25" y="105"/>
                      </a:lnTo>
                      <a:lnTo>
                        <a:pt x="26" y="105"/>
                      </a:lnTo>
                      <a:lnTo>
                        <a:pt x="26" y="105"/>
                      </a:lnTo>
                      <a:lnTo>
                        <a:pt x="26" y="107"/>
                      </a:lnTo>
                      <a:lnTo>
                        <a:pt x="26" y="107"/>
                      </a:lnTo>
                      <a:lnTo>
                        <a:pt x="26" y="107"/>
                      </a:lnTo>
                      <a:lnTo>
                        <a:pt x="26" y="110"/>
                      </a:lnTo>
                      <a:lnTo>
                        <a:pt x="26" y="114"/>
                      </a:lnTo>
                      <a:lnTo>
                        <a:pt x="26" y="116"/>
                      </a:lnTo>
                      <a:lnTo>
                        <a:pt x="26" y="119"/>
                      </a:lnTo>
                      <a:lnTo>
                        <a:pt x="26" y="123"/>
                      </a:lnTo>
                      <a:lnTo>
                        <a:pt x="26" y="126"/>
                      </a:lnTo>
                      <a:lnTo>
                        <a:pt x="26" y="129"/>
                      </a:lnTo>
                      <a:lnTo>
                        <a:pt x="26" y="133"/>
                      </a:lnTo>
                      <a:lnTo>
                        <a:pt x="26" y="135"/>
                      </a:lnTo>
                      <a:lnTo>
                        <a:pt x="26" y="138"/>
                      </a:lnTo>
                      <a:lnTo>
                        <a:pt x="26" y="138"/>
                      </a:lnTo>
                      <a:lnTo>
                        <a:pt x="26" y="138"/>
                      </a:lnTo>
                      <a:lnTo>
                        <a:pt x="26" y="140"/>
                      </a:lnTo>
                      <a:lnTo>
                        <a:pt x="28" y="140"/>
                      </a:lnTo>
                      <a:lnTo>
                        <a:pt x="28" y="140"/>
                      </a:lnTo>
                      <a:lnTo>
                        <a:pt x="28" y="140"/>
                      </a:lnTo>
                      <a:lnTo>
                        <a:pt x="28" y="140"/>
                      </a:lnTo>
                      <a:lnTo>
                        <a:pt x="28" y="142"/>
                      </a:lnTo>
                      <a:lnTo>
                        <a:pt x="28" y="142"/>
                      </a:lnTo>
                      <a:lnTo>
                        <a:pt x="28" y="142"/>
                      </a:lnTo>
                      <a:lnTo>
                        <a:pt x="28" y="142"/>
                      </a:lnTo>
                      <a:lnTo>
                        <a:pt x="28" y="142"/>
                      </a:lnTo>
                      <a:lnTo>
                        <a:pt x="28" y="142"/>
                      </a:lnTo>
                      <a:lnTo>
                        <a:pt x="28" y="142"/>
                      </a:lnTo>
                      <a:lnTo>
                        <a:pt x="30" y="143"/>
                      </a:lnTo>
                      <a:lnTo>
                        <a:pt x="30" y="143"/>
                      </a:lnTo>
                      <a:lnTo>
                        <a:pt x="30" y="143"/>
                      </a:lnTo>
                      <a:lnTo>
                        <a:pt x="30" y="143"/>
                      </a:lnTo>
                      <a:lnTo>
                        <a:pt x="30" y="143"/>
                      </a:lnTo>
                      <a:lnTo>
                        <a:pt x="30" y="145"/>
                      </a:lnTo>
                      <a:lnTo>
                        <a:pt x="30" y="145"/>
                      </a:lnTo>
                      <a:lnTo>
                        <a:pt x="30" y="145"/>
                      </a:lnTo>
                      <a:lnTo>
                        <a:pt x="30" y="145"/>
                      </a:lnTo>
                      <a:lnTo>
                        <a:pt x="30" y="147"/>
                      </a:lnTo>
                      <a:lnTo>
                        <a:pt x="32" y="148"/>
                      </a:lnTo>
                      <a:lnTo>
                        <a:pt x="32" y="150"/>
                      </a:lnTo>
                      <a:lnTo>
                        <a:pt x="32" y="152"/>
                      </a:lnTo>
                      <a:lnTo>
                        <a:pt x="32" y="154"/>
                      </a:lnTo>
                      <a:lnTo>
                        <a:pt x="32" y="155"/>
                      </a:lnTo>
                      <a:lnTo>
                        <a:pt x="32" y="157"/>
                      </a:lnTo>
                      <a:lnTo>
                        <a:pt x="32" y="159"/>
                      </a:lnTo>
                      <a:lnTo>
                        <a:pt x="32" y="161"/>
                      </a:lnTo>
                      <a:lnTo>
                        <a:pt x="32" y="162"/>
                      </a:lnTo>
                      <a:lnTo>
                        <a:pt x="32" y="162"/>
                      </a:lnTo>
                      <a:lnTo>
                        <a:pt x="32" y="166"/>
                      </a:lnTo>
                      <a:lnTo>
                        <a:pt x="32" y="167"/>
                      </a:lnTo>
                      <a:lnTo>
                        <a:pt x="32" y="171"/>
                      </a:lnTo>
                      <a:lnTo>
                        <a:pt x="32" y="173"/>
                      </a:lnTo>
                      <a:lnTo>
                        <a:pt x="32" y="176"/>
                      </a:lnTo>
                      <a:lnTo>
                        <a:pt x="32" y="178"/>
                      </a:lnTo>
                      <a:lnTo>
                        <a:pt x="32" y="181"/>
                      </a:lnTo>
                      <a:lnTo>
                        <a:pt x="32" y="183"/>
                      </a:lnTo>
                      <a:lnTo>
                        <a:pt x="32" y="186"/>
                      </a:lnTo>
                      <a:lnTo>
                        <a:pt x="33" y="188"/>
                      </a:lnTo>
                      <a:lnTo>
                        <a:pt x="33" y="188"/>
                      </a:lnTo>
                      <a:lnTo>
                        <a:pt x="33" y="190"/>
                      </a:lnTo>
                      <a:lnTo>
                        <a:pt x="33" y="192"/>
                      </a:lnTo>
                      <a:lnTo>
                        <a:pt x="35" y="193"/>
                      </a:lnTo>
                      <a:lnTo>
                        <a:pt x="35" y="195"/>
                      </a:lnTo>
                      <a:lnTo>
                        <a:pt x="35" y="197"/>
                      </a:lnTo>
                      <a:lnTo>
                        <a:pt x="35" y="199"/>
                      </a:lnTo>
                      <a:lnTo>
                        <a:pt x="35" y="200"/>
                      </a:lnTo>
                      <a:lnTo>
                        <a:pt x="35" y="202"/>
                      </a:lnTo>
                      <a:lnTo>
                        <a:pt x="37" y="202"/>
                      </a:lnTo>
                      <a:lnTo>
                        <a:pt x="37" y="204"/>
                      </a:lnTo>
                      <a:lnTo>
                        <a:pt x="37" y="204"/>
                      </a:lnTo>
                      <a:lnTo>
                        <a:pt x="38" y="205"/>
                      </a:lnTo>
                      <a:lnTo>
                        <a:pt x="38" y="207"/>
                      </a:lnTo>
                      <a:lnTo>
                        <a:pt x="38" y="207"/>
                      </a:lnTo>
                      <a:lnTo>
                        <a:pt x="40" y="209"/>
                      </a:lnTo>
                      <a:lnTo>
                        <a:pt x="40" y="209"/>
                      </a:lnTo>
                      <a:lnTo>
                        <a:pt x="40" y="211"/>
                      </a:lnTo>
                      <a:lnTo>
                        <a:pt x="42" y="212"/>
                      </a:lnTo>
                      <a:lnTo>
                        <a:pt x="42" y="212"/>
                      </a:lnTo>
                      <a:lnTo>
                        <a:pt x="42" y="214"/>
                      </a:lnTo>
                      <a:lnTo>
                        <a:pt x="44" y="216"/>
                      </a:lnTo>
                      <a:lnTo>
                        <a:pt x="44" y="216"/>
                      </a:lnTo>
                      <a:lnTo>
                        <a:pt x="44" y="216"/>
                      </a:lnTo>
                      <a:lnTo>
                        <a:pt x="45" y="218"/>
                      </a:lnTo>
                      <a:lnTo>
                        <a:pt x="45" y="219"/>
                      </a:lnTo>
                      <a:lnTo>
                        <a:pt x="47" y="219"/>
                      </a:lnTo>
                      <a:lnTo>
                        <a:pt x="47" y="221"/>
                      </a:lnTo>
                      <a:lnTo>
                        <a:pt x="49" y="221"/>
                      </a:lnTo>
                      <a:lnTo>
                        <a:pt x="49" y="223"/>
                      </a:lnTo>
                      <a:lnTo>
                        <a:pt x="49" y="224"/>
                      </a:lnTo>
                      <a:lnTo>
                        <a:pt x="51" y="226"/>
                      </a:lnTo>
                      <a:lnTo>
                        <a:pt x="51" y="226"/>
                      </a:lnTo>
                      <a:lnTo>
                        <a:pt x="51" y="226"/>
                      </a:lnTo>
                      <a:lnTo>
                        <a:pt x="51" y="226"/>
                      </a:lnTo>
                      <a:lnTo>
                        <a:pt x="52" y="226"/>
                      </a:lnTo>
                      <a:lnTo>
                        <a:pt x="52" y="226"/>
                      </a:lnTo>
                      <a:lnTo>
                        <a:pt x="54" y="226"/>
                      </a:lnTo>
                      <a:lnTo>
                        <a:pt x="54" y="226"/>
                      </a:lnTo>
                      <a:lnTo>
                        <a:pt x="54" y="226"/>
                      </a:lnTo>
                      <a:lnTo>
                        <a:pt x="56" y="226"/>
                      </a:lnTo>
                      <a:lnTo>
                        <a:pt x="56" y="226"/>
                      </a:lnTo>
                      <a:lnTo>
                        <a:pt x="57" y="226"/>
                      </a:lnTo>
                      <a:lnTo>
                        <a:pt x="57" y="226"/>
                      </a:lnTo>
                      <a:lnTo>
                        <a:pt x="57" y="226"/>
                      </a:lnTo>
                      <a:lnTo>
                        <a:pt x="57" y="226"/>
                      </a:lnTo>
                      <a:lnTo>
                        <a:pt x="57" y="226"/>
                      </a:lnTo>
                      <a:lnTo>
                        <a:pt x="57" y="226"/>
                      </a:lnTo>
                      <a:lnTo>
                        <a:pt x="59" y="226"/>
                      </a:lnTo>
                      <a:lnTo>
                        <a:pt x="59" y="226"/>
                      </a:lnTo>
                      <a:lnTo>
                        <a:pt x="59" y="226"/>
                      </a:lnTo>
                      <a:lnTo>
                        <a:pt x="59" y="226"/>
                      </a:lnTo>
                      <a:lnTo>
                        <a:pt x="59" y="226"/>
                      </a:lnTo>
                      <a:lnTo>
                        <a:pt x="59" y="226"/>
                      </a:lnTo>
                      <a:lnTo>
                        <a:pt x="59" y="224"/>
                      </a:lnTo>
                      <a:lnTo>
                        <a:pt x="59" y="224"/>
                      </a:lnTo>
                      <a:lnTo>
                        <a:pt x="59" y="224"/>
                      </a:lnTo>
                      <a:lnTo>
                        <a:pt x="59" y="224"/>
                      </a:lnTo>
                      <a:lnTo>
                        <a:pt x="61" y="224"/>
                      </a:lnTo>
                      <a:lnTo>
                        <a:pt x="61" y="223"/>
                      </a:lnTo>
                      <a:lnTo>
                        <a:pt x="59" y="223"/>
                      </a:lnTo>
                      <a:lnTo>
                        <a:pt x="59" y="223"/>
                      </a:lnTo>
                      <a:lnTo>
                        <a:pt x="59" y="223"/>
                      </a:lnTo>
                      <a:lnTo>
                        <a:pt x="59" y="221"/>
                      </a:lnTo>
                      <a:lnTo>
                        <a:pt x="59" y="221"/>
                      </a:lnTo>
                      <a:lnTo>
                        <a:pt x="59" y="221"/>
                      </a:lnTo>
                      <a:lnTo>
                        <a:pt x="59" y="221"/>
                      </a:lnTo>
                      <a:lnTo>
                        <a:pt x="59" y="221"/>
                      </a:lnTo>
                      <a:lnTo>
                        <a:pt x="59" y="221"/>
                      </a:lnTo>
                      <a:lnTo>
                        <a:pt x="59" y="221"/>
                      </a:lnTo>
                      <a:lnTo>
                        <a:pt x="59" y="221"/>
                      </a:lnTo>
                      <a:lnTo>
                        <a:pt x="59" y="221"/>
                      </a:lnTo>
                      <a:lnTo>
                        <a:pt x="59" y="219"/>
                      </a:lnTo>
                      <a:lnTo>
                        <a:pt x="59" y="219"/>
                      </a:lnTo>
                      <a:lnTo>
                        <a:pt x="59" y="219"/>
                      </a:lnTo>
                      <a:lnTo>
                        <a:pt x="59" y="219"/>
                      </a:lnTo>
                      <a:lnTo>
                        <a:pt x="57" y="219"/>
                      </a:lnTo>
                      <a:lnTo>
                        <a:pt x="57" y="219"/>
                      </a:lnTo>
                      <a:lnTo>
                        <a:pt x="57" y="219"/>
                      </a:lnTo>
                      <a:lnTo>
                        <a:pt x="57" y="219"/>
                      </a:lnTo>
                      <a:lnTo>
                        <a:pt x="57" y="218"/>
                      </a:lnTo>
                      <a:lnTo>
                        <a:pt x="57" y="218"/>
                      </a:lnTo>
                      <a:lnTo>
                        <a:pt x="57" y="218"/>
                      </a:lnTo>
                      <a:lnTo>
                        <a:pt x="57" y="218"/>
                      </a:lnTo>
                      <a:lnTo>
                        <a:pt x="57" y="218"/>
                      </a:lnTo>
                      <a:lnTo>
                        <a:pt x="57" y="216"/>
                      </a:lnTo>
                      <a:lnTo>
                        <a:pt x="57" y="216"/>
                      </a:lnTo>
                      <a:lnTo>
                        <a:pt x="57" y="216"/>
                      </a:lnTo>
                      <a:lnTo>
                        <a:pt x="57" y="216"/>
                      </a:lnTo>
                      <a:lnTo>
                        <a:pt x="57" y="216"/>
                      </a:lnTo>
                      <a:lnTo>
                        <a:pt x="57" y="216"/>
                      </a:lnTo>
                      <a:lnTo>
                        <a:pt x="57" y="216"/>
                      </a:lnTo>
                      <a:lnTo>
                        <a:pt x="56" y="214"/>
                      </a:lnTo>
                      <a:lnTo>
                        <a:pt x="56" y="214"/>
                      </a:lnTo>
                      <a:lnTo>
                        <a:pt x="56" y="214"/>
                      </a:lnTo>
                      <a:lnTo>
                        <a:pt x="56" y="212"/>
                      </a:lnTo>
                      <a:lnTo>
                        <a:pt x="54" y="212"/>
                      </a:lnTo>
                      <a:lnTo>
                        <a:pt x="54" y="212"/>
                      </a:lnTo>
                      <a:lnTo>
                        <a:pt x="54" y="212"/>
                      </a:lnTo>
                      <a:lnTo>
                        <a:pt x="54" y="212"/>
                      </a:lnTo>
                      <a:lnTo>
                        <a:pt x="54" y="211"/>
                      </a:lnTo>
                      <a:lnTo>
                        <a:pt x="54" y="209"/>
                      </a:lnTo>
                      <a:lnTo>
                        <a:pt x="54" y="207"/>
                      </a:lnTo>
                      <a:lnTo>
                        <a:pt x="52" y="205"/>
                      </a:lnTo>
                      <a:lnTo>
                        <a:pt x="52" y="204"/>
                      </a:lnTo>
                      <a:lnTo>
                        <a:pt x="52" y="204"/>
                      </a:lnTo>
                      <a:lnTo>
                        <a:pt x="52" y="202"/>
                      </a:lnTo>
                      <a:lnTo>
                        <a:pt x="51" y="200"/>
                      </a:lnTo>
                      <a:lnTo>
                        <a:pt x="51" y="199"/>
                      </a:lnTo>
                      <a:lnTo>
                        <a:pt x="51" y="199"/>
                      </a:lnTo>
                      <a:lnTo>
                        <a:pt x="51" y="199"/>
                      </a:lnTo>
                      <a:lnTo>
                        <a:pt x="51" y="195"/>
                      </a:lnTo>
                      <a:lnTo>
                        <a:pt x="49" y="192"/>
                      </a:lnTo>
                      <a:lnTo>
                        <a:pt x="49" y="188"/>
                      </a:lnTo>
                      <a:lnTo>
                        <a:pt x="47" y="186"/>
                      </a:lnTo>
                      <a:lnTo>
                        <a:pt x="47" y="185"/>
                      </a:lnTo>
                      <a:lnTo>
                        <a:pt x="45" y="181"/>
                      </a:lnTo>
                      <a:lnTo>
                        <a:pt x="45" y="180"/>
                      </a:lnTo>
                      <a:lnTo>
                        <a:pt x="45" y="176"/>
                      </a:lnTo>
                      <a:lnTo>
                        <a:pt x="44" y="174"/>
                      </a:lnTo>
                      <a:lnTo>
                        <a:pt x="44" y="171"/>
                      </a:lnTo>
                      <a:lnTo>
                        <a:pt x="44" y="171"/>
                      </a:lnTo>
                      <a:lnTo>
                        <a:pt x="44" y="169"/>
                      </a:lnTo>
                      <a:lnTo>
                        <a:pt x="44" y="167"/>
                      </a:lnTo>
                      <a:lnTo>
                        <a:pt x="44" y="166"/>
                      </a:lnTo>
                      <a:lnTo>
                        <a:pt x="44" y="164"/>
                      </a:lnTo>
                      <a:lnTo>
                        <a:pt x="44" y="162"/>
                      </a:lnTo>
                      <a:lnTo>
                        <a:pt x="44" y="159"/>
                      </a:lnTo>
                      <a:lnTo>
                        <a:pt x="44" y="157"/>
                      </a:lnTo>
                      <a:lnTo>
                        <a:pt x="44" y="155"/>
                      </a:lnTo>
                      <a:lnTo>
                        <a:pt x="45" y="155"/>
                      </a:lnTo>
                      <a:lnTo>
                        <a:pt x="45" y="154"/>
                      </a:lnTo>
                      <a:lnTo>
                        <a:pt x="45" y="154"/>
                      </a:lnTo>
                      <a:lnTo>
                        <a:pt x="44" y="154"/>
                      </a:lnTo>
                      <a:lnTo>
                        <a:pt x="44" y="152"/>
                      </a:lnTo>
                      <a:lnTo>
                        <a:pt x="42" y="150"/>
                      </a:lnTo>
                      <a:lnTo>
                        <a:pt x="42" y="148"/>
                      </a:lnTo>
                      <a:lnTo>
                        <a:pt x="42" y="147"/>
                      </a:lnTo>
                      <a:lnTo>
                        <a:pt x="40" y="147"/>
                      </a:lnTo>
                      <a:lnTo>
                        <a:pt x="40" y="145"/>
                      </a:lnTo>
                      <a:lnTo>
                        <a:pt x="40" y="143"/>
                      </a:lnTo>
                      <a:lnTo>
                        <a:pt x="38" y="142"/>
                      </a:lnTo>
                      <a:lnTo>
                        <a:pt x="38" y="140"/>
                      </a:lnTo>
                      <a:lnTo>
                        <a:pt x="38" y="140"/>
                      </a:lnTo>
                      <a:lnTo>
                        <a:pt x="38" y="136"/>
                      </a:lnTo>
                      <a:lnTo>
                        <a:pt x="37" y="133"/>
                      </a:lnTo>
                      <a:lnTo>
                        <a:pt x="37" y="131"/>
                      </a:lnTo>
                      <a:lnTo>
                        <a:pt x="37" y="128"/>
                      </a:lnTo>
                      <a:lnTo>
                        <a:pt x="37" y="124"/>
                      </a:lnTo>
                      <a:lnTo>
                        <a:pt x="37" y="121"/>
                      </a:lnTo>
                      <a:lnTo>
                        <a:pt x="37" y="117"/>
                      </a:lnTo>
                      <a:lnTo>
                        <a:pt x="37" y="114"/>
                      </a:lnTo>
                      <a:lnTo>
                        <a:pt x="37" y="112"/>
                      </a:lnTo>
                      <a:lnTo>
                        <a:pt x="37" y="109"/>
                      </a:lnTo>
                      <a:lnTo>
                        <a:pt x="37" y="109"/>
                      </a:lnTo>
                      <a:lnTo>
                        <a:pt x="37" y="109"/>
                      </a:lnTo>
                      <a:lnTo>
                        <a:pt x="35" y="107"/>
                      </a:lnTo>
                      <a:lnTo>
                        <a:pt x="35" y="107"/>
                      </a:lnTo>
                      <a:lnTo>
                        <a:pt x="35" y="107"/>
                      </a:lnTo>
                      <a:lnTo>
                        <a:pt x="35" y="107"/>
                      </a:lnTo>
                      <a:lnTo>
                        <a:pt x="35" y="107"/>
                      </a:lnTo>
                      <a:lnTo>
                        <a:pt x="35" y="107"/>
                      </a:lnTo>
                      <a:lnTo>
                        <a:pt x="35" y="105"/>
                      </a:lnTo>
                      <a:lnTo>
                        <a:pt x="33" y="105"/>
                      </a:lnTo>
                      <a:lnTo>
                        <a:pt x="33" y="105"/>
                      </a:lnTo>
                      <a:lnTo>
                        <a:pt x="33" y="105"/>
                      </a:lnTo>
                      <a:lnTo>
                        <a:pt x="33" y="104"/>
                      </a:lnTo>
                      <a:lnTo>
                        <a:pt x="33" y="100"/>
                      </a:lnTo>
                      <a:lnTo>
                        <a:pt x="33" y="98"/>
                      </a:lnTo>
                      <a:lnTo>
                        <a:pt x="33" y="95"/>
                      </a:lnTo>
                      <a:lnTo>
                        <a:pt x="33" y="93"/>
                      </a:lnTo>
                      <a:lnTo>
                        <a:pt x="33" y="90"/>
                      </a:lnTo>
                      <a:lnTo>
                        <a:pt x="33" y="88"/>
                      </a:lnTo>
                      <a:lnTo>
                        <a:pt x="33" y="86"/>
                      </a:lnTo>
                      <a:lnTo>
                        <a:pt x="35" y="83"/>
                      </a:lnTo>
                      <a:lnTo>
                        <a:pt x="37" y="81"/>
                      </a:lnTo>
                      <a:lnTo>
                        <a:pt x="37" y="81"/>
                      </a:lnTo>
                      <a:lnTo>
                        <a:pt x="37" y="78"/>
                      </a:lnTo>
                      <a:lnTo>
                        <a:pt x="37" y="74"/>
                      </a:lnTo>
                      <a:lnTo>
                        <a:pt x="37" y="72"/>
                      </a:lnTo>
                      <a:lnTo>
                        <a:pt x="37" y="69"/>
                      </a:lnTo>
                      <a:lnTo>
                        <a:pt x="37" y="66"/>
                      </a:lnTo>
                      <a:lnTo>
                        <a:pt x="37" y="62"/>
                      </a:lnTo>
                      <a:lnTo>
                        <a:pt x="37" y="59"/>
                      </a:lnTo>
                      <a:lnTo>
                        <a:pt x="37" y="55"/>
                      </a:lnTo>
                      <a:lnTo>
                        <a:pt x="37" y="52"/>
                      </a:lnTo>
                      <a:lnTo>
                        <a:pt x="35" y="48"/>
                      </a:lnTo>
                      <a:lnTo>
                        <a:pt x="35" y="48"/>
                      </a:lnTo>
                      <a:lnTo>
                        <a:pt x="35" y="48"/>
                      </a:lnTo>
                      <a:lnTo>
                        <a:pt x="35" y="48"/>
                      </a:lnTo>
                      <a:lnTo>
                        <a:pt x="35" y="47"/>
                      </a:lnTo>
                      <a:lnTo>
                        <a:pt x="35" y="47"/>
                      </a:lnTo>
                      <a:lnTo>
                        <a:pt x="35" y="45"/>
                      </a:lnTo>
                      <a:lnTo>
                        <a:pt x="35" y="45"/>
                      </a:lnTo>
                      <a:lnTo>
                        <a:pt x="35" y="45"/>
                      </a:lnTo>
                      <a:lnTo>
                        <a:pt x="33" y="43"/>
                      </a:lnTo>
                      <a:lnTo>
                        <a:pt x="33" y="43"/>
                      </a:lnTo>
                      <a:lnTo>
                        <a:pt x="33" y="43"/>
                      </a:lnTo>
                      <a:lnTo>
                        <a:pt x="33" y="43"/>
                      </a:lnTo>
                      <a:lnTo>
                        <a:pt x="33" y="41"/>
                      </a:lnTo>
                      <a:lnTo>
                        <a:pt x="33" y="38"/>
                      </a:lnTo>
                      <a:lnTo>
                        <a:pt x="33" y="36"/>
                      </a:lnTo>
                      <a:lnTo>
                        <a:pt x="33" y="34"/>
                      </a:lnTo>
                      <a:lnTo>
                        <a:pt x="32" y="33"/>
                      </a:lnTo>
                      <a:lnTo>
                        <a:pt x="32" y="31"/>
                      </a:lnTo>
                      <a:lnTo>
                        <a:pt x="30" y="29"/>
                      </a:lnTo>
                      <a:lnTo>
                        <a:pt x="30" y="27"/>
                      </a:lnTo>
                      <a:lnTo>
                        <a:pt x="28" y="26"/>
                      </a:lnTo>
                      <a:lnTo>
                        <a:pt x="28" y="24"/>
                      </a:lnTo>
                      <a:lnTo>
                        <a:pt x="28" y="24"/>
                      </a:lnTo>
                      <a:lnTo>
                        <a:pt x="28" y="24"/>
                      </a:lnTo>
                      <a:lnTo>
                        <a:pt x="26" y="24"/>
                      </a:lnTo>
                      <a:lnTo>
                        <a:pt x="26" y="22"/>
                      </a:lnTo>
                      <a:lnTo>
                        <a:pt x="26" y="22"/>
                      </a:lnTo>
                      <a:lnTo>
                        <a:pt x="26" y="22"/>
                      </a:lnTo>
                      <a:lnTo>
                        <a:pt x="26" y="22"/>
                      </a:lnTo>
                      <a:lnTo>
                        <a:pt x="26" y="22"/>
                      </a:lnTo>
                      <a:lnTo>
                        <a:pt x="26" y="22"/>
                      </a:lnTo>
                      <a:lnTo>
                        <a:pt x="26" y="22"/>
                      </a:lnTo>
                      <a:lnTo>
                        <a:pt x="26" y="22"/>
                      </a:lnTo>
                      <a:lnTo>
                        <a:pt x="26" y="22"/>
                      </a:lnTo>
                      <a:lnTo>
                        <a:pt x="26" y="21"/>
                      </a:lnTo>
                      <a:lnTo>
                        <a:pt x="26" y="17"/>
                      </a:lnTo>
                      <a:lnTo>
                        <a:pt x="28" y="15"/>
                      </a:lnTo>
                      <a:lnTo>
                        <a:pt x="28" y="12"/>
                      </a:lnTo>
                      <a:lnTo>
                        <a:pt x="30" y="10"/>
                      </a:lnTo>
                      <a:lnTo>
                        <a:pt x="30" y="8"/>
                      </a:lnTo>
                      <a:lnTo>
                        <a:pt x="32" y="5"/>
                      </a:lnTo>
                      <a:lnTo>
                        <a:pt x="32" y="3"/>
                      </a:lnTo>
                      <a:lnTo>
                        <a:pt x="32" y="2"/>
                      </a:lnTo>
                      <a:lnTo>
                        <a:pt x="32" y="0"/>
                      </a:lnTo>
                      <a:lnTo>
                        <a:pt x="32" y="0"/>
                      </a:lnTo>
                      <a:lnTo>
                        <a:pt x="30" y="0"/>
                      </a:lnTo>
                      <a:lnTo>
                        <a:pt x="28" y="2"/>
                      </a:lnTo>
                      <a:lnTo>
                        <a:pt x="25" y="2"/>
                      </a:lnTo>
                      <a:lnTo>
                        <a:pt x="23" y="3"/>
                      </a:lnTo>
                      <a:lnTo>
                        <a:pt x="19" y="5"/>
                      </a:lnTo>
                      <a:lnTo>
                        <a:pt x="16" y="7"/>
                      </a:lnTo>
                      <a:lnTo>
                        <a:pt x="14" y="7"/>
                      </a:lnTo>
                      <a:lnTo>
                        <a:pt x="11" y="8"/>
                      </a:lnTo>
                      <a:lnTo>
                        <a:pt x="9" y="10"/>
                      </a:lnTo>
                      <a:lnTo>
                        <a:pt x="9" y="10"/>
                      </a:lnTo>
                      <a:lnTo>
                        <a:pt x="9" y="10"/>
                      </a:lnTo>
                      <a:lnTo>
                        <a:pt x="9" y="10"/>
                      </a:lnTo>
                      <a:lnTo>
                        <a:pt x="9" y="12"/>
                      </a:lnTo>
                      <a:lnTo>
                        <a:pt x="9" y="12"/>
                      </a:lnTo>
                      <a:lnTo>
                        <a:pt x="7" y="12"/>
                      </a:lnTo>
                      <a:lnTo>
                        <a:pt x="7" y="12"/>
                      </a:lnTo>
                      <a:lnTo>
                        <a:pt x="7" y="14"/>
                      </a:lnTo>
                      <a:lnTo>
                        <a:pt x="7" y="14"/>
                      </a:lnTo>
                      <a:lnTo>
                        <a:pt x="7" y="14"/>
                      </a:lnTo>
                      <a:lnTo>
                        <a:pt x="7" y="14"/>
                      </a:lnTo>
                      <a:lnTo>
                        <a:pt x="7" y="14"/>
                      </a:lnTo>
                      <a:lnTo>
                        <a:pt x="7" y="14"/>
                      </a:lnTo>
                      <a:close/>
                    </a:path>
                  </a:pathLst>
                </a:custGeom>
                <a:solidFill>
                  <a:srgbClr val="FF00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42" name="Freeform 110"/>
                <p:cNvSpPr>
                  <a:spLocks/>
                </p:cNvSpPr>
                <p:nvPr/>
              </p:nvSpPr>
              <p:spPr bwMode="auto">
                <a:xfrm>
                  <a:off x="3625" y="2401"/>
                  <a:ext cx="30" cy="114"/>
                </a:xfrm>
                <a:custGeom>
                  <a:avLst/>
                  <a:gdLst>
                    <a:gd name="T0" fmla="*/ 2 w 61"/>
                    <a:gd name="T1" fmla="*/ 15 h 226"/>
                    <a:gd name="T2" fmla="*/ 2 w 61"/>
                    <a:gd name="T3" fmla="*/ 19 h 226"/>
                    <a:gd name="T4" fmla="*/ 18 w 61"/>
                    <a:gd name="T5" fmla="*/ 27 h 226"/>
                    <a:gd name="T6" fmla="*/ 18 w 61"/>
                    <a:gd name="T7" fmla="*/ 31 h 226"/>
                    <a:gd name="T8" fmla="*/ 19 w 61"/>
                    <a:gd name="T9" fmla="*/ 33 h 226"/>
                    <a:gd name="T10" fmla="*/ 23 w 61"/>
                    <a:gd name="T11" fmla="*/ 43 h 226"/>
                    <a:gd name="T12" fmla="*/ 23 w 61"/>
                    <a:gd name="T13" fmla="*/ 47 h 226"/>
                    <a:gd name="T14" fmla="*/ 25 w 61"/>
                    <a:gd name="T15" fmla="*/ 48 h 226"/>
                    <a:gd name="T16" fmla="*/ 25 w 61"/>
                    <a:gd name="T17" fmla="*/ 66 h 226"/>
                    <a:gd name="T18" fmla="*/ 23 w 61"/>
                    <a:gd name="T19" fmla="*/ 74 h 226"/>
                    <a:gd name="T20" fmla="*/ 21 w 61"/>
                    <a:gd name="T21" fmla="*/ 81 h 226"/>
                    <a:gd name="T22" fmla="*/ 23 w 61"/>
                    <a:gd name="T23" fmla="*/ 93 h 226"/>
                    <a:gd name="T24" fmla="*/ 25 w 61"/>
                    <a:gd name="T25" fmla="*/ 102 h 226"/>
                    <a:gd name="T26" fmla="*/ 26 w 61"/>
                    <a:gd name="T27" fmla="*/ 107 h 226"/>
                    <a:gd name="T28" fmla="*/ 26 w 61"/>
                    <a:gd name="T29" fmla="*/ 123 h 226"/>
                    <a:gd name="T30" fmla="*/ 26 w 61"/>
                    <a:gd name="T31" fmla="*/ 138 h 226"/>
                    <a:gd name="T32" fmla="*/ 28 w 61"/>
                    <a:gd name="T33" fmla="*/ 142 h 226"/>
                    <a:gd name="T34" fmla="*/ 30 w 61"/>
                    <a:gd name="T35" fmla="*/ 143 h 226"/>
                    <a:gd name="T36" fmla="*/ 30 w 61"/>
                    <a:gd name="T37" fmla="*/ 145 h 226"/>
                    <a:gd name="T38" fmla="*/ 32 w 61"/>
                    <a:gd name="T39" fmla="*/ 157 h 226"/>
                    <a:gd name="T40" fmla="*/ 32 w 61"/>
                    <a:gd name="T41" fmla="*/ 171 h 226"/>
                    <a:gd name="T42" fmla="*/ 33 w 61"/>
                    <a:gd name="T43" fmla="*/ 188 h 226"/>
                    <a:gd name="T44" fmla="*/ 35 w 61"/>
                    <a:gd name="T45" fmla="*/ 199 h 226"/>
                    <a:gd name="T46" fmla="*/ 38 w 61"/>
                    <a:gd name="T47" fmla="*/ 207 h 226"/>
                    <a:gd name="T48" fmla="*/ 42 w 61"/>
                    <a:gd name="T49" fmla="*/ 214 h 226"/>
                    <a:gd name="T50" fmla="*/ 47 w 61"/>
                    <a:gd name="T51" fmla="*/ 221 h 226"/>
                    <a:gd name="T52" fmla="*/ 51 w 61"/>
                    <a:gd name="T53" fmla="*/ 226 h 226"/>
                    <a:gd name="T54" fmla="*/ 56 w 61"/>
                    <a:gd name="T55" fmla="*/ 226 h 226"/>
                    <a:gd name="T56" fmla="*/ 59 w 61"/>
                    <a:gd name="T57" fmla="*/ 226 h 226"/>
                    <a:gd name="T58" fmla="*/ 59 w 61"/>
                    <a:gd name="T59" fmla="*/ 224 h 226"/>
                    <a:gd name="T60" fmla="*/ 59 w 61"/>
                    <a:gd name="T61" fmla="*/ 223 h 226"/>
                    <a:gd name="T62" fmla="*/ 59 w 61"/>
                    <a:gd name="T63" fmla="*/ 221 h 226"/>
                    <a:gd name="T64" fmla="*/ 57 w 61"/>
                    <a:gd name="T65" fmla="*/ 219 h 226"/>
                    <a:gd name="T66" fmla="*/ 57 w 61"/>
                    <a:gd name="T67" fmla="*/ 218 h 226"/>
                    <a:gd name="T68" fmla="*/ 57 w 61"/>
                    <a:gd name="T69" fmla="*/ 216 h 226"/>
                    <a:gd name="T70" fmla="*/ 54 w 61"/>
                    <a:gd name="T71" fmla="*/ 212 h 226"/>
                    <a:gd name="T72" fmla="*/ 52 w 61"/>
                    <a:gd name="T73" fmla="*/ 204 h 226"/>
                    <a:gd name="T74" fmla="*/ 51 w 61"/>
                    <a:gd name="T75" fmla="*/ 195 h 226"/>
                    <a:gd name="T76" fmla="*/ 45 w 61"/>
                    <a:gd name="T77" fmla="*/ 176 h 226"/>
                    <a:gd name="T78" fmla="*/ 44 w 61"/>
                    <a:gd name="T79" fmla="*/ 164 h 226"/>
                    <a:gd name="T80" fmla="*/ 45 w 61"/>
                    <a:gd name="T81" fmla="*/ 154 h 226"/>
                    <a:gd name="T82" fmla="*/ 40 w 61"/>
                    <a:gd name="T83" fmla="*/ 145 h 226"/>
                    <a:gd name="T84" fmla="*/ 37 w 61"/>
                    <a:gd name="T85" fmla="*/ 131 h 226"/>
                    <a:gd name="T86" fmla="*/ 37 w 61"/>
                    <a:gd name="T87" fmla="*/ 109 h 226"/>
                    <a:gd name="T88" fmla="*/ 35 w 61"/>
                    <a:gd name="T89" fmla="*/ 107 h 226"/>
                    <a:gd name="T90" fmla="*/ 33 w 61"/>
                    <a:gd name="T91" fmla="*/ 100 h 226"/>
                    <a:gd name="T92" fmla="*/ 35 w 61"/>
                    <a:gd name="T93" fmla="*/ 83 h 226"/>
                    <a:gd name="T94" fmla="*/ 37 w 61"/>
                    <a:gd name="T95" fmla="*/ 66 h 226"/>
                    <a:gd name="T96" fmla="*/ 35 w 61"/>
                    <a:gd name="T97" fmla="*/ 48 h 226"/>
                    <a:gd name="T98" fmla="*/ 33 w 61"/>
                    <a:gd name="T99" fmla="*/ 43 h 226"/>
                    <a:gd name="T100" fmla="*/ 33 w 61"/>
                    <a:gd name="T101" fmla="*/ 34 h 226"/>
                    <a:gd name="T102" fmla="*/ 28 w 61"/>
                    <a:gd name="T103" fmla="*/ 24 h 226"/>
                    <a:gd name="T104" fmla="*/ 26 w 61"/>
                    <a:gd name="T105" fmla="*/ 22 h 226"/>
                    <a:gd name="T106" fmla="*/ 28 w 61"/>
                    <a:gd name="T107" fmla="*/ 15 h 226"/>
                    <a:gd name="T108" fmla="*/ 32 w 61"/>
                    <a:gd name="T109" fmla="*/ 0 h 226"/>
                    <a:gd name="T110" fmla="*/ 16 w 61"/>
                    <a:gd name="T111" fmla="*/ 7 h 226"/>
                    <a:gd name="T112" fmla="*/ 9 w 61"/>
                    <a:gd name="T113" fmla="*/ 12 h 226"/>
                    <a:gd name="T114" fmla="*/ 7 w 61"/>
                    <a:gd name="T115" fmla="*/ 14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1" h="226">
                      <a:moveTo>
                        <a:pt x="7" y="14"/>
                      </a:moveTo>
                      <a:lnTo>
                        <a:pt x="7" y="14"/>
                      </a:lnTo>
                      <a:lnTo>
                        <a:pt x="7" y="14"/>
                      </a:lnTo>
                      <a:lnTo>
                        <a:pt x="6" y="15"/>
                      </a:lnTo>
                      <a:lnTo>
                        <a:pt x="6" y="15"/>
                      </a:lnTo>
                      <a:lnTo>
                        <a:pt x="4" y="15"/>
                      </a:lnTo>
                      <a:lnTo>
                        <a:pt x="2" y="15"/>
                      </a:lnTo>
                      <a:lnTo>
                        <a:pt x="2" y="17"/>
                      </a:lnTo>
                      <a:lnTo>
                        <a:pt x="0" y="17"/>
                      </a:lnTo>
                      <a:lnTo>
                        <a:pt x="0" y="17"/>
                      </a:lnTo>
                      <a:lnTo>
                        <a:pt x="0" y="17"/>
                      </a:lnTo>
                      <a:lnTo>
                        <a:pt x="0" y="17"/>
                      </a:lnTo>
                      <a:lnTo>
                        <a:pt x="0" y="19"/>
                      </a:lnTo>
                      <a:lnTo>
                        <a:pt x="2" y="19"/>
                      </a:lnTo>
                      <a:lnTo>
                        <a:pt x="4" y="21"/>
                      </a:lnTo>
                      <a:lnTo>
                        <a:pt x="6" y="22"/>
                      </a:lnTo>
                      <a:lnTo>
                        <a:pt x="9" y="24"/>
                      </a:lnTo>
                      <a:lnTo>
                        <a:pt x="11" y="26"/>
                      </a:lnTo>
                      <a:lnTo>
                        <a:pt x="14" y="26"/>
                      </a:lnTo>
                      <a:lnTo>
                        <a:pt x="16" y="27"/>
                      </a:lnTo>
                      <a:lnTo>
                        <a:pt x="18" y="27"/>
                      </a:lnTo>
                      <a:lnTo>
                        <a:pt x="18" y="29"/>
                      </a:lnTo>
                      <a:lnTo>
                        <a:pt x="18" y="29"/>
                      </a:lnTo>
                      <a:lnTo>
                        <a:pt x="18" y="29"/>
                      </a:lnTo>
                      <a:lnTo>
                        <a:pt x="18" y="29"/>
                      </a:lnTo>
                      <a:lnTo>
                        <a:pt x="18" y="29"/>
                      </a:lnTo>
                      <a:lnTo>
                        <a:pt x="18" y="29"/>
                      </a:lnTo>
                      <a:lnTo>
                        <a:pt x="18" y="31"/>
                      </a:lnTo>
                      <a:lnTo>
                        <a:pt x="18" y="31"/>
                      </a:lnTo>
                      <a:lnTo>
                        <a:pt x="18" y="31"/>
                      </a:lnTo>
                      <a:lnTo>
                        <a:pt x="18" y="31"/>
                      </a:lnTo>
                      <a:lnTo>
                        <a:pt x="18" y="31"/>
                      </a:lnTo>
                      <a:lnTo>
                        <a:pt x="18" y="31"/>
                      </a:lnTo>
                      <a:lnTo>
                        <a:pt x="18" y="31"/>
                      </a:lnTo>
                      <a:lnTo>
                        <a:pt x="19" y="33"/>
                      </a:lnTo>
                      <a:lnTo>
                        <a:pt x="21" y="33"/>
                      </a:lnTo>
                      <a:lnTo>
                        <a:pt x="21" y="34"/>
                      </a:lnTo>
                      <a:lnTo>
                        <a:pt x="21" y="36"/>
                      </a:lnTo>
                      <a:lnTo>
                        <a:pt x="21" y="38"/>
                      </a:lnTo>
                      <a:lnTo>
                        <a:pt x="23" y="40"/>
                      </a:lnTo>
                      <a:lnTo>
                        <a:pt x="23" y="41"/>
                      </a:lnTo>
                      <a:lnTo>
                        <a:pt x="23" y="43"/>
                      </a:lnTo>
                      <a:lnTo>
                        <a:pt x="23" y="45"/>
                      </a:lnTo>
                      <a:lnTo>
                        <a:pt x="23" y="47"/>
                      </a:lnTo>
                      <a:lnTo>
                        <a:pt x="23" y="47"/>
                      </a:lnTo>
                      <a:lnTo>
                        <a:pt x="23" y="47"/>
                      </a:lnTo>
                      <a:lnTo>
                        <a:pt x="23" y="47"/>
                      </a:lnTo>
                      <a:lnTo>
                        <a:pt x="23" y="47"/>
                      </a:lnTo>
                      <a:lnTo>
                        <a:pt x="23" y="47"/>
                      </a:lnTo>
                      <a:lnTo>
                        <a:pt x="23" y="47"/>
                      </a:lnTo>
                      <a:lnTo>
                        <a:pt x="23" y="47"/>
                      </a:lnTo>
                      <a:lnTo>
                        <a:pt x="23" y="48"/>
                      </a:lnTo>
                      <a:lnTo>
                        <a:pt x="23" y="48"/>
                      </a:lnTo>
                      <a:lnTo>
                        <a:pt x="25" y="48"/>
                      </a:lnTo>
                      <a:lnTo>
                        <a:pt x="25" y="48"/>
                      </a:lnTo>
                      <a:lnTo>
                        <a:pt x="25" y="48"/>
                      </a:lnTo>
                      <a:lnTo>
                        <a:pt x="25" y="50"/>
                      </a:lnTo>
                      <a:lnTo>
                        <a:pt x="25" y="53"/>
                      </a:lnTo>
                      <a:lnTo>
                        <a:pt x="25" y="55"/>
                      </a:lnTo>
                      <a:lnTo>
                        <a:pt x="25" y="57"/>
                      </a:lnTo>
                      <a:lnTo>
                        <a:pt x="25" y="60"/>
                      </a:lnTo>
                      <a:lnTo>
                        <a:pt x="25" y="62"/>
                      </a:lnTo>
                      <a:lnTo>
                        <a:pt x="25" y="66"/>
                      </a:lnTo>
                      <a:lnTo>
                        <a:pt x="25" y="67"/>
                      </a:lnTo>
                      <a:lnTo>
                        <a:pt x="25" y="69"/>
                      </a:lnTo>
                      <a:lnTo>
                        <a:pt x="25" y="72"/>
                      </a:lnTo>
                      <a:lnTo>
                        <a:pt x="25" y="72"/>
                      </a:lnTo>
                      <a:lnTo>
                        <a:pt x="25" y="72"/>
                      </a:lnTo>
                      <a:lnTo>
                        <a:pt x="25" y="74"/>
                      </a:lnTo>
                      <a:lnTo>
                        <a:pt x="23" y="74"/>
                      </a:lnTo>
                      <a:lnTo>
                        <a:pt x="23" y="76"/>
                      </a:lnTo>
                      <a:lnTo>
                        <a:pt x="23" y="76"/>
                      </a:lnTo>
                      <a:lnTo>
                        <a:pt x="23" y="78"/>
                      </a:lnTo>
                      <a:lnTo>
                        <a:pt x="23" y="78"/>
                      </a:lnTo>
                      <a:lnTo>
                        <a:pt x="23" y="79"/>
                      </a:lnTo>
                      <a:lnTo>
                        <a:pt x="23" y="81"/>
                      </a:lnTo>
                      <a:lnTo>
                        <a:pt x="21" y="81"/>
                      </a:lnTo>
                      <a:lnTo>
                        <a:pt x="21" y="81"/>
                      </a:lnTo>
                      <a:lnTo>
                        <a:pt x="21" y="83"/>
                      </a:lnTo>
                      <a:lnTo>
                        <a:pt x="21" y="85"/>
                      </a:lnTo>
                      <a:lnTo>
                        <a:pt x="21" y="88"/>
                      </a:lnTo>
                      <a:lnTo>
                        <a:pt x="23" y="90"/>
                      </a:lnTo>
                      <a:lnTo>
                        <a:pt x="23" y="91"/>
                      </a:lnTo>
                      <a:lnTo>
                        <a:pt x="23" y="93"/>
                      </a:lnTo>
                      <a:lnTo>
                        <a:pt x="23" y="95"/>
                      </a:lnTo>
                      <a:lnTo>
                        <a:pt x="23" y="97"/>
                      </a:lnTo>
                      <a:lnTo>
                        <a:pt x="23" y="100"/>
                      </a:lnTo>
                      <a:lnTo>
                        <a:pt x="23" y="102"/>
                      </a:lnTo>
                      <a:lnTo>
                        <a:pt x="23" y="102"/>
                      </a:lnTo>
                      <a:lnTo>
                        <a:pt x="25" y="102"/>
                      </a:lnTo>
                      <a:lnTo>
                        <a:pt x="25" y="102"/>
                      </a:lnTo>
                      <a:lnTo>
                        <a:pt x="25" y="104"/>
                      </a:lnTo>
                      <a:lnTo>
                        <a:pt x="25" y="104"/>
                      </a:lnTo>
                      <a:lnTo>
                        <a:pt x="25" y="104"/>
                      </a:lnTo>
                      <a:lnTo>
                        <a:pt x="25" y="105"/>
                      </a:lnTo>
                      <a:lnTo>
                        <a:pt x="26" y="105"/>
                      </a:lnTo>
                      <a:lnTo>
                        <a:pt x="26" y="105"/>
                      </a:lnTo>
                      <a:lnTo>
                        <a:pt x="26" y="107"/>
                      </a:lnTo>
                      <a:lnTo>
                        <a:pt x="26" y="107"/>
                      </a:lnTo>
                      <a:lnTo>
                        <a:pt x="26" y="107"/>
                      </a:lnTo>
                      <a:lnTo>
                        <a:pt x="26" y="110"/>
                      </a:lnTo>
                      <a:lnTo>
                        <a:pt x="26" y="114"/>
                      </a:lnTo>
                      <a:lnTo>
                        <a:pt x="26" y="116"/>
                      </a:lnTo>
                      <a:lnTo>
                        <a:pt x="26" y="119"/>
                      </a:lnTo>
                      <a:lnTo>
                        <a:pt x="26" y="123"/>
                      </a:lnTo>
                      <a:lnTo>
                        <a:pt x="26" y="126"/>
                      </a:lnTo>
                      <a:lnTo>
                        <a:pt x="26" y="129"/>
                      </a:lnTo>
                      <a:lnTo>
                        <a:pt x="26" y="133"/>
                      </a:lnTo>
                      <a:lnTo>
                        <a:pt x="26" y="135"/>
                      </a:lnTo>
                      <a:lnTo>
                        <a:pt x="26" y="138"/>
                      </a:lnTo>
                      <a:lnTo>
                        <a:pt x="26" y="138"/>
                      </a:lnTo>
                      <a:lnTo>
                        <a:pt x="26" y="138"/>
                      </a:lnTo>
                      <a:lnTo>
                        <a:pt x="26" y="140"/>
                      </a:lnTo>
                      <a:lnTo>
                        <a:pt x="28" y="140"/>
                      </a:lnTo>
                      <a:lnTo>
                        <a:pt x="28" y="140"/>
                      </a:lnTo>
                      <a:lnTo>
                        <a:pt x="28" y="140"/>
                      </a:lnTo>
                      <a:lnTo>
                        <a:pt x="28" y="140"/>
                      </a:lnTo>
                      <a:lnTo>
                        <a:pt x="28" y="142"/>
                      </a:lnTo>
                      <a:lnTo>
                        <a:pt x="28" y="142"/>
                      </a:lnTo>
                      <a:lnTo>
                        <a:pt x="28" y="142"/>
                      </a:lnTo>
                      <a:lnTo>
                        <a:pt x="28" y="142"/>
                      </a:lnTo>
                      <a:lnTo>
                        <a:pt x="28" y="142"/>
                      </a:lnTo>
                      <a:lnTo>
                        <a:pt x="28" y="142"/>
                      </a:lnTo>
                      <a:lnTo>
                        <a:pt x="28" y="142"/>
                      </a:lnTo>
                      <a:lnTo>
                        <a:pt x="30" y="143"/>
                      </a:lnTo>
                      <a:lnTo>
                        <a:pt x="30" y="143"/>
                      </a:lnTo>
                      <a:lnTo>
                        <a:pt x="30" y="143"/>
                      </a:lnTo>
                      <a:lnTo>
                        <a:pt x="30" y="143"/>
                      </a:lnTo>
                      <a:lnTo>
                        <a:pt x="30" y="143"/>
                      </a:lnTo>
                      <a:lnTo>
                        <a:pt x="30" y="145"/>
                      </a:lnTo>
                      <a:lnTo>
                        <a:pt x="30" y="145"/>
                      </a:lnTo>
                      <a:lnTo>
                        <a:pt x="30" y="145"/>
                      </a:lnTo>
                      <a:lnTo>
                        <a:pt x="30" y="145"/>
                      </a:lnTo>
                      <a:lnTo>
                        <a:pt x="30" y="147"/>
                      </a:lnTo>
                      <a:lnTo>
                        <a:pt x="32" y="148"/>
                      </a:lnTo>
                      <a:lnTo>
                        <a:pt x="32" y="150"/>
                      </a:lnTo>
                      <a:lnTo>
                        <a:pt x="32" y="152"/>
                      </a:lnTo>
                      <a:lnTo>
                        <a:pt x="32" y="154"/>
                      </a:lnTo>
                      <a:lnTo>
                        <a:pt x="32" y="155"/>
                      </a:lnTo>
                      <a:lnTo>
                        <a:pt x="32" y="157"/>
                      </a:lnTo>
                      <a:lnTo>
                        <a:pt x="32" y="159"/>
                      </a:lnTo>
                      <a:lnTo>
                        <a:pt x="32" y="161"/>
                      </a:lnTo>
                      <a:lnTo>
                        <a:pt x="32" y="162"/>
                      </a:lnTo>
                      <a:lnTo>
                        <a:pt x="32" y="162"/>
                      </a:lnTo>
                      <a:lnTo>
                        <a:pt x="32" y="166"/>
                      </a:lnTo>
                      <a:lnTo>
                        <a:pt x="32" y="167"/>
                      </a:lnTo>
                      <a:lnTo>
                        <a:pt x="32" y="171"/>
                      </a:lnTo>
                      <a:lnTo>
                        <a:pt x="32" y="173"/>
                      </a:lnTo>
                      <a:lnTo>
                        <a:pt x="32" y="176"/>
                      </a:lnTo>
                      <a:lnTo>
                        <a:pt x="32" y="178"/>
                      </a:lnTo>
                      <a:lnTo>
                        <a:pt x="32" y="181"/>
                      </a:lnTo>
                      <a:lnTo>
                        <a:pt x="32" y="183"/>
                      </a:lnTo>
                      <a:lnTo>
                        <a:pt x="32" y="186"/>
                      </a:lnTo>
                      <a:lnTo>
                        <a:pt x="33" y="188"/>
                      </a:lnTo>
                      <a:lnTo>
                        <a:pt x="33" y="188"/>
                      </a:lnTo>
                      <a:lnTo>
                        <a:pt x="33" y="190"/>
                      </a:lnTo>
                      <a:lnTo>
                        <a:pt x="33" y="192"/>
                      </a:lnTo>
                      <a:lnTo>
                        <a:pt x="35" y="193"/>
                      </a:lnTo>
                      <a:lnTo>
                        <a:pt x="35" y="195"/>
                      </a:lnTo>
                      <a:lnTo>
                        <a:pt x="35" y="197"/>
                      </a:lnTo>
                      <a:lnTo>
                        <a:pt x="35" y="199"/>
                      </a:lnTo>
                      <a:lnTo>
                        <a:pt x="35" y="200"/>
                      </a:lnTo>
                      <a:lnTo>
                        <a:pt x="35" y="202"/>
                      </a:lnTo>
                      <a:lnTo>
                        <a:pt x="37" y="202"/>
                      </a:lnTo>
                      <a:lnTo>
                        <a:pt x="37" y="204"/>
                      </a:lnTo>
                      <a:lnTo>
                        <a:pt x="37" y="204"/>
                      </a:lnTo>
                      <a:lnTo>
                        <a:pt x="38" y="205"/>
                      </a:lnTo>
                      <a:lnTo>
                        <a:pt x="38" y="207"/>
                      </a:lnTo>
                      <a:lnTo>
                        <a:pt x="38" y="207"/>
                      </a:lnTo>
                      <a:lnTo>
                        <a:pt x="40" y="209"/>
                      </a:lnTo>
                      <a:lnTo>
                        <a:pt x="40" y="209"/>
                      </a:lnTo>
                      <a:lnTo>
                        <a:pt x="40" y="211"/>
                      </a:lnTo>
                      <a:lnTo>
                        <a:pt x="42" y="212"/>
                      </a:lnTo>
                      <a:lnTo>
                        <a:pt x="42" y="212"/>
                      </a:lnTo>
                      <a:lnTo>
                        <a:pt x="42" y="214"/>
                      </a:lnTo>
                      <a:lnTo>
                        <a:pt x="44" y="216"/>
                      </a:lnTo>
                      <a:lnTo>
                        <a:pt x="44" y="216"/>
                      </a:lnTo>
                      <a:lnTo>
                        <a:pt x="44" y="216"/>
                      </a:lnTo>
                      <a:lnTo>
                        <a:pt x="45" y="218"/>
                      </a:lnTo>
                      <a:lnTo>
                        <a:pt x="45" y="219"/>
                      </a:lnTo>
                      <a:lnTo>
                        <a:pt x="47" y="219"/>
                      </a:lnTo>
                      <a:lnTo>
                        <a:pt x="47" y="221"/>
                      </a:lnTo>
                      <a:lnTo>
                        <a:pt x="49" y="221"/>
                      </a:lnTo>
                      <a:lnTo>
                        <a:pt x="49" y="223"/>
                      </a:lnTo>
                      <a:lnTo>
                        <a:pt x="49" y="224"/>
                      </a:lnTo>
                      <a:lnTo>
                        <a:pt x="51" y="226"/>
                      </a:lnTo>
                      <a:lnTo>
                        <a:pt x="51" y="226"/>
                      </a:lnTo>
                      <a:lnTo>
                        <a:pt x="51" y="226"/>
                      </a:lnTo>
                      <a:lnTo>
                        <a:pt x="51" y="226"/>
                      </a:lnTo>
                      <a:lnTo>
                        <a:pt x="52" y="226"/>
                      </a:lnTo>
                      <a:lnTo>
                        <a:pt x="52" y="226"/>
                      </a:lnTo>
                      <a:lnTo>
                        <a:pt x="54" y="226"/>
                      </a:lnTo>
                      <a:lnTo>
                        <a:pt x="54" y="226"/>
                      </a:lnTo>
                      <a:lnTo>
                        <a:pt x="54" y="226"/>
                      </a:lnTo>
                      <a:lnTo>
                        <a:pt x="56" y="226"/>
                      </a:lnTo>
                      <a:lnTo>
                        <a:pt x="56" y="226"/>
                      </a:lnTo>
                      <a:lnTo>
                        <a:pt x="57" y="226"/>
                      </a:lnTo>
                      <a:lnTo>
                        <a:pt x="57" y="226"/>
                      </a:lnTo>
                      <a:lnTo>
                        <a:pt x="57" y="226"/>
                      </a:lnTo>
                      <a:lnTo>
                        <a:pt x="57" y="226"/>
                      </a:lnTo>
                      <a:lnTo>
                        <a:pt x="57" y="226"/>
                      </a:lnTo>
                      <a:lnTo>
                        <a:pt x="57" y="226"/>
                      </a:lnTo>
                      <a:lnTo>
                        <a:pt x="59" y="226"/>
                      </a:lnTo>
                      <a:lnTo>
                        <a:pt x="59" y="226"/>
                      </a:lnTo>
                      <a:lnTo>
                        <a:pt x="59" y="226"/>
                      </a:lnTo>
                      <a:lnTo>
                        <a:pt x="59" y="226"/>
                      </a:lnTo>
                      <a:lnTo>
                        <a:pt x="59" y="226"/>
                      </a:lnTo>
                      <a:lnTo>
                        <a:pt x="59" y="226"/>
                      </a:lnTo>
                      <a:lnTo>
                        <a:pt x="59" y="224"/>
                      </a:lnTo>
                      <a:lnTo>
                        <a:pt x="59" y="224"/>
                      </a:lnTo>
                      <a:lnTo>
                        <a:pt x="59" y="224"/>
                      </a:lnTo>
                      <a:lnTo>
                        <a:pt x="59" y="224"/>
                      </a:lnTo>
                      <a:lnTo>
                        <a:pt x="61" y="224"/>
                      </a:lnTo>
                      <a:lnTo>
                        <a:pt x="61" y="223"/>
                      </a:lnTo>
                      <a:lnTo>
                        <a:pt x="59" y="223"/>
                      </a:lnTo>
                      <a:lnTo>
                        <a:pt x="59" y="223"/>
                      </a:lnTo>
                      <a:lnTo>
                        <a:pt x="59" y="223"/>
                      </a:lnTo>
                      <a:lnTo>
                        <a:pt x="59" y="221"/>
                      </a:lnTo>
                      <a:lnTo>
                        <a:pt x="59" y="221"/>
                      </a:lnTo>
                      <a:lnTo>
                        <a:pt x="59" y="221"/>
                      </a:lnTo>
                      <a:lnTo>
                        <a:pt x="59" y="221"/>
                      </a:lnTo>
                      <a:lnTo>
                        <a:pt x="59" y="221"/>
                      </a:lnTo>
                      <a:lnTo>
                        <a:pt x="59" y="221"/>
                      </a:lnTo>
                      <a:lnTo>
                        <a:pt x="59" y="221"/>
                      </a:lnTo>
                      <a:lnTo>
                        <a:pt x="59" y="221"/>
                      </a:lnTo>
                      <a:lnTo>
                        <a:pt x="59" y="221"/>
                      </a:lnTo>
                      <a:lnTo>
                        <a:pt x="59" y="219"/>
                      </a:lnTo>
                      <a:lnTo>
                        <a:pt x="59" y="219"/>
                      </a:lnTo>
                      <a:lnTo>
                        <a:pt x="59" y="219"/>
                      </a:lnTo>
                      <a:lnTo>
                        <a:pt x="59" y="219"/>
                      </a:lnTo>
                      <a:lnTo>
                        <a:pt x="57" y="219"/>
                      </a:lnTo>
                      <a:lnTo>
                        <a:pt x="57" y="219"/>
                      </a:lnTo>
                      <a:lnTo>
                        <a:pt x="57" y="219"/>
                      </a:lnTo>
                      <a:lnTo>
                        <a:pt x="57" y="219"/>
                      </a:lnTo>
                      <a:lnTo>
                        <a:pt x="57" y="218"/>
                      </a:lnTo>
                      <a:lnTo>
                        <a:pt x="57" y="218"/>
                      </a:lnTo>
                      <a:lnTo>
                        <a:pt x="57" y="218"/>
                      </a:lnTo>
                      <a:lnTo>
                        <a:pt x="57" y="218"/>
                      </a:lnTo>
                      <a:lnTo>
                        <a:pt x="57" y="218"/>
                      </a:lnTo>
                      <a:lnTo>
                        <a:pt x="57" y="216"/>
                      </a:lnTo>
                      <a:lnTo>
                        <a:pt x="57" y="216"/>
                      </a:lnTo>
                      <a:lnTo>
                        <a:pt x="57" y="216"/>
                      </a:lnTo>
                      <a:lnTo>
                        <a:pt x="57" y="216"/>
                      </a:lnTo>
                      <a:lnTo>
                        <a:pt x="57" y="216"/>
                      </a:lnTo>
                      <a:lnTo>
                        <a:pt x="57" y="216"/>
                      </a:lnTo>
                      <a:lnTo>
                        <a:pt x="57" y="216"/>
                      </a:lnTo>
                      <a:lnTo>
                        <a:pt x="56" y="214"/>
                      </a:lnTo>
                      <a:lnTo>
                        <a:pt x="56" y="214"/>
                      </a:lnTo>
                      <a:lnTo>
                        <a:pt x="56" y="214"/>
                      </a:lnTo>
                      <a:lnTo>
                        <a:pt x="56" y="212"/>
                      </a:lnTo>
                      <a:lnTo>
                        <a:pt x="54" y="212"/>
                      </a:lnTo>
                      <a:lnTo>
                        <a:pt x="54" y="212"/>
                      </a:lnTo>
                      <a:lnTo>
                        <a:pt x="54" y="212"/>
                      </a:lnTo>
                      <a:lnTo>
                        <a:pt x="54" y="212"/>
                      </a:lnTo>
                      <a:lnTo>
                        <a:pt x="54" y="211"/>
                      </a:lnTo>
                      <a:lnTo>
                        <a:pt x="54" y="209"/>
                      </a:lnTo>
                      <a:lnTo>
                        <a:pt x="54" y="207"/>
                      </a:lnTo>
                      <a:lnTo>
                        <a:pt x="52" y="205"/>
                      </a:lnTo>
                      <a:lnTo>
                        <a:pt x="52" y="204"/>
                      </a:lnTo>
                      <a:lnTo>
                        <a:pt x="52" y="204"/>
                      </a:lnTo>
                      <a:lnTo>
                        <a:pt x="52" y="202"/>
                      </a:lnTo>
                      <a:lnTo>
                        <a:pt x="51" y="200"/>
                      </a:lnTo>
                      <a:lnTo>
                        <a:pt x="51" y="199"/>
                      </a:lnTo>
                      <a:lnTo>
                        <a:pt x="51" y="199"/>
                      </a:lnTo>
                      <a:lnTo>
                        <a:pt x="51" y="199"/>
                      </a:lnTo>
                      <a:lnTo>
                        <a:pt x="51" y="195"/>
                      </a:lnTo>
                      <a:lnTo>
                        <a:pt x="49" y="192"/>
                      </a:lnTo>
                      <a:lnTo>
                        <a:pt x="49" y="188"/>
                      </a:lnTo>
                      <a:lnTo>
                        <a:pt x="47" y="186"/>
                      </a:lnTo>
                      <a:lnTo>
                        <a:pt x="47" y="185"/>
                      </a:lnTo>
                      <a:lnTo>
                        <a:pt x="45" y="181"/>
                      </a:lnTo>
                      <a:lnTo>
                        <a:pt x="45" y="180"/>
                      </a:lnTo>
                      <a:lnTo>
                        <a:pt x="45" y="176"/>
                      </a:lnTo>
                      <a:lnTo>
                        <a:pt x="44" y="174"/>
                      </a:lnTo>
                      <a:lnTo>
                        <a:pt x="44" y="171"/>
                      </a:lnTo>
                      <a:lnTo>
                        <a:pt x="44" y="171"/>
                      </a:lnTo>
                      <a:lnTo>
                        <a:pt x="44" y="169"/>
                      </a:lnTo>
                      <a:lnTo>
                        <a:pt x="44" y="167"/>
                      </a:lnTo>
                      <a:lnTo>
                        <a:pt x="44" y="166"/>
                      </a:lnTo>
                      <a:lnTo>
                        <a:pt x="44" y="164"/>
                      </a:lnTo>
                      <a:lnTo>
                        <a:pt x="44" y="162"/>
                      </a:lnTo>
                      <a:lnTo>
                        <a:pt x="44" y="159"/>
                      </a:lnTo>
                      <a:lnTo>
                        <a:pt x="44" y="157"/>
                      </a:lnTo>
                      <a:lnTo>
                        <a:pt x="44" y="155"/>
                      </a:lnTo>
                      <a:lnTo>
                        <a:pt x="45" y="155"/>
                      </a:lnTo>
                      <a:lnTo>
                        <a:pt x="45" y="154"/>
                      </a:lnTo>
                      <a:lnTo>
                        <a:pt x="45" y="154"/>
                      </a:lnTo>
                      <a:lnTo>
                        <a:pt x="44" y="154"/>
                      </a:lnTo>
                      <a:lnTo>
                        <a:pt x="44" y="152"/>
                      </a:lnTo>
                      <a:lnTo>
                        <a:pt x="42" y="150"/>
                      </a:lnTo>
                      <a:lnTo>
                        <a:pt x="42" y="148"/>
                      </a:lnTo>
                      <a:lnTo>
                        <a:pt x="42" y="147"/>
                      </a:lnTo>
                      <a:lnTo>
                        <a:pt x="40" y="147"/>
                      </a:lnTo>
                      <a:lnTo>
                        <a:pt x="40" y="145"/>
                      </a:lnTo>
                      <a:lnTo>
                        <a:pt x="40" y="143"/>
                      </a:lnTo>
                      <a:lnTo>
                        <a:pt x="38" y="142"/>
                      </a:lnTo>
                      <a:lnTo>
                        <a:pt x="38" y="140"/>
                      </a:lnTo>
                      <a:lnTo>
                        <a:pt x="38" y="140"/>
                      </a:lnTo>
                      <a:lnTo>
                        <a:pt x="38" y="136"/>
                      </a:lnTo>
                      <a:lnTo>
                        <a:pt x="37" y="133"/>
                      </a:lnTo>
                      <a:lnTo>
                        <a:pt x="37" y="131"/>
                      </a:lnTo>
                      <a:lnTo>
                        <a:pt x="37" y="128"/>
                      </a:lnTo>
                      <a:lnTo>
                        <a:pt x="37" y="124"/>
                      </a:lnTo>
                      <a:lnTo>
                        <a:pt x="37" y="121"/>
                      </a:lnTo>
                      <a:lnTo>
                        <a:pt x="37" y="117"/>
                      </a:lnTo>
                      <a:lnTo>
                        <a:pt x="37" y="114"/>
                      </a:lnTo>
                      <a:lnTo>
                        <a:pt x="37" y="112"/>
                      </a:lnTo>
                      <a:lnTo>
                        <a:pt x="37" y="109"/>
                      </a:lnTo>
                      <a:lnTo>
                        <a:pt x="37" y="109"/>
                      </a:lnTo>
                      <a:lnTo>
                        <a:pt x="37" y="109"/>
                      </a:lnTo>
                      <a:lnTo>
                        <a:pt x="35" y="107"/>
                      </a:lnTo>
                      <a:lnTo>
                        <a:pt x="35" y="107"/>
                      </a:lnTo>
                      <a:lnTo>
                        <a:pt x="35" y="107"/>
                      </a:lnTo>
                      <a:lnTo>
                        <a:pt x="35" y="107"/>
                      </a:lnTo>
                      <a:lnTo>
                        <a:pt x="35" y="107"/>
                      </a:lnTo>
                      <a:lnTo>
                        <a:pt x="35" y="107"/>
                      </a:lnTo>
                      <a:lnTo>
                        <a:pt x="35" y="105"/>
                      </a:lnTo>
                      <a:lnTo>
                        <a:pt x="33" y="105"/>
                      </a:lnTo>
                      <a:lnTo>
                        <a:pt x="33" y="105"/>
                      </a:lnTo>
                      <a:lnTo>
                        <a:pt x="33" y="105"/>
                      </a:lnTo>
                      <a:lnTo>
                        <a:pt x="33" y="104"/>
                      </a:lnTo>
                      <a:lnTo>
                        <a:pt x="33" y="100"/>
                      </a:lnTo>
                      <a:lnTo>
                        <a:pt x="33" y="98"/>
                      </a:lnTo>
                      <a:lnTo>
                        <a:pt x="33" y="95"/>
                      </a:lnTo>
                      <a:lnTo>
                        <a:pt x="33" y="93"/>
                      </a:lnTo>
                      <a:lnTo>
                        <a:pt x="33" y="90"/>
                      </a:lnTo>
                      <a:lnTo>
                        <a:pt x="33" y="88"/>
                      </a:lnTo>
                      <a:lnTo>
                        <a:pt x="33" y="86"/>
                      </a:lnTo>
                      <a:lnTo>
                        <a:pt x="35" y="83"/>
                      </a:lnTo>
                      <a:lnTo>
                        <a:pt x="37" y="81"/>
                      </a:lnTo>
                      <a:lnTo>
                        <a:pt x="37" y="81"/>
                      </a:lnTo>
                      <a:lnTo>
                        <a:pt x="37" y="78"/>
                      </a:lnTo>
                      <a:lnTo>
                        <a:pt x="37" y="74"/>
                      </a:lnTo>
                      <a:lnTo>
                        <a:pt x="37" y="72"/>
                      </a:lnTo>
                      <a:lnTo>
                        <a:pt x="37" y="69"/>
                      </a:lnTo>
                      <a:lnTo>
                        <a:pt x="37" y="66"/>
                      </a:lnTo>
                      <a:lnTo>
                        <a:pt x="37" y="62"/>
                      </a:lnTo>
                      <a:lnTo>
                        <a:pt x="37" y="59"/>
                      </a:lnTo>
                      <a:lnTo>
                        <a:pt x="37" y="55"/>
                      </a:lnTo>
                      <a:lnTo>
                        <a:pt x="37" y="52"/>
                      </a:lnTo>
                      <a:lnTo>
                        <a:pt x="35" y="48"/>
                      </a:lnTo>
                      <a:lnTo>
                        <a:pt x="35" y="48"/>
                      </a:lnTo>
                      <a:lnTo>
                        <a:pt x="35" y="48"/>
                      </a:lnTo>
                      <a:lnTo>
                        <a:pt x="35" y="48"/>
                      </a:lnTo>
                      <a:lnTo>
                        <a:pt x="35" y="47"/>
                      </a:lnTo>
                      <a:lnTo>
                        <a:pt x="35" y="47"/>
                      </a:lnTo>
                      <a:lnTo>
                        <a:pt x="35" y="45"/>
                      </a:lnTo>
                      <a:lnTo>
                        <a:pt x="35" y="45"/>
                      </a:lnTo>
                      <a:lnTo>
                        <a:pt x="35" y="45"/>
                      </a:lnTo>
                      <a:lnTo>
                        <a:pt x="33" y="43"/>
                      </a:lnTo>
                      <a:lnTo>
                        <a:pt x="33" y="43"/>
                      </a:lnTo>
                      <a:lnTo>
                        <a:pt x="33" y="43"/>
                      </a:lnTo>
                      <a:lnTo>
                        <a:pt x="33" y="43"/>
                      </a:lnTo>
                      <a:lnTo>
                        <a:pt x="33" y="41"/>
                      </a:lnTo>
                      <a:lnTo>
                        <a:pt x="33" y="38"/>
                      </a:lnTo>
                      <a:lnTo>
                        <a:pt x="33" y="36"/>
                      </a:lnTo>
                      <a:lnTo>
                        <a:pt x="33" y="34"/>
                      </a:lnTo>
                      <a:lnTo>
                        <a:pt x="32" y="33"/>
                      </a:lnTo>
                      <a:lnTo>
                        <a:pt x="32" y="31"/>
                      </a:lnTo>
                      <a:lnTo>
                        <a:pt x="30" y="29"/>
                      </a:lnTo>
                      <a:lnTo>
                        <a:pt x="30" y="27"/>
                      </a:lnTo>
                      <a:lnTo>
                        <a:pt x="28" y="26"/>
                      </a:lnTo>
                      <a:lnTo>
                        <a:pt x="28" y="24"/>
                      </a:lnTo>
                      <a:lnTo>
                        <a:pt x="28" y="24"/>
                      </a:lnTo>
                      <a:lnTo>
                        <a:pt x="28" y="24"/>
                      </a:lnTo>
                      <a:lnTo>
                        <a:pt x="26" y="24"/>
                      </a:lnTo>
                      <a:lnTo>
                        <a:pt x="26" y="22"/>
                      </a:lnTo>
                      <a:lnTo>
                        <a:pt x="26" y="22"/>
                      </a:lnTo>
                      <a:lnTo>
                        <a:pt x="26" y="22"/>
                      </a:lnTo>
                      <a:lnTo>
                        <a:pt x="26" y="22"/>
                      </a:lnTo>
                      <a:lnTo>
                        <a:pt x="26" y="22"/>
                      </a:lnTo>
                      <a:lnTo>
                        <a:pt x="26" y="22"/>
                      </a:lnTo>
                      <a:lnTo>
                        <a:pt x="26" y="22"/>
                      </a:lnTo>
                      <a:lnTo>
                        <a:pt x="26" y="22"/>
                      </a:lnTo>
                      <a:lnTo>
                        <a:pt x="26" y="22"/>
                      </a:lnTo>
                      <a:lnTo>
                        <a:pt x="26" y="21"/>
                      </a:lnTo>
                      <a:lnTo>
                        <a:pt x="26" y="17"/>
                      </a:lnTo>
                      <a:lnTo>
                        <a:pt x="28" y="15"/>
                      </a:lnTo>
                      <a:lnTo>
                        <a:pt x="28" y="12"/>
                      </a:lnTo>
                      <a:lnTo>
                        <a:pt x="30" y="10"/>
                      </a:lnTo>
                      <a:lnTo>
                        <a:pt x="30" y="8"/>
                      </a:lnTo>
                      <a:lnTo>
                        <a:pt x="32" y="5"/>
                      </a:lnTo>
                      <a:lnTo>
                        <a:pt x="32" y="3"/>
                      </a:lnTo>
                      <a:lnTo>
                        <a:pt x="32" y="2"/>
                      </a:lnTo>
                      <a:lnTo>
                        <a:pt x="32" y="0"/>
                      </a:lnTo>
                      <a:lnTo>
                        <a:pt x="32" y="0"/>
                      </a:lnTo>
                      <a:lnTo>
                        <a:pt x="30" y="0"/>
                      </a:lnTo>
                      <a:lnTo>
                        <a:pt x="28" y="2"/>
                      </a:lnTo>
                      <a:lnTo>
                        <a:pt x="25" y="2"/>
                      </a:lnTo>
                      <a:lnTo>
                        <a:pt x="23" y="3"/>
                      </a:lnTo>
                      <a:lnTo>
                        <a:pt x="19" y="5"/>
                      </a:lnTo>
                      <a:lnTo>
                        <a:pt x="16" y="7"/>
                      </a:lnTo>
                      <a:lnTo>
                        <a:pt x="14" y="7"/>
                      </a:lnTo>
                      <a:lnTo>
                        <a:pt x="11" y="8"/>
                      </a:lnTo>
                      <a:lnTo>
                        <a:pt x="9" y="10"/>
                      </a:lnTo>
                      <a:lnTo>
                        <a:pt x="9" y="10"/>
                      </a:lnTo>
                      <a:lnTo>
                        <a:pt x="9" y="10"/>
                      </a:lnTo>
                      <a:lnTo>
                        <a:pt x="9" y="10"/>
                      </a:lnTo>
                      <a:lnTo>
                        <a:pt x="9" y="12"/>
                      </a:lnTo>
                      <a:lnTo>
                        <a:pt x="9" y="12"/>
                      </a:lnTo>
                      <a:lnTo>
                        <a:pt x="7" y="12"/>
                      </a:lnTo>
                      <a:lnTo>
                        <a:pt x="7" y="12"/>
                      </a:lnTo>
                      <a:lnTo>
                        <a:pt x="7" y="14"/>
                      </a:lnTo>
                      <a:lnTo>
                        <a:pt x="7" y="14"/>
                      </a:lnTo>
                      <a:lnTo>
                        <a:pt x="7" y="14"/>
                      </a:lnTo>
                      <a:lnTo>
                        <a:pt x="7" y="14"/>
                      </a:lnTo>
                      <a:lnTo>
                        <a:pt x="7" y="14"/>
                      </a:lnTo>
                      <a:lnTo>
                        <a:pt x="7" y="14"/>
                      </a:lnTo>
                    </a:path>
                  </a:pathLst>
                </a:custGeom>
                <a:noFill/>
                <a:ln w="3175">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45" name="Freeform 113"/>
                <p:cNvSpPr>
                  <a:spLocks/>
                </p:cNvSpPr>
                <p:nvPr/>
              </p:nvSpPr>
              <p:spPr bwMode="auto">
                <a:xfrm>
                  <a:off x="2413" y="2227"/>
                  <a:ext cx="330" cy="284"/>
                </a:xfrm>
                <a:custGeom>
                  <a:avLst/>
                  <a:gdLst>
                    <a:gd name="T0" fmla="*/ 93 w 658"/>
                    <a:gd name="T1" fmla="*/ 21 h 568"/>
                    <a:gd name="T2" fmla="*/ 40 w 658"/>
                    <a:gd name="T3" fmla="*/ 2 h 568"/>
                    <a:gd name="T4" fmla="*/ 26 w 658"/>
                    <a:gd name="T5" fmla="*/ 0 h 568"/>
                    <a:gd name="T6" fmla="*/ 2 w 658"/>
                    <a:gd name="T7" fmla="*/ 36 h 568"/>
                    <a:gd name="T8" fmla="*/ 40 w 658"/>
                    <a:gd name="T9" fmla="*/ 65 h 568"/>
                    <a:gd name="T10" fmla="*/ 88 w 658"/>
                    <a:gd name="T11" fmla="*/ 88 h 568"/>
                    <a:gd name="T12" fmla="*/ 152 w 658"/>
                    <a:gd name="T13" fmla="*/ 122 h 568"/>
                    <a:gd name="T14" fmla="*/ 181 w 658"/>
                    <a:gd name="T15" fmla="*/ 154 h 568"/>
                    <a:gd name="T16" fmla="*/ 161 w 658"/>
                    <a:gd name="T17" fmla="*/ 188 h 568"/>
                    <a:gd name="T18" fmla="*/ 123 w 658"/>
                    <a:gd name="T19" fmla="*/ 224 h 568"/>
                    <a:gd name="T20" fmla="*/ 88 w 658"/>
                    <a:gd name="T21" fmla="*/ 254 h 568"/>
                    <a:gd name="T22" fmla="*/ 57 w 658"/>
                    <a:gd name="T23" fmla="*/ 288 h 568"/>
                    <a:gd name="T24" fmla="*/ 41 w 658"/>
                    <a:gd name="T25" fmla="*/ 318 h 568"/>
                    <a:gd name="T26" fmla="*/ 64 w 658"/>
                    <a:gd name="T27" fmla="*/ 314 h 568"/>
                    <a:gd name="T28" fmla="*/ 147 w 658"/>
                    <a:gd name="T29" fmla="*/ 269 h 568"/>
                    <a:gd name="T30" fmla="*/ 204 w 658"/>
                    <a:gd name="T31" fmla="*/ 259 h 568"/>
                    <a:gd name="T32" fmla="*/ 223 w 658"/>
                    <a:gd name="T33" fmla="*/ 306 h 568"/>
                    <a:gd name="T34" fmla="*/ 250 w 658"/>
                    <a:gd name="T35" fmla="*/ 338 h 568"/>
                    <a:gd name="T36" fmla="*/ 247 w 658"/>
                    <a:gd name="T37" fmla="*/ 383 h 568"/>
                    <a:gd name="T38" fmla="*/ 218 w 658"/>
                    <a:gd name="T39" fmla="*/ 466 h 568"/>
                    <a:gd name="T40" fmla="*/ 235 w 658"/>
                    <a:gd name="T41" fmla="*/ 560 h 568"/>
                    <a:gd name="T42" fmla="*/ 257 w 658"/>
                    <a:gd name="T43" fmla="*/ 532 h 568"/>
                    <a:gd name="T44" fmla="*/ 261 w 658"/>
                    <a:gd name="T45" fmla="*/ 477 h 568"/>
                    <a:gd name="T46" fmla="*/ 275 w 658"/>
                    <a:gd name="T47" fmla="*/ 418 h 568"/>
                    <a:gd name="T48" fmla="*/ 285 w 658"/>
                    <a:gd name="T49" fmla="*/ 389 h 568"/>
                    <a:gd name="T50" fmla="*/ 309 w 658"/>
                    <a:gd name="T51" fmla="*/ 376 h 568"/>
                    <a:gd name="T52" fmla="*/ 330 w 658"/>
                    <a:gd name="T53" fmla="*/ 409 h 568"/>
                    <a:gd name="T54" fmla="*/ 332 w 658"/>
                    <a:gd name="T55" fmla="*/ 430 h 568"/>
                    <a:gd name="T56" fmla="*/ 328 w 658"/>
                    <a:gd name="T57" fmla="*/ 466 h 568"/>
                    <a:gd name="T58" fmla="*/ 330 w 658"/>
                    <a:gd name="T59" fmla="*/ 499 h 568"/>
                    <a:gd name="T60" fmla="*/ 349 w 658"/>
                    <a:gd name="T61" fmla="*/ 515 h 568"/>
                    <a:gd name="T62" fmla="*/ 392 w 658"/>
                    <a:gd name="T63" fmla="*/ 485 h 568"/>
                    <a:gd name="T64" fmla="*/ 434 w 658"/>
                    <a:gd name="T65" fmla="*/ 427 h 568"/>
                    <a:gd name="T66" fmla="*/ 447 w 658"/>
                    <a:gd name="T67" fmla="*/ 420 h 568"/>
                    <a:gd name="T68" fmla="*/ 475 w 658"/>
                    <a:gd name="T69" fmla="*/ 430 h 568"/>
                    <a:gd name="T70" fmla="*/ 499 w 658"/>
                    <a:gd name="T71" fmla="*/ 440 h 568"/>
                    <a:gd name="T72" fmla="*/ 542 w 658"/>
                    <a:gd name="T73" fmla="*/ 454 h 568"/>
                    <a:gd name="T74" fmla="*/ 577 w 658"/>
                    <a:gd name="T75" fmla="*/ 463 h 568"/>
                    <a:gd name="T76" fmla="*/ 600 w 658"/>
                    <a:gd name="T77" fmla="*/ 477 h 568"/>
                    <a:gd name="T78" fmla="*/ 631 w 658"/>
                    <a:gd name="T79" fmla="*/ 515 h 568"/>
                    <a:gd name="T80" fmla="*/ 651 w 658"/>
                    <a:gd name="T81" fmla="*/ 546 h 568"/>
                    <a:gd name="T82" fmla="*/ 658 w 658"/>
                    <a:gd name="T83" fmla="*/ 546 h 568"/>
                    <a:gd name="T84" fmla="*/ 648 w 658"/>
                    <a:gd name="T85" fmla="*/ 518 h 568"/>
                    <a:gd name="T86" fmla="*/ 634 w 658"/>
                    <a:gd name="T87" fmla="*/ 487 h 568"/>
                    <a:gd name="T88" fmla="*/ 625 w 658"/>
                    <a:gd name="T89" fmla="*/ 470 h 568"/>
                    <a:gd name="T90" fmla="*/ 613 w 658"/>
                    <a:gd name="T91" fmla="*/ 442 h 568"/>
                    <a:gd name="T92" fmla="*/ 606 w 658"/>
                    <a:gd name="T93" fmla="*/ 399 h 568"/>
                    <a:gd name="T94" fmla="*/ 603 w 658"/>
                    <a:gd name="T95" fmla="*/ 361 h 568"/>
                    <a:gd name="T96" fmla="*/ 603 w 658"/>
                    <a:gd name="T97" fmla="*/ 34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58" h="568">
                      <a:moveTo>
                        <a:pt x="143" y="59"/>
                      </a:moveTo>
                      <a:lnTo>
                        <a:pt x="126" y="43"/>
                      </a:lnTo>
                      <a:lnTo>
                        <a:pt x="111" y="31"/>
                      </a:lnTo>
                      <a:lnTo>
                        <a:pt x="93" y="21"/>
                      </a:lnTo>
                      <a:lnTo>
                        <a:pt x="78" y="14"/>
                      </a:lnTo>
                      <a:lnTo>
                        <a:pt x="64" y="8"/>
                      </a:lnTo>
                      <a:lnTo>
                        <a:pt x="52" y="5"/>
                      </a:lnTo>
                      <a:lnTo>
                        <a:pt x="40" y="2"/>
                      </a:lnTo>
                      <a:lnTo>
                        <a:pt x="33" y="2"/>
                      </a:lnTo>
                      <a:lnTo>
                        <a:pt x="28" y="0"/>
                      </a:lnTo>
                      <a:lnTo>
                        <a:pt x="26" y="0"/>
                      </a:lnTo>
                      <a:lnTo>
                        <a:pt x="26" y="0"/>
                      </a:lnTo>
                      <a:lnTo>
                        <a:pt x="12" y="10"/>
                      </a:lnTo>
                      <a:lnTo>
                        <a:pt x="3" y="19"/>
                      </a:lnTo>
                      <a:lnTo>
                        <a:pt x="0" y="27"/>
                      </a:lnTo>
                      <a:lnTo>
                        <a:pt x="2" y="36"/>
                      </a:lnTo>
                      <a:lnTo>
                        <a:pt x="7" y="43"/>
                      </a:lnTo>
                      <a:lnTo>
                        <a:pt x="15" y="52"/>
                      </a:lnTo>
                      <a:lnTo>
                        <a:pt x="26" y="59"/>
                      </a:lnTo>
                      <a:lnTo>
                        <a:pt x="40" y="65"/>
                      </a:lnTo>
                      <a:lnTo>
                        <a:pt x="55" y="72"/>
                      </a:lnTo>
                      <a:lnTo>
                        <a:pt x="71" y="81"/>
                      </a:lnTo>
                      <a:lnTo>
                        <a:pt x="71" y="81"/>
                      </a:lnTo>
                      <a:lnTo>
                        <a:pt x="88" y="88"/>
                      </a:lnTo>
                      <a:lnTo>
                        <a:pt x="105" y="97"/>
                      </a:lnTo>
                      <a:lnTo>
                        <a:pt x="123" y="105"/>
                      </a:lnTo>
                      <a:lnTo>
                        <a:pt x="136" y="114"/>
                      </a:lnTo>
                      <a:lnTo>
                        <a:pt x="152" y="122"/>
                      </a:lnTo>
                      <a:lnTo>
                        <a:pt x="162" y="131"/>
                      </a:lnTo>
                      <a:lnTo>
                        <a:pt x="173" y="138"/>
                      </a:lnTo>
                      <a:lnTo>
                        <a:pt x="178" y="147"/>
                      </a:lnTo>
                      <a:lnTo>
                        <a:pt x="181" y="154"/>
                      </a:lnTo>
                      <a:lnTo>
                        <a:pt x="180" y="159"/>
                      </a:lnTo>
                      <a:lnTo>
                        <a:pt x="180" y="159"/>
                      </a:lnTo>
                      <a:lnTo>
                        <a:pt x="171" y="174"/>
                      </a:lnTo>
                      <a:lnTo>
                        <a:pt x="161" y="188"/>
                      </a:lnTo>
                      <a:lnTo>
                        <a:pt x="152" y="199"/>
                      </a:lnTo>
                      <a:lnTo>
                        <a:pt x="142" y="209"/>
                      </a:lnTo>
                      <a:lnTo>
                        <a:pt x="131" y="218"/>
                      </a:lnTo>
                      <a:lnTo>
                        <a:pt x="123" y="224"/>
                      </a:lnTo>
                      <a:lnTo>
                        <a:pt x="114" y="233"/>
                      </a:lnTo>
                      <a:lnTo>
                        <a:pt x="104" y="240"/>
                      </a:lnTo>
                      <a:lnTo>
                        <a:pt x="97" y="247"/>
                      </a:lnTo>
                      <a:lnTo>
                        <a:pt x="88" y="254"/>
                      </a:lnTo>
                      <a:lnTo>
                        <a:pt x="88" y="254"/>
                      </a:lnTo>
                      <a:lnTo>
                        <a:pt x="76" y="264"/>
                      </a:lnTo>
                      <a:lnTo>
                        <a:pt x="66" y="276"/>
                      </a:lnTo>
                      <a:lnTo>
                        <a:pt x="57" y="288"/>
                      </a:lnTo>
                      <a:lnTo>
                        <a:pt x="50" y="297"/>
                      </a:lnTo>
                      <a:lnTo>
                        <a:pt x="45" y="307"/>
                      </a:lnTo>
                      <a:lnTo>
                        <a:pt x="41" y="314"/>
                      </a:lnTo>
                      <a:lnTo>
                        <a:pt x="41" y="318"/>
                      </a:lnTo>
                      <a:lnTo>
                        <a:pt x="45" y="321"/>
                      </a:lnTo>
                      <a:lnTo>
                        <a:pt x="54" y="319"/>
                      </a:lnTo>
                      <a:lnTo>
                        <a:pt x="64" y="314"/>
                      </a:lnTo>
                      <a:lnTo>
                        <a:pt x="64" y="314"/>
                      </a:lnTo>
                      <a:lnTo>
                        <a:pt x="86" y="302"/>
                      </a:lnTo>
                      <a:lnTo>
                        <a:pt x="107" y="290"/>
                      </a:lnTo>
                      <a:lnTo>
                        <a:pt x="128" y="280"/>
                      </a:lnTo>
                      <a:lnTo>
                        <a:pt x="147" y="269"/>
                      </a:lnTo>
                      <a:lnTo>
                        <a:pt x="164" y="261"/>
                      </a:lnTo>
                      <a:lnTo>
                        <a:pt x="180" y="256"/>
                      </a:lnTo>
                      <a:lnTo>
                        <a:pt x="192" y="256"/>
                      </a:lnTo>
                      <a:lnTo>
                        <a:pt x="204" y="259"/>
                      </a:lnTo>
                      <a:lnTo>
                        <a:pt x="212" y="269"/>
                      </a:lnTo>
                      <a:lnTo>
                        <a:pt x="218" y="287"/>
                      </a:lnTo>
                      <a:lnTo>
                        <a:pt x="218" y="287"/>
                      </a:lnTo>
                      <a:lnTo>
                        <a:pt x="223" y="306"/>
                      </a:lnTo>
                      <a:lnTo>
                        <a:pt x="230" y="318"/>
                      </a:lnTo>
                      <a:lnTo>
                        <a:pt x="237" y="326"/>
                      </a:lnTo>
                      <a:lnTo>
                        <a:pt x="244" y="333"/>
                      </a:lnTo>
                      <a:lnTo>
                        <a:pt x="250" y="338"/>
                      </a:lnTo>
                      <a:lnTo>
                        <a:pt x="256" y="345"/>
                      </a:lnTo>
                      <a:lnTo>
                        <a:pt x="256" y="354"/>
                      </a:lnTo>
                      <a:lnTo>
                        <a:pt x="254" y="366"/>
                      </a:lnTo>
                      <a:lnTo>
                        <a:pt x="247" y="383"/>
                      </a:lnTo>
                      <a:lnTo>
                        <a:pt x="235" y="408"/>
                      </a:lnTo>
                      <a:lnTo>
                        <a:pt x="235" y="408"/>
                      </a:lnTo>
                      <a:lnTo>
                        <a:pt x="223" y="437"/>
                      </a:lnTo>
                      <a:lnTo>
                        <a:pt x="218" y="466"/>
                      </a:lnTo>
                      <a:lnTo>
                        <a:pt x="218" y="496"/>
                      </a:lnTo>
                      <a:lnTo>
                        <a:pt x="221" y="522"/>
                      </a:lnTo>
                      <a:lnTo>
                        <a:pt x="226" y="544"/>
                      </a:lnTo>
                      <a:lnTo>
                        <a:pt x="235" y="560"/>
                      </a:lnTo>
                      <a:lnTo>
                        <a:pt x="242" y="568"/>
                      </a:lnTo>
                      <a:lnTo>
                        <a:pt x="249" y="568"/>
                      </a:lnTo>
                      <a:lnTo>
                        <a:pt x="254" y="556"/>
                      </a:lnTo>
                      <a:lnTo>
                        <a:pt x="257" y="532"/>
                      </a:lnTo>
                      <a:lnTo>
                        <a:pt x="257" y="532"/>
                      </a:lnTo>
                      <a:lnTo>
                        <a:pt x="257" y="513"/>
                      </a:lnTo>
                      <a:lnTo>
                        <a:pt x="259" y="494"/>
                      </a:lnTo>
                      <a:lnTo>
                        <a:pt x="261" y="477"/>
                      </a:lnTo>
                      <a:lnTo>
                        <a:pt x="264" y="459"/>
                      </a:lnTo>
                      <a:lnTo>
                        <a:pt x="266" y="444"/>
                      </a:lnTo>
                      <a:lnTo>
                        <a:pt x="271" y="430"/>
                      </a:lnTo>
                      <a:lnTo>
                        <a:pt x="275" y="418"/>
                      </a:lnTo>
                      <a:lnTo>
                        <a:pt x="278" y="406"/>
                      </a:lnTo>
                      <a:lnTo>
                        <a:pt x="282" y="396"/>
                      </a:lnTo>
                      <a:lnTo>
                        <a:pt x="285" y="389"/>
                      </a:lnTo>
                      <a:lnTo>
                        <a:pt x="285" y="389"/>
                      </a:lnTo>
                      <a:lnTo>
                        <a:pt x="290" y="378"/>
                      </a:lnTo>
                      <a:lnTo>
                        <a:pt x="295" y="373"/>
                      </a:lnTo>
                      <a:lnTo>
                        <a:pt x="302" y="373"/>
                      </a:lnTo>
                      <a:lnTo>
                        <a:pt x="309" y="376"/>
                      </a:lnTo>
                      <a:lnTo>
                        <a:pt x="316" y="383"/>
                      </a:lnTo>
                      <a:lnTo>
                        <a:pt x="321" y="390"/>
                      </a:lnTo>
                      <a:lnTo>
                        <a:pt x="327" y="399"/>
                      </a:lnTo>
                      <a:lnTo>
                        <a:pt x="330" y="409"/>
                      </a:lnTo>
                      <a:lnTo>
                        <a:pt x="333" y="416"/>
                      </a:lnTo>
                      <a:lnTo>
                        <a:pt x="333" y="423"/>
                      </a:lnTo>
                      <a:lnTo>
                        <a:pt x="333" y="423"/>
                      </a:lnTo>
                      <a:lnTo>
                        <a:pt x="332" y="430"/>
                      </a:lnTo>
                      <a:lnTo>
                        <a:pt x="330" y="439"/>
                      </a:lnTo>
                      <a:lnTo>
                        <a:pt x="330" y="447"/>
                      </a:lnTo>
                      <a:lnTo>
                        <a:pt x="328" y="458"/>
                      </a:lnTo>
                      <a:lnTo>
                        <a:pt x="328" y="466"/>
                      </a:lnTo>
                      <a:lnTo>
                        <a:pt x="328" y="477"/>
                      </a:lnTo>
                      <a:lnTo>
                        <a:pt x="328" y="485"/>
                      </a:lnTo>
                      <a:lnTo>
                        <a:pt x="330" y="494"/>
                      </a:lnTo>
                      <a:lnTo>
                        <a:pt x="330" y="499"/>
                      </a:lnTo>
                      <a:lnTo>
                        <a:pt x="332" y="504"/>
                      </a:lnTo>
                      <a:lnTo>
                        <a:pt x="332" y="504"/>
                      </a:lnTo>
                      <a:lnTo>
                        <a:pt x="340" y="511"/>
                      </a:lnTo>
                      <a:lnTo>
                        <a:pt x="349" y="515"/>
                      </a:lnTo>
                      <a:lnTo>
                        <a:pt x="359" y="511"/>
                      </a:lnTo>
                      <a:lnTo>
                        <a:pt x="370" y="506"/>
                      </a:lnTo>
                      <a:lnTo>
                        <a:pt x="380" y="497"/>
                      </a:lnTo>
                      <a:lnTo>
                        <a:pt x="392" y="485"/>
                      </a:lnTo>
                      <a:lnTo>
                        <a:pt x="403" y="472"/>
                      </a:lnTo>
                      <a:lnTo>
                        <a:pt x="415" y="458"/>
                      </a:lnTo>
                      <a:lnTo>
                        <a:pt x="425" y="442"/>
                      </a:lnTo>
                      <a:lnTo>
                        <a:pt x="434" y="427"/>
                      </a:lnTo>
                      <a:lnTo>
                        <a:pt x="434" y="427"/>
                      </a:lnTo>
                      <a:lnTo>
                        <a:pt x="437" y="423"/>
                      </a:lnTo>
                      <a:lnTo>
                        <a:pt x="442" y="420"/>
                      </a:lnTo>
                      <a:lnTo>
                        <a:pt x="447" y="420"/>
                      </a:lnTo>
                      <a:lnTo>
                        <a:pt x="453" y="421"/>
                      </a:lnTo>
                      <a:lnTo>
                        <a:pt x="460" y="423"/>
                      </a:lnTo>
                      <a:lnTo>
                        <a:pt x="466" y="427"/>
                      </a:lnTo>
                      <a:lnTo>
                        <a:pt x="475" y="430"/>
                      </a:lnTo>
                      <a:lnTo>
                        <a:pt x="482" y="434"/>
                      </a:lnTo>
                      <a:lnTo>
                        <a:pt x="491" y="437"/>
                      </a:lnTo>
                      <a:lnTo>
                        <a:pt x="499" y="440"/>
                      </a:lnTo>
                      <a:lnTo>
                        <a:pt x="499" y="440"/>
                      </a:lnTo>
                      <a:lnTo>
                        <a:pt x="510" y="444"/>
                      </a:lnTo>
                      <a:lnTo>
                        <a:pt x="520" y="447"/>
                      </a:lnTo>
                      <a:lnTo>
                        <a:pt x="532" y="451"/>
                      </a:lnTo>
                      <a:lnTo>
                        <a:pt x="542" y="454"/>
                      </a:lnTo>
                      <a:lnTo>
                        <a:pt x="551" y="456"/>
                      </a:lnTo>
                      <a:lnTo>
                        <a:pt x="562" y="458"/>
                      </a:lnTo>
                      <a:lnTo>
                        <a:pt x="570" y="461"/>
                      </a:lnTo>
                      <a:lnTo>
                        <a:pt x="577" y="463"/>
                      </a:lnTo>
                      <a:lnTo>
                        <a:pt x="584" y="466"/>
                      </a:lnTo>
                      <a:lnTo>
                        <a:pt x="591" y="470"/>
                      </a:lnTo>
                      <a:lnTo>
                        <a:pt x="591" y="470"/>
                      </a:lnTo>
                      <a:lnTo>
                        <a:pt x="600" y="477"/>
                      </a:lnTo>
                      <a:lnTo>
                        <a:pt x="608" y="485"/>
                      </a:lnTo>
                      <a:lnTo>
                        <a:pt x="615" y="494"/>
                      </a:lnTo>
                      <a:lnTo>
                        <a:pt x="624" y="504"/>
                      </a:lnTo>
                      <a:lnTo>
                        <a:pt x="631" y="515"/>
                      </a:lnTo>
                      <a:lnTo>
                        <a:pt x="638" y="525"/>
                      </a:lnTo>
                      <a:lnTo>
                        <a:pt x="643" y="534"/>
                      </a:lnTo>
                      <a:lnTo>
                        <a:pt x="648" y="541"/>
                      </a:lnTo>
                      <a:lnTo>
                        <a:pt x="651" y="546"/>
                      </a:lnTo>
                      <a:lnTo>
                        <a:pt x="655" y="549"/>
                      </a:lnTo>
                      <a:lnTo>
                        <a:pt x="655" y="549"/>
                      </a:lnTo>
                      <a:lnTo>
                        <a:pt x="658" y="549"/>
                      </a:lnTo>
                      <a:lnTo>
                        <a:pt x="658" y="546"/>
                      </a:lnTo>
                      <a:lnTo>
                        <a:pt x="657" y="541"/>
                      </a:lnTo>
                      <a:lnTo>
                        <a:pt x="655" y="534"/>
                      </a:lnTo>
                      <a:lnTo>
                        <a:pt x="651" y="527"/>
                      </a:lnTo>
                      <a:lnTo>
                        <a:pt x="648" y="518"/>
                      </a:lnTo>
                      <a:lnTo>
                        <a:pt x="644" y="510"/>
                      </a:lnTo>
                      <a:lnTo>
                        <a:pt x="641" y="501"/>
                      </a:lnTo>
                      <a:lnTo>
                        <a:pt x="638" y="492"/>
                      </a:lnTo>
                      <a:lnTo>
                        <a:pt x="634" y="487"/>
                      </a:lnTo>
                      <a:lnTo>
                        <a:pt x="634" y="487"/>
                      </a:lnTo>
                      <a:lnTo>
                        <a:pt x="631" y="480"/>
                      </a:lnTo>
                      <a:lnTo>
                        <a:pt x="629" y="475"/>
                      </a:lnTo>
                      <a:lnTo>
                        <a:pt x="625" y="470"/>
                      </a:lnTo>
                      <a:lnTo>
                        <a:pt x="622" y="465"/>
                      </a:lnTo>
                      <a:lnTo>
                        <a:pt x="620" y="458"/>
                      </a:lnTo>
                      <a:lnTo>
                        <a:pt x="617" y="451"/>
                      </a:lnTo>
                      <a:lnTo>
                        <a:pt x="613" y="442"/>
                      </a:lnTo>
                      <a:lnTo>
                        <a:pt x="612" y="430"/>
                      </a:lnTo>
                      <a:lnTo>
                        <a:pt x="608" y="416"/>
                      </a:lnTo>
                      <a:lnTo>
                        <a:pt x="606" y="399"/>
                      </a:lnTo>
                      <a:lnTo>
                        <a:pt x="606" y="399"/>
                      </a:lnTo>
                      <a:lnTo>
                        <a:pt x="605" y="389"/>
                      </a:lnTo>
                      <a:lnTo>
                        <a:pt x="605" y="378"/>
                      </a:lnTo>
                      <a:lnTo>
                        <a:pt x="603" y="368"/>
                      </a:lnTo>
                      <a:lnTo>
                        <a:pt x="603" y="361"/>
                      </a:lnTo>
                      <a:lnTo>
                        <a:pt x="603" y="354"/>
                      </a:lnTo>
                      <a:lnTo>
                        <a:pt x="603" y="347"/>
                      </a:lnTo>
                      <a:lnTo>
                        <a:pt x="603" y="344"/>
                      </a:lnTo>
                      <a:lnTo>
                        <a:pt x="603" y="340"/>
                      </a:lnTo>
                      <a:lnTo>
                        <a:pt x="603" y="338"/>
                      </a:lnTo>
                      <a:lnTo>
                        <a:pt x="605" y="337"/>
                      </a:lnTo>
                    </a:path>
                  </a:pathLst>
                </a:custGeom>
                <a:noFill/>
                <a:ln w="476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grpSp>
          <p:grpSp>
            <p:nvGrpSpPr>
              <p:cNvPr id="18546" name="Group 114"/>
              <p:cNvGrpSpPr>
                <a:grpSpLocks/>
              </p:cNvGrpSpPr>
              <p:nvPr/>
            </p:nvGrpSpPr>
            <p:grpSpPr bwMode="auto">
              <a:xfrm>
                <a:off x="3216" y="912"/>
                <a:ext cx="1398" cy="1662"/>
                <a:chOff x="2270" y="827"/>
                <a:chExt cx="1398" cy="1662"/>
              </a:xfrm>
            </p:grpSpPr>
            <p:sp>
              <p:nvSpPr>
                <p:cNvPr id="18471" name="Freeform 39"/>
                <p:cNvSpPr>
                  <a:spLocks/>
                </p:cNvSpPr>
                <p:nvPr/>
              </p:nvSpPr>
              <p:spPr bwMode="auto">
                <a:xfrm>
                  <a:off x="2726" y="2206"/>
                  <a:ext cx="561" cy="231"/>
                </a:xfrm>
                <a:custGeom>
                  <a:avLst/>
                  <a:gdLst>
                    <a:gd name="T0" fmla="*/ 251 w 1122"/>
                    <a:gd name="T1" fmla="*/ 232 h 462"/>
                    <a:gd name="T2" fmla="*/ 267 w 1122"/>
                    <a:gd name="T3" fmla="*/ 215 h 462"/>
                    <a:gd name="T4" fmla="*/ 275 w 1122"/>
                    <a:gd name="T5" fmla="*/ 196 h 462"/>
                    <a:gd name="T6" fmla="*/ 279 w 1122"/>
                    <a:gd name="T7" fmla="*/ 173 h 462"/>
                    <a:gd name="T8" fmla="*/ 279 w 1122"/>
                    <a:gd name="T9" fmla="*/ 152 h 462"/>
                    <a:gd name="T10" fmla="*/ 277 w 1122"/>
                    <a:gd name="T11" fmla="*/ 132 h 462"/>
                    <a:gd name="T12" fmla="*/ 277 w 1122"/>
                    <a:gd name="T13" fmla="*/ 111 h 462"/>
                    <a:gd name="T14" fmla="*/ 279 w 1122"/>
                    <a:gd name="T15" fmla="*/ 94 h 462"/>
                    <a:gd name="T16" fmla="*/ 287 w 1122"/>
                    <a:gd name="T17" fmla="*/ 78 h 462"/>
                    <a:gd name="T18" fmla="*/ 303 w 1122"/>
                    <a:gd name="T19" fmla="*/ 68 h 462"/>
                    <a:gd name="T20" fmla="*/ 329 w 1122"/>
                    <a:gd name="T21" fmla="*/ 63 h 462"/>
                    <a:gd name="T22" fmla="*/ 329 w 1122"/>
                    <a:gd name="T23" fmla="*/ 63 h 462"/>
                    <a:gd name="T24" fmla="*/ 408 w 1122"/>
                    <a:gd name="T25" fmla="*/ 59 h 462"/>
                    <a:gd name="T26" fmla="*/ 507 w 1122"/>
                    <a:gd name="T27" fmla="*/ 61 h 462"/>
                    <a:gd name="T28" fmla="*/ 614 w 1122"/>
                    <a:gd name="T29" fmla="*/ 66 h 462"/>
                    <a:gd name="T30" fmla="*/ 728 w 1122"/>
                    <a:gd name="T31" fmla="*/ 75 h 462"/>
                    <a:gd name="T32" fmla="*/ 838 w 1122"/>
                    <a:gd name="T33" fmla="*/ 83 h 462"/>
                    <a:gd name="T34" fmla="*/ 940 w 1122"/>
                    <a:gd name="T35" fmla="*/ 94 h 462"/>
                    <a:gd name="T36" fmla="*/ 1025 w 1122"/>
                    <a:gd name="T37" fmla="*/ 104 h 462"/>
                    <a:gd name="T38" fmla="*/ 1087 w 1122"/>
                    <a:gd name="T39" fmla="*/ 113 h 462"/>
                    <a:gd name="T40" fmla="*/ 1122 w 1122"/>
                    <a:gd name="T41" fmla="*/ 118 h 462"/>
                    <a:gd name="T42" fmla="*/ 1118 w 1122"/>
                    <a:gd name="T43" fmla="*/ 120 h 462"/>
                    <a:gd name="T44" fmla="*/ 1118 w 1122"/>
                    <a:gd name="T45" fmla="*/ 120 h 462"/>
                    <a:gd name="T46" fmla="*/ 1065 w 1122"/>
                    <a:gd name="T47" fmla="*/ 116 h 462"/>
                    <a:gd name="T48" fmla="*/ 991 w 1122"/>
                    <a:gd name="T49" fmla="*/ 107 h 462"/>
                    <a:gd name="T50" fmla="*/ 899 w 1122"/>
                    <a:gd name="T51" fmla="*/ 94 h 462"/>
                    <a:gd name="T52" fmla="*/ 794 w 1122"/>
                    <a:gd name="T53" fmla="*/ 78 h 462"/>
                    <a:gd name="T54" fmla="*/ 681 w 1122"/>
                    <a:gd name="T55" fmla="*/ 61 h 462"/>
                    <a:gd name="T56" fmla="*/ 567 w 1122"/>
                    <a:gd name="T57" fmla="*/ 42 h 462"/>
                    <a:gd name="T58" fmla="*/ 453 w 1122"/>
                    <a:gd name="T59" fmla="*/ 26 h 462"/>
                    <a:gd name="T60" fmla="*/ 344 w 1122"/>
                    <a:gd name="T61" fmla="*/ 12 h 462"/>
                    <a:gd name="T62" fmla="*/ 248 w 1122"/>
                    <a:gd name="T63" fmla="*/ 4 h 462"/>
                    <a:gd name="T64" fmla="*/ 166 w 1122"/>
                    <a:gd name="T65" fmla="*/ 0 h 462"/>
                    <a:gd name="T66" fmla="*/ 166 w 1122"/>
                    <a:gd name="T67" fmla="*/ 0 h 462"/>
                    <a:gd name="T68" fmla="*/ 102 w 1122"/>
                    <a:gd name="T69" fmla="*/ 12 h 462"/>
                    <a:gd name="T70" fmla="*/ 57 w 1122"/>
                    <a:gd name="T71" fmla="*/ 49 h 462"/>
                    <a:gd name="T72" fmla="*/ 28 w 1122"/>
                    <a:gd name="T73" fmla="*/ 101 h 462"/>
                    <a:gd name="T74" fmla="*/ 9 w 1122"/>
                    <a:gd name="T75" fmla="*/ 163 h 462"/>
                    <a:gd name="T76" fmla="*/ 2 w 1122"/>
                    <a:gd name="T77" fmla="*/ 232 h 462"/>
                    <a:gd name="T78" fmla="*/ 0 w 1122"/>
                    <a:gd name="T79" fmla="*/ 299 h 462"/>
                    <a:gd name="T80" fmla="*/ 4 w 1122"/>
                    <a:gd name="T81" fmla="*/ 363 h 462"/>
                    <a:gd name="T82" fmla="*/ 9 w 1122"/>
                    <a:gd name="T83" fmla="*/ 415 h 462"/>
                    <a:gd name="T84" fmla="*/ 16 w 1122"/>
                    <a:gd name="T85" fmla="*/ 450 h 462"/>
                    <a:gd name="T86" fmla="*/ 18 w 1122"/>
                    <a:gd name="T87" fmla="*/ 462 h 462"/>
                    <a:gd name="T88" fmla="*/ 18 w 1122"/>
                    <a:gd name="T89" fmla="*/ 462 h 462"/>
                    <a:gd name="T90" fmla="*/ 19 w 1122"/>
                    <a:gd name="T91" fmla="*/ 460 h 462"/>
                    <a:gd name="T92" fmla="*/ 23 w 1122"/>
                    <a:gd name="T93" fmla="*/ 455 h 462"/>
                    <a:gd name="T94" fmla="*/ 30 w 1122"/>
                    <a:gd name="T95" fmla="*/ 443 h 462"/>
                    <a:gd name="T96" fmla="*/ 42 w 1122"/>
                    <a:gd name="T97" fmla="*/ 429 h 462"/>
                    <a:gd name="T98" fmla="*/ 57 w 1122"/>
                    <a:gd name="T99" fmla="*/ 408 h 462"/>
                    <a:gd name="T100" fmla="*/ 82 w 1122"/>
                    <a:gd name="T101" fmla="*/ 384 h 462"/>
                    <a:gd name="T102" fmla="*/ 111 w 1122"/>
                    <a:gd name="T103" fmla="*/ 353 h 462"/>
                    <a:gd name="T104" fmla="*/ 149 w 1122"/>
                    <a:gd name="T105" fmla="*/ 318 h 462"/>
                    <a:gd name="T106" fmla="*/ 196 w 1122"/>
                    <a:gd name="T107" fmla="*/ 279 h 462"/>
                    <a:gd name="T108" fmla="*/ 251 w 1122"/>
                    <a:gd name="T109" fmla="*/ 232 h 462"/>
                    <a:gd name="T110" fmla="*/ 251 w 1122"/>
                    <a:gd name="T111" fmla="*/ 23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22" h="462">
                      <a:moveTo>
                        <a:pt x="251" y="232"/>
                      </a:moveTo>
                      <a:lnTo>
                        <a:pt x="267" y="215"/>
                      </a:lnTo>
                      <a:lnTo>
                        <a:pt x="275" y="196"/>
                      </a:lnTo>
                      <a:lnTo>
                        <a:pt x="279" y="173"/>
                      </a:lnTo>
                      <a:lnTo>
                        <a:pt x="279" y="152"/>
                      </a:lnTo>
                      <a:lnTo>
                        <a:pt x="277" y="132"/>
                      </a:lnTo>
                      <a:lnTo>
                        <a:pt x="277" y="111"/>
                      </a:lnTo>
                      <a:lnTo>
                        <a:pt x="279" y="94"/>
                      </a:lnTo>
                      <a:lnTo>
                        <a:pt x="287" y="78"/>
                      </a:lnTo>
                      <a:lnTo>
                        <a:pt x="303" y="68"/>
                      </a:lnTo>
                      <a:lnTo>
                        <a:pt x="329" y="63"/>
                      </a:lnTo>
                      <a:lnTo>
                        <a:pt x="329" y="63"/>
                      </a:lnTo>
                      <a:lnTo>
                        <a:pt x="408" y="59"/>
                      </a:lnTo>
                      <a:lnTo>
                        <a:pt x="507" y="61"/>
                      </a:lnTo>
                      <a:lnTo>
                        <a:pt x="614" y="66"/>
                      </a:lnTo>
                      <a:lnTo>
                        <a:pt x="728" y="75"/>
                      </a:lnTo>
                      <a:lnTo>
                        <a:pt x="838" y="83"/>
                      </a:lnTo>
                      <a:lnTo>
                        <a:pt x="940" y="94"/>
                      </a:lnTo>
                      <a:lnTo>
                        <a:pt x="1025" y="104"/>
                      </a:lnTo>
                      <a:lnTo>
                        <a:pt x="1087" y="113"/>
                      </a:lnTo>
                      <a:lnTo>
                        <a:pt x="1122" y="118"/>
                      </a:lnTo>
                      <a:lnTo>
                        <a:pt x="1118" y="120"/>
                      </a:lnTo>
                      <a:lnTo>
                        <a:pt x="1118" y="120"/>
                      </a:lnTo>
                      <a:lnTo>
                        <a:pt x="1065" y="116"/>
                      </a:lnTo>
                      <a:lnTo>
                        <a:pt x="991" y="107"/>
                      </a:lnTo>
                      <a:lnTo>
                        <a:pt x="899" y="94"/>
                      </a:lnTo>
                      <a:lnTo>
                        <a:pt x="794" y="78"/>
                      </a:lnTo>
                      <a:lnTo>
                        <a:pt x="681" y="61"/>
                      </a:lnTo>
                      <a:lnTo>
                        <a:pt x="567" y="42"/>
                      </a:lnTo>
                      <a:lnTo>
                        <a:pt x="453" y="26"/>
                      </a:lnTo>
                      <a:lnTo>
                        <a:pt x="344" y="12"/>
                      </a:lnTo>
                      <a:lnTo>
                        <a:pt x="248" y="4"/>
                      </a:lnTo>
                      <a:lnTo>
                        <a:pt x="166" y="0"/>
                      </a:lnTo>
                      <a:lnTo>
                        <a:pt x="166" y="0"/>
                      </a:lnTo>
                      <a:lnTo>
                        <a:pt x="102" y="12"/>
                      </a:lnTo>
                      <a:lnTo>
                        <a:pt x="57" y="49"/>
                      </a:lnTo>
                      <a:lnTo>
                        <a:pt x="28" y="101"/>
                      </a:lnTo>
                      <a:lnTo>
                        <a:pt x="9" y="163"/>
                      </a:lnTo>
                      <a:lnTo>
                        <a:pt x="2" y="232"/>
                      </a:lnTo>
                      <a:lnTo>
                        <a:pt x="0" y="299"/>
                      </a:lnTo>
                      <a:lnTo>
                        <a:pt x="4" y="363"/>
                      </a:lnTo>
                      <a:lnTo>
                        <a:pt x="9" y="415"/>
                      </a:lnTo>
                      <a:lnTo>
                        <a:pt x="16" y="450"/>
                      </a:lnTo>
                      <a:lnTo>
                        <a:pt x="18" y="462"/>
                      </a:lnTo>
                      <a:lnTo>
                        <a:pt x="18" y="462"/>
                      </a:lnTo>
                      <a:lnTo>
                        <a:pt x="19" y="460"/>
                      </a:lnTo>
                      <a:lnTo>
                        <a:pt x="23" y="455"/>
                      </a:lnTo>
                      <a:lnTo>
                        <a:pt x="30" y="443"/>
                      </a:lnTo>
                      <a:lnTo>
                        <a:pt x="42" y="429"/>
                      </a:lnTo>
                      <a:lnTo>
                        <a:pt x="57" y="408"/>
                      </a:lnTo>
                      <a:lnTo>
                        <a:pt x="82" y="384"/>
                      </a:lnTo>
                      <a:lnTo>
                        <a:pt x="111" y="353"/>
                      </a:lnTo>
                      <a:lnTo>
                        <a:pt x="149" y="318"/>
                      </a:lnTo>
                      <a:lnTo>
                        <a:pt x="196" y="279"/>
                      </a:lnTo>
                      <a:lnTo>
                        <a:pt x="251" y="232"/>
                      </a:lnTo>
                      <a:lnTo>
                        <a:pt x="251" y="232"/>
                      </a:lnTo>
                      <a:close/>
                    </a:path>
                  </a:pathLst>
                </a:custGeom>
                <a:solidFill>
                  <a:srgbClr val="EFB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472" name="Freeform 40"/>
                <p:cNvSpPr>
                  <a:spLocks/>
                </p:cNvSpPr>
                <p:nvPr/>
              </p:nvSpPr>
              <p:spPr bwMode="auto">
                <a:xfrm>
                  <a:off x="2667" y="2202"/>
                  <a:ext cx="246" cy="243"/>
                </a:xfrm>
                <a:custGeom>
                  <a:avLst/>
                  <a:gdLst>
                    <a:gd name="T0" fmla="*/ 107 w 493"/>
                    <a:gd name="T1" fmla="*/ 446 h 487"/>
                    <a:gd name="T2" fmla="*/ 130 w 493"/>
                    <a:gd name="T3" fmla="*/ 414 h 487"/>
                    <a:gd name="T4" fmla="*/ 156 w 493"/>
                    <a:gd name="T5" fmla="*/ 376 h 487"/>
                    <a:gd name="T6" fmla="*/ 185 w 493"/>
                    <a:gd name="T7" fmla="*/ 335 h 487"/>
                    <a:gd name="T8" fmla="*/ 213 w 493"/>
                    <a:gd name="T9" fmla="*/ 300 h 487"/>
                    <a:gd name="T10" fmla="*/ 225 w 493"/>
                    <a:gd name="T11" fmla="*/ 288 h 487"/>
                    <a:gd name="T12" fmla="*/ 247 w 493"/>
                    <a:gd name="T13" fmla="*/ 249 h 487"/>
                    <a:gd name="T14" fmla="*/ 247 w 493"/>
                    <a:gd name="T15" fmla="*/ 198 h 487"/>
                    <a:gd name="T16" fmla="*/ 240 w 493"/>
                    <a:gd name="T17" fmla="*/ 150 h 487"/>
                    <a:gd name="T18" fmla="*/ 247 w 493"/>
                    <a:gd name="T19" fmla="*/ 117 h 487"/>
                    <a:gd name="T20" fmla="*/ 287 w 493"/>
                    <a:gd name="T21" fmla="*/ 112 h 487"/>
                    <a:gd name="T22" fmla="*/ 289 w 493"/>
                    <a:gd name="T23" fmla="*/ 112 h 487"/>
                    <a:gd name="T24" fmla="*/ 311 w 493"/>
                    <a:gd name="T25" fmla="*/ 105 h 487"/>
                    <a:gd name="T26" fmla="*/ 348 w 493"/>
                    <a:gd name="T27" fmla="*/ 96 h 487"/>
                    <a:gd name="T28" fmla="*/ 391 w 493"/>
                    <a:gd name="T29" fmla="*/ 84 h 487"/>
                    <a:gd name="T30" fmla="*/ 430 w 493"/>
                    <a:gd name="T31" fmla="*/ 74 h 487"/>
                    <a:gd name="T32" fmla="*/ 448 w 493"/>
                    <a:gd name="T33" fmla="*/ 71 h 487"/>
                    <a:gd name="T34" fmla="*/ 482 w 493"/>
                    <a:gd name="T35" fmla="*/ 69 h 487"/>
                    <a:gd name="T36" fmla="*/ 493 w 493"/>
                    <a:gd name="T37" fmla="*/ 74 h 487"/>
                    <a:gd name="T38" fmla="*/ 477 w 493"/>
                    <a:gd name="T39" fmla="*/ 83 h 487"/>
                    <a:gd name="T40" fmla="*/ 432 w 493"/>
                    <a:gd name="T41" fmla="*/ 86 h 487"/>
                    <a:gd name="T42" fmla="*/ 353 w 493"/>
                    <a:gd name="T43" fmla="*/ 77 h 487"/>
                    <a:gd name="T44" fmla="*/ 327 w 493"/>
                    <a:gd name="T45" fmla="*/ 71 h 487"/>
                    <a:gd name="T46" fmla="*/ 280 w 493"/>
                    <a:gd name="T47" fmla="*/ 53 h 487"/>
                    <a:gd name="T48" fmla="*/ 237 w 493"/>
                    <a:gd name="T49" fmla="*/ 33 h 487"/>
                    <a:gd name="T50" fmla="*/ 197 w 493"/>
                    <a:gd name="T51" fmla="*/ 13 h 487"/>
                    <a:gd name="T52" fmla="*/ 159 w 493"/>
                    <a:gd name="T53" fmla="*/ 1 h 487"/>
                    <a:gd name="T54" fmla="*/ 142 w 493"/>
                    <a:gd name="T55" fmla="*/ 0 h 487"/>
                    <a:gd name="T56" fmla="*/ 38 w 493"/>
                    <a:gd name="T57" fmla="*/ 39 h 487"/>
                    <a:gd name="T58" fmla="*/ 2 w 493"/>
                    <a:gd name="T59" fmla="*/ 136 h 487"/>
                    <a:gd name="T60" fmla="*/ 5 w 493"/>
                    <a:gd name="T61" fmla="*/ 250 h 487"/>
                    <a:gd name="T62" fmla="*/ 28 w 493"/>
                    <a:gd name="T63" fmla="*/ 347 h 487"/>
                    <a:gd name="T64" fmla="*/ 40 w 493"/>
                    <a:gd name="T65" fmla="*/ 388 h 487"/>
                    <a:gd name="T66" fmla="*/ 38 w 493"/>
                    <a:gd name="T67" fmla="*/ 392 h 487"/>
                    <a:gd name="T68" fmla="*/ 31 w 493"/>
                    <a:gd name="T69" fmla="*/ 421 h 487"/>
                    <a:gd name="T70" fmla="*/ 26 w 493"/>
                    <a:gd name="T71" fmla="*/ 459 h 487"/>
                    <a:gd name="T72" fmla="*/ 35 w 493"/>
                    <a:gd name="T73" fmla="*/ 484 h 487"/>
                    <a:gd name="T74" fmla="*/ 68 w 493"/>
                    <a:gd name="T75" fmla="*/ 478 h 487"/>
                    <a:gd name="T76" fmla="*/ 97 w 493"/>
                    <a:gd name="T77" fmla="*/ 456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3" h="487">
                      <a:moveTo>
                        <a:pt x="97" y="456"/>
                      </a:moveTo>
                      <a:lnTo>
                        <a:pt x="107" y="446"/>
                      </a:lnTo>
                      <a:lnTo>
                        <a:pt x="118" y="432"/>
                      </a:lnTo>
                      <a:lnTo>
                        <a:pt x="130" y="414"/>
                      </a:lnTo>
                      <a:lnTo>
                        <a:pt x="142" y="395"/>
                      </a:lnTo>
                      <a:lnTo>
                        <a:pt x="156" y="376"/>
                      </a:lnTo>
                      <a:lnTo>
                        <a:pt x="171" y="356"/>
                      </a:lnTo>
                      <a:lnTo>
                        <a:pt x="185" y="335"/>
                      </a:lnTo>
                      <a:lnTo>
                        <a:pt x="199" y="316"/>
                      </a:lnTo>
                      <a:lnTo>
                        <a:pt x="213" y="300"/>
                      </a:lnTo>
                      <a:lnTo>
                        <a:pt x="225" y="288"/>
                      </a:lnTo>
                      <a:lnTo>
                        <a:pt x="225" y="288"/>
                      </a:lnTo>
                      <a:lnTo>
                        <a:pt x="240" y="271"/>
                      </a:lnTo>
                      <a:lnTo>
                        <a:pt x="247" y="249"/>
                      </a:lnTo>
                      <a:lnTo>
                        <a:pt x="249" y="223"/>
                      </a:lnTo>
                      <a:lnTo>
                        <a:pt x="247" y="198"/>
                      </a:lnTo>
                      <a:lnTo>
                        <a:pt x="244" y="172"/>
                      </a:lnTo>
                      <a:lnTo>
                        <a:pt x="240" y="150"/>
                      </a:lnTo>
                      <a:lnTo>
                        <a:pt x="242" y="131"/>
                      </a:lnTo>
                      <a:lnTo>
                        <a:pt x="247" y="117"/>
                      </a:lnTo>
                      <a:lnTo>
                        <a:pt x="263" y="110"/>
                      </a:lnTo>
                      <a:lnTo>
                        <a:pt x="287" y="112"/>
                      </a:lnTo>
                      <a:lnTo>
                        <a:pt x="287" y="112"/>
                      </a:lnTo>
                      <a:lnTo>
                        <a:pt x="289" y="112"/>
                      </a:lnTo>
                      <a:lnTo>
                        <a:pt x="299" y="109"/>
                      </a:lnTo>
                      <a:lnTo>
                        <a:pt x="311" y="105"/>
                      </a:lnTo>
                      <a:lnTo>
                        <a:pt x="329" y="102"/>
                      </a:lnTo>
                      <a:lnTo>
                        <a:pt x="348" y="96"/>
                      </a:lnTo>
                      <a:lnTo>
                        <a:pt x="370" y="90"/>
                      </a:lnTo>
                      <a:lnTo>
                        <a:pt x="391" y="84"/>
                      </a:lnTo>
                      <a:lnTo>
                        <a:pt x="411" y="79"/>
                      </a:lnTo>
                      <a:lnTo>
                        <a:pt x="430" y="74"/>
                      </a:lnTo>
                      <a:lnTo>
                        <a:pt x="448" y="71"/>
                      </a:lnTo>
                      <a:lnTo>
                        <a:pt x="448" y="71"/>
                      </a:lnTo>
                      <a:lnTo>
                        <a:pt x="467" y="69"/>
                      </a:lnTo>
                      <a:lnTo>
                        <a:pt x="482" y="69"/>
                      </a:lnTo>
                      <a:lnTo>
                        <a:pt x="491" y="71"/>
                      </a:lnTo>
                      <a:lnTo>
                        <a:pt x="493" y="74"/>
                      </a:lnTo>
                      <a:lnTo>
                        <a:pt x="489" y="79"/>
                      </a:lnTo>
                      <a:lnTo>
                        <a:pt x="477" y="83"/>
                      </a:lnTo>
                      <a:lnTo>
                        <a:pt x="458" y="84"/>
                      </a:lnTo>
                      <a:lnTo>
                        <a:pt x="432" y="86"/>
                      </a:lnTo>
                      <a:lnTo>
                        <a:pt x="396" y="83"/>
                      </a:lnTo>
                      <a:lnTo>
                        <a:pt x="353" y="77"/>
                      </a:lnTo>
                      <a:lnTo>
                        <a:pt x="353" y="77"/>
                      </a:lnTo>
                      <a:lnTo>
                        <a:pt x="327" y="71"/>
                      </a:lnTo>
                      <a:lnTo>
                        <a:pt x="303" y="64"/>
                      </a:lnTo>
                      <a:lnTo>
                        <a:pt x="280" y="53"/>
                      </a:lnTo>
                      <a:lnTo>
                        <a:pt x="258" y="43"/>
                      </a:lnTo>
                      <a:lnTo>
                        <a:pt x="237" y="33"/>
                      </a:lnTo>
                      <a:lnTo>
                        <a:pt x="216" y="22"/>
                      </a:lnTo>
                      <a:lnTo>
                        <a:pt x="197" y="13"/>
                      </a:lnTo>
                      <a:lnTo>
                        <a:pt x="178" y="7"/>
                      </a:lnTo>
                      <a:lnTo>
                        <a:pt x="159" y="1"/>
                      </a:lnTo>
                      <a:lnTo>
                        <a:pt x="142" y="0"/>
                      </a:lnTo>
                      <a:lnTo>
                        <a:pt x="142" y="0"/>
                      </a:lnTo>
                      <a:lnTo>
                        <a:pt x="80" y="10"/>
                      </a:lnTo>
                      <a:lnTo>
                        <a:pt x="38" y="39"/>
                      </a:lnTo>
                      <a:lnTo>
                        <a:pt x="14" y="83"/>
                      </a:lnTo>
                      <a:lnTo>
                        <a:pt x="2" y="136"/>
                      </a:lnTo>
                      <a:lnTo>
                        <a:pt x="0" y="193"/>
                      </a:lnTo>
                      <a:lnTo>
                        <a:pt x="5" y="250"/>
                      </a:lnTo>
                      <a:lnTo>
                        <a:pt x="16" y="304"/>
                      </a:lnTo>
                      <a:lnTo>
                        <a:pt x="28" y="347"/>
                      </a:lnTo>
                      <a:lnTo>
                        <a:pt x="36" y="376"/>
                      </a:lnTo>
                      <a:lnTo>
                        <a:pt x="40" y="388"/>
                      </a:lnTo>
                      <a:lnTo>
                        <a:pt x="40" y="388"/>
                      </a:lnTo>
                      <a:lnTo>
                        <a:pt x="38" y="392"/>
                      </a:lnTo>
                      <a:lnTo>
                        <a:pt x="35" y="404"/>
                      </a:lnTo>
                      <a:lnTo>
                        <a:pt x="31" y="421"/>
                      </a:lnTo>
                      <a:lnTo>
                        <a:pt x="26" y="440"/>
                      </a:lnTo>
                      <a:lnTo>
                        <a:pt x="26" y="459"/>
                      </a:lnTo>
                      <a:lnTo>
                        <a:pt x="28" y="475"/>
                      </a:lnTo>
                      <a:lnTo>
                        <a:pt x="35" y="484"/>
                      </a:lnTo>
                      <a:lnTo>
                        <a:pt x="47" y="487"/>
                      </a:lnTo>
                      <a:lnTo>
                        <a:pt x="68" y="478"/>
                      </a:lnTo>
                      <a:lnTo>
                        <a:pt x="97" y="456"/>
                      </a:lnTo>
                      <a:lnTo>
                        <a:pt x="97" y="456"/>
                      </a:lnTo>
                      <a:close/>
                    </a:path>
                  </a:pathLst>
                </a:custGeom>
                <a:solidFill>
                  <a:srgbClr val="EFB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473" name="Freeform 41"/>
                <p:cNvSpPr>
                  <a:spLocks/>
                </p:cNvSpPr>
                <p:nvPr/>
              </p:nvSpPr>
              <p:spPr bwMode="auto">
                <a:xfrm>
                  <a:off x="2694" y="2207"/>
                  <a:ext cx="222" cy="279"/>
                </a:xfrm>
                <a:custGeom>
                  <a:avLst/>
                  <a:gdLst>
                    <a:gd name="T0" fmla="*/ 39 w 444"/>
                    <a:gd name="T1" fmla="*/ 441 h 558"/>
                    <a:gd name="T2" fmla="*/ 39 w 444"/>
                    <a:gd name="T3" fmla="*/ 418 h 558"/>
                    <a:gd name="T4" fmla="*/ 39 w 444"/>
                    <a:gd name="T5" fmla="*/ 387 h 558"/>
                    <a:gd name="T6" fmla="*/ 44 w 444"/>
                    <a:gd name="T7" fmla="*/ 356 h 558"/>
                    <a:gd name="T8" fmla="*/ 57 w 444"/>
                    <a:gd name="T9" fmla="*/ 327 h 558"/>
                    <a:gd name="T10" fmla="*/ 65 w 444"/>
                    <a:gd name="T11" fmla="*/ 315 h 558"/>
                    <a:gd name="T12" fmla="*/ 95 w 444"/>
                    <a:gd name="T13" fmla="*/ 304 h 558"/>
                    <a:gd name="T14" fmla="*/ 122 w 444"/>
                    <a:gd name="T15" fmla="*/ 318 h 558"/>
                    <a:gd name="T16" fmla="*/ 152 w 444"/>
                    <a:gd name="T17" fmla="*/ 328 h 558"/>
                    <a:gd name="T18" fmla="*/ 183 w 444"/>
                    <a:gd name="T19" fmla="*/ 313 h 558"/>
                    <a:gd name="T20" fmla="*/ 214 w 444"/>
                    <a:gd name="T21" fmla="*/ 245 h 558"/>
                    <a:gd name="T22" fmla="*/ 222 w 444"/>
                    <a:gd name="T23" fmla="*/ 221 h 558"/>
                    <a:gd name="T24" fmla="*/ 238 w 444"/>
                    <a:gd name="T25" fmla="*/ 178 h 558"/>
                    <a:gd name="T26" fmla="*/ 254 w 444"/>
                    <a:gd name="T27" fmla="*/ 140 h 558"/>
                    <a:gd name="T28" fmla="*/ 269 w 444"/>
                    <a:gd name="T29" fmla="*/ 107 h 558"/>
                    <a:gd name="T30" fmla="*/ 285 w 444"/>
                    <a:gd name="T31" fmla="*/ 81 h 558"/>
                    <a:gd name="T32" fmla="*/ 293 w 444"/>
                    <a:gd name="T33" fmla="*/ 73 h 558"/>
                    <a:gd name="T34" fmla="*/ 300 w 444"/>
                    <a:gd name="T35" fmla="*/ 67 h 558"/>
                    <a:gd name="T36" fmla="*/ 316 w 444"/>
                    <a:gd name="T37" fmla="*/ 57 h 558"/>
                    <a:gd name="T38" fmla="*/ 340 w 444"/>
                    <a:gd name="T39" fmla="*/ 42 h 558"/>
                    <a:gd name="T40" fmla="*/ 368 w 444"/>
                    <a:gd name="T41" fmla="*/ 29 h 558"/>
                    <a:gd name="T42" fmla="*/ 397 w 444"/>
                    <a:gd name="T43" fmla="*/ 19 h 558"/>
                    <a:gd name="T44" fmla="*/ 418 w 444"/>
                    <a:gd name="T45" fmla="*/ 16 h 558"/>
                    <a:gd name="T46" fmla="*/ 442 w 444"/>
                    <a:gd name="T47" fmla="*/ 14 h 558"/>
                    <a:gd name="T48" fmla="*/ 440 w 444"/>
                    <a:gd name="T49" fmla="*/ 17 h 558"/>
                    <a:gd name="T50" fmla="*/ 409 w 444"/>
                    <a:gd name="T51" fmla="*/ 19 h 558"/>
                    <a:gd name="T52" fmla="*/ 349 w 444"/>
                    <a:gd name="T53" fmla="*/ 14 h 558"/>
                    <a:gd name="T54" fmla="*/ 304 w 444"/>
                    <a:gd name="T55" fmla="*/ 7 h 558"/>
                    <a:gd name="T56" fmla="*/ 257 w 444"/>
                    <a:gd name="T57" fmla="*/ 0 h 558"/>
                    <a:gd name="T58" fmla="*/ 219 w 444"/>
                    <a:gd name="T59" fmla="*/ 0 h 558"/>
                    <a:gd name="T60" fmla="*/ 188 w 444"/>
                    <a:gd name="T61" fmla="*/ 2 h 558"/>
                    <a:gd name="T62" fmla="*/ 157 w 444"/>
                    <a:gd name="T63" fmla="*/ 5 h 558"/>
                    <a:gd name="T64" fmla="*/ 122 w 444"/>
                    <a:gd name="T65" fmla="*/ 7 h 558"/>
                    <a:gd name="T66" fmla="*/ 63 w 444"/>
                    <a:gd name="T67" fmla="*/ 21 h 558"/>
                    <a:gd name="T68" fmla="*/ 5 w 444"/>
                    <a:gd name="T69" fmla="*/ 121 h 558"/>
                    <a:gd name="T70" fmla="*/ 6 w 444"/>
                    <a:gd name="T71" fmla="*/ 271 h 558"/>
                    <a:gd name="T72" fmla="*/ 36 w 444"/>
                    <a:gd name="T73" fmla="*/ 422 h 558"/>
                    <a:gd name="T74" fmla="*/ 65 w 444"/>
                    <a:gd name="T75" fmla="*/ 520 h 558"/>
                    <a:gd name="T76" fmla="*/ 70 w 444"/>
                    <a:gd name="T77" fmla="*/ 536 h 558"/>
                    <a:gd name="T78" fmla="*/ 65 w 444"/>
                    <a:gd name="T79" fmla="*/ 543 h 558"/>
                    <a:gd name="T80" fmla="*/ 53 w 444"/>
                    <a:gd name="T81" fmla="*/ 555 h 558"/>
                    <a:gd name="T82" fmla="*/ 41 w 444"/>
                    <a:gd name="T83" fmla="*/ 555 h 558"/>
                    <a:gd name="T84" fmla="*/ 34 w 444"/>
                    <a:gd name="T85" fmla="*/ 524 h 558"/>
                    <a:gd name="T86" fmla="*/ 39 w 444"/>
                    <a:gd name="T87" fmla="*/ 448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4" h="558">
                      <a:moveTo>
                        <a:pt x="39" y="448"/>
                      </a:moveTo>
                      <a:lnTo>
                        <a:pt x="39" y="441"/>
                      </a:lnTo>
                      <a:lnTo>
                        <a:pt x="39" y="430"/>
                      </a:lnTo>
                      <a:lnTo>
                        <a:pt x="39" y="418"/>
                      </a:lnTo>
                      <a:lnTo>
                        <a:pt x="39" y="403"/>
                      </a:lnTo>
                      <a:lnTo>
                        <a:pt x="39" y="387"/>
                      </a:lnTo>
                      <a:lnTo>
                        <a:pt x="41" y="372"/>
                      </a:lnTo>
                      <a:lnTo>
                        <a:pt x="44" y="356"/>
                      </a:lnTo>
                      <a:lnTo>
                        <a:pt x="50" y="340"/>
                      </a:lnTo>
                      <a:lnTo>
                        <a:pt x="57" y="327"/>
                      </a:lnTo>
                      <a:lnTo>
                        <a:pt x="65" y="315"/>
                      </a:lnTo>
                      <a:lnTo>
                        <a:pt x="65" y="315"/>
                      </a:lnTo>
                      <a:lnTo>
                        <a:pt x="79" y="306"/>
                      </a:lnTo>
                      <a:lnTo>
                        <a:pt x="95" y="304"/>
                      </a:lnTo>
                      <a:lnTo>
                        <a:pt x="108" y="309"/>
                      </a:lnTo>
                      <a:lnTo>
                        <a:pt x="122" y="318"/>
                      </a:lnTo>
                      <a:lnTo>
                        <a:pt x="138" y="325"/>
                      </a:lnTo>
                      <a:lnTo>
                        <a:pt x="152" y="328"/>
                      </a:lnTo>
                      <a:lnTo>
                        <a:pt x="167" y="325"/>
                      </a:lnTo>
                      <a:lnTo>
                        <a:pt x="183" y="313"/>
                      </a:lnTo>
                      <a:lnTo>
                        <a:pt x="198" y="287"/>
                      </a:lnTo>
                      <a:lnTo>
                        <a:pt x="214" y="245"/>
                      </a:lnTo>
                      <a:lnTo>
                        <a:pt x="214" y="245"/>
                      </a:lnTo>
                      <a:lnTo>
                        <a:pt x="222" y="221"/>
                      </a:lnTo>
                      <a:lnTo>
                        <a:pt x="229" y="199"/>
                      </a:lnTo>
                      <a:lnTo>
                        <a:pt x="238" y="178"/>
                      </a:lnTo>
                      <a:lnTo>
                        <a:pt x="245" y="157"/>
                      </a:lnTo>
                      <a:lnTo>
                        <a:pt x="254" y="140"/>
                      </a:lnTo>
                      <a:lnTo>
                        <a:pt x="260" y="123"/>
                      </a:lnTo>
                      <a:lnTo>
                        <a:pt x="269" y="107"/>
                      </a:lnTo>
                      <a:lnTo>
                        <a:pt x="276" y="93"/>
                      </a:lnTo>
                      <a:lnTo>
                        <a:pt x="285" y="81"/>
                      </a:lnTo>
                      <a:lnTo>
                        <a:pt x="293" y="73"/>
                      </a:lnTo>
                      <a:lnTo>
                        <a:pt x="293" y="73"/>
                      </a:lnTo>
                      <a:lnTo>
                        <a:pt x="295" y="71"/>
                      </a:lnTo>
                      <a:lnTo>
                        <a:pt x="300" y="67"/>
                      </a:lnTo>
                      <a:lnTo>
                        <a:pt x="307" y="62"/>
                      </a:lnTo>
                      <a:lnTo>
                        <a:pt x="316" y="57"/>
                      </a:lnTo>
                      <a:lnTo>
                        <a:pt x="328" y="50"/>
                      </a:lnTo>
                      <a:lnTo>
                        <a:pt x="340" y="42"/>
                      </a:lnTo>
                      <a:lnTo>
                        <a:pt x="354" y="35"/>
                      </a:lnTo>
                      <a:lnTo>
                        <a:pt x="368" y="29"/>
                      </a:lnTo>
                      <a:lnTo>
                        <a:pt x="383" y="23"/>
                      </a:lnTo>
                      <a:lnTo>
                        <a:pt x="397" y="19"/>
                      </a:lnTo>
                      <a:lnTo>
                        <a:pt x="397" y="19"/>
                      </a:lnTo>
                      <a:lnTo>
                        <a:pt x="418" y="16"/>
                      </a:lnTo>
                      <a:lnTo>
                        <a:pt x="433" y="14"/>
                      </a:lnTo>
                      <a:lnTo>
                        <a:pt x="442" y="14"/>
                      </a:lnTo>
                      <a:lnTo>
                        <a:pt x="444" y="16"/>
                      </a:lnTo>
                      <a:lnTo>
                        <a:pt x="440" y="17"/>
                      </a:lnTo>
                      <a:lnTo>
                        <a:pt x="428" y="19"/>
                      </a:lnTo>
                      <a:lnTo>
                        <a:pt x="409" y="19"/>
                      </a:lnTo>
                      <a:lnTo>
                        <a:pt x="383" y="17"/>
                      </a:lnTo>
                      <a:lnTo>
                        <a:pt x="349" y="14"/>
                      </a:lnTo>
                      <a:lnTo>
                        <a:pt x="304" y="7"/>
                      </a:lnTo>
                      <a:lnTo>
                        <a:pt x="304" y="7"/>
                      </a:lnTo>
                      <a:lnTo>
                        <a:pt x="279" y="2"/>
                      </a:lnTo>
                      <a:lnTo>
                        <a:pt x="257" y="0"/>
                      </a:lnTo>
                      <a:lnTo>
                        <a:pt x="238" y="0"/>
                      </a:lnTo>
                      <a:lnTo>
                        <a:pt x="219" y="0"/>
                      </a:lnTo>
                      <a:lnTo>
                        <a:pt x="203" y="0"/>
                      </a:lnTo>
                      <a:lnTo>
                        <a:pt x="188" y="2"/>
                      </a:lnTo>
                      <a:lnTo>
                        <a:pt x="172" y="3"/>
                      </a:lnTo>
                      <a:lnTo>
                        <a:pt x="157" y="5"/>
                      </a:lnTo>
                      <a:lnTo>
                        <a:pt x="139" y="7"/>
                      </a:lnTo>
                      <a:lnTo>
                        <a:pt x="122" y="7"/>
                      </a:lnTo>
                      <a:lnTo>
                        <a:pt x="122" y="7"/>
                      </a:lnTo>
                      <a:lnTo>
                        <a:pt x="63" y="21"/>
                      </a:lnTo>
                      <a:lnTo>
                        <a:pt x="25" y="62"/>
                      </a:lnTo>
                      <a:lnTo>
                        <a:pt x="5" y="121"/>
                      </a:lnTo>
                      <a:lnTo>
                        <a:pt x="0" y="194"/>
                      </a:lnTo>
                      <a:lnTo>
                        <a:pt x="6" y="271"/>
                      </a:lnTo>
                      <a:lnTo>
                        <a:pt x="20" y="349"/>
                      </a:lnTo>
                      <a:lnTo>
                        <a:pt x="36" y="422"/>
                      </a:lnTo>
                      <a:lnTo>
                        <a:pt x="53" y="480"/>
                      </a:lnTo>
                      <a:lnTo>
                        <a:pt x="65" y="520"/>
                      </a:lnTo>
                      <a:lnTo>
                        <a:pt x="70" y="536"/>
                      </a:lnTo>
                      <a:lnTo>
                        <a:pt x="70" y="536"/>
                      </a:lnTo>
                      <a:lnTo>
                        <a:pt x="69" y="537"/>
                      </a:lnTo>
                      <a:lnTo>
                        <a:pt x="65" y="543"/>
                      </a:lnTo>
                      <a:lnTo>
                        <a:pt x="60" y="550"/>
                      </a:lnTo>
                      <a:lnTo>
                        <a:pt x="53" y="555"/>
                      </a:lnTo>
                      <a:lnTo>
                        <a:pt x="48" y="558"/>
                      </a:lnTo>
                      <a:lnTo>
                        <a:pt x="41" y="555"/>
                      </a:lnTo>
                      <a:lnTo>
                        <a:pt x="38" y="544"/>
                      </a:lnTo>
                      <a:lnTo>
                        <a:pt x="34" y="524"/>
                      </a:lnTo>
                      <a:lnTo>
                        <a:pt x="34" y="493"/>
                      </a:lnTo>
                      <a:lnTo>
                        <a:pt x="39" y="448"/>
                      </a:lnTo>
                      <a:lnTo>
                        <a:pt x="39" y="448"/>
                      </a:lnTo>
                      <a:close/>
                    </a:path>
                  </a:pathLst>
                </a:custGeom>
                <a:solidFill>
                  <a:srgbClr val="CB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478" name="Freeform 46"/>
                <p:cNvSpPr>
                  <a:spLocks/>
                </p:cNvSpPr>
                <p:nvPr/>
              </p:nvSpPr>
              <p:spPr bwMode="auto">
                <a:xfrm>
                  <a:off x="2440" y="2242"/>
                  <a:ext cx="282" cy="247"/>
                </a:xfrm>
                <a:custGeom>
                  <a:avLst/>
                  <a:gdLst>
                    <a:gd name="T0" fmla="*/ 32 w 563"/>
                    <a:gd name="T1" fmla="*/ 48 h 492"/>
                    <a:gd name="T2" fmla="*/ 5 w 563"/>
                    <a:gd name="T3" fmla="*/ 33 h 492"/>
                    <a:gd name="T4" fmla="*/ 3 w 563"/>
                    <a:gd name="T5" fmla="*/ 15 h 492"/>
                    <a:gd name="T6" fmla="*/ 24 w 563"/>
                    <a:gd name="T7" fmla="*/ 0 h 492"/>
                    <a:gd name="T8" fmla="*/ 36 w 563"/>
                    <a:gd name="T9" fmla="*/ 5 h 492"/>
                    <a:gd name="T10" fmla="*/ 69 w 563"/>
                    <a:gd name="T11" fmla="*/ 22 h 492"/>
                    <a:gd name="T12" fmla="*/ 112 w 563"/>
                    <a:gd name="T13" fmla="*/ 52 h 492"/>
                    <a:gd name="T14" fmla="*/ 148 w 563"/>
                    <a:gd name="T15" fmla="*/ 74 h 492"/>
                    <a:gd name="T16" fmla="*/ 302 w 563"/>
                    <a:gd name="T17" fmla="*/ 93 h 492"/>
                    <a:gd name="T18" fmla="*/ 482 w 563"/>
                    <a:gd name="T19" fmla="*/ 140 h 492"/>
                    <a:gd name="T20" fmla="*/ 549 w 563"/>
                    <a:gd name="T21" fmla="*/ 264 h 492"/>
                    <a:gd name="T22" fmla="*/ 549 w 563"/>
                    <a:gd name="T23" fmla="*/ 273 h 492"/>
                    <a:gd name="T24" fmla="*/ 549 w 563"/>
                    <a:gd name="T25" fmla="*/ 288 h 492"/>
                    <a:gd name="T26" fmla="*/ 551 w 563"/>
                    <a:gd name="T27" fmla="*/ 309 h 492"/>
                    <a:gd name="T28" fmla="*/ 551 w 563"/>
                    <a:gd name="T29" fmla="*/ 325 h 492"/>
                    <a:gd name="T30" fmla="*/ 551 w 563"/>
                    <a:gd name="T31" fmla="*/ 373 h 492"/>
                    <a:gd name="T32" fmla="*/ 558 w 563"/>
                    <a:gd name="T33" fmla="*/ 409 h 492"/>
                    <a:gd name="T34" fmla="*/ 563 w 563"/>
                    <a:gd name="T35" fmla="*/ 428 h 492"/>
                    <a:gd name="T36" fmla="*/ 561 w 563"/>
                    <a:gd name="T37" fmla="*/ 430 h 492"/>
                    <a:gd name="T38" fmla="*/ 537 w 563"/>
                    <a:gd name="T39" fmla="*/ 425 h 492"/>
                    <a:gd name="T40" fmla="*/ 497 w 563"/>
                    <a:gd name="T41" fmla="*/ 415 h 492"/>
                    <a:gd name="T42" fmla="*/ 449 w 563"/>
                    <a:gd name="T43" fmla="*/ 403 h 492"/>
                    <a:gd name="T44" fmla="*/ 426 w 563"/>
                    <a:gd name="T45" fmla="*/ 396 h 492"/>
                    <a:gd name="T46" fmla="*/ 399 w 563"/>
                    <a:gd name="T47" fmla="*/ 385 h 492"/>
                    <a:gd name="T48" fmla="*/ 378 w 563"/>
                    <a:gd name="T49" fmla="*/ 382 h 492"/>
                    <a:gd name="T50" fmla="*/ 371 w 563"/>
                    <a:gd name="T51" fmla="*/ 389 h 492"/>
                    <a:gd name="T52" fmla="*/ 345 w 563"/>
                    <a:gd name="T53" fmla="*/ 428 h 492"/>
                    <a:gd name="T54" fmla="*/ 314 w 563"/>
                    <a:gd name="T55" fmla="*/ 461 h 492"/>
                    <a:gd name="T56" fmla="*/ 290 w 563"/>
                    <a:gd name="T57" fmla="*/ 468 h 492"/>
                    <a:gd name="T58" fmla="*/ 281 w 563"/>
                    <a:gd name="T59" fmla="*/ 458 h 492"/>
                    <a:gd name="T60" fmla="*/ 281 w 563"/>
                    <a:gd name="T61" fmla="*/ 437 h 492"/>
                    <a:gd name="T62" fmla="*/ 283 w 563"/>
                    <a:gd name="T63" fmla="*/ 411 h 492"/>
                    <a:gd name="T64" fmla="*/ 286 w 563"/>
                    <a:gd name="T65" fmla="*/ 390 h 492"/>
                    <a:gd name="T66" fmla="*/ 285 w 563"/>
                    <a:gd name="T67" fmla="*/ 377 h 492"/>
                    <a:gd name="T68" fmla="*/ 267 w 563"/>
                    <a:gd name="T69" fmla="*/ 349 h 492"/>
                    <a:gd name="T70" fmla="*/ 247 w 563"/>
                    <a:gd name="T71" fmla="*/ 330 h 492"/>
                    <a:gd name="T72" fmla="*/ 234 w 563"/>
                    <a:gd name="T73" fmla="*/ 333 h 492"/>
                    <a:gd name="T74" fmla="*/ 221 w 563"/>
                    <a:gd name="T75" fmla="*/ 358 h 492"/>
                    <a:gd name="T76" fmla="*/ 205 w 563"/>
                    <a:gd name="T77" fmla="*/ 396 h 492"/>
                    <a:gd name="T78" fmla="*/ 195 w 563"/>
                    <a:gd name="T79" fmla="*/ 441 h 492"/>
                    <a:gd name="T80" fmla="*/ 193 w 563"/>
                    <a:gd name="T81" fmla="*/ 480 h 492"/>
                    <a:gd name="T82" fmla="*/ 183 w 563"/>
                    <a:gd name="T83" fmla="*/ 485 h 492"/>
                    <a:gd name="T84" fmla="*/ 177 w 563"/>
                    <a:gd name="T85" fmla="*/ 430 h 492"/>
                    <a:gd name="T86" fmla="*/ 198 w 563"/>
                    <a:gd name="T87" fmla="*/ 356 h 492"/>
                    <a:gd name="T88" fmla="*/ 215 w 563"/>
                    <a:gd name="T89" fmla="*/ 320 h 492"/>
                    <a:gd name="T90" fmla="*/ 215 w 563"/>
                    <a:gd name="T91" fmla="*/ 295 h 492"/>
                    <a:gd name="T92" fmla="*/ 200 w 563"/>
                    <a:gd name="T93" fmla="*/ 275 h 492"/>
                    <a:gd name="T94" fmla="*/ 191 w 563"/>
                    <a:gd name="T95" fmla="*/ 249 h 492"/>
                    <a:gd name="T96" fmla="*/ 165 w 563"/>
                    <a:gd name="T97" fmla="*/ 218 h 492"/>
                    <a:gd name="T98" fmla="*/ 117 w 563"/>
                    <a:gd name="T99" fmla="*/ 223 h 492"/>
                    <a:gd name="T100" fmla="*/ 60 w 563"/>
                    <a:gd name="T101" fmla="*/ 249 h 492"/>
                    <a:gd name="T102" fmla="*/ 31 w 563"/>
                    <a:gd name="T103" fmla="*/ 263 h 492"/>
                    <a:gd name="T104" fmla="*/ 17 w 563"/>
                    <a:gd name="T105" fmla="*/ 266 h 492"/>
                    <a:gd name="T106" fmla="*/ 25 w 563"/>
                    <a:gd name="T107" fmla="*/ 254 h 492"/>
                    <a:gd name="T108" fmla="*/ 50 w 563"/>
                    <a:gd name="T109" fmla="*/ 228 h 492"/>
                    <a:gd name="T110" fmla="*/ 67 w 563"/>
                    <a:gd name="T111" fmla="*/ 216 h 492"/>
                    <a:gd name="T112" fmla="*/ 101 w 563"/>
                    <a:gd name="T113" fmla="*/ 193 h 492"/>
                    <a:gd name="T114" fmla="*/ 138 w 563"/>
                    <a:gd name="T115" fmla="*/ 164 h 492"/>
                    <a:gd name="T116" fmla="*/ 158 w 563"/>
                    <a:gd name="T117" fmla="*/ 138 h 492"/>
                    <a:gd name="T118" fmla="*/ 150 w 563"/>
                    <a:gd name="T119" fmla="*/ 117 h 492"/>
                    <a:gd name="T120" fmla="*/ 119 w 563"/>
                    <a:gd name="T121" fmla="*/ 91 h 492"/>
                    <a:gd name="T122" fmla="*/ 74 w 563"/>
                    <a:gd name="T123" fmla="*/ 67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3" h="492">
                      <a:moveTo>
                        <a:pt x="60" y="60"/>
                      </a:moveTo>
                      <a:lnTo>
                        <a:pt x="46" y="53"/>
                      </a:lnTo>
                      <a:lnTo>
                        <a:pt x="32" y="48"/>
                      </a:lnTo>
                      <a:lnTo>
                        <a:pt x="22" y="43"/>
                      </a:lnTo>
                      <a:lnTo>
                        <a:pt x="12" y="38"/>
                      </a:lnTo>
                      <a:lnTo>
                        <a:pt x="5" y="33"/>
                      </a:lnTo>
                      <a:lnTo>
                        <a:pt x="1" y="28"/>
                      </a:lnTo>
                      <a:lnTo>
                        <a:pt x="0" y="21"/>
                      </a:lnTo>
                      <a:lnTo>
                        <a:pt x="3" y="15"/>
                      </a:lnTo>
                      <a:lnTo>
                        <a:pt x="12" y="9"/>
                      </a:lnTo>
                      <a:lnTo>
                        <a:pt x="24" y="0"/>
                      </a:lnTo>
                      <a:lnTo>
                        <a:pt x="24" y="0"/>
                      </a:lnTo>
                      <a:lnTo>
                        <a:pt x="25" y="0"/>
                      </a:lnTo>
                      <a:lnTo>
                        <a:pt x="29" y="2"/>
                      </a:lnTo>
                      <a:lnTo>
                        <a:pt x="36" y="5"/>
                      </a:lnTo>
                      <a:lnTo>
                        <a:pt x="46" y="9"/>
                      </a:lnTo>
                      <a:lnTo>
                        <a:pt x="57" y="14"/>
                      </a:lnTo>
                      <a:lnTo>
                        <a:pt x="69" y="22"/>
                      </a:lnTo>
                      <a:lnTo>
                        <a:pt x="82" y="31"/>
                      </a:lnTo>
                      <a:lnTo>
                        <a:pt x="96" y="40"/>
                      </a:lnTo>
                      <a:lnTo>
                        <a:pt x="112" y="52"/>
                      </a:lnTo>
                      <a:lnTo>
                        <a:pt x="126" y="66"/>
                      </a:lnTo>
                      <a:lnTo>
                        <a:pt x="126" y="66"/>
                      </a:lnTo>
                      <a:lnTo>
                        <a:pt x="148" y="74"/>
                      </a:lnTo>
                      <a:lnTo>
                        <a:pt x="188" y="81"/>
                      </a:lnTo>
                      <a:lnTo>
                        <a:pt x="241" y="86"/>
                      </a:lnTo>
                      <a:lnTo>
                        <a:pt x="302" y="93"/>
                      </a:lnTo>
                      <a:lnTo>
                        <a:pt x="366" y="104"/>
                      </a:lnTo>
                      <a:lnTo>
                        <a:pt x="426" y="117"/>
                      </a:lnTo>
                      <a:lnTo>
                        <a:pt x="482" y="140"/>
                      </a:lnTo>
                      <a:lnTo>
                        <a:pt x="523" y="169"/>
                      </a:lnTo>
                      <a:lnTo>
                        <a:pt x="547" y="211"/>
                      </a:lnTo>
                      <a:lnTo>
                        <a:pt x="549" y="264"/>
                      </a:lnTo>
                      <a:lnTo>
                        <a:pt x="549" y="264"/>
                      </a:lnTo>
                      <a:lnTo>
                        <a:pt x="549" y="268"/>
                      </a:lnTo>
                      <a:lnTo>
                        <a:pt x="549" y="273"/>
                      </a:lnTo>
                      <a:lnTo>
                        <a:pt x="549" y="278"/>
                      </a:lnTo>
                      <a:lnTo>
                        <a:pt x="549" y="283"/>
                      </a:lnTo>
                      <a:lnTo>
                        <a:pt x="549" y="288"/>
                      </a:lnTo>
                      <a:lnTo>
                        <a:pt x="549" y="295"/>
                      </a:lnTo>
                      <a:lnTo>
                        <a:pt x="551" y="302"/>
                      </a:lnTo>
                      <a:lnTo>
                        <a:pt x="551" y="309"/>
                      </a:lnTo>
                      <a:lnTo>
                        <a:pt x="551" y="318"/>
                      </a:lnTo>
                      <a:lnTo>
                        <a:pt x="551" y="325"/>
                      </a:lnTo>
                      <a:lnTo>
                        <a:pt x="551" y="325"/>
                      </a:lnTo>
                      <a:lnTo>
                        <a:pt x="549" y="342"/>
                      </a:lnTo>
                      <a:lnTo>
                        <a:pt x="551" y="358"/>
                      </a:lnTo>
                      <a:lnTo>
                        <a:pt x="551" y="373"/>
                      </a:lnTo>
                      <a:lnTo>
                        <a:pt x="552" y="387"/>
                      </a:lnTo>
                      <a:lnTo>
                        <a:pt x="554" y="399"/>
                      </a:lnTo>
                      <a:lnTo>
                        <a:pt x="558" y="409"/>
                      </a:lnTo>
                      <a:lnTo>
                        <a:pt x="559" y="418"/>
                      </a:lnTo>
                      <a:lnTo>
                        <a:pt x="561" y="425"/>
                      </a:lnTo>
                      <a:lnTo>
                        <a:pt x="563" y="428"/>
                      </a:lnTo>
                      <a:lnTo>
                        <a:pt x="563" y="430"/>
                      </a:lnTo>
                      <a:lnTo>
                        <a:pt x="563" y="430"/>
                      </a:lnTo>
                      <a:lnTo>
                        <a:pt x="561" y="430"/>
                      </a:lnTo>
                      <a:lnTo>
                        <a:pt x="556" y="428"/>
                      </a:lnTo>
                      <a:lnTo>
                        <a:pt x="547" y="427"/>
                      </a:lnTo>
                      <a:lnTo>
                        <a:pt x="537" y="425"/>
                      </a:lnTo>
                      <a:lnTo>
                        <a:pt x="525" y="422"/>
                      </a:lnTo>
                      <a:lnTo>
                        <a:pt x="511" y="418"/>
                      </a:lnTo>
                      <a:lnTo>
                        <a:pt x="497" y="415"/>
                      </a:lnTo>
                      <a:lnTo>
                        <a:pt x="480" y="411"/>
                      </a:lnTo>
                      <a:lnTo>
                        <a:pt x="464" y="408"/>
                      </a:lnTo>
                      <a:lnTo>
                        <a:pt x="449" y="403"/>
                      </a:lnTo>
                      <a:lnTo>
                        <a:pt x="449" y="403"/>
                      </a:lnTo>
                      <a:lnTo>
                        <a:pt x="437" y="399"/>
                      </a:lnTo>
                      <a:lnTo>
                        <a:pt x="426" y="396"/>
                      </a:lnTo>
                      <a:lnTo>
                        <a:pt x="416" y="392"/>
                      </a:lnTo>
                      <a:lnTo>
                        <a:pt x="407" y="389"/>
                      </a:lnTo>
                      <a:lnTo>
                        <a:pt x="399" y="385"/>
                      </a:lnTo>
                      <a:lnTo>
                        <a:pt x="390" y="384"/>
                      </a:lnTo>
                      <a:lnTo>
                        <a:pt x="383" y="382"/>
                      </a:lnTo>
                      <a:lnTo>
                        <a:pt x="378" y="382"/>
                      </a:lnTo>
                      <a:lnTo>
                        <a:pt x="373" y="384"/>
                      </a:lnTo>
                      <a:lnTo>
                        <a:pt x="371" y="389"/>
                      </a:lnTo>
                      <a:lnTo>
                        <a:pt x="371" y="389"/>
                      </a:lnTo>
                      <a:lnTo>
                        <a:pt x="362" y="401"/>
                      </a:lnTo>
                      <a:lnTo>
                        <a:pt x="354" y="415"/>
                      </a:lnTo>
                      <a:lnTo>
                        <a:pt x="345" y="428"/>
                      </a:lnTo>
                      <a:lnTo>
                        <a:pt x="335" y="441"/>
                      </a:lnTo>
                      <a:lnTo>
                        <a:pt x="324" y="453"/>
                      </a:lnTo>
                      <a:lnTo>
                        <a:pt x="314" y="461"/>
                      </a:lnTo>
                      <a:lnTo>
                        <a:pt x="305" y="466"/>
                      </a:lnTo>
                      <a:lnTo>
                        <a:pt x="297" y="470"/>
                      </a:lnTo>
                      <a:lnTo>
                        <a:pt x="290" y="468"/>
                      </a:lnTo>
                      <a:lnTo>
                        <a:pt x="283" y="461"/>
                      </a:lnTo>
                      <a:lnTo>
                        <a:pt x="283" y="461"/>
                      </a:lnTo>
                      <a:lnTo>
                        <a:pt x="281" y="458"/>
                      </a:lnTo>
                      <a:lnTo>
                        <a:pt x="281" y="453"/>
                      </a:lnTo>
                      <a:lnTo>
                        <a:pt x="281" y="446"/>
                      </a:lnTo>
                      <a:lnTo>
                        <a:pt x="281" y="437"/>
                      </a:lnTo>
                      <a:lnTo>
                        <a:pt x="281" y="428"/>
                      </a:lnTo>
                      <a:lnTo>
                        <a:pt x="283" y="420"/>
                      </a:lnTo>
                      <a:lnTo>
                        <a:pt x="283" y="411"/>
                      </a:lnTo>
                      <a:lnTo>
                        <a:pt x="285" y="403"/>
                      </a:lnTo>
                      <a:lnTo>
                        <a:pt x="286" y="396"/>
                      </a:lnTo>
                      <a:lnTo>
                        <a:pt x="286" y="390"/>
                      </a:lnTo>
                      <a:lnTo>
                        <a:pt x="286" y="390"/>
                      </a:lnTo>
                      <a:lnTo>
                        <a:pt x="286" y="384"/>
                      </a:lnTo>
                      <a:lnTo>
                        <a:pt x="285" y="377"/>
                      </a:lnTo>
                      <a:lnTo>
                        <a:pt x="279" y="368"/>
                      </a:lnTo>
                      <a:lnTo>
                        <a:pt x="274" y="358"/>
                      </a:lnTo>
                      <a:lnTo>
                        <a:pt x="267" y="349"/>
                      </a:lnTo>
                      <a:lnTo>
                        <a:pt x="260" y="340"/>
                      </a:lnTo>
                      <a:lnTo>
                        <a:pt x="254" y="333"/>
                      </a:lnTo>
                      <a:lnTo>
                        <a:pt x="247" y="330"/>
                      </a:lnTo>
                      <a:lnTo>
                        <a:pt x="240" y="330"/>
                      </a:lnTo>
                      <a:lnTo>
                        <a:pt x="234" y="333"/>
                      </a:lnTo>
                      <a:lnTo>
                        <a:pt x="234" y="333"/>
                      </a:lnTo>
                      <a:lnTo>
                        <a:pt x="231" y="340"/>
                      </a:lnTo>
                      <a:lnTo>
                        <a:pt x="226" y="347"/>
                      </a:lnTo>
                      <a:lnTo>
                        <a:pt x="221" y="358"/>
                      </a:lnTo>
                      <a:lnTo>
                        <a:pt x="215" y="368"/>
                      </a:lnTo>
                      <a:lnTo>
                        <a:pt x="210" y="382"/>
                      </a:lnTo>
                      <a:lnTo>
                        <a:pt x="205" y="396"/>
                      </a:lnTo>
                      <a:lnTo>
                        <a:pt x="200" y="409"/>
                      </a:lnTo>
                      <a:lnTo>
                        <a:pt x="198" y="425"/>
                      </a:lnTo>
                      <a:lnTo>
                        <a:pt x="195" y="441"/>
                      </a:lnTo>
                      <a:lnTo>
                        <a:pt x="195" y="458"/>
                      </a:lnTo>
                      <a:lnTo>
                        <a:pt x="195" y="458"/>
                      </a:lnTo>
                      <a:lnTo>
                        <a:pt x="193" y="480"/>
                      </a:lnTo>
                      <a:lnTo>
                        <a:pt x="191" y="491"/>
                      </a:lnTo>
                      <a:lnTo>
                        <a:pt x="188" y="492"/>
                      </a:lnTo>
                      <a:lnTo>
                        <a:pt x="183" y="485"/>
                      </a:lnTo>
                      <a:lnTo>
                        <a:pt x="179" y="472"/>
                      </a:lnTo>
                      <a:lnTo>
                        <a:pt x="177" y="453"/>
                      </a:lnTo>
                      <a:lnTo>
                        <a:pt x="177" y="430"/>
                      </a:lnTo>
                      <a:lnTo>
                        <a:pt x="181" y="406"/>
                      </a:lnTo>
                      <a:lnTo>
                        <a:pt x="188" y="380"/>
                      </a:lnTo>
                      <a:lnTo>
                        <a:pt x="198" y="356"/>
                      </a:lnTo>
                      <a:lnTo>
                        <a:pt x="198" y="356"/>
                      </a:lnTo>
                      <a:lnTo>
                        <a:pt x="209" y="335"/>
                      </a:lnTo>
                      <a:lnTo>
                        <a:pt x="215" y="320"/>
                      </a:lnTo>
                      <a:lnTo>
                        <a:pt x="219" y="307"/>
                      </a:lnTo>
                      <a:lnTo>
                        <a:pt x="219" y="301"/>
                      </a:lnTo>
                      <a:lnTo>
                        <a:pt x="215" y="295"/>
                      </a:lnTo>
                      <a:lnTo>
                        <a:pt x="212" y="288"/>
                      </a:lnTo>
                      <a:lnTo>
                        <a:pt x="205" y="283"/>
                      </a:lnTo>
                      <a:lnTo>
                        <a:pt x="200" y="275"/>
                      </a:lnTo>
                      <a:lnTo>
                        <a:pt x="195" y="264"/>
                      </a:lnTo>
                      <a:lnTo>
                        <a:pt x="191" y="249"/>
                      </a:lnTo>
                      <a:lnTo>
                        <a:pt x="191" y="249"/>
                      </a:lnTo>
                      <a:lnTo>
                        <a:pt x="184" y="233"/>
                      </a:lnTo>
                      <a:lnTo>
                        <a:pt x="176" y="223"/>
                      </a:lnTo>
                      <a:lnTo>
                        <a:pt x="165" y="218"/>
                      </a:lnTo>
                      <a:lnTo>
                        <a:pt x="152" y="216"/>
                      </a:lnTo>
                      <a:lnTo>
                        <a:pt x="134" y="219"/>
                      </a:lnTo>
                      <a:lnTo>
                        <a:pt x="117" y="223"/>
                      </a:lnTo>
                      <a:lnTo>
                        <a:pt x="100" y="230"/>
                      </a:lnTo>
                      <a:lnTo>
                        <a:pt x="79" y="238"/>
                      </a:lnTo>
                      <a:lnTo>
                        <a:pt x="60" y="249"/>
                      </a:lnTo>
                      <a:lnTo>
                        <a:pt x="41" y="257"/>
                      </a:lnTo>
                      <a:lnTo>
                        <a:pt x="41" y="257"/>
                      </a:lnTo>
                      <a:lnTo>
                        <a:pt x="31" y="263"/>
                      </a:lnTo>
                      <a:lnTo>
                        <a:pt x="24" y="266"/>
                      </a:lnTo>
                      <a:lnTo>
                        <a:pt x="19" y="266"/>
                      </a:lnTo>
                      <a:lnTo>
                        <a:pt x="17" y="266"/>
                      </a:lnTo>
                      <a:lnTo>
                        <a:pt x="17" y="263"/>
                      </a:lnTo>
                      <a:lnTo>
                        <a:pt x="20" y="259"/>
                      </a:lnTo>
                      <a:lnTo>
                        <a:pt x="25" y="254"/>
                      </a:lnTo>
                      <a:lnTo>
                        <a:pt x="32" y="247"/>
                      </a:lnTo>
                      <a:lnTo>
                        <a:pt x="39" y="238"/>
                      </a:lnTo>
                      <a:lnTo>
                        <a:pt x="50" y="228"/>
                      </a:lnTo>
                      <a:lnTo>
                        <a:pt x="50" y="228"/>
                      </a:lnTo>
                      <a:lnTo>
                        <a:pt x="58" y="223"/>
                      </a:lnTo>
                      <a:lnTo>
                        <a:pt x="67" y="216"/>
                      </a:lnTo>
                      <a:lnTo>
                        <a:pt x="77" y="209"/>
                      </a:lnTo>
                      <a:lnTo>
                        <a:pt x="89" y="200"/>
                      </a:lnTo>
                      <a:lnTo>
                        <a:pt x="101" y="193"/>
                      </a:lnTo>
                      <a:lnTo>
                        <a:pt x="115" y="185"/>
                      </a:lnTo>
                      <a:lnTo>
                        <a:pt x="127" y="174"/>
                      </a:lnTo>
                      <a:lnTo>
                        <a:pt x="138" y="164"/>
                      </a:lnTo>
                      <a:lnTo>
                        <a:pt x="150" y="152"/>
                      </a:lnTo>
                      <a:lnTo>
                        <a:pt x="158" y="138"/>
                      </a:lnTo>
                      <a:lnTo>
                        <a:pt x="158" y="138"/>
                      </a:lnTo>
                      <a:lnTo>
                        <a:pt x="158" y="131"/>
                      </a:lnTo>
                      <a:lnTo>
                        <a:pt x="157" y="124"/>
                      </a:lnTo>
                      <a:lnTo>
                        <a:pt x="150" y="117"/>
                      </a:lnTo>
                      <a:lnTo>
                        <a:pt x="141" y="109"/>
                      </a:lnTo>
                      <a:lnTo>
                        <a:pt x="131" y="100"/>
                      </a:lnTo>
                      <a:lnTo>
                        <a:pt x="119" y="91"/>
                      </a:lnTo>
                      <a:lnTo>
                        <a:pt x="105" y="83"/>
                      </a:lnTo>
                      <a:lnTo>
                        <a:pt x="89" y="74"/>
                      </a:lnTo>
                      <a:lnTo>
                        <a:pt x="74" y="67"/>
                      </a:lnTo>
                      <a:lnTo>
                        <a:pt x="60" y="60"/>
                      </a:lnTo>
                      <a:lnTo>
                        <a:pt x="60" y="6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479" name="Freeform 47"/>
                <p:cNvSpPr>
                  <a:spLocks/>
                </p:cNvSpPr>
                <p:nvPr/>
              </p:nvSpPr>
              <p:spPr bwMode="auto">
                <a:xfrm>
                  <a:off x="2450" y="2242"/>
                  <a:ext cx="243" cy="224"/>
                </a:xfrm>
                <a:custGeom>
                  <a:avLst/>
                  <a:gdLst>
                    <a:gd name="T0" fmla="*/ 32 w 485"/>
                    <a:gd name="T1" fmla="*/ 34 h 447"/>
                    <a:gd name="T2" fmla="*/ 8 w 485"/>
                    <a:gd name="T3" fmla="*/ 17 h 447"/>
                    <a:gd name="T4" fmla="*/ 0 w 485"/>
                    <a:gd name="T5" fmla="*/ 5 h 447"/>
                    <a:gd name="T6" fmla="*/ 3 w 485"/>
                    <a:gd name="T7" fmla="*/ 0 h 447"/>
                    <a:gd name="T8" fmla="*/ 17 w 485"/>
                    <a:gd name="T9" fmla="*/ 5 h 447"/>
                    <a:gd name="T10" fmla="*/ 48 w 485"/>
                    <a:gd name="T11" fmla="*/ 22 h 447"/>
                    <a:gd name="T12" fmla="*/ 91 w 485"/>
                    <a:gd name="T13" fmla="*/ 53 h 447"/>
                    <a:gd name="T14" fmla="*/ 126 w 485"/>
                    <a:gd name="T15" fmla="*/ 81 h 447"/>
                    <a:gd name="T16" fmla="*/ 264 w 485"/>
                    <a:gd name="T17" fmla="*/ 169 h 447"/>
                    <a:gd name="T18" fmla="*/ 423 w 485"/>
                    <a:gd name="T19" fmla="*/ 287 h 447"/>
                    <a:gd name="T20" fmla="*/ 485 w 485"/>
                    <a:gd name="T21" fmla="*/ 394 h 447"/>
                    <a:gd name="T22" fmla="*/ 482 w 485"/>
                    <a:gd name="T23" fmla="*/ 394 h 447"/>
                    <a:gd name="T24" fmla="*/ 464 w 485"/>
                    <a:gd name="T25" fmla="*/ 397 h 447"/>
                    <a:gd name="T26" fmla="*/ 442 w 485"/>
                    <a:gd name="T27" fmla="*/ 397 h 447"/>
                    <a:gd name="T28" fmla="*/ 425 w 485"/>
                    <a:gd name="T29" fmla="*/ 396 h 447"/>
                    <a:gd name="T30" fmla="*/ 400 w 485"/>
                    <a:gd name="T31" fmla="*/ 380 h 447"/>
                    <a:gd name="T32" fmla="*/ 374 w 485"/>
                    <a:gd name="T33" fmla="*/ 363 h 447"/>
                    <a:gd name="T34" fmla="*/ 352 w 485"/>
                    <a:gd name="T35" fmla="*/ 365 h 447"/>
                    <a:gd name="T36" fmla="*/ 340 w 485"/>
                    <a:gd name="T37" fmla="*/ 385 h 447"/>
                    <a:gd name="T38" fmla="*/ 317 w 485"/>
                    <a:gd name="T39" fmla="*/ 415 h 447"/>
                    <a:gd name="T40" fmla="*/ 298 w 485"/>
                    <a:gd name="T41" fmla="*/ 418 h 447"/>
                    <a:gd name="T42" fmla="*/ 298 w 485"/>
                    <a:gd name="T43" fmla="*/ 380 h 447"/>
                    <a:gd name="T44" fmla="*/ 297 w 485"/>
                    <a:gd name="T45" fmla="*/ 366 h 447"/>
                    <a:gd name="T46" fmla="*/ 283 w 485"/>
                    <a:gd name="T47" fmla="*/ 333 h 447"/>
                    <a:gd name="T48" fmla="*/ 262 w 485"/>
                    <a:gd name="T49" fmla="*/ 307 h 447"/>
                    <a:gd name="T50" fmla="*/ 248 w 485"/>
                    <a:gd name="T51" fmla="*/ 304 h 447"/>
                    <a:gd name="T52" fmla="*/ 224 w 485"/>
                    <a:gd name="T53" fmla="*/ 320 h 447"/>
                    <a:gd name="T54" fmla="*/ 198 w 485"/>
                    <a:gd name="T55" fmla="*/ 352 h 447"/>
                    <a:gd name="T56" fmla="*/ 181 w 485"/>
                    <a:gd name="T57" fmla="*/ 397 h 447"/>
                    <a:gd name="T58" fmla="*/ 179 w 485"/>
                    <a:gd name="T59" fmla="*/ 435 h 447"/>
                    <a:gd name="T60" fmla="*/ 176 w 485"/>
                    <a:gd name="T61" fmla="*/ 441 h 447"/>
                    <a:gd name="T62" fmla="*/ 179 w 485"/>
                    <a:gd name="T63" fmla="*/ 387 h 447"/>
                    <a:gd name="T64" fmla="*/ 203 w 485"/>
                    <a:gd name="T65" fmla="*/ 313 h 447"/>
                    <a:gd name="T66" fmla="*/ 207 w 485"/>
                    <a:gd name="T67" fmla="*/ 309 h 447"/>
                    <a:gd name="T68" fmla="*/ 214 w 485"/>
                    <a:gd name="T69" fmla="*/ 288 h 447"/>
                    <a:gd name="T70" fmla="*/ 209 w 485"/>
                    <a:gd name="T71" fmla="*/ 259 h 447"/>
                    <a:gd name="T72" fmla="*/ 190 w 485"/>
                    <a:gd name="T73" fmla="*/ 238 h 447"/>
                    <a:gd name="T74" fmla="*/ 167 w 485"/>
                    <a:gd name="T75" fmla="*/ 223 h 447"/>
                    <a:gd name="T76" fmla="*/ 139 w 485"/>
                    <a:gd name="T77" fmla="*/ 212 h 447"/>
                    <a:gd name="T78" fmla="*/ 100 w 485"/>
                    <a:gd name="T79" fmla="*/ 221 h 447"/>
                    <a:gd name="T80" fmla="*/ 72 w 485"/>
                    <a:gd name="T81" fmla="*/ 235 h 447"/>
                    <a:gd name="T82" fmla="*/ 67 w 485"/>
                    <a:gd name="T83" fmla="*/ 235 h 447"/>
                    <a:gd name="T84" fmla="*/ 84 w 485"/>
                    <a:gd name="T85" fmla="*/ 219 h 447"/>
                    <a:gd name="T86" fmla="*/ 114 w 485"/>
                    <a:gd name="T87" fmla="*/ 199 h 447"/>
                    <a:gd name="T88" fmla="*/ 124 w 485"/>
                    <a:gd name="T89" fmla="*/ 192 h 447"/>
                    <a:gd name="T90" fmla="*/ 136 w 485"/>
                    <a:gd name="T91" fmla="*/ 187 h 447"/>
                    <a:gd name="T92" fmla="*/ 146 w 485"/>
                    <a:gd name="T93" fmla="*/ 183 h 447"/>
                    <a:gd name="T94" fmla="*/ 153 w 485"/>
                    <a:gd name="T95" fmla="*/ 180 h 447"/>
                    <a:gd name="T96" fmla="*/ 164 w 485"/>
                    <a:gd name="T97" fmla="*/ 152 h 447"/>
                    <a:gd name="T98" fmla="*/ 127 w 485"/>
                    <a:gd name="T99" fmla="*/ 109 h 447"/>
                    <a:gd name="T100" fmla="*/ 72 w 485"/>
                    <a:gd name="T101" fmla="*/ 64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85" h="447">
                      <a:moveTo>
                        <a:pt x="53" y="50"/>
                      </a:moveTo>
                      <a:lnTo>
                        <a:pt x="43" y="41"/>
                      </a:lnTo>
                      <a:lnTo>
                        <a:pt x="32" y="34"/>
                      </a:lnTo>
                      <a:lnTo>
                        <a:pt x="24" y="28"/>
                      </a:lnTo>
                      <a:lnTo>
                        <a:pt x="15" y="22"/>
                      </a:lnTo>
                      <a:lnTo>
                        <a:pt x="8" y="17"/>
                      </a:lnTo>
                      <a:lnTo>
                        <a:pt x="5" y="14"/>
                      </a:lnTo>
                      <a:lnTo>
                        <a:pt x="1" y="10"/>
                      </a:lnTo>
                      <a:lnTo>
                        <a:pt x="0" y="5"/>
                      </a:lnTo>
                      <a:lnTo>
                        <a:pt x="0" y="3"/>
                      </a:lnTo>
                      <a:lnTo>
                        <a:pt x="3" y="0"/>
                      </a:lnTo>
                      <a:lnTo>
                        <a:pt x="3" y="0"/>
                      </a:lnTo>
                      <a:lnTo>
                        <a:pt x="5" y="0"/>
                      </a:lnTo>
                      <a:lnTo>
                        <a:pt x="10" y="2"/>
                      </a:lnTo>
                      <a:lnTo>
                        <a:pt x="17" y="5"/>
                      </a:lnTo>
                      <a:lnTo>
                        <a:pt x="25" y="10"/>
                      </a:lnTo>
                      <a:lnTo>
                        <a:pt x="36" y="15"/>
                      </a:lnTo>
                      <a:lnTo>
                        <a:pt x="48" y="22"/>
                      </a:lnTo>
                      <a:lnTo>
                        <a:pt x="62" y="31"/>
                      </a:lnTo>
                      <a:lnTo>
                        <a:pt x="76" y="41"/>
                      </a:lnTo>
                      <a:lnTo>
                        <a:pt x="91" y="53"/>
                      </a:lnTo>
                      <a:lnTo>
                        <a:pt x="105" y="67"/>
                      </a:lnTo>
                      <a:lnTo>
                        <a:pt x="105" y="67"/>
                      </a:lnTo>
                      <a:lnTo>
                        <a:pt x="126" y="81"/>
                      </a:lnTo>
                      <a:lnTo>
                        <a:pt x="162" y="105"/>
                      </a:lnTo>
                      <a:lnTo>
                        <a:pt x="209" y="135"/>
                      </a:lnTo>
                      <a:lnTo>
                        <a:pt x="264" y="169"/>
                      </a:lnTo>
                      <a:lnTo>
                        <a:pt x="319" y="207"/>
                      </a:lnTo>
                      <a:lnTo>
                        <a:pt x="374" y="247"/>
                      </a:lnTo>
                      <a:lnTo>
                        <a:pt x="423" y="287"/>
                      </a:lnTo>
                      <a:lnTo>
                        <a:pt x="461" y="326"/>
                      </a:lnTo>
                      <a:lnTo>
                        <a:pt x="483" y="361"/>
                      </a:lnTo>
                      <a:lnTo>
                        <a:pt x="485" y="394"/>
                      </a:lnTo>
                      <a:lnTo>
                        <a:pt x="485" y="394"/>
                      </a:lnTo>
                      <a:lnTo>
                        <a:pt x="485" y="394"/>
                      </a:lnTo>
                      <a:lnTo>
                        <a:pt x="482" y="394"/>
                      </a:lnTo>
                      <a:lnTo>
                        <a:pt x="476" y="396"/>
                      </a:lnTo>
                      <a:lnTo>
                        <a:pt x="471" y="396"/>
                      </a:lnTo>
                      <a:lnTo>
                        <a:pt x="464" y="397"/>
                      </a:lnTo>
                      <a:lnTo>
                        <a:pt x="457" y="397"/>
                      </a:lnTo>
                      <a:lnTo>
                        <a:pt x="450" y="397"/>
                      </a:lnTo>
                      <a:lnTo>
                        <a:pt x="442" y="397"/>
                      </a:lnTo>
                      <a:lnTo>
                        <a:pt x="433" y="396"/>
                      </a:lnTo>
                      <a:lnTo>
                        <a:pt x="425" y="396"/>
                      </a:lnTo>
                      <a:lnTo>
                        <a:pt x="425" y="396"/>
                      </a:lnTo>
                      <a:lnTo>
                        <a:pt x="418" y="392"/>
                      </a:lnTo>
                      <a:lnTo>
                        <a:pt x="409" y="387"/>
                      </a:lnTo>
                      <a:lnTo>
                        <a:pt x="400" y="380"/>
                      </a:lnTo>
                      <a:lnTo>
                        <a:pt x="390" y="375"/>
                      </a:lnTo>
                      <a:lnTo>
                        <a:pt x="381" y="368"/>
                      </a:lnTo>
                      <a:lnTo>
                        <a:pt x="374" y="363"/>
                      </a:lnTo>
                      <a:lnTo>
                        <a:pt x="366" y="361"/>
                      </a:lnTo>
                      <a:lnTo>
                        <a:pt x="359" y="361"/>
                      </a:lnTo>
                      <a:lnTo>
                        <a:pt x="352" y="365"/>
                      </a:lnTo>
                      <a:lnTo>
                        <a:pt x="347" y="371"/>
                      </a:lnTo>
                      <a:lnTo>
                        <a:pt x="347" y="371"/>
                      </a:lnTo>
                      <a:lnTo>
                        <a:pt x="340" y="385"/>
                      </a:lnTo>
                      <a:lnTo>
                        <a:pt x="333" y="396"/>
                      </a:lnTo>
                      <a:lnTo>
                        <a:pt x="324" y="406"/>
                      </a:lnTo>
                      <a:lnTo>
                        <a:pt x="317" y="415"/>
                      </a:lnTo>
                      <a:lnTo>
                        <a:pt x="311" y="420"/>
                      </a:lnTo>
                      <a:lnTo>
                        <a:pt x="304" y="420"/>
                      </a:lnTo>
                      <a:lnTo>
                        <a:pt x="298" y="418"/>
                      </a:lnTo>
                      <a:lnTo>
                        <a:pt x="297" y="411"/>
                      </a:lnTo>
                      <a:lnTo>
                        <a:pt x="297" y="397"/>
                      </a:lnTo>
                      <a:lnTo>
                        <a:pt x="298" y="380"/>
                      </a:lnTo>
                      <a:lnTo>
                        <a:pt x="298" y="380"/>
                      </a:lnTo>
                      <a:lnTo>
                        <a:pt x="298" y="373"/>
                      </a:lnTo>
                      <a:lnTo>
                        <a:pt x="297" y="366"/>
                      </a:lnTo>
                      <a:lnTo>
                        <a:pt x="293" y="356"/>
                      </a:lnTo>
                      <a:lnTo>
                        <a:pt x="288" y="345"/>
                      </a:lnTo>
                      <a:lnTo>
                        <a:pt x="283" y="333"/>
                      </a:lnTo>
                      <a:lnTo>
                        <a:pt x="276" y="323"/>
                      </a:lnTo>
                      <a:lnTo>
                        <a:pt x="269" y="314"/>
                      </a:lnTo>
                      <a:lnTo>
                        <a:pt x="262" y="307"/>
                      </a:lnTo>
                      <a:lnTo>
                        <a:pt x="255" y="304"/>
                      </a:lnTo>
                      <a:lnTo>
                        <a:pt x="248" y="304"/>
                      </a:lnTo>
                      <a:lnTo>
                        <a:pt x="248" y="304"/>
                      </a:lnTo>
                      <a:lnTo>
                        <a:pt x="241" y="307"/>
                      </a:lnTo>
                      <a:lnTo>
                        <a:pt x="233" y="313"/>
                      </a:lnTo>
                      <a:lnTo>
                        <a:pt x="224" y="320"/>
                      </a:lnTo>
                      <a:lnTo>
                        <a:pt x="215" y="328"/>
                      </a:lnTo>
                      <a:lnTo>
                        <a:pt x="207" y="340"/>
                      </a:lnTo>
                      <a:lnTo>
                        <a:pt x="198" y="352"/>
                      </a:lnTo>
                      <a:lnTo>
                        <a:pt x="190" y="366"/>
                      </a:lnTo>
                      <a:lnTo>
                        <a:pt x="184" y="382"/>
                      </a:lnTo>
                      <a:lnTo>
                        <a:pt x="181" y="397"/>
                      </a:lnTo>
                      <a:lnTo>
                        <a:pt x="179" y="413"/>
                      </a:lnTo>
                      <a:lnTo>
                        <a:pt x="179" y="413"/>
                      </a:lnTo>
                      <a:lnTo>
                        <a:pt x="179" y="435"/>
                      </a:lnTo>
                      <a:lnTo>
                        <a:pt x="177" y="446"/>
                      </a:lnTo>
                      <a:lnTo>
                        <a:pt x="176" y="447"/>
                      </a:lnTo>
                      <a:lnTo>
                        <a:pt x="176" y="441"/>
                      </a:lnTo>
                      <a:lnTo>
                        <a:pt x="174" y="428"/>
                      </a:lnTo>
                      <a:lnTo>
                        <a:pt x="176" y="409"/>
                      </a:lnTo>
                      <a:lnTo>
                        <a:pt x="179" y="387"/>
                      </a:lnTo>
                      <a:lnTo>
                        <a:pt x="184" y="363"/>
                      </a:lnTo>
                      <a:lnTo>
                        <a:pt x="193" y="339"/>
                      </a:lnTo>
                      <a:lnTo>
                        <a:pt x="203" y="313"/>
                      </a:lnTo>
                      <a:lnTo>
                        <a:pt x="203" y="313"/>
                      </a:lnTo>
                      <a:lnTo>
                        <a:pt x="205" y="313"/>
                      </a:lnTo>
                      <a:lnTo>
                        <a:pt x="207" y="309"/>
                      </a:lnTo>
                      <a:lnTo>
                        <a:pt x="209" y="304"/>
                      </a:lnTo>
                      <a:lnTo>
                        <a:pt x="212" y="297"/>
                      </a:lnTo>
                      <a:lnTo>
                        <a:pt x="214" y="288"/>
                      </a:lnTo>
                      <a:lnTo>
                        <a:pt x="214" y="278"/>
                      </a:lnTo>
                      <a:lnTo>
                        <a:pt x="212" y="269"/>
                      </a:lnTo>
                      <a:lnTo>
                        <a:pt x="209" y="259"/>
                      </a:lnTo>
                      <a:lnTo>
                        <a:pt x="202" y="249"/>
                      </a:lnTo>
                      <a:lnTo>
                        <a:pt x="190" y="238"/>
                      </a:lnTo>
                      <a:lnTo>
                        <a:pt x="190" y="238"/>
                      </a:lnTo>
                      <a:lnTo>
                        <a:pt x="183" y="233"/>
                      </a:lnTo>
                      <a:lnTo>
                        <a:pt x="176" y="228"/>
                      </a:lnTo>
                      <a:lnTo>
                        <a:pt x="167" y="223"/>
                      </a:lnTo>
                      <a:lnTo>
                        <a:pt x="158" y="218"/>
                      </a:lnTo>
                      <a:lnTo>
                        <a:pt x="150" y="216"/>
                      </a:lnTo>
                      <a:lnTo>
                        <a:pt x="139" y="212"/>
                      </a:lnTo>
                      <a:lnTo>
                        <a:pt x="127" y="214"/>
                      </a:lnTo>
                      <a:lnTo>
                        <a:pt x="114" y="216"/>
                      </a:lnTo>
                      <a:lnTo>
                        <a:pt x="100" y="221"/>
                      </a:lnTo>
                      <a:lnTo>
                        <a:pt x="82" y="230"/>
                      </a:lnTo>
                      <a:lnTo>
                        <a:pt x="82" y="230"/>
                      </a:lnTo>
                      <a:lnTo>
                        <a:pt x="72" y="235"/>
                      </a:lnTo>
                      <a:lnTo>
                        <a:pt x="67" y="237"/>
                      </a:lnTo>
                      <a:lnTo>
                        <a:pt x="65" y="237"/>
                      </a:lnTo>
                      <a:lnTo>
                        <a:pt x="67" y="235"/>
                      </a:lnTo>
                      <a:lnTo>
                        <a:pt x="70" y="230"/>
                      </a:lnTo>
                      <a:lnTo>
                        <a:pt x="77" y="225"/>
                      </a:lnTo>
                      <a:lnTo>
                        <a:pt x="84" y="219"/>
                      </a:lnTo>
                      <a:lnTo>
                        <a:pt x="95" y="212"/>
                      </a:lnTo>
                      <a:lnTo>
                        <a:pt x="103" y="206"/>
                      </a:lnTo>
                      <a:lnTo>
                        <a:pt x="114" y="199"/>
                      </a:lnTo>
                      <a:lnTo>
                        <a:pt x="114" y="199"/>
                      </a:lnTo>
                      <a:lnTo>
                        <a:pt x="119" y="195"/>
                      </a:lnTo>
                      <a:lnTo>
                        <a:pt x="124" y="192"/>
                      </a:lnTo>
                      <a:lnTo>
                        <a:pt x="127" y="190"/>
                      </a:lnTo>
                      <a:lnTo>
                        <a:pt x="133" y="188"/>
                      </a:lnTo>
                      <a:lnTo>
                        <a:pt x="136" y="187"/>
                      </a:lnTo>
                      <a:lnTo>
                        <a:pt x="139" y="185"/>
                      </a:lnTo>
                      <a:lnTo>
                        <a:pt x="143" y="185"/>
                      </a:lnTo>
                      <a:lnTo>
                        <a:pt x="146" y="183"/>
                      </a:lnTo>
                      <a:lnTo>
                        <a:pt x="150" y="181"/>
                      </a:lnTo>
                      <a:lnTo>
                        <a:pt x="153" y="180"/>
                      </a:lnTo>
                      <a:lnTo>
                        <a:pt x="153" y="180"/>
                      </a:lnTo>
                      <a:lnTo>
                        <a:pt x="164" y="173"/>
                      </a:lnTo>
                      <a:lnTo>
                        <a:pt x="167" y="162"/>
                      </a:lnTo>
                      <a:lnTo>
                        <a:pt x="164" y="152"/>
                      </a:lnTo>
                      <a:lnTo>
                        <a:pt x="155" y="138"/>
                      </a:lnTo>
                      <a:lnTo>
                        <a:pt x="143" y="124"/>
                      </a:lnTo>
                      <a:lnTo>
                        <a:pt x="127" y="109"/>
                      </a:lnTo>
                      <a:lnTo>
                        <a:pt x="110" y="93"/>
                      </a:lnTo>
                      <a:lnTo>
                        <a:pt x="91" y="78"/>
                      </a:lnTo>
                      <a:lnTo>
                        <a:pt x="72" y="64"/>
                      </a:lnTo>
                      <a:lnTo>
                        <a:pt x="53" y="50"/>
                      </a:lnTo>
                      <a:lnTo>
                        <a:pt x="53" y="50"/>
                      </a:lnTo>
                      <a:close/>
                    </a:path>
                  </a:pathLst>
                </a:custGeom>
                <a:solidFill>
                  <a:srgbClr val="A8A8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482" name="Freeform 50"/>
                <p:cNvSpPr>
                  <a:spLocks/>
                </p:cNvSpPr>
                <p:nvPr/>
              </p:nvSpPr>
              <p:spPr bwMode="auto">
                <a:xfrm>
                  <a:off x="2270" y="827"/>
                  <a:ext cx="324" cy="1102"/>
                </a:xfrm>
                <a:custGeom>
                  <a:avLst/>
                  <a:gdLst>
                    <a:gd name="T0" fmla="*/ 494 w 648"/>
                    <a:gd name="T1" fmla="*/ 87 h 2204"/>
                    <a:gd name="T2" fmla="*/ 505 w 648"/>
                    <a:gd name="T3" fmla="*/ 166 h 2204"/>
                    <a:gd name="T4" fmla="*/ 517 w 648"/>
                    <a:gd name="T5" fmla="*/ 303 h 2204"/>
                    <a:gd name="T6" fmla="*/ 524 w 648"/>
                    <a:gd name="T7" fmla="*/ 476 h 2204"/>
                    <a:gd name="T8" fmla="*/ 518 w 648"/>
                    <a:gd name="T9" fmla="*/ 662 h 2204"/>
                    <a:gd name="T10" fmla="*/ 508 w 648"/>
                    <a:gd name="T11" fmla="*/ 756 h 2204"/>
                    <a:gd name="T12" fmla="*/ 520 w 648"/>
                    <a:gd name="T13" fmla="*/ 776 h 2204"/>
                    <a:gd name="T14" fmla="*/ 550 w 648"/>
                    <a:gd name="T15" fmla="*/ 844 h 2204"/>
                    <a:gd name="T16" fmla="*/ 586 w 648"/>
                    <a:gd name="T17" fmla="*/ 958 h 2204"/>
                    <a:gd name="T18" fmla="*/ 615 w 648"/>
                    <a:gd name="T19" fmla="*/ 1118 h 2204"/>
                    <a:gd name="T20" fmla="*/ 629 w 648"/>
                    <a:gd name="T21" fmla="*/ 1328 h 2204"/>
                    <a:gd name="T22" fmla="*/ 627 w 648"/>
                    <a:gd name="T23" fmla="*/ 1443 h 2204"/>
                    <a:gd name="T24" fmla="*/ 624 w 648"/>
                    <a:gd name="T25" fmla="*/ 1656 h 2204"/>
                    <a:gd name="T26" fmla="*/ 619 w 648"/>
                    <a:gd name="T27" fmla="*/ 1841 h 2204"/>
                    <a:gd name="T28" fmla="*/ 620 w 648"/>
                    <a:gd name="T29" fmla="*/ 1989 h 2204"/>
                    <a:gd name="T30" fmla="*/ 633 w 648"/>
                    <a:gd name="T31" fmla="*/ 2093 h 2204"/>
                    <a:gd name="T32" fmla="*/ 643 w 648"/>
                    <a:gd name="T33" fmla="*/ 2128 h 2204"/>
                    <a:gd name="T34" fmla="*/ 634 w 648"/>
                    <a:gd name="T35" fmla="*/ 2171 h 2204"/>
                    <a:gd name="T36" fmla="*/ 572 w 648"/>
                    <a:gd name="T37" fmla="*/ 2193 h 2204"/>
                    <a:gd name="T38" fmla="*/ 491 w 648"/>
                    <a:gd name="T39" fmla="*/ 2202 h 2204"/>
                    <a:gd name="T40" fmla="*/ 418 w 648"/>
                    <a:gd name="T41" fmla="*/ 2204 h 2204"/>
                    <a:gd name="T42" fmla="*/ 387 w 648"/>
                    <a:gd name="T43" fmla="*/ 2204 h 2204"/>
                    <a:gd name="T44" fmla="*/ 375 w 648"/>
                    <a:gd name="T45" fmla="*/ 2173 h 2204"/>
                    <a:gd name="T46" fmla="*/ 302 w 648"/>
                    <a:gd name="T47" fmla="*/ 1957 h 2204"/>
                    <a:gd name="T48" fmla="*/ 195 w 648"/>
                    <a:gd name="T49" fmla="*/ 1609 h 2204"/>
                    <a:gd name="T50" fmla="*/ 99 w 648"/>
                    <a:gd name="T51" fmla="*/ 1220 h 2204"/>
                    <a:gd name="T52" fmla="*/ 57 w 648"/>
                    <a:gd name="T53" fmla="*/ 880 h 2204"/>
                    <a:gd name="T54" fmla="*/ 71 w 648"/>
                    <a:gd name="T55" fmla="*/ 756 h 2204"/>
                    <a:gd name="T56" fmla="*/ 64 w 648"/>
                    <a:gd name="T57" fmla="*/ 730 h 2204"/>
                    <a:gd name="T58" fmla="*/ 48 w 648"/>
                    <a:gd name="T59" fmla="*/ 662 h 2204"/>
                    <a:gd name="T60" fmla="*/ 29 w 648"/>
                    <a:gd name="T61" fmla="*/ 574 h 2204"/>
                    <a:gd name="T62" fmla="*/ 12 w 648"/>
                    <a:gd name="T63" fmla="*/ 481 h 2204"/>
                    <a:gd name="T64" fmla="*/ 2 w 648"/>
                    <a:gd name="T65" fmla="*/ 401 h 2204"/>
                    <a:gd name="T66" fmla="*/ 2 w 648"/>
                    <a:gd name="T67" fmla="*/ 363 h 2204"/>
                    <a:gd name="T68" fmla="*/ 2 w 648"/>
                    <a:gd name="T69" fmla="*/ 267 h 2204"/>
                    <a:gd name="T70" fmla="*/ 4 w 648"/>
                    <a:gd name="T71" fmla="*/ 161 h 2204"/>
                    <a:gd name="T72" fmla="*/ 7 w 648"/>
                    <a:gd name="T73" fmla="*/ 68 h 2204"/>
                    <a:gd name="T74" fmla="*/ 10 w 648"/>
                    <a:gd name="T75" fmla="*/ 9 h 2204"/>
                    <a:gd name="T76" fmla="*/ 493 w 648"/>
                    <a:gd name="T77" fmla="*/ 76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48" h="2204">
                      <a:moveTo>
                        <a:pt x="493" y="76"/>
                      </a:moveTo>
                      <a:lnTo>
                        <a:pt x="494" y="87"/>
                      </a:lnTo>
                      <a:lnTo>
                        <a:pt x="499" y="118"/>
                      </a:lnTo>
                      <a:lnTo>
                        <a:pt x="505" y="166"/>
                      </a:lnTo>
                      <a:lnTo>
                        <a:pt x="512" y="228"/>
                      </a:lnTo>
                      <a:lnTo>
                        <a:pt x="517" y="303"/>
                      </a:lnTo>
                      <a:lnTo>
                        <a:pt x="522" y="386"/>
                      </a:lnTo>
                      <a:lnTo>
                        <a:pt x="524" y="476"/>
                      </a:lnTo>
                      <a:lnTo>
                        <a:pt x="524" y="569"/>
                      </a:lnTo>
                      <a:lnTo>
                        <a:pt x="518" y="662"/>
                      </a:lnTo>
                      <a:lnTo>
                        <a:pt x="508" y="756"/>
                      </a:lnTo>
                      <a:lnTo>
                        <a:pt x="508" y="756"/>
                      </a:lnTo>
                      <a:lnTo>
                        <a:pt x="512" y="761"/>
                      </a:lnTo>
                      <a:lnTo>
                        <a:pt x="520" y="776"/>
                      </a:lnTo>
                      <a:lnTo>
                        <a:pt x="534" y="804"/>
                      </a:lnTo>
                      <a:lnTo>
                        <a:pt x="550" y="844"/>
                      </a:lnTo>
                      <a:lnTo>
                        <a:pt x="569" y="894"/>
                      </a:lnTo>
                      <a:lnTo>
                        <a:pt x="586" y="958"/>
                      </a:lnTo>
                      <a:lnTo>
                        <a:pt x="603" y="1032"/>
                      </a:lnTo>
                      <a:lnTo>
                        <a:pt x="615" y="1118"/>
                      </a:lnTo>
                      <a:lnTo>
                        <a:pt x="626" y="1217"/>
                      </a:lnTo>
                      <a:lnTo>
                        <a:pt x="629" y="1328"/>
                      </a:lnTo>
                      <a:lnTo>
                        <a:pt x="629" y="1328"/>
                      </a:lnTo>
                      <a:lnTo>
                        <a:pt x="627" y="1443"/>
                      </a:lnTo>
                      <a:lnTo>
                        <a:pt x="626" y="1554"/>
                      </a:lnTo>
                      <a:lnTo>
                        <a:pt x="624" y="1656"/>
                      </a:lnTo>
                      <a:lnTo>
                        <a:pt x="620" y="1753"/>
                      </a:lnTo>
                      <a:lnTo>
                        <a:pt x="619" y="1841"/>
                      </a:lnTo>
                      <a:lnTo>
                        <a:pt x="619" y="1920"/>
                      </a:lnTo>
                      <a:lnTo>
                        <a:pt x="620" y="1989"/>
                      </a:lnTo>
                      <a:lnTo>
                        <a:pt x="624" y="2048"/>
                      </a:lnTo>
                      <a:lnTo>
                        <a:pt x="633" y="2093"/>
                      </a:lnTo>
                      <a:lnTo>
                        <a:pt x="643" y="2128"/>
                      </a:lnTo>
                      <a:lnTo>
                        <a:pt x="643" y="2128"/>
                      </a:lnTo>
                      <a:lnTo>
                        <a:pt x="648" y="2152"/>
                      </a:lnTo>
                      <a:lnTo>
                        <a:pt x="634" y="2171"/>
                      </a:lnTo>
                      <a:lnTo>
                        <a:pt x="608" y="2183"/>
                      </a:lnTo>
                      <a:lnTo>
                        <a:pt x="572" y="2193"/>
                      </a:lnTo>
                      <a:lnTo>
                        <a:pt x="532" y="2198"/>
                      </a:lnTo>
                      <a:lnTo>
                        <a:pt x="491" y="2202"/>
                      </a:lnTo>
                      <a:lnTo>
                        <a:pt x="451" y="2204"/>
                      </a:lnTo>
                      <a:lnTo>
                        <a:pt x="418" y="2204"/>
                      </a:lnTo>
                      <a:lnTo>
                        <a:pt x="396" y="2204"/>
                      </a:lnTo>
                      <a:lnTo>
                        <a:pt x="387" y="2204"/>
                      </a:lnTo>
                      <a:lnTo>
                        <a:pt x="387" y="2204"/>
                      </a:lnTo>
                      <a:lnTo>
                        <a:pt x="375" y="2173"/>
                      </a:lnTo>
                      <a:lnTo>
                        <a:pt x="346" y="2086"/>
                      </a:lnTo>
                      <a:lnTo>
                        <a:pt x="302" y="1957"/>
                      </a:lnTo>
                      <a:lnTo>
                        <a:pt x="249" y="1792"/>
                      </a:lnTo>
                      <a:lnTo>
                        <a:pt x="195" y="1609"/>
                      </a:lnTo>
                      <a:lnTo>
                        <a:pt x="144" y="1414"/>
                      </a:lnTo>
                      <a:lnTo>
                        <a:pt x="99" y="1220"/>
                      </a:lnTo>
                      <a:lnTo>
                        <a:pt x="69" y="1039"/>
                      </a:lnTo>
                      <a:lnTo>
                        <a:pt x="57" y="880"/>
                      </a:lnTo>
                      <a:lnTo>
                        <a:pt x="71" y="756"/>
                      </a:lnTo>
                      <a:lnTo>
                        <a:pt x="71" y="756"/>
                      </a:lnTo>
                      <a:lnTo>
                        <a:pt x="69" y="749"/>
                      </a:lnTo>
                      <a:lnTo>
                        <a:pt x="64" y="730"/>
                      </a:lnTo>
                      <a:lnTo>
                        <a:pt x="57" y="700"/>
                      </a:lnTo>
                      <a:lnTo>
                        <a:pt x="48" y="662"/>
                      </a:lnTo>
                      <a:lnTo>
                        <a:pt x="40" y="621"/>
                      </a:lnTo>
                      <a:lnTo>
                        <a:pt x="29" y="574"/>
                      </a:lnTo>
                      <a:lnTo>
                        <a:pt x="21" y="527"/>
                      </a:lnTo>
                      <a:lnTo>
                        <a:pt x="12" y="481"/>
                      </a:lnTo>
                      <a:lnTo>
                        <a:pt x="7" y="438"/>
                      </a:lnTo>
                      <a:lnTo>
                        <a:pt x="2" y="401"/>
                      </a:lnTo>
                      <a:lnTo>
                        <a:pt x="2" y="401"/>
                      </a:lnTo>
                      <a:lnTo>
                        <a:pt x="2" y="363"/>
                      </a:lnTo>
                      <a:lnTo>
                        <a:pt x="0" y="318"/>
                      </a:lnTo>
                      <a:lnTo>
                        <a:pt x="2" y="267"/>
                      </a:lnTo>
                      <a:lnTo>
                        <a:pt x="2" y="213"/>
                      </a:lnTo>
                      <a:lnTo>
                        <a:pt x="4" y="161"/>
                      </a:lnTo>
                      <a:lnTo>
                        <a:pt x="5" y="111"/>
                      </a:lnTo>
                      <a:lnTo>
                        <a:pt x="7" y="68"/>
                      </a:lnTo>
                      <a:lnTo>
                        <a:pt x="9" y="31"/>
                      </a:lnTo>
                      <a:lnTo>
                        <a:pt x="10" y="9"/>
                      </a:lnTo>
                      <a:lnTo>
                        <a:pt x="10" y="0"/>
                      </a:lnTo>
                      <a:lnTo>
                        <a:pt x="493" y="76"/>
                      </a:lnTo>
                      <a:lnTo>
                        <a:pt x="493" y="76"/>
                      </a:lnTo>
                      <a:close/>
                    </a:path>
                  </a:pathLst>
                </a:custGeom>
                <a:solidFill>
                  <a:srgbClr val="FFD8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483" name="Freeform 51"/>
                <p:cNvSpPr>
                  <a:spLocks/>
                </p:cNvSpPr>
                <p:nvPr/>
              </p:nvSpPr>
              <p:spPr bwMode="auto">
                <a:xfrm>
                  <a:off x="2443" y="1868"/>
                  <a:ext cx="250" cy="498"/>
                </a:xfrm>
                <a:custGeom>
                  <a:avLst/>
                  <a:gdLst>
                    <a:gd name="T0" fmla="*/ 22 w 501"/>
                    <a:gd name="T1" fmla="*/ 7 h 995"/>
                    <a:gd name="T2" fmla="*/ 119 w 501"/>
                    <a:gd name="T3" fmla="*/ 29 h 995"/>
                    <a:gd name="T4" fmla="*/ 242 w 501"/>
                    <a:gd name="T5" fmla="*/ 31 h 995"/>
                    <a:gd name="T6" fmla="*/ 309 w 501"/>
                    <a:gd name="T7" fmla="*/ 3 h 995"/>
                    <a:gd name="T8" fmla="*/ 309 w 501"/>
                    <a:gd name="T9" fmla="*/ 5 h 995"/>
                    <a:gd name="T10" fmla="*/ 312 w 501"/>
                    <a:gd name="T11" fmla="*/ 15 h 995"/>
                    <a:gd name="T12" fmla="*/ 318 w 501"/>
                    <a:gd name="T13" fmla="*/ 39 h 995"/>
                    <a:gd name="T14" fmla="*/ 323 w 501"/>
                    <a:gd name="T15" fmla="*/ 64 h 995"/>
                    <a:gd name="T16" fmla="*/ 326 w 501"/>
                    <a:gd name="T17" fmla="*/ 90 h 995"/>
                    <a:gd name="T18" fmla="*/ 325 w 501"/>
                    <a:gd name="T19" fmla="*/ 100 h 995"/>
                    <a:gd name="T20" fmla="*/ 325 w 501"/>
                    <a:gd name="T21" fmla="*/ 102 h 995"/>
                    <a:gd name="T22" fmla="*/ 325 w 501"/>
                    <a:gd name="T23" fmla="*/ 107 h 995"/>
                    <a:gd name="T24" fmla="*/ 330 w 501"/>
                    <a:gd name="T25" fmla="*/ 131 h 995"/>
                    <a:gd name="T26" fmla="*/ 342 w 501"/>
                    <a:gd name="T27" fmla="*/ 162 h 995"/>
                    <a:gd name="T28" fmla="*/ 357 w 501"/>
                    <a:gd name="T29" fmla="*/ 181 h 995"/>
                    <a:gd name="T30" fmla="*/ 411 w 501"/>
                    <a:gd name="T31" fmla="*/ 216 h 995"/>
                    <a:gd name="T32" fmla="*/ 463 w 501"/>
                    <a:gd name="T33" fmla="*/ 252 h 995"/>
                    <a:gd name="T34" fmla="*/ 497 w 501"/>
                    <a:gd name="T35" fmla="*/ 297 h 995"/>
                    <a:gd name="T36" fmla="*/ 499 w 501"/>
                    <a:gd name="T37" fmla="*/ 337 h 995"/>
                    <a:gd name="T38" fmla="*/ 464 w 501"/>
                    <a:gd name="T39" fmla="*/ 435 h 995"/>
                    <a:gd name="T40" fmla="*/ 404 w 501"/>
                    <a:gd name="T41" fmla="*/ 572 h 995"/>
                    <a:gd name="T42" fmla="*/ 338 w 501"/>
                    <a:gd name="T43" fmla="*/ 720 h 995"/>
                    <a:gd name="T44" fmla="*/ 307 w 501"/>
                    <a:gd name="T45" fmla="*/ 803 h 995"/>
                    <a:gd name="T46" fmla="*/ 273 w 501"/>
                    <a:gd name="T47" fmla="*/ 910 h 995"/>
                    <a:gd name="T48" fmla="*/ 255 w 501"/>
                    <a:gd name="T49" fmla="*/ 979 h 995"/>
                    <a:gd name="T50" fmla="*/ 252 w 501"/>
                    <a:gd name="T51" fmla="*/ 995 h 995"/>
                    <a:gd name="T52" fmla="*/ 245 w 501"/>
                    <a:gd name="T53" fmla="*/ 995 h 995"/>
                    <a:gd name="T54" fmla="*/ 224 w 501"/>
                    <a:gd name="T55" fmla="*/ 992 h 995"/>
                    <a:gd name="T56" fmla="*/ 198 w 501"/>
                    <a:gd name="T57" fmla="*/ 976 h 995"/>
                    <a:gd name="T58" fmla="*/ 185 w 501"/>
                    <a:gd name="T59" fmla="*/ 962 h 995"/>
                    <a:gd name="T60" fmla="*/ 171 w 501"/>
                    <a:gd name="T61" fmla="*/ 940 h 995"/>
                    <a:gd name="T62" fmla="*/ 157 w 501"/>
                    <a:gd name="T63" fmla="*/ 912 h 995"/>
                    <a:gd name="T64" fmla="*/ 153 w 501"/>
                    <a:gd name="T65" fmla="*/ 886 h 995"/>
                    <a:gd name="T66" fmla="*/ 147 w 501"/>
                    <a:gd name="T67" fmla="*/ 877 h 995"/>
                    <a:gd name="T68" fmla="*/ 122 w 501"/>
                    <a:gd name="T69" fmla="*/ 839 h 995"/>
                    <a:gd name="T70" fmla="*/ 95 w 501"/>
                    <a:gd name="T71" fmla="*/ 791 h 995"/>
                    <a:gd name="T72" fmla="*/ 81 w 501"/>
                    <a:gd name="T73" fmla="*/ 762 h 995"/>
                    <a:gd name="T74" fmla="*/ 72 w 501"/>
                    <a:gd name="T75" fmla="*/ 719 h 995"/>
                    <a:gd name="T76" fmla="*/ 62 w 501"/>
                    <a:gd name="T77" fmla="*/ 663 h 995"/>
                    <a:gd name="T78" fmla="*/ 57 w 501"/>
                    <a:gd name="T79" fmla="*/ 613 h 995"/>
                    <a:gd name="T80" fmla="*/ 57 w 501"/>
                    <a:gd name="T81" fmla="*/ 585 h 995"/>
                    <a:gd name="T82" fmla="*/ 67 w 501"/>
                    <a:gd name="T83" fmla="*/ 464 h 995"/>
                    <a:gd name="T84" fmla="*/ 76 w 501"/>
                    <a:gd name="T85" fmla="*/ 312 h 995"/>
                    <a:gd name="T86" fmla="*/ 67 w 501"/>
                    <a:gd name="T87" fmla="*/ 217 h 995"/>
                    <a:gd name="T88" fmla="*/ 52 w 501"/>
                    <a:gd name="T89" fmla="*/ 188 h 995"/>
                    <a:gd name="T90" fmla="*/ 26 w 501"/>
                    <a:gd name="T91" fmla="*/ 122 h 995"/>
                    <a:gd name="T92" fmla="*/ 5 w 501"/>
                    <a:gd name="T93" fmla="*/ 48 h 995"/>
                    <a:gd name="T94" fmla="*/ 0 w 501"/>
                    <a:gd name="T95" fmla="*/ 0 h 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1" h="995">
                      <a:moveTo>
                        <a:pt x="0" y="0"/>
                      </a:moveTo>
                      <a:lnTo>
                        <a:pt x="5" y="1"/>
                      </a:lnTo>
                      <a:lnTo>
                        <a:pt x="22" y="7"/>
                      </a:lnTo>
                      <a:lnTo>
                        <a:pt x="48" y="13"/>
                      </a:lnTo>
                      <a:lnTo>
                        <a:pt x="81" y="22"/>
                      </a:lnTo>
                      <a:lnTo>
                        <a:pt x="119" y="29"/>
                      </a:lnTo>
                      <a:lnTo>
                        <a:pt x="160" y="34"/>
                      </a:lnTo>
                      <a:lnTo>
                        <a:pt x="202" y="34"/>
                      </a:lnTo>
                      <a:lnTo>
                        <a:pt x="242" y="31"/>
                      </a:lnTo>
                      <a:lnTo>
                        <a:pt x="278" y="20"/>
                      </a:lnTo>
                      <a:lnTo>
                        <a:pt x="309" y="3"/>
                      </a:lnTo>
                      <a:lnTo>
                        <a:pt x="309" y="3"/>
                      </a:lnTo>
                      <a:lnTo>
                        <a:pt x="309" y="3"/>
                      </a:lnTo>
                      <a:lnTo>
                        <a:pt x="309" y="3"/>
                      </a:lnTo>
                      <a:lnTo>
                        <a:pt x="309" y="5"/>
                      </a:lnTo>
                      <a:lnTo>
                        <a:pt x="309" y="7"/>
                      </a:lnTo>
                      <a:lnTo>
                        <a:pt x="311" y="10"/>
                      </a:lnTo>
                      <a:lnTo>
                        <a:pt x="312" y="15"/>
                      </a:lnTo>
                      <a:lnTo>
                        <a:pt x="314" y="20"/>
                      </a:lnTo>
                      <a:lnTo>
                        <a:pt x="316" y="29"/>
                      </a:lnTo>
                      <a:lnTo>
                        <a:pt x="318" y="39"/>
                      </a:lnTo>
                      <a:lnTo>
                        <a:pt x="321" y="51"/>
                      </a:lnTo>
                      <a:lnTo>
                        <a:pt x="321" y="51"/>
                      </a:lnTo>
                      <a:lnTo>
                        <a:pt x="323" y="64"/>
                      </a:lnTo>
                      <a:lnTo>
                        <a:pt x="325" y="74"/>
                      </a:lnTo>
                      <a:lnTo>
                        <a:pt x="326" y="83"/>
                      </a:lnTo>
                      <a:lnTo>
                        <a:pt x="326" y="90"/>
                      </a:lnTo>
                      <a:lnTo>
                        <a:pt x="326" y="93"/>
                      </a:lnTo>
                      <a:lnTo>
                        <a:pt x="326" y="96"/>
                      </a:lnTo>
                      <a:lnTo>
                        <a:pt x="325" y="100"/>
                      </a:lnTo>
                      <a:lnTo>
                        <a:pt x="325" y="100"/>
                      </a:lnTo>
                      <a:lnTo>
                        <a:pt x="325" y="102"/>
                      </a:lnTo>
                      <a:lnTo>
                        <a:pt x="325" y="102"/>
                      </a:lnTo>
                      <a:lnTo>
                        <a:pt x="325" y="102"/>
                      </a:lnTo>
                      <a:lnTo>
                        <a:pt x="325" y="103"/>
                      </a:lnTo>
                      <a:lnTo>
                        <a:pt x="325" y="107"/>
                      </a:lnTo>
                      <a:lnTo>
                        <a:pt x="326" y="114"/>
                      </a:lnTo>
                      <a:lnTo>
                        <a:pt x="326" y="122"/>
                      </a:lnTo>
                      <a:lnTo>
                        <a:pt x="330" y="131"/>
                      </a:lnTo>
                      <a:lnTo>
                        <a:pt x="333" y="141"/>
                      </a:lnTo>
                      <a:lnTo>
                        <a:pt x="337" y="152"/>
                      </a:lnTo>
                      <a:lnTo>
                        <a:pt x="342" y="162"/>
                      </a:lnTo>
                      <a:lnTo>
                        <a:pt x="349" y="172"/>
                      </a:lnTo>
                      <a:lnTo>
                        <a:pt x="357" y="181"/>
                      </a:lnTo>
                      <a:lnTo>
                        <a:pt x="357" y="181"/>
                      </a:lnTo>
                      <a:lnTo>
                        <a:pt x="375" y="193"/>
                      </a:lnTo>
                      <a:lnTo>
                        <a:pt x="392" y="204"/>
                      </a:lnTo>
                      <a:lnTo>
                        <a:pt x="411" y="216"/>
                      </a:lnTo>
                      <a:lnTo>
                        <a:pt x="428" y="228"/>
                      </a:lnTo>
                      <a:lnTo>
                        <a:pt x="447" y="240"/>
                      </a:lnTo>
                      <a:lnTo>
                        <a:pt x="463" y="252"/>
                      </a:lnTo>
                      <a:lnTo>
                        <a:pt x="478" y="266"/>
                      </a:lnTo>
                      <a:lnTo>
                        <a:pt x="489" y="281"/>
                      </a:lnTo>
                      <a:lnTo>
                        <a:pt x="497" y="297"/>
                      </a:lnTo>
                      <a:lnTo>
                        <a:pt x="501" y="316"/>
                      </a:lnTo>
                      <a:lnTo>
                        <a:pt x="501" y="316"/>
                      </a:lnTo>
                      <a:lnTo>
                        <a:pt x="499" y="337"/>
                      </a:lnTo>
                      <a:lnTo>
                        <a:pt x="492" y="364"/>
                      </a:lnTo>
                      <a:lnTo>
                        <a:pt x="480" y="397"/>
                      </a:lnTo>
                      <a:lnTo>
                        <a:pt x="464" y="435"/>
                      </a:lnTo>
                      <a:lnTo>
                        <a:pt x="447" y="478"/>
                      </a:lnTo>
                      <a:lnTo>
                        <a:pt x="426" y="523"/>
                      </a:lnTo>
                      <a:lnTo>
                        <a:pt x="404" y="572"/>
                      </a:lnTo>
                      <a:lnTo>
                        <a:pt x="382" y="620"/>
                      </a:lnTo>
                      <a:lnTo>
                        <a:pt x="359" y="670"/>
                      </a:lnTo>
                      <a:lnTo>
                        <a:pt x="338" y="720"/>
                      </a:lnTo>
                      <a:lnTo>
                        <a:pt x="338" y="720"/>
                      </a:lnTo>
                      <a:lnTo>
                        <a:pt x="321" y="763"/>
                      </a:lnTo>
                      <a:lnTo>
                        <a:pt x="307" y="803"/>
                      </a:lnTo>
                      <a:lnTo>
                        <a:pt x="293" y="843"/>
                      </a:lnTo>
                      <a:lnTo>
                        <a:pt x="283" y="879"/>
                      </a:lnTo>
                      <a:lnTo>
                        <a:pt x="273" y="910"/>
                      </a:lnTo>
                      <a:lnTo>
                        <a:pt x="266" y="940"/>
                      </a:lnTo>
                      <a:lnTo>
                        <a:pt x="261" y="962"/>
                      </a:lnTo>
                      <a:lnTo>
                        <a:pt x="255" y="979"/>
                      </a:lnTo>
                      <a:lnTo>
                        <a:pt x="254" y="992"/>
                      </a:lnTo>
                      <a:lnTo>
                        <a:pt x="252" y="995"/>
                      </a:lnTo>
                      <a:lnTo>
                        <a:pt x="252" y="995"/>
                      </a:lnTo>
                      <a:lnTo>
                        <a:pt x="252" y="995"/>
                      </a:lnTo>
                      <a:lnTo>
                        <a:pt x="249" y="995"/>
                      </a:lnTo>
                      <a:lnTo>
                        <a:pt x="245" y="995"/>
                      </a:lnTo>
                      <a:lnTo>
                        <a:pt x="238" y="995"/>
                      </a:lnTo>
                      <a:lnTo>
                        <a:pt x="233" y="993"/>
                      </a:lnTo>
                      <a:lnTo>
                        <a:pt x="224" y="992"/>
                      </a:lnTo>
                      <a:lnTo>
                        <a:pt x="216" y="988"/>
                      </a:lnTo>
                      <a:lnTo>
                        <a:pt x="207" y="983"/>
                      </a:lnTo>
                      <a:lnTo>
                        <a:pt x="198" y="976"/>
                      </a:lnTo>
                      <a:lnTo>
                        <a:pt x="190" y="967"/>
                      </a:lnTo>
                      <a:lnTo>
                        <a:pt x="190" y="967"/>
                      </a:lnTo>
                      <a:lnTo>
                        <a:pt x="185" y="962"/>
                      </a:lnTo>
                      <a:lnTo>
                        <a:pt x="179" y="955"/>
                      </a:lnTo>
                      <a:lnTo>
                        <a:pt x="174" y="948"/>
                      </a:lnTo>
                      <a:lnTo>
                        <a:pt x="171" y="940"/>
                      </a:lnTo>
                      <a:lnTo>
                        <a:pt x="166" y="931"/>
                      </a:lnTo>
                      <a:lnTo>
                        <a:pt x="160" y="921"/>
                      </a:lnTo>
                      <a:lnTo>
                        <a:pt x="157" y="912"/>
                      </a:lnTo>
                      <a:lnTo>
                        <a:pt x="155" y="903"/>
                      </a:lnTo>
                      <a:lnTo>
                        <a:pt x="153" y="893"/>
                      </a:lnTo>
                      <a:lnTo>
                        <a:pt x="153" y="886"/>
                      </a:lnTo>
                      <a:lnTo>
                        <a:pt x="153" y="886"/>
                      </a:lnTo>
                      <a:lnTo>
                        <a:pt x="152" y="883"/>
                      </a:lnTo>
                      <a:lnTo>
                        <a:pt x="147" y="877"/>
                      </a:lnTo>
                      <a:lnTo>
                        <a:pt x="140" y="867"/>
                      </a:lnTo>
                      <a:lnTo>
                        <a:pt x="133" y="853"/>
                      </a:lnTo>
                      <a:lnTo>
                        <a:pt x="122" y="839"/>
                      </a:lnTo>
                      <a:lnTo>
                        <a:pt x="112" y="824"/>
                      </a:lnTo>
                      <a:lnTo>
                        <a:pt x="103" y="807"/>
                      </a:lnTo>
                      <a:lnTo>
                        <a:pt x="95" y="791"/>
                      </a:lnTo>
                      <a:lnTo>
                        <a:pt x="86" y="776"/>
                      </a:lnTo>
                      <a:lnTo>
                        <a:pt x="81" y="762"/>
                      </a:lnTo>
                      <a:lnTo>
                        <a:pt x="81" y="762"/>
                      </a:lnTo>
                      <a:lnTo>
                        <a:pt x="77" y="750"/>
                      </a:lnTo>
                      <a:lnTo>
                        <a:pt x="76" y="736"/>
                      </a:lnTo>
                      <a:lnTo>
                        <a:pt x="72" y="719"/>
                      </a:lnTo>
                      <a:lnTo>
                        <a:pt x="69" y="701"/>
                      </a:lnTo>
                      <a:lnTo>
                        <a:pt x="65" y="682"/>
                      </a:lnTo>
                      <a:lnTo>
                        <a:pt x="62" y="663"/>
                      </a:lnTo>
                      <a:lnTo>
                        <a:pt x="60" y="644"/>
                      </a:lnTo>
                      <a:lnTo>
                        <a:pt x="58" y="629"/>
                      </a:lnTo>
                      <a:lnTo>
                        <a:pt x="57" y="613"/>
                      </a:lnTo>
                      <a:lnTo>
                        <a:pt x="57" y="603"/>
                      </a:lnTo>
                      <a:lnTo>
                        <a:pt x="57" y="603"/>
                      </a:lnTo>
                      <a:lnTo>
                        <a:pt x="57" y="585"/>
                      </a:lnTo>
                      <a:lnTo>
                        <a:pt x="60" y="554"/>
                      </a:lnTo>
                      <a:lnTo>
                        <a:pt x="64" y="513"/>
                      </a:lnTo>
                      <a:lnTo>
                        <a:pt x="67" y="464"/>
                      </a:lnTo>
                      <a:lnTo>
                        <a:pt x="71" y="413"/>
                      </a:lnTo>
                      <a:lnTo>
                        <a:pt x="74" y="361"/>
                      </a:lnTo>
                      <a:lnTo>
                        <a:pt x="76" y="312"/>
                      </a:lnTo>
                      <a:lnTo>
                        <a:pt x="76" y="269"/>
                      </a:lnTo>
                      <a:lnTo>
                        <a:pt x="72" y="236"/>
                      </a:lnTo>
                      <a:lnTo>
                        <a:pt x="67" y="217"/>
                      </a:lnTo>
                      <a:lnTo>
                        <a:pt x="67" y="217"/>
                      </a:lnTo>
                      <a:lnTo>
                        <a:pt x="60" y="205"/>
                      </a:lnTo>
                      <a:lnTo>
                        <a:pt x="52" y="188"/>
                      </a:lnTo>
                      <a:lnTo>
                        <a:pt x="43" y="169"/>
                      </a:lnTo>
                      <a:lnTo>
                        <a:pt x="34" y="147"/>
                      </a:lnTo>
                      <a:lnTo>
                        <a:pt x="26" y="122"/>
                      </a:lnTo>
                      <a:lnTo>
                        <a:pt x="17" y="98"/>
                      </a:lnTo>
                      <a:lnTo>
                        <a:pt x="10" y="72"/>
                      </a:lnTo>
                      <a:lnTo>
                        <a:pt x="5" y="48"/>
                      </a:lnTo>
                      <a:lnTo>
                        <a:pt x="0" y="22"/>
                      </a:lnTo>
                      <a:lnTo>
                        <a:pt x="0" y="0"/>
                      </a:lnTo>
                      <a:lnTo>
                        <a:pt x="0" y="0"/>
                      </a:lnTo>
                      <a:close/>
                    </a:path>
                  </a:pathLst>
                </a:custGeom>
                <a:solidFill>
                  <a:srgbClr val="FFEF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487" name="Freeform 55"/>
                <p:cNvSpPr>
                  <a:spLocks/>
                </p:cNvSpPr>
                <p:nvPr/>
              </p:nvSpPr>
              <p:spPr bwMode="auto">
                <a:xfrm>
                  <a:off x="2270" y="827"/>
                  <a:ext cx="257" cy="1102"/>
                </a:xfrm>
                <a:custGeom>
                  <a:avLst/>
                  <a:gdLst>
                    <a:gd name="T0" fmla="*/ 88 w 513"/>
                    <a:gd name="T1" fmla="*/ 19 h 2204"/>
                    <a:gd name="T2" fmla="*/ 73 w 513"/>
                    <a:gd name="T3" fmla="*/ 70 h 2204"/>
                    <a:gd name="T4" fmla="*/ 54 w 513"/>
                    <a:gd name="T5" fmla="*/ 161 h 2204"/>
                    <a:gd name="T6" fmla="*/ 43 w 513"/>
                    <a:gd name="T7" fmla="*/ 287 h 2204"/>
                    <a:gd name="T8" fmla="*/ 50 w 513"/>
                    <a:gd name="T9" fmla="*/ 439 h 2204"/>
                    <a:gd name="T10" fmla="*/ 66 w 513"/>
                    <a:gd name="T11" fmla="*/ 524 h 2204"/>
                    <a:gd name="T12" fmla="*/ 80 w 513"/>
                    <a:gd name="T13" fmla="*/ 569 h 2204"/>
                    <a:gd name="T14" fmla="*/ 99 w 513"/>
                    <a:gd name="T15" fmla="*/ 614 h 2204"/>
                    <a:gd name="T16" fmla="*/ 116 w 513"/>
                    <a:gd name="T17" fmla="*/ 660 h 2204"/>
                    <a:gd name="T18" fmla="*/ 125 w 513"/>
                    <a:gd name="T19" fmla="*/ 707 h 2204"/>
                    <a:gd name="T20" fmla="*/ 119 w 513"/>
                    <a:gd name="T21" fmla="*/ 757 h 2204"/>
                    <a:gd name="T22" fmla="*/ 112 w 513"/>
                    <a:gd name="T23" fmla="*/ 792 h 2204"/>
                    <a:gd name="T24" fmla="*/ 109 w 513"/>
                    <a:gd name="T25" fmla="*/ 873 h 2204"/>
                    <a:gd name="T26" fmla="*/ 114 w 513"/>
                    <a:gd name="T27" fmla="*/ 965 h 2204"/>
                    <a:gd name="T28" fmla="*/ 126 w 513"/>
                    <a:gd name="T29" fmla="*/ 1056 h 2204"/>
                    <a:gd name="T30" fmla="*/ 144 w 513"/>
                    <a:gd name="T31" fmla="*/ 1143 h 2204"/>
                    <a:gd name="T32" fmla="*/ 150 w 513"/>
                    <a:gd name="T33" fmla="*/ 1181 h 2204"/>
                    <a:gd name="T34" fmla="*/ 235 w 513"/>
                    <a:gd name="T35" fmla="*/ 1495 h 2204"/>
                    <a:gd name="T36" fmla="*/ 339 w 513"/>
                    <a:gd name="T37" fmla="*/ 1773 h 2204"/>
                    <a:gd name="T38" fmla="*/ 434 w 513"/>
                    <a:gd name="T39" fmla="*/ 1998 h 2204"/>
                    <a:gd name="T40" fmla="*/ 499 w 513"/>
                    <a:gd name="T41" fmla="*/ 2147 h 2204"/>
                    <a:gd name="T42" fmla="*/ 512 w 513"/>
                    <a:gd name="T43" fmla="*/ 2202 h 2204"/>
                    <a:gd name="T44" fmla="*/ 493 w 513"/>
                    <a:gd name="T45" fmla="*/ 2202 h 2204"/>
                    <a:gd name="T46" fmla="*/ 456 w 513"/>
                    <a:gd name="T47" fmla="*/ 2204 h 2204"/>
                    <a:gd name="T48" fmla="*/ 425 w 513"/>
                    <a:gd name="T49" fmla="*/ 2204 h 2204"/>
                    <a:gd name="T50" fmla="*/ 403 w 513"/>
                    <a:gd name="T51" fmla="*/ 2204 h 2204"/>
                    <a:gd name="T52" fmla="*/ 389 w 513"/>
                    <a:gd name="T53" fmla="*/ 2204 h 2204"/>
                    <a:gd name="T54" fmla="*/ 387 w 513"/>
                    <a:gd name="T55" fmla="*/ 2204 h 2204"/>
                    <a:gd name="T56" fmla="*/ 346 w 513"/>
                    <a:gd name="T57" fmla="*/ 2086 h 2204"/>
                    <a:gd name="T58" fmla="*/ 249 w 513"/>
                    <a:gd name="T59" fmla="*/ 1792 h 2204"/>
                    <a:gd name="T60" fmla="*/ 144 w 513"/>
                    <a:gd name="T61" fmla="*/ 1414 h 2204"/>
                    <a:gd name="T62" fmla="*/ 69 w 513"/>
                    <a:gd name="T63" fmla="*/ 1039 h 2204"/>
                    <a:gd name="T64" fmla="*/ 71 w 513"/>
                    <a:gd name="T65" fmla="*/ 756 h 2204"/>
                    <a:gd name="T66" fmla="*/ 69 w 513"/>
                    <a:gd name="T67" fmla="*/ 749 h 2204"/>
                    <a:gd name="T68" fmla="*/ 57 w 513"/>
                    <a:gd name="T69" fmla="*/ 700 h 2204"/>
                    <a:gd name="T70" fmla="*/ 40 w 513"/>
                    <a:gd name="T71" fmla="*/ 621 h 2204"/>
                    <a:gd name="T72" fmla="*/ 21 w 513"/>
                    <a:gd name="T73" fmla="*/ 527 h 2204"/>
                    <a:gd name="T74" fmla="*/ 7 w 513"/>
                    <a:gd name="T75" fmla="*/ 438 h 2204"/>
                    <a:gd name="T76" fmla="*/ 2 w 513"/>
                    <a:gd name="T77" fmla="*/ 401 h 2204"/>
                    <a:gd name="T78" fmla="*/ 0 w 513"/>
                    <a:gd name="T79" fmla="*/ 318 h 2204"/>
                    <a:gd name="T80" fmla="*/ 2 w 513"/>
                    <a:gd name="T81" fmla="*/ 213 h 2204"/>
                    <a:gd name="T82" fmla="*/ 5 w 513"/>
                    <a:gd name="T83" fmla="*/ 111 h 2204"/>
                    <a:gd name="T84" fmla="*/ 9 w 513"/>
                    <a:gd name="T85" fmla="*/ 31 h 2204"/>
                    <a:gd name="T86" fmla="*/ 10 w 513"/>
                    <a:gd name="T87" fmla="*/ 0 h 2204"/>
                    <a:gd name="T88" fmla="*/ 90 w 513"/>
                    <a:gd name="T89" fmla="*/ 12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13" h="2204">
                      <a:moveTo>
                        <a:pt x="90" y="12"/>
                      </a:moveTo>
                      <a:lnTo>
                        <a:pt x="88" y="19"/>
                      </a:lnTo>
                      <a:lnTo>
                        <a:pt x="81" y="38"/>
                      </a:lnTo>
                      <a:lnTo>
                        <a:pt x="73" y="70"/>
                      </a:lnTo>
                      <a:lnTo>
                        <a:pt x="64" y="111"/>
                      </a:lnTo>
                      <a:lnTo>
                        <a:pt x="54" y="161"/>
                      </a:lnTo>
                      <a:lnTo>
                        <a:pt x="47" y="220"/>
                      </a:lnTo>
                      <a:lnTo>
                        <a:pt x="43" y="287"/>
                      </a:lnTo>
                      <a:lnTo>
                        <a:pt x="43" y="360"/>
                      </a:lnTo>
                      <a:lnTo>
                        <a:pt x="50" y="439"/>
                      </a:lnTo>
                      <a:lnTo>
                        <a:pt x="66" y="524"/>
                      </a:lnTo>
                      <a:lnTo>
                        <a:pt x="66" y="524"/>
                      </a:lnTo>
                      <a:lnTo>
                        <a:pt x="71" y="546"/>
                      </a:lnTo>
                      <a:lnTo>
                        <a:pt x="80" y="569"/>
                      </a:lnTo>
                      <a:lnTo>
                        <a:pt x="90" y="591"/>
                      </a:lnTo>
                      <a:lnTo>
                        <a:pt x="99" y="614"/>
                      </a:lnTo>
                      <a:lnTo>
                        <a:pt x="107" y="638"/>
                      </a:lnTo>
                      <a:lnTo>
                        <a:pt x="116" y="660"/>
                      </a:lnTo>
                      <a:lnTo>
                        <a:pt x="123" y="683"/>
                      </a:lnTo>
                      <a:lnTo>
                        <a:pt x="125" y="707"/>
                      </a:lnTo>
                      <a:lnTo>
                        <a:pt x="125" y="731"/>
                      </a:lnTo>
                      <a:lnTo>
                        <a:pt x="119" y="757"/>
                      </a:lnTo>
                      <a:lnTo>
                        <a:pt x="119" y="757"/>
                      </a:lnTo>
                      <a:lnTo>
                        <a:pt x="112" y="792"/>
                      </a:lnTo>
                      <a:lnTo>
                        <a:pt x="109" y="830"/>
                      </a:lnTo>
                      <a:lnTo>
                        <a:pt x="109" y="873"/>
                      </a:lnTo>
                      <a:lnTo>
                        <a:pt x="111" y="918"/>
                      </a:lnTo>
                      <a:lnTo>
                        <a:pt x="114" y="965"/>
                      </a:lnTo>
                      <a:lnTo>
                        <a:pt x="119" y="1011"/>
                      </a:lnTo>
                      <a:lnTo>
                        <a:pt x="126" y="1056"/>
                      </a:lnTo>
                      <a:lnTo>
                        <a:pt x="135" y="1101"/>
                      </a:lnTo>
                      <a:lnTo>
                        <a:pt x="144" y="1143"/>
                      </a:lnTo>
                      <a:lnTo>
                        <a:pt x="150" y="1181"/>
                      </a:lnTo>
                      <a:lnTo>
                        <a:pt x="150" y="1181"/>
                      </a:lnTo>
                      <a:lnTo>
                        <a:pt x="190" y="1341"/>
                      </a:lnTo>
                      <a:lnTo>
                        <a:pt x="235" y="1495"/>
                      </a:lnTo>
                      <a:lnTo>
                        <a:pt x="287" y="1640"/>
                      </a:lnTo>
                      <a:lnTo>
                        <a:pt x="339" y="1773"/>
                      </a:lnTo>
                      <a:lnTo>
                        <a:pt x="389" y="1894"/>
                      </a:lnTo>
                      <a:lnTo>
                        <a:pt x="434" y="1998"/>
                      </a:lnTo>
                      <a:lnTo>
                        <a:pt x="472" y="2083"/>
                      </a:lnTo>
                      <a:lnTo>
                        <a:pt x="499" y="2147"/>
                      </a:lnTo>
                      <a:lnTo>
                        <a:pt x="513" y="2186"/>
                      </a:lnTo>
                      <a:lnTo>
                        <a:pt x="512" y="2202"/>
                      </a:lnTo>
                      <a:lnTo>
                        <a:pt x="512" y="2202"/>
                      </a:lnTo>
                      <a:lnTo>
                        <a:pt x="493" y="2202"/>
                      </a:lnTo>
                      <a:lnTo>
                        <a:pt x="475" y="2204"/>
                      </a:lnTo>
                      <a:lnTo>
                        <a:pt x="456" y="2204"/>
                      </a:lnTo>
                      <a:lnTo>
                        <a:pt x="441" y="2204"/>
                      </a:lnTo>
                      <a:lnTo>
                        <a:pt x="425" y="2204"/>
                      </a:lnTo>
                      <a:lnTo>
                        <a:pt x="413" y="2204"/>
                      </a:lnTo>
                      <a:lnTo>
                        <a:pt x="403" y="2204"/>
                      </a:lnTo>
                      <a:lnTo>
                        <a:pt x="394" y="2204"/>
                      </a:lnTo>
                      <a:lnTo>
                        <a:pt x="389" y="2204"/>
                      </a:lnTo>
                      <a:lnTo>
                        <a:pt x="387" y="2204"/>
                      </a:lnTo>
                      <a:lnTo>
                        <a:pt x="387" y="2204"/>
                      </a:lnTo>
                      <a:lnTo>
                        <a:pt x="375" y="2173"/>
                      </a:lnTo>
                      <a:lnTo>
                        <a:pt x="346" y="2086"/>
                      </a:lnTo>
                      <a:lnTo>
                        <a:pt x="302" y="1957"/>
                      </a:lnTo>
                      <a:lnTo>
                        <a:pt x="249" y="1792"/>
                      </a:lnTo>
                      <a:lnTo>
                        <a:pt x="195" y="1609"/>
                      </a:lnTo>
                      <a:lnTo>
                        <a:pt x="144" y="1414"/>
                      </a:lnTo>
                      <a:lnTo>
                        <a:pt x="99" y="1220"/>
                      </a:lnTo>
                      <a:lnTo>
                        <a:pt x="69" y="1039"/>
                      </a:lnTo>
                      <a:lnTo>
                        <a:pt x="57" y="880"/>
                      </a:lnTo>
                      <a:lnTo>
                        <a:pt x="71" y="756"/>
                      </a:lnTo>
                      <a:lnTo>
                        <a:pt x="71" y="756"/>
                      </a:lnTo>
                      <a:lnTo>
                        <a:pt x="69" y="749"/>
                      </a:lnTo>
                      <a:lnTo>
                        <a:pt x="64" y="730"/>
                      </a:lnTo>
                      <a:lnTo>
                        <a:pt x="57" y="700"/>
                      </a:lnTo>
                      <a:lnTo>
                        <a:pt x="48" y="662"/>
                      </a:lnTo>
                      <a:lnTo>
                        <a:pt x="40" y="621"/>
                      </a:lnTo>
                      <a:lnTo>
                        <a:pt x="29" y="574"/>
                      </a:lnTo>
                      <a:lnTo>
                        <a:pt x="21" y="527"/>
                      </a:lnTo>
                      <a:lnTo>
                        <a:pt x="12" y="481"/>
                      </a:lnTo>
                      <a:lnTo>
                        <a:pt x="7" y="438"/>
                      </a:lnTo>
                      <a:lnTo>
                        <a:pt x="2" y="401"/>
                      </a:lnTo>
                      <a:lnTo>
                        <a:pt x="2" y="401"/>
                      </a:lnTo>
                      <a:lnTo>
                        <a:pt x="2" y="363"/>
                      </a:lnTo>
                      <a:lnTo>
                        <a:pt x="0" y="318"/>
                      </a:lnTo>
                      <a:lnTo>
                        <a:pt x="2" y="267"/>
                      </a:lnTo>
                      <a:lnTo>
                        <a:pt x="2" y="213"/>
                      </a:lnTo>
                      <a:lnTo>
                        <a:pt x="4" y="161"/>
                      </a:lnTo>
                      <a:lnTo>
                        <a:pt x="5" y="111"/>
                      </a:lnTo>
                      <a:lnTo>
                        <a:pt x="7" y="68"/>
                      </a:lnTo>
                      <a:lnTo>
                        <a:pt x="9" y="31"/>
                      </a:lnTo>
                      <a:lnTo>
                        <a:pt x="10" y="9"/>
                      </a:lnTo>
                      <a:lnTo>
                        <a:pt x="10" y="0"/>
                      </a:lnTo>
                      <a:lnTo>
                        <a:pt x="90" y="12"/>
                      </a:lnTo>
                      <a:lnTo>
                        <a:pt x="90" y="12"/>
                      </a:lnTo>
                      <a:close/>
                    </a:path>
                  </a:pathLst>
                </a:custGeom>
                <a:solidFill>
                  <a:srgbClr val="EFB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488" name="Freeform 56"/>
                <p:cNvSpPr>
                  <a:spLocks/>
                </p:cNvSpPr>
                <p:nvPr/>
              </p:nvSpPr>
              <p:spPr bwMode="auto">
                <a:xfrm>
                  <a:off x="2494" y="1206"/>
                  <a:ext cx="101" cy="687"/>
                </a:xfrm>
                <a:custGeom>
                  <a:avLst/>
                  <a:gdLst>
                    <a:gd name="T0" fmla="*/ 64 w 202"/>
                    <a:gd name="T1" fmla="*/ 0 h 1372"/>
                    <a:gd name="T2" fmla="*/ 67 w 202"/>
                    <a:gd name="T3" fmla="*/ 5 h 1372"/>
                    <a:gd name="T4" fmla="*/ 76 w 202"/>
                    <a:gd name="T5" fmla="*/ 22 h 1372"/>
                    <a:gd name="T6" fmla="*/ 89 w 202"/>
                    <a:gd name="T7" fmla="*/ 50 h 1372"/>
                    <a:gd name="T8" fmla="*/ 107 w 202"/>
                    <a:gd name="T9" fmla="*/ 88 h 1372"/>
                    <a:gd name="T10" fmla="*/ 124 w 202"/>
                    <a:gd name="T11" fmla="*/ 140 h 1372"/>
                    <a:gd name="T12" fmla="*/ 141 w 202"/>
                    <a:gd name="T13" fmla="*/ 202 h 1372"/>
                    <a:gd name="T14" fmla="*/ 159 w 202"/>
                    <a:gd name="T15" fmla="*/ 276 h 1372"/>
                    <a:gd name="T16" fmla="*/ 172 w 202"/>
                    <a:gd name="T17" fmla="*/ 363 h 1372"/>
                    <a:gd name="T18" fmla="*/ 181 w 202"/>
                    <a:gd name="T19" fmla="*/ 461 h 1372"/>
                    <a:gd name="T20" fmla="*/ 185 w 202"/>
                    <a:gd name="T21" fmla="*/ 574 h 1372"/>
                    <a:gd name="T22" fmla="*/ 185 w 202"/>
                    <a:gd name="T23" fmla="*/ 574 h 1372"/>
                    <a:gd name="T24" fmla="*/ 183 w 202"/>
                    <a:gd name="T25" fmla="*/ 674 h 1372"/>
                    <a:gd name="T26" fmla="*/ 181 w 202"/>
                    <a:gd name="T27" fmla="*/ 771 h 1372"/>
                    <a:gd name="T28" fmla="*/ 179 w 202"/>
                    <a:gd name="T29" fmla="*/ 864 h 1372"/>
                    <a:gd name="T30" fmla="*/ 176 w 202"/>
                    <a:gd name="T31" fmla="*/ 950 h 1372"/>
                    <a:gd name="T32" fmla="*/ 174 w 202"/>
                    <a:gd name="T33" fmla="*/ 1032 h 1372"/>
                    <a:gd name="T34" fmla="*/ 172 w 202"/>
                    <a:gd name="T35" fmla="*/ 1106 h 1372"/>
                    <a:gd name="T36" fmla="*/ 172 w 202"/>
                    <a:gd name="T37" fmla="*/ 1173 h 1372"/>
                    <a:gd name="T38" fmla="*/ 172 w 202"/>
                    <a:gd name="T39" fmla="*/ 1234 h 1372"/>
                    <a:gd name="T40" fmla="*/ 176 w 202"/>
                    <a:gd name="T41" fmla="*/ 1286 h 1372"/>
                    <a:gd name="T42" fmla="*/ 183 w 202"/>
                    <a:gd name="T43" fmla="*/ 1329 h 1372"/>
                    <a:gd name="T44" fmla="*/ 183 w 202"/>
                    <a:gd name="T45" fmla="*/ 1329 h 1372"/>
                    <a:gd name="T46" fmla="*/ 183 w 202"/>
                    <a:gd name="T47" fmla="*/ 1334 h 1372"/>
                    <a:gd name="T48" fmla="*/ 185 w 202"/>
                    <a:gd name="T49" fmla="*/ 1339 h 1372"/>
                    <a:gd name="T50" fmla="*/ 186 w 202"/>
                    <a:gd name="T51" fmla="*/ 1343 h 1372"/>
                    <a:gd name="T52" fmla="*/ 188 w 202"/>
                    <a:gd name="T53" fmla="*/ 1348 h 1372"/>
                    <a:gd name="T54" fmla="*/ 190 w 202"/>
                    <a:gd name="T55" fmla="*/ 1353 h 1372"/>
                    <a:gd name="T56" fmla="*/ 191 w 202"/>
                    <a:gd name="T57" fmla="*/ 1356 h 1372"/>
                    <a:gd name="T58" fmla="*/ 193 w 202"/>
                    <a:gd name="T59" fmla="*/ 1362 h 1372"/>
                    <a:gd name="T60" fmla="*/ 195 w 202"/>
                    <a:gd name="T61" fmla="*/ 1365 h 1372"/>
                    <a:gd name="T62" fmla="*/ 198 w 202"/>
                    <a:gd name="T63" fmla="*/ 1369 h 1372"/>
                    <a:gd name="T64" fmla="*/ 200 w 202"/>
                    <a:gd name="T65" fmla="*/ 1372 h 1372"/>
                    <a:gd name="T66" fmla="*/ 200 w 202"/>
                    <a:gd name="T67" fmla="*/ 1372 h 1372"/>
                    <a:gd name="T68" fmla="*/ 202 w 202"/>
                    <a:gd name="T69" fmla="*/ 1370 h 1372"/>
                    <a:gd name="T70" fmla="*/ 198 w 202"/>
                    <a:gd name="T71" fmla="*/ 1341 h 1372"/>
                    <a:gd name="T72" fmla="*/ 190 w 202"/>
                    <a:gd name="T73" fmla="*/ 1289 h 1372"/>
                    <a:gd name="T74" fmla="*/ 178 w 202"/>
                    <a:gd name="T75" fmla="*/ 1222 h 1372"/>
                    <a:gd name="T76" fmla="*/ 162 w 202"/>
                    <a:gd name="T77" fmla="*/ 1140 h 1372"/>
                    <a:gd name="T78" fmla="*/ 145 w 202"/>
                    <a:gd name="T79" fmla="*/ 1052 h 1372"/>
                    <a:gd name="T80" fmla="*/ 126 w 202"/>
                    <a:gd name="T81" fmla="*/ 961 h 1372"/>
                    <a:gd name="T82" fmla="*/ 107 w 202"/>
                    <a:gd name="T83" fmla="*/ 869 h 1372"/>
                    <a:gd name="T84" fmla="*/ 88 w 202"/>
                    <a:gd name="T85" fmla="*/ 785 h 1372"/>
                    <a:gd name="T86" fmla="*/ 70 w 202"/>
                    <a:gd name="T87" fmla="*/ 708 h 1372"/>
                    <a:gd name="T88" fmla="*/ 70 w 202"/>
                    <a:gd name="T89" fmla="*/ 708 h 1372"/>
                    <a:gd name="T90" fmla="*/ 60 w 202"/>
                    <a:gd name="T91" fmla="*/ 665 h 1372"/>
                    <a:gd name="T92" fmla="*/ 48 w 202"/>
                    <a:gd name="T93" fmla="*/ 626 h 1372"/>
                    <a:gd name="T94" fmla="*/ 34 w 202"/>
                    <a:gd name="T95" fmla="*/ 586 h 1372"/>
                    <a:gd name="T96" fmla="*/ 22 w 202"/>
                    <a:gd name="T97" fmla="*/ 546 h 1372"/>
                    <a:gd name="T98" fmla="*/ 12 w 202"/>
                    <a:gd name="T99" fmla="*/ 505 h 1372"/>
                    <a:gd name="T100" fmla="*/ 3 w 202"/>
                    <a:gd name="T101" fmla="*/ 463 h 1372"/>
                    <a:gd name="T102" fmla="*/ 0 w 202"/>
                    <a:gd name="T103" fmla="*/ 418 h 1372"/>
                    <a:gd name="T104" fmla="*/ 1 w 202"/>
                    <a:gd name="T105" fmla="*/ 368 h 1372"/>
                    <a:gd name="T106" fmla="*/ 8 w 202"/>
                    <a:gd name="T107" fmla="*/ 314 h 1372"/>
                    <a:gd name="T108" fmla="*/ 22 w 202"/>
                    <a:gd name="T109" fmla="*/ 256 h 1372"/>
                    <a:gd name="T110" fmla="*/ 64 w 202"/>
                    <a:gd name="T111" fmla="*/ 0 h 1372"/>
                    <a:gd name="T112" fmla="*/ 64 w 202"/>
                    <a:gd name="T113" fmla="*/ 0 h 1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2" h="1372">
                      <a:moveTo>
                        <a:pt x="64" y="0"/>
                      </a:moveTo>
                      <a:lnTo>
                        <a:pt x="67" y="5"/>
                      </a:lnTo>
                      <a:lnTo>
                        <a:pt x="76" y="22"/>
                      </a:lnTo>
                      <a:lnTo>
                        <a:pt x="89" y="50"/>
                      </a:lnTo>
                      <a:lnTo>
                        <a:pt x="107" y="88"/>
                      </a:lnTo>
                      <a:lnTo>
                        <a:pt x="124" y="140"/>
                      </a:lnTo>
                      <a:lnTo>
                        <a:pt x="141" y="202"/>
                      </a:lnTo>
                      <a:lnTo>
                        <a:pt x="159" y="276"/>
                      </a:lnTo>
                      <a:lnTo>
                        <a:pt x="172" y="363"/>
                      </a:lnTo>
                      <a:lnTo>
                        <a:pt x="181" y="461"/>
                      </a:lnTo>
                      <a:lnTo>
                        <a:pt x="185" y="574"/>
                      </a:lnTo>
                      <a:lnTo>
                        <a:pt x="185" y="574"/>
                      </a:lnTo>
                      <a:lnTo>
                        <a:pt x="183" y="674"/>
                      </a:lnTo>
                      <a:lnTo>
                        <a:pt x="181" y="771"/>
                      </a:lnTo>
                      <a:lnTo>
                        <a:pt x="179" y="864"/>
                      </a:lnTo>
                      <a:lnTo>
                        <a:pt x="176" y="950"/>
                      </a:lnTo>
                      <a:lnTo>
                        <a:pt x="174" y="1032"/>
                      </a:lnTo>
                      <a:lnTo>
                        <a:pt x="172" y="1106"/>
                      </a:lnTo>
                      <a:lnTo>
                        <a:pt x="172" y="1173"/>
                      </a:lnTo>
                      <a:lnTo>
                        <a:pt x="172" y="1234"/>
                      </a:lnTo>
                      <a:lnTo>
                        <a:pt x="176" y="1286"/>
                      </a:lnTo>
                      <a:lnTo>
                        <a:pt x="183" y="1329"/>
                      </a:lnTo>
                      <a:lnTo>
                        <a:pt x="183" y="1329"/>
                      </a:lnTo>
                      <a:lnTo>
                        <a:pt x="183" y="1334"/>
                      </a:lnTo>
                      <a:lnTo>
                        <a:pt x="185" y="1339"/>
                      </a:lnTo>
                      <a:lnTo>
                        <a:pt x="186" y="1343"/>
                      </a:lnTo>
                      <a:lnTo>
                        <a:pt x="188" y="1348"/>
                      </a:lnTo>
                      <a:lnTo>
                        <a:pt x="190" y="1353"/>
                      </a:lnTo>
                      <a:lnTo>
                        <a:pt x="191" y="1356"/>
                      </a:lnTo>
                      <a:lnTo>
                        <a:pt x="193" y="1362"/>
                      </a:lnTo>
                      <a:lnTo>
                        <a:pt x="195" y="1365"/>
                      </a:lnTo>
                      <a:lnTo>
                        <a:pt x="198" y="1369"/>
                      </a:lnTo>
                      <a:lnTo>
                        <a:pt x="200" y="1372"/>
                      </a:lnTo>
                      <a:lnTo>
                        <a:pt x="200" y="1372"/>
                      </a:lnTo>
                      <a:lnTo>
                        <a:pt x="202" y="1370"/>
                      </a:lnTo>
                      <a:lnTo>
                        <a:pt x="198" y="1341"/>
                      </a:lnTo>
                      <a:lnTo>
                        <a:pt x="190" y="1289"/>
                      </a:lnTo>
                      <a:lnTo>
                        <a:pt x="178" y="1222"/>
                      </a:lnTo>
                      <a:lnTo>
                        <a:pt x="162" y="1140"/>
                      </a:lnTo>
                      <a:lnTo>
                        <a:pt x="145" y="1052"/>
                      </a:lnTo>
                      <a:lnTo>
                        <a:pt x="126" y="961"/>
                      </a:lnTo>
                      <a:lnTo>
                        <a:pt x="107" y="869"/>
                      </a:lnTo>
                      <a:lnTo>
                        <a:pt x="88" y="785"/>
                      </a:lnTo>
                      <a:lnTo>
                        <a:pt x="70" y="708"/>
                      </a:lnTo>
                      <a:lnTo>
                        <a:pt x="70" y="708"/>
                      </a:lnTo>
                      <a:lnTo>
                        <a:pt x="60" y="665"/>
                      </a:lnTo>
                      <a:lnTo>
                        <a:pt x="48" y="626"/>
                      </a:lnTo>
                      <a:lnTo>
                        <a:pt x="34" y="586"/>
                      </a:lnTo>
                      <a:lnTo>
                        <a:pt x="22" y="546"/>
                      </a:lnTo>
                      <a:lnTo>
                        <a:pt x="12" y="505"/>
                      </a:lnTo>
                      <a:lnTo>
                        <a:pt x="3" y="463"/>
                      </a:lnTo>
                      <a:lnTo>
                        <a:pt x="0" y="418"/>
                      </a:lnTo>
                      <a:lnTo>
                        <a:pt x="1" y="368"/>
                      </a:lnTo>
                      <a:lnTo>
                        <a:pt x="8" y="314"/>
                      </a:lnTo>
                      <a:lnTo>
                        <a:pt x="22" y="256"/>
                      </a:lnTo>
                      <a:lnTo>
                        <a:pt x="64" y="0"/>
                      </a:lnTo>
                      <a:lnTo>
                        <a:pt x="64" y="0"/>
                      </a:lnTo>
                      <a:close/>
                    </a:path>
                  </a:pathLst>
                </a:custGeom>
                <a:solidFill>
                  <a:srgbClr val="EFB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489" name="Freeform 57"/>
                <p:cNvSpPr>
                  <a:spLocks/>
                </p:cNvSpPr>
                <p:nvPr/>
              </p:nvSpPr>
              <p:spPr bwMode="auto">
                <a:xfrm>
                  <a:off x="2544" y="2208"/>
                  <a:ext cx="25" cy="159"/>
                </a:xfrm>
                <a:custGeom>
                  <a:avLst/>
                  <a:gdLst>
                    <a:gd name="T0" fmla="*/ 8 w 50"/>
                    <a:gd name="T1" fmla="*/ 0 h 318"/>
                    <a:gd name="T2" fmla="*/ 8 w 50"/>
                    <a:gd name="T3" fmla="*/ 1 h 318"/>
                    <a:gd name="T4" fmla="*/ 8 w 50"/>
                    <a:gd name="T5" fmla="*/ 7 h 318"/>
                    <a:gd name="T6" fmla="*/ 8 w 50"/>
                    <a:gd name="T7" fmla="*/ 17 h 318"/>
                    <a:gd name="T8" fmla="*/ 10 w 50"/>
                    <a:gd name="T9" fmla="*/ 29 h 318"/>
                    <a:gd name="T10" fmla="*/ 10 w 50"/>
                    <a:gd name="T11" fmla="*/ 43 h 318"/>
                    <a:gd name="T12" fmla="*/ 10 w 50"/>
                    <a:gd name="T13" fmla="*/ 60 h 318"/>
                    <a:gd name="T14" fmla="*/ 12 w 50"/>
                    <a:gd name="T15" fmla="*/ 76 h 318"/>
                    <a:gd name="T16" fmla="*/ 14 w 50"/>
                    <a:gd name="T17" fmla="*/ 93 h 318"/>
                    <a:gd name="T18" fmla="*/ 15 w 50"/>
                    <a:gd name="T19" fmla="*/ 109 h 318"/>
                    <a:gd name="T20" fmla="*/ 17 w 50"/>
                    <a:gd name="T21" fmla="*/ 124 h 318"/>
                    <a:gd name="T22" fmla="*/ 17 w 50"/>
                    <a:gd name="T23" fmla="*/ 124 h 318"/>
                    <a:gd name="T24" fmla="*/ 17 w 50"/>
                    <a:gd name="T25" fmla="*/ 129 h 318"/>
                    <a:gd name="T26" fmla="*/ 19 w 50"/>
                    <a:gd name="T27" fmla="*/ 135 h 318"/>
                    <a:gd name="T28" fmla="*/ 21 w 50"/>
                    <a:gd name="T29" fmla="*/ 140 h 318"/>
                    <a:gd name="T30" fmla="*/ 22 w 50"/>
                    <a:gd name="T31" fmla="*/ 143 h 318"/>
                    <a:gd name="T32" fmla="*/ 24 w 50"/>
                    <a:gd name="T33" fmla="*/ 148 h 318"/>
                    <a:gd name="T34" fmla="*/ 26 w 50"/>
                    <a:gd name="T35" fmla="*/ 152 h 318"/>
                    <a:gd name="T36" fmla="*/ 27 w 50"/>
                    <a:gd name="T37" fmla="*/ 155 h 318"/>
                    <a:gd name="T38" fmla="*/ 29 w 50"/>
                    <a:gd name="T39" fmla="*/ 157 h 318"/>
                    <a:gd name="T40" fmla="*/ 31 w 50"/>
                    <a:gd name="T41" fmla="*/ 159 h 318"/>
                    <a:gd name="T42" fmla="*/ 31 w 50"/>
                    <a:gd name="T43" fmla="*/ 160 h 318"/>
                    <a:gd name="T44" fmla="*/ 31 w 50"/>
                    <a:gd name="T45" fmla="*/ 160 h 318"/>
                    <a:gd name="T46" fmla="*/ 33 w 50"/>
                    <a:gd name="T47" fmla="*/ 169 h 318"/>
                    <a:gd name="T48" fmla="*/ 36 w 50"/>
                    <a:gd name="T49" fmla="*/ 179 h 318"/>
                    <a:gd name="T50" fmla="*/ 38 w 50"/>
                    <a:gd name="T51" fmla="*/ 192 h 318"/>
                    <a:gd name="T52" fmla="*/ 40 w 50"/>
                    <a:gd name="T53" fmla="*/ 207 h 318"/>
                    <a:gd name="T54" fmla="*/ 41 w 50"/>
                    <a:gd name="T55" fmla="*/ 223 h 318"/>
                    <a:gd name="T56" fmla="*/ 43 w 50"/>
                    <a:gd name="T57" fmla="*/ 240 h 318"/>
                    <a:gd name="T58" fmla="*/ 47 w 50"/>
                    <a:gd name="T59" fmla="*/ 259 h 318"/>
                    <a:gd name="T60" fmla="*/ 48 w 50"/>
                    <a:gd name="T61" fmla="*/ 278 h 318"/>
                    <a:gd name="T62" fmla="*/ 48 w 50"/>
                    <a:gd name="T63" fmla="*/ 297 h 318"/>
                    <a:gd name="T64" fmla="*/ 50 w 50"/>
                    <a:gd name="T65" fmla="*/ 316 h 318"/>
                    <a:gd name="T66" fmla="*/ 50 w 50"/>
                    <a:gd name="T67" fmla="*/ 316 h 318"/>
                    <a:gd name="T68" fmla="*/ 50 w 50"/>
                    <a:gd name="T69" fmla="*/ 318 h 318"/>
                    <a:gd name="T70" fmla="*/ 50 w 50"/>
                    <a:gd name="T71" fmla="*/ 311 h 318"/>
                    <a:gd name="T72" fmla="*/ 48 w 50"/>
                    <a:gd name="T73" fmla="*/ 297 h 318"/>
                    <a:gd name="T74" fmla="*/ 45 w 50"/>
                    <a:gd name="T75" fmla="*/ 278 h 318"/>
                    <a:gd name="T76" fmla="*/ 41 w 50"/>
                    <a:gd name="T77" fmla="*/ 257 h 318"/>
                    <a:gd name="T78" fmla="*/ 38 w 50"/>
                    <a:gd name="T79" fmla="*/ 235 h 318"/>
                    <a:gd name="T80" fmla="*/ 33 w 50"/>
                    <a:gd name="T81" fmla="*/ 212 h 318"/>
                    <a:gd name="T82" fmla="*/ 26 w 50"/>
                    <a:gd name="T83" fmla="*/ 192 h 318"/>
                    <a:gd name="T84" fmla="*/ 21 w 50"/>
                    <a:gd name="T85" fmla="*/ 176 h 318"/>
                    <a:gd name="T86" fmla="*/ 12 w 50"/>
                    <a:gd name="T87" fmla="*/ 166 h 318"/>
                    <a:gd name="T88" fmla="*/ 12 w 50"/>
                    <a:gd name="T89" fmla="*/ 166 h 318"/>
                    <a:gd name="T90" fmla="*/ 7 w 50"/>
                    <a:gd name="T91" fmla="*/ 155 h 318"/>
                    <a:gd name="T92" fmla="*/ 2 w 50"/>
                    <a:gd name="T93" fmla="*/ 143 h 318"/>
                    <a:gd name="T94" fmla="*/ 0 w 50"/>
                    <a:gd name="T95" fmla="*/ 128 h 318"/>
                    <a:gd name="T96" fmla="*/ 2 w 50"/>
                    <a:gd name="T97" fmla="*/ 110 h 318"/>
                    <a:gd name="T98" fmla="*/ 2 w 50"/>
                    <a:gd name="T99" fmla="*/ 91 h 318"/>
                    <a:gd name="T100" fmla="*/ 3 w 50"/>
                    <a:gd name="T101" fmla="*/ 71 h 318"/>
                    <a:gd name="T102" fmla="*/ 7 w 50"/>
                    <a:gd name="T103" fmla="*/ 50 h 318"/>
                    <a:gd name="T104" fmla="*/ 8 w 50"/>
                    <a:gd name="T105" fmla="*/ 31 h 318"/>
                    <a:gd name="T106" fmla="*/ 8 w 50"/>
                    <a:gd name="T107" fmla="*/ 14 h 318"/>
                    <a:gd name="T108" fmla="*/ 8 w 50"/>
                    <a:gd name="T109" fmla="*/ 0 h 318"/>
                    <a:gd name="T110" fmla="*/ 8 w 50"/>
                    <a:gd name="T111" fmla="*/ 0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0" h="318">
                      <a:moveTo>
                        <a:pt x="8" y="0"/>
                      </a:moveTo>
                      <a:lnTo>
                        <a:pt x="8" y="1"/>
                      </a:lnTo>
                      <a:lnTo>
                        <a:pt x="8" y="7"/>
                      </a:lnTo>
                      <a:lnTo>
                        <a:pt x="8" y="17"/>
                      </a:lnTo>
                      <a:lnTo>
                        <a:pt x="10" y="29"/>
                      </a:lnTo>
                      <a:lnTo>
                        <a:pt x="10" y="43"/>
                      </a:lnTo>
                      <a:lnTo>
                        <a:pt x="10" y="60"/>
                      </a:lnTo>
                      <a:lnTo>
                        <a:pt x="12" y="76"/>
                      </a:lnTo>
                      <a:lnTo>
                        <a:pt x="14" y="93"/>
                      </a:lnTo>
                      <a:lnTo>
                        <a:pt x="15" y="109"/>
                      </a:lnTo>
                      <a:lnTo>
                        <a:pt x="17" y="124"/>
                      </a:lnTo>
                      <a:lnTo>
                        <a:pt x="17" y="124"/>
                      </a:lnTo>
                      <a:lnTo>
                        <a:pt x="17" y="129"/>
                      </a:lnTo>
                      <a:lnTo>
                        <a:pt x="19" y="135"/>
                      </a:lnTo>
                      <a:lnTo>
                        <a:pt x="21" y="140"/>
                      </a:lnTo>
                      <a:lnTo>
                        <a:pt x="22" y="143"/>
                      </a:lnTo>
                      <a:lnTo>
                        <a:pt x="24" y="148"/>
                      </a:lnTo>
                      <a:lnTo>
                        <a:pt x="26" y="152"/>
                      </a:lnTo>
                      <a:lnTo>
                        <a:pt x="27" y="155"/>
                      </a:lnTo>
                      <a:lnTo>
                        <a:pt x="29" y="157"/>
                      </a:lnTo>
                      <a:lnTo>
                        <a:pt x="31" y="159"/>
                      </a:lnTo>
                      <a:lnTo>
                        <a:pt x="31" y="160"/>
                      </a:lnTo>
                      <a:lnTo>
                        <a:pt x="31" y="160"/>
                      </a:lnTo>
                      <a:lnTo>
                        <a:pt x="33" y="169"/>
                      </a:lnTo>
                      <a:lnTo>
                        <a:pt x="36" y="179"/>
                      </a:lnTo>
                      <a:lnTo>
                        <a:pt x="38" y="192"/>
                      </a:lnTo>
                      <a:lnTo>
                        <a:pt x="40" y="207"/>
                      </a:lnTo>
                      <a:lnTo>
                        <a:pt x="41" y="223"/>
                      </a:lnTo>
                      <a:lnTo>
                        <a:pt x="43" y="240"/>
                      </a:lnTo>
                      <a:lnTo>
                        <a:pt x="47" y="259"/>
                      </a:lnTo>
                      <a:lnTo>
                        <a:pt x="48" y="278"/>
                      </a:lnTo>
                      <a:lnTo>
                        <a:pt x="48" y="297"/>
                      </a:lnTo>
                      <a:lnTo>
                        <a:pt x="50" y="316"/>
                      </a:lnTo>
                      <a:lnTo>
                        <a:pt x="50" y="316"/>
                      </a:lnTo>
                      <a:lnTo>
                        <a:pt x="50" y="318"/>
                      </a:lnTo>
                      <a:lnTo>
                        <a:pt x="50" y="311"/>
                      </a:lnTo>
                      <a:lnTo>
                        <a:pt x="48" y="297"/>
                      </a:lnTo>
                      <a:lnTo>
                        <a:pt x="45" y="278"/>
                      </a:lnTo>
                      <a:lnTo>
                        <a:pt x="41" y="257"/>
                      </a:lnTo>
                      <a:lnTo>
                        <a:pt x="38" y="235"/>
                      </a:lnTo>
                      <a:lnTo>
                        <a:pt x="33" y="212"/>
                      </a:lnTo>
                      <a:lnTo>
                        <a:pt x="26" y="192"/>
                      </a:lnTo>
                      <a:lnTo>
                        <a:pt x="21" y="176"/>
                      </a:lnTo>
                      <a:lnTo>
                        <a:pt x="12" y="166"/>
                      </a:lnTo>
                      <a:lnTo>
                        <a:pt x="12" y="166"/>
                      </a:lnTo>
                      <a:lnTo>
                        <a:pt x="7" y="155"/>
                      </a:lnTo>
                      <a:lnTo>
                        <a:pt x="2" y="143"/>
                      </a:lnTo>
                      <a:lnTo>
                        <a:pt x="0" y="128"/>
                      </a:lnTo>
                      <a:lnTo>
                        <a:pt x="2" y="110"/>
                      </a:lnTo>
                      <a:lnTo>
                        <a:pt x="2" y="91"/>
                      </a:lnTo>
                      <a:lnTo>
                        <a:pt x="3" y="71"/>
                      </a:lnTo>
                      <a:lnTo>
                        <a:pt x="7" y="50"/>
                      </a:lnTo>
                      <a:lnTo>
                        <a:pt x="8" y="31"/>
                      </a:lnTo>
                      <a:lnTo>
                        <a:pt x="8" y="14"/>
                      </a:lnTo>
                      <a:lnTo>
                        <a:pt x="8" y="0"/>
                      </a:lnTo>
                      <a:lnTo>
                        <a:pt x="8" y="0"/>
                      </a:lnTo>
                      <a:close/>
                    </a:path>
                  </a:pathLst>
                </a:custGeom>
                <a:solidFill>
                  <a:srgbClr val="543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490" name="Freeform 58"/>
                <p:cNvSpPr>
                  <a:spLocks/>
                </p:cNvSpPr>
                <p:nvPr/>
              </p:nvSpPr>
              <p:spPr bwMode="auto">
                <a:xfrm>
                  <a:off x="2548" y="2208"/>
                  <a:ext cx="21" cy="158"/>
                </a:xfrm>
                <a:custGeom>
                  <a:avLst/>
                  <a:gdLst>
                    <a:gd name="T0" fmla="*/ 0 w 42"/>
                    <a:gd name="T1" fmla="*/ 0 h 316"/>
                    <a:gd name="T2" fmla="*/ 0 w 42"/>
                    <a:gd name="T3" fmla="*/ 1 h 316"/>
                    <a:gd name="T4" fmla="*/ 0 w 42"/>
                    <a:gd name="T5" fmla="*/ 7 h 316"/>
                    <a:gd name="T6" fmla="*/ 0 w 42"/>
                    <a:gd name="T7" fmla="*/ 17 h 316"/>
                    <a:gd name="T8" fmla="*/ 2 w 42"/>
                    <a:gd name="T9" fmla="*/ 29 h 316"/>
                    <a:gd name="T10" fmla="*/ 2 w 42"/>
                    <a:gd name="T11" fmla="*/ 43 h 316"/>
                    <a:gd name="T12" fmla="*/ 2 w 42"/>
                    <a:gd name="T13" fmla="*/ 60 h 316"/>
                    <a:gd name="T14" fmla="*/ 4 w 42"/>
                    <a:gd name="T15" fmla="*/ 76 h 316"/>
                    <a:gd name="T16" fmla="*/ 6 w 42"/>
                    <a:gd name="T17" fmla="*/ 93 h 316"/>
                    <a:gd name="T18" fmla="*/ 7 w 42"/>
                    <a:gd name="T19" fmla="*/ 109 h 316"/>
                    <a:gd name="T20" fmla="*/ 9 w 42"/>
                    <a:gd name="T21" fmla="*/ 124 h 316"/>
                    <a:gd name="T22" fmla="*/ 9 w 42"/>
                    <a:gd name="T23" fmla="*/ 124 h 316"/>
                    <a:gd name="T24" fmla="*/ 9 w 42"/>
                    <a:gd name="T25" fmla="*/ 129 h 316"/>
                    <a:gd name="T26" fmla="*/ 11 w 42"/>
                    <a:gd name="T27" fmla="*/ 135 h 316"/>
                    <a:gd name="T28" fmla="*/ 13 w 42"/>
                    <a:gd name="T29" fmla="*/ 140 h 316"/>
                    <a:gd name="T30" fmla="*/ 14 w 42"/>
                    <a:gd name="T31" fmla="*/ 143 h 316"/>
                    <a:gd name="T32" fmla="*/ 16 w 42"/>
                    <a:gd name="T33" fmla="*/ 148 h 316"/>
                    <a:gd name="T34" fmla="*/ 18 w 42"/>
                    <a:gd name="T35" fmla="*/ 152 h 316"/>
                    <a:gd name="T36" fmla="*/ 19 w 42"/>
                    <a:gd name="T37" fmla="*/ 155 h 316"/>
                    <a:gd name="T38" fmla="*/ 21 w 42"/>
                    <a:gd name="T39" fmla="*/ 157 h 316"/>
                    <a:gd name="T40" fmla="*/ 23 w 42"/>
                    <a:gd name="T41" fmla="*/ 159 h 316"/>
                    <a:gd name="T42" fmla="*/ 23 w 42"/>
                    <a:gd name="T43" fmla="*/ 160 h 316"/>
                    <a:gd name="T44" fmla="*/ 23 w 42"/>
                    <a:gd name="T45" fmla="*/ 160 h 316"/>
                    <a:gd name="T46" fmla="*/ 25 w 42"/>
                    <a:gd name="T47" fmla="*/ 169 h 316"/>
                    <a:gd name="T48" fmla="*/ 28 w 42"/>
                    <a:gd name="T49" fmla="*/ 179 h 316"/>
                    <a:gd name="T50" fmla="*/ 30 w 42"/>
                    <a:gd name="T51" fmla="*/ 192 h 316"/>
                    <a:gd name="T52" fmla="*/ 32 w 42"/>
                    <a:gd name="T53" fmla="*/ 207 h 316"/>
                    <a:gd name="T54" fmla="*/ 33 w 42"/>
                    <a:gd name="T55" fmla="*/ 223 h 316"/>
                    <a:gd name="T56" fmla="*/ 35 w 42"/>
                    <a:gd name="T57" fmla="*/ 240 h 316"/>
                    <a:gd name="T58" fmla="*/ 39 w 42"/>
                    <a:gd name="T59" fmla="*/ 259 h 316"/>
                    <a:gd name="T60" fmla="*/ 40 w 42"/>
                    <a:gd name="T61" fmla="*/ 278 h 316"/>
                    <a:gd name="T62" fmla="*/ 40 w 42"/>
                    <a:gd name="T63" fmla="*/ 297 h 316"/>
                    <a:gd name="T64" fmla="*/ 42 w 42"/>
                    <a:gd name="T65" fmla="*/ 316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316">
                      <a:moveTo>
                        <a:pt x="0" y="0"/>
                      </a:moveTo>
                      <a:lnTo>
                        <a:pt x="0" y="1"/>
                      </a:lnTo>
                      <a:lnTo>
                        <a:pt x="0" y="7"/>
                      </a:lnTo>
                      <a:lnTo>
                        <a:pt x="0" y="17"/>
                      </a:lnTo>
                      <a:lnTo>
                        <a:pt x="2" y="29"/>
                      </a:lnTo>
                      <a:lnTo>
                        <a:pt x="2" y="43"/>
                      </a:lnTo>
                      <a:lnTo>
                        <a:pt x="2" y="60"/>
                      </a:lnTo>
                      <a:lnTo>
                        <a:pt x="4" y="76"/>
                      </a:lnTo>
                      <a:lnTo>
                        <a:pt x="6" y="93"/>
                      </a:lnTo>
                      <a:lnTo>
                        <a:pt x="7" y="109"/>
                      </a:lnTo>
                      <a:lnTo>
                        <a:pt x="9" y="124"/>
                      </a:lnTo>
                      <a:lnTo>
                        <a:pt x="9" y="124"/>
                      </a:lnTo>
                      <a:lnTo>
                        <a:pt x="9" y="129"/>
                      </a:lnTo>
                      <a:lnTo>
                        <a:pt x="11" y="135"/>
                      </a:lnTo>
                      <a:lnTo>
                        <a:pt x="13" y="140"/>
                      </a:lnTo>
                      <a:lnTo>
                        <a:pt x="14" y="143"/>
                      </a:lnTo>
                      <a:lnTo>
                        <a:pt x="16" y="148"/>
                      </a:lnTo>
                      <a:lnTo>
                        <a:pt x="18" y="152"/>
                      </a:lnTo>
                      <a:lnTo>
                        <a:pt x="19" y="155"/>
                      </a:lnTo>
                      <a:lnTo>
                        <a:pt x="21" y="157"/>
                      </a:lnTo>
                      <a:lnTo>
                        <a:pt x="23" y="159"/>
                      </a:lnTo>
                      <a:lnTo>
                        <a:pt x="23" y="160"/>
                      </a:lnTo>
                      <a:lnTo>
                        <a:pt x="23" y="160"/>
                      </a:lnTo>
                      <a:lnTo>
                        <a:pt x="25" y="169"/>
                      </a:lnTo>
                      <a:lnTo>
                        <a:pt x="28" y="179"/>
                      </a:lnTo>
                      <a:lnTo>
                        <a:pt x="30" y="192"/>
                      </a:lnTo>
                      <a:lnTo>
                        <a:pt x="32" y="207"/>
                      </a:lnTo>
                      <a:lnTo>
                        <a:pt x="33" y="223"/>
                      </a:lnTo>
                      <a:lnTo>
                        <a:pt x="35" y="240"/>
                      </a:lnTo>
                      <a:lnTo>
                        <a:pt x="39" y="259"/>
                      </a:lnTo>
                      <a:lnTo>
                        <a:pt x="40" y="278"/>
                      </a:lnTo>
                      <a:lnTo>
                        <a:pt x="40" y="297"/>
                      </a:lnTo>
                      <a:lnTo>
                        <a:pt x="42" y="316"/>
                      </a:lnTo>
                    </a:path>
                  </a:pathLst>
                </a:custGeom>
                <a:noFill/>
                <a:ln w="4763">
                  <a:solidFill>
                    <a:srgbClr val="543F0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491" name="Freeform 59"/>
                <p:cNvSpPr>
                  <a:spLocks/>
                </p:cNvSpPr>
                <p:nvPr/>
              </p:nvSpPr>
              <p:spPr bwMode="auto">
                <a:xfrm>
                  <a:off x="2501" y="2177"/>
                  <a:ext cx="18" cy="135"/>
                </a:xfrm>
                <a:custGeom>
                  <a:avLst/>
                  <a:gdLst>
                    <a:gd name="T0" fmla="*/ 0 w 37"/>
                    <a:gd name="T1" fmla="*/ 0 h 269"/>
                    <a:gd name="T2" fmla="*/ 2 w 37"/>
                    <a:gd name="T3" fmla="*/ 6 h 269"/>
                    <a:gd name="T4" fmla="*/ 6 w 37"/>
                    <a:gd name="T5" fmla="*/ 15 h 269"/>
                    <a:gd name="T6" fmla="*/ 9 w 37"/>
                    <a:gd name="T7" fmla="*/ 27 h 269"/>
                    <a:gd name="T8" fmla="*/ 11 w 37"/>
                    <a:gd name="T9" fmla="*/ 41 h 269"/>
                    <a:gd name="T10" fmla="*/ 11 w 37"/>
                    <a:gd name="T11" fmla="*/ 48 h 269"/>
                    <a:gd name="T12" fmla="*/ 11 w 37"/>
                    <a:gd name="T13" fmla="*/ 67 h 269"/>
                    <a:gd name="T14" fmla="*/ 7 w 37"/>
                    <a:gd name="T15" fmla="*/ 89 h 269"/>
                    <a:gd name="T16" fmla="*/ 6 w 37"/>
                    <a:gd name="T17" fmla="*/ 115 h 269"/>
                    <a:gd name="T18" fmla="*/ 4 w 37"/>
                    <a:gd name="T19" fmla="*/ 138 h 269"/>
                    <a:gd name="T20" fmla="*/ 4 w 37"/>
                    <a:gd name="T21" fmla="*/ 153 h 269"/>
                    <a:gd name="T22" fmla="*/ 6 w 37"/>
                    <a:gd name="T23" fmla="*/ 162 h 269"/>
                    <a:gd name="T24" fmla="*/ 13 w 37"/>
                    <a:gd name="T25" fmla="*/ 183 h 269"/>
                    <a:gd name="T26" fmla="*/ 21 w 37"/>
                    <a:gd name="T27" fmla="*/ 210 h 269"/>
                    <a:gd name="T28" fmla="*/ 28 w 37"/>
                    <a:gd name="T29" fmla="*/ 238 h 269"/>
                    <a:gd name="T30" fmla="*/ 35 w 37"/>
                    <a:gd name="T31" fmla="*/ 260 h 269"/>
                    <a:gd name="T32" fmla="*/ 37 w 37"/>
                    <a:gd name="T33" fmla="*/ 267 h 269"/>
                    <a:gd name="T34" fmla="*/ 37 w 37"/>
                    <a:gd name="T35" fmla="*/ 264 h 269"/>
                    <a:gd name="T36" fmla="*/ 32 w 37"/>
                    <a:gd name="T37" fmla="*/ 241 h 269"/>
                    <a:gd name="T38" fmla="*/ 25 w 37"/>
                    <a:gd name="T39" fmla="*/ 207 h 269"/>
                    <a:gd name="T40" fmla="*/ 18 w 37"/>
                    <a:gd name="T41" fmla="*/ 172 h 269"/>
                    <a:gd name="T42" fmla="*/ 16 w 37"/>
                    <a:gd name="T43" fmla="*/ 150 h 269"/>
                    <a:gd name="T44" fmla="*/ 16 w 37"/>
                    <a:gd name="T45" fmla="*/ 143 h 269"/>
                    <a:gd name="T46" fmla="*/ 18 w 37"/>
                    <a:gd name="T47" fmla="*/ 122 h 269"/>
                    <a:gd name="T48" fmla="*/ 21 w 37"/>
                    <a:gd name="T49" fmla="*/ 98 h 269"/>
                    <a:gd name="T50" fmla="*/ 25 w 37"/>
                    <a:gd name="T51" fmla="*/ 74 h 269"/>
                    <a:gd name="T52" fmla="*/ 26 w 37"/>
                    <a:gd name="T53" fmla="*/ 55 h 269"/>
                    <a:gd name="T54" fmla="*/ 26 w 37"/>
                    <a:gd name="T55" fmla="*/ 48 h 269"/>
                    <a:gd name="T56" fmla="*/ 25 w 37"/>
                    <a:gd name="T57" fmla="*/ 38 h 269"/>
                    <a:gd name="T58" fmla="*/ 21 w 37"/>
                    <a:gd name="T59" fmla="*/ 27 h 269"/>
                    <a:gd name="T60" fmla="*/ 16 w 37"/>
                    <a:gd name="T61" fmla="*/ 19 h 269"/>
                    <a:gd name="T62" fmla="*/ 9 w 37"/>
                    <a:gd name="T63" fmla="*/ 8 h 269"/>
                    <a:gd name="T64" fmla="*/ 0 w 37"/>
                    <a:gd name="T65"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 h="269">
                      <a:moveTo>
                        <a:pt x="0" y="0"/>
                      </a:moveTo>
                      <a:lnTo>
                        <a:pt x="0" y="0"/>
                      </a:lnTo>
                      <a:lnTo>
                        <a:pt x="2" y="3"/>
                      </a:lnTo>
                      <a:lnTo>
                        <a:pt x="2" y="6"/>
                      </a:lnTo>
                      <a:lnTo>
                        <a:pt x="4" y="10"/>
                      </a:lnTo>
                      <a:lnTo>
                        <a:pt x="6" y="15"/>
                      </a:lnTo>
                      <a:lnTo>
                        <a:pt x="7" y="22"/>
                      </a:lnTo>
                      <a:lnTo>
                        <a:pt x="9" y="27"/>
                      </a:lnTo>
                      <a:lnTo>
                        <a:pt x="11" y="34"/>
                      </a:lnTo>
                      <a:lnTo>
                        <a:pt x="11" y="41"/>
                      </a:lnTo>
                      <a:lnTo>
                        <a:pt x="11" y="48"/>
                      </a:lnTo>
                      <a:lnTo>
                        <a:pt x="11" y="48"/>
                      </a:lnTo>
                      <a:lnTo>
                        <a:pt x="11" y="57"/>
                      </a:lnTo>
                      <a:lnTo>
                        <a:pt x="11" y="67"/>
                      </a:lnTo>
                      <a:lnTo>
                        <a:pt x="9" y="77"/>
                      </a:lnTo>
                      <a:lnTo>
                        <a:pt x="7" y="89"/>
                      </a:lnTo>
                      <a:lnTo>
                        <a:pt x="6" y="103"/>
                      </a:lnTo>
                      <a:lnTo>
                        <a:pt x="6" y="115"/>
                      </a:lnTo>
                      <a:lnTo>
                        <a:pt x="4" y="127"/>
                      </a:lnTo>
                      <a:lnTo>
                        <a:pt x="4" y="138"/>
                      </a:lnTo>
                      <a:lnTo>
                        <a:pt x="4" y="146"/>
                      </a:lnTo>
                      <a:lnTo>
                        <a:pt x="4" y="153"/>
                      </a:lnTo>
                      <a:lnTo>
                        <a:pt x="4" y="153"/>
                      </a:lnTo>
                      <a:lnTo>
                        <a:pt x="6" y="162"/>
                      </a:lnTo>
                      <a:lnTo>
                        <a:pt x="9" y="171"/>
                      </a:lnTo>
                      <a:lnTo>
                        <a:pt x="13" y="183"/>
                      </a:lnTo>
                      <a:lnTo>
                        <a:pt x="16" y="197"/>
                      </a:lnTo>
                      <a:lnTo>
                        <a:pt x="21" y="210"/>
                      </a:lnTo>
                      <a:lnTo>
                        <a:pt x="25" y="224"/>
                      </a:lnTo>
                      <a:lnTo>
                        <a:pt x="28" y="238"/>
                      </a:lnTo>
                      <a:lnTo>
                        <a:pt x="32" y="250"/>
                      </a:lnTo>
                      <a:lnTo>
                        <a:pt x="35" y="260"/>
                      </a:lnTo>
                      <a:lnTo>
                        <a:pt x="37" y="267"/>
                      </a:lnTo>
                      <a:lnTo>
                        <a:pt x="37" y="267"/>
                      </a:lnTo>
                      <a:lnTo>
                        <a:pt x="37" y="269"/>
                      </a:lnTo>
                      <a:lnTo>
                        <a:pt x="37" y="264"/>
                      </a:lnTo>
                      <a:lnTo>
                        <a:pt x="33" y="255"/>
                      </a:lnTo>
                      <a:lnTo>
                        <a:pt x="32" y="241"/>
                      </a:lnTo>
                      <a:lnTo>
                        <a:pt x="28" y="224"/>
                      </a:lnTo>
                      <a:lnTo>
                        <a:pt x="25" y="207"/>
                      </a:lnTo>
                      <a:lnTo>
                        <a:pt x="21" y="190"/>
                      </a:lnTo>
                      <a:lnTo>
                        <a:pt x="18" y="172"/>
                      </a:lnTo>
                      <a:lnTo>
                        <a:pt x="16" y="160"/>
                      </a:lnTo>
                      <a:lnTo>
                        <a:pt x="16" y="150"/>
                      </a:lnTo>
                      <a:lnTo>
                        <a:pt x="16" y="150"/>
                      </a:lnTo>
                      <a:lnTo>
                        <a:pt x="16" y="143"/>
                      </a:lnTo>
                      <a:lnTo>
                        <a:pt x="16" y="133"/>
                      </a:lnTo>
                      <a:lnTo>
                        <a:pt x="18" y="122"/>
                      </a:lnTo>
                      <a:lnTo>
                        <a:pt x="19" y="110"/>
                      </a:lnTo>
                      <a:lnTo>
                        <a:pt x="21" y="98"/>
                      </a:lnTo>
                      <a:lnTo>
                        <a:pt x="23" y="86"/>
                      </a:lnTo>
                      <a:lnTo>
                        <a:pt x="25" y="74"/>
                      </a:lnTo>
                      <a:lnTo>
                        <a:pt x="26" y="63"/>
                      </a:lnTo>
                      <a:lnTo>
                        <a:pt x="26" y="55"/>
                      </a:lnTo>
                      <a:lnTo>
                        <a:pt x="26" y="48"/>
                      </a:lnTo>
                      <a:lnTo>
                        <a:pt x="26" y="48"/>
                      </a:lnTo>
                      <a:lnTo>
                        <a:pt x="26" y="43"/>
                      </a:lnTo>
                      <a:lnTo>
                        <a:pt x="25" y="38"/>
                      </a:lnTo>
                      <a:lnTo>
                        <a:pt x="25" y="32"/>
                      </a:lnTo>
                      <a:lnTo>
                        <a:pt x="21" y="27"/>
                      </a:lnTo>
                      <a:lnTo>
                        <a:pt x="19" y="22"/>
                      </a:lnTo>
                      <a:lnTo>
                        <a:pt x="16" y="19"/>
                      </a:lnTo>
                      <a:lnTo>
                        <a:pt x="13" y="13"/>
                      </a:lnTo>
                      <a:lnTo>
                        <a:pt x="9" y="8"/>
                      </a:lnTo>
                      <a:lnTo>
                        <a:pt x="4" y="5"/>
                      </a:lnTo>
                      <a:lnTo>
                        <a:pt x="0" y="0"/>
                      </a:lnTo>
                      <a:lnTo>
                        <a:pt x="0" y="0"/>
                      </a:lnTo>
                      <a:close/>
                    </a:path>
                  </a:pathLst>
                </a:custGeom>
                <a:solidFill>
                  <a:srgbClr val="543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492" name="Freeform 60"/>
                <p:cNvSpPr>
                  <a:spLocks/>
                </p:cNvSpPr>
                <p:nvPr/>
              </p:nvSpPr>
              <p:spPr bwMode="auto">
                <a:xfrm>
                  <a:off x="2501" y="2177"/>
                  <a:ext cx="18" cy="135"/>
                </a:xfrm>
                <a:custGeom>
                  <a:avLst/>
                  <a:gdLst>
                    <a:gd name="T0" fmla="*/ 37 w 37"/>
                    <a:gd name="T1" fmla="*/ 267 h 269"/>
                    <a:gd name="T2" fmla="*/ 37 w 37"/>
                    <a:gd name="T3" fmla="*/ 269 h 269"/>
                    <a:gd name="T4" fmla="*/ 37 w 37"/>
                    <a:gd name="T5" fmla="*/ 264 h 269"/>
                    <a:gd name="T6" fmla="*/ 33 w 37"/>
                    <a:gd name="T7" fmla="*/ 255 h 269"/>
                    <a:gd name="T8" fmla="*/ 32 w 37"/>
                    <a:gd name="T9" fmla="*/ 241 h 269"/>
                    <a:gd name="T10" fmla="*/ 28 w 37"/>
                    <a:gd name="T11" fmla="*/ 224 h 269"/>
                    <a:gd name="T12" fmla="*/ 25 w 37"/>
                    <a:gd name="T13" fmla="*/ 207 h 269"/>
                    <a:gd name="T14" fmla="*/ 21 w 37"/>
                    <a:gd name="T15" fmla="*/ 190 h 269"/>
                    <a:gd name="T16" fmla="*/ 18 w 37"/>
                    <a:gd name="T17" fmla="*/ 172 h 269"/>
                    <a:gd name="T18" fmla="*/ 16 w 37"/>
                    <a:gd name="T19" fmla="*/ 160 h 269"/>
                    <a:gd name="T20" fmla="*/ 16 w 37"/>
                    <a:gd name="T21" fmla="*/ 150 h 269"/>
                    <a:gd name="T22" fmla="*/ 16 w 37"/>
                    <a:gd name="T23" fmla="*/ 150 h 269"/>
                    <a:gd name="T24" fmla="*/ 16 w 37"/>
                    <a:gd name="T25" fmla="*/ 143 h 269"/>
                    <a:gd name="T26" fmla="*/ 16 w 37"/>
                    <a:gd name="T27" fmla="*/ 133 h 269"/>
                    <a:gd name="T28" fmla="*/ 18 w 37"/>
                    <a:gd name="T29" fmla="*/ 122 h 269"/>
                    <a:gd name="T30" fmla="*/ 19 w 37"/>
                    <a:gd name="T31" fmla="*/ 110 h 269"/>
                    <a:gd name="T32" fmla="*/ 21 w 37"/>
                    <a:gd name="T33" fmla="*/ 98 h 269"/>
                    <a:gd name="T34" fmla="*/ 23 w 37"/>
                    <a:gd name="T35" fmla="*/ 86 h 269"/>
                    <a:gd name="T36" fmla="*/ 25 w 37"/>
                    <a:gd name="T37" fmla="*/ 74 h 269"/>
                    <a:gd name="T38" fmla="*/ 26 w 37"/>
                    <a:gd name="T39" fmla="*/ 63 h 269"/>
                    <a:gd name="T40" fmla="*/ 26 w 37"/>
                    <a:gd name="T41" fmla="*/ 55 h 269"/>
                    <a:gd name="T42" fmla="*/ 26 w 37"/>
                    <a:gd name="T43" fmla="*/ 48 h 269"/>
                    <a:gd name="T44" fmla="*/ 26 w 37"/>
                    <a:gd name="T45" fmla="*/ 48 h 269"/>
                    <a:gd name="T46" fmla="*/ 26 w 37"/>
                    <a:gd name="T47" fmla="*/ 43 h 269"/>
                    <a:gd name="T48" fmla="*/ 25 w 37"/>
                    <a:gd name="T49" fmla="*/ 38 h 269"/>
                    <a:gd name="T50" fmla="*/ 25 w 37"/>
                    <a:gd name="T51" fmla="*/ 32 h 269"/>
                    <a:gd name="T52" fmla="*/ 21 w 37"/>
                    <a:gd name="T53" fmla="*/ 27 h 269"/>
                    <a:gd name="T54" fmla="*/ 19 w 37"/>
                    <a:gd name="T55" fmla="*/ 22 h 269"/>
                    <a:gd name="T56" fmla="*/ 16 w 37"/>
                    <a:gd name="T57" fmla="*/ 19 h 269"/>
                    <a:gd name="T58" fmla="*/ 13 w 37"/>
                    <a:gd name="T59" fmla="*/ 13 h 269"/>
                    <a:gd name="T60" fmla="*/ 9 w 37"/>
                    <a:gd name="T61" fmla="*/ 8 h 269"/>
                    <a:gd name="T62" fmla="*/ 4 w 37"/>
                    <a:gd name="T63" fmla="*/ 5 h 269"/>
                    <a:gd name="T64" fmla="*/ 0 w 37"/>
                    <a:gd name="T65"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 h="269">
                      <a:moveTo>
                        <a:pt x="37" y="267"/>
                      </a:moveTo>
                      <a:lnTo>
                        <a:pt x="37" y="269"/>
                      </a:lnTo>
                      <a:lnTo>
                        <a:pt x="37" y="264"/>
                      </a:lnTo>
                      <a:lnTo>
                        <a:pt x="33" y="255"/>
                      </a:lnTo>
                      <a:lnTo>
                        <a:pt x="32" y="241"/>
                      </a:lnTo>
                      <a:lnTo>
                        <a:pt x="28" y="224"/>
                      </a:lnTo>
                      <a:lnTo>
                        <a:pt x="25" y="207"/>
                      </a:lnTo>
                      <a:lnTo>
                        <a:pt x="21" y="190"/>
                      </a:lnTo>
                      <a:lnTo>
                        <a:pt x="18" y="172"/>
                      </a:lnTo>
                      <a:lnTo>
                        <a:pt x="16" y="160"/>
                      </a:lnTo>
                      <a:lnTo>
                        <a:pt x="16" y="150"/>
                      </a:lnTo>
                      <a:lnTo>
                        <a:pt x="16" y="150"/>
                      </a:lnTo>
                      <a:lnTo>
                        <a:pt x="16" y="143"/>
                      </a:lnTo>
                      <a:lnTo>
                        <a:pt x="16" y="133"/>
                      </a:lnTo>
                      <a:lnTo>
                        <a:pt x="18" y="122"/>
                      </a:lnTo>
                      <a:lnTo>
                        <a:pt x="19" y="110"/>
                      </a:lnTo>
                      <a:lnTo>
                        <a:pt x="21" y="98"/>
                      </a:lnTo>
                      <a:lnTo>
                        <a:pt x="23" y="86"/>
                      </a:lnTo>
                      <a:lnTo>
                        <a:pt x="25" y="74"/>
                      </a:lnTo>
                      <a:lnTo>
                        <a:pt x="26" y="63"/>
                      </a:lnTo>
                      <a:lnTo>
                        <a:pt x="26" y="55"/>
                      </a:lnTo>
                      <a:lnTo>
                        <a:pt x="26" y="48"/>
                      </a:lnTo>
                      <a:lnTo>
                        <a:pt x="26" y="48"/>
                      </a:lnTo>
                      <a:lnTo>
                        <a:pt x="26" y="43"/>
                      </a:lnTo>
                      <a:lnTo>
                        <a:pt x="25" y="38"/>
                      </a:lnTo>
                      <a:lnTo>
                        <a:pt x="25" y="32"/>
                      </a:lnTo>
                      <a:lnTo>
                        <a:pt x="21" y="27"/>
                      </a:lnTo>
                      <a:lnTo>
                        <a:pt x="19" y="22"/>
                      </a:lnTo>
                      <a:lnTo>
                        <a:pt x="16" y="19"/>
                      </a:lnTo>
                      <a:lnTo>
                        <a:pt x="13" y="13"/>
                      </a:lnTo>
                      <a:lnTo>
                        <a:pt x="9" y="8"/>
                      </a:lnTo>
                      <a:lnTo>
                        <a:pt x="4" y="5"/>
                      </a:lnTo>
                      <a:lnTo>
                        <a:pt x="0" y="0"/>
                      </a:lnTo>
                    </a:path>
                  </a:pathLst>
                </a:custGeom>
                <a:noFill/>
                <a:ln w="4763">
                  <a:solidFill>
                    <a:srgbClr val="543F0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493" name="Freeform 61"/>
                <p:cNvSpPr>
                  <a:spLocks/>
                </p:cNvSpPr>
                <p:nvPr/>
              </p:nvSpPr>
              <p:spPr bwMode="auto">
                <a:xfrm>
                  <a:off x="2594" y="2202"/>
                  <a:ext cx="10" cy="69"/>
                </a:xfrm>
                <a:custGeom>
                  <a:avLst/>
                  <a:gdLst>
                    <a:gd name="T0" fmla="*/ 0 w 21"/>
                    <a:gd name="T1" fmla="*/ 0 h 138"/>
                    <a:gd name="T2" fmla="*/ 0 w 21"/>
                    <a:gd name="T3" fmla="*/ 138 h 138"/>
                    <a:gd name="T4" fmla="*/ 21 w 21"/>
                    <a:gd name="T5" fmla="*/ 105 h 138"/>
                    <a:gd name="T6" fmla="*/ 21 w 21"/>
                    <a:gd name="T7" fmla="*/ 105 h 138"/>
                    <a:gd name="T8" fmla="*/ 21 w 21"/>
                    <a:gd name="T9" fmla="*/ 103 h 138"/>
                    <a:gd name="T10" fmla="*/ 19 w 21"/>
                    <a:gd name="T11" fmla="*/ 100 h 138"/>
                    <a:gd name="T12" fmla="*/ 17 w 21"/>
                    <a:gd name="T13" fmla="*/ 93 h 138"/>
                    <a:gd name="T14" fmla="*/ 16 w 21"/>
                    <a:gd name="T15" fmla="*/ 84 h 138"/>
                    <a:gd name="T16" fmla="*/ 14 w 21"/>
                    <a:gd name="T17" fmla="*/ 74 h 138"/>
                    <a:gd name="T18" fmla="*/ 10 w 21"/>
                    <a:gd name="T19" fmla="*/ 62 h 138"/>
                    <a:gd name="T20" fmla="*/ 7 w 21"/>
                    <a:gd name="T21" fmla="*/ 50 h 138"/>
                    <a:gd name="T22" fmla="*/ 5 w 21"/>
                    <a:gd name="T23" fmla="*/ 34 h 138"/>
                    <a:gd name="T24" fmla="*/ 2 w 21"/>
                    <a:gd name="T25" fmla="*/ 17 h 138"/>
                    <a:gd name="T26" fmla="*/ 0 w 21"/>
                    <a:gd name="T27" fmla="*/ 0 h 138"/>
                    <a:gd name="T28" fmla="*/ 0 w 21"/>
                    <a:gd name="T2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38">
                      <a:moveTo>
                        <a:pt x="0" y="0"/>
                      </a:moveTo>
                      <a:lnTo>
                        <a:pt x="0" y="138"/>
                      </a:lnTo>
                      <a:lnTo>
                        <a:pt x="21" y="105"/>
                      </a:lnTo>
                      <a:lnTo>
                        <a:pt x="21" y="105"/>
                      </a:lnTo>
                      <a:lnTo>
                        <a:pt x="21" y="103"/>
                      </a:lnTo>
                      <a:lnTo>
                        <a:pt x="19" y="100"/>
                      </a:lnTo>
                      <a:lnTo>
                        <a:pt x="17" y="93"/>
                      </a:lnTo>
                      <a:lnTo>
                        <a:pt x="16" y="84"/>
                      </a:lnTo>
                      <a:lnTo>
                        <a:pt x="14" y="74"/>
                      </a:lnTo>
                      <a:lnTo>
                        <a:pt x="10" y="62"/>
                      </a:lnTo>
                      <a:lnTo>
                        <a:pt x="7" y="50"/>
                      </a:lnTo>
                      <a:lnTo>
                        <a:pt x="5" y="34"/>
                      </a:lnTo>
                      <a:lnTo>
                        <a:pt x="2" y="17"/>
                      </a:lnTo>
                      <a:lnTo>
                        <a:pt x="0" y="0"/>
                      </a:lnTo>
                      <a:lnTo>
                        <a:pt x="0" y="0"/>
                      </a:lnTo>
                      <a:close/>
                    </a:path>
                  </a:pathLst>
                </a:custGeom>
                <a:solidFill>
                  <a:srgbClr val="543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495" name="Freeform 63"/>
                <p:cNvSpPr>
                  <a:spLocks/>
                </p:cNvSpPr>
                <p:nvPr/>
              </p:nvSpPr>
              <p:spPr bwMode="auto">
                <a:xfrm>
                  <a:off x="2270" y="827"/>
                  <a:ext cx="139" cy="543"/>
                </a:xfrm>
                <a:custGeom>
                  <a:avLst/>
                  <a:gdLst>
                    <a:gd name="T0" fmla="*/ 135 w 278"/>
                    <a:gd name="T1" fmla="*/ 398 h 1086"/>
                    <a:gd name="T2" fmla="*/ 171 w 278"/>
                    <a:gd name="T3" fmla="*/ 460 h 1086"/>
                    <a:gd name="T4" fmla="*/ 201 w 278"/>
                    <a:gd name="T5" fmla="*/ 521 h 1086"/>
                    <a:gd name="T6" fmla="*/ 221 w 278"/>
                    <a:gd name="T7" fmla="*/ 586 h 1086"/>
                    <a:gd name="T8" fmla="*/ 230 w 278"/>
                    <a:gd name="T9" fmla="*/ 669 h 1086"/>
                    <a:gd name="T10" fmla="*/ 228 w 278"/>
                    <a:gd name="T11" fmla="*/ 718 h 1086"/>
                    <a:gd name="T12" fmla="*/ 240 w 278"/>
                    <a:gd name="T13" fmla="*/ 781 h 1086"/>
                    <a:gd name="T14" fmla="*/ 264 w 278"/>
                    <a:gd name="T15" fmla="*/ 921 h 1086"/>
                    <a:gd name="T16" fmla="*/ 278 w 278"/>
                    <a:gd name="T17" fmla="*/ 1049 h 1086"/>
                    <a:gd name="T18" fmla="*/ 264 w 278"/>
                    <a:gd name="T19" fmla="*/ 1086 h 1086"/>
                    <a:gd name="T20" fmla="*/ 202 w 278"/>
                    <a:gd name="T21" fmla="*/ 944 h 1086"/>
                    <a:gd name="T22" fmla="*/ 192 w 278"/>
                    <a:gd name="T23" fmla="*/ 920 h 1086"/>
                    <a:gd name="T24" fmla="*/ 159 w 278"/>
                    <a:gd name="T25" fmla="*/ 876 h 1086"/>
                    <a:gd name="T26" fmla="*/ 119 w 278"/>
                    <a:gd name="T27" fmla="*/ 838 h 1086"/>
                    <a:gd name="T28" fmla="*/ 87 w 278"/>
                    <a:gd name="T29" fmla="*/ 804 h 1086"/>
                    <a:gd name="T30" fmla="*/ 69 w 278"/>
                    <a:gd name="T31" fmla="*/ 771 h 1086"/>
                    <a:gd name="T32" fmla="*/ 71 w 278"/>
                    <a:gd name="T33" fmla="*/ 756 h 1086"/>
                    <a:gd name="T34" fmla="*/ 64 w 278"/>
                    <a:gd name="T35" fmla="*/ 730 h 1086"/>
                    <a:gd name="T36" fmla="*/ 48 w 278"/>
                    <a:gd name="T37" fmla="*/ 662 h 1086"/>
                    <a:gd name="T38" fmla="*/ 29 w 278"/>
                    <a:gd name="T39" fmla="*/ 574 h 1086"/>
                    <a:gd name="T40" fmla="*/ 12 w 278"/>
                    <a:gd name="T41" fmla="*/ 481 h 1086"/>
                    <a:gd name="T42" fmla="*/ 2 w 278"/>
                    <a:gd name="T43" fmla="*/ 401 h 1086"/>
                    <a:gd name="T44" fmla="*/ 2 w 278"/>
                    <a:gd name="T45" fmla="*/ 363 h 1086"/>
                    <a:gd name="T46" fmla="*/ 2 w 278"/>
                    <a:gd name="T47" fmla="*/ 267 h 1086"/>
                    <a:gd name="T48" fmla="*/ 4 w 278"/>
                    <a:gd name="T49" fmla="*/ 161 h 1086"/>
                    <a:gd name="T50" fmla="*/ 7 w 278"/>
                    <a:gd name="T51" fmla="*/ 68 h 1086"/>
                    <a:gd name="T52" fmla="*/ 10 w 278"/>
                    <a:gd name="T53" fmla="*/ 9 h 1086"/>
                    <a:gd name="T54" fmla="*/ 10 w 278"/>
                    <a:gd name="T55" fmla="*/ 0 h 1086"/>
                    <a:gd name="T56" fmla="*/ 14 w 278"/>
                    <a:gd name="T57" fmla="*/ 26 h 1086"/>
                    <a:gd name="T58" fmla="*/ 28 w 278"/>
                    <a:gd name="T59" fmla="*/ 94 h 1086"/>
                    <a:gd name="T60" fmla="*/ 48 w 278"/>
                    <a:gd name="T61" fmla="*/ 184 h 1086"/>
                    <a:gd name="T62" fmla="*/ 78 w 278"/>
                    <a:gd name="T63" fmla="*/ 279 h 1086"/>
                    <a:gd name="T64" fmla="*/ 116 w 278"/>
                    <a:gd name="T65" fmla="*/ 363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8" h="1086">
                      <a:moveTo>
                        <a:pt x="116" y="363"/>
                      </a:moveTo>
                      <a:lnTo>
                        <a:pt x="135" y="398"/>
                      </a:lnTo>
                      <a:lnTo>
                        <a:pt x="154" y="429"/>
                      </a:lnTo>
                      <a:lnTo>
                        <a:pt x="171" y="460"/>
                      </a:lnTo>
                      <a:lnTo>
                        <a:pt x="187" y="489"/>
                      </a:lnTo>
                      <a:lnTo>
                        <a:pt x="201" y="521"/>
                      </a:lnTo>
                      <a:lnTo>
                        <a:pt x="213" y="552"/>
                      </a:lnTo>
                      <a:lnTo>
                        <a:pt x="221" y="586"/>
                      </a:lnTo>
                      <a:lnTo>
                        <a:pt x="226" y="626"/>
                      </a:lnTo>
                      <a:lnTo>
                        <a:pt x="230" y="669"/>
                      </a:lnTo>
                      <a:lnTo>
                        <a:pt x="228" y="718"/>
                      </a:lnTo>
                      <a:lnTo>
                        <a:pt x="228" y="718"/>
                      </a:lnTo>
                      <a:lnTo>
                        <a:pt x="232" y="735"/>
                      </a:lnTo>
                      <a:lnTo>
                        <a:pt x="240" y="781"/>
                      </a:lnTo>
                      <a:lnTo>
                        <a:pt x="252" y="847"/>
                      </a:lnTo>
                      <a:lnTo>
                        <a:pt x="264" y="921"/>
                      </a:lnTo>
                      <a:lnTo>
                        <a:pt x="273" y="992"/>
                      </a:lnTo>
                      <a:lnTo>
                        <a:pt x="278" y="1049"/>
                      </a:lnTo>
                      <a:lnTo>
                        <a:pt x="277" y="1084"/>
                      </a:lnTo>
                      <a:lnTo>
                        <a:pt x="264" y="1086"/>
                      </a:lnTo>
                      <a:lnTo>
                        <a:pt x="242" y="1042"/>
                      </a:lnTo>
                      <a:lnTo>
                        <a:pt x="202" y="944"/>
                      </a:lnTo>
                      <a:lnTo>
                        <a:pt x="202" y="944"/>
                      </a:lnTo>
                      <a:lnTo>
                        <a:pt x="192" y="920"/>
                      </a:lnTo>
                      <a:lnTo>
                        <a:pt x="176" y="897"/>
                      </a:lnTo>
                      <a:lnTo>
                        <a:pt x="159" y="876"/>
                      </a:lnTo>
                      <a:lnTo>
                        <a:pt x="138" y="857"/>
                      </a:lnTo>
                      <a:lnTo>
                        <a:pt x="119" y="838"/>
                      </a:lnTo>
                      <a:lnTo>
                        <a:pt x="102" y="821"/>
                      </a:lnTo>
                      <a:lnTo>
                        <a:pt x="87" y="804"/>
                      </a:lnTo>
                      <a:lnTo>
                        <a:pt x="76" y="788"/>
                      </a:lnTo>
                      <a:lnTo>
                        <a:pt x="69" y="771"/>
                      </a:lnTo>
                      <a:lnTo>
                        <a:pt x="71" y="756"/>
                      </a:lnTo>
                      <a:lnTo>
                        <a:pt x="71" y="756"/>
                      </a:lnTo>
                      <a:lnTo>
                        <a:pt x="69" y="749"/>
                      </a:lnTo>
                      <a:lnTo>
                        <a:pt x="64" y="730"/>
                      </a:lnTo>
                      <a:lnTo>
                        <a:pt x="57" y="700"/>
                      </a:lnTo>
                      <a:lnTo>
                        <a:pt x="48" y="662"/>
                      </a:lnTo>
                      <a:lnTo>
                        <a:pt x="40" y="621"/>
                      </a:lnTo>
                      <a:lnTo>
                        <a:pt x="29" y="574"/>
                      </a:lnTo>
                      <a:lnTo>
                        <a:pt x="21" y="527"/>
                      </a:lnTo>
                      <a:lnTo>
                        <a:pt x="12" y="481"/>
                      </a:lnTo>
                      <a:lnTo>
                        <a:pt x="7" y="438"/>
                      </a:lnTo>
                      <a:lnTo>
                        <a:pt x="2" y="401"/>
                      </a:lnTo>
                      <a:lnTo>
                        <a:pt x="2" y="401"/>
                      </a:lnTo>
                      <a:lnTo>
                        <a:pt x="2" y="363"/>
                      </a:lnTo>
                      <a:lnTo>
                        <a:pt x="0" y="318"/>
                      </a:lnTo>
                      <a:lnTo>
                        <a:pt x="2" y="267"/>
                      </a:lnTo>
                      <a:lnTo>
                        <a:pt x="2" y="213"/>
                      </a:lnTo>
                      <a:lnTo>
                        <a:pt x="4" y="161"/>
                      </a:lnTo>
                      <a:lnTo>
                        <a:pt x="5" y="111"/>
                      </a:lnTo>
                      <a:lnTo>
                        <a:pt x="7" y="68"/>
                      </a:lnTo>
                      <a:lnTo>
                        <a:pt x="9" y="31"/>
                      </a:lnTo>
                      <a:lnTo>
                        <a:pt x="10" y="9"/>
                      </a:lnTo>
                      <a:lnTo>
                        <a:pt x="10" y="0"/>
                      </a:lnTo>
                      <a:lnTo>
                        <a:pt x="10" y="0"/>
                      </a:lnTo>
                      <a:lnTo>
                        <a:pt x="10" y="7"/>
                      </a:lnTo>
                      <a:lnTo>
                        <a:pt x="14" y="26"/>
                      </a:lnTo>
                      <a:lnTo>
                        <a:pt x="21" y="56"/>
                      </a:lnTo>
                      <a:lnTo>
                        <a:pt x="28" y="94"/>
                      </a:lnTo>
                      <a:lnTo>
                        <a:pt x="38" y="137"/>
                      </a:lnTo>
                      <a:lnTo>
                        <a:pt x="48" y="184"/>
                      </a:lnTo>
                      <a:lnTo>
                        <a:pt x="62" y="232"/>
                      </a:lnTo>
                      <a:lnTo>
                        <a:pt x="78" y="279"/>
                      </a:lnTo>
                      <a:lnTo>
                        <a:pt x="97" y="324"/>
                      </a:lnTo>
                      <a:lnTo>
                        <a:pt x="116" y="363"/>
                      </a:lnTo>
                      <a:lnTo>
                        <a:pt x="116" y="363"/>
                      </a:lnTo>
                      <a:close/>
                    </a:path>
                  </a:pathLst>
                </a:custGeom>
                <a:solidFill>
                  <a:srgbClr val="EFB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496" name="Freeform 64"/>
                <p:cNvSpPr>
                  <a:spLocks/>
                </p:cNvSpPr>
                <p:nvPr/>
              </p:nvSpPr>
              <p:spPr bwMode="auto">
                <a:xfrm>
                  <a:off x="2505" y="1160"/>
                  <a:ext cx="80" cy="331"/>
                </a:xfrm>
                <a:custGeom>
                  <a:avLst/>
                  <a:gdLst>
                    <a:gd name="T0" fmla="*/ 38 w 159"/>
                    <a:gd name="T1" fmla="*/ 90 h 662"/>
                    <a:gd name="T2" fmla="*/ 42 w 159"/>
                    <a:gd name="T3" fmla="*/ 95 h 662"/>
                    <a:gd name="T4" fmla="*/ 50 w 159"/>
                    <a:gd name="T5" fmla="*/ 110 h 662"/>
                    <a:gd name="T6" fmla="*/ 64 w 159"/>
                    <a:gd name="T7" fmla="*/ 138 h 662"/>
                    <a:gd name="T8" fmla="*/ 80 w 159"/>
                    <a:gd name="T9" fmla="*/ 178 h 662"/>
                    <a:gd name="T10" fmla="*/ 99 w 159"/>
                    <a:gd name="T11" fmla="*/ 228 h 662"/>
                    <a:gd name="T12" fmla="*/ 116 w 159"/>
                    <a:gd name="T13" fmla="*/ 292 h 662"/>
                    <a:gd name="T14" fmla="*/ 133 w 159"/>
                    <a:gd name="T15" fmla="*/ 366 h 662"/>
                    <a:gd name="T16" fmla="*/ 145 w 159"/>
                    <a:gd name="T17" fmla="*/ 452 h 662"/>
                    <a:gd name="T18" fmla="*/ 156 w 159"/>
                    <a:gd name="T19" fmla="*/ 551 h 662"/>
                    <a:gd name="T20" fmla="*/ 159 w 159"/>
                    <a:gd name="T21" fmla="*/ 662 h 662"/>
                    <a:gd name="T22" fmla="*/ 159 w 159"/>
                    <a:gd name="T23" fmla="*/ 662 h 662"/>
                    <a:gd name="T24" fmla="*/ 156 w 159"/>
                    <a:gd name="T25" fmla="*/ 651 h 662"/>
                    <a:gd name="T26" fmla="*/ 150 w 159"/>
                    <a:gd name="T27" fmla="*/ 623 h 662"/>
                    <a:gd name="T28" fmla="*/ 142 w 159"/>
                    <a:gd name="T29" fmla="*/ 582 h 662"/>
                    <a:gd name="T30" fmla="*/ 131 w 159"/>
                    <a:gd name="T31" fmla="*/ 532 h 662"/>
                    <a:gd name="T32" fmla="*/ 119 w 159"/>
                    <a:gd name="T33" fmla="*/ 475 h 662"/>
                    <a:gd name="T34" fmla="*/ 107 w 159"/>
                    <a:gd name="T35" fmla="*/ 420 h 662"/>
                    <a:gd name="T36" fmla="*/ 93 w 159"/>
                    <a:gd name="T37" fmla="*/ 366 h 662"/>
                    <a:gd name="T38" fmla="*/ 81 w 159"/>
                    <a:gd name="T39" fmla="*/ 319 h 662"/>
                    <a:gd name="T40" fmla="*/ 71 w 159"/>
                    <a:gd name="T41" fmla="*/ 285 h 662"/>
                    <a:gd name="T42" fmla="*/ 64 w 159"/>
                    <a:gd name="T43" fmla="*/ 266 h 662"/>
                    <a:gd name="T44" fmla="*/ 64 w 159"/>
                    <a:gd name="T45" fmla="*/ 266 h 662"/>
                    <a:gd name="T46" fmla="*/ 57 w 159"/>
                    <a:gd name="T47" fmla="*/ 261 h 662"/>
                    <a:gd name="T48" fmla="*/ 48 w 159"/>
                    <a:gd name="T49" fmla="*/ 264 h 662"/>
                    <a:gd name="T50" fmla="*/ 40 w 159"/>
                    <a:gd name="T51" fmla="*/ 271 h 662"/>
                    <a:gd name="T52" fmla="*/ 31 w 159"/>
                    <a:gd name="T53" fmla="*/ 283 h 662"/>
                    <a:gd name="T54" fmla="*/ 24 w 159"/>
                    <a:gd name="T55" fmla="*/ 297 h 662"/>
                    <a:gd name="T56" fmla="*/ 16 w 159"/>
                    <a:gd name="T57" fmla="*/ 311 h 662"/>
                    <a:gd name="T58" fmla="*/ 10 w 159"/>
                    <a:gd name="T59" fmla="*/ 326 h 662"/>
                    <a:gd name="T60" fmla="*/ 5 w 159"/>
                    <a:gd name="T61" fmla="*/ 338 h 662"/>
                    <a:gd name="T62" fmla="*/ 2 w 159"/>
                    <a:gd name="T63" fmla="*/ 345 h 662"/>
                    <a:gd name="T64" fmla="*/ 0 w 159"/>
                    <a:gd name="T65" fmla="*/ 349 h 662"/>
                    <a:gd name="T66" fmla="*/ 0 w 159"/>
                    <a:gd name="T67" fmla="*/ 349 h 662"/>
                    <a:gd name="T68" fmla="*/ 2 w 159"/>
                    <a:gd name="T69" fmla="*/ 333 h 662"/>
                    <a:gd name="T70" fmla="*/ 9 w 159"/>
                    <a:gd name="T71" fmla="*/ 293 h 662"/>
                    <a:gd name="T72" fmla="*/ 17 w 159"/>
                    <a:gd name="T73" fmla="*/ 236 h 662"/>
                    <a:gd name="T74" fmla="*/ 26 w 159"/>
                    <a:gd name="T75" fmla="*/ 171 h 662"/>
                    <a:gd name="T76" fmla="*/ 36 w 159"/>
                    <a:gd name="T77" fmla="*/ 105 h 662"/>
                    <a:gd name="T78" fmla="*/ 45 w 159"/>
                    <a:gd name="T79" fmla="*/ 50 h 662"/>
                    <a:gd name="T80" fmla="*/ 50 w 159"/>
                    <a:gd name="T81" fmla="*/ 12 h 662"/>
                    <a:gd name="T82" fmla="*/ 52 w 159"/>
                    <a:gd name="T83" fmla="*/ 0 h 662"/>
                    <a:gd name="T84" fmla="*/ 48 w 159"/>
                    <a:gd name="T85" fmla="*/ 22 h 662"/>
                    <a:gd name="T86" fmla="*/ 38 w 159"/>
                    <a:gd name="T87" fmla="*/ 90 h 662"/>
                    <a:gd name="T88" fmla="*/ 38 w 159"/>
                    <a:gd name="T89" fmla="*/ 90 h 6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9" h="662">
                      <a:moveTo>
                        <a:pt x="38" y="90"/>
                      </a:moveTo>
                      <a:lnTo>
                        <a:pt x="42" y="95"/>
                      </a:lnTo>
                      <a:lnTo>
                        <a:pt x="50" y="110"/>
                      </a:lnTo>
                      <a:lnTo>
                        <a:pt x="64" y="138"/>
                      </a:lnTo>
                      <a:lnTo>
                        <a:pt x="80" y="178"/>
                      </a:lnTo>
                      <a:lnTo>
                        <a:pt x="99" y="228"/>
                      </a:lnTo>
                      <a:lnTo>
                        <a:pt x="116" y="292"/>
                      </a:lnTo>
                      <a:lnTo>
                        <a:pt x="133" y="366"/>
                      </a:lnTo>
                      <a:lnTo>
                        <a:pt x="145" y="452"/>
                      </a:lnTo>
                      <a:lnTo>
                        <a:pt x="156" y="551"/>
                      </a:lnTo>
                      <a:lnTo>
                        <a:pt x="159" y="662"/>
                      </a:lnTo>
                      <a:lnTo>
                        <a:pt x="159" y="662"/>
                      </a:lnTo>
                      <a:lnTo>
                        <a:pt x="156" y="651"/>
                      </a:lnTo>
                      <a:lnTo>
                        <a:pt x="150" y="623"/>
                      </a:lnTo>
                      <a:lnTo>
                        <a:pt x="142" y="582"/>
                      </a:lnTo>
                      <a:lnTo>
                        <a:pt x="131" y="532"/>
                      </a:lnTo>
                      <a:lnTo>
                        <a:pt x="119" y="475"/>
                      </a:lnTo>
                      <a:lnTo>
                        <a:pt x="107" y="420"/>
                      </a:lnTo>
                      <a:lnTo>
                        <a:pt x="93" y="366"/>
                      </a:lnTo>
                      <a:lnTo>
                        <a:pt x="81" y="319"/>
                      </a:lnTo>
                      <a:lnTo>
                        <a:pt x="71" y="285"/>
                      </a:lnTo>
                      <a:lnTo>
                        <a:pt x="64" y="266"/>
                      </a:lnTo>
                      <a:lnTo>
                        <a:pt x="64" y="266"/>
                      </a:lnTo>
                      <a:lnTo>
                        <a:pt x="57" y="261"/>
                      </a:lnTo>
                      <a:lnTo>
                        <a:pt x="48" y="264"/>
                      </a:lnTo>
                      <a:lnTo>
                        <a:pt x="40" y="271"/>
                      </a:lnTo>
                      <a:lnTo>
                        <a:pt x="31" y="283"/>
                      </a:lnTo>
                      <a:lnTo>
                        <a:pt x="24" y="297"/>
                      </a:lnTo>
                      <a:lnTo>
                        <a:pt x="16" y="311"/>
                      </a:lnTo>
                      <a:lnTo>
                        <a:pt x="10" y="326"/>
                      </a:lnTo>
                      <a:lnTo>
                        <a:pt x="5" y="338"/>
                      </a:lnTo>
                      <a:lnTo>
                        <a:pt x="2" y="345"/>
                      </a:lnTo>
                      <a:lnTo>
                        <a:pt x="0" y="349"/>
                      </a:lnTo>
                      <a:lnTo>
                        <a:pt x="0" y="349"/>
                      </a:lnTo>
                      <a:lnTo>
                        <a:pt x="2" y="333"/>
                      </a:lnTo>
                      <a:lnTo>
                        <a:pt x="9" y="293"/>
                      </a:lnTo>
                      <a:lnTo>
                        <a:pt x="17" y="236"/>
                      </a:lnTo>
                      <a:lnTo>
                        <a:pt x="26" y="171"/>
                      </a:lnTo>
                      <a:lnTo>
                        <a:pt x="36" y="105"/>
                      </a:lnTo>
                      <a:lnTo>
                        <a:pt x="45" y="50"/>
                      </a:lnTo>
                      <a:lnTo>
                        <a:pt x="50" y="12"/>
                      </a:lnTo>
                      <a:lnTo>
                        <a:pt x="52" y="0"/>
                      </a:lnTo>
                      <a:lnTo>
                        <a:pt x="48" y="22"/>
                      </a:lnTo>
                      <a:lnTo>
                        <a:pt x="38" y="90"/>
                      </a:lnTo>
                      <a:lnTo>
                        <a:pt x="38" y="90"/>
                      </a:lnTo>
                      <a:close/>
                    </a:path>
                  </a:pathLst>
                </a:custGeom>
                <a:solidFill>
                  <a:srgbClr val="CB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497" name="Freeform 65"/>
                <p:cNvSpPr>
                  <a:spLocks/>
                </p:cNvSpPr>
                <p:nvPr/>
              </p:nvSpPr>
              <p:spPr bwMode="auto">
                <a:xfrm>
                  <a:off x="2270" y="827"/>
                  <a:ext cx="332" cy="1102"/>
                </a:xfrm>
                <a:custGeom>
                  <a:avLst/>
                  <a:gdLst>
                    <a:gd name="T0" fmla="*/ 494 w 664"/>
                    <a:gd name="T1" fmla="*/ 87 h 2204"/>
                    <a:gd name="T2" fmla="*/ 505 w 664"/>
                    <a:gd name="T3" fmla="*/ 166 h 2204"/>
                    <a:gd name="T4" fmla="*/ 517 w 664"/>
                    <a:gd name="T5" fmla="*/ 303 h 2204"/>
                    <a:gd name="T6" fmla="*/ 524 w 664"/>
                    <a:gd name="T7" fmla="*/ 476 h 2204"/>
                    <a:gd name="T8" fmla="*/ 518 w 664"/>
                    <a:gd name="T9" fmla="*/ 662 h 2204"/>
                    <a:gd name="T10" fmla="*/ 508 w 664"/>
                    <a:gd name="T11" fmla="*/ 756 h 2204"/>
                    <a:gd name="T12" fmla="*/ 520 w 664"/>
                    <a:gd name="T13" fmla="*/ 776 h 2204"/>
                    <a:gd name="T14" fmla="*/ 551 w 664"/>
                    <a:gd name="T15" fmla="*/ 844 h 2204"/>
                    <a:gd name="T16" fmla="*/ 588 w 664"/>
                    <a:gd name="T17" fmla="*/ 958 h 2204"/>
                    <a:gd name="T18" fmla="*/ 619 w 664"/>
                    <a:gd name="T19" fmla="*/ 1118 h 2204"/>
                    <a:gd name="T20" fmla="*/ 631 w 664"/>
                    <a:gd name="T21" fmla="*/ 1328 h 2204"/>
                    <a:gd name="T22" fmla="*/ 631 w 664"/>
                    <a:gd name="T23" fmla="*/ 1443 h 2204"/>
                    <a:gd name="T24" fmla="*/ 627 w 664"/>
                    <a:gd name="T25" fmla="*/ 1658 h 2204"/>
                    <a:gd name="T26" fmla="*/ 626 w 664"/>
                    <a:gd name="T27" fmla="*/ 1844 h 2204"/>
                    <a:gd name="T28" fmla="*/ 631 w 664"/>
                    <a:gd name="T29" fmla="*/ 1993 h 2204"/>
                    <a:gd name="T30" fmla="*/ 648 w 664"/>
                    <a:gd name="T31" fmla="*/ 2096 h 2204"/>
                    <a:gd name="T32" fmla="*/ 664 w 664"/>
                    <a:gd name="T33" fmla="*/ 2128 h 2204"/>
                    <a:gd name="T34" fmla="*/ 646 w 664"/>
                    <a:gd name="T35" fmla="*/ 2152 h 2204"/>
                    <a:gd name="T36" fmla="*/ 579 w 664"/>
                    <a:gd name="T37" fmla="*/ 2173 h 2204"/>
                    <a:gd name="T38" fmla="*/ 493 w 664"/>
                    <a:gd name="T39" fmla="*/ 2188 h 2204"/>
                    <a:gd name="T40" fmla="*/ 418 w 664"/>
                    <a:gd name="T41" fmla="*/ 2198 h 2204"/>
                    <a:gd name="T42" fmla="*/ 387 w 664"/>
                    <a:gd name="T43" fmla="*/ 2204 h 2204"/>
                    <a:gd name="T44" fmla="*/ 375 w 664"/>
                    <a:gd name="T45" fmla="*/ 2173 h 2204"/>
                    <a:gd name="T46" fmla="*/ 302 w 664"/>
                    <a:gd name="T47" fmla="*/ 1957 h 2204"/>
                    <a:gd name="T48" fmla="*/ 195 w 664"/>
                    <a:gd name="T49" fmla="*/ 1609 h 2204"/>
                    <a:gd name="T50" fmla="*/ 99 w 664"/>
                    <a:gd name="T51" fmla="*/ 1220 h 2204"/>
                    <a:gd name="T52" fmla="*/ 57 w 664"/>
                    <a:gd name="T53" fmla="*/ 880 h 2204"/>
                    <a:gd name="T54" fmla="*/ 71 w 664"/>
                    <a:gd name="T55" fmla="*/ 756 h 2204"/>
                    <a:gd name="T56" fmla="*/ 64 w 664"/>
                    <a:gd name="T57" fmla="*/ 730 h 2204"/>
                    <a:gd name="T58" fmla="*/ 48 w 664"/>
                    <a:gd name="T59" fmla="*/ 662 h 2204"/>
                    <a:gd name="T60" fmla="*/ 29 w 664"/>
                    <a:gd name="T61" fmla="*/ 574 h 2204"/>
                    <a:gd name="T62" fmla="*/ 12 w 664"/>
                    <a:gd name="T63" fmla="*/ 481 h 2204"/>
                    <a:gd name="T64" fmla="*/ 2 w 664"/>
                    <a:gd name="T65" fmla="*/ 401 h 2204"/>
                    <a:gd name="T66" fmla="*/ 2 w 664"/>
                    <a:gd name="T67" fmla="*/ 363 h 2204"/>
                    <a:gd name="T68" fmla="*/ 2 w 664"/>
                    <a:gd name="T69" fmla="*/ 267 h 2204"/>
                    <a:gd name="T70" fmla="*/ 4 w 664"/>
                    <a:gd name="T71" fmla="*/ 161 h 2204"/>
                    <a:gd name="T72" fmla="*/ 7 w 664"/>
                    <a:gd name="T73" fmla="*/ 68 h 2204"/>
                    <a:gd name="T74" fmla="*/ 10 w 664"/>
                    <a:gd name="T75" fmla="*/ 9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64" h="2204">
                      <a:moveTo>
                        <a:pt x="493" y="76"/>
                      </a:moveTo>
                      <a:lnTo>
                        <a:pt x="494" y="87"/>
                      </a:lnTo>
                      <a:lnTo>
                        <a:pt x="499" y="118"/>
                      </a:lnTo>
                      <a:lnTo>
                        <a:pt x="505" y="166"/>
                      </a:lnTo>
                      <a:lnTo>
                        <a:pt x="512" y="228"/>
                      </a:lnTo>
                      <a:lnTo>
                        <a:pt x="517" y="303"/>
                      </a:lnTo>
                      <a:lnTo>
                        <a:pt x="522" y="386"/>
                      </a:lnTo>
                      <a:lnTo>
                        <a:pt x="524" y="476"/>
                      </a:lnTo>
                      <a:lnTo>
                        <a:pt x="524" y="569"/>
                      </a:lnTo>
                      <a:lnTo>
                        <a:pt x="518" y="662"/>
                      </a:lnTo>
                      <a:lnTo>
                        <a:pt x="508" y="756"/>
                      </a:lnTo>
                      <a:lnTo>
                        <a:pt x="508" y="756"/>
                      </a:lnTo>
                      <a:lnTo>
                        <a:pt x="512" y="761"/>
                      </a:lnTo>
                      <a:lnTo>
                        <a:pt x="520" y="776"/>
                      </a:lnTo>
                      <a:lnTo>
                        <a:pt x="534" y="804"/>
                      </a:lnTo>
                      <a:lnTo>
                        <a:pt x="551" y="844"/>
                      </a:lnTo>
                      <a:lnTo>
                        <a:pt x="569" y="894"/>
                      </a:lnTo>
                      <a:lnTo>
                        <a:pt x="588" y="958"/>
                      </a:lnTo>
                      <a:lnTo>
                        <a:pt x="605" y="1032"/>
                      </a:lnTo>
                      <a:lnTo>
                        <a:pt x="619" y="1118"/>
                      </a:lnTo>
                      <a:lnTo>
                        <a:pt x="627" y="1217"/>
                      </a:lnTo>
                      <a:lnTo>
                        <a:pt x="631" y="1328"/>
                      </a:lnTo>
                      <a:lnTo>
                        <a:pt x="631" y="1328"/>
                      </a:lnTo>
                      <a:lnTo>
                        <a:pt x="631" y="1443"/>
                      </a:lnTo>
                      <a:lnTo>
                        <a:pt x="629" y="1554"/>
                      </a:lnTo>
                      <a:lnTo>
                        <a:pt x="627" y="1658"/>
                      </a:lnTo>
                      <a:lnTo>
                        <a:pt x="626" y="1754"/>
                      </a:lnTo>
                      <a:lnTo>
                        <a:pt x="626" y="1844"/>
                      </a:lnTo>
                      <a:lnTo>
                        <a:pt x="626" y="1924"/>
                      </a:lnTo>
                      <a:lnTo>
                        <a:pt x="631" y="1993"/>
                      </a:lnTo>
                      <a:lnTo>
                        <a:pt x="638" y="2050"/>
                      </a:lnTo>
                      <a:lnTo>
                        <a:pt x="648" y="2096"/>
                      </a:lnTo>
                      <a:lnTo>
                        <a:pt x="664" y="2128"/>
                      </a:lnTo>
                      <a:lnTo>
                        <a:pt x="664" y="2128"/>
                      </a:lnTo>
                      <a:lnTo>
                        <a:pt x="662" y="2140"/>
                      </a:lnTo>
                      <a:lnTo>
                        <a:pt x="646" y="2152"/>
                      </a:lnTo>
                      <a:lnTo>
                        <a:pt x="617" y="2162"/>
                      </a:lnTo>
                      <a:lnTo>
                        <a:pt x="579" y="2173"/>
                      </a:lnTo>
                      <a:lnTo>
                        <a:pt x="536" y="2181"/>
                      </a:lnTo>
                      <a:lnTo>
                        <a:pt x="493" y="2188"/>
                      </a:lnTo>
                      <a:lnTo>
                        <a:pt x="453" y="2195"/>
                      </a:lnTo>
                      <a:lnTo>
                        <a:pt x="418" y="2198"/>
                      </a:lnTo>
                      <a:lnTo>
                        <a:pt x="396" y="2202"/>
                      </a:lnTo>
                      <a:lnTo>
                        <a:pt x="387" y="2204"/>
                      </a:lnTo>
                      <a:lnTo>
                        <a:pt x="387" y="2204"/>
                      </a:lnTo>
                      <a:lnTo>
                        <a:pt x="375" y="2173"/>
                      </a:lnTo>
                      <a:lnTo>
                        <a:pt x="346" y="2086"/>
                      </a:lnTo>
                      <a:lnTo>
                        <a:pt x="302" y="1957"/>
                      </a:lnTo>
                      <a:lnTo>
                        <a:pt x="249" y="1792"/>
                      </a:lnTo>
                      <a:lnTo>
                        <a:pt x="195" y="1609"/>
                      </a:lnTo>
                      <a:lnTo>
                        <a:pt x="144" y="1414"/>
                      </a:lnTo>
                      <a:lnTo>
                        <a:pt x="99" y="1220"/>
                      </a:lnTo>
                      <a:lnTo>
                        <a:pt x="69" y="1039"/>
                      </a:lnTo>
                      <a:lnTo>
                        <a:pt x="57" y="880"/>
                      </a:lnTo>
                      <a:lnTo>
                        <a:pt x="71" y="756"/>
                      </a:lnTo>
                      <a:lnTo>
                        <a:pt x="71" y="756"/>
                      </a:lnTo>
                      <a:lnTo>
                        <a:pt x="69" y="749"/>
                      </a:lnTo>
                      <a:lnTo>
                        <a:pt x="64" y="730"/>
                      </a:lnTo>
                      <a:lnTo>
                        <a:pt x="57" y="700"/>
                      </a:lnTo>
                      <a:lnTo>
                        <a:pt x="48" y="662"/>
                      </a:lnTo>
                      <a:lnTo>
                        <a:pt x="40" y="621"/>
                      </a:lnTo>
                      <a:lnTo>
                        <a:pt x="29" y="574"/>
                      </a:lnTo>
                      <a:lnTo>
                        <a:pt x="21" y="527"/>
                      </a:lnTo>
                      <a:lnTo>
                        <a:pt x="12" y="481"/>
                      </a:lnTo>
                      <a:lnTo>
                        <a:pt x="7" y="438"/>
                      </a:lnTo>
                      <a:lnTo>
                        <a:pt x="2" y="401"/>
                      </a:lnTo>
                      <a:lnTo>
                        <a:pt x="2" y="401"/>
                      </a:lnTo>
                      <a:lnTo>
                        <a:pt x="2" y="363"/>
                      </a:lnTo>
                      <a:lnTo>
                        <a:pt x="0" y="318"/>
                      </a:lnTo>
                      <a:lnTo>
                        <a:pt x="2" y="267"/>
                      </a:lnTo>
                      <a:lnTo>
                        <a:pt x="2" y="213"/>
                      </a:lnTo>
                      <a:lnTo>
                        <a:pt x="4" y="161"/>
                      </a:lnTo>
                      <a:lnTo>
                        <a:pt x="5" y="111"/>
                      </a:lnTo>
                      <a:lnTo>
                        <a:pt x="7" y="68"/>
                      </a:lnTo>
                      <a:lnTo>
                        <a:pt x="9" y="31"/>
                      </a:lnTo>
                      <a:lnTo>
                        <a:pt x="10" y="9"/>
                      </a:lnTo>
                      <a:lnTo>
                        <a:pt x="10"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498" name="Freeform 66"/>
                <p:cNvSpPr>
                  <a:spLocks/>
                </p:cNvSpPr>
                <p:nvPr/>
              </p:nvSpPr>
              <p:spPr bwMode="auto">
                <a:xfrm>
                  <a:off x="2452" y="1883"/>
                  <a:ext cx="112" cy="323"/>
                </a:xfrm>
                <a:custGeom>
                  <a:avLst/>
                  <a:gdLst>
                    <a:gd name="T0" fmla="*/ 7 w 223"/>
                    <a:gd name="T1" fmla="*/ 35 h 646"/>
                    <a:gd name="T2" fmla="*/ 43 w 223"/>
                    <a:gd name="T3" fmla="*/ 40 h 646"/>
                    <a:gd name="T4" fmla="*/ 98 w 223"/>
                    <a:gd name="T5" fmla="*/ 45 h 646"/>
                    <a:gd name="T6" fmla="*/ 141 w 223"/>
                    <a:gd name="T7" fmla="*/ 45 h 646"/>
                    <a:gd name="T8" fmla="*/ 169 w 223"/>
                    <a:gd name="T9" fmla="*/ 24 h 646"/>
                    <a:gd name="T10" fmla="*/ 197 w 223"/>
                    <a:gd name="T11" fmla="*/ 0 h 646"/>
                    <a:gd name="T12" fmla="*/ 219 w 223"/>
                    <a:gd name="T13" fmla="*/ 28 h 646"/>
                    <a:gd name="T14" fmla="*/ 221 w 223"/>
                    <a:gd name="T15" fmla="*/ 64 h 646"/>
                    <a:gd name="T16" fmla="*/ 186 w 223"/>
                    <a:gd name="T17" fmla="*/ 99 h 646"/>
                    <a:gd name="T18" fmla="*/ 141 w 223"/>
                    <a:gd name="T19" fmla="*/ 140 h 646"/>
                    <a:gd name="T20" fmla="*/ 119 w 223"/>
                    <a:gd name="T21" fmla="*/ 169 h 646"/>
                    <a:gd name="T22" fmla="*/ 121 w 223"/>
                    <a:gd name="T23" fmla="*/ 173 h 646"/>
                    <a:gd name="T24" fmla="*/ 121 w 223"/>
                    <a:gd name="T25" fmla="*/ 176 h 646"/>
                    <a:gd name="T26" fmla="*/ 122 w 223"/>
                    <a:gd name="T27" fmla="*/ 181 h 646"/>
                    <a:gd name="T28" fmla="*/ 122 w 223"/>
                    <a:gd name="T29" fmla="*/ 183 h 646"/>
                    <a:gd name="T30" fmla="*/ 133 w 223"/>
                    <a:gd name="T31" fmla="*/ 206 h 646"/>
                    <a:gd name="T32" fmla="*/ 155 w 223"/>
                    <a:gd name="T33" fmla="*/ 221 h 646"/>
                    <a:gd name="T34" fmla="*/ 185 w 223"/>
                    <a:gd name="T35" fmla="*/ 228 h 646"/>
                    <a:gd name="T36" fmla="*/ 198 w 223"/>
                    <a:gd name="T37" fmla="*/ 228 h 646"/>
                    <a:gd name="T38" fmla="*/ 185 w 223"/>
                    <a:gd name="T39" fmla="*/ 237 h 646"/>
                    <a:gd name="T40" fmla="*/ 150 w 223"/>
                    <a:gd name="T41" fmla="*/ 251 h 646"/>
                    <a:gd name="T42" fmla="*/ 114 w 223"/>
                    <a:gd name="T43" fmla="*/ 264 h 646"/>
                    <a:gd name="T44" fmla="*/ 100 w 223"/>
                    <a:gd name="T45" fmla="*/ 275 h 646"/>
                    <a:gd name="T46" fmla="*/ 91 w 223"/>
                    <a:gd name="T47" fmla="*/ 309 h 646"/>
                    <a:gd name="T48" fmla="*/ 88 w 223"/>
                    <a:gd name="T49" fmla="*/ 344 h 646"/>
                    <a:gd name="T50" fmla="*/ 86 w 223"/>
                    <a:gd name="T51" fmla="*/ 361 h 646"/>
                    <a:gd name="T52" fmla="*/ 107 w 223"/>
                    <a:gd name="T53" fmla="*/ 404 h 646"/>
                    <a:gd name="T54" fmla="*/ 143 w 223"/>
                    <a:gd name="T55" fmla="*/ 453 h 646"/>
                    <a:gd name="T56" fmla="*/ 129 w 223"/>
                    <a:gd name="T57" fmla="*/ 467 h 646"/>
                    <a:gd name="T58" fmla="*/ 98 w 223"/>
                    <a:gd name="T59" fmla="*/ 456 h 646"/>
                    <a:gd name="T60" fmla="*/ 88 w 223"/>
                    <a:gd name="T61" fmla="*/ 461 h 646"/>
                    <a:gd name="T62" fmla="*/ 81 w 223"/>
                    <a:gd name="T63" fmla="*/ 475 h 646"/>
                    <a:gd name="T64" fmla="*/ 83 w 223"/>
                    <a:gd name="T65" fmla="*/ 489 h 646"/>
                    <a:gd name="T66" fmla="*/ 96 w 223"/>
                    <a:gd name="T67" fmla="*/ 512 h 646"/>
                    <a:gd name="T68" fmla="*/ 128 w 223"/>
                    <a:gd name="T69" fmla="*/ 544 h 646"/>
                    <a:gd name="T70" fmla="*/ 147 w 223"/>
                    <a:gd name="T71" fmla="*/ 569 h 646"/>
                    <a:gd name="T72" fmla="*/ 143 w 223"/>
                    <a:gd name="T73" fmla="*/ 574 h 646"/>
                    <a:gd name="T74" fmla="*/ 133 w 223"/>
                    <a:gd name="T75" fmla="*/ 567 h 646"/>
                    <a:gd name="T76" fmla="*/ 122 w 223"/>
                    <a:gd name="T77" fmla="*/ 555 h 646"/>
                    <a:gd name="T78" fmla="*/ 112 w 223"/>
                    <a:gd name="T79" fmla="*/ 543 h 646"/>
                    <a:gd name="T80" fmla="*/ 102 w 223"/>
                    <a:gd name="T81" fmla="*/ 541 h 646"/>
                    <a:gd name="T82" fmla="*/ 90 w 223"/>
                    <a:gd name="T83" fmla="*/ 541 h 646"/>
                    <a:gd name="T84" fmla="*/ 79 w 223"/>
                    <a:gd name="T85" fmla="*/ 543 h 646"/>
                    <a:gd name="T86" fmla="*/ 71 w 223"/>
                    <a:gd name="T87" fmla="*/ 546 h 646"/>
                    <a:gd name="T88" fmla="*/ 65 w 223"/>
                    <a:gd name="T89" fmla="*/ 558 h 646"/>
                    <a:gd name="T90" fmla="*/ 57 w 223"/>
                    <a:gd name="T91" fmla="*/ 600 h 646"/>
                    <a:gd name="T92" fmla="*/ 52 w 223"/>
                    <a:gd name="T93" fmla="*/ 638 h 646"/>
                    <a:gd name="T94" fmla="*/ 48 w 223"/>
                    <a:gd name="T95" fmla="*/ 646 h 646"/>
                    <a:gd name="T96" fmla="*/ 43 w 223"/>
                    <a:gd name="T97" fmla="*/ 608 h 646"/>
                    <a:gd name="T98" fmla="*/ 41 w 223"/>
                    <a:gd name="T99" fmla="*/ 546 h 646"/>
                    <a:gd name="T100" fmla="*/ 43 w 223"/>
                    <a:gd name="T101" fmla="*/ 499 h 646"/>
                    <a:gd name="T102" fmla="*/ 46 w 223"/>
                    <a:gd name="T103" fmla="*/ 460 h 646"/>
                    <a:gd name="T104" fmla="*/ 53 w 223"/>
                    <a:gd name="T105" fmla="*/ 349 h 646"/>
                    <a:gd name="T106" fmla="*/ 55 w 223"/>
                    <a:gd name="T107" fmla="*/ 249 h 646"/>
                    <a:gd name="T108" fmla="*/ 48 w 223"/>
                    <a:gd name="T109" fmla="*/ 190 h 646"/>
                    <a:gd name="T110" fmla="*/ 34 w 223"/>
                    <a:gd name="T111" fmla="*/ 168 h 646"/>
                    <a:gd name="T112" fmla="*/ 15 w 223"/>
                    <a:gd name="T113" fmla="*/ 126 h 646"/>
                    <a:gd name="T114" fmla="*/ 3 w 223"/>
                    <a:gd name="T115" fmla="*/ 74 h 646"/>
                    <a:gd name="T116" fmla="*/ 0 w 223"/>
                    <a:gd name="T117" fmla="*/ 33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3" h="646">
                      <a:moveTo>
                        <a:pt x="0" y="33"/>
                      </a:moveTo>
                      <a:lnTo>
                        <a:pt x="1" y="33"/>
                      </a:lnTo>
                      <a:lnTo>
                        <a:pt x="7" y="35"/>
                      </a:lnTo>
                      <a:lnTo>
                        <a:pt x="17" y="36"/>
                      </a:lnTo>
                      <a:lnTo>
                        <a:pt x="27" y="38"/>
                      </a:lnTo>
                      <a:lnTo>
                        <a:pt x="43" y="40"/>
                      </a:lnTo>
                      <a:lnTo>
                        <a:pt x="60" y="42"/>
                      </a:lnTo>
                      <a:lnTo>
                        <a:pt x="77" y="43"/>
                      </a:lnTo>
                      <a:lnTo>
                        <a:pt x="98" y="45"/>
                      </a:lnTo>
                      <a:lnTo>
                        <a:pt x="119" y="45"/>
                      </a:lnTo>
                      <a:lnTo>
                        <a:pt x="141" y="45"/>
                      </a:lnTo>
                      <a:lnTo>
                        <a:pt x="141" y="45"/>
                      </a:lnTo>
                      <a:lnTo>
                        <a:pt x="150" y="43"/>
                      </a:lnTo>
                      <a:lnTo>
                        <a:pt x="159" y="35"/>
                      </a:lnTo>
                      <a:lnTo>
                        <a:pt x="169" y="24"/>
                      </a:lnTo>
                      <a:lnTo>
                        <a:pt x="178" y="14"/>
                      </a:lnTo>
                      <a:lnTo>
                        <a:pt x="188" y="5"/>
                      </a:lnTo>
                      <a:lnTo>
                        <a:pt x="197" y="0"/>
                      </a:lnTo>
                      <a:lnTo>
                        <a:pt x="205" y="2"/>
                      </a:lnTo>
                      <a:lnTo>
                        <a:pt x="212" y="9"/>
                      </a:lnTo>
                      <a:lnTo>
                        <a:pt x="219" y="28"/>
                      </a:lnTo>
                      <a:lnTo>
                        <a:pt x="223" y="57"/>
                      </a:lnTo>
                      <a:lnTo>
                        <a:pt x="223" y="57"/>
                      </a:lnTo>
                      <a:lnTo>
                        <a:pt x="221" y="64"/>
                      </a:lnTo>
                      <a:lnTo>
                        <a:pt x="212" y="73"/>
                      </a:lnTo>
                      <a:lnTo>
                        <a:pt x="200" y="85"/>
                      </a:lnTo>
                      <a:lnTo>
                        <a:pt x="186" y="99"/>
                      </a:lnTo>
                      <a:lnTo>
                        <a:pt x="171" y="112"/>
                      </a:lnTo>
                      <a:lnTo>
                        <a:pt x="155" y="126"/>
                      </a:lnTo>
                      <a:lnTo>
                        <a:pt x="141" y="140"/>
                      </a:lnTo>
                      <a:lnTo>
                        <a:pt x="129" y="152"/>
                      </a:lnTo>
                      <a:lnTo>
                        <a:pt x="122" y="162"/>
                      </a:lnTo>
                      <a:lnTo>
                        <a:pt x="119" y="169"/>
                      </a:lnTo>
                      <a:lnTo>
                        <a:pt x="119" y="169"/>
                      </a:lnTo>
                      <a:lnTo>
                        <a:pt x="121" y="171"/>
                      </a:lnTo>
                      <a:lnTo>
                        <a:pt x="121" y="173"/>
                      </a:lnTo>
                      <a:lnTo>
                        <a:pt x="121" y="173"/>
                      </a:lnTo>
                      <a:lnTo>
                        <a:pt x="121" y="175"/>
                      </a:lnTo>
                      <a:lnTo>
                        <a:pt x="121" y="176"/>
                      </a:lnTo>
                      <a:lnTo>
                        <a:pt x="121" y="178"/>
                      </a:lnTo>
                      <a:lnTo>
                        <a:pt x="121" y="180"/>
                      </a:lnTo>
                      <a:lnTo>
                        <a:pt x="122" y="181"/>
                      </a:lnTo>
                      <a:lnTo>
                        <a:pt x="122" y="181"/>
                      </a:lnTo>
                      <a:lnTo>
                        <a:pt x="122" y="183"/>
                      </a:lnTo>
                      <a:lnTo>
                        <a:pt x="122" y="183"/>
                      </a:lnTo>
                      <a:lnTo>
                        <a:pt x="124" y="192"/>
                      </a:lnTo>
                      <a:lnTo>
                        <a:pt x="128" y="199"/>
                      </a:lnTo>
                      <a:lnTo>
                        <a:pt x="133" y="206"/>
                      </a:lnTo>
                      <a:lnTo>
                        <a:pt x="140" y="211"/>
                      </a:lnTo>
                      <a:lnTo>
                        <a:pt x="147" y="216"/>
                      </a:lnTo>
                      <a:lnTo>
                        <a:pt x="155" y="221"/>
                      </a:lnTo>
                      <a:lnTo>
                        <a:pt x="164" y="225"/>
                      </a:lnTo>
                      <a:lnTo>
                        <a:pt x="174" y="226"/>
                      </a:lnTo>
                      <a:lnTo>
                        <a:pt x="185" y="228"/>
                      </a:lnTo>
                      <a:lnTo>
                        <a:pt x="195" y="228"/>
                      </a:lnTo>
                      <a:lnTo>
                        <a:pt x="195" y="228"/>
                      </a:lnTo>
                      <a:lnTo>
                        <a:pt x="198" y="228"/>
                      </a:lnTo>
                      <a:lnTo>
                        <a:pt x="197" y="230"/>
                      </a:lnTo>
                      <a:lnTo>
                        <a:pt x="193" y="233"/>
                      </a:lnTo>
                      <a:lnTo>
                        <a:pt x="185" y="237"/>
                      </a:lnTo>
                      <a:lnTo>
                        <a:pt x="174" y="242"/>
                      </a:lnTo>
                      <a:lnTo>
                        <a:pt x="162" y="245"/>
                      </a:lnTo>
                      <a:lnTo>
                        <a:pt x="150" y="251"/>
                      </a:lnTo>
                      <a:lnTo>
                        <a:pt x="138" y="256"/>
                      </a:lnTo>
                      <a:lnTo>
                        <a:pt x="126" y="261"/>
                      </a:lnTo>
                      <a:lnTo>
                        <a:pt x="114" y="264"/>
                      </a:lnTo>
                      <a:lnTo>
                        <a:pt x="114" y="264"/>
                      </a:lnTo>
                      <a:lnTo>
                        <a:pt x="107" y="268"/>
                      </a:lnTo>
                      <a:lnTo>
                        <a:pt x="100" y="275"/>
                      </a:lnTo>
                      <a:lnTo>
                        <a:pt x="96" y="285"/>
                      </a:lnTo>
                      <a:lnTo>
                        <a:pt x="93" y="297"/>
                      </a:lnTo>
                      <a:lnTo>
                        <a:pt x="91" y="309"/>
                      </a:lnTo>
                      <a:lnTo>
                        <a:pt x="90" y="321"/>
                      </a:lnTo>
                      <a:lnTo>
                        <a:pt x="90" y="334"/>
                      </a:lnTo>
                      <a:lnTo>
                        <a:pt x="88" y="344"/>
                      </a:lnTo>
                      <a:lnTo>
                        <a:pt x="88" y="354"/>
                      </a:lnTo>
                      <a:lnTo>
                        <a:pt x="86" y="361"/>
                      </a:lnTo>
                      <a:lnTo>
                        <a:pt x="86" y="361"/>
                      </a:lnTo>
                      <a:lnTo>
                        <a:pt x="86" y="373"/>
                      </a:lnTo>
                      <a:lnTo>
                        <a:pt x="95" y="387"/>
                      </a:lnTo>
                      <a:lnTo>
                        <a:pt x="107" y="404"/>
                      </a:lnTo>
                      <a:lnTo>
                        <a:pt x="119" y="423"/>
                      </a:lnTo>
                      <a:lnTo>
                        <a:pt x="133" y="439"/>
                      </a:lnTo>
                      <a:lnTo>
                        <a:pt x="143" y="453"/>
                      </a:lnTo>
                      <a:lnTo>
                        <a:pt x="147" y="463"/>
                      </a:lnTo>
                      <a:lnTo>
                        <a:pt x="143" y="468"/>
                      </a:lnTo>
                      <a:lnTo>
                        <a:pt x="129" y="467"/>
                      </a:lnTo>
                      <a:lnTo>
                        <a:pt x="102" y="456"/>
                      </a:lnTo>
                      <a:lnTo>
                        <a:pt x="102" y="456"/>
                      </a:lnTo>
                      <a:lnTo>
                        <a:pt x="98" y="456"/>
                      </a:lnTo>
                      <a:lnTo>
                        <a:pt x="95" y="458"/>
                      </a:lnTo>
                      <a:lnTo>
                        <a:pt x="91" y="460"/>
                      </a:lnTo>
                      <a:lnTo>
                        <a:pt x="88" y="461"/>
                      </a:lnTo>
                      <a:lnTo>
                        <a:pt x="86" y="465"/>
                      </a:lnTo>
                      <a:lnTo>
                        <a:pt x="83" y="470"/>
                      </a:lnTo>
                      <a:lnTo>
                        <a:pt x="81" y="475"/>
                      </a:lnTo>
                      <a:lnTo>
                        <a:pt x="79" y="479"/>
                      </a:lnTo>
                      <a:lnTo>
                        <a:pt x="81" y="484"/>
                      </a:lnTo>
                      <a:lnTo>
                        <a:pt x="83" y="489"/>
                      </a:lnTo>
                      <a:lnTo>
                        <a:pt x="83" y="489"/>
                      </a:lnTo>
                      <a:lnTo>
                        <a:pt x="88" y="499"/>
                      </a:lnTo>
                      <a:lnTo>
                        <a:pt x="96" y="512"/>
                      </a:lnTo>
                      <a:lnTo>
                        <a:pt x="107" y="522"/>
                      </a:lnTo>
                      <a:lnTo>
                        <a:pt x="117" y="534"/>
                      </a:lnTo>
                      <a:lnTo>
                        <a:pt x="128" y="544"/>
                      </a:lnTo>
                      <a:lnTo>
                        <a:pt x="136" y="555"/>
                      </a:lnTo>
                      <a:lnTo>
                        <a:pt x="141" y="562"/>
                      </a:lnTo>
                      <a:lnTo>
                        <a:pt x="147" y="569"/>
                      </a:lnTo>
                      <a:lnTo>
                        <a:pt x="147" y="572"/>
                      </a:lnTo>
                      <a:lnTo>
                        <a:pt x="143" y="574"/>
                      </a:lnTo>
                      <a:lnTo>
                        <a:pt x="143" y="574"/>
                      </a:lnTo>
                      <a:lnTo>
                        <a:pt x="138" y="572"/>
                      </a:lnTo>
                      <a:lnTo>
                        <a:pt x="134" y="570"/>
                      </a:lnTo>
                      <a:lnTo>
                        <a:pt x="133" y="567"/>
                      </a:lnTo>
                      <a:lnTo>
                        <a:pt x="129" y="563"/>
                      </a:lnTo>
                      <a:lnTo>
                        <a:pt x="126" y="560"/>
                      </a:lnTo>
                      <a:lnTo>
                        <a:pt x="122" y="555"/>
                      </a:lnTo>
                      <a:lnTo>
                        <a:pt x="119" y="550"/>
                      </a:lnTo>
                      <a:lnTo>
                        <a:pt x="115" y="546"/>
                      </a:lnTo>
                      <a:lnTo>
                        <a:pt x="112" y="543"/>
                      </a:lnTo>
                      <a:lnTo>
                        <a:pt x="107" y="541"/>
                      </a:lnTo>
                      <a:lnTo>
                        <a:pt x="107" y="541"/>
                      </a:lnTo>
                      <a:lnTo>
                        <a:pt x="102" y="541"/>
                      </a:lnTo>
                      <a:lnTo>
                        <a:pt x="96" y="539"/>
                      </a:lnTo>
                      <a:lnTo>
                        <a:pt x="93" y="539"/>
                      </a:lnTo>
                      <a:lnTo>
                        <a:pt x="90" y="541"/>
                      </a:lnTo>
                      <a:lnTo>
                        <a:pt x="86" y="541"/>
                      </a:lnTo>
                      <a:lnTo>
                        <a:pt x="83" y="541"/>
                      </a:lnTo>
                      <a:lnTo>
                        <a:pt x="79" y="543"/>
                      </a:lnTo>
                      <a:lnTo>
                        <a:pt x="76" y="543"/>
                      </a:lnTo>
                      <a:lnTo>
                        <a:pt x="74" y="544"/>
                      </a:lnTo>
                      <a:lnTo>
                        <a:pt x="71" y="546"/>
                      </a:lnTo>
                      <a:lnTo>
                        <a:pt x="71" y="546"/>
                      </a:lnTo>
                      <a:lnTo>
                        <a:pt x="67" y="550"/>
                      </a:lnTo>
                      <a:lnTo>
                        <a:pt x="65" y="558"/>
                      </a:lnTo>
                      <a:lnTo>
                        <a:pt x="62" y="570"/>
                      </a:lnTo>
                      <a:lnTo>
                        <a:pt x="60" y="584"/>
                      </a:lnTo>
                      <a:lnTo>
                        <a:pt x="57" y="600"/>
                      </a:lnTo>
                      <a:lnTo>
                        <a:pt x="55" y="613"/>
                      </a:lnTo>
                      <a:lnTo>
                        <a:pt x="53" y="627"/>
                      </a:lnTo>
                      <a:lnTo>
                        <a:pt x="52" y="638"/>
                      </a:lnTo>
                      <a:lnTo>
                        <a:pt x="50" y="645"/>
                      </a:lnTo>
                      <a:lnTo>
                        <a:pt x="48" y="646"/>
                      </a:lnTo>
                      <a:lnTo>
                        <a:pt x="48" y="646"/>
                      </a:lnTo>
                      <a:lnTo>
                        <a:pt x="45" y="638"/>
                      </a:lnTo>
                      <a:lnTo>
                        <a:pt x="43" y="626"/>
                      </a:lnTo>
                      <a:lnTo>
                        <a:pt x="43" y="608"/>
                      </a:lnTo>
                      <a:lnTo>
                        <a:pt x="41" y="588"/>
                      </a:lnTo>
                      <a:lnTo>
                        <a:pt x="41" y="567"/>
                      </a:lnTo>
                      <a:lnTo>
                        <a:pt x="41" y="546"/>
                      </a:lnTo>
                      <a:lnTo>
                        <a:pt x="41" y="527"/>
                      </a:lnTo>
                      <a:lnTo>
                        <a:pt x="43" y="512"/>
                      </a:lnTo>
                      <a:lnTo>
                        <a:pt x="43" y="499"/>
                      </a:lnTo>
                      <a:lnTo>
                        <a:pt x="43" y="493"/>
                      </a:lnTo>
                      <a:lnTo>
                        <a:pt x="43" y="493"/>
                      </a:lnTo>
                      <a:lnTo>
                        <a:pt x="46" y="460"/>
                      </a:lnTo>
                      <a:lnTo>
                        <a:pt x="48" y="423"/>
                      </a:lnTo>
                      <a:lnTo>
                        <a:pt x="52" y="387"/>
                      </a:lnTo>
                      <a:lnTo>
                        <a:pt x="53" y="349"/>
                      </a:lnTo>
                      <a:lnTo>
                        <a:pt x="55" y="313"/>
                      </a:lnTo>
                      <a:lnTo>
                        <a:pt x="55" y="278"/>
                      </a:lnTo>
                      <a:lnTo>
                        <a:pt x="55" y="249"/>
                      </a:lnTo>
                      <a:lnTo>
                        <a:pt x="55" y="223"/>
                      </a:lnTo>
                      <a:lnTo>
                        <a:pt x="52" y="202"/>
                      </a:lnTo>
                      <a:lnTo>
                        <a:pt x="48" y="190"/>
                      </a:lnTo>
                      <a:lnTo>
                        <a:pt x="48" y="190"/>
                      </a:lnTo>
                      <a:lnTo>
                        <a:pt x="41" y="180"/>
                      </a:lnTo>
                      <a:lnTo>
                        <a:pt x="34" y="168"/>
                      </a:lnTo>
                      <a:lnTo>
                        <a:pt x="27" y="154"/>
                      </a:lnTo>
                      <a:lnTo>
                        <a:pt x="22" y="140"/>
                      </a:lnTo>
                      <a:lnTo>
                        <a:pt x="15" y="126"/>
                      </a:lnTo>
                      <a:lnTo>
                        <a:pt x="10" y="111"/>
                      </a:lnTo>
                      <a:lnTo>
                        <a:pt x="7" y="93"/>
                      </a:lnTo>
                      <a:lnTo>
                        <a:pt x="3" y="74"/>
                      </a:lnTo>
                      <a:lnTo>
                        <a:pt x="1" y="54"/>
                      </a:lnTo>
                      <a:lnTo>
                        <a:pt x="0" y="33"/>
                      </a:lnTo>
                      <a:lnTo>
                        <a:pt x="0" y="33"/>
                      </a:lnTo>
                      <a:close/>
                    </a:path>
                  </a:pathLst>
                </a:custGeom>
                <a:solidFill>
                  <a:srgbClr val="D8C9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499" name="Freeform 67"/>
                <p:cNvSpPr>
                  <a:spLocks/>
                </p:cNvSpPr>
                <p:nvPr/>
              </p:nvSpPr>
              <p:spPr bwMode="auto">
                <a:xfrm>
                  <a:off x="2446" y="1890"/>
                  <a:ext cx="76" cy="316"/>
                </a:xfrm>
                <a:custGeom>
                  <a:avLst/>
                  <a:gdLst>
                    <a:gd name="T0" fmla="*/ 7 w 152"/>
                    <a:gd name="T1" fmla="*/ 2 h 632"/>
                    <a:gd name="T2" fmla="*/ 43 w 152"/>
                    <a:gd name="T3" fmla="*/ 8 h 632"/>
                    <a:gd name="T4" fmla="*/ 98 w 152"/>
                    <a:gd name="T5" fmla="*/ 14 h 632"/>
                    <a:gd name="T6" fmla="*/ 141 w 152"/>
                    <a:gd name="T7" fmla="*/ 14 h 632"/>
                    <a:gd name="T8" fmla="*/ 131 w 152"/>
                    <a:gd name="T9" fmla="*/ 7 h 632"/>
                    <a:gd name="T10" fmla="*/ 86 w 152"/>
                    <a:gd name="T11" fmla="*/ 19 h 632"/>
                    <a:gd name="T12" fmla="*/ 60 w 152"/>
                    <a:gd name="T13" fmla="*/ 97 h 632"/>
                    <a:gd name="T14" fmla="*/ 69 w 152"/>
                    <a:gd name="T15" fmla="*/ 154 h 632"/>
                    <a:gd name="T16" fmla="*/ 86 w 152"/>
                    <a:gd name="T17" fmla="*/ 186 h 632"/>
                    <a:gd name="T18" fmla="*/ 114 w 152"/>
                    <a:gd name="T19" fmla="*/ 216 h 632"/>
                    <a:gd name="T20" fmla="*/ 146 w 152"/>
                    <a:gd name="T21" fmla="*/ 226 h 632"/>
                    <a:gd name="T22" fmla="*/ 152 w 152"/>
                    <a:gd name="T23" fmla="*/ 226 h 632"/>
                    <a:gd name="T24" fmla="*/ 140 w 152"/>
                    <a:gd name="T25" fmla="*/ 235 h 632"/>
                    <a:gd name="T26" fmla="*/ 114 w 152"/>
                    <a:gd name="T27" fmla="*/ 247 h 632"/>
                    <a:gd name="T28" fmla="*/ 95 w 152"/>
                    <a:gd name="T29" fmla="*/ 254 h 632"/>
                    <a:gd name="T30" fmla="*/ 76 w 152"/>
                    <a:gd name="T31" fmla="*/ 276 h 632"/>
                    <a:gd name="T32" fmla="*/ 72 w 152"/>
                    <a:gd name="T33" fmla="*/ 316 h 632"/>
                    <a:gd name="T34" fmla="*/ 70 w 152"/>
                    <a:gd name="T35" fmla="*/ 351 h 632"/>
                    <a:gd name="T36" fmla="*/ 67 w 152"/>
                    <a:gd name="T37" fmla="*/ 363 h 632"/>
                    <a:gd name="T38" fmla="*/ 69 w 152"/>
                    <a:gd name="T39" fmla="*/ 378 h 632"/>
                    <a:gd name="T40" fmla="*/ 76 w 152"/>
                    <a:gd name="T41" fmla="*/ 396 h 632"/>
                    <a:gd name="T42" fmla="*/ 88 w 152"/>
                    <a:gd name="T43" fmla="*/ 411 h 632"/>
                    <a:gd name="T44" fmla="*/ 100 w 152"/>
                    <a:gd name="T45" fmla="*/ 425 h 632"/>
                    <a:gd name="T46" fmla="*/ 110 w 152"/>
                    <a:gd name="T47" fmla="*/ 437 h 632"/>
                    <a:gd name="T48" fmla="*/ 103 w 152"/>
                    <a:gd name="T49" fmla="*/ 442 h 632"/>
                    <a:gd name="T50" fmla="*/ 83 w 152"/>
                    <a:gd name="T51" fmla="*/ 439 h 632"/>
                    <a:gd name="T52" fmla="*/ 74 w 152"/>
                    <a:gd name="T53" fmla="*/ 442 h 632"/>
                    <a:gd name="T54" fmla="*/ 70 w 152"/>
                    <a:gd name="T55" fmla="*/ 454 h 632"/>
                    <a:gd name="T56" fmla="*/ 72 w 152"/>
                    <a:gd name="T57" fmla="*/ 470 h 632"/>
                    <a:gd name="T58" fmla="*/ 79 w 152"/>
                    <a:gd name="T59" fmla="*/ 484 h 632"/>
                    <a:gd name="T60" fmla="*/ 86 w 152"/>
                    <a:gd name="T61" fmla="*/ 501 h 632"/>
                    <a:gd name="T62" fmla="*/ 91 w 152"/>
                    <a:gd name="T63" fmla="*/ 510 h 632"/>
                    <a:gd name="T64" fmla="*/ 107 w 152"/>
                    <a:gd name="T65" fmla="*/ 520 h 632"/>
                    <a:gd name="T66" fmla="*/ 114 w 152"/>
                    <a:gd name="T67" fmla="*/ 523 h 632"/>
                    <a:gd name="T68" fmla="*/ 126 w 152"/>
                    <a:gd name="T69" fmla="*/ 529 h 632"/>
                    <a:gd name="T70" fmla="*/ 127 w 152"/>
                    <a:gd name="T71" fmla="*/ 529 h 632"/>
                    <a:gd name="T72" fmla="*/ 121 w 152"/>
                    <a:gd name="T73" fmla="*/ 529 h 632"/>
                    <a:gd name="T74" fmla="*/ 103 w 152"/>
                    <a:gd name="T75" fmla="*/ 522 h 632"/>
                    <a:gd name="T76" fmla="*/ 83 w 152"/>
                    <a:gd name="T77" fmla="*/ 513 h 632"/>
                    <a:gd name="T78" fmla="*/ 67 w 152"/>
                    <a:gd name="T79" fmla="*/ 508 h 632"/>
                    <a:gd name="T80" fmla="*/ 60 w 152"/>
                    <a:gd name="T81" fmla="*/ 513 h 632"/>
                    <a:gd name="T82" fmla="*/ 60 w 152"/>
                    <a:gd name="T83" fmla="*/ 555 h 632"/>
                    <a:gd name="T84" fmla="*/ 64 w 152"/>
                    <a:gd name="T85" fmla="*/ 608 h 632"/>
                    <a:gd name="T86" fmla="*/ 64 w 152"/>
                    <a:gd name="T87" fmla="*/ 632 h 632"/>
                    <a:gd name="T88" fmla="*/ 58 w 152"/>
                    <a:gd name="T89" fmla="*/ 612 h 632"/>
                    <a:gd name="T90" fmla="*/ 57 w 152"/>
                    <a:gd name="T91" fmla="*/ 553 h 632"/>
                    <a:gd name="T92" fmla="*/ 57 w 152"/>
                    <a:gd name="T93" fmla="*/ 498 h 632"/>
                    <a:gd name="T94" fmla="*/ 58 w 152"/>
                    <a:gd name="T95" fmla="*/ 480 h 632"/>
                    <a:gd name="T96" fmla="*/ 65 w 152"/>
                    <a:gd name="T97" fmla="*/ 373 h 632"/>
                    <a:gd name="T98" fmla="*/ 70 w 152"/>
                    <a:gd name="T99" fmla="*/ 264 h 632"/>
                    <a:gd name="T100" fmla="*/ 67 w 152"/>
                    <a:gd name="T101" fmla="*/ 190 h 632"/>
                    <a:gd name="T102" fmla="*/ 57 w 152"/>
                    <a:gd name="T103" fmla="*/ 166 h 632"/>
                    <a:gd name="T104" fmla="*/ 31 w 152"/>
                    <a:gd name="T105" fmla="*/ 121 h 632"/>
                    <a:gd name="T106" fmla="*/ 10 w 152"/>
                    <a:gd name="T107" fmla="*/ 64 h 632"/>
                    <a:gd name="T108" fmla="*/ 0 w 152"/>
                    <a:gd name="T109"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2" h="632">
                      <a:moveTo>
                        <a:pt x="0" y="0"/>
                      </a:moveTo>
                      <a:lnTo>
                        <a:pt x="1" y="2"/>
                      </a:lnTo>
                      <a:lnTo>
                        <a:pt x="7" y="2"/>
                      </a:lnTo>
                      <a:lnTo>
                        <a:pt x="17" y="3"/>
                      </a:lnTo>
                      <a:lnTo>
                        <a:pt x="27" y="5"/>
                      </a:lnTo>
                      <a:lnTo>
                        <a:pt x="43" y="8"/>
                      </a:lnTo>
                      <a:lnTo>
                        <a:pt x="60" y="10"/>
                      </a:lnTo>
                      <a:lnTo>
                        <a:pt x="77" y="12"/>
                      </a:lnTo>
                      <a:lnTo>
                        <a:pt x="98" y="14"/>
                      </a:lnTo>
                      <a:lnTo>
                        <a:pt x="119" y="14"/>
                      </a:lnTo>
                      <a:lnTo>
                        <a:pt x="141" y="14"/>
                      </a:lnTo>
                      <a:lnTo>
                        <a:pt x="141" y="14"/>
                      </a:lnTo>
                      <a:lnTo>
                        <a:pt x="145" y="12"/>
                      </a:lnTo>
                      <a:lnTo>
                        <a:pt x="141" y="10"/>
                      </a:lnTo>
                      <a:lnTo>
                        <a:pt x="131" y="7"/>
                      </a:lnTo>
                      <a:lnTo>
                        <a:pt x="117" y="7"/>
                      </a:lnTo>
                      <a:lnTo>
                        <a:pt x="102" y="10"/>
                      </a:lnTo>
                      <a:lnTo>
                        <a:pt x="86" y="19"/>
                      </a:lnTo>
                      <a:lnTo>
                        <a:pt x="72" y="36"/>
                      </a:lnTo>
                      <a:lnTo>
                        <a:pt x="62" y="60"/>
                      </a:lnTo>
                      <a:lnTo>
                        <a:pt x="60" y="97"/>
                      </a:lnTo>
                      <a:lnTo>
                        <a:pt x="65" y="145"/>
                      </a:lnTo>
                      <a:lnTo>
                        <a:pt x="65" y="145"/>
                      </a:lnTo>
                      <a:lnTo>
                        <a:pt x="69" y="154"/>
                      </a:lnTo>
                      <a:lnTo>
                        <a:pt x="72" y="164"/>
                      </a:lnTo>
                      <a:lnTo>
                        <a:pt x="79" y="174"/>
                      </a:lnTo>
                      <a:lnTo>
                        <a:pt x="86" y="186"/>
                      </a:lnTo>
                      <a:lnTo>
                        <a:pt x="95" y="197"/>
                      </a:lnTo>
                      <a:lnTo>
                        <a:pt x="103" y="207"/>
                      </a:lnTo>
                      <a:lnTo>
                        <a:pt x="114" y="216"/>
                      </a:lnTo>
                      <a:lnTo>
                        <a:pt x="124" y="221"/>
                      </a:lnTo>
                      <a:lnTo>
                        <a:pt x="136" y="224"/>
                      </a:lnTo>
                      <a:lnTo>
                        <a:pt x="146" y="226"/>
                      </a:lnTo>
                      <a:lnTo>
                        <a:pt x="146" y="226"/>
                      </a:lnTo>
                      <a:lnTo>
                        <a:pt x="150" y="226"/>
                      </a:lnTo>
                      <a:lnTo>
                        <a:pt x="152" y="226"/>
                      </a:lnTo>
                      <a:lnTo>
                        <a:pt x="150" y="230"/>
                      </a:lnTo>
                      <a:lnTo>
                        <a:pt x="146" y="231"/>
                      </a:lnTo>
                      <a:lnTo>
                        <a:pt x="140" y="235"/>
                      </a:lnTo>
                      <a:lnTo>
                        <a:pt x="133" y="238"/>
                      </a:lnTo>
                      <a:lnTo>
                        <a:pt x="124" y="244"/>
                      </a:lnTo>
                      <a:lnTo>
                        <a:pt x="114" y="247"/>
                      </a:lnTo>
                      <a:lnTo>
                        <a:pt x="103" y="250"/>
                      </a:lnTo>
                      <a:lnTo>
                        <a:pt x="95" y="254"/>
                      </a:lnTo>
                      <a:lnTo>
                        <a:pt x="95" y="254"/>
                      </a:lnTo>
                      <a:lnTo>
                        <a:pt x="86" y="259"/>
                      </a:lnTo>
                      <a:lnTo>
                        <a:pt x="81" y="266"/>
                      </a:lnTo>
                      <a:lnTo>
                        <a:pt x="76" y="276"/>
                      </a:lnTo>
                      <a:lnTo>
                        <a:pt x="74" y="290"/>
                      </a:lnTo>
                      <a:lnTo>
                        <a:pt x="72" y="302"/>
                      </a:lnTo>
                      <a:lnTo>
                        <a:pt x="72" y="316"/>
                      </a:lnTo>
                      <a:lnTo>
                        <a:pt x="70" y="330"/>
                      </a:lnTo>
                      <a:lnTo>
                        <a:pt x="70" y="342"/>
                      </a:lnTo>
                      <a:lnTo>
                        <a:pt x="70" y="351"/>
                      </a:lnTo>
                      <a:lnTo>
                        <a:pt x="69" y="359"/>
                      </a:lnTo>
                      <a:lnTo>
                        <a:pt x="69" y="359"/>
                      </a:lnTo>
                      <a:lnTo>
                        <a:pt x="67" y="363"/>
                      </a:lnTo>
                      <a:lnTo>
                        <a:pt x="67" y="368"/>
                      </a:lnTo>
                      <a:lnTo>
                        <a:pt x="67" y="373"/>
                      </a:lnTo>
                      <a:lnTo>
                        <a:pt x="69" y="378"/>
                      </a:lnTo>
                      <a:lnTo>
                        <a:pt x="70" y="383"/>
                      </a:lnTo>
                      <a:lnTo>
                        <a:pt x="72" y="389"/>
                      </a:lnTo>
                      <a:lnTo>
                        <a:pt x="76" y="396"/>
                      </a:lnTo>
                      <a:lnTo>
                        <a:pt x="79" y="401"/>
                      </a:lnTo>
                      <a:lnTo>
                        <a:pt x="83" y="406"/>
                      </a:lnTo>
                      <a:lnTo>
                        <a:pt x="88" y="411"/>
                      </a:lnTo>
                      <a:lnTo>
                        <a:pt x="88" y="411"/>
                      </a:lnTo>
                      <a:lnTo>
                        <a:pt x="93" y="420"/>
                      </a:lnTo>
                      <a:lnTo>
                        <a:pt x="100" y="425"/>
                      </a:lnTo>
                      <a:lnTo>
                        <a:pt x="105" y="430"/>
                      </a:lnTo>
                      <a:lnTo>
                        <a:pt x="108" y="435"/>
                      </a:lnTo>
                      <a:lnTo>
                        <a:pt x="110" y="437"/>
                      </a:lnTo>
                      <a:lnTo>
                        <a:pt x="112" y="441"/>
                      </a:lnTo>
                      <a:lnTo>
                        <a:pt x="108" y="441"/>
                      </a:lnTo>
                      <a:lnTo>
                        <a:pt x="103" y="442"/>
                      </a:lnTo>
                      <a:lnTo>
                        <a:pt x="95" y="441"/>
                      </a:lnTo>
                      <a:lnTo>
                        <a:pt x="83" y="439"/>
                      </a:lnTo>
                      <a:lnTo>
                        <a:pt x="83" y="439"/>
                      </a:lnTo>
                      <a:lnTo>
                        <a:pt x="79" y="439"/>
                      </a:lnTo>
                      <a:lnTo>
                        <a:pt x="76" y="441"/>
                      </a:lnTo>
                      <a:lnTo>
                        <a:pt x="74" y="442"/>
                      </a:lnTo>
                      <a:lnTo>
                        <a:pt x="72" y="446"/>
                      </a:lnTo>
                      <a:lnTo>
                        <a:pt x="70" y="451"/>
                      </a:lnTo>
                      <a:lnTo>
                        <a:pt x="70" y="454"/>
                      </a:lnTo>
                      <a:lnTo>
                        <a:pt x="70" y="460"/>
                      </a:lnTo>
                      <a:lnTo>
                        <a:pt x="70" y="465"/>
                      </a:lnTo>
                      <a:lnTo>
                        <a:pt x="72" y="470"/>
                      </a:lnTo>
                      <a:lnTo>
                        <a:pt x="74" y="475"/>
                      </a:lnTo>
                      <a:lnTo>
                        <a:pt x="74" y="475"/>
                      </a:lnTo>
                      <a:lnTo>
                        <a:pt x="79" y="484"/>
                      </a:lnTo>
                      <a:lnTo>
                        <a:pt x="81" y="491"/>
                      </a:lnTo>
                      <a:lnTo>
                        <a:pt x="84" y="498"/>
                      </a:lnTo>
                      <a:lnTo>
                        <a:pt x="86" y="501"/>
                      </a:lnTo>
                      <a:lnTo>
                        <a:pt x="86" y="504"/>
                      </a:lnTo>
                      <a:lnTo>
                        <a:pt x="88" y="506"/>
                      </a:lnTo>
                      <a:lnTo>
                        <a:pt x="91" y="510"/>
                      </a:lnTo>
                      <a:lnTo>
                        <a:pt x="95" y="511"/>
                      </a:lnTo>
                      <a:lnTo>
                        <a:pt x="100" y="515"/>
                      </a:lnTo>
                      <a:lnTo>
                        <a:pt x="107" y="520"/>
                      </a:lnTo>
                      <a:lnTo>
                        <a:pt x="107" y="520"/>
                      </a:lnTo>
                      <a:lnTo>
                        <a:pt x="110" y="522"/>
                      </a:lnTo>
                      <a:lnTo>
                        <a:pt x="114" y="523"/>
                      </a:lnTo>
                      <a:lnTo>
                        <a:pt x="117" y="525"/>
                      </a:lnTo>
                      <a:lnTo>
                        <a:pt x="122" y="527"/>
                      </a:lnTo>
                      <a:lnTo>
                        <a:pt x="126" y="529"/>
                      </a:lnTo>
                      <a:lnTo>
                        <a:pt x="127" y="529"/>
                      </a:lnTo>
                      <a:lnTo>
                        <a:pt x="127" y="529"/>
                      </a:lnTo>
                      <a:lnTo>
                        <a:pt x="127" y="529"/>
                      </a:lnTo>
                      <a:lnTo>
                        <a:pt x="126" y="529"/>
                      </a:lnTo>
                      <a:lnTo>
                        <a:pt x="121" y="529"/>
                      </a:lnTo>
                      <a:lnTo>
                        <a:pt x="121" y="529"/>
                      </a:lnTo>
                      <a:lnTo>
                        <a:pt x="115" y="527"/>
                      </a:lnTo>
                      <a:lnTo>
                        <a:pt x="110" y="523"/>
                      </a:lnTo>
                      <a:lnTo>
                        <a:pt x="103" y="522"/>
                      </a:lnTo>
                      <a:lnTo>
                        <a:pt x="96" y="518"/>
                      </a:lnTo>
                      <a:lnTo>
                        <a:pt x="89" y="515"/>
                      </a:lnTo>
                      <a:lnTo>
                        <a:pt x="83" y="513"/>
                      </a:lnTo>
                      <a:lnTo>
                        <a:pt x="76" y="510"/>
                      </a:lnTo>
                      <a:lnTo>
                        <a:pt x="70" y="508"/>
                      </a:lnTo>
                      <a:lnTo>
                        <a:pt x="67" y="508"/>
                      </a:lnTo>
                      <a:lnTo>
                        <a:pt x="64" y="508"/>
                      </a:lnTo>
                      <a:lnTo>
                        <a:pt x="64" y="508"/>
                      </a:lnTo>
                      <a:lnTo>
                        <a:pt x="60" y="513"/>
                      </a:lnTo>
                      <a:lnTo>
                        <a:pt x="60" y="523"/>
                      </a:lnTo>
                      <a:lnTo>
                        <a:pt x="60" y="537"/>
                      </a:lnTo>
                      <a:lnTo>
                        <a:pt x="60" y="555"/>
                      </a:lnTo>
                      <a:lnTo>
                        <a:pt x="62" y="574"/>
                      </a:lnTo>
                      <a:lnTo>
                        <a:pt x="62" y="593"/>
                      </a:lnTo>
                      <a:lnTo>
                        <a:pt x="64" y="608"/>
                      </a:lnTo>
                      <a:lnTo>
                        <a:pt x="64" y="622"/>
                      </a:lnTo>
                      <a:lnTo>
                        <a:pt x="64" y="631"/>
                      </a:lnTo>
                      <a:lnTo>
                        <a:pt x="64" y="632"/>
                      </a:lnTo>
                      <a:lnTo>
                        <a:pt x="64" y="632"/>
                      </a:lnTo>
                      <a:lnTo>
                        <a:pt x="60" y="625"/>
                      </a:lnTo>
                      <a:lnTo>
                        <a:pt x="58" y="612"/>
                      </a:lnTo>
                      <a:lnTo>
                        <a:pt x="57" y="594"/>
                      </a:lnTo>
                      <a:lnTo>
                        <a:pt x="57" y="574"/>
                      </a:lnTo>
                      <a:lnTo>
                        <a:pt x="57" y="553"/>
                      </a:lnTo>
                      <a:lnTo>
                        <a:pt x="57" y="532"/>
                      </a:lnTo>
                      <a:lnTo>
                        <a:pt x="57" y="513"/>
                      </a:lnTo>
                      <a:lnTo>
                        <a:pt x="57" y="498"/>
                      </a:lnTo>
                      <a:lnTo>
                        <a:pt x="58" y="485"/>
                      </a:lnTo>
                      <a:lnTo>
                        <a:pt x="58" y="480"/>
                      </a:lnTo>
                      <a:lnTo>
                        <a:pt x="58" y="480"/>
                      </a:lnTo>
                      <a:lnTo>
                        <a:pt x="60" y="446"/>
                      </a:lnTo>
                      <a:lnTo>
                        <a:pt x="64" y="409"/>
                      </a:lnTo>
                      <a:lnTo>
                        <a:pt x="65" y="373"/>
                      </a:lnTo>
                      <a:lnTo>
                        <a:pt x="69" y="335"/>
                      </a:lnTo>
                      <a:lnTo>
                        <a:pt x="70" y="299"/>
                      </a:lnTo>
                      <a:lnTo>
                        <a:pt x="70" y="264"/>
                      </a:lnTo>
                      <a:lnTo>
                        <a:pt x="70" y="235"/>
                      </a:lnTo>
                      <a:lnTo>
                        <a:pt x="70" y="209"/>
                      </a:lnTo>
                      <a:lnTo>
                        <a:pt x="67" y="190"/>
                      </a:lnTo>
                      <a:lnTo>
                        <a:pt x="64" y="178"/>
                      </a:lnTo>
                      <a:lnTo>
                        <a:pt x="64" y="178"/>
                      </a:lnTo>
                      <a:lnTo>
                        <a:pt x="57" y="166"/>
                      </a:lnTo>
                      <a:lnTo>
                        <a:pt x="48" y="152"/>
                      </a:lnTo>
                      <a:lnTo>
                        <a:pt x="39" y="136"/>
                      </a:lnTo>
                      <a:lnTo>
                        <a:pt x="31" y="121"/>
                      </a:lnTo>
                      <a:lnTo>
                        <a:pt x="24" y="104"/>
                      </a:lnTo>
                      <a:lnTo>
                        <a:pt x="15" y="85"/>
                      </a:lnTo>
                      <a:lnTo>
                        <a:pt x="10" y="64"/>
                      </a:lnTo>
                      <a:lnTo>
                        <a:pt x="5" y="45"/>
                      </a:lnTo>
                      <a:lnTo>
                        <a:pt x="1" y="22"/>
                      </a:lnTo>
                      <a:lnTo>
                        <a:pt x="0" y="0"/>
                      </a:lnTo>
                      <a:lnTo>
                        <a:pt x="0" y="0"/>
                      </a:lnTo>
                      <a:close/>
                    </a:path>
                  </a:pathLst>
                </a:custGeom>
                <a:solidFill>
                  <a:srgbClr val="B2A3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00" name="Freeform 68"/>
                <p:cNvSpPr>
                  <a:spLocks/>
                </p:cNvSpPr>
                <p:nvPr/>
              </p:nvSpPr>
              <p:spPr bwMode="auto">
                <a:xfrm>
                  <a:off x="2442" y="1873"/>
                  <a:ext cx="162" cy="69"/>
                </a:xfrm>
                <a:custGeom>
                  <a:avLst/>
                  <a:gdLst>
                    <a:gd name="T0" fmla="*/ 33 w 323"/>
                    <a:gd name="T1" fmla="*/ 128 h 139"/>
                    <a:gd name="T2" fmla="*/ 26 w 323"/>
                    <a:gd name="T3" fmla="*/ 113 h 139"/>
                    <a:gd name="T4" fmla="*/ 21 w 323"/>
                    <a:gd name="T5" fmla="*/ 97 h 139"/>
                    <a:gd name="T6" fmla="*/ 16 w 323"/>
                    <a:gd name="T7" fmla="*/ 80 h 139"/>
                    <a:gd name="T8" fmla="*/ 10 w 323"/>
                    <a:gd name="T9" fmla="*/ 63 h 139"/>
                    <a:gd name="T10" fmla="*/ 9 w 323"/>
                    <a:gd name="T11" fmla="*/ 54 h 139"/>
                    <a:gd name="T12" fmla="*/ 7 w 323"/>
                    <a:gd name="T13" fmla="*/ 47 h 139"/>
                    <a:gd name="T14" fmla="*/ 5 w 323"/>
                    <a:gd name="T15" fmla="*/ 42 h 139"/>
                    <a:gd name="T16" fmla="*/ 3 w 323"/>
                    <a:gd name="T17" fmla="*/ 35 h 139"/>
                    <a:gd name="T18" fmla="*/ 2 w 323"/>
                    <a:gd name="T19" fmla="*/ 30 h 139"/>
                    <a:gd name="T20" fmla="*/ 0 w 323"/>
                    <a:gd name="T21" fmla="*/ 23 h 139"/>
                    <a:gd name="T22" fmla="*/ 2 w 323"/>
                    <a:gd name="T23" fmla="*/ 23 h 139"/>
                    <a:gd name="T24" fmla="*/ 19 w 323"/>
                    <a:gd name="T25" fmla="*/ 24 h 139"/>
                    <a:gd name="T26" fmla="*/ 50 w 323"/>
                    <a:gd name="T27" fmla="*/ 26 h 139"/>
                    <a:gd name="T28" fmla="*/ 90 w 323"/>
                    <a:gd name="T29" fmla="*/ 28 h 139"/>
                    <a:gd name="T30" fmla="*/ 136 w 323"/>
                    <a:gd name="T31" fmla="*/ 28 h 139"/>
                    <a:gd name="T32" fmla="*/ 159 w 323"/>
                    <a:gd name="T33" fmla="*/ 28 h 139"/>
                    <a:gd name="T34" fmla="*/ 204 w 323"/>
                    <a:gd name="T35" fmla="*/ 23 h 139"/>
                    <a:gd name="T36" fmla="*/ 244 w 323"/>
                    <a:gd name="T37" fmla="*/ 14 h 139"/>
                    <a:gd name="T38" fmla="*/ 276 w 323"/>
                    <a:gd name="T39" fmla="*/ 5 h 139"/>
                    <a:gd name="T40" fmla="*/ 301 w 323"/>
                    <a:gd name="T41" fmla="*/ 0 h 139"/>
                    <a:gd name="T42" fmla="*/ 309 w 323"/>
                    <a:gd name="T43" fmla="*/ 0 h 139"/>
                    <a:gd name="T44" fmla="*/ 311 w 323"/>
                    <a:gd name="T45" fmla="*/ 5 h 139"/>
                    <a:gd name="T46" fmla="*/ 313 w 323"/>
                    <a:gd name="T47" fmla="*/ 12 h 139"/>
                    <a:gd name="T48" fmla="*/ 316 w 323"/>
                    <a:gd name="T49" fmla="*/ 21 h 139"/>
                    <a:gd name="T50" fmla="*/ 320 w 323"/>
                    <a:gd name="T51" fmla="*/ 31 h 139"/>
                    <a:gd name="T52" fmla="*/ 321 w 323"/>
                    <a:gd name="T53" fmla="*/ 40 h 139"/>
                    <a:gd name="T54" fmla="*/ 323 w 323"/>
                    <a:gd name="T55" fmla="*/ 43 h 139"/>
                    <a:gd name="T56" fmla="*/ 299 w 323"/>
                    <a:gd name="T57" fmla="*/ 75 h 139"/>
                    <a:gd name="T58" fmla="*/ 230 w 323"/>
                    <a:gd name="T59" fmla="*/ 104 h 139"/>
                    <a:gd name="T60" fmla="*/ 145 w 323"/>
                    <a:gd name="T61" fmla="*/ 128 h 139"/>
                    <a:gd name="T62" fmla="*/ 71 w 323"/>
                    <a:gd name="T63" fmla="*/ 139 h 139"/>
                    <a:gd name="T64" fmla="*/ 35 w 323"/>
                    <a:gd name="T65"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3" h="139">
                      <a:moveTo>
                        <a:pt x="35" y="135"/>
                      </a:moveTo>
                      <a:lnTo>
                        <a:pt x="33" y="128"/>
                      </a:lnTo>
                      <a:lnTo>
                        <a:pt x="29" y="120"/>
                      </a:lnTo>
                      <a:lnTo>
                        <a:pt x="26" y="113"/>
                      </a:lnTo>
                      <a:lnTo>
                        <a:pt x="22" y="104"/>
                      </a:lnTo>
                      <a:lnTo>
                        <a:pt x="21" y="97"/>
                      </a:lnTo>
                      <a:lnTo>
                        <a:pt x="17" y="88"/>
                      </a:lnTo>
                      <a:lnTo>
                        <a:pt x="16" y="80"/>
                      </a:lnTo>
                      <a:lnTo>
                        <a:pt x="12" y="71"/>
                      </a:lnTo>
                      <a:lnTo>
                        <a:pt x="10" y="63"/>
                      </a:lnTo>
                      <a:lnTo>
                        <a:pt x="9" y="54"/>
                      </a:lnTo>
                      <a:lnTo>
                        <a:pt x="9" y="54"/>
                      </a:lnTo>
                      <a:lnTo>
                        <a:pt x="7" y="50"/>
                      </a:lnTo>
                      <a:lnTo>
                        <a:pt x="7" y="47"/>
                      </a:lnTo>
                      <a:lnTo>
                        <a:pt x="5" y="45"/>
                      </a:lnTo>
                      <a:lnTo>
                        <a:pt x="5" y="42"/>
                      </a:lnTo>
                      <a:lnTo>
                        <a:pt x="3" y="38"/>
                      </a:lnTo>
                      <a:lnTo>
                        <a:pt x="3" y="35"/>
                      </a:lnTo>
                      <a:lnTo>
                        <a:pt x="2" y="33"/>
                      </a:lnTo>
                      <a:lnTo>
                        <a:pt x="2" y="30"/>
                      </a:lnTo>
                      <a:lnTo>
                        <a:pt x="0" y="26"/>
                      </a:lnTo>
                      <a:lnTo>
                        <a:pt x="0" y="23"/>
                      </a:lnTo>
                      <a:lnTo>
                        <a:pt x="0" y="23"/>
                      </a:lnTo>
                      <a:lnTo>
                        <a:pt x="2" y="23"/>
                      </a:lnTo>
                      <a:lnTo>
                        <a:pt x="9" y="23"/>
                      </a:lnTo>
                      <a:lnTo>
                        <a:pt x="19" y="24"/>
                      </a:lnTo>
                      <a:lnTo>
                        <a:pt x="33" y="24"/>
                      </a:lnTo>
                      <a:lnTo>
                        <a:pt x="50" y="26"/>
                      </a:lnTo>
                      <a:lnTo>
                        <a:pt x="69" y="28"/>
                      </a:lnTo>
                      <a:lnTo>
                        <a:pt x="90" y="28"/>
                      </a:lnTo>
                      <a:lnTo>
                        <a:pt x="112" y="28"/>
                      </a:lnTo>
                      <a:lnTo>
                        <a:pt x="136" y="28"/>
                      </a:lnTo>
                      <a:lnTo>
                        <a:pt x="159" y="28"/>
                      </a:lnTo>
                      <a:lnTo>
                        <a:pt x="159" y="28"/>
                      </a:lnTo>
                      <a:lnTo>
                        <a:pt x="181" y="26"/>
                      </a:lnTo>
                      <a:lnTo>
                        <a:pt x="204" y="23"/>
                      </a:lnTo>
                      <a:lnTo>
                        <a:pt x="225" y="18"/>
                      </a:lnTo>
                      <a:lnTo>
                        <a:pt x="244" y="14"/>
                      </a:lnTo>
                      <a:lnTo>
                        <a:pt x="263" y="11"/>
                      </a:lnTo>
                      <a:lnTo>
                        <a:pt x="276" y="5"/>
                      </a:lnTo>
                      <a:lnTo>
                        <a:pt x="290" y="4"/>
                      </a:lnTo>
                      <a:lnTo>
                        <a:pt x="301" y="0"/>
                      </a:lnTo>
                      <a:lnTo>
                        <a:pt x="306" y="0"/>
                      </a:lnTo>
                      <a:lnTo>
                        <a:pt x="309" y="0"/>
                      </a:lnTo>
                      <a:lnTo>
                        <a:pt x="309" y="0"/>
                      </a:lnTo>
                      <a:lnTo>
                        <a:pt x="311" y="5"/>
                      </a:lnTo>
                      <a:lnTo>
                        <a:pt x="313" y="9"/>
                      </a:lnTo>
                      <a:lnTo>
                        <a:pt x="313" y="12"/>
                      </a:lnTo>
                      <a:lnTo>
                        <a:pt x="314" y="18"/>
                      </a:lnTo>
                      <a:lnTo>
                        <a:pt x="316" y="21"/>
                      </a:lnTo>
                      <a:lnTo>
                        <a:pt x="318" y="26"/>
                      </a:lnTo>
                      <a:lnTo>
                        <a:pt x="320" y="31"/>
                      </a:lnTo>
                      <a:lnTo>
                        <a:pt x="321" y="35"/>
                      </a:lnTo>
                      <a:lnTo>
                        <a:pt x="321" y="40"/>
                      </a:lnTo>
                      <a:lnTo>
                        <a:pt x="323" y="43"/>
                      </a:lnTo>
                      <a:lnTo>
                        <a:pt x="323" y="43"/>
                      </a:lnTo>
                      <a:lnTo>
                        <a:pt x="318" y="59"/>
                      </a:lnTo>
                      <a:lnTo>
                        <a:pt x="299" y="75"/>
                      </a:lnTo>
                      <a:lnTo>
                        <a:pt x="268" y="90"/>
                      </a:lnTo>
                      <a:lnTo>
                        <a:pt x="230" y="104"/>
                      </a:lnTo>
                      <a:lnTo>
                        <a:pt x="187" y="118"/>
                      </a:lnTo>
                      <a:lnTo>
                        <a:pt x="145" y="128"/>
                      </a:lnTo>
                      <a:lnTo>
                        <a:pt x="104" y="135"/>
                      </a:lnTo>
                      <a:lnTo>
                        <a:pt x="71" y="139"/>
                      </a:lnTo>
                      <a:lnTo>
                        <a:pt x="47" y="139"/>
                      </a:lnTo>
                      <a:lnTo>
                        <a:pt x="35" y="135"/>
                      </a:lnTo>
                      <a:lnTo>
                        <a:pt x="35" y="135"/>
                      </a:lnTo>
                      <a:close/>
                    </a:path>
                  </a:pathLst>
                </a:custGeom>
                <a:solidFill>
                  <a:srgbClr val="FFEA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01" name="Freeform 69"/>
                <p:cNvSpPr>
                  <a:spLocks/>
                </p:cNvSpPr>
                <p:nvPr/>
              </p:nvSpPr>
              <p:spPr bwMode="auto">
                <a:xfrm>
                  <a:off x="2446" y="1886"/>
                  <a:ext cx="34" cy="58"/>
                </a:xfrm>
                <a:custGeom>
                  <a:avLst/>
                  <a:gdLst>
                    <a:gd name="T0" fmla="*/ 43 w 67"/>
                    <a:gd name="T1" fmla="*/ 71 h 118"/>
                    <a:gd name="T2" fmla="*/ 51 w 67"/>
                    <a:gd name="T3" fmla="*/ 87 h 118"/>
                    <a:gd name="T4" fmla="*/ 58 w 67"/>
                    <a:gd name="T5" fmla="*/ 100 h 118"/>
                    <a:gd name="T6" fmla="*/ 64 w 67"/>
                    <a:gd name="T7" fmla="*/ 111 h 118"/>
                    <a:gd name="T8" fmla="*/ 67 w 67"/>
                    <a:gd name="T9" fmla="*/ 116 h 118"/>
                    <a:gd name="T10" fmla="*/ 67 w 67"/>
                    <a:gd name="T11" fmla="*/ 116 h 118"/>
                    <a:gd name="T12" fmla="*/ 57 w 67"/>
                    <a:gd name="T13" fmla="*/ 118 h 118"/>
                    <a:gd name="T14" fmla="*/ 48 w 67"/>
                    <a:gd name="T15" fmla="*/ 118 h 118"/>
                    <a:gd name="T16" fmla="*/ 41 w 67"/>
                    <a:gd name="T17" fmla="*/ 116 h 118"/>
                    <a:gd name="T18" fmla="*/ 38 w 67"/>
                    <a:gd name="T19" fmla="*/ 114 h 118"/>
                    <a:gd name="T20" fmla="*/ 34 w 67"/>
                    <a:gd name="T21" fmla="*/ 113 h 118"/>
                    <a:gd name="T22" fmla="*/ 32 w 67"/>
                    <a:gd name="T23" fmla="*/ 106 h 118"/>
                    <a:gd name="T24" fmla="*/ 26 w 67"/>
                    <a:gd name="T25" fmla="*/ 90 h 118"/>
                    <a:gd name="T26" fmla="*/ 20 w 67"/>
                    <a:gd name="T27" fmla="*/ 75 h 118"/>
                    <a:gd name="T28" fmla="*/ 15 w 67"/>
                    <a:gd name="T29" fmla="*/ 57 h 118"/>
                    <a:gd name="T30" fmla="*/ 10 w 67"/>
                    <a:gd name="T31" fmla="*/ 40 h 118"/>
                    <a:gd name="T32" fmla="*/ 8 w 67"/>
                    <a:gd name="T33" fmla="*/ 31 h 118"/>
                    <a:gd name="T34" fmla="*/ 7 w 67"/>
                    <a:gd name="T35" fmla="*/ 24 h 118"/>
                    <a:gd name="T36" fmla="*/ 5 w 67"/>
                    <a:gd name="T37" fmla="*/ 19 h 118"/>
                    <a:gd name="T38" fmla="*/ 3 w 67"/>
                    <a:gd name="T39" fmla="*/ 12 h 118"/>
                    <a:gd name="T40" fmla="*/ 1 w 67"/>
                    <a:gd name="T41" fmla="*/ 7 h 118"/>
                    <a:gd name="T42" fmla="*/ 0 w 67"/>
                    <a:gd name="T43" fmla="*/ 0 h 118"/>
                    <a:gd name="T44" fmla="*/ 0 w 67"/>
                    <a:gd name="T45" fmla="*/ 0 h 118"/>
                    <a:gd name="T46" fmla="*/ 3 w 67"/>
                    <a:gd name="T47" fmla="*/ 0 h 118"/>
                    <a:gd name="T48" fmla="*/ 10 w 67"/>
                    <a:gd name="T49" fmla="*/ 0 h 118"/>
                    <a:gd name="T50" fmla="*/ 19 w 67"/>
                    <a:gd name="T51" fmla="*/ 2 h 118"/>
                    <a:gd name="T52" fmla="*/ 31 w 67"/>
                    <a:gd name="T53" fmla="*/ 2 h 118"/>
                    <a:gd name="T54" fmla="*/ 38 w 67"/>
                    <a:gd name="T55" fmla="*/ 2 h 118"/>
                    <a:gd name="T56" fmla="*/ 36 w 67"/>
                    <a:gd name="T57" fmla="*/ 7 h 118"/>
                    <a:gd name="T58" fmla="*/ 34 w 67"/>
                    <a:gd name="T59" fmla="*/ 16 h 118"/>
                    <a:gd name="T60" fmla="*/ 32 w 67"/>
                    <a:gd name="T61" fmla="*/ 31 h 118"/>
                    <a:gd name="T62" fmla="*/ 32 w 67"/>
                    <a:gd name="T63" fmla="*/ 47 h 118"/>
                    <a:gd name="T64" fmla="*/ 39 w 67"/>
                    <a:gd name="T65" fmla="*/ 64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7" h="118">
                      <a:moveTo>
                        <a:pt x="39" y="64"/>
                      </a:moveTo>
                      <a:lnTo>
                        <a:pt x="43" y="71"/>
                      </a:lnTo>
                      <a:lnTo>
                        <a:pt x="48" y="80"/>
                      </a:lnTo>
                      <a:lnTo>
                        <a:pt x="51" y="87"/>
                      </a:lnTo>
                      <a:lnTo>
                        <a:pt x="55" y="95"/>
                      </a:lnTo>
                      <a:lnTo>
                        <a:pt x="58" y="100"/>
                      </a:lnTo>
                      <a:lnTo>
                        <a:pt x="62" y="106"/>
                      </a:lnTo>
                      <a:lnTo>
                        <a:pt x="64" y="111"/>
                      </a:lnTo>
                      <a:lnTo>
                        <a:pt x="65" y="114"/>
                      </a:lnTo>
                      <a:lnTo>
                        <a:pt x="67" y="116"/>
                      </a:lnTo>
                      <a:lnTo>
                        <a:pt x="67" y="116"/>
                      </a:lnTo>
                      <a:lnTo>
                        <a:pt x="67" y="116"/>
                      </a:lnTo>
                      <a:lnTo>
                        <a:pt x="62" y="118"/>
                      </a:lnTo>
                      <a:lnTo>
                        <a:pt x="57" y="118"/>
                      </a:lnTo>
                      <a:lnTo>
                        <a:pt x="53" y="118"/>
                      </a:lnTo>
                      <a:lnTo>
                        <a:pt x="48" y="118"/>
                      </a:lnTo>
                      <a:lnTo>
                        <a:pt x="45" y="116"/>
                      </a:lnTo>
                      <a:lnTo>
                        <a:pt x="41" y="116"/>
                      </a:lnTo>
                      <a:lnTo>
                        <a:pt x="39" y="116"/>
                      </a:lnTo>
                      <a:lnTo>
                        <a:pt x="38" y="114"/>
                      </a:lnTo>
                      <a:lnTo>
                        <a:pt x="36" y="114"/>
                      </a:lnTo>
                      <a:lnTo>
                        <a:pt x="34" y="113"/>
                      </a:lnTo>
                      <a:lnTo>
                        <a:pt x="34" y="113"/>
                      </a:lnTo>
                      <a:lnTo>
                        <a:pt x="32" y="106"/>
                      </a:lnTo>
                      <a:lnTo>
                        <a:pt x="29" y="97"/>
                      </a:lnTo>
                      <a:lnTo>
                        <a:pt x="26" y="90"/>
                      </a:lnTo>
                      <a:lnTo>
                        <a:pt x="22" y="81"/>
                      </a:lnTo>
                      <a:lnTo>
                        <a:pt x="20" y="75"/>
                      </a:lnTo>
                      <a:lnTo>
                        <a:pt x="17" y="66"/>
                      </a:lnTo>
                      <a:lnTo>
                        <a:pt x="15" y="57"/>
                      </a:lnTo>
                      <a:lnTo>
                        <a:pt x="12" y="49"/>
                      </a:lnTo>
                      <a:lnTo>
                        <a:pt x="10" y="40"/>
                      </a:lnTo>
                      <a:lnTo>
                        <a:pt x="8" y="31"/>
                      </a:lnTo>
                      <a:lnTo>
                        <a:pt x="8" y="31"/>
                      </a:lnTo>
                      <a:lnTo>
                        <a:pt x="7" y="28"/>
                      </a:lnTo>
                      <a:lnTo>
                        <a:pt x="7" y="24"/>
                      </a:lnTo>
                      <a:lnTo>
                        <a:pt x="5" y="23"/>
                      </a:lnTo>
                      <a:lnTo>
                        <a:pt x="5" y="19"/>
                      </a:lnTo>
                      <a:lnTo>
                        <a:pt x="3" y="16"/>
                      </a:lnTo>
                      <a:lnTo>
                        <a:pt x="3" y="12"/>
                      </a:lnTo>
                      <a:lnTo>
                        <a:pt x="1" y="11"/>
                      </a:lnTo>
                      <a:lnTo>
                        <a:pt x="1" y="7"/>
                      </a:lnTo>
                      <a:lnTo>
                        <a:pt x="0" y="4"/>
                      </a:lnTo>
                      <a:lnTo>
                        <a:pt x="0" y="0"/>
                      </a:lnTo>
                      <a:lnTo>
                        <a:pt x="0" y="0"/>
                      </a:lnTo>
                      <a:lnTo>
                        <a:pt x="0" y="0"/>
                      </a:lnTo>
                      <a:lnTo>
                        <a:pt x="1" y="0"/>
                      </a:lnTo>
                      <a:lnTo>
                        <a:pt x="3" y="0"/>
                      </a:lnTo>
                      <a:lnTo>
                        <a:pt x="7" y="0"/>
                      </a:lnTo>
                      <a:lnTo>
                        <a:pt x="10" y="0"/>
                      </a:lnTo>
                      <a:lnTo>
                        <a:pt x="13" y="0"/>
                      </a:lnTo>
                      <a:lnTo>
                        <a:pt x="19" y="2"/>
                      </a:lnTo>
                      <a:lnTo>
                        <a:pt x="24" y="2"/>
                      </a:lnTo>
                      <a:lnTo>
                        <a:pt x="31" y="2"/>
                      </a:lnTo>
                      <a:lnTo>
                        <a:pt x="38" y="2"/>
                      </a:lnTo>
                      <a:lnTo>
                        <a:pt x="38" y="2"/>
                      </a:lnTo>
                      <a:lnTo>
                        <a:pt x="38" y="4"/>
                      </a:lnTo>
                      <a:lnTo>
                        <a:pt x="36" y="7"/>
                      </a:lnTo>
                      <a:lnTo>
                        <a:pt x="34" y="11"/>
                      </a:lnTo>
                      <a:lnTo>
                        <a:pt x="34" y="16"/>
                      </a:lnTo>
                      <a:lnTo>
                        <a:pt x="32" y="23"/>
                      </a:lnTo>
                      <a:lnTo>
                        <a:pt x="32" y="31"/>
                      </a:lnTo>
                      <a:lnTo>
                        <a:pt x="32" y="38"/>
                      </a:lnTo>
                      <a:lnTo>
                        <a:pt x="32" y="47"/>
                      </a:lnTo>
                      <a:lnTo>
                        <a:pt x="36" y="56"/>
                      </a:lnTo>
                      <a:lnTo>
                        <a:pt x="39" y="64"/>
                      </a:lnTo>
                      <a:lnTo>
                        <a:pt x="39" y="64"/>
                      </a:lnTo>
                      <a:close/>
                    </a:path>
                  </a:pathLst>
                </a:custGeom>
                <a:solidFill>
                  <a:srgbClr val="B2A3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02" name="Freeform 70"/>
                <p:cNvSpPr>
                  <a:spLocks/>
                </p:cNvSpPr>
                <p:nvPr/>
              </p:nvSpPr>
              <p:spPr bwMode="auto">
                <a:xfrm>
                  <a:off x="2459" y="1894"/>
                  <a:ext cx="145" cy="48"/>
                </a:xfrm>
                <a:custGeom>
                  <a:avLst/>
                  <a:gdLst>
                    <a:gd name="T0" fmla="*/ 288 w 288"/>
                    <a:gd name="T1" fmla="*/ 0 h 96"/>
                    <a:gd name="T2" fmla="*/ 283 w 288"/>
                    <a:gd name="T3" fmla="*/ 16 h 96"/>
                    <a:gd name="T4" fmla="*/ 264 w 288"/>
                    <a:gd name="T5" fmla="*/ 32 h 96"/>
                    <a:gd name="T6" fmla="*/ 233 w 288"/>
                    <a:gd name="T7" fmla="*/ 47 h 96"/>
                    <a:gd name="T8" fmla="*/ 195 w 288"/>
                    <a:gd name="T9" fmla="*/ 61 h 96"/>
                    <a:gd name="T10" fmla="*/ 152 w 288"/>
                    <a:gd name="T11" fmla="*/ 75 h 96"/>
                    <a:gd name="T12" fmla="*/ 110 w 288"/>
                    <a:gd name="T13" fmla="*/ 85 h 96"/>
                    <a:gd name="T14" fmla="*/ 69 w 288"/>
                    <a:gd name="T15" fmla="*/ 92 h 96"/>
                    <a:gd name="T16" fmla="*/ 36 w 288"/>
                    <a:gd name="T17" fmla="*/ 96 h 96"/>
                    <a:gd name="T18" fmla="*/ 12 w 288"/>
                    <a:gd name="T19" fmla="*/ 96 h 96"/>
                    <a:gd name="T20" fmla="*/ 0 w 288"/>
                    <a:gd name="T21" fmla="*/ 9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8" h="96">
                      <a:moveTo>
                        <a:pt x="288" y="0"/>
                      </a:moveTo>
                      <a:lnTo>
                        <a:pt x="283" y="16"/>
                      </a:lnTo>
                      <a:lnTo>
                        <a:pt x="264" y="32"/>
                      </a:lnTo>
                      <a:lnTo>
                        <a:pt x="233" y="47"/>
                      </a:lnTo>
                      <a:lnTo>
                        <a:pt x="195" y="61"/>
                      </a:lnTo>
                      <a:lnTo>
                        <a:pt x="152" y="75"/>
                      </a:lnTo>
                      <a:lnTo>
                        <a:pt x="110" y="85"/>
                      </a:lnTo>
                      <a:lnTo>
                        <a:pt x="69" y="92"/>
                      </a:lnTo>
                      <a:lnTo>
                        <a:pt x="36" y="96"/>
                      </a:lnTo>
                      <a:lnTo>
                        <a:pt x="12" y="96"/>
                      </a:lnTo>
                      <a:lnTo>
                        <a:pt x="0" y="92"/>
                      </a:lnTo>
                    </a:path>
                  </a:pathLst>
                </a:custGeom>
                <a:noFill/>
                <a:ln w="3175">
                  <a:solidFill>
                    <a:srgbClr val="FFEAB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03" name="Freeform 71"/>
                <p:cNvSpPr>
                  <a:spLocks/>
                </p:cNvSpPr>
                <p:nvPr/>
              </p:nvSpPr>
              <p:spPr bwMode="auto">
                <a:xfrm>
                  <a:off x="2443" y="1870"/>
                  <a:ext cx="250" cy="497"/>
                </a:xfrm>
                <a:custGeom>
                  <a:avLst/>
                  <a:gdLst>
                    <a:gd name="T0" fmla="*/ 20 w 501"/>
                    <a:gd name="T1" fmla="*/ 28 h 994"/>
                    <a:gd name="T2" fmla="*/ 110 w 501"/>
                    <a:gd name="T3" fmla="*/ 33 h 994"/>
                    <a:gd name="T4" fmla="*/ 231 w 501"/>
                    <a:gd name="T5" fmla="*/ 23 h 994"/>
                    <a:gd name="T6" fmla="*/ 309 w 501"/>
                    <a:gd name="T7" fmla="*/ 0 h 994"/>
                    <a:gd name="T8" fmla="*/ 309 w 501"/>
                    <a:gd name="T9" fmla="*/ 2 h 994"/>
                    <a:gd name="T10" fmla="*/ 312 w 501"/>
                    <a:gd name="T11" fmla="*/ 12 h 994"/>
                    <a:gd name="T12" fmla="*/ 318 w 501"/>
                    <a:gd name="T13" fmla="*/ 36 h 994"/>
                    <a:gd name="T14" fmla="*/ 323 w 501"/>
                    <a:gd name="T15" fmla="*/ 61 h 994"/>
                    <a:gd name="T16" fmla="*/ 326 w 501"/>
                    <a:gd name="T17" fmla="*/ 87 h 994"/>
                    <a:gd name="T18" fmla="*/ 325 w 501"/>
                    <a:gd name="T19" fmla="*/ 97 h 994"/>
                    <a:gd name="T20" fmla="*/ 325 w 501"/>
                    <a:gd name="T21" fmla="*/ 99 h 994"/>
                    <a:gd name="T22" fmla="*/ 325 w 501"/>
                    <a:gd name="T23" fmla="*/ 104 h 994"/>
                    <a:gd name="T24" fmla="*/ 330 w 501"/>
                    <a:gd name="T25" fmla="*/ 128 h 994"/>
                    <a:gd name="T26" fmla="*/ 342 w 501"/>
                    <a:gd name="T27" fmla="*/ 159 h 994"/>
                    <a:gd name="T28" fmla="*/ 357 w 501"/>
                    <a:gd name="T29" fmla="*/ 178 h 994"/>
                    <a:gd name="T30" fmla="*/ 411 w 501"/>
                    <a:gd name="T31" fmla="*/ 213 h 994"/>
                    <a:gd name="T32" fmla="*/ 463 w 501"/>
                    <a:gd name="T33" fmla="*/ 249 h 994"/>
                    <a:gd name="T34" fmla="*/ 497 w 501"/>
                    <a:gd name="T35" fmla="*/ 294 h 994"/>
                    <a:gd name="T36" fmla="*/ 501 w 501"/>
                    <a:gd name="T37" fmla="*/ 337 h 994"/>
                    <a:gd name="T38" fmla="*/ 482 w 501"/>
                    <a:gd name="T39" fmla="*/ 472 h 994"/>
                    <a:gd name="T40" fmla="*/ 440 w 501"/>
                    <a:gd name="T41" fmla="*/ 655 h 994"/>
                    <a:gd name="T42" fmla="*/ 383 w 501"/>
                    <a:gd name="T43" fmla="*/ 830 h 994"/>
                    <a:gd name="T44" fmla="*/ 347 w 501"/>
                    <a:gd name="T45" fmla="*/ 900 h 994"/>
                    <a:gd name="T46" fmla="*/ 297 w 501"/>
                    <a:gd name="T47" fmla="*/ 963 h 994"/>
                    <a:gd name="T48" fmla="*/ 261 w 501"/>
                    <a:gd name="T49" fmla="*/ 989 h 994"/>
                    <a:gd name="T50" fmla="*/ 252 w 501"/>
                    <a:gd name="T51" fmla="*/ 992 h 994"/>
                    <a:gd name="T52" fmla="*/ 245 w 501"/>
                    <a:gd name="T53" fmla="*/ 994 h 994"/>
                    <a:gd name="T54" fmla="*/ 228 w 501"/>
                    <a:gd name="T55" fmla="*/ 992 h 994"/>
                    <a:gd name="T56" fmla="*/ 202 w 501"/>
                    <a:gd name="T57" fmla="*/ 976 h 994"/>
                    <a:gd name="T58" fmla="*/ 190 w 501"/>
                    <a:gd name="T59" fmla="*/ 963 h 994"/>
                    <a:gd name="T60" fmla="*/ 174 w 501"/>
                    <a:gd name="T61" fmla="*/ 942 h 994"/>
                    <a:gd name="T62" fmla="*/ 160 w 501"/>
                    <a:gd name="T63" fmla="*/ 914 h 994"/>
                    <a:gd name="T64" fmla="*/ 153 w 501"/>
                    <a:gd name="T65" fmla="*/ 883 h 994"/>
                    <a:gd name="T66" fmla="*/ 147 w 501"/>
                    <a:gd name="T67" fmla="*/ 874 h 994"/>
                    <a:gd name="T68" fmla="*/ 122 w 501"/>
                    <a:gd name="T69" fmla="*/ 836 h 994"/>
                    <a:gd name="T70" fmla="*/ 95 w 501"/>
                    <a:gd name="T71" fmla="*/ 788 h 994"/>
                    <a:gd name="T72" fmla="*/ 81 w 501"/>
                    <a:gd name="T73" fmla="*/ 759 h 994"/>
                    <a:gd name="T74" fmla="*/ 72 w 501"/>
                    <a:gd name="T75" fmla="*/ 716 h 994"/>
                    <a:gd name="T76" fmla="*/ 62 w 501"/>
                    <a:gd name="T77" fmla="*/ 660 h 994"/>
                    <a:gd name="T78" fmla="*/ 57 w 501"/>
                    <a:gd name="T79" fmla="*/ 610 h 994"/>
                    <a:gd name="T80" fmla="*/ 57 w 501"/>
                    <a:gd name="T81" fmla="*/ 582 h 994"/>
                    <a:gd name="T82" fmla="*/ 67 w 501"/>
                    <a:gd name="T83" fmla="*/ 461 h 994"/>
                    <a:gd name="T84" fmla="*/ 76 w 501"/>
                    <a:gd name="T85" fmla="*/ 309 h 994"/>
                    <a:gd name="T86" fmla="*/ 67 w 501"/>
                    <a:gd name="T87" fmla="*/ 214 h 994"/>
                    <a:gd name="T88" fmla="*/ 52 w 501"/>
                    <a:gd name="T89" fmla="*/ 188 h 994"/>
                    <a:gd name="T90" fmla="*/ 26 w 501"/>
                    <a:gd name="T91" fmla="*/ 135 h 994"/>
                    <a:gd name="T92" fmla="*/ 5 w 501"/>
                    <a:gd name="T93" fmla="*/ 71 h 994"/>
                    <a:gd name="T94" fmla="*/ 0 w 501"/>
                    <a:gd name="T95" fmla="*/ 26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1" h="994">
                      <a:moveTo>
                        <a:pt x="0" y="26"/>
                      </a:moveTo>
                      <a:lnTo>
                        <a:pt x="5" y="28"/>
                      </a:lnTo>
                      <a:lnTo>
                        <a:pt x="20" y="28"/>
                      </a:lnTo>
                      <a:lnTo>
                        <a:pt x="45" y="29"/>
                      </a:lnTo>
                      <a:lnTo>
                        <a:pt x="74" y="31"/>
                      </a:lnTo>
                      <a:lnTo>
                        <a:pt x="110" y="33"/>
                      </a:lnTo>
                      <a:lnTo>
                        <a:pt x="150" y="31"/>
                      </a:lnTo>
                      <a:lnTo>
                        <a:pt x="191" y="28"/>
                      </a:lnTo>
                      <a:lnTo>
                        <a:pt x="231" y="23"/>
                      </a:lnTo>
                      <a:lnTo>
                        <a:pt x="271" y="12"/>
                      </a:lnTo>
                      <a:lnTo>
                        <a:pt x="309" y="0"/>
                      </a:lnTo>
                      <a:lnTo>
                        <a:pt x="309" y="0"/>
                      </a:lnTo>
                      <a:lnTo>
                        <a:pt x="309" y="0"/>
                      </a:lnTo>
                      <a:lnTo>
                        <a:pt x="309" y="0"/>
                      </a:lnTo>
                      <a:lnTo>
                        <a:pt x="309" y="2"/>
                      </a:lnTo>
                      <a:lnTo>
                        <a:pt x="309" y="4"/>
                      </a:lnTo>
                      <a:lnTo>
                        <a:pt x="311" y="7"/>
                      </a:lnTo>
                      <a:lnTo>
                        <a:pt x="312" y="12"/>
                      </a:lnTo>
                      <a:lnTo>
                        <a:pt x="314" y="17"/>
                      </a:lnTo>
                      <a:lnTo>
                        <a:pt x="316" y="26"/>
                      </a:lnTo>
                      <a:lnTo>
                        <a:pt x="318" y="36"/>
                      </a:lnTo>
                      <a:lnTo>
                        <a:pt x="321" y="48"/>
                      </a:lnTo>
                      <a:lnTo>
                        <a:pt x="321" y="48"/>
                      </a:lnTo>
                      <a:lnTo>
                        <a:pt x="323" y="61"/>
                      </a:lnTo>
                      <a:lnTo>
                        <a:pt x="325" y="71"/>
                      </a:lnTo>
                      <a:lnTo>
                        <a:pt x="326" y="80"/>
                      </a:lnTo>
                      <a:lnTo>
                        <a:pt x="326" y="87"/>
                      </a:lnTo>
                      <a:lnTo>
                        <a:pt x="326" y="90"/>
                      </a:lnTo>
                      <a:lnTo>
                        <a:pt x="326" y="93"/>
                      </a:lnTo>
                      <a:lnTo>
                        <a:pt x="325" y="97"/>
                      </a:lnTo>
                      <a:lnTo>
                        <a:pt x="325" y="97"/>
                      </a:lnTo>
                      <a:lnTo>
                        <a:pt x="325" y="99"/>
                      </a:lnTo>
                      <a:lnTo>
                        <a:pt x="325" y="99"/>
                      </a:lnTo>
                      <a:lnTo>
                        <a:pt x="325" y="99"/>
                      </a:lnTo>
                      <a:lnTo>
                        <a:pt x="325" y="100"/>
                      </a:lnTo>
                      <a:lnTo>
                        <a:pt x="325" y="104"/>
                      </a:lnTo>
                      <a:lnTo>
                        <a:pt x="326" y="111"/>
                      </a:lnTo>
                      <a:lnTo>
                        <a:pt x="326" y="119"/>
                      </a:lnTo>
                      <a:lnTo>
                        <a:pt x="330" y="128"/>
                      </a:lnTo>
                      <a:lnTo>
                        <a:pt x="333" y="138"/>
                      </a:lnTo>
                      <a:lnTo>
                        <a:pt x="337" y="149"/>
                      </a:lnTo>
                      <a:lnTo>
                        <a:pt x="342" y="159"/>
                      </a:lnTo>
                      <a:lnTo>
                        <a:pt x="349" y="169"/>
                      </a:lnTo>
                      <a:lnTo>
                        <a:pt x="357" y="178"/>
                      </a:lnTo>
                      <a:lnTo>
                        <a:pt x="357" y="178"/>
                      </a:lnTo>
                      <a:lnTo>
                        <a:pt x="375" y="190"/>
                      </a:lnTo>
                      <a:lnTo>
                        <a:pt x="392" y="201"/>
                      </a:lnTo>
                      <a:lnTo>
                        <a:pt x="411" y="213"/>
                      </a:lnTo>
                      <a:lnTo>
                        <a:pt x="428" y="225"/>
                      </a:lnTo>
                      <a:lnTo>
                        <a:pt x="447" y="237"/>
                      </a:lnTo>
                      <a:lnTo>
                        <a:pt x="463" y="249"/>
                      </a:lnTo>
                      <a:lnTo>
                        <a:pt x="478" y="263"/>
                      </a:lnTo>
                      <a:lnTo>
                        <a:pt x="489" y="278"/>
                      </a:lnTo>
                      <a:lnTo>
                        <a:pt x="497" y="294"/>
                      </a:lnTo>
                      <a:lnTo>
                        <a:pt x="501" y="313"/>
                      </a:lnTo>
                      <a:lnTo>
                        <a:pt x="501" y="313"/>
                      </a:lnTo>
                      <a:lnTo>
                        <a:pt x="501" y="337"/>
                      </a:lnTo>
                      <a:lnTo>
                        <a:pt x="497" y="373"/>
                      </a:lnTo>
                      <a:lnTo>
                        <a:pt x="490" y="418"/>
                      </a:lnTo>
                      <a:lnTo>
                        <a:pt x="482" y="472"/>
                      </a:lnTo>
                      <a:lnTo>
                        <a:pt x="470" y="531"/>
                      </a:lnTo>
                      <a:lnTo>
                        <a:pt x="456" y="593"/>
                      </a:lnTo>
                      <a:lnTo>
                        <a:pt x="440" y="655"/>
                      </a:lnTo>
                      <a:lnTo>
                        <a:pt x="423" y="717"/>
                      </a:lnTo>
                      <a:lnTo>
                        <a:pt x="404" y="776"/>
                      </a:lnTo>
                      <a:lnTo>
                        <a:pt x="383" y="830"/>
                      </a:lnTo>
                      <a:lnTo>
                        <a:pt x="383" y="830"/>
                      </a:lnTo>
                      <a:lnTo>
                        <a:pt x="366" y="868"/>
                      </a:lnTo>
                      <a:lnTo>
                        <a:pt x="347" y="900"/>
                      </a:lnTo>
                      <a:lnTo>
                        <a:pt x="330" y="926"/>
                      </a:lnTo>
                      <a:lnTo>
                        <a:pt x="312" y="947"/>
                      </a:lnTo>
                      <a:lnTo>
                        <a:pt x="297" y="963"/>
                      </a:lnTo>
                      <a:lnTo>
                        <a:pt x="281" y="975"/>
                      </a:lnTo>
                      <a:lnTo>
                        <a:pt x="269" y="983"/>
                      </a:lnTo>
                      <a:lnTo>
                        <a:pt x="261" y="989"/>
                      </a:lnTo>
                      <a:lnTo>
                        <a:pt x="254" y="990"/>
                      </a:lnTo>
                      <a:lnTo>
                        <a:pt x="252" y="992"/>
                      </a:lnTo>
                      <a:lnTo>
                        <a:pt x="252" y="992"/>
                      </a:lnTo>
                      <a:lnTo>
                        <a:pt x="252" y="992"/>
                      </a:lnTo>
                      <a:lnTo>
                        <a:pt x="249" y="992"/>
                      </a:lnTo>
                      <a:lnTo>
                        <a:pt x="245" y="994"/>
                      </a:lnTo>
                      <a:lnTo>
                        <a:pt x="240" y="994"/>
                      </a:lnTo>
                      <a:lnTo>
                        <a:pt x="235" y="992"/>
                      </a:lnTo>
                      <a:lnTo>
                        <a:pt x="228" y="992"/>
                      </a:lnTo>
                      <a:lnTo>
                        <a:pt x="219" y="989"/>
                      </a:lnTo>
                      <a:lnTo>
                        <a:pt x="212" y="983"/>
                      </a:lnTo>
                      <a:lnTo>
                        <a:pt x="202" y="976"/>
                      </a:lnTo>
                      <a:lnTo>
                        <a:pt x="193" y="968"/>
                      </a:lnTo>
                      <a:lnTo>
                        <a:pt x="193" y="968"/>
                      </a:lnTo>
                      <a:lnTo>
                        <a:pt x="190" y="963"/>
                      </a:lnTo>
                      <a:lnTo>
                        <a:pt x="185" y="956"/>
                      </a:lnTo>
                      <a:lnTo>
                        <a:pt x="179" y="949"/>
                      </a:lnTo>
                      <a:lnTo>
                        <a:pt x="174" y="942"/>
                      </a:lnTo>
                      <a:lnTo>
                        <a:pt x="169" y="933"/>
                      </a:lnTo>
                      <a:lnTo>
                        <a:pt x="166" y="923"/>
                      </a:lnTo>
                      <a:lnTo>
                        <a:pt x="160" y="914"/>
                      </a:lnTo>
                      <a:lnTo>
                        <a:pt x="157" y="904"/>
                      </a:lnTo>
                      <a:lnTo>
                        <a:pt x="155" y="894"/>
                      </a:lnTo>
                      <a:lnTo>
                        <a:pt x="153" y="883"/>
                      </a:lnTo>
                      <a:lnTo>
                        <a:pt x="153" y="883"/>
                      </a:lnTo>
                      <a:lnTo>
                        <a:pt x="152" y="880"/>
                      </a:lnTo>
                      <a:lnTo>
                        <a:pt x="147" y="874"/>
                      </a:lnTo>
                      <a:lnTo>
                        <a:pt x="140" y="864"/>
                      </a:lnTo>
                      <a:lnTo>
                        <a:pt x="133" y="850"/>
                      </a:lnTo>
                      <a:lnTo>
                        <a:pt x="122" y="836"/>
                      </a:lnTo>
                      <a:lnTo>
                        <a:pt x="112" y="821"/>
                      </a:lnTo>
                      <a:lnTo>
                        <a:pt x="103" y="804"/>
                      </a:lnTo>
                      <a:lnTo>
                        <a:pt x="95" y="788"/>
                      </a:lnTo>
                      <a:lnTo>
                        <a:pt x="86" y="773"/>
                      </a:lnTo>
                      <a:lnTo>
                        <a:pt x="81" y="759"/>
                      </a:lnTo>
                      <a:lnTo>
                        <a:pt x="81" y="759"/>
                      </a:lnTo>
                      <a:lnTo>
                        <a:pt x="77" y="747"/>
                      </a:lnTo>
                      <a:lnTo>
                        <a:pt x="76" y="733"/>
                      </a:lnTo>
                      <a:lnTo>
                        <a:pt x="72" y="716"/>
                      </a:lnTo>
                      <a:lnTo>
                        <a:pt x="69" y="698"/>
                      </a:lnTo>
                      <a:lnTo>
                        <a:pt x="65" y="679"/>
                      </a:lnTo>
                      <a:lnTo>
                        <a:pt x="62" y="660"/>
                      </a:lnTo>
                      <a:lnTo>
                        <a:pt x="60" y="641"/>
                      </a:lnTo>
                      <a:lnTo>
                        <a:pt x="58" y="626"/>
                      </a:lnTo>
                      <a:lnTo>
                        <a:pt x="57" y="610"/>
                      </a:lnTo>
                      <a:lnTo>
                        <a:pt x="57" y="600"/>
                      </a:lnTo>
                      <a:lnTo>
                        <a:pt x="57" y="600"/>
                      </a:lnTo>
                      <a:lnTo>
                        <a:pt x="57" y="582"/>
                      </a:lnTo>
                      <a:lnTo>
                        <a:pt x="60" y="551"/>
                      </a:lnTo>
                      <a:lnTo>
                        <a:pt x="64" y="510"/>
                      </a:lnTo>
                      <a:lnTo>
                        <a:pt x="67" y="461"/>
                      </a:lnTo>
                      <a:lnTo>
                        <a:pt x="71" y="410"/>
                      </a:lnTo>
                      <a:lnTo>
                        <a:pt x="74" y="358"/>
                      </a:lnTo>
                      <a:lnTo>
                        <a:pt x="76" y="309"/>
                      </a:lnTo>
                      <a:lnTo>
                        <a:pt x="76" y="266"/>
                      </a:lnTo>
                      <a:lnTo>
                        <a:pt x="72" y="233"/>
                      </a:lnTo>
                      <a:lnTo>
                        <a:pt x="67" y="214"/>
                      </a:lnTo>
                      <a:lnTo>
                        <a:pt x="67" y="214"/>
                      </a:lnTo>
                      <a:lnTo>
                        <a:pt x="60" y="202"/>
                      </a:lnTo>
                      <a:lnTo>
                        <a:pt x="52" y="188"/>
                      </a:lnTo>
                      <a:lnTo>
                        <a:pt x="43" y="171"/>
                      </a:lnTo>
                      <a:lnTo>
                        <a:pt x="34" y="154"/>
                      </a:lnTo>
                      <a:lnTo>
                        <a:pt x="26" y="135"/>
                      </a:lnTo>
                      <a:lnTo>
                        <a:pt x="17" y="114"/>
                      </a:lnTo>
                      <a:lnTo>
                        <a:pt x="10" y="93"/>
                      </a:lnTo>
                      <a:lnTo>
                        <a:pt x="5" y="71"/>
                      </a:lnTo>
                      <a:lnTo>
                        <a:pt x="0" y="48"/>
                      </a:lnTo>
                      <a:lnTo>
                        <a:pt x="0" y="26"/>
                      </a:lnTo>
                      <a:lnTo>
                        <a:pt x="0" y="26"/>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04" name="Freeform 72"/>
                <p:cNvSpPr>
                  <a:spLocks/>
                </p:cNvSpPr>
                <p:nvPr/>
              </p:nvSpPr>
              <p:spPr bwMode="auto">
                <a:xfrm>
                  <a:off x="2662" y="1075"/>
                  <a:ext cx="556" cy="1116"/>
                </a:xfrm>
                <a:custGeom>
                  <a:avLst/>
                  <a:gdLst>
                    <a:gd name="T0" fmla="*/ 1107 w 1111"/>
                    <a:gd name="T1" fmla="*/ 126 h 2233"/>
                    <a:gd name="T2" fmla="*/ 1081 w 1111"/>
                    <a:gd name="T3" fmla="*/ 254 h 2233"/>
                    <a:gd name="T4" fmla="*/ 1047 w 1111"/>
                    <a:gd name="T5" fmla="*/ 453 h 2233"/>
                    <a:gd name="T6" fmla="*/ 1014 w 1111"/>
                    <a:gd name="T7" fmla="*/ 664 h 2233"/>
                    <a:gd name="T8" fmla="*/ 1000 w 1111"/>
                    <a:gd name="T9" fmla="*/ 830 h 2233"/>
                    <a:gd name="T10" fmla="*/ 1005 w 1111"/>
                    <a:gd name="T11" fmla="*/ 878 h 2233"/>
                    <a:gd name="T12" fmla="*/ 1005 w 1111"/>
                    <a:gd name="T13" fmla="*/ 951 h 2233"/>
                    <a:gd name="T14" fmla="*/ 979 w 1111"/>
                    <a:gd name="T15" fmla="*/ 1039 h 2233"/>
                    <a:gd name="T16" fmla="*/ 941 w 1111"/>
                    <a:gd name="T17" fmla="*/ 1125 h 2233"/>
                    <a:gd name="T18" fmla="*/ 905 w 1111"/>
                    <a:gd name="T19" fmla="*/ 1203 h 2233"/>
                    <a:gd name="T20" fmla="*/ 884 w 1111"/>
                    <a:gd name="T21" fmla="*/ 1255 h 2233"/>
                    <a:gd name="T22" fmla="*/ 876 w 1111"/>
                    <a:gd name="T23" fmla="*/ 1277 h 2233"/>
                    <a:gd name="T24" fmla="*/ 836 w 1111"/>
                    <a:gd name="T25" fmla="*/ 1346 h 2233"/>
                    <a:gd name="T26" fmla="*/ 779 w 1111"/>
                    <a:gd name="T27" fmla="*/ 1438 h 2233"/>
                    <a:gd name="T28" fmla="*/ 713 w 1111"/>
                    <a:gd name="T29" fmla="*/ 1540 h 2233"/>
                    <a:gd name="T30" fmla="*/ 653 w 1111"/>
                    <a:gd name="T31" fmla="*/ 1642 h 2233"/>
                    <a:gd name="T32" fmla="*/ 629 w 1111"/>
                    <a:gd name="T33" fmla="*/ 1689 h 2233"/>
                    <a:gd name="T34" fmla="*/ 565 w 1111"/>
                    <a:gd name="T35" fmla="*/ 1796 h 2233"/>
                    <a:gd name="T36" fmla="*/ 476 w 1111"/>
                    <a:gd name="T37" fmla="*/ 1920 h 2233"/>
                    <a:gd name="T38" fmla="*/ 381 w 1111"/>
                    <a:gd name="T39" fmla="*/ 2045 h 2233"/>
                    <a:gd name="T40" fmla="*/ 300 w 1111"/>
                    <a:gd name="T41" fmla="*/ 2150 h 2233"/>
                    <a:gd name="T42" fmla="*/ 250 w 1111"/>
                    <a:gd name="T43" fmla="*/ 2212 h 2233"/>
                    <a:gd name="T44" fmla="*/ 243 w 1111"/>
                    <a:gd name="T45" fmla="*/ 2221 h 2233"/>
                    <a:gd name="T46" fmla="*/ 221 w 1111"/>
                    <a:gd name="T47" fmla="*/ 2231 h 2233"/>
                    <a:gd name="T48" fmla="*/ 191 w 1111"/>
                    <a:gd name="T49" fmla="*/ 2231 h 2233"/>
                    <a:gd name="T50" fmla="*/ 157 w 1111"/>
                    <a:gd name="T51" fmla="*/ 2223 h 2233"/>
                    <a:gd name="T52" fmla="*/ 117 w 1111"/>
                    <a:gd name="T53" fmla="*/ 2207 h 2233"/>
                    <a:gd name="T54" fmla="*/ 95 w 1111"/>
                    <a:gd name="T55" fmla="*/ 2195 h 2233"/>
                    <a:gd name="T56" fmla="*/ 57 w 1111"/>
                    <a:gd name="T57" fmla="*/ 2171 h 2233"/>
                    <a:gd name="T58" fmla="*/ 24 w 1111"/>
                    <a:gd name="T59" fmla="*/ 2141 h 2233"/>
                    <a:gd name="T60" fmla="*/ 3 w 1111"/>
                    <a:gd name="T61" fmla="*/ 2100 h 2233"/>
                    <a:gd name="T62" fmla="*/ 1 w 1111"/>
                    <a:gd name="T63" fmla="*/ 2043 h 2233"/>
                    <a:gd name="T64" fmla="*/ 24 w 1111"/>
                    <a:gd name="T65" fmla="*/ 1963 h 2233"/>
                    <a:gd name="T66" fmla="*/ 64 w 1111"/>
                    <a:gd name="T67" fmla="*/ 1868 h 2233"/>
                    <a:gd name="T68" fmla="*/ 131 w 1111"/>
                    <a:gd name="T69" fmla="*/ 1706 h 2233"/>
                    <a:gd name="T70" fmla="*/ 183 w 1111"/>
                    <a:gd name="T71" fmla="*/ 1573 h 2233"/>
                    <a:gd name="T72" fmla="*/ 221 w 1111"/>
                    <a:gd name="T73" fmla="*/ 1464 h 2233"/>
                    <a:gd name="T74" fmla="*/ 245 w 1111"/>
                    <a:gd name="T75" fmla="*/ 1372 h 2233"/>
                    <a:gd name="T76" fmla="*/ 250 w 1111"/>
                    <a:gd name="T77" fmla="*/ 1329 h 2233"/>
                    <a:gd name="T78" fmla="*/ 266 w 1111"/>
                    <a:gd name="T79" fmla="*/ 1246 h 2233"/>
                    <a:gd name="T80" fmla="*/ 292 w 1111"/>
                    <a:gd name="T81" fmla="*/ 1163 h 2233"/>
                    <a:gd name="T82" fmla="*/ 323 w 1111"/>
                    <a:gd name="T83" fmla="*/ 1082 h 2233"/>
                    <a:gd name="T84" fmla="*/ 356 w 1111"/>
                    <a:gd name="T85" fmla="*/ 1004 h 2233"/>
                    <a:gd name="T86" fmla="*/ 385 w 1111"/>
                    <a:gd name="T87" fmla="*/ 937 h 2233"/>
                    <a:gd name="T88" fmla="*/ 397 w 1111"/>
                    <a:gd name="T89" fmla="*/ 890 h 2233"/>
                    <a:gd name="T90" fmla="*/ 413 w 1111"/>
                    <a:gd name="T91" fmla="*/ 724 h 2233"/>
                    <a:gd name="T92" fmla="*/ 426 w 1111"/>
                    <a:gd name="T93" fmla="*/ 501 h 2233"/>
                    <a:gd name="T94" fmla="*/ 442 w 1111"/>
                    <a:gd name="T95" fmla="*/ 272 h 2233"/>
                    <a:gd name="T96" fmla="*/ 470 w 1111"/>
                    <a:gd name="T97" fmla="*/ 78 h 2233"/>
                    <a:gd name="T98" fmla="*/ 489 w 1111"/>
                    <a:gd name="T99" fmla="*/ 11 h 2233"/>
                    <a:gd name="T100" fmla="*/ 563 w 1111"/>
                    <a:gd name="T101" fmla="*/ 0 h 2233"/>
                    <a:gd name="T102" fmla="*/ 717 w 1111"/>
                    <a:gd name="T103" fmla="*/ 23 h 2233"/>
                    <a:gd name="T104" fmla="*/ 896 w 1111"/>
                    <a:gd name="T105" fmla="*/ 59 h 2233"/>
                    <a:gd name="T106" fmla="*/ 1047 w 1111"/>
                    <a:gd name="T107" fmla="*/ 94 h 2233"/>
                    <a:gd name="T108" fmla="*/ 1111 w 1111"/>
                    <a:gd name="T109" fmla="*/ 107 h 2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11" h="2233">
                      <a:moveTo>
                        <a:pt x="1111" y="107"/>
                      </a:moveTo>
                      <a:lnTo>
                        <a:pt x="1107" y="126"/>
                      </a:lnTo>
                      <a:lnTo>
                        <a:pt x="1097" y="178"/>
                      </a:lnTo>
                      <a:lnTo>
                        <a:pt x="1081" y="254"/>
                      </a:lnTo>
                      <a:lnTo>
                        <a:pt x="1064" y="348"/>
                      </a:lnTo>
                      <a:lnTo>
                        <a:pt x="1047" y="453"/>
                      </a:lnTo>
                      <a:lnTo>
                        <a:pt x="1029" y="560"/>
                      </a:lnTo>
                      <a:lnTo>
                        <a:pt x="1014" y="664"/>
                      </a:lnTo>
                      <a:lnTo>
                        <a:pt x="1003" y="757"/>
                      </a:lnTo>
                      <a:lnTo>
                        <a:pt x="1000" y="830"/>
                      </a:lnTo>
                      <a:lnTo>
                        <a:pt x="1005" y="878"/>
                      </a:lnTo>
                      <a:lnTo>
                        <a:pt x="1005" y="878"/>
                      </a:lnTo>
                      <a:lnTo>
                        <a:pt x="1009" y="913"/>
                      </a:lnTo>
                      <a:lnTo>
                        <a:pt x="1005" y="951"/>
                      </a:lnTo>
                      <a:lnTo>
                        <a:pt x="995" y="994"/>
                      </a:lnTo>
                      <a:lnTo>
                        <a:pt x="979" y="1039"/>
                      </a:lnTo>
                      <a:lnTo>
                        <a:pt x="962" y="1082"/>
                      </a:lnTo>
                      <a:lnTo>
                        <a:pt x="941" y="1125"/>
                      </a:lnTo>
                      <a:lnTo>
                        <a:pt x="922" y="1167"/>
                      </a:lnTo>
                      <a:lnTo>
                        <a:pt x="905" y="1203"/>
                      </a:lnTo>
                      <a:lnTo>
                        <a:pt x="893" y="1232"/>
                      </a:lnTo>
                      <a:lnTo>
                        <a:pt x="884" y="1255"/>
                      </a:lnTo>
                      <a:lnTo>
                        <a:pt x="884" y="1255"/>
                      </a:lnTo>
                      <a:lnTo>
                        <a:pt x="876" y="1277"/>
                      </a:lnTo>
                      <a:lnTo>
                        <a:pt x="858" y="1308"/>
                      </a:lnTo>
                      <a:lnTo>
                        <a:pt x="836" y="1346"/>
                      </a:lnTo>
                      <a:lnTo>
                        <a:pt x="810" y="1390"/>
                      </a:lnTo>
                      <a:lnTo>
                        <a:pt x="779" y="1438"/>
                      </a:lnTo>
                      <a:lnTo>
                        <a:pt x="746" y="1488"/>
                      </a:lnTo>
                      <a:lnTo>
                        <a:pt x="713" y="1540"/>
                      </a:lnTo>
                      <a:lnTo>
                        <a:pt x="682" y="1592"/>
                      </a:lnTo>
                      <a:lnTo>
                        <a:pt x="653" y="1642"/>
                      </a:lnTo>
                      <a:lnTo>
                        <a:pt x="629" y="1689"/>
                      </a:lnTo>
                      <a:lnTo>
                        <a:pt x="629" y="1689"/>
                      </a:lnTo>
                      <a:lnTo>
                        <a:pt x="601" y="1739"/>
                      </a:lnTo>
                      <a:lnTo>
                        <a:pt x="565" y="1796"/>
                      </a:lnTo>
                      <a:lnTo>
                        <a:pt x="521" y="1856"/>
                      </a:lnTo>
                      <a:lnTo>
                        <a:pt x="476" y="1920"/>
                      </a:lnTo>
                      <a:lnTo>
                        <a:pt x="428" y="1984"/>
                      </a:lnTo>
                      <a:lnTo>
                        <a:pt x="381" y="2045"/>
                      </a:lnTo>
                      <a:lnTo>
                        <a:pt x="338" y="2102"/>
                      </a:lnTo>
                      <a:lnTo>
                        <a:pt x="300" y="2150"/>
                      </a:lnTo>
                      <a:lnTo>
                        <a:pt x="271" y="2186"/>
                      </a:lnTo>
                      <a:lnTo>
                        <a:pt x="250" y="2212"/>
                      </a:lnTo>
                      <a:lnTo>
                        <a:pt x="250" y="2212"/>
                      </a:lnTo>
                      <a:lnTo>
                        <a:pt x="243" y="2221"/>
                      </a:lnTo>
                      <a:lnTo>
                        <a:pt x="233" y="2228"/>
                      </a:lnTo>
                      <a:lnTo>
                        <a:pt x="221" y="2231"/>
                      </a:lnTo>
                      <a:lnTo>
                        <a:pt x="207" y="2233"/>
                      </a:lnTo>
                      <a:lnTo>
                        <a:pt x="191" y="2231"/>
                      </a:lnTo>
                      <a:lnTo>
                        <a:pt x="176" y="2228"/>
                      </a:lnTo>
                      <a:lnTo>
                        <a:pt x="157" y="2223"/>
                      </a:lnTo>
                      <a:lnTo>
                        <a:pt x="138" y="2216"/>
                      </a:lnTo>
                      <a:lnTo>
                        <a:pt x="117" y="2207"/>
                      </a:lnTo>
                      <a:lnTo>
                        <a:pt x="95" y="2195"/>
                      </a:lnTo>
                      <a:lnTo>
                        <a:pt x="95" y="2195"/>
                      </a:lnTo>
                      <a:lnTo>
                        <a:pt x="76" y="2183"/>
                      </a:lnTo>
                      <a:lnTo>
                        <a:pt x="57" y="2171"/>
                      </a:lnTo>
                      <a:lnTo>
                        <a:pt x="39" y="2157"/>
                      </a:lnTo>
                      <a:lnTo>
                        <a:pt x="24" y="2141"/>
                      </a:lnTo>
                      <a:lnTo>
                        <a:pt x="12" y="2122"/>
                      </a:lnTo>
                      <a:lnTo>
                        <a:pt x="3" y="2100"/>
                      </a:lnTo>
                      <a:lnTo>
                        <a:pt x="0" y="2074"/>
                      </a:lnTo>
                      <a:lnTo>
                        <a:pt x="1" y="2043"/>
                      </a:lnTo>
                      <a:lnTo>
                        <a:pt x="10" y="2007"/>
                      </a:lnTo>
                      <a:lnTo>
                        <a:pt x="24" y="1963"/>
                      </a:lnTo>
                      <a:lnTo>
                        <a:pt x="24" y="1963"/>
                      </a:lnTo>
                      <a:lnTo>
                        <a:pt x="64" y="1868"/>
                      </a:lnTo>
                      <a:lnTo>
                        <a:pt x="98" y="1784"/>
                      </a:lnTo>
                      <a:lnTo>
                        <a:pt x="131" y="1706"/>
                      </a:lnTo>
                      <a:lnTo>
                        <a:pt x="159" y="1637"/>
                      </a:lnTo>
                      <a:lnTo>
                        <a:pt x="183" y="1573"/>
                      </a:lnTo>
                      <a:lnTo>
                        <a:pt x="203" y="1516"/>
                      </a:lnTo>
                      <a:lnTo>
                        <a:pt x="221" y="1464"/>
                      </a:lnTo>
                      <a:lnTo>
                        <a:pt x="235" y="1416"/>
                      </a:lnTo>
                      <a:lnTo>
                        <a:pt x="245" y="1372"/>
                      </a:lnTo>
                      <a:lnTo>
                        <a:pt x="250" y="1329"/>
                      </a:lnTo>
                      <a:lnTo>
                        <a:pt x="250" y="1329"/>
                      </a:lnTo>
                      <a:lnTo>
                        <a:pt x="257" y="1289"/>
                      </a:lnTo>
                      <a:lnTo>
                        <a:pt x="266" y="1246"/>
                      </a:lnTo>
                      <a:lnTo>
                        <a:pt x="278" y="1205"/>
                      </a:lnTo>
                      <a:lnTo>
                        <a:pt x="292" y="1163"/>
                      </a:lnTo>
                      <a:lnTo>
                        <a:pt x="307" y="1122"/>
                      </a:lnTo>
                      <a:lnTo>
                        <a:pt x="323" y="1082"/>
                      </a:lnTo>
                      <a:lnTo>
                        <a:pt x="338" y="1042"/>
                      </a:lnTo>
                      <a:lnTo>
                        <a:pt x="356" y="1004"/>
                      </a:lnTo>
                      <a:lnTo>
                        <a:pt x="371" y="970"/>
                      </a:lnTo>
                      <a:lnTo>
                        <a:pt x="385" y="937"/>
                      </a:lnTo>
                      <a:lnTo>
                        <a:pt x="385" y="937"/>
                      </a:lnTo>
                      <a:lnTo>
                        <a:pt x="397" y="890"/>
                      </a:lnTo>
                      <a:lnTo>
                        <a:pt x="406" y="818"/>
                      </a:lnTo>
                      <a:lnTo>
                        <a:pt x="413" y="724"/>
                      </a:lnTo>
                      <a:lnTo>
                        <a:pt x="419" y="617"/>
                      </a:lnTo>
                      <a:lnTo>
                        <a:pt x="426" y="501"/>
                      </a:lnTo>
                      <a:lnTo>
                        <a:pt x="433" y="384"/>
                      </a:lnTo>
                      <a:lnTo>
                        <a:pt x="442" y="272"/>
                      </a:lnTo>
                      <a:lnTo>
                        <a:pt x="454" y="166"/>
                      </a:lnTo>
                      <a:lnTo>
                        <a:pt x="470" y="78"/>
                      </a:lnTo>
                      <a:lnTo>
                        <a:pt x="489" y="11"/>
                      </a:lnTo>
                      <a:lnTo>
                        <a:pt x="489" y="11"/>
                      </a:lnTo>
                      <a:lnTo>
                        <a:pt x="511" y="0"/>
                      </a:lnTo>
                      <a:lnTo>
                        <a:pt x="563" y="0"/>
                      </a:lnTo>
                      <a:lnTo>
                        <a:pt x="632" y="9"/>
                      </a:lnTo>
                      <a:lnTo>
                        <a:pt x="717" y="23"/>
                      </a:lnTo>
                      <a:lnTo>
                        <a:pt x="806" y="40"/>
                      </a:lnTo>
                      <a:lnTo>
                        <a:pt x="896" y="59"/>
                      </a:lnTo>
                      <a:lnTo>
                        <a:pt x="979" y="76"/>
                      </a:lnTo>
                      <a:lnTo>
                        <a:pt x="1047" y="94"/>
                      </a:lnTo>
                      <a:lnTo>
                        <a:pt x="1093" y="104"/>
                      </a:lnTo>
                      <a:lnTo>
                        <a:pt x="1111" y="107"/>
                      </a:lnTo>
                      <a:lnTo>
                        <a:pt x="1111" y="107"/>
                      </a:lnTo>
                      <a:close/>
                    </a:path>
                  </a:pathLst>
                </a:custGeom>
                <a:solidFill>
                  <a:srgbClr val="FFD8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05" name="Freeform 73"/>
                <p:cNvSpPr>
                  <a:spLocks/>
                </p:cNvSpPr>
                <p:nvPr/>
              </p:nvSpPr>
              <p:spPr bwMode="auto">
                <a:xfrm>
                  <a:off x="3093" y="1134"/>
                  <a:ext cx="123" cy="385"/>
                </a:xfrm>
                <a:custGeom>
                  <a:avLst/>
                  <a:gdLst>
                    <a:gd name="T0" fmla="*/ 102 w 247"/>
                    <a:gd name="T1" fmla="*/ 601 h 771"/>
                    <a:gd name="T2" fmla="*/ 99 w 247"/>
                    <a:gd name="T3" fmla="*/ 598 h 771"/>
                    <a:gd name="T4" fmla="*/ 92 w 247"/>
                    <a:gd name="T5" fmla="*/ 596 h 771"/>
                    <a:gd name="T6" fmla="*/ 83 w 247"/>
                    <a:gd name="T7" fmla="*/ 598 h 771"/>
                    <a:gd name="T8" fmla="*/ 74 w 247"/>
                    <a:gd name="T9" fmla="*/ 599 h 771"/>
                    <a:gd name="T10" fmla="*/ 64 w 247"/>
                    <a:gd name="T11" fmla="*/ 606 h 771"/>
                    <a:gd name="T12" fmla="*/ 54 w 247"/>
                    <a:gd name="T13" fmla="*/ 615 h 771"/>
                    <a:gd name="T14" fmla="*/ 43 w 247"/>
                    <a:gd name="T15" fmla="*/ 629 h 771"/>
                    <a:gd name="T16" fmla="*/ 35 w 247"/>
                    <a:gd name="T17" fmla="*/ 646 h 771"/>
                    <a:gd name="T18" fmla="*/ 26 w 247"/>
                    <a:gd name="T19" fmla="*/ 669 h 771"/>
                    <a:gd name="T20" fmla="*/ 19 w 247"/>
                    <a:gd name="T21" fmla="*/ 698 h 771"/>
                    <a:gd name="T22" fmla="*/ 19 w 247"/>
                    <a:gd name="T23" fmla="*/ 698 h 771"/>
                    <a:gd name="T24" fmla="*/ 4 w 247"/>
                    <a:gd name="T25" fmla="*/ 669 h 771"/>
                    <a:gd name="T26" fmla="*/ 0 w 247"/>
                    <a:gd name="T27" fmla="*/ 637 h 771"/>
                    <a:gd name="T28" fmla="*/ 4 w 247"/>
                    <a:gd name="T29" fmla="*/ 601 h 771"/>
                    <a:gd name="T30" fmla="*/ 16 w 247"/>
                    <a:gd name="T31" fmla="*/ 563 h 771"/>
                    <a:gd name="T32" fmla="*/ 31 w 247"/>
                    <a:gd name="T33" fmla="*/ 523 h 771"/>
                    <a:gd name="T34" fmla="*/ 48 w 247"/>
                    <a:gd name="T35" fmla="*/ 480 h 771"/>
                    <a:gd name="T36" fmla="*/ 67 w 247"/>
                    <a:gd name="T37" fmla="*/ 434 h 771"/>
                    <a:gd name="T38" fmla="*/ 86 w 247"/>
                    <a:gd name="T39" fmla="*/ 387 h 771"/>
                    <a:gd name="T40" fmla="*/ 102 w 247"/>
                    <a:gd name="T41" fmla="*/ 340 h 771"/>
                    <a:gd name="T42" fmla="*/ 112 w 247"/>
                    <a:gd name="T43" fmla="*/ 292 h 771"/>
                    <a:gd name="T44" fmla="*/ 112 w 247"/>
                    <a:gd name="T45" fmla="*/ 292 h 771"/>
                    <a:gd name="T46" fmla="*/ 123 w 247"/>
                    <a:gd name="T47" fmla="*/ 233 h 771"/>
                    <a:gd name="T48" fmla="*/ 138 w 247"/>
                    <a:gd name="T49" fmla="*/ 181 h 771"/>
                    <a:gd name="T50" fmla="*/ 154 w 247"/>
                    <a:gd name="T51" fmla="*/ 136 h 771"/>
                    <a:gd name="T52" fmla="*/ 173 w 247"/>
                    <a:gd name="T53" fmla="*/ 97 h 771"/>
                    <a:gd name="T54" fmla="*/ 190 w 247"/>
                    <a:gd name="T55" fmla="*/ 64 h 771"/>
                    <a:gd name="T56" fmla="*/ 207 w 247"/>
                    <a:gd name="T57" fmla="*/ 38 h 771"/>
                    <a:gd name="T58" fmla="*/ 223 w 247"/>
                    <a:gd name="T59" fmla="*/ 17 h 771"/>
                    <a:gd name="T60" fmla="*/ 235 w 247"/>
                    <a:gd name="T61" fmla="*/ 5 h 771"/>
                    <a:gd name="T62" fmla="*/ 244 w 247"/>
                    <a:gd name="T63" fmla="*/ 0 h 771"/>
                    <a:gd name="T64" fmla="*/ 247 w 247"/>
                    <a:gd name="T65" fmla="*/ 2 h 771"/>
                    <a:gd name="T66" fmla="*/ 247 w 247"/>
                    <a:gd name="T67" fmla="*/ 2 h 771"/>
                    <a:gd name="T68" fmla="*/ 244 w 247"/>
                    <a:gd name="T69" fmla="*/ 21 h 771"/>
                    <a:gd name="T70" fmla="*/ 233 w 247"/>
                    <a:gd name="T71" fmla="*/ 71 h 771"/>
                    <a:gd name="T72" fmla="*/ 218 w 247"/>
                    <a:gd name="T73" fmla="*/ 148 h 771"/>
                    <a:gd name="T74" fmla="*/ 200 w 247"/>
                    <a:gd name="T75" fmla="*/ 242 h 771"/>
                    <a:gd name="T76" fmla="*/ 183 w 247"/>
                    <a:gd name="T77" fmla="*/ 347 h 771"/>
                    <a:gd name="T78" fmla="*/ 166 w 247"/>
                    <a:gd name="T79" fmla="*/ 454 h 771"/>
                    <a:gd name="T80" fmla="*/ 150 w 247"/>
                    <a:gd name="T81" fmla="*/ 558 h 771"/>
                    <a:gd name="T82" fmla="*/ 140 w 247"/>
                    <a:gd name="T83" fmla="*/ 650 h 771"/>
                    <a:gd name="T84" fmla="*/ 137 w 247"/>
                    <a:gd name="T85" fmla="*/ 724 h 771"/>
                    <a:gd name="T86" fmla="*/ 142 w 247"/>
                    <a:gd name="T87" fmla="*/ 771 h 771"/>
                    <a:gd name="T88" fmla="*/ 142 w 247"/>
                    <a:gd name="T89" fmla="*/ 771 h 771"/>
                    <a:gd name="T90" fmla="*/ 142 w 247"/>
                    <a:gd name="T91" fmla="*/ 767 h 771"/>
                    <a:gd name="T92" fmla="*/ 142 w 247"/>
                    <a:gd name="T93" fmla="*/ 758 h 771"/>
                    <a:gd name="T94" fmla="*/ 142 w 247"/>
                    <a:gd name="T95" fmla="*/ 746 h 771"/>
                    <a:gd name="T96" fmla="*/ 142 w 247"/>
                    <a:gd name="T97" fmla="*/ 729 h 771"/>
                    <a:gd name="T98" fmla="*/ 140 w 247"/>
                    <a:gd name="T99" fmla="*/ 708 h 771"/>
                    <a:gd name="T100" fmla="*/ 137 w 247"/>
                    <a:gd name="T101" fmla="*/ 688 h 771"/>
                    <a:gd name="T102" fmla="*/ 131 w 247"/>
                    <a:gd name="T103" fmla="*/ 665 h 771"/>
                    <a:gd name="T104" fmla="*/ 124 w 247"/>
                    <a:gd name="T105" fmla="*/ 643 h 771"/>
                    <a:gd name="T106" fmla="*/ 114 w 247"/>
                    <a:gd name="T107" fmla="*/ 622 h 771"/>
                    <a:gd name="T108" fmla="*/ 102 w 247"/>
                    <a:gd name="T109" fmla="*/ 601 h 771"/>
                    <a:gd name="T110" fmla="*/ 102 w 247"/>
                    <a:gd name="T111" fmla="*/ 601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7" h="771">
                      <a:moveTo>
                        <a:pt x="102" y="601"/>
                      </a:moveTo>
                      <a:lnTo>
                        <a:pt x="99" y="598"/>
                      </a:lnTo>
                      <a:lnTo>
                        <a:pt x="92" y="596"/>
                      </a:lnTo>
                      <a:lnTo>
                        <a:pt x="83" y="598"/>
                      </a:lnTo>
                      <a:lnTo>
                        <a:pt x="74" y="599"/>
                      </a:lnTo>
                      <a:lnTo>
                        <a:pt x="64" y="606"/>
                      </a:lnTo>
                      <a:lnTo>
                        <a:pt x="54" y="615"/>
                      </a:lnTo>
                      <a:lnTo>
                        <a:pt x="43" y="629"/>
                      </a:lnTo>
                      <a:lnTo>
                        <a:pt x="35" y="646"/>
                      </a:lnTo>
                      <a:lnTo>
                        <a:pt x="26" y="669"/>
                      </a:lnTo>
                      <a:lnTo>
                        <a:pt x="19" y="698"/>
                      </a:lnTo>
                      <a:lnTo>
                        <a:pt x="19" y="698"/>
                      </a:lnTo>
                      <a:lnTo>
                        <a:pt x="4" y="669"/>
                      </a:lnTo>
                      <a:lnTo>
                        <a:pt x="0" y="637"/>
                      </a:lnTo>
                      <a:lnTo>
                        <a:pt x="4" y="601"/>
                      </a:lnTo>
                      <a:lnTo>
                        <a:pt x="16" y="563"/>
                      </a:lnTo>
                      <a:lnTo>
                        <a:pt x="31" y="523"/>
                      </a:lnTo>
                      <a:lnTo>
                        <a:pt x="48" y="480"/>
                      </a:lnTo>
                      <a:lnTo>
                        <a:pt x="67" y="434"/>
                      </a:lnTo>
                      <a:lnTo>
                        <a:pt x="86" y="387"/>
                      </a:lnTo>
                      <a:lnTo>
                        <a:pt x="102" y="340"/>
                      </a:lnTo>
                      <a:lnTo>
                        <a:pt x="112" y="292"/>
                      </a:lnTo>
                      <a:lnTo>
                        <a:pt x="112" y="292"/>
                      </a:lnTo>
                      <a:lnTo>
                        <a:pt x="123" y="233"/>
                      </a:lnTo>
                      <a:lnTo>
                        <a:pt x="138" y="181"/>
                      </a:lnTo>
                      <a:lnTo>
                        <a:pt x="154" y="136"/>
                      </a:lnTo>
                      <a:lnTo>
                        <a:pt x="173" y="97"/>
                      </a:lnTo>
                      <a:lnTo>
                        <a:pt x="190" y="64"/>
                      </a:lnTo>
                      <a:lnTo>
                        <a:pt x="207" y="38"/>
                      </a:lnTo>
                      <a:lnTo>
                        <a:pt x="223" y="17"/>
                      </a:lnTo>
                      <a:lnTo>
                        <a:pt x="235" y="5"/>
                      </a:lnTo>
                      <a:lnTo>
                        <a:pt x="244" y="0"/>
                      </a:lnTo>
                      <a:lnTo>
                        <a:pt x="247" y="2"/>
                      </a:lnTo>
                      <a:lnTo>
                        <a:pt x="247" y="2"/>
                      </a:lnTo>
                      <a:lnTo>
                        <a:pt x="244" y="21"/>
                      </a:lnTo>
                      <a:lnTo>
                        <a:pt x="233" y="71"/>
                      </a:lnTo>
                      <a:lnTo>
                        <a:pt x="218" y="148"/>
                      </a:lnTo>
                      <a:lnTo>
                        <a:pt x="200" y="242"/>
                      </a:lnTo>
                      <a:lnTo>
                        <a:pt x="183" y="347"/>
                      </a:lnTo>
                      <a:lnTo>
                        <a:pt x="166" y="454"/>
                      </a:lnTo>
                      <a:lnTo>
                        <a:pt x="150" y="558"/>
                      </a:lnTo>
                      <a:lnTo>
                        <a:pt x="140" y="650"/>
                      </a:lnTo>
                      <a:lnTo>
                        <a:pt x="137" y="724"/>
                      </a:lnTo>
                      <a:lnTo>
                        <a:pt x="142" y="771"/>
                      </a:lnTo>
                      <a:lnTo>
                        <a:pt x="142" y="771"/>
                      </a:lnTo>
                      <a:lnTo>
                        <a:pt x="142" y="767"/>
                      </a:lnTo>
                      <a:lnTo>
                        <a:pt x="142" y="758"/>
                      </a:lnTo>
                      <a:lnTo>
                        <a:pt x="142" y="746"/>
                      </a:lnTo>
                      <a:lnTo>
                        <a:pt x="142" y="729"/>
                      </a:lnTo>
                      <a:lnTo>
                        <a:pt x="140" y="708"/>
                      </a:lnTo>
                      <a:lnTo>
                        <a:pt x="137" y="688"/>
                      </a:lnTo>
                      <a:lnTo>
                        <a:pt x="131" y="665"/>
                      </a:lnTo>
                      <a:lnTo>
                        <a:pt x="124" y="643"/>
                      </a:lnTo>
                      <a:lnTo>
                        <a:pt x="114" y="622"/>
                      </a:lnTo>
                      <a:lnTo>
                        <a:pt x="102" y="601"/>
                      </a:lnTo>
                      <a:lnTo>
                        <a:pt x="102" y="601"/>
                      </a:lnTo>
                      <a:close/>
                    </a:path>
                  </a:pathLst>
                </a:custGeom>
                <a:solidFill>
                  <a:srgbClr val="EFB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06" name="Freeform 74"/>
                <p:cNvSpPr>
                  <a:spLocks/>
                </p:cNvSpPr>
                <p:nvPr/>
              </p:nvSpPr>
              <p:spPr bwMode="auto">
                <a:xfrm>
                  <a:off x="2775" y="1514"/>
                  <a:ext cx="392" cy="674"/>
                </a:xfrm>
                <a:custGeom>
                  <a:avLst/>
                  <a:gdLst>
                    <a:gd name="T0" fmla="*/ 508 w 783"/>
                    <a:gd name="T1" fmla="*/ 534 h 1348"/>
                    <a:gd name="T2" fmla="*/ 549 w 783"/>
                    <a:gd name="T3" fmla="*/ 429 h 1348"/>
                    <a:gd name="T4" fmla="*/ 591 w 783"/>
                    <a:gd name="T5" fmla="*/ 339 h 1348"/>
                    <a:gd name="T6" fmla="*/ 631 w 783"/>
                    <a:gd name="T7" fmla="*/ 261 h 1348"/>
                    <a:gd name="T8" fmla="*/ 667 w 783"/>
                    <a:gd name="T9" fmla="*/ 197 h 1348"/>
                    <a:gd name="T10" fmla="*/ 701 w 783"/>
                    <a:gd name="T11" fmla="*/ 144 h 1348"/>
                    <a:gd name="T12" fmla="*/ 729 w 783"/>
                    <a:gd name="T13" fmla="*/ 100 h 1348"/>
                    <a:gd name="T14" fmla="*/ 753 w 783"/>
                    <a:gd name="T15" fmla="*/ 66 h 1348"/>
                    <a:gd name="T16" fmla="*/ 769 w 783"/>
                    <a:gd name="T17" fmla="*/ 38 h 1348"/>
                    <a:gd name="T18" fmla="*/ 779 w 783"/>
                    <a:gd name="T19" fmla="*/ 16 h 1348"/>
                    <a:gd name="T20" fmla="*/ 779 w 783"/>
                    <a:gd name="T21" fmla="*/ 0 h 1348"/>
                    <a:gd name="T22" fmla="*/ 779 w 783"/>
                    <a:gd name="T23" fmla="*/ 0 h 1348"/>
                    <a:gd name="T24" fmla="*/ 783 w 783"/>
                    <a:gd name="T25" fmla="*/ 35 h 1348"/>
                    <a:gd name="T26" fmla="*/ 779 w 783"/>
                    <a:gd name="T27" fmla="*/ 73 h 1348"/>
                    <a:gd name="T28" fmla="*/ 769 w 783"/>
                    <a:gd name="T29" fmla="*/ 116 h 1348"/>
                    <a:gd name="T30" fmla="*/ 753 w 783"/>
                    <a:gd name="T31" fmla="*/ 161 h 1348"/>
                    <a:gd name="T32" fmla="*/ 736 w 783"/>
                    <a:gd name="T33" fmla="*/ 204 h 1348"/>
                    <a:gd name="T34" fmla="*/ 715 w 783"/>
                    <a:gd name="T35" fmla="*/ 247 h 1348"/>
                    <a:gd name="T36" fmla="*/ 696 w 783"/>
                    <a:gd name="T37" fmla="*/ 289 h 1348"/>
                    <a:gd name="T38" fmla="*/ 679 w 783"/>
                    <a:gd name="T39" fmla="*/ 325 h 1348"/>
                    <a:gd name="T40" fmla="*/ 667 w 783"/>
                    <a:gd name="T41" fmla="*/ 354 h 1348"/>
                    <a:gd name="T42" fmla="*/ 658 w 783"/>
                    <a:gd name="T43" fmla="*/ 377 h 1348"/>
                    <a:gd name="T44" fmla="*/ 658 w 783"/>
                    <a:gd name="T45" fmla="*/ 377 h 1348"/>
                    <a:gd name="T46" fmla="*/ 650 w 783"/>
                    <a:gd name="T47" fmla="*/ 399 h 1348"/>
                    <a:gd name="T48" fmla="*/ 634 w 783"/>
                    <a:gd name="T49" fmla="*/ 429 h 1348"/>
                    <a:gd name="T50" fmla="*/ 612 w 783"/>
                    <a:gd name="T51" fmla="*/ 465 h 1348"/>
                    <a:gd name="T52" fmla="*/ 586 w 783"/>
                    <a:gd name="T53" fmla="*/ 505 h 1348"/>
                    <a:gd name="T54" fmla="*/ 556 w 783"/>
                    <a:gd name="T55" fmla="*/ 551 h 1348"/>
                    <a:gd name="T56" fmla="*/ 525 w 783"/>
                    <a:gd name="T57" fmla="*/ 598 h 1348"/>
                    <a:gd name="T58" fmla="*/ 492 w 783"/>
                    <a:gd name="T59" fmla="*/ 648 h 1348"/>
                    <a:gd name="T60" fmla="*/ 461 w 783"/>
                    <a:gd name="T61" fmla="*/ 697 h 1348"/>
                    <a:gd name="T62" fmla="*/ 434 w 783"/>
                    <a:gd name="T63" fmla="*/ 747 h 1348"/>
                    <a:gd name="T64" fmla="*/ 408 w 783"/>
                    <a:gd name="T65" fmla="*/ 793 h 1348"/>
                    <a:gd name="T66" fmla="*/ 408 w 783"/>
                    <a:gd name="T67" fmla="*/ 793 h 1348"/>
                    <a:gd name="T68" fmla="*/ 380 w 783"/>
                    <a:gd name="T69" fmla="*/ 843 h 1348"/>
                    <a:gd name="T70" fmla="*/ 342 w 783"/>
                    <a:gd name="T71" fmla="*/ 902 h 1348"/>
                    <a:gd name="T72" fmla="*/ 295 w 783"/>
                    <a:gd name="T73" fmla="*/ 968 h 1348"/>
                    <a:gd name="T74" fmla="*/ 245 w 783"/>
                    <a:gd name="T75" fmla="*/ 1035 h 1348"/>
                    <a:gd name="T76" fmla="*/ 192 w 783"/>
                    <a:gd name="T77" fmla="*/ 1104 h 1348"/>
                    <a:gd name="T78" fmla="*/ 142 w 783"/>
                    <a:gd name="T79" fmla="*/ 1170 h 1348"/>
                    <a:gd name="T80" fmla="*/ 93 w 783"/>
                    <a:gd name="T81" fmla="*/ 1231 h 1348"/>
                    <a:gd name="T82" fmla="*/ 52 w 783"/>
                    <a:gd name="T83" fmla="*/ 1281 h 1348"/>
                    <a:gd name="T84" fmla="*/ 19 w 783"/>
                    <a:gd name="T85" fmla="*/ 1322 h 1348"/>
                    <a:gd name="T86" fmla="*/ 0 w 783"/>
                    <a:gd name="T87" fmla="*/ 1348 h 1348"/>
                    <a:gd name="T88" fmla="*/ 0 w 783"/>
                    <a:gd name="T89" fmla="*/ 1348 h 1348"/>
                    <a:gd name="T90" fmla="*/ 5 w 783"/>
                    <a:gd name="T91" fmla="*/ 1339 h 1348"/>
                    <a:gd name="T92" fmla="*/ 34 w 783"/>
                    <a:gd name="T93" fmla="*/ 1298 h 1348"/>
                    <a:gd name="T94" fmla="*/ 81 w 783"/>
                    <a:gd name="T95" fmla="*/ 1231 h 1348"/>
                    <a:gd name="T96" fmla="*/ 143 w 783"/>
                    <a:gd name="T97" fmla="*/ 1141 h 1348"/>
                    <a:gd name="T98" fmla="*/ 212 w 783"/>
                    <a:gd name="T99" fmla="*/ 1037 h 1348"/>
                    <a:gd name="T100" fmla="*/ 285 w 783"/>
                    <a:gd name="T101" fmla="*/ 926 h 1348"/>
                    <a:gd name="T102" fmla="*/ 356 w 783"/>
                    <a:gd name="T103" fmla="*/ 814 h 1348"/>
                    <a:gd name="T104" fmla="*/ 422 w 783"/>
                    <a:gd name="T105" fmla="*/ 707 h 1348"/>
                    <a:gd name="T106" fmla="*/ 473 w 783"/>
                    <a:gd name="T107" fmla="*/ 612 h 1348"/>
                    <a:gd name="T108" fmla="*/ 508 w 783"/>
                    <a:gd name="T109" fmla="*/ 534 h 1348"/>
                    <a:gd name="T110" fmla="*/ 508 w 783"/>
                    <a:gd name="T111" fmla="*/ 534 h 1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83" h="1348">
                      <a:moveTo>
                        <a:pt x="508" y="534"/>
                      </a:moveTo>
                      <a:lnTo>
                        <a:pt x="549" y="429"/>
                      </a:lnTo>
                      <a:lnTo>
                        <a:pt x="591" y="339"/>
                      </a:lnTo>
                      <a:lnTo>
                        <a:pt x="631" y="261"/>
                      </a:lnTo>
                      <a:lnTo>
                        <a:pt x="667" y="197"/>
                      </a:lnTo>
                      <a:lnTo>
                        <a:pt x="701" y="144"/>
                      </a:lnTo>
                      <a:lnTo>
                        <a:pt x="729" y="100"/>
                      </a:lnTo>
                      <a:lnTo>
                        <a:pt x="753" y="66"/>
                      </a:lnTo>
                      <a:lnTo>
                        <a:pt x="769" y="38"/>
                      </a:lnTo>
                      <a:lnTo>
                        <a:pt x="779" y="16"/>
                      </a:lnTo>
                      <a:lnTo>
                        <a:pt x="779" y="0"/>
                      </a:lnTo>
                      <a:lnTo>
                        <a:pt x="779" y="0"/>
                      </a:lnTo>
                      <a:lnTo>
                        <a:pt x="783" y="35"/>
                      </a:lnTo>
                      <a:lnTo>
                        <a:pt x="779" y="73"/>
                      </a:lnTo>
                      <a:lnTo>
                        <a:pt x="769" y="116"/>
                      </a:lnTo>
                      <a:lnTo>
                        <a:pt x="753" y="161"/>
                      </a:lnTo>
                      <a:lnTo>
                        <a:pt x="736" y="204"/>
                      </a:lnTo>
                      <a:lnTo>
                        <a:pt x="715" y="247"/>
                      </a:lnTo>
                      <a:lnTo>
                        <a:pt x="696" y="289"/>
                      </a:lnTo>
                      <a:lnTo>
                        <a:pt x="679" y="325"/>
                      </a:lnTo>
                      <a:lnTo>
                        <a:pt x="667" y="354"/>
                      </a:lnTo>
                      <a:lnTo>
                        <a:pt x="658" y="377"/>
                      </a:lnTo>
                      <a:lnTo>
                        <a:pt x="658" y="377"/>
                      </a:lnTo>
                      <a:lnTo>
                        <a:pt x="650" y="399"/>
                      </a:lnTo>
                      <a:lnTo>
                        <a:pt x="634" y="429"/>
                      </a:lnTo>
                      <a:lnTo>
                        <a:pt x="612" y="465"/>
                      </a:lnTo>
                      <a:lnTo>
                        <a:pt x="586" y="505"/>
                      </a:lnTo>
                      <a:lnTo>
                        <a:pt x="556" y="551"/>
                      </a:lnTo>
                      <a:lnTo>
                        <a:pt x="525" y="598"/>
                      </a:lnTo>
                      <a:lnTo>
                        <a:pt x="492" y="648"/>
                      </a:lnTo>
                      <a:lnTo>
                        <a:pt x="461" y="697"/>
                      </a:lnTo>
                      <a:lnTo>
                        <a:pt x="434" y="747"/>
                      </a:lnTo>
                      <a:lnTo>
                        <a:pt x="408" y="793"/>
                      </a:lnTo>
                      <a:lnTo>
                        <a:pt x="408" y="793"/>
                      </a:lnTo>
                      <a:lnTo>
                        <a:pt x="380" y="843"/>
                      </a:lnTo>
                      <a:lnTo>
                        <a:pt x="342" y="902"/>
                      </a:lnTo>
                      <a:lnTo>
                        <a:pt x="295" y="968"/>
                      </a:lnTo>
                      <a:lnTo>
                        <a:pt x="245" y="1035"/>
                      </a:lnTo>
                      <a:lnTo>
                        <a:pt x="192" y="1104"/>
                      </a:lnTo>
                      <a:lnTo>
                        <a:pt x="142" y="1170"/>
                      </a:lnTo>
                      <a:lnTo>
                        <a:pt x="93" y="1231"/>
                      </a:lnTo>
                      <a:lnTo>
                        <a:pt x="52" y="1281"/>
                      </a:lnTo>
                      <a:lnTo>
                        <a:pt x="19" y="1322"/>
                      </a:lnTo>
                      <a:lnTo>
                        <a:pt x="0" y="1348"/>
                      </a:lnTo>
                      <a:lnTo>
                        <a:pt x="0" y="1348"/>
                      </a:lnTo>
                      <a:lnTo>
                        <a:pt x="5" y="1339"/>
                      </a:lnTo>
                      <a:lnTo>
                        <a:pt x="34" y="1298"/>
                      </a:lnTo>
                      <a:lnTo>
                        <a:pt x="81" y="1231"/>
                      </a:lnTo>
                      <a:lnTo>
                        <a:pt x="143" y="1141"/>
                      </a:lnTo>
                      <a:lnTo>
                        <a:pt x="212" y="1037"/>
                      </a:lnTo>
                      <a:lnTo>
                        <a:pt x="285" y="926"/>
                      </a:lnTo>
                      <a:lnTo>
                        <a:pt x="356" y="814"/>
                      </a:lnTo>
                      <a:lnTo>
                        <a:pt x="422" y="707"/>
                      </a:lnTo>
                      <a:lnTo>
                        <a:pt x="473" y="612"/>
                      </a:lnTo>
                      <a:lnTo>
                        <a:pt x="508" y="534"/>
                      </a:lnTo>
                      <a:lnTo>
                        <a:pt x="508" y="534"/>
                      </a:lnTo>
                      <a:close/>
                    </a:path>
                  </a:pathLst>
                </a:custGeom>
                <a:solidFill>
                  <a:srgbClr val="EFB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07" name="Freeform 75"/>
                <p:cNvSpPr>
                  <a:spLocks/>
                </p:cNvSpPr>
                <p:nvPr/>
              </p:nvSpPr>
              <p:spPr bwMode="auto">
                <a:xfrm>
                  <a:off x="2659" y="1073"/>
                  <a:ext cx="278" cy="1115"/>
                </a:xfrm>
                <a:custGeom>
                  <a:avLst/>
                  <a:gdLst>
                    <a:gd name="T0" fmla="*/ 544 w 556"/>
                    <a:gd name="T1" fmla="*/ 231 h 2229"/>
                    <a:gd name="T2" fmla="*/ 549 w 556"/>
                    <a:gd name="T3" fmla="*/ 316 h 2229"/>
                    <a:gd name="T4" fmla="*/ 554 w 556"/>
                    <a:gd name="T5" fmla="*/ 404 h 2229"/>
                    <a:gd name="T6" fmla="*/ 556 w 556"/>
                    <a:gd name="T7" fmla="*/ 453 h 2229"/>
                    <a:gd name="T8" fmla="*/ 547 w 556"/>
                    <a:gd name="T9" fmla="*/ 575 h 2229"/>
                    <a:gd name="T10" fmla="*/ 527 w 556"/>
                    <a:gd name="T11" fmla="*/ 681 h 2229"/>
                    <a:gd name="T12" fmla="*/ 502 w 556"/>
                    <a:gd name="T13" fmla="*/ 819 h 2229"/>
                    <a:gd name="T14" fmla="*/ 490 w 556"/>
                    <a:gd name="T15" fmla="*/ 902 h 2229"/>
                    <a:gd name="T16" fmla="*/ 461 w 556"/>
                    <a:gd name="T17" fmla="*/ 962 h 2229"/>
                    <a:gd name="T18" fmla="*/ 418 w 556"/>
                    <a:gd name="T19" fmla="*/ 1021 h 2229"/>
                    <a:gd name="T20" fmla="*/ 376 w 556"/>
                    <a:gd name="T21" fmla="*/ 1082 h 2229"/>
                    <a:gd name="T22" fmla="*/ 359 w 556"/>
                    <a:gd name="T23" fmla="*/ 1125 h 2229"/>
                    <a:gd name="T24" fmla="*/ 342 w 556"/>
                    <a:gd name="T25" fmla="*/ 1190 h 2229"/>
                    <a:gd name="T26" fmla="*/ 333 w 556"/>
                    <a:gd name="T27" fmla="*/ 1254 h 2229"/>
                    <a:gd name="T28" fmla="*/ 328 w 556"/>
                    <a:gd name="T29" fmla="*/ 1294 h 2229"/>
                    <a:gd name="T30" fmla="*/ 321 w 556"/>
                    <a:gd name="T31" fmla="*/ 1425 h 2229"/>
                    <a:gd name="T32" fmla="*/ 328 w 556"/>
                    <a:gd name="T33" fmla="*/ 1552 h 2229"/>
                    <a:gd name="T34" fmla="*/ 323 w 556"/>
                    <a:gd name="T35" fmla="*/ 1667 h 2229"/>
                    <a:gd name="T36" fmla="*/ 300 w 556"/>
                    <a:gd name="T37" fmla="*/ 1750 h 2229"/>
                    <a:gd name="T38" fmla="*/ 262 w 556"/>
                    <a:gd name="T39" fmla="*/ 1880 h 2229"/>
                    <a:gd name="T40" fmla="*/ 231 w 556"/>
                    <a:gd name="T41" fmla="*/ 1992 h 2229"/>
                    <a:gd name="T42" fmla="*/ 212 w 556"/>
                    <a:gd name="T43" fmla="*/ 2079 h 2229"/>
                    <a:gd name="T44" fmla="*/ 209 w 556"/>
                    <a:gd name="T45" fmla="*/ 2103 h 2229"/>
                    <a:gd name="T46" fmla="*/ 197 w 556"/>
                    <a:gd name="T47" fmla="*/ 2153 h 2229"/>
                    <a:gd name="T48" fmla="*/ 174 w 556"/>
                    <a:gd name="T49" fmla="*/ 2203 h 2229"/>
                    <a:gd name="T50" fmla="*/ 153 w 556"/>
                    <a:gd name="T51" fmla="*/ 2227 h 2229"/>
                    <a:gd name="T52" fmla="*/ 145 w 556"/>
                    <a:gd name="T53" fmla="*/ 2229 h 2229"/>
                    <a:gd name="T54" fmla="*/ 138 w 556"/>
                    <a:gd name="T55" fmla="*/ 2222 h 2229"/>
                    <a:gd name="T56" fmla="*/ 129 w 556"/>
                    <a:gd name="T57" fmla="*/ 2215 h 2229"/>
                    <a:gd name="T58" fmla="*/ 117 w 556"/>
                    <a:gd name="T59" fmla="*/ 2210 h 2229"/>
                    <a:gd name="T60" fmla="*/ 90 w 556"/>
                    <a:gd name="T61" fmla="*/ 2193 h 2229"/>
                    <a:gd name="T62" fmla="*/ 62 w 556"/>
                    <a:gd name="T63" fmla="*/ 2169 h 2229"/>
                    <a:gd name="T64" fmla="*/ 39 w 556"/>
                    <a:gd name="T65" fmla="*/ 2146 h 2229"/>
                    <a:gd name="T66" fmla="*/ 17 w 556"/>
                    <a:gd name="T67" fmla="*/ 2120 h 2229"/>
                    <a:gd name="T68" fmla="*/ 1 w 556"/>
                    <a:gd name="T69" fmla="*/ 2079 h 2229"/>
                    <a:gd name="T70" fmla="*/ 8 w 556"/>
                    <a:gd name="T71" fmla="*/ 2015 h 2229"/>
                    <a:gd name="T72" fmla="*/ 31 w 556"/>
                    <a:gd name="T73" fmla="*/ 1951 h 2229"/>
                    <a:gd name="T74" fmla="*/ 138 w 556"/>
                    <a:gd name="T75" fmla="*/ 1693 h 2229"/>
                    <a:gd name="T76" fmla="*/ 210 w 556"/>
                    <a:gd name="T77" fmla="*/ 1503 h 2229"/>
                    <a:gd name="T78" fmla="*/ 252 w 556"/>
                    <a:gd name="T79" fmla="*/ 1360 h 2229"/>
                    <a:gd name="T80" fmla="*/ 264 w 556"/>
                    <a:gd name="T81" fmla="*/ 1277 h 2229"/>
                    <a:gd name="T82" fmla="*/ 299 w 556"/>
                    <a:gd name="T83" fmla="*/ 1154 h 2229"/>
                    <a:gd name="T84" fmla="*/ 347 w 556"/>
                    <a:gd name="T85" fmla="*/ 1038 h 2229"/>
                    <a:gd name="T86" fmla="*/ 394 w 556"/>
                    <a:gd name="T87" fmla="*/ 935 h 2229"/>
                    <a:gd name="T88" fmla="*/ 414 w 556"/>
                    <a:gd name="T89" fmla="*/ 814 h 2229"/>
                    <a:gd name="T90" fmla="*/ 433 w 556"/>
                    <a:gd name="T91" fmla="*/ 496 h 2229"/>
                    <a:gd name="T92" fmla="*/ 461 w 556"/>
                    <a:gd name="T93" fmla="*/ 155 h 2229"/>
                    <a:gd name="T94" fmla="*/ 496 w 556"/>
                    <a:gd name="T95" fmla="*/ 0 h 2229"/>
                    <a:gd name="T96" fmla="*/ 506 w 556"/>
                    <a:gd name="T97" fmla="*/ 9 h 2229"/>
                    <a:gd name="T98" fmla="*/ 525 w 556"/>
                    <a:gd name="T99" fmla="*/ 48 h 2229"/>
                    <a:gd name="T100" fmla="*/ 540 w 556"/>
                    <a:gd name="T101" fmla="*/ 142 h 2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56" h="2229">
                      <a:moveTo>
                        <a:pt x="542" y="188"/>
                      </a:moveTo>
                      <a:lnTo>
                        <a:pt x="542" y="207"/>
                      </a:lnTo>
                      <a:lnTo>
                        <a:pt x="544" y="231"/>
                      </a:lnTo>
                      <a:lnTo>
                        <a:pt x="546" y="257"/>
                      </a:lnTo>
                      <a:lnTo>
                        <a:pt x="547" y="287"/>
                      </a:lnTo>
                      <a:lnTo>
                        <a:pt x="549" y="316"/>
                      </a:lnTo>
                      <a:lnTo>
                        <a:pt x="551" y="347"/>
                      </a:lnTo>
                      <a:lnTo>
                        <a:pt x="553" y="377"/>
                      </a:lnTo>
                      <a:lnTo>
                        <a:pt x="554" y="404"/>
                      </a:lnTo>
                      <a:lnTo>
                        <a:pt x="556" y="430"/>
                      </a:lnTo>
                      <a:lnTo>
                        <a:pt x="556" y="453"/>
                      </a:lnTo>
                      <a:lnTo>
                        <a:pt x="556" y="453"/>
                      </a:lnTo>
                      <a:lnTo>
                        <a:pt x="556" y="499"/>
                      </a:lnTo>
                      <a:lnTo>
                        <a:pt x="553" y="539"/>
                      </a:lnTo>
                      <a:lnTo>
                        <a:pt x="547" y="575"/>
                      </a:lnTo>
                      <a:lnTo>
                        <a:pt x="542" y="610"/>
                      </a:lnTo>
                      <a:lnTo>
                        <a:pt x="534" y="644"/>
                      </a:lnTo>
                      <a:lnTo>
                        <a:pt x="527" y="681"/>
                      </a:lnTo>
                      <a:lnTo>
                        <a:pt x="518" y="720"/>
                      </a:lnTo>
                      <a:lnTo>
                        <a:pt x="509" y="765"/>
                      </a:lnTo>
                      <a:lnTo>
                        <a:pt x="502" y="819"/>
                      </a:lnTo>
                      <a:lnTo>
                        <a:pt x="496" y="881"/>
                      </a:lnTo>
                      <a:lnTo>
                        <a:pt x="496" y="881"/>
                      </a:lnTo>
                      <a:lnTo>
                        <a:pt x="490" y="902"/>
                      </a:lnTo>
                      <a:lnTo>
                        <a:pt x="483" y="923"/>
                      </a:lnTo>
                      <a:lnTo>
                        <a:pt x="473" y="942"/>
                      </a:lnTo>
                      <a:lnTo>
                        <a:pt x="461" y="962"/>
                      </a:lnTo>
                      <a:lnTo>
                        <a:pt x="447" y="981"/>
                      </a:lnTo>
                      <a:lnTo>
                        <a:pt x="433" y="1000"/>
                      </a:lnTo>
                      <a:lnTo>
                        <a:pt x="418" y="1021"/>
                      </a:lnTo>
                      <a:lnTo>
                        <a:pt x="402" y="1040"/>
                      </a:lnTo>
                      <a:lnTo>
                        <a:pt x="388" y="1061"/>
                      </a:lnTo>
                      <a:lnTo>
                        <a:pt x="376" y="1082"/>
                      </a:lnTo>
                      <a:lnTo>
                        <a:pt x="376" y="1082"/>
                      </a:lnTo>
                      <a:lnTo>
                        <a:pt x="366" y="1102"/>
                      </a:lnTo>
                      <a:lnTo>
                        <a:pt x="359" y="1125"/>
                      </a:lnTo>
                      <a:lnTo>
                        <a:pt x="352" y="1146"/>
                      </a:lnTo>
                      <a:lnTo>
                        <a:pt x="347" y="1168"/>
                      </a:lnTo>
                      <a:lnTo>
                        <a:pt x="342" y="1190"/>
                      </a:lnTo>
                      <a:lnTo>
                        <a:pt x="338" y="1211"/>
                      </a:lnTo>
                      <a:lnTo>
                        <a:pt x="337" y="1234"/>
                      </a:lnTo>
                      <a:lnTo>
                        <a:pt x="333" y="1254"/>
                      </a:lnTo>
                      <a:lnTo>
                        <a:pt x="331" y="1275"/>
                      </a:lnTo>
                      <a:lnTo>
                        <a:pt x="328" y="1294"/>
                      </a:lnTo>
                      <a:lnTo>
                        <a:pt x="328" y="1294"/>
                      </a:lnTo>
                      <a:lnTo>
                        <a:pt x="323" y="1337"/>
                      </a:lnTo>
                      <a:lnTo>
                        <a:pt x="321" y="1382"/>
                      </a:lnTo>
                      <a:lnTo>
                        <a:pt x="321" y="1425"/>
                      </a:lnTo>
                      <a:lnTo>
                        <a:pt x="323" y="1469"/>
                      </a:lnTo>
                      <a:lnTo>
                        <a:pt x="326" y="1510"/>
                      </a:lnTo>
                      <a:lnTo>
                        <a:pt x="328" y="1552"/>
                      </a:lnTo>
                      <a:lnTo>
                        <a:pt x="328" y="1591"/>
                      </a:lnTo>
                      <a:lnTo>
                        <a:pt x="328" y="1631"/>
                      </a:lnTo>
                      <a:lnTo>
                        <a:pt x="323" y="1667"/>
                      </a:lnTo>
                      <a:lnTo>
                        <a:pt x="314" y="1704"/>
                      </a:lnTo>
                      <a:lnTo>
                        <a:pt x="314" y="1704"/>
                      </a:lnTo>
                      <a:lnTo>
                        <a:pt x="300" y="1750"/>
                      </a:lnTo>
                      <a:lnTo>
                        <a:pt x="286" y="1795"/>
                      </a:lnTo>
                      <a:lnTo>
                        <a:pt x="274" y="1838"/>
                      </a:lnTo>
                      <a:lnTo>
                        <a:pt x="262" y="1880"/>
                      </a:lnTo>
                      <a:lnTo>
                        <a:pt x="250" y="1920"/>
                      </a:lnTo>
                      <a:lnTo>
                        <a:pt x="242" y="1956"/>
                      </a:lnTo>
                      <a:lnTo>
                        <a:pt x="231" y="1992"/>
                      </a:lnTo>
                      <a:lnTo>
                        <a:pt x="224" y="2023"/>
                      </a:lnTo>
                      <a:lnTo>
                        <a:pt x="217" y="2053"/>
                      </a:lnTo>
                      <a:lnTo>
                        <a:pt x="212" y="2079"/>
                      </a:lnTo>
                      <a:lnTo>
                        <a:pt x="212" y="2079"/>
                      </a:lnTo>
                      <a:lnTo>
                        <a:pt x="210" y="2089"/>
                      </a:lnTo>
                      <a:lnTo>
                        <a:pt x="209" y="2103"/>
                      </a:lnTo>
                      <a:lnTo>
                        <a:pt x="205" y="2118"/>
                      </a:lnTo>
                      <a:lnTo>
                        <a:pt x="202" y="2134"/>
                      </a:lnTo>
                      <a:lnTo>
                        <a:pt x="197" y="2153"/>
                      </a:lnTo>
                      <a:lnTo>
                        <a:pt x="190" y="2170"/>
                      </a:lnTo>
                      <a:lnTo>
                        <a:pt x="183" y="2188"/>
                      </a:lnTo>
                      <a:lnTo>
                        <a:pt x="174" y="2203"/>
                      </a:lnTo>
                      <a:lnTo>
                        <a:pt x="164" y="2217"/>
                      </a:lnTo>
                      <a:lnTo>
                        <a:pt x="153" y="2227"/>
                      </a:lnTo>
                      <a:lnTo>
                        <a:pt x="153" y="2227"/>
                      </a:lnTo>
                      <a:lnTo>
                        <a:pt x="150" y="2229"/>
                      </a:lnTo>
                      <a:lnTo>
                        <a:pt x="147" y="2229"/>
                      </a:lnTo>
                      <a:lnTo>
                        <a:pt x="145" y="2229"/>
                      </a:lnTo>
                      <a:lnTo>
                        <a:pt x="143" y="2227"/>
                      </a:lnTo>
                      <a:lnTo>
                        <a:pt x="141" y="2226"/>
                      </a:lnTo>
                      <a:lnTo>
                        <a:pt x="138" y="2222"/>
                      </a:lnTo>
                      <a:lnTo>
                        <a:pt x="136" y="2220"/>
                      </a:lnTo>
                      <a:lnTo>
                        <a:pt x="133" y="2217"/>
                      </a:lnTo>
                      <a:lnTo>
                        <a:pt x="129" y="2215"/>
                      </a:lnTo>
                      <a:lnTo>
                        <a:pt x="126" y="2213"/>
                      </a:lnTo>
                      <a:lnTo>
                        <a:pt x="126" y="2213"/>
                      </a:lnTo>
                      <a:lnTo>
                        <a:pt x="117" y="2210"/>
                      </a:lnTo>
                      <a:lnTo>
                        <a:pt x="109" y="2207"/>
                      </a:lnTo>
                      <a:lnTo>
                        <a:pt x="98" y="2200"/>
                      </a:lnTo>
                      <a:lnTo>
                        <a:pt x="90" y="2193"/>
                      </a:lnTo>
                      <a:lnTo>
                        <a:pt x="79" y="2184"/>
                      </a:lnTo>
                      <a:lnTo>
                        <a:pt x="71" y="2175"/>
                      </a:lnTo>
                      <a:lnTo>
                        <a:pt x="62" y="2169"/>
                      </a:lnTo>
                      <a:lnTo>
                        <a:pt x="53" y="2160"/>
                      </a:lnTo>
                      <a:lnTo>
                        <a:pt x="46" y="2151"/>
                      </a:lnTo>
                      <a:lnTo>
                        <a:pt x="39" y="2146"/>
                      </a:lnTo>
                      <a:lnTo>
                        <a:pt x="39" y="2146"/>
                      </a:lnTo>
                      <a:lnTo>
                        <a:pt x="27" y="2132"/>
                      </a:lnTo>
                      <a:lnTo>
                        <a:pt x="17" y="2120"/>
                      </a:lnTo>
                      <a:lnTo>
                        <a:pt x="10" y="2108"/>
                      </a:lnTo>
                      <a:lnTo>
                        <a:pt x="3" y="2094"/>
                      </a:lnTo>
                      <a:lnTo>
                        <a:pt x="1" y="2079"/>
                      </a:lnTo>
                      <a:lnTo>
                        <a:pt x="0" y="2060"/>
                      </a:lnTo>
                      <a:lnTo>
                        <a:pt x="3" y="2039"/>
                      </a:lnTo>
                      <a:lnTo>
                        <a:pt x="8" y="2015"/>
                      </a:lnTo>
                      <a:lnTo>
                        <a:pt x="19" y="1985"/>
                      </a:lnTo>
                      <a:lnTo>
                        <a:pt x="31" y="1951"/>
                      </a:lnTo>
                      <a:lnTo>
                        <a:pt x="31" y="1951"/>
                      </a:lnTo>
                      <a:lnTo>
                        <a:pt x="71" y="1856"/>
                      </a:lnTo>
                      <a:lnTo>
                        <a:pt x="105" y="1771"/>
                      </a:lnTo>
                      <a:lnTo>
                        <a:pt x="138" y="1693"/>
                      </a:lnTo>
                      <a:lnTo>
                        <a:pt x="166" y="1624"/>
                      </a:lnTo>
                      <a:lnTo>
                        <a:pt x="190" y="1560"/>
                      </a:lnTo>
                      <a:lnTo>
                        <a:pt x="210" y="1503"/>
                      </a:lnTo>
                      <a:lnTo>
                        <a:pt x="228" y="1451"/>
                      </a:lnTo>
                      <a:lnTo>
                        <a:pt x="242" y="1405"/>
                      </a:lnTo>
                      <a:lnTo>
                        <a:pt x="252" y="1360"/>
                      </a:lnTo>
                      <a:lnTo>
                        <a:pt x="257" y="1318"/>
                      </a:lnTo>
                      <a:lnTo>
                        <a:pt x="257" y="1318"/>
                      </a:lnTo>
                      <a:lnTo>
                        <a:pt x="264" y="1277"/>
                      </a:lnTo>
                      <a:lnTo>
                        <a:pt x="273" y="1235"/>
                      </a:lnTo>
                      <a:lnTo>
                        <a:pt x="285" y="1196"/>
                      </a:lnTo>
                      <a:lnTo>
                        <a:pt x="299" y="1154"/>
                      </a:lnTo>
                      <a:lnTo>
                        <a:pt x="314" y="1114"/>
                      </a:lnTo>
                      <a:lnTo>
                        <a:pt x="331" y="1076"/>
                      </a:lnTo>
                      <a:lnTo>
                        <a:pt x="347" y="1038"/>
                      </a:lnTo>
                      <a:lnTo>
                        <a:pt x="364" y="1002"/>
                      </a:lnTo>
                      <a:lnTo>
                        <a:pt x="380" y="968"/>
                      </a:lnTo>
                      <a:lnTo>
                        <a:pt x="394" y="935"/>
                      </a:lnTo>
                      <a:lnTo>
                        <a:pt x="394" y="935"/>
                      </a:lnTo>
                      <a:lnTo>
                        <a:pt x="406" y="888"/>
                      </a:lnTo>
                      <a:lnTo>
                        <a:pt x="414" y="814"/>
                      </a:lnTo>
                      <a:lnTo>
                        <a:pt x="421" y="720"/>
                      </a:lnTo>
                      <a:lnTo>
                        <a:pt x="428" y="612"/>
                      </a:lnTo>
                      <a:lnTo>
                        <a:pt x="433" y="496"/>
                      </a:lnTo>
                      <a:lnTo>
                        <a:pt x="440" y="377"/>
                      </a:lnTo>
                      <a:lnTo>
                        <a:pt x="449" y="261"/>
                      </a:lnTo>
                      <a:lnTo>
                        <a:pt x="461" y="155"/>
                      </a:lnTo>
                      <a:lnTo>
                        <a:pt x="477" y="67"/>
                      </a:lnTo>
                      <a:lnTo>
                        <a:pt x="496" y="0"/>
                      </a:lnTo>
                      <a:lnTo>
                        <a:pt x="496" y="0"/>
                      </a:lnTo>
                      <a:lnTo>
                        <a:pt x="497" y="0"/>
                      </a:lnTo>
                      <a:lnTo>
                        <a:pt x="501" y="3"/>
                      </a:lnTo>
                      <a:lnTo>
                        <a:pt x="506" y="9"/>
                      </a:lnTo>
                      <a:lnTo>
                        <a:pt x="511" y="17"/>
                      </a:lnTo>
                      <a:lnTo>
                        <a:pt x="518" y="31"/>
                      </a:lnTo>
                      <a:lnTo>
                        <a:pt x="525" y="48"/>
                      </a:lnTo>
                      <a:lnTo>
                        <a:pt x="532" y="72"/>
                      </a:lnTo>
                      <a:lnTo>
                        <a:pt x="537" y="104"/>
                      </a:lnTo>
                      <a:lnTo>
                        <a:pt x="540" y="142"/>
                      </a:lnTo>
                      <a:lnTo>
                        <a:pt x="542" y="188"/>
                      </a:lnTo>
                      <a:lnTo>
                        <a:pt x="542" y="188"/>
                      </a:lnTo>
                      <a:close/>
                    </a:path>
                  </a:pathLst>
                </a:custGeom>
                <a:solidFill>
                  <a:srgbClr val="EFB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08" name="Freeform 76"/>
                <p:cNvSpPr>
                  <a:spLocks/>
                </p:cNvSpPr>
                <p:nvPr/>
              </p:nvSpPr>
              <p:spPr bwMode="auto">
                <a:xfrm>
                  <a:off x="2779" y="1525"/>
                  <a:ext cx="377" cy="654"/>
                </a:xfrm>
                <a:custGeom>
                  <a:avLst/>
                  <a:gdLst>
                    <a:gd name="T0" fmla="*/ 480 w 755"/>
                    <a:gd name="T1" fmla="*/ 535 h 1306"/>
                    <a:gd name="T2" fmla="*/ 523 w 755"/>
                    <a:gd name="T3" fmla="*/ 430 h 1306"/>
                    <a:gd name="T4" fmla="*/ 565 w 755"/>
                    <a:gd name="T5" fmla="*/ 338 h 1306"/>
                    <a:gd name="T6" fmla="*/ 605 w 755"/>
                    <a:gd name="T7" fmla="*/ 261 h 1306"/>
                    <a:gd name="T8" fmla="*/ 641 w 755"/>
                    <a:gd name="T9" fmla="*/ 197 h 1306"/>
                    <a:gd name="T10" fmla="*/ 674 w 755"/>
                    <a:gd name="T11" fmla="*/ 143 h 1306"/>
                    <a:gd name="T12" fmla="*/ 703 w 755"/>
                    <a:gd name="T13" fmla="*/ 100 h 1306"/>
                    <a:gd name="T14" fmla="*/ 726 w 755"/>
                    <a:gd name="T15" fmla="*/ 65 h 1306"/>
                    <a:gd name="T16" fmla="*/ 743 w 755"/>
                    <a:gd name="T17" fmla="*/ 38 h 1306"/>
                    <a:gd name="T18" fmla="*/ 751 w 755"/>
                    <a:gd name="T19" fmla="*/ 17 h 1306"/>
                    <a:gd name="T20" fmla="*/ 751 w 755"/>
                    <a:gd name="T21" fmla="*/ 0 h 1306"/>
                    <a:gd name="T22" fmla="*/ 751 w 755"/>
                    <a:gd name="T23" fmla="*/ 0 h 1306"/>
                    <a:gd name="T24" fmla="*/ 755 w 755"/>
                    <a:gd name="T25" fmla="*/ 34 h 1306"/>
                    <a:gd name="T26" fmla="*/ 748 w 755"/>
                    <a:gd name="T27" fmla="*/ 72 h 1306"/>
                    <a:gd name="T28" fmla="*/ 732 w 755"/>
                    <a:gd name="T29" fmla="*/ 114 h 1306"/>
                    <a:gd name="T30" fmla="*/ 710 w 755"/>
                    <a:gd name="T31" fmla="*/ 157 h 1306"/>
                    <a:gd name="T32" fmla="*/ 686 w 755"/>
                    <a:gd name="T33" fmla="*/ 200 h 1306"/>
                    <a:gd name="T34" fmla="*/ 658 w 755"/>
                    <a:gd name="T35" fmla="*/ 242 h 1306"/>
                    <a:gd name="T36" fmla="*/ 632 w 755"/>
                    <a:gd name="T37" fmla="*/ 280 h 1306"/>
                    <a:gd name="T38" fmla="*/ 610 w 755"/>
                    <a:gd name="T39" fmla="*/ 316 h 1306"/>
                    <a:gd name="T40" fmla="*/ 593 w 755"/>
                    <a:gd name="T41" fmla="*/ 344 h 1306"/>
                    <a:gd name="T42" fmla="*/ 584 w 755"/>
                    <a:gd name="T43" fmla="*/ 366 h 1306"/>
                    <a:gd name="T44" fmla="*/ 584 w 755"/>
                    <a:gd name="T45" fmla="*/ 366 h 1306"/>
                    <a:gd name="T46" fmla="*/ 575 w 755"/>
                    <a:gd name="T47" fmla="*/ 390 h 1306"/>
                    <a:gd name="T48" fmla="*/ 561 w 755"/>
                    <a:gd name="T49" fmla="*/ 421 h 1306"/>
                    <a:gd name="T50" fmla="*/ 542 w 755"/>
                    <a:gd name="T51" fmla="*/ 463 h 1306"/>
                    <a:gd name="T52" fmla="*/ 518 w 755"/>
                    <a:gd name="T53" fmla="*/ 508 h 1306"/>
                    <a:gd name="T54" fmla="*/ 492 w 755"/>
                    <a:gd name="T55" fmla="*/ 558 h 1306"/>
                    <a:gd name="T56" fmla="*/ 463 w 755"/>
                    <a:gd name="T57" fmla="*/ 611 h 1306"/>
                    <a:gd name="T58" fmla="*/ 435 w 755"/>
                    <a:gd name="T59" fmla="*/ 667 h 1306"/>
                    <a:gd name="T60" fmla="*/ 406 w 755"/>
                    <a:gd name="T61" fmla="*/ 720 h 1306"/>
                    <a:gd name="T62" fmla="*/ 380 w 755"/>
                    <a:gd name="T63" fmla="*/ 770 h 1306"/>
                    <a:gd name="T64" fmla="*/ 354 w 755"/>
                    <a:gd name="T65" fmla="*/ 819 h 1306"/>
                    <a:gd name="T66" fmla="*/ 354 w 755"/>
                    <a:gd name="T67" fmla="*/ 819 h 1306"/>
                    <a:gd name="T68" fmla="*/ 328 w 755"/>
                    <a:gd name="T69" fmla="*/ 867 h 1306"/>
                    <a:gd name="T70" fmla="*/ 294 w 755"/>
                    <a:gd name="T71" fmla="*/ 921 h 1306"/>
                    <a:gd name="T72" fmla="*/ 254 w 755"/>
                    <a:gd name="T73" fmla="*/ 979 h 1306"/>
                    <a:gd name="T74" fmla="*/ 211 w 755"/>
                    <a:gd name="T75" fmla="*/ 1038 h 1306"/>
                    <a:gd name="T76" fmla="*/ 166 w 755"/>
                    <a:gd name="T77" fmla="*/ 1095 h 1306"/>
                    <a:gd name="T78" fmla="*/ 123 w 755"/>
                    <a:gd name="T79" fmla="*/ 1152 h 1306"/>
                    <a:gd name="T80" fmla="*/ 83 w 755"/>
                    <a:gd name="T81" fmla="*/ 1202 h 1306"/>
                    <a:gd name="T82" fmla="*/ 46 w 755"/>
                    <a:gd name="T83" fmla="*/ 1246 h 1306"/>
                    <a:gd name="T84" fmla="*/ 19 w 755"/>
                    <a:gd name="T85" fmla="*/ 1282 h 1306"/>
                    <a:gd name="T86" fmla="*/ 0 w 755"/>
                    <a:gd name="T87" fmla="*/ 1306 h 1306"/>
                    <a:gd name="T88" fmla="*/ 0 w 755"/>
                    <a:gd name="T89" fmla="*/ 1306 h 1306"/>
                    <a:gd name="T90" fmla="*/ 5 w 755"/>
                    <a:gd name="T91" fmla="*/ 1299 h 1306"/>
                    <a:gd name="T92" fmla="*/ 31 w 755"/>
                    <a:gd name="T93" fmla="*/ 1259 h 1306"/>
                    <a:gd name="T94" fmla="*/ 76 w 755"/>
                    <a:gd name="T95" fmla="*/ 1197 h 1306"/>
                    <a:gd name="T96" fmla="*/ 135 w 755"/>
                    <a:gd name="T97" fmla="*/ 1112 h 1306"/>
                    <a:gd name="T98" fmla="*/ 200 w 755"/>
                    <a:gd name="T99" fmla="*/ 1016 h 1306"/>
                    <a:gd name="T100" fmla="*/ 268 w 755"/>
                    <a:gd name="T101" fmla="*/ 912 h 1306"/>
                    <a:gd name="T102" fmla="*/ 335 w 755"/>
                    <a:gd name="T103" fmla="*/ 805 h 1306"/>
                    <a:gd name="T104" fmla="*/ 397 w 755"/>
                    <a:gd name="T105" fmla="*/ 703 h 1306"/>
                    <a:gd name="T106" fmla="*/ 447 w 755"/>
                    <a:gd name="T107" fmla="*/ 611 h 1306"/>
                    <a:gd name="T108" fmla="*/ 480 w 755"/>
                    <a:gd name="T109" fmla="*/ 535 h 1306"/>
                    <a:gd name="T110" fmla="*/ 480 w 755"/>
                    <a:gd name="T111" fmla="*/ 535 h 1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55" h="1306">
                      <a:moveTo>
                        <a:pt x="480" y="535"/>
                      </a:moveTo>
                      <a:lnTo>
                        <a:pt x="523" y="430"/>
                      </a:lnTo>
                      <a:lnTo>
                        <a:pt x="565" y="338"/>
                      </a:lnTo>
                      <a:lnTo>
                        <a:pt x="605" y="261"/>
                      </a:lnTo>
                      <a:lnTo>
                        <a:pt x="641" y="197"/>
                      </a:lnTo>
                      <a:lnTo>
                        <a:pt x="674" y="143"/>
                      </a:lnTo>
                      <a:lnTo>
                        <a:pt x="703" y="100"/>
                      </a:lnTo>
                      <a:lnTo>
                        <a:pt x="726" y="65"/>
                      </a:lnTo>
                      <a:lnTo>
                        <a:pt x="743" y="38"/>
                      </a:lnTo>
                      <a:lnTo>
                        <a:pt x="751" y="17"/>
                      </a:lnTo>
                      <a:lnTo>
                        <a:pt x="751" y="0"/>
                      </a:lnTo>
                      <a:lnTo>
                        <a:pt x="751" y="0"/>
                      </a:lnTo>
                      <a:lnTo>
                        <a:pt x="755" y="34"/>
                      </a:lnTo>
                      <a:lnTo>
                        <a:pt x="748" y="72"/>
                      </a:lnTo>
                      <a:lnTo>
                        <a:pt x="732" y="114"/>
                      </a:lnTo>
                      <a:lnTo>
                        <a:pt x="710" y="157"/>
                      </a:lnTo>
                      <a:lnTo>
                        <a:pt x="686" y="200"/>
                      </a:lnTo>
                      <a:lnTo>
                        <a:pt x="658" y="242"/>
                      </a:lnTo>
                      <a:lnTo>
                        <a:pt x="632" y="280"/>
                      </a:lnTo>
                      <a:lnTo>
                        <a:pt x="610" y="316"/>
                      </a:lnTo>
                      <a:lnTo>
                        <a:pt x="593" y="344"/>
                      </a:lnTo>
                      <a:lnTo>
                        <a:pt x="584" y="366"/>
                      </a:lnTo>
                      <a:lnTo>
                        <a:pt x="584" y="366"/>
                      </a:lnTo>
                      <a:lnTo>
                        <a:pt x="575" y="390"/>
                      </a:lnTo>
                      <a:lnTo>
                        <a:pt x="561" y="421"/>
                      </a:lnTo>
                      <a:lnTo>
                        <a:pt x="542" y="463"/>
                      </a:lnTo>
                      <a:lnTo>
                        <a:pt x="518" y="508"/>
                      </a:lnTo>
                      <a:lnTo>
                        <a:pt x="492" y="558"/>
                      </a:lnTo>
                      <a:lnTo>
                        <a:pt x="463" y="611"/>
                      </a:lnTo>
                      <a:lnTo>
                        <a:pt x="435" y="667"/>
                      </a:lnTo>
                      <a:lnTo>
                        <a:pt x="406" y="720"/>
                      </a:lnTo>
                      <a:lnTo>
                        <a:pt x="380" y="770"/>
                      </a:lnTo>
                      <a:lnTo>
                        <a:pt x="354" y="819"/>
                      </a:lnTo>
                      <a:lnTo>
                        <a:pt x="354" y="819"/>
                      </a:lnTo>
                      <a:lnTo>
                        <a:pt x="328" y="867"/>
                      </a:lnTo>
                      <a:lnTo>
                        <a:pt x="294" y="921"/>
                      </a:lnTo>
                      <a:lnTo>
                        <a:pt x="254" y="979"/>
                      </a:lnTo>
                      <a:lnTo>
                        <a:pt x="211" y="1038"/>
                      </a:lnTo>
                      <a:lnTo>
                        <a:pt x="166" y="1095"/>
                      </a:lnTo>
                      <a:lnTo>
                        <a:pt x="123" y="1152"/>
                      </a:lnTo>
                      <a:lnTo>
                        <a:pt x="83" y="1202"/>
                      </a:lnTo>
                      <a:lnTo>
                        <a:pt x="46" y="1246"/>
                      </a:lnTo>
                      <a:lnTo>
                        <a:pt x="19" y="1282"/>
                      </a:lnTo>
                      <a:lnTo>
                        <a:pt x="0" y="1306"/>
                      </a:lnTo>
                      <a:lnTo>
                        <a:pt x="0" y="1306"/>
                      </a:lnTo>
                      <a:lnTo>
                        <a:pt x="5" y="1299"/>
                      </a:lnTo>
                      <a:lnTo>
                        <a:pt x="31" y="1259"/>
                      </a:lnTo>
                      <a:lnTo>
                        <a:pt x="76" y="1197"/>
                      </a:lnTo>
                      <a:lnTo>
                        <a:pt x="135" y="1112"/>
                      </a:lnTo>
                      <a:lnTo>
                        <a:pt x="200" y="1016"/>
                      </a:lnTo>
                      <a:lnTo>
                        <a:pt x="268" y="912"/>
                      </a:lnTo>
                      <a:lnTo>
                        <a:pt x="335" y="805"/>
                      </a:lnTo>
                      <a:lnTo>
                        <a:pt x="397" y="703"/>
                      </a:lnTo>
                      <a:lnTo>
                        <a:pt x="447" y="611"/>
                      </a:lnTo>
                      <a:lnTo>
                        <a:pt x="480" y="535"/>
                      </a:lnTo>
                      <a:lnTo>
                        <a:pt x="480" y="535"/>
                      </a:lnTo>
                      <a:close/>
                    </a:path>
                  </a:pathLst>
                </a:custGeom>
                <a:solidFill>
                  <a:srgbClr val="CB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09" name="Freeform 77"/>
                <p:cNvSpPr>
                  <a:spLocks/>
                </p:cNvSpPr>
                <p:nvPr/>
              </p:nvSpPr>
              <p:spPr bwMode="auto">
                <a:xfrm>
                  <a:off x="2661" y="1080"/>
                  <a:ext cx="556" cy="1111"/>
                </a:xfrm>
                <a:custGeom>
                  <a:avLst/>
                  <a:gdLst>
                    <a:gd name="T0" fmla="*/ 1106 w 1111"/>
                    <a:gd name="T1" fmla="*/ 115 h 2220"/>
                    <a:gd name="T2" fmla="*/ 1082 w 1111"/>
                    <a:gd name="T3" fmla="*/ 243 h 2220"/>
                    <a:gd name="T4" fmla="*/ 1045 w 1111"/>
                    <a:gd name="T5" fmla="*/ 442 h 2220"/>
                    <a:gd name="T6" fmla="*/ 1014 w 1111"/>
                    <a:gd name="T7" fmla="*/ 653 h 2220"/>
                    <a:gd name="T8" fmla="*/ 1000 w 1111"/>
                    <a:gd name="T9" fmla="*/ 819 h 2220"/>
                    <a:gd name="T10" fmla="*/ 1004 w 1111"/>
                    <a:gd name="T11" fmla="*/ 867 h 2220"/>
                    <a:gd name="T12" fmla="*/ 1005 w 1111"/>
                    <a:gd name="T13" fmla="*/ 940 h 2220"/>
                    <a:gd name="T14" fmla="*/ 980 w 1111"/>
                    <a:gd name="T15" fmla="*/ 1028 h 2220"/>
                    <a:gd name="T16" fmla="*/ 942 w 1111"/>
                    <a:gd name="T17" fmla="*/ 1114 h 2220"/>
                    <a:gd name="T18" fmla="*/ 905 w 1111"/>
                    <a:gd name="T19" fmla="*/ 1192 h 2220"/>
                    <a:gd name="T20" fmla="*/ 885 w 1111"/>
                    <a:gd name="T21" fmla="*/ 1244 h 2220"/>
                    <a:gd name="T22" fmla="*/ 874 w 1111"/>
                    <a:gd name="T23" fmla="*/ 1270 h 2220"/>
                    <a:gd name="T24" fmla="*/ 834 w 1111"/>
                    <a:gd name="T25" fmla="*/ 1344 h 2220"/>
                    <a:gd name="T26" fmla="*/ 777 w 1111"/>
                    <a:gd name="T27" fmla="*/ 1436 h 2220"/>
                    <a:gd name="T28" fmla="*/ 713 w 1111"/>
                    <a:gd name="T29" fmla="*/ 1536 h 2220"/>
                    <a:gd name="T30" fmla="*/ 655 w 1111"/>
                    <a:gd name="T31" fmla="*/ 1633 h 2220"/>
                    <a:gd name="T32" fmla="*/ 631 w 1111"/>
                    <a:gd name="T33" fmla="*/ 1678 h 2220"/>
                    <a:gd name="T34" fmla="*/ 567 w 1111"/>
                    <a:gd name="T35" fmla="*/ 1785 h 2220"/>
                    <a:gd name="T36" fmla="*/ 477 w 1111"/>
                    <a:gd name="T37" fmla="*/ 1909 h 2220"/>
                    <a:gd name="T38" fmla="*/ 382 w 1111"/>
                    <a:gd name="T39" fmla="*/ 2034 h 2220"/>
                    <a:gd name="T40" fmla="*/ 300 w 1111"/>
                    <a:gd name="T41" fmla="*/ 2139 h 2220"/>
                    <a:gd name="T42" fmla="*/ 250 w 1111"/>
                    <a:gd name="T43" fmla="*/ 2201 h 2220"/>
                    <a:gd name="T44" fmla="*/ 242 w 1111"/>
                    <a:gd name="T45" fmla="*/ 2210 h 2220"/>
                    <a:gd name="T46" fmla="*/ 223 w 1111"/>
                    <a:gd name="T47" fmla="*/ 2220 h 2220"/>
                    <a:gd name="T48" fmla="*/ 195 w 1111"/>
                    <a:gd name="T49" fmla="*/ 2220 h 2220"/>
                    <a:gd name="T50" fmla="*/ 162 w 1111"/>
                    <a:gd name="T51" fmla="*/ 2213 h 2220"/>
                    <a:gd name="T52" fmla="*/ 123 w 1111"/>
                    <a:gd name="T53" fmla="*/ 2199 h 2220"/>
                    <a:gd name="T54" fmla="*/ 102 w 1111"/>
                    <a:gd name="T55" fmla="*/ 2189 h 2220"/>
                    <a:gd name="T56" fmla="*/ 60 w 1111"/>
                    <a:gd name="T57" fmla="*/ 2167 h 2220"/>
                    <a:gd name="T58" fmla="*/ 26 w 1111"/>
                    <a:gd name="T59" fmla="*/ 2137 h 2220"/>
                    <a:gd name="T60" fmla="*/ 3 w 1111"/>
                    <a:gd name="T61" fmla="*/ 2094 h 2220"/>
                    <a:gd name="T62" fmla="*/ 0 w 1111"/>
                    <a:gd name="T63" fmla="*/ 2035 h 2220"/>
                    <a:gd name="T64" fmla="*/ 24 w 1111"/>
                    <a:gd name="T65" fmla="*/ 1952 h 2220"/>
                    <a:gd name="T66" fmla="*/ 64 w 1111"/>
                    <a:gd name="T67" fmla="*/ 1857 h 2220"/>
                    <a:gd name="T68" fmla="*/ 129 w 1111"/>
                    <a:gd name="T69" fmla="*/ 1695 h 2220"/>
                    <a:gd name="T70" fmla="*/ 183 w 1111"/>
                    <a:gd name="T71" fmla="*/ 1562 h 2220"/>
                    <a:gd name="T72" fmla="*/ 221 w 1111"/>
                    <a:gd name="T73" fmla="*/ 1453 h 2220"/>
                    <a:gd name="T74" fmla="*/ 243 w 1111"/>
                    <a:gd name="T75" fmla="*/ 1361 h 2220"/>
                    <a:gd name="T76" fmla="*/ 250 w 1111"/>
                    <a:gd name="T77" fmla="*/ 1318 h 2220"/>
                    <a:gd name="T78" fmla="*/ 266 w 1111"/>
                    <a:gd name="T79" fmla="*/ 1235 h 2220"/>
                    <a:gd name="T80" fmla="*/ 292 w 1111"/>
                    <a:gd name="T81" fmla="*/ 1151 h 2220"/>
                    <a:gd name="T82" fmla="*/ 325 w 1111"/>
                    <a:gd name="T83" fmla="*/ 1068 h 2220"/>
                    <a:gd name="T84" fmla="*/ 359 w 1111"/>
                    <a:gd name="T85" fmla="*/ 990 h 2220"/>
                    <a:gd name="T86" fmla="*/ 389 w 1111"/>
                    <a:gd name="T87" fmla="*/ 921 h 2220"/>
                    <a:gd name="T88" fmla="*/ 401 w 1111"/>
                    <a:gd name="T89" fmla="*/ 874 h 2220"/>
                    <a:gd name="T90" fmla="*/ 416 w 1111"/>
                    <a:gd name="T91" fmla="*/ 710 h 2220"/>
                    <a:gd name="T92" fmla="*/ 428 w 1111"/>
                    <a:gd name="T93" fmla="*/ 489 h 2220"/>
                    <a:gd name="T94" fmla="*/ 442 w 1111"/>
                    <a:gd name="T95" fmla="*/ 259 h 2220"/>
                    <a:gd name="T96" fmla="*/ 468 w 1111"/>
                    <a:gd name="T97" fmla="*/ 67 h 2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11" h="2220">
                      <a:moveTo>
                        <a:pt x="1111" y="96"/>
                      </a:moveTo>
                      <a:lnTo>
                        <a:pt x="1106" y="115"/>
                      </a:lnTo>
                      <a:lnTo>
                        <a:pt x="1095" y="167"/>
                      </a:lnTo>
                      <a:lnTo>
                        <a:pt x="1082" y="243"/>
                      </a:lnTo>
                      <a:lnTo>
                        <a:pt x="1064" y="337"/>
                      </a:lnTo>
                      <a:lnTo>
                        <a:pt x="1045" y="442"/>
                      </a:lnTo>
                      <a:lnTo>
                        <a:pt x="1028" y="549"/>
                      </a:lnTo>
                      <a:lnTo>
                        <a:pt x="1014" y="653"/>
                      </a:lnTo>
                      <a:lnTo>
                        <a:pt x="1004" y="746"/>
                      </a:lnTo>
                      <a:lnTo>
                        <a:pt x="1000" y="819"/>
                      </a:lnTo>
                      <a:lnTo>
                        <a:pt x="1004" y="867"/>
                      </a:lnTo>
                      <a:lnTo>
                        <a:pt x="1004" y="867"/>
                      </a:lnTo>
                      <a:lnTo>
                        <a:pt x="1009" y="902"/>
                      </a:lnTo>
                      <a:lnTo>
                        <a:pt x="1005" y="940"/>
                      </a:lnTo>
                      <a:lnTo>
                        <a:pt x="995" y="983"/>
                      </a:lnTo>
                      <a:lnTo>
                        <a:pt x="980" y="1028"/>
                      </a:lnTo>
                      <a:lnTo>
                        <a:pt x="961" y="1071"/>
                      </a:lnTo>
                      <a:lnTo>
                        <a:pt x="942" y="1114"/>
                      </a:lnTo>
                      <a:lnTo>
                        <a:pt x="923" y="1156"/>
                      </a:lnTo>
                      <a:lnTo>
                        <a:pt x="905" y="1192"/>
                      </a:lnTo>
                      <a:lnTo>
                        <a:pt x="891" y="1221"/>
                      </a:lnTo>
                      <a:lnTo>
                        <a:pt x="885" y="1244"/>
                      </a:lnTo>
                      <a:lnTo>
                        <a:pt x="885" y="1244"/>
                      </a:lnTo>
                      <a:lnTo>
                        <a:pt x="874" y="1270"/>
                      </a:lnTo>
                      <a:lnTo>
                        <a:pt x="857" y="1304"/>
                      </a:lnTo>
                      <a:lnTo>
                        <a:pt x="834" y="1344"/>
                      </a:lnTo>
                      <a:lnTo>
                        <a:pt x="807" y="1387"/>
                      </a:lnTo>
                      <a:lnTo>
                        <a:pt x="777" y="1436"/>
                      </a:lnTo>
                      <a:lnTo>
                        <a:pt x="745" y="1486"/>
                      </a:lnTo>
                      <a:lnTo>
                        <a:pt x="713" y="1536"/>
                      </a:lnTo>
                      <a:lnTo>
                        <a:pt x="682" y="1584"/>
                      </a:lnTo>
                      <a:lnTo>
                        <a:pt x="655" y="1633"/>
                      </a:lnTo>
                      <a:lnTo>
                        <a:pt x="631" y="1678"/>
                      </a:lnTo>
                      <a:lnTo>
                        <a:pt x="631" y="1678"/>
                      </a:lnTo>
                      <a:lnTo>
                        <a:pt x="603" y="1728"/>
                      </a:lnTo>
                      <a:lnTo>
                        <a:pt x="567" y="1785"/>
                      </a:lnTo>
                      <a:lnTo>
                        <a:pt x="523" y="1845"/>
                      </a:lnTo>
                      <a:lnTo>
                        <a:pt x="477" y="1909"/>
                      </a:lnTo>
                      <a:lnTo>
                        <a:pt x="428" y="1973"/>
                      </a:lnTo>
                      <a:lnTo>
                        <a:pt x="382" y="2034"/>
                      </a:lnTo>
                      <a:lnTo>
                        <a:pt x="339" y="2091"/>
                      </a:lnTo>
                      <a:lnTo>
                        <a:pt x="300" y="2139"/>
                      </a:lnTo>
                      <a:lnTo>
                        <a:pt x="269" y="2175"/>
                      </a:lnTo>
                      <a:lnTo>
                        <a:pt x="250" y="2201"/>
                      </a:lnTo>
                      <a:lnTo>
                        <a:pt x="250" y="2201"/>
                      </a:lnTo>
                      <a:lnTo>
                        <a:pt x="242" y="2210"/>
                      </a:lnTo>
                      <a:lnTo>
                        <a:pt x="233" y="2215"/>
                      </a:lnTo>
                      <a:lnTo>
                        <a:pt x="223" y="2220"/>
                      </a:lnTo>
                      <a:lnTo>
                        <a:pt x="209" y="2220"/>
                      </a:lnTo>
                      <a:lnTo>
                        <a:pt x="195" y="2220"/>
                      </a:lnTo>
                      <a:lnTo>
                        <a:pt x="180" y="2218"/>
                      </a:lnTo>
                      <a:lnTo>
                        <a:pt x="162" y="2213"/>
                      </a:lnTo>
                      <a:lnTo>
                        <a:pt x="143" y="2206"/>
                      </a:lnTo>
                      <a:lnTo>
                        <a:pt x="123" y="2199"/>
                      </a:lnTo>
                      <a:lnTo>
                        <a:pt x="102" y="2189"/>
                      </a:lnTo>
                      <a:lnTo>
                        <a:pt x="102" y="2189"/>
                      </a:lnTo>
                      <a:lnTo>
                        <a:pt x="79" y="2179"/>
                      </a:lnTo>
                      <a:lnTo>
                        <a:pt x="60" y="2167"/>
                      </a:lnTo>
                      <a:lnTo>
                        <a:pt x="41" y="2153"/>
                      </a:lnTo>
                      <a:lnTo>
                        <a:pt x="26" y="2137"/>
                      </a:lnTo>
                      <a:lnTo>
                        <a:pt x="12" y="2117"/>
                      </a:lnTo>
                      <a:lnTo>
                        <a:pt x="3" y="2094"/>
                      </a:lnTo>
                      <a:lnTo>
                        <a:pt x="0" y="2066"/>
                      </a:lnTo>
                      <a:lnTo>
                        <a:pt x="0" y="2035"/>
                      </a:lnTo>
                      <a:lnTo>
                        <a:pt x="8" y="1997"/>
                      </a:lnTo>
                      <a:lnTo>
                        <a:pt x="24" y="1952"/>
                      </a:lnTo>
                      <a:lnTo>
                        <a:pt x="24" y="1952"/>
                      </a:lnTo>
                      <a:lnTo>
                        <a:pt x="64" y="1857"/>
                      </a:lnTo>
                      <a:lnTo>
                        <a:pt x="98" y="1773"/>
                      </a:lnTo>
                      <a:lnTo>
                        <a:pt x="129" y="1695"/>
                      </a:lnTo>
                      <a:lnTo>
                        <a:pt x="159" y="1626"/>
                      </a:lnTo>
                      <a:lnTo>
                        <a:pt x="183" y="1562"/>
                      </a:lnTo>
                      <a:lnTo>
                        <a:pt x="204" y="1505"/>
                      </a:lnTo>
                      <a:lnTo>
                        <a:pt x="221" y="1453"/>
                      </a:lnTo>
                      <a:lnTo>
                        <a:pt x="235" y="1405"/>
                      </a:lnTo>
                      <a:lnTo>
                        <a:pt x="243" y="1361"/>
                      </a:lnTo>
                      <a:lnTo>
                        <a:pt x="250" y="1318"/>
                      </a:lnTo>
                      <a:lnTo>
                        <a:pt x="250" y="1318"/>
                      </a:lnTo>
                      <a:lnTo>
                        <a:pt x="257" y="1278"/>
                      </a:lnTo>
                      <a:lnTo>
                        <a:pt x="266" y="1235"/>
                      </a:lnTo>
                      <a:lnTo>
                        <a:pt x="278" y="1194"/>
                      </a:lnTo>
                      <a:lnTo>
                        <a:pt x="292" y="1151"/>
                      </a:lnTo>
                      <a:lnTo>
                        <a:pt x="309" y="1109"/>
                      </a:lnTo>
                      <a:lnTo>
                        <a:pt x="325" y="1068"/>
                      </a:lnTo>
                      <a:lnTo>
                        <a:pt x="342" y="1028"/>
                      </a:lnTo>
                      <a:lnTo>
                        <a:pt x="359" y="990"/>
                      </a:lnTo>
                      <a:lnTo>
                        <a:pt x="375" y="954"/>
                      </a:lnTo>
                      <a:lnTo>
                        <a:pt x="389" y="921"/>
                      </a:lnTo>
                      <a:lnTo>
                        <a:pt x="389" y="921"/>
                      </a:lnTo>
                      <a:lnTo>
                        <a:pt x="401" y="874"/>
                      </a:lnTo>
                      <a:lnTo>
                        <a:pt x="409" y="802"/>
                      </a:lnTo>
                      <a:lnTo>
                        <a:pt x="416" y="710"/>
                      </a:lnTo>
                      <a:lnTo>
                        <a:pt x="421" y="603"/>
                      </a:lnTo>
                      <a:lnTo>
                        <a:pt x="428" y="489"/>
                      </a:lnTo>
                      <a:lnTo>
                        <a:pt x="434" y="373"/>
                      </a:lnTo>
                      <a:lnTo>
                        <a:pt x="442" y="259"/>
                      </a:lnTo>
                      <a:lnTo>
                        <a:pt x="454" y="155"/>
                      </a:lnTo>
                      <a:lnTo>
                        <a:pt x="468" y="67"/>
                      </a:lnTo>
                      <a:lnTo>
                        <a:pt x="489"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14" name="Freeform 82"/>
                <p:cNvSpPr>
                  <a:spLocks/>
                </p:cNvSpPr>
                <p:nvPr/>
              </p:nvSpPr>
              <p:spPr bwMode="auto">
                <a:xfrm>
                  <a:off x="2369" y="2115"/>
                  <a:ext cx="76" cy="190"/>
                </a:xfrm>
                <a:custGeom>
                  <a:avLst/>
                  <a:gdLst>
                    <a:gd name="T0" fmla="*/ 140 w 150"/>
                    <a:gd name="T1" fmla="*/ 368 h 378"/>
                    <a:gd name="T2" fmla="*/ 129 w 150"/>
                    <a:gd name="T3" fmla="*/ 356 h 378"/>
                    <a:gd name="T4" fmla="*/ 112 w 150"/>
                    <a:gd name="T5" fmla="*/ 332 h 378"/>
                    <a:gd name="T6" fmla="*/ 93 w 150"/>
                    <a:gd name="T7" fmla="*/ 297 h 378"/>
                    <a:gd name="T8" fmla="*/ 74 w 150"/>
                    <a:gd name="T9" fmla="*/ 256 h 378"/>
                    <a:gd name="T10" fmla="*/ 67 w 150"/>
                    <a:gd name="T11" fmla="*/ 233 h 378"/>
                    <a:gd name="T12" fmla="*/ 64 w 150"/>
                    <a:gd name="T13" fmla="*/ 219 h 378"/>
                    <a:gd name="T14" fmla="*/ 62 w 150"/>
                    <a:gd name="T15" fmla="*/ 202 h 378"/>
                    <a:gd name="T16" fmla="*/ 60 w 150"/>
                    <a:gd name="T17" fmla="*/ 186 h 378"/>
                    <a:gd name="T18" fmla="*/ 60 w 150"/>
                    <a:gd name="T19" fmla="*/ 169 h 378"/>
                    <a:gd name="T20" fmla="*/ 60 w 150"/>
                    <a:gd name="T21" fmla="*/ 155 h 378"/>
                    <a:gd name="T22" fmla="*/ 62 w 150"/>
                    <a:gd name="T23" fmla="*/ 140 h 378"/>
                    <a:gd name="T24" fmla="*/ 78 w 150"/>
                    <a:gd name="T25" fmla="*/ 109 h 378"/>
                    <a:gd name="T26" fmla="*/ 102 w 150"/>
                    <a:gd name="T27" fmla="*/ 76 h 378"/>
                    <a:gd name="T28" fmla="*/ 126 w 150"/>
                    <a:gd name="T29" fmla="*/ 48 h 378"/>
                    <a:gd name="T30" fmla="*/ 145 w 150"/>
                    <a:gd name="T31" fmla="*/ 26 h 378"/>
                    <a:gd name="T32" fmla="*/ 148 w 150"/>
                    <a:gd name="T33" fmla="*/ 19 h 378"/>
                    <a:gd name="T34" fmla="*/ 147 w 150"/>
                    <a:gd name="T35" fmla="*/ 5 h 378"/>
                    <a:gd name="T36" fmla="*/ 131 w 150"/>
                    <a:gd name="T37" fmla="*/ 17 h 378"/>
                    <a:gd name="T38" fmla="*/ 107 w 150"/>
                    <a:gd name="T39" fmla="*/ 47 h 378"/>
                    <a:gd name="T40" fmla="*/ 79 w 150"/>
                    <a:gd name="T41" fmla="*/ 83 h 378"/>
                    <a:gd name="T42" fmla="*/ 59 w 150"/>
                    <a:gd name="T43" fmla="*/ 117 h 378"/>
                    <a:gd name="T44" fmla="*/ 52 w 150"/>
                    <a:gd name="T45" fmla="*/ 133 h 378"/>
                    <a:gd name="T46" fmla="*/ 46 w 150"/>
                    <a:gd name="T47" fmla="*/ 161 h 378"/>
                    <a:gd name="T48" fmla="*/ 48 w 150"/>
                    <a:gd name="T49" fmla="*/ 183 h 378"/>
                    <a:gd name="T50" fmla="*/ 53 w 150"/>
                    <a:gd name="T51" fmla="*/ 195 h 378"/>
                    <a:gd name="T52" fmla="*/ 53 w 150"/>
                    <a:gd name="T53" fmla="*/ 197 h 378"/>
                    <a:gd name="T54" fmla="*/ 50 w 150"/>
                    <a:gd name="T55" fmla="*/ 193 h 378"/>
                    <a:gd name="T56" fmla="*/ 46 w 150"/>
                    <a:gd name="T57" fmla="*/ 178 h 378"/>
                    <a:gd name="T58" fmla="*/ 46 w 150"/>
                    <a:gd name="T59" fmla="*/ 147 h 378"/>
                    <a:gd name="T60" fmla="*/ 46 w 150"/>
                    <a:gd name="T61" fmla="*/ 109 h 378"/>
                    <a:gd name="T62" fmla="*/ 41 w 150"/>
                    <a:gd name="T63" fmla="*/ 67 h 378"/>
                    <a:gd name="T64" fmla="*/ 27 w 150"/>
                    <a:gd name="T65" fmla="*/ 28 h 378"/>
                    <a:gd name="T66" fmla="*/ 19 w 150"/>
                    <a:gd name="T67" fmla="*/ 15 h 378"/>
                    <a:gd name="T68" fmla="*/ 7 w 150"/>
                    <a:gd name="T69" fmla="*/ 0 h 378"/>
                    <a:gd name="T70" fmla="*/ 0 w 150"/>
                    <a:gd name="T71" fmla="*/ 2 h 378"/>
                    <a:gd name="T72" fmla="*/ 0 w 150"/>
                    <a:gd name="T73" fmla="*/ 15 h 378"/>
                    <a:gd name="T74" fmla="*/ 5 w 150"/>
                    <a:gd name="T75" fmla="*/ 38 h 378"/>
                    <a:gd name="T76" fmla="*/ 10 w 150"/>
                    <a:gd name="T77" fmla="*/ 52 h 378"/>
                    <a:gd name="T78" fmla="*/ 15 w 150"/>
                    <a:gd name="T79" fmla="*/ 85 h 378"/>
                    <a:gd name="T80" fmla="*/ 14 w 150"/>
                    <a:gd name="T81" fmla="*/ 123 h 378"/>
                    <a:gd name="T82" fmla="*/ 10 w 150"/>
                    <a:gd name="T83" fmla="*/ 161 h 378"/>
                    <a:gd name="T84" fmla="*/ 10 w 150"/>
                    <a:gd name="T85" fmla="*/ 192 h 378"/>
                    <a:gd name="T86" fmla="*/ 22 w 150"/>
                    <a:gd name="T87" fmla="*/ 216 h 378"/>
                    <a:gd name="T88" fmla="*/ 40 w 150"/>
                    <a:gd name="T89" fmla="*/ 235 h 378"/>
                    <a:gd name="T90" fmla="*/ 72 w 150"/>
                    <a:gd name="T91" fmla="*/ 282 h 378"/>
                    <a:gd name="T92" fmla="*/ 100 w 150"/>
                    <a:gd name="T93" fmla="*/ 330 h 378"/>
                    <a:gd name="T94" fmla="*/ 122 w 150"/>
                    <a:gd name="T95" fmla="*/ 366 h 378"/>
                    <a:gd name="T96" fmla="*/ 138 w 150"/>
                    <a:gd name="T97" fmla="*/ 378 h 378"/>
                    <a:gd name="T98" fmla="*/ 142 w 150"/>
                    <a:gd name="T99" fmla="*/ 37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0" h="378">
                      <a:moveTo>
                        <a:pt x="142" y="370"/>
                      </a:moveTo>
                      <a:lnTo>
                        <a:pt x="140" y="368"/>
                      </a:lnTo>
                      <a:lnTo>
                        <a:pt x="136" y="364"/>
                      </a:lnTo>
                      <a:lnTo>
                        <a:pt x="129" y="356"/>
                      </a:lnTo>
                      <a:lnTo>
                        <a:pt x="122" y="344"/>
                      </a:lnTo>
                      <a:lnTo>
                        <a:pt x="112" y="332"/>
                      </a:lnTo>
                      <a:lnTo>
                        <a:pt x="103" y="314"/>
                      </a:lnTo>
                      <a:lnTo>
                        <a:pt x="93" y="297"/>
                      </a:lnTo>
                      <a:lnTo>
                        <a:pt x="83" y="278"/>
                      </a:lnTo>
                      <a:lnTo>
                        <a:pt x="74" y="256"/>
                      </a:lnTo>
                      <a:lnTo>
                        <a:pt x="67" y="233"/>
                      </a:lnTo>
                      <a:lnTo>
                        <a:pt x="67" y="233"/>
                      </a:lnTo>
                      <a:lnTo>
                        <a:pt x="65" y="226"/>
                      </a:lnTo>
                      <a:lnTo>
                        <a:pt x="64" y="219"/>
                      </a:lnTo>
                      <a:lnTo>
                        <a:pt x="64" y="211"/>
                      </a:lnTo>
                      <a:lnTo>
                        <a:pt x="62" y="202"/>
                      </a:lnTo>
                      <a:lnTo>
                        <a:pt x="62" y="193"/>
                      </a:lnTo>
                      <a:lnTo>
                        <a:pt x="60" y="186"/>
                      </a:lnTo>
                      <a:lnTo>
                        <a:pt x="60" y="178"/>
                      </a:lnTo>
                      <a:lnTo>
                        <a:pt x="60" y="169"/>
                      </a:lnTo>
                      <a:lnTo>
                        <a:pt x="60" y="162"/>
                      </a:lnTo>
                      <a:lnTo>
                        <a:pt x="60" y="155"/>
                      </a:lnTo>
                      <a:lnTo>
                        <a:pt x="60" y="155"/>
                      </a:lnTo>
                      <a:lnTo>
                        <a:pt x="62" y="140"/>
                      </a:lnTo>
                      <a:lnTo>
                        <a:pt x="69" y="124"/>
                      </a:lnTo>
                      <a:lnTo>
                        <a:pt x="78" y="109"/>
                      </a:lnTo>
                      <a:lnTo>
                        <a:pt x="90" y="91"/>
                      </a:lnTo>
                      <a:lnTo>
                        <a:pt x="102" y="76"/>
                      </a:lnTo>
                      <a:lnTo>
                        <a:pt x="114" y="62"/>
                      </a:lnTo>
                      <a:lnTo>
                        <a:pt x="126" y="48"/>
                      </a:lnTo>
                      <a:lnTo>
                        <a:pt x="136" y="36"/>
                      </a:lnTo>
                      <a:lnTo>
                        <a:pt x="145" y="26"/>
                      </a:lnTo>
                      <a:lnTo>
                        <a:pt x="148" y="19"/>
                      </a:lnTo>
                      <a:lnTo>
                        <a:pt x="148" y="19"/>
                      </a:lnTo>
                      <a:lnTo>
                        <a:pt x="150" y="9"/>
                      </a:lnTo>
                      <a:lnTo>
                        <a:pt x="147" y="5"/>
                      </a:lnTo>
                      <a:lnTo>
                        <a:pt x="142" y="9"/>
                      </a:lnTo>
                      <a:lnTo>
                        <a:pt x="131" y="17"/>
                      </a:lnTo>
                      <a:lnTo>
                        <a:pt x="119" y="31"/>
                      </a:lnTo>
                      <a:lnTo>
                        <a:pt x="107" y="47"/>
                      </a:lnTo>
                      <a:lnTo>
                        <a:pt x="93" y="64"/>
                      </a:lnTo>
                      <a:lnTo>
                        <a:pt x="79" y="83"/>
                      </a:lnTo>
                      <a:lnTo>
                        <a:pt x="67" y="100"/>
                      </a:lnTo>
                      <a:lnTo>
                        <a:pt x="59" y="117"/>
                      </a:lnTo>
                      <a:lnTo>
                        <a:pt x="59" y="117"/>
                      </a:lnTo>
                      <a:lnTo>
                        <a:pt x="52" y="133"/>
                      </a:lnTo>
                      <a:lnTo>
                        <a:pt x="46" y="148"/>
                      </a:lnTo>
                      <a:lnTo>
                        <a:pt x="46" y="161"/>
                      </a:lnTo>
                      <a:lnTo>
                        <a:pt x="46" y="173"/>
                      </a:lnTo>
                      <a:lnTo>
                        <a:pt x="48" y="183"/>
                      </a:lnTo>
                      <a:lnTo>
                        <a:pt x="52" y="190"/>
                      </a:lnTo>
                      <a:lnTo>
                        <a:pt x="53" y="195"/>
                      </a:lnTo>
                      <a:lnTo>
                        <a:pt x="53" y="197"/>
                      </a:lnTo>
                      <a:lnTo>
                        <a:pt x="53" y="197"/>
                      </a:lnTo>
                      <a:lnTo>
                        <a:pt x="50" y="193"/>
                      </a:lnTo>
                      <a:lnTo>
                        <a:pt x="50" y="193"/>
                      </a:lnTo>
                      <a:lnTo>
                        <a:pt x="48" y="188"/>
                      </a:lnTo>
                      <a:lnTo>
                        <a:pt x="46" y="178"/>
                      </a:lnTo>
                      <a:lnTo>
                        <a:pt x="46" y="164"/>
                      </a:lnTo>
                      <a:lnTo>
                        <a:pt x="46" y="147"/>
                      </a:lnTo>
                      <a:lnTo>
                        <a:pt x="46" y="128"/>
                      </a:lnTo>
                      <a:lnTo>
                        <a:pt x="46" y="109"/>
                      </a:lnTo>
                      <a:lnTo>
                        <a:pt x="45" y="88"/>
                      </a:lnTo>
                      <a:lnTo>
                        <a:pt x="41" y="67"/>
                      </a:lnTo>
                      <a:lnTo>
                        <a:pt x="34" y="47"/>
                      </a:lnTo>
                      <a:lnTo>
                        <a:pt x="27" y="28"/>
                      </a:lnTo>
                      <a:lnTo>
                        <a:pt x="27" y="28"/>
                      </a:lnTo>
                      <a:lnTo>
                        <a:pt x="19" y="15"/>
                      </a:lnTo>
                      <a:lnTo>
                        <a:pt x="12" y="5"/>
                      </a:lnTo>
                      <a:lnTo>
                        <a:pt x="7" y="0"/>
                      </a:lnTo>
                      <a:lnTo>
                        <a:pt x="3" y="0"/>
                      </a:lnTo>
                      <a:lnTo>
                        <a:pt x="0" y="2"/>
                      </a:lnTo>
                      <a:lnTo>
                        <a:pt x="0" y="7"/>
                      </a:lnTo>
                      <a:lnTo>
                        <a:pt x="0" y="15"/>
                      </a:lnTo>
                      <a:lnTo>
                        <a:pt x="2" y="26"/>
                      </a:lnTo>
                      <a:lnTo>
                        <a:pt x="5" y="38"/>
                      </a:lnTo>
                      <a:lnTo>
                        <a:pt x="10" y="52"/>
                      </a:lnTo>
                      <a:lnTo>
                        <a:pt x="10" y="52"/>
                      </a:lnTo>
                      <a:lnTo>
                        <a:pt x="15" y="67"/>
                      </a:lnTo>
                      <a:lnTo>
                        <a:pt x="15" y="85"/>
                      </a:lnTo>
                      <a:lnTo>
                        <a:pt x="15" y="104"/>
                      </a:lnTo>
                      <a:lnTo>
                        <a:pt x="14" y="123"/>
                      </a:lnTo>
                      <a:lnTo>
                        <a:pt x="12" y="142"/>
                      </a:lnTo>
                      <a:lnTo>
                        <a:pt x="10" y="161"/>
                      </a:lnTo>
                      <a:lnTo>
                        <a:pt x="10" y="176"/>
                      </a:lnTo>
                      <a:lnTo>
                        <a:pt x="10" y="192"/>
                      </a:lnTo>
                      <a:lnTo>
                        <a:pt x="15" y="206"/>
                      </a:lnTo>
                      <a:lnTo>
                        <a:pt x="22" y="216"/>
                      </a:lnTo>
                      <a:lnTo>
                        <a:pt x="22" y="216"/>
                      </a:lnTo>
                      <a:lnTo>
                        <a:pt x="40" y="235"/>
                      </a:lnTo>
                      <a:lnTo>
                        <a:pt x="57" y="257"/>
                      </a:lnTo>
                      <a:lnTo>
                        <a:pt x="72" y="282"/>
                      </a:lnTo>
                      <a:lnTo>
                        <a:pt x="86" y="306"/>
                      </a:lnTo>
                      <a:lnTo>
                        <a:pt x="100" y="330"/>
                      </a:lnTo>
                      <a:lnTo>
                        <a:pt x="112" y="351"/>
                      </a:lnTo>
                      <a:lnTo>
                        <a:pt x="122" y="366"/>
                      </a:lnTo>
                      <a:lnTo>
                        <a:pt x="131" y="375"/>
                      </a:lnTo>
                      <a:lnTo>
                        <a:pt x="138" y="378"/>
                      </a:lnTo>
                      <a:lnTo>
                        <a:pt x="142" y="370"/>
                      </a:lnTo>
                      <a:lnTo>
                        <a:pt x="142" y="37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17" name="Freeform 85"/>
                <p:cNvSpPr>
                  <a:spLocks/>
                </p:cNvSpPr>
                <p:nvPr/>
              </p:nvSpPr>
              <p:spPr bwMode="auto">
                <a:xfrm>
                  <a:off x="2317" y="2114"/>
                  <a:ext cx="156" cy="18"/>
                </a:xfrm>
                <a:custGeom>
                  <a:avLst/>
                  <a:gdLst>
                    <a:gd name="T0" fmla="*/ 0 w 313"/>
                    <a:gd name="T1" fmla="*/ 37 h 37"/>
                    <a:gd name="T2" fmla="*/ 6 w 313"/>
                    <a:gd name="T3" fmla="*/ 33 h 37"/>
                    <a:gd name="T4" fmla="*/ 11 w 313"/>
                    <a:gd name="T5" fmla="*/ 30 h 37"/>
                    <a:gd name="T6" fmla="*/ 16 w 313"/>
                    <a:gd name="T7" fmla="*/ 26 h 37"/>
                    <a:gd name="T8" fmla="*/ 23 w 313"/>
                    <a:gd name="T9" fmla="*/ 21 h 37"/>
                    <a:gd name="T10" fmla="*/ 30 w 313"/>
                    <a:gd name="T11" fmla="*/ 16 h 37"/>
                    <a:gd name="T12" fmla="*/ 35 w 313"/>
                    <a:gd name="T13" fmla="*/ 11 h 37"/>
                    <a:gd name="T14" fmla="*/ 42 w 313"/>
                    <a:gd name="T15" fmla="*/ 7 h 37"/>
                    <a:gd name="T16" fmla="*/ 47 w 313"/>
                    <a:gd name="T17" fmla="*/ 4 h 37"/>
                    <a:gd name="T18" fmla="*/ 54 w 313"/>
                    <a:gd name="T19" fmla="*/ 2 h 37"/>
                    <a:gd name="T20" fmla="*/ 57 w 313"/>
                    <a:gd name="T21" fmla="*/ 0 h 37"/>
                    <a:gd name="T22" fmla="*/ 57 w 313"/>
                    <a:gd name="T23" fmla="*/ 0 h 37"/>
                    <a:gd name="T24" fmla="*/ 78 w 313"/>
                    <a:gd name="T25" fmla="*/ 2 h 37"/>
                    <a:gd name="T26" fmla="*/ 95 w 313"/>
                    <a:gd name="T27" fmla="*/ 4 h 37"/>
                    <a:gd name="T28" fmla="*/ 108 w 313"/>
                    <a:gd name="T29" fmla="*/ 7 h 37"/>
                    <a:gd name="T30" fmla="*/ 118 w 313"/>
                    <a:gd name="T31" fmla="*/ 11 h 37"/>
                    <a:gd name="T32" fmla="*/ 123 w 313"/>
                    <a:gd name="T33" fmla="*/ 16 h 37"/>
                    <a:gd name="T34" fmla="*/ 128 w 313"/>
                    <a:gd name="T35" fmla="*/ 21 h 37"/>
                    <a:gd name="T36" fmla="*/ 132 w 313"/>
                    <a:gd name="T37" fmla="*/ 25 h 37"/>
                    <a:gd name="T38" fmla="*/ 132 w 313"/>
                    <a:gd name="T39" fmla="*/ 28 h 37"/>
                    <a:gd name="T40" fmla="*/ 133 w 313"/>
                    <a:gd name="T41" fmla="*/ 32 h 37"/>
                    <a:gd name="T42" fmla="*/ 133 w 313"/>
                    <a:gd name="T43" fmla="*/ 32 h 37"/>
                    <a:gd name="T44" fmla="*/ 133 w 313"/>
                    <a:gd name="T45" fmla="*/ 32 h 37"/>
                    <a:gd name="T46" fmla="*/ 135 w 313"/>
                    <a:gd name="T47" fmla="*/ 32 h 37"/>
                    <a:gd name="T48" fmla="*/ 140 w 313"/>
                    <a:gd name="T49" fmla="*/ 30 h 37"/>
                    <a:gd name="T50" fmla="*/ 151 w 313"/>
                    <a:gd name="T51" fmla="*/ 26 h 37"/>
                    <a:gd name="T52" fmla="*/ 165 w 313"/>
                    <a:gd name="T53" fmla="*/ 21 h 37"/>
                    <a:gd name="T54" fmla="*/ 180 w 313"/>
                    <a:gd name="T55" fmla="*/ 18 h 37"/>
                    <a:gd name="T56" fmla="*/ 197 w 313"/>
                    <a:gd name="T57" fmla="*/ 13 h 37"/>
                    <a:gd name="T58" fmla="*/ 218 w 313"/>
                    <a:gd name="T59" fmla="*/ 9 h 37"/>
                    <a:gd name="T60" fmla="*/ 239 w 313"/>
                    <a:gd name="T61" fmla="*/ 6 h 37"/>
                    <a:gd name="T62" fmla="*/ 261 w 313"/>
                    <a:gd name="T63" fmla="*/ 4 h 37"/>
                    <a:gd name="T64" fmla="*/ 284 w 313"/>
                    <a:gd name="T65" fmla="*/ 2 h 37"/>
                    <a:gd name="T66" fmla="*/ 313 w 313"/>
                    <a:gd name="T67" fmla="*/ 3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3" h="37">
                      <a:moveTo>
                        <a:pt x="0" y="37"/>
                      </a:moveTo>
                      <a:lnTo>
                        <a:pt x="6" y="33"/>
                      </a:lnTo>
                      <a:lnTo>
                        <a:pt x="11" y="30"/>
                      </a:lnTo>
                      <a:lnTo>
                        <a:pt x="16" y="26"/>
                      </a:lnTo>
                      <a:lnTo>
                        <a:pt x="23" y="21"/>
                      </a:lnTo>
                      <a:lnTo>
                        <a:pt x="30" y="16"/>
                      </a:lnTo>
                      <a:lnTo>
                        <a:pt x="35" y="11"/>
                      </a:lnTo>
                      <a:lnTo>
                        <a:pt x="42" y="7"/>
                      </a:lnTo>
                      <a:lnTo>
                        <a:pt x="47" y="4"/>
                      </a:lnTo>
                      <a:lnTo>
                        <a:pt x="54" y="2"/>
                      </a:lnTo>
                      <a:lnTo>
                        <a:pt x="57" y="0"/>
                      </a:lnTo>
                      <a:lnTo>
                        <a:pt x="57" y="0"/>
                      </a:lnTo>
                      <a:lnTo>
                        <a:pt x="78" y="2"/>
                      </a:lnTo>
                      <a:lnTo>
                        <a:pt x="95" y="4"/>
                      </a:lnTo>
                      <a:lnTo>
                        <a:pt x="108" y="7"/>
                      </a:lnTo>
                      <a:lnTo>
                        <a:pt x="118" y="11"/>
                      </a:lnTo>
                      <a:lnTo>
                        <a:pt x="123" y="16"/>
                      </a:lnTo>
                      <a:lnTo>
                        <a:pt x="128" y="21"/>
                      </a:lnTo>
                      <a:lnTo>
                        <a:pt x="132" y="25"/>
                      </a:lnTo>
                      <a:lnTo>
                        <a:pt x="132" y="28"/>
                      </a:lnTo>
                      <a:lnTo>
                        <a:pt x="133" y="32"/>
                      </a:lnTo>
                      <a:lnTo>
                        <a:pt x="133" y="32"/>
                      </a:lnTo>
                      <a:lnTo>
                        <a:pt x="133" y="32"/>
                      </a:lnTo>
                      <a:lnTo>
                        <a:pt x="135" y="32"/>
                      </a:lnTo>
                      <a:lnTo>
                        <a:pt x="140" y="30"/>
                      </a:lnTo>
                      <a:lnTo>
                        <a:pt x="151" y="26"/>
                      </a:lnTo>
                      <a:lnTo>
                        <a:pt x="165" y="21"/>
                      </a:lnTo>
                      <a:lnTo>
                        <a:pt x="180" y="18"/>
                      </a:lnTo>
                      <a:lnTo>
                        <a:pt x="197" y="13"/>
                      </a:lnTo>
                      <a:lnTo>
                        <a:pt x="218" y="9"/>
                      </a:lnTo>
                      <a:lnTo>
                        <a:pt x="239" y="6"/>
                      </a:lnTo>
                      <a:lnTo>
                        <a:pt x="261" y="4"/>
                      </a:lnTo>
                      <a:lnTo>
                        <a:pt x="284" y="2"/>
                      </a:lnTo>
                      <a:lnTo>
                        <a:pt x="313" y="3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18" name="Freeform 86"/>
                <p:cNvSpPr>
                  <a:spLocks/>
                </p:cNvSpPr>
                <p:nvPr/>
              </p:nvSpPr>
              <p:spPr bwMode="auto">
                <a:xfrm>
                  <a:off x="2571" y="2000"/>
                  <a:ext cx="275" cy="428"/>
                </a:xfrm>
                <a:custGeom>
                  <a:avLst/>
                  <a:gdLst>
                    <a:gd name="T0" fmla="*/ 21 w 552"/>
                    <a:gd name="T1" fmla="*/ 520 h 857"/>
                    <a:gd name="T2" fmla="*/ 44 w 552"/>
                    <a:gd name="T3" fmla="*/ 451 h 857"/>
                    <a:gd name="T4" fmla="*/ 111 w 552"/>
                    <a:gd name="T5" fmla="*/ 292 h 857"/>
                    <a:gd name="T6" fmla="*/ 163 w 552"/>
                    <a:gd name="T7" fmla="*/ 154 h 857"/>
                    <a:gd name="T8" fmla="*/ 216 w 552"/>
                    <a:gd name="T9" fmla="*/ 47 h 857"/>
                    <a:gd name="T10" fmla="*/ 244 w 552"/>
                    <a:gd name="T11" fmla="*/ 12 h 857"/>
                    <a:gd name="T12" fmla="*/ 228 w 552"/>
                    <a:gd name="T13" fmla="*/ 73 h 857"/>
                    <a:gd name="T14" fmla="*/ 237 w 552"/>
                    <a:gd name="T15" fmla="*/ 82 h 857"/>
                    <a:gd name="T16" fmla="*/ 377 w 552"/>
                    <a:gd name="T17" fmla="*/ 197 h 857"/>
                    <a:gd name="T18" fmla="*/ 465 w 552"/>
                    <a:gd name="T19" fmla="*/ 227 h 857"/>
                    <a:gd name="T20" fmla="*/ 552 w 552"/>
                    <a:gd name="T21" fmla="*/ 235 h 857"/>
                    <a:gd name="T22" fmla="*/ 538 w 552"/>
                    <a:gd name="T23" fmla="*/ 263 h 857"/>
                    <a:gd name="T24" fmla="*/ 521 w 552"/>
                    <a:gd name="T25" fmla="*/ 349 h 857"/>
                    <a:gd name="T26" fmla="*/ 515 w 552"/>
                    <a:gd name="T27" fmla="*/ 417 h 857"/>
                    <a:gd name="T28" fmla="*/ 489 w 552"/>
                    <a:gd name="T29" fmla="*/ 503 h 857"/>
                    <a:gd name="T30" fmla="*/ 443 w 552"/>
                    <a:gd name="T31" fmla="*/ 586 h 857"/>
                    <a:gd name="T32" fmla="*/ 431 w 552"/>
                    <a:gd name="T33" fmla="*/ 633 h 857"/>
                    <a:gd name="T34" fmla="*/ 424 w 552"/>
                    <a:gd name="T35" fmla="*/ 674 h 857"/>
                    <a:gd name="T36" fmla="*/ 415 w 552"/>
                    <a:gd name="T37" fmla="*/ 726 h 857"/>
                    <a:gd name="T38" fmla="*/ 405 w 552"/>
                    <a:gd name="T39" fmla="*/ 788 h 857"/>
                    <a:gd name="T40" fmla="*/ 367 w 552"/>
                    <a:gd name="T41" fmla="*/ 844 h 857"/>
                    <a:gd name="T42" fmla="*/ 322 w 552"/>
                    <a:gd name="T43" fmla="*/ 788 h 857"/>
                    <a:gd name="T44" fmla="*/ 318 w 552"/>
                    <a:gd name="T45" fmla="*/ 664 h 857"/>
                    <a:gd name="T46" fmla="*/ 317 w 552"/>
                    <a:gd name="T47" fmla="*/ 629 h 857"/>
                    <a:gd name="T48" fmla="*/ 303 w 552"/>
                    <a:gd name="T49" fmla="*/ 678 h 857"/>
                    <a:gd name="T50" fmla="*/ 284 w 552"/>
                    <a:gd name="T51" fmla="*/ 735 h 857"/>
                    <a:gd name="T52" fmla="*/ 279 w 552"/>
                    <a:gd name="T53" fmla="*/ 766 h 857"/>
                    <a:gd name="T54" fmla="*/ 268 w 552"/>
                    <a:gd name="T55" fmla="*/ 795 h 857"/>
                    <a:gd name="T56" fmla="*/ 254 w 552"/>
                    <a:gd name="T57" fmla="*/ 825 h 857"/>
                    <a:gd name="T58" fmla="*/ 234 w 552"/>
                    <a:gd name="T59" fmla="*/ 849 h 857"/>
                    <a:gd name="T60" fmla="*/ 196 w 552"/>
                    <a:gd name="T61" fmla="*/ 856 h 857"/>
                    <a:gd name="T62" fmla="*/ 177 w 552"/>
                    <a:gd name="T63" fmla="*/ 844 h 857"/>
                    <a:gd name="T64" fmla="*/ 166 w 552"/>
                    <a:gd name="T65" fmla="*/ 809 h 857"/>
                    <a:gd name="T66" fmla="*/ 171 w 552"/>
                    <a:gd name="T67" fmla="*/ 759 h 857"/>
                    <a:gd name="T68" fmla="*/ 185 w 552"/>
                    <a:gd name="T69" fmla="*/ 695 h 857"/>
                    <a:gd name="T70" fmla="*/ 190 w 552"/>
                    <a:gd name="T71" fmla="*/ 662 h 857"/>
                    <a:gd name="T72" fmla="*/ 194 w 552"/>
                    <a:gd name="T73" fmla="*/ 633 h 857"/>
                    <a:gd name="T74" fmla="*/ 208 w 552"/>
                    <a:gd name="T75" fmla="*/ 590 h 857"/>
                    <a:gd name="T76" fmla="*/ 208 w 552"/>
                    <a:gd name="T77" fmla="*/ 586 h 857"/>
                    <a:gd name="T78" fmla="*/ 187 w 552"/>
                    <a:gd name="T79" fmla="*/ 633 h 857"/>
                    <a:gd name="T80" fmla="*/ 180 w 552"/>
                    <a:gd name="T81" fmla="*/ 676 h 857"/>
                    <a:gd name="T82" fmla="*/ 177 w 552"/>
                    <a:gd name="T83" fmla="*/ 724 h 857"/>
                    <a:gd name="T84" fmla="*/ 171 w 552"/>
                    <a:gd name="T85" fmla="*/ 762 h 857"/>
                    <a:gd name="T86" fmla="*/ 165 w 552"/>
                    <a:gd name="T87" fmla="*/ 797 h 857"/>
                    <a:gd name="T88" fmla="*/ 159 w 552"/>
                    <a:gd name="T89" fmla="*/ 812 h 857"/>
                    <a:gd name="T90" fmla="*/ 152 w 552"/>
                    <a:gd name="T91" fmla="*/ 825 h 857"/>
                    <a:gd name="T92" fmla="*/ 113 w 552"/>
                    <a:gd name="T93" fmla="*/ 845 h 857"/>
                    <a:gd name="T94" fmla="*/ 71 w 552"/>
                    <a:gd name="T95" fmla="*/ 830 h 857"/>
                    <a:gd name="T96" fmla="*/ 59 w 552"/>
                    <a:gd name="T97" fmla="*/ 771 h 857"/>
                    <a:gd name="T98" fmla="*/ 61 w 552"/>
                    <a:gd name="T99" fmla="*/ 750 h 857"/>
                    <a:gd name="T100" fmla="*/ 28 w 552"/>
                    <a:gd name="T101" fmla="*/ 743 h 857"/>
                    <a:gd name="T102" fmla="*/ 4 w 552"/>
                    <a:gd name="T103" fmla="*/ 714 h 857"/>
                    <a:gd name="T104" fmla="*/ 0 w 552"/>
                    <a:gd name="T105" fmla="*/ 671 h 857"/>
                    <a:gd name="T106" fmla="*/ 0 w 552"/>
                    <a:gd name="T107" fmla="*/ 636 h 857"/>
                    <a:gd name="T108" fmla="*/ 6 w 552"/>
                    <a:gd name="T109" fmla="*/ 579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52" h="857">
                      <a:moveTo>
                        <a:pt x="6" y="579"/>
                      </a:moveTo>
                      <a:lnTo>
                        <a:pt x="9" y="569"/>
                      </a:lnTo>
                      <a:lnTo>
                        <a:pt x="11" y="558"/>
                      </a:lnTo>
                      <a:lnTo>
                        <a:pt x="14" y="546"/>
                      </a:lnTo>
                      <a:lnTo>
                        <a:pt x="18" y="534"/>
                      </a:lnTo>
                      <a:lnTo>
                        <a:pt x="21" y="520"/>
                      </a:lnTo>
                      <a:lnTo>
                        <a:pt x="25" y="508"/>
                      </a:lnTo>
                      <a:lnTo>
                        <a:pt x="30" y="495"/>
                      </a:lnTo>
                      <a:lnTo>
                        <a:pt x="33" y="481"/>
                      </a:lnTo>
                      <a:lnTo>
                        <a:pt x="38" y="465"/>
                      </a:lnTo>
                      <a:lnTo>
                        <a:pt x="44" y="451"/>
                      </a:lnTo>
                      <a:lnTo>
                        <a:pt x="44" y="451"/>
                      </a:lnTo>
                      <a:lnTo>
                        <a:pt x="52" y="427"/>
                      </a:lnTo>
                      <a:lnTo>
                        <a:pt x="63" y="401"/>
                      </a:lnTo>
                      <a:lnTo>
                        <a:pt x="73" y="375"/>
                      </a:lnTo>
                      <a:lnTo>
                        <a:pt x="85" y="348"/>
                      </a:lnTo>
                      <a:lnTo>
                        <a:pt x="99" y="320"/>
                      </a:lnTo>
                      <a:lnTo>
                        <a:pt x="111" y="292"/>
                      </a:lnTo>
                      <a:lnTo>
                        <a:pt x="123" y="263"/>
                      </a:lnTo>
                      <a:lnTo>
                        <a:pt x="135" y="234"/>
                      </a:lnTo>
                      <a:lnTo>
                        <a:pt x="146" y="204"/>
                      </a:lnTo>
                      <a:lnTo>
                        <a:pt x="156" y="175"/>
                      </a:lnTo>
                      <a:lnTo>
                        <a:pt x="156" y="175"/>
                      </a:lnTo>
                      <a:lnTo>
                        <a:pt x="163" y="154"/>
                      </a:lnTo>
                      <a:lnTo>
                        <a:pt x="170" y="133"/>
                      </a:lnTo>
                      <a:lnTo>
                        <a:pt x="178" y="114"/>
                      </a:lnTo>
                      <a:lnTo>
                        <a:pt x="187" y="97"/>
                      </a:lnTo>
                      <a:lnTo>
                        <a:pt x="197" y="80"/>
                      </a:lnTo>
                      <a:lnTo>
                        <a:pt x="208" y="63"/>
                      </a:lnTo>
                      <a:lnTo>
                        <a:pt x="216" y="47"/>
                      </a:lnTo>
                      <a:lnTo>
                        <a:pt x="227" y="31"/>
                      </a:lnTo>
                      <a:lnTo>
                        <a:pt x="237" y="16"/>
                      </a:lnTo>
                      <a:lnTo>
                        <a:pt x="246" y="0"/>
                      </a:lnTo>
                      <a:lnTo>
                        <a:pt x="246" y="0"/>
                      </a:lnTo>
                      <a:lnTo>
                        <a:pt x="246" y="4"/>
                      </a:lnTo>
                      <a:lnTo>
                        <a:pt x="244" y="12"/>
                      </a:lnTo>
                      <a:lnTo>
                        <a:pt x="242" y="23"/>
                      </a:lnTo>
                      <a:lnTo>
                        <a:pt x="241" y="37"/>
                      </a:lnTo>
                      <a:lnTo>
                        <a:pt x="239" y="49"/>
                      </a:lnTo>
                      <a:lnTo>
                        <a:pt x="235" y="61"/>
                      </a:lnTo>
                      <a:lnTo>
                        <a:pt x="232" y="69"/>
                      </a:lnTo>
                      <a:lnTo>
                        <a:pt x="228" y="73"/>
                      </a:lnTo>
                      <a:lnTo>
                        <a:pt x="225" y="71"/>
                      </a:lnTo>
                      <a:lnTo>
                        <a:pt x="223" y="59"/>
                      </a:lnTo>
                      <a:lnTo>
                        <a:pt x="223" y="59"/>
                      </a:lnTo>
                      <a:lnTo>
                        <a:pt x="223" y="63"/>
                      </a:lnTo>
                      <a:lnTo>
                        <a:pt x="228" y="69"/>
                      </a:lnTo>
                      <a:lnTo>
                        <a:pt x="237" y="82"/>
                      </a:lnTo>
                      <a:lnTo>
                        <a:pt x="251" y="97"/>
                      </a:lnTo>
                      <a:lnTo>
                        <a:pt x="267" y="114"/>
                      </a:lnTo>
                      <a:lnTo>
                        <a:pt x="287" y="135"/>
                      </a:lnTo>
                      <a:lnTo>
                        <a:pt x="313" y="156"/>
                      </a:lnTo>
                      <a:lnTo>
                        <a:pt x="343" y="177"/>
                      </a:lnTo>
                      <a:lnTo>
                        <a:pt x="377" y="197"/>
                      </a:lnTo>
                      <a:lnTo>
                        <a:pt x="417" y="216"/>
                      </a:lnTo>
                      <a:lnTo>
                        <a:pt x="417" y="216"/>
                      </a:lnTo>
                      <a:lnTo>
                        <a:pt x="429" y="222"/>
                      </a:lnTo>
                      <a:lnTo>
                        <a:pt x="441" y="223"/>
                      </a:lnTo>
                      <a:lnTo>
                        <a:pt x="453" y="225"/>
                      </a:lnTo>
                      <a:lnTo>
                        <a:pt x="465" y="227"/>
                      </a:lnTo>
                      <a:lnTo>
                        <a:pt x="479" y="227"/>
                      </a:lnTo>
                      <a:lnTo>
                        <a:pt x="493" y="227"/>
                      </a:lnTo>
                      <a:lnTo>
                        <a:pt x="507" y="228"/>
                      </a:lnTo>
                      <a:lnTo>
                        <a:pt x="522" y="230"/>
                      </a:lnTo>
                      <a:lnTo>
                        <a:pt x="536" y="232"/>
                      </a:lnTo>
                      <a:lnTo>
                        <a:pt x="552" y="235"/>
                      </a:lnTo>
                      <a:lnTo>
                        <a:pt x="552" y="235"/>
                      </a:lnTo>
                      <a:lnTo>
                        <a:pt x="552" y="237"/>
                      </a:lnTo>
                      <a:lnTo>
                        <a:pt x="550" y="241"/>
                      </a:lnTo>
                      <a:lnTo>
                        <a:pt x="546" y="246"/>
                      </a:lnTo>
                      <a:lnTo>
                        <a:pt x="541" y="253"/>
                      </a:lnTo>
                      <a:lnTo>
                        <a:pt x="538" y="263"/>
                      </a:lnTo>
                      <a:lnTo>
                        <a:pt x="533" y="275"/>
                      </a:lnTo>
                      <a:lnTo>
                        <a:pt x="529" y="291"/>
                      </a:lnTo>
                      <a:lnTo>
                        <a:pt x="526" y="308"/>
                      </a:lnTo>
                      <a:lnTo>
                        <a:pt x="522" y="327"/>
                      </a:lnTo>
                      <a:lnTo>
                        <a:pt x="521" y="349"/>
                      </a:lnTo>
                      <a:lnTo>
                        <a:pt x="521" y="349"/>
                      </a:lnTo>
                      <a:lnTo>
                        <a:pt x="521" y="361"/>
                      </a:lnTo>
                      <a:lnTo>
                        <a:pt x="521" y="372"/>
                      </a:lnTo>
                      <a:lnTo>
                        <a:pt x="521" y="384"/>
                      </a:lnTo>
                      <a:lnTo>
                        <a:pt x="519" y="394"/>
                      </a:lnTo>
                      <a:lnTo>
                        <a:pt x="519" y="405"/>
                      </a:lnTo>
                      <a:lnTo>
                        <a:pt x="515" y="417"/>
                      </a:lnTo>
                      <a:lnTo>
                        <a:pt x="514" y="429"/>
                      </a:lnTo>
                      <a:lnTo>
                        <a:pt x="510" y="443"/>
                      </a:lnTo>
                      <a:lnTo>
                        <a:pt x="505" y="458"/>
                      </a:lnTo>
                      <a:lnTo>
                        <a:pt x="500" y="477"/>
                      </a:lnTo>
                      <a:lnTo>
                        <a:pt x="500" y="477"/>
                      </a:lnTo>
                      <a:lnTo>
                        <a:pt x="489" y="503"/>
                      </a:lnTo>
                      <a:lnTo>
                        <a:pt x="481" y="524"/>
                      </a:lnTo>
                      <a:lnTo>
                        <a:pt x="472" y="541"/>
                      </a:lnTo>
                      <a:lnTo>
                        <a:pt x="463" y="555"/>
                      </a:lnTo>
                      <a:lnTo>
                        <a:pt x="455" y="567"/>
                      </a:lnTo>
                      <a:lnTo>
                        <a:pt x="448" y="577"/>
                      </a:lnTo>
                      <a:lnTo>
                        <a:pt x="443" y="586"/>
                      </a:lnTo>
                      <a:lnTo>
                        <a:pt x="438" y="595"/>
                      </a:lnTo>
                      <a:lnTo>
                        <a:pt x="436" y="605"/>
                      </a:lnTo>
                      <a:lnTo>
                        <a:pt x="432" y="615"/>
                      </a:lnTo>
                      <a:lnTo>
                        <a:pt x="432" y="615"/>
                      </a:lnTo>
                      <a:lnTo>
                        <a:pt x="432" y="624"/>
                      </a:lnTo>
                      <a:lnTo>
                        <a:pt x="431" y="633"/>
                      </a:lnTo>
                      <a:lnTo>
                        <a:pt x="431" y="640"/>
                      </a:lnTo>
                      <a:lnTo>
                        <a:pt x="429" y="647"/>
                      </a:lnTo>
                      <a:lnTo>
                        <a:pt x="427" y="654"/>
                      </a:lnTo>
                      <a:lnTo>
                        <a:pt x="425" y="660"/>
                      </a:lnTo>
                      <a:lnTo>
                        <a:pt x="424" y="667"/>
                      </a:lnTo>
                      <a:lnTo>
                        <a:pt x="424" y="674"/>
                      </a:lnTo>
                      <a:lnTo>
                        <a:pt x="422" y="679"/>
                      </a:lnTo>
                      <a:lnTo>
                        <a:pt x="420" y="686"/>
                      </a:lnTo>
                      <a:lnTo>
                        <a:pt x="420" y="686"/>
                      </a:lnTo>
                      <a:lnTo>
                        <a:pt x="419" y="700"/>
                      </a:lnTo>
                      <a:lnTo>
                        <a:pt x="415" y="712"/>
                      </a:lnTo>
                      <a:lnTo>
                        <a:pt x="415" y="726"/>
                      </a:lnTo>
                      <a:lnTo>
                        <a:pt x="413" y="738"/>
                      </a:lnTo>
                      <a:lnTo>
                        <a:pt x="412" y="749"/>
                      </a:lnTo>
                      <a:lnTo>
                        <a:pt x="410" y="759"/>
                      </a:lnTo>
                      <a:lnTo>
                        <a:pt x="408" y="769"/>
                      </a:lnTo>
                      <a:lnTo>
                        <a:pt x="406" y="780"/>
                      </a:lnTo>
                      <a:lnTo>
                        <a:pt x="405" y="788"/>
                      </a:lnTo>
                      <a:lnTo>
                        <a:pt x="403" y="795"/>
                      </a:lnTo>
                      <a:lnTo>
                        <a:pt x="403" y="795"/>
                      </a:lnTo>
                      <a:lnTo>
                        <a:pt x="396" y="811"/>
                      </a:lnTo>
                      <a:lnTo>
                        <a:pt x="387" y="825"/>
                      </a:lnTo>
                      <a:lnTo>
                        <a:pt x="377" y="835"/>
                      </a:lnTo>
                      <a:lnTo>
                        <a:pt x="367" y="844"/>
                      </a:lnTo>
                      <a:lnTo>
                        <a:pt x="356" y="849"/>
                      </a:lnTo>
                      <a:lnTo>
                        <a:pt x="346" y="849"/>
                      </a:lnTo>
                      <a:lnTo>
                        <a:pt x="337" y="844"/>
                      </a:lnTo>
                      <a:lnTo>
                        <a:pt x="330" y="833"/>
                      </a:lnTo>
                      <a:lnTo>
                        <a:pt x="325" y="814"/>
                      </a:lnTo>
                      <a:lnTo>
                        <a:pt x="322" y="788"/>
                      </a:lnTo>
                      <a:lnTo>
                        <a:pt x="322" y="788"/>
                      </a:lnTo>
                      <a:lnTo>
                        <a:pt x="322" y="755"/>
                      </a:lnTo>
                      <a:lnTo>
                        <a:pt x="322" y="726"/>
                      </a:lnTo>
                      <a:lnTo>
                        <a:pt x="320" y="702"/>
                      </a:lnTo>
                      <a:lnTo>
                        <a:pt x="320" y="681"/>
                      </a:lnTo>
                      <a:lnTo>
                        <a:pt x="318" y="664"/>
                      </a:lnTo>
                      <a:lnTo>
                        <a:pt x="318" y="652"/>
                      </a:lnTo>
                      <a:lnTo>
                        <a:pt x="318" y="641"/>
                      </a:lnTo>
                      <a:lnTo>
                        <a:pt x="318" y="635"/>
                      </a:lnTo>
                      <a:lnTo>
                        <a:pt x="317" y="631"/>
                      </a:lnTo>
                      <a:lnTo>
                        <a:pt x="317" y="629"/>
                      </a:lnTo>
                      <a:lnTo>
                        <a:pt x="317" y="629"/>
                      </a:lnTo>
                      <a:lnTo>
                        <a:pt x="317" y="631"/>
                      </a:lnTo>
                      <a:lnTo>
                        <a:pt x="315" y="636"/>
                      </a:lnTo>
                      <a:lnTo>
                        <a:pt x="313" y="645"/>
                      </a:lnTo>
                      <a:lnTo>
                        <a:pt x="311" y="654"/>
                      </a:lnTo>
                      <a:lnTo>
                        <a:pt x="308" y="666"/>
                      </a:lnTo>
                      <a:lnTo>
                        <a:pt x="303" y="678"/>
                      </a:lnTo>
                      <a:lnTo>
                        <a:pt x="299" y="692"/>
                      </a:lnTo>
                      <a:lnTo>
                        <a:pt x="294" y="705"/>
                      </a:lnTo>
                      <a:lnTo>
                        <a:pt x="291" y="719"/>
                      </a:lnTo>
                      <a:lnTo>
                        <a:pt x="286" y="731"/>
                      </a:lnTo>
                      <a:lnTo>
                        <a:pt x="286" y="731"/>
                      </a:lnTo>
                      <a:lnTo>
                        <a:pt x="284" y="735"/>
                      </a:lnTo>
                      <a:lnTo>
                        <a:pt x="282" y="740"/>
                      </a:lnTo>
                      <a:lnTo>
                        <a:pt x="282" y="745"/>
                      </a:lnTo>
                      <a:lnTo>
                        <a:pt x="280" y="749"/>
                      </a:lnTo>
                      <a:lnTo>
                        <a:pt x="280" y="755"/>
                      </a:lnTo>
                      <a:lnTo>
                        <a:pt x="279" y="761"/>
                      </a:lnTo>
                      <a:lnTo>
                        <a:pt x="279" y="766"/>
                      </a:lnTo>
                      <a:lnTo>
                        <a:pt x="277" y="773"/>
                      </a:lnTo>
                      <a:lnTo>
                        <a:pt x="275" y="778"/>
                      </a:lnTo>
                      <a:lnTo>
                        <a:pt x="273" y="783"/>
                      </a:lnTo>
                      <a:lnTo>
                        <a:pt x="273" y="783"/>
                      </a:lnTo>
                      <a:lnTo>
                        <a:pt x="270" y="790"/>
                      </a:lnTo>
                      <a:lnTo>
                        <a:pt x="268" y="795"/>
                      </a:lnTo>
                      <a:lnTo>
                        <a:pt x="267" y="800"/>
                      </a:lnTo>
                      <a:lnTo>
                        <a:pt x="265" y="806"/>
                      </a:lnTo>
                      <a:lnTo>
                        <a:pt x="261" y="811"/>
                      </a:lnTo>
                      <a:lnTo>
                        <a:pt x="260" y="816"/>
                      </a:lnTo>
                      <a:lnTo>
                        <a:pt x="258" y="821"/>
                      </a:lnTo>
                      <a:lnTo>
                        <a:pt x="254" y="825"/>
                      </a:lnTo>
                      <a:lnTo>
                        <a:pt x="253" y="830"/>
                      </a:lnTo>
                      <a:lnTo>
                        <a:pt x="251" y="831"/>
                      </a:lnTo>
                      <a:lnTo>
                        <a:pt x="251" y="831"/>
                      </a:lnTo>
                      <a:lnTo>
                        <a:pt x="246" y="838"/>
                      </a:lnTo>
                      <a:lnTo>
                        <a:pt x="239" y="844"/>
                      </a:lnTo>
                      <a:lnTo>
                        <a:pt x="234" y="849"/>
                      </a:lnTo>
                      <a:lnTo>
                        <a:pt x="227" y="852"/>
                      </a:lnTo>
                      <a:lnTo>
                        <a:pt x="220" y="854"/>
                      </a:lnTo>
                      <a:lnTo>
                        <a:pt x="213" y="856"/>
                      </a:lnTo>
                      <a:lnTo>
                        <a:pt x="208" y="857"/>
                      </a:lnTo>
                      <a:lnTo>
                        <a:pt x="201" y="857"/>
                      </a:lnTo>
                      <a:lnTo>
                        <a:pt x="196" y="856"/>
                      </a:lnTo>
                      <a:lnTo>
                        <a:pt x="190" y="856"/>
                      </a:lnTo>
                      <a:lnTo>
                        <a:pt x="190" y="856"/>
                      </a:lnTo>
                      <a:lnTo>
                        <a:pt x="187" y="852"/>
                      </a:lnTo>
                      <a:lnTo>
                        <a:pt x="184" y="851"/>
                      </a:lnTo>
                      <a:lnTo>
                        <a:pt x="180" y="847"/>
                      </a:lnTo>
                      <a:lnTo>
                        <a:pt x="177" y="844"/>
                      </a:lnTo>
                      <a:lnTo>
                        <a:pt x="175" y="840"/>
                      </a:lnTo>
                      <a:lnTo>
                        <a:pt x="171" y="835"/>
                      </a:lnTo>
                      <a:lnTo>
                        <a:pt x="170" y="830"/>
                      </a:lnTo>
                      <a:lnTo>
                        <a:pt x="168" y="823"/>
                      </a:lnTo>
                      <a:lnTo>
                        <a:pt x="166" y="816"/>
                      </a:lnTo>
                      <a:lnTo>
                        <a:pt x="166" y="809"/>
                      </a:lnTo>
                      <a:lnTo>
                        <a:pt x="166" y="809"/>
                      </a:lnTo>
                      <a:lnTo>
                        <a:pt x="166" y="800"/>
                      </a:lnTo>
                      <a:lnTo>
                        <a:pt x="166" y="790"/>
                      </a:lnTo>
                      <a:lnTo>
                        <a:pt x="168" y="780"/>
                      </a:lnTo>
                      <a:lnTo>
                        <a:pt x="170" y="769"/>
                      </a:lnTo>
                      <a:lnTo>
                        <a:pt x="171" y="759"/>
                      </a:lnTo>
                      <a:lnTo>
                        <a:pt x="175" y="747"/>
                      </a:lnTo>
                      <a:lnTo>
                        <a:pt x="177" y="735"/>
                      </a:lnTo>
                      <a:lnTo>
                        <a:pt x="180" y="721"/>
                      </a:lnTo>
                      <a:lnTo>
                        <a:pt x="182" y="709"/>
                      </a:lnTo>
                      <a:lnTo>
                        <a:pt x="185" y="695"/>
                      </a:lnTo>
                      <a:lnTo>
                        <a:pt x="185" y="695"/>
                      </a:lnTo>
                      <a:lnTo>
                        <a:pt x="187" y="688"/>
                      </a:lnTo>
                      <a:lnTo>
                        <a:pt x="187" y="683"/>
                      </a:lnTo>
                      <a:lnTo>
                        <a:pt x="189" y="678"/>
                      </a:lnTo>
                      <a:lnTo>
                        <a:pt x="189" y="673"/>
                      </a:lnTo>
                      <a:lnTo>
                        <a:pt x="189" y="667"/>
                      </a:lnTo>
                      <a:lnTo>
                        <a:pt x="190" y="662"/>
                      </a:lnTo>
                      <a:lnTo>
                        <a:pt x="190" y="657"/>
                      </a:lnTo>
                      <a:lnTo>
                        <a:pt x="190" y="652"/>
                      </a:lnTo>
                      <a:lnTo>
                        <a:pt x="192" y="647"/>
                      </a:lnTo>
                      <a:lnTo>
                        <a:pt x="192" y="641"/>
                      </a:lnTo>
                      <a:lnTo>
                        <a:pt x="192" y="641"/>
                      </a:lnTo>
                      <a:lnTo>
                        <a:pt x="194" y="633"/>
                      </a:lnTo>
                      <a:lnTo>
                        <a:pt x="196" y="624"/>
                      </a:lnTo>
                      <a:lnTo>
                        <a:pt x="199" y="615"/>
                      </a:lnTo>
                      <a:lnTo>
                        <a:pt x="201" y="609"/>
                      </a:lnTo>
                      <a:lnTo>
                        <a:pt x="203" y="602"/>
                      </a:lnTo>
                      <a:lnTo>
                        <a:pt x="206" y="595"/>
                      </a:lnTo>
                      <a:lnTo>
                        <a:pt x="208" y="590"/>
                      </a:lnTo>
                      <a:lnTo>
                        <a:pt x="209" y="586"/>
                      </a:lnTo>
                      <a:lnTo>
                        <a:pt x="209" y="584"/>
                      </a:lnTo>
                      <a:lnTo>
                        <a:pt x="211" y="583"/>
                      </a:lnTo>
                      <a:lnTo>
                        <a:pt x="211" y="583"/>
                      </a:lnTo>
                      <a:lnTo>
                        <a:pt x="209" y="584"/>
                      </a:lnTo>
                      <a:lnTo>
                        <a:pt x="208" y="586"/>
                      </a:lnTo>
                      <a:lnTo>
                        <a:pt x="204" y="591"/>
                      </a:lnTo>
                      <a:lnTo>
                        <a:pt x="203" y="598"/>
                      </a:lnTo>
                      <a:lnTo>
                        <a:pt x="197" y="605"/>
                      </a:lnTo>
                      <a:lnTo>
                        <a:pt x="194" y="614"/>
                      </a:lnTo>
                      <a:lnTo>
                        <a:pt x="190" y="622"/>
                      </a:lnTo>
                      <a:lnTo>
                        <a:pt x="187" y="633"/>
                      </a:lnTo>
                      <a:lnTo>
                        <a:pt x="184" y="643"/>
                      </a:lnTo>
                      <a:lnTo>
                        <a:pt x="184" y="654"/>
                      </a:lnTo>
                      <a:lnTo>
                        <a:pt x="184" y="654"/>
                      </a:lnTo>
                      <a:lnTo>
                        <a:pt x="182" y="660"/>
                      </a:lnTo>
                      <a:lnTo>
                        <a:pt x="182" y="669"/>
                      </a:lnTo>
                      <a:lnTo>
                        <a:pt x="180" y="676"/>
                      </a:lnTo>
                      <a:lnTo>
                        <a:pt x="180" y="685"/>
                      </a:lnTo>
                      <a:lnTo>
                        <a:pt x="180" y="692"/>
                      </a:lnTo>
                      <a:lnTo>
                        <a:pt x="180" y="700"/>
                      </a:lnTo>
                      <a:lnTo>
                        <a:pt x="178" y="709"/>
                      </a:lnTo>
                      <a:lnTo>
                        <a:pt x="178" y="716"/>
                      </a:lnTo>
                      <a:lnTo>
                        <a:pt x="177" y="724"/>
                      </a:lnTo>
                      <a:lnTo>
                        <a:pt x="177" y="731"/>
                      </a:lnTo>
                      <a:lnTo>
                        <a:pt x="177" y="731"/>
                      </a:lnTo>
                      <a:lnTo>
                        <a:pt x="175" y="742"/>
                      </a:lnTo>
                      <a:lnTo>
                        <a:pt x="173" y="749"/>
                      </a:lnTo>
                      <a:lnTo>
                        <a:pt x="171" y="755"/>
                      </a:lnTo>
                      <a:lnTo>
                        <a:pt x="171" y="762"/>
                      </a:lnTo>
                      <a:lnTo>
                        <a:pt x="170" y="769"/>
                      </a:lnTo>
                      <a:lnTo>
                        <a:pt x="170" y="774"/>
                      </a:lnTo>
                      <a:lnTo>
                        <a:pt x="168" y="781"/>
                      </a:lnTo>
                      <a:lnTo>
                        <a:pt x="168" y="787"/>
                      </a:lnTo>
                      <a:lnTo>
                        <a:pt x="166" y="792"/>
                      </a:lnTo>
                      <a:lnTo>
                        <a:pt x="165" y="797"/>
                      </a:lnTo>
                      <a:lnTo>
                        <a:pt x="165" y="797"/>
                      </a:lnTo>
                      <a:lnTo>
                        <a:pt x="163" y="800"/>
                      </a:lnTo>
                      <a:lnTo>
                        <a:pt x="161" y="804"/>
                      </a:lnTo>
                      <a:lnTo>
                        <a:pt x="161" y="807"/>
                      </a:lnTo>
                      <a:lnTo>
                        <a:pt x="159" y="811"/>
                      </a:lnTo>
                      <a:lnTo>
                        <a:pt x="159" y="812"/>
                      </a:lnTo>
                      <a:lnTo>
                        <a:pt x="158" y="816"/>
                      </a:lnTo>
                      <a:lnTo>
                        <a:pt x="158" y="818"/>
                      </a:lnTo>
                      <a:lnTo>
                        <a:pt x="156" y="821"/>
                      </a:lnTo>
                      <a:lnTo>
                        <a:pt x="154" y="823"/>
                      </a:lnTo>
                      <a:lnTo>
                        <a:pt x="152" y="825"/>
                      </a:lnTo>
                      <a:lnTo>
                        <a:pt x="152" y="825"/>
                      </a:lnTo>
                      <a:lnTo>
                        <a:pt x="147" y="830"/>
                      </a:lnTo>
                      <a:lnTo>
                        <a:pt x="142" y="835"/>
                      </a:lnTo>
                      <a:lnTo>
                        <a:pt x="135" y="838"/>
                      </a:lnTo>
                      <a:lnTo>
                        <a:pt x="127" y="842"/>
                      </a:lnTo>
                      <a:lnTo>
                        <a:pt x="120" y="845"/>
                      </a:lnTo>
                      <a:lnTo>
                        <a:pt x="113" y="845"/>
                      </a:lnTo>
                      <a:lnTo>
                        <a:pt x="104" y="845"/>
                      </a:lnTo>
                      <a:lnTo>
                        <a:pt x="95" y="844"/>
                      </a:lnTo>
                      <a:lnTo>
                        <a:pt x="89" y="842"/>
                      </a:lnTo>
                      <a:lnTo>
                        <a:pt x="80" y="837"/>
                      </a:lnTo>
                      <a:lnTo>
                        <a:pt x="80" y="837"/>
                      </a:lnTo>
                      <a:lnTo>
                        <a:pt x="71" y="830"/>
                      </a:lnTo>
                      <a:lnTo>
                        <a:pt x="64" y="821"/>
                      </a:lnTo>
                      <a:lnTo>
                        <a:pt x="61" y="811"/>
                      </a:lnTo>
                      <a:lnTo>
                        <a:pt x="59" y="800"/>
                      </a:lnTo>
                      <a:lnTo>
                        <a:pt x="57" y="790"/>
                      </a:lnTo>
                      <a:lnTo>
                        <a:pt x="57" y="780"/>
                      </a:lnTo>
                      <a:lnTo>
                        <a:pt x="59" y="771"/>
                      </a:lnTo>
                      <a:lnTo>
                        <a:pt x="61" y="762"/>
                      </a:lnTo>
                      <a:lnTo>
                        <a:pt x="63" y="754"/>
                      </a:lnTo>
                      <a:lnTo>
                        <a:pt x="64" y="749"/>
                      </a:lnTo>
                      <a:lnTo>
                        <a:pt x="64" y="749"/>
                      </a:lnTo>
                      <a:lnTo>
                        <a:pt x="64" y="749"/>
                      </a:lnTo>
                      <a:lnTo>
                        <a:pt x="61" y="750"/>
                      </a:lnTo>
                      <a:lnTo>
                        <a:pt x="57" y="750"/>
                      </a:lnTo>
                      <a:lnTo>
                        <a:pt x="52" y="750"/>
                      </a:lnTo>
                      <a:lnTo>
                        <a:pt x="47" y="750"/>
                      </a:lnTo>
                      <a:lnTo>
                        <a:pt x="40" y="749"/>
                      </a:lnTo>
                      <a:lnTo>
                        <a:pt x="33" y="747"/>
                      </a:lnTo>
                      <a:lnTo>
                        <a:pt x="28" y="743"/>
                      </a:lnTo>
                      <a:lnTo>
                        <a:pt x="21" y="740"/>
                      </a:lnTo>
                      <a:lnTo>
                        <a:pt x="14" y="733"/>
                      </a:lnTo>
                      <a:lnTo>
                        <a:pt x="14" y="733"/>
                      </a:lnTo>
                      <a:lnTo>
                        <a:pt x="11" y="726"/>
                      </a:lnTo>
                      <a:lnTo>
                        <a:pt x="6" y="719"/>
                      </a:lnTo>
                      <a:lnTo>
                        <a:pt x="4" y="714"/>
                      </a:lnTo>
                      <a:lnTo>
                        <a:pt x="2" y="707"/>
                      </a:lnTo>
                      <a:lnTo>
                        <a:pt x="2" y="702"/>
                      </a:lnTo>
                      <a:lnTo>
                        <a:pt x="2" y="695"/>
                      </a:lnTo>
                      <a:lnTo>
                        <a:pt x="0" y="688"/>
                      </a:lnTo>
                      <a:lnTo>
                        <a:pt x="0" y="679"/>
                      </a:lnTo>
                      <a:lnTo>
                        <a:pt x="0" y="671"/>
                      </a:lnTo>
                      <a:lnTo>
                        <a:pt x="0" y="659"/>
                      </a:lnTo>
                      <a:lnTo>
                        <a:pt x="0" y="659"/>
                      </a:lnTo>
                      <a:lnTo>
                        <a:pt x="0" y="655"/>
                      </a:lnTo>
                      <a:lnTo>
                        <a:pt x="0" y="650"/>
                      </a:lnTo>
                      <a:lnTo>
                        <a:pt x="0" y="645"/>
                      </a:lnTo>
                      <a:lnTo>
                        <a:pt x="0" y="636"/>
                      </a:lnTo>
                      <a:lnTo>
                        <a:pt x="0" y="629"/>
                      </a:lnTo>
                      <a:lnTo>
                        <a:pt x="0" y="619"/>
                      </a:lnTo>
                      <a:lnTo>
                        <a:pt x="2" y="610"/>
                      </a:lnTo>
                      <a:lnTo>
                        <a:pt x="2" y="600"/>
                      </a:lnTo>
                      <a:lnTo>
                        <a:pt x="4" y="590"/>
                      </a:lnTo>
                      <a:lnTo>
                        <a:pt x="6" y="579"/>
                      </a:lnTo>
                      <a:lnTo>
                        <a:pt x="6" y="579"/>
                      </a:lnTo>
                      <a:close/>
                    </a:path>
                  </a:pathLst>
                </a:custGeom>
                <a:solidFill>
                  <a:srgbClr val="FFEF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19" name="Freeform 87"/>
                <p:cNvSpPr>
                  <a:spLocks/>
                </p:cNvSpPr>
                <p:nvPr/>
              </p:nvSpPr>
              <p:spPr bwMode="auto">
                <a:xfrm>
                  <a:off x="2614" y="2013"/>
                  <a:ext cx="77" cy="240"/>
                </a:xfrm>
                <a:custGeom>
                  <a:avLst/>
                  <a:gdLst>
                    <a:gd name="T0" fmla="*/ 141 w 154"/>
                    <a:gd name="T1" fmla="*/ 9 h 479"/>
                    <a:gd name="T2" fmla="*/ 128 w 154"/>
                    <a:gd name="T3" fmla="*/ 21 h 479"/>
                    <a:gd name="T4" fmla="*/ 117 w 154"/>
                    <a:gd name="T5" fmla="*/ 29 h 479"/>
                    <a:gd name="T6" fmla="*/ 109 w 154"/>
                    <a:gd name="T7" fmla="*/ 45 h 479"/>
                    <a:gd name="T8" fmla="*/ 97 w 154"/>
                    <a:gd name="T9" fmla="*/ 73 h 479"/>
                    <a:gd name="T10" fmla="*/ 90 w 154"/>
                    <a:gd name="T11" fmla="*/ 95 h 479"/>
                    <a:gd name="T12" fmla="*/ 86 w 154"/>
                    <a:gd name="T13" fmla="*/ 105 h 479"/>
                    <a:gd name="T14" fmla="*/ 81 w 154"/>
                    <a:gd name="T15" fmla="*/ 117 h 479"/>
                    <a:gd name="T16" fmla="*/ 76 w 154"/>
                    <a:gd name="T17" fmla="*/ 130 h 479"/>
                    <a:gd name="T18" fmla="*/ 72 w 154"/>
                    <a:gd name="T19" fmla="*/ 143 h 479"/>
                    <a:gd name="T20" fmla="*/ 65 w 154"/>
                    <a:gd name="T21" fmla="*/ 159 h 479"/>
                    <a:gd name="T22" fmla="*/ 59 w 154"/>
                    <a:gd name="T23" fmla="*/ 178 h 479"/>
                    <a:gd name="T24" fmla="*/ 46 w 154"/>
                    <a:gd name="T25" fmla="*/ 209 h 479"/>
                    <a:gd name="T26" fmla="*/ 34 w 154"/>
                    <a:gd name="T27" fmla="*/ 235 h 479"/>
                    <a:gd name="T28" fmla="*/ 22 w 154"/>
                    <a:gd name="T29" fmla="*/ 261 h 479"/>
                    <a:gd name="T30" fmla="*/ 8 w 154"/>
                    <a:gd name="T31" fmla="*/ 289 h 479"/>
                    <a:gd name="T32" fmla="*/ 0 w 154"/>
                    <a:gd name="T33" fmla="*/ 304 h 479"/>
                    <a:gd name="T34" fmla="*/ 0 w 154"/>
                    <a:gd name="T35" fmla="*/ 314 h 479"/>
                    <a:gd name="T36" fmla="*/ 0 w 154"/>
                    <a:gd name="T37" fmla="*/ 340 h 479"/>
                    <a:gd name="T38" fmla="*/ 0 w 154"/>
                    <a:gd name="T39" fmla="*/ 371 h 479"/>
                    <a:gd name="T40" fmla="*/ 5 w 154"/>
                    <a:gd name="T41" fmla="*/ 403 h 479"/>
                    <a:gd name="T42" fmla="*/ 12 w 154"/>
                    <a:gd name="T43" fmla="*/ 423 h 479"/>
                    <a:gd name="T44" fmla="*/ 15 w 154"/>
                    <a:gd name="T45" fmla="*/ 429 h 479"/>
                    <a:gd name="T46" fmla="*/ 21 w 154"/>
                    <a:gd name="T47" fmla="*/ 429 h 479"/>
                    <a:gd name="T48" fmla="*/ 22 w 154"/>
                    <a:gd name="T49" fmla="*/ 420 h 479"/>
                    <a:gd name="T50" fmla="*/ 22 w 154"/>
                    <a:gd name="T51" fmla="*/ 406 h 479"/>
                    <a:gd name="T52" fmla="*/ 22 w 154"/>
                    <a:gd name="T53" fmla="*/ 387 h 479"/>
                    <a:gd name="T54" fmla="*/ 24 w 154"/>
                    <a:gd name="T55" fmla="*/ 377 h 479"/>
                    <a:gd name="T56" fmla="*/ 26 w 154"/>
                    <a:gd name="T57" fmla="*/ 365 h 479"/>
                    <a:gd name="T58" fmla="*/ 27 w 154"/>
                    <a:gd name="T59" fmla="*/ 352 h 479"/>
                    <a:gd name="T60" fmla="*/ 31 w 154"/>
                    <a:gd name="T61" fmla="*/ 340 h 479"/>
                    <a:gd name="T62" fmla="*/ 33 w 154"/>
                    <a:gd name="T63" fmla="*/ 328 h 479"/>
                    <a:gd name="T64" fmla="*/ 34 w 154"/>
                    <a:gd name="T65" fmla="*/ 320 h 479"/>
                    <a:gd name="T66" fmla="*/ 36 w 154"/>
                    <a:gd name="T67" fmla="*/ 314 h 479"/>
                    <a:gd name="T68" fmla="*/ 52 w 154"/>
                    <a:gd name="T69" fmla="*/ 333 h 479"/>
                    <a:gd name="T70" fmla="*/ 74 w 154"/>
                    <a:gd name="T71" fmla="*/ 377 h 479"/>
                    <a:gd name="T72" fmla="*/ 100 w 154"/>
                    <a:gd name="T73" fmla="*/ 427 h 479"/>
                    <a:gd name="T74" fmla="*/ 126 w 154"/>
                    <a:gd name="T75" fmla="*/ 468 h 479"/>
                    <a:gd name="T76" fmla="*/ 136 w 154"/>
                    <a:gd name="T77" fmla="*/ 479 h 479"/>
                    <a:gd name="T78" fmla="*/ 140 w 154"/>
                    <a:gd name="T79" fmla="*/ 467 h 479"/>
                    <a:gd name="T80" fmla="*/ 121 w 154"/>
                    <a:gd name="T81" fmla="*/ 416 h 479"/>
                    <a:gd name="T82" fmla="*/ 91 w 154"/>
                    <a:gd name="T83" fmla="*/ 351 h 479"/>
                    <a:gd name="T84" fmla="*/ 67 w 154"/>
                    <a:gd name="T85" fmla="*/ 289 h 479"/>
                    <a:gd name="T86" fmla="*/ 59 w 154"/>
                    <a:gd name="T87" fmla="*/ 251 h 479"/>
                    <a:gd name="T88" fmla="*/ 62 w 154"/>
                    <a:gd name="T89" fmla="*/ 232 h 479"/>
                    <a:gd name="T90" fmla="*/ 74 w 154"/>
                    <a:gd name="T91" fmla="*/ 178 h 479"/>
                    <a:gd name="T92" fmla="*/ 90 w 154"/>
                    <a:gd name="T93" fmla="*/ 117 h 479"/>
                    <a:gd name="T94" fmla="*/ 110 w 154"/>
                    <a:gd name="T95" fmla="*/ 60 h 479"/>
                    <a:gd name="T96" fmla="*/ 133 w 154"/>
                    <a:gd name="T97" fmla="*/ 17 h 479"/>
                    <a:gd name="T98" fmla="*/ 154 w 154"/>
                    <a:gd name="T99" fmla="*/ 0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4" h="479">
                      <a:moveTo>
                        <a:pt x="154" y="0"/>
                      </a:moveTo>
                      <a:lnTo>
                        <a:pt x="141" y="9"/>
                      </a:lnTo>
                      <a:lnTo>
                        <a:pt x="133" y="16"/>
                      </a:lnTo>
                      <a:lnTo>
                        <a:pt x="128" y="21"/>
                      </a:lnTo>
                      <a:lnTo>
                        <a:pt x="122" y="24"/>
                      </a:lnTo>
                      <a:lnTo>
                        <a:pt x="117" y="29"/>
                      </a:lnTo>
                      <a:lnTo>
                        <a:pt x="114" y="36"/>
                      </a:lnTo>
                      <a:lnTo>
                        <a:pt x="109" y="45"/>
                      </a:lnTo>
                      <a:lnTo>
                        <a:pt x="103" y="57"/>
                      </a:lnTo>
                      <a:lnTo>
                        <a:pt x="97" y="73"/>
                      </a:lnTo>
                      <a:lnTo>
                        <a:pt x="90" y="95"/>
                      </a:lnTo>
                      <a:lnTo>
                        <a:pt x="90" y="95"/>
                      </a:lnTo>
                      <a:lnTo>
                        <a:pt x="88" y="100"/>
                      </a:lnTo>
                      <a:lnTo>
                        <a:pt x="86" y="105"/>
                      </a:lnTo>
                      <a:lnTo>
                        <a:pt x="83" y="112"/>
                      </a:lnTo>
                      <a:lnTo>
                        <a:pt x="81" y="117"/>
                      </a:lnTo>
                      <a:lnTo>
                        <a:pt x="79" y="124"/>
                      </a:lnTo>
                      <a:lnTo>
                        <a:pt x="76" y="130"/>
                      </a:lnTo>
                      <a:lnTo>
                        <a:pt x="74" y="136"/>
                      </a:lnTo>
                      <a:lnTo>
                        <a:pt x="72" y="143"/>
                      </a:lnTo>
                      <a:lnTo>
                        <a:pt x="69" y="152"/>
                      </a:lnTo>
                      <a:lnTo>
                        <a:pt x="65" y="159"/>
                      </a:lnTo>
                      <a:lnTo>
                        <a:pt x="65" y="159"/>
                      </a:lnTo>
                      <a:lnTo>
                        <a:pt x="59" y="178"/>
                      </a:lnTo>
                      <a:lnTo>
                        <a:pt x="53" y="194"/>
                      </a:lnTo>
                      <a:lnTo>
                        <a:pt x="46" y="209"/>
                      </a:lnTo>
                      <a:lnTo>
                        <a:pt x="41" y="221"/>
                      </a:lnTo>
                      <a:lnTo>
                        <a:pt x="34" y="235"/>
                      </a:lnTo>
                      <a:lnTo>
                        <a:pt x="29" y="247"/>
                      </a:lnTo>
                      <a:lnTo>
                        <a:pt x="22" y="261"/>
                      </a:lnTo>
                      <a:lnTo>
                        <a:pt x="15" y="273"/>
                      </a:lnTo>
                      <a:lnTo>
                        <a:pt x="8" y="289"/>
                      </a:lnTo>
                      <a:lnTo>
                        <a:pt x="0" y="304"/>
                      </a:lnTo>
                      <a:lnTo>
                        <a:pt x="0" y="304"/>
                      </a:lnTo>
                      <a:lnTo>
                        <a:pt x="0" y="308"/>
                      </a:lnTo>
                      <a:lnTo>
                        <a:pt x="0" y="314"/>
                      </a:lnTo>
                      <a:lnTo>
                        <a:pt x="0" y="327"/>
                      </a:lnTo>
                      <a:lnTo>
                        <a:pt x="0" y="340"/>
                      </a:lnTo>
                      <a:lnTo>
                        <a:pt x="0" y="356"/>
                      </a:lnTo>
                      <a:lnTo>
                        <a:pt x="0" y="371"/>
                      </a:lnTo>
                      <a:lnTo>
                        <a:pt x="2" y="389"/>
                      </a:lnTo>
                      <a:lnTo>
                        <a:pt x="5" y="403"/>
                      </a:lnTo>
                      <a:lnTo>
                        <a:pt x="8" y="415"/>
                      </a:lnTo>
                      <a:lnTo>
                        <a:pt x="12" y="423"/>
                      </a:lnTo>
                      <a:lnTo>
                        <a:pt x="12" y="423"/>
                      </a:lnTo>
                      <a:lnTo>
                        <a:pt x="15" y="429"/>
                      </a:lnTo>
                      <a:lnTo>
                        <a:pt x="19" y="429"/>
                      </a:lnTo>
                      <a:lnTo>
                        <a:pt x="21" y="429"/>
                      </a:lnTo>
                      <a:lnTo>
                        <a:pt x="21" y="425"/>
                      </a:lnTo>
                      <a:lnTo>
                        <a:pt x="22" y="420"/>
                      </a:lnTo>
                      <a:lnTo>
                        <a:pt x="22" y="413"/>
                      </a:lnTo>
                      <a:lnTo>
                        <a:pt x="22" y="406"/>
                      </a:lnTo>
                      <a:lnTo>
                        <a:pt x="22" y="396"/>
                      </a:lnTo>
                      <a:lnTo>
                        <a:pt x="22" y="387"/>
                      </a:lnTo>
                      <a:lnTo>
                        <a:pt x="24" y="377"/>
                      </a:lnTo>
                      <a:lnTo>
                        <a:pt x="24" y="377"/>
                      </a:lnTo>
                      <a:lnTo>
                        <a:pt x="24" y="371"/>
                      </a:lnTo>
                      <a:lnTo>
                        <a:pt x="26" y="365"/>
                      </a:lnTo>
                      <a:lnTo>
                        <a:pt x="27" y="359"/>
                      </a:lnTo>
                      <a:lnTo>
                        <a:pt x="27" y="352"/>
                      </a:lnTo>
                      <a:lnTo>
                        <a:pt x="29" y="347"/>
                      </a:lnTo>
                      <a:lnTo>
                        <a:pt x="31" y="340"/>
                      </a:lnTo>
                      <a:lnTo>
                        <a:pt x="31" y="335"/>
                      </a:lnTo>
                      <a:lnTo>
                        <a:pt x="33" y="328"/>
                      </a:lnTo>
                      <a:lnTo>
                        <a:pt x="33" y="325"/>
                      </a:lnTo>
                      <a:lnTo>
                        <a:pt x="34" y="320"/>
                      </a:lnTo>
                      <a:lnTo>
                        <a:pt x="34" y="320"/>
                      </a:lnTo>
                      <a:lnTo>
                        <a:pt x="36" y="314"/>
                      </a:lnTo>
                      <a:lnTo>
                        <a:pt x="43" y="320"/>
                      </a:lnTo>
                      <a:lnTo>
                        <a:pt x="52" y="333"/>
                      </a:lnTo>
                      <a:lnTo>
                        <a:pt x="62" y="352"/>
                      </a:lnTo>
                      <a:lnTo>
                        <a:pt x="74" y="377"/>
                      </a:lnTo>
                      <a:lnTo>
                        <a:pt x="88" y="403"/>
                      </a:lnTo>
                      <a:lnTo>
                        <a:pt x="100" y="427"/>
                      </a:lnTo>
                      <a:lnTo>
                        <a:pt x="114" y="449"/>
                      </a:lnTo>
                      <a:lnTo>
                        <a:pt x="126" y="468"/>
                      </a:lnTo>
                      <a:lnTo>
                        <a:pt x="136" y="479"/>
                      </a:lnTo>
                      <a:lnTo>
                        <a:pt x="136" y="479"/>
                      </a:lnTo>
                      <a:lnTo>
                        <a:pt x="141" y="479"/>
                      </a:lnTo>
                      <a:lnTo>
                        <a:pt x="140" y="467"/>
                      </a:lnTo>
                      <a:lnTo>
                        <a:pt x="133" y="446"/>
                      </a:lnTo>
                      <a:lnTo>
                        <a:pt x="121" y="416"/>
                      </a:lnTo>
                      <a:lnTo>
                        <a:pt x="107" y="385"/>
                      </a:lnTo>
                      <a:lnTo>
                        <a:pt x="91" y="351"/>
                      </a:lnTo>
                      <a:lnTo>
                        <a:pt x="78" y="318"/>
                      </a:lnTo>
                      <a:lnTo>
                        <a:pt x="67" y="289"/>
                      </a:lnTo>
                      <a:lnTo>
                        <a:pt x="60" y="264"/>
                      </a:lnTo>
                      <a:lnTo>
                        <a:pt x="59" y="251"/>
                      </a:lnTo>
                      <a:lnTo>
                        <a:pt x="59" y="251"/>
                      </a:lnTo>
                      <a:lnTo>
                        <a:pt x="62" y="232"/>
                      </a:lnTo>
                      <a:lnTo>
                        <a:pt x="67" y="207"/>
                      </a:lnTo>
                      <a:lnTo>
                        <a:pt x="74" y="178"/>
                      </a:lnTo>
                      <a:lnTo>
                        <a:pt x="81" y="149"/>
                      </a:lnTo>
                      <a:lnTo>
                        <a:pt x="90" y="117"/>
                      </a:lnTo>
                      <a:lnTo>
                        <a:pt x="100" y="88"/>
                      </a:lnTo>
                      <a:lnTo>
                        <a:pt x="110" y="60"/>
                      </a:lnTo>
                      <a:lnTo>
                        <a:pt x="121" y="36"/>
                      </a:lnTo>
                      <a:lnTo>
                        <a:pt x="133" y="17"/>
                      </a:lnTo>
                      <a:lnTo>
                        <a:pt x="145" y="7"/>
                      </a:lnTo>
                      <a:lnTo>
                        <a:pt x="154" y="0"/>
                      </a:lnTo>
                      <a:lnTo>
                        <a:pt x="154" y="0"/>
                      </a:lnTo>
                      <a:close/>
                    </a:path>
                  </a:pathLst>
                </a:custGeom>
                <a:solidFill>
                  <a:srgbClr val="D8C9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20" name="Freeform 88"/>
                <p:cNvSpPr>
                  <a:spLocks/>
                </p:cNvSpPr>
                <p:nvPr/>
              </p:nvSpPr>
              <p:spPr bwMode="auto">
                <a:xfrm>
                  <a:off x="2608" y="2244"/>
                  <a:ext cx="35" cy="119"/>
                </a:xfrm>
                <a:custGeom>
                  <a:avLst/>
                  <a:gdLst>
                    <a:gd name="T0" fmla="*/ 69 w 71"/>
                    <a:gd name="T1" fmla="*/ 11 h 237"/>
                    <a:gd name="T2" fmla="*/ 64 w 71"/>
                    <a:gd name="T3" fmla="*/ 31 h 237"/>
                    <a:gd name="T4" fmla="*/ 55 w 71"/>
                    <a:gd name="T5" fmla="*/ 57 h 237"/>
                    <a:gd name="T6" fmla="*/ 46 w 71"/>
                    <a:gd name="T7" fmla="*/ 82 h 237"/>
                    <a:gd name="T8" fmla="*/ 34 w 71"/>
                    <a:gd name="T9" fmla="*/ 106 h 237"/>
                    <a:gd name="T10" fmla="*/ 29 w 71"/>
                    <a:gd name="T11" fmla="*/ 116 h 237"/>
                    <a:gd name="T12" fmla="*/ 24 w 71"/>
                    <a:gd name="T13" fmla="*/ 144 h 237"/>
                    <a:gd name="T14" fmla="*/ 20 w 71"/>
                    <a:gd name="T15" fmla="*/ 166 h 237"/>
                    <a:gd name="T16" fmla="*/ 15 w 71"/>
                    <a:gd name="T17" fmla="*/ 187 h 237"/>
                    <a:gd name="T18" fmla="*/ 8 w 71"/>
                    <a:gd name="T19" fmla="*/ 211 h 237"/>
                    <a:gd name="T20" fmla="*/ 0 w 71"/>
                    <a:gd name="T21" fmla="*/ 237 h 237"/>
                    <a:gd name="T22" fmla="*/ 0 w 71"/>
                    <a:gd name="T23" fmla="*/ 220 h 237"/>
                    <a:gd name="T24" fmla="*/ 1 w 71"/>
                    <a:gd name="T25" fmla="*/ 194 h 237"/>
                    <a:gd name="T26" fmla="*/ 3 w 71"/>
                    <a:gd name="T27" fmla="*/ 178 h 237"/>
                    <a:gd name="T28" fmla="*/ 5 w 71"/>
                    <a:gd name="T29" fmla="*/ 163 h 237"/>
                    <a:gd name="T30" fmla="*/ 8 w 71"/>
                    <a:gd name="T31" fmla="*/ 140 h 237"/>
                    <a:gd name="T32" fmla="*/ 34 w 71"/>
                    <a:gd name="T33" fmla="*/ 57 h 237"/>
                    <a:gd name="T34" fmla="*/ 36 w 71"/>
                    <a:gd name="T35" fmla="*/ 57 h 237"/>
                    <a:gd name="T36" fmla="*/ 41 w 71"/>
                    <a:gd name="T37" fmla="*/ 54 h 237"/>
                    <a:gd name="T38" fmla="*/ 45 w 71"/>
                    <a:gd name="T39" fmla="*/ 50 h 237"/>
                    <a:gd name="T40" fmla="*/ 48 w 71"/>
                    <a:gd name="T41" fmla="*/ 49 h 237"/>
                    <a:gd name="T42" fmla="*/ 50 w 71"/>
                    <a:gd name="T43" fmla="*/ 45 h 237"/>
                    <a:gd name="T44" fmla="*/ 50 w 71"/>
                    <a:gd name="T45" fmla="*/ 44 h 237"/>
                    <a:gd name="T46" fmla="*/ 52 w 71"/>
                    <a:gd name="T47" fmla="*/ 40 h 237"/>
                    <a:gd name="T48" fmla="*/ 53 w 71"/>
                    <a:gd name="T49" fmla="*/ 33 h 237"/>
                    <a:gd name="T50" fmla="*/ 55 w 71"/>
                    <a:gd name="T51" fmla="*/ 25 h 237"/>
                    <a:gd name="T52" fmla="*/ 58 w 71"/>
                    <a:gd name="T53" fmla="*/ 18 h 237"/>
                    <a:gd name="T54" fmla="*/ 60 w 71"/>
                    <a:gd name="T55" fmla="*/ 16 h 237"/>
                    <a:gd name="T56" fmla="*/ 60 w 71"/>
                    <a:gd name="T57" fmla="*/ 12 h 237"/>
                    <a:gd name="T58" fmla="*/ 62 w 71"/>
                    <a:gd name="T59" fmla="*/ 9 h 237"/>
                    <a:gd name="T60" fmla="*/ 64 w 71"/>
                    <a:gd name="T61" fmla="*/ 6 h 237"/>
                    <a:gd name="T62" fmla="*/ 67 w 71"/>
                    <a:gd name="T63" fmla="*/ 4 h 237"/>
                    <a:gd name="T64" fmla="*/ 69 w 71"/>
                    <a:gd name="T65" fmla="*/ 2 h 237"/>
                    <a:gd name="T66" fmla="*/ 71 w 71"/>
                    <a:gd name="T67"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237">
                      <a:moveTo>
                        <a:pt x="71" y="0"/>
                      </a:moveTo>
                      <a:lnTo>
                        <a:pt x="69" y="11"/>
                      </a:lnTo>
                      <a:lnTo>
                        <a:pt x="67" y="21"/>
                      </a:lnTo>
                      <a:lnTo>
                        <a:pt x="64" y="31"/>
                      </a:lnTo>
                      <a:lnTo>
                        <a:pt x="60" y="44"/>
                      </a:lnTo>
                      <a:lnTo>
                        <a:pt x="55" y="57"/>
                      </a:lnTo>
                      <a:lnTo>
                        <a:pt x="50" y="69"/>
                      </a:lnTo>
                      <a:lnTo>
                        <a:pt x="46" y="82"/>
                      </a:lnTo>
                      <a:lnTo>
                        <a:pt x="39" y="94"/>
                      </a:lnTo>
                      <a:lnTo>
                        <a:pt x="34" y="106"/>
                      </a:lnTo>
                      <a:lnTo>
                        <a:pt x="29" y="116"/>
                      </a:lnTo>
                      <a:lnTo>
                        <a:pt x="29" y="116"/>
                      </a:lnTo>
                      <a:lnTo>
                        <a:pt x="27" y="130"/>
                      </a:lnTo>
                      <a:lnTo>
                        <a:pt x="24" y="144"/>
                      </a:lnTo>
                      <a:lnTo>
                        <a:pt x="22" y="154"/>
                      </a:lnTo>
                      <a:lnTo>
                        <a:pt x="20" y="166"/>
                      </a:lnTo>
                      <a:lnTo>
                        <a:pt x="19" y="177"/>
                      </a:lnTo>
                      <a:lnTo>
                        <a:pt x="15" y="187"/>
                      </a:lnTo>
                      <a:lnTo>
                        <a:pt x="12" y="199"/>
                      </a:lnTo>
                      <a:lnTo>
                        <a:pt x="8" y="211"/>
                      </a:lnTo>
                      <a:lnTo>
                        <a:pt x="5" y="223"/>
                      </a:lnTo>
                      <a:lnTo>
                        <a:pt x="0" y="237"/>
                      </a:lnTo>
                      <a:lnTo>
                        <a:pt x="0" y="237"/>
                      </a:lnTo>
                      <a:lnTo>
                        <a:pt x="0" y="220"/>
                      </a:lnTo>
                      <a:lnTo>
                        <a:pt x="0" y="204"/>
                      </a:lnTo>
                      <a:lnTo>
                        <a:pt x="1" y="194"/>
                      </a:lnTo>
                      <a:lnTo>
                        <a:pt x="1" y="185"/>
                      </a:lnTo>
                      <a:lnTo>
                        <a:pt x="3" y="178"/>
                      </a:lnTo>
                      <a:lnTo>
                        <a:pt x="5" y="170"/>
                      </a:lnTo>
                      <a:lnTo>
                        <a:pt x="5" y="163"/>
                      </a:lnTo>
                      <a:lnTo>
                        <a:pt x="7" y="152"/>
                      </a:lnTo>
                      <a:lnTo>
                        <a:pt x="8" y="140"/>
                      </a:lnTo>
                      <a:lnTo>
                        <a:pt x="8" y="125"/>
                      </a:lnTo>
                      <a:lnTo>
                        <a:pt x="34" y="57"/>
                      </a:lnTo>
                      <a:lnTo>
                        <a:pt x="34" y="57"/>
                      </a:lnTo>
                      <a:lnTo>
                        <a:pt x="36" y="57"/>
                      </a:lnTo>
                      <a:lnTo>
                        <a:pt x="38" y="56"/>
                      </a:lnTo>
                      <a:lnTo>
                        <a:pt x="41" y="54"/>
                      </a:lnTo>
                      <a:lnTo>
                        <a:pt x="43" y="52"/>
                      </a:lnTo>
                      <a:lnTo>
                        <a:pt x="45" y="50"/>
                      </a:lnTo>
                      <a:lnTo>
                        <a:pt x="46" y="50"/>
                      </a:lnTo>
                      <a:lnTo>
                        <a:pt x="48" y="49"/>
                      </a:lnTo>
                      <a:lnTo>
                        <a:pt x="50" y="47"/>
                      </a:lnTo>
                      <a:lnTo>
                        <a:pt x="50" y="45"/>
                      </a:lnTo>
                      <a:lnTo>
                        <a:pt x="50" y="44"/>
                      </a:lnTo>
                      <a:lnTo>
                        <a:pt x="50" y="44"/>
                      </a:lnTo>
                      <a:lnTo>
                        <a:pt x="50" y="44"/>
                      </a:lnTo>
                      <a:lnTo>
                        <a:pt x="52" y="40"/>
                      </a:lnTo>
                      <a:lnTo>
                        <a:pt x="52" y="38"/>
                      </a:lnTo>
                      <a:lnTo>
                        <a:pt x="53" y="33"/>
                      </a:lnTo>
                      <a:lnTo>
                        <a:pt x="53" y="30"/>
                      </a:lnTo>
                      <a:lnTo>
                        <a:pt x="55" y="25"/>
                      </a:lnTo>
                      <a:lnTo>
                        <a:pt x="57" y="21"/>
                      </a:lnTo>
                      <a:lnTo>
                        <a:pt x="58" y="18"/>
                      </a:lnTo>
                      <a:lnTo>
                        <a:pt x="58" y="16"/>
                      </a:lnTo>
                      <a:lnTo>
                        <a:pt x="60" y="16"/>
                      </a:lnTo>
                      <a:lnTo>
                        <a:pt x="60" y="16"/>
                      </a:lnTo>
                      <a:lnTo>
                        <a:pt x="60" y="12"/>
                      </a:lnTo>
                      <a:lnTo>
                        <a:pt x="62" y="11"/>
                      </a:lnTo>
                      <a:lnTo>
                        <a:pt x="62" y="9"/>
                      </a:lnTo>
                      <a:lnTo>
                        <a:pt x="64" y="7"/>
                      </a:lnTo>
                      <a:lnTo>
                        <a:pt x="64" y="6"/>
                      </a:lnTo>
                      <a:lnTo>
                        <a:pt x="65" y="6"/>
                      </a:lnTo>
                      <a:lnTo>
                        <a:pt x="67" y="4"/>
                      </a:lnTo>
                      <a:lnTo>
                        <a:pt x="67" y="4"/>
                      </a:lnTo>
                      <a:lnTo>
                        <a:pt x="69" y="2"/>
                      </a:lnTo>
                      <a:lnTo>
                        <a:pt x="71" y="0"/>
                      </a:lnTo>
                      <a:lnTo>
                        <a:pt x="71" y="0"/>
                      </a:lnTo>
                      <a:close/>
                    </a:path>
                  </a:pathLst>
                </a:custGeom>
                <a:solidFill>
                  <a:srgbClr val="543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21" name="Freeform 89"/>
                <p:cNvSpPr>
                  <a:spLocks/>
                </p:cNvSpPr>
                <p:nvPr/>
              </p:nvSpPr>
              <p:spPr bwMode="auto">
                <a:xfrm>
                  <a:off x="2608" y="2244"/>
                  <a:ext cx="35" cy="119"/>
                </a:xfrm>
                <a:custGeom>
                  <a:avLst/>
                  <a:gdLst>
                    <a:gd name="T0" fmla="*/ 71 w 71"/>
                    <a:gd name="T1" fmla="*/ 0 h 237"/>
                    <a:gd name="T2" fmla="*/ 69 w 71"/>
                    <a:gd name="T3" fmla="*/ 11 h 237"/>
                    <a:gd name="T4" fmla="*/ 67 w 71"/>
                    <a:gd name="T5" fmla="*/ 21 h 237"/>
                    <a:gd name="T6" fmla="*/ 64 w 71"/>
                    <a:gd name="T7" fmla="*/ 31 h 237"/>
                    <a:gd name="T8" fmla="*/ 60 w 71"/>
                    <a:gd name="T9" fmla="*/ 44 h 237"/>
                    <a:gd name="T10" fmla="*/ 55 w 71"/>
                    <a:gd name="T11" fmla="*/ 57 h 237"/>
                    <a:gd name="T12" fmla="*/ 50 w 71"/>
                    <a:gd name="T13" fmla="*/ 69 h 237"/>
                    <a:gd name="T14" fmla="*/ 46 w 71"/>
                    <a:gd name="T15" fmla="*/ 82 h 237"/>
                    <a:gd name="T16" fmla="*/ 39 w 71"/>
                    <a:gd name="T17" fmla="*/ 94 h 237"/>
                    <a:gd name="T18" fmla="*/ 34 w 71"/>
                    <a:gd name="T19" fmla="*/ 106 h 237"/>
                    <a:gd name="T20" fmla="*/ 29 w 71"/>
                    <a:gd name="T21" fmla="*/ 116 h 237"/>
                    <a:gd name="T22" fmla="*/ 29 w 71"/>
                    <a:gd name="T23" fmla="*/ 116 h 237"/>
                    <a:gd name="T24" fmla="*/ 27 w 71"/>
                    <a:gd name="T25" fmla="*/ 130 h 237"/>
                    <a:gd name="T26" fmla="*/ 24 w 71"/>
                    <a:gd name="T27" fmla="*/ 144 h 237"/>
                    <a:gd name="T28" fmla="*/ 22 w 71"/>
                    <a:gd name="T29" fmla="*/ 154 h 237"/>
                    <a:gd name="T30" fmla="*/ 20 w 71"/>
                    <a:gd name="T31" fmla="*/ 166 h 237"/>
                    <a:gd name="T32" fmla="*/ 19 w 71"/>
                    <a:gd name="T33" fmla="*/ 177 h 237"/>
                    <a:gd name="T34" fmla="*/ 15 w 71"/>
                    <a:gd name="T35" fmla="*/ 187 h 237"/>
                    <a:gd name="T36" fmla="*/ 12 w 71"/>
                    <a:gd name="T37" fmla="*/ 199 h 237"/>
                    <a:gd name="T38" fmla="*/ 8 w 71"/>
                    <a:gd name="T39" fmla="*/ 211 h 237"/>
                    <a:gd name="T40" fmla="*/ 5 w 71"/>
                    <a:gd name="T41" fmla="*/ 223 h 237"/>
                    <a:gd name="T42" fmla="*/ 0 w 71"/>
                    <a:gd name="T43"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1" h="237">
                      <a:moveTo>
                        <a:pt x="71" y="0"/>
                      </a:moveTo>
                      <a:lnTo>
                        <a:pt x="69" y="11"/>
                      </a:lnTo>
                      <a:lnTo>
                        <a:pt x="67" y="21"/>
                      </a:lnTo>
                      <a:lnTo>
                        <a:pt x="64" y="31"/>
                      </a:lnTo>
                      <a:lnTo>
                        <a:pt x="60" y="44"/>
                      </a:lnTo>
                      <a:lnTo>
                        <a:pt x="55" y="57"/>
                      </a:lnTo>
                      <a:lnTo>
                        <a:pt x="50" y="69"/>
                      </a:lnTo>
                      <a:lnTo>
                        <a:pt x="46" y="82"/>
                      </a:lnTo>
                      <a:lnTo>
                        <a:pt x="39" y="94"/>
                      </a:lnTo>
                      <a:lnTo>
                        <a:pt x="34" y="106"/>
                      </a:lnTo>
                      <a:lnTo>
                        <a:pt x="29" y="116"/>
                      </a:lnTo>
                      <a:lnTo>
                        <a:pt x="29" y="116"/>
                      </a:lnTo>
                      <a:lnTo>
                        <a:pt x="27" y="130"/>
                      </a:lnTo>
                      <a:lnTo>
                        <a:pt x="24" y="144"/>
                      </a:lnTo>
                      <a:lnTo>
                        <a:pt x="22" y="154"/>
                      </a:lnTo>
                      <a:lnTo>
                        <a:pt x="20" y="166"/>
                      </a:lnTo>
                      <a:lnTo>
                        <a:pt x="19" y="177"/>
                      </a:lnTo>
                      <a:lnTo>
                        <a:pt x="15" y="187"/>
                      </a:lnTo>
                      <a:lnTo>
                        <a:pt x="12" y="199"/>
                      </a:lnTo>
                      <a:lnTo>
                        <a:pt x="8" y="211"/>
                      </a:lnTo>
                      <a:lnTo>
                        <a:pt x="5" y="223"/>
                      </a:lnTo>
                      <a:lnTo>
                        <a:pt x="0" y="237"/>
                      </a:lnTo>
                    </a:path>
                  </a:pathLst>
                </a:custGeom>
                <a:noFill/>
                <a:ln w="4763">
                  <a:solidFill>
                    <a:srgbClr val="543F0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22" name="Freeform 90"/>
                <p:cNvSpPr>
                  <a:spLocks/>
                </p:cNvSpPr>
                <p:nvPr/>
              </p:nvSpPr>
              <p:spPr bwMode="auto">
                <a:xfrm>
                  <a:off x="2667" y="2032"/>
                  <a:ext cx="111" cy="77"/>
                </a:xfrm>
                <a:custGeom>
                  <a:avLst/>
                  <a:gdLst>
                    <a:gd name="T0" fmla="*/ 19 w 221"/>
                    <a:gd name="T1" fmla="*/ 0 h 154"/>
                    <a:gd name="T2" fmla="*/ 19 w 221"/>
                    <a:gd name="T3" fmla="*/ 0 h 154"/>
                    <a:gd name="T4" fmla="*/ 17 w 221"/>
                    <a:gd name="T5" fmla="*/ 0 h 154"/>
                    <a:gd name="T6" fmla="*/ 15 w 221"/>
                    <a:gd name="T7" fmla="*/ 2 h 154"/>
                    <a:gd name="T8" fmla="*/ 12 w 221"/>
                    <a:gd name="T9" fmla="*/ 4 h 154"/>
                    <a:gd name="T10" fmla="*/ 9 w 221"/>
                    <a:gd name="T11" fmla="*/ 7 h 154"/>
                    <a:gd name="T12" fmla="*/ 7 w 221"/>
                    <a:gd name="T13" fmla="*/ 11 h 154"/>
                    <a:gd name="T14" fmla="*/ 3 w 221"/>
                    <a:gd name="T15" fmla="*/ 16 h 154"/>
                    <a:gd name="T16" fmla="*/ 2 w 221"/>
                    <a:gd name="T17" fmla="*/ 23 h 154"/>
                    <a:gd name="T18" fmla="*/ 0 w 221"/>
                    <a:gd name="T19" fmla="*/ 30 h 154"/>
                    <a:gd name="T20" fmla="*/ 2 w 221"/>
                    <a:gd name="T21" fmla="*/ 38 h 154"/>
                    <a:gd name="T22" fmla="*/ 2 w 221"/>
                    <a:gd name="T23" fmla="*/ 38 h 154"/>
                    <a:gd name="T24" fmla="*/ 5 w 221"/>
                    <a:gd name="T25" fmla="*/ 52 h 154"/>
                    <a:gd name="T26" fmla="*/ 12 w 221"/>
                    <a:gd name="T27" fmla="*/ 68 h 154"/>
                    <a:gd name="T28" fmla="*/ 24 w 221"/>
                    <a:gd name="T29" fmla="*/ 81 h 154"/>
                    <a:gd name="T30" fmla="*/ 40 w 221"/>
                    <a:gd name="T31" fmla="*/ 95 h 154"/>
                    <a:gd name="T32" fmla="*/ 59 w 221"/>
                    <a:gd name="T33" fmla="*/ 107 h 154"/>
                    <a:gd name="T34" fmla="*/ 79 w 221"/>
                    <a:gd name="T35" fmla="*/ 119 h 154"/>
                    <a:gd name="T36" fmla="*/ 100 w 221"/>
                    <a:gd name="T37" fmla="*/ 128 h 154"/>
                    <a:gd name="T38" fmla="*/ 124 w 221"/>
                    <a:gd name="T39" fmla="*/ 137 h 154"/>
                    <a:gd name="T40" fmla="*/ 149 w 221"/>
                    <a:gd name="T41" fmla="*/ 144 h 154"/>
                    <a:gd name="T42" fmla="*/ 173 w 221"/>
                    <a:gd name="T43" fmla="*/ 147 h 154"/>
                    <a:gd name="T44" fmla="*/ 173 w 221"/>
                    <a:gd name="T45" fmla="*/ 147 h 154"/>
                    <a:gd name="T46" fmla="*/ 206 w 221"/>
                    <a:gd name="T47" fmla="*/ 152 h 154"/>
                    <a:gd name="T48" fmla="*/ 221 w 221"/>
                    <a:gd name="T49" fmla="*/ 154 h 154"/>
                    <a:gd name="T50" fmla="*/ 221 w 221"/>
                    <a:gd name="T51" fmla="*/ 154 h 154"/>
                    <a:gd name="T52" fmla="*/ 211 w 221"/>
                    <a:gd name="T53" fmla="*/ 149 h 154"/>
                    <a:gd name="T54" fmla="*/ 190 w 221"/>
                    <a:gd name="T55" fmla="*/ 140 h 154"/>
                    <a:gd name="T56" fmla="*/ 161 w 221"/>
                    <a:gd name="T57" fmla="*/ 125 h 154"/>
                    <a:gd name="T58" fmla="*/ 128 w 221"/>
                    <a:gd name="T59" fmla="*/ 106 h 154"/>
                    <a:gd name="T60" fmla="*/ 92 w 221"/>
                    <a:gd name="T61" fmla="*/ 78 h 154"/>
                    <a:gd name="T62" fmla="*/ 55 w 221"/>
                    <a:gd name="T63" fmla="*/ 43 h 154"/>
                    <a:gd name="T64" fmla="*/ 19 w 221"/>
                    <a:gd name="T65" fmla="*/ 0 h 154"/>
                    <a:gd name="T66" fmla="*/ 19 w 221"/>
                    <a:gd name="T67"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1" h="154">
                      <a:moveTo>
                        <a:pt x="19" y="0"/>
                      </a:moveTo>
                      <a:lnTo>
                        <a:pt x="19" y="0"/>
                      </a:lnTo>
                      <a:lnTo>
                        <a:pt x="17" y="0"/>
                      </a:lnTo>
                      <a:lnTo>
                        <a:pt x="15" y="2"/>
                      </a:lnTo>
                      <a:lnTo>
                        <a:pt x="12" y="4"/>
                      </a:lnTo>
                      <a:lnTo>
                        <a:pt x="9" y="7"/>
                      </a:lnTo>
                      <a:lnTo>
                        <a:pt x="7" y="11"/>
                      </a:lnTo>
                      <a:lnTo>
                        <a:pt x="3" y="16"/>
                      </a:lnTo>
                      <a:lnTo>
                        <a:pt x="2" y="23"/>
                      </a:lnTo>
                      <a:lnTo>
                        <a:pt x="0" y="30"/>
                      </a:lnTo>
                      <a:lnTo>
                        <a:pt x="2" y="38"/>
                      </a:lnTo>
                      <a:lnTo>
                        <a:pt x="2" y="38"/>
                      </a:lnTo>
                      <a:lnTo>
                        <a:pt x="5" y="52"/>
                      </a:lnTo>
                      <a:lnTo>
                        <a:pt x="12" y="68"/>
                      </a:lnTo>
                      <a:lnTo>
                        <a:pt x="24" y="81"/>
                      </a:lnTo>
                      <a:lnTo>
                        <a:pt x="40" y="95"/>
                      </a:lnTo>
                      <a:lnTo>
                        <a:pt x="59" y="107"/>
                      </a:lnTo>
                      <a:lnTo>
                        <a:pt x="79" y="119"/>
                      </a:lnTo>
                      <a:lnTo>
                        <a:pt x="100" y="128"/>
                      </a:lnTo>
                      <a:lnTo>
                        <a:pt x="124" y="137"/>
                      </a:lnTo>
                      <a:lnTo>
                        <a:pt x="149" y="144"/>
                      </a:lnTo>
                      <a:lnTo>
                        <a:pt x="173" y="147"/>
                      </a:lnTo>
                      <a:lnTo>
                        <a:pt x="173" y="147"/>
                      </a:lnTo>
                      <a:lnTo>
                        <a:pt x="206" y="152"/>
                      </a:lnTo>
                      <a:lnTo>
                        <a:pt x="221" y="154"/>
                      </a:lnTo>
                      <a:lnTo>
                        <a:pt x="221" y="154"/>
                      </a:lnTo>
                      <a:lnTo>
                        <a:pt x="211" y="149"/>
                      </a:lnTo>
                      <a:lnTo>
                        <a:pt x="190" y="140"/>
                      </a:lnTo>
                      <a:lnTo>
                        <a:pt x="161" y="125"/>
                      </a:lnTo>
                      <a:lnTo>
                        <a:pt x="128" y="106"/>
                      </a:lnTo>
                      <a:lnTo>
                        <a:pt x="92" y="78"/>
                      </a:lnTo>
                      <a:lnTo>
                        <a:pt x="55" y="43"/>
                      </a:lnTo>
                      <a:lnTo>
                        <a:pt x="19" y="0"/>
                      </a:lnTo>
                      <a:lnTo>
                        <a:pt x="19" y="0"/>
                      </a:lnTo>
                      <a:close/>
                    </a:path>
                  </a:pathLst>
                </a:custGeom>
                <a:solidFill>
                  <a:srgbClr val="D8C9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23" name="Freeform 91"/>
                <p:cNvSpPr>
                  <a:spLocks/>
                </p:cNvSpPr>
                <p:nvPr/>
              </p:nvSpPr>
              <p:spPr bwMode="auto">
                <a:xfrm>
                  <a:off x="2675" y="2026"/>
                  <a:ext cx="101" cy="82"/>
                </a:xfrm>
                <a:custGeom>
                  <a:avLst/>
                  <a:gdLst>
                    <a:gd name="T0" fmla="*/ 9 w 203"/>
                    <a:gd name="T1" fmla="*/ 0 h 164"/>
                    <a:gd name="T2" fmla="*/ 9 w 203"/>
                    <a:gd name="T3" fmla="*/ 0 h 164"/>
                    <a:gd name="T4" fmla="*/ 7 w 203"/>
                    <a:gd name="T5" fmla="*/ 2 h 164"/>
                    <a:gd name="T6" fmla="*/ 6 w 203"/>
                    <a:gd name="T7" fmla="*/ 4 h 164"/>
                    <a:gd name="T8" fmla="*/ 4 w 203"/>
                    <a:gd name="T9" fmla="*/ 7 h 164"/>
                    <a:gd name="T10" fmla="*/ 2 w 203"/>
                    <a:gd name="T11" fmla="*/ 11 h 164"/>
                    <a:gd name="T12" fmla="*/ 0 w 203"/>
                    <a:gd name="T13" fmla="*/ 16 h 164"/>
                    <a:gd name="T14" fmla="*/ 0 w 203"/>
                    <a:gd name="T15" fmla="*/ 21 h 164"/>
                    <a:gd name="T16" fmla="*/ 0 w 203"/>
                    <a:gd name="T17" fmla="*/ 26 h 164"/>
                    <a:gd name="T18" fmla="*/ 2 w 203"/>
                    <a:gd name="T19" fmla="*/ 35 h 164"/>
                    <a:gd name="T20" fmla="*/ 4 w 203"/>
                    <a:gd name="T21" fmla="*/ 42 h 164"/>
                    <a:gd name="T22" fmla="*/ 4 w 203"/>
                    <a:gd name="T23" fmla="*/ 42 h 164"/>
                    <a:gd name="T24" fmla="*/ 11 w 203"/>
                    <a:gd name="T25" fmla="*/ 55 h 164"/>
                    <a:gd name="T26" fmla="*/ 18 w 203"/>
                    <a:gd name="T27" fmla="*/ 68 h 164"/>
                    <a:gd name="T28" fmla="*/ 28 w 203"/>
                    <a:gd name="T29" fmla="*/ 81 h 164"/>
                    <a:gd name="T30" fmla="*/ 40 w 203"/>
                    <a:gd name="T31" fmla="*/ 95 h 164"/>
                    <a:gd name="T32" fmla="*/ 56 w 203"/>
                    <a:gd name="T33" fmla="*/ 109 h 164"/>
                    <a:gd name="T34" fmla="*/ 71 w 203"/>
                    <a:gd name="T35" fmla="*/ 121 h 164"/>
                    <a:gd name="T36" fmla="*/ 90 w 203"/>
                    <a:gd name="T37" fmla="*/ 133 h 164"/>
                    <a:gd name="T38" fmla="*/ 109 w 203"/>
                    <a:gd name="T39" fmla="*/ 144 h 164"/>
                    <a:gd name="T40" fmla="*/ 132 w 203"/>
                    <a:gd name="T41" fmla="*/ 150 h 164"/>
                    <a:gd name="T42" fmla="*/ 154 w 203"/>
                    <a:gd name="T43" fmla="*/ 156 h 164"/>
                    <a:gd name="T44" fmla="*/ 154 w 203"/>
                    <a:gd name="T45" fmla="*/ 156 h 164"/>
                    <a:gd name="T46" fmla="*/ 187 w 203"/>
                    <a:gd name="T47" fmla="*/ 163 h 164"/>
                    <a:gd name="T48" fmla="*/ 203 w 203"/>
                    <a:gd name="T49" fmla="*/ 164 h 164"/>
                    <a:gd name="T50" fmla="*/ 203 w 203"/>
                    <a:gd name="T51" fmla="*/ 164 h 164"/>
                    <a:gd name="T52" fmla="*/ 192 w 203"/>
                    <a:gd name="T53" fmla="*/ 159 h 164"/>
                    <a:gd name="T54" fmla="*/ 172 w 203"/>
                    <a:gd name="T55" fmla="*/ 149 h 164"/>
                    <a:gd name="T56" fmla="*/ 144 w 203"/>
                    <a:gd name="T57" fmla="*/ 133 h 164"/>
                    <a:gd name="T58" fmla="*/ 113 w 203"/>
                    <a:gd name="T59" fmla="*/ 111 h 164"/>
                    <a:gd name="T60" fmla="*/ 77 w 203"/>
                    <a:gd name="T61" fmla="*/ 81 h 164"/>
                    <a:gd name="T62" fmla="*/ 42 w 203"/>
                    <a:gd name="T63" fmla="*/ 45 h 164"/>
                    <a:gd name="T64" fmla="*/ 9 w 203"/>
                    <a:gd name="T65" fmla="*/ 0 h 164"/>
                    <a:gd name="T66" fmla="*/ 9 w 203"/>
                    <a:gd name="T67"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3" h="164">
                      <a:moveTo>
                        <a:pt x="9" y="0"/>
                      </a:moveTo>
                      <a:lnTo>
                        <a:pt x="9" y="0"/>
                      </a:lnTo>
                      <a:lnTo>
                        <a:pt x="7" y="2"/>
                      </a:lnTo>
                      <a:lnTo>
                        <a:pt x="6" y="4"/>
                      </a:lnTo>
                      <a:lnTo>
                        <a:pt x="4" y="7"/>
                      </a:lnTo>
                      <a:lnTo>
                        <a:pt x="2" y="11"/>
                      </a:lnTo>
                      <a:lnTo>
                        <a:pt x="0" y="16"/>
                      </a:lnTo>
                      <a:lnTo>
                        <a:pt x="0" y="21"/>
                      </a:lnTo>
                      <a:lnTo>
                        <a:pt x="0" y="26"/>
                      </a:lnTo>
                      <a:lnTo>
                        <a:pt x="2" y="35"/>
                      </a:lnTo>
                      <a:lnTo>
                        <a:pt x="4" y="42"/>
                      </a:lnTo>
                      <a:lnTo>
                        <a:pt x="4" y="42"/>
                      </a:lnTo>
                      <a:lnTo>
                        <a:pt x="11" y="55"/>
                      </a:lnTo>
                      <a:lnTo>
                        <a:pt x="18" y="68"/>
                      </a:lnTo>
                      <a:lnTo>
                        <a:pt x="28" y="81"/>
                      </a:lnTo>
                      <a:lnTo>
                        <a:pt x="40" y="95"/>
                      </a:lnTo>
                      <a:lnTo>
                        <a:pt x="56" y="109"/>
                      </a:lnTo>
                      <a:lnTo>
                        <a:pt x="71" y="121"/>
                      </a:lnTo>
                      <a:lnTo>
                        <a:pt x="90" y="133"/>
                      </a:lnTo>
                      <a:lnTo>
                        <a:pt x="109" y="144"/>
                      </a:lnTo>
                      <a:lnTo>
                        <a:pt x="132" y="150"/>
                      </a:lnTo>
                      <a:lnTo>
                        <a:pt x="154" y="156"/>
                      </a:lnTo>
                      <a:lnTo>
                        <a:pt x="154" y="156"/>
                      </a:lnTo>
                      <a:lnTo>
                        <a:pt x="187" y="163"/>
                      </a:lnTo>
                      <a:lnTo>
                        <a:pt x="203" y="164"/>
                      </a:lnTo>
                      <a:lnTo>
                        <a:pt x="203" y="164"/>
                      </a:lnTo>
                      <a:lnTo>
                        <a:pt x="192" y="159"/>
                      </a:lnTo>
                      <a:lnTo>
                        <a:pt x="172" y="149"/>
                      </a:lnTo>
                      <a:lnTo>
                        <a:pt x="144" y="133"/>
                      </a:lnTo>
                      <a:lnTo>
                        <a:pt x="113" y="111"/>
                      </a:lnTo>
                      <a:lnTo>
                        <a:pt x="77" y="81"/>
                      </a:lnTo>
                      <a:lnTo>
                        <a:pt x="42" y="45"/>
                      </a:lnTo>
                      <a:lnTo>
                        <a:pt x="9" y="0"/>
                      </a:lnTo>
                      <a:lnTo>
                        <a:pt x="9" y="0"/>
                      </a:lnTo>
                      <a:close/>
                    </a:path>
                  </a:pathLst>
                </a:custGeom>
                <a:solidFill>
                  <a:srgbClr val="B2A3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24" name="Freeform 92"/>
                <p:cNvSpPr>
                  <a:spLocks/>
                </p:cNvSpPr>
                <p:nvPr/>
              </p:nvSpPr>
              <p:spPr bwMode="auto">
                <a:xfrm>
                  <a:off x="2680" y="2004"/>
                  <a:ext cx="174" cy="130"/>
                </a:xfrm>
                <a:custGeom>
                  <a:avLst/>
                  <a:gdLst>
                    <a:gd name="T0" fmla="*/ 258 w 349"/>
                    <a:gd name="T1" fmla="*/ 261 h 261"/>
                    <a:gd name="T2" fmla="*/ 268 w 349"/>
                    <a:gd name="T3" fmla="*/ 259 h 261"/>
                    <a:gd name="T4" fmla="*/ 280 w 349"/>
                    <a:gd name="T5" fmla="*/ 257 h 261"/>
                    <a:gd name="T6" fmla="*/ 290 w 349"/>
                    <a:gd name="T7" fmla="*/ 256 h 261"/>
                    <a:gd name="T8" fmla="*/ 301 w 349"/>
                    <a:gd name="T9" fmla="*/ 252 h 261"/>
                    <a:gd name="T10" fmla="*/ 306 w 349"/>
                    <a:gd name="T11" fmla="*/ 251 h 261"/>
                    <a:gd name="T12" fmla="*/ 316 w 349"/>
                    <a:gd name="T13" fmla="*/ 242 h 261"/>
                    <a:gd name="T14" fmla="*/ 328 w 349"/>
                    <a:gd name="T15" fmla="*/ 230 h 261"/>
                    <a:gd name="T16" fmla="*/ 339 w 349"/>
                    <a:gd name="T17" fmla="*/ 216 h 261"/>
                    <a:gd name="T18" fmla="*/ 346 w 349"/>
                    <a:gd name="T19" fmla="*/ 206 h 261"/>
                    <a:gd name="T20" fmla="*/ 349 w 349"/>
                    <a:gd name="T21" fmla="*/ 200 h 261"/>
                    <a:gd name="T22" fmla="*/ 334 w 349"/>
                    <a:gd name="T23" fmla="*/ 213 h 261"/>
                    <a:gd name="T24" fmla="*/ 280 w 349"/>
                    <a:gd name="T25" fmla="*/ 218 h 261"/>
                    <a:gd name="T26" fmla="*/ 213 w 349"/>
                    <a:gd name="T27" fmla="*/ 200 h 261"/>
                    <a:gd name="T28" fmla="*/ 140 w 349"/>
                    <a:gd name="T29" fmla="*/ 162 h 261"/>
                    <a:gd name="T30" fmla="*/ 76 w 349"/>
                    <a:gd name="T31" fmla="*/ 105 h 261"/>
                    <a:gd name="T32" fmla="*/ 52 w 349"/>
                    <a:gd name="T33" fmla="*/ 71 h 261"/>
                    <a:gd name="T34" fmla="*/ 36 w 349"/>
                    <a:gd name="T35" fmla="*/ 45 h 261"/>
                    <a:gd name="T36" fmla="*/ 30 w 349"/>
                    <a:gd name="T37" fmla="*/ 29 h 261"/>
                    <a:gd name="T38" fmla="*/ 26 w 349"/>
                    <a:gd name="T39" fmla="*/ 21 h 261"/>
                    <a:gd name="T40" fmla="*/ 24 w 349"/>
                    <a:gd name="T41" fmla="*/ 12 h 261"/>
                    <a:gd name="T42" fmla="*/ 24 w 349"/>
                    <a:gd name="T43" fmla="*/ 0 h 261"/>
                    <a:gd name="T44" fmla="*/ 24 w 349"/>
                    <a:gd name="T45" fmla="*/ 0 h 261"/>
                    <a:gd name="T46" fmla="*/ 14 w 349"/>
                    <a:gd name="T47" fmla="*/ 12 h 261"/>
                    <a:gd name="T48" fmla="*/ 4 w 349"/>
                    <a:gd name="T49" fmla="*/ 33 h 261"/>
                    <a:gd name="T50" fmla="*/ 0 w 349"/>
                    <a:gd name="T51" fmla="*/ 62 h 261"/>
                    <a:gd name="T52" fmla="*/ 16 w 349"/>
                    <a:gd name="T53" fmla="*/ 102 h 261"/>
                    <a:gd name="T54" fmla="*/ 31 w 349"/>
                    <a:gd name="T55" fmla="*/ 124 h 261"/>
                    <a:gd name="T56" fmla="*/ 66 w 349"/>
                    <a:gd name="T57" fmla="*/ 159 h 261"/>
                    <a:gd name="T58" fmla="*/ 107 w 349"/>
                    <a:gd name="T59" fmla="*/ 192 h 261"/>
                    <a:gd name="T60" fmla="*/ 156 w 349"/>
                    <a:gd name="T61" fmla="*/ 223 h 261"/>
                    <a:gd name="T62" fmla="*/ 204 w 349"/>
                    <a:gd name="T63" fmla="*/ 245 h 261"/>
                    <a:gd name="T64" fmla="*/ 252 w 349"/>
                    <a:gd name="T65" fmla="*/ 259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9" h="261">
                      <a:moveTo>
                        <a:pt x="252" y="259"/>
                      </a:moveTo>
                      <a:lnTo>
                        <a:pt x="258" y="261"/>
                      </a:lnTo>
                      <a:lnTo>
                        <a:pt x="263" y="261"/>
                      </a:lnTo>
                      <a:lnTo>
                        <a:pt x="268" y="259"/>
                      </a:lnTo>
                      <a:lnTo>
                        <a:pt x="273" y="259"/>
                      </a:lnTo>
                      <a:lnTo>
                        <a:pt x="280" y="257"/>
                      </a:lnTo>
                      <a:lnTo>
                        <a:pt x="285" y="257"/>
                      </a:lnTo>
                      <a:lnTo>
                        <a:pt x="290" y="256"/>
                      </a:lnTo>
                      <a:lnTo>
                        <a:pt x="296" y="254"/>
                      </a:lnTo>
                      <a:lnTo>
                        <a:pt x="301" y="252"/>
                      </a:lnTo>
                      <a:lnTo>
                        <a:pt x="306" y="251"/>
                      </a:lnTo>
                      <a:lnTo>
                        <a:pt x="306" y="251"/>
                      </a:lnTo>
                      <a:lnTo>
                        <a:pt x="311" y="247"/>
                      </a:lnTo>
                      <a:lnTo>
                        <a:pt x="316" y="242"/>
                      </a:lnTo>
                      <a:lnTo>
                        <a:pt x="323" y="237"/>
                      </a:lnTo>
                      <a:lnTo>
                        <a:pt x="328" y="230"/>
                      </a:lnTo>
                      <a:lnTo>
                        <a:pt x="334" y="223"/>
                      </a:lnTo>
                      <a:lnTo>
                        <a:pt x="339" y="216"/>
                      </a:lnTo>
                      <a:lnTo>
                        <a:pt x="342" y="211"/>
                      </a:lnTo>
                      <a:lnTo>
                        <a:pt x="346" y="206"/>
                      </a:lnTo>
                      <a:lnTo>
                        <a:pt x="347" y="202"/>
                      </a:lnTo>
                      <a:lnTo>
                        <a:pt x="349" y="200"/>
                      </a:lnTo>
                      <a:lnTo>
                        <a:pt x="349" y="200"/>
                      </a:lnTo>
                      <a:lnTo>
                        <a:pt x="334" y="213"/>
                      </a:lnTo>
                      <a:lnTo>
                        <a:pt x="309" y="218"/>
                      </a:lnTo>
                      <a:lnTo>
                        <a:pt x="280" y="218"/>
                      </a:lnTo>
                      <a:lnTo>
                        <a:pt x="247" y="211"/>
                      </a:lnTo>
                      <a:lnTo>
                        <a:pt x="213" y="200"/>
                      </a:lnTo>
                      <a:lnTo>
                        <a:pt x="176" y="183"/>
                      </a:lnTo>
                      <a:lnTo>
                        <a:pt x="140" y="162"/>
                      </a:lnTo>
                      <a:lnTo>
                        <a:pt x="106" y="136"/>
                      </a:lnTo>
                      <a:lnTo>
                        <a:pt x="76" y="105"/>
                      </a:lnTo>
                      <a:lnTo>
                        <a:pt x="52" y="71"/>
                      </a:lnTo>
                      <a:lnTo>
                        <a:pt x="52" y="71"/>
                      </a:lnTo>
                      <a:lnTo>
                        <a:pt x="43" y="55"/>
                      </a:lnTo>
                      <a:lnTo>
                        <a:pt x="36" y="45"/>
                      </a:lnTo>
                      <a:lnTo>
                        <a:pt x="33" y="36"/>
                      </a:lnTo>
                      <a:lnTo>
                        <a:pt x="30" y="29"/>
                      </a:lnTo>
                      <a:lnTo>
                        <a:pt x="26" y="24"/>
                      </a:lnTo>
                      <a:lnTo>
                        <a:pt x="26" y="21"/>
                      </a:lnTo>
                      <a:lnTo>
                        <a:pt x="24" y="16"/>
                      </a:lnTo>
                      <a:lnTo>
                        <a:pt x="24" y="12"/>
                      </a:lnTo>
                      <a:lnTo>
                        <a:pt x="24" y="7"/>
                      </a:lnTo>
                      <a:lnTo>
                        <a:pt x="24" y="0"/>
                      </a:lnTo>
                      <a:lnTo>
                        <a:pt x="24" y="0"/>
                      </a:lnTo>
                      <a:lnTo>
                        <a:pt x="24" y="0"/>
                      </a:lnTo>
                      <a:lnTo>
                        <a:pt x="19" y="5"/>
                      </a:lnTo>
                      <a:lnTo>
                        <a:pt x="14" y="12"/>
                      </a:lnTo>
                      <a:lnTo>
                        <a:pt x="9" y="21"/>
                      </a:lnTo>
                      <a:lnTo>
                        <a:pt x="4" y="33"/>
                      </a:lnTo>
                      <a:lnTo>
                        <a:pt x="0" y="47"/>
                      </a:lnTo>
                      <a:lnTo>
                        <a:pt x="0" y="62"/>
                      </a:lnTo>
                      <a:lnTo>
                        <a:pt x="5" y="81"/>
                      </a:lnTo>
                      <a:lnTo>
                        <a:pt x="16" y="102"/>
                      </a:lnTo>
                      <a:lnTo>
                        <a:pt x="31" y="124"/>
                      </a:lnTo>
                      <a:lnTo>
                        <a:pt x="31" y="124"/>
                      </a:lnTo>
                      <a:lnTo>
                        <a:pt x="47" y="142"/>
                      </a:lnTo>
                      <a:lnTo>
                        <a:pt x="66" y="159"/>
                      </a:lnTo>
                      <a:lnTo>
                        <a:pt x="85" y="176"/>
                      </a:lnTo>
                      <a:lnTo>
                        <a:pt x="107" y="192"/>
                      </a:lnTo>
                      <a:lnTo>
                        <a:pt x="131" y="209"/>
                      </a:lnTo>
                      <a:lnTo>
                        <a:pt x="156" y="223"/>
                      </a:lnTo>
                      <a:lnTo>
                        <a:pt x="180" y="235"/>
                      </a:lnTo>
                      <a:lnTo>
                        <a:pt x="204" y="245"/>
                      </a:lnTo>
                      <a:lnTo>
                        <a:pt x="228" y="254"/>
                      </a:lnTo>
                      <a:lnTo>
                        <a:pt x="252" y="259"/>
                      </a:lnTo>
                      <a:lnTo>
                        <a:pt x="252" y="259"/>
                      </a:lnTo>
                      <a:close/>
                    </a:path>
                  </a:pathLst>
                </a:custGeom>
                <a:solidFill>
                  <a:srgbClr val="FFEA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25" name="Freeform 93"/>
                <p:cNvSpPr>
                  <a:spLocks/>
                </p:cNvSpPr>
                <p:nvPr/>
              </p:nvSpPr>
              <p:spPr bwMode="auto">
                <a:xfrm>
                  <a:off x="2680" y="2004"/>
                  <a:ext cx="152" cy="130"/>
                </a:xfrm>
                <a:custGeom>
                  <a:avLst/>
                  <a:gdLst>
                    <a:gd name="T0" fmla="*/ 24 w 306"/>
                    <a:gd name="T1" fmla="*/ 0 h 261"/>
                    <a:gd name="T2" fmla="*/ 24 w 306"/>
                    <a:gd name="T3" fmla="*/ 0 h 261"/>
                    <a:gd name="T4" fmla="*/ 19 w 306"/>
                    <a:gd name="T5" fmla="*/ 5 h 261"/>
                    <a:gd name="T6" fmla="*/ 14 w 306"/>
                    <a:gd name="T7" fmla="*/ 12 h 261"/>
                    <a:gd name="T8" fmla="*/ 9 w 306"/>
                    <a:gd name="T9" fmla="*/ 21 h 261"/>
                    <a:gd name="T10" fmla="*/ 4 w 306"/>
                    <a:gd name="T11" fmla="*/ 33 h 261"/>
                    <a:gd name="T12" fmla="*/ 0 w 306"/>
                    <a:gd name="T13" fmla="*/ 47 h 261"/>
                    <a:gd name="T14" fmla="*/ 0 w 306"/>
                    <a:gd name="T15" fmla="*/ 62 h 261"/>
                    <a:gd name="T16" fmla="*/ 5 w 306"/>
                    <a:gd name="T17" fmla="*/ 81 h 261"/>
                    <a:gd name="T18" fmla="*/ 16 w 306"/>
                    <a:gd name="T19" fmla="*/ 102 h 261"/>
                    <a:gd name="T20" fmla="*/ 31 w 306"/>
                    <a:gd name="T21" fmla="*/ 124 h 261"/>
                    <a:gd name="T22" fmla="*/ 31 w 306"/>
                    <a:gd name="T23" fmla="*/ 124 h 261"/>
                    <a:gd name="T24" fmla="*/ 47 w 306"/>
                    <a:gd name="T25" fmla="*/ 142 h 261"/>
                    <a:gd name="T26" fmla="*/ 66 w 306"/>
                    <a:gd name="T27" fmla="*/ 159 h 261"/>
                    <a:gd name="T28" fmla="*/ 85 w 306"/>
                    <a:gd name="T29" fmla="*/ 176 h 261"/>
                    <a:gd name="T30" fmla="*/ 107 w 306"/>
                    <a:gd name="T31" fmla="*/ 192 h 261"/>
                    <a:gd name="T32" fmla="*/ 131 w 306"/>
                    <a:gd name="T33" fmla="*/ 209 h 261"/>
                    <a:gd name="T34" fmla="*/ 156 w 306"/>
                    <a:gd name="T35" fmla="*/ 223 h 261"/>
                    <a:gd name="T36" fmla="*/ 180 w 306"/>
                    <a:gd name="T37" fmla="*/ 235 h 261"/>
                    <a:gd name="T38" fmla="*/ 204 w 306"/>
                    <a:gd name="T39" fmla="*/ 245 h 261"/>
                    <a:gd name="T40" fmla="*/ 228 w 306"/>
                    <a:gd name="T41" fmla="*/ 254 h 261"/>
                    <a:gd name="T42" fmla="*/ 252 w 306"/>
                    <a:gd name="T43" fmla="*/ 259 h 261"/>
                    <a:gd name="T44" fmla="*/ 252 w 306"/>
                    <a:gd name="T45" fmla="*/ 259 h 261"/>
                    <a:gd name="T46" fmla="*/ 258 w 306"/>
                    <a:gd name="T47" fmla="*/ 261 h 261"/>
                    <a:gd name="T48" fmla="*/ 263 w 306"/>
                    <a:gd name="T49" fmla="*/ 261 h 261"/>
                    <a:gd name="T50" fmla="*/ 268 w 306"/>
                    <a:gd name="T51" fmla="*/ 259 h 261"/>
                    <a:gd name="T52" fmla="*/ 273 w 306"/>
                    <a:gd name="T53" fmla="*/ 259 h 261"/>
                    <a:gd name="T54" fmla="*/ 280 w 306"/>
                    <a:gd name="T55" fmla="*/ 257 h 261"/>
                    <a:gd name="T56" fmla="*/ 285 w 306"/>
                    <a:gd name="T57" fmla="*/ 257 h 261"/>
                    <a:gd name="T58" fmla="*/ 290 w 306"/>
                    <a:gd name="T59" fmla="*/ 256 h 261"/>
                    <a:gd name="T60" fmla="*/ 296 w 306"/>
                    <a:gd name="T61" fmla="*/ 254 h 261"/>
                    <a:gd name="T62" fmla="*/ 301 w 306"/>
                    <a:gd name="T63" fmla="*/ 252 h 261"/>
                    <a:gd name="T64" fmla="*/ 306 w 306"/>
                    <a:gd name="T65" fmla="*/ 251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6" h="261">
                      <a:moveTo>
                        <a:pt x="24" y="0"/>
                      </a:moveTo>
                      <a:lnTo>
                        <a:pt x="24" y="0"/>
                      </a:lnTo>
                      <a:lnTo>
                        <a:pt x="19" y="5"/>
                      </a:lnTo>
                      <a:lnTo>
                        <a:pt x="14" y="12"/>
                      </a:lnTo>
                      <a:lnTo>
                        <a:pt x="9" y="21"/>
                      </a:lnTo>
                      <a:lnTo>
                        <a:pt x="4" y="33"/>
                      </a:lnTo>
                      <a:lnTo>
                        <a:pt x="0" y="47"/>
                      </a:lnTo>
                      <a:lnTo>
                        <a:pt x="0" y="62"/>
                      </a:lnTo>
                      <a:lnTo>
                        <a:pt x="5" y="81"/>
                      </a:lnTo>
                      <a:lnTo>
                        <a:pt x="16" y="102"/>
                      </a:lnTo>
                      <a:lnTo>
                        <a:pt x="31" y="124"/>
                      </a:lnTo>
                      <a:lnTo>
                        <a:pt x="31" y="124"/>
                      </a:lnTo>
                      <a:lnTo>
                        <a:pt x="47" y="142"/>
                      </a:lnTo>
                      <a:lnTo>
                        <a:pt x="66" y="159"/>
                      </a:lnTo>
                      <a:lnTo>
                        <a:pt x="85" y="176"/>
                      </a:lnTo>
                      <a:lnTo>
                        <a:pt x="107" y="192"/>
                      </a:lnTo>
                      <a:lnTo>
                        <a:pt x="131" y="209"/>
                      </a:lnTo>
                      <a:lnTo>
                        <a:pt x="156" y="223"/>
                      </a:lnTo>
                      <a:lnTo>
                        <a:pt x="180" y="235"/>
                      </a:lnTo>
                      <a:lnTo>
                        <a:pt x="204" y="245"/>
                      </a:lnTo>
                      <a:lnTo>
                        <a:pt x="228" y="254"/>
                      </a:lnTo>
                      <a:lnTo>
                        <a:pt x="252" y="259"/>
                      </a:lnTo>
                      <a:lnTo>
                        <a:pt x="252" y="259"/>
                      </a:lnTo>
                      <a:lnTo>
                        <a:pt x="258" y="261"/>
                      </a:lnTo>
                      <a:lnTo>
                        <a:pt x="263" y="261"/>
                      </a:lnTo>
                      <a:lnTo>
                        <a:pt x="268" y="259"/>
                      </a:lnTo>
                      <a:lnTo>
                        <a:pt x="273" y="259"/>
                      </a:lnTo>
                      <a:lnTo>
                        <a:pt x="280" y="257"/>
                      </a:lnTo>
                      <a:lnTo>
                        <a:pt x="285" y="257"/>
                      </a:lnTo>
                      <a:lnTo>
                        <a:pt x="290" y="256"/>
                      </a:lnTo>
                      <a:lnTo>
                        <a:pt x="296" y="254"/>
                      </a:lnTo>
                      <a:lnTo>
                        <a:pt x="301" y="252"/>
                      </a:lnTo>
                      <a:lnTo>
                        <a:pt x="306" y="251"/>
                      </a:lnTo>
                    </a:path>
                  </a:pathLst>
                </a:custGeom>
                <a:noFill/>
                <a:ln w="3175">
                  <a:solidFill>
                    <a:srgbClr val="FFEAB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26" name="Freeform 94"/>
                <p:cNvSpPr>
                  <a:spLocks/>
                </p:cNvSpPr>
                <p:nvPr/>
              </p:nvSpPr>
              <p:spPr bwMode="auto">
                <a:xfrm>
                  <a:off x="2656" y="2274"/>
                  <a:ext cx="24" cy="114"/>
                </a:xfrm>
                <a:custGeom>
                  <a:avLst/>
                  <a:gdLst>
                    <a:gd name="T0" fmla="*/ 0 w 49"/>
                    <a:gd name="T1" fmla="*/ 218 h 226"/>
                    <a:gd name="T2" fmla="*/ 2 w 49"/>
                    <a:gd name="T3" fmla="*/ 199 h 226"/>
                    <a:gd name="T4" fmla="*/ 7 w 49"/>
                    <a:gd name="T5" fmla="*/ 176 h 226"/>
                    <a:gd name="T6" fmla="*/ 14 w 49"/>
                    <a:gd name="T7" fmla="*/ 152 h 226"/>
                    <a:gd name="T8" fmla="*/ 21 w 49"/>
                    <a:gd name="T9" fmla="*/ 126 h 226"/>
                    <a:gd name="T10" fmla="*/ 25 w 49"/>
                    <a:gd name="T11" fmla="*/ 112 h 226"/>
                    <a:gd name="T12" fmla="*/ 26 w 49"/>
                    <a:gd name="T13" fmla="*/ 100 h 226"/>
                    <a:gd name="T14" fmla="*/ 28 w 49"/>
                    <a:gd name="T15" fmla="*/ 90 h 226"/>
                    <a:gd name="T16" fmla="*/ 28 w 49"/>
                    <a:gd name="T17" fmla="*/ 79 h 226"/>
                    <a:gd name="T18" fmla="*/ 30 w 49"/>
                    <a:gd name="T19" fmla="*/ 69 h 226"/>
                    <a:gd name="T20" fmla="*/ 32 w 49"/>
                    <a:gd name="T21" fmla="*/ 59 h 226"/>
                    <a:gd name="T22" fmla="*/ 33 w 49"/>
                    <a:gd name="T23" fmla="*/ 50 h 226"/>
                    <a:gd name="T24" fmla="*/ 37 w 49"/>
                    <a:gd name="T25" fmla="*/ 33 h 226"/>
                    <a:gd name="T26" fmla="*/ 42 w 49"/>
                    <a:gd name="T27" fmla="*/ 19 h 226"/>
                    <a:gd name="T28" fmla="*/ 47 w 49"/>
                    <a:gd name="T29" fmla="*/ 7 h 226"/>
                    <a:gd name="T30" fmla="*/ 49 w 49"/>
                    <a:gd name="T31" fmla="*/ 2 h 226"/>
                    <a:gd name="T32" fmla="*/ 49 w 49"/>
                    <a:gd name="T33" fmla="*/ 0 h 226"/>
                    <a:gd name="T34" fmla="*/ 45 w 49"/>
                    <a:gd name="T35" fmla="*/ 5 h 226"/>
                    <a:gd name="T36" fmla="*/ 37 w 49"/>
                    <a:gd name="T37" fmla="*/ 15 h 226"/>
                    <a:gd name="T38" fmla="*/ 28 w 49"/>
                    <a:gd name="T39" fmla="*/ 31 h 226"/>
                    <a:gd name="T40" fmla="*/ 18 w 49"/>
                    <a:gd name="T41" fmla="*/ 52 h 226"/>
                    <a:gd name="T42" fmla="*/ 13 w 49"/>
                    <a:gd name="T43" fmla="*/ 72 h 226"/>
                    <a:gd name="T44" fmla="*/ 13 w 49"/>
                    <a:gd name="T45" fmla="*/ 79 h 226"/>
                    <a:gd name="T46" fmla="*/ 11 w 49"/>
                    <a:gd name="T47" fmla="*/ 95 h 226"/>
                    <a:gd name="T48" fmla="*/ 11 w 49"/>
                    <a:gd name="T49" fmla="*/ 110 h 226"/>
                    <a:gd name="T50" fmla="*/ 9 w 49"/>
                    <a:gd name="T51" fmla="*/ 128 h 226"/>
                    <a:gd name="T52" fmla="*/ 7 w 49"/>
                    <a:gd name="T53" fmla="*/ 143 h 226"/>
                    <a:gd name="T54" fmla="*/ 6 w 49"/>
                    <a:gd name="T55" fmla="*/ 152 h 226"/>
                    <a:gd name="T56" fmla="*/ 4 w 49"/>
                    <a:gd name="T57" fmla="*/ 167 h 226"/>
                    <a:gd name="T58" fmla="*/ 4 w 49"/>
                    <a:gd name="T59" fmla="*/ 181 h 226"/>
                    <a:gd name="T60" fmla="*/ 6 w 49"/>
                    <a:gd name="T61" fmla="*/ 193 h 226"/>
                    <a:gd name="T62" fmla="*/ 6 w 49"/>
                    <a:gd name="T63" fmla="*/ 204 h 226"/>
                    <a:gd name="T64" fmla="*/ 2 w 49"/>
                    <a:gd name="T65" fmla="*/ 216 h 226"/>
                    <a:gd name="T66" fmla="*/ 0 w 49"/>
                    <a:gd name="T67"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 h="226">
                      <a:moveTo>
                        <a:pt x="0" y="226"/>
                      </a:moveTo>
                      <a:lnTo>
                        <a:pt x="0" y="218"/>
                      </a:lnTo>
                      <a:lnTo>
                        <a:pt x="0" y="209"/>
                      </a:lnTo>
                      <a:lnTo>
                        <a:pt x="2" y="199"/>
                      </a:lnTo>
                      <a:lnTo>
                        <a:pt x="6" y="186"/>
                      </a:lnTo>
                      <a:lnTo>
                        <a:pt x="7" y="176"/>
                      </a:lnTo>
                      <a:lnTo>
                        <a:pt x="11" y="164"/>
                      </a:lnTo>
                      <a:lnTo>
                        <a:pt x="14" y="152"/>
                      </a:lnTo>
                      <a:lnTo>
                        <a:pt x="18" y="140"/>
                      </a:lnTo>
                      <a:lnTo>
                        <a:pt x="21" y="126"/>
                      </a:lnTo>
                      <a:lnTo>
                        <a:pt x="25" y="112"/>
                      </a:lnTo>
                      <a:lnTo>
                        <a:pt x="25" y="112"/>
                      </a:lnTo>
                      <a:lnTo>
                        <a:pt x="25" y="107"/>
                      </a:lnTo>
                      <a:lnTo>
                        <a:pt x="26" y="100"/>
                      </a:lnTo>
                      <a:lnTo>
                        <a:pt x="26" y="95"/>
                      </a:lnTo>
                      <a:lnTo>
                        <a:pt x="28" y="90"/>
                      </a:lnTo>
                      <a:lnTo>
                        <a:pt x="28" y="85"/>
                      </a:lnTo>
                      <a:lnTo>
                        <a:pt x="28" y="79"/>
                      </a:lnTo>
                      <a:lnTo>
                        <a:pt x="30" y="74"/>
                      </a:lnTo>
                      <a:lnTo>
                        <a:pt x="30" y="69"/>
                      </a:lnTo>
                      <a:lnTo>
                        <a:pt x="32" y="64"/>
                      </a:lnTo>
                      <a:lnTo>
                        <a:pt x="32" y="59"/>
                      </a:lnTo>
                      <a:lnTo>
                        <a:pt x="32" y="59"/>
                      </a:lnTo>
                      <a:lnTo>
                        <a:pt x="33" y="50"/>
                      </a:lnTo>
                      <a:lnTo>
                        <a:pt x="35" y="41"/>
                      </a:lnTo>
                      <a:lnTo>
                        <a:pt x="37" y="33"/>
                      </a:lnTo>
                      <a:lnTo>
                        <a:pt x="40" y="26"/>
                      </a:lnTo>
                      <a:lnTo>
                        <a:pt x="42" y="19"/>
                      </a:lnTo>
                      <a:lnTo>
                        <a:pt x="44" y="12"/>
                      </a:lnTo>
                      <a:lnTo>
                        <a:pt x="47" y="7"/>
                      </a:lnTo>
                      <a:lnTo>
                        <a:pt x="47" y="3"/>
                      </a:lnTo>
                      <a:lnTo>
                        <a:pt x="49" y="2"/>
                      </a:lnTo>
                      <a:lnTo>
                        <a:pt x="49" y="0"/>
                      </a:lnTo>
                      <a:lnTo>
                        <a:pt x="49" y="0"/>
                      </a:lnTo>
                      <a:lnTo>
                        <a:pt x="49" y="2"/>
                      </a:lnTo>
                      <a:lnTo>
                        <a:pt x="45" y="5"/>
                      </a:lnTo>
                      <a:lnTo>
                        <a:pt x="42" y="8"/>
                      </a:lnTo>
                      <a:lnTo>
                        <a:pt x="37" y="15"/>
                      </a:lnTo>
                      <a:lnTo>
                        <a:pt x="33" y="22"/>
                      </a:lnTo>
                      <a:lnTo>
                        <a:pt x="28" y="31"/>
                      </a:lnTo>
                      <a:lnTo>
                        <a:pt x="23" y="41"/>
                      </a:lnTo>
                      <a:lnTo>
                        <a:pt x="18" y="52"/>
                      </a:lnTo>
                      <a:lnTo>
                        <a:pt x="14" y="62"/>
                      </a:lnTo>
                      <a:lnTo>
                        <a:pt x="13" y="72"/>
                      </a:lnTo>
                      <a:lnTo>
                        <a:pt x="13" y="72"/>
                      </a:lnTo>
                      <a:lnTo>
                        <a:pt x="13" y="79"/>
                      </a:lnTo>
                      <a:lnTo>
                        <a:pt x="13" y="86"/>
                      </a:lnTo>
                      <a:lnTo>
                        <a:pt x="11" y="95"/>
                      </a:lnTo>
                      <a:lnTo>
                        <a:pt x="11" y="104"/>
                      </a:lnTo>
                      <a:lnTo>
                        <a:pt x="11" y="110"/>
                      </a:lnTo>
                      <a:lnTo>
                        <a:pt x="9" y="119"/>
                      </a:lnTo>
                      <a:lnTo>
                        <a:pt x="9" y="128"/>
                      </a:lnTo>
                      <a:lnTo>
                        <a:pt x="7" y="136"/>
                      </a:lnTo>
                      <a:lnTo>
                        <a:pt x="7" y="143"/>
                      </a:lnTo>
                      <a:lnTo>
                        <a:pt x="6" y="152"/>
                      </a:lnTo>
                      <a:lnTo>
                        <a:pt x="6" y="152"/>
                      </a:lnTo>
                      <a:lnTo>
                        <a:pt x="4" y="161"/>
                      </a:lnTo>
                      <a:lnTo>
                        <a:pt x="4" y="167"/>
                      </a:lnTo>
                      <a:lnTo>
                        <a:pt x="4" y="176"/>
                      </a:lnTo>
                      <a:lnTo>
                        <a:pt x="4" y="181"/>
                      </a:lnTo>
                      <a:lnTo>
                        <a:pt x="6" y="188"/>
                      </a:lnTo>
                      <a:lnTo>
                        <a:pt x="6" y="193"/>
                      </a:lnTo>
                      <a:lnTo>
                        <a:pt x="6" y="199"/>
                      </a:lnTo>
                      <a:lnTo>
                        <a:pt x="6" y="204"/>
                      </a:lnTo>
                      <a:lnTo>
                        <a:pt x="4" y="209"/>
                      </a:lnTo>
                      <a:lnTo>
                        <a:pt x="2" y="216"/>
                      </a:lnTo>
                      <a:lnTo>
                        <a:pt x="0" y="226"/>
                      </a:lnTo>
                      <a:lnTo>
                        <a:pt x="0" y="226"/>
                      </a:lnTo>
                      <a:close/>
                    </a:path>
                  </a:pathLst>
                </a:custGeom>
                <a:solidFill>
                  <a:srgbClr val="543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27" name="Freeform 95"/>
                <p:cNvSpPr>
                  <a:spLocks/>
                </p:cNvSpPr>
                <p:nvPr/>
              </p:nvSpPr>
              <p:spPr bwMode="auto">
                <a:xfrm>
                  <a:off x="2656" y="2274"/>
                  <a:ext cx="24" cy="114"/>
                </a:xfrm>
                <a:custGeom>
                  <a:avLst/>
                  <a:gdLst>
                    <a:gd name="T0" fmla="*/ 6 w 49"/>
                    <a:gd name="T1" fmla="*/ 152 h 226"/>
                    <a:gd name="T2" fmla="*/ 4 w 49"/>
                    <a:gd name="T3" fmla="*/ 161 h 226"/>
                    <a:gd name="T4" fmla="*/ 4 w 49"/>
                    <a:gd name="T5" fmla="*/ 167 h 226"/>
                    <a:gd name="T6" fmla="*/ 4 w 49"/>
                    <a:gd name="T7" fmla="*/ 176 h 226"/>
                    <a:gd name="T8" fmla="*/ 4 w 49"/>
                    <a:gd name="T9" fmla="*/ 181 h 226"/>
                    <a:gd name="T10" fmla="*/ 6 w 49"/>
                    <a:gd name="T11" fmla="*/ 188 h 226"/>
                    <a:gd name="T12" fmla="*/ 6 w 49"/>
                    <a:gd name="T13" fmla="*/ 193 h 226"/>
                    <a:gd name="T14" fmla="*/ 6 w 49"/>
                    <a:gd name="T15" fmla="*/ 199 h 226"/>
                    <a:gd name="T16" fmla="*/ 6 w 49"/>
                    <a:gd name="T17" fmla="*/ 204 h 226"/>
                    <a:gd name="T18" fmla="*/ 4 w 49"/>
                    <a:gd name="T19" fmla="*/ 209 h 226"/>
                    <a:gd name="T20" fmla="*/ 2 w 49"/>
                    <a:gd name="T21" fmla="*/ 216 h 226"/>
                    <a:gd name="T22" fmla="*/ 0 w 49"/>
                    <a:gd name="T23" fmla="*/ 226 h 226"/>
                    <a:gd name="T24" fmla="*/ 0 w 49"/>
                    <a:gd name="T25" fmla="*/ 226 h 226"/>
                    <a:gd name="T26" fmla="*/ 0 w 49"/>
                    <a:gd name="T27" fmla="*/ 218 h 226"/>
                    <a:gd name="T28" fmla="*/ 0 w 49"/>
                    <a:gd name="T29" fmla="*/ 209 h 226"/>
                    <a:gd name="T30" fmla="*/ 2 w 49"/>
                    <a:gd name="T31" fmla="*/ 199 h 226"/>
                    <a:gd name="T32" fmla="*/ 6 w 49"/>
                    <a:gd name="T33" fmla="*/ 186 h 226"/>
                    <a:gd name="T34" fmla="*/ 7 w 49"/>
                    <a:gd name="T35" fmla="*/ 176 h 226"/>
                    <a:gd name="T36" fmla="*/ 11 w 49"/>
                    <a:gd name="T37" fmla="*/ 164 h 226"/>
                    <a:gd name="T38" fmla="*/ 14 w 49"/>
                    <a:gd name="T39" fmla="*/ 152 h 226"/>
                    <a:gd name="T40" fmla="*/ 18 w 49"/>
                    <a:gd name="T41" fmla="*/ 140 h 226"/>
                    <a:gd name="T42" fmla="*/ 21 w 49"/>
                    <a:gd name="T43" fmla="*/ 126 h 226"/>
                    <a:gd name="T44" fmla="*/ 25 w 49"/>
                    <a:gd name="T45" fmla="*/ 112 h 226"/>
                    <a:gd name="T46" fmla="*/ 25 w 49"/>
                    <a:gd name="T47" fmla="*/ 112 h 226"/>
                    <a:gd name="T48" fmla="*/ 25 w 49"/>
                    <a:gd name="T49" fmla="*/ 107 h 226"/>
                    <a:gd name="T50" fmla="*/ 26 w 49"/>
                    <a:gd name="T51" fmla="*/ 100 h 226"/>
                    <a:gd name="T52" fmla="*/ 26 w 49"/>
                    <a:gd name="T53" fmla="*/ 95 h 226"/>
                    <a:gd name="T54" fmla="*/ 28 w 49"/>
                    <a:gd name="T55" fmla="*/ 90 h 226"/>
                    <a:gd name="T56" fmla="*/ 28 w 49"/>
                    <a:gd name="T57" fmla="*/ 85 h 226"/>
                    <a:gd name="T58" fmla="*/ 28 w 49"/>
                    <a:gd name="T59" fmla="*/ 79 h 226"/>
                    <a:gd name="T60" fmla="*/ 30 w 49"/>
                    <a:gd name="T61" fmla="*/ 74 h 226"/>
                    <a:gd name="T62" fmla="*/ 30 w 49"/>
                    <a:gd name="T63" fmla="*/ 69 h 226"/>
                    <a:gd name="T64" fmla="*/ 32 w 49"/>
                    <a:gd name="T65" fmla="*/ 64 h 226"/>
                    <a:gd name="T66" fmla="*/ 32 w 49"/>
                    <a:gd name="T67" fmla="*/ 59 h 226"/>
                    <a:gd name="T68" fmla="*/ 32 w 49"/>
                    <a:gd name="T69" fmla="*/ 59 h 226"/>
                    <a:gd name="T70" fmla="*/ 33 w 49"/>
                    <a:gd name="T71" fmla="*/ 50 h 226"/>
                    <a:gd name="T72" fmla="*/ 35 w 49"/>
                    <a:gd name="T73" fmla="*/ 41 h 226"/>
                    <a:gd name="T74" fmla="*/ 37 w 49"/>
                    <a:gd name="T75" fmla="*/ 33 h 226"/>
                    <a:gd name="T76" fmla="*/ 40 w 49"/>
                    <a:gd name="T77" fmla="*/ 26 h 226"/>
                    <a:gd name="T78" fmla="*/ 42 w 49"/>
                    <a:gd name="T79" fmla="*/ 19 h 226"/>
                    <a:gd name="T80" fmla="*/ 44 w 49"/>
                    <a:gd name="T81" fmla="*/ 12 h 226"/>
                    <a:gd name="T82" fmla="*/ 47 w 49"/>
                    <a:gd name="T83" fmla="*/ 7 h 226"/>
                    <a:gd name="T84" fmla="*/ 47 w 49"/>
                    <a:gd name="T85" fmla="*/ 3 h 226"/>
                    <a:gd name="T86" fmla="*/ 49 w 49"/>
                    <a:gd name="T87" fmla="*/ 2 h 226"/>
                    <a:gd name="T88" fmla="*/ 49 w 49"/>
                    <a:gd name="T89"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 h="226">
                      <a:moveTo>
                        <a:pt x="6" y="152"/>
                      </a:moveTo>
                      <a:lnTo>
                        <a:pt x="4" y="161"/>
                      </a:lnTo>
                      <a:lnTo>
                        <a:pt x="4" y="167"/>
                      </a:lnTo>
                      <a:lnTo>
                        <a:pt x="4" y="176"/>
                      </a:lnTo>
                      <a:lnTo>
                        <a:pt x="4" y="181"/>
                      </a:lnTo>
                      <a:lnTo>
                        <a:pt x="6" y="188"/>
                      </a:lnTo>
                      <a:lnTo>
                        <a:pt x="6" y="193"/>
                      </a:lnTo>
                      <a:lnTo>
                        <a:pt x="6" y="199"/>
                      </a:lnTo>
                      <a:lnTo>
                        <a:pt x="6" y="204"/>
                      </a:lnTo>
                      <a:lnTo>
                        <a:pt x="4" y="209"/>
                      </a:lnTo>
                      <a:lnTo>
                        <a:pt x="2" y="216"/>
                      </a:lnTo>
                      <a:lnTo>
                        <a:pt x="0" y="226"/>
                      </a:lnTo>
                      <a:lnTo>
                        <a:pt x="0" y="226"/>
                      </a:lnTo>
                      <a:lnTo>
                        <a:pt x="0" y="218"/>
                      </a:lnTo>
                      <a:lnTo>
                        <a:pt x="0" y="209"/>
                      </a:lnTo>
                      <a:lnTo>
                        <a:pt x="2" y="199"/>
                      </a:lnTo>
                      <a:lnTo>
                        <a:pt x="6" y="186"/>
                      </a:lnTo>
                      <a:lnTo>
                        <a:pt x="7" y="176"/>
                      </a:lnTo>
                      <a:lnTo>
                        <a:pt x="11" y="164"/>
                      </a:lnTo>
                      <a:lnTo>
                        <a:pt x="14" y="152"/>
                      </a:lnTo>
                      <a:lnTo>
                        <a:pt x="18" y="140"/>
                      </a:lnTo>
                      <a:lnTo>
                        <a:pt x="21" y="126"/>
                      </a:lnTo>
                      <a:lnTo>
                        <a:pt x="25" y="112"/>
                      </a:lnTo>
                      <a:lnTo>
                        <a:pt x="25" y="112"/>
                      </a:lnTo>
                      <a:lnTo>
                        <a:pt x="25" y="107"/>
                      </a:lnTo>
                      <a:lnTo>
                        <a:pt x="26" y="100"/>
                      </a:lnTo>
                      <a:lnTo>
                        <a:pt x="26" y="95"/>
                      </a:lnTo>
                      <a:lnTo>
                        <a:pt x="28" y="90"/>
                      </a:lnTo>
                      <a:lnTo>
                        <a:pt x="28" y="85"/>
                      </a:lnTo>
                      <a:lnTo>
                        <a:pt x="28" y="79"/>
                      </a:lnTo>
                      <a:lnTo>
                        <a:pt x="30" y="74"/>
                      </a:lnTo>
                      <a:lnTo>
                        <a:pt x="30" y="69"/>
                      </a:lnTo>
                      <a:lnTo>
                        <a:pt x="32" y="64"/>
                      </a:lnTo>
                      <a:lnTo>
                        <a:pt x="32" y="59"/>
                      </a:lnTo>
                      <a:lnTo>
                        <a:pt x="32" y="59"/>
                      </a:lnTo>
                      <a:lnTo>
                        <a:pt x="33" y="50"/>
                      </a:lnTo>
                      <a:lnTo>
                        <a:pt x="35" y="41"/>
                      </a:lnTo>
                      <a:lnTo>
                        <a:pt x="37" y="33"/>
                      </a:lnTo>
                      <a:lnTo>
                        <a:pt x="40" y="26"/>
                      </a:lnTo>
                      <a:lnTo>
                        <a:pt x="42" y="19"/>
                      </a:lnTo>
                      <a:lnTo>
                        <a:pt x="44" y="12"/>
                      </a:lnTo>
                      <a:lnTo>
                        <a:pt x="47" y="7"/>
                      </a:lnTo>
                      <a:lnTo>
                        <a:pt x="47" y="3"/>
                      </a:lnTo>
                      <a:lnTo>
                        <a:pt x="49" y="2"/>
                      </a:lnTo>
                      <a:lnTo>
                        <a:pt x="49" y="0"/>
                      </a:lnTo>
                    </a:path>
                  </a:pathLst>
                </a:custGeom>
                <a:noFill/>
                <a:ln w="4763">
                  <a:solidFill>
                    <a:srgbClr val="543F0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28" name="Freeform 96"/>
                <p:cNvSpPr>
                  <a:spLocks/>
                </p:cNvSpPr>
                <p:nvPr/>
              </p:nvSpPr>
              <p:spPr bwMode="auto">
                <a:xfrm>
                  <a:off x="2658" y="2071"/>
                  <a:ext cx="30" cy="87"/>
                </a:xfrm>
                <a:custGeom>
                  <a:avLst/>
                  <a:gdLst>
                    <a:gd name="T0" fmla="*/ 0 w 60"/>
                    <a:gd name="T1" fmla="*/ 0 h 173"/>
                    <a:gd name="T2" fmla="*/ 0 w 60"/>
                    <a:gd name="T3" fmla="*/ 1 h 173"/>
                    <a:gd name="T4" fmla="*/ 0 w 60"/>
                    <a:gd name="T5" fmla="*/ 5 h 173"/>
                    <a:gd name="T6" fmla="*/ 0 w 60"/>
                    <a:gd name="T7" fmla="*/ 10 h 173"/>
                    <a:gd name="T8" fmla="*/ 0 w 60"/>
                    <a:gd name="T9" fmla="*/ 17 h 173"/>
                    <a:gd name="T10" fmla="*/ 0 w 60"/>
                    <a:gd name="T11" fmla="*/ 26 h 173"/>
                    <a:gd name="T12" fmla="*/ 0 w 60"/>
                    <a:gd name="T13" fmla="*/ 36 h 173"/>
                    <a:gd name="T14" fmla="*/ 2 w 60"/>
                    <a:gd name="T15" fmla="*/ 48 h 173"/>
                    <a:gd name="T16" fmla="*/ 3 w 60"/>
                    <a:gd name="T17" fmla="*/ 58 h 173"/>
                    <a:gd name="T18" fmla="*/ 5 w 60"/>
                    <a:gd name="T19" fmla="*/ 72 h 173"/>
                    <a:gd name="T20" fmla="*/ 9 w 60"/>
                    <a:gd name="T21" fmla="*/ 84 h 173"/>
                    <a:gd name="T22" fmla="*/ 9 w 60"/>
                    <a:gd name="T23" fmla="*/ 84 h 173"/>
                    <a:gd name="T24" fmla="*/ 12 w 60"/>
                    <a:gd name="T25" fmla="*/ 95 h 173"/>
                    <a:gd name="T26" fmla="*/ 15 w 60"/>
                    <a:gd name="T27" fmla="*/ 107 h 173"/>
                    <a:gd name="T28" fmla="*/ 21 w 60"/>
                    <a:gd name="T29" fmla="*/ 117 h 173"/>
                    <a:gd name="T30" fmla="*/ 26 w 60"/>
                    <a:gd name="T31" fmla="*/ 128 h 173"/>
                    <a:gd name="T32" fmla="*/ 31 w 60"/>
                    <a:gd name="T33" fmla="*/ 138 h 173"/>
                    <a:gd name="T34" fmla="*/ 38 w 60"/>
                    <a:gd name="T35" fmla="*/ 147 h 173"/>
                    <a:gd name="T36" fmla="*/ 43 w 60"/>
                    <a:gd name="T37" fmla="*/ 155 h 173"/>
                    <a:gd name="T38" fmla="*/ 48 w 60"/>
                    <a:gd name="T39" fmla="*/ 162 h 173"/>
                    <a:gd name="T40" fmla="*/ 55 w 60"/>
                    <a:gd name="T41" fmla="*/ 167 h 173"/>
                    <a:gd name="T42" fmla="*/ 60 w 60"/>
                    <a:gd name="T43" fmla="*/ 173 h 173"/>
                    <a:gd name="T44" fmla="*/ 60 w 60"/>
                    <a:gd name="T45" fmla="*/ 173 h 173"/>
                    <a:gd name="T46" fmla="*/ 59 w 60"/>
                    <a:gd name="T47" fmla="*/ 169 h 173"/>
                    <a:gd name="T48" fmla="*/ 55 w 60"/>
                    <a:gd name="T49" fmla="*/ 159 h 173"/>
                    <a:gd name="T50" fmla="*/ 48 w 60"/>
                    <a:gd name="T51" fmla="*/ 143 h 173"/>
                    <a:gd name="T52" fmla="*/ 41 w 60"/>
                    <a:gd name="T53" fmla="*/ 124 h 173"/>
                    <a:gd name="T54" fmla="*/ 33 w 60"/>
                    <a:gd name="T55" fmla="*/ 103 h 173"/>
                    <a:gd name="T56" fmla="*/ 26 w 60"/>
                    <a:gd name="T57" fmla="*/ 79 h 173"/>
                    <a:gd name="T58" fmla="*/ 17 w 60"/>
                    <a:gd name="T59" fmla="*/ 57 h 173"/>
                    <a:gd name="T60" fmla="*/ 10 w 60"/>
                    <a:gd name="T61" fmla="*/ 34 h 173"/>
                    <a:gd name="T62" fmla="*/ 3 w 60"/>
                    <a:gd name="T63" fmla="*/ 15 h 173"/>
                    <a:gd name="T64" fmla="*/ 0 w 60"/>
                    <a:gd name="T65" fmla="*/ 0 h 173"/>
                    <a:gd name="T66" fmla="*/ 0 w 60"/>
                    <a:gd name="T6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0" h="173">
                      <a:moveTo>
                        <a:pt x="0" y="0"/>
                      </a:moveTo>
                      <a:lnTo>
                        <a:pt x="0" y="1"/>
                      </a:lnTo>
                      <a:lnTo>
                        <a:pt x="0" y="5"/>
                      </a:lnTo>
                      <a:lnTo>
                        <a:pt x="0" y="10"/>
                      </a:lnTo>
                      <a:lnTo>
                        <a:pt x="0" y="17"/>
                      </a:lnTo>
                      <a:lnTo>
                        <a:pt x="0" y="26"/>
                      </a:lnTo>
                      <a:lnTo>
                        <a:pt x="0" y="36"/>
                      </a:lnTo>
                      <a:lnTo>
                        <a:pt x="2" y="48"/>
                      </a:lnTo>
                      <a:lnTo>
                        <a:pt x="3" y="58"/>
                      </a:lnTo>
                      <a:lnTo>
                        <a:pt x="5" y="72"/>
                      </a:lnTo>
                      <a:lnTo>
                        <a:pt x="9" y="84"/>
                      </a:lnTo>
                      <a:lnTo>
                        <a:pt x="9" y="84"/>
                      </a:lnTo>
                      <a:lnTo>
                        <a:pt x="12" y="95"/>
                      </a:lnTo>
                      <a:lnTo>
                        <a:pt x="15" y="107"/>
                      </a:lnTo>
                      <a:lnTo>
                        <a:pt x="21" y="117"/>
                      </a:lnTo>
                      <a:lnTo>
                        <a:pt x="26" y="128"/>
                      </a:lnTo>
                      <a:lnTo>
                        <a:pt x="31" y="138"/>
                      </a:lnTo>
                      <a:lnTo>
                        <a:pt x="38" y="147"/>
                      </a:lnTo>
                      <a:lnTo>
                        <a:pt x="43" y="155"/>
                      </a:lnTo>
                      <a:lnTo>
                        <a:pt x="48" y="162"/>
                      </a:lnTo>
                      <a:lnTo>
                        <a:pt x="55" y="167"/>
                      </a:lnTo>
                      <a:lnTo>
                        <a:pt x="60" y="173"/>
                      </a:lnTo>
                      <a:lnTo>
                        <a:pt x="60" y="173"/>
                      </a:lnTo>
                      <a:lnTo>
                        <a:pt x="59" y="169"/>
                      </a:lnTo>
                      <a:lnTo>
                        <a:pt x="55" y="159"/>
                      </a:lnTo>
                      <a:lnTo>
                        <a:pt x="48" y="143"/>
                      </a:lnTo>
                      <a:lnTo>
                        <a:pt x="41" y="124"/>
                      </a:lnTo>
                      <a:lnTo>
                        <a:pt x="33" y="103"/>
                      </a:lnTo>
                      <a:lnTo>
                        <a:pt x="26" y="79"/>
                      </a:lnTo>
                      <a:lnTo>
                        <a:pt x="17" y="57"/>
                      </a:lnTo>
                      <a:lnTo>
                        <a:pt x="10" y="34"/>
                      </a:lnTo>
                      <a:lnTo>
                        <a:pt x="3" y="15"/>
                      </a:lnTo>
                      <a:lnTo>
                        <a:pt x="0" y="0"/>
                      </a:lnTo>
                      <a:lnTo>
                        <a:pt x="0" y="0"/>
                      </a:lnTo>
                      <a:close/>
                    </a:path>
                  </a:pathLst>
                </a:custGeom>
                <a:solidFill>
                  <a:srgbClr val="D8C9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29" name="Freeform 97"/>
                <p:cNvSpPr>
                  <a:spLocks/>
                </p:cNvSpPr>
                <p:nvPr/>
              </p:nvSpPr>
              <p:spPr bwMode="auto">
                <a:xfrm>
                  <a:off x="2775" y="2121"/>
                  <a:ext cx="69" cy="42"/>
                </a:xfrm>
                <a:custGeom>
                  <a:avLst/>
                  <a:gdLst>
                    <a:gd name="T0" fmla="*/ 0 w 136"/>
                    <a:gd name="T1" fmla="*/ 83 h 83"/>
                    <a:gd name="T2" fmla="*/ 3 w 136"/>
                    <a:gd name="T3" fmla="*/ 81 h 83"/>
                    <a:gd name="T4" fmla="*/ 10 w 136"/>
                    <a:gd name="T5" fmla="*/ 79 h 83"/>
                    <a:gd name="T6" fmla="*/ 22 w 136"/>
                    <a:gd name="T7" fmla="*/ 76 h 83"/>
                    <a:gd name="T8" fmla="*/ 36 w 136"/>
                    <a:gd name="T9" fmla="*/ 73 h 83"/>
                    <a:gd name="T10" fmla="*/ 52 w 136"/>
                    <a:gd name="T11" fmla="*/ 67 h 83"/>
                    <a:gd name="T12" fmla="*/ 69 w 136"/>
                    <a:gd name="T13" fmla="*/ 60 h 83"/>
                    <a:gd name="T14" fmla="*/ 86 w 136"/>
                    <a:gd name="T15" fmla="*/ 52 h 83"/>
                    <a:gd name="T16" fmla="*/ 102 w 136"/>
                    <a:gd name="T17" fmla="*/ 43 h 83"/>
                    <a:gd name="T18" fmla="*/ 116 w 136"/>
                    <a:gd name="T19" fmla="*/ 33 h 83"/>
                    <a:gd name="T20" fmla="*/ 126 w 136"/>
                    <a:gd name="T21" fmla="*/ 21 h 83"/>
                    <a:gd name="T22" fmla="*/ 126 w 136"/>
                    <a:gd name="T23" fmla="*/ 21 h 83"/>
                    <a:gd name="T24" fmla="*/ 133 w 136"/>
                    <a:gd name="T25" fmla="*/ 10 h 83"/>
                    <a:gd name="T26" fmla="*/ 136 w 136"/>
                    <a:gd name="T27" fmla="*/ 3 h 83"/>
                    <a:gd name="T28" fmla="*/ 136 w 136"/>
                    <a:gd name="T29" fmla="*/ 0 h 83"/>
                    <a:gd name="T30" fmla="*/ 133 w 136"/>
                    <a:gd name="T31" fmla="*/ 0 h 83"/>
                    <a:gd name="T32" fmla="*/ 130 w 136"/>
                    <a:gd name="T33" fmla="*/ 2 h 83"/>
                    <a:gd name="T34" fmla="*/ 126 w 136"/>
                    <a:gd name="T35" fmla="*/ 7 h 83"/>
                    <a:gd name="T36" fmla="*/ 121 w 136"/>
                    <a:gd name="T37" fmla="*/ 14 h 83"/>
                    <a:gd name="T38" fmla="*/ 117 w 136"/>
                    <a:gd name="T39" fmla="*/ 21 h 83"/>
                    <a:gd name="T40" fmla="*/ 116 w 136"/>
                    <a:gd name="T41" fmla="*/ 29 h 83"/>
                    <a:gd name="T42" fmla="*/ 114 w 136"/>
                    <a:gd name="T43" fmla="*/ 38 h 83"/>
                    <a:gd name="T44" fmla="*/ 114 w 136"/>
                    <a:gd name="T45" fmla="*/ 38 h 83"/>
                    <a:gd name="T46" fmla="*/ 112 w 136"/>
                    <a:gd name="T47" fmla="*/ 47 h 83"/>
                    <a:gd name="T48" fmla="*/ 105 w 136"/>
                    <a:gd name="T49" fmla="*/ 55 h 83"/>
                    <a:gd name="T50" fmla="*/ 93 w 136"/>
                    <a:gd name="T51" fmla="*/ 62 h 83"/>
                    <a:gd name="T52" fmla="*/ 79 w 136"/>
                    <a:gd name="T53" fmla="*/ 69 h 83"/>
                    <a:gd name="T54" fmla="*/ 64 w 136"/>
                    <a:gd name="T55" fmla="*/ 74 h 83"/>
                    <a:gd name="T56" fmla="*/ 47 w 136"/>
                    <a:gd name="T57" fmla="*/ 78 h 83"/>
                    <a:gd name="T58" fmla="*/ 31 w 136"/>
                    <a:gd name="T59" fmla="*/ 81 h 83"/>
                    <a:gd name="T60" fmla="*/ 17 w 136"/>
                    <a:gd name="T61" fmla="*/ 83 h 83"/>
                    <a:gd name="T62" fmla="*/ 7 w 136"/>
                    <a:gd name="T63" fmla="*/ 83 h 83"/>
                    <a:gd name="T64" fmla="*/ 0 w 136"/>
                    <a:gd name="T65" fmla="*/ 83 h 83"/>
                    <a:gd name="T66" fmla="*/ 0 w 136"/>
                    <a:gd name="T67"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6" h="83">
                      <a:moveTo>
                        <a:pt x="0" y="83"/>
                      </a:moveTo>
                      <a:lnTo>
                        <a:pt x="3" y="81"/>
                      </a:lnTo>
                      <a:lnTo>
                        <a:pt x="10" y="79"/>
                      </a:lnTo>
                      <a:lnTo>
                        <a:pt x="22" y="76"/>
                      </a:lnTo>
                      <a:lnTo>
                        <a:pt x="36" y="73"/>
                      </a:lnTo>
                      <a:lnTo>
                        <a:pt x="52" y="67"/>
                      </a:lnTo>
                      <a:lnTo>
                        <a:pt x="69" y="60"/>
                      </a:lnTo>
                      <a:lnTo>
                        <a:pt x="86" y="52"/>
                      </a:lnTo>
                      <a:lnTo>
                        <a:pt x="102" y="43"/>
                      </a:lnTo>
                      <a:lnTo>
                        <a:pt x="116" y="33"/>
                      </a:lnTo>
                      <a:lnTo>
                        <a:pt x="126" y="21"/>
                      </a:lnTo>
                      <a:lnTo>
                        <a:pt x="126" y="21"/>
                      </a:lnTo>
                      <a:lnTo>
                        <a:pt x="133" y="10"/>
                      </a:lnTo>
                      <a:lnTo>
                        <a:pt x="136" y="3"/>
                      </a:lnTo>
                      <a:lnTo>
                        <a:pt x="136" y="0"/>
                      </a:lnTo>
                      <a:lnTo>
                        <a:pt x="133" y="0"/>
                      </a:lnTo>
                      <a:lnTo>
                        <a:pt x="130" y="2"/>
                      </a:lnTo>
                      <a:lnTo>
                        <a:pt x="126" y="7"/>
                      </a:lnTo>
                      <a:lnTo>
                        <a:pt x="121" y="14"/>
                      </a:lnTo>
                      <a:lnTo>
                        <a:pt x="117" y="21"/>
                      </a:lnTo>
                      <a:lnTo>
                        <a:pt x="116" y="29"/>
                      </a:lnTo>
                      <a:lnTo>
                        <a:pt x="114" y="38"/>
                      </a:lnTo>
                      <a:lnTo>
                        <a:pt x="114" y="38"/>
                      </a:lnTo>
                      <a:lnTo>
                        <a:pt x="112" y="47"/>
                      </a:lnTo>
                      <a:lnTo>
                        <a:pt x="105" y="55"/>
                      </a:lnTo>
                      <a:lnTo>
                        <a:pt x="93" y="62"/>
                      </a:lnTo>
                      <a:lnTo>
                        <a:pt x="79" y="69"/>
                      </a:lnTo>
                      <a:lnTo>
                        <a:pt x="64" y="74"/>
                      </a:lnTo>
                      <a:lnTo>
                        <a:pt x="47" y="78"/>
                      </a:lnTo>
                      <a:lnTo>
                        <a:pt x="31" y="81"/>
                      </a:lnTo>
                      <a:lnTo>
                        <a:pt x="17" y="83"/>
                      </a:lnTo>
                      <a:lnTo>
                        <a:pt x="7" y="83"/>
                      </a:lnTo>
                      <a:lnTo>
                        <a:pt x="0" y="83"/>
                      </a:lnTo>
                      <a:lnTo>
                        <a:pt x="0" y="83"/>
                      </a:lnTo>
                      <a:close/>
                    </a:path>
                  </a:pathLst>
                </a:custGeom>
                <a:solidFill>
                  <a:srgbClr val="B2A3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30" name="Freeform 98"/>
                <p:cNvSpPr>
                  <a:spLocks/>
                </p:cNvSpPr>
                <p:nvPr/>
              </p:nvSpPr>
              <p:spPr bwMode="auto">
                <a:xfrm>
                  <a:off x="2779" y="2144"/>
                  <a:ext cx="50" cy="62"/>
                </a:xfrm>
                <a:custGeom>
                  <a:avLst/>
                  <a:gdLst>
                    <a:gd name="T0" fmla="*/ 0 w 100"/>
                    <a:gd name="T1" fmla="*/ 124 h 124"/>
                    <a:gd name="T2" fmla="*/ 3 w 100"/>
                    <a:gd name="T3" fmla="*/ 123 h 124"/>
                    <a:gd name="T4" fmla="*/ 8 w 100"/>
                    <a:gd name="T5" fmla="*/ 119 h 124"/>
                    <a:gd name="T6" fmla="*/ 19 w 100"/>
                    <a:gd name="T7" fmla="*/ 112 h 124"/>
                    <a:gd name="T8" fmla="*/ 31 w 100"/>
                    <a:gd name="T9" fmla="*/ 104 h 124"/>
                    <a:gd name="T10" fmla="*/ 45 w 100"/>
                    <a:gd name="T11" fmla="*/ 93 h 124"/>
                    <a:gd name="T12" fmla="*/ 57 w 100"/>
                    <a:gd name="T13" fmla="*/ 79 h 124"/>
                    <a:gd name="T14" fmla="*/ 71 w 100"/>
                    <a:gd name="T15" fmla="*/ 67 h 124"/>
                    <a:gd name="T16" fmla="*/ 83 w 100"/>
                    <a:gd name="T17" fmla="*/ 52 h 124"/>
                    <a:gd name="T18" fmla="*/ 91 w 100"/>
                    <a:gd name="T19" fmla="*/ 38 h 124"/>
                    <a:gd name="T20" fmla="*/ 97 w 100"/>
                    <a:gd name="T21" fmla="*/ 22 h 124"/>
                    <a:gd name="T22" fmla="*/ 97 w 100"/>
                    <a:gd name="T23" fmla="*/ 22 h 124"/>
                    <a:gd name="T24" fmla="*/ 98 w 100"/>
                    <a:gd name="T25" fmla="*/ 10 h 124"/>
                    <a:gd name="T26" fmla="*/ 100 w 100"/>
                    <a:gd name="T27" fmla="*/ 3 h 124"/>
                    <a:gd name="T28" fmla="*/ 98 w 100"/>
                    <a:gd name="T29" fmla="*/ 0 h 124"/>
                    <a:gd name="T30" fmla="*/ 97 w 100"/>
                    <a:gd name="T31" fmla="*/ 2 h 124"/>
                    <a:gd name="T32" fmla="*/ 95 w 100"/>
                    <a:gd name="T33" fmla="*/ 5 h 124"/>
                    <a:gd name="T34" fmla="*/ 91 w 100"/>
                    <a:gd name="T35" fmla="*/ 10 h 124"/>
                    <a:gd name="T36" fmla="*/ 90 w 100"/>
                    <a:gd name="T37" fmla="*/ 19 h 124"/>
                    <a:gd name="T38" fmla="*/ 90 w 100"/>
                    <a:gd name="T39" fmla="*/ 26 h 124"/>
                    <a:gd name="T40" fmla="*/ 90 w 100"/>
                    <a:gd name="T41" fmla="*/ 34 h 124"/>
                    <a:gd name="T42" fmla="*/ 91 w 100"/>
                    <a:gd name="T43" fmla="*/ 43 h 124"/>
                    <a:gd name="T44" fmla="*/ 91 w 100"/>
                    <a:gd name="T45" fmla="*/ 43 h 124"/>
                    <a:gd name="T46" fmla="*/ 93 w 100"/>
                    <a:gd name="T47" fmla="*/ 52 h 124"/>
                    <a:gd name="T48" fmla="*/ 90 w 100"/>
                    <a:gd name="T49" fmla="*/ 62 h 124"/>
                    <a:gd name="T50" fmla="*/ 81 w 100"/>
                    <a:gd name="T51" fmla="*/ 72 h 124"/>
                    <a:gd name="T52" fmla="*/ 71 w 100"/>
                    <a:gd name="T53" fmla="*/ 85 h 124"/>
                    <a:gd name="T54" fmla="*/ 57 w 100"/>
                    <a:gd name="T55" fmla="*/ 95 h 124"/>
                    <a:gd name="T56" fmla="*/ 43 w 100"/>
                    <a:gd name="T57" fmla="*/ 105 h 124"/>
                    <a:gd name="T58" fmla="*/ 29 w 100"/>
                    <a:gd name="T59" fmla="*/ 114 h 124"/>
                    <a:gd name="T60" fmla="*/ 17 w 100"/>
                    <a:gd name="T61" fmla="*/ 119 h 124"/>
                    <a:gd name="T62" fmla="*/ 7 w 100"/>
                    <a:gd name="T63" fmla="*/ 124 h 124"/>
                    <a:gd name="T64" fmla="*/ 0 w 100"/>
                    <a:gd name="T65" fmla="*/ 124 h 124"/>
                    <a:gd name="T66" fmla="*/ 0 w 100"/>
                    <a:gd name="T67"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0" h="124">
                      <a:moveTo>
                        <a:pt x="0" y="124"/>
                      </a:moveTo>
                      <a:lnTo>
                        <a:pt x="3" y="123"/>
                      </a:lnTo>
                      <a:lnTo>
                        <a:pt x="8" y="119"/>
                      </a:lnTo>
                      <a:lnTo>
                        <a:pt x="19" y="112"/>
                      </a:lnTo>
                      <a:lnTo>
                        <a:pt x="31" y="104"/>
                      </a:lnTo>
                      <a:lnTo>
                        <a:pt x="45" y="93"/>
                      </a:lnTo>
                      <a:lnTo>
                        <a:pt x="57" y="79"/>
                      </a:lnTo>
                      <a:lnTo>
                        <a:pt x="71" y="67"/>
                      </a:lnTo>
                      <a:lnTo>
                        <a:pt x="83" y="52"/>
                      </a:lnTo>
                      <a:lnTo>
                        <a:pt x="91" y="38"/>
                      </a:lnTo>
                      <a:lnTo>
                        <a:pt x="97" y="22"/>
                      </a:lnTo>
                      <a:lnTo>
                        <a:pt x="97" y="22"/>
                      </a:lnTo>
                      <a:lnTo>
                        <a:pt x="98" y="10"/>
                      </a:lnTo>
                      <a:lnTo>
                        <a:pt x="100" y="3"/>
                      </a:lnTo>
                      <a:lnTo>
                        <a:pt x="98" y="0"/>
                      </a:lnTo>
                      <a:lnTo>
                        <a:pt x="97" y="2"/>
                      </a:lnTo>
                      <a:lnTo>
                        <a:pt x="95" y="5"/>
                      </a:lnTo>
                      <a:lnTo>
                        <a:pt x="91" y="10"/>
                      </a:lnTo>
                      <a:lnTo>
                        <a:pt x="90" y="19"/>
                      </a:lnTo>
                      <a:lnTo>
                        <a:pt x="90" y="26"/>
                      </a:lnTo>
                      <a:lnTo>
                        <a:pt x="90" y="34"/>
                      </a:lnTo>
                      <a:lnTo>
                        <a:pt x="91" y="43"/>
                      </a:lnTo>
                      <a:lnTo>
                        <a:pt x="91" y="43"/>
                      </a:lnTo>
                      <a:lnTo>
                        <a:pt x="93" y="52"/>
                      </a:lnTo>
                      <a:lnTo>
                        <a:pt x="90" y="62"/>
                      </a:lnTo>
                      <a:lnTo>
                        <a:pt x="81" y="72"/>
                      </a:lnTo>
                      <a:lnTo>
                        <a:pt x="71" y="85"/>
                      </a:lnTo>
                      <a:lnTo>
                        <a:pt x="57" y="95"/>
                      </a:lnTo>
                      <a:lnTo>
                        <a:pt x="43" y="105"/>
                      </a:lnTo>
                      <a:lnTo>
                        <a:pt x="29" y="114"/>
                      </a:lnTo>
                      <a:lnTo>
                        <a:pt x="17" y="119"/>
                      </a:lnTo>
                      <a:lnTo>
                        <a:pt x="7" y="124"/>
                      </a:lnTo>
                      <a:lnTo>
                        <a:pt x="0" y="124"/>
                      </a:lnTo>
                      <a:lnTo>
                        <a:pt x="0" y="124"/>
                      </a:lnTo>
                      <a:close/>
                    </a:path>
                  </a:pathLst>
                </a:custGeom>
                <a:solidFill>
                  <a:srgbClr val="B2A3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31" name="Freeform 99"/>
                <p:cNvSpPr>
                  <a:spLocks/>
                </p:cNvSpPr>
                <p:nvPr/>
              </p:nvSpPr>
              <p:spPr bwMode="auto">
                <a:xfrm>
                  <a:off x="2620" y="2084"/>
                  <a:ext cx="54" cy="142"/>
                </a:xfrm>
                <a:custGeom>
                  <a:avLst/>
                  <a:gdLst>
                    <a:gd name="T0" fmla="*/ 52 w 109"/>
                    <a:gd name="T1" fmla="*/ 15 h 283"/>
                    <a:gd name="T2" fmla="*/ 45 w 109"/>
                    <a:gd name="T3" fmla="*/ 34 h 283"/>
                    <a:gd name="T4" fmla="*/ 38 w 109"/>
                    <a:gd name="T5" fmla="*/ 52 h 283"/>
                    <a:gd name="T6" fmla="*/ 31 w 109"/>
                    <a:gd name="T7" fmla="*/ 67 h 283"/>
                    <a:gd name="T8" fmla="*/ 24 w 109"/>
                    <a:gd name="T9" fmla="*/ 83 h 283"/>
                    <a:gd name="T10" fmla="*/ 21 w 109"/>
                    <a:gd name="T11" fmla="*/ 90 h 283"/>
                    <a:gd name="T12" fmla="*/ 19 w 109"/>
                    <a:gd name="T13" fmla="*/ 98 h 283"/>
                    <a:gd name="T14" fmla="*/ 15 w 109"/>
                    <a:gd name="T15" fmla="*/ 115 h 283"/>
                    <a:gd name="T16" fmla="*/ 14 w 109"/>
                    <a:gd name="T17" fmla="*/ 136 h 283"/>
                    <a:gd name="T18" fmla="*/ 10 w 109"/>
                    <a:gd name="T19" fmla="*/ 162 h 283"/>
                    <a:gd name="T20" fmla="*/ 7 w 109"/>
                    <a:gd name="T21" fmla="*/ 186 h 283"/>
                    <a:gd name="T22" fmla="*/ 5 w 109"/>
                    <a:gd name="T23" fmla="*/ 198 h 283"/>
                    <a:gd name="T24" fmla="*/ 2 w 109"/>
                    <a:gd name="T25" fmla="*/ 219 h 283"/>
                    <a:gd name="T26" fmla="*/ 0 w 109"/>
                    <a:gd name="T27" fmla="*/ 238 h 283"/>
                    <a:gd name="T28" fmla="*/ 0 w 109"/>
                    <a:gd name="T29" fmla="*/ 254 h 283"/>
                    <a:gd name="T30" fmla="*/ 2 w 109"/>
                    <a:gd name="T31" fmla="*/ 266 h 283"/>
                    <a:gd name="T32" fmla="*/ 3 w 109"/>
                    <a:gd name="T33" fmla="*/ 269 h 283"/>
                    <a:gd name="T34" fmla="*/ 9 w 109"/>
                    <a:gd name="T35" fmla="*/ 274 h 283"/>
                    <a:gd name="T36" fmla="*/ 10 w 109"/>
                    <a:gd name="T37" fmla="*/ 271 h 283"/>
                    <a:gd name="T38" fmla="*/ 10 w 109"/>
                    <a:gd name="T39" fmla="*/ 259 h 283"/>
                    <a:gd name="T40" fmla="*/ 10 w 109"/>
                    <a:gd name="T41" fmla="*/ 242 h 283"/>
                    <a:gd name="T42" fmla="*/ 12 w 109"/>
                    <a:gd name="T43" fmla="*/ 223 h 283"/>
                    <a:gd name="T44" fmla="*/ 12 w 109"/>
                    <a:gd name="T45" fmla="*/ 217 h 283"/>
                    <a:gd name="T46" fmla="*/ 14 w 109"/>
                    <a:gd name="T47" fmla="*/ 205 h 283"/>
                    <a:gd name="T48" fmla="*/ 17 w 109"/>
                    <a:gd name="T49" fmla="*/ 191 h 283"/>
                    <a:gd name="T50" fmla="*/ 19 w 109"/>
                    <a:gd name="T51" fmla="*/ 179 h 283"/>
                    <a:gd name="T52" fmla="*/ 21 w 109"/>
                    <a:gd name="T53" fmla="*/ 169 h 283"/>
                    <a:gd name="T54" fmla="*/ 21 w 109"/>
                    <a:gd name="T55" fmla="*/ 166 h 283"/>
                    <a:gd name="T56" fmla="*/ 22 w 109"/>
                    <a:gd name="T57" fmla="*/ 155 h 283"/>
                    <a:gd name="T58" fmla="*/ 26 w 109"/>
                    <a:gd name="T59" fmla="*/ 141 h 283"/>
                    <a:gd name="T60" fmla="*/ 29 w 109"/>
                    <a:gd name="T61" fmla="*/ 129 h 283"/>
                    <a:gd name="T62" fmla="*/ 34 w 109"/>
                    <a:gd name="T63" fmla="*/ 124 h 283"/>
                    <a:gd name="T64" fmla="*/ 40 w 109"/>
                    <a:gd name="T65" fmla="*/ 129 h 283"/>
                    <a:gd name="T66" fmla="*/ 45 w 109"/>
                    <a:gd name="T67" fmla="*/ 140 h 283"/>
                    <a:gd name="T68" fmla="*/ 57 w 109"/>
                    <a:gd name="T69" fmla="*/ 164 h 283"/>
                    <a:gd name="T70" fmla="*/ 71 w 109"/>
                    <a:gd name="T71" fmla="*/ 195 h 283"/>
                    <a:gd name="T72" fmla="*/ 86 w 109"/>
                    <a:gd name="T73" fmla="*/ 229 h 283"/>
                    <a:gd name="T74" fmla="*/ 100 w 109"/>
                    <a:gd name="T75" fmla="*/ 261 h 283"/>
                    <a:gd name="T76" fmla="*/ 105 w 109"/>
                    <a:gd name="T77" fmla="*/ 276 h 283"/>
                    <a:gd name="T78" fmla="*/ 109 w 109"/>
                    <a:gd name="T79" fmla="*/ 283 h 283"/>
                    <a:gd name="T80" fmla="*/ 107 w 109"/>
                    <a:gd name="T81" fmla="*/ 278 h 283"/>
                    <a:gd name="T82" fmla="*/ 100 w 109"/>
                    <a:gd name="T83" fmla="*/ 259 h 283"/>
                    <a:gd name="T84" fmla="*/ 90 w 109"/>
                    <a:gd name="T85" fmla="*/ 229 h 283"/>
                    <a:gd name="T86" fmla="*/ 74 w 109"/>
                    <a:gd name="T87" fmla="*/ 191 h 283"/>
                    <a:gd name="T88" fmla="*/ 69 w 109"/>
                    <a:gd name="T89" fmla="*/ 179 h 283"/>
                    <a:gd name="T90" fmla="*/ 60 w 109"/>
                    <a:gd name="T91" fmla="*/ 155 h 283"/>
                    <a:gd name="T92" fmla="*/ 53 w 109"/>
                    <a:gd name="T93" fmla="*/ 133 h 283"/>
                    <a:gd name="T94" fmla="*/ 50 w 109"/>
                    <a:gd name="T95" fmla="*/ 114 h 283"/>
                    <a:gd name="T96" fmla="*/ 48 w 109"/>
                    <a:gd name="T97" fmla="*/ 100 h 283"/>
                    <a:gd name="T98" fmla="*/ 48 w 109"/>
                    <a:gd name="T99" fmla="*/ 96 h 283"/>
                    <a:gd name="T100" fmla="*/ 53 w 109"/>
                    <a:gd name="T101" fmla="*/ 64 h 283"/>
                    <a:gd name="T102" fmla="*/ 59 w 109"/>
                    <a:gd name="T103" fmla="*/ 32 h 283"/>
                    <a:gd name="T104" fmla="*/ 60 w 109"/>
                    <a:gd name="T105" fmla="*/ 10 h 283"/>
                    <a:gd name="T106" fmla="*/ 60 w 109"/>
                    <a:gd name="T107" fmla="*/ 0 h 283"/>
                    <a:gd name="T108" fmla="*/ 57 w 109"/>
                    <a:gd name="T109" fmla="*/ 5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9" h="283">
                      <a:moveTo>
                        <a:pt x="57" y="5"/>
                      </a:moveTo>
                      <a:lnTo>
                        <a:pt x="52" y="15"/>
                      </a:lnTo>
                      <a:lnTo>
                        <a:pt x="48" y="26"/>
                      </a:lnTo>
                      <a:lnTo>
                        <a:pt x="45" y="34"/>
                      </a:lnTo>
                      <a:lnTo>
                        <a:pt x="41" y="43"/>
                      </a:lnTo>
                      <a:lnTo>
                        <a:pt x="38" y="52"/>
                      </a:lnTo>
                      <a:lnTo>
                        <a:pt x="34" y="60"/>
                      </a:lnTo>
                      <a:lnTo>
                        <a:pt x="31" y="67"/>
                      </a:lnTo>
                      <a:lnTo>
                        <a:pt x="28" y="74"/>
                      </a:lnTo>
                      <a:lnTo>
                        <a:pt x="24" y="83"/>
                      </a:lnTo>
                      <a:lnTo>
                        <a:pt x="21" y="90"/>
                      </a:lnTo>
                      <a:lnTo>
                        <a:pt x="21" y="90"/>
                      </a:lnTo>
                      <a:lnTo>
                        <a:pt x="19" y="93"/>
                      </a:lnTo>
                      <a:lnTo>
                        <a:pt x="19" y="98"/>
                      </a:lnTo>
                      <a:lnTo>
                        <a:pt x="17" y="107"/>
                      </a:lnTo>
                      <a:lnTo>
                        <a:pt x="15" y="115"/>
                      </a:lnTo>
                      <a:lnTo>
                        <a:pt x="14" y="126"/>
                      </a:lnTo>
                      <a:lnTo>
                        <a:pt x="14" y="136"/>
                      </a:lnTo>
                      <a:lnTo>
                        <a:pt x="12" y="148"/>
                      </a:lnTo>
                      <a:lnTo>
                        <a:pt x="10" y="162"/>
                      </a:lnTo>
                      <a:lnTo>
                        <a:pt x="9" y="174"/>
                      </a:lnTo>
                      <a:lnTo>
                        <a:pt x="7" y="186"/>
                      </a:lnTo>
                      <a:lnTo>
                        <a:pt x="7" y="186"/>
                      </a:lnTo>
                      <a:lnTo>
                        <a:pt x="5" y="198"/>
                      </a:lnTo>
                      <a:lnTo>
                        <a:pt x="3" y="209"/>
                      </a:lnTo>
                      <a:lnTo>
                        <a:pt x="2" y="219"/>
                      </a:lnTo>
                      <a:lnTo>
                        <a:pt x="2" y="229"/>
                      </a:lnTo>
                      <a:lnTo>
                        <a:pt x="0" y="238"/>
                      </a:lnTo>
                      <a:lnTo>
                        <a:pt x="0" y="247"/>
                      </a:lnTo>
                      <a:lnTo>
                        <a:pt x="0" y="254"/>
                      </a:lnTo>
                      <a:lnTo>
                        <a:pt x="0" y="261"/>
                      </a:lnTo>
                      <a:lnTo>
                        <a:pt x="2" y="266"/>
                      </a:lnTo>
                      <a:lnTo>
                        <a:pt x="3" y="269"/>
                      </a:lnTo>
                      <a:lnTo>
                        <a:pt x="3" y="269"/>
                      </a:lnTo>
                      <a:lnTo>
                        <a:pt x="7" y="273"/>
                      </a:lnTo>
                      <a:lnTo>
                        <a:pt x="9" y="274"/>
                      </a:lnTo>
                      <a:lnTo>
                        <a:pt x="10" y="274"/>
                      </a:lnTo>
                      <a:lnTo>
                        <a:pt x="10" y="271"/>
                      </a:lnTo>
                      <a:lnTo>
                        <a:pt x="10" y="266"/>
                      </a:lnTo>
                      <a:lnTo>
                        <a:pt x="10" y="259"/>
                      </a:lnTo>
                      <a:lnTo>
                        <a:pt x="10" y="250"/>
                      </a:lnTo>
                      <a:lnTo>
                        <a:pt x="10" y="242"/>
                      </a:lnTo>
                      <a:lnTo>
                        <a:pt x="10" y="233"/>
                      </a:lnTo>
                      <a:lnTo>
                        <a:pt x="12" y="223"/>
                      </a:lnTo>
                      <a:lnTo>
                        <a:pt x="12" y="223"/>
                      </a:lnTo>
                      <a:lnTo>
                        <a:pt x="12" y="217"/>
                      </a:lnTo>
                      <a:lnTo>
                        <a:pt x="14" y="210"/>
                      </a:lnTo>
                      <a:lnTo>
                        <a:pt x="14" y="205"/>
                      </a:lnTo>
                      <a:lnTo>
                        <a:pt x="15" y="198"/>
                      </a:lnTo>
                      <a:lnTo>
                        <a:pt x="17" y="191"/>
                      </a:lnTo>
                      <a:lnTo>
                        <a:pt x="19" y="186"/>
                      </a:lnTo>
                      <a:lnTo>
                        <a:pt x="19" y="179"/>
                      </a:lnTo>
                      <a:lnTo>
                        <a:pt x="21" y="174"/>
                      </a:lnTo>
                      <a:lnTo>
                        <a:pt x="21" y="169"/>
                      </a:lnTo>
                      <a:lnTo>
                        <a:pt x="21" y="166"/>
                      </a:lnTo>
                      <a:lnTo>
                        <a:pt x="21" y="166"/>
                      </a:lnTo>
                      <a:lnTo>
                        <a:pt x="22" y="160"/>
                      </a:lnTo>
                      <a:lnTo>
                        <a:pt x="22" y="155"/>
                      </a:lnTo>
                      <a:lnTo>
                        <a:pt x="24" y="148"/>
                      </a:lnTo>
                      <a:lnTo>
                        <a:pt x="26" y="141"/>
                      </a:lnTo>
                      <a:lnTo>
                        <a:pt x="28" y="134"/>
                      </a:lnTo>
                      <a:lnTo>
                        <a:pt x="29" y="129"/>
                      </a:lnTo>
                      <a:lnTo>
                        <a:pt x="31" y="126"/>
                      </a:lnTo>
                      <a:lnTo>
                        <a:pt x="34" y="124"/>
                      </a:lnTo>
                      <a:lnTo>
                        <a:pt x="36" y="126"/>
                      </a:lnTo>
                      <a:lnTo>
                        <a:pt x="40" y="129"/>
                      </a:lnTo>
                      <a:lnTo>
                        <a:pt x="40" y="129"/>
                      </a:lnTo>
                      <a:lnTo>
                        <a:pt x="45" y="140"/>
                      </a:lnTo>
                      <a:lnTo>
                        <a:pt x="52" y="152"/>
                      </a:lnTo>
                      <a:lnTo>
                        <a:pt x="57" y="164"/>
                      </a:lnTo>
                      <a:lnTo>
                        <a:pt x="64" y="179"/>
                      </a:lnTo>
                      <a:lnTo>
                        <a:pt x="71" y="195"/>
                      </a:lnTo>
                      <a:lnTo>
                        <a:pt x="78" y="212"/>
                      </a:lnTo>
                      <a:lnTo>
                        <a:pt x="86" y="229"/>
                      </a:lnTo>
                      <a:lnTo>
                        <a:pt x="93" y="245"/>
                      </a:lnTo>
                      <a:lnTo>
                        <a:pt x="100" y="261"/>
                      </a:lnTo>
                      <a:lnTo>
                        <a:pt x="105" y="276"/>
                      </a:lnTo>
                      <a:lnTo>
                        <a:pt x="105" y="276"/>
                      </a:lnTo>
                      <a:lnTo>
                        <a:pt x="109" y="281"/>
                      </a:lnTo>
                      <a:lnTo>
                        <a:pt x="109" y="283"/>
                      </a:lnTo>
                      <a:lnTo>
                        <a:pt x="109" y="281"/>
                      </a:lnTo>
                      <a:lnTo>
                        <a:pt x="107" y="278"/>
                      </a:lnTo>
                      <a:lnTo>
                        <a:pt x="105" y="269"/>
                      </a:lnTo>
                      <a:lnTo>
                        <a:pt x="100" y="259"/>
                      </a:lnTo>
                      <a:lnTo>
                        <a:pt x="95" y="245"/>
                      </a:lnTo>
                      <a:lnTo>
                        <a:pt x="90" y="229"/>
                      </a:lnTo>
                      <a:lnTo>
                        <a:pt x="83" y="212"/>
                      </a:lnTo>
                      <a:lnTo>
                        <a:pt x="74" y="191"/>
                      </a:lnTo>
                      <a:lnTo>
                        <a:pt x="74" y="191"/>
                      </a:lnTo>
                      <a:lnTo>
                        <a:pt x="69" y="179"/>
                      </a:lnTo>
                      <a:lnTo>
                        <a:pt x="64" y="167"/>
                      </a:lnTo>
                      <a:lnTo>
                        <a:pt x="60" y="155"/>
                      </a:lnTo>
                      <a:lnTo>
                        <a:pt x="57" y="143"/>
                      </a:lnTo>
                      <a:lnTo>
                        <a:pt x="53" y="133"/>
                      </a:lnTo>
                      <a:lnTo>
                        <a:pt x="52" y="122"/>
                      </a:lnTo>
                      <a:lnTo>
                        <a:pt x="50" y="114"/>
                      </a:lnTo>
                      <a:lnTo>
                        <a:pt x="48" y="107"/>
                      </a:lnTo>
                      <a:lnTo>
                        <a:pt x="48" y="100"/>
                      </a:lnTo>
                      <a:lnTo>
                        <a:pt x="48" y="96"/>
                      </a:lnTo>
                      <a:lnTo>
                        <a:pt x="48" y="96"/>
                      </a:lnTo>
                      <a:lnTo>
                        <a:pt x="52" y="79"/>
                      </a:lnTo>
                      <a:lnTo>
                        <a:pt x="53" y="64"/>
                      </a:lnTo>
                      <a:lnTo>
                        <a:pt x="57" y="48"/>
                      </a:lnTo>
                      <a:lnTo>
                        <a:pt x="59" y="32"/>
                      </a:lnTo>
                      <a:lnTo>
                        <a:pt x="60" y="20"/>
                      </a:lnTo>
                      <a:lnTo>
                        <a:pt x="60" y="10"/>
                      </a:lnTo>
                      <a:lnTo>
                        <a:pt x="60" y="3"/>
                      </a:lnTo>
                      <a:lnTo>
                        <a:pt x="60" y="0"/>
                      </a:lnTo>
                      <a:lnTo>
                        <a:pt x="59" y="0"/>
                      </a:lnTo>
                      <a:lnTo>
                        <a:pt x="57" y="5"/>
                      </a:lnTo>
                      <a:lnTo>
                        <a:pt x="57" y="5"/>
                      </a:lnTo>
                      <a:close/>
                    </a:path>
                  </a:pathLst>
                </a:custGeom>
                <a:solidFill>
                  <a:srgbClr val="B2A3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32" name="Freeform 100"/>
                <p:cNvSpPr>
                  <a:spLocks/>
                </p:cNvSpPr>
                <p:nvPr/>
              </p:nvSpPr>
              <p:spPr bwMode="auto">
                <a:xfrm>
                  <a:off x="2571" y="1998"/>
                  <a:ext cx="281" cy="429"/>
                </a:xfrm>
                <a:custGeom>
                  <a:avLst/>
                  <a:gdLst>
                    <a:gd name="T0" fmla="*/ 540 w 564"/>
                    <a:gd name="T1" fmla="*/ 264 h 859"/>
                    <a:gd name="T2" fmla="*/ 522 w 564"/>
                    <a:gd name="T3" fmla="*/ 339 h 859"/>
                    <a:gd name="T4" fmla="*/ 521 w 564"/>
                    <a:gd name="T5" fmla="*/ 385 h 859"/>
                    <a:gd name="T6" fmla="*/ 510 w 564"/>
                    <a:gd name="T7" fmla="*/ 444 h 859"/>
                    <a:gd name="T8" fmla="*/ 481 w 564"/>
                    <a:gd name="T9" fmla="*/ 527 h 859"/>
                    <a:gd name="T10" fmla="*/ 443 w 564"/>
                    <a:gd name="T11" fmla="*/ 587 h 859"/>
                    <a:gd name="T12" fmla="*/ 432 w 564"/>
                    <a:gd name="T13" fmla="*/ 627 h 859"/>
                    <a:gd name="T14" fmla="*/ 425 w 564"/>
                    <a:gd name="T15" fmla="*/ 662 h 859"/>
                    <a:gd name="T16" fmla="*/ 420 w 564"/>
                    <a:gd name="T17" fmla="*/ 688 h 859"/>
                    <a:gd name="T18" fmla="*/ 412 w 564"/>
                    <a:gd name="T19" fmla="*/ 752 h 859"/>
                    <a:gd name="T20" fmla="*/ 401 w 564"/>
                    <a:gd name="T21" fmla="*/ 798 h 859"/>
                    <a:gd name="T22" fmla="*/ 367 w 564"/>
                    <a:gd name="T23" fmla="*/ 845 h 859"/>
                    <a:gd name="T24" fmla="*/ 324 w 564"/>
                    <a:gd name="T25" fmla="*/ 815 h 859"/>
                    <a:gd name="T26" fmla="*/ 320 w 564"/>
                    <a:gd name="T27" fmla="*/ 703 h 859"/>
                    <a:gd name="T28" fmla="*/ 317 w 564"/>
                    <a:gd name="T29" fmla="*/ 638 h 859"/>
                    <a:gd name="T30" fmla="*/ 315 w 564"/>
                    <a:gd name="T31" fmla="*/ 639 h 859"/>
                    <a:gd name="T32" fmla="*/ 299 w 564"/>
                    <a:gd name="T33" fmla="*/ 693 h 859"/>
                    <a:gd name="T34" fmla="*/ 284 w 564"/>
                    <a:gd name="T35" fmla="*/ 738 h 859"/>
                    <a:gd name="T36" fmla="*/ 279 w 564"/>
                    <a:gd name="T37" fmla="*/ 762 h 859"/>
                    <a:gd name="T38" fmla="*/ 273 w 564"/>
                    <a:gd name="T39" fmla="*/ 786 h 859"/>
                    <a:gd name="T40" fmla="*/ 261 w 564"/>
                    <a:gd name="T41" fmla="*/ 814 h 859"/>
                    <a:gd name="T42" fmla="*/ 249 w 564"/>
                    <a:gd name="T43" fmla="*/ 834 h 859"/>
                    <a:gd name="T44" fmla="*/ 227 w 564"/>
                    <a:gd name="T45" fmla="*/ 854 h 859"/>
                    <a:gd name="T46" fmla="*/ 196 w 564"/>
                    <a:gd name="T47" fmla="*/ 859 h 859"/>
                    <a:gd name="T48" fmla="*/ 180 w 564"/>
                    <a:gd name="T49" fmla="*/ 850 h 859"/>
                    <a:gd name="T50" fmla="*/ 168 w 564"/>
                    <a:gd name="T51" fmla="*/ 826 h 859"/>
                    <a:gd name="T52" fmla="*/ 166 w 564"/>
                    <a:gd name="T53" fmla="*/ 793 h 859"/>
                    <a:gd name="T54" fmla="*/ 177 w 564"/>
                    <a:gd name="T55" fmla="*/ 736 h 859"/>
                    <a:gd name="T56" fmla="*/ 185 w 564"/>
                    <a:gd name="T57" fmla="*/ 693 h 859"/>
                    <a:gd name="T58" fmla="*/ 182 w 564"/>
                    <a:gd name="T59" fmla="*/ 703 h 859"/>
                    <a:gd name="T60" fmla="*/ 175 w 564"/>
                    <a:gd name="T61" fmla="*/ 734 h 859"/>
                    <a:gd name="T62" fmla="*/ 170 w 564"/>
                    <a:gd name="T63" fmla="*/ 771 h 859"/>
                    <a:gd name="T64" fmla="*/ 165 w 564"/>
                    <a:gd name="T65" fmla="*/ 800 h 859"/>
                    <a:gd name="T66" fmla="*/ 159 w 564"/>
                    <a:gd name="T67" fmla="*/ 812 h 859"/>
                    <a:gd name="T68" fmla="*/ 154 w 564"/>
                    <a:gd name="T69" fmla="*/ 824 h 859"/>
                    <a:gd name="T70" fmla="*/ 133 w 564"/>
                    <a:gd name="T71" fmla="*/ 841 h 859"/>
                    <a:gd name="T72" fmla="*/ 95 w 564"/>
                    <a:gd name="T73" fmla="*/ 847 h 859"/>
                    <a:gd name="T74" fmla="*/ 64 w 564"/>
                    <a:gd name="T75" fmla="*/ 822 h 859"/>
                    <a:gd name="T76" fmla="*/ 57 w 564"/>
                    <a:gd name="T77" fmla="*/ 772 h 859"/>
                    <a:gd name="T78" fmla="*/ 64 w 564"/>
                    <a:gd name="T79" fmla="*/ 752 h 859"/>
                    <a:gd name="T80" fmla="*/ 40 w 564"/>
                    <a:gd name="T81" fmla="*/ 752 h 859"/>
                    <a:gd name="T82" fmla="*/ 14 w 564"/>
                    <a:gd name="T83" fmla="*/ 734 h 859"/>
                    <a:gd name="T84" fmla="*/ 2 w 564"/>
                    <a:gd name="T85" fmla="*/ 703 h 859"/>
                    <a:gd name="T86" fmla="*/ 0 w 564"/>
                    <a:gd name="T87" fmla="*/ 662 h 859"/>
                    <a:gd name="T88" fmla="*/ 0 w 564"/>
                    <a:gd name="T89" fmla="*/ 639 h 859"/>
                    <a:gd name="T90" fmla="*/ 4 w 564"/>
                    <a:gd name="T91" fmla="*/ 593 h 859"/>
                    <a:gd name="T92" fmla="*/ 14 w 564"/>
                    <a:gd name="T93" fmla="*/ 548 h 859"/>
                    <a:gd name="T94" fmla="*/ 33 w 564"/>
                    <a:gd name="T95" fmla="*/ 482 h 859"/>
                    <a:gd name="T96" fmla="*/ 63 w 564"/>
                    <a:gd name="T97" fmla="*/ 402 h 859"/>
                    <a:gd name="T98" fmla="*/ 123 w 564"/>
                    <a:gd name="T99" fmla="*/ 266 h 859"/>
                    <a:gd name="T100" fmla="*/ 161 w 564"/>
                    <a:gd name="T101" fmla="*/ 157 h 859"/>
                    <a:gd name="T102" fmla="*/ 209 w 564"/>
                    <a:gd name="T103" fmla="*/ 6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64" h="859">
                      <a:moveTo>
                        <a:pt x="564" y="211"/>
                      </a:moveTo>
                      <a:lnTo>
                        <a:pt x="557" y="223"/>
                      </a:lnTo>
                      <a:lnTo>
                        <a:pt x="552" y="235"/>
                      </a:lnTo>
                      <a:lnTo>
                        <a:pt x="546" y="250"/>
                      </a:lnTo>
                      <a:lnTo>
                        <a:pt x="540" y="264"/>
                      </a:lnTo>
                      <a:lnTo>
                        <a:pt x="536" y="280"/>
                      </a:lnTo>
                      <a:lnTo>
                        <a:pt x="531" y="295"/>
                      </a:lnTo>
                      <a:lnTo>
                        <a:pt x="527" y="311"/>
                      </a:lnTo>
                      <a:lnTo>
                        <a:pt x="524" y="325"/>
                      </a:lnTo>
                      <a:lnTo>
                        <a:pt x="522" y="339"/>
                      </a:lnTo>
                      <a:lnTo>
                        <a:pt x="521" y="351"/>
                      </a:lnTo>
                      <a:lnTo>
                        <a:pt x="521" y="351"/>
                      </a:lnTo>
                      <a:lnTo>
                        <a:pt x="521" y="363"/>
                      </a:lnTo>
                      <a:lnTo>
                        <a:pt x="521" y="375"/>
                      </a:lnTo>
                      <a:lnTo>
                        <a:pt x="521" y="385"/>
                      </a:lnTo>
                      <a:lnTo>
                        <a:pt x="519" y="396"/>
                      </a:lnTo>
                      <a:lnTo>
                        <a:pt x="517" y="406"/>
                      </a:lnTo>
                      <a:lnTo>
                        <a:pt x="515" y="418"/>
                      </a:lnTo>
                      <a:lnTo>
                        <a:pt x="514" y="430"/>
                      </a:lnTo>
                      <a:lnTo>
                        <a:pt x="510" y="444"/>
                      </a:lnTo>
                      <a:lnTo>
                        <a:pt x="505" y="461"/>
                      </a:lnTo>
                      <a:lnTo>
                        <a:pt x="498" y="479"/>
                      </a:lnTo>
                      <a:lnTo>
                        <a:pt x="498" y="479"/>
                      </a:lnTo>
                      <a:lnTo>
                        <a:pt x="489" y="504"/>
                      </a:lnTo>
                      <a:lnTo>
                        <a:pt x="481" y="527"/>
                      </a:lnTo>
                      <a:lnTo>
                        <a:pt x="470" y="544"/>
                      </a:lnTo>
                      <a:lnTo>
                        <a:pt x="463" y="558"/>
                      </a:lnTo>
                      <a:lnTo>
                        <a:pt x="455" y="568"/>
                      </a:lnTo>
                      <a:lnTo>
                        <a:pt x="448" y="579"/>
                      </a:lnTo>
                      <a:lnTo>
                        <a:pt x="443" y="587"/>
                      </a:lnTo>
                      <a:lnTo>
                        <a:pt x="438" y="598"/>
                      </a:lnTo>
                      <a:lnTo>
                        <a:pt x="434" y="606"/>
                      </a:lnTo>
                      <a:lnTo>
                        <a:pt x="432" y="618"/>
                      </a:lnTo>
                      <a:lnTo>
                        <a:pt x="432" y="618"/>
                      </a:lnTo>
                      <a:lnTo>
                        <a:pt x="432" y="627"/>
                      </a:lnTo>
                      <a:lnTo>
                        <a:pt x="431" y="634"/>
                      </a:lnTo>
                      <a:lnTo>
                        <a:pt x="429" y="641"/>
                      </a:lnTo>
                      <a:lnTo>
                        <a:pt x="429" y="650"/>
                      </a:lnTo>
                      <a:lnTo>
                        <a:pt x="427" y="657"/>
                      </a:lnTo>
                      <a:lnTo>
                        <a:pt x="425" y="662"/>
                      </a:lnTo>
                      <a:lnTo>
                        <a:pt x="424" y="669"/>
                      </a:lnTo>
                      <a:lnTo>
                        <a:pt x="422" y="676"/>
                      </a:lnTo>
                      <a:lnTo>
                        <a:pt x="422" y="682"/>
                      </a:lnTo>
                      <a:lnTo>
                        <a:pt x="420" y="688"/>
                      </a:lnTo>
                      <a:lnTo>
                        <a:pt x="420" y="688"/>
                      </a:lnTo>
                      <a:lnTo>
                        <a:pt x="417" y="701"/>
                      </a:lnTo>
                      <a:lnTo>
                        <a:pt x="415" y="715"/>
                      </a:lnTo>
                      <a:lnTo>
                        <a:pt x="413" y="727"/>
                      </a:lnTo>
                      <a:lnTo>
                        <a:pt x="412" y="739"/>
                      </a:lnTo>
                      <a:lnTo>
                        <a:pt x="412" y="752"/>
                      </a:lnTo>
                      <a:lnTo>
                        <a:pt x="410" y="762"/>
                      </a:lnTo>
                      <a:lnTo>
                        <a:pt x="408" y="772"/>
                      </a:lnTo>
                      <a:lnTo>
                        <a:pt x="406" y="781"/>
                      </a:lnTo>
                      <a:lnTo>
                        <a:pt x="405" y="790"/>
                      </a:lnTo>
                      <a:lnTo>
                        <a:pt x="401" y="798"/>
                      </a:lnTo>
                      <a:lnTo>
                        <a:pt x="401" y="798"/>
                      </a:lnTo>
                      <a:lnTo>
                        <a:pt x="396" y="812"/>
                      </a:lnTo>
                      <a:lnTo>
                        <a:pt x="387" y="826"/>
                      </a:lnTo>
                      <a:lnTo>
                        <a:pt x="377" y="838"/>
                      </a:lnTo>
                      <a:lnTo>
                        <a:pt x="367" y="845"/>
                      </a:lnTo>
                      <a:lnTo>
                        <a:pt x="356" y="850"/>
                      </a:lnTo>
                      <a:lnTo>
                        <a:pt x="346" y="850"/>
                      </a:lnTo>
                      <a:lnTo>
                        <a:pt x="337" y="845"/>
                      </a:lnTo>
                      <a:lnTo>
                        <a:pt x="329" y="834"/>
                      </a:lnTo>
                      <a:lnTo>
                        <a:pt x="324" y="815"/>
                      </a:lnTo>
                      <a:lnTo>
                        <a:pt x="322" y="790"/>
                      </a:lnTo>
                      <a:lnTo>
                        <a:pt x="322" y="790"/>
                      </a:lnTo>
                      <a:lnTo>
                        <a:pt x="322" y="757"/>
                      </a:lnTo>
                      <a:lnTo>
                        <a:pt x="320" y="727"/>
                      </a:lnTo>
                      <a:lnTo>
                        <a:pt x="320" y="703"/>
                      </a:lnTo>
                      <a:lnTo>
                        <a:pt x="320" y="682"/>
                      </a:lnTo>
                      <a:lnTo>
                        <a:pt x="318" y="667"/>
                      </a:lnTo>
                      <a:lnTo>
                        <a:pt x="318" y="653"/>
                      </a:lnTo>
                      <a:lnTo>
                        <a:pt x="318" y="643"/>
                      </a:lnTo>
                      <a:lnTo>
                        <a:pt x="317" y="638"/>
                      </a:lnTo>
                      <a:lnTo>
                        <a:pt x="317" y="632"/>
                      </a:lnTo>
                      <a:lnTo>
                        <a:pt x="317" y="632"/>
                      </a:lnTo>
                      <a:lnTo>
                        <a:pt x="317" y="632"/>
                      </a:lnTo>
                      <a:lnTo>
                        <a:pt x="317" y="634"/>
                      </a:lnTo>
                      <a:lnTo>
                        <a:pt x="315" y="639"/>
                      </a:lnTo>
                      <a:lnTo>
                        <a:pt x="313" y="646"/>
                      </a:lnTo>
                      <a:lnTo>
                        <a:pt x="310" y="657"/>
                      </a:lnTo>
                      <a:lnTo>
                        <a:pt x="306" y="667"/>
                      </a:lnTo>
                      <a:lnTo>
                        <a:pt x="303" y="681"/>
                      </a:lnTo>
                      <a:lnTo>
                        <a:pt x="299" y="693"/>
                      </a:lnTo>
                      <a:lnTo>
                        <a:pt x="294" y="707"/>
                      </a:lnTo>
                      <a:lnTo>
                        <a:pt x="289" y="720"/>
                      </a:lnTo>
                      <a:lnTo>
                        <a:pt x="286" y="733"/>
                      </a:lnTo>
                      <a:lnTo>
                        <a:pt x="286" y="733"/>
                      </a:lnTo>
                      <a:lnTo>
                        <a:pt x="284" y="738"/>
                      </a:lnTo>
                      <a:lnTo>
                        <a:pt x="282" y="741"/>
                      </a:lnTo>
                      <a:lnTo>
                        <a:pt x="282" y="746"/>
                      </a:lnTo>
                      <a:lnTo>
                        <a:pt x="280" y="752"/>
                      </a:lnTo>
                      <a:lnTo>
                        <a:pt x="280" y="757"/>
                      </a:lnTo>
                      <a:lnTo>
                        <a:pt x="279" y="762"/>
                      </a:lnTo>
                      <a:lnTo>
                        <a:pt x="277" y="769"/>
                      </a:lnTo>
                      <a:lnTo>
                        <a:pt x="277" y="774"/>
                      </a:lnTo>
                      <a:lnTo>
                        <a:pt x="275" y="779"/>
                      </a:lnTo>
                      <a:lnTo>
                        <a:pt x="273" y="786"/>
                      </a:lnTo>
                      <a:lnTo>
                        <a:pt x="273" y="786"/>
                      </a:lnTo>
                      <a:lnTo>
                        <a:pt x="270" y="791"/>
                      </a:lnTo>
                      <a:lnTo>
                        <a:pt x="268" y="796"/>
                      </a:lnTo>
                      <a:lnTo>
                        <a:pt x="267" y="803"/>
                      </a:lnTo>
                      <a:lnTo>
                        <a:pt x="263" y="809"/>
                      </a:lnTo>
                      <a:lnTo>
                        <a:pt x="261" y="814"/>
                      </a:lnTo>
                      <a:lnTo>
                        <a:pt x="260" y="819"/>
                      </a:lnTo>
                      <a:lnTo>
                        <a:pt x="256" y="822"/>
                      </a:lnTo>
                      <a:lnTo>
                        <a:pt x="254" y="828"/>
                      </a:lnTo>
                      <a:lnTo>
                        <a:pt x="253" y="831"/>
                      </a:lnTo>
                      <a:lnTo>
                        <a:pt x="249" y="834"/>
                      </a:lnTo>
                      <a:lnTo>
                        <a:pt x="249" y="834"/>
                      </a:lnTo>
                      <a:lnTo>
                        <a:pt x="244" y="841"/>
                      </a:lnTo>
                      <a:lnTo>
                        <a:pt x="239" y="847"/>
                      </a:lnTo>
                      <a:lnTo>
                        <a:pt x="232" y="850"/>
                      </a:lnTo>
                      <a:lnTo>
                        <a:pt x="227" y="854"/>
                      </a:lnTo>
                      <a:lnTo>
                        <a:pt x="220" y="857"/>
                      </a:lnTo>
                      <a:lnTo>
                        <a:pt x="213" y="859"/>
                      </a:lnTo>
                      <a:lnTo>
                        <a:pt x="206" y="859"/>
                      </a:lnTo>
                      <a:lnTo>
                        <a:pt x="201" y="859"/>
                      </a:lnTo>
                      <a:lnTo>
                        <a:pt x="196" y="859"/>
                      </a:lnTo>
                      <a:lnTo>
                        <a:pt x="190" y="857"/>
                      </a:lnTo>
                      <a:lnTo>
                        <a:pt x="190" y="857"/>
                      </a:lnTo>
                      <a:lnTo>
                        <a:pt x="187" y="855"/>
                      </a:lnTo>
                      <a:lnTo>
                        <a:pt x="184" y="852"/>
                      </a:lnTo>
                      <a:lnTo>
                        <a:pt x="180" y="850"/>
                      </a:lnTo>
                      <a:lnTo>
                        <a:pt x="177" y="847"/>
                      </a:lnTo>
                      <a:lnTo>
                        <a:pt x="175" y="841"/>
                      </a:lnTo>
                      <a:lnTo>
                        <a:pt x="171" y="836"/>
                      </a:lnTo>
                      <a:lnTo>
                        <a:pt x="170" y="831"/>
                      </a:lnTo>
                      <a:lnTo>
                        <a:pt x="168" y="826"/>
                      </a:lnTo>
                      <a:lnTo>
                        <a:pt x="166" y="819"/>
                      </a:lnTo>
                      <a:lnTo>
                        <a:pt x="166" y="810"/>
                      </a:lnTo>
                      <a:lnTo>
                        <a:pt x="166" y="810"/>
                      </a:lnTo>
                      <a:lnTo>
                        <a:pt x="165" y="802"/>
                      </a:lnTo>
                      <a:lnTo>
                        <a:pt x="166" y="793"/>
                      </a:lnTo>
                      <a:lnTo>
                        <a:pt x="166" y="783"/>
                      </a:lnTo>
                      <a:lnTo>
                        <a:pt x="168" y="772"/>
                      </a:lnTo>
                      <a:lnTo>
                        <a:pt x="171" y="760"/>
                      </a:lnTo>
                      <a:lnTo>
                        <a:pt x="173" y="748"/>
                      </a:lnTo>
                      <a:lnTo>
                        <a:pt x="177" y="736"/>
                      </a:lnTo>
                      <a:lnTo>
                        <a:pt x="180" y="724"/>
                      </a:lnTo>
                      <a:lnTo>
                        <a:pt x="182" y="710"/>
                      </a:lnTo>
                      <a:lnTo>
                        <a:pt x="185" y="698"/>
                      </a:lnTo>
                      <a:lnTo>
                        <a:pt x="185" y="698"/>
                      </a:lnTo>
                      <a:lnTo>
                        <a:pt x="185" y="693"/>
                      </a:lnTo>
                      <a:lnTo>
                        <a:pt x="185" y="689"/>
                      </a:lnTo>
                      <a:lnTo>
                        <a:pt x="185" y="691"/>
                      </a:lnTo>
                      <a:lnTo>
                        <a:pt x="185" y="693"/>
                      </a:lnTo>
                      <a:lnTo>
                        <a:pt x="184" y="698"/>
                      </a:lnTo>
                      <a:lnTo>
                        <a:pt x="182" y="703"/>
                      </a:lnTo>
                      <a:lnTo>
                        <a:pt x="180" y="710"/>
                      </a:lnTo>
                      <a:lnTo>
                        <a:pt x="178" y="719"/>
                      </a:lnTo>
                      <a:lnTo>
                        <a:pt x="177" y="726"/>
                      </a:lnTo>
                      <a:lnTo>
                        <a:pt x="175" y="734"/>
                      </a:lnTo>
                      <a:lnTo>
                        <a:pt x="175" y="734"/>
                      </a:lnTo>
                      <a:lnTo>
                        <a:pt x="173" y="743"/>
                      </a:lnTo>
                      <a:lnTo>
                        <a:pt x="173" y="752"/>
                      </a:lnTo>
                      <a:lnTo>
                        <a:pt x="171" y="758"/>
                      </a:lnTo>
                      <a:lnTo>
                        <a:pt x="171" y="765"/>
                      </a:lnTo>
                      <a:lnTo>
                        <a:pt x="170" y="771"/>
                      </a:lnTo>
                      <a:lnTo>
                        <a:pt x="170" y="777"/>
                      </a:lnTo>
                      <a:lnTo>
                        <a:pt x="168" y="783"/>
                      </a:lnTo>
                      <a:lnTo>
                        <a:pt x="166" y="788"/>
                      </a:lnTo>
                      <a:lnTo>
                        <a:pt x="166" y="793"/>
                      </a:lnTo>
                      <a:lnTo>
                        <a:pt x="165" y="800"/>
                      </a:lnTo>
                      <a:lnTo>
                        <a:pt x="165" y="800"/>
                      </a:lnTo>
                      <a:lnTo>
                        <a:pt x="163" y="803"/>
                      </a:lnTo>
                      <a:lnTo>
                        <a:pt x="161" y="805"/>
                      </a:lnTo>
                      <a:lnTo>
                        <a:pt x="161" y="809"/>
                      </a:lnTo>
                      <a:lnTo>
                        <a:pt x="159" y="812"/>
                      </a:lnTo>
                      <a:lnTo>
                        <a:pt x="159" y="815"/>
                      </a:lnTo>
                      <a:lnTo>
                        <a:pt x="158" y="817"/>
                      </a:lnTo>
                      <a:lnTo>
                        <a:pt x="156" y="821"/>
                      </a:lnTo>
                      <a:lnTo>
                        <a:pt x="156" y="822"/>
                      </a:lnTo>
                      <a:lnTo>
                        <a:pt x="154" y="824"/>
                      </a:lnTo>
                      <a:lnTo>
                        <a:pt x="152" y="826"/>
                      </a:lnTo>
                      <a:lnTo>
                        <a:pt x="152" y="826"/>
                      </a:lnTo>
                      <a:lnTo>
                        <a:pt x="147" y="831"/>
                      </a:lnTo>
                      <a:lnTo>
                        <a:pt x="140" y="836"/>
                      </a:lnTo>
                      <a:lnTo>
                        <a:pt x="133" y="841"/>
                      </a:lnTo>
                      <a:lnTo>
                        <a:pt x="127" y="845"/>
                      </a:lnTo>
                      <a:lnTo>
                        <a:pt x="120" y="847"/>
                      </a:lnTo>
                      <a:lnTo>
                        <a:pt x="111" y="848"/>
                      </a:lnTo>
                      <a:lnTo>
                        <a:pt x="104" y="848"/>
                      </a:lnTo>
                      <a:lnTo>
                        <a:pt x="95" y="847"/>
                      </a:lnTo>
                      <a:lnTo>
                        <a:pt x="87" y="843"/>
                      </a:lnTo>
                      <a:lnTo>
                        <a:pt x="80" y="840"/>
                      </a:lnTo>
                      <a:lnTo>
                        <a:pt x="80" y="840"/>
                      </a:lnTo>
                      <a:lnTo>
                        <a:pt x="71" y="831"/>
                      </a:lnTo>
                      <a:lnTo>
                        <a:pt x="64" y="822"/>
                      </a:lnTo>
                      <a:lnTo>
                        <a:pt x="61" y="814"/>
                      </a:lnTo>
                      <a:lnTo>
                        <a:pt x="57" y="803"/>
                      </a:lnTo>
                      <a:lnTo>
                        <a:pt x="57" y="793"/>
                      </a:lnTo>
                      <a:lnTo>
                        <a:pt x="57" y="783"/>
                      </a:lnTo>
                      <a:lnTo>
                        <a:pt x="57" y="772"/>
                      </a:lnTo>
                      <a:lnTo>
                        <a:pt x="59" y="764"/>
                      </a:lnTo>
                      <a:lnTo>
                        <a:pt x="63" y="757"/>
                      </a:lnTo>
                      <a:lnTo>
                        <a:pt x="64" y="752"/>
                      </a:lnTo>
                      <a:lnTo>
                        <a:pt x="64" y="752"/>
                      </a:lnTo>
                      <a:lnTo>
                        <a:pt x="64" y="752"/>
                      </a:lnTo>
                      <a:lnTo>
                        <a:pt x="61" y="752"/>
                      </a:lnTo>
                      <a:lnTo>
                        <a:pt x="57" y="752"/>
                      </a:lnTo>
                      <a:lnTo>
                        <a:pt x="52" y="752"/>
                      </a:lnTo>
                      <a:lnTo>
                        <a:pt x="47" y="752"/>
                      </a:lnTo>
                      <a:lnTo>
                        <a:pt x="40" y="752"/>
                      </a:lnTo>
                      <a:lnTo>
                        <a:pt x="33" y="750"/>
                      </a:lnTo>
                      <a:lnTo>
                        <a:pt x="26" y="746"/>
                      </a:lnTo>
                      <a:lnTo>
                        <a:pt x="21" y="741"/>
                      </a:lnTo>
                      <a:lnTo>
                        <a:pt x="14" y="734"/>
                      </a:lnTo>
                      <a:lnTo>
                        <a:pt x="14" y="734"/>
                      </a:lnTo>
                      <a:lnTo>
                        <a:pt x="9" y="727"/>
                      </a:lnTo>
                      <a:lnTo>
                        <a:pt x="6" y="720"/>
                      </a:lnTo>
                      <a:lnTo>
                        <a:pt x="4" y="715"/>
                      </a:lnTo>
                      <a:lnTo>
                        <a:pt x="2" y="710"/>
                      </a:lnTo>
                      <a:lnTo>
                        <a:pt x="2" y="703"/>
                      </a:lnTo>
                      <a:lnTo>
                        <a:pt x="0" y="696"/>
                      </a:lnTo>
                      <a:lnTo>
                        <a:pt x="0" y="689"/>
                      </a:lnTo>
                      <a:lnTo>
                        <a:pt x="0" y="681"/>
                      </a:lnTo>
                      <a:lnTo>
                        <a:pt x="0" y="672"/>
                      </a:lnTo>
                      <a:lnTo>
                        <a:pt x="0" y="662"/>
                      </a:lnTo>
                      <a:lnTo>
                        <a:pt x="0" y="662"/>
                      </a:lnTo>
                      <a:lnTo>
                        <a:pt x="0" y="658"/>
                      </a:lnTo>
                      <a:lnTo>
                        <a:pt x="0" y="653"/>
                      </a:lnTo>
                      <a:lnTo>
                        <a:pt x="0" y="646"/>
                      </a:lnTo>
                      <a:lnTo>
                        <a:pt x="0" y="639"/>
                      </a:lnTo>
                      <a:lnTo>
                        <a:pt x="0" y="631"/>
                      </a:lnTo>
                      <a:lnTo>
                        <a:pt x="0" y="622"/>
                      </a:lnTo>
                      <a:lnTo>
                        <a:pt x="0" y="612"/>
                      </a:lnTo>
                      <a:lnTo>
                        <a:pt x="2" y="603"/>
                      </a:lnTo>
                      <a:lnTo>
                        <a:pt x="4" y="593"/>
                      </a:lnTo>
                      <a:lnTo>
                        <a:pt x="6" y="582"/>
                      </a:lnTo>
                      <a:lnTo>
                        <a:pt x="6" y="582"/>
                      </a:lnTo>
                      <a:lnTo>
                        <a:pt x="9" y="572"/>
                      </a:lnTo>
                      <a:lnTo>
                        <a:pt x="11" y="560"/>
                      </a:lnTo>
                      <a:lnTo>
                        <a:pt x="14" y="548"/>
                      </a:lnTo>
                      <a:lnTo>
                        <a:pt x="18" y="536"/>
                      </a:lnTo>
                      <a:lnTo>
                        <a:pt x="21" y="523"/>
                      </a:lnTo>
                      <a:lnTo>
                        <a:pt x="25" y="510"/>
                      </a:lnTo>
                      <a:lnTo>
                        <a:pt x="28" y="496"/>
                      </a:lnTo>
                      <a:lnTo>
                        <a:pt x="33" y="482"/>
                      </a:lnTo>
                      <a:lnTo>
                        <a:pt x="37" y="468"/>
                      </a:lnTo>
                      <a:lnTo>
                        <a:pt x="42" y="453"/>
                      </a:lnTo>
                      <a:lnTo>
                        <a:pt x="42" y="453"/>
                      </a:lnTo>
                      <a:lnTo>
                        <a:pt x="52" y="428"/>
                      </a:lnTo>
                      <a:lnTo>
                        <a:pt x="63" y="402"/>
                      </a:lnTo>
                      <a:lnTo>
                        <a:pt x="73" y="377"/>
                      </a:lnTo>
                      <a:lnTo>
                        <a:pt x="85" y="349"/>
                      </a:lnTo>
                      <a:lnTo>
                        <a:pt x="99" y="323"/>
                      </a:lnTo>
                      <a:lnTo>
                        <a:pt x="111" y="294"/>
                      </a:lnTo>
                      <a:lnTo>
                        <a:pt x="123" y="266"/>
                      </a:lnTo>
                      <a:lnTo>
                        <a:pt x="135" y="237"/>
                      </a:lnTo>
                      <a:lnTo>
                        <a:pt x="146" y="207"/>
                      </a:lnTo>
                      <a:lnTo>
                        <a:pt x="156" y="176"/>
                      </a:lnTo>
                      <a:lnTo>
                        <a:pt x="156" y="176"/>
                      </a:lnTo>
                      <a:lnTo>
                        <a:pt x="161" y="157"/>
                      </a:lnTo>
                      <a:lnTo>
                        <a:pt x="170" y="138"/>
                      </a:lnTo>
                      <a:lnTo>
                        <a:pt x="178" y="119"/>
                      </a:lnTo>
                      <a:lnTo>
                        <a:pt x="189" y="100"/>
                      </a:lnTo>
                      <a:lnTo>
                        <a:pt x="199" y="81"/>
                      </a:lnTo>
                      <a:lnTo>
                        <a:pt x="209" y="64"/>
                      </a:lnTo>
                      <a:lnTo>
                        <a:pt x="220" y="47"/>
                      </a:lnTo>
                      <a:lnTo>
                        <a:pt x="230" y="29"/>
                      </a:lnTo>
                      <a:lnTo>
                        <a:pt x="241" y="14"/>
                      </a:lnTo>
                      <a:lnTo>
                        <a:pt x="249"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33" name="Freeform 101"/>
                <p:cNvSpPr>
                  <a:spLocks/>
                </p:cNvSpPr>
                <p:nvPr/>
              </p:nvSpPr>
              <p:spPr bwMode="auto">
                <a:xfrm>
                  <a:off x="2695" y="2002"/>
                  <a:ext cx="153" cy="109"/>
                </a:xfrm>
                <a:custGeom>
                  <a:avLst/>
                  <a:gdLst>
                    <a:gd name="T0" fmla="*/ 306 w 306"/>
                    <a:gd name="T1" fmla="*/ 201 h 218"/>
                    <a:gd name="T2" fmla="*/ 291 w 306"/>
                    <a:gd name="T3" fmla="*/ 213 h 218"/>
                    <a:gd name="T4" fmla="*/ 268 w 306"/>
                    <a:gd name="T5" fmla="*/ 218 h 218"/>
                    <a:gd name="T6" fmla="*/ 240 w 306"/>
                    <a:gd name="T7" fmla="*/ 218 h 218"/>
                    <a:gd name="T8" fmla="*/ 209 w 306"/>
                    <a:gd name="T9" fmla="*/ 211 h 218"/>
                    <a:gd name="T10" fmla="*/ 176 w 306"/>
                    <a:gd name="T11" fmla="*/ 201 h 218"/>
                    <a:gd name="T12" fmla="*/ 142 w 306"/>
                    <a:gd name="T13" fmla="*/ 184 h 218"/>
                    <a:gd name="T14" fmla="*/ 107 w 306"/>
                    <a:gd name="T15" fmla="*/ 163 h 218"/>
                    <a:gd name="T16" fmla="*/ 75 w 306"/>
                    <a:gd name="T17" fmla="*/ 137 h 218"/>
                    <a:gd name="T18" fmla="*/ 45 w 306"/>
                    <a:gd name="T19" fmla="*/ 106 h 218"/>
                    <a:gd name="T20" fmla="*/ 23 w 306"/>
                    <a:gd name="T21" fmla="*/ 71 h 218"/>
                    <a:gd name="T22" fmla="*/ 23 w 306"/>
                    <a:gd name="T23" fmla="*/ 71 h 218"/>
                    <a:gd name="T24" fmla="*/ 14 w 306"/>
                    <a:gd name="T25" fmla="*/ 56 h 218"/>
                    <a:gd name="T26" fmla="*/ 7 w 306"/>
                    <a:gd name="T27" fmla="*/ 45 h 218"/>
                    <a:gd name="T28" fmla="*/ 4 w 306"/>
                    <a:gd name="T29" fmla="*/ 37 h 218"/>
                    <a:gd name="T30" fmla="*/ 0 w 306"/>
                    <a:gd name="T31" fmla="*/ 30 h 218"/>
                    <a:gd name="T32" fmla="*/ 0 w 306"/>
                    <a:gd name="T33" fmla="*/ 25 h 218"/>
                    <a:gd name="T34" fmla="*/ 0 w 306"/>
                    <a:gd name="T35" fmla="*/ 21 h 218"/>
                    <a:gd name="T36" fmla="*/ 0 w 306"/>
                    <a:gd name="T37" fmla="*/ 16 h 218"/>
                    <a:gd name="T38" fmla="*/ 0 w 306"/>
                    <a:gd name="T39" fmla="*/ 13 h 218"/>
                    <a:gd name="T40" fmla="*/ 2 w 306"/>
                    <a:gd name="T41" fmla="*/ 7 h 218"/>
                    <a:gd name="T42" fmla="*/ 2 w 306"/>
                    <a:gd name="T43"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6" h="218">
                      <a:moveTo>
                        <a:pt x="306" y="201"/>
                      </a:moveTo>
                      <a:lnTo>
                        <a:pt x="291" y="213"/>
                      </a:lnTo>
                      <a:lnTo>
                        <a:pt x="268" y="218"/>
                      </a:lnTo>
                      <a:lnTo>
                        <a:pt x="240" y="218"/>
                      </a:lnTo>
                      <a:lnTo>
                        <a:pt x="209" y="211"/>
                      </a:lnTo>
                      <a:lnTo>
                        <a:pt x="176" y="201"/>
                      </a:lnTo>
                      <a:lnTo>
                        <a:pt x="142" y="184"/>
                      </a:lnTo>
                      <a:lnTo>
                        <a:pt x="107" y="163"/>
                      </a:lnTo>
                      <a:lnTo>
                        <a:pt x="75" y="137"/>
                      </a:lnTo>
                      <a:lnTo>
                        <a:pt x="45" y="106"/>
                      </a:lnTo>
                      <a:lnTo>
                        <a:pt x="23" y="71"/>
                      </a:lnTo>
                      <a:lnTo>
                        <a:pt x="23" y="71"/>
                      </a:lnTo>
                      <a:lnTo>
                        <a:pt x="14" y="56"/>
                      </a:lnTo>
                      <a:lnTo>
                        <a:pt x="7" y="45"/>
                      </a:lnTo>
                      <a:lnTo>
                        <a:pt x="4" y="37"/>
                      </a:lnTo>
                      <a:lnTo>
                        <a:pt x="0" y="30"/>
                      </a:lnTo>
                      <a:lnTo>
                        <a:pt x="0" y="25"/>
                      </a:lnTo>
                      <a:lnTo>
                        <a:pt x="0" y="21"/>
                      </a:lnTo>
                      <a:lnTo>
                        <a:pt x="0" y="16"/>
                      </a:lnTo>
                      <a:lnTo>
                        <a:pt x="0" y="13"/>
                      </a:lnTo>
                      <a:lnTo>
                        <a:pt x="2" y="7"/>
                      </a:lnTo>
                      <a:lnTo>
                        <a:pt x="2"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34" name="Freeform 102"/>
                <p:cNvSpPr>
                  <a:spLocks/>
                </p:cNvSpPr>
                <p:nvPr/>
              </p:nvSpPr>
              <p:spPr bwMode="auto">
                <a:xfrm>
                  <a:off x="3309" y="2320"/>
                  <a:ext cx="160" cy="52"/>
                </a:xfrm>
                <a:custGeom>
                  <a:avLst/>
                  <a:gdLst>
                    <a:gd name="T0" fmla="*/ 17 w 321"/>
                    <a:gd name="T1" fmla="*/ 28 h 104"/>
                    <a:gd name="T2" fmla="*/ 12 w 321"/>
                    <a:gd name="T3" fmla="*/ 21 h 104"/>
                    <a:gd name="T4" fmla="*/ 10 w 321"/>
                    <a:gd name="T5" fmla="*/ 16 h 104"/>
                    <a:gd name="T6" fmla="*/ 9 w 321"/>
                    <a:gd name="T7" fmla="*/ 9 h 104"/>
                    <a:gd name="T8" fmla="*/ 3 w 321"/>
                    <a:gd name="T9" fmla="*/ 4 h 104"/>
                    <a:gd name="T10" fmla="*/ 0 w 321"/>
                    <a:gd name="T11" fmla="*/ 0 h 104"/>
                    <a:gd name="T12" fmla="*/ 26 w 321"/>
                    <a:gd name="T13" fmla="*/ 7 h 104"/>
                    <a:gd name="T14" fmla="*/ 55 w 321"/>
                    <a:gd name="T15" fmla="*/ 19 h 104"/>
                    <a:gd name="T16" fmla="*/ 85 w 321"/>
                    <a:gd name="T17" fmla="*/ 35 h 104"/>
                    <a:gd name="T18" fmla="*/ 114 w 321"/>
                    <a:gd name="T19" fmla="*/ 49 h 104"/>
                    <a:gd name="T20" fmla="*/ 140 w 321"/>
                    <a:gd name="T21" fmla="*/ 61 h 104"/>
                    <a:gd name="T22" fmla="*/ 150 w 321"/>
                    <a:gd name="T23" fmla="*/ 66 h 104"/>
                    <a:gd name="T24" fmla="*/ 171 w 321"/>
                    <a:gd name="T25" fmla="*/ 70 h 104"/>
                    <a:gd name="T26" fmla="*/ 190 w 321"/>
                    <a:gd name="T27" fmla="*/ 66 h 104"/>
                    <a:gd name="T28" fmla="*/ 211 w 321"/>
                    <a:gd name="T29" fmla="*/ 59 h 104"/>
                    <a:gd name="T30" fmla="*/ 237 w 321"/>
                    <a:gd name="T31" fmla="*/ 51 h 104"/>
                    <a:gd name="T32" fmla="*/ 251 w 321"/>
                    <a:gd name="T33" fmla="*/ 44 h 104"/>
                    <a:gd name="T34" fmla="*/ 264 w 321"/>
                    <a:gd name="T35" fmla="*/ 38 h 104"/>
                    <a:gd name="T36" fmla="*/ 278 w 321"/>
                    <a:gd name="T37" fmla="*/ 33 h 104"/>
                    <a:gd name="T38" fmla="*/ 292 w 321"/>
                    <a:gd name="T39" fmla="*/ 26 h 104"/>
                    <a:gd name="T40" fmla="*/ 308 w 321"/>
                    <a:gd name="T41" fmla="*/ 21 h 104"/>
                    <a:gd name="T42" fmla="*/ 321 w 321"/>
                    <a:gd name="T43" fmla="*/ 16 h 104"/>
                    <a:gd name="T44" fmla="*/ 309 w 321"/>
                    <a:gd name="T45" fmla="*/ 23 h 104"/>
                    <a:gd name="T46" fmla="*/ 285 w 321"/>
                    <a:gd name="T47" fmla="*/ 40 h 104"/>
                    <a:gd name="T48" fmla="*/ 259 w 321"/>
                    <a:gd name="T49" fmla="*/ 61 h 104"/>
                    <a:gd name="T50" fmla="*/ 233 w 321"/>
                    <a:gd name="T51" fmla="*/ 80 h 104"/>
                    <a:gd name="T52" fmla="*/ 204 w 321"/>
                    <a:gd name="T53" fmla="*/ 94 h 104"/>
                    <a:gd name="T54" fmla="*/ 188 w 321"/>
                    <a:gd name="T55" fmla="*/ 99 h 104"/>
                    <a:gd name="T56" fmla="*/ 175 w 321"/>
                    <a:gd name="T57" fmla="*/ 102 h 104"/>
                    <a:gd name="T58" fmla="*/ 157 w 321"/>
                    <a:gd name="T59" fmla="*/ 104 h 104"/>
                    <a:gd name="T60" fmla="*/ 140 w 321"/>
                    <a:gd name="T61" fmla="*/ 102 h 104"/>
                    <a:gd name="T62" fmla="*/ 116 w 321"/>
                    <a:gd name="T63" fmla="*/ 97 h 104"/>
                    <a:gd name="T64" fmla="*/ 90 w 321"/>
                    <a:gd name="T65" fmla="*/ 87 h 104"/>
                    <a:gd name="T66" fmla="*/ 83 w 321"/>
                    <a:gd name="T67" fmla="*/ 83 h 104"/>
                    <a:gd name="T68" fmla="*/ 67 w 321"/>
                    <a:gd name="T69" fmla="*/ 73 h 104"/>
                    <a:gd name="T70" fmla="*/ 54 w 321"/>
                    <a:gd name="T71" fmla="*/ 61 h 104"/>
                    <a:gd name="T72" fmla="*/ 38 w 321"/>
                    <a:gd name="T73" fmla="*/ 47 h 104"/>
                    <a:gd name="T74" fmla="*/ 26 w 321"/>
                    <a:gd name="T75" fmla="*/ 35 h 104"/>
                    <a:gd name="T76" fmla="*/ 21 w 321"/>
                    <a:gd name="T77" fmla="*/ 3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1" h="104">
                      <a:moveTo>
                        <a:pt x="21" y="32"/>
                      </a:moveTo>
                      <a:lnTo>
                        <a:pt x="17" y="28"/>
                      </a:lnTo>
                      <a:lnTo>
                        <a:pt x="14" y="25"/>
                      </a:lnTo>
                      <a:lnTo>
                        <a:pt x="12" y="21"/>
                      </a:lnTo>
                      <a:lnTo>
                        <a:pt x="12" y="18"/>
                      </a:lnTo>
                      <a:lnTo>
                        <a:pt x="10" y="16"/>
                      </a:lnTo>
                      <a:lnTo>
                        <a:pt x="9" y="13"/>
                      </a:lnTo>
                      <a:lnTo>
                        <a:pt x="9" y="9"/>
                      </a:lnTo>
                      <a:lnTo>
                        <a:pt x="7" y="7"/>
                      </a:lnTo>
                      <a:lnTo>
                        <a:pt x="3" y="4"/>
                      </a:lnTo>
                      <a:lnTo>
                        <a:pt x="0" y="0"/>
                      </a:lnTo>
                      <a:lnTo>
                        <a:pt x="0" y="0"/>
                      </a:lnTo>
                      <a:lnTo>
                        <a:pt x="12" y="4"/>
                      </a:lnTo>
                      <a:lnTo>
                        <a:pt x="26" y="7"/>
                      </a:lnTo>
                      <a:lnTo>
                        <a:pt x="42" y="14"/>
                      </a:lnTo>
                      <a:lnTo>
                        <a:pt x="55" y="19"/>
                      </a:lnTo>
                      <a:lnTo>
                        <a:pt x="71" y="26"/>
                      </a:lnTo>
                      <a:lnTo>
                        <a:pt x="85" y="35"/>
                      </a:lnTo>
                      <a:lnTo>
                        <a:pt x="99" y="42"/>
                      </a:lnTo>
                      <a:lnTo>
                        <a:pt x="114" y="49"/>
                      </a:lnTo>
                      <a:lnTo>
                        <a:pt x="126" y="56"/>
                      </a:lnTo>
                      <a:lnTo>
                        <a:pt x="140" y="61"/>
                      </a:lnTo>
                      <a:lnTo>
                        <a:pt x="140" y="61"/>
                      </a:lnTo>
                      <a:lnTo>
                        <a:pt x="150" y="66"/>
                      </a:lnTo>
                      <a:lnTo>
                        <a:pt x="161" y="68"/>
                      </a:lnTo>
                      <a:lnTo>
                        <a:pt x="171" y="70"/>
                      </a:lnTo>
                      <a:lnTo>
                        <a:pt x="180" y="68"/>
                      </a:lnTo>
                      <a:lnTo>
                        <a:pt x="190" y="66"/>
                      </a:lnTo>
                      <a:lnTo>
                        <a:pt x="200" y="64"/>
                      </a:lnTo>
                      <a:lnTo>
                        <a:pt x="211" y="59"/>
                      </a:lnTo>
                      <a:lnTo>
                        <a:pt x="223" y="56"/>
                      </a:lnTo>
                      <a:lnTo>
                        <a:pt x="237" y="51"/>
                      </a:lnTo>
                      <a:lnTo>
                        <a:pt x="251" y="44"/>
                      </a:lnTo>
                      <a:lnTo>
                        <a:pt x="251" y="44"/>
                      </a:lnTo>
                      <a:lnTo>
                        <a:pt x="257" y="42"/>
                      </a:lnTo>
                      <a:lnTo>
                        <a:pt x="264" y="38"/>
                      </a:lnTo>
                      <a:lnTo>
                        <a:pt x="271" y="35"/>
                      </a:lnTo>
                      <a:lnTo>
                        <a:pt x="278" y="33"/>
                      </a:lnTo>
                      <a:lnTo>
                        <a:pt x="285" y="30"/>
                      </a:lnTo>
                      <a:lnTo>
                        <a:pt x="292" y="26"/>
                      </a:lnTo>
                      <a:lnTo>
                        <a:pt x="299" y="25"/>
                      </a:lnTo>
                      <a:lnTo>
                        <a:pt x="308" y="21"/>
                      </a:lnTo>
                      <a:lnTo>
                        <a:pt x="315" y="19"/>
                      </a:lnTo>
                      <a:lnTo>
                        <a:pt x="321" y="16"/>
                      </a:lnTo>
                      <a:lnTo>
                        <a:pt x="321" y="16"/>
                      </a:lnTo>
                      <a:lnTo>
                        <a:pt x="309" y="23"/>
                      </a:lnTo>
                      <a:lnTo>
                        <a:pt x="297" y="32"/>
                      </a:lnTo>
                      <a:lnTo>
                        <a:pt x="285" y="40"/>
                      </a:lnTo>
                      <a:lnTo>
                        <a:pt x="271" y="51"/>
                      </a:lnTo>
                      <a:lnTo>
                        <a:pt x="259" y="61"/>
                      </a:lnTo>
                      <a:lnTo>
                        <a:pt x="245" y="70"/>
                      </a:lnTo>
                      <a:lnTo>
                        <a:pt x="233" y="80"/>
                      </a:lnTo>
                      <a:lnTo>
                        <a:pt x="218" y="89"/>
                      </a:lnTo>
                      <a:lnTo>
                        <a:pt x="204" y="94"/>
                      </a:lnTo>
                      <a:lnTo>
                        <a:pt x="188" y="99"/>
                      </a:lnTo>
                      <a:lnTo>
                        <a:pt x="188" y="99"/>
                      </a:lnTo>
                      <a:lnTo>
                        <a:pt x="181" y="101"/>
                      </a:lnTo>
                      <a:lnTo>
                        <a:pt x="175" y="102"/>
                      </a:lnTo>
                      <a:lnTo>
                        <a:pt x="166" y="102"/>
                      </a:lnTo>
                      <a:lnTo>
                        <a:pt x="157" y="104"/>
                      </a:lnTo>
                      <a:lnTo>
                        <a:pt x="149" y="104"/>
                      </a:lnTo>
                      <a:lnTo>
                        <a:pt x="140" y="102"/>
                      </a:lnTo>
                      <a:lnTo>
                        <a:pt x="128" y="101"/>
                      </a:lnTo>
                      <a:lnTo>
                        <a:pt x="116" y="97"/>
                      </a:lnTo>
                      <a:lnTo>
                        <a:pt x="104" y="94"/>
                      </a:lnTo>
                      <a:lnTo>
                        <a:pt x="90" y="87"/>
                      </a:lnTo>
                      <a:lnTo>
                        <a:pt x="90" y="87"/>
                      </a:lnTo>
                      <a:lnTo>
                        <a:pt x="83" y="83"/>
                      </a:lnTo>
                      <a:lnTo>
                        <a:pt x="76" y="80"/>
                      </a:lnTo>
                      <a:lnTo>
                        <a:pt x="67" y="73"/>
                      </a:lnTo>
                      <a:lnTo>
                        <a:pt x="61" y="68"/>
                      </a:lnTo>
                      <a:lnTo>
                        <a:pt x="54" y="61"/>
                      </a:lnTo>
                      <a:lnTo>
                        <a:pt x="45" y="54"/>
                      </a:lnTo>
                      <a:lnTo>
                        <a:pt x="38" y="47"/>
                      </a:lnTo>
                      <a:lnTo>
                        <a:pt x="31" y="42"/>
                      </a:lnTo>
                      <a:lnTo>
                        <a:pt x="26" y="35"/>
                      </a:lnTo>
                      <a:lnTo>
                        <a:pt x="21" y="32"/>
                      </a:lnTo>
                      <a:lnTo>
                        <a:pt x="21" y="32"/>
                      </a:lnTo>
                      <a:close/>
                    </a:path>
                  </a:pathLst>
                </a:custGeom>
                <a:solidFill>
                  <a:srgbClr val="EFB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43" name="Freeform 111"/>
                <p:cNvSpPr>
                  <a:spLocks/>
                </p:cNvSpPr>
                <p:nvPr/>
              </p:nvSpPr>
              <p:spPr bwMode="auto">
                <a:xfrm>
                  <a:off x="3640" y="2384"/>
                  <a:ext cx="28" cy="55"/>
                </a:xfrm>
                <a:custGeom>
                  <a:avLst/>
                  <a:gdLst>
                    <a:gd name="T0" fmla="*/ 3 w 55"/>
                    <a:gd name="T1" fmla="*/ 94 h 111"/>
                    <a:gd name="T2" fmla="*/ 3 w 55"/>
                    <a:gd name="T3" fmla="*/ 94 h 111"/>
                    <a:gd name="T4" fmla="*/ 3 w 55"/>
                    <a:gd name="T5" fmla="*/ 88 h 111"/>
                    <a:gd name="T6" fmla="*/ 6 w 55"/>
                    <a:gd name="T7" fmla="*/ 83 h 111"/>
                    <a:gd name="T8" fmla="*/ 8 w 55"/>
                    <a:gd name="T9" fmla="*/ 80 h 111"/>
                    <a:gd name="T10" fmla="*/ 12 w 55"/>
                    <a:gd name="T11" fmla="*/ 76 h 111"/>
                    <a:gd name="T12" fmla="*/ 13 w 55"/>
                    <a:gd name="T13" fmla="*/ 75 h 111"/>
                    <a:gd name="T14" fmla="*/ 19 w 55"/>
                    <a:gd name="T15" fmla="*/ 71 h 111"/>
                    <a:gd name="T16" fmla="*/ 22 w 55"/>
                    <a:gd name="T17" fmla="*/ 64 h 111"/>
                    <a:gd name="T18" fmla="*/ 22 w 55"/>
                    <a:gd name="T19" fmla="*/ 59 h 111"/>
                    <a:gd name="T20" fmla="*/ 22 w 55"/>
                    <a:gd name="T21" fmla="*/ 54 h 111"/>
                    <a:gd name="T22" fmla="*/ 24 w 55"/>
                    <a:gd name="T23" fmla="*/ 54 h 111"/>
                    <a:gd name="T24" fmla="*/ 24 w 55"/>
                    <a:gd name="T25" fmla="*/ 52 h 111"/>
                    <a:gd name="T26" fmla="*/ 25 w 55"/>
                    <a:gd name="T27" fmla="*/ 47 h 111"/>
                    <a:gd name="T28" fmla="*/ 27 w 55"/>
                    <a:gd name="T29" fmla="*/ 35 h 111"/>
                    <a:gd name="T30" fmla="*/ 27 w 55"/>
                    <a:gd name="T31" fmla="*/ 30 h 111"/>
                    <a:gd name="T32" fmla="*/ 22 w 55"/>
                    <a:gd name="T33" fmla="*/ 28 h 111"/>
                    <a:gd name="T34" fmla="*/ 19 w 55"/>
                    <a:gd name="T35" fmla="*/ 28 h 111"/>
                    <a:gd name="T36" fmla="*/ 22 w 55"/>
                    <a:gd name="T37" fmla="*/ 24 h 111"/>
                    <a:gd name="T38" fmla="*/ 24 w 55"/>
                    <a:gd name="T39" fmla="*/ 21 h 111"/>
                    <a:gd name="T40" fmla="*/ 29 w 55"/>
                    <a:gd name="T41" fmla="*/ 19 h 111"/>
                    <a:gd name="T42" fmla="*/ 34 w 55"/>
                    <a:gd name="T43" fmla="*/ 16 h 111"/>
                    <a:gd name="T44" fmla="*/ 34 w 55"/>
                    <a:gd name="T45" fmla="*/ 16 h 111"/>
                    <a:gd name="T46" fmla="*/ 36 w 55"/>
                    <a:gd name="T47" fmla="*/ 16 h 111"/>
                    <a:gd name="T48" fmla="*/ 38 w 55"/>
                    <a:gd name="T49" fmla="*/ 16 h 111"/>
                    <a:gd name="T50" fmla="*/ 39 w 55"/>
                    <a:gd name="T51" fmla="*/ 14 h 111"/>
                    <a:gd name="T52" fmla="*/ 39 w 55"/>
                    <a:gd name="T53" fmla="*/ 12 h 111"/>
                    <a:gd name="T54" fmla="*/ 41 w 55"/>
                    <a:gd name="T55" fmla="*/ 12 h 111"/>
                    <a:gd name="T56" fmla="*/ 41 w 55"/>
                    <a:gd name="T57" fmla="*/ 12 h 111"/>
                    <a:gd name="T58" fmla="*/ 50 w 55"/>
                    <a:gd name="T59" fmla="*/ 5 h 111"/>
                    <a:gd name="T60" fmla="*/ 55 w 55"/>
                    <a:gd name="T61" fmla="*/ 0 h 111"/>
                    <a:gd name="T62" fmla="*/ 50 w 55"/>
                    <a:gd name="T63" fmla="*/ 11 h 111"/>
                    <a:gd name="T64" fmla="*/ 44 w 55"/>
                    <a:gd name="T65" fmla="*/ 24 h 111"/>
                    <a:gd name="T66" fmla="*/ 43 w 55"/>
                    <a:gd name="T67" fmla="*/ 24 h 111"/>
                    <a:gd name="T68" fmla="*/ 41 w 55"/>
                    <a:gd name="T69" fmla="*/ 26 h 111"/>
                    <a:gd name="T70" fmla="*/ 41 w 55"/>
                    <a:gd name="T71" fmla="*/ 30 h 111"/>
                    <a:gd name="T72" fmla="*/ 39 w 55"/>
                    <a:gd name="T73" fmla="*/ 31 h 111"/>
                    <a:gd name="T74" fmla="*/ 38 w 55"/>
                    <a:gd name="T75" fmla="*/ 37 h 111"/>
                    <a:gd name="T76" fmla="*/ 36 w 55"/>
                    <a:gd name="T77" fmla="*/ 47 h 111"/>
                    <a:gd name="T78" fmla="*/ 34 w 55"/>
                    <a:gd name="T79" fmla="*/ 50 h 111"/>
                    <a:gd name="T80" fmla="*/ 34 w 55"/>
                    <a:gd name="T81" fmla="*/ 56 h 111"/>
                    <a:gd name="T82" fmla="*/ 32 w 55"/>
                    <a:gd name="T83" fmla="*/ 61 h 111"/>
                    <a:gd name="T84" fmla="*/ 31 w 55"/>
                    <a:gd name="T85" fmla="*/ 64 h 111"/>
                    <a:gd name="T86" fmla="*/ 29 w 55"/>
                    <a:gd name="T87" fmla="*/ 69 h 111"/>
                    <a:gd name="T88" fmla="*/ 27 w 55"/>
                    <a:gd name="T89" fmla="*/ 73 h 111"/>
                    <a:gd name="T90" fmla="*/ 25 w 55"/>
                    <a:gd name="T91" fmla="*/ 76 h 111"/>
                    <a:gd name="T92" fmla="*/ 22 w 55"/>
                    <a:gd name="T93" fmla="*/ 80 h 111"/>
                    <a:gd name="T94" fmla="*/ 20 w 55"/>
                    <a:gd name="T95" fmla="*/ 82 h 111"/>
                    <a:gd name="T96" fmla="*/ 19 w 55"/>
                    <a:gd name="T97" fmla="*/ 85 h 111"/>
                    <a:gd name="T98" fmla="*/ 17 w 55"/>
                    <a:gd name="T99" fmla="*/ 90 h 111"/>
                    <a:gd name="T100" fmla="*/ 13 w 55"/>
                    <a:gd name="T101" fmla="*/ 95 h 111"/>
                    <a:gd name="T102" fmla="*/ 12 w 55"/>
                    <a:gd name="T103" fmla="*/ 99 h 111"/>
                    <a:gd name="T104" fmla="*/ 8 w 55"/>
                    <a:gd name="T105" fmla="*/ 102 h 111"/>
                    <a:gd name="T106" fmla="*/ 6 w 55"/>
                    <a:gd name="T107" fmla="*/ 106 h 111"/>
                    <a:gd name="T108" fmla="*/ 3 w 55"/>
                    <a:gd name="T109" fmla="*/ 111 h 111"/>
                    <a:gd name="T110" fmla="*/ 1 w 55"/>
                    <a:gd name="T111" fmla="*/ 109 h 111"/>
                    <a:gd name="T112" fmla="*/ 1 w 55"/>
                    <a:gd name="T113" fmla="*/ 107 h 111"/>
                    <a:gd name="T114" fmla="*/ 0 w 55"/>
                    <a:gd name="T115" fmla="*/ 104 h 111"/>
                    <a:gd name="T116" fmla="*/ 1 w 55"/>
                    <a:gd name="T117" fmla="*/ 9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 h="111">
                      <a:moveTo>
                        <a:pt x="3" y="97"/>
                      </a:moveTo>
                      <a:lnTo>
                        <a:pt x="3" y="95"/>
                      </a:lnTo>
                      <a:lnTo>
                        <a:pt x="3" y="95"/>
                      </a:lnTo>
                      <a:lnTo>
                        <a:pt x="3" y="95"/>
                      </a:lnTo>
                      <a:lnTo>
                        <a:pt x="3" y="94"/>
                      </a:lnTo>
                      <a:lnTo>
                        <a:pt x="1" y="94"/>
                      </a:lnTo>
                      <a:lnTo>
                        <a:pt x="1" y="94"/>
                      </a:lnTo>
                      <a:lnTo>
                        <a:pt x="1" y="94"/>
                      </a:lnTo>
                      <a:lnTo>
                        <a:pt x="1" y="94"/>
                      </a:lnTo>
                      <a:lnTo>
                        <a:pt x="3" y="94"/>
                      </a:lnTo>
                      <a:lnTo>
                        <a:pt x="3" y="94"/>
                      </a:lnTo>
                      <a:lnTo>
                        <a:pt x="3" y="94"/>
                      </a:lnTo>
                      <a:lnTo>
                        <a:pt x="3" y="92"/>
                      </a:lnTo>
                      <a:lnTo>
                        <a:pt x="3" y="90"/>
                      </a:lnTo>
                      <a:lnTo>
                        <a:pt x="3" y="88"/>
                      </a:lnTo>
                      <a:lnTo>
                        <a:pt x="5" y="88"/>
                      </a:lnTo>
                      <a:lnTo>
                        <a:pt x="5" y="87"/>
                      </a:lnTo>
                      <a:lnTo>
                        <a:pt x="5" y="85"/>
                      </a:lnTo>
                      <a:lnTo>
                        <a:pt x="6" y="85"/>
                      </a:lnTo>
                      <a:lnTo>
                        <a:pt x="6" y="83"/>
                      </a:lnTo>
                      <a:lnTo>
                        <a:pt x="6" y="83"/>
                      </a:lnTo>
                      <a:lnTo>
                        <a:pt x="8" y="82"/>
                      </a:lnTo>
                      <a:lnTo>
                        <a:pt x="8" y="82"/>
                      </a:lnTo>
                      <a:lnTo>
                        <a:pt x="8" y="82"/>
                      </a:lnTo>
                      <a:lnTo>
                        <a:pt x="8" y="80"/>
                      </a:lnTo>
                      <a:lnTo>
                        <a:pt x="8" y="80"/>
                      </a:lnTo>
                      <a:lnTo>
                        <a:pt x="10" y="80"/>
                      </a:lnTo>
                      <a:lnTo>
                        <a:pt x="10" y="78"/>
                      </a:lnTo>
                      <a:lnTo>
                        <a:pt x="12" y="78"/>
                      </a:lnTo>
                      <a:lnTo>
                        <a:pt x="12" y="76"/>
                      </a:lnTo>
                      <a:lnTo>
                        <a:pt x="12" y="76"/>
                      </a:lnTo>
                      <a:lnTo>
                        <a:pt x="12" y="76"/>
                      </a:lnTo>
                      <a:lnTo>
                        <a:pt x="13" y="75"/>
                      </a:lnTo>
                      <a:lnTo>
                        <a:pt x="13" y="75"/>
                      </a:lnTo>
                      <a:lnTo>
                        <a:pt x="13" y="75"/>
                      </a:lnTo>
                      <a:lnTo>
                        <a:pt x="13" y="75"/>
                      </a:lnTo>
                      <a:lnTo>
                        <a:pt x="15" y="73"/>
                      </a:lnTo>
                      <a:lnTo>
                        <a:pt x="17" y="73"/>
                      </a:lnTo>
                      <a:lnTo>
                        <a:pt x="17" y="71"/>
                      </a:lnTo>
                      <a:lnTo>
                        <a:pt x="19" y="71"/>
                      </a:lnTo>
                      <a:lnTo>
                        <a:pt x="19" y="69"/>
                      </a:lnTo>
                      <a:lnTo>
                        <a:pt x="20" y="68"/>
                      </a:lnTo>
                      <a:lnTo>
                        <a:pt x="20" y="66"/>
                      </a:lnTo>
                      <a:lnTo>
                        <a:pt x="22" y="64"/>
                      </a:lnTo>
                      <a:lnTo>
                        <a:pt x="22" y="64"/>
                      </a:lnTo>
                      <a:lnTo>
                        <a:pt x="22" y="64"/>
                      </a:lnTo>
                      <a:lnTo>
                        <a:pt x="22" y="62"/>
                      </a:lnTo>
                      <a:lnTo>
                        <a:pt x="22" y="61"/>
                      </a:lnTo>
                      <a:lnTo>
                        <a:pt x="22" y="61"/>
                      </a:lnTo>
                      <a:lnTo>
                        <a:pt x="22" y="59"/>
                      </a:lnTo>
                      <a:lnTo>
                        <a:pt x="22" y="59"/>
                      </a:lnTo>
                      <a:lnTo>
                        <a:pt x="22" y="57"/>
                      </a:lnTo>
                      <a:lnTo>
                        <a:pt x="22" y="56"/>
                      </a:lnTo>
                      <a:lnTo>
                        <a:pt x="22" y="56"/>
                      </a:lnTo>
                      <a:lnTo>
                        <a:pt x="22" y="54"/>
                      </a:lnTo>
                      <a:lnTo>
                        <a:pt x="22" y="54"/>
                      </a:lnTo>
                      <a:lnTo>
                        <a:pt x="22" y="54"/>
                      </a:lnTo>
                      <a:lnTo>
                        <a:pt x="22" y="54"/>
                      </a:lnTo>
                      <a:lnTo>
                        <a:pt x="24" y="54"/>
                      </a:lnTo>
                      <a:lnTo>
                        <a:pt x="24" y="54"/>
                      </a:lnTo>
                      <a:lnTo>
                        <a:pt x="24" y="52"/>
                      </a:lnTo>
                      <a:lnTo>
                        <a:pt x="24" y="52"/>
                      </a:lnTo>
                      <a:lnTo>
                        <a:pt x="24" y="52"/>
                      </a:lnTo>
                      <a:lnTo>
                        <a:pt x="24" y="52"/>
                      </a:lnTo>
                      <a:lnTo>
                        <a:pt x="24" y="52"/>
                      </a:lnTo>
                      <a:lnTo>
                        <a:pt x="25" y="52"/>
                      </a:lnTo>
                      <a:lnTo>
                        <a:pt x="25" y="52"/>
                      </a:lnTo>
                      <a:lnTo>
                        <a:pt x="25" y="50"/>
                      </a:lnTo>
                      <a:lnTo>
                        <a:pt x="25" y="49"/>
                      </a:lnTo>
                      <a:lnTo>
                        <a:pt x="25" y="47"/>
                      </a:lnTo>
                      <a:lnTo>
                        <a:pt x="25" y="43"/>
                      </a:lnTo>
                      <a:lnTo>
                        <a:pt x="25" y="42"/>
                      </a:lnTo>
                      <a:lnTo>
                        <a:pt x="27" y="40"/>
                      </a:lnTo>
                      <a:lnTo>
                        <a:pt x="27" y="37"/>
                      </a:lnTo>
                      <a:lnTo>
                        <a:pt x="27" y="35"/>
                      </a:lnTo>
                      <a:lnTo>
                        <a:pt x="29" y="33"/>
                      </a:lnTo>
                      <a:lnTo>
                        <a:pt x="29" y="31"/>
                      </a:lnTo>
                      <a:lnTo>
                        <a:pt x="29" y="31"/>
                      </a:lnTo>
                      <a:lnTo>
                        <a:pt x="27" y="30"/>
                      </a:lnTo>
                      <a:lnTo>
                        <a:pt x="27" y="30"/>
                      </a:lnTo>
                      <a:lnTo>
                        <a:pt x="25" y="30"/>
                      </a:lnTo>
                      <a:lnTo>
                        <a:pt x="25" y="28"/>
                      </a:lnTo>
                      <a:lnTo>
                        <a:pt x="24" y="28"/>
                      </a:lnTo>
                      <a:lnTo>
                        <a:pt x="24" y="28"/>
                      </a:lnTo>
                      <a:lnTo>
                        <a:pt x="22" y="28"/>
                      </a:lnTo>
                      <a:lnTo>
                        <a:pt x="22" y="28"/>
                      </a:lnTo>
                      <a:lnTo>
                        <a:pt x="20" y="28"/>
                      </a:lnTo>
                      <a:lnTo>
                        <a:pt x="20" y="28"/>
                      </a:lnTo>
                      <a:lnTo>
                        <a:pt x="20" y="28"/>
                      </a:lnTo>
                      <a:lnTo>
                        <a:pt x="19" y="28"/>
                      </a:lnTo>
                      <a:lnTo>
                        <a:pt x="20" y="28"/>
                      </a:lnTo>
                      <a:lnTo>
                        <a:pt x="20" y="26"/>
                      </a:lnTo>
                      <a:lnTo>
                        <a:pt x="20" y="26"/>
                      </a:lnTo>
                      <a:lnTo>
                        <a:pt x="20" y="24"/>
                      </a:lnTo>
                      <a:lnTo>
                        <a:pt x="22" y="24"/>
                      </a:lnTo>
                      <a:lnTo>
                        <a:pt x="22" y="23"/>
                      </a:lnTo>
                      <a:lnTo>
                        <a:pt x="22" y="23"/>
                      </a:lnTo>
                      <a:lnTo>
                        <a:pt x="24" y="21"/>
                      </a:lnTo>
                      <a:lnTo>
                        <a:pt x="24" y="21"/>
                      </a:lnTo>
                      <a:lnTo>
                        <a:pt x="24" y="21"/>
                      </a:lnTo>
                      <a:lnTo>
                        <a:pt x="24" y="21"/>
                      </a:lnTo>
                      <a:lnTo>
                        <a:pt x="25" y="21"/>
                      </a:lnTo>
                      <a:lnTo>
                        <a:pt x="27" y="19"/>
                      </a:lnTo>
                      <a:lnTo>
                        <a:pt x="27" y="19"/>
                      </a:lnTo>
                      <a:lnTo>
                        <a:pt x="29" y="19"/>
                      </a:lnTo>
                      <a:lnTo>
                        <a:pt x="31" y="19"/>
                      </a:lnTo>
                      <a:lnTo>
                        <a:pt x="31" y="18"/>
                      </a:lnTo>
                      <a:lnTo>
                        <a:pt x="32" y="18"/>
                      </a:lnTo>
                      <a:lnTo>
                        <a:pt x="34" y="18"/>
                      </a:lnTo>
                      <a:lnTo>
                        <a:pt x="34" y="16"/>
                      </a:lnTo>
                      <a:lnTo>
                        <a:pt x="34" y="16"/>
                      </a:lnTo>
                      <a:lnTo>
                        <a:pt x="34" y="16"/>
                      </a:lnTo>
                      <a:lnTo>
                        <a:pt x="34" y="16"/>
                      </a:lnTo>
                      <a:lnTo>
                        <a:pt x="34" y="16"/>
                      </a:lnTo>
                      <a:lnTo>
                        <a:pt x="34" y="16"/>
                      </a:lnTo>
                      <a:lnTo>
                        <a:pt x="34" y="16"/>
                      </a:lnTo>
                      <a:lnTo>
                        <a:pt x="36" y="16"/>
                      </a:lnTo>
                      <a:lnTo>
                        <a:pt x="36" y="16"/>
                      </a:lnTo>
                      <a:lnTo>
                        <a:pt x="36" y="16"/>
                      </a:lnTo>
                      <a:lnTo>
                        <a:pt x="36" y="16"/>
                      </a:lnTo>
                      <a:lnTo>
                        <a:pt x="36" y="16"/>
                      </a:lnTo>
                      <a:lnTo>
                        <a:pt x="36" y="16"/>
                      </a:lnTo>
                      <a:lnTo>
                        <a:pt x="36" y="16"/>
                      </a:lnTo>
                      <a:lnTo>
                        <a:pt x="36" y="16"/>
                      </a:lnTo>
                      <a:lnTo>
                        <a:pt x="38" y="16"/>
                      </a:lnTo>
                      <a:lnTo>
                        <a:pt x="38" y="14"/>
                      </a:lnTo>
                      <a:lnTo>
                        <a:pt x="38" y="14"/>
                      </a:lnTo>
                      <a:lnTo>
                        <a:pt x="38" y="14"/>
                      </a:lnTo>
                      <a:lnTo>
                        <a:pt x="39" y="14"/>
                      </a:lnTo>
                      <a:lnTo>
                        <a:pt x="39" y="14"/>
                      </a:lnTo>
                      <a:lnTo>
                        <a:pt x="39" y="14"/>
                      </a:lnTo>
                      <a:lnTo>
                        <a:pt x="39" y="14"/>
                      </a:lnTo>
                      <a:lnTo>
                        <a:pt x="39" y="14"/>
                      </a:lnTo>
                      <a:lnTo>
                        <a:pt x="39" y="14"/>
                      </a:lnTo>
                      <a:lnTo>
                        <a:pt x="39" y="12"/>
                      </a:lnTo>
                      <a:lnTo>
                        <a:pt x="39" y="12"/>
                      </a:lnTo>
                      <a:lnTo>
                        <a:pt x="39" y="12"/>
                      </a:lnTo>
                      <a:lnTo>
                        <a:pt x="41" y="12"/>
                      </a:lnTo>
                      <a:lnTo>
                        <a:pt x="41" y="12"/>
                      </a:lnTo>
                      <a:lnTo>
                        <a:pt x="41" y="12"/>
                      </a:lnTo>
                      <a:lnTo>
                        <a:pt x="41" y="12"/>
                      </a:lnTo>
                      <a:lnTo>
                        <a:pt x="41" y="12"/>
                      </a:lnTo>
                      <a:lnTo>
                        <a:pt x="41" y="12"/>
                      </a:lnTo>
                      <a:lnTo>
                        <a:pt x="41" y="12"/>
                      </a:lnTo>
                      <a:lnTo>
                        <a:pt x="41" y="12"/>
                      </a:lnTo>
                      <a:lnTo>
                        <a:pt x="43" y="11"/>
                      </a:lnTo>
                      <a:lnTo>
                        <a:pt x="44" y="11"/>
                      </a:lnTo>
                      <a:lnTo>
                        <a:pt x="46" y="9"/>
                      </a:lnTo>
                      <a:lnTo>
                        <a:pt x="48" y="7"/>
                      </a:lnTo>
                      <a:lnTo>
                        <a:pt x="50" y="5"/>
                      </a:lnTo>
                      <a:lnTo>
                        <a:pt x="51" y="4"/>
                      </a:lnTo>
                      <a:lnTo>
                        <a:pt x="53" y="2"/>
                      </a:lnTo>
                      <a:lnTo>
                        <a:pt x="55" y="0"/>
                      </a:lnTo>
                      <a:lnTo>
                        <a:pt x="55" y="0"/>
                      </a:lnTo>
                      <a:lnTo>
                        <a:pt x="55" y="0"/>
                      </a:lnTo>
                      <a:lnTo>
                        <a:pt x="55" y="2"/>
                      </a:lnTo>
                      <a:lnTo>
                        <a:pt x="53" y="4"/>
                      </a:lnTo>
                      <a:lnTo>
                        <a:pt x="51" y="5"/>
                      </a:lnTo>
                      <a:lnTo>
                        <a:pt x="51" y="7"/>
                      </a:lnTo>
                      <a:lnTo>
                        <a:pt x="50" y="11"/>
                      </a:lnTo>
                      <a:lnTo>
                        <a:pt x="48" y="12"/>
                      </a:lnTo>
                      <a:lnTo>
                        <a:pt x="46" y="16"/>
                      </a:lnTo>
                      <a:lnTo>
                        <a:pt x="44" y="18"/>
                      </a:lnTo>
                      <a:lnTo>
                        <a:pt x="44" y="21"/>
                      </a:lnTo>
                      <a:lnTo>
                        <a:pt x="44" y="24"/>
                      </a:lnTo>
                      <a:lnTo>
                        <a:pt x="44" y="24"/>
                      </a:lnTo>
                      <a:lnTo>
                        <a:pt x="44" y="24"/>
                      </a:lnTo>
                      <a:lnTo>
                        <a:pt x="43" y="24"/>
                      </a:lnTo>
                      <a:lnTo>
                        <a:pt x="43" y="24"/>
                      </a:lnTo>
                      <a:lnTo>
                        <a:pt x="43" y="24"/>
                      </a:lnTo>
                      <a:lnTo>
                        <a:pt x="43" y="26"/>
                      </a:lnTo>
                      <a:lnTo>
                        <a:pt x="43" y="26"/>
                      </a:lnTo>
                      <a:lnTo>
                        <a:pt x="41" y="26"/>
                      </a:lnTo>
                      <a:lnTo>
                        <a:pt x="41" y="26"/>
                      </a:lnTo>
                      <a:lnTo>
                        <a:pt x="41" y="26"/>
                      </a:lnTo>
                      <a:lnTo>
                        <a:pt x="41" y="28"/>
                      </a:lnTo>
                      <a:lnTo>
                        <a:pt x="41" y="28"/>
                      </a:lnTo>
                      <a:lnTo>
                        <a:pt x="41" y="28"/>
                      </a:lnTo>
                      <a:lnTo>
                        <a:pt x="41" y="28"/>
                      </a:lnTo>
                      <a:lnTo>
                        <a:pt x="41" y="30"/>
                      </a:lnTo>
                      <a:lnTo>
                        <a:pt x="41" y="30"/>
                      </a:lnTo>
                      <a:lnTo>
                        <a:pt x="41" y="30"/>
                      </a:lnTo>
                      <a:lnTo>
                        <a:pt x="39" y="31"/>
                      </a:lnTo>
                      <a:lnTo>
                        <a:pt x="39" y="31"/>
                      </a:lnTo>
                      <a:lnTo>
                        <a:pt x="39" y="31"/>
                      </a:lnTo>
                      <a:lnTo>
                        <a:pt x="39" y="33"/>
                      </a:lnTo>
                      <a:lnTo>
                        <a:pt x="38" y="33"/>
                      </a:lnTo>
                      <a:lnTo>
                        <a:pt x="38" y="33"/>
                      </a:lnTo>
                      <a:lnTo>
                        <a:pt x="38" y="35"/>
                      </a:lnTo>
                      <a:lnTo>
                        <a:pt x="38" y="37"/>
                      </a:lnTo>
                      <a:lnTo>
                        <a:pt x="38" y="38"/>
                      </a:lnTo>
                      <a:lnTo>
                        <a:pt x="38" y="40"/>
                      </a:lnTo>
                      <a:lnTo>
                        <a:pt x="38" y="43"/>
                      </a:lnTo>
                      <a:lnTo>
                        <a:pt x="38" y="45"/>
                      </a:lnTo>
                      <a:lnTo>
                        <a:pt x="36" y="47"/>
                      </a:lnTo>
                      <a:lnTo>
                        <a:pt x="36" y="47"/>
                      </a:lnTo>
                      <a:lnTo>
                        <a:pt x="36" y="49"/>
                      </a:lnTo>
                      <a:lnTo>
                        <a:pt x="36" y="49"/>
                      </a:lnTo>
                      <a:lnTo>
                        <a:pt x="36" y="49"/>
                      </a:lnTo>
                      <a:lnTo>
                        <a:pt x="34" y="50"/>
                      </a:lnTo>
                      <a:lnTo>
                        <a:pt x="34" y="50"/>
                      </a:lnTo>
                      <a:lnTo>
                        <a:pt x="34" y="52"/>
                      </a:lnTo>
                      <a:lnTo>
                        <a:pt x="34" y="54"/>
                      </a:lnTo>
                      <a:lnTo>
                        <a:pt x="34" y="54"/>
                      </a:lnTo>
                      <a:lnTo>
                        <a:pt x="34" y="56"/>
                      </a:lnTo>
                      <a:lnTo>
                        <a:pt x="34" y="57"/>
                      </a:lnTo>
                      <a:lnTo>
                        <a:pt x="34" y="57"/>
                      </a:lnTo>
                      <a:lnTo>
                        <a:pt x="32" y="59"/>
                      </a:lnTo>
                      <a:lnTo>
                        <a:pt x="32" y="61"/>
                      </a:lnTo>
                      <a:lnTo>
                        <a:pt x="32" y="61"/>
                      </a:lnTo>
                      <a:lnTo>
                        <a:pt x="32" y="61"/>
                      </a:lnTo>
                      <a:lnTo>
                        <a:pt x="32" y="62"/>
                      </a:lnTo>
                      <a:lnTo>
                        <a:pt x="31" y="62"/>
                      </a:lnTo>
                      <a:lnTo>
                        <a:pt x="31" y="64"/>
                      </a:lnTo>
                      <a:lnTo>
                        <a:pt x="31" y="64"/>
                      </a:lnTo>
                      <a:lnTo>
                        <a:pt x="31" y="66"/>
                      </a:lnTo>
                      <a:lnTo>
                        <a:pt x="29" y="66"/>
                      </a:lnTo>
                      <a:lnTo>
                        <a:pt x="29" y="68"/>
                      </a:lnTo>
                      <a:lnTo>
                        <a:pt x="29" y="68"/>
                      </a:lnTo>
                      <a:lnTo>
                        <a:pt x="29" y="69"/>
                      </a:lnTo>
                      <a:lnTo>
                        <a:pt x="29" y="69"/>
                      </a:lnTo>
                      <a:lnTo>
                        <a:pt x="29" y="69"/>
                      </a:lnTo>
                      <a:lnTo>
                        <a:pt x="29" y="71"/>
                      </a:lnTo>
                      <a:lnTo>
                        <a:pt x="29" y="73"/>
                      </a:lnTo>
                      <a:lnTo>
                        <a:pt x="27" y="73"/>
                      </a:lnTo>
                      <a:lnTo>
                        <a:pt x="27" y="75"/>
                      </a:lnTo>
                      <a:lnTo>
                        <a:pt x="27" y="75"/>
                      </a:lnTo>
                      <a:lnTo>
                        <a:pt x="27" y="75"/>
                      </a:lnTo>
                      <a:lnTo>
                        <a:pt x="25" y="76"/>
                      </a:lnTo>
                      <a:lnTo>
                        <a:pt x="25" y="76"/>
                      </a:lnTo>
                      <a:lnTo>
                        <a:pt x="24" y="76"/>
                      </a:lnTo>
                      <a:lnTo>
                        <a:pt x="24" y="76"/>
                      </a:lnTo>
                      <a:lnTo>
                        <a:pt x="24" y="78"/>
                      </a:lnTo>
                      <a:lnTo>
                        <a:pt x="22" y="78"/>
                      </a:lnTo>
                      <a:lnTo>
                        <a:pt x="22" y="80"/>
                      </a:lnTo>
                      <a:lnTo>
                        <a:pt x="20" y="80"/>
                      </a:lnTo>
                      <a:lnTo>
                        <a:pt x="20" y="80"/>
                      </a:lnTo>
                      <a:lnTo>
                        <a:pt x="20" y="82"/>
                      </a:lnTo>
                      <a:lnTo>
                        <a:pt x="20" y="82"/>
                      </a:lnTo>
                      <a:lnTo>
                        <a:pt x="20" y="82"/>
                      </a:lnTo>
                      <a:lnTo>
                        <a:pt x="20" y="82"/>
                      </a:lnTo>
                      <a:lnTo>
                        <a:pt x="20" y="82"/>
                      </a:lnTo>
                      <a:lnTo>
                        <a:pt x="20" y="82"/>
                      </a:lnTo>
                      <a:lnTo>
                        <a:pt x="19" y="83"/>
                      </a:lnTo>
                      <a:lnTo>
                        <a:pt x="19" y="85"/>
                      </a:lnTo>
                      <a:lnTo>
                        <a:pt x="19" y="87"/>
                      </a:lnTo>
                      <a:lnTo>
                        <a:pt x="17" y="87"/>
                      </a:lnTo>
                      <a:lnTo>
                        <a:pt x="17" y="88"/>
                      </a:lnTo>
                      <a:lnTo>
                        <a:pt x="17" y="90"/>
                      </a:lnTo>
                      <a:lnTo>
                        <a:pt x="17" y="90"/>
                      </a:lnTo>
                      <a:lnTo>
                        <a:pt x="15" y="92"/>
                      </a:lnTo>
                      <a:lnTo>
                        <a:pt x="15" y="94"/>
                      </a:lnTo>
                      <a:lnTo>
                        <a:pt x="13" y="95"/>
                      </a:lnTo>
                      <a:lnTo>
                        <a:pt x="13" y="95"/>
                      </a:lnTo>
                      <a:lnTo>
                        <a:pt x="13" y="95"/>
                      </a:lnTo>
                      <a:lnTo>
                        <a:pt x="13" y="97"/>
                      </a:lnTo>
                      <a:lnTo>
                        <a:pt x="13" y="97"/>
                      </a:lnTo>
                      <a:lnTo>
                        <a:pt x="13" y="99"/>
                      </a:lnTo>
                      <a:lnTo>
                        <a:pt x="12" y="99"/>
                      </a:lnTo>
                      <a:lnTo>
                        <a:pt x="12" y="99"/>
                      </a:lnTo>
                      <a:lnTo>
                        <a:pt x="12" y="101"/>
                      </a:lnTo>
                      <a:lnTo>
                        <a:pt x="10" y="101"/>
                      </a:lnTo>
                      <a:lnTo>
                        <a:pt x="10" y="102"/>
                      </a:lnTo>
                      <a:lnTo>
                        <a:pt x="8" y="102"/>
                      </a:lnTo>
                      <a:lnTo>
                        <a:pt x="8" y="102"/>
                      </a:lnTo>
                      <a:lnTo>
                        <a:pt x="8" y="102"/>
                      </a:lnTo>
                      <a:lnTo>
                        <a:pt x="8" y="104"/>
                      </a:lnTo>
                      <a:lnTo>
                        <a:pt x="8" y="104"/>
                      </a:lnTo>
                      <a:lnTo>
                        <a:pt x="6" y="106"/>
                      </a:lnTo>
                      <a:lnTo>
                        <a:pt x="6" y="106"/>
                      </a:lnTo>
                      <a:lnTo>
                        <a:pt x="5" y="107"/>
                      </a:lnTo>
                      <a:lnTo>
                        <a:pt x="5" y="107"/>
                      </a:lnTo>
                      <a:lnTo>
                        <a:pt x="3" y="109"/>
                      </a:lnTo>
                      <a:lnTo>
                        <a:pt x="3" y="109"/>
                      </a:lnTo>
                      <a:lnTo>
                        <a:pt x="3" y="111"/>
                      </a:lnTo>
                      <a:lnTo>
                        <a:pt x="3" y="111"/>
                      </a:lnTo>
                      <a:lnTo>
                        <a:pt x="1" y="111"/>
                      </a:lnTo>
                      <a:lnTo>
                        <a:pt x="1" y="111"/>
                      </a:lnTo>
                      <a:lnTo>
                        <a:pt x="1" y="109"/>
                      </a:lnTo>
                      <a:lnTo>
                        <a:pt x="1" y="109"/>
                      </a:lnTo>
                      <a:lnTo>
                        <a:pt x="1" y="109"/>
                      </a:lnTo>
                      <a:lnTo>
                        <a:pt x="1" y="109"/>
                      </a:lnTo>
                      <a:lnTo>
                        <a:pt x="1" y="107"/>
                      </a:lnTo>
                      <a:lnTo>
                        <a:pt x="1" y="107"/>
                      </a:lnTo>
                      <a:lnTo>
                        <a:pt x="1" y="107"/>
                      </a:lnTo>
                      <a:lnTo>
                        <a:pt x="0" y="107"/>
                      </a:lnTo>
                      <a:lnTo>
                        <a:pt x="0" y="107"/>
                      </a:lnTo>
                      <a:lnTo>
                        <a:pt x="0" y="106"/>
                      </a:lnTo>
                      <a:lnTo>
                        <a:pt x="0" y="104"/>
                      </a:lnTo>
                      <a:lnTo>
                        <a:pt x="0" y="104"/>
                      </a:lnTo>
                      <a:lnTo>
                        <a:pt x="0" y="102"/>
                      </a:lnTo>
                      <a:lnTo>
                        <a:pt x="0" y="101"/>
                      </a:lnTo>
                      <a:lnTo>
                        <a:pt x="0" y="101"/>
                      </a:lnTo>
                      <a:lnTo>
                        <a:pt x="0" y="99"/>
                      </a:lnTo>
                      <a:lnTo>
                        <a:pt x="1" y="99"/>
                      </a:lnTo>
                      <a:lnTo>
                        <a:pt x="1" y="97"/>
                      </a:lnTo>
                      <a:lnTo>
                        <a:pt x="3" y="97"/>
                      </a:lnTo>
                      <a:lnTo>
                        <a:pt x="3" y="97"/>
                      </a:lnTo>
                      <a:close/>
                    </a:path>
                  </a:pathLst>
                </a:custGeom>
                <a:solidFill>
                  <a:srgbClr val="FF00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44" name="Freeform 112"/>
                <p:cNvSpPr>
                  <a:spLocks/>
                </p:cNvSpPr>
                <p:nvPr/>
              </p:nvSpPr>
              <p:spPr bwMode="auto">
                <a:xfrm>
                  <a:off x="3640" y="2384"/>
                  <a:ext cx="28" cy="55"/>
                </a:xfrm>
                <a:custGeom>
                  <a:avLst/>
                  <a:gdLst>
                    <a:gd name="T0" fmla="*/ 3 w 55"/>
                    <a:gd name="T1" fmla="*/ 94 h 111"/>
                    <a:gd name="T2" fmla="*/ 3 w 55"/>
                    <a:gd name="T3" fmla="*/ 94 h 111"/>
                    <a:gd name="T4" fmla="*/ 3 w 55"/>
                    <a:gd name="T5" fmla="*/ 88 h 111"/>
                    <a:gd name="T6" fmla="*/ 6 w 55"/>
                    <a:gd name="T7" fmla="*/ 83 h 111"/>
                    <a:gd name="T8" fmla="*/ 8 w 55"/>
                    <a:gd name="T9" fmla="*/ 80 h 111"/>
                    <a:gd name="T10" fmla="*/ 12 w 55"/>
                    <a:gd name="T11" fmla="*/ 76 h 111"/>
                    <a:gd name="T12" fmla="*/ 13 w 55"/>
                    <a:gd name="T13" fmla="*/ 75 h 111"/>
                    <a:gd name="T14" fmla="*/ 19 w 55"/>
                    <a:gd name="T15" fmla="*/ 71 h 111"/>
                    <a:gd name="T16" fmla="*/ 22 w 55"/>
                    <a:gd name="T17" fmla="*/ 64 h 111"/>
                    <a:gd name="T18" fmla="*/ 22 w 55"/>
                    <a:gd name="T19" fmla="*/ 59 h 111"/>
                    <a:gd name="T20" fmla="*/ 22 w 55"/>
                    <a:gd name="T21" fmla="*/ 54 h 111"/>
                    <a:gd name="T22" fmla="*/ 24 w 55"/>
                    <a:gd name="T23" fmla="*/ 54 h 111"/>
                    <a:gd name="T24" fmla="*/ 24 w 55"/>
                    <a:gd name="T25" fmla="*/ 52 h 111"/>
                    <a:gd name="T26" fmla="*/ 25 w 55"/>
                    <a:gd name="T27" fmla="*/ 47 h 111"/>
                    <a:gd name="T28" fmla="*/ 27 w 55"/>
                    <a:gd name="T29" fmla="*/ 35 h 111"/>
                    <a:gd name="T30" fmla="*/ 27 w 55"/>
                    <a:gd name="T31" fmla="*/ 30 h 111"/>
                    <a:gd name="T32" fmla="*/ 22 w 55"/>
                    <a:gd name="T33" fmla="*/ 28 h 111"/>
                    <a:gd name="T34" fmla="*/ 19 w 55"/>
                    <a:gd name="T35" fmla="*/ 28 h 111"/>
                    <a:gd name="T36" fmla="*/ 22 w 55"/>
                    <a:gd name="T37" fmla="*/ 24 h 111"/>
                    <a:gd name="T38" fmla="*/ 24 w 55"/>
                    <a:gd name="T39" fmla="*/ 21 h 111"/>
                    <a:gd name="T40" fmla="*/ 29 w 55"/>
                    <a:gd name="T41" fmla="*/ 19 h 111"/>
                    <a:gd name="T42" fmla="*/ 34 w 55"/>
                    <a:gd name="T43" fmla="*/ 16 h 111"/>
                    <a:gd name="T44" fmla="*/ 34 w 55"/>
                    <a:gd name="T45" fmla="*/ 16 h 111"/>
                    <a:gd name="T46" fmla="*/ 36 w 55"/>
                    <a:gd name="T47" fmla="*/ 16 h 111"/>
                    <a:gd name="T48" fmla="*/ 38 w 55"/>
                    <a:gd name="T49" fmla="*/ 16 h 111"/>
                    <a:gd name="T50" fmla="*/ 39 w 55"/>
                    <a:gd name="T51" fmla="*/ 14 h 111"/>
                    <a:gd name="T52" fmla="*/ 39 w 55"/>
                    <a:gd name="T53" fmla="*/ 12 h 111"/>
                    <a:gd name="T54" fmla="*/ 41 w 55"/>
                    <a:gd name="T55" fmla="*/ 12 h 111"/>
                    <a:gd name="T56" fmla="*/ 41 w 55"/>
                    <a:gd name="T57" fmla="*/ 12 h 111"/>
                    <a:gd name="T58" fmla="*/ 50 w 55"/>
                    <a:gd name="T59" fmla="*/ 5 h 111"/>
                    <a:gd name="T60" fmla="*/ 55 w 55"/>
                    <a:gd name="T61" fmla="*/ 0 h 111"/>
                    <a:gd name="T62" fmla="*/ 50 w 55"/>
                    <a:gd name="T63" fmla="*/ 11 h 111"/>
                    <a:gd name="T64" fmla="*/ 44 w 55"/>
                    <a:gd name="T65" fmla="*/ 24 h 111"/>
                    <a:gd name="T66" fmla="*/ 43 w 55"/>
                    <a:gd name="T67" fmla="*/ 24 h 111"/>
                    <a:gd name="T68" fmla="*/ 41 w 55"/>
                    <a:gd name="T69" fmla="*/ 26 h 111"/>
                    <a:gd name="T70" fmla="*/ 41 w 55"/>
                    <a:gd name="T71" fmla="*/ 30 h 111"/>
                    <a:gd name="T72" fmla="*/ 39 w 55"/>
                    <a:gd name="T73" fmla="*/ 31 h 111"/>
                    <a:gd name="T74" fmla="*/ 38 w 55"/>
                    <a:gd name="T75" fmla="*/ 37 h 111"/>
                    <a:gd name="T76" fmla="*/ 36 w 55"/>
                    <a:gd name="T77" fmla="*/ 47 h 111"/>
                    <a:gd name="T78" fmla="*/ 34 w 55"/>
                    <a:gd name="T79" fmla="*/ 50 h 111"/>
                    <a:gd name="T80" fmla="*/ 34 w 55"/>
                    <a:gd name="T81" fmla="*/ 56 h 111"/>
                    <a:gd name="T82" fmla="*/ 32 w 55"/>
                    <a:gd name="T83" fmla="*/ 61 h 111"/>
                    <a:gd name="T84" fmla="*/ 31 w 55"/>
                    <a:gd name="T85" fmla="*/ 64 h 111"/>
                    <a:gd name="T86" fmla="*/ 29 w 55"/>
                    <a:gd name="T87" fmla="*/ 69 h 111"/>
                    <a:gd name="T88" fmla="*/ 27 w 55"/>
                    <a:gd name="T89" fmla="*/ 73 h 111"/>
                    <a:gd name="T90" fmla="*/ 25 w 55"/>
                    <a:gd name="T91" fmla="*/ 76 h 111"/>
                    <a:gd name="T92" fmla="*/ 22 w 55"/>
                    <a:gd name="T93" fmla="*/ 80 h 111"/>
                    <a:gd name="T94" fmla="*/ 20 w 55"/>
                    <a:gd name="T95" fmla="*/ 82 h 111"/>
                    <a:gd name="T96" fmla="*/ 19 w 55"/>
                    <a:gd name="T97" fmla="*/ 85 h 111"/>
                    <a:gd name="T98" fmla="*/ 17 w 55"/>
                    <a:gd name="T99" fmla="*/ 90 h 111"/>
                    <a:gd name="T100" fmla="*/ 13 w 55"/>
                    <a:gd name="T101" fmla="*/ 95 h 111"/>
                    <a:gd name="T102" fmla="*/ 12 w 55"/>
                    <a:gd name="T103" fmla="*/ 99 h 111"/>
                    <a:gd name="T104" fmla="*/ 8 w 55"/>
                    <a:gd name="T105" fmla="*/ 102 h 111"/>
                    <a:gd name="T106" fmla="*/ 6 w 55"/>
                    <a:gd name="T107" fmla="*/ 106 h 111"/>
                    <a:gd name="T108" fmla="*/ 3 w 55"/>
                    <a:gd name="T109" fmla="*/ 111 h 111"/>
                    <a:gd name="T110" fmla="*/ 1 w 55"/>
                    <a:gd name="T111" fmla="*/ 109 h 111"/>
                    <a:gd name="T112" fmla="*/ 1 w 55"/>
                    <a:gd name="T113" fmla="*/ 107 h 111"/>
                    <a:gd name="T114" fmla="*/ 0 w 55"/>
                    <a:gd name="T115" fmla="*/ 104 h 111"/>
                    <a:gd name="T116" fmla="*/ 1 w 55"/>
                    <a:gd name="T117" fmla="*/ 9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 h="111">
                      <a:moveTo>
                        <a:pt x="3" y="97"/>
                      </a:moveTo>
                      <a:lnTo>
                        <a:pt x="3" y="95"/>
                      </a:lnTo>
                      <a:lnTo>
                        <a:pt x="3" y="95"/>
                      </a:lnTo>
                      <a:lnTo>
                        <a:pt x="3" y="95"/>
                      </a:lnTo>
                      <a:lnTo>
                        <a:pt x="3" y="94"/>
                      </a:lnTo>
                      <a:lnTo>
                        <a:pt x="1" y="94"/>
                      </a:lnTo>
                      <a:lnTo>
                        <a:pt x="1" y="94"/>
                      </a:lnTo>
                      <a:lnTo>
                        <a:pt x="1" y="94"/>
                      </a:lnTo>
                      <a:lnTo>
                        <a:pt x="1" y="94"/>
                      </a:lnTo>
                      <a:lnTo>
                        <a:pt x="3" y="94"/>
                      </a:lnTo>
                      <a:lnTo>
                        <a:pt x="3" y="94"/>
                      </a:lnTo>
                      <a:lnTo>
                        <a:pt x="3" y="94"/>
                      </a:lnTo>
                      <a:lnTo>
                        <a:pt x="3" y="92"/>
                      </a:lnTo>
                      <a:lnTo>
                        <a:pt x="3" y="90"/>
                      </a:lnTo>
                      <a:lnTo>
                        <a:pt x="3" y="88"/>
                      </a:lnTo>
                      <a:lnTo>
                        <a:pt x="5" y="88"/>
                      </a:lnTo>
                      <a:lnTo>
                        <a:pt x="5" y="87"/>
                      </a:lnTo>
                      <a:lnTo>
                        <a:pt x="5" y="85"/>
                      </a:lnTo>
                      <a:lnTo>
                        <a:pt x="6" y="85"/>
                      </a:lnTo>
                      <a:lnTo>
                        <a:pt x="6" y="83"/>
                      </a:lnTo>
                      <a:lnTo>
                        <a:pt x="6" y="83"/>
                      </a:lnTo>
                      <a:lnTo>
                        <a:pt x="8" y="82"/>
                      </a:lnTo>
                      <a:lnTo>
                        <a:pt x="8" y="82"/>
                      </a:lnTo>
                      <a:lnTo>
                        <a:pt x="8" y="82"/>
                      </a:lnTo>
                      <a:lnTo>
                        <a:pt x="8" y="80"/>
                      </a:lnTo>
                      <a:lnTo>
                        <a:pt x="8" y="80"/>
                      </a:lnTo>
                      <a:lnTo>
                        <a:pt x="10" y="80"/>
                      </a:lnTo>
                      <a:lnTo>
                        <a:pt x="10" y="78"/>
                      </a:lnTo>
                      <a:lnTo>
                        <a:pt x="12" y="78"/>
                      </a:lnTo>
                      <a:lnTo>
                        <a:pt x="12" y="76"/>
                      </a:lnTo>
                      <a:lnTo>
                        <a:pt x="12" y="76"/>
                      </a:lnTo>
                      <a:lnTo>
                        <a:pt x="12" y="76"/>
                      </a:lnTo>
                      <a:lnTo>
                        <a:pt x="13" y="75"/>
                      </a:lnTo>
                      <a:lnTo>
                        <a:pt x="13" y="75"/>
                      </a:lnTo>
                      <a:lnTo>
                        <a:pt x="13" y="75"/>
                      </a:lnTo>
                      <a:lnTo>
                        <a:pt x="13" y="75"/>
                      </a:lnTo>
                      <a:lnTo>
                        <a:pt x="15" y="73"/>
                      </a:lnTo>
                      <a:lnTo>
                        <a:pt x="17" y="73"/>
                      </a:lnTo>
                      <a:lnTo>
                        <a:pt x="17" y="71"/>
                      </a:lnTo>
                      <a:lnTo>
                        <a:pt x="19" y="71"/>
                      </a:lnTo>
                      <a:lnTo>
                        <a:pt x="19" y="69"/>
                      </a:lnTo>
                      <a:lnTo>
                        <a:pt x="20" y="68"/>
                      </a:lnTo>
                      <a:lnTo>
                        <a:pt x="20" y="66"/>
                      </a:lnTo>
                      <a:lnTo>
                        <a:pt x="22" y="64"/>
                      </a:lnTo>
                      <a:lnTo>
                        <a:pt x="22" y="64"/>
                      </a:lnTo>
                      <a:lnTo>
                        <a:pt x="22" y="64"/>
                      </a:lnTo>
                      <a:lnTo>
                        <a:pt x="22" y="62"/>
                      </a:lnTo>
                      <a:lnTo>
                        <a:pt x="22" y="61"/>
                      </a:lnTo>
                      <a:lnTo>
                        <a:pt x="22" y="61"/>
                      </a:lnTo>
                      <a:lnTo>
                        <a:pt x="22" y="59"/>
                      </a:lnTo>
                      <a:lnTo>
                        <a:pt x="22" y="59"/>
                      </a:lnTo>
                      <a:lnTo>
                        <a:pt x="22" y="57"/>
                      </a:lnTo>
                      <a:lnTo>
                        <a:pt x="22" y="56"/>
                      </a:lnTo>
                      <a:lnTo>
                        <a:pt x="22" y="56"/>
                      </a:lnTo>
                      <a:lnTo>
                        <a:pt x="22" y="54"/>
                      </a:lnTo>
                      <a:lnTo>
                        <a:pt x="22" y="54"/>
                      </a:lnTo>
                      <a:lnTo>
                        <a:pt x="22" y="54"/>
                      </a:lnTo>
                      <a:lnTo>
                        <a:pt x="22" y="54"/>
                      </a:lnTo>
                      <a:lnTo>
                        <a:pt x="24" y="54"/>
                      </a:lnTo>
                      <a:lnTo>
                        <a:pt x="24" y="54"/>
                      </a:lnTo>
                      <a:lnTo>
                        <a:pt x="24" y="52"/>
                      </a:lnTo>
                      <a:lnTo>
                        <a:pt x="24" y="52"/>
                      </a:lnTo>
                      <a:lnTo>
                        <a:pt x="24" y="52"/>
                      </a:lnTo>
                      <a:lnTo>
                        <a:pt x="24" y="52"/>
                      </a:lnTo>
                      <a:lnTo>
                        <a:pt x="24" y="52"/>
                      </a:lnTo>
                      <a:lnTo>
                        <a:pt x="25" y="52"/>
                      </a:lnTo>
                      <a:lnTo>
                        <a:pt x="25" y="52"/>
                      </a:lnTo>
                      <a:lnTo>
                        <a:pt x="25" y="50"/>
                      </a:lnTo>
                      <a:lnTo>
                        <a:pt x="25" y="49"/>
                      </a:lnTo>
                      <a:lnTo>
                        <a:pt x="25" y="47"/>
                      </a:lnTo>
                      <a:lnTo>
                        <a:pt x="25" y="43"/>
                      </a:lnTo>
                      <a:lnTo>
                        <a:pt x="25" y="42"/>
                      </a:lnTo>
                      <a:lnTo>
                        <a:pt x="27" y="40"/>
                      </a:lnTo>
                      <a:lnTo>
                        <a:pt x="27" y="37"/>
                      </a:lnTo>
                      <a:lnTo>
                        <a:pt x="27" y="35"/>
                      </a:lnTo>
                      <a:lnTo>
                        <a:pt x="29" y="33"/>
                      </a:lnTo>
                      <a:lnTo>
                        <a:pt x="29" y="31"/>
                      </a:lnTo>
                      <a:lnTo>
                        <a:pt x="29" y="31"/>
                      </a:lnTo>
                      <a:lnTo>
                        <a:pt x="27" y="30"/>
                      </a:lnTo>
                      <a:lnTo>
                        <a:pt x="27" y="30"/>
                      </a:lnTo>
                      <a:lnTo>
                        <a:pt x="25" y="30"/>
                      </a:lnTo>
                      <a:lnTo>
                        <a:pt x="25" y="28"/>
                      </a:lnTo>
                      <a:lnTo>
                        <a:pt x="24" y="28"/>
                      </a:lnTo>
                      <a:lnTo>
                        <a:pt x="24" y="28"/>
                      </a:lnTo>
                      <a:lnTo>
                        <a:pt x="22" y="28"/>
                      </a:lnTo>
                      <a:lnTo>
                        <a:pt x="22" y="28"/>
                      </a:lnTo>
                      <a:lnTo>
                        <a:pt x="20" y="28"/>
                      </a:lnTo>
                      <a:lnTo>
                        <a:pt x="20" y="28"/>
                      </a:lnTo>
                      <a:lnTo>
                        <a:pt x="20" y="28"/>
                      </a:lnTo>
                      <a:lnTo>
                        <a:pt x="19" y="28"/>
                      </a:lnTo>
                      <a:lnTo>
                        <a:pt x="20" y="28"/>
                      </a:lnTo>
                      <a:lnTo>
                        <a:pt x="20" y="26"/>
                      </a:lnTo>
                      <a:lnTo>
                        <a:pt x="20" y="26"/>
                      </a:lnTo>
                      <a:lnTo>
                        <a:pt x="20" y="24"/>
                      </a:lnTo>
                      <a:lnTo>
                        <a:pt x="22" y="24"/>
                      </a:lnTo>
                      <a:lnTo>
                        <a:pt x="22" y="23"/>
                      </a:lnTo>
                      <a:lnTo>
                        <a:pt x="22" y="23"/>
                      </a:lnTo>
                      <a:lnTo>
                        <a:pt x="24" y="21"/>
                      </a:lnTo>
                      <a:lnTo>
                        <a:pt x="24" y="21"/>
                      </a:lnTo>
                      <a:lnTo>
                        <a:pt x="24" y="21"/>
                      </a:lnTo>
                      <a:lnTo>
                        <a:pt x="24" y="21"/>
                      </a:lnTo>
                      <a:lnTo>
                        <a:pt x="25" y="21"/>
                      </a:lnTo>
                      <a:lnTo>
                        <a:pt x="27" y="19"/>
                      </a:lnTo>
                      <a:lnTo>
                        <a:pt x="27" y="19"/>
                      </a:lnTo>
                      <a:lnTo>
                        <a:pt x="29" y="19"/>
                      </a:lnTo>
                      <a:lnTo>
                        <a:pt x="31" y="19"/>
                      </a:lnTo>
                      <a:lnTo>
                        <a:pt x="31" y="18"/>
                      </a:lnTo>
                      <a:lnTo>
                        <a:pt x="32" y="18"/>
                      </a:lnTo>
                      <a:lnTo>
                        <a:pt x="34" y="18"/>
                      </a:lnTo>
                      <a:lnTo>
                        <a:pt x="34" y="16"/>
                      </a:lnTo>
                      <a:lnTo>
                        <a:pt x="34" y="16"/>
                      </a:lnTo>
                      <a:lnTo>
                        <a:pt x="34" y="16"/>
                      </a:lnTo>
                      <a:lnTo>
                        <a:pt x="34" y="16"/>
                      </a:lnTo>
                      <a:lnTo>
                        <a:pt x="34" y="16"/>
                      </a:lnTo>
                      <a:lnTo>
                        <a:pt x="34" y="16"/>
                      </a:lnTo>
                      <a:lnTo>
                        <a:pt x="34" y="16"/>
                      </a:lnTo>
                      <a:lnTo>
                        <a:pt x="36" y="16"/>
                      </a:lnTo>
                      <a:lnTo>
                        <a:pt x="36" y="16"/>
                      </a:lnTo>
                      <a:lnTo>
                        <a:pt x="36" y="16"/>
                      </a:lnTo>
                      <a:lnTo>
                        <a:pt x="36" y="16"/>
                      </a:lnTo>
                      <a:lnTo>
                        <a:pt x="36" y="16"/>
                      </a:lnTo>
                      <a:lnTo>
                        <a:pt x="36" y="16"/>
                      </a:lnTo>
                      <a:lnTo>
                        <a:pt x="36" y="16"/>
                      </a:lnTo>
                      <a:lnTo>
                        <a:pt x="36" y="16"/>
                      </a:lnTo>
                      <a:lnTo>
                        <a:pt x="38" y="16"/>
                      </a:lnTo>
                      <a:lnTo>
                        <a:pt x="38" y="14"/>
                      </a:lnTo>
                      <a:lnTo>
                        <a:pt x="38" y="14"/>
                      </a:lnTo>
                      <a:lnTo>
                        <a:pt x="38" y="14"/>
                      </a:lnTo>
                      <a:lnTo>
                        <a:pt x="39" y="14"/>
                      </a:lnTo>
                      <a:lnTo>
                        <a:pt x="39" y="14"/>
                      </a:lnTo>
                      <a:lnTo>
                        <a:pt x="39" y="14"/>
                      </a:lnTo>
                      <a:lnTo>
                        <a:pt x="39" y="14"/>
                      </a:lnTo>
                      <a:lnTo>
                        <a:pt x="39" y="14"/>
                      </a:lnTo>
                      <a:lnTo>
                        <a:pt x="39" y="14"/>
                      </a:lnTo>
                      <a:lnTo>
                        <a:pt x="39" y="12"/>
                      </a:lnTo>
                      <a:lnTo>
                        <a:pt x="39" y="12"/>
                      </a:lnTo>
                      <a:lnTo>
                        <a:pt x="39" y="12"/>
                      </a:lnTo>
                      <a:lnTo>
                        <a:pt x="41" y="12"/>
                      </a:lnTo>
                      <a:lnTo>
                        <a:pt x="41" y="12"/>
                      </a:lnTo>
                      <a:lnTo>
                        <a:pt x="41" y="12"/>
                      </a:lnTo>
                      <a:lnTo>
                        <a:pt x="41" y="12"/>
                      </a:lnTo>
                      <a:lnTo>
                        <a:pt x="41" y="12"/>
                      </a:lnTo>
                      <a:lnTo>
                        <a:pt x="41" y="12"/>
                      </a:lnTo>
                      <a:lnTo>
                        <a:pt x="41" y="12"/>
                      </a:lnTo>
                      <a:lnTo>
                        <a:pt x="41" y="12"/>
                      </a:lnTo>
                      <a:lnTo>
                        <a:pt x="43" y="11"/>
                      </a:lnTo>
                      <a:lnTo>
                        <a:pt x="44" y="11"/>
                      </a:lnTo>
                      <a:lnTo>
                        <a:pt x="46" y="9"/>
                      </a:lnTo>
                      <a:lnTo>
                        <a:pt x="48" y="7"/>
                      </a:lnTo>
                      <a:lnTo>
                        <a:pt x="50" y="5"/>
                      </a:lnTo>
                      <a:lnTo>
                        <a:pt x="51" y="4"/>
                      </a:lnTo>
                      <a:lnTo>
                        <a:pt x="53" y="2"/>
                      </a:lnTo>
                      <a:lnTo>
                        <a:pt x="55" y="0"/>
                      </a:lnTo>
                      <a:lnTo>
                        <a:pt x="55" y="0"/>
                      </a:lnTo>
                      <a:lnTo>
                        <a:pt x="55" y="0"/>
                      </a:lnTo>
                      <a:lnTo>
                        <a:pt x="55" y="2"/>
                      </a:lnTo>
                      <a:lnTo>
                        <a:pt x="53" y="4"/>
                      </a:lnTo>
                      <a:lnTo>
                        <a:pt x="51" y="5"/>
                      </a:lnTo>
                      <a:lnTo>
                        <a:pt x="51" y="7"/>
                      </a:lnTo>
                      <a:lnTo>
                        <a:pt x="50" y="11"/>
                      </a:lnTo>
                      <a:lnTo>
                        <a:pt x="48" y="12"/>
                      </a:lnTo>
                      <a:lnTo>
                        <a:pt x="46" y="16"/>
                      </a:lnTo>
                      <a:lnTo>
                        <a:pt x="44" y="18"/>
                      </a:lnTo>
                      <a:lnTo>
                        <a:pt x="44" y="21"/>
                      </a:lnTo>
                      <a:lnTo>
                        <a:pt x="44" y="24"/>
                      </a:lnTo>
                      <a:lnTo>
                        <a:pt x="44" y="24"/>
                      </a:lnTo>
                      <a:lnTo>
                        <a:pt x="44" y="24"/>
                      </a:lnTo>
                      <a:lnTo>
                        <a:pt x="43" y="24"/>
                      </a:lnTo>
                      <a:lnTo>
                        <a:pt x="43" y="24"/>
                      </a:lnTo>
                      <a:lnTo>
                        <a:pt x="43" y="24"/>
                      </a:lnTo>
                      <a:lnTo>
                        <a:pt x="43" y="26"/>
                      </a:lnTo>
                      <a:lnTo>
                        <a:pt x="43" y="26"/>
                      </a:lnTo>
                      <a:lnTo>
                        <a:pt x="41" y="26"/>
                      </a:lnTo>
                      <a:lnTo>
                        <a:pt x="41" y="26"/>
                      </a:lnTo>
                      <a:lnTo>
                        <a:pt x="41" y="26"/>
                      </a:lnTo>
                      <a:lnTo>
                        <a:pt x="41" y="28"/>
                      </a:lnTo>
                      <a:lnTo>
                        <a:pt x="41" y="28"/>
                      </a:lnTo>
                      <a:lnTo>
                        <a:pt x="41" y="28"/>
                      </a:lnTo>
                      <a:lnTo>
                        <a:pt x="41" y="28"/>
                      </a:lnTo>
                      <a:lnTo>
                        <a:pt x="41" y="30"/>
                      </a:lnTo>
                      <a:lnTo>
                        <a:pt x="41" y="30"/>
                      </a:lnTo>
                      <a:lnTo>
                        <a:pt x="41" y="30"/>
                      </a:lnTo>
                      <a:lnTo>
                        <a:pt x="39" y="31"/>
                      </a:lnTo>
                      <a:lnTo>
                        <a:pt x="39" y="31"/>
                      </a:lnTo>
                      <a:lnTo>
                        <a:pt x="39" y="31"/>
                      </a:lnTo>
                      <a:lnTo>
                        <a:pt x="39" y="33"/>
                      </a:lnTo>
                      <a:lnTo>
                        <a:pt x="38" y="33"/>
                      </a:lnTo>
                      <a:lnTo>
                        <a:pt x="38" y="33"/>
                      </a:lnTo>
                      <a:lnTo>
                        <a:pt x="38" y="35"/>
                      </a:lnTo>
                      <a:lnTo>
                        <a:pt x="38" y="37"/>
                      </a:lnTo>
                      <a:lnTo>
                        <a:pt x="38" y="38"/>
                      </a:lnTo>
                      <a:lnTo>
                        <a:pt x="38" y="40"/>
                      </a:lnTo>
                      <a:lnTo>
                        <a:pt x="38" y="43"/>
                      </a:lnTo>
                      <a:lnTo>
                        <a:pt x="38" y="45"/>
                      </a:lnTo>
                      <a:lnTo>
                        <a:pt x="36" y="47"/>
                      </a:lnTo>
                      <a:lnTo>
                        <a:pt x="36" y="47"/>
                      </a:lnTo>
                      <a:lnTo>
                        <a:pt x="36" y="49"/>
                      </a:lnTo>
                      <a:lnTo>
                        <a:pt x="36" y="49"/>
                      </a:lnTo>
                      <a:lnTo>
                        <a:pt x="36" y="49"/>
                      </a:lnTo>
                      <a:lnTo>
                        <a:pt x="34" y="50"/>
                      </a:lnTo>
                      <a:lnTo>
                        <a:pt x="34" y="50"/>
                      </a:lnTo>
                      <a:lnTo>
                        <a:pt x="34" y="52"/>
                      </a:lnTo>
                      <a:lnTo>
                        <a:pt x="34" y="54"/>
                      </a:lnTo>
                      <a:lnTo>
                        <a:pt x="34" y="54"/>
                      </a:lnTo>
                      <a:lnTo>
                        <a:pt x="34" y="56"/>
                      </a:lnTo>
                      <a:lnTo>
                        <a:pt x="34" y="57"/>
                      </a:lnTo>
                      <a:lnTo>
                        <a:pt x="34" y="57"/>
                      </a:lnTo>
                      <a:lnTo>
                        <a:pt x="32" y="59"/>
                      </a:lnTo>
                      <a:lnTo>
                        <a:pt x="32" y="61"/>
                      </a:lnTo>
                      <a:lnTo>
                        <a:pt x="32" y="61"/>
                      </a:lnTo>
                      <a:lnTo>
                        <a:pt x="32" y="61"/>
                      </a:lnTo>
                      <a:lnTo>
                        <a:pt x="32" y="62"/>
                      </a:lnTo>
                      <a:lnTo>
                        <a:pt x="31" y="62"/>
                      </a:lnTo>
                      <a:lnTo>
                        <a:pt x="31" y="64"/>
                      </a:lnTo>
                      <a:lnTo>
                        <a:pt x="31" y="64"/>
                      </a:lnTo>
                      <a:lnTo>
                        <a:pt x="31" y="66"/>
                      </a:lnTo>
                      <a:lnTo>
                        <a:pt x="29" y="66"/>
                      </a:lnTo>
                      <a:lnTo>
                        <a:pt x="29" y="68"/>
                      </a:lnTo>
                      <a:lnTo>
                        <a:pt x="29" y="68"/>
                      </a:lnTo>
                      <a:lnTo>
                        <a:pt x="29" y="69"/>
                      </a:lnTo>
                      <a:lnTo>
                        <a:pt x="29" y="69"/>
                      </a:lnTo>
                      <a:lnTo>
                        <a:pt x="29" y="69"/>
                      </a:lnTo>
                      <a:lnTo>
                        <a:pt x="29" y="71"/>
                      </a:lnTo>
                      <a:lnTo>
                        <a:pt x="29" y="73"/>
                      </a:lnTo>
                      <a:lnTo>
                        <a:pt x="27" y="73"/>
                      </a:lnTo>
                      <a:lnTo>
                        <a:pt x="27" y="75"/>
                      </a:lnTo>
                      <a:lnTo>
                        <a:pt x="27" y="75"/>
                      </a:lnTo>
                      <a:lnTo>
                        <a:pt x="27" y="75"/>
                      </a:lnTo>
                      <a:lnTo>
                        <a:pt x="25" y="76"/>
                      </a:lnTo>
                      <a:lnTo>
                        <a:pt x="25" y="76"/>
                      </a:lnTo>
                      <a:lnTo>
                        <a:pt x="24" y="76"/>
                      </a:lnTo>
                      <a:lnTo>
                        <a:pt x="24" y="76"/>
                      </a:lnTo>
                      <a:lnTo>
                        <a:pt x="24" y="78"/>
                      </a:lnTo>
                      <a:lnTo>
                        <a:pt x="22" y="78"/>
                      </a:lnTo>
                      <a:lnTo>
                        <a:pt x="22" y="80"/>
                      </a:lnTo>
                      <a:lnTo>
                        <a:pt x="20" y="80"/>
                      </a:lnTo>
                      <a:lnTo>
                        <a:pt x="20" y="80"/>
                      </a:lnTo>
                      <a:lnTo>
                        <a:pt x="20" y="82"/>
                      </a:lnTo>
                      <a:lnTo>
                        <a:pt x="20" y="82"/>
                      </a:lnTo>
                      <a:lnTo>
                        <a:pt x="20" y="82"/>
                      </a:lnTo>
                      <a:lnTo>
                        <a:pt x="20" y="82"/>
                      </a:lnTo>
                      <a:lnTo>
                        <a:pt x="20" y="82"/>
                      </a:lnTo>
                      <a:lnTo>
                        <a:pt x="20" y="82"/>
                      </a:lnTo>
                      <a:lnTo>
                        <a:pt x="19" y="83"/>
                      </a:lnTo>
                      <a:lnTo>
                        <a:pt x="19" y="85"/>
                      </a:lnTo>
                      <a:lnTo>
                        <a:pt x="19" y="87"/>
                      </a:lnTo>
                      <a:lnTo>
                        <a:pt x="17" y="87"/>
                      </a:lnTo>
                      <a:lnTo>
                        <a:pt x="17" y="88"/>
                      </a:lnTo>
                      <a:lnTo>
                        <a:pt x="17" y="90"/>
                      </a:lnTo>
                      <a:lnTo>
                        <a:pt x="17" y="90"/>
                      </a:lnTo>
                      <a:lnTo>
                        <a:pt x="15" y="92"/>
                      </a:lnTo>
                      <a:lnTo>
                        <a:pt x="15" y="94"/>
                      </a:lnTo>
                      <a:lnTo>
                        <a:pt x="13" y="95"/>
                      </a:lnTo>
                      <a:lnTo>
                        <a:pt x="13" y="95"/>
                      </a:lnTo>
                      <a:lnTo>
                        <a:pt x="13" y="95"/>
                      </a:lnTo>
                      <a:lnTo>
                        <a:pt x="13" y="97"/>
                      </a:lnTo>
                      <a:lnTo>
                        <a:pt x="13" y="97"/>
                      </a:lnTo>
                      <a:lnTo>
                        <a:pt x="13" y="99"/>
                      </a:lnTo>
                      <a:lnTo>
                        <a:pt x="12" y="99"/>
                      </a:lnTo>
                      <a:lnTo>
                        <a:pt x="12" y="99"/>
                      </a:lnTo>
                      <a:lnTo>
                        <a:pt x="12" y="101"/>
                      </a:lnTo>
                      <a:lnTo>
                        <a:pt x="10" y="101"/>
                      </a:lnTo>
                      <a:lnTo>
                        <a:pt x="10" y="102"/>
                      </a:lnTo>
                      <a:lnTo>
                        <a:pt x="8" y="102"/>
                      </a:lnTo>
                      <a:lnTo>
                        <a:pt x="8" y="102"/>
                      </a:lnTo>
                      <a:lnTo>
                        <a:pt x="8" y="102"/>
                      </a:lnTo>
                      <a:lnTo>
                        <a:pt x="8" y="104"/>
                      </a:lnTo>
                      <a:lnTo>
                        <a:pt x="8" y="104"/>
                      </a:lnTo>
                      <a:lnTo>
                        <a:pt x="6" y="106"/>
                      </a:lnTo>
                      <a:lnTo>
                        <a:pt x="6" y="106"/>
                      </a:lnTo>
                      <a:lnTo>
                        <a:pt x="5" y="107"/>
                      </a:lnTo>
                      <a:lnTo>
                        <a:pt x="5" y="107"/>
                      </a:lnTo>
                      <a:lnTo>
                        <a:pt x="3" y="109"/>
                      </a:lnTo>
                      <a:lnTo>
                        <a:pt x="3" y="109"/>
                      </a:lnTo>
                      <a:lnTo>
                        <a:pt x="3" y="111"/>
                      </a:lnTo>
                      <a:lnTo>
                        <a:pt x="3" y="111"/>
                      </a:lnTo>
                      <a:lnTo>
                        <a:pt x="1" y="111"/>
                      </a:lnTo>
                      <a:lnTo>
                        <a:pt x="1" y="111"/>
                      </a:lnTo>
                      <a:lnTo>
                        <a:pt x="1" y="109"/>
                      </a:lnTo>
                      <a:lnTo>
                        <a:pt x="1" y="109"/>
                      </a:lnTo>
                      <a:lnTo>
                        <a:pt x="1" y="109"/>
                      </a:lnTo>
                      <a:lnTo>
                        <a:pt x="1" y="109"/>
                      </a:lnTo>
                      <a:lnTo>
                        <a:pt x="1" y="107"/>
                      </a:lnTo>
                      <a:lnTo>
                        <a:pt x="1" y="107"/>
                      </a:lnTo>
                      <a:lnTo>
                        <a:pt x="1" y="107"/>
                      </a:lnTo>
                      <a:lnTo>
                        <a:pt x="0" y="107"/>
                      </a:lnTo>
                      <a:lnTo>
                        <a:pt x="0" y="107"/>
                      </a:lnTo>
                      <a:lnTo>
                        <a:pt x="0" y="106"/>
                      </a:lnTo>
                      <a:lnTo>
                        <a:pt x="0" y="104"/>
                      </a:lnTo>
                      <a:lnTo>
                        <a:pt x="0" y="104"/>
                      </a:lnTo>
                      <a:lnTo>
                        <a:pt x="0" y="102"/>
                      </a:lnTo>
                      <a:lnTo>
                        <a:pt x="0" y="101"/>
                      </a:lnTo>
                      <a:lnTo>
                        <a:pt x="0" y="101"/>
                      </a:lnTo>
                      <a:lnTo>
                        <a:pt x="0" y="99"/>
                      </a:lnTo>
                      <a:lnTo>
                        <a:pt x="1" y="99"/>
                      </a:lnTo>
                      <a:lnTo>
                        <a:pt x="1" y="97"/>
                      </a:lnTo>
                      <a:lnTo>
                        <a:pt x="3" y="97"/>
                      </a:lnTo>
                      <a:lnTo>
                        <a:pt x="3" y="97"/>
                      </a:lnTo>
                    </a:path>
                  </a:pathLst>
                </a:custGeom>
                <a:noFill/>
                <a:ln w="3175">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grpSp>
        </p:grpSp>
        <p:sp>
          <p:nvSpPr>
            <p:cNvPr id="18552" name="Text Box 120"/>
            <p:cNvSpPr txBox="1">
              <a:spLocks noChangeArrowheads="1"/>
            </p:cNvSpPr>
            <p:nvPr/>
          </p:nvSpPr>
          <p:spPr bwMode="auto">
            <a:xfrm>
              <a:off x="450" y="1267"/>
              <a:ext cx="795" cy="6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fontAlgn="base" hangingPunct="0">
                <a:spcBef>
                  <a:spcPct val="0"/>
                </a:spcBef>
                <a:spcAft>
                  <a:spcPct val="0"/>
                </a:spcAft>
              </a:pPr>
              <a:r>
                <a:rPr lang="en-US" altLang="el-GR" sz="3000" b="1" smtClean="0">
                  <a:solidFill>
                    <a:srgbClr val="FFFFFF"/>
                  </a:solidFill>
                </a:rPr>
                <a:t>Άμεση</a:t>
              </a:r>
            </a:p>
            <a:p>
              <a:pPr eaLnBrk="0" fontAlgn="base" hangingPunct="0">
                <a:spcBef>
                  <a:spcPct val="0"/>
                </a:spcBef>
                <a:spcAft>
                  <a:spcPct val="0"/>
                </a:spcAft>
              </a:pPr>
              <a:r>
                <a:rPr lang="en-US" altLang="el-GR" sz="3000" b="1" smtClean="0">
                  <a:solidFill>
                    <a:srgbClr val="FFFFFF"/>
                  </a:solidFill>
                </a:rPr>
                <a:t>πίεση</a:t>
              </a:r>
            </a:p>
          </p:txBody>
        </p:sp>
      </p:grpSp>
      <p:sp>
        <p:nvSpPr>
          <p:cNvPr id="18666" name="Text Box 234"/>
          <p:cNvSpPr txBox="1">
            <a:spLocks noChangeArrowheads="1"/>
          </p:cNvSpPr>
          <p:nvPr/>
        </p:nvSpPr>
        <p:spPr bwMode="auto">
          <a:xfrm>
            <a:off x="152400" y="5334000"/>
            <a:ext cx="3914775" cy="1044575"/>
          </a:xfrm>
          <a:prstGeom prst="rect">
            <a:avLst/>
          </a:prstGeom>
          <a:noFill/>
          <a:ln w="38100">
            <a:solidFill>
              <a:srgbClr val="FFFF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fontAlgn="base" hangingPunct="0">
              <a:spcBef>
                <a:spcPct val="0"/>
              </a:spcBef>
              <a:spcAft>
                <a:spcPct val="0"/>
              </a:spcAft>
            </a:pPr>
            <a:r>
              <a:rPr lang="en-US" altLang="el-GR" sz="3000" b="1" smtClean="0">
                <a:solidFill>
                  <a:srgbClr val="FFFFFF"/>
                </a:solidFill>
              </a:rPr>
              <a:t>Ελάττωση</a:t>
            </a:r>
          </a:p>
          <a:p>
            <a:pPr algn="ctr" eaLnBrk="0" fontAlgn="base" hangingPunct="0">
              <a:spcBef>
                <a:spcPct val="0"/>
              </a:spcBef>
              <a:spcAft>
                <a:spcPct val="0"/>
              </a:spcAft>
            </a:pPr>
            <a:r>
              <a:rPr lang="en-US" altLang="el-GR" sz="3000" b="1" smtClean="0">
                <a:solidFill>
                  <a:srgbClr val="FFFFFF"/>
                </a:solidFill>
              </a:rPr>
              <a:t>του όγκου της λεκάνης</a:t>
            </a:r>
          </a:p>
        </p:txBody>
      </p:sp>
      <p:sp>
        <p:nvSpPr>
          <p:cNvPr id="18670" name="Rectangle 238"/>
          <p:cNvSpPr>
            <a:spLocks noChangeArrowheads="1"/>
          </p:cNvSpPr>
          <p:nvPr/>
        </p:nvSpPr>
        <p:spPr bwMode="auto">
          <a:xfrm>
            <a:off x="7391400" y="6494463"/>
            <a:ext cx="863600" cy="363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eaLnBrk="0" fontAlgn="base" hangingPunct="0">
              <a:spcBef>
                <a:spcPct val="0"/>
              </a:spcBef>
              <a:spcAft>
                <a:spcPct val="0"/>
              </a:spcAft>
            </a:pPr>
            <a:r>
              <a:rPr lang="en-US" altLang="en-US" smtClean="0">
                <a:solidFill>
                  <a:srgbClr val="3366FF"/>
                </a:solidFill>
                <a:latin typeface="Symbol" pitchFamily="18" charset="2"/>
              </a:rPr>
              <a:t></a:t>
            </a:r>
            <a:r>
              <a:rPr lang="en-US" altLang="en-US" smtClean="0">
                <a:solidFill>
                  <a:srgbClr val="3366FF"/>
                </a:solidFill>
              </a:rPr>
              <a:t>ACS</a:t>
            </a:r>
          </a:p>
        </p:txBody>
      </p:sp>
      <p:sp>
        <p:nvSpPr>
          <p:cNvPr id="18442" name="AutoShape 10"/>
          <p:cNvSpPr>
            <a:spLocks noChangeArrowheads="1"/>
          </p:cNvSpPr>
          <p:nvPr/>
        </p:nvSpPr>
        <p:spPr bwMode="auto">
          <a:xfrm>
            <a:off x="2667000" y="2590800"/>
            <a:ext cx="2971800" cy="2743200"/>
          </a:xfrm>
          <a:prstGeom prst="octagon">
            <a:avLst>
              <a:gd name="adj" fmla="val 29287"/>
            </a:avLst>
          </a:prstGeom>
          <a:solidFill>
            <a:srgbClr val="FF0000"/>
          </a:solidFill>
          <a:ln w="76200">
            <a:solidFill>
              <a:srgbClr val="EAEAEA"/>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fontAlgn="base" hangingPunct="0">
              <a:spcBef>
                <a:spcPct val="0"/>
              </a:spcBef>
              <a:spcAft>
                <a:spcPct val="0"/>
              </a:spcAft>
            </a:pPr>
            <a:r>
              <a:rPr lang="en-US" altLang="el-GR" sz="4000" b="1" smtClean="0">
                <a:solidFill>
                  <a:srgbClr val="FFFFFF"/>
                </a:solidFill>
              </a:rPr>
              <a:t>ΕΠΙΣΧΕΣΗ!</a:t>
            </a:r>
          </a:p>
          <a:p>
            <a:pPr algn="ctr" eaLnBrk="0" fontAlgn="base" hangingPunct="0">
              <a:spcBef>
                <a:spcPct val="0"/>
              </a:spcBef>
              <a:spcAft>
                <a:spcPct val="0"/>
              </a:spcAft>
            </a:pPr>
            <a:r>
              <a:rPr lang="en-US" altLang="el-GR" sz="4000" b="1" smtClean="0">
                <a:solidFill>
                  <a:srgbClr val="FFFFFF"/>
                </a:solidFill>
              </a:rPr>
              <a:t>αιμορραγίας</a:t>
            </a:r>
          </a:p>
        </p:txBody>
      </p:sp>
      <p:grpSp>
        <p:nvGrpSpPr>
          <p:cNvPr id="18682" name="Group 250"/>
          <p:cNvGrpSpPr>
            <a:grpSpLocks/>
          </p:cNvGrpSpPr>
          <p:nvPr/>
        </p:nvGrpSpPr>
        <p:grpSpPr bwMode="auto">
          <a:xfrm>
            <a:off x="5638800" y="1752600"/>
            <a:ext cx="3211513" cy="2530475"/>
            <a:chOff x="3552" y="1104"/>
            <a:chExt cx="2023" cy="1594"/>
          </a:xfrm>
        </p:grpSpPr>
        <p:sp>
          <p:nvSpPr>
            <p:cNvPr id="18450" name="Text Box 18"/>
            <p:cNvSpPr txBox="1">
              <a:spLocks noChangeArrowheads="1"/>
            </p:cNvSpPr>
            <p:nvPr/>
          </p:nvSpPr>
          <p:spPr bwMode="auto">
            <a:xfrm>
              <a:off x="4368" y="2352"/>
              <a:ext cx="1207" cy="3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fontAlgn="base" hangingPunct="0">
                <a:spcBef>
                  <a:spcPct val="0"/>
                </a:spcBef>
                <a:spcAft>
                  <a:spcPct val="0"/>
                </a:spcAft>
              </a:pPr>
              <a:r>
                <a:rPr lang="en-US" altLang="el-GR" sz="3000" b="1" smtClean="0">
                  <a:solidFill>
                    <a:srgbClr val="FFFFFF"/>
                  </a:solidFill>
                </a:rPr>
                <a:t>Εγχείρηση</a:t>
              </a:r>
              <a:endParaRPr lang="en-US" altLang="el-GR" sz="3400" b="1" smtClean="0">
                <a:solidFill>
                  <a:srgbClr val="FFFFFF"/>
                </a:solidFill>
              </a:endParaRPr>
            </a:p>
          </p:txBody>
        </p:sp>
        <p:grpSp>
          <p:nvGrpSpPr>
            <p:cNvPr id="18681" name="Group 249"/>
            <p:cNvGrpSpPr>
              <a:grpSpLocks/>
            </p:cNvGrpSpPr>
            <p:nvPr/>
          </p:nvGrpSpPr>
          <p:grpSpPr bwMode="auto">
            <a:xfrm>
              <a:off x="3552" y="1104"/>
              <a:ext cx="1925" cy="1296"/>
              <a:chOff x="3552" y="1104"/>
              <a:chExt cx="1925" cy="1296"/>
            </a:xfrm>
          </p:grpSpPr>
          <p:pic>
            <p:nvPicPr>
              <p:cNvPr id="18679" name="Picture 247" descr="j028934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65" y="1122"/>
                <a:ext cx="1912" cy="1277"/>
              </a:xfrm>
              <a:prstGeom prst="rect">
                <a:avLst/>
              </a:prstGeom>
              <a:noFill/>
              <a:extLst>
                <a:ext uri="{909E8E84-426E-40DD-AFC4-6F175D3DCCD1}">
                  <a14:hiddenFill xmlns:a14="http://schemas.microsoft.com/office/drawing/2010/main">
                    <a:solidFill>
                      <a:srgbClr val="FFFFFF"/>
                    </a:solidFill>
                  </a14:hiddenFill>
                </a:ext>
              </a:extLst>
            </p:spPr>
          </p:pic>
          <p:sp>
            <p:nvSpPr>
              <p:cNvPr id="18680" name="Rectangle 248"/>
              <p:cNvSpPr>
                <a:spLocks noChangeArrowheads="1"/>
              </p:cNvSpPr>
              <p:nvPr/>
            </p:nvSpPr>
            <p:spPr bwMode="auto">
              <a:xfrm>
                <a:off x="3552" y="1104"/>
                <a:ext cx="1920" cy="1296"/>
              </a:xfrm>
              <a:prstGeom prst="rect">
                <a:avLst/>
              </a:prstGeom>
              <a:noFill/>
              <a:ln w="38100">
                <a:solidFill>
                  <a:srgbClr val="DDDDDD"/>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grpSp>
      </p:grpSp>
      <p:grpSp>
        <p:nvGrpSpPr>
          <p:cNvPr id="18669" name="Group 237"/>
          <p:cNvGrpSpPr>
            <a:grpSpLocks/>
          </p:cNvGrpSpPr>
          <p:nvPr/>
        </p:nvGrpSpPr>
        <p:grpSpPr bwMode="auto">
          <a:xfrm>
            <a:off x="5562600" y="4332288"/>
            <a:ext cx="3124200" cy="2455862"/>
            <a:chOff x="432" y="2688"/>
            <a:chExt cx="1797" cy="1688"/>
          </a:xfrm>
        </p:grpSpPr>
        <p:sp>
          <p:nvSpPr>
            <p:cNvPr id="18447" name="Text Box 15"/>
            <p:cNvSpPr txBox="1">
              <a:spLocks noChangeArrowheads="1"/>
            </p:cNvSpPr>
            <p:nvPr/>
          </p:nvSpPr>
          <p:spPr bwMode="auto">
            <a:xfrm>
              <a:off x="576" y="3432"/>
              <a:ext cx="1203" cy="9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fontAlgn="base" hangingPunct="0">
                <a:spcBef>
                  <a:spcPct val="0"/>
                </a:spcBef>
                <a:spcAft>
                  <a:spcPct val="0"/>
                </a:spcAft>
              </a:pPr>
              <a:r>
                <a:rPr lang="en-US" altLang="el-GR" sz="2800" b="1" smtClean="0">
                  <a:solidFill>
                    <a:srgbClr val="FFFFFF"/>
                  </a:solidFill>
                </a:rPr>
                <a:t>Ακινητο-</a:t>
              </a:r>
            </a:p>
            <a:p>
              <a:pPr eaLnBrk="0" fontAlgn="base" hangingPunct="0">
                <a:spcBef>
                  <a:spcPct val="0"/>
                </a:spcBef>
                <a:spcAft>
                  <a:spcPct val="0"/>
                </a:spcAft>
              </a:pPr>
              <a:r>
                <a:rPr lang="en-US" altLang="el-GR" sz="2800" b="1" smtClean="0">
                  <a:solidFill>
                    <a:srgbClr val="FFFFFF"/>
                  </a:solidFill>
                </a:rPr>
                <a:t>ποίηση</a:t>
              </a:r>
            </a:p>
            <a:p>
              <a:pPr eaLnBrk="0" fontAlgn="base" hangingPunct="0">
                <a:spcBef>
                  <a:spcPct val="0"/>
                </a:spcBef>
                <a:spcAft>
                  <a:spcPct val="0"/>
                </a:spcAft>
              </a:pPr>
              <a:r>
                <a:rPr lang="en-US" altLang="el-GR" sz="2800" b="1" smtClean="0">
                  <a:solidFill>
                    <a:srgbClr val="FFFFFF"/>
                  </a:solidFill>
                </a:rPr>
                <a:t>καταγμάτων</a:t>
              </a:r>
            </a:p>
          </p:txBody>
        </p:sp>
        <p:grpSp>
          <p:nvGrpSpPr>
            <p:cNvPr id="18665" name="Group 233"/>
            <p:cNvGrpSpPr>
              <a:grpSpLocks/>
            </p:cNvGrpSpPr>
            <p:nvPr/>
          </p:nvGrpSpPr>
          <p:grpSpPr bwMode="auto">
            <a:xfrm>
              <a:off x="432" y="2688"/>
              <a:ext cx="1797" cy="1232"/>
              <a:chOff x="935" y="870"/>
              <a:chExt cx="3743" cy="2563"/>
            </a:xfrm>
          </p:grpSpPr>
          <p:sp>
            <p:nvSpPr>
              <p:cNvPr id="18555" name="Freeform 123"/>
              <p:cNvSpPr>
                <a:spLocks/>
              </p:cNvSpPr>
              <p:nvPr/>
            </p:nvSpPr>
            <p:spPr bwMode="auto">
              <a:xfrm>
                <a:off x="4104" y="2476"/>
                <a:ext cx="276" cy="64"/>
              </a:xfrm>
              <a:custGeom>
                <a:avLst/>
                <a:gdLst>
                  <a:gd name="T0" fmla="*/ 0 w 552"/>
                  <a:gd name="T1" fmla="*/ 30 h 128"/>
                  <a:gd name="T2" fmla="*/ 1 w 552"/>
                  <a:gd name="T3" fmla="*/ 37 h 128"/>
                  <a:gd name="T4" fmla="*/ 1 w 552"/>
                  <a:gd name="T5" fmla="*/ 42 h 128"/>
                  <a:gd name="T6" fmla="*/ 3 w 552"/>
                  <a:gd name="T7" fmla="*/ 46 h 128"/>
                  <a:gd name="T8" fmla="*/ 6 w 552"/>
                  <a:gd name="T9" fmla="*/ 48 h 128"/>
                  <a:gd name="T10" fmla="*/ 8 w 552"/>
                  <a:gd name="T11" fmla="*/ 50 h 128"/>
                  <a:gd name="T12" fmla="*/ 9 w 552"/>
                  <a:gd name="T13" fmla="*/ 51 h 128"/>
                  <a:gd name="T14" fmla="*/ 12 w 552"/>
                  <a:gd name="T15" fmla="*/ 53 h 128"/>
                  <a:gd name="T16" fmla="*/ 14 w 552"/>
                  <a:gd name="T17" fmla="*/ 53 h 128"/>
                  <a:gd name="T18" fmla="*/ 14 w 552"/>
                  <a:gd name="T19" fmla="*/ 53 h 128"/>
                  <a:gd name="T20" fmla="*/ 14 w 552"/>
                  <a:gd name="T21" fmla="*/ 53 h 128"/>
                  <a:gd name="T22" fmla="*/ 552 w 552"/>
                  <a:gd name="T23" fmla="*/ 128 h 128"/>
                  <a:gd name="T24" fmla="*/ 552 w 552"/>
                  <a:gd name="T25" fmla="*/ 72 h 128"/>
                  <a:gd name="T26" fmla="*/ 14 w 552"/>
                  <a:gd name="T27" fmla="*/ 0 h 128"/>
                  <a:gd name="T28" fmla="*/ 14 w 552"/>
                  <a:gd name="T29" fmla="*/ 0 h 128"/>
                  <a:gd name="T30" fmla="*/ 14 w 552"/>
                  <a:gd name="T31" fmla="*/ 0 h 128"/>
                  <a:gd name="T32" fmla="*/ 14 w 552"/>
                  <a:gd name="T33" fmla="*/ 0 h 128"/>
                  <a:gd name="T34" fmla="*/ 12 w 552"/>
                  <a:gd name="T35" fmla="*/ 2 h 128"/>
                  <a:gd name="T36" fmla="*/ 9 w 552"/>
                  <a:gd name="T37" fmla="*/ 2 h 128"/>
                  <a:gd name="T38" fmla="*/ 8 w 552"/>
                  <a:gd name="T39" fmla="*/ 5 h 128"/>
                  <a:gd name="T40" fmla="*/ 6 w 552"/>
                  <a:gd name="T41" fmla="*/ 8 h 128"/>
                  <a:gd name="T42" fmla="*/ 3 w 552"/>
                  <a:gd name="T43" fmla="*/ 11 h 128"/>
                  <a:gd name="T44" fmla="*/ 1 w 552"/>
                  <a:gd name="T45" fmla="*/ 16 h 128"/>
                  <a:gd name="T46" fmla="*/ 1 w 552"/>
                  <a:gd name="T47" fmla="*/ 22 h 128"/>
                  <a:gd name="T48" fmla="*/ 0 w 552"/>
                  <a:gd name="T49" fmla="*/ 30 h 128"/>
                  <a:gd name="T50" fmla="*/ 0 w 552"/>
                  <a:gd name="T51" fmla="*/ 3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2" h="128">
                    <a:moveTo>
                      <a:pt x="0" y="30"/>
                    </a:moveTo>
                    <a:lnTo>
                      <a:pt x="1" y="37"/>
                    </a:lnTo>
                    <a:lnTo>
                      <a:pt x="1" y="42"/>
                    </a:lnTo>
                    <a:lnTo>
                      <a:pt x="3" y="46"/>
                    </a:lnTo>
                    <a:lnTo>
                      <a:pt x="6" y="48"/>
                    </a:lnTo>
                    <a:lnTo>
                      <a:pt x="8" y="50"/>
                    </a:lnTo>
                    <a:lnTo>
                      <a:pt x="9" y="51"/>
                    </a:lnTo>
                    <a:lnTo>
                      <a:pt x="12" y="53"/>
                    </a:lnTo>
                    <a:lnTo>
                      <a:pt x="14" y="53"/>
                    </a:lnTo>
                    <a:lnTo>
                      <a:pt x="14" y="53"/>
                    </a:lnTo>
                    <a:lnTo>
                      <a:pt x="14" y="53"/>
                    </a:lnTo>
                    <a:lnTo>
                      <a:pt x="552" y="128"/>
                    </a:lnTo>
                    <a:lnTo>
                      <a:pt x="552" y="72"/>
                    </a:lnTo>
                    <a:lnTo>
                      <a:pt x="14" y="0"/>
                    </a:lnTo>
                    <a:lnTo>
                      <a:pt x="14" y="0"/>
                    </a:lnTo>
                    <a:lnTo>
                      <a:pt x="14" y="0"/>
                    </a:lnTo>
                    <a:lnTo>
                      <a:pt x="14" y="0"/>
                    </a:lnTo>
                    <a:lnTo>
                      <a:pt x="12" y="2"/>
                    </a:lnTo>
                    <a:lnTo>
                      <a:pt x="9" y="2"/>
                    </a:lnTo>
                    <a:lnTo>
                      <a:pt x="8" y="5"/>
                    </a:lnTo>
                    <a:lnTo>
                      <a:pt x="6" y="8"/>
                    </a:lnTo>
                    <a:lnTo>
                      <a:pt x="3" y="11"/>
                    </a:lnTo>
                    <a:lnTo>
                      <a:pt x="1" y="16"/>
                    </a:lnTo>
                    <a:lnTo>
                      <a:pt x="1" y="22"/>
                    </a:lnTo>
                    <a:lnTo>
                      <a:pt x="0" y="30"/>
                    </a:lnTo>
                    <a:lnTo>
                      <a:pt x="0" y="30"/>
                    </a:lnTo>
                    <a:close/>
                  </a:path>
                </a:pathLst>
              </a:custGeom>
              <a:solidFill>
                <a:srgbClr val="D8D8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56" name="Freeform 124"/>
              <p:cNvSpPr>
                <a:spLocks/>
              </p:cNvSpPr>
              <p:nvPr/>
            </p:nvSpPr>
            <p:spPr bwMode="auto">
              <a:xfrm>
                <a:off x="4104" y="2476"/>
                <a:ext cx="276" cy="64"/>
              </a:xfrm>
              <a:custGeom>
                <a:avLst/>
                <a:gdLst>
                  <a:gd name="T0" fmla="*/ 0 w 552"/>
                  <a:gd name="T1" fmla="*/ 30 h 128"/>
                  <a:gd name="T2" fmla="*/ 1 w 552"/>
                  <a:gd name="T3" fmla="*/ 37 h 128"/>
                  <a:gd name="T4" fmla="*/ 1 w 552"/>
                  <a:gd name="T5" fmla="*/ 42 h 128"/>
                  <a:gd name="T6" fmla="*/ 3 w 552"/>
                  <a:gd name="T7" fmla="*/ 46 h 128"/>
                  <a:gd name="T8" fmla="*/ 6 w 552"/>
                  <a:gd name="T9" fmla="*/ 48 h 128"/>
                  <a:gd name="T10" fmla="*/ 8 w 552"/>
                  <a:gd name="T11" fmla="*/ 50 h 128"/>
                  <a:gd name="T12" fmla="*/ 9 w 552"/>
                  <a:gd name="T13" fmla="*/ 51 h 128"/>
                  <a:gd name="T14" fmla="*/ 12 w 552"/>
                  <a:gd name="T15" fmla="*/ 53 h 128"/>
                  <a:gd name="T16" fmla="*/ 14 w 552"/>
                  <a:gd name="T17" fmla="*/ 53 h 128"/>
                  <a:gd name="T18" fmla="*/ 14 w 552"/>
                  <a:gd name="T19" fmla="*/ 53 h 128"/>
                  <a:gd name="T20" fmla="*/ 14 w 552"/>
                  <a:gd name="T21" fmla="*/ 53 h 128"/>
                  <a:gd name="T22" fmla="*/ 552 w 552"/>
                  <a:gd name="T23" fmla="*/ 128 h 128"/>
                  <a:gd name="T24" fmla="*/ 552 w 552"/>
                  <a:gd name="T25" fmla="*/ 72 h 128"/>
                  <a:gd name="T26" fmla="*/ 14 w 552"/>
                  <a:gd name="T27" fmla="*/ 0 h 128"/>
                  <a:gd name="T28" fmla="*/ 14 w 552"/>
                  <a:gd name="T29" fmla="*/ 0 h 128"/>
                  <a:gd name="T30" fmla="*/ 14 w 552"/>
                  <a:gd name="T31" fmla="*/ 0 h 128"/>
                  <a:gd name="T32" fmla="*/ 14 w 552"/>
                  <a:gd name="T33" fmla="*/ 0 h 128"/>
                  <a:gd name="T34" fmla="*/ 12 w 552"/>
                  <a:gd name="T35" fmla="*/ 2 h 128"/>
                  <a:gd name="T36" fmla="*/ 9 w 552"/>
                  <a:gd name="T37" fmla="*/ 2 h 128"/>
                  <a:gd name="T38" fmla="*/ 8 w 552"/>
                  <a:gd name="T39" fmla="*/ 5 h 128"/>
                  <a:gd name="T40" fmla="*/ 6 w 552"/>
                  <a:gd name="T41" fmla="*/ 8 h 128"/>
                  <a:gd name="T42" fmla="*/ 3 w 552"/>
                  <a:gd name="T43" fmla="*/ 11 h 128"/>
                  <a:gd name="T44" fmla="*/ 1 w 552"/>
                  <a:gd name="T45" fmla="*/ 16 h 128"/>
                  <a:gd name="T46" fmla="*/ 1 w 552"/>
                  <a:gd name="T47" fmla="*/ 22 h 128"/>
                  <a:gd name="T48" fmla="*/ 0 w 552"/>
                  <a:gd name="T49" fmla="*/ 30 h 128"/>
                  <a:gd name="T50" fmla="*/ 0 w 552"/>
                  <a:gd name="T51" fmla="*/ 3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2" h="128">
                    <a:moveTo>
                      <a:pt x="0" y="30"/>
                    </a:moveTo>
                    <a:lnTo>
                      <a:pt x="1" y="37"/>
                    </a:lnTo>
                    <a:lnTo>
                      <a:pt x="1" y="42"/>
                    </a:lnTo>
                    <a:lnTo>
                      <a:pt x="3" y="46"/>
                    </a:lnTo>
                    <a:lnTo>
                      <a:pt x="6" y="48"/>
                    </a:lnTo>
                    <a:lnTo>
                      <a:pt x="8" y="50"/>
                    </a:lnTo>
                    <a:lnTo>
                      <a:pt x="9" y="51"/>
                    </a:lnTo>
                    <a:lnTo>
                      <a:pt x="12" y="53"/>
                    </a:lnTo>
                    <a:lnTo>
                      <a:pt x="14" y="53"/>
                    </a:lnTo>
                    <a:lnTo>
                      <a:pt x="14" y="53"/>
                    </a:lnTo>
                    <a:lnTo>
                      <a:pt x="14" y="53"/>
                    </a:lnTo>
                    <a:lnTo>
                      <a:pt x="552" y="128"/>
                    </a:lnTo>
                    <a:lnTo>
                      <a:pt x="552" y="72"/>
                    </a:lnTo>
                    <a:lnTo>
                      <a:pt x="14" y="0"/>
                    </a:lnTo>
                    <a:lnTo>
                      <a:pt x="14" y="0"/>
                    </a:lnTo>
                    <a:lnTo>
                      <a:pt x="14" y="0"/>
                    </a:lnTo>
                    <a:lnTo>
                      <a:pt x="14" y="0"/>
                    </a:lnTo>
                    <a:lnTo>
                      <a:pt x="12" y="2"/>
                    </a:lnTo>
                    <a:lnTo>
                      <a:pt x="9" y="2"/>
                    </a:lnTo>
                    <a:lnTo>
                      <a:pt x="8" y="5"/>
                    </a:lnTo>
                    <a:lnTo>
                      <a:pt x="6" y="8"/>
                    </a:lnTo>
                    <a:lnTo>
                      <a:pt x="3" y="11"/>
                    </a:lnTo>
                    <a:lnTo>
                      <a:pt x="1" y="16"/>
                    </a:lnTo>
                    <a:lnTo>
                      <a:pt x="1" y="22"/>
                    </a:lnTo>
                    <a:lnTo>
                      <a:pt x="0" y="30"/>
                    </a:lnTo>
                    <a:lnTo>
                      <a:pt x="0" y="3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57" name="Freeform 125"/>
              <p:cNvSpPr>
                <a:spLocks/>
              </p:cNvSpPr>
              <p:nvPr/>
            </p:nvSpPr>
            <p:spPr bwMode="auto">
              <a:xfrm>
                <a:off x="4547" y="2484"/>
                <a:ext cx="131" cy="146"/>
              </a:xfrm>
              <a:custGeom>
                <a:avLst/>
                <a:gdLst>
                  <a:gd name="T0" fmla="*/ 0 w 261"/>
                  <a:gd name="T1" fmla="*/ 45 h 291"/>
                  <a:gd name="T2" fmla="*/ 103 w 261"/>
                  <a:gd name="T3" fmla="*/ 0 h 291"/>
                  <a:gd name="T4" fmla="*/ 103 w 261"/>
                  <a:gd name="T5" fmla="*/ 0 h 291"/>
                  <a:gd name="T6" fmla="*/ 106 w 261"/>
                  <a:gd name="T7" fmla="*/ 0 h 291"/>
                  <a:gd name="T8" fmla="*/ 115 w 261"/>
                  <a:gd name="T9" fmla="*/ 0 h 291"/>
                  <a:gd name="T10" fmla="*/ 130 w 261"/>
                  <a:gd name="T11" fmla="*/ 2 h 291"/>
                  <a:gd name="T12" fmla="*/ 147 w 261"/>
                  <a:gd name="T13" fmla="*/ 5 h 291"/>
                  <a:gd name="T14" fmla="*/ 167 w 261"/>
                  <a:gd name="T15" fmla="*/ 10 h 291"/>
                  <a:gd name="T16" fmla="*/ 188 w 261"/>
                  <a:gd name="T17" fmla="*/ 16 h 291"/>
                  <a:gd name="T18" fmla="*/ 207 w 261"/>
                  <a:gd name="T19" fmla="*/ 24 h 291"/>
                  <a:gd name="T20" fmla="*/ 226 w 261"/>
                  <a:gd name="T21" fmla="*/ 37 h 291"/>
                  <a:gd name="T22" fmla="*/ 239 w 261"/>
                  <a:gd name="T23" fmla="*/ 51 h 291"/>
                  <a:gd name="T24" fmla="*/ 248 w 261"/>
                  <a:gd name="T25" fmla="*/ 69 h 291"/>
                  <a:gd name="T26" fmla="*/ 248 w 261"/>
                  <a:gd name="T27" fmla="*/ 69 h 291"/>
                  <a:gd name="T28" fmla="*/ 255 w 261"/>
                  <a:gd name="T29" fmla="*/ 90 h 291"/>
                  <a:gd name="T30" fmla="*/ 258 w 261"/>
                  <a:gd name="T31" fmla="*/ 109 h 291"/>
                  <a:gd name="T32" fmla="*/ 261 w 261"/>
                  <a:gd name="T33" fmla="*/ 128 h 291"/>
                  <a:gd name="T34" fmla="*/ 261 w 261"/>
                  <a:gd name="T35" fmla="*/ 146 h 291"/>
                  <a:gd name="T36" fmla="*/ 260 w 261"/>
                  <a:gd name="T37" fmla="*/ 162 h 291"/>
                  <a:gd name="T38" fmla="*/ 256 w 261"/>
                  <a:gd name="T39" fmla="*/ 178 h 291"/>
                  <a:gd name="T40" fmla="*/ 253 w 261"/>
                  <a:gd name="T41" fmla="*/ 190 h 291"/>
                  <a:gd name="T42" fmla="*/ 247 w 261"/>
                  <a:gd name="T43" fmla="*/ 203 h 291"/>
                  <a:gd name="T44" fmla="*/ 242 w 261"/>
                  <a:gd name="T45" fmla="*/ 213 h 291"/>
                  <a:gd name="T46" fmla="*/ 234 w 261"/>
                  <a:gd name="T47" fmla="*/ 221 h 291"/>
                  <a:gd name="T48" fmla="*/ 234 w 261"/>
                  <a:gd name="T49" fmla="*/ 221 h 291"/>
                  <a:gd name="T50" fmla="*/ 226 w 261"/>
                  <a:gd name="T51" fmla="*/ 229 h 291"/>
                  <a:gd name="T52" fmla="*/ 215 w 261"/>
                  <a:gd name="T53" fmla="*/ 237 h 291"/>
                  <a:gd name="T54" fmla="*/ 204 w 261"/>
                  <a:gd name="T55" fmla="*/ 246 h 291"/>
                  <a:gd name="T56" fmla="*/ 192 w 261"/>
                  <a:gd name="T57" fmla="*/ 256 h 291"/>
                  <a:gd name="T58" fmla="*/ 181 w 261"/>
                  <a:gd name="T59" fmla="*/ 264 h 291"/>
                  <a:gd name="T60" fmla="*/ 170 w 261"/>
                  <a:gd name="T61" fmla="*/ 272 h 291"/>
                  <a:gd name="T62" fmla="*/ 160 w 261"/>
                  <a:gd name="T63" fmla="*/ 280 h 291"/>
                  <a:gd name="T64" fmla="*/ 154 w 261"/>
                  <a:gd name="T65" fmla="*/ 286 h 291"/>
                  <a:gd name="T66" fmla="*/ 149 w 261"/>
                  <a:gd name="T67" fmla="*/ 290 h 291"/>
                  <a:gd name="T68" fmla="*/ 147 w 261"/>
                  <a:gd name="T69" fmla="*/ 291 h 291"/>
                  <a:gd name="T70" fmla="*/ 0 w 261"/>
                  <a:gd name="T71" fmla="*/ 45 h 291"/>
                  <a:gd name="T72" fmla="*/ 0 w 261"/>
                  <a:gd name="T73" fmla="*/ 45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1" h="291">
                    <a:moveTo>
                      <a:pt x="0" y="45"/>
                    </a:moveTo>
                    <a:lnTo>
                      <a:pt x="103" y="0"/>
                    </a:lnTo>
                    <a:lnTo>
                      <a:pt x="103" y="0"/>
                    </a:lnTo>
                    <a:lnTo>
                      <a:pt x="106" y="0"/>
                    </a:lnTo>
                    <a:lnTo>
                      <a:pt x="115" y="0"/>
                    </a:lnTo>
                    <a:lnTo>
                      <a:pt x="130" y="2"/>
                    </a:lnTo>
                    <a:lnTo>
                      <a:pt x="147" y="5"/>
                    </a:lnTo>
                    <a:lnTo>
                      <a:pt x="167" y="10"/>
                    </a:lnTo>
                    <a:lnTo>
                      <a:pt x="188" y="16"/>
                    </a:lnTo>
                    <a:lnTo>
                      <a:pt x="207" y="24"/>
                    </a:lnTo>
                    <a:lnTo>
                      <a:pt x="226" y="37"/>
                    </a:lnTo>
                    <a:lnTo>
                      <a:pt x="239" y="51"/>
                    </a:lnTo>
                    <a:lnTo>
                      <a:pt x="248" y="69"/>
                    </a:lnTo>
                    <a:lnTo>
                      <a:pt x="248" y="69"/>
                    </a:lnTo>
                    <a:lnTo>
                      <a:pt x="255" y="90"/>
                    </a:lnTo>
                    <a:lnTo>
                      <a:pt x="258" y="109"/>
                    </a:lnTo>
                    <a:lnTo>
                      <a:pt x="261" y="128"/>
                    </a:lnTo>
                    <a:lnTo>
                      <a:pt x="261" y="146"/>
                    </a:lnTo>
                    <a:lnTo>
                      <a:pt x="260" y="162"/>
                    </a:lnTo>
                    <a:lnTo>
                      <a:pt x="256" y="178"/>
                    </a:lnTo>
                    <a:lnTo>
                      <a:pt x="253" y="190"/>
                    </a:lnTo>
                    <a:lnTo>
                      <a:pt x="247" y="203"/>
                    </a:lnTo>
                    <a:lnTo>
                      <a:pt x="242" y="213"/>
                    </a:lnTo>
                    <a:lnTo>
                      <a:pt x="234" y="221"/>
                    </a:lnTo>
                    <a:lnTo>
                      <a:pt x="234" y="221"/>
                    </a:lnTo>
                    <a:lnTo>
                      <a:pt x="226" y="229"/>
                    </a:lnTo>
                    <a:lnTo>
                      <a:pt x="215" y="237"/>
                    </a:lnTo>
                    <a:lnTo>
                      <a:pt x="204" y="246"/>
                    </a:lnTo>
                    <a:lnTo>
                      <a:pt x="192" y="256"/>
                    </a:lnTo>
                    <a:lnTo>
                      <a:pt x="181" y="264"/>
                    </a:lnTo>
                    <a:lnTo>
                      <a:pt x="170" y="272"/>
                    </a:lnTo>
                    <a:lnTo>
                      <a:pt x="160" y="280"/>
                    </a:lnTo>
                    <a:lnTo>
                      <a:pt x="154" y="286"/>
                    </a:lnTo>
                    <a:lnTo>
                      <a:pt x="149" y="290"/>
                    </a:lnTo>
                    <a:lnTo>
                      <a:pt x="147" y="291"/>
                    </a:lnTo>
                    <a:lnTo>
                      <a:pt x="0" y="45"/>
                    </a:lnTo>
                    <a:lnTo>
                      <a:pt x="0" y="45"/>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58" name="Freeform 126"/>
              <p:cNvSpPr>
                <a:spLocks/>
              </p:cNvSpPr>
              <p:nvPr/>
            </p:nvSpPr>
            <p:spPr bwMode="auto">
              <a:xfrm>
                <a:off x="4547" y="2484"/>
                <a:ext cx="131" cy="146"/>
              </a:xfrm>
              <a:custGeom>
                <a:avLst/>
                <a:gdLst>
                  <a:gd name="T0" fmla="*/ 0 w 261"/>
                  <a:gd name="T1" fmla="*/ 45 h 291"/>
                  <a:gd name="T2" fmla="*/ 103 w 261"/>
                  <a:gd name="T3" fmla="*/ 0 h 291"/>
                  <a:gd name="T4" fmla="*/ 103 w 261"/>
                  <a:gd name="T5" fmla="*/ 0 h 291"/>
                  <a:gd name="T6" fmla="*/ 106 w 261"/>
                  <a:gd name="T7" fmla="*/ 0 h 291"/>
                  <a:gd name="T8" fmla="*/ 115 w 261"/>
                  <a:gd name="T9" fmla="*/ 0 h 291"/>
                  <a:gd name="T10" fmla="*/ 130 w 261"/>
                  <a:gd name="T11" fmla="*/ 2 h 291"/>
                  <a:gd name="T12" fmla="*/ 147 w 261"/>
                  <a:gd name="T13" fmla="*/ 5 h 291"/>
                  <a:gd name="T14" fmla="*/ 167 w 261"/>
                  <a:gd name="T15" fmla="*/ 10 h 291"/>
                  <a:gd name="T16" fmla="*/ 188 w 261"/>
                  <a:gd name="T17" fmla="*/ 16 h 291"/>
                  <a:gd name="T18" fmla="*/ 207 w 261"/>
                  <a:gd name="T19" fmla="*/ 24 h 291"/>
                  <a:gd name="T20" fmla="*/ 226 w 261"/>
                  <a:gd name="T21" fmla="*/ 37 h 291"/>
                  <a:gd name="T22" fmla="*/ 239 w 261"/>
                  <a:gd name="T23" fmla="*/ 51 h 291"/>
                  <a:gd name="T24" fmla="*/ 248 w 261"/>
                  <a:gd name="T25" fmla="*/ 69 h 291"/>
                  <a:gd name="T26" fmla="*/ 248 w 261"/>
                  <a:gd name="T27" fmla="*/ 69 h 291"/>
                  <a:gd name="T28" fmla="*/ 255 w 261"/>
                  <a:gd name="T29" fmla="*/ 90 h 291"/>
                  <a:gd name="T30" fmla="*/ 258 w 261"/>
                  <a:gd name="T31" fmla="*/ 109 h 291"/>
                  <a:gd name="T32" fmla="*/ 261 w 261"/>
                  <a:gd name="T33" fmla="*/ 128 h 291"/>
                  <a:gd name="T34" fmla="*/ 261 w 261"/>
                  <a:gd name="T35" fmla="*/ 146 h 291"/>
                  <a:gd name="T36" fmla="*/ 260 w 261"/>
                  <a:gd name="T37" fmla="*/ 162 h 291"/>
                  <a:gd name="T38" fmla="*/ 256 w 261"/>
                  <a:gd name="T39" fmla="*/ 178 h 291"/>
                  <a:gd name="T40" fmla="*/ 253 w 261"/>
                  <a:gd name="T41" fmla="*/ 190 h 291"/>
                  <a:gd name="T42" fmla="*/ 247 w 261"/>
                  <a:gd name="T43" fmla="*/ 203 h 291"/>
                  <a:gd name="T44" fmla="*/ 242 w 261"/>
                  <a:gd name="T45" fmla="*/ 213 h 291"/>
                  <a:gd name="T46" fmla="*/ 234 w 261"/>
                  <a:gd name="T47" fmla="*/ 221 h 291"/>
                  <a:gd name="T48" fmla="*/ 234 w 261"/>
                  <a:gd name="T49" fmla="*/ 221 h 291"/>
                  <a:gd name="T50" fmla="*/ 226 w 261"/>
                  <a:gd name="T51" fmla="*/ 229 h 291"/>
                  <a:gd name="T52" fmla="*/ 215 w 261"/>
                  <a:gd name="T53" fmla="*/ 237 h 291"/>
                  <a:gd name="T54" fmla="*/ 204 w 261"/>
                  <a:gd name="T55" fmla="*/ 246 h 291"/>
                  <a:gd name="T56" fmla="*/ 192 w 261"/>
                  <a:gd name="T57" fmla="*/ 256 h 291"/>
                  <a:gd name="T58" fmla="*/ 181 w 261"/>
                  <a:gd name="T59" fmla="*/ 264 h 291"/>
                  <a:gd name="T60" fmla="*/ 170 w 261"/>
                  <a:gd name="T61" fmla="*/ 272 h 291"/>
                  <a:gd name="T62" fmla="*/ 160 w 261"/>
                  <a:gd name="T63" fmla="*/ 280 h 291"/>
                  <a:gd name="T64" fmla="*/ 154 w 261"/>
                  <a:gd name="T65" fmla="*/ 286 h 291"/>
                  <a:gd name="T66" fmla="*/ 149 w 261"/>
                  <a:gd name="T67" fmla="*/ 290 h 291"/>
                  <a:gd name="T68" fmla="*/ 147 w 261"/>
                  <a:gd name="T69" fmla="*/ 291 h 291"/>
                  <a:gd name="T70" fmla="*/ 0 w 261"/>
                  <a:gd name="T71" fmla="*/ 45 h 291"/>
                  <a:gd name="T72" fmla="*/ 0 w 261"/>
                  <a:gd name="T73" fmla="*/ 45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1" h="291">
                    <a:moveTo>
                      <a:pt x="0" y="45"/>
                    </a:moveTo>
                    <a:lnTo>
                      <a:pt x="103" y="0"/>
                    </a:lnTo>
                    <a:lnTo>
                      <a:pt x="103" y="0"/>
                    </a:lnTo>
                    <a:lnTo>
                      <a:pt x="106" y="0"/>
                    </a:lnTo>
                    <a:lnTo>
                      <a:pt x="115" y="0"/>
                    </a:lnTo>
                    <a:lnTo>
                      <a:pt x="130" y="2"/>
                    </a:lnTo>
                    <a:lnTo>
                      <a:pt x="147" y="5"/>
                    </a:lnTo>
                    <a:lnTo>
                      <a:pt x="167" y="10"/>
                    </a:lnTo>
                    <a:lnTo>
                      <a:pt x="188" y="16"/>
                    </a:lnTo>
                    <a:lnTo>
                      <a:pt x="207" y="24"/>
                    </a:lnTo>
                    <a:lnTo>
                      <a:pt x="226" y="37"/>
                    </a:lnTo>
                    <a:lnTo>
                      <a:pt x="239" y="51"/>
                    </a:lnTo>
                    <a:lnTo>
                      <a:pt x="248" y="69"/>
                    </a:lnTo>
                    <a:lnTo>
                      <a:pt x="248" y="69"/>
                    </a:lnTo>
                    <a:lnTo>
                      <a:pt x="255" y="90"/>
                    </a:lnTo>
                    <a:lnTo>
                      <a:pt x="258" y="109"/>
                    </a:lnTo>
                    <a:lnTo>
                      <a:pt x="261" y="128"/>
                    </a:lnTo>
                    <a:lnTo>
                      <a:pt x="261" y="146"/>
                    </a:lnTo>
                    <a:lnTo>
                      <a:pt x="260" y="162"/>
                    </a:lnTo>
                    <a:lnTo>
                      <a:pt x="256" y="178"/>
                    </a:lnTo>
                    <a:lnTo>
                      <a:pt x="253" y="190"/>
                    </a:lnTo>
                    <a:lnTo>
                      <a:pt x="247" y="203"/>
                    </a:lnTo>
                    <a:lnTo>
                      <a:pt x="242" y="213"/>
                    </a:lnTo>
                    <a:lnTo>
                      <a:pt x="234" y="221"/>
                    </a:lnTo>
                    <a:lnTo>
                      <a:pt x="234" y="221"/>
                    </a:lnTo>
                    <a:lnTo>
                      <a:pt x="226" y="229"/>
                    </a:lnTo>
                    <a:lnTo>
                      <a:pt x="215" y="237"/>
                    </a:lnTo>
                    <a:lnTo>
                      <a:pt x="204" y="246"/>
                    </a:lnTo>
                    <a:lnTo>
                      <a:pt x="192" y="256"/>
                    </a:lnTo>
                    <a:lnTo>
                      <a:pt x="181" y="264"/>
                    </a:lnTo>
                    <a:lnTo>
                      <a:pt x="170" y="272"/>
                    </a:lnTo>
                    <a:lnTo>
                      <a:pt x="160" y="280"/>
                    </a:lnTo>
                    <a:lnTo>
                      <a:pt x="154" y="286"/>
                    </a:lnTo>
                    <a:lnTo>
                      <a:pt x="149" y="290"/>
                    </a:lnTo>
                    <a:lnTo>
                      <a:pt x="147" y="291"/>
                    </a:lnTo>
                    <a:lnTo>
                      <a:pt x="0" y="45"/>
                    </a:lnTo>
                    <a:lnTo>
                      <a:pt x="0" y="45"/>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59" name="Freeform 127"/>
              <p:cNvSpPr>
                <a:spLocks/>
              </p:cNvSpPr>
              <p:nvPr/>
            </p:nvSpPr>
            <p:spPr bwMode="auto">
              <a:xfrm>
                <a:off x="4360" y="2486"/>
                <a:ext cx="286" cy="208"/>
              </a:xfrm>
              <a:custGeom>
                <a:avLst/>
                <a:gdLst>
                  <a:gd name="T0" fmla="*/ 0 w 573"/>
                  <a:gd name="T1" fmla="*/ 48 h 418"/>
                  <a:gd name="T2" fmla="*/ 0 w 573"/>
                  <a:gd name="T3" fmla="*/ 218 h 418"/>
                  <a:gd name="T4" fmla="*/ 147 w 573"/>
                  <a:gd name="T5" fmla="*/ 242 h 418"/>
                  <a:gd name="T6" fmla="*/ 147 w 573"/>
                  <a:gd name="T7" fmla="*/ 242 h 418"/>
                  <a:gd name="T8" fmla="*/ 147 w 573"/>
                  <a:gd name="T9" fmla="*/ 245 h 418"/>
                  <a:gd name="T10" fmla="*/ 150 w 573"/>
                  <a:gd name="T11" fmla="*/ 256 h 418"/>
                  <a:gd name="T12" fmla="*/ 155 w 573"/>
                  <a:gd name="T13" fmla="*/ 272 h 418"/>
                  <a:gd name="T14" fmla="*/ 161 w 573"/>
                  <a:gd name="T15" fmla="*/ 291 h 418"/>
                  <a:gd name="T16" fmla="*/ 173 w 573"/>
                  <a:gd name="T17" fmla="*/ 314 h 418"/>
                  <a:gd name="T18" fmla="*/ 185 w 573"/>
                  <a:gd name="T19" fmla="*/ 336 h 418"/>
                  <a:gd name="T20" fmla="*/ 201 w 573"/>
                  <a:gd name="T21" fmla="*/ 359 h 418"/>
                  <a:gd name="T22" fmla="*/ 222 w 573"/>
                  <a:gd name="T23" fmla="*/ 379 h 418"/>
                  <a:gd name="T24" fmla="*/ 246 w 573"/>
                  <a:gd name="T25" fmla="*/ 395 h 418"/>
                  <a:gd name="T26" fmla="*/ 275 w 573"/>
                  <a:gd name="T27" fmla="*/ 407 h 418"/>
                  <a:gd name="T28" fmla="*/ 275 w 573"/>
                  <a:gd name="T29" fmla="*/ 407 h 418"/>
                  <a:gd name="T30" fmla="*/ 309 w 573"/>
                  <a:gd name="T31" fmla="*/ 415 h 418"/>
                  <a:gd name="T32" fmla="*/ 339 w 573"/>
                  <a:gd name="T33" fmla="*/ 418 h 418"/>
                  <a:gd name="T34" fmla="*/ 363 w 573"/>
                  <a:gd name="T35" fmla="*/ 416 h 418"/>
                  <a:gd name="T36" fmla="*/ 384 w 573"/>
                  <a:gd name="T37" fmla="*/ 413 h 418"/>
                  <a:gd name="T38" fmla="*/ 401 w 573"/>
                  <a:gd name="T39" fmla="*/ 408 h 418"/>
                  <a:gd name="T40" fmla="*/ 414 w 573"/>
                  <a:gd name="T41" fmla="*/ 402 h 418"/>
                  <a:gd name="T42" fmla="*/ 424 w 573"/>
                  <a:gd name="T43" fmla="*/ 395 h 418"/>
                  <a:gd name="T44" fmla="*/ 430 w 573"/>
                  <a:gd name="T45" fmla="*/ 389 h 418"/>
                  <a:gd name="T46" fmla="*/ 433 w 573"/>
                  <a:gd name="T47" fmla="*/ 386 h 418"/>
                  <a:gd name="T48" fmla="*/ 435 w 573"/>
                  <a:gd name="T49" fmla="*/ 384 h 418"/>
                  <a:gd name="T50" fmla="*/ 539 w 573"/>
                  <a:gd name="T51" fmla="*/ 303 h 418"/>
                  <a:gd name="T52" fmla="*/ 539 w 573"/>
                  <a:gd name="T53" fmla="*/ 303 h 418"/>
                  <a:gd name="T54" fmla="*/ 544 w 573"/>
                  <a:gd name="T55" fmla="*/ 296 h 418"/>
                  <a:gd name="T56" fmla="*/ 552 w 573"/>
                  <a:gd name="T57" fmla="*/ 277 h 418"/>
                  <a:gd name="T58" fmla="*/ 562 w 573"/>
                  <a:gd name="T59" fmla="*/ 248 h 418"/>
                  <a:gd name="T60" fmla="*/ 571 w 573"/>
                  <a:gd name="T61" fmla="*/ 213 h 418"/>
                  <a:gd name="T62" fmla="*/ 573 w 573"/>
                  <a:gd name="T63" fmla="*/ 175 h 418"/>
                  <a:gd name="T64" fmla="*/ 566 w 573"/>
                  <a:gd name="T65" fmla="*/ 136 h 418"/>
                  <a:gd name="T66" fmla="*/ 547 w 573"/>
                  <a:gd name="T67" fmla="*/ 98 h 418"/>
                  <a:gd name="T68" fmla="*/ 512 w 573"/>
                  <a:gd name="T69" fmla="*/ 66 h 418"/>
                  <a:gd name="T70" fmla="*/ 457 w 573"/>
                  <a:gd name="T71" fmla="*/ 42 h 418"/>
                  <a:gd name="T72" fmla="*/ 379 w 573"/>
                  <a:gd name="T73" fmla="*/ 29 h 418"/>
                  <a:gd name="T74" fmla="*/ 379 w 573"/>
                  <a:gd name="T75" fmla="*/ 29 h 418"/>
                  <a:gd name="T76" fmla="*/ 366 w 573"/>
                  <a:gd name="T77" fmla="*/ 27 h 418"/>
                  <a:gd name="T78" fmla="*/ 344 w 573"/>
                  <a:gd name="T79" fmla="*/ 26 h 418"/>
                  <a:gd name="T80" fmla="*/ 310 w 573"/>
                  <a:gd name="T81" fmla="*/ 23 h 418"/>
                  <a:gd name="T82" fmla="*/ 270 w 573"/>
                  <a:gd name="T83" fmla="*/ 18 h 418"/>
                  <a:gd name="T84" fmla="*/ 229 w 573"/>
                  <a:gd name="T85" fmla="*/ 15 h 418"/>
                  <a:gd name="T86" fmla="*/ 187 w 573"/>
                  <a:gd name="T87" fmla="*/ 10 h 418"/>
                  <a:gd name="T88" fmla="*/ 150 w 573"/>
                  <a:gd name="T89" fmla="*/ 7 h 418"/>
                  <a:gd name="T90" fmla="*/ 118 w 573"/>
                  <a:gd name="T91" fmla="*/ 3 h 418"/>
                  <a:gd name="T92" fmla="*/ 97 w 573"/>
                  <a:gd name="T93" fmla="*/ 2 h 418"/>
                  <a:gd name="T94" fmla="*/ 89 w 573"/>
                  <a:gd name="T95" fmla="*/ 0 h 418"/>
                  <a:gd name="T96" fmla="*/ 0 w 573"/>
                  <a:gd name="T97" fmla="*/ 48 h 418"/>
                  <a:gd name="T98" fmla="*/ 0 w 573"/>
                  <a:gd name="T99" fmla="*/ 48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73" h="418">
                    <a:moveTo>
                      <a:pt x="0" y="48"/>
                    </a:moveTo>
                    <a:lnTo>
                      <a:pt x="0" y="218"/>
                    </a:lnTo>
                    <a:lnTo>
                      <a:pt x="147" y="242"/>
                    </a:lnTo>
                    <a:lnTo>
                      <a:pt x="147" y="242"/>
                    </a:lnTo>
                    <a:lnTo>
                      <a:pt x="147" y="245"/>
                    </a:lnTo>
                    <a:lnTo>
                      <a:pt x="150" y="256"/>
                    </a:lnTo>
                    <a:lnTo>
                      <a:pt x="155" y="272"/>
                    </a:lnTo>
                    <a:lnTo>
                      <a:pt x="161" y="291"/>
                    </a:lnTo>
                    <a:lnTo>
                      <a:pt x="173" y="314"/>
                    </a:lnTo>
                    <a:lnTo>
                      <a:pt x="185" y="336"/>
                    </a:lnTo>
                    <a:lnTo>
                      <a:pt x="201" y="359"/>
                    </a:lnTo>
                    <a:lnTo>
                      <a:pt x="222" y="379"/>
                    </a:lnTo>
                    <a:lnTo>
                      <a:pt x="246" y="395"/>
                    </a:lnTo>
                    <a:lnTo>
                      <a:pt x="275" y="407"/>
                    </a:lnTo>
                    <a:lnTo>
                      <a:pt x="275" y="407"/>
                    </a:lnTo>
                    <a:lnTo>
                      <a:pt x="309" y="415"/>
                    </a:lnTo>
                    <a:lnTo>
                      <a:pt x="339" y="418"/>
                    </a:lnTo>
                    <a:lnTo>
                      <a:pt x="363" y="416"/>
                    </a:lnTo>
                    <a:lnTo>
                      <a:pt x="384" y="413"/>
                    </a:lnTo>
                    <a:lnTo>
                      <a:pt x="401" y="408"/>
                    </a:lnTo>
                    <a:lnTo>
                      <a:pt x="414" y="402"/>
                    </a:lnTo>
                    <a:lnTo>
                      <a:pt x="424" y="395"/>
                    </a:lnTo>
                    <a:lnTo>
                      <a:pt x="430" y="389"/>
                    </a:lnTo>
                    <a:lnTo>
                      <a:pt x="433" y="386"/>
                    </a:lnTo>
                    <a:lnTo>
                      <a:pt x="435" y="384"/>
                    </a:lnTo>
                    <a:lnTo>
                      <a:pt x="539" y="303"/>
                    </a:lnTo>
                    <a:lnTo>
                      <a:pt x="539" y="303"/>
                    </a:lnTo>
                    <a:lnTo>
                      <a:pt x="544" y="296"/>
                    </a:lnTo>
                    <a:lnTo>
                      <a:pt x="552" y="277"/>
                    </a:lnTo>
                    <a:lnTo>
                      <a:pt x="562" y="248"/>
                    </a:lnTo>
                    <a:lnTo>
                      <a:pt x="571" y="213"/>
                    </a:lnTo>
                    <a:lnTo>
                      <a:pt x="573" y="175"/>
                    </a:lnTo>
                    <a:lnTo>
                      <a:pt x="566" y="136"/>
                    </a:lnTo>
                    <a:lnTo>
                      <a:pt x="547" y="98"/>
                    </a:lnTo>
                    <a:lnTo>
                      <a:pt x="512" y="66"/>
                    </a:lnTo>
                    <a:lnTo>
                      <a:pt x="457" y="42"/>
                    </a:lnTo>
                    <a:lnTo>
                      <a:pt x="379" y="29"/>
                    </a:lnTo>
                    <a:lnTo>
                      <a:pt x="379" y="29"/>
                    </a:lnTo>
                    <a:lnTo>
                      <a:pt x="366" y="27"/>
                    </a:lnTo>
                    <a:lnTo>
                      <a:pt x="344" y="26"/>
                    </a:lnTo>
                    <a:lnTo>
                      <a:pt x="310" y="23"/>
                    </a:lnTo>
                    <a:lnTo>
                      <a:pt x="270" y="18"/>
                    </a:lnTo>
                    <a:lnTo>
                      <a:pt x="229" y="15"/>
                    </a:lnTo>
                    <a:lnTo>
                      <a:pt x="187" y="10"/>
                    </a:lnTo>
                    <a:lnTo>
                      <a:pt x="150" y="7"/>
                    </a:lnTo>
                    <a:lnTo>
                      <a:pt x="118" y="3"/>
                    </a:lnTo>
                    <a:lnTo>
                      <a:pt x="97" y="2"/>
                    </a:lnTo>
                    <a:lnTo>
                      <a:pt x="89" y="0"/>
                    </a:lnTo>
                    <a:lnTo>
                      <a:pt x="0" y="48"/>
                    </a:lnTo>
                    <a:lnTo>
                      <a:pt x="0" y="48"/>
                    </a:lnTo>
                    <a:close/>
                  </a:path>
                </a:pathLst>
              </a:custGeom>
              <a:solidFill>
                <a:srgbClr val="D8D8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60" name="Freeform 128"/>
              <p:cNvSpPr>
                <a:spLocks/>
              </p:cNvSpPr>
              <p:nvPr/>
            </p:nvSpPr>
            <p:spPr bwMode="auto">
              <a:xfrm>
                <a:off x="4360" y="2486"/>
                <a:ext cx="286" cy="208"/>
              </a:xfrm>
              <a:custGeom>
                <a:avLst/>
                <a:gdLst>
                  <a:gd name="T0" fmla="*/ 0 w 573"/>
                  <a:gd name="T1" fmla="*/ 48 h 418"/>
                  <a:gd name="T2" fmla="*/ 0 w 573"/>
                  <a:gd name="T3" fmla="*/ 218 h 418"/>
                  <a:gd name="T4" fmla="*/ 147 w 573"/>
                  <a:gd name="T5" fmla="*/ 242 h 418"/>
                  <a:gd name="T6" fmla="*/ 147 w 573"/>
                  <a:gd name="T7" fmla="*/ 242 h 418"/>
                  <a:gd name="T8" fmla="*/ 147 w 573"/>
                  <a:gd name="T9" fmla="*/ 245 h 418"/>
                  <a:gd name="T10" fmla="*/ 150 w 573"/>
                  <a:gd name="T11" fmla="*/ 256 h 418"/>
                  <a:gd name="T12" fmla="*/ 155 w 573"/>
                  <a:gd name="T13" fmla="*/ 272 h 418"/>
                  <a:gd name="T14" fmla="*/ 161 w 573"/>
                  <a:gd name="T15" fmla="*/ 291 h 418"/>
                  <a:gd name="T16" fmla="*/ 173 w 573"/>
                  <a:gd name="T17" fmla="*/ 314 h 418"/>
                  <a:gd name="T18" fmla="*/ 185 w 573"/>
                  <a:gd name="T19" fmla="*/ 336 h 418"/>
                  <a:gd name="T20" fmla="*/ 201 w 573"/>
                  <a:gd name="T21" fmla="*/ 359 h 418"/>
                  <a:gd name="T22" fmla="*/ 222 w 573"/>
                  <a:gd name="T23" fmla="*/ 379 h 418"/>
                  <a:gd name="T24" fmla="*/ 246 w 573"/>
                  <a:gd name="T25" fmla="*/ 395 h 418"/>
                  <a:gd name="T26" fmla="*/ 275 w 573"/>
                  <a:gd name="T27" fmla="*/ 407 h 418"/>
                  <a:gd name="T28" fmla="*/ 275 w 573"/>
                  <a:gd name="T29" fmla="*/ 407 h 418"/>
                  <a:gd name="T30" fmla="*/ 309 w 573"/>
                  <a:gd name="T31" fmla="*/ 415 h 418"/>
                  <a:gd name="T32" fmla="*/ 339 w 573"/>
                  <a:gd name="T33" fmla="*/ 418 h 418"/>
                  <a:gd name="T34" fmla="*/ 363 w 573"/>
                  <a:gd name="T35" fmla="*/ 416 h 418"/>
                  <a:gd name="T36" fmla="*/ 384 w 573"/>
                  <a:gd name="T37" fmla="*/ 413 h 418"/>
                  <a:gd name="T38" fmla="*/ 401 w 573"/>
                  <a:gd name="T39" fmla="*/ 408 h 418"/>
                  <a:gd name="T40" fmla="*/ 414 w 573"/>
                  <a:gd name="T41" fmla="*/ 402 h 418"/>
                  <a:gd name="T42" fmla="*/ 424 w 573"/>
                  <a:gd name="T43" fmla="*/ 395 h 418"/>
                  <a:gd name="T44" fmla="*/ 430 w 573"/>
                  <a:gd name="T45" fmla="*/ 389 h 418"/>
                  <a:gd name="T46" fmla="*/ 433 w 573"/>
                  <a:gd name="T47" fmla="*/ 386 h 418"/>
                  <a:gd name="T48" fmla="*/ 435 w 573"/>
                  <a:gd name="T49" fmla="*/ 384 h 418"/>
                  <a:gd name="T50" fmla="*/ 539 w 573"/>
                  <a:gd name="T51" fmla="*/ 303 h 418"/>
                  <a:gd name="T52" fmla="*/ 539 w 573"/>
                  <a:gd name="T53" fmla="*/ 303 h 418"/>
                  <a:gd name="T54" fmla="*/ 544 w 573"/>
                  <a:gd name="T55" fmla="*/ 296 h 418"/>
                  <a:gd name="T56" fmla="*/ 552 w 573"/>
                  <a:gd name="T57" fmla="*/ 277 h 418"/>
                  <a:gd name="T58" fmla="*/ 562 w 573"/>
                  <a:gd name="T59" fmla="*/ 248 h 418"/>
                  <a:gd name="T60" fmla="*/ 571 w 573"/>
                  <a:gd name="T61" fmla="*/ 213 h 418"/>
                  <a:gd name="T62" fmla="*/ 573 w 573"/>
                  <a:gd name="T63" fmla="*/ 175 h 418"/>
                  <a:gd name="T64" fmla="*/ 566 w 573"/>
                  <a:gd name="T65" fmla="*/ 136 h 418"/>
                  <a:gd name="T66" fmla="*/ 547 w 573"/>
                  <a:gd name="T67" fmla="*/ 98 h 418"/>
                  <a:gd name="T68" fmla="*/ 512 w 573"/>
                  <a:gd name="T69" fmla="*/ 66 h 418"/>
                  <a:gd name="T70" fmla="*/ 457 w 573"/>
                  <a:gd name="T71" fmla="*/ 42 h 418"/>
                  <a:gd name="T72" fmla="*/ 379 w 573"/>
                  <a:gd name="T73" fmla="*/ 29 h 418"/>
                  <a:gd name="T74" fmla="*/ 379 w 573"/>
                  <a:gd name="T75" fmla="*/ 29 h 418"/>
                  <a:gd name="T76" fmla="*/ 366 w 573"/>
                  <a:gd name="T77" fmla="*/ 27 h 418"/>
                  <a:gd name="T78" fmla="*/ 344 w 573"/>
                  <a:gd name="T79" fmla="*/ 26 h 418"/>
                  <a:gd name="T80" fmla="*/ 310 w 573"/>
                  <a:gd name="T81" fmla="*/ 23 h 418"/>
                  <a:gd name="T82" fmla="*/ 270 w 573"/>
                  <a:gd name="T83" fmla="*/ 18 h 418"/>
                  <a:gd name="T84" fmla="*/ 229 w 573"/>
                  <a:gd name="T85" fmla="*/ 15 h 418"/>
                  <a:gd name="T86" fmla="*/ 187 w 573"/>
                  <a:gd name="T87" fmla="*/ 10 h 418"/>
                  <a:gd name="T88" fmla="*/ 150 w 573"/>
                  <a:gd name="T89" fmla="*/ 7 h 418"/>
                  <a:gd name="T90" fmla="*/ 118 w 573"/>
                  <a:gd name="T91" fmla="*/ 3 h 418"/>
                  <a:gd name="T92" fmla="*/ 97 w 573"/>
                  <a:gd name="T93" fmla="*/ 2 h 418"/>
                  <a:gd name="T94" fmla="*/ 89 w 573"/>
                  <a:gd name="T95" fmla="*/ 0 h 418"/>
                  <a:gd name="T96" fmla="*/ 0 w 573"/>
                  <a:gd name="T97" fmla="*/ 48 h 418"/>
                  <a:gd name="T98" fmla="*/ 0 w 573"/>
                  <a:gd name="T99" fmla="*/ 48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73" h="418">
                    <a:moveTo>
                      <a:pt x="0" y="48"/>
                    </a:moveTo>
                    <a:lnTo>
                      <a:pt x="0" y="218"/>
                    </a:lnTo>
                    <a:lnTo>
                      <a:pt x="147" y="242"/>
                    </a:lnTo>
                    <a:lnTo>
                      <a:pt x="147" y="242"/>
                    </a:lnTo>
                    <a:lnTo>
                      <a:pt x="147" y="245"/>
                    </a:lnTo>
                    <a:lnTo>
                      <a:pt x="150" y="256"/>
                    </a:lnTo>
                    <a:lnTo>
                      <a:pt x="155" y="272"/>
                    </a:lnTo>
                    <a:lnTo>
                      <a:pt x="161" y="291"/>
                    </a:lnTo>
                    <a:lnTo>
                      <a:pt x="173" y="314"/>
                    </a:lnTo>
                    <a:lnTo>
                      <a:pt x="185" y="336"/>
                    </a:lnTo>
                    <a:lnTo>
                      <a:pt x="201" y="359"/>
                    </a:lnTo>
                    <a:lnTo>
                      <a:pt x="222" y="379"/>
                    </a:lnTo>
                    <a:lnTo>
                      <a:pt x="246" y="395"/>
                    </a:lnTo>
                    <a:lnTo>
                      <a:pt x="275" y="407"/>
                    </a:lnTo>
                    <a:lnTo>
                      <a:pt x="275" y="407"/>
                    </a:lnTo>
                    <a:lnTo>
                      <a:pt x="309" y="415"/>
                    </a:lnTo>
                    <a:lnTo>
                      <a:pt x="339" y="418"/>
                    </a:lnTo>
                    <a:lnTo>
                      <a:pt x="363" y="416"/>
                    </a:lnTo>
                    <a:lnTo>
                      <a:pt x="384" y="413"/>
                    </a:lnTo>
                    <a:lnTo>
                      <a:pt x="401" y="408"/>
                    </a:lnTo>
                    <a:lnTo>
                      <a:pt x="414" y="402"/>
                    </a:lnTo>
                    <a:lnTo>
                      <a:pt x="424" y="395"/>
                    </a:lnTo>
                    <a:lnTo>
                      <a:pt x="430" y="389"/>
                    </a:lnTo>
                    <a:lnTo>
                      <a:pt x="433" y="386"/>
                    </a:lnTo>
                    <a:lnTo>
                      <a:pt x="435" y="384"/>
                    </a:lnTo>
                    <a:lnTo>
                      <a:pt x="539" y="303"/>
                    </a:lnTo>
                    <a:lnTo>
                      <a:pt x="539" y="303"/>
                    </a:lnTo>
                    <a:lnTo>
                      <a:pt x="544" y="296"/>
                    </a:lnTo>
                    <a:lnTo>
                      <a:pt x="552" y="277"/>
                    </a:lnTo>
                    <a:lnTo>
                      <a:pt x="562" y="248"/>
                    </a:lnTo>
                    <a:lnTo>
                      <a:pt x="571" y="213"/>
                    </a:lnTo>
                    <a:lnTo>
                      <a:pt x="573" y="175"/>
                    </a:lnTo>
                    <a:lnTo>
                      <a:pt x="566" y="136"/>
                    </a:lnTo>
                    <a:lnTo>
                      <a:pt x="547" y="98"/>
                    </a:lnTo>
                    <a:lnTo>
                      <a:pt x="512" y="66"/>
                    </a:lnTo>
                    <a:lnTo>
                      <a:pt x="457" y="42"/>
                    </a:lnTo>
                    <a:lnTo>
                      <a:pt x="379" y="29"/>
                    </a:lnTo>
                    <a:lnTo>
                      <a:pt x="379" y="29"/>
                    </a:lnTo>
                    <a:lnTo>
                      <a:pt x="366" y="27"/>
                    </a:lnTo>
                    <a:lnTo>
                      <a:pt x="344" y="26"/>
                    </a:lnTo>
                    <a:lnTo>
                      <a:pt x="310" y="23"/>
                    </a:lnTo>
                    <a:lnTo>
                      <a:pt x="270" y="18"/>
                    </a:lnTo>
                    <a:lnTo>
                      <a:pt x="229" y="15"/>
                    </a:lnTo>
                    <a:lnTo>
                      <a:pt x="187" y="10"/>
                    </a:lnTo>
                    <a:lnTo>
                      <a:pt x="150" y="7"/>
                    </a:lnTo>
                    <a:lnTo>
                      <a:pt x="118" y="3"/>
                    </a:lnTo>
                    <a:lnTo>
                      <a:pt x="97" y="2"/>
                    </a:lnTo>
                    <a:lnTo>
                      <a:pt x="89" y="0"/>
                    </a:lnTo>
                    <a:lnTo>
                      <a:pt x="0" y="48"/>
                    </a:lnTo>
                    <a:lnTo>
                      <a:pt x="0" y="48"/>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61" name="Line 129"/>
              <p:cNvSpPr>
                <a:spLocks noChangeShapeType="1"/>
              </p:cNvSpPr>
              <p:nvPr/>
            </p:nvSpPr>
            <p:spPr bwMode="auto">
              <a:xfrm>
                <a:off x="4373" y="2516"/>
                <a:ext cx="100" cy="14"/>
              </a:xfrm>
              <a:prstGeom prst="line">
                <a:avLst/>
              </a:prstGeom>
              <a:noFill/>
              <a:ln w="7938">
                <a:solidFill>
                  <a:srgbClr val="FFFFFF"/>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62" name="Freeform 130"/>
              <p:cNvSpPr>
                <a:spLocks/>
              </p:cNvSpPr>
              <p:nvPr/>
            </p:nvSpPr>
            <p:spPr bwMode="auto">
              <a:xfrm>
                <a:off x="4057" y="2404"/>
                <a:ext cx="394" cy="163"/>
              </a:xfrm>
              <a:custGeom>
                <a:avLst/>
                <a:gdLst>
                  <a:gd name="T0" fmla="*/ 0 w 787"/>
                  <a:gd name="T1" fmla="*/ 170 h 326"/>
                  <a:gd name="T2" fmla="*/ 787 w 787"/>
                  <a:gd name="T3" fmla="*/ 326 h 326"/>
                  <a:gd name="T4" fmla="*/ 787 w 787"/>
                  <a:gd name="T5" fmla="*/ 326 h 326"/>
                  <a:gd name="T6" fmla="*/ 779 w 787"/>
                  <a:gd name="T7" fmla="*/ 323 h 326"/>
                  <a:gd name="T8" fmla="*/ 755 w 787"/>
                  <a:gd name="T9" fmla="*/ 312 h 326"/>
                  <a:gd name="T10" fmla="*/ 718 w 787"/>
                  <a:gd name="T11" fmla="*/ 298 h 326"/>
                  <a:gd name="T12" fmla="*/ 672 w 787"/>
                  <a:gd name="T13" fmla="*/ 278 h 326"/>
                  <a:gd name="T14" fmla="*/ 621 w 787"/>
                  <a:gd name="T15" fmla="*/ 258 h 326"/>
                  <a:gd name="T16" fmla="*/ 568 w 787"/>
                  <a:gd name="T17" fmla="*/ 234 h 326"/>
                  <a:gd name="T18" fmla="*/ 515 w 787"/>
                  <a:gd name="T19" fmla="*/ 211 h 326"/>
                  <a:gd name="T20" fmla="*/ 466 w 787"/>
                  <a:gd name="T21" fmla="*/ 190 h 326"/>
                  <a:gd name="T22" fmla="*/ 426 w 787"/>
                  <a:gd name="T23" fmla="*/ 173 h 326"/>
                  <a:gd name="T24" fmla="*/ 395 w 787"/>
                  <a:gd name="T25" fmla="*/ 158 h 326"/>
                  <a:gd name="T26" fmla="*/ 395 w 787"/>
                  <a:gd name="T27" fmla="*/ 158 h 326"/>
                  <a:gd name="T28" fmla="*/ 369 w 787"/>
                  <a:gd name="T29" fmla="*/ 144 h 326"/>
                  <a:gd name="T30" fmla="*/ 334 w 787"/>
                  <a:gd name="T31" fmla="*/ 128 h 326"/>
                  <a:gd name="T32" fmla="*/ 296 w 787"/>
                  <a:gd name="T33" fmla="*/ 107 h 326"/>
                  <a:gd name="T34" fmla="*/ 253 w 787"/>
                  <a:gd name="T35" fmla="*/ 86 h 326"/>
                  <a:gd name="T36" fmla="*/ 209 w 787"/>
                  <a:gd name="T37" fmla="*/ 66 h 326"/>
                  <a:gd name="T38" fmla="*/ 169 w 787"/>
                  <a:gd name="T39" fmla="*/ 45 h 326"/>
                  <a:gd name="T40" fmla="*/ 133 w 787"/>
                  <a:gd name="T41" fmla="*/ 27 h 326"/>
                  <a:gd name="T42" fmla="*/ 104 w 787"/>
                  <a:gd name="T43" fmla="*/ 13 h 326"/>
                  <a:gd name="T44" fmla="*/ 86 w 787"/>
                  <a:gd name="T45" fmla="*/ 3 h 326"/>
                  <a:gd name="T46" fmla="*/ 78 w 787"/>
                  <a:gd name="T47" fmla="*/ 0 h 326"/>
                  <a:gd name="T48" fmla="*/ 0 w 787"/>
                  <a:gd name="T49" fmla="*/ 17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7" h="326">
                    <a:moveTo>
                      <a:pt x="0" y="170"/>
                    </a:moveTo>
                    <a:lnTo>
                      <a:pt x="787" y="326"/>
                    </a:lnTo>
                    <a:lnTo>
                      <a:pt x="787" y="326"/>
                    </a:lnTo>
                    <a:lnTo>
                      <a:pt x="779" y="323"/>
                    </a:lnTo>
                    <a:lnTo>
                      <a:pt x="755" y="312"/>
                    </a:lnTo>
                    <a:lnTo>
                      <a:pt x="718" y="298"/>
                    </a:lnTo>
                    <a:lnTo>
                      <a:pt x="672" y="278"/>
                    </a:lnTo>
                    <a:lnTo>
                      <a:pt x="621" y="258"/>
                    </a:lnTo>
                    <a:lnTo>
                      <a:pt x="568" y="234"/>
                    </a:lnTo>
                    <a:lnTo>
                      <a:pt x="515" y="211"/>
                    </a:lnTo>
                    <a:lnTo>
                      <a:pt x="466" y="190"/>
                    </a:lnTo>
                    <a:lnTo>
                      <a:pt x="426" y="173"/>
                    </a:lnTo>
                    <a:lnTo>
                      <a:pt x="395" y="158"/>
                    </a:lnTo>
                    <a:lnTo>
                      <a:pt x="395" y="158"/>
                    </a:lnTo>
                    <a:lnTo>
                      <a:pt x="369" y="144"/>
                    </a:lnTo>
                    <a:lnTo>
                      <a:pt x="334" y="128"/>
                    </a:lnTo>
                    <a:lnTo>
                      <a:pt x="296" y="107"/>
                    </a:lnTo>
                    <a:lnTo>
                      <a:pt x="253" y="86"/>
                    </a:lnTo>
                    <a:lnTo>
                      <a:pt x="209" y="66"/>
                    </a:lnTo>
                    <a:lnTo>
                      <a:pt x="169" y="45"/>
                    </a:lnTo>
                    <a:lnTo>
                      <a:pt x="133" y="27"/>
                    </a:lnTo>
                    <a:lnTo>
                      <a:pt x="104" y="13"/>
                    </a:lnTo>
                    <a:lnTo>
                      <a:pt x="86" y="3"/>
                    </a:lnTo>
                    <a:lnTo>
                      <a:pt x="78" y="0"/>
                    </a:lnTo>
                    <a:lnTo>
                      <a:pt x="0"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63" name="Freeform 131"/>
              <p:cNvSpPr>
                <a:spLocks/>
              </p:cNvSpPr>
              <p:nvPr/>
            </p:nvSpPr>
            <p:spPr bwMode="auto">
              <a:xfrm>
                <a:off x="3644" y="2256"/>
                <a:ext cx="60" cy="27"/>
              </a:xfrm>
              <a:custGeom>
                <a:avLst/>
                <a:gdLst>
                  <a:gd name="T0" fmla="*/ 77 w 120"/>
                  <a:gd name="T1" fmla="*/ 0 h 54"/>
                  <a:gd name="T2" fmla="*/ 79 w 120"/>
                  <a:gd name="T3" fmla="*/ 0 h 54"/>
                  <a:gd name="T4" fmla="*/ 82 w 120"/>
                  <a:gd name="T5" fmla="*/ 0 h 54"/>
                  <a:gd name="T6" fmla="*/ 87 w 120"/>
                  <a:gd name="T7" fmla="*/ 0 h 54"/>
                  <a:gd name="T8" fmla="*/ 93 w 120"/>
                  <a:gd name="T9" fmla="*/ 0 h 54"/>
                  <a:gd name="T10" fmla="*/ 100 w 120"/>
                  <a:gd name="T11" fmla="*/ 0 h 54"/>
                  <a:gd name="T12" fmla="*/ 106 w 120"/>
                  <a:gd name="T13" fmla="*/ 2 h 54"/>
                  <a:gd name="T14" fmla="*/ 111 w 120"/>
                  <a:gd name="T15" fmla="*/ 2 h 54"/>
                  <a:gd name="T16" fmla="*/ 117 w 120"/>
                  <a:gd name="T17" fmla="*/ 2 h 54"/>
                  <a:gd name="T18" fmla="*/ 120 w 120"/>
                  <a:gd name="T19" fmla="*/ 2 h 54"/>
                  <a:gd name="T20" fmla="*/ 120 w 120"/>
                  <a:gd name="T21" fmla="*/ 2 h 54"/>
                  <a:gd name="T22" fmla="*/ 120 w 120"/>
                  <a:gd name="T23" fmla="*/ 2 h 54"/>
                  <a:gd name="T24" fmla="*/ 120 w 120"/>
                  <a:gd name="T25" fmla="*/ 3 h 54"/>
                  <a:gd name="T26" fmla="*/ 116 w 120"/>
                  <a:gd name="T27" fmla="*/ 8 h 54"/>
                  <a:gd name="T28" fmla="*/ 111 w 120"/>
                  <a:gd name="T29" fmla="*/ 13 h 54"/>
                  <a:gd name="T30" fmla="*/ 106 w 120"/>
                  <a:gd name="T31" fmla="*/ 21 h 54"/>
                  <a:gd name="T32" fmla="*/ 100 w 120"/>
                  <a:gd name="T33" fmla="*/ 29 h 54"/>
                  <a:gd name="T34" fmla="*/ 92 w 120"/>
                  <a:gd name="T35" fmla="*/ 37 h 54"/>
                  <a:gd name="T36" fmla="*/ 87 w 120"/>
                  <a:gd name="T37" fmla="*/ 43 h 54"/>
                  <a:gd name="T38" fmla="*/ 82 w 120"/>
                  <a:gd name="T39" fmla="*/ 50 h 54"/>
                  <a:gd name="T40" fmla="*/ 79 w 120"/>
                  <a:gd name="T41" fmla="*/ 53 h 54"/>
                  <a:gd name="T42" fmla="*/ 77 w 120"/>
                  <a:gd name="T43" fmla="*/ 54 h 54"/>
                  <a:gd name="T44" fmla="*/ 77 w 120"/>
                  <a:gd name="T45" fmla="*/ 54 h 54"/>
                  <a:gd name="T46" fmla="*/ 74 w 120"/>
                  <a:gd name="T47" fmla="*/ 53 h 54"/>
                  <a:gd name="T48" fmla="*/ 69 w 120"/>
                  <a:gd name="T49" fmla="*/ 50 h 54"/>
                  <a:gd name="T50" fmla="*/ 60 w 120"/>
                  <a:gd name="T51" fmla="*/ 45 h 54"/>
                  <a:gd name="T52" fmla="*/ 50 w 120"/>
                  <a:gd name="T53" fmla="*/ 40 h 54"/>
                  <a:gd name="T54" fmla="*/ 39 w 120"/>
                  <a:gd name="T55" fmla="*/ 35 h 54"/>
                  <a:gd name="T56" fmla="*/ 28 w 120"/>
                  <a:gd name="T57" fmla="*/ 29 h 54"/>
                  <a:gd name="T58" fmla="*/ 16 w 120"/>
                  <a:gd name="T59" fmla="*/ 24 h 54"/>
                  <a:gd name="T60" fmla="*/ 8 w 120"/>
                  <a:gd name="T61" fmla="*/ 19 h 54"/>
                  <a:gd name="T62" fmla="*/ 2 w 120"/>
                  <a:gd name="T63" fmla="*/ 16 h 54"/>
                  <a:gd name="T64" fmla="*/ 0 w 120"/>
                  <a:gd name="T65" fmla="*/ 16 h 54"/>
                  <a:gd name="T66" fmla="*/ 77 w 120"/>
                  <a:gd name="T6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0" h="54">
                    <a:moveTo>
                      <a:pt x="77" y="0"/>
                    </a:moveTo>
                    <a:lnTo>
                      <a:pt x="79" y="0"/>
                    </a:lnTo>
                    <a:lnTo>
                      <a:pt x="82" y="0"/>
                    </a:lnTo>
                    <a:lnTo>
                      <a:pt x="87" y="0"/>
                    </a:lnTo>
                    <a:lnTo>
                      <a:pt x="93" y="0"/>
                    </a:lnTo>
                    <a:lnTo>
                      <a:pt x="100" y="0"/>
                    </a:lnTo>
                    <a:lnTo>
                      <a:pt x="106" y="2"/>
                    </a:lnTo>
                    <a:lnTo>
                      <a:pt x="111" y="2"/>
                    </a:lnTo>
                    <a:lnTo>
                      <a:pt x="117" y="2"/>
                    </a:lnTo>
                    <a:lnTo>
                      <a:pt x="120" y="2"/>
                    </a:lnTo>
                    <a:lnTo>
                      <a:pt x="120" y="2"/>
                    </a:lnTo>
                    <a:lnTo>
                      <a:pt x="120" y="2"/>
                    </a:lnTo>
                    <a:lnTo>
                      <a:pt x="120" y="3"/>
                    </a:lnTo>
                    <a:lnTo>
                      <a:pt x="116" y="8"/>
                    </a:lnTo>
                    <a:lnTo>
                      <a:pt x="111" y="13"/>
                    </a:lnTo>
                    <a:lnTo>
                      <a:pt x="106" y="21"/>
                    </a:lnTo>
                    <a:lnTo>
                      <a:pt x="100" y="29"/>
                    </a:lnTo>
                    <a:lnTo>
                      <a:pt x="92" y="37"/>
                    </a:lnTo>
                    <a:lnTo>
                      <a:pt x="87" y="43"/>
                    </a:lnTo>
                    <a:lnTo>
                      <a:pt x="82" y="50"/>
                    </a:lnTo>
                    <a:lnTo>
                      <a:pt x="79" y="53"/>
                    </a:lnTo>
                    <a:lnTo>
                      <a:pt x="77" y="54"/>
                    </a:lnTo>
                    <a:lnTo>
                      <a:pt x="77" y="54"/>
                    </a:lnTo>
                    <a:lnTo>
                      <a:pt x="74" y="53"/>
                    </a:lnTo>
                    <a:lnTo>
                      <a:pt x="69" y="50"/>
                    </a:lnTo>
                    <a:lnTo>
                      <a:pt x="60" y="45"/>
                    </a:lnTo>
                    <a:lnTo>
                      <a:pt x="50" y="40"/>
                    </a:lnTo>
                    <a:lnTo>
                      <a:pt x="39" y="35"/>
                    </a:lnTo>
                    <a:lnTo>
                      <a:pt x="28" y="29"/>
                    </a:lnTo>
                    <a:lnTo>
                      <a:pt x="16" y="24"/>
                    </a:lnTo>
                    <a:lnTo>
                      <a:pt x="8" y="19"/>
                    </a:lnTo>
                    <a:lnTo>
                      <a:pt x="2" y="16"/>
                    </a:lnTo>
                    <a:lnTo>
                      <a:pt x="0" y="16"/>
                    </a:lnTo>
                    <a:lnTo>
                      <a:pt x="77" y="0"/>
                    </a:lnTo>
                    <a:close/>
                  </a:path>
                </a:pathLst>
              </a:custGeom>
              <a:solidFill>
                <a:srgbClr val="33A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64" name="Freeform 132"/>
              <p:cNvSpPr>
                <a:spLocks/>
              </p:cNvSpPr>
              <p:nvPr/>
            </p:nvSpPr>
            <p:spPr bwMode="auto">
              <a:xfrm>
                <a:off x="4495" y="2532"/>
                <a:ext cx="98" cy="130"/>
              </a:xfrm>
              <a:custGeom>
                <a:avLst/>
                <a:gdLst>
                  <a:gd name="T0" fmla="*/ 0 w 195"/>
                  <a:gd name="T1" fmla="*/ 0 h 259"/>
                  <a:gd name="T2" fmla="*/ 3 w 195"/>
                  <a:gd name="T3" fmla="*/ 0 h 259"/>
                  <a:gd name="T4" fmla="*/ 11 w 195"/>
                  <a:gd name="T5" fmla="*/ 0 h 259"/>
                  <a:gd name="T6" fmla="*/ 24 w 195"/>
                  <a:gd name="T7" fmla="*/ 2 h 259"/>
                  <a:gd name="T8" fmla="*/ 40 w 195"/>
                  <a:gd name="T9" fmla="*/ 5 h 259"/>
                  <a:gd name="T10" fmla="*/ 59 w 195"/>
                  <a:gd name="T11" fmla="*/ 11 h 259"/>
                  <a:gd name="T12" fmla="*/ 80 w 195"/>
                  <a:gd name="T13" fmla="*/ 18 h 259"/>
                  <a:gd name="T14" fmla="*/ 101 w 195"/>
                  <a:gd name="T15" fmla="*/ 29 h 259"/>
                  <a:gd name="T16" fmla="*/ 122 w 195"/>
                  <a:gd name="T17" fmla="*/ 43 h 259"/>
                  <a:gd name="T18" fmla="*/ 141 w 195"/>
                  <a:gd name="T19" fmla="*/ 61 h 259"/>
                  <a:gd name="T20" fmla="*/ 159 w 195"/>
                  <a:gd name="T21" fmla="*/ 82 h 259"/>
                  <a:gd name="T22" fmla="*/ 159 w 195"/>
                  <a:gd name="T23" fmla="*/ 82 h 259"/>
                  <a:gd name="T24" fmla="*/ 176 w 195"/>
                  <a:gd name="T25" fmla="*/ 112 h 259"/>
                  <a:gd name="T26" fmla="*/ 187 w 195"/>
                  <a:gd name="T27" fmla="*/ 141 h 259"/>
                  <a:gd name="T28" fmla="*/ 194 w 195"/>
                  <a:gd name="T29" fmla="*/ 166 h 259"/>
                  <a:gd name="T30" fmla="*/ 195 w 195"/>
                  <a:gd name="T31" fmla="*/ 190 h 259"/>
                  <a:gd name="T32" fmla="*/ 195 w 195"/>
                  <a:gd name="T33" fmla="*/ 210 h 259"/>
                  <a:gd name="T34" fmla="*/ 192 w 195"/>
                  <a:gd name="T35" fmla="*/ 227 h 259"/>
                  <a:gd name="T36" fmla="*/ 189 w 195"/>
                  <a:gd name="T37" fmla="*/ 242 h 259"/>
                  <a:gd name="T38" fmla="*/ 184 w 195"/>
                  <a:gd name="T39" fmla="*/ 251 h 259"/>
                  <a:gd name="T40" fmla="*/ 181 w 195"/>
                  <a:gd name="T41" fmla="*/ 258 h 259"/>
                  <a:gd name="T42" fmla="*/ 179 w 195"/>
                  <a:gd name="T43"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5" h="259">
                    <a:moveTo>
                      <a:pt x="0" y="0"/>
                    </a:moveTo>
                    <a:lnTo>
                      <a:pt x="3" y="0"/>
                    </a:lnTo>
                    <a:lnTo>
                      <a:pt x="11" y="0"/>
                    </a:lnTo>
                    <a:lnTo>
                      <a:pt x="24" y="2"/>
                    </a:lnTo>
                    <a:lnTo>
                      <a:pt x="40" y="5"/>
                    </a:lnTo>
                    <a:lnTo>
                      <a:pt x="59" y="11"/>
                    </a:lnTo>
                    <a:lnTo>
                      <a:pt x="80" y="18"/>
                    </a:lnTo>
                    <a:lnTo>
                      <a:pt x="101" y="29"/>
                    </a:lnTo>
                    <a:lnTo>
                      <a:pt x="122" y="43"/>
                    </a:lnTo>
                    <a:lnTo>
                      <a:pt x="141" y="61"/>
                    </a:lnTo>
                    <a:lnTo>
                      <a:pt x="159" y="82"/>
                    </a:lnTo>
                    <a:lnTo>
                      <a:pt x="159" y="82"/>
                    </a:lnTo>
                    <a:lnTo>
                      <a:pt x="176" y="112"/>
                    </a:lnTo>
                    <a:lnTo>
                      <a:pt x="187" y="141"/>
                    </a:lnTo>
                    <a:lnTo>
                      <a:pt x="194" y="166"/>
                    </a:lnTo>
                    <a:lnTo>
                      <a:pt x="195" y="190"/>
                    </a:lnTo>
                    <a:lnTo>
                      <a:pt x="195" y="210"/>
                    </a:lnTo>
                    <a:lnTo>
                      <a:pt x="192" y="227"/>
                    </a:lnTo>
                    <a:lnTo>
                      <a:pt x="189" y="242"/>
                    </a:lnTo>
                    <a:lnTo>
                      <a:pt x="184" y="251"/>
                    </a:lnTo>
                    <a:lnTo>
                      <a:pt x="181" y="258"/>
                    </a:lnTo>
                    <a:lnTo>
                      <a:pt x="179" y="259"/>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65" name="Freeform 133"/>
              <p:cNvSpPr>
                <a:spLocks/>
              </p:cNvSpPr>
              <p:nvPr/>
            </p:nvSpPr>
            <p:spPr bwMode="auto">
              <a:xfrm>
                <a:off x="4292" y="2565"/>
                <a:ext cx="274" cy="214"/>
              </a:xfrm>
              <a:custGeom>
                <a:avLst/>
                <a:gdLst>
                  <a:gd name="T0" fmla="*/ 184 w 549"/>
                  <a:gd name="T1" fmla="*/ 428 h 428"/>
                  <a:gd name="T2" fmla="*/ 512 w 549"/>
                  <a:gd name="T3" fmla="*/ 209 h 428"/>
                  <a:gd name="T4" fmla="*/ 512 w 549"/>
                  <a:gd name="T5" fmla="*/ 209 h 428"/>
                  <a:gd name="T6" fmla="*/ 515 w 549"/>
                  <a:gd name="T7" fmla="*/ 206 h 428"/>
                  <a:gd name="T8" fmla="*/ 520 w 549"/>
                  <a:gd name="T9" fmla="*/ 200 h 428"/>
                  <a:gd name="T10" fmla="*/ 526 w 549"/>
                  <a:gd name="T11" fmla="*/ 188 h 428"/>
                  <a:gd name="T12" fmla="*/ 534 w 549"/>
                  <a:gd name="T13" fmla="*/ 174 h 428"/>
                  <a:gd name="T14" fmla="*/ 541 w 549"/>
                  <a:gd name="T15" fmla="*/ 158 h 428"/>
                  <a:gd name="T16" fmla="*/ 545 w 549"/>
                  <a:gd name="T17" fmla="*/ 139 h 428"/>
                  <a:gd name="T18" fmla="*/ 549 w 549"/>
                  <a:gd name="T19" fmla="*/ 118 h 428"/>
                  <a:gd name="T20" fmla="*/ 545 w 549"/>
                  <a:gd name="T21" fmla="*/ 96 h 428"/>
                  <a:gd name="T22" fmla="*/ 537 w 549"/>
                  <a:gd name="T23" fmla="*/ 72 h 428"/>
                  <a:gd name="T24" fmla="*/ 523 w 549"/>
                  <a:gd name="T25" fmla="*/ 49 h 428"/>
                  <a:gd name="T26" fmla="*/ 523 w 549"/>
                  <a:gd name="T27" fmla="*/ 49 h 428"/>
                  <a:gd name="T28" fmla="*/ 505 w 549"/>
                  <a:gd name="T29" fmla="*/ 32 h 428"/>
                  <a:gd name="T30" fmla="*/ 489 w 549"/>
                  <a:gd name="T31" fmla="*/ 17 h 428"/>
                  <a:gd name="T32" fmla="*/ 473 w 549"/>
                  <a:gd name="T33" fmla="*/ 8 h 428"/>
                  <a:gd name="T34" fmla="*/ 459 w 549"/>
                  <a:gd name="T35" fmla="*/ 3 h 428"/>
                  <a:gd name="T36" fmla="*/ 445 w 549"/>
                  <a:gd name="T37" fmla="*/ 0 h 428"/>
                  <a:gd name="T38" fmla="*/ 430 w 549"/>
                  <a:gd name="T39" fmla="*/ 0 h 428"/>
                  <a:gd name="T40" fmla="*/ 417 w 549"/>
                  <a:gd name="T41" fmla="*/ 0 h 428"/>
                  <a:gd name="T42" fmla="*/ 405 w 549"/>
                  <a:gd name="T43" fmla="*/ 3 h 428"/>
                  <a:gd name="T44" fmla="*/ 393 w 549"/>
                  <a:gd name="T45" fmla="*/ 6 h 428"/>
                  <a:gd name="T46" fmla="*/ 382 w 549"/>
                  <a:gd name="T47" fmla="*/ 9 h 428"/>
                  <a:gd name="T48" fmla="*/ 0 w 549"/>
                  <a:gd name="T49" fmla="*/ 236 h 428"/>
                  <a:gd name="T50" fmla="*/ 184 w 549"/>
                  <a:gd name="T51" fmla="*/ 428 h 428"/>
                  <a:gd name="T52" fmla="*/ 184 w 549"/>
                  <a:gd name="T53" fmla="*/ 428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9" h="428">
                    <a:moveTo>
                      <a:pt x="184" y="428"/>
                    </a:moveTo>
                    <a:lnTo>
                      <a:pt x="512" y="209"/>
                    </a:lnTo>
                    <a:lnTo>
                      <a:pt x="512" y="209"/>
                    </a:lnTo>
                    <a:lnTo>
                      <a:pt x="515" y="206"/>
                    </a:lnTo>
                    <a:lnTo>
                      <a:pt x="520" y="200"/>
                    </a:lnTo>
                    <a:lnTo>
                      <a:pt x="526" y="188"/>
                    </a:lnTo>
                    <a:lnTo>
                      <a:pt x="534" y="174"/>
                    </a:lnTo>
                    <a:lnTo>
                      <a:pt x="541" y="158"/>
                    </a:lnTo>
                    <a:lnTo>
                      <a:pt x="545" y="139"/>
                    </a:lnTo>
                    <a:lnTo>
                      <a:pt x="549" y="118"/>
                    </a:lnTo>
                    <a:lnTo>
                      <a:pt x="545" y="96"/>
                    </a:lnTo>
                    <a:lnTo>
                      <a:pt x="537" y="72"/>
                    </a:lnTo>
                    <a:lnTo>
                      <a:pt x="523" y="49"/>
                    </a:lnTo>
                    <a:lnTo>
                      <a:pt x="523" y="49"/>
                    </a:lnTo>
                    <a:lnTo>
                      <a:pt x="505" y="32"/>
                    </a:lnTo>
                    <a:lnTo>
                      <a:pt x="489" y="17"/>
                    </a:lnTo>
                    <a:lnTo>
                      <a:pt x="473" y="8"/>
                    </a:lnTo>
                    <a:lnTo>
                      <a:pt x="459" y="3"/>
                    </a:lnTo>
                    <a:lnTo>
                      <a:pt x="445" y="0"/>
                    </a:lnTo>
                    <a:lnTo>
                      <a:pt x="430" y="0"/>
                    </a:lnTo>
                    <a:lnTo>
                      <a:pt x="417" y="0"/>
                    </a:lnTo>
                    <a:lnTo>
                      <a:pt x="405" y="3"/>
                    </a:lnTo>
                    <a:lnTo>
                      <a:pt x="393" y="6"/>
                    </a:lnTo>
                    <a:lnTo>
                      <a:pt x="382" y="9"/>
                    </a:lnTo>
                    <a:lnTo>
                      <a:pt x="0" y="236"/>
                    </a:lnTo>
                    <a:lnTo>
                      <a:pt x="184" y="428"/>
                    </a:lnTo>
                    <a:lnTo>
                      <a:pt x="184" y="428"/>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66" name="Freeform 134"/>
              <p:cNvSpPr>
                <a:spLocks/>
              </p:cNvSpPr>
              <p:nvPr/>
            </p:nvSpPr>
            <p:spPr bwMode="auto">
              <a:xfrm>
                <a:off x="4292" y="2565"/>
                <a:ext cx="274" cy="214"/>
              </a:xfrm>
              <a:custGeom>
                <a:avLst/>
                <a:gdLst>
                  <a:gd name="T0" fmla="*/ 184 w 549"/>
                  <a:gd name="T1" fmla="*/ 428 h 428"/>
                  <a:gd name="T2" fmla="*/ 512 w 549"/>
                  <a:gd name="T3" fmla="*/ 209 h 428"/>
                  <a:gd name="T4" fmla="*/ 512 w 549"/>
                  <a:gd name="T5" fmla="*/ 209 h 428"/>
                  <a:gd name="T6" fmla="*/ 515 w 549"/>
                  <a:gd name="T7" fmla="*/ 206 h 428"/>
                  <a:gd name="T8" fmla="*/ 520 w 549"/>
                  <a:gd name="T9" fmla="*/ 200 h 428"/>
                  <a:gd name="T10" fmla="*/ 526 w 549"/>
                  <a:gd name="T11" fmla="*/ 188 h 428"/>
                  <a:gd name="T12" fmla="*/ 534 w 549"/>
                  <a:gd name="T13" fmla="*/ 174 h 428"/>
                  <a:gd name="T14" fmla="*/ 541 w 549"/>
                  <a:gd name="T15" fmla="*/ 158 h 428"/>
                  <a:gd name="T16" fmla="*/ 545 w 549"/>
                  <a:gd name="T17" fmla="*/ 139 h 428"/>
                  <a:gd name="T18" fmla="*/ 549 w 549"/>
                  <a:gd name="T19" fmla="*/ 118 h 428"/>
                  <a:gd name="T20" fmla="*/ 545 w 549"/>
                  <a:gd name="T21" fmla="*/ 96 h 428"/>
                  <a:gd name="T22" fmla="*/ 537 w 549"/>
                  <a:gd name="T23" fmla="*/ 72 h 428"/>
                  <a:gd name="T24" fmla="*/ 523 w 549"/>
                  <a:gd name="T25" fmla="*/ 49 h 428"/>
                  <a:gd name="T26" fmla="*/ 523 w 549"/>
                  <a:gd name="T27" fmla="*/ 49 h 428"/>
                  <a:gd name="T28" fmla="*/ 505 w 549"/>
                  <a:gd name="T29" fmla="*/ 32 h 428"/>
                  <a:gd name="T30" fmla="*/ 489 w 549"/>
                  <a:gd name="T31" fmla="*/ 17 h 428"/>
                  <a:gd name="T32" fmla="*/ 473 w 549"/>
                  <a:gd name="T33" fmla="*/ 8 h 428"/>
                  <a:gd name="T34" fmla="*/ 459 w 549"/>
                  <a:gd name="T35" fmla="*/ 3 h 428"/>
                  <a:gd name="T36" fmla="*/ 445 w 549"/>
                  <a:gd name="T37" fmla="*/ 0 h 428"/>
                  <a:gd name="T38" fmla="*/ 430 w 549"/>
                  <a:gd name="T39" fmla="*/ 0 h 428"/>
                  <a:gd name="T40" fmla="*/ 417 w 549"/>
                  <a:gd name="T41" fmla="*/ 0 h 428"/>
                  <a:gd name="T42" fmla="*/ 405 w 549"/>
                  <a:gd name="T43" fmla="*/ 3 h 428"/>
                  <a:gd name="T44" fmla="*/ 393 w 549"/>
                  <a:gd name="T45" fmla="*/ 6 h 428"/>
                  <a:gd name="T46" fmla="*/ 382 w 549"/>
                  <a:gd name="T47" fmla="*/ 9 h 428"/>
                  <a:gd name="T48" fmla="*/ 0 w 549"/>
                  <a:gd name="T49" fmla="*/ 236 h 428"/>
                  <a:gd name="T50" fmla="*/ 184 w 549"/>
                  <a:gd name="T51" fmla="*/ 428 h 428"/>
                  <a:gd name="T52" fmla="*/ 184 w 549"/>
                  <a:gd name="T53" fmla="*/ 428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9" h="428">
                    <a:moveTo>
                      <a:pt x="184" y="428"/>
                    </a:moveTo>
                    <a:lnTo>
                      <a:pt x="512" y="209"/>
                    </a:lnTo>
                    <a:lnTo>
                      <a:pt x="512" y="209"/>
                    </a:lnTo>
                    <a:lnTo>
                      <a:pt x="515" y="206"/>
                    </a:lnTo>
                    <a:lnTo>
                      <a:pt x="520" y="200"/>
                    </a:lnTo>
                    <a:lnTo>
                      <a:pt x="526" y="188"/>
                    </a:lnTo>
                    <a:lnTo>
                      <a:pt x="534" y="174"/>
                    </a:lnTo>
                    <a:lnTo>
                      <a:pt x="541" y="158"/>
                    </a:lnTo>
                    <a:lnTo>
                      <a:pt x="545" y="139"/>
                    </a:lnTo>
                    <a:lnTo>
                      <a:pt x="549" y="118"/>
                    </a:lnTo>
                    <a:lnTo>
                      <a:pt x="545" y="96"/>
                    </a:lnTo>
                    <a:lnTo>
                      <a:pt x="537" y="72"/>
                    </a:lnTo>
                    <a:lnTo>
                      <a:pt x="523" y="49"/>
                    </a:lnTo>
                    <a:lnTo>
                      <a:pt x="523" y="49"/>
                    </a:lnTo>
                    <a:lnTo>
                      <a:pt x="505" y="32"/>
                    </a:lnTo>
                    <a:lnTo>
                      <a:pt x="489" y="17"/>
                    </a:lnTo>
                    <a:lnTo>
                      <a:pt x="473" y="8"/>
                    </a:lnTo>
                    <a:lnTo>
                      <a:pt x="459" y="3"/>
                    </a:lnTo>
                    <a:lnTo>
                      <a:pt x="445" y="0"/>
                    </a:lnTo>
                    <a:lnTo>
                      <a:pt x="430" y="0"/>
                    </a:lnTo>
                    <a:lnTo>
                      <a:pt x="417" y="0"/>
                    </a:lnTo>
                    <a:lnTo>
                      <a:pt x="405" y="3"/>
                    </a:lnTo>
                    <a:lnTo>
                      <a:pt x="393" y="6"/>
                    </a:lnTo>
                    <a:lnTo>
                      <a:pt x="382" y="9"/>
                    </a:lnTo>
                    <a:lnTo>
                      <a:pt x="0" y="236"/>
                    </a:lnTo>
                    <a:lnTo>
                      <a:pt x="184" y="428"/>
                    </a:lnTo>
                    <a:lnTo>
                      <a:pt x="184" y="428"/>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67" name="Freeform 135"/>
              <p:cNvSpPr>
                <a:spLocks/>
              </p:cNvSpPr>
              <p:nvPr/>
            </p:nvSpPr>
            <p:spPr bwMode="auto">
              <a:xfrm>
                <a:off x="4317" y="2570"/>
                <a:ext cx="233" cy="210"/>
              </a:xfrm>
              <a:custGeom>
                <a:avLst/>
                <a:gdLst>
                  <a:gd name="T0" fmla="*/ 0 w 466"/>
                  <a:gd name="T1" fmla="*/ 194 h 421"/>
                  <a:gd name="T2" fmla="*/ 5 w 466"/>
                  <a:gd name="T3" fmla="*/ 199 h 421"/>
                  <a:gd name="T4" fmla="*/ 18 w 466"/>
                  <a:gd name="T5" fmla="*/ 208 h 421"/>
                  <a:gd name="T6" fmla="*/ 37 w 466"/>
                  <a:gd name="T7" fmla="*/ 223 h 421"/>
                  <a:gd name="T8" fmla="*/ 61 w 466"/>
                  <a:gd name="T9" fmla="*/ 240 h 421"/>
                  <a:gd name="T10" fmla="*/ 87 w 466"/>
                  <a:gd name="T11" fmla="*/ 259 h 421"/>
                  <a:gd name="T12" fmla="*/ 112 w 466"/>
                  <a:gd name="T13" fmla="*/ 280 h 421"/>
                  <a:gd name="T14" fmla="*/ 136 w 466"/>
                  <a:gd name="T15" fmla="*/ 301 h 421"/>
                  <a:gd name="T16" fmla="*/ 156 w 466"/>
                  <a:gd name="T17" fmla="*/ 319 h 421"/>
                  <a:gd name="T18" fmla="*/ 168 w 466"/>
                  <a:gd name="T19" fmla="*/ 333 h 421"/>
                  <a:gd name="T20" fmla="*/ 172 w 466"/>
                  <a:gd name="T21" fmla="*/ 344 h 421"/>
                  <a:gd name="T22" fmla="*/ 172 w 466"/>
                  <a:gd name="T23" fmla="*/ 344 h 421"/>
                  <a:gd name="T24" fmla="*/ 172 w 466"/>
                  <a:gd name="T25" fmla="*/ 352 h 421"/>
                  <a:gd name="T26" fmla="*/ 170 w 466"/>
                  <a:gd name="T27" fmla="*/ 362 h 421"/>
                  <a:gd name="T28" fmla="*/ 168 w 466"/>
                  <a:gd name="T29" fmla="*/ 371 h 421"/>
                  <a:gd name="T30" fmla="*/ 165 w 466"/>
                  <a:gd name="T31" fmla="*/ 383 h 421"/>
                  <a:gd name="T32" fmla="*/ 164 w 466"/>
                  <a:gd name="T33" fmla="*/ 392 h 421"/>
                  <a:gd name="T34" fmla="*/ 162 w 466"/>
                  <a:gd name="T35" fmla="*/ 402 h 421"/>
                  <a:gd name="T36" fmla="*/ 160 w 466"/>
                  <a:gd name="T37" fmla="*/ 410 h 421"/>
                  <a:gd name="T38" fmla="*/ 160 w 466"/>
                  <a:gd name="T39" fmla="*/ 416 h 421"/>
                  <a:gd name="T40" fmla="*/ 159 w 466"/>
                  <a:gd name="T41" fmla="*/ 419 h 421"/>
                  <a:gd name="T42" fmla="*/ 159 w 466"/>
                  <a:gd name="T43" fmla="*/ 421 h 421"/>
                  <a:gd name="T44" fmla="*/ 159 w 466"/>
                  <a:gd name="T45" fmla="*/ 421 h 421"/>
                  <a:gd name="T46" fmla="*/ 168 w 466"/>
                  <a:gd name="T47" fmla="*/ 416 h 421"/>
                  <a:gd name="T48" fmla="*/ 189 w 466"/>
                  <a:gd name="T49" fmla="*/ 402 h 421"/>
                  <a:gd name="T50" fmla="*/ 221 w 466"/>
                  <a:gd name="T51" fmla="*/ 381 h 421"/>
                  <a:gd name="T52" fmla="*/ 260 w 466"/>
                  <a:gd name="T53" fmla="*/ 357 h 421"/>
                  <a:gd name="T54" fmla="*/ 300 w 466"/>
                  <a:gd name="T55" fmla="*/ 330 h 421"/>
                  <a:gd name="T56" fmla="*/ 341 w 466"/>
                  <a:gd name="T57" fmla="*/ 301 h 421"/>
                  <a:gd name="T58" fmla="*/ 378 w 466"/>
                  <a:gd name="T59" fmla="*/ 277 h 421"/>
                  <a:gd name="T60" fmla="*/ 410 w 466"/>
                  <a:gd name="T61" fmla="*/ 256 h 421"/>
                  <a:gd name="T62" fmla="*/ 431 w 466"/>
                  <a:gd name="T63" fmla="*/ 242 h 421"/>
                  <a:gd name="T64" fmla="*/ 439 w 466"/>
                  <a:gd name="T65" fmla="*/ 237 h 421"/>
                  <a:gd name="T66" fmla="*/ 439 w 466"/>
                  <a:gd name="T67" fmla="*/ 237 h 421"/>
                  <a:gd name="T68" fmla="*/ 440 w 466"/>
                  <a:gd name="T69" fmla="*/ 235 h 421"/>
                  <a:gd name="T70" fmla="*/ 444 w 466"/>
                  <a:gd name="T71" fmla="*/ 229 h 421"/>
                  <a:gd name="T72" fmla="*/ 448 w 466"/>
                  <a:gd name="T73" fmla="*/ 219 h 421"/>
                  <a:gd name="T74" fmla="*/ 453 w 466"/>
                  <a:gd name="T75" fmla="*/ 207 h 421"/>
                  <a:gd name="T76" fmla="*/ 458 w 466"/>
                  <a:gd name="T77" fmla="*/ 192 h 421"/>
                  <a:gd name="T78" fmla="*/ 463 w 466"/>
                  <a:gd name="T79" fmla="*/ 175 h 421"/>
                  <a:gd name="T80" fmla="*/ 466 w 466"/>
                  <a:gd name="T81" fmla="*/ 157 h 421"/>
                  <a:gd name="T82" fmla="*/ 466 w 466"/>
                  <a:gd name="T83" fmla="*/ 136 h 421"/>
                  <a:gd name="T84" fmla="*/ 463 w 466"/>
                  <a:gd name="T85" fmla="*/ 117 h 421"/>
                  <a:gd name="T86" fmla="*/ 456 w 466"/>
                  <a:gd name="T87" fmla="*/ 96 h 421"/>
                  <a:gd name="T88" fmla="*/ 456 w 466"/>
                  <a:gd name="T89" fmla="*/ 96 h 421"/>
                  <a:gd name="T90" fmla="*/ 447 w 466"/>
                  <a:gd name="T91" fmla="*/ 77 h 421"/>
                  <a:gd name="T92" fmla="*/ 434 w 466"/>
                  <a:gd name="T93" fmla="*/ 61 h 421"/>
                  <a:gd name="T94" fmla="*/ 418 w 466"/>
                  <a:gd name="T95" fmla="*/ 47 h 421"/>
                  <a:gd name="T96" fmla="*/ 402 w 466"/>
                  <a:gd name="T97" fmla="*/ 35 h 421"/>
                  <a:gd name="T98" fmla="*/ 384 w 466"/>
                  <a:gd name="T99" fmla="*/ 24 h 421"/>
                  <a:gd name="T100" fmla="*/ 370 w 466"/>
                  <a:gd name="T101" fmla="*/ 16 h 421"/>
                  <a:gd name="T102" fmla="*/ 356 w 466"/>
                  <a:gd name="T103" fmla="*/ 10 h 421"/>
                  <a:gd name="T104" fmla="*/ 344 w 466"/>
                  <a:gd name="T105" fmla="*/ 3 h 421"/>
                  <a:gd name="T106" fmla="*/ 336 w 466"/>
                  <a:gd name="T107" fmla="*/ 2 h 421"/>
                  <a:gd name="T108" fmla="*/ 333 w 466"/>
                  <a:gd name="T109" fmla="*/ 0 h 421"/>
                  <a:gd name="T110" fmla="*/ 0 w 466"/>
                  <a:gd name="T111" fmla="*/ 194 h 421"/>
                  <a:gd name="T112" fmla="*/ 0 w 466"/>
                  <a:gd name="T113" fmla="*/ 194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6" h="421">
                    <a:moveTo>
                      <a:pt x="0" y="194"/>
                    </a:moveTo>
                    <a:lnTo>
                      <a:pt x="5" y="199"/>
                    </a:lnTo>
                    <a:lnTo>
                      <a:pt x="18" y="208"/>
                    </a:lnTo>
                    <a:lnTo>
                      <a:pt x="37" y="223"/>
                    </a:lnTo>
                    <a:lnTo>
                      <a:pt x="61" y="240"/>
                    </a:lnTo>
                    <a:lnTo>
                      <a:pt x="87" y="259"/>
                    </a:lnTo>
                    <a:lnTo>
                      <a:pt x="112" y="280"/>
                    </a:lnTo>
                    <a:lnTo>
                      <a:pt x="136" y="301"/>
                    </a:lnTo>
                    <a:lnTo>
                      <a:pt x="156" y="319"/>
                    </a:lnTo>
                    <a:lnTo>
                      <a:pt x="168" y="333"/>
                    </a:lnTo>
                    <a:lnTo>
                      <a:pt x="172" y="344"/>
                    </a:lnTo>
                    <a:lnTo>
                      <a:pt x="172" y="344"/>
                    </a:lnTo>
                    <a:lnTo>
                      <a:pt x="172" y="352"/>
                    </a:lnTo>
                    <a:lnTo>
                      <a:pt x="170" y="362"/>
                    </a:lnTo>
                    <a:lnTo>
                      <a:pt x="168" y="371"/>
                    </a:lnTo>
                    <a:lnTo>
                      <a:pt x="165" y="383"/>
                    </a:lnTo>
                    <a:lnTo>
                      <a:pt x="164" y="392"/>
                    </a:lnTo>
                    <a:lnTo>
                      <a:pt x="162" y="402"/>
                    </a:lnTo>
                    <a:lnTo>
                      <a:pt x="160" y="410"/>
                    </a:lnTo>
                    <a:lnTo>
                      <a:pt x="160" y="416"/>
                    </a:lnTo>
                    <a:lnTo>
                      <a:pt x="159" y="419"/>
                    </a:lnTo>
                    <a:lnTo>
                      <a:pt x="159" y="421"/>
                    </a:lnTo>
                    <a:lnTo>
                      <a:pt x="159" y="421"/>
                    </a:lnTo>
                    <a:lnTo>
                      <a:pt x="168" y="416"/>
                    </a:lnTo>
                    <a:lnTo>
                      <a:pt x="189" y="402"/>
                    </a:lnTo>
                    <a:lnTo>
                      <a:pt x="221" y="381"/>
                    </a:lnTo>
                    <a:lnTo>
                      <a:pt x="260" y="357"/>
                    </a:lnTo>
                    <a:lnTo>
                      <a:pt x="300" y="330"/>
                    </a:lnTo>
                    <a:lnTo>
                      <a:pt x="341" y="301"/>
                    </a:lnTo>
                    <a:lnTo>
                      <a:pt x="378" y="277"/>
                    </a:lnTo>
                    <a:lnTo>
                      <a:pt x="410" y="256"/>
                    </a:lnTo>
                    <a:lnTo>
                      <a:pt x="431" y="242"/>
                    </a:lnTo>
                    <a:lnTo>
                      <a:pt x="439" y="237"/>
                    </a:lnTo>
                    <a:lnTo>
                      <a:pt x="439" y="237"/>
                    </a:lnTo>
                    <a:lnTo>
                      <a:pt x="440" y="235"/>
                    </a:lnTo>
                    <a:lnTo>
                      <a:pt x="444" y="229"/>
                    </a:lnTo>
                    <a:lnTo>
                      <a:pt x="448" y="219"/>
                    </a:lnTo>
                    <a:lnTo>
                      <a:pt x="453" y="207"/>
                    </a:lnTo>
                    <a:lnTo>
                      <a:pt x="458" y="192"/>
                    </a:lnTo>
                    <a:lnTo>
                      <a:pt x="463" y="175"/>
                    </a:lnTo>
                    <a:lnTo>
                      <a:pt x="466" y="157"/>
                    </a:lnTo>
                    <a:lnTo>
                      <a:pt x="466" y="136"/>
                    </a:lnTo>
                    <a:lnTo>
                      <a:pt x="463" y="117"/>
                    </a:lnTo>
                    <a:lnTo>
                      <a:pt x="456" y="96"/>
                    </a:lnTo>
                    <a:lnTo>
                      <a:pt x="456" y="96"/>
                    </a:lnTo>
                    <a:lnTo>
                      <a:pt x="447" y="77"/>
                    </a:lnTo>
                    <a:lnTo>
                      <a:pt x="434" y="61"/>
                    </a:lnTo>
                    <a:lnTo>
                      <a:pt x="418" y="47"/>
                    </a:lnTo>
                    <a:lnTo>
                      <a:pt x="402" y="35"/>
                    </a:lnTo>
                    <a:lnTo>
                      <a:pt x="384" y="24"/>
                    </a:lnTo>
                    <a:lnTo>
                      <a:pt x="370" y="16"/>
                    </a:lnTo>
                    <a:lnTo>
                      <a:pt x="356" y="10"/>
                    </a:lnTo>
                    <a:lnTo>
                      <a:pt x="344" y="3"/>
                    </a:lnTo>
                    <a:lnTo>
                      <a:pt x="336" y="2"/>
                    </a:lnTo>
                    <a:lnTo>
                      <a:pt x="333" y="0"/>
                    </a:lnTo>
                    <a:lnTo>
                      <a:pt x="0" y="194"/>
                    </a:lnTo>
                    <a:lnTo>
                      <a:pt x="0" y="194"/>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68" name="Freeform 136"/>
              <p:cNvSpPr>
                <a:spLocks/>
              </p:cNvSpPr>
              <p:nvPr/>
            </p:nvSpPr>
            <p:spPr bwMode="auto">
              <a:xfrm>
                <a:off x="4317" y="2570"/>
                <a:ext cx="233" cy="210"/>
              </a:xfrm>
              <a:custGeom>
                <a:avLst/>
                <a:gdLst>
                  <a:gd name="T0" fmla="*/ 0 w 466"/>
                  <a:gd name="T1" fmla="*/ 194 h 421"/>
                  <a:gd name="T2" fmla="*/ 5 w 466"/>
                  <a:gd name="T3" fmla="*/ 199 h 421"/>
                  <a:gd name="T4" fmla="*/ 18 w 466"/>
                  <a:gd name="T5" fmla="*/ 208 h 421"/>
                  <a:gd name="T6" fmla="*/ 37 w 466"/>
                  <a:gd name="T7" fmla="*/ 223 h 421"/>
                  <a:gd name="T8" fmla="*/ 61 w 466"/>
                  <a:gd name="T9" fmla="*/ 240 h 421"/>
                  <a:gd name="T10" fmla="*/ 87 w 466"/>
                  <a:gd name="T11" fmla="*/ 259 h 421"/>
                  <a:gd name="T12" fmla="*/ 112 w 466"/>
                  <a:gd name="T13" fmla="*/ 280 h 421"/>
                  <a:gd name="T14" fmla="*/ 136 w 466"/>
                  <a:gd name="T15" fmla="*/ 301 h 421"/>
                  <a:gd name="T16" fmla="*/ 156 w 466"/>
                  <a:gd name="T17" fmla="*/ 319 h 421"/>
                  <a:gd name="T18" fmla="*/ 168 w 466"/>
                  <a:gd name="T19" fmla="*/ 333 h 421"/>
                  <a:gd name="T20" fmla="*/ 172 w 466"/>
                  <a:gd name="T21" fmla="*/ 344 h 421"/>
                  <a:gd name="T22" fmla="*/ 172 w 466"/>
                  <a:gd name="T23" fmla="*/ 344 h 421"/>
                  <a:gd name="T24" fmla="*/ 172 w 466"/>
                  <a:gd name="T25" fmla="*/ 352 h 421"/>
                  <a:gd name="T26" fmla="*/ 170 w 466"/>
                  <a:gd name="T27" fmla="*/ 362 h 421"/>
                  <a:gd name="T28" fmla="*/ 168 w 466"/>
                  <a:gd name="T29" fmla="*/ 371 h 421"/>
                  <a:gd name="T30" fmla="*/ 165 w 466"/>
                  <a:gd name="T31" fmla="*/ 383 h 421"/>
                  <a:gd name="T32" fmla="*/ 164 w 466"/>
                  <a:gd name="T33" fmla="*/ 392 h 421"/>
                  <a:gd name="T34" fmla="*/ 162 w 466"/>
                  <a:gd name="T35" fmla="*/ 402 h 421"/>
                  <a:gd name="T36" fmla="*/ 160 w 466"/>
                  <a:gd name="T37" fmla="*/ 410 h 421"/>
                  <a:gd name="T38" fmla="*/ 160 w 466"/>
                  <a:gd name="T39" fmla="*/ 416 h 421"/>
                  <a:gd name="T40" fmla="*/ 159 w 466"/>
                  <a:gd name="T41" fmla="*/ 419 h 421"/>
                  <a:gd name="T42" fmla="*/ 159 w 466"/>
                  <a:gd name="T43" fmla="*/ 421 h 421"/>
                  <a:gd name="T44" fmla="*/ 159 w 466"/>
                  <a:gd name="T45" fmla="*/ 421 h 421"/>
                  <a:gd name="T46" fmla="*/ 168 w 466"/>
                  <a:gd name="T47" fmla="*/ 416 h 421"/>
                  <a:gd name="T48" fmla="*/ 189 w 466"/>
                  <a:gd name="T49" fmla="*/ 402 h 421"/>
                  <a:gd name="T50" fmla="*/ 221 w 466"/>
                  <a:gd name="T51" fmla="*/ 381 h 421"/>
                  <a:gd name="T52" fmla="*/ 260 w 466"/>
                  <a:gd name="T53" fmla="*/ 357 h 421"/>
                  <a:gd name="T54" fmla="*/ 300 w 466"/>
                  <a:gd name="T55" fmla="*/ 330 h 421"/>
                  <a:gd name="T56" fmla="*/ 341 w 466"/>
                  <a:gd name="T57" fmla="*/ 301 h 421"/>
                  <a:gd name="T58" fmla="*/ 378 w 466"/>
                  <a:gd name="T59" fmla="*/ 277 h 421"/>
                  <a:gd name="T60" fmla="*/ 410 w 466"/>
                  <a:gd name="T61" fmla="*/ 256 h 421"/>
                  <a:gd name="T62" fmla="*/ 431 w 466"/>
                  <a:gd name="T63" fmla="*/ 242 h 421"/>
                  <a:gd name="T64" fmla="*/ 439 w 466"/>
                  <a:gd name="T65" fmla="*/ 237 h 421"/>
                  <a:gd name="T66" fmla="*/ 439 w 466"/>
                  <a:gd name="T67" fmla="*/ 237 h 421"/>
                  <a:gd name="T68" fmla="*/ 440 w 466"/>
                  <a:gd name="T69" fmla="*/ 235 h 421"/>
                  <a:gd name="T70" fmla="*/ 444 w 466"/>
                  <a:gd name="T71" fmla="*/ 229 h 421"/>
                  <a:gd name="T72" fmla="*/ 448 w 466"/>
                  <a:gd name="T73" fmla="*/ 219 h 421"/>
                  <a:gd name="T74" fmla="*/ 453 w 466"/>
                  <a:gd name="T75" fmla="*/ 207 h 421"/>
                  <a:gd name="T76" fmla="*/ 458 w 466"/>
                  <a:gd name="T77" fmla="*/ 192 h 421"/>
                  <a:gd name="T78" fmla="*/ 463 w 466"/>
                  <a:gd name="T79" fmla="*/ 175 h 421"/>
                  <a:gd name="T80" fmla="*/ 466 w 466"/>
                  <a:gd name="T81" fmla="*/ 157 h 421"/>
                  <a:gd name="T82" fmla="*/ 466 w 466"/>
                  <a:gd name="T83" fmla="*/ 136 h 421"/>
                  <a:gd name="T84" fmla="*/ 463 w 466"/>
                  <a:gd name="T85" fmla="*/ 117 h 421"/>
                  <a:gd name="T86" fmla="*/ 456 w 466"/>
                  <a:gd name="T87" fmla="*/ 96 h 421"/>
                  <a:gd name="T88" fmla="*/ 456 w 466"/>
                  <a:gd name="T89" fmla="*/ 96 h 421"/>
                  <a:gd name="T90" fmla="*/ 447 w 466"/>
                  <a:gd name="T91" fmla="*/ 77 h 421"/>
                  <a:gd name="T92" fmla="*/ 434 w 466"/>
                  <a:gd name="T93" fmla="*/ 61 h 421"/>
                  <a:gd name="T94" fmla="*/ 418 w 466"/>
                  <a:gd name="T95" fmla="*/ 47 h 421"/>
                  <a:gd name="T96" fmla="*/ 402 w 466"/>
                  <a:gd name="T97" fmla="*/ 35 h 421"/>
                  <a:gd name="T98" fmla="*/ 384 w 466"/>
                  <a:gd name="T99" fmla="*/ 24 h 421"/>
                  <a:gd name="T100" fmla="*/ 370 w 466"/>
                  <a:gd name="T101" fmla="*/ 16 h 421"/>
                  <a:gd name="T102" fmla="*/ 356 w 466"/>
                  <a:gd name="T103" fmla="*/ 10 h 421"/>
                  <a:gd name="T104" fmla="*/ 344 w 466"/>
                  <a:gd name="T105" fmla="*/ 3 h 421"/>
                  <a:gd name="T106" fmla="*/ 336 w 466"/>
                  <a:gd name="T107" fmla="*/ 2 h 421"/>
                  <a:gd name="T108" fmla="*/ 333 w 466"/>
                  <a:gd name="T109" fmla="*/ 0 h 421"/>
                  <a:gd name="T110" fmla="*/ 0 w 466"/>
                  <a:gd name="T111" fmla="*/ 194 h 421"/>
                  <a:gd name="T112" fmla="*/ 0 w 466"/>
                  <a:gd name="T113" fmla="*/ 194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6" h="421">
                    <a:moveTo>
                      <a:pt x="0" y="194"/>
                    </a:moveTo>
                    <a:lnTo>
                      <a:pt x="5" y="199"/>
                    </a:lnTo>
                    <a:lnTo>
                      <a:pt x="18" y="208"/>
                    </a:lnTo>
                    <a:lnTo>
                      <a:pt x="37" y="223"/>
                    </a:lnTo>
                    <a:lnTo>
                      <a:pt x="61" y="240"/>
                    </a:lnTo>
                    <a:lnTo>
                      <a:pt x="87" y="259"/>
                    </a:lnTo>
                    <a:lnTo>
                      <a:pt x="112" y="280"/>
                    </a:lnTo>
                    <a:lnTo>
                      <a:pt x="136" y="301"/>
                    </a:lnTo>
                    <a:lnTo>
                      <a:pt x="156" y="319"/>
                    </a:lnTo>
                    <a:lnTo>
                      <a:pt x="168" y="333"/>
                    </a:lnTo>
                    <a:lnTo>
                      <a:pt x="172" y="344"/>
                    </a:lnTo>
                    <a:lnTo>
                      <a:pt x="172" y="344"/>
                    </a:lnTo>
                    <a:lnTo>
                      <a:pt x="172" y="352"/>
                    </a:lnTo>
                    <a:lnTo>
                      <a:pt x="170" y="362"/>
                    </a:lnTo>
                    <a:lnTo>
                      <a:pt x="168" y="371"/>
                    </a:lnTo>
                    <a:lnTo>
                      <a:pt x="165" y="383"/>
                    </a:lnTo>
                    <a:lnTo>
                      <a:pt x="164" y="392"/>
                    </a:lnTo>
                    <a:lnTo>
                      <a:pt x="162" y="402"/>
                    </a:lnTo>
                    <a:lnTo>
                      <a:pt x="160" y="410"/>
                    </a:lnTo>
                    <a:lnTo>
                      <a:pt x="160" y="416"/>
                    </a:lnTo>
                    <a:lnTo>
                      <a:pt x="159" y="419"/>
                    </a:lnTo>
                    <a:lnTo>
                      <a:pt x="159" y="421"/>
                    </a:lnTo>
                    <a:lnTo>
                      <a:pt x="159" y="421"/>
                    </a:lnTo>
                    <a:lnTo>
                      <a:pt x="168" y="416"/>
                    </a:lnTo>
                    <a:lnTo>
                      <a:pt x="189" y="402"/>
                    </a:lnTo>
                    <a:lnTo>
                      <a:pt x="221" y="381"/>
                    </a:lnTo>
                    <a:lnTo>
                      <a:pt x="260" y="357"/>
                    </a:lnTo>
                    <a:lnTo>
                      <a:pt x="300" y="330"/>
                    </a:lnTo>
                    <a:lnTo>
                      <a:pt x="341" y="301"/>
                    </a:lnTo>
                    <a:lnTo>
                      <a:pt x="378" y="277"/>
                    </a:lnTo>
                    <a:lnTo>
                      <a:pt x="410" y="256"/>
                    </a:lnTo>
                    <a:lnTo>
                      <a:pt x="431" y="242"/>
                    </a:lnTo>
                    <a:lnTo>
                      <a:pt x="439" y="237"/>
                    </a:lnTo>
                    <a:lnTo>
                      <a:pt x="439" y="237"/>
                    </a:lnTo>
                    <a:lnTo>
                      <a:pt x="440" y="235"/>
                    </a:lnTo>
                    <a:lnTo>
                      <a:pt x="444" y="229"/>
                    </a:lnTo>
                    <a:lnTo>
                      <a:pt x="448" y="219"/>
                    </a:lnTo>
                    <a:lnTo>
                      <a:pt x="453" y="207"/>
                    </a:lnTo>
                    <a:lnTo>
                      <a:pt x="458" y="192"/>
                    </a:lnTo>
                    <a:lnTo>
                      <a:pt x="463" y="175"/>
                    </a:lnTo>
                    <a:lnTo>
                      <a:pt x="466" y="157"/>
                    </a:lnTo>
                    <a:lnTo>
                      <a:pt x="466" y="136"/>
                    </a:lnTo>
                    <a:lnTo>
                      <a:pt x="463" y="117"/>
                    </a:lnTo>
                    <a:lnTo>
                      <a:pt x="456" y="96"/>
                    </a:lnTo>
                    <a:lnTo>
                      <a:pt x="456" y="96"/>
                    </a:lnTo>
                    <a:lnTo>
                      <a:pt x="447" y="77"/>
                    </a:lnTo>
                    <a:lnTo>
                      <a:pt x="434" y="61"/>
                    </a:lnTo>
                    <a:lnTo>
                      <a:pt x="418" y="47"/>
                    </a:lnTo>
                    <a:lnTo>
                      <a:pt x="402" y="35"/>
                    </a:lnTo>
                    <a:lnTo>
                      <a:pt x="384" y="24"/>
                    </a:lnTo>
                    <a:lnTo>
                      <a:pt x="370" y="16"/>
                    </a:lnTo>
                    <a:lnTo>
                      <a:pt x="356" y="10"/>
                    </a:lnTo>
                    <a:lnTo>
                      <a:pt x="344" y="3"/>
                    </a:lnTo>
                    <a:lnTo>
                      <a:pt x="336" y="2"/>
                    </a:lnTo>
                    <a:lnTo>
                      <a:pt x="333" y="0"/>
                    </a:lnTo>
                    <a:lnTo>
                      <a:pt x="0" y="194"/>
                    </a:lnTo>
                    <a:lnTo>
                      <a:pt x="0" y="194"/>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69" name="Freeform 137"/>
              <p:cNvSpPr>
                <a:spLocks/>
              </p:cNvSpPr>
              <p:nvPr/>
            </p:nvSpPr>
            <p:spPr bwMode="auto">
              <a:xfrm>
                <a:off x="3755" y="2486"/>
                <a:ext cx="426" cy="947"/>
              </a:xfrm>
              <a:custGeom>
                <a:avLst/>
                <a:gdLst>
                  <a:gd name="T0" fmla="*/ 54 w 851"/>
                  <a:gd name="T1" fmla="*/ 1809 h 1893"/>
                  <a:gd name="T2" fmla="*/ 770 w 851"/>
                  <a:gd name="T3" fmla="*/ 1157 h 1893"/>
                  <a:gd name="T4" fmla="*/ 770 w 851"/>
                  <a:gd name="T5" fmla="*/ 1157 h 1893"/>
                  <a:gd name="T6" fmla="*/ 773 w 851"/>
                  <a:gd name="T7" fmla="*/ 1153 h 1893"/>
                  <a:gd name="T8" fmla="*/ 778 w 851"/>
                  <a:gd name="T9" fmla="*/ 1147 h 1893"/>
                  <a:gd name="T10" fmla="*/ 784 w 851"/>
                  <a:gd name="T11" fmla="*/ 1137 h 1893"/>
                  <a:gd name="T12" fmla="*/ 789 w 851"/>
                  <a:gd name="T13" fmla="*/ 1128 h 1893"/>
                  <a:gd name="T14" fmla="*/ 790 w 851"/>
                  <a:gd name="T15" fmla="*/ 1121 h 1893"/>
                  <a:gd name="T16" fmla="*/ 792 w 851"/>
                  <a:gd name="T17" fmla="*/ 1110 h 1893"/>
                  <a:gd name="T18" fmla="*/ 792 w 851"/>
                  <a:gd name="T19" fmla="*/ 1097 h 1893"/>
                  <a:gd name="T20" fmla="*/ 790 w 851"/>
                  <a:gd name="T21" fmla="*/ 1088 h 1893"/>
                  <a:gd name="T22" fmla="*/ 787 w 851"/>
                  <a:gd name="T23" fmla="*/ 1080 h 1893"/>
                  <a:gd name="T24" fmla="*/ 787 w 851"/>
                  <a:gd name="T25" fmla="*/ 1077 h 1893"/>
                  <a:gd name="T26" fmla="*/ 592 w 851"/>
                  <a:gd name="T27" fmla="*/ 0 h 1893"/>
                  <a:gd name="T28" fmla="*/ 846 w 851"/>
                  <a:gd name="T29" fmla="*/ 1088 h 1893"/>
                  <a:gd name="T30" fmla="*/ 848 w 851"/>
                  <a:gd name="T31" fmla="*/ 1091 h 1893"/>
                  <a:gd name="T32" fmla="*/ 850 w 851"/>
                  <a:gd name="T33" fmla="*/ 1097 h 1893"/>
                  <a:gd name="T34" fmla="*/ 851 w 851"/>
                  <a:gd name="T35" fmla="*/ 1105 h 1893"/>
                  <a:gd name="T36" fmla="*/ 851 w 851"/>
                  <a:gd name="T37" fmla="*/ 1118 h 1893"/>
                  <a:gd name="T38" fmla="*/ 851 w 851"/>
                  <a:gd name="T39" fmla="*/ 1131 h 1893"/>
                  <a:gd name="T40" fmla="*/ 850 w 851"/>
                  <a:gd name="T41" fmla="*/ 1137 h 1893"/>
                  <a:gd name="T42" fmla="*/ 843 w 851"/>
                  <a:gd name="T43" fmla="*/ 1152 h 1893"/>
                  <a:gd name="T44" fmla="*/ 835 w 851"/>
                  <a:gd name="T45" fmla="*/ 1165 h 1893"/>
                  <a:gd name="T46" fmla="*/ 827 w 851"/>
                  <a:gd name="T47" fmla="*/ 1174 h 1893"/>
                  <a:gd name="T48" fmla="*/ 822 w 851"/>
                  <a:gd name="T49" fmla="*/ 1181 h 1893"/>
                  <a:gd name="T50" fmla="*/ 65 w 851"/>
                  <a:gd name="T51" fmla="*/ 1877 h 1893"/>
                  <a:gd name="T52" fmla="*/ 65 w 851"/>
                  <a:gd name="T53" fmla="*/ 1877 h 1893"/>
                  <a:gd name="T54" fmla="*/ 61 w 851"/>
                  <a:gd name="T55" fmla="*/ 1881 h 1893"/>
                  <a:gd name="T56" fmla="*/ 51 w 851"/>
                  <a:gd name="T57" fmla="*/ 1888 h 1893"/>
                  <a:gd name="T58" fmla="*/ 40 w 851"/>
                  <a:gd name="T59" fmla="*/ 1893 h 1893"/>
                  <a:gd name="T60" fmla="*/ 27 w 851"/>
                  <a:gd name="T61" fmla="*/ 1893 h 1893"/>
                  <a:gd name="T62" fmla="*/ 19 w 851"/>
                  <a:gd name="T63" fmla="*/ 1889 h 1893"/>
                  <a:gd name="T64" fmla="*/ 9 w 851"/>
                  <a:gd name="T65" fmla="*/ 1880 h 1893"/>
                  <a:gd name="T66" fmla="*/ 3 w 851"/>
                  <a:gd name="T67" fmla="*/ 1865 h 1893"/>
                  <a:gd name="T68" fmla="*/ 0 w 851"/>
                  <a:gd name="T69" fmla="*/ 1851 h 1893"/>
                  <a:gd name="T70" fmla="*/ 0 w 851"/>
                  <a:gd name="T71" fmla="*/ 1841 h 1893"/>
                  <a:gd name="T72" fmla="*/ 0 w 851"/>
                  <a:gd name="T73" fmla="*/ 1837 h 1893"/>
                  <a:gd name="T74" fmla="*/ 117 w 851"/>
                  <a:gd name="T75" fmla="*/ 462 h 1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51" h="1893">
                    <a:moveTo>
                      <a:pt x="117" y="462"/>
                    </a:moveTo>
                    <a:lnTo>
                      <a:pt x="54" y="1809"/>
                    </a:lnTo>
                    <a:lnTo>
                      <a:pt x="59" y="1806"/>
                    </a:lnTo>
                    <a:lnTo>
                      <a:pt x="770" y="1157"/>
                    </a:lnTo>
                    <a:lnTo>
                      <a:pt x="770" y="1157"/>
                    </a:lnTo>
                    <a:lnTo>
                      <a:pt x="770" y="1157"/>
                    </a:lnTo>
                    <a:lnTo>
                      <a:pt x="771" y="1155"/>
                    </a:lnTo>
                    <a:lnTo>
                      <a:pt x="773" y="1153"/>
                    </a:lnTo>
                    <a:lnTo>
                      <a:pt x="776" y="1150"/>
                    </a:lnTo>
                    <a:lnTo>
                      <a:pt x="778" y="1147"/>
                    </a:lnTo>
                    <a:lnTo>
                      <a:pt x="781" y="1142"/>
                    </a:lnTo>
                    <a:lnTo>
                      <a:pt x="784" y="1137"/>
                    </a:lnTo>
                    <a:lnTo>
                      <a:pt x="787" y="1133"/>
                    </a:lnTo>
                    <a:lnTo>
                      <a:pt x="789" y="1128"/>
                    </a:lnTo>
                    <a:lnTo>
                      <a:pt x="790" y="1121"/>
                    </a:lnTo>
                    <a:lnTo>
                      <a:pt x="790" y="1121"/>
                    </a:lnTo>
                    <a:lnTo>
                      <a:pt x="792" y="1117"/>
                    </a:lnTo>
                    <a:lnTo>
                      <a:pt x="792" y="1110"/>
                    </a:lnTo>
                    <a:lnTo>
                      <a:pt x="792" y="1104"/>
                    </a:lnTo>
                    <a:lnTo>
                      <a:pt x="792" y="1097"/>
                    </a:lnTo>
                    <a:lnTo>
                      <a:pt x="790" y="1093"/>
                    </a:lnTo>
                    <a:lnTo>
                      <a:pt x="790" y="1088"/>
                    </a:lnTo>
                    <a:lnTo>
                      <a:pt x="789" y="1083"/>
                    </a:lnTo>
                    <a:lnTo>
                      <a:pt x="787" y="1080"/>
                    </a:lnTo>
                    <a:lnTo>
                      <a:pt x="787" y="1077"/>
                    </a:lnTo>
                    <a:lnTo>
                      <a:pt x="787" y="1077"/>
                    </a:lnTo>
                    <a:lnTo>
                      <a:pt x="538" y="8"/>
                    </a:lnTo>
                    <a:lnTo>
                      <a:pt x="592" y="0"/>
                    </a:lnTo>
                    <a:lnTo>
                      <a:pt x="846" y="1088"/>
                    </a:lnTo>
                    <a:lnTo>
                      <a:pt x="846" y="1088"/>
                    </a:lnTo>
                    <a:lnTo>
                      <a:pt x="846" y="1089"/>
                    </a:lnTo>
                    <a:lnTo>
                      <a:pt x="848" y="1091"/>
                    </a:lnTo>
                    <a:lnTo>
                      <a:pt x="848" y="1093"/>
                    </a:lnTo>
                    <a:lnTo>
                      <a:pt x="850" y="1097"/>
                    </a:lnTo>
                    <a:lnTo>
                      <a:pt x="850" y="1101"/>
                    </a:lnTo>
                    <a:lnTo>
                      <a:pt x="851" y="1105"/>
                    </a:lnTo>
                    <a:lnTo>
                      <a:pt x="851" y="1112"/>
                    </a:lnTo>
                    <a:lnTo>
                      <a:pt x="851" y="1118"/>
                    </a:lnTo>
                    <a:lnTo>
                      <a:pt x="851" y="1125"/>
                    </a:lnTo>
                    <a:lnTo>
                      <a:pt x="851" y="1131"/>
                    </a:lnTo>
                    <a:lnTo>
                      <a:pt x="851" y="1131"/>
                    </a:lnTo>
                    <a:lnTo>
                      <a:pt x="850" y="1137"/>
                    </a:lnTo>
                    <a:lnTo>
                      <a:pt x="846" y="1145"/>
                    </a:lnTo>
                    <a:lnTo>
                      <a:pt x="843" y="1152"/>
                    </a:lnTo>
                    <a:lnTo>
                      <a:pt x="840" y="1158"/>
                    </a:lnTo>
                    <a:lnTo>
                      <a:pt x="835" y="1165"/>
                    </a:lnTo>
                    <a:lnTo>
                      <a:pt x="832" y="1171"/>
                    </a:lnTo>
                    <a:lnTo>
                      <a:pt x="827" y="1174"/>
                    </a:lnTo>
                    <a:lnTo>
                      <a:pt x="826" y="1179"/>
                    </a:lnTo>
                    <a:lnTo>
                      <a:pt x="822" y="1181"/>
                    </a:lnTo>
                    <a:lnTo>
                      <a:pt x="822" y="1182"/>
                    </a:lnTo>
                    <a:lnTo>
                      <a:pt x="65" y="1877"/>
                    </a:lnTo>
                    <a:lnTo>
                      <a:pt x="65" y="1877"/>
                    </a:lnTo>
                    <a:lnTo>
                      <a:pt x="65" y="1877"/>
                    </a:lnTo>
                    <a:lnTo>
                      <a:pt x="64" y="1878"/>
                    </a:lnTo>
                    <a:lnTo>
                      <a:pt x="61" y="1881"/>
                    </a:lnTo>
                    <a:lnTo>
                      <a:pt x="56" y="1885"/>
                    </a:lnTo>
                    <a:lnTo>
                      <a:pt x="51" y="1888"/>
                    </a:lnTo>
                    <a:lnTo>
                      <a:pt x="46" y="1891"/>
                    </a:lnTo>
                    <a:lnTo>
                      <a:pt x="40" y="1893"/>
                    </a:lnTo>
                    <a:lnTo>
                      <a:pt x="33" y="1893"/>
                    </a:lnTo>
                    <a:lnTo>
                      <a:pt x="27" y="1893"/>
                    </a:lnTo>
                    <a:lnTo>
                      <a:pt x="19" y="1889"/>
                    </a:lnTo>
                    <a:lnTo>
                      <a:pt x="19" y="1889"/>
                    </a:lnTo>
                    <a:lnTo>
                      <a:pt x="14" y="1885"/>
                    </a:lnTo>
                    <a:lnTo>
                      <a:pt x="9" y="1880"/>
                    </a:lnTo>
                    <a:lnTo>
                      <a:pt x="5" y="1873"/>
                    </a:lnTo>
                    <a:lnTo>
                      <a:pt x="3" y="1865"/>
                    </a:lnTo>
                    <a:lnTo>
                      <a:pt x="1" y="1859"/>
                    </a:lnTo>
                    <a:lnTo>
                      <a:pt x="0" y="1851"/>
                    </a:lnTo>
                    <a:lnTo>
                      <a:pt x="0" y="1846"/>
                    </a:lnTo>
                    <a:lnTo>
                      <a:pt x="0" y="1841"/>
                    </a:lnTo>
                    <a:lnTo>
                      <a:pt x="0" y="1838"/>
                    </a:lnTo>
                    <a:lnTo>
                      <a:pt x="0" y="1837"/>
                    </a:lnTo>
                    <a:lnTo>
                      <a:pt x="61" y="467"/>
                    </a:lnTo>
                    <a:lnTo>
                      <a:pt x="117" y="462"/>
                    </a:lnTo>
                    <a:close/>
                  </a:path>
                </a:pathLst>
              </a:custGeom>
              <a:solidFill>
                <a:srgbClr val="D8D8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70" name="Freeform 138"/>
              <p:cNvSpPr>
                <a:spLocks/>
              </p:cNvSpPr>
              <p:nvPr/>
            </p:nvSpPr>
            <p:spPr bwMode="auto">
              <a:xfrm>
                <a:off x="3755" y="2486"/>
                <a:ext cx="426" cy="947"/>
              </a:xfrm>
              <a:custGeom>
                <a:avLst/>
                <a:gdLst>
                  <a:gd name="T0" fmla="*/ 54 w 851"/>
                  <a:gd name="T1" fmla="*/ 1809 h 1893"/>
                  <a:gd name="T2" fmla="*/ 770 w 851"/>
                  <a:gd name="T3" fmla="*/ 1157 h 1893"/>
                  <a:gd name="T4" fmla="*/ 770 w 851"/>
                  <a:gd name="T5" fmla="*/ 1157 h 1893"/>
                  <a:gd name="T6" fmla="*/ 773 w 851"/>
                  <a:gd name="T7" fmla="*/ 1153 h 1893"/>
                  <a:gd name="T8" fmla="*/ 778 w 851"/>
                  <a:gd name="T9" fmla="*/ 1147 h 1893"/>
                  <a:gd name="T10" fmla="*/ 784 w 851"/>
                  <a:gd name="T11" fmla="*/ 1137 h 1893"/>
                  <a:gd name="T12" fmla="*/ 789 w 851"/>
                  <a:gd name="T13" fmla="*/ 1128 h 1893"/>
                  <a:gd name="T14" fmla="*/ 790 w 851"/>
                  <a:gd name="T15" fmla="*/ 1121 h 1893"/>
                  <a:gd name="T16" fmla="*/ 792 w 851"/>
                  <a:gd name="T17" fmla="*/ 1110 h 1893"/>
                  <a:gd name="T18" fmla="*/ 792 w 851"/>
                  <a:gd name="T19" fmla="*/ 1097 h 1893"/>
                  <a:gd name="T20" fmla="*/ 790 w 851"/>
                  <a:gd name="T21" fmla="*/ 1088 h 1893"/>
                  <a:gd name="T22" fmla="*/ 787 w 851"/>
                  <a:gd name="T23" fmla="*/ 1080 h 1893"/>
                  <a:gd name="T24" fmla="*/ 787 w 851"/>
                  <a:gd name="T25" fmla="*/ 1077 h 1893"/>
                  <a:gd name="T26" fmla="*/ 592 w 851"/>
                  <a:gd name="T27" fmla="*/ 0 h 1893"/>
                  <a:gd name="T28" fmla="*/ 846 w 851"/>
                  <a:gd name="T29" fmla="*/ 1088 h 1893"/>
                  <a:gd name="T30" fmla="*/ 848 w 851"/>
                  <a:gd name="T31" fmla="*/ 1091 h 1893"/>
                  <a:gd name="T32" fmla="*/ 850 w 851"/>
                  <a:gd name="T33" fmla="*/ 1097 h 1893"/>
                  <a:gd name="T34" fmla="*/ 851 w 851"/>
                  <a:gd name="T35" fmla="*/ 1105 h 1893"/>
                  <a:gd name="T36" fmla="*/ 851 w 851"/>
                  <a:gd name="T37" fmla="*/ 1118 h 1893"/>
                  <a:gd name="T38" fmla="*/ 851 w 851"/>
                  <a:gd name="T39" fmla="*/ 1131 h 1893"/>
                  <a:gd name="T40" fmla="*/ 850 w 851"/>
                  <a:gd name="T41" fmla="*/ 1137 h 1893"/>
                  <a:gd name="T42" fmla="*/ 843 w 851"/>
                  <a:gd name="T43" fmla="*/ 1152 h 1893"/>
                  <a:gd name="T44" fmla="*/ 835 w 851"/>
                  <a:gd name="T45" fmla="*/ 1165 h 1893"/>
                  <a:gd name="T46" fmla="*/ 827 w 851"/>
                  <a:gd name="T47" fmla="*/ 1174 h 1893"/>
                  <a:gd name="T48" fmla="*/ 822 w 851"/>
                  <a:gd name="T49" fmla="*/ 1181 h 1893"/>
                  <a:gd name="T50" fmla="*/ 65 w 851"/>
                  <a:gd name="T51" fmla="*/ 1877 h 1893"/>
                  <a:gd name="T52" fmla="*/ 65 w 851"/>
                  <a:gd name="T53" fmla="*/ 1877 h 1893"/>
                  <a:gd name="T54" fmla="*/ 61 w 851"/>
                  <a:gd name="T55" fmla="*/ 1881 h 1893"/>
                  <a:gd name="T56" fmla="*/ 51 w 851"/>
                  <a:gd name="T57" fmla="*/ 1888 h 1893"/>
                  <a:gd name="T58" fmla="*/ 40 w 851"/>
                  <a:gd name="T59" fmla="*/ 1893 h 1893"/>
                  <a:gd name="T60" fmla="*/ 27 w 851"/>
                  <a:gd name="T61" fmla="*/ 1893 h 1893"/>
                  <a:gd name="T62" fmla="*/ 19 w 851"/>
                  <a:gd name="T63" fmla="*/ 1889 h 1893"/>
                  <a:gd name="T64" fmla="*/ 9 w 851"/>
                  <a:gd name="T65" fmla="*/ 1880 h 1893"/>
                  <a:gd name="T66" fmla="*/ 3 w 851"/>
                  <a:gd name="T67" fmla="*/ 1865 h 1893"/>
                  <a:gd name="T68" fmla="*/ 0 w 851"/>
                  <a:gd name="T69" fmla="*/ 1851 h 1893"/>
                  <a:gd name="T70" fmla="*/ 0 w 851"/>
                  <a:gd name="T71" fmla="*/ 1841 h 1893"/>
                  <a:gd name="T72" fmla="*/ 0 w 851"/>
                  <a:gd name="T73" fmla="*/ 1837 h 1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51" h="1893">
                    <a:moveTo>
                      <a:pt x="117" y="462"/>
                    </a:moveTo>
                    <a:lnTo>
                      <a:pt x="54" y="1809"/>
                    </a:lnTo>
                    <a:lnTo>
                      <a:pt x="59" y="1806"/>
                    </a:lnTo>
                    <a:lnTo>
                      <a:pt x="770" y="1157"/>
                    </a:lnTo>
                    <a:lnTo>
                      <a:pt x="770" y="1157"/>
                    </a:lnTo>
                    <a:lnTo>
                      <a:pt x="770" y="1157"/>
                    </a:lnTo>
                    <a:lnTo>
                      <a:pt x="771" y="1155"/>
                    </a:lnTo>
                    <a:lnTo>
                      <a:pt x="773" y="1153"/>
                    </a:lnTo>
                    <a:lnTo>
                      <a:pt x="776" y="1150"/>
                    </a:lnTo>
                    <a:lnTo>
                      <a:pt x="778" y="1147"/>
                    </a:lnTo>
                    <a:lnTo>
                      <a:pt x="781" y="1142"/>
                    </a:lnTo>
                    <a:lnTo>
                      <a:pt x="784" y="1137"/>
                    </a:lnTo>
                    <a:lnTo>
                      <a:pt x="787" y="1133"/>
                    </a:lnTo>
                    <a:lnTo>
                      <a:pt x="789" y="1128"/>
                    </a:lnTo>
                    <a:lnTo>
                      <a:pt x="790" y="1121"/>
                    </a:lnTo>
                    <a:lnTo>
                      <a:pt x="790" y="1121"/>
                    </a:lnTo>
                    <a:lnTo>
                      <a:pt x="792" y="1117"/>
                    </a:lnTo>
                    <a:lnTo>
                      <a:pt x="792" y="1110"/>
                    </a:lnTo>
                    <a:lnTo>
                      <a:pt x="792" y="1104"/>
                    </a:lnTo>
                    <a:lnTo>
                      <a:pt x="792" y="1097"/>
                    </a:lnTo>
                    <a:lnTo>
                      <a:pt x="790" y="1093"/>
                    </a:lnTo>
                    <a:lnTo>
                      <a:pt x="790" y="1088"/>
                    </a:lnTo>
                    <a:lnTo>
                      <a:pt x="789" y="1083"/>
                    </a:lnTo>
                    <a:lnTo>
                      <a:pt x="787" y="1080"/>
                    </a:lnTo>
                    <a:lnTo>
                      <a:pt x="787" y="1077"/>
                    </a:lnTo>
                    <a:lnTo>
                      <a:pt x="787" y="1077"/>
                    </a:lnTo>
                    <a:lnTo>
                      <a:pt x="538" y="8"/>
                    </a:lnTo>
                    <a:lnTo>
                      <a:pt x="592" y="0"/>
                    </a:lnTo>
                    <a:lnTo>
                      <a:pt x="846" y="1088"/>
                    </a:lnTo>
                    <a:lnTo>
                      <a:pt x="846" y="1088"/>
                    </a:lnTo>
                    <a:lnTo>
                      <a:pt x="846" y="1089"/>
                    </a:lnTo>
                    <a:lnTo>
                      <a:pt x="848" y="1091"/>
                    </a:lnTo>
                    <a:lnTo>
                      <a:pt x="848" y="1093"/>
                    </a:lnTo>
                    <a:lnTo>
                      <a:pt x="850" y="1097"/>
                    </a:lnTo>
                    <a:lnTo>
                      <a:pt x="850" y="1101"/>
                    </a:lnTo>
                    <a:lnTo>
                      <a:pt x="851" y="1105"/>
                    </a:lnTo>
                    <a:lnTo>
                      <a:pt x="851" y="1112"/>
                    </a:lnTo>
                    <a:lnTo>
                      <a:pt x="851" y="1118"/>
                    </a:lnTo>
                    <a:lnTo>
                      <a:pt x="851" y="1125"/>
                    </a:lnTo>
                    <a:lnTo>
                      <a:pt x="851" y="1131"/>
                    </a:lnTo>
                    <a:lnTo>
                      <a:pt x="851" y="1131"/>
                    </a:lnTo>
                    <a:lnTo>
                      <a:pt x="850" y="1137"/>
                    </a:lnTo>
                    <a:lnTo>
                      <a:pt x="846" y="1145"/>
                    </a:lnTo>
                    <a:lnTo>
                      <a:pt x="843" y="1152"/>
                    </a:lnTo>
                    <a:lnTo>
                      <a:pt x="840" y="1158"/>
                    </a:lnTo>
                    <a:lnTo>
                      <a:pt x="835" y="1165"/>
                    </a:lnTo>
                    <a:lnTo>
                      <a:pt x="832" y="1171"/>
                    </a:lnTo>
                    <a:lnTo>
                      <a:pt x="827" y="1174"/>
                    </a:lnTo>
                    <a:lnTo>
                      <a:pt x="826" y="1179"/>
                    </a:lnTo>
                    <a:lnTo>
                      <a:pt x="822" y="1181"/>
                    </a:lnTo>
                    <a:lnTo>
                      <a:pt x="822" y="1182"/>
                    </a:lnTo>
                    <a:lnTo>
                      <a:pt x="65" y="1877"/>
                    </a:lnTo>
                    <a:lnTo>
                      <a:pt x="65" y="1877"/>
                    </a:lnTo>
                    <a:lnTo>
                      <a:pt x="65" y="1877"/>
                    </a:lnTo>
                    <a:lnTo>
                      <a:pt x="64" y="1878"/>
                    </a:lnTo>
                    <a:lnTo>
                      <a:pt x="61" y="1881"/>
                    </a:lnTo>
                    <a:lnTo>
                      <a:pt x="56" y="1885"/>
                    </a:lnTo>
                    <a:lnTo>
                      <a:pt x="51" y="1888"/>
                    </a:lnTo>
                    <a:lnTo>
                      <a:pt x="46" y="1891"/>
                    </a:lnTo>
                    <a:lnTo>
                      <a:pt x="40" y="1893"/>
                    </a:lnTo>
                    <a:lnTo>
                      <a:pt x="33" y="1893"/>
                    </a:lnTo>
                    <a:lnTo>
                      <a:pt x="27" y="1893"/>
                    </a:lnTo>
                    <a:lnTo>
                      <a:pt x="19" y="1889"/>
                    </a:lnTo>
                    <a:lnTo>
                      <a:pt x="19" y="1889"/>
                    </a:lnTo>
                    <a:lnTo>
                      <a:pt x="14" y="1885"/>
                    </a:lnTo>
                    <a:lnTo>
                      <a:pt x="9" y="1880"/>
                    </a:lnTo>
                    <a:lnTo>
                      <a:pt x="5" y="1873"/>
                    </a:lnTo>
                    <a:lnTo>
                      <a:pt x="3" y="1865"/>
                    </a:lnTo>
                    <a:lnTo>
                      <a:pt x="1" y="1859"/>
                    </a:lnTo>
                    <a:lnTo>
                      <a:pt x="0" y="1851"/>
                    </a:lnTo>
                    <a:lnTo>
                      <a:pt x="0" y="1846"/>
                    </a:lnTo>
                    <a:lnTo>
                      <a:pt x="0" y="1841"/>
                    </a:lnTo>
                    <a:lnTo>
                      <a:pt x="0" y="1838"/>
                    </a:lnTo>
                    <a:lnTo>
                      <a:pt x="0" y="1837"/>
                    </a:lnTo>
                    <a:lnTo>
                      <a:pt x="61" y="467"/>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71" name="Freeform 139"/>
              <p:cNvSpPr>
                <a:spLocks/>
              </p:cNvSpPr>
              <p:nvPr/>
            </p:nvSpPr>
            <p:spPr bwMode="auto">
              <a:xfrm>
                <a:off x="3563" y="2563"/>
                <a:ext cx="126" cy="73"/>
              </a:xfrm>
              <a:custGeom>
                <a:avLst/>
                <a:gdLst>
                  <a:gd name="T0" fmla="*/ 0 w 253"/>
                  <a:gd name="T1" fmla="*/ 74 h 146"/>
                  <a:gd name="T2" fmla="*/ 11 w 253"/>
                  <a:gd name="T3" fmla="*/ 88 h 146"/>
                  <a:gd name="T4" fmla="*/ 25 w 253"/>
                  <a:gd name="T5" fmla="*/ 100 h 146"/>
                  <a:gd name="T6" fmla="*/ 40 w 253"/>
                  <a:gd name="T7" fmla="*/ 111 h 146"/>
                  <a:gd name="T8" fmla="*/ 54 w 253"/>
                  <a:gd name="T9" fmla="*/ 122 h 146"/>
                  <a:gd name="T10" fmla="*/ 69 w 253"/>
                  <a:gd name="T11" fmla="*/ 130 h 146"/>
                  <a:gd name="T12" fmla="*/ 83 w 253"/>
                  <a:gd name="T13" fmla="*/ 136 h 146"/>
                  <a:gd name="T14" fmla="*/ 97 w 253"/>
                  <a:gd name="T15" fmla="*/ 143 h 146"/>
                  <a:gd name="T16" fmla="*/ 110 w 253"/>
                  <a:gd name="T17" fmla="*/ 144 h 146"/>
                  <a:gd name="T18" fmla="*/ 123 w 253"/>
                  <a:gd name="T19" fmla="*/ 146 h 146"/>
                  <a:gd name="T20" fmla="*/ 134 w 253"/>
                  <a:gd name="T21" fmla="*/ 144 h 146"/>
                  <a:gd name="T22" fmla="*/ 134 w 253"/>
                  <a:gd name="T23" fmla="*/ 144 h 146"/>
                  <a:gd name="T24" fmla="*/ 145 w 253"/>
                  <a:gd name="T25" fmla="*/ 141 h 146"/>
                  <a:gd name="T26" fmla="*/ 160 w 253"/>
                  <a:gd name="T27" fmla="*/ 135 h 146"/>
                  <a:gd name="T28" fmla="*/ 176 w 253"/>
                  <a:gd name="T29" fmla="*/ 128 h 146"/>
                  <a:gd name="T30" fmla="*/ 192 w 253"/>
                  <a:gd name="T31" fmla="*/ 119 h 146"/>
                  <a:gd name="T32" fmla="*/ 208 w 253"/>
                  <a:gd name="T33" fmla="*/ 109 h 146"/>
                  <a:gd name="T34" fmla="*/ 224 w 253"/>
                  <a:gd name="T35" fmla="*/ 98 h 146"/>
                  <a:gd name="T36" fmla="*/ 237 w 253"/>
                  <a:gd name="T37" fmla="*/ 87 h 146"/>
                  <a:gd name="T38" fmla="*/ 246 w 253"/>
                  <a:gd name="T39" fmla="*/ 74 h 146"/>
                  <a:gd name="T40" fmla="*/ 253 w 253"/>
                  <a:gd name="T41" fmla="*/ 60 h 146"/>
                  <a:gd name="T42" fmla="*/ 253 w 253"/>
                  <a:gd name="T43" fmla="*/ 45 h 146"/>
                  <a:gd name="T44" fmla="*/ 253 w 253"/>
                  <a:gd name="T45" fmla="*/ 45 h 146"/>
                  <a:gd name="T46" fmla="*/ 246 w 253"/>
                  <a:gd name="T47" fmla="*/ 31 h 146"/>
                  <a:gd name="T48" fmla="*/ 233 w 253"/>
                  <a:gd name="T49" fmla="*/ 21 h 146"/>
                  <a:gd name="T50" fmla="*/ 213 w 253"/>
                  <a:gd name="T51" fmla="*/ 13 h 146"/>
                  <a:gd name="T52" fmla="*/ 190 w 253"/>
                  <a:gd name="T53" fmla="*/ 7 h 146"/>
                  <a:gd name="T54" fmla="*/ 165 w 253"/>
                  <a:gd name="T55" fmla="*/ 4 h 146"/>
                  <a:gd name="T56" fmla="*/ 139 w 253"/>
                  <a:gd name="T57" fmla="*/ 2 h 146"/>
                  <a:gd name="T58" fmla="*/ 115 w 253"/>
                  <a:gd name="T59" fmla="*/ 0 h 146"/>
                  <a:gd name="T60" fmla="*/ 96 w 253"/>
                  <a:gd name="T61" fmla="*/ 0 h 146"/>
                  <a:gd name="T62" fmla="*/ 83 w 253"/>
                  <a:gd name="T63" fmla="*/ 0 h 146"/>
                  <a:gd name="T64" fmla="*/ 78 w 253"/>
                  <a:gd name="T65" fmla="*/ 0 h 146"/>
                  <a:gd name="T66" fmla="*/ 0 w 253"/>
                  <a:gd name="T67" fmla="*/ 74 h 146"/>
                  <a:gd name="T68" fmla="*/ 0 w 253"/>
                  <a:gd name="T69" fmla="*/ 7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3" h="146">
                    <a:moveTo>
                      <a:pt x="0" y="74"/>
                    </a:moveTo>
                    <a:lnTo>
                      <a:pt x="11" y="88"/>
                    </a:lnTo>
                    <a:lnTo>
                      <a:pt x="25" y="100"/>
                    </a:lnTo>
                    <a:lnTo>
                      <a:pt x="40" y="111"/>
                    </a:lnTo>
                    <a:lnTo>
                      <a:pt x="54" y="122"/>
                    </a:lnTo>
                    <a:lnTo>
                      <a:pt x="69" y="130"/>
                    </a:lnTo>
                    <a:lnTo>
                      <a:pt x="83" y="136"/>
                    </a:lnTo>
                    <a:lnTo>
                      <a:pt x="97" y="143"/>
                    </a:lnTo>
                    <a:lnTo>
                      <a:pt x="110" y="144"/>
                    </a:lnTo>
                    <a:lnTo>
                      <a:pt x="123" y="146"/>
                    </a:lnTo>
                    <a:lnTo>
                      <a:pt x="134" y="144"/>
                    </a:lnTo>
                    <a:lnTo>
                      <a:pt x="134" y="144"/>
                    </a:lnTo>
                    <a:lnTo>
                      <a:pt x="145" y="141"/>
                    </a:lnTo>
                    <a:lnTo>
                      <a:pt x="160" y="135"/>
                    </a:lnTo>
                    <a:lnTo>
                      <a:pt x="176" y="128"/>
                    </a:lnTo>
                    <a:lnTo>
                      <a:pt x="192" y="119"/>
                    </a:lnTo>
                    <a:lnTo>
                      <a:pt x="208" y="109"/>
                    </a:lnTo>
                    <a:lnTo>
                      <a:pt x="224" y="98"/>
                    </a:lnTo>
                    <a:lnTo>
                      <a:pt x="237" y="87"/>
                    </a:lnTo>
                    <a:lnTo>
                      <a:pt x="246" y="74"/>
                    </a:lnTo>
                    <a:lnTo>
                      <a:pt x="253" y="60"/>
                    </a:lnTo>
                    <a:lnTo>
                      <a:pt x="253" y="45"/>
                    </a:lnTo>
                    <a:lnTo>
                      <a:pt x="253" y="45"/>
                    </a:lnTo>
                    <a:lnTo>
                      <a:pt x="246" y="31"/>
                    </a:lnTo>
                    <a:lnTo>
                      <a:pt x="233" y="21"/>
                    </a:lnTo>
                    <a:lnTo>
                      <a:pt x="213" y="13"/>
                    </a:lnTo>
                    <a:lnTo>
                      <a:pt x="190" y="7"/>
                    </a:lnTo>
                    <a:lnTo>
                      <a:pt x="165" y="4"/>
                    </a:lnTo>
                    <a:lnTo>
                      <a:pt x="139" y="2"/>
                    </a:lnTo>
                    <a:lnTo>
                      <a:pt x="115" y="0"/>
                    </a:lnTo>
                    <a:lnTo>
                      <a:pt x="96" y="0"/>
                    </a:lnTo>
                    <a:lnTo>
                      <a:pt x="83" y="0"/>
                    </a:lnTo>
                    <a:lnTo>
                      <a:pt x="78" y="0"/>
                    </a:lnTo>
                    <a:lnTo>
                      <a:pt x="0" y="74"/>
                    </a:lnTo>
                    <a:lnTo>
                      <a:pt x="0" y="74"/>
                    </a:lnTo>
                    <a:close/>
                  </a:path>
                </a:pathLst>
              </a:custGeom>
              <a:solidFill>
                <a:srgbClr val="2698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72" name="Freeform 140"/>
              <p:cNvSpPr>
                <a:spLocks/>
              </p:cNvSpPr>
              <p:nvPr/>
            </p:nvSpPr>
            <p:spPr bwMode="auto">
              <a:xfrm>
                <a:off x="3563" y="2563"/>
                <a:ext cx="126" cy="73"/>
              </a:xfrm>
              <a:custGeom>
                <a:avLst/>
                <a:gdLst>
                  <a:gd name="T0" fmla="*/ 0 w 253"/>
                  <a:gd name="T1" fmla="*/ 74 h 146"/>
                  <a:gd name="T2" fmla="*/ 11 w 253"/>
                  <a:gd name="T3" fmla="*/ 88 h 146"/>
                  <a:gd name="T4" fmla="*/ 25 w 253"/>
                  <a:gd name="T5" fmla="*/ 100 h 146"/>
                  <a:gd name="T6" fmla="*/ 40 w 253"/>
                  <a:gd name="T7" fmla="*/ 111 h 146"/>
                  <a:gd name="T8" fmla="*/ 54 w 253"/>
                  <a:gd name="T9" fmla="*/ 122 h 146"/>
                  <a:gd name="T10" fmla="*/ 69 w 253"/>
                  <a:gd name="T11" fmla="*/ 130 h 146"/>
                  <a:gd name="T12" fmla="*/ 83 w 253"/>
                  <a:gd name="T13" fmla="*/ 136 h 146"/>
                  <a:gd name="T14" fmla="*/ 97 w 253"/>
                  <a:gd name="T15" fmla="*/ 143 h 146"/>
                  <a:gd name="T16" fmla="*/ 110 w 253"/>
                  <a:gd name="T17" fmla="*/ 144 h 146"/>
                  <a:gd name="T18" fmla="*/ 123 w 253"/>
                  <a:gd name="T19" fmla="*/ 146 h 146"/>
                  <a:gd name="T20" fmla="*/ 134 w 253"/>
                  <a:gd name="T21" fmla="*/ 144 h 146"/>
                  <a:gd name="T22" fmla="*/ 134 w 253"/>
                  <a:gd name="T23" fmla="*/ 144 h 146"/>
                  <a:gd name="T24" fmla="*/ 145 w 253"/>
                  <a:gd name="T25" fmla="*/ 141 h 146"/>
                  <a:gd name="T26" fmla="*/ 160 w 253"/>
                  <a:gd name="T27" fmla="*/ 135 h 146"/>
                  <a:gd name="T28" fmla="*/ 176 w 253"/>
                  <a:gd name="T29" fmla="*/ 128 h 146"/>
                  <a:gd name="T30" fmla="*/ 192 w 253"/>
                  <a:gd name="T31" fmla="*/ 119 h 146"/>
                  <a:gd name="T32" fmla="*/ 208 w 253"/>
                  <a:gd name="T33" fmla="*/ 109 h 146"/>
                  <a:gd name="T34" fmla="*/ 224 w 253"/>
                  <a:gd name="T35" fmla="*/ 98 h 146"/>
                  <a:gd name="T36" fmla="*/ 237 w 253"/>
                  <a:gd name="T37" fmla="*/ 87 h 146"/>
                  <a:gd name="T38" fmla="*/ 246 w 253"/>
                  <a:gd name="T39" fmla="*/ 74 h 146"/>
                  <a:gd name="T40" fmla="*/ 253 w 253"/>
                  <a:gd name="T41" fmla="*/ 60 h 146"/>
                  <a:gd name="T42" fmla="*/ 253 w 253"/>
                  <a:gd name="T43" fmla="*/ 45 h 146"/>
                  <a:gd name="T44" fmla="*/ 253 w 253"/>
                  <a:gd name="T45" fmla="*/ 45 h 146"/>
                  <a:gd name="T46" fmla="*/ 246 w 253"/>
                  <a:gd name="T47" fmla="*/ 31 h 146"/>
                  <a:gd name="T48" fmla="*/ 233 w 253"/>
                  <a:gd name="T49" fmla="*/ 21 h 146"/>
                  <a:gd name="T50" fmla="*/ 213 w 253"/>
                  <a:gd name="T51" fmla="*/ 13 h 146"/>
                  <a:gd name="T52" fmla="*/ 190 w 253"/>
                  <a:gd name="T53" fmla="*/ 7 h 146"/>
                  <a:gd name="T54" fmla="*/ 165 w 253"/>
                  <a:gd name="T55" fmla="*/ 4 h 146"/>
                  <a:gd name="T56" fmla="*/ 139 w 253"/>
                  <a:gd name="T57" fmla="*/ 2 h 146"/>
                  <a:gd name="T58" fmla="*/ 115 w 253"/>
                  <a:gd name="T59" fmla="*/ 0 h 146"/>
                  <a:gd name="T60" fmla="*/ 96 w 253"/>
                  <a:gd name="T61" fmla="*/ 0 h 146"/>
                  <a:gd name="T62" fmla="*/ 83 w 253"/>
                  <a:gd name="T63" fmla="*/ 0 h 146"/>
                  <a:gd name="T64" fmla="*/ 78 w 253"/>
                  <a:gd name="T65" fmla="*/ 0 h 146"/>
                  <a:gd name="T66" fmla="*/ 0 w 253"/>
                  <a:gd name="T67" fmla="*/ 74 h 146"/>
                  <a:gd name="T68" fmla="*/ 0 w 253"/>
                  <a:gd name="T69" fmla="*/ 7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3" h="146">
                    <a:moveTo>
                      <a:pt x="0" y="74"/>
                    </a:moveTo>
                    <a:lnTo>
                      <a:pt x="11" y="88"/>
                    </a:lnTo>
                    <a:lnTo>
                      <a:pt x="25" y="100"/>
                    </a:lnTo>
                    <a:lnTo>
                      <a:pt x="40" y="111"/>
                    </a:lnTo>
                    <a:lnTo>
                      <a:pt x="54" y="122"/>
                    </a:lnTo>
                    <a:lnTo>
                      <a:pt x="69" y="130"/>
                    </a:lnTo>
                    <a:lnTo>
                      <a:pt x="83" y="136"/>
                    </a:lnTo>
                    <a:lnTo>
                      <a:pt x="97" y="143"/>
                    </a:lnTo>
                    <a:lnTo>
                      <a:pt x="110" y="144"/>
                    </a:lnTo>
                    <a:lnTo>
                      <a:pt x="123" y="146"/>
                    </a:lnTo>
                    <a:lnTo>
                      <a:pt x="134" y="144"/>
                    </a:lnTo>
                    <a:lnTo>
                      <a:pt x="134" y="144"/>
                    </a:lnTo>
                    <a:lnTo>
                      <a:pt x="145" y="141"/>
                    </a:lnTo>
                    <a:lnTo>
                      <a:pt x="160" y="135"/>
                    </a:lnTo>
                    <a:lnTo>
                      <a:pt x="176" y="128"/>
                    </a:lnTo>
                    <a:lnTo>
                      <a:pt x="192" y="119"/>
                    </a:lnTo>
                    <a:lnTo>
                      <a:pt x="208" y="109"/>
                    </a:lnTo>
                    <a:lnTo>
                      <a:pt x="224" y="98"/>
                    </a:lnTo>
                    <a:lnTo>
                      <a:pt x="237" y="87"/>
                    </a:lnTo>
                    <a:lnTo>
                      <a:pt x="246" y="74"/>
                    </a:lnTo>
                    <a:lnTo>
                      <a:pt x="253" y="60"/>
                    </a:lnTo>
                    <a:lnTo>
                      <a:pt x="253" y="45"/>
                    </a:lnTo>
                    <a:lnTo>
                      <a:pt x="253" y="45"/>
                    </a:lnTo>
                    <a:lnTo>
                      <a:pt x="246" y="31"/>
                    </a:lnTo>
                    <a:lnTo>
                      <a:pt x="233" y="21"/>
                    </a:lnTo>
                    <a:lnTo>
                      <a:pt x="213" y="13"/>
                    </a:lnTo>
                    <a:lnTo>
                      <a:pt x="190" y="7"/>
                    </a:lnTo>
                    <a:lnTo>
                      <a:pt x="165" y="4"/>
                    </a:lnTo>
                    <a:lnTo>
                      <a:pt x="139" y="2"/>
                    </a:lnTo>
                    <a:lnTo>
                      <a:pt x="115" y="0"/>
                    </a:lnTo>
                    <a:lnTo>
                      <a:pt x="96" y="0"/>
                    </a:lnTo>
                    <a:lnTo>
                      <a:pt x="83" y="0"/>
                    </a:lnTo>
                    <a:lnTo>
                      <a:pt x="78" y="0"/>
                    </a:lnTo>
                    <a:lnTo>
                      <a:pt x="0" y="74"/>
                    </a:lnTo>
                    <a:lnTo>
                      <a:pt x="0" y="74"/>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73" name="Freeform 141"/>
              <p:cNvSpPr>
                <a:spLocks/>
              </p:cNvSpPr>
              <p:nvPr/>
            </p:nvSpPr>
            <p:spPr bwMode="auto">
              <a:xfrm>
                <a:off x="3522" y="2000"/>
                <a:ext cx="720" cy="752"/>
              </a:xfrm>
              <a:custGeom>
                <a:avLst/>
                <a:gdLst>
                  <a:gd name="T0" fmla="*/ 275 w 1440"/>
                  <a:gd name="T1" fmla="*/ 528 h 1504"/>
                  <a:gd name="T2" fmla="*/ 303 w 1440"/>
                  <a:gd name="T3" fmla="*/ 541 h 1504"/>
                  <a:gd name="T4" fmla="*/ 424 w 1440"/>
                  <a:gd name="T5" fmla="*/ 574 h 1504"/>
                  <a:gd name="T6" fmla="*/ 603 w 1440"/>
                  <a:gd name="T7" fmla="*/ 571 h 1504"/>
                  <a:gd name="T8" fmla="*/ 733 w 1440"/>
                  <a:gd name="T9" fmla="*/ 518 h 1504"/>
                  <a:gd name="T10" fmla="*/ 866 w 1440"/>
                  <a:gd name="T11" fmla="*/ 418 h 1504"/>
                  <a:gd name="T12" fmla="*/ 1004 w 1440"/>
                  <a:gd name="T13" fmla="*/ 293 h 1504"/>
                  <a:gd name="T14" fmla="*/ 1104 w 1440"/>
                  <a:gd name="T15" fmla="*/ 197 h 1504"/>
                  <a:gd name="T16" fmla="*/ 1130 w 1440"/>
                  <a:gd name="T17" fmla="*/ 171 h 1504"/>
                  <a:gd name="T18" fmla="*/ 1160 w 1440"/>
                  <a:gd name="T19" fmla="*/ 152 h 1504"/>
                  <a:gd name="T20" fmla="*/ 1199 w 1440"/>
                  <a:gd name="T21" fmla="*/ 130 h 1504"/>
                  <a:gd name="T22" fmla="*/ 1245 w 1440"/>
                  <a:gd name="T23" fmla="*/ 98 h 1504"/>
                  <a:gd name="T24" fmla="*/ 1264 w 1440"/>
                  <a:gd name="T25" fmla="*/ 80 h 1504"/>
                  <a:gd name="T26" fmla="*/ 1296 w 1440"/>
                  <a:gd name="T27" fmla="*/ 42 h 1504"/>
                  <a:gd name="T28" fmla="*/ 1325 w 1440"/>
                  <a:gd name="T29" fmla="*/ 8 h 1504"/>
                  <a:gd name="T30" fmla="*/ 1341 w 1440"/>
                  <a:gd name="T31" fmla="*/ 0 h 1504"/>
                  <a:gd name="T32" fmla="*/ 1392 w 1440"/>
                  <a:gd name="T33" fmla="*/ 16 h 1504"/>
                  <a:gd name="T34" fmla="*/ 1421 w 1440"/>
                  <a:gd name="T35" fmla="*/ 50 h 1504"/>
                  <a:gd name="T36" fmla="*/ 1437 w 1440"/>
                  <a:gd name="T37" fmla="*/ 91 h 1504"/>
                  <a:gd name="T38" fmla="*/ 1440 w 1440"/>
                  <a:gd name="T39" fmla="*/ 114 h 1504"/>
                  <a:gd name="T40" fmla="*/ 1424 w 1440"/>
                  <a:gd name="T41" fmla="*/ 160 h 1504"/>
                  <a:gd name="T42" fmla="*/ 1399 w 1440"/>
                  <a:gd name="T43" fmla="*/ 221 h 1504"/>
                  <a:gd name="T44" fmla="*/ 1386 w 1440"/>
                  <a:gd name="T45" fmla="*/ 269 h 1504"/>
                  <a:gd name="T46" fmla="*/ 1386 w 1440"/>
                  <a:gd name="T47" fmla="*/ 298 h 1504"/>
                  <a:gd name="T48" fmla="*/ 1388 w 1440"/>
                  <a:gd name="T49" fmla="*/ 354 h 1504"/>
                  <a:gd name="T50" fmla="*/ 1383 w 1440"/>
                  <a:gd name="T51" fmla="*/ 419 h 1504"/>
                  <a:gd name="T52" fmla="*/ 1376 w 1440"/>
                  <a:gd name="T53" fmla="*/ 464 h 1504"/>
                  <a:gd name="T54" fmla="*/ 1344 w 1440"/>
                  <a:gd name="T55" fmla="*/ 571 h 1504"/>
                  <a:gd name="T56" fmla="*/ 1308 w 1440"/>
                  <a:gd name="T57" fmla="*/ 653 h 1504"/>
                  <a:gd name="T58" fmla="*/ 1277 w 1440"/>
                  <a:gd name="T59" fmla="*/ 701 h 1504"/>
                  <a:gd name="T60" fmla="*/ 1260 w 1440"/>
                  <a:gd name="T61" fmla="*/ 720 h 1504"/>
                  <a:gd name="T62" fmla="*/ 1204 w 1440"/>
                  <a:gd name="T63" fmla="*/ 782 h 1504"/>
                  <a:gd name="T64" fmla="*/ 1140 w 1440"/>
                  <a:gd name="T65" fmla="*/ 870 h 1504"/>
                  <a:gd name="T66" fmla="*/ 1092 w 1440"/>
                  <a:gd name="T67" fmla="*/ 957 h 1504"/>
                  <a:gd name="T68" fmla="*/ 1082 w 1440"/>
                  <a:gd name="T69" fmla="*/ 1018 h 1504"/>
                  <a:gd name="T70" fmla="*/ 1082 w 1440"/>
                  <a:gd name="T71" fmla="*/ 1139 h 1504"/>
                  <a:gd name="T72" fmla="*/ 1088 w 1440"/>
                  <a:gd name="T73" fmla="*/ 1259 h 1504"/>
                  <a:gd name="T74" fmla="*/ 1087 w 1440"/>
                  <a:gd name="T75" fmla="*/ 1315 h 1504"/>
                  <a:gd name="T76" fmla="*/ 1056 w 1440"/>
                  <a:gd name="T77" fmla="*/ 1389 h 1504"/>
                  <a:gd name="T78" fmla="*/ 989 w 1440"/>
                  <a:gd name="T79" fmla="*/ 1462 h 1504"/>
                  <a:gd name="T80" fmla="*/ 892 w 1440"/>
                  <a:gd name="T81" fmla="*/ 1504 h 1504"/>
                  <a:gd name="T82" fmla="*/ 820 w 1440"/>
                  <a:gd name="T83" fmla="*/ 1499 h 1504"/>
                  <a:gd name="T84" fmla="*/ 738 w 1440"/>
                  <a:gd name="T85" fmla="*/ 1466 h 1504"/>
                  <a:gd name="T86" fmla="*/ 684 w 1440"/>
                  <a:gd name="T87" fmla="*/ 1416 h 1504"/>
                  <a:gd name="T88" fmla="*/ 655 w 1440"/>
                  <a:gd name="T89" fmla="*/ 1370 h 1504"/>
                  <a:gd name="T90" fmla="*/ 629 w 1440"/>
                  <a:gd name="T91" fmla="*/ 1336 h 1504"/>
                  <a:gd name="T92" fmla="*/ 573 w 1440"/>
                  <a:gd name="T93" fmla="*/ 1304 h 1504"/>
                  <a:gd name="T94" fmla="*/ 501 w 1440"/>
                  <a:gd name="T95" fmla="*/ 1278 h 1504"/>
                  <a:gd name="T96" fmla="*/ 450 w 1440"/>
                  <a:gd name="T97" fmla="*/ 1256 h 1504"/>
                  <a:gd name="T98" fmla="*/ 320 w 1440"/>
                  <a:gd name="T99" fmla="*/ 1208 h 1504"/>
                  <a:gd name="T100" fmla="*/ 173 w 1440"/>
                  <a:gd name="T101" fmla="*/ 1174 h 1504"/>
                  <a:gd name="T102" fmla="*/ 79 w 1440"/>
                  <a:gd name="T103" fmla="*/ 1157 h 1504"/>
                  <a:gd name="T104" fmla="*/ 0 w 1440"/>
                  <a:gd name="T105" fmla="*/ 910 h 1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40" h="1504">
                    <a:moveTo>
                      <a:pt x="0" y="910"/>
                    </a:moveTo>
                    <a:lnTo>
                      <a:pt x="128" y="563"/>
                    </a:lnTo>
                    <a:lnTo>
                      <a:pt x="275" y="528"/>
                    </a:lnTo>
                    <a:lnTo>
                      <a:pt x="275" y="528"/>
                    </a:lnTo>
                    <a:lnTo>
                      <a:pt x="282" y="531"/>
                    </a:lnTo>
                    <a:lnTo>
                      <a:pt x="303" y="541"/>
                    </a:lnTo>
                    <a:lnTo>
                      <a:pt x="335" y="552"/>
                    </a:lnTo>
                    <a:lnTo>
                      <a:pt x="375" y="563"/>
                    </a:lnTo>
                    <a:lnTo>
                      <a:pt x="424" y="574"/>
                    </a:lnTo>
                    <a:lnTo>
                      <a:pt x="480" y="579"/>
                    </a:lnTo>
                    <a:lnTo>
                      <a:pt x="539" y="579"/>
                    </a:lnTo>
                    <a:lnTo>
                      <a:pt x="603" y="571"/>
                    </a:lnTo>
                    <a:lnTo>
                      <a:pt x="669" y="552"/>
                    </a:lnTo>
                    <a:lnTo>
                      <a:pt x="733" y="518"/>
                    </a:lnTo>
                    <a:lnTo>
                      <a:pt x="733" y="518"/>
                    </a:lnTo>
                    <a:lnTo>
                      <a:pt x="773" y="491"/>
                    </a:lnTo>
                    <a:lnTo>
                      <a:pt x="818" y="456"/>
                    </a:lnTo>
                    <a:lnTo>
                      <a:pt x="866" y="418"/>
                    </a:lnTo>
                    <a:lnTo>
                      <a:pt x="912" y="376"/>
                    </a:lnTo>
                    <a:lnTo>
                      <a:pt x="960" y="334"/>
                    </a:lnTo>
                    <a:lnTo>
                      <a:pt x="1004" y="293"/>
                    </a:lnTo>
                    <a:lnTo>
                      <a:pt x="1045" y="256"/>
                    </a:lnTo>
                    <a:lnTo>
                      <a:pt x="1079" y="222"/>
                    </a:lnTo>
                    <a:lnTo>
                      <a:pt x="1104" y="197"/>
                    </a:lnTo>
                    <a:lnTo>
                      <a:pt x="1122" y="179"/>
                    </a:lnTo>
                    <a:lnTo>
                      <a:pt x="1122" y="179"/>
                    </a:lnTo>
                    <a:lnTo>
                      <a:pt x="1130" y="171"/>
                    </a:lnTo>
                    <a:lnTo>
                      <a:pt x="1140" y="165"/>
                    </a:lnTo>
                    <a:lnTo>
                      <a:pt x="1149" y="158"/>
                    </a:lnTo>
                    <a:lnTo>
                      <a:pt x="1160" y="152"/>
                    </a:lnTo>
                    <a:lnTo>
                      <a:pt x="1173" y="144"/>
                    </a:lnTo>
                    <a:lnTo>
                      <a:pt x="1186" y="138"/>
                    </a:lnTo>
                    <a:lnTo>
                      <a:pt x="1199" y="130"/>
                    </a:lnTo>
                    <a:lnTo>
                      <a:pt x="1213" y="120"/>
                    </a:lnTo>
                    <a:lnTo>
                      <a:pt x="1229" y="110"/>
                    </a:lnTo>
                    <a:lnTo>
                      <a:pt x="1245" y="98"/>
                    </a:lnTo>
                    <a:lnTo>
                      <a:pt x="1245" y="98"/>
                    </a:lnTo>
                    <a:lnTo>
                      <a:pt x="1255" y="90"/>
                    </a:lnTo>
                    <a:lnTo>
                      <a:pt x="1264" y="80"/>
                    </a:lnTo>
                    <a:lnTo>
                      <a:pt x="1274" y="67"/>
                    </a:lnTo>
                    <a:lnTo>
                      <a:pt x="1285" y="54"/>
                    </a:lnTo>
                    <a:lnTo>
                      <a:pt x="1296" y="42"/>
                    </a:lnTo>
                    <a:lnTo>
                      <a:pt x="1306" y="29"/>
                    </a:lnTo>
                    <a:lnTo>
                      <a:pt x="1317" y="18"/>
                    </a:lnTo>
                    <a:lnTo>
                      <a:pt x="1325" y="8"/>
                    </a:lnTo>
                    <a:lnTo>
                      <a:pt x="1335" y="2"/>
                    </a:lnTo>
                    <a:lnTo>
                      <a:pt x="1341" y="0"/>
                    </a:lnTo>
                    <a:lnTo>
                      <a:pt x="1341" y="0"/>
                    </a:lnTo>
                    <a:lnTo>
                      <a:pt x="1360" y="3"/>
                    </a:lnTo>
                    <a:lnTo>
                      <a:pt x="1378" y="8"/>
                    </a:lnTo>
                    <a:lnTo>
                      <a:pt x="1392" y="16"/>
                    </a:lnTo>
                    <a:lnTo>
                      <a:pt x="1404" y="26"/>
                    </a:lnTo>
                    <a:lnTo>
                      <a:pt x="1413" y="38"/>
                    </a:lnTo>
                    <a:lnTo>
                      <a:pt x="1421" y="50"/>
                    </a:lnTo>
                    <a:lnTo>
                      <a:pt x="1428" y="64"/>
                    </a:lnTo>
                    <a:lnTo>
                      <a:pt x="1434" y="77"/>
                    </a:lnTo>
                    <a:lnTo>
                      <a:pt x="1437" y="91"/>
                    </a:lnTo>
                    <a:lnTo>
                      <a:pt x="1440" y="106"/>
                    </a:lnTo>
                    <a:lnTo>
                      <a:pt x="1440" y="106"/>
                    </a:lnTo>
                    <a:lnTo>
                      <a:pt x="1440" y="114"/>
                    </a:lnTo>
                    <a:lnTo>
                      <a:pt x="1437" y="126"/>
                    </a:lnTo>
                    <a:lnTo>
                      <a:pt x="1431" y="142"/>
                    </a:lnTo>
                    <a:lnTo>
                      <a:pt x="1424" y="160"/>
                    </a:lnTo>
                    <a:lnTo>
                      <a:pt x="1415" y="181"/>
                    </a:lnTo>
                    <a:lnTo>
                      <a:pt x="1407" y="200"/>
                    </a:lnTo>
                    <a:lnTo>
                      <a:pt x="1399" y="221"/>
                    </a:lnTo>
                    <a:lnTo>
                      <a:pt x="1392" y="238"/>
                    </a:lnTo>
                    <a:lnTo>
                      <a:pt x="1388" y="256"/>
                    </a:lnTo>
                    <a:lnTo>
                      <a:pt x="1386" y="269"/>
                    </a:lnTo>
                    <a:lnTo>
                      <a:pt x="1386" y="269"/>
                    </a:lnTo>
                    <a:lnTo>
                      <a:pt x="1386" y="282"/>
                    </a:lnTo>
                    <a:lnTo>
                      <a:pt x="1386" y="298"/>
                    </a:lnTo>
                    <a:lnTo>
                      <a:pt x="1388" y="315"/>
                    </a:lnTo>
                    <a:lnTo>
                      <a:pt x="1388" y="333"/>
                    </a:lnTo>
                    <a:lnTo>
                      <a:pt x="1388" y="354"/>
                    </a:lnTo>
                    <a:lnTo>
                      <a:pt x="1386" y="374"/>
                    </a:lnTo>
                    <a:lnTo>
                      <a:pt x="1386" y="397"/>
                    </a:lnTo>
                    <a:lnTo>
                      <a:pt x="1383" y="419"/>
                    </a:lnTo>
                    <a:lnTo>
                      <a:pt x="1380" y="442"/>
                    </a:lnTo>
                    <a:lnTo>
                      <a:pt x="1376" y="464"/>
                    </a:lnTo>
                    <a:lnTo>
                      <a:pt x="1376" y="464"/>
                    </a:lnTo>
                    <a:lnTo>
                      <a:pt x="1367" y="502"/>
                    </a:lnTo>
                    <a:lnTo>
                      <a:pt x="1356" y="538"/>
                    </a:lnTo>
                    <a:lnTo>
                      <a:pt x="1344" y="571"/>
                    </a:lnTo>
                    <a:lnTo>
                      <a:pt x="1332" y="602"/>
                    </a:lnTo>
                    <a:lnTo>
                      <a:pt x="1319" y="629"/>
                    </a:lnTo>
                    <a:lnTo>
                      <a:pt x="1308" y="653"/>
                    </a:lnTo>
                    <a:lnTo>
                      <a:pt x="1296" y="674"/>
                    </a:lnTo>
                    <a:lnTo>
                      <a:pt x="1287" y="688"/>
                    </a:lnTo>
                    <a:lnTo>
                      <a:pt x="1277" y="701"/>
                    </a:lnTo>
                    <a:lnTo>
                      <a:pt x="1272" y="707"/>
                    </a:lnTo>
                    <a:lnTo>
                      <a:pt x="1272" y="707"/>
                    </a:lnTo>
                    <a:lnTo>
                      <a:pt x="1260" y="720"/>
                    </a:lnTo>
                    <a:lnTo>
                      <a:pt x="1244" y="736"/>
                    </a:lnTo>
                    <a:lnTo>
                      <a:pt x="1224" y="758"/>
                    </a:lnTo>
                    <a:lnTo>
                      <a:pt x="1204" y="782"/>
                    </a:lnTo>
                    <a:lnTo>
                      <a:pt x="1183" y="811"/>
                    </a:lnTo>
                    <a:lnTo>
                      <a:pt x="1160" y="840"/>
                    </a:lnTo>
                    <a:lnTo>
                      <a:pt x="1140" y="870"/>
                    </a:lnTo>
                    <a:lnTo>
                      <a:pt x="1120" y="899"/>
                    </a:lnTo>
                    <a:lnTo>
                      <a:pt x="1104" y="930"/>
                    </a:lnTo>
                    <a:lnTo>
                      <a:pt x="1092" y="957"/>
                    </a:lnTo>
                    <a:lnTo>
                      <a:pt x="1092" y="957"/>
                    </a:lnTo>
                    <a:lnTo>
                      <a:pt x="1085" y="984"/>
                    </a:lnTo>
                    <a:lnTo>
                      <a:pt x="1082" y="1018"/>
                    </a:lnTo>
                    <a:lnTo>
                      <a:pt x="1080" y="1056"/>
                    </a:lnTo>
                    <a:lnTo>
                      <a:pt x="1080" y="1098"/>
                    </a:lnTo>
                    <a:lnTo>
                      <a:pt x="1082" y="1139"/>
                    </a:lnTo>
                    <a:lnTo>
                      <a:pt x="1085" y="1182"/>
                    </a:lnTo>
                    <a:lnTo>
                      <a:pt x="1087" y="1222"/>
                    </a:lnTo>
                    <a:lnTo>
                      <a:pt x="1088" y="1259"/>
                    </a:lnTo>
                    <a:lnTo>
                      <a:pt x="1088" y="1290"/>
                    </a:lnTo>
                    <a:lnTo>
                      <a:pt x="1087" y="1315"/>
                    </a:lnTo>
                    <a:lnTo>
                      <a:pt x="1087" y="1315"/>
                    </a:lnTo>
                    <a:lnTo>
                      <a:pt x="1082" y="1338"/>
                    </a:lnTo>
                    <a:lnTo>
                      <a:pt x="1071" y="1363"/>
                    </a:lnTo>
                    <a:lnTo>
                      <a:pt x="1056" y="1389"/>
                    </a:lnTo>
                    <a:lnTo>
                      <a:pt x="1037" y="1414"/>
                    </a:lnTo>
                    <a:lnTo>
                      <a:pt x="1015" y="1440"/>
                    </a:lnTo>
                    <a:lnTo>
                      <a:pt x="989" y="1462"/>
                    </a:lnTo>
                    <a:lnTo>
                      <a:pt x="959" y="1482"/>
                    </a:lnTo>
                    <a:lnTo>
                      <a:pt x="927" y="1496"/>
                    </a:lnTo>
                    <a:lnTo>
                      <a:pt x="892" y="1504"/>
                    </a:lnTo>
                    <a:lnTo>
                      <a:pt x="853" y="1504"/>
                    </a:lnTo>
                    <a:lnTo>
                      <a:pt x="853" y="1504"/>
                    </a:lnTo>
                    <a:lnTo>
                      <a:pt x="820" y="1499"/>
                    </a:lnTo>
                    <a:lnTo>
                      <a:pt x="789" y="1491"/>
                    </a:lnTo>
                    <a:lnTo>
                      <a:pt x="762" y="1480"/>
                    </a:lnTo>
                    <a:lnTo>
                      <a:pt x="738" y="1466"/>
                    </a:lnTo>
                    <a:lnTo>
                      <a:pt x="716" y="1450"/>
                    </a:lnTo>
                    <a:lnTo>
                      <a:pt x="698" y="1434"/>
                    </a:lnTo>
                    <a:lnTo>
                      <a:pt x="684" y="1416"/>
                    </a:lnTo>
                    <a:lnTo>
                      <a:pt x="671" y="1400"/>
                    </a:lnTo>
                    <a:lnTo>
                      <a:pt x="661" y="1384"/>
                    </a:lnTo>
                    <a:lnTo>
                      <a:pt x="655" y="1370"/>
                    </a:lnTo>
                    <a:lnTo>
                      <a:pt x="655" y="1370"/>
                    </a:lnTo>
                    <a:lnTo>
                      <a:pt x="643" y="1350"/>
                    </a:lnTo>
                    <a:lnTo>
                      <a:pt x="629" y="1336"/>
                    </a:lnTo>
                    <a:lnTo>
                      <a:pt x="613" y="1323"/>
                    </a:lnTo>
                    <a:lnTo>
                      <a:pt x="594" y="1314"/>
                    </a:lnTo>
                    <a:lnTo>
                      <a:pt x="573" y="1304"/>
                    </a:lnTo>
                    <a:lnTo>
                      <a:pt x="551" y="1296"/>
                    </a:lnTo>
                    <a:lnTo>
                      <a:pt x="527" y="1288"/>
                    </a:lnTo>
                    <a:lnTo>
                      <a:pt x="501" y="1278"/>
                    </a:lnTo>
                    <a:lnTo>
                      <a:pt x="475" y="1269"/>
                    </a:lnTo>
                    <a:lnTo>
                      <a:pt x="450" y="1256"/>
                    </a:lnTo>
                    <a:lnTo>
                      <a:pt x="450" y="1256"/>
                    </a:lnTo>
                    <a:lnTo>
                      <a:pt x="413" y="1238"/>
                    </a:lnTo>
                    <a:lnTo>
                      <a:pt x="368" y="1222"/>
                    </a:lnTo>
                    <a:lnTo>
                      <a:pt x="320" y="1208"/>
                    </a:lnTo>
                    <a:lnTo>
                      <a:pt x="269" y="1195"/>
                    </a:lnTo>
                    <a:lnTo>
                      <a:pt x="219" y="1182"/>
                    </a:lnTo>
                    <a:lnTo>
                      <a:pt x="173" y="1174"/>
                    </a:lnTo>
                    <a:lnTo>
                      <a:pt x="131" y="1166"/>
                    </a:lnTo>
                    <a:lnTo>
                      <a:pt x="99" y="1160"/>
                    </a:lnTo>
                    <a:lnTo>
                      <a:pt x="79" y="1157"/>
                    </a:lnTo>
                    <a:lnTo>
                      <a:pt x="71" y="1155"/>
                    </a:lnTo>
                    <a:lnTo>
                      <a:pt x="0" y="910"/>
                    </a:lnTo>
                    <a:lnTo>
                      <a:pt x="0" y="9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74" name="Freeform 142"/>
              <p:cNvSpPr>
                <a:spLocks/>
              </p:cNvSpPr>
              <p:nvPr/>
            </p:nvSpPr>
            <p:spPr bwMode="auto">
              <a:xfrm>
                <a:off x="3522" y="2000"/>
                <a:ext cx="720" cy="752"/>
              </a:xfrm>
              <a:custGeom>
                <a:avLst/>
                <a:gdLst>
                  <a:gd name="T0" fmla="*/ 275 w 1440"/>
                  <a:gd name="T1" fmla="*/ 528 h 1504"/>
                  <a:gd name="T2" fmla="*/ 303 w 1440"/>
                  <a:gd name="T3" fmla="*/ 541 h 1504"/>
                  <a:gd name="T4" fmla="*/ 424 w 1440"/>
                  <a:gd name="T5" fmla="*/ 574 h 1504"/>
                  <a:gd name="T6" fmla="*/ 603 w 1440"/>
                  <a:gd name="T7" fmla="*/ 571 h 1504"/>
                  <a:gd name="T8" fmla="*/ 733 w 1440"/>
                  <a:gd name="T9" fmla="*/ 518 h 1504"/>
                  <a:gd name="T10" fmla="*/ 866 w 1440"/>
                  <a:gd name="T11" fmla="*/ 418 h 1504"/>
                  <a:gd name="T12" fmla="*/ 1004 w 1440"/>
                  <a:gd name="T13" fmla="*/ 293 h 1504"/>
                  <a:gd name="T14" fmla="*/ 1104 w 1440"/>
                  <a:gd name="T15" fmla="*/ 197 h 1504"/>
                  <a:gd name="T16" fmla="*/ 1130 w 1440"/>
                  <a:gd name="T17" fmla="*/ 171 h 1504"/>
                  <a:gd name="T18" fmla="*/ 1160 w 1440"/>
                  <a:gd name="T19" fmla="*/ 152 h 1504"/>
                  <a:gd name="T20" fmla="*/ 1199 w 1440"/>
                  <a:gd name="T21" fmla="*/ 130 h 1504"/>
                  <a:gd name="T22" fmla="*/ 1245 w 1440"/>
                  <a:gd name="T23" fmla="*/ 98 h 1504"/>
                  <a:gd name="T24" fmla="*/ 1264 w 1440"/>
                  <a:gd name="T25" fmla="*/ 80 h 1504"/>
                  <a:gd name="T26" fmla="*/ 1296 w 1440"/>
                  <a:gd name="T27" fmla="*/ 42 h 1504"/>
                  <a:gd name="T28" fmla="*/ 1325 w 1440"/>
                  <a:gd name="T29" fmla="*/ 8 h 1504"/>
                  <a:gd name="T30" fmla="*/ 1341 w 1440"/>
                  <a:gd name="T31" fmla="*/ 0 h 1504"/>
                  <a:gd name="T32" fmla="*/ 1392 w 1440"/>
                  <a:gd name="T33" fmla="*/ 16 h 1504"/>
                  <a:gd name="T34" fmla="*/ 1421 w 1440"/>
                  <a:gd name="T35" fmla="*/ 50 h 1504"/>
                  <a:gd name="T36" fmla="*/ 1437 w 1440"/>
                  <a:gd name="T37" fmla="*/ 91 h 1504"/>
                  <a:gd name="T38" fmla="*/ 1440 w 1440"/>
                  <a:gd name="T39" fmla="*/ 114 h 1504"/>
                  <a:gd name="T40" fmla="*/ 1424 w 1440"/>
                  <a:gd name="T41" fmla="*/ 160 h 1504"/>
                  <a:gd name="T42" fmla="*/ 1399 w 1440"/>
                  <a:gd name="T43" fmla="*/ 221 h 1504"/>
                  <a:gd name="T44" fmla="*/ 1386 w 1440"/>
                  <a:gd name="T45" fmla="*/ 269 h 1504"/>
                  <a:gd name="T46" fmla="*/ 1386 w 1440"/>
                  <a:gd name="T47" fmla="*/ 298 h 1504"/>
                  <a:gd name="T48" fmla="*/ 1388 w 1440"/>
                  <a:gd name="T49" fmla="*/ 354 h 1504"/>
                  <a:gd name="T50" fmla="*/ 1383 w 1440"/>
                  <a:gd name="T51" fmla="*/ 419 h 1504"/>
                  <a:gd name="T52" fmla="*/ 1376 w 1440"/>
                  <a:gd name="T53" fmla="*/ 464 h 1504"/>
                  <a:gd name="T54" fmla="*/ 1344 w 1440"/>
                  <a:gd name="T55" fmla="*/ 571 h 1504"/>
                  <a:gd name="T56" fmla="*/ 1308 w 1440"/>
                  <a:gd name="T57" fmla="*/ 653 h 1504"/>
                  <a:gd name="T58" fmla="*/ 1277 w 1440"/>
                  <a:gd name="T59" fmla="*/ 701 h 1504"/>
                  <a:gd name="T60" fmla="*/ 1260 w 1440"/>
                  <a:gd name="T61" fmla="*/ 720 h 1504"/>
                  <a:gd name="T62" fmla="*/ 1204 w 1440"/>
                  <a:gd name="T63" fmla="*/ 782 h 1504"/>
                  <a:gd name="T64" fmla="*/ 1140 w 1440"/>
                  <a:gd name="T65" fmla="*/ 870 h 1504"/>
                  <a:gd name="T66" fmla="*/ 1092 w 1440"/>
                  <a:gd name="T67" fmla="*/ 957 h 1504"/>
                  <a:gd name="T68" fmla="*/ 1082 w 1440"/>
                  <a:gd name="T69" fmla="*/ 1018 h 1504"/>
                  <a:gd name="T70" fmla="*/ 1082 w 1440"/>
                  <a:gd name="T71" fmla="*/ 1139 h 1504"/>
                  <a:gd name="T72" fmla="*/ 1088 w 1440"/>
                  <a:gd name="T73" fmla="*/ 1259 h 1504"/>
                  <a:gd name="T74" fmla="*/ 1087 w 1440"/>
                  <a:gd name="T75" fmla="*/ 1315 h 1504"/>
                  <a:gd name="T76" fmla="*/ 1056 w 1440"/>
                  <a:gd name="T77" fmla="*/ 1389 h 1504"/>
                  <a:gd name="T78" fmla="*/ 989 w 1440"/>
                  <a:gd name="T79" fmla="*/ 1462 h 1504"/>
                  <a:gd name="T80" fmla="*/ 892 w 1440"/>
                  <a:gd name="T81" fmla="*/ 1504 h 1504"/>
                  <a:gd name="T82" fmla="*/ 820 w 1440"/>
                  <a:gd name="T83" fmla="*/ 1499 h 1504"/>
                  <a:gd name="T84" fmla="*/ 738 w 1440"/>
                  <a:gd name="T85" fmla="*/ 1466 h 1504"/>
                  <a:gd name="T86" fmla="*/ 684 w 1440"/>
                  <a:gd name="T87" fmla="*/ 1416 h 1504"/>
                  <a:gd name="T88" fmla="*/ 655 w 1440"/>
                  <a:gd name="T89" fmla="*/ 1370 h 1504"/>
                  <a:gd name="T90" fmla="*/ 629 w 1440"/>
                  <a:gd name="T91" fmla="*/ 1336 h 1504"/>
                  <a:gd name="T92" fmla="*/ 573 w 1440"/>
                  <a:gd name="T93" fmla="*/ 1304 h 1504"/>
                  <a:gd name="T94" fmla="*/ 501 w 1440"/>
                  <a:gd name="T95" fmla="*/ 1278 h 1504"/>
                  <a:gd name="T96" fmla="*/ 450 w 1440"/>
                  <a:gd name="T97" fmla="*/ 1256 h 1504"/>
                  <a:gd name="T98" fmla="*/ 320 w 1440"/>
                  <a:gd name="T99" fmla="*/ 1208 h 1504"/>
                  <a:gd name="T100" fmla="*/ 173 w 1440"/>
                  <a:gd name="T101" fmla="*/ 1174 h 1504"/>
                  <a:gd name="T102" fmla="*/ 79 w 1440"/>
                  <a:gd name="T103" fmla="*/ 1157 h 1504"/>
                  <a:gd name="T104" fmla="*/ 0 w 1440"/>
                  <a:gd name="T105" fmla="*/ 910 h 1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40" h="1504">
                    <a:moveTo>
                      <a:pt x="0" y="910"/>
                    </a:moveTo>
                    <a:lnTo>
                      <a:pt x="128" y="563"/>
                    </a:lnTo>
                    <a:lnTo>
                      <a:pt x="275" y="528"/>
                    </a:lnTo>
                    <a:lnTo>
                      <a:pt x="275" y="528"/>
                    </a:lnTo>
                    <a:lnTo>
                      <a:pt x="282" y="531"/>
                    </a:lnTo>
                    <a:lnTo>
                      <a:pt x="303" y="541"/>
                    </a:lnTo>
                    <a:lnTo>
                      <a:pt x="335" y="552"/>
                    </a:lnTo>
                    <a:lnTo>
                      <a:pt x="375" y="563"/>
                    </a:lnTo>
                    <a:lnTo>
                      <a:pt x="424" y="574"/>
                    </a:lnTo>
                    <a:lnTo>
                      <a:pt x="480" y="579"/>
                    </a:lnTo>
                    <a:lnTo>
                      <a:pt x="539" y="579"/>
                    </a:lnTo>
                    <a:lnTo>
                      <a:pt x="603" y="571"/>
                    </a:lnTo>
                    <a:lnTo>
                      <a:pt x="669" y="552"/>
                    </a:lnTo>
                    <a:lnTo>
                      <a:pt x="733" y="518"/>
                    </a:lnTo>
                    <a:lnTo>
                      <a:pt x="733" y="518"/>
                    </a:lnTo>
                    <a:lnTo>
                      <a:pt x="773" y="491"/>
                    </a:lnTo>
                    <a:lnTo>
                      <a:pt x="818" y="456"/>
                    </a:lnTo>
                    <a:lnTo>
                      <a:pt x="866" y="418"/>
                    </a:lnTo>
                    <a:lnTo>
                      <a:pt x="912" y="376"/>
                    </a:lnTo>
                    <a:lnTo>
                      <a:pt x="960" y="334"/>
                    </a:lnTo>
                    <a:lnTo>
                      <a:pt x="1004" y="293"/>
                    </a:lnTo>
                    <a:lnTo>
                      <a:pt x="1045" y="256"/>
                    </a:lnTo>
                    <a:lnTo>
                      <a:pt x="1079" y="222"/>
                    </a:lnTo>
                    <a:lnTo>
                      <a:pt x="1104" y="197"/>
                    </a:lnTo>
                    <a:lnTo>
                      <a:pt x="1122" y="179"/>
                    </a:lnTo>
                    <a:lnTo>
                      <a:pt x="1122" y="179"/>
                    </a:lnTo>
                    <a:lnTo>
                      <a:pt x="1130" y="171"/>
                    </a:lnTo>
                    <a:lnTo>
                      <a:pt x="1140" y="165"/>
                    </a:lnTo>
                    <a:lnTo>
                      <a:pt x="1149" y="158"/>
                    </a:lnTo>
                    <a:lnTo>
                      <a:pt x="1160" y="152"/>
                    </a:lnTo>
                    <a:lnTo>
                      <a:pt x="1173" y="144"/>
                    </a:lnTo>
                    <a:lnTo>
                      <a:pt x="1186" y="138"/>
                    </a:lnTo>
                    <a:lnTo>
                      <a:pt x="1199" y="130"/>
                    </a:lnTo>
                    <a:lnTo>
                      <a:pt x="1213" y="120"/>
                    </a:lnTo>
                    <a:lnTo>
                      <a:pt x="1229" y="110"/>
                    </a:lnTo>
                    <a:lnTo>
                      <a:pt x="1245" y="98"/>
                    </a:lnTo>
                    <a:lnTo>
                      <a:pt x="1245" y="98"/>
                    </a:lnTo>
                    <a:lnTo>
                      <a:pt x="1255" y="90"/>
                    </a:lnTo>
                    <a:lnTo>
                      <a:pt x="1264" y="80"/>
                    </a:lnTo>
                    <a:lnTo>
                      <a:pt x="1274" y="67"/>
                    </a:lnTo>
                    <a:lnTo>
                      <a:pt x="1285" y="54"/>
                    </a:lnTo>
                    <a:lnTo>
                      <a:pt x="1296" y="42"/>
                    </a:lnTo>
                    <a:lnTo>
                      <a:pt x="1306" y="29"/>
                    </a:lnTo>
                    <a:lnTo>
                      <a:pt x="1317" y="18"/>
                    </a:lnTo>
                    <a:lnTo>
                      <a:pt x="1325" y="8"/>
                    </a:lnTo>
                    <a:lnTo>
                      <a:pt x="1335" y="2"/>
                    </a:lnTo>
                    <a:lnTo>
                      <a:pt x="1341" y="0"/>
                    </a:lnTo>
                    <a:lnTo>
                      <a:pt x="1341" y="0"/>
                    </a:lnTo>
                    <a:lnTo>
                      <a:pt x="1360" y="3"/>
                    </a:lnTo>
                    <a:lnTo>
                      <a:pt x="1378" y="8"/>
                    </a:lnTo>
                    <a:lnTo>
                      <a:pt x="1392" y="16"/>
                    </a:lnTo>
                    <a:lnTo>
                      <a:pt x="1404" y="26"/>
                    </a:lnTo>
                    <a:lnTo>
                      <a:pt x="1413" y="38"/>
                    </a:lnTo>
                    <a:lnTo>
                      <a:pt x="1421" y="50"/>
                    </a:lnTo>
                    <a:lnTo>
                      <a:pt x="1428" y="64"/>
                    </a:lnTo>
                    <a:lnTo>
                      <a:pt x="1434" y="77"/>
                    </a:lnTo>
                    <a:lnTo>
                      <a:pt x="1437" y="91"/>
                    </a:lnTo>
                    <a:lnTo>
                      <a:pt x="1440" y="106"/>
                    </a:lnTo>
                    <a:lnTo>
                      <a:pt x="1440" y="106"/>
                    </a:lnTo>
                    <a:lnTo>
                      <a:pt x="1440" y="114"/>
                    </a:lnTo>
                    <a:lnTo>
                      <a:pt x="1437" y="126"/>
                    </a:lnTo>
                    <a:lnTo>
                      <a:pt x="1431" y="142"/>
                    </a:lnTo>
                    <a:lnTo>
                      <a:pt x="1424" y="160"/>
                    </a:lnTo>
                    <a:lnTo>
                      <a:pt x="1415" y="181"/>
                    </a:lnTo>
                    <a:lnTo>
                      <a:pt x="1407" y="200"/>
                    </a:lnTo>
                    <a:lnTo>
                      <a:pt x="1399" y="221"/>
                    </a:lnTo>
                    <a:lnTo>
                      <a:pt x="1392" y="238"/>
                    </a:lnTo>
                    <a:lnTo>
                      <a:pt x="1388" y="256"/>
                    </a:lnTo>
                    <a:lnTo>
                      <a:pt x="1386" y="269"/>
                    </a:lnTo>
                    <a:lnTo>
                      <a:pt x="1386" y="269"/>
                    </a:lnTo>
                    <a:lnTo>
                      <a:pt x="1386" y="282"/>
                    </a:lnTo>
                    <a:lnTo>
                      <a:pt x="1386" y="298"/>
                    </a:lnTo>
                    <a:lnTo>
                      <a:pt x="1388" y="315"/>
                    </a:lnTo>
                    <a:lnTo>
                      <a:pt x="1388" y="333"/>
                    </a:lnTo>
                    <a:lnTo>
                      <a:pt x="1388" y="354"/>
                    </a:lnTo>
                    <a:lnTo>
                      <a:pt x="1386" y="374"/>
                    </a:lnTo>
                    <a:lnTo>
                      <a:pt x="1386" y="397"/>
                    </a:lnTo>
                    <a:lnTo>
                      <a:pt x="1383" y="419"/>
                    </a:lnTo>
                    <a:lnTo>
                      <a:pt x="1380" y="442"/>
                    </a:lnTo>
                    <a:lnTo>
                      <a:pt x="1376" y="464"/>
                    </a:lnTo>
                    <a:lnTo>
                      <a:pt x="1376" y="464"/>
                    </a:lnTo>
                    <a:lnTo>
                      <a:pt x="1367" y="502"/>
                    </a:lnTo>
                    <a:lnTo>
                      <a:pt x="1356" y="538"/>
                    </a:lnTo>
                    <a:lnTo>
                      <a:pt x="1344" y="571"/>
                    </a:lnTo>
                    <a:lnTo>
                      <a:pt x="1332" y="602"/>
                    </a:lnTo>
                    <a:lnTo>
                      <a:pt x="1319" y="629"/>
                    </a:lnTo>
                    <a:lnTo>
                      <a:pt x="1308" y="653"/>
                    </a:lnTo>
                    <a:lnTo>
                      <a:pt x="1296" y="674"/>
                    </a:lnTo>
                    <a:lnTo>
                      <a:pt x="1287" y="688"/>
                    </a:lnTo>
                    <a:lnTo>
                      <a:pt x="1277" y="701"/>
                    </a:lnTo>
                    <a:lnTo>
                      <a:pt x="1272" y="707"/>
                    </a:lnTo>
                    <a:lnTo>
                      <a:pt x="1272" y="707"/>
                    </a:lnTo>
                    <a:lnTo>
                      <a:pt x="1260" y="720"/>
                    </a:lnTo>
                    <a:lnTo>
                      <a:pt x="1244" y="736"/>
                    </a:lnTo>
                    <a:lnTo>
                      <a:pt x="1224" y="758"/>
                    </a:lnTo>
                    <a:lnTo>
                      <a:pt x="1204" y="782"/>
                    </a:lnTo>
                    <a:lnTo>
                      <a:pt x="1183" y="811"/>
                    </a:lnTo>
                    <a:lnTo>
                      <a:pt x="1160" y="840"/>
                    </a:lnTo>
                    <a:lnTo>
                      <a:pt x="1140" y="870"/>
                    </a:lnTo>
                    <a:lnTo>
                      <a:pt x="1120" y="899"/>
                    </a:lnTo>
                    <a:lnTo>
                      <a:pt x="1104" y="930"/>
                    </a:lnTo>
                    <a:lnTo>
                      <a:pt x="1092" y="957"/>
                    </a:lnTo>
                    <a:lnTo>
                      <a:pt x="1092" y="957"/>
                    </a:lnTo>
                    <a:lnTo>
                      <a:pt x="1085" y="984"/>
                    </a:lnTo>
                    <a:lnTo>
                      <a:pt x="1082" y="1018"/>
                    </a:lnTo>
                    <a:lnTo>
                      <a:pt x="1080" y="1056"/>
                    </a:lnTo>
                    <a:lnTo>
                      <a:pt x="1080" y="1098"/>
                    </a:lnTo>
                    <a:lnTo>
                      <a:pt x="1082" y="1139"/>
                    </a:lnTo>
                    <a:lnTo>
                      <a:pt x="1085" y="1182"/>
                    </a:lnTo>
                    <a:lnTo>
                      <a:pt x="1087" y="1222"/>
                    </a:lnTo>
                    <a:lnTo>
                      <a:pt x="1088" y="1259"/>
                    </a:lnTo>
                    <a:lnTo>
                      <a:pt x="1088" y="1290"/>
                    </a:lnTo>
                    <a:lnTo>
                      <a:pt x="1087" y="1315"/>
                    </a:lnTo>
                    <a:lnTo>
                      <a:pt x="1087" y="1315"/>
                    </a:lnTo>
                    <a:lnTo>
                      <a:pt x="1082" y="1338"/>
                    </a:lnTo>
                    <a:lnTo>
                      <a:pt x="1071" y="1363"/>
                    </a:lnTo>
                    <a:lnTo>
                      <a:pt x="1056" y="1389"/>
                    </a:lnTo>
                    <a:lnTo>
                      <a:pt x="1037" y="1414"/>
                    </a:lnTo>
                    <a:lnTo>
                      <a:pt x="1015" y="1440"/>
                    </a:lnTo>
                    <a:lnTo>
                      <a:pt x="989" y="1462"/>
                    </a:lnTo>
                    <a:lnTo>
                      <a:pt x="959" y="1482"/>
                    </a:lnTo>
                    <a:lnTo>
                      <a:pt x="927" y="1496"/>
                    </a:lnTo>
                    <a:lnTo>
                      <a:pt x="892" y="1504"/>
                    </a:lnTo>
                    <a:lnTo>
                      <a:pt x="853" y="1504"/>
                    </a:lnTo>
                    <a:lnTo>
                      <a:pt x="853" y="1504"/>
                    </a:lnTo>
                    <a:lnTo>
                      <a:pt x="820" y="1499"/>
                    </a:lnTo>
                    <a:lnTo>
                      <a:pt x="789" y="1491"/>
                    </a:lnTo>
                    <a:lnTo>
                      <a:pt x="762" y="1480"/>
                    </a:lnTo>
                    <a:lnTo>
                      <a:pt x="738" y="1466"/>
                    </a:lnTo>
                    <a:lnTo>
                      <a:pt x="716" y="1450"/>
                    </a:lnTo>
                    <a:lnTo>
                      <a:pt x="698" y="1434"/>
                    </a:lnTo>
                    <a:lnTo>
                      <a:pt x="684" y="1416"/>
                    </a:lnTo>
                    <a:lnTo>
                      <a:pt x="671" y="1400"/>
                    </a:lnTo>
                    <a:lnTo>
                      <a:pt x="661" y="1384"/>
                    </a:lnTo>
                    <a:lnTo>
                      <a:pt x="655" y="1370"/>
                    </a:lnTo>
                    <a:lnTo>
                      <a:pt x="655" y="1370"/>
                    </a:lnTo>
                    <a:lnTo>
                      <a:pt x="643" y="1350"/>
                    </a:lnTo>
                    <a:lnTo>
                      <a:pt x="629" y="1336"/>
                    </a:lnTo>
                    <a:lnTo>
                      <a:pt x="613" y="1323"/>
                    </a:lnTo>
                    <a:lnTo>
                      <a:pt x="594" y="1314"/>
                    </a:lnTo>
                    <a:lnTo>
                      <a:pt x="573" y="1304"/>
                    </a:lnTo>
                    <a:lnTo>
                      <a:pt x="551" y="1296"/>
                    </a:lnTo>
                    <a:lnTo>
                      <a:pt x="527" y="1288"/>
                    </a:lnTo>
                    <a:lnTo>
                      <a:pt x="501" y="1278"/>
                    </a:lnTo>
                    <a:lnTo>
                      <a:pt x="475" y="1269"/>
                    </a:lnTo>
                    <a:lnTo>
                      <a:pt x="450" y="1256"/>
                    </a:lnTo>
                    <a:lnTo>
                      <a:pt x="450" y="1256"/>
                    </a:lnTo>
                    <a:lnTo>
                      <a:pt x="413" y="1238"/>
                    </a:lnTo>
                    <a:lnTo>
                      <a:pt x="368" y="1222"/>
                    </a:lnTo>
                    <a:lnTo>
                      <a:pt x="320" y="1208"/>
                    </a:lnTo>
                    <a:lnTo>
                      <a:pt x="269" y="1195"/>
                    </a:lnTo>
                    <a:lnTo>
                      <a:pt x="219" y="1182"/>
                    </a:lnTo>
                    <a:lnTo>
                      <a:pt x="173" y="1174"/>
                    </a:lnTo>
                    <a:lnTo>
                      <a:pt x="131" y="1166"/>
                    </a:lnTo>
                    <a:lnTo>
                      <a:pt x="99" y="1160"/>
                    </a:lnTo>
                    <a:lnTo>
                      <a:pt x="79" y="1157"/>
                    </a:lnTo>
                    <a:lnTo>
                      <a:pt x="71" y="1155"/>
                    </a:lnTo>
                    <a:lnTo>
                      <a:pt x="0" y="910"/>
                    </a:lnTo>
                    <a:lnTo>
                      <a:pt x="0" y="91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75" name="Freeform 143"/>
              <p:cNvSpPr>
                <a:spLocks/>
              </p:cNvSpPr>
              <p:nvPr/>
            </p:nvSpPr>
            <p:spPr bwMode="auto">
              <a:xfrm>
                <a:off x="4021" y="2067"/>
                <a:ext cx="207" cy="379"/>
              </a:xfrm>
              <a:custGeom>
                <a:avLst/>
                <a:gdLst>
                  <a:gd name="T0" fmla="*/ 403 w 415"/>
                  <a:gd name="T1" fmla="*/ 28 h 757"/>
                  <a:gd name="T2" fmla="*/ 363 w 415"/>
                  <a:gd name="T3" fmla="*/ 40 h 757"/>
                  <a:gd name="T4" fmla="*/ 325 w 415"/>
                  <a:gd name="T5" fmla="*/ 37 h 757"/>
                  <a:gd name="T6" fmla="*/ 314 w 415"/>
                  <a:gd name="T7" fmla="*/ 36 h 757"/>
                  <a:gd name="T8" fmla="*/ 322 w 415"/>
                  <a:gd name="T9" fmla="*/ 44 h 757"/>
                  <a:gd name="T10" fmla="*/ 333 w 415"/>
                  <a:gd name="T11" fmla="*/ 64 h 757"/>
                  <a:gd name="T12" fmla="*/ 335 w 415"/>
                  <a:gd name="T13" fmla="*/ 92 h 757"/>
                  <a:gd name="T14" fmla="*/ 322 w 415"/>
                  <a:gd name="T15" fmla="*/ 108 h 757"/>
                  <a:gd name="T16" fmla="*/ 296 w 415"/>
                  <a:gd name="T17" fmla="*/ 117 h 757"/>
                  <a:gd name="T18" fmla="*/ 269 w 415"/>
                  <a:gd name="T19" fmla="*/ 116 h 757"/>
                  <a:gd name="T20" fmla="*/ 255 w 415"/>
                  <a:gd name="T21" fmla="*/ 116 h 757"/>
                  <a:gd name="T22" fmla="*/ 256 w 415"/>
                  <a:gd name="T23" fmla="*/ 122 h 757"/>
                  <a:gd name="T24" fmla="*/ 266 w 415"/>
                  <a:gd name="T25" fmla="*/ 144 h 757"/>
                  <a:gd name="T26" fmla="*/ 274 w 415"/>
                  <a:gd name="T27" fmla="*/ 170 h 757"/>
                  <a:gd name="T28" fmla="*/ 269 w 415"/>
                  <a:gd name="T29" fmla="*/ 184 h 757"/>
                  <a:gd name="T30" fmla="*/ 255 w 415"/>
                  <a:gd name="T31" fmla="*/ 200 h 757"/>
                  <a:gd name="T32" fmla="*/ 239 w 415"/>
                  <a:gd name="T33" fmla="*/ 212 h 757"/>
                  <a:gd name="T34" fmla="*/ 221 w 415"/>
                  <a:gd name="T35" fmla="*/ 218 h 757"/>
                  <a:gd name="T36" fmla="*/ 211 w 415"/>
                  <a:gd name="T37" fmla="*/ 223 h 757"/>
                  <a:gd name="T38" fmla="*/ 213 w 415"/>
                  <a:gd name="T39" fmla="*/ 239 h 757"/>
                  <a:gd name="T40" fmla="*/ 218 w 415"/>
                  <a:gd name="T41" fmla="*/ 264 h 757"/>
                  <a:gd name="T42" fmla="*/ 195 w 415"/>
                  <a:gd name="T43" fmla="*/ 290 h 757"/>
                  <a:gd name="T44" fmla="*/ 168 w 415"/>
                  <a:gd name="T45" fmla="*/ 304 h 757"/>
                  <a:gd name="T46" fmla="*/ 139 w 415"/>
                  <a:gd name="T47" fmla="*/ 322 h 757"/>
                  <a:gd name="T48" fmla="*/ 123 w 415"/>
                  <a:gd name="T49" fmla="*/ 332 h 757"/>
                  <a:gd name="T50" fmla="*/ 120 w 415"/>
                  <a:gd name="T51" fmla="*/ 335 h 757"/>
                  <a:gd name="T52" fmla="*/ 117 w 415"/>
                  <a:gd name="T53" fmla="*/ 360 h 757"/>
                  <a:gd name="T54" fmla="*/ 107 w 415"/>
                  <a:gd name="T55" fmla="*/ 423 h 757"/>
                  <a:gd name="T56" fmla="*/ 88 w 415"/>
                  <a:gd name="T57" fmla="*/ 493 h 757"/>
                  <a:gd name="T58" fmla="*/ 71 w 415"/>
                  <a:gd name="T59" fmla="*/ 536 h 757"/>
                  <a:gd name="T60" fmla="*/ 40 w 415"/>
                  <a:gd name="T61" fmla="*/ 628 h 757"/>
                  <a:gd name="T62" fmla="*/ 13 w 415"/>
                  <a:gd name="T63" fmla="*/ 717 h 757"/>
                  <a:gd name="T64" fmla="*/ 0 w 415"/>
                  <a:gd name="T65" fmla="*/ 757 h 757"/>
                  <a:gd name="T66" fmla="*/ 18 w 415"/>
                  <a:gd name="T67" fmla="*/ 733 h 757"/>
                  <a:gd name="T68" fmla="*/ 90 w 415"/>
                  <a:gd name="T69" fmla="*/ 637 h 757"/>
                  <a:gd name="T70" fmla="*/ 178 w 415"/>
                  <a:gd name="T71" fmla="*/ 535 h 757"/>
                  <a:gd name="T72" fmla="*/ 224 w 415"/>
                  <a:gd name="T73" fmla="*/ 500 h 757"/>
                  <a:gd name="T74" fmla="*/ 275 w 415"/>
                  <a:gd name="T75" fmla="*/ 455 h 757"/>
                  <a:gd name="T76" fmla="*/ 319 w 415"/>
                  <a:gd name="T77" fmla="*/ 388 h 757"/>
                  <a:gd name="T78" fmla="*/ 351 w 415"/>
                  <a:gd name="T79" fmla="*/ 325 h 757"/>
                  <a:gd name="T80" fmla="*/ 365 w 415"/>
                  <a:gd name="T81" fmla="*/ 295 h 757"/>
                  <a:gd name="T82" fmla="*/ 373 w 415"/>
                  <a:gd name="T83" fmla="*/ 231 h 757"/>
                  <a:gd name="T84" fmla="*/ 375 w 415"/>
                  <a:gd name="T85" fmla="*/ 162 h 757"/>
                  <a:gd name="T86" fmla="*/ 384 w 415"/>
                  <a:gd name="T87" fmla="*/ 111 h 757"/>
                  <a:gd name="T88" fmla="*/ 392 w 415"/>
                  <a:gd name="T89" fmla="*/ 90 h 757"/>
                  <a:gd name="T90" fmla="*/ 403 w 415"/>
                  <a:gd name="T91" fmla="*/ 52 h 757"/>
                  <a:gd name="T92" fmla="*/ 411 w 415"/>
                  <a:gd name="T93" fmla="*/ 15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5" h="757">
                    <a:moveTo>
                      <a:pt x="415" y="0"/>
                    </a:moveTo>
                    <a:lnTo>
                      <a:pt x="411" y="16"/>
                    </a:lnTo>
                    <a:lnTo>
                      <a:pt x="403" y="28"/>
                    </a:lnTo>
                    <a:lnTo>
                      <a:pt x="392" y="34"/>
                    </a:lnTo>
                    <a:lnTo>
                      <a:pt x="379" y="39"/>
                    </a:lnTo>
                    <a:lnTo>
                      <a:pt x="363" y="40"/>
                    </a:lnTo>
                    <a:lnTo>
                      <a:pt x="349" y="40"/>
                    </a:lnTo>
                    <a:lnTo>
                      <a:pt x="336" y="39"/>
                    </a:lnTo>
                    <a:lnTo>
                      <a:pt x="325" y="37"/>
                    </a:lnTo>
                    <a:lnTo>
                      <a:pt x="317" y="36"/>
                    </a:lnTo>
                    <a:lnTo>
                      <a:pt x="314" y="36"/>
                    </a:lnTo>
                    <a:lnTo>
                      <a:pt x="314" y="36"/>
                    </a:lnTo>
                    <a:lnTo>
                      <a:pt x="315" y="37"/>
                    </a:lnTo>
                    <a:lnTo>
                      <a:pt x="319" y="39"/>
                    </a:lnTo>
                    <a:lnTo>
                      <a:pt x="322" y="44"/>
                    </a:lnTo>
                    <a:lnTo>
                      <a:pt x="325" y="50"/>
                    </a:lnTo>
                    <a:lnTo>
                      <a:pt x="330" y="56"/>
                    </a:lnTo>
                    <a:lnTo>
                      <a:pt x="333" y="64"/>
                    </a:lnTo>
                    <a:lnTo>
                      <a:pt x="335" y="74"/>
                    </a:lnTo>
                    <a:lnTo>
                      <a:pt x="336" y="82"/>
                    </a:lnTo>
                    <a:lnTo>
                      <a:pt x="335" y="92"/>
                    </a:lnTo>
                    <a:lnTo>
                      <a:pt x="330" y="100"/>
                    </a:lnTo>
                    <a:lnTo>
                      <a:pt x="330" y="100"/>
                    </a:lnTo>
                    <a:lnTo>
                      <a:pt x="322" y="108"/>
                    </a:lnTo>
                    <a:lnTo>
                      <a:pt x="314" y="112"/>
                    </a:lnTo>
                    <a:lnTo>
                      <a:pt x="306" y="116"/>
                    </a:lnTo>
                    <a:lnTo>
                      <a:pt x="296" y="117"/>
                    </a:lnTo>
                    <a:lnTo>
                      <a:pt x="287" y="117"/>
                    </a:lnTo>
                    <a:lnTo>
                      <a:pt x="277" y="117"/>
                    </a:lnTo>
                    <a:lnTo>
                      <a:pt x="269" y="116"/>
                    </a:lnTo>
                    <a:lnTo>
                      <a:pt x="263" y="114"/>
                    </a:lnTo>
                    <a:lnTo>
                      <a:pt x="258" y="114"/>
                    </a:lnTo>
                    <a:lnTo>
                      <a:pt x="255" y="116"/>
                    </a:lnTo>
                    <a:lnTo>
                      <a:pt x="255" y="116"/>
                    </a:lnTo>
                    <a:lnTo>
                      <a:pt x="255" y="117"/>
                    </a:lnTo>
                    <a:lnTo>
                      <a:pt x="256" y="122"/>
                    </a:lnTo>
                    <a:lnTo>
                      <a:pt x="258" y="128"/>
                    </a:lnTo>
                    <a:lnTo>
                      <a:pt x="263" y="136"/>
                    </a:lnTo>
                    <a:lnTo>
                      <a:pt x="266" y="144"/>
                    </a:lnTo>
                    <a:lnTo>
                      <a:pt x="269" y="154"/>
                    </a:lnTo>
                    <a:lnTo>
                      <a:pt x="272" y="162"/>
                    </a:lnTo>
                    <a:lnTo>
                      <a:pt x="274" y="170"/>
                    </a:lnTo>
                    <a:lnTo>
                      <a:pt x="272" y="178"/>
                    </a:lnTo>
                    <a:lnTo>
                      <a:pt x="269" y="184"/>
                    </a:lnTo>
                    <a:lnTo>
                      <a:pt x="269" y="184"/>
                    </a:lnTo>
                    <a:lnTo>
                      <a:pt x="266" y="191"/>
                    </a:lnTo>
                    <a:lnTo>
                      <a:pt x="259" y="196"/>
                    </a:lnTo>
                    <a:lnTo>
                      <a:pt x="255" y="200"/>
                    </a:lnTo>
                    <a:lnTo>
                      <a:pt x="250" y="205"/>
                    </a:lnTo>
                    <a:lnTo>
                      <a:pt x="243" y="208"/>
                    </a:lnTo>
                    <a:lnTo>
                      <a:pt x="239" y="212"/>
                    </a:lnTo>
                    <a:lnTo>
                      <a:pt x="232" y="213"/>
                    </a:lnTo>
                    <a:lnTo>
                      <a:pt x="227" y="216"/>
                    </a:lnTo>
                    <a:lnTo>
                      <a:pt x="221" y="218"/>
                    </a:lnTo>
                    <a:lnTo>
                      <a:pt x="215" y="220"/>
                    </a:lnTo>
                    <a:lnTo>
                      <a:pt x="215" y="220"/>
                    </a:lnTo>
                    <a:lnTo>
                      <a:pt x="211" y="223"/>
                    </a:lnTo>
                    <a:lnTo>
                      <a:pt x="210" y="226"/>
                    </a:lnTo>
                    <a:lnTo>
                      <a:pt x="211" y="232"/>
                    </a:lnTo>
                    <a:lnTo>
                      <a:pt x="213" y="239"/>
                    </a:lnTo>
                    <a:lnTo>
                      <a:pt x="216" y="247"/>
                    </a:lnTo>
                    <a:lnTo>
                      <a:pt x="218" y="256"/>
                    </a:lnTo>
                    <a:lnTo>
                      <a:pt x="218" y="264"/>
                    </a:lnTo>
                    <a:lnTo>
                      <a:pt x="215" y="274"/>
                    </a:lnTo>
                    <a:lnTo>
                      <a:pt x="207" y="282"/>
                    </a:lnTo>
                    <a:lnTo>
                      <a:pt x="195" y="290"/>
                    </a:lnTo>
                    <a:lnTo>
                      <a:pt x="195" y="290"/>
                    </a:lnTo>
                    <a:lnTo>
                      <a:pt x="181" y="296"/>
                    </a:lnTo>
                    <a:lnTo>
                      <a:pt x="168" y="304"/>
                    </a:lnTo>
                    <a:lnTo>
                      <a:pt x="157" y="311"/>
                    </a:lnTo>
                    <a:lnTo>
                      <a:pt x="147" y="316"/>
                    </a:lnTo>
                    <a:lnTo>
                      <a:pt x="139" y="322"/>
                    </a:lnTo>
                    <a:lnTo>
                      <a:pt x="131" y="325"/>
                    </a:lnTo>
                    <a:lnTo>
                      <a:pt x="127" y="330"/>
                    </a:lnTo>
                    <a:lnTo>
                      <a:pt x="123" y="332"/>
                    </a:lnTo>
                    <a:lnTo>
                      <a:pt x="120" y="333"/>
                    </a:lnTo>
                    <a:lnTo>
                      <a:pt x="120" y="335"/>
                    </a:lnTo>
                    <a:lnTo>
                      <a:pt x="120" y="335"/>
                    </a:lnTo>
                    <a:lnTo>
                      <a:pt x="120" y="338"/>
                    </a:lnTo>
                    <a:lnTo>
                      <a:pt x="119" y="348"/>
                    </a:lnTo>
                    <a:lnTo>
                      <a:pt x="117" y="360"/>
                    </a:lnTo>
                    <a:lnTo>
                      <a:pt x="115" y="380"/>
                    </a:lnTo>
                    <a:lnTo>
                      <a:pt x="112" y="400"/>
                    </a:lnTo>
                    <a:lnTo>
                      <a:pt x="107" y="423"/>
                    </a:lnTo>
                    <a:lnTo>
                      <a:pt x="103" y="447"/>
                    </a:lnTo>
                    <a:lnTo>
                      <a:pt x="96" y="471"/>
                    </a:lnTo>
                    <a:lnTo>
                      <a:pt x="88" y="493"/>
                    </a:lnTo>
                    <a:lnTo>
                      <a:pt x="80" y="514"/>
                    </a:lnTo>
                    <a:lnTo>
                      <a:pt x="80" y="514"/>
                    </a:lnTo>
                    <a:lnTo>
                      <a:pt x="71" y="536"/>
                    </a:lnTo>
                    <a:lnTo>
                      <a:pt x="61" y="564"/>
                    </a:lnTo>
                    <a:lnTo>
                      <a:pt x="50" y="596"/>
                    </a:lnTo>
                    <a:lnTo>
                      <a:pt x="40" y="628"/>
                    </a:lnTo>
                    <a:lnTo>
                      <a:pt x="29" y="660"/>
                    </a:lnTo>
                    <a:lnTo>
                      <a:pt x="19" y="690"/>
                    </a:lnTo>
                    <a:lnTo>
                      <a:pt x="13" y="717"/>
                    </a:lnTo>
                    <a:lnTo>
                      <a:pt x="7" y="738"/>
                    </a:lnTo>
                    <a:lnTo>
                      <a:pt x="2" y="752"/>
                    </a:lnTo>
                    <a:lnTo>
                      <a:pt x="0" y="757"/>
                    </a:lnTo>
                    <a:lnTo>
                      <a:pt x="0" y="757"/>
                    </a:lnTo>
                    <a:lnTo>
                      <a:pt x="5" y="751"/>
                    </a:lnTo>
                    <a:lnTo>
                      <a:pt x="18" y="733"/>
                    </a:lnTo>
                    <a:lnTo>
                      <a:pt x="37" y="706"/>
                    </a:lnTo>
                    <a:lnTo>
                      <a:pt x="63" y="674"/>
                    </a:lnTo>
                    <a:lnTo>
                      <a:pt x="90" y="637"/>
                    </a:lnTo>
                    <a:lnTo>
                      <a:pt x="120" y="600"/>
                    </a:lnTo>
                    <a:lnTo>
                      <a:pt x="151" y="565"/>
                    </a:lnTo>
                    <a:lnTo>
                      <a:pt x="178" y="535"/>
                    </a:lnTo>
                    <a:lnTo>
                      <a:pt x="203" y="512"/>
                    </a:lnTo>
                    <a:lnTo>
                      <a:pt x="224" y="500"/>
                    </a:lnTo>
                    <a:lnTo>
                      <a:pt x="224" y="500"/>
                    </a:lnTo>
                    <a:lnTo>
                      <a:pt x="242" y="488"/>
                    </a:lnTo>
                    <a:lnTo>
                      <a:pt x="259" y="474"/>
                    </a:lnTo>
                    <a:lnTo>
                      <a:pt x="275" y="455"/>
                    </a:lnTo>
                    <a:lnTo>
                      <a:pt x="291" y="434"/>
                    </a:lnTo>
                    <a:lnTo>
                      <a:pt x="306" y="412"/>
                    </a:lnTo>
                    <a:lnTo>
                      <a:pt x="319" y="388"/>
                    </a:lnTo>
                    <a:lnTo>
                      <a:pt x="330" y="365"/>
                    </a:lnTo>
                    <a:lnTo>
                      <a:pt x="341" y="344"/>
                    </a:lnTo>
                    <a:lnTo>
                      <a:pt x="351" y="325"/>
                    </a:lnTo>
                    <a:lnTo>
                      <a:pt x="359" y="309"/>
                    </a:lnTo>
                    <a:lnTo>
                      <a:pt x="359" y="309"/>
                    </a:lnTo>
                    <a:lnTo>
                      <a:pt x="365" y="295"/>
                    </a:lnTo>
                    <a:lnTo>
                      <a:pt x="370" y="276"/>
                    </a:lnTo>
                    <a:lnTo>
                      <a:pt x="371" y="255"/>
                    </a:lnTo>
                    <a:lnTo>
                      <a:pt x="373" y="231"/>
                    </a:lnTo>
                    <a:lnTo>
                      <a:pt x="373" y="208"/>
                    </a:lnTo>
                    <a:lnTo>
                      <a:pt x="375" y="184"/>
                    </a:lnTo>
                    <a:lnTo>
                      <a:pt x="375" y="162"/>
                    </a:lnTo>
                    <a:lnTo>
                      <a:pt x="376" y="143"/>
                    </a:lnTo>
                    <a:lnTo>
                      <a:pt x="379" y="124"/>
                    </a:lnTo>
                    <a:lnTo>
                      <a:pt x="384" y="111"/>
                    </a:lnTo>
                    <a:lnTo>
                      <a:pt x="384" y="111"/>
                    </a:lnTo>
                    <a:lnTo>
                      <a:pt x="389" y="101"/>
                    </a:lnTo>
                    <a:lnTo>
                      <a:pt x="392" y="90"/>
                    </a:lnTo>
                    <a:lnTo>
                      <a:pt x="397" y="77"/>
                    </a:lnTo>
                    <a:lnTo>
                      <a:pt x="400" y="64"/>
                    </a:lnTo>
                    <a:lnTo>
                      <a:pt x="403" y="52"/>
                    </a:lnTo>
                    <a:lnTo>
                      <a:pt x="407" y="39"/>
                    </a:lnTo>
                    <a:lnTo>
                      <a:pt x="410" y="26"/>
                    </a:lnTo>
                    <a:lnTo>
                      <a:pt x="411" y="15"/>
                    </a:lnTo>
                    <a:lnTo>
                      <a:pt x="413" y="7"/>
                    </a:lnTo>
                    <a:lnTo>
                      <a:pt x="415" y="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76" name="Freeform 144"/>
              <p:cNvSpPr>
                <a:spLocks/>
              </p:cNvSpPr>
              <p:nvPr/>
            </p:nvSpPr>
            <p:spPr bwMode="auto">
              <a:xfrm>
                <a:off x="3597" y="2201"/>
                <a:ext cx="348" cy="488"/>
              </a:xfrm>
              <a:custGeom>
                <a:avLst/>
                <a:gdLst>
                  <a:gd name="T0" fmla="*/ 694 w 696"/>
                  <a:gd name="T1" fmla="*/ 27 h 976"/>
                  <a:gd name="T2" fmla="*/ 673 w 696"/>
                  <a:gd name="T3" fmla="*/ 20 h 976"/>
                  <a:gd name="T4" fmla="*/ 641 w 696"/>
                  <a:gd name="T5" fmla="*/ 11 h 976"/>
                  <a:gd name="T6" fmla="*/ 605 w 696"/>
                  <a:gd name="T7" fmla="*/ 1 h 976"/>
                  <a:gd name="T8" fmla="*/ 574 w 696"/>
                  <a:gd name="T9" fmla="*/ 0 h 976"/>
                  <a:gd name="T10" fmla="*/ 563 w 696"/>
                  <a:gd name="T11" fmla="*/ 1 h 976"/>
                  <a:gd name="T12" fmla="*/ 512 w 696"/>
                  <a:gd name="T13" fmla="*/ 14 h 976"/>
                  <a:gd name="T14" fmla="*/ 438 w 696"/>
                  <a:gd name="T15" fmla="*/ 32 h 976"/>
                  <a:gd name="T16" fmla="*/ 356 w 696"/>
                  <a:gd name="T17" fmla="*/ 49 h 976"/>
                  <a:gd name="T18" fmla="*/ 281 w 696"/>
                  <a:gd name="T19" fmla="*/ 68 h 976"/>
                  <a:gd name="T20" fmla="*/ 228 w 696"/>
                  <a:gd name="T21" fmla="*/ 86 h 976"/>
                  <a:gd name="T22" fmla="*/ 208 w 696"/>
                  <a:gd name="T23" fmla="*/ 100 h 976"/>
                  <a:gd name="T24" fmla="*/ 155 w 696"/>
                  <a:gd name="T25" fmla="*/ 150 h 976"/>
                  <a:gd name="T26" fmla="*/ 94 w 696"/>
                  <a:gd name="T27" fmla="*/ 224 h 976"/>
                  <a:gd name="T28" fmla="*/ 40 w 696"/>
                  <a:gd name="T29" fmla="*/ 316 h 976"/>
                  <a:gd name="T30" fmla="*/ 6 w 696"/>
                  <a:gd name="T31" fmla="*/ 417 h 976"/>
                  <a:gd name="T32" fmla="*/ 0 w 696"/>
                  <a:gd name="T33" fmla="*/ 470 h 976"/>
                  <a:gd name="T34" fmla="*/ 9 w 696"/>
                  <a:gd name="T35" fmla="*/ 582 h 976"/>
                  <a:gd name="T36" fmla="*/ 40 w 696"/>
                  <a:gd name="T37" fmla="*/ 699 h 976"/>
                  <a:gd name="T38" fmla="*/ 86 w 696"/>
                  <a:gd name="T39" fmla="*/ 808 h 976"/>
                  <a:gd name="T40" fmla="*/ 145 w 696"/>
                  <a:gd name="T41" fmla="*/ 894 h 976"/>
                  <a:gd name="T42" fmla="*/ 209 w 696"/>
                  <a:gd name="T43" fmla="*/ 944 h 976"/>
                  <a:gd name="T44" fmla="*/ 244 w 696"/>
                  <a:gd name="T45" fmla="*/ 955 h 976"/>
                  <a:gd name="T46" fmla="*/ 321 w 696"/>
                  <a:gd name="T47" fmla="*/ 969 h 976"/>
                  <a:gd name="T48" fmla="*/ 396 w 696"/>
                  <a:gd name="T49" fmla="*/ 974 h 976"/>
                  <a:gd name="T50" fmla="*/ 460 w 696"/>
                  <a:gd name="T51" fmla="*/ 976 h 976"/>
                  <a:gd name="T52" fmla="*/ 497 w 696"/>
                  <a:gd name="T53" fmla="*/ 974 h 976"/>
                  <a:gd name="T54" fmla="*/ 504 w 696"/>
                  <a:gd name="T55" fmla="*/ 972 h 976"/>
                  <a:gd name="T56" fmla="*/ 480 w 696"/>
                  <a:gd name="T57" fmla="*/ 916 h 976"/>
                  <a:gd name="T58" fmla="*/ 432 w 696"/>
                  <a:gd name="T59" fmla="*/ 772 h 976"/>
                  <a:gd name="T60" fmla="*/ 392 w 696"/>
                  <a:gd name="T61" fmla="*/ 580 h 976"/>
                  <a:gd name="T62" fmla="*/ 390 w 696"/>
                  <a:gd name="T63" fmla="*/ 380 h 976"/>
                  <a:gd name="T64" fmla="*/ 459 w 696"/>
                  <a:gd name="T65" fmla="*/ 211 h 976"/>
                  <a:gd name="T66" fmla="*/ 481 w 696"/>
                  <a:gd name="T67" fmla="*/ 185 h 976"/>
                  <a:gd name="T68" fmla="*/ 536 w 696"/>
                  <a:gd name="T69" fmla="*/ 139 h 976"/>
                  <a:gd name="T70" fmla="*/ 590 w 696"/>
                  <a:gd name="T71" fmla="*/ 102 h 976"/>
                  <a:gd name="T72" fmla="*/ 637 w 696"/>
                  <a:gd name="T73" fmla="*/ 76 h 976"/>
                  <a:gd name="T74" fmla="*/ 664 w 696"/>
                  <a:gd name="T75" fmla="*/ 64 h 976"/>
                  <a:gd name="T76" fmla="*/ 696 w 696"/>
                  <a:gd name="T77" fmla="*/ 28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96" h="976">
                    <a:moveTo>
                      <a:pt x="696" y="28"/>
                    </a:moveTo>
                    <a:lnTo>
                      <a:pt x="694" y="27"/>
                    </a:lnTo>
                    <a:lnTo>
                      <a:pt x="685" y="24"/>
                    </a:lnTo>
                    <a:lnTo>
                      <a:pt x="673" y="20"/>
                    </a:lnTo>
                    <a:lnTo>
                      <a:pt x="657" y="16"/>
                    </a:lnTo>
                    <a:lnTo>
                      <a:pt x="641" y="11"/>
                    </a:lnTo>
                    <a:lnTo>
                      <a:pt x="622" y="6"/>
                    </a:lnTo>
                    <a:lnTo>
                      <a:pt x="605" y="1"/>
                    </a:lnTo>
                    <a:lnTo>
                      <a:pt x="589" y="0"/>
                    </a:lnTo>
                    <a:lnTo>
                      <a:pt x="574" y="0"/>
                    </a:lnTo>
                    <a:lnTo>
                      <a:pt x="563" y="1"/>
                    </a:lnTo>
                    <a:lnTo>
                      <a:pt x="563" y="1"/>
                    </a:lnTo>
                    <a:lnTo>
                      <a:pt x="541" y="8"/>
                    </a:lnTo>
                    <a:lnTo>
                      <a:pt x="512" y="14"/>
                    </a:lnTo>
                    <a:lnTo>
                      <a:pt x="478" y="22"/>
                    </a:lnTo>
                    <a:lnTo>
                      <a:pt x="438" y="32"/>
                    </a:lnTo>
                    <a:lnTo>
                      <a:pt x="398" y="40"/>
                    </a:lnTo>
                    <a:lnTo>
                      <a:pt x="356" y="49"/>
                    </a:lnTo>
                    <a:lnTo>
                      <a:pt x="316" y="59"/>
                    </a:lnTo>
                    <a:lnTo>
                      <a:pt x="281" y="68"/>
                    </a:lnTo>
                    <a:lnTo>
                      <a:pt x="251" y="78"/>
                    </a:lnTo>
                    <a:lnTo>
                      <a:pt x="228" y="86"/>
                    </a:lnTo>
                    <a:lnTo>
                      <a:pt x="228" y="86"/>
                    </a:lnTo>
                    <a:lnTo>
                      <a:pt x="208" y="100"/>
                    </a:lnTo>
                    <a:lnTo>
                      <a:pt x="182" y="121"/>
                    </a:lnTo>
                    <a:lnTo>
                      <a:pt x="155" y="150"/>
                    </a:lnTo>
                    <a:lnTo>
                      <a:pt x="124" y="184"/>
                    </a:lnTo>
                    <a:lnTo>
                      <a:pt x="94" y="224"/>
                    </a:lnTo>
                    <a:lnTo>
                      <a:pt x="65" y="268"/>
                    </a:lnTo>
                    <a:lnTo>
                      <a:pt x="40" y="316"/>
                    </a:lnTo>
                    <a:lnTo>
                      <a:pt x="20" y="366"/>
                    </a:lnTo>
                    <a:lnTo>
                      <a:pt x="6" y="417"/>
                    </a:lnTo>
                    <a:lnTo>
                      <a:pt x="0" y="470"/>
                    </a:lnTo>
                    <a:lnTo>
                      <a:pt x="0" y="470"/>
                    </a:lnTo>
                    <a:lnTo>
                      <a:pt x="1" y="524"/>
                    </a:lnTo>
                    <a:lnTo>
                      <a:pt x="9" y="582"/>
                    </a:lnTo>
                    <a:lnTo>
                      <a:pt x="22" y="641"/>
                    </a:lnTo>
                    <a:lnTo>
                      <a:pt x="40" y="699"/>
                    </a:lnTo>
                    <a:lnTo>
                      <a:pt x="62" y="755"/>
                    </a:lnTo>
                    <a:lnTo>
                      <a:pt x="86" y="808"/>
                    </a:lnTo>
                    <a:lnTo>
                      <a:pt x="115" y="854"/>
                    </a:lnTo>
                    <a:lnTo>
                      <a:pt x="145" y="894"/>
                    </a:lnTo>
                    <a:lnTo>
                      <a:pt x="176" y="923"/>
                    </a:lnTo>
                    <a:lnTo>
                      <a:pt x="209" y="944"/>
                    </a:lnTo>
                    <a:lnTo>
                      <a:pt x="209" y="944"/>
                    </a:lnTo>
                    <a:lnTo>
                      <a:pt x="244" y="955"/>
                    </a:lnTo>
                    <a:lnTo>
                      <a:pt x="281" y="963"/>
                    </a:lnTo>
                    <a:lnTo>
                      <a:pt x="321" y="969"/>
                    </a:lnTo>
                    <a:lnTo>
                      <a:pt x="360" y="972"/>
                    </a:lnTo>
                    <a:lnTo>
                      <a:pt x="396" y="974"/>
                    </a:lnTo>
                    <a:lnTo>
                      <a:pt x="432" y="976"/>
                    </a:lnTo>
                    <a:lnTo>
                      <a:pt x="460" y="976"/>
                    </a:lnTo>
                    <a:lnTo>
                      <a:pt x="483" y="974"/>
                    </a:lnTo>
                    <a:lnTo>
                      <a:pt x="497" y="974"/>
                    </a:lnTo>
                    <a:lnTo>
                      <a:pt x="504" y="972"/>
                    </a:lnTo>
                    <a:lnTo>
                      <a:pt x="504" y="972"/>
                    </a:lnTo>
                    <a:lnTo>
                      <a:pt x="497" y="958"/>
                    </a:lnTo>
                    <a:lnTo>
                      <a:pt x="480" y="916"/>
                    </a:lnTo>
                    <a:lnTo>
                      <a:pt x="457" y="852"/>
                    </a:lnTo>
                    <a:lnTo>
                      <a:pt x="432" y="772"/>
                    </a:lnTo>
                    <a:lnTo>
                      <a:pt x="409" y="680"/>
                    </a:lnTo>
                    <a:lnTo>
                      <a:pt x="392" y="580"/>
                    </a:lnTo>
                    <a:lnTo>
                      <a:pt x="384" y="480"/>
                    </a:lnTo>
                    <a:lnTo>
                      <a:pt x="390" y="380"/>
                    </a:lnTo>
                    <a:lnTo>
                      <a:pt x="412" y="289"/>
                    </a:lnTo>
                    <a:lnTo>
                      <a:pt x="459" y="211"/>
                    </a:lnTo>
                    <a:lnTo>
                      <a:pt x="459" y="211"/>
                    </a:lnTo>
                    <a:lnTo>
                      <a:pt x="481" y="185"/>
                    </a:lnTo>
                    <a:lnTo>
                      <a:pt x="508" y="161"/>
                    </a:lnTo>
                    <a:lnTo>
                      <a:pt x="536" y="139"/>
                    </a:lnTo>
                    <a:lnTo>
                      <a:pt x="563" y="120"/>
                    </a:lnTo>
                    <a:lnTo>
                      <a:pt x="590" y="102"/>
                    </a:lnTo>
                    <a:lnTo>
                      <a:pt x="614" y="88"/>
                    </a:lnTo>
                    <a:lnTo>
                      <a:pt x="637" y="76"/>
                    </a:lnTo>
                    <a:lnTo>
                      <a:pt x="653" y="68"/>
                    </a:lnTo>
                    <a:lnTo>
                      <a:pt x="664" y="64"/>
                    </a:lnTo>
                    <a:lnTo>
                      <a:pt x="667" y="62"/>
                    </a:lnTo>
                    <a:lnTo>
                      <a:pt x="696" y="28"/>
                    </a:lnTo>
                    <a:lnTo>
                      <a:pt x="696" y="2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77" name="Freeform 145"/>
              <p:cNvSpPr>
                <a:spLocks/>
              </p:cNvSpPr>
              <p:nvPr/>
            </p:nvSpPr>
            <p:spPr bwMode="auto">
              <a:xfrm>
                <a:off x="3597" y="2201"/>
                <a:ext cx="348" cy="488"/>
              </a:xfrm>
              <a:custGeom>
                <a:avLst/>
                <a:gdLst>
                  <a:gd name="T0" fmla="*/ 694 w 696"/>
                  <a:gd name="T1" fmla="*/ 27 h 976"/>
                  <a:gd name="T2" fmla="*/ 673 w 696"/>
                  <a:gd name="T3" fmla="*/ 20 h 976"/>
                  <a:gd name="T4" fmla="*/ 641 w 696"/>
                  <a:gd name="T5" fmla="*/ 11 h 976"/>
                  <a:gd name="T6" fmla="*/ 605 w 696"/>
                  <a:gd name="T7" fmla="*/ 1 h 976"/>
                  <a:gd name="T8" fmla="*/ 574 w 696"/>
                  <a:gd name="T9" fmla="*/ 0 h 976"/>
                  <a:gd name="T10" fmla="*/ 563 w 696"/>
                  <a:gd name="T11" fmla="*/ 1 h 976"/>
                  <a:gd name="T12" fmla="*/ 512 w 696"/>
                  <a:gd name="T13" fmla="*/ 14 h 976"/>
                  <a:gd name="T14" fmla="*/ 438 w 696"/>
                  <a:gd name="T15" fmla="*/ 32 h 976"/>
                  <a:gd name="T16" fmla="*/ 356 w 696"/>
                  <a:gd name="T17" fmla="*/ 49 h 976"/>
                  <a:gd name="T18" fmla="*/ 281 w 696"/>
                  <a:gd name="T19" fmla="*/ 68 h 976"/>
                  <a:gd name="T20" fmla="*/ 228 w 696"/>
                  <a:gd name="T21" fmla="*/ 86 h 976"/>
                  <a:gd name="T22" fmla="*/ 208 w 696"/>
                  <a:gd name="T23" fmla="*/ 100 h 976"/>
                  <a:gd name="T24" fmla="*/ 155 w 696"/>
                  <a:gd name="T25" fmla="*/ 150 h 976"/>
                  <a:gd name="T26" fmla="*/ 94 w 696"/>
                  <a:gd name="T27" fmla="*/ 224 h 976"/>
                  <a:gd name="T28" fmla="*/ 40 w 696"/>
                  <a:gd name="T29" fmla="*/ 316 h 976"/>
                  <a:gd name="T30" fmla="*/ 6 w 696"/>
                  <a:gd name="T31" fmla="*/ 417 h 976"/>
                  <a:gd name="T32" fmla="*/ 0 w 696"/>
                  <a:gd name="T33" fmla="*/ 470 h 976"/>
                  <a:gd name="T34" fmla="*/ 9 w 696"/>
                  <a:gd name="T35" fmla="*/ 582 h 976"/>
                  <a:gd name="T36" fmla="*/ 40 w 696"/>
                  <a:gd name="T37" fmla="*/ 699 h 976"/>
                  <a:gd name="T38" fmla="*/ 86 w 696"/>
                  <a:gd name="T39" fmla="*/ 808 h 976"/>
                  <a:gd name="T40" fmla="*/ 145 w 696"/>
                  <a:gd name="T41" fmla="*/ 894 h 976"/>
                  <a:gd name="T42" fmla="*/ 209 w 696"/>
                  <a:gd name="T43" fmla="*/ 944 h 976"/>
                  <a:gd name="T44" fmla="*/ 244 w 696"/>
                  <a:gd name="T45" fmla="*/ 955 h 976"/>
                  <a:gd name="T46" fmla="*/ 321 w 696"/>
                  <a:gd name="T47" fmla="*/ 969 h 976"/>
                  <a:gd name="T48" fmla="*/ 396 w 696"/>
                  <a:gd name="T49" fmla="*/ 974 h 976"/>
                  <a:gd name="T50" fmla="*/ 460 w 696"/>
                  <a:gd name="T51" fmla="*/ 976 h 976"/>
                  <a:gd name="T52" fmla="*/ 497 w 696"/>
                  <a:gd name="T53" fmla="*/ 974 h 976"/>
                  <a:gd name="T54" fmla="*/ 504 w 696"/>
                  <a:gd name="T55" fmla="*/ 972 h 976"/>
                  <a:gd name="T56" fmla="*/ 480 w 696"/>
                  <a:gd name="T57" fmla="*/ 916 h 976"/>
                  <a:gd name="T58" fmla="*/ 432 w 696"/>
                  <a:gd name="T59" fmla="*/ 772 h 976"/>
                  <a:gd name="T60" fmla="*/ 392 w 696"/>
                  <a:gd name="T61" fmla="*/ 580 h 976"/>
                  <a:gd name="T62" fmla="*/ 390 w 696"/>
                  <a:gd name="T63" fmla="*/ 380 h 976"/>
                  <a:gd name="T64" fmla="*/ 459 w 696"/>
                  <a:gd name="T65" fmla="*/ 211 h 976"/>
                  <a:gd name="T66" fmla="*/ 481 w 696"/>
                  <a:gd name="T67" fmla="*/ 185 h 976"/>
                  <a:gd name="T68" fmla="*/ 536 w 696"/>
                  <a:gd name="T69" fmla="*/ 139 h 976"/>
                  <a:gd name="T70" fmla="*/ 590 w 696"/>
                  <a:gd name="T71" fmla="*/ 102 h 976"/>
                  <a:gd name="T72" fmla="*/ 637 w 696"/>
                  <a:gd name="T73" fmla="*/ 76 h 976"/>
                  <a:gd name="T74" fmla="*/ 664 w 696"/>
                  <a:gd name="T75" fmla="*/ 64 h 976"/>
                  <a:gd name="T76" fmla="*/ 696 w 696"/>
                  <a:gd name="T77" fmla="*/ 28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96" h="976">
                    <a:moveTo>
                      <a:pt x="696" y="28"/>
                    </a:moveTo>
                    <a:lnTo>
                      <a:pt x="694" y="27"/>
                    </a:lnTo>
                    <a:lnTo>
                      <a:pt x="685" y="24"/>
                    </a:lnTo>
                    <a:lnTo>
                      <a:pt x="673" y="20"/>
                    </a:lnTo>
                    <a:lnTo>
                      <a:pt x="657" y="16"/>
                    </a:lnTo>
                    <a:lnTo>
                      <a:pt x="641" y="11"/>
                    </a:lnTo>
                    <a:lnTo>
                      <a:pt x="622" y="6"/>
                    </a:lnTo>
                    <a:lnTo>
                      <a:pt x="605" y="1"/>
                    </a:lnTo>
                    <a:lnTo>
                      <a:pt x="589" y="0"/>
                    </a:lnTo>
                    <a:lnTo>
                      <a:pt x="574" y="0"/>
                    </a:lnTo>
                    <a:lnTo>
                      <a:pt x="563" y="1"/>
                    </a:lnTo>
                    <a:lnTo>
                      <a:pt x="563" y="1"/>
                    </a:lnTo>
                    <a:lnTo>
                      <a:pt x="541" y="8"/>
                    </a:lnTo>
                    <a:lnTo>
                      <a:pt x="512" y="14"/>
                    </a:lnTo>
                    <a:lnTo>
                      <a:pt x="478" y="22"/>
                    </a:lnTo>
                    <a:lnTo>
                      <a:pt x="438" y="32"/>
                    </a:lnTo>
                    <a:lnTo>
                      <a:pt x="398" y="40"/>
                    </a:lnTo>
                    <a:lnTo>
                      <a:pt x="356" y="49"/>
                    </a:lnTo>
                    <a:lnTo>
                      <a:pt x="316" y="59"/>
                    </a:lnTo>
                    <a:lnTo>
                      <a:pt x="281" y="68"/>
                    </a:lnTo>
                    <a:lnTo>
                      <a:pt x="251" y="78"/>
                    </a:lnTo>
                    <a:lnTo>
                      <a:pt x="228" y="86"/>
                    </a:lnTo>
                    <a:lnTo>
                      <a:pt x="228" y="86"/>
                    </a:lnTo>
                    <a:lnTo>
                      <a:pt x="208" y="100"/>
                    </a:lnTo>
                    <a:lnTo>
                      <a:pt x="182" y="121"/>
                    </a:lnTo>
                    <a:lnTo>
                      <a:pt x="155" y="150"/>
                    </a:lnTo>
                    <a:lnTo>
                      <a:pt x="124" y="184"/>
                    </a:lnTo>
                    <a:lnTo>
                      <a:pt x="94" y="224"/>
                    </a:lnTo>
                    <a:lnTo>
                      <a:pt x="65" y="268"/>
                    </a:lnTo>
                    <a:lnTo>
                      <a:pt x="40" y="316"/>
                    </a:lnTo>
                    <a:lnTo>
                      <a:pt x="20" y="366"/>
                    </a:lnTo>
                    <a:lnTo>
                      <a:pt x="6" y="417"/>
                    </a:lnTo>
                    <a:lnTo>
                      <a:pt x="0" y="470"/>
                    </a:lnTo>
                    <a:lnTo>
                      <a:pt x="0" y="470"/>
                    </a:lnTo>
                    <a:lnTo>
                      <a:pt x="1" y="524"/>
                    </a:lnTo>
                    <a:lnTo>
                      <a:pt x="9" y="582"/>
                    </a:lnTo>
                    <a:lnTo>
                      <a:pt x="22" y="641"/>
                    </a:lnTo>
                    <a:lnTo>
                      <a:pt x="40" y="699"/>
                    </a:lnTo>
                    <a:lnTo>
                      <a:pt x="62" y="755"/>
                    </a:lnTo>
                    <a:lnTo>
                      <a:pt x="86" y="808"/>
                    </a:lnTo>
                    <a:lnTo>
                      <a:pt x="115" y="854"/>
                    </a:lnTo>
                    <a:lnTo>
                      <a:pt x="145" y="894"/>
                    </a:lnTo>
                    <a:lnTo>
                      <a:pt x="176" y="923"/>
                    </a:lnTo>
                    <a:lnTo>
                      <a:pt x="209" y="944"/>
                    </a:lnTo>
                    <a:lnTo>
                      <a:pt x="209" y="944"/>
                    </a:lnTo>
                    <a:lnTo>
                      <a:pt x="244" y="955"/>
                    </a:lnTo>
                    <a:lnTo>
                      <a:pt x="281" y="963"/>
                    </a:lnTo>
                    <a:lnTo>
                      <a:pt x="321" y="969"/>
                    </a:lnTo>
                    <a:lnTo>
                      <a:pt x="360" y="972"/>
                    </a:lnTo>
                    <a:lnTo>
                      <a:pt x="396" y="974"/>
                    </a:lnTo>
                    <a:lnTo>
                      <a:pt x="432" y="976"/>
                    </a:lnTo>
                    <a:lnTo>
                      <a:pt x="460" y="976"/>
                    </a:lnTo>
                    <a:lnTo>
                      <a:pt x="483" y="974"/>
                    </a:lnTo>
                    <a:lnTo>
                      <a:pt x="497" y="974"/>
                    </a:lnTo>
                    <a:lnTo>
                      <a:pt x="504" y="972"/>
                    </a:lnTo>
                    <a:lnTo>
                      <a:pt x="504" y="972"/>
                    </a:lnTo>
                    <a:lnTo>
                      <a:pt x="497" y="958"/>
                    </a:lnTo>
                    <a:lnTo>
                      <a:pt x="480" y="916"/>
                    </a:lnTo>
                    <a:lnTo>
                      <a:pt x="457" y="852"/>
                    </a:lnTo>
                    <a:lnTo>
                      <a:pt x="432" y="772"/>
                    </a:lnTo>
                    <a:lnTo>
                      <a:pt x="409" y="680"/>
                    </a:lnTo>
                    <a:lnTo>
                      <a:pt x="392" y="580"/>
                    </a:lnTo>
                    <a:lnTo>
                      <a:pt x="384" y="480"/>
                    </a:lnTo>
                    <a:lnTo>
                      <a:pt x="390" y="380"/>
                    </a:lnTo>
                    <a:lnTo>
                      <a:pt x="412" y="289"/>
                    </a:lnTo>
                    <a:lnTo>
                      <a:pt x="459" y="211"/>
                    </a:lnTo>
                    <a:lnTo>
                      <a:pt x="459" y="211"/>
                    </a:lnTo>
                    <a:lnTo>
                      <a:pt x="481" y="185"/>
                    </a:lnTo>
                    <a:lnTo>
                      <a:pt x="508" y="161"/>
                    </a:lnTo>
                    <a:lnTo>
                      <a:pt x="536" y="139"/>
                    </a:lnTo>
                    <a:lnTo>
                      <a:pt x="563" y="120"/>
                    </a:lnTo>
                    <a:lnTo>
                      <a:pt x="590" y="102"/>
                    </a:lnTo>
                    <a:lnTo>
                      <a:pt x="614" y="88"/>
                    </a:lnTo>
                    <a:lnTo>
                      <a:pt x="637" y="76"/>
                    </a:lnTo>
                    <a:lnTo>
                      <a:pt x="653" y="68"/>
                    </a:lnTo>
                    <a:lnTo>
                      <a:pt x="664" y="64"/>
                    </a:lnTo>
                    <a:lnTo>
                      <a:pt x="667" y="62"/>
                    </a:lnTo>
                    <a:lnTo>
                      <a:pt x="696" y="28"/>
                    </a:lnTo>
                    <a:lnTo>
                      <a:pt x="696" y="28"/>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78" name="Freeform 146"/>
              <p:cNvSpPr>
                <a:spLocks/>
              </p:cNvSpPr>
              <p:nvPr/>
            </p:nvSpPr>
            <p:spPr bwMode="auto">
              <a:xfrm>
                <a:off x="3730" y="2572"/>
                <a:ext cx="753" cy="197"/>
              </a:xfrm>
              <a:custGeom>
                <a:avLst/>
                <a:gdLst>
                  <a:gd name="T0" fmla="*/ 16 w 1506"/>
                  <a:gd name="T1" fmla="*/ 227 h 394"/>
                  <a:gd name="T2" fmla="*/ 50 w 1506"/>
                  <a:gd name="T3" fmla="*/ 224 h 394"/>
                  <a:gd name="T4" fmla="*/ 99 w 1506"/>
                  <a:gd name="T5" fmla="*/ 216 h 394"/>
                  <a:gd name="T6" fmla="*/ 154 w 1506"/>
                  <a:gd name="T7" fmla="*/ 213 h 394"/>
                  <a:gd name="T8" fmla="*/ 202 w 1506"/>
                  <a:gd name="T9" fmla="*/ 216 h 394"/>
                  <a:gd name="T10" fmla="*/ 221 w 1506"/>
                  <a:gd name="T11" fmla="*/ 222 h 394"/>
                  <a:gd name="T12" fmla="*/ 255 w 1506"/>
                  <a:gd name="T13" fmla="*/ 243 h 394"/>
                  <a:gd name="T14" fmla="*/ 290 w 1506"/>
                  <a:gd name="T15" fmla="*/ 269 h 394"/>
                  <a:gd name="T16" fmla="*/ 328 w 1506"/>
                  <a:gd name="T17" fmla="*/ 294 h 394"/>
                  <a:gd name="T18" fmla="*/ 368 w 1506"/>
                  <a:gd name="T19" fmla="*/ 315 h 394"/>
                  <a:gd name="T20" fmla="*/ 410 w 1506"/>
                  <a:gd name="T21" fmla="*/ 326 h 394"/>
                  <a:gd name="T22" fmla="*/ 460 w 1506"/>
                  <a:gd name="T23" fmla="*/ 325 h 394"/>
                  <a:gd name="T24" fmla="*/ 581 w 1506"/>
                  <a:gd name="T25" fmla="*/ 299 h 394"/>
                  <a:gd name="T26" fmla="*/ 714 w 1506"/>
                  <a:gd name="T27" fmla="*/ 254 h 394"/>
                  <a:gd name="T28" fmla="*/ 844 w 1506"/>
                  <a:gd name="T29" fmla="*/ 203 h 394"/>
                  <a:gd name="T30" fmla="*/ 952 w 1506"/>
                  <a:gd name="T31" fmla="*/ 157 h 394"/>
                  <a:gd name="T32" fmla="*/ 992 w 1506"/>
                  <a:gd name="T33" fmla="*/ 141 h 394"/>
                  <a:gd name="T34" fmla="*/ 1032 w 1506"/>
                  <a:gd name="T35" fmla="*/ 126 h 394"/>
                  <a:gd name="T36" fmla="*/ 1077 w 1506"/>
                  <a:gd name="T37" fmla="*/ 110 h 394"/>
                  <a:gd name="T38" fmla="*/ 1125 w 1506"/>
                  <a:gd name="T39" fmla="*/ 94 h 394"/>
                  <a:gd name="T40" fmla="*/ 1169 w 1506"/>
                  <a:gd name="T41" fmla="*/ 80 h 394"/>
                  <a:gd name="T42" fmla="*/ 1202 w 1506"/>
                  <a:gd name="T43" fmla="*/ 69 h 394"/>
                  <a:gd name="T44" fmla="*/ 1223 w 1506"/>
                  <a:gd name="T45" fmla="*/ 62 h 394"/>
                  <a:gd name="T46" fmla="*/ 1290 w 1506"/>
                  <a:gd name="T47" fmla="*/ 46 h 394"/>
                  <a:gd name="T48" fmla="*/ 1373 w 1506"/>
                  <a:gd name="T49" fmla="*/ 27 h 394"/>
                  <a:gd name="T50" fmla="*/ 1450 w 1506"/>
                  <a:gd name="T51" fmla="*/ 11 h 394"/>
                  <a:gd name="T52" fmla="*/ 1500 w 1506"/>
                  <a:gd name="T53" fmla="*/ 2 h 394"/>
                  <a:gd name="T54" fmla="*/ 1221 w 1506"/>
                  <a:gd name="T55" fmla="*/ 168 h 394"/>
                  <a:gd name="T56" fmla="*/ 756 w 1506"/>
                  <a:gd name="T57" fmla="*/ 307 h 394"/>
                  <a:gd name="T58" fmla="*/ 732 w 1506"/>
                  <a:gd name="T59" fmla="*/ 320 h 394"/>
                  <a:gd name="T60" fmla="*/ 664 w 1506"/>
                  <a:gd name="T61" fmla="*/ 349 h 394"/>
                  <a:gd name="T62" fmla="*/ 570 w 1506"/>
                  <a:gd name="T63" fmla="*/ 379 h 394"/>
                  <a:gd name="T64" fmla="*/ 463 w 1506"/>
                  <a:gd name="T65" fmla="*/ 394 h 394"/>
                  <a:gd name="T66" fmla="*/ 357 w 1506"/>
                  <a:gd name="T67" fmla="*/ 378 h 394"/>
                  <a:gd name="T68" fmla="*/ 309 w 1506"/>
                  <a:gd name="T69" fmla="*/ 360 h 394"/>
                  <a:gd name="T70" fmla="*/ 203 w 1506"/>
                  <a:gd name="T71" fmla="*/ 318 h 394"/>
                  <a:gd name="T72" fmla="*/ 104 w 1506"/>
                  <a:gd name="T73" fmla="*/ 277 h 394"/>
                  <a:gd name="T74" fmla="*/ 31 w 1506"/>
                  <a:gd name="T75" fmla="*/ 243 h 394"/>
                  <a:gd name="T76" fmla="*/ 0 w 1506"/>
                  <a:gd name="T77" fmla="*/ 227 h 394"/>
                  <a:gd name="T78" fmla="*/ 7 w 1506"/>
                  <a:gd name="T79" fmla="*/ 227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06" h="394">
                    <a:moveTo>
                      <a:pt x="7" y="227"/>
                    </a:moveTo>
                    <a:lnTo>
                      <a:pt x="16" y="227"/>
                    </a:lnTo>
                    <a:lnTo>
                      <a:pt x="31" y="226"/>
                    </a:lnTo>
                    <a:lnTo>
                      <a:pt x="50" y="224"/>
                    </a:lnTo>
                    <a:lnTo>
                      <a:pt x="74" y="219"/>
                    </a:lnTo>
                    <a:lnTo>
                      <a:pt x="99" y="216"/>
                    </a:lnTo>
                    <a:lnTo>
                      <a:pt x="127" y="214"/>
                    </a:lnTo>
                    <a:lnTo>
                      <a:pt x="154" y="213"/>
                    </a:lnTo>
                    <a:lnTo>
                      <a:pt x="179" y="213"/>
                    </a:lnTo>
                    <a:lnTo>
                      <a:pt x="202" y="216"/>
                    </a:lnTo>
                    <a:lnTo>
                      <a:pt x="221" y="222"/>
                    </a:lnTo>
                    <a:lnTo>
                      <a:pt x="221" y="222"/>
                    </a:lnTo>
                    <a:lnTo>
                      <a:pt x="237" y="232"/>
                    </a:lnTo>
                    <a:lnTo>
                      <a:pt x="255" y="243"/>
                    </a:lnTo>
                    <a:lnTo>
                      <a:pt x="272" y="256"/>
                    </a:lnTo>
                    <a:lnTo>
                      <a:pt x="290" y="269"/>
                    </a:lnTo>
                    <a:lnTo>
                      <a:pt x="309" y="283"/>
                    </a:lnTo>
                    <a:lnTo>
                      <a:pt x="328" y="294"/>
                    </a:lnTo>
                    <a:lnTo>
                      <a:pt x="348" y="306"/>
                    </a:lnTo>
                    <a:lnTo>
                      <a:pt x="368" y="315"/>
                    </a:lnTo>
                    <a:lnTo>
                      <a:pt x="389" y="322"/>
                    </a:lnTo>
                    <a:lnTo>
                      <a:pt x="410" y="326"/>
                    </a:lnTo>
                    <a:lnTo>
                      <a:pt x="410" y="326"/>
                    </a:lnTo>
                    <a:lnTo>
                      <a:pt x="460" y="325"/>
                    </a:lnTo>
                    <a:lnTo>
                      <a:pt x="517" y="315"/>
                    </a:lnTo>
                    <a:lnTo>
                      <a:pt x="581" y="299"/>
                    </a:lnTo>
                    <a:lnTo>
                      <a:pt x="647" y="278"/>
                    </a:lnTo>
                    <a:lnTo>
                      <a:pt x="714" y="254"/>
                    </a:lnTo>
                    <a:lnTo>
                      <a:pt x="781" y="229"/>
                    </a:lnTo>
                    <a:lnTo>
                      <a:pt x="844" y="203"/>
                    </a:lnTo>
                    <a:lnTo>
                      <a:pt x="901" y="179"/>
                    </a:lnTo>
                    <a:lnTo>
                      <a:pt x="952" y="157"/>
                    </a:lnTo>
                    <a:lnTo>
                      <a:pt x="992" y="141"/>
                    </a:lnTo>
                    <a:lnTo>
                      <a:pt x="992" y="141"/>
                    </a:lnTo>
                    <a:lnTo>
                      <a:pt x="1012" y="134"/>
                    </a:lnTo>
                    <a:lnTo>
                      <a:pt x="1032" y="126"/>
                    </a:lnTo>
                    <a:lnTo>
                      <a:pt x="1055" y="120"/>
                    </a:lnTo>
                    <a:lnTo>
                      <a:pt x="1077" y="110"/>
                    </a:lnTo>
                    <a:lnTo>
                      <a:pt x="1101" y="102"/>
                    </a:lnTo>
                    <a:lnTo>
                      <a:pt x="1125" y="94"/>
                    </a:lnTo>
                    <a:lnTo>
                      <a:pt x="1148" y="88"/>
                    </a:lnTo>
                    <a:lnTo>
                      <a:pt x="1169" y="80"/>
                    </a:lnTo>
                    <a:lnTo>
                      <a:pt x="1186" y="74"/>
                    </a:lnTo>
                    <a:lnTo>
                      <a:pt x="1202" y="69"/>
                    </a:lnTo>
                    <a:lnTo>
                      <a:pt x="1202" y="69"/>
                    </a:lnTo>
                    <a:lnTo>
                      <a:pt x="1223" y="62"/>
                    </a:lnTo>
                    <a:lnTo>
                      <a:pt x="1253" y="54"/>
                    </a:lnTo>
                    <a:lnTo>
                      <a:pt x="1290" y="46"/>
                    </a:lnTo>
                    <a:lnTo>
                      <a:pt x="1332" y="37"/>
                    </a:lnTo>
                    <a:lnTo>
                      <a:pt x="1373" y="27"/>
                    </a:lnTo>
                    <a:lnTo>
                      <a:pt x="1415" y="19"/>
                    </a:lnTo>
                    <a:lnTo>
                      <a:pt x="1450" y="11"/>
                    </a:lnTo>
                    <a:lnTo>
                      <a:pt x="1481" y="5"/>
                    </a:lnTo>
                    <a:lnTo>
                      <a:pt x="1500" y="2"/>
                    </a:lnTo>
                    <a:lnTo>
                      <a:pt x="1506" y="0"/>
                    </a:lnTo>
                    <a:lnTo>
                      <a:pt x="1221" y="168"/>
                    </a:lnTo>
                    <a:lnTo>
                      <a:pt x="756" y="307"/>
                    </a:lnTo>
                    <a:lnTo>
                      <a:pt x="756" y="307"/>
                    </a:lnTo>
                    <a:lnTo>
                      <a:pt x="749" y="310"/>
                    </a:lnTo>
                    <a:lnTo>
                      <a:pt x="732" y="320"/>
                    </a:lnTo>
                    <a:lnTo>
                      <a:pt x="701" y="333"/>
                    </a:lnTo>
                    <a:lnTo>
                      <a:pt x="664" y="349"/>
                    </a:lnTo>
                    <a:lnTo>
                      <a:pt x="620" y="365"/>
                    </a:lnTo>
                    <a:lnTo>
                      <a:pt x="570" y="379"/>
                    </a:lnTo>
                    <a:lnTo>
                      <a:pt x="517" y="389"/>
                    </a:lnTo>
                    <a:lnTo>
                      <a:pt x="463" y="394"/>
                    </a:lnTo>
                    <a:lnTo>
                      <a:pt x="410" y="390"/>
                    </a:lnTo>
                    <a:lnTo>
                      <a:pt x="357" y="378"/>
                    </a:lnTo>
                    <a:lnTo>
                      <a:pt x="357" y="378"/>
                    </a:lnTo>
                    <a:lnTo>
                      <a:pt x="309" y="360"/>
                    </a:lnTo>
                    <a:lnTo>
                      <a:pt x="256" y="339"/>
                    </a:lnTo>
                    <a:lnTo>
                      <a:pt x="203" y="318"/>
                    </a:lnTo>
                    <a:lnTo>
                      <a:pt x="152" y="298"/>
                    </a:lnTo>
                    <a:lnTo>
                      <a:pt x="104" y="277"/>
                    </a:lnTo>
                    <a:lnTo>
                      <a:pt x="63" y="258"/>
                    </a:lnTo>
                    <a:lnTo>
                      <a:pt x="31" y="243"/>
                    </a:lnTo>
                    <a:lnTo>
                      <a:pt x="8" y="232"/>
                    </a:lnTo>
                    <a:lnTo>
                      <a:pt x="0" y="227"/>
                    </a:lnTo>
                    <a:lnTo>
                      <a:pt x="7" y="227"/>
                    </a:lnTo>
                    <a:lnTo>
                      <a:pt x="7" y="227"/>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79" name="Freeform 147"/>
              <p:cNvSpPr>
                <a:spLocks/>
              </p:cNvSpPr>
              <p:nvPr/>
            </p:nvSpPr>
            <p:spPr bwMode="auto">
              <a:xfrm>
                <a:off x="3730" y="2572"/>
                <a:ext cx="753" cy="197"/>
              </a:xfrm>
              <a:custGeom>
                <a:avLst/>
                <a:gdLst>
                  <a:gd name="T0" fmla="*/ 16 w 1506"/>
                  <a:gd name="T1" fmla="*/ 227 h 394"/>
                  <a:gd name="T2" fmla="*/ 50 w 1506"/>
                  <a:gd name="T3" fmla="*/ 224 h 394"/>
                  <a:gd name="T4" fmla="*/ 99 w 1506"/>
                  <a:gd name="T5" fmla="*/ 216 h 394"/>
                  <a:gd name="T6" fmla="*/ 154 w 1506"/>
                  <a:gd name="T7" fmla="*/ 213 h 394"/>
                  <a:gd name="T8" fmla="*/ 202 w 1506"/>
                  <a:gd name="T9" fmla="*/ 216 h 394"/>
                  <a:gd name="T10" fmla="*/ 221 w 1506"/>
                  <a:gd name="T11" fmla="*/ 222 h 394"/>
                  <a:gd name="T12" fmla="*/ 255 w 1506"/>
                  <a:gd name="T13" fmla="*/ 243 h 394"/>
                  <a:gd name="T14" fmla="*/ 290 w 1506"/>
                  <a:gd name="T15" fmla="*/ 269 h 394"/>
                  <a:gd name="T16" fmla="*/ 328 w 1506"/>
                  <a:gd name="T17" fmla="*/ 294 h 394"/>
                  <a:gd name="T18" fmla="*/ 368 w 1506"/>
                  <a:gd name="T19" fmla="*/ 315 h 394"/>
                  <a:gd name="T20" fmla="*/ 410 w 1506"/>
                  <a:gd name="T21" fmla="*/ 326 h 394"/>
                  <a:gd name="T22" fmla="*/ 460 w 1506"/>
                  <a:gd name="T23" fmla="*/ 325 h 394"/>
                  <a:gd name="T24" fmla="*/ 581 w 1506"/>
                  <a:gd name="T25" fmla="*/ 299 h 394"/>
                  <a:gd name="T26" fmla="*/ 714 w 1506"/>
                  <a:gd name="T27" fmla="*/ 254 h 394"/>
                  <a:gd name="T28" fmla="*/ 844 w 1506"/>
                  <a:gd name="T29" fmla="*/ 203 h 394"/>
                  <a:gd name="T30" fmla="*/ 952 w 1506"/>
                  <a:gd name="T31" fmla="*/ 157 h 394"/>
                  <a:gd name="T32" fmla="*/ 992 w 1506"/>
                  <a:gd name="T33" fmla="*/ 141 h 394"/>
                  <a:gd name="T34" fmla="*/ 1032 w 1506"/>
                  <a:gd name="T35" fmla="*/ 126 h 394"/>
                  <a:gd name="T36" fmla="*/ 1077 w 1506"/>
                  <a:gd name="T37" fmla="*/ 110 h 394"/>
                  <a:gd name="T38" fmla="*/ 1125 w 1506"/>
                  <a:gd name="T39" fmla="*/ 94 h 394"/>
                  <a:gd name="T40" fmla="*/ 1169 w 1506"/>
                  <a:gd name="T41" fmla="*/ 80 h 394"/>
                  <a:gd name="T42" fmla="*/ 1202 w 1506"/>
                  <a:gd name="T43" fmla="*/ 69 h 394"/>
                  <a:gd name="T44" fmla="*/ 1223 w 1506"/>
                  <a:gd name="T45" fmla="*/ 62 h 394"/>
                  <a:gd name="T46" fmla="*/ 1290 w 1506"/>
                  <a:gd name="T47" fmla="*/ 46 h 394"/>
                  <a:gd name="T48" fmla="*/ 1373 w 1506"/>
                  <a:gd name="T49" fmla="*/ 27 h 394"/>
                  <a:gd name="T50" fmla="*/ 1450 w 1506"/>
                  <a:gd name="T51" fmla="*/ 11 h 394"/>
                  <a:gd name="T52" fmla="*/ 1500 w 1506"/>
                  <a:gd name="T53" fmla="*/ 2 h 394"/>
                  <a:gd name="T54" fmla="*/ 1221 w 1506"/>
                  <a:gd name="T55" fmla="*/ 168 h 394"/>
                  <a:gd name="T56" fmla="*/ 756 w 1506"/>
                  <a:gd name="T57" fmla="*/ 307 h 394"/>
                  <a:gd name="T58" fmla="*/ 732 w 1506"/>
                  <a:gd name="T59" fmla="*/ 320 h 394"/>
                  <a:gd name="T60" fmla="*/ 664 w 1506"/>
                  <a:gd name="T61" fmla="*/ 349 h 394"/>
                  <a:gd name="T62" fmla="*/ 570 w 1506"/>
                  <a:gd name="T63" fmla="*/ 379 h 394"/>
                  <a:gd name="T64" fmla="*/ 463 w 1506"/>
                  <a:gd name="T65" fmla="*/ 394 h 394"/>
                  <a:gd name="T66" fmla="*/ 357 w 1506"/>
                  <a:gd name="T67" fmla="*/ 378 h 394"/>
                  <a:gd name="T68" fmla="*/ 309 w 1506"/>
                  <a:gd name="T69" fmla="*/ 360 h 394"/>
                  <a:gd name="T70" fmla="*/ 203 w 1506"/>
                  <a:gd name="T71" fmla="*/ 318 h 394"/>
                  <a:gd name="T72" fmla="*/ 104 w 1506"/>
                  <a:gd name="T73" fmla="*/ 277 h 394"/>
                  <a:gd name="T74" fmla="*/ 31 w 1506"/>
                  <a:gd name="T75" fmla="*/ 243 h 394"/>
                  <a:gd name="T76" fmla="*/ 0 w 1506"/>
                  <a:gd name="T77" fmla="*/ 227 h 394"/>
                  <a:gd name="T78" fmla="*/ 7 w 1506"/>
                  <a:gd name="T79" fmla="*/ 227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06" h="394">
                    <a:moveTo>
                      <a:pt x="7" y="227"/>
                    </a:moveTo>
                    <a:lnTo>
                      <a:pt x="16" y="227"/>
                    </a:lnTo>
                    <a:lnTo>
                      <a:pt x="31" y="226"/>
                    </a:lnTo>
                    <a:lnTo>
                      <a:pt x="50" y="224"/>
                    </a:lnTo>
                    <a:lnTo>
                      <a:pt x="74" y="219"/>
                    </a:lnTo>
                    <a:lnTo>
                      <a:pt x="99" y="216"/>
                    </a:lnTo>
                    <a:lnTo>
                      <a:pt x="127" y="214"/>
                    </a:lnTo>
                    <a:lnTo>
                      <a:pt x="154" y="213"/>
                    </a:lnTo>
                    <a:lnTo>
                      <a:pt x="179" y="213"/>
                    </a:lnTo>
                    <a:lnTo>
                      <a:pt x="202" y="216"/>
                    </a:lnTo>
                    <a:lnTo>
                      <a:pt x="221" y="222"/>
                    </a:lnTo>
                    <a:lnTo>
                      <a:pt x="221" y="222"/>
                    </a:lnTo>
                    <a:lnTo>
                      <a:pt x="237" y="232"/>
                    </a:lnTo>
                    <a:lnTo>
                      <a:pt x="255" y="243"/>
                    </a:lnTo>
                    <a:lnTo>
                      <a:pt x="272" y="256"/>
                    </a:lnTo>
                    <a:lnTo>
                      <a:pt x="290" y="269"/>
                    </a:lnTo>
                    <a:lnTo>
                      <a:pt x="309" y="283"/>
                    </a:lnTo>
                    <a:lnTo>
                      <a:pt x="328" y="294"/>
                    </a:lnTo>
                    <a:lnTo>
                      <a:pt x="348" y="306"/>
                    </a:lnTo>
                    <a:lnTo>
                      <a:pt x="368" y="315"/>
                    </a:lnTo>
                    <a:lnTo>
                      <a:pt x="389" y="322"/>
                    </a:lnTo>
                    <a:lnTo>
                      <a:pt x="410" y="326"/>
                    </a:lnTo>
                    <a:lnTo>
                      <a:pt x="410" y="326"/>
                    </a:lnTo>
                    <a:lnTo>
                      <a:pt x="460" y="325"/>
                    </a:lnTo>
                    <a:lnTo>
                      <a:pt x="517" y="315"/>
                    </a:lnTo>
                    <a:lnTo>
                      <a:pt x="581" y="299"/>
                    </a:lnTo>
                    <a:lnTo>
                      <a:pt x="647" y="278"/>
                    </a:lnTo>
                    <a:lnTo>
                      <a:pt x="714" y="254"/>
                    </a:lnTo>
                    <a:lnTo>
                      <a:pt x="781" y="229"/>
                    </a:lnTo>
                    <a:lnTo>
                      <a:pt x="844" y="203"/>
                    </a:lnTo>
                    <a:lnTo>
                      <a:pt x="901" y="179"/>
                    </a:lnTo>
                    <a:lnTo>
                      <a:pt x="952" y="157"/>
                    </a:lnTo>
                    <a:lnTo>
                      <a:pt x="992" y="141"/>
                    </a:lnTo>
                    <a:lnTo>
                      <a:pt x="992" y="141"/>
                    </a:lnTo>
                    <a:lnTo>
                      <a:pt x="1012" y="134"/>
                    </a:lnTo>
                    <a:lnTo>
                      <a:pt x="1032" y="126"/>
                    </a:lnTo>
                    <a:lnTo>
                      <a:pt x="1055" y="120"/>
                    </a:lnTo>
                    <a:lnTo>
                      <a:pt x="1077" y="110"/>
                    </a:lnTo>
                    <a:lnTo>
                      <a:pt x="1101" y="102"/>
                    </a:lnTo>
                    <a:lnTo>
                      <a:pt x="1125" y="94"/>
                    </a:lnTo>
                    <a:lnTo>
                      <a:pt x="1148" y="88"/>
                    </a:lnTo>
                    <a:lnTo>
                      <a:pt x="1169" y="80"/>
                    </a:lnTo>
                    <a:lnTo>
                      <a:pt x="1186" y="74"/>
                    </a:lnTo>
                    <a:lnTo>
                      <a:pt x="1202" y="69"/>
                    </a:lnTo>
                    <a:lnTo>
                      <a:pt x="1202" y="69"/>
                    </a:lnTo>
                    <a:lnTo>
                      <a:pt x="1223" y="62"/>
                    </a:lnTo>
                    <a:lnTo>
                      <a:pt x="1253" y="54"/>
                    </a:lnTo>
                    <a:lnTo>
                      <a:pt x="1290" y="46"/>
                    </a:lnTo>
                    <a:lnTo>
                      <a:pt x="1332" y="37"/>
                    </a:lnTo>
                    <a:lnTo>
                      <a:pt x="1373" y="27"/>
                    </a:lnTo>
                    <a:lnTo>
                      <a:pt x="1415" y="19"/>
                    </a:lnTo>
                    <a:lnTo>
                      <a:pt x="1450" y="11"/>
                    </a:lnTo>
                    <a:lnTo>
                      <a:pt x="1481" y="5"/>
                    </a:lnTo>
                    <a:lnTo>
                      <a:pt x="1500" y="2"/>
                    </a:lnTo>
                    <a:lnTo>
                      <a:pt x="1506" y="0"/>
                    </a:lnTo>
                    <a:lnTo>
                      <a:pt x="1221" y="168"/>
                    </a:lnTo>
                    <a:lnTo>
                      <a:pt x="756" y="307"/>
                    </a:lnTo>
                    <a:lnTo>
                      <a:pt x="756" y="307"/>
                    </a:lnTo>
                    <a:lnTo>
                      <a:pt x="749" y="310"/>
                    </a:lnTo>
                    <a:lnTo>
                      <a:pt x="732" y="320"/>
                    </a:lnTo>
                    <a:lnTo>
                      <a:pt x="701" y="333"/>
                    </a:lnTo>
                    <a:lnTo>
                      <a:pt x="664" y="349"/>
                    </a:lnTo>
                    <a:lnTo>
                      <a:pt x="620" y="365"/>
                    </a:lnTo>
                    <a:lnTo>
                      <a:pt x="570" y="379"/>
                    </a:lnTo>
                    <a:lnTo>
                      <a:pt x="517" y="389"/>
                    </a:lnTo>
                    <a:lnTo>
                      <a:pt x="463" y="394"/>
                    </a:lnTo>
                    <a:lnTo>
                      <a:pt x="410" y="390"/>
                    </a:lnTo>
                    <a:lnTo>
                      <a:pt x="357" y="378"/>
                    </a:lnTo>
                    <a:lnTo>
                      <a:pt x="357" y="378"/>
                    </a:lnTo>
                    <a:lnTo>
                      <a:pt x="309" y="360"/>
                    </a:lnTo>
                    <a:lnTo>
                      <a:pt x="256" y="339"/>
                    </a:lnTo>
                    <a:lnTo>
                      <a:pt x="203" y="318"/>
                    </a:lnTo>
                    <a:lnTo>
                      <a:pt x="152" y="298"/>
                    </a:lnTo>
                    <a:lnTo>
                      <a:pt x="104" y="277"/>
                    </a:lnTo>
                    <a:lnTo>
                      <a:pt x="63" y="258"/>
                    </a:lnTo>
                    <a:lnTo>
                      <a:pt x="31" y="243"/>
                    </a:lnTo>
                    <a:lnTo>
                      <a:pt x="8" y="232"/>
                    </a:lnTo>
                    <a:lnTo>
                      <a:pt x="0" y="227"/>
                    </a:lnTo>
                    <a:lnTo>
                      <a:pt x="7" y="227"/>
                    </a:lnTo>
                    <a:lnTo>
                      <a:pt x="7" y="227"/>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80" name="Freeform 148"/>
              <p:cNvSpPr>
                <a:spLocks/>
              </p:cNvSpPr>
              <p:nvPr/>
            </p:nvSpPr>
            <p:spPr bwMode="auto">
              <a:xfrm>
                <a:off x="2467" y="2369"/>
                <a:ext cx="234" cy="121"/>
              </a:xfrm>
              <a:custGeom>
                <a:avLst/>
                <a:gdLst>
                  <a:gd name="T0" fmla="*/ 184 w 469"/>
                  <a:gd name="T1" fmla="*/ 243 h 243"/>
                  <a:gd name="T2" fmla="*/ 469 w 469"/>
                  <a:gd name="T3" fmla="*/ 129 h 243"/>
                  <a:gd name="T4" fmla="*/ 219 w 469"/>
                  <a:gd name="T5" fmla="*/ 0 h 243"/>
                  <a:gd name="T6" fmla="*/ 0 w 469"/>
                  <a:gd name="T7" fmla="*/ 89 h 243"/>
                  <a:gd name="T8" fmla="*/ 0 w 469"/>
                  <a:gd name="T9" fmla="*/ 89 h 243"/>
                  <a:gd name="T10" fmla="*/ 0 w 469"/>
                  <a:gd name="T11" fmla="*/ 92 h 243"/>
                  <a:gd name="T12" fmla="*/ 2 w 469"/>
                  <a:gd name="T13" fmla="*/ 102 h 243"/>
                  <a:gd name="T14" fmla="*/ 3 w 469"/>
                  <a:gd name="T15" fmla="*/ 115 h 243"/>
                  <a:gd name="T16" fmla="*/ 5 w 469"/>
                  <a:gd name="T17" fmla="*/ 131 h 243"/>
                  <a:gd name="T18" fmla="*/ 8 w 469"/>
                  <a:gd name="T19" fmla="*/ 148 h 243"/>
                  <a:gd name="T20" fmla="*/ 11 w 469"/>
                  <a:gd name="T21" fmla="*/ 166 h 243"/>
                  <a:gd name="T22" fmla="*/ 13 w 469"/>
                  <a:gd name="T23" fmla="*/ 182 h 243"/>
                  <a:gd name="T24" fmla="*/ 16 w 469"/>
                  <a:gd name="T25" fmla="*/ 196 h 243"/>
                  <a:gd name="T26" fmla="*/ 18 w 469"/>
                  <a:gd name="T27" fmla="*/ 206 h 243"/>
                  <a:gd name="T28" fmla="*/ 19 w 469"/>
                  <a:gd name="T29" fmla="*/ 209 h 243"/>
                  <a:gd name="T30" fmla="*/ 19 w 469"/>
                  <a:gd name="T31" fmla="*/ 209 h 243"/>
                  <a:gd name="T32" fmla="*/ 26 w 469"/>
                  <a:gd name="T33" fmla="*/ 209 h 243"/>
                  <a:gd name="T34" fmla="*/ 39 w 469"/>
                  <a:gd name="T35" fmla="*/ 212 h 243"/>
                  <a:gd name="T36" fmla="*/ 58 w 469"/>
                  <a:gd name="T37" fmla="*/ 216 h 243"/>
                  <a:gd name="T38" fmla="*/ 80 w 469"/>
                  <a:gd name="T39" fmla="*/ 220 h 243"/>
                  <a:gd name="T40" fmla="*/ 104 w 469"/>
                  <a:gd name="T41" fmla="*/ 227 h 243"/>
                  <a:gd name="T42" fmla="*/ 128 w 469"/>
                  <a:gd name="T43" fmla="*/ 232 h 243"/>
                  <a:gd name="T44" fmla="*/ 151 w 469"/>
                  <a:gd name="T45" fmla="*/ 236 h 243"/>
                  <a:gd name="T46" fmla="*/ 168 w 469"/>
                  <a:gd name="T47" fmla="*/ 240 h 243"/>
                  <a:gd name="T48" fmla="*/ 179 w 469"/>
                  <a:gd name="T49" fmla="*/ 243 h 243"/>
                  <a:gd name="T50" fmla="*/ 184 w 469"/>
                  <a:gd name="T51"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9" h="243">
                    <a:moveTo>
                      <a:pt x="184" y="243"/>
                    </a:moveTo>
                    <a:lnTo>
                      <a:pt x="469" y="129"/>
                    </a:lnTo>
                    <a:lnTo>
                      <a:pt x="219" y="0"/>
                    </a:lnTo>
                    <a:lnTo>
                      <a:pt x="0" y="89"/>
                    </a:lnTo>
                    <a:lnTo>
                      <a:pt x="0" y="89"/>
                    </a:lnTo>
                    <a:lnTo>
                      <a:pt x="0" y="92"/>
                    </a:lnTo>
                    <a:lnTo>
                      <a:pt x="2" y="102"/>
                    </a:lnTo>
                    <a:lnTo>
                      <a:pt x="3" y="115"/>
                    </a:lnTo>
                    <a:lnTo>
                      <a:pt x="5" y="131"/>
                    </a:lnTo>
                    <a:lnTo>
                      <a:pt x="8" y="148"/>
                    </a:lnTo>
                    <a:lnTo>
                      <a:pt x="11" y="166"/>
                    </a:lnTo>
                    <a:lnTo>
                      <a:pt x="13" y="182"/>
                    </a:lnTo>
                    <a:lnTo>
                      <a:pt x="16" y="196"/>
                    </a:lnTo>
                    <a:lnTo>
                      <a:pt x="18" y="206"/>
                    </a:lnTo>
                    <a:lnTo>
                      <a:pt x="19" y="209"/>
                    </a:lnTo>
                    <a:lnTo>
                      <a:pt x="19" y="209"/>
                    </a:lnTo>
                    <a:lnTo>
                      <a:pt x="26" y="209"/>
                    </a:lnTo>
                    <a:lnTo>
                      <a:pt x="39" y="212"/>
                    </a:lnTo>
                    <a:lnTo>
                      <a:pt x="58" y="216"/>
                    </a:lnTo>
                    <a:lnTo>
                      <a:pt x="80" y="220"/>
                    </a:lnTo>
                    <a:lnTo>
                      <a:pt x="104" y="227"/>
                    </a:lnTo>
                    <a:lnTo>
                      <a:pt x="128" y="232"/>
                    </a:lnTo>
                    <a:lnTo>
                      <a:pt x="151" y="236"/>
                    </a:lnTo>
                    <a:lnTo>
                      <a:pt x="168" y="240"/>
                    </a:lnTo>
                    <a:lnTo>
                      <a:pt x="179" y="243"/>
                    </a:lnTo>
                    <a:lnTo>
                      <a:pt x="184" y="2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81" name="Freeform 149"/>
              <p:cNvSpPr>
                <a:spLocks/>
              </p:cNvSpPr>
              <p:nvPr/>
            </p:nvSpPr>
            <p:spPr bwMode="auto">
              <a:xfrm>
                <a:off x="1626" y="2319"/>
                <a:ext cx="129" cy="50"/>
              </a:xfrm>
              <a:custGeom>
                <a:avLst/>
                <a:gdLst>
                  <a:gd name="T0" fmla="*/ 256 w 259"/>
                  <a:gd name="T1" fmla="*/ 76 h 100"/>
                  <a:gd name="T2" fmla="*/ 259 w 259"/>
                  <a:gd name="T3" fmla="*/ 74 h 100"/>
                  <a:gd name="T4" fmla="*/ 256 w 259"/>
                  <a:gd name="T5" fmla="*/ 68 h 100"/>
                  <a:gd name="T6" fmla="*/ 248 w 259"/>
                  <a:gd name="T7" fmla="*/ 58 h 100"/>
                  <a:gd name="T8" fmla="*/ 237 w 259"/>
                  <a:gd name="T9" fmla="*/ 48 h 100"/>
                  <a:gd name="T10" fmla="*/ 221 w 259"/>
                  <a:gd name="T11" fmla="*/ 37 h 100"/>
                  <a:gd name="T12" fmla="*/ 205 w 259"/>
                  <a:gd name="T13" fmla="*/ 26 h 100"/>
                  <a:gd name="T14" fmla="*/ 189 w 259"/>
                  <a:gd name="T15" fmla="*/ 16 h 100"/>
                  <a:gd name="T16" fmla="*/ 173 w 259"/>
                  <a:gd name="T17" fmla="*/ 7 h 100"/>
                  <a:gd name="T18" fmla="*/ 160 w 259"/>
                  <a:gd name="T19" fmla="*/ 2 h 100"/>
                  <a:gd name="T20" fmla="*/ 151 w 259"/>
                  <a:gd name="T21" fmla="*/ 0 h 100"/>
                  <a:gd name="T22" fmla="*/ 15 w 259"/>
                  <a:gd name="T23" fmla="*/ 28 h 100"/>
                  <a:gd name="T24" fmla="*/ 15 w 259"/>
                  <a:gd name="T25" fmla="*/ 28 h 100"/>
                  <a:gd name="T26" fmla="*/ 8 w 259"/>
                  <a:gd name="T27" fmla="*/ 28 h 100"/>
                  <a:gd name="T28" fmla="*/ 3 w 259"/>
                  <a:gd name="T29" fmla="*/ 29 h 100"/>
                  <a:gd name="T30" fmla="*/ 2 w 259"/>
                  <a:gd name="T31" fmla="*/ 29 h 100"/>
                  <a:gd name="T32" fmla="*/ 0 w 259"/>
                  <a:gd name="T33" fmla="*/ 31 h 100"/>
                  <a:gd name="T34" fmla="*/ 0 w 259"/>
                  <a:gd name="T35" fmla="*/ 32 h 100"/>
                  <a:gd name="T36" fmla="*/ 0 w 259"/>
                  <a:gd name="T37" fmla="*/ 36 h 100"/>
                  <a:gd name="T38" fmla="*/ 2 w 259"/>
                  <a:gd name="T39" fmla="*/ 39 h 100"/>
                  <a:gd name="T40" fmla="*/ 2 w 259"/>
                  <a:gd name="T41" fmla="*/ 44 h 100"/>
                  <a:gd name="T42" fmla="*/ 3 w 259"/>
                  <a:gd name="T43" fmla="*/ 50 h 100"/>
                  <a:gd name="T44" fmla="*/ 3 w 259"/>
                  <a:gd name="T45" fmla="*/ 56 h 100"/>
                  <a:gd name="T46" fmla="*/ 3 w 259"/>
                  <a:gd name="T47" fmla="*/ 56 h 100"/>
                  <a:gd name="T48" fmla="*/ 3 w 259"/>
                  <a:gd name="T49" fmla="*/ 56 h 100"/>
                  <a:gd name="T50" fmla="*/ 5 w 259"/>
                  <a:gd name="T51" fmla="*/ 64 h 100"/>
                  <a:gd name="T52" fmla="*/ 7 w 259"/>
                  <a:gd name="T53" fmla="*/ 71 h 100"/>
                  <a:gd name="T54" fmla="*/ 10 w 259"/>
                  <a:gd name="T55" fmla="*/ 77 h 100"/>
                  <a:gd name="T56" fmla="*/ 15 w 259"/>
                  <a:gd name="T57" fmla="*/ 82 h 100"/>
                  <a:gd name="T58" fmla="*/ 19 w 259"/>
                  <a:gd name="T59" fmla="*/ 87 h 100"/>
                  <a:gd name="T60" fmla="*/ 24 w 259"/>
                  <a:gd name="T61" fmla="*/ 92 h 100"/>
                  <a:gd name="T62" fmla="*/ 31 w 259"/>
                  <a:gd name="T63" fmla="*/ 95 h 100"/>
                  <a:gd name="T64" fmla="*/ 37 w 259"/>
                  <a:gd name="T65" fmla="*/ 98 h 100"/>
                  <a:gd name="T66" fmla="*/ 43 w 259"/>
                  <a:gd name="T67" fmla="*/ 98 h 100"/>
                  <a:gd name="T68" fmla="*/ 51 w 259"/>
                  <a:gd name="T69" fmla="*/ 100 h 100"/>
                  <a:gd name="T70" fmla="*/ 256 w 259"/>
                  <a:gd name="T71" fmla="*/ 7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9" h="100">
                    <a:moveTo>
                      <a:pt x="256" y="76"/>
                    </a:moveTo>
                    <a:lnTo>
                      <a:pt x="259" y="74"/>
                    </a:lnTo>
                    <a:lnTo>
                      <a:pt x="256" y="68"/>
                    </a:lnTo>
                    <a:lnTo>
                      <a:pt x="248" y="58"/>
                    </a:lnTo>
                    <a:lnTo>
                      <a:pt x="237" y="48"/>
                    </a:lnTo>
                    <a:lnTo>
                      <a:pt x="221" y="37"/>
                    </a:lnTo>
                    <a:lnTo>
                      <a:pt x="205" y="26"/>
                    </a:lnTo>
                    <a:lnTo>
                      <a:pt x="189" y="16"/>
                    </a:lnTo>
                    <a:lnTo>
                      <a:pt x="173" y="7"/>
                    </a:lnTo>
                    <a:lnTo>
                      <a:pt x="160" y="2"/>
                    </a:lnTo>
                    <a:lnTo>
                      <a:pt x="151" y="0"/>
                    </a:lnTo>
                    <a:lnTo>
                      <a:pt x="15" y="28"/>
                    </a:lnTo>
                    <a:lnTo>
                      <a:pt x="15" y="28"/>
                    </a:lnTo>
                    <a:lnTo>
                      <a:pt x="8" y="28"/>
                    </a:lnTo>
                    <a:lnTo>
                      <a:pt x="3" y="29"/>
                    </a:lnTo>
                    <a:lnTo>
                      <a:pt x="2" y="29"/>
                    </a:lnTo>
                    <a:lnTo>
                      <a:pt x="0" y="31"/>
                    </a:lnTo>
                    <a:lnTo>
                      <a:pt x="0" y="32"/>
                    </a:lnTo>
                    <a:lnTo>
                      <a:pt x="0" y="36"/>
                    </a:lnTo>
                    <a:lnTo>
                      <a:pt x="2" y="39"/>
                    </a:lnTo>
                    <a:lnTo>
                      <a:pt x="2" y="44"/>
                    </a:lnTo>
                    <a:lnTo>
                      <a:pt x="3" y="50"/>
                    </a:lnTo>
                    <a:lnTo>
                      <a:pt x="3" y="56"/>
                    </a:lnTo>
                    <a:lnTo>
                      <a:pt x="3" y="56"/>
                    </a:lnTo>
                    <a:lnTo>
                      <a:pt x="3" y="56"/>
                    </a:lnTo>
                    <a:lnTo>
                      <a:pt x="5" y="64"/>
                    </a:lnTo>
                    <a:lnTo>
                      <a:pt x="7" y="71"/>
                    </a:lnTo>
                    <a:lnTo>
                      <a:pt x="10" y="77"/>
                    </a:lnTo>
                    <a:lnTo>
                      <a:pt x="15" y="82"/>
                    </a:lnTo>
                    <a:lnTo>
                      <a:pt x="19" y="87"/>
                    </a:lnTo>
                    <a:lnTo>
                      <a:pt x="24" y="92"/>
                    </a:lnTo>
                    <a:lnTo>
                      <a:pt x="31" y="95"/>
                    </a:lnTo>
                    <a:lnTo>
                      <a:pt x="37" y="98"/>
                    </a:lnTo>
                    <a:lnTo>
                      <a:pt x="43" y="98"/>
                    </a:lnTo>
                    <a:lnTo>
                      <a:pt x="51" y="100"/>
                    </a:lnTo>
                    <a:lnTo>
                      <a:pt x="256" y="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82" name="Freeform 150"/>
              <p:cNvSpPr>
                <a:spLocks/>
              </p:cNvSpPr>
              <p:nvPr/>
            </p:nvSpPr>
            <p:spPr bwMode="auto">
              <a:xfrm>
                <a:off x="3001" y="1586"/>
                <a:ext cx="275" cy="210"/>
              </a:xfrm>
              <a:custGeom>
                <a:avLst/>
                <a:gdLst>
                  <a:gd name="T0" fmla="*/ 306 w 551"/>
                  <a:gd name="T1" fmla="*/ 0 h 419"/>
                  <a:gd name="T2" fmla="*/ 325 w 551"/>
                  <a:gd name="T3" fmla="*/ 8 h 419"/>
                  <a:gd name="T4" fmla="*/ 341 w 551"/>
                  <a:gd name="T5" fmla="*/ 17 h 419"/>
                  <a:gd name="T6" fmla="*/ 356 w 551"/>
                  <a:gd name="T7" fmla="*/ 25 h 419"/>
                  <a:gd name="T8" fmla="*/ 368 w 551"/>
                  <a:gd name="T9" fmla="*/ 35 h 419"/>
                  <a:gd name="T10" fmla="*/ 380 w 551"/>
                  <a:gd name="T11" fmla="*/ 45 h 419"/>
                  <a:gd name="T12" fmla="*/ 388 w 551"/>
                  <a:gd name="T13" fmla="*/ 53 h 419"/>
                  <a:gd name="T14" fmla="*/ 396 w 551"/>
                  <a:gd name="T15" fmla="*/ 61 h 419"/>
                  <a:gd name="T16" fmla="*/ 402 w 551"/>
                  <a:gd name="T17" fmla="*/ 69 h 419"/>
                  <a:gd name="T18" fmla="*/ 407 w 551"/>
                  <a:gd name="T19" fmla="*/ 75 h 419"/>
                  <a:gd name="T20" fmla="*/ 410 w 551"/>
                  <a:gd name="T21" fmla="*/ 80 h 419"/>
                  <a:gd name="T22" fmla="*/ 410 w 551"/>
                  <a:gd name="T23" fmla="*/ 80 h 419"/>
                  <a:gd name="T24" fmla="*/ 415 w 551"/>
                  <a:gd name="T25" fmla="*/ 85 h 419"/>
                  <a:gd name="T26" fmla="*/ 420 w 551"/>
                  <a:gd name="T27" fmla="*/ 91 h 419"/>
                  <a:gd name="T28" fmla="*/ 424 w 551"/>
                  <a:gd name="T29" fmla="*/ 97 h 419"/>
                  <a:gd name="T30" fmla="*/ 431 w 551"/>
                  <a:gd name="T31" fmla="*/ 105 h 419"/>
                  <a:gd name="T32" fmla="*/ 439 w 551"/>
                  <a:gd name="T33" fmla="*/ 112 h 419"/>
                  <a:gd name="T34" fmla="*/ 445 w 551"/>
                  <a:gd name="T35" fmla="*/ 118 h 419"/>
                  <a:gd name="T36" fmla="*/ 452 w 551"/>
                  <a:gd name="T37" fmla="*/ 126 h 419"/>
                  <a:gd name="T38" fmla="*/ 456 w 551"/>
                  <a:gd name="T39" fmla="*/ 131 h 419"/>
                  <a:gd name="T40" fmla="*/ 461 w 551"/>
                  <a:gd name="T41" fmla="*/ 136 h 419"/>
                  <a:gd name="T42" fmla="*/ 466 w 551"/>
                  <a:gd name="T43" fmla="*/ 141 h 419"/>
                  <a:gd name="T44" fmla="*/ 466 w 551"/>
                  <a:gd name="T45" fmla="*/ 141 h 419"/>
                  <a:gd name="T46" fmla="*/ 469 w 551"/>
                  <a:gd name="T47" fmla="*/ 144 h 419"/>
                  <a:gd name="T48" fmla="*/ 471 w 551"/>
                  <a:gd name="T49" fmla="*/ 149 h 419"/>
                  <a:gd name="T50" fmla="*/ 474 w 551"/>
                  <a:gd name="T51" fmla="*/ 153 h 419"/>
                  <a:gd name="T52" fmla="*/ 477 w 551"/>
                  <a:gd name="T53" fmla="*/ 158 h 419"/>
                  <a:gd name="T54" fmla="*/ 479 w 551"/>
                  <a:gd name="T55" fmla="*/ 163 h 419"/>
                  <a:gd name="T56" fmla="*/ 482 w 551"/>
                  <a:gd name="T57" fmla="*/ 169 h 419"/>
                  <a:gd name="T58" fmla="*/ 484 w 551"/>
                  <a:gd name="T59" fmla="*/ 173 h 419"/>
                  <a:gd name="T60" fmla="*/ 484 w 551"/>
                  <a:gd name="T61" fmla="*/ 177 h 419"/>
                  <a:gd name="T62" fmla="*/ 485 w 551"/>
                  <a:gd name="T63" fmla="*/ 179 h 419"/>
                  <a:gd name="T64" fmla="*/ 485 w 551"/>
                  <a:gd name="T65" fmla="*/ 181 h 419"/>
                  <a:gd name="T66" fmla="*/ 551 w 551"/>
                  <a:gd name="T67" fmla="*/ 240 h 419"/>
                  <a:gd name="T68" fmla="*/ 63 w 551"/>
                  <a:gd name="T69" fmla="*/ 419 h 419"/>
                  <a:gd name="T70" fmla="*/ 63 w 551"/>
                  <a:gd name="T71" fmla="*/ 419 h 419"/>
                  <a:gd name="T72" fmla="*/ 61 w 551"/>
                  <a:gd name="T73" fmla="*/ 417 h 419"/>
                  <a:gd name="T74" fmla="*/ 59 w 551"/>
                  <a:gd name="T75" fmla="*/ 413 h 419"/>
                  <a:gd name="T76" fmla="*/ 56 w 551"/>
                  <a:gd name="T77" fmla="*/ 405 h 419"/>
                  <a:gd name="T78" fmla="*/ 53 w 551"/>
                  <a:gd name="T79" fmla="*/ 395 h 419"/>
                  <a:gd name="T80" fmla="*/ 47 w 551"/>
                  <a:gd name="T81" fmla="*/ 385 h 419"/>
                  <a:gd name="T82" fmla="*/ 40 w 551"/>
                  <a:gd name="T83" fmla="*/ 374 h 419"/>
                  <a:gd name="T84" fmla="*/ 32 w 551"/>
                  <a:gd name="T85" fmla="*/ 363 h 419"/>
                  <a:gd name="T86" fmla="*/ 24 w 551"/>
                  <a:gd name="T87" fmla="*/ 353 h 419"/>
                  <a:gd name="T88" fmla="*/ 13 w 551"/>
                  <a:gd name="T89" fmla="*/ 345 h 419"/>
                  <a:gd name="T90" fmla="*/ 2 w 551"/>
                  <a:gd name="T91" fmla="*/ 339 h 419"/>
                  <a:gd name="T92" fmla="*/ 2 w 551"/>
                  <a:gd name="T93" fmla="*/ 339 h 419"/>
                  <a:gd name="T94" fmla="*/ 0 w 551"/>
                  <a:gd name="T95" fmla="*/ 326 h 419"/>
                  <a:gd name="T96" fmla="*/ 18 w 551"/>
                  <a:gd name="T97" fmla="*/ 299 h 419"/>
                  <a:gd name="T98" fmla="*/ 50 w 551"/>
                  <a:gd name="T99" fmla="*/ 259 h 419"/>
                  <a:gd name="T100" fmla="*/ 91 w 551"/>
                  <a:gd name="T101" fmla="*/ 214 h 419"/>
                  <a:gd name="T102" fmla="*/ 139 w 551"/>
                  <a:gd name="T103" fmla="*/ 165 h 419"/>
                  <a:gd name="T104" fmla="*/ 188 w 551"/>
                  <a:gd name="T105" fmla="*/ 115 h 419"/>
                  <a:gd name="T106" fmla="*/ 232 w 551"/>
                  <a:gd name="T107" fmla="*/ 70 h 419"/>
                  <a:gd name="T108" fmla="*/ 271 w 551"/>
                  <a:gd name="T109" fmla="*/ 35 h 419"/>
                  <a:gd name="T110" fmla="*/ 296 w 551"/>
                  <a:gd name="T111" fmla="*/ 9 h 419"/>
                  <a:gd name="T112" fmla="*/ 306 w 551"/>
                  <a:gd name="T113" fmla="*/ 0 h 419"/>
                  <a:gd name="T114" fmla="*/ 306 w 551"/>
                  <a:gd name="T115" fmla="*/ 0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1" h="419">
                    <a:moveTo>
                      <a:pt x="306" y="0"/>
                    </a:moveTo>
                    <a:lnTo>
                      <a:pt x="325" y="8"/>
                    </a:lnTo>
                    <a:lnTo>
                      <a:pt x="341" y="17"/>
                    </a:lnTo>
                    <a:lnTo>
                      <a:pt x="356" y="25"/>
                    </a:lnTo>
                    <a:lnTo>
                      <a:pt x="368" y="35"/>
                    </a:lnTo>
                    <a:lnTo>
                      <a:pt x="380" y="45"/>
                    </a:lnTo>
                    <a:lnTo>
                      <a:pt x="388" y="53"/>
                    </a:lnTo>
                    <a:lnTo>
                      <a:pt x="396" y="61"/>
                    </a:lnTo>
                    <a:lnTo>
                      <a:pt x="402" y="69"/>
                    </a:lnTo>
                    <a:lnTo>
                      <a:pt x="407" y="75"/>
                    </a:lnTo>
                    <a:lnTo>
                      <a:pt x="410" y="80"/>
                    </a:lnTo>
                    <a:lnTo>
                      <a:pt x="410" y="80"/>
                    </a:lnTo>
                    <a:lnTo>
                      <a:pt x="415" y="85"/>
                    </a:lnTo>
                    <a:lnTo>
                      <a:pt x="420" y="91"/>
                    </a:lnTo>
                    <a:lnTo>
                      <a:pt x="424" y="97"/>
                    </a:lnTo>
                    <a:lnTo>
                      <a:pt x="431" y="105"/>
                    </a:lnTo>
                    <a:lnTo>
                      <a:pt x="439" y="112"/>
                    </a:lnTo>
                    <a:lnTo>
                      <a:pt x="445" y="118"/>
                    </a:lnTo>
                    <a:lnTo>
                      <a:pt x="452" y="126"/>
                    </a:lnTo>
                    <a:lnTo>
                      <a:pt x="456" y="131"/>
                    </a:lnTo>
                    <a:lnTo>
                      <a:pt x="461" y="136"/>
                    </a:lnTo>
                    <a:lnTo>
                      <a:pt x="466" y="141"/>
                    </a:lnTo>
                    <a:lnTo>
                      <a:pt x="466" y="141"/>
                    </a:lnTo>
                    <a:lnTo>
                      <a:pt x="469" y="144"/>
                    </a:lnTo>
                    <a:lnTo>
                      <a:pt x="471" y="149"/>
                    </a:lnTo>
                    <a:lnTo>
                      <a:pt x="474" y="153"/>
                    </a:lnTo>
                    <a:lnTo>
                      <a:pt x="477" y="158"/>
                    </a:lnTo>
                    <a:lnTo>
                      <a:pt x="479" y="163"/>
                    </a:lnTo>
                    <a:lnTo>
                      <a:pt x="482" y="169"/>
                    </a:lnTo>
                    <a:lnTo>
                      <a:pt x="484" y="173"/>
                    </a:lnTo>
                    <a:lnTo>
                      <a:pt x="484" y="177"/>
                    </a:lnTo>
                    <a:lnTo>
                      <a:pt x="485" y="179"/>
                    </a:lnTo>
                    <a:lnTo>
                      <a:pt x="485" y="181"/>
                    </a:lnTo>
                    <a:lnTo>
                      <a:pt x="551" y="240"/>
                    </a:lnTo>
                    <a:lnTo>
                      <a:pt x="63" y="419"/>
                    </a:lnTo>
                    <a:lnTo>
                      <a:pt x="63" y="419"/>
                    </a:lnTo>
                    <a:lnTo>
                      <a:pt x="61" y="417"/>
                    </a:lnTo>
                    <a:lnTo>
                      <a:pt x="59" y="413"/>
                    </a:lnTo>
                    <a:lnTo>
                      <a:pt x="56" y="405"/>
                    </a:lnTo>
                    <a:lnTo>
                      <a:pt x="53" y="395"/>
                    </a:lnTo>
                    <a:lnTo>
                      <a:pt x="47" y="385"/>
                    </a:lnTo>
                    <a:lnTo>
                      <a:pt x="40" y="374"/>
                    </a:lnTo>
                    <a:lnTo>
                      <a:pt x="32" y="363"/>
                    </a:lnTo>
                    <a:lnTo>
                      <a:pt x="24" y="353"/>
                    </a:lnTo>
                    <a:lnTo>
                      <a:pt x="13" y="345"/>
                    </a:lnTo>
                    <a:lnTo>
                      <a:pt x="2" y="339"/>
                    </a:lnTo>
                    <a:lnTo>
                      <a:pt x="2" y="339"/>
                    </a:lnTo>
                    <a:lnTo>
                      <a:pt x="0" y="326"/>
                    </a:lnTo>
                    <a:lnTo>
                      <a:pt x="18" y="299"/>
                    </a:lnTo>
                    <a:lnTo>
                      <a:pt x="50" y="259"/>
                    </a:lnTo>
                    <a:lnTo>
                      <a:pt x="91" y="214"/>
                    </a:lnTo>
                    <a:lnTo>
                      <a:pt x="139" y="165"/>
                    </a:lnTo>
                    <a:lnTo>
                      <a:pt x="188" y="115"/>
                    </a:lnTo>
                    <a:lnTo>
                      <a:pt x="232" y="70"/>
                    </a:lnTo>
                    <a:lnTo>
                      <a:pt x="271" y="35"/>
                    </a:lnTo>
                    <a:lnTo>
                      <a:pt x="296" y="9"/>
                    </a:lnTo>
                    <a:lnTo>
                      <a:pt x="306" y="0"/>
                    </a:lnTo>
                    <a:lnTo>
                      <a:pt x="3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83" name="Freeform 151"/>
              <p:cNvSpPr>
                <a:spLocks/>
              </p:cNvSpPr>
              <p:nvPr/>
            </p:nvSpPr>
            <p:spPr bwMode="auto">
              <a:xfrm>
                <a:off x="3001" y="1586"/>
                <a:ext cx="275" cy="210"/>
              </a:xfrm>
              <a:custGeom>
                <a:avLst/>
                <a:gdLst>
                  <a:gd name="T0" fmla="*/ 306 w 551"/>
                  <a:gd name="T1" fmla="*/ 0 h 419"/>
                  <a:gd name="T2" fmla="*/ 325 w 551"/>
                  <a:gd name="T3" fmla="*/ 8 h 419"/>
                  <a:gd name="T4" fmla="*/ 341 w 551"/>
                  <a:gd name="T5" fmla="*/ 17 h 419"/>
                  <a:gd name="T6" fmla="*/ 356 w 551"/>
                  <a:gd name="T7" fmla="*/ 25 h 419"/>
                  <a:gd name="T8" fmla="*/ 368 w 551"/>
                  <a:gd name="T9" fmla="*/ 35 h 419"/>
                  <a:gd name="T10" fmla="*/ 380 w 551"/>
                  <a:gd name="T11" fmla="*/ 45 h 419"/>
                  <a:gd name="T12" fmla="*/ 388 w 551"/>
                  <a:gd name="T13" fmla="*/ 53 h 419"/>
                  <a:gd name="T14" fmla="*/ 396 w 551"/>
                  <a:gd name="T15" fmla="*/ 61 h 419"/>
                  <a:gd name="T16" fmla="*/ 402 w 551"/>
                  <a:gd name="T17" fmla="*/ 69 h 419"/>
                  <a:gd name="T18" fmla="*/ 407 w 551"/>
                  <a:gd name="T19" fmla="*/ 75 h 419"/>
                  <a:gd name="T20" fmla="*/ 410 w 551"/>
                  <a:gd name="T21" fmla="*/ 80 h 419"/>
                  <a:gd name="T22" fmla="*/ 410 w 551"/>
                  <a:gd name="T23" fmla="*/ 80 h 419"/>
                  <a:gd name="T24" fmla="*/ 415 w 551"/>
                  <a:gd name="T25" fmla="*/ 85 h 419"/>
                  <a:gd name="T26" fmla="*/ 420 w 551"/>
                  <a:gd name="T27" fmla="*/ 91 h 419"/>
                  <a:gd name="T28" fmla="*/ 424 w 551"/>
                  <a:gd name="T29" fmla="*/ 97 h 419"/>
                  <a:gd name="T30" fmla="*/ 431 w 551"/>
                  <a:gd name="T31" fmla="*/ 105 h 419"/>
                  <a:gd name="T32" fmla="*/ 439 w 551"/>
                  <a:gd name="T33" fmla="*/ 112 h 419"/>
                  <a:gd name="T34" fmla="*/ 445 w 551"/>
                  <a:gd name="T35" fmla="*/ 118 h 419"/>
                  <a:gd name="T36" fmla="*/ 452 w 551"/>
                  <a:gd name="T37" fmla="*/ 126 h 419"/>
                  <a:gd name="T38" fmla="*/ 456 w 551"/>
                  <a:gd name="T39" fmla="*/ 131 h 419"/>
                  <a:gd name="T40" fmla="*/ 461 w 551"/>
                  <a:gd name="T41" fmla="*/ 136 h 419"/>
                  <a:gd name="T42" fmla="*/ 466 w 551"/>
                  <a:gd name="T43" fmla="*/ 141 h 419"/>
                  <a:gd name="T44" fmla="*/ 466 w 551"/>
                  <a:gd name="T45" fmla="*/ 141 h 419"/>
                  <a:gd name="T46" fmla="*/ 469 w 551"/>
                  <a:gd name="T47" fmla="*/ 144 h 419"/>
                  <a:gd name="T48" fmla="*/ 471 w 551"/>
                  <a:gd name="T49" fmla="*/ 149 h 419"/>
                  <a:gd name="T50" fmla="*/ 474 w 551"/>
                  <a:gd name="T51" fmla="*/ 153 h 419"/>
                  <a:gd name="T52" fmla="*/ 477 w 551"/>
                  <a:gd name="T53" fmla="*/ 158 h 419"/>
                  <a:gd name="T54" fmla="*/ 479 w 551"/>
                  <a:gd name="T55" fmla="*/ 163 h 419"/>
                  <a:gd name="T56" fmla="*/ 482 w 551"/>
                  <a:gd name="T57" fmla="*/ 169 h 419"/>
                  <a:gd name="T58" fmla="*/ 484 w 551"/>
                  <a:gd name="T59" fmla="*/ 173 h 419"/>
                  <a:gd name="T60" fmla="*/ 484 w 551"/>
                  <a:gd name="T61" fmla="*/ 177 h 419"/>
                  <a:gd name="T62" fmla="*/ 485 w 551"/>
                  <a:gd name="T63" fmla="*/ 179 h 419"/>
                  <a:gd name="T64" fmla="*/ 485 w 551"/>
                  <a:gd name="T65" fmla="*/ 181 h 419"/>
                  <a:gd name="T66" fmla="*/ 551 w 551"/>
                  <a:gd name="T67" fmla="*/ 240 h 419"/>
                  <a:gd name="T68" fmla="*/ 63 w 551"/>
                  <a:gd name="T69" fmla="*/ 419 h 419"/>
                  <a:gd name="T70" fmla="*/ 63 w 551"/>
                  <a:gd name="T71" fmla="*/ 419 h 419"/>
                  <a:gd name="T72" fmla="*/ 61 w 551"/>
                  <a:gd name="T73" fmla="*/ 417 h 419"/>
                  <a:gd name="T74" fmla="*/ 59 w 551"/>
                  <a:gd name="T75" fmla="*/ 413 h 419"/>
                  <a:gd name="T76" fmla="*/ 56 w 551"/>
                  <a:gd name="T77" fmla="*/ 405 h 419"/>
                  <a:gd name="T78" fmla="*/ 53 w 551"/>
                  <a:gd name="T79" fmla="*/ 395 h 419"/>
                  <a:gd name="T80" fmla="*/ 47 w 551"/>
                  <a:gd name="T81" fmla="*/ 385 h 419"/>
                  <a:gd name="T82" fmla="*/ 40 w 551"/>
                  <a:gd name="T83" fmla="*/ 374 h 419"/>
                  <a:gd name="T84" fmla="*/ 32 w 551"/>
                  <a:gd name="T85" fmla="*/ 363 h 419"/>
                  <a:gd name="T86" fmla="*/ 24 w 551"/>
                  <a:gd name="T87" fmla="*/ 353 h 419"/>
                  <a:gd name="T88" fmla="*/ 13 w 551"/>
                  <a:gd name="T89" fmla="*/ 345 h 419"/>
                  <a:gd name="T90" fmla="*/ 2 w 551"/>
                  <a:gd name="T91" fmla="*/ 339 h 419"/>
                  <a:gd name="T92" fmla="*/ 2 w 551"/>
                  <a:gd name="T93" fmla="*/ 339 h 419"/>
                  <a:gd name="T94" fmla="*/ 0 w 551"/>
                  <a:gd name="T95" fmla="*/ 326 h 419"/>
                  <a:gd name="T96" fmla="*/ 18 w 551"/>
                  <a:gd name="T97" fmla="*/ 299 h 419"/>
                  <a:gd name="T98" fmla="*/ 50 w 551"/>
                  <a:gd name="T99" fmla="*/ 259 h 419"/>
                  <a:gd name="T100" fmla="*/ 91 w 551"/>
                  <a:gd name="T101" fmla="*/ 214 h 419"/>
                  <a:gd name="T102" fmla="*/ 139 w 551"/>
                  <a:gd name="T103" fmla="*/ 165 h 419"/>
                  <a:gd name="T104" fmla="*/ 188 w 551"/>
                  <a:gd name="T105" fmla="*/ 115 h 419"/>
                  <a:gd name="T106" fmla="*/ 232 w 551"/>
                  <a:gd name="T107" fmla="*/ 70 h 419"/>
                  <a:gd name="T108" fmla="*/ 271 w 551"/>
                  <a:gd name="T109" fmla="*/ 35 h 419"/>
                  <a:gd name="T110" fmla="*/ 296 w 551"/>
                  <a:gd name="T111" fmla="*/ 9 h 419"/>
                  <a:gd name="T112" fmla="*/ 306 w 551"/>
                  <a:gd name="T113" fmla="*/ 0 h 419"/>
                  <a:gd name="T114" fmla="*/ 306 w 551"/>
                  <a:gd name="T115" fmla="*/ 0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1" h="419">
                    <a:moveTo>
                      <a:pt x="306" y="0"/>
                    </a:moveTo>
                    <a:lnTo>
                      <a:pt x="325" y="8"/>
                    </a:lnTo>
                    <a:lnTo>
                      <a:pt x="341" y="17"/>
                    </a:lnTo>
                    <a:lnTo>
                      <a:pt x="356" y="25"/>
                    </a:lnTo>
                    <a:lnTo>
                      <a:pt x="368" y="35"/>
                    </a:lnTo>
                    <a:lnTo>
                      <a:pt x="380" y="45"/>
                    </a:lnTo>
                    <a:lnTo>
                      <a:pt x="388" y="53"/>
                    </a:lnTo>
                    <a:lnTo>
                      <a:pt x="396" y="61"/>
                    </a:lnTo>
                    <a:lnTo>
                      <a:pt x="402" y="69"/>
                    </a:lnTo>
                    <a:lnTo>
                      <a:pt x="407" y="75"/>
                    </a:lnTo>
                    <a:lnTo>
                      <a:pt x="410" y="80"/>
                    </a:lnTo>
                    <a:lnTo>
                      <a:pt x="410" y="80"/>
                    </a:lnTo>
                    <a:lnTo>
                      <a:pt x="415" y="85"/>
                    </a:lnTo>
                    <a:lnTo>
                      <a:pt x="420" y="91"/>
                    </a:lnTo>
                    <a:lnTo>
                      <a:pt x="424" y="97"/>
                    </a:lnTo>
                    <a:lnTo>
                      <a:pt x="431" y="105"/>
                    </a:lnTo>
                    <a:lnTo>
                      <a:pt x="439" y="112"/>
                    </a:lnTo>
                    <a:lnTo>
                      <a:pt x="445" y="118"/>
                    </a:lnTo>
                    <a:lnTo>
                      <a:pt x="452" y="126"/>
                    </a:lnTo>
                    <a:lnTo>
                      <a:pt x="456" y="131"/>
                    </a:lnTo>
                    <a:lnTo>
                      <a:pt x="461" y="136"/>
                    </a:lnTo>
                    <a:lnTo>
                      <a:pt x="466" y="141"/>
                    </a:lnTo>
                    <a:lnTo>
                      <a:pt x="466" y="141"/>
                    </a:lnTo>
                    <a:lnTo>
                      <a:pt x="469" y="144"/>
                    </a:lnTo>
                    <a:lnTo>
                      <a:pt x="471" y="149"/>
                    </a:lnTo>
                    <a:lnTo>
                      <a:pt x="474" y="153"/>
                    </a:lnTo>
                    <a:lnTo>
                      <a:pt x="477" y="158"/>
                    </a:lnTo>
                    <a:lnTo>
                      <a:pt x="479" y="163"/>
                    </a:lnTo>
                    <a:lnTo>
                      <a:pt x="482" y="169"/>
                    </a:lnTo>
                    <a:lnTo>
                      <a:pt x="484" y="173"/>
                    </a:lnTo>
                    <a:lnTo>
                      <a:pt x="484" y="177"/>
                    </a:lnTo>
                    <a:lnTo>
                      <a:pt x="485" y="179"/>
                    </a:lnTo>
                    <a:lnTo>
                      <a:pt x="485" y="181"/>
                    </a:lnTo>
                    <a:lnTo>
                      <a:pt x="551" y="240"/>
                    </a:lnTo>
                    <a:lnTo>
                      <a:pt x="63" y="419"/>
                    </a:lnTo>
                    <a:lnTo>
                      <a:pt x="63" y="419"/>
                    </a:lnTo>
                    <a:lnTo>
                      <a:pt x="61" y="417"/>
                    </a:lnTo>
                    <a:lnTo>
                      <a:pt x="59" y="413"/>
                    </a:lnTo>
                    <a:lnTo>
                      <a:pt x="56" y="405"/>
                    </a:lnTo>
                    <a:lnTo>
                      <a:pt x="53" y="395"/>
                    </a:lnTo>
                    <a:lnTo>
                      <a:pt x="47" y="385"/>
                    </a:lnTo>
                    <a:lnTo>
                      <a:pt x="40" y="374"/>
                    </a:lnTo>
                    <a:lnTo>
                      <a:pt x="32" y="363"/>
                    </a:lnTo>
                    <a:lnTo>
                      <a:pt x="24" y="353"/>
                    </a:lnTo>
                    <a:lnTo>
                      <a:pt x="13" y="345"/>
                    </a:lnTo>
                    <a:lnTo>
                      <a:pt x="2" y="339"/>
                    </a:lnTo>
                    <a:lnTo>
                      <a:pt x="2" y="339"/>
                    </a:lnTo>
                    <a:lnTo>
                      <a:pt x="0" y="326"/>
                    </a:lnTo>
                    <a:lnTo>
                      <a:pt x="18" y="299"/>
                    </a:lnTo>
                    <a:lnTo>
                      <a:pt x="50" y="259"/>
                    </a:lnTo>
                    <a:lnTo>
                      <a:pt x="91" y="214"/>
                    </a:lnTo>
                    <a:lnTo>
                      <a:pt x="139" y="165"/>
                    </a:lnTo>
                    <a:lnTo>
                      <a:pt x="188" y="115"/>
                    </a:lnTo>
                    <a:lnTo>
                      <a:pt x="232" y="70"/>
                    </a:lnTo>
                    <a:lnTo>
                      <a:pt x="271" y="35"/>
                    </a:lnTo>
                    <a:lnTo>
                      <a:pt x="296" y="9"/>
                    </a:lnTo>
                    <a:lnTo>
                      <a:pt x="306" y="0"/>
                    </a:lnTo>
                    <a:lnTo>
                      <a:pt x="306"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84" name="Freeform 152"/>
              <p:cNvSpPr>
                <a:spLocks/>
              </p:cNvSpPr>
              <p:nvPr/>
            </p:nvSpPr>
            <p:spPr bwMode="auto">
              <a:xfrm>
                <a:off x="2997" y="1676"/>
                <a:ext cx="687" cy="370"/>
              </a:xfrm>
              <a:custGeom>
                <a:avLst/>
                <a:gdLst>
                  <a:gd name="T0" fmla="*/ 34 w 1373"/>
                  <a:gd name="T1" fmla="*/ 195 h 739"/>
                  <a:gd name="T2" fmla="*/ 34 w 1373"/>
                  <a:gd name="T3" fmla="*/ 221 h 739"/>
                  <a:gd name="T4" fmla="*/ 34 w 1373"/>
                  <a:gd name="T5" fmla="*/ 256 h 739"/>
                  <a:gd name="T6" fmla="*/ 34 w 1373"/>
                  <a:gd name="T7" fmla="*/ 266 h 739"/>
                  <a:gd name="T8" fmla="*/ 29 w 1373"/>
                  <a:gd name="T9" fmla="*/ 275 h 739"/>
                  <a:gd name="T10" fmla="*/ 19 w 1373"/>
                  <a:gd name="T11" fmla="*/ 302 h 739"/>
                  <a:gd name="T12" fmla="*/ 10 w 1373"/>
                  <a:gd name="T13" fmla="*/ 346 h 739"/>
                  <a:gd name="T14" fmla="*/ 3 w 1373"/>
                  <a:gd name="T15" fmla="*/ 381 h 739"/>
                  <a:gd name="T16" fmla="*/ 0 w 1373"/>
                  <a:gd name="T17" fmla="*/ 438 h 739"/>
                  <a:gd name="T18" fmla="*/ 0 w 1373"/>
                  <a:gd name="T19" fmla="*/ 488 h 739"/>
                  <a:gd name="T20" fmla="*/ 0 w 1373"/>
                  <a:gd name="T21" fmla="*/ 523 h 739"/>
                  <a:gd name="T22" fmla="*/ 0 w 1373"/>
                  <a:gd name="T23" fmla="*/ 542 h 739"/>
                  <a:gd name="T24" fmla="*/ 8 w 1373"/>
                  <a:gd name="T25" fmla="*/ 587 h 739"/>
                  <a:gd name="T26" fmla="*/ 29 w 1373"/>
                  <a:gd name="T27" fmla="*/ 638 h 739"/>
                  <a:gd name="T28" fmla="*/ 53 w 1373"/>
                  <a:gd name="T29" fmla="*/ 672 h 739"/>
                  <a:gd name="T30" fmla="*/ 109 w 1373"/>
                  <a:gd name="T31" fmla="*/ 699 h 739"/>
                  <a:gd name="T32" fmla="*/ 210 w 1373"/>
                  <a:gd name="T33" fmla="*/ 723 h 739"/>
                  <a:gd name="T34" fmla="*/ 333 w 1373"/>
                  <a:gd name="T35" fmla="*/ 726 h 739"/>
                  <a:gd name="T36" fmla="*/ 437 w 1373"/>
                  <a:gd name="T37" fmla="*/ 709 h 739"/>
                  <a:gd name="T38" fmla="*/ 629 w 1373"/>
                  <a:gd name="T39" fmla="*/ 707 h 739"/>
                  <a:gd name="T40" fmla="*/ 804 w 1373"/>
                  <a:gd name="T41" fmla="*/ 726 h 739"/>
                  <a:gd name="T42" fmla="*/ 924 w 1373"/>
                  <a:gd name="T43" fmla="*/ 739 h 739"/>
                  <a:gd name="T44" fmla="*/ 1012 w 1373"/>
                  <a:gd name="T45" fmla="*/ 738 h 739"/>
                  <a:gd name="T46" fmla="*/ 1153 w 1373"/>
                  <a:gd name="T47" fmla="*/ 714 h 739"/>
                  <a:gd name="T48" fmla="*/ 1266 w 1373"/>
                  <a:gd name="T49" fmla="*/ 678 h 739"/>
                  <a:gd name="T50" fmla="*/ 1309 w 1373"/>
                  <a:gd name="T51" fmla="*/ 653 h 739"/>
                  <a:gd name="T52" fmla="*/ 1343 w 1373"/>
                  <a:gd name="T53" fmla="*/ 614 h 739"/>
                  <a:gd name="T54" fmla="*/ 1364 w 1373"/>
                  <a:gd name="T55" fmla="*/ 573 h 739"/>
                  <a:gd name="T56" fmla="*/ 1373 w 1373"/>
                  <a:gd name="T57" fmla="*/ 538 h 739"/>
                  <a:gd name="T58" fmla="*/ 1372 w 1373"/>
                  <a:gd name="T59" fmla="*/ 520 h 739"/>
                  <a:gd name="T60" fmla="*/ 1367 w 1373"/>
                  <a:gd name="T61" fmla="*/ 493 h 739"/>
                  <a:gd name="T62" fmla="*/ 1356 w 1373"/>
                  <a:gd name="T63" fmla="*/ 469 h 739"/>
                  <a:gd name="T64" fmla="*/ 1338 w 1373"/>
                  <a:gd name="T65" fmla="*/ 451 h 739"/>
                  <a:gd name="T66" fmla="*/ 1305 w 1373"/>
                  <a:gd name="T67" fmla="*/ 440 h 739"/>
                  <a:gd name="T68" fmla="*/ 1207 w 1373"/>
                  <a:gd name="T69" fmla="*/ 419 h 739"/>
                  <a:gd name="T70" fmla="*/ 1101 w 1373"/>
                  <a:gd name="T71" fmla="*/ 403 h 739"/>
                  <a:gd name="T72" fmla="*/ 1058 w 1373"/>
                  <a:gd name="T73" fmla="*/ 395 h 739"/>
                  <a:gd name="T74" fmla="*/ 986 w 1373"/>
                  <a:gd name="T75" fmla="*/ 365 h 739"/>
                  <a:gd name="T76" fmla="*/ 884 w 1373"/>
                  <a:gd name="T77" fmla="*/ 307 h 739"/>
                  <a:gd name="T78" fmla="*/ 800 w 1373"/>
                  <a:gd name="T79" fmla="*/ 256 h 739"/>
                  <a:gd name="T80" fmla="*/ 772 w 1373"/>
                  <a:gd name="T81" fmla="*/ 235 h 739"/>
                  <a:gd name="T82" fmla="*/ 732 w 1373"/>
                  <a:gd name="T83" fmla="*/ 195 h 739"/>
                  <a:gd name="T84" fmla="*/ 698 w 1373"/>
                  <a:gd name="T85" fmla="*/ 155 h 739"/>
                  <a:gd name="T86" fmla="*/ 682 w 1373"/>
                  <a:gd name="T87" fmla="*/ 138 h 739"/>
                  <a:gd name="T88" fmla="*/ 677 w 1373"/>
                  <a:gd name="T89" fmla="*/ 125 h 739"/>
                  <a:gd name="T90" fmla="*/ 655 w 1373"/>
                  <a:gd name="T91" fmla="*/ 75 h 739"/>
                  <a:gd name="T92" fmla="*/ 624 w 1373"/>
                  <a:gd name="T93" fmla="*/ 21 h 739"/>
                  <a:gd name="T94" fmla="*/ 602 w 1373"/>
                  <a:gd name="T95" fmla="*/ 2 h 739"/>
                  <a:gd name="T96" fmla="*/ 567 w 1373"/>
                  <a:gd name="T97" fmla="*/ 6 h 739"/>
                  <a:gd name="T98" fmla="*/ 541 w 1373"/>
                  <a:gd name="T99" fmla="*/ 30 h 739"/>
                  <a:gd name="T100" fmla="*/ 530 w 1373"/>
                  <a:gd name="T101" fmla="*/ 54 h 739"/>
                  <a:gd name="T102" fmla="*/ 520 w 1373"/>
                  <a:gd name="T103" fmla="*/ 61 h 739"/>
                  <a:gd name="T104" fmla="*/ 421 w 1373"/>
                  <a:gd name="T105" fmla="*/ 82 h 739"/>
                  <a:gd name="T106" fmla="*/ 276 w 1373"/>
                  <a:gd name="T107" fmla="*/ 102 h 739"/>
                  <a:gd name="T108" fmla="*/ 170 w 1373"/>
                  <a:gd name="T109" fmla="*/ 110 h 739"/>
                  <a:gd name="T110" fmla="*/ 152 w 1373"/>
                  <a:gd name="T111" fmla="*/ 114 h 739"/>
                  <a:gd name="T112" fmla="*/ 91 w 1373"/>
                  <a:gd name="T113" fmla="*/ 123 h 739"/>
                  <a:gd name="T114" fmla="*/ 42 w 1373"/>
                  <a:gd name="T115" fmla="*/ 128 h 739"/>
                  <a:gd name="T116" fmla="*/ 50 w 1373"/>
                  <a:gd name="T117" fmla="*/ 122 h 739"/>
                  <a:gd name="T118" fmla="*/ 32 w 1373"/>
                  <a:gd name="T119" fmla="*/ 146 h 739"/>
                  <a:gd name="T120" fmla="*/ 31 w 1373"/>
                  <a:gd name="T121" fmla="*/ 178 h 739"/>
                  <a:gd name="T122" fmla="*/ 32 w 1373"/>
                  <a:gd name="T123" fmla="*/ 200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3" h="739">
                    <a:moveTo>
                      <a:pt x="34" y="200"/>
                    </a:moveTo>
                    <a:lnTo>
                      <a:pt x="34" y="195"/>
                    </a:lnTo>
                    <a:lnTo>
                      <a:pt x="34" y="195"/>
                    </a:lnTo>
                    <a:lnTo>
                      <a:pt x="34" y="200"/>
                    </a:lnTo>
                    <a:lnTo>
                      <a:pt x="34" y="210"/>
                    </a:lnTo>
                    <a:lnTo>
                      <a:pt x="34" y="221"/>
                    </a:lnTo>
                    <a:lnTo>
                      <a:pt x="34" y="234"/>
                    </a:lnTo>
                    <a:lnTo>
                      <a:pt x="34" y="245"/>
                    </a:lnTo>
                    <a:lnTo>
                      <a:pt x="34" y="256"/>
                    </a:lnTo>
                    <a:lnTo>
                      <a:pt x="34" y="262"/>
                    </a:lnTo>
                    <a:lnTo>
                      <a:pt x="34" y="266"/>
                    </a:lnTo>
                    <a:lnTo>
                      <a:pt x="34" y="266"/>
                    </a:lnTo>
                    <a:lnTo>
                      <a:pt x="34" y="266"/>
                    </a:lnTo>
                    <a:lnTo>
                      <a:pt x="32" y="270"/>
                    </a:lnTo>
                    <a:lnTo>
                      <a:pt x="29" y="275"/>
                    </a:lnTo>
                    <a:lnTo>
                      <a:pt x="27" y="283"/>
                    </a:lnTo>
                    <a:lnTo>
                      <a:pt x="24" y="291"/>
                    </a:lnTo>
                    <a:lnTo>
                      <a:pt x="19" y="302"/>
                    </a:lnTo>
                    <a:lnTo>
                      <a:pt x="16" y="315"/>
                    </a:lnTo>
                    <a:lnTo>
                      <a:pt x="13" y="330"/>
                    </a:lnTo>
                    <a:lnTo>
                      <a:pt x="10" y="346"/>
                    </a:lnTo>
                    <a:lnTo>
                      <a:pt x="7" y="363"/>
                    </a:lnTo>
                    <a:lnTo>
                      <a:pt x="7" y="363"/>
                    </a:lnTo>
                    <a:lnTo>
                      <a:pt x="3" y="381"/>
                    </a:lnTo>
                    <a:lnTo>
                      <a:pt x="2" y="400"/>
                    </a:lnTo>
                    <a:lnTo>
                      <a:pt x="2" y="419"/>
                    </a:lnTo>
                    <a:lnTo>
                      <a:pt x="0" y="438"/>
                    </a:lnTo>
                    <a:lnTo>
                      <a:pt x="0" y="456"/>
                    </a:lnTo>
                    <a:lnTo>
                      <a:pt x="0" y="472"/>
                    </a:lnTo>
                    <a:lnTo>
                      <a:pt x="0" y="488"/>
                    </a:lnTo>
                    <a:lnTo>
                      <a:pt x="0" y="502"/>
                    </a:lnTo>
                    <a:lnTo>
                      <a:pt x="0" y="514"/>
                    </a:lnTo>
                    <a:lnTo>
                      <a:pt x="0" y="523"/>
                    </a:lnTo>
                    <a:lnTo>
                      <a:pt x="0" y="523"/>
                    </a:lnTo>
                    <a:lnTo>
                      <a:pt x="0" y="531"/>
                    </a:lnTo>
                    <a:lnTo>
                      <a:pt x="0" y="542"/>
                    </a:lnTo>
                    <a:lnTo>
                      <a:pt x="2" y="555"/>
                    </a:lnTo>
                    <a:lnTo>
                      <a:pt x="3" y="571"/>
                    </a:lnTo>
                    <a:lnTo>
                      <a:pt x="8" y="587"/>
                    </a:lnTo>
                    <a:lnTo>
                      <a:pt x="13" y="605"/>
                    </a:lnTo>
                    <a:lnTo>
                      <a:pt x="21" y="621"/>
                    </a:lnTo>
                    <a:lnTo>
                      <a:pt x="29" y="638"/>
                    </a:lnTo>
                    <a:lnTo>
                      <a:pt x="40" y="656"/>
                    </a:lnTo>
                    <a:lnTo>
                      <a:pt x="53" y="672"/>
                    </a:lnTo>
                    <a:lnTo>
                      <a:pt x="53" y="672"/>
                    </a:lnTo>
                    <a:lnTo>
                      <a:pt x="66" y="680"/>
                    </a:lnTo>
                    <a:lnTo>
                      <a:pt x="83" y="690"/>
                    </a:lnTo>
                    <a:lnTo>
                      <a:pt x="109" y="699"/>
                    </a:lnTo>
                    <a:lnTo>
                      <a:pt x="138" y="709"/>
                    </a:lnTo>
                    <a:lnTo>
                      <a:pt x="173" y="717"/>
                    </a:lnTo>
                    <a:lnTo>
                      <a:pt x="210" y="723"/>
                    </a:lnTo>
                    <a:lnTo>
                      <a:pt x="250" y="728"/>
                    </a:lnTo>
                    <a:lnTo>
                      <a:pt x="292" y="730"/>
                    </a:lnTo>
                    <a:lnTo>
                      <a:pt x="333" y="726"/>
                    </a:lnTo>
                    <a:lnTo>
                      <a:pt x="375" y="720"/>
                    </a:lnTo>
                    <a:lnTo>
                      <a:pt x="375" y="720"/>
                    </a:lnTo>
                    <a:lnTo>
                      <a:pt x="437" y="709"/>
                    </a:lnTo>
                    <a:lnTo>
                      <a:pt x="501" y="704"/>
                    </a:lnTo>
                    <a:lnTo>
                      <a:pt x="565" y="704"/>
                    </a:lnTo>
                    <a:lnTo>
                      <a:pt x="629" y="707"/>
                    </a:lnTo>
                    <a:lnTo>
                      <a:pt x="692" y="712"/>
                    </a:lnTo>
                    <a:lnTo>
                      <a:pt x="749" y="718"/>
                    </a:lnTo>
                    <a:lnTo>
                      <a:pt x="804" y="726"/>
                    </a:lnTo>
                    <a:lnTo>
                      <a:pt x="850" y="733"/>
                    </a:lnTo>
                    <a:lnTo>
                      <a:pt x="892" y="738"/>
                    </a:lnTo>
                    <a:lnTo>
                      <a:pt x="924" y="739"/>
                    </a:lnTo>
                    <a:lnTo>
                      <a:pt x="924" y="739"/>
                    </a:lnTo>
                    <a:lnTo>
                      <a:pt x="967" y="739"/>
                    </a:lnTo>
                    <a:lnTo>
                      <a:pt x="1012" y="738"/>
                    </a:lnTo>
                    <a:lnTo>
                      <a:pt x="1060" y="731"/>
                    </a:lnTo>
                    <a:lnTo>
                      <a:pt x="1106" y="723"/>
                    </a:lnTo>
                    <a:lnTo>
                      <a:pt x="1153" y="714"/>
                    </a:lnTo>
                    <a:lnTo>
                      <a:pt x="1194" y="704"/>
                    </a:lnTo>
                    <a:lnTo>
                      <a:pt x="1233" y="691"/>
                    </a:lnTo>
                    <a:lnTo>
                      <a:pt x="1266" y="678"/>
                    </a:lnTo>
                    <a:lnTo>
                      <a:pt x="1292" y="666"/>
                    </a:lnTo>
                    <a:lnTo>
                      <a:pt x="1309" y="653"/>
                    </a:lnTo>
                    <a:lnTo>
                      <a:pt x="1309" y="653"/>
                    </a:lnTo>
                    <a:lnTo>
                      <a:pt x="1321" y="640"/>
                    </a:lnTo>
                    <a:lnTo>
                      <a:pt x="1332" y="627"/>
                    </a:lnTo>
                    <a:lnTo>
                      <a:pt x="1343" y="614"/>
                    </a:lnTo>
                    <a:lnTo>
                      <a:pt x="1351" y="600"/>
                    </a:lnTo>
                    <a:lnTo>
                      <a:pt x="1357" y="587"/>
                    </a:lnTo>
                    <a:lnTo>
                      <a:pt x="1364" y="573"/>
                    </a:lnTo>
                    <a:lnTo>
                      <a:pt x="1369" y="560"/>
                    </a:lnTo>
                    <a:lnTo>
                      <a:pt x="1372" y="549"/>
                    </a:lnTo>
                    <a:lnTo>
                      <a:pt x="1373" y="538"/>
                    </a:lnTo>
                    <a:lnTo>
                      <a:pt x="1373" y="528"/>
                    </a:lnTo>
                    <a:lnTo>
                      <a:pt x="1373" y="528"/>
                    </a:lnTo>
                    <a:lnTo>
                      <a:pt x="1372" y="520"/>
                    </a:lnTo>
                    <a:lnTo>
                      <a:pt x="1370" y="510"/>
                    </a:lnTo>
                    <a:lnTo>
                      <a:pt x="1369" y="501"/>
                    </a:lnTo>
                    <a:lnTo>
                      <a:pt x="1367" y="493"/>
                    </a:lnTo>
                    <a:lnTo>
                      <a:pt x="1364" y="485"/>
                    </a:lnTo>
                    <a:lnTo>
                      <a:pt x="1361" y="477"/>
                    </a:lnTo>
                    <a:lnTo>
                      <a:pt x="1356" y="469"/>
                    </a:lnTo>
                    <a:lnTo>
                      <a:pt x="1351" y="462"/>
                    </a:lnTo>
                    <a:lnTo>
                      <a:pt x="1346" y="456"/>
                    </a:lnTo>
                    <a:lnTo>
                      <a:pt x="1338" y="451"/>
                    </a:lnTo>
                    <a:lnTo>
                      <a:pt x="1338" y="451"/>
                    </a:lnTo>
                    <a:lnTo>
                      <a:pt x="1327" y="445"/>
                    </a:lnTo>
                    <a:lnTo>
                      <a:pt x="1305" y="440"/>
                    </a:lnTo>
                    <a:lnTo>
                      <a:pt x="1276" y="434"/>
                    </a:lnTo>
                    <a:lnTo>
                      <a:pt x="1242" y="427"/>
                    </a:lnTo>
                    <a:lnTo>
                      <a:pt x="1207" y="419"/>
                    </a:lnTo>
                    <a:lnTo>
                      <a:pt x="1169" y="414"/>
                    </a:lnTo>
                    <a:lnTo>
                      <a:pt x="1133" y="408"/>
                    </a:lnTo>
                    <a:lnTo>
                      <a:pt x="1101" y="403"/>
                    </a:lnTo>
                    <a:lnTo>
                      <a:pt x="1076" y="398"/>
                    </a:lnTo>
                    <a:lnTo>
                      <a:pt x="1058" y="395"/>
                    </a:lnTo>
                    <a:lnTo>
                      <a:pt x="1058" y="395"/>
                    </a:lnTo>
                    <a:lnTo>
                      <a:pt x="1041" y="390"/>
                    </a:lnTo>
                    <a:lnTo>
                      <a:pt x="1017" y="379"/>
                    </a:lnTo>
                    <a:lnTo>
                      <a:pt x="986" y="365"/>
                    </a:lnTo>
                    <a:lnTo>
                      <a:pt x="954" y="347"/>
                    </a:lnTo>
                    <a:lnTo>
                      <a:pt x="919" y="328"/>
                    </a:lnTo>
                    <a:lnTo>
                      <a:pt x="884" y="307"/>
                    </a:lnTo>
                    <a:lnTo>
                      <a:pt x="852" y="288"/>
                    </a:lnTo>
                    <a:lnTo>
                      <a:pt x="823" y="270"/>
                    </a:lnTo>
                    <a:lnTo>
                      <a:pt x="800" y="256"/>
                    </a:lnTo>
                    <a:lnTo>
                      <a:pt x="784" y="245"/>
                    </a:lnTo>
                    <a:lnTo>
                      <a:pt x="784" y="245"/>
                    </a:lnTo>
                    <a:lnTo>
                      <a:pt x="772" y="235"/>
                    </a:lnTo>
                    <a:lnTo>
                      <a:pt x="759" y="224"/>
                    </a:lnTo>
                    <a:lnTo>
                      <a:pt x="746" y="210"/>
                    </a:lnTo>
                    <a:lnTo>
                      <a:pt x="732" y="195"/>
                    </a:lnTo>
                    <a:lnTo>
                      <a:pt x="719" y="181"/>
                    </a:lnTo>
                    <a:lnTo>
                      <a:pt x="708" y="168"/>
                    </a:lnTo>
                    <a:lnTo>
                      <a:pt x="698" y="155"/>
                    </a:lnTo>
                    <a:lnTo>
                      <a:pt x="690" y="147"/>
                    </a:lnTo>
                    <a:lnTo>
                      <a:pt x="684" y="141"/>
                    </a:lnTo>
                    <a:lnTo>
                      <a:pt x="682" y="138"/>
                    </a:lnTo>
                    <a:lnTo>
                      <a:pt x="682" y="138"/>
                    </a:lnTo>
                    <a:lnTo>
                      <a:pt x="680" y="134"/>
                    </a:lnTo>
                    <a:lnTo>
                      <a:pt x="677" y="125"/>
                    </a:lnTo>
                    <a:lnTo>
                      <a:pt x="671" y="110"/>
                    </a:lnTo>
                    <a:lnTo>
                      <a:pt x="664" y="94"/>
                    </a:lnTo>
                    <a:lnTo>
                      <a:pt x="655" y="75"/>
                    </a:lnTo>
                    <a:lnTo>
                      <a:pt x="645" y="56"/>
                    </a:lnTo>
                    <a:lnTo>
                      <a:pt x="634" y="37"/>
                    </a:lnTo>
                    <a:lnTo>
                      <a:pt x="624" y="21"/>
                    </a:lnTo>
                    <a:lnTo>
                      <a:pt x="613" y="10"/>
                    </a:lnTo>
                    <a:lnTo>
                      <a:pt x="602" y="2"/>
                    </a:lnTo>
                    <a:lnTo>
                      <a:pt x="602" y="2"/>
                    </a:lnTo>
                    <a:lnTo>
                      <a:pt x="589" y="0"/>
                    </a:lnTo>
                    <a:lnTo>
                      <a:pt x="578" y="2"/>
                    </a:lnTo>
                    <a:lnTo>
                      <a:pt x="567" y="6"/>
                    </a:lnTo>
                    <a:lnTo>
                      <a:pt x="557" y="13"/>
                    </a:lnTo>
                    <a:lnTo>
                      <a:pt x="549" y="22"/>
                    </a:lnTo>
                    <a:lnTo>
                      <a:pt x="541" y="30"/>
                    </a:lnTo>
                    <a:lnTo>
                      <a:pt x="536" y="40"/>
                    </a:lnTo>
                    <a:lnTo>
                      <a:pt x="532" y="48"/>
                    </a:lnTo>
                    <a:lnTo>
                      <a:pt x="530" y="54"/>
                    </a:lnTo>
                    <a:lnTo>
                      <a:pt x="528" y="58"/>
                    </a:lnTo>
                    <a:lnTo>
                      <a:pt x="528" y="58"/>
                    </a:lnTo>
                    <a:lnTo>
                      <a:pt x="520" y="61"/>
                    </a:lnTo>
                    <a:lnTo>
                      <a:pt x="496" y="67"/>
                    </a:lnTo>
                    <a:lnTo>
                      <a:pt x="463" y="74"/>
                    </a:lnTo>
                    <a:lnTo>
                      <a:pt x="421" y="82"/>
                    </a:lnTo>
                    <a:lnTo>
                      <a:pt x="373" y="90"/>
                    </a:lnTo>
                    <a:lnTo>
                      <a:pt x="324" y="96"/>
                    </a:lnTo>
                    <a:lnTo>
                      <a:pt x="276" y="102"/>
                    </a:lnTo>
                    <a:lnTo>
                      <a:pt x="232" y="107"/>
                    </a:lnTo>
                    <a:lnTo>
                      <a:pt x="196" y="110"/>
                    </a:lnTo>
                    <a:lnTo>
                      <a:pt x="170" y="110"/>
                    </a:lnTo>
                    <a:lnTo>
                      <a:pt x="170" y="110"/>
                    </a:lnTo>
                    <a:lnTo>
                      <a:pt x="165" y="112"/>
                    </a:lnTo>
                    <a:lnTo>
                      <a:pt x="152" y="114"/>
                    </a:lnTo>
                    <a:lnTo>
                      <a:pt x="135" y="117"/>
                    </a:lnTo>
                    <a:lnTo>
                      <a:pt x="114" y="120"/>
                    </a:lnTo>
                    <a:lnTo>
                      <a:pt x="91" y="123"/>
                    </a:lnTo>
                    <a:lnTo>
                      <a:pt x="71" y="126"/>
                    </a:lnTo>
                    <a:lnTo>
                      <a:pt x="53" y="128"/>
                    </a:lnTo>
                    <a:lnTo>
                      <a:pt x="42" y="128"/>
                    </a:lnTo>
                    <a:lnTo>
                      <a:pt x="40" y="126"/>
                    </a:lnTo>
                    <a:lnTo>
                      <a:pt x="50" y="122"/>
                    </a:lnTo>
                    <a:lnTo>
                      <a:pt x="50" y="122"/>
                    </a:lnTo>
                    <a:lnTo>
                      <a:pt x="42" y="126"/>
                    </a:lnTo>
                    <a:lnTo>
                      <a:pt x="35" y="134"/>
                    </a:lnTo>
                    <a:lnTo>
                      <a:pt x="32" y="146"/>
                    </a:lnTo>
                    <a:lnTo>
                      <a:pt x="31" y="157"/>
                    </a:lnTo>
                    <a:lnTo>
                      <a:pt x="29" y="168"/>
                    </a:lnTo>
                    <a:lnTo>
                      <a:pt x="31" y="178"/>
                    </a:lnTo>
                    <a:lnTo>
                      <a:pt x="31" y="187"/>
                    </a:lnTo>
                    <a:lnTo>
                      <a:pt x="32" y="195"/>
                    </a:lnTo>
                    <a:lnTo>
                      <a:pt x="32" y="200"/>
                    </a:lnTo>
                    <a:lnTo>
                      <a:pt x="34" y="200"/>
                    </a:lnTo>
                    <a:lnTo>
                      <a:pt x="34" y="2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85" name="Freeform 153"/>
              <p:cNvSpPr>
                <a:spLocks/>
              </p:cNvSpPr>
              <p:nvPr/>
            </p:nvSpPr>
            <p:spPr bwMode="auto">
              <a:xfrm>
                <a:off x="2997" y="1676"/>
                <a:ext cx="687" cy="370"/>
              </a:xfrm>
              <a:custGeom>
                <a:avLst/>
                <a:gdLst>
                  <a:gd name="T0" fmla="*/ 34 w 1373"/>
                  <a:gd name="T1" fmla="*/ 195 h 739"/>
                  <a:gd name="T2" fmla="*/ 34 w 1373"/>
                  <a:gd name="T3" fmla="*/ 221 h 739"/>
                  <a:gd name="T4" fmla="*/ 34 w 1373"/>
                  <a:gd name="T5" fmla="*/ 256 h 739"/>
                  <a:gd name="T6" fmla="*/ 34 w 1373"/>
                  <a:gd name="T7" fmla="*/ 266 h 739"/>
                  <a:gd name="T8" fmla="*/ 29 w 1373"/>
                  <a:gd name="T9" fmla="*/ 275 h 739"/>
                  <a:gd name="T10" fmla="*/ 19 w 1373"/>
                  <a:gd name="T11" fmla="*/ 302 h 739"/>
                  <a:gd name="T12" fmla="*/ 10 w 1373"/>
                  <a:gd name="T13" fmla="*/ 346 h 739"/>
                  <a:gd name="T14" fmla="*/ 3 w 1373"/>
                  <a:gd name="T15" fmla="*/ 381 h 739"/>
                  <a:gd name="T16" fmla="*/ 0 w 1373"/>
                  <a:gd name="T17" fmla="*/ 438 h 739"/>
                  <a:gd name="T18" fmla="*/ 0 w 1373"/>
                  <a:gd name="T19" fmla="*/ 488 h 739"/>
                  <a:gd name="T20" fmla="*/ 0 w 1373"/>
                  <a:gd name="T21" fmla="*/ 523 h 739"/>
                  <a:gd name="T22" fmla="*/ 0 w 1373"/>
                  <a:gd name="T23" fmla="*/ 542 h 739"/>
                  <a:gd name="T24" fmla="*/ 8 w 1373"/>
                  <a:gd name="T25" fmla="*/ 587 h 739"/>
                  <a:gd name="T26" fmla="*/ 29 w 1373"/>
                  <a:gd name="T27" fmla="*/ 638 h 739"/>
                  <a:gd name="T28" fmla="*/ 53 w 1373"/>
                  <a:gd name="T29" fmla="*/ 672 h 739"/>
                  <a:gd name="T30" fmla="*/ 109 w 1373"/>
                  <a:gd name="T31" fmla="*/ 699 h 739"/>
                  <a:gd name="T32" fmla="*/ 210 w 1373"/>
                  <a:gd name="T33" fmla="*/ 723 h 739"/>
                  <a:gd name="T34" fmla="*/ 333 w 1373"/>
                  <a:gd name="T35" fmla="*/ 726 h 739"/>
                  <a:gd name="T36" fmla="*/ 437 w 1373"/>
                  <a:gd name="T37" fmla="*/ 709 h 739"/>
                  <a:gd name="T38" fmla="*/ 629 w 1373"/>
                  <a:gd name="T39" fmla="*/ 707 h 739"/>
                  <a:gd name="T40" fmla="*/ 804 w 1373"/>
                  <a:gd name="T41" fmla="*/ 726 h 739"/>
                  <a:gd name="T42" fmla="*/ 924 w 1373"/>
                  <a:gd name="T43" fmla="*/ 739 h 739"/>
                  <a:gd name="T44" fmla="*/ 1012 w 1373"/>
                  <a:gd name="T45" fmla="*/ 738 h 739"/>
                  <a:gd name="T46" fmla="*/ 1153 w 1373"/>
                  <a:gd name="T47" fmla="*/ 714 h 739"/>
                  <a:gd name="T48" fmla="*/ 1266 w 1373"/>
                  <a:gd name="T49" fmla="*/ 678 h 739"/>
                  <a:gd name="T50" fmla="*/ 1309 w 1373"/>
                  <a:gd name="T51" fmla="*/ 653 h 739"/>
                  <a:gd name="T52" fmla="*/ 1343 w 1373"/>
                  <a:gd name="T53" fmla="*/ 614 h 739"/>
                  <a:gd name="T54" fmla="*/ 1364 w 1373"/>
                  <a:gd name="T55" fmla="*/ 573 h 739"/>
                  <a:gd name="T56" fmla="*/ 1373 w 1373"/>
                  <a:gd name="T57" fmla="*/ 538 h 739"/>
                  <a:gd name="T58" fmla="*/ 1372 w 1373"/>
                  <a:gd name="T59" fmla="*/ 520 h 739"/>
                  <a:gd name="T60" fmla="*/ 1367 w 1373"/>
                  <a:gd name="T61" fmla="*/ 493 h 739"/>
                  <a:gd name="T62" fmla="*/ 1356 w 1373"/>
                  <a:gd name="T63" fmla="*/ 469 h 739"/>
                  <a:gd name="T64" fmla="*/ 1338 w 1373"/>
                  <a:gd name="T65" fmla="*/ 451 h 739"/>
                  <a:gd name="T66" fmla="*/ 1305 w 1373"/>
                  <a:gd name="T67" fmla="*/ 440 h 739"/>
                  <a:gd name="T68" fmla="*/ 1207 w 1373"/>
                  <a:gd name="T69" fmla="*/ 419 h 739"/>
                  <a:gd name="T70" fmla="*/ 1101 w 1373"/>
                  <a:gd name="T71" fmla="*/ 403 h 739"/>
                  <a:gd name="T72" fmla="*/ 1058 w 1373"/>
                  <a:gd name="T73" fmla="*/ 395 h 739"/>
                  <a:gd name="T74" fmla="*/ 986 w 1373"/>
                  <a:gd name="T75" fmla="*/ 365 h 739"/>
                  <a:gd name="T76" fmla="*/ 884 w 1373"/>
                  <a:gd name="T77" fmla="*/ 307 h 739"/>
                  <a:gd name="T78" fmla="*/ 800 w 1373"/>
                  <a:gd name="T79" fmla="*/ 256 h 739"/>
                  <a:gd name="T80" fmla="*/ 772 w 1373"/>
                  <a:gd name="T81" fmla="*/ 235 h 739"/>
                  <a:gd name="T82" fmla="*/ 732 w 1373"/>
                  <a:gd name="T83" fmla="*/ 195 h 739"/>
                  <a:gd name="T84" fmla="*/ 698 w 1373"/>
                  <a:gd name="T85" fmla="*/ 155 h 739"/>
                  <a:gd name="T86" fmla="*/ 682 w 1373"/>
                  <a:gd name="T87" fmla="*/ 138 h 739"/>
                  <a:gd name="T88" fmla="*/ 677 w 1373"/>
                  <a:gd name="T89" fmla="*/ 125 h 739"/>
                  <a:gd name="T90" fmla="*/ 655 w 1373"/>
                  <a:gd name="T91" fmla="*/ 75 h 739"/>
                  <a:gd name="T92" fmla="*/ 624 w 1373"/>
                  <a:gd name="T93" fmla="*/ 21 h 739"/>
                  <a:gd name="T94" fmla="*/ 602 w 1373"/>
                  <a:gd name="T95" fmla="*/ 2 h 739"/>
                  <a:gd name="T96" fmla="*/ 567 w 1373"/>
                  <a:gd name="T97" fmla="*/ 6 h 739"/>
                  <a:gd name="T98" fmla="*/ 541 w 1373"/>
                  <a:gd name="T99" fmla="*/ 30 h 739"/>
                  <a:gd name="T100" fmla="*/ 530 w 1373"/>
                  <a:gd name="T101" fmla="*/ 54 h 739"/>
                  <a:gd name="T102" fmla="*/ 520 w 1373"/>
                  <a:gd name="T103" fmla="*/ 61 h 739"/>
                  <a:gd name="T104" fmla="*/ 421 w 1373"/>
                  <a:gd name="T105" fmla="*/ 82 h 739"/>
                  <a:gd name="T106" fmla="*/ 276 w 1373"/>
                  <a:gd name="T107" fmla="*/ 102 h 739"/>
                  <a:gd name="T108" fmla="*/ 170 w 1373"/>
                  <a:gd name="T109" fmla="*/ 110 h 739"/>
                  <a:gd name="T110" fmla="*/ 152 w 1373"/>
                  <a:gd name="T111" fmla="*/ 114 h 739"/>
                  <a:gd name="T112" fmla="*/ 91 w 1373"/>
                  <a:gd name="T113" fmla="*/ 123 h 739"/>
                  <a:gd name="T114" fmla="*/ 42 w 1373"/>
                  <a:gd name="T115" fmla="*/ 128 h 739"/>
                  <a:gd name="T116" fmla="*/ 50 w 1373"/>
                  <a:gd name="T117" fmla="*/ 122 h 739"/>
                  <a:gd name="T118" fmla="*/ 32 w 1373"/>
                  <a:gd name="T119" fmla="*/ 146 h 739"/>
                  <a:gd name="T120" fmla="*/ 31 w 1373"/>
                  <a:gd name="T121" fmla="*/ 178 h 739"/>
                  <a:gd name="T122" fmla="*/ 32 w 1373"/>
                  <a:gd name="T123" fmla="*/ 200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3" h="739">
                    <a:moveTo>
                      <a:pt x="34" y="200"/>
                    </a:moveTo>
                    <a:lnTo>
                      <a:pt x="34" y="195"/>
                    </a:lnTo>
                    <a:lnTo>
                      <a:pt x="34" y="195"/>
                    </a:lnTo>
                    <a:lnTo>
                      <a:pt x="34" y="200"/>
                    </a:lnTo>
                    <a:lnTo>
                      <a:pt x="34" y="210"/>
                    </a:lnTo>
                    <a:lnTo>
                      <a:pt x="34" y="221"/>
                    </a:lnTo>
                    <a:lnTo>
                      <a:pt x="34" y="234"/>
                    </a:lnTo>
                    <a:lnTo>
                      <a:pt x="34" y="245"/>
                    </a:lnTo>
                    <a:lnTo>
                      <a:pt x="34" y="256"/>
                    </a:lnTo>
                    <a:lnTo>
                      <a:pt x="34" y="262"/>
                    </a:lnTo>
                    <a:lnTo>
                      <a:pt x="34" y="266"/>
                    </a:lnTo>
                    <a:lnTo>
                      <a:pt x="34" y="266"/>
                    </a:lnTo>
                    <a:lnTo>
                      <a:pt x="34" y="266"/>
                    </a:lnTo>
                    <a:lnTo>
                      <a:pt x="32" y="270"/>
                    </a:lnTo>
                    <a:lnTo>
                      <a:pt x="29" y="275"/>
                    </a:lnTo>
                    <a:lnTo>
                      <a:pt x="27" y="283"/>
                    </a:lnTo>
                    <a:lnTo>
                      <a:pt x="24" y="291"/>
                    </a:lnTo>
                    <a:lnTo>
                      <a:pt x="19" y="302"/>
                    </a:lnTo>
                    <a:lnTo>
                      <a:pt x="16" y="315"/>
                    </a:lnTo>
                    <a:lnTo>
                      <a:pt x="13" y="330"/>
                    </a:lnTo>
                    <a:lnTo>
                      <a:pt x="10" y="346"/>
                    </a:lnTo>
                    <a:lnTo>
                      <a:pt x="7" y="363"/>
                    </a:lnTo>
                    <a:lnTo>
                      <a:pt x="7" y="363"/>
                    </a:lnTo>
                    <a:lnTo>
                      <a:pt x="3" y="381"/>
                    </a:lnTo>
                    <a:lnTo>
                      <a:pt x="2" y="400"/>
                    </a:lnTo>
                    <a:lnTo>
                      <a:pt x="2" y="419"/>
                    </a:lnTo>
                    <a:lnTo>
                      <a:pt x="0" y="438"/>
                    </a:lnTo>
                    <a:lnTo>
                      <a:pt x="0" y="456"/>
                    </a:lnTo>
                    <a:lnTo>
                      <a:pt x="0" y="472"/>
                    </a:lnTo>
                    <a:lnTo>
                      <a:pt x="0" y="488"/>
                    </a:lnTo>
                    <a:lnTo>
                      <a:pt x="0" y="502"/>
                    </a:lnTo>
                    <a:lnTo>
                      <a:pt x="0" y="514"/>
                    </a:lnTo>
                    <a:lnTo>
                      <a:pt x="0" y="523"/>
                    </a:lnTo>
                    <a:lnTo>
                      <a:pt x="0" y="523"/>
                    </a:lnTo>
                    <a:lnTo>
                      <a:pt x="0" y="531"/>
                    </a:lnTo>
                    <a:lnTo>
                      <a:pt x="0" y="542"/>
                    </a:lnTo>
                    <a:lnTo>
                      <a:pt x="2" y="555"/>
                    </a:lnTo>
                    <a:lnTo>
                      <a:pt x="3" y="571"/>
                    </a:lnTo>
                    <a:lnTo>
                      <a:pt x="8" y="587"/>
                    </a:lnTo>
                    <a:lnTo>
                      <a:pt x="13" y="605"/>
                    </a:lnTo>
                    <a:lnTo>
                      <a:pt x="21" y="621"/>
                    </a:lnTo>
                    <a:lnTo>
                      <a:pt x="29" y="638"/>
                    </a:lnTo>
                    <a:lnTo>
                      <a:pt x="40" y="656"/>
                    </a:lnTo>
                    <a:lnTo>
                      <a:pt x="53" y="672"/>
                    </a:lnTo>
                    <a:lnTo>
                      <a:pt x="53" y="672"/>
                    </a:lnTo>
                    <a:lnTo>
                      <a:pt x="66" y="680"/>
                    </a:lnTo>
                    <a:lnTo>
                      <a:pt x="83" y="690"/>
                    </a:lnTo>
                    <a:lnTo>
                      <a:pt x="109" y="699"/>
                    </a:lnTo>
                    <a:lnTo>
                      <a:pt x="138" y="709"/>
                    </a:lnTo>
                    <a:lnTo>
                      <a:pt x="173" y="717"/>
                    </a:lnTo>
                    <a:lnTo>
                      <a:pt x="210" y="723"/>
                    </a:lnTo>
                    <a:lnTo>
                      <a:pt x="250" y="728"/>
                    </a:lnTo>
                    <a:lnTo>
                      <a:pt x="292" y="730"/>
                    </a:lnTo>
                    <a:lnTo>
                      <a:pt x="333" y="726"/>
                    </a:lnTo>
                    <a:lnTo>
                      <a:pt x="375" y="720"/>
                    </a:lnTo>
                    <a:lnTo>
                      <a:pt x="375" y="720"/>
                    </a:lnTo>
                    <a:lnTo>
                      <a:pt x="437" y="709"/>
                    </a:lnTo>
                    <a:lnTo>
                      <a:pt x="501" y="704"/>
                    </a:lnTo>
                    <a:lnTo>
                      <a:pt x="565" y="704"/>
                    </a:lnTo>
                    <a:lnTo>
                      <a:pt x="629" y="707"/>
                    </a:lnTo>
                    <a:lnTo>
                      <a:pt x="692" y="712"/>
                    </a:lnTo>
                    <a:lnTo>
                      <a:pt x="749" y="718"/>
                    </a:lnTo>
                    <a:lnTo>
                      <a:pt x="804" y="726"/>
                    </a:lnTo>
                    <a:lnTo>
                      <a:pt x="850" y="733"/>
                    </a:lnTo>
                    <a:lnTo>
                      <a:pt x="892" y="738"/>
                    </a:lnTo>
                    <a:lnTo>
                      <a:pt x="924" y="739"/>
                    </a:lnTo>
                    <a:lnTo>
                      <a:pt x="924" y="739"/>
                    </a:lnTo>
                    <a:lnTo>
                      <a:pt x="967" y="739"/>
                    </a:lnTo>
                    <a:lnTo>
                      <a:pt x="1012" y="738"/>
                    </a:lnTo>
                    <a:lnTo>
                      <a:pt x="1060" y="731"/>
                    </a:lnTo>
                    <a:lnTo>
                      <a:pt x="1106" y="723"/>
                    </a:lnTo>
                    <a:lnTo>
                      <a:pt x="1153" y="714"/>
                    </a:lnTo>
                    <a:lnTo>
                      <a:pt x="1194" y="704"/>
                    </a:lnTo>
                    <a:lnTo>
                      <a:pt x="1233" y="691"/>
                    </a:lnTo>
                    <a:lnTo>
                      <a:pt x="1266" y="678"/>
                    </a:lnTo>
                    <a:lnTo>
                      <a:pt x="1292" y="666"/>
                    </a:lnTo>
                    <a:lnTo>
                      <a:pt x="1309" y="653"/>
                    </a:lnTo>
                    <a:lnTo>
                      <a:pt x="1309" y="653"/>
                    </a:lnTo>
                    <a:lnTo>
                      <a:pt x="1321" y="640"/>
                    </a:lnTo>
                    <a:lnTo>
                      <a:pt x="1332" y="627"/>
                    </a:lnTo>
                    <a:lnTo>
                      <a:pt x="1343" y="614"/>
                    </a:lnTo>
                    <a:lnTo>
                      <a:pt x="1351" y="600"/>
                    </a:lnTo>
                    <a:lnTo>
                      <a:pt x="1357" y="587"/>
                    </a:lnTo>
                    <a:lnTo>
                      <a:pt x="1364" y="573"/>
                    </a:lnTo>
                    <a:lnTo>
                      <a:pt x="1369" y="560"/>
                    </a:lnTo>
                    <a:lnTo>
                      <a:pt x="1372" y="549"/>
                    </a:lnTo>
                    <a:lnTo>
                      <a:pt x="1373" y="538"/>
                    </a:lnTo>
                    <a:lnTo>
                      <a:pt x="1373" y="528"/>
                    </a:lnTo>
                    <a:lnTo>
                      <a:pt x="1373" y="528"/>
                    </a:lnTo>
                    <a:lnTo>
                      <a:pt x="1372" y="520"/>
                    </a:lnTo>
                    <a:lnTo>
                      <a:pt x="1370" y="510"/>
                    </a:lnTo>
                    <a:lnTo>
                      <a:pt x="1369" y="501"/>
                    </a:lnTo>
                    <a:lnTo>
                      <a:pt x="1367" y="493"/>
                    </a:lnTo>
                    <a:lnTo>
                      <a:pt x="1364" y="485"/>
                    </a:lnTo>
                    <a:lnTo>
                      <a:pt x="1361" y="477"/>
                    </a:lnTo>
                    <a:lnTo>
                      <a:pt x="1356" y="469"/>
                    </a:lnTo>
                    <a:lnTo>
                      <a:pt x="1351" y="462"/>
                    </a:lnTo>
                    <a:lnTo>
                      <a:pt x="1346" y="456"/>
                    </a:lnTo>
                    <a:lnTo>
                      <a:pt x="1338" y="451"/>
                    </a:lnTo>
                    <a:lnTo>
                      <a:pt x="1338" y="451"/>
                    </a:lnTo>
                    <a:lnTo>
                      <a:pt x="1327" y="445"/>
                    </a:lnTo>
                    <a:lnTo>
                      <a:pt x="1305" y="440"/>
                    </a:lnTo>
                    <a:lnTo>
                      <a:pt x="1276" y="434"/>
                    </a:lnTo>
                    <a:lnTo>
                      <a:pt x="1242" y="427"/>
                    </a:lnTo>
                    <a:lnTo>
                      <a:pt x="1207" y="419"/>
                    </a:lnTo>
                    <a:lnTo>
                      <a:pt x="1169" y="414"/>
                    </a:lnTo>
                    <a:lnTo>
                      <a:pt x="1133" y="408"/>
                    </a:lnTo>
                    <a:lnTo>
                      <a:pt x="1101" y="403"/>
                    </a:lnTo>
                    <a:lnTo>
                      <a:pt x="1076" y="398"/>
                    </a:lnTo>
                    <a:lnTo>
                      <a:pt x="1058" y="395"/>
                    </a:lnTo>
                    <a:lnTo>
                      <a:pt x="1058" y="395"/>
                    </a:lnTo>
                    <a:lnTo>
                      <a:pt x="1041" y="390"/>
                    </a:lnTo>
                    <a:lnTo>
                      <a:pt x="1017" y="379"/>
                    </a:lnTo>
                    <a:lnTo>
                      <a:pt x="986" y="365"/>
                    </a:lnTo>
                    <a:lnTo>
                      <a:pt x="954" y="347"/>
                    </a:lnTo>
                    <a:lnTo>
                      <a:pt x="919" y="328"/>
                    </a:lnTo>
                    <a:lnTo>
                      <a:pt x="884" y="307"/>
                    </a:lnTo>
                    <a:lnTo>
                      <a:pt x="852" y="288"/>
                    </a:lnTo>
                    <a:lnTo>
                      <a:pt x="823" y="270"/>
                    </a:lnTo>
                    <a:lnTo>
                      <a:pt x="800" y="256"/>
                    </a:lnTo>
                    <a:lnTo>
                      <a:pt x="784" y="245"/>
                    </a:lnTo>
                    <a:lnTo>
                      <a:pt x="784" y="245"/>
                    </a:lnTo>
                    <a:lnTo>
                      <a:pt x="772" y="235"/>
                    </a:lnTo>
                    <a:lnTo>
                      <a:pt x="759" y="224"/>
                    </a:lnTo>
                    <a:lnTo>
                      <a:pt x="746" y="210"/>
                    </a:lnTo>
                    <a:lnTo>
                      <a:pt x="732" y="195"/>
                    </a:lnTo>
                    <a:lnTo>
                      <a:pt x="719" y="181"/>
                    </a:lnTo>
                    <a:lnTo>
                      <a:pt x="708" y="168"/>
                    </a:lnTo>
                    <a:lnTo>
                      <a:pt x="698" y="155"/>
                    </a:lnTo>
                    <a:lnTo>
                      <a:pt x="690" y="147"/>
                    </a:lnTo>
                    <a:lnTo>
                      <a:pt x="684" y="141"/>
                    </a:lnTo>
                    <a:lnTo>
                      <a:pt x="682" y="138"/>
                    </a:lnTo>
                    <a:lnTo>
                      <a:pt x="682" y="138"/>
                    </a:lnTo>
                    <a:lnTo>
                      <a:pt x="680" y="134"/>
                    </a:lnTo>
                    <a:lnTo>
                      <a:pt x="677" y="125"/>
                    </a:lnTo>
                    <a:lnTo>
                      <a:pt x="671" y="110"/>
                    </a:lnTo>
                    <a:lnTo>
                      <a:pt x="664" y="94"/>
                    </a:lnTo>
                    <a:lnTo>
                      <a:pt x="655" y="75"/>
                    </a:lnTo>
                    <a:lnTo>
                      <a:pt x="645" y="56"/>
                    </a:lnTo>
                    <a:lnTo>
                      <a:pt x="634" y="37"/>
                    </a:lnTo>
                    <a:lnTo>
                      <a:pt x="624" y="21"/>
                    </a:lnTo>
                    <a:lnTo>
                      <a:pt x="613" y="10"/>
                    </a:lnTo>
                    <a:lnTo>
                      <a:pt x="602" y="2"/>
                    </a:lnTo>
                    <a:lnTo>
                      <a:pt x="602" y="2"/>
                    </a:lnTo>
                    <a:lnTo>
                      <a:pt x="589" y="0"/>
                    </a:lnTo>
                    <a:lnTo>
                      <a:pt x="578" y="2"/>
                    </a:lnTo>
                    <a:lnTo>
                      <a:pt x="567" y="6"/>
                    </a:lnTo>
                    <a:lnTo>
                      <a:pt x="557" y="13"/>
                    </a:lnTo>
                    <a:lnTo>
                      <a:pt x="549" y="22"/>
                    </a:lnTo>
                    <a:lnTo>
                      <a:pt x="541" y="30"/>
                    </a:lnTo>
                    <a:lnTo>
                      <a:pt x="536" y="40"/>
                    </a:lnTo>
                    <a:lnTo>
                      <a:pt x="532" y="48"/>
                    </a:lnTo>
                    <a:lnTo>
                      <a:pt x="530" y="54"/>
                    </a:lnTo>
                    <a:lnTo>
                      <a:pt x="528" y="58"/>
                    </a:lnTo>
                    <a:lnTo>
                      <a:pt x="528" y="58"/>
                    </a:lnTo>
                    <a:lnTo>
                      <a:pt x="520" y="61"/>
                    </a:lnTo>
                    <a:lnTo>
                      <a:pt x="496" y="67"/>
                    </a:lnTo>
                    <a:lnTo>
                      <a:pt x="463" y="74"/>
                    </a:lnTo>
                    <a:lnTo>
                      <a:pt x="421" y="82"/>
                    </a:lnTo>
                    <a:lnTo>
                      <a:pt x="373" y="90"/>
                    </a:lnTo>
                    <a:lnTo>
                      <a:pt x="324" y="96"/>
                    </a:lnTo>
                    <a:lnTo>
                      <a:pt x="276" y="102"/>
                    </a:lnTo>
                    <a:lnTo>
                      <a:pt x="232" y="107"/>
                    </a:lnTo>
                    <a:lnTo>
                      <a:pt x="196" y="110"/>
                    </a:lnTo>
                    <a:lnTo>
                      <a:pt x="170" y="110"/>
                    </a:lnTo>
                    <a:lnTo>
                      <a:pt x="170" y="110"/>
                    </a:lnTo>
                    <a:lnTo>
                      <a:pt x="165" y="112"/>
                    </a:lnTo>
                    <a:lnTo>
                      <a:pt x="152" y="114"/>
                    </a:lnTo>
                    <a:lnTo>
                      <a:pt x="135" y="117"/>
                    </a:lnTo>
                    <a:lnTo>
                      <a:pt x="114" y="120"/>
                    </a:lnTo>
                    <a:lnTo>
                      <a:pt x="91" y="123"/>
                    </a:lnTo>
                    <a:lnTo>
                      <a:pt x="71" y="126"/>
                    </a:lnTo>
                    <a:lnTo>
                      <a:pt x="53" y="128"/>
                    </a:lnTo>
                    <a:lnTo>
                      <a:pt x="42" y="128"/>
                    </a:lnTo>
                    <a:lnTo>
                      <a:pt x="40" y="126"/>
                    </a:lnTo>
                    <a:lnTo>
                      <a:pt x="50" y="122"/>
                    </a:lnTo>
                    <a:lnTo>
                      <a:pt x="50" y="122"/>
                    </a:lnTo>
                    <a:lnTo>
                      <a:pt x="42" y="126"/>
                    </a:lnTo>
                    <a:lnTo>
                      <a:pt x="35" y="134"/>
                    </a:lnTo>
                    <a:lnTo>
                      <a:pt x="32" y="146"/>
                    </a:lnTo>
                    <a:lnTo>
                      <a:pt x="31" y="157"/>
                    </a:lnTo>
                    <a:lnTo>
                      <a:pt x="29" y="168"/>
                    </a:lnTo>
                    <a:lnTo>
                      <a:pt x="31" y="178"/>
                    </a:lnTo>
                    <a:lnTo>
                      <a:pt x="31" y="187"/>
                    </a:lnTo>
                    <a:lnTo>
                      <a:pt x="32" y="195"/>
                    </a:lnTo>
                    <a:lnTo>
                      <a:pt x="32" y="200"/>
                    </a:lnTo>
                    <a:lnTo>
                      <a:pt x="34" y="200"/>
                    </a:lnTo>
                    <a:lnTo>
                      <a:pt x="34" y="20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86" name="Freeform 154"/>
              <p:cNvSpPr>
                <a:spLocks/>
              </p:cNvSpPr>
              <p:nvPr/>
            </p:nvSpPr>
            <p:spPr bwMode="auto">
              <a:xfrm>
                <a:off x="1192" y="870"/>
                <a:ext cx="2505" cy="1748"/>
              </a:xfrm>
              <a:custGeom>
                <a:avLst/>
                <a:gdLst>
                  <a:gd name="T0" fmla="*/ 2471 w 5011"/>
                  <a:gd name="T1" fmla="*/ 1928 h 3496"/>
                  <a:gd name="T2" fmla="*/ 2626 w 5011"/>
                  <a:gd name="T3" fmla="*/ 1970 h 3496"/>
                  <a:gd name="T4" fmla="*/ 2919 w 5011"/>
                  <a:gd name="T5" fmla="*/ 2051 h 3496"/>
                  <a:gd name="T6" fmla="*/ 3274 w 5011"/>
                  <a:gd name="T7" fmla="*/ 2210 h 3496"/>
                  <a:gd name="T8" fmla="*/ 3588 w 5011"/>
                  <a:gd name="T9" fmla="*/ 2403 h 3496"/>
                  <a:gd name="T10" fmla="*/ 4031 w 5011"/>
                  <a:gd name="T11" fmla="*/ 2509 h 3496"/>
                  <a:gd name="T12" fmla="*/ 4295 w 5011"/>
                  <a:gd name="T13" fmla="*/ 2623 h 3496"/>
                  <a:gd name="T14" fmla="*/ 4516 w 5011"/>
                  <a:gd name="T15" fmla="*/ 2699 h 3496"/>
                  <a:gd name="T16" fmla="*/ 4905 w 5011"/>
                  <a:gd name="T17" fmla="*/ 2759 h 3496"/>
                  <a:gd name="T18" fmla="*/ 4985 w 5011"/>
                  <a:gd name="T19" fmla="*/ 2776 h 3496"/>
                  <a:gd name="T20" fmla="*/ 4822 w 5011"/>
                  <a:gd name="T21" fmla="*/ 2879 h 3496"/>
                  <a:gd name="T22" fmla="*/ 4761 w 5011"/>
                  <a:gd name="T23" fmla="*/ 2975 h 3496"/>
                  <a:gd name="T24" fmla="*/ 4723 w 5011"/>
                  <a:gd name="T25" fmla="*/ 3080 h 3496"/>
                  <a:gd name="T26" fmla="*/ 4763 w 5011"/>
                  <a:gd name="T27" fmla="*/ 3221 h 3496"/>
                  <a:gd name="T28" fmla="*/ 4761 w 5011"/>
                  <a:gd name="T29" fmla="*/ 3311 h 3496"/>
                  <a:gd name="T30" fmla="*/ 4753 w 5011"/>
                  <a:gd name="T31" fmla="*/ 3392 h 3496"/>
                  <a:gd name="T32" fmla="*/ 4806 w 5011"/>
                  <a:gd name="T33" fmla="*/ 3471 h 3496"/>
                  <a:gd name="T34" fmla="*/ 4370 w 5011"/>
                  <a:gd name="T35" fmla="*/ 3434 h 3496"/>
                  <a:gd name="T36" fmla="*/ 3321 w 5011"/>
                  <a:gd name="T37" fmla="*/ 3285 h 3496"/>
                  <a:gd name="T38" fmla="*/ 2842 w 5011"/>
                  <a:gd name="T39" fmla="*/ 3096 h 3496"/>
                  <a:gd name="T40" fmla="*/ 2680 w 5011"/>
                  <a:gd name="T41" fmla="*/ 3080 h 3496"/>
                  <a:gd name="T42" fmla="*/ 2155 w 5011"/>
                  <a:gd name="T43" fmla="*/ 3149 h 3496"/>
                  <a:gd name="T44" fmla="*/ 1272 w 5011"/>
                  <a:gd name="T45" fmla="*/ 2995 h 3496"/>
                  <a:gd name="T46" fmla="*/ 906 w 5011"/>
                  <a:gd name="T47" fmla="*/ 2915 h 3496"/>
                  <a:gd name="T48" fmla="*/ 827 w 5011"/>
                  <a:gd name="T49" fmla="*/ 2983 h 3496"/>
                  <a:gd name="T50" fmla="*/ 606 w 5011"/>
                  <a:gd name="T51" fmla="*/ 3005 h 3496"/>
                  <a:gd name="T52" fmla="*/ 139 w 5011"/>
                  <a:gd name="T53" fmla="*/ 2701 h 3496"/>
                  <a:gd name="T54" fmla="*/ 37 w 5011"/>
                  <a:gd name="T55" fmla="*/ 2653 h 3496"/>
                  <a:gd name="T56" fmla="*/ 0 w 5011"/>
                  <a:gd name="T57" fmla="*/ 2467 h 3496"/>
                  <a:gd name="T58" fmla="*/ 171 w 5011"/>
                  <a:gd name="T59" fmla="*/ 1811 h 3496"/>
                  <a:gd name="T60" fmla="*/ 515 w 5011"/>
                  <a:gd name="T61" fmla="*/ 1485 h 3496"/>
                  <a:gd name="T62" fmla="*/ 846 w 5011"/>
                  <a:gd name="T63" fmla="*/ 1351 h 3496"/>
                  <a:gd name="T64" fmla="*/ 910 w 5011"/>
                  <a:gd name="T65" fmla="*/ 1355 h 3496"/>
                  <a:gd name="T66" fmla="*/ 1082 w 5011"/>
                  <a:gd name="T67" fmla="*/ 1379 h 3496"/>
                  <a:gd name="T68" fmla="*/ 1240 w 5011"/>
                  <a:gd name="T69" fmla="*/ 1387 h 3496"/>
                  <a:gd name="T70" fmla="*/ 1350 w 5011"/>
                  <a:gd name="T71" fmla="*/ 1251 h 3496"/>
                  <a:gd name="T72" fmla="*/ 1475 w 5011"/>
                  <a:gd name="T73" fmla="*/ 1151 h 3496"/>
                  <a:gd name="T74" fmla="*/ 1560 w 5011"/>
                  <a:gd name="T75" fmla="*/ 1039 h 3496"/>
                  <a:gd name="T76" fmla="*/ 2320 w 5011"/>
                  <a:gd name="T77" fmla="*/ 269 h 3496"/>
                  <a:gd name="T78" fmla="*/ 2584 w 5011"/>
                  <a:gd name="T79" fmla="*/ 58 h 3496"/>
                  <a:gd name="T80" fmla="*/ 2783 w 5011"/>
                  <a:gd name="T81" fmla="*/ 0 h 3496"/>
                  <a:gd name="T82" fmla="*/ 3085 w 5011"/>
                  <a:gd name="T83" fmla="*/ 167 h 3496"/>
                  <a:gd name="T84" fmla="*/ 3258 w 5011"/>
                  <a:gd name="T85" fmla="*/ 387 h 3496"/>
                  <a:gd name="T86" fmla="*/ 3601 w 5011"/>
                  <a:gd name="T87" fmla="*/ 896 h 3496"/>
                  <a:gd name="T88" fmla="*/ 3857 w 5011"/>
                  <a:gd name="T89" fmla="*/ 1232 h 3496"/>
                  <a:gd name="T90" fmla="*/ 3988 w 5011"/>
                  <a:gd name="T91" fmla="*/ 1426 h 3496"/>
                  <a:gd name="T92" fmla="*/ 3842 w 5011"/>
                  <a:gd name="T93" fmla="*/ 1611 h 3496"/>
                  <a:gd name="T94" fmla="*/ 3674 w 5011"/>
                  <a:gd name="T95" fmla="*/ 1779 h 3496"/>
                  <a:gd name="T96" fmla="*/ 3442 w 5011"/>
                  <a:gd name="T97" fmla="*/ 1789 h 3496"/>
                  <a:gd name="T98" fmla="*/ 3093 w 5011"/>
                  <a:gd name="T99" fmla="*/ 1274 h 3496"/>
                  <a:gd name="T100" fmla="*/ 2944 w 5011"/>
                  <a:gd name="T101" fmla="*/ 1095 h 3496"/>
                  <a:gd name="T102" fmla="*/ 2792 w 5011"/>
                  <a:gd name="T103" fmla="*/ 922 h 3496"/>
                  <a:gd name="T104" fmla="*/ 2468 w 5011"/>
                  <a:gd name="T105" fmla="*/ 1538 h 3496"/>
                  <a:gd name="T106" fmla="*/ 2264 w 5011"/>
                  <a:gd name="T107" fmla="*/ 1824 h 3496"/>
                  <a:gd name="T108" fmla="*/ 2255 w 5011"/>
                  <a:gd name="T109" fmla="*/ 1832 h 3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11" h="3496">
                    <a:moveTo>
                      <a:pt x="2255" y="1832"/>
                    </a:moveTo>
                    <a:lnTo>
                      <a:pt x="2292" y="1847"/>
                    </a:lnTo>
                    <a:lnTo>
                      <a:pt x="2328" y="1861"/>
                    </a:lnTo>
                    <a:lnTo>
                      <a:pt x="2365" y="1879"/>
                    </a:lnTo>
                    <a:lnTo>
                      <a:pt x="2402" y="1896"/>
                    </a:lnTo>
                    <a:lnTo>
                      <a:pt x="2437" y="1912"/>
                    </a:lnTo>
                    <a:lnTo>
                      <a:pt x="2471" y="1928"/>
                    </a:lnTo>
                    <a:lnTo>
                      <a:pt x="2501" y="1943"/>
                    </a:lnTo>
                    <a:lnTo>
                      <a:pt x="2530" y="1952"/>
                    </a:lnTo>
                    <a:lnTo>
                      <a:pt x="2554" y="1960"/>
                    </a:lnTo>
                    <a:lnTo>
                      <a:pt x="2575" y="1962"/>
                    </a:lnTo>
                    <a:lnTo>
                      <a:pt x="2575" y="1962"/>
                    </a:lnTo>
                    <a:lnTo>
                      <a:pt x="2596" y="1965"/>
                    </a:lnTo>
                    <a:lnTo>
                      <a:pt x="2626" y="1970"/>
                    </a:lnTo>
                    <a:lnTo>
                      <a:pt x="2663" y="1978"/>
                    </a:lnTo>
                    <a:lnTo>
                      <a:pt x="2703" y="1989"/>
                    </a:lnTo>
                    <a:lnTo>
                      <a:pt x="2748" y="2000"/>
                    </a:lnTo>
                    <a:lnTo>
                      <a:pt x="2792" y="2013"/>
                    </a:lnTo>
                    <a:lnTo>
                      <a:pt x="2837" y="2026"/>
                    </a:lnTo>
                    <a:lnTo>
                      <a:pt x="2879" y="2040"/>
                    </a:lnTo>
                    <a:lnTo>
                      <a:pt x="2919" y="2051"/>
                    </a:lnTo>
                    <a:lnTo>
                      <a:pt x="2952" y="2063"/>
                    </a:lnTo>
                    <a:lnTo>
                      <a:pt x="2952" y="2063"/>
                    </a:lnTo>
                    <a:lnTo>
                      <a:pt x="3005" y="2080"/>
                    </a:lnTo>
                    <a:lnTo>
                      <a:pt x="3066" y="2107"/>
                    </a:lnTo>
                    <a:lnTo>
                      <a:pt x="3133" y="2138"/>
                    </a:lnTo>
                    <a:lnTo>
                      <a:pt x="3204" y="2173"/>
                    </a:lnTo>
                    <a:lnTo>
                      <a:pt x="3274" y="2210"/>
                    </a:lnTo>
                    <a:lnTo>
                      <a:pt x="3343" y="2248"/>
                    </a:lnTo>
                    <a:lnTo>
                      <a:pt x="3407" y="2287"/>
                    </a:lnTo>
                    <a:lnTo>
                      <a:pt x="3465" y="2322"/>
                    </a:lnTo>
                    <a:lnTo>
                      <a:pt x="3514" y="2354"/>
                    </a:lnTo>
                    <a:lnTo>
                      <a:pt x="3551" y="2381"/>
                    </a:lnTo>
                    <a:lnTo>
                      <a:pt x="3551" y="2381"/>
                    </a:lnTo>
                    <a:lnTo>
                      <a:pt x="3588" y="2403"/>
                    </a:lnTo>
                    <a:lnTo>
                      <a:pt x="3637" y="2423"/>
                    </a:lnTo>
                    <a:lnTo>
                      <a:pt x="3698" y="2439"/>
                    </a:lnTo>
                    <a:lnTo>
                      <a:pt x="3764" y="2455"/>
                    </a:lnTo>
                    <a:lnTo>
                      <a:pt x="3834" y="2467"/>
                    </a:lnTo>
                    <a:lnTo>
                      <a:pt x="3905" y="2482"/>
                    </a:lnTo>
                    <a:lnTo>
                      <a:pt x="3970" y="2495"/>
                    </a:lnTo>
                    <a:lnTo>
                      <a:pt x="4031" y="2509"/>
                    </a:lnTo>
                    <a:lnTo>
                      <a:pt x="4081" y="2523"/>
                    </a:lnTo>
                    <a:lnTo>
                      <a:pt x="4118" y="2541"/>
                    </a:lnTo>
                    <a:lnTo>
                      <a:pt x="4118" y="2541"/>
                    </a:lnTo>
                    <a:lnTo>
                      <a:pt x="4153" y="2559"/>
                    </a:lnTo>
                    <a:lnTo>
                      <a:pt x="4196" y="2579"/>
                    </a:lnTo>
                    <a:lnTo>
                      <a:pt x="4244" y="2600"/>
                    </a:lnTo>
                    <a:lnTo>
                      <a:pt x="4295" y="2623"/>
                    </a:lnTo>
                    <a:lnTo>
                      <a:pt x="4348" y="2642"/>
                    </a:lnTo>
                    <a:lnTo>
                      <a:pt x="4396" y="2661"/>
                    </a:lnTo>
                    <a:lnTo>
                      <a:pt x="4441" y="2677"/>
                    </a:lnTo>
                    <a:lnTo>
                      <a:pt x="4478" y="2688"/>
                    </a:lnTo>
                    <a:lnTo>
                      <a:pt x="4503" y="2696"/>
                    </a:lnTo>
                    <a:lnTo>
                      <a:pt x="4516" y="2699"/>
                    </a:lnTo>
                    <a:lnTo>
                      <a:pt x="4516" y="2699"/>
                    </a:lnTo>
                    <a:lnTo>
                      <a:pt x="4534" y="2701"/>
                    </a:lnTo>
                    <a:lnTo>
                      <a:pt x="4572" y="2707"/>
                    </a:lnTo>
                    <a:lnTo>
                      <a:pt x="4628" y="2715"/>
                    </a:lnTo>
                    <a:lnTo>
                      <a:pt x="4695" y="2727"/>
                    </a:lnTo>
                    <a:lnTo>
                      <a:pt x="4767" y="2736"/>
                    </a:lnTo>
                    <a:lnTo>
                      <a:pt x="4839" y="2747"/>
                    </a:lnTo>
                    <a:lnTo>
                      <a:pt x="4905" y="2759"/>
                    </a:lnTo>
                    <a:lnTo>
                      <a:pt x="4959" y="2767"/>
                    </a:lnTo>
                    <a:lnTo>
                      <a:pt x="4996" y="2771"/>
                    </a:lnTo>
                    <a:lnTo>
                      <a:pt x="5011" y="2775"/>
                    </a:lnTo>
                    <a:lnTo>
                      <a:pt x="5011" y="2775"/>
                    </a:lnTo>
                    <a:lnTo>
                      <a:pt x="5007" y="2775"/>
                    </a:lnTo>
                    <a:lnTo>
                      <a:pt x="4998" y="2775"/>
                    </a:lnTo>
                    <a:lnTo>
                      <a:pt x="4985" y="2776"/>
                    </a:lnTo>
                    <a:lnTo>
                      <a:pt x="4967" y="2779"/>
                    </a:lnTo>
                    <a:lnTo>
                      <a:pt x="4947" y="2786"/>
                    </a:lnTo>
                    <a:lnTo>
                      <a:pt x="4924" y="2794"/>
                    </a:lnTo>
                    <a:lnTo>
                      <a:pt x="4899" y="2808"/>
                    </a:lnTo>
                    <a:lnTo>
                      <a:pt x="4873" y="2826"/>
                    </a:lnTo>
                    <a:lnTo>
                      <a:pt x="4847" y="2850"/>
                    </a:lnTo>
                    <a:lnTo>
                      <a:pt x="4822" y="2879"/>
                    </a:lnTo>
                    <a:lnTo>
                      <a:pt x="4822" y="2879"/>
                    </a:lnTo>
                    <a:lnTo>
                      <a:pt x="4814" y="2890"/>
                    </a:lnTo>
                    <a:lnTo>
                      <a:pt x="4804" y="2904"/>
                    </a:lnTo>
                    <a:lnTo>
                      <a:pt x="4793" y="2920"/>
                    </a:lnTo>
                    <a:lnTo>
                      <a:pt x="4782" y="2938"/>
                    </a:lnTo>
                    <a:lnTo>
                      <a:pt x="4771" y="2955"/>
                    </a:lnTo>
                    <a:lnTo>
                      <a:pt x="4761" y="2975"/>
                    </a:lnTo>
                    <a:lnTo>
                      <a:pt x="4750" y="2994"/>
                    </a:lnTo>
                    <a:lnTo>
                      <a:pt x="4742" y="3011"/>
                    </a:lnTo>
                    <a:lnTo>
                      <a:pt x="4734" y="3027"/>
                    </a:lnTo>
                    <a:lnTo>
                      <a:pt x="4729" y="3042"/>
                    </a:lnTo>
                    <a:lnTo>
                      <a:pt x="4729" y="3042"/>
                    </a:lnTo>
                    <a:lnTo>
                      <a:pt x="4724" y="3061"/>
                    </a:lnTo>
                    <a:lnTo>
                      <a:pt x="4723" y="3080"/>
                    </a:lnTo>
                    <a:lnTo>
                      <a:pt x="4724" y="3101"/>
                    </a:lnTo>
                    <a:lnTo>
                      <a:pt x="4727" y="3120"/>
                    </a:lnTo>
                    <a:lnTo>
                      <a:pt x="4732" y="3139"/>
                    </a:lnTo>
                    <a:lnTo>
                      <a:pt x="4739" y="3160"/>
                    </a:lnTo>
                    <a:lnTo>
                      <a:pt x="4745" y="3181"/>
                    </a:lnTo>
                    <a:lnTo>
                      <a:pt x="4755" y="3200"/>
                    </a:lnTo>
                    <a:lnTo>
                      <a:pt x="4763" y="3221"/>
                    </a:lnTo>
                    <a:lnTo>
                      <a:pt x="4771" y="3242"/>
                    </a:lnTo>
                    <a:lnTo>
                      <a:pt x="4771" y="3242"/>
                    </a:lnTo>
                    <a:lnTo>
                      <a:pt x="4772" y="3251"/>
                    </a:lnTo>
                    <a:lnTo>
                      <a:pt x="4772" y="3263"/>
                    </a:lnTo>
                    <a:lnTo>
                      <a:pt x="4769" y="3277"/>
                    </a:lnTo>
                    <a:lnTo>
                      <a:pt x="4766" y="3293"/>
                    </a:lnTo>
                    <a:lnTo>
                      <a:pt x="4761" y="3311"/>
                    </a:lnTo>
                    <a:lnTo>
                      <a:pt x="4756" y="3327"/>
                    </a:lnTo>
                    <a:lnTo>
                      <a:pt x="4753" y="3343"/>
                    </a:lnTo>
                    <a:lnTo>
                      <a:pt x="4750" y="3357"/>
                    </a:lnTo>
                    <a:lnTo>
                      <a:pt x="4748" y="3367"/>
                    </a:lnTo>
                    <a:lnTo>
                      <a:pt x="4748" y="3375"/>
                    </a:lnTo>
                    <a:lnTo>
                      <a:pt x="4748" y="3375"/>
                    </a:lnTo>
                    <a:lnTo>
                      <a:pt x="4753" y="3392"/>
                    </a:lnTo>
                    <a:lnTo>
                      <a:pt x="4761" y="3408"/>
                    </a:lnTo>
                    <a:lnTo>
                      <a:pt x="4767" y="3421"/>
                    </a:lnTo>
                    <a:lnTo>
                      <a:pt x="4775" y="3432"/>
                    </a:lnTo>
                    <a:lnTo>
                      <a:pt x="4783" y="3442"/>
                    </a:lnTo>
                    <a:lnTo>
                      <a:pt x="4791" y="3451"/>
                    </a:lnTo>
                    <a:lnTo>
                      <a:pt x="4799" y="3461"/>
                    </a:lnTo>
                    <a:lnTo>
                      <a:pt x="4806" y="3471"/>
                    </a:lnTo>
                    <a:lnTo>
                      <a:pt x="4811" y="3482"/>
                    </a:lnTo>
                    <a:lnTo>
                      <a:pt x="4815" y="3496"/>
                    </a:lnTo>
                    <a:lnTo>
                      <a:pt x="4815" y="3496"/>
                    </a:lnTo>
                    <a:lnTo>
                      <a:pt x="4782" y="3491"/>
                    </a:lnTo>
                    <a:lnTo>
                      <a:pt x="4687" y="3479"/>
                    </a:lnTo>
                    <a:lnTo>
                      <a:pt x="4545" y="3458"/>
                    </a:lnTo>
                    <a:lnTo>
                      <a:pt x="4370" y="3434"/>
                    </a:lnTo>
                    <a:lnTo>
                      <a:pt x="4174" y="3407"/>
                    </a:lnTo>
                    <a:lnTo>
                      <a:pt x="3967" y="3376"/>
                    </a:lnTo>
                    <a:lnTo>
                      <a:pt x="3767" y="3349"/>
                    </a:lnTo>
                    <a:lnTo>
                      <a:pt x="3583" y="3323"/>
                    </a:lnTo>
                    <a:lnTo>
                      <a:pt x="3431" y="3301"/>
                    </a:lnTo>
                    <a:lnTo>
                      <a:pt x="3321" y="3285"/>
                    </a:lnTo>
                    <a:lnTo>
                      <a:pt x="3321" y="3285"/>
                    </a:lnTo>
                    <a:lnTo>
                      <a:pt x="3237" y="3269"/>
                    </a:lnTo>
                    <a:lnTo>
                      <a:pt x="3157" y="3247"/>
                    </a:lnTo>
                    <a:lnTo>
                      <a:pt x="3081" y="3218"/>
                    </a:lnTo>
                    <a:lnTo>
                      <a:pt x="3010" y="3186"/>
                    </a:lnTo>
                    <a:lnTo>
                      <a:pt x="2944" y="3154"/>
                    </a:lnTo>
                    <a:lnTo>
                      <a:pt x="2888" y="3123"/>
                    </a:lnTo>
                    <a:lnTo>
                      <a:pt x="2842" y="3096"/>
                    </a:lnTo>
                    <a:lnTo>
                      <a:pt x="2808" y="3074"/>
                    </a:lnTo>
                    <a:lnTo>
                      <a:pt x="2786" y="3059"/>
                    </a:lnTo>
                    <a:lnTo>
                      <a:pt x="2778" y="3053"/>
                    </a:lnTo>
                    <a:lnTo>
                      <a:pt x="2778" y="3053"/>
                    </a:lnTo>
                    <a:lnTo>
                      <a:pt x="2767" y="3056"/>
                    </a:lnTo>
                    <a:lnTo>
                      <a:pt x="2732" y="3066"/>
                    </a:lnTo>
                    <a:lnTo>
                      <a:pt x="2680" y="3080"/>
                    </a:lnTo>
                    <a:lnTo>
                      <a:pt x="2615" y="3096"/>
                    </a:lnTo>
                    <a:lnTo>
                      <a:pt x="2540" y="3112"/>
                    </a:lnTo>
                    <a:lnTo>
                      <a:pt x="2458" y="3128"/>
                    </a:lnTo>
                    <a:lnTo>
                      <a:pt x="2376" y="3143"/>
                    </a:lnTo>
                    <a:lnTo>
                      <a:pt x="2295" y="3151"/>
                    </a:lnTo>
                    <a:lnTo>
                      <a:pt x="2220" y="3154"/>
                    </a:lnTo>
                    <a:lnTo>
                      <a:pt x="2155" y="3149"/>
                    </a:lnTo>
                    <a:lnTo>
                      <a:pt x="2155" y="3149"/>
                    </a:lnTo>
                    <a:lnTo>
                      <a:pt x="2002" y="3123"/>
                    </a:lnTo>
                    <a:lnTo>
                      <a:pt x="1847" y="3098"/>
                    </a:lnTo>
                    <a:lnTo>
                      <a:pt x="1693" y="3071"/>
                    </a:lnTo>
                    <a:lnTo>
                      <a:pt x="1543" y="3045"/>
                    </a:lnTo>
                    <a:lnTo>
                      <a:pt x="1402" y="3019"/>
                    </a:lnTo>
                    <a:lnTo>
                      <a:pt x="1272" y="2995"/>
                    </a:lnTo>
                    <a:lnTo>
                      <a:pt x="1160" y="2975"/>
                    </a:lnTo>
                    <a:lnTo>
                      <a:pt x="1067" y="2955"/>
                    </a:lnTo>
                    <a:lnTo>
                      <a:pt x="998" y="2939"/>
                    </a:lnTo>
                    <a:lnTo>
                      <a:pt x="958" y="2927"/>
                    </a:lnTo>
                    <a:lnTo>
                      <a:pt x="958" y="2927"/>
                    </a:lnTo>
                    <a:lnTo>
                      <a:pt x="928" y="2917"/>
                    </a:lnTo>
                    <a:lnTo>
                      <a:pt x="906" y="2915"/>
                    </a:lnTo>
                    <a:lnTo>
                      <a:pt x="888" y="2919"/>
                    </a:lnTo>
                    <a:lnTo>
                      <a:pt x="874" y="2925"/>
                    </a:lnTo>
                    <a:lnTo>
                      <a:pt x="862" y="2936"/>
                    </a:lnTo>
                    <a:lnTo>
                      <a:pt x="853" y="2947"/>
                    </a:lnTo>
                    <a:lnTo>
                      <a:pt x="845" y="2960"/>
                    </a:lnTo>
                    <a:lnTo>
                      <a:pt x="837" y="2973"/>
                    </a:lnTo>
                    <a:lnTo>
                      <a:pt x="827" y="2983"/>
                    </a:lnTo>
                    <a:lnTo>
                      <a:pt x="814" y="2989"/>
                    </a:lnTo>
                    <a:lnTo>
                      <a:pt x="814" y="2989"/>
                    </a:lnTo>
                    <a:lnTo>
                      <a:pt x="798" y="2994"/>
                    </a:lnTo>
                    <a:lnTo>
                      <a:pt x="770" y="3002"/>
                    </a:lnTo>
                    <a:lnTo>
                      <a:pt x="726" y="3008"/>
                    </a:lnTo>
                    <a:lnTo>
                      <a:pt x="672" y="3011"/>
                    </a:lnTo>
                    <a:lnTo>
                      <a:pt x="606" y="3005"/>
                    </a:lnTo>
                    <a:lnTo>
                      <a:pt x="531" y="2986"/>
                    </a:lnTo>
                    <a:lnTo>
                      <a:pt x="446" y="2951"/>
                    </a:lnTo>
                    <a:lnTo>
                      <a:pt x="353" y="2895"/>
                    </a:lnTo>
                    <a:lnTo>
                      <a:pt x="253" y="2815"/>
                    </a:lnTo>
                    <a:lnTo>
                      <a:pt x="147" y="2707"/>
                    </a:lnTo>
                    <a:lnTo>
                      <a:pt x="147" y="2707"/>
                    </a:lnTo>
                    <a:lnTo>
                      <a:pt x="139" y="2701"/>
                    </a:lnTo>
                    <a:lnTo>
                      <a:pt x="128" y="2695"/>
                    </a:lnTo>
                    <a:lnTo>
                      <a:pt x="113" y="2688"/>
                    </a:lnTo>
                    <a:lnTo>
                      <a:pt x="99" y="2682"/>
                    </a:lnTo>
                    <a:lnTo>
                      <a:pt x="83" y="2675"/>
                    </a:lnTo>
                    <a:lnTo>
                      <a:pt x="65" y="2669"/>
                    </a:lnTo>
                    <a:lnTo>
                      <a:pt x="51" y="2663"/>
                    </a:lnTo>
                    <a:lnTo>
                      <a:pt x="37" y="2653"/>
                    </a:lnTo>
                    <a:lnTo>
                      <a:pt x="25" y="2643"/>
                    </a:lnTo>
                    <a:lnTo>
                      <a:pt x="17" y="2634"/>
                    </a:lnTo>
                    <a:lnTo>
                      <a:pt x="17" y="2634"/>
                    </a:lnTo>
                    <a:lnTo>
                      <a:pt x="14" y="2621"/>
                    </a:lnTo>
                    <a:lnTo>
                      <a:pt x="9" y="2589"/>
                    </a:lnTo>
                    <a:lnTo>
                      <a:pt x="3" y="2536"/>
                    </a:lnTo>
                    <a:lnTo>
                      <a:pt x="0" y="2467"/>
                    </a:lnTo>
                    <a:lnTo>
                      <a:pt x="0" y="2383"/>
                    </a:lnTo>
                    <a:lnTo>
                      <a:pt x="9" y="2285"/>
                    </a:lnTo>
                    <a:lnTo>
                      <a:pt x="29" y="2178"/>
                    </a:lnTo>
                    <a:lnTo>
                      <a:pt x="59" y="2061"/>
                    </a:lnTo>
                    <a:lnTo>
                      <a:pt x="107" y="1938"/>
                    </a:lnTo>
                    <a:lnTo>
                      <a:pt x="171" y="1811"/>
                    </a:lnTo>
                    <a:lnTo>
                      <a:pt x="171" y="1811"/>
                    </a:lnTo>
                    <a:lnTo>
                      <a:pt x="181" y="1800"/>
                    </a:lnTo>
                    <a:lnTo>
                      <a:pt x="205" y="1770"/>
                    </a:lnTo>
                    <a:lnTo>
                      <a:pt x="246" y="1725"/>
                    </a:lnTo>
                    <a:lnTo>
                      <a:pt x="299" y="1671"/>
                    </a:lnTo>
                    <a:lnTo>
                      <a:pt x="363" y="1608"/>
                    </a:lnTo>
                    <a:lnTo>
                      <a:pt x="435" y="1546"/>
                    </a:lnTo>
                    <a:lnTo>
                      <a:pt x="515" y="1485"/>
                    </a:lnTo>
                    <a:lnTo>
                      <a:pt x="601" y="1431"/>
                    </a:lnTo>
                    <a:lnTo>
                      <a:pt x="690" y="1387"/>
                    </a:lnTo>
                    <a:lnTo>
                      <a:pt x="781" y="1360"/>
                    </a:lnTo>
                    <a:lnTo>
                      <a:pt x="781" y="1360"/>
                    </a:lnTo>
                    <a:lnTo>
                      <a:pt x="805" y="1355"/>
                    </a:lnTo>
                    <a:lnTo>
                      <a:pt x="827" y="1352"/>
                    </a:lnTo>
                    <a:lnTo>
                      <a:pt x="846" y="1351"/>
                    </a:lnTo>
                    <a:lnTo>
                      <a:pt x="862" y="1351"/>
                    </a:lnTo>
                    <a:lnTo>
                      <a:pt x="877" y="1351"/>
                    </a:lnTo>
                    <a:lnTo>
                      <a:pt x="890" y="1352"/>
                    </a:lnTo>
                    <a:lnTo>
                      <a:pt x="898" y="1352"/>
                    </a:lnTo>
                    <a:lnTo>
                      <a:pt x="906" y="1354"/>
                    </a:lnTo>
                    <a:lnTo>
                      <a:pt x="909" y="1354"/>
                    </a:lnTo>
                    <a:lnTo>
                      <a:pt x="910" y="1355"/>
                    </a:lnTo>
                    <a:lnTo>
                      <a:pt x="910" y="1355"/>
                    </a:lnTo>
                    <a:lnTo>
                      <a:pt x="917" y="1355"/>
                    </a:lnTo>
                    <a:lnTo>
                      <a:pt x="936" y="1359"/>
                    </a:lnTo>
                    <a:lnTo>
                      <a:pt x="965" y="1363"/>
                    </a:lnTo>
                    <a:lnTo>
                      <a:pt x="1002" y="1368"/>
                    </a:lnTo>
                    <a:lnTo>
                      <a:pt x="1042" y="1373"/>
                    </a:lnTo>
                    <a:lnTo>
                      <a:pt x="1082" y="1379"/>
                    </a:lnTo>
                    <a:lnTo>
                      <a:pt x="1123" y="1386"/>
                    </a:lnTo>
                    <a:lnTo>
                      <a:pt x="1158" y="1391"/>
                    </a:lnTo>
                    <a:lnTo>
                      <a:pt x="1189" y="1395"/>
                    </a:lnTo>
                    <a:lnTo>
                      <a:pt x="1210" y="1400"/>
                    </a:lnTo>
                    <a:lnTo>
                      <a:pt x="1210" y="1400"/>
                    </a:lnTo>
                    <a:lnTo>
                      <a:pt x="1224" y="1399"/>
                    </a:lnTo>
                    <a:lnTo>
                      <a:pt x="1240" y="1387"/>
                    </a:lnTo>
                    <a:lnTo>
                      <a:pt x="1256" y="1371"/>
                    </a:lnTo>
                    <a:lnTo>
                      <a:pt x="1274" y="1351"/>
                    </a:lnTo>
                    <a:lnTo>
                      <a:pt x="1290" y="1328"/>
                    </a:lnTo>
                    <a:lnTo>
                      <a:pt x="1306" y="1304"/>
                    </a:lnTo>
                    <a:lnTo>
                      <a:pt x="1322" y="1282"/>
                    </a:lnTo>
                    <a:lnTo>
                      <a:pt x="1336" y="1264"/>
                    </a:lnTo>
                    <a:lnTo>
                      <a:pt x="1350" y="1251"/>
                    </a:lnTo>
                    <a:lnTo>
                      <a:pt x="1363" y="1245"/>
                    </a:lnTo>
                    <a:lnTo>
                      <a:pt x="1363" y="1245"/>
                    </a:lnTo>
                    <a:lnTo>
                      <a:pt x="1384" y="1239"/>
                    </a:lnTo>
                    <a:lnTo>
                      <a:pt x="1406" y="1224"/>
                    </a:lnTo>
                    <a:lnTo>
                      <a:pt x="1429" y="1203"/>
                    </a:lnTo>
                    <a:lnTo>
                      <a:pt x="1453" y="1178"/>
                    </a:lnTo>
                    <a:lnTo>
                      <a:pt x="1475" y="1151"/>
                    </a:lnTo>
                    <a:lnTo>
                      <a:pt x="1495" y="1125"/>
                    </a:lnTo>
                    <a:lnTo>
                      <a:pt x="1512" y="1099"/>
                    </a:lnTo>
                    <a:lnTo>
                      <a:pt x="1527" y="1080"/>
                    </a:lnTo>
                    <a:lnTo>
                      <a:pt x="1535" y="1066"/>
                    </a:lnTo>
                    <a:lnTo>
                      <a:pt x="1538" y="1061"/>
                    </a:lnTo>
                    <a:lnTo>
                      <a:pt x="1538" y="1061"/>
                    </a:lnTo>
                    <a:lnTo>
                      <a:pt x="1560" y="1039"/>
                    </a:lnTo>
                    <a:lnTo>
                      <a:pt x="1621" y="975"/>
                    </a:lnTo>
                    <a:lnTo>
                      <a:pt x="1712" y="880"/>
                    </a:lnTo>
                    <a:lnTo>
                      <a:pt x="1826" y="765"/>
                    </a:lnTo>
                    <a:lnTo>
                      <a:pt x="1951" y="637"/>
                    </a:lnTo>
                    <a:lnTo>
                      <a:pt x="2082" y="504"/>
                    </a:lnTo>
                    <a:lnTo>
                      <a:pt x="2207" y="379"/>
                    </a:lnTo>
                    <a:lnTo>
                      <a:pt x="2320" y="269"/>
                    </a:lnTo>
                    <a:lnTo>
                      <a:pt x="2413" y="183"/>
                    </a:lnTo>
                    <a:lnTo>
                      <a:pt x="2474" y="130"/>
                    </a:lnTo>
                    <a:lnTo>
                      <a:pt x="2474" y="130"/>
                    </a:lnTo>
                    <a:lnTo>
                      <a:pt x="2500" y="112"/>
                    </a:lnTo>
                    <a:lnTo>
                      <a:pt x="2527" y="93"/>
                    </a:lnTo>
                    <a:lnTo>
                      <a:pt x="2554" y="75"/>
                    </a:lnTo>
                    <a:lnTo>
                      <a:pt x="2584" y="58"/>
                    </a:lnTo>
                    <a:lnTo>
                      <a:pt x="2615" y="42"/>
                    </a:lnTo>
                    <a:lnTo>
                      <a:pt x="2647" y="27"/>
                    </a:lnTo>
                    <a:lnTo>
                      <a:pt x="2680" y="16"/>
                    </a:lnTo>
                    <a:lnTo>
                      <a:pt x="2714" y="7"/>
                    </a:lnTo>
                    <a:lnTo>
                      <a:pt x="2749" y="2"/>
                    </a:lnTo>
                    <a:lnTo>
                      <a:pt x="2783" y="0"/>
                    </a:lnTo>
                    <a:lnTo>
                      <a:pt x="2783" y="0"/>
                    </a:lnTo>
                    <a:lnTo>
                      <a:pt x="2820" y="7"/>
                    </a:lnTo>
                    <a:lnTo>
                      <a:pt x="2861" y="21"/>
                    </a:lnTo>
                    <a:lnTo>
                      <a:pt x="2908" y="43"/>
                    </a:lnTo>
                    <a:lnTo>
                      <a:pt x="2954" y="71"/>
                    </a:lnTo>
                    <a:lnTo>
                      <a:pt x="3001" y="101"/>
                    </a:lnTo>
                    <a:lnTo>
                      <a:pt x="3045" y="135"/>
                    </a:lnTo>
                    <a:lnTo>
                      <a:pt x="3085" y="167"/>
                    </a:lnTo>
                    <a:lnTo>
                      <a:pt x="3119" y="195"/>
                    </a:lnTo>
                    <a:lnTo>
                      <a:pt x="3146" y="221"/>
                    </a:lnTo>
                    <a:lnTo>
                      <a:pt x="3162" y="239"/>
                    </a:lnTo>
                    <a:lnTo>
                      <a:pt x="3162" y="239"/>
                    </a:lnTo>
                    <a:lnTo>
                      <a:pt x="3181" y="267"/>
                    </a:lnTo>
                    <a:lnTo>
                      <a:pt x="3213" y="319"/>
                    </a:lnTo>
                    <a:lnTo>
                      <a:pt x="3258" y="387"/>
                    </a:lnTo>
                    <a:lnTo>
                      <a:pt x="3311" y="469"/>
                    </a:lnTo>
                    <a:lnTo>
                      <a:pt x="3369" y="557"/>
                    </a:lnTo>
                    <a:lnTo>
                      <a:pt x="3426" y="645"/>
                    </a:lnTo>
                    <a:lnTo>
                      <a:pt x="3481" y="728"/>
                    </a:lnTo>
                    <a:lnTo>
                      <a:pt x="3532" y="802"/>
                    </a:lnTo>
                    <a:lnTo>
                      <a:pt x="3572" y="861"/>
                    </a:lnTo>
                    <a:lnTo>
                      <a:pt x="3601" y="896"/>
                    </a:lnTo>
                    <a:lnTo>
                      <a:pt x="3601" y="896"/>
                    </a:lnTo>
                    <a:lnTo>
                      <a:pt x="3628" y="930"/>
                    </a:lnTo>
                    <a:lnTo>
                      <a:pt x="3665" y="976"/>
                    </a:lnTo>
                    <a:lnTo>
                      <a:pt x="3708" y="1035"/>
                    </a:lnTo>
                    <a:lnTo>
                      <a:pt x="3757" y="1099"/>
                    </a:lnTo>
                    <a:lnTo>
                      <a:pt x="3807" y="1167"/>
                    </a:lnTo>
                    <a:lnTo>
                      <a:pt x="3857" y="1232"/>
                    </a:lnTo>
                    <a:lnTo>
                      <a:pt x="3902" y="1293"/>
                    </a:lnTo>
                    <a:lnTo>
                      <a:pt x="3940" y="1344"/>
                    </a:lnTo>
                    <a:lnTo>
                      <a:pt x="3967" y="1381"/>
                    </a:lnTo>
                    <a:lnTo>
                      <a:pt x="3983" y="1400"/>
                    </a:lnTo>
                    <a:lnTo>
                      <a:pt x="3983" y="1400"/>
                    </a:lnTo>
                    <a:lnTo>
                      <a:pt x="3990" y="1411"/>
                    </a:lnTo>
                    <a:lnTo>
                      <a:pt x="3988" y="1426"/>
                    </a:lnTo>
                    <a:lnTo>
                      <a:pt x="3980" y="1445"/>
                    </a:lnTo>
                    <a:lnTo>
                      <a:pt x="3967" y="1467"/>
                    </a:lnTo>
                    <a:lnTo>
                      <a:pt x="3950" y="1491"/>
                    </a:lnTo>
                    <a:lnTo>
                      <a:pt x="3927" y="1519"/>
                    </a:lnTo>
                    <a:lnTo>
                      <a:pt x="3902" y="1549"/>
                    </a:lnTo>
                    <a:lnTo>
                      <a:pt x="3873" y="1579"/>
                    </a:lnTo>
                    <a:lnTo>
                      <a:pt x="3842" y="1611"/>
                    </a:lnTo>
                    <a:lnTo>
                      <a:pt x="3809" y="1643"/>
                    </a:lnTo>
                    <a:lnTo>
                      <a:pt x="3809" y="1643"/>
                    </a:lnTo>
                    <a:lnTo>
                      <a:pt x="3778" y="1675"/>
                    </a:lnTo>
                    <a:lnTo>
                      <a:pt x="3751" y="1706"/>
                    </a:lnTo>
                    <a:lnTo>
                      <a:pt x="3724" y="1733"/>
                    </a:lnTo>
                    <a:lnTo>
                      <a:pt x="3700" y="1759"/>
                    </a:lnTo>
                    <a:lnTo>
                      <a:pt x="3674" y="1779"/>
                    </a:lnTo>
                    <a:lnTo>
                      <a:pt x="3647" y="1797"/>
                    </a:lnTo>
                    <a:lnTo>
                      <a:pt x="3617" y="1808"/>
                    </a:lnTo>
                    <a:lnTo>
                      <a:pt x="3583" y="1816"/>
                    </a:lnTo>
                    <a:lnTo>
                      <a:pt x="3545" y="1818"/>
                    </a:lnTo>
                    <a:lnTo>
                      <a:pt x="3500" y="1813"/>
                    </a:lnTo>
                    <a:lnTo>
                      <a:pt x="3500" y="1813"/>
                    </a:lnTo>
                    <a:lnTo>
                      <a:pt x="3442" y="1789"/>
                    </a:lnTo>
                    <a:lnTo>
                      <a:pt x="3385" y="1743"/>
                    </a:lnTo>
                    <a:lnTo>
                      <a:pt x="3329" y="1677"/>
                    </a:lnTo>
                    <a:lnTo>
                      <a:pt x="3274" y="1600"/>
                    </a:lnTo>
                    <a:lnTo>
                      <a:pt x="3225" y="1515"/>
                    </a:lnTo>
                    <a:lnTo>
                      <a:pt x="3177" y="1429"/>
                    </a:lnTo>
                    <a:lnTo>
                      <a:pt x="3132" y="1347"/>
                    </a:lnTo>
                    <a:lnTo>
                      <a:pt x="3093" y="1274"/>
                    </a:lnTo>
                    <a:lnTo>
                      <a:pt x="3060" y="1218"/>
                    </a:lnTo>
                    <a:lnTo>
                      <a:pt x="3033" y="1181"/>
                    </a:lnTo>
                    <a:lnTo>
                      <a:pt x="3033" y="1181"/>
                    </a:lnTo>
                    <a:lnTo>
                      <a:pt x="3021" y="1170"/>
                    </a:lnTo>
                    <a:lnTo>
                      <a:pt x="3002" y="1151"/>
                    </a:lnTo>
                    <a:lnTo>
                      <a:pt x="2975" y="1125"/>
                    </a:lnTo>
                    <a:lnTo>
                      <a:pt x="2944" y="1095"/>
                    </a:lnTo>
                    <a:lnTo>
                      <a:pt x="2912" y="1063"/>
                    </a:lnTo>
                    <a:lnTo>
                      <a:pt x="2880" y="1029"/>
                    </a:lnTo>
                    <a:lnTo>
                      <a:pt x="2850" y="995"/>
                    </a:lnTo>
                    <a:lnTo>
                      <a:pt x="2824" y="965"/>
                    </a:lnTo>
                    <a:lnTo>
                      <a:pt x="2804" y="941"/>
                    </a:lnTo>
                    <a:lnTo>
                      <a:pt x="2792" y="922"/>
                    </a:lnTo>
                    <a:lnTo>
                      <a:pt x="2792" y="922"/>
                    </a:lnTo>
                    <a:lnTo>
                      <a:pt x="2783" y="939"/>
                    </a:lnTo>
                    <a:lnTo>
                      <a:pt x="2756" y="994"/>
                    </a:lnTo>
                    <a:lnTo>
                      <a:pt x="2714" y="1075"/>
                    </a:lnTo>
                    <a:lnTo>
                      <a:pt x="2663" y="1178"/>
                    </a:lnTo>
                    <a:lnTo>
                      <a:pt x="2602" y="1295"/>
                    </a:lnTo>
                    <a:lnTo>
                      <a:pt x="2536" y="1416"/>
                    </a:lnTo>
                    <a:lnTo>
                      <a:pt x="2468" y="1538"/>
                    </a:lnTo>
                    <a:lnTo>
                      <a:pt x="2399" y="1648"/>
                    </a:lnTo>
                    <a:lnTo>
                      <a:pt x="2335" y="1743"/>
                    </a:lnTo>
                    <a:lnTo>
                      <a:pt x="2276" y="1813"/>
                    </a:lnTo>
                    <a:lnTo>
                      <a:pt x="2276" y="1813"/>
                    </a:lnTo>
                    <a:lnTo>
                      <a:pt x="2271" y="1818"/>
                    </a:lnTo>
                    <a:lnTo>
                      <a:pt x="2268" y="1821"/>
                    </a:lnTo>
                    <a:lnTo>
                      <a:pt x="2264" y="1824"/>
                    </a:lnTo>
                    <a:lnTo>
                      <a:pt x="2261" y="1827"/>
                    </a:lnTo>
                    <a:lnTo>
                      <a:pt x="2260" y="1829"/>
                    </a:lnTo>
                    <a:lnTo>
                      <a:pt x="2258" y="1831"/>
                    </a:lnTo>
                    <a:lnTo>
                      <a:pt x="2256" y="1832"/>
                    </a:lnTo>
                    <a:lnTo>
                      <a:pt x="2256" y="1832"/>
                    </a:lnTo>
                    <a:lnTo>
                      <a:pt x="2255" y="1832"/>
                    </a:lnTo>
                    <a:lnTo>
                      <a:pt x="2255" y="1832"/>
                    </a:lnTo>
                    <a:lnTo>
                      <a:pt x="2255" y="1832"/>
                    </a:lnTo>
                    <a:close/>
                  </a:path>
                </a:pathLst>
              </a:custGeom>
              <a:solidFill>
                <a:srgbClr val="4CBF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87" name="Freeform 155"/>
              <p:cNvSpPr>
                <a:spLocks/>
              </p:cNvSpPr>
              <p:nvPr/>
            </p:nvSpPr>
            <p:spPr bwMode="auto">
              <a:xfrm>
                <a:off x="1192" y="870"/>
                <a:ext cx="2505" cy="1748"/>
              </a:xfrm>
              <a:custGeom>
                <a:avLst/>
                <a:gdLst>
                  <a:gd name="T0" fmla="*/ 2471 w 5011"/>
                  <a:gd name="T1" fmla="*/ 1928 h 3496"/>
                  <a:gd name="T2" fmla="*/ 2626 w 5011"/>
                  <a:gd name="T3" fmla="*/ 1970 h 3496"/>
                  <a:gd name="T4" fmla="*/ 2919 w 5011"/>
                  <a:gd name="T5" fmla="*/ 2051 h 3496"/>
                  <a:gd name="T6" fmla="*/ 3274 w 5011"/>
                  <a:gd name="T7" fmla="*/ 2210 h 3496"/>
                  <a:gd name="T8" fmla="*/ 3588 w 5011"/>
                  <a:gd name="T9" fmla="*/ 2403 h 3496"/>
                  <a:gd name="T10" fmla="*/ 4031 w 5011"/>
                  <a:gd name="T11" fmla="*/ 2509 h 3496"/>
                  <a:gd name="T12" fmla="*/ 4295 w 5011"/>
                  <a:gd name="T13" fmla="*/ 2623 h 3496"/>
                  <a:gd name="T14" fmla="*/ 4516 w 5011"/>
                  <a:gd name="T15" fmla="*/ 2699 h 3496"/>
                  <a:gd name="T16" fmla="*/ 4905 w 5011"/>
                  <a:gd name="T17" fmla="*/ 2759 h 3496"/>
                  <a:gd name="T18" fmla="*/ 4985 w 5011"/>
                  <a:gd name="T19" fmla="*/ 2776 h 3496"/>
                  <a:gd name="T20" fmla="*/ 4822 w 5011"/>
                  <a:gd name="T21" fmla="*/ 2879 h 3496"/>
                  <a:gd name="T22" fmla="*/ 4761 w 5011"/>
                  <a:gd name="T23" fmla="*/ 2975 h 3496"/>
                  <a:gd name="T24" fmla="*/ 4723 w 5011"/>
                  <a:gd name="T25" fmla="*/ 3080 h 3496"/>
                  <a:gd name="T26" fmla="*/ 4763 w 5011"/>
                  <a:gd name="T27" fmla="*/ 3221 h 3496"/>
                  <a:gd name="T28" fmla="*/ 4761 w 5011"/>
                  <a:gd name="T29" fmla="*/ 3311 h 3496"/>
                  <a:gd name="T30" fmla="*/ 4753 w 5011"/>
                  <a:gd name="T31" fmla="*/ 3392 h 3496"/>
                  <a:gd name="T32" fmla="*/ 4806 w 5011"/>
                  <a:gd name="T33" fmla="*/ 3471 h 3496"/>
                  <a:gd name="T34" fmla="*/ 4370 w 5011"/>
                  <a:gd name="T35" fmla="*/ 3434 h 3496"/>
                  <a:gd name="T36" fmla="*/ 3321 w 5011"/>
                  <a:gd name="T37" fmla="*/ 3285 h 3496"/>
                  <a:gd name="T38" fmla="*/ 2842 w 5011"/>
                  <a:gd name="T39" fmla="*/ 3096 h 3496"/>
                  <a:gd name="T40" fmla="*/ 2680 w 5011"/>
                  <a:gd name="T41" fmla="*/ 3080 h 3496"/>
                  <a:gd name="T42" fmla="*/ 2155 w 5011"/>
                  <a:gd name="T43" fmla="*/ 3149 h 3496"/>
                  <a:gd name="T44" fmla="*/ 1272 w 5011"/>
                  <a:gd name="T45" fmla="*/ 2995 h 3496"/>
                  <a:gd name="T46" fmla="*/ 906 w 5011"/>
                  <a:gd name="T47" fmla="*/ 2915 h 3496"/>
                  <a:gd name="T48" fmla="*/ 827 w 5011"/>
                  <a:gd name="T49" fmla="*/ 2983 h 3496"/>
                  <a:gd name="T50" fmla="*/ 606 w 5011"/>
                  <a:gd name="T51" fmla="*/ 3005 h 3496"/>
                  <a:gd name="T52" fmla="*/ 139 w 5011"/>
                  <a:gd name="T53" fmla="*/ 2701 h 3496"/>
                  <a:gd name="T54" fmla="*/ 37 w 5011"/>
                  <a:gd name="T55" fmla="*/ 2653 h 3496"/>
                  <a:gd name="T56" fmla="*/ 0 w 5011"/>
                  <a:gd name="T57" fmla="*/ 2467 h 3496"/>
                  <a:gd name="T58" fmla="*/ 171 w 5011"/>
                  <a:gd name="T59" fmla="*/ 1811 h 3496"/>
                  <a:gd name="T60" fmla="*/ 515 w 5011"/>
                  <a:gd name="T61" fmla="*/ 1485 h 3496"/>
                  <a:gd name="T62" fmla="*/ 846 w 5011"/>
                  <a:gd name="T63" fmla="*/ 1351 h 3496"/>
                  <a:gd name="T64" fmla="*/ 910 w 5011"/>
                  <a:gd name="T65" fmla="*/ 1355 h 3496"/>
                  <a:gd name="T66" fmla="*/ 1082 w 5011"/>
                  <a:gd name="T67" fmla="*/ 1379 h 3496"/>
                  <a:gd name="T68" fmla="*/ 1240 w 5011"/>
                  <a:gd name="T69" fmla="*/ 1387 h 3496"/>
                  <a:gd name="T70" fmla="*/ 1350 w 5011"/>
                  <a:gd name="T71" fmla="*/ 1251 h 3496"/>
                  <a:gd name="T72" fmla="*/ 1475 w 5011"/>
                  <a:gd name="T73" fmla="*/ 1151 h 3496"/>
                  <a:gd name="T74" fmla="*/ 1560 w 5011"/>
                  <a:gd name="T75" fmla="*/ 1039 h 3496"/>
                  <a:gd name="T76" fmla="*/ 2320 w 5011"/>
                  <a:gd name="T77" fmla="*/ 269 h 3496"/>
                  <a:gd name="T78" fmla="*/ 2584 w 5011"/>
                  <a:gd name="T79" fmla="*/ 58 h 3496"/>
                  <a:gd name="T80" fmla="*/ 2783 w 5011"/>
                  <a:gd name="T81" fmla="*/ 0 h 3496"/>
                  <a:gd name="T82" fmla="*/ 3085 w 5011"/>
                  <a:gd name="T83" fmla="*/ 167 h 3496"/>
                  <a:gd name="T84" fmla="*/ 3258 w 5011"/>
                  <a:gd name="T85" fmla="*/ 387 h 3496"/>
                  <a:gd name="T86" fmla="*/ 3601 w 5011"/>
                  <a:gd name="T87" fmla="*/ 896 h 3496"/>
                  <a:gd name="T88" fmla="*/ 3857 w 5011"/>
                  <a:gd name="T89" fmla="*/ 1232 h 3496"/>
                  <a:gd name="T90" fmla="*/ 3988 w 5011"/>
                  <a:gd name="T91" fmla="*/ 1426 h 3496"/>
                  <a:gd name="T92" fmla="*/ 3842 w 5011"/>
                  <a:gd name="T93" fmla="*/ 1611 h 3496"/>
                  <a:gd name="T94" fmla="*/ 3674 w 5011"/>
                  <a:gd name="T95" fmla="*/ 1779 h 3496"/>
                  <a:gd name="T96" fmla="*/ 3442 w 5011"/>
                  <a:gd name="T97" fmla="*/ 1789 h 3496"/>
                  <a:gd name="T98" fmla="*/ 3093 w 5011"/>
                  <a:gd name="T99" fmla="*/ 1274 h 3496"/>
                  <a:gd name="T100" fmla="*/ 2944 w 5011"/>
                  <a:gd name="T101" fmla="*/ 1095 h 3496"/>
                  <a:gd name="T102" fmla="*/ 2792 w 5011"/>
                  <a:gd name="T103" fmla="*/ 922 h 3496"/>
                  <a:gd name="T104" fmla="*/ 2468 w 5011"/>
                  <a:gd name="T105" fmla="*/ 1538 h 3496"/>
                  <a:gd name="T106" fmla="*/ 2264 w 5011"/>
                  <a:gd name="T107" fmla="*/ 1824 h 3496"/>
                  <a:gd name="T108" fmla="*/ 2255 w 5011"/>
                  <a:gd name="T109" fmla="*/ 1832 h 3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11" h="3496">
                    <a:moveTo>
                      <a:pt x="2255" y="1832"/>
                    </a:moveTo>
                    <a:lnTo>
                      <a:pt x="2292" y="1847"/>
                    </a:lnTo>
                    <a:lnTo>
                      <a:pt x="2328" y="1861"/>
                    </a:lnTo>
                    <a:lnTo>
                      <a:pt x="2365" y="1879"/>
                    </a:lnTo>
                    <a:lnTo>
                      <a:pt x="2402" y="1896"/>
                    </a:lnTo>
                    <a:lnTo>
                      <a:pt x="2437" y="1912"/>
                    </a:lnTo>
                    <a:lnTo>
                      <a:pt x="2471" y="1928"/>
                    </a:lnTo>
                    <a:lnTo>
                      <a:pt x="2501" y="1943"/>
                    </a:lnTo>
                    <a:lnTo>
                      <a:pt x="2530" y="1952"/>
                    </a:lnTo>
                    <a:lnTo>
                      <a:pt x="2554" y="1960"/>
                    </a:lnTo>
                    <a:lnTo>
                      <a:pt x="2575" y="1962"/>
                    </a:lnTo>
                    <a:lnTo>
                      <a:pt x="2575" y="1962"/>
                    </a:lnTo>
                    <a:lnTo>
                      <a:pt x="2596" y="1965"/>
                    </a:lnTo>
                    <a:lnTo>
                      <a:pt x="2626" y="1970"/>
                    </a:lnTo>
                    <a:lnTo>
                      <a:pt x="2663" y="1978"/>
                    </a:lnTo>
                    <a:lnTo>
                      <a:pt x="2703" y="1989"/>
                    </a:lnTo>
                    <a:lnTo>
                      <a:pt x="2748" y="2000"/>
                    </a:lnTo>
                    <a:lnTo>
                      <a:pt x="2792" y="2013"/>
                    </a:lnTo>
                    <a:lnTo>
                      <a:pt x="2837" y="2026"/>
                    </a:lnTo>
                    <a:lnTo>
                      <a:pt x="2879" y="2040"/>
                    </a:lnTo>
                    <a:lnTo>
                      <a:pt x="2919" y="2051"/>
                    </a:lnTo>
                    <a:lnTo>
                      <a:pt x="2952" y="2063"/>
                    </a:lnTo>
                    <a:lnTo>
                      <a:pt x="2952" y="2063"/>
                    </a:lnTo>
                    <a:lnTo>
                      <a:pt x="3005" y="2080"/>
                    </a:lnTo>
                    <a:lnTo>
                      <a:pt x="3066" y="2107"/>
                    </a:lnTo>
                    <a:lnTo>
                      <a:pt x="3133" y="2138"/>
                    </a:lnTo>
                    <a:lnTo>
                      <a:pt x="3204" y="2173"/>
                    </a:lnTo>
                    <a:lnTo>
                      <a:pt x="3274" y="2210"/>
                    </a:lnTo>
                    <a:lnTo>
                      <a:pt x="3343" y="2248"/>
                    </a:lnTo>
                    <a:lnTo>
                      <a:pt x="3407" y="2287"/>
                    </a:lnTo>
                    <a:lnTo>
                      <a:pt x="3465" y="2322"/>
                    </a:lnTo>
                    <a:lnTo>
                      <a:pt x="3514" y="2354"/>
                    </a:lnTo>
                    <a:lnTo>
                      <a:pt x="3551" y="2381"/>
                    </a:lnTo>
                    <a:lnTo>
                      <a:pt x="3551" y="2381"/>
                    </a:lnTo>
                    <a:lnTo>
                      <a:pt x="3588" y="2403"/>
                    </a:lnTo>
                    <a:lnTo>
                      <a:pt x="3637" y="2423"/>
                    </a:lnTo>
                    <a:lnTo>
                      <a:pt x="3698" y="2439"/>
                    </a:lnTo>
                    <a:lnTo>
                      <a:pt x="3764" y="2455"/>
                    </a:lnTo>
                    <a:lnTo>
                      <a:pt x="3834" y="2467"/>
                    </a:lnTo>
                    <a:lnTo>
                      <a:pt x="3905" y="2482"/>
                    </a:lnTo>
                    <a:lnTo>
                      <a:pt x="3970" y="2495"/>
                    </a:lnTo>
                    <a:lnTo>
                      <a:pt x="4031" y="2509"/>
                    </a:lnTo>
                    <a:lnTo>
                      <a:pt x="4081" y="2523"/>
                    </a:lnTo>
                    <a:lnTo>
                      <a:pt x="4118" y="2541"/>
                    </a:lnTo>
                    <a:lnTo>
                      <a:pt x="4118" y="2541"/>
                    </a:lnTo>
                    <a:lnTo>
                      <a:pt x="4153" y="2559"/>
                    </a:lnTo>
                    <a:lnTo>
                      <a:pt x="4196" y="2579"/>
                    </a:lnTo>
                    <a:lnTo>
                      <a:pt x="4244" y="2600"/>
                    </a:lnTo>
                    <a:lnTo>
                      <a:pt x="4295" y="2623"/>
                    </a:lnTo>
                    <a:lnTo>
                      <a:pt x="4348" y="2642"/>
                    </a:lnTo>
                    <a:lnTo>
                      <a:pt x="4396" y="2661"/>
                    </a:lnTo>
                    <a:lnTo>
                      <a:pt x="4441" y="2677"/>
                    </a:lnTo>
                    <a:lnTo>
                      <a:pt x="4478" y="2688"/>
                    </a:lnTo>
                    <a:lnTo>
                      <a:pt x="4503" y="2696"/>
                    </a:lnTo>
                    <a:lnTo>
                      <a:pt x="4516" y="2699"/>
                    </a:lnTo>
                    <a:lnTo>
                      <a:pt x="4516" y="2699"/>
                    </a:lnTo>
                    <a:lnTo>
                      <a:pt x="4534" y="2701"/>
                    </a:lnTo>
                    <a:lnTo>
                      <a:pt x="4572" y="2707"/>
                    </a:lnTo>
                    <a:lnTo>
                      <a:pt x="4628" y="2715"/>
                    </a:lnTo>
                    <a:lnTo>
                      <a:pt x="4695" y="2727"/>
                    </a:lnTo>
                    <a:lnTo>
                      <a:pt x="4767" y="2736"/>
                    </a:lnTo>
                    <a:lnTo>
                      <a:pt x="4839" y="2747"/>
                    </a:lnTo>
                    <a:lnTo>
                      <a:pt x="4905" y="2759"/>
                    </a:lnTo>
                    <a:lnTo>
                      <a:pt x="4959" y="2767"/>
                    </a:lnTo>
                    <a:lnTo>
                      <a:pt x="4996" y="2771"/>
                    </a:lnTo>
                    <a:lnTo>
                      <a:pt x="5011" y="2775"/>
                    </a:lnTo>
                    <a:lnTo>
                      <a:pt x="5011" y="2775"/>
                    </a:lnTo>
                    <a:lnTo>
                      <a:pt x="5007" y="2775"/>
                    </a:lnTo>
                    <a:lnTo>
                      <a:pt x="4998" y="2775"/>
                    </a:lnTo>
                    <a:lnTo>
                      <a:pt x="4985" y="2776"/>
                    </a:lnTo>
                    <a:lnTo>
                      <a:pt x="4967" y="2779"/>
                    </a:lnTo>
                    <a:lnTo>
                      <a:pt x="4947" y="2786"/>
                    </a:lnTo>
                    <a:lnTo>
                      <a:pt x="4924" y="2794"/>
                    </a:lnTo>
                    <a:lnTo>
                      <a:pt x="4899" y="2808"/>
                    </a:lnTo>
                    <a:lnTo>
                      <a:pt x="4873" y="2826"/>
                    </a:lnTo>
                    <a:lnTo>
                      <a:pt x="4847" y="2850"/>
                    </a:lnTo>
                    <a:lnTo>
                      <a:pt x="4822" y="2879"/>
                    </a:lnTo>
                    <a:lnTo>
                      <a:pt x="4822" y="2879"/>
                    </a:lnTo>
                    <a:lnTo>
                      <a:pt x="4814" y="2890"/>
                    </a:lnTo>
                    <a:lnTo>
                      <a:pt x="4804" y="2904"/>
                    </a:lnTo>
                    <a:lnTo>
                      <a:pt x="4793" y="2920"/>
                    </a:lnTo>
                    <a:lnTo>
                      <a:pt x="4782" y="2938"/>
                    </a:lnTo>
                    <a:lnTo>
                      <a:pt x="4771" y="2955"/>
                    </a:lnTo>
                    <a:lnTo>
                      <a:pt x="4761" y="2975"/>
                    </a:lnTo>
                    <a:lnTo>
                      <a:pt x="4750" y="2994"/>
                    </a:lnTo>
                    <a:lnTo>
                      <a:pt x="4742" y="3011"/>
                    </a:lnTo>
                    <a:lnTo>
                      <a:pt x="4734" y="3027"/>
                    </a:lnTo>
                    <a:lnTo>
                      <a:pt x="4729" y="3042"/>
                    </a:lnTo>
                    <a:lnTo>
                      <a:pt x="4729" y="3042"/>
                    </a:lnTo>
                    <a:lnTo>
                      <a:pt x="4724" y="3061"/>
                    </a:lnTo>
                    <a:lnTo>
                      <a:pt x="4723" y="3080"/>
                    </a:lnTo>
                    <a:lnTo>
                      <a:pt x="4724" y="3101"/>
                    </a:lnTo>
                    <a:lnTo>
                      <a:pt x="4727" y="3120"/>
                    </a:lnTo>
                    <a:lnTo>
                      <a:pt x="4732" y="3139"/>
                    </a:lnTo>
                    <a:lnTo>
                      <a:pt x="4739" y="3160"/>
                    </a:lnTo>
                    <a:lnTo>
                      <a:pt x="4745" y="3181"/>
                    </a:lnTo>
                    <a:lnTo>
                      <a:pt x="4755" y="3200"/>
                    </a:lnTo>
                    <a:lnTo>
                      <a:pt x="4763" y="3221"/>
                    </a:lnTo>
                    <a:lnTo>
                      <a:pt x="4771" y="3242"/>
                    </a:lnTo>
                    <a:lnTo>
                      <a:pt x="4771" y="3242"/>
                    </a:lnTo>
                    <a:lnTo>
                      <a:pt x="4772" y="3251"/>
                    </a:lnTo>
                    <a:lnTo>
                      <a:pt x="4772" y="3263"/>
                    </a:lnTo>
                    <a:lnTo>
                      <a:pt x="4769" y="3277"/>
                    </a:lnTo>
                    <a:lnTo>
                      <a:pt x="4766" y="3293"/>
                    </a:lnTo>
                    <a:lnTo>
                      <a:pt x="4761" y="3311"/>
                    </a:lnTo>
                    <a:lnTo>
                      <a:pt x="4756" y="3327"/>
                    </a:lnTo>
                    <a:lnTo>
                      <a:pt x="4753" y="3343"/>
                    </a:lnTo>
                    <a:lnTo>
                      <a:pt x="4750" y="3357"/>
                    </a:lnTo>
                    <a:lnTo>
                      <a:pt x="4748" y="3367"/>
                    </a:lnTo>
                    <a:lnTo>
                      <a:pt x="4748" y="3375"/>
                    </a:lnTo>
                    <a:lnTo>
                      <a:pt x="4748" y="3375"/>
                    </a:lnTo>
                    <a:lnTo>
                      <a:pt x="4753" y="3392"/>
                    </a:lnTo>
                    <a:lnTo>
                      <a:pt x="4761" y="3408"/>
                    </a:lnTo>
                    <a:lnTo>
                      <a:pt x="4767" y="3421"/>
                    </a:lnTo>
                    <a:lnTo>
                      <a:pt x="4775" y="3432"/>
                    </a:lnTo>
                    <a:lnTo>
                      <a:pt x="4783" y="3442"/>
                    </a:lnTo>
                    <a:lnTo>
                      <a:pt x="4791" y="3451"/>
                    </a:lnTo>
                    <a:lnTo>
                      <a:pt x="4799" y="3461"/>
                    </a:lnTo>
                    <a:lnTo>
                      <a:pt x="4806" y="3471"/>
                    </a:lnTo>
                    <a:lnTo>
                      <a:pt x="4811" y="3482"/>
                    </a:lnTo>
                    <a:lnTo>
                      <a:pt x="4815" y="3496"/>
                    </a:lnTo>
                    <a:lnTo>
                      <a:pt x="4815" y="3496"/>
                    </a:lnTo>
                    <a:lnTo>
                      <a:pt x="4782" y="3491"/>
                    </a:lnTo>
                    <a:lnTo>
                      <a:pt x="4687" y="3479"/>
                    </a:lnTo>
                    <a:lnTo>
                      <a:pt x="4545" y="3458"/>
                    </a:lnTo>
                    <a:lnTo>
                      <a:pt x="4370" y="3434"/>
                    </a:lnTo>
                    <a:lnTo>
                      <a:pt x="4174" y="3407"/>
                    </a:lnTo>
                    <a:lnTo>
                      <a:pt x="3967" y="3376"/>
                    </a:lnTo>
                    <a:lnTo>
                      <a:pt x="3767" y="3349"/>
                    </a:lnTo>
                    <a:lnTo>
                      <a:pt x="3583" y="3323"/>
                    </a:lnTo>
                    <a:lnTo>
                      <a:pt x="3431" y="3301"/>
                    </a:lnTo>
                    <a:lnTo>
                      <a:pt x="3321" y="3285"/>
                    </a:lnTo>
                    <a:lnTo>
                      <a:pt x="3321" y="3285"/>
                    </a:lnTo>
                    <a:lnTo>
                      <a:pt x="3237" y="3269"/>
                    </a:lnTo>
                    <a:lnTo>
                      <a:pt x="3157" y="3247"/>
                    </a:lnTo>
                    <a:lnTo>
                      <a:pt x="3081" y="3218"/>
                    </a:lnTo>
                    <a:lnTo>
                      <a:pt x="3010" y="3186"/>
                    </a:lnTo>
                    <a:lnTo>
                      <a:pt x="2944" y="3154"/>
                    </a:lnTo>
                    <a:lnTo>
                      <a:pt x="2888" y="3123"/>
                    </a:lnTo>
                    <a:lnTo>
                      <a:pt x="2842" y="3096"/>
                    </a:lnTo>
                    <a:lnTo>
                      <a:pt x="2808" y="3074"/>
                    </a:lnTo>
                    <a:lnTo>
                      <a:pt x="2786" y="3059"/>
                    </a:lnTo>
                    <a:lnTo>
                      <a:pt x="2778" y="3053"/>
                    </a:lnTo>
                    <a:lnTo>
                      <a:pt x="2778" y="3053"/>
                    </a:lnTo>
                    <a:lnTo>
                      <a:pt x="2767" y="3056"/>
                    </a:lnTo>
                    <a:lnTo>
                      <a:pt x="2732" y="3066"/>
                    </a:lnTo>
                    <a:lnTo>
                      <a:pt x="2680" y="3080"/>
                    </a:lnTo>
                    <a:lnTo>
                      <a:pt x="2615" y="3096"/>
                    </a:lnTo>
                    <a:lnTo>
                      <a:pt x="2540" y="3112"/>
                    </a:lnTo>
                    <a:lnTo>
                      <a:pt x="2458" y="3128"/>
                    </a:lnTo>
                    <a:lnTo>
                      <a:pt x="2376" y="3143"/>
                    </a:lnTo>
                    <a:lnTo>
                      <a:pt x="2295" y="3151"/>
                    </a:lnTo>
                    <a:lnTo>
                      <a:pt x="2220" y="3154"/>
                    </a:lnTo>
                    <a:lnTo>
                      <a:pt x="2155" y="3149"/>
                    </a:lnTo>
                    <a:lnTo>
                      <a:pt x="2155" y="3149"/>
                    </a:lnTo>
                    <a:lnTo>
                      <a:pt x="2002" y="3123"/>
                    </a:lnTo>
                    <a:lnTo>
                      <a:pt x="1847" y="3098"/>
                    </a:lnTo>
                    <a:lnTo>
                      <a:pt x="1693" y="3071"/>
                    </a:lnTo>
                    <a:lnTo>
                      <a:pt x="1543" y="3045"/>
                    </a:lnTo>
                    <a:lnTo>
                      <a:pt x="1402" y="3019"/>
                    </a:lnTo>
                    <a:lnTo>
                      <a:pt x="1272" y="2995"/>
                    </a:lnTo>
                    <a:lnTo>
                      <a:pt x="1160" y="2975"/>
                    </a:lnTo>
                    <a:lnTo>
                      <a:pt x="1067" y="2955"/>
                    </a:lnTo>
                    <a:lnTo>
                      <a:pt x="998" y="2939"/>
                    </a:lnTo>
                    <a:lnTo>
                      <a:pt x="958" y="2927"/>
                    </a:lnTo>
                    <a:lnTo>
                      <a:pt x="958" y="2927"/>
                    </a:lnTo>
                    <a:lnTo>
                      <a:pt x="928" y="2917"/>
                    </a:lnTo>
                    <a:lnTo>
                      <a:pt x="906" y="2915"/>
                    </a:lnTo>
                    <a:lnTo>
                      <a:pt x="888" y="2919"/>
                    </a:lnTo>
                    <a:lnTo>
                      <a:pt x="874" y="2925"/>
                    </a:lnTo>
                    <a:lnTo>
                      <a:pt x="862" y="2936"/>
                    </a:lnTo>
                    <a:lnTo>
                      <a:pt x="853" y="2947"/>
                    </a:lnTo>
                    <a:lnTo>
                      <a:pt x="845" y="2960"/>
                    </a:lnTo>
                    <a:lnTo>
                      <a:pt x="837" y="2973"/>
                    </a:lnTo>
                    <a:lnTo>
                      <a:pt x="827" y="2983"/>
                    </a:lnTo>
                    <a:lnTo>
                      <a:pt x="814" y="2989"/>
                    </a:lnTo>
                    <a:lnTo>
                      <a:pt x="814" y="2989"/>
                    </a:lnTo>
                    <a:lnTo>
                      <a:pt x="798" y="2994"/>
                    </a:lnTo>
                    <a:lnTo>
                      <a:pt x="770" y="3002"/>
                    </a:lnTo>
                    <a:lnTo>
                      <a:pt x="726" y="3008"/>
                    </a:lnTo>
                    <a:lnTo>
                      <a:pt x="672" y="3011"/>
                    </a:lnTo>
                    <a:lnTo>
                      <a:pt x="606" y="3005"/>
                    </a:lnTo>
                    <a:lnTo>
                      <a:pt x="531" y="2986"/>
                    </a:lnTo>
                    <a:lnTo>
                      <a:pt x="446" y="2951"/>
                    </a:lnTo>
                    <a:lnTo>
                      <a:pt x="353" y="2895"/>
                    </a:lnTo>
                    <a:lnTo>
                      <a:pt x="253" y="2815"/>
                    </a:lnTo>
                    <a:lnTo>
                      <a:pt x="147" y="2707"/>
                    </a:lnTo>
                    <a:lnTo>
                      <a:pt x="147" y="2707"/>
                    </a:lnTo>
                    <a:lnTo>
                      <a:pt x="139" y="2701"/>
                    </a:lnTo>
                    <a:lnTo>
                      <a:pt x="128" y="2695"/>
                    </a:lnTo>
                    <a:lnTo>
                      <a:pt x="113" y="2688"/>
                    </a:lnTo>
                    <a:lnTo>
                      <a:pt x="99" y="2682"/>
                    </a:lnTo>
                    <a:lnTo>
                      <a:pt x="83" y="2675"/>
                    </a:lnTo>
                    <a:lnTo>
                      <a:pt x="65" y="2669"/>
                    </a:lnTo>
                    <a:lnTo>
                      <a:pt x="51" y="2663"/>
                    </a:lnTo>
                    <a:lnTo>
                      <a:pt x="37" y="2653"/>
                    </a:lnTo>
                    <a:lnTo>
                      <a:pt x="25" y="2643"/>
                    </a:lnTo>
                    <a:lnTo>
                      <a:pt x="17" y="2634"/>
                    </a:lnTo>
                    <a:lnTo>
                      <a:pt x="17" y="2634"/>
                    </a:lnTo>
                    <a:lnTo>
                      <a:pt x="14" y="2621"/>
                    </a:lnTo>
                    <a:lnTo>
                      <a:pt x="9" y="2589"/>
                    </a:lnTo>
                    <a:lnTo>
                      <a:pt x="3" y="2536"/>
                    </a:lnTo>
                    <a:lnTo>
                      <a:pt x="0" y="2467"/>
                    </a:lnTo>
                    <a:lnTo>
                      <a:pt x="0" y="2383"/>
                    </a:lnTo>
                    <a:lnTo>
                      <a:pt x="9" y="2285"/>
                    </a:lnTo>
                    <a:lnTo>
                      <a:pt x="29" y="2178"/>
                    </a:lnTo>
                    <a:lnTo>
                      <a:pt x="59" y="2061"/>
                    </a:lnTo>
                    <a:lnTo>
                      <a:pt x="107" y="1938"/>
                    </a:lnTo>
                    <a:lnTo>
                      <a:pt x="171" y="1811"/>
                    </a:lnTo>
                    <a:lnTo>
                      <a:pt x="171" y="1811"/>
                    </a:lnTo>
                    <a:lnTo>
                      <a:pt x="181" y="1800"/>
                    </a:lnTo>
                    <a:lnTo>
                      <a:pt x="205" y="1770"/>
                    </a:lnTo>
                    <a:lnTo>
                      <a:pt x="246" y="1725"/>
                    </a:lnTo>
                    <a:lnTo>
                      <a:pt x="299" y="1671"/>
                    </a:lnTo>
                    <a:lnTo>
                      <a:pt x="363" y="1608"/>
                    </a:lnTo>
                    <a:lnTo>
                      <a:pt x="435" y="1546"/>
                    </a:lnTo>
                    <a:lnTo>
                      <a:pt x="515" y="1485"/>
                    </a:lnTo>
                    <a:lnTo>
                      <a:pt x="601" y="1431"/>
                    </a:lnTo>
                    <a:lnTo>
                      <a:pt x="690" y="1387"/>
                    </a:lnTo>
                    <a:lnTo>
                      <a:pt x="781" y="1360"/>
                    </a:lnTo>
                    <a:lnTo>
                      <a:pt x="781" y="1360"/>
                    </a:lnTo>
                    <a:lnTo>
                      <a:pt x="805" y="1355"/>
                    </a:lnTo>
                    <a:lnTo>
                      <a:pt x="827" y="1352"/>
                    </a:lnTo>
                    <a:lnTo>
                      <a:pt x="846" y="1351"/>
                    </a:lnTo>
                    <a:lnTo>
                      <a:pt x="862" y="1351"/>
                    </a:lnTo>
                    <a:lnTo>
                      <a:pt x="877" y="1351"/>
                    </a:lnTo>
                    <a:lnTo>
                      <a:pt x="890" y="1352"/>
                    </a:lnTo>
                    <a:lnTo>
                      <a:pt x="898" y="1352"/>
                    </a:lnTo>
                    <a:lnTo>
                      <a:pt x="906" y="1354"/>
                    </a:lnTo>
                    <a:lnTo>
                      <a:pt x="909" y="1354"/>
                    </a:lnTo>
                    <a:lnTo>
                      <a:pt x="910" y="1355"/>
                    </a:lnTo>
                    <a:lnTo>
                      <a:pt x="910" y="1355"/>
                    </a:lnTo>
                    <a:lnTo>
                      <a:pt x="917" y="1355"/>
                    </a:lnTo>
                    <a:lnTo>
                      <a:pt x="936" y="1359"/>
                    </a:lnTo>
                    <a:lnTo>
                      <a:pt x="965" y="1363"/>
                    </a:lnTo>
                    <a:lnTo>
                      <a:pt x="1002" y="1368"/>
                    </a:lnTo>
                    <a:lnTo>
                      <a:pt x="1042" y="1373"/>
                    </a:lnTo>
                    <a:lnTo>
                      <a:pt x="1082" y="1379"/>
                    </a:lnTo>
                    <a:lnTo>
                      <a:pt x="1123" y="1386"/>
                    </a:lnTo>
                    <a:lnTo>
                      <a:pt x="1158" y="1391"/>
                    </a:lnTo>
                    <a:lnTo>
                      <a:pt x="1189" y="1395"/>
                    </a:lnTo>
                    <a:lnTo>
                      <a:pt x="1210" y="1400"/>
                    </a:lnTo>
                    <a:lnTo>
                      <a:pt x="1210" y="1400"/>
                    </a:lnTo>
                    <a:lnTo>
                      <a:pt x="1224" y="1399"/>
                    </a:lnTo>
                    <a:lnTo>
                      <a:pt x="1240" y="1387"/>
                    </a:lnTo>
                    <a:lnTo>
                      <a:pt x="1256" y="1371"/>
                    </a:lnTo>
                    <a:lnTo>
                      <a:pt x="1274" y="1351"/>
                    </a:lnTo>
                    <a:lnTo>
                      <a:pt x="1290" y="1328"/>
                    </a:lnTo>
                    <a:lnTo>
                      <a:pt x="1306" y="1304"/>
                    </a:lnTo>
                    <a:lnTo>
                      <a:pt x="1322" y="1282"/>
                    </a:lnTo>
                    <a:lnTo>
                      <a:pt x="1336" y="1264"/>
                    </a:lnTo>
                    <a:lnTo>
                      <a:pt x="1350" y="1251"/>
                    </a:lnTo>
                    <a:lnTo>
                      <a:pt x="1363" y="1245"/>
                    </a:lnTo>
                    <a:lnTo>
                      <a:pt x="1363" y="1245"/>
                    </a:lnTo>
                    <a:lnTo>
                      <a:pt x="1384" y="1239"/>
                    </a:lnTo>
                    <a:lnTo>
                      <a:pt x="1406" y="1224"/>
                    </a:lnTo>
                    <a:lnTo>
                      <a:pt x="1429" y="1203"/>
                    </a:lnTo>
                    <a:lnTo>
                      <a:pt x="1453" y="1178"/>
                    </a:lnTo>
                    <a:lnTo>
                      <a:pt x="1475" y="1151"/>
                    </a:lnTo>
                    <a:lnTo>
                      <a:pt x="1495" y="1125"/>
                    </a:lnTo>
                    <a:lnTo>
                      <a:pt x="1512" y="1099"/>
                    </a:lnTo>
                    <a:lnTo>
                      <a:pt x="1527" y="1080"/>
                    </a:lnTo>
                    <a:lnTo>
                      <a:pt x="1535" y="1066"/>
                    </a:lnTo>
                    <a:lnTo>
                      <a:pt x="1538" y="1061"/>
                    </a:lnTo>
                    <a:lnTo>
                      <a:pt x="1538" y="1061"/>
                    </a:lnTo>
                    <a:lnTo>
                      <a:pt x="1560" y="1039"/>
                    </a:lnTo>
                    <a:lnTo>
                      <a:pt x="1621" y="975"/>
                    </a:lnTo>
                    <a:lnTo>
                      <a:pt x="1712" y="880"/>
                    </a:lnTo>
                    <a:lnTo>
                      <a:pt x="1826" y="765"/>
                    </a:lnTo>
                    <a:lnTo>
                      <a:pt x="1951" y="637"/>
                    </a:lnTo>
                    <a:lnTo>
                      <a:pt x="2082" y="504"/>
                    </a:lnTo>
                    <a:lnTo>
                      <a:pt x="2207" y="379"/>
                    </a:lnTo>
                    <a:lnTo>
                      <a:pt x="2320" y="269"/>
                    </a:lnTo>
                    <a:lnTo>
                      <a:pt x="2413" y="183"/>
                    </a:lnTo>
                    <a:lnTo>
                      <a:pt x="2474" y="130"/>
                    </a:lnTo>
                    <a:lnTo>
                      <a:pt x="2474" y="130"/>
                    </a:lnTo>
                    <a:lnTo>
                      <a:pt x="2500" y="112"/>
                    </a:lnTo>
                    <a:lnTo>
                      <a:pt x="2527" y="93"/>
                    </a:lnTo>
                    <a:lnTo>
                      <a:pt x="2554" y="75"/>
                    </a:lnTo>
                    <a:lnTo>
                      <a:pt x="2584" y="58"/>
                    </a:lnTo>
                    <a:lnTo>
                      <a:pt x="2615" y="42"/>
                    </a:lnTo>
                    <a:lnTo>
                      <a:pt x="2647" y="27"/>
                    </a:lnTo>
                    <a:lnTo>
                      <a:pt x="2680" y="16"/>
                    </a:lnTo>
                    <a:lnTo>
                      <a:pt x="2714" y="7"/>
                    </a:lnTo>
                    <a:lnTo>
                      <a:pt x="2749" y="2"/>
                    </a:lnTo>
                    <a:lnTo>
                      <a:pt x="2783" y="0"/>
                    </a:lnTo>
                    <a:lnTo>
                      <a:pt x="2783" y="0"/>
                    </a:lnTo>
                    <a:lnTo>
                      <a:pt x="2820" y="7"/>
                    </a:lnTo>
                    <a:lnTo>
                      <a:pt x="2861" y="21"/>
                    </a:lnTo>
                    <a:lnTo>
                      <a:pt x="2908" y="43"/>
                    </a:lnTo>
                    <a:lnTo>
                      <a:pt x="2954" y="71"/>
                    </a:lnTo>
                    <a:lnTo>
                      <a:pt x="3001" y="101"/>
                    </a:lnTo>
                    <a:lnTo>
                      <a:pt x="3045" y="135"/>
                    </a:lnTo>
                    <a:lnTo>
                      <a:pt x="3085" y="167"/>
                    </a:lnTo>
                    <a:lnTo>
                      <a:pt x="3119" y="195"/>
                    </a:lnTo>
                    <a:lnTo>
                      <a:pt x="3146" y="221"/>
                    </a:lnTo>
                    <a:lnTo>
                      <a:pt x="3162" y="239"/>
                    </a:lnTo>
                    <a:lnTo>
                      <a:pt x="3162" y="239"/>
                    </a:lnTo>
                    <a:lnTo>
                      <a:pt x="3181" y="267"/>
                    </a:lnTo>
                    <a:lnTo>
                      <a:pt x="3213" y="319"/>
                    </a:lnTo>
                    <a:lnTo>
                      <a:pt x="3258" y="387"/>
                    </a:lnTo>
                    <a:lnTo>
                      <a:pt x="3311" y="469"/>
                    </a:lnTo>
                    <a:lnTo>
                      <a:pt x="3369" y="557"/>
                    </a:lnTo>
                    <a:lnTo>
                      <a:pt x="3426" y="645"/>
                    </a:lnTo>
                    <a:lnTo>
                      <a:pt x="3481" y="728"/>
                    </a:lnTo>
                    <a:lnTo>
                      <a:pt x="3532" y="802"/>
                    </a:lnTo>
                    <a:lnTo>
                      <a:pt x="3572" y="861"/>
                    </a:lnTo>
                    <a:lnTo>
                      <a:pt x="3601" y="896"/>
                    </a:lnTo>
                    <a:lnTo>
                      <a:pt x="3601" y="896"/>
                    </a:lnTo>
                    <a:lnTo>
                      <a:pt x="3628" y="930"/>
                    </a:lnTo>
                    <a:lnTo>
                      <a:pt x="3665" y="976"/>
                    </a:lnTo>
                    <a:lnTo>
                      <a:pt x="3708" y="1035"/>
                    </a:lnTo>
                    <a:lnTo>
                      <a:pt x="3757" y="1099"/>
                    </a:lnTo>
                    <a:lnTo>
                      <a:pt x="3807" y="1167"/>
                    </a:lnTo>
                    <a:lnTo>
                      <a:pt x="3857" y="1232"/>
                    </a:lnTo>
                    <a:lnTo>
                      <a:pt x="3902" y="1293"/>
                    </a:lnTo>
                    <a:lnTo>
                      <a:pt x="3940" y="1344"/>
                    </a:lnTo>
                    <a:lnTo>
                      <a:pt x="3967" y="1381"/>
                    </a:lnTo>
                    <a:lnTo>
                      <a:pt x="3983" y="1400"/>
                    </a:lnTo>
                    <a:lnTo>
                      <a:pt x="3983" y="1400"/>
                    </a:lnTo>
                    <a:lnTo>
                      <a:pt x="3990" y="1411"/>
                    </a:lnTo>
                    <a:lnTo>
                      <a:pt x="3988" y="1426"/>
                    </a:lnTo>
                    <a:lnTo>
                      <a:pt x="3980" y="1445"/>
                    </a:lnTo>
                    <a:lnTo>
                      <a:pt x="3967" y="1467"/>
                    </a:lnTo>
                    <a:lnTo>
                      <a:pt x="3950" y="1491"/>
                    </a:lnTo>
                    <a:lnTo>
                      <a:pt x="3927" y="1519"/>
                    </a:lnTo>
                    <a:lnTo>
                      <a:pt x="3902" y="1549"/>
                    </a:lnTo>
                    <a:lnTo>
                      <a:pt x="3873" y="1579"/>
                    </a:lnTo>
                    <a:lnTo>
                      <a:pt x="3842" y="1611"/>
                    </a:lnTo>
                    <a:lnTo>
                      <a:pt x="3809" y="1643"/>
                    </a:lnTo>
                    <a:lnTo>
                      <a:pt x="3809" y="1643"/>
                    </a:lnTo>
                    <a:lnTo>
                      <a:pt x="3778" y="1675"/>
                    </a:lnTo>
                    <a:lnTo>
                      <a:pt x="3751" y="1706"/>
                    </a:lnTo>
                    <a:lnTo>
                      <a:pt x="3724" y="1733"/>
                    </a:lnTo>
                    <a:lnTo>
                      <a:pt x="3700" y="1759"/>
                    </a:lnTo>
                    <a:lnTo>
                      <a:pt x="3674" y="1779"/>
                    </a:lnTo>
                    <a:lnTo>
                      <a:pt x="3647" y="1797"/>
                    </a:lnTo>
                    <a:lnTo>
                      <a:pt x="3617" y="1808"/>
                    </a:lnTo>
                    <a:lnTo>
                      <a:pt x="3583" y="1816"/>
                    </a:lnTo>
                    <a:lnTo>
                      <a:pt x="3545" y="1818"/>
                    </a:lnTo>
                    <a:lnTo>
                      <a:pt x="3500" y="1813"/>
                    </a:lnTo>
                    <a:lnTo>
                      <a:pt x="3500" y="1813"/>
                    </a:lnTo>
                    <a:lnTo>
                      <a:pt x="3442" y="1789"/>
                    </a:lnTo>
                    <a:lnTo>
                      <a:pt x="3385" y="1743"/>
                    </a:lnTo>
                    <a:lnTo>
                      <a:pt x="3329" y="1677"/>
                    </a:lnTo>
                    <a:lnTo>
                      <a:pt x="3274" y="1600"/>
                    </a:lnTo>
                    <a:lnTo>
                      <a:pt x="3225" y="1515"/>
                    </a:lnTo>
                    <a:lnTo>
                      <a:pt x="3177" y="1429"/>
                    </a:lnTo>
                    <a:lnTo>
                      <a:pt x="3132" y="1347"/>
                    </a:lnTo>
                    <a:lnTo>
                      <a:pt x="3093" y="1274"/>
                    </a:lnTo>
                    <a:lnTo>
                      <a:pt x="3060" y="1218"/>
                    </a:lnTo>
                    <a:lnTo>
                      <a:pt x="3033" y="1181"/>
                    </a:lnTo>
                    <a:lnTo>
                      <a:pt x="3033" y="1181"/>
                    </a:lnTo>
                    <a:lnTo>
                      <a:pt x="3021" y="1170"/>
                    </a:lnTo>
                    <a:lnTo>
                      <a:pt x="3002" y="1151"/>
                    </a:lnTo>
                    <a:lnTo>
                      <a:pt x="2975" y="1125"/>
                    </a:lnTo>
                    <a:lnTo>
                      <a:pt x="2944" y="1095"/>
                    </a:lnTo>
                    <a:lnTo>
                      <a:pt x="2912" y="1063"/>
                    </a:lnTo>
                    <a:lnTo>
                      <a:pt x="2880" y="1029"/>
                    </a:lnTo>
                    <a:lnTo>
                      <a:pt x="2850" y="995"/>
                    </a:lnTo>
                    <a:lnTo>
                      <a:pt x="2824" y="965"/>
                    </a:lnTo>
                    <a:lnTo>
                      <a:pt x="2804" y="941"/>
                    </a:lnTo>
                    <a:lnTo>
                      <a:pt x="2792" y="922"/>
                    </a:lnTo>
                    <a:lnTo>
                      <a:pt x="2792" y="922"/>
                    </a:lnTo>
                    <a:lnTo>
                      <a:pt x="2783" y="939"/>
                    </a:lnTo>
                    <a:lnTo>
                      <a:pt x="2756" y="994"/>
                    </a:lnTo>
                    <a:lnTo>
                      <a:pt x="2714" y="1075"/>
                    </a:lnTo>
                    <a:lnTo>
                      <a:pt x="2663" y="1178"/>
                    </a:lnTo>
                    <a:lnTo>
                      <a:pt x="2602" y="1295"/>
                    </a:lnTo>
                    <a:lnTo>
                      <a:pt x="2536" y="1416"/>
                    </a:lnTo>
                    <a:lnTo>
                      <a:pt x="2468" y="1538"/>
                    </a:lnTo>
                    <a:lnTo>
                      <a:pt x="2399" y="1648"/>
                    </a:lnTo>
                    <a:lnTo>
                      <a:pt x="2335" y="1743"/>
                    </a:lnTo>
                    <a:lnTo>
                      <a:pt x="2276" y="1813"/>
                    </a:lnTo>
                    <a:lnTo>
                      <a:pt x="2276" y="1813"/>
                    </a:lnTo>
                    <a:lnTo>
                      <a:pt x="2271" y="1818"/>
                    </a:lnTo>
                    <a:lnTo>
                      <a:pt x="2268" y="1821"/>
                    </a:lnTo>
                    <a:lnTo>
                      <a:pt x="2264" y="1824"/>
                    </a:lnTo>
                    <a:lnTo>
                      <a:pt x="2261" y="1827"/>
                    </a:lnTo>
                    <a:lnTo>
                      <a:pt x="2260" y="1829"/>
                    </a:lnTo>
                    <a:lnTo>
                      <a:pt x="2258" y="1831"/>
                    </a:lnTo>
                    <a:lnTo>
                      <a:pt x="2256" y="1832"/>
                    </a:lnTo>
                    <a:lnTo>
                      <a:pt x="2256" y="1832"/>
                    </a:lnTo>
                    <a:lnTo>
                      <a:pt x="2255" y="1832"/>
                    </a:lnTo>
                    <a:lnTo>
                      <a:pt x="2255" y="1832"/>
                    </a:lnTo>
                    <a:lnTo>
                      <a:pt x="2255" y="1832"/>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88" name="Freeform 156"/>
              <p:cNvSpPr>
                <a:spLocks/>
              </p:cNvSpPr>
              <p:nvPr/>
            </p:nvSpPr>
            <p:spPr bwMode="auto">
              <a:xfrm>
                <a:off x="935" y="1371"/>
                <a:ext cx="735" cy="847"/>
              </a:xfrm>
              <a:custGeom>
                <a:avLst/>
                <a:gdLst>
                  <a:gd name="T0" fmla="*/ 43 w 1469"/>
                  <a:gd name="T1" fmla="*/ 1562 h 1693"/>
                  <a:gd name="T2" fmla="*/ 94 w 1469"/>
                  <a:gd name="T3" fmla="*/ 1565 h 1693"/>
                  <a:gd name="T4" fmla="*/ 138 w 1469"/>
                  <a:gd name="T5" fmla="*/ 1557 h 1693"/>
                  <a:gd name="T6" fmla="*/ 171 w 1469"/>
                  <a:gd name="T7" fmla="*/ 1549 h 1693"/>
                  <a:gd name="T8" fmla="*/ 232 w 1469"/>
                  <a:gd name="T9" fmla="*/ 1543 h 1693"/>
                  <a:gd name="T10" fmla="*/ 278 w 1469"/>
                  <a:gd name="T11" fmla="*/ 1548 h 1693"/>
                  <a:gd name="T12" fmla="*/ 326 w 1469"/>
                  <a:gd name="T13" fmla="*/ 1570 h 1693"/>
                  <a:gd name="T14" fmla="*/ 366 w 1469"/>
                  <a:gd name="T15" fmla="*/ 1594 h 1693"/>
                  <a:gd name="T16" fmla="*/ 415 w 1469"/>
                  <a:gd name="T17" fmla="*/ 1623 h 1693"/>
                  <a:gd name="T18" fmla="*/ 450 w 1469"/>
                  <a:gd name="T19" fmla="*/ 1645 h 1693"/>
                  <a:gd name="T20" fmla="*/ 475 w 1469"/>
                  <a:gd name="T21" fmla="*/ 1664 h 1693"/>
                  <a:gd name="T22" fmla="*/ 514 w 1469"/>
                  <a:gd name="T23" fmla="*/ 1687 h 1693"/>
                  <a:gd name="T24" fmla="*/ 560 w 1469"/>
                  <a:gd name="T25" fmla="*/ 1693 h 1693"/>
                  <a:gd name="T26" fmla="*/ 589 w 1469"/>
                  <a:gd name="T27" fmla="*/ 1685 h 1693"/>
                  <a:gd name="T28" fmla="*/ 595 w 1469"/>
                  <a:gd name="T29" fmla="*/ 1680 h 1693"/>
                  <a:gd name="T30" fmla="*/ 567 w 1469"/>
                  <a:gd name="T31" fmla="*/ 1610 h 1693"/>
                  <a:gd name="T32" fmla="*/ 528 w 1469"/>
                  <a:gd name="T33" fmla="*/ 1442 h 1693"/>
                  <a:gd name="T34" fmla="*/ 557 w 1469"/>
                  <a:gd name="T35" fmla="*/ 1232 h 1693"/>
                  <a:gd name="T36" fmla="*/ 623 w 1469"/>
                  <a:gd name="T37" fmla="*/ 1117 h 1693"/>
                  <a:gd name="T38" fmla="*/ 703 w 1469"/>
                  <a:gd name="T39" fmla="*/ 968 h 1693"/>
                  <a:gd name="T40" fmla="*/ 768 w 1469"/>
                  <a:gd name="T41" fmla="*/ 826 h 1693"/>
                  <a:gd name="T42" fmla="*/ 810 w 1469"/>
                  <a:gd name="T43" fmla="*/ 732 h 1693"/>
                  <a:gd name="T44" fmla="*/ 848 w 1469"/>
                  <a:gd name="T45" fmla="*/ 692 h 1693"/>
                  <a:gd name="T46" fmla="*/ 951 w 1469"/>
                  <a:gd name="T47" fmla="*/ 621 h 1693"/>
                  <a:gd name="T48" fmla="*/ 1055 w 1469"/>
                  <a:gd name="T49" fmla="*/ 559 h 1693"/>
                  <a:gd name="T50" fmla="*/ 1098 w 1469"/>
                  <a:gd name="T51" fmla="*/ 533 h 1693"/>
                  <a:gd name="T52" fmla="*/ 1147 w 1469"/>
                  <a:gd name="T53" fmla="*/ 492 h 1693"/>
                  <a:gd name="T54" fmla="*/ 1180 w 1469"/>
                  <a:gd name="T55" fmla="*/ 460 h 1693"/>
                  <a:gd name="T56" fmla="*/ 1226 w 1469"/>
                  <a:gd name="T57" fmla="*/ 431 h 1693"/>
                  <a:gd name="T58" fmla="*/ 1266 w 1469"/>
                  <a:gd name="T59" fmla="*/ 416 h 1693"/>
                  <a:gd name="T60" fmla="*/ 1333 w 1469"/>
                  <a:gd name="T61" fmla="*/ 397 h 1693"/>
                  <a:gd name="T62" fmla="*/ 1408 w 1469"/>
                  <a:gd name="T63" fmla="*/ 376 h 1693"/>
                  <a:gd name="T64" fmla="*/ 1460 w 1469"/>
                  <a:gd name="T65" fmla="*/ 362 h 1693"/>
                  <a:gd name="T66" fmla="*/ 1469 w 1469"/>
                  <a:gd name="T67" fmla="*/ 354 h 1693"/>
                  <a:gd name="T68" fmla="*/ 1461 w 1469"/>
                  <a:gd name="T69" fmla="*/ 340 h 1693"/>
                  <a:gd name="T70" fmla="*/ 1437 w 1469"/>
                  <a:gd name="T71" fmla="*/ 327 h 1693"/>
                  <a:gd name="T72" fmla="*/ 1420 w 1469"/>
                  <a:gd name="T73" fmla="*/ 322 h 1693"/>
                  <a:gd name="T74" fmla="*/ 1356 w 1469"/>
                  <a:gd name="T75" fmla="*/ 317 h 1693"/>
                  <a:gd name="T76" fmla="*/ 1253 w 1469"/>
                  <a:gd name="T77" fmla="*/ 312 h 1693"/>
                  <a:gd name="T78" fmla="*/ 1157 w 1469"/>
                  <a:gd name="T79" fmla="*/ 309 h 1693"/>
                  <a:gd name="T80" fmla="*/ 1112 w 1469"/>
                  <a:gd name="T81" fmla="*/ 306 h 1693"/>
                  <a:gd name="T82" fmla="*/ 1005 w 1469"/>
                  <a:gd name="T83" fmla="*/ 308 h 1693"/>
                  <a:gd name="T84" fmla="*/ 875 w 1469"/>
                  <a:gd name="T85" fmla="*/ 308 h 1693"/>
                  <a:gd name="T86" fmla="*/ 771 w 1469"/>
                  <a:gd name="T87" fmla="*/ 292 h 1693"/>
                  <a:gd name="T88" fmla="*/ 720 w 1469"/>
                  <a:gd name="T89" fmla="*/ 268 h 1693"/>
                  <a:gd name="T90" fmla="*/ 643 w 1469"/>
                  <a:gd name="T91" fmla="*/ 216 h 1693"/>
                  <a:gd name="T92" fmla="*/ 565 w 1469"/>
                  <a:gd name="T93" fmla="*/ 170 h 1693"/>
                  <a:gd name="T94" fmla="*/ 512 w 1469"/>
                  <a:gd name="T95" fmla="*/ 156 h 1693"/>
                  <a:gd name="T96" fmla="*/ 419 w 1469"/>
                  <a:gd name="T97" fmla="*/ 128 h 1693"/>
                  <a:gd name="T98" fmla="*/ 304 w 1469"/>
                  <a:gd name="T99" fmla="*/ 79 h 1693"/>
                  <a:gd name="T100" fmla="*/ 218 w 1469"/>
                  <a:gd name="T101" fmla="*/ 47 h 1693"/>
                  <a:gd name="T102" fmla="*/ 195 w 1469"/>
                  <a:gd name="T103" fmla="*/ 45 h 1693"/>
                  <a:gd name="T104" fmla="*/ 125 w 1469"/>
                  <a:gd name="T105" fmla="*/ 32 h 1693"/>
                  <a:gd name="T106" fmla="*/ 40 w 1469"/>
                  <a:gd name="T107" fmla="*/ 10 h 1693"/>
                  <a:gd name="T108" fmla="*/ 0 w 1469"/>
                  <a:gd name="T109" fmla="*/ 0 h 1693"/>
                  <a:gd name="T110" fmla="*/ 0 w 1469"/>
                  <a:gd name="T111" fmla="*/ 1552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69" h="1693">
                    <a:moveTo>
                      <a:pt x="0" y="1552"/>
                    </a:moveTo>
                    <a:lnTo>
                      <a:pt x="22" y="1559"/>
                    </a:lnTo>
                    <a:lnTo>
                      <a:pt x="43" y="1562"/>
                    </a:lnTo>
                    <a:lnTo>
                      <a:pt x="62" y="1565"/>
                    </a:lnTo>
                    <a:lnTo>
                      <a:pt x="78" y="1565"/>
                    </a:lnTo>
                    <a:lnTo>
                      <a:pt x="94" y="1565"/>
                    </a:lnTo>
                    <a:lnTo>
                      <a:pt x="109" y="1562"/>
                    </a:lnTo>
                    <a:lnTo>
                      <a:pt x="123" y="1560"/>
                    </a:lnTo>
                    <a:lnTo>
                      <a:pt x="138" y="1557"/>
                    </a:lnTo>
                    <a:lnTo>
                      <a:pt x="154" y="1554"/>
                    </a:lnTo>
                    <a:lnTo>
                      <a:pt x="171" y="1549"/>
                    </a:lnTo>
                    <a:lnTo>
                      <a:pt x="171" y="1549"/>
                    </a:lnTo>
                    <a:lnTo>
                      <a:pt x="194" y="1546"/>
                    </a:lnTo>
                    <a:lnTo>
                      <a:pt x="214" y="1544"/>
                    </a:lnTo>
                    <a:lnTo>
                      <a:pt x="232" y="1543"/>
                    </a:lnTo>
                    <a:lnTo>
                      <a:pt x="248" y="1543"/>
                    </a:lnTo>
                    <a:lnTo>
                      <a:pt x="264" y="1544"/>
                    </a:lnTo>
                    <a:lnTo>
                      <a:pt x="278" y="1548"/>
                    </a:lnTo>
                    <a:lnTo>
                      <a:pt x="293" y="1554"/>
                    </a:lnTo>
                    <a:lnTo>
                      <a:pt x="309" y="1560"/>
                    </a:lnTo>
                    <a:lnTo>
                      <a:pt x="326" y="1570"/>
                    </a:lnTo>
                    <a:lnTo>
                      <a:pt x="346" y="1581"/>
                    </a:lnTo>
                    <a:lnTo>
                      <a:pt x="346" y="1581"/>
                    </a:lnTo>
                    <a:lnTo>
                      <a:pt x="366" y="1594"/>
                    </a:lnTo>
                    <a:lnTo>
                      <a:pt x="384" y="1605"/>
                    </a:lnTo>
                    <a:lnTo>
                      <a:pt x="400" y="1615"/>
                    </a:lnTo>
                    <a:lnTo>
                      <a:pt x="415" y="1623"/>
                    </a:lnTo>
                    <a:lnTo>
                      <a:pt x="427" y="1631"/>
                    </a:lnTo>
                    <a:lnTo>
                      <a:pt x="439" y="1639"/>
                    </a:lnTo>
                    <a:lnTo>
                      <a:pt x="450" y="1645"/>
                    </a:lnTo>
                    <a:lnTo>
                      <a:pt x="459" y="1652"/>
                    </a:lnTo>
                    <a:lnTo>
                      <a:pt x="467" y="1658"/>
                    </a:lnTo>
                    <a:lnTo>
                      <a:pt x="475" y="1664"/>
                    </a:lnTo>
                    <a:lnTo>
                      <a:pt x="475" y="1664"/>
                    </a:lnTo>
                    <a:lnTo>
                      <a:pt x="495" y="1677"/>
                    </a:lnTo>
                    <a:lnTo>
                      <a:pt x="514" y="1687"/>
                    </a:lnTo>
                    <a:lnTo>
                      <a:pt x="530" y="1692"/>
                    </a:lnTo>
                    <a:lnTo>
                      <a:pt x="546" y="1693"/>
                    </a:lnTo>
                    <a:lnTo>
                      <a:pt x="560" y="1693"/>
                    </a:lnTo>
                    <a:lnTo>
                      <a:pt x="571" y="1692"/>
                    </a:lnTo>
                    <a:lnTo>
                      <a:pt x="583" y="1688"/>
                    </a:lnTo>
                    <a:lnTo>
                      <a:pt x="589" y="1685"/>
                    </a:lnTo>
                    <a:lnTo>
                      <a:pt x="594" y="1682"/>
                    </a:lnTo>
                    <a:lnTo>
                      <a:pt x="595" y="1680"/>
                    </a:lnTo>
                    <a:lnTo>
                      <a:pt x="595" y="1680"/>
                    </a:lnTo>
                    <a:lnTo>
                      <a:pt x="591" y="1671"/>
                    </a:lnTo>
                    <a:lnTo>
                      <a:pt x="581" y="1647"/>
                    </a:lnTo>
                    <a:lnTo>
                      <a:pt x="567" y="1610"/>
                    </a:lnTo>
                    <a:lnTo>
                      <a:pt x="551" y="1562"/>
                    </a:lnTo>
                    <a:lnTo>
                      <a:pt x="536" y="1506"/>
                    </a:lnTo>
                    <a:lnTo>
                      <a:pt x="528" y="1442"/>
                    </a:lnTo>
                    <a:lnTo>
                      <a:pt x="527" y="1375"/>
                    </a:lnTo>
                    <a:lnTo>
                      <a:pt x="536" y="1304"/>
                    </a:lnTo>
                    <a:lnTo>
                      <a:pt x="557" y="1232"/>
                    </a:lnTo>
                    <a:lnTo>
                      <a:pt x="595" y="1162"/>
                    </a:lnTo>
                    <a:lnTo>
                      <a:pt x="595" y="1162"/>
                    </a:lnTo>
                    <a:lnTo>
                      <a:pt x="623" y="1117"/>
                    </a:lnTo>
                    <a:lnTo>
                      <a:pt x="651" y="1069"/>
                    </a:lnTo>
                    <a:lnTo>
                      <a:pt x="677" y="1020"/>
                    </a:lnTo>
                    <a:lnTo>
                      <a:pt x="703" y="968"/>
                    </a:lnTo>
                    <a:lnTo>
                      <a:pt x="727" y="917"/>
                    </a:lnTo>
                    <a:lnTo>
                      <a:pt x="749" y="869"/>
                    </a:lnTo>
                    <a:lnTo>
                      <a:pt x="768" y="826"/>
                    </a:lnTo>
                    <a:lnTo>
                      <a:pt x="786" y="786"/>
                    </a:lnTo>
                    <a:lnTo>
                      <a:pt x="800" y="756"/>
                    </a:lnTo>
                    <a:lnTo>
                      <a:pt x="810" y="732"/>
                    </a:lnTo>
                    <a:lnTo>
                      <a:pt x="810" y="732"/>
                    </a:lnTo>
                    <a:lnTo>
                      <a:pt x="824" y="712"/>
                    </a:lnTo>
                    <a:lnTo>
                      <a:pt x="848" y="692"/>
                    </a:lnTo>
                    <a:lnTo>
                      <a:pt x="879" y="668"/>
                    </a:lnTo>
                    <a:lnTo>
                      <a:pt x="912" y="644"/>
                    </a:lnTo>
                    <a:lnTo>
                      <a:pt x="951" y="621"/>
                    </a:lnTo>
                    <a:lnTo>
                      <a:pt x="987" y="599"/>
                    </a:lnTo>
                    <a:lnTo>
                      <a:pt x="1024" y="576"/>
                    </a:lnTo>
                    <a:lnTo>
                      <a:pt x="1055" y="559"/>
                    </a:lnTo>
                    <a:lnTo>
                      <a:pt x="1080" y="544"/>
                    </a:lnTo>
                    <a:lnTo>
                      <a:pt x="1098" y="533"/>
                    </a:lnTo>
                    <a:lnTo>
                      <a:pt x="1098" y="533"/>
                    </a:lnTo>
                    <a:lnTo>
                      <a:pt x="1119" y="519"/>
                    </a:lnTo>
                    <a:lnTo>
                      <a:pt x="1133" y="504"/>
                    </a:lnTo>
                    <a:lnTo>
                      <a:pt x="1147" y="492"/>
                    </a:lnTo>
                    <a:lnTo>
                      <a:pt x="1157" y="480"/>
                    </a:lnTo>
                    <a:lnTo>
                      <a:pt x="1168" y="469"/>
                    </a:lnTo>
                    <a:lnTo>
                      <a:pt x="1180" y="460"/>
                    </a:lnTo>
                    <a:lnTo>
                      <a:pt x="1191" y="450"/>
                    </a:lnTo>
                    <a:lnTo>
                      <a:pt x="1207" y="440"/>
                    </a:lnTo>
                    <a:lnTo>
                      <a:pt x="1226" y="431"/>
                    </a:lnTo>
                    <a:lnTo>
                      <a:pt x="1250" y="421"/>
                    </a:lnTo>
                    <a:lnTo>
                      <a:pt x="1250" y="421"/>
                    </a:lnTo>
                    <a:lnTo>
                      <a:pt x="1266" y="416"/>
                    </a:lnTo>
                    <a:lnTo>
                      <a:pt x="1285" y="410"/>
                    </a:lnTo>
                    <a:lnTo>
                      <a:pt x="1309" y="404"/>
                    </a:lnTo>
                    <a:lnTo>
                      <a:pt x="1333" y="397"/>
                    </a:lnTo>
                    <a:lnTo>
                      <a:pt x="1359" y="391"/>
                    </a:lnTo>
                    <a:lnTo>
                      <a:pt x="1384" y="383"/>
                    </a:lnTo>
                    <a:lnTo>
                      <a:pt x="1408" y="376"/>
                    </a:lnTo>
                    <a:lnTo>
                      <a:pt x="1429" y="370"/>
                    </a:lnTo>
                    <a:lnTo>
                      <a:pt x="1447" y="365"/>
                    </a:lnTo>
                    <a:lnTo>
                      <a:pt x="1460" y="362"/>
                    </a:lnTo>
                    <a:lnTo>
                      <a:pt x="1460" y="362"/>
                    </a:lnTo>
                    <a:lnTo>
                      <a:pt x="1466" y="359"/>
                    </a:lnTo>
                    <a:lnTo>
                      <a:pt x="1469" y="354"/>
                    </a:lnTo>
                    <a:lnTo>
                      <a:pt x="1469" y="349"/>
                    </a:lnTo>
                    <a:lnTo>
                      <a:pt x="1466" y="344"/>
                    </a:lnTo>
                    <a:lnTo>
                      <a:pt x="1461" y="340"/>
                    </a:lnTo>
                    <a:lnTo>
                      <a:pt x="1455" y="335"/>
                    </a:lnTo>
                    <a:lnTo>
                      <a:pt x="1447" y="332"/>
                    </a:lnTo>
                    <a:lnTo>
                      <a:pt x="1437" y="327"/>
                    </a:lnTo>
                    <a:lnTo>
                      <a:pt x="1428" y="324"/>
                    </a:lnTo>
                    <a:lnTo>
                      <a:pt x="1420" y="322"/>
                    </a:lnTo>
                    <a:lnTo>
                      <a:pt x="1420" y="322"/>
                    </a:lnTo>
                    <a:lnTo>
                      <a:pt x="1405" y="320"/>
                    </a:lnTo>
                    <a:lnTo>
                      <a:pt x="1384" y="319"/>
                    </a:lnTo>
                    <a:lnTo>
                      <a:pt x="1356" y="317"/>
                    </a:lnTo>
                    <a:lnTo>
                      <a:pt x="1324" y="316"/>
                    </a:lnTo>
                    <a:lnTo>
                      <a:pt x="1288" y="314"/>
                    </a:lnTo>
                    <a:lnTo>
                      <a:pt x="1253" y="312"/>
                    </a:lnTo>
                    <a:lnTo>
                      <a:pt x="1218" y="311"/>
                    </a:lnTo>
                    <a:lnTo>
                      <a:pt x="1184" y="311"/>
                    </a:lnTo>
                    <a:lnTo>
                      <a:pt x="1157" y="309"/>
                    </a:lnTo>
                    <a:lnTo>
                      <a:pt x="1135" y="308"/>
                    </a:lnTo>
                    <a:lnTo>
                      <a:pt x="1135" y="308"/>
                    </a:lnTo>
                    <a:lnTo>
                      <a:pt x="1112" y="306"/>
                    </a:lnTo>
                    <a:lnTo>
                      <a:pt x="1082" y="306"/>
                    </a:lnTo>
                    <a:lnTo>
                      <a:pt x="1047" y="308"/>
                    </a:lnTo>
                    <a:lnTo>
                      <a:pt x="1005" y="308"/>
                    </a:lnTo>
                    <a:lnTo>
                      <a:pt x="963" y="309"/>
                    </a:lnTo>
                    <a:lnTo>
                      <a:pt x="919" y="309"/>
                    </a:lnTo>
                    <a:lnTo>
                      <a:pt x="875" y="308"/>
                    </a:lnTo>
                    <a:lnTo>
                      <a:pt x="835" y="304"/>
                    </a:lnTo>
                    <a:lnTo>
                      <a:pt x="800" y="300"/>
                    </a:lnTo>
                    <a:lnTo>
                      <a:pt x="771" y="292"/>
                    </a:lnTo>
                    <a:lnTo>
                      <a:pt x="771" y="292"/>
                    </a:lnTo>
                    <a:lnTo>
                      <a:pt x="746" y="282"/>
                    </a:lnTo>
                    <a:lnTo>
                      <a:pt x="720" y="268"/>
                    </a:lnTo>
                    <a:lnTo>
                      <a:pt x="695" y="252"/>
                    </a:lnTo>
                    <a:lnTo>
                      <a:pt x="669" y="234"/>
                    </a:lnTo>
                    <a:lnTo>
                      <a:pt x="643" y="216"/>
                    </a:lnTo>
                    <a:lnTo>
                      <a:pt x="618" y="199"/>
                    </a:lnTo>
                    <a:lnTo>
                      <a:pt x="592" y="183"/>
                    </a:lnTo>
                    <a:lnTo>
                      <a:pt x="565" y="170"/>
                    </a:lnTo>
                    <a:lnTo>
                      <a:pt x="539" y="162"/>
                    </a:lnTo>
                    <a:lnTo>
                      <a:pt x="512" y="156"/>
                    </a:lnTo>
                    <a:lnTo>
                      <a:pt x="512" y="156"/>
                    </a:lnTo>
                    <a:lnTo>
                      <a:pt x="488" y="151"/>
                    </a:lnTo>
                    <a:lnTo>
                      <a:pt x="456" y="141"/>
                    </a:lnTo>
                    <a:lnTo>
                      <a:pt x="419" y="128"/>
                    </a:lnTo>
                    <a:lnTo>
                      <a:pt x="381" y="112"/>
                    </a:lnTo>
                    <a:lnTo>
                      <a:pt x="342" y="95"/>
                    </a:lnTo>
                    <a:lnTo>
                      <a:pt x="304" y="79"/>
                    </a:lnTo>
                    <a:lnTo>
                      <a:pt x="269" y="64"/>
                    </a:lnTo>
                    <a:lnTo>
                      <a:pt x="240" y="53"/>
                    </a:lnTo>
                    <a:lnTo>
                      <a:pt x="218" y="47"/>
                    </a:lnTo>
                    <a:lnTo>
                      <a:pt x="205" y="45"/>
                    </a:lnTo>
                    <a:lnTo>
                      <a:pt x="205" y="45"/>
                    </a:lnTo>
                    <a:lnTo>
                      <a:pt x="195" y="45"/>
                    </a:lnTo>
                    <a:lnTo>
                      <a:pt x="178" y="44"/>
                    </a:lnTo>
                    <a:lnTo>
                      <a:pt x="154" y="39"/>
                    </a:lnTo>
                    <a:lnTo>
                      <a:pt x="125" y="32"/>
                    </a:lnTo>
                    <a:lnTo>
                      <a:pt x="96" y="24"/>
                    </a:lnTo>
                    <a:lnTo>
                      <a:pt x="67" y="18"/>
                    </a:lnTo>
                    <a:lnTo>
                      <a:pt x="40" y="10"/>
                    </a:lnTo>
                    <a:lnTo>
                      <a:pt x="19" y="5"/>
                    </a:lnTo>
                    <a:lnTo>
                      <a:pt x="5" y="0"/>
                    </a:lnTo>
                    <a:lnTo>
                      <a:pt x="0" y="0"/>
                    </a:lnTo>
                    <a:lnTo>
                      <a:pt x="0" y="1548"/>
                    </a:lnTo>
                    <a:lnTo>
                      <a:pt x="0" y="1552"/>
                    </a:lnTo>
                    <a:lnTo>
                      <a:pt x="0" y="1552"/>
                    </a:lnTo>
                    <a:close/>
                  </a:path>
                </a:pathLst>
              </a:custGeom>
              <a:solidFill>
                <a:srgbClr val="FFBF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89" name="Freeform 157"/>
              <p:cNvSpPr>
                <a:spLocks/>
              </p:cNvSpPr>
              <p:nvPr/>
            </p:nvSpPr>
            <p:spPr bwMode="auto">
              <a:xfrm>
                <a:off x="935" y="1371"/>
                <a:ext cx="735" cy="847"/>
              </a:xfrm>
              <a:custGeom>
                <a:avLst/>
                <a:gdLst>
                  <a:gd name="T0" fmla="*/ 43 w 1469"/>
                  <a:gd name="T1" fmla="*/ 1562 h 1693"/>
                  <a:gd name="T2" fmla="*/ 94 w 1469"/>
                  <a:gd name="T3" fmla="*/ 1565 h 1693"/>
                  <a:gd name="T4" fmla="*/ 138 w 1469"/>
                  <a:gd name="T5" fmla="*/ 1557 h 1693"/>
                  <a:gd name="T6" fmla="*/ 171 w 1469"/>
                  <a:gd name="T7" fmla="*/ 1549 h 1693"/>
                  <a:gd name="T8" fmla="*/ 232 w 1469"/>
                  <a:gd name="T9" fmla="*/ 1543 h 1693"/>
                  <a:gd name="T10" fmla="*/ 278 w 1469"/>
                  <a:gd name="T11" fmla="*/ 1548 h 1693"/>
                  <a:gd name="T12" fmla="*/ 326 w 1469"/>
                  <a:gd name="T13" fmla="*/ 1570 h 1693"/>
                  <a:gd name="T14" fmla="*/ 366 w 1469"/>
                  <a:gd name="T15" fmla="*/ 1594 h 1693"/>
                  <a:gd name="T16" fmla="*/ 415 w 1469"/>
                  <a:gd name="T17" fmla="*/ 1623 h 1693"/>
                  <a:gd name="T18" fmla="*/ 450 w 1469"/>
                  <a:gd name="T19" fmla="*/ 1645 h 1693"/>
                  <a:gd name="T20" fmla="*/ 475 w 1469"/>
                  <a:gd name="T21" fmla="*/ 1664 h 1693"/>
                  <a:gd name="T22" fmla="*/ 514 w 1469"/>
                  <a:gd name="T23" fmla="*/ 1687 h 1693"/>
                  <a:gd name="T24" fmla="*/ 560 w 1469"/>
                  <a:gd name="T25" fmla="*/ 1693 h 1693"/>
                  <a:gd name="T26" fmla="*/ 589 w 1469"/>
                  <a:gd name="T27" fmla="*/ 1685 h 1693"/>
                  <a:gd name="T28" fmla="*/ 595 w 1469"/>
                  <a:gd name="T29" fmla="*/ 1680 h 1693"/>
                  <a:gd name="T30" fmla="*/ 567 w 1469"/>
                  <a:gd name="T31" fmla="*/ 1610 h 1693"/>
                  <a:gd name="T32" fmla="*/ 528 w 1469"/>
                  <a:gd name="T33" fmla="*/ 1442 h 1693"/>
                  <a:gd name="T34" fmla="*/ 557 w 1469"/>
                  <a:gd name="T35" fmla="*/ 1232 h 1693"/>
                  <a:gd name="T36" fmla="*/ 623 w 1469"/>
                  <a:gd name="T37" fmla="*/ 1117 h 1693"/>
                  <a:gd name="T38" fmla="*/ 703 w 1469"/>
                  <a:gd name="T39" fmla="*/ 968 h 1693"/>
                  <a:gd name="T40" fmla="*/ 768 w 1469"/>
                  <a:gd name="T41" fmla="*/ 826 h 1693"/>
                  <a:gd name="T42" fmla="*/ 810 w 1469"/>
                  <a:gd name="T43" fmla="*/ 732 h 1693"/>
                  <a:gd name="T44" fmla="*/ 848 w 1469"/>
                  <a:gd name="T45" fmla="*/ 692 h 1693"/>
                  <a:gd name="T46" fmla="*/ 951 w 1469"/>
                  <a:gd name="T47" fmla="*/ 621 h 1693"/>
                  <a:gd name="T48" fmla="*/ 1055 w 1469"/>
                  <a:gd name="T49" fmla="*/ 559 h 1693"/>
                  <a:gd name="T50" fmla="*/ 1098 w 1469"/>
                  <a:gd name="T51" fmla="*/ 533 h 1693"/>
                  <a:gd name="T52" fmla="*/ 1147 w 1469"/>
                  <a:gd name="T53" fmla="*/ 492 h 1693"/>
                  <a:gd name="T54" fmla="*/ 1180 w 1469"/>
                  <a:gd name="T55" fmla="*/ 460 h 1693"/>
                  <a:gd name="T56" fmla="*/ 1226 w 1469"/>
                  <a:gd name="T57" fmla="*/ 431 h 1693"/>
                  <a:gd name="T58" fmla="*/ 1266 w 1469"/>
                  <a:gd name="T59" fmla="*/ 416 h 1693"/>
                  <a:gd name="T60" fmla="*/ 1333 w 1469"/>
                  <a:gd name="T61" fmla="*/ 397 h 1693"/>
                  <a:gd name="T62" fmla="*/ 1408 w 1469"/>
                  <a:gd name="T63" fmla="*/ 376 h 1693"/>
                  <a:gd name="T64" fmla="*/ 1460 w 1469"/>
                  <a:gd name="T65" fmla="*/ 362 h 1693"/>
                  <a:gd name="T66" fmla="*/ 1469 w 1469"/>
                  <a:gd name="T67" fmla="*/ 354 h 1693"/>
                  <a:gd name="T68" fmla="*/ 1461 w 1469"/>
                  <a:gd name="T69" fmla="*/ 340 h 1693"/>
                  <a:gd name="T70" fmla="*/ 1437 w 1469"/>
                  <a:gd name="T71" fmla="*/ 327 h 1693"/>
                  <a:gd name="T72" fmla="*/ 1420 w 1469"/>
                  <a:gd name="T73" fmla="*/ 322 h 1693"/>
                  <a:gd name="T74" fmla="*/ 1356 w 1469"/>
                  <a:gd name="T75" fmla="*/ 317 h 1693"/>
                  <a:gd name="T76" fmla="*/ 1253 w 1469"/>
                  <a:gd name="T77" fmla="*/ 312 h 1693"/>
                  <a:gd name="T78" fmla="*/ 1157 w 1469"/>
                  <a:gd name="T79" fmla="*/ 309 h 1693"/>
                  <a:gd name="T80" fmla="*/ 1112 w 1469"/>
                  <a:gd name="T81" fmla="*/ 306 h 1693"/>
                  <a:gd name="T82" fmla="*/ 1005 w 1469"/>
                  <a:gd name="T83" fmla="*/ 308 h 1693"/>
                  <a:gd name="T84" fmla="*/ 875 w 1469"/>
                  <a:gd name="T85" fmla="*/ 308 h 1693"/>
                  <a:gd name="T86" fmla="*/ 771 w 1469"/>
                  <a:gd name="T87" fmla="*/ 292 h 1693"/>
                  <a:gd name="T88" fmla="*/ 720 w 1469"/>
                  <a:gd name="T89" fmla="*/ 268 h 1693"/>
                  <a:gd name="T90" fmla="*/ 643 w 1469"/>
                  <a:gd name="T91" fmla="*/ 216 h 1693"/>
                  <a:gd name="T92" fmla="*/ 565 w 1469"/>
                  <a:gd name="T93" fmla="*/ 170 h 1693"/>
                  <a:gd name="T94" fmla="*/ 512 w 1469"/>
                  <a:gd name="T95" fmla="*/ 156 h 1693"/>
                  <a:gd name="T96" fmla="*/ 419 w 1469"/>
                  <a:gd name="T97" fmla="*/ 128 h 1693"/>
                  <a:gd name="T98" fmla="*/ 304 w 1469"/>
                  <a:gd name="T99" fmla="*/ 79 h 1693"/>
                  <a:gd name="T100" fmla="*/ 218 w 1469"/>
                  <a:gd name="T101" fmla="*/ 47 h 1693"/>
                  <a:gd name="T102" fmla="*/ 195 w 1469"/>
                  <a:gd name="T103" fmla="*/ 45 h 1693"/>
                  <a:gd name="T104" fmla="*/ 125 w 1469"/>
                  <a:gd name="T105" fmla="*/ 32 h 1693"/>
                  <a:gd name="T106" fmla="*/ 40 w 1469"/>
                  <a:gd name="T107" fmla="*/ 10 h 1693"/>
                  <a:gd name="T108" fmla="*/ 0 w 1469"/>
                  <a:gd name="T109" fmla="*/ 0 h 1693"/>
                  <a:gd name="T110" fmla="*/ 0 w 1469"/>
                  <a:gd name="T111" fmla="*/ 1552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69" h="1693">
                    <a:moveTo>
                      <a:pt x="0" y="1552"/>
                    </a:moveTo>
                    <a:lnTo>
                      <a:pt x="22" y="1559"/>
                    </a:lnTo>
                    <a:lnTo>
                      <a:pt x="43" y="1562"/>
                    </a:lnTo>
                    <a:lnTo>
                      <a:pt x="62" y="1565"/>
                    </a:lnTo>
                    <a:lnTo>
                      <a:pt x="78" y="1565"/>
                    </a:lnTo>
                    <a:lnTo>
                      <a:pt x="94" y="1565"/>
                    </a:lnTo>
                    <a:lnTo>
                      <a:pt x="109" y="1562"/>
                    </a:lnTo>
                    <a:lnTo>
                      <a:pt x="123" y="1560"/>
                    </a:lnTo>
                    <a:lnTo>
                      <a:pt x="138" y="1557"/>
                    </a:lnTo>
                    <a:lnTo>
                      <a:pt x="154" y="1554"/>
                    </a:lnTo>
                    <a:lnTo>
                      <a:pt x="171" y="1549"/>
                    </a:lnTo>
                    <a:lnTo>
                      <a:pt x="171" y="1549"/>
                    </a:lnTo>
                    <a:lnTo>
                      <a:pt x="194" y="1546"/>
                    </a:lnTo>
                    <a:lnTo>
                      <a:pt x="214" y="1544"/>
                    </a:lnTo>
                    <a:lnTo>
                      <a:pt x="232" y="1543"/>
                    </a:lnTo>
                    <a:lnTo>
                      <a:pt x="248" y="1543"/>
                    </a:lnTo>
                    <a:lnTo>
                      <a:pt x="264" y="1544"/>
                    </a:lnTo>
                    <a:lnTo>
                      <a:pt x="278" y="1548"/>
                    </a:lnTo>
                    <a:lnTo>
                      <a:pt x="293" y="1554"/>
                    </a:lnTo>
                    <a:lnTo>
                      <a:pt x="309" y="1560"/>
                    </a:lnTo>
                    <a:lnTo>
                      <a:pt x="326" y="1570"/>
                    </a:lnTo>
                    <a:lnTo>
                      <a:pt x="346" y="1581"/>
                    </a:lnTo>
                    <a:lnTo>
                      <a:pt x="346" y="1581"/>
                    </a:lnTo>
                    <a:lnTo>
                      <a:pt x="366" y="1594"/>
                    </a:lnTo>
                    <a:lnTo>
                      <a:pt x="384" y="1605"/>
                    </a:lnTo>
                    <a:lnTo>
                      <a:pt x="400" y="1615"/>
                    </a:lnTo>
                    <a:lnTo>
                      <a:pt x="415" y="1623"/>
                    </a:lnTo>
                    <a:lnTo>
                      <a:pt x="427" y="1631"/>
                    </a:lnTo>
                    <a:lnTo>
                      <a:pt x="439" y="1639"/>
                    </a:lnTo>
                    <a:lnTo>
                      <a:pt x="450" y="1645"/>
                    </a:lnTo>
                    <a:lnTo>
                      <a:pt x="459" y="1652"/>
                    </a:lnTo>
                    <a:lnTo>
                      <a:pt x="467" y="1658"/>
                    </a:lnTo>
                    <a:lnTo>
                      <a:pt x="475" y="1664"/>
                    </a:lnTo>
                    <a:lnTo>
                      <a:pt x="475" y="1664"/>
                    </a:lnTo>
                    <a:lnTo>
                      <a:pt x="495" y="1677"/>
                    </a:lnTo>
                    <a:lnTo>
                      <a:pt x="514" y="1687"/>
                    </a:lnTo>
                    <a:lnTo>
                      <a:pt x="530" y="1692"/>
                    </a:lnTo>
                    <a:lnTo>
                      <a:pt x="546" y="1693"/>
                    </a:lnTo>
                    <a:lnTo>
                      <a:pt x="560" y="1693"/>
                    </a:lnTo>
                    <a:lnTo>
                      <a:pt x="571" y="1692"/>
                    </a:lnTo>
                    <a:lnTo>
                      <a:pt x="583" y="1688"/>
                    </a:lnTo>
                    <a:lnTo>
                      <a:pt x="589" y="1685"/>
                    </a:lnTo>
                    <a:lnTo>
                      <a:pt x="594" y="1682"/>
                    </a:lnTo>
                    <a:lnTo>
                      <a:pt x="595" y="1680"/>
                    </a:lnTo>
                    <a:lnTo>
                      <a:pt x="595" y="1680"/>
                    </a:lnTo>
                    <a:lnTo>
                      <a:pt x="591" y="1671"/>
                    </a:lnTo>
                    <a:lnTo>
                      <a:pt x="581" y="1647"/>
                    </a:lnTo>
                    <a:lnTo>
                      <a:pt x="567" y="1610"/>
                    </a:lnTo>
                    <a:lnTo>
                      <a:pt x="551" y="1562"/>
                    </a:lnTo>
                    <a:lnTo>
                      <a:pt x="536" y="1506"/>
                    </a:lnTo>
                    <a:lnTo>
                      <a:pt x="528" y="1442"/>
                    </a:lnTo>
                    <a:lnTo>
                      <a:pt x="527" y="1375"/>
                    </a:lnTo>
                    <a:lnTo>
                      <a:pt x="536" y="1304"/>
                    </a:lnTo>
                    <a:lnTo>
                      <a:pt x="557" y="1232"/>
                    </a:lnTo>
                    <a:lnTo>
                      <a:pt x="595" y="1162"/>
                    </a:lnTo>
                    <a:lnTo>
                      <a:pt x="595" y="1162"/>
                    </a:lnTo>
                    <a:lnTo>
                      <a:pt x="623" y="1117"/>
                    </a:lnTo>
                    <a:lnTo>
                      <a:pt x="651" y="1069"/>
                    </a:lnTo>
                    <a:lnTo>
                      <a:pt x="677" y="1020"/>
                    </a:lnTo>
                    <a:lnTo>
                      <a:pt x="703" y="968"/>
                    </a:lnTo>
                    <a:lnTo>
                      <a:pt x="727" y="917"/>
                    </a:lnTo>
                    <a:lnTo>
                      <a:pt x="749" y="869"/>
                    </a:lnTo>
                    <a:lnTo>
                      <a:pt x="768" y="826"/>
                    </a:lnTo>
                    <a:lnTo>
                      <a:pt x="786" y="786"/>
                    </a:lnTo>
                    <a:lnTo>
                      <a:pt x="800" y="756"/>
                    </a:lnTo>
                    <a:lnTo>
                      <a:pt x="810" y="732"/>
                    </a:lnTo>
                    <a:lnTo>
                      <a:pt x="810" y="732"/>
                    </a:lnTo>
                    <a:lnTo>
                      <a:pt x="824" y="712"/>
                    </a:lnTo>
                    <a:lnTo>
                      <a:pt x="848" y="692"/>
                    </a:lnTo>
                    <a:lnTo>
                      <a:pt x="879" y="668"/>
                    </a:lnTo>
                    <a:lnTo>
                      <a:pt x="912" y="644"/>
                    </a:lnTo>
                    <a:lnTo>
                      <a:pt x="951" y="621"/>
                    </a:lnTo>
                    <a:lnTo>
                      <a:pt x="987" y="599"/>
                    </a:lnTo>
                    <a:lnTo>
                      <a:pt x="1024" y="576"/>
                    </a:lnTo>
                    <a:lnTo>
                      <a:pt x="1055" y="559"/>
                    </a:lnTo>
                    <a:lnTo>
                      <a:pt x="1080" y="544"/>
                    </a:lnTo>
                    <a:lnTo>
                      <a:pt x="1098" y="533"/>
                    </a:lnTo>
                    <a:lnTo>
                      <a:pt x="1098" y="533"/>
                    </a:lnTo>
                    <a:lnTo>
                      <a:pt x="1119" y="519"/>
                    </a:lnTo>
                    <a:lnTo>
                      <a:pt x="1133" y="504"/>
                    </a:lnTo>
                    <a:lnTo>
                      <a:pt x="1147" y="492"/>
                    </a:lnTo>
                    <a:lnTo>
                      <a:pt x="1157" y="480"/>
                    </a:lnTo>
                    <a:lnTo>
                      <a:pt x="1168" y="469"/>
                    </a:lnTo>
                    <a:lnTo>
                      <a:pt x="1180" y="460"/>
                    </a:lnTo>
                    <a:lnTo>
                      <a:pt x="1191" y="450"/>
                    </a:lnTo>
                    <a:lnTo>
                      <a:pt x="1207" y="440"/>
                    </a:lnTo>
                    <a:lnTo>
                      <a:pt x="1226" y="431"/>
                    </a:lnTo>
                    <a:lnTo>
                      <a:pt x="1250" y="421"/>
                    </a:lnTo>
                    <a:lnTo>
                      <a:pt x="1250" y="421"/>
                    </a:lnTo>
                    <a:lnTo>
                      <a:pt x="1266" y="416"/>
                    </a:lnTo>
                    <a:lnTo>
                      <a:pt x="1285" y="410"/>
                    </a:lnTo>
                    <a:lnTo>
                      <a:pt x="1309" y="404"/>
                    </a:lnTo>
                    <a:lnTo>
                      <a:pt x="1333" y="397"/>
                    </a:lnTo>
                    <a:lnTo>
                      <a:pt x="1359" y="391"/>
                    </a:lnTo>
                    <a:lnTo>
                      <a:pt x="1384" y="383"/>
                    </a:lnTo>
                    <a:lnTo>
                      <a:pt x="1408" y="376"/>
                    </a:lnTo>
                    <a:lnTo>
                      <a:pt x="1429" y="370"/>
                    </a:lnTo>
                    <a:lnTo>
                      <a:pt x="1447" y="365"/>
                    </a:lnTo>
                    <a:lnTo>
                      <a:pt x="1460" y="362"/>
                    </a:lnTo>
                    <a:lnTo>
                      <a:pt x="1460" y="362"/>
                    </a:lnTo>
                    <a:lnTo>
                      <a:pt x="1466" y="359"/>
                    </a:lnTo>
                    <a:lnTo>
                      <a:pt x="1469" y="354"/>
                    </a:lnTo>
                    <a:lnTo>
                      <a:pt x="1469" y="349"/>
                    </a:lnTo>
                    <a:lnTo>
                      <a:pt x="1466" y="344"/>
                    </a:lnTo>
                    <a:lnTo>
                      <a:pt x="1461" y="340"/>
                    </a:lnTo>
                    <a:lnTo>
                      <a:pt x="1455" y="335"/>
                    </a:lnTo>
                    <a:lnTo>
                      <a:pt x="1447" y="332"/>
                    </a:lnTo>
                    <a:lnTo>
                      <a:pt x="1437" y="327"/>
                    </a:lnTo>
                    <a:lnTo>
                      <a:pt x="1428" y="324"/>
                    </a:lnTo>
                    <a:lnTo>
                      <a:pt x="1420" y="322"/>
                    </a:lnTo>
                    <a:lnTo>
                      <a:pt x="1420" y="322"/>
                    </a:lnTo>
                    <a:lnTo>
                      <a:pt x="1405" y="320"/>
                    </a:lnTo>
                    <a:lnTo>
                      <a:pt x="1384" y="319"/>
                    </a:lnTo>
                    <a:lnTo>
                      <a:pt x="1356" y="317"/>
                    </a:lnTo>
                    <a:lnTo>
                      <a:pt x="1324" y="316"/>
                    </a:lnTo>
                    <a:lnTo>
                      <a:pt x="1288" y="314"/>
                    </a:lnTo>
                    <a:lnTo>
                      <a:pt x="1253" y="312"/>
                    </a:lnTo>
                    <a:lnTo>
                      <a:pt x="1218" y="311"/>
                    </a:lnTo>
                    <a:lnTo>
                      <a:pt x="1184" y="311"/>
                    </a:lnTo>
                    <a:lnTo>
                      <a:pt x="1157" y="309"/>
                    </a:lnTo>
                    <a:lnTo>
                      <a:pt x="1135" y="308"/>
                    </a:lnTo>
                    <a:lnTo>
                      <a:pt x="1135" y="308"/>
                    </a:lnTo>
                    <a:lnTo>
                      <a:pt x="1112" y="306"/>
                    </a:lnTo>
                    <a:lnTo>
                      <a:pt x="1082" y="306"/>
                    </a:lnTo>
                    <a:lnTo>
                      <a:pt x="1047" y="308"/>
                    </a:lnTo>
                    <a:lnTo>
                      <a:pt x="1005" y="308"/>
                    </a:lnTo>
                    <a:lnTo>
                      <a:pt x="963" y="309"/>
                    </a:lnTo>
                    <a:lnTo>
                      <a:pt x="919" y="309"/>
                    </a:lnTo>
                    <a:lnTo>
                      <a:pt x="875" y="308"/>
                    </a:lnTo>
                    <a:lnTo>
                      <a:pt x="835" y="304"/>
                    </a:lnTo>
                    <a:lnTo>
                      <a:pt x="800" y="300"/>
                    </a:lnTo>
                    <a:lnTo>
                      <a:pt x="771" y="292"/>
                    </a:lnTo>
                    <a:lnTo>
                      <a:pt x="771" y="292"/>
                    </a:lnTo>
                    <a:lnTo>
                      <a:pt x="746" y="282"/>
                    </a:lnTo>
                    <a:lnTo>
                      <a:pt x="720" y="268"/>
                    </a:lnTo>
                    <a:lnTo>
                      <a:pt x="695" y="252"/>
                    </a:lnTo>
                    <a:lnTo>
                      <a:pt x="669" y="234"/>
                    </a:lnTo>
                    <a:lnTo>
                      <a:pt x="643" y="216"/>
                    </a:lnTo>
                    <a:lnTo>
                      <a:pt x="618" y="199"/>
                    </a:lnTo>
                    <a:lnTo>
                      <a:pt x="592" y="183"/>
                    </a:lnTo>
                    <a:lnTo>
                      <a:pt x="565" y="170"/>
                    </a:lnTo>
                    <a:lnTo>
                      <a:pt x="539" y="162"/>
                    </a:lnTo>
                    <a:lnTo>
                      <a:pt x="512" y="156"/>
                    </a:lnTo>
                    <a:lnTo>
                      <a:pt x="512" y="156"/>
                    </a:lnTo>
                    <a:lnTo>
                      <a:pt x="488" y="151"/>
                    </a:lnTo>
                    <a:lnTo>
                      <a:pt x="456" y="141"/>
                    </a:lnTo>
                    <a:lnTo>
                      <a:pt x="419" y="128"/>
                    </a:lnTo>
                    <a:lnTo>
                      <a:pt x="381" y="112"/>
                    </a:lnTo>
                    <a:lnTo>
                      <a:pt x="342" y="95"/>
                    </a:lnTo>
                    <a:lnTo>
                      <a:pt x="304" y="79"/>
                    </a:lnTo>
                    <a:lnTo>
                      <a:pt x="269" y="64"/>
                    </a:lnTo>
                    <a:lnTo>
                      <a:pt x="240" y="53"/>
                    </a:lnTo>
                    <a:lnTo>
                      <a:pt x="218" y="47"/>
                    </a:lnTo>
                    <a:lnTo>
                      <a:pt x="205" y="45"/>
                    </a:lnTo>
                    <a:lnTo>
                      <a:pt x="205" y="45"/>
                    </a:lnTo>
                    <a:lnTo>
                      <a:pt x="195" y="45"/>
                    </a:lnTo>
                    <a:lnTo>
                      <a:pt x="178" y="44"/>
                    </a:lnTo>
                    <a:lnTo>
                      <a:pt x="154" y="39"/>
                    </a:lnTo>
                    <a:lnTo>
                      <a:pt x="125" y="32"/>
                    </a:lnTo>
                    <a:lnTo>
                      <a:pt x="96" y="24"/>
                    </a:lnTo>
                    <a:lnTo>
                      <a:pt x="67" y="18"/>
                    </a:lnTo>
                    <a:lnTo>
                      <a:pt x="40" y="10"/>
                    </a:lnTo>
                    <a:lnTo>
                      <a:pt x="19" y="5"/>
                    </a:lnTo>
                    <a:lnTo>
                      <a:pt x="5" y="0"/>
                    </a:lnTo>
                    <a:lnTo>
                      <a:pt x="0" y="0"/>
                    </a:lnTo>
                    <a:lnTo>
                      <a:pt x="0" y="1548"/>
                    </a:lnTo>
                    <a:lnTo>
                      <a:pt x="0" y="1552"/>
                    </a:lnTo>
                    <a:lnTo>
                      <a:pt x="0" y="1552"/>
                    </a:lnTo>
                  </a:path>
                </a:pathLst>
              </a:custGeom>
              <a:noFill/>
              <a:ln w="7938">
                <a:solidFill>
                  <a:srgbClr val="B2720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90" name="Freeform 158"/>
              <p:cNvSpPr>
                <a:spLocks/>
              </p:cNvSpPr>
              <p:nvPr/>
            </p:nvSpPr>
            <p:spPr bwMode="auto">
              <a:xfrm>
                <a:off x="3005" y="1905"/>
                <a:ext cx="642" cy="102"/>
              </a:xfrm>
              <a:custGeom>
                <a:avLst/>
                <a:gdLst>
                  <a:gd name="T0" fmla="*/ 1284 w 1284"/>
                  <a:gd name="T1" fmla="*/ 8 h 204"/>
                  <a:gd name="T2" fmla="*/ 1277 w 1284"/>
                  <a:gd name="T3" fmla="*/ 28 h 204"/>
                  <a:gd name="T4" fmla="*/ 1261 w 1284"/>
                  <a:gd name="T5" fmla="*/ 51 h 204"/>
                  <a:gd name="T6" fmla="*/ 1239 w 1284"/>
                  <a:gd name="T7" fmla="*/ 72 h 204"/>
                  <a:gd name="T8" fmla="*/ 1212 w 1284"/>
                  <a:gd name="T9" fmla="*/ 88 h 204"/>
                  <a:gd name="T10" fmla="*/ 1196 w 1284"/>
                  <a:gd name="T11" fmla="*/ 94 h 204"/>
                  <a:gd name="T12" fmla="*/ 1154 w 1284"/>
                  <a:gd name="T13" fmla="*/ 105 h 204"/>
                  <a:gd name="T14" fmla="*/ 1097 w 1284"/>
                  <a:gd name="T15" fmla="*/ 121 h 204"/>
                  <a:gd name="T16" fmla="*/ 1031 w 1284"/>
                  <a:gd name="T17" fmla="*/ 136 h 204"/>
                  <a:gd name="T18" fmla="*/ 962 w 1284"/>
                  <a:gd name="T19" fmla="*/ 145 h 204"/>
                  <a:gd name="T20" fmla="*/ 895 w 1284"/>
                  <a:gd name="T21" fmla="*/ 147 h 204"/>
                  <a:gd name="T22" fmla="*/ 893 w 1284"/>
                  <a:gd name="T23" fmla="*/ 147 h 204"/>
                  <a:gd name="T24" fmla="*/ 880 w 1284"/>
                  <a:gd name="T25" fmla="*/ 147 h 204"/>
                  <a:gd name="T26" fmla="*/ 860 w 1284"/>
                  <a:gd name="T27" fmla="*/ 153 h 204"/>
                  <a:gd name="T28" fmla="*/ 836 w 1284"/>
                  <a:gd name="T29" fmla="*/ 166 h 204"/>
                  <a:gd name="T30" fmla="*/ 810 w 1284"/>
                  <a:gd name="T31" fmla="*/ 188 h 204"/>
                  <a:gd name="T32" fmla="*/ 797 w 1284"/>
                  <a:gd name="T33" fmla="*/ 204 h 204"/>
                  <a:gd name="T34" fmla="*/ 775 w 1284"/>
                  <a:gd name="T35" fmla="*/ 201 h 204"/>
                  <a:gd name="T36" fmla="*/ 720 w 1284"/>
                  <a:gd name="T37" fmla="*/ 195 h 204"/>
                  <a:gd name="T38" fmla="*/ 652 w 1284"/>
                  <a:gd name="T39" fmla="*/ 187 h 204"/>
                  <a:gd name="T40" fmla="*/ 586 w 1284"/>
                  <a:gd name="T41" fmla="*/ 182 h 204"/>
                  <a:gd name="T42" fmla="*/ 543 w 1284"/>
                  <a:gd name="T43" fmla="*/ 182 h 204"/>
                  <a:gd name="T44" fmla="*/ 525 w 1284"/>
                  <a:gd name="T45" fmla="*/ 185 h 204"/>
                  <a:gd name="T46" fmla="*/ 472 w 1284"/>
                  <a:gd name="T47" fmla="*/ 190 h 204"/>
                  <a:gd name="T48" fmla="*/ 404 w 1284"/>
                  <a:gd name="T49" fmla="*/ 195 h 204"/>
                  <a:gd name="T50" fmla="*/ 328 w 1284"/>
                  <a:gd name="T51" fmla="*/ 196 h 204"/>
                  <a:gd name="T52" fmla="*/ 260 w 1284"/>
                  <a:gd name="T53" fmla="*/ 193 h 204"/>
                  <a:gd name="T54" fmla="*/ 229 w 1284"/>
                  <a:gd name="T55" fmla="*/ 190 h 204"/>
                  <a:gd name="T56" fmla="*/ 175 w 1284"/>
                  <a:gd name="T57" fmla="*/ 182 h 204"/>
                  <a:gd name="T58" fmla="*/ 123 w 1284"/>
                  <a:gd name="T59" fmla="*/ 172 h 204"/>
                  <a:gd name="T60" fmla="*/ 77 w 1284"/>
                  <a:gd name="T61" fmla="*/ 160 h 204"/>
                  <a:gd name="T62" fmla="*/ 35 w 1284"/>
                  <a:gd name="T63" fmla="*/ 140 h 204"/>
                  <a:gd name="T64" fmla="*/ 0 w 1284"/>
                  <a:gd name="T65" fmla="*/ 113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84" h="204">
                    <a:moveTo>
                      <a:pt x="1282" y="0"/>
                    </a:moveTo>
                    <a:lnTo>
                      <a:pt x="1284" y="8"/>
                    </a:lnTo>
                    <a:lnTo>
                      <a:pt x="1282" y="17"/>
                    </a:lnTo>
                    <a:lnTo>
                      <a:pt x="1277" y="28"/>
                    </a:lnTo>
                    <a:lnTo>
                      <a:pt x="1271" y="40"/>
                    </a:lnTo>
                    <a:lnTo>
                      <a:pt x="1261" y="51"/>
                    </a:lnTo>
                    <a:lnTo>
                      <a:pt x="1252" y="62"/>
                    </a:lnTo>
                    <a:lnTo>
                      <a:pt x="1239" y="72"/>
                    </a:lnTo>
                    <a:lnTo>
                      <a:pt x="1226" y="81"/>
                    </a:lnTo>
                    <a:lnTo>
                      <a:pt x="1212" y="88"/>
                    </a:lnTo>
                    <a:lnTo>
                      <a:pt x="1196" y="94"/>
                    </a:lnTo>
                    <a:lnTo>
                      <a:pt x="1196" y="94"/>
                    </a:lnTo>
                    <a:lnTo>
                      <a:pt x="1177" y="99"/>
                    </a:lnTo>
                    <a:lnTo>
                      <a:pt x="1154" y="105"/>
                    </a:lnTo>
                    <a:lnTo>
                      <a:pt x="1127" y="113"/>
                    </a:lnTo>
                    <a:lnTo>
                      <a:pt x="1097" y="121"/>
                    </a:lnTo>
                    <a:lnTo>
                      <a:pt x="1065" y="129"/>
                    </a:lnTo>
                    <a:lnTo>
                      <a:pt x="1031" y="136"/>
                    </a:lnTo>
                    <a:lnTo>
                      <a:pt x="996" y="142"/>
                    </a:lnTo>
                    <a:lnTo>
                      <a:pt x="962" y="145"/>
                    </a:lnTo>
                    <a:lnTo>
                      <a:pt x="927" y="148"/>
                    </a:lnTo>
                    <a:lnTo>
                      <a:pt x="895" y="147"/>
                    </a:lnTo>
                    <a:lnTo>
                      <a:pt x="895" y="147"/>
                    </a:lnTo>
                    <a:lnTo>
                      <a:pt x="893" y="147"/>
                    </a:lnTo>
                    <a:lnTo>
                      <a:pt x="888" y="147"/>
                    </a:lnTo>
                    <a:lnTo>
                      <a:pt x="880" y="147"/>
                    </a:lnTo>
                    <a:lnTo>
                      <a:pt x="871" y="150"/>
                    </a:lnTo>
                    <a:lnTo>
                      <a:pt x="860" y="153"/>
                    </a:lnTo>
                    <a:lnTo>
                      <a:pt x="848" y="158"/>
                    </a:lnTo>
                    <a:lnTo>
                      <a:pt x="836" y="166"/>
                    </a:lnTo>
                    <a:lnTo>
                      <a:pt x="821" y="176"/>
                    </a:lnTo>
                    <a:lnTo>
                      <a:pt x="810" y="188"/>
                    </a:lnTo>
                    <a:lnTo>
                      <a:pt x="797" y="204"/>
                    </a:lnTo>
                    <a:lnTo>
                      <a:pt x="797" y="204"/>
                    </a:lnTo>
                    <a:lnTo>
                      <a:pt x="792" y="203"/>
                    </a:lnTo>
                    <a:lnTo>
                      <a:pt x="775" y="201"/>
                    </a:lnTo>
                    <a:lnTo>
                      <a:pt x="751" y="198"/>
                    </a:lnTo>
                    <a:lnTo>
                      <a:pt x="720" y="195"/>
                    </a:lnTo>
                    <a:lnTo>
                      <a:pt x="687" y="192"/>
                    </a:lnTo>
                    <a:lnTo>
                      <a:pt x="652" y="187"/>
                    </a:lnTo>
                    <a:lnTo>
                      <a:pt x="618" y="185"/>
                    </a:lnTo>
                    <a:lnTo>
                      <a:pt x="586" y="182"/>
                    </a:lnTo>
                    <a:lnTo>
                      <a:pt x="560" y="182"/>
                    </a:lnTo>
                    <a:lnTo>
                      <a:pt x="543" y="182"/>
                    </a:lnTo>
                    <a:lnTo>
                      <a:pt x="543" y="182"/>
                    </a:lnTo>
                    <a:lnTo>
                      <a:pt x="525" y="185"/>
                    </a:lnTo>
                    <a:lnTo>
                      <a:pt x="501" y="187"/>
                    </a:lnTo>
                    <a:lnTo>
                      <a:pt x="472" y="190"/>
                    </a:lnTo>
                    <a:lnTo>
                      <a:pt x="439" y="192"/>
                    </a:lnTo>
                    <a:lnTo>
                      <a:pt x="404" y="195"/>
                    </a:lnTo>
                    <a:lnTo>
                      <a:pt x="365" y="195"/>
                    </a:lnTo>
                    <a:lnTo>
                      <a:pt x="328" y="196"/>
                    </a:lnTo>
                    <a:lnTo>
                      <a:pt x="293" y="195"/>
                    </a:lnTo>
                    <a:lnTo>
                      <a:pt x="260" y="193"/>
                    </a:lnTo>
                    <a:lnTo>
                      <a:pt x="229" y="190"/>
                    </a:lnTo>
                    <a:lnTo>
                      <a:pt x="229" y="190"/>
                    </a:lnTo>
                    <a:lnTo>
                      <a:pt x="202" y="185"/>
                    </a:lnTo>
                    <a:lnTo>
                      <a:pt x="175" y="182"/>
                    </a:lnTo>
                    <a:lnTo>
                      <a:pt x="149" y="177"/>
                    </a:lnTo>
                    <a:lnTo>
                      <a:pt x="123" y="172"/>
                    </a:lnTo>
                    <a:lnTo>
                      <a:pt x="99" y="166"/>
                    </a:lnTo>
                    <a:lnTo>
                      <a:pt x="77" y="160"/>
                    </a:lnTo>
                    <a:lnTo>
                      <a:pt x="55" y="150"/>
                    </a:lnTo>
                    <a:lnTo>
                      <a:pt x="35" y="140"/>
                    </a:lnTo>
                    <a:lnTo>
                      <a:pt x="16" y="128"/>
                    </a:lnTo>
                    <a:lnTo>
                      <a:pt x="0" y="113"/>
                    </a:lnTo>
                  </a:path>
                </a:pathLst>
              </a:custGeom>
              <a:noFill/>
              <a:ln w="7938">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91" name="Freeform 159"/>
              <p:cNvSpPr>
                <a:spLocks/>
              </p:cNvSpPr>
              <p:nvPr/>
            </p:nvSpPr>
            <p:spPr bwMode="auto">
              <a:xfrm>
                <a:off x="3338" y="1818"/>
                <a:ext cx="14" cy="17"/>
              </a:xfrm>
              <a:custGeom>
                <a:avLst/>
                <a:gdLst>
                  <a:gd name="T0" fmla="*/ 13 w 27"/>
                  <a:gd name="T1" fmla="*/ 35 h 35"/>
                  <a:gd name="T2" fmla="*/ 14 w 27"/>
                  <a:gd name="T3" fmla="*/ 35 h 35"/>
                  <a:gd name="T4" fmla="*/ 16 w 27"/>
                  <a:gd name="T5" fmla="*/ 35 h 35"/>
                  <a:gd name="T6" fmla="*/ 19 w 27"/>
                  <a:gd name="T7" fmla="*/ 34 h 35"/>
                  <a:gd name="T8" fmla="*/ 21 w 27"/>
                  <a:gd name="T9" fmla="*/ 34 h 35"/>
                  <a:gd name="T10" fmla="*/ 22 w 27"/>
                  <a:gd name="T11" fmla="*/ 32 h 35"/>
                  <a:gd name="T12" fmla="*/ 24 w 27"/>
                  <a:gd name="T13" fmla="*/ 29 h 35"/>
                  <a:gd name="T14" fmla="*/ 26 w 27"/>
                  <a:gd name="T15" fmla="*/ 27 h 35"/>
                  <a:gd name="T16" fmla="*/ 26 w 27"/>
                  <a:gd name="T17" fmla="*/ 24 h 35"/>
                  <a:gd name="T18" fmla="*/ 27 w 27"/>
                  <a:gd name="T19" fmla="*/ 23 h 35"/>
                  <a:gd name="T20" fmla="*/ 27 w 27"/>
                  <a:gd name="T21" fmla="*/ 19 h 35"/>
                  <a:gd name="T22" fmla="*/ 27 w 27"/>
                  <a:gd name="T23" fmla="*/ 19 h 35"/>
                  <a:gd name="T24" fmla="*/ 27 w 27"/>
                  <a:gd name="T25" fmla="*/ 16 h 35"/>
                  <a:gd name="T26" fmla="*/ 27 w 27"/>
                  <a:gd name="T27" fmla="*/ 13 h 35"/>
                  <a:gd name="T28" fmla="*/ 27 w 27"/>
                  <a:gd name="T29" fmla="*/ 11 h 35"/>
                  <a:gd name="T30" fmla="*/ 26 w 27"/>
                  <a:gd name="T31" fmla="*/ 8 h 35"/>
                  <a:gd name="T32" fmla="*/ 24 w 27"/>
                  <a:gd name="T33" fmla="*/ 7 h 35"/>
                  <a:gd name="T34" fmla="*/ 22 w 27"/>
                  <a:gd name="T35" fmla="*/ 5 h 35"/>
                  <a:gd name="T36" fmla="*/ 21 w 27"/>
                  <a:gd name="T37" fmla="*/ 3 h 35"/>
                  <a:gd name="T38" fmla="*/ 19 w 27"/>
                  <a:gd name="T39" fmla="*/ 2 h 35"/>
                  <a:gd name="T40" fmla="*/ 18 w 27"/>
                  <a:gd name="T41" fmla="*/ 2 h 35"/>
                  <a:gd name="T42" fmla="*/ 14 w 27"/>
                  <a:gd name="T43" fmla="*/ 0 h 35"/>
                  <a:gd name="T44" fmla="*/ 14 w 27"/>
                  <a:gd name="T45" fmla="*/ 0 h 35"/>
                  <a:gd name="T46" fmla="*/ 13 w 27"/>
                  <a:gd name="T47" fmla="*/ 0 h 35"/>
                  <a:gd name="T48" fmla="*/ 10 w 27"/>
                  <a:gd name="T49" fmla="*/ 2 h 35"/>
                  <a:gd name="T50" fmla="*/ 8 w 27"/>
                  <a:gd name="T51" fmla="*/ 2 h 35"/>
                  <a:gd name="T52" fmla="*/ 6 w 27"/>
                  <a:gd name="T53" fmla="*/ 3 h 35"/>
                  <a:gd name="T54" fmla="*/ 5 w 27"/>
                  <a:gd name="T55" fmla="*/ 5 h 35"/>
                  <a:gd name="T56" fmla="*/ 3 w 27"/>
                  <a:gd name="T57" fmla="*/ 7 h 35"/>
                  <a:gd name="T58" fmla="*/ 2 w 27"/>
                  <a:gd name="T59" fmla="*/ 10 h 35"/>
                  <a:gd name="T60" fmla="*/ 0 w 27"/>
                  <a:gd name="T61" fmla="*/ 11 h 35"/>
                  <a:gd name="T62" fmla="*/ 0 w 27"/>
                  <a:gd name="T63" fmla="*/ 15 h 35"/>
                  <a:gd name="T64" fmla="*/ 0 w 27"/>
                  <a:gd name="T65" fmla="*/ 18 h 35"/>
                  <a:gd name="T66" fmla="*/ 0 w 27"/>
                  <a:gd name="T67" fmla="*/ 18 h 35"/>
                  <a:gd name="T68" fmla="*/ 0 w 27"/>
                  <a:gd name="T69" fmla="*/ 19 h 35"/>
                  <a:gd name="T70" fmla="*/ 0 w 27"/>
                  <a:gd name="T71" fmla="*/ 23 h 35"/>
                  <a:gd name="T72" fmla="*/ 0 w 27"/>
                  <a:gd name="T73" fmla="*/ 26 h 35"/>
                  <a:gd name="T74" fmla="*/ 2 w 27"/>
                  <a:gd name="T75" fmla="*/ 27 h 35"/>
                  <a:gd name="T76" fmla="*/ 3 w 27"/>
                  <a:gd name="T77" fmla="*/ 31 h 35"/>
                  <a:gd name="T78" fmla="*/ 5 w 27"/>
                  <a:gd name="T79" fmla="*/ 32 h 35"/>
                  <a:gd name="T80" fmla="*/ 6 w 27"/>
                  <a:gd name="T81" fmla="*/ 34 h 35"/>
                  <a:gd name="T82" fmla="*/ 8 w 27"/>
                  <a:gd name="T83" fmla="*/ 35 h 35"/>
                  <a:gd name="T84" fmla="*/ 10 w 27"/>
                  <a:gd name="T85" fmla="*/ 35 h 35"/>
                  <a:gd name="T86" fmla="*/ 13 w 27"/>
                  <a:gd name="T87" fmla="*/ 35 h 35"/>
                  <a:gd name="T88" fmla="*/ 13 w 27"/>
                  <a:gd name="T8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 h="35">
                    <a:moveTo>
                      <a:pt x="13" y="35"/>
                    </a:moveTo>
                    <a:lnTo>
                      <a:pt x="14" y="35"/>
                    </a:lnTo>
                    <a:lnTo>
                      <a:pt x="16" y="35"/>
                    </a:lnTo>
                    <a:lnTo>
                      <a:pt x="19" y="34"/>
                    </a:lnTo>
                    <a:lnTo>
                      <a:pt x="21" y="34"/>
                    </a:lnTo>
                    <a:lnTo>
                      <a:pt x="22" y="32"/>
                    </a:lnTo>
                    <a:lnTo>
                      <a:pt x="24" y="29"/>
                    </a:lnTo>
                    <a:lnTo>
                      <a:pt x="26" y="27"/>
                    </a:lnTo>
                    <a:lnTo>
                      <a:pt x="26" y="24"/>
                    </a:lnTo>
                    <a:lnTo>
                      <a:pt x="27" y="23"/>
                    </a:lnTo>
                    <a:lnTo>
                      <a:pt x="27" y="19"/>
                    </a:lnTo>
                    <a:lnTo>
                      <a:pt x="27" y="19"/>
                    </a:lnTo>
                    <a:lnTo>
                      <a:pt x="27" y="16"/>
                    </a:lnTo>
                    <a:lnTo>
                      <a:pt x="27" y="13"/>
                    </a:lnTo>
                    <a:lnTo>
                      <a:pt x="27" y="11"/>
                    </a:lnTo>
                    <a:lnTo>
                      <a:pt x="26" y="8"/>
                    </a:lnTo>
                    <a:lnTo>
                      <a:pt x="24" y="7"/>
                    </a:lnTo>
                    <a:lnTo>
                      <a:pt x="22" y="5"/>
                    </a:lnTo>
                    <a:lnTo>
                      <a:pt x="21" y="3"/>
                    </a:lnTo>
                    <a:lnTo>
                      <a:pt x="19" y="2"/>
                    </a:lnTo>
                    <a:lnTo>
                      <a:pt x="18" y="2"/>
                    </a:lnTo>
                    <a:lnTo>
                      <a:pt x="14" y="0"/>
                    </a:lnTo>
                    <a:lnTo>
                      <a:pt x="14" y="0"/>
                    </a:lnTo>
                    <a:lnTo>
                      <a:pt x="13" y="0"/>
                    </a:lnTo>
                    <a:lnTo>
                      <a:pt x="10" y="2"/>
                    </a:lnTo>
                    <a:lnTo>
                      <a:pt x="8" y="2"/>
                    </a:lnTo>
                    <a:lnTo>
                      <a:pt x="6" y="3"/>
                    </a:lnTo>
                    <a:lnTo>
                      <a:pt x="5" y="5"/>
                    </a:lnTo>
                    <a:lnTo>
                      <a:pt x="3" y="7"/>
                    </a:lnTo>
                    <a:lnTo>
                      <a:pt x="2" y="10"/>
                    </a:lnTo>
                    <a:lnTo>
                      <a:pt x="0" y="11"/>
                    </a:lnTo>
                    <a:lnTo>
                      <a:pt x="0" y="15"/>
                    </a:lnTo>
                    <a:lnTo>
                      <a:pt x="0" y="18"/>
                    </a:lnTo>
                    <a:lnTo>
                      <a:pt x="0" y="18"/>
                    </a:lnTo>
                    <a:lnTo>
                      <a:pt x="0" y="19"/>
                    </a:lnTo>
                    <a:lnTo>
                      <a:pt x="0" y="23"/>
                    </a:lnTo>
                    <a:lnTo>
                      <a:pt x="0" y="26"/>
                    </a:lnTo>
                    <a:lnTo>
                      <a:pt x="2" y="27"/>
                    </a:lnTo>
                    <a:lnTo>
                      <a:pt x="3" y="31"/>
                    </a:lnTo>
                    <a:lnTo>
                      <a:pt x="5" y="32"/>
                    </a:lnTo>
                    <a:lnTo>
                      <a:pt x="6" y="34"/>
                    </a:lnTo>
                    <a:lnTo>
                      <a:pt x="8" y="35"/>
                    </a:lnTo>
                    <a:lnTo>
                      <a:pt x="10" y="35"/>
                    </a:lnTo>
                    <a:lnTo>
                      <a:pt x="13" y="35"/>
                    </a:lnTo>
                    <a:lnTo>
                      <a:pt x="13" y="35"/>
                    </a:lnTo>
                  </a:path>
                </a:pathLst>
              </a:custGeom>
              <a:noFill/>
              <a:ln w="7938">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92" name="Freeform 160"/>
              <p:cNvSpPr>
                <a:spLocks/>
              </p:cNvSpPr>
              <p:nvPr/>
            </p:nvSpPr>
            <p:spPr bwMode="auto">
              <a:xfrm>
                <a:off x="3367" y="1841"/>
                <a:ext cx="13" cy="17"/>
              </a:xfrm>
              <a:custGeom>
                <a:avLst/>
                <a:gdLst>
                  <a:gd name="T0" fmla="*/ 12 w 27"/>
                  <a:gd name="T1" fmla="*/ 35 h 35"/>
                  <a:gd name="T2" fmla="*/ 14 w 27"/>
                  <a:gd name="T3" fmla="*/ 35 h 35"/>
                  <a:gd name="T4" fmla="*/ 17 w 27"/>
                  <a:gd name="T5" fmla="*/ 33 h 35"/>
                  <a:gd name="T6" fmla="*/ 19 w 27"/>
                  <a:gd name="T7" fmla="*/ 33 h 35"/>
                  <a:gd name="T8" fmla="*/ 20 w 27"/>
                  <a:gd name="T9" fmla="*/ 32 h 35"/>
                  <a:gd name="T10" fmla="*/ 22 w 27"/>
                  <a:gd name="T11" fmla="*/ 30 h 35"/>
                  <a:gd name="T12" fmla="*/ 24 w 27"/>
                  <a:gd name="T13" fmla="*/ 28 h 35"/>
                  <a:gd name="T14" fmla="*/ 25 w 27"/>
                  <a:gd name="T15" fmla="*/ 25 h 35"/>
                  <a:gd name="T16" fmla="*/ 27 w 27"/>
                  <a:gd name="T17" fmla="*/ 24 h 35"/>
                  <a:gd name="T18" fmla="*/ 27 w 27"/>
                  <a:gd name="T19" fmla="*/ 20 h 35"/>
                  <a:gd name="T20" fmla="*/ 27 w 27"/>
                  <a:gd name="T21" fmla="*/ 17 h 35"/>
                  <a:gd name="T22" fmla="*/ 27 w 27"/>
                  <a:gd name="T23" fmla="*/ 17 h 35"/>
                  <a:gd name="T24" fmla="*/ 27 w 27"/>
                  <a:gd name="T25" fmla="*/ 16 h 35"/>
                  <a:gd name="T26" fmla="*/ 27 w 27"/>
                  <a:gd name="T27" fmla="*/ 12 h 35"/>
                  <a:gd name="T28" fmla="*/ 27 w 27"/>
                  <a:gd name="T29" fmla="*/ 9 h 35"/>
                  <a:gd name="T30" fmla="*/ 25 w 27"/>
                  <a:gd name="T31" fmla="*/ 8 h 35"/>
                  <a:gd name="T32" fmla="*/ 24 w 27"/>
                  <a:gd name="T33" fmla="*/ 4 h 35"/>
                  <a:gd name="T34" fmla="*/ 22 w 27"/>
                  <a:gd name="T35" fmla="*/ 3 h 35"/>
                  <a:gd name="T36" fmla="*/ 20 w 27"/>
                  <a:gd name="T37" fmla="*/ 1 h 35"/>
                  <a:gd name="T38" fmla="*/ 19 w 27"/>
                  <a:gd name="T39" fmla="*/ 1 h 35"/>
                  <a:gd name="T40" fmla="*/ 17 w 27"/>
                  <a:gd name="T41" fmla="*/ 0 h 35"/>
                  <a:gd name="T42" fmla="*/ 14 w 27"/>
                  <a:gd name="T43" fmla="*/ 0 h 35"/>
                  <a:gd name="T44" fmla="*/ 14 w 27"/>
                  <a:gd name="T45" fmla="*/ 0 h 35"/>
                  <a:gd name="T46" fmla="*/ 12 w 27"/>
                  <a:gd name="T47" fmla="*/ 0 h 35"/>
                  <a:gd name="T48" fmla="*/ 9 w 27"/>
                  <a:gd name="T49" fmla="*/ 0 h 35"/>
                  <a:gd name="T50" fmla="*/ 8 w 27"/>
                  <a:gd name="T51" fmla="*/ 1 h 35"/>
                  <a:gd name="T52" fmla="*/ 6 w 27"/>
                  <a:gd name="T53" fmla="*/ 1 h 35"/>
                  <a:gd name="T54" fmla="*/ 4 w 27"/>
                  <a:gd name="T55" fmla="*/ 4 h 35"/>
                  <a:gd name="T56" fmla="*/ 3 w 27"/>
                  <a:gd name="T57" fmla="*/ 6 h 35"/>
                  <a:gd name="T58" fmla="*/ 1 w 27"/>
                  <a:gd name="T59" fmla="*/ 8 h 35"/>
                  <a:gd name="T60" fmla="*/ 0 w 27"/>
                  <a:gd name="T61" fmla="*/ 11 h 35"/>
                  <a:gd name="T62" fmla="*/ 0 w 27"/>
                  <a:gd name="T63" fmla="*/ 12 h 35"/>
                  <a:gd name="T64" fmla="*/ 0 w 27"/>
                  <a:gd name="T65" fmla="*/ 16 h 35"/>
                  <a:gd name="T66" fmla="*/ 0 w 27"/>
                  <a:gd name="T67" fmla="*/ 16 h 35"/>
                  <a:gd name="T68" fmla="*/ 0 w 27"/>
                  <a:gd name="T69" fmla="*/ 19 h 35"/>
                  <a:gd name="T70" fmla="*/ 0 w 27"/>
                  <a:gd name="T71" fmla="*/ 22 h 35"/>
                  <a:gd name="T72" fmla="*/ 0 w 27"/>
                  <a:gd name="T73" fmla="*/ 24 h 35"/>
                  <a:gd name="T74" fmla="*/ 1 w 27"/>
                  <a:gd name="T75" fmla="*/ 27 h 35"/>
                  <a:gd name="T76" fmla="*/ 3 w 27"/>
                  <a:gd name="T77" fmla="*/ 28 h 35"/>
                  <a:gd name="T78" fmla="*/ 4 w 27"/>
                  <a:gd name="T79" fmla="*/ 30 h 35"/>
                  <a:gd name="T80" fmla="*/ 6 w 27"/>
                  <a:gd name="T81" fmla="*/ 32 h 35"/>
                  <a:gd name="T82" fmla="*/ 8 w 27"/>
                  <a:gd name="T83" fmla="*/ 33 h 35"/>
                  <a:gd name="T84" fmla="*/ 9 w 27"/>
                  <a:gd name="T85" fmla="*/ 33 h 35"/>
                  <a:gd name="T86" fmla="*/ 12 w 27"/>
                  <a:gd name="T87" fmla="*/ 35 h 35"/>
                  <a:gd name="T88" fmla="*/ 12 w 27"/>
                  <a:gd name="T8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 h="35">
                    <a:moveTo>
                      <a:pt x="12" y="35"/>
                    </a:moveTo>
                    <a:lnTo>
                      <a:pt x="14" y="35"/>
                    </a:lnTo>
                    <a:lnTo>
                      <a:pt x="17" y="33"/>
                    </a:lnTo>
                    <a:lnTo>
                      <a:pt x="19" y="33"/>
                    </a:lnTo>
                    <a:lnTo>
                      <a:pt x="20" y="32"/>
                    </a:lnTo>
                    <a:lnTo>
                      <a:pt x="22" y="30"/>
                    </a:lnTo>
                    <a:lnTo>
                      <a:pt x="24" y="28"/>
                    </a:lnTo>
                    <a:lnTo>
                      <a:pt x="25" y="25"/>
                    </a:lnTo>
                    <a:lnTo>
                      <a:pt x="27" y="24"/>
                    </a:lnTo>
                    <a:lnTo>
                      <a:pt x="27" y="20"/>
                    </a:lnTo>
                    <a:lnTo>
                      <a:pt x="27" y="17"/>
                    </a:lnTo>
                    <a:lnTo>
                      <a:pt x="27" y="17"/>
                    </a:lnTo>
                    <a:lnTo>
                      <a:pt x="27" y="16"/>
                    </a:lnTo>
                    <a:lnTo>
                      <a:pt x="27" y="12"/>
                    </a:lnTo>
                    <a:lnTo>
                      <a:pt x="27" y="9"/>
                    </a:lnTo>
                    <a:lnTo>
                      <a:pt x="25" y="8"/>
                    </a:lnTo>
                    <a:lnTo>
                      <a:pt x="24" y="4"/>
                    </a:lnTo>
                    <a:lnTo>
                      <a:pt x="22" y="3"/>
                    </a:lnTo>
                    <a:lnTo>
                      <a:pt x="20" y="1"/>
                    </a:lnTo>
                    <a:lnTo>
                      <a:pt x="19" y="1"/>
                    </a:lnTo>
                    <a:lnTo>
                      <a:pt x="17" y="0"/>
                    </a:lnTo>
                    <a:lnTo>
                      <a:pt x="14" y="0"/>
                    </a:lnTo>
                    <a:lnTo>
                      <a:pt x="14" y="0"/>
                    </a:lnTo>
                    <a:lnTo>
                      <a:pt x="12" y="0"/>
                    </a:lnTo>
                    <a:lnTo>
                      <a:pt x="9" y="0"/>
                    </a:lnTo>
                    <a:lnTo>
                      <a:pt x="8" y="1"/>
                    </a:lnTo>
                    <a:lnTo>
                      <a:pt x="6" y="1"/>
                    </a:lnTo>
                    <a:lnTo>
                      <a:pt x="4" y="4"/>
                    </a:lnTo>
                    <a:lnTo>
                      <a:pt x="3" y="6"/>
                    </a:lnTo>
                    <a:lnTo>
                      <a:pt x="1" y="8"/>
                    </a:lnTo>
                    <a:lnTo>
                      <a:pt x="0" y="11"/>
                    </a:lnTo>
                    <a:lnTo>
                      <a:pt x="0" y="12"/>
                    </a:lnTo>
                    <a:lnTo>
                      <a:pt x="0" y="16"/>
                    </a:lnTo>
                    <a:lnTo>
                      <a:pt x="0" y="16"/>
                    </a:lnTo>
                    <a:lnTo>
                      <a:pt x="0" y="19"/>
                    </a:lnTo>
                    <a:lnTo>
                      <a:pt x="0" y="22"/>
                    </a:lnTo>
                    <a:lnTo>
                      <a:pt x="0" y="24"/>
                    </a:lnTo>
                    <a:lnTo>
                      <a:pt x="1" y="27"/>
                    </a:lnTo>
                    <a:lnTo>
                      <a:pt x="3" y="28"/>
                    </a:lnTo>
                    <a:lnTo>
                      <a:pt x="4" y="30"/>
                    </a:lnTo>
                    <a:lnTo>
                      <a:pt x="6" y="32"/>
                    </a:lnTo>
                    <a:lnTo>
                      <a:pt x="8" y="33"/>
                    </a:lnTo>
                    <a:lnTo>
                      <a:pt x="9" y="33"/>
                    </a:lnTo>
                    <a:lnTo>
                      <a:pt x="12" y="35"/>
                    </a:lnTo>
                    <a:lnTo>
                      <a:pt x="12" y="35"/>
                    </a:lnTo>
                  </a:path>
                </a:pathLst>
              </a:custGeom>
              <a:noFill/>
              <a:ln w="7938">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93" name="Freeform 161"/>
              <p:cNvSpPr>
                <a:spLocks/>
              </p:cNvSpPr>
              <p:nvPr/>
            </p:nvSpPr>
            <p:spPr bwMode="auto">
              <a:xfrm>
                <a:off x="3396" y="1858"/>
                <a:ext cx="13" cy="17"/>
              </a:xfrm>
              <a:custGeom>
                <a:avLst/>
                <a:gdLst>
                  <a:gd name="T0" fmla="*/ 13 w 27"/>
                  <a:gd name="T1" fmla="*/ 35 h 35"/>
                  <a:gd name="T2" fmla="*/ 15 w 27"/>
                  <a:gd name="T3" fmla="*/ 35 h 35"/>
                  <a:gd name="T4" fmla="*/ 16 w 27"/>
                  <a:gd name="T5" fmla="*/ 35 h 35"/>
                  <a:gd name="T6" fmla="*/ 19 w 27"/>
                  <a:gd name="T7" fmla="*/ 34 h 35"/>
                  <a:gd name="T8" fmla="*/ 21 w 27"/>
                  <a:gd name="T9" fmla="*/ 32 h 35"/>
                  <a:gd name="T10" fmla="*/ 23 w 27"/>
                  <a:gd name="T11" fmla="*/ 31 h 35"/>
                  <a:gd name="T12" fmla="*/ 24 w 27"/>
                  <a:gd name="T13" fmla="*/ 29 h 35"/>
                  <a:gd name="T14" fmla="*/ 26 w 27"/>
                  <a:gd name="T15" fmla="*/ 27 h 35"/>
                  <a:gd name="T16" fmla="*/ 26 w 27"/>
                  <a:gd name="T17" fmla="*/ 24 h 35"/>
                  <a:gd name="T18" fmla="*/ 27 w 27"/>
                  <a:gd name="T19" fmla="*/ 21 h 35"/>
                  <a:gd name="T20" fmla="*/ 27 w 27"/>
                  <a:gd name="T21" fmla="*/ 19 h 35"/>
                  <a:gd name="T22" fmla="*/ 27 w 27"/>
                  <a:gd name="T23" fmla="*/ 19 h 35"/>
                  <a:gd name="T24" fmla="*/ 27 w 27"/>
                  <a:gd name="T25" fmla="*/ 16 h 35"/>
                  <a:gd name="T26" fmla="*/ 27 w 27"/>
                  <a:gd name="T27" fmla="*/ 13 h 35"/>
                  <a:gd name="T28" fmla="*/ 27 w 27"/>
                  <a:gd name="T29" fmla="*/ 11 h 35"/>
                  <a:gd name="T30" fmla="*/ 26 w 27"/>
                  <a:gd name="T31" fmla="*/ 8 h 35"/>
                  <a:gd name="T32" fmla="*/ 24 w 27"/>
                  <a:gd name="T33" fmla="*/ 7 h 35"/>
                  <a:gd name="T34" fmla="*/ 23 w 27"/>
                  <a:gd name="T35" fmla="*/ 5 h 35"/>
                  <a:gd name="T36" fmla="*/ 21 w 27"/>
                  <a:gd name="T37" fmla="*/ 3 h 35"/>
                  <a:gd name="T38" fmla="*/ 19 w 27"/>
                  <a:gd name="T39" fmla="*/ 2 h 35"/>
                  <a:gd name="T40" fmla="*/ 18 w 27"/>
                  <a:gd name="T41" fmla="*/ 0 h 35"/>
                  <a:gd name="T42" fmla="*/ 15 w 27"/>
                  <a:gd name="T43" fmla="*/ 0 h 35"/>
                  <a:gd name="T44" fmla="*/ 15 w 27"/>
                  <a:gd name="T45" fmla="*/ 0 h 35"/>
                  <a:gd name="T46" fmla="*/ 13 w 27"/>
                  <a:gd name="T47" fmla="*/ 0 h 35"/>
                  <a:gd name="T48" fmla="*/ 10 w 27"/>
                  <a:gd name="T49" fmla="*/ 0 h 35"/>
                  <a:gd name="T50" fmla="*/ 8 w 27"/>
                  <a:gd name="T51" fmla="*/ 2 h 35"/>
                  <a:gd name="T52" fmla="*/ 7 w 27"/>
                  <a:gd name="T53" fmla="*/ 3 h 35"/>
                  <a:gd name="T54" fmla="*/ 5 w 27"/>
                  <a:gd name="T55" fmla="*/ 5 h 35"/>
                  <a:gd name="T56" fmla="*/ 3 w 27"/>
                  <a:gd name="T57" fmla="*/ 7 h 35"/>
                  <a:gd name="T58" fmla="*/ 2 w 27"/>
                  <a:gd name="T59" fmla="*/ 8 h 35"/>
                  <a:gd name="T60" fmla="*/ 0 w 27"/>
                  <a:gd name="T61" fmla="*/ 11 h 35"/>
                  <a:gd name="T62" fmla="*/ 0 w 27"/>
                  <a:gd name="T63" fmla="*/ 15 h 35"/>
                  <a:gd name="T64" fmla="*/ 0 w 27"/>
                  <a:gd name="T65" fmla="*/ 16 h 35"/>
                  <a:gd name="T66" fmla="*/ 0 w 27"/>
                  <a:gd name="T67" fmla="*/ 16 h 35"/>
                  <a:gd name="T68" fmla="*/ 0 w 27"/>
                  <a:gd name="T69" fmla="*/ 19 h 35"/>
                  <a:gd name="T70" fmla="*/ 0 w 27"/>
                  <a:gd name="T71" fmla="*/ 23 h 35"/>
                  <a:gd name="T72" fmla="*/ 0 w 27"/>
                  <a:gd name="T73" fmla="*/ 26 h 35"/>
                  <a:gd name="T74" fmla="*/ 2 w 27"/>
                  <a:gd name="T75" fmla="*/ 27 h 35"/>
                  <a:gd name="T76" fmla="*/ 3 w 27"/>
                  <a:gd name="T77" fmla="*/ 29 h 35"/>
                  <a:gd name="T78" fmla="*/ 5 w 27"/>
                  <a:gd name="T79" fmla="*/ 32 h 35"/>
                  <a:gd name="T80" fmla="*/ 7 w 27"/>
                  <a:gd name="T81" fmla="*/ 34 h 35"/>
                  <a:gd name="T82" fmla="*/ 8 w 27"/>
                  <a:gd name="T83" fmla="*/ 34 h 35"/>
                  <a:gd name="T84" fmla="*/ 10 w 27"/>
                  <a:gd name="T85" fmla="*/ 35 h 35"/>
                  <a:gd name="T86" fmla="*/ 13 w 27"/>
                  <a:gd name="T87" fmla="*/ 35 h 35"/>
                  <a:gd name="T88" fmla="*/ 13 w 27"/>
                  <a:gd name="T8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 h="35">
                    <a:moveTo>
                      <a:pt x="13" y="35"/>
                    </a:moveTo>
                    <a:lnTo>
                      <a:pt x="15" y="35"/>
                    </a:lnTo>
                    <a:lnTo>
                      <a:pt x="16" y="35"/>
                    </a:lnTo>
                    <a:lnTo>
                      <a:pt x="19" y="34"/>
                    </a:lnTo>
                    <a:lnTo>
                      <a:pt x="21" y="32"/>
                    </a:lnTo>
                    <a:lnTo>
                      <a:pt x="23" y="31"/>
                    </a:lnTo>
                    <a:lnTo>
                      <a:pt x="24" y="29"/>
                    </a:lnTo>
                    <a:lnTo>
                      <a:pt x="26" y="27"/>
                    </a:lnTo>
                    <a:lnTo>
                      <a:pt x="26" y="24"/>
                    </a:lnTo>
                    <a:lnTo>
                      <a:pt x="27" y="21"/>
                    </a:lnTo>
                    <a:lnTo>
                      <a:pt x="27" y="19"/>
                    </a:lnTo>
                    <a:lnTo>
                      <a:pt x="27" y="19"/>
                    </a:lnTo>
                    <a:lnTo>
                      <a:pt x="27" y="16"/>
                    </a:lnTo>
                    <a:lnTo>
                      <a:pt x="27" y="13"/>
                    </a:lnTo>
                    <a:lnTo>
                      <a:pt x="27" y="11"/>
                    </a:lnTo>
                    <a:lnTo>
                      <a:pt x="26" y="8"/>
                    </a:lnTo>
                    <a:lnTo>
                      <a:pt x="24" y="7"/>
                    </a:lnTo>
                    <a:lnTo>
                      <a:pt x="23" y="5"/>
                    </a:lnTo>
                    <a:lnTo>
                      <a:pt x="21" y="3"/>
                    </a:lnTo>
                    <a:lnTo>
                      <a:pt x="19" y="2"/>
                    </a:lnTo>
                    <a:lnTo>
                      <a:pt x="18" y="0"/>
                    </a:lnTo>
                    <a:lnTo>
                      <a:pt x="15" y="0"/>
                    </a:lnTo>
                    <a:lnTo>
                      <a:pt x="15" y="0"/>
                    </a:lnTo>
                    <a:lnTo>
                      <a:pt x="13" y="0"/>
                    </a:lnTo>
                    <a:lnTo>
                      <a:pt x="10" y="0"/>
                    </a:lnTo>
                    <a:lnTo>
                      <a:pt x="8" y="2"/>
                    </a:lnTo>
                    <a:lnTo>
                      <a:pt x="7" y="3"/>
                    </a:lnTo>
                    <a:lnTo>
                      <a:pt x="5" y="5"/>
                    </a:lnTo>
                    <a:lnTo>
                      <a:pt x="3" y="7"/>
                    </a:lnTo>
                    <a:lnTo>
                      <a:pt x="2" y="8"/>
                    </a:lnTo>
                    <a:lnTo>
                      <a:pt x="0" y="11"/>
                    </a:lnTo>
                    <a:lnTo>
                      <a:pt x="0" y="15"/>
                    </a:lnTo>
                    <a:lnTo>
                      <a:pt x="0" y="16"/>
                    </a:lnTo>
                    <a:lnTo>
                      <a:pt x="0" y="16"/>
                    </a:lnTo>
                    <a:lnTo>
                      <a:pt x="0" y="19"/>
                    </a:lnTo>
                    <a:lnTo>
                      <a:pt x="0" y="23"/>
                    </a:lnTo>
                    <a:lnTo>
                      <a:pt x="0" y="26"/>
                    </a:lnTo>
                    <a:lnTo>
                      <a:pt x="2" y="27"/>
                    </a:lnTo>
                    <a:lnTo>
                      <a:pt x="3" y="29"/>
                    </a:lnTo>
                    <a:lnTo>
                      <a:pt x="5" y="32"/>
                    </a:lnTo>
                    <a:lnTo>
                      <a:pt x="7" y="34"/>
                    </a:lnTo>
                    <a:lnTo>
                      <a:pt x="8" y="34"/>
                    </a:lnTo>
                    <a:lnTo>
                      <a:pt x="10" y="35"/>
                    </a:lnTo>
                    <a:lnTo>
                      <a:pt x="13" y="35"/>
                    </a:lnTo>
                    <a:lnTo>
                      <a:pt x="13" y="35"/>
                    </a:lnTo>
                  </a:path>
                </a:pathLst>
              </a:custGeom>
              <a:noFill/>
              <a:ln w="7938">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94" name="Freeform 162"/>
              <p:cNvSpPr>
                <a:spLocks/>
              </p:cNvSpPr>
              <p:nvPr/>
            </p:nvSpPr>
            <p:spPr bwMode="auto">
              <a:xfrm>
                <a:off x="3423" y="1874"/>
                <a:ext cx="14" cy="17"/>
              </a:xfrm>
              <a:custGeom>
                <a:avLst/>
                <a:gdLst>
                  <a:gd name="T0" fmla="*/ 12 w 28"/>
                  <a:gd name="T1" fmla="*/ 35 h 35"/>
                  <a:gd name="T2" fmla="*/ 14 w 28"/>
                  <a:gd name="T3" fmla="*/ 35 h 35"/>
                  <a:gd name="T4" fmla="*/ 17 w 28"/>
                  <a:gd name="T5" fmla="*/ 34 h 35"/>
                  <a:gd name="T6" fmla="*/ 19 w 28"/>
                  <a:gd name="T7" fmla="*/ 34 h 35"/>
                  <a:gd name="T8" fmla="*/ 20 w 28"/>
                  <a:gd name="T9" fmla="*/ 32 h 35"/>
                  <a:gd name="T10" fmla="*/ 22 w 28"/>
                  <a:gd name="T11" fmla="*/ 31 h 35"/>
                  <a:gd name="T12" fmla="*/ 24 w 28"/>
                  <a:gd name="T13" fmla="*/ 29 h 35"/>
                  <a:gd name="T14" fmla="*/ 25 w 28"/>
                  <a:gd name="T15" fmla="*/ 26 h 35"/>
                  <a:gd name="T16" fmla="*/ 27 w 28"/>
                  <a:gd name="T17" fmla="*/ 24 h 35"/>
                  <a:gd name="T18" fmla="*/ 27 w 28"/>
                  <a:gd name="T19" fmla="*/ 21 h 35"/>
                  <a:gd name="T20" fmla="*/ 28 w 28"/>
                  <a:gd name="T21" fmla="*/ 18 h 35"/>
                  <a:gd name="T22" fmla="*/ 28 w 28"/>
                  <a:gd name="T23" fmla="*/ 18 h 35"/>
                  <a:gd name="T24" fmla="*/ 28 w 28"/>
                  <a:gd name="T25" fmla="*/ 16 h 35"/>
                  <a:gd name="T26" fmla="*/ 27 w 28"/>
                  <a:gd name="T27" fmla="*/ 13 h 35"/>
                  <a:gd name="T28" fmla="*/ 27 w 28"/>
                  <a:gd name="T29" fmla="*/ 10 h 35"/>
                  <a:gd name="T30" fmla="*/ 25 w 28"/>
                  <a:gd name="T31" fmla="*/ 8 h 35"/>
                  <a:gd name="T32" fmla="*/ 25 w 28"/>
                  <a:gd name="T33" fmla="*/ 5 h 35"/>
                  <a:gd name="T34" fmla="*/ 24 w 28"/>
                  <a:gd name="T35" fmla="*/ 3 h 35"/>
                  <a:gd name="T36" fmla="*/ 22 w 28"/>
                  <a:gd name="T37" fmla="*/ 2 h 35"/>
                  <a:gd name="T38" fmla="*/ 19 w 28"/>
                  <a:gd name="T39" fmla="*/ 2 h 35"/>
                  <a:gd name="T40" fmla="*/ 17 w 28"/>
                  <a:gd name="T41" fmla="*/ 0 h 35"/>
                  <a:gd name="T42" fmla="*/ 16 w 28"/>
                  <a:gd name="T43" fmla="*/ 0 h 35"/>
                  <a:gd name="T44" fmla="*/ 16 w 28"/>
                  <a:gd name="T45" fmla="*/ 0 h 35"/>
                  <a:gd name="T46" fmla="*/ 12 w 28"/>
                  <a:gd name="T47" fmla="*/ 0 h 35"/>
                  <a:gd name="T48" fmla="*/ 11 w 28"/>
                  <a:gd name="T49" fmla="*/ 0 h 35"/>
                  <a:gd name="T50" fmla="*/ 9 w 28"/>
                  <a:gd name="T51" fmla="*/ 2 h 35"/>
                  <a:gd name="T52" fmla="*/ 6 w 28"/>
                  <a:gd name="T53" fmla="*/ 3 h 35"/>
                  <a:gd name="T54" fmla="*/ 4 w 28"/>
                  <a:gd name="T55" fmla="*/ 5 h 35"/>
                  <a:gd name="T56" fmla="*/ 3 w 28"/>
                  <a:gd name="T57" fmla="*/ 7 h 35"/>
                  <a:gd name="T58" fmla="*/ 1 w 28"/>
                  <a:gd name="T59" fmla="*/ 8 h 35"/>
                  <a:gd name="T60" fmla="*/ 1 w 28"/>
                  <a:gd name="T61" fmla="*/ 11 h 35"/>
                  <a:gd name="T62" fmla="*/ 0 w 28"/>
                  <a:gd name="T63" fmla="*/ 13 h 35"/>
                  <a:gd name="T64" fmla="*/ 0 w 28"/>
                  <a:gd name="T65" fmla="*/ 16 h 35"/>
                  <a:gd name="T66" fmla="*/ 0 w 28"/>
                  <a:gd name="T67" fmla="*/ 16 h 35"/>
                  <a:gd name="T68" fmla="*/ 0 w 28"/>
                  <a:gd name="T69" fmla="*/ 19 h 35"/>
                  <a:gd name="T70" fmla="*/ 0 w 28"/>
                  <a:gd name="T71" fmla="*/ 23 h 35"/>
                  <a:gd name="T72" fmla="*/ 1 w 28"/>
                  <a:gd name="T73" fmla="*/ 24 h 35"/>
                  <a:gd name="T74" fmla="*/ 1 w 28"/>
                  <a:gd name="T75" fmla="*/ 27 h 35"/>
                  <a:gd name="T76" fmla="*/ 3 w 28"/>
                  <a:gd name="T77" fmla="*/ 29 h 35"/>
                  <a:gd name="T78" fmla="*/ 4 w 28"/>
                  <a:gd name="T79" fmla="*/ 31 h 35"/>
                  <a:gd name="T80" fmla="*/ 6 w 28"/>
                  <a:gd name="T81" fmla="*/ 32 h 35"/>
                  <a:gd name="T82" fmla="*/ 8 w 28"/>
                  <a:gd name="T83" fmla="*/ 34 h 35"/>
                  <a:gd name="T84" fmla="*/ 11 w 28"/>
                  <a:gd name="T85" fmla="*/ 34 h 35"/>
                  <a:gd name="T86" fmla="*/ 12 w 28"/>
                  <a:gd name="T87" fmla="*/ 35 h 35"/>
                  <a:gd name="T88" fmla="*/ 12 w 28"/>
                  <a:gd name="T8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35">
                    <a:moveTo>
                      <a:pt x="12" y="35"/>
                    </a:moveTo>
                    <a:lnTo>
                      <a:pt x="14" y="35"/>
                    </a:lnTo>
                    <a:lnTo>
                      <a:pt x="17" y="34"/>
                    </a:lnTo>
                    <a:lnTo>
                      <a:pt x="19" y="34"/>
                    </a:lnTo>
                    <a:lnTo>
                      <a:pt x="20" y="32"/>
                    </a:lnTo>
                    <a:lnTo>
                      <a:pt x="22" y="31"/>
                    </a:lnTo>
                    <a:lnTo>
                      <a:pt x="24" y="29"/>
                    </a:lnTo>
                    <a:lnTo>
                      <a:pt x="25" y="26"/>
                    </a:lnTo>
                    <a:lnTo>
                      <a:pt x="27" y="24"/>
                    </a:lnTo>
                    <a:lnTo>
                      <a:pt x="27" y="21"/>
                    </a:lnTo>
                    <a:lnTo>
                      <a:pt x="28" y="18"/>
                    </a:lnTo>
                    <a:lnTo>
                      <a:pt x="28" y="18"/>
                    </a:lnTo>
                    <a:lnTo>
                      <a:pt x="28" y="16"/>
                    </a:lnTo>
                    <a:lnTo>
                      <a:pt x="27" y="13"/>
                    </a:lnTo>
                    <a:lnTo>
                      <a:pt x="27" y="10"/>
                    </a:lnTo>
                    <a:lnTo>
                      <a:pt x="25" y="8"/>
                    </a:lnTo>
                    <a:lnTo>
                      <a:pt x="25" y="5"/>
                    </a:lnTo>
                    <a:lnTo>
                      <a:pt x="24" y="3"/>
                    </a:lnTo>
                    <a:lnTo>
                      <a:pt x="22" y="2"/>
                    </a:lnTo>
                    <a:lnTo>
                      <a:pt x="19" y="2"/>
                    </a:lnTo>
                    <a:lnTo>
                      <a:pt x="17" y="0"/>
                    </a:lnTo>
                    <a:lnTo>
                      <a:pt x="16" y="0"/>
                    </a:lnTo>
                    <a:lnTo>
                      <a:pt x="16" y="0"/>
                    </a:lnTo>
                    <a:lnTo>
                      <a:pt x="12" y="0"/>
                    </a:lnTo>
                    <a:lnTo>
                      <a:pt x="11" y="0"/>
                    </a:lnTo>
                    <a:lnTo>
                      <a:pt x="9" y="2"/>
                    </a:lnTo>
                    <a:lnTo>
                      <a:pt x="6" y="3"/>
                    </a:lnTo>
                    <a:lnTo>
                      <a:pt x="4" y="5"/>
                    </a:lnTo>
                    <a:lnTo>
                      <a:pt x="3" y="7"/>
                    </a:lnTo>
                    <a:lnTo>
                      <a:pt x="1" y="8"/>
                    </a:lnTo>
                    <a:lnTo>
                      <a:pt x="1" y="11"/>
                    </a:lnTo>
                    <a:lnTo>
                      <a:pt x="0" y="13"/>
                    </a:lnTo>
                    <a:lnTo>
                      <a:pt x="0" y="16"/>
                    </a:lnTo>
                    <a:lnTo>
                      <a:pt x="0" y="16"/>
                    </a:lnTo>
                    <a:lnTo>
                      <a:pt x="0" y="19"/>
                    </a:lnTo>
                    <a:lnTo>
                      <a:pt x="0" y="23"/>
                    </a:lnTo>
                    <a:lnTo>
                      <a:pt x="1" y="24"/>
                    </a:lnTo>
                    <a:lnTo>
                      <a:pt x="1" y="27"/>
                    </a:lnTo>
                    <a:lnTo>
                      <a:pt x="3" y="29"/>
                    </a:lnTo>
                    <a:lnTo>
                      <a:pt x="4" y="31"/>
                    </a:lnTo>
                    <a:lnTo>
                      <a:pt x="6" y="32"/>
                    </a:lnTo>
                    <a:lnTo>
                      <a:pt x="8" y="34"/>
                    </a:lnTo>
                    <a:lnTo>
                      <a:pt x="11" y="34"/>
                    </a:lnTo>
                    <a:lnTo>
                      <a:pt x="12" y="35"/>
                    </a:lnTo>
                    <a:lnTo>
                      <a:pt x="12" y="35"/>
                    </a:lnTo>
                  </a:path>
                </a:pathLst>
              </a:custGeom>
              <a:noFill/>
              <a:ln w="7938">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95" name="Freeform 163"/>
              <p:cNvSpPr>
                <a:spLocks/>
              </p:cNvSpPr>
              <p:nvPr/>
            </p:nvSpPr>
            <p:spPr bwMode="auto">
              <a:xfrm>
                <a:off x="3452" y="1888"/>
                <a:ext cx="14" cy="18"/>
              </a:xfrm>
              <a:custGeom>
                <a:avLst/>
                <a:gdLst>
                  <a:gd name="T0" fmla="*/ 13 w 29"/>
                  <a:gd name="T1" fmla="*/ 35 h 35"/>
                  <a:gd name="T2" fmla="*/ 16 w 29"/>
                  <a:gd name="T3" fmla="*/ 35 h 35"/>
                  <a:gd name="T4" fmla="*/ 18 w 29"/>
                  <a:gd name="T5" fmla="*/ 35 h 35"/>
                  <a:gd name="T6" fmla="*/ 19 w 29"/>
                  <a:gd name="T7" fmla="*/ 34 h 35"/>
                  <a:gd name="T8" fmla="*/ 21 w 29"/>
                  <a:gd name="T9" fmla="*/ 32 h 35"/>
                  <a:gd name="T10" fmla="*/ 24 w 29"/>
                  <a:gd name="T11" fmla="*/ 30 h 35"/>
                  <a:gd name="T12" fmla="*/ 26 w 29"/>
                  <a:gd name="T13" fmla="*/ 29 h 35"/>
                  <a:gd name="T14" fmla="*/ 26 w 29"/>
                  <a:gd name="T15" fmla="*/ 27 h 35"/>
                  <a:gd name="T16" fmla="*/ 27 w 29"/>
                  <a:gd name="T17" fmla="*/ 24 h 35"/>
                  <a:gd name="T18" fmla="*/ 27 w 29"/>
                  <a:gd name="T19" fmla="*/ 21 h 35"/>
                  <a:gd name="T20" fmla="*/ 29 w 29"/>
                  <a:gd name="T21" fmla="*/ 19 h 35"/>
                  <a:gd name="T22" fmla="*/ 29 w 29"/>
                  <a:gd name="T23" fmla="*/ 19 h 35"/>
                  <a:gd name="T24" fmla="*/ 29 w 29"/>
                  <a:gd name="T25" fmla="*/ 16 h 35"/>
                  <a:gd name="T26" fmla="*/ 29 w 29"/>
                  <a:gd name="T27" fmla="*/ 13 h 35"/>
                  <a:gd name="T28" fmla="*/ 27 w 29"/>
                  <a:gd name="T29" fmla="*/ 11 h 35"/>
                  <a:gd name="T30" fmla="*/ 27 w 29"/>
                  <a:gd name="T31" fmla="*/ 8 h 35"/>
                  <a:gd name="T32" fmla="*/ 26 w 29"/>
                  <a:gd name="T33" fmla="*/ 6 h 35"/>
                  <a:gd name="T34" fmla="*/ 24 w 29"/>
                  <a:gd name="T35" fmla="*/ 5 h 35"/>
                  <a:gd name="T36" fmla="*/ 23 w 29"/>
                  <a:gd name="T37" fmla="*/ 3 h 35"/>
                  <a:gd name="T38" fmla="*/ 19 w 29"/>
                  <a:gd name="T39" fmla="*/ 2 h 35"/>
                  <a:gd name="T40" fmla="*/ 18 w 29"/>
                  <a:gd name="T41" fmla="*/ 0 h 35"/>
                  <a:gd name="T42" fmla="*/ 16 w 29"/>
                  <a:gd name="T43" fmla="*/ 0 h 35"/>
                  <a:gd name="T44" fmla="*/ 16 w 29"/>
                  <a:gd name="T45" fmla="*/ 0 h 35"/>
                  <a:gd name="T46" fmla="*/ 13 w 29"/>
                  <a:gd name="T47" fmla="*/ 0 h 35"/>
                  <a:gd name="T48" fmla="*/ 11 w 29"/>
                  <a:gd name="T49" fmla="*/ 0 h 35"/>
                  <a:gd name="T50" fmla="*/ 10 w 29"/>
                  <a:gd name="T51" fmla="*/ 2 h 35"/>
                  <a:gd name="T52" fmla="*/ 7 w 29"/>
                  <a:gd name="T53" fmla="*/ 3 h 35"/>
                  <a:gd name="T54" fmla="*/ 5 w 29"/>
                  <a:gd name="T55" fmla="*/ 5 h 35"/>
                  <a:gd name="T56" fmla="*/ 3 w 29"/>
                  <a:gd name="T57" fmla="*/ 6 h 35"/>
                  <a:gd name="T58" fmla="*/ 3 w 29"/>
                  <a:gd name="T59" fmla="*/ 8 h 35"/>
                  <a:gd name="T60" fmla="*/ 2 w 29"/>
                  <a:gd name="T61" fmla="*/ 11 h 35"/>
                  <a:gd name="T62" fmla="*/ 0 w 29"/>
                  <a:gd name="T63" fmla="*/ 14 h 35"/>
                  <a:gd name="T64" fmla="*/ 0 w 29"/>
                  <a:gd name="T65" fmla="*/ 16 h 35"/>
                  <a:gd name="T66" fmla="*/ 0 w 29"/>
                  <a:gd name="T67" fmla="*/ 16 h 35"/>
                  <a:gd name="T68" fmla="*/ 0 w 29"/>
                  <a:gd name="T69" fmla="*/ 19 h 35"/>
                  <a:gd name="T70" fmla="*/ 0 w 29"/>
                  <a:gd name="T71" fmla="*/ 22 h 35"/>
                  <a:gd name="T72" fmla="*/ 2 w 29"/>
                  <a:gd name="T73" fmla="*/ 24 h 35"/>
                  <a:gd name="T74" fmla="*/ 2 w 29"/>
                  <a:gd name="T75" fmla="*/ 27 h 35"/>
                  <a:gd name="T76" fmla="*/ 3 w 29"/>
                  <a:gd name="T77" fmla="*/ 29 h 35"/>
                  <a:gd name="T78" fmla="*/ 5 w 29"/>
                  <a:gd name="T79" fmla="*/ 32 h 35"/>
                  <a:gd name="T80" fmla="*/ 7 w 29"/>
                  <a:gd name="T81" fmla="*/ 32 h 35"/>
                  <a:gd name="T82" fmla="*/ 8 w 29"/>
                  <a:gd name="T83" fmla="*/ 34 h 35"/>
                  <a:gd name="T84" fmla="*/ 11 w 29"/>
                  <a:gd name="T85" fmla="*/ 35 h 35"/>
                  <a:gd name="T86" fmla="*/ 13 w 29"/>
                  <a:gd name="T87" fmla="*/ 35 h 35"/>
                  <a:gd name="T88" fmla="*/ 13 w 29"/>
                  <a:gd name="T8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 h="35">
                    <a:moveTo>
                      <a:pt x="13" y="35"/>
                    </a:moveTo>
                    <a:lnTo>
                      <a:pt x="16" y="35"/>
                    </a:lnTo>
                    <a:lnTo>
                      <a:pt x="18" y="35"/>
                    </a:lnTo>
                    <a:lnTo>
                      <a:pt x="19" y="34"/>
                    </a:lnTo>
                    <a:lnTo>
                      <a:pt x="21" y="32"/>
                    </a:lnTo>
                    <a:lnTo>
                      <a:pt x="24" y="30"/>
                    </a:lnTo>
                    <a:lnTo>
                      <a:pt x="26" y="29"/>
                    </a:lnTo>
                    <a:lnTo>
                      <a:pt x="26" y="27"/>
                    </a:lnTo>
                    <a:lnTo>
                      <a:pt x="27" y="24"/>
                    </a:lnTo>
                    <a:lnTo>
                      <a:pt x="27" y="21"/>
                    </a:lnTo>
                    <a:lnTo>
                      <a:pt x="29" y="19"/>
                    </a:lnTo>
                    <a:lnTo>
                      <a:pt x="29" y="19"/>
                    </a:lnTo>
                    <a:lnTo>
                      <a:pt x="29" y="16"/>
                    </a:lnTo>
                    <a:lnTo>
                      <a:pt x="29" y="13"/>
                    </a:lnTo>
                    <a:lnTo>
                      <a:pt x="27" y="11"/>
                    </a:lnTo>
                    <a:lnTo>
                      <a:pt x="27" y="8"/>
                    </a:lnTo>
                    <a:lnTo>
                      <a:pt x="26" y="6"/>
                    </a:lnTo>
                    <a:lnTo>
                      <a:pt x="24" y="5"/>
                    </a:lnTo>
                    <a:lnTo>
                      <a:pt x="23" y="3"/>
                    </a:lnTo>
                    <a:lnTo>
                      <a:pt x="19" y="2"/>
                    </a:lnTo>
                    <a:lnTo>
                      <a:pt x="18" y="0"/>
                    </a:lnTo>
                    <a:lnTo>
                      <a:pt x="16" y="0"/>
                    </a:lnTo>
                    <a:lnTo>
                      <a:pt x="16" y="0"/>
                    </a:lnTo>
                    <a:lnTo>
                      <a:pt x="13" y="0"/>
                    </a:lnTo>
                    <a:lnTo>
                      <a:pt x="11" y="0"/>
                    </a:lnTo>
                    <a:lnTo>
                      <a:pt x="10" y="2"/>
                    </a:lnTo>
                    <a:lnTo>
                      <a:pt x="7" y="3"/>
                    </a:lnTo>
                    <a:lnTo>
                      <a:pt x="5" y="5"/>
                    </a:lnTo>
                    <a:lnTo>
                      <a:pt x="3" y="6"/>
                    </a:lnTo>
                    <a:lnTo>
                      <a:pt x="3" y="8"/>
                    </a:lnTo>
                    <a:lnTo>
                      <a:pt x="2" y="11"/>
                    </a:lnTo>
                    <a:lnTo>
                      <a:pt x="0" y="14"/>
                    </a:lnTo>
                    <a:lnTo>
                      <a:pt x="0" y="16"/>
                    </a:lnTo>
                    <a:lnTo>
                      <a:pt x="0" y="16"/>
                    </a:lnTo>
                    <a:lnTo>
                      <a:pt x="0" y="19"/>
                    </a:lnTo>
                    <a:lnTo>
                      <a:pt x="0" y="22"/>
                    </a:lnTo>
                    <a:lnTo>
                      <a:pt x="2" y="24"/>
                    </a:lnTo>
                    <a:lnTo>
                      <a:pt x="2" y="27"/>
                    </a:lnTo>
                    <a:lnTo>
                      <a:pt x="3" y="29"/>
                    </a:lnTo>
                    <a:lnTo>
                      <a:pt x="5" y="32"/>
                    </a:lnTo>
                    <a:lnTo>
                      <a:pt x="7" y="32"/>
                    </a:lnTo>
                    <a:lnTo>
                      <a:pt x="8" y="34"/>
                    </a:lnTo>
                    <a:lnTo>
                      <a:pt x="11" y="35"/>
                    </a:lnTo>
                    <a:lnTo>
                      <a:pt x="13" y="35"/>
                    </a:lnTo>
                    <a:lnTo>
                      <a:pt x="13" y="35"/>
                    </a:lnTo>
                  </a:path>
                </a:pathLst>
              </a:custGeom>
              <a:noFill/>
              <a:ln w="7938">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96" name="Freeform 164"/>
              <p:cNvSpPr>
                <a:spLocks/>
              </p:cNvSpPr>
              <p:nvPr/>
            </p:nvSpPr>
            <p:spPr bwMode="auto">
              <a:xfrm>
                <a:off x="3309" y="1794"/>
                <a:ext cx="14" cy="17"/>
              </a:xfrm>
              <a:custGeom>
                <a:avLst/>
                <a:gdLst>
                  <a:gd name="T0" fmla="*/ 13 w 28"/>
                  <a:gd name="T1" fmla="*/ 35 h 35"/>
                  <a:gd name="T2" fmla="*/ 15 w 28"/>
                  <a:gd name="T3" fmla="*/ 35 h 35"/>
                  <a:gd name="T4" fmla="*/ 16 w 28"/>
                  <a:gd name="T5" fmla="*/ 35 h 35"/>
                  <a:gd name="T6" fmla="*/ 20 w 28"/>
                  <a:gd name="T7" fmla="*/ 34 h 35"/>
                  <a:gd name="T8" fmla="*/ 21 w 28"/>
                  <a:gd name="T9" fmla="*/ 34 h 35"/>
                  <a:gd name="T10" fmla="*/ 23 w 28"/>
                  <a:gd name="T11" fmla="*/ 32 h 35"/>
                  <a:gd name="T12" fmla="*/ 24 w 28"/>
                  <a:gd name="T13" fmla="*/ 29 h 35"/>
                  <a:gd name="T14" fmla="*/ 26 w 28"/>
                  <a:gd name="T15" fmla="*/ 27 h 35"/>
                  <a:gd name="T16" fmla="*/ 26 w 28"/>
                  <a:gd name="T17" fmla="*/ 24 h 35"/>
                  <a:gd name="T18" fmla="*/ 28 w 28"/>
                  <a:gd name="T19" fmla="*/ 23 h 35"/>
                  <a:gd name="T20" fmla="*/ 28 w 28"/>
                  <a:gd name="T21" fmla="*/ 19 h 35"/>
                  <a:gd name="T22" fmla="*/ 28 w 28"/>
                  <a:gd name="T23" fmla="*/ 19 h 35"/>
                  <a:gd name="T24" fmla="*/ 28 w 28"/>
                  <a:gd name="T25" fmla="*/ 16 h 35"/>
                  <a:gd name="T26" fmla="*/ 28 w 28"/>
                  <a:gd name="T27" fmla="*/ 15 h 35"/>
                  <a:gd name="T28" fmla="*/ 26 w 28"/>
                  <a:gd name="T29" fmla="*/ 11 h 35"/>
                  <a:gd name="T30" fmla="*/ 26 w 28"/>
                  <a:gd name="T31" fmla="*/ 8 h 35"/>
                  <a:gd name="T32" fmla="*/ 24 w 28"/>
                  <a:gd name="T33" fmla="*/ 7 h 35"/>
                  <a:gd name="T34" fmla="*/ 23 w 28"/>
                  <a:gd name="T35" fmla="*/ 5 h 35"/>
                  <a:gd name="T36" fmla="*/ 21 w 28"/>
                  <a:gd name="T37" fmla="*/ 3 h 35"/>
                  <a:gd name="T38" fmla="*/ 20 w 28"/>
                  <a:gd name="T39" fmla="*/ 2 h 35"/>
                  <a:gd name="T40" fmla="*/ 18 w 28"/>
                  <a:gd name="T41" fmla="*/ 2 h 35"/>
                  <a:gd name="T42" fmla="*/ 15 w 28"/>
                  <a:gd name="T43" fmla="*/ 0 h 35"/>
                  <a:gd name="T44" fmla="*/ 15 w 28"/>
                  <a:gd name="T45" fmla="*/ 0 h 35"/>
                  <a:gd name="T46" fmla="*/ 13 w 28"/>
                  <a:gd name="T47" fmla="*/ 0 h 35"/>
                  <a:gd name="T48" fmla="*/ 10 w 28"/>
                  <a:gd name="T49" fmla="*/ 2 h 35"/>
                  <a:gd name="T50" fmla="*/ 8 w 28"/>
                  <a:gd name="T51" fmla="*/ 2 h 35"/>
                  <a:gd name="T52" fmla="*/ 7 w 28"/>
                  <a:gd name="T53" fmla="*/ 3 h 35"/>
                  <a:gd name="T54" fmla="*/ 5 w 28"/>
                  <a:gd name="T55" fmla="*/ 5 h 35"/>
                  <a:gd name="T56" fmla="*/ 4 w 28"/>
                  <a:gd name="T57" fmla="*/ 7 h 35"/>
                  <a:gd name="T58" fmla="*/ 2 w 28"/>
                  <a:gd name="T59" fmla="*/ 10 h 35"/>
                  <a:gd name="T60" fmla="*/ 0 w 28"/>
                  <a:gd name="T61" fmla="*/ 11 h 35"/>
                  <a:gd name="T62" fmla="*/ 0 w 28"/>
                  <a:gd name="T63" fmla="*/ 15 h 35"/>
                  <a:gd name="T64" fmla="*/ 0 w 28"/>
                  <a:gd name="T65" fmla="*/ 18 h 35"/>
                  <a:gd name="T66" fmla="*/ 0 w 28"/>
                  <a:gd name="T67" fmla="*/ 18 h 35"/>
                  <a:gd name="T68" fmla="*/ 0 w 28"/>
                  <a:gd name="T69" fmla="*/ 21 h 35"/>
                  <a:gd name="T70" fmla="*/ 0 w 28"/>
                  <a:gd name="T71" fmla="*/ 23 h 35"/>
                  <a:gd name="T72" fmla="*/ 0 w 28"/>
                  <a:gd name="T73" fmla="*/ 26 h 35"/>
                  <a:gd name="T74" fmla="*/ 2 w 28"/>
                  <a:gd name="T75" fmla="*/ 27 h 35"/>
                  <a:gd name="T76" fmla="*/ 4 w 28"/>
                  <a:gd name="T77" fmla="*/ 31 h 35"/>
                  <a:gd name="T78" fmla="*/ 4 w 28"/>
                  <a:gd name="T79" fmla="*/ 32 h 35"/>
                  <a:gd name="T80" fmla="*/ 7 w 28"/>
                  <a:gd name="T81" fmla="*/ 34 h 35"/>
                  <a:gd name="T82" fmla="*/ 8 w 28"/>
                  <a:gd name="T83" fmla="*/ 35 h 35"/>
                  <a:gd name="T84" fmla="*/ 10 w 28"/>
                  <a:gd name="T85" fmla="*/ 35 h 35"/>
                  <a:gd name="T86" fmla="*/ 13 w 28"/>
                  <a:gd name="T87" fmla="*/ 35 h 35"/>
                  <a:gd name="T88" fmla="*/ 13 w 28"/>
                  <a:gd name="T8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35">
                    <a:moveTo>
                      <a:pt x="13" y="35"/>
                    </a:moveTo>
                    <a:lnTo>
                      <a:pt x="15" y="35"/>
                    </a:lnTo>
                    <a:lnTo>
                      <a:pt x="16" y="35"/>
                    </a:lnTo>
                    <a:lnTo>
                      <a:pt x="20" y="34"/>
                    </a:lnTo>
                    <a:lnTo>
                      <a:pt x="21" y="34"/>
                    </a:lnTo>
                    <a:lnTo>
                      <a:pt x="23" y="32"/>
                    </a:lnTo>
                    <a:lnTo>
                      <a:pt x="24" y="29"/>
                    </a:lnTo>
                    <a:lnTo>
                      <a:pt x="26" y="27"/>
                    </a:lnTo>
                    <a:lnTo>
                      <a:pt x="26" y="24"/>
                    </a:lnTo>
                    <a:lnTo>
                      <a:pt x="28" y="23"/>
                    </a:lnTo>
                    <a:lnTo>
                      <a:pt x="28" y="19"/>
                    </a:lnTo>
                    <a:lnTo>
                      <a:pt x="28" y="19"/>
                    </a:lnTo>
                    <a:lnTo>
                      <a:pt x="28" y="16"/>
                    </a:lnTo>
                    <a:lnTo>
                      <a:pt x="28" y="15"/>
                    </a:lnTo>
                    <a:lnTo>
                      <a:pt x="26" y="11"/>
                    </a:lnTo>
                    <a:lnTo>
                      <a:pt x="26" y="8"/>
                    </a:lnTo>
                    <a:lnTo>
                      <a:pt x="24" y="7"/>
                    </a:lnTo>
                    <a:lnTo>
                      <a:pt x="23" y="5"/>
                    </a:lnTo>
                    <a:lnTo>
                      <a:pt x="21" y="3"/>
                    </a:lnTo>
                    <a:lnTo>
                      <a:pt x="20" y="2"/>
                    </a:lnTo>
                    <a:lnTo>
                      <a:pt x="18" y="2"/>
                    </a:lnTo>
                    <a:lnTo>
                      <a:pt x="15" y="0"/>
                    </a:lnTo>
                    <a:lnTo>
                      <a:pt x="15" y="0"/>
                    </a:lnTo>
                    <a:lnTo>
                      <a:pt x="13" y="0"/>
                    </a:lnTo>
                    <a:lnTo>
                      <a:pt x="10" y="2"/>
                    </a:lnTo>
                    <a:lnTo>
                      <a:pt x="8" y="2"/>
                    </a:lnTo>
                    <a:lnTo>
                      <a:pt x="7" y="3"/>
                    </a:lnTo>
                    <a:lnTo>
                      <a:pt x="5" y="5"/>
                    </a:lnTo>
                    <a:lnTo>
                      <a:pt x="4" y="7"/>
                    </a:lnTo>
                    <a:lnTo>
                      <a:pt x="2" y="10"/>
                    </a:lnTo>
                    <a:lnTo>
                      <a:pt x="0" y="11"/>
                    </a:lnTo>
                    <a:lnTo>
                      <a:pt x="0" y="15"/>
                    </a:lnTo>
                    <a:lnTo>
                      <a:pt x="0" y="18"/>
                    </a:lnTo>
                    <a:lnTo>
                      <a:pt x="0" y="18"/>
                    </a:lnTo>
                    <a:lnTo>
                      <a:pt x="0" y="21"/>
                    </a:lnTo>
                    <a:lnTo>
                      <a:pt x="0" y="23"/>
                    </a:lnTo>
                    <a:lnTo>
                      <a:pt x="0" y="26"/>
                    </a:lnTo>
                    <a:lnTo>
                      <a:pt x="2" y="27"/>
                    </a:lnTo>
                    <a:lnTo>
                      <a:pt x="4" y="31"/>
                    </a:lnTo>
                    <a:lnTo>
                      <a:pt x="4" y="32"/>
                    </a:lnTo>
                    <a:lnTo>
                      <a:pt x="7" y="34"/>
                    </a:lnTo>
                    <a:lnTo>
                      <a:pt x="8" y="35"/>
                    </a:lnTo>
                    <a:lnTo>
                      <a:pt x="10" y="35"/>
                    </a:lnTo>
                    <a:lnTo>
                      <a:pt x="13" y="35"/>
                    </a:lnTo>
                    <a:lnTo>
                      <a:pt x="13" y="35"/>
                    </a:lnTo>
                  </a:path>
                </a:pathLst>
              </a:custGeom>
              <a:noFill/>
              <a:ln w="7938">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97" name="Freeform 165"/>
              <p:cNvSpPr>
                <a:spLocks/>
              </p:cNvSpPr>
              <p:nvPr/>
            </p:nvSpPr>
            <p:spPr bwMode="auto">
              <a:xfrm>
                <a:off x="3489" y="1878"/>
                <a:ext cx="45" cy="44"/>
              </a:xfrm>
              <a:custGeom>
                <a:avLst/>
                <a:gdLst>
                  <a:gd name="T0" fmla="*/ 89 w 89"/>
                  <a:gd name="T1" fmla="*/ 8 h 90"/>
                  <a:gd name="T2" fmla="*/ 80 w 89"/>
                  <a:gd name="T3" fmla="*/ 11 h 90"/>
                  <a:gd name="T4" fmla="*/ 70 w 89"/>
                  <a:gd name="T5" fmla="*/ 16 h 90"/>
                  <a:gd name="T6" fmla="*/ 60 w 89"/>
                  <a:gd name="T7" fmla="*/ 21 h 90"/>
                  <a:gd name="T8" fmla="*/ 49 w 89"/>
                  <a:gd name="T9" fmla="*/ 27 h 90"/>
                  <a:gd name="T10" fmla="*/ 40 w 89"/>
                  <a:gd name="T11" fmla="*/ 34 h 90"/>
                  <a:gd name="T12" fmla="*/ 32 w 89"/>
                  <a:gd name="T13" fmla="*/ 43 h 90"/>
                  <a:gd name="T14" fmla="*/ 22 w 89"/>
                  <a:gd name="T15" fmla="*/ 51 h 90"/>
                  <a:gd name="T16" fmla="*/ 16 w 89"/>
                  <a:gd name="T17" fmla="*/ 61 h 90"/>
                  <a:gd name="T18" fmla="*/ 9 w 89"/>
                  <a:gd name="T19" fmla="*/ 72 h 90"/>
                  <a:gd name="T20" fmla="*/ 4 w 89"/>
                  <a:gd name="T21" fmla="*/ 82 h 90"/>
                  <a:gd name="T22" fmla="*/ 4 w 89"/>
                  <a:gd name="T23" fmla="*/ 82 h 90"/>
                  <a:gd name="T24" fmla="*/ 1 w 89"/>
                  <a:gd name="T25" fmla="*/ 90 h 90"/>
                  <a:gd name="T26" fmla="*/ 0 w 89"/>
                  <a:gd name="T27" fmla="*/ 90 h 90"/>
                  <a:gd name="T28" fmla="*/ 0 w 89"/>
                  <a:gd name="T29" fmla="*/ 83 h 90"/>
                  <a:gd name="T30" fmla="*/ 1 w 89"/>
                  <a:gd name="T31" fmla="*/ 74 h 90"/>
                  <a:gd name="T32" fmla="*/ 4 w 89"/>
                  <a:gd name="T33" fmla="*/ 61 h 90"/>
                  <a:gd name="T34" fmla="*/ 9 w 89"/>
                  <a:gd name="T35" fmla="*/ 47 h 90"/>
                  <a:gd name="T36" fmla="*/ 16 w 89"/>
                  <a:gd name="T37" fmla="*/ 31 h 90"/>
                  <a:gd name="T38" fmla="*/ 24 w 89"/>
                  <a:gd name="T39" fmla="*/ 18 h 90"/>
                  <a:gd name="T40" fmla="*/ 35 w 89"/>
                  <a:gd name="T41" fmla="*/ 7 h 90"/>
                  <a:gd name="T42" fmla="*/ 48 w 89"/>
                  <a:gd name="T43"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90">
                    <a:moveTo>
                      <a:pt x="89" y="8"/>
                    </a:moveTo>
                    <a:lnTo>
                      <a:pt x="80" y="11"/>
                    </a:lnTo>
                    <a:lnTo>
                      <a:pt x="70" y="16"/>
                    </a:lnTo>
                    <a:lnTo>
                      <a:pt x="60" y="21"/>
                    </a:lnTo>
                    <a:lnTo>
                      <a:pt x="49" y="27"/>
                    </a:lnTo>
                    <a:lnTo>
                      <a:pt x="40" y="34"/>
                    </a:lnTo>
                    <a:lnTo>
                      <a:pt x="32" y="43"/>
                    </a:lnTo>
                    <a:lnTo>
                      <a:pt x="22" y="51"/>
                    </a:lnTo>
                    <a:lnTo>
                      <a:pt x="16" y="61"/>
                    </a:lnTo>
                    <a:lnTo>
                      <a:pt x="9" y="72"/>
                    </a:lnTo>
                    <a:lnTo>
                      <a:pt x="4" y="82"/>
                    </a:lnTo>
                    <a:lnTo>
                      <a:pt x="4" y="82"/>
                    </a:lnTo>
                    <a:lnTo>
                      <a:pt x="1" y="90"/>
                    </a:lnTo>
                    <a:lnTo>
                      <a:pt x="0" y="90"/>
                    </a:lnTo>
                    <a:lnTo>
                      <a:pt x="0" y="83"/>
                    </a:lnTo>
                    <a:lnTo>
                      <a:pt x="1" y="74"/>
                    </a:lnTo>
                    <a:lnTo>
                      <a:pt x="4" y="61"/>
                    </a:lnTo>
                    <a:lnTo>
                      <a:pt x="9" y="47"/>
                    </a:lnTo>
                    <a:lnTo>
                      <a:pt x="16" y="31"/>
                    </a:lnTo>
                    <a:lnTo>
                      <a:pt x="24" y="18"/>
                    </a:lnTo>
                    <a:lnTo>
                      <a:pt x="35" y="7"/>
                    </a:lnTo>
                    <a:lnTo>
                      <a:pt x="48" y="0"/>
                    </a:lnTo>
                  </a:path>
                </a:pathLst>
              </a:custGeom>
              <a:noFill/>
              <a:ln w="7938">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98" name="Freeform 166"/>
              <p:cNvSpPr>
                <a:spLocks/>
              </p:cNvSpPr>
              <p:nvPr/>
            </p:nvSpPr>
            <p:spPr bwMode="auto">
              <a:xfrm>
                <a:off x="3013" y="1834"/>
                <a:ext cx="289" cy="154"/>
              </a:xfrm>
              <a:custGeom>
                <a:avLst/>
                <a:gdLst>
                  <a:gd name="T0" fmla="*/ 578 w 578"/>
                  <a:gd name="T1" fmla="*/ 307 h 307"/>
                  <a:gd name="T2" fmla="*/ 565 w 578"/>
                  <a:gd name="T3" fmla="*/ 301 h 307"/>
                  <a:gd name="T4" fmla="*/ 551 w 578"/>
                  <a:gd name="T5" fmla="*/ 293 h 307"/>
                  <a:gd name="T6" fmla="*/ 535 w 578"/>
                  <a:gd name="T7" fmla="*/ 281 h 307"/>
                  <a:gd name="T8" fmla="*/ 516 w 578"/>
                  <a:gd name="T9" fmla="*/ 267 h 307"/>
                  <a:gd name="T10" fmla="*/ 498 w 578"/>
                  <a:gd name="T11" fmla="*/ 253 h 307"/>
                  <a:gd name="T12" fmla="*/ 479 w 578"/>
                  <a:gd name="T13" fmla="*/ 237 h 307"/>
                  <a:gd name="T14" fmla="*/ 463 w 578"/>
                  <a:gd name="T15" fmla="*/ 219 h 307"/>
                  <a:gd name="T16" fmla="*/ 448 w 578"/>
                  <a:gd name="T17" fmla="*/ 200 h 307"/>
                  <a:gd name="T18" fmla="*/ 439 w 578"/>
                  <a:gd name="T19" fmla="*/ 181 h 307"/>
                  <a:gd name="T20" fmla="*/ 434 w 578"/>
                  <a:gd name="T21" fmla="*/ 160 h 307"/>
                  <a:gd name="T22" fmla="*/ 434 w 578"/>
                  <a:gd name="T23" fmla="*/ 160 h 307"/>
                  <a:gd name="T24" fmla="*/ 429 w 578"/>
                  <a:gd name="T25" fmla="*/ 147 h 307"/>
                  <a:gd name="T26" fmla="*/ 424 w 578"/>
                  <a:gd name="T27" fmla="*/ 133 h 307"/>
                  <a:gd name="T28" fmla="*/ 413 w 578"/>
                  <a:gd name="T29" fmla="*/ 120 h 307"/>
                  <a:gd name="T30" fmla="*/ 399 w 578"/>
                  <a:gd name="T31" fmla="*/ 107 h 307"/>
                  <a:gd name="T32" fmla="*/ 378 w 578"/>
                  <a:gd name="T33" fmla="*/ 96 h 307"/>
                  <a:gd name="T34" fmla="*/ 352 w 578"/>
                  <a:gd name="T35" fmla="*/ 85 h 307"/>
                  <a:gd name="T36" fmla="*/ 319 w 578"/>
                  <a:gd name="T37" fmla="*/ 75 h 307"/>
                  <a:gd name="T38" fmla="*/ 279 w 578"/>
                  <a:gd name="T39" fmla="*/ 67 h 307"/>
                  <a:gd name="T40" fmla="*/ 231 w 578"/>
                  <a:gd name="T41" fmla="*/ 62 h 307"/>
                  <a:gd name="T42" fmla="*/ 173 w 578"/>
                  <a:gd name="T43" fmla="*/ 59 h 307"/>
                  <a:gd name="T44" fmla="*/ 173 w 578"/>
                  <a:gd name="T45" fmla="*/ 59 h 307"/>
                  <a:gd name="T46" fmla="*/ 170 w 578"/>
                  <a:gd name="T47" fmla="*/ 59 h 307"/>
                  <a:gd name="T48" fmla="*/ 160 w 578"/>
                  <a:gd name="T49" fmla="*/ 61 h 307"/>
                  <a:gd name="T50" fmla="*/ 144 w 578"/>
                  <a:gd name="T51" fmla="*/ 61 h 307"/>
                  <a:gd name="T52" fmla="*/ 125 w 578"/>
                  <a:gd name="T53" fmla="*/ 61 h 307"/>
                  <a:gd name="T54" fmla="*/ 103 w 578"/>
                  <a:gd name="T55" fmla="*/ 59 h 307"/>
                  <a:gd name="T56" fmla="*/ 80 w 578"/>
                  <a:gd name="T57" fmla="*/ 56 h 307"/>
                  <a:gd name="T58" fmla="*/ 58 w 578"/>
                  <a:gd name="T59" fmla="*/ 48 h 307"/>
                  <a:gd name="T60" fmla="*/ 35 w 578"/>
                  <a:gd name="T61" fmla="*/ 38 h 307"/>
                  <a:gd name="T62" fmla="*/ 16 w 578"/>
                  <a:gd name="T63" fmla="*/ 22 h 307"/>
                  <a:gd name="T64" fmla="*/ 0 w 578"/>
                  <a:gd name="T65"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78" h="307">
                    <a:moveTo>
                      <a:pt x="578" y="307"/>
                    </a:moveTo>
                    <a:lnTo>
                      <a:pt x="565" y="301"/>
                    </a:lnTo>
                    <a:lnTo>
                      <a:pt x="551" y="293"/>
                    </a:lnTo>
                    <a:lnTo>
                      <a:pt x="535" y="281"/>
                    </a:lnTo>
                    <a:lnTo>
                      <a:pt x="516" y="267"/>
                    </a:lnTo>
                    <a:lnTo>
                      <a:pt x="498" y="253"/>
                    </a:lnTo>
                    <a:lnTo>
                      <a:pt x="479" y="237"/>
                    </a:lnTo>
                    <a:lnTo>
                      <a:pt x="463" y="219"/>
                    </a:lnTo>
                    <a:lnTo>
                      <a:pt x="448" y="200"/>
                    </a:lnTo>
                    <a:lnTo>
                      <a:pt x="439" y="181"/>
                    </a:lnTo>
                    <a:lnTo>
                      <a:pt x="434" y="160"/>
                    </a:lnTo>
                    <a:lnTo>
                      <a:pt x="434" y="160"/>
                    </a:lnTo>
                    <a:lnTo>
                      <a:pt x="429" y="147"/>
                    </a:lnTo>
                    <a:lnTo>
                      <a:pt x="424" y="133"/>
                    </a:lnTo>
                    <a:lnTo>
                      <a:pt x="413" y="120"/>
                    </a:lnTo>
                    <a:lnTo>
                      <a:pt x="399" y="107"/>
                    </a:lnTo>
                    <a:lnTo>
                      <a:pt x="378" y="96"/>
                    </a:lnTo>
                    <a:lnTo>
                      <a:pt x="352" y="85"/>
                    </a:lnTo>
                    <a:lnTo>
                      <a:pt x="319" y="75"/>
                    </a:lnTo>
                    <a:lnTo>
                      <a:pt x="279" y="67"/>
                    </a:lnTo>
                    <a:lnTo>
                      <a:pt x="231" y="62"/>
                    </a:lnTo>
                    <a:lnTo>
                      <a:pt x="173" y="59"/>
                    </a:lnTo>
                    <a:lnTo>
                      <a:pt x="173" y="59"/>
                    </a:lnTo>
                    <a:lnTo>
                      <a:pt x="170" y="59"/>
                    </a:lnTo>
                    <a:lnTo>
                      <a:pt x="160" y="61"/>
                    </a:lnTo>
                    <a:lnTo>
                      <a:pt x="144" y="61"/>
                    </a:lnTo>
                    <a:lnTo>
                      <a:pt x="125" y="61"/>
                    </a:lnTo>
                    <a:lnTo>
                      <a:pt x="103" y="59"/>
                    </a:lnTo>
                    <a:lnTo>
                      <a:pt x="80" y="56"/>
                    </a:lnTo>
                    <a:lnTo>
                      <a:pt x="58" y="48"/>
                    </a:lnTo>
                    <a:lnTo>
                      <a:pt x="35" y="38"/>
                    </a:lnTo>
                    <a:lnTo>
                      <a:pt x="16" y="22"/>
                    </a:lnTo>
                    <a:lnTo>
                      <a:pt x="0" y="0"/>
                    </a:lnTo>
                  </a:path>
                </a:pathLst>
              </a:custGeom>
              <a:noFill/>
              <a:ln w="7938">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599" name="Freeform 167"/>
              <p:cNvSpPr>
                <a:spLocks/>
              </p:cNvSpPr>
              <p:nvPr/>
            </p:nvSpPr>
            <p:spPr bwMode="auto">
              <a:xfrm>
                <a:off x="3022" y="1762"/>
                <a:ext cx="472" cy="157"/>
              </a:xfrm>
              <a:custGeom>
                <a:avLst/>
                <a:gdLst>
                  <a:gd name="T0" fmla="*/ 14 w 944"/>
                  <a:gd name="T1" fmla="*/ 71 h 315"/>
                  <a:gd name="T2" fmla="*/ 64 w 944"/>
                  <a:gd name="T3" fmla="*/ 72 h 315"/>
                  <a:gd name="T4" fmla="*/ 133 w 944"/>
                  <a:gd name="T5" fmla="*/ 67 h 315"/>
                  <a:gd name="T6" fmla="*/ 206 w 944"/>
                  <a:gd name="T7" fmla="*/ 59 h 315"/>
                  <a:gd name="T8" fmla="*/ 270 w 944"/>
                  <a:gd name="T9" fmla="*/ 48 h 315"/>
                  <a:gd name="T10" fmla="*/ 294 w 944"/>
                  <a:gd name="T11" fmla="*/ 42 h 315"/>
                  <a:gd name="T12" fmla="*/ 341 w 944"/>
                  <a:gd name="T13" fmla="*/ 31 h 315"/>
                  <a:gd name="T14" fmla="*/ 390 w 944"/>
                  <a:gd name="T15" fmla="*/ 18 h 315"/>
                  <a:gd name="T16" fmla="*/ 440 w 944"/>
                  <a:gd name="T17" fmla="*/ 8 h 315"/>
                  <a:gd name="T18" fmla="*/ 483 w 944"/>
                  <a:gd name="T19" fmla="*/ 2 h 315"/>
                  <a:gd name="T20" fmla="*/ 512 w 944"/>
                  <a:gd name="T21" fmla="*/ 0 h 315"/>
                  <a:gd name="T22" fmla="*/ 522 w 944"/>
                  <a:gd name="T23" fmla="*/ 3 h 315"/>
                  <a:gd name="T24" fmla="*/ 538 w 944"/>
                  <a:gd name="T25" fmla="*/ 11 h 315"/>
                  <a:gd name="T26" fmla="*/ 546 w 944"/>
                  <a:gd name="T27" fmla="*/ 26 h 315"/>
                  <a:gd name="T28" fmla="*/ 552 w 944"/>
                  <a:gd name="T29" fmla="*/ 39 h 315"/>
                  <a:gd name="T30" fmla="*/ 554 w 944"/>
                  <a:gd name="T31" fmla="*/ 48 h 315"/>
                  <a:gd name="T32" fmla="*/ 554 w 944"/>
                  <a:gd name="T33" fmla="*/ 48 h 315"/>
                  <a:gd name="T34" fmla="*/ 550 w 944"/>
                  <a:gd name="T35" fmla="*/ 51 h 315"/>
                  <a:gd name="T36" fmla="*/ 544 w 944"/>
                  <a:gd name="T37" fmla="*/ 58 h 315"/>
                  <a:gd name="T38" fmla="*/ 536 w 944"/>
                  <a:gd name="T39" fmla="*/ 69 h 315"/>
                  <a:gd name="T40" fmla="*/ 531 w 944"/>
                  <a:gd name="T41" fmla="*/ 85 h 315"/>
                  <a:gd name="T42" fmla="*/ 530 w 944"/>
                  <a:gd name="T43" fmla="*/ 104 h 315"/>
                  <a:gd name="T44" fmla="*/ 534 w 944"/>
                  <a:gd name="T45" fmla="*/ 115 h 315"/>
                  <a:gd name="T46" fmla="*/ 562 w 944"/>
                  <a:gd name="T47" fmla="*/ 144 h 315"/>
                  <a:gd name="T48" fmla="*/ 602 w 944"/>
                  <a:gd name="T49" fmla="*/ 176 h 315"/>
                  <a:gd name="T50" fmla="*/ 645 w 944"/>
                  <a:gd name="T51" fmla="*/ 203 h 315"/>
                  <a:gd name="T52" fmla="*/ 682 w 944"/>
                  <a:gd name="T53" fmla="*/ 224 h 315"/>
                  <a:gd name="T54" fmla="*/ 693 w 944"/>
                  <a:gd name="T55" fmla="*/ 231 h 315"/>
                  <a:gd name="T56" fmla="*/ 722 w 944"/>
                  <a:gd name="T57" fmla="*/ 247 h 315"/>
                  <a:gd name="T58" fmla="*/ 766 w 944"/>
                  <a:gd name="T59" fmla="*/ 269 h 315"/>
                  <a:gd name="T60" fmla="*/ 816 w 944"/>
                  <a:gd name="T61" fmla="*/ 293 h 315"/>
                  <a:gd name="T62" fmla="*/ 859 w 944"/>
                  <a:gd name="T63" fmla="*/ 311 h 315"/>
                  <a:gd name="T64" fmla="*/ 886 w 944"/>
                  <a:gd name="T65" fmla="*/ 315 h 315"/>
                  <a:gd name="T66" fmla="*/ 895 w 944"/>
                  <a:gd name="T67" fmla="*/ 312 h 315"/>
                  <a:gd name="T68" fmla="*/ 907 w 944"/>
                  <a:gd name="T69" fmla="*/ 303 h 315"/>
                  <a:gd name="T70" fmla="*/ 919 w 944"/>
                  <a:gd name="T71" fmla="*/ 290 h 315"/>
                  <a:gd name="T72" fmla="*/ 927 w 944"/>
                  <a:gd name="T73" fmla="*/ 277 h 315"/>
                  <a:gd name="T74" fmla="*/ 933 w 944"/>
                  <a:gd name="T75" fmla="*/ 264 h 315"/>
                  <a:gd name="T76" fmla="*/ 936 w 944"/>
                  <a:gd name="T77" fmla="*/ 259 h 315"/>
                  <a:gd name="T78" fmla="*/ 941 w 944"/>
                  <a:gd name="T79" fmla="*/ 247 h 315"/>
                  <a:gd name="T80" fmla="*/ 943 w 944"/>
                  <a:gd name="T81" fmla="*/ 235 h 315"/>
                  <a:gd name="T82" fmla="*/ 944 w 944"/>
                  <a:gd name="T83" fmla="*/ 224 h 315"/>
                  <a:gd name="T84" fmla="*/ 943 w 944"/>
                  <a:gd name="T85" fmla="*/ 211 h 315"/>
                  <a:gd name="T86" fmla="*/ 943 w 944"/>
                  <a:gd name="T87" fmla="*/ 20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44" h="315">
                    <a:moveTo>
                      <a:pt x="0" y="67"/>
                    </a:moveTo>
                    <a:lnTo>
                      <a:pt x="14" y="71"/>
                    </a:lnTo>
                    <a:lnTo>
                      <a:pt x="35" y="72"/>
                    </a:lnTo>
                    <a:lnTo>
                      <a:pt x="64" y="72"/>
                    </a:lnTo>
                    <a:lnTo>
                      <a:pt x="97" y="71"/>
                    </a:lnTo>
                    <a:lnTo>
                      <a:pt x="133" y="67"/>
                    </a:lnTo>
                    <a:lnTo>
                      <a:pt x="170" y="63"/>
                    </a:lnTo>
                    <a:lnTo>
                      <a:pt x="206" y="59"/>
                    </a:lnTo>
                    <a:lnTo>
                      <a:pt x="240" y="53"/>
                    </a:lnTo>
                    <a:lnTo>
                      <a:pt x="270" y="48"/>
                    </a:lnTo>
                    <a:lnTo>
                      <a:pt x="294" y="42"/>
                    </a:lnTo>
                    <a:lnTo>
                      <a:pt x="294" y="42"/>
                    </a:lnTo>
                    <a:lnTo>
                      <a:pt x="317" y="35"/>
                    </a:lnTo>
                    <a:lnTo>
                      <a:pt x="341" y="31"/>
                    </a:lnTo>
                    <a:lnTo>
                      <a:pt x="366" y="24"/>
                    </a:lnTo>
                    <a:lnTo>
                      <a:pt x="390" y="18"/>
                    </a:lnTo>
                    <a:lnTo>
                      <a:pt x="416" y="13"/>
                    </a:lnTo>
                    <a:lnTo>
                      <a:pt x="440" y="8"/>
                    </a:lnTo>
                    <a:lnTo>
                      <a:pt x="462" y="5"/>
                    </a:lnTo>
                    <a:lnTo>
                      <a:pt x="483" y="2"/>
                    </a:lnTo>
                    <a:lnTo>
                      <a:pt x="499" y="0"/>
                    </a:lnTo>
                    <a:lnTo>
                      <a:pt x="512" y="0"/>
                    </a:lnTo>
                    <a:lnTo>
                      <a:pt x="512" y="0"/>
                    </a:lnTo>
                    <a:lnTo>
                      <a:pt x="522" y="3"/>
                    </a:lnTo>
                    <a:lnTo>
                      <a:pt x="530" y="7"/>
                    </a:lnTo>
                    <a:lnTo>
                      <a:pt x="538" y="11"/>
                    </a:lnTo>
                    <a:lnTo>
                      <a:pt x="542" y="19"/>
                    </a:lnTo>
                    <a:lnTo>
                      <a:pt x="546" y="26"/>
                    </a:lnTo>
                    <a:lnTo>
                      <a:pt x="549" y="32"/>
                    </a:lnTo>
                    <a:lnTo>
                      <a:pt x="552" y="39"/>
                    </a:lnTo>
                    <a:lnTo>
                      <a:pt x="554" y="43"/>
                    </a:lnTo>
                    <a:lnTo>
                      <a:pt x="554" y="48"/>
                    </a:lnTo>
                    <a:lnTo>
                      <a:pt x="554" y="48"/>
                    </a:lnTo>
                    <a:lnTo>
                      <a:pt x="554" y="48"/>
                    </a:lnTo>
                    <a:lnTo>
                      <a:pt x="554" y="50"/>
                    </a:lnTo>
                    <a:lnTo>
                      <a:pt x="550" y="51"/>
                    </a:lnTo>
                    <a:lnTo>
                      <a:pt x="547" y="55"/>
                    </a:lnTo>
                    <a:lnTo>
                      <a:pt x="544" y="58"/>
                    </a:lnTo>
                    <a:lnTo>
                      <a:pt x="541" y="63"/>
                    </a:lnTo>
                    <a:lnTo>
                      <a:pt x="536" y="69"/>
                    </a:lnTo>
                    <a:lnTo>
                      <a:pt x="533" y="77"/>
                    </a:lnTo>
                    <a:lnTo>
                      <a:pt x="531" y="85"/>
                    </a:lnTo>
                    <a:lnTo>
                      <a:pt x="530" y="95"/>
                    </a:lnTo>
                    <a:lnTo>
                      <a:pt x="530" y="104"/>
                    </a:lnTo>
                    <a:lnTo>
                      <a:pt x="530" y="104"/>
                    </a:lnTo>
                    <a:lnTo>
                      <a:pt x="534" y="115"/>
                    </a:lnTo>
                    <a:lnTo>
                      <a:pt x="546" y="130"/>
                    </a:lnTo>
                    <a:lnTo>
                      <a:pt x="562" y="144"/>
                    </a:lnTo>
                    <a:lnTo>
                      <a:pt x="581" y="160"/>
                    </a:lnTo>
                    <a:lnTo>
                      <a:pt x="602" y="176"/>
                    </a:lnTo>
                    <a:lnTo>
                      <a:pt x="624" y="191"/>
                    </a:lnTo>
                    <a:lnTo>
                      <a:pt x="645" y="203"/>
                    </a:lnTo>
                    <a:lnTo>
                      <a:pt x="664" y="216"/>
                    </a:lnTo>
                    <a:lnTo>
                      <a:pt x="682" y="224"/>
                    </a:lnTo>
                    <a:lnTo>
                      <a:pt x="693" y="231"/>
                    </a:lnTo>
                    <a:lnTo>
                      <a:pt x="693" y="231"/>
                    </a:lnTo>
                    <a:lnTo>
                      <a:pt x="706" y="237"/>
                    </a:lnTo>
                    <a:lnTo>
                      <a:pt x="722" y="247"/>
                    </a:lnTo>
                    <a:lnTo>
                      <a:pt x="744" y="258"/>
                    </a:lnTo>
                    <a:lnTo>
                      <a:pt x="766" y="269"/>
                    </a:lnTo>
                    <a:lnTo>
                      <a:pt x="790" y="282"/>
                    </a:lnTo>
                    <a:lnTo>
                      <a:pt x="816" y="293"/>
                    </a:lnTo>
                    <a:lnTo>
                      <a:pt x="838" y="304"/>
                    </a:lnTo>
                    <a:lnTo>
                      <a:pt x="859" y="311"/>
                    </a:lnTo>
                    <a:lnTo>
                      <a:pt x="875" y="315"/>
                    </a:lnTo>
                    <a:lnTo>
                      <a:pt x="886" y="315"/>
                    </a:lnTo>
                    <a:lnTo>
                      <a:pt x="886" y="315"/>
                    </a:lnTo>
                    <a:lnTo>
                      <a:pt x="895" y="312"/>
                    </a:lnTo>
                    <a:lnTo>
                      <a:pt x="901" y="307"/>
                    </a:lnTo>
                    <a:lnTo>
                      <a:pt x="907" y="303"/>
                    </a:lnTo>
                    <a:lnTo>
                      <a:pt x="914" y="296"/>
                    </a:lnTo>
                    <a:lnTo>
                      <a:pt x="919" y="290"/>
                    </a:lnTo>
                    <a:lnTo>
                      <a:pt x="923" y="283"/>
                    </a:lnTo>
                    <a:lnTo>
                      <a:pt x="927" y="277"/>
                    </a:lnTo>
                    <a:lnTo>
                      <a:pt x="930" y="271"/>
                    </a:lnTo>
                    <a:lnTo>
                      <a:pt x="933" y="264"/>
                    </a:lnTo>
                    <a:lnTo>
                      <a:pt x="936" y="259"/>
                    </a:lnTo>
                    <a:lnTo>
                      <a:pt x="936" y="259"/>
                    </a:lnTo>
                    <a:lnTo>
                      <a:pt x="939" y="253"/>
                    </a:lnTo>
                    <a:lnTo>
                      <a:pt x="941" y="247"/>
                    </a:lnTo>
                    <a:lnTo>
                      <a:pt x="943" y="242"/>
                    </a:lnTo>
                    <a:lnTo>
                      <a:pt x="943" y="235"/>
                    </a:lnTo>
                    <a:lnTo>
                      <a:pt x="944" y="229"/>
                    </a:lnTo>
                    <a:lnTo>
                      <a:pt x="944" y="224"/>
                    </a:lnTo>
                    <a:lnTo>
                      <a:pt x="944" y="218"/>
                    </a:lnTo>
                    <a:lnTo>
                      <a:pt x="943" y="211"/>
                    </a:lnTo>
                    <a:lnTo>
                      <a:pt x="943" y="205"/>
                    </a:lnTo>
                    <a:lnTo>
                      <a:pt x="943" y="200"/>
                    </a:lnTo>
                  </a:path>
                </a:pathLst>
              </a:custGeom>
              <a:noFill/>
              <a:ln w="7938">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600" name="Freeform 168"/>
              <p:cNvSpPr>
                <a:spLocks/>
              </p:cNvSpPr>
              <p:nvPr/>
            </p:nvSpPr>
            <p:spPr bwMode="auto">
              <a:xfrm>
                <a:off x="3316" y="1759"/>
                <a:ext cx="166" cy="138"/>
              </a:xfrm>
              <a:custGeom>
                <a:avLst/>
                <a:gdLst>
                  <a:gd name="T0" fmla="*/ 8 w 333"/>
                  <a:gd name="T1" fmla="*/ 84 h 276"/>
                  <a:gd name="T2" fmla="*/ 35 w 333"/>
                  <a:gd name="T3" fmla="*/ 64 h 276"/>
                  <a:gd name="T4" fmla="*/ 61 w 333"/>
                  <a:gd name="T5" fmla="*/ 31 h 276"/>
                  <a:gd name="T6" fmla="*/ 66 w 333"/>
                  <a:gd name="T7" fmla="*/ 0 h 276"/>
                  <a:gd name="T8" fmla="*/ 71 w 333"/>
                  <a:gd name="T9" fmla="*/ 23 h 276"/>
                  <a:gd name="T10" fmla="*/ 77 w 333"/>
                  <a:gd name="T11" fmla="*/ 69 h 276"/>
                  <a:gd name="T12" fmla="*/ 67 w 333"/>
                  <a:gd name="T13" fmla="*/ 122 h 276"/>
                  <a:gd name="T14" fmla="*/ 61 w 333"/>
                  <a:gd name="T15" fmla="*/ 135 h 276"/>
                  <a:gd name="T16" fmla="*/ 93 w 333"/>
                  <a:gd name="T17" fmla="*/ 127 h 276"/>
                  <a:gd name="T18" fmla="*/ 139 w 333"/>
                  <a:gd name="T19" fmla="*/ 112 h 276"/>
                  <a:gd name="T20" fmla="*/ 167 w 333"/>
                  <a:gd name="T21" fmla="*/ 93 h 276"/>
                  <a:gd name="T22" fmla="*/ 170 w 333"/>
                  <a:gd name="T23" fmla="*/ 101 h 276"/>
                  <a:gd name="T24" fmla="*/ 184 w 333"/>
                  <a:gd name="T25" fmla="*/ 135 h 276"/>
                  <a:gd name="T26" fmla="*/ 187 w 333"/>
                  <a:gd name="T27" fmla="*/ 183 h 276"/>
                  <a:gd name="T28" fmla="*/ 173 w 333"/>
                  <a:gd name="T29" fmla="*/ 215 h 276"/>
                  <a:gd name="T30" fmla="*/ 194 w 333"/>
                  <a:gd name="T31" fmla="*/ 207 h 276"/>
                  <a:gd name="T32" fmla="*/ 234 w 333"/>
                  <a:gd name="T33" fmla="*/ 186 h 276"/>
                  <a:gd name="T34" fmla="*/ 261 w 333"/>
                  <a:gd name="T35" fmla="*/ 157 h 276"/>
                  <a:gd name="T36" fmla="*/ 264 w 333"/>
                  <a:gd name="T37" fmla="*/ 149 h 276"/>
                  <a:gd name="T38" fmla="*/ 282 w 333"/>
                  <a:gd name="T39" fmla="*/ 168 h 276"/>
                  <a:gd name="T40" fmla="*/ 298 w 333"/>
                  <a:gd name="T41" fmla="*/ 212 h 276"/>
                  <a:gd name="T42" fmla="*/ 287 w 333"/>
                  <a:gd name="T43" fmla="*/ 276 h 276"/>
                  <a:gd name="T44" fmla="*/ 293 w 333"/>
                  <a:gd name="T45" fmla="*/ 269 h 276"/>
                  <a:gd name="T46" fmla="*/ 314 w 333"/>
                  <a:gd name="T47" fmla="*/ 242 h 276"/>
                  <a:gd name="T48" fmla="*/ 332 w 333"/>
                  <a:gd name="T49" fmla="*/ 207 h 276"/>
                  <a:gd name="T50" fmla="*/ 330 w 333"/>
                  <a:gd name="T51" fmla="*/ 184 h 276"/>
                  <a:gd name="T52" fmla="*/ 312 w 333"/>
                  <a:gd name="T53" fmla="*/ 191 h 276"/>
                  <a:gd name="T54" fmla="*/ 275 w 333"/>
                  <a:gd name="T55" fmla="*/ 207 h 276"/>
                  <a:gd name="T56" fmla="*/ 237 w 333"/>
                  <a:gd name="T57" fmla="*/ 236 h 276"/>
                  <a:gd name="T58" fmla="*/ 229 w 333"/>
                  <a:gd name="T59" fmla="*/ 244 h 276"/>
                  <a:gd name="T60" fmla="*/ 232 w 333"/>
                  <a:gd name="T61" fmla="*/ 208 h 276"/>
                  <a:gd name="T62" fmla="*/ 232 w 333"/>
                  <a:gd name="T63" fmla="*/ 159 h 276"/>
                  <a:gd name="T64" fmla="*/ 219 w 333"/>
                  <a:gd name="T65" fmla="*/ 125 h 276"/>
                  <a:gd name="T66" fmla="*/ 210 w 333"/>
                  <a:gd name="T67" fmla="*/ 128 h 276"/>
                  <a:gd name="T68" fmla="*/ 175 w 333"/>
                  <a:gd name="T69" fmla="*/ 144 h 276"/>
                  <a:gd name="T70" fmla="*/ 135 w 333"/>
                  <a:gd name="T71" fmla="*/ 165 h 276"/>
                  <a:gd name="T72" fmla="*/ 115 w 333"/>
                  <a:gd name="T73" fmla="*/ 181 h 276"/>
                  <a:gd name="T74" fmla="*/ 120 w 333"/>
                  <a:gd name="T75" fmla="*/ 160 h 276"/>
                  <a:gd name="T76" fmla="*/ 127 w 333"/>
                  <a:gd name="T77" fmla="*/ 114 h 276"/>
                  <a:gd name="T78" fmla="*/ 122 w 333"/>
                  <a:gd name="T79" fmla="*/ 64 h 276"/>
                  <a:gd name="T80" fmla="*/ 114 w 333"/>
                  <a:gd name="T81" fmla="*/ 53 h 276"/>
                  <a:gd name="T82" fmla="*/ 87 w 333"/>
                  <a:gd name="T83" fmla="*/ 66 h 276"/>
                  <a:gd name="T84" fmla="*/ 42 w 333"/>
                  <a:gd name="T85" fmla="*/ 82 h 276"/>
                  <a:gd name="T86" fmla="*/ 0 w 333"/>
                  <a:gd name="T87" fmla="*/ 87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3" h="276">
                    <a:moveTo>
                      <a:pt x="0" y="87"/>
                    </a:moveTo>
                    <a:lnTo>
                      <a:pt x="3" y="87"/>
                    </a:lnTo>
                    <a:lnTo>
                      <a:pt x="8" y="84"/>
                    </a:lnTo>
                    <a:lnTo>
                      <a:pt x="16" y="79"/>
                    </a:lnTo>
                    <a:lnTo>
                      <a:pt x="26" y="72"/>
                    </a:lnTo>
                    <a:lnTo>
                      <a:pt x="35" y="64"/>
                    </a:lnTo>
                    <a:lnTo>
                      <a:pt x="45" y="55"/>
                    </a:lnTo>
                    <a:lnTo>
                      <a:pt x="55" y="44"/>
                    </a:lnTo>
                    <a:lnTo>
                      <a:pt x="61" y="31"/>
                    </a:lnTo>
                    <a:lnTo>
                      <a:pt x="66" y="16"/>
                    </a:lnTo>
                    <a:lnTo>
                      <a:pt x="66" y="0"/>
                    </a:lnTo>
                    <a:lnTo>
                      <a:pt x="66" y="0"/>
                    </a:lnTo>
                    <a:lnTo>
                      <a:pt x="66" y="4"/>
                    </a:lnTo>
                    <a:lnTo>
                      <a:pt x="69" y="12"/>
                    </a:lnTo>
                    <a:lnTo>
                      <a:pt x="71" y="23"/>
                    </a:lnTo>
                    <a:lnTo>
                      <a:pt x="74" y="36"/>
                    </a:lnTo>
                    <a:lnTo>
                      <a:pt x="75" y="52"/>
                    </a:lnTo>
                    <a:lnTo>
                      <a:pt x="77" y="69"/>
                    </a:lnTo>
                    <a:lnTo>
                      <a:pt x="75" y="88"/>
                    </a:lnTo>
                    <a:lnTo>
                      <a:pt x="72" y="104"/>
                    </a:lnTo>
                    <a:lnTo>
                      <a:pt x="67" y="122"/>
                    </a:lnTo>
                    <a:lnTo>
                      <a:pt x="58" y="135"/>
                    </a:lnTo>
                    <a:lnTo>
                      <a:pt x="58" y="135"/>
                    </a:lnTo>
                    <a:lnTo>
                      <a:pt x="61" y="135"/>
                    </a:lnTo>
                    <a:lnTo>
                      <a:pt x="69" y="133"/>
                    </a:lnTo>
                    <a:lnTo>
                      <a:pt x="80" y="132"/>
                    </a:lnTo>
                    <a:lnTo>
                      <a:pt x="93" y="127"/>
                    </a:lnTo>
                    <a:lnTo>
                      <a:pt x="109" y="124"/>
                    </a:lnTo>
                    <a:lnTo>
                      <a:pt x="125" y="119"/>
                    </a:lnTo>
                    <a:lnTo>
                      <a:pt x="139" y="112"/>
                    </a:lnTo>
                    <a:lnTo>
                      <a:pt x="152" y="108"/>
                    </a:lnTo>
                    <a:lnTo>
                      <a:pt x="162" y="100"/>
                    </a:lnTo>
                    <a:lnTo>
                      <a:pt x="167" y="93"/>
                    </a:lnTo>
                    <a:lnTo>
                      <a:pt x="167" y="93"/>
                    </a:lnTo>
                    <a:lnTo>
                      <a:pt x="168" y="95"/>
                    </a:lnTo>
                    <a:lnTo>
                      <a:pt x="170" y="101"/>
                    </a:lnTo>
                    <a:lnTo>
                      <a:pt x="175" y="111"/>
                    </a:lnTo>
                    <a:lnTo>
                      <a:pt x="179" y="122"/>
                    </a:lnTo>
                    <a:lnTo>
                      <a:pt x="184" y="135"/>
                    </a:lnTo>
                    <a:lnTo>
                      <a:pt x="187" y="151"/>
                    </a:lnTo>
                    <a:lnTo>
                      <a:pt x="187" y="167"/>
                    </a:lnTo>
                    <a:lnTo>
                      <a:pt x="187" y="183"/>
                    </a:lnTo>
                    <a:lnTo>
                      <a:pt x="183" y="199"/>
                    </a:lnTo>
                    <a:lnTo>
                      <a:pt x="173" y="215"/>
                    </a:lnTo>
                    <a:lnTo>
                      <a:pt x="173" y="215"/>
                    </a:lnTo>
                    <a:lnTo>
                      <a:pt x="176" y="213"/>
                    </a:lnTo>
                    <a:lnTo>
                      <a:pt x="183" y="212"/>
                    </a:lnTo>
                    <a:lnTo>
                      <a:pt x="194" y="207"/>
                    </a:lnTo>
                    <a:lnTo>
                      <a:pt x="207" y="200"/>
                    </a:lnTo>
                    <a:lnTo>
                      <a:pt x="219" y="194"/>
                    </a:lnTo>
                    <a:lnTo>
                      <a:pt x="234" y="186"/>
                    </a:lnTo>
                    <a:lnTo>
                      <a:pt x="245" y="176"/>
                    </a:lnTo>
                    <a:lnTo>
                      <a:pt x="255" y="167"/>
                    </a:lnTo>
                    <a:lnTo>
                      <a:pt x="261" y="157"/>
                    </a:lnTo>
                    <a:lnTo>
                      <a:pt x="263" y="148"/>
                    </a:lnTo>
                    <a:lnTo>
                      <a:pt x="263" y="148"/>
                    </a:lnTo>
                    <a:lnTo>
                      <a:pt x="264" y="149"/>
                    </a:lnTo>
                    <a:lnTo>
                      <a:pt x="269" y="152"/>
                    </a:lnTo>
                    <a:lnTo>
                      <a:pt x="275" y="160"/>
                    </a:lnTo>
                    <a:lnTo>
                      <a:pt x="282" y="168"/>
                    </a:lnTo>
                    <a:lnTo>
                      <a:pt x="288" y="181"/>
                    </a:lnTo>
                    <a:lnTo>
                      <a:pt x="295" y="196"/>
                    </a:lnTo>
                    <a:lnTo>
                      <a:pt x="298" y="212"/>
                    </a:lnTo>
                    <a:lnTo>
                      <a:pt x="299" y="231"/>
                    </a:lnTo>
                    <a:lnTo>
                      <a:pt x="295" y="252"/>
                    </a:lnTo>
                    <a:lnTo>
                      <a:pt x="287" y="276"/>
                    </a:lnTo>
                    <a:lnTo>
                      <a:pt x="287" y="276"/>
                    </a:lnTo>
                    <a:lnTo>
                      <a:pt x="288" y="274"/>
                    </a:lnTo>
                    <a:lnTo>
                      <a:pt x="293" y="269"/>
                    </a:lnTo>
                    <a:lnTo>
                      <a:pt x="299" y="263"/>
                    </a:lnTo>
                    <a:lnTo>
                      <a:pt x="308" y="253"/>
                    </a:lnTo>
                    <a:lnTo>
                      <a:pt x="314" y="242"/>
                    </a:lnTo>
                    <a:lnTo>
                      <a:pt x="322" y="231"/>
                    </a:lnTo>
                    <a:lnTo>
                      <a:pt x="328" y="218"/>
                    </a:lnTo>
                    <a:lnTo>
                      <a:pt x="332" y="207"/>
                    </a:lnTo>
                    <a:lnTo>
                      <a:pt x="333" y="196"/>
                    </a:lnTo>
                    <a:lnTo>
                      <a:pt x="330" y="184"/>
                    </a:lnTo>
                    <a:lnTo>
                      <a:pt x="330" y="184"/>
                    </a:lnTo>
                    <a:lnTo>
                      <a:pt x="327" y="186"/>
                    </a:lnTo>
                    <a:lnTo>
                      <a:pt x="322" y="188"/>
                    </a:lnTo>
                    <a:lnTo>
                      <a:pt x="312" y="191"/>
                    </a:lnTo>
                    <a:lnTo>
                      <a:pt x="301" y="196"/>
                    </a:lnTo>
                    <a:lnTo>
                      <a:pt x="288" y="200"/>
                    </a:lnTo>
                    <a:lnTo>
                      <a:pt x="275" y="207"/>
                    </a:lnTo>
                    <a:lnTo>
                      <a:pt x="261" y="215"/>
                    </a:lnTo>
                    <a:lnTo>
                      <a:pt x="248" y="224"/>
                    </a:lnTo>
                    <a:lnTo>
                      <a:pt x="237" y="236"/>
                    </a:lnTo>
                    <a:lnTo>
                      <a:pt x="229" y="247"/>
                    </a:lnTo>
                    <a:lnTo>
                      <a:pt x="229" y="247"/>
                    </a:lnTo>
                    <a:lnTo>
                      <a:pt x="229" y="244"/>
                    </a:lnTo>
                    <a:lnTo>
                      <a:pt x="231" y="236"/>
                    </a:lnTo>
                    <a:lnTo>
                      <a:pt x="232" y="224"/>
                    </a:lnTo>
                    <a:lnTo>
                      <a:pt x="232" y="208"/>
                    </a:lnTo>
                    <a:lnTo>
                      <a:pt x="234" y="192"/>
                    </a:lnTo>
                    <a:lnTo>
                      <a:pt x="234" y="176"/>
                    </a:lnTo>
                    <a:lnTo>
                      <a:pt x="232" y="159"/>
                    </a:lnTo>
                    <a:lnTo>
                      <a:pt x="231" y="144"/>
                    </a:lnTo>
                    <a:lnTo>
                      <a:pt x="226" y="133"/>
                    </a:lnTo>
                    <a:lnTo>
                      <a:pt x="219" y="125"/>
                    </a:lnTo>
                    <a:lnTo>
                      <a:pt x="219" y="125"/>
                    </a:lnTo>
                    <a:lnTo>
                      <a:pt x="216" y="125"/>
                    </a:lnTo>
                    <a:lnTo>
                      <a:pt x="210" y="128"/>
                    </a:lnTo>
                    <a:lnTo>
                      <a:pt x="200" y="132"/>
                    </a:lnTo>
                    <a:lnTo>
                      <a:pt x="189" y="138"/>
                    </a:lnTo>
                    <a:lnTo>
                      <a:pt x="175" y="144"/>
                    </a:lnTo>
                    <a:lnTo>
                      <a:pt x="160" y="151"/>
                    </a:lnTo>
                    <a:lnTo>
                      <a:pt x="147" y="159"/>
                    </a:lnTo>
                    <a:lnTo>
                      <a:pt x="135" y="165"/>
                    </a:lnTo>
                    <a:lnTo>
                      <a:pt x="123" y="173"/>
                    </a:lnTo>
                    <a:lnTo>
                      <a:pt x="115" y="181"/>
                    </a:lnTo>
                    <a:lnTo>
                      <a:pt x="115" y="181"/>
                    </a:lnTo>
                    <a:lnTo>
                      <a:pt x="117" y="178"/>
                    </a:lnTo>
                    <a:lnTo>
                      <a:pt x="119" y="172"/>
                    </a:lnTo>
                    <a:lnTo>
                      <a:pt x="120" y="160"/>
                    </a:lnTo>
                    <a:lnTo>
                      <a:pt x="123" y="146"/>
                    </a:lnTo>
                    <a:lnTo>
                      <a:pt x="125" y="130"/>
                    </a:lnTo>
                    <a:lnTo>
                      <a:pt x="127" y="114"/>
                    </a:lnTo>
                    <a:lnTo>
                      <a:pt x="127" y="96"/>
                    </a:lnTo>
                    <a:lnTo>
                      <a:pt x="125" y="80"/>
                    </a:lnTo>
                    <a:lnTo>
                      <a:pt x="122" y="64"/>
                    </a:lnTo>
                    <a:lnTo>
                      <a:pt x="117" y="52"/>
                    </a:lnTo>
                    <a:lnTo>
                      <a:pt x="117" y="52"/>
                    </a:lnTo>
                    <a:lnTo>
                      <a:pt x="114" y="53"/>
                    </a:lnTo>
                    <a:lnTo>
                      <a:pt x="107" y="56"/>
                    </a:lnTo>
                    <a:lnTo>
                      <a:pt x="98" y="61"/>
                    </a:lnTo>
                    <a:lnTo>
                      <a:pt x="87" y="66"/>
                    </a:lnTo>
                    <a:lnTo>
                      <a:pt x="72" y="72"/>
                    </a:lnTo>
                    <a:lnTo>
                      <a:pt x="56" y="77"/>
                    </a:lnTo>
                    <a:lnTo>
                      <a:pt x="42" y="82"/>
                    </a:lnTo>
                    <a:lnTo>
                      <a:pt x="26" y="85"/>
                    </a:lnTo>
                    <a:lnTo>
                      <a:pt x="13" y="88"/>
                    </a:lnTo>
                    <a:lnTo>
                      <a:pt x="0" y="87"/>
                    </a:lnTo>
                    <a:lnTo>
                      <a:pt x="0" y="87"/>
                    </a:lnTo>
                  </a:path>
                </a:pathLst>
              </a:custGeom>
              <a:noFill/>
              <a:ln w="12700">
                <a:solidFill>
                  <a:srgbClr val="B2B2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601" name="Freeform 169"/>
              <p:cNvSpPr>
                <a:spLocks/>
              </p:cNvSpPr>
              <p:nvPr/>
            </p:nvSpPr>
            <p:spPr bwMode="auto">
              <a:xfrm>
                <a:off x="3310" y="1758"/>
                <a:ext cx="122" cy="163"/>
              </a:xfrm>
              <a:custGeom>
                <a:avLst/>
                <a:gdLst>
                  <a:gd name="T0" fmla="*/ 78 w 245"/>
                  <a:gd name="T1" fmla="*/ 5 h 325"/>
                  <a:gd name="T2" fmla="*/ 72 w 245"/>
                  <a:gd name="T3" fmla="*/ 1 h 325"/>
                  <a:gd name="T4" fmla="*/ 61 w 245"/>
                  <a:gd name="T5" fmla="*/ 1 h 325"/>
                  <a:gd name="T6" fmla="*/ 45 w 245"/>
                  <a:gd name="T7" fmla="*/ 8 h 325"/>
                  <a:gd name="T8" fmla="*/ 24 w 245"/>
                  <a:gd name="T9" fmla="*/ 29 h 325"/>
                  <a:gd name="T10" fmla="*/ 14 w 245"/>
                  <a:gd name="T11" fmla="*/ 45 h 325"/>
                  <a:gd name="T12" fmla="*/ 2 w 245"/>
                  <a:gd name="T13" fmla="*/ 80 h 325"/>
                  <a:gd name="T14" fmla="*/ 0 w 245"/>
                  <a:gd name="T15" fmla="*/ 123 h 325"/>
                  <a:gd name="T16" fmla="*/ 3 w 245"/>
                  <a:gd name="T17" fmla="*/ 168 h 325"/>
                  <a:gd name="T18" fmla="*/ 11 w 245"/>
                  <a:gd name="T19" fmla="*/ 208 h 325"/>
                  <a:gd name="T20" fmla="*/ 19 w 245"/>
                  <a:gd name="T21" fmla="*/ 238 h 325"/>
                  <a:gd name="T22" fmla="*/ 26 w 245"/>
                  <a:gd name="T23" fmla="*/ 253 h 325"/>
                  <a:gd name="T24" fmla="*/ 38 w 245"/>
                  <a:gd name="T25" fmla="*/ 285 h 325"/>
                  <a:gd name="T26" fmla="*/ 54 w 245"/>
                  <a:gd name="T27" fmla="*/ 310 h 325"/>
                  <a:gd name="T28" fmla="*/ 69 w 245"/>
                  <a:gd name="T29" fmla="*/ 325 h 325"/>
                  <a:gd name="T30" fmla="*/ 85 w 245"/>
                  <a:gd name="T31" fmla="*/ 320 h 325"/>
                  <a:gd name="T32" fmla="*/ 91 w 245"/>
                  <a:gd name="T33" fmla="*/ 307 h 325"/>
                  <a:gd name="T34" fmla="*/ 106 w 245"/>
                  <a:gd name="T35" fmla="*/ 277 h 325"/>
                  <a:gd name="T36" fmla="*/ 117 w 245"/>
                  <a:gd name="T37" fmla="*/ 243 h 325"/>
                  <a:gd name="T38" fmla="*/ 122 w 245"/>
                  <a:gd name="T39" fmla="*/ 211 h 325"/>
                  <a:gd name="T40" fmla="*/ 118 w 245"/>
                  <a:gd name="T41" fmla="*/ 181 h 325"/>
                  <a:gd name="T42" fmla="*/ 106 w 245"/>
                  <a:gd name="T43" fmla="*/ 153 h 325"/>
                  <a:gd name="T44" fmla="*/ 96 w 245"/>
                  <a:gd name="T45" fmla="*/ 141 h 325"/>
                  <a:gd name="T46" fmla="*/ 77 w 245"/>
                  <a:gd name="T47" fmla="*/ 112 h 325"/>
                  <a:gd name="T48" fmla="*/ 62 w 245"/>
                  <a:gd name="T49" fmla="*/ 80 h 325"/>
                  <a:gd name="T50" fmla="*/ 54 w 245"/>
                  <a:gd name="T51" fmla="*/ 53 h 325"/>
                  <a:gd name="T52" fmla="*/ 56 w 245"/>
                  <a:gd name="T53" fmla="*/ 32 h 325"/>
                  <a:gd name="T54" fmla="*/ 62 w 245"/>
                  <a:gd name="T55" fmla="*/ 25 h 325"/>
                  <a:gd name="T56" fmla="*/ 85 w 245"/>
                  <a:gd name="T57" fmla="*/ 22 h 325"/>
                  <a:gd name="T58" fmla="*/ 117 w 245"/>
                  <a:gd name="T59" fmla="*/ 27 h 325"/>
                  <a:gd name="T60" fmla="*/ 150 w 245"/>
                  <a:gd name="T61" fmla="*/ 38 h 325"/>
                  <a:gd name="T62" fmla="*/ 179 w 245"/>
                  <a:gd name="T63" fmla="*/ 54 h 325"/>
                  <a:gd name="T64" fmla="*/ 197 w 245"/>
                  <a:gd name="T65" fmla="*/ 73 h 325"/>
                  <a:gd name="T66" fmla="*/ 202 w 245"/>
                  <a:gd name="T67" fmla="*/ 83 h 325"/>
                  <a:gd name="T68" fmla="*/ 213 w 245"/>
                  <a:gd name="T69" fmla="*/ 101 h 325"/>
                  <a:gd name="T70" fmla="*/ 226 w 245"/>
                  <a:gd name="T71" fmla="*/ 113 h 325"/>
                  <a:gd name="T72" fmla="*/ 237 w 245"/>
                  <a:gd name="T73" fmla="*/ 123 h 325"/>
                  <a:gd name="T74" fmla="*/ 243 w 245"/>
                  <a:gd name="T75" fmla="*/ 128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5" h="325">
                    <a:moveTo>
                      <a:pt x="78" y="5"/>
                    </a:moveTo>
                    <a:lnTo>
                      <a:pt x="78" y="5"/>
                    </a:lnTo>
                    <a:lnTo>
                      <a:pt x="75" y="3"/>
                    </a:lnTo>
                    <a:lnTo>
                      <a:pt x="72" y="1"/>
                    </a:lnTo>
                    <a:lnTo>
                      <a:pt x="67" y="0"/>
                    </a:lnTo>
                    <a:lnTo>
                      <a:pt x="61" y="1"/>
                    </a:lnTo>
                    <a:lnTo>
                      <a:pt x="53" y="3"/>
                    </a:lnTo>
                    <a:lnTo>
                      <a:pt x="45" y="8"/>
                    </a:lnTo>
                    <a:lnTo>
                      <a:pt x="35" y="16"/>
                    </a:lnTo>
                    <a:lnTo>
                      <a:pt x="24" y="29"/>
                    </a:lnTo>
                    <a:lnTo>
                      <a:pt x="14" y="45"/>
                    </a:lnTo>
                    <a:lnTo>
                      <a:pt x="14" y="45"/>
                    </a:lnTo>
                    <a:lnTo>
                      <a:pt x="6" y="61"/>
                    </a:lnTo>
                    <a:lnTo>
                      <a:pt x="2" y="80"/>
                    </a:lnTo>
                    <a:lnTo>
                      <a:pt x="0" y="101"/>
                    </a:lnTo>
                    <a:lnTo>
                      <a:pt x="0" y="123"/>
                    </a:lnTo>
                    <a:lnTo>
                      <a:pt x="0" y="145"/>
                    </a:lnTo>
                    <a:lnTo>
                      <a:pt x="3" y="168"/>
                    </a:lnTo>
                    <a:lnTo>
                      <a:pt x="6" y="189"/>
                    </a:lnTo>
                    <a:lnTo>
                      <a:pt x="11" y="208"/>
                    </a:lnTo>
                    <a:lnTo>
                      <a:pt x="14" y="224"/>
                    </a:lnTo>
                    <a:lnTo>
                      <a:pt x="19" y="238"/>
                    </a:lnTo>
                    <a:lnTo>
                      <a:pt x="19" y="238"/>
                    </a:lnTo>
                    <a:lnTo>
                      <a:pt x="26" y="253"/>
                    </a:lnTo>
                    <a:lnTo>
                      <a:pt x="32" y="269"/>
                    </a:lnTo>
                    <a:lnTo>
                      <a:pt x="38" y="285"/>
                    </a:lnTo>
                    <a:lnTo>
                      <a:pt x="46" y="299"/>
                    </a:lnTo>
                    <a:lnTo>
                      <a:pt x="54" y="310"/>
                    </a:lnTo>
                    <a:lnTo>
                      <a:pt x="62" y="320"/>
                    </a:lnTo>
                    <a:lnTo>
                      <a:pt x="69" y="325"/>
                    </a:lnTo>
                    <a:lnTo>
                      <a:pt x="77" y="325"/>
                    </a:lnTo>
                    <a:lnTo>
                      <a:pt x="85" y="320"/>
                    </a:lnTo>
                    <a:lnTo>
                      <a:pt x="91" y="307"/>
                    </a:lnTo>
                    <a:lnTo>
                      <a:pt x="91" y="307"/>
                    </a:lnTo>
                    <a:lnTo>
                      <a:pt x="99" y="293"/>
                    </a:lnTo>
                    <a:lnTo>
                      <a:pt x="106" y="277"/>
                    </a:lnTo>
                    <a:lnTo>
                      <a:pt x="112" y="259"/>
                    </a:lnTo>
                    <a:lnTo>
                      <a:pt x="117" y="243"/>
                    </a:lnTo>
                    <a:lnTo>
                      <a:pt x="120" y="227"/>
                    </a:lnTo>
                    <a:lnTo>
                      <a:pt x="122" y="211"/>
                    </a:lnTo>
                    <a:lnTo>
                      <a:pt x="122" y="195"/>
                    </a:lnTo>
                    <a:lnTo>
                      <a:pt x="118" y="181"/>
                    </a:lnTo>
                    <a:lnTo>
                      <a:pt x="114" y="166"/>
                    </a:lnTo>
                    <a:lnTo>
                      <a:pt x="106" y="153"/>
                    </a:lnTo>
                    <a:lnTo>
                      <a:pt x="106" y="153"/>
                    </a:lnTo>
                    <a:lnTo>
                      <a:pt x="96" y="141"/>
                    </a:lnTo>
                    <a:lnTo>
                      <a:pt x="86" y="126"/>
                    </a:lnTo>
                    <a:lnTo>
                      <a:pt x="77" y="112"/>
                    </a:lnTo>
                    <a:lnTo>
                      <a:pt x="69" y="96"/>
                    </a:lnTo>
                    <a:lnTo>
                      <a:pt x="62" y="80"/>
                    </a:lnTo>
                    <a:lnTo>
                      <a:pt x="58" y="65"/>
                    </a:lnTo>
                    <a:lnTo>
                      <a:pt x="54" y="53"/>
                    </a:lnTo>
                    <a:lnTo>
                      <a:pt x="54" y="40"/>
                    </a:lnTo>
                    <a:lnTo>
                      <a:pt x="56" y="32"/>
                    </a:lnTo>
                    <a:lnTo>
                      <a:pt x="62" y="25"/>
                    </a:lnTo>
                    <a:lnTo>
                      <a:pt x="62" y="25"/>
                    </a:lnTo>
                    <a:lnTo>
                      <a:pt x="72" y="24"/>
                    </a:lnTo>
                    <a:lnTo>
                      <a:pt x="85" y="22"/>
                    </a:lnTo>
                    <a:lnTo>
                      <a:pt x="99" y="24"/>
                    </a:lnTo>
                    <a:lnTo>
                      <a:pt x="117" y="27"/>
                    </a:lnTo>
                    <a:lnTo>
                      <a:pt x="133" y="32"/>
                    </a:lnTo>
                    <a:lnTo>
                      <a:pt x="150" y="38"/>
                    </a:lnTo>
                    <a:lnTo>
                      <a:pt x="166" y="46"/>
                    </a:lnTo>
                    <a:lnTo>
                      <a:pt x="179" y="54"/>
                    </a:lnTo>
                    <a:lnTo>
                      <a:pt x="190" y="64"/>
                    </a:lnTo>
                    <a:lnTo>
                      <a:pt x="197" y="73"/>
                    </a:lnTo>
                    <a:lnTo>
                      <a:pt x="197" y="73"/>
                    </a:lnTo>
                    <a:lnTo>
                      <a:pt x="202" y="83"/>
                    </a:lnTo>
                    <a:lnTo>
                      <a:pt x="206" y="93"/>
                    </a:lnTo>
                    <a:lnTo>
                      <a:pt x="213" y="101"/>
                    </a:lnTo>
                    <a:lnTo>
                      <a:pt x="219" y="107"/>
                    </a:lnTo>
                    <a:lnTo>
                      <a:pt x="226" y="113"/>
                    </a:lnTo>
                    <a:lnTo>
                      <a:pt x="232" y="120"/>
                    </a:lnTo>
                    <a:lnTo>
                      <a:pt x="237" y="123"/>
                    </a:lnTo>
                    <a:lnTo>
                      <a:pt x="242" y="126"/>
                    </a:lnTo>
                    <a:lnTo>
                      <a:pt x="243" y="128"/>
                    </a:lnTo>
                    <a:lnTo>
                      <a:pt x="245" y="129"/>
                    </a:lnTo>
                  </a:path>
                </a:pathLst>
              </a:custGeom>
              <a:noFill/>
              <a:ln w="12700">
                <a:solidFill>
                  <a:srgbClr val="B2B2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602" name="Freeform 170"/>
              <p:cNvSpPr>
                <a:spLocks/>
              </p:cNvSpPr>
              <p:nvPr/>
            </p:nvSpPr>
            <p:spPr bwMode="auto">
              <a:xfrm>
                <a:off x="3262" y="1714"/>
                <a:ext cx="47" cy="66"/>
              </a:xfrm>
              <a:custGeom>
                <a:avLst/>
                <a:gdLst>
                  <a:gd name="T0" fmla="*/ 0 w 94"/>
                  <a:gd name="T1" fmla="*/ 0 h 133"/>
                  <a:gd name="T2" fmla="*/ 0 w 94"/>
                  <a:gd name="T3" fmla="*/ 15 h 133"/>
                  <a:gd name="T4" fmla="*/ 5 w 94"/>
                  <a:gd name="T5" fmla="*/ 29 h 133"/>
                  <a:gd name="T6" fmla="*/ 11 w 94"/>
                  <a:gd name="T7" fmla="*/ 40 h 133"/>
                  <a:gd name="T8" fmla="*/ 22 w 94"/>
                  <a:gd name="T9" fmla="*/ 51 h 133"/>
                  <a:gd name="T10" fmla="*/ 34 w 94"/>
                  <a:gd name="T11" fmla="*/ 63 h 133"/>
                  <a:gd name="T12" fmla="*/ 46 w 94"/>
                  <a:gd name="T13" fmla="*/ 72 h 133"/>
                  <a:gd name="T14" fmla="*/ 59 w 94"/>
                  <a:gd name="T15" fmla="*/ 85 h 133"/>
                  <a:gd name="T16" fmla="*/ 72 w 94"/>
                  <a:gd name="T17" fmla="*/ 98 h 133"/>
                  <a:gd name="T18" fmla="*/ 85 w 94"/>
                  <a:gd name="T19" fmla="*/ 114 h 133"/>
                  <a:gd name="T20" fmla="*/ 94 w 94"/>
                  <a:gd name="T2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133">
                    <a:moveTo>
                      <a:pt x="0" y="0"/>
                    </a:moveTo>
                    <a:lnTo>
                      <a:pt x="0" y="15"/>
                    </a:lnTo>
                    <a:lnTo>
                      <a:pt x="5" y="29"/>
                    </a:lnTo>
                    <a:lnTo>
                      <a:pt x="11" y="40"/>
                    </a:lnTo>
                    <a:lnTo>
                      <a:pt x="22" y="51"/>
                    </a:lnTo>
                    <a:lnTo>
                      <a:pt x="34" y="63"/>
                    </a:lnTo>
                    <a:lnTo>
                      <a:pt x="46" y="72"/>
                    </a:lnTo>
                    <a:lnTo>
                      <a:pt x="59" y="85"/>
                    </a:lnTo>
                    <a:lnTo>
                      <a:pt x="72" y="98"/>
                    </a:lnTo>
                    <a:lnTo>
                      <a:pt x="85" y="114"/>
                    </a:lnTo>
                    <a:lnTo>
                      <a:pt x="94" y="133"/>
                    </a:lnTo>
                  </a:path>
                </a:pathLst>
              </a:custGeom>
              <a:noFill/>
              <a:ln w="7938">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603" name="Freeform 171"/>
              <p:cNvSpPr>
                <a:spLocks/>
              </p:cNvSpPr>
              <p:nvPr/>
            </p:nvSpPr>
            <p:spPr bwMode="auto">
              <a:xfrm>
                <a:off x="2896" y="1522"/>
                <a:ext cx="181" cy="213"/>
              </a:xfrm>
              <a:custGeom>
                <a:avLst/>
                <a:gdLst>
                  <a:gd name="T0" fmla="*/ 43 w 363"/>
                  <a:gd name="T1" fmla="*/ 422 h 425"/>
                  <a:gd name="T2" fmla="*/ 74 w 363"/>
                  <a:gd name="T3" fmla="*/ 411 h 425"/>
                  <a:gd name="T4" fmla="*/ 104 w 363"/>
                  <a:gd name="T5" fmla="*/ 397 h 425"/>
                  <a:gd name="T6" fmla="*/ 136 w 363"/>
                  <a:gd name="T7" fmla="*/ 381 h 425"/>
                  <a:gd name="T8" fmla="*/ 168 w 363"/>
                  <a:gd name="T9" fmla="*/ 360 h 425"/>
                  <a:gd name="T10" fmla="*/ 198 w 363"/>
                  <a:gd name="T11" fmla="*/ 337 h 425"/>
                  <a:gd name="T12" fmla="*/ 229 w 363"/>
                  <a:gd name="T13" fmla="*/ 312 h 425"/>
                  <a:gd name="T14" fmla="*/ 256 w 363"/>
                  <a:gd name="T15" fmla="*/ 285 h 425"/>
                  <a:gd name="T16" fmla="*/ 282 w 363"/>
                  <a:gd name="T17" fmla="*/ 253 h 425"/>
                  <a:gd name="T18" fmla="*/ 304 w 363"/>
                  <a:gd name="T19" fmla="*/ 219 h 425"/>
                  <a:gd name="T20" fmla="*/ 323 w 363"/>
                  <a:gd name="T21" fmla="*/ 184 h 425"/>
                  <a:gd name="T22" fmla="*/ 323 w 363"/>
                  <a:gd name="T23" fmla="*/ 184 h 425"/>
                  <a:gd name="T24" fmla="*/ 336 w 363"/>
                  <a:gd name="T25" fmla="*/ 149 h 425"/>
                  <a:gd name="T26" fmla="*/ 346 w 363"/>
                  <a:gd name="T27" fmla="*/ 118 h 425"/>
                  <a:gd name="T28" fmla="*/ 352 w 363"/>
                  <a:gd name="T29" fmla="*/ 91 h 425"/>
                  <a:gd name="T30" fmla="*/ 355 w 363"/>
                  <a:gd name="T31" fmla="*/ 69 h 425"/>
                  <a:gd name="T32" fmla="*/ 355 w 363"/>
                  <a:gd name="T33" fmla="*/ 49 h 425"/>
                  <a:gd name="T34" fmla="*/ 355 w 363"/>
                  <a:gd name="T35" fmla="*/ 35 h 425"/>
                  <a:gd name="T36" fmla="*/ 355 w 363"/>
                  <a:gd name="T37" fmla="*/ 22 h 425"/>
                  <a:gd name="T38" fmla="*/ 355 w 363"/>
                  <a:gd name="T39" fmla="*/ 13 h 425"/>
                  <a:gd name="T40" fmla="*/ 358 w 363"/>
                  <a:gd name="T41" fmla="*/ 5 h 425"/>
                  <a:gd name="T42" fmla="*/ 363 w 363"/>
                  <a:gd name="T43" fmla="*/ 0 h 425"/>
                  <a:gd name="T44" fmla="*/ 363 w 363"/>
                  <a:gd name="T45" fmla="*/ 0 h 425"/>
                  <a:gd name="T46" fmla="*/ 362 w 363"/>
                  <a:gd name="T47" fmla="*/ 3 h 425"/>
                  <a:gd name="T48" fmla="*/ 358 w 363"/>
                  <a:gd name="T49" fmla="*/ 13 h 425"/>
                  <a:gd name="T50" fmla="*/ 354 w 363"/>
                  <a:gd name="T51" fmla="*/ 27 h 425"/>
                  <a:gd name="T52" fmla="*/ 346 w 363"/>
                  <a:gd name="T53" fmla="*/ 45 h 425"/>
                  <a:gd name="T54" fmla="*/ 338 w 363"/>
                  <a:gd name="T55" fmla="*/ 67 h 425"/>
                  <a:gd name="T56" fmla="*/ 328 w 363"/>
                  <a:gd name="T57" fmla="*/ 89 h 425"/>
                  <a:gd name="T58" fmla="*/ 318 w 363"/>
                  <a:gd name="T59" fmla="*/ 113 h 425"/>
                  <a:gd name="T60" fmla="*/ 307 w 363"/>
                  <a:gd name="T61" fmla="*/ 137 h 425"/>
                  <a:gd name="T62" fmla="*/ 294 w 363"/>
                  <a:gd name="T63" fmla="*/ 158 h 425"/>
                  <a:gd name="T64" fmla="*/ 283 w 363"/>
                  <a:gd name="T65" fmla="*/ 179 h 425"/>
                  <a:gd name="T66" fmla="*/ 283 w 363"/>
                  <a:gd name="T67" fmla="*/ 179 h 425"/>
                  <a:gd name="T68" fmla="*/ 267 w 363"/>
                  <a:gd name="T69" fmla="*/ 198 h 425"/>
                  <a:gd name="T70" fmla="*/ 243 w 363"/>
                  <a:gd name="T71" fmla="*/ 222 h 425"/>
                  <a:gd name="T72" fmla="*/ 214 w 363"/>
                  <a:gd name="T73" fmla="*/ 248 h 425"/>
                  <a:gd name="T74" fmla="*/ 182 w 363"/>
                  <a:gd name="T75" fmla="*/ 275 h 425"/>
                  <a:gd name="T76" fmla="*/ 149 w 363"/>
                  <a:gd name="T77" fmla="*/ 301 h 425"/>
                  <a:gd name="T78" fmla="*/ 117 w 363"/>
                  <a:gd name="T79" fmla="*/ 325 h 425"/>
                  <a:gd name="T80" fmla="*/ 85 w 363"/>
                  <a:gd name="T81" fmla="*/ 345 h 425"/>
                  <a:gd name="T82" fmla="*/ 59 w 363"/>
                  <a:gd name="T83" fmla="*/ 363 h 425"/>
                  <a:gd name="T84" fmla="*/ 37 w 363"/>
                  <a:gd name="T85" fmla="*/ 374 h 425"/>
                  <a:gd name="T86" fmla="*/ 24 w 363"/>
                  <a:gd name="T87" fmla="*/ 377 h 425"/>
                  <a:gd name="T88" fmla="*/ 24 w 363"/>
                  <a:gd name="T89" fmla="*/ 377 h 425"/>
                  <a:gd name="T90" fmla="*/ 16 w 363"/>
                  <a:gd name="T91" fmla="*/ 379 h 425"/>
                  <a:gd name="T92" fmla="*/ 8 w 363"/>
                  <a:gd name="T93" fmla="*/ 384 h 425"/>
                  <a:gd name="T94" fmla="*/ 3 w 363"/>
                  <a:gd name="T95" fmla="*/ 392 h 425"/>
                  <a:gd name="T96" fmla="*/ 0 w 363"/>
                  <a:gd name="T97" fmla="*/ 400 h 425"/>
                  <a:gd name="T98" fmla="*/ 0 w 363"/>
                  <a:gd name="T99" fmla="*/ 408 h 425"/>
                  <a:gd name="T100" fmla="*/ 2 w 363"/>
                  <a:gd name="T101" fmla="*/ 416 h 425"/>
                  <a:gd name="T102" fmla="*/ 8 w 363"/>
                  <a:gd name="T103" fmla="*/ 422 h 425"/>
                  <a:gd name="T104" fmla="*/ 16 w 363"/>
                  <a:gd name="T105" fmla="*/ 425 h 425"/>
                  <a:gd name="T106" fmla="*/ 27 w 363"/>
                  <a:gd name="T107" fmla="*/ 425 h 425"/>
                  <a:gd name="T108" fmla="*/ 43 w 363"/>
                  <a:gd name="T109" fmla="*/ 422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3" h="425">
                    <a:moveTo>
                      <a:pt x="43" y="422"/>
                    </a:moveTo>
                    <a:lnTo>
                      <a:pt x="74" y="411"/>
                    </a:lnTo>
                    <a:lnTo>
                      <a:pt x="104" y="397"/>
                    </a:lnTo>
                    <a:lnTo>
                      <a:pt x="136" y="381"/>
                    </a:lnTo>
                    <a:lnTo>
                      <a:pt x="168" y="360"/>
                    </a:lnTo>
                    <a:lnTo>
                      <a:pt x="198" y="337"/>
                    </a:lnTo>
                    <a:lnTo>
                      <a:pt x="229" y="312"/>
                    </a:lnTo>
                    <a:lnTo>
                      <a:pt x="256" y="285"/>
                    </a:lnTo>
                    <a:lnTo>
                      <a:pt x="282" y="253"/>
                    </a:lnTo>
                    <a:lnTo>
                      <a:pt x="304" y="219"/>
                    </a:lnTo>
                    <a:lnTo>
                      <a:pt x="323" y="184"/>
                    </a:lnTo>
                    <a:lnTo>
                      <a:pt x="323" y="184"/>
                    </a:lnTo>
                    <a:lnTo>
                      <a:pt x="336" y="149"/>
                    </a:lnTo>
                    <a:lnTo>
                      <a:pt x="346" y="118"/>
                    </a:lnTo>
                    <a:lnTo>
                      <a:pt x="352" y="91"/>
                    </a:lnTo>
                    <a:lnTo>
                      <a:pt x="355" y="69"/>
                    </a:lnTo>
                    <a:lnTo>
                      <a:pt x="355" y="49"/>
                    </a:lnTo>
                    <a:lnTo>
                      <a:pt x="355" y="35"/>
                    </a:lnTo>
                    <a:lnTo>
                      <a:pt x="355" y="22"/>
                    </a:lnTo>
                    <a:lnTo>
                      <a:pt x="355" y="13"/>
                    </a:lnTo>
                    <a:lnTo>
                      <a:pt x="358" y="5"/>
                    </a:lnTo>
                    <a:lnTo>
                      <a:pt x="363" y="0"/>
                    </a:lnTo>
                    <a:lnTo>
                      <a:pt x="363" y="0"/>
                    </a:lnTo>
                    <a:lnTo>
                      <a:pt x="362" y="3"/>
                    </a:lnTo>
                    <a:lnTo>
                      <a:pt x="358" y="13"/>
                    </a:lnTo>
                    <a:lnTo>
                      <a:pt x="354" y="27"/>
                    </a:lnTo>
                    <a:lnTo>
                      <a:pt x="346" y="45"/>
                    </a:lnTo>
                    <a:lnTo>
                      <a:pt x="338" y="67"/>
                    </a:lnTo>
                    <a:lnTo>
                      <a:pt x="328" y="89"/>
                    </a:lnTo>
                    <a:lnTo>
                      <a:pt x="318" y="113"/>
                    </a:lnTo>
                    <a:lnTo>
                      <a:pt x="307" y="137"/>
                    </a:lnTo>
                    <a:lnTo>
                      <a:pt x="294" y="158"/>
                    </a:lnTo>
                    <a:lnTo>
                      <a:pt x="283" y="179"/>
                    </a:lnTo>
                    <a:lnTo>
                      <a:pt x="283" y="179"/>
                    </a:lnTo>
                    <a:lnTo>
                      <a:pt x="267" y="198"/>
                    </a:lnTo>
                    <a:lnTo>
                      <a:pt x="243" y="222"/>
                    </a:lnTo>
                    <a:lnTo>
                      <a:pt x="214" y="248"/>
                    </a:lnTo>
                    <a:lnTo>
                      <a:pt x="182" y="275"/>
                    </a:lnTo>
                    <a:lnTo>
                      <a:pt x="149" y="301"/>
                    </a:lnTo>
                    <a:lnTo>
                      <a:pt x="117" y="325"/>
                    </a:lnTo>
                    <a:lnTo>
                      <a:pt x="85" y="345"/>
                    </a:lnTo>
                    <a:lnTo>
                      <a:pt x="59" y="363"/>
                    </a:lnTo>
                    <a:lnTo>
                      <a:pt x="37" y="374"/>
                    </a:lnTo>
                    <a:lnTo>
                      <a:pt x="24" y="377"/>
                    </a:lnTo>
                    <a:lnTo>
                      <a:pt x="24" y="377"/>
                    </a:lnTo>
                    <a:lnTo>
                      <a:pt x="16" y="379"/>
                    </a:lnTo>
                    <a:lnTo>
                      <a:pt x="8" y="384"/>
                    </a:lnTo>
                    <a:lnTo>
                      <a:pt x="3" y="392"/>
                    </a:lnTo>
                    <a:lnTo>
                      <a:pt x="0" y="400"/>
                    </a:lnTo>
                    <a:lnTo>
                      <a:pt x="0" y="408"/>
                    </a:lnTo>
                    <a:lnTo>
                      <a:pt x="2" y="416"/>
                    </a:lnTo>
                    <a:lnTo>
                      <a:pt x="8" y="422"/>
                    </a:lnTo>
                    <a:lnTo>
                      <a:pt x="16" y="425"/>
                    </a:lnTo>
                    <a:lnTo>
                      <a:pt x="27" y="425"/>
                    </a:lnTo>
                    <a:lnTo>
                      <a:pt x="43" y="422"/>
                    </a:lnTo>
                    <a:close/>
                  </a:path>
                </a:pathLst>
              </a:custGeom>
              <a:solidFill>
                <a:srgbClr val="2698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604" name="Freeform 172"/>
              <p:cNvSpPr>
                <a:spLocks/>
              </p:cNvSpPr>
              <p:nvPr/>
            </p:nvSpPr>
            <p:spPr bwMode="auto">
              <a:xfrm>
                <a:off x="2834" y="1485"/>
                <a:ext cx="148" cy="168"/>
              </a:xfrm>
              <a:custGeom>
                <a:avLst/>
                <a:gdLst>
                  <a:gd name="T0" fmla="*/ 17 w 296"/>
                  <a:gd name="T1" fmla="*/ 332 h 336"/>
                  <a:gd name="T2" fmla="*/ 8 w 296"/>
                  <a:gd name="T3" fmla="*/ 328 h 336"/>
                  <a:gd name="T4" fmla="*/ 1 w 296"/>
                  <a:gd name="T5" fmla="*/ 320 h 336"/>
                  <a:gd name="T6" fmla="*/ 0 w 296"/>
                  <a:gd name="T7" fmla="*/ 310 h 336"/>
                  <a:gd name="T8" fmla="*/ 1 w 296"/>
                  <a:gd name="T9" fmla="*/ 297 h 336"/>
                  <a:gd name="T10" fmla="*/ 8 w 296"/>
                  <a:gd name="T11" fmla="*/ 284 h 336"/>
                  <a:gd name="T12" fmla="*/ 16 w 296"/>
                  <a:gd name="T13" fmla="*/ 270 h 336"/>
                  <a:gd name="T14" fmla="*/ 27 w 296"/>
                  <a:gd name="T15" fmla="*/ 256 h 336"/>
                  <a:gd name="T16" fmla="*/ 41 w 296"/>
                  <a:gd name="T17" fmla="*/ 243 h 336"/>
                  <a:gd name="T18" fmla="*/ 59 w 296"/>
                  <a:gd name="T19" fmla="*/ 232 h 336"/>
                  <a:gd name="T20" fmla="*/ 77 w 296"/>
                  <a:gd name="T21" fmla="*/ 224 h 336"/>
                  <a:gd name="T22" fmla="*/ 77 w 296"/>
                  <a:gd name="T23" fmla="*/ 224 h 336"/>
                  <a:gd name="T24" fmla="*/ 99 w 296"/>
                  <a:gd name="T25" fmla="*/ 212 h 336"/>
                  <a:gd name="T26" fmla="*/ 125 w 296"/>
                  <a:gd name="T27" fmla="*/ 198 h 336"/>
                  <a:gd name="T28" fmla="*/ 152 w 296"/>
                  <a:gd name="T29" fmla="*/ 179 h 336"/>
                  <a:gd name="T30" fmla="*/ 179 w 296"/>
                  <a:gd name="T31" fmla="*/ 156 h 336"/>
                  <a:gd name="T32" fmla="*/ 208 w 296"/>
                  <a:gd name="T33" fmla="*/ 131 h 336"/>
                  <a:gd name="T34" fmla="*/ 233 w 296"/>
                  <a:gd name="T35" fmla="*/ 105 h 336"/>
                  <a:gd name="T36" fmla="*/ 257 w 296"/>
                  <a:gd name="T37" fmla="*/ 80 h 336"/>
                  <a:gd name="T38" fmla="*/ 277 w 296"/>
                  <a:gd name="T39" fmla="*/ 54 h 336"/>
                  <a:gd name="T40" fmla="*/ 289 w 296"/>
                  <a:gd name="T41" fmla="*/ 30 h 336"/>
                  <a:gd name="T42" fmla="*/ 296 w 296"/>
                  <a:gd name="T43" fmla="*/ 9 h 336"/>
                  <a:gd name="T44" fmla="*/ 296 w 296"/>
                  <a:gd name="T45" fmla="*/ 9 h 336"/>
                  <a:gd name="T46" fmla="*/ 296 w 296"/>
                  <a:gd name="T47" fmla="*/ 0 h 336"/>
                  <a:gd name="T48" fmla="*/ 293 w 296"/>
                  <a:gd name="T49" fmla="*/ 8 h 336"/>
                  <a:gd name="T50" fmla="*/ 283 w 296"/>
                  <a:gd name="T51" fmla="*/ 30 h 336"/>
                  <a:gd name="T52" fmla="*/ 270 w 296"/>
                  <a:gd name="T53" fmla="*/ 62 h 336"/>
                  <a:gd name="T54" fmla="*/ 256 w 296"/>
                  <a:gd name="T55" fmla="*/ 100 h 336"/>
                  <a:gd name="T56" fmla="*/ 238 w 296"/>
                  <a:gd name="T57" fmla="*/ 142 h 336"/>
                  <a:gd name="T58" fmla="*/ 219 w 296"/>
                  <a:gd name="T59" fmla="*/ 184 h 336"/>
                  <a:gd name="T60" fmla="*/ 200 w 296"/>
                  <a:gd name="T61" fmla="*/ 222 h 336"/>
                  <a:gd name="T62" fmla="*/ 181 w 296"/>
                  <a:gd name="T63" fmla="*/ 254 h 336"/>
                  <a:gd name="T64" fmla="*/ 161 w 296"/>
                  <a:gd name="T65" fmla="*/ 273 h 336"/>
                  <a:gd name="T66" fmla="*/ 161 w 296"/>
                  <a:gd name="T67" fmla="*/ 273 h 336"/>
                  <a:gd name="T68" fmla="*/ 144 w 296"/>
                  <a:gd name="T69" fmla="*/ 286 h 336"/>
                  <a:gd name="T70" fmla="*/ 128 w 296"/>
                  <a:gd name="T71" fmla="*/ 297 h 336"/>
                  <a:gd name="T72" fmla="*/ 112 w 296"/>
                  <a:gd name="T73" fmla="*/ 308 h 336"/>
                  <a:gd name="T74" fmla="*/ 96 w 296"/>
                  <a:gd name="T75" fmla="*/ 316 h 336"/>
                  <a:gd name="T76" fmla="*/ 81 w 296"/>
                  <a:gd name="T77" fmla="*/ 324 h 336"/>
                  <a:gd name="T78" fmla="*/ 69 w 296"/>
                  <a:gd name="T79" fmla="*/ 329 h 336"/>
                  <a:gd name="T80" fmla="*/ 54 w 296"/>
                  <a:gd name="T81" fmla="*/ 332 h 336"/>
                  <a:gd name="T82" fmla="*/ 41 w 296"/>
                  <a:gd name="T83" fmla="*/ 336 h 336"/>
                  <a:gd name="T84" fmla="*/ 30 w 296"/>
                  <a:gd name="T85" fmla="*/ 336 h 336"/>
                  <a:gd name="T86" fmla="*/ 17 w 296"/>
                  <a:gd name="T87" fmla="*/ 33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6" h="336">
                    <a:moveTo>
                      <a:pt x="17" y="332"/>
                    </a:moveTo>
                    <a:lnTo>
                      <a:pt x="8" y="328"/>
                    </a:lnTo>
                    <a:lnTo>
                      <a:pt x="1" y="320"/>
                    </a:lnTo>
                    <a:lnTo>
                      <a:pt x="0" y="310"/>
                    </a:lnTo>
                    <a:lnTo>
                      <a:pt x="1" y="297"/>
                    </a:lnTo>
                    <a:lnTo>
                      <a:pt x="8" y="284"/>
                    </a:lnTo>
                    <a:lnTo>
                      <a:pt x="16" y="270"/>
                    </a:lnTo>
                    <a:lnTo>
                      <a:pt x="27" y="256"/>
                    </a:lnTo>
                    <a:lnTo>
                      <a:pt x="41" y="243"/>
                    </a:lnTo>
                    <a:lnTo>
                      <a:pt x="59" y="232"/>
                    </a:lnTo>
                    <a:lnTo>
                      <a:pt x="77" y="224"/>
                    </a:lnTo>
                    <a:lnTo>
                      <a:pt x="77" y="224"/>
                    </a:lnTo>
                    <a:lnTo>
                      <a:pt x="99" y="212"/>
                    </a:lnTo>
                    <a:lnTo>
                      <a:pt x="125" y="198"/>
                    </a:lnTo>
                    <a:lnTo>
                      <a:pt x="152" y="179"/>
                    </a:lnTo>
                    <a:lnTo>
                      <a:pt x="179" y="156"/>
                    </a:lnTo>
                    <a:lnTo>
                      <a:pt x="208" y="131"/>
                    </a:lnTo>
                    <a:lnTo>
                      <a:pt x="233" y="105"/>
                    </a:lnTo>
                    <a:lnTo>
                      <a:pt x="257" y="80"/>
                    </a:lnTo>
                    <a:lnTo>
                      <a:pt x="277" y="54"/>
                    </a:lnTo>
                    <a:lnTo>
                      <a:pt x="289" y="30"/>
                    </a:lnTo>
                    <a:lnTo>
                      <a:pt x="296" y="9"/>
                    </a:lnTo>
                    <a:lnTo>
                      <a:pt x="296" y="9"/>
                    </a:lnTo>
                    <a:lnTo>
                      <a:pt x="296" y="0"/>
                    </a:lnTo>
                    <a:lnTo>
                      <a:pt x="293" y="8"/>
                    </a:lnTo>
                    <a:lnTo>
                      <a:pt x="283" y="30"/>
                    </a:lnTo>
                    <a:lnTo>
                      <a:pt x="270" y="62"/>
                    </a:lnTo>
                    <a:lnTo>
                      <a:pt x="256" y="100"/>
                    </a:lnTo>
                    <a:lnTo>
                      <a:pt x="238" y="142"/>
                    </a:lnTo>
                    <a:lnTo>
                      <a:pt x="219" y="184"/>
                    </a:lnTo>
                    <a:lnTo>
                      <a:pt x="200" y="222"/>
                    </a:lnTo>
                    <a:lnTo>
                      <a:pt x="181" y="254"/>
                    </a:lnTo>
                    <a:lnTo>
                      <a:pt x="161" y="273"/>
                    </a:lnTo>
                    <a:lnTo>
                      <a:pt x="161" y="273"/>
                    </a:lnTo>
                    <a:lnTo>
                      <a:pt x="144" y="286"/>
                    </a:lnTo>
                    <a:lnTo>
                      <a:pt x="128" y="297"/>
                    </a:lnTo>
                    <a:lnTo>
                      <a:pt x="112" y="308"/>
                    </a:lnTo>
                    <a:lnTo>
                      <a:pt x="96" y="316"/>
                    </a:lnTo>
                    <a:lnTo>
                      <a:pt x="81" y="324"/>
                    </a:lnTo>
                    <a:lnTo>
                      <a:pt x="69" y="329"/>
                    </a:lnTo>
                    <a:lnTo>
                      <a:pt x="54" y="332"/>
                    </a:lnTo>
                    <a:lnTo>
                      <a:pt x="41" y="336"/>
                    </a:lnTo>
                    <a:lnTo>
                      <a:pt x="30" y="336"/>
                    </a:lnTo>
                    <a:lnTo>
                      <a:pt x="17" y="332"/>
                    </a:lnTo>
                    <a:close/>
                  </a:path>
                </a:pathLst>
              </a:custGeom>
              <a:solidFill>
                <a:srgbClr val="2698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605" name="Freeform 173"/>
              <p:cNvSpPr>
                <a:spLocks/>
              </p:cNvSpPr>
              <p:nvPr/>
            </p:nvSpPr>
            <p:spPr bwMode="auto">
              <a:xfrm>
                <a:off x="1936" y="1575"/>
                <a:ext cx="243" cy="191"/>
              </a:xfrm>
              <a:custGeom>
                <a:avLst/>
                <a:gdLst>
                  <a:gd name="T0" fmla="*/ 479 w 485"/>
                  <a:gd name="T1" fmla="*/ 383 h 383"/>
                  <a:gd name="T2" fmla="*/ 485 w 485"/>
                  <a:gd name="T3" fmla="*/ 378 h 383"/>
                  <a:gd name="T4" fmla="*/ 467 w 485"/>
                  <a:gd name="T5" fmla="*/ 357 h 383"/>
                  <a:gd name="T6" fmla="*/ 427 w 485"/>
                  <a:gd name="T7" fmla="*/ 324 h 383"/>
                  <a:gd name="T8" fmla="*/ 375 w 485"/>
                  <a:gd name="T9" fmla="*/ 280 h 383"/>
                  <a:gd name="T10" fmla="*/ 312 w 485"/>
                  <a:gd name="T11" fmla="*/ 231 h 383"/>
                  <a:gd name="T12" fmla="*/ 247 w 485"/>
                  <a:gd name="T13" fmla="*/ 181 h 383"/>
                  <a:gd name="T14" fmla="*/ 184 w 485"/>
                  <a:gd name="T15" fmla="*/ 132 h 383"/>
                  <a:gd name="T16" fmla="*/ 131 w 485"/>
                  <a:gd name="T17" fmla="*/ 90 h 383"/>
                  <a:gd name="T18" fmla="*/ 93 w 485"/>
                  <a:gd name="T19" fmla="*/ 56 h 383"/>
                  <a:gd name="T20" fmla="*/ 75 w 485"/>
                  <a:gd name="T21" fmla="*/ 39 h 383"/>
                  <a:gd name="T22" fmla="*/ 75 w 485"/>
                  <a:gd name="T23" fmla="*/ 39 h 383"/>
                  <a:gd name="T24" fmla="*/ 69 w 485"/>
                  <a:gd name="T25" fmla="*/ 29 h 383"/>
                  <a:gd name="T26" fmla="*/ 63 w 485"/>
                  <a:gd name="T27" fmla="*/ 21 h 383"/>
                  <a:gd name="T28" fmla="*/ 56 w 485"/>
                  <a:gd name="T29" fmla="*/ 13 h 383"/>
                  <a:gd name="T30" fmla="*/ 50 w 485"/>
                  <a:gd name="T31" fmla="*/ 8 h 383"/>
                  <a:gd name="T32" fmla="*/ 42 w 485"/>
                  <a:gd name="T33" fmla="*/ 4 h 383"/>
                  <a:gd name="T34" fmla="*/ 35 w 485"/>
                  <a:gd name="T35" fmla="*/ 2 h 383"/>
                  <a:gd name="T36" fmla="*/ 29 w 485"/>
                  <a:gd name="T37" fmla="*/ 0 h 383"/>
                  <a:gd name="T38" fmla="*/ 23 w 485"/>
                  <a:gd name="T39" fmla="*/ 0 h 383"/>
                  <a:gd name="T40" fmla="*/ 16 w 485"/>
                  <a:gd name="T41" fmla="*/ 2 h 383"/>
                  <a:gd name="T42" fmla="*/ 10 w 485"/>
                  <a:gd name="T43" fmla="*/ 4 h 383"/>
                  <a:gd name="T44" fmla="*/ 10 w 485"/>
                  <a:gd name="T45" fmla="*/ 4 h 383"/>
                  <a:gd name="T46" fmla="*/ 5 w 485"/>
                  <a:gd name="T47" fmla="*/ 7 h 383"/>
                  <a:gd name="T48" fmla="*/ 2 w 485"/>
                  <a:gd name="T49" fmla="*/ 10 h 383"/>
                  <a:gd name="T50" fmla="*/ 0 w 485"/>
                  <a:gd name="T51" fmla="*/ 15 h 383"/>
                  <a:gd name="T52" fmla="*/ 0 w 485"/>
                  <a:gd name="T53" fmla="*/ 20 h 383"/>
                  <a:gd name="T54" fmla="*/ 2 w 485"/>
                  <a:gd name="T55" fmla="*/ 26 h 383"/>
                  <a:gd name="T56" fmla="*/ 5 w 485"/>
                  <a:gd name="T57" fmla="*/ 31 h 383"/>
                  <a:gd name="T58" fmla="*/ 8 w 485"/>
                  <a:gd name="T59" fmla="*/ 37 h 383"/>
                  <a:gd name="T60" fmla="*/ 15 w 485"/>
                  <a:gd name="T61" fmla="*/ 44 h 383"/>
                  <a:gd name="T62" fmla="*/ 21 w 485"/>
                  <a:gd name="T63" fmla="*/ 52 h 383"/>
                  <a:gd name="T64" fmla="*/ 31 w 485"/>
                  <a:gd name="T65" fmla="*/ 58 h 383"/>
                  <a:gd name="T66" fmla="*/ 31 w 485"/>
                  <a:gd name="T67" fmla="*/ 58 h 383"/>
                  <a:gd name="T68" fmla="*/ 48 w 485"/>
                  <a:gd name="T69" fmla="*/ 74 h 383"/>
                  <a:gd name="T70" fmla="*/ 85 w 485"/>
                  <a:gd name="T71" fmla="*/ 101 h 383"/>
                  <a:gd name="T72" fmla="*/ 133 w 485"/>
                  <a:gd name="T73" fmla="*/ 138 h 383"/>
                  <a:gd name="T74" fmla="*/ 191 w 485"/>
                  <a:gd name="T75" fmla="*/ 180 h 383"/>
                  <a:gd name="T76" fmla="*/ 253 w 485"/>
                  <a:gd name="T77" fmla="*/ 226 h 383"/>
                  <a:gd name="T78" fmla="*/ 314 w 485"/>
                  <a:gd name="T79" fmla="*/ 271 h 383"/>
                  <a:gd name="T80" fmla="*/ 371 w 485"/>
                  <a:gd name="T81" fmla="*/ 312 h 383"/>
                  <a:gd name="T82" fmla="*/ 421 w 485"/>
                  <a:gd name="T83" fmla="*/ 348 h 383"/>
                  <a:gd name="T84" fmla="*/ 458 w 485"/>
                  <a:gd name="T85" fmla="*/ 372 h 383"/>
                  <a:gd name="T86" fmla="*/ 479 w 485"/>
                  <a:gd name="T87" fmla="*/ 38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85" h="383">
                    <a:moveTo>
                      <a:pt x="479" y="383"/>
                    </a:moveTo>
                    <a:lnTo>
                      <a:pt x="485" y="378"/>
                    </a:lnTo>
                    <a:lnTo>
                      <a:pt x="467" y="357"/>
                    </a:lnTo>
                    <a:lnTo>
                      <a:pt x="427" y="324"/>
                    </a:lnTo>
                    <a:lnTo>
                      <a:pt x="375" y="280"/>
                    </a:lnTo>
                    <a:lnTo>
                      <a:pt x="312" y="231"/>
                    </a:lnTo>
                    <a:lnTo>
                      <a:pt x="247" y="181"/>
                    </a:lnTo>
                    <a:lnTo>
                      <a:pt x="184" y="132"/>
                    </a:lnTo>
                    <a:lnTo>
                      <a:pt x="131" y="90"/>
                    </a:lnTo>
                    <a:lnTo>
                      <a:pt x="93" y="56"/>
                    </a:lnTo>
                    <a:lnTo>
                      <a:pt x="75" y="39"/>
                    </a:lnTo>
                    <a:lnTo>
                      <a:pt x="75" y="39"/>
                    </a:lnTo>
                    <a:lnTo>
                      <a:pt x="69" y="29"/>
                    </a:lnTo>
                    <a:lnTo>
                      <a:pt x="63" y="21"/>
                    </a:lnTo>
                    <a:lnTo>
                      <a:pt x="56" y="13"/>
                    </a:lnTo>
                    <a:lnTo>
                      <a:pt x="50" y="8"/>
                    </a:lnTo>
                    <a:lnTo>
                      <a:pt x="42" y="4"/>
                    </a:lnTo>
                    <a:lnTo>
                      <a:pt x="35" y="2"/>
                    </a:lnTo>
                    <a:lnTo>
                      <a:pt x="29" y="0"/>
                    </a:lnTo>
                    <a:lnTo>
                      <a:pt x="23" y="0"/>
                    </a:lnTo>
                    <a:lnTo>
                      <a:pt x="16" y="2"/>
                    </a:lnTo>
                    <a:lnTo>
                      <a:pt x="10" y="4"/>
                    </a:lnTo>
                    <a:lnTo>
                      <a:pt x="10" y="4"/>
                    </a:lnTo>
                    <a:lnTo>
                      <a:pt x="5" y="7"/>
                    </a:lnTo>
                    <a:lnTo>
                      <a:pt x="2" y="10"/>
                    </a:lnTo>
                    <a:lnTo>
                      <a:pt x="0" y="15"/>
                    </a:lnTo>
                    <a:lnTo>
                      <a:pt x="0" y="20"/>
                    </a:lnTo>
                    <a:lnTo>
                      <a:pt x="2" y="26"/>
                    </a:lnTo>
                    <a:lnTo>
                      <a:pt x="5" y="31"/>
                    </a:lnTo>
                    <a:lnTo>
                      <a:pt x="8" y="37"/>
                    </a:lnTo>
                    <a:lnTo>
                      <a:pt x="15" y="44"/>
                    </a:lnTo>
                    <a:lnTo>
                      <a:pt x="21" y="52"/>
                    </a:lnTo>
                    <a:lnTo>
                      <a:pt x="31" y="58"/>
                    </a:lnTo>
                    <a:lnTo>
                      <a:pt x="31" y="58"/>
                    </a:lnTo>
                    <a:lnTo>
                      <a:pt x="48" y="74"/>
                    </a:lnTo>
                    <a:lnTo>
                      <a:pt x="85" y="101"/>
                    </a:lnTo>
                    <a:lnTo>
                      <a:pt x="133" y="138"/>
                    </a:lnTo>
                    <a:lnTo>
                      <a:pt x="191" y="180"/>
                    </a:lnTo>
                    <a:lnTo>
                      <a:pt x="253" y="226"/>
                    </a:lnTo>
                    <a:lnTo>
                      <a:pt x="314" y="271"/>
                    </a:lnTo>
                    <a:lnTo>
                      <a:pt x="371" y="312"/>
                    </a:lnTo>
                    <a:lnTo>
                      <a:pt x="421" y="348"/>
                    </a:lnTo>
                    <a:lnTo>
                      <a:pt x="458" y="372"/>
                    </a:lnTo>
                    <a:lnTo>
                      <a:pt x="479" y="383"/>
                    </a:lnTo>
                    <a:close/>
                  </a:path>
                </a:pathLst>
              </a:custGeom>
              <a:solidFill>
                <a:srgbClr val="2698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606" name="Freeform 174"/>
              <p:cNvSpPr>
                <a:spLocks/>
              </p:cNvSpPr>
              <p:nvPr/>
            </p:nvSpPr>
            <p:spPr bwMode="auto">
              <a:xfrm>
                <a:off x="2504" y="1122"/>
                <a:ext cx="75" cy="202"/>
              </a:xfrm>
              <a:custGeom>
                <a:avLst/>
                <a:gdLst>
                  <a:gd name="T0" fmla="*/ 64 w 149"/>
                  <a:gd name="T1" fmla="*/ 19 h 405"/>
                  <a:gd name="T2" fmla="*/ 79 w 149"/>
                  <a:gd name="T3" fmla="*/ 39 h 405"/>
                  <a:gd name="T4" fmla="*/ 92 w 149"/>
                  <a:gd name="T5" fmla="*/ 69 h 405"/>
                  <a:gd name="T6" fmla="*/ 104 w 149"/>
                  <a:gd name="T7" fmla="*/ 107 h 405"/>
                  <a:gd name="T8" fmla="*/ 117 w 149"/>
                  <a:gd name="T9" fmla="*/ 151 h 405"/>
                  <a:gd name="T10" fmla="*/ 127 w 149"/>
                  <a:gd name="T11" fmla="*/ 195 h 405"/>
                  <a:gd name="T12" fmla="*/ 135 w 149"/>
                  <a:gd name="T13" fmla="*/ 243 h 405"/>
                  <a:gd name="T14" fmla="*/ 143 w 149"/>
                  <a:gd name="T15" fmla="*/ 288 h 405"/>
                  <a:gd name="T16" fmla="*/ 148 w 149"/>
                  <a:gd name="T17" fmla="*/ 330 h 405"/>
                  <a:gd name="T18" fmla="*/ 149 w 149"/>
                  <a:gd name="T19" fmla="*/ 365 h 405"/>
                  <a:gd name="T20" fmla="*/ 149 w 149"/>
                  <a:gd name="T21" fmla="*/ 392 h 405"/>
                  <a:gd name="T22" fmla="*/ 149 w 149"/>
                  <a:gd name="T23" fmla="*/ 392 h 405"/>
                  <a:gd name="T24" fmla="*/ 146 w 149"/>
                  <a:gd name="T25" fmla="*/ 405 h 405"/>
                  <a:gd name="T26" fmla="*/ 143 w 149"/>
                  <a:gd name="T27" fmla="*/ 397 h 405"/>
                  <a:gd name="T28" fmla="*/ 136 w 149"/>
                  <a:gd name="T29" fmla="*/ 376 h 405"/>
                  <a:gd name="T30" fmla="*/ 128 w 149"/>
                  <a:gd name="T31" fmla="*/ 343 h 405"/>
                  <a:gd name="T32" fmla="*/ 119 w 149"/>
                  <a:gd name="T33" fmla="*/ 301 h 405"/>
                  <a:gd name="T34" fmla="*/ 108 w 149"/>
                  <a:gd name="T35" fmla="*/ 255 h 405"/>
                  <a:gd name="T36" fmla="*/ 95 w 149"/>
                  <a:gd name="T37" fmla="*/ 208 h 405"/>
                  <a:gd name="T38" fmla="*/ 80 w 149"/>
                  <a:gd name="T39" fmla="*/ 167 h 405"/>
                  <a:gd name="T40" fmla="*/ 66 w 149"/>
                  <a:gd name="T41" fmla="*/ 130 h 405"/>
                  <a:gd name="T42" fmla="*/ 50 w 149"/>
                  <a:gd name="T43" fmla="*/ 104 h 405"/>
                  <a:gd name="T44" fmla="*/ 50 w 149"/>
                  <a:gd name="T45" fmla="*/ 104 h 405"/>
                  <a:gd name="T46" fmla="*/ 34 w 149"/>
                  <a:gd name="T47" fmla="*/ 87 h 405"/>
                  <a:gd name="T48" fmla="*/ 23 w 149"/>
                  <a:gd name="T49" fmla="*/ 71 h 405"/>
                  <a:gd name="T50" fmla="*/ 13 w 149"/>
                  <a:gd name="T51" fmla="*/ 58 h 405"/>
                  <a:gd name="T52" fmla="*/ 7 w 149"/>
                  <a:gd name="T53" fmla="*/ 47 h 405"/>
                  <a:gd name="T54" fmla="*/ 4 w 149"/>
                  <a:gd name="T55" fmla="*/ 39 h 405"/>
                  <a:gd name="T56" fmla="*/ 0 w 149"/>
                  <a:gd name="T57" fmla="*/ 31 h 405"/>
                  <a:gd name="T58" fmla="*/ 0 w 149"/>
                  <a:gd name="T59" fmla="*/ 24 h 405"/>
                  <a:gd name="T60" fmla="*/ 0 w 149"/>
                  <a:gd name="T61" fmla="*/ 18 h 405"/>
                  <a:gd name="T62" fmla="*/ 2 w 149"/>
                  <a:gd name="T63" fmla="*/ 13 h 405"/>
                  <a:gd name="T64" fmla="*/ 5 w 149"/>
                  <a:gd name="T65" fmla="*/ 10 h 405"/>
                  <a:gd name="T66" fmla="*/ 5 w 149"/>
                  <a:gd name="T67" fmla="*/ 10 h 405"/>
                  <a:gd name="T68" fmla="*/ 8 w 149"/>
                  <a:gd name="T69" fmla="*/ 5 h 405"/>
                  <a:gd name="T70" fmla="*/ 13 w 149"/>
                  <a:gd name="T71" fmla="*/ 2 h 405"/>
                  <a:gd name="T72" fmla="*/ 18 w 149"/>
                  <a:gd name="T73" fmla="*/ 0 h 405"/>
                  <a:gd name="T74" fmla="*/ 24 w 149"/>
                  <a:gd name="T75" fmla="*/ 0 h 405"/>
                  <a:gd name="T76" fmla="*/ 31 w 149"/>
                  <a:gd name="T77" fmla="*/ 2 h 405"/>
                  <a:gd name="T78" fmla="*/ 37 w 149"/>
                  <a:gd name="T79" fmla="*/ 3 h 405"/>
                  <a:gd name="T80" fmla="*/ 45 w 149"/>
                  <a:gd name="T81" fmla="*/ 5 h 405"/>
                  <a:gd name="T82" fmla="*/ 52 w 149"/>
                  <a:gd name="T83" fmla="*/ 10 h 405"/>
                  <a:gd name="T84" fmla="*/ 58 w 149"/>
                  <a:gd name="T85" fmla="*/ 13 h 405"/>
                  <a:gd name="T86" fmla="*/ 64 w 149"/>
                  <a:gd name="T87" fmla="*/ 19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 h="405">
                    <a:moveTo>
                      <a:pt x="64" y="19"/>
                    </a:moveTo>
                    <a:lnTo>
                      <a:pt x="79" y="39"/>
                    </a:lnTo>
                    <a:lnTo>
                      <a:pt x="92" y="69"/>
                    </a:lnTo>
                    <a:lnTo>
                      <a:pt x="104" y="107"/>
                    </a:lnTo>
                    <a:lnTo>
                      <a:pt x="117" y="151"/>
                    </a:lnTo>
                    <a:lnTo>
                      <a:pt x="127" y="195"/>
                    </a:lnTo>
                    <a:lnTo>
                      <a:pt x="135" y="243"/>
                    </a:lnTo>
                    <a:lnTo>
                      <a:pt x="143" y="288"/>
                    </a:lnTo>
                    <a:lnTo>
                      <a:pt x="148" y="330"/>
                    </a:lnTo>
                    <a:lnTo>
                      <a:pt x="149" y="365"/>
                    </a:lnTo>
                    <a:lnTo>
                      <a:pt x="149" y="392"/>
                    </a:lnTo>
                    <a:lnTo>
                      <a:pt x="149" y="392"/>
                    </a:lnTo>
                    <a:lnTo>
                      <a:pt x="146" y="405"/>
                    </a:lnTo>
                    <a:lnTo>
                      <a:pt x="143" y="397"/>
                    </a:lnTo>
                    <a:lnTo>
                      <a:pt x="136" y="376"/>
                    </a:lnTo>
                    <a:lnTo>
                      <a:pt x="128" y="343"/>
                    </a:lnTo>
                    <a:lnTo>
                      <a:pt x="119" y="301"/>
                    </a:lnTo>
                    <a:lnTo>
                      <a:pt x="108" y="255"/>
                    </a:lnTo>
                    <a:lnTo>
                      <a:pt x="95" y="208"/>
                    </a:lnTo>
                    <a:lnTo>
                      <a:pt x="80" y="167"/>
                    </a:lnTo>
                    <a:lnTo>
                      <a:pt x="66" y="130"/>
                    </a:lnTo>
                    <a:lnTo>
                      <a:pt x="50" y="104"/>
                    </a:lnTo>
                    <a:lnTo>
                      <a:pt x="50" y="104"/>
                    </a:lnTo>
                    <a:lnTo>
                      <a:pt x="34" y="87"/>
                    </a:lnTo>
                    <a:lnTo>
                      <a:pt x="23" y="71"/>
                    </a:lnTo>
                    <a:lnTo>
                      <a:pt x="13" y="58"/>
                    </a:lnTo>
                    <a:lnTo>
                      <a:pt x="7" y="47"/>
                    </a:lnTo>
                    <a:lnTo>
                      <a:pt x="4" y="39"/>
                    </a:lnTo>
                    <a:lnTo>
                      <a:pt x="0" y="31"/>
                    </a:lnTo>
                    <a:lnTo>
                      <a:pt x="0" y="24"/>
                    </a:lnTo>
                    <a:lnTo>
                      <a:pt x="0" y="18"/>
                    </a:lnTo>
                    <a:lnTo>
                      <a:pt x="2" y="13"/>
                    </a:lnTo>
                    <a:lnTo>
                      <a:pt x="5" y="10"/>
                    </a:lnTo>
                    <a:lnTo>
                      <a:pt x="5" y="10"/>
                    </a:lnTo>
                    <a:lnTo>
                      <a:pt x="8" y="5"/>
                    </a:lnTo>
                    <a:lnTo>
                      <a:pt x="13" y="2"/>
                    </a:lnTo>
                    <a:lnTo>
                      <a:pt x="18" y="0"/>
                    </a:lnTo>
                    <a:lnTo>
                      <a:pt x="24" y="0"/>
                    </a:lnTo>
                    <a:lnTo>
                      <a:pt x="31" y="2"/>
                    </a:lnTo>
                    <a:lnTo>
                      <a:pt x="37" y="3"/>
                    </a:lnTo>
                    <a:lnTo>
                      <a:pt x="45" y="5"/>
                    </a:lnTo>
                    <a:lnTo>
                      <a:pt x="52" y="10"/>
                    </a:lnTo>
                    <a:lnTo>
                      <a:pt x="58" y="13"/>
                    </a:lnTo>
                    <a:lnTo>
                      <a:pt x="64" y="19"/>
                    </a:lnTo>
                    <a:close/>
                  </a:path>
                </a:pathLst>
              </a:custGeom>
              <a:solidFill>
                <a:srgbClr val="2698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607" name="Freeform 175"/>
              <p:cNvSpPr>
                <a:spLocks/>
              </p:cNvSpPr>
              <p:nvPr/>
            </p:nvSpPr>
            <p:spPr bwMode="auto">
              <a:xfrm>
                <a:off x="2520" y="1212"/>
                <a:ext cx="43" cy="214"/>
              </a:xfrm>
              <a:custGeom>
                <a:avLst/>
                <a:gdLst>
                  <a:gd name="T0" fmla="*/ 2 w 87"/>
                  <a:gd name="T1" fmla="*/ 8 h 429"/>
                  <a:gd name="T2" fmla="*/ 0 w 87"/>
                  <a:gd name="T3" fmla="*/ 0 h 429"/>
                  <a:gd name="T4" fmla="*/ 5 w 87"/>
                  <a:gd name="T5" fmla="*/ 8 h 429"/>
                  <a:gd name="T6" fmla="*/ 15 w 87"/>
                  <a:gd name="T7" fmla="*/ 27 h 429"/>
                  <a:gd name="T8" fmla="*/ 26 w 87"/>
                  <a:gd name="T9" fmla="*/ 56 h 429"/>
                  <a:gd name="T10" fmla="*/ 40 w 87"/>
                  <a:gd name="T11" fmla="*/ 91 h 429"/>
                  <a:gd name="T12" fmla="*/ 55 w 87"/>
                  <a:gd name="T13" fmla="*/ 130 h 429"/>
                  <a:gd name="T14" fmla="*/ 68 w 87"/>
                  <a:gd name="T15" fmla="*/ 168 h 429"/>
                  <a:gd name="T16" fmla="*/ 79 w 87"/>
                  <a:gd name="T17" fmla="*/ 203 h 429"/>
                  <a:gd name="T18" fmla="*/ 85 w 87"/>
                  <a:gd name="T19" fmla="*/ 232 h 429"/>
                  <a:gd name="T20" fmla="*/ 87 w 87"/>
                  <a:gd name="T21" fmla="*/ 251 h 429"/>
                  <a:gd name="T22" fmla="*/ 87 w 87"/>
                  <a:gd name="T23" fmla="*/ 251 h 429"/>
                  <a:gd name="T24" fmla="*/ 85 w 87"/>
                  <a:gd name="T25" fmla="*/ 266 h 429"/>
                  <a:gd name="T26" fmla="*/ 82 w 87"/>
                  <a:gd name="T27" fmla="*/ 283 h 429"/>
                  <a:gd name="T28" fmla="*/ 77 w 87"/>
                  <a:gd name="T29" fmla="*/ 301 h 429"/>
                  <a:gd name="T30" fmla="*/ 71 w 87"/>
                  <a:gd name="T31" fmla="*/ 320 h 429"/>
                  <a:gd name="T32" fmla="*/ 64 w 87"/>
                  <a:gd name="T33" fmla="*/ 341 h 429"/>
                  <a:gd name="T34" fmla="*/ 56 w 87"/>
                  <a:gd name="T35" fmla="*/ 360 h 429"/>
                  <a:gd name="T36" fmla="*/ 48 w 87"/>
                  <a:gd name="T37" fmla="*/ 379 h 429"/>
                  <a:gd name="T38" fmla="*/ 40 w 87"/>
                  <a:gd name="T39" fmla="*/ 397 h 429"/>
                  <a:gd name="T40" fmla="*/ 31 w 87"/>
                  <a:gd name="T41" fmla="*/ 413 h 429"/>
                  <a:gd name="T42" fmla="*/ 23 w 87"/>
                  <a:gd name="T43" fmla="*/ 426 h 429"/>
                  <a:gd name="T44" fmla="*/ 23 w 87"/>
                  <a:gd name="T45" fmla="*/ 426 h 429"/>
                  <a:gd name="T46" fmla="*/ 16 w 87"/>
                  <a:gd name="T47" fmla="*/ 429 h 429"/>
                  <a:gd name="T48" fmla="*/ 13 w 87"/>
                  <a:gd name="T49" fmla="*/ 413 h 429"/>
                  <a:gd name="T50" fmla="*/ 15 w 87"/>
                  <a:gd name="T51" fmla="*/ 382 h 429"/>
                  <a:gd name="T52" fmla="*/ 16 w 87"/>
                  <a:gd name="T53" fmla="*/ 342 h 429"/>
                  <a:gd name="T54" fmla="*/ 20 w 87"/>
                  <a:gd name="T55" fmla="*/ 291 h 429"/>
                  <a:gd name="T56" fmla="*/ 23 w 87"/>
                  <a:gd name="T57" fmla="*/ 235 h 429"/>
                  <a:gd name="T58" fmla="*/ 23 w 87"/>
                  <a:gd name="T59" fmla="*/ 176 h 429"/>
                  <a:gd name="T60" fmla="*/ 21 w 87"/>
                  <a:gd name="T61" fmla="*/ 117 h 429"/>
                  <a:gd name="T62" fmla="*/ 15 w 87"/>
                  <a:gd name="T63" fmla="*/ 59 h 429"/>
                  <a:gd name="T64" fmla="*/ 2 w 87"/>
                  <a:gd name="T65" fmla="*/ 8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7" h="429">
                    <a:moveTo>
                      <a:pt x="2" y="8"/>
                    </a:moveTo>
                    <a:lnTo>
                      <a:pt x="0" y="0"/>
                    </a:lnTo>
                    <a:lnTo>
                      <a:pt x="5" y="8"/>
                    </a:lnTo>
                    <a:lnTo>
                      <a:pt x="15" y="27"/>
                    </a:lnTo>
                    <a:lnTo>
                      <a:pt x="26" y="56"/>
                    </a:lnTo>
                    <a:lnTo>
                      <a:pt x="40" y="91"/>
                    </a:lnTo>
                    <a:lnTo>
                      <a:pt x="55" y="130"/>
                    </a:lnTo>
                    <a:lnTo>
                      <a:pt x="68" y="168"/>
                    </a:lnTo>
                    <a:lnTo>
                      <a:pt x="79" y="203"/>
                    </a:lnTo>
                    <a:lnTo>
                      <a:pt x="85" y="232"/>
                    </a:lnTo>
                    <a:lnTo>
                      <a:pt x="87" y="251"/>
                    </a:lnTo>
                    <a:lnTo>
                      <a:pt x="87" y="251"/>
                    </a:lnTo>
                    <a:lnTo>
                      <a:pt x="85" y="266"/>
                    </a:lnTo>
                    <a:lnTo>
                      <a:pt x="82" y="283"/>
                    </a:lnTo>
                    <a:lnTo>
                      <a:pt x="77" y="301"/>
                    </a:lnTo>
                    <a:lnTo>
                      <a:pt x="71" y="320"/>
                    </a:lnTo>
                    <a:lnTo>
                      <a:pt x="64" y="341"/>
                    </a:lnTo>
                    <a:lnTo>
                      <a:pt x="56" y="360"/>
                    </a:lnTo>
                    <a:lnTo>
                      <a:pt x="48" y="379"/>
                    </a:lnTo>
                    <a:lnTo>
                      <a:pt x="40" y="397"/>
                    </a:lnTo>
                    <a:lnTo>
                      <a:pt x="31" y="413"/>
                    </a:lnTo>
                    <a:lnTo>
                      <a:pt x="23" y="426"/>
                    </a:lnTo>
                    <a:lnTo>
                      <a:pt x="23" y="426"/>
                    </a:lnTo>
                    <a:lnTo>
                      <a:pt x="16" y="429"/>
                    </a:lnTo>
                    <a:lnTo>
                      <a:pt x="13" y="413"/>
                    </a:lnTo>
                    <a:lnTo>
                      <a:pt x="15" y="382"/>
                    </a:lnTo>
                    <a:lnTo>
                      <a:pt x="16" y="342"/>
                    </a:lnTo>
                    <a:lnTo>
                      <a:pt x="20" y="291"/>
                    </a:lnTo>
                    <a:lnTo>
                      <a:pt x="23" y="235"/>
                    </a:lnTo>
                    <a:lnTo>
                      <a:pt x="23" y="176"/>
                    </a:lnTo>
                    <a:lnTo>
                      <a:pt x="21" y="117"/>
                    </a:lnTo>
                    <a:lnTo>
                      <a:pt x="15" y="59"/>
                    </a:lnTo>
                    <a:lnTo>
                      <a:pt x="2" y="8"/>
                    </a:lnTo>
                    <a:close/>
                  </a:path>
                </a:pathLst>
              </a:custGeom>
              <a:solidFill>
                <a:srgbClr val="2698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608" name="Freeform 176"/>
              <p:cNvSpPr>
                <a:spLocks/>
              </p:cNvSpPr>
              <p:nvPr/>
            </p:nvSpPr>
            <p:spPr bwMode="auto">
              <a:xfrm>
                <a:off x="1986" y="1552"/>
                <a:ext cx="94" cy="107"/>
              </a:xfrm>
              <a:custGeom>
                <a:avLst/>
                <a:gdLst>
                  <a:gd name="T0" fmla="*/ 0 w 189"/>
                  <a:gd name="T1" fmla="*/ 0 h 214"/>
                  <a:gd name="T2" fmla="*/ 8 w 189"/>
                  <a:gd name="T3" fmla="*/ 16 h 214"/>
                  <a:gd name="T4" fmla="*/ 21 w 189"/>
                  <a:gd name="T5" fmla="*/ 35 h 214"/>
                  <a:gd name="T6" fmla="*/ 39 w 189"/>
                  <a:gd name="T7" fmla="*/ 59 h 214"/>
                  <a:gd name="T8" fmla="*/ 58 w 189"/>
                  <a:gd name="T9" fmla="*/ 85 h 214"/>
                  <a:gd name="T10" fmla="*/ 79 w 189"/>
                  <a:gd name="T11" fmla="*/ 110 h 214"/>
                  <a:gd name="T12" fmla="*/ 101 w 189"/>
                  <a:gd name="T13" fmla="*/ 136 h 214"/>
                  <a:gd name="T14" fmla="*/ 124 w 189"/>
                  <a:gd name="T15" fmla="*/ 162 h 214"/>
                  <a:gd name="T16" fmla="*/ 148 w 189"/>
                  <a:gd name="T17" fmla="*/ 182 h 214"/>
                  <a:gd name="T18" fmla="*/ 170 w 189"/>
                  <a:gd name="T19" fmla="*/ 200 h 214"/>
                  <a:gd name="T20" fmla="*/ 189 w 189"/>
                  <a:gd name="T21" fmla="*/ 21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9" h="214">
                    <a:moveTo>
                      <a:pt x="0" y="0"/>
                    </a:moveTo>
                    <a:lnTo>
                      <a:pt x="8" y="16"/>
                    </a:lnTo>
                    <a:lnTo>
                      <a:pt x="21" y="35"/>
                    </a:lnTo>
                    <a:lnTo>
                      <a:pt x="39" y="59"/>
                    </a:lnTo>
                    <a:lnTo>
                      <a:pt x="58" y="85"/>
                    </a:lnTo>
                    <a:lnTo>
                      <a:pt x="79" y="110"/>
                    </a:lnTo>
                    <a:lnTo>
                      <a:pt x="101" y="136"/>
                    </a:lnTo>
                    <a:lnTo>
                      <a:pt x="124" y="162"/>
                    </a:lnTo>
                    <a:lnTo>
                      <a:pt x="148" y="182"/>
                    </a:lnTo>
                    <a:lnTo>
                      <a:pt x="170" y="200"/>
                    </a:lnTo>
                    <a:lnTo>
                      <a:pt x="189" y="214"/>
                    </a:lnTo>
                  </a:path>
                </a:pathLst>
              </a:custGeom>
              <a:noFill/>
              <a:ln w="9525">
                <a:solidFill>
                  <a:srgbClr val="2698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609" name="Freeform 177"/>
              <p:cNvSpPr>
                <a:spLocks/>
              </p:cNvSpPr>
              <p:nvPr/>
            </p:nvSpPr>
            <p:spPr bwMode="auto">
              <a:xfrm>
                <a:off x="1617" y="1609"/>
                <a:ext cx="319" cy="109"/>
              </a:xfrm>
              <a:custGeom>
                <a:avLst/>
                <a:gdLst>
                  <a:gd name="T0" fmla="*/ 0 w 638"/>
                  <a:gd name="T1" fmla="*/ 0 h 219"/>
                  <a:gd name="T2" fmla="*/ 20 w 638"/>
                  <a:gd name="T3" fmla="*/ 4 h 219"/>
                  <a:gd name="T4" fmla="*/ 54 w 638"/>
                  <a:gd name="T5" fmla="*/ 11 h 219"/>
                  <a:gd name="T6" fmla="*/ 96 w 638"/>
                  <a:gd name="T7" fmla="*/ 17 h 219"/>
                  <a:gd name="T8" fmla="*/ 144 w 638"/>
                  <a:gd name="T9" fmla="*/ 27 h 219"/>
                  <a:gd name="T10" fmla="*/ 195 w 638"/>
                  <a:gd name="T11" fmla="*/ 36 h 219"/>
                  <a:gd name="T12" fmla="*/ 246 w 638"/>
                  <a:gd name="T13" fmla="*/ 49 h 219"/>
                  <a:gd name="T14" fmla="*/ 294 w 638"/>
                  <a:gd name="T15" fmla="*/ 60 h 219"/>
                  <a:gd name="T16" fmla="*/ 336 w 638"/>
                  <a:gd name="T17" fmla="*/ 73 h 219"/>
                  <a:gd name="T18" fmla="*/ 368 w 638"/>
                  <a:gd name="T19" fmla="*/ 86 h 219"/>
                  <a:gd name="T20" fmla="*/ 388 w 638"/>
                  <a:gd name="T21" fmla="*/ 100 h 219"/>
                  <a:gd name="T22" fmla="*/ 388 w 638"/>
                  <a:gd name="T23" fmla="*/ 100 h 219"/>
                  <a:gd name="T24" fmla="*/ 406 w 638"/>
                  <a:gd name="T25" fmla="*/ 115 h 219"/>
                  <a:gd name="T26" fmla="*/ 430 w 638"/>
                  <a:gd name="T27" fmla="*/ 129 h 219"/>
                  <a:gd name="T28" fmla="*/ 457 w 638"/>
                  <a:gd name="T29" fmla="*/ 145 h 219"/>
                  <a:gd name="T30" fmla="*/ 489 w 638"/>
                  <a:gd name="T31" fmla="*/ 161 h 219"/>
                  <a:gd name="T32" fmla="*/ 521 w 638"/>
                  <a:gd name="T33" fmla="*/ 177 h 219"/>
                  <a:gd name="T34" fmla="*/ 552 w 638"/>
                  <a:gd name="T35" fmla="*/ 190 h 219"/>
                  <a:gd name="T36" fmla="*/ 582 w 638"/>
                  <a:gd name="T37" fmla="*/ 203 h 219"/>
                  <a:gd name="T38" fmla="*/ 606 w 638"/>
                  <a:gd name="T39" fmla="*/ 211 h 219"/>
                  <a:gd name="T40" fmla="*/ 627 w 638"/>
                  <a:gd name="T41" fmla="*/ 217 h 219"/>
                  <a:gd name="T42" fmla="*/ 638 w 638"/>
                  <a:gd name="T43"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8" h="219">
                    <a:moveTo>
                      <a:pt x="0" y="0"/>
                    </a:moveTo>
                    <a:lnTo>
                      <a:pt x="20" y="4"/>
                    </a:lnTo>
                    <a:lnTo>
                      <a:pt x="54" y="11"/>
                    </a:lnTo>
                    <a:lnTo>
                      <a:pt x="96" y="17"/>
                    </a:lnTo>
                    <a:lnTo>
                      <a:pt x="144" y="27"/>
                    </a:lnTo>
                    <a:lnTo>
                      <a:pt x="195" y="36"/>
                    </a:lnTo>
                    <a:lnTo>
                      <a:pt x="246" y="49"/>
                    </a:lnTo>
                    <a:lnTo>
                      <a:pt x="294" y="60"/>
                    </a:lnTo>
                    <a:lnTo>
                      <a:pt x="336" y="73"/>
                    </a:lnTo>
                    <a:lnTo>
                      <a:pt x="368" y="86"/>
                    </a:lnTo>
                    <a:lnTo>
                      <a:pt x="388" y="100"/>
                    </a:lnTo>
                    <a:lnTo>
                      <a:pt x="388" y="100"/>
                    </a:lnTo>
                    <a:lnTo>
                      <a:pt x="406" y="115"/>
                    </a:lnTo>
                    <a:lnTo>
                      <a:pt x="430" y="129"/>
                    </a:lnTo>
                    <a:lnTo>
                      <a:pt x="457" y="145"/>
                    </a:lnTo>
                    <a:lnTo>
                      <a:pt x="489" y="161"/>
                    </a:lnTo>
                    <a:lnTo>
                      <a:pt x="521" y="177"/>
                    </a:lnTo>
                    <a:lnTo>
                      <a:pt x="552" y="190"/>
                    </a:lnTo>
                    <a:lnTo>
                      <a:pt x="582" y="203"/>
                    </a:lnTo>
                    <a:lnTo>
                      <a:pt x="606" y="211"/>
                    </a:lnTo>
                    <a:lnTo>
                      <a:pt x="627" y="217"/>
                    </a:lnTo>
                    <a:lnTo>
                      <a:pt x="638" y="219"/>
                    </a:lnTo>
                  </a:path>
                </a:pathLst>
              </a:custGeom>
              <a:noFill/>
              <a:ln w="9525">
                <a:solidFill>
                  <a:srgbClr val="2698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610" name="Freeform 178"/>
              <p:cNvSpPr>
                <a:spLocks/>
              </p:cNvSpPr>
              <p:nvPr/>
            </p:nvSpPr>
            <p:spPr bwMode="auto">
              <a:xfrm>
                <a:off x="1762" y="1758"/>
                <a:ext cx="261" cy="11"/>
              </a:xfrm>
              <a:custGeom>
                <a:avLst/>
                <a:gdLst>
                  <a:gd name="T0" fmla="*/ 0 w 524"/>
                  <a:gd name="T1" fmla="*/ 21 h 21"/>
                  <a:gd name="T2" fmla="*/ 43 w 524"/>
                  <a:gd name="T3" fmla="*/ 17 h 21"/>
                  <a:gd name="T4" fmla="*/ 98 w 524"/>
                  <a:gd name="T5" fmla="*/ 13 h 21"/>
                  <a:gd name="T6" fmla="*/ 160 w 524"/>
                  <a:gd name="T7" fmla="*/ 9 h 21"/>
                  <a:gd name="T8" fmla="*/ 226 w 524"/>
                  <a:gd name="T9" fmla="*/ 6 h 21"/>
                  <a:gd name="T10" fmla="*/ 292 w 524"/>
                  <a:gd name="T11" fmla="*/ 3 h 21"/>
                  <a:gd name="T12" fmla="*/ 356 w 524"/>
                  <a:gd name="T13" fmla="*/ 1 h 21"/>
                  <a:gd name="T14" fmla="*/ 415 w 524"/>
                  <a:gd name="T15" fmla="*/ 0 h 21"/>
                  <a:gd name="T16" fmla="*/ 464 w 524"/>
                  <a:gd name="T17" fmla="*/ 0 h 21"/>
                  <a:gd name="T18" fmla="*/ 501 w 524"/>
                  <a:gd name="T19" fmla="*/ 1 h 21"/>
                  <a:gd name="T20" fmla="*/ 524 w 524"/>
                  <a:gd name="T21"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4" h="21">
                    <a:moveTo>
                      <a:pt x="0" y="21"/>
                    </a:moveTo>
                    <a:lnTo>
                      <a:pt x="43" y="17"/>
                    </a:lnTo>
                    <a:lnTo>
                      <a:pt x="98" y="13"/>
                    </a:lnTo>
                    <a:lnTo>
                      <a:pt x="160" y="9"/>
                    </a:lnTo>
                    <a:lnTo>
                      <a:pt x="226" y="6"/>
                    </a:lnTo>
                    <a:lnTo>
                      <a:pt x="292" y="3"/>
                    </a:lnTo>
                    <a:lnTo>
                      <a:pt x="356" y="1"/>
                    </a:lnTo>
                    <a:lnTo>
                      <a:pt x="415" y="0"/>
                    </a:lnTo>
                    <a:lnTo>
                      <a:pt x="464" y="0"/>
                    </a:lnTo>
                    <a:lnTo>
                      <a:pt x="501" y="1"/>
                    </a:lnTo>
                    <a:lnTo>
                      <a:pt x="524" y="5"/>
                    </a:lnTo>
                  </a:path>
                </a:pathLst>
              </a:custGeom>
              <a:noFill/>
              <a:ln w="9525">
                <a:solidFill>
                  <a:srgbClr val="2698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611" name="Freeform 179"/>
              <p:cNvSpPr>
                <a:spLocks/>
              </p:cNvSpPr>
              <p:nvPr/>
            </p:nvSpPr>
            <p:spPr bwMode="auto">
              <a:xfrm>
                <a:off x="1934" y="1744"/>
                <a:ext cx="181" cy="17"/>
              </a:xfrm>
              <a:custGeom>
                <a:avLst/>
                <a:gdLst>
                  <a:gd name="T0" fmla="*/ 0 w 364"/>
                  <a:gd name="T1" fmla="*/ 0 h 34"/>
                  <a:gd name="T2" fmla="*/ 32 w 364"/>
                  <a:gd name="T3" fmla="*/ 5 h 34"/>
                  <a:gd name="T4" fmla="*/ 66 w 364"/>
                  <a:gd name="T5" fmla="*/ 6 h 34"/>
                  <a:gd name="T6" fmla="*/ 103 w 364"/>
                  <a:gd name="T7" fmla="*/ 8 h 34"/>
                  <a:gd name="T8" fmla="*/ 140 w 364"/>
                  <a:gd name="T9" fmla="*/ 8 h 34"/>
                  <a:gd name="T10" fmla="*/ 176 w 364"/>
                  <a:gd name="T11" fmla="*/ 10 h 34"/>
                  <a:gd name="T12" fmla="*/ 215 w 364"/>
                  <a:gd name="T13" fmla="*/ 11 h 34"/>
                  <a:gd name="T14" fmla="*/ 252 w 364"/>
                  <a:gd name="T15" fmla="*/ 13 h 34"/>
                  <a:gd name="T16" fmla="*/ 290 w 364"/>
                  <a:gd name="T17" fmla="*/ 18 h 34"/>
                  <a:gd name="T18" fmla="*/ 327 w 364"/>
                  <a:gd name="T19" fmla="*/ 24 h 34"/>
                  <a:gd name="T20" fmla="*/ 364 w 364"/>
                  <a:gd name="T2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4" h="34">
                    <a:moveTo>
                      <a:pt x="0" y="0"/>
                    </a:moveTo>
                    <a:lnTo>
                      <a:pt x="32" y="5"/>
                    </a:lnTo>
                    <a:lnTo>
                      <a:pt x="66" y="6"/>
                    </a:lnTo>
                    <a:lnTo>
                      <a:pt x="103" y="8"/>
                    </a:lnTo>
                    <a:lnTo>
                      <a:pt x="140" y="8"/>
                    </a:lnTo>
                    <a:lnTo>
                      <a:pt x="176" y="10"/>
                    </a:lnTo>
                    <a:lnTo>
                      <a:pt x="215" y="11"/>
                    </a:lnTo>
                    <a:lnTo>
                      <a:pt x="252" y="13"/>
                    </a:lnTo>
                    <a:lnTo>
                      <a:pt x="290" y="18"/>
                    </a:lnTo>
                    <a:lnTo>
                      <a:pt x="327" y="24"/>
                    </a:lnTo>
                    <a:lnTo>
                      <a:pt x="364" y="34"/>
                    </a:lnTo>
                  </a:path>
                </a:pathLst>
              </a:custGeom>
              <a:noFill/>
              <a:ln w="9525">
                <a:solidFill>
                  <a:srgbClr val="2698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612" name="Freeform 180"/>
              <p:cNvSpPr>
                <a:spLocks/>
              </p:cNvSpPr>
              <p:nvPr/>
            </p:nvSpPr>
            <p:spPr bwMode="auto">
              <a:xfrm>
                <a:off x="1728" y="2018"/>
                <a:ext cx="190" cy="377"/>
              </a:xfrm>
              <a:custGeom>
                <a:avLst/>
                <a:gdLst>
                  <a:gd name="T0" fmla="*/ 182 w 379"/>
                  <a:gd name="T1" fmla="*/ 32 h 755"/>
                  <a:gd name="T2" fmla="*/ 181 w 379"/>
                  <a:gd name="T3" fmla="*/ 7 h 755"/>
                  <a:gd name="T4" fmla="*/ 170 w 379"/>
                  <a:gd name="T5" fmla="*/ 0 h 755"/>
                  <a:gd name="T6" fmla="*/ 152 w 379"/>
                  <a:gd name="T7" fmla="*/ 13 h 755"/>
                  <a:gd name="T8" fmla="*/ 131 w 379"/>
                  <a:gd name="T9" fmla="*/ 39 h 755"/>
                  <a:gd name="T10" fmla="*/ 107 w 379"/>
                  <a:gd name="T11" fmla="*/ 77 h 755"/>
                  <a:gd name="T12" fmla="*/ 82 w 379"/>
                  <a:gd name="T13" fmla="*/ 125 h 755"/>
                  <a:gd name="T14" fmla="*/ 56 w 379"/>
                  <a:gd name="T15" fmla="*/ 176 h 755"/>
                  <a:gd name="T16" fmla="*/ 34 w 379"/>
                  <a:gd name="T17" fmla="*/ 232 h 755"/>
                  <a:gd name="T18" fmla="*/ 16 w 379"/>
                  <a:gd name="T19" fmla="*/ 287 h 755"/>
                  <a:gd name="T20" fmla="*/ 3 w 379"/>
                  <a:gd name="T21" fmla="*/ 338 h 755"/>
                  <a:gd name="T22" fmla="*/ 3 w 379"/>
                  <a:gd name="T23" fmla="*/ 338 h 755"/>
                  <a:gd name="T24" fmla="*/ 0 w 379"/>
                  <a:gd name="T25" fmla="*/ 381 h 755"/>
                  <a:gd name="T26" fmla="*/ 6 w 379"/>
                  <a:gd name="T27" fmla="*/ 427 h 755"/>
                  <a:gd name="T28" fmla="*/ 21 w 379"/>
                  <a:gd name="T29" fmla="*/ 475 h 755"/>
                  <a:gd name="T30" fmla="*/ 43 w 379"/>
                  <a:gd name="T31" fmla="*/ 523 h 755"/>
                  <a:gd name="T32" fmla="*/ 69 w 379"/>
                  <a:gd name="T33" fmla="*/ 570 h 755"/>
                  <a:gd name="T34" fmla="*/ 101 w 379"/>
                  <a:gd name="T35" fmla="*/ 611 h 755"/>
                  <a:gd name="T36" fmla="*/ 134 w 379"/>
                  <a:gd name="T37" fmla="*/ 650 h 755"/>
                  <a:gd name="T38" fmla="*/ 170 w 379"/>
                  <a:gd name="T39" fmla="*/ 682 h 755"/>
                  <a:gd name="T40" fmla="*/ 205 w 379"/>
                  <a:gd name="T41" fmla="*/ 706 h 755"/>
                  <a:gd name="T42" fmla="*/ 238 w 379"/>
                  <a:gd name="T43" fmla="*/ 720 h 755"/>
                  <a:gd name="T44" fmla="*/ 238 w 379"/>
                  <a:gd name="T45" fmla="*/ 720 h 755"/>
                  <a:gd name="T46" fmla="*/ 269 w 379"/>
                  <a:gd name="T47" fmla="*/ 728 h 755"/>
                  <a:gd name="T48" fmla="*/ 294 w 379"/>
                  <a:gd name="T49" fmla="*/ 735 h 755"/>
                  <a:gd name="T50" fmla="*/ 317 w 379"/>
                  <a:gd name="T51" fmla="*/ 741 h 755"/>
                  <a:gd name="T52" fmla="*/ 334 w 379"/>
                  <a:gd name="T53" fmla="*/ 746 h 755"/>
                  <a:gd name="T54" fmla="*/ 351 w 379"/>
                  <a:gd name="T55" fmla="*/ 749 h 755"/>
                  <a:gd name="T56" fmla="*/ 362 w 379"/>
                  <a:gd name="T57" fmla="*/ 752 h 755"/>
                  <a:gd name="T58" fmla="*/ 370 w 379"/>
                  <a:gd name="T59" fmla="*/ 754 h 755"/>
                  <a:gd name="T60" fmla="*/ 375 w 379"/>
                  <a:gd name="T61" fmla="*/ 754 h 755"/>
                  <a:gd name="T62" fmla="*/ 378 w 379"/>
                  <a:gd name="T63" fmla="*/ 755 h 755"/>
                  <a:gd name="T64" fmla="*/ 379 w 379"/>
                  <a:gd name="T65" fmla="*/ 755 h 755"/>
                  <a:gd name="T66" fmla="*/ 379 w 379"/>
                  <a:gd name="T67" fmla="*/ 755 h 755"/>
                  <a:gd name="T68" fmla="*/ 378 w 379"/>
                  <a:gd name="T69" fmla="*/ 752 h 755"/>
                  <a:gd name="T70" fmla="*/ 375 w 379"/>
                  <a:gd name="T71" fmla="*/ 743 h 755"/>
                  <a:gd name="T72" fmla="*/ 370 w 379"/>
                  <a:gd name="T73" fmla="*/ 727 h 755"/>
                  <a:gd name="T74" fmla="*/ 365 w 379"/>
                  <a:gd name="T75" fmla="*/ 707 h 755"/>
                  <a:gd name="T76" fmla="*/ 360 w 379"/>
                  <a:gd name="T77" fmla="*/ 682 h 755"/>
                  <a:gd name="T78" fmla="*/ 354 w 379"/>
                  <a:gd name="T79" fmla="*/ 651 h 755"/>
                  <a:gd name="T80" fmla="*/ 351 w 379"/>
                  <a:gd name="T81" fmla="*/ 616 h 755"/>
                  <a:gd name="T82" fmla="*/ 347 w 379"/>
                  <a:gd name="T83" fmla="*/ 579 h 755"/>
                  <a:gd name="T84" fmla="*/ 346 w 379"/>
                  <a:gd name="T85" fmla="*/ 538 h 755"/>
                  <a:gd name="T86" fmla="*/ 347 w 379"/>
                  <a:gd name="T87" fmla="*/ 495 h 755"/>
                  <a:gd name="T88" fmla="*/ 347 w 379"/>
                  <a:gd name="T89" fmla="*/ 495 h 755"/>
                  <a:gd name="T90" fmla="*/ 347 w 379"/>
                  <a:gd name="T91" fmla="*/ 439 h 755"/>
                  <a:gd name="T92" fmla="*/ 336 w 379"/>
                  <a:gd name="T93" fmla="*/ 397 h 755"/>
                  <a:gd name="T94" fmla="*/ 317 w 379"/>
                  <a:gd name="T95" fmla="*/ 365 h 755"/>
                  <a:gd name="T96" fmla="*/ 293 w 379"/>
                  <a:gd name="T97" fmla="*/ 338 h 755"/>
                  <a:gd name="T98" fmla="*/ 267 w 379"/>
                  <a:gd name="T99" fmla="*/ 311 h 755"/>
                  <a:gd name="T100" fmla="*/ 240 w 379"/>
                  <a:gd name="T101" fmla="*/ 280 h 755"/>
                  <a:gd name="T102" fmla="*/ 216 w 379"/>
                  <a:gd name="T103" fmla="*/ 242 h 755"/>
                  <a:gd name="T104" fmla="*/ 197 w 379"/>
                  <a:gd name="T105" fmla="*/ 191 h 755"/>
                  <a:gd name="T106" fmla="*/ 186 w 379"/>
                  <a:gd name="T107" fmla="*/ 122 h 755"/>
                  <a:gd name="T108" fmla="*/ 182 w 379"/>
                  <a:gd name="T109" fmla="*/ 32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79" h="755">
                    <a:moveTo>
                      <a:pt x="182" y="32"/>
                    </a:moveTo>
                    <a:lnTo>
                      <a:pt x="181" y="7"/>
                    </a:lnTo>
                    <a:lnTo>
                      <a:pt x="170" y="0"/>
                    </a:lnTo>
                    <a:lnTo>
                      <a:pt x="152" y="13"/>
                    </a:lnTo>
                    <a:lnTo>
                      <a:pt x="131" y="39"/>
                    </a:lnTo>
                    <a:lnTo>
                      <a:pt x="107" y="77"/>
                    </a:lnTo>
                    <a:lnTo>
                      <a:pt x="82" y="125"/>
                    </a:lnTo>
                    <a:lnTo>
                      <a:pt x="56" y="176"/>
                    </a:lnTo>
                    <a:lnTo>
                      <a:pt x="34" y="232"/>
                    </a:lnTo>
                    <a:lnTo>
                      <a:pt x="16" y="287"/>
                    </a:lnTo>
                    <a:lnTo>
                      <a:pt x="3" y="338"/>
                    </a:lnTo>
                    <a:lnTo>
                      <a:pt x="3" y="338"/>
                    </a:lnTo>
                    <a:lnTo>
                      <a:pt x="0" y="381"/>
                    </a:lnTo>
                    <a:lnTo>
                      <a:pt x="6" y="427"/>
                    </a:lnTo>
                    <a:lnTo>
                      <a:pt x="21" y="475"/>
                    </a:lnTo>
                    <a:lnTo>
                      <a:pt x="43" y="523"/>
                    </a:lnTo>
                    <a:lnTo>
                      <a:pt x="69" y="570"/>
                    </a:lnTo>
                    <a:lnTo>
                      <a:pt x="101" y="611"/>
                    </a:lnTo>
                    <a:lnTo>
                      <a:pt x="134" y="650"/>
                    </a:lnTo>
                    <a:lnTo>
                      <a:pt x="170" y="682"/>
                    </a:lnTo>
                    <a:lnTo>
                      <a:pt x="205" y="706"/>
                    </a:lnTo>
                    <a:lnTo>
                      <a:pt x="238" y="720"/>
                    </a:lnTo>
                    <a:lnTo>
                      <a:pt x="238" y="720"/>
                    </a:lnTo>
                    <a:lnTo>
                      <a:pt x="269" y="728"/>
                    </a:lnTo>
                    <a:lnTo>
                      <a:pt x="294" y="735"/>
                    </a:lnTo>
                    <a:lnTo>
                      <a:pt x="317" y="741"/>
                    </a:lnTo>
                    <a:lnTo>
                      <a:pt x="334" y="746"/>
                    </a:lnTo>
                    <a:lnTo>
                      <a:pt x="351" y="749"/>
                    </a:lnTo>
                    <a:lnTo>
                      <a:pt x="362" y="752"/>
                    </a:lnTo>
                    <a:lnTo>
                      <a:pt x="370" y="754"/>
                    </a:lnTo>
                    <a:lnTo>
                      <a:pt x="375" y="754"/>
                    </a:lnTo>
                    <a:lnTo>
                      <a:pt x="378" y="755"/>
                    </a:lnTo>
                    <a:lnTo>
                      <a:pt x="379" y="755"/>
                    </a:lnTo>
                    <a:lnTo>
                      <a:pt x="379" y="755"/>
                    </a:lnTo>
                    <a:lnTo>
                      <a:pt x="378" y="752"/>
                    </a:lnTo>
                    <a:lnTo>
                      <a:pt x="375" y="743"/>
                    </a:lnTo>
                    <a:lnTo>
                      <a:pt x="370" y="727"/>
                    </a:lnTo>
                    <a:lnTo>
                      <a:pt x="365" y="707"/>
                    </a:lnTo>
                    <a:lnTo>
                      <a:pt x="360" y="682"/>
                    </a:lnTo>
                    <a:lnTo>
                      <a:pt x="354" y="651"/>
                    </a:lnTo>
                    <a:lnTo>
                      <a:pt x="351" y="616"/>
                    </a:lnTo>
                    <a:lnTo>
                      <a:pt x="347" y="579"/>
                    </a:lnTo>
                    <a:lnTo>
                      <a:pt x="346" y="538"/>
                    </a:lnTo>
                    <a:lnTo>
                      <a:pt x="347" y="495"/>
                    </a:lnTo>
                    <a:lnTo>
                      <a:pt x="347" y="495"/>
                    </a:lnTo>
                    <a:lnTo>
                      <a:pt x="347" y="439"/>
                    </a:lnTo>
                    <a:lnTo>
                      <a:pt x="336" y="397"/>
                    </a:lnTo>
                    <a:lnTo>
                      <a:pt x="317" y="365"/>
                    </a:lnTo>
                    <a:lnTo>
                      <a:pt x="293" y="338"/>
                    </a:lnTo>
                    <a:lnTo>
                      <a:pt x="267" y="311"/>
                    </a:lnTo>
                    <a:lnTo>
                      <a:pt x="240" y="280"/>
                    </a:lnTo>
                    <a:lnTo>
                      <a:pt x="216" y="242"/>
                    </a:lnTo>
                    <a:lnTo>
                      <a:pt x="197" y="191"/>
                    </a:lnTo>
                    <a:lnTo>
                      <a:pt x="186" y="122"/>
                    </a:lnTo>
                    <a:lnTo>
                      <a:pt x="182" y="32"/>
                    </a:lnTo>
                    <a:close/>
                  </a:path>
                </a:pathLst>
              </a:custGeom>
              <a:solidFill>
                <a:srgbClr val="2698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613" name="Freeform 181"/>
              <p:cNvSpPr>
                <a:spLocks/>
              </p:cNvSpPr>
              <p:nvPr/>
            </p:nvSpPr>
            <p:spPr bwMode="auto">
              <a:xfrm>
                <a:off x="2466" y="2285"/>
                <a:ext cx="423" cy="220"/>
              </a:xfrm>
              <a:custGeom>
                <a:avLst/>
                <a:gdLst>
                  <a:gd name="T0" fmla="*/ 19 w 846"/>
                  <a:gd name="T1" fmla="*/ 16 h 440"/>
                  <a:gd name="T2" fmla="*/ 86 w 846"/>
                  <a:gd name="T3" fmla="*/ 40 h 440"/>
                  <a:gd name="T4" fmla="*/ 177 w 846"/>
                  <a:gd name="T5" fmla="*/ 56 h 440"/>
                  <a:gd name="T6" fmla="*/ 278 w 846"/>
                  <a:gd name="T7" fmla="*/ 60 h 440"/>
                  <a:gd name="T8" fmla="*/ 376 w 846"/>
                  <a:gd name="T9" fmla="*/ 54 h 440"/>
                  <a:gd name="T10" fmla="*/ 417 w 846"/>
                  <a:gd name="T11" fmla="*/ 48 h 440"/>
                  <a:gd name="T12" fmla="*/ 456 w 846"/>
                  <a:gd name="T13" fmla="*/ 44 h 440"/>
                  <a:gd name="T14" fmla="*/ 488 w 846"/>
                  <a:gd name="T15" fmla="*/ 56 h 440"/>
                  <a:gd name="T16" fmla="*/ 517 w 846"/>
                  <a:gd name="T17" fmla="*/ 75 h 440"/>
                  <a:gd name="T18" fmla="*/ 547 w 846"/>
                  <a:gd name="T19" fmla="*/ 104 h 440"/>
                  <a:gd name="T20" fmla="*/ 584 w 846"/>
                  <a:gd name="T21" fmla="*/ 140 h 440"/>
                  <a:gd name="T22" fmla="*/ 603 w 846"/>
                  <a:gd name="T23" fmla="*/ 161 h 440"/>
                  <a:gd name="T24" fmla="*/ 632 w 846"/>
                  <a:gd name="T25" fmla="*/ 214 h 440"/>
                  <a:gd name="T26" fmla="*/ 653 w 846"/>
                  <a:gd name="T27" fmla="*/ 268 h 440"/>
                  <a:gd name="T28" fmla="*/ 677 w 846"/>
                  <a:gd name="T29" fmla="*/ 316 h 440"/>
                  <a:gd name="T30" fmla="*/ 709 w 846"/>
                  <a:gd name="T31" fmla="*/ 348 h 440"/>
                  <a:gd name="T32" fmla="*/ 729 w 846"/>
                  <a:gd name="T33" fmla="*/ 355 h 440"/>
                  <a:gd name="T34" fmla="*/ 773 w 846"/>
                  <a:gd name="T35" fmla="*/ 366 h 440"/>
                  <a:gd name="T36" fmla="*/ 806 w 846"/>
                  <a:gd name="T37" fmla="*/ 388 h 440"/>
                  <a:gd name="T38" fmla="*/ 829 w 846"/>
                  <a:gd name="T39" fmla="*/ 412 h 440"/>
                  <a:gd name="T40" fmla="*/ 841 w 846"/>
                  <a:gd name="T41" fmla="*/ 432 h 440"/>
                  <a:gd name="T42" fmla="*/ 846 w 846"/>
                  <a:gd name="T43" fmla="*/ 440 h 440"/>
                  <a:gd name="T44" fmla="*/ 835 w 846"/>
                  <a:gd name="T45" fmla="*/ 440 h 440"/>
                  <a:gd name="T46" fmla="*/ 763 w 846"/>
                  <a:gd name="T47" fmla="*/ 427 h 440"/>
                  <a:gd name="T48" fmla="*/ 641 w 846"/>
                  <a:gd name="T49" fmla="*/ 398 h 440"/>
                  <a:gd name="T50" fmla="*/ 494 w 846"/>
                  <a:gd name="T51" fmla="*/ 347 h 440"/>
                  <a:gd name="T52" fmla="*/ 350 w 846"/>
                  <a:gd name="T53" fmla="*/ 265 h 440"/>
                  <a:gd name="T54" fmla="*/ 284 w 846"/>
                  <a:gd name="T55" fmla="*/ 212 h 440"/>
                  <a:gd name="T56" fmla="*/ 219 w 846"/>
                  <a:gd name="T57" fmla="*/ 180 h 440"/>
                  <a:gd name="T58" fmla="*/ 152 w 846"/>
                  <a:gd name="T59" fmla="*/ 188 h 440"/>
                  <a:gd name="T60" fmla="*/ 92 w 846"/>
                  <a:gd name="T61" fmla="*/ 211 h 440"/>
                  <a:gd name="T62" fmla="*/ 51 w 846"/>
                  <a:gd name="T63" fmla="*/ 225 h 440"/>
                  <a:gd name="T64" fmla="*/ 40 w 846"/>
                  <a:gd name="T65" fmla="*/ 209 h 440"/>
                  <a:gd name="T66" fmla="*/ 41 w 846"/>
                  <a:gd name="T67" fmla="*/ 188 h 440"/>
                  <a:gd name="T68" fmla="*/ 36 w 846"/>
                  <a:gd name="T69" fmla="*/ 136 h 440"/>
                  <a:gd name="T70" fmla="*/ 24 w 846"/>
                  <a:gd name="T71" fmla="*/ 80 h 440"/>
                  <a:gd name="T72" fmla="*/ 11 w 846"/>
                  <a:gd name="T73" fmla="*/ 32 h 440"/>
                  <a:gd name="T74" fmla="*/ 1 w 846"/>
                  <a:gd name="T75" fmla="*/ 3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46" h="440">
                    <a:moveTo>
                      <a:pt x="0" y="0"/>
                    </a:moveTo>
                    <a:lnTo>
                      <a:pt x="19" y="16"/>
                    </a:lnTo>
                    <a:lnTo>
                      <a:pt x="48" y="28"/>
                    </a:lnTo>
                    <a:lnTo>
                      <a:pt x="86" y="40"/>
                    </a:lnTo>
                    <a:lnTo>
                      <a:pt x="129" y="49"/>
                    </a:lnTo>
                    <a:lnTo>
                      <a:pt x="177" y="56"/>
                    </a:lnTo>
                    <a:lnTo>
                      <a:pt x="227" y="59"/>
                    </a:lnTo>
                    <a:lnTo>
                      <a:pt x="278" y="60"/>
                    </a:lnTo>
                    <a:lnTo>
                      <a:pt x="328" y="59"/>
                    </a:lnTo>
                    <a:lnTo>
                      <a:pt x="376" y="54"/>
                    </a:lnTo>
                    <a:lnTo>
                      <a:pt x="417" y="48"/>
                    </a:lnTo>
                    <a:lnTo>
                      <a:pt x="417" y="48"/>
                    </a:lnTo>
                    <a:lnTo>
                      <a:pt x="438" y="44"/>
                    </a:lnTo>
                    <a:lnTo>
                      <a:pt x="456" y="44"/>
                    </a:lnTo>
                    <a:lnTo>
                      <a:pt x="473" y="49"/>
                    </a:lnTo>
                    <a:lnTo>
                      <a:pt x="488" y="56"/>
                    </a:lnTo>
                    <a:lnTo>
                      <a:pt x="502" y="64"/>
                    </a:lnTo>
                    <a:lnTo>
                      <a:pt x="517" y="75"/>
                    </a:lnTo>
                    <a:lnTo>
                      <a:pt x="531" y="89"/>
                    </a:lnTo>
                    <a:lnTo>
                      <a:pt x="547" y="104"/>
                    </a:lnTo>
                    <a:lnTo>
                      <a:pt x="565" y="121"/>
                    </a:lnTo>
                    <a:lnTo>
                      <a:pt x="584" y="140"/>
                    </a:lnTo>
                    <a:lnTo>
                      <a:pt x="584" y="140"/>
                    </a:lnTo>
                    <a:lnTo>
                      <a:pt x="603" y="161"/>
                    </a:lnTo>
                    <a:lnTo>
                      <a:pt x="619" y="187"/>
                    </a:lnTo>
                    <a:lnTo>
                      <a:pt x="632" y="214"/>
                    </a:lnTo>
                    <a:lnTo>
                      <a:pt x="643" y="241"/>
                    </a:lnTo>
                    <a:lnTo>
                      <a:pt x="653" y="268"/>
                    </a:lnTo>
                    <a:lnTo>
                      <a:pt x="664" y="294"/>
                    </a:lnTo>
                    <a:lnTo>
                      <a:pt x="677" y="316"/>
                    </a:lnTo>
                    <a:lnTo>
                      <a:pt x="691" y="334"/>
                    </a:lnTo>
                    <a:lnTo>
                      <a:pt x="709" y="348"/>
                    </a:lnTo>
                    <a:lnTo>
                      <a:pt x="729" y="355"/>
                    </a:lnTo>
                    <a:lnTo>
                      <a:pt x="729" y="355"/>
                    </a:lnTo>
                    <a:lnTo>
                      <a:pt x="753" y="358"/>
                    </a:lnTo>
                    <a:lnTo>
                      <a:pt x="773" y="366"/>
                    </a:lnTo>
                    <a:lnTo>
                      <a:pt x="790" y="377"/>
                    </a:lnTo>
                    <a:lnTo>
                      <a:pt x="806" y="388"/>
                    </a:lnTo>
                    <a:lnTo>
                      <a:pt x="817" y="401"/>
                    </a:lnTo>
                    <a:lnTo>
                      <a:pt x="829" y="412"/>
                    </a:lnTo>
                    <a:lnTo>
                      <a:pt x="837" y="424"/>
                    </a:lnTo>
                    <a:lnTo>
                      <a:pt x="841" y="432"/>
                    </a:lnTo>
                    <a:lnTo>
                      <a:pt x="845" y="438"/>
                    </a:lnTo>
                    <a:lnTo>
                      <a:pt x="846" y="440"/>
                    </a:lnTo>
                    <a:lnTo>
                      <a:pt x="846" y="440"/>
                    </a:lnTo>
                    <a:lnTo>
                      <a:pt x="835" y="440"/>
                    </a:lnTo>
                    <a:lnTo>
                      <a:pt x="808" y="435"/>
                    </a:lnTo>
                    <a:lnTo>
                      <a:pt x="763" y="427"/>
                    </a:lnTo>
                    <a:lnTo>
                      <a:pt x="707" y="416"/>
                    </a:lnTo>
                    <a:lnTo>
                      <a:pt x="641" y="398"/>
                    </a:lnTo>
                    <a:lnTo>
                      <a:pt x="569" y="376"/>
                    </a:lnTo>
                    <a:lnTo>
                      <a:pt x="494" y="347"/>
                    </a:lnTo>
                    <a:lnTo>
                      <a:pt x="420" y="310"/>
                    </a:lnTo>
                    <a:lnTo>
                      <a:pt x="350" y="265"/>
                    </a:lnTo>
                    <a:lnTo>
                      <a:pt x="284" y="212"/>
                    </a:lnTo>
                    <a:lnTo>
                      <a:pt x="284" y="212"/>
                    </a:lnTo>
                    <a:lnTo>
                      <a:pt x="252" y="190"/>
                    </a:lnTo>
                    <a:lnTo>
                      <a:pt x="219" y="180"/>
                    </a:lnTo>
                    <a:lnTo>
                      <a:pt x="185" y="180"/>
                    </a:lnTo>
                    <a:lnTo>
                      <a:pt x="152" y="188"/>
                    </a:lnTo>
                    <a:lnTo>
                      <a:pt x="120" y="200"/>
                    </a:lnTo>
                    <a:lnTo>
                      <a:pt x="92" y="211"/>
                    </a:lnTo>
                    <a:lnTo>
                      <a:pt x="68" y="220"/>
                    </a:lnTo>
                    <a:lnTo>
                      <a:pt x="51" y="225"/>
                    </a:lnTo>
                    <a:lnTo>
                      <a:pt x="41" y="224"/>
                    </a:lnTo>
                    <a:lnTo>
                      <a:pt x="40" y="209"/>
                    </a:lnTo>
                    <a:lnTo>
                      <a:pt x="40" y="209"/>
                    </a:lnTo>
                    <a:lnTo>
                      <a:pt x="41" y="188"/>
                    </a:lnTo>
                    <a:lnTo>
                      <a:pt x="40" y="163"/>
                    </a:lnTo>
                    <a:lnTo>
                      <a:pt x="36" y="136"/>
                    </a:lnTo>
                    <a:lnTo>
                      <a:pt x="30" y="107"/>
                    </a:lnTo>
                    <a:lnTo>
                      <a:pt x="24" y="80"/>
                    </a:lnTo>
                    <a:lnTo>
                      <a:pt x="17" y="54"/>
                    </a:lnTo>
                    <a:lnTo>
                      <a:pt x="11" y="32"/>
                    </a:lnTo>
                    <a:lnTo>
                      <a:pt x="4" y="14"/>
                    </a:lnTo>
                    <a:lnTo>
                      <a:pt x="1" y="3"/>
                    </a:lnTo>
                    <a:lnTo>
                      <a:pt x="0" y="0"/>
                    </a:lnTo>
                    <a:close/>
                  </a:path>
                </a:pathLst>
              </a:custGeom>
              <a:solidFill>
                <a:srgbClr val="2698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614" name="Freeform 182"/>
              <p:cNvSpPr>
                <a:spLocks/>
              </p:cNvSpPr>
              <p:nvPr/>
            </p:nvSpPr>
            <p:spPr bwMode="auto">
              <a:xfrm>
                <a:off x="2035" y="2282"/>
                <a:ext cx="388" cy="145"/>
              </a:xfrm>
              <a:custGeom>
                <a:avLst/>
                <a:gdLst>
                  <a:gd name="T0" fmla="*/ 40 w 776"/>
                  <a:gd name="T1" fmla="*/ 10 h 291"/>
                  <a:gd name="T2" fmla="*/ 11 w 776"/>
                  <a:gd name="T3" fmla="*/ 8 h 291"/>
                  <a:gd name="T4" fmla="*/ 0 w 776"/>
                  <a:gd name="T5" fmla="*/ 18 h 291"/>
                  <a:gd name="T6" fmla="*/ 1 w 776"/>
                  <a:gd name="T7" fmla="*/ 39 h 291"/>
                  <a:gd name="T8" fmla="*/ 14 w 776"/>
                  <a:gd name="T9" fmla="*/ 67 h 291"/>
                  <a:gd name="T10" fmla="*/ 36 w 776"/>
                  <a:gd name="T11" fmla="*/ 99 h 291"/>
                  <a:gd name="T12" fmla="*/ 65 w 776"/>
                  <a:gd name="T13" fmla="*/ 133 h 291"/>
                  <a:gd name="T14" fmla="*/ 96 w 776"/>
                  <a:gd name="T15" fmla="*/ 165 h 291"/>
                  <a:gd name="T16" fmla="*/ 129 w 776"/>
                  <a:gd name="T17" fmla="*/ 192 h 291"/>
                  <a:gd name="T18" fmla="*/ 160 w 776"/>
                  <a:gd name="T19" fmla="*/ 213 h 291"/>
                  <a:gd name="T20" fmla="*/ 185 w 776"/>
                  <a:gd name="T21" fmla="*/ 224 h 291"/>
                  <a:gd name="T22" fmla="*/ 185 w 776"/>
                  <a:gd name="T23" fmla="*/ 224 h 291"/>
                  <a:gd name="T24" fmla="*/ 216 w 776"/>
                  <a:gd name="T25" fmla="*/ 231 h 291"/>
                  <a:gd name="T26" fmla="*/ 264 w 776"/>
                  <a:gd name="T27" fmla="*/ 240 h 291"/>
                  <a:gd name="T28" fmla="*/ 323 w 776"/>
                  <a:gd name="T29" fmla="*/ 251 h 291"/>
                  <a:gd name="T30" fmla="*/ 388 w 776"/>
                  <a:gd name="T31" fmla="*/ 263 h 291"/>
                  <a:gd name="T32" fmla="*/ 460 w 776"/>
                  <a:gd name="T33" fmla="*/ 274 h 291"/>
                  <a:gd name="T34" fmla="*/ 533 w 776"/>
                  <a:gd name="T35" fmla="*/ 283 h 291"/>
                  <a:gd name="T36" fmla="*/ 600 w 776"/>
                  <a:gd name="T37" fmla="*/ 290 h 291"/>
                  <a:gd name="T38" fmla="*/ 662 w 776"/>
                  <a:gd name="T39" fmla="*/ 291 h 291"/>
                  <a:gd name="T40" fmla="*/ 712 w 776"/>
                  <a:gd name="T41" fmla="*/ 288 h 291"/>
                  <a:gd name="T42" fmla="*/ 747 w 776"/>
                  <a:gd name="T43" fmla="*/ 279 h 291"/>
                  <a:gd name="T44" fmla="*/ 747 w 776"/>
                  <a:gd name="T45" fmla="*/ 279 h 291"/>
                  <a:gd name="T46" fmla="*/ 768 w 776"/>
                  <a:gd name="T47" fmla="*/ 263 h 291"/>
                  <a:gd name="T48" fmla="*/ 776 w 776"/>
                  <a:gd name="T49" fmla="*/ 242 h 291"/>
                  <a:gd name="T50" fmla="*/ 773 w 776"/>
                  <a:gd name="T51" fmla="*/ 215 h 291"/>
                  <a:gd name="T52" fmla="*/ 761 w 776"/>
                  <a:gd name="T53" fmla="*/ 187 h 291"/>
                  <a:gd name="T54" fmla="*/ 745 w 776"/>
                  <a:gd name="T55" fmla="*/ 157 h 291"/>
                  <a:gd name="T56" fmla="*/ 725 w 776"/>
                  <a:gd name="T57" fmla="*/ 125 h 291"/>
                  <a:gd name="T58" fmla="*/ 704 w 776"/>
                  <a:gd name="T59" fmla="*/ 95 h 291"/>
                  <a:gd name="T60" fmla="*/ 683 w 776"/>
                  <a:gd name="T61" fmla="*/ 64 h 291"/>
                  <a:gd name="T62" fmla="*/ 665 w 776"/>
                  <a:gd name="T63" fmla="*/ 39 h 291"/>
                  <a:gd name="T64" fmla="*/ 653 w 776"/>
                  <a:gd name="T65" fmla="*/ 15 h 291"/>
                  <a:gd name="T66" fmla="*/ 653 w 776"/>
                  <a:gd name="T67" fmla="*/ 15 h 291"/>
                  <a:gd name="T68" fmla="*/ 641 w 776"/>
                  <a:gd name="T69" fmla="*/ 2 h 291"/>
                  <a:gd name="T70" fmla="*/ 625 w 776"/>
                  <a:gd name="T71" fmla="*/ 0 h 291"/>
                  <a:gd name="T72" fmla="*/ 601 w 776"/>
                  <a:gd name="T73" fmla="*/ 8 h 291"/>
                  <a:gd name="T74" fmla="*/ 566 w 776"/>
                  <a:gd name="T75" fmla="*/ 21 h 291"/>
                  <a:gd name="T76" fmla="*/ 520 w 776"/>
                  <a:gd name="T77" fmla="*/ 35 h 291"/>
                  <a:gd name="T78" fmla="*/ 460 w 776"/>
                  <a:gd name="T79" fmla="*/ 48 h 291"/>
                  <a:gd name="T80" fmla="*/ 384 w 776"/>
                  <a:gd name="T81" fmla="*/ 55 h 291"/>
                  <a:gd name="T82" fmla="*/ 291 w 776"/>
                  <a:gd name="T83" fmla="*/ 53 h 291"/>
                  <a:gd name="T84" fmla="*/ 176 w 776"/>
                  <a:gd name="T85" fmla="*/ 40 h 291"/>
                  <a:gd name="T86" fmla="*/ 40 w 776"/>
                  <a:gd name="T87" fmla="*/ 1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76" h="291">
                    <a:moveTo>
                      <a:pt x="40" y="10"/>
                    </a:moveTo>
                    <a:lnTo>
                      <a:pt x="11" y="8"/>
                    </a:lnTo>
                    <a:lnTo>
                      <a:pt x="0" y="18"/>
                    </a:lnTo>
                    <a:lnTo>
                      <a:pt x="1" y="39"/>
                    </a:lnTo>
                    <a:lnTo>
                      <a:pt x="14" y="67"/>
                    </a:lnTo>
                    <a:lnTo>
                      <a:pt x="36" y="99"/>
                    </a:lnTo>
                    <a:lnTo>
                      <a:pt x="65" y="133"/>
                    </a:lnTo>
                    <a:lnTo>
                      <a:pt x="96" y="165"/>
                    </a:lnTo>
                    <a:lnTo>
                      <a:pt x="129" y="192"/>
                    </a:lnTo>
                    <a:lnTo>
                      <a:pt x="160" y="213"/>
                    </a:lnTo>
                    <a:lnTo>
                      <a:pt x="185" y="224"/>
                    </a:lnTo>
                    <a:lnTo>
                      <a:pt x="185" y="224"/>
                    </a:lnTo>
                    <a:lnTo>
                      <a:pt x="216" y="231"/>
                    </a:lnTo>
                    <a:lnTo>
                      <a:pt x="264" y="240"/>
                    </a:lnTo>
                    <a:lnTo>
                      <a:pt x="323" y="251"/>
                    </a:lnTo>
                    <a:lnTo>
                      <a:pt x="388" y="263"/>
                    </a:lnTo>
                    <a:lnTo>
                      <a:pt x="460" y="274"/>
                    </a:lnTo>
                    <a:lnTo>
                      <a:pt x="533" y="283"/>
                    </a:lnTo>
                    <a:lnTo>
                      <a:pt x="600" y="290"/>
                    </a:lnTo>
                    <a:lnTo>
                      <a:pt x="662" y="291"/>
                    </a:lnTo>
                    <a:lnTo>
                      <a:pt x="712" y="288"/>
                    </a:lnTo>
                    <a:lnTo>
                      <a:pt x="747" y="279"/>
                    </a:lnTo>
                    <a:lnTo>
                      <a:pt x="747" y="279"/>
                    </a:lnTo>
                    <a:lnTo>
                      <a:pt x="768" y="263"/>
                    </a:lnTo>
                    <a:lnTo>
                      <a:pt x="776" y="242"/>
                    </a:lnTo>
                    <a:lnTo>
                      <a:pt x="773" y="215"/>
                    </a:lnTo>
                    <a:lnTo>
                      <a:pt x="761" y="187"/>
                    </a:lnTo>
                    <a:lnTo>
                      <a:pt x="745" y="157"/>
                    </a:lnTo>
                    <a:lnTo>
                      <a:pt x="725" y="125"/>
                    </a:lnTo>
                    <a:lnTo>
                      <a:pt x="704" y="95"/>
                    </a:lnTo>
                    <a:lnTo>
                      <a:pt x="683" y="64"/>
                    </a:lnTo>
                    <a:lnTo>
                      <a:pt x="665" y="39"/>
                    </a:lnTo>
                    <a:lnTo>
                      <a:pt x="653" y="15"/>
                    </a:lnTo>
                    <a:lnTo>
                      <a:pt x="653" y="15"/>
                    </a:lnTo>
                    <a:lnTo>
                      <a:pt x="641" y="2"/>
                    </a:lnTo>
                    <a:lnTo>
                      <a:pt x="625" y="0"/>
                    </a:lnTo>
                    <a:lnTo>
                      <a:pt x="601" y="8"/>
                    </a:lnTo>
                    <a:lnTo>
                      <a:pt x="566" y="21"/>
                    </a:lnTo>
                    <a:lnTo>
                      <a:pt x="520" y="35"/>
                    </a:lnTo>
                    <a:lnTo>
                      <a:pt x="460" y="48"/>
                    </a:lnTo>
                    <a:lnTo>
                      <a:pt x="384" y="55"/>
                    </a:lnTo>
                    <a:lnTo>
                      <a:pt x="291" y="53"/>
                    </a:lnTo>
                    <a:lnTo>
                      <a:pt x="176" y="40"/>
                    </a:lnTo>
                    <a:lnTo>
                      <a:pt x="40" y="10"/>
                    </a:lnTo>
                    <a:close/>
                  </a:path>
                </a:pathLst>
              </a:custGeom>
              <a:solidFill>
                <a:srgbClr val="2698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615" name="Freeform 183"/>
              <p:cNvSpPr>
                <a:spLocks/>
              </p:cNvSpPr>
              <p:nvPr/>
            </p:nvSpPr>
            <p:spPr bwMode="auto">
              <a:xfrm>
                <a:off x="1620" y="2326"/>
                <a:ext cx="2121" cy="341"/>
              </a:xfrm>
              <a:custGeom>
                <a:avLst/>
                <a:gdLst>
                  <a:gd name="T0" fmla="*/ 507 w 4243"/>
                  <a:gd name="T1" fmla="*/ 102 h 681"/>
                  <a:gd name="T2" fmla="*/ 507 w 4243"/>
                  <a:gd name="T3" fmla="*/ 102 h 681"/>
                  <a:gd name="T4" fmla="*/ 501 w 4243"/>
                  <a:gd name="T5" fmla="*/ 99 h 681"/>
                  <a:gd name="T6" fmla="*/ 490 w 4243"/>
                  <a:gd name="T7" fmla="*/ 97 h 681"/>
                  <a:gd name="T8" fmla="*/ 475 w 4243"/>
                  <a:gd name="T9" fmla="*/ 96 h 681"/>
                  <a:gd name="T10" fmla="*/ 458 w 4243"/>
                  <a:gd name="T11" fmla="*/ 96 h 681"/>
                  <a:gd name="T12" fmla="*/ 448 w 4243"/>
                  <a:gd name="T13" fmla="*/ 99 h 681"/>
                  <a:gd name="T14" fmla="*/ 432 w 4243"/>
                  <a:gd name="T15" fmla="*/ 109 h 681"/>
                  <a:gd name="T16" fmla="*/ 418 w 4243"/>
                  <a:gd name="T17" fmla="*/ 121 h 681"/>
                  <a:gd name="T18" fmla="*/ 406 w 4243"/>
                  <a:gd name="T19" fmla="*/ 134 h 681"/>
                  <a:gd name="T20" fmla="*/ 400 w 4243"/>
                  <a:gd name="T21" fmla="*/ 145 h 681"/>
                  <a:gd name="T22" fmla="*/ 397 w 4243"/>
                  <a:gd name="T23" fmla="*/ 149 h 681"/>
                  <a:gd name="T24" fmla="*/ 254 w 4243"/>
                  <a:gd name="T25" fmla="*/ 267 h 681"/>
                  <a:gd name="T26" fmla="*/ 251 w 4243"/>
                  <a:gd name="T27" fmla="*/ 270 h 681"/>
                  <a:gd name="T28" fmla="*/ 242 w 4243"/>
                  <a:gd name="T29" fmla="*/ 277 h 681"/>
                  <a:gd name="T30" fmla="*/ 229 w 4243"/>
                  <a:gd name="T31" fmla="*/ 285 h 681"/>
                  <a:gd name="T32" fmla="*/ 213 w 4243"/>
                  <a:gd name="T33" fmla="*/ 291 h 681"/>
                  <a:gd name="T34" fmla="*/ 195 w 4243"/>
                  <a:gd name="T35" fmla="*/ 293 h 681"/>
                  <a:gd name="T36" fmla="*/ 186 w 4243"/>
                  <a:gd name="T37" fmla="*/ 289 h 681"/>
                  <a:gd name="T38" fmla="*/ 171 w 4243"/>
                  <a:gd name="T39" fmla="*/ 278 h 681"/>
                  <a:gd name="T40" fmla="*/ 160 w 4243"/>
                  <a:gd name="T41" fmla="*/ 262 h 681"/>
                  <a:gd name="T42" fmla="*/ 154 w 4243"/>
                  <a:gd name="T43" fmla="*/ 248 h 681"/>
                  <a:gd name="T44" fmla="*/ 149 w 4243"/>
                  <a:gd name="T45" fmla="*/ 238 h 681"/>
                  <a:gd name="T46" fmla="*/ 40 w 4243"/>
                  <a:gd name="T47" fmla="*/ 13 h 681"/>
                  <a:gd name="T48" fmla="*/ 40 w 4243"/>
                  <a:gd name="T49" fmla="*/ 11 h 681"/>
                  <a:gd name="T50" fmla="*/ 38 w 4243"/>
                  <a:gd name="T51" fmla="*/ 6 h 681"/>
                  <a:gd name="T52" fmla="*/ 35 w 4243"/>
                  <a:gd name="T53" fmla="*/ 1 h 681"/>
                  <a:gd name="T54" fmla="*/ 27 w 4243"/>
                  <a:gd name="T55" fmla="*/ 0 h 681"/>
                  <a:gd name="T56" fmla="*/ 18 w 4243"/>
                  <a:gd name="T57" fmla="*/ 6 h 681"/>
                  <a:gd name="T58" fmla="*/ 11 w 4243"/>
                  <a:gd name="T59" fmla="*/ 13 h 681"/>
                  <a:gd name="T60" fmla="*/ 2 w 4243"/>
                  <a:gd name="T61" fmla="*/ 30 h 681"/>
                  <a:gd name="T62" fmla="*/ 0 w 4243"/>
                  <a:gd name="T63" fmla="*/ 46 h 681"/>
                  <a:gd name="T64" fmla="*/ 3 w 4243"/>
                  <a:gd name="T65" fmla="*/ 61 h 681"/>
                  <a:gd name="T66" fmla="*/ 8 w 4243"/>
                  <a:gd name="T67" fmla="*/ 69 h 681"/>
                  <a:gd name="T68" fmla="*/ 10 w 4243"/>
                  <a:gd name="T69" fmla="*/ 72 h 681"/>
                  <a:gd name="T70" fmla="*/ 131 w 4243"/>
                  <a:gd name="T71" fmla="*/ 333 h 681"/>
                  <a:gd name="T72" fmla="*/ 134 w 4243"/>
                  <a:gd name="T73" fmla="*/ 336 h 681"/>
                  <a:gd name="T74" fmla="*/ 142 w 4243"/>
                  <a:gd name="T75" fmla="*/ 344 h 681"/>
                  <a:gd name="T76" fmla="*/ 157 w 4243"/>
                  <a:gd name="T77" fmla="*/ 352 h 681"/>
                  <a:gd name="T78" fmla="*/ 176 w 4243"/>
                  <a:gd name="T79" fmla="*/ 360 h 681"/>
                  <a:gd name="T80" fmla="*/ 198 w 4243"/>
                  <a:gd name="T81" fmla="*/ 365 h 681"/>
                  <a:gd name="T82" fmla="*/ 208 w 4243"/>
                  <a:gd name="T83" fmla="*/ 365 h 681"/>
                  <a:gd name="T84" fmla="*/ 229 w 4243"/>
                  <a:gd name="T85" fmla="*/ 358 h 681"/>
                  <a:gd name="T86" fmla="*/ 250 w 4243"/>
                  <a:gd name="T87" fmla="*/ 347 h 681"/>
                  <a:gd name="T88" fmla="*/ 267 w 4243"/>
                  <a:gd name="T89" fmla="*/ 336 h 681"/>
                  <a:gd name="T90" fmla="*/ 278 w 4243"/>
                  <a:gd name="T91" fmla="*/ 328 h 681"/>
                  <a:gd name="T92" fmla="*/ 408 w 4243"/>
                  <a:gd name="T93" fmla="*/ 211 h 681"/>
                  <a:gd name="T94" fmla="*/ 408 w 4243"/>
                  <a:gd name="T95" fmla="*/ 211 h 681"/>
                  <a:gd name="T96" fmla="*/ 413 w 4243"/>
                  <a:gd name="T97" fmla="*/ 206 h 681"/>
                  <a:gd name="T98" fmla="*/ 421 w 4243"/>
                  <a:gd name="T99" fmla="*/ 197 h 681"/>
                  <a:gd name="T100" fmla="*/ 435 w 4243"/>
                  <a:gd name="T101" fmla="*/ 187 h 681"/>
                  <a:gd name="T102" fmla="*/ 456 w 4243"/>
                  <a:gd name="T103" fmla="*/ 174 h 681"/>
                  <a:gd name="T104" fmla="*/ 469 w 4243"/>
                  <a:gd name="T105" fmla="*/ 169 h 681"/>
                  <a:gd name="T106" fmla="*/ 488 w 4243"/>
                  <a:gd name="T107" fmla="*/ 161 h 681"/>
                  <a:gd name="T108" fmla="*/ 501 w 4243"/>
                  <a:gd name="T109" fmla="*/ 160 h 681"/>
                  <a:gd name="T110" fmla="*/ 509 w 4243"/>
                  <a:gd name="T111" fmla="*/ 161 h 681"/>
                  <a:gd name="T112" fmla="*/ 512 w 4243"/>
                  <a:gd name="T113" fmla="*/ 165 h 681"/>
                  <a:gd name="T114" fmla="*/ 512 w 4243"/>
                  <a:gd name="T115" fmla="*/ 166 h 681"/>
                  <a:gd name="T116" fmla="*/ 4243 w 4243"/>
                  <a:gd name="T117" fmla="*/ 619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43" h="681">
                    <a:moveTo>
                      <a:pt x="4243" y="619"/>
                    </a:moveTo>
                    <a:lnTo>
                      <a:pt x="507" y="102"/>
                    </a:lnTo>
                    <a:lnTo>
                      <a:pt x="507" y="102"/>
                    </a:lnTo>
                    <a:lnTo>
                      <a:pt x="507" y="102"/>
                    </a:lnTo>
                    <a:lnTo>
                      <a:pt x="504" y="101"/>
                    </a:lnTo>
                    <a:lnTo>
                      <a:pt x="501" y="99"/>
                    </a:lnTo>
                    <a:lnTo>
                      <a:pt x="496" y="97"/>
                    </a:lnTo>
                    <a:lnTo>
                      <a:pt x="490" y="97"/>
                    </a:lnTo>
                    <a:lnTo>
                      <a:pt x="482" y="96"/>
                    </a:lnTo>
                    <a:lnTo>
                      <a:pt x="475" y="96"/>
                    </a:lnTo>
                    <a:lnTo>
                      <a:pt x="466" y="96"/>
                    </a:lnTo>
                    <a:lnTo>
                      <a:pt x="458" y="96"/>
                    </a:lnTo>
                    <a:lnTo>
                      <a:pt x="448" y="99"/>
                    </a:lnTo>
                    <a:lnTo>
                      <a:pt x="448" y="99"/>
                    </a:lnTo>
                    <a:lnTo>
                      <a:pt x="440" y="102"/>
                    </a:lnTo>
                    <a:lnTo>
                      <a:pt x="432" y="109"/>
                    </a:lnTo>
                    <a:lnTo>
                      <a:pt x="424" y="113"/>
                    </a:lnTo>
                    <a:lnTo>
                      <a:pt x="418" y="121"/>
                    </a:lnTo>
                    <a:lnTo>
                      <a:pt x="411" y="128"/>
                    </a:lnTo>
                    <a:lnTo>
                      <a:pt x="406" y="134"/>
                    </a:lnTo>
                    <a:lnTo>
                      <a:pt x="403" y="141"/>
                    </a:lnTo>
                    <a:lnTo>
                      <a:pt x="400" y="145"/>
                    </a:lnTo>
                    <a:lnTo>
                      <a:pt x="398" y="149"/>
                    </a:lnTo>
                    <a:lnTo>
                      <a:pt x="397" y="149"/>
                    </a:lnTo>
                    <a:lnTo>
                      <a:pt x="254" y="267"/>
                    </a:lnTo>
                    <a:lnTo>
                      <a:pt x="254" y="267"/>
                    </a:lnTo>
                    <a:lnTo>
                      <a:pt x="253" y="267"/>
                    </a:lnTo>
                    <a:lnTo>
                      <a:pt x="251" y="270"/>
                    </a:lnTo>
                    <a:lnTo>
                      <a:pt x="246" y="273"/>
                    </a:lnTo>
                    <a:lnTo>
                      <a:pt x="242" y="277"/>
                    </a:lnTo>
                    <a:lnTo>
                      <a:pt x="235" y="281"/>
                    </a:lnTo>
                    <a:lnTo>
                      <a:pt x="229" y="285"/>
                    </a:lnTo>
                    <a:lnTo>
                      <a:pt x="221" y="289"/>
                    </a:lnTo>
                    <a:lnTo>
                      <a:pt x="213" y="291"/>
                    </a:lnTo>
                    <a:lnTo>
                      <a:pt x="203" y="293"/>
                    </a:lnTo>
                    <a:lnTo>
                      <a:pt x="195" y="293"/>
                    </a:lnTo>
                    <a:lnTo>
                      <a:pt x="195" y="293"/>
                    </a:lnTo>
                    <a:lnTo>
                      <a:pt x="186" y="289"/>
                    </a:lnTo>
                    <a:lnTo>
                      <a:pt x="179" y="285"/>
                    </a:lnTo>
                    <a:lnTo>
                      <a:pt x="171" y="278"/>
                    </a:lnTo>
                    <a:lnTo>
                      <a:pt x="166" y="270"/>
                    </a:lnTo>
                    <a:lnTo>
                      <a:pt x="160" y="262"/>
                    </a:lnTo>
                    <a:lnTo>
                      <a:pt x="157" y="254"/>
                    </a:lnTo>
                    <a:lnTo>
                      <a:pt x="154" y="248"/>
                    </a:lnTo>
                    <a:lnTo>
                      <a:pt x="150" y="241"/>
                    </a:lnTo>
                    <a:lnTo>
                      <a:pt x="149" y="238"/>
                    </a:lnTo>
                    <a:lnTo>
                      <a:pt x="149" y="237"/>
                    </a:lnTo>
                    <a:lnTo>
                      <a:pt x="40" y="13"/>
                    </a:lnTo>
                    <a:lnTo>
                      <a:pt x="40" y="13"/>
                    </a:lnTo>
                    <a:lnTo>
                      <a:pt x="40" y="11"/>
                    </a:lnTo>
                    <a:lnTo>
                      <a:pt x="38" y="9"/>
                    </a:lnTo>
                    <a:lnTo>
                      <a:pt x="38" y="6"/>
                    </a:lnTo>
                    <a:lnTo>
                      <a:pt x="37" y="3"/>
                    </a:lnTo>
                    <a:lnTo>
                      <a:pt x="35" y="1"/>
                    </a:lnTo>
                    <a:lnTo>
                      <a:pt x="32" y="0"/>
                    </a:lnTo>
                    <a:lnTo>
                      <a:pt x="27" y="0"/>
                    </a:lnTo>
                    <a:lnTo>
                      <a:pt x="24" y="1"/>
                    </a:lnTo>
                    <a:lnTo>
                      <a:pt x="18" y="6"/>
                    </a:lnTo>
                    <a:lnTo>
                      <a:pt x="11" y="13"/>
                    </a:lnTo>
                    <a:lnTo>
                      <a:pt x="11" y="13"/>
                    </a:lnTo>
                    <a:lnTo>
                      <a:pt x="5" y="22"/>
                    </a:lnTo>
                    <a:lnTo>
                      <a:pt x="2" y="30"/>
                    </a:lnTo>
                    <a:lnTo>
                      <a:pt x="0" y="38"/>
                    </a:lnTo>
                    <a:lnTo>
                      <a:pt x="0" y="46"/>
                    </a:lnTo>
                    <a:lnTo>
                      <a:pt x="2" y="54"/>
                    </a:lnTo>
                    <a:lnTo>
                      <a:pt x="3" y="61"/>
                    </a:lnTo>
                    <a:lnTo>
                      <a:pt x="5" y="65"/>
                    </a:lnTo>
                    <a:lnTo>
                      <a:pt x="8" y="69"/>
                    </a:lnTo>
                    <a:lnTo>
                      <a:pt x="10" y="72"/>
                    </a:lnTo>
                    <a:lnTo>
                      <a:pt x="10" y="72"/>
                    </a:lnTo>
                    <a:lnTo>
                      <a:pt x="131" y="333"/>
                    </a:lnTo>
                    <a:lnTo>
                      <a:pt x="131" y="333"/>
                    </a:lnTo>
                    <a:lnTo>
                      <a:pt x="133" y="334"/>
                    </a:lnTo>
                    <a:lnTo>
                      <a:pt x="134" y="336"/>
                    </a:lnTo>
                    <a:lnTo>
                      <a:pt x="138" y="339"/>
                    </a:lnTo>
                    <a:lnTo>
                      <a:pt x="142" y="344"/>
                    </a:lnTo>
                    <a:lnTo>
                      <a:pt x="149" y="347"/>
                    </a:lnTo>
                    <a:lnTo>
                      <a:pt x="157" y="352"/>
                    </a:lnTo>
                    <a:lnTo>
                      <a:pt x="166" y="357"/>
                    </a:lnTo>
                    <a:lnTo>
                      <a:pt x="176" y="360"/>
                    </a:lnTo>
                    <a:lnTo>
                      <a:pt x="187" y="363"/>
                    </a:lnTo>
                    <a:lnTo>
                      <a:pt x="198" y="365"/>
                    </a:lnTo>
                    <a:lnTo>
                      <a:pt x="198" y="365"/>
                    </a:lnTo>
                    <a:lnTo>
                      <a:pt x="208" y="365"/>
                    </a:lnTo>
                    <a:lnTo>
                      <a:pt x="218" y="363"/>
                    </a:lnTo>
                    <a:lnTo>
                      <a:pt x="229" y="358"/>
                    </a:lnTo>
                    <a:lnTo>
                      <a:pt x="240" y="353"/>
                    </a:lnTo>
                    <a:lnTo>
                      <a:pt x="250" y="347"/>
                    </a:lnTo>
                    <a:lnTo>
                      <a:pt x="259" y="341"/>
                    </a:lnTo>
                    <a:lnTo>
                      <a:pt x="267" y="336"/>
                    </a:lnTo>
                    <a:lnTo>
                      <a:pt x="274" y="331"/>
                    </a:lnTo>
                    <a:lnTo>
                      <a:pt x="278" y="328"/>
                    </a:lnTo>
                    <a:lnTo>
                      <a:pt x="280" y="326"/>
                    </a:lnTo>
                    <a:lnTo>
                      <a:pt x="408" y="211"/>
                    </a:lnTo>
                    <a:lnTo>
                      <a:pt x="408" y="211"/>
                    </a:lnTo>
                    <a:lnTo>
                      <a:pt x="408" y="211"/>
                    </a:lnTo>
                    <a:lnTo>
                      <a:pt x="410" y="208"/>
                    </a:lnTo>
                    <a:lnTo>
                      <a:pt x="413" y="206"/>
                    </a:lnTo>
                    <a:lnTo>
                      <a:pt x="416" y="201"/>
                    </a:lnTo>
                    <a:lnTo>
                      <a:pt x="421" y="197"/>
                    </a:lnTo>
                    <a:lnTo>
                      <a:pt x="427" y="192"/>
                    </a:lnTo>
                    <a:lnTo>
                      <a:pt x="435" y="187"/>
                    </a:lnTo>
                    <a:lnTo>
                      <a:pt x="445" y="181"/>
                    </a:lnTo>
                    <a:lnTo>
                      <a:pt x="456" y="174"/>
                    </a:lnTo>
                    <a:lnTo>
                      <a:pt x="469" y="169"/>
                    </a:lnTo>
                    <a:lnTo>
                      <a:pt x="469" y="169"/>
                    </a:lnTo>
                    <a:lnTo>
                      <a:pt x="478" y="165"/>
                    </a:lnTo>
                    <a:lnTo>
                      <a:pt x="488" y="161"/>
                    </a:lnTo>
                    <a:lnTo>
                      <a:pt x="494" y="160"/>
                    </a:lnTo>
                    <a:lnTo>
                      <a:pt x="501" y="160"/>
                    </a:lnTo>
                    <a:lnTo>
                      <a:pt x="506" y="160"/>
                    </a:lnTo>
                    <a:lnTo>
                      <a:pt x="509" y="161"/>
                    </a:lnTo>
                    <a:lnTo>
                      <a:pt x="510" y="163"/>
                    </a:lnTo>
                    <a:lnTo>
                      <a:pt x="512" y="165"/>
                    </a:lnTo>
                    <a:lnTo>
                      <a:pt x="512" y="165"/>
                    </a:lnTo>
                    <a:lnTo>
                      <a:pt x="512" y="166"/>
                    </a:lnTo>
                    <a:lnTo>
                      <a:pt x="4238" y="681"/>
                    </a:lnTo>
                    <a:lnTo>
                      <a:pt x="4243" y="619"/>
                    </a:lnTo>
                    <a:lnTo>
                      <a:pt x="4243" y="619"/>
                    </a:lnTo>
                    <a:close/>
                  </a:path>
                </a:pathLst>
              </a:custGeom>
              <a:solidFill>
                <a:srgbClr val="D8D8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616" name="Freeform 184"/>
              <p:cNvSpPr>
                <a:spLocks/>
              </p:cNvSpPr>
              <p:nvPr/>
            </p:nvSpPr>
            <p:spPr bwMode="auto">
              <a:xfrm>
                <a:off x="1620" y="2326"/>
                <a:ext cx="2121" cy="341"/>
              </a:xfrm>
              <a:custGeom>
                <a:avLst/>
                <a:gdLst>
                  <a:gd name="T0" fmla="*/ 507 w 4243"/>
                  <a:gd name="T1" fmla="*/ 102 h 681"/>
                  <a:gd name="T2" fmla="*/ 507 w 4243"/>
                  <a:gd name="T3" fmla="*/ 102 h 681"/>
                  <a:gd name="T4" fmla="*/ 501 w 4243"/>
                  <a:gd name="T5" fmla="*/ 99 h 681"/>
                  <a:gd name="T6" fmla="*/ 490 w 4243"/>
                  <a:gd name="T7" fmla="*/ 97 h 681"/>
                  <a:gd name="T8" fmla="*/ 475 w 4243"/>
                  <a:gd name="T9" fmla="*/ 96 h 681"/>
                  <a:gd name="T10" fmla="*/ 458 w 4243"/>
                  <a:gd name="T11" fmla="*/ 96 h 681"/>
                  <a:gd name="T12" fmla="*/ 448 w 4243"/>
                  <a:gd name="T13" fmla="*/ 99 h 681"/>
                  <a:gd name="T14" fmla="*/ 432 w 4243"/>
                  <a:gd name="T15" fmla="*/ 109 h 681"/>
                  <a:gd name="T16" fmla="*/ 418 w 4243"/>
                  <a:gd name="T17" fmla="*/ 121 h 681"/>
                  <a:gd name="T18" fmla="*/ 406 w 4243"/>
                  <a:gd name="T19" fmla="*/ 134 h 681"/>
                  <a:gd name="T20" fmla="*/ 400 w 4243"/>
                  <a:gd name="T21" fmla="*/ 145 h 681"/>
                  <a:gd name="T22" fmla="*/ 397 w 4243"/>
                  <a:gd name="T23" fmla="*/ 149 h 681"/>
                  <a:gd name="T24" fmla="*/ 254 w 4243"/>
                  <a:gd name="T25" fmla="*/ 267 h 681"/>
                  <a:gd name="T26" fmla="*/ 251 w 4243"/>
                  <a:gd name="T27" fmla="*/ 270 h 681"/>
                  <a:gd name="T28" fmla="*/ 242 w 4243"/>
                  <a:gd name="T29" fmla="*/ 277 h 681"/>
                  <a:gd name="T30" fmla="*/ 229 w 4243"/>
                  <a:gd name="T31" fmla="*/ 285 h 681"/>
                  <a:gd name="T32" fmla="*/ 213 w 4243"/>
                  <a:gd name="T33" fmla="*/ 291 h 681"/>
                  <a:gd name="T34" fmla="*/ 195 w 4243"/>
                  <a:gd name="T35" fmla="*/ 293 h 681"/>
                  <a:gd name="T36" fmla="*/ 186 w 4243"/>
                  <a:gd name="T37" fmla="*/ 289 h 681"/>
                  <a:gd name="T38" fmla="*/ 171 w 4243"/>
                  <a:gd name="T39" fmla="*/ 278 h 681"/>
                  <a:gd name="T40" fmla="*/ 160 w 4243"/>
                  <a:gd name="T41" fmla="*/ 262 h 681"/>
                  <a:gd name="T42" fmla="*/ 154 w 4243"/>
                  <a:gd name="T43" fmla="*/ 248 h 681"/>
                  <a:gd name="T44" fmla="*/ 149 w 4243"/>
                  <a:gd name="T45" fmla="*/ 238 h 681"/>
                  <a:gd name="T46" fmla="*/ 40 w 4243"/>
                  <a:gd name="T47" fmla="*/ 13 h 681"/>
                  <a:gd name="T48" fmla="*/ 40 w 4243"/>
                  <a:gd name="T49" fmla="*/ 11 h 681"/>
                  <a:gd name="T50" fmla="*/ 38 w 4243"/>
                  <a:gd name="T51" fmla="*/ 6 h 681"/>
                  <a:gd name="T52" fmla="*/ 35 w 4243"/>
                  <a:gd name="T53" fmla="*/ 1 h 681"/>
                  <a:gd name="T54" fmla="*/ 27 w 4243"/>
                  <a:gd name="T55" fmla="*/ 0 h 681"/>
                  <a:gd name="T56" fmla="*/ 18 w 4243"/>
                  <a:gd name="T57" fmla="*/ 6 h 681"/>
                  <a:gd name="T58" fmla="*/ 11 w 4243"/>
                  <a:gd name="T59" fmla="*/ 13 h 681"/>
                  <a:gd name="T60" fmla="*/ 2 w 4243"/>
                  <a:gd name="T61" fmla="*/ 30 h 681"/>
                  <a:gd name="T62" fmla="*/ 0 w 4243"/>
                  <a:gd name="T63" fmla="*/ 46 h 681"/>
                  <a:gd name="T64" fmla="*/ 3 w 4243"/>
                  <a:gd name="T65" fmla="*/ 61 h 681"/>
                  <a:gd name="T66" fmla="*/ 8 w 4243"/>
                  <a:gd name="T67" fmla="*/ 69 h 681"/>
                  <a:gd name="T68" fmla="*/ 10 w 4243"/>
                  <a:gd name="T69" fmla="*/ 72 h 681"/>
                  <a:gd name="T70" fmla="*/ 131 w 4243"/>
                  <a:gd name="T71" fmla="*/ 333 h 681"/>
                  <a:gd name="T72" fmla="*/ 134 w 4243"/>
                  <a:gd name="T73" fmla="*/ 336 h 681"/>
                  <a:gd name="T74" fmla="*/ 142 w 4243"/>
                  <a:gd name="T75" fmla="*/ 344 h 681"/>
                  <a:gd name="T76" fmla="*/ 157 w 4243"/>
                  <a:gd name="T77" fmla="*/ 352 h 681"/>
                  <a:gd name="T78" fmla="*/ 176 w 4243"/>
                  <a:gd name="T79" fmla="*/ 360 h 681"/>
                  <a:gd name="T80" fmla="*/ 198 w 4243"/>
                  <a:gd name="T81" fmla="*/ 365 h 681"/>
                  <a:gd name="T82" fmla="*/ 208 w 4243"/>
                  <a:gd name="T83" fmla="*/ 365 h 681"/>
                  <a:gd name="T84" fmla="*/ 229 w 4243"/>
                  <a:gd name="T85" fmla="*/ 358 h 681"/>
                  <a:gd name="T86" fmla="*/ 250 w 4243"/>
                  <a:gd name="T87" fmla="*/ 347 h 681"/>
                  <a:gd name="T88" fmla="*/ 267 w 4243"/>
                  <a:gd name="T89" fmla="*/ 336 h 681"/>
                  <a:gd name="T90" fmla="*/ 278 w 4243"/>
                  <a:gd name="T91" fmla="*/ 328 h 681"/>
                  <a:gd name="T92" fmla="*/ 408 w 4243"/>
                  <a:gd name="T93" fmla="*/ 211 h 681"/>
                  <a:gd name="T94" fmla="*/ 408 w 4243"/>
                  <a:gd name="T95" fmla="*/ 211 h 681"/>
                  <a:gd name="T96" fmla="*/ 413 w 4243"/>
                  <a:gd name="T97" fmla="*/ 206 h 681"/>
                  <a:gd name="T98" fmla="*/ 421 w 4243"/>
                  <a:gd name="T99" fmla="*/ 197 h 681"/>
                  <a:gd name="T100" fmla="*/ 435 w 4243"/>
                  <a:gd name="T101" fmla="*/ 187 h 681"/>
                  <a:gd name="T102" fmla="*/ 456 w 4243"/>
                  <a:gd name="T103" fmla="*/ 174 h 681"/>
                  <a:gd name="T104" fmla="*/ 469 w 4243"/>
                  <a:gd name="T105" fmla="*/ 169 h 681"/>
                  <a:gd name="T106" fmla="*/ 488 w 4243"/>
                  <a:gd name="T107" fmla="*/ 161 h 681"/>
                  <a:gd name="T108" fmla="*/ 501 w 4243"/>
                  <a:gd name="T109" fmla="*/ 160 h 681"/>
                  <a:gd name="T110" fmla="*/ 509 w 4243"/>
                  <a:gd name="T111" fmla="*/ 161 h 681"/>
                  <a:gd name="T112" fmla="*/ 512 w 4243"/>
                  <a:gd name="T113" fmla="*/ 165 h 681"/>
                  <a:gd name="T114" fmla="*/ 512 w 4243"/>
                  <a:gd name="T115" fmla="*/ 166 h 681"/>
                  <a:gd name="T116" fmla="*/ 4243 w 4243"/>
                  <a:gd name="T117" fmla="*/ 619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43" h="681">
                    <a:moveTo>
                      <a:pt x="4243" y="619"/>
                    </a:moveTo>
                    <a:lnTo>
                      <a:pt x="507" y="102"/>
                    </a:lnTo>
                    <a:lnTo>
                      <a:pt x="507" y="102"/>
                    </a:lnTo>
                    <a:lnTo>
                      <a:pt x="507" y="102"/>
                    </a:lnTo>
                    <a:lnTo>
                      <a:pt x="504" y="101"/>
                    </a:lnTo>
                    <a:lnTo>
                      <a:pt x="501" y="99"/>
                    </a:lnTo>
                    <a:lnTo>
                      <a:pt x="496" y="97"/>
                    </a:lnTo>
                    <a:lnTo>
                      <a:pt x="490" y="97"/>
                    </a:lnTo>
                    <a:lnTo>
                      <a:pt x="482" y="96"/>
                    </a:lnTo>
                    <a:lnTo>
                      <a:pt x="475" y="96"/>
                    </a:lnTo>
                    <a:lnTo>
                      <a:pt x="466" y="96"/>
                    </a:lnTo>
                    <a:lnTo>
                      <a:pt x="458" y="96"/>
                    </a:lnTo>
                    <a:lnTo>
                      <a:pt x="448" y="99"/>
                    </a:lnTo>
                    <a:lnTo>
                      <a:pt x="448" y="99"/>
                    </a:lnTo>
                    <a:lnTo>
                      <a:pt x="440" y="102"/>
                    </a:lnTo>
                    <a:lnTo>
                      <a:pt x="432" y="109"/>
                    </a:lnTo>
                    <a:lnTo>
                      <a:pt x="424" y="113"/>
                    </a:lnTo>
                    <a:lnTo>
                      <a:pt x="418" y="121"/>
                    </a:lnTo>
                    <a:lnTo>
                      <a:pt x="411" y="128"/>
                    </a:lnTo>
                    <a:lnTo>
                      <a:pt x="406" y="134"/>
                    </a:lnTo>
                    <a:lnTo>
                      <a:pt x="403" y="141"/>
                    </a:lnTo>
                    <a:lnTo>
                      <a:pt x="400" y="145"/>
                    </a:lnTo>
                    <a:lnTo>
                      <a:pt x="398" y="149"/>
                    </a:lnTo>
                    <a:lnTo>
                      <a:pt x="397" y="149"/>
                    </a:lnTo>
                    <a:lnTo>
                      <a:pt x="254" y="267"/>
                    </a:lnTo>
                    <a:lnTo>
                      <a:pt x="254" y="267"/>
                    </a:lnTo>
                    <a:lnTo>
                      <a:pt x="253" y="267"/>
                    </a:lnTo>
                    <a:lnTo>
                      <a:pt x="251" y="270"/>
                    </a:lnTo>
                    <a:lnTo>
                      <a:pt x="246" y="273"/>
                    </a:lnTo>
                    <a:lnTo>
                      <a:pt x="242" y="277"/>
                    </a:lnTo>
                    <a:lnTo>
                      <a:pt x="235" y="281"/>
                    </a:lnTo>
                    <a:lnTo>
                      <a:pt x="229" y="285"/>
                    </a:lnTo>
                    <a:lnTo>
                      <a:pt x="221" y="289"/>
                    </a:lnTo>
                    <a:lnTo>
                      <a:pt x="213" y="291"/>
                    </a:lnTo>
                    <a:lnTo>
                      <a:pt x="203" y="293"/>
                    </a:lnTo>
                    <a:lnTo>
                      <a:pt x="195" y="293"/>
                    </a:lnTo>
                    <a:lnTo>
                      <a:pt x="195" y="293"/>
                    </a:lnTo>
                    <a:lnTo>
                      <a:pt x="186" y="289"/>
                    </a:lnTo>
                    <a:lnTo>
                      <a:pt x="179" y="285"/>
                    </a:lnTo>
                    <a:lnTo>
                      <a:pt x="171" y="278"/>
                    </a:lnTo>
                    <a:lnTo>
                      <a:pt x="166" y="270"/>
                    </a:lnTo>
                    <a:lnTo>
                      <a:pt x="160" y="262"/>
                    </a:lnTo>
                    <a:lnTo>
                      <a:pt x="157" y="254"/>
                    </a:lnTo>
                    <a:lnTo>
                      <a:pt x="154" y="248"/>
                    </a:lnTo>
                    <a:lnTo>
                      <a:pt x="150" y="241"/>
                    </a:lnTo>
                    <a:lnTo>
                      <a:pt x="149" y="238"/>
                    </a:lnTo>
                    <a:lnTo>
                      <a:pt x="149" y="237"/>
                    </a:lnTo>
                    <a:lnTo>
                      <a:pt x="40" y="13"/>
                    </a:lnTo>
                    <a:lnTo>
                      <a:pt x="40" y="13"/>
                    </a:lnTo>
                    <a:lnTo>
                      <a:pt x="40" y="11"/>
                    </a:lnTo>
                    <a:lnTo>
                      <a:pt x="38" y="9"/>
                    </a:lnTo>
                    <a:lnTo>
                      <a:pt x="38" y="6"/>
                    </a:lnTo>
                    <a:lnTo>
                      <a:pt x="37" y="3"/>
                    </a:lnTo>
                    <a:lnTo>
                      <a:pt x="35" y="1"/>
                    </a:lnTo>
                    <a:lnTo>
                      <a:pt x="32" y="0"/>
                    </a:lnTo>
                    <a:lnTo>
                      <a:pt x="27" y="0"/>
                    </a:lnTo>
                    <a:lnTo>
                      <a:pt x="24" y="1"/>
                    </a:lnTo>
                    <a:lnTo>
                      <a:pt x="18" y="6"/>
                    </a:lnTo>
                    <a:lnTo>
                      <a:pt x="11" y="13"/>
                    </a:lnTo>
                    <a:lnTo>
                      <a:pt x="11" y="13"/>
                    </a:lnTo>
                    <a:lnTo>
                      <a:pt x="5" y="22"/>
                    </a:lnTo>
                    <a:lnTo>
                      <a:pt x="2" y="30"/>
                    </a:lnTo>
                    <a:lnTo>
                      <a:pt x="0" y="38"/>
                    </a:lnTo>
                    <a:lnTo>
                      <a:pt x="0" y="46"/>
                    </a:lnTo>
                    <a:lnTo>
                      <a:pt x="2" y="54"/>
                    </a:lnTo>
                    <a:lnTo>
                      <a:pt x="3" y="61"/>
                    </a:lnTo>
                    <a:lnTo>
                      <a:pt x="5" y="65"/>
                    </a:lnTo>
                    <a:lnTo>
                      <a:pt x="8" y="69"/>
                    </a:lnTo>
                    <a:lnTo>
                      <a:pt x="10" y="72"/>
                    </a:lnTo>
                    <a:lnTo>
                      <a:pt x="10" y="72"/>
                    </a:lnTo>
                    <a:lnTo>
                      <a:pt x="131" y="333"/>
                    </a:lnTo>
                    <a:lnTo>
                      <a:pt x="131" y="333"/>
                    </a:lnTo>
                    <a:lnTo>
                      <a:pt x="133" y="334"/>
                    </a:lnTo>
                    <a:lnTo>
                      <a:pt x="134" y="336"/>
                    </a:lnTo>
                    <a:lnTo>
                      <a:pt x="138" y="339"/>
                    </a:lnTo>
                    <a:lnTo>
                      <a:pt x="142" y="344"/>
                    </a:lnTo>
                    <a:lnTo>
                      <a:pt x="149" y="347"/>
                    </a:lnTo>
                    <a:lnTo>
                      <a:pt x="157" y="352"/>
                    </a:lnTo>
                    <a:lnTo>
                      <a:pt x="166" y="357"/>
                    </a:lnTo>
                    <a:lnTo>
                      <a:pt x="176" y="360"/>
                    </a:lnTo>
                    <a:lnTo>
                      <a:pt x="187" y="363"/>
                    </a:lnTo>
                    <a:lnTo>
                      <a:pt x="198" y="365"/>
                    </a:lnTo>
                    <a:lnTo>
                      <a:pt x="198" y="365"/>
                    </a:lnTo>
                    <a:lnTo>
                      <a:pt x="208" y="365"/>
                    </a:lnTo>
                    <a:lnTo>
                      <a:pt x="218" y="363"/>
                    </a:lnTo>
                    <a:lnTo>
                      <a:pt x="229" y="358"/>
                    </a:lnTo>
                    <a:lnTo>
                      <a:pt x="240" y="353"/>
                    </a:lnTo>
                    <a:lnTo>
                      <a:pt x="250" y="347"/>
                    </a:lnTo>
                    <a:lnTo>
                      <a:pt x="259" y="341"/>
                    </a:lnTo>
                    <a:lnTo>
                      <a:pt x="267" y="336"/>
                    </a:lnTo>
                    <a:lnTo>
                      <a:pt x="274" y="331"/>
                    </a:lnTo>
                    <a:lnTo>
                      <a:pt x="278" y="328"/>
                    </a:lnTo>
                    <a:lnTo>
                      <a:pt x="280" y="326"/>
                    </a:lnTo>
                    <a:lnTo>
                      <a:pt x="408" y="211"/>
                    </a:lnTo>
                    <a:lnTo>
                      <a:pt x="408" y="211"/>
                    </a:lnTo>
                    <a:lnTo>
                      <a:pt x="408" y="211"/>
                    </a:lnTo>
                    <a:lnTo>
                      <a:pt x="410" y="208"/>
                    </a:lnTo>
                    <a:lnTo>
                      <a:pt x="413" y="206"/>
                    </a:lnTo>
                    <a:lnTo>
                      <a:pt x="416" y="201"/>
                    </a:lnTo>
                    <a:lnTo>
                      <a:pt x="421" y="197"/>
                    </a:lnTo>
                    <a:lnTo>
                      <a:pt x="427" y="192"/>
                    </a:lnTo>
                    <a:lnTo>
                      <a:pt x="435" y="187"/>
                    </a:lnTo>
                    <a:lnTo>
                      <a:pt x="445" y="181"/>
                    </a:lnTo>
                    <a:lnTo>
                      <a:pt x="456" y="174"/>
                    </a:lnTo>
                    <a:lnTo>
                      <a:pt x="469" y="169"/>
                    </a:lnTo>
                    <a:lnTo>
                      <a:pt x="469" y="169"/>
                    </a:lnTo>
                    <a:lnTo>
                      <a:pt x="478" y="165"/>
                    </a:lnTo>
                    <a:lnTo>
                      <a:pt x="488" y="161"/>
                    </a:lnTo>
                    <a:lnTo>
                      <a:pt x="494" y="160"/>
                    </a:lnTo>
                    <a:lnTo>
                      <a:pt x="501" y="160"/>
                    </a:lnTo>
                    <a:lnTo>
                      <a:pt x="506" y="160"/>
                    </a:lnTo>
                    <a:lnTo>
                      <a:pt x="509" y="161"/>
                    </a:lnTo>
                    <a:lnTo>
                      <a:pt x="510" y="163"/>
                    </a:lnTo>
                    <a:lnTo>
                      <a:pt x="512" y="165"/>
                    </a:lnTo>
                    <a:lnTo>
                      <a:pt x="512" y="165"/>
                    </a:lnTo>
                    <a:lnTo>
                      <a:pt x="512" y="166"/>
                    </a:lnTo>
                    <a:lnTo>
                      <a:pt x="4238" y="681"/>
                    </a:lnTo>
                    <a:lnTo>
                      <a:pt x="4243" y="619"/>
                    </a:lnTo>
                    <a:lnTo>
                      <a:pt x="4243" y="619"/>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617" name="Line 185"/>
              <p:cNvSpPr>
                <a:spLocks noChangeShapeType="1"/>
              </p:cNvSpPr>
              <p:nvPr/>
            </p:nvSpPr>
            <p:spPr bwMode="auto">
              <a:xfrm flipH="1" flipV="1">
                <a:off x="1636" y="2346"/>
                <a:ext cx="47" cy="103"/>
              </a:xfrm>
              <a:prstGeom prst="line">
                <a:avLst/>
              </a:prstGeom>
              <a:noFill/>
              <a:ln w="7938">
                <a:solidFill>
                  <a:srgbClr val="FFFFFF"/>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618" name="Freeform 186"/>
              <p:cNvSpPr>
                <a:spLocks/>
              </p:cNvSpPr>
              <p:nvPr/>
            </p:nvSpPr>
            <p:spPr bwMode="auto">
              <a:xfrm>
                <a:off x="975" y="1874"/>
                <a:ext cx="193" cy="306"/>
              </a:xfrm>
              <a:custGeom>
                <a:avLst/>
                <a:gdLst>
                  <a:gd name="T0" fmla="*/ 384 w 386"/>
                  <a:gd name="T1" fmla="*/ 611 h 611"/>
                  <a:gd name="T2" fmla="*/ 381 w 386"/>
                  <a:gd name="T3" fmla="*/ 606 h 611"/>
                  <a:gd name="T4" fmla="*/ 360 w 386"/>
                  <a:gd name="T5" fmla="*/ 584 h 611"/>
                  <a:gd name="T6" fmla="*/ 320 w 386"/>
                  <a:gd name="T7" fmla="*/ 555 h 611"/>
                  <a:gd name="T8" fmla="*/ 269 w 386"/>
                  <a:gd name="T9" fmla="*/ 525 h 611"/>
                  <a:gd name="T10" fmla="*/ 240 w 386"/>
                  <a:gd name="T11" fmla="*/ 513 h 611"/>
                  <a:gd name="T12" fmla="*/ 181 w 386"/>
                  <a:gd name="T13" fmla="*/ 497 h 611"/>
                  <a:gd name="T14" fmla="*/ 134 w 386"/>
                  <a:gd name="T15" fmla="*/ 494 h 611"/>
                  <a:gd name="T16" fmla="*/ 101 w 386"/>
                  <a:gd name="T17" fmla="*/ 497 h 611"/>
                  <a:gd name="T18" fmla="*/ 72 w 386"/>
                  <a:gd name="T19" fmla="*/ 501 h 611"/>
                  <a:gd name="T20" fmla="*/ 46 w 386"/>
                  <a:gd name="T21" fmla="*/ 497 h 611"/>
                  <a:gd name="T22" fmla="*/ 30 w 386"/>
                  <a:gd name="T23" fmla="*/ 491 h 611"/>
                  <a:gd name="T24" fmla="*/ 8 w 386"/>
                  <a:gd name="T25" fmla="*/ 464 h 611"/>
                  <a:gd name="T26" fmla="*/ 0 w 386"/>
                  <a:gd name="T27" fmla="*/ 424 h 611"/>
                  <a:gd name="T28" fmla="*/ 10 w 386"/>
                  <a:gd name="T29" fmla="*/ 376 h 611"/>
                  <a:gd name="T30" fmla="*/ 42 w 386"/>
                  <a:gd name="T31" fmla="*/ 328 h 611"/>
                  <a:gd name="T32" fmla="*/ 66 w 386"/>
                  <a:gd name="T33" fmla="*/ 304 h 611"/>
                  <a:gd name="T34" fmla="*/ 118 w 386"/>
                  <a:gd name="T35" fmla="*/ 259 h 611"/>
                  <a:gd name="T36" fmla="*/ 165 w 386"/>
                  <a:gd name="T37" fmla="*/ 214 h 611"/>
                  <a:gd name="T38" fmla="*/ 202 w 386"/>
                  <a:gd name="T39" fmla="*/ 169 h 611"/>
                  <a:gd name="T40" fmla="*/ 229 w 386"/>
                  <a:gd name="T41" fmla="*/ 125 h 611"/>
                  <a:gd name="T42" fmla="*/ 245 w 386"/>
                  <a:gd name="T43" fmla="*/ 80 h 611"/>
                  <a:gd name="T44" fmla="*/ 253 w 386"/>
                  <a:gd name="T45" fmla="*/ 59 h 611"/>
                  <a:gd name="T46" fmla="*/ 270 w 386"/>
                  <a:gd name="T47" fmla="*/ 25 h 611"/>
                  <a:gd name="T48" fmla="*/ 295 w 386"/>
                  <a:gd name="T49" fmla="*/ 5 h 611"/>
                  <a:gd name="T50" fmla="*/ 320 w 386"/>
                  <a:gd name="T51" fmla="*/ 0 h 611"/>
                  <a:gd name="T52" fmla="*/ 347 w 386"/>
                  <a:gd name="T53" fmla="*/ 9 h 611"/>
                  <a:gd name="T54" fmla="*/ 362 w 386"/>
                  <a:gd name="T55" fmla="*/ 21 h 611"/>
                  <a:gd name="T56" fmla="*/ 376 w 386"/>
                  <a:gd name="T57" fmla="*/ 61 h 611"/>
                  <a:gd name="T58" fmla="*/ 373 w 386"/>
                  <a:gd name="T59" fmla="*/ 120 h 611"/>
                  <a:gd name="T60" fmla="*/ 357 w 386"/>
                  <a:gd name="T61" fmla="*/ 192 h 611"/>
                  <a:gd name="T62" fmla="*/ 336 w 386"/>
                  <a:gd name="T63" fmla="*/ 269 h 611"/>
                  <a:gd name="T64" fmla="*/ 315 w 386"/>
                  <a:gd name="T65" fmla="*/ 339 h 611"/>
                  <a:gd name="T66" fmla="*/ 314 w 386"/>
                  <a:gd name="T67" fmla="*/ 350 h 611"/>
                  <a:gd name="T68" fmla="*/ 314 w 386"/>
                  <a:gd name="T69" fmla="*/ 395 h 611"/>
                  <a:gd name="T70" fmla="*/ 319 w 386"/>
                  <a:gd name="T71" fmla="*/ 459 h 611"/>
                  <a:gd name="T72" fmla="*/ 331 w 386"/>
                  <a:gd name="T73" fmla="*/ 525 h 611"/>
                  <a:gd name="T74" fmla="*/ 357 w 386"/>
                  <a:gd name="T75" fmla="*/ 584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86" h="611">
                    <a:moveTo>
                      <a:pt x="376" y="605"/>
                    </a:moveTo>
                    <a:lnTo>
                      <a:pt x="384" y="611"/>
                    </a:lnTo>
                    <a:lnTo>
                      <a:pt x="386" y="611"/>
                    </a:lnTo>
                    <a:lnTo>
                      <a:pt x="381" y="606"/>
                    </a:lnTo>
                    <a:lnTo>
                      <a:pt x="373" y="597"/>
                    </a:lnTo>
                    <a:lnTo>
                      <a:pt x="360" y="584"/>
                    </a:lnTo>
                    <a:lnTo>
                      <a:pt x="343" y="569"/>
                    </a:lnTo>
                    <a:lnTo>
                      <a:pt x="320" y="555"/>
                    </a:lnTo>
                    <a:lnTo>
                      <a:pt x="296" y="539"/>
                    </a:lnTo>
                    <a:lnTo>
                      <a:pt x="269" y="525"/>
                    </a:lnTo>
                    <a:lnTo>
                      <a:pt x="240" y="513"/>
                    </a:lnTo>
                    <a:lnTo>
                      <a:pt x="240" y="513"/>
                    </a:lnTo>
                    <a:lnTo>
                      <a:pt x="208" y="504"/>
                    </a:lnTo>
                    <a:lnTo>
                      <a:pt x="181" y="497"/>
                    </a:lnTo>
                    <a:lnTo>
                      <a:pt x="157" y="494"/>
                    </a:lnTo>
                    <a:lnTo>
                      <a:pt x="134" y="494"/>
                    </a:lnTo>
                    <a:lnTo>
                      <a:pt x="117" y="494"/>
                    </a:lnTo>
                    <a:lnTo>
                      <a:pt x="101" y="497"/>
                    </a:lnTo>
                    <a:lnTo>
                      <a:pt x="85" y="499"/>
                    </a:lnTo>
                    <a:lnTo>
                      <a:pt x="72" y="501"/>
                    </a:lnTo>
                    <a:lnTo>
                      <a:pt x="59" y="501"/>
                    </a:lnTo>
                    <a:lnTo>
                      <a:pt x="46" y="497"/>
                    </a:lnTo>
                    <a:lnTo>
                      <a:pt x="46" y="497"/>
                    </a:lnTo>
                    <a:lnTo>
                      <a:pt x="30" y="491"/>
                    </a:lnTo>
                    <a:lnTo>
                      <a:pt x="18" y="480"/>
                    </a:lnTo>
                    <a:lnTo>
                      <a:pt x="8" y="464"/>
                    </a:lnTo>
                    <a:lnTo>
                      <a:pt x="2" y="445"/>
                    </a:lnTo>
                    <a:lnTo>
                      <a:pt x="0" y="424"/>
                    </a:lnTo>
                    <a:lnTo>
                      <a:pt x="2" y="400"/>
                    </a:lnTo>
                    <a:lnTo>
                      <a:pt x="10" y="376"/>
                    </a:lnTo>
                    <a:lnTo>
                      <a:pt x="22" y="352"/>
                    </a:lnTo>
                    <a:lnTo>
                      <a:pt x="42" y="328"/>
                    </a:lnTo>
                    <a:lnTo>
                      <a:pt x="66" y="304"/>
                    </a:lnTo>
                    <a:lnTo>
                      <a:pt x="66" y="304"/>
                    </a:lnTo>
                    <a:lnTo>
                      <a:pt x="93" y="281"/>
                    </a:lnTo>
                    <a:lnTo>
                      <a:pt x="118" y="259"/>
                    </a:lnTo>
                    <a:lnTo>
                      <a:pt x="142" y="237"/>
                    </a:lnTo>
                    <a:lnTo>
                      <a:pt x="165" y="214"/>
                    </a:lnTo>
                    <a:lnTo>
                      <a:pt x="184" y="192"/>
                    </a:lnTo>
                    <a:lnTo>
                      <a:pt x="202" y="169"/>
                    </a:lnTo>
                    <a:lnTo>
                      <a:pt x="216" y="147"/>
                    </a:lnTo>
                    <a:lnTo>
                      <a:pt x="229" y="125"/>
                    </a:lnTo>
                    <a:lnTo>
                      <a:pt x="238" y="102"/>
                    </a:lnTo>
                    <a:lnTo>
                      <a:pt x="245" y="80"/>
                    </a:lnTo>
                    <a:lnTo>
                      <a:pt x="245" y="80"/>
                    </a:lnTo>
                    <a:lnTo>
                      <a:pt x="253" y="59"/>
                    </a:lnTo>
                    <a:lnTo>
                      <a:pt x="261" y="40"/>
                    </a:lnTo>
                    <a:lnTo>
                      <a:pt x="270" y="25"/>
                    </a:lnTo>
                    <a:lnTo>
                      <a:pt x="282" y="14"/>
                    </a:lnTo>
                    <a:lnTo>
                      <a:pt x="295" y="5"/>
                    </a:lnTo>
                    <a:lnTo>
                      <a:pt x="307" y="0"/>
                    </a:lnTo>
                    <a:lnTo>
                      <a:pt x="320" y="0"/>
                    </a:lnTo>
                    <a:lnTo>
                      <a:pt x="333" y="1"/>
                    </a:lnTo>
                    <a:lnTo>
                      <a:pt x="347" y="9"/>
                    </a:lnTo>
                    <a:lnTo>
                      <a:pt x="362" y="21"/>
                    </a:lnTo>
                    <a:lnTo>
                      <a:pt x="362" y="21"/>
                    </a:lnTo>
                    <a:lnTo>
                      <a:pt x="371" y="37"/>
                    </a:lnTo>
                    <a:lnTo>
                      <a:pt x="376" y="61"/>
                    </a:lnTo>
                    <a:lnTo>
                      <a:pt x="376" y="88"/>
                    </a:lnTo>
                    <a:lnTo>
                      <a:pt x="373" y="120"/>
                    </a:lnTo>
                    <a:lnTo>
                      <a:pt x="367" y="155"/>
                    </a:lnTo>
                    <a:lnTo>
                      <a:pt x="357" y="192"/>
                    </a:lnTo>
                    <a:lnTo>
                      <a:pt x="347" y="230"/>
                    </a:lnTo>
                    <a:lnTo>
                      <a:pt x="336" y="269"/>
                    </a:lnTo>
                    <a:lnTo>
                      <a:pt x="327" y="305"/>
                    </a:lnTo>
                    <a:lnTo>
                      <a:pt x="315" y="339"/>
                    </a:lnTo>
                    <a:lnTo>
                      <a:pt x="315" y="339"/>
                    </a:lnTo>
                    <a:lnTo>
                      <a:pt x="314" y="350"/>
                    </a:lnTo>
                    <a:lnTo>
                      <a:pt x="314" y="371"/>
                    </a:lnTo>
                    <a:lnTo>
                      <a:pt x="314" y="395"/>
                    </a:lnTo>
                    <a:lnTo>
                      <a:pt x="314" y="425"/>
                    </a:lnTo>
                    <a:lnTo>
                      <a:pt x="319" y="459"/>
                    </a:lnTo>
                    <a:lnTo>
                      <a:pt x="323" y="493"/>
                    </a:lnTo>
                    <a:lnTo>
                      <a:pt x="331" y="525"/>
                    </a:lnTo>
                    <a:lnTo>
                      <a:pt x="343" y="557"/>
                    </a:lnTo>
                    <a:lnTo>
                      <a:pt x="357" y="584"/>
                    </a:lnTo>
                    <a:lnTo>
                      <a:pt x="376" y="605"/>
                    </a:lnTo>
                    <a:close/>
                  </a:path>
                </a:pathLst>
              </a:custGeom>
              <a:solidFill>
                <a:srgbClr val="E5A5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619" name="Freeform 187"/>
              <p:cNvSpPr>
                <a:spLocks/>
              </p:cNvSpPr>
              <p:nvPr/>
            </p:nvSpPr>
            <p:spPr bwMode="auto">
              <a:xfrm>
                <a:off x="1211" y="1522"/>
                <a:ext cx="204" cy="82"/>
              </a:xfrm>
              <a:custGeom>
                <a:avLst/>
                <a:gdLst>
                  <a:gd name="T0" fmla="*/ 184 w 408"/>
                  <a:gd name="T1" fmla="*/ 0 h 163"/>
                  <a:gd name="T2" fmla="*/ 203 w 408"/>
                  <a:gd name="T3" fmla="*/ 6 h 163"/>
                  <a:gd name="T4" fmla="*/ 223 w 408"/>
                  <a:gd name="T5" fmla="*/ 13 h 163"/>
                  <a:gd name="T6" fmla="*/ 243 w 408"/>
                  <a:gd name="T7" fmla="*/ 19 h 163"/>
                  <a:gd name="T8" fmla="*/ 264 w 408"/>
                  <a:gd name="T9" fmla="*/ 24 h 163"/>
                  <a:gd name="T10" fmla="*/ 285 w 408"/>
                  <a:gd name="T11" fmla="*/ 27 h 163"/>
                  <a:gd name="T12" fmla="*/ 307 w 408"/>
                  <a:gd name="T13" fmla="*/ 30 h 163"/>
                  <a:gd name="T14" fmla="*/ 330 w 408"/>
                  <a:gd name="T15" fmla="*/ 32 h 163"/>
                  <a:gd name="T16" fmla="*/ 351 w 408"/>
                  <a:gd name="T17" fmla="*/ 32 h 163"/>
                  <a:gd name="T18" fmla="*/ 373 w 408"/>
                  <a:gd name="T19" fmla="*/ 32 h 163"/>
                  <a:gd name="T20" fmla="*/ 394 w 408"/>
                  <a:gd name="T21" fmla="*/ 29 h 163"/>
                  <a:gd name="T22" fmla="*/ 394 w 408"/>
                  <a:gd name="T23" fmla="*/ 29 h 163"/>
                  <a:gd name="T24" fmla="*/ 408 w 408"/>
                  <a:gd name="T25" fmla="*/ 29 h 163"/>
                  <a:gd name="T26" fmla="*/ 408 w 408"/>
                  <a:gd name="T27" fmla="*/ 32 h 163"/>
                  <a:gd name="T28" fmla="*/ 397 w 408"/>
                  <a:gd name="T29" fmla="*/ 38 h 163"/>
                  <a:gd name="T30" fmla="*/ 378 w 408"/>
                  <a:gd name="T31" fmla="*/ 48 h 163"/>
                  <a:gd name="T32" fmla="*/ 351 w 408"/>
                  <a:gd name="T33" fmla="*/ 59 h 163"/>
                  <a:gd name="T34" fmla="*/ 319 w 408"/>
                  <a:gd name="T35" fmla="*/ 72 h 163"/>
                  <a:gd name="T36" fmla="*/ 285 w 408"/>
                  <a:gd name="T37" fmla="*/ 86 h 163"/>
                  <a:gd name="T38" fmla="*/ 250 w 408"/>
                  <a:gd name="T39" fmla="*/ 99 h 163"/>
                  <a:gd name="T40" fmla="*/ 215 w 408"/>
                  <a:gd name="T41" fmla="*/ 112 h 163"/>
                  <a:gd name="T42" fmla="*/ 184 w 408"/>
                  <a:gd name="T43" fmla="*/ 123 h 163"/>
                  <a:gd name="T44" fmla="*/ 184 w 408"/>
                  <a:gd name="T45" fmla="*/ 123 h 163"/>
                  <a:gd name="T46" fmla="*/ 157 w 408"/>
                  <a:gd name="T47" fmla="*/ 134 h 163"/>
                  <a:gd name="T48" fmla="*/ 128 w 408"/>
                  <a:gd name="T49" fmla="*/ 142 h 163"/>
                  <a:gd name="T50" fmla="*/ 103 w 408"/>
                  <a:gd name="T51" fmla="*/ 150 h 163"/>
                  <a:gd name="T52" fmla="*/ 79 w 408"/>
                  <a:gd name="T53" fmla="*/ 157 h 163"/>
                  <a:gd name="T54" fmla="*/ 56 w 408"/>
                  <a:gd name="T55" fmla="*/ 161 h 163"/>
                  <a:gd name="T56" fmla="*/ 37 w 408"/>
                  <a:gd name="T57" fmla="*/ 163 h 163"/>
                  <a:gd name="T58" fmla="*/ 21 w 408"/>
                  <a:gd name="T59" fmla="*/ 163 h 163"/>
                  <a:gd name="T60" fmla="*/ 10 w 408"/>
                  <a:gd name="T61" fmla="*/ 161 h 163"/>
                  <a:gd name="T62" fmla="*/ 2 w 408"/>
                  <a:gd name="T63" fmla="*/ 157 h 163"/>
                  <a:gd name="T64" fmla="*/ 0 w 408"/>
                  <a:gd name="T65" fmla="*/ 149 h 163"/>
                  <a:gd name="T66" fmla="*/ 0 w 408"/>
                  <a:gd name="T67" fmla="*/ 149 h 163"/>
                  <a:gd name="T68" fmla="*/ 8 w 408"/>
                  <a:gd name="T69" fmla="*/ 118 h 163"/>
                  <a:gd name="T70" fmla="*/ 23 w 408"/>
                  <a:gd name="T71" fmla="*/ 91 h 163"/>
                  <a:gd name="T72" fmla="*/ 45 w 408"/>
                  <a:gd name="T73" fmla="*/ 69 h 163"/>
                  <a:gd name="T74" fmla="*/ 69 w 408"/>
                  <a:gd name="T75" fmla="*/ 48 h 163"/>
                  <a:gd name="T76" fmla="*/ 96 w 408"/>
                  <a:gd name="T77" fmla="*/ 33 h 163"/>
                  <a:gd name="T78" fmla="*/ 123 w 408"/>
                  <a:gd name="T79" fmla="*/ 21 h 163"/>
                  <a:gd name="T80" fmla="*/ 147 w 408"/>
                  <a:gd name="T81" fmla="*/ 11 h 163"/>
                  <a:gd name="T82" fmla="*/ 167 w 408"/>
                  <a:gd name="T83" fmla="*/ 5 h 163"/>
                  <a:gd name="T84" fmla="*/ 179 w 408"/>
                  <a:gd name="T85" fmla="*/ 0 h 163"/>
                  <a:gd name="T86" fmla="*/ 184 w 408"/>
                  <a:gd name="T87"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8" h="163">
                    <a:moveTo>
                      <a:pt x="184" y="0"/>
                    </a:moveTo>
                    <a:lnTo>
                      <a:pt x="203" y="6"/>
                    </a:lnTo>
                    <a:lnTo>
                      <a:pt x="223" y="13"/>
                    </a:lnTo>
                    <a:lnTo>
                      <a:pt x="243" y="19"/>
                    </a:lnTo>
                    <a:lnTo>
                      <a:pt x="264" y="24"/>
                    </a:lnTo>
                    <a:lnTo>
                      <a:pt x="285" y="27"/>
                    </a:lnTo>
                    <a:lnTo>
                      <a:pt x="307" y="30"/>
                    </a:lnTo>
                    <a:lnTo>
                      <a:pt x="330" y="32"/>
                    </a:lnTo>
                    <a:lnTo>
                      <a:pt x="351" y="32"/>
                    </a:lnTo>
                    <a:lnTo>
                      <a:pt x="373" y="32"/>
                    </a:lnTo>
                    <a:lnTo>
                      <a:pt x="394" y="29"/>
                    </a:lnTo>
                    <a:lnTo>
                      <a:pt x="394" y="29"/>
                    </a:lnTo>
                    <a:lnTo>
                      <a:pt x="408" y="29"/>
                    </a:lnTo>
                    <a:lnTo>
                      <a:pt x="408" y="32"/>
                    </a:lnTo>
                    <a:lnTo>
                      <a:pt x="397" y="38"/>
                    </a:lnTo>
                    <a:lnTo>
                      <a:pt x="378" y="48"/>
                    </a:lnTo>
                    <a:lnTo>
                      <a:pt x="351" y="59"/>
                    </a:lnTo>
                    <a:lnTo>
                      <a:pt x="319" y="72"/>
                    </a:lnTo>
                    <a:lnTo>
                      <a:pt x="285" y="86"/>
                    </a:lnTo>
                    <a:lnTo>
                      <a:pt x="250" y="99"/>
                    </a:lnTo>
                    <a:lnTo>
                      <a:pt x="215" y="112"/>
                    </a:lnTo>
                    <a:lnTo>
                      <a:pt x="184" y="123"/>
                    </a:lnTo>
                    <a:lnTo>
                      <a:pt x="184" y="123"/>
                    </a:lnTo>
                    <a:lnTo>
                      <a:pt x="157" y="134"/>
                    </a:lnTo>
                    <a:lnTo>
                      <a:pt x="128" y="142"/>
                    </a:lnTo>
                    <a:lnTo>
                      <a:pt x="103" y="150"/>
                    </a:lnTo>
                    <a:lnTo>
                      <a:pt x="79" y="157"/>
                    </a:lnTo>
                    <a:lnTo>
                      <a:pt x="56" y="161"/>
                    </a:lnTo>
                    <a:lnTo>
                      <a:pt x="37" y="163"/>
                    </a:lnTo>
                    <a:lnTo>
                      <a:pt x="21" y="163"/>
                    </a:lnTo>
                    <a:lnTo>
                      <a:pt x="10" y="161"/>
                    </a:lnTo>
                    <a:lnTo>
                      <a:pt x="2" y="157"/>
                    </a:lnTo>
                    <a:lnTo>
                      <a:pt x="0" y="149"/>
                    </a:lnTo>
                    <a:lnTo>
                      <a:pt x="0" y="149"/>
                    </a:lnTo>
                    <a:lnTo>
                      <a:pt x="8" y="118"/>
                    </a:lnTo>
                    <a:lnTo>
                      <a:pt x="23" y="91"/>
                    </a:lnTo>
                    <a:lnTo>
                      <a:pt x="45" y="69"/>
                    </a:lnTo>
                    <a:lnTo>
                      <a:pt x="69" y="48"/>
                    </a:lnTo>
                    <a:lnTo>
                      <a:pt x="96" y="33"/>
                    </a:lnTo>
                    <a:lnTo>
                      <a:pt x="123" y="21"/>
                    </a:lnTo>
                    <a:lnTo>
                      <a:pt x="147" y="11"/>
                    </a:lnTo>
                    <a:lnTo>
                      <a:pt x="167" y="5"/>
                    </a:lnTo>
                    <a:lnTo>
                      <a:pt x="179" y="0"/>
                    </a:lnTo>
                    <a:lnTo>
                      <a:pt x="184" y="0"/>
                    </a:lnTo>
                    <a:close/>
                  </a:path>
                </a:pathLst>
              </a:custGeom>
              <a:solidFill>
                <a:srgbClr val="E5A5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620" name="Freeform 188"/>
              <p:cNvSpPr>
                <a:spLocks/>
              </p:cNvSpPr>
              <p:nvPr/>
            </p:nvSpPr>
            <p:spPr bwMode="auto">
              <a:xfrm>
                <a:off x="1221" y="1816"/>
                <a:ext cx="103" cy="390"/>
              </a:xfrm>
              <a:custGeom>
                <a:avLst/>
                <a:gdLst>
                  <a:gd name="T0" fmla="*/ 205 w 205"/>
                  <a:gd name="T1" fmla="*/ 0 h 779"/>
                  <a:gd name="T2" fmla="*/ 198 w 205"/>
                  <a:gd name="T3" fmla="*/ 19 h 779"/>
                  <a:gd name="T4" fmla="*/ 192 w 205"/>
                  <a:gd name="T5" fmla="*/ 40 h 779"/>
                  <a:gd name="T6" fmla="*/ 182 w 205"/>
                  <a:gd name="T7" fmla="*/ 62 h 779"/>
                  <a:gd name="T8" fmla="*/ 173 w 205"/>
                  <a:gd name="T9" fmla="*/ 88 h 779"/>
                  <a:gd name="T10" fmla="*/ 163 w 205"/>
                  <a:gd name="T11" fmla="*/ 114 h 779"/>
                  <a:gd name="T12" fmla="*/ 152 w 205"/>
                  <a:gd name="T13" fmla="*/ 139 h 779"/>
                  <a:gd name="T14" fmla="*/ 139 w 205"/>
                  <a:gd name="T15" fmla="*/ 163 h 779"/>
                  <a:gd name="T16" fmla="*/ 128 w 205"/>
                  <a:gd name="T17" fmla="*/ 187 h 779"/>
                  <a:gd name="T18" fmla="*/ 117 w 205"/>
                  <a:gd name="T19" fmla="*/ 208 h 779"/>
                  <a:gd name="T20" fmla="*/ 106 w 205"/>
                  <a:gd name="T21" fmla="*/ 226 h 779"/>
                  <a:gd name="T22" fmla="*/ 106 w 205"/>
                  <a:gd name="T23" fmla="*/ 226 h 779"/>
                  <a:gd name="T24" fmla="*/ 91 w 205"/>
                  <a:gd name="T25" fmla="*/ 251 h 779"/>
                  <a:gd name="T26" fmla="*/ 77 w 205"/>
                  <a:gd name="T27" fmla="*/ 280 h 779"/>
                  <a:gd name="T28" fmla="*/ 61 w 205"/>
                  <a:gd name="T29" fmla="*/ 314 h 779"/>
                  <a:gd name="T30" fmla="*/ 46 w 205"/>
                  <a:gd name="T31" fmla="*/ 349 h 779"/>
                  <a:gd name="T32" fmla="*/ 34 w 205"/>
                  <a:gd name="T33" fmla="*/ 384 h 779"/>
                  <a:gd name="T34" fmla="*/ 21 w 205"/>
                  <a:gd name="T35" fmla="*/ 421 h 779"/>
                  <a:gd name="T36" fmla="*/ 11 w 205"/>
                  <a:gd name="T37" fmla="*/ 454 h 779"/>
                  <a:gd name="T38" fmla="*/ 5 w 205"/>
                  <a:gd name="T39" fmla="*/ 486 h 779"/>
                  <a:gd name="T40" fmla="*/ 0 w 205"/>
                  <a:gd name="T41" fmla="*/ 515 h 779"/>
                  <a:gd name="T42" fmla="*/ 0 w 205"/>
                  <a:gd name="T43" fmla="*/ 539 h 779"/>
                  <a:gd name="T44" fmla="*/ 0 w 205"/>
                  <a:gd name="T45" fmla="*/ 539 h 779"/>
                  <a:gd name="T46" fmla="*/ 2 w 205"/>
                  <a:gd name="T47" fmla="*/ 557 h 779"/>
                  <a:gd name="T48" fmla="*/ 5 w 205"/>
                  <a:gd name="T49" fmla="*/ 579 h 779"/>
                  <a:gd name="T50" fmla="*/ 10 w 205"/>
                  <a:gd name="T51" fmla="*/ 605 h 779"/>
                  <a:gd name="T52" fmla="*/ 14 w 205"/>
                  <a:gd name="T53" fmla="*/ 632 h 779"/>
                  <a:gd name="T54" fmla="*/ 21 w 205"/>
                  <a:gd name="T55" fmla="*/ 661 h 779"/>
                  <a:gd name="T56" fmla="*/ 27 w 205"/>
                  <a:gd name="T57" fmla="*/ 690 h 779"/>
                  <a:gd name="T58" fmla="*/ 35 w 205"/>
                  <a:gd name="T59" fmla="*/ 718 h 779"/>
                  <a:gd name="T60" fmla="*/ 43 w 205"/>
                  <a:gd name="T61" fmla="*/ 742 h 779"/>
                  <a:gd name="T62" fmla="*/ 53 w 205"/>
                  <a:gd name="T63" fmla="*/ 763 h 779"/>
                  <a:gd name="T64" fmla="*/ 61 w 205"/>
                  <a:gd name="T65" fmla="*/ 779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5" h="779">
                    <a:moveTo>
                      <a:pt x="205" y="0"/>
                    </a:moveTo>
                    <a:lnTo>
                      <a:pt x="198" y="19"/>
                    </a:lnTo>
                    <a:lnTo>
                      <a:pt x="192" y="40"/>
                    </a:lnTo>
                    <a:lnTo>
                      <a:pt x="182" y="62"/>
                    </a:lnTo>
                    <a:lnTo>
                      <a:pt x="173" y="88"/>
                    </a:lnTo>
                    <a:lnTo>
                      <a:pt x="163" y="114"/>
                    </a:lnTo>
                    <a:lnTo>
                      <a:pt x="152" y="139"/>
                    </a:lnTo>
                    <a:lnTo>
                      <a:pt x="139" y="163"/>
                    </a:lnTo>
                    <a:lnTo>
                      <a:pt x="128" y="187"/>
                    </a:lnTo>
                    <a:lnTo>
                      <a:pt x="117" y="208"/>
                    </a:lnTo>
                    <a:lnTo>
                      <a:pt x="106" y="226"/>
                    </a:lnTo>
                    <a:lnTo>
                      <a:pt x="106" y="226"/>
                    </a:lnTo>
                    <a:lnTo>
                      <a:pt x="91" y="251"/>
                    </a:lnTo>
                    <a:lnTo>
                      <a:pt x="77" y="280"/>
                    </a:lnTo>
                    <a:lnTo>
                      <a:pt x="61" y="314"/>
                    </a:lnTo>
                    <a:lnTo>
                      <a:pt x="46" y="349"/>
                    </a:lnTo>
                    <a:lnTo>
                      <a:pt x="34" y="384"/>
                    </a:lnTo>
                    <a:lnTo>
                      <a:pt x="21" y="421"/>
                    </a:lnTo>
                    <a:lnTo>
                      <a:pt x="11" y="454"/>
                    </a:lnTo>
                    <a:lnTo>
                      <a:pt x="5" y="486"/>
                    </a:lnTo>
                    <a:lnTo>
                      <a:pt x="0" y="515"/>
                    </a:lnTo>
                    <a:lnTo>
                      <a:pt x="0" y="539"/>
                    </a:lnTo>
                    <a:lnTo>
                      <a:pt x="0" y="539"/>
                    </a:lnTo>
                    <a:lnTo>
                      <a:pt x="2" y="557"/>
                    </a:lnTo>
                    <a:lnTo>
                      <a:pt x="5" y="579"/>
                    </a:lnTo>
                    <a:lnTo>
                      <a:pt x="10" y="605"/>
                    </a:lnTo>
                    <a:lnTo>
                      <a:pt x="14" y="632"/>
                    </a:lnTo>
                    <a:lnTo>
                      <a:pt x="21" y="661"/>
                    </a:lnTo>
                    <a:lnTo>
                      <a:pt x="27" y="690"/>
                    </a:lnTo>
                    <a:lnTo>
                      <a:pt x="35" y="718"/>
                    </a:lnTo>
                    <a:lnTo>
                      <a:pt x="43" y="742"/>
                    </a:lnTo>
                    <a:lnTo>
                      <a:pt x="53" y="763"/>
                    </a:lnTo>
                    <a:lnTo>
                      <a:pt x="61" y="779"/>
                    </a:lnTo>
                  </a:path>
                </a:pathLst>
              </a:custGeom>
              <a:noFill/>
              <a:ln w="9525">
                <a:solidFill>
                  <a:srgbClr val="268C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621" name="Freeform 189"/>
              <p:cNvSpPr>
                <a:spLocks/>
              </p:cNvSpPr>
              <p:nvPr/>
            </p:nvSpPr>
            <p:spPr bwMode="auto">
              <a:xfrm>
                <a:off x="1613" y="1778"/>
                <a:ext cx="538" cy="669"/>
              </a:xfrm>
              <a:custGeom>
                <a:avLst/>
                <a:gdLst>
                  <a:gd name="T0" fmla="*/ 1077 w 1077"/>
                  <a:gd name="T1" fmla="*/ 0 h 1339"/>
                  <a:gd name="T2" fmla="*/ 1009 w 1077"/>
                  <a:gd name="T3" fmla="*/ 10 h 1339"/>
                  <a:gd name="T4" fmla="*/ 848 w 1077"/>
                  <a:gd name="T5" fmla="*/ 45 h 1339"/>
                  <a:gd name="T6" fmla="*/ 645 w 1077"/>
                  <a:gd name="T7" fmla="*/ 120 h 1339"/>
                  <a:gd name="T8" fmla="*/ 451 w 1077"/>
                  <a:gd name="T9" fmla="*/ 251 h 1339"/>
                  <a:gd name="T10" fmla="*/ 372 w 1077"/>
                  <a:gd name="T11" fmla="*/ 344 h 1339"/>
                  <a:gd name="T12" fmla="*/ 275 w 1077"/>
                  <a:gd name="T13" fmla="*/ 517 h 1339"/>
                  <a:gd name="T14" fmla="*/ 232 w 1077"/>
                  <a:gd name="T15" fmla="*/ 656 h 1339"/>
                  <a:gd name="T16" fmla="*/ 224 w 1077"/>
                  <a:gd name="T17" fmla="*/ 765 h 1339"/>
                  <a:gd name="T18" fmla="*/ 238 w 1077"/>
                  <a:gd name="T19" fmla="*/ 847 h 1339"/>
                  <a:gd name="T20" fmla="*/ 256 w 1077"/>
                  <a:gd name="T21" fmla="*/ 907 h 1339"/>
                  <a:gd name="T22" fmla="*/ 268 w 1077"/>
                  <a:gd name="T23" fmla="*/ 941 h 1339"/>
                  <a:gd name="T24" fmla="*/ 320 w 1077"/>
                  <a:gd name="T25" fmla="*/ 1023 h 1339"/>
                  <a:gd name="T26" fmla="*/ 393 w 1077"/>
                  <a:gd name="T27" fmla="*/ 1112 h 1339"/>
                  <a:gd name="T28" fmla="*/ 475 w 1077"/>
                  <a:gd name="T29" fmla="*/ 1197 h 1339"/>
                  <a:gd name="T30" fmla="*/ 553 w 1077"/>
                  <a:gd name="T31" fmla="*/ 1261 h 1339"/>
                  <a:gd name="T32" fmla="*/ 585 w 1077"/>
                  <a:gd name="T33" fmla="*/ 1279 h 1339"/>
                  <a:gd name="T34" fmla="*/ 579 w 1077"/>
                  <a:gd name="T35" fmla="*/ 1279 h 1339"/>
                  <a:gd name="T36" fmla="*/ 560 w 1077"/>
                  <a:gd name="T37" fmla="*/ 1277 h 1339"/>
                  <a:gd name="T38" fmla="*/ 534 w 1077"/>
                  <a:gd name="T39" fmla="*/ 1275 h 1339"/>
                  <a:gd name="T40" fmla="*/ 505 w 1077"/>
                  <a:gd name="T41" fmla="*/ 1279 h 1339"/>
                  <a:gd name="T42" fmla="*/ 478 w 1077"/>
                  <a:gd name="T43" fmla="*/ 1285 h 1339"/>
                  <a:gd name="T44" fmla="*/ 467 w 1077"/>
                  <a:gd name="T45" fmla="*/ 1290 h 1339"/>
                  <a:gd name="T46" fmla="*/ 446 w 1077"/>
                  <a:gd name="T47" fmla="*/ 1303 h 1339"/>
                  <a:gd name="T48" fmla="*/ 428 w 1077"/>
                  <a:gd name="T49" fmla="*/ 1317 h 1339"/>
                  <a:gd name="T50" fmla="*/ 416 w 1077"/>
                  <a:gd name="T51" fmla="*/ 1330 h 1339"/>
                  <a:gd name="T52" fmla="*/ 409 w 1077"/>
                  <a:gd name="T53" fmla="*/ 1338 h 1339"/>
                  <a:gd name="T54" fmla="*/ 409 w 1077"/>
                  <a:gd name="T55" fmla="*/ 1339 h 1339"/>
                  <a:gd name="T56" fmla="*/ 368 w 1077"/>
                  <a:gd name="T57" fmla="*/ 1311 h 1339"/>
                  <a:gd name="T58" fmla="*/ 270 w 1077"/>
                  <a:gd name="T59" fmla="*/ 1232 h 1339"/>
                  <a:gd name="T60" fmla="*/ 152 w 1077"/>
                  <a:gd name="T61" fmla="*/ 1119 h 1339"/>
                  <a:gd name="T62" fmla="*/ 51 w 1077"/>
                  <a:gd name="T63" fmla="*/ 983 h 1339"/>
                  <a:gd name="T64" fmla="*/ 3 w 1077"/>
                  <a:gd name="T65" fmla="*/ 839 h 1339"/>
                  <a:gd name="T66" fmla="*/ 0 w 1077"/>
                  <a:gd name="T67" fmla="*/ 781 h 1339"/>
                  <a:gd name="T68" fmla="*/ 1 w 1077"/>
                  <a:gd name="T69" fmla="*/ 680 h 1339"/>
                  <a:gd name="T70" fmla="*/ 12 w 1077"/>
                  <a:gd name="T71" fmla="*/ 587 h 1339"/>
                  <a:gd name="T72" fmla="*/ 38 w 1077"/>
                  <a:gd name="T73" fmla="*/ 501 h 1339"/>
                  <a:gd name="T74" fmla="*/ 83 w 1077"/>
                  <a:gd name="T75" fmla="*/ 416 h 1339"/>
                  <a:gd name="T76" fmla="*/ 113 w 1077"/>
                  <a:gd name="T77" fmla="*/ 373 h 1339"/>
                  <a:gd name="T78" fmla="*/ 184 w 1077"/>
                  <a:gd name="T79" fmla="*/ 288 h 1339"/>
                  <a:gd name="T80" fmla="*/ 257 w 1077"/>
                  <a:gd name="T81" fmla="*/ 216 h 1339"/>
                  <a:gd name="T82" fmla="*/ 337 w 1077"/>
                  <a:gd name="T83" fmla="*/ 157 h 1339"/>
                  <a:gd name="T84" fmla="*/ 427 w 1077"/>
                  <a:gd name="T85" fmla="*/ 109 h 1339"/>
                  <a:gd name="T86" fmla="*/ 528 w 1077"/>
                  <a:gd name="T87" fmla="*/ 69 h 1339"/>
                  <a:gd name="T88" fmla="*/ 585 w 1077"/>
                  <a:gd name="T89" fmla="*/ 53 h 1339"/>
                  <a:gd name="T90" fmla="*/ 720 w 1077"/>
                  <a:gd name="T91" fmla="*/ 27 h 1339"/>
                  <a:gd name="T92" fmla="*/ 859 w 1077"/>
                  <a:gd name="T93" fmla="*/ 13 h 1339"/>
                  <a:gd name="T94" fmla="*/ 976 w 1077"/>
                  <a:gd name="T95" fmla="*/ 3 h 1339"/>
                  <a:gd name="T96" fmla="*/ 1049 w 1077"/>
                  <a:gd name="T97" fmla="*/ 0 h 1339"/>
                  <a:gd name="T98" fmla="*/ 1061 w 1077"/>
                  <a:gd name="T99" fmla="*/ 0 h 1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77" h="1339">
                    <a:moveTo>
                      <a:pt x="1061" y="0"/>
                    </a:moveTo>
                    <a:lnTo>
                      <a:pt x="1077" y="0"/>
                    </a:lnTo>
                    <a:lnTo>
                      <a:pt x="1057" y="3"/>
                    </a:lnTo>
                    <a:lnTo>
                      <a:pt x="1009" y="10"/>
                    </a:lnTo>
                    <a:lnTo>
                      <a:pt x="937" y="24"/>
                    </a:lnTo>
                    <a:lnTo>
                      <a:pt x="848" y="45"/>
                    </a:lnTo>
                    <a:lnTo>
                      <a:pt x="749" y="77"/>
                    </a:lnTo>
                    <a:lnTo>
                      <a:pt x="645" y="120"/>
                    </a:lnTo>
                    <a:lnTo>
                      <a:pt x="544" y="178"/>
                    </a:lnTo>
                    <a:lnTo>
                      <a:pt x="451" y="251"/>
                    </a:lnTo>
                    <a:lnTo>
                      <a:pt x="372" y="344"/>
                    </a:lnTo>
                    <a:lnTo>
                      <a:pt x="372" y="344"/>
                    </a:lnTo>
                    <a:lnTo>
                      <a:pt x="316" y="435"/>
                    </a:lnTo>
                    <a:lnTo>
                      <a:pt x="275" y="517"/>
                    </a:lnTo>
                    <a:lnTo>
                      <a:pt x="248" y="591"/>
                    </a:lnTo>
                    <a:lnTo>
                      <a:pt x="232" y="656"/>
                    </a:lnTo>
                    <a:lnTo>
                      <a:pt x="224" y="714"/>
                    </a:lnTo>
                    <a:lnTo>
                      <a:pt x="224" y="765"/>
                    </a:lnTo>
                    <a:lnTo>
                      <a:pt x="230" y="808"/>
                    </a:lnTo>
                    <a:lnTo>
                      <a:pt x="238" y="847"/>
                    </a:lnTo>
                    <a:lnTo>
                      <a:pt x="248" y="880"/>
                    </a:lnTo>
                    <a:lnTo>
                      <a:pt x="256" y="907"/>
                    </a:lnTo>
                    <a:lnTo>
                      <a:pt x="256" y="907"/>
                    </a:lnTo>
                    <a:lnTo>
                      <a:pt x="268" y="941"/>
                    </a:lnTo>
                    <a:lnTo>
                      <a:pt x="291" y="979"/>
                    </a:lnTo>
                    <a:lnTo>
                      <a:pt x="320" y="1023"/>
                    </a:lnTo>
                    <a:lnTo>
                      <a:pt x="355" y="1067"/>
                    </a:lnTo>
                    <a:lnTo>
                      <a:pt x="393" y="1112"/>
                    </a:lnTo>
                    <a:lnTo>
                      <a:pt x="435" y="1157"/>
                    </a:lnTo>
                    <a:lnTo>
                      <a:pt x="475" y="1197"/>
                    </a:lnTo>
                    <a:lnTo>
                      <a:pt x="516" y="1232"/>
                    </a:lnTo>
                    <a:lnTo>
                      <a:pt x="553" y="1261"/>
                    </a:lnTo>
                    <a:lnTo>
                      <a:pt x="585" y="1279"/>
                    </a:lnTo>
                    <a:lnTo>
                      <a:pt x="585" y="1279"/>
                    </a:lnTo>
                    <a:lnTo>
                      <a:pt x="584" y="1279"/>
                    </a:lnTo>
                    <a:lnTo>
                      <a:pt x="579" y="1279"/>
                    </a:lnTo>
                    <a:lnTo>
                      <a:pt x="571" y="1277"/>
                    </a:lnTo>
                    <a:lnTo>
                      <a:pt x="560" y="1277"/>
                    </a:lnTo>
                    <a:lnTo>
                      <a:pt x="547" y="1275"/>
                    </a:lnTo>
                    <a:lnTo>
                      <a:pt x="534" y="1275"/>
                    </a:lnTo>
                    <a:lnTo>
                      <a:pt x="520" y="1277"/>
                    </a:lnTo>
                    <a:lnTo>
                      <a:pt x="505" y="1279"/>
                    </a:lnTo>
                    <a:lnTo>
                      <a:pt x="491" y="1280"/>
                    </a:lnTo>
                    <a:lnTo>
                      <a:pt x="478" y="1285"/>
                    </a:lnTo>
                    <a:lnTo>
                      <a:pt x="478" y="1285"/>
                    </a:lnTo>
                    <a:lnTo>
                      <a:pt x="467" y="1290"/>
                    </a:lnTo>
                    <a:lnTo>
                      <a:pt x="456" y="1296"/>
                    </a:lnTo>
                    <a:lnTo>
                      <a:pt x="446" y="1303"/>
                    </a:lnTo>
                    <a:lnTo>
                      <a:pt x="436" y="1311"/>
                    </a:lnTo>
                    <a:lnTo>
                      <a:pt x="428" y="1317"/>
                    </a:lnTo>
                    <a:lnTo>
                      <a:pt x="422" y="1323"/>
                    </a:lnTo>
                    <a:lnTo>
                      <a:pt x="416" y="1330"/>
                    </a:lnTo>
                    <a:lnTo>
                      <a:pt x="412" y="1335"/>
                    </a:lnTo>
                    <a:lnTo>
                      <a:pt x="409" y="1338"/>
                    </a:lnTo>
                    <a:lnTo>
                      <a:pt x="409" y="1339"/>
                    </a:lnTo>
                    <a:lnTo>
                      <a:pt x="409" y="1339"/>
                    </a:lnTo>
                    <a:lnTo>
                      <a:pt x="398" y="1331"/>
                    </a:lnTo>
                    <a:lnTo>
                      <a:pt x="368" y="1311"/>
                    </a:lnTo>
                    <a:lnTo>
                      <a:pt x="324" y="1277"/>
                    </a:lnTo>
                    <a:lnTo>
                      <a:pt x="270" y="1232"/>
                    </a:lnTo>
                    <a:lnTo>
                      <a:pt x="211" y="1179"/>
                    </a:lnTo>
                    <a:lnTo>
                      <a:pt x="152" y="1119"/>
                    </a:lnTo>
                    <a:lnTo>
                      <a:pt x="97" y="1053"/>
                    </a:lnTo>
                    <a:lnTo>
                      <a:pt x="51" y="983"/>
                    </a:lnTo>
                    <a:lnTo>
                      <a:pt x="17" y="911"/>
                    </a:lnTo>
                    <a:lnTo>
                      <a:pt x="3" y="839"/>
                    </a:lnTo>
                    <a:lnTo>
                      <a:pt x="3" y="839"/>
                    </a:lnTo>
                    <a:lnTo>
                      <a:pt x="0" y="781"/>
                    </a:lnTo>
                    <a:lnTo>
                      <a:pt x="0" y="730"/>
                    </a:lnTo>
                    <a:lnTo>
                      <a:pt x="1" y="680"/>
                    </a:lnTo>
                    <a:lnTo>
                      <a:pt x="4" y="632"/>
                    </a:lnTo>
                    <a:lnTo>
                      <a:pt x="12" y="587"/>
                    </a:lnTo>
                    <a:lnTo>
                      <a:pt x="24" y="544"/>
                    </a:lnTo>
                    <a:lnTo>
                      <a:pt x="38" y="501"/>
                    </a:lnTo>
                    <a:lnTo>
                      <a:pt x="59" y="459"/>
                    </a:lnTo>
                    <a:lnTo>
                      <a:pt x="83" y="416"/>
                    </a:lnTo>
                    <a:lnTo>
                      <a:pt x="113" y="373"/>
                    </a:lnTo>
                    <a:lnTo>
                      <a:pt x="113" y="373"/>
                    </a:lnTo>
                    <a:lnTo>
                      <a:pt x="148" y="328"/>
                    </a:lnTo>
                    <a:lnTo>
                      <a:pt x="184" y="288"/>
                    </a:lnTo>
                    <a:lnTo>
                      <a:pt x="220" y="250"/>
                    </a:lnTo>
                    <a:lnTo>
                      <a:pt x="257" y="216"/>
                    </a:lnTo>
                    <a:lnTo>
                      <a:pt x="297" y="186"/>
                    </a:lnTo>
                    <a:lnTo>
                      <a:pt x="337" y="157"/>
                    </a:lnTo>
                    <a:lnTo>
                      <a:pt x="380" y="131"/>
                    </a:lnTo>
                    <a:lnTo>
                      <a:pt x="427" y="109"/>
                    </a:lnTo>
                    <a:lnTo>
                      <a:pt x="475" y="88"/>
                    </a:lnTo>
                    <a:lnTo>
                      <a:pt x="528" y="69"/>
                    </a:lnTo>
                    <a:lnTo>
                      <a:pt x="528" y="69"/>
                    </a:lnTo>
                    <a:lnTo>
                      <a:pt x="585" y="53"/>
                    </a:lnTo>
                    <a:lnTo>
                      <a:pt x="651" y="39"/>
                    </a:lnTo>
                    <a:lnTo>
                      <a:pt x="720" y="27"/>
                    </a:lnTo>
                    <a:lnTo>
                      <a:pt x="790" y="19"/>
                    </a:lnTo>
                    <a:lnTo>
                      <a:pt x="859" y="13"/>
                    </a:lnTo>
                    <a:lnTo>
                      <a:pt x="921" y="7"/>
                    </a:lnTo>
                    <a:lnTo>
                      <a:pt x="976" y="3"/>
                    </a:lnTo>
                    <a:lnTo>
                      <a:pt x="1019" y="2"/>
                    </a:lnTo>
                    <a:lnTo>
                      <a:pt x="1049" y="0"/>
                    </a:lnTo>
                    <a:lnTo>
                      <a:pt x="1061" y="0"/>
                    </a:lnTo>
                    <a:lnTo>
                      <a:pt x="106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622" name="Freeform 190"/>
              <p:cNvSpPr>
                <a:spLocks/>
              </p:cNvSpPr>
              <p:nvPr/>
            </p:nvSpPr>
            <p:spPr bwMode="auto">
              <a:xfrm>
                <a:off x="1613" y="1778"/>
                <a:ext cx="538" cy="669"/>
              </a:xfrm>
              <a:custGeom>
                <a:avLst/>
                <a:gdLst>
                  <a:gd name="T0" fmla="*/ 1077 w 1077"/>
                  <a:gd name="T1" fmla="*/ 0 h 1339"/>
                  <a:gd name="T2" fmla="*/ 1009 w 1077"/>
                  <a:gd name="T3" fmla="*/ 10 h 1339"/>
                  <a:gd name="T4" fmla="*/ 848 w 1077"/>
                  <a:gd name="T5" fmla="*/ 45 h 1339"/>
                  <a:gd name="T6" fmla="*/ 645 w 1077"/>
                  <a:gd name="T7" fmla="*/ 120 h 1339"/>
                  <a:gd name="T8" fmla="*/ 451 w 1077"/>
                  <a:gd name="T9" fmla="*/ 251 h 1339"/>
                  <a:gd name="T10" fmla="*/ 372 w 1077"/>
                  <a:gd name="T11" fmla="*/ 344 h 1339"/>
                  <a:gd name="T12" fmla="*/ 275 w 1077"/>
                  <a:gd name="T13" fmla="*/ 517 h 1339"/>
                  <a:gd name="T14" fmla="*/ 232 w 1077"/>
                  <a:gd name="T15" fmla="*/ 656 h 1339"/>
                  <a:gd name="T16" fmla="*/ 224 w 1077"/>
                  <a:gd name="T17" fmla="*/ 765 h 1339"/>
                  <a:gd name="T18" fmla="*/ 238 w 1077"/>
                  <a:gd name="T19" fmla="*/ 847 h 1339"/>
                  <a:gd name="T20" fmla="*/ 256 w 1077"/>
                  <a:gd name="T21" fmla="*/ 907 h 1339"/>
                  <a:gd name="T22" fmla="*/ 268 w 1077"/>
                  <a:gd name="T23" fmla="*/ 941 h 1339"/>
                  <a:gd name="T24" fmla="*/ 320 w 1077"/>
                  <a:gd name="T25" fmla="*/ 1023 h 1339"/>
                  <a:gd name="T26" fmla="*/ 393 w 1077"/>
                  <a:gd name="T27" fmla="*/ 1112 h 1339"/>
                  <a:gd name="T28" fmla="*/ 475 w 1077"/>
                  <a:gd name="T29" fmla="*/ 1197 h 1339"/>
                  <a:gd name="T30" fmla="*/ 553 w 1077"/>
                  <a:gd name="T31" fmla="*/ 1261 h 1339"/>
                  <a:gd name="T32" fmla="*/ 585 w 1077"/>
                  <a:gd name="T33" fmla="*/ 1279 h 1339"/>
                  <a:gd name="T34" fmla="*/ 579 w 1077"/>
                  <a:gd name="T35" fmla="*/ 1279 h 1339"/>
                  <a:gd name="T36" fmla="*/ 560 w 1077"/>
                  <a:gd name="T37" fmla="*/ 1277 h 1339"/>
                  <a:gd name="T38" fmla="*/ 534 w 1077"/>
                  <a:gd name="T39" fmla="*/ 1275 h 1339"/>
                  <a:gd name="T40" fmla="*/ 505 w 1077"/>
                  <a:gd name="T41" fmla="*/ 1279 h 1339"/>
                  <a:gd name="T42" fmla="*/ 478 w 1077"/>
                  <a:gd name="T43" fmla="*/ 1285 h 1339"/>
                  <a:gd name="T44" fmla="*/ 467 w 1077"/>
                  <a:gd name="T45" fmla="*/ 1290 h 1339"/>
                  <a:gd name="T46" fmla="*/ 446 w 1077"/>
                  <a:gd name="T47" fmla="*/ 1303 h 1339"/>
                  <a:gd name="T48" fmla="*/ 428 w 1077"/>
                  <a:gd name="T49" fmla="*/ 1317 h 1339"/>
                  <a:gd name="T50" fmla="*/ 416 w 1077"/>
                  <a:gd name="T51" fmla="*/ 1330 h 1339"/>
                  <a:gd name="T52" fmla="*/ 409 w 1077"/>
                  <a:gd name="T53" fmla="*/ 1338 h 1339"/>
                  <a:gd name="T54" fmla="*/ 409 w 1077"/>
                  <a:gd name="T55" fmla="*/ 1339 h 1339"/>
                  <a:gd name="T56" fmla="*/ 368 w 1077"/>
                  <a:gd name="T57" fmla="*/ 1311 h 1339"/>
                  <a:gd name="T58" fmla="*/ 270 w 1077"/>
                  <a:gd name="T59" fmla="*/ 1232 h 1339"/>
                  <a:gd name="T60" fmla="*/ 152 w 1077"/>
                  <a:gd name="T61" fmla="*/ 1119 h 1339"/>
                  <a:gd name="T62" fmla="*/ 51 w 1077"/>
                  <a:gd name="T63" fmla="*/ 983 h 1339"/>
                  <a:gd name="T64" fmla="*/ 3 w 1077"/>
                  <a:gd name="T65" fmla="*/ 839 h 1339"/>
                  <a:gd name="T66" fmla="*/ 0 w 1077"/>
                  <a:gd name="T67" fmla="*/ 781 h 1339"/>
                  <a:gd name="T68" fmla="*/ 1 w 1077"/>
                  <a:gd name="T69" fmla="*/ 680 h 1339"/>
                  <a:gd name="T70" fmla="*/ 12 w 1077"/>
                  <a:gd name="T71" fmla="*/ 587 h 1339"/>
                  <a:gd name="T72" fmla="*/ 38 w 1077"/>
                  <a:gd name="T73" fmla="*/ 501 h 1339"/>
                  <a:gd name="T74" fmla="*/ 83 w 1077"/>
                  <a:gd name="T75" fmla="*/ 416 h 1339"/>
                  <a:gd name="T76" fmla="*/ 113 w 1077"/>
                  <a:gd name="T77" fmla="*/ 373 h 1339"/>
                  <a:gd name="T78" fmla="*/ 184 w 1077"/>
                  <a:gd name="T79" fmla="*/ 288 h 1339"/>
                  <a:gd name="T80" fmla="*/ 257 w 1077"/>
                  <a:gd name="T81" fmla="*/ 216 h 1339"/>
                  <a:gd name="T82" fmla="*/ 337 w 1077"/>
                  <a:gd name="T83" fmla="*/ 157 h 1339"/>
                  <a:gd name="T84" fmla="*/ 427 w 1077"/>
                  <a:gd name="T85" fmla="*/ 109 h 1339"/>
                  <a:gd name="T86" fmla="*/ 528 w 1077"/>
                  <a:gd name="T87" fmla="*/ 69 h 1339"/>
                  <a:gd name="T88" fmla="*/ 585 w 1077"/>
                  <a:gd name="T89" fmla="*/ 53 h 1339"/>
                  <a:gd name="T90" fmla="*/ 720 w 1077"/>
                  <a:gd name="T91" fmla="*/ 27 h 1339"/>
                  <a:gd name="T92" fmla="*/ 859 w 1077"/>
                  <a:gd name="T93" fmla="*/ 13 h 1339"/>
                  <a:gd name="T94" fmla="*/ 976 w 1077"/>
                  <a:gd name="T95" fmla="*/ 3 h 1339"/>
                  <a:gd name="T96" fmla="*/ 1049 w 1077"/>
                  <a:gd name="T97" fmla="*/ 0 h 1339"/>
                  <a:gd name="T98" fmla="*/ 1061 w 1077"/>
                  <a:gd name="T99" fmla="*/ 0 h 1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77" h="1339">
                    <a:moveTo>
                      <a:pt x="1061" y="0"/>
                    </a:moveTo>
                    <a:lnTo>
                      <a:pt x="1077" y="0"/>
                    </a:lnTo>
                    <a:lnTo>
                      <a:pt x="1057" y="3"/>
                    </a:lnTo>
                    <a:lnTo>
                      <a:pt x="1009" y="10"/>
                    </a:lnTo>
                    <a:lnTo>
                      <a:pt x="937" y="24"/>
                    </a:lnTo>
                    <a:lnTo>
                      <a:pt x="848" y="45"/>
                    </a:lnTo>
                    <a:lnTo>
                      <a:pt x="749" y="77"/>
                    </a:lnTo>
                    <a:lnTo>
                      <a:pt x="645" y="120"/>
                    </a:lnTo>
                    <a:lnTo>
                      <a:pt x="544" y="178"/>
                    </a:lnTo>
                    <a:lnTo>
                      <a:pt x="451" y="251"/>
                    </a:lnTo>
                    <a:lnTo>
                      <a:pt x="372" y="344"/>
                    </a:lnTo>
                    <a:lnTo>
                      <a:pt x="372" y="344"/>
                    </a:lnTo>
                    <a:lnTo>
                      <a:pt x="316" y="435"/>
                    </a:lnTo>
                    <a:lnTo>
                      <a:pt x="275" y="517"/>
                    </a:lnTo>
                    <a:lnTo>
                      <a:pt x="248" y="591"/>
                    </a:lnTo>
                    <a:lnTo>
                      <a:pt x="232" y="656"/>
                    </a:lnTo>
                    <a:lnTo>
                      <a:pt x="224" y="714"/>
                    </a:lnTo>
                    <a:lnTo>
                      <a:pt x="224" y="765"/>
                    </a:lnTo>
                    <a:lnTo>
                      <a:pt x="230" y="808"/>
                    </a:lnTo>
                    <a:lnTo>
                      <a:pt x="238" y="847"/>
                    </a:lnTo>
                    <a:lnTo>
                      <a:pt x="248" y="880"/>
                    </a:lnTo>
                    <a:lnTo>
                      <a:pt x="256" y="907"/>
                    </a:lnTo>
                    <a:lnTo>
                      <a:pt x="256" y="907"/>
                    </a:lnTo>
                    <a:lnTo>
                      <a:pt x="268" y="941"/>
                    </a:lnTo>
                    <a:lnTo>
                      <a:pt x="291" y="979"/>
                    </a:lnTo>
                    <a:lnTo>
                      <a:pt x="320" y="1023"/>
                    </a:lnTo>
                    <a:lnTo>
                      <a:pt x="355" y="1067"/>
                    </a:lnTo>
                    <a:lnTo>
                      <a:pt x="393" y="1112"/>
                    </a:lnTo>
                    <a:lnTo>
                      <a:pt x="435" y="1157"/>
                    </a:lnTo>
                    <a:lnTo>
                      <a:pt x="475" y="1197"/>
                    </a:lnTo>
                    <a:lnTo>
                      <a:pt x="516" y="1232"/>
                    </a:lnTo>
                    <a:lnTo>
                      <a:pt x="553" y="1261"/>
                    </a:lnTo>
                    <a:lnTo>
                      <a:pt x="585" y="1279"/>
                    </a:lnTo>
                    <a:lnTo>
                      <a:pt x="585" y="1279"/>
                    </a:lnTo>
                    <a:lnTo>
                      <a:pt x="584" y="1279"/>
                    </a:lnTo>
                    <a:lnTo>
                      <a:pt x="579" y="1279"/>
                    </a:lnTo>
                    <a:lnTo>
                      <a:pt x="571" y="1277"/>
                    </a:lnTo>
                    <a:lnTo>
                      <a:pt x="560" y="1277"/>
                    </a:lnTo>
                    <a:lnTo>
                      <a:pt x="547" y="1275"/>
                    </a:lnTo>
                    <a:lnTo>
                      <a:pt x="534" y="1275"/>
                    </a:lnTo>
                    <a:lnTo>
                      <a:pt x="520" y="1277"/>
                    </a:lnTo>
                    <a:lnTo>
                      <a:pt x="505" y="1279"/>
                    </a:lnTo>
                    <a:lnTo>
                      <a:pt x="491" y="1280"/>
                    </a:lnTo>
                    <a:lnTo>
                      <a:pt x="478" y="1285"/>
                    </a:lnTo>
                    <a:lnTo>
                      <a:pt x="478" y="1285"/>
                    </a:lnTo>
                    <a:lnTo>
                      <a:pt x="467" y="1290"/>
                    </a:lnTo>
                    <a:lnTo>
                      <a:pt x="456" y="1296"/>
                    </a:lnTo>
                    <a:lnTo>
                      <a:pt x="446" y="1303"/>
                    </a:lnTo>
                    <a:lnTo>
                      <a:pt x="436" y="1311"/>
                    </a:lnTo>
                    <a:lnTo>
                      <a:pt x="428" y="1317"/>
                    </a:lnTo>
                    <a:lnTo>
                      <a:pt x="422" y="1323"/>
                    </a:lnTo>
                    <a:lnTo>
                      <a:pt x="416" y="1330"/>
                    </a:lnTo>
                    <a:lnTo>
                      <a:pt x="412" y="1335"/>
                    </a:lnTo>
                    <a:lnTo>
                      <a:pt x="409" y="1338"/>
                    </a:lnTo>
                    <a:lnTo>
                      <a:pt x="409" y="1339"/>
                    </a:lnTo>
                    <a:lnTo>
                      <a:pt x="409" y="1339"/>
                    </a:lnTo>
                    <a:lnTo>
                      <a:pt x="398" y="1331"/>
                    </a:lnTo>
                    <a:lnTo>
                      <a:pt x="368" y="1311"/>
                    </a:lnTo>
                    <a:lnTo>
                      <a:pt x="324" y="1277"/>
                    </a:lnTo>
                    <a:lnTo>
                      <a:pt x="270" y="1232"/>
                    </a:lnTo>
                    <a:lnTo>
                      <a:pt x="211" y="1179"/>
                    </a:lnTo>
                    <a:lnTo>
                      <a:pt x="152" y="1119"/>
                    </a:lnTo>
                    <a:lnTo>
                      <a:pt x="97" y="1053"/>
                    </a:lnTo>
                    <a:lnTo>
                      <a:pt x="51" y="983"/>
                    </a:lnTo>
                    <a:lnTo>
                      <a:pt x="17" y="911"/>
                    </a:lnTo>
                    <a:lnTo>
                      <a:pt x="3" y="839"/>
                    </a:lnTo>
                    <a:lnTo>
                      <a:pt x="3" y="839"/>
                    </a:lnTo>
                    <a:lnTo>
                      <a:pt x="0" y="781"/>
                    </a:lnTo>
                    <a:lnTo>
                      <a:pt x="0" y="730"/>
                    </a:lnTo>
                    <a:lnTo>
                      <a:pt x="1" y="680"/>
                    </a:lnTo>
                    <a:lnTo>
                      <a:pt x="4" y="632"/>
                    </a:lnTo>
                    <a:lnTo>
                      <a:pt x="12" y="587"/>
                    </a:lnTo>
                    <a:lnTo>
                      <a:pt x="24" y="544"/>
                    </a:lnTo>
                    <a:lnTo>
                      <a:pt x="38" y="501"/>
                    </a:lnTo>
                    <a:lnTo>
                      <a:pt x="59" y="459"/>
                    </a:lnTo>
                    <a:lnTo>
                      <a:pt x="83" y="416"/>
                    </a:lnTo>
                    <a:lnTo>
                      <a:pt x="113" y="373"/>
                    </a:lnTo>
                    <a:lnTo>
                      <a:pt x="113" y="373"/>
                    </a:lnTo>
                    <a:lnTo>
                      <a:pt x="148" y="328"/>
                    </a:lnTo>
                    <a:lnTo>
                      <a:pt x="184" y="288"/>
                    </a:lnTo>
                    <a:lnTo>
                      <a:pt x="220" y="250"/>
                    </a:lnTo>
                    <a:lnTo>
                      <a:pt x="257" y="216"/>
                    </a:lnTo>
                    <a:lnTo>
                      <a:pt x="297" y="186"/>
                    </a:lnTo>
                    <a:lnTo>
                      <a:pt x="337" y="157"/>
                    </a:lnTo>
                    <a:lnTo>
                      <a:pt x="380" y="131"/>
                    </a:lnTo>
                    <a:lnTo>
                      <a:pt x="427" y="109"/>
                    </a:lnTo>
                    <a:lnTo>
                      <a:pt x="475" y="88"/>
                    </a:lnTo>
                    <a:lnTo>
                      <a:pt x="528" y="69"/>
                    </a:lnTo>
                    <a:lnTo>
                      <a:pt x="528" y="69"/>
                    </a:lnTo>
                    <a:lnTo>
                      <a:pt x="585" y="53"/>
                    </a:lnTo>
                    <a:lnTo>
                      <a:pt x="651" y="39"/>
                    </a:lnTo>
                    <a:lnTo>
                      <a:pt x="720" y="27"/>
                    </a:lnTo>
                    <a:lnTo>
                      <a:pt x="790" y="19"/>
                    </a:lnTo>
                    <a:lnTo>
                      <a:pt x="859" y="13"/>
                    </a:lnTo>
                    <a:lnTo>
                      <a:pt x="921" y="7"/>
                    </a:lnTo>
                    <a:lnTo>
                      <a:pt x="976" y="3"/>
                    </a:lnTo>
                    <a:lnTo>
                      <a:pt x="1019" y="2"/>
                    </a:lnTo>
                    <a:lnTo>
                      <a:pt x="1049" y="0"/>
                    </a:lnTo>
                    <a:lnTo>
                      <a:pt x="1061" y="0"/>
                    </a:lnTo>
                    <a:lnTo>
                      <a:pt x="1061"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623" name="Freeform 191"/>
              <p:cNvSpPr>
                <a:spLocks/>
              </p:cNvSpPr>
              <p:nvPr/>
            </p:nvSpPr>
            <p:spPr bwMode="auto">
              <a:xfrm>
                <a:off x="1931" y="1786"/>
                <a:ext cx="432" cy="667"/>
              </a:xfrm>
              <a:custGeom>
                <a:avLst/>
                <a:gdLst>
                  <a:gd name="T0" fmla="*/ 465 w 862"/>
                  <a:gd name="T1" fmla="*/ 16 h 1335"/>
                  <a:gd name="T2" fmla="*/ 379 w 862"/>
                  <a:gd name="T3" fmla="*/ 64 h 1335"/>
                  <a:gd name="T4" fmla="*/ 280 w 862"/>
                  <a:gd name="T5" fmla="*/ 138 h 1335"/>
                  <a:gd name="T6" fmla="*/ 185 w 862"/>
                  <a:gd name="T7" fmla="*/ 235 h 1335"/>
                  <a:gd name="T8" fmla="*/ 107 w 862"/>
                  <a:gd name="T9" fmla="*/ 347 h 1335"/>
                  <a:gd name="T10" fmla="*/ 80 w 862"/>
                  <a:gd name="T11" fmla="*/ 408 h 1335"/>
                  <a:gd name="T12" fmla="*/ 38 w 862"/>
                  <a:gd name="T13" fmla="*/ 555 h 1335"/>
                  <a:gd name="T14" fmla="*/ 6 w 862"/>
                  <a:gd name="T15" fmla="*/ 736 h 1335"/>
                  <a:gd name="T16" fmla="*/ 0 w 862"/>
                  <a:gd name="T17" fmla="*/ 931 h 1335"/>
                  <a:gd name="T18" fmla="*/ 28 w 862"/>
                  <a:gd name="T19" fmla="*/ 1122 h 1335"/>
                  <a:gd name="T20" fmla="*/ 105 w 862"/>
                  <a:gd name="T21" fmla="*/ 1285 h 1335"/>
                  <a:gd name="T22" fmla="*/ 454 w 862"/>
                  <a:gd name="T23" fmla="*/ 1335 h 1335"/>
                  <a:gd name="T24" fmla="*/ 441 w 862"/>
                  <a:gd name="T25" fmla="*/ 1306 h 1335"/>
                  <a:gd name="T26" fmla="*/ 414 w 862"/>
                  <a:gd name="T27" fmla="*/ 1232 h 1335"/>
                  <a:gd name="T28" fmla="*/ 382 w 862"/>
                  <a:gd name="T29" fmla="*/ 1128 h 1335"/>
                  <a:gd name="T30" fmla="*/ 356 w 862"/>
                  <a:gd name="T31" fmla="*/ 1011 h 1335"/>
                  <a:gd name="T32" fmla="*/ 348 w 862"/>
                  <a:gd name="T33" fmla="*/ 896 h 1335"/>
                  <a:gd name="T34" fmla="*/ 352 w 862"/>
                  <a:gd name="T35" fmla="*/ 842 h 1335"/>
                  <a:gd name="T36" fmla="*/ 361 w 862"/>
                  <a:gd name="T37" fmla="*/ 725 h 1335"/>
                  <a:gd name="T38" fmla="*/ 377 w 862"/>
                  <a:gd name="T39" fmla="*/ 605 h 1335"/>
                  <a:gd name="T40" fmla="*/ 404 w 862"/>
                  <a:gd name="T41" fmla="*/ 488 h 1335"/>
                  <a:gd name="T42" fmla="*/ 452 w 862"/>
                  <a:gd name="T43" fmla="*/ 379 h 1335"/>
                  <a:gd name="T44" fmla="*/ 483 w 862"/>
                  <a:gd name="T45" fmla="*/ 328 h 1335"/>
                  <a:gd name="T46" fmla="*/ 553 w 862"/>
                  <a:gd name="T47" fmla="*/ 234 h 1335"/>
                  <a:gd name="T48" fmla="*/ 627 w 862"/>
                  <a:gd name="T49" fmla="*/ 149 h 1335"/>
                  <a:gd name="T50" fmla="*/ 702 w 862"/>
                  <a:gd name="T51" fmla="*/ 80 h 1335"/>
                  <a:gd name="T52" fmla="*/ 781 w 862"/>
                  <a:gd name="T53" fmla="*/ 34 h 1335"/>
                  <a:gd name="T54" fmla="*/ 862 w 862"/>
                  <a:gd name="T55" fmla="*/ 19 h 1335"/>
                  <a:gd name="T56" fmla="*/ 862 w 862"/>
                  <a:gd name="T57" fmla="*/ 19 h 1335"/>
                  <a:gd name="T58" fmla="*/ 862 w 862"/>
                  <a:gd name="T59" fmla="*/ 15 h 1335"/>
                  <a:gd name="T60" fmla="*/ 859 w 862"/>
                  <a:gd name="T61" fmla="*/ 10 h 1335"/>
                  <a:gd name="T62" fmla="*/ 853 w 862"/>
                  <a:gd name="T63" fmla="*/ 3 h 1335"/>
                  <a:gd name="T64" fmla="*/ 840 w 862"/>
                  <a:gd name="T65" fmla="*/ 0 h 1335"/>
                  <a:gd name="T66" fmla="*/ 832 w 862"/>
                  <a:gd name="T67" fmla="*/ 0 h 1335"/>
                  <a:gd name="T68" fmla="*/ 787 w 862"/>
                  <a:gd name="T69" fmla="*/ 0 h 1335"/>
                  <a:gd name="T70" fmla="*/ 702 w 862"/>
                  <a:gd name="T71" fmla="*/ 2 h 1335"/>
                  <a:gd name="T72" fmla="*/ 608 w 862"/>
                  <a:gd name="T73" fmla="*/ 3 h 1335"/>
                  <a:gd name="T74" fmla="*/ 531 w 862"/>
                  <a:gd name="T75" fmla="*/ 3 h 1335"/>
                  <a:gd name="T76" fmla="*/ 499 w 862"/>
                  <a:gd name="T77" fmla="*/ 5 h 1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62" h="1335">
                    <a:moveTo>
                      <a:pt x="499" y="5"/>
                    </a:moveTo>
                    <a:lnTo>
                      <a:pt x="465" y="16"/>
                    </a:lnTo>
                    <a:lnTo>
                      <a:pt x="424" y="37"/>
                    </a:lnTo>
                    <a:lnTo>
                      <a:pt x="379" y="64"/>
                    </a:lnTo>
                    <a:lnTo>
                      <a:pt x="329" y="98"/>
                    </a:lnTo>
                    <a:lnTo>
                      <a:pt x="280" y="138"/>
                    </a:lnTo>
                    <a:lnTo>
                      <a:pt x="232" y="184"/>
                    </a:lnTo>
                    <a:lnTo>
                      <a:pt x="185" y="235"/>
                    </a:lnTo>
                    <a:lnTo>
                      <a:pt x="144" y="290"/>
                    </a:lnTo>
                    <a:lnTo>
                      <a:pt x="107" y="347"/>
                    </a:lnTo>
                    <a:lnTo>
                      <a:pt x="80" y="408"/>
                    </a:lnTo>
                    <a:lnTo>
                      <a:pt x="80" y="408"/>
                    </a:lnTo>
                    <a:lnTo>
                      <a:pt x="59" y="475"/>
                    </a:lnTo>
                    <a:lnTo>
                      <a:pt x="38" y="555"/>
                    </a:lnTo>
                    <a:lnTo>
                      <a:pt x="20" y="642"/>
                    </a:lnTo>
                    <a:lnTo>
                      <a:pt x="6" y="736"/>
                    </a:lnTo>
                    <a:lnTo>
                      <a:pt x="0" y="834"/>
                    </a:lnTo>
                    <a:lnTo>
                      <a:pt x="0" y="931"/>
                    </a:lnTo>
                    <a:lnTo>
                      <a:pt x="9" y="1029"/>
                    </a:lnTo>
                    <a:lnTo>
                      <a:pt x="28" y="1122"/>
                    </a:lnTo>
                    <a:lnTo>
                      <a:pt x="60" y="1208"/>
                    </a:lnTo>
                    <a:lnTo>
                      <a:pt x="105" y="1285"/>
                    </a:lnTo>
                    <a:lnTo>
                      <a:pt x="454" y="1335"/>
                    </a:lnTo>
                    <a:lnTo>
                      <a:pt x="454" y="1335"/>
                    </a:lnTo>
                    <a:lnTo>
                      <a:pt x="451" y="1327"/>
                    </a:lnTo>
                    <a:lnTo>
                      <a:pt x="441" y="1306"/>
                    </a:lnTo>
                    <a:lnTo>
                      <a:pt x="430" y="1274"/>
                    </a:lnTo>
                    <a:lnTo>
                      <a:pt x="414" y="1232"/>
                    </a:lnTo>
                    <a:lnTo>
                      <a:pt x="398" y="1183"/>
                    </a:lnTo>
                    <a:lnTo>
                      <a:pt x="382" y="1128"/>
                    </a:lnTo>
                    <a:lnTo>
                      <a:pt x="368" y="1071"/>
                    </a:lnTo>
                    <a:lnTo>
                      <a:pt x="356" y="1011"/>
                    </a:lnTo>
                    <a:lnTo>
                      <a:pt x="350" y="952"/>
                    </a:lnTo>
                    <a:lnTo>
                      <a:pt x="348" y="896"/>
                    </a:lnTo>
                    <a:lnTo>
                      <a:pt x="348" y="896"/>
                    </a:lnTo>
                    <a:lnTo>
                      <a:pt x="352" y="842"/>
                    </a:lnTo>
                    <a:lnTo>
                      <a:pt x="356" y="784"/>
                    </a:lnTo>
                    <a:lnTo>
                      <a:pt x="361" y="725"/>
                    </a:lnTo>
                    <a:lnTo>
                      <a:pt x="368" y="666"/>
                    </a:lnTo>
                    <a:lnTo>
                      <a:pt x="377" y="605"/>
                    </a:lnTo>
                    <a:lnTo>
                      <a:pt x="388" y="546"/>
                    </a:lnTo>
                    <a:lnTo>
                      <a:pt x="404" y="488"/>
                    </a:lnTo>
                    <a:lnTo>
                      <a:pt x="425" y="432"/>
                    </a:lnTo>
                    <a:lnTo>
                      <a:pt x="452" y="379"/>
                    </a:lnTo>
                    <a:lnTo>
                      <a:pt x="483" y="328"/>
                    </a:lnTo>
                    <a:lnTo>
                      <a:pt x="483" y="328"/>
                    </a:lnTo>
                    <a:lnTo>
                      <a:pt x="518" y="280"/>
                    </a:lnTo>
                    <a:lnTo>
                      <a:pt x="553" y="234"/>
                    </a:lnTo>
                    <a:lnTo>
                      <a:pt x="590" y="191"/>
                    </a:lnTo>
                    <a:lnTo>
                      <a:pt x="627" y="149"/>
                    </a:lnTo>
                    <a:lnTo>
                      <a:pt x="664" y="112"/>
                    </a:lnTo>
                    <a:lnTo>
                      <a:pt x="702" y="80"/>
                    </a:lnTo>
                    <a:lnTo>
                      <a:pt x="741" y="55"/>
                    </a:lnTo>
                    <a:lnTo>
                      <a:pt x="781" y="34"/>
                    </a:lnTo>
                    <a:lnTo>
                      <a:pt x="821" y="23"/>
                    </a:lnTo>
                    <a:lnTo>
                      <a:pt x="862" y="19"/>
                    </a:lnTo>
                    <a:lnTo>
                      <a:pt x="862" y="19"/>
                    </a:lnTo>
                    <a:lnTo>
                      <a:pt x="862" y="19"/>
                    </a:lnTo>
                    <a:lnTo>
                      <a:pt x="862" y="18"/>
                    </a:lnTo>
                    <a:lnTo>
                      <a:pt x="862" y="15"/>
                    </a:lnTo>
                    <a:lnTo>
                      <a:pt x="861" y="13"/>
                    </a:lnTo>
                    <a:lnTo>
                      <a:pt x="859" y="10"/>
                    </a:lnTo>
                    <a:lnTo>
                      <a:pt x="856" y="7"/>
                    </a:lnTo>
                    <a:lnTo>
                      <a:pt x="853" y="3"/>
                    </a:lnTo>
                    <a:lnTo>
                      <a:pt x="846" y="2"/>
                    </a:lnTo>
                    <a:lnTo>
                      <a:pt x="840" y="0"/>
                    </a:lnTo>
                    <a:lnTo>
                      <a:pt x="832" y="0"/>
                    </a:lnTo>
                    <a:lnTo>
                      <a:pt x="832" y="0"/>
                    </a:lnTo>
                    <a:lnTo>
                      <a:pt x="816" y="0"/>
                    </a:lnTo>
                    <a:lnTo>
                      <a:pt x="787" y="0"/>
                    </a:lnTo>
                    <a:lnTo>
                      <a:pt x="747" y="0"/>
                    </a:lnTo>
                    <a:lnTo>
                      <a:pt x="702" y="2"/>
                    </a:lnTo>
                    <a:lnTo>
                      <a:pt x="654" y="2"/>
                    </a:lnTo>
                    <a:lnTo>
                      <a:pt x="608" y="3"/>
                    </a:lnTo>
                    <a:lnTo>
                      <a:pt x="564" y="3"/>
                    </a:lnTo>
                    <a:lnTo>
                      <a:pt x="531" y="3"/>
                    </a:lnTo>
                    <a:lnTo>
                      <a:pt x="507" y="5"/>
                    </a:lnTo>
                    <a:lnTo>
                      <a:pt x="499" y="5"/>
                    </a:lnTo>
                    <a:lnTo>
                      <a:pt x="499"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624" name="Freeform 192"/>
              <p:cNvSpPr>
                <a:spLocks/>
              </p:cNvSpPr>
              <p:nvPr/>
            </p:nvSpPr>
            <p:spPr bwMode="auto">
              <a:xfrm>
                <a:off x="1931" y="1786"/>
                <a:ext cx="432" cy="667"/>
              </a:xfrm>
              <a:custGeom>
                <a:avLst/>
                <a:gdLst>
                  <a:gd name="T0" fmla="*/ 465 w 862"/>
                  <a:gd name="T1" fmla="*/ 16 h 1335"/>
                  <a:gd name="T2" fmla="*/ 379 w 862"/>
                  <a:gd name="T3" fmla="*/ 64 h 1335"/>
                  <a:gd name="T4" fmla="*/ 280 w 862"/>
                  <a:gd name="T5" fmla="*/ 138 h 1335"/>
                  <a:gd name="T6" fmla="*/ 185 w 862"/>
                  <a:gd name="T7" fmla="*/ 235 h 1335"/>
                  <a:gd name="T8" fmla="*/ 107 w 862"/>
                  <a:gd name="T9" fmla="*/ 347 h 1335"/>
                  <a:gd name="T10" fmla="*/ 80 w 862"/>
                  <a:gd name="T11" fmla="*/ 408 h 1335"/>
                  <a:gd name="T12" fmla="*/ 38 w 862"/>
                  <a:gd name="T13" fmla="*/ 555 h 1335"/>
                  <a:gd name="T14" fmla="*/ 6 w 862"/>
                  <a:gd name="T15" fmla="*/ 736 h 1335"/>
                  <a:gd name="T16" fmla="*/ 0 w 862"/>
                  <a:gd name="T17" fmla="*/ 931 h 1335"/>
                  <a:gd name="T18" fmla="*/ 28 w 862"/>
                  <a:gd name="T19" fmla="*/ 1122 h 1335"/>
                  <a:gd name="T20" fmla="*/ 105 w 862"/>
                  <a:gd name="T21" fmla="*/ 1285 h 1335"/>
                  <a:gd name="T22" fmla="*/ 454 w 862"/>
                  <a:gd name="T23" fmla="*/ 1335 h 1335"/>
                  <a:gd name="T24" fmla="*/ 441 w 862"/>
                  <a:gd name="T25" fmla="*/ 1306 h 1335"/>
                  <a:gd name="T26" fmla="*/ 414 w 862"/>
                  <a:gd name="T27" fmla="*/ 1232 h 1335"/>
                  <a:gd name="T28" fmla="*/ 382 w 862"/>
                  <a:gd name="T29" fmla="*/ 1128 h 1335"/>
                  <a:gd name="T30" fmla="*/ 356 w 862"/>
                  <a:gd name="T31" fmla="*/ 1011 h 1335"/>
                  <a:gd name="T32" fmla="*/ 348 w 862"/>
                  <a:gd name="T33" fmla="*/ 896 h 1335"/>
                  <a:gd name="T34" fmla="*/ 352 w 862"/>
                  <a:gd name="T35" fmla="*/ 842 h 1335"/>
                  <a:gd name="T36" fmla="*/ 361 w 862"/>
                  <a:gd name="T37" fmla="*/ 725 h 1335"/>
                  <a:gd name="T38" fmla="*/ 377 w 862"/>
                  <a:gd name="T39" fmla="*/ 605 h 1335"/>
                  <a:gd name="T40" fmla="*/ 404 w 862"/>
                  <a:gd name="T41" fmla="*/ 488 h 1335"/>
                  <a:gd name="T42" fmla="*/ 452 w 862"/>
                  <a:gd name="T43" fmla="*/ 379 h 1335"/>
                  <a:gd name="T44" fmla="*/ 483 w 862"/>
                  <a:gd name="T45" fmla="*/ 328 h 1335"/>
                  <a:gd name="T46" fmla="*/ 553 w 862"/>
                  <a:gd name="T47" fmla="*/ 234 h 1335"/>
                  <a:gd name="T48" fmla="*/ 627 w 862"/>
                  <a:gd name="T49" fmla="*/ 149 h 1335"/>
                  <a:gd name="T50" fmla="*/ 702 w 862"/>
                  <a:gd name="T51" fmla="*/ 80 h 1335"/>
                  <a:gd name="T52" fmla="*/ 781 w 862"/>
                  <a:gd name="T53" fmla="*/ 34 h 1335"/>
                  <a:gd name="T54" fmla="*/ 862 w 862"/>
                  <a:gd name="T55" fmla="*/ 19 h 1335"/>
                  <a:gd name="T56" fmla="*/ 862 w 862"/>
                  <a:gd name="T57" fmla="*/ 19 h 1335"/>
                  <a:gd name="T58" fmla="*/ 862 w 862"/>
                  <a:gd name="T59" fmla="*/ 15 h 1335"/>
                  <a:gd name="T60" fmla="*/ 859 w 862"/>
                  <a:gd name="T61" fmla="*/ 10 h 1335"/>
                  <a:gd name="T62" fmla="*/ 853 w 862"/>
                  <a:gd name="T63" fmla="*/ 3 h 1335"/>
                  <a:gd name="T64" fmla="*/ 840 w 862"/>
                  <a:gd name="T65" fmla="*/ 0 h 1335"/>
                  <a:gd name="T66" fmla="*/ 832 w 862"/>
                  <a:gd name="T67" fmla="*/ 0 h 1335"/>
                  <a:gd name="T68" fmla="*/ 787 w 862"/>
                  <a:gd name="T69" fmla="*/ 0 h 1335"/>
                  <a:gd name="T70" fmla="*/ 702 w 862"/>
                  <a:gd name="T71" fmla="*/ 2 h 1335"/>
                  <a:gd name="T72" fmla="*/ 608 w 862"/>
                  <a:gd name="T73" fmla="*/ 3 h 1335"/>
                  <a:gd name="T74" fmla="*/ 531 w 862"/>
                  <a:gd name="T75" fmla="*/ 3 h 1335"/>
                  <a:gd name="T76" fmla="*/ 499 w 862"/>
                  <a:gd name="T77" fmla="*/ 5 h 1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62" h="1335">
                    <a:moveTo>
                      <a:pt x="499" y="5"/>
                    </a:moveTo>
                    <a:lnTo>
                      <a:pt x="465" y="16"/>
                    </a:lnTo>
                    <a:lnTo>
                      <a:pt x="424" y="37"/>
                    </a:lnTo>
                    <a:lnTo>
                      <a:pt x="379" y="64"/>
                    </a:lnTo>
                    <a:lnTo>
                      <a:pt x="329" y="98"/>
                    </a:lnTo>
                    <a:lnTo>
                      <a:pt x="280" y="138"/>
                    </a:lnTo>
                    <a:lnTo>
                      <a:pt x="232" y="184"/>
                    </a:lnTo>
                    <a:lnTo>
                      <a:pt x="185" y="235"/>
                    </a:lnTo>
                    <a:lnTo>
                      <a:pt x="144" y="290"/>
                    </a:lnTo>
                    <a:lnTo>
                      <a:pt x="107" y="347"/>
                    </a:lnTo>
                    <a:lnTo>
                      <a:pt x="80" y="408"/>
                    </a:lnTo>
                    <a:lnTo>
                      <a:pt x="80" y="408"/>
                    </a:lnTo>
                    <a:lnTo>
                      <a:pt x="59" y="475"/>
                    </a:lnTo>
                    <a:lnTo>
                      <a:pt x="38" y="555"/>
                    </a:lnTo>
                    <a:lnTo>
                      <a:pt x="20" y="642"/>
                    </a:lnTo>
                    <a:lnTo>
                      <a:pt x="6" y="736"/>
                    </a:lnTo>
                    <a:lnTo>
                      <a:pt x="0" y="834"/>
                    </a:lnTo>
                    <a:lnTo>
                      <a:pt x="0" y="931"/>
                    </a:lnTo>
                    <a:lnTo>
                      <a:pt x="9" y="1029"/>
                    </a:lnTo>
                    <a:lnTo>
                      <a:pt x="28" y="1122"/>
                    </a:lnTo>
                    <a:lnTo>
                      <a:pt x="60" y="1208"/>
                    </a:lnTo>
                    <a:lnTo>
                      <a:pt x="105" y="1285"/>
                    </a:lnTo>
                    <a:lnTo>
                      <a:pt x="454" y="1335"/>
                    </a:lnTo>
                    <a:lnTo>
                      <a:pt x="454" y="1335"/>
                    </a:lnTo>
                    <a:lnTo>
                      <a:pt x="451" y="1327"/>
                    </a:lnTo>
                    <a:lnTo>
                      <a:pt x="441" y="1306"/>
                    </a:lnTo>
                    <a:lnTo>
                      <a:pt x="430" y="1274"/>
                    </a:lnTo>
                    <a:lnTo>
                      <a:pt x="414" y="1232"/>
                    </a:lnTo>
                    <a:lnTo>
                      <a:pt x="398" y="1183"/>
                    </a:lnTo>
                    <a:lnTo>
                      <a:pt x="382" y="1128"/>
                    </a:lnTo>
                    <a:lnTo>
                      <a:pt x="368" y="1071"/>
                    </a:lnTo>
                    <a:lnTo>
                      <a:pt x="356" y="1011"/>
                    </a:lnTo>
                    <a:lnTo>
                      <a:pt x="350" y="952"/>
                    </a:lnTo>
                    <a:lnTo>
                      <a:pt x="348" y="896"/>
                    </a:lnTo>
                    <a:lnTo>
                      <a:pt x="348" y="896"/>
                    </a:lnTo>
                    <a:lnTo>
                      <a:pt x="352" y="842"/>
                    </a:lnTo>
                    <a:lnTo>
                      <a:pt x="356" y="784"/>
                    </a:lnTo>
                    <a:lnTo>
                      <a:pt x="361" y="725"/>
                    </a:lnTo>
                    <a:lnTo>
                      <a:pt x="368" y="666"/>
                    </a:lnTo>
                    <a:lnTo>
                      <a:pt x="377" y="605"/>
                    </a:lnTo>
                    <a:lnTo>
                      <a:pt x="388" y="546"/>
                    </a:lnTo>
                    <a:lnTo>
                      <a:pt x="404" y="488"/>
                    </a:lnTo>
                    <a:lnTo>
                      <a:pt x="425" y="432"/>
                    </a:lnTo>
                    <a:lnTo>
                      <a:pt x="452" y="379"/>
                    </a:lnTo>
                    <a:lnTo>
                      <a:pt x="483" y="328"/>
                    </a:lnTo>
                    <a:lnTo>
                      <a:pt x="483" y="328"/>
                    </a:lnTo>
                    <a:lnTo>
                      <a:pt x="518" y="280"/>
                    </a:lnTo>
                    <a:lnTo>
                      <a:pt x="553" y="234"/>
                    </a:lnTo>
                    <a:lnTo>
                      <a:pt x="590" y="191"/>
                    </a:lnTo>
                    <a:lnTo>
                      <a:pt x="627" y="149"/>
                    </a:lnTo>
                    <a:lnTo>
                      <a:pt x="664" y="112"/>
                    </a:lnTo>
                    <a:lnTo>
                      <a:pt x="702" y="80"/>
                    </a:lnTo>
                    <a:lnTo>
                      <a:pt x="741" y="55"/>
                    </a:lnTo>
                    <a:lnTo>
                      <a:pt x="781" y="34"/>
                    </a:lnTo>
                    <a:lnTo>
                      <a:pt x="821" y="23"/>
                    </a:lnTo>
                    <a:lnTo>
                      <a:pt x="862" y="19"/>
                    </a:lnTo>
                    <a:lnTo>
                      <a:pt x="862" y="19"/>
                    </a:lnTo>
                    <a:lnTo>
                      <a:pt x="862" y="19"/>
                    </a:lnTo>
                    <a:lnTo>
                      <a:pt x="862" y="18"/>
                    </a:lnTo>
                    <a:lnTo>
                      <a:pt x="862" y="15"/>
                    </a:lnTo>
                    <a:lnTo>
                      <a:pt x="861" y="13"/>
                    </a:lnTo>
                    <a:lnTo>
                      <a:pt x="859" y="10"/>
                    </a:lnTo>
                    <a:lnTo>
                      <a:pt x="856" y="7"/>
                    </a:lnTo>
                    <a:lnTo>
                      <a:pt x="853" y="3"/>
                    </a:lnTo>
                    <a:lnTo>
                      <a:pt x="846" y="2"/>
                    </a:lnTo>
                    <a:lnTo>
                      <a:pt x="840" y="0"/>
                    </a:lnTo>
                    <a:lnTo>
                      <a:pt x="832" y="0"/>
                    </a:lnTo>
                    <a:lnTo>
                      <a:pt x="832" y="0"/>
                    </a:lnTo>
                    <a:lnTo>
                      <a:pt x="816" y="0"/>
                    </a:lnTo>
                    <a:lnTo>
                      <a:pt x="787" y="0"/>
                    </a:lnTo>
                    <a:lnTo>
                      <a:pt x="747" y="0"/>
                    </a:lnTo>
                    <a:lnTo>
                      <a:pt x="702" y="2"/>
                    </a:lnTo>
                    <a:lnTo>
                      <a:pt x="654" y="2"/>
                    </a:lnTo>
                    <a:lnTo>
                      <a:pt x="608" y="3"/>
                    </a:lnTo>
                    <a:lnTo>
                      <a:pt x="564" y="3"/>
                    </a:lnTo>
                    <a:lnTo>
                      <a:pt x="531" y="3"/>
                    </a:lnTo>
                    <a:lnTo>
                      <a:pt x="507" y="5"/>
                    </a:lnTo>
                    <a:lnTo>
                      <a:pt x="499" y="5"/>
                    </a:lnTo>
                    <a:lnTo>
                      <a:pt x="499" y="5"/>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625" name="Freeform 193"/>
              <p:cNvSpPr>
                <a:spLocks/>
              </p:cNvSpPr>
              <p:nvPr/>
            </p:nvSpPr>
            <p:spPr bwMode="auto">
              <a:xfrm>
                <a:off x="2279" y="1843"/>
                <a:ext cx="354" cy="660"/>
              </a:xfrm>
              <a:custGeom>
                <a:avLst/>
                <a:gdLst>
                  <a:gd name="T0" fmla="*/ 349 w 707"/>
                  <a:gd name="T1" fmla="*/ 12 h 1320"/>
                  <a:gd name="T2" fmla="*/ 264 w 707"/>
                  <a:gd name="T3" fmla="*/ 74 h 1320"/>
                  <a:gd name="T4" fmla="*/ 168 w 707"/>
                  <a:gd name="T5" fmla="*/ 178 h 1320"/>
                  <a:gd name="T6" fmla="*/ 78 w 707"/>
                  <a:gd name="T7" fmla="*/ 306 h 1320"/>
                  <a:gd name="T8" fmla="*/ 19 w 707"/>
                  <a:gd name="T9" fmla="*/ 444 h 1320"/>
                  <a:gd name="T10" fmla="*/ 6 w 707"/>
                  <a:gd name="T11" fmla="*/ 509 h 1320"/>
                  <a:gd name="T12" fmla="*/ 0 w 707"/>
                  <a:gd name="T13" fmla="*/ 674 h 1320"/>
                  <a:gd name="T14" fmla="*/ 11 w 707"/>
                  <a:gd name="T15" fmla="*/ 824 h 1320"/>
                  <a:gd name="T16" fmla="*/ 32 w 707"/>
                  <a:gd name="T17" fmla="*/ 952 h 1320"/>
                  <a:gd name="T18" fmla="*/ 49 w 707"/>
                  <a:gd name="T19" fmla="*/ 1047 h 1320"/>
                  <a:gd name="T20" fmla="*/ 61 w 707"/>
                  <a:gd name="T21" fmla="*/ 1101 h 1320"/>
                  <a:gd name="T22" fmla="*/ 62 w 707"/>
                  <a:gd name="T23" fmla="*/ 1117 h 1320"/>
                  <a:gd name="T24" fmla="*/ 65 w 707"/>
                  <a:gd name="T25" fmla="*/ 1152 h 1320"/>
                  <a:gd name="T26" fmla="*/ 72 w 707"/>
                  <a:gd name="T27" fmla="*/ 1188 h 1320"/>
                  <a:gd name="T28" fmla="*/ 83 w 707"/>
                  <a:gd name="T29" fmla="*/ 1223 h 1320"/>
                  <a:gd name="T30" fmla="*/ 99 w 707"/>
                  <a:gd name="T31" fmla="*/ 1250 h 1320"/>
                  <a:gd name="T32" fmla="*/ 499 w 707"/>
                  <a:gd name="T33" fmla="*/ 1320 h 1320"/>
                  <a:gd name="T34" fmla="*/ 497 w 707"/>
                  <a:gd name="T35" fmla="*/ 1317 h 1320"/>
                  <a:gd name="T36" fmla="*/ 491 w 707"/>
                  <a:gd name="T37" fmla="*/ 1298 h 1320"/>
                  <a:gd name="T38" fmla="*/ 478 w 707"/>
                  <a:gd name="T39" fmla="*/ 1261 h 1320"/>
                  <a:gd name="T40" fmla="*/ 462 w 707"/>
                  <a:gd name="T41" fmla="*/ 1212 h 1320"/>
                  <a:gd name="T42" fmla="*/ 446 w 707"/>
                  <a:gd name="T43" fmla="*/ 1152 h 1320"/>
                  <a:gd name="T44" fmla="*/ 438 w 707"/>
                  <a:gd name="T45" fmla="*/ 1120 h 1320"/>
                  <a:gd name="T46" fmla="*/ 421 w 707"/>
                  <a:gd name="T47" fmla="*/ 1040 h 1320"/>
                  <a:gd name="T48" fmla="*/ 397 w 707"/>
                  <a:gd name="T49" fmla="*/ 933 h 1320"/>
                  <a:gd name="T50" fmla="*/ 374 w 707"/>
                  <a:gd name="T51" fmla="*/ 815 h 1320"/>
                  <a:gd name="T52" fmla="*/ 357 w 707"/>
                  <a:gd name="T53" fmla="*/ 696 h 1320"/>
                  <a:gd name="T54" fmla="*/ 349 w 707"/>
                  <a:gd name="T55" fmla="*/ 594 h 1320"/>
                  <a:gd name="T56" fmla="*/ 355 w 707"/>
                  <a:gd name="T57" fmla="*/ 541 h 1320"/>
                  <a:gd name="T58" fmla="*/ 392 w 707"/>
                  <a:gd name="T59" fmla="*/ 415 h 1320"/>
                  <a:gd name="T60" fmla="*/ 461 w 707"/>
                  <a:gd name="T61" fmla="*/ 282 h 1320"/>
                  <a:gd name="T62" fmla="*/ 550 w 707"/>
                  <a:gd name="T63" fmla="*/ 167 h 1320"/>
                  <a:gd name="T64" fmla="*/ 654 w 707"/>
                  <a:gd name="T65" fmla="*/ 96 h 1320"/>
                  <a:gd name="T66" fmla="*/ 379 w 707"/>
                  <a:gd name="T67" fmla="*/ 0 h 1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07" h="1320">
                    <a:moveTo>
                      <a:pt x="379" y="0"/>
                    </a:moveTo>
                    <a:lnTo>
                      <a:pt x="349" y="12"/>
                    </a:lnTo>
                    <a:lnTo>
                      <a:pt x="309" y="36"/>
                    </a:lnTo>
                    <a:lnTo>
                      <a:pt x="264" y="74"/>
                    </a:lnTo>
                    <a:lnTo>
                      <a:pt x="216" y="122"/>
                    </a:lnTo>
                    <a:lnTo>
                      <a:pt x="168" y="178"/>
                    </a:lnTo>
                    <a:lnTo>
                      <a:pt x="121" y="240"/>
                    </a:lnTo>
                    <a:lnTo>
                      <a:pt x="78" y="306"/>
                    </a:lnTo>
                    <a:lnTo>
                      <a:pt x="45" y="375"/>
                    </a:lnTo>
                    <a:lnTo>
                      <a:pt x="19" y="444"/>
                    </a:lnTo>
                    <a:lnTo>
                      <a:pt x="6" y="509"/>
                    </a:lnTo>
                    <a:lnTo>
                      <a:pt x="6" y="509"/>
                    </a:lnTo>
                    <a:lnTo>
                      <a:pt x="0" y="592"/>
                    </a:lnTo>
                    <a:lnTo>
                      <a:pt x="0" y="674"/>
                    </a:lnTo>
                    <a:lnTo>
                      <a:pt x="4" y="752"/>
                    </a:lnTo>
                    <a:lnTo>
                      <a:pt x="11" y="824"/>
                    </a:lnTo>
                    <a:lnTo>
                      <a:pt x="20" y="892"/>
                    </a:lnTo>
                    <a:lnTo>
                      <a:pt x="32" y="952"/>
                    </a:lnTo>
                    <a:lnTo>
                      <a:pt x="41" y="1005"/>
                    </a:lnTo>
                    <a:lnTo>
                      <a:pt x="49" y="1047"/>
                    </a:lnTo>
                    <a:lnTo>
                      <a:pt x="57" y="1080"/>
                    </a:lnTo>
                    <a:lnTo>
                      <a:pt x="61" y="1101"/>
                    </a:lnTo>
                    <a:lnTo>
                      <a:pt x="61" y="1101"/>
                    </a:lnTo>
                    <a:lnTo>
                      <a:pt x="62" y="1117"/>
                    </a:lnTo>
                    <a:lnTo>
                      <a:pt x="64" y="1135"/>
                    </a:lnTo>
                    <a:lnTo>
                      <a:pt x="65" y="1152"/>
                    </a:lnTo>
                    <a:lnTo>
                      <a:pt x="69" y="1170"/>
                    </a:lnTo>
                    <a:lnTo>
                      <a:pt x="72" y="1188"/>
                    </a:lnTo>
                    <a:lnTo>
                      <a:pt x="77" y="1205"/>
                    </a:lnTo>
                    <a:lnTo>
                      <a:pt x="83" y="1223"/>
                    </a:lnTo>
                    <a:lnTo>
                      <a:pt x="89" y="1237"/>
                    </a:lnTo>
                    <a:lnTo>
                      <a:pt x="99" y="1250"/>
                    </a:lnTo>
                    <a:lnTo>
                      <a:pt x="110" y="1261"/>
                    </a:lnTo>
                    <a:lnTo>
                      <a:pt x="499" y="1320"/>
                    </a:lnTo>
                    <a:lnTo>
                      <a:pt x="499" y="1320"/>
                    </a:lnTo>
                    <a:lnTo>
                      <a:pt x="497" y="1317"/>
                    </a:lnTo>
                    <a:lnTo>
                      <a:pt x="494" y="1309"/>
                    </a:lnTo>
                    <a:lnTo>
                      <a:pt x="491" y="1298"/>
                    </a:lnTo>
                    <a:lnTo>
                      <a:pt x="485" y="1280"/>
                    </a:lnTo>
                    <a:lnTo>
                      <a:pt x="478" y="1261"/>
                    </a:lnTo>
                    <a:lnTo>
                      <a:pt x="470" y="1237"/>
                    </a:lnTo>
                    <a:lnTo>
                      <a:pt x="462" y="1212"/>
                    </a:lnTo>
                    <a:lnTo>
                      <a:pt x="454" y="1183"/>
                    </a:lnTo>
                    <a:lnTo>
                      <a:pt x="446" y="1152"/>
                    </a:lnTo>
                    <a:lnTo>
                      <a:pt x="438" y="1120"/>
                    </a:lnTo>
                    <a:lnTo>
                      <a:pt x="438" y="1120"/>
                    </a:lnTo>
                    <a:lnTo>
                      <a:pt x="430" y="1085"/>
                    </a:lnTo>
                    <a:lnTo>
                      <a:pt x="421" y="1040"/>
                    </a:lnTo>
                    <a:lnTo>
                      <a:pt x="408" y="989"/>
                    </a:lnTo>
                    <a:lnTo>
                      <a:pt x="397" y="933"/>
                    </a:lnTo>
                    <a:lnTo>
                      <a:pt x="384" y="874"/>
                    </a:lnTo>
                    <a:lnTo>
                      <a:pt x="374" y="815"/>
                    </a:lnTo>
                    <a:lnTo>
                      <a:pt x="363" y="754"/>
                    </a:lnTo>
                    <a:lnTo>
                      <a:pt x="357" y="696"/>
                    </a:lnTo>
                    <a:lnTo>
                      <a:pt x="350" y="642"/>
                    </a:lnTo>
                    <a:lnTo>
                      <a:pt x="349" y="594"/>
                    </a:lnTo>
                    <a:lnTo>
                      <a:pt x="349" y="594"/>
                    </a:lnTo>
                    <a:lnTo>
                      <a:pt x="355" y="541"/>
                    </a:lnTo>
                    <a:lnTo>
                      <a:pt x="369" y="480"/>
                    </a:lnTo>
                    <a:lnTo>
                      <a:pt x="392" y="415"/>
                    </a:lnTo>
                    <a:lnTo>
                      <a:pt x="424" y="348"/>
                    </a:lnTo>
                    <a:lnTo>
                      <a:pt x="461" y="282"/>
                    </a:lnTo>
                    <a:lnTo>
                      <a:pt x="504" y="221"/>
                    </a:lnTo>
                    <a:lnTo>
                      <a:pt x="550" y="167"/>
                    </a:lnTo>
                    <a:lnTo>
                      <a:pt x="601" y="125"/>
                    </a:lnTo>
                    <a:lnTo>
                      <a:pt x="654" y="96"/>
                    </a:lnTo>
                    <a:lnTo>
                      <a:pt x="707" y="85"/>
                    </a:lnTo>
                    <a:lnTo>
                      <a:pt x="379" y="0"/>
                    </a:lnTo>
                    <a:lnTo>
                      <a:pt x="379"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626" name="Freeform 194"/>
              <p:cNvSpPr>
                <a:spLocks/>
              </p:cNvSpPr>
              <p:nvPr/>
            </p:nvSpPr>
            <p:spPr bwMode="auto">
              <a:xfrm>
                <a:off x="2279" y="1843"/>
                <a:ext cx="354" cy="660"/>
              </a:xfrm>
              <a:custGeom>
                <a:avLst/>
                <a:gdLst>
                  <a:gd name="T0" fmla="*/ 349 w 707"/>
                  <a:gd name="T1" fmla="*/ 12 h 1320"/>
                  <a:gd name="T2" fmla="*/ 264 w 707"/>
                  <a:gd name="T3" fmla="*/ 74 h 1320"/>
                  <a:gd name="T4" fmla="*/ 168 w 707"/>
                  <a:gd name="T5" fmla="*/ 178 h 1320"/>
                  <a:gd name="T6" fmla="*/ 78 w 707"/>
                  <a:gd name="T7" fmla="*/ 306 h 1320"/>
                  <a:gd name="T8" fmla="*/ 19 w 707"/>
                  <a:gd name="T9" fmla="*/ 444 h 1320"/>
                  <a:gd name="T10" fmla="*/ 6 w 707"/>
                  <a:gd name="T11" fmla="*/ 509 h 1320"/>
                  <a:gd name="T12" fmla="*/ 0 w 707"/>
                  <a:gd name="T13" fmla="*/ 674 h 1320"/>
                  <a:gd name="T14" fmla="*/ 11 w 707"/>
                  <a:gd name="T15" fmla="*/ 824 h 1320"/>
                  <a:gd name="T16" fmla="*/ 32 w 707"/>
                  <a:gd name="T17" fmla="*/ 952 h 1320"/>
                  <a:gd name="T18" fmla="*/ 49 w 707"/>
                  <a:gd name="T19" fmla="*/ 1047 h 1320"/>
                  <a:gd name="T20" fmla="*/ 61 w 707"/>
                  <a:gd name="T21" fmla="*/ 1101 h 1320"/>
                  <a:gd name="T22" fmla="*/ 62 w 707"/>
                  <a:gd name="T23" fmla="*/ 1117 h 1320"/>
                  <a:gd name="T24" fmla="*/ 65 w 707"/>
                  <a:gd name="T25" fmla="*/ 1152 h 1320"/>
                  <a:gd name="T26" fmla="*/ 72 w 707"/>
                  <a:gd name="T27" fmla="*/ 1188 h 1320"/>
                  <a:gd name="T28" fmla="*/ 83 w 707"/>
                  <a:gd name="T29" fmla="*/ 1223 h 1320"/>
                  <a:gd name="T30" fmla="*/ 99 w 707"/>
                  <a:gd name="T31" fmla="*/ 1250 h 1320"/>
                  <a:gd name="T32" fmla="*/ 499 w 707"/>
                  <a:gd name="T33" fmla="*/ 1320 h 1320"/>
                  <a:gd name="T34" fmla="*/ 497 w 707"/>
                  <a:gd name="T35" fmla="*/ 1317 h 1320"/>
                  <a:gd name="T36" fmla="*/ 491 w 707"/>
                  <a:gd name="T37" fmla="*/ 1298 h 1320"/>
                  <a:gd name="T38" fmla="*/ 478 w 707"/>
                  <a:gd name="T39" fmla="*/ 1261 h 1320"/>
                  <a:gd name="T40" fmla="*/ 462 w 707"/>
                  <a:gd name="T41" fmla="*/ 1212 h 1320"/>
                  <a:gd name="T42" fmla="*/ 446 w 707"/>
                  <a:gd name="T43" fmla="*/ 1152 h 1320"/>
                  <a:gd name="T44" fmla="*/ 438 w 707"/>
                  <a:gd name="T45" fmla="*/ 1120 h 1320"/>
                  <a:gd name="T46" fmla="*/ 421 w 707"/>
                  <a:gd name="T47" fmla="*/ 1040 h 1320"/>
                  <a:gd name="T48" fmla="*/ 397 w 707"/>
                  <a:gd name="T49" fmla="*/ 933 h 1320"/>
                  <a:gd name="T50" fmla="*/ 374 w 707"/>
                  <a:gd name="T51" fmla="*/ 815 h 1320"/>
                  <a:gd name="T52" fmla="*/ 357 w 707"/>
                  <a:gd name="T53" fmla="*/ 696 h 1320"/>
                  <a:gd name="T54" fmla="*/ 349 w 707"/>
                  <a:gd name="T55" fmla="*/ 594 h 1320"/>
                  <a:gd name="T56" fmla="*/ 355 w 707"/>
                  <a:gd name="T57" fmla="*/ 541 h 1320"/>
                  <a:gd name="T58" fmla="*/ 392 w 707"/>
                  <a:gd name="T59" fmla="*/ 415 h 1320"/>
                  <a:gd name="T60" fmla="*/ 461 w 707"/>
                  <a:gd name="T61" fmla="*/ 282 h 1320"/>
                  <a:gd name="T62" fmla="*/ 550 w 707"/>
                  <a:gd name="T63" fmla="*/ 167 h 1320"/>
                  <a:gd name="T64" fmla="*/ 654 w 707"/>
                  <a:gd name="T65" fmla="*/ 96 h 1320"/>
                  <a:gd name="T66" fmla="*/ 379 w 707"/>
                  <a:gd name="T67" fmla="*/ 0 h 1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07" h="1320">
                    <a:moveTo>
                      <a:pt x="379" y="0"/>
                    </a:moveTo>
                    <a:lnTo>
                      <a:pt x="349" y="12"/>
                    </a:lnTo>
                    <a:lnTo>
                      <a:pt x="309" y="36"/>
                    </a:lnTo>
                    <a:lnTo>
                      <a:pt x="264" y="74"/>
                    </a:lnTo>
                    <a:lnTo>
                      <a:pt x="216" y="122"/>
                    </a:lnTo>
                    <a:lnTo>
                      <a:pt x="168" y="178"/>
                    </a:lnTo>
                    <a:lnTo>
                      <a:pt x="121" y="240"/>
                    </a:lnTo>
                    <a:lnTo>
                      <a:pt x="78" y="306"/>
                    </a:lnTo>
                    <a:lnTo>
                      <a:pt x="45" y="375"/>
                    </a:lnTo>
                    <a:lnTo>
                      <a:pt x="19" y="444"/>
                    </a:lnTo>
                    <a:lnTo>
                      <a:pt x="6" y="509"/>
                    </a:lnTo>
                    <a:lnTo>
                      <a:pt x="6" y="509"/>
                    </a:lnTo>
                    <a:lnTo>
                      <a:pt x="0" y="592"/>
                    </a:lnTo>
                    <a:lnTo>
                      <a:pt x="0" y="674"/>
                    </a:lnTo>
                    <a:lnTo>
                      <a:pt x="4" y="752"/>
                    </a:lnTo>
                    <a:lnTo>
                      <a:pt x="11" y="824"/>
                    </a:lnTo>
                    <a:lnTo>
                      <a:pt x="20" y="892"/>
                    </a:lnTo>
                    <a:lnTo>
                      <a:pt x="32" y="952"/>
                    </a:lnTo>
                    <a:lnTo>
                      <a:pt x="41" y="1005"/>
                    </a:lnTo>
                    <a:lnTo>
                      <a:pt x="49" y="1047"/>
                    </a:lnTo>
                    <a:lnTo>
                      <a:pt x="57" y="1080"/>
                    </a:lnTo>
                    <a:lnTo>
                      <a:pt x="61" y="1101"/>
                    </a:lnTo>
                    <a:lnTo>
                      <a:pt x="61" y="1101"/>
                    </a:lnTo>
                    <a:lnTo>
                      <a:pt x="62" y="1117"/>
                    </a:lnTo>
                    <a:lnTo>
                      <a:pt x="64" y="1135"/>
                    </a:lnTo>
                    <a:lnTo>
                      <a:pt x="65" y="1152"/>
                    </a:lnTo>
                    <a:lnTo>
                      <a:pt x="69" y="1170"/>
                    </a:lnTo>
                    <a:lnTo>
                      <a:pt x="72" y="1188"/>
                    </a:lnTo>
                    <a:lnTo>
                      <a:pt x="77" y="1205"/>
                    </a:lnTo>
                    <a:lnTo>
                      <a:pt x="83" y="1223"/>
                    </a:lnTo>
                    <a:lnTo>
                      <a:pt x="89" y="1237"/>
                    </a:lnTo>
                    <a:lnTo>
                      <a:pt x="99" y="1250"/>
                    </a:lnTo>
                    <a:lnTo>
                      <a:pt x="110" y="1261"/>
                    </a:lnTo>
                    <a:lnTo>
                      <a:pt x="499" y="1320"/>
                    </a:lnTo>
                    <a:lnTo>
                      <a:pt x="499" y="1320"/>
                    </a:lnTo>
                    <a:lnTo>
                      <a:pt x="497" y="1317"/>
                    </a:lnTo>
                    <a:lnTo>
                      <a:pt x="494" y="1309"/>
                    </a:lnTo>
                    <a:lnTo>
                      <a:pt x="491" y="1298"/>
                    </a:lnTo>
                    <a:lnTo>
                      <a:pt x="485" y="1280"/>
                    </a:lnTo>
                    <a:lnTo>
                      <a:pt x="478" y="1261"/>
                    </a:lnTo>
                    <a:lnTo>
                      <a:pt x="470" y="1237"/>
                    </a:lnTo>
                    <a:lnTo>
                      <a:pt x="462" y="1212"/>
                    </a:lnTo>
                    <a:lnTo>
                      <a:pt x="454" y="1183"/>
                    </a:lnTo>
                    <a:lnTo>
                      <a:pt x="446" y="1152"/>
                    </a:lnTo>
                    <a:lnTo>
                      <a:pt x="438" y="1120"/>
                    </a:lnTo>
                    <a:lnTo>
                      <a:pt x="438" y="1120"/>
                    </a:lnTo>
                    <a:lnTo>
                      <a:pt x="430" y="1085"/>
                    </a:lnTo>
                    <a:lnTo>
                      <a:pt x="421" y="1040"/>
                    </a:lnTo>
                    <a:lnTo>
                      <a:pt x="408" y="989"/>
                    </a:lnTo>
                    <a:lnTo>
                      <a:pt x="397" y="933"/>
                    </a:lnTo>
                    <a:lnTo>
                      <a:pt x="384" y="874"/>
                    </a:lnTo>
                    <a:lnTo>
                      <a:pt x="374" y="815"/>
                    </a:lnTo>
                    <a:lnTo>
                      <a:pt x="363" y="754"/>
                    </a:lnTo>
                    <a:lnTo>
                      <a:pt x="357" y="696"/>
                    </a:lnTo>
                    <a:lnTo>
                      <a:pt x="350" y="642"/>
                    </a:lnTo>
                    <a:lnTo>
                      <a:pt x="349" y="594"/>
                    </a:lnTo>
                    <a:lnTo>
                      <a:pt x="349" y="594"/>
                    </a:lnTo>
                    <a:lnTo>
                      <a:pt x="355" y="541"/>
                    </a:lnTo>
                    <a:lnTo>
                      <a:pt x="369" y="480"/>
                    </a:lnTo>
                    <a:lnTo>
                      <a:pt x="392" y="415"/>
                    </a:lnTo>
                    <a:lnTo>
                      <a:pt x="424" y="348"/>
                    </a:lnTo>
                    <a:lnTo>
                      <a:pt x="461" y="282"/>
                    </a:lnTo>
                    <a:lnTo>
                      <a:pt x="504" y="221"/>
                    </a:lnTo>
                    <a:lnTo>
                      <a:pt x="550" y="167"/>
                    </a:lnTo>
                    <a:lnTo>
                      <a:pt x="601" y="125"/>
                    </a:lnTo>
                    <a:lnTo>
                      <a:pt x="654" y="96"/>
                    </a:lnTo>
                    <a:lnTo>
                      <a:pt x="707" y="85"/>
                    </a:lnTo>
                    <a:lnTo>
                      <a:pt x="379" y="0"/>
                    </a:lnTo>
                    <a:lnTo>
                      <a:pt x="379"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627" name="Freeform 195"/>
              <p:cNvSpPr>
                <a:spLocks/>
              </p:cNvSpPr>
              <p:nvPr/>
            </p:nvSpPr>
            <p:spPr bwMode="auto">
              <a:xfrm>
                <a:off x="2811" y="2060"/>
                <a:ext cx="328" cy="515"/>
              </a:xfrm>
              <a:custGeom>
                <a:avLst/>
                <a:gdLst>
                  <a:gd name="T0" fmla="*/ 298 w 655"/>
                  <a:gd name="T1" fmla="*/ 5 h 1030"/>
                  <a:gd name="T2" fmla="*/ 246 w 655"/>
                  <a:gd name="T3" fmla="*/ 18 h 1030"/>
                  <a:gd name="T4" fmla="*/ 192 w 655"/>
                  <a:gd name="T5" fmla="*/ 43 h 1030"/>
                  <a:gd name="T6" fmla="*/ 136 w 655"/>
                  <a:gd name="T7" fmla="*/ 91 h 1030"/>
                  <a:gd name="T8" fmla="*/ 75 w 655"/>
                  <a:gd name="T9" fmla="*/ 178 h 1030"/>
                  <a:gd name="T10" fmla="*/ 43 w 655"/>
                  <a:gd name="T11" fmla="*/ 238 h 1030"/>
                  <a:gd name="T12" fmla="*/ 14 w 655"/>
                  <a:gd name="T13" fmla="*/ 322 h 1030"/>
                  <a:gd name="T14" fmla="*/ 2 w 655"/>
                  <a:gd name="T15" fmla="*/ 405 h 1030"/>
                  <a:gd name="T16" fmla="*/ 0 w 655"/>
                  <a:gd name="T17" fmla="*/ 477 h 1030"/>
                  <a:gd name="T18" fmla="*/ 3 w 655"/>
                  <a:gd name="T19" fmla="*/ 530 h 1030"/>
                  <a:gd name="T20" fmla="*/ 3 w 655"/>
                  <a:gd name="T21" fmla="*/ 552 h 1030"/>
                  <a:gd name="T22" fmla="*/ 3 w 655"/>
                  <a:gd name="T23" fmla="*/ 566 h 1030"/>
                  <a:gd name="T24" fmla="*/ 13 w 655"/>
                  <a:gd name="T25" fmla="*/ 646 h 1030"/>
                  <a:gd name="T26" fmla="*/ 32 w 655"/>
                  <a:gd name="T27" fmla="*/ 763 h 1030"/>
                  <a:gd name="T28" fmla="*/ 51 w 655"/>
                  <a:gd name="T29" fmla="*/ 882 h 1030"/>
                  <a:gd name="T30" fmla="*/ 67 w 655"/>
                  <a:gd name="T31" fmla="*/ 962 h 1030"/>
                  <a:gd name="T32" fmla="*/ 72 w 655"/>
                  <a:gd name="T33" fmla="*/ 976 h 1030"/>
                  <a:gd name="T34" fmla="*/ 112 w 655"/>
                  <a:gd name="T35" fmla="*/ 984 h 1030"/>
                  <a:gd name="T36" fmla="*/ 200 w 655"/>
                  <a:gd name="T37" fmla="*/ 997 h 1030"/>
                  <a:gd name="T38" fmla="*/ 306 w 655"/>
                  <a:gd name="T39" fmla="*/ 1013 h 1030"/>
                  <a:gd name="T40" fmla="*/ 394 w 655"/>
                  <a:gd name="T41" fmla="*/ 1026 h 1030"/>
                  <a:gd name="T42" fmla="*/ 430 w 655"/>
                  <a:gd name="T43" fmla="*/ 1030 h 1030"/>
                  <a:gd name="T44" fmla="*/ 429 w 655"/>
                  <a:gd name="T45" fmla="*/ 1021 h 1030"/>
                  <a:gd name="T46" fmla="*/ 411 w 655"/>
                  <a:gd name="T47" fmla="*/ 947 h 1030"/>
                  <a:gd name="T48" fmla="*/ 387 w 655"/>
                  <a:gd name="T49" fmla="*/ 832 h 1030"/>
                  <a:gd name="T50" fmla="*/ 365 w 655"/>
                  <a:gd name="T51" fmla="*/ 704 h 1030"/>
                  <a:gd name="T52" fmla="*/ 350 w 655"/>
                  <a:gd name="T53" fmla="*/ 595 h 1030"/>
                  <a:gd name="T54" fmla="*/ 352 w 655"/>
                  <a:gd name="T55" fmla="*/ 558 h 1030"/>
                  <a:gd name="T56" fmla="*/ 358 w 655"/>
                  <a:gd name="T57" fmla="*/ 493 h 1030"/>
                  <a:gd name="T58" fmla="*/ 368 w 655"/>
                  <a:gd name="T59" fmla="*/ 424 h 1030"/>
                  <a:gd name="T60" fmla="*/ 384 w 655"/>
                  <a:gd name="T61" fmla="*/ 357 h 1030"/>
                  <a:gd name="T62" fmla="*/ 408 w 655"/>
                  <a:gd name="T63" fmla="*/ 296 h 1030"/>
                  <a:gd name="T64" fmla="*/ 442 w 655"/>
                  <a:gd name="T65" fmla="*/ 250 h 1030"/>
                  <a:gd name="T66" fmla="*/ 461 w 655"/>
                  <a:gd name="T67" fmla="*/ 229 h 1030"/>
                  <a:gd name="T68" fmla="*/ 504 w 655"/>
                  <a:gd name="T69" fmla="*/ 189 h 1030"/>
                  <a:gd name="T70" fmla="*/ 551 w 655"/>
                  <a:gd name="T71" fmla="*/ 150 h 1030"/>
                  <a:gd name="T72" fmla="*/ 595 w 655"/>
                  <a:gd name="T73" fmla="*/ 120 h 1030"/>
                  <a:gd name="T74" fmla="*/ 637 w 655"/>
                  <a:gd name="T75" fmla="*/ 99 h 1030"/>
                  <a:gd name="T76" fmla="*/ 322 w 655"/>
                  <a:gd name="T77" fmla="*/ 0 h 1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55" h="1030">
                    <a:moveTo>
                      <a:pt x="322" y="0"/>
                    </a:moveTo>
                    <a:lnTo>
                      <a:pt x="298" y="5"/>
                    </a:lnTo>
                    <a:lnTo>
                      <a:pt x="272" y="11"/>
                    </a:lnTo>
                    <a:lnTo>
                      <a:pt x="246" y="18"/>
                    </a:lnTo>
                    <a:lnTo>
                      <a:pt x="219" y="27"/>
                    </a:lnTo>
                    <a:lnTo>
                      <a:pt x="192" y="43"/>
                    </a:lnTo>
                    <a:lnTo>
                      <a:pt x="165" y="64"/>
                    </a:lnTo>
                    <a:lnTo>
                      <a:pt x="136" y="91"/>
                    </a:lnTo>
                    <a:lnTo>
                      <a:pt x="106" y="130"/>
                    </a:lnTo>
                    <a:lnTo>
                      <a:pt x="75" y="178"/>
                    </a:lnTo>
                    <a:lnTo>
                      <a:pt x="43" y="238"/>
                    </a:lnTo>
                    <a:lnTo>
                      <a:pt x="43" y="238"/>
                    </a:lnTo>
                    <a:lnTo>
                      <a:pt x="26" y="280"/>
                    </a:lnTo>
                    <a:lnTo>
                      <a:pt x="14" y="322"/>
                    </a:lnTo>
                    <a:lnTo>
                      <a:pt x="6" y="365"/>
                    </a:lnTo>
                    <a:lnTo>
                      <a:pt x="2" y="405"/>
                    </a:lnTo>
                    <a:lnTo>
                      <a:pt x="0" y="443"/>
                    </a:lnTo>
                    <a:lnTo>
                      <a:pt x="0" y="477"/>
                    </a:lnTo>
                    <a:lnTo>
                      <a:pt x="2" y="506"/>
                    </a:lnTo>
                    <a:lnTo>
                      <a:pt x="3" y="530"/>
                    </a:lnTo>
                    <a:lnTo>
                      <a:pt x="3" y="546"/>
                    </a:lnTo>
                    <a:lnTo>
                      <a:pt x="3" y="552"/>
                    </a:lnTo>
                    <a:lnTo>
                      <a:pt x="3" y="552"/>
                    </a:lnTo>
                    <a:lnTo>
                      <a:pt x="3" y="566"/>
                    </a:lnTo>
                    <a:lnTo>
                      <a:pt x="6" y="600"/>
                    </a:lnTo>
                    <a:lnTo>
                      <a:pt x="13" y="646"/>
                    </a:lnTo>
                    <a:lnTo>
                      <a:pt x="22" y="702"/>
                    </a:lnTo>
                    <a:lnTo>
                      <a:pt x="32" y="763"/>
                    </a:lnTo>
                    <a:lnTo>
                      <a:pt x="42" y="826"/>
                    </a:lnTo>
                    <a:lnTo>
                      <a:pt x="51" y="882"/>
                    </a:lnTo>
                    <a:lnTo>
                      <a:pt x="61" y="928"/>
                    </a:lnTo>
                    <a:lnTo>
                      <a:pt x="67" y="962"/>
                    </a:lnTo>
                    <a:lnTo>
                      <a:pt x="72" y="976"/>
                    </a:lnTo>
                    <a:lnTo>
                      <a:pt x="72" y="976"/>
                    </a:lnTo>
                    <a:lnTo>
                      <a:pt x="83" y="979"/>
                    </a:lnTo>
                    <a:lnTo>
                      <a:pt x="112" y="984"/>
                    </a:lnTo>
                    <a:lnTo>
                      <a:pt x="152" y="990"/>
                    </a:lnTo>
                    <a:lnTo>
                      <a:pt x="200" y="997"/>
                    </a:lnTo>
                    <a:lnTo>
                      <a:pt x="253" y="1005"/>
                    </a:lnTo>
                    <a:lnTo>
                      <a:pt x="306" y="1013"/>
                    </a:lnTo>
                    <a:lnTo>
                      <a:pt x="354" y="1019"/>
                    </a:lnTo>
                    <a:lnTo>
                      <a:pt x="394" y="1026"/>
                    </a:lnTo>
                    <a:lnTo>
                      <a:pt x="421" y="1029"/>
                    </a:lnTo>
                    <a:lnTo>
                      <a:pt x="430" y="1030"/>
                    </a:lnTo>
                    <a:lnTo>
                      <a:pt x="430" y="1030"/>
                    </a:lnTo>
                    <a:lnTo>
                      <a:pt x="429" y="1021"/>
                    </a:lnTo>
                    <a:lnTo>
                      <a:pt x="422" y="990"/>
                    </a:lnTo>
                    <a:lnTo>
                      <a:pt x="411" y="947"/>
                    </a:lnTo>
                    <a:lnTo>
                      <a:pt x="400" y="893"/>
                    </a:lnTo>
                    <a:lnTo>
                      <a:pt x="387" y="832"/>
                    </a:lnTo>
                    <a:lnTo>
                      <a:pt x="374" y="768"/>
                    </a:lnTo>
                    <a:lnTo>
                      <a:pt x="365" y="704"/>
                    </a:lnTo>
                    <a:lnTo>
                      <a:pt x="355" y="645"/>
                    </a:lnTo>
                    <a:lnTo>
                      <a:pt x="350" y="595"/>
                    </a:lnTo>
                    <a:lnTo>
                      <a:pt x="352" y="558"/>
                    </a:lnTo>
                    <a:lnTo>
                      <a:pt x="352" y="558"/>
                    </a:lnTo>
                    <a:lnTo>
                      <a:pt x="354" y="526"/>
                    </a:lnTo>
                    <a:lnTo>
                      <a:pt x="358" y="493"/>
                    </a:lnTo>
                    <a:lnTo>
                      <a:pt x="363" y="459"/>
                    </a:lnTo>
                    <a:lnTo>
                      <a:pt x="368" y="424"/>
                    </a:lnTo>
                    <a:lnTo>
                      <a:pt x="376" y="390"/>
                    </a:lnTo>
                    <a:lnTo>
                      <a:pt x="384" y="357"/>
                    </a:lnTo>
                    <a:lnTo>
                      <a:pt x="395" y="325"/>
                    </a:lnTo>
                    <a:lnTo>
                      <a:pt x="408" y="296"/>
                    </a:lnTo>
                    <a:lnTo>
                      <a:pt x="422" y="270"/>
                    </a:lnTo>
                    <a:lnTo>
                      <a:pt x="442" y="250"/>
                    </a:lnTo>
                    <a:lnTo>
                      <a:pt x="442" y="250"/>
                    </a:lnTo>
                    <a:lnTo>
                      <a:pt x="461" y="229"/>
                    </a:lnTo>
                    <a:lnTo>
                      <a:pt x="482" y="210"/>
                    </a:lnTo>
                    <a:lnTo>
                      <a:pt x="504" y="189"/>
                    </a:lnTo>
                    <a:lnTo>
                      <a:pt x="526" y="170"/>
                    </a:lnTo>
                    <a:lnTo>
                      <a:pt x="551" y="150"/>
                    </a:lnTo>
                    <a:lnTo>
                      <a:pt x="573" y="134"/>
                    </a:lnTo>
                    <a:lnTo>
                      <a:pt x="595" y="120"/>
                    </a:lnTo>
                    <a:lnTo>
                      <a:pt x="616" y="109"/>
                    </a:lnTo>
                    <a:lnTo>
                      <a:pt x="637" y="99"/>
                    </a:lnTo>
                    <a:lnTo>
                      <a:pt x="655" y="94"/>
                    </a:lnTo>
                    <a:lnTo>
                      <a:pt x="322" y="0"/>
                    </a:lnTo>
                    <a:lnTo>
                      <a:pt x="32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628" name="Freeform 196"/>
              <p:cNvSpPr>
                <a:spLocks/>
              </p:cNvSpPr>
              <p:nvPr/>
            </p:nvSpPr>
            <p:spPr bwMode="auto">
              <a:xfrm>
                <a:off x="2811" y="2060"/>
                <a:ext cx="328" cy="515"/>
              </a:xfrm>
              <a:custGeom>
                <a:avLst/>
                <a:gdLst>
                  <a:gd name="T0" fmla="*/ 298 w 655"/>
                  <a:gd name="T1" fmla="*/ 5 h 1030"/>
                  <a:gd name="T2" fmla="*/ 246 w 655"/>
                  <a:gd name="T3" fmla="*/ 18 h 1030"/>
                  <a:gd name="T4" fmla="*/ 192 w 655"/>
                  <a:gd name="T5" fmla="*/ 43 h 1030"/>
                  <a:gd name="T6" fmla="*/ 136 w 655"/>
                  <a:gd name="T7" fmla="*/ 91 h 1030"/>
                  <a:gd name="T8" fmla="*/ 75 w 655"/>
                  <a:gd name="T9" fmla="*/ 178 h 1030"/>
                  <a:gd name="T10" fmla="*/ 43 w 655"/>
                  <a:gd name="T11" fmla="*/ 238 h 1030"/>
                  <a:gd name="T12" fmla="*/ 14 w 655"/>
                  <a:gd name="T13" fmla="*/ 322 h 1030"/>
                  <a:gd name="T14" fmla="*/ 2 w 655"/>
                  <a:gd name="T15" fmla="*/ 405 h 1030"/>
                  <a:gd name="T16" fmla="*/ 0 w 655"/>
                  <a:gd name="T17" fmla="*/ 477 h 1030"/>
                  <a:gd name="T18" fmla="*/ 3 w 655"/>
                  <a:gd name="T19" fmla="*/ 530 h 1030"/>
                  <a:gd name="T20" fmla="*/ 3 w 655"/>
                  <a:gd name="T21" fmla="*/ 552 h 1030"/>
                  <a:gd name="T22" fmla="*/ 3 w 655"/>
                  <a:gd name="T23" fmla="*/ 566 h 1030"/>
                  <a:gd name="T24" fmla="*/ 13 w 655"/>
                  <a:gd name="T25" fmla="*/ 646 h 1030"/>
                  <a:gd name="T26" fmla="*/ 32 w 655"/>
                  <a:gd name="T27" fmla="*/ 763 h 1030"/>
                  <a:gd name="T28" fmla="*/ 51 w 655"/>
                  <a:gd name="T29" fmla="*/ 882 h 1030"/>
                  <a:gd name="T30" fmla="*/ 67 w 655"/>
                  <a:gd name="T31" fmla="*/ 962 h 1030"/>
                  <a:gd name="T32" fmla="*/ 72 w 655"/>
                  <a:gd name="T33" fmla="*/ 976 h 1030"/>
                  <a:gd name="T34" fmla="*/ 112 w 655"/>
                  <a:gd name="T35" fmla="*/ 984 h 1030"/>
                  <a:gd name="T36" fmla="*/ 200 w 655"/>
                  <a:gd name="T37" fmla="*/ 997 h 1030"/>
                  <a:gd name="T38" fmla="*/ 306 w 655"/>
                  <a:gd name="T39" fmla="*/ 1013 h 1030"/>
                  <a:gd name="T40" fmla="*/ 394 w 655"/>
                  <a:gd name="T41" fmla="*/ 1026 h 1030"/>
                  <a:gd name="T42" fmla="*/ 430 w 655"/>
                  <a:gd name="T43" fmla="*/ 1030 h 1030"/>
                  <a:gd name="T44" fmla="*/ 429 w 655"/>
                  <a:gd name="T45" fmla="*/ 1021 h 1030"/>
                  <a:gd name="T46" fmla="*/ 411 w 655"/>
                  <a:gd name="T47" fmla="*/ 947 h 1030"/>
                  <a:gd name="T48" fmla="*/ 387 w 655"/>
                  <a:gd name="T49" fmla="*/ 832 h 1030"/>
                  <a:gd name="T50" fmla="*/ 365 w 655"/>
                  <a:gd name="T51" fmla="*/ 704 h 1030"/>
                  <a:gd name="T52" fmla="*/ 350 w 655"/>
                  <a:gd name="T53" fmla="*/ 595 h 1030"/>
                  <a:gd name="T54" fmla="*/ 352 w 655"/>
                  <a:gd name="T55" fmla="*/ 558 h 1030"/>
                  <a:gd name="T56" fmla="*/ 358 w 655"/>
                  <a:gd name="T57" fmla="*/ 493 h 1030"/>
                  <a:gd name="T58" fmla="*/ 368 w 655"/>
                  <a:gd name="T59" fmla="*/ 424 h 1030"/>
                  <a:gd name="T60" fmla="*/ 384 w 655"/>
                  <a:gd name="T61" fmla="*/ 357 h 1030"/>
                  <a:gd name="T62" fmla="*/ 408 w 655"/>
                  <a:gd name="T63" fmla="*/ 296 h 1030"/>
                  <a:gd name="T64" fmla="*/ 442 w 655"/>
                  <a:gd name="T65" fmla="*/ 250 h 1030"/>
                  <a:gd name="T66" fmla="*/ 461 w 655"/>
                  <a:gd name="T67" fmla="*/ 229 h 1030"/>
                  <a:gd name="T68" fmla="*/ 504 w 655"/>
                  <a:gd name="T69" fmla="*/ 189 h 1030"/>
                  <a:gd name="T70" fmla="*/ 551 w 655"/>
                  <a:gd name="T71" fmla="*/ 150 h 1030"/>
                  <a:gd name="T72" fmla="*/ 595 w 655"/>
                  <a:gd name="T73" fmla="*/ 120 h 1030"/>
                  <a:gd name="T74" fmla="*/ 637 w 655"/>
                  <a:gd name="T75" fmla="*/ 99 h 1030"/>
                  <a:gd name="T76" fmla="*/ 322 w 655"/>
                  <a:gd name="T77" fmla="*/ 0 h 1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55" h="1030">
                    <a:moveTo>
                      <a:pt x="322" y="0"/>
                    </a:moveTo>
                    <a:lnTo>
                      <a:pt x="298" y="5"/>
                    </a:lnTo>
                    <a:lnTo>
                      <a:pt x="272" y="11"/>
                    </a:lnTo>
                    <a:lnTo>
                      <a:pt x="246" y="18"/>
                    </a:lnTo>
                    <a:lnTo>
                      <a:pt x="219" y="27"/>
                    </a:lnTo>
                    <a:lnTo>
                      <a:pt x="192" y="43"/>
                    </a:lnTo>
                    <a:lnTo>
                      <a:pt x="165" y="64"/>
                    </a:lnTo>
                    <a:lnTo>
                      <a:pt x="136" y="91"/>
                    </a:lnTo>
                    <a:lnTo>
                      <a:pt x="106" y="130"/>
                    </a:lnTo>
                    <a:lnTo>
                      <a:pt x="75" y="178"/>
                    </a:lnTo>
                    <a:lnTo>
                      <a:pt x="43" y="238"/>
                    </a:lnTo>
                    <a:lnTo>
                      <a:pt x="43" y="238"/>
                    </a:lnTo>
                    <a:lnTo>
                      <a:pt x="26" y="280"/>
                    </a:lnTo>
                    <a:lnTo>
                      <a:pt x="14" y="322"/>
                    </a:lnTo>
                    <a:lnTo>
                      <a:pt x="6" y="365"/>
                    </a:lnTo>
                    <a:lnTo>
                      <a:pt x="2" y="405"/>
                    </a:lnTo>
                    <a:lnTo>
                      <a:pt x="0" y="443"/>
                    </a:lnTo>
                    <a:lnTo>
                      <a:pt x="0" y="477"/>
                    </a:lnTo>
                    <a:lnTo>
                      <a:pt x="2" y="506"/>
                    </a:lnTo>
                    <a:lnTo>
                      <a:pt x="3" y="530"/>
                    </a:lnTo>
                    <a:lnTo>
                      <a:pt x="3" y="546"/>
                    </a:lnTo>
                    <a:lnTo>
                      <a:pt x="3" y="552"/>
                    </a:lnTo>
                    <a:lnTo>
                      <a:pt x="3" y="552"/>
                    </a:lnTo>
                    <a:lnTo>
                      <a:pt x="3" y="566"/>
                    </a:lnTo>
                    <a:lnTo>
                      <a:pt x="6" y="600"/>
                    </a:lnTo>
                    <a:lnTo>
                      <a:pt x="13" y="646"/>
                    </a:lnTo>
                    <a:lnTo>
                      <a:pt x="22" y="702"/>
                    </a:lnTo>
                    <a:lnTo>
                      <a:pt x="32" y="763"/>
                    </a:lnTo>
                    <a:lnTo>
                      <a:pt x="42" y="826"/>
                    </a:lnTo>
                    <a:lnTo>
                      <a:pt x="51" y="882"/>
                    </a:lnTo>
                    <a:lnTo>
                      <a:pt x="61" y="928"/>
                    </a:lnTo>
                    <a:lnTo>
                      <a:pt x="67" y="962"/>
                    </a:lnTo>
                    <a:lnTo>
                      <a:pt x="72" y="976"/>
                    </a:lnTo>
                    <a:lnTo>
                      <a:pt x="72" y="976"/>
                    </a:lnTo>
                    <a:lnTo>
                      <a:pt x="83" y="979"/>
                    </a:lnTo>
                    <a:lnTo>
                      <a:pt x="112" y="984"/>
                    </a:lnTo>
                    <a:lnTo>
                      <a:pt x="152" y="990"/>
                    </a:lnTo>
                    <a:lnTo>
                      <a:pt x="200" y="997"/>
                    </a:lnTo>
                    <a:lnTo>
                      <a:pt x="253" y="1005"/>
                    </a:lnTo>
                    <a:lnTo>
                      <a:pt x="306" y="1013"/>
                    </a:lnTo>
                    <a:lnTo>
                      <a:pt x="354" y="1019"/>
                    </a:lnTo>
                    <a:lnTo>
                      <a:pt x="394" y="1026"/>
                    </a:lnTo>
                    <a:lnTo>
                      <a:pt x="421" y="1029"/>
                    </a:lnTo>
                    <a:lnTo>
                      <a:pt x="430" y="1030"/>
                    </a:lnTo>
                    <a:lnTo>
                      <a:pt x="430" y="1030"/>
                    </a:lnTo>
                    <a:lnTo>
                      <a:pt x="429" y="1021"/>
                    </a:lnTo>
                    <a:lnTo>
                      <a:pt x="422" y="990"/>
                    </a:lnTo>
                    <a:lnTo>
                      <a:pt x="411" y="947"/>
                    </a:lnTo>
                    <a:lnTo>
                      <a:pt x="400" y="893"/>
                    </a:lnTo>
                    <a:lnTo>
                      <a:pt x="387" y="832"/>
                    </a:lnTo>
                    <a:lnTo>
                      <a:pt x="374" y="768"/>
                    </a:lnTo>
                    <a:lnTo>
                      <a:pt x="365" y="704"/>
                    </a:lnTo>
                    <a:lnTo>
                      <a:pt x="355" y="645"/>
                    </a:lnTo>
                    <a:lnTo>
                      <a:pt x="350" y="595"/>
                    </a:lnTo>
                    <a:lnTo>
                      <a:pt x="352" y="558"/>
                    </a:lnTo>
                    <a:lnTo>
                      <a:pt x="352" y="558"/>
                    </a:lnTo>
                    <a:lnTo>
                      <a:pt x="354" y="526"/>
                    </a:lnTo>
                    <a:lnTo>
                      <a:pt x="358" y="493"/>
                    </a:lnTo>
                    <a:lnTo>
                      <a:pt x="363" y="459"/>
                    </a:lnTo>
                    <a:lnTo>
                      <a:pt x="368" y="424"/>
                    </a:lnTo>
                    <a:lnTo>
                      <a:pt x="376" y="390"/>
                    </a:lnTo>
                    <a:lnTo>
                      <a:pt x="384" y="357"/>
                    </a:lnTo>
                    <a:lnTo>
                      <a:pt x="395" y="325"/>
                    </a:lnTo>
                    <a:lnTo>
                      <a:pt x="408" y="296"/>
                    </a:lnTo>
                    <a:lnTo>
                      <a:pt x="422" y="270"/>
                    </a:lnTo>
                    <a:lnTo>
                      <a:pt x="442" y="250"/>
                    </a:lnTo>
                    <a:lnTo>
                      <a:pt x="442" y="250"/>
                    </a:lnTo>
                    <a:lnTo>
                      <a:pt x="461" y="229"/>
                    </a:lnTo>
                    <a:lnTo>
                      <a:pt x="482" y="210"/>
                    </a:lnTo>
                    <a:lnTo>
                      <a:pt x="504" y="189"/>
                    </a:lnTo>
                    <a:lnTo>
                      <a:pt x="526" y="170"/>
                    </a:lnTo>
                    <a:lnTo>
                      <a:pt x="551" y="150"/>
                    </a:lnTo>
                    <a:lnTo>
                      <a:pt x="573" y="134"/>
                    </a:lnTo>
                    <a:lnTo>
                      <a:pt x="595" y="120"/>
                    </a:lnTo>
                    <a:lnTo>
                      <a:pt x="616" y="109"/>
                    </a:lnTo>
                    <a:lnTo>
                      <a:pt x="637" y="99"/>
                    </a:lnTo>
                    <a:lnTo>
                      <a:pt x="655" y="94"/>
                    </a:lnTo>
                    <a:lnTo>
                      <a:pt x="322" y="0"/>
                    </a:lnTo>
                    <a:lnTo>
                      <a:pt x="322"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629" name="Freeform 197"/>
              <p:cNvSpPr>
                <a:spLocks/>
              </p:cNvSpPr>
              <p:nvPr/>
            </p:nvSpPr>
            <p:spPr bwMode="auto">
              <a:xfrm>
                <a:off x="1734" y="1778"/>
                <a:ext cx="401" cy="109"/>
              </a:xfrm>
              <a:custGeom>
                <a:avLst/>
                <a:gdLst>
                  <a:gd name="T0" fmla="*/ 0 w 802"/>
                  <a:gd name="T1" fmla="*/ 219 h 219"/>
                  <a:gd name="T2" fmla="*/ 229 w 802"/>
                  <a:gd name="T3" fmla="*/ 215 h 219"/>
                  <a:gd name="T4" fmla="*/ 229 w 802"/>
                  <a:gd name="T5" fmla="*/ 215 h 219"/>
                  <a:gd name="T6" fmla="*/ 235 w 802"/>
                  <a:gd name="T7" fmla="*/ 208 h 219"/>
                  <a:gd name="T8" fmla="*/ 254 w 802"/>
                  <a:gd name="T9" fmla="*/ 194 h 219"/>
                  <a:gd name="T10" fmla="*/ 285 w 802"/>
                  <a:gd name="T11" fmla="*/ 171 h 219"/>
                  <a:gd name="T12" fmla="*/ 328 w 802"/>
                  <a:gd name="T13" fmla="*/ 144 h 219"/>
                  <a:gd name="T14" fmla="*/ 381 w 802"/>
                  <a:gd name="T15" fmla="*/ 114 h 219"/>
                  <a:gd name="T16" fmla="*/ 445 w 802"/>
                  <a:gd name="T17" fmla="*/ 83 h 219"/>
                  <a:gd name="T18" fmla="*/ 520 w 802"/>
                  <a:gd name="T19" fmla="*/ 55 h 219"/>
                  <a:gd name="T20" fmla="*/ 605 w 802"/>
                  <a:gd name="T21" fmla="*/ 29 h 219"/>
                  <a:gd name="T22" fmla="*/ 699 w 802"/>
                  <a:gd name="T23" fmla="*/ 11 h 219"/>
                  <a:gd name="T24" fmla="*/ 802 w 802"/>
                  <a:gd name="T25" fmla="*/ 0 h 219"/>
                  <a:gd name="T26" fmla="*/ 802 w 802"/>
                  <a:gd name="T27" fmla="*/ 0 h 219"/>
                  <a:gd name="T28" fmla="*/ 794 w 802"/>
                  <a:gd name="T29" fmla="*/ 0 h 219"/>
                  <a:gd name="T30" fmla="*/ 773 w 802"/>
                  <a:gd name="T31" fmla="*/ 0 h 219"/>
                  <a:gd name="T32" fmla="*/ 739 w 802"/>
                  <a:gd name="T33" fmla="*/ 0 h 219"/>
                  <a:gd name="T34" fmla="*/ 699 w 802"/>
                  <a:gd name="T35" fmla="*/ 0 h 219"/>
                  <a:gd name="T36" fmla="*/ 654 w 802"/>
                  <a:gd name="T37" fmla="*/ 2 h 219"/>
                  <a:gd name="T38" fmla="*/ 608 w 802"/>
                  <a:gd name="T39" fmla="*/ 2 h 219"/>
                  <a:gd name="T40" fmla="*/ 565 w 802"/>
                  <a:gd name="T41" fmla="*/ 3 h 219"/>
                  <a:gd name="T42" fmla="*/ 525 w 802"/>
                  <a:gd name="T43" fmla="*/ 5 h 219"/>
                  <a:gd name="T44" fmla="*/ 493 w 802"/>
                  <a:gd name="T45" fmla="*/ 7 h 219"/>
                  <a:gd name="T46" fmla="*/ 474 w 802"/>
                  <a:gd name="T47" fmla="*/ 10 h 219"/>
                  <a:gd name="T48" fmla="*/ 474 w 802"/>
                  <a:gd name="T49" fmla="*/ 10 h 219"/>
                  <a:gd name="T50" fmla="*/ 453 w 802"/>
                  <a:gd name="T51" fmla="*/ 13 h 219"/>
                  <a:gd name="T52" fmla="*/ 421 w 802"/>
                  <a:gd name="T53" fmla="*/ 19 h 219"/>
                  <a:gd name="T54" fmla="*/ 379 w 802"/>
                  <a:gd name="T55" fmla="*/ 27 h 219"/>
                  <a:gd name="T56" fmla="*/ 329 w 802"/>
                  <a:gd name="T57" fmla="*/ 39 h 219"/>
                  <a:gd name="T58" fmla="*/ 275 w 802"/>
                  <a:gd name="T59" fmla="*/ 55 h 219"/>
                  <a:gd name="T60" fmla="*/ 217 w 802"/>
                  <a:gd name="T61" fmla="*/ 75 h 219"/>
                  <a:gd name="T62" fmla="*/ 160 w 802"/>
                  <a:gd name="T63" fmla="*/ 101 h 219"/>
                  <a:gd name="T64" fmla="*/ 102 w 802"/>
                  <a:gd name="T65" fmla="*/ 133 h 219"/>
                  <a:gd name="T66" fmla="*/ 48 w 802"/>
                  <a:gd name="T67" fmla="*/ 171 h 219"/>
                  <a:gd name="T68" fmla="*/ 0 w 802"/>
                  <a:gd name="T69" fmla="*/ 219 h 219"/>
                  <a:gd name="T70" fmla="*/ 0 w 802"/>
                  <a:gd name="T71"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02" h="219">
                    <a:moveTo>
                      <a:pt x="0" y="219"/>
                    </a:moveTo>
                    <a:lnTo>
                      <a:pt x="229" y="215"/>
                    </a:lnTo>
                    <a:lnTo>
                      <a:pt x="229" y="215"/>
                    </a:lnTo>
                    <a:lnTo>
                      <a:pt x="235" y="208"/>
                    </a:lnTo>
                    <a:lnTo>
                      <a:pt x="254" y="194"/>
                    </a:lnTo>
                    <a:lnTo>
                      <a:pt x="285" y="171"/>
                    </a:lnTo>
                    <a:lnTo>
                      <a:pt x="328" y="144"/>
                    </a:lnTo>
                    <a:lnTo>
                      <a:pt x="381" y="114"/>
                    </a:lnTo>
                    <a:lnTo>
                      <a:pt x="445" y="83"/>
                    </a:lnTo>
                    <a:lnTo>
                      <a:pt x="520" y="55"/>
                    </a:lnTo>
                    <a:lnTo>
                      <a:pt x="605" y="29"/>
                    </a:lnTo>
                    <a:lnTo>
                      <a:pt x="699" y="11"/>
                    </a:lnTo>
                    <a:lnTo>
                      <a:pt x="802" y="0"/>
                    </a:lnTo>
                    <a:lnTo>
                      <a:pt x="802" y="0"/>
                    </a:lnTo>
                    <a:lnTo>
                      <a:pt x="794" y="0"/>
                    </a:lnTo>
                    <a:lnTo>
                      <a:pt x="773" y="0"/>
                    </a:lnTo>
                    <a:lnTo>
                      <a:pt x="739" y="0"/>
                    </a:lnTo>
                    <a:lnTo>
                      <a:pt x="699" y="0"/>
                    </a:lnTo>
                    <a:lnTo>
                      <a:pt x="654" y="2"/>
                    </a:lnTo>
                    <a:lnTo>
                      <a:pt x="608" y="2"/>
                    </a:lnTo>
                    <a:lnTo>
                      <a:pt x="565" y="3"/>
                    </a:lnTo>
                    <a:lnTo>
                      <a:pt x="525" y="5"/>
                    </a:lnTo>
                    <a:lnTo>
                      <a:pt x="493" y="7"/>
                    </a:lnTo>
                    <a:lnTo>
                      <a:pt x="474" y="10"/>
                    </a:lnTo>
                    <a:lnTo>
                      <a:pt x="474" y="10"/>
                    </a:lnTo>
                    <a:lnTo>
                      <a:pt x="453" y="13"/>
                    </a:lnTo>
                    <a:lnTo>
                      <a:pt x="421" y="19"/>
                    </a:lnTo>
                    <a:lnTo>
                      <a:pt x="379" y="27"/>
                    </a:lnTo>
                    <a:lnTo>
                      <a:pt x="329" y="39"/>
                    </a:lnTo>
                    <a:lnTo>
                      <a:pt x="275" y="55"/>
                    </a:lnTo>
                    <a:lnTo>
                      <a:pt x="217" y="75"/>
                    </a:lnTo>
                    <a:lnTo>
                      <a:pt x="160" y="101"/>
                    </a:lnTo>
                    <a:lnTo>
                      <a:pt x="102" y="133"/>
                    </a:lnTo>
                    <a:lnTo>
                      <a:pt x="48" y="171"/>
                    </a:lnTo>
                    <a:lnTo>
                      <a:pt x="0" y="219"/>
                    </a:lnTo>
                    <a:lnTo>
                      <a:pt x="0" y="21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630" name="Freeform 198"/>
              <p:cNvSpPr>
                <a:spLocks/>
              </p:cNvSpPr>
              <p:nvPr/>
            </p:nvSpPr>
            <p:spPr bwMode="auto">
              <a:xfrm>
                <a:off x="1734" y="1778"/>
                <a:ext cx="401" cy="109"/>
              </a:xfrm>
              <a:custGeom>
                <a:avLst/>
                <a:gdLst>
                  <a:gd name="T0" fmla="*/ 0 w 802"/>
                  <a:gd name="T1" fmla="*/ 219 h 219"/>
                  <a:gd name="T2" fmla="*/ 229 w 802"/>
                  <a:gd name="T3" fmla="*/ 215 h 219"/>
                  <a:gd name="T4" fmla="*/ 229 w 802"/>
                  <a:gd name="T5" fmla="*/ 215 h 219"/>
                  <a:gd name="T6" fmla="*/ 235 w 802"/>
                  <a:gd name="T7" fmla="*/ 208 h 219"/>
                  <a:gd name="T8" fmla="*/ 254 w 802"/>
                  <a:gd name="T9" fmla="*/ 194 h 219"/>
                  <a:gd name="T10" fmla="*/ 285 w 802"/>
                  <a:gd name="T11" fmla="*/ 171 h 219"/>
                  <a:gd name="T12" fmla="*/ 328 w 802"/>
                  <a:gd name="T13" fmla="*/ 144 h 219"/>
                  <a:gd name="T14" fmla="*/ 381 w 802"/>
                  <a:gd name="T15" fmla="*/ 114 h 219"/>
                  <a:gd name="T16" fmla="*/ 445 w 802"/>
                  <a:gd name="T17" fmla="*/ 83 h 219"/>
                  <a:gd name="T18" fmla="*/ 520 w 802"/>
                  <a:gd name="T19" fmla="*/ 55 h 219"/>
                  <a:gd name="T20" fmla="*/ 605 w 802"/>
                  <a:gd name="T21" fmla="*/ 29 h 219"/>
                  <a:gd name="T22" fmla="*/ 699 w 802"/>
                  <a:gd name="T23" fmla="*/ 11 h 219"/>
                  <a:gd name="T24" fmla="*/ 802 w 802"/>
                  <a:gd name="T25" fmla="*/ 0 h 219"/>
                  <a:gd name="T26" fmla="*/ 802 w 802"/>
                  <a:gd name="T27" fmla="*/ 0 h 219"/>
                  <a:gd name="T28" fmla="*/ 794 w 802"/>
                  <a:gd name="T29" fmla="*/ 0 h 219"/>
                  <a:gd name="T30" fmla="*/ 773 w 802"/>
                  <a:gd name="T31" fmla="*/ 0 h 219"/>
                  <a:gd name="T32" fmla="*/ 739 w 802"/>
                  <a:gd name="T33" fmla="*/ 0 h 219"/>
                  <a:gd name="T34" fmla="*/ 699 w 802"/>
                  <a:gd name="T35" fmla="*/ 0 h 219"/>
                  <a:gd name="T36" fmla="*/ 654 w 802"/>
                  <a:gd name="T37" fmla="*/ 2 h 219"/>
                  <a:gd name="T38" fmla="*/ 608 w 802"/>
                  <a:gd name="T39" fmla="*/ 2 h 219"/>
                  <a:gd name="T40" fmla="*/ 565 w 802"/>
                  <a:gd name="T41" fmla="*/ 3 h 219"/>
                  <a:gd name="T42" fmla="*/ 525 w 802"/>
                  <a:gd name="T43" fmla="*/ 5 h 219"/>
                  <a:gd name="T44" fmla="*/ 493 w 802"/>
                  <a:gd name="T45" fmla="*/ 7 h 219"/>
                  <a:gd name="T46" fmla="*/ 474 w 802"/>
                  <a:gd name="T47" fmla="*/ 10 h 219"/>
                  <a:gd name="T48" fmla="*/ 474 w 802"/>
                  <a:gd name="T49" fmla="*/ 10 h 219"/>
                  <a:gd name="T50" fmla="*/ 453 w 802"/>
                  <a:gd name="T51" fmla="*/ 13 h 219"/>
                  <a:gd name="T52" fmla="*/ 421 w 802"/>
                  <a:gd name="T53" fmla="*/ 19 h 219"/>
                  <a:gd name="T54" fmla="*/ 379 w 802"/>
                  <a:gd name="T55" fmla="*/ 27 h 219"/>
                  <a:gd name="T56" fmla="*/ 329 w 802"/>
                  <a:gd name="T57" fmla="*/ 39 h 219"/>
                  <a:gd name="T58" fmla="*/ 275 w 802"/>
                  <a:gd name="T59" fmla="*/ 55 h 219"/>
                  <a:gd name="T60" fmla="*/ 217 w 802"/>
                  <a:gd name="T61" fmla="*/ 75 h 219"/>
                  <a:gd name="T62" fmla="*/ 160 w 802"/>
                  <a:gd name="T63" fmla="*/ 101 h 219"/>
                  <a:gd name="T64" fmla="*/ 102 w 802"/>
                  <a:gd name="T65" fmla="*/ 133 h 219"/>
                  <a:gd name="T66" fmla="*/ 48 w 802"/>
                  <a:gd name="T67" fmla="*/ 171 h 219"/>
                  <a:gd name="T68" fmla="*/ 0 w 802"/>
                  <a:gd name="T69" fmla="*/ 219 h 219"/>
                  <a:gd name="T70" fmla="*/ 0 w 802"/>
                  <a:gd name="T71"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02" h="219">
                    <a:moveTo>
                      <a:pt x="0" y="219"/>
                    </a:moveTo>
                    <a:lnTo>
                      <a:pt x="229" y="215"/>
                    </a:lnTo>
                    <a:lnTo>
                      <a:pt x="229" y="215"/>
                    </a:lnTo>
                    <a:lnTo>
                      <a:pt x="235" y="208"/>
                    </a:lnTo>
                    <a:lnTo>
                      <a:pt x="254" y="194"/>
                    </a:lnTo>
                    <a:lnTo>
                      <a:pt x="285" y="171"/>
                    </a:lnTo>
                    <a:lnTo>
                      <a:pt x="328" y="144"/>
                    </a:lnTo>
                    <a:lnTo>
                      <a:pt x="381" y="114"/>
                    </a:lnTo>
                    <a:lnTo>
                      <a:pt x="445" y="83"/>
                    </a:lnTo>
                    <a:lnTo>
                      <a:pt x="520" y="55"/>
                    </a:lnTo>
                    <a:lnTo>
                      <a:pt x="605" y="29"/>
                    </a:lnTo>
                    <a:lnTo>
                      <a:pt x="699" y="11"/>
                    </a:lnTo>
                    <a:lnTo>
                      <a:pt x="802" y="0"/>
                    </a:lnTo>
                    <a:lnTo>
                      <a:pt x="802" y="0"/>
                    </a:lnTo>
                    <a:lnTo>
                      <a:pt x="794" y="0"/>
                    </a:lnTo>
                    <a:lnTo>
                      <a:pt x="773" y="0"/>
                    </a:lnTo>
                    <a:lnTo>
                      <a:pt x="739" y="0"/>
                    </a:lnTo>
                    <a:lnTo>
                      <a:pt x="699" y="0"/>
                    </a:lnTo>
                    <a:lnTo>
                      <a:pt x="654" y="2"/>
                    </a:lnTo>
                    <a:lnTo>
                      <a:pt x="608" y="2"/>
                    </a:lnTo>
                    <a:lnTo>
                      <a:pt x="565" y="3"/>
                    </a:lnTo>
                    <a:lnTo>
                      <a:pt x="525" y="5"/>
                    </a:lnTo>
                    <a:lnTo>
                      <a:pt x="493" y="7"/>
                    </a:lnTo>
                    <a:lnTo>
                      <a:pt x="474" y="10"/>
                    </a:lnTo>
                    <a:lnTo>
                      <a:pt x="474" y="10"/>
                    </a:lnTo>
                    <a:lnTo>
                      <a:pt x="453" y="13"/>
                    </a:lnTo>
                    <a:lnTo>
                      <a:pt x="421" y="19"/>
                    </a:lnTo>
                    <a:lnTo>
                      <a:pt x="379" y="27"/>
                    </a:lnTo>
                    <a:lnTo>
                      <a:pt x="329" y="39"/>
                    </a:lnTo>
                    <a:lnTo>
                      <a:pt x="275" y="55"/>
                    </a:lnTo>
                    <a:lnTo>
                      <a:pt x="217" y="75"/>
                    </a:lnTo>
                    <a:lnTo>
                      <a:pt x="160" y="101"/>
                    </a:lnTo>
                    <a:lnTo>
                      <a:pt x="102" y="133"/>
                    </a:lnTo>
                    <a:lnTo>
                      <a:pt x="48" y="171"/>
                    </a:lnTo>
                    <a:lnTo>
                      <a:pt x="0" y="219"/>
                    </a:lnTo>
                    <a:lnTo>
                      <a:pt x="0" y="219"/>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631" name="Freeform 199"/>
              <p:cNvSpPr>
                <a:spLocks/>
              </p:cNvSpPr>
              <p:nvPr/>
            </p:nvSpPr>
            <p:spPr bwMode="auto">
              <a:xfrm>
                <a:off x="2002" y="1783"/>
                <a:ext cx="353" cy="157"/>
              </a:xfrm>
              <a:custGeom>
                <a:avLst/>
                <a:gdLst>
                  <a:gd name="T0" fmla="*/ 0 w 708"/>
                  <a:gd name="T1" fmla="*/ 279 h 314"/>
                  <a:gd name="T2" fmla="*/ 333 w 708"/>
                  <a:gd name="T3" fmla="*/ 314 h 314"/>
                  <a:gd name="T4" fmla="*/ 333 w 708"/>
                  <a:gd name="T5" fmla="*/ 314 h 314"/>
                  <a:gd name="T6" fmla="*/ 338 w 708"/>
                  <a:gd name="T7" fmla="*/ 304 h 314"/>
                  <a:gd name="T8" fmla="*/ 354 w 708"/>
                  <a:gd name="T9" fmla="*/ 282 h 314"/>
                  <a:gd name="T10" fmla="*/ 376 w 708"/>
                  <a:gd name="T11" fmla="*/ 247 h 314"/>
                  <a:gd name="T12" fmla="*/ 408 w 708"/>
                  <a:gd name="T13" fmla="*/ 205 h 314"/>
                  <a:gd name="T14" fmla="*/ 445 w 708"/>
                  <a:gd name="T15" fmla="*/ 160 h 314"/>
                  <a:gd name="T16" fmla="*/ 490 w 708"/>
                  <a:gd name="T17" fmla="*/ 114 h 314"/>
                  <a:gd name="T18" fmla="*/ 538 w 708"/>
                  <a:gd name="T19" fmla="*/ 72 h 314"/>
                  <a:gd name="T20" fmla="*/ 593 w 708"/>
                  <a:gd name="T21" fmla="*/ 39 h 314"/>
                  <a:gd name="T22" fmla="*/ 649 w 708"/>
                  <a:gd name="T23" fmla="*/ 16 h 314"/>
                  <a:gd name="T24" fmla="*/ 708 w 708"/>
                  <a:gd name="T25" fmla="*/ 10 h 314"/>
                  <a:gd name="T26" fmla="*/ 349 w 708"/>
                  <a:gd name="T27" fmla="*/ 0 h 314"/>
                  <a:gd name="T28" fmla="*/ 349 w 708"/>
                  <a:gd name="T29" fmla="*/ 0 h 314"/>
                  <a:gd name="T30" fmla="*/ 341 w 708"/>
                  <a:gd name="T31" fmla="*/ 2 h 314"/>
                  <a:gd name="T32" fmla="*/ 322 w 708"/>
                  <a:gd name="T33" fmla="*/ 10 h 314"/>
                  <a:gd name="T34" fmla="*/ 292 w 708"/>
                  <a:gd name="T35" fmla="*/ 24 h 314"/>
                  <a:gd name="T36" fmla="*/ 253 w 708"/>
                  <a:gd name="T37" fmla="*/ 44 h 314"/>
                  <a:gd name="T38" fmla="*/ 210 w 708"/>
                  <a:gd name="T39" fmla="*/ 68 h 314"/>
                  <a:gd name="T40" fmla="*/ 164 w 708"/>
                  <a:gd name="T41" fmla="*/ 98 h 314"/>
                  <a:gd name="T42" fmla="*/ 117 w 708"/>
                  <a:gd name="T43" fmla="*/ 135 h 314"/>
                  <a:gd name="T44" fmla="*/ 72 w 708"/>
                  <a:gd name="T45" fmla="*/ 176 h 314"/>
                  <a:gd name="T46" fmla="*/ 32 w 708"/>
                  <a:gd name="T47" fmla="*/ 224 h 314"/>
                  <a:gd name="T48" fmla="*/ 0 w 708"/>
                  <a:gd name="T49" fmla="*/ 279 h 314"/>
                  <a:gd name="T50" fmla="*/ 0 w 708"/>
                  <a:gd name="T51" fmla="*/ 279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08" h="314">
                    <a:moveTo>
                      <a:pt x="0" y="279"/>
                    </a:moveTo>
                    <a:lnTo>
                      <a:pt x="333" y="314"/>
                    </a:lnTo>
                    <a:lnTo>
                      <a:pt x="333" y="314"/>
                    </a:lnTo>
                    <a:lnTo>
                      <a:pt x="338" y="304"/>
                    </a:lnTo>
                    <a:lnTo>
                      <a:pt x="354" y="282"/>
                    </a:lnTo>
                    <a:lnTo>
                      <a:pt x="376" y="247"/>
                    </a:lnTo>
                    <a:lnTo>
                      <a:pt x="408" y="205"/>
                    </a:lnTo>
                    <a:lnTo>
                      <a:pt x="445" y="160"/>
                    </a:lnTo>
                    <a:lnTo>
                      <a:pt x="490" y="114"/>
                    </a:lnTo>
                    <a:lnTo>
                      <a:pt x="538" y="72"/>
                    </a:lnTo>
                    <a:lnTo>
                      <a:pt x="593" y="39"/>
                    </a:lnTo>
                    <a:lnTo>
                      <a:pt x="649" y="16"/>
                    </a:lnTo>
                    <a:lnTo>
                      <a:pt x="708" y="10"/>
                    </a:lnTo>
                    <a:lnTo>
                      <a:pt x="349" y="0"/>
                    </a:lnTo>
                    <a:lnTo>
                      <a:pt x="349" y="0"/>
                    </a:lnTo>
                    <a:lnTo>
                      <a:pt x="341" y="2"/>
                    </a:lnTo>
                    <a:lnTo>
                      <a:pt x="322" y="10"/>
                    </a:lnTo>
                    <a:lnTo>
                      <a:pt x="292" y="24"/>
                    </a:lnTo>
                    <a:lnTo>
                      <a:pt x="253" y="44"/>
                    </a:lnTo>
                    <a:lnTo>
                      <a:pt x="210" y="68"/>
                    </a:lnTo>
                    <a:lnTo>
                      <a:pt x="164" y="98"/>
                    </a:lnTo>
                    <a:lnTo>
                      <a:pt x="117" y="135"/>
                    </a:lnTo>
                    <a:lnTo>
                      <a:pt x="72" y="176"/>
                    </a:lnTo>
                    <a:lnTo>
                      <a:pt x="32" y="224"/>
                    </a:lnTo>
                    <a:lnTo>
                      <a:pt x="0" y="279"/>
                    </a:lnTo>
                    <a:lnTo>
                      <a:pt x="0" y="27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632" name="Freeform 200"/>
              <p:cNvSpPr>
                <a:spLocks/>
              </p:cNvSpPr>
              <p:nvPr/>
            </p:nvSpPr>
            <p:spPr bwMode="auto">
              <a:xfrm>
                <a:off x="2002" y="1783"/>
                <a:ext cx="353" cy="157"/>
              </a:xfrm>
              <a:custGeom>
                <a:avLst/>
                <a:gdLst>
                  <a:gd name="T0" fmla="*/ 0 w 708"/>
                  <a:gd name="T1" fmla="*/ 279 h 314"/>
                  <a:gd name="T2" fmla="*/ 333 w 708"/>
                  <a:gd name="T3" fmla="*/ 314 h 314"/>
                  <a:gd name="T4" fmla="*/ 333 w 708"/>
                  <a:gd name="T5" fmla="*/ 314 h 314"/>
                  <a:gd name="T6" fmla="*/ 338 w 708"/>
                  <a:gd name="T7" fmla="*/ 304 h 314"/>
                  <a:gd name="T8" fmla="*/ 354 w 708"/>
                  <a:gd name="T9" fmla="*/ 282 h 314"/>
                  <a:gd name="T10" fmla="*/ 376 w 708"/>
                  <a:gd name="T11" fmla="*/ 247 h 314"/>
                  <a:gd name="T12" fmla="*/ 408 w 708"/>
                  <a:gd name="T13" fmla="*/ 205 h 314"/>
                  <a:gd name="T14" fmla="*/ 445 w 708"/>
                  <a:gd name="T15" fmla="*/ 160 h 314"/>
                  <a:gd name="T16" fmla="*/ 490 w 708"/>
                  <a:gd name="T17" fmla="*/ 114 h 314"/>
                  <a:gd name="T18" fmla="*/ 538 w 708"/>
                  <a:gd name="T19" fmla="*/ 72 h 314"/>
                  <a:gd name="T20" fmla="*/ 593 w 708"/>
                  <a:gd name="T21" fmla="*/ 39 h 314"/>
                  <a:gd name="T22" fmla="*/ 649 w 708"/>
                  <a:gd name="T23" fmla="*/ 16 h 314"/>
                  <a:gd name="T24" fmla="*/ 708 w 708"/>
                  <a:gd name="T25" fmla="*/ 10 h 314"/>
                  <a:gd name="T26" fmla="*/ 349 w 708"/>
                  <a:gd name="T27" fmla="*/ 0 h 314"/>
                  <a:gd name="T28" fmla="*/ 349 w 708"/>
                  <a:gd name="T29" fmla="*/ 0 h 314"/>
                  <a:gd name="T30" fmla="*/ 341 w 708"/>
                  <a:gd name="T31" fmla="*/ 2 h 314"/>
                  <a:gd name="T32" fmla="*/ 322 w 708"/>
                  <a:gd name="T33" fmla="*/ 10 h 314"/>
                  <a:gd name="T34" fmla="*/ 292 w 708"/>
                  <a:gd name="T35" fmla="*/ 24 h 314"/>
                  <a:gd name="T36" fmla="*/ 253 w 708"/>
                  <a:gd name="T37" fmla="*/ 44 h 314"/>
                  <a:gd name="T38" fmla="*/ 210 w 708"/>
                  <a:gd name="T39" fmla="*/ 68 h 314"/>
                  <a:gd name="T40" fmla="*/ 164 w 708"/>
                  <a:gd name="T41" fmla="*/ 98 h 314"/>
                  <a:gd name="T42" fmla="*/ 117 w 708"/>
                  <a:gd name="T43" fmla="*/ 135 h 314"/>
                  <a:gd name="T44" fmla="*/ 72 w 708"/>
                  <a:gd name="T45" fmla="*/ 176 h 314"/>
                  <a:gd name="T46" fmla="*/ 32 w 708"/>
                  <a:gd name="T47" fmla="*/ 224 h 314"/>
                  <a:gd name="T48" fmla="*/ 0 w 708"/>
                  <a:gd name="T49" fmla="*/ 279 h 314"/>
                  <a:gd name="T50" fmla="*/ 0 w 708"/>
                  <a:gd name="T51" fmla="*/ 279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08" h="314">
                    <a:moveTo>
                      <a:pt x="0" y="279"/>
                    </a:moveTo>
                    <a:lnTo>
                      <a:pt x="333" y="314"/>
                    </a:lnTo>
                    <a:lnTo>
                      <a:pt x="333" y="314"/>
                    </a:lnTo>
                    <a:lnTo>
                      <a:pt x="338" y="304"/>
                    </a:lnTo>
                    <a:lnTo>
                      <a:pt x="354" y="282"/>
                    </a:lnTo>
                    <a:lnTo>
                      <a:pt x="376" y="247"/>
                    </a:lnTo>
                    <a:lnTo>
                      <a:pt x="408" y="205"/>
                    </a:lnTo>
                    <a:lnTo>
                      <a:pt x="445" y="160"/>
                    </a:lnTo>
                    <a:lnTo>
                      <a:pt x="490" y="114"/>
                    </a:lnTo>
                    <a:lnTo>
                      <a:pt x="538" y="72"/>
                    </a:lnTo>
                    <a:lnTo>
                      <a:pt x="593" y="39"/>
                    </a:lnTo>
                    <a:lnTo>
                      <a:pt x="649" y="16"/>
                    </a:lnTo>
                    <a:lnTo>
                      <a:pt x="708" y="10"/>
                    </a:lnTo>
                    <a:lnTo>
                      <a:pt x="349" y="0"/>
                    </a:lnTo>
                    <a:lnTo>
                      <a:pt x="349" y="0"/>
                    </a:lnTo>
                    <a:lnTo>
                      <a:pt x="341" y="2"/>
                    </a:lnTo>
                    <a:lnTo>
                      <a:pt x="322" y="10"/>
                    </a:lnTo>
                    <a:lnTo>
                      <a:pt x="292" y="24"/>
                    </a:lnTo>
                    <a:lnTo>
                      <a:pt x="253" y="44"/>
                    </a:lnTo>
                    <a:lnTo>
                      <a:pt x="210" y="68"/>
                    </a:lnTo>
                    <a:lnTo>
                      <a:pt x="164" y="98"/>
                    </a:lnTo>
                    <a:lnTo>
                      <a:pt x="117" y="135"/>
                    </a:lnTo>
                    <a:lnTo>
                      <a:pt x="72" y="176"/>
                    </a:lnTo>
                    <a:lnTo>
                      <a:pt x="32" y="224"/>
                    </a:lnTo>
                    <a:lnTo>
                      <a:pt x="0" y="279"/>
                    </a:lnTo>
                    <a:lnTo>
                      <a:pt x="0" y="279"/>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633" name="Freeform 201"/>
              <p:cNvSpPr>
                <a:spLocks/>
              </p:cNvSpPr>
              <p:nvPr/>
            </p:nvSpPr>
            <p:spPr bwMode="auto">
              <a:xfrm>
                <a:off x="2305" y="1838"/>
                <a:ext cx="326" cy="209"/>
              </a:xfrm>
              <a:custGeom>
                <a:avLst/>
                <a:gdLst>
                  <a:gd name="T0" fmla="*/ 309 w 651"/>
                  <a:gd name="T1" fmla="*/ 0 h 417"/>
                  <a:gd name="T2" fmla="*/ 291 w 651"/>
                  <a:gd name="T3" fmla="*/ 9 h 417"/>
                  <a:gd name="T4" fmla="*/ 270 w 651"/>
                  <a:gd name="T5" fmla="*/ 22 h 417"/>
                  <a:gd name="T6" fmla="*/ 246 w 651"/>
                  <a:gd name="T7" fmla="*/ 40 h 417"/>
                  <a:gd name="T8" fmla="*/ 221 w 651"/>
                  <a:gd name="T9" fmla="*/ 59 h 417"/>
                  <a:gd name="T10" fmla="*/ 195 w 651"/>
                  <a:gd name="T11" fmla="*/ 80 h 417"/>
                  <a:gd name="T12" fmla="*/ 170 w 651"/>
                  <a:gd name="T13" fmla="*/ 102 h 417"/>
                  <a:gd name="T14" fmla="*/ 144 w 651"/>
                  <a:gd name="T15" fmla="*/ 125 h 417"/>
                  <a:gd name="T16" fmla="*/ 122 w 651"/>
                  <a:gd name="T17" fmla="*/ 147 h 417"/>
                  <a:gd name="T18" fmla="*/ 104 w 651"/>
                  <a:gd name="T19" fmla="*/ 168 h 417"/>
                  <a:gd name="T20" fmla="*/ 90 w 651"/>
                  <a:gd name="T21" fmla="*/ 189 h 417"/>
                  <a:gd name="T22" fmla="*/ 90 w 651"/>
                  <a:gd name="T23" fmla="*/ 189 h 417"/>
                  <a:gd name="T24" fmla="*/ 77 w 651"/>
                  <a:gd name="T25" fmla="*/ 208 h 417"/>
                  <a:gd name="T26" fmla="*/ 66 w 651"/>
                  <a:gd name="T27" fmla="*/ 229 h 417"/>
                  <a:gd name="T28" fmla="*/ 53 w 651"/>
                  <a:gd name="T29" fmla="*/ 248 h 417"/>
                  <a:gd name="T30" fmla="*/ 42 w 651"/>
                  <a:gd name="T31" fmla="*/ 267 h 417"/>
                  <a:gd name="T32" fmla="*/ 30 w 651"/>
                  <a:gd name="T33" fmla="*/ 286 h 417"/>
                  <a:gd name="T34" fmla="*/ 22 w 651"/>
                  <a:gd name="T35" fmla="*/ 304 h 417"/>
                  <a:gd name="T36" fmla="*/ 13 w 651"/>
                  <a:gd name="T37" fmla="*/ 318 h 417"/>
                  <a:gd name="T38" fmla="*/ 6 w 651"/>
                  <a:gd name="T39" fmla="*/ 333 h 417"/>
                  <a:gd name="T40" fmla="*/ 2 w 651"/>
                  <a:gd name="T41" fmla="*/ 344 h 417"/>
                  <a:gd name="T42" fmla="*/ 0 w 651"/>
                  <a:gd name="T43" fmla="*/ 353 h 417"/>
                  <a:gd name="T44" fmla="*/ 323 w 651"/>
                  <a:gd name="T45" fmla="*/ 417 h 417"/>
                  <a:gd name="T46" fmla="*/ 323 w 651"/>
                  <a:gd name="T47" fmla="*/ 417 h 417"/>
                  <a:gd name="T48" fmla="*/ 325 w 651"/>
                  <a:gd name="T49" fmla="*/ 414 h 417"/>
                  <a:gd name="T50" fmla="*/ 330 w 651"/>
                  <a:gd name="T51" fmla="*/ 401 h 417"/>
                  <a:gd name="T52" fmla="*/ 338 w 651"/>
                  <a:gd name="T53" fmla="*/ 382 h 417"/>
                  <a:gd name="T54" fmla="*/ 349 w 651"/>
                  <a:gd name="T55" fmla="*/ 358 h 417"/>
                  <a:gd name="T56" fmla="*/ 362 w 651"/>
                  <a:gd name="T57" fmla="*/ 331 h 417"/>
                  <a:gd name="T58" fmla="*/ 379 w 651"/>
                  <a:gd name="T59" fmla="*/ 301 h 417"/>
                  <a:gd name="T60" fmla="*/ 398 w 651"/>
                  <a:gd name="T61" fmla="*/ 270 h 417"/>
                  <a:gd name="T62" fmla="*/ 421 w 651"/>
                  <a:gd name="T63" fmla="*/ 238 h 417"/>
                  <a:gd name="T64" fmla="*/ 445 w 651"/>
                  <a:gd name="T65" fmla="*/ 209 h 417"/>
                  <a:gd name="T66" fmla="*/ 472 w 651"/>
                  <a:gd name="T67" fmla="*/ 184 h 417"/>
                  <a:gd name="T68" fmla="*/ 472 w 651"/>
                  <a:gd name="T69" fmla="*/ 184 h 417"/>
                  <a:gd name="T70" fmla="*/ 498 w 651"/>
                  <a:gd name="T71" fmla="*/ 161 h 417"/>
                  <a:gd name="T72" fmla="*/ 520 w 651"/>
                  <a:gd name="T73" fmla="*/ 144 h 417"/>
                  <a:gd name="T74" fmla="*/ 538 w 651"/>
                  <a:gd name="T75" fmla="*/ 129 h 417"/>
                  <a:gd name="T76" fmla="*/ 552 w 651"/>
                  <a:gd name="T77" fmla="*/ 117 h 417"/>
                  <a:gd name="T78" fmla="*/ 566 w 651"/>
                  <a:gd name="T79" fmla="*/ 109 h 417"/>
                  <a:gd name="T80" fmla="*/ 579 w 651"/>
                  <a:gd name="T81" fmla="*/ 101 h 417"/>
                  <a:gd name="T82" fmla="*/ 594 w 651"/>
                  <a:gd name="T83" fmla="*/ 96 h 417"/>
                  <a:gd name="T84" fmla="*/ 610 w 651"/>
                  <a:gd name="T85" fmla="*/ 91 h 417"/>
                  <a:gd name="T86" fmla="*/ 629 w 651"/>
                  <a:gd name="T87" fmla="*/ 88 h 417"/>
                  <a:gd name="T88" fmla="*/ 651 w 651"/>
                  <a:gd name="T89" fmla="*/ 85 h 417"/>
                  <a:gd name="T90" fmla="*/ 309 w 651"/>
                  <a:gd name="T91" fmla="*/ 0 h 417"/>
                  <a:gd name="T92" fmla="*/ 309 w 651"/>
                  <a:gd name="T93" fmla="*/ 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51" h="417">
                    <a:moveTo>
                      <a:pt x="309" y="0"/>
                    </a:moveTo>
                    <a:lnTo>
                      <a:pt x="291" y="9"/>
                    </a:lnTo>
                    <a:lnTo>
                      <a:pt x="270" y="22"/>
                    </a:lnTo>
                    <a:lnTo>
                      <a:pt x="246" y="40"/>
                    </a:lnTo>
                    <a:lnTo>
                      <a:pt x="221" y="59"/>
                    </a:lnTo>
                    <a:lnTo>
                      <a:pt x="195" y="80"/>
                    </a:lnTo>
                    <a:lnTo>
                      <a:pt x="170" y="102"/>
                    </a:lnTo>
                    <a:lnTo>
                      <a:pt x="144" y="125"/>
                    </a:lnTo>
                    <a:lnTo>
                      <a:pt x="122" y="147"/>
                    </a:lnTo>
                    <a:lnTo>
                      <a:pt x="104" y="168"/>
                    </a:lnTo>
                    <a:lnTo>
                      <a:pt x="90" y="189"/>
                    </a:lnTo>
                    <a:lnTo>
                      <a:pt x="90" y="189"/>
                    </a:lnTo>
                    <a:lnTo>
                      <a:pt x="77" y="208"/>
                    </a:lnTo>
                    <a:lnTo>
                      <a:pt x="66" y="229"/>
                    </a:lnTo>
                    <a:lnTo>
                      <a:pt x="53" y="248"/>
                    </a:lnTo>
                    <a:lnTo>
                      <a:pt x="42" y="267"/>
                    </a:lnTo>
                    <a:lnTo>
                      <a:pt x="30" y="286"/>
                    </a:lnTo>
                    <a:lnTo>
                      <a:pt x="22" y="304"/>
                    </a:lnTo>
                    <a:lnTo>
                      <a:pt x="13" y="318"/>
                    </a:lnTo>
                    <a:lnTo>
                      <a:pt x="6" y="333"/>
                    </a:lnTo>
                    <a:lnTo>
                      <a:pt x="2" y="344"/>
                    </a:lnTo>
                    <a:lnTo>
                      <a:pt x="0" y="353"/>
                    </a:lnTo>
                    <a:lnTo>
                      <a:pt x="323" y="417"/>
                    </a:lnTo>
                    <a:lnTo>
                      <a:pt x="323" y="417"/>
                    </a:lnTo>
                    <a:lnTo>
                      <a:pt x="325" y="414"/>
                    </a:lnTo>
                    <a:lnTo>
                      <a:pt x="330" y="401"/>
                    </a:lnTo>
                    <a:lnTo>
                      <a:pt x="338" y="382"/>
                    </a:lnTo>
                    <a:lnTo>
                      <a:pt x="349" y="358"/>
                    </a:lnTo>
                    <a:lnTo>
                      <a:pt x="362" y="331"/>
                    </a:lnTo>
                    <a:lnTo>
                      <a:pt x="379" y="301"/>
                    </a:lnTo>
                    <a:lnTo>
                      <a:pt x="398" y="270"/>
                    </a:lnTo>
                    <a:lnTo>
                      <a:pt x="421" y="238"/>
                    </a:lnTo>
                    <a:lnTo>
                      <a:pt x="445" y="209"/>
                    </a:lnTo>
                    <a:lnTo>
                      <a:pt x="472" y="184"/>
                    </a:lnTo>
                    <a:lnTo>
                      <a:pt x="472" y="184"/>
                    </a:lnTo>
                    <a:lnTo>
                      <a:pt x="498" y="161"/>
                    </a:lnTo>
                    <a:lnTo>
                      <a:pt x="520" y="144"/>
                    </a:lnTo>
                    <a:lnTo>
                      <a:pt x="538" y="129"/>
                    </a:lnTo>
                    <a:lnTo>
                      <a:pt x="552" y="117"/>
                    </a:lnTo>
                    <a:lnTo>
                      <a:pt x="566" y="109"/>
                    </a:lnTo>
                    <a:lnTo>
                      <a:pt x="579" y="101"/>
                    </a:lnTo>
                    <a:lnTo>
                      <a:pt x="594" y="96"/>
                    </a:lnTo>
                    <a:lnTo>
                      <a:pt x="610" y="91"/>
                    </a:lnTo>
                    <a:lnTo>
                      <a:pt x="629" y="88"/>
                    </a:lnTo>
                    <a:lnTo>
                      <a:pt x="651" y="85"/>
                    </a:lnTo>
                    <a:lnTo>
                      <a:pt x="309" y="0"/>
                    </a:lnTo>
                    <a:lnTo>
                      <a:pt x="309"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634" name="Freeform 202"/>
              <p:cNvSpPr>
                <a:spLocks/>
              </p:cNvSpPr>
              <p:nvPr/>
            </p:nvSpPr>
            <p:spPr bwMode="auto">
              <a:xfrm>
                <a:off x="2305" y="1838"/>
                <a:ext cx="326" cy="209"/>
              </a:xfrm>
              <a:custGeom>
                <a:avLst/>
                <a:gdLst>
                  <a:gd name="T0" fmla="*/ 309 w 651"/>
                  <a:gd name="T1" fmla="*/ 0 h 417"/>
                  <a:gd name="T2" fmla="*/ 291 w 651"/>
                  <a:gd name="T3" fmla="*/ 9 h 417"/>
                  <a:gd name="T4" fmla="*/ 270 w 651"/>
                  <a:gd name="T5" fmla="*/ 22 h 417"/>
                  <a:gd name="T6" fmla="*/ 246 w 651"/>
                  <a:gd name="T7" fmla="*/ 40 h 417"/>
                  <a:gd name="T8" fmla="*/ 221 w 651"/>
                  <a:gd name="T9" fmla="*/ 59 h 417"/>
                  <a:gd name="T10" fmla="*/ 195 w 651"/>
                  <a:gd name="T11" fmla="*/ 80 h 417"/>
                  <a:gd name="T12" fmla="*/ 170 w 651"/>
                  <a:gd name="T13" fmla="*/ 102 h 417"/>
                  <a:gd name="T14" fmla="*/ 144 w 651"/>
                  <a:gd name="T15" fmla="*/ 125 h 417"/>
                  <a:gd name="T16" fmla="*/ 122 w 651"/>
                  <a:gd name="T17" fmla="*/ 147 h 417"/>
                  <a:gd name="T18" fmla="*/ 104 w 651"/>
                  <a:gd name="T19" fmla="*/ 168 h 417"/>
                  <a:gd name="T20" fmla="*/ 90 w 651"/>
                  <a:gd name="T21" fmla="*/ 189 h 417"/>
                  <a:gd name="T22" fmla="*/ 90 w 651"/>
                  <a:gd name="T23" fmla="*/ 189 h 417"/>
                  <a:gd name="T24" fmla="*/ 77 w 651"/>
                  <a:gd name="T25" fmla="*/ 208 h 417"/>
                  <a:gd name="T26" fmla="*/ 66 w 651"/>
                  <a:gd name="T27" fmla="*/ 229 h 417"/>
                  <a:gd name="T28" fmla="*/ 53 w 651"/>
                  <a:gd name="T29" fmla="*/ 248 h 417"/>
                  <a:gd name="T30" fmla="*/ 42 w 651"/>
                  <a:gd name="T31" fmla="*/ 267 h 417"/>
                  <a:gd name="T32" fmla="*/ 30 w 651"/>
                  <a:gd name="T33" fmla="*/ 286 h 417"/>
                  <a:gd name="T34" fmla="*/ 22 w 651"/>
                  <a:gd name="T35" fmla="*/ 304 h 417"/>
                  <a:gd name="T36" fmla="*/ 13 w 651"/>
                  <a:gd name="T37" fmla="*/ 318 h 417"/>
                  <a:gd name="T38" fmla="*/ 6 w 651"/>
                  <a:gd name="T39" fmla="*/ 333 h 417"/>
                  <a:gd name="T40" fmla="*/ 2 w 651"/>
                  <a:gd name="T41" fmla="*/ 344 h 417"/>
                  <a:gd name="T42" fmla="*/ 0 w 651"/>
                  <a:gd name="T43" fmla="*/ 353 h 417"/>
                  <a:gd name="T44" fmla="*/ 323 w 651"/>
                  <a:gd name="T45" fmla="*/ 417 h 417"/>
                  <a:gd name="T46" fmla="*/ 323 w 651"/>
                  <a:gd name="T47" fmla="*/ 417 h 417"/>
                  <a:gd name="T48" fmla="*/ 325 w 651"/>
                  <a:gd name="T49" fmla="*/ 414 h 417"/>
                  <a:gd name="T50" fmla="*/ 330 w 651"/>
                  <a:gd name="T51" fmla="*/ 401 h 417"/>
                  <a:gd name="T52" fmla="*/ 338 w 651"/>
                  <a:gd name="T53" fmla="*/ 382 h 417"/>
                  <a:gd name="T54" fmla="*/ 349 w 651"/>
                  <a:gd name="T55" fmla="*/ 358 h 417"/>
                  <a:gd name="T56" fmla="*/ 362 w 651"/>
                  <a:gd name="T57" fmla="*/ 331 h 417"/>
                  <a:gd name="T58" fmla="*/ 379 w 651"/>
                  <a:gd name="T59" fmla="*/ 301 h 417"/>
                  <a:gd name="T60" fmla="*/ 398 w 651"/>
                  <a:gd name="T61" fmla="*/ 270 h 417"/>
                  <a:gd name="T62" fmla="*/ 421 w 651"/>
                  <a:gd name="T63" fmla="*/ 238 h 417"/>
                  <a:gd name="T64" fmla="*/ 445 w 651"/>
                  <a:gd name="T65" fmla="*/ 209 h 417"/>
                  <a:gd name="T66" fmla="*/ 472 w 651"/>
                  <a:gd name="T67" fmla="*/ 184 h 417"/>
                  <a:gd name="T68" fmla="*/ 472 w 651"/>
                  <a:gd name="T69" fmla="*/ 184 h 417"/>
                  <a:gd name="T70" fmla="*/ 498 w 651"/>
                  <a:gd name="T71" fmla="*/ 161 h 417"/>
                  <a:gd name="T72" fmla="*/ 520 w 651"/>
                  <a:gd name="T73" fmla="*/ 144 h 417"/>
                  <a:gd name="T74" fmla="*/ 538 w 651"/>
                  <a:gd name="T75" fmla="*/ 129 h 417"/>
                  <a:gd name="T76" fmla="*/ 552 w 651"/>
                  <a:gd name="T77" fmla="*/ 117 h 417"/>
                  <a:gd name="T78" fmla="*/ 566 w 651"/>
                  <a:gd name="T79" fmla="*/ 109 h 417"/>
                  <a:gd name="T80" fmla="*/ 579 w 651"/>
                  <a:gd name="T81" fmla="*/ 101 h 417"/>
                  <a:gd name="T82" fmla="*/ 594 w 651"/>
                  <a:gd name="T83" fmla="*/ 96 h 417"/>
                  <a:gd name="T84" fmla="*/ 610 w 651"/>
                  <a:gd name="T85" fmla="*/ 91 h 417"/>
                  <a:gd name="T86" fmla="*/ 629 w 651"/>
                  <a:gd name="T87" fmla="*/ 88 h 417"/>
                  <a:gd name="T88" fmla="*/ 651 w 651"/>
                  <a:gd name="T89" fmla="*/ 85 h 417"/>
                  <a:gd name="T90" fmla="*/ 309 w 651"/>
                  <a:gd name="T91" fmla="*/ 0 h 417"/>
                  <a:gd name="T92" fmla="*/ 309 w 651"/>
                  <a:gd name="T93" fmla="*/ 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51" h="417">
                    <a:moveTo>
                      <a:pt x="309" y="0"/>
                    </a:moveTo>
                    <a:lnTo>
                      <a:pt x="291" y="9"/>
                    </a:lnTo>
                    <a:lnTo>
                      <a:pt x="270" y="22"/>
                    </a:lnTo>
                    <a:lnTo>
                      <a:pt x="246" y="40"/>
                    </a:lnTo>
                    <a:lnTo>
                      <a:pt x="221" y="59"/>
                    </a:lnTo>
                    <a:lnTo>
                      <a:pt x="195" y="80"/>
                    </a:lnTo>
                    <a:lnTo>
                      <a:pt x="170" y="102"/>
                    </a:lnTo>
                    <a:lnTo>
                      <a:pt x="144" y="125"/>
                    </a:lnTo>
                    <a:lnTo>
                      <a:pt x="122" y="147"/>
                    </a:lnTo>
                    <a:lnTo>
                      <a:pt x="104" y="168"/>
                    </a:lnTo>
                    <a:lnTo>
                      <a:pt x="90" y="189"/>
                    </a:lnTo>
                    <a:lnTo>
                      <a:pt x="90" y="189"/>
                    </a:lnTo>
                    <a:lnTo>
                      <a:pt x="77" y="208"/>
                    </a:lnTo>
                    <a:lnTo>
                      <a:pt x="66" y="229"/>
                    </a:lnTo>
                    <a:lnTo>
                      <a:pt x="53" y="248"/>
                    </a:lnTo>
                    <a:lnTo>
                      <a:pt x="42" y="267"/>
                    </a:lnTo>
                    <a:lnTo>
                      <a:pt x="30" y="286"/>
                    </a:lnTo>
                    <a:lnTo>
                      <a:pt x="22" y="304"/>
                    </a:lnTo>
                    <a:lnTo>
                      <a:pt x="13" y="318"/>
                    </a:lnTo>
                    <a:lnTo>
                      <a:pt x="6" y="333"/>
                    </a:lnTo>
                    <a:lnTo>
                      <a:pt x="2" y="344"/>
                    </a:lnTo>
                    <a:lnTo>
                      <a:pt x="0" y="353"/>
                    </a:lnTo>
                    <a:lnTo>
                      <a:pt x="323" y="417"/>
                    </a:lnTo>
                    <a:lnTo>
                      <a:pt x="323" y="417"/>
                    </a:lnTo>
                    <a:lnTo>
                      <a:pt x="325" y="414"/>
                    </a:lnTo>
                    <a:lnTo>
                      <a:pt x="330" y="401"/>
                    </a:lnTo>
                    <a:lnTo>
                      <a:pt x="338" y="382"/>
                    </a:lnTo>
                    <a:lnTo>
                      <a:pt x="349" y="358"/>
                    </a:lnTo>
                    <a:lnTo>
                      <a:pt x="362" y="331"/>
                    </a:lnTo>
                    <a:lnTo>
                      <a:pt x="379" y="301"/>
                    </a:lnTo>
                    <a:lnTo>
                      <a:pt x="398" y="270"/>
                    </a:lnTo>
                    <a:lnTo>
                      <a:pt x="421" y="238"/>
                    </a:lnTo>
                    <a:lnTo>
                      <a:pt x="445" y="209"/>
                    </a:lnTo>
                    <a:lnTo>
                      <a:pt x="472" y="184"/>
                    </a:lnTo>
                    <a:lnTo>
                      <a:pt x="472" y="184"/>
                    </a:lnTo>
                    <a:lnTo>
                      <a:pt x="498" y="161"/>
                    </a:lnTo>
                    <a:lnTo>
                      <a:pt x="520" y="144"/>
                    </a:lnTo>
                    <a:lnTo>
                      <a:pt x="538" y="129"/>
                    </a:lnTo>
                    <a:lnTo>
                      <a:pt x="552" y="117"/>
                    </a:lnTo>
                    <a:lnTo>
                      <a:pt x="566" y="109"/>
                    </a:lnTo>
                    <a:lnTo>
                      <a:pt x="579" y="101"/>
                    </a:lnTo>
                    <a:lnTo>
                      <a:pt x="594" y="96"/>
                    </a:lnTo>
                    <a:lnTo>
                      <a:pt x="610" y="91"/>
                    </a:lnTo>
                    <a:lnTo>
                      <a:pt x="629" y="88"/>
                    </a:lnTo>
                    <a:lnTo>
                      <a:pt x="651" y="85"/>
                    </a:lnTo>
                    <a:lnTo>
                      <a:pt x="309" y="0"/>
                    </a:lnTo>
                    <a:lnTo>
                      <a:pt x="309"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635" name="Freeform 203"/>
              <p:cNvSpPr>
                <a:spLocks/>
              </p:cNvSpPr>
              <p:nvPr/>
            </p:nvSpPr>
            <p:spPr bwMode="auto">
              <a:xfrm>
                <a:off x="2807" y="2054"/>
                <a:ext cx="325" cy="205"/>
              </a:xfrm>
              <a:custGeom>
                <a:avLst/>
                <a:gdLst>
                  <a:gd name="T0" fmla="*/ 0 w 648"/>
                  <a:gd name="T1" fmla="*/ 339 h 409"/>
                  <a:gd name="T2" fmla="*/ 354 w 648"/>
                  <a:gd name="T3" fmla="*/ 409 h 409"/>
                  <a:gd name="T4" fmla="*/ 354 w 648"/>
                  <a:gd name="T5" fmla="*/ 409 h 409"/>
                  <a:gd name="T6" fmla="*/ 355 w 648"/>
                  <a:gd name="T7" fmla="*/ 403 h 409"/>
                  <a:gd name="T8" fmla="*/ 358 w 648"/>
                  <a:gd name="T9" fmla="*/ 387 h 409"/>
                  <a:gd name="T10" fmla="*/ 366 w 648"/>
                  <a:gd name="T11" fmla="*/ 360 h 409"/>
                  <a:gd name="T12" fmla="*/ 381 w 648"/>
                  <a:gd name="T13" fmla="*/ 328 h 409"/>
                  <a:gd name="T14" fmla="*/ 400 w 648"/>
                  <a:gd name="T15" fmla="*/ 289 h 409"/>
                  <a:gd name="T16" fmla="*/ 429 w 648"/>
                  <a:gd name="T17" fmla="*/ 249 h 409"/>
                  <a:gd name="T18" fmla="*/ 466 w 648"/>
                  <a:gd name="T19" fmla="*/ 208 h 409"/>
                  <a:gd name="T20" fmla="*/ 514 w 648"/>
                  <a:gd name="T21" fmla="*/ 166 h 409"/>
                  <a:gd name="T22" fmla="*/ 575 w 648"/>
                  <a:gd name="T23" fmla="*/ 128 h 409"/>
                  <a:gd name="T24" fmla="*/ 648 w 648"/>
                  <a:gd name="T25" fmla="*/ 96 h 409"/>
                  <a:gd name="T26" fmla="*/ 334 w 648"/>
                  <a:gd name="T27" fmla="*/ 1 h 409"/>
                  <a:gd name="T28" fmla="*/ 334 w 648"/>
                  <a:gd name="T29" fmla="*/ 1 h 409"/>
                  <a:gd name="T30" fmla="*/ 328 w 648"/>
                  <a:gd name="T31" fmla="*/ 0 h 409"/>
                  <a:gd name="T32" fmla="*/ 312 w 648"/>
                  <a:gd name="T33" fmla="*/ 0 h 409"/>
                  <a:gd name="T34" fmla="*/ 286 w 648"/>
                  <a:gd name="T35" fmla="*/ 1 h 409"/>
                  <a:gd name="T36" fmla="*/ 253 w 648"/>
                  <a:gd name="T37" fmla="*/ 9 h 409"/>
                  <a:gd name="T38" fmla="*/ 214 w 648"/>
                  <a:gd name="T39" fmla="*/ 27 h 409"/>
                  <a:gd name="T40" fmla="*/ 171 w 648"/>
                  <a:gd name="T41" fmla="*/ 54 h 409"/>
                  <a:gd name="T42" fmla="*/ 128 w 648"/>
                  <a:gd name="T43" fmla="*/ 97 h 409"/>
                  <a:gd name="T44" fmla="*/ 83 w 648"/>
                  <a:gd name="T45" fmla="*/ 157 h 409"/>
                  <a:gd name="T46" fmla="*/ 40 w 648"/>
                  <a:gd name="T47" fmla="*/ 237 h 409"/>
                  <a:gd name="T48" fmla="*/ 0 w 648"/>
                  <a:gd name="T49" fmla="*/ 339 h 409"/>
                  <a:gd name="T50" fmla="*/ 0 w 648"/>
                  <a:gd name="T51" fmla="*/ 339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48" h="409">
                    <a:moveTo>
                      <a:pt x="0" y="339"/>
                    </a:moveTo>
                    <a:lnTo>
                      <a:pt x="354" y="409"/>
                    </a:lnTo>
                    <a:lnTo>
                      <a:pt x="354" y="409"/>
                    </a:lnTo>
                    <a:lnTo>
                      <a:pt x="355" y="403"/>
                    </a:lnTo>
                    <a:lnTo>
                      <a:pt x="358" y="387"/>
                    </a:lnTo>
                    <a:lnTo>
                      <a:pt x="366" y="360"/>
                    </a:lnTo>
                    <a:lnTo>
                      <a:pt x="381" y="328"/>
                    </a:lnTo>
                    <a:lnTo>
                      <a:pt x="400" y="289"/>
                    </a:lnTo>
                    <a:lnTo>
                      <a:pt x="429" y="249"/>
                    </a:lnTo>
                    <a:lnTo>
                      <a:pt x="466" y="208"/>
                    </a:lnTo>
                    <a:lnTo>
                      <a:pt x="514" y="166"/>
                    </a:lnTo>
                    <a:lnTo>
                      <a:pt x="575" y="128"/>
                    </a:lnTo>
                    <a:lnTo>
                      <a:pt x="648" y="96"/>
                    </a:lnTo>
                    <a:lnTo>
                      <a:pt x="334" y="1"/>
                    </a:lnTo>
                    <a:lnTo>
                      <a:pt x="334" y="1"/>
                    </a:lnTo>
                    <a:lnTo>
                      <a:pt x="328" y="0"/>
                    </a:lnTo>
                    <a:lnTo>
                      <a:pt x="312" y="0"/>
                    </a:lnTo>
                    <a:lnTo>
                      <a:pt x="286" y="1"/>
                    </a:lnTo>
                    <a:lnTo>
                      <a:pt x="253" y="9"/>
                    </a:lnTo>
                    <a:lnTo>
                      <a:pt x="214" y="27"/>
                    </a:lnTo>
                    <a:lnTo>
                      <a:pt x="171" y="54"/>
                    </a:lnTo>
                    <a:lnTo>
                      <a:pt x="128" y="97"/>
                    </a:lnTo>
                    <a:lnTo>
                      <a:pt x="83" y="157"/>
                    </a:lnTo>
                    <a:lnTo>
                      <a:pt x="40" y="237"/>
                    </a:lnTo>
                    <a:lnTo>
                      <a:pt x="0" y="339"/>
                    </a:lnTo>
                    <a:lnTo>
                      <a:pt x="0" y="3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636" name="Freeform 204"/>
              <p:cNvSpPr>
                <a:spLocks/>
              </p:cNvSpPr>
              <p:nvPr/>
            </p:nvSpPr>
            <p:spPr bwMode="auto">
              <a:xfrm>
                <a:off x="2807" y="2054"/>
                <a:ext cx="325" cy="205"/>
              </a:xfrm>
              <a:custGeom>
                <a:avLst/>
                <a:gdLst>
                  <a:gd name="T0" fmla="*/ 0 w 648"/>
                  <a:gd name="T1" fmla="*/ 339 h 409"/>
                  <a:gd name="T2" fmla="*/ 354 w 648"/>
                  <a:gd name="T3" fmla="*/ 409 h 409"/>
                  <a:gd name="T4" fmla="*/ 354 w 648"/>
                  <a:gd name="T5" fmla="*/ 409 h 409"/>
                  <a:gd name="T6" fmla="*/ 355 w 648"/>
                  <a:gd name="T7" fmla="*/ 403 h 409"/>
                  <a:gd name="T8" fmla="*/ 358 w 648"/>
                  <a:gd name="T9" fmla="*/ 387 h 409"/>
                  <a:gd name="T10" fmla="*/ 366 w 648"/>
                  <a:gd name="T11" fmla="*/ 360 h 409"/>
                  <a:gd name="T12" fmla="*/ 381 w 648"/>
                  <a:gd name="T13" fmla="*/ 328 h 409"/>
                  <a:gd name="T14" fmla="*/ 400 w 648"/>
                  <a:gd name="T15" fmla="*/ 289 h 409"/>
                  <a:gd name="T16" fmla="*/ 429 w 648"/>
                  <a:gd name="T17" fmla="*/ 249 h 409"/>
                  <a:gd name="T18" fmla="*/ 466 w 648"/>
                  <a:gd name="T19" fmla="*/ 208 h 409"/>
                  <a:gd name="T20" fmla="*/ 514 w 648"/>
                  <a:gd name="T21" fmla="*/ 166 h 409"/>
                  <a:gd name="T22" fmla="*/ 575 w 648"/>
                  <a:gd name="T23" fmla="*/ 128 h 409"/>
                  <a:gd name="T24" fmla="*/ 648 w 648"/>
                  <a:gd name="T25" fmla="*/ 96 h 409"/>
                  <a:gd name="T26" fmla="*/ 334 w 648"/>
                  <a:gd name="T27" fmla="*/ 1 h 409"/>
                  <a:gd name="T28" fmla="*/ 334 w 648"/>
                  <a:gd name="T29" fmla="*/ 1 h 409"/>
                  <a:gd name="T30" fmla="*/ 328 w 648"/>
                  <a:gd name="T31" fmla="*/ 0 h 409"/>
                  <a:gd name="T32" fmla="*/ 312 w 648"/>
                  <a:gd name="T33" fmla="*/ 0 h 409"/>
                  <a:gd name="T34" fmla="*/ 286 w 648"/>
                  <a:gd name="T35" fmla="*/ 1 h 409"/>
                  <a:gd name="T36" fmla="*/ 253 w 648"/>
                  <a:gd name="T37" fmla="*/ 9 h 409"/>
                  <a:gd name="T38" fmla="*/ 214 w 648"/>
                  <a:gd name="T39" fmla="*/ 27 h 409"/>
                  <a:gd name="T40" fmla="*/ 171 w 648"/>
                  <a:gd name="T41" fmla="*/ 54 h 409"/>
                  <a:gd name="T42" fmla="*/ 128 w 648"/>
                  <a:gd name="T43" fmla="*/ 97 h 409"/>
                  <a:gd name="T44" fmla="*/ 83 w 648"/>
                  <a:gd name="T45" fmla="*/ 157 h 409"/>
                  <a:gd name="T46" fmla="*/ 40 w 648"/>
                  <a:gd name="T47" fmla="*/ 237 h 409"/>
                  <a:gd name="T48" fmla="*/ 0 w 648"/>
                  <a:gd name="T49" fmla="*/ 339 h 409"/>
                  <a:gd name="T50" fmla="*/ 0 w 648"/>
                  <a:gd name="T51" fmla="*/ 339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48" h="409">
                    <a:moveTo>
                      <a:pt x="0" y="339"/>
                    </a:moveTo>
                    <a:lnTo>
                      <a:pt x="354" y="409"/>
                    </a:lnTo>
                    <a:lnTo>
                      <a:pt x="354" y="409"/>
                    </a:lnTo>
                    <a:lnTo>
                      <a:pt x="355" y="403"/>
                    </a:lnTo>
                    <a:lnTo>
                      <a:pt x="358" y="387"/>
                    </a:lnTo>
                    <a:lnTo>
                      <a:pt x="366" y="360"/>
                    </a:lnTo>
                    <a:lnTo>
                      <a:pt x="381" y="328"/>
                    </a:lnTo>
                    <a:lnTo>
                      <a:pt x="400" y="289"/>
                    </a:lnTo>
                    <a:lnTo>
                      <a:pt x="429" y="249"/>
                    </a:lnTo>
                    <a:lnTo>
                      <a:pt x="466" y="208"/>
                    </a:lnTo>
                    <a:lnTo>
                      <a:pt x="514" y="166"/>
                    </a:lnTo>
                    <a:lnTo>
                      <a:pt x="575" y="128"/>
                    </a:lnTo>
                    <a:lnTo>
                      <a:pt x="648" y="96"/>
                    </a:lnTo>
                    <a:lnTo>
                      <a:pt x="334" y="1"/>
                    </a:lnTo>
                    <a:lnTo>
                      <a:pt x="334" y="1"/>
                    </a:lnTo>
                    <a:lnTo>
                      <a:pt x="328" y="0"/>
                    </a:lnTo>
                    <a:lnTo>
                      <a:pt x="312" y="0"/>
                    </a:lnTo>
                    <a:lnTo>
                      <a:pt x="286" y="1"/>
                    </a:lnTo>
                    <a:lnTo>
                      <a:pt x="253" y="9"/>
                    </a:lnTo>
                    <a:lnTo>
                      <a:pt x="214" y="27"/>
                    </a:lnTo>
                    <a:lnTo>
                      <a:pt x="171" y="54"/>
                    </a:lnTo>
                    <a:lnTo>
                      <a:pt x="128" y="97"/>
                    </a:lnTo>
                    <a:lnTo>
                      <a:pt x="83" y="157"/>
                    </a:lnTo>
                    <a:lnTo>
                      <a:pt x="40" y="237"/>
                    </a:lnTo>
                    <a:lnTo>
                      <a:pt x="0" y="339"/>
                    </a:lnTo>
                    <a:lnTo>
                      <a:pt x="0" y="339"/>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637" name="Freeform 205"/>
              <p:cNvSpPr>
                <a:spLocks/>
              </p:cNvSpPr>
              <p:nvPr/>
            </p:nvSpPr>
            <p:spPr bwMode="auto">
              <a:xfrm>
                <a:off x="3306" y="2443"/>
                <a:ext cx="258" cy="93"/>
              </a:xfrm>
              <a:custGeom>
                <a:avLst/>
                <a:gdLst>
                  <a:gd name="T0" fmla="*/ 0 w 515"/>
                  <a:gd name="T1" fmla="*/ 56 h 186"/>
                  <a:gd name="T2" fmla="*/ 34 w 515"/>
                  <a:gd name="T3" fmla="*/ 55 h 186"/>
                  <a:gd name="T4" fmla="*/ 75 w 515"/>
                  <a:gd name="T5" fmla="*/ 52 h 186"/>
                  <a:gd name="T6" fmla="*/ 122 w 515"/>
                  <a:gd name="T7" fmla="*/ 44 h 186"/>
                  <a:gd name="T8" fmla="*/ 171 w 515"/>
                  <a:gd name="T9" fmla="*/ 36 h 186"/>
                  <a:gd name="T10" fmla="*/ 222 w 515"/>
                  <a:gd name="T11" fmla="*/ 26 h 186"/>
                  <a:gd name="T12" fmla="*/ 272 w 515"/>
                  <a:gd name="T13" fmla="*/ 18 h 186"/>
                  <a:gd name="T14" fmla="*/ 318 w 515"/>
                  <a:gd name="T15" fmla="*/ 10 h 186"/>
                  <a:gd name="T16" fmla="*/ 359 w 515"/>
                  <a:gd name="T17" fmla="*/ 4 h 186"/>
                  <a:gd name="T18" fmla="*/ 389 w 515"/>
                  <a:gd name="T19" fmla="*/ 0 h 186"/>
                  <a:gd name="T20" fmla="*/ 408 w 515"/>
                  <a:gd name="T21" fmla="*/ 0 h 186"/>
                  <a:gd name="T22" fmla="*/ 408 w 515"/>
                  <a:gd name="T23" fmla="*/ 0 h 186"/>
                  <a:gd name="T24" fmla="*/ 423 w 515"/>
                  <a:gd name="T25" fmla="*/ 5 h 186"/>
                  <a:gd name="T26" fmla="*/ 435 w 515"/>
                  <a:gd name="T27" fmla="*/ 10 h 186"/>
                  <a:gd name="T28" fmla="*/ 448 w 515"/>
                  <a:gd name="T29" fmla="*/ 18 h 186"/>
                  <a:gd name="T30" fmla="*/ 461 w 515"/>
                  <a:gd name="T31" fmla="*/ 28 h 186"/>
                  <a:gd name="T32" fmla="*/ 472 w 515"/>
                  <a:gd name="T33" fmla="*/ 37 h 186"/>
                  <a:gd name="T34" fmla="*/ 483 w 515"/>
                  <a:gd name="T35" fmla="*/ 48 h 186"/>
                  <a:gd name="T36" fmla="*/ 493 w 515"/>
                  <a:gd name="T37" fmla="*/ 60 h 186"/>
                  <a:gd name="T38" fmla="*/ 501 w 515"/>
                  <a:gd name="T39" fmla="*/ 71 h 186"/>
                  <a:gd name="T40" fmla="*/ 507 w 515"/>
                  <a:gd name="T41" fmla="*/ 84 h 186"/>
                  <a:gd name="T42" fmla="*/ 514 w 515"/>
                  <a:gd name="T43" fmla="*/ 95 h 186"/>
                  <a:gd name="T44" fmla="*/ 514 w 515"/>
                  <a:gd name="T45" fmla="*/ 95 h 186"/>
                  <a:gd name="T46" fmla="*/ 515 w 515"/>
                  <a:gd name="T47" fmla="*/ 108 h 186"/>
                  <a:gd name="T48" fmla="*/ 512 w 515"/>
                  <a:gd name="T49" fmla="*/ 120 h 186"/>
                  <a:gd name="T50" fmla="*/ 504 w 515"/>
                  <a:gd name="T51" fmla="*/ 135 h 186"/>
                  <a:gd name="T52" fmla="*/ 495 w 515"/>
                  <a:gd name="T53" fmla="*/ 148 h 186"/>
                  <a:gd name="T54" fmla="*/ 480 w 515"/>
                  <a:gd name="T55" fmla="*/ 159 h 186"/>
                  <a:gd name="T56" fmla="*/ 464 w 515"/>
                  <a:gd name="T57" fmla="*/ 170 h 186"/>
                  <a:gd name="T58" fmla="*/ 445 w 515"/>
                  <a:gd name="T59" fmla="*/ 178 h 186"/>
                  <a:gd name="T60" fmla="*/ 426 w 515"/>
                  <a:gd name="T61" fmla="*/ 183 h 186"/>
                  <a:gd name="T62" fmla="*/ 405 w 515"/>
                  <a:gd name="T63" fmla="*/ 186 h 186"/>
                  <a:gd name="T64" fmla="*/ 384 w 515"/>
                  <a:gd name="T65" fmla="*/ 184 h 186"/>
                  <a:gd name="T66" fmla="*/ 384 w 515"/>
                  <a:gd name="T67" fmla="*/ 184 h 186"/>
                  <a:gd name="T68" fmla="*/ 359 w 515"/>
                  <a:gd name="T69" fmla="*/ 180 h 186"/>
                  <a:gd name="T70" fmla="*/ 327 w 515"/>
                  <a:gd name="T71" fmla="*/ 172 h 186"/>
                  <a:gd name="T72" fmla="*/ 290 w 515"/>
                  <a:gd name="T73" fmla="*/ 160 h 186"/>
                  <a:gd name="T74" fmla="*/ 248 w 515"/>
                  <a:gd name="T75" fmla="*/ 148 h 186"/>
                  <a:gd name="T76" fmla="*/ 208 w 515"/>
                  <a:gd name="T77" fmla="*/ 135 h 186"/>
                  <a:gd name="T78" fmla="*/ 166 w 515"/>
                  <a:gd name="T79" fmla="*/ 120 h 186"/>
                  <a:gd name="T80" fmla="*/ 128 w 515"/>
                  <a:gd name="T81" fmla="*/ 109 h 186"/>
                  <a:gd name="T82" fmla="*/ 94 w 515"/>
                  <a:gd name="T83" fmla="*/ 100 h 186"/>
                  <a:gd name="T84" fmla="*/ 69 w 515"/>
                  <a:gd name="T85" fmla="*/ 93 h 186"/>
                  <a:gd name="T86" fmla="*/ 50 w 515"/>
                  <a:gd name="T87" fmla="*/ 90 h 186"/>
                  <a:gd name="T88" fmla="*/ 50 w 515"/>
                  <a:gd name="T89" fmla="*/ 90 h 186"/>
                  <a:gd name="T90" fmla="*/ 37 w 515"/>
                  <a:gd name="T91" fmla="*/ 90 h 186"/>
                  <a:gd name="T92" fmla="*/ 27 w 515"/>
                  <a:gd name="T93" fmla="*/ 87 h 186"/>
                  <a:gd name="T94" fmla="*/ 19 w 515"/>
                  <a:gd name="T95" fmla="*/ 84 h 186"/>
                  <a:gd name="T96" fmla="*/ 13 w 515"/>
                  <a:gd name="T97" fmla="*/ 79 h 186"/>
                  <a:gd name="T98" fmla="*/ 8 w 515"/>
                  <a:gd name="T99" fmla="*/ 72 h 186"/>
                  <a:gd name="T100" fmla="*/ 5 w 515"/>
                  <a:gd name="T101" fmla="*/ 68 h 186"/>
                  <a:gd name="T102" fmla="*/ 2 w 515"/>
                  <a:gd name="T103" fmla="*/ 63 h 186"/>
                  <a:gd name="T104" fmla="*/ 0 w 515"/>
                  <a:gd name="T105" fmla="*/ 60 h 186"/>
                  <a:gd name="T106" fmla="*/ 0 w 515"/>
                  <a:gd name="T107" fmla="*/ 56 h 186"/>
                  <a:gd name="T108" fmla="*/ 0 w 515"/>
                  <a:gd name="T109" fmla="*/ 5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15" h="186">
                    <a:moveTo>
                      <a:pt x="0" y="56"/>
                    </a:moveTo>
                    <a:lnTo>
                      <a:pt x="34" y="55"/>
                    </a:lnTo>
                    <a:lnTo>
                      <a:pt x="75" y="52"/>
                    </a:lnTo>
                    <a:lnTo>
                      <a:pt x="122" y="44"/>
                    </a:lnTo>
                    <a:lnTo>
                      <a:pt x="171" y="36"/>
                    </a:lnTo>
                    <a:lnTo>
                      <a:pt x="222" y="26"/>
                    </a:lnTo>
                    <a:lnTo>
                      <a:pt x="272" y="18"/>
                    </a:lnTo>
                    <a:lnTo>
                      <a:pt x="318" y="10"/>
                    </a:lnTo>
                    <a:lnTo>
                      <a:pt x="359" y="4"/>
                    </a:lnTo>
                    <a:lnTo>
                      <a:pt x="389" y="0"/>
                    </a:lnTo>
                    <a:lnTo>
                      <a:pt x="408" y="0"/>
                    </a:lnTo>
                    <a:lnTo>
                      <a:pt x="408" y="0"/>
                    </a:lnTo>
                    <a:lnTo>
                      <a:pt x="423" y="5"/>
                    </a:lnTo>
                    <a:lnTo>
                      <a:pt x="435" y="10"/>
                    </a:lnTo>
                    <a:lnTo>
                      <a:pt x="448" y="18"/>
                    </a:lnTo>
                    <a:lnTo>
                      <a:pt x="461" y="28"/>
                    </a:lnTo>
                    <a:lnTo>
                      <a:pt x="472" y="37"/>
                    </a:lnTo>
                    <a:lnTo>
                      <a:pt x="483" y="48"/>
                    </a:lnTo>
                    <a:lnTo>
                      <a:pt x="493" y="60"/>
                    </a:lnTo>
                    <a:lnTo>
                      <a:pt x="501" y="71"/>
                    </a:lnTo>
                    <a:lnTo>
                      <a:pt x="507" y="84"/>
                    </a:lnTo>
                    <a:lnTo>
                      <a:pt x="514" y="95"/>
                    </a:lnTo>
                    <a:lnTo>
                      <a:pt x="514" y="95"/>
                    </a:lnTo>
                    <a:lnTo>
                      <a:pt x="515" y="108"/>
                    </a:lnTo>
                    <a:lnTo>
                      <a:pt x="512" y="120"/>
                    </a:lnTo>
                    <a:lnTo>
                      <a:pt x="504" y="135"/>
                    </a:lnTo>
                    <a:lnTo>
                      <a:pt x="495" y="148"/>
                    </a:lnTo>
                    <a:lnTo>
                      <a:pt x="480" y="159"/>
                    </a:lnTo>
                    <a:lnTo>
                      <a:pt x="464" y="170"/>
                    </a:lnTo>
                    <a:lnTo>
                      <a:pt x="445" y="178"/>
                    </a:lnTo>
                    <a:lnTo>
                      <a:pt x="426" y="183"/>
                    </a:lnTo>
                    <a:lnTo>
                      <a:pt x="405" y="186"/>
                    </a:lnTo>
                    <a:lnTo>
                      <a:pt x="384" y="184"/>
                    </a:lnTo>
                    <a:lnTo>
                      <a:pt x="384" y="184"/>
                    </a:lnTo>
                    <a:lnTo>
                      <a:pt x="359" y="180"/>
                    </a:lnTo>
                    <a:lnTo>
                      <a:pt x="327" y="172"/>
                    </a:lnTo>
                    <a:lnTo>
                      <a:pt x="290" y="160"/>
                    </a:lnTo>
                    <a:lnTo>
                      <a:pt x="248" y="148"/>
                    </a:lnTo>
                    <a:lnTo>
                      <a:pt x="208" y="135"/>
                    </a:lnTo>
                    <a:lnTo>
                      <a:pt x="166" y="120"/>
                    </a:lnTo>
                    <a:lnTo>
                      <a:pt x="128" y="109"/>
                    </a:lnTo>
                    <a:lnTo>
                      <a:pt x="94" y="100"/>
                    </a:lnTo>
                    <a:lnTo>
                      <a:pt x="69" y="93"/>
                    </a:lnTo>
                    <a:lnTo>
                      <a:pt x="50" y="90"/>
                    </a:lnTo>
                    <a:lnTo>
                      <a:pt x="50" y="90"/>
                    </a:lnTo>
                    <a:lnTo>
                      <a:pt x="37" y="90"/>
                    </a:lnTo>
                    <a:lnTo>
                      <a:pt x="27" y="87"/>
                    </a:lnTo>
                    <a:lnTo>
                      <a:pt x="19" y="84"/>
                    </a:lnTo>
                    <a:lnTo>
                      <a:pt x="13" y="79"/>
                    </a:lnTo>
                    <a:lnTo>
                      <a:pt x="8" y="72"/>
                    </a:lnTo>
                    <a:lnTo>
                      <a:pt x="5" y="68"/>
                    </a:lnTo>
                    <a:lnTo>
                      <a:pt x="2" y="63"/>
                    </a:lnTo>
                    <a:lnTo>
                      <a:pt x="0" y="60"/>
                    </a:lnTo>
                    <a:lnTo>
                      <a:pt x="0" y="56"/>
                    </a:lnTo>
                    <a:lnTo>
                      <a:pt x="0" y="56"/>
                    </a:lnTo>
                    <a:close/>
                  </a:path>
                </a:pathLst>
              </a:custGeom>
              <a:solidFill>
                <a:srgbClr val="33A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638" name="Freeform 206"/>
              <p:cNvSpPr>
                <a:spLocks/>
              </p:cNvSpPr>
              <p:nvPr/>
            </p:nvSpPr>
            <p:spPr bwMode="auto">
              <a:xfrm>
                <a:off x="3204" y="2174"/>
                <a:ext cx="276" cy="454"/>
              </a:xfrm>
              <a:custGeom>
                <a:avLst/>
                <a:gdLst>
                  <a:gd name="T0" fmla="*/ 240 w 554"/>
                  <a:gd name="T1" fmla="*/ 8 h 907"/>
                  <a:gd name="T2" fmla="*/ 199 w 554"/>
                  <a:gd name="T3" fmla="*/ 25 h 907"/>
                  <a:gd name="T4" fmla="*/ 154 w 554"/>
                  <a:gd name="T5" fmla="*/ 49 h 907"/>
                  <a:gd name="T6" fmla="*/ 109 w 554"/>
                  <a:gd name="T7" fmla="*/ 86 h 907"/>
                  <a:gd name="T8" fmla="*/ 63 w 554"/>
                  <a:gd name="T9" fmla="*/ 145 h 907"/>
                  <a:gd name="T10" fmla="*/ 40 w 554"/>
                  <a:gd name="T11" fmla="*/ 184 h 907"/>
                  <a:gd name="T12" fmla="*/ 10 w 554"/>
                  <a:gd name="T13" fmla="*/ 273 h 907"/>
                  <a:gd name="T14" fmla="*/ 0 w 554"/>
                  <a:gd name="T15" fmla="*/ 360 h 907"/>
                  <a:gd name="T16" fmla="*/ 3 w 554"/>
                  <a:gd name="T17" fmla="*/ 440 h 907"/>
                  <a:gd name="T18" fmla="*/ 13 w 554"/>
                  <a:gd name="T19" fmla="*/ 505 h 907"/>
                  <a:gd name="T20" fmla="*/ 21 w 554"/>
                  <a:gd name="T21" fmla="*/ 547 h 907"/>
                  <a:gd name="T22" fmla="*/ 23 w 554"/>
                  <a:gd name="T23" fmla="*/ 568 h 907"/>
                  <a:gd name="T24" fmla="*/ 32 w 554"/>
                  <a:gd name="T25" fmla="*/ 635 h 907"/>
                  <a:gd name="T26" fmla="*/ 45 w 554"/>
                  <a:gd name="T27" fmla="*/ 718 h 907"/>
                  <a:gd name="T28" fmla="*/ 58 w 554"/>
                  <a:gd name="T29" fmla="*/ 795 h 907"/>
                  <a:gd name="T30" fmla="*/ 67 w 554"/>
                  <a:gd name="T31" fmla="*/ 845 h 907"/>
                  <a:gd name="T32" fmla="*/ 71 w 554"/>
                  <a:gd name="T33" fmla="*/ 851 h 907"/>
                  <a:gd name="T34" fmla="*/ 111 w 554"/>
                  <a:gd name="T35" fmla="*/ 857 h 907"/>
                  <a:gd name="T36" fmla="*/ 203 w 554"/>
                  <a:gd name="T37" fmla="*/ 870 h 907"/>
                  <a:gd name="T38" fmla="*/ 314 w 554"/>
                  <a:gd name="T39" fmla="*/ 888 h 907"/>
                  <a:gd name="T40" fmla="*/ 405 w 554"/>
                  <a:gd name="T41" fmla="*/ 901 h 907"/>
                  <a:gd name="T42" fmla="*/ 443 w 554"/>
                  <a:gd name="T43" fmla="*/ 907 h 907"/>
                  <a:gd name="T44" fmla="*/ 379 w 554"/>
                  <a:gd name="T45" fmla="*/ 568 h 907"/>
                  <a:gd name="T46" fmla="*/ 373 w 554"/>
                  <a:gd name="T47" fmla="*/ 542 h 907"/>
                  <a:gd name="T48" fmla="*/ 363 w 554"/>
                  <a:gd name="T49" fmla="*/ 480 h 907"/>
                  <a:gd name="T50" fmla="*/ 360 w 554"/>
                  <a:gd name="T51" fmla="*/ 395 h 907"/>
                  <a:gd name="T52" fmla="*/ 371 w 554"/>
                  <a:gd name="T53" fmla="*/ 307 h 907"/>
                  <a:gd name="T54" fmla="*/ 410 w 554"/>
                  <a:gd name="T55" fmla="*/ 229 h 907"/>
                  <a:gd name="T56" fmla="*/ 431 w 554"/>
                  <a:gd name="T57" fmla="*/ 205 h 907"/>
                  <a:gd name="T58" fmla="*/ 471 w 554"/>
                  <a:gd name="T59" fmla="*/ 161 h 907"/>
                  <a:gd name="T60" fmla="*/ 507 w 554"/>
                  <a:gd name="T61" fmla="*/ 128 h 907"/>
                  <a:gd name="T62" fmla="*/ 536 w 554"/>
                  <a:gd name="T63" fmla="*/ 104 h 907"/>
                  <a:gd name="T64" fmla="*/ 551 w 554"/>
                  <a:gd name="T65" fmla="*/ 91 h 907"/>
                  <a:gd name="T66" fmla="*/ 259 w 554"/>
                  <a:gd name="T67" fmla="*/ 0 h 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54" h="907">
                    <a:moveTo>
                      <a:pt x="259" y="0"/>
                    </a:moveTo>
                    <a:lnTo>
                      <a:pt x="240" y="8"/>
                    </a:lnTo>
                    <a:lnTo>
                      <a:pt x="219" y="17"/>
                    </a:lnTo>
                    <a:lnTo>
                      <a:pt x="199" y="25"/>
                    </a:lnTo>
                    <a:lnTo>
                      <a:pt x="176" y="37"/>
                    </a:lnTo>
                    <a:lnTo>
                      <a:pt x="154" y="49"/>
                    </a:lnTo>
                    <a:lnTo>
                      <a:pt x="131" y="65"/>
                    </a:lnTo>
                    <a:lnTo>
                      <a:pt x="109" y="86"/>
                    </a:lnTo>
                    <a:lnTo>
                      <a:pt x="87" y="112"/>
                    </a:lnTo>
                    <a:lnTo>
                      <a:pt x="63" y="145"/>
                    </a:lnTo>
                    <a:lnTo>
                      <a:pt x="40" y="184"/>
                    </a:lnTo>
                    <a:lnTo>
                      <a:pt x="40" y="184"/>
                    </a:lnTo>
                    <a:lnTo>
                      <a:pt x="21" y="229"/>
                    </a:lnTo>
                    <a:lnTo>
                      <a:pt x="10" y="273"/>
                    </a:lnTo>
                    <a:lnTo>
                      <a:pt x="2" y="317"/>
                    </a:lnTo>
                    <a:lnTo>
                      <a:pt x="0" y="360"/>
                    </a:lnTo>
                    <a:lnTo>
                      <a:pt x="0" y="401"/>
                    </a:lnTo>
                    <a:lnTo>
                      <a:pt x="3" y="440"/>
                    </a:lnTo>
                    <a:lnTo>
                      <a:pt x="8" y="475"/>
                    </a:lnTo>
                    <a:lnTo>
                      <a:pt x="13" y="505"/>
                    </a:lnTo>
                    <a:lnTo>
                      <a:pt x="18" y="529"/>
                    </a:lnTo>
                    <a:lnTo>
                      <a:pt x="21" y="547"/>
                    </a:lnTo>
                    <a:lnTo>
                      <a:pt x="21" y="547"/>
                    </a:lnTo>
                    <a:lnTo>
                      <a:pt x="23" y="568"/>
                    </a:lnTo>
                    <a:lnTo>
                      <a:pt x="27" y="598"/>
                    </a:lnTo>
                    <a:lnTo>
                      <a:pt x="32" y="635"/>
                    </a:lnTo>
                    <a:lnTo>
                      <a:pt x="39" y="677"/>
                    </a:lnTo>
                    <a:lnTo>
                      <a:pt x="45" y="718"/>
                    </a:lnTo>
                    <a:lnTo>
                      <a:pt x="51" y="758"/>
                    </a:lnTo>
                    <a:lnTo>
                      <a:pt x="58" y="795"/>
                    </a:lnTo>
                    <a:lnTo>
                      <a:pt x="64" y="825"/>
                    </a:lnTo>
                    <a:lnTo>
                      <a:pt x="67" y="845"/>
                    </a:lnTo>
                    <a:lnTo>
                      <a:pt x="71" y="851"/>
                    </a:lnTo>
                    <a:lnTo>
                      <a:pt x="71" y="851"/>
                    </a:lnTo>
                    <a:lnTo>
                      <a:pt x="82" y="853"/>
                    </a:lnTo>
                    <a:lnTo>
                      <a:pt x="111" y="857"/>
                    </a:lnTo>
                    <a:lnTo>
                      <a:pt x="154" y="864"/>
                    </a:lnTo>
                    <a:lnTo>
                      <a:pt x="203" y="870"/>
                    </a:lnTo>
                    <a:lnTo>
                      <a:pt x="259" y="878"/>
                    </a:lnTo>
                    <a:lnTo>
                      <a:pt x="314" y="888"/>
                    </a:lnTo>
                    <a:lnTo>
                      <a:pt x="365" y="894"/>
                    </a:lnTo>
                    <a:lnTo>
                      <a:pt x="405" y="901"/>
                    </a:lnTo>
                    <a:lnTo>
                      <a:pt x="434" y="905"/>
                    </a:lnTo>
                    <a:lnTo>
                      <a:pt x="443" y="907"/>
                    </a:lnTo>
                    <a:lnTo>
                      <a:pt x="379" y="568"/>
                    </a:lnTo>
                    <a:lnTo>
                      <a:pt x="379" y="568"/>
                    </a:lnTo>
                    <a:lnTo>
                      <a:pt x="378" y="561"/>
                    </a:lnTo>
                    <a:lnTo>
                      <a:pt x="373" y="542"/>
                    </a:lnTo>
                    <a:lnTo>
                      <a:pt x="368" y="515"/>
                    </a:lnTo>
                    <a:lnTo>
                      <a:pt x="363" y="480"/>
                    </a:lnTo>
                    <a:lnTo>
                      <a:pt x="360" y="440"/>
                    </a:lnTo>
                    <a:lnTo>
                      <a:pt x="360" y="395"/>
                    </a:lnTo>
                    <a:lnTo>
                      <a:pt x="363" y="350"/>
                    </a:lnTo>
                    <a:lnTo>
                      <a:pt x="371" y="307"/>
                    </a:lnTo>
                    <a:lnTo>
                      <a:pt x="386" y="265"/>
                    </a:lnTo>
                    <a:lnTo>
                      <a:pt x="410" y="229"/>
                    </a:lnTo>
                    <a:lnTo>
                      <a:pt x="410" y="229"/>
                    </a:lnTo>
                    <a:lnTo>
                      <a:pt x="431" y="205"/>
                    </a:lnTo>
                    <a:lnTo>
                      <a:pt x="451" y="182"/>
                    </a:lnTo>
                    <a:lnTo>
                      <a:pt x="471" y="161"/>
                    </a:lnTo>
                    <a:lnTo>
                      <a:pt x="490" y="144"/>
                    </a:lnTo>
                    <a:lnTo>
                      <a:pt x="507" y="128"/>
                    </a:lnTo>
                    <a:lnTo>
                      <a:pt x="523" y="115"/>
                    </a:lnTo>
                    <a:lnTo>
                      <a:pt x="536" y="104"/>
                    </a:lnTo>
                    <a:lnTo>
                      <a:pt x="546" y="96"/>
                    </a:lnTo>
                    <a:lnTo>
                      <a:pt x="551" y="91"/>
                    </a:lnTo>
                    <a:lnTo>
                      <a:pt x="554" y="89"/>
                    </a:lnTo>
                    <a:lnTo>
                      <a:pt x="259" y="0"/>
                    </a:lnTo>
                    <a:lnTo>
                      <a:pt x="259"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639" name="Freeform 207"/>
              <p:cNvSpPr>
                <a:spLocks/>
              </p:cNvSpPr>
              <p:nvPr/>
            </p:nvSpPr>
            <p:spPr bwMode="auto">
              <a:xfrm>
                <a:off x="3204" y="2174"/>
                <a:ext cx="276" cy="454"/>
              </a:xfrm>
              <a:custGeom>
                <a:avLst/>
                <a:gdLst>
                  <a:gd name="T0" fmla="*/ 240 w 554"/>
                  <a:gd name="T1" fmla="*/ 8 h 907"/>
                  <a:gd name="T2" fmla="*/ 199 w 554"/>
                  <a:gd name="T3" fmla="*/ 25 h 907"/>
                  <a:gd name="T4" fmla="*/ 154 w 554"/>
                  <a:gd name="T5" fmla="*/ 49 h 907"/>
                  <a:gd name="T6" fmla="*/ 109 w 554"/>
                  <a:gd name="T7" fmla="*/ 86 h 907"/>
                  <a:gd name="T8" fmla="*/ 63 w 554"/>
                  <a:gd name="T9" fmla="*/ 145 h 907"/>
                  <a:gd name="T10" fmla="*/ 40 w 554"/>
                  <a:gd name="T11" fmla="*/ 184 h 907"/>
                  <a:gd name="T12" fmla="*/ 10 w 554"/>
                  <a:gd name="T13" fmla="*/ 273 h 907"/>
                  <a:gd name="T14" fmla="*/ 0 w 554"/>
                  <a:gd name="T15" fmla="*/ 360 h 907"/>
                  <a:gd name="T16" fmla="*/ 3 w 554"/>
                  <a:gd name="T17" fmla="*/ 440 h 907"/>
                  <a:gd name="T18" fmla="*/ 13 w 554"/>
                  <a:gd name="T19" fmla="*/ 505 h 907"/>
                  <a:gd name="T20" fmla="*/ 21 w 554"/>
                  <a:gd name="T21" fmla="*/ 547 h 907"/>
                  <a:gd name="T22" fmla="*/ 23 w 554"/>
                  <a:gd name="T23" fmla="*/ 568 h 907"/>
                  <a:gd name="T24" fmla="*/ 32 w 554"/>
                  <a:gd name="T25" fmla="*/ 635 h 907"/>
                  <a:gd name="T26" fmla="*/ 45 w 554"/>
                  <a:gd name="T27" fmla="*/ 718 h 907"/>
                  <a:gd name="T28" fmla="*/ 58 w 554"/>
                  <a:gd name="T29" fmla="*/ 795 h 907"/>
                  <a:gd name="T30" fmla="*/ 67 w 554"/>
                  <a:gd name="T31" fmla="*/ 845 h 907"/>
                  <a:gd name="T32" fmla="*/ 71 w 554"/>
                  <a:gd name="T33" fmla="*/ 851 h 907"/>
                  <a:gd name="T34" fmla="*/ 111 w 554"/>
                  <a:gd name="T35" fmla="*/ 857 h 907"/>
                  <a:gd name="T36" fmla="*/ 203 w 554"/>
                  <a:gd name="T37" fmla="*/ 870 h 907"/>
                  <a:gd name="T38" fmla="*/ 314 w 554"/>
                  <a:gd name="T39" fmla="*/ 888 h 907"/>
                  <a:gd name="T40" fmla="*/ 405 w 554"/>
                  <a:gd name="T41" fmla="*/ 901 h 907"/>
                  <a:gd name="T42" fmla="*/ 443 w 554"/>
                  <a:gd name="T43" fmla="*/ 907 h 907"/>
                  <a:gd name="T44" fmla="*/ 379 w 554"/>
                  <a:gd name="T45" fmla="*/ 568 h 907"/>
                  <a:gd name="T46" fmla="*/ 373 w 554"/>
                  <a:gd name="T47" fmla="*/ 542 h 907"/>
                  <a:gd name="T48" fmla="*/ 363 w 554"/>
                  <a:gd name="T49" fmla="*/ 480 h 907"/>
                  <a:gd name="T50" fmla="*/ 360 w 554"/>
                  <a:gd name="T51" fmla="*/ 395 h 907"/>
                  <a:gd name="T52" fmla="*/ 371 w 554"/>
                  <a:gd name="T53" fmla="*/ 307 h 907"/>
                  <a:gd name="T54" fmla="*/ 410 w 554"/>
                  <a:gd name="T55" fmla="*/ 229 h 907"/>
                  <a:gd name="T56" fmla="*/ 431 w 554"/>
                  <a:gd name="T57" fmla="*/ 205 h 907"/>
                  <a:gd name="T58" fmla="*/ 471 w 554"/>
                  <a:gd name="T59" fmla="*/ 161 h 907"/>
                  <a:gd name="T60" fmla="*/ 507 w 554"/>
                  <a:gd name="T61" fmla="*/ 128 h 907"/>
                  <a:gd name="T62" fmla="*/ 536 w 554"/>
                  <a:gd name="T63" fmla="*/ 104 h 907"/>
                  <a:gd name="T64" fmla="*/ 551 w 554"/>
                  <a:gd name="T65" fmla="*/ 91 h 907"/>
                  <a:gd name="T66" fmla="*/ 259 w 554"/>
                  <a:gd name="T67" fmla="*/ 0 h 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54" h="907">
                    <a:moveTo>
                      <a:pt x="259" y="0"/>
                    </a:moveTo>
                    <a:lnTo>
                      <a:pt x="240" y="8"/>
                    </a:lnTo>
                    <a:lnTo>
                      <a:pt x="219" y="17"/>
                    </a:lnTo>
                    <a:lnTo>
                      <a:pt x="199" y="25"/>
                    </a:lnTo>
                    <a:lnTo>
                      <a:pt x="176" y="37"/>
                    </a:lnTo>
                    <a:lnTo>
                      <a:pt x="154" y="49"/>
                    </a:lnTo>
                    <a:lnTo>
                      <a:pt x="131" y="65"/>
                    </a:lnTo>
                    <a:lnTo>
                      <a:pt x="109" y="86"/>
                    </a:lnTo>
                    <a:lnTo>
                      <a:pt x="87" y="112"/>
                    </a:lnTo>
                    <a:lnTo>
                      <a:pt x="63" y="145"/>
                    </a:lnTo>
                    <a:lnTo>
                      <a:pt x="40" y="184"/>
                    </a:lnTo>
                    <a:lnTo>
                      <a:pt x="40" y="184"/>
                    </a:lnTo>
                    <a:lnTo>
                      <a:pt x="21" y="229"/>
                    </a:lnTo>
                    <a:lnTo>
                      <a:pt x="10" y="273"/>
                    </a:lnTo>
                    <a:lnTo>
                      <a:pt x="2" y="317"/>
                    </a:lnTo>
                    <a:lnTo>
                      <a:pt x="0" y="360"/>
                    </a:lnTo>
                    <a:lnTo>
                      <a:pt x="0" y="401"/>
                    </a:lnTo>
                    <a:lnTo>
                      <a:pt x="3" y="440"/>
                    </a:lnTo>
                    <a:lnTo>
                      <a:pt x="8" y="475"/>
                    </a:lnTo>
                    <a:lnTo>
                      <a:pt x="13" y="505"/>
                    </a:lnTo>
                    <a:lnTo>
                      <a:pt x="18" y="529"/>
                    </a:lnTo>
                    <a:lnTo>
                      <a:pt x="21" y="547"/>
                    </a:lnTo>
                    <a:lnTo>
                      <a:pt x="21" y="547"/>
                    </a:lnTo>
                    <a:lnTo>
                      <a:pt x="23" y="568"/>
                    </a:lnTo>
                    <a:lnTo>
                      <a:pt x="27" y="598"/>
                    </a:lnTo>
                    <a:lnTo>
                      <a:pt x="32" y="635"/>
                    </a:lnTo>
                    <a:lnTo>
                      <a:pt x="39" y="677"/>
                    </a:lnTo>
                    <a:lnTo>
                      <a:pt x="45" y="718"/>
                    </a:lnTo>
                    <a:lnTo>
                      <a:pt x="51" y="758"/>
                    </a:lnTo>
                    <a:lnTo>
                      <a:pt x="58" y="795"/>
                    </a:lnTo>
                    <a:lnTo>
                      <a:pt x="64" y="825"/>
                    </a:lnTo>
                    <a:lnTo>
                      <a:pt x="67" y="845"/>
                    </a:lnTo>
                    <a:lnTo>
                      <a:pt x="71" y="851"/>
                    </a:lnTo>
                    <a:lnTo>
                      <a:pt x="71" y="851"/>
                    </a:lnTo>
                    <a:lnTo>
                      <a:pt x="82" y="853"/>
                    </a:lnTo>
                    <a:lnTo>
                      <a:pt x="111" y="857"/>
                    </a:lnTo>
                    <a:lnTo>
                      <a:pt x="154" y="864"/>
                    </a:lnTo>
                    <a:lnTo>
                      <a:pt x="203" y="870"/>
                    </a:lnTo>
                    <a:lnTo>
                      <a:pt x="259" y="878"/>
                    </a:lnTo>
                    <a:lnTo>
                      <a:pt x="314" y="888"/>
                    </a:lnTo>
                    <a:lnTo>
                      <a:pt x="365" y="894"/>
                    </a:lnTo>
                    <a:lnTo>
                      <a:pt x="405" y="901"/>
                    </a:lnTo>
                    <a:lnTo>
                      <a:pt x="434" y="905"/>
                    </a:lnTo>
                    <a:lnTo>
                      <a:pt x="443" y="907"/>
                    </a:lnTo>
                    <a:lnTo>
                      <a:pt x="379" y="568"/>
                    </a:lnTo>
                    <a:lnTo>
                      <a:pt x="379" y="568"/>
                    </a:lnTo>
                    <a:lnTo>
                      <a:pt x="378" y="561"/>
                    </a:lnTo>
                    <a:lnTo>
                      <a:pt x="373" y="542"/>
                    </a:lnTo>
                    <a:lnTo>
                      <a:pt x="368" y="515"/>
                    </a:lnTo>
                    <a:lnTo>
                      <a:pt x="363" y="480"/>
                    </a:lnTo>
                    <a:lnTo>
                      <a:pt x="360" y="440"/>
                    </a:lnTo>
                    <a:lnTo>
                      <a:pt x="360" y="395"/>
                    </a:lnTo>
                    <a:lnTo>
                      <a:pt x="363" y="350"/>
                    </a:lnTo>
                    <a:lnTo>
                      <a:pt x="371" y="307"/>
                    </a:lnTo>
                    <a:lnTo>
                      <a:pt x="386" y="265"/>
                    </a:lnTo>
                    <a:lnTo>
                      <a:pt x="410" y="229"/>
                    </a:lnTo>
                    <a:lnTo>
                      <a:pt x="410" y="229"/>
                    </a:lnTo>
                    <a:lnTo>
                      <a:pt x="431" y="205"/>
                    </a:lnTo>
                    <a:lnTo>
                      <a:pt x="451" y="182"/>
                    </a:lnTo>
                    <a:lnTo>
                      <a:pt x="471" y="161"/>
                    </a:lnTo>
                    <a:lnTo>
                      <a:pt x="490" y="144"/>
                    </a:lnTo>
                    <a:lnTo>
                      <a:pt x="507" y="128"/>
                    </a:lnTo>
                    <a:lnTo>
                      <a:pt x="523" y="115"/>
                    </a:lnTo>
                    <a:lnTo>
                      <a:pt x="536" y="104"/>
                    </a:lnTo>
                    <a:lnTo>
                      <a:pt x="546" y="96"/>
                    </a:lnTo>
                    <a:lnTo>
                      <a:pt x="551" y="91"/>
                    </a:lnTo>
                    <a:lnTo>
                      <a:pt x="554" y="89"/>
                    </a:lnTo>
                    <a:lnTo>
                      <a:pt x="259" y="0"/>
                    </a:lnTo>
                    <a:lnTo>
                      <a:pt x="259"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640" name="Freeform 208"/>
              <p:cNvSpPr>
                <a:spLocks/>
              </p:cNvSpPr>
              <p:nvPr/>
            </p:nvSpPr>
            <p:spPr bwMode="auto">
              <a:xfrm>
                <a:off x="3196" y="2170"/>
                <a:ext cx="292" cy="196"/>
              </a:xfrm>
              <a:custGeom>
                <a:avLst/>
                <a:gdLst>
                  <a:gd name="T0" fmla="*/ 283 w 582"/>
                  <a:gd name="T1" fmla="*/ 0 h 394"/>
                  <a:gd name="T2" fmla="*/ 582 w 582"/>
                  <a:gd name="T3" fmla="*/ 95 h 394"/>
                  <a:gd name="T4" fmla="*/ 582 w 582"/>
                  <a:gd name="T5" fmla="*/ 95 h 394"/>
                  <a:gd name="T6" fmla="*/ 576 w 582"/>
                  <a:gd name="T7" fmla="*/ 98 h 394"/>
                  <a:gd name="T8" fmla="*/ 558 w 582"/>
                  <a:gd name="T9" fmla="*/ 106 h 394"/>
                  <a:gd name="T10" fmla="*/ 533 w 582"/>
                  <a:gd name="T11" fmla="*/ 119 h 394"/>
                  <a:gd name="T12" fmla="*/ 501 w 582"/>
                  <a:gd name="T13" fmla="*/ 138 h 394"/>
                  <a:gd name="T14" fmla="*/ 467 w 582"/>
                  <a:gd name="T15" fmla="*/ 163 h 394"/>
                  <a:gd name="T16" fmla="*/ 433 w 582"/>
                  <a:gd name="T17" fmla="*/ 195 h 394"/>
                  <a:gd name="T18" fmla="*/ 405 w 582"/>
                  <a:gd name="T19" fmla="*/ 234 h 394"/>
                  <a:gd name="T20" fmla="*/ 381 w 582"/>
                  <a:gd name="T21" fmla="*/ 280 h 394"/>
                  <a:gd name="T22" fmla="*/ 366 w 582"/>
                  <a:gd name="T23" fmla="*/ 333 h 394"/>
                  <a:gd name="T24" fmla="*/ 363 w 582"/>
                  <a:gd name="T25" fmla="*/ 394 h 394"/>
                  <a:gd name="T26" fmla="*/ 0 w 582"/>
                  <a:gd name="T27" fmla="*/ 304 h 394"/>
                  <a:gd name="T28" fmla="*/ 0 w 582"/>
                  <a:gd name="T29" fmla="*/ 304 h 394"/>
                  <a:gd name="T30" fmla="*/ 1 w 582"/>
                  <a:gd name="T31" fmla="*/ 296 h 394"/>
                  <a:gd name="T32" fmla="*/ 5 w 582"/>
                  <a:gd name="T33" fmla="*/ 275 h 394"/>
                  <a:gd name="T34" fmla="*/ 13 w 582"/>
                  <a:gd name="T35" fmla="*/ 245 h 394"/>
                  <a:gd name="T36" fmla="*/ 27 w 582"/>
                  <a:gd name="T37" fmla="*/ 208 h 394"/>
                  <a:gd name="T38" fmla="*/ 46 w 582"/>
                  <a:gd name="T39" fmla="*/ 167 h 394"/>
                  <a:gd name="T40" fmla="*/ 73 w 582"/>
                  <a:gd name="T41" fmla="*/ 123 h 394"/>
                  <a:gd name="T42" fmla="*/ 110 w 582"/>
                  <a:gd name="T43" fmla="*/ 83 h 394"/>
                  <a:gd name="T44" fmla="*/ 157 w 582"/>
                  <a:gd name="T45" fmla="*/ 47 h 394"/>
                  <a:gd name="T46" fmla="*/ 214 w 582"/>
                  <a:gd name="T47" fmla="*/ 18 h 394"/>
                  <a:gd name="T48" fmla="*/ 283 w 582"/>
                  <a:gd name="T49" fmla="*/ 0 h 394"/>
                  <a:gd name="T50" fmla="*/ 283 w 582"/>
                  <a:gd name="T5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2" h="394">
                    <a:moveTo>
                      <a:pt x="283" y="0"/>
                    </a:moveTo>
                    <a:lnTo>
                      <a:pt x="582" y="95"/>
                    </a:lnTo>
                    <a:lnTo>
                      <a:pt x="582" y="95"/>
                    </a:lnTo>
                    <a:lnTo>
                      <a:pt x="576" y="98"/>
                    </a:lnTo>
                    <a:lnTo>
                      <a:pt x="558" y="106"/>
                    </a:lnTo>
                    <a:lnTo>
                      <a:pt x="533" y="119"/>
                    </a:lnTo>
                    <a:lnTo>
                      <a:pt x="501" y="138"/>
                    </a:lnTo>
                    <a:lnTo>
                      <a:pt x="467" y="163"/>
                    </a:lnTo>
                    <a:lnTo>
                      <a:pt x="433" y="195"/>
                    </a:lnTo>
                    <a:lnTo>
                      <a:pt x="405" y="234"/>
                    </a:lnTo>
                    <a:lnTo>
                      <a:pt x="381" y="280"/>
                    </a:lnTo>
                    <a:lnTo>
                      <a:pt x="366" y="333"/>
                    </a:lnTo>
                    <a:lnTo>
                      <a:pt x="363" y="394"/>
                    </a:lnTo>
                    <a:lnTo>
                      <a:pt x="0" y="304"/>
                    </a:lnTo>
                    <a:lnTo>
                      <a:pt x="0" y="304"/>
                    </a:lnTo>
                    <a:lnTo>
                      <a:pt x="1" y="296"/>
                    </a:lnTo>
                    <a:lnTo>
                      <a:pt x="5" y="275"/>
                    </a:lnTo>
                    <a:lnTo>
                      <a:pt x="13" y="245"/>
                    </a:lnTo>
                    <a:lnTo>
                      <a:pt x="27" y="208"/>
                    </a:lnTo>
                    <a:lnTo>
                      <a:pt x="46" y="167"/>
                    </a:lnTo>
                    <a:lnTo>
                      <a:pt x="73" y="123"/>
                    </a:lnTo>
                    <a:lnTo>
                      <a:pt x="110" y="83"/>
                    </a:lnTo>
                    <a:lnTo>
                      <a:pt x="157" y="47"/>
                    </a:lnTo>
                    <a:lnTo>
                      <a:pt x="214" y="18"/>
                    </a:lnTo>
                    <a:lnTo>
                      <a:pt x="283" y="0"/>
                    </a:lnTo>
                    <a:lnTo>
                      <a:pt x="28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641" name="Freeform 209"/>
              <p:cNvSpPr>
                <a:spLocks/>
              </p:cNvSpPr>
              <p:nvPr/>
            </p:nvSpPr>
            <p:spPr bwMode="auto">
              <a:xfrm>
                <a:off x="3196" y="2170"/>
                <a:ext cx="292" cy="196"/>
              </a:xfrm>
              <a:custGeom>
                <a:avLst/>
                <a:gdLst>
                  <a:gd name="T0" fmla="*/ 283 w 582"/>
                  <a:gd name="T1" fmla="*/ 0 h 394"/>
                  <a:gd name="T2" fmla="*/ 582 w 582"/>
                  <a:gd name="T3" fmla="*/ 95 h 394"/>
                  <a:gd name="T4" fmla="*/ 582 w 582"/>
                  <a:gd name="T5" fmla="*/ 95 h 394"/>
                  <a:gd name="T6" fmla="*/ 576 w 582"/>
                  <a:gd name="T7" fmla="*/ 98 h 394"/>
                  <a:gd name="T8" fmla="*/ 558 w 582"/>
                  <a:gd name="T9" fmla="*/ 106 h 394"/>
                  <a:gd name="T10" fmla="*/ 533 w 582"/>
                  <a:gd name="T11" fmla="*/ 119 h 394"/>
                  <a:gd name="T12" fmla="*/ 501 w 582"/>
                  <a:gd name="T13" fmla="*/ 138 h 394"/>
                  <a:gd name="T14" fmla="*/ 467 w 582"/>
                  <a:gd name="T15" fmla="*/ 163 h 394"/>
                  <a:gd name="T16" fmla="*/ 433 w 582"/>
                  <a:gd name="T17" fmla="*/ 195 h 394"/>
                  <a:gd name="T18" fmla="*/ 405 w 582"/>
                  <a:gd name="T19" fmla="*/ 234 h 394"/>
                  <a:gd name="T20" fmla="*/ 381 w 582"/>
                  <a:gd name="T21" fmla="*/ 280 h 394"/>
                  <a:gd name="T22" fmla="*/ 366 w 582"/>
                  <a:gd name="T23" fmla="*/ 333 h 394"/>
                  <a:gd name="T24" fmla="*/ 363 w 582"/>
                  <a:gd name="T25" fmla="*/ 394 h 394"/>
                  <a:gd name="T26" fmla="*/ 0 w 582"/>
                  <a:gd name="T27" fmla="*/ 304 h 394"/>
                  <a:gd name="T28" fmla="*/ 0 w 582"/>
                  <a:gd name="T29" fmla="*/ 304 h 394"/>
                  <a:gd name="T30" fmla="*/ 1 w 582"/>
                  <a:gd name="T31" fmla="*/ 296 h 394"/>
                  <a:gd name="T32" fmla="*/ 5 w 582"/>
                  <a:gd name="T33" fmla="*/ 275 h 394"/>
                  <a:gd name="T34" fmla="*/ 13 w 582"/>
                  <a:gd name="T35" fmla="*/ 245 h 394"/>
                  <a:gd name="T36" fmla="*/ 27 w 582"/>
                  <a:gd name="T37" fmla="*/ 208 h 394"/>
                  <a:gd name="T38" fmla="*/ 46 w 582"/>
                  <a:gd name="T39" fmla="*/ 167 h 394"/>
                  <a:gd name="T40" fmla="*/ 73 w 582"/>
                  <a:gd name="T41" fmla="*/ 123 h 394"/>
                  <a:gd name="T42" fmla="*/ 110 w 582"/>
                  <a:gd name="T43" fmla="*/ 83 h 394"/>
                  <a:gd name="T44" fmla="*/ 157 w 582"/>
                  <a:gd name="T45" fmla="*/ 47 h 394"/>
                  <a:gd name="T46" fmla="*/ 214 w 582"/>
                  <a:gd name="T47" fmla="*/ 18 h 394"/>
                  <a:gd name="T48" fmla="*/ 283 w 582"/>
                  <a:gd name="T49" fmla="*/ 0 h 394"/>
                  <a:gd name="T50" fmla="*/ 283 w 582"/>
                  <a:gd name="T5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2" h="394">
                    <a:moveTo>
                      <a:pt x="283" y="0"/>
                    </a:moveTo>
                    <a:lnTo>
                      <a:pt x="582" y="95"/>
                    </a:lnTo>
                    <a:lnTo>
                      <a:pt x="582" y="95"/>
                    </a:lnTo>
                    <a:lnTo>
                      <a:pt x="576" y="98"/>
                    </a:lnTo>
                    <a:lnTo>
                      <a:pt x="558" y="106"/>
                    </a:lnTo>
                    <a:lnTo>
                      <a:pt x="533" y="119"/>
                    </a:lnTo>
                    <a:lnTo>
                      <a:pt x="501" y="138"/>
                    </a:lnTo>
                    <a:lnTo>
                      <a:pt x="467" y="163"/>
                    </a:lnTo>
                    <a:lnTo>
                      <a:pt x="433" y="195"/>
                    </a:lnTo>
                    <a:lnTo>
                      <a:pt x="405" y="234"/>
                    </a:lnTo>
                    <a:lnTo>
                      <a:pt x="381" y="280"/>
                    </a:lnTo>
                    <a:lnTo>
                      <a:pt x="366" y="333"/>
                    </a:lnTo>
                    <a:lnTo>
                      <a:pt x="363" y="394"/>
                    </a:lnTo>
                    <a:lnTo>
                      <a:pt x="0" y="304"/>
                    </a:lnTo>
                    <a:lnTo>
                      <a:pt x="0" y="304"/>
                    </a:lnTo>
                    <a:lnTo>
                      <a:pt x="1" y="296"/>
                    </a:lnTo>
                    <a:lnTo>
                      <a:pt x="5" y="275"/>
                    </a:lnTo>
                    <a:lnTo>
                      <a:pt x="13" y="245"/>
                    </a:lnTo>
                    <a:lnTo>
                      <a:pt x="27" y="208"/>
                    </a:lnTo>
                    <a:lnTo>
                      <a:pt x="46" y="167"/>
                    </a:lnTo>
                    <a:lnTo>
                      <a:pt x="73" y="123"/>
                    </a:lnTo>
                    <a:lnTo>
                      <a:pt x="110" y="83"/>
                    </a:lnTo>
                    <a:lnTo>
                      <a:pt x="157" y="47"/>
                    </a:lnTo>
                    <a:lnTo>
                      <a:pt x="214" y="18"/>
                    </a:lnTo>
                    <a:lnTo>
                      <a:pt x="283" y="0"/>
                    </a:lnTo>
                    <a:lnTo>
                      <a:pt x="283"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642" name="Freeform 210"/>
              <p:cNvSpPr>
                <a:spLocks/>
              </p:cNvSpPr>
              <p:nvPr/>
            </p:nvSpPr>
            <p:spPr bwMode="auto">
              <a:xfrm>
                <a:off x="2581" y="1051"/>
                <a:ext cx="13" cy="244"/>
              </a:xfrm>
              <a:custGeom>
                <a:avLst/>
                <a:gdLst>
                  <a:gd name="T0" fmla="*/ 26 w 26"/>
                  <a:gd name="T1" fmla="*/ 0 h 488"/>
                  <a:gd name="T2" fmla="*/ 21 w 26"/>
                  <a:gd name="T3" fmla="*/ 23 h 488"/>
                  <a:gd name="T4" fmla="*/ 18 w 26"/>
                  <a:gd name="T5" fmla="*/ 48 h 488"/>
                  <a:gd name="T6" fmla="*/ 13 w 26"/>
                  <a:gd name="T7" fmla="*/ 80 h 488"/>
                  <a:gd name="T8" fmla="*/ 8 w 26"/>
                  <a:gd name="T9" fmla="*/ 117 h 488"/>
                  <a:gd name="T10" fmla="*/ 5 w 26"/>
                  <a:gd name="T11" fmla="*/ 160 h 488"/>
                  <a:gd name="T12" fmla="*/ 2 w 26"/>
                  <a:gd name="T13" fmla="*/ 212 h 488"/>
                  <a:gd name="T14" fmla="*/ 0 w 26"/>
                  <a:gd name="T15" fmla="*/ 268 h 488"/>
                  <a:gd name="T16" fmla="*/ 2 w 26"/>
                  <a:gd name="T17" fmla="*/ 333 h 488"/>
                  <a:gd name="T18" fmla="*/ 5 w 26"/>
                  <a:gd name="T19" fmla="*/ 407 h 488"/>
                  <a:gd name="T20" fmla="*/ 10 w 26"/>
                  <a:gd name="T21" fmla="*/ 488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488">
                    <a:moveTo>
                      <a:pt x="26" y="0"/>
                    </a:moveTo>
                    <a:lnTo>
                      <a:pt x="21" y="23"/>
                    </a:lnTo>
                    <a:lnTo>
                      <a:pt x="18" y="48"/>
                    </a:lnTo>
                    <a:lnTo>
                      <a:pt x="13" y="80"/>
                    </a:lnTo>
                    <a:lnTo>
                      <a:pt x="8" y="117"/>
                    </a:lnTo>
                    <a:lnTo>
                      <a:pt x="5" y="160"/>
                    </a:lnTo>
                    <a:lnTo>
                      <a:pt x="2" y="212"/>
                    </a:lnTo>
                    <a:lnTo>
                      <a:pt x="0" y="268"/>
                    </a:lnTo>
                    <a:lnTo>
                      <a:pt x="2" y="333"/>
                    </a:lnTo>
                    <a:lnTo>
                      <a:pt x="5" y="407"/>
                    </a:lnTo>
                    <a:lnTo>
                      <a:pt x="10" y="488"/>
                    </a:lnTo>
                  </a:path>
                </a:pathLst>
              </a:custGeom>
              <a:noFill/>
              <a:ln w="9525">
                <a:solidFill>
                  <a:srgbClr val="2698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643" name="Line 211"/>
              <p:cNvSpPr>
                <a:spLocks noChangeShapeType="1"/>
              </p:cNvSpPr>
              <p:nvPr/>
            </p:nvSpPr>
            <p:spPr bwMode="auto">
              <a:xfrm flipH="1">
                <a:off x="3781" y="3393"/>
                <a:ext cx="1" cy="17"/>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644" name="Freeform 212"/>
              <p:cNvSpPr>
                <a:spLocks/>
              </p:cNvSpPr>
              <p:nvPr/>
            </p:nvSpPr>
            <p:spPr bwMode="auto">
              <a:xfrm>
                <a:off x="3716" y="2206"/>
                <a:ext cx="170" cy="56"/>
              </a:xfrm>
              <a:custGeom>
                <a:avLst/>
                <a:gdLst>
                  <a:gd name="T0" fmla="*/ 4 w 341"/>
                  <a:gd name="T1" fmla="*/ 81 h 112"/>
                  <a:gd name="T2" fmla="*/ 20 w 341"/>
                  <a:gd name="T3" fmla="*/ 78 h 112"/>
                  <a:gd name="T4" fmla="*/ 37 w 341"/>
                  <a:gd name="T5" fmla="*/ 73 h 112"/>
                  <a:gd name="T6" fmla="*/ 55 w 341"/>
                  <a:gd name="T7" fmla="*/ 69 h 112"/>
                  <a:gd name="T8" fmla="*/ 76 w 341"/>
                  <a:gd name="T9" fmla="*/ 62 h 112"/>
                  <a:gd name="T10" fmla="*/ 95 w 341"/>
                  <a:gd name="T11" fmla="*/ 57 h 112"/>
                  <a:gd name="T12" fmla="*/ 116 w 341"/>
                  <a:gd name="T13" fmla="*/ 53 h 112"/>
                  <a:gd name="T14" fmla="*/ 136 w 341"/>
                  <a:gd name="T15" fmla="*/ 46 h 112"/>
                  <a:gd name="T16" fmla="*/ 156 w 341"/>
                  <a:gd name="T17" fmla="*/ 41 h 112"/>
                  <a:gd name="T18" fmla="*/ 175 w 341"/>
                  <a:gd name="T19" fmla="*/ 38 h 112"/>
                  <a:gd name="T20" fmla="*/ 194 w 341"/>
                  <a:gd name="T21" fmla="*/ 35 h 112"/>
                  <a:gd name="T22" fmla="*/ 194 w 341"/>
                  <a:gd name="T23" fmla="*/ 35 h 112"/>
                  <a:gd name="T24" fmla="*/ 212 w 341"/>
                  <a:gd name="T25" fmla="*/ 32 h 112"/>
                  <a:gd name="T26" fmla="*/ 232 w 341"/>
                  <a:gd name="T27" fmla="*/ 29 h 112"/>
                  <a:gd name="T28" fmla="*/ 253 w 341"/>
                  <a:gd name="T29" fmla="*/ 24 h 112"/>
                  <a:gd name="T30" fmla="*/ 272 w 341"/>
                  <a:gd name="T31" fmla="*/ 19 h 112"/>
                  <a:gd name="T32" fmla="*/ 292 w 341"/>
                  <a:gd name="T33" fmla="*/ 14 h 112"/>
                  <a:gd name="T34" fmla="*/ 309 w 341"/>
                  <a:gd name="T35" fmla="*/ 9 h 112"/>
                  <a:gd name="T36" fmla="*/ 322 w 341"/>
                  <a:gd name="T37" fmla="*/ 5 h 112"/>
                  <a:gd name="T38" fmla="*/ 333 w 341"/>
                  <a:gd name="T39" fmla="*/ 1 h 112"/>
                  <a:gd name="T40" fmla="*/ 340 w 341"/>
                  <a:gd name="T41" fmla="*/ 0 h 112"/>
                  <a:gd name="T42" fmla="*/ 341 w 341"/>
                  <a:gd name="T43" fmla="*/ 0 h 112"/>
                  <a:gd name="T44" fmla="*/ 341 w 341"/>
                  <a:gd name="T45" fmla="*/ 0 h 112"/>
                  <a:gd name="T46" fmla="*/ 306 w 341"/>
                  <a:gd name="T47" fmla="*/ 16 h 112"/>
                  <a:gd name="T48" fmla="*/ 274 w 341"/>
                  <a:gd name="T49" fmla="*/ 30 h 112"/>
                  <a:gd name="T50" fmla="*/ 244 w 341"/>
                  <a:gd name="T51" fmla="*/ 46 h 112"/>
                  <a:gd name="T52" fmla="*/ 216 w 341"/>
                  <a:gd name="T53" fmla="*/ 59 h 112"/>
                  <a:gd name="T54" fmla="*/ 191 w 341"/>
                  <a:gd name="T55" fmla="*/ 72 h 112"/>
                  <a:gd name="T56" fmla="*/ 165 w 341"/>
                  <a:gd name="T57" fmla="*/ 83 h 112"/>
                  <a:gd name="T58" fmla="*/ 141 w 341"/>
                  <a:gd name="T59" fmla="*/ 94 h 112"/>
                  <a:gd name="T60" fmla="*/ 116 w 341"/>
                  <a:gd name="T61" fmla="*/ 102 h 112"/>
                  <a:gd name="T62" fmla="*/ 92 w 341"/>
                  <a:gd name="T63" fmla="*/ 107 h 112"/>
                  <a:gd name="T64" fmla="*/ 66 w 341"/>
                  <a:gd name="T65" fmla="*/ 112 h 112"/>
                  <a:gd name="T66" fmla="*/ 66 w 341"/>
                  <a:gd name="T67" fmla="*/ 112 h 112"/>
                  <a:gd name="T68" fmla="*/ 44 w 341"/>
                  <a:gd name="T69" fmla="*/ 112 h 112"/>
                  <a:gd name="T70" fmla="*/ 26 w 341"/>
                  <a:gd name="T71" fmla="*/ 110 h 112"/>
                  <a:gd name="T72" fmla="*/ 15 w 341"/>
                  <a:gd name="T73" fmla="*/ 109 h 112"/>
                  <a:gd name="T74" fmla="*/ 7 w 341"/>
                  <a:gd name="T75" fmla="*/ 104 h 112"/>
                  <a:gd name="T76" fmla="*/ 4 w 341"/>
                  <a:gd name="T77" fmla="*/ 99 h 112"/>
                  <a:gd name="T78" fmla="*/ 0 w 341"/>
                  <a:gd name="T79" fmla="*/ 94 h 112"/>
                  <a:gd name="T80" fmla="*/ 0 w 341"/>
                  <a:gd name="T81" fmla="*/ 89 h 112"/>
                  <a:gd name="T82" fmla="*/ 2 w 341"/>
                  <a:gd name="T83" fmla="*/ 85 h 112"/>
                  <a:gd name="T84" fmla="*/ 4 w 341"/>
                  <a:gd name="T85" fmla="*/ 83 h 112"/>
                  <a:gd name="T86" fmla="*/ 4 w 341"/>
                  <a:gd name="T87" fmla="*/ 8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1" h="112">
                    <a:moveTo>
                      <a:pt x="4" y="81"/>
                    </a:moveTo>
                    <a:lnTo>
                      <a:pt x="20" y="78"/>
                    </a:lnTo>
                    <a:lnTo>
                      <a:pt x="37" y="73"/>
                    </a:lnTo>
                    <a:lnTo>
                      <a:pt x="55" y="69"/>
                    </a:lnTo>
                    <a:lnTo>
                      <a:pt x="76" y="62"/>
                    </a:lnTo>
                    <a:lnTo>
                      <a:pt x="95" y="57"/>
                    </a:lnTo>
                    <a:lnTo>
                      <a:pt x="116" y="53"/>
                    </a:lnTo>
                    <a:lnTo>
                      <a:pt x="136" y="46"/>
                    </a:lnTo>
                    <a:lnTo>
                      <a:pt x="156" y="41"/>
                    </a:lnTo>
                    <a:lnTo>
                      <a:pt x="175" y="38"/>
                    </a:lnTo>
                    <a:lnTo>
                      <a:pt x="194" y="35"/>
                    </a:lnTo>
                    <a:lnTo>
                      <a:pt x="194" y="35"/>
                    </a:lnTo>
                    <a:lnTo>
                      <a:pt x="212" y="32"/>
                    </a:lnTo>
                    <a:lnTo>
                      <a:pt x="232" y="29"/>
                    </a:lnTo>
                    <a:lnTo>
                      <a:pt x="253" y="24"/>
                    </a:lnTo>
                    <a:lnTo>
                      <a:pt x="272" y="19"/>
                    </a:lnTo>
                    <a:lnTo>
                      <a:pt x="292" y="14"/>
                    </a:lnTo>
                    <a:lnTo>
                      <a:pt x="309" y="9"/>
                    </a:lnTo>
                    <a:lnTo>
                      <a:pt x="322" y="5"/>
                    </a:lnTo>
                    <a:lnTo>
                      <a:pt x="333" y="1"/>
                    </a:lnTo>
                    <a:lnTo>
                      <a:pt x="340" y="0"/>
                    </a:lnTo>
                    <a:lnTo>
                      <a:pt x="341" y="0"/>
                    </a:lnTo>
                    <a:lnTo>
                      <a:pt x="341" y="0"/>
                    </a:lnTo>
                    <a:lnTo>
                      <a:pt x="306" y="16"/>
                    </a:lnTo>
                    <a:lnTo>
                      <a:pt x="274" y="30"/>
                    </a:lnTo>
                    <a:lnTo>
                      <a:pt x="244" y="46"/>
                    </a:lnTo>
                    <a:lnTo>
                      <a:pt x="216" y="59"/>
                    </a:lnTo>
                    <a:lnTo>
                      <a:pt x="191" y="72"/>
                    </a:lnTo>
                    <a:lnTo>
                      <a:pt x="165" y="83"/>
                    </a:lnTo>
                    <a:lnTo>
                      <a:pt x="141" y="94"/>
                    </a:lnTo>
                    <a:lnTo>
                      <a:pt x="116" y="102"/>
                    </a:lnTo>
                    <a:lnTo>
                      <a:pt x="92" y="107"/>
                    </a:lnTo>
                    <a:lnTo>
                      <a:pt x="66" y="112"/>
                    </a:lnTo>
                    <a:lnTo>
                      <a:pt x="66" y="112"/>
                    </a:lnTo>
                    <a:lnTo>
                      <a:pt x="44" y="112"/>
                    </a:lnTo>
                    <a:lnTo>
                      <a:pt x="26" y="110"/>
                    </a:lnTo>
                    <a:lnTo>
                      <a:pt x="15" y="109"/>
                    </a:lnTo>
                    <a:lnTo>
                      <a:pt x="7" y="104"/>
                    </a:lnTo>
                    <a:lnTo>
                      <a:pt x="4" y="99"/>
                    </a:lnTo>
                    <a:lnTo>
                      <a:pt x="0" y="94"/>
                    </a:lnTo>
                    <a:lnTo>
                      <a:pt x="0" y="89"/>
                    </a:lnTo>
                    <a:lnTo>
                      <a:pt x="2" y="85"/>
                    </a:lnTo>
                    <a:lnTo>
                      <a:pt x="4" y="83"/>
                    </a:lnTo>
                    <a:lnTo>
                      <a:pt x="4" y="81"/>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645" name="Line 213"/>
              <p:cNvSpPr>
                <a:spLocks noChangeShapeType="1"/>
              </p:cNvSpPr>
              <p:nvPr/>
            </p:nvSpPr>
            <p:spPr bwMode="auto">
              <a:xfrm flipV="1">
                <a:off x="3768" y="2780"/>
                <a:ext cx="25" cy="581"/>
              </a:xfrm>
              <a:prstGeom prst="line">
                <a:avLst/>
              </a:prstGeom>
              <a:noFill/>
              <a:ln w="7938">
                <a:solidFill>
                  <a:srgbClr val="FFFFFF"/>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646" name="Freeform 214"/>
              <p:cNvSpPr>
                <a:spLocks/>
              </p:cNvSpPr>
              <p:nvPr/>
            </p:nvSpPr>
            <p:spPr bwMode="auto">
              <a:xfrm>
                <a:off x="3717" y="2615"/>
                <a:ext cx="168" cy="115"/>
              </a:xfrm>
              <a:custGeom>
                <a:avLst/>
                <a:gdLst>
                  <a:gd name="T0" fmla="*/ 293 w 338"/>
                  <a:gd name="T1" fmla="*/ 231 h 231"/>
                  <a:gd name="T2" fmla="*/ 338 w 338"/>
                  <a:gd name="T3" fmla="*/ 207 h 231"/>
                  <a:gd name="T4" fmla="*/ 338 w 338"/>
                  <a:gd name="T5" fmla="*/ 42 h 231"/>
                  <a:gd name="T6" fmla="*/ 42 w 338"/>
                  <a:gd name="T7" fmla="*/ 0 h 231"/>
                  <a:gd name="T8" fmla="*/ 0 w 338"/>
                  <a:gd name="T9" fmla="*/ 15 h 231"/>
                  <a:gd name="T10" fmla="*/ 293 w 338"/>
                  <a:gd name="T11" fmla="*/ 231 h 231"/>
                  <a:gd name="T12" fmla="*/ 293 w 338"/>
                  <a:gd name="T13" fmla="*/ 231 h 231"/>
                </a:gdLst>
                <a:ahLst/>
                <a:cxnLst>
                  <a:cxn ang="0">
                    <a:pos x="T0" y="T1"/>
                  </a:cxn>
                  <a:cxn ang="0">
                    <a:pos x="T2" y="T3"/>
                  </a:cxn>
                  <a:cxn ang="0">
                    <a:pos x="T4" y="T5"/>
                  </a:cxn>
                  <a:cxn ang="0">
                    <a:pos x="T6" y="T7"/>
                  </a:cxn>
                  <a:cxn ang="0">
                    <a:pos x="T8" y="T9"/>
                  </a:cxn>
                  <a:cxn ang="0">
                    <a:pos x="T10" y="T11"/>
                  </a:cxn>
                  <a:cxn ang="0">
                    <a:pos x="T12" y="T13"/>
                  </a:cxn>
                </a:cxnLst>
                <a:rect l="0" t="0" r="r" b="b"/>
                <a:pathLst>
                  <a:path w="338" h="231">
                    <a:moveTo>
                      <a:pt x="293" y="231"/>
                    </a:moveTo>
                    <a:lnTo>
                      <a:pt x="338" y="207"/>
                    </a:lnTo>
                    <a:lnTo>
                      <a:pt x="338" y="42"/>
                    </a:lnTo>
                    <a:lnTo>
                      <a:pt x="42" y="0"/>
                    </a:lnTo>
                    <a:lnTo>
                      <a:pt x="0" y="15"/>
                    </a:lnTo>
                    <a:lnTo>
                      <a:pt x="293" y="231"/>
                    </a:lnTo>
                    <a:lnTo>
                      <a:pt x="293" y="231"/>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647" name="Freeform 215"/>
              <p:cNvSpPr>
                <a:spLocks/>
              </p:cNvSpPr>
              <p:nvPr/>
            </p:nvSpPr>
            <p:spPr bwMode="auto">
              <a:xfrm>
                <a:off x="3717" y="2615"/>
                <a:ext cx="168" cy="115"/>
              </a:xfrm>
              <a:custGeom>
                <a:avLst/>
                <a:gdLst>
                  <a:gd name="T0" fmla="*/ 293 w 338"/>
                  <a:gd name="T1" fmla="*/ 231 h 231"/>
                  <a:gd name="T2" fmla="*/ 338 w 338"/>
                  <a:gd name="T3" fmla="*/ 207 h 231"/>
                  <a:gd name="T4" fmla="*/ 338 w 338"/>
                  <a:gd name="T5" fmla="*/ 42 h 231"/>
                  <a:gd name="T6" fmla="*/ 42 w 338"/>
                  <a:gd name="T7" fmla="*/ 0 h 231"/>
                  <a:gd name="T8" fmla="*/ 0 w 338"/>
                  <a:gd name="T9" fmla="*/ 15 h 231"/>
                  <a:gd name="T10" fmla="*/ 293 w 338"/>
                  <a:gd name="T11" fmla="*/ 231 h 231"/>
                  <a:gd name="T12" fmla="*/ 293 w 338"/>
                  <a:gd name="T13" fmla="*/ 231 h 231"/>
                </a:gdLst>
                <a:ahLst/>
                <a:cxnLst>
                  <a:cxn ang="0">
                    <a:pos x="T0" y="T1"/>
                  </a:cxn>
                  <a:cxn ang="0">
                    <a:pos x="T2" y="T3"/>
                  </a:cxn>
                  <a:cxn ang="0">
                    <a:pos x="T4" y="T5"/>
                  </a:cxn>
                  <a:cxn ang="0">
                    <a:pos x="T6" y="T7"/>
                  </a:cxn>
                  <a:cxn ang="0">
                    <a:pos x="T8" y="T9"/>
                  </a:cxn>
                  <a:cxn ang="0">
                    <a:pos x="T10" y="T11"/>
                  </a:cxn>
                  <a:cxn ang="0">
                    <a:pos x="T12" y="T13"/>
                  </a:cxn>
                </a:cxnLst>
                <a:rect l="0" t="0" r="r" b="b"/>
                <a:pathLst>
                  <a:path w="338" h="231">
                    <a:moveTo>
                      <a:pt x="293" y="231"/>
                    </a:moveTo>
                    <a:lnTo>
                      <a:pt x="338" y="207"/>
                    </a:lnTo>
                    <a:lnTo>
                      <a:pt x="338" y="42"/>
                    </a:lnTo>
                    <a:lnTo>
                      <a:pt x="42" y="0"/>
                    </a:lnTo>
                    <a:lnTo>
                      <a:pt x="0" y="15"/>
                    </a:lnTo>
                    <a:lnTo>
                      <a:pt x="293" y="231"/>
                    </a:lnTo>
                    <a:lnTo>
                      <a:pt x="293" y="231"/>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648" name="Line 216"/>
              <p:cNvSpPr>
                <a:spLocks noChangeShapeType="1"/>
              </p:cNvSpPr>
              <p:nvPr/>
            </p:nvSpPr>
            <p:spPr bwMode="auto">
              <a:xfrm flipV="1">
                <a:off x="3865" y="2639"/>
                <a:ext cx="18" cy="5"/>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649" name="Freeform 217"/>
              <p:cNvSpPr>
                <a:spLocks/>
              </p:cNvSpPr>
              <p:nvPr/>
            </p:nvSpPr>
            <p:spPr bwMode="auto">
              <a:xfrm>
                <a:off x="3715" y="2623"/>
                <a:ext cx="148" cy="107"/>
              </a:xfrm>
              <a:custGeom>
                <a:avLst/>
                <a:gdLst>
                  <a:gd name="T0" fmla="*/ 296 w 296"/>
                  <a:gd name="T1" fmla="*/ 215 h 215"/>
                  <a:gd name="T2" fmla="*/ 296 w 296"/>
                  <a:gd name="T3" fmla="*/ 42 h 215"/>
                  <a:gd name="T4" fmla="*/ 0 w 296"/>
                  <a:gd name="T5" fmla="*/ 0 h 215"/>
                  <a:gd name="T6" fmla="*/ 0 w 296"/>
                  <a:gd name="T7" fmla="*/ 172 h 215"/>
                  <a:gd name="T8" fmla="*/ 296 w 296"/>
                  <a:gd name="T9" fmla="*/ 215 h 215"/>
                  <a:gd name="T10" fmla="*/ 296 w 296"/>
                  <a:gd name="T11" fmla="*/ 215 h 215"/>
                </a:gdLst>
                <a:ahLst/>
                <a:cxnLst>
                  <a:cxn ang="0">
                    <a:pos x="T0" y="T1"/>
                  </a:cxn>
                  <a:cxn ang="0">
                    <a:pos x="T2" y="T3"/>
                  </a:cxn>
                  <a:cxn ang="0">
                    <a:pos x="T4" y="T5"/>
                  </a:cxn>
                  <a:cxn ang="0">
                    <a:pos x="T6" y="T7"/>
                  </a:cxn>
                  <a:cxn ang="0">
                    <a:pos x="T8" y="T9"/>
                  </a:cxn>
                  <a:cxn ang="0">
                    <a:pos x="T10" y="T11"/>
                  </a:cxn>
                </a:cxnLst>
                <a:rect l="0" t="0" r="r" b="b"/>
                <a:pathLst>
                  <a:path w="296" h="215">
                    <a:moveTo>
                      <a:pt x="296" y="215"/>
                    </a:moveTo>
                    <a:lnTo>
                      <a:pt x="296" y="42"/>
                    </a:lnTo>
                    <a:lnTo>
                      <a:pt x="0" y="0"/>
                    </a:lnTo>
                    <a:lnTo>
                      <a:pt x="0" y="172"/>
                    </a:lnTo>
                    <a:lnTo>
                      <a:pt x="296" y="215"/>
                    </a:lnTo>
                    <a:lnTo>
                      <a:pt x="296" y="215"/>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650" name="Freeform 218"/>
              <p:cNvSpPr>
                <a:spLocks/>
              </p:cNvSpPr>
              <p:nvPr/>
            </p:nvSpPr>
            <p:spPr bwMode="auto">
              <a:xfrm>
                <a:off x="3715" y="2623"/>
                <a:ext cx="148" cy="107"/>
              </a:xfrm>
              <a:custGeom>
                <a:avLst/>
                <a:gdLst>
                  <a:gd name="T0" fmla="*/ 296 w 296"/>
                  <a:gd name="T1" fmla="*/ 215 h 215"/>
                  <a:gd name="T2" fmla="*/ 296 w 296"/>
                  <a:gd name="T3" fmla="*/ 42 h 215"/>
                  <a:gd name="T4" fmla="*/ 0 w 296"/>
                  <a:gd name="T5" fmla="*/ 0 h 215"/>
                  <a:gd name="T6" fmla="*/ 0 w 296"/>
                  <a:gd name="T7" fmla="*/ 172 h 215"/>
                  <a:gd name="T8" fmla="*/ 296 w 296"/>
                  <a:gd name="T9" fmla="*/ 215 h 215"/>
                  <a:gd name="T10" fmla="*/ 296 w 296"/>
                  <a:gd name="T11" fmla="*/ 215 h 215"/>
                </a:gdLst>
                <a:ahLst/>
                <a:cxnLst>
                  <a:cxn ang="0">
                    <a:pos x="T0" y="T1"/>
                  </a:cxn>
                  <a:cxn ang="0">
                    <a:pos x="T2" y="T3"/>
                  </a:cxn>
                  <a:cxn ang="0">
                    <a:pos x="T4" y="T5"/>
                  </a:cxn>
                  <a:cxn ang="0">
                    <a:pos x="T6" y="T7"/>
                  </a:cxn>
                  <a:cxn ang="0">
                    <a:pos x="T8" y="T9"/>
                  </a:cxn>
                  <a:cxn ang="0">
                    <a:pos x="T10" y="T11"/>
                  </a:cxn>
                </a:cxnLst>
                <a:rect l="0" t="0" r="r" b="b"/>
                <a:pathLst>
                  <a:path w="296" h="215">
                    <a:moveTo>
                      <a:pt x="296" y="215"/>
                    </a:moveTo>
                    <a:lnTo>
                      <a:pt x="296" y="42"/>
                    </a:lnTo>
                    <a:lnTo>
                      <a:pt x="0" y="0"/>
                    </a:lnTo>
                    <a:lnTo>
                      <a:pt x="0" y="172"/>
                    </a:lnTo>
                    <a:lnTo>
                      <a:pt x="296" y="215"/>
                    </a:lnTo>
                    <a:lnTo>
                      <a:pt x="296" y="215"/>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651" name="Freeform 219"/>
              <p:cNvSpPr>
                <a:spLocks/>
              </p:cNvSpPr>
              <p:nvPr/>
            </p:nvSpPr>
            <p:spPr bwMode="auto">
              <a:xfrm>
                <a:off x="3869" y="2656"/>
                <a:ext cx="348" cy="78"/>
              </a:xfrm>
              <a:custGeom>
                <a:avLst/>
                <a:gdLst>
                  <a:gd name="T0" fmla="*/ 0 w 696"/>
                  <a:gd name="T1" fmla="*/ 37 h 157"/>
                  <a:gd name="T2" fmla="*/ 0 w 696"/>
                  <a:gd name="T3" fmla="*/ 45 h 157"/>
                  <a:gd name="T4" fmla="*/ 2 w 696"/>
                  <a:gd name="T5" fmla="*/ 50 h 157"/>
                  <a:gd name="T6" fmla="*/ 3 w 696"/>
                  <a:gd name="T7" fmla="*/ 54 h 157"/>
                  <a:gd name="T8" fmla="*/ 7 w 696"/>
                  <a:gd name="T9" fmla="*/ 58 h 157"/>
                  <a:gd name="T10" fmla="*/ 8 w 696"/>
                  <a:gd name="T11" fmla="*/ 61 h 157"/>
                  <a:gd name="T12" fmla="*/ 11 w 696"/>
                  <a:gd name="T13" fmla="*/ 62 h 157"/>
                  <a:gd name="T14" fmla="*/ 15 w 696"/>
                  <a:gd name="T15" fmla="*/ 62 h 157"/>
                  <a:gd name="T16" fmla="*/ 16 w 696"/>
                  <a:gd name="T17" fmla="*/ 64 h 157"/>
                  <a:gd name="T18" fmla="*/ 18 w 696"/>
                  <a:gd name="T19" fmla="*/ 64 h 157"/>
                  <a:gd name="T20" fmla="*/ 18 w 696"/>
                  <a:gd name="T21" fmla="*/ 64 h 157"/>
                  <a:gd name="T22" fmla="*/ 696 w 696"/>
                  <a:gd name="T23" fmla="*/ 157 h 157"/>
                  <a:gd name="T24" fmla="*/ 691 w 696"/>
                  <a:gd name="T25" fmla="*/ 93 h 157"/>
                  <a:gd name="T26" fmla="*/ 23 w 696"/>
                  <a:gd name="T27" fmla="*/ 0 h 157"/>
                  <a:gd name="T28" fmla="*/ 23 w 696"/>
                  <a:gd name="T29" fmla="*/ 0 h 157"/>
                  <a:gd name="T30" fmla="*/ 23 w 696"/>
                  <a:gd name="T31" fmla="*/ 0 h 157"/>
                  <a:gd name="T32" fmla="*/ 19 w 696"/>
                  <a:gd name="T33" fmla="*/ 2 h 157"/>
                  <a:gd name="T34" fmla="*/ 18 w 696"/>
                  <a:gd name="T35" fmla="*/ 2 h 157"/>
                  <a:gd name="T36" fmla="*/ 15 w 696"/>
                  <a:gd name="T37" fmla="*/ 5 h 157"/>
                  <a:gd name="T38" fmla="*/ 11 w 696"/>
                  <a:gd name="T39" fmla="*/ 6 h 157"/>
                  <a:gd name="T40" fmla="*/ 8 w 696"/>
                  <a:gd name="T41" fmla="*/ 11 h 157"/>
                  <a:gd name="T42" fmla="*/ 5 w 696"/>
                  <a:gd name="T43" fmla="*/ 16 h 157"/>
                  <a:gd name="T44" fmla="*/ 2 w 696"/>
                  <a:gd name="T45" fmla="*/ 21 h 157"/>
                  <a:gd name="T46" fmla="*/ 0 w 696"/>
                  <a:gd name="T47" fmla="*/ 29 h 157"/>
                  <a:gd name="T48" fmla="*/ 0 w 696"/>
                  <a:gd name="T49" fmla="*/ 37 h 157"/>
                  <a:gd name="T50" fmla="*/ 0 w 696"/>
                  <a:gd name="T51" fmla="*/ 3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96" h="157">
                    <a:moveTo>
                      <a:pt x="0" y="37"/>
                    </a:moveTo>
                    <a:lnTo>
                      <a:pt x="0" y="45"/>
                    </a:lnTo>
                    <a:lnTo>
                      <a:pt x="2" y="50"/>
                    </a:lnTo>
                    <a:lnTo>
                      <a:pt x="3" y="54"/>
                    </a:lnTo>
                    <a:lnTo>
                      <a:pt x="7" y="58"/>
                    </a:lnTo>
                    <a:lnTo>
                      <a:pt x="8" y="61"/>
                    </a:lnTo>
                    <a:lnTo>
                      <a:pt x="11" y="62"/>
                    </a:lnTo>
                    <a:lnTo>
                      <a:pt x="15" y="62"/>
                    </a:lnTo>
                    <a:lnTo>
                      <a:pt x="16" y="64"/>
                    </a:lnTo>
                    <a:lnTo>
                      <a:pt x="18" y="64"/>
                    </a:lnTo>
                    <a:lnTo>
                      <a:pt x="18" y="64"/>
                    </a:lnTo>
                    <a:lnTo>
                      <a:pt x="696" y="157"/>
                    </a:lnTo>
                    <a:lnTo>
                      <a:pt x="691" y="93"/>
                    </a:lnTo>
                    <a:lnTo>
                      <a:pt x="23" y="0"/>
                    </a:lnTo>
                    <a:lnTo>
                      <a:pt x="23" y="0"/>
                    </a:lnTo>
                    <a:lnTo>
                      <a:pt x="23" y="0"/>
                    </a:lnTo>
                    <a:lnTo>
                      <a:pt x="19" y="2"/>
                    </a:lnTo>
                    <a:lnTo>
                      <a:pt x="18" y="2"/>
                    </a:lnTo>
                    <a:lnTo>
                      <a:pt x="15" y="5"/>
                    </a:lnTo>
                    <a:lnTo>
                      <a:pt x="11" y="6"/>
                    </a:lnTo>
                    <a:lnTo>
                      <a:pt x="8" y="11"/>
                    </a:lnTo>
                    <a:lnTo>
                      <a:pt x="5" y="16"/>
                    </a:lnTo>
                    <a:lnTo>
                      <a:pt x="2" y="21"/>
                    </a:lnTo>
                    <a:lnTo>
                      <a:pt x="0" y="29"/>
                    </a:lnTo>
                    <a:lnTo>
                      <a:pt x="0" y="37"/>
                    </a:lnTo>
                    <a:lnTo>
                      <a:pt x="0" y="37"/>
                    </a:lnTo>
                    <a:close/>
                  </a:path>
                </a:pathLst>
              </a:custGeom>
              <a:solidFill>
                <a:srgbClr val="D8D8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652" name="Freeform 220"/>
              <p:cNvSpPr>
                <a:spLocks/>
              </p:cNvSpPr>
              <p:nvPr/>
            </p:nvSpPr>
            <p:spPr bwMode="auto">
              <a:xfrm>
                <a:off x="3869" y="2656"/>
                <a:ext cx="348" cy="78"/>
              </a:xfrm>
              <a:custGeom>
                <a:avLst/>
                <a:gdLst>
                  <a:gd name="T0" fmla="*/ 0 w 696"/>
                  <a:gd name="T1" fmla="*/ 37 h 157"/>
                  <a:gd name="T2" fmla="*/ 0 w 696"/>
                  <a:gd name="T3" fmla="*/ 45 h 157"/>
                  <a:gd name="T4" fmla="*/ 2 w 696"/>
                  <a:gd name="T5" fmla="*/ 50 h 157"/>
                  <a:gd name="T6" fmla="*/ 3 w 696"/>
                  <a:gd name="T7" fmla="*/ 54 h 157"/>
                  <a:gd name="T8" fmla="*/ 7 w 696"/>
                  <a:gd name="T9" fmla="*/ 58 h 157"/>
                  <a:gd name="T10" fmla="*/ 8 w 696"/>
                  <a:gd name="T11" fmla="*/ 61 h 157"/>
                  <a:gd name="T12" fmla="*/ 11 w 696"/>
                  <a:gd name="T13" fmla="*/ 62 h 157"/>
                  <a:gd name="T14" fmla="*/ 15 w 696"/>
                  <a:gd name="T15" fmla="*/ 62 h 157"/>
                  <a:gd name="T16" fmla="*/ 16 w 696"/>
                  <a:gd name="T17" fmla="*/ 64 h 157"/>
                  <a:gd name="T18" fmla="*/ 18 w 696"/>
                  <a:gd name="T19" fmla="*/ 64 h 157"/>
                  <a:gd name="T20" fmla="*/ 18 w 696"/>
                  <a:gd name="T21" fmla="*/ 64 h 157"/>
                  <a:gd name="T22" fmla="*/ 696 w 696"/>
                  <a:gd name="T23" fmla="*/ 157 h 157"/>
                  <a:gd name="T24" fmla="*/ 691 w 696"/>
                  <a:gd name="T25" fmla="*/ 93 h 157"/>
                  <a:gd name="T26" fmla="*/ 23 w 696"/>
                  <a:gd name="T27" fmla="*/ 0 h 157"/>
                  <a:gd name="T28" fmla="*/ 23 w 696"/>
                  <a:gd name="T29" fmla="*/ 0 h 157"/>
                  <a:gd name="T30" fmla="*/ 23 w 696"/>
                  <a:gd name="T31" fmla="*/ 0 h 157"/>
                  <a:gd name="T32" fmla="*/ 19 w 696"/>
                  <a:gd name="T33" fmla="*/ 2 h 157"/>
                  <a:gd name="T34" fmla="*/ 18 w 696"/>
                  <a:gd name="T35" fmla="*/ 2 h 157"/>
                  <a:gd name="T36" fmla="*/ 15 w 696"/>
                  <a:gd name="T37" fmla="*/ 5 h 157"/>
                  <a:gd name="T38" fmla="*/ 11 w 696"/>
                  <a:gd name="T39" fmla="*/ 6 h 157"/>
                  <a:gd name="T40" fmla="*/ 8 w 696"/>
                  <a:gd name="T41" fmla="*/ 11 h 157"/>
                  <a:gd name="T42" fmla="*/ 5 w 696"/>
                  <a:gd name="T43" fmla="*/ 16 h 157"/>
                  <a:gd name="T44" fmla="*/ 2 w 696"/>
                  <a:gd name="T45" fmla="*/ 21 h 157"/>
                  <a:gd name="T46" fmla="*/ 0 w 696"/>
                  <a:gd name="T47" fmla="*/ 29 h 157"/>
                  <a:gd name="T48" fmla="*/ 0 w 696"/>
                  <a:gd name="T49" fmla="*/ 37 h 157"/>
                  <a:gd name="T50" fmla="*/ 0 w 696"/>
                  <a:gd name="T51" fmla="*/ 3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96" h="157">
                    <a:moveTo>
                      <a:pt x="0" y="37"/>
                    </a:moveTo>
                    <a:lnTo>
                      <a:pt x="0" y="45"/>
                    </a:lnTo>
                    <a:lnTo>
                      <a:pt x="2" y="50"/>
                    </a:lnTo>
                    <a:lnTo>
                      <a:pt x="3" y="54"/>
                    </a:lnTo>
                    <a:lnTo>
                      <a:pt x="7" y="58"/>
                    </a:lnTo>
                    <a:lnTo>
                      <a:pt x="8" y="61"/>
                    </a:lnTo>
                    <a:lnTo>
                      <a:pt x="11" y="62"/>
                    </a:lnTo>
                    <a:lnTo>
                      <a:pt x="15" y="62"/>
                    </a:lnTo>
                    <a:lnTo>
                      <a:pt x="16" y="64"/>
                    </a:lnTo>
                    <a:lnTo>
                      <a:pt x="18" y="64"/>
                    </a:lnTo>
                    <a:lnTo>
                      <a:pt x="18" y="64"/>
                    </a:lnTo>
                    <a:lnTo>
                      <a:pt x="696" y="157"/>
                    </a:lnTo>
                    <a:lnTo>
                      <a:pt x="691" y="93"/>
                    </a:lnTo>
                    <a:lnTo>
                      <a:pt x="23" y="0"/>
                    </a:lnTo>
                    <a:lnTo>
                      <a:pt x="23" y="0"/>
                    </a:lnTo>
                    <a:lnTo>
                      <a:pt x="23" y="0"/>
                    </a:lnTo>
                    <a:lnTo>
                      <a:pt x="19" y="2"/>
                    </a:lnTo>
                    <a:lnTo>
                      <a:pt x="18" y="2"/>
                    </a:lnTo>
                    <a:lnTo>
                      <a:pt x="15" y="5"/>
                    </a:lnTo>
                    <a:lnTo>
                      <a:pt x="11" y="6"/>
                    </a:lnTo>
                    <a:lnTo>
                      <a:pt x="8" y="11"/>
                    </a:lnTo>
                    <a:lnTo>
                      <a:pt x="5" y="16"/>
                    </a:lnTo>
                    <a:lnTo>
                      <a:pt x="2" y="21"/>
                    </a:lnTo>
                    <a:lnTo>
                      <a:pt x="0" y="29"/>
                    </a:lnTo>
                    <a:lnTo>
                      <a:pt x="0" y="37"/>
                    </a:lnTo>
                    <a:lnTo>
                      <a:pt x="0" y="37"/>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653" name="Freeform 221"/>
              <p:cNvSpPr>
                <a:spLocks/>
              </p:cNvSpPr>
              <p:nvPr/>
            </p:nvSpPr>
            <p:spPr bwMode="auto">
              <a:xfrm>
                <a:off x="3673" y="2406"/>
                <a:ext cx="816" cy="259"/>
              </a:xfrm>
              <a:custGeom>
                <a:avLst/>
                <a:gdLst>
                  <a:gd name="T0" fmla="*/ 48 w 1632"/>
                  <a:gd name="T1" fmla="*/ 0 h 519"/>
                  <a:gd name="T2" fmla="*/ 64 w 1632"/>
                  <a:gd name="T3" fmla="*/ 3 h 519"/>
                  <a:gd name="T4" fmla="*/ 94 w 1632"/>
                  <a:gd name="T5" fmla="*/ 11 h 519"/>
                  <a:gd name="T6" fmla="*/ 134 w 1632"/>
                  <a:gd name="T7" fmla="*/ 19 h 519"/>
                  <a:gd name="T8" fmla="*/ 182 w 1632"/>
                  <a:gd name="T9" fmla="*/ 31 h 519"/>
                  <a:gd name="T10" fmla="*/ 234 w 1632"/>
                  <a:gd name="T11" fmla="*/ 42 h 519"/>
                  <a:gd name="T12" fmla="*/ 288 w 1632"/>
                  <a:gd name="T13" fmla="*/ 53 h 519"/>
                  <a:gd name="T14" fmla="*/ 339 w 1632"/>
                  <a:gd name="T15" fmla="*/ 64 h 519"/>
                  <a:gd name="T16" fmla="*/ 386 w 1632"/>
                  <a:gd name="T17" fmla="*/ 74 h 519"/>
                  <a:gd name="T18" fmla="*/ 424 w 1632"/>
                  <a:gd name="T19" fmla="*/ 80 h 519"/>
                  <a:gd name="T20" fmla="*/ 451 w 1632"/>
                  <a:gd name="T21" fmla="*/ 85 h 519"/>
                  <a:gd name="T22" fmla="*/ 451 w 1632"/>
                  <a:gd name="T23" fmla="*/ 85 h 519"/>
                  <a:gd name="T24" fmla="*/ 501 w 1632"/>
                  <a:gd name="T25" fmla="*/ 95 h 519"/>
                  <a:gd name="T26" fmla="*/ 562 w 1632"/>
                  <a:gd name="T27" fmla="*/ 106 h 519"/>
                  <a:gd name="T28" fmla="*/ 632 w 1632"/>
                  <a:gd name="T29" fmla="*/ 119 h 519"/>
                  <a:gd name="T30" fmla="*/ 706 w 1632"/>
                  <a:gd name="T31" fmla="*/ 133 h 519"/>
                  <a:gd name="T32" fmla="*/ 784 w 1632"/>
                  <a:gd name="T33" fmla="*/ 147 h 519"/>
                  <a:gd name="T34" fmla="*/ 861 w 1632"/>
                  <a:gd name="T35" fmla="*/ 163 h 519"/>
                  <a:gd name="T36" fmla="*/ 933 w 1632"/>
                  <a:gd name="T37" fmla="*/ 178 h 519"/>
                  <a:gd name="T38" fmla="*/ 999 w 1632"/>
                  <a:gd name="T39" fmla="*/ 191 h 519"/>
                  <a:gd name="T40" fmla="*/ 1055 w 1632"/>
                  <a:gd name="T41" fmla="*/ 202 h 519"/>
                  <a:gd name="T42" fmla="*/ 1099 w 1632"/>
                  <a:gd name="T43" fmla="*/ 210 h 519"/>
                  <a:gd name="T44" fmla="*/ 1099 w 1632"/>
                  <a:gd name="T45" fmla="*/ 210 h 519"/>
                  <a:gd name="T46" fmla="*/ 1143 w 1632"/>
                  <a:gd name="T47" fmla="*/ 219 h 519"/>
                  <a:gd name="T48" fmla="*/ 1200 w 1632"/>
                  <a:gd name="T49" fmla="*/ 232 h 519"/>
                  <a:gd name="T50" fmla="*/ 1268 w 1632"/>
                  <a:gd name="T51" fmla="*/ 247 h 519"/>
                  <a:gd name="T52" fmla="*/ 1338 w 1632"/>
                  <a:gd name="T53" fmla="*/ 263 h 519"/>
                  <a:gd name="T54" fmla="*/ 1410 w 1632"/>
                  <a:gd name="T55" fmla="*/ 279 h 519"/>
                  <a:gd name="T56" fmla="*/ 1479 w 1632"/>
                  <a:gd name="T57" fmla="*/ 295 h 519"/>
                  <a:gd name="T58" fmla="*/ 1540 w 1632"/>
                  <a:gd name="T59" fmla="*/ 309 h 519"/>
                  <a:gd name="T60" fmla="*/ 1588 w 1632"/>
                  <a:gd name="T61" fmla="*/ 320 h 519"/>
                  <a:gd name="T62" fmla="*/ 1621 w 1632"/>
                  <a:gd name="T63" fmla="*/ 328 h 519"/>
                  <a:gd name="T64" fmla="*/ 1632 w 1632"/>
                  <a:gd name="T65" fmla="*/ 331 h 519"/>
                  <a:gd name="T66" fmla="*/ 1303 w 1632"/>
                  <a:gd name="T67" fmla="*/ 519 h 519"/>
                  <a:gd name="T68" fmla="*/ 583 w 1632"/>
                  <a:gd name="T69" fmla="*/ 459 h 519"/>
                  <a:gd name="T70" fmla="*/ 583 w 1632"/>
                  <a:gd name="T71" fmla="*/ 459 h 519"/>
                  <a:gd name="T72" fmla="*/ 570 w 1632"/>
                  <a:gd name="T73" fmla="*/ 458 h 519"/>
                  <a:gd name="T74" fmla="*/ 539 w 1632"/>
                  <a:gd name="T75" fmla="*/ 456 h 519"/>
                  <a:gd name="T76" fmla="*/ 493 w 1632"/>
                  <a:gd name="T77" fmla="*/ 450 h 519"/>
                  <a:gd name="T78" fmla="*/ 435 w 1632"/>
                  <a:gd name="T79" fmla="*/ 443 h 519"/>
                  <a:gd name="T80" fmla="*/ 370 w 1632"/>
                  <a:gd name="T81" fmla="*/ 434 h 519"/>
                  <a:gd name="T82" fmla="*/ 302 w 1632"/>
                  <a:gd name="T83" fmla="*/ 423 h 519"/>
                  <a:gd name="T84" fmla="*/ 237 w 1632"/>
                  <a:gd name="T85" fmla="*/ 410 h 519"/>
                  <a:gd name="T86" fmla="*/ 176 w 1632"/>
                  <a:gd name="T87" fmla="*/ 394 h 519"/>
                  <a:gd name="T88" fmla="*/ 125 w 1632"/>
                  <a:gd name="T89" fmla="*/ 376 h 519"/>
                  <a:gd name="T90" fmla="*/ 88 w 1632"/>
                  <a:gd name="T91" fmla="*/ 355 h 519"/>
                  <a:gd name="T92" fmla="*/ 88 w 1632"/>
                  <a:gd name="T93" fmla="*/ 355 h 519"/>
                  <a:gd name="T94" fmla="*/ 58 w 1632"/>
                  <a:gd name="T95" fmla="*/ 325 h 519"/>
                  <a:gd name="T96" fmla="*/ 34 w 1632"/>
                  <a:gd name="T97" fmla="*/ 285 h 519"/>
                  <a:gd name="T98" fmla="*/ 18 w 1632"/>
                  <a:gd name="T99" fmla="*/ 239 h 519"/>
                  <a:gd name="T100" fmla="*/ 6 w 1632"/>
                  <a:gd name="T101" fmla="*/ 189 h 519"/>
                  <a:gd name="T102" fmla="*/ 0 w 1632"/>
                  <a:gd name="T103" fmla="*/ 139 h 519"/>
                  <a:gd name="T104" fmla="*/ 0 w 1632"/>
                  <a:gd name="T105" fmla="*/ 93 h 519"/>
                  <a:gd name="T106" fmla="*/ 6 w 1632"/>
                  <a:gd name="T107" fmla="*/ 53 h 519"/>
                  <a:gd name="T108" fmla="*/ 16 w 1632"/>
                  <a:gd name="T109" fmla="*/ 21 h 519"/>
                  <a:gd name="T110" fmla="*/ 30 w 1632"/>
                  <a:gd name="T111" fmla="*/ 3 h 519"/>
                  <a:gd name="T112" fmla="*/ 48 w 1632"/>
                  <a:gd name="T113" fmla="*/ 0 h 519"/>
                  <a:gd name="T114" fmla="*/ 48 w 1632"/>
                  <a:gd name="T115" fmla="*/ 0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32" h="519">
                    <a:moveTo>
                      <a:pt x="48" y="0"/>
                    </a:moveTo>
                    <a:lnTo>
                      <a:pt x="64" y="3"/>
                    </a:lnTo>
                    <a:lnTo>
                      <a:pt x="94" y="11"/>
                    </a:lnTo>
                    <a:lnTo>
                      <a:pt x="134" y="19"/>
                    </a:lnTo>
                    <a:lnTo>
                      <a:pt x="182" y="31"/>
                    </a:lnTo>
                    <a:lnTo>
                      <a:pt x="234" y="42"/>
                    </a:lnTo>
                    <a:lnTo>
                      <a:pt x="288" y="53"/>
                    </a:lnTo>
                    <a:lnTo>
                      <a:pt x="339" y="64"/>
                    </a:lnTo>
                    <a:lnTo>
                      <a:pt x="386" y="74"/>
                    </a:lnTo>
                    <a:lnTo>
                      <a:pt x="424" y="80"/>
                    </a:lnTo>
                    <a:lnTo>
                      <a:pt x="451" y="85"/>
                    </a:lnTo>
                    <a:lnTo>
                      <a:pt x="451" y="85"/>
                    </a:lnTo>
                    <a:lnTo>
                      <a:pt x="501" y="95"/>
                    </a:lnTo>
                    <a:lnTo>
                      <a:pt x="562" y="106"/>
                    </a:lnTo>
                    <a:lnTo>
                      <a:pt x="632" y="119"/>
                    </a:lnTo>
                    <a:lnTo>
                      <a:pt x="706" y="133"/>
                    </a:lnTo>
                    <a:lnTo>
                      <a:pt x="784" y="147"/>
                    </a:lnTo>
                    <a:lnTo>
                      <a:pt x="861" y="163"/>
                    </a:lnTo>
                    <a:lnTo>
                      <a:pt x="933" y="178"/>
                    </a:lnTo>
                    <a:lnTo>
                      <a:pt x="999" y="191"/>
                    </a:lnTo>
                    <a:lnTo>
                      <a:pt x="1055" y="202"/>
                    </a:lnTo>
                    <a:lnTo>
                      <a:pt x="1099" y="210"/>
                    </a:lnTo>
                    <a:lnTo>
                      <a:pt x="1099" y="210"/>
                    </a:lnTo>
                    <a:lnTo>
                      <a:pt x="1143" y="219"/>
                    </a:lnTo>
                    <a:lnTo>
                      <a:pt x="1200" y="232"/>
                    </a:lnTo>
                    <a:lnTo>
                      <a:pt x="1268" y="247"/>
                    </a:lnTo>
                    <a:lnTo>
                      <a:pt x="1338" y="263"/>
                    </a:lnTo>
                    <a:lnTo>
                      <a:pt x="1410" y="279"/>
                    </a:lnTo>
                    <a:lnTo>
                      <a:pt x="1479" y="295"/>
                    </a:lnTo>
                    <a:lnTo>
                      <a:pt x="1540" y="309"/>
                    </a:lnTo>
                    <a:lnTo>
                      <a:pt x="1588" y="320"/>
                    </a:lnTo>
                    <a:lnTo>
                      <a:pt x="1621" y="328"/>
                    </a:lnTo>
                    <a:lnTo>
                      <a:pt x="1632" y="331"/>
                    </a:lnTo>
                    <a:lnTo>
                      <a:pt x="1303" y="519"/>
                    </a:lnTo>
                    <a:lnTo>
                      <a:pt x="583" y="459"/>
                    </a:lnTo>
                    <a:lnTo>
                      <a:pt x="583" y="459"/>
                    </a:lnTo>
                    <a:lnTo>
                      <a:pt x="570" y="458"/>
                    </a:lnTo>
                    <a:lnTo>
                      <a:pt x="539" y="456"/>
                    </a:lnTo>
                    <a:lnTo>
                      <a:pt x="493" y="450"/>
                    </a:lnTo>
                    <a:lnTo>
                      <a:pt x="435" y="443"/>
                    </a:lnTo>
                    <a:lnTo>
                      <a:pt x="370" y="434"/>
                    </a:lnTo>
                    <a:lnTo>
                      <a:pt x="302" y="423"/>
                    </a:lnTo>
                    <a:lnTo>
                      <a:pt x="237" y="410"/>
                    </a:lnTo>
                    <a:lnTo>
                      <a:pt x="176" y="394"/>
                    </a:lnTo>
                    <a:lnTo>
                      <a:pt x="125" y="376"/>
                    </a:lnTo>
                    <a:lnTo>
                      <a:pt x="88" y="355"/>
                    </a:lnTo>
                    <a:lnTo>
                      <a:pt x="88" y="355"/>
                    </a:lnTo>
                    <a:lnTo>
                      <a:pt x="58" y="325"/>
                    </a:lnTo>
                    <a:lnTo>
                      <a:pt x="34" y="285"/>
                    </a:lnTo>
                    <a:lnTo>
                      <a:pt x="18" y="239"/>
                    </a:lnTo>
                    <a:lnTo>
                      <a:pt x="6" y="189"/>
                    </a:lnTo>
                    <a:lnTo>
                      <a:pt x="0" y="139"/>
                    </a:lnTo>
                    <a:lnTo>
                      <a:pt x="0" y="93"/>
                    </a:lnTo>
                    <a:lnTo>
                      <a:pt x="6" y="53"/>
                    </a:lnTo>
                    <a:lnTo>
                      <a:pt x="16" y="21"/>
                    </a:lnTo>
                    <a:lnTo>
                      <a:pt x="30" y="3"/>
                    </a:lnTo>
                    <a:lnTo>
                      <a:pt x="48" y="0"/>
                    </a:lnTo>
                    <a:lnTo>
                      <a:pt x="48" y="0"/>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654" name="Freeform 222"/>
              <p:cNvSpPr>
                <a:spLocks/>
              </p:cNvSpPr>
              <p:nvPr/>
            </p:nvSpPr>
            <p:spPr bwMode="auto">
              <a:xfrm>
                <a:off x="3673" y="2406"/>
                <a:ext cx="816" cy="259"/>
              </a:xfrm>
              <a:custGeom>
                <a:avLst/>
                <a:gdLst>
                  <a:gd name="T0" fmla="*/ 48 w 1632"/>
                  <a:gd name="T1" fmla="*/ 0 h 519"/>
                  <a:gd name="T2" fmla="*/ 64 w 1632"/>
                  <a:gd name="T3" fmla="*/ 3 h 519"/>
                  <a:gd name="T4" fmla="*/ 94 w 1632"/>
                  <a:gd name="T5" fmla="*/ 11 h 519"/>
                  <a:gd name="T6" fmla="*/ 134 w 1632"/>
                  <a:gd name="T7" fmla="*/ 19 h 519"/>
                  <a:gd name="T8" fmla="*/ 182 w 1632"/>
                  <a:gd name="T9" fmla="*/ 31 h 519"/>
                  <a:gd name="T10" fmla="*/ 234 w 1632"/>
                  <a:gd name="T11" fmla="*/ 42 h 519"/>
                  <a:gd name="T12" fmla="*/ 288 w 1632"/>
                  <a:gd name="T13" fmla="*/ 53 h 519"/>
                  <a:gd name="T14" fmla="*/ 339 w 1632"/>
                  <a:gd name="T15" fmla="*/ 64 h 519"/>
                  <a:gd name="T16" fmla="*/ 386 w 1632"/>
                  <a:gd name="T17" fmla="*/ 74 h 519"/>
                  <a:gd name="T18" fmla="*/ 424 w 1632"/>
                  <a:gd name="T19" fmla="*/ 80 h 519"/>
                  <a:gd name="T20" fmla="*/ 451 w 1632"/>
                  <a:gd name="T21" fmla="*/ 85 h 519"/>
                  <a:gd name="T22" fmla="*/ 451 w 1632"/>
                  <a:gd name="T23" fmla="*/ 85 h 519"/>
                  <a:gd name="T24" fmla="*/ 501 w 1632"/>
                  <a:gd name="T25" fmla="*/ 95 h 519"/>
                  <a:gd name="T26" fmla="*/ 562 w 1632"/>
                  <a:gd name="T27" fmla="*/ 106 h 519"/>
                  <a:gd name="T28" fmla="*/ 632 w 1632"/>
                  <a:gd name="T29" fmla="*/ 119 h 519"/>
                  <a:gd name="T30" fmla="*/ 706 w 1632"/>
                  <a:gd name="T31" fmla="*/ 133 h 519"/>
                  <a:gd name="T32" fmla="*/ 784 w 1632"/>
                  <a:gd name="T33" fmla="*/ 147 h 519"/>
                  <a:gd name="T34" fmla="*/ 861 w 1632"/>
                  <a:gd name="T35" fmla="*/ 163 h 519"/>
                  <a:gd name="T36" fmla="*/ 933 w 1632"/>
                  <a:gd name="T37" fmla="*/ 178 h 519"/>
                  <a:gd name="T38" fmla="*/ 999 w 1632"/>
                  <a:gd name="T39" fmla="*/ 191 h 519"/>
                  <a:gd name="T40" fmla="*/ 1055 w 1632"/>
                  <a:gd name="T41" fmla="*/ 202 h 519"/>
                  <a:gd name="T42" fmla="*/ 1099 w 1632"/>
                  <a:gd name="T43" fmla="*/ 210 h 519"/>
                  <a:gd name="T44" fmla="*/ 1099 w 1632"/>
                  <a:gd name="T45" fmla="*/ 210 h 519"/>
                  <a:gd name="T46" fmla="*/ 1143 w 1632"/>
                  <a:gd name="T47" fmla="*/ 219 h 519"/>
                  <a:gd name="T48" fmla="*/ 1200 w 1632"/>
                  <a:gd name="T49" fmla="*/ 232 h 519"/>
                  <a:gd name="T50" fmla="*/ 1268 w 1632"/>
                  <a:gd name="T51" fmla="*/ 247 h 519"/>
                  <a:gd name="T52" fmla="*/ 1338 w 1632"/>
                  <a:gd name="T53" fmla="*/ 263 h 519"/>
                  <a:gd name="T54" fmla="*/ 1410 w 1632"/>
                  <a:gd name="T55" fmla="*/ 279 h 519"/>
                  <a:gd name="T56" fmla="*/ 1479 w 1632"/>
                  <a:gd name="T57" fmla="*/ 295 h 519"/>
                  <a:gd name="T58" fmla="*/ 1540 w 1632"/>
                  <a:gd name="T59" fmla="*/ 309 h 519"/>
                  <a:gd name="T60" fmla="*/ 1588 w 1632"/>
                  <a:gd name="T61" fmla="*/ 320 h 519"/>
                  <a:gd name="T62" fmla="*/ 1621 w 1632"/>
                  <a:gd name="T63" fmla="*/ 328 h 519"/>
                  <a:gd name="T64" fmla="*/ 1632 w 1632"/>
                  <a:gd name="T65" fmla="*/ 331 h 519"/>
                  <a:gd name="T66" fmla="*/ 1303 w 1632"/>
                  <a:gd name="T67" fmla="*/ 519 h 519"/>
                  <a:gd name="T68" fmla="*/ 583 w 1632"/>
                  <a:gd name="T69" fmla="*/ 459 h 519"/>
                  <a:gd name="T70" fmla="*/ 583 w 1632"/>
                  <a:gd name="T71" fmla="*/ 459 h 519"/>
                  <a:gd name="T72" fmla="*/ 570 w 1632"/>
                  <a:gd name="T73" fmla="*/ 458 h 519"/>
                  <a:gd name="T74" fmla="*/ 539 w 1632"/>
                  <a:gd name="T75" fmla="*/ 456 h 519"/>
                  <a:gd name="T76" fmla="*/ 493 w 1632"/>
                  <a:gd name="T77" fmla="*/ 450 h 519"/>
                  <a:gd name="T78" fmla="*/ 435 w 1632"/>
                  <a:gd name="T79" fmla="*/ 443 h 519"/>
                  <a:gd name="T80" fmla="*/ 370 w 1632"/>
                  <a:gd name="T81" fmla="*/ 434 h 519"/>
                  <a:gd name="T82" fmla="*/ 302 w 1632"/>
                  <a:gd name="T83" fmla="*/ 423 h 519"/>
                  <a:gd name="T84" fmla="*/ 237 w 1632"/>
                  <a:gd name="T85" fmla="*/ 410 h 519"/>
                  <a:gd name="T86" fmla="*/ 176 w 1632"/>
                  <a:gd name="T87" fmla="*/ 394 h 519"/>
                  <a:gd name="T88" fmla="*/ 125 w 1632"/>
                  <a:gd name="T89" fmla="*/ 376 h 519"/>
                  <a:gd name="T90" fmla="*/ 88 w 1632"/>
                  <a:gd name="T91" fmla="*/ 355 h 519"/>
                  <a:gd name="T92" fmla="*/ 88 w 1632"/>
                  <a:gd name="T93" fmla="*/ 355 h 519"/>
                  <a:gd name="T94" fmla="*/ 58 w 1632"/>
                  <a:gd name="T95" fmla="*/ 325 h 519"/>
                  <a:gd name="T96" fmla="*/ 34 w 1632"/>
                  <a:gd name="T97" fmla="*/ 285 h 519"/>
                  <a:gd name="T98" fmla="*/ 18 w 1632"/>
                  <a:gd name="T99" fmla="*/ 239 h 519"/>
                  <a:gd name="T100" fmla="*/ 6 w 1632"/>
                  <a:gd name="T101" fmla="*/ 189 h 519"/>
                  <a:gd name="T102" fmla="*/ 0 w 1632"/>
                  <a:gd name="T103" fmla="*/ 139 h 519"/>
                  <a:gd name="T104" fmla="*/ 0 w 1632"/>
                  <a:gd name="T105" fmla="*/ 93 h 519"/>
                  <a:gd name="T106" fmla="*/ 6 w 1632"/>
                  <a:gd name="T107" fmla="*/ 53 h 519"/>
                  <a:gd name="T108" fmla="*/ 16 w 1632"/>
                  <a:gd name="T109" fmla="*/ 21 h 519"/>
                  <a:gd name="T110" fmla="*/ 30 w 1632"/>
                  <a:gd name="T111" fmla="*/ 3 h 519"/>
                  <a:gd name="T112" fmla="*/ 48 w 1632"/>
                  <a:gd name="T113" fmla="*/ 0 h 519"/>
                  <a:gd name="T114" fmla="*/ 48 w 1632"/>
                  <a:gd name="T115" fmla="*/ 0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32" h="519">
                    <a:moveTo>
                      <a:pt x="48" y="0"/>
                    </a:moveTo>
                    <a:lnTo>
                      <a:pt x="64" y="3"/>
                    </a:lnTo>
                    <a:lnTo>
                      <a:pt x="94" y="11"/>
                    </a:lnTo>
                    <a:lnTo>
                      <a:pt x="134" y="19"/>
                    </a:lnTo>
                    <a:lnTo>
                      <a:pt x="182" y="31"/>
                    </a:lnTo>
                    <a:lnTo>
                      <a:pt x="234" y="42"/>
                    </a:lnTo>
                    <a:lnTo>
                      <a:pt x="288" y="53"/>
                    </a:lnTo>
                    <a:lnTo>
                      <a:pt x="339" y="64"/>
                    </a:lnTo>
                    <a:lnTo>
                      <a:pt x="386" y="74"/>
                    </a:lnTo>
                    <a:lnTo>
                      <a:pt x="424" y="80"/>
                    </a:lnTo>
                    <a:lnTo>
                      <a:pt x="451" y="85"/>
                    </a:lnTo>
                    <a:lnTo>
                      <a:pt x="451" y="85"/>
                    </a:lnTo>
                    <a:lnTo>
                      <a:pt x="501" y="95"/>
                    </a:lnTo>
                    <a:lnTo>
                      <a:pt x="562" y="106"/>
                    </a:lnTo>
                    <a:lnTo>
                      <a:pt x="632" y="119"/>
                    </a:lnTo>
                    <a:lnTo>
                      <a:pt x="706" y="133"/>
                    </a:lnTo>
                    <a:lnTo>
                      <a:pt x="784" y="147"/>
                    </a:lnTo>
                    <a:lnTo>
                      <a:pt x="861" y="163"/>
                    </a:lnTo>
                    <a:lnTo>
                      <a:pt x="933" y="178"/>
                    </a:lnTo>
                    <a:lnTo>
                      <a:pt x="999" y="191"/>
                    </a:lnTo>
                    <a:lnTo>
                      <a:pt x="1055" y="202"/>
                    </a:lnTo>
                    <a:lnTo>
                      <a:pt x="1099" y="210"/>
                    </a:lnTo>
                    <a:lnTo>
                      <a:pt x="1099" y="210"/>
                    </a:lnTo>
                    <a:lnTo>
                      <a:pt x="1143" y="219"/>
                    </a:lnTo>
                    <a:lnTo>
                      <a:pt x="1200" y="232"/>
                    </a:lnTo>
                    <a:lnTo>
                      <a:pt x="1268" y="247"/>
                    </a:lnTo>
                    <a:lnTo>
                      <a:pt x="1338" y="263"/>
                    </a:lnTo>
                    <a:lnTo>
                      <a:pt x="1410" y="279"/>
                    </a:lnTo>
                    <a:lnTo>
                      <a:pt x="1479" y="295"/>
                    </a:lnTo>
                    <a:lnTo>
                      <a:pt x="1540" y="309"/>
                    </a:lnTo>
                    <a:lnTo>
                      <a:pt x="1588" y="320"/>
                    </a:lnTo>
                    <a:lnTo>
                      <a:pt x="1621" y="328"/>
                    </a:lnTo>
                    <a:lnTo>
                      <a:pt x="1632" y="331"/>
                    </a:lnTo>
                    <a:lnTo>
                      <a:pt x="1303" y="519"/>
                    </a:lnTo>
                    <a:lnTo>
                      <a:pt x="583" y="459"/>
                    </a:lnTo>
                    <a:lnTo>
                      <a:pt x="583" y="459"/>
                    </a:lnTo>
                    <a:lnTo>
                      <a:pt x="570" y="458"/>
                    </a:lnTo>
                    <a:lnTo>
                      <a:pt x="539" y="456"/>
                    </a:lnTo>
                    <a:lnTo>
                      <a:pt x="493" y="450"/>
                    </a:lnTo>
                    <a:lnTo>
                      <a:pt x="435" y="443"/>
                    </a:lnTo>
                    <a:lnTo>
                      <a:pt x="370" y="434"/>
                    </a:lnTo>
                    <a:lnTo>
                      <a:pt x="302" y="423"/>
                    </a:lnTo>
                    <a:lnTo>
                      <a:pt x="237" y="410"/>
                    </a:lnTo>
                    <a:lnTo>
                      <a:pt x="176" y="394"/>
                    </a:lnTo>
                    <a:lnTo>
                      <a:pt x="125" y="376"/>
                    </a:lnTo>
                    <a:lnTo>
                      <a:pt x="88" y="355"/>
                    </a:lnTo>
                    <a:lnTo>
                      <a:pt x="88" y="355"/>
                    </a:lnTo>
                    <a:lnTo>
                      <a:pt x="58" y="325"/>
                    </a:lnTo>
                    <a:lnTo>
                      <a:pt x="34" y="285"/>
                    </a:lnTo>
                    <a:lnTo>
                      <a:pt x="18" y="239"/>
                    </a:lnTo>
                    <a:lnTo>
                      <a:pt x="6" y="189"/>
                    </a:lnTo>
                    <a:lnTo>
                      <a:pt x="0" y="139"/>
                    </a:lnTo>
                    <a:lnTo>
                      <a:pt x="0" y="93"/>
                    </a:lnTo>
                    <a:lnTo>
                      <a:pt x="6" y="53"/>
                    </a:lnTo>
                    <a:lnTo>
                      <a:pt x="16" y="21"/>
                    </a:lnTo>
                    <a:lnTo>
                      <a:pt x="30" y="3"/>
                    </a:lnTo>
                    <a:lnTo>
                      <a:pt x="48" y="0"/>
                    </a:lnTo>
                    <a:lnTo>
                      <a:pt x="48"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655" name="Freeform 223"/>
              <p:cNvSpPr>
                <a:spLocks/>
              </p:cNvSpPr>
              <p:nvPr/>
            </p:nvSpPr>
            <p:spPr bwMode="auto">
              <a:xfrm>
                <a:off x="3837" y="2517"/>
                <a:ext cx="418" cy="75"/>
              </a:xfrm>
              <a:custGeom>
                <a:avLst/>
                <a:gdLst>
                  <a:gd name="T0" fmla="*/ 837 w 837"/>
                  <a:gd name="T1" fmla="*/ 150 h 150"/>
                  <a:gd name="T2" fmla="*/ 824 w 837"/>
                  <a:gd name="T3" fmla="*/ 147 h 150"/>
                  <a:gd name="T4" fmla="*/ 775 w 837"/>
                  <a:gd name="T5" fmla="*/ 139 h 150"/>
                  <a:gd name="T6" fmla="*/ 693 w 837"/>
                  <a:gd name="T7" fmla="*/ 126 h 150"/>
                  <a:gd name="T8" fmla="*/ 592 w 837"/>
                  <a:gd name="T9" fmla="*/ 110 h 150"/>
                  <a:gd name="T10" fmla="*/ 477 w 837"/>
                  <a:gd name="T11" fmla="*/ 92 h 150"/>
                  <a:gd name="T12" fmla="*/ 360 w 837"/>
                  <a:gd name="T13" fmla="*/ 72 h 150"/>
                  <a:gd name="T14" fmla="*/ 248 w 837"/>
                  <a:gd name="T15" fmla="*/ 52 h 150"/>
                  <a:gd name="T16" fmla="*/ 152 w 837"/>
                  <a:gd name="T17" fmla="*/ 33 h 150"/>
                  <a:gd name="T18" fmla="*/ 80 w 837"/>
                  <a:gd name="T19" fmla="*/ 17 h 150"/>
                  <a:gd name="T20" fmla="*/ 40 w 837"/>
                  <a:gd name="T21" fmla="*/ 4 h 150"/>
                  <a:gd name="T22" fmla="*/ 40 w 837"/>
                  <a:gd name="T23" fmla="*/ 4 h 150"/>
                  <a:gd name="T24" fmla="*/ 30 w 837"/>
                  <a:gd name="T25" fmla="*/ 0 h 150"/>
                  <a:gd name="T26" fmla="*/ 21 w 837"/>
                  <a:gd name="T27" fmla="*/ 0 h 150"/>
                  <a:gd name="T28" fmla="*/ 11 w 837"/>
                  <a:gd name="T29" fmla="*/ 1 h 150"/>
                  <a:gd name="T30" fmla="*/ 5 w 837"/>
                  <a:gd name="T31" fmla="*/ 6 h 150"/>
                  <a:gd name="T32" fmla="*/ 0 w 837"/>
                  <a:gd name="T33" fmla="*/ 12 h 150"/>
                  <a:gd name="T34" fmla="*/ 0 w 837"/>
                  <a:gd name="T35" fmla="*/ 19 h 150"/>
                  <a:gd name="T36" fmla="*/ 3 w 837"/>
                  <a:gd name="T37" fmla="*/ 27 h 150"/>
                  <a:gd name="T38" fmla="*/ 13 w 837"/>
                  <a:gd name="T39" fmla="*/ 35 h 150"/>
                  <a:gd name="T40" fmla="*/ 27 w 837"/>
                  <a:gd name="T41" fmla="*/ 44 h 150"/>
                  <a:gd name="T42" fmla="*/ 50 w 837"/>
                  <a:gd name="T43" fmla="*/ 51 h 150"/>
                  <a:gd name="T44" fmla="*/ 50 w 837"/>
                  <a:gd name="T45" fmla="*/ 51 h 150"/>
                  <a:gd name="T46" fmla="*/ 90 w 837"/>
                  <a:gd name="T47" fmla="*/ 60 h 150"/>
                  <a:gd name="T48" fmla="*/ 155 w 837"/>
                  <a:gd name="T49" fmla="*/ 70 h 150"/>
                  <a:gd name="T50" fmla="*/ 240 w 837"/>
                  <a:gd name="T51" fmla="*/ 83 h 150"/>
                  <a:gd name="T52" fmla="*/ 338 w 837"/>
                  <a:gd name="T53" fmla="*/ 96 h 150"/>
                  <a:gd name="T54" fmla="*/ 442 w 837"/>
                  <a:gd name="T55" fmla="*/ 110 h 150"/>
                  <a:gd name="T56" fmla="*/ 546 w 837"/>
                  <a:gd name="T57" fmla="*/ 121 h 150"/>
                  <a:gd name="T58" fmla="*/ 643 w 837"/>
                  <a:gd name="T59" fmla="*/ 132 h 150"/>
                  <a:gd name="T60" fmla="*/ 728 w 837"/>
                  <a:gd name="T61" fmla="*/ 142 h 150"/>
                  <a:gd name="T62" fmla="*/ 795 w 837"/>
                  <a:gd name="T63" fmla="*/ 148 h 150"/>
                  <a:gd name="T64" fmla="*/ 837 w 837"/>
                  <a:gd name="T6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7" h="150">
                    <a:moveTo>
                      <a:pt x="837" y="150"/>
                    </a:moveTo>
                    <a:lnTo>
                      <a:pt x="824" y="147"/>
                    </a:lnTo>
                    <a:lnTo>
                      <a:pt x="775" y="139"/>
                    </a:lnTo>
                    <a:lnTo>
                      <a:pt x="693" y="126"/>
                    </a:lnTo>
                    <a:lnTo>
                      <a:pt x="592" y="110"/>
                    </a:lnTo>
                    <a:lnTo>
                      <a:pt x="477" y="92"/>
                    </a:lnTo>
                    <a:lnTo>
                      <a:pt x="360" y="72"/>
                    </a:lnTo>
                    <a:lnTo>
                      <a:pt x="248" y="52"/>
                    </a:lnTo>
                    <a:lnTo>
                      <a:pt x="152" y="33"/>
                    </a:lnTo>
                    <a:lnTo>
                      <a:pt x="80" y="17"/>
                    </a:lnTo>
                    <a:lnTo>
                      <a:pt x="40" y="4"/>
                    </a:lnTo>
                    <a:lnTo>
                      <a:pt x="40" y="4"/>
                    </a:lnTo>
                    <a:lnTo>
                      <a:pt x="30" y="0"/>
                    </a:lnTo>
                    <a:lnTo>
                      <a:pt x="21" y="0"/>
                    </a:lnTo>
                    <a:lnTo>
                      <a:pt x="11" y="1"/>
                    </a:lnTo>
                    <a:lnTo>
                      <a:pt x="5" y="6"/>
                    </a:lnTo>
                    <a:lnTo>
                      <a:pt x="0" y="12"/>
                    </a:lnTo>
                    <a:lnTo>
                      <a:pt x="0" y="19"/>
                    </a:lnTo>
                    <a:lnTo>
                      <a:pt x="3" y="27"/>
                    </a:lnTo>
                    <a:lnTo>
                      <a:pt x="13" y="35"/>
                    </a:lnTo>
                    <a:lnTo>
                      <a:pt x="27" y="44"/>
                    </a:lnTo>
                    <a:lnTo>
                      <a:pt x="50" y="51"/>
                    </a:lnTo>
                    <a:lnTo>
                      <a:pt x="50" y="51"/>
                    </a:lnTo>
                    <a:lnTo>
                      <a:pt x="90" y="60"/>
                    </a:lnTo>
                    <a:lnTo>
                      <a:pt x="155" y="70"/>
                    </a:lnTo>
                    <a:lnTo>
                      <a:pt x="240" y="83"/>
                    </a:lnTo>
                    <a:lnTo>
                      <a:pt x="338" y="96"/>
                    </a:lnTo>
                    <a:lnTo>
                      <a:pt x="442" y="110"/>
                    </a:lnTo>
                    <a:lnTo>
                      <a:pt x="546" y="121"/>
                    </a:lnTo>
                    <a:lnTo>
                      <a:pt x="643" y="132"/>
                    </a:lnTo>
                    <a:lnTo>
                      <a:pt x="728" y="142"/>
                    </a:lnTo>
                    <a:lnTo>
                      <a:pt x="795" y="148"/>
                    </a:lnTo>
                    <a:lnTo>
                      <a:pt x="837" y="150"/>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656" name="Freeform 224"/>
              <p:cNvSpPr>
                <a:spLocks/>
              </p:cNvSpPr>
              <p:nvPr/>
            </p:nvSpPr>
            <p:spPr bwMode="auto">
              <a:xfrm>
                <a:off x="3882" y="2592"/>
                <a:ext cx="430" cy="24"/>
              </a:xfrm>
              <a:custGeom>
                <a:avLst/>
                <a:gdLst>
                  <a:gd name="T0" fmla="*/ 860 w 860"/>
                  <a:gd name="T1" fmla="*/ 35 h 48"/>
                  <a:gd name="T2" fmla="*/ 844 w 860"/>
                  <a:gd name="T3" fmla="*/ 35 h 48"/>
                  <a:gd name="T4" fmla="*/ 801 w 860"/>
                  <a:gd name="T5" fmla="*/ 35 h 48"/>
                  <a:gd name="T6" fmla="*/ 735 w 860"/>
                  <a:gd name="T7" fmla="*/ 37 h 48"/>
                  <a:gd name="T8" fmla="*/ 650 w 860"/>
                  <a:gd name="T9" fmla="*/ 37 h 48"/>
                  <a:gd name="T10" fmla="*/ 552 w 860"/>
                  <a:gd name="T11" fmla="*/ 37 h 48"/>
                  <a:gd name="T12" fmla="*/ 447 w 860"/>
                  <a:gd name="T13" fmla="*/ 35 h 48"/>
                  <a:gd name="T14" fmla="*/ 338 w 860"/>
                  <a:gd name="T15" fmla="*/ 30 h 48"/>
                  <a:gd name="T16" fmla="*/ 229 w 860"/>
                  <a:gd name="T17" fmla="*/ 24 h 48"/>
                  <a:gd name="T18" fmla="*/ 127 w 860"/>
                  <a:gd name="T19" fmla="*/ 16 h 48"/>
                  <a:gd name="T20" fmla="*/ 36 w 860"/>
                  <a:gd name="T21" fmla="*/ 3 h 48"/>
                  <a:gd name="T22" fmla="*/ 36 w 860"/>
                  <a:gd name="T23" fmla="*/ 3 h 48"/>
                  <a:gd name="T24" fmla="*/ 23 w 860"/>
                  <a:gd name="T25" fmla="*/ 2 h 48"/>
                  <a:gd name="T26" fmla="*/ 12 w 860"/>
                  <a:gd name="T27" fmla="*/ 0 h 48"/>
                  <a:gd name="T28" fmla="*/ 5 w 860"/>
                  <a:gd name="T29" fmla="*/ 0 h 48"/>
                  <a:gd name="T30" fmla="*/ 0 w 860"/>
                  <a:gd name="T31" fmla="*/ 2 h 48"/>
                  <a:gd name="T32" fmla="*/ 0 w 860"/>
                  <a:gd name="T33" fmla="*/ 5 h 48"/>
                  <a:gd name="T34" fmla="*/ 4 w 860"/>
                  <a:gd name="T35" fmla="*/ 8 h 48"/>
                  <a:gd name="T36" fmla="*/ 10 w 860"/>
                  <a:gd name="T37" fmla="*/ 13 h 48"/>
                  <a:gd name="T38" fmla="*/ 23 w 860"/>
                  <a:gd name="T39" fmla="*/ 18 h 48"/>
                  <a:gd name="T40" fmla="*/ 39 w 860"/>
                  <a:gd name="T41" fmla="*/ 22 h 48"/>
                  <a:gd name="T42" fmla="*/ 60 w 860"/>
                  <a:gd name="T43" fmla="*/ 29 h 48"/>
                  <a:gd name="T44" fmla="*/ 60 w 860"/>
                  <a:gd name="T45" fmla="*/ 29 h 48"/>
                  <a:gd name="T46" fmla="*/ 100 w 860"/>
                  <a:gd name="T47" fmla="*/ 35 h 48"/>
                  <a:gd name="T48" fmla="*/ 167 w 860"/>
                  <a:gd name="T49" fmla="*/ 40 h 48"/>
                  <a:gd name="T50" fmla="*/ 253 w 860"/>
                  <a:gd name="T51" fmla="*/ 45 h 48"/>
                  <a:gd name="T52" fmla="*/ 352 w 860"/>
                  <a:gd name="T53" fmla="*/ 46 h 48"/>
                  <a:gd name="T54" fmla="*/ 460 w 860"/>
                  <a:gd name="T55" fmla="*/ 48 h 48"/>
                  <a:gd name="T56" fmla="*/ 565 w 860"/>
                  <a:gd name="T57" fmla="*/ 48 h 48"/>
                  <a:gd name="T58" fmla="*/ 664 w 860"/>
                  <a:gd name="T59" fmla="*/ 46 h 48"/>
                  <a:gd name="T60" fmla="*/ 751 w 860"/>
                  <a:gd name="T61" fmla="*/ 43 h 48"/>
                  <a:gd name="T62" fmla="*/ 818 w 860"/>
                  <a:gd name="T63" fmla="*/ 40 h 48"/>
                  <a:gd name="T64" fmla="*/ 860 w 860"/>
                  <a:gd name="T65" fmla="*/ 3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0" h="48">
                    <a:moveTo>
                      <a:pt x="860" y="35"/>
                    </a:moveTo>
                    <a:lnTo>
                      <a:pt x="844" y="35"/>
                    </a:lnTo>
                    <a:lnTo>
                      <a:pt x="801" y="35"/>
                    </a:lnTo>
                    <a:lnTo>
                      <a:pt x="735" y="37"/>
                    </a:lnTo>
                    <a:lnTo>
                      <a:pt x="650" y="37"/>
                    </a:lnTo>
                    <a:lnTo>
                      <a:pt x="552" y="37"/>
                    </a:lnTo>
                    <a:lnTo>
                      <a:pt x="447" y="35"/>
                    </a:lnTo>
                    <a:lnTo>
                      <a:pt x="338" y="30"/>
                    </a:lnTo>
                    <a:lnTo>
                      <a:pt x="229" y="24"/>
                    </a:lnTo>
                    <a:lnTo>
                      <a:pt x="127" y="16"/>
                    </a:lnTo>
                    <a:lnTo>
                      <a:pt x="36" y="3"/>
                    </a:lnTo>
                    <a:lnTo>
                      <a:pt x="36" y="3"/>
                    </a:lnTo>
                    <a:lnTo>
                      <a:pt x="23" y="2"/>
                    </a:lnTo>
                    <a:lnTo>
                      <a:pt x="12" y="0"/>
                    </a:lnTo>
                    <a:lnTo>
                      <a:pt x="5" y="0"/>
                    </a:lnTo>
                    <a:lnTo>
                      <a:pt x="0" y="2"/>
                    </a:lnTo>
                    <a:lnTo>
                      <a:pt x="0" y="5"/>
                    </a:lnTo>
                    <a:lnTo>
                      <a:pt x="4" y="8"/>
                    </a:lnTo>
                    <a:lnTo>
                      <a:pt x="10" y="13"/>
                    </a:lnTo>
                    <a:lnTo>
                      <a:pt x="23" y="18"/>
                    </a:lnTo>
                    <a:lnTo>
                      <a:pt x="39" y="22"/>
                    </a:lnTo>
                    <a:lnTo>
                      <a:pt x="60" y="29"/>
                    </a:lnTo>
                    <a:lnTo>
                      <a:pt x="60" y="29"/>
                    </a:lnTo>
                    <a:lnTo>
                      <a:pt x="100" y="35"/>
                    </a:lnTo>
                    <a:lnTo>
                      <a:pt x="167" y="40"/>
                    </a:lnTo>
                    <a:lnTo>
                      <a:pt x="253" y="45"/>
                    </a:lnTo>
                    <a:lnTo>
                      <a:pt x="352" y="46"/>
                    </a:lnTo>
                    <a:lnTo>
                      <a:pt x="460" y="48"/>
                    </a:lnTo>
                    <a:lnTo>
                      <a:pt x="565" y="48"/>
                    </a:lnTo>
                    <a:lnTo>
                      <a:pt x="664" y="46"/>
                    </a:lnTo>
                    <a:lnTo>
                      <a:pt x="751" y="43"/>
                    </a:lnTo>
                    <a:lnTo>
                      <a:pt x="818" y="40"/>
                    </a:lnTo>
                    <a:lnTo>
                      <a:pt x="860" y="35"/>
                    </a:lnTo>
                    <a:close/>
                  </a:path>
                </a:pathLst>
              </a:custGeom>
              <a:solidFill>
                <a:srgbClr val="1919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657" name="Freeform 225"/>
              <p:cNvSpPr>
                <a:spLocks/>
              </p:cNvSpPr>
              <p:nvPr/>
            </p:nvSpPr>
            <p:spPr bwMode="auto">
              <a:xfrm>
                <a:off x="4117" y="2652"/>
                <a:ext cx="308" cy="218"/>
              </a:xfrm>
              <a:custGeom>
                <a:avLst/>
                <a:gdLst>
                  <a:gd name="T0" fmla="*/ 0 w 616"/>
                  <a:gd name="T1" fmla="*/ 50 h 435"/>
                  <a:gd name="T2" fmla="*/ 0 w 616"/>
                  <a:gd name="T3" fmla="*/ 229 h 435"/>
                  <a:gd name="T4" fmla="*/ 153 w 616"/>
                  <a:gd name="T5" fmla="*/ 254 h 435"/>
                  <a:gd name="T6" fmla="*/ 153 w 616"/>
                  <a:gd name="T7" fmla="*/ 254 h 435"/>
                  <a:gd name="T8" fmla="*/ 153 w 616"/>
                  <a:gd name="T9" fmla="*/ 258 h 435"/>
                  <a:gd name="T10" fmla="*/ 155 w 616"/>
                  <a:gd name="T11" fmla="*/ 269 h 435"/>
                  <a:gd name="T12" fmla="*/ 158 w 616"/>
                  <a:gd name="T13" fmla="*/ 285 h 435"/>
                  <a:gd name="T14" fmla="*/ 163 w 616"/>
                  <a:gd name="T15" fmla="*/ 304 h 435"/>
                  <a:gd name="T16" fmla="*/ 173 w 616"/>
                  <a:gd name="T17" fmla="*/ 328 h 435"/>
                  <a:gd name="T18" fmla="*/ 185 w 616"/>
                  <a:gd name="T19" fmla="*/ 350 h 435"/>
                  <a:gd name="T20" fmla="*/ 201 w 616"/>
                  <a:gd name="T21" fmla="*/ 374 h 435"/>
                  <a:gd name="T22" fmla="*/ 224 w 616"/>
                  <a:gd name="T23" fmla="*/ 397 h 435"/>
                  <a:gd name="T24" fmla="*/ 253 w 616"/>
                  <a:gd name="T25" fmla="*/ 414 h 435"/>
                  <a:gd name="T26" fmla="*/ 288 w 616"/>
                  <a:gd name="T27" fmla="*/ 427 h 435"/>
                  <a:gd name="T28" fmla="*/ 288 w 616"/>
                  <a:gd name="T29" fmla="*/ 427 h 435"/>
                  <a:gd name="T30" fmla="*/ 317 w 616"/>
                  <a:gd name="T31" fmla="*/ 434 h 435"/>
                  <a:gd name="T32" fmla="*/ 344 w 616"/>
                  <a:gd name="T33" fmla="*/ 435 h 435"/>
                  <a:gd name="T34" fmla="*/ 368 w 616"/>
                  <a:gd name="T35" fmla="*/ 434 h 435"/>
                  <a:gd name="T36" fmla="*/ 390 w 616"/>
                  <a:gd name="T37" fmla="*/ 430 h 435"/>
                  <a:gd name="T38" fmla="*/ 410 w 616"/>
                  <a:gd name="T39" fmla="*/ 426 h 435"/>
                  <a:gd name="T40" fmla="*/ 426 w 616"/>
                  <a:gd name="T41" fmla="*/ 419 h 435"/>
                  <a:gd name="T42" fmla="*/ 440 w 616"/>
                  <a:gd name="T43" fmla="*/ 413 h 435"/>
                  <a:gd name="T44" fmla="*/ 450 w 616"/>
                  <a:gd name="T45" fmla="*/ 408 h 435"/>
                  <a:gd name="T46" fmla="*/ 456 w 616"/>
                  <a:gd name="T47" fmla="*/ 405 h 435"/>
                  <a:gd name="T48" fmla="*/ 458 w 616"/>
                  <a:gd name="T49" fmla="*/ 403 h 435"/>
                  <a:gd name="T50" fmla="*/ 568 w 616"/>
                  <a:gd name="T51" fmla="*/ 318 h 435"/>
                  <a:gd name="T52" fmla="*/ 568 w 616"/>
                  <a:gd name="T53" fmla="*/ 318 h 435"/>
                  <a:gd name="T54" fmla="*/ 570 w 616"/>
                  <a:gd name="T55" fmla="*/ 315 h 435"/>
                  <a:gd name="T56" fmla="*/ 576 w 616"/>
                  <a:gd name="T57" fmla="*/ 309 h 435"/>
                  <a:gd name="T58" fmla="*/ 584 w 616"/>
                  <a:gd name="T59" fmla="*/ 296 h 435"/>
                  <a:gd name="T60" fmla="*/ 592 w 616"/>
                  <a:gd name="T61" fmla="*/ 282 h 435"/>
                  <a:gd name="T62" fmla="*/ 602 w 616"/>
                  <a:gd name="T63" fmla="*/ 262 h 435"/>
                  <a:gd name="T64" fmla="*/ 610 w 616"/>
                  <a:gd name="T65" fmla="*/ 240 h 435"/>
                  <a:gd name="T66" fmla="*/ 614 w 616"/>
                  <a:gd name="T67" fmla="*/ 216 h 435"/>
                  <a:gd name="T68" fmla="*/ 616 w 616"/>
                  <a:gd name="T69" fmla="*/ 190 h 435"/>
                  <a:gd name="T70" fmla="*/ 611 w 616"/>
                  <a:gd name="T71" fmla="*/ 163 h 435"/>
                  <a:gd name="T72" fmla="*/ 602 w 616"/>
                  <a:gd name="T73" fmla="*/ 134 h 435"/>
                  <a:gd name="T74" fmla="*/ 602 w 616"/>
                  <a:gd name="T75" fmla="*/ 134 h 435"/>
                  <a:gd name="T76" fmla="*/ 594 w 616"/>
                  <a:gd name="T77" fmla="*/ 120 h 435"/>
                  <a:gd name="T78" fmla="*/ 584 w 616"/>
                  <a:gd name="T79" fmla="*/ 106 h 435"/>
                  <a:gd name="T80" fmla="*/ 571 w 616"/>
                  <a:gd name="T81" fmla="*/ 91 h 435"/>
                  <a:gd name="T82" fmla="*/ 555 w 616"/>
                  <a:gd name="T83" fmla="*/ 78 h 435"/>
                  <a:gd name="T84" fmla="*/ 536 w 616"/>
                  <a:gd name="T85" fmla="*/ 67 h 435"/>
                  <a:gd name="T86" fmla="*/ 515 w 616"/>
                  <a:gd name="T87" fmla="*/ 56 h 435"/>
                  <a:gd name="T88" fmla="*/ 491 w 616"/>
                  <a:gd name="T89" fmla="*/ 46 h 435"/>
                  <a:gd name="T90" fmla="*/ 464 w 616"/>
                  <a:gd name="T91" fmla="*/ 40 h 435"/>
                  <a:gd name="T92" fmla="*/ 432 w 616"/>
                  <a:gd name="T93" fmla="*/ 34 h 435"/>
                  <a:gd name="T94" fmla="*/ 398 w 616"/>
                  <a:gd name="T95" fmla="*/ 29 h 435"/>
                  <a:gd name="T96" fmla="*/ 398 w 616"/>
                  <a:gd name="T97" fmla="*/ 29 h 435"/>
                  <a:gd name="T98" fmla="*/ 386 w 616"/>
                  <a:gd name="T99" fmla="*/ 29 h 435"/>
                  <a:gd name="T100" fmla="*/ 362 w 616"/>
                  <a:gd name="T101" fmla="*/ 26 h 435"/>
                  <a:gd name="T102" fmla="*/ 326 w 616"/>
                  <a:gd name="T103" fmla="*/ 22 h 435"/>
                  <a:gd name="T104" fmla="*/ 285 w 616"/>
                  <a:gd name="T105" fmla="*/ 19 h 435"/>
                  <a:gd name="T106" fmla="*/ 240 w 616"/>
                  <a:gd name="T107" fmla="*/ 14 h 435"/>
                  <a:gd name="T108" fmla="*/ 197 w 616"/>
                  <a:gd name="T109" fmla="*/ 10 h 435"/>
                  <a:gd name="T110" fmla="*/ 157 w 616"/>
                  <a:gd name="T111" fmla="*/ 6 h 435"/>
                  <a:gd name="T112" fmla="*/ 125 w 616"/>
                  <a:gd name="T113" fmla="*/ 3 h 435"/>
                  <a:gd name="T114" fmla="*/ 102 w 616"/>
                  <a:gd name="T115" fmla="*/ 0 h 435"/>
                  <a:gd name="T116" fmla="*/ 94 w 616"/>
                  <a:gd name="T117" fmla="*/ 0 h 435"/>
                  <a:gd name="T118" fmla="*/ 0 w 616"/>
                  <a:gd name="T119" fmla="*/ 50 h 435"/>
                  <a:gd name="T120" fmla="*/ 0 w 616"/>
                  <a:gd name="T121" fmla="*/ 5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6" h="435">
                    <a:moveTo>
                      <a:pt x="0" y="50"/>
                    </a:moveTo>
                    <a:lnTo>
                      <a:pt x="0" y="229"/>
                    </a:lnTo>
                    <a:lnTo>
                      <a:pt x="153" y="254"/>
                    </a:lnTo>
                    <a:lnTo>
                      <a:pt x="153" y="254"/>
                    </a:lnTo>
                    <a:lnTo>
                      <a:pt x="153" y="258"/>
                    </a:lnTo>
                    <a:lnTo>
                      <a:pt x="155" y="269"/>
                    </a:lnTo>
                    <a:lnTo>
                      <a:pt x="158" y="285"/>
                    </a:lnTo>
                    <a:lnTo>
                      <a:pt x="163" y="304"/>
                    </a:lnTo>
                    <a:lnTo>
                      <a:pt x="173" y="328"/>
                    </a:lnTo>
                    <a:lnTo>
                      <a:pt x="185" y="350"/>
                    </a:lnTo>
                    <a:lnTo>
                      <a:pt x="201" y="374"/>
                    </a:lnTo>
                    <a:lnTo>
                      <a:pt x="224" y="397"/>
                    </a:lnTo>
                    <a:lnTo>
                      <a:pt x="253" y="414"/>
                    </a:lnTo>
                    <a:lnTo>
                      <a:pt x="288" y="427"/>
                    </a:lnTo>
                    <a:lnTo>
                      <a:pt x="288" y="427"/>
                    </a:lnTo>
                    <a:lnTo>
                      <a:pt x="317" y="434"/>
                    </a:lnTo>
                    <a:lnTo>
                      <a:pt x="344" y="435"/>
                    </a:lnTo>
                    <a:lnTo>
                      <a:pt x="368" y="434"/>
                    </a:lnTo>
                    <a:lnTo>
                      <a:pt x="390" y="430"/>
                    </a:lnTo>
                    <a:lnTo>
                      <a:pt x="410" y="426"/>
                    </a:lnTo>
                    <a:lnTo>
                      <a:pt x="426" y="419"/>
                    </a:lnTo>
                    <a:lnTo>
                      <a:pt x="440" y="413"/>
                    </a:lnTo>
                    <a:lnTo>
                      <a:pt x="450" y="408"/>
                    </a:lnTo>
                    <a:lnTo>
                      <a:pt x="456" y="405"/>
                    </a:lnTo>
                    <a:lnTo>
                      <a:pt x="458" y="403"/>
                    </a:lnTo>
                    <a:lnTo>
                      <a:pt x="568" y="318"/>
                    </a:lnTo>
                    <a:lnTo>
                      <a:pt x="568" y="318"/>
                    </a:lnTo>
                    <a:lnTo>
                      <a:pt x="570" y="315"/>
                    </a:lnTo>
                    <a:lnTo>
                      <a:pt x="576" y="309"/>
                    </a:lnTo>
                    <a:lnTo>
                      <a:pt x="584" y="296"/>
                    </a:lnTo>
                    <a:lnTo>
                      <a:pt x="592" y="282"/>
                    </a:lnTo>
                    <a:lnTo>
                      <a:pt x="602" y="262"/>
                    </a:lnTo>
                    <a:lnTo>
                      <a:pt x="610" y="240"/>
                    </a:lnTo>
                    <a:lnTo>
                      <a:pt x="614" y="216"/>
                    </a:lnTo>
                    <a:lnTo>
                      <a:pt x="616" y="190"/>
                    </a:lnTo>
                    <a:lnTo>
                      <a:pt x="611" y="163"/>
                    </a:lnTo>
                    <a:lnTo>
                      <a:pt x="602" y="134"/>
                    </a:lnTo>
                    <a:lnTo>
                      <a:pt x="602" y="134"/>
                    </a:lnTo>
                    <a:lnTo>
                      <a:pt x="594" y="120"/>
                    </a:lnTo>
                    <a:lnTo>
                      <a:pt x="584" y="106"/>
                    </a:lnTo>
                    <a:lnTo>
                      <a:pt x="571" y="91"/>
                    </a:lnTo>
                    <a:lnTo>
                      <a:pt x="555" y="78"/>
                    </a:lnTo>
                    <a:lnTo>
                      <a:pt x="536" y="67"/>
                    </a:lnTo>
                    <a:lnTo>
                      <a:pt x="515" y="56"/>
                    </a:lnTo>
                    <a:lnTo>
                      <a:pt x="491" y="46"/>
                    </a:lnTo>
                    <a:lnTo>
                      <a:pt x="464" y="40"/>
                    </a:lnTo>
                    <a:lnTo>
                      <a:pt x="432" y="34"/>
                    </a:lnTo>
                    <a:lnTo>
                      <a:pt x="398" y="29"/>
                    </a:lnTo>
                    <a:lnTo>
                      <a:pt x="398" y="29"/>
                    </a:lnTo>
                    <a:lnTo>
                      <a:pt x="386" y="29"/>
                    </a:lnTo>
                    <a:lnTo>
                      <a:pt x="362" y="26"/>
                    </a:lnTo>
                    <a:lnTo>
                      <a:pt x="326" y="22"/>
                    </a:lnTo>
                    <a:lnTo>
                      <a:pt x="285" y="19"/>
                    </a:lnTo>
                    <a:lnTo>
                      <a:pt x="240" y="14"/>
                    </a:lnTo>
                    <a:lnTo>
                      <a:pt x="197" y="10"/>
                    </a:lnTo>
                    <a:lnTo>
                      <a:pt x="157" y="6"/>
                    </a:lnTo>
                    <a:lnTo>
                      <a:pt x="125" y="3"/>
                    </a:lnTo>
                    <a:lnTo>
                      <a:pt x="102" y="0"/>
                    </a:lnTo>
                    <a:lnTo>
                      <a:pt x="94" y="0"/>
                    </a:lnTo>
                    <a:lnTo>
                      <a:pt x="0" y="50"/>
                    </a:lnTo>
                    <a:lnTo>
                      <a:pt x="0" y="50"/>
                    </a:lnTo>
                    <a:close/>
                  </a:path>
                </a:pathLst>
              </a:custGeom>
              <a:solidFill>
                <a:srgbClr val="D8D8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658" name="Freeform 226"/>
              <p:cNvSpPr>
                <a:spLocks/>
              </p:cNvSpPr>
              <p:nvPr/>
            </p:nvSpPr>
            <p:spPr bwMode="auto">
              <a:xfrm>
                <a:off x="4117" y="2652"/>
                <a:ext cx="308" cy="218"/>
              </a:xfrm>
              <a:custGeom>
                <a:avLst/>
                <a:gdLst>
                  <a:gd name="T0" fmla="*/ 0 w 616"/>
                  <a:gd name="T1" fmla="*/ 50 h 435"/>
                  <a:gd name="T2" fmla="*/ 0 w 616"/>
                  <a:gd name="T3" fmla="*/ 229 h 435"/>
                  <a:gd name="T4" fmla="*/ 153 w 616"/>
                  <a:gd name="T5" fmla="*/ 254 h 435"/>
                  <a:gd name="T6" fmla="*/ 153 w 616"/>
                  <a:gd name="T7" fmla="*/ 254 h 435"/>
                  <a:gd name="T8" fmla="*/ 153 w 616"/>
                  <a:gd name="T9" fmla="*/ 258 h 435"/>
                  <a:gd name="T10" fmla="*/ 155 w 616"/>
                  <a:gd name="T11" fmla="*/ 269 h 435"/>
                  <a:gd name="T12" fmla="*/ 158 w 616"/>
                  <a:gd name="T13" fmla="*/ 285 h 435"/>
                  <a:gd name="T14" fmla="*/ 163 w 616"/>
                  <a:gd name="T15" fmla="*/ 304 h 435"/>
                  <a:gd name="T16" fmla="*/ 173 w 616"/>
                  <a:gd name="T17" fmla="*/ 328 h 435"/>
                  <a:gd name="T18" fmla="*/ 185 w 616"/>
                  <a:gd name="T19" fmla="*/ 350 h 435"/>
                  <a:gd name="T20" fmla="*/ 201 w 616"/>
                  <a:gd name="T21" fmla="*/ 374 h 435"/>
                  <a:gd name="T22" fmla="*/ 224 w 616"/>
                  <a:gd name="T23" fmla="*/ 397 h 435"/>
                  <a:gd name="T24" fmla="*/ 253 w 616"/>
                  <a:gd name="T25" fmla="*/ 414 h 435"/>
                  <a:gd name="T26" fmla="*/ 288 w 616"/>
                  <a:gd name="T27" fmla="*/ 427 h 435"/>
                  <a:gd name="T28" fmla="*/ 288 w 616"/>
                  <a:gd name="T29" fmla="*/ 427 h 435"/>
                  <a:gd name="T30" fmla="*/ 317 w 616"/>
                  <a:gd name="T31" fmla="*/ 434 h 435"/>
                  <a:gd name="T32" fmla="*/ 344 w 616"/>
                  <a:gd name="T33" fmla="*/ 435 h 435"/>
                  <a:gd name="T34" fmla="*/ 368 w 616"/>
                  <a:gd name="T35" fmla="*/ 434 h 435"/>
                  <a:gd name="T36" fmla="*/ 390 w 616"/>
                  <a:gd name="T37" fmla="*/ 430 h 435"/>
                  <a:gd name="T38" fmla="*/ 410 w 616"/>
                  <a:gd name="T39" fmla="*/ 426 h 435"/>
                  <a:gd name="T40" fmla="*/ 426 w 616"/>
                  <a:gd name="T41" fmla="*/ 419 h 435"/>
                  <a:gd name="T42" fmla="*/ 440 w 616"/>
                  <a:gd name="T43" fmla="*/ 413 h 435"/>
                  <a:gd name="T44" fmla="*/ 450 w 616"/>
                  <a:gd name="T45" fmla="*/ 408 h 435"/>
                  <a:gd name="T46" fmla="*/ 456 w 616"/>
                  <a:gd name="T47" fmla="*/ 405 h 435"/>
                  <a:gd name="T48" fmla="*/ 458 w 616"/>
                  <a:gd name="T49" fmla="*/ 403 h 435"/>
                  <a:gd name="T50" fmla="*/ 568 w 616"/>
                  <a:gd name="T51" fmla="*/ 318 h 435"/>
                  <a:gd name="T52" fmla="*/ 568 w 616"/>
                  <a:gd name="T53" fmla="*/ 318 h 435"/>
                  <a:gd name="T54" fmla="*/ 570 w 616"/>
                  <a:gd name="T55" fmla="*/ 315 h 435"/>
                  <a:gd name="T56" fmla="*/ 576 w 616"/>
                  <a:gd name="T57" fmla="*/ 309 h 435"/>
                  <a:gd name="T58" fmla="*/ 584 w 616"/>
                  <a:gd name="T59" fmla="*/ 296 h 435"/>
                  <a:gd name="T60" fmla="*/ 592 w 616"/>
                  <a:gd name="T61" fmla="*/ 282 h 435"/>
                  <a:gd name="T62" fmla="*/ 602 w 616"/>
                  <a:gd name="T63" fmla="*/ 262 h 435"/>
                  <a:gd name="T64" fmla="*/ 610 w 616"/>
                  <a:gd name="T65" fmla="*/ 240 h 435"/>
                  <a:gd name="T66" fmla="*/ 614 w 616"/>
                  <a:gd name="T67" fmla="*/ 216 h 435"/>
                  <a:gd name="T68" fmla="*/ 616 w 616"/>
                  <a:gd name="T69" fmla="*/ 190 h 435"/>
                  <a:gd name="T70" fmla="*/ 611 w 616"/>
                  <a:gd name="T71" fmla="*/ 163 h 435"/>
                  <a:gd name="T72" fmla="*/ 602 w 616"/>
                  <a:gd name="T73" fmla="*/ 134 h 435"/>
                  <a:gd name="T74" fmla="*/ 602 w 616"/>
                  <a:gd name="T75" fmla="*/ 134 h 435"/>
                  <a:gd name="T76" fmla="*/ 594 w 616"/>
                  <a:gd name="T77" fmla="*/ 120 h 435"/>
                  <a:gd name="T78" fmla="*/ 584 w 616"/>
                  <a:gd name="T79" fmla="*/ 106 h 435"/>
                  <a:gd name="T80" fmla="*/ 571 w 616"/>
                  <a:gd name="T81" fmla="*/ 91 h 435"/>
                  <a:gd name="T82" fmla="*/ 555 w 616"/>
                  <a:gd name="T83" fmla="*/ 78 h 435"/>
                  <a:gd name="T84" fmla="*/ 536 w 616"/>
                  <a:gd name="T85" fmla="*/ 67 h 435"/>
                  <a:gd name="T86" fmla="*/ 515 w 616"/>
                  <a:gd name="T87" fmla="*/ 56 h 435"/>
                  <a:gd name="T88" fmla="*/ 491 w 616"/>
                  <a:gd name="T89" fmla="*/ 46 h 435"/>
                  <a:gd name="T90" fmla="*/ 464 w 616"/>
                  <a:gd name="T91" fmla="*/ 40 h 435"/>
                  <a:gd name="T92" fmla="*/ 432 w 616"/>
                  <a:gd name="T93" fmla="*/ 34 h 435"/>
                  <a:gd name="T94" fmla="*/ 398 w 616"/>
                  <a:gd name="T95" fmla="*/ 29 h 435"/>
                  <a:gd name="T96" fmla="*/ 398 w 616"/>
                  <a:gd name="T97" fmla="*/ 29 h 435"/>
                  <a:gd name="T98" fmla="*/ 386 w 616"/>
                  <a:gd name="T99" fmla="*/ 29 h 435"/>
                  <a:gd name="T100" fmla="*/ 362 w 616"/>
                  <a:gd name="T101" fmla="*/ 26 h 435"/>
                  <a:gd name="T102" fmla="*/ 326 w 616"/>
                  <a:gd name="T103" fmla="*/ 22 h 435"/>
                  <a:gd name="T104" fmla="*/ 285 w 616"/>
                  <a:gd name="T105" fmla="*/ 19 h 435"/>
                  <a:gd name="T106" fmla="*/ 240 w 616"/>
                  <a:gd name="T107" fmla="*/ 14 h 435"/>
                  <a:gd name="T108" fmla="*/ 197 w 616"/>
                  <a:gd name="T109" fmla="*/ 10 h 435"/>
                  <a:gd name="T110" fmla="*/ 157 w 616"/>
                  <a:gd name="T111" fmla="*/ 6 h 435"/>
                  <a:gd name="T112" fmla="*/ 125 w 616"/>
                  <a:gd name="T113" fmla="*/ 3 h 435"/>
                  <a:gd name="T114" fmla="*/ 102 w 616"/>
                  <a:gd name="T115" fmla="*/ 0 h 435"/>
                  <a:gd name="T116" fmla="*/ 94 w 616"/>
                  <a:gd name="T117" fmla="*/ 0 h 435"/>
                  <a:gd name="T118" fmla="*/ 0 w 616"/>
                  <a:gd name="T119" fmla="*/ 50 h 435"/>
                  <a:gd name="T120" fmla="*/ 0 w 616"/>
                  <a:gd name="T121" fmla="*/ 5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6" h="435">
                    <a:moveTo>
                      <a:pt x="0" y="50"/>
                    </a:moveTo>
                    <a:lnTo>
                      <a:pt x="0" y="229"/>
                    </a:lnTo>
                    <a:lnTo>
                      <a:pt x="153" y="254"/>
                    </a:lnTo>
                    <a:lnTo>
                      <a:pt x="153" y="254"/>
                    </a:lnTo>
                    <a:lnTo>
                      <a:pt x="153" y="258"/>
                    </a:lnTo>
                    <a:lnTo>
                      <a:pt x="155" y="269"/>
                    </a:lnTo>
                    <a:lnTo>
                      <a:pt x="158" y="285"/>
                    </a:lnTo>
                    <a:lnTo>
                      <a:pt x="163" y="304"/>
                    </a:lnTo>
                    <a:lnTo>
                      <a:pt x="173" y="328"/>
                    </a:lnTo>
                    <a:lnTo>
                      <a:pt x="185" y="350"/>
                    </a:lnTo>
                    <a:lnTo>
                      <a:pt x="201" y="374"/>
                    </a:lnTo>
                    <a:lnTo>
                      <a:pt x="224" y="397"/>
                    </a:lnTo>
                    <a:lnTo>
                      <a:pt x="253" y="414"/>
                    </a:lnTo>
                    <a:lnTo>
                      <a:pt x="288" y="427"/>
                    </a:lnTo>
                    <a:lnTo>
                      <a:pt x="288" y="427"/>
                    </a:lnTo>
                    <a:lnTo>
                      <a:pt x="317" y="434"/>
                    </a:lnTo>
                    <a:lnTo>
                      <a:pt x="344" y="435"/>
                    </a:lnTo>
                    <a:lnTo>
                      <a:pt x="368" y="434"/>
                    </a:lnTo>
                    <a:lnTo>
                      <a:pt x="390" y="430"/>
                    </a:lnTo>
                    <a:lnTo>
                      <a:pt x="410" y="426"/>
                    </a:lnTo>
                    <a:lnTo>
                      <a:pt x="426" y="419"/>
                    </a:lnTo>
                    <a:lnTo>
                      <a:pt x="440" y="413"/>
                    </a:lnTo>
                    <a:lnTo>
                      <a:pt x="450" y="408"/>
                    </a:lnTo>
                    <a:lnTo>
                      <a:pt x="456" y="405"/>
                    </a:lnTo>
                    <a:lnTo>
                      <a:pt x="458" y="403"/>
                    </a:lnTo>
                    <a:lnTo>
                      <a:pt x="568" y="318"/>
                    </a:lnTo>
                    <a:lnTo>
                      <a:pt x="568" y="318"/>
                    </a:lnTo>
                    <a:lnTo>
                      <a:pt x="570" y="315"/>
                    </a:lnTo>
                    <a:lnTo>
                      <a:pt x="576" y="309"/>
                    </a:lnTo>
                    <a:lnTo>
                      <a:pt x="584" y="296"/>
                    </a:lnTo>
                    <a:lnTo>
                      <a:pt x="592" y="282"/>
                    </a:lnTo>
                    <a:lnTo>
                      <a:pt x="602" y="262"/>
                    </a:lnTo>
                    <a:lnTo>
                      <a:pt x="610" y="240"/>
                    </a:lnTo>
                    <a:lnTo>
                      <a:pt x="614" y="216"/>
                    </a:lnTo>
                    <a:lnTo>
                      <a:pt x="616" y="190"/>
                    </a:lnTo>
                    <a:lnTo>
                      <a:pt x="611" y="163"/>
                    </a:lnTo>
                    <a:lnTo>
                      <a:pt x="602" y="134"/>
                    </a:lnTo>
                    <a:lnTo>
                      <a:pt x="602" y="134"/>
                    </a:lnTo>
                    <a:lnTo>
                      <a:pt x="594" y="120"/>
                    </a:lnTo>
                    <a:lnTo>
                      <a:pt x="584" y="106"/>
                    </a:lnTo>
                    <a:lnTo>
                      <a:pt x="571" y="91"/>
                    </a:lnTo>
                    <a:lnTo>
                      <a:pt x="555" y="78"/>
                    </a:lnTo>
                    <a:lnTo>
                      <a:pt x="536" y="67"/>
                    </a:lnTo>
                    <a:lnTo>
                      <a:pt x="515" y="56"/>
                    </a:lnTo>
                    <a:lnTo>
                      <a:pt x="491" y="46"/>
                    </a:lnTo>
                    <a:lnTo>
                      <a:pt x="464" y="40"/>
                    </a:lnTo>
                    <a:lnTo>
                      <a:pt x="432" y="34"/>
                    </a:lnTo>
                    <a:lnTo>
                      <a:pt x="398" y="29"/>
                    </a:lnTo>
                    <a:lnTo>
                      <a:pt x="398" y="29"/>
                    </a:lnTo>
                    <a:lnTo>
                      <a:pt x="386" y="29"/>
                    </a:lnTo>
                    <a:lnTo>
                      <a:pt x="362" y="26"/>
                    </a:lnTo>
                    <a:lnTo>
                      <a:pt x="326" y="22"/>
                    </a:lnTo>
                    <a:lnTo>
                      <a:pt x="285" y="19"/>
                    </a:lnTo>
                    <a:lnTo>
                      <a:pt x="240" y="14"/>
                    </a:lnTo>
                    <a:lnTo>
                      <a:pt x="197" y="10"/>
                    </a:lnTo>
                    <a:lnTo>
                      <a:pt x="157" y="6"/>
                    </a:lnTo>
                    <a:lnTo>
                      <a:pt x="125" y="3"/>
                    </a:lnTo>
                    <a:lnTo>
                      <a:pt x="102" y="0"/>
                    </a:lnTo>
                    <a:lnTo>
                      <a:pt x="94" y="0"/>
                    </a:lnTo>
                    <a:lnTo>
                      <a:pt x="0" y="50"/>
                    </a:lnTo>
                    <a:lnTo>
                      <a:pt x="0" y="5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659" name="Line 227"/>
              <p:cNvSpPr>
                <a:spLocks noChangeShapeType="1"/>
              </p:cNvSpPr>
              <p:nvPr/>
            </p:nvSpPr>
            <p:spPr bwMode="auto">
              <a:xfrm>
                <a:off x="4129" y="2684"/>
                <a:ext cx="105" cy="15"/>
              </a:xfrm>
              <a:prstGeom prst="line">
                <a:avLst/>
              </a:prstGeom>
              <a:noFill/>
              <a:ln w="7938">
                <a:solidFill>
                  <a:srgbClr val="FFFFFF"/>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660" name="Freeform 228"/>
              <p:cNvSpPr>
                <a:spLocks/>
              </p:cNvSpPr>
              <p:nvPr/>
            </p:nvSpPr>
            <p:spPr bwMode="auto">
              <a:xfrm>
                <a:off x="4268" y="2705"/>
                <a:ext cx="88" cy="126"/>
              </a:xfrm>
              <a:custGeom>
                <a:avLst/>
                <a:gdLst>
                  <a:gd name="T0" fmla="*/ 0 w 176"/>
                  <a:gd name="T1" fmla="*/ 0 h 252"/>
                  <a:gd name="T2" fmla="*/ 1 w 176"/>
                  <a:gd name="T3" fmla="*/ 0 h 252"/>
                  <a:gd name="T4" fmla="*/ 9 w 176"/>
                  <a:gd name="T5" fmla="*/ 0 h 252"/>
                  <a:gd name="T6" fmla="*/ 21 w 176"/>
                  <a:gd name="T7" fmla="*/ 0 h 252"/>
                  <a:gd name="T8" fmla="*/ 37 w 176"/>
                  <a:gd name="T9" fmla="*/ 1 h 252"/>
                  <a:gd name="T10" fmla="*/ 54 w 176"/>
                  <a:gd name="T11" fmla="*/ 6 h 252"/>
                  <a:gd name="T12" fmla="*/ 73 w 176"/>
                  <a:gd name="T13" fmla="*/ 12 h 252"/>
                  <a:gd name="T14" fmla="*/ 93 w 176"/>
                  <a:gd name="T15" fmla="*/ 20 h 252"/>
                  <a:gd name="T16" fmla="*/ 113 w 176"/>
                  <a:gd name="T17" fmla="*/ 35 h 252"/>
                  <a:gd name="T18" fmla="*/ 133 w 176"/>
                  <a:gd name="T19" fmla="*/ 51 h 252"/>
                  <a:gd name="T20" fmla="*/ 150 w 176"/>
                  <a:gd name="T21" fmla="*/ 73 h 252"/>
                  <a:gd name="T22" fmla="*/ 150 w 176"/>
                  <a:gd name="T23" fmla="*/ 73 h 252"/>
                  <a:gd name="T24" fmla="*/ 165 w 176"/>
                  <a:gd name="T25" fmla="*/ 100 h 252"/>
                  <a:gd name="T26" fmla="*/ 173 w 176"/>
                  <a:gd name="T27" fmla="*/ 128 h 252"/>
                  <a:gd name="T28" fmla="*/ 176 w 176"/>
                  <a:gd name="T29" fmla="*/ 152 h 252"/>
                  <a:gd name="T30" fmla="*/ 174 w 176"/>
                  <a:gd name="T31" fmla="*/ 176 h 252"/>
                  <a:gd name="T32" fmla="*/ 171 w 176"/>
                  <a:gd name="T33" fmla="*/ 196 h 252"/>
                  <a:gd name="T34" fmla="*/ 165 w 176"/>
                  <a:gd name="T35" fmla="*/ 216 h 252"/>
                  <a:gd name="T36" fmla="*/ 158 w 176"/>
                  <a:gd name="T37" fmla="*/ 230 h 252"/>
                  <a:gd name="T38" fmla="*/ 153 w 176"/>
                  <a:gd name="T39" fmla="*/ 243 h 252"/>
                  <a:gd name="T40" fmla="*/ 149 w 176"/>
                  <a:gd name="T41" fmla="*/ 249 h 252"/>
                  <a:gd name="T42" fmla="*/ 147 w 176"/>
                  <a:gd name="T43" fmla="*/ 25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6" h="252">
                    <a:moveTo>
                      <a:pt x="0" y="0"/>
                    </a:moveTo>
                    <a:lnTo>
                      <a:pt x="1" y="0"/>
                    </a:lnTo>
                    <a:lnTo>
                      <a:pt x="9" y="0"/>
                    </a:lnTo>
                    <a:lnTo>
                      <a:pt x="21" y="0"/>
                    </a:lnTo>
                    <a:lnTo>
                      <a:pt x="37" y="1"/>
                    </a:lnTo>
                    <a:lnTo>
                      <a:pt x="54" y="6"/>
                    </a:lnTo>
                    <a:lnTo>
                      <a:pt x="73" y="12"/>
                    </a:lnTo>
                    <a:lnTo>
                      <a:pt x="93" y="20"/>
                    </a:lnTo>
                    <a:lnTo>
                      <a:pt x="113" y="35"/>
                    </a:lnTo>
                    <a:lnTo>
                      <a:pt x="133" y="51"/>
                    </a:lnTo>
                    <a:lnTo>
                      <a:pt x="150" y="73"/>
                    </a:lnTo>
                    <a:lnTo>
                      <a:pt x="150" y="73"/>
                    </a:lnTo>
                    <a:lnTo>
                      <a:pt x="165" y="100"/>
                    </a:lnTo>
                    <a:lnTo>
                      <a:pt x="173" y="128"/>
                    </a:lnTo>
                    <a:lnTo>
                      <a:pt x="176" y="152"/>
                    </a:lnTo>
                    <a:lnTo>
                      <a:pt x="174" y="176"/>
                    </a:lnTo>
                    <a:lnTo>
                      <a:pt x="171" y="196"/>
                    </a:lnTo>
                    <a:lnTo>
                      <a:pt x="165" y="216"/>
                    </a:lnTo>
                    <a:lnTo>
                      <a:pt x="158" y="230"/>
                    </a:lnTo>
                    <a:lnTo>
                      <a:pt x="153" y="243"/>
                    </a:lnTo>
                    <a:lnTo>
                      <a:pt x="149" y="249"/>
                    </a:lnTo>
                    <a:lnTo>
                      <a:pt x="147" y="252"/>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661" name="Freeform 229"/>
              <p:cNvSpPr>
                <a:spLocks/>
              </p:cNvSpPr>
              <p:nvPr/>
            </p:nvSpPr>
            <p:spPr bwMode="auto">
              <a:xfrm>
                <a:off x="4229" y="2733"/>
                <a:ext cx="98" cy="109"/>
              </a:xfrm>
              <a:custGeom>
                <a:avLst/>
                <a:gdLst>
                  <a:gd name="T0" fmla="*/ 100 w 197"/>
                  <a:gd name="T1" fmla="*/ 219 h 219"/>
                  <a:gd name="T2" fmla="*/ 116 w 197"/>
                  <a:gd name="T3" fmla="*/ 217 h 219"/>
                  <a:gd name="T4" fmla="*/ 130 w 197"/>
                  <a:gd name="T5" fmla="*/ 212 h 219"/>
                  <a:gd name="T6" fmla="*/ 144 w 197"/>
                  <a:gd name="T7" fmla="*/ 206 h 219"/>
                  <a:gd name="T8" fmla="*/ 157 w 197"/>
                  <a:gd name="T9" fmla="*/ 198 h 219"/>
                  <a:gd name="T10" fmla="*/ 168 w 197"/>
                  <a:gd name="T11" fmla="*/ 187 h 219"/>
                  <a:gd name="T12" fmla="*/ 178 w 197"/>
                  <a:gd name="T13" fmla="*/ 174 h 219"/>
                  <a:gd name="T14" fmla="*/ 186 w 197"/>
                  <a:gd name="T15" fmla="*/ 160 h 219"/>
                  <a:gd name="T16" fmla="*/ 192 w 197"/>
                  <a:gd name="T17" fmla="*/ 144 h 219"/>
                  <a:gd name="T18" fmla="*/ 196 w 197"/>
                  <a:gd name="T19" fmla="*/ 128 h 219"/>
                  <a:gd name="T20" fmla="*/ 197 w 197"/>
                  <a:gd name="T21" fmla="*/ 108 h 219"/>
                  <a:gd name="T22" fmla="*/ 197 w 197"/>
                  <a:gd name="T23" fmla="*/ 108 h 219"/>
                  <a:gd name="T24" fmla="*/ 196 w 197"/>
                  <a:gd name="T25" fmla="*/ 91 h 219"/>
                  <a:gd name="T26" fmla="*/ 192 w 197"/>
                  <a:gd name="T27" fmla="*/ 75 h 219"/>
                  <a:gd name="T28" fmla="*/ 186 w 197"/>
                  <a:gd name="T29" fmla="*/ 59 h 219"/>
                  <a:gd name="T30" fmla="*/ 178 w 197"/>
                  <a:gd name="T31" fmla="*/ 44 h 219"/>
                  <a:gd name="T32" fmla="*/ 168 w 197"/>
                  <a:gd name="T33" fmla="*/ 32 h 219"/>
                  <a:gd name="T34" fmla="*/ 157 w 197"/>
                  <a:gd name="T35" fmla="*/ 20 h 219"/>
                  <a:gd name="T36" fmla="*/ 144 w 197"/>
                  <a:gd name="T37" fmla="*/ 12 h 219"/>
                  <a:gd name="T38" fmla="*/ 130 w 197"/>
                  <a:gd name="T39" fmla="*/ 6 h 219"/>
                  <a:gd name="T40" fmla="*/ 116 w 197"/>
                  <a:gd name="T41" fmla="*/ 1 h 219"/>
                  <a:gd name="T42" fmla="*/ 100 w 197"/>
                  <a:gd name="T43" fmla="*/ 0 h 219"/>
                  <a:gd name="T44" fmla="*/ 100 w 197"/>
                  <a:gd name="T45" fmla="*/ 0 h 219"/>
                  <a:gd name="T46" fmla="*/ 84 w 197"/>
                  <a:gd name="T47" fmla="*/ 1 h 219"/>
                  <a:gd name="T48" fmla="*/ 68 w 197"/>
                  <a:gd name="T49" fmla="*/ 6 h 219"/>
                  <a:gd name="T50" fmla="*/ 53 w 197"/>
                  <a:gd name="T51" fmla="*/ 12 h 219"/>
                  <a:gd name="T52" fmla="*/ 40 w 197"/>
                  <a:gd name="T53" fmla="*/ 20 h 219"/>
                  <a:gd name="T54" fmla="*/ 29 w 197"/>
                  <a:gd name="T55" fmla="*/ 32 h 219"/>
                  <a:gd name="T56" fmla="*/ 19 w 197"/>
                  <a:gd name="T57" fmla="*/ 44 h 219"/>
                  <a:gd name="T58" fmla="*/ 11 w 197"/>
                  <a:gd name="T59" fmla="*/ 59 h 219"/>
                  <a:gd name="T60" fmla="*/ 5 w 197"/>
                  <a:gd name="T61" fmla="*/ 75 h 219"/>
                  <a:gd name="T62" fmla="*/ 2 w 197"/>
                  <a:gd name="T63" fmla="*/ 91 h 219"/>
                  <a:gd name="T64" fmla="*/ 0 w 197"/>
                  <a:gd name="T65" fmla="*/ 108 h 219"/>
                  <a:gd name="T66" fmla="*/ 0 w 197"/>
                  <a:gd name="T67" fmla="*/ 108 h 219"/>
                  <a:gd name="T68" fmla="*/ 2 w 197"/>
                  <a:gd name="T69" fmla="*/ 128 h 219"/>
                  <a:gd name="T70" fmla="*/ 5 w 197"/>
                  <a:gd name="T71" fmla="*/ 144 h 219"/>
                  <a:gd name="T72" fmla="*/ 11 w 197"/>
                  <a:gd name="T73" fmla="*/ 160 h 219"/>
                  <a:gd name="T74" fmla="*/ 19 w 197"/>
                  <a:gd name="T75" fmla="*/ 174 h 219"/>
                  <a:gd name="T76" fmla="*/ 29 w 197"/>
                  <a:gd name="T77" fmla="*/ 187 h 219"/>
                  <a:gd name="T78" fmla="*/ 40 w 197"/>
                  <a:gd name="T79" fmla="*/ 198 h 219"/>
                  <a:gd name="T80" fmla="*/ 53 w 197"/>
                  <a:gd name="T81" fmla="*/ 206 h 219"/>
                  <a:gd name="T82" fmla="*/ 68 w 197"/>
                  <a:gd name="T83" fmla="*/ 212 h 219"/>
                  <a:gd name="T84" fmla="*/ 84 w 197"/>
                  <a:gd name="T85" fmla="*/ 217 h 219"/>
                  <a:gd name="T86" fmla="*/ 100 w 197"/>
                  <a:gd name="T87" fmla="*/ 219 h 219"/>
                  <a:gd name="T88" fmla="*/ 100 w 197"/>
                  <a:gd name="T89"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7" h="219">
                    <a:moveTo>
                      <a:pt x="100" y="219"/>
                    </a:moveTo>
                    <a:lnTo>
                      <a:pt x="116" y="217"/>
                    </a:lnTo>
                    <a:lnTo>
                      <a:pt x="130" y="212"/>
                    </a:lnTo>
                    <a:lnTo>
                      <a:pt x="144" y="206"/>
                    </a:lnTo>
                    <a:lnTo>
                      <a:pt x="157" y="198"/>
                    </a:lnTo>
                    <a:lnTo>
                      <a:pt x="168" y="187"/>
                    </a:lnTo>
                    <a:lnTo>
                      <a:pt x="178" y="174"/>
                    </a:lnTo>
                    <a:lnTo>
                      <a:pt x="186" y="160"/>
                    </a:lnTo>
                    <a:lnTo>
                      <a:pt x="192" y="144"/>
                    </a:lnTo>
                    <a:lnTo>
                      <a:pt x="196" y="128"/>
                    </a:lnTo>
                    <a:lnTo>
                      <a:pt x="197" y="108"/>
                    </a:lnTo>
                    <a:lnTo>
                      <a:pt x="197" y="108"/>
                    </a:lnTo>
                    <a:lnTo>
                      <a:pt x="196" y="91"/>
                    </a:lnTo>
                    <a:lnTo>
                      <a:pt x="192" y="75"/>
                    </a:lnTo>
                    <a:lnTo>
                      <a:pt x="186" y="59"/>
                    </a:lnTo>
                    <a:lnTo>
                      <a:pt x="178" y="44"/>
                    </a:lnTo>
                    <a:lnTo>
                      <a:pt x="168" y="32"/>
                    </a:lnTo>
                    <a:lnTo>
                      <a:pt x="157" y="20"/>
                    </a:lnTo>
                    <a:lnTo>
                      <a:pt x="144" y="12"/>
                    </a:lnTo>
                    <a:lnTo>
                      <a:pt x="130" y="6"/>
                    </a:lnTo>
                    <a:lnTo>
                      <a:pt x="116" y="1"/>
                    </a:lnTo>
                    <a:lnTo>
                      <a:pt x="100" y="0"/>
                    </a:lnTo>
                    <a:lnTo>
                      <a:pt x="100" y="0"/>
                    </a:lnTo>
                    <a:lnTo>
                      <a:pt x="84" y="1"/>
                    </a:lnTo>
                    <a:lnTo>
                      <a:pt x="68" y="6"/>
                    </a:lnTo>
                    <a:lnTo>
                      <a:pt x="53" y="12"/>
                    </a:lnTo>
                    <a:lnTo>
                      <a:pt x="40" y="20"/>
                    </a:lnTo>
                    <a:lnTo>
                      <a:pt x="29" y="32"/>
                    </a:lnTo>
                    <a:lnTo>
                      <a:pt x="19" y="44"/>
                    </a:lnTo>
                    <a:lnTo>
                      <a:pt x="11" y="59"/>
                    </a:lnTo>
                    <a:lnTo>
                      <a:pt x="5" y="75"/>
                    </a:lnTo>
                    <a:lnTo>
                      <a:pt x="2" y="91"/>
                    </a:lnTo>
                    <a:lnTo>
                      <a:pt x="0" y="108"/>
                    </a:lnTo>
                    <a:lnTo>
                      <a:pt x="0" y="108"/>
                    </a:lnTo>
                    <a:lnTo>
                      <a:pt x="2" y="128"/>
                    </a:lnTo>
                    <a:lnTo>
                      <a:pt x="5" y="144"/>
                    </a:lnTo>
                    <a:lnTo>
                      <a:pt x="11" y="160"/>
                    </a:lnTo>
                    <a:lnTo>
                      <a:pt x="19" y="174"/>
                    </a:lnTo>
                    <a:lnTo>
                      <a:pt x="29" y="187"/>
                    </a:lnTo>
                    <a:lnTo>
                      <a:pt x="40" y="198"/>
                    </a:lnTo>
                    <a:lnTo>
                      <a:pt x="53" y="206"/>
                    </a:lnTo>
                    <a:lnTo>
                      <a:pt x="68" y="212"/>
                    </a:lnTo>
                    <a:lnTo>
                      <a:pt x="84" y="217"/>
                    </a:lnTo>
                    <a:lnTo>
                      <a:pt x="100" y="219"/>
                    </a:lnTo>
                    <a:lnTo>
                      <a:pt x="100" y="219"/>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662" name="Freeform 230"/>
              <p:cNvSpPr>
                <a:spLocks/>
              </p:cNvSpPr>
              <p:nvPr/>
            </p:nvSpPr>
            <p:spPr bwMode="auto">
              <a:xfrm>
                <a:off x="4229" y="2733"/>
                <a:ext cx="98" cy="109"/>
              </a:xfrm>
              <a:custGeom>
                <a:avLst/>
                <a:gdLst>
                  <a:gd name="T0" fmla="*/ 100 w 197"/>
                  <a:gd name="T1" fmla="*/ 219 h 219"/>
                  <a:gd name="T2" fmla="*/ 116 w 197"/>
                  <a:gd name="T3" fmla="*/ 217 h 219"/>
                  <a:gd name="T4" fmla="*/ 130 w 197"/>
                  <a:gd name="T5" fmla="*/ 212 h 219"/>
                  <a:gd name="T6" fmla="*/ 144 w 197"/>
                  <a:gd name="T7" fmla="*/ 206 h 219"/>
                  <a:gd name="T8" fmla="*/ 157 w 197"/>
                  <a:gd name="T9" fmla="*/ 198 h 219"/>
                  <a:gd name="T10" fmla="*/ 168 w 197"/>
                  <a:gd name="T11" fmla="*/ 187 h 219"/>
                  <a:gd name="T12" fmla="*/ 178 w 197"/>
                  <a:gd name="T13" fmla="*/ 174 h 219"/>
                  <a:gd name="T14" fmla="*/ 186 w 197"/>
                  <a:gd name="T15" fmla="*/ 160 h 219"/>
                  <a:gd name="T16" fmla="*/ 192 w 197"/>
                  <a:gd name="T17" fmla="*/ 144 h 219"/>
                  <a:gd name="T18" fmla="*/ 196 w 197"/>
                  <a:gd name="T19" fmla="*/ 128 h 219"/>
                  <a:gd name="T20" fmla="*/ 197 w 197"/>
                  <a:gd name="T21" fmla="*/ 108 h 219"/>
                  <a:gd name="T22" fmla="*/ 197 w 197"/>
                  <a:gd name="T23" fmla="*/ 108 h 219"/>
                  <a:gd name="T24" fmla="*/ 196 w 197"/>
                  <a:gd name="T25" fmla="*/ 91 h 219"/>
                  <a:gd name="T26" fmla="*/ 192 w 197"/>
                  <a:gd name="T27" fmla="*/ 75 h 219"/>
                  <a:gd name="T28" fmla="*/ 186 w 197"/>
                  <a:gd name="T29" fmla="*/ 59 h 219"/>
                  <a:gd name="T30" fmla="*/ 178 w 197"/>
                  <a:gd name="T31" fmla="*/ 44 h 219"/>
                  <a:gd name="T32" fmla="*/ 168 w 197"/>
                  <a:gd name="T33" fmla="*/ 32 h 219"/>
                  <a:gd name="T34" fmla="*/ 157 w 197"/>
                  <a:gd name="T35" fmla="*/ 20 h 219"/>
                  <a:gd name="T36" fmla="*/ 144 w 197"/>
                  <a:gd name="T37" fmla="*/ 12 h 219"/>
                  <a:gd name="T38" fmla="*/ 130 w 197"/>
                  <a:gd name="T39" fmla="*/ 6 h 219"/>
                  <a:gd name="T40" fmla="*/ 116 w 197"/>
                  <a:gd name="T41" fmla="*/ 1 h 219"/>
                  <a:gd name="T42" fmla="*/ 100 w 197"/>
                  <a:gd name="T43" fmla="*/ 0 h 219"/>
                  <a:gd name="T44" fmla="*/ 100 w 197"/>
                  <a:gd name="T45" fmla="*/ 0 h 219"/>
                  <a:gd name="T46" fmla="*/ 84 w 197"/>
                  <a:gd name="T47" fmla="*/ 1 h 219"/>
                  <a:gd name="T48" fmla="*/ 68 w 197"/>
                  <a:gd name="T49" fmla="*/ 6 h 219"/>
                  <a:gd name="T50" fmla="*/ 53 w 197"/>
                  <a:gd name="T51" fmla="*/ 12 h 219"/>
                  <a:gd name="T52" fmla="*/ 40 w 197"/>
                  <a:gd name="T53" fmla="*/ 20 h 219"/>
                  <a:gd name="T54" fmla="*/ 29 w 197"/>
                  <a:gd name="T55" fmla="*/ 32 h 219"/>
                  <a:gd name="T56" fmla="*/ 19 w 197"/>
                  <a:gd name="T57" fmla="*/ 44 h 219"/>
                  <a:gd name="T58" fmla="*/ 11 w 197"/>
                  <a:gd name="T59" fmla="*/ 59 h 219"/>
                  <a:gd name="T60" fmla="*/ 5 w 197"/>
                  <a:gd name="T61" fmla="*/ 75 h 219"/>
                  <a:gd name="T62" fmla="*/ 2 w 197"/>
                  <a:gd name="T63" fmla="*/ 91 h 219"/>
                  <a:gd name="T64" fmla="*/ 0 w 197"/>
                  <a:gd name="T65" fmla="*/ 108 h 219"/>
                  <a:gd name="T66" fmla="*/ 0 w 197"/>
                  <a:gd name="T67" fmla="*/ 108 h 219"/>
                  <a:gd name="T68" fmla="*/ 2 w 197"/>
                  <a:gd name="T69" fmla="*/ 128 h 219"/>
                  <a:gd name="T70" fmla="*/ 5 w 197"/>
                  <a:gd name="T71" fmla="*/ 144 h 219"/>
                  <a:gd name="T72" fmla="*/ 11 w 197"/>
                  <a:gd name="T73" fmla="*/ 160 h 219"/>
                  <a:gd name="T74" fmla="*/ 19 w 197"/>
                  <a:gd name="T75" fmla="*/ 174 h 219"/>
                  <a:gd name="T76" fmla="*/ 29 w 197"/>
                  <a:gd name="T77" fmla="*/ 187 h 219"/>
                  <a:gd name="T78" fmla="*/ 40 w 197"/>
                  <a:gd name="T79" fmla="*/ 198 h 219"/>
                  <a:gd name="T80" fmla="*/ 53 w 197"/>
                  <a:gd name="T81" fmla="*/ 206 h 219"/>
                  <a:gd name="T82" fmla="*/ 68 w 197"/>
                  <a:gd name="T83" fmla="*/ 212 h 219"/>
                  <a:gd name="T84" fmla="*/ 84 w 197"/>
                  <a:gd name="T85" fmla="*/ 217 h 219"/>
                  <a:gd name="T86" fmla="*/ 100 w 197"/>
                  <a:gd name="T87" fmla="*/ 219 h 219"/>
                  <a:gd name="T88" fmla="*/ 100 w 197"/>
                  <a:gd name="T89"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7" h="219">
                    <a:moveTo>
                      <a:pt x="100" y="219"/>
                    </a:moveTo>
                    <a:lnTo>
                      <a:pt x="116" y="217"/>
                    </a:lnTo>
                    <a:lnTo>
                      <a:pt x="130" y="212"/>
                    </a:lnTo>
                    <a:lnTo>
                      <a:pt x="144" y="206"/>
                    </a:lnTo>
                    <a:lnTo>
                      <a:pt x="157" y="198"/>
                    </a:lnTo>
                    <a:lnTo>
                      <a:pt x="168" y="187"/>
                    </a:lnTo>
                    <a:lnTo>
                      <a:pt x="178" y="174"/>
                    </a:lnTo>
                    <a:lnTo>
                      <a:pt x="186" y="160"/>
                    </a:lnTo>
                    <a:lnTo>
                      <a:pt x="192" y="144"/>
                    </a:lnTo>
                    <a:lnTo>
                      <a:pt x="196" y="128"/>
                    </a:lnTo>
                    <a:lnTo>
                      <a:pt x="197" y="108"/>
                    </a:lnTo>
                    <a:lnTo>
                      <a:pt x="197" y="108"/>
                    </a:lnTo>
                    <a:lnTo>
                      <a:pt x="196" y="91"/>
                    </a:lnTo>
                    <a:lnTo>
                      <a:pt x="192" y="75"/>
                    </a:lnTo>
                    <a:lnTo>
                      <a:pt x="186" y="59"/>
                    </a:lnTo>
                    <a:lnTo>
                      <a:pt x="178" y="44"/>
                    </a:lnTo>
                    <a:lnTo>
                      <a:pt x="168" y="32"/>
                    </a:lnTo>
                    <a:lnTo>
                      <a:pt x="157" y="20"/>
                    </a:lnTo>
                    <a:lnTo>
                      <a:pt x="144" y="12"/>
                    </a:lnTo>
                    <a:lnTo>
                      <a:pt x="130" y="6"/>
                    </a:lnTo>
                    <a:lnTo>
                      <a:pt x="116" y="1"/>
                    </a:lnTo>
                    <a:lnTo>
                      <a:pt x="100" y="0"/>
                    </a:lnTo>
                    <a:lnTo>
                      <a:pt x="100" y="0"/>
                    </a:lnTo>
                    <a:lnTo>
                      <a:pt x="84" y="1"/>
                    </a:lnTo>
                    <a:lnTo>
                      <a:pt x="68" y="6"/>
                    </a:lnTo>
                    <a:lnTo>
                      <a:pt x="53" y="12"/>
                    </a:lnTo>
                    <a:lnTo>
                      <a:pt x="40" y="20"/>
                    </a:lnTo>
                    <a:lnTo>
                      <a:pt x="29" y="32"/>
                    </a:lnTo>
                    <a:lnTo>
                      <a:pt x="19" y="44"/>
                    </a:lnTo>
                    <a:lnTo>
                      <a:pt x="11" y="59"/>
                    </a:lnTo>
                    <a:lnTo>
                      <a:pt x="5" y="75"/>
                    </a:lnTo>
                    <a:lnTo>
                      <a:pt x="2" y="91"/>
                    </a:lnTo>
                    <a:lnTo>
                      <a:pt x="0" y="108"/>
                    </a:lnTo>
                    <a:lnTo>
                      <a:pt x="0" y="108"/>
                    </a:lnTo>
                    <a:lnTo>
                      <a:pt x="2" y="128"/>
                    </a:lnTo>
                    <a:lnTo>
                      <a:pt x="5" y="144"/>
                    </a:lnTo>
                    <a:lnTo>
                      <a:pt x="11" y="160"/>
                    </a:lnTo>
                    <a:lnTo>
                      <a:pt x="19" y="174"/>
                    </a:lnTo>
                    <a:lnTo>
                      <a:pt x="29" y="187"/>
                    </a:lnTo>
                    <a:lnTo>
                      <a:pt x="40" y="198"/>
                    </a:lnTo>
                    <a:lnTo>
                      <a:pt x="53" y="206"/>
                    </a:lnTo>
                    <a:lnTo>
                      <a:pt x="68" y="212"/>
                    </a:lnTo>
                    <a:lnTo>
                      <a:pt x="84" y="217"/>
                    </a:lnTo>
                    <a:lnTo>
                      <a:pt x="100" y="219"/>
                    </a:lnTo>
                    <a:lnTo>
                      <a:pt x="100" y="219"/>
                    </a:lnTo>
                  </a:path>
                </a:pathLst>
              </a:custGeom>
              <a:noFill/>
              <a:ln w="7938">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18663" name="Freeform 231"/>
              <p:cNvSpPr>
                <a:spLocks/>
              </p:cNvSpPr>
              <p:nvPr/>
            </p:nvSpPr>
            <p:spPr bwMode="auto">
              <a:xfrm>
                <a:off x="4309" y="2570"/>
                <a:ext cx="184" cy="96"/>
              </a:xfrm>
              <a:custGeom>
                <a:avLst/>
                <a:gdLst>
                  <a:gd name="T0" fmla="*/ 0 w 368"/>
                  <a:gd name="T1" fmla="*/ 183 h 192"/>
                  <a:gd name="T2" fmla="*/ 58 w 368"/>
                  <a:gd name="T3" fmla="*/ 192 h 192"/>
                  <a:gd name="T4" fmla="*/ 368 w 368"/>
                  <a:gd name="T5" fmla="*/ 15 h 192"/>
                  <a:gd name="T6" fmla="*/ 327 w 368"/>
                  <a:gd name="T7" fmla="*/ 0 h 192"/>
                  <a:gd name="T8" fmla="*/ 0 w 368"/>
                  <a:gd name="T9" fmla="*/ 183 h 192"/>
                </a:gdLst>
                <a:ahLst/>
                <a:cxnLst>
                  <a:cxn ang="0">
                    <a:pos x="T0" y="T1"/>
                  </a:cxn>
                  <a:cxn ang="0">
                    <a:pos x="T2" y="T3"/>
                  </a:cxn>
                  <a:cxn ang="0">
                    <a:pos x="T4" y="T5"/>
                  </a:cxn>
                  <a:cxn ang="0">
                    <a:pos x="T6" y="T7"/>
                  </a:cxn>
                  <a:cxn ang="0">
                    <a:pos x="T8" y="T9"/>
                  </a:cxn>
                </a:cxnLst>
                <a:rect l="0" t="0" r="r" b="b"/>
                <a:pathLst>
                  <a:path w="368" h="192">
                    <a:moveTo>
                      <a:pt x="0" y="183"/>
                    </a:moveTo>
                    <a:lnTo>
                      <a:pt x="58" y="192"/>
                    </a:lnTo>
                    <a:lnTo>
                      <a:pt x="368" y="15"/>
                    </a:lnTo>
                    <a:lnTo>
                      <a:pt x="327" y="0"/>
                    </a:lnTo>
                    <a:lnTo>
                      <a:pt x="0" y="183"/>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grpSp>
      </p:grpSp>
    </p:spTree>
    <p:extLst>
      <p:ext uri="{BB962C8B-B14F-4D97-AF65-F5344CB8AC3E}">
        <p14:creationId xmlns:p14="http://schemas.microsoft.com/office/powerpoint/2010/main" val="4117533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18442"/>
                                        </p:tgtEl>
                                        <p:attrNameLst>
                                          <p:attrName>style.visibility</p:attrName>
                                        </p:attrNameLst>
                                      </p:cBhvr>
                                      <p:to>
                                        <p:strVal val="visible"/>
                                      </p:to>
                                    </p:set>
                                    <p:anim calcmode="lin" valueType="num">
                                      <p:cBhvr>
                                        <p:cTn id="7" dur="500" fill="hold"/>
                                        <p:tgtEl>
                                          <p:spTgt spid="18442"/>
                                        </p:tgtEl>
                                        <p:attrNameLst>
                                          <p:attrName>ppt_w</p:attrName>
                                        </p:attrNameLst>
                                      </p:cBhvr>
                                      <p:tavLst>
                                        <p:tav tm="0">
                                          <p:val>
                                            <p:fltVal val="0"/>
                                          </p:val>
                                        </p:tav>
                                        <p:tav tm="100000">
                                          <p:val>
                                            <p:strVal val="#ppt_w"/>
                                          </p:val>
                                        </p:tav>
                                      </p:tavLst>
                                    </p:anim>
                                    <p:anim calcmode="lin" valueType="num">
                                      <p:cBhvr>
                                        <p:cTn id="8" dur="500" fill="hold"/>
                                        <p:tgtEl>
                                          <p:spTgt spid="18442"/>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4" presetClass="entr" presetSubtype="16" fill="hold" nodeType="clickEffect">
                                  <p:stCondLst>
                                    <p:cond delay="0"/>
                                  </p:stCondLst>
                                  <p:childTnLst>
                                    <p:set>
                                      <p:cBhvr>
                                        <p:cTn id="12" dur="1" fill="hold">
                                          <p:stCondLst>
                                            <p:cond delay="0"/>
                                          </p:stCondLst>
                                        </p:cTn>
                                        <p:tgtEl>
                                          <p:spTgt spid="18668"/>
                                        </p:tgtEl>
                                        <p:attrNameLst>
                                          <p:attrName>style.visibility</p:attrName>
                                        </p:attrNameLst>
                                      </p:cBhvr>
                                      <p:to>
                                        <p:strVal val="visible"/>
                                      </p:to>
                                    </p:set>
                                    <p:animEffect transition="in" filter="box(in)">
                                      <p:cBhvr>
                                        <p:cTn id="13" dur="500"/>
                                        <p:tgtEl>
                                          <p:spTgt spid="18668"/>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4" presetClass="entr" presetSubtype="32" fill="hold" nodeType="clickEffect">
                                  <p:stCondLst>
                                    <p:cond delay="0"/>
                                  </p:stCondLst>
                                  <p:childTnLst>
                                    <p:set>
                                      <p:cBhvr>
                                        <p:cTn id="17" dur="1" fill="hold">
                                          <p:stCondLst>
                                            <p:cond delay="0"/>
                                          </p:stCondLst>
                                        </p:cTn>
                                        <p:tgtEl>
                                          <p:spTgt spid="18682"/>
                                        </p:tgtEl>
                                        <p:attrNameLst>
                                          <p:attrName>style.visibility</p:attrName>
                                        </p:attrNameLst>
                                      </p:cBhvr>
                                      <p:to>
                                        <p:strVal val="visible"/>
                                      </p:to>
                                    </p:set>
                                    <p:animEffect transition="in" filter="box(out)">
                                      <p:cBhvr>
                                        <p:cTn id="18" dur="500"/>
                                        <p:tgtEl>
                                          <p:spTgt spid="18682"/>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4" presetClass="entr" presetSubtype="32" fill="hold" grpId="0" nodeType="clickEffect">
                                  <p:stCondLst>
                                    <p:cond delay="0"/>
                                  </p:stCondLst>
                                  <p:childTnLst>
                                    <p:set>
                                      <p:cBhvr>
                                        <p:cTn id="22" dur="1" fill="hold">
                                          <p:stCondLst>
                                            <p:cond delay="0"/>
                                          </p:stCondLst>
                                        </p:cTn>
                                        <p:tgtEl>
                                          <p:spTgt spid="18666"/>
                                        </p:tgtEl>
                                        <p:attrNameLst>
                                          <p:attrName>style.visibility</p:attrName>
                                        </p:attrNameLst>
                                      </p:cBhvr>
                                      <p:to>
                                        <p:strVal val="visible"/>
                                      </p:to>
                                    </p:set>
                                    <p:animEffect transition="in" filter="box(out)">
                                      <p:cBhvr>
                                        <p:cTn id="23" dur="500"/>
                                        <p:tgtEl>
                                          <p:spTgt spid="18666"/>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16" presetClass="entr" presetSubtype="42" fill="hold" nodeType="clickEffect">
                                  <p:stCondLst>
                                    <p:cond delay="0"/>
                                  </p:stCondLst>
                                  <p:childTnLst>
                                    <p:set>
                                      <p:cBhvr>
                                        <p:cTn id="27" dur="1" fill="hold">
                                          <p:stCondLst>
                                            <p:cond delay="0"/>
                                          </p:stCondLst>
                                        </p:cTn>
                                        <p:tgtEl>
                                          <p:spTgt spid="18669"/>
                                        </p:tgtEl>
                                        <p:attrNameLst>
                                          <p:attrName>style.visibility</p:attrName>
                                        </p:attrNameLst>
                                      </p:cBhvr>
                                      <p:to>
                                        <p:strVal val="visible"/>
                                      </p:to>
                                    </p:set>
                                    <p:animEffect transition="in" filter="barn(outHorizontal)">
                                      <p:cBhvr>
                                        <p:cTn id="28" dur="500"/>
                                        <p:tgtEl>
                                          <p:spTgt spid="186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66" grpId="0" animBg="1" autoUpdateAnimBg="0"/>
      <p:bldP spid="18442" grpId="0" animBg="1" autoUpdateAnimBg="0"/>
    </p:bldLst>
  </p:timing>
</p:sld>
</file>

<file path=ppt/slides/slide6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9458" name="Rectangle 2"/>
          <p:cNvSpPr>
            <a:spLocks noGrp="1" noChangeArrowheads="1"/>
          </p:cNvSpPr>
          <p:nvPr>
            <p:ph type="title"/>
          </p:nvPr>
        </p:nvSpPr>
        <p:spPr/>
        <p:txBody>
          <a:bodyPr>
            <a:normAutofit fontScale="90000"/>
          </a:bodyPr>
          <a:lstStyle/>
          <a:p>
            <a:r>
              <a:rPr lang="en-US" altLang="el-GR"/>
              <a:t>Τι μπορώ να κάνω θεραπευτικά;</a:t>
            </a:r>
          </a:p>
        </p:txBody>
      </p:sp>
      <p:sp>
        <p:nvSpPr>
          <p:cNvPr id="19459" name="Rectangle 3"/>
          <p:cNvSpPr>
            <a:spLocks noGrp="1" noChangeArrowheads="1"/>
          </p:cNvSpPr>
          <p:nvPr>
            <p:ph idx="1"/>
          </p:nvPr>
        </p:nvSpPr>
        <p:spPr>
          <a:xfrm>
            <a:off x="715963" y="2151063"/>
            <a:ext cx="7772400" cy="573087"/>
          </a:xfrm>
        </p:spPr>
        <p:txBody>
          <a:bodyPr/>
          <a:lstStyle/>
          <a:p>
            <a:pPr>
              <a:lnSpc>
                <a:spcPct val="90000"/>
              </a:lnSpc>
            </a:pPr>
            <a:r>
              <a:rPr lang="en-US" altLang="el-GR"/>
              <a:t>Αποκατάσταση κυκλοφορούντος όγκου</a:t>
            </a:r>
          </a:p>
        </p:txBody>
      </p:sp>
      <p:sp>
        <p:nvSpPr>
          <p:cNvPr id="19460" name="Text Box 4"/>
          <p:cNvSpPr txBox="1">
            <a:spLocks noChangeArrowheads="1"/>
          </p:cNvSpPr>
          <p:nvPr/>
        </p:nvSpPr>
        <p:spPr bwMode="auto">
          <a:xfrm>
            <a:off x="1127125" y="2762250"/>
            <a:ext cx="7770813" cy="1212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fontAlgn="base" hangingPunct="0">
              <a:spcBef>
                <a:spcPct val="15000"/>
              </a:spcBef>
              <a:spcAft>
                <a:spcPct val="15000"/>
              </a:spcAft>
              <a:buClr>
                <a:srgbClr val="FFCC99"/>
              </a:buClr>
              <a:buSzPct val="65000"/>
              <a:buFont typeface="Symbol" pitchFamily="18" charset="2"/>
              <a:buChar char="·"/>
            </a:pPr>
            <a:r>
              <a:rPr lang="en-US" altLang="el-GR" sz="3200" b="1" smtClean="0">
                <a:solidFill>
                  <a:srgbClr val="FFFFFF"/>
                </a:solidFill>
              </a:rPr>
              <a:t> Αγγειακή προσπέλαση (καθετήρες, θέσεις)</a:t>
            </a:r>
          </a:p>
          <a:p>
            <a:pPr eaLnBrk="0" fontAlgn="base" hangingPunct="0">
              <a:spcBef>
                <a:spcPct val="15000"/>
              </a:spcBef>
              <a:spcAft>
                <a:spcPct val="15000"/>
              </a:spcAft>
              <a:buClr>
                <a:srgbClr val="FFCC99"/>
              </a:buClr>
              <a:buSzPct val="65000"/>
              <a:buFont typeface="Symbol" pitchFamily="18" charset="2"/>
              <a:buChar char="·"/>
            </a:pPr>
            <a:r>
              <a:rPr lang="en-US" altLang="el-GR" sz="3200" b="1" smtClean="0">
                <a:solidFill>
                  <a:srgbClr val="FFFFFF"/>
                </a:solidFill>
              </a:rPr>
              <a:t> Θερμά υγρά (είδος)</a:t>
            </a:r>
          </a:p>
        </p:txBody>
      </p:sp>
      <p:sp>
        <p:nvSpPr>
          <p:cNvPr id="19461" name="Rectangle 5"/>
          <p:cNvSpPr>
            <a:spLocks noChangeArrowheads="1"/>
          </p:cNvSpPr>
          <p:nvPr/>
        </p:nvSpPr>
        <p:spPr bwMode="auto">
          <a:xfrm>
            <a:off x="757238" y="4192588"/>
            <a:ext cx="7772400" cy="5730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spcAft>
                <a:spcPct val="0"/>
              </a:spcAft>
              <a:defRPr sz="3400" b="1">
                <a:solidFill>
                  <a:schemeClr val="tx1"/>
                </a:solidFill>
                <a:latin typeface="Times New Roman" pitchFamily="18" charset="0"/>
              </a:defRPr>
            </a:lvl1pPr>
            <a:lvl2pPr marL="742950" indent="-285750">
              <a:spcBef>
                <a:spcPct val="20000"/>
              </a:spcBef>
              <a:spcAft>
                <a:spcPct val="0"/>
              </a:spcAft>
              <a:buSzPct val="75000"/>
              <a:buFont typeface="Symbol" pitchFamily="18" charset="2"/>
              <a:buChar char="·"/>
              <a:defRPr sz="2800">
                <a:solidFill>
                  <a:schemeClr val="tx1"/>
                </a:solidFill>
                <a:latin typeface="Times New Roman" pitchFamily="18" charset="0"/>
              </a:defRPr>
            </a:lvl2pPr>
            <a:lvl3pPr marL="1143000" indent="-228600">
              <a:spcBef>
                <a:spcPct val="20000"/>
              </a:spcBef>
              <a:spcAft>
                <a:spcPct val="0"/>
              </a:spcAft>
              <a:defRPr sz="2400">
                <a:solidFill>
                  <a:schemeClr val="tx1"/>
                </a:solidFill>
                <a:latin typeface="Times New Roman" pitchFamily="18" charset="0"/>
              </a:defRPr>
            </a:lvl3pPr>
            <a:lvl4pPr marL="1600200" indent="-228600">
              <a:spcBef>
                <a:spcPct val="20000"/>
              </a:spcBef>
              <a:spcAft>
                <a:spcPct val="0"/>
              </a:spcAft>
              <a:defRPr sz="2000">
                <a:solidFill>
                  <a:schemeClr val="tx1"/>
                </a:solidFill>
                <a:latin typeface="Times New Roman" pitchFamily="18" charset="0"/>
              </a:defRPr>
            </a:lvl4pPr>
            <a:lvl5pPr marL="2057400" indent="-228600">
              <a:spcBef>
                <a:spcPct val="20000"/>
              </a:spcBef>
              <a:spcAft>
                <a:spcPct val="0"/>
              </a:spcAft>
              <a:defRPr sz="2000">
                <a:solidFill>
                  <a:schemeClr val="tx1"/>
                </a:solidFill>
                <a:latin typeface="Times New Roman" pitchFamily="18" charset="0"/>
              </a:defRPr>
            </a:lvl5pPr>
            <a:lvl6pPr marL="2514600" indent="-228600" fontAlgn="base">
              <a:spcBef>
                <a:spcPct val="20000"/>
              </a:spcBef>
              <a:spcAft>
                <a:spcPct val="0"/>
              </a:spcAft>
              <a:buClr>
                <a:srgbClr val="FFCC99"/>
              </a:buClr>
              <a:buSzPct val="60000"/>
              <a:buFont typeface="Wingdings" pitchFamily="2" charset="2"/>
              <a:buChar char="Ø"/>
              <a:defRPr sz="2000">
                <a:solidFill>
                  <a:schemeClr val="tx1"/>
                </a:solidFill>
                <a:latin typeface="Times New Roman" pitchFamily="18" charset="0"/>
              </a:defRPr>
            </a:lvl6pPr>
            <a:lvl7pPr marL="2971800" indent="-228600" fontAlgn="base">
              <a:spcBef>
                <a:spcPct val="20000"/>
              </a:spcBef>
              <a:spcAft>
                <a:spcPct val="0"/>
              </a:spcAft>
              <a:buClr>
                <a:srgbClr val="FFCC99"/>
              </a:buClr>
              <a:buSzPct val="60000"/>
              <a:buFont typeface="Wingdings" pitchFamily="2" charset="2"/>
              <a:buChar char="Ø"/>
              <a:defRPr sz="2000">
                <a:solidFill>
                  <a:schemeClr val="tx1"/>
                </a:solidFill>
                <a:latin typeface="Times New Roman" pitchFamily="18" charset="0"/>
              </a:defRPr>
            </a:lvl7pPr>
            <a:lvl8pPr marL="3429000" indent="-228600" fontAlgn="base">
              <a:spcBef>
                <a:spcPct val="20000"/>
              </a:spcBef>
              <a:spcAft>
                <a:spcPct val="0"/>
              </a:spcAft>
              <a:buClr>
                <a:srgbClr val="FFCC99"/>
              </a:buClr>
              <a:buSzPct val="60000"/>
              <a:buFont typeface="Wingdings" pitchFamily="2" charset="2"/>
              <a:buChar char="Ø"/>
              <a:defRPr sz="2000">
                <a:solidFill>
                  <a:schemeClr val="tx1"/>
                </a:solidFill>
                <a:latin typeface="Times New Roman" pitchFamily="18" charset="0"/>
              </a:defRPr>
            </a:lvl8pPr>
            <a:lvl9pPr marL="3886200" indent="-228600" fontAlgn="base">
              <a:spcBef>
                <a:spcPct val="20000"/>
              </a:spcBef>
              <a:spcAft>
                <a:spcPct val="0"/>
              </a:spcAft>
              <a:buClr>
                <a:srgbClr val="FFCC99"/>
              </a:buClr>
              <a:buSzPct val="60000"/>
              <a:buFont typeface="Wingdings" pitchFamily="2" charset="2"/>
              <a:buChar char="Ø"/>
              <a:defRPr sz="2000">
                <a:solidFill>
                  <a:schemeClr val="tx1"/>
                </a:solidFill>
                <a:latin typeface="Times New Roman" pitchFamily="18" charset="0"/>
              </a:defRPr>
            </a:lvl9pPr>
          </a:lstStyle>
          <a:p>
            <a:pPr fontAlgn="base">
              <a:buClr>
                <a:srgbClr val="FFCC99"/>
              </a:buClr>
              <a:buSzPct val="60000"/>
              <a:buFont typeface="Wingdings" pitchFamily="2" charset="2"/>
              <a:buChar char="Ø"/>
            </a:pPr>
            <a:r>
              <a:rPr lang="en-US" altLang="el-GR" smtClean="0">
                <a:solidFill>
                  <a:srgbClr val="FFFFFF"/>
                </a:solidFill>
              </a:rPr>
              <a:t>Παρακολούθηση της ανταπόκρισης</a:t>
            </a:r>
          </a:p>
        </p:txBody>
      </p:sp>
      <p:sp>
        <p:nvSpPr>
          <p:cNvPr id="19462" name="Rectangle 6"/>
          <p:cNvSpPr>
            <a:spLocks noChangeArrowheads="1"/>
          </p:cNvSpPr>
          <p:nvPr/>
        </p:nvSpPr>
        <p:spPr bwMode="auto">
          <a:xfrm>
            <a:off x="776288" y="4833938"/>
            <a:ext cx="7772400" cy="5730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spcAft>
                <a:spcPct val="0"/>
              </a:spcAft>
              <a:defRPr sz="3400" b="1">
                <a:solidFill>
                  <a:schemeClr val="tx1"/>
                </a:solidFill>
                <a:latin typeface="Times New Roman" pitchFamily="18" charset="0"/>
              </a:defRPr>
            </a:lvl1pPr>
            <a:lvl2pPr marL="742950" indent="-285750">
              <a:spcBef>
                <a:spcPct val="20000"/>
              </a:spcBef>
              <a:spcAft>
                <a:spcPct val="0"/>
              </a:spcAft>
              <a:buSzPct val="75000"/>
              <a:buFont typeface="Symbol" pitchFamily="18" charset="2"/>
              <a:buChar char="·"/>
              <a:defRPr sz="2800">
                <a:solidFill>
                  <a:schemeClr val="tx1"/>
                </a:solidFill>
                <a:latin typeface="Times New Roman" pitchFamily="18" charset="0"/>
              </a:defRPr>
            </a:lvl2pPr>
            <a:lvl3pPr marL="1143000" indent="-228600">
              <a:spcBef>
                <a:spcPct val="20000"/>
              </a:spcBef>
              <a:spcAft>
                <a:spcPct val="0"/>
              </a:spcAft>
              <a:defRPr sz="2400">
                <a:solidFill>
                  <a:schemeClr val="tx1"/>
                </a:solidFill>
                <a:latin typeface="Times New Roman" pitchFamily="18" charset="0"/>
              </a:defRPr>
            </a:lvl3pPr>
            <a:lvl4pPr marL="1600200" indent="-228600">
              <a:spcBef>
                <a:spcPct val="20000"/>
              </a:spcBef>
              <a:spcAft>
                <a:spcPct val="0"/>
              </a:spcAft>
              <a:defRPr sz="2000">
                <a:solidFill>
                  <a:schemeClr val="tx1"/>
                </a:solidFill>
                <a:latin typeface="Times New Roman" pitchFamily="18" charset="0"/>
              </a:defRPr>
            </a:lvl4pPr>
            <a:lvl5pPr marL="2057400" indent="-228600">
              <a:spcBef>
                <a:spcPct val="20000"/>
              </a:spcBef>
              <a:spcAft>
                <a:spcPct val="0"/>
              </a:spcAft>
              <a:defRPr sz="2000">
                <a:solidFill>
                  <a:schemeClr val="tx1"/>
                </a:solidFill>
                <a:latin typeface="Times New Roman" pitchFamily="18" charset="0"/>
              </a:defRPr>
            </a:lvl5pPr>
            <a:lvl6pPr marL="2514600" indent="-228600" fontAlgn="base">
              <a:spcBef>
                <a:spcPct val="20000"/>
              </a:spcBef>
              <a:spcAft>
                <a:spcPct val="0"/>
              </a:spcAft>
              <a:buClr>
                <a:srgbClr val="FFCC99"/>
              </a:buClr>
              <a:buSzPct val="60000"/>
              <a:buFont typeface="Wingdings" pitchFamily="2" charset="2"/>
              <a:buChar char="Ø"/>
              <a:defRPr sz="2000">
                <a:solidFill>
                  <a:schemeClr val="tx1"/>
                </a:solidFill>
                <a:latin typeface="Times New Roman" pitchFamily="18" charset="0"/>
              </a:defRPr>
            </a:lvl6pPr>
            <a:lvl7pPr marL="2971800" indent="-228600" fontAlgn="base">
              <a:spcBef>
                <a:spcPct val="20000"/>
              </a:spcBef>
              <a:spcAft>
                <a:spcPct val="0"/>
              </a:spcAft>
              <a:buClr>
                <a:srgbClr val="FFCC99"/>
              </a:buClr>
              <a:buSzPct val="60000"/>
              <a:buFont typeface="Wingdings" pitchFamily="2" charset="2"/>
              <a:buChar char="Ø"/>
              <a:defRPr sz="2000">
                <a:solidFill>
                  <a:schemeClr val="tx1"/>
                </a:solidFill>
                <a:latin typeface="Times New Roman" pitchFamily="18" charset="0"/>
              </a:defRPr>
            </a:lvl7pPr>
            <a:lvl8pPr marL="3429000" indent="-228600" fontAlgn="base">
              <a:spcBef>
                <a:spcPct val="20000"/>
              </a:spcBef>
              <a:spcAft>
                <a:spcPct val="0"/>
              </a:spcAft>
              <a:buClr>
                <a:srgbClr val="FFCC99"/>
              </a:buClr>
              <a:buSzPct val="60000"/>
              <a:buFont typeface="Wingdings" pitchFamily="2" charset="2"/>
              <a:buChar char="Ø"/>
              <a:defRPr sz="2000">
                <a:solidFill>
                  <a:schemeClr val="tx1"/>
                </a:solidFill>
                <a:latin typeface="Times New Roman" pitchFamily="18" charset="0"/>
              </a:defRPr>
            </a:lvl8pPr>
            <a:lvl9pPr marL="3886200" indent="-228600" fontAlgn="base">
              <a:spcBef>
                <a:spcPct val="20000"/>
              </a:spcBef>
              <a:spcAft>
                <a:spcPct val="0"/>
              </a:spcAft>
              <a:buClr>
                <a:srgbClr val="FFCC99"/>
              </a:buClr>
              <a:buSzPct val="60000"/>
              <a:buFont typeface="Wingdings" pitchFamily="2" charset="2"/>
              <a:buChar char="Ø"/>
              <a:defRPr sz="2000">
                <a:solidFill>
                  <a:schemeClr val="tx1"/>
                </a:solidFill>
                <a:latin typeface="Times New Roman" pitchFamily="18" charset="0"/>
              </a:defRPr>
            </a:lvl9pPr>
          </a:lstStyle>
          <a:p>
            <a:pPr fontAlgn="base">
              <a:buClr>
                <a:srgbClr val="FFCC99"/>
              </a:buClr>
              <a:buSzPct val="60000"/>
              <a:buFont typeface="Wingdings" pitchFamily="2" charset="2"/>
              <a:buChar char="Ø"/>
            </a:pPr>
            <a:r>
              <a:rPr lang="en-US" altLang="el-GR" smtClean="0">
                <a:solidFill>
                  <a:srgbClr val="FFFF00"/>
                </a:solidFill>
              </a:rPr>
              <a:t>Πρόληψη υποθερμίας!</a:t>
            </a:r>
            <a:endParaRPr lang="en-US" altLang="el-GR" smtClean="0">
              <a:solidFill>
                <a:srgbClr val="FFFFFF"/>
              </a:solidFill>
            </a:endParaRPr>
          </a:p>
        </p:txBody>
      </p:sp>
      <p:sp>
        <p:nvSpPr>
          <p:cNvPr id="19463" name="Rectangle 7"/>
          <p:cNvSpPr>
            <a:spLocks noChangeArrowheads="1"/>
          </p:cNvSpPr>
          <p:nvPr/>
        </p:nvSpPr>
        <p:spPr bwMode="auto">
          <a:xfrm>
            <a:off x="7391400" y="6494463"/>
            <a:ext cx="863600" cy="363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eaLnBrk="0" fontAlgn="base" hangingPunct="0">
              <a:spcBef>
                <a:spcPct val="0"/>
              </a:spcBef>
              <a:spcAft>
                <a:spcPct val="0"/>
              </a:spcAft>
            </a:pPr>
            <a:r>
              <a:rPr lang="en-US" altLang="en-US" smtClean="0">
                <a:solidFill>
                  <a:srgbClr val="3366FF"/>
                </a:solidFill>
                <a:latin typeface="Symbol" pitchFamily="18" charset="2"/>
              </a:rPr>
              <a:t></a:t>
            </a:r>
            <a:r>
              <a:rPr lang="en-US" altLang="en-US" smtClean="0">
                <a:solidFill>
                  <a:srgbClr val="3366FF"/>
                </a:solidFill>
              </a:rPr>
              <a:t>ACS</a:t>
            </a:r>
          </a:p>
        </p:txBody>
      </p:sp>
      <p:grpSp>
        <p:nvGrpSpPr>
          <p:cNvPr id="19464" name="Group 8"/>
          <p:cNvGrpSpPr>
            <a:grpSpLocks/>
          </p:cNvGrpSpPr>
          <p:nvPr/>
        </p:nvGrpSpPr>
        <p:grpSpPr bwMode="auto">
          <a:xfrm>
            <a:off x="442912" y="990600"/>
            <a:ext cx="8226425" cy="1052513"/>
            <a:chOff x="279" y="624"/>
            <a:chExt cx="5182" cy="663"/>
          </a:xfrm>
        </p:grpSpPr>
        <p:sp>
          <p:nvSpPr>
            <p:cNvPr id="19467" name="Rectangle 11"/>
            <p:cNvSpPr>
              <a:spLocks noChangeArrowheads="1"/>
            </p:cNvSpPr>
            <p:nvPr/>
          </p:nvSpPr>
          <p:spPr bwMode="ltGray">
            <a:xfrm>
              <a:off x="341" y="958"/>
              <a:ext cx="266" cy="299"/>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fontAlgn="base" hangingPunct="0">
                <a:spcBef>
                  <a:spcPct val="0"/>
                </a:spcBef>
                <a:spcAft>
                  <a:spcPct val="0"/>
                </a:spcAft>
              </a:pPr>
              <a:endParaRPr kumimoji="1" lang="el-GR" altLang="el-GR" sz="2400" smtClean="0">
                <a:solidFill>
                  <a:srgbClr val="FFFFFF"/>
                </a:solidFill>
                <a:latin typeface="Tahoma" pitchFamily="34" charset="0"/>
              </a:endParaRPr>
            </a:p>
          </p:txBody>
        </p:sp>
        <p:sp>
          <p:nvSpPr>
            <p:cNvPr id="19470" name="Rectangle 14"/>
            <p:cNvSpPr>
              <a:spLocks noChangeArrowheads="1"/>
            </p:cNvSpPr>
            <p:nvPr/>
          </p:nvSpPr>
          <p:spPr bwMode="gray">
            <a:xfrm>
              <a:off x="480" y="624"/>
              <a:ext cx="20" cy="663"/>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fontAlgn="base" hangingPunct="0">
                <a:spcBef>
                  <a:spcPct val="0"/>
                </a:spcBef>
                <a:spcAft>
                  <a:spcPct val="0"/>
                </a:spcAft>
              </a:pPr>
              <a:endParaRPr kumimoji="1" lang="el-GR" altLang="el-GR" sz="2400" smtClean="0">
                <a:solidFill>
                  <a:srgbClr val="FFFFFF"/>
                </a:solidFill>
                <a:latin typeface="Tahoma" pitchFamily="34" charset="0"/>
              </a:endParaRPr>
            </a:p>
          </p:txBody>
        </p:sp>
        <p:sp>
          <p:nvSpPr>
            <p:cNvPr id="19471" name="Rectangle 15"/>
            <p:cNvSpPr>
              <a:spLocks noChangeArrowheads="1"/>
            </p:cNvSpPr>
            <p:nvPr/>
          </p:nvSpPr>
          <p:spPr bwMode="gray">
            <a:xfrm>
              <a:off x="279" y="1122"/>
              <a:ext cx="5182" cy="20"/>
            </a:xfrm>
            <a:prstGeom prst="rect">
              <a:avLst/>
            </a:prstGeom>
            <a:gradFill rotWithShape="0">
              <a:gsLst>
                <a:gs pos="0">
                  <a:schemeClr val="bg2"/>
                </a:gs>
                <a:gs pos="100000">
                  <a:schemeClr val="bg1"/>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fontAlgn="base" hangingPunct="0">
                <a:spcBef>
                  <a:spcPct val="0"/>
                </a:spcBef>
                <a:spcAft>
                  <a:spcPct val="0"/>
                </a:spcAft>
              </a:pPr>
              <a:endParaRPr kumimoji="1" lang="el-GR" altLang="el-GR" sz="2400" smtClean="0">
                <a:solidFill>
                  <a:srgbClr val="FFFFFF"/>
                </a:solidFill>
                <a:latin typeface="Tahoma" pitchFamily="34" charset="0"/>
              </a:endParaRPr>
            </a:p>
          </p:txBody>
        </p:sp>
      </p:grpSp>
    </p:spTree>
    <p:extLst>
      <p:ext uri="{BB962C8B-B14F-4D97-AF65-F5344CB8AC3E}">
        <p14:creationId xmlns:p14="http://schemas.microsoft.com/office/powerpoint/2010/main" val="288491330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9459">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19460">
                                            <p:txEl>
                                              <p:pRg st="0" end="0"/>
                                            </p:txEl>
                                          </p:spTgt>
                                        </p:tgtEl>
                                        <p:attrNameLst>
                                          <p:attrName>style.visibility</p:attrName>
                                        </p:attrNameLst>
                                      </p:cBhvr>
                                      <p:to>
                                        <p:strVal val="visible"/>
                                      </p:to>
                                    </p:set>
                                  </p:childTnLst>
                                  <p:subTnLst>
                                    <p:animClr clrSpc="rgb" dir="cw">
                                      <p:cBhvr override="childStyle">
                                        <p:cTn dur="1" fill="hold" display="0" masterRel="nextClick" afterEffect="1"/>
                                        <p:tgtEl>
                                          <p:spTgt spid="19460">
                                            <p:txEl>
                                              <p:pRg st="0" end="0"/>
                                            </p:txEl>
                                          </p:spTgt>
                                        </p:tgtEl>
                                        <p:attrNameLst>
                                          <p:attrName>ppt_c</p:attrName>
                                        </p:attrNameLst>
                                      </p:cBhvr>
                                      <p:to>
                                        <a:srgbClr val="91BEFF"/>
                                      </p:to>
                                    </p:animClr>
                                  </p:sub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19460">
                                            <p:txEl>
                                              <p:pRg st="1" end="1"/>
                                            </p:txEl>
                                          </p:spTgt>
                                        </p:tgtEl>
                                        <p:attrNameLst>
                                          <p:attrName>style.visibility</p:attrName>
                                        </p:attrNameLst>
                                      </p:cBhvr>
                                      <p:to>
                                        <p:strVal val="visible"/>
                                      </p:to>
                                    </p:set>
                                  </p:childTnLst>
                                  <p:subTnLst>
                                    <p:animClr clrSpc="rgb" dir="cw">
                                      <p:cBhvr override="childStyle">
                                        <p:cTn dur="1" fill="hold" display="0" masterRel="nextClick" afterEffect="1"/>
                                        <p:tgtEl>
                                          <p:spTgt spid="19460">
                                            <p:txEl>
                                              <p:pRg st="1" end="1"/>
                                            </p:txEl>
                                          </p:spTgt>
                                        </p:tgtEl>
                                        <p:attrNameLst>
                                          <p:attrName>ppt_c</p:attrName>
                                        </p:attrNameLst>
                                      </p:cBhvr>
                                      <p:to>
                                        <a:srgbClr val="91BEFF"/>
                                      </p:to>
                                    </p:animClr>
                                  </p:sub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19461"/>
                                        </p:tgtEl>
                                        <p:attrNameLst>
                                          <p:attrName>style.visibility</p:attrName>
                                        </p:attrNameLst>
                                      </p:cBhvr>
                                      <p:to>
                                        <p:strVal val="visible"/>
                                      </p:to>
                                    </p:set>
                                  </p:childTnLst>
                                  <p:subTnLst>
                                    <p:animClr clrSpc="rgb" dir="cw">
                                      <p:cBhvr override="childStyle">
                                        <p:cTn dur="1" fill="hold" display="0" masterRel="nextClick" afterEffect="1"/>
                                        <p:tgtEl>
                                          <p:spTgt spid="19461"/>
                                        </p:tgtEl>
                                        <p:attrNameLst>
                                          <p:attrName>ppt_c</p:attrName>
                                        </p:attrNameLst>
                                      </p:cBhvr>
                                      <p:to>
                                        <a:srgbClr val="91BEFF"/>
                                      </p:to>
                                    </p:animClr>
                                  </p:sub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1946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9" grpId="0" build="p" autoUpdateAnimBg="0"/>
      <p:bldP spid="19460" grpId="0" build="p" autoUpdateAnimBg="0"/>
      <p:bldP spid="19461" grpId="0" autoUpdateAnimBg="0"/>
      <p:bldP spid="19462" grpId="0" autoUpdateAnimBg="0"/>
    </p:bldLst>
  </p:timing>
</p:sld>
</file>

<file path=ppt/slides/slide6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0482" name="Rectangle 2"/>
          <p:cNvSpPr>
            <a:spLocks noGrp="1" noChangeArrowheads="1"/>
          </p:cNvSpPr>
          <p:nvPr>
            <p:ph type="title"/>
          </p:nvPr>
        </p:nvSpPr>
        <p:spPr>
          <a:xfrm>
            <a:off x="1066800" y="533400"/>
            <a:ext cx="7924800" cy="1143000"/>
          </a:xfrm>
        </p:spPr>
        <p:txBody>
          <a:bodyPr>
            <a:normAutofit fontScale="90000"/>
          </a:bodyPr>
          <a:lstStyle/>
          <a:p>
            <a:r>
              <a:rPr lang="en-US" altLang="el-GR" sz="4300"/>
              <a:t>Πώς αξιολογώ την ανταπόκριση;</a:t>
            </a:r>
          </a:p>
        </p:txBody>
      </p:sp>
      <p:sp>
        <p:nvSpPr>
          <p:cNvPr id="20483" name="Rectangle 3"/>
          <p:cNvSpPr>
            <a:spLocks noGrp="1" noChangeArrowheads="1"/>
          </p:cNvSpPr>
          <p:nvPr>
            <p:ph idx="1"/>
          </p:nvPr>
        </p:nvSpPr>
        <p:spPr>
          <a:xfrm>
            <a:off x="762000" y="2057400"/>
            <a:ext cx="7772400" cy="649288"/>
          </a:xfrm>
        </p:spPr>
        <p:txBody>
          <a:bodyPr>
            <a:normAutofit fontScale="85000" lnSpcReduction="20000"/>
          </a:bodyPr>
          <a:lstStyle/>
          <a:p>
            <a:pPr>
              <a:lnSpc>
                <a:spcPct val="90000"/>
              </a:lnSpc>
              <a:buFont typeface="Wingdings" pitchFamily="2" charset="2"/>
              <a:buNone/>
            </a:pPr>
            <a:r>
              <a:rPr lang="en-US" altLang="el-GR" sz="3000">
                <a:solidFill>
                  <a:srgbClr val="FFFF00"/>
                </a:solidFill>
              </a:rPr>
              <a:t>Αναγνώρισε τη βελτιωμένη λειτουργία        των οργάνων</a:t>
            </a:r>
          </a:p>
        </p:txBody>
      </p:sp>
      <p:sp>
        <p:nvSpPr>
          <p:cNvPr id="20484" name="Text Box 4"/>
          <p:cNvSpPr txBox="1">
            <a:spLocks noChangeArrowheads="1"/>
          </p:cNvSpPr>
          <p:nvPr/>
        </p:nvSpPr>
        <p:spPr bwMode="auto">
          <a:xfrm>
            <a:off x="609600" y="2895600"/>
            <a:ext cx="8312150" cy="3506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fontAlgn="base" hangingPunct="0">
              <a:spcBef>
                <a:spcPct val="25000"/>
              </a:spcBef>
              <a:spcAft>
                <a:spcPct val="25000"/>
              </a:spcAft>
              <a:buClr>
                <a:srgbClr val="FFCC99"/>
              </a:buClr>
              <a:buSzPct val="60000"/>
              <a:buFont typeface="Wingdings" pitchFamily="2" charset="2"/>
              <a:buChar char="Ø"/>
            </a:pPr>
            <a:r>
              <a:rPr lang="en-US" altLang="el-GR" sz="3200" smtClean="0">
                <a:solidFill>
                  <a:srgbClr val="FFFFFF"/>
                </a:solidFill>
              </a:rPr>
              <a:t> </a:t>
            </a:r>
            <a:r>
              <a:rPr lang="en-US" altLang="el-GR" sz="3200" b="1" smtClean="0">
                <a:solidFill>
                  <a:srgbClr val="FFFFFF"/>
                </a:solidFill>
              </a:rPr>
              <a:t>ΚΝΣ: Βελτίωση του επιπέδου συνείδησης</a:t>
            </a:r>
          </a:p>
          <a:p>
            <a:pPr eaLnBrk="0" fontAlgn="base" hangingPunct="0">
              <a:spcBef>
                <a:spcPct val="25000"/>
              </a:spcBef>
              <a:spcAft>
                <a:spcPct val="25000"/>
              </a:spcAft>
              <a:buClr>
                <a:srgbClr val="FFCC99"/>
              </a:buClr>
              <a:buSzPct val="60000"/>
              <a:buFont typeface="Wingdings" pitchFamily="2" charset="2"/>
              <a:buChar char="Ø"/>
            </a:pPr>
            <a:r>
              <a:rPr lang="en-US" altLang="el-GR" sz="3200" b="1" smtClean="0">
                <a:solidFill>
                  <a:srgbClr val="FFFFFF"/>
                </a:solidFill>
              </a:rPr>
              <a:t> Ουροποιητικό: </a:t>
            </a:r>
            <a:r>
              <a:rPr lang="en-US" altLang="el-GR" sz="3200" b="1" smtClean="0">
                <a:solidFill>
                  <a:srgbClr val="FFFFFF"/>
                </a:solidFill>
                <a:sym typeface="Symbol" pitchFamily="18" charset="2"/>
              </a:rPr>
              <a:t> απέκκρισης ούρων</a:t>
            </a:r>
          </a:p>
          <a:p>
            <a:pPr eaLnBrk="0" fontAlgn="base" hangingPunct="0">
              <a:spcBef>
                <a:spcPct val="25000"/>
              </a:spcBef>
              <a:spcAft>
                <a:spcPct val="25000"/>
              </a:spcAft>
              <a:buClr>
                <a:srgbClr val="FFCC99"/>
              </a:buClr>
              <a:buSzPct val="60000"/>
              <a:buFont typeface="Wingdings" pitchFamily="2" charset="2"/>
              <a:buChar char="Ø"/>
            </a:pPr>
            <a:r>
              <a:rPr lang="en-US" altLang="el-GR" sz="3200" b="1" smtClean="0">
                <a:solidFill>
                  <a:srgbClr val="FFFFFF"/>
                </a:solidFill>
                <a:sym typeface="Symbol" pitchFamily="18" charset="2"/>
              </a:rPr>
              <a:t> Δέρμα: Ζεστό, τριχοειδική επαναιμάτωση</a:t>
            </a:r>
          </a:p>
          <a:p>
            <a:pPr eaLnBrk="0" fontAlgn="base" hangingPunct="0">
              <a:spcBef>
                <a:spcPct val="25000"/>
              </a:spcBef>
              <a:spcAft>
                <a:spcPct val="25000"/>
              </a:spcAft>
              <a:buClr>
                <a:srgbClr val="FFCC99"/>
              </a:buClr>
              <a:buSzPct val="60000"/>
              <a:buFont typeface="Wingdings" pitchFamily="2" charset="2"/>
              <a:buChar char="Ø"/>
            </a:pPr>
            <a:r>
              <a:rPr lang="en-US" altLang="el-GR" sz="3200" b="1" smtClean="0">
                <a:solidFill>
                  <a:srgbClr val="FFFFFF"/>
                </a:solidFill>
                <a:sym typeface="Symbol" pitchFamily="18" charset="2"/>
              </a:rPr>
              <a:t> Αναπνοή: Βελτίωση ρυθμού και βάθους</a:t>
            </a:r>
          </a:p>
          <a:p>
            <a:pPr eaLnBrk="0" fontAlgn="base" hangingPunct="0">
              <a:spcBef>
                <a:spcPct val="25000"/>
              </a:spcBef>
              <a:spcAft>
                <a:spcPct val="25000"/>
              </a:spcAft>
              <a:buClr>
                <a:srgbClr val="FFCC99"/>
              </a:buClr>
              <a:buSzPct val="60000"/>
              <a:buFont typeface="Wingdings" pitchFamily="2" charset="2"/>
              <a:buChar char="Ø"/>
            </a:pPr>
            <a:r>
              <a:rPr lang="en-US" altLang="el-GR" sz="3200" b="1" smtClean="0">
                <a:solidFill>
                  <a:srgbClr val="FFFFFF"/>
                </a:solidFill>
                <a:sym typeface="Symbol" pitchFamily="18" charset="2"/>
              </a:rPr>
              <a:t> Ζωτικά σημεία: Επιστροφή στα φυσιολογικά</a:t>
            </a:r>
            <a:endParaRPr lang="en-US" altLang="el-GR" sz="3200" smtClean="0">
              <a:solidFill>
                <a:srgbClr val="FFFFFF"/>
              </a:solidFill>
            </a:endParaRPr>
          </a:p>
        </p:txBody>
      </p:sp>
      <p:sp>
        <p:nvSpPr>
          <p:cNvPr id="20485" name="Rectangle 5"/>
          <p:cNvSpPr>
            <a:spLocks noChangeArrowheads="1"/>
          </p:cNvSpPr>
          <p:nvPr/>
        </p:nvSpPr>
        <p:spPr bwMode="auto">
          <a:xfrm>
            <a:off x="7391400" y="6494463"/>
            <a:ext cx="863600" cy="363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eaLnBrk="0" fontAlgn="base" hangingPunct="0">
              <a:spcBef>
                <a:spcPct val="0"/>
              </a:spcBef>
              <a:spcAft>
                <a:spcPct val="0"/>
              </a:spcAft>
            </a:pPr>
            <a:r>
              <a:rPr lang="en-US" altLang="en-US" smtClean="0">
                <a:solidFill>
                  <a:srgbClr val="0066FF"/>
                </a:solidFill>
                <a:latin typeface="Symbol" pitchFamily="18" charset="2"/>
              </a:rPr>
              <a:t></a:t>
            </a:r>
            <a:r>
              <a:rPr lang="en-US" altLang="en-US" smtClean="0">
                <a:solidFill>
                  <a:srgbClr val="0066FF"/>
                </a:solidFill>
              </a:rPr>
              <a:t>ACS</a:t>
            </a:r>
          </a:p>
        </p:txBody>
      </p:sp>
      <p:grpSp>
        <p:nvGrpSpPr>
          <p:cNvPr id="20486" name="Group 6"/>
          <p:cNvGrpSpPr>
            <a:grpSpLocks/>
          </p:cNvGrpSpPr>
          <p:nvPr/>
        </p:nvGrpSpPr>
        <p:grpSpPr bwMode="auto">
          <a:xfrm>
            <a:off x="442912" y="990600"/>
            <a:ext cx="8226425" cy="1052513"/>
            <a:chOff x="279" y="624"/>
            <a:chExt cx="5182" cy="663"/>
          </a:xfrm>
        </p:grpSpPr>
        <p:sp>
          <p:nvSpPr>
            <p:cNvPr id="20489" name="Rectangle 9"/>
            <p:cNvSpPr>
              <a:spLocks noChangeArrowheads="1"/>
            </p:cNvSpPr>
            <p:nvPr/>
          </p:nvSpPr>
          <p:spPr bwMode="ltGray">
            <a:xfrm>
              <a:off x="341" y="958"/>
              <a:ext cx="266" cy="299"/>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fontAlgn="base" hangingPunct="0">
                <a:spcBef>
                  <a:spcPct val="0"/>
                </a:spcBef>
                <a:spcAft>
                  <a:spcPct val="0"/>
                </a:spcAft>
              </a:pPr>
              <a:endParaRPr kumimoji="1" lang="el-GR" altLang="el-GR" sz="2400" smtClean="0">
                <a:solidFill>
                  <a:srgbClr val="FFFFFF"/>
                </a:solidFill>
                <a:latin typeface="Tahoma" pitchFamily="34" charset="0"/>
              </a:endParaRPr>
            </a:p>
          </p:txBody>
        </p:sp>
        <p:sp>
          <p:nvSpPr>
            <p:cNvPr id="20492" name="Rectangle 12"/>
            <p:cNvSpPr>
              <a:spLocks noChangeArrowheads="1"/>
            </p:cNvSpPr>
            <p:nvPr/>
          </p:nvSpPr>
          <p:spPr bwMode="gray">
            <a:xfrm>
              <a:off x="480" y="624"/>
              <a:ext cx="20" cy="663"/>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fontAlgn="base" hangingPunct="0">
                <a:spcBef>
                  <a:spcPct val="0"/>
                </a:spcBef>
                <a:spcAft>
                  <a:spcPct val="0"/>
                </a:spcAft>
              </a:pPr>
              <a:endParaRPr kumimoji="1" lang="el-GR" altLang="el-GR" sz="2400" smtClean="0">
                <a:solidFill>
                  <a:srgbClr val="FFFFFF"/>
                </a:solidFill>
                <a:latin typeface="Tahoma" pitchFamily="34" charset="0"/>
              </a:endParaRPr>
            </a:p>
          </p:txBody>
        </p:sp>
        <p:sp>
          <p:nvSpPr>
            <p:cNvPr id="20493" name="Rectangle 13"/>
            <p:cNvSpPr>
              <a:spLocks noChangeArrowheads="1"/>
            </p:cNvSpPr>
            <p:nvPr/>
          </p:nvSpPr>
          <p:spPr bwMode="gray">
            <a:xfrm>
              <a:off x="279" y="1122"/>
              <a:ext cx="5182" cy="20"/>
            </a:xfrm>
            <a:prstGeom prst="rect">
              <a:avLst/>
            </a:prstGeom>
            <a:gradFill rotWithShape="0">
              <a:gsLst>
                <a:gs pos="0">
                  <a:schemeClr val="bg2"/>
                </a:gs>
                <a:gs pos="100000">
                  <a:schemeClr val="bg1"/>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fontAlgn="base" hangingPunct="0">
                <a:spcBef>
                  <a:spcPct val="0"/>
                </a:spcBef>
                <a:spcAft>
                  <a:spcPct val="0"/>
                </a:spcAft>
              </a:pPr>
              <a:endParaRPr kumimoji="1" lang="el-GR" altLang="el-GR" sz="2400" smtClean="0">
                <a:solidFill>
                  <a:srgbClr val="FFFFFF"/>
                </a:solidFill>
                <a:latin typeface="Tahoma" pitchFamily="34" charset="0"/>
              </a:endParaRPr>
            </a:p>
          </p:txBody>
        </p:sp>
      </p:grpSp>
    </p:spTree>
    <p:extLst>
      <p:ext uri="{BB962C8B-B14F-4D97-AF65-F5344CB8AC3E}">
        <p14:creationId xmlns:p14="http://schemas.microsoft.com/office/powerpoint/2010/main" val="9201907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048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20484">
                                            <p:txEl>
                                              <p:pRg st="0" end="0"/>
                                            </p:txEl>
                                          </p:spTgt>
                                        </p:tgtEl>
                                        <p:attrNameLst>
                                          <p:attrName>style.visibility</p:attrName>
                                        </p:attrNameLst>
                                      </p:cBhvr>
                                      <p:to>
                                        <p:strVal val="visible"/>
                                      </p:to>
                                    </p:set>
                                  </p:childTnLst>
                                  <p:subTnLst>
                                    <p:animClr clrSpc="rgb" dir="cw">
                                      <p:cBhvr override="childStyle">
                                        <p:cTn dur="1" fill="hold" display="0" masterRel="nextClick" afterEffect="1"/>
                                        <p:tgtEl>
                                          <p:spTgt spid="20484">
                                            <p:txEl>
                                              <p:pRg st="0" end="0"/>
                                            </p:txEl>
                                          </p:spTgt>
                                        </p:tgtEl>
                                        <p:attrNameLst>
                                          <p:attrName>ppt_c</p:attrName>
                                        </p:attrNameLst>
                                      </p:cBhvr>
                                      <p:to>
                                        <a:srgbClr val="91BEFF"/>
                                      </p:to>
                                    </p:animClr>
                                  </p:sub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20484">
                                            <p:txEl>
                                              <p:pRg st="1" end="1"/>
                                            </p:txEl>
                                          </p:spTgt>
                                        </p:tgtEl>
                                        <p:attrNameLst>
                                          <p:attrName>style.visibility</p:attrName>
                                        </p:attrNameLst>
                                      </p:cBhvr>
                                      <p:to>
                                        <p:strVal val="visible"/>
                                      </p:to>
                                    </p:set>
                                  </p:childTnLst>
                                  <p:subTnLst>
                                    <p:animClr clrSpc="rgb" dir="cw">
                                      <p:cBhvr override="childStyle">
                                        <p:cTn dur="1" fill="hold" display="0" masterRel="nextClick" afterEffect="1"/>
                                        <p:tgtEl>
                                          <p:spTgt spid="20484">
                                            <p:txEl>
                                              <p:pRg st="1" end="1"/>
                                            </p:txEl>
                                          </p:spTgt>
                                        </p:tgtEl>
                                        <p:attrNameLst>
                                          <p:attrName>ppt_c</p:attrName>
                                        </p:attrNameLst>
                                      </p:cBhvr>
                                      <p:to>
                                        <a:srgbClr val="91BEFF"/>
                                      </p:to>
                                    </p:animClr>
                                  </p:sub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20484">
                                            <p:txEl>
                                              <p:pRg st="2" end="2"/>
                                            </p:txEl>
                                          </p:spTgt>
                                        </p:tgtEl>
                                        <p:attrNameLst>
                                          <p:attrName>style.visibility</p:attrName>
                                        </p:attrNameLst>
                                      </p:cBhvr>
                                      <p:to>
                                        <p:strVal val="visible"/>
                                      </p:to>
                                    </p:set>
                                  </p:childTnLst>
                                  <p:subTnLst>
                                    <p:animClr clrSpc="rgb" dir="cw">
                                      <p:cBhvr override="childStyle">
                                        <p:cTn dur="1" fill="hold" display="0" masterRel="nextClick" afterEffect="1"/>
                                        <p:tgtEl>
                                          <p:spTgt spid="20484">
                                            <p:txEl>
                                              <p:pRg st="2" end="2"/>
                                            </p:txEl>
                                          </p:spTgt>
                                        </p:tgtEl>
                                        <p:attrNameLst>
                                          <p:attrName>ppt_c</p:attrName>
                                        </p:attrNameLst>
                                      </p:cBhvr>
                                      <p:to>
                                        <a:srgbClr val="91BEFF"/>
                                      </p:to>
                                    </p:animClr>
                                  </p:sub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20484">
                                            <p:txEl>
                                              <p:pRg st="3" end="3"/>
                                            </p:txEl>
                                          </p:spTgt>
                                        </p:tgtEl>
                                        <p:attrNameLst>
                                          <p:attrName>style.visibility</p:attrName>
                                        </p:attrNameLst>
                                      </p:cBhvr>
                                      <p:to>
                                        <p:strVal val="visible"/>
                                      </p:to>
                                    </p:set>
                                  </p:childTnLst>
                                  <p:subTnLst>
                                    <p:animClr clrSpc="rgb" dir="cw">
                                      <p:cBhvr override="childStyle">
                                        <p:cTn dur="1" fill="hold" display="0" masterRel="nextClick" afterEffect="1"/>
                                        <p:tgtEl>
                                          <p:spTgt spid="20484">
                                            <p:txEl>
                                              <p:pRg st="3" end="3"/>
                                            </p:txEl>
                                          </p:spTgt>
                                        </p:tgtEl>
                                        <p:attrNameLst>
                                          <p:attrName>ppt_c</p:attrName>
                                        </p:attrNameLst>
                                      </p:cBhvr>
                                      <p:to>
                                        <a:srgbClr val="91BEFF"/>
                                      </p:to>
                                    </p:animClr>
                                  </p:sub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20484">
                                            <p:txEl>
                                              <p:pRg st="4" end="4"/>
                                            </p:txEl>
                                          </p:spTgt>
                                        </p:tgtEl>
                                        <p:attrNameLst>
                                          <p:attrName>style.visibility</p:attrName>
                                        </p:attrNameLst>
                                      </p:cBhvr>
                                      <p:to>
                                        <p:strVal val="visible"/>
                                      </p:to>
                                    </p:set>
                                  </p:childTnLst>
                                  <p:subTnLst>
                                    <p:animClr clrSpc="rgb" dir="cw">
                                      <p:cBhvr override="childStyle">
                                        <p:cTn dur="1" fill="hold" display="0" masterRel="nextClick" afterEffect="1"/>
                                        <p:tgtEl>
                                          <p:spTgt spid="20484">
                                            <p:txEl>
                                              <p:pRg st="4" end="4"/>
                                            </p:txEl>
                                          </p:spTgt>
                                        </p:tgtEl>
                                        <p:attrNameLst>
                                          <p:attrName>ppt_c</p:attrName>
                                        </p:attrNameLst>
                                      </p:cBhvr>
                                      <p:to>
                                        <a:srgbClr val="91BEFF"/>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3" grpId="0" build="p" autoUpdateAnimBg="0"/>
      <p:bldP spid="20484" grpId="0" build="p" autoUpdateAnimBg="0"/>
    </p:bldLst>
  </p:timing>
</p:sld>
</file>

<file path=ppt/slides/slide6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1506" name="Rectangle 2"/>
          <p:cNvSpPr>
            <a:spLocks noGrp="1" noChangeArrowheads="1"/>
          </p:cNvSpPr>
          <p:nvPr>
            <p:ph type="title"/>
          </p:nvPr>
        </p:nvSpPr>
        <p:spPr/>
        <p:txBody>
          <a:bodyPr>
            <a:normAutofit fontScale="90000"/>
          </a:bodyPr>
          <a:lstStyle/>
          <a:p>
            <a:r>
              <a:rPr lang="en-US" altLang="el-GR"/>
              <a:t>Ποιά είναι η ανταπόκριση     του ασθενούς;</a:t>
            </a:r>
          </a:p>
        </p:txBody>
      </p:sp>
      <p:sp>
        <p:nvSpPr>
          <p:cNvPr id="21507" name="Rectangle 3"/>
          <p:cNvSpPr>
            <a:spLocks noGrp="1" noChangeArrowheads="1"/>
          </p:cNvSpPr>
          <p:nvPr>
            <p:ph idx="1"/>
          </p:nvPr>
        </p:nvSpPr>
        <p:spPr>
          <a:xfrm>
            <a:off x="738188" y="2151063"/>
            <a:ext cx="7427912" cy="1106487"/>
          </a:xfrm>
        </p:spPr>
        <p:txBody>
          <a:bodyPr/>
          <a:lstStyle/>
          <a:p>
            <a:pPr marL="3175" indent="-3175">
              <a:lnSpc>
                <a:spcPct val="90000"/>
              </a:lnSpc>
              <a:buFont typeface="Wingdings" pitchFamily="2" charset="2"/>
              <a:buNone/>
            </a:pPr>
            <a:r>
              <a:rPr lang="en-US" altLang="el-GR">
                <a:solidFill>
                  <a:srgbClr val="FFFF00"/>
                </a:solidFill>
              </a:rPr>
              <a:t>Σχετικά με τον όγκο ή                          τη συνεχιζόμενη αιμορραγία</a:t>
            </a:r>
          </a:p>
        </p:txBody>
      </p:sp>
      <p:sp>
        <p:nvSpPr>
          <p:cNvPr id="21508" name="Text Box 4"/>
          <p:cNvSpPr txBox="1">
            <a:spLocks noChangeArrowheads="1"/>
          </p:cNvSpPr>
          <p:nvPr/>
        </p:nvSpPr>
        <p:spPr bwMode="auto">
          <a:xfrm>
            <a:off x="812800" y="3309938"/>
            <a:ext cx="4879975" cy="2165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fontAlgn="base" hangingPunct="0">
              <a:spcBef>
                <a:spcPct val="25000"/>
              </a:spcBef>
              <a:spcAft>
                <a:spcPct val="25000"/>
              </a:spcAft>
              <a:buClr>
                <a:srgbClr val="FFCC99"/>
              </a:buClr>
              <a:buSzPct val="60000"/>
              <a:buFont typeface="Wingdings" pitchFamily="2" charset="2"/>
              <a:buChar char="Ø"/>
            </a:pPr>
            <a:r>
              <a:rPr lang="en-US" altLang="el-GR" sz="3400" smtClean="0">
                <a:solidFill>
                  <a:srgbClr val="FFFFFF"/>
                </a:solidFill>
              </a:rPr>
              <a:t> </a:t>
            </a:r>
            <a:r>
              <a:rPr lang="en-US" altLang="el-GR" sz="3400" b="1" smtClean="0">
                <a:solidFill>
                  <a:srgbClr val="FFFFFF"/>
                </a:solidFill>
              </a:rPr>
              <a:t>Ταχεία ανταπόκριση</a:t>
            </a:r>
          </a:p>
          <a:p>
            <a:pPr eaLnBrk="0" fontAlgn="base" hangingPunct="0">
              <a:spcBef>
                <a:spcPct val="25000"/>
              </a:spcBef>
              <a:spcAft>
                <a:spcPct val="25000"/>
              </a:spcAft>
              <a:buClr>
                <a:srgbClr val="FFCC99"/>
              </a:buClr>
              <a:buSzPct val="60000"/>
              <a:buFont typeface="Wingdings" pitchFamily="2" charset="2"/>
              <a:buChar char="Ø"/>
            </a:pPr>
            <a:r>
              <a:rPr lang="en-US" altLang="el-GR" sz="3400" b="1" smtClean="0">
                <a:solidFill>
                  <a:srgbClr val="FFFFFF"/>
                </a:solidFill>
              </a:rPr>
              <a:t> Παροδική ανταπόκριση</a:t>
            </a:r>
          </a:p>
          <a:p>
            <a:pPr eaLnBrk="0" fontAlgn="base" hangingPunct="0">
              <a:spcBef>
                <a:spcPct val="25000"/>
              </a:spcBef>
              <a:spcAft>
                <a:spcPct val="25000"/>
              </a:spcAft>
              <a:buClr>
                <a:srgbClr val="FFCC99"/>
              </a:buClr>
              <a:buSzPct val="60000"/>
              <a:buFont typeface="Wingdings" pitchFamily="2" charset="2"/>
              <a:buChar char="Ø"/>
            </a:pPr>
            <a:r>
              <a:rPr lang="en-US" altLang="el-GR" sz="3400" b="1" smtClean="0">
                <a:solidFill>
                  <a:srgbClr val="FFFFFF"/>
                </a:solidFill>
              </a:rPr>
              <a:t> Καμία ανταπόκριση</a:t>
            </a:r>
            <a:endParaRPr lang="en-US" altLang="el-GR" sz="3400" smtClean="0">
              <a:solidFill>
                <a:srgbClr val="FFFFFF"/>
              </a:solidFill>
            </a:endParaRPr>
          </a:p>
        </p:txBody>
      </p:sp>
      <p:sp>
        <p:nvSpPr>
          <p:cNvPr id="21509" name="Rectangle 5"/>
          <p:cNvSpPr>
            <a:spLocks noChangeArrowheads="1"/>
          </p:cNvSpPr>
          <p:nvPr/>
        </p:nvSpPr>
        <p:spPr bwMode="auto">
          <a:xfrm>
            <a:off x="7391400" y="6494463"/>
            <a:ext cx="863600" cy="363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eaLnBrk="0" fontAlgn="base" hangingPunct="0">
              <a:spcBef>
                <a:spcPct val="0"/>
              </a:spcBef>
              <a:spcAft>
                <a:spcPct val="0"/>
              </a:spcAft>
            </a:pPr>
            <a:r>
              <a:rPr lang="en-US" altLang="en-US" smtClean="0">
                <a:solidFill>
                  <a:srgbClr val="3366FF"/>
                </a:solidFill>
                <a:latin typeface="Symbol" pitchFamily="18" charset="2"/>
              </a:rPr>
              <a:t></a:t>
            </a:r>
            <a:r>
              <a:rPr lang="en-US" altLang="en-US" smtClean="0">
                <a:solidFill>
                  <a:srgbClr val="3366FF"/>
                </a:solidFill>
              </a:rPr>
              <a:t>ACS</a:t>
            </a:r>
          </a:p>
        </p:txBody>
      </p:sp>
      <p:grpSp>
        <p:nvGrpSpPr>
          <p:cNvPr id="21510" name="Group 6"/>
          <p:cNvGrpSpPr>
            <a:grpSpLocks/>
          </p:cNvGrpSpPr>
          <p:nvPr/>
        </p:nvGrpSpPr>
        <p:grpSpPr bwMode="auto">
          <a:xfrm>
            <a:off x="442912" y="990600"/>
            <a:ext cx="8226425" cy="1052513"/>
            <a:chOff x="279" y="624"/>
            <a:chExt cx="5182" cy="663"/>
          </a:xfrm>
        </p:grpSpPr>
        <p:sp>
          <p:nvSpPr>
            <p:cNvPr id="21516" name="Rectangle 12"/>
            <p:cNvSpPr>
              <a:spLocks noChangeArrowheads="1"/>
            </p:cNvSpPr>
            <p:nvPr/>
          </p:nvSpPr>
          <p:spPr bwMode="gray">
            <a:xfrm>
              <a:off x="480" y="624"/>
              <a:ext cx="20" cy="663"/>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fontAlgn="base" hangingPunct="0">
                <a:spcBef>
                  <a:spcPct val="0"/>
                </a:spcBef>
                <a:spcAft>
                  <a:spcPct val="0"/>
                </a:spcAft>
              </a:pPr>
              <a:endParaRPr kumimoji="1" lang="el-GR" altLang="el-GR" sz="2400" smtClean="0">
                <a:solidFill>
                  <a:srgbClr val="FFFFFF"/>
                </a:solidFill>
                <a:latin typeface="Tahoma" pitchFamily="34" charset="0"/>
              </a:endParaRPr>
            </a:p>
          </p:txBody>
        </p:sp>
        <p:sp>
          <p:nvSpPr>
            <p:cNvPr id="21517" name="Rectangle 13"/>
            <p:cNvSpPr>
              <a:spLocks noChangeArrowheads="1"/>
            </p:cNvSpPr>
            <p:nvPr/>
          </p:nvSpPr>
          <p:spPr bwMode="gray">
            <a:xfrm>
              <a:off x="279" y="1122"/>
              <a:ext cx="5182" cy="20"/>
            </a:xfrm>
            <a:prstGeom prst="rect">
              <a:avLst/>
            </a:prstGeom>
            <a:gradFill rotWithShape="0">
              <a:gsLst>
                <a:gs pos="0">
                  <a:schemeClr val="bg2"/>
                </a:gs>
                <a:gs pos="100000">
                  <a:schemeClr val="bg1"/>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fontAlgn="base" hangingPunct="0">
                <a:spcBef>
                  <a:spcPct val="0"/>
                </a:spcBef>
                <a:spcAft>
                  <a:spcPct val="0"/>
                </a:spcAft>
              </a:pPr>
              <a:endParaRPr kumimoji="1" lang="el-GR" altLang="el-GR" sz="2400" smtClean="0">
                <a:solidFill>
                  <a:srgbClr val="FFFFFF"/>
                </a:solidFill>
                <a:latin typeface="Tahoma" pitchFamily="34" charset="0"/>
              </a:endParaRPr>
            </a:p>
          </p:txBody>
        </p:sp>
      </p:grpSp>
    </p:spTree>
    <p:extLst>
      <p:ext uri="{BB962C8B-B14F-4D97-AF65-F5344CB8AC3E}">
        <p14:creationId xmlns:p14="http://schemas.microsoft.com/office/powerpoint/2010/main" val="383089538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1507">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21508">
                                            <p:txEl>
                                              <p:pRg st="0" end="0"/>
                                            </p:txEl>
                                          </p:spTgt>
                                        </p:tgtEl>
                                        <p:attrNameLst>
                                          <p:attrName>style.visibility</p:attrName>
                                        </p:attrNameLst>
                                      </p:cBhvr>
                                      <p:to>
                                        <p:strVal val="visible"/>
                                      </p:to>
                                    </p:set>
                                  </p:childTnLst>
                                  <p:subTnLst>
                                    <p:animClr clrSpc="rgb" dir="cw">
                                      <p:cBhvr override="childStyle">
                                        <p:cTn dur="1" fill="hold" display="0" masterRel="nextClick" afterEffect="1"/>
                                        <p:tgtEl>
                                          <p:spTgt spid="21508">
                                            <p:txEl>
                                              <p:pRg st="0" end="0"/>
                                            </p:txEl>
                                          </p:spTgt>
                                        </p:tgtEl>
                                        <p:attrNameLst>
                                          <p:attrName>ppt_c</p:attrName>
                                        </p:attrNameLst>
                                      </p:cBhvr>
                                      <p:to>
                                        <a:srgbClr val="91BEFF"/>
                                      </p:to>
                                    </p:animClr>
                                  </p:sub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21508">
                                            <p:txEl>
                                              <p:pRg st="1" end="1"/>
                                            </p:txEl>
                                          </p:spTgt>
                                        </p:tgtEl>
                                        <p:attrNameLst>
                                          <p:attrName>style.visibility</p:attrName>
                                        </p:attrNameLst>
                                      </p:cBhvr>
                                      <p:to>
                                        <p:strVal val="visible"/>
                                      </p:to>
                                    </p:set>
                                  </p:childTnLst>
                                  <p:subTnLst>
                                    <p:animClr clrSpc="rgb" dir="cw">
                                      <p:cBhvr override="childStyle">
                                        <p:cTn dur="1" fill="hold" display="0" masterRel="nextClick" afterEffect="1"/>
                                        <p:tgtEl>
                                          <p:spTgt spid="21508">
                                            <p:txEl>
                                              <p:pRg st="1" end="1"/>
                                            </p:txEl>
                                          </p:spTgt>
                                        </p:tgtEl>
                                        <p:attrNameLst>
                                          <p:attrName>ppt_c</p:attrName>
                                        </p:attrNameLst>
                                      </p:cBhvr>
                                      <p:to>
                                        <a:srgbClr val="91BEFF"/>
                                      </p:to>
                                    </p:animClr>
                                  </p:sub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21508">
                                            <p:txEl>
                                              <p:pRg st="2" end="2"/>
                                            </p:txEl>
                                          </p:spTgt>
                                        </p:tgtEl>
                                        <p:attrNameLst>
                                          <p:attrName>style.visibility</p:attrName>
                                        </p:attrNameLst>
                                      </p:cBhvr>
                                      <p:to>
                                        <p:strVal val="visible"/>
                                      </p:to>
                                    </p:set>
                                  </p:childTnLst>
                                  <p:subTnLst>
                                    <p:animClr clrSpc="rgb" dir="cw">
                                      <p:cBhvr override="childStyle">
                                        <p:cTn dur="1" fill="hold" display="0" masterRel="nextClick" afterEffect="1"/>
                                        <p:tgtEl>
                                          <p:spTgt spid="21508">
                                            <p:txEl>
                                              <p:pRg st="2" end="2"/>
                                            </p:txEl>
                                          </p:spTgt>
                                        </p:tgtEl>
                                        <p:attrNameLst>
                                          <p:attrName>ppt_c</p:attrName>
                                        </p:attrNameLst>
                                      </p:cBhvr>
                                      <p:to>
                                        <a:srgbClr val="91BEFF"/>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 grpId="0" build="p" autoUpdateAnimBg="0"/>
      <p:bldP spid="21508" grpId="0" build="p" autoUpdateAnimBg="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742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142923909"/>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p:cNvSpPr>
            <a:spLocks noGrp="1" noChangeArrowheads="1"/>
          </p:cNvSpPr>
          <p:nvPr>
            <p:ph type="title"/>
          </p:nvPr>
        </p:nvSpPr>
        <p:spPr/>
        <p:txBody>
          <a:bodyPr/>
          <a:lstStyle/>
          <a:p>
            <a:r>
              <a:rPr lang="en-US" altLang="el-GR"/>
              <a:t>Κατηγορία I Αιμορραγίας</a:t>
            </a:r>
          </a:p>
        </p:txBody>
      </p:sp>
      <p:grpSp>
        <p:nvGrpSpPr>
          <p:cNvPr id="22532" name="Group 4"/>
          <p:cNvGrpSpPr>
            <a:grpSpLocks/>
          </p:cNvGrpSpPr>
          <p:nvPr/>
        </p:nvGrpSpPr>
        <p:grpSpPr bwMode="auto">
          <a:xfrm>
            <a:off x="2478088" y="3108325"/>
            <a:ext cx="785812" cy="722313"/>
            <a:chOff x="1617" y="1776"/>
            <a:chExt cx="495" cy="455"/>
          </a:xfrm>
        </p:grpSpPr>
        <p:grpSp>
          <p:nvGrpSpPr>
            <p:cNvPr id="22533" name="Group 5"/>
            <p:cNvGrpSpPr>
              <a:grpSpLocks/>
            </p:cNvGrpSpPr>
            <p:nvPr/>
          </p:nvGrpSpPr>
          <p:grpSpPr bwMode="auto">
            <a:xfrm>
              <a:off x="1617" y="1776"/>
              <a:ext cx="495" cy="455"/>
              <a:chOff x="1538" y="1777"/>
              <a:chExt cx="409" cy="377"/>
            </a:xfrm>
          </p:grpSpPr>
          <p:sp>
            <p:nvSpPr>
              <p:cNvPr id="22534" name="Freeform 6"/>
              <p:cNvSpPr>
                <a:spLocks/>
              </p:cNvSpPr>
              <p:nvPr/>
            </p:nvSpPr>
            <p:spPr bwMode="auto">
              <a:xfrm>
                <a:off x="1711" y="2027"/>
                <a:ext cx="91" cy="126"/>
              </a:xfrm>
              <a:custGeom>
                <a:avLst/>
                <a:gdLst>
                  <a:gd name="T0" fmla="*/ 2073 w 2921"/>
                  <a:gd name="T1" fmla="*/ 651 h 4055"/>
                  <a:gd name="T2" fmla="*/ 2286 w 2921"/>
                  <a:gd name="T3" fmla="*/ 1581 h 4055"/>
                  <a:gd name="T4" fmla="*/ 2282 w 2921"/>
                  <a:gd name="T5" fmla="*/ 1585 h 4055"/>
                  <a:gd name="T6" fmla="*/ 2278 w 2921"/>
                  <a:gd name="T7" fmla="*/ 1581 h 4055"/>
                  <a:gd name="T8" fmla="*/ 2282 w 2921"/>
                  <a:gd name="T9" fmla="*/ 1656 h 4055"/>
                  <a:gd name="T10" fmla="*/ 2298 w 2921"/>
                  <a:gd name="T11" fmla="*/ 1810 h 4055"/>
                  <a:gd name="T12" fmla="*/ 2319 w 2921"/>
                  <a:gd name="T13" fmla="*/ 1965 h 4055"/>
                  <a:gd name="T14" fmla="*/ 2336 w 2921"/>
                  <a:gd name="T15" fmla="*/ 2119 h 4055"/>
                  <a:gd name="T16" fmla="*/ 2357 w 2921"/>
                  <a:gd name="T17" fmla="*/ 2277 h 4055"/>
                  <a:gd name="T18" fmla="*/ 2386 w 2921"/>
                  <a:gd name="T19" fmla="*/ 2478 h 4055"/>
                  <a:gd name="T20" fmla="*/ 2437 w 2921"/>
                  <a:gd name="T21" fmla="*/ 2703 h 4055"/>
                  <a:gd name="T22" fmla="*/ 2490 w 2921"/>
                  <a:gd name="T23" fmla="*/ 2900 h 4055"/>
                  <a:gd name="T24" fmla="*/ 2549 w 2921"/>
                  <a:gd name="T25" fmla="*/ 3091 h 4055"/>
                  <a:gd name="T26" fmla="*/ 2611 w 2921"/>
                  <a:gd name="T27" fmla="*/ 3283 h 4055"/>
                  <a:gd name="T28" fmla="*/ 2662 w 2921"/>
                  <a:gd name="T29" fmla="*/ 3454 h 4055"/>
                  <a:gd name="T30" fmla="*/ 2707 w 2921"/>
                  <a:gd name="T31" fmla="*/ 3600 h 4055"/>
                  <a:gd name="T32" fmla="*/ 2762 w 2921"/>
                  <a:gd name="T33" fmla="*/ 3742 h 4055"/>
                  <a:gd name="T34" fmla="*/ 2825 w 2921"/>
                  <a:gd name="T35" fmla="*/ 3883 h 4055"/>
                  <a:gd name="T36" fmla="*/ 2887 w 2921"/>
                  <a:gd name="T37" fmla="*/ 4012 h 4055"/>
                  <a:gd name="T38" fmla="*/ 1646 w 2921"/>
                  <a:gd name="T39" fmla="*/ 4055 h 4055"/>
                  <a:gd name="T40" fmla="*/ 1571 w 2921"/>
                  <a:gd name="T41" fmla="*/ 3905 h 4055"/>
                  <a:gd name="T42" fmla="*/ 1387 w 2921"/>
                  <a:gd name="T43" fmla="*/ 3479 h 4055"/>
                  <a:gd name="T44" fmla="*/ 1174 w 2921"/>
                  <a:gd name="T45" fmla="*/ 2924 h 4055"/>
                  <a:gd name="T46" fmla="*/ 998 w 2921"/>
                  <a:gd name="T47" fmla="*/ 2365 h 4055"/>
                  <a:gd name="T48" fmla="*/ 932 w 2921"/>
                  <a:gd name="T49" fmla="*/ 1931 h 4055"/>
                  <a:gd name="T50" fmla="*/ 894 w 2921"/>
                  <a:gd name="T51" fmla="*/ 1935 h 4055"/>
                  <a:gd name="T52" fmla="*/ 785 w 2921"/>
                  <a:gd name="T53" fmla="*/ 1919 h 4055"/>
                  <a:gd name="T54" fmla="*/ 630 w 2921"/>
                  <a:gd name="T55" fmla="*/ 1814 h 4055"/>
                  <a:gd name="T56" fmla="*/ 442 w 2921"/>
                  <a:gd name="T57" fmla="*/ 1577 h 4055"/>
                  <a:gd name="T58" fmla="*/ 238 w 2921"/>
                  <a:gd name="T59" fmla="*/ 1139 h 4055"/>
                  <a:gd name="T60" fmla="*/ 88 w 2921"/>
                  <a:gd name="T61" fmla="*/ 705 h 4055"/>
                  <a:gd name="T62" fmla="*/ 17 w 2921"/>
                  <a:gd name="T63" fmla="*/ 413 h 4055"/>
                  <a:gd name="T64" fmla="*/ 0 w 2921"/>
                  <a:gd name="T65" fmla="*/ 229 h 4055"/>
                  <a:gd name="T66" fmla="*/ 8 w 2921"/>
                  <a:gd name="T67" fmla="*/ 104 h 4055"/>
                  <a:gd name="T68" fmla="*/ 21 w 2921"/>
                  <a:gd name="T69" fmla="*/ 0 h 4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21" h="4055">
                    <a:moveTo>
                      <a:pt x="794" y="601"/>
                    </a:moveTo>
                    <a:lnTo>
                      <a:pt x="2073" y="651"/>
                    </a:lnTo>
                    <a:lnTo>
                      <a:pt x="2286" y="1577"/>
                    </a:lnTo>
                    <a:lnTo>
                      <a:pt x="2286" y="1581"/>
                    </a:lnTo>
                    <a:lnTo>
                      <a:pt x="2282" y="1581"/>
                    </a:lnTo>
                    <a:lnTo>
                      <a:pt x="2282" y="1585"/>
                    </a:lnTo>
                    <a:lnTo>
                      <a:pt x="2278" y="1585"/>
                    </a:lnTo>
                    <a:lnTo>
                      <a:pt x="2278" y="1581"/>
                    </a:lnTo>
                    <a:lnTo>
                      <a:pt x="2278" y="1577"/>
                    </a:lnTo>
                    <a:lnTo>
                      <a:pt x="2282" y="1656"/>
                    </a:lnTo>
                    <a:lnTo>
                      <a:pt x="2290" y="1735"/>
                    </a:lnTo>
                    <a:lnTo>
                      <a:pt x="2298" y="1810"/>
                    </a:lnTo>
                    <a:lnTo>
                      <a:pt x="2311" y="1890"/>
                    </a:lnTo>
                    <a:lnTo>
                      <a:pt x="2319" y="1965"/>
                    </a:lnTo>
                    <a:lnTo>
                      <a:pt x="2327" y="2044"/>
                    </a:lnTo>
                    <a:lnTo>
                      <a:pt x="2336" y="2119"/>
                    </a:lnTo>
                    <a:lnTo>
                      <a:pt x="2349" y="2199"/>
                    </a:lnTo>
                    <a:lnTo>
                      <a:pt x="2357" y="2277"/>
                    </a:lnTo>
                    <a:lnTo>
                      <a:pt x="2370" y="2357"/>
                    </a:lnTo>
                    <a:lnTo>
                      <a:pt x="2386" y="2478"/>
                    </a:lnTo>
                    <a:lnTo>
                      <a:pt x="2411" y="2595"/>
                    </a:lnTo>
                    <a:lnTo>
                      <a:pt x="2437" y="2703"/>
                    </a:lnTo>
                    <a:lnTo>
                      <a:pt x="2461" y="2803"/>
                    </a:lnTo>
                    <a:lnTo>
                      <a:pt x="2490" y="2900"/>
                    </a:lnTo>
                    <a:lnTo>
                      <a:pt x="2519" y="2996"/>
                    </a:lnTo>
                    <a:lnTo>
                      <a:pt x="2549" y="3091"/>
                    </a:lnTo>
                    <a:lnTo>
                      <a:pt x="2578" y="3187"/>
                    </a:lnTo>
                    <a:lnTo>
                      <a:pt x="2611" y="3283"/>
                    </a:lnTo>
                    <a:lnTo>
                      <a:pt x="2641" y="3383"/>
                    </a:lnTo>
                    <a:lnTo>
                      <a:pt x="2662" y="3454"/>
                    </a:lnTo>
                    <a:lnTo>
                      <a:pt x="2683" y="3525"/>
                    </a:lnTo>
                    <a:lnTo>
                      <a:pt x="2707" y="3600"/>
                    </a:lnTo>
                    <a:lnTo>
                      <a:pt x="2737" y="3670"/>
                    </a:lnTo>
                    <a:lnTo>
                      <a:pt x="2762" y="3742"/>
                    </a:lnTo>
                    <a:lnTo>
                      <a:pt x="2791" y="3813"/>
                    </a:lnTo>
                    <a:lnTo>
                      <a:pt x="2825" y="3883"/>
                    </a:lnTo>
                    <a:lnTo>
                      <a:pt x="2854" y="3950"/>
                    </a:lnTo>
                    <a:lnTo>
                      <a:pt x="2887" y="4012"/>
                    </a:lnTo>
                    <a:lnTo>
                      <a:pt x="2921" y="4055"/>
                    </a:lnTo>
                    <a:lnTo>
                      <a:pt x="1646" y="4055"/>
                    </a:lnTo>
                    <a:lnTo>
                      <a:pt x="1626" y="4030"/>
                    </a:lnTo>
                    <a:lnTo>
                      <a:pt x="1571" y="3905"/>
                    </a:lnTo>
                    <a:lnTo>
                      <a:pt x="1487" y="3717"/>
                    </a:lnTo>
                    <a:lnTo>
                      <a:pt x="1387" y="3479"/>
                    </a:lnTo>
                    <a:lnTo>
                      <a:pt x="1282" y="3207"/>
                    </a:lnTo>
                    <a:lnTo>
                      <a:pt x="1174" y="2924"/>
                    </a:lnTo>
                    <a:lnTo>
                      <a:pt x="1078" y="2636"/>
                    </a:lnTo>
                    <a:lnTo>
                      <a:pt x="998" y="2365"/>
                    </a:lnTo>
                    <a:lnTo>
                      <a:pt x="945" y="2123"/>
                    </a:lnTo>
                    <a:lnTo>
                      <a:pt x="932" y="1931"/>
                    </a:lnTo>
                    <a:lnTo>
                      <a:pt x="919" y="1931"/>
                    </a:lnTo>
                    <a:lnTo>
                      <a:pt x="894" y="1935"/>
                    </a:lnTo>
                    <a:lnTo>
                      <a:pt x="848" y="1931"/>
                    </a:lnTo>
                    <a:lnTo>
                      <a:pt x="785" y="1919"/>
                    </a:lnTo>
                    <a:lnTo>
                      <a:pt x="714" y="1882"/>
                    </a:lnTo>
                    <a:lnTo>
                      <a:pt x="630" y="1814"/>
                    </a:lnTo>
                    <a:lnTo>
                      <a:pt x="539" y="1718"/>
                    </a:lnTo>
                    <a:lnTo>
                      <a:pt x="442" y="1577"/>
                    </a:lnTo>
                    <a:lnTo>
                      <a:pt x="342" y="1385"/>
                    </a:lnTo>
                    <a:lnTo>
                      <a:pt x="238" y="1139"/>
                    </a:lnTo>
                    <a:lnTo>
                      <a:pt x="150" y="901"/>
                    </a:lnTo>
                    <a:lnTo>
                      <a:pt x="88" y="705"/>
                    </a:lnTo>
                    <a:lnTo>
                      <a:pt x="46" y="542"/>
                    </a:lnTo>
                    <a:lnTo>
                      <a:pt x="17" y="413"/>
                    </a:lnTo>
                    <a:lnTo>
                      <a:pt x="4" y="309"/>
                    </a:lnTo>
                    <a:lnTo>
                      <a:pt x="0" y="229"/>
                    </a:lnTo>
                    <a:lnTo>
                      <a:pt x="0" y="159"/>
                    </a:lnTo>
                    <a:lnTo>
                      <a:pt x="8" y="104"/>
                    </a:lnTo>
                    <a:lnTo>
                      <a:pt x="13" y="55"/>
                    </a:lnTo>
                    <a:lnTo>
                      <a:pt x="21" y="0"/>
                    </a:lnTo>
                    <a:lnTo>
                      <a:pt x="794" y="601"/>
                    </a:lnTo>
                    <a:close/>
                  </a:path>
                </a:pathLst>
              </a:custGeom>
              <a:solidFill>
                <a:srgbClr val="FFD8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535" name="Freeform 7"/>
              <p:cNvSpPr>
                <a:spLocks/>
              </p:cNvSpPr>
              <p:nvPr/>
            </p:nvSpPr>
            <p:spPr bwMode="auto">
              <a:xfrm>
                <a:off x="1711" y="2027"/>
                <a:ext cx="67" cy="51"/>
              </a:xfrm>
              <a:custGeom>
                <a:avLst/>
                <a:gdLst>
                  <a:gd name="T0" fmla="*/ 2073 w 2135"/>
                  <a:gd name="T1" fmla="*/ 651 h 1648"/>
                  <a:gd name="T2" fmla="*/ 21 w 2135"/>
                  <a:gd name="T3" fmla="*/ 0 h 1648"/>
                  <a:gd name="T4" fmla="*/ 8 w 2135"/>
                  <a:gd name="T5" fmla="*/ 104 h 1648"/>
                  <a:gd name="T6" fmla="*/ 0 w 2135"/>
                  <a:gd name="T7" fmla="*/ 229 h 1648"/>
                  <a:gd name="T8" fmla="*/ 17 w 2135"/>
                  <a:gd name="T9" fmla="*/ 413 h 1648"/>
                  <a:gd name="T10" fmla="*/ 88 w 2135"/>
                  <a:gd name="T11" fmla="*/ 705 h 1648"/>
                  <a:gd name="T12" fmla="*/ 238 w 2135"/>
                  <a:gd name="T13" fmla="*/ 1139 h 1648"/>
                  <a:gd name="T14" fmla="*/ 288 w 2135"/>
                  <a:gd name="T15" fmla="*/ 1264 h 1648"/>
                  <a:gd name="T16" fmla="*/ 338 w 2135"/>
                  <a:gd name="T17" fmla="*/ 1376 h 1648"/>
                  <a:gd name="T18" fmla="*/ 389 w 2135"/>
                  <a:gd name="T19" fmla="*/ 1477 h 1648"/>
                  <a:gd name="T20" fmla="*/ 434 w 2135"/>
                  <a:gd name="T21" fmla="*/ 1564 h 1648"/>
                  <a:gd name="T22" fmla="*/ 485 w 2135"/>
                  <a:gd name="T23" fmla="*/ 1640 h 1648"/>
                  <a:gd name="T24" fmla="*/ 464 w 2135"/>
                  <a:gd name="T25" fmla="*/ 1606 h 1648"/>
                  <a:gd name="T26" fmla="*/ 438 w 2135"/>
                  <a:gd name="T27" fmla="*/ 1527 h 1648"/>
                  <a:gd name="T28" fmla="*/ 430 w 2135"/>
                  <a:gd name="T29" fmla="*/ 1456 h 1648"/>
                  <a:gd name="T30" fmla="*/ 434 w 2135"/>
                  <a:gd name="T31" fmla="*/ 1380 h 1648"/>
                  <a:gd name="T32" fmla="*/ 447 w 2135"/>
                  <a:gd name="T33" fmla="*/ 1298 h 1648"/>
                  <a:gd name="T34" fmla="*/ 460 w 2135"/>
                  <a:gd name="T35" fmla="*/ 1222 h 1648"/>
                  <a:gd name="T36" fmla="*/ 472 w 2135"/>
                  <a:gd name="T37" fmla="*/ 1173 h 1648"/>
                  <a:gd name="T38" fmla="*/ 489 w 2135"/>
                  <a:gd name="T39" fmla="*/ 1122 h 1648"/>
                  <a:gd name="T40" fmla="*/ 514 w 2135"/>
                  <a:gd name="T41" fmla="*/ 1077 h 1648"/>
                  <a:gd name="T42" fmla="*/ 552 w 2135"/>
                  <a:gd name="T43" fmla="*/ 1038 h 1648"/>
                  <a:gd name="T44" fmla="*/ 585 w 2135"/>
                  <a:gd name="T45" fmla="*/ 1018 h 1648"/>
                  <a:gd name="T46" fmla="*/ 614 w 2135"/>
                  <a:gd name="T47" fmla="*/ 1009 h 1648"/>
                  <a:gd name="T48" fmla="*/ 643 w 2135"/>
                  <a:gd name="T49" fmla="*/ 1014 h 1648"/>
                  <a:gd name="T50" fmla="*/ 677 w 2135"/>
                  <a:gd name="T51" fmla="*/ 1018 h 1648"/>
                  <a:gd name="T52" fmla="*/ 706 w 2135"/>
                  <a:gd name="T53" fmla="*/ 1026 h 1648"/>
                  <a:gd name="T54" fmla="*/ 814 w 2135"/>
                  <a:gd name="T55" fmla="*/ 1068 h 1648"/>
                  <a:gd name="T56" fmla="*/ 990 w 2135"/>
                  <a:gd name="T57" fmla="*/ 1122 h 1648"/>
                  <a:gd name="T58" fmla="*/ 1166 w 2135"/>
                  <a:gd name="T59" fmla="*/ 1147 h 1648"/>
                  <a:gd name="T60" fmla="*/ 1341 w 2135"/>
                  <a:gd name="T61" fmla="*/ 1147 h 1648"/>
                  <a:gd name="T62" fmla="*/ 1529 w 2135"/>
                  <a:gd name="T63" fmla="*/ 1122 h 1648"/>
                  <a:gd name="T64" fmla="*/ 1680 w 2135"/>
                  <a:gd name="T65" fmla="*/ 1085 h 1648"/>
                  <a:gd name="T66" fmla="*/ 1781 w 2135"/>
                  <a:gd name="T67" fmla="*/ 1047 h 1648"/>
                  <a:gd name="T68" fmla="*/ 1881 w 2135"/>
                  <a:gd name="T69" fmla="*/ 1005 h 1648"/>
                  <a:gd name="T70" fmla="*/ 1981 w 2135"/>
                  <a:gd name="T71" fmla="*/ 968 h 1648"/>
                  <a:gd name="T72" fmla="*/ 2081 w 2135"/>
                  <a:gd name="T73" fmla="*/ 934 h 1648"/>
                  <a:gd name="T74" fmla="*/ 2135 w 2135"/>
                  <a:gd name="T75" fmla="*/ 918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35" h="1648">
                    <a:moveTo>
                      <a:pt x="2135" y="918"/>
                    </a:moveTo>
                    <a:lnTo>
                      <a:pt x="2073" y="651"/>
                    </a:lnTo>
                    <a:lnTo>
                      <a:pt x="794" y="601"/>
                    </a:lnTo>
                    <a:lnTo>
                      <a:pt x="21" y="0"/>
                    </a:lnTo>
                    <a:lnTo>
                      <a:pt x="13" y="55"/>
                    </a:lnTo>
                    <a:lnTo>
                      <a:pt x="8" y="104"/>
                    </a:lnTo>
                    <a:lnTo>
                      <a:pt x="0" y="159"/>
                    </a:lnTo>
                    <a:lnTo>
                      <a:pt x="0" y="229"/>
                    </a:lnTo>
                    <a:lnTo>
                      <a:pt x="4" y="309"/>
                    </a:lnTo>
                    <a:lnTo>
                      <a:pt x="17" y="413"/>
                    </a:lnTo>
                    <a:lnTo>
                      <a:pt x="46" y="542"/>
                    </a:lnTo>
                    <a:lnTo>
                      <a:pt x="88" y="705"/>
                    </a:lnTo>
                    <a:lnTo>
                      <a:pt x="150" y="901"/>
                    </a:lnTo>
                    <a:lnTo>
                      <a:pt x="238" y="1139"/>
                    </a:lnTo>
                    <a:lnTo>
                      <a:pt x="263" y="1206"/>
                    </a:lnTo>
                    <a:lnTo>
                      <a:pt x="288" y="1264"/>
                    </a:lnTo>
                    <a:lnTo>
                      <a:pt x="313" y="1323"/>
                    </a:lnTo>
                    <a:lnTo>
                      <a:pt x="338" y="1376"/>
                    </a:lnTo>
                    <a:lnTo>
                      <a:pt x="364" y="1431"/>
                    </a:lnTo>
                    <a:lnTo>
                      <a:pt x="389" y="1477"/>
                    </a:lnTo>
                    <a:lnTo>
                      <a:pt x="409" y="1523"/>
                    </a:lnTo>
                    <a:lnTo>
                      <a:pt x="434" y="1564"/>
                    </a:lnTo>
                    <a:lnTo>
                      <a:pt x="460" y="1606"/>
                    </a:lnTo>
                    <a:lnTo>
                      <a:pt x="485" y="1640"/>
                    </a:lnTo>
                    <a:lnTo>
                      <a:pt x="481" y="1648"/>
                    </a:lnTo>
                    <a:lnTo>
                      <a:pt x="464" y="1606"/>
                    </a:lnTo>
                    <a:lnTo>
                      <a:pt x="447" y="1564"/>
                    </a:lnTo>
                    <a:lnTo>
                      <a:pt x="438" y="1527"/>
                    </a:lnTo>
                    <a:lnTo>
                      <a:pt x="434" y="1489"/>
                    </a:lnTo>
                    <a:lnTo>
                      <a:pt x="430" y="1456"/>
                    </a:lnTo>
                    <a:lnTo>
                      <a:pt x="430" y="1419"/>
                    </a:lnTo>
                    <a:lnTo>
                      <a:pt x="434" y="1380"/>
                    </a:lnTo>
                    <a:lnTo>
                      <a:pt x="438" y="1339"/>
                    </a:lnTo>
                    <a:lnTo>
                      <a:pt x="447" y="1298"/>
                    </a:lnTo>
                    <a:lnTo>
                      <a:pt x="455" y="1247"/>
                    </a:lnTo>
                    <a:lnTo>
                      <a:pt x="460" y="1222"/>
                    </a:lnTo>
                    <a:lnTo>
                      <a:pt x="464" y="1198"/>
                    </a:lnTo>
                    <a:lnTo>
                      <a:pt x="472" y="1173"/>
                    </a:lnTo>
                    <a:lnTo>
                      <a:pt x="481" y="1147"/>
                    </a:lnTo>
                    <a:lnTo>
                      <a:pt x="489" y="1122"/>
                    </a:lnTo>
                    <a:lnTo>
                      <a:pt x="501" y="1101"/>
                    </a:lnTo>
                    <a:lnTo>
                      <a:pt x="514" y="1077"/>
                    </a:lnTo>
                    <a:lnTo>
                      <a:pt x="530" y="1056"/>
                    </a:lnTo>
                    <a:lnTo>
                      <a:pt x="552" y="1038"/>
                    </a:lnTo>
                    <a:lnTo>
                      <a:pt x="573" y="1022"/>
                    </a:lnTo>
                    <a:lnTo>
                      <a:pt x="585" y="1018"/>
                    </a:lnTo>
                    <a:lnTo>
                      <a:pt x="597" y="1014"/>
                    </a:lnTo>
                    <a:lnTo>
                      <a:pt x="614" y="1009"/>
                    </a:lnTo>
                    <a:lnTo>
                      <a:pt x="630" y="1009"/>
                    </a:lnTo>
                    <a:lnTo>
                      <a:pt x="643" y="1014"/>
                    </a:lnTo>
                    <a:lnTo>
                      <a:pt x="660" y="1014"/>
                    </a:lnTo>
                    <a:lnTo>
                      <a:pt x="677" y="1018"/>
                    </a:lnTo>
                    <a:lnTo>
                      <a:pt x="693" y="1022"/>
                    </a:lnTo>
                    <a:lnTo>
                      <a:pt x="706" y="1026"/>
                    </a:lnTo>
                    <a:lnTo>
                      <a:pt x="722" y="1034"/>
                    </a:lnTo>
                    <a:lnTo>
                      <a:pt x="814" y="1068"/>
                    </a:lnTo>
                    <a:lnTo>
                      <a:pt x="902" y="1097"/>
                    </a:lnTo>
                    <a:lnTo>
                      <a:pt x="990" y="1122"/>
                    </a:lnTo>
                    <a:lnTo>
                      <a:pt x="1078" y="1135"/>
                    </a:lnTo>
                    <a:lnTo>
                      <a:pt x="1166" y="1147"/>
                    </a:lnTo>
                    <a:lnTo>
                      <a:pt x="1254" y="1151"/>
                    </a:lnTo>
                    <a:lnTo>
                      <a:pt x="1341" y="1147"/>
                    </a:lnTo>
                    <a:lnTo>
                      <a:pt x="1433" y="1139"/>
                    </a:lnTo>
                    <a:lnTo>
                      <a:pt x="1529" y="1122"/>
                    </a:lnTo>
                    <a:lnTo>
                      <a:pt x="1630" y="1097"/>
                    </a:lnTo>
                    <a:lnTo>
                      <a:pt x="1680" y="1085"/>
                    </a:lnTo>
                    <a:lnTo>
                      <a:pt x="1730" y="1068"/>
                    </a:lnTo>
                    <a:lnTo>
                      <a:pt x="1781" y="1047"/>
                    </a:lnTo>
                    <a:lnTo>
                      <a:pt x="1830" y="1026"/>
                    </a:lnTo>
                    <a:lnTo>
                      <a:pt x="1881" y="1005"/>
                    </a:lnTo>
                    <a:lnTo>
                      <a:pt x="1930" y="989"/>
                    </a:lnTo>
                    <a:lnTo>
                      <a:pt x="1981" y="968"/>
                    </a:lnTo>
                    <a:lnTo>
                      <a:pt x="2031" y="947"/>
                    </a:lnTo>
                    <a:lnTo>
                      <a:pt x="2081" y="934"/>
                    </a:lnTo>
                    <a:lnTo>
                      <a:pt x="2131" y="922"/>
                    </a:lnTo>
                    <a:lnTo>
                      <a:pt x="2135" y="918"/>
                    </a:lnTo>
                    <a:close/>
                  </a:path>
                </a:pathLst>
              </a:custGeom>
              <a:solidFill>
                <a:srgbClr val="F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536" name="Freeform 8"/>
              <p:cNvSpPr>
                <a:spLocks/>
              </p:cNvSpPr>
              <p:nvPr/>
            </p:nvSpPr>
            <p:spPr bwMode="auto">
              <a:xfrm>
                <a:off x="1771" y="2059"/>
                <a:ext cx="31" cy="95"/>
              </a:xfrm>
              <a:custGeom>
                <a:avLst/>
                <a:gdLst>
                  <a:gd name="T0" fmla="*/ 79 w 1007"/>
                  <a:gd name="T1" fmla="*/ 922 h 3016"/>
                  <a:gd name="T2" fmla="*/ 175 w 1007"/>
                  <a:gd name="T3" fmla="*/ 1260 h 3016"/>
                  <a:gd name="T4" fmla="*/ 305 w 1007"/>
                  <a:gd name="T5" fmla="*/ 1631 h 3016"/>
                  <a:gd name="T6" fmla="*/ 431 w 1007"/>
                  <a:gd name="T7" fmla="*/ 1982 h 3016"/>
                  <a:gd name="T8" fmla="*/ 523 w 1007"/>
                  <a:gd name="T9" fmla="*/ 2236 h 3016"/>
                  <a:gd name="T10" fmla="*/ 593 w 1007"/>
                  <a:gd name="T11" fmla="*/ 2420 h 3016"/>
                  <a:gd name="T12" fmla="*/ 693 w 1007"/>
                  <a:gd name="T13" fmla="*/ 2633 h 3016"/>
                  <a:gd name="T14" fmla="*/ 793 w 1007"/>
                  <a:gd name="T15" fmla="*/ 2811 h 3016"/>
                  <a:gd name="T16" fmla="*/ 877 w 1007"/>
                  <a:gd name="T17" fmla="*/ 2945 h 3016"/>
                  <a:gd name="T18" fmla="*/ 928 w 1007"/>
                  <a:gd name="T19" fmla="*/ 3016 h 3016"/>
                  <a:gd name="T20" fmla="*/ 1007 w 1007"/>
                  <a:gd name="T21" fmla="*/ 3008 h 3016"/>
                  <a:gd name="T22" fmla="*/ 940 w 1007"/>
                  <a:gd name="T23" fmla="*/ 2903 h 3016"/>
                  <a:gd name="T24" fmla="*/ 877 w 1007"/>
                  <a:gd name="T25" fmla="*/ 2766 h 3016"/>
                  <a:gd name="T26" fmla="*/ 823 w 1007"/>
                  <a:gd name="T27" fmla="*/ 2623 h 3016"/>
                  <a:gd name="T28" fmla="*/ 769 w 1007"/>
                  <a:gd name="T29" fmla="*/ 2478 h 3016"/>
                  <a:gd name="T30" fmla="*/ 727 w 1007"/>
                  <a:gd name="T31" fmla="*/ 2336 h 3016"/>
                  <a:gd name="T32" fmla="*/ 664 w 1007"/>
                  <a:gd name="T33" fmla="*/ 2140 h 3016"/>
                  <a:gd name="T34" fmla="*/ 605 w 1007"/>
                  <a:gd name="T35" fmla="*/ 1949 h 3016"/>
                  <a:gd name="T36" fmla="*/ 547 w 1007"/>
                  <a:gd name="T37" fmla="*/ 1756 h 3016"/>
                  <a:gd name="T38" fmla="*/ 497 w 1007"/>
                  <a:gd name="T39" fmla="*/ 1548 h 3016"/>
                  <a:gd name="T40" fmla="*/ 456 w 1007"/>
                  <a:gd name="T41" fmla="*/ 1310 h 3016"/>
                  <a:gd name="T42" fmla="*/ 435 w 1007"/>
                  <a:gd name="T43" fmla="*/ 1177 h 3016"/>
                  <a:gd name="T44" fmla="*/ 422 w 1007"/>
                  <a:gd name="T45" fmla="*/ 1081 h 3016"/>
                  <a:gd name="T46" fmla="*/ 413 w 1007"/>
                  <a:gd name="T47" fmla="*/ 1001 h 3016"/>
                  <a:gd name="T48" fmla="*/ 401 w 1007"/>
                  <a:gd name="T49" fmla="*/ 905 h 3016"/>
                  <a:gd name="T50" fmla="*/ 388 w 1007"/>
                  <a:gd name="T51" fmla="*/ 776 h 3016"/>
                  <a:gd name="T52" fmla="*/ 351 w 1007"/>
                  <a:gd name="T53" fmla="*/ 701 h 3016"/>
                  <a:gd name="T54" fmla="*/ 259 w 1007"/>
                  <a:gd name="T55" fmla="*/ 509 h 3016"/>
                  <a:gd name="T56" fmla="*/ 147 w 1007"/>
                  <a:gd name="T57" fmla="*/ 280 h 3016"/>
                  <a:gd name="T58" fmla="*/ 55 w 1007"/>
                  <a:gd name="T59" fmla="*/ 83 h 3016"/>
                  <a:gd name="T60" fmla="*/ 16 w 1007"/>
                  <a:gd name="T61" fmla="*/ 0 h 3016"/>
                  <a:gd name="T62" fmla="*/ 12 w 1007"/>
                  <a:gd name="T63" fmla="*/ 26 h 3016"/>
                  <a:gd name="T64" fmla="*/ 4 w 1007"/>
                  <a:gd name="T65" fmla="*/ 108 h 3016"/>
                  <a:gd name="T66" fmla="*/ 0 w 1007"/>
                  <a:gd name="T67" fmla="*/ 255 h 3016"/>
                  <a:gd name="T68" fmla="*/ 12 w 1007"/>
                  <a:gd name="T69" fmla="*/ 480 h 3016"/>
                  <a:gd name="T70" fmla="*/ 55 w 1007"/>
                  <a:gd name="T71" fmla="*/ 788 h 3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07" h="3016">
                    <a:moveTo>
                      <a:pt x="55" y="788"/>
                    </a:moveTo>
                    <a:lnTo>
                      <a:pt x="79" y="922"/>
                    </a:lnTo>
                    <a:lnTo>
                      <a:pt x="125" y="1081"/>
                    </a:lnTo>
                    <a:lnTo>
                      <a:pt x="175" y="1260"/>
                    </a:lnTo>
                    <a:lnTo>
                      <a:pt x="239" y="1443"/>
                    </a:lnTo>
                    <a:lnTo>
                      <a:pt x="305" y="1631"/>
                    </a:lnTo>
                    <a:lnTo>
                      <a:pt x="368" y="1814"/>
                    </a:lnTo>
                    <a:lnTo>
                      <a:pt x="431" y="1982"/>
                    </a:lnTo>
                    <a:lnTo>
                      <a:pt x="480" y="2123"/>
                    </a:lnTo>
                    <a:lnTo>
                      <a:pt x="523" y="2236"/>
                    </a:lnTo>
                    <a:lnTo>
                      <a:pt x="552" y="2311"/>
                    </a:lnTo>
                    <a:lnTo>
                      <a:pt x="593" y="2420"/>
                    </a:lnTo>
                    <a:lnTo>
                      <a:pt x="644" y="2528"/>
                    </a:lnTo>
                    <a:lnTo>
                      <a:pt x="693" y="2633"/>
                    </a:lnTo>
                    <a:lnTo>
                      <a:pt x="744" y="2724"/>
                    </a:lnTo>
                    <a:lnTo>
                      <a:pt x="793" y="2811"/>
                    </a:lnTo>
                    <a:lnTo>
                      <a:pt x="840" y="2883"/>
                    </a:lnTo>
                    <a:lnTo>
                      <a:pt x="877" y="2945"/>
                    </a:lnTo>
                    <a:lnTo>
                      <a:pt x="907" y="2987"/>
                    </a:lnTo>
                    <a:lnTo>
                      <a:pt x="928" y="3016"/>
                    </a:lnTo>
                    <a:lnTo>
                      <a:pt x="936" y="3008"/>
                    </a:lnTo>
                    <a:lnTo>
                      <a:pt x="1007" y="3008"/>
                    </a:lnTo>
                    <a:lnTo>
                      <a:pt x="973" y="2965"/>
                    </a:lnTo>
                    <a:lnTo>
                      <a:pt x="940" y="2903"/>
                    </a:lnTo>
                    <a:lnTo>
                      <a:pt x="911" y="2836"/>
                    </a:lnTo>
                    <a:lnTo>
                      <a:pt x="877" y="2766"/>
                    </a:lnTo>
                    <a:lnTo>
                      <a:pt x="848" y="2695"/>
                    </a:lnTo>
                    <a:lnTo>
                      <a:pt x="823" y="2623"/>
                    </a:lnTo>
                    <a:lnTo>
                      <a:pt x="793" y="2553"/>
                    </a:lnTo>
                    <a:lnTo>
                      <a:pt x="769" y="2478"/>
                    </a:lnTo>
                    <a:lnTo>
                      <a:pt x="748" y="2407"/>
                    </a:lnTo>
                    <a:lnTo>
                      <a:pt x="727" y="2336"/>
                    </a:lnTo>
                    <a:lnTo>
                      <a:pt x="697" y="2236"/>
                    </a:lnTo>
                    <a:lnTo>
                      <a:pt x="664" y="2140"/>
                    </a:lnTo>
                    <a:lnTo>
                      <a:pt x="635" y="2044"/>
                    </a:lnTo>
                    <a:lnTo>
                      <a:pt x="605" y="1949"/>
                    </a:lnTo>
                    <a:lnTo>
                      <a:pt x="576" y="1853"/>
                    </a:lnTo>
                    <a:lnTo>
                      <a:pt x="547" y="1756"/>
                    </a:lnTo>
                    <a:lnTo>
                      <a:pt x="523" y="1656"/>
                    </a:lnTo>
                    <a:lnTo>
                      <a:pt x="497" y="1548"/>
                    </a:lnTo>
                    <a:lnTo>
                      <a:pt x="472" y="1431"/>
                    </a:lnTo>
                    <a:lnTo>
                      <a:pt x="456" y="1310"/>
                    </a:lnTo>
                    <a:lnTo>
                      <a:pt x="443" y="1235"/>
                    </a:lnTo>
                    <a:lnTo>
                      <a:pt x="435" y="1177"/>
                    </a:lnTo>
                    <a:lnTo>
                      <a:pt x="431" y="1126"/>
                    </a:lnTo>
                    <a:lnTo>
                      <a:pt x="422" y="1081"/>
                    </a:lnTo>
                    <a:lnTo>
                      <a:pt x="417" y="1043"/>
                    </a:lnTo>
                    <a:lnTo>
                      <a:pt x="413" y="1001"/>
                    </a:lnTo>
                    <a:lnTo>
                      <a:pt x="405" y="956"/>
                    </a:lnTo>
                    <a:lnTo>
                      <a:pt x="401" y="905"/>
                    </a:lnTo>
                    <a:lnTo>
                      <a:pt x="397" y="847"/>
                    </a:lnTo>
                    <a:lnTo>
                      <a:pt x="388" y="776"/>
                    </a:lnTo>
                    <a:lnTo>
                      <a:pt x="376" y="759"/>
                    </a:lnTo>
                    <a:lnTo>
                      <a:pt x="351" y="701"/>
                    </a:lnTo>
                    <a:lnTo>
                      <a:pt x="309" y="614"/>
                    </a:lnTo>
                    <a:lnTo>
                      <a:pt x="259" y="509"/>
                    </a:lnTo>
                    <a:lnTo>
                      <a:pt x="204" y="392"/>
                    </a:lnTo>
                    <a:lnTo>
                      <a:pt x="147" y="280"/>
                    </a:lnTo>
                    <a:lnTo>
                      <a:pt x="96" y="171"/>
                    </a:lnTo>
                    <a:lnTo>
                      <a:pt x="55" y="83"/>
                    </a:lnTo>
                    <a:lnTo>
                      <a:pt x="29" y="21"/>
                    </a:lnTo>
                    <a:lnTo>
                      <a:pt x="16" y="0"/>
                    </a:lnTo>
                    <a:lnTo>
                      <a:pt x="16" y="5"/>
                    </a:lnTo>
                    <a:lnTo>
                      <a:pt x="12" y="26"/>
                    </a:lnTo>
                    <a:lnTo>
                      <a:pt x="8" y="59"/>
                    </a:lnTo>
                    <a:lnTo>
                      <a:pt x="4" y="108"/>
                    </a:lnTo>
                    <a:lnTo>
                      <a:pt x="0" y="171"/>
                    </a:lnTo>
                    <a:lnTo>
                      <a:pt x="0" y="255"/>
                    </a:lnTo>
                    <a:lnTo>
                      <a:pt x="4" y="359"/>
                    </a:lnTo>
                    <a:lnTo>
                      <a:pt x="12" y="480"/>
                    </a:lnTo>
                    <a:lnTo>
                      <a:pt x="29" y="626"/>
                    </a:lnTo>
                    <a:lnTo>
                      <a:pt x="55" y="788"/>
                    </a:lnTo>
                    <a:close/>
                  </a:path>
                </a:pathLst>
              </a:custGeom>
              <a:solidFill>
                <a:srgbClr val="F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537" name="Freeform 9"/>
              <p:cNvSpPr>
                <a:spLocks/>
              </p:cNvSpPr>
              <p:nvPr/>
            </p:nvSpPr>
            <p:spPr bwMode="auto">
              <a:xfrm>
                <a:off x="1750" y="2079"/>
                <a:ext cx="24" cy="41"/>
              </a:xfrm>
              <a:custGeom>
                <a:avLst/>
                <a:gdLst>
                  <a:gd name="T0" fmla="*/ 664 w 761"/>
                  <a:gd name="T1" fmla="*/ 408 h 1317"/>
                  <a:gd name="T2" fmla="*/ 648 w 761"/>
                  <a:gd name="T3" fmla="*/ 366 h 1317"/>
                  <a:gd name="T4" fmla="*/ 626 w 761"/>
                  <a:gd name="T5" fmla="*/ 313 h 1317"/>
                  <a:gd name="T6" fmla="*/ 597 w 761"/>
                  <a:gd name="T7" fmla="*/ 250 h 1317"/>
                  <a:gd name="T8" fmla="*/ 564 w 761"/>
                  <a:gd name="T9" fmla="*/ 192 h 1317"/>
                  <a:gd name="T10" fmla="*/ 522 w 761"/>
                  <a:gd name="T11" fmla="*/ 129 h 1317"/>
                  <a:gd name="T12" fmla="*/ 472 w 761"/>
                  <a:gd name="T13" fmla="*/ 79 h 1317"/>
                  <a:gd name="T14" fmla="*/ 413 w 761"/>
                  <a:gd name="T15" fmla="*/ 33 h 1317"/>
                  <a:gd name="T16" fmla="*/ 351 w 761"/>
                  <a:gd name="T17" fmla="*/ 8 h 1317"/>
                  <a:gd name="T18" fmla="*/ 276 w 761"/>
                  <a:gd name="T19" fmla="*/ 0 h 1317"/>
                  <a:gd name="T20" fmla="*/ 192 w 761"/>
                  <a:gd name="T21" fmla="*/ 12 h 1317"/>
                  <a:gd name="T22" fmla="*/ 117 w 761"/>
                  <a:gd name="T23" fmla="*/ 49 h 1317"/>
                  <a:gd name="T24" fmla="*/ 62 w 761"/>
                  <a:gd name="T25" fmla="*/ 104 h 1317"/>
                  <a:gd name="T26" fmla="*/ 25 w 761"/>
                  <a:gd name="T27" fmla="*/ 166 h 1317"/>
                  <a:gd name="T28" fmla="*/ 8 w 761"/>
                  <a:gd name="T29" fmla="*/ 241 h 1317"/>
                  <a:gd name="T30" fmla="*/ 0 w 761"/>
                  <a:gd name="T31" fmla="*/ 321 h 1317"/>
                  <a:gd name="T32" fmla="*/ 4 w 761"/>
                  <a:gd name="T33" fmla="*/ 404 h 1317"/>
                  <a:gd name="T34" fmla="*/ 17 w 761"/>
                  <a:gd name="T35" fmla="*/ 487 h 1317"/>
                  <a:gd name="T36" fmla="*/ 33 w 761"/>
                  <a:gd name="T37" fmla="*/ 571 h 1317"/>
                  <a:gd name="T38" fmla="*/ 50 w 761"/>
                  <a:gd name="T39" fmla="*/ 647 h 1317"/>
                  <a:gd name="T40" fmla="*/ 67 w 761"/>
                  <a:gd name="T41" fmla="*/ 713 h 1317"/>
                  <a:gd name="T42" fmla="*/ 88 w 761"/>
                  <a:gd name="T43" fmla="*/ 784 h 1317"/>
                  <a:gd name="T44" fmla="*/ 113 w 761"/>
                  <a:gd name="T45" fmla="*/ 863 h 1317"/>
                  <a:gd name="T46" fmla="*/ 146 w 761"/>
                  <a:gd name="T47" fmla="*/ 950 h 1317"/>
                  <a:gd name="T48" fmla="*/ 184 w 761"/>
                  <a:gd name="T49" fmla="*/ 1038 h 1317"/>
                  <a:gd name="T50" fmla="*/ 229 w 761"/>
                  <a:gd name="T51" fmla="*/ 1118 h 1317"/>
                  <a:gd name="T52" fmla="*/ 280 w 761"/>
                  <a:gd name="T53" fmla="*/ 1192 h 1317"/>
                  <a:gd name="T54" fmla="*/ 338 w 761"/>
                  <a:gd name="T55" fmla="*/ 1255 h 1317"/>
                  <a:gd name="T56" fmla="*/ 401 w 761"/>
                  <a:gd name="T57" fmla="*/ 1297 h 1317"/>
                  <a:gd name="T58" fmla="*/ 472 w 761"/>
                  <a:gd name="T59" fmla="*/ 1317 h 1317"/>
                  <a:gd name="T60" fmla="*/ 548 w 761"/>
                  <a:gd name="T61" fmla="*/ 1305 h 1317"/>
                  <a:gd name="T62" fmla="*/ 618 w 761"/>
                  <a:gd name="T63" fmla="*/ 1276 h 1317"/>
                  <a:gd name="T64" fmla="*/ 673 w 761"/>
                  <a:gd name="T65" fmla="*/ 1226 h 1317"/>
                  <a:gd name="T66" fmla="*/ 714 w 761"/>
                  <a:gd name="T67" fmla="*/ 1167 h 1317"/>
                  <a:gd name="T68" fmla="*/ 744 w 761"/>
                  <a:gd name="T69" fmla="*/ 1092 h 1317"/>
                  <a:gd name="T70" fmla="*/ 756 w 761"/>
                  <a:gd name="T71" fmla="*/ 1005 h 1317"/>
                  <a:gd name="T72" fmla="*/ 761 w 761"/>
                  <a:gd name="T73" fmla="*/ 905 h 1317"/>
                  <a:gd name="T74" fmla="*/ 752 w 761"/>
                  <a:gd name="T75" fmla="*/ 796 h 1317"/>
                  <a:gd name="T76" fmla="*/ 732 w 761"/>
                  <a:gd name="T77" fmla="*/ 675 h 1317"/>
                  <a:gd name="T78" fmla="*/ 702 w 761"/>
                  <a:gd name="T79" fmla="*/ 546 h 1317"/>
                  <a:gd name="T80" fmla="*/ 664 w 761"/>
                  <a:gd name="T81" fmla="*/ 408 h 1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61" h="1317">
                    <a:moveTo>
                      <a:pt x="664" y="408"/>
                    </a:moveTo>
                    <a:lnTo>
                      <a:pt x="648" y="366"/>
                    </a:lnTo>
                    <a:lnTo>
                      <a:pt x="626" y="313"/>
                    </a:lnTo>
                    <a:lnTo>
                      <a:pt x="597" y="250"/>
                    </a:lnTo>
                    <a:lnTo>
                      <a:pt x="564" y="192"/>
                    </a:lnTo>
                    <a:lnTo>
                      <a:pt x="522" y="129"/>
                    </a:lnTo>
                    <a:lnTo>
                      <a:pt x="472" y="79"/>
                    </a:lnTo>
                    <a:lnTo>
                      <a:pt x="413" y="33"/>
                    </a:lnTo>
                    <a:lnTo>
                      <a:pt x="351" y="8"/>
                    </a:lnTo>
                    <a:lnTo>
                      <a:pt x="276" y="0"/>
                    </a:lnTo>
                    <a:lnTo>
                      <a:pt x="192" y="12"/>
                    </a:lnTo>
                    <a:lnTo>
                      <a:pt x="117" y="49"/>
                    </a:lnTo>
                    <a:lnTo>
                      <a:pt x="62" y="104"/>
                    </a:lnTo>
                    <a:lnTo>
                      <a:pt x="25" y="166"/>
                    </a:lnTo>
                    <a:lnTo>
                      <a:pt x="8" y="241"/>
                    </a:lnTo>
                    <a:lnTo>
                      <a:pt x="0" y="321"/>
                    </a:lnTo>
                    <a:lnTo>
                      <a:pt x="4" y="404"/>
                    </a:lnTo>
                    <a:lnTo>
                      <a:pt x="17" y="487"/>
                    </a:lnTo>
                    <a:lnTo>
                      <a:pt x="33" y="571"/>
                    </a:lnTo>
                    <a:lnTo>
                      <a:pt x="50" y="647"/>
                    </a:lnTo>
                    <a:lnTo>
                      <a:pt x="67" y="713"/>
                    </a:lnTo>
                    <a:lnTo>
                      <a:pt x="88" y="784"/>
                    </a:lnTo>
                    <a:lnTo>
                      <a:pt x="113" y="863"/>
                    </a:lnTo>
                    <a:lnTo>
                      <a:pt x="146" y="950"/>
                    </a:lnTo>
                    <a:lnTo>
                      <a:pt x="184" y="1038"/>
                    </a:lnTo>
                    <a:lnTo>
                      <a:pt x="229" y="1118"/>
                    </a:lnTo>
                    <a:lnTo>
                      <a:pt x="280" y="1192"/>
                    </a:lnTo>
                    <a:lnTo>
                      <a:pt x="338" y="1255"/>
                    </a:lnTo>
                    <a:lnTo>
                      <a:pt x="401" y="1297"/>
                    </a:lnTo>
                    <a:lnTo>
                      <a:pt x="472" y="1317"/>
                    </a:lnTo>
                    <a:lnTo>
                      <a:pt x="548" y="1305"/>
                    </a:lnTo>
                    <a:lnTo>
                      <a:pt x="618" y="1276"/>
                    </a:lnTo>
                    <a:lnTo>
                      <a:pt x="673" y="1226"/>
                    </a:lnTo>
                    <a:lnTo>
                      <a:pt x="714" y="1167"/>
                    </a:lnTo>
                    <a:lnTo>
                      <a:pt x="744" y="1092"/>
                    </a:lnTo>
                    <a:lnTo>
                      <a:pt x="756" y="1005"/>
                    </a:lnTo>
                    <a:lnTo>
                      <a:pt x="761" y="905"/>
                    </a:lnTo>
                    <a:lnTo>
                      <a:pt x="752" y="796"/>
                    </a:lnTo>
                    <a:lnTo>
                      <a:pt x="732" y="675"/>
                    </a:lnTo>
                    <a:lnTo>
                      <a:pt x="702" y="546"/>
                    </a:lnTo>
                    <a:lnTo>
                      <a:pt x="664" y="408"/>
                    </a:lnTo>
                    <a:close/>
                  </a:path>
                </a:pathLst>
              </a:custGeom>
              <a:solidFill>
                <a:srgbClr val="FFE5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538" name="Freeform 10"/>
              <p:cNvSpPr>
                <a:spLocks/>
              </p:cNvSpPr>
              <p:nvPr/>
            </p:nvSpPr>
            <p:spPr bwMode="auto">
              <a:xfrm>
                <a:off x="1750" y="2079"/>
                <a:ext cx="24" cy="41"/>
              </a:xfrm>
              <a:custGeom>
                <a:avLst/>
                <a:gdLst>
                  <a:gd name="T0" fmla="*/ 664 w 761"/>
                  <a:gd name="T1" fmla="*/ 408 h 1317"/>
                  <a:gd name="T2" fmla="*/ 648 w 761"/>
                  <a:gd name="T3" fmla="*/ 366 h 1317"/>
                  <a:gd name="T4" fmla="*/ 626 w 761"/>
                  <a:gd name="T5" fmla="*/ 313 h 1317"/>
                  <a:gd name="T6" fmla="*/ 597 w 761"/>
                  <a:gd name="T7" fmla="*/ 250 h 1317"/>
                  <a:gd name="T8" fmla="*/ 564 w 761"/>
                  <a:gd name="T9" fmla="*/ 192 h 1317"/>
                  <a:gd name="T10" fmla="*/ 522 w 761"/>
                  <a:gd name="T11" fmla="*/ 129 h 1317"/>
                  <a:gd name="T12" fmla="*/ 472 w 761"/>
                  <a:gd name="T13" fmla="*/ 79 h 1317"/>
                  <a:gd name="T14" fmla="*/ 413 w 761"/>
                  <a:gd name="T15" fmla="*/ 33 h 1317"/>
                  <a:gd name="T16" fmla="*/ 351 w 761"/>
                  <a:gd name="T17" fmla="*/ 8 h 1317"/>
                  <a:gd name="T18" fmla="*/ 276 w 761"/>
                  <a:gd name="T19" fmla="*/ 0 h 1317"/>
                  <a:gd name="T20" fmla="*/ 192 w 761"/>
                  <a:gd name="T21" fmla="*/ 12 h 1317"/>
                  <a:gd name="T22" fmla="*/ 117 w 761"/>
                  <a:gd name="T23" fmla="*/ 49 h 1317"/>
                  <a:gd name="T24" fmla="*/ 62 w 761"/>
                  <a:gd name="T25" fmla="*/ 104 h 1317"/>
                  <a:gd name="T26" fmla="*/ 25 w 761"/>
                  <a:gd name="T27" fmla="*/ 166 h 1317"/>
                  <a:gd name="T28" fmla="*/ 8 w 761"/>
                  <a:gd name="T29" fmla="*/ 241 h 1317"/>
                  <a:gd name="T30" fmla="*/ 0 w 761"/>
                  <a:gd name="T31" fmla="*/ 321 h 1317"/>
                  <a:gd name="T32" fmla="*/ 4 w 761"/>
                  <a:gd name="T33" fmla="*/ 404 h 1317"/>
                  <a:gd name="T34" fmla="*/ 17 w 761"/>
                  <a:gd name="T35" fmla="*/ 487 h 1317"/>
                  <a:gd name="T36" fmla="*/ 33 w 761"/>
                  <a:gd name="T37" fmla="*/ 571 h 1317"/>
                  <a:gd name="T38" fmla="*/ 50 w 761"/>
                  <a:gd name="T39" fmla="*/ 647 h 1317"/>
                  <a:gd name="T40" fmla="*/ 67 w 761"/>
                  <a:gd name="T41" fmla="*/ 713 h 1317"/>
                  <a:gd name="T42" fmla="*/ 88 w 761"/>
                  <a:gd name="T43" fmla="*/ 784 h 1317"/>
                  <a:gd name="T44" fmla="*/ 113 w 761"/>
                  <a:gd name="T45" fmla="*/ 863 h 1317"/>
                  <a:gd name="T46" fmla="*/ 146 w 761"/>
                  <a:gd name="T47" fmla="*/ 950 h 1317"/>
                  <a:gd name="T48" fmla="*/ 184 w 761"/>
                  <a:gd name="T49" fmla="*/ 1038 h 1317"/>
                  <a:gd name="T50" fmla="*/ 229 w 761"/>
                  <a:gd name="T51" fmla="*/ 1118 h 1317"/>
                  <a:gd name="T52" fmla="*/ 280 w 761"/>
                  <a:gd name="T53" fmla="*/ 1192 h 1317"/>
                  <a:gd name="T54" fmla="*/ 338 w 761"/>
                  <a:gd name="T55" fmla="*/ 1255 h 1317"/>
                  <a:gd name="T56" fmla="*/ 401 w 761"/>
                  <a:gd name="T57" fmla="*/ 1297 h 1317"/>
                  <a:gd name="T58" fmla="*/ 472 w 761"/>
                  <a:gd name="T59" fmla="*/ 1317 h 1317"/>
                  <a:gd name="T60" fmla="*/ 548 w 761"/>
                  <a:gd name="T61" fmla="*/ 1305 h 1317"/>
                  <a:gd name="T62" fmla="*/ 618 w 761"/>
                  <a:gd name="T63" fmla="*/ 1276 h 1317"/>
                  <a:gd name="T64" fmla="*/ 673 w 761"/>
                  <a:gd name="T65" fmla="*/ 1226 h 1317"/>
                  <a:gd name="T66" fmla="*/ 714 w 761"/>
                  <a:gd name="T67" fmla="*/ 1167 h 1317"/>
                  <a:gd name="T68" fmla="*/ 744 w 761"/>
                  <a:gd name="T69" fmla="*/ 1092 h 1317"/>
                  <a:gd name="T70" fmla="*/ 756 w 761"/>
                  <a:gd name="T71" fmla="*/ 1005 h 1317"/>
                  <a:gd name="T72" fmla="*/ 761 w 761"/>
                  <a:gd name="T73" fmla="*/ 905 h 1317"/>
                  <a:gd name="T74" fmla="*/ 752 w 761"/>
                  <a:gd name="T75" fmla="*/ 796 h 1317"/>
                  <a:gd name="T76" fmla="*/ 732 w 761"/>
                  <a:gd name="T77" fmla="*/ 675 h 1317"/>
                  <a:gd name="T78" fmla="*/ 702 w 761"/>
                  <a:gd name="T79" fmla="*/ 546 h 1317"/>
                  <a:gd name="T80" fmla="*/ 664 w 761"/>
                  <a:gd name="T81" fmla="*/ 408 h 1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61" h="1317">
                    <a:moveTo>
                      <a:pt x="664" y="408"/>
                    </a:moveTo>
                    <a:lnTo>
                      <a:pt x="648" y="366"/>
                    </a:lnTo>
                    <a:lnTo>
                      <a:pt x="626" y="313"/>
                    </a:lnTo>
                    <a:lnTo>
                      <a:pt x="597" y="250"/>
                    </a:lnTo>
                    <a:lnTo>
                      <a:pt x="564" y="192"/>
                    </a:lnTo>
                    <a:lnTo>
                      <a:pt x="522" y="129"/>
                    </a:lnTo>
                    <a:lnTo>
                      <a:pt x="472" y="79"/>
                    </a:lnTo>
                    <a:lnTo>
                      <a:pt x="413" y="33"/>
                    </a:lnTo>
                    <a:lnTo>
                      <a:pt x="351" y="8"/>
                    </a:lnTo>
                    <a:lnTo>
                      <a:pt x="276" y="0"/>
                    </a:lnTo>
                    <a:lnTo>
                      <a:pt x="192" y="12"/>
                    </a:lnTo>
                    <a:lnTo>
                      <a:pt x="117" y="49"/>
                    </a:lnTo>
                    <a:lnTo>
                      <a:pt x="62" y="104"/>
                    </a:lnTo>
                    <a:lnTo>
                      <a:pt x="25" y="166"/>
                    </a:lnTo>
                    <a:lnTo>
                      <a:pt x="8" y="241"/>
                    </a:lnTo>
                    <a:lnTo>
                      <a:pt x="0" y="321"/>
                    </a:lnTo>
                    <a:lnTo>
                      <a:pt x="4" y="404"/>
                    </a:lnTo>
                    <a:lnTo>
                      <a:pt x="17" y="487"/>
                    </a:lnTo>
                    <a:lnTo>
                      <a:pt x="33" y="571"/>
                    </a:lnTo>
                    <a:lnTo>
                      <a:pt x="50" y="647"/>
                    </a:lnTo>
                    <a:lnTo>
                      <a:pt x="67" y="713"/>
                    </a:lnTo>
                    <a:lnTo>
                      <a:pt x="88" y="784"/>
                    </a:lnTo>
                    <a:lnTo>
                      <a:pt x="113" y="863"/>
                    </a:lnTo>
                    <a:lnTo>
                      <a:pt x="146" y="950"/>
                    </a:lnTo>
                    <a:lnTo>
                      <a:pt x="184" y="1038"/>
                    </a:lnTo>
                    <a:lnTo>
                      <a:pt x="229" y="1118"/>
                    </a:lnTo>
                    <a:lnTo>
                      <a:pt x="280" y="1192"/>
                    </a:lnTo>
                    <a:lnTo>
                      <a:pt x="338" y="1255"/>
                    </a:lnTo>
                    <a:lnTo>
                      <a:pt x="401" y="1297"/>
                    </a:lnTo>
                    <a:lnTo>
                      <a:pt x="472" y="1317"/>
                    </a:lnTo>
                    <a:lnTo>
                      <a:pt x="548" y="1305"/>
                    </a:lnTo>
                    <a:lnTo>
                      <a:pt x="618" y="1276"/>
                    </a:lnTo>
                    <a:lnTo>
                      <a:pt x="673" y="1226"/>
                    </a:lnTo>
                    <a:lnTo>
                      <a:pt x="714" y="1167"/>
                    </a:lnTo>
                    <a:lnTo>
                      <a:pt x="744" y="1092"/>
                    </a:lnTo>
                    <a:lnTo>
                      <a:pt x="756" y="1005"/>
                    </a:lnTo>
                    <a:lnTo>
                      <a:pt x="761" y="905"/>
                    </a:lnTo>
                    <a:lnTo>
                      <a:pt x="752" y="796"/>
                    </a:lnTo>
                    <a:lnTo>
                      <a:pt x="732" y="675"/>
                    </a:lnTo>
                    <a:lnTo>
                      <a:pt x="702" y="546"/>
                    </a:lnTo>
                    <a:lnTo>
                      <a:pt x="664" y="408"/>
                    </a:lnTo>
                  </a:path>
                </a:pathLst>
              </a:custGeom>
              <a:noFill/>
              <a:ln w="0">
                <a:solidFill>
                  <a:srgbClr val="FFE5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539" name="Freeform 11"/>
              <p:cNvSpPr>
                <a:spLocks/>
              </p:cNvSpPr>
              <p:nvPr/>
            </p:nvSpPr>
            <p:spPr bwMode="auto">
              <a:xfrm>
                <a:off x="1754" y="2091"/>
                <a:ext cx="20" cy="29"/>
              </a:xfrm>
              <a:custGeom>
                <a:avLst/>
                <a:gdLst>
                  <a:gd name="T0" fmla="*/ 0 w 619"/>
                  <a:gd name="T1" fmla="*/ 534 h 909"/>
                  <a:gd name="T2" fmla="*/ 25 w 619"/>
                  <a:gd name="T3" fmla="*/ 597 h 909"/>
                  <a:gd name="T4" fmla="*/ 54 w 619"/>
                  <a:gd name="T5" fmla="*/ 655 h 909"/>
                  <a:gd name="T6" fmla="*/ 87 w 619"/>
                  <a:gd name="T7" fmla="*/ 714 h 909"/>
                  <a:gd name="T8" fmla="*/ 126 w 619"/>
                  <a:gd name="T9" fmla="*/ 768 h 909"/>
                  <a:gd name="T10" fmla="*/ 163 w 619"/>
                  <a:gd name="T11" fmla="*/ 818 h 909"/>
                  <a:gd name="T12" fmla="*/ 204 w 619"/>
                  <a:gd name="T13" fmla="*/ 855 h 909"/>
                  <a:gd name="T14" fmla="*/ 251 w 619"/>
                  <a:gd name="T15" fmla="*/ 884 h 909"/>
                  <a:gd name="T16" fmla="*/ 301 w 619"/>
                  <a:gd name="T17" fmla="*/ 905 h 909"/>
                  <a:gd name="T18" fmla="*/ 351 w 619"/>
                  <a:gd name="T19" fmla="*/ 909 h 909"/>
                  <a:gd name="T20" fmla="*/ 406 w 619"/>
                  <a:gd name="T21" fmla="*/ 897 h 909"/>
                  <a:gd name="T22" fmla="*/ 476 w 619"/>
                  <a:gd name="T23" fmla="*/ 868 h 909"/>
                  <a:gd name="T24" fmla="*/ 531 w 619"/>
                  <a:gd name="T25" fmla="*/ 818 h 909"/>
                  <a:gd name="T26" fmla="*/ 572 w 619"/>
                  <a:gd name="T27" fmla="*/ 759 h 909"/>
                  <a:gd name="T28" fmla="*/ 602 w 619"/>
                  <a:gd name="T29" fmla="*/ 684 h 909"/>
                  <a:gd name="T30" fmla="*/ 614 w 619"/>
                  <a:gd name="T31" fmla="*/ 597 h 909"/>
                  <a:gd name="T32" fmla="*/ 619 w 619"/>
                  <a:gd name="T33" fmla="*/ 497 h 909"/>
                  <a:gd name="T34" fmla="*/ 610 w 619"/>
                  <a:gd name="T35" fmla="*/ 388 h 909"/>
                  <a:gd name="T36" fmla="*/ 590 w 619"/>
                  <a:gd name="T37" fmla="*/ 267 h 909"/>
                  <a:gd name="T38" fmla="*/ 560 w 619"/>
                  <a:gd name="T39" fmla="*/ 138 h 909"/>
                  <a:gd name="T40" fmla="*/ 522 w 619"/>
                  <a:gd name="T41" fmla="*/ 0 h 909"/>
                  <a:gd name="T42" fmla="*/ 518 w 619"/>
                  <a:gd name="T43" fmla="*/ 4 h 909"/>
                  <a:gd name="T44" fmla="*/ 535 w 619"/>
                  <a:gd name="T45" fmla="*/ 88 h 909"/>
                  <a:gd name="T46" fmla="*/ 543 w 619"/>
                  <a:gd name="T47" fmla="*/ 159 h 909"/>
                  <a:gd name="T48" fmla="*/ 543 w 619"/>
                  <a:gd name="T49" fmla="*/ 221 h 909"/>
                  <a:gd name="T50" fmla="*/ 539 w 619"/>
                  <a:gd name="T51" fmla="*/ 276 h 909"/>
                  <a:gd name="T52" fmla="*/ 531 w 619"/>
                  <a:gd name="T53" fmla="*/ 321 h 909"/>
                  <a:gd name="T54" fmla="*/ 518 w 619"/>
                  <a:gd name="T55" fmla="*/ 368 h 909"/>
                  <a:gd name="T56" fmla="*/ 506 w 619"/>
                  <a:gd name="T57" fmla="*/ 409 h 909"/>
                  <a:gd name="T58" fmla="*/ 489 w 619"/>
                  <a:gd name="T59" fmla="*/ 446 h 909"/>
                  <a:gd name="T60" fmla="*/ 472 w 619"/>
                  <a:gd name="T61" fmla="*/ 489 h 909"/>
                  <a:gd name="T62" fmla="*/ 455 w 619"/>
                  <a:gd name="T63" fmla="*/ 534 h 909"/>
                  <a:gd name="T64" fmla="*/ 443 w 619"/>
                  <a:gd name="T65" fmla="*/ 563 h 909"/>
                  <a:gd name="T66" fmla="*/ 430 w 619"/>
                  <a:gd name="T67" fmla="*/ 593 h 909"/>
                  <a:gd name="T68" fmla="*/ 414 w 619"/>
                  <a:gd name="T69" fmla="*/ 622 h 909"/>
                  <a:gd name="T70" fmla="*/ 392 w 619"/>
                  <a:gd name="T71" fmla="*/ 643 h 909"/>
                  <a:gd name="T72" fmla="*/ 372 w 619"/>
                  <a:gd name="T73" fmla="*/ 659 h 909"/>
                  <a:gd name="T74" fmla="*/ 351 w 619"/>
                  <a:gd name="T75" fmla="*/ 676 h 909"/>
                  <a:gd name="T76" fmla="*/ 326 w 619"/>
                  <a:gd name="T77" fmla="*/ 684 h 909"/>
                  <a:gd name="T78" fmla="*/ 301 w 619"/>
                  <a:gd name="T79" fmla="*/ 693 h 909"/>
                  <a:gd name="T80" fmla="*/ 271 w 619"/>
                  <a:gd name="T81" fmla="*/ 693 h 909"/>
                  <a:gd name="T82" fmla="*/ 242 w 619"/>
                  <a:gd name="T83" fmla="*/ 693 h 909"/>
                  <a:gd name="T84" fmla="*/ 213 w 619"/>
                  <a:gd name="T85" fmla="*/ 684 h 909"/>
                  <a:gd name="T86" fmla="*/ 188 w 619"/>
                  <a:gd name="T87" fmla="*/ 676 h 909"/>
                  <a:gd name="T88" fmla="*/ 159 w 619"/>
                  <a:gd name="T89" fmla="*/ 663 h 909"/>
                  <a:gd name="T90" fmla="*/ 138 w 619"/>
                  <a:gd name="T91" fmla="*/ 647 h 909"/>
                  <a:gd name="T92" fmla="*/ 113 w 619"/>
                  <a:gd name="T93" fmla="*/ 634 h 909"/>
                  <a:gd name="T94" fmla="*/ 92 w 619"/>
                  <a:gd name="T95" fmla="*/ 614 h 909"/>
                  <a:gd name="T96" fmla="*/ 71 w 619"/>
                  <a:gd name="T97" fmla="*/ 597 h 909"/>
                  <a:gd name="T98" fmla="*/ 50 w 619"/>
                  <a:gd name="T99" fmla="*/ 575 h 909"/>
                  <a:gd name="T100" fmla="*/ 30 w 619"/>
                  <a:gd name="T101" fmla="*/ 555 h 909"/>
                  <a:gd name="T102" fmla="*/ 8 w 619"/>
                  <a:gd name="T103" fmla="*/ 534 h 909"/>
                  <a:gd name="T104" fmla="*/ 0 w 619"/>
                  <a:gd name="T105" fmla="*/ 534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19" h="909">
                    <a:moveTo>
                      <a:pt x="0" y="534"/>
                    </a:moveTo>
                    <a:lnTo>
                      <a:pt x="25" y="597"/>
                    </a:lnTo>
                    <a:lnTo>
                      <a:pt x="54" y="655"/>
                    </a:lnTo>
                    <a:lnTo>
                      <a:pt x="87" y="714"/>
                    </a:lnTo>
                    <a:lnTo>
                      <a:pt x="126" y="768"/>
                    </a:lnTo>
                    <a:lnTo>
                      <a:pt x="163" y="818"/>
                    </a:lnTo>
                    <a:lnTo>
                      <a:pt x="204" y="855"/>
                    </a:lnTo>
                    <a:lnTo>
                      <a:pt x="251" y="884"/>
                    </a:lnTo>
                    <a:lnTo>
                      <a:pt x="301" y="905"/>
                    </a:lnTo>
                    <a:lnTo>
                      <a:pt x="351" y="909"/>
                    </a:lnTo>
                    <a:lnTo>
                      <a:pt x="406" y="897"/>
                    </a:lnTo>
                    <a:lnTo>
                      <a:pt x="476" y="868"/>
                    </a:lnTo>
                    <a:lnTo>
                      <a:pt x="531" y="818"/>
                    </a:lnTo>
                    <a:lnTo>
                      <a:pt x="572" y="759"/>
                    </a:lnTo>
                    <a:lnTo>
                      <a:pt x="602" y="684"/>
                    </a:lnTo>
                    <a:lnTo>
                      <a:pt x="614" y="597"/>
                    </a:lnTo>
                    <a:lnTo>
                      <a:pt x="619" y="497"/>
                    </a:lnTo>
                    <a:lnTo>
                      <a:pt x="610" y="388"/>
                    </a:lnTo>
                    <a:lnTo>
                      <a:pt x="590" y="267"/>
                    </a:lnTo>
                    <a:lnTo>
                      <a:pt x="560" y="138"/>
                    </a:lnTo>
                    <a:lnTo>
                      <a:pt x="522" y="0"/>
                    </a:lnTo>
                    <a:lnTo>
                      <a:pt x="518" y="4"/>
                    </a:lnTo>
                    <a:lnTo>
                      <a:pt x="535" y="88"/>
                    </a:lnTo>
                    <a:lnTo>
                      <a:pt x="543" y="159"/>
                    </a:lnTo>
                    <a:lnTo>
                      <a:pt x="543" y="221"/>
                    </a:lnTo>
                    <a:lnTo>
                      <a:pt x="539" y="276"/>
                    </a:lnTo>
                    <a:lnTo>
                      <a:pt x="531" y="321"/>
                    </a:lnTo>
                    <a:lnTo>
                      <a:pt x="518" y="368"/>
                    </a:lnTo>
                    <a:lnTo>
                      <a:pt x="506" y="409"/>
                    </a:lnTo>
                    <a:lnTo>
                      <a:pt x="489" y="446"/>
                    </a:lnTo>
                    <a:lnTo>
                      <a:pt x="472" y="489"/>
                    </a:lnTo>
                    <a:lnTo>
                      <a:pt x="455" y="534"/>
                    </a:lnTo>
                    <a:lnTo>
                      <a:pt x="443" y="563"/>
                    </a:lnTo>
                    <a:lnTo>
                      <a:pt x="430" y="593"/>
                    </a:lnTo>
                    <a:lnTo>
                      <a:pt x="414" y="622"/>
                    </a:lnTo>
                    <a:lnTo>
                      <a:pt x="392" y="643"/>
                    </a:lnTo>
                    <a:lnTo>
                      <a:pt x="372" y="659"/>
                    </a:lnTo>
                    <a:lnTo>
                      <a:pt x="351" y="676"/>
                    </a:lnTo>
                    <a:lnTo>
                      <a:pt x="326" y="684"/>
                    </a:lnTo>
                    <a:lnTo>
                      <a:pt x="301" y="693"/>
                    </a:lnTo>
                    <a:lnTo>
                      <a:pt x="271" y="693"/>
                    </a:lnTo>
                    <a:lnTo>
                      <a:pt x="242" y="693"/>
                    </a:lnTo>
                    <a:lnTo>
                      <a:pt x="213" y="684"/>
                    </a:lnTo>
                    <a:lnTo>
                      <a:pt x="188" y="676"/>
                    </a:lnTo>
                    <a:lnTo>
                      <a:pt x="159" y="663"/>
                    </a:lnTo>
                    <a:lnTo>
                      <a:pt x="138" y="647"/>
                    </a:lnTo>
                    <a:lnTo>
                      <a:pt x="113" y="634"/>
                    </a:lnTo>
                    <a:lnTo>
                      <a:pt x="92" y="614"/>
                    </a:lnTo>
                    <a:lnTo>
                      <a:pt x="71" y="597"/>
                    </a:lnTo>
                    <a:lnTo>
                      <a:pt x="50" y="575"/>
                    </a:lnTo>
                    <a:lnTo>
                      <a:pt x="30" y="555"/>
                    </a:lnTo>
                    <a:lnTo>
                      <a:pt x="8" y="534"/>
                    </a:lnTo>
                    <a:lnTo>
                      <a:pt x="0" y="534"/>
                    </a:lnTo>
                    <a:close/>
                  </a:path>
                </a:pathLst>
              </a:custGeom>
              <a:solidFill>
                <a:srgbClr val="F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540" name="Freeform 12"/>
              <p:cNvSpPr>
                <a:spLocks/>
              </p:cNvSpPr>
              <p:nvPr/>
            </p:nvSpPr>
            <p:spPr bwMode="auto">
              <a:xfrm>
                <a:off x="1753" y="2083"/>
                <a:ext cx="21" cy="37"/>
              </a:xfrm>
              <a:custGeom>
                <a:avLst/>
                <a:gdLst>
                  <a:gd name="T0" fmla="*/ 0 w 661"/>
                  <a:gd name="T1" fmla="*/ 692 h 1188"/>
                  <a:gd name="T2" fmla="*/ 21 w 661"/>
                  <a:gd name="T3" fmla="*/ 763 h 1188"/>
                  <a:gd name="T4" fmla="*/ 50 w 661"/>
                  <a:gd name="T5" fmla="*/ 838 h 1188"/>
                  <a:gd name="T6" fmla="*/ 84 w 661"/>
                  <a:gd name="T7" fmla="*/ 913 h 1188"/>
                  <a:gd name="T8" fmla="*/ 125 w 661"/>
                  <a:gd name="T9" fmla="*/ 985 h 1188"/>
                  <a:gd name="T10" fmla="*/ 168 w 661"/>
                  <a:gd name="T11" fmla="*/ 1047 h 1188"/>
                  <a:gd name="T12" fmla="*/ 213 w 661"/>
                  <a:gd name="T13" fmla="*/ 1106 h 1188"/>
                  <a:gd name="T14" fmla="*/ 268 w 661"/>
                  <a:gd name="T15" fmla="*/ 1147 h 1188"/>
                  <a:gd name="T16" fmla="*/ 322 w 661"/>
                  <a:gd name="T17" fmla="*/ 1176 h 1188"/>
                  <a:gd name="T18" fmla="*/ 385 w 661"/>
                  <a:gd name="T19" fmla="*/ 1188 h 1188"/>
                  <a:gd name="T20" fmla="*/ 448 w 661"/>
                  <a:gd name="T21" fmla="*/ 1176 h 1188"/>
                  <a:gd name="T22" fmla="*/ 518 w 661"/>
                  <a:gd name="T23" fmla="*/ 1147 h 1188"/>
                  <a:gd name="T24" fmla="*/ 573 w 661"/>
                  <a:gd name="T25" fmla="*/ 1097 h 1188"/>
                  <a:gd name="T26" fmla="*/ 614 w 661"/>
                  <a:gd name="T27" fmla="*/ 1038 h 1188"/>
                  <a:gd name="T28" fmla="*/ 644 w 661"/>
                  <a:gd name="T29" fmla="*/ 963 h 1188"/>
                  <a:gd name="T30" fmla="*/ 656 w 661"/>
                  <a:gd name="T31" fmla="*/ 876 h 1188"/>
                  <a:gd name="T32" fmla="*/ 661 w 661"/>
                  <a:gd name="T33" fmla="*/ 776 h 1188"/>
                  <a:gd name="T34" fmla="*/ 652 w 661"/>
                  <a:gd name="T35" fmla="*/ 667 h 1188"/>
                  <a:gd name="T36" fmla="*/ 632 w 661"/>
                  <a:gd name="T37" fmla="*/ 546 h 1188"/>
                  <a:gd name="T38" fmla="*/ 602 w 661"/>
                  <a:gd name="T39" fmla="*/ 417 h 1188"/>
                  <a:gd name="T40" fmla="*/ 564 w 661"/>
                  <a:gd name="T41" fmla="*/ 279 h 1188"/>
                  <a:gd name="T42" fmla="*/ 556 w 661"/>
                  <a:gd name="T43" fmla="*/ 262 h 1188"/>
                  <a:gd name="T44" fmla="*/ 548 w 661"/>
                  <a:gd name="T45" fmla="*/ 237 h 1188"/>
                  <a:gd name="T46" fmla="*/ 540 w 661"/>
                  <a:gd name="T47" fmla="*/ 213 h 1188"/>
                  <a:gd name="T48" fmla="*/ 526 w 661"/>
                  <a:gd name="T49" fmla="*/ 184 h 1188"/>
                  <a:gd name="T50" fmla="*/ 514 w 661"/>
                  <a:gd name="T51" fmla="*/ 154 h 1188"/>
                  <a:gd name="T52" fmla="*/ 497 w 661"/>
                  <a:gd name="T53" fmla="*/ 121 h 1188"/>
                  <a:gd name="T54" fmla="*/ 481 w 661"/>
                  <a:gd name="T55" fmla="*/ 92 h 1188"/>
                  <a:gd name="T56" fmla="*/ 464 w 661"/>
                  <a:gd name="T57" fmla="*/ 63 h 1188"/>
                  <a:gd name="T58" fmla="*/ 444 w 661"/>
                  <a:gd name="T59" fmla="*/ 29 h 1188"/>
                  <a:gd name="T60" fmla="*/ 422 w 661"/>
                  <a:gd name="T61" fmla="*/ 0 h 1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61" h="1188">
                    <a:moveTo>
                      <a:pt x="0" y="692"/>
                    </a:moveTo>
                    <a:lnTo>
                      <a:pt x="21" y="763"/>
                    </a:lnTo>
                    <a:lnTo>
                      <a:pt x="50" y="838"/>
                    </a:lnTo>
                    <a:lnTo>
                      <a:pt x="84" y="913"/>
                    </a:lnTo>
                    <a:lnTo>
                      <a:pt x="125" y="985"/>
                    </a:lnTo>
                    <a:lnTo>
                      <a:pt x="168" y="1047"/>
                    </a:lnTo>
                    <a:lnTo>
                      <a:pt x="213" y="1106"/>
                    </a:lnTo>
                    <a:lnTo>
                      <a:pt x="268" y="1147"/>
                    </a:lnTo>
                    <a:lnTo>
                      <a:pt x="322" y="1176"/>
                    </a:lnTo>
                    <a:lnTo>
                      <a:pt x="385" y="1188"/>
                    </a:lnTo>
                    <a:lnTo>
                      <a:pt x="448" y="1176"/>
                    </a:lnTo>
                    <a:lnTo>
                      <a:pt x="518" y="1147"/>
                    </a:lnTo>
                    <a:lnTo>
                      <a:pt x="573" y="1097"/>
                    </a:lnTo>
                    <a:lnTo>
                      <a:pt x="614" y="1038"/>
                    </a:lnTo>
                    <a:lnTo>
                      <a:pt x="644" y="963"/>
                    </a:lnTo>
                    <a:lnTo>
                      <a:pt x="656" y="876"/>
                    </a:lnTo>
                    <a:lnTo>
                      <a:pt x="661" y="776"/>
                    </a:lnTo>
                    <a:lnTo>
                      <a:pt x="652" y="667"/>
                    </a:lnTo>
                    <a:lnTo>
                      <a:pt x="632" y="546"/>
                    </a:lnTo>
                    <a:lnTo>
                      <a:pt x="602" y="417"/>
                    </a:lnTo>
                    <a:lnTo>
                      <a:pt x="564" y="279"/>
                    </a:lnTo>
                    <a:lnTo>
                      <a:pt x="556" y="262"/>
                    </a:lnTo>
                    <a:lnTo>
                      <a:pt x="548" y="237"/>
                    </a:lnTo>
                    <a:lnTo>
                      <a:pt x="540" y="213"/>
                    </a:lnTo>
                    <a:lnTo>
                      <a:pt x="526" y="184"/>
                    </a:lnTo>
                    <a:lnTo>
                      <a:pt x="514" y="154"/>
                    </a:lnTo>
                    <a:lnTo>
                      <a:pt x="497" y="121"/>
                    </a:lnTo>
                    <a:lnTo>
                      <a:pt x="481" y="92"/>
                    </a:lnTo>
                    <a:lnTo>
                      <a:pt x="464" y="63"/>
                    </a:lnTo>
                    <a:lnTo>
                      <a:pt x="444" y="29"/>
                    </a:lnTo>
                    <a:lnTo>
                      <a:pt x="422"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541" name="Freeform 13"/>
              <p:cNvSpPr>
                <a:spLocks/>
              </p:cNvSpPr>
              <p:nvPr/>
            </p:nvSpPr>
            <p:spPr bwMode="auto">
              <a:xfrm>
                <a:off x="1711" y="2027"/>
                <a:ext cx="52" cy="126"/>
              </a:xfrm>
              <a:custGeom>
                <a:avLst/>
                <a:gdLst>
                  <a:gd name="T0" fmla="*/ 1646 w 1646"/>
                  <a:gd name="T1" fmla="*/ 4055 h 4055"/>
                  <a:gd name="T2" fmla="*/ 1626 w 1646"/>
                  <a:gd name="T3" fmla="*/ 4030 h 4055"/>
                  <a:gd name="T4" fmla="*/ 1571 w 1646"/>
                  <a:gd name="T5" fmla="*/ 3905 h 4055"/>
                  <a:gd name="T6" fmla="*/ 1487 w 1646"/>
                  <a:gd name="T7" fmla="*/ 3717 h 4055"/>
                  <a:gd name="T8" fmla="*/ 1387 w 1646"/>
                  <a:gd name="T9" fmla="*/ 3479 h 4055"/>
                  <a:gd name="T10" fmla="*/ 1282 w 1646"/>
                  <a:gd name="T11" fmla="*/ 3207 h 4055"/>
                  <a:gd name="T12" fmla="*/ 1174 w 1646"/>
                  <a:gd name="T13" fmla="*/ 2924 h 4055"/>
                  <a:gd name="T14" fmla="*/ 1078 w 1646"/>
                  <a:gd name="T15" fmla="*/ 2636 h 4055"/>
                  <a:gd name="T16" fmla="*/ 998 w 1646"/>
                  <a:gd name="T17" fmla="*/ 2365 h 4055"/>
                  <a:gd name="T18" fmla="*/ 945 w 1646"/>
                  <a:gd name="T19" fmla="*/ 2123 h 4055"/>
                  <a:gd name="T20" fmla="*/ 932 w 1646"/>
                  <a:gd name="T21" fmla="*/ 1931 h 4055"/>
                  <a:gd name="T22" fmla="*/ 919 w 1646"/>
                  <a:gd name="T23" fmla="*/ 1931 h 4055"/>
                  <a:gd name="T24" fmla="*/ 894 w 1646"/>
                  <a:gd name="T25" fmla="*/ 1935 h 4055"/>
                  <a:gd name="T26" fmla="*/ 848 w 1646"/>
                  <a:gd name="T27" fmla="*/ 1931 h 4055"/>
                  <a:gd name="T28" fmla="*/ 785 w 1646"/>
                  <a:gd name="T29" fmla="*/ 1919 h 4055"/>
                  <a:gd name="T30" fmla="*/ 714 w 1646"/>
                  <a:gd name="T31" fmla="*/ 1882 h 4055"/>
                  <a:gd name="T32" fmla="*/ 630 w 1646"/>
                  <a:gd name="T33" fmla="*/ 1814 h 4055"/>
                  <a:gd name="T34" fmla="*/ 539 w 1646"/>
                  <a:gd name="T35" fmla="*/ 1718 h 4055"/>
                  <a:gd name="T36" fmla="*/ 442 w 1646"/>
                  <a:gd name="T37" fmla="*/ 1577 h 4055"/>
                  <a:gd name="T38" fmla="*/ 342 w 1646"/>
                  <a:gd name="T39" fmla="*/ 1385 h 4055"/>
                  <a:gd name="T40" fmla="*/ 238 w 1646"/>
                  <a:gd name="T41" fmla="*/ 1139 h 4055"/>
                  <a:gd name="T42" fmla="*/ 150 w 1646"/>
                  <a:gd name="T43" fmla="*/ 901 h 4055"/>
                  <a:gd name="T44" fmla="*/ 88 w 1646"/>
                  <a:gd name="T45" fmla="*/ 705 h 4055"/>
                  <a:gd name="T46" fmla="*/ 46 w 1646"/>
                  <a:gd name="T47" fmla="*/ 542 h 4055"/>
                  <a:gd name="T48" fmla="*/ 17 w 1646"/>
                  <a:gd name="T49" fmla="*/ 413 h 4055"/>
                  <a:gd name="T50" fmla="*/ 4 w 1646"/>
                  <a:gd name="T51" fmla="*/ 309 h 4055"/>
                  <a:gd name="T52" fmla="*/ 0 w 1646"/>
                  <a:gd name="T53" fmla="*/ 229 h 4055"/>
                  <a:gd name="T54" fmla="*/ 0 w 1646"/>
                  <a:gd name="T55" fmla="*/ 159 h 4055"/>
                  <a:gd name="T56" fmla="*/ 8 w 1646"/>
                  <a:gd name="T57" fmla="*/ 104 h 4055"/>
                  <a:gd name="T58" fmla="*/ 13 w 1646"/>
                  <a:gd name="T59" fmla="*/ 55 h 4055"/>
                  <a:gd name="T60" fmla="*/ 21 w 1646"/>
                  <a:gd name="T61" fmla="*/ 0 h 4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46" h="4055">
                    <a:moveTo>
                      <a:pt x="1646" y="4055"/>
                    </a:moveTo>
                    <a:lnTo>
                      <a:pt x="1626" y="4030"/>
                    </a:lnTo>
                    <a:lnTo>
                      <a:pt x="1571" y="3905"/>
                    </a:lnTo>
                    <a:lnTo>
                      <a:pt x="1487" y="3717"/>
                    </a:lnTo>
                    <a:lnTo>
                      <a:pt x="1387" y="3479"/>
                    </a:lnTo>
                    <a:lnTo>
                      <a:pt x="1282" y="3207"/>
                    </a:lnTo>
                    <a:lnTo>
                      <a:pt x="1174" y="2924"/>
                    </a:lnTo>
                    <a:lnTo>
                      <a:pt x="1078" y="2636"/>
                    </a:lnTo>
                    <a:lnTo>
                      <a:pt x="998" y="2365"/>
                    </a:lnTo>
                    <a:lnTo>
                      <a:pt x="945" y="2123"/>
                    </a:lnTo>
                    <a:lnTo>
                      <a:pt x="932" y="1931"/>
                    </a:lnTo>
                    <a:lnTo>
                      <a:pt x="919" y="1931"/>
                    </a:lnTo>
                    <a:lnTo>
                      <a:pt x="894" y="1935"/>
                    </a:lnTo>
                    <a:lnTo>
                      <a:pt x="848" y="1931"/>
                    </a:lnTo>
                    <a:lnTo>
                      <a:pt x="785" y="1919"/>
                    </a:lnTo>
                    <a:lnTo>
                      <a:pt x="714" y="1882"/>
                    </a:lnTo>
                    <a:lnTo>
                      <a:pt x="630" y="1814"/>
                    </a:lnTo>
                    <a:lnTo>
                      <a:pt x="539" y="1718"/>
                    </a:lnTo>
                    <a:lnTo>
                      <a:pt x="442" y="1577"/>
                    </a:lnTo>
                    <a:lnTo>
                      <a:pt x="342" y="1385"/>
                    </a:lnTo>
                    <a:lnTo>
                      <a:pt x="238" y="1139"/>
                    </a:lnTo>
                    <a:lnTo>
                      <a:pt x="150" y="901"/>
                    </a:lnTo>
                    <a:lnTo>
                      <a:pt x="88" y="705"/>
                    </a:lnTo>
                    <a:lnTo>
                      <a:pt x="46" y="542"/>
                    </a:lnTo>
                    <a:lnTo>
                      <a:pt x="17" y="413"/>
                    </a:lnTo>
                    <a:lnTo>
                      <a:pt x="4" y="309"/>
                    </a:lnTo>
                    <a:lnTo>
                      <a:pt x="0" y="229"/>
                    </a:lnTo>
                    <a:lnTo>
                      <a:pt x="0" y="159"/>
                    </a:lnTo>
                    <a:lnTo>
                      <a:pt x="8" y="104"/>
                    </a:lnTo>
                    <a:lnTo>
                      <a:pt x="13" y="55"/>
                    </a:lnTo>
                    <a:lnTo>
                      <a:pt x="21"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542" name="Freeform 14"/>
              <p:cNvSpPr>
                <a:spLocks/>
              </p:cNvSpPr>
              <p:nvPr/>
            </p:nvSpPr>
            <p:spPr bwMode="auto">
              <a:xfrm>
                <a:off x="1782" y="2076"/>
                <a:ext cx="20" cy="77"/>
              </a:xfrm>
              <a:custGeom>
                <a:avLst/>
                <a:gdLst>
                  <a:gd name="T0" fmla="*/ 8 w 643"/>
                  <a:gd name="T1" fmla="*/ 0 h 2478"/>
                  <a:gd name="T2" fmla="*/ 8 w 643"/>
                  <a:gd name="T3" fmla="*/ 4 h 2478"/>
                  <a:gd name="T4" fmla="*/ 4 w 643"/>
                  <a:gd name="T5" fmla="*/ 4 h 2478"/>
                  <a:gd name="T6" fmla="*/ 4 w 643"/>
                  <a:gd name="T7" fmla="*/ 8 h 2478"/>
                  <a:gd name="T8" fmla="*/ 0 w 643"/>
                  <a:gd name="T9" fmla="*/ 8 h 2478"/>
                  <a:gd name="T10" fmla="*/ 0 w 643"/>
                  <a:gd name="T11" fmla="*/ 4 h 2478"/>
                  <a:gd name="T12" fmla="*/ 0 w 643"/>
                  <a:gd name="T13" fmla="*/ 0 h 2478"/>
                  <a:gd name="T14" fmla="*/ 4 w 643"/>
                  <a:gd name="T15" fmla="*/ 79 h 2478"/>
                  <a:gd name="T16" fmla="*/ 12 w 643"/>
                  <a:gd name="T17" fmla="*/ 158 h 2478"/>
                  <a:gd name="T18" fmla="*/ 20 w 643"/>
                  <a:gd name="T19" fmla="*/ 233 h 2478"/>
                  <a:gd name="T20" fmla="*/ 33 w 643"/>
                  <a:gd name="T21" fmla="*/ 313 h 2478"/>
                  <a:gd name="T22" fmla="*/ 41 w 643"/>
                  <a:gd name="T23" fmla="*/ 388 h 2478"/>
                  <a:gd name="T24" fmla="*/ 49 w 643"/>
                  <a:gd name="T25" fmla="*/ 467 h 2478"/>
                  <a:gd name="T26" fmla="*/ 58 w 643"/>
                  <a:gd name="T27" fmla="*/ 542 h 2478"/>
                  <a:gd name="T28" fmla="*/ 71 w 643"/>
                  <a:gd name="T29" fmla="*/ 622 h 2478"/>
                  <a:gd name="T30" fmla="*/ 79 w 643"/>
                  <a:gd name="T31" fmla="*/ 700 h 2478"/>
                  <a:gd name="T32" fmla="*/ 92 w 643"/>
                  <a:gd name="T33" fmla="*/ 780 h 2478"/>
                  <a:gd name="T34" fmla="*/ 108 w 643"/>
                  <a:gd name="T35" fmla="*/ 901 h 2478"/>
                  <a:gd name="T36" fmla="*/ 133 w 643"/>
                  <a:gd name="T37" fmla="*/ 1018 h 2478"/>
                  <a:gd name="T38" fmla="*/ 159 w 643"/>
                  <a:gd name="T39" fmla="*/ 1126 h 2478"/>
                  <a:gd name="T40" fmla="*/ 183 w 643"/>
                  <a:gd name="T41" fmla="*/ 1226 h 2478"/>
                  <a:gd name="T42" fmla="*/ 212 w 643"/>
                  <a:gd name="T43" fmla="*/ 1323 h 2478"/>
                  <a:gd name="T44" fmla="*/ 241 w 643"/>
                  <a:gd name="T45" fmla="*/ 1419 h 2478"/>
                  <a:gd name="T46" fmla="*/ 271 w 643"/>
                  <a:gd name="T47" fmla="*/ 1514 h 2478"/>
                  <a:gd name="T48" fmla="*/ 300 w 643"/>
                  <a:gd name="T49" fmla="*/ 1610 h 2478"/>
                  <a:gd name="T50" fmla="*/ 333 w 643"/>
                  <a:gd name="T51" fmla="*/ 1706 h 2478"/>
                  <a:gd name="T52" fmla="*/ 363 w 643"/>
                  <a:gd name="T53" fmla="*/ 1806 h 2478"/>
                  <a:gd name="T54" fmla="*/ 380 w 643"/>
                  <a:gd name="T55" fmla="*/ 1873 h 2478"/>
                  <a:gd name="T56" fmla="*/ 400 w 643"/>
                  <a:gd name="T57" fmla="*/ 1939 h 2478"/>
                  <a:gd name="T58" fmla="*/ 425 w 643"/>
                  <a:gd name="T59" fmla="*/ 2007 h 2478"/>
                  <a:gd name="T60" fmla="*/ 451 w 643"/>
                  <a:gd name="T61" fmla="*/ 2077 h 2478"/>
                  <a:gd name="T62" fmla="*/ 480 w 643"/>
                  <a:gd name="T63" fmla="*/ 2148 h 2478"/>
                  <a:gd name="T64" fmla="*/ 505 w 643"/>
                  <a:gd name="T65" fmla="*/ 2215 h 2478"/>
                  <a:gd name="T66" fmla="*/ 539 w 643"/>
                  <a:gd name="T67" fmla="*/ 2286 h 2478"/>
                  <a:gd name="T68" fmla="*/ 572 w 643"/>
                  <a:gd name="T69" fmla="*/ 2357 h 2478"/>
                  <a:gd name="T70" fmla="*/ 605 w 643"/>
                  <a:gd name="T71" fmla="*/ 2427 h 2478"/>
                  <a:gd name="T72" fmla="*/ 643 w 643"/>
                  <a:gd name="T73" fmla="*/ 2478 h 2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3" h="2478">
                    <a:moveTo>
                      <a:pt x="8" y="0"/>
                    </a:moveTo>
                    <a:lnTo>
                      <a:pt x="8" y="4"/>
                    </a:lnTo>
                    <a:lnTo>
                      <a:pt x="4" y="4"/>
                    </a:lnTo>
                    <a:lnTo>
                      <a:pt x="4" y="8"/>
                    </a:lnTo>
                    <a:lnTo>
                      <a:pt x="0" y="8"/>
                    </a:lnTo>
                    <a:lnTo>
                      <a:pt x="0" y="4"/>
                    </a:lnTo>
                    <a:lnTo>
                      <a:pt x="0" y="0"/>
                    </a:lnTo>
                    <a:lnTo>
                      <a:pt x="4" y="79"/>
                    </a:lnTo>
                    <a:lnTo>
                      <a:pt x="12" y="158"/>
                    </a:lnTo>
                    <a:lnTo>
                      <a:pt x="20" y="233"/>
                    </a:lnTo>
                    <a:lnTo>
                      <a:pt x="33" y="313"/>
                    </a:lnTo>
                    <a:lnTo>
                      <a:pt x="41" y="388"/>
                    </a:lnTo>
                    <a:lnTo>
                      <a:pt x="49" y="467"/>
                    </a:lnTo>
                    <a:lnTo>
                      <a:pt x="58" y="542"/>
                    </a:lnTo>
                    <a:lnTo>
                      <a:pt x="71" y="622"/>
                    </a:lnTo>
                    <a:lnTo>
                      <a:pt x="79" y="700"/>
                    </a:lnTo>
                    <a:lnTo>
                      <a:pt x="92" y="780"/>
                    </a:lnTo>
                    <a:lnTo>
                      <a:pt x="108" y="901"/>
                    </a:lnTo>
                    <a:lnTo>
                      <a:pt x="133" y="1018"/>
                    </a:lnTo>
                    <a:lnTo>
                      <a:pt x="159" y="1126"/>
                    </a:lnTo>
                    <a:lnTo>
                      <a:pt x="183" y="1226"/>
                    </a:lnTo>
                    <a:lnTo>
                      <a:pt x="212" y="1323"/>
                    </a:lnTo>
                    <a:lnTo>
                      <a:pt x="241" y="1419"/>
                    </a:lnTo>
                    <a:lnTo>
                      <a:pt x="271" y="1514"/>
                    </a:lnTo>
                    <a:lnTo>
                      <a:pt x="300" y="1610"/>
                    </a:lnTo>
                    <a:lnTo>
                      <a:pt x="333" y="1706"/>
                    </a:lnTo>
                    <a:lnTo>
                      <a:pt x="363" y="1806"/>
                    </a:lnTo>
                    <a:lnTo>
                      <a:pt x="380" y="1873"/>
                    </a:lnTo>
                    <a:lnTo>
                      <a:pt x="400" y="1939"/>
                    </a:lnTo>
                    <a:lnTo>
                      <a:pt x="425" y="2007"/>
                    </a:lnTo>
                    <a:lnTo>
                      <a:pt x="451" y="2077"/>
                    </a:lnTo>
                    <a:lnTo>
                      <a:pt x="480" y="2148"/>
                    </a:lnTo>
                    <a:lnTo>
                      <a:pt x="505" y="2215"/>
                    </a:lnTo>
                    <a:lnTo>
                      <a:pt x="539" y="2286"/>
                    </a:lnTo>
                    <a:lnTo>
                      <a:pt x="572" y="2357"/>
                    </a:lnTo>
                    <a:lnTo>
                      <a:pt x="605" y="2427"/>
                    </a:lnTo>
                    <a:lnTo>
                      <a:pt x="643" y="2478"/>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543" name="Freeform 15"/>
              <p:cNvSpPr>
                <a:spLocks/>
              </p:cNvSpPr>
              <p:nvPr/>
            </p:nvSpPr>
            <p:spPr bwMode="auto">
              <a:xfrm>
                <a:off x="1740" y="2065"/>
                <a:ext cx="26" cy="22"/>
              </a:xfrm>
              <a:custGeom>
                <a:avLst/>
                <a:gdLst>
                  <a:gd name="T0" fmla="*/ 0 w 835"/>
                  <a:gd name="T1" fmla="*/ 709 h 709"/>
                  <a:gd name="T2" fmla="*/ 8 w 835"/>
                  <a:gd name="T3" fmla="*/ 700 h 709"/>
                  <a:gd name="T4" fmla="*/ 17 w 835"/>
                  <a:gd name="T5" fmla="*/ 696 h 709"/>
                  <a:gd name="T6" fmla="*/ 29 w 835"/>
                  <a:gd name="T7" fmla="*/ 688 h 709"/>
                  <a:gd name="T8" fmla="*/ 37 w 835"/>
                  <a:gd name="T9" fmla="*/ 680 h 709"/>
                  <a:gd name="T10" fmla="*/ 46 w 835"/>
                  <a:gd name="T11" fmla="*/ 671 h 709"/>
                  <a:gd name="T12" fmla="*/ 54 w 835"/>
                  <a:gd name="T13" fmla="*/ 663 h 709"/>
                  <a:gd name="T14" fmla="*/ 62 w 835"/>
                  <a:gd name="T15" fmla="*/ 651 h 709"/>
                  <a:gd name="T16" fmla="*/ 70 w 835"/>
                  <a:gd name="T17" fmla="*/ 643 h 709"/>
                  <a:gd name="T18" fmla="*/ 79 w 835"/>
                  <a:gd name="T19" fmla="*/ 630 h 709"/>
                  <a:gd name="T20" fmla="*/ 83 w 835"/>
                  <a:gd name="T21" fmla="*/ 622 h 709"/>
                  <a:gd name="T22" fmla="*/ 138 w 835"/>
                  <a:gd name="T23" fmla="*/ 534 h 709"/>
                  <a:gd name="T24" fmla="*/ 197 w 835"/>
                  <a:gd name="T25" fmla="*/ 446 h 709"/>
                  <a:gd name="T26" fmla="*/ 254 w 835"/>
                  <a:gd name="T27" fmla="*/ 362 h 709"/>
                  <a:gd name="T28" fmla="*/ 317 w 835"/>
                  <a:gd name="T29" fmla="*/ 288 h 709"/>
                  <a:gd name="T30" fmla="*/ 389 w 835"/>
                  <a:gd name="T31" fmla="*/ 217 h 709"/>
                  <a:gd name="T32" fmla="*/ 463 w 835"/>
                  <a:gd name="T33" fmla="*/ 150 h 709"/>
                  <a:gd name="T34" fmla="*/ 543 w 835"/>
                  <a:gd name="T35" fmla="*/ 96 h 709"/>
                  <a:gd name="T36" fmla="*/ 631 w 835"/>
                  <a:gd name="T37" fmla="*/ 50 h 709"/>
                  <a:gd name="T38" fmla="*/ 731 w 835"/>
                  <a:gd name="T39" fmla="*/ 20 h 709"/>
                  <a:gd name="T40" fmla="*/ 835 w 835"/>
                  <a:gd name="T41" fmla="*/ 0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35" h="709">
                    <a:moveTo>
                      <a:pt x="0" y="709"/>
                    </a:moveTo>
                    <a:lnTo>
                      <a:pt x="8" y="700"/>
                    </a:lnTo>
                    <a:lnTo>
                      <a:pt x="17" y="696"/>
                    </a:lnTo>
                    <a:lnTo>
                      <a:pt x="29" y="688"/>
                    </a:lnTo>
                    <a:lnTo>
                      <a:pt x="37" y="680"/>
                    </a:lnTo>
                    <a:lnTo>
                      <a:pt x="46" y="671"/>
                    </a:lnTo>
                    <a:lnTo>
                      <a:pt x="54" y="663"/>
                    </a:lnTo>
                    <a:lnTo>
                      <a:pt x="62" y="651"/>
                    </a:lnTo>
                    <a:lnTo>
                      <a:pt x="70" y="643"/>
                    </a:lnTo>
                    <a:lnTo>
                      <a:pt x="79" y="630"/>
                    </a:lnTo>
                    <a:lnTo>
                      <a:pt x="83" y="622"/>
                    </a:lnTo>
                    <a:lnTo>
                      <a:pt x="138" y="534"/>
                    </a:lnTo>
                    <a:lnTo>
                      <a:pt x="197" y="446"/>
                    </a:lnTo>
                    <a:lnTo>
                      <a:pt x="254" y="362"/>
                    </a:lnTo>
                    <a:lnTo>
                      <a:pt x="317" y="288"/>
                    </a:lnTo>
                    <a:lnTo>
                      <a:pt x="389" y="217"/>
                    </a:lnTo>
                    <a:lnTo>
                      <a:pt x="463" y="150"/>
                    </a:lnTo>
                    <a:lnTo>
                      <a:pt x="543" y="96"/>
                    </a:lnTo>
                    <a:lnTo>
                      <a:pt x="631" y="50"/>
                    </a:lnTo>
                    <a:lnTo>
                      <a:pt x="731" y="20"/>
                    </a:lnTo>
                    <a:lnTo>
                      <a:pt x="835"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544" name="Freeform 16"/>
              <p:cNvSpPr>
                <a:spLocks/>
              </p:cNvSpPr>
              <p:nvPr/>
            </p:nvSpPr>
            <p:spPr bwMode="auto">
              <a:xfrm>
                <a:off x="1753" y="2083"/>
                <a:ext cx="5" cy="7"/>
              </a:xfrm>
              <a:custGeom>
                <a:avLst/>
                <a:gdLst>
                  <a:gd name="T0" fmla="*/ 146 w 146"/>
                  <a:gd name="T1" fmla="*/ 17 h 217"/>
                  <a:gd name="T2" fmla="*/ 121 w 146"/>
                  <a:gd name="T3" fmla="*/ 21 h 217"/>
                  <a:gd name="T4" fmla="*/ 101 w 146"/>
                  <a:gd name="T5" fmla="*/ 33 h 217"/>
                  <a:gd name="T6" fmla="*/ 84 w 146"/>
                  <a:gd name="T7" fmla="*/ 51 h 217"/>
                  <a:gd name="T8" fmla="*/ 72 w 146"/>
                  <a:gd name="T9" fmla="*/ 67 h 217"/>
                  <a:gd name="T10" fmla="*/ 59 w 146"/>
                  <a:gd name="T11" fmla="*/ 92 h 217"/>
                  <a:gd name="T12" fmla="*/ 50 w 146"/>
                  <a:gd name="T13" fmla="*/ 113 h 217"/>
                  <a:gd name="T14" fmla="*/ 46 w 146"/>
                  <a:gd name="T15" fmla="*/ 142 h 217"/>
                  <a:gd name="T16" fmla="*/ 42 w 146"/>
                  <a:gd name="T17" fmla="*/ 167 h 217"/>
                  <a:gd name="T18" fmla="*/ 42 w 146"/>
                  <a:gd name="T19" fmla="*/ 192 h 217"/>
                  <a:gd name="T20" fmla="*/ 42 w 146"/>
                  <a:gd name="T21" fmla="*/ 217 h 217"/>
                  <a:gd name="T22" fmla="*/ 29 w 146"/>
                  <a:gd name="T23" fmla="*/ 205 h 217"/>
                  <a:gd name="T24" fmla="*/ 21 w 146"/>
                  <a:gd name="T25" fmla="*/ 192 h 217"/>
                  <a:gd name="T26" fmla="*/ 13 w 146"/>
                  <a:gd name="T27" fmla="*/ 180 h 217"/>
                  <a:gd name="T28" fmla="*/ 9 w 146"/>
                  <a:gd name="T29" fmla="*/ 158 h 217"/>
                  <a:gd name="T30" fmla="*/ 5 w 146"/>
                  <a:gd name="T31" fmla="*/ 142 h 217"/>
                  <a:gd name="T32" fmla="*/ 0 w 146"/>
                  <a:gd name="T33" fmla="*/ 121 h 217"/>
                  <a:gd name="T34" fmla="*/ 0 w 146"/>
                  <a:gd name="T35" fmla="*/ 104 h 217"/>
                  <a:gd name="T36" fmla="*/ 0 w 146"/>
                  <a:gd name="T37" fmla="*/ 88 h 217"/>
                  <a:gd name="T38" fmla="*/ 0 w 146"/>
                  <a:gd name="T39" fmla="*/ 76 h 217"/>
                  <a:gd name="T40" fmla="*/ 5 w 146"/>
                  <a:gd name="T41" fmla="*/ 63 h 217"/>
                  <a:gd name="T42" fmla="*/ 13 w 146"/>
                  <a:gd name="T43" fmla="*/ 46 h 217"/>
                  <a:gd name="T44" fmla="*/ 21 w 146"/>
                  <a:gd name="T45" fmla="*/ 33 h 217"/>
                  <a:gd name="T46" fmla="*/ 29 w 146"/>
                  <a:gd name="T47" fmla="*/ 21 h 217"/>
                  <a:gd name="T48" fmla="*/ 42 w 146"/>
                  <a:gd name="T49" fmla="*/ 12 h 217"/>
                  <a:gd name="T50" fmla="*/ 54 w 146"/>
                  <a:gd name="T51" fmla="*/ 4 h 217"/>
                  <a:gd name="T52" fmla="*/ 68 w 146"/>
                  <a:gd name="T53" fmla="*/ 0 h 217"/>
                  <a:gd name="T54" fmla="*/ 84 w 146"/>
                  <a:gd name="T55" fmla="*/ 0 h 217"/>
                  <a:gd name="T56" fmla="*/ 101 w 146"/>
                  <a:gd name="T57" fmla="*/ 0 h 217"/>
                  <a:gd name="T58" fmla="*/ 121 w 146"/>
                  <a:gd name="T59" fmla="*/ 8 h 217"/>
                  <a:gd name="T60" fmla="*/ 146 w 146"/>
                  <a:gd name="T61" fmla="*/ 17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6" h="217">
                    <a:moveTo>
                      <a:pt x="146" y="17"/>
                    </a:moveTo>
                    <a:lnTo>
                      <a:pt x="121" y="21"/>
                    </a:lnTo>
                    <a:lnTo>
                      <a:pt x="101" y="33"/>
                    </a:lnTo>
                    <a:lnTo>
                      <a:pt x="84" y="51"/>
                    </a:lnTo>
                    <a:lnTo>
                      <a:pt x="72" y="67"/>
                    </a:lnTo>
                    <a:lnTo>
                      <a:pt x="59" y="92"/>
                    </a:lnTo>
                    <a:lnTo>
                      <a:pt x="50" y="113"/>
                    </a:lnTo>
                    <a:lnTo>
                      <a:pt x="46" y="142"/>
                    </a:lnTo>
                    <a:lnTo>
                      <a:pt x="42" y="167"/>
                    </a:lnTo>
                    <a:lnTo>
                      <a:pt x="42" y="192"/>
                    </a:lnTo>
                    <a:lnTo>
                      <a:pt x="42" y="217"/>
                    </a:lnTo>
                    <a:lnTo>
                      <a:pt x="29" y="205"/>
                    </a:lnTo>
                    <a:lnTo>
                      <a:pt x="21" y="192"/>
                    </a:lnTo>
                    <a:lnTo>
                      <a:pt x="13" y="180"/>
                    </a:lnTo>
                    <a:lnTo>
                      <a:pt x="9" y="158"/>
                    </a:lnTo>
                    <a:lnTo>
                      <a:pt x="5" y="142"/>
                    </a:lnTo>
                    <a:lnTo>
                      <a:pt x="0" y="121"/>
                    </a:lnTo>
                    <a:lnTo>
                      <a:pt x="0" y="104"/>
                    </a:lnTo>
                    <a:lnTo>
                      <a:pt x="0" y="88"/>
                    </a:lnTo>
                    <a:lnTo>
                      <a:pt x="0" y="76"/>
                    </a:lnTo>
                    <a:lnTo>
                      <a:pt x="5" y="63"/>
                    </a:lnTo>
                    <a:lnTo>
                      <a:pt x="13" y="46"/>
                    </a:lnTo>
                    <a:lnTo>
                      <a:pt x="21" y="33"/>
                    </a:lnTo>
                    <a:lnTo>
                      <a:pt x="29" y="21"/>
                    </a:lnTo>
                    <a:lnTo>
                      <a:pt x="42" y="12"/>
                    </a:lnTo>
                    <a:lnTo>
                      <a:pt x="54" y="4"/>
                    </a:lnTo>
                    <a:lnTo>
                      <a:pt x="68" y="0"/>
                    </a:lnTo>
                    <a:lnTo>
                      <a:pt x="84" y="0"/>
                    </a:lnTo>
                    <a:lnTo>
                      <a:pt x="101" y="0"/>
                    </a:lnTo>
                    <a:lnTo>
                      <a:pt x="121" y="8"/>
                    </a:lnTo>
                    <a:lnTo>
                      <a:pt x="146"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545" name="Freeform 17"/>
              <p:cNvSpPr>
                <a:spLocks/>
              </p:cNvSpPr>
              <p:nvPr/>
            </p:nvSpPr>
            <p:spPr bwMode="auto">
              <a:xfrm>
                <a:off x="1865" y="2027"/>
                <a:ext cx="58" cy="20"/>
              </a:xfrm>
              <a:custGeom>
                <a:avLst/>
                <a:gdLst>
                  <a:gd name="T0" fmla="*/ 0 w 1864"/>
                  <a:gd name="T1" fmla="*/ 625 h 625"/>
                  <a:gd name="T2" fmla="*/ 63 w 1864"/>
                  <a:gd name="T3" fmla="*/ 604 h 625"/>
                  <a:gd name="T4" fmla="*/ 133 w 1864"/>
                  <a:gd name="T5" fmla="*/ 592 h 625"/>
                  <a:gd name="T6" fmla="*/ 204 w 1864"/>
                  <a:gd name="T7" fmla="*/ 592 h 625"/>
                  <a:gd name="T8" fmla="*/ 275 w 1864"/>
                  <a:gd name="T9" fmla="*/ 592 h 625"/>
                  <a:gd name="T10" fmla="*/ 347 w 1864"/>
                  <a:gd name="T11" fmla="*/ 600 h 625"/>
                  <a:gd name="T12" fmla="*/ 413 w 1864"/>
                  <a:gd name="T13" fmla="*/ 608 h 625"/>
                  <a:gd name="T14" fmla="*/ 480 w 1864"/>
                  <a:gd name="T15" fmla="*/ 617 h 625"/>
                  <a:gd name="T16" fmla="*/ 535 w 1864"/>
                  <a:gd name="T17" fmla="*/ 625 h 625"/>
                  <a:gd name="T18" fmla="*/ 584 w 1864"/>
                  <a:gd name="T19" fmla="*/ 625 h 625"/>
                  <a:gd name="T20" fmla="*/ 627 w 1864"/>
                  <a:gd name="T21" fmla="*/ 625 h 625"/>
                  <a:gd name="T22" fmla="*/ 664 w 1864"/>
                  <a:gd name="T23" fmla="*/ 621 h 625"/>
                  <a:gd name="T24" fmla="*/ 705 w 1864"/>
                  <a:gd name="T25" fmla="*/ 613 h 625"/>
                  <a:gd name="T26" fmla="*/ 752 w 1864"/>
                  <a:gd name="T27" fmla="*/ 608 h 625"/>
                  <a:gd name="T28" fmla="*/ 807 w 1864"/>
                  <a:gd name="T29" fmla="*/ 600 h 625"/>
                  <a:gd name="T30" fmla="*/ 856 w 1864"/>
                  <a:gd name="T31" fmla="*/ 592 h 625"/>
                  <a:gd name="T32" fmla="*/ 911 w 1864"/>
                  <a:gd name="T33" fmla="*/ 584 h 625"/>
                  <a:gd name="T34" fmla="*/ 965 w 1864"/>
                  <a:gd name="T35" fmla="*/ 575 h 625"/>
                  <a:gd name="T36" fmla="*/ 1015 w 1864"/>
                  <a:gd name="T37" fmla="*/ 562 h 625"/>
                  <a:gd name="T38" fmla="*/ 1065 w 1864"/>
                  <a:gd name="T39" fmla="*/ 549 h 625"/>
                  <a:gd name="T40" fmla="*/ 1111 w 1864"/>
                  <a:gd name="T41" fmla="*/ 533 h 625"/>
                  <a:gd name="T42" fmla="*/ 1161 w 1864"/>
                  <a:gd name="T43" fmla="*/ 516 h 625"/>
                  <a:gd name="T44" fmla="*/ 1220 w 1864"/>
                  <a:gd name="T45" fmla="*/ 492 h 625"/>
                  <a:gd name="T46" fmla="*/ 1283 w 1864"/>
                  <a:gd name="T47" fmla="*/ 463 h 625"/>
                  <a:gd name="T48" fmla="*/ 1349 w 1864"/>
                  <a:gd name="T49" fmla="*/ 433 h 625"/>
                  <a:gd name="T50" fmla="*/ 1416 w 1864"/>
                  <a:gd name="T51" fmla="*/ 400 h 625"/>
                  <a:gd name="T52" fmla="*/ 1483 w 1864"/>
                  <a:gd name="T53" fmla="*/ 367 h 625"/>
                  <a:gd name="T54" fmla="*/ 1550 w 1864"/>
                  <a:gd name="T55" fmla="*/ 332 h 625"/>
                  <a:gd name="T56" fmla="*/ 1604 w 1864"/>
                  <a:gd name="T57" fmla="*/ 299 h 625"/>
                  <a:gd name="T58" fmla="*/ 1651 w 1864"/>
                  <a:gd name="T59" fmla="*/ 270 h 625"/>
                  <a:gd name="T60" fmla="*/ 1684 w 1864"/>
                  <a:gd name="T61" fmla="*/ 246 h 625"/>
                  <a:gd name="T62" fmla="*/ 1717 w 1864"/>
                  <a:gd name="T63" fmla="*/ 220 h 625"/>
                  <a:gd name="T64" fmla="*/ 1747 w 1864"/>
                  <a:gd name="T65" fmla="*/ 195 h 625"/>
                  <a:gd name="T66" fmla="*/ 1768 w 1864"/>
                  <a:gd name="T67" fmla="*/ 174 h 625"/>
                  <a:gd name="T68" fmla="*/ 1788 w 1864"/>
                  <a:gd name="T69" fmla="*/ 154 h 625"/>
                  <a:gd name="T70" fmla="*/ 1805 w 1864"/>
                  <a:gd name="T71" fmla="*/ 133 h 625"/>
                  <a:gd name="T72" fmla="*/ 1821 w 1864"/>
                  <a:gd name="T73" fmla="*/ 111 h 625"/>
                  <a:gd name="T74" fmla="*/ 1834 w 1864"/>
                  <a:gd name="T75" fmla="*/ 91 h 625"/>
                  <a:gd name="T76" fmla="*/ 1847 w 1864"/>
                  <a:gd name="T77" fmla="*/ 62 h 625"/>
                  <a:gd name="T78" fmla="*/ 1855 w 1864"/>
                  <a:gd name="T79" fmla="*/ 33 h 625"/>
                  <a:gd name="T80" fmla="*/ 1864 w 1864"/>
                  <a:gd name="T81"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64" h="625">
                    <a:moveTo>
                      <a:pt x="0" y="625"/>
                    </a:moveTo>
                    <a:lnTo>
                      <a:pt x="63" y="604"/>
                    </a:lnTo>
                    <a:lnTo>
                      <a:pt x="133" y="592"/>
                    </a:lnTo>
                    <a:lnTo>
                      <a:pt x="204" y="592"/>
                    </a:lnTo>
                    <a:lnTo>
                      <a:pt x="275" y="592"/>
                    </a:lnTo>
                    <a:lnTo>
                      <a:pt x="347" y="600"/>
                    </a:lnTo>
                    <a:lnTo>
                      <a:pt x="413" y="608"/>
                    </a:lnTo>
                    <a:lnTo>
                      <a:pt x="480" y="617"/>
                    </a:lnTo>
                    <a:lnTo>
                      <a:pt x="535" y="625"/>
                    </a:lnTo>
                    <a:lnTo>
                      <a:pt x="584" y="625"/>
                    </a:lnTo>
                    <a:lnTo>
                      <a:pt x="627" y="625"/>
                    </a:lnTo>
                    <a:lnTo>
                      <a:pt x="664" y="621"/>
                    </a:lnTo>
                    <a:lnTo>
                      <a:pt x="705" y="613"/>
                    </a:lnTo>
                    <a:lnTo>
                      <a:pt x="752" y="608"/>
                    </a:lnTo>
                    <a:lnTo>
                      <a:pt x="807" y="600"/>
                    </a:lnTo>
                    <a:lnTo>
                      <a:pt x="856" y="592"/>
                    </a:lnTo>
                    <a:lnTo>
                      <a:pt x="911" y="584"/>
                    </a:lnTo>
                    <a:lnTo>
                      <a:pt x="965" y="575"/>
                    </a:lnTo>
                    <a:lnTo>
                      <a:pt x="1015" y="562"/>
                    </a:lnTo>
                    <a:lnTo>
                      <a:pt x="1065" y="549"/>
                    </a:lnTo>
                    <a:lnTo>
                      <a:pt x="1111" y="533"/>
                    </a:lnTo>
                    <a:lnTo>
                      <a:pt x="1161" y="516"/>
                    </a:lnTo>
                    <a:lnTo>
                      <a:pt x="1220" y="492"/>
                    </a:lnTo>
                    <a:lnTo>
                      <a:pt x="1283" y="463"/>
                    </a:lnTo>
                    <a:lnTo>
                      <a:pt x="1349" y="433"/>
                    </a:lnTo>
                    <a:lnTo>
                      <a:pt x="1416" y="400"/>
                    </a:lnTo>
                    <a:lnTo>
                      <a:pt x="1483" y="367"/>
                    </a:lnTo>
                    <a:lnTo>
                      <a:pt x="1550" y="332"/>
                    </a:lnTo>
                    <a:lnTo>
                      <a:pt x="1604" y="299"/>
                    </a:lnTo>
                    <a:lnTo>
                      <a:pt x="1651" y="270"/>
                    </a:lnTo>
                    <a:lnTo>
                      <a:pt x="1684" y="246"/>
                    </a:lnTo>
                    <a:lnTo>
                      <a:pt x="1717" y="220"/>
                    </a:lnTo>
                    <a:lnTo>
                      <a:pt x="1747" y="195"/>
                    </a:lnTo>
                    <a:lnTo>
                      <a:pt x="1768" y="174"/>
                    </a:lnTo>
                    <a:lnTo>
                      <a:pt x="1788" y="154"/>
                    </a:lnTo>
                    <a:lnTo>
                      <a:pt x="1805" y="133"/>
                    </a:lnTo>
                    <a:lnTo>
                      <a:pt x="1821" y="111"/>
                    </a:lnTo>
                    <a:lnTo>
                      <a:pt x="1834" y="91"/>
                    </a:lnTo>
                    <a:lnTo>
                      <a:pt x="1847" y="62"/>
                    </a:lnTo>
                    <a:lnTo>
                      <a:pt x="1855" y="33"/>
                    </a:lnTo>
                    <a:lnTo>
                      <a:pt x="1864"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546" name="Freeform 18"/>
              <p:cNvSpPr>
                <a:spLocks/>
              </p:cNvSpPr>
              <p:nvPr/>
            </p:nvSpPr>
            <p:spPr bwMode="auto">
              <a:xfrm>
                <a:off x="1768" y="2008"/>
                <a:ext cx="158" cy="94"/>
              </a:xfrm>
              <a:custGeom>
                <a:avLst/>
                <a:gdLst>
                  <a:gd name="T0" fmla="*/ 4669 w 5062"/>
                  <a:gd name="T1" fmla="*/ 104 h 3011"/>
                  <a:gd name="T2" fmla="*/ 4769 w 5062"/>
                  <a:gd name="T3" fmla="*/ 158 h 3011"/>
                  <a:gd name="T4" fmla="*/ 4806 w 5062"/>
                  <a:gd name="T5" fmla="*/ 233 h 3011"/>
                  <a:gd name="T6" fmla="*/ 4874 w 5062"/>
                  <a:gd name="T7" fmla="*/ 284 h 3011"/>
                  <a:gd name="T8" fmla="*/ 4902 w 5062"/>
                  <a:gd name="T9" fmla="*/ 366 h 3011"/>
                  <a:gd name="T10" fmla="*/ 4957 w 5062"/>
                  <a:gd name="T11" fmla="*/ 454 h 3011"/>
                  <a:gd name="T12" fmla="*/ 4978 w 5062"/>
                  <a:gd name="T13" fmla="*/ 583 h 3011"/>
                  <a:gd name="T14" fmla="*/ 5015 w 5062"/>
                  <a:gd name="T15" fmla="*/ 647 h 3011"/>
                  <a:gd name="T16" fmla="*/ 5037 w 5062"/>
                  <a:gd name="T17" fmla="*/ 733 h 3011"/>
                  <a:gd name="T18" fmla="*/ 5062 w 5062"/>
                  <a:gd name="T19" fmla="*/ 834 h 3011"/>
                  <a:gd name="T20" fmla="*/ 5037 w 5062"/>
                  <a:gd name="T21" fmla="*/ 946 h 3011"/>
                  <a:gd name="T22" fmla="*/ 5049 w 5062"/>
                  <a:gd name="T23" fmla="*/ 1085 h 3011"/>
                  <a:gd name="T24" fmla="*/ 5011 w 5062"/>
                  <a:gd name="T25" fmla="*/ 1222 h 3011"/>
                  <a:gd name="T26" fmla="*/ 5007 w 5062"/>
                  <a:gd name="T27" fmla="*/ 1318 h 3011"/>
                  <a:gd name="T28" fmla="*/ 4965 w 5062"/>
                  <a:gd name="T29" fmla="*/ 1393 h 3011"/>
                  <a:gd name="T30" fmla="*/ 4974 w 5062"/>
                  <a:gd name="T31" fmla="*/ 1518 h 3011"/>
                  <a:gd name="T32" fmla="*/ 4911 w 5062"/>
                  <a:gd name="T33" fmla="*/ 1639 h 3011"/>
                  <a:gd name="T34" fmla="*/ 4874 w 5062"/>
                  <a:gd name="T35" fmla="*/ 1731 h 3011"/>
                  <a:gd name="T36" fmla="*/ 4802 w 5062"/>
                  <a:gd name="T37" fmla="*/ 1794 h 3011"/>
                  <a:gd name="T38" fmla="*/ 4798 w 5062"/>
                  <a:gd name="T39" fmla="*/ 1881 h 3011"/>
                  <a:gd name="T40" fmla="*/ 4777 w 5062"/>
                  <a:gd name="T41" fmla="*/ 1976 h 3011"/>
                  <a:gd name="T42" fmla="*/ 4731 w 5062"/>
                  <a:gd name="T43" fmla="*/ 2044 h 3011"/>
                  <a:gd name="T44" fmla="*/ 4639 w 5062"/>
                  <a:gd name="T45" fmla="*/ 2102 h 3011"/>
                  <a:gd name="T46" fmla="*/ 4564 w 5062"/>
                  <a:gd name="T47" fmla="*/ 2202 h 3011"/>
                  <a:gd name="T48" fmla="*/ 4451 w 5062"/>
                  <a:gd name="T49" fmla="*/ 2240 h 3011"/>
                  <a:gd name="T50" fmla="*/ 4385 w 5062"/>
                  <a:gd name="T51" fmla="*/ 2298 h 3011"/>
                  <a:gd name="T52" fmla="*/ 4234 w 5062"/>
                  <a:gd name="T53" fmla="*/ 2327 h 3011"/>
                  <a:gd name="T54" fmla="*/ 4134 w 5062"/>
                  <a:gd name="T55" fmla="*/ 2410 h 3011"/>
                  <a:gd name="T56" fmla="*/ 3970 w 5062"/>
                  <a:gd name="T57" fmla="*/ 2457 h 3011"/>
                  <a:gd name="T58" fmla="*/ 3878 w 5062"/>
                  <a:gd name="T59" fmla="*/ 2494 h 3011"/>
                  <a:gd name="T60" fmla="*/ 3782 w 5062"/>
                  <a:gd name="T61" fmla="*/ 2578 h 3011"/>
                  <a:gd name="T62" fmla="*/ 3686 w 5062"/>
                  <a:gd name="T63" fmla="*/ 2619 h 3011"/>
                  <a:gd name="T64" fmla="*/ 3582 w 5062"/>
                  <a:gd name="T65" fmla="*/ 2644 h 3011"/>
                  <a:gd name="T66" fmla="*/ 3490 w 5062"/>
                  <a:gd name="T67" fmla="*/ 2699 h 3011"/>
                  <a:gd name="T68" fmla="*/ 3377 w 5062"/>
                  <a:gd name="T69" fmla="*/ 2732 h 3011"/>
                  <a:gd name="T70" fmla="*/ 3214 w 5062"/>
                  <a:gd name="T71" fmla="*/ 2753 h 3011"/>
                  <a:gd name="T72" fmla="*/ 3026 w 5062"/>
                  <a:gd name="T73" fmla="*/ 2799 h 3011"/>
                  <a:gd name="T74" fmla="*/ 2859 w 5062"/>
                  <a:gd name="T75" fmla="*/ 2857 h 3011"/>
                  <a:gd name="T76" fmla="*/ 2683 w 5062"/>
                  <a:gd name="T77" fmla="*/ 2857 h 3011"/>
                  <a:gd name="T78" fmla="*/ 2525 w 5062"/>
                  <a:gd name="T79" fmla="*/ 2908 h 3011"/>
                  <a:gd name="T80" fmla="*/ 2303 w 5062"/>
                  <a:gd name="T81" fmla="*/ 2903 h 3011"/>
                  <a:gd name="T82" fmla="*/ 2149 w 5062"/>
                  <a:gd name="T83" fmla="*/ 2945 h 3011"/>
                  <a:gd name="T84" fmla="*/ 2010 w 5062"/>
                  <a:gd name="T85" fmla="*/ 2932 h 3011"/>
                  <a:gd name="T86" fmla="*/ 1881 w 5062"/>
                  <a:gd name="T87" fmla="*/ 2986 h 3011"/>
                  <a:gd name="T88" fmla="*/ 1705 w 5062"/>
                  <a:gd name="T89" fmla="*/ 2945 h 3011"/>
                  <a:gd name="T90" fmla="*/ 1559 w 5062"/>
                  <a:gd name="T91" fmla="*/ 3003 h 3011"/>
                  <a:gd name="T92" fmla="*/ 1388 w 5062"/>
                  <a:gd name="T93" fmla="*/ 2957 h 3011"/>
                  <a:gd name="T94" fmla="*/ 1196 w 5062"/>
                  <a:gd name="T95" fmla="*/ 2986 h 3011"/>
                  <a:gd name="T96" fmla="*/ 1037 w 5062"/>
                  <a:gd name="T97" fmla="*/ 2945 h 3011"/>
                  <a:gd name="T98" fmla="*/ 912 w 5062"/>
                  <a:gd name="T99" fmla="*/ 2861 h 3011"/>
                  <a:gd name="T100" fmla="*/ 690 w 5062"/>
                  <a:gd name="T101" fmla="*/ 2678 h 3011"/>
                  <a:gd name="T102" fmla="*/ 518 w 5062"/>
                  <a:gd name="T103" fmla="*/ 2574 h 3011"/>
                  <a:gd name="T104" fmla="*/ 360 w 5062"/>
                  <a:gd name="T105" fmla="*/ 2427 h 3011"/>
                  <a:gd name="T106" fmla="*/ 285 w 5062"/>
                  <a:gd name="T107" fmla="*/ 2277 h 3011"/>
                  <a:gd name="T108" fmla="*/ 268 w 5062"/>
                  <a:gd name="T109" fmla="*/ 2144 h 3011"/>
                  <a:gd name="T110" fmla="*/ 205 w 5062"/>
                  <a:gd name="T111" fmla="*/ 1981 h 3011"/>
                  <a:gd name="T112" fmla="*/ 201 w 5062"/>
                  <a:gd name="T113" fmla="*/ 1902 h 3011"/>
                  <a:gd name="T114" fmla="*/ 134 w 5062"/>
                  <a:gd name="T115" fmla="*/ 1751 h 3011"/>
                  <a:gd name="T116" fmla="*/ 113 w 5062"/>
                  <a:gd name="T117" fmla="*/ 1681 h 3011"/>
                  <a:gd name="T118" fmla="*/ 54 w 5062"/>
                  <a:gd name="T119" fmla="*/ 1393 h 3011"/>
                  <a:gd name="T120" fmla="*/ 4627 w 5062"/>
                  <a:gd name="T121"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62" h="3011">
                    <a:moveTo>
                      <a:pt x="4618" y="24"/>
                    </a:moveTo>
                    <a:lnTo>
                      <a:pt x="4627" y="33"/>
                    </a:lnTo>
                    <a:lnTo>
                      <a:pt x="4631" y="41"/>
                    </a:lnTo>
                    <a:lnTo>
                      <a:pt x="4635" y="50"/>
                    </a:lnTo>
                    <a:lnTo>
                      <a:pt x="4639" y="59"/>
                    </a:lnTo>
                    <a:lnTo>
                      <a:pt x="4647" y="71"/>
                    </a:lnTo>
                    <a:lnTo>
                      <a:pt x="4651" y="79"/>
                    </a:lnTo>
                    <a:lnTo>
                      <a:pt x="4656" y="87"/>
                    </a:lnTo>
                    <a:lnTo>
                      <a:pt x="4665" y="100"/>
                    </a:lnTo>
                    <a:lnTo>
                      <a:pt x="4669" y="104"/>
                    </a:lnTo>
                    <a:lnTo>
                      <a:pt x="4673" y="112"/>
                    </a:lnTo>
                    <a:lnTo>
                      <a:pt x="4681" y="121"/>
                    </a:lnTo>
                    <a:lnTo>
                      <a:pt x="4694" y="125"/>
                    </a:lnTo>
                    <a:lnTo>
                      <a:pt x="4702" y="129"/>
                    </a:lnTo>
                    <a:lnTo>
                      <a:pt x="4714" y="133"/>
                    </a:lnTo>
                    <a:lnTo>
                      <a:pt x="4727" y="137"/>
                    </a:lnTo>
                    <a:lnTo>
                      <a:pt x="4735" y="141"/>
                    </a:lnTo>
                    <a:lnTo>
                      <a:pt x="4747" y="145"/>
                    </a:lnTo>
                    <a:lnTo>
                      <a:pt x="4757" y="149"/>
                    </a:lnTo>
                    <a:lnTo>
                      <a:pt x="4769" y="158"/>
                    </a:lnTo>
                    <a:lnTo>
                      <a:pt x="4777" y="167"/>
                    </a:lnTo>
                    <a:lnTo>
                      <a:pt x="4782" y="171"/>
                    </a:lnTo>
                    <a:lnTo>
                      <a:pt x="4786" y="179"/>
                    </a:lnTo>
                    <a:lnTo>
                      <a:pt x="4790" y="188"/>
                    </a:lnTo>
                    <a:lnTo>
                      <a:pt x="4790" y="196"/>
                    </a:lnTo>
                    <a:lnTo>
                      <a:pt x="4794" y="204"/>
                    </a:lnTo>
                    <a:lnTo>
                      <a:pt x="4794" y="213"/>
                    </a:lnTo>
                    <a:lnTo>
                      <a:pt x="4798" y="221"/>
                    </a:lnTo>
                    <a:lnTo>
                      <a:pt x="4802" y="225"/>
                    </a:lnTo>
                    <a:lnTo>
                      <a:pt x="4806" y="233"/>
                    </a:lnTo>
                    <a:lnTo>
                      <a:pt x="4810" y="241"/>
                    </a:lnTo>
                    <a:lnTo>
                      <a:pt x="4815" y="246"/>
                    </a:lnTo>
                    <a:lnTo>
                      <a:pt x="4819" y="250"/>
                    </a:lnTo>
                    <a:lnTo>
                      <a:pt x="4827" y="254"/>
                    </a:lnTo>
                    <a:lnTo>
                      <a:pt x="4835" y="258"/>
                    </a:lnTo>
                    <a:lnTo>
                      <a:pt x="4844" y="266"/>
                    </a:lnTo>
                    <a:lnTo>
                      <a:pt x="4853" y="270"/>
                    </a:lnTo>
                    <a:lnTo>
                      <a:pt x="4861" y="275"/>
                    </a:lnTo>
                    <a:lnTo>
                      <a:pt x="4869" y="280"/>
                    </a:lnTo>
                    <a:lnTo>
                      <a:pt x="4874" y="284"/>
                    </a:lnTo>
                    <a:lnTo>
                      <a:pt x="4878" y="292"/>
                    </a:lnTo>
                    <a:lnTo>
                      <a:pt x="4882" y="300"/>
                    </a:lnTo>
                    <a:lnTo>
                      <a:pt x="4886" y="309"/>
                    </a:lnTo>
                    <a:lnTo>
                      <a:pt x="4890" y="317"/>
                    </a:lnTo>
                    <a:lnTo>
                      <a:pt x="4890" y="325"/>
                    </a:lnTo>
                    <a:lnTo>
                      <a:pt x="4894" y="333"/>
                    </a:lnTo>
                    <a:lnTo>
                      <a:pt x="4894" y="342"/>
                    </a:lnTo>
                    <a:lnTo>
                      <a:pt x="4898" y="350"/>
                    </a:lnTo>
                    <a:lnTo>
                      <a:pt x="4898" y="358"/>
                    </a:lnTo>
                    <a:lnTo>
                      <a:pt x="4902" y="366"/>
                    </a:lnTo>
                    <a:lnTo>
                      <a:pt x="4907" y="375"/>
                    </a:lnTo>
                    <a:lnTo>
                      <a:pt x="4911" y="383"/>
                    </a:lnTo>
                    <a:lnTo>
                      <a:pt x="4919" y="391"/>
                    </a:lnTo>
                    <a:lnTo>
                      <a:pt x="4923" y="401"/>
                    </a:lnTo>
                    <a:lnTo>
                      <a:pt x="4927" y="409"/>
                    </a:lnTo>
                    <a:lnTo>
                      <a:pt x="4936" y="417"/>
                    </a:lnTo>
                    <a:lnTo>
                      <a:pt x="4940" y="430"/>
                    </a:lnTo>
                    <a:lnTo>
                      <a:pt x="4945" y="438"/>
                    </a:lnTo>
                    <a:lnTo>
                      <a:pt x="4953" y="446"/>
                    </a:lnTo>
                    <a:lnTo>
                      <a:pt x="4957" y="454"/>
                    </a:lnTo>
                    <a:lnTo>
                      <a:pt x="4961" y="463"/>
                    </a:lnTo>
                    <a:lnTo>
                      <a:pt x="4965" y="471"/>
                    </a:lnTo>
                    <a:lnTo>
                      <a:pt x="4965" y="483"/>
                    </a:lnTo>
                    <a:lnTo>
                      <a:pt x="4970" y="492"/>
                    </a:lnTo>
                    <a:lnTo>
                      <a:pt x="4970" y="504"/>
                    </a:lnTo>
                    <a:lnTo>
                      <a:pt x="4970" y="517"/>
                    </a:lnTo>
                    <a:lnTo>
                      <a:pt x="4974" y="534"/>
                    </a:lnTo>
                    <a:lnTo>
                      <a:pt x="4974" y="550"/>
                    </a:lnTo>
                    <a:lnTo>
                      <a:pt x="4978" y="563"/>
                    </a:lnTo>
                    <a:lnTo>
                      <a:pt x="4978" y="583"/>
                    </a:lnTo>
                    <a:lnTo>
                      <a:pt x="4986" y="600"/>
                    </a:lnTo>
                    <a:lnTo>
                      <a:pt x="4986" y="608"/>
                    </a:lnTo>
                    <a:lnTo>
                      <a:pt x="4990" y="612"/>
                    </a:lnTo>
                    <a:lnTo>
                      <a:pt x="4994" y="617"/>
                    </a:lnTo>
                    <a:lnTo>
                      <a:pt x="4999" y="622"/>
                    </a:lnTo>
                    <a:lnTo>
                      <a:pt x="5003" y="630"/>
                    </a:lnTo>
                    <a:lnTo>
                      <a:pt x="5007" y="634"/>
                    </a:lnTo>
                    <a:lnTo>
                      <a:pt x="5011" y="638"/>
                    </a:lnTo>
                    <a:lnTo>
                      <a:pt x="5011" y="642"/>
                    </a:lnTo>
                    <a:lnTo>
                      <a:pt x="5015" y="647"/>
                    </a:lnTo>
                    <a:lnTo>
                      <a:pt x="5019" y="651"/>
                    </a:lnTo>
                    <a:lnTo>
                      <a:pt x="5023" y="659"/>
                    </a:lnTo>
                    <a:lnTo>
                      <a:pt x="5028" y="671"/>
                    </a:lnTo>
                    <a:lnTo>
                      <a:pt x="5028" y="680"/>
                    </a:lnTo>
                    <a:lnTo>
                      <a:pt x="5032" y="688"/>
                    </a:lnTo>
                    <a:lnTo>
                      <a:pt x="5032" y="700"/>
                    </a:lnTo>
                    <a:lnTo>
                      <a:pt x="5032" y="709"/>
                    </a:lnTo>
                    <a:lnTo>
                      <a:pt x="5037" y="717"/>
                    </a:lnTo>
                    <a:lnTo>
                      <a:pt x="5037" y="725"/>
                    </a:lnTo>
                    <a:lnTo>
                      <a:pt x="5037" y="733"/>
                    </a:lnTo>
                    <a:lnTo>
                      <a:pt x="5037" y="743"/>
                    </a:lnTo>
                    <a:lnTo>
                      <a:pt x="5041" y="751"/>
                    </a:lnTo>
                    <a:lnTo>
                      <a:pt x="5045" y="763"/>
                    </a:lnTo>
                    <a:lnTo>
                      <a:pt x="5045" y="767"/>
                    </a:lnTo>
                    <a:lnTo>
                      <a:pt x="5049" y="776"/>
                    </a:lnTo>
                    <a:lnTo>
                      <a:pt x="5053" y="784"/>
                    </a:lnTo>
                    <a:lnTo>
                      <a:pt x="5057" y="792"/>
                    </a:lnTo>
                    <a:lnTo>
                      <a:pt x="5062" y="805"/>
                    </a:lnTo>
                    <a:lnTo>
                      <a:pt x="5062" y="817"/>
                    </a:lnTo>
                    <a:lnTo>
                      <a:pt x="5062" y="834"/>
                    </a:lnTo>
                    <a:lnTo>
                      <a:pt x="5062" y="855"/>
                    </a:lnTo>
                    <a:lnTo>
                      <a:pt x="5062" y="868"/>
                    </a:lnTo>
                    <a:lnTo>
                      <a:pt x="5057" y="884"/>
                    </a:lnTo>
                    <a:lnTo>
                      <a:pt x="5053" y="892"/>
                    </a:lnTo>
                    <a:lnTo>
                      <a:pt x="5053" y="905"/>
                    </a:lnTo>
                    <a:lnTo>
                      <a:pt x="5049" y="913"/>
                    </a:lnTo>
                    <a:lnTo>
                      <a:pt x="5045" y="917"/>
                    </a:lnTo>
                    <a:lnTo>
                      <a:pt x="5041" y="930"/>
                    </a:lnTo>
                    <a:lnTo>
                      <a:pt x="5037" y="938"/>
                    </a:lnTo>
                    <a:lnTo>
                      <a:pt x="5037" y="946"/>
                    </a:lnTo>
                    <a:lnTo>
                      <a:pt x="5037" y="959"/>
                    </a:lnTo>
                    <a:lnTo>
                      <a:pt x="5037" y="976"/>
                    </a:lnTo>
                    <a:lnTo>
                      <a:pt x="5037" y="989"/>
                    </a:lnTo>
                    <a:lnTo>
                      <a:pt x="5041" y="997"/>
                    </a:lnTo>
                    <a:lnTo>
                      <a:pt x="5041" y="1009"/>
                    </a:lnTo>
                    <a:lnTo>
                      <a:pt x="5045" y="1018"/>
                    </a:lnTo>
                    <a:lnTo>
                      <a:pt x="5049" y="1030"/>
                    </a:lnTo>
                    <a:lnTo>
                      <a:pt x="5049" y="1046"/>
                    </a:lnTo>
                    <a:lnTo>
                      <a:pt x="5049" y="1063"/>
                    </a:lnTo>
                    <a:lnTo>
                      <a:pt x="5049" y="1085"/>
                    </a:lnTo>
                    <a:lnTo>
                      <a:pt x="5049" y="1109"/>
                    </a:lnTo>
                    <a:lnTo>
                      <a:pt x="5049" y="1122"/>
                    </a:lnTo>
                    <a:lnTo>
                      <a:pt x="5045" y="1130"/>
                    </a:lnTo>
                    <a:lnTo>
                      <a:pt x="5041" y="1143"/>
                    </a:lnTo>
                    <a:lnTo>
                      <a:pt x="5037" y="1155"/>
                    </a:lnTo>
                    <a:lnTo>
                      <a:pt x="5032" y="1167"/>
                    </a:lnTo>
                    <a:lnTo>
                      <a:pt x="5028" y="1180"/>
                    </a:lnTo>
                    <a:lnTo>
                      <a:pt x="5019" y="1193"/>
                    </a:lnTo>
                    <a:lnTo>
                      <a:pt x="5015" y="1210"/>
                    </a:lnTo>
                    <a:lnTo>
                      <a:pt x="5011" y="1222"/>
                    </a:lnTo>
                    <a:lnTo>
                      <a:pt x="5007" y="1230"/>
                    </a:lnTo>
                    <a:lnTo>
                      <a:pt x="5003" y="1239"/>
                    </a:lnTo>
                    <a:lnTo>
                      <a:pt x="5003" y="1247"/>
                    </a:lnTo>
                    <a:lnTo>
                      <a:pt x="5003" y="1259"/>
                    </a:lnTo>
                    <a:lnTo>
                      <a:pt x="5003" y="1268"/>
                    </a:lnTo>
                    <a:lnTo>
                      <a:pt x="5007" y="1280"/>
                    </a:lnTo>
                    <a:lnTo>
                      <a:pt x="5007" y="1288"/>
                    </a:lnTo>
                    <a:lnTo>
                      <a:pt x="5007" y="1301"/>
                    </a:lnTo>
                    <a:lnTo>
                      <a:pt x="5007" y="1310"/>
                    </a:lnTo>
                    <a:lnTo>
                      <a:pt x="5007" y="1318"/>
                    </a:lnTo>
                    <a:lnTo>
                      <a:pt x="5007" y="1326"/>
                    </a:lnTo>
                    <a:lnTo>
                      <a:pt x="5003" y="1339"/>
                    </a:lnTo>
                    <a:lnTo>
                      <a:pt x="4999" y="1351"/>
                    </a:lnTo>
                    <a:lnTo>
                      <a:pt x="4994" y="1360"/>
                    </a:lnTo>
                    <a:lnTo>
                      <a:pt x="4986" y="1368"/>
                    </a:lnTo>
                    <a:lnTo>
                      <a:pt x="4982" y="1372"/>
                    </a:lnTo>
                    <a:lnTo>
                      <a:pt x="4978" y="1376"/>
                    </a:lnTo>
                    <a:lnTo>
                      <a:pt x="4974" y="1380"/>
                    </a:lnTo>
                    <a:lnTo>
                      <a:pt x="4970" y="1384"/>
                    </a:lnTo>
                    <a:lnTo>
                      <a:pt x="4965" y="1393"/>
                    </a:lnTo>
                    <a:lnTo>
                      <a:pt x="4965" y="1397"/>
                    </a:lnTo>
                    <a:lnTo>
                      <a:pt x="4965" y="1405"/>
                    </a:lnTo>
                    <a:lnTo>
                      <a:pt x="4965" y="1413"/>
                    </a:lnTo>
                    <a:lnTo>
                      <a:pt x="4965" y="1427"/>
                    </a:lnTo>
                    <a:lnTo>
                      <a:pt x="4970" y="1439"/>
                    </a:lnTo>
                    <a:lnTo>
                      <a:pt x="4970" y="1452"/>
                    </a:lnTo>
                    <a:lnTo>
                      <a:pt x="4974" y="1468"/>
                    </a:lnTo>
                    <a:lnTo>
                      <a:pt x="4974" y="1480"/>
                    </a:lnTo>
                    <a:lnTo>
                      <a:pt x="4974" y="1497"/>
                    </a:lnTo>
                    <a:lnTo>
                      <a:pt x="4974" y="1518"/>
                    </a:lnTo>
                    <a:lnTo>
                      <a:pt x="4970" y="1539"/>
                    </a:lnTo>
                    <a:lnTo>
                      <a:pt x="4965" y="1548"/>
                    </a:lnTo>
                    <a:lnTo>
                      <a:pt x="4961" y="1560"/>
                    </a:lnTo>
                    <a:lnTo>
                      <a:pt x="4953" y="1572"/>
                    </a:lnTo>
                    <a:lnTo>
                      <a:pt x="4949" y="1585"/>
                    </a:lnTo>
                    <a:lnTo>
                      <a:pt x="4940" y="1597"/>
                    </a:lnTo>
                    <a:lnTo>
                      <a:pt x="4931" y="1610"/>
                    </a:lnTo>
                    <a:lnTo>
                      <a:pt x="4923" y="1618"/>
                    </a:lnTo>
                    <a:lnTo>
                      <a:pt x="4915" y="1630"/>
                    </a:lnTo>
                    <a:lnTo>
                      <a:pt x="4911" y="1639"/>
                    </a:lnTo>
                    <a:lnTo>
                      <a:pt x="4907" y="1648"/>
                    </a:lnTo>
                    <a:lnTo>
                      <a:pt x="4902" y="1664"/>
                    </a:lnTo>
                    <a:lnTo>
                      <a:pt x="4898" y="1673"/>
                    </a:lnTo>
                    <a:lnTo>
                      <a:pt x="4894" y="1685"/>
                    </a:lnTo>
                    <a:lnTo>
                      <a:pt x="4890" y="1693"/>
                    </a:lnTo>
                    <a:lnTo>
                      <a:pt x="4890" y="1702"/>
                    </a:lnTo>
                    <a:lnTo>
                      <a:pt x="4886" y="1710"/>
                    </a:lnTo>
                    <a:lnTo>
                      <a:pt x="4882" y="1714"/>
                    </a:lnTo>
                    <a:lnTo>
                      <a:pt x="4878" y="1722"/>
                    </a:lnTo>
                    <a:lnTo>
                      <a:pt x="4874" y="1731"/>
                    </a:lnTo>
                    <a:lnTo>
                      <a:pt x="4865" y="1743"/>
                    </a:lnTo>
                    <a:lnTo>
                      <a:pt x="4861" y="1751"/>
                    </a:lnTo>
                    <a:lnTo>
                      <a:pt x="4853" y="1755"/>
                    </a:lnTo>
                    <a:lnTo>
                      <a:pt x="4844" y="1765"/>
                    </a:lnTo>
                    <a:lnTo>
                      <a:pt x="4835" y="1769"/>
                    </a:lnTo>
                    <a:lnTo>
                      <a:pt x="4827" y="1777"/>
                    </a:lnTo>
                    <a:lnTo>
                      <a:pt x="4819" y="1781"/>
                    </a:lnTo>
                    <a:lnTo>
                      <a:pt x="4810" y="1785"/>
                    </a:lnTo>
                    <a:lnTo>
                      <a:pt x="4806" y="1789"/>
                    </a:lnTo>
                    <a:lnTo>
                      <a:pt x="4802" y="1794"/>
                    </a:lnTo>
                    <a:lnTo>
                      <a:pt x="4798" y="1798"/>
                    </a:lnTo>
                    <a:lnTo>
                      <a:pt x="4798" y="1806"/>
                    </a:lnTo>
                    <a:lnTo>
                      <a:pt x="4798" y="1818"/>
                    </a:lnTo>
                    <a:lnTo>
                      <a:pt x="4798" y="1827"/>
                    </a:lnTo>
                    <a:lnTo>
                      <a:pt x="4798" y="1835"/>
                    </a:lnTo>
                    <a:lnTo>
                      <a:pt x="4798" y="1843"/>
                    </a:lnTo>
                    <a:lnTo>
                      <a:pt x="4802" y="1851"/>
                    </a:lnTo>
                    <a:lnTo>
                      <a:pt x="4802" y="1860"/>
                    </a:lnTo>
                    <a:lnTo>
                      <a:pt x="4802" y="1868"/>
                    </a:lnTo>
                    <a:lnTo>
                      <a:pt x="4798" y="1881"/>
                    </a:lnTo>
                    <a:lnTo>
                      <a:pt x="4794" y="1894"/>
                    </a:lnTo>
                    <a:lnTo>
                      <a:pt x="4794" y="1902"/>
                    </a:lnTo>
                    <a:lnTo>
                      <a:pt x="4790" y="1914"/>
                    </a:lnTo>
                    <a:lnTo>
                      <a:pt x="4790" y="1923"/>
                    </a:lnTo>
                    <a:lnTo>
                      <a:pt x="4790" y="1931"/>
                    </a:lnTo>
                    <a:lnTo>
                      <a:pt x="4786" y="1943"/>
                    </a:lnTo>
                    <a:lnTo>
                      <a:pt x="4786" y="1952"/>
                    </a:lnTo>
                    <a:lnTo>
                      <a:pt x="4782" y="1960"/>
                    </a:lnTo>
                    <a:lnTo>
                      <a:pt x="4782" y="1968"/>
                    </a:lnTo>
                    <a:lnTo>
                      <a:pt x="4777" y="1976"/>
                    </a:lnTo>
                    <a:lnTo>
                      <a:pt x="4773" y="1985"/>
                    </a:lnTo>
                    <a:lnTo>
                      <a:pt x="4769" y="1994"/>
                    </a:lnTo>
                    <a:lnTo>
                      <a:pt x="4765" y="2002"/>
                    </a:lnTo>
                    <a:lnTo>
                      <a:pt x="4761" y="2006"/>
                    </a:lnTo>
                    <a:lnTo>
                      <a:pt x="4757" y="2015"/>
                    </a:lnTo>
                    <a:lnTo>
                      <a:pt x="4747" y="2019"/>
                    </a:lnTo>
                    <a:lnTo>
                      <a:pt x="4743" y="2027"/>
                    </a:lnTo>
                    <a:lnTo>
                      <a:pt x="4739" y="2031"/>
                    </a:lnTo>
                    <a:lnTo>
                      <a:pt x="4735" y="2040"/>
                    </a:lnTo>
                    <a:lnTo>
                      <a:pt x="4731" y="2044"/>
                    </a:lnTo>
                    <a:lnTo>
                      <a:pt x="4727" y="2048"/>
                    </a:lnTo>
                    <a:lnTo>
                      <a:pt x="4714" y="2056"/>
                    </a:lnTo>
                    <a:lnTo>
                      <a:pt x="4706" y="2064"/>
                    </a:lnTo>
                    <a:lnTo>
                      <a:pt x="4698" y="2068"/>
                    </a:lnTo>
                    <a:lnTo>
                      <a:pt x="4690" y="2073"/>
                    </a:lnTo>
                    <a:lnTo>
                      <a:pt x="4677" y="2077"/>
                    </a:lnTo>
                    <a:lnTo>
                      <a:pt x="4669" y="2081"/>
                    </a:lnTo>
                    <a:lnTo>
                      <a:pt x="4660" y="2085"/>
                    </a:lnTo>
                    <a:lnTo>
                      <a:pt x="4647" y="2093"/>
                    </a:lnTo>
                    <a:lnTo>
                      <a:pt x="4639" y="2102"/>
                    </a:lnTo>
                    <a:lnTo>
                      <a:pt x="4627" y="2111"/>
                    </a:lnTo>
                    <a:lnTo>
                      <a:pt x="4627" y="2115"/>
                    </a:lnTo>
                    <a:lnTo>
                      <a:pt x="4622" y="2123"/>
                    </a:lnTo>
                    <a:lnTo>
                      <a:pt x="4618" y="2131"/>
                    </a:lnTo>
                    <a:lnTo>
                      <a:pt x="4610" y="2140"/>
                    </a:lnTo>
                    <a:lnTo>
                      <a:pt x="4606" y="2152"/>
                    </a:lnTo>
                    <a:lnTo>
                      <a:pt x="4598" y="2165"/>
                    </a:lnTo>
                    <a:lnTo>
                      <a:pt x="4589" y="2177"/>
                    </a:lnTo>
                    <a:lnTo>
                      <a:pt x="4577" y="2189"/>
                    </a:lnTo>
                    <a:lnTo>
                      <a:pt x="4564" y="2202"/>
                    </a:lnTo>
                    <a:lnTo>
                      <a:pt x="4551" y="2214"/>
                    </a:lnTo>
                    <a:lnTo>
                      <a:pt x="4543" y="2219"/>
                    </a:lnTo>
                    <a:lnTo>
                      <a:pt x="4530" y="2223"/>
                    </a:lnTo>
                    <a:lnTo>
                      <a:pt x="4522" y="2228"/>
                    </a:lnTo>
                    <a:lnTo>
                      <a:pt x="4514" y="2228"/>
                    </a:lnTo>
                    <a:lnTo>
                      <a:pt x="4502" y="2232"/>
                    </a:lnTo>
                    <a:lnTo>
                      <a:pt x="4489" y="2232"/>
                    </a:lnTo>
                    <a:lnTo>
                      <a:pt x="4481" y="2236"/>
                    </a:lnTo>
                    <a:lnTo>
                      <a:pt x="4467" y="2236"/>
                    </a:lnTo>
                    <a:lnTo>
                      <a:pt x="4451" y="2240"/>
                    </a:lnTo>
                    <a:lnTo>
                      <a:pt x="4439" y="2248"/>
                    </a:lnTo>
                    <a:lnTo>
                      <a:pt x="4434" y="2252"/>
                    </a:lnTo>
                    <a:lnTo>
                      <a:pt x="4430" y="2257"/>
                    </a:lnTo>
                    <a:lnTo>
                      <a:pt x="4426" y="2261"/>
                    </a:lnTo>
                    <a:lnTo>
                      <a:pt x="4422" y="2265"/>
                    </a:lnTo>
                    <a:lnTo>
                      <a:pt x="4418" y="2269"/>
                    </a:lnTo>
                    <a:lnTo>
                      <a:pt x="4410" y="2277"/>
                    </a:lnTo>
                    <a:lnTo>
                      <a:pt x="4405" y="2281"/>
                    </a:lnTo>
                    <a:lnTo>
                      <a:pt x="4393" y="2290"/>
                    </a:lnTo>
                    <a:lnTo>
                      <a:pt x="4385" y="2298"/>
                    </a:lnTo>
                    <a:lnTo>
                      <a:pt x="4371" y="2306"/>
                    </a:lnTo>
                    <a:lnTo>
                      <a:pt x="4355" y="2310"/>
                    </a:lnTo>
                    <a:lnTo>
                      <a:pt x="4342" y="2314"/>
                    </a:lnTo>
                    <a:lnTo>
                      <a:pt x="4326" y="2319"/>
                    </a:lnTo>
                    <a:lnTo>
                      <a:pt x="4309" y="2319"/>
                    </a:lnTo>
                    <a:lnTo>
                      <a:pt x="4293" y="2323"/>
                    </a:lnTo>
                    <a:lnTo>
                      <a:pt x="4275" y="2323"/>
                    </a:lnTo>
                    <a:lnTo>
                      <a:pt x="4259" y="2323"/>
                    </a:lnTo>
                    <a:lnTo>
                      <a:pt x="4246" y="2327"/>
                    </a:lnTo>
                    <a:lnTo>
                      <a:pt x="4234" y="2327"/>
                    </a:lnTo>
                    <a:lnTo>
                      <a:pt x="4226" y="2331"/>
                    </a:lnTo>
                    <a:lnTo>
                      <a:pt x="4209" y="2340"/>
                    </a:lnTo>
                    <a:lnTo>
                      <a:pt x="4197" y="2348"/>
                    </a:lnTo>
                    <a:lnTo>
                      <a:pt x="4187" y="2357"/>
                    </a:lnTo>
                    <a:lnTo>
                      <a:pt x="4179" y="2365"/>
                    </a:lnTo>
                    <a:lnTo>
                      <a:pt x="4171" y="2373"/>
                    </a:lnTo>
                    <a:lnTo>
                      <a:pt x="4167" y="2382"/>
                    </a:lnTo>
                    <a:lnTo>
                      <a:pt x="4158" y="2390"/>
                    </a:lnTo>
                    <a:lnTo>
                      <a:pt x="4146" y="2402"/>
                    </a:lnTo>
                    <a:lnTo>
                      <a:pt x="4134" y="2410"/>
                    </a:lnTo>
                    <a:lnTo>
                      <a:pt x="4117" y="2423"/>
                    </a:lnTo>
                    <a:lnTo>
                      <a:pt x="4095" y="2435"/>
                    </a:lnTo>
                    <a:lnTo>
                      <a:pt x="4075" y="2444"/>
                    </a:lnTo>
                    <a:lnTo>
                      <a:pt x="4054" y="2449"/>
                    </a:lnTo>
                    <a:lnTo>
                      <a:pt x="4038" y="2453"/>
                    </a:lnTo>
                    <a:lnTo>
                      <a:pt x="4021" y="2453"/>
                    </a:lnTo>
                    <a:lnTo>
                      <a:pt x="4005" y="2457"/>
                    </a:lnTo>
                    <a:lnTo>
                      <a:pt x="3991" y="2457"/>
                    </a:lnTo>
                    <a:lnTo>
                      <a:pt x="3979" y="2457"/>
                    </a:lnTo>
                    <a:lnTo>
                      <a:pt x="3970" y="2457"/>
                    </a:lnTo>
                    <a:lnTo>
                      <a:pt x="3966" y="2457"/>
                    </a:lnTo>
                    <a:lnTo>
                      <a:pt x="3954" y="2457"/>
                    </a:lnTo>
                    <a:lnTo>
                      <a:pt x="3941" y="2461"/>
                    </a:lnTo>
                    <a:lnTo>
                      <a:pt x="3933" y="2465"/>
                    </a:lnTo>
                    <a:lnTo>
                      <a:pt x="3921" y="2469"/>
                    </a:lnTo>
                    <a:lnTo>
                      <a:pt x="3913" y="2474"/>
                    </a:lnTo>
                    <a:lnTo>
                      <a:pt x="3903" y="2478"/>
                    </a:lnTo>
                    <a:lnTo>
                      <a:pt x="3895" y="2482"/>
                    </a:lnTo>
                    <a:lnTo>
                      <a:pt x="3887" y="2486"/>
                    </a:lnTo>
                    <a:lnTo>
                      <a:pt x="3878" y="2494"/>
                    </a:lnTo>
                    <a:lnTo>
                      <a:pt x="3874" y="2498"/>
                    </a:lnTo>
                    <a:lnTo>
                      <a:pt x="3862" y="2507"/>
                    </a:lnTo>
                    <a:lnTo>
                      <a:pt x="3854" y="2515"/>
                    </a:lnTo>
                    <a:lnTo>
                      <a:pt x="3845" y="2523"/>
                    </a:lnTo>
                    <a:lnTo>
                      <a:pt x="3833" y="2536"/>
                    </a:lnTo>
                    <a:lnTo>
                      <a:pt x="3825" y="2544"/>
                    </a:lnTo>
                    <a:lnTo>
                      <a:pt x="3816" y="2552"/>
                    </a:lnTo>
                    <a:lnTo>
                      <a:pt x="3807" y="2561"/>
                    </a:lnTo>
                    <a:lnTo>
                      <a:pt x="3795" y="2570"/>
                    </a:lnTo>
                    <a:lnTo>
                      <a:pt x="3782" y="2578"/>
                    </a:lnTo>
                    <a:lnTo>
                      <a:pt x="3770" y="2586"/>
                    </a:lnTo>
                    <a:lnTo>
                      <a:pt x="3762" y="2590"/>
                    </a:lnTo>
                    <a:lnTo>
                      <a:pt x="3753" y="2594"/>
                    </a:lnTo>
                    <a:lnTo>
                      <a:pt x="3745" y="2599"/>
                    </a:lnTo>
                    <a:lnTo>
                      <a:pt x="3737" y="2603"/>
                    </a:lnTo>
                    <a:lnTo>
                      <a:pt x="3724" y="2607"/>
                    </a:lnTo>
                    <a:lnTo>
                      <a:pt x="3715" y="2611"/>
                    </a:lnTo>
                    <a:lnTo>
                      <a:pt x="3707" y="2611"/>
                    </a:lnTo>
                    <a:lnTo>
                      <a:pt x="3699" y="2615"/>
                    </a:lnTo>
                    <a:lnTo>
                      <a:pt x="3686" y="2619"/>
                    </a:lnTo>
                    <a:lnTo>
                      <a:pt x="3678" y="2619"/>
                    </a:lnTo>
                    <a:lnTo>
                      <a:pt x="3666" y="2623"/>
                    </a:lnTo>
                    <a:lnTo>
                      <a:pt x="3653" y="2627"/>
                    </a:lnTo>
                    <a:lnTo>
                      <a:pt x="3641" y="2632"/>
                    </a:lnTo>
                    <a:lnTo>
                      <a:pt x="3628" y="2632"/>
                    </a:lnTo>
                    <a:lnTo>
                      <a:pt x="3615" y="2636"/>
                    </a:lnTo>
                    <a:lnTo>
                      <a:pt x="3607" y="2636"/>
                    </a:lnTo>
                    <a:lnTo>
                      <a:pt x="3598" y="2640"/>
                    </a:lnTo>
                    <a:lnTo>
                      <a:pt x="3590" y="2640"/>
                    </a:lnTo>
                    <a:lnTo>
                      <a:pt x="3582" y="2644"/>
                    </a:lnTo>
                    <a:lnTo>
                      <a:pt x="3578" y="2644"/>
                    </a:lnTo>
                    <a:lnTo>
                      <a:pt x="3569" y="2648"/>
                    </a:lnTo>
                    <a:lnTo>
                      <a:pt x="3561" y="2652"/>
                    </a:lnTo>
                    <a:lnTo>
                      <a:pt x="3557" y="2656"/>
                    </a:lnTo>
                    <a:lnTo>
                      <a:pt x="3545" y="2665"/>
                    </a:lnTo>
                    <a:lnTo>
                      <a:pt x="3536" y="2669"/>
                    </a:lnTo>
                    <a:lnTo>
                      <a:pt x="3527" y="2678"/>
                    </a:lnTo>
                    <a:lnTo>
                      <a:pt x="3515" y="2686"/>
                    </a:lnTo>
                    <a:lnTo>
                      <a:pt x="3502" y="2695"/>
                    </a:lnTo>
                    <a:lnTo>
                      <a:pt x="3490" y="2699"/>
                    </a:lnTo>
                    <a:lnTo>
                      <a:pt x="3478" y="2707"/>
                    </a:lnTo>
                    <a:lnTo>
                      <a:pt x="3469" y="2711"/>
                    </a:lnTo>
                    <a:lnTo>
                      <a:pt x="3457" y="2715"/>
                    </a:lnTo>
                    <a:lnTo>
                      <a:pt x="3449" y="2719"/>
                    </a:lnTo>
                    <a:lnTo>
                      <a:pt x="3440" y="2724"/>
                    </a:lnTo>
                    <a:lnTo>
                      <a:pt x="3427" y="2724"/>
                    </a:lnTo>
                    <a:lnTo>
                      <a:pt x="3415" y="2728"/>
                    </a:lnTo>
                    <a:lnTo>
                      <a:pt x="3402" y="2732"/>
                    </a:lnTo>
                    <a:lnTo>
                      <a:pt x="3390" y="2732"/>
                    </a:lnTo>
                    <a:lnTo>
                      <a:pt x="3377" y="2732"/>
                    </a:lnTo>
                    <a:lnTo>
                      <a:pt x="3365" y="2732"/>
                    </a:lnTo>
                    <a:lnTo>
                      <a:pt x="3343" y="2736"/>
                    </a:lnTo>
                    <a:lnTo>
                      <a:pt x="3323" y="2736"/>
                    </a:lnTo>
                    <a:lnTo>
                      <a:pt x="3302" y="2736"/>
                    </a:lnTo>
                    <a:lnTo>
                      <a:pt x="3285" y="2740"/>
                    </a:lnTo>
                    <a:lnTo>
                      <a:pt x="3273" y="2740"/>
                    </a:lnTo>
                    <a:lnTo>
                      <a:pt x="3256" y="2744"/>
                    </a:lnTo>
                    <a:lnTo>
                      <a:pt x="3239" y="2748"/>
                    </a:lnTo>
                    <a:lnTo>
                      <a:pt x="3226" y="2748"/>
                    </a:lnTo>
                    <a:lnTo>
                      <a:pt x="3214" y="2753"/>
                    </a:lnTo>
                    <a:lnTo>
                      <a:pt x="3202" y="2757"/>
                    </a:lnTo>
                    <a:lnTo>
                      <a:pt x="3185" y="2761"/>
                    </a:lnTo>
                    <a:lnTo>
                      <a:pt x="3169" y="2769"/>
                    </a:lnTo>
                    <a:lnTo>
                      <a:pt x="3151" y="2773"/>
                    </a:lnTo>
                    <a:lnTo>
                      <a:pt x="3134" y="2777"/>
                    </a:lnTo>
                    <a:lnTo>
                      <a:pt x="3114" y="2781"/>
                    </a:lnTo>
                    <a:lnTo>
                      <a:pt x="3097" y="2786"/>
                    </a:lnTo>
                    <a:lnTo>
                      <a:pt x="3077" y="2795"/>
                    </a:lnTo>
                    <a:lnTo>
                      <a:pt x="3051" y="2799"/>
                    </a:lnTo>
                    <a:lnTo>
                      <a:pt x="3026" y="2799"/>
                    </a:lnTo>
                    <a:lnTo>
                      <a:pt x="3001" y="2803"/>
                    </a:lnTo>
                    <a:lnTo>
                      <a:pt x="2989" y="2807"/>
                    </a:lnTo>
                    <a:lnTo>
                      <a:pt x="2972" y="2811"/>
                    </a:lnTo>
                    <a:lnTo>
                      <a:pt x="2959" y="2816"/>
                    </a:lnTo>
                    <a:lnTo>
                      <a:pt x="2942" y="2824"/>
                    </a:lnTo>
                    <a:lnTo>
                      <a:pt x="2926" y="2828"/>
                    </a:lnTo>
                    <a:lnTo>
                      <a:pt x="2909" y="2836"/>
                    </a:lnTo>
                    <a:lnTo>
                      <a:pt x="2893" y="2845"/>
                    </a:lnTo>
                    <a:lnTo>
                      <a:pt x="2876" y="2853"/>
                    </a:lnTo>
                    <a:lnTo>
                      <a:pt x="2859" y="2857"/>
                    </a:lnTo>
                    <a:lnTo>
                      <a:pt x="2842" y="2861"/>
                    </a:lnTo>
                    <a:lnTo>
                      <a:pt x="2826" y="2865"/>
                    </a:lnTo>
                    <a:lnTo>
                      <a:pt x="2809" y="2865"/>
                    </a:lnTo>
                    <a:lnTo>
                      <a:pt x="2788" y="2865"/>
                    </a:lnTo>
                    <a:lnTo>
                      <a:pt x="2771" y="2861"/>
                    </a:lnTo>
                    <a:lnTo>
                      <a:pt x="2754" y="2861"/>
                    </a:lnTo>
                    <a:lnTo>
                      <a:pt x="2738" y="2861"/>
                    </a:lnTo>
                    <a:lnTo>
                      <a:pt x="2721" y="2857"/>
                    </a:lnTo>
                    <a:lnTo>
                      <a:pt x="2700" y="2857"/>
                    </a:lnTo>
                    <a:lnTo>
                      <a:pt x="2683" y="2857"/>
                    </a:lnTo>
                    <a:lnTo>
                      <a:pt x="2662" y="2857"/>
                    </a:lnTo>
                    <a:lnTo>
                      <a:pt x="2650" y="2861"/>
                    </a:lnTo>
                    <a:lnTo>
                      <a:pt x="2637" y="2865"/>
                    </a:lnTo>
                    <a:lnTo>
                      <a:pt x="2625" y="2869"/>
                    </a:lnTo>
                    <a:lnTo>
                      <a:pt x="2613" y="2873"/>
                    </a:lnTo>
                    <a:lnTo>
                      <a:pt x="2596" y="2882"/>
                    </a:lnTo>
                    <a:lnTo>
                      <a:pt x="2579" y="2890"/>
                    </a:lnTo>
                    <a:lnTo>
                      <a:pt x="2562" y="2894"/>
                    </a:lnTo>
                    <a:lnTo>
                      <a:pt x="2545" y="2903"/>
                    </a:lnTo>
                    <a:lnTo>
                      <a:pt x="2525" y="2908"/>
                    </a:lnTo>
                    <a:lnTo>
                      <a:pt x="2504" y="2912"/>
                    </a:lnTo>
                    <a:lnTo>
                      <a:pt x="2482" y="2916"/>
                    </a:lnTo>
                    <a:lnTo>
                      <a:pt x="2458" y="2916"/>
                    </a:lnTo>
                    <a:lnTo>
                      <a:pt x="2437" y="2916"/>
                    </a:lnTo>
                    <a:lnTo>
                      <a:pt x="2412" y="2912"/>
                    </a:lnTo>
                    <a:lnTo>
                      <a:pt x="2391" y="2912"/>
                    </a:lnTo>
                    <a:lnTo>
                      <a:pt x="2370" y="2908"/>
                    </a:lnTo>
                    <a:lnTo>
                      <a:pt x="2345" y="2903"/>
                    </a:lnTo>
                    <a:lnTo>
                      <a:pt x="2324" y="2903"/>
                    </a:lnTo>
                    <a:lnTo>
                      <a:pt x="2303" y="2903"/>
                    </a:lnTo>
                    <a:lnTo>
                      <a:pt x="2282" y="2908"/>
                    </a:lnTo>
                    <a:lnTo>
                      <a:pt x="2265" y="2908"/>
                    </a:lnTo>
                    <a:lnTo>
                      <a:pt x="2249" y="2912"/>
                    </a:lnTo>
                    <a:lnTo>
                      <a:pt x="2232" y="2920"/>
                    </a:lnTo>
                    <a:lnTo>
                      <a:pt x="2215" y="2924"/>
                    </a:lnTo>
                    <a:lnTo>
                      <a:pt x="2198" y="2928"/>
                    </a:lnTo>
                    <a:lnTo>
                      <a:pt x="2186" y="2932"/>
                    </a:lnTo>
                    <a:lnTo>
                      <a:pt x="2169" y="2936"/>
                    </a:lnTo>
                    <a:lnTo>
                      <a:pt x="2161" y="2941"/>
                    </a:lnTo>
                    <a:lnTo>
                      <a:pt x="2149" y="2945"/>
                    </a:lnTo>
                    <a:lnTo>
                      <a:pt x="2140" y="2945"/>
                    </a:lnTo>
                    <a:lnTo>
                      <a:pt x="2115" y="2945"/>
                    </a:lnTo>
                    <a:lnTo>
                      <a:pt x="2094" y="2945"/>
                    </a:lnTo>
                    <a:lnTo>
                      <a:pt x="2077" y="2945"/>
                    </a:lnTo>
                    <a:lnTo>
                      <a:pt x="2061" y="2945"/>
                    </a:lnTo>
                    <a:lnTo>
                      <a:pt x="2044" y="2941"/>
                    </a:lnTo>
                    <a:lnTo>
                      <a:pt x="2036" y="2941"/>
                    </a:lnTo>
                    <a:lnTo>
                      <a:pt x="2027" y="2936"/>
                    </a:lnTo>
                    <a:lnTo>
                      <a:pt x="2019" y="2932"/>
                    </a:lnTo>
                    <a:lnTo>
                      <a:pt x="2010" y="2932"/>
                    </a:lnTo>
                    <a:lnTo>
                      <a:pt x="2006" y="2932"/>
                    </a:lnTo>
                    <a:lnTo>
                      <a:pt x="1994" y="2932"/>
                    </a:lnTo>
                    <a:lnTo>
                      <a:pt x="1981" y="2936"/>
                    </a:lnTo>
                    <a:lnTo>
                      <a:pt x="1969" y="2941"/>
                    </a:lnTo>
                    <a:lnTo>
                      <a:pt x="1956" y="2949"/>
                    </a:lnTo>
                    <a:lnTo>
                      <a:pt x="1940" y="2957"/>
                    </a:lnTo>
                    <a:lnTo>
                      <a:pt x="1927" y="2965"/>
                    </a:lnTo>
                    <a:lnTo>
                      <a:pt x="1914" y="2974"/>
                    </a:lnTo>
                    <a:lnTo>
                      <a:pt x="1898" y="2982"/>
                    </a:lnTo>
                    <a:lnTo>
                      <a:pt x="1881" y="2986"/>
                    </a:lnTo>
                    <a:lnTo>
                      <a:pt x="1869" y="2986"/>
                    </a:lnTo>
                    <a:lnTo>
                      <a:pt x="1844" y="2986"/>
                    </a:lnTo>
                    <a:lnTo>
                      <a:pt x="1822" y="2986"/>
                    </a:lnTo>
                    <a:lnTo>
                      <a:pt x="1806" y="2978"/>
                    </a:lnTo>
                    <a:lnTo>
                      <a:pt x="1789" y="2974"/>
                    </a:lnTo>
                    <a:lnTo>
                      <a:pt x="1773" y="2965"/>
                    </a:lnTo>
                    <a:lnTo>
                      <a:pt x="1756" y="2957"/>
                    </a:lnTo>
                    <a:lnTo>
                      <a:pt x="1738" y="2949"/>
                    </a:lnTo>
                    <a:lnTo>
                      <a:pt x="1722" y="2945"/>
                    </a:lnTo>
                    <a:lnTo>
                      <a:pt x="1705" y="2945"/>
                    </a:lnTo>
                    <a:lnTo>
                      <a:pt x="1685" y="2949"/>
                    </a:lnTo>
                    <a:lnTo>
                      <a:pt x="1672" y="2949"/>
                    </a:lnTo>
                    <a:lnTo>
                      <a:pt x="1664" y="2957"/>
                    </a:lnTo>
                    <a:lnTo>
                      <a:pt x="1651" y="2961"/>
                    </a:lnTo>
                    <a:lnTo>
                      <a:pt x="1638" y="2965"/>
                    </a:lnTo>
                    <a:lnTo>
                      <a:pt x="1626" y="2974"/>
                    </a:lnTo>
                    <a:lnTo>
                      <a:pt x="1613" y="2982"/>
                    </a:lnTo>
                    <a:lnTo>
                      <a:pt x="1597" y="2990"/>
                    </a:lnTo>
                    <a:lnTo>
                      <a:pt x="1580" y="2994"/>
                    </a:lnTo>
                    <a:lnTo>
                      <a:pt x="1559" y="3003"/>
                    </a:lnTo>
                    <a:lnTo>
                      <a:pt x="1534" y="3007"/>
                    </a:lnTo>
                    <a:lnTo>
                      <a:pt x="1509" y="3011"/>
                    </a:lnTo>
                    <a:lnTo>
                      <a:pt x="1488" y="3011"/>
                    </a:lnTo>
                    <a:lnTo>
                      <a:pt x="1472" y="3003"/>
                    </a:lnTo>
                    <a:lnTo>
                      <a:pt x="1458" y="2998"/>
                    </a:lnTo>
                    <a:lnTo>
                      <a:pt x="1446" y="2990"/>
                    </a:lnTo>
                    <a:lnTo>
                      <a:pt x="1434" y="2978"/>
                    </a:lnTo>
                    <a:lnTo>
                      <a:pt x="1421" y="2970"/>
                    </a:lnTo>
                    <a:lnTo>
                      <a:pt x="1409" y="2965"/>
                    </a:lnTo>
                    <a:lnTo>
                      <a:pt x="1388" y="2957"/>
                    </a:lnTo>
                    <a:lnTo>
                      <a:pt x="1362" y="2957"/>
                    </a:lnTo>
                    <a:lnTo>
                      <a:pt x="1346" y="2957"/>
                    </a:lnTo>
                    <a:lnTo>
                      <a:pt x="1325" y="2961"/>
                    </a:lnTo>
                    <a:lnTo>
                      <a:pt x="1309" y="2965"/>
                    </a:lnTo>
                    <a:lnTo>
                      <a:pt x="1288" y="2970"/>
                    </a:lnTo>
                    <a:lnTo>
                      <a:pt x="1270" y="2974"/>
                    </a:lnTo>
                    <a:lnTo>
                      <a:pt x="1254" y="2978"/>
                    </a:lnTo>
                    <a:lnTo>
                      <a:pt x="1233" y="2982"/>
                    </a:lnTo>
                    <a:lnTo>
                      <a:pt x="1217" y="2986"/>
                    </a:lnTo>
                    <a:lnTo>
                      <a:pt x="1196" y="2986"/>
                    </a:lnTo>
                    <a:lnTo>
                      <a:pt x="1178" y="2982"/>
                    </a:lnTo>
                    <a:lnTo>
                      <a:pt x="1154" y="2978"/>
                    </a:lnTo>
                    <a:lnTo>
                      <a:pt x="1133" y="2974"/>
                    </a:lnTo>
                    <a:lnTo>
                      <a:pt x="1116" y="2970"/>
                    </a:lnTo>
                    <a:lnTo>
                      <a:pt x="1100" y="2965"/>
                    </a:lnTo>
                    <a:lnTo>
                      <a:pt x="1082" y="2961"/>
                    </a:lnTo>
                    <a:lnTo>
                      <a:pt x="1070" y="2957"/>
                    </a:lnTo>
                    <a:lnTo>
                      <a:pt x="1058" y="2953"/>
                    </a:lnTo>
                    <a:lnTo>
                      <a:pt x="1049" y="2949"/>
                    </a:lnTo>
                    <a:lnTo>
                      <a:pt x="1037" y="2945"/>
                    </a:lnTo>
                    <a:lnTo>
                      <a:pt x="1024" y="2936"/>
                    </a:lnTo>
                    <a:lnTo>
                      <a:pt x="1012" y="2928"/>
                    </a:lnTo>
                    <a:lnTo>
                      <a:pt x="1000" y="2924"/>
                    </a:lnTo>
                    <a:lnTo>
                      <a:pt x="986" y="2916"/>
                    </a:lnTo>
                    <a:lnTo>
                      <a:pt x="974" y="2908"/>
                    </a:lnTo>
                    <a:lnTo>
                      <a:pt x="961" y="2898"/>
                    </a:lnTo>
                    <a:lnTo>
                      <a:pt x="949" y="2886"/>
                    </a:lnTo>
                    <a:lnTo>
                      <a:pt x="937" y="2878"/>
                    </a:lnTo>
                    <a:lnTo>
                      <a:pt x="924" y="2869"/>
                    </a:lnTo>
                    <a:lnTo>
                      <a:pt x="912" y="2861"/>
                    </a:lnTo>
                    <a:lnTo>
                      <a:pt x="898" y="2853"/>
                    </a:lnTo>
                    <a:lnTo>
                      <a:pt x="878" y="2840"/>
                    </a:lnTo>
                    <a:lnTo>
                      <a:pt x="857" y="2820"/>
                    </a:lnTo>
                    <a:lnTo>
                      <a:pt x="828" y="2799"/>
                    </a:lnTo>
                    <a:lnTo>
                      <a:pt x="798" y="2773"/>
                    </a:lnTo>
                    <a:lnTo>
                      <a:pt x="773" y="2748"/>
                    </a:lnTo>
                    <a:lnTo>
                      <a:pt x="744" y="2728"/>
                    </a:lnTo>
                    <a:lnTo>
                      <a:pt x="724" y="2707"/>
                    </a:lnTo>
                    <a:lnTo>
                      <a:pt x="702" y="2691"/>
                    </a:lnTo>
                    <a:lnTo>
                      <a:pt x="690" y="2678"/>
                    </a:lnTo>
                    <a:lnTo>
                      <a:pt x="686" y="2673"/>
                    </a:lnTo>
                    <a:lnTo>
                      <a:pt x="673" y="2669"/>
                    </a:lnTo>
                    <a:lnTo>
                      <a:pt x="661" y="2661"/>
                    </a:lnTo>
                    <a:lnTo>
                      <a:pt x="644" y="2652"/>
                    </a:lnTo>
                    <a:lnTo>
                      <a:pt x="624" y="2644"/>
                    </a:lnTo>
                    <a:lnTo>
                      <a:pt x="602" y="2632"/>
                    </a:lnTo>
                    <a:lnTo>
                      <a:pt x="577" y="2615"/>
                    </a:lnTo>
                    <a:lnTo>
                      <a:pt x="556" y="2603"/>
                    </a:lnTo>
                    <a:lnTo>
                      <a:pt x="536" y="2586"/>
                    </a:lnTo>
                    <a:lnTo>
                      <a:pt x="518" y="2574"/>
                    </a:lnTo>
                    <a:lnTo>
                      <a:pt x="502" y="2556"/>
                    </a:lnTo>
                    <a:lnTo>
                      <a:pt x="481" y="2544"/>
                    </a:lnTo>
                    <a:lnTo>
                      <a:pt x="464" y="2527"/>
                    </a:lnTo>
                    <a:lnTo>
                      <a:pt x="448" y="2515"/>
                    </a:lnTo>
                    <a:lnTo>
                      <a:pt x="430" y="2502"/>
                    </a:lnTo>
                    <a:lnTo>
                      <a:pt x="414" y="2490"/>
                    </a:lnTo>
                    <a:lnTo>
                      <a:pt x="397" y="2478"/>
                    </a:lnTo>
                    <a:lnTo>
                      <a:pt x="385" y="2461"/>
                    </a:lnTo>
                    <a:lnTo>
                      <a:pt x="372" y="2444"/>
                    </a:lnTo>
                    <a:lnTo>
                      <a:pt x="360" y="2427"/>
                    </a:lnTo>
                    <a:lnTo>
                      <a:pt x="348" y="2406"/>
                    </a:lnTo>
                    <a:lnTo>
                      <a:pt x="339" y="2394"/>
                    </a:lnTo>
                    <a:lnTo>
                      <a:pt x="330" y="2377"/>
                    </a:lnTo>
                    <a:lnTo>
                      <a:pt x="322" y="2365"/>
                    </a:lnTo>
                    <a:lnTo>
                      <a:pt x="314" y="2353"/>
                    </a:lnTo>
                    <a:lnTo>
                      <a:pt x="305" y="2340"/>
                    </a:lnTo>
                    <a:lnTo>
                      <a:pt x="301" y="2327"/>
                    </a:lnTo>
                    <a:lnTo>
                      <a:pt x="293" y="2310"/>
                    </a:lnTo>
                    <a:lnTo>
                      <a:pt x="289" y="2294"/>
                    </a:lnTo>
                    <a:lnTo>
                      <a:pt x="285" y="2277"/>
                    </a:lnTo>
                    <a:lnTo>
                      <a:pt x="280" y="2257"/>
                    </a:lnTo>
                    <a:lnTo>
                      <a:pt x="276" y="2236"/>
                    </a:lnTo>
                    <a:lnTo>
                      <a:pt x="272" y="2219"/>
                    </a:lnTo>
                    <a:lnTo>
                      <a:pt x="272" y="2198"/>
                    </a:lnTo>
                    <a:lnTo>
                      <a:pt x="272" y="2185"/>
                    </a:lnTo>
                    <a:lnTo>
                      <a:pt x="272" y="2169"/>
                    </a:lnTo>
                    <a:lnTo>
                      <a:pt x="268" y="2160"/>
                    </a:lnTo>
                    <a:lnTo>
                      <a:pt x="268" y="2152"/>
                    </a:lnTo>
                    <a:lnTo>
                      <a:pt x="268" y="2148"/>
                    </a:lnTo>
                    <a:lnTo>
                      <a:pt x="268" y="2144"/>
                    </a:lnTo>
                    <a:lnTo>
                      <a:pt x="264" y="2140"/>
                    </a:lnTo>
                    <a:lnTo>
                      <a:pt x="260" y="2131"/>
                    </a:lnTo>
                    <a:lnTo>
                      <a:pt x="252" y="2123"/>
                    </a:lnTo>
                    <a:lnTo>
                      <a:pt x="242" y="2111"/>
                    </a:lnTo>
                    <a:lnTo>
                      <a:pt x="234" y="2093"/>
                    </a:lnTo>
                    <a:lnTo>
                      <a:pt x="226" y="2077"/>
                    </a:lnTo>
                    <a:lnTo>
                      <a:pt x="217" y="2056"/>
                    </a:lnTo>
                    <a:lnTo>
                      <a:pt x="213" y="2031"/>
                    </a:lnTo>
                    <a:lnTo>
                      <a:pt x="209" y="2006"/>
                    </a:lnTo>
                    <a:lnTo>
                      <a:pt x="205" y="1981"/>
                    </a:lnTo>
                    <a:lnTo>
                      <a:pt x="205" y="1960"/>
                    </a:lnTo>
                    <a:lnTo>
                      <a:pt x="205" y="1943"/>
                    </a:lnTo>
                    <a:lnTo>
                      <a:pt x="205" y="1931"/>
                    </a:lnTo>
                    <a:lnTo>
                      <a:pt x="209" y="1919"/>
                    </a:lnTo>
                    <a:lnTo>
                      <a:pt x="209" y="1914"/>
                    </a:lnTo>
                    <a:lnTo>
                      <a:pt x="209" y="1910"/>
                    </a:lnTo>
                    <a:lnTo>
                      <a:pt x="213" y="1906"/>
                    </a:lnTo>
                    <a:lnTo>
                      <a:pt x="213" y="1902"/>
                    </a:lnTo>
                    <a:lnTo>
                      <a:pt x="209" y="1902"/>
                    </a:lnTo>
                    <a:lnTo>
                      <a:pt x="201" y="1902"/>
                    </a:lnTo>
                    <a:lnTo>
                      <a:pt x="197" y="1898"/>
                    </a:lnTo>
                    <a:lnTo>
                      <a:pt x="184" y="1894"/>
                    </a:lnTo>
                    <a:lnTo>
                      <a:pt x="176" y="1886"/>
                    </a:lnTo>
                    <a:lnTo>
                      <a:pt x="168" y="1872"/>
                    </a:lnTo>
                    <a:lnTo>
                      <a:pt x="160" y="1856"/>
                    </a:lnTo>
                    <a:lnTo>
                      <a:pt x="150" y="1839"/>
                    </a:lnTo>
                    <a:lnTo>
                      <a:pt x="142" y="1814"/>
                    </a:lnTo>
                    <a:lnTo>
                      <a:pt x="134" y="1789"/>
                    </a:lnTo>
                    <a:lnTo>
                      <a:pt x="134" y="1769"/>
                    </a:lnTo>
                    <a:lnTo>
                      <a:pt x="134" y="1751"/>
                    </a:lnTo>
                    <a:lnTo>
                      <a:pt x="134" y="1739"/>
                    </a:lnTo>
                    <a:lnTo>
                      <a:pt x="138" y="1726"/>
                    </a:lnTo>
                    <a:lnTo>
                      <a:pt x="142" y="1718"/>
                    </a:lnTo>
                    <a:lnTo>
                      <a:pt x="146" y="1714"/>
                    </a:lnTo>
                    <a:lnTo>
                      <a:pt x="150" y="1710"/>
                    </a:lnTo>
                    <a:lnTo>
                      <a:pt x="155" y="1710"/>
                    </a:lnTo>
                    <a:lnTo>
                      <a:pt x="150" y="1706"/>
                    </a:lnTo>
                    <a:lnTo>
                      <a:pt x="142" y="1702"/>
                    </a:lnTo>
                    <a:lnTo>
                      <a:pt x="130" y="1693"/>
                    </a:lnTo>
                    <a:lnTo>
                      <a:pt x="113" y="1681"/>
                    </a:lnTo>
                    <a:lnTo>
                      <a:pt x="92" y="1669"/>
                    </a:lnTo>
                    <a:lnTo>
                      <a:pt x="72" y="1648"/>
                    </a:lnTo>
                    <a:lnTo>
                      <a:pt x="54" y="1622"/>
                    </a:lnTo>
                    <a:lnTo>
                      <a:pt x="34" y="1597"/>
                    </a:lnTo>
                    <a:lnTo>
                      <a:pt x="17" y="1564"/>
                    </a:lnTo>
                    <a:lnTo>
                      <a:pt x="5" y="1526"/>
                    </a:lnTo>
                    <a:lnTo>
                      <a:pt x="0" y="1489"/>
                    </a:lnTo>
                    <a:lnTo>
                      <a:pt x="9" y="1456"/>
                    </a:lnTo>
                    <a:lnTo>
                      <a:pt x="29" y="1423"/>
                    </a:lnTo>
                    <a:lnTo>
                      <a:pt x="54" y="1393"/>
                    </a:lnTo>
                    <a:lnTo>
                      <a:pt x="80" y="1372"/>
                    </a:lnTo>
                    <a:lnTo>
                      <a:pt x="113" y="1351"/>
                    </a:lnTo>
                    <a:lnTo>
                      <a:pt x="138" y="1335"/>
                    </a:lnTo>
                    <a:lnTo>
                      <a:pt x="164" y="1326"/>
                    </a:lnTo>
                    <a:lnTo>
                      <a:pt x="180" y="1318"/>
                    </a:lnTo>
                    <a:lnTo>
                      <a:pt x="184" y="1314"/>
                    </a:lnTo>
                    <a:lnTo>
                      <a:pt x="886" y="846"/>
                    </a:lnTo>
                    <a:lnTo>
                      <a:pt x="2294" y="792"/>
                    </a:lnTo>
                    <a:lnTo>
                      <a:pt x="2893" y="304"/>
                    </a:lnTo>
                    <a:lnTo>
                      <a:pt x="4627" y="0"/>
                    </a:lnTo>
                    <a:lnTo>
                      <a:pt x="4618" y="24"/>
                    </a:lnTo>
                    <a:close/>
                  </a:path>
                </a:pathLst>
              </a:custGeom>
              <a:solidFill>
                <a:srgbClr val="FFCB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547" name="Freeform 19"/>
              <p:cNvSpPr>
                <a:spLocks/>
              </p:cNvSpPr>
              <p:nvPr/>
            </p:nvSpPr>
            <p:spPr bwMode="auto">
              <a:xfrm>
                <a:off x="1768" y="2008"/>
                <a:ext cx="158" cy="64"/>
              </a:xfrm>
              <a:custGeom>
                <a:avLst/>
                <a:gdLst>
                  <a:gd name="T0" fmla="*/ 184 w 5066"/>
                  <a:gd name="T1" fmla="*/ 1314 h 2040"/>
                  <a:gd name="T2" fmla="*/ 80 w 5066"/>
                  <a:gd name="T3" fmla="*/ 1372 h 2040"/>
                  <a:gd name="T4" fmla="*/ 5 w 5066"/>
                  <a:gd name="T5" fmla="*/ 1526 h 2040"/>
                  <a:gd name="T6" fmla="*/ 92 w 5066"/>
                  <a:gd name="T7" fmla="*/ 1669 h 2040"/>
                  <a:gd name="T8" fmla="*/ 155 w 5066"/>
                  <a:gd name="T9" fmla="*/ 1710 h 2040"/>
                  <a:gd name="T10" fmla="*/ 134 w 5066"/>
                  <a:gd name="T11" fmla="*/ 1739 h 2040"/>
                  <a:gd name="T12" fmla="*/ 150 w 5066"/>
                  <a:gd name="T13" fmla="*/ 1839 h 2040"/>
                  <a:gd name="T14" fmla="*/ 197 w 5066"/>
                  <a:gd name="T15" fmla="*/ 1898 h 2040"/>
                  <a:gd name="T16" fmla="*/ 209 w 5066"/>
                  <a:gd name="T17" fmla="*/ 1910 h 2040"/>
                  <a:gd name="T18" fmla="*/ 205 w 5066"/>
                  <a:gd name="T19" fmla="*/ 1960 h 2040"/>
                  <a:gd name="T20" fmla="*/ 209 w 5066"/>
                  <a:gd name="T21" fmla="*/ 2019 h 2040"/>
                  <a:gd name="T22" fmla="*/ 213 w 5066"/>
                  <a:gd name="T23" fmla="*/ 2040 h 2040"/>
                  <a:gd name="T24" fmla="*/ 435 w 5066"/>
                  <a:gd name="T25" fmla="*/ 1755 h 2040"/>
                  <a:gd name="T26" fmla="*/ 749 w 5066"/>
                  <a:gd name="T27" fmla="*/ 1572 h 2040"/>
                  <a:gd name="T28" fmla="*/ 1225 w 5066"/>
                  <a:gd name="T29" fmla="*/ 1518 h 2040"/>
                  <a:gd name="T30" fmla="*/ 1722 w 5066"/>
                  <a:gd name="T31" fmla="*/ 1501 h 2040"/>
                  <a:gd name="T32" fmla="*/ 1906 w 5066"/>
                  <a:gd name="T33" fmla="*/ 1405 h 2040"/>
                  <a:gd name="T34" fmla="*/ 2082 w 5066"/>
                  <a:gd name="T35" fmla="*/ 1318 h 2040"/>
                  <a:gd name="T36" fmla="*/ 2311 w 5066"/>
                  <a:gd name="T37" fmla="*/ 1247 h 2040"/>
                  <a:gd name="T38" fmla="*/ 2525 w 5066"/>
                  <a:gd name="T39" fmla="*/ 1130 h 2040"/>
                  <a:gd name="T40" fmla="*/ 2809 w 5066"/>
                  <a:gd name="T41" fmla="*/ 1013 h 2040"/>
                  <a:gd name="T42" fmla="*/ 3097 w 5066"/>
                  <a:gd name="T43" fmla="*/ 913 h 2040"/>
                  <a:gd name="T44" fmla="*/ 3273 w 5066"/>
                  <a:gd name="T45" fmla="*/ 872 h 2040"/>
                  <a:gd name="T46" fmla="*/ 3457 w 5066"/>
                  <a:gd name="T47" fmla="*/ 846 h 2040"/>
                  <a:gd name="T48" fmla="*/ 3536 w 5066"/>
                  <a:gd name="T49" fmla="*/ 792 h 2040"/>
                  <a:gd name="T50" fmla="*/ 3615 w 5066"/>
                  <a:gd name="T51" fmla="*/ 755 h 2040"/>
                  <a:gd name="T52" fmla="*/ 3816 w 5066"/>
                  <a:gd name="T53" fmla="*/ 688 h 2040"/>
                  <a:gd name="T54" fmla="*/ 4005 w 5066"/>
                  <a:gd name="T55" fmla="*/ 596 h 2040"/>
                  <a:gd name="T56" fmla="*/ 4146 w 5066"/>
                  <a:gd name="T57" fmla="*/ 583 h 2040"/>
                  <a:gd name="T58" fmla="*/ 4326 w 5066"/>
                  <a:gd name="T59" fmla="*/ 546 h 2040"/>
                  <a:gd name="T60" fmla="*/ 4569 w 5066"/>
                  <a:gd name="T61" fmla="*/ 513 h 2040"/>
                  <a:gd name="T62" fmla="*/ 4690 w 5066"/>
                  <a:gd name="T63" fmla="*/ 592 h 2040"/>
                  <a:gd name="T64" fmla="*/ 4747 w 5066"/>
                  <a:gd name="T65" fmla="*/ 596 h 2040"/>
                  <a:gd name="T66" fmla="*/ 4844 w 5066"/>
                  <a:gd name="T67" fmla="*/ 638 h 2040"/>
                  <a:gd name="T68" fmla="*/ 4898 w 5066"/>
                  <a:gd name="T69" fmla="*/ 704 h 2040"/>
                  <a:gd name="T70" fmla="*/ 4919 w 5066"/>
                  <a:gd name="T71" fmla="*/ 747 h 2040"/>
                  <a:gd name="T72" fmla="*/ 4974 w 5066"/>
                  <a:gd name="T73" fmla="*/ 767 h 2040"/>
                  <a:gd name="T74" fmla="*/ 5066 w 5066"/>
                  <a:gd name="T75" fmla="*/ 864 h 2040"/>
                  <a:gd name="T76" fmla="*/ 5057 w 5066"/>
                  <a:gd name="T77" fmla="*/ 792 h 2040"/>
                  <a:gd name="T78" fmla="*/ 5041 w 5066"/>
                  <a:gd name="T79" fmla="*/ 751 h 2040"/>
                  <a:gd name="T80" fmla="*/ 5032 w 5066"/>
                  <a:gd name="T81" fmla="*/ 709 h 2040"/>
                  <a:gd name="T82" fmla="*/ 5023 w 5066"/>
                  <a:gd name="T83" fmla="*/ 659 h 2040"/>
                  <a:gd name="T84" fmla="*/ 5007 w 5066"/>
                  <a:gd name="T85" fmla="*/ 634 h 2040"/>
                  <a:gd name="T86" fmla="*/ 4986 w 5066"/>
                  <a:gd name="T87" fmla="*/ 608 h 2040"/>
                  <a:gd name="T88" fmla="*/ 4974 w 5066"/>
                  <a:gd name="T89" fmla="*/ 534 h 2040"/>
                  <a:gd name="T90" fmla="*/ 4965 w 5066"/>
                  <a:gd name="T91" fmla="*/ 471 h 2040"/>
                  <a:gd name="T92" fmla="*/ 4940 w 5066"/>
                  <a:gd name="T93" fmla="*/ 430 h 2040"/>
                  <a:gd name="T94" fmla="*/ 4911 w 5066"/>
                  <a:gd name="T95" fmla="*/ 383 h 2040"/>
                  <a:gd name="T96" fmla="*/ 4894 w 5066"/>
                  <a:gd name="T97" fmla="*/ 342 h 2040"/>
                  <a:gd name="T98" fmla="*/ 4882 w 5066"/>
                  <a:gd name="T99" fmla="*/ 300 h 2040"/>
                  <a:gd name="T100" fmla="*/ 4853 w 5066"/>
                  <a:gd name="T101" fmla="*/ 270 h 2040"/>
                  <a:gd name="T102" fmla="*/ 4815 w 5066"/>
                  <a:gd name="T103" fmla="*/ 246 h 2040"/>
                  <a:gd name="T104" fmla="*/ 4794 w 5066"/>
                  <a:gd name="T105" fmla="*/ 213 h 2040"/>
                  <a:gd name="T106" fmla="*/ 4782 w 5066"/>
                  <a:gd name="T107" fmla="*/ 171 h 2040"/>
                  <a:gd name="T108" fmla="*/ 4735 w 5066"/>
                  <a:gd name="T109" fmla="*/ 141 h 2040"/>
                  <a:gd name="T110" fmla="*/ 4681 w 5066"/>
                  <a:gd name="T111" fmla="*/ 121 h 2040"/>
                  <a:gd name="T112" fmla="*/ 4651 w 5066"/>
                  <a:gd name="T113" fmla="*/ 79 h 2040"/>
                  <a:gd name="T114" fmla="*/ 4627 w 5066"/>
                  <a:gd name="T115" fmla="*/ 33 h 20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66" h="2040">
                    <a:moveTo>
                      <a:pt x="4627" y="0"/>
                    </a:moveTo>
                    <a:lnTo>
                      <a:pt x="2893" y="304"/>
                    </a:lnTo>
                    <a:lnTo>
                      <a:pt x="2294" y="792"/>
                    </a:lnTo>
                    <a:lnTo>
                      <a:pt x="886" y="846"/>
                    </a:lnTo>
                    <a:lnTo>
                      <a:pt x="184" y="1314"/>
                    </a:lnTo>
                    <a:lnTo>
                      <a:pt x="180" y="1318"/>
                    </a:lnTo>
                    <a:lnTo>
                      <a:pt x="164" y="1326"/>
                    </a:lnTo>
                    <a:lnTo>
                      <a:pt x="138" y="1335"/>
                    </a:lnTo>
                    <a:lnTo>
                      <a:pt x="113" y="1351"/>
                    </a:lnTo>
                    <a:lnTo>
                      <a:pt x="80" y="1372"/>
                    </a:lnTo>
                    <a:lnTo>
                      <a:pt x="54" y="1393"/>
                    </a:lnTo>
                    <a:lnTo>
                      <a:pt x="29" y="1423"/>
                    </a:lnTo>
                    <a:lnTo>
                      <a:pt x="9" y="1456"/>
                    </a:lnTo>
                    <a:lnTo>
                      <a:pt x="0" y="1489"/>
                    </a:lnTo>
                    <a:lnTo>
                      <a:pt x="5" y="1526"/>
                    </a:lnTo>
                    <a:lnTo>
                      <a:pt x="17" y="1564"/>
                    </a:lnTo>
                    <a:lnTo>
                      <a:pt x="34" y="1597"/>
                    </a:lnTo>
                    <a:lnTo>
                      <a:pt x="54" y="1622"/>
                    </a:lnTo>
                    <a:lnTo>
                      <a:pt x="72" y="1648"/>
                    </a:lnTo>
                    <a:lnTo>
                      <a:pt x="92" y="1669"/>
                    </a:lnTo>
                    <a:lnTo>
                      <a:pt x="113" y="1681"/>
                    </a:lnTo>
                    <a:lnTo>
                      <a:pt x="130" y="1693"/>
                    </a:lnTo>
                    <a:lnTo>
                      <a:pt x="142" y="1702"/>
                    </a:lnTo>
                    <a:lnTo>
                      <a:pt x="150" y="1706"/>
                    </a:lnTo>
                    <a:lnTo>
                      <a:pt x="155" y="1710"/>
                    </a:lnTo>
                    <a:lnTo>
                      <a:pt x="150" y="1710"/>
                    </a:lnTo>
                    <a:lnTo>
                      <a:pt x="146" y="1714"/>
                    </a:lnTo>
                    <a:lnTo>
                      <a:pt x="142" y="1718"/>
                    </a:lnTo>
                    <a:lnTo>
                      <a:pt x="138" y="1726"/>
                    </a:lnTo>
                    <a:lnTo>
                      <a:pt x="134" y="1739"/>
                    </a:lnTo>
                    <a:lnTo>
                      <a:pt x="134" y="1751"/>
                    </a:lnTo>
                    <a:lnTo>
                      <a:pt x="134" y="1769"/>
                    </a:lnTo>
                    <a:lnTo>
                      <a:pt x="134" y="1789"/>
                    </a:lnTo>
                    <a:lnTo>
                      <a:pt x="142" y="1814"/>
                    </a:lnTo>
                    <a:lnTo>
                      <a:pt x="150" y="1839"/>
                    </a:lnTo>
                    <a:lnTo>
                      <a:pt x="160" y="1856"/>
                    </a:lnTo>
                    <a:lnTo>
                      <a:pt x="168" y="1872"/>
                    </a:lnTo>
                    <a:lnTo>
                      <a:pt x="176" y="1886"/>
                    </a:lnTo>
                    <a:lnTo>
                      <a:pt x="184" y="1894"/>
                    </a:lnTo>
                    <a:lnTo>
                      <a:pt x="197" y="1898"/>
                    </a:lnTo>
                    <a:lnTo>
                      <a:pt x="201" y="1902"/>
                    </a:lnTo>
                    <a:lnTo>
                      <a:pt x="209" y="1902"/>
                    </a:lnTo>
                    <a:lnTo>
                      <a:pt x="213" y="1902"/>
                    </a:lnTo>
                    <a:lnTo>
                      <a:pt x="213" y="1906"/>
                    </a:lnTo>
                    <a:lnTo>
                      <a:pt x="209" y="1910"/>
                    </a:lnTo>
                    <a:lnTo>
                      <a:pt x="209" y="1914"/>
                    </a:lnTo>
                    <a:lnTo>
                      <a:pt x="209" y="1919"/>
                    </a:lnTo>
                    <a:lnTo>
                      <a:pt x="205" y="1931"/>
                    </a:lnTo>
                    <a:lnTo>
                      <a:pt x="205" y="1943"/>
                    </a:lnTo>
                    <a:lnTo>
                      <a:pt x="205" y="1960"/>
                    </a:lnTo>
                    <a:lnTo>
                      <a:pt x="205" y="1981"/>
                    </a:lnTo>
                    <a:lnTo>
                      <a:pt x="209" y="2006"/>
                    </a:lnTo>
                    <a:lnTo>
                      <a:pt x="209" y="2011"/>
                    </a:lnTo>
                    <a:lnTo>
                      <a:pt x="209" y="2015"/>
                    </a:lnTo>
                    <a:lnTo>
                      <a:pt x="209" y="2019"/>
                    </a:lnTo>
                    <a:lnTo>
                      <a:pt x="213" y="2023"/>
                    </a:lnTo>
                    <a:lnTo>
                      <a:pt x="213" y="2027"/>
                    </a:lnTo>
                    <a:lnTo>
                      <a:pt x="213" y="2031"/>
                    </a:lnTo>
                    <a:lnTo>
                      <a:pt x="213" y="2035"/>
                    </a:lnTo>
                    <a:lnTo>
                      <a:pt x="213" y="2040"/>
                    </a:lnTo>
                    <a:lnTo>
                      <a:pt x="242" y="1972"/>
                    </a:lnTo>
                    <a:lnTo>
                      <a:pt x="280" y="1910"/>
                    </a:lnTo>
                    <a:lnTo>
                      <a:pt x="326" y="1856"/>
                    </a:lnTo>
                    <a:lnTo>
                      <a:pt x="377" y="1802"/>
                    </a:lnTo>
                    <a:lnTo>
                      <a:pt x="435" y="1755"/>
                    </a:lnTo>
                    <a:lnTo>
                      <a:pt x="493" y="1710"/>
                    </a:lnTo>
                    <a:lnTo>
                      <a:pt x="556" y="1673"/>
                    </a:lnTo>
                    <a:lnTo>
                      <a:pt x="618" y="1634"/>
                    </a:lnTo>
                    <a:lnTo>
                      <a:pt x="681" y="1601"/>
                    </a:lnTo>
                    <a:lnTo>
                      <a:pt x="749" y="1572"/>
                    </a:lnTo>
                    <a:lnTo>
                      <a:pt x="841" y="1539"/>
                    </a:lnTo>
                    <a:lnTo>
                      <a:pt x="937" y="1522"/>
                    </a:lnTo>
                    <a:lnTo>
                      <a:pt x="1033" y="1514"/>
                    </a:lnTo>
                    <a:lnTo>
                      <a:pt x="1129" y="1514"/>
                    </a:lnTo>
                    <a:lnTo>
                      <a:pt x="1225" y="1518"/>
                    </a:lnTo>
                    <a:lnTo>
                      <a:pt x="1325" y="1526"/>
                    </a:lnTo>
                    <a:lnTo>
                      <a:pt x="1425" y="1530"/>
                    </a:lnTo>
                    <a:lnTo>
                      <a:pt x="1526" y="1530"/>
                    </a:lnTo>
                    <a:lnTo>
                      <a:pt x="1626" y="1522"/>
                    </a:lnTo>
                    <a:lnTo>
                      <a:pt x="1722" y="1501"/>
                    </a:lnTo>
                    <a:lnTo>
                      <a:pt x="1764" y="1489"/>
                    </a:lnTo>
                    <a:lnTo>
                      <a:pt x="1802" y="1472"/>
                    </a:lnTo>
                    <a:lnTo>
                      <a:pt x="1839" y="1452"/>
                    </a:lnTo>
                    <a:lnTo>
                      <a:pt x="1873" y="1427"/>
                    </a:lnTo>
                    <a:lnTo>
                      <a:pt x="1906" y="1405"/>
                    </a:lnTo>
                    <a:lnTo>
                      <a:pt x="1940" y="1380"/>
                    </a:lnTo>
                    <a:lnTo>
                      <a:pt x="1973" y="1360"/>
                    </a:lnTo>
                    <a:lnTo>
                      <a:pt x="2010" y="1339"/>
                    </a:lnTo>
                    <a:lnTo>
                      <a:pt x="2044" y="1326"/>
                    </a:lnTo>
                    <a:lnTo>
                      <a:pt x="2082" y="1318"/>
                    </a:lnTo>
                    <a:lnTo>
                      <a:pt x="2132" y="1306"/>
                    </a:lnTo>
                    <a:lnTo>
                      <a:pt x="2178" y="1297"/>
                    </a:lnTo>
                    <a:lnTo>
                      <a:pt x="2224" y="1280"/>
                    </a:lnTo>
                    <a:lnTo>
                      <a:pt x="2270" y="1263"/>
                    </a:lnTo>
                    <a:lnTo>
                      <a:pt x="2311" y="1247"/>
                    </a:lnTo>
                    <a:lnTo>
                      <a:pt x="2357" y="1226"/>
                    </a:lnTo>
                    <a:lnTo>
                      <a:pt x="2399" y="1206"/>
                    </a:lnTo>
                    <a:lnTo>
                      <a:pt x="2441" y="1180"/>
                    </a:lnTo>
                    <a:lnTo>
                      <a:pt x="2482" y="1155"/>
                    </a:lnTo>
                    <a:lnTo>
                      <a:pt x="2525" y="1130"/>
                    </a:lnTo>
                    <a:lnTo>
                      <a:pt x="2579" y="1101"/>
                    </a:lnTo>
                    <a:lnTo>
                      <a:pt x="2637" y="1075"/>
                    </a:lnTo>
                    <a:lnTo>
                      <a:pt x="2692" y="1051"/>
                    </a:lnTo>
                    <a:lnTo>
                      <a:pt x="2750" y="1034"/>
                    </a:lnTo>
                    <a:lnTo>
                      <a:pt x="2809" y="1013"/>
                    </a:lnTo>
                    <a:lnTo>
                      <a:pt x="2867" y="997"/>
                    </a:lnTo>
                    <a:lnTo>
                      <a:pt x="2926" y="980"/>
                    </a:lnTo>
                    <a:lnTo>
                      <a:pt x="2985" y="959"/>
                    </a:lnTo>
                    <a:lnTo>
                      <a:pt x="3043" y="938"/>
                    </a:lnTo>
                    <a:lnTo>
                      <a:pt x="3097" y="913"/>
                    </a:lnTo>
                    <a:lnTo>
                      <a:pt x="3130" y="897"/>
                    </a:lnTo>
                    <a:lnTo>
                      <a:pt x="3169" y="888"/>
                    </a:lnTo>
                    <a:lnTo>
                      <a:pt x="3202" y="880"/>
                    </a:lnTo>
                    <a:lnTo>
                      <a:pt x="3239" y="876"/>
                    </a:lnTo>
                    <a:lnTo>
                      <a:pt x="3273" y="872"/>
                    </a:lnTo>
                    <a:lnTo>
                      <a:pt x="3310" y="868"/>
                    </a:lnTo>
                    <a:lnTo>
                      <a:pt x="3348" y="864"/>
                    </a:lnTo>
                    <a:lnTo>
                      <a:pt x="3386" y="859"/>
                    </a:lnTo>
                    <a:lnTo>
                      <a:pt x="3423" y="855"/>
                    </a:lnTo>
                    <a:lnTo>
                      <a:pt x="3457" y="846"/>
                    </a:lnTo>
                    <a:lnTo>
                      <a:pt x="3473" y="838"/>
                    </a:lnTo>
                    <a:lnTo>
                      <a:pt x="3490" y="829"/>
                    </a:lnTo>
                    <a:lnTo>
                      <a:pt x="3506" y="817"/>
                    </a:lnTo>
                    <a:lnTo>
                      <a:pt x="3523" y="805"/>
                    </a:lnTo>
                    <a:lnTo>
                      <a:pt x="3536" y="792"/>
                    </a:lnTo>
                    <a:lnTo>
                      <a:pt x="3553" y="780"/>
                    </a:lnTo>
                    <a:lnTo>
                      <a:pt x="3565" y="772"/>
                    </a:lnTo>
                    <a:lnTo>
                      <a:pt x="3582" y="763"/>
                    </a:lnTo>
                    <a:lnTo>
                      <a:pt x="3598" y="755"/>
                    </a:lnTo>
                    <a:lnTo>
                      <a:pt x="3615" y="755"/>
                    </a:lnTo>
                    <a:lnTo>
                      <a:pt x="3661" y="751"/>
                    </a:lnTo>
                    <a:lnTo>
                      <a:pt x="3703" y="743"/>
                    </a:lnTo>
                    <a:lnTo>
                      <a:pt x="3741" y="725"/>
                    </a:lnTo>
                    <a:lnTo>
                      <a:pt x="3778" y="709"/>
                    </a:lnTo>
                    <a:lnTo>
                      <a:pt x="3816" y="688"/>
                    </a:lnTo>
                    <a:lnTo>
                      <a:pt x="3854" y="667"/>
                    </a:lnTo>
                    <a:lnTo>
                      <a:pt x="3891" y="647"/>
                    </a:lnTo>
                    <a:lnTo>
                      <a:pt x="3925" y="626"/>
                    </a:lnTo>
                    <a:lnTo>
                      <a:pt x="3966" y="608"/>
                    </a:lnTo>
                    <a:lnTo>
                      <a:pt x="4005" y="596"/>
                    </a:lnTo>
                    <a:lnTo>
                      <a:pt x="4017" y="596"/>
                    </a:lnTo>
                    <a:lnTo>
                      <a:pt x="4042" y="592"/>
                    </a:lnTo>
                    <a:lnTo>
                      <a:pt x="4071" y="592"/>
                    </a:lnTo>
                    <a:lnTo>
                      <a:pt x="4105" y="588"/>
                    </a:lnTo>
                    <a:lnTo>
                      <a:pt x="4146" y="583"/>
                    </a:lnTo>
                    <a:lnTo>
                      <a:pt x="4183" y="579"/>
                    </a:lnTo>
                    <a:lnTo>
                      <a:pt x="4226" y="571"/>
                    </a:lnTo>
                    <a:lnTo>
                      <a:pt x="4263" y="567"/>
                    </a:lnTo>
                    <a:lnTo>
                      <a:pt x="4297" y="559"/>
                    </a:lnTo>
                    <a:lnTo>
                      <a:pt x="4326" y="546"/>
                    </a:lnTo>
                    <a:lnTo>
                      <a:pt x="4385" y="526"/>
                    </a:lnTo>
                    <a:lnTo>
                      <a:pt x="4439" y="513"/>
                    </a:lnTo>
                    <a:lnTo>
                      <a:pt x="4485" y="509"/>
                    </a:lnTo>
                    <a:lnTo>
                      <a:pt x="4530" y="509"/>
                    </a:lnTo>
                    <a:lnTo>
                      <a:pt x="4569" y="513"/>
                    </a:lnTo>
                    <a:lnTo>
                      <a:pt x="4606" y="521"/>
                    </a:lnTo>
                    <a:lnTo>
                      <a:pt x="4635" y="538"/>
                    </a:lnTo>
                    <a:lnTo>
                      <a:pt x="4660" y="550"/>
                    </a:lnTo>
                    <a:lnTo>
                      <a:pt x="4677" y="571"/>
                    </a:lnTo>
                    <a:lnTo>
                      <a:pt x="4690" y="592"/>
                    </a:lnTo>
                    <a:lnTo>
                      <a:pt x="4690" y="588"/>
                    </a:lnTo>
                    <a:lnTo>
                      <a:pt x="4698" y="583"/>
                    </a:lnTo>
                    <a:lnTo>
                      <a:pt x="4710" y="588"/>
                    </a:lnTo>
                    <a:lnTo>
                      <a:pt x="4727" y="588"/>
                    </a:lnTo>
                    <a:lnTo>
                      <a:pt x="4747" y="596"/>
                    </a:lnTo>
                    <a:lnTo>
                      <a:pt x="4769" y="600"/>
                    </a:lnTo>
                    <a:lnTo>
                      <a:pt x="4790" y="608"/>
                    </a:lnTo>
                    <a:lnTo>
                      <a:pt x="4810" y="617"/>
                    </a:lnTo>
                    <a:lnTo>
                      <a:pt x="4831" y="630"/>
                    </a:lnTo>
                    <a:lnTo>
                      <a:pt x="4844" y="638"/>
                    </a:lnTo>
                    <a:lnTo>
                      <a:pt x="4857" y="651"/>
                    </a:lnTo>
                    <a:lnTo>
                      <a:pt x="4869" y="663"/>
                    </a:lnTo>
                    <a:lnTo>
                      <a:pt x="4878" y="680"/>
                    </a:lnTo>
                    <a:lnTo>
                      <a:pt x="4890" y="692"/>
                    </a:lnTo>
                    <a:lnTo>
                      <a:pt x="4898" y="704"/>
                    </a:lnTo>
                    <a:lnTo>
                      <a:pt x="4907" y="717"/>
                    </a:lnTo>
                    <a:lnTo>
                      <a:pt x="4911" y="729"/>
                    </a:lnTo>
                    <a:lnTo>
                      <a:pt x="4915" y="738"/>
                    </a:lnTo>
                    <a:lnTo>
                      <a:pt x="4919" y="743"/>
                    </a:lnTo>
                    <a:lnTo>
                      <a:pt x="4919" y="747"/>
                    </a:lnTo>
                    <a:lnTo>
                      <a:pt x="4923" y="747"/>
                    </a:lnTo>
                    <a:lnTo>
                      <a:pt x="4927" y="751"/>
                    </a:lnTo>
                    <a:lnTo>
                      <a:pt x="4940" y="755"/>
                    </a:lnTo>
                    <a:lnTo>
                      <a:pt x="4957" y="759"/>
                    </a:lnTo>
                    <a:lnTo>
                      <a:pt x="4974" y="767"/>
                    </a:lnTo>
                    <a:lnTo>
                      <a:pt x="4994" y="780"/>
                    </a:lnTo>
                    <a:lnTo>
                      <a:pt x="5011" y="796"/>
                    </a:lnTo>
                    <a:lnTo>
                      <a:pt x="5032" y="817"/>
                    </a:lnTo>
                    <a:lnTo>
                      <a:pt x="5049" y="838"/>
                    </a:lnTo>
                    <a:lnTo>
                      <a:pt x="5066" y="864"/>
                    </a:lnTo>
                    <a:lnTo>
                      <a:pt x="5062" y="855"/>
                    </a:lnTo>
                    <a:lnTo>
                      <a:pt x="5062" y="834"/>
                    </a:lnTo>
                    <a:lnTo>
                      <a:pt x="5062" y="817"/>
                    </a:lnTo>
                    <a:lnTo>
                      <a:pt x="5062" y="805"/>
                    </a:lnTo>
                    <a:lnTo>
                      <a:pt x="5057" y="792"/>
                    </a:lnTo>
                    <a:lnTo>
                      <a:pt x="5053" y="784"/>
                    </a:lnTo>
                    <a:lnTo>
                      <a:pt x="5049" y="776"/>
                    </a:lnTo>
                    <a:lnTo>
                      <a:pt x="5045" y="767"/>
                    </a:lnTo>
                    <a:lnTo>
                      <a:pt x="5045" y="763"/>
                    </a:lnTo>
                    <a:lnTo>
                      <a:pt x="5041" y="751"/>
                    </a:lnTo>
                    <a:lnTo>
                      <a:pt x="5037" y="743"/>
                    </a:lnTo>
                    <a:lnTo>
                      <a:pt x="5037" y="733"/>
                    </a:lnTo>
                    <a:lnTo>
                      <a:pt x="5037" y="725"/>
                    </a:lnTo>
                    <a:lnTo>
                      <a:pt x="5037" y="717"/>
                    </a:lnTo>
                    <a:lnTo>
                      <a:pt x="5032" y="709"/>
                    </a:lnTo>
                    <a:lnTo>
                      <a:pt x="5032" y="700"/>
                    </a:lnTo>
                    <a:lnTo>
                      <a:pt x="5032" y="688"/>
                    </a:lnTo>
                    <a:lnTo>
                      <a:pt x="5028" y="680"/>
                    </a:lnTo>
                    <a:lnTo>
                      <a:pt x="5028" y="671"/>
                    </a:lnTo>
                    <a:lnTo>
                      <a:pt x="5023" y="659"/>
                    </a:lnTo>
                    <a:lnTo>
                      <a:pt x="5019" y="651"/>
                    </a:lnTo>
                    <a:lnTo>
                      <a:pt x="5015" y="647"/>
                    </a:lnTo>
                    <a:lnTo>
                      <a:pt x="5011" y="642"/>
                    </a:lnTo>
                    <a:lnTo>
                      <a:pt x="5011" y="638"/>
                    </a:lnTo>
                    <a:lnTo>
                      <a:pt x="5007" y="634"/>
                    </a:lnTo>
                    <a:lnTo>
                      <a:pt x="5003" y="630"/>
                    </a:lnTo>
                    <a:lnTo>
                      <a:pt x="4999" y="622"/>
                    </a:lnTo>
                    <a:lnTo>
                      <a:pt x="4994" y="617"/>
                    </a:lnTo>
                    <a:lnTo>
                      <a:pt x="4990" y="612"/>
                    </a:lnTo>
                    <a:lnTo>
                      <a:pt x="4986" y="608"/>
                    </a:lnTo>
                    <a:lnTo>
                      <a:pt x="4986" y="600"/>
                    </a:lnTo>
                    <a:lnTo>
                      <a:pt x="4978" y="583"/>
                    </a:lnTo>
                    <a:lnTo>
                      <a:pt x="4978" y="563"/>
                    </a:lnTo>
                    <a:lnTo>
                      <a:pt x="4974" y="550"/>
                    </a:lnTo>
                    <a:lnTo>
                      <a:pt x="4974" y="534"/>
                    </a:lnTo>
                    <a:lnTo>
                      <a:pt x="4970" y="517"/>
                    </a:lnTo>
                    <a:lnTo>
                      <a:pt x="4970" y="504"/>
                    </a:lnTo>
                    <a:lnTo>
                      <a:pt x="4970" y="492"/>
                    </a:lnTo>
                    <a:lnTo>
                      <a:pt x="4965" y="483"/>
                    </a:lnTo>
                    <a:lnTo>
                      <a:pt x="4965" y="471"/>
                    </a:lnTo>
                    <a:lnTo>
                      <a:pt x="4961" y="463"/>
                    </a:lnTo>
                    <a:lnTo>
                      <a:pt x="4957" y="454"/>
                    </a:lnTo>
                    <a:lnTo>
                      <a:pt x="4953" y="446"/>
                    </a:lnTo>
                    <a:lnTo>
                      <a:pt x="4945" y="438"/>
                    </a:lnTo>
                    <a:lnTo>
                      <a:pt x="4940" y="430"/>
                    </a:lnTo>
                    <a:lnTo>
                      <a:pt x="4936" y="417"/>
                    </a:lnTo>
                    <a:lnTo>
                      <a:pt x="4927" y="409"/>
                    </a:lnTo>
                    <a:lnTo>
                      <a:pt x="4923" y="401"/>
                    </a:lnTo>
                    <a:lnTo>
                      <a:pt x="4919" y="391"/>
                    </a:lnTo>
                    <a:lnTo>
                      <a:pt x="4911" y="383"/>
                    </a:lnTo>
                    <a:lnTo>
                      <a:pt x="4907" y="375"/>
                    </a:lnTo>
                    <a:lnTo>
                      <a:pt x="4902" y="366"/>
                    </a:lnTo>
                    <a:lnTo>
                      <a:pt x="4898" y="358"/>
                    </a:lnTo>
                    <a:lnTo>
                      <a:pt x="4898" y="350"/>
                    </a:lnTo>
                    <a:lnTo>
                      <a:pt x="4894" y="342"/>
                    </a:lnTo>
                    <a:lnTo>
                      <a:pt x="4894" y="333"/>
                    </a:lnTo>
                    <a:lnTo>
                      <a:pt x="4890" y="325"/>
                    </a:lnTo>
                    <a:lnTo>
                      <a:pt x="4890" y="317"/>
                    </a:lnTo>
                    <a:lnTo>
                      <a:pt x="4886" y="309"/>
                    </a:lnTo>
                    <a:lnTo>
                      <a:pt x="4882" y="300"/>
                    </a:lnTo>
                    <a:lnTo>
                      <a:pt x="4878" y="292"/>
                    </a:lnTo>
                    <a:lnTo>
                      <a:pt x="4874" y="284"/>
                    </a:lnTo>
                    <a:lnTo>
                      <a:pt x="4869" y="280"/>
                    </a:lnTo>
                    <a:lnTo>
                      <a:pt x="4861" y="275"/>
                    </a:lnTo>
                    <a:lnTo>
                      <a:pt x="4853" y="270"/>
                    </a:lnTo>
                    <a:lnTo>
                      <a:pt x="4844" y="266"/>
                    </a:lnTo>
                    <a:lnTo>
                      <a:pt x="4835" y="258"/>
                    </a:lnTo>
                    <a:lnTo>
                      <a:pt x="4827" y="254"/>
                    </a:lnTo>
                    <a:lnTo>
                      <a:pt x="4819" y="250"/>
                    </a:lnTo>
                    <a:lnTo>
                      <a:pt x="4815" y="246"/>
                    </a:lnTo>
                    <a:lnTo>
                      <a:pt x="4810" y="241"/>
                    </a:lnTo>
                    <a:lnTo>
                      <a:pt x="4806" y="233"/>
                    </a:lnTo>
                    <a:lnTo>
                      <a:pt x="4802" y="225"/>
                    </a:lnTo>
                    <a:lnTo>
                      <a:pt x="4798" y="221"/>
                    </a:lnTo>
                    <a:lnTo>
                      <a:pt x="4794" y="213"/>
                    </a:lnTo>
                    <a:lnTo>
                      <a:pt x="4794" y="204"/>
                    </a:lnTo>
                    <a:lnTo>
                      <a:pt x="4790" y="196"/>
                    </a:lnTo>
                    <a:lnTo>
                      <a:pt x="4790" y="188"/>
                    </a:lnTo>
                    <a:lnTo>
                      <a:pt x="4786" y="179"/>
                    </a:lnTo>
                    <a:lnTo>
                      <a:pt x="4782" y="171"/>
                    </a:lnTo>
                    <a:lnTo>
                      <a:pt x="4777" y="167"/>
                    </a:lnTo>
                    <a:lnTo>
                      <a:pt x="4769" y="158"/>
                    </a:lnTo>
                    <a:lnTo>
                      <a:pt x="4757" y="149"/>
                    </a:lnTo>
                    <a:lnTo>
                      <a:pt x="4747" y="145"/>
                    </a:lnTo>
                    <a:lnTo>
                      <a:pt x="4735" y="141"/>
                    </a:lnTo>
                    <a:lnTo>
                      <a:pt x="4727" y="137"/>
                    </a:lnTo>
                    <a:lnTo>
                      <a:pt x="4714" y="133"/>
                    </a:lnTo>
                    <a:lnTo>
                      <a:pt x="4702" y="129"/>
                    </a:lnTo>
                    <a:lnTo>
                      <a:pt x="4694" y="125"/>
                    </a:lnTo>
                    <a:lnTo>
                      <a:pt x="4681" y="121"/>
                    </a:lnTo>
                    <a:lnTo>
                      <a:pt x="4673" y="112"/>
                    </a:lnTo>
                    <a:lnTo>
                      <a:pt x="4669" y="104"/>
                    </a:lnTo>
                    <a:lnTo>
                      <a:pt x="4665" y="100"/>
                    </a:lnTo>
                    <a:lnTo>
                      <a:pt x="4656" y="87"/>
                    </a:lnTo>
                    <a:lnTo>
                      <a:pt x="4651" y="79"/>
                    </a:lnTo>
                    <a:lnTo>
                      <a:pt x="4647" y="71"/>
                    </a:lnTo>
                    <a:lnTo>
                      <a:pt x="4639" y="59"/>
                    </a:lnTo>
                    <a:lnTo>
                      <a:pt x="4635" y="50"/>
                    </a:lnTo>
                    <a:lnTo>
                      <a:pt x="4631" y="41"/>
                    </a:lnTo>
                    <a:lnTo>
                      <a:pt x="4627" y="33"/>
                    </a:lnTo>
                    <a:lnTo>
                      <a:pt x="4618" y="24"/>
                    </a:lnTo>
                    <a:lnTo>
                      <a:pt x="4627" y="0"/>
                    </a:lnTo>
                    <a:close/>
                  </a:path>
                </a:pathLst>
              </a:custGeom>
              <a:solidFill>
                <a:srgbClr val="FF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548" name="Freeform 20"/>
              <p:cNvSpPr>
                <a:spLocks/>
              </p:cNvSpPr>
              <p:nvPr/>
            </p:nvSpPr>
            <p:spPr bwMode="auto">
              <a:xfrm>
                <a:off x="1790" y="2069"/>
                <a:ext cx="127" cy="33"/>
              </a:xfrm>
              <a:custGeom>
                <a:avLst/>
                <a:gdLst>
                  <a:gd name="T0" fmla="*/ 159 w 4080"/>
                  <a:gd name="T1" fmla="*/ 876 h 1059"/>
                  <a:gd name="T2" fmla="*/ 280 w 4080"/>
                  <a:gd name="T3" fmla="*/ 964 h 1059"/>
                  <a:gd name="T4" fmla="*/ 394 w 4080"/>
                  <a:gd name="T5" fmla="*/ 1013 h 1059"/>
                  <a:gd name="T6" fmla="*/ 564 w 4080"/>
                  <a:gd name="T7" fmla="*/ 1022 h 1059"/>
                  <a:gd name="T8" fmla="*/ 728 w 4080"/>
                  <a:gd name="T9" fmla="*/ 1026 h 1059"/>
                  <a:gd name="T10" fmla="*/ 891 w 4080"/>
                  <a:gd name="T11" fmla="*/ 1038 h 1059"/>
                  <a:gd name="T12" fmla="*/ 1016 w 4080"/>
                  <a:gd name="T13" fmla="*/ 993 h 1059"/>
                  <a:gd name="T14" fmla="*/ 1175 w 4080"/>
                  <a:gd name="T15" fmla="*/ 1034 h 1059"/>
                  <a:gd name="T16" fmla="*/ 1300 w 4080"/>
                  <a:gd name="T17" fmla="*/ 980 h 1059"/>
                  <a:gd name="T18" fmla="*/ 1409 w 4080"/>
                  <a:gd name="T19" fmla="*/ 993 h 1059"/>
                  <a:gd name="T20" fmla="*/ 1543 w 4080"/>
                  <a:gd name="T21" fmla="*/ 960 h 1059"/>
                  <a:gd name="T22" fmla="*/ 1731 w 4080"/>
                  <a:gd name="T23" fmla="*/ 964 h 1059"/>
                  <a:gd name="T24" fmla="*/ 1907 w 4080"/>
                  <a:gd name="T25" fmla="*/ 921 h 1059"/>
                  <a:gd name="T26" fmla="*/ 2048 w 4080"/>
                  <a:gd name="T27" fmla="*/ 909 h 1059"/>
                  <a:gd name="T28" fmla="*/ 2203 w 4080"/>
                  <a:gd name="T29" fmla="*/ 884 h 1059"/>
                  <a:gd name="T30" fmla="*/ 2371 w 4080"/>
                  <a:gd name="T31" fmla="*/ 843 h 1059"/>
                  <a:gd name="T32" fmla="*/ 2520 w 4080"/>
                  <a:gd name="T33" fmla="*/ 796 h 1059"/>
                  <a:gd name="T34" fmla="*/ 2671 w 4080"/>
                  <a:gd name="T35" fmla="*/ 780 h 1059"/>
                  <a:gd name="T36" fmla="*/ 2772 w 4080"/>
                  <a:gd name="T37" fmla="*/ 755 h 1059"/>
                  <a:gd name="T38" fmla="*/ 2863 w 4080"/>
                  <a:gd name="T39" fmla="*/ 696 h 1059"/>
                  <a:gd name="T40" fmla="*/ 2947 w 4080"/>
                  <a:gd name="T41" fmla="*/ 675 h 1059"/>
                  <a:gd name="T42" fmla="*/ 3039 w 4080"/>
                  <a:gd name="T43" fmla="*/ 647 h 1059"/>
                  <a:gd name="T44" fmla="*/ 3127 w 4080"/>
                  <a:gd name="T45" fmla="*/ 584 h 1059"/>
                  <a:gd name="T46" fmla="*/ 3207 w 4080"/>
                  <a:gd name="T47" fmla="*/ 522 h 1059"/>
                  <a:gd name="T48" fmla="*/ 3293 w 4080"/>
                  <a:gd name="T49" fmla="*/ 501 h 1059"/>
                  <a:gd name="T50" fmla="*/ 3436 w 4080"/>
                  <a:gd name="T51" fmla="*/ 450 h 1059"/>
                  <a:gd name="T52" fmla="*/ 3540 w 4080"/>
                  <a:gd name="T53" fmla="*/ 375 h 1059"/>
                  <a:gd name="T54" fmla="*/ 3679 w 4080"/>
                  <a:gd name="T55" fmla="*/ 346 h 1059"/>
                  <a:gd name="T56" fmla="*/ 3733 w 4080"/>
                  <a:gd name="T57" fmla="*/ 296 h 1059"/>
                  <a:gd name="T58" fmla="*/ 3837 w 4080"/>
                  <a:gd name="T59" fmla="*/ 267 h 1059"/>
                  <a:gd name="T60" fmla="*/ 3916 w 4080"/>
                  <a:gd name="T61" fmla="*/ 171 h 1059"/>
                  <a:gd name="T62" fmla="*/ 3992 w 4080"/>
                  <a:gd name="T63" fmla="*/ 116 h 1059"/>
                  <a:gd name="T64" fmla="*/ 4051 w 4080"/>
                  <a:gd name="T65" fmla="*/ 63 h 1059"/>
                  <a:gd name="T66" fmla="*/ 4076 w 4080"/>
                  <a:gd name="T67" fmla="*/ 16 h 1059"/>
                  <a:gd name="T68" fmla="*/ 3996 w 4080"/>
                  <a:gd name="T69" fmla="*/ 63 h 1059"/>
                  <a:gd name="T70" fmla="*/ 3749 w 4080"/>
                  <a:gd name="T71" fmla="*/ 163 h 1059"/>
                  <a:gd name="T72" fmla="*/ 3557 w 4080"/>
                  <a:gd name="T73" fmla="*/ 258 h 1059"/>
                  <a:gd name="T74" fmla="*/ 3369 w 4080"/>
                  <a:gd name="T75" fmla="*/ 329 h 1059"/>
                  <a:gd name="T76" fmla="*/ 3177 w 4080"/>
                  <a:gd name="T77" fmla="*/ 346 h 1059"/>
                  <a:gd name="T78" fmla="*/ 3080 w 4080"/>
                  <a:gd name="T79" fmla="*/ 413 h 1059"/>
                  <a:gd name="T80" fmla="*/ 2796 w 4080"/>
                  <a:gd name="T81" fmla="*/ 505 h 1059"/>
                  <a:gd name="T82" fmla="*/ 2579 w 4080"/>
                  <a:gd name="T83" fmla="*/ 559 h 1059"/>
                  <a:gd name="T84" fmla="*/ 2420 w 4080"/>
                  <a:gd name="T85" fmla="*/ 575 h 1059"/>
                  <a:gd name="T86" fmla="*/ 2274 w 4080"/>
                  <a:gd name="T87" fmla="*/ 567 h 1059"/>
                  <a:gd name="T88" fmla="*/ 2203 w 4080"/>
                  <a:gd name="T89" fmla="*/ 567 h 1059"/>
                  <a:gd name="T90" fmla="*/ 2082 w 4080"/>
                  <a:gd name="T91" fmla="*/ 609 h 1059"/>
                  <a:gd name="T92" fmla="*/ 1940 w 4080"/>
                  <a:gd name="T93" fmla="*/ 634 h 1059"/>
                  <a:gd name="T94" fmla="*/ 1672 w 4080"/>
                  <a:gd name="T95" fmla="*/ 626 h 1059"/>
                  <a:gd name="T96" fmla="*/ 1610 w 4080"/>
                  <a:gd name="T97" fmla="*/ 671 h 1059"/>
                  <a:gd name="T98" fmla="*/ 1443 w 4080"/>
                  <a:gd name="T99" fmla="*/ 671 h 1059"/>
                  <a:gd name="T100" fmla="*/ 1359 w 4080"/>
                  <a:gd name="T101" fmla="*/ 709 h 1059"/>
                  <a:gd name="T102" fmla="*/ 1146 w 4080"/>
                  <a:gd name="T103" fmla="*/ 739 h 1059"/>
                  <a:gd name="T104" fmla="*/ 979 w 4080"/>
                  <a:gd name="T105" fmla="*/ 739 h 1059"/>
                  <a:gd name="T106" fmla="*/ 840 w 4080"/>
                  <a:gd name="T107" fmla="*/ 755 h 1059"/>
                  <a:gd name="T108" fmla="*/ 632 w 4080"/>
                  <a:gd name="T109" fmla="*/ 763 h 1059"/>
                  <a:gd name="T110" fmla="*/ 472 w 4080"/>
                  <a:gd name="T111" fmla="*/ 772 h 1059"/>
                  <a:gd name="T112" fmla="*/ 247 w 4080"/>
                  <a:gd name="T113" fmla="*/ 747 h 1059"/>
                  <a:gd name="T114" fmla="*/ 172 w 4080"/>
                  <a:gd name="T115" fmla="*/ 763 h 1059"/>
                  <a:gd name="T116" fmla="*/ 126 w 4080"/>
                  <a:gd name="T117" fmla="*/ 743 h 1059"/>
                  <a:gd name="T118" fmla="*/ 26 w 4080"/>
                  <a:gd name="T119" fmla="*/ 743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80" h="1059">
                    <a:moveTo>
                      <a:pt x="0" y="743"/>
                    </a:moveTo>
                    <a:lnTo>
                      <a:pt x="18" y="755"/>
                    </a:lnTo>
                    <a:lnTo>
                      <a:pt x="34" y="772"/>
                    </a:lnTo>
                    <a:lnTo>
                      <a:pt x="55" y="788"/>
                    </a:lnTo>
                    <a:lnTo>
                      <a:pt x="76" y="805"/>
                    </a:lnTo>
                    <a:lnTo>
                      <a:pt x="96" y="825"/>
                    </a:lnTo>
                    <a:lnTo>
                      <a:pt x="118" y="843"/>
                    </a:lnTo>
                    <a:lnTo>
                      <a:pt x="143" y="859"/>
                    </a:lnTo>
                    <a:lnTo>
                      <a:pt x="159" y="876"/>
                    </a:lnTo>
                    <a:lnTo>
                      <a:pt x="176" y="888"/>
                    </a:lnTo>
                    <a:lnTo>
                      <a:pt x="192" y="901"/>
                    </a:lnTo>
                    <a:lnTo>
                      <a:pt x="206" y="909"/>
                    </a:lnTo>
                    <a:lnTo>
                      <a:pt x="218" y="917"/>
                    </a:lnTo>
                    <a:lnTo>
                      <a:pt x="231" y="926"/>
                    </a:lnTo>
                    <a:lnTo>
                      <a:pt x="243" y="934"/>
                    </a:lnTo>
                    <a:lnTo>
                      <a:pt x="255" y="946"/>
                    </a:lnTo>
                    <a:lnTo>
                      <a:pt x="268" y="956"/>
                    </a:lnTo>
                    <a:lnTo>
                      <a:pt x="280" y="964"/>
                    </a:lnTo>
                    <a:lnTo>
                      <a:pt x="294" y="972"/>
                    </a:lnTo>
                    <a:lnTo>
                      <a:pt x="306" y="976"/>
                    </a:lnTo>
                    <a:lnTo>
                      <a:pt x="318" y="984"/>
                    </a:lnTo>
                    <a:lnTo>
                      <a:pt x="331" y="993"/>
                    </a:lnTo>
                    <a:lnTo>
                      <a:pt x="343" y="997"/>
                    </a:lnTo>
                    <a:lnTo>
                      <a:pt x="352" y="1001"/>
                    </a:lnTo>
                    <a:lnTo>
                      <a:pt x="364" y="1005"/>
                    </a:lnTo>
                    <a:lnTo>
                      <a:pt x="376" y="1009"/>
                    </a:lnTo>
                    <a:lnTo>
                      <a:pt x="394" y="1013"/>
                    </a:lnTo>
                    <a:lnTo>
                      <a:pt x="410" y="1018"/>
                    </a:lnTo>
                    <a:lnTo>
                      <a:pt x="427" y="1022"/>
                    </a:lnTo>
                    <a:lnTo>
                      <a:pt x="448" y="1026"/>
                    </a:lnTo>
                    <a:lnTo>
                      <a:pt x="472" y="1030"/>
                    </a:lnTo>
                    <a:lnTo>
                      <a:pt x="490" y="1034"/>
                    </a:lnTo>
                    <a:lnTo>
                      <a:pt x="511" y="1034"/>
                    </a:lnTo>
                    <a:lnTo>
                      <a:pt x="527" y="1030"/>
                    </a:lnTo>
                    <a:lnTo>
                      <a:pt x="548" y="1026"/>
                    </a:lnTo>
                    <a:lnTo>
                      <a:pt x="564" y="1022"/>
                    </a:lnTo>
                    <a:lnTo>
                      <a:pt x="582" y="1018"/>
                    </a:lnTo>
                    <a:lnTo>
                      <a:pt x="603" y="1013"/>
                    </a:lnTo>
                    <a:lnTo>
                      <a:pt x="619" y="1009"/>
                    </a:lnTo>
                    <a:lnTo>
                      <a:pt x="640" y="1005"/>
                    </a:lnTo>
                    <a:lnTo>
                      <a:pt x="656" y="1005"/>
                    </a:lnTo>
                    <a:lnTo>
                      <a:pt x="682" y="1005"/>
                    </a:lnTo>
                    <a:lnTo>
                      <a:pt x="703" y="1013"/>
                    </a:lnTo>
                    <a:lnTo>
                      <a:pt x="715" y="1018"/>
                    </a:lnTo>
                    <a:lnTo>
                      <a:pt x="728" y="1026"/>
                    </a:lnTo>
                    <a:lnTo>
                      <a:pt x="740" y="1038"/>
                    </a:lnTo>
                    <a:lnTo>
                      <a:pt x="752" y="1046"/>
                    </a:lnTo>
                    <a:lnTo>
                      <a:pt x="766" y="1051"/>
                    </a:lnTo>
                    <a:lnTo>
                      <a:pt x="782" y="1059"/>
                    </a:lnTo>
                    <a:lnTo>
                      <a:pt x="803" y="1059"/>
                    </a:lnTo>
                    <a:lnTo>
                      <a:pt x="828" y="1055"/>
                    </a:lnTo>
                    <a:lnTo>
                      <a:pt x="853" y="1051"/>
                    </a:lnTo>
                    <a:lnTo>
                      <a:pt x="874" y="1042"/>
                    </a:lnTo>
                    <a:lnTo>
                      <a:pt x="891" y="1038"/>
                    </a:lnTo>
                    <a:lnTo>
                      <a:pt x="907" y="1030"/>
                    </a:lnTo>
                    <a:lnTo>
                      <a:pt x="920" y="1022"/>
                    </a:lnTo>
                    <a:lnTo>
                      <a:pt x="932" y="1013"/>
                    </a:lnTo>
                    <a:lnTo>
                      <a:pt x="945" y="1009"/>
                    </a:lnTo>
                    <a:lnTo>
                      <a:pt x="958" y="1005"/>
                    </a:lnTo>
                    <a:lnTo>
                      <a:pt x="966" y="997"/>
                    </a:lnTo>
                    <a:lnTo>
                      <a:pt x="979" y="997"/>
                    </a:lnTo>
                    <a:lnTo>
                      <a:pt x="999" y="993"/>
                    </a:lnTo>
                    <a:lnTo>
                      <a:pt x="1016" y="993"/>
                    </a:lnTo>
                    <a:lnTo>
                      <a:pt x="1032" y="997"/>
                    </a:lnTo>
                    <a:lnTo>
                      <a:pt x="1050" y="1005"/>
                    </a:lnTo>
                    <a:lnTo>
                      <a:pt x="1067" y="1013"/>
                    </a:lnTo>
                    <a:lnTo>
                      <a:pt x="1083" y="1022"/>
                    </a:lnTo>
                    <a:lnTo>
                      <a:pt x="1100" y="1026"/>
                    </a:lnTo>
                    <a:lnTo>
                      <a:pt x="1116" y="1034"/>
                    </a:lnTo>
                    <a:lnTo>
                      <a:pt x="1138" y="1034"/>
                    </a:lnTo>
                    <a:lnTo>
                      <a:pt x="1163" y="1034"/>
                    </a:lnTo>
                    <a:lnTo>
                      <a:pt x="1175" y="1034"/>
                    </a:lnTo>
                    <a:lnTo>
                      <a:pt x="1192" y="1030"/>
                    </a:lnTo>
                    <a:lnTo>
                      <a:pt x="1208" y="1022"/>
                    </a:lnTo>
                    <a:lnTo>
                      <a:pt x="1221" y="1013"/>
                    </a:lnTo>
                    <a:lnTo>
                      <a:pt x="1234" y="1005"/>
                    </a:lnTo>
                    <a:lnTo>
                      <a:pt x="1250" y="997"/>
                    </a:lnTo>
                    <a:lnTo>
                      <a:pt x="1263" y="989"/>
                    </a:lnTo>
                    <a:lnTo>
                      <a:pt x="1275" y="984"/>
                    </a:lnTo>
                    <a:lnTo>
                      <a:pt x="1288" y="980"/>
                    </a:lnTo>
                    <a:lnTo>
                      <a:pt x="1300" y="980"/>
                    </a:lnTo>
                    <a:lnTo>
                      <a:pt x="1304" y="980"/>
                    </a:lnTo>
                    <a:lnTo>
                      <a:pt x="1313" y="980"/>
                    </a:lnTo>
                    <a:lnTo>
                      <a:pt x="1321" y="984"/>
                    </a:lnTo>
                    <a:lnTo>
                      <a:pt x="1330" y="989"/>
                    </a:lnTo>
                    <a:lnTo>
                      <a:pt x="1338" y="989"/>
                    </a:lnTo>
                    <a:lnTo>
                      <a:pt x="1355" y="993"/>
                    </a:lnTo>
                    <a:lnTo>
                      <a:pt x="1371" y="993"/>
                    </a:lnTo>
                    <a:lnTo>
                      <a:pt x="1388" y="993"/>
                    </a:lnTo>
                    <a:lnTo>
                      <a:pt x="1409" y="993"/>
                    </a:lnTo>
                    <a:lnTo>
                      <a:pt x="1434" y="993"/>
                    </a:lnTo>
                    <a:lnTo>
                      <a:pt x="1443" y="993"/>
                    </a:lnTo>
                    <a:lnTo>
                      <a:pt x="1455" y="989"/>
                    </a:lnTo>
                    <a:lnTo>
                      <a:pt x="1463" y="984"/>
                    </a:lnTo>
                    <a:lnTo>
                      <a:pt x="1480" y="980"/>
                    </a:lnTo>
                    <a:lnTo>
                      <a:pt x="1492" y="976"/>
                    </a:lnTo>
                    <a:lnTo>
                      <a:pt x="1509" y="972"/>
                    </a:lnTo>
                    <a:lnTo>
                      <a:pt x="1526" y="968"/>
                    </a:lnTo>
                    <a:lnTo>
                      <a:pt x="1543" y="960"/>
                    </a:lnTo>
                    <a:lnTo>
                      <a:pt x="1559" y="956"/>
                    </a:lnTo>
                    <a:lnTo>
                      <a:pt x="1576" y="956"/>
                    </a:lnTo>
                    <a:lnTo>
                      <a:pt x="1597" y="951"/>
                    </a:lnTo>
                    <a:lnTo>
                      <a:pt x="1618" y="951"/>
                    </a:lnTo>
                    <a:lnTo>
                      <a:pt x="1639" y="951"/>
                    </a:lnTo>
                    <a:lnTo>
                      <a:pt x="1664" y="956"/>
                    </a:lnTo>
                    <a:lnTo>
                      <a:pt x="1685" y="960"/>
                    </a:lnTo>
                    <a:lnTo>
                      <a:pt x="1706" y="960"/>
                    </a:lnTo>
                    <a:lnTo>
                      <a:pt x="1731" y="964"/>
                    </a:lnTo>
                    <a:lnTo>
                      <a:pt x="1752" y="964"/>
                    </a:lnTo>
                    <a:lnTo>
                      <a:pt x="1776" y="964"/>
                    </a:lnTo>
                    <a:lnTo>
                      <a:pt x="1798" y="960"/>
                    </a:lnTo>
                    <a:lnTo>
                      <a:pt x="1819" y="956"/>
                    </a:lnTo>
                    <a:lnTo>
                      <a:pt x="1839" y="951"/>
                    </a:lnTo>
                    <a:lnTo>
                      <a:pt x="1856" y="942"/>
                    </a:lnTo>
                    <a:lnTo>
                      <a:pt x="1873" y="938"/>
                    </a:lnTo>
                    <a:lnTo>
                      <a:pt x="1890" y="930"/>
                    </a:lnTo>
                    <a:lnTo>
                      <a:pt x="1907" y="921"/>
                    </a:lnTo>
                    <a:lnTo>
                      <a:pt x="1919" y="917"/>
                    </a:lnTo>
                    <a:lnTo>
                      <a:pt x="1931" y="913"/>
                    </a:lnTo>
                    <a:lnTo>
                      <a:pt x="1944" y="909"/>
                    </a:lnTo>
                    <a:lnTo>
                      <a:pt x="1956" y="905"/>
                    </a:lnTo>
                    <a:lnTo>
                      <a:pt x="1977" y="905"/>
                    </a:lnTo>
                    <a:lnTo>
                      <a:pt x="1994" y="905"/>
                    </a:lnTo>
                    <a:lnTo>
                      <a:pt x="2015" y="905"/>
                    </a:lnTo>
                    <a:lnTo>
                      <a:pt x="2032" y="909"/>
                    </a:lnTo>
                    <a:lnTo>
                      <a:pt x="2048" y="909"/>
                    </a:lnTo>
                    <a:lnTo>
                      <a:pt x="2065" y="909"/>
                    </a:lnTo>
                    <a:lnTo>
                      <a:pt x="2082" y="913"/>
                    </a:lnTo>
                    <a:lnTo>
                      <a:pt x="2103" y="913"/>
                    </a:lnTo>
                    <a:lnTo>
                      <a:pt x="2120" y="913"/>
                    </a:lnTo>
                    <a:lnTo>
                      <a:pt x="2136" y="909"/>
                    </a:lnTo>
                    <a:lnTo>
                      <a:pt x="2153" y="905"/>
                    </a:lnTo>
                    <a:lnTo>
                      <a:pt x="2170" y="901"/>
                    </a:lnTo>
                    <a:lnTo>
                      <a:pt x="2187" y="893"/>
                    </a:lnTo>
                    <a:lnTo>
                      <a:pt x="2203" y="884"/>
                    </a:lnTo>
                    <a:lnTo>
                      <a:pt x="2220" y="876"/>
                    </a:lnTo>
                    <a:lnTo>
                      <a:pt x="2236" y="872"/>
                    </a:lnTo>
                    <a:lnTo>
                      <a:pt x="2253" y="864"/>
                    </a:lnTo>
                    <a:lnTo>
                      <a:pt x="2266" y="859"/>
                    </a:lnTo>
                    <a:lnTo>
                      <a:pt x="2283" y="855"/>
                    </a:lnTo>
                    <a:lnTo>
                      <a:pt x="2295" y="851"/>
                    </a:lnTo>
                    <a:lnTo>
                      <a:pt x="2320" y="847"/>
                    </a:lnTo>
                    <a:lnTo>
                      <a:pt x="2345" y="847"/>
                    </a:lnTo>
                    <a:lnTo>
                      <a:pt x="2371" y="843"/>
                    </a:lnTo>
                    <a:lnTo>
                      <a:pt x="2391" y="834"/>
                    </a:lnTo>
                    <a:lnTo>
                      <a:pt x="2408" y="829"/>
                    </a:lnTo>
                    <a:lnTo>
                      <a:pt x="2428" y="825"/>
                    </a:lnTo>
                    <a:lnTo>
                      <a:pt x="2445" y="821"/>
                    </a:lnTo>
                    <a:lnTo>
                      <a:pt x="2463" y="817"/>
                    </a:lnTo>
                    <a:lnTo>
                      <a:pt x="2479" y="809"/>
                    </a:lnTo>
                    <a:lnTo>
                      <a:pt x="2496" y="805"/>
                    </a:lnTo>
                    <a:lnTo>
                      <a:pt x="2508" y="801"/>
                    </a:lnTo>
                    <a:lnTo>
                      <a:pt x="2520" y="796"/>
                    </a:lnTo>
                    <a:lnTo>
                      <a:pt x="2533" y="796"/>
                    </a:lnTo>
                    <a:lnTo>
                      <a:pt x="2550" y="792"/>
                    </a:lnTo>
                    <a:lnTo>
                      <a:pt x="2567" y="788"/>
                    </a:lnTo>
                    <a:lnTo>
                      <a:pt x="2579" y="788"/>
                    </a:lnTo>
                    <a:lnTo>
                      <a:pt x="2596" y="784"/>
                    </a:lnTo>
                    <a:lnTo>
                      <a:pt x="2617" y="784"/>
                    </a:lnTo>
                    <a:lnTo>
                      <a:pt x="2637" y="784"/>
                    </a:lnTo>
                    <a:lnTo>
                      <a:pt x="2659" y="780"/>
                    </a:lnTo>
                    <a:lnTo>
                      <a:pt x="2671" y="780"/>
                    </a:lnTo>
                    <a:lnTo>
                      <a:pt x="2684" y="780"/>
                    </a:lnTo>
                    <a:lnTo>
                      <a:pt x="2696" y="780"/>
                    </a:lnTo>
                    <a:lnTo>
                      <a:pt x="2709" y="776"/>
                    </a:lnTo>
                    <a:lnTo>
                      <a:pt x="2721" y="772"/>
                    </a:lnTo>
                    <a:lnTo>
                      <a:pt x="2734" y="772"/>
                    </a:lnTo>
                    <a:lnTo>
                      <a:pt x="2743" y="767"/>
                    </a:lnTo>
                    <a:lnTo>
                      <a:pt x="2751" y="763"/>
                    </a:lnTo>
                    <a:lnTo>
                      <a:pt x="2763" y="759"/>
                    </a:lnTo>
                    <a:lnTo>
                      <a:pt x="2772" y="755"/>
                    </a:lnTo>
                    <a:lnTo>
                      <a:pt x="2784" y="747"/>
                    </a:lnTo>
                    <a:lnTo>
                      <a:pt x="2796" y="743"/>
                    </a:lnTo>
                    <a:lnTo>
                      <a:pt x="2809" y="734"/>
                    </a:lnTo>
                    <a:lnTo>
                      <a:pt x="2821" y="726"/>
                    </a:lnTo>
                    <a:lnTo>
                      <a:pt x="2830" y="717"/>
                    </a:lnTo>
                    <a:lnTo>
                      <a:pt x="2839" y="713"/>
                    </a:lnTo>
                    <a:lnTo>
                      <a:pt x="2851" y="704"/>
                    </a:lnTo>
                    <a:lnTo>
                      <a:pt x="2855" y="700"/>
                    </a:lnTo>
                    <a:lnTo>
                      <a:pt x="2863" y="696"/>
                    </a:lnTo>
                    <a:lnTo>
                      <a:pt x="2872" y="692"/>
                    </a:lnTo>
                    <a:lnTo>
                      <a:pt x="2876" y="692"/>
                    </a:lnTo>
                    <a:lnTo>
                      <a:pt x="2884" y="688"/>
                    </a:lnTo>
                    <a:lnTo>
                      <a:pt x="2892" y="688"/>
                    </a:lnTo>
                    <a:lnTo>
                      <a:pt x="2901" y="684"/>
                    </a:lnTo>
                    <a:lnTo>
                      <a:pt x="2909" y="684"/>
                    </a:lnTo>
                    <a:lnTo>
                      <a:pt x="2922" y="680"/>
                    </a:lnTo>
                    <a:lnTo>
                      <a:pt x="2935" y="680"/>
                    </a:lnTo>
                    <a:lnTo>
                      <a:pt x="2947" y="675"/>
                    </a:lnTo>
                    <a:lnTo>
                      <a:pt x="2960" y="671"/>
                    </a:lnTo>
                    <a:lnTo>
                      <a:pt x="2972" y="667"/>
                    </a:lnTo>
                    <a:lnTo>
                      <a:pt x="2980" y="667"/>
                    </a:lnTo>
                    <a:lnTo>
                      <a:pt x="2993" y="663"/>
                    </a:lnTo>
                    <a:lnTo>
                      <a:pt x="3001" y="659"/>
                    </a:lnTo>
                    <a:lnTo>
                      <a:pt x="3009" y="659"/>
                    </a:lnTo>
                    <a:lnTo>
                      <a:pt x="3018" y="655"/>
                    </a:lnTo>
                    <a:lnTo>
                      <a:pt x="3031" y="651"/>
                    </a:lnTo>
                    <a:lnTo>
                      <a:pt x="3039" y="647"/>
                    </a:lnTo>
                    <a:lnTo>
                      <a:pt x="3047" y="642"/>
                    </a:lnTo>
                    <a:lnTo>
                      <a:pt x="3056" y="638"/>
                    </a:lnTo>
                    <a:lnTo>
                      <a:pt x="3064" y="634"/>
                    </a:lnTo>
                    <a:lnTo>
                      <a:pt x="3076" y="626"/>
                    </a:lnTo>
                    <a:lnTo>
                      <a:pt x="3089" y="618"/>
                    </a:lnTo>
                    <a:lnTo>
                      <a:pt x="3101" y="609"/>
                    </a:lnTo>
                    <a:lnTo>
                      <a:pt x="3110" y="600"/>
                    </a:lnTo>
                    <a:lnTo>
                      <a:pt x="3119" y="592"/>
                    </a:lnTo>
                    <a:lnTo>
                      <a:pt x="3127" y="584"/>
                    </a:lnTo>
                    <a:lnTo>
                      <a:pt x="3139" y="571"/>
                    </a:lnTo>
                    <a:lnTo>
                      <a:pt x="3148" y="563"/>
                    </a:lnTo>
                    <a:lnTo>
                      <a:pt x="3156" y="555"/>
                    </a:lnTo>
                    <a:lnTo>
                      <a:pt x="3168" y="546"/>
                    </a:lnTo>
                    <a:lnTo>
                      <a:pt x="3172" y="542"/>
                    </a:lnTo>
                    <a:lnTo>
                      <a:pt x="3181" y="534"/>
                    </a:lnTo>
                    <a:lnTo>
                      <a:pt x="3189" y="530"/>
                    </a:lnTo>
                    <a:lnTo>
                      <a:pt x="3197" y="526"/>
                    </a:lnTo>
                    <a:lnTo>
                      <a:pt x="3207" y="522"/>
                    </a:lnTo>
                    <a:lnTo>
                      <a:pt x="3215" y="517"/>
                    </a:lnTo>
                    <a:lnTo>
                      <a:pt x="3227" y="513"/>
                    </a:lnTo>
                    <a:lnTo>
                      <a:pt x="3235" y="509"/>
                    </a:lnTo>
                    <a:lnTo>
                      <a:pt x="3248" y="505"/>
                    </a:lnTo>
                    <a:lnTo>
                      <a:pt x="3260" y="505"/>
                    </a:lnTo>
                    <a:lnTo>
                      <a:pt x="3264" y="505"/>
                    </a:lnTo>
                    <a:lnTo>
                      <a:pt x="3273" y="501"/>
                    </a:lnTo>
                    <a:lnTo>
                      <a:pt x="3281" y="501"/>
                    </a:lnTo>
                    <a:lnTo>
                      <a:pt x="3293" y="501"/>
                    </a:lnTo>
                    <a:lnTo>
                      <a:pt x="3311" y="501"/>
                    </a:lnTo>
                    <a:lnTo>
                      <a:pt x="3323" y="497"/>
                    </a:lnTo>
                    <a:lnTo>
                      <a:pt x="3340" y="492"/>
                    </a:lnTo>
                    <a:lnTo>
                      <a:pt x="3356" y="492"/>
                    </a:lnTo>
                    <a:lnTo>
                      <a:pt x="3373" y="483"/>
                    </a:lnTo>
                    <a:lnTo>
                      <a:pt x="3395" y="479"/>
                    </a:lnTo>
                    <a:lnTo>
                      <a:pt x="3411" y="471"/>
                    </a:lnTo>
                    <a:lnTo>
                      <a:pt x="3424" y="463"/>
                    </a:lnTo>
                    <a:lnTo>
                      <a:pt x="3436" y="450"/>
                    </a:lnTo>
                    <a:lnTo>
                      <a:pt x="3448" y="442"/>
                    </a:lnTo>
                    <a:lnTo>
                      <a:pt x="3457" y="430"/>
                    </a:lnTo>
                    <a:lnTo>
                      <a:pt x="3469" y="421"/>
                    </a:lnTo>
                    <a:lnTo>
                      <a:pt x="3477" y="409"/>
                    </a:lnTo>
                    <a:lnTo>
                      <a:pt x="3491" y="396"/>
                    </a:lnTo>
                    <a:lnTo>
                      <a:pt x="3503" y="388"/>
                    </a:lnTo>
                    <a:lnTo>
                      <a:pt x="3520" y="379"/>
                    </a:lnTo>
                    <a:lnTo>
                      <a:pt x="3528" y="375"/>
                    </a:lnTo>
                    <a:lnTo>
                      <a:pt x="3540" y="375"/>
                    </a:lnTo>
                    <a:lnTo>
                      <a:pt x="3553" y="371"/>
                    </a:lnTo>
                    <a:lnTo>
                      <a:pt x="3569" y="371"/>
                    </a:lnTo>
                    <a:lnTo>
                      <a:pt x="3587" y="371"/>
                    </a:lnTo>
                    <a:lnTo>
                      <a:pt x="3603" y="367"/>
                    </a:lnTo>
                    <a:lnTo>
                      <a:pt x="3620" y="367"/>
                    </a:lnTo>
                    <a:lnTo>
                      <a:pt x="3636" y="362"/>
                    </a:lnTo>
                    <a:lnTo>
                      <a:pt x="3649" y="358"/>
                    </a:lnTo>
                    <a:lnTo>
                      <a:pt x="3665" y="354"/>
                    </a:lnTo>
                    <a:lnTo>
                      <a:pt x="3679" y="346"/>
                    </a:lnTo>
                    <a:lnTo>
                      <a:pt x="3687" y="338"/>
                    </a:lnTo>
                    <a:lnTo>
                      <a:pt x="3699" y="329"/>
                    </a:lnTo>
                    <a:lnTo>
                      <a:pt x="3704" y="325"/>
                    </a:lnTo>
                    <a:lnTo>
                      <a:pt x="3712" y="317"/>
                    </a:lnTo>
                    <a:lnTo>
                      <a:pt x="3716" y="313"/>
                    </a:lnTo>
                    <a:lnTo>
                      <a:pt x="3720" y="309"/>
                    </a:lnTo>
                    <a:lnTo>
                      <a:pt x="3724" y="305"/>
                    </a:lnTo>
                    <a:lnTo>
                      <a:pt x="3728" y="300"/>
                    </a:lnTo>
                    <a:lnTo>
                      <a:pt x="3733" y="296"/>
                    </a:lnTo>
                    <a:lnTo>
                      <a:pt x="3745" y="288"/>
                    </a:lnTo>
                    <a:lnTo>
                      <a:pt x="3761" y="284"/>
                    </a:lnTo>
                    <a:lnTo>
                      <a:pt x="3775" y="284"/>
                    </a:lnTo>
                    <a:lnTo>
                      <a:pt x="3783" y="280"/>
                    </a:lnTo>
                    <a:lnTo>
                      <a:pt x="3796" y="280"/>
                    </a:lnTo>
                    <a:lnTo>
                      <a:pt x="3808" y="276"/>
                    </a:lnTo>
                    <a:lnTo>
                      <a:pt x="3816" y="276"/>
                    </a:lnTo>
                    <a:lnTo>
                      <a:pt x="3824" y="271"/>
                    </a:lnTo>
                    <a:lnTo>
                      <a:pt x="3837" y="267"/>
                    </a:lnTo>
                    <a:lnTo>
                      <a:pt x="3845" y="262"/>
                    </a:lnTo>
                    <a:lnTo>
                      <a:pt x="3858" y="250"/>
                    </a:lnTo>
                    <a:lnTo>
                      <a:pt x="3871" y="237"/>
                    </a:lnTo>
                    <a:lnTo>
                      <a:pt x="3883" y="225"/>
                    </a:lnTo>
                    <a:lnTo>
                      <a:pt x="3892" y="213"/>
                    </a:lnTo>
                    <a:lnTo>
                      <a:pt x="3900" y="200"/>
                    </a:lnTo>
                    <a:lnTo>
                      <a:pt x="3904" y="188"/>
                    </a:lnTo>
                    <a:lnTo>
                      <a:pt x="3912" y="179"/>
                    </a:lnTo>
                    <a:lnTo>
                      <a:pt x="3916" y="171"/>
                    </a:lnTo>
                    <a:lnTo>
                      <a:pt x="3921" y="163"/>
                    </a:lnTo>
                    <a:lnTo>
                      <a:pt x="3921" y="159"/>
                    </a:lnTo>
                    <a:lnTo>
                      <a:pt x="3933" y="150"/>
                    </a:lnTo>
                    <a:lnTo>
                      <a:pt x="3941" y="141"/>
                    </a:lnTo>
                    <a:lnTo>
                      <a:pt x="3954" y="133"/>
                    </a:lnTo>
                    <a:lnTo>
                      <a:pt x="3963" y="129"/>
                    </a:lnTo>
                    <a:lnTo>
                      <a:pt x="3971" y="125"/>
                    </a:lnTo>
                    <a:lnTo>
                      <a:pt x="3984" y="121"/>
                    </a:lnTo>
                    <a:lnTo>
                      <a:pt x="3992" y="116"/>
                    </a:lnTo>
                    <a:lnTo>
                      <a:pt x="4000" y="112"/>
                    </a:lnTo>
                    <a:lnTo>
                      <a:pt x="4008" y="104"/>
                    </a:lnTo>
                    <a:lnTo>
                      <a:pt x="4021" y="96"/>
                    </a:lnTo>
                    <a:lnTo>
                      <a:pt x="4025" y="92"/>
                    </a:lnTo>
                    <a:lnTo>
                      <a:pt x="4029" y="88"/>
                    </a:lnTo>
                    <a:lnTo>
                      <a:pt x="4033" y="79"/>
                    </a:lnTo>
                    <a:lnTo>
                      <a:pt x="4037" y="75"/>
                    </a:lnTo>
                    <a:lnTo>
                      <a:pt x="4041" y="67"/>
                    </a:lnTo>
                    <a:lnTo>
                      <a:pt x="4051" y="63"/>
                    </a:lnTo>
                    <a:lnTo>
                      <a:pt x="4055" y="54"/>
                    </a:lnTo>
                    <a:lnTo>
                      <a:pt x="4059" y="50"/>
                    </a:lnTo>
                    <a:lnTo>
                      <a:pt x="4063" y="42"/>
                    </a:lnTo>
                    <a:lnTo>
                      <a:pt x="4067" y="33"/>
                    </a:lnTo>
                    <a:lnTo>
                      <a:pt x="4071" y="33"/>
                    </a:lnTo>
                    <a:lnTo>
                      <a:pt x="4071" y="29"/>
                    </a:lnTo>
                    <a:lnTo>
                      <a:pt x="4071" y="24"/>
                    </a:lnTo>
                    <a:lnTo>
                      <a:pt x="4076" y="20"/>
                    </a:lnTo>
                    <a:lnTo>
                      <a:pt x="4076" y="16"/>
                    </a:lnTo>
                    <a:lnTo>
                      <a:pt x="4076" y="12"/>
                    </a:lnTo>
                    <a:lnTo>
                      <a:pt x="4076" y="8"/>
                    </a:lnTo>
                    <a:lnTo>
                      <a:pt x="4080" y="8"/>
                    </a:lnTo>
                    <a:lnTo>
                      <a:pt x="4080" y="4"/>
                    </a:lnTo>
                    <a:lnTo>
                      <a:pt x="4080" y="0"/>
                    </a:lnTo>
                    <a:lnTo>
                      <a:pt x="4076" y="0"/>
                    </a:lnTo>
                    <a:lnTo>
                      <a:pt x="4051" y="20"/>
                    </a:lnTo>
                    <a:lnTo>
                      <a:pt x="4021" y="42"/>
                    </a:lnTo>
                    <a:lnTo>
                      <a:pt x="3996" y="63"/>
                    </a:lnTo>
                    <a:lnTo>
                      <a:pt x="3967" y="79"/>
                    </a:lnTo>
                    <a:lnTo>
                      <a:pt x="3937" y="100"/>
                    </a:lnTo>
                    <a:lnTo>
                      <a:pt x="3912" y="116"/>
                    </a:lnTo>
                    <a:lnTo>
                      <a:pt x="3883" y="129"/>
                    </a:lnTo>
                    <a:lnTo>
                      <a:pt x="3853" y="141"/>
                    </a:lnTo>
                    <a:lnTo>
                      <a:pt x="3820" y="150"/>
                    </a:lnTo>
                    <a:lnTo>
                      <a:pt x="3787" y="155"/>
                    </a:lnTo>
                    <a:lnTo>
                      <a:pt x="3771" y="155"/>
                    </a:lnTo>
                    <a:lnTo>
                      <a:pt x="3749" y="163"/>
                    </a:lnTo>
                    <a:lnTo>
                      <a:pt x="3733" y="175"/>
                    </a:lnTo>
                    <a:lnTo>
                      <a:pt x="3716" y="188"/>
                    </a:lnTo>
                    <a:lnTo>
                      <a:pt x="3695" y="200"/>
                    </a:lnTo>
                    <a:lnTo>
                      <a:pt x="3679" y="213"/>
                    </a:lnTo>
                    <a:lnTo>
                      <a:pt x="3657" y="225"/>
                    </a:lnTo>
                    <a:lnTo>
                      <a:pt x="3636" y="237"/>
                    </a:lnTo>
                    <a:lnTo>
                      <a:pt x="3612" y="246"/>
                    </a:lnTo>
                    <a:lnTo>
                      <a:pt x="3587" y="254"/>
                    </a:lnTo>
                    <a:lnTo>
                      <a:pt x="3557" y="258"/>
                    </a:lnTo>
                    <a:lnTo>
                      <a:pt x="3532" y="262"/>
                    </a:lnTo>
                    <a:lnTo>
                      <a:pt x="3511" y="271"/>
                    </a:lnTo>
                    <a:lnTo>
                      <a:pt x="3495" y="280"/>
                    </a:lnTo>
                    <a:lnTo>
                      <a:pt x="3477" y="284"/>
                    </a:lnTo>
                    <a:lnTo>
                      <a:pt x="3461" y="292"/>
                    </a:lnTo>
                    <a:lnTo>
                      <a:pt x="3444" y="300"/>
                    </a:lnTo>
                    <a:lnTo>
                      <a:pt x="3424" y="313"/>
                    </a:lnTo>
                    <a:lnTo>
                      <a:pt x="3399" y="321"/>
                    </a:lnTo>
                    <a:lnTo>
                      <a:pt x="3369" y="329"/>
                    </a:lnTo>
                    <a:lnTo>
                      <a:pt x="3356" y="329"/>
                    </a:lnTo>
                    <a:lnTo>
                      <a:pt x="3336" y="333"/>
                    </a:lnTo>
                    <a:lnTo>
                      <a:pt x="3315" y="338"/>
                    </a:lnTo>
                    <a:lnTo>
                      <a:pt x="3289" y="338"/>
                    </a:lnTo>
                    <a:lnTo>
                      <a:pt x="3264" y="338"/>
                    </a:lnTo>
                    <a:lnTo>
                      <a:pt x="3240" y="342"/>
                    </a:lnTo>
                    <a:lnTo>
                      <a:pt x="3215" y="342"/>
                    </a:lnTo>
                    <a:lnTo>
                      <a:pt x="3193" y="346"/>
                    </a:lnTo>
                    <a:lnTo>
                      <a:pt x="3177" y="346"/>
                    </a:lnTo>
                    <a:lnTo>
                      <a:pt x="3164" y="350"/>
                    </a:lnTo>
                    <a:lnTo>
                      <a:pt x="3156" y="354"/>
                    </a:lnTo>
                    <a:lnTo>
                      <a:pt x="3148" y="358"/>
                    </a:lnTo>
                    <a:lnTo>
                      <a:pt x="3139" y="367"/>
                    </a:lnTo>
                    <a:lnTo>
                      <a:pt x="3131" y="375"/>
                    </a:lnTo>
                    <a:lnTo>
                      <a:pt x="3123" y="384"/>
                    </a:lnTo>
                    <a:lnTo>
                      <a:pt x="3110" y="392"/>
                    </a:lnTo>
                    <a:lnTo>
                      <a:pt x="3097" y="401"/>
                    </a:lnTo>
                    <a:lnTo>
                      <a:pt x="3080" y="413"/>
                    </a:lnTo>
                    <a:lnTo>
                      <a:pt x="3060" y="421"/>
                    </a:lnTo>
                    <a:lnTo>
                      <a:pt x="3035" y="434"/>
                    </a:lnTo>
                    <a:lnTo>
                      <a:pt x="3001" y="446"/>
                    </a:lnTo>
                    <a:lnTo>
                      <a:pt x="2964" y="454"/>
                    </a:lnTo>
                    <a:lnTo>
                      <a:pt x="2931" y="467"/>
                    </a:lnTo>
                    <a:lnTo>
                      <a:pt x="2897" y="475"/>
                    </a:lnTo>
                    <a:lnTo>
                      <a:pt x="2863" y="483"/>
                    </a:lnTo>
                    <a:lnTo>
                      <a:pt x="2830" y="497"/>
                    </a:lnTo>
                    <a:lnTo>
                      <a:pt x="2796" y="505"/>
                    </a:lnTo>
                    <a:lnTo>
                      <a:pt x="2767" y="517"/>
                    </a:lnTo>
                    <a:lnTo>
                      <a:pt x="2734" y="530"/>
                    </a:lnTo>
                    <a:lnTo>
                      <a:pt x="2700" y="546"/>
                    </a:lnTo>
                    <a:lnTo>
                      <a:pt x="2684" y="555"/>
                    </a:lnTo>
                    <a:lnTo>
                      <a:pt x="2663" y="559"/>
                    </a:lnTo>
                    <a:lnTo>
                      <a:pt x="2646" y="559"/>
                    </a:lnTo>
                    <a:lnTo>
                      <a:pt x="2621" y="559"/>
                    </a:lnTo>
                    <a:lnTo>
                      <a:pt x="2600" y="559"/>
                    </a:lnTo>
                    <a:lnTo>
                      <a:pt x="2579" y="559"/>
                    </a:lnTo>
                    <a:lnTo>
                      <a:pt x="2559" y="555"/>
                    </a:lnTo>
                    <a:lnTo>
                      <a:pt x="2533" y="555"/>
                    </a:lnTo>
                    <a:lnTo>
                      <a:pt x="2512" y="555"/>
                    </a:lnTo>
                    <a:lnTo>
                      <a:pt x="2496" y="555"/>
                    </a:lnTo>
                    <a:lnTo>
                      <a:pt x="2479" y="559"/>
                    </a:lnTo>
                    <a:lnTo>
                      <a:pt x="2467" y="563"/>
                    </a:lnTo>
                    <a:lnTo>
                      <a:pt x="2454" y="567"/>
                    </a:lnTo>
                    <a:lnTo>
                      <a:pt x="2437" y="571"/>
                    </a:lnTo>
                    <a:lnTo>
                      <a:pt x="2420" y="575"/>
                    </a:lnTo>
                    <a:lnTo>
                      <a:pt x="2404" y="579"/>
                    </a:lnTo>
                    <a:lnTo>
                      <a:pt x="2383" y="584"/>
                    </a:lnTo>
                    <a:lnTo>
                      <a:pt x="2362" y="584"/>
                    </a:lnTo>
                    <a:lnTo>
                      <a:pt x="2337" y="579"/>
                    </a:lnTo>
                    <a:lnTo>
                      <a:pt x="2303" y="575"/>
                    </a:lnTo>
                    <a:lnTo>
                      <a:pt x="2299" y="575"/>
                    </a:lnTo>
                    <a:lnTo>
                      <a:pt x="2295" y="571"/>
                    </a:lnTo>
                    <a:lnTo>
                      <a:pt x="2287" y="567"/>
                    </a:lnTo>
                    <a:lnTo>
                      <a:pt x="2274" y="567"/>
                    </a:lnTo>
                    <a:lnTo>
                      <a:pt x="2266" y="563"/>
                    </a:lnTo>
                    <a:lnTo>
                      <a:pt x="2257" y="559"/>
                    </a:lnTo>
                    <a:lnTo>
                      <a:pt x="2249" y="555"/>
                    </a:lnTo>
                    <a:lnTo>
                      <a:pt x="2240" y="555"/>
                    </a:lnTo>
                    <a:lnTo>
                      <a:pt x="2236" y="550"/>
                    </a:lnTo>
                    <a:lnTo>
                      <a:pt x="2232" y="550"/>
                    </a:lnTo>
                    <a:lnTo>
                      <a:pt x="2220" y="555"/>
                    </a:lnTo>
                    <a:lnTo>
                      <a:pt x="2211" y="563"/>
                    </a:lnTo>
                    <a:lnTo>
                      <a:pt x="2203" y="567"/>
                    </a:lnTo>
                    <a:lnTo>
                      <a:pt x="2195" y="571"/>
                    </a:lnTo>
                    <a:lnTo>
                      <a:pt x="2187" y="579"/>
                    </a:lnTo>
                    <a:lnTo>
                      <a:pt x="2178" y="584"/>
                    </a:lnTo>
                    <a:lnTo>
                      <a:pt x="2165" y="588"/>
                    </a:lnTo>
                    <a:lnTo>
                      <a:pt x="2148" y="596"/>
                    </a:lnTo>
                    <a:lnTo>
                      <a:pt x="2128" y="600"/>
                    </a:lnTo>
                    <a:lnTo>
                      <a:pt x="2107" y="609"/>
                    </a:lnTo>
                    <a:lnTo>
                      <a:pt x="2095" y="609"/>
                    </a:lnTo>
                    <a:lnTo>
                      <a:pt x="2082" y="609"/>
                    </a:lnTo>
                    <a:lnTo>
                      <a:pt x="2069" y="609"/>
                    </a:lnTo>
                    <a:lnTo>
                      <a:pt x="2052" y="609"/>
                    </a:lnTo>
                    <a:lnTo>
                      <a:pt x="2040" y="609"/>
                    </a:lnTo>
                    <a:lnTo>
                      <a:pt x="2023" y="609"/>
                    </a:lnTo>
                    <a:lnTo>
                      <a:pt x="2007" y="609"/>
                    </a:lnTo>
                    <a:lnTo>
                      <a:pt x="1994" y="613"/>
                    </a:lnTo>
                    <a:lnTo>
                      <a:pt x="1986" y="613"/>
                    </a:lnTo>
                    <a:lnTo>
                      <a:pt x="1977" y="618"/>
                    </a:lnTo>
                    <a:lnTo>
                      <a:pt x="1940" y="634"/>
                    </a:lnTo>
                    <a:lnTo>
                      <a:pt x="1907" y="647"/>
                    </a:lnTo>
                    <a:lnTo>
                      <a:pt x="1877" y="655"/>
                    </a:lnTo>
                    <a:lnTo>
                      <a:pt x="1852" y="655"/>
                    </a:lnTo>
                    <a:lnTo>
                      <a:pt x="1827" y="655"/>
                    </a:lnTo>
                    <a:lnTo>
                      <a:pt x="1802" y="651"/>
                    </a:lnTo>
                    <a:lnTo>
                      <a:pt x="1772" y="647"/>
                    </a:lnTo>
                    <a:lnTo>
                      <a:pt x="1743" y="638"/>
                    </a:lnTo>
                    <a:lnTo>
                      <a:pt x="1710" y="634"/>
                    </a:lnTo>
                    <a:lnTo>
                      <a:pt x="1672" y="626"/>
                    </a:lnTo>
                    <a:lnTo>
                      <a:pt x="1672" y="630"/>
                    </a:lnTo>
                    <a:lnTo>
                      <a:pt x="1672" y="638"/>
                    </a:lnTo>
                    <a:lnTo>
                      <a:pt x="1668" y="642"/>
                    </a:lnTo>
                    <a:lnTo>
                      <a:pt x="1664" y="647"/>
                    </a:lnTo>
                    <a:lnTo>
                      <a:pt x="1656" y="655"/>
                    </a:lnTo>
                    <a:lnTo>
                      <a:pt x="1647" y="659"/>
                    </a:lnTo>
                    <a:lnTo>
                      <a:pt x="1635" y="663"/>
                    </a:lnTo>
                    <a:lnTo>
                      <a:pt x="1627" y="667"/>
                    </a:lnTo>
                    <a:lnTo>
                      <a:pt x="1610" y="671"/>
                    </a:lnTo>
                    <a:lnTo>
                      <a:pt x="1593" y="671"/>
                    </a:lnTo>
                    <a:lnTo>
                      <a:pt x="1576" y="675"/>
                    </a:lnTo>
                    <a:lnTo>
                      <a:pt x="1559" y="675"/>
                    </a:lnTo>
                    <a:lnTo>
                      <a:pt x="1539" y="675"/>
                    </a:lnTo>
                    <a:lnTo>
                      <a:pt x="1522" y="671"/>
                    </a:lnTo>
                    <a:lnTo>
                      <a:pt x="1501" y="671"/>
                    </a:lnTo>
                    <a:lnTo>
                      <a:pt x="1480" y="671"/>
                    </a:lnTo>
                    <a:lnTo>
                      <a:pt x="1463" y="671"/>
                    </a:lnTo>
                    <a:lnTo>
                      <a:pt x="1443" y="671"/>
                    </a:lnTo>
                    <a:lnTo>
                      <a:pt x="1426" y="671"/>
                    </a:lnTo>
                    <a:lnTo>
                      <a:pt x="1404" y="671"/>
                    </a:lnTo>
                    <a:lnTo>
                      <a:pt x="1400" y="671"/>
                    </a:lnTo>
                    <a:lnTo>
                      <a:pt x="1392" y="675"/>
                    </a:lnTo>
                    <a:lnTo>
                      <a:pt x="1388" y="684"/>
                    </a:lnTo>
                    <a:lnTo>
                      <a:pt x="1380" y="688"/>
                    </a:lnTo>
                    <a:lnTo>
                      <a:pt x="1371" y="696"/>
                    </a:lnTo>
                    <a:lnTo>
                      <a:pt x="1367" y="704"/>
                    </a:lnTo>
                    <a:lnTo>
                      <a:pt x="1359" y="709"/>
                    </a:lnTo>
                    <a:lnTo>
                      <a:pt x="1351" y="713"/>
                    </a:lnTo>
                    <a:lnTo>
                      <a:pt x="1342" y="717"/>
                    </a:lnTo>
                    <a:lnTo>
                      <a:pt x="1334" y="717"/>
                    </a:lnTo>
                    <a:lnTo>
                      <a:pt x="1300" y="721"/>
                    </a:lnTo>
                    <a:lnTo>
                      <a:pt x="1267" y="721"/>
                    </a:lnTo>
                    <a:lnTo>
                      <a:pt x="1238" y="726"/>
                    </a:lnTo>
                    <a:lnTo>
                      <a:pt x="1204" y="730"/>
                    </a:lnTo>
                    <a:lnTo>
                      <a:pt x="1175" y="734"/>
                    </a:lnTo>
                    <a:lnTo>
                      <a:pt x="1146" y="739"/>
                    </a:lnTo>
                    <a:lnTo>
                      <a:pt x="1112" y="743"/>
                    </a:lnTo>
                    <a:lnTo>
                      <a:pt x="1083" y="747"/>
                    </a:lnTo>
                    <a:lnTo>
                      <a:pt x="1050" y="747"/>
                    </a:lnTo>
                    <a:lnTo>
                      <a:pt x="1020" y="747"/>
                    </a:lnTo>
                    <a:lnTo>
                      <a:pt x="1012" y="747"/>
                    </a:lnTo>
                    <a:lnTo>
                      <a:pt x="1004" y="743"/>
                    </a:lnTo>
                    <a:lnTo>
                      <a:pt x="995" y="743"/>
                    </a:lnTo>
                    <a:lnTo>
                      <a:pt x="987" y="743"/>
                    </a:lnTo>
                    <a:lnTo>
                      <a:pt x="979" y="739"/>
                    </a:lnTo>
                    <a:lnTo>
                      <a:pt x="970" y="739"/>
                    </a:lnTo>
                    <a:lnTo>
                      <a:pt x="962" y="734"/>
                    </a:lnTo>
                    <a:lnTo>
                      <a:pt x="954" y="734"/>
                    </a:lnTo>
                    <a:lnTo>
                      <a:pt x="945" y="739"/>
                    </a:lnTo>
                    <a:lnTo>
                      <a:pt x="936" y="739"/>
                    </a:lnTo>
                    <a:lnTo>
                      <a:pt x="916" y="747"/>
                    </a:lnTo>
                    <a:lnTo>
                      <a:pt x="895" y="751"/>
                    </a:lnTo>
                    <a:lnTo>
                      <a:pt x="870" y="755"/>
                    </a:lnTo>
                    <a:lnTo>
                      <a:pt x="840" y="755"/>
                    </a:lnTo>
                    <a:lnTo>
                      <a:pt x="815" y="759"/>
                    </a:lnTo>
                    <a:lnTo>
                      <a:pt x="787" y="759"/>
                    </a:lnTo>
                    <a:lnTo>
                      <a:pt x="762" y="755"/>
                    </a:lnTo>
                    <a:lnTo>
                      <a:pt x="736" y="755"/>
                    </a:lnTo>
                    <a:lnTo>
                      <a:pt x="711" y="755"/>
                    </a:lnTo>
                    <a:lnTo>
                      <a:pt x="686" y="755"/>
                    </a:lnTo>
                    <a:lnTo>
                      <a:pt x="665" y="759"/>
                    </a:lnTo>
                    <a:lnTo>
                      <a:pt x="648" y="759"/>
                    </a:lnTo>
                    <a:lnTo>
                      <a:pt x="632" y="763"/>
                    </a:lnTo>
                    <a:lnTo>
                      <a:pt x="619" y="767"/>
                    </a:lnTo>
                    <a:lnTo>
                      <a:pt x="603" y="776"/>
                    </a:lnTo>
                    <a:lnTo>
                      <a:pt x="590" y="780"/>
                    </a:lnTo>
                    <a:lnTo>
                      <a:pt x="574" y="780"/>
                    </a:lnTo>
                    <a:lnTo>
                      <a:pt x="560" y="784"/>
                    </a:lnTo>
                    <a:lnTo>
                      <a:pt x="544" y="784"/>
                    </a:lnTo>
                    <a:lnTo>
                      <a:pt x="523" y="780"/>
                    </a:lnTo>
                    <a:lnTo>
                      <a:pt x="498" y="776"/>
                    </a:lnTo>
                    <a:lnTo>
                      <a:pt x="472" y="772"/>
                    </a:lnTo>
                    <a:lnTo>
                      <a:pt x="448" y="767"/>
                    </a:lnTo>
                    <a:lnTo>
                      <a:pt x="419" y="759"/>
                    </a:lnTo>
                    <a:lnTo>
                      <a:pt x="390" y="755"/>
                    </a:lnTo>
                    <a:lnTo>
                      <a:pt x="360" y="751"/>
                    </a:lnTo>
                    <a:lnTo>
                      <a:pt x="335" y="747"/>
                    </a:lnTo>
                    <a:lnTo>
                      <a:pt x="306" y="743"/>
                    </a:lnTo>
                    <a:lnTo>
                      <a:pt x="280" y="743"/>
                    </a:lnTo>
                    <a:lnTo>
                      <a:pt x="255" y="743"/>
                    </a:lnTo>
                    <a:lnTo>
                      <a:pt x="247" y="747"/>
                    </a:lnTo>
                    <a:lnTo>
                      <a:pt x="239" y="747"/>
                    </a:lnTo>
                    <a:lnTo>
                      <a:pt x="231" y="751"/>
                    </a:lnTo>
                    <a:lnTo>
                      <a:pt x="222" y="755"/>
                    </a:lnTo>
                    <a:lnTo>
                      <a:pt x="214" y="755"/>
                    </a:lnTo>
                    <a:lnTo>
                      <a:pt x="210" y="759"/>
                    </a:lnTo>
                    <a:lnTo>
                      <a:pt x="202" y="763"/>
                    </a:lnTo>
                    <a:lnTo>
                      <a:pt x="192" y="763"/>
                    </a:lnTo>
                    <a:lnTo>
                      <a:pt x="184" y="763"/>
                    </a:lnTo>
                    <a:lnTo>
                      <a:pt x="172" y="763"/>
                    </a:lnTo>
                    <a:lnTo>
                      <a:pt x="168" y="763"/>
                    </a:lnTo>
                    <a:lnTo>
                      <a:pt x="163" y="759"/>
                    </a:lnTo>
                    <a:lnTo>
                      <a:pt x="155" y="759"/>
                    </a:lnTo>
                    <a:lnTo>
                      <a:pt x="151" y="755"/>
                    </a:lnTo>
                    <a:lnTo>
                      <a:pt x="147" y="751"/>
                    </a:lnTo>
                    <a:lnTo>
                      <a:pt x="139" y="747"/>
                    </a:lnTo>
                    <a:lnTo>
                      <a:pt x="135" y="747"/>
                    </a:lnTo>
                    <a:lnTo>
                      <a:pt x="130" y="743"/>
                    </a:lnTo>
                    <a:lnTo>
                      <a:pt x="126" y="743"/>
                    </a:lnTo>
                    <a:lnTo>
                      <a:pt x="122" y="743"/>
                    </a:lnTo>
                    <a:lnTo>
                      <a:pt x="110" y="743"/>
                    </a:lnTo>
                    <a:lnTo>
                      <a:pt x="96" y="743"/>
                    </a:lnTo>
                    <a:lnTo>
                      <a:pt x="84" y="743"/>
                    </a:lnTo>
                    <a:lnTo>
                      <a:pt x="72" y="743"/>
                    </a:lnTo>
                    <a:lnTo>
                      <a:pt x="59" y="743"/>
                    </a:lnTo>
                    <a:lnTo>
                      <a:pt x="47" y="743"/>
                    </a:lnTo>
                    <a:lnTo>
                      <a:pt x="34" y="743"/>
                    </a:lnTo>
                    <a:lnTo>
                      <a:pt x="26" y="743"/>
                    </a:lnTo>
                    <a:lnTo>
                      <a:pt x="14" y="739"/>
                    </a:lnTo>
                    <a:lnTo>
                      <a:pt x="0" y="739"/>
                    </a:lnTo>
                    <a:lnTo>
                      <a:pt x="0" y="743"/>
                    </a:lnTo>
                    <a:close/>
                  </a:path>
                </a:pathLst>
              </a:custGeom>
              <a:solidFill>
                <a:srgbClr val="FFBF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549" name="Freeform 21"/>
              <p:cNvSpPr>
                <a:spLocks/>
              </p:cNvSpPr>
              <p:nvPr/>
            </p:nvSpPr>
            <p:spPr bwMode="auto">
              <a:xfrm>
                <a:off x="1792" y="2057"/>
                <a:ext cx="10" cy="18"/>
              </a:xfrm>
              <a:custGeom>
                <a:avLst/>
                <a:gdLst>
                  <a:gd name="T0" fmla="*/ 343 w 343"/>
                  <a:gd name="T1" fmla="*/ 0 h 596"/>
                  <a:gd name="T2" fmla="*/ 297 w 343"/>
                  <a:gd name="T3" fmla="*/ 45 h 596"/>
                  <a:gd name="T4" fmla="*/ 243 w 343"/>
                  <a:gd name="T5" fmla="*/ 96 h 596"/>
                  <a:gd name="T6" fmla="*/ 188 w 343"/>
                  <a:gd name="T7" fmla="*/ 146 h 596"/>
                  <a:gd name="T8" fmla="*/ 139 w 343"/>
                  <a:gd name="T9" fmla="*/ 199 h 596"/>
                  <a:gd name="T10" fmla="*/ 92 w 343"/>
                  <a:gd name="T11" fmla="*/ 254 h 596"/>
                  <a:gd name="T12" fmla="*/ 51 w 343"/>
                  <a:gd name="T13" fmla="*/ 312 h 596"/>
                  <a:gd name="T14" fmla="*/ 21 w 343"/>
                  <a:gd name="T15" fmla="*/ 379 h 596"/>
                  <a:gd name="T16" fmla="*/ 4 w 343"/>
                  <a:gd name="T17" fmla="*/ 446 h 596"/>
                  <a:gd name="T18" fmla="*/ 0 w 343"/>
                  <a:gd name="T19" fmla="*/ 517 h 596"/>
                  <a:gd name="T20" fmla="*/ 21 w 343"/>
                  <a:gd name="T21" fmla="*/ 596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3" h="596">
                    <a:moveTo>
                      <a:pt x="343" y="0"/>
                    </a:moveTo>
                    <a:lnTo>
                      <a:pt x="297" y="45"/>
                    </a:lnTo>
                    <a:lnTo>
                      <a:pt x="243" y="96"/>
                    </a:lnTo>
                    <a:lnTo>
                      <a:pt x="188" y="146"/>
                    </a:lnTo>
                    <a:lnTo>
                      <a:pt x="139" y="199"/>
                    </a:lnTo>
                    <a:lnTo>
                      <a:pt x="92" y="254"/>
                    </a:lnTo>
                    <a:lnTo>
                      <a:pt x="51" y="312"/>
                    </a:lnTo>
                    <a:lnTo>
                      <a:pt x="21" y="379"/>
                    </a:lnTo>
                    <a:lnTo>
                      <a:pt x="4" y="446"/>
                    </a:lnTo>
                    <a:lnTo>
                      <a:pt x="0" y="517"/>
                    </a:lnTo>
                    <a:lnTo>
                      <a:pt x="21" y="596"/>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550" name="Freeform 22"/>
              <p:cNvSpPr>
                <a:spLocks/>
              </p:cNvSpPr>
              <p:nvPr/>
            </p:nvSpPr>
            <p:spPr bwMode="auto">
              <a:xfrm>
                <a:off x="1788" y="2077"/>
                <a:ext cx="22" cy="23"/>
              </a:xfrm>
              <a:custGeom>
                <a:avLst/>
                <a:gdLst>
                  <a:gd name="T0" fmla="*/ 0 w 710"/>
                  <a:gd name="T1" fmla="*/ 0 h 705"/>
                  <a:gd name="T2" fmla="*/ 4 w 710"/>
                  <a:gd name="T3" fmla="*/ 75 h 705"/>
                  <a:gd name="T4" fmla="*/ 33 w 710"/>
                  <a:gd name="T5" fmla="*/ 150 h 705"/>
                  <a:gd name="T6" fmla="*/ 80 w 710"/>
                  <a:gd name="T7" fmla="*/ 230 h 705"/>
                  <a:gd name="T8" fmla="*/ 146 w 710"/>
                  <a:gd name="T9" fmla="*/ 313 h 705"/>
                  <a:gd name="T10" fmla="*/ 226 w 710"/>
                  <a:gd name="T11" fmla="*/ 392 h 705"/>
                  <a:gd name="T12" fmla="*/ 313 w 710"/>
                  <a:gd name="T13" fmla="*/ 468 h 705"/>
                  <a:gd name="T14" fmla="*/ 410 w 710"/>
                  <a:gd name="T15" fmla="*/ 538 h 705"/>
                  <a:gd name="T16" fmla="*/ 510 w 710"/>
                  <a:gd name="T17" fmla="*/ 605 h 705"/>
                  <a:gd name="T18" fmla="*/ 614 w 710"/>
                  <a:gd name="T19" fmla="*/ 659 h 705"/>
                  <a:gd name="T20" fmla="*/ 710 w 710"/>
                  <a:gd name="T21" fmla="*/ 705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0" h="705">
                    <a:moveTo>
                      <a:pt x="0" y="0"/>
                    </a:moveTo>
                    <a:lnTo>
                      <a:pt x="4" y="75"/>
                    </a:lnTo>
                    <a:lnTo>
                      <a:pt x="33" y="150"/>
                    </a:lnTo>
                    <a:lnTo>
                      <a:pt x="80" y="230"/>
                    </a:lnTo>
                    <a:lnTo>
                      <a:pt x="146" y="313"/>
                    </a:lnTo>
                    <a:lnTo>
                      <a:pt x="226" y="392"/>
                    </a:lnTo>
                    <a:lnTo>
                      <a:pt x="313" y="468"/>
                    </a:lnTo>
                    <a:lnTo>
                      <a:pt x="410" y="538"/>
                    </a:lnTo>
                    <a:lnTo>
                      <a:pt x="510" y="605"/>
                    </a:lnTo>
                    <a:lnTo>
                      <a:pt x="614" y="659"/>
                    </a:lnTo>
                    <a:lnTo>
                      <a:pt x="710" y="705"/>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551" name="Freeform 23"/>
              <p:cNvSpPr>
                <a:spLocks/>
              </p:cNvSpPr>
              <p:nvPr/>
            </p:nvSpPr>
            <p:spPr bwMode="auto">
              <a:xfrm>
                <a:off x="1800" y="2062"/>
                <a:ext cx="3" cy="11"/>
              </a:xfrm>
              <a:custGeom>
                <a:avLst/>
                <a:gdLst>
                  <a:gd name="T0" fmla="*/ 117 w 117"/>
                  <a:gd name="T1" fmla="*/ 0 h 355"/>
                  <a:gd name="T2" fmla="*/ 92 w 117"/>
                  <a:gd name="T3" fmla="*/ 29 h 355"/>
                  <a:gd name="T4" fmla="*/ 68 w 117"/>
                  <a:gd name="T5" fmla="*/ 63 h 355"/>
                  <a:gd name="T6" fmla="*/ 50 w 117"/>
                  <a:gd name="T7" fmla="*/ 96 h 355"/>
                  <a:gd name="T8" fmla="*/ 34 w 117"/>
                  <a:gd name="T9" fmla="*/ 130 h 355"/>
                  <a:gd name="T10" fmla="*/ 17 w 117"/>
                  <a:gd name="T11" fmla="*/ 168 h 355"/>
                  <a:gd name="T12" fmla="*/ 9 w 117"/>
                  <a:gd name="T13" fmla="*/ 205 h 355"/>
                  <a:gd name="T14" fmla="*/ 5 w 117"/>
                  <a:gd name="T15" fmla="*/ 242 h 355"/>
                  <a:gd name="T16" fmla="*/ 0 w 117"/>
                  <a:gd name="T17" fmla="*/ 280 h 355"/>
                  <a:gd name="T18" fmla="*/ 5 w 117"/>
                  <a:gd name="T19" fmla="*/ 318 h 355"/>
                  <a:gd name="T20" fmla="*/ 13 w 117"/>
                  <a:gd name="T21"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355">
                    <a:moveTo>
                      <a:pt x="117" y="0"/>
                    </a:moveTo>
                    <a:lnTo>
                      <a:pt x="92" y="29"/>
                    </a:lnTo>
                    <a:lnTo>
                      <a:pt x="68" y="63"/>
                    </a:lnTo>
                    <a:lnTo>
                      <a:pt x="50" y="96"/>
                    </a:lnTo>
                    <a:lnTo>
                      <a:pt x="34" y="130"/>
                    </a:lnTo>
                    <a:lnTo>
                      <a:pt x="17" y="168"/>
                    </a:lnTo>
                    <a:lnTo>
                      <a:pt x="9" y="205"/>
                    </a:lnTo>
                    <a:lnTo>
                      <a:pt x="5" y="242"/>
                    </a:lnTo>
                    <a:lnTo>
                      <a:pt x="0" y="280"/>
                    </a:lnTo>
                    <a:lnTo>
                      <a:pt x="5" y="318"/>
                    </a:lnTo>
                    <a:lnTo>
                      <a:pt x="13" y="355"/>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552" name="Freeform 24"/>
              <p:cNvSpPr>
                <a:spLocks/>
              </p:cNvSpPr>
              <p:nvPr/>
            </p:nvSpPr>
            <p:spPr bwMode="auto">
              <a:xfrm>
                <a:off x="1795" y="2078"/>
                <a:ext cx="10" cy="15"/>
              </a:xfrm>
              <a:custGeom>
                <a:avLst/>
                <a:gdLst>
                  <a:gd name="T0" fmla="*/ 0 w 314"/>
                  <a:gd name="T1" fmla="*/ 0 h 491"/>
                  <a:gd name="T2" fmla="*/ 8 w 314"/>
                  <a:gd name="T3" fmla="*/ 57 h 491"/>
                  <a:gd name="T4" fmla="*/ 26 w 314"/>
                  <a:gd name="T5" fmla="*/ 116 h 491"/>
                  <a:gd name="T6" fmla="*/ 47 w 314"/>
                  <a:gd name="T7" fmla="*/ 174 h 491"/>
                  <a:gd name="T8" fmla="*/ 71 w 314"/>
                  <a:gd name="T9" fmla="*/ 225 h 491"/>
                  <a:gd name="T10" fmla="*/ 100 w 314"/>
                  <a:gd name="T11" fmla="*/ 279 h 491"/>
                  <a:gd name="T12" fmla="*/ 139 w 314"/>
                  <a:gd name="T13" fmla="*/ 324 h 491"/>
                  <a:gd name="T14" fmla="*/ 176 w 314"/>
                  <a:gd name="T15" fmla="*/ 371 h 491"/>
                  <a:gd name="T16" fmla="*/ 222 w 314"/>
                  <a:gd name="T17" fmla="*/ 416 h 491"/>
                  <a:gd name="T18" fmla="*/ 264 w 314"/>
                  <a:gd name="T19" fmla="*/ 454 h 491"/>
                  <a:gd name="T20" fmla="*/ 314 w 314"/>
                  <a:gd name="T21" fmla="*/ 49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4" h="491">
                    <a:moveTo>
                      <a:pt x="0" y="0"/>
                    </a:moveTo>
                    <a:lnTo>
                      <a:pt x="8" y="57"/>
                    </a:lnTo>
                    <a:lnTo>
                      <a:pt x="26" y="116"/>
                    </a:lnTo>
                    <a:lnTo>
                      <a:pt x="47" y="174"/>
                    </a:lnTo>
                    <a:lnTo>
                      <a:pt x="71" y="225"/>
                    </a:lnTo>
                    <a:lnTo>
                      <a:pt x="100" y="279"/>
                    </a:lnTo>
                    <a:lnTo>
                      <a:pt x="139" y="324"/>
                    </a:lnTo>
                    <a:lnTo>
                      <a:pt x="176" y="371"/>
                    </a:lnTo>
                    <a:lnTo>
                      <a:pt x="222" y="416"/>
                    </a:lnTo>
                    <a:lnTo>
                      <a:pt x="264" y="454"/>
                    </a:lnTo>
                    <a:lnTo>
                      <a:pt x="314" y="491"/>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553" name="Freeform 25"/>
              <p:cNvSpPr>
                <a:spLocks/>
              </p:cNvSpPr>
              <p:nvPr/>
            </p:nvSpPr>
            <p:spPr bwMode="auto">
              <a:xfrm>
                <a:off x="1806" y="2088"/>
                <a:ext cx="14" cy="11"/>
              </a:xfrm>
              <a:custGeom>
                <a:avLst/>
                <a:gdLst>
                  <a:gd name="T0" fmla="*/ 0 w 439"/>
                  <a:gd name="T1" fmla="*/ 0 h 334"/>
                  <a:gd name="T2" fmla="*/ 37 w 439"/>
                  <a:gd name="T3" fmla="*/ 41 h 334"/>
                  <a:gd name="T4" fmla="*/ 76 w 439"/>
                  <a:gd name="T5" fmla="*/ 78 h 334"/>
                  <a:gd name="T6" fmla="*/ 117 w 439"/>
                  <a:gd name="T7" fmla="*/ 117 h 334"/>
                  <a:gd name="T8" fmla="*/ 163 w 439"/>
                  <a:gd name="T9" fmla="*/ 150 h 334"/>
                  <a:gd name="T10" fmla="*/ 205 w 439"/>
                  <a:gd name="T11" fmla="*/ 183 h 334"/>
                  <a:gd name="T12" fmla="*/ 251 w 439"/>
                  <a:gd name="T13" fmla="*/ 212 h 334"/>
                  <a:gd name="T14" fmla="*/ 297 w 439"/>
                  <a:gd name="T15" fmla="*/ 246 h 334"/>
                  <a:gd name="T16" fmla="*/ 347 w 439"/>
                  <a:gd name="T17" fmla="*/ 275 h 334"/>
                  <a:gd name="T18" fmla="*/ 393 w 439"/>
                  <a:gd name="T19" fmla="*/ 304 h 334"/>
                  <a:gd name="T20" fmla="*/ 439 w 439"/>
                  <a:gd name="T21" fmla="*/ 3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9" h="334">
                    <a:moveTo>
                      <a:pt x="0" y="0"/>
                    </a:moveTo>
                    <a:lnTo>
                      <a:pt x="37" y="41"/>
                    </a:lnTo>
                    <a:lnTo>
                      <a:pt x="76" y="78"/>
                    </a:lnTo>
                    <a:lnTo>
                      <a:pt x="117" y="117"/>
                    </a:lnTo>
                    <a:lnTo>
                      <a:pt x="163" y="150"/>
                    </a:lnTo>
                    <a:lnTo>
                      <a:pt x="205" y="183"/>
                    </a:lnTo>
                    <a:lnTo>
                      <a:pt x="251" y="212"/>
                    </a:lnTo>
                    <a:lnTo>
                      <a:pt x="297" y="246"/>
                    </a:lnTo>
                    <a:lnTo>
                      <a:pt x="347" y="275"/>
                    </a:lnTo>
                    <a:lnTo>
                      <a:pt x="393" y="304"/>
                    </a:lnTo>
                    <a:lnTo>
                      <a:pt x="439" y="334"/>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554" name="Freeform 26"/>
              <p:cNvSpPr>
                <a:spLocks/>
              </p:cNvSpPr>
              <p:nvPr/>
            </p:nvSpPr>
            <p:spPr bwMode="auto">
              <a:xfrm>
                <a:off x="1779" y="2055"/>
                <a:ext cx="15" cy="21"/>
              </a:xfrm>
              <a:custGeom>
                <a:avLst/>
                <a:gdLst>
                  <a:gd name="T0" fmla="*/ 472 w 472"/>
                  <a:gd name="T1" fmla="*/ 0 h 656"/>
                  <a:gd name="T2" fmla="*/ 405 w 472"/>
                  <a:gd name="T3" fmla="*/ 47 h 656"/>
                  <a:gd name="T4" fmla="*/ 333 w 472"/>
                  <a:gd name="T5" fmla="*/ 96 h 656"/>
                  <a:gd name="T6" fmla="*/ 267 w 472"/>
                  <a:gd name="T7" fmla="*/ 151 h 656"/>
                  <a:gd name="T8" fmla="*/ 204 w 472"/>
                  <a:gd name="T9" fmla="*/ 209 h 656"/>
                  <a:gd name="T10" fmla="*/ 145 w 472"/>
                  <a:gd name="T11" fmla="*/ 272 h 656"/>
                  <a:gd name="T12" fmla="*/ 96 w 472"/>
                  <a:gd name="T13" fmla="*/ 338 h 656"/>
                  <a:gd name="T14" fmla="*/ 53 w 472"/>
                  <a:gd name="T15" fmla="*/ 414 h 656"/>
                  <a:gd name="T16" fmla="*/ 20 w 472"/>
                  <a:gd name="T17" fmla="*/ 489 h 656"/>
                  <a:gd name="T18" fmla="*/ 4 w 472"/>
                  <a:gd name="T19" fmla="*/ 568 h 656"/>
                  <a:gd name="T20" fmla="*/ 0 w 472"/>
                  <a:gd name="T21" fmla="*/ 656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2" h="656">
                    <a:moveTo>
                      <a:pt x="472" y="0"/>
                    </a:moveTo>
                    <a:lnTo>
                      <a:pt x="405" y="47"/>
                    </a:lnTo>
                    <a:lnTo>
                      <a:pt x="333" y="96"/>
                    </a:lnTo>
                    <a:lnTo>
                      <a:pt x="267" y="151"/>
                    </a:lnTo>
                    <a:lnTo>
                      <a:pt x="204" y="209"/>
                    </a:lnTo>
                    <a:lnTo>
                      <a:pt x="145" y="272"/>
                    </a:lnTo>
                    <a:lnTo>
                      <a:pt x="96" y="338"/>
                    </a:lnTo>
                    <a:lnTo>
                      <a:pt x="53" y="414"/>
                    </a:lnTo>
                    <a:lnTo>
                      <a:pt x="20" y="489"/>
                    </a:lnTo>
                    <a:lnTo>
                      <a:pt x="4" y="568"/>
                    </a:lnTo>
                    <a:lnTo>
                      <a:pt x="0" y="656"/>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555" name="Freeform 27"/>
              <p:cNvSpPr>
                <a:spLocks/>
              </p:cNvSpPr>
              <p:nvPr/>
            </p:nvSpPr>
            <p:spPr bwMode="auto">
              <a:xfrm>
                <a:off x="1782" y="2071"/>
                <a:ext cx="17" cy="26"/>
              </a:xfrm>
              <a:custGeom>
                <a:avLst/>
                <a:gdLst>
                  <a:gd name="T0" fmla="*/ 25 w 556"/>
                  <a:gd name="T1" fmla="*/ 0 h 801"/>
                  <a:gd name="T2" fmla="*/ 16 w 556"/>
                  <a:gd name="T3" fmla="*/ 25 h 801"/>
                  <a:gd name="T4" fmla="*/ 8 w 556"/>
                  <a:gd name="T5" fmla="*/ 50 h 801"/>
                  <a:gd name="T6" fmla="*/ 4 w 556"/>
                  <a:gd name="T7" fmla="*/ 80 h 801"/>
                  <a:gd name="T8" fmla="*/ 0 w 556"/>
                  <a:gd name="T9" fmla="*/ 105 h 801"/>
                  <a:gd name="T10" fmla="*/ 0 w 556"/>
                  <a:gd name="T11" fmla="*/ 134 h 801"/>
                  <a:gd name="T12" fmla="*/ 4 w 556"/>
                  <a:gd name="T13" fmla="*/ 158 h 801"/>
                  <a:gd name="T14" fmla="*/ 8 w 556"/>
                  <a:gd name="T15" fmla="*/ 183 h 801"/>
                  <a:gd name="T16" fmla="*/ 12 w 556"/>
                  <a:gd name="T17" fmla="*/ 209 h 801"/>
                  <a:gd name="T18" fmla="*/ 21 w 556"/>
                  <a:gd name="T19" fmla="*/ 234 h 801"/>
                  <a:gd name="T20" fmla="*/ 33 w 556"/>
                  <a:gd name="T21" fmla="*/ 254 h 801"/>
                  <a:gd name="T22" fmla="*/ 70 w 556"/>
                  <a:gd name="T23" fmla="*/ 322 h 801"/>
                  <a:gd name="T24" fmla="*/ 117 w 556"/>
                  <a:gd name="T25" fmla="*/ 384 h 801"/>
                  <a:gd name="T26" fmla="*/ 162 w 556"/>
                  <a:gd name="T27" fmla="*/ 447 h 801"/>
                  <a:gd name="T28" fmla="*/ 209 w 556"/>
                  <a:gd name="T29" fmla="*/ 505 h 801"/>
                  <a:gd name="T30" fmla="*/ 262 w 556"/>
                  <a:gd name="T31" fmla="*/ 563 h 801"/>
                  <a:gd name="T32" fmla="*/ 317 w 556"/>
                  <a:gd name="T33" fmla="*/ 617 h 801"/>
                  <a:gd name="T34" fmla="*/ 372 w 556"/>
                  <a:gd name="T35" fmla="*/ 668 h 801"/>
                  <a:gd name="T36" fmla="*/ 434 w 556"/>
                  <a:gd name="T37" fmla="*/ 717 h 801"/>
                  <a:gd name="T38" fmla="*/ 493 w 556"/>
                  <a:gd name="T39" fmla="*/ 760 h 801"/>
                  <a:gd name="T40" fmla="*/ 556 w 556"/>
                  <a:gd name="T41" fmla="*/ 801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56" h="801">
                    <a:moveTo>
                      <a:pt x="25" y="0"/>
                    </a:moveTo>
                    <a:lnTo>
                      <a:pt x="16" y="25"/>
                    </a:lnTo>
                    <a:lnTo>
                      <a:pt x="8" y="50"/>
                    </a:lnTo>
                    <a:lnTo>
                      <a:pt x="4" y="80"/>
                    </a:lnTo>
                    <a:lnTo>
                      <a:pt x="0" y="105"/>
                    </a:lnTo>
                    <a:lnTo>
                      <a:pt x="0" y="134"/>
                    </a:lnTo>
                    <a:lnTo>
                      <a:pt x="4" y="158"/>
                    </a:lnTo>
                    <a:lnTo>
                      <a:pt x="8" y="183"/>
                    </a:lnTo>
                    <a:lnTo>
                      <a:pt x="12" y="209"/>
                    </a:lnTo>
                    <a:lnTo>
                      <a:pt x="21" y="234"/>
                    </a:lnTo>
                    <a:lnTo>
                      <a:pt x="33" y="254"/>
                    </a:lnTo>
                    <a:lnTo>
                      <a:pt x="70" y="322"/>
                    </a:lnTo>
                    <a:lnTo>
                      <a:pt x="117" y="384"/>
                    </a:lnTo>
                    <a:lnTo>
                      <a:pt x="162" y="447"/>
                    </a:lnTo>
                    <a:lnTo>
                      <a:pt x="209" y="505"/>
                    </a:lnTo>
                    <a:lnTo>
                      <a:pt x="262" y="563"/>
                    </a:lnTo>
                    <a:lnTo>
                      <a:pt x="317" y="617"/>
                    </a:lnTo>
                    <a:lnTo>
                      <a:pt x="372" y="668"/>
                    </a:lnTo>
                    <a:lnTo>
                      <a:pt x="434" y="717"/>
                    </a:lnTo>
                    <a:lnTo>
                      <a:pt x="493" y="760"/>
                    </a:lnTo>
                    <a:lnTo>
                      <a:pt x="556" y="801"/>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556" name="Freeform 28"/>
              <p:cNvSpPr>
                <a:spLocks/>
              </p:cNvSpPr>
              <p:nvPr/>
            </p:nvSpPr>
            <p:spPr bwMode="auto">
              <a:xfrm>
                <a:off x="1775" y="2060"/>
                <a:ext cx="8" cy="6"/>
              </a:xfrm>
              <a:custGeom>
                <a:avLst/>
                <a:gdLst>
                  <a:gd name="T0" fmla="*/ 0 w 280"/>
                  <a:gd name="T1" fmla="*/ 208 h 208"/>
                  <a:gd name="T2" fmla="*/ 20 w 280"/>
                  <a:gd name="T3" fmla="*/ 179 h 208"/>
                  <a:gd name="T4" fmla="*/ 50 w 280"/>
                  <a:gd name="T5" fmla="*/ 154 h 208"/>
                  <a:gd name="T6" fmla="*/ 75 w 280"/>
                  <a:gd name="T7" fmla="*/ 133 h 208"/>
                  <a:gd name="T8" fmla="*/ 104 w 280"/>
                  <a:gd name="T9" fmla="*/ 117 h 208"/>
                  <a:gd name="T10" fmla="*/ 134 w 280"/>
                  <a:gd name="T11" fmla="*/ 95 h 208"/>
                  <a:gd name="T12" fmla="*/ 167 w 280"/>
                  <a:gd name="T13" fmla="*/ 79 h 208"/>
                  <a:gd name="T14" fmla="*/ 196 w 280"/>
                  <a:gd name="T15" fmla="*/ 58 h 208"/>
                  <a:gd name="T16" fmla="*/ 226 w 280"/>
                  <a:gd name="T17" fmla="*/ 41 h 208"/>
                  <a:gd name="T18" fmla="*/ 255 w 280"/>
                  <a:gd name="T19" fmla="*/ 21 h 208"/>
                  <a:gd name="T20" fmla="*/ 280 w 280"/>
                  <a:gd name="T21" fmla="*/ 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0" h="208">
                    <a:moveTo>
                      <a:pt x="0" y="208"/>
                    </a:moveTo>
                    <a:lnTo>
                      <a:pt x="20" y="179"/>
                    </a:lnTo>
                    <a:lnTo>
                      <a:pt x="50" y="154"/>
                    </a:lnTo>
                    <a:lnTo>
                      <a:pt x="75" y="133"/>
                    </a:lnTo>
                    <a:lnTo>
                      <a:pt x="104" y="117"/>
                    </a:lnTo>
                    <a:lnTo>
                      <a:pt x="134" y="95"/>
                    </a:lnTo>
                    <a:lnTo>
                      <a:pt x="167" y="79"/>
                    </a:lnTo>
                    <a:lnTo>
                      <a:pt x="196" y="58"/>
                    </a:lnTo>
                    <a:lnTo>
                      <a:pt x="226" y="41"/>
                    </a:lnTo>
                    <a:lnTo>
                      <a:pt x="255" y="21"/>
                    </a:lnTo>
                    <a:lnTo>
                      <a:pt x="280"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557" name="Freeform 29"/>
              <p:cNvSpPr>
                <a:spLocks/>
              </p:cNvSpPr>
              <p:nvPr/>
            </p:nvSpPr>
            <p:spPr bwMode="auto">
              <a:xfrm>
                <a:off x="1773" y="2057"/>
                <a:ext cx="9" cy="3"/>
              </a:xfrm>
              <a:custGeom>
                <a:avLst/>
                <a:gdLst>
                  <a:gd name="T0" fmla="*/ 0 w 272"/>
                  <a:gd name="T1" fmla="*/ 117 h 117"/>
                  <a:gd name="T2" fmla="*/ 29 w 272"/>
                  <a:gd name="T3" fmla="*/ 113 h 117"/>
                  <a:gd name="T4" fmla="*/ 58 w 272"/>
                  <a:gd name="T5" fmla="*/ 109 h 117"/>
                  <a:gd name="T6" fmla="*/ 88 w 272"/>
                  <a:gd name="T7" fmla="*/ 100 h 117"/>
                  <a:gd name="T8" fmla="*/ 117 w 272"/>
                  <a:gd name="T9" fmla="*/ 92 h 117"/>
                  <a:gd name="T10" fmla="*/ 146 w 272"/>
                  <a:gd name="T11" fmla="*/ 83 h 117"/>
                  <a:gd name="T12" fmla="*/ 172 w 272"/>
                  <a:gd name="T13" fmla="*/ 70 h 117"/>
                  <a:gd name="T14" fmla="*/ 201 w 272"/>
                  <a:gd name="T15" fmla="*/ 58 h 117"/>
                  <a:gd name="T16" fmla="*/ 226 w 272"/>
                  <a:gd name="T17" fmla="*/ 41 h 117"/>
                  <a:gd name="T18" fmla="*/ 246 w 272"/>
                  <a:gd name="T19" fmla="*/ 25 h 117"/>
                  <a:gd name="T20" fmla="*/ 272 w 272"/>
                  <a:gd name="T21"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2" h="117">
                    <a:moveTo>
                      <a:pt x="0" y="117"/>
                    </a:moveTo>
                    <a:lnTo>
                      <a:pt x="29" y="113"/>
                    </a:lnTo>
                    <a:lnTo>
                      <a:pt x="58" y="109"/>
                    </a:lnTo>
                    <a:lnTo>
                      <a:pt x="88" y="100"/>
                    </a:lnTo>
                    <a:lnTo>
                      <a:pt x="117" y="92"/>
                    </a:lnTo>
                    <a:lnTo>
                      <a:pt x="146" y="83"/>
                    </a:lnTo>
                    <a:lnTo>
                      <a:pt x="172" y="70"/>
                    </a:lnTo>
                    <a:lnTo>
                      <a:pt x="201" y="58"/>
                    </a:lnTo>
                    <a:lnTo>
                      <a:pt x="226" y="41"/>
                    </a:lnTo>
                    <a:lnTo>
                      <a:pt x="246" y="25"/>
                    </a:lnTo>
                    <a:lnTo>
                      <a:pt x="272"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558" name="Freeform 30"/>
              <p:cNvSpPr>
                <a:spLocks/>
              </p:cNvSpPr>
              <p:nvPr/>
            </p:nvSpPr>
            <p:spPr bwMode="auto">
              <a:xfrm>
                <a:off x="1791" y="2042"/>
                <a:ext cx="8" cy="11"/>
              </a:xfrm>
              <a:custGeom>
                <a:avLst/>
                <a:gdLst>
                  <a:gd name="T0" fmla="*/ 0 w 260"/>
                  <a:gd name="T1" fmla="*/ 356 h 356"/>
                  <a:gd name="T2" fmla="*/ 29 w 260"/>
                  <a:gd name="T3" fmla="*/ 322 h 356"/>
                  <a:gd name="T4" fmla="*/ 58 w 260"/>
                  <a:gd name="T5" fmla="*/ 289 h 356"/>
                  <a:gd name="T6" fmla="*/ 88 w 260"/>
                  <a:gd name="T7" fmla="*/ 255 h 356"/>
                  <a:gd name="T8" fmla="*/ 113 w 260"/>
                  <a:gd name="T9" fmla="*/ 221 h 356"/>
                  <a:gd name="T10" fmla="*/ 138 w 260"/>
                  <a:gd name="T11" fmla="*/ 184 h 356"/>
                  <a:gd name="T12" fmla="*/ 164 w 260"/>
                  <a:gd name="T13" fmla="*/ 147 h 356"/>
                  <a:gd name="T14" fmla="*/ 188 w 260"/>
                  <a:gd name="T15" fmla="*/ 113 h 356"/>
                  <a:gd name="T16" fmla="*/ 213 w 260"/>
                  <a:gd name="T17" fmla="*/ 76 h 356"/>
                  <a:gd name="T18" fmla="*/ 238 w 260"/>
                  <a:gd name="T19" fmla="*/ 38 h 356"/>
                  <a:gd name="T20" fmla="*/ 260 w 260"/>
                  <a:gd name="T21"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0" h="356">
                    <a:moveTo>
                      <a:pt x="0" y="356"/>
                    </a:moveTo>
                    <a:lnTo>
                      <a:pt x="29" y="322"/>
                    </a:lnTo>
                    <a:lnTo>
                      <a:pt x="58" y="289"/>
                    </a:lnTo>
                    <a:lnTo>
                      <a:pt x="88" y="255"/>
                    </a:lnTo>
                    <a:lnTo>
                      <a:pt x="113" y="221"/>
                    </a:lnTo>
                    <a:lnTo>
                      <a:pt x="138" y="184"/>
                    </a:lnTo>
                    <a:lnTo>
                      <a:pt x="164" y="147"/>
                    </a:lnTo>
                    <a:lnTo>
                      <a:pt x="188" y="113"/>
                    </a:lnTo>
                    <a:lnTo>
                      <a:pt x="213" y="76"/>
                    </a:lnTo>
                    <a:lnTo>
                      <a:pt x="238" y="38"/>
                    </a:lnTo>
                    <a:lnTo>
                      <a:pt x="260"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559" name="Freeform 31"/>
              <p:cNvSpPr>
                <a:spLocks/>
              </p:cNvSpPr>
              <p:nvPr/>
            </p:nvSpPr>
            <p:spPr bwMode="auto">
              <a:xfrm>
                <a:off x="1798" y="2035"/>
                <a:ext cx="14" cy="18"/>
              </a:xfrm>
              <a:custGeom>
                <a:avLst/>
                <a:gdLst>
                  <a:gd name="T0" fmla="*/ 0 w 439"/>
                  <a:gd name="T1" fmla="*/ 563 h 563"/>
                  <a:gd name="T2" fmla="*/ 26 w 439"/>
                  <a:gd name="T3" fmla="*/ 496 h 563"/>
                  <a:gd name="T4" fmla="*/ 55 w 439"/>
                  <a:gd name="T5" fmla="*/ 429 h 563"/>
                  <a:gd name="T6" fmla="*/ 88 w 439"/>
                  <a:gd name="T7" fmla="*/ 363 h 563"/>
                  <a:gd name="T8" fmla="*/ 126 w 439"/>
                  <a:gd name="T9" fmla="*/ 299 h 563"/>
                  <a:gd name="T10" fmla="*/ 172 w 439"/>
                  <a:gd name="T11" fmla="*/ 242 h 563"/>
                  <a:gd name="T12" fmla="*/ 218 w 439"/>
                  <a:gd name="T13" fmla="*/ 183 h 563"/>
                  <a:gd name="T14" fmla="*/ 268 w 439"/>
                  <a:gd name="T15" fmla="*/ 133 h 563"/>
                  <a:gd name="T16" fmla="*/ 322 w 439"/>
                  <a:gd name="T17" fmla="*/ 82 h 563"/>
                  <a:gd name="T18" fmla="*/ 380 w 439"/>
                  <a:gd name="T19" fmla="*/ 41 h 563"/>
                  <a:gd name="T20" fmla="*/ 439 w 439"/>
                  <a:gd name="T21" fmla="*/ 0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9" h="563">
                    <a:moveTo>
                      <a:pt x="0" y="563"/>
                    </a:moveTo>
                    <a:lnTo>
                      <a:pt x="26" y="496"/>
                    </a:lnTo>
                    <a:lnTo>
                      <a:pt x="55" y="429"/>
                    </a:lnTo>
                    <a:lnTo>
                      <a:pt x="88" y="363"/>
                    </a:lnTo>
                    <a:lnTo>
                      <a:pt x="126" y="299"/>
                    </a:lnTo>
                    <a:lnTo>
                      <a:pt x="172" y="242"/>
                    </a:lnTo>
                    <a:lnTo>
                      <a:pt x="218" y="183"/>
                    </a:lnTo>
                    <a:lnTo>
                      <a:pt x="268" y="133"/>
                    </a:lnTo>
                    <a:lnTo>
                      <a:pt x="322" y="82"/>
                    </a:lnTo>
                    <a:lnTo>
                      <a:pt x="380" y="41"/>
                    </a:lnTo>
                    <a:lnTo>
                      <a:pt x="439"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560" name="Freeform 32"/>
              <p:cNvSpPr>
                <a:spLocks/>
              </p:cNvSpPr>
              <p:nvPr/>
            </p:nvSpPr>
            <p:spPr bwMode="auto">
              <a:xfrm>
                <a:off x="1808" y="2040"/>
                <a:ext cx="11" cy="13"/>
              </a:xfrm>
              <a:custGeom>
                <a:avLst/>
                <a:gdLst>
                  <a:gd name="T0" fmla="*/ 0 w 342"/>
                  <a:gd name="T1" fmla="*/ 426 h 426"/>
                  <a:gd name="T2" fmla="*/ 25 w 342"/>
                  <a:gd name="T3" fmla="*/ 392 h 426"/>
                  <a:gd name="T4" fmla="*/ 50 w 342"/>
                  <a:gd name="T5" fmla="*/ 363 h 426"/>
                  <a:gd name="T6" fmla="*/ 70 w 342"/>
                  <a:gd name="T7" fmla="*/ 330 h 426"/>
                  <a:gd name="T8" fmla="*/ 96 w 342"/>
                  <a:gd name="T9" fmla="*/ 297 h 426"/>
                  <a:gd name="T10" fmla="*/ 121 w 342"/>
                  <a:gd name="T11" fmla="*/ 267 h 426"/>
                  <a:gd name="T12" fmla="*/ 146 w 342"/>
                  <a:gd name="T13" fmla="*/ 234 h 426"/>
                  <a:gd name="T14" fmla="*/ 166 w 342"/>
                  <a:gd name="T15" fmla="*/ 201 h 426"/>
                  <a:gd name="T16" fmla="*/ 192 w 342"/>
                  <a:gd name="T17" fmla="*/ 167 h 426"/>
                  <a:gd name="T18" fmla="*/ 213 w 342"/>
                  <a:gd name="T19" fmla="*/ 134 h 426"/>
                  <a:gd name="T20" fmla="*/ 233 w 342"/>
                  <a:gd name="T21" fmla="*/ 96 h 426"/>
                  <a:gd name="T22" fmla="*/ 242 w 342"/>
                  <a:gd name="T23" fmla="*/ 84 h 426"/>
                  <a:gd name="T24" fmla="*/ 250 w 342"/>
                  <a:gd name="T25" fmla="*/ 72 h 426"/>
                  <a:gd name="T26" fmla="*/ 258 w 342"/>
                  <a:gd name="T27" fmla="*/ 62 h 426"/>
                  <a:gd name="T28" fmla="*/ 271 w 342"/>
                  <a:gd name="T29" fmla="*/ 50 h 426"/>
                  <a:gd name="T30" fmla="*/ 284 w 342"/>
                  <a:gd name="T31" fmla="*/ 42 h 426"/>
                  <a:gd name="T32" fmla="*/ 297 w 342"/>
                  <a:gd name="T33" fmla="*/ 33 h 426"/>
                  <a:gd name="T34" fmla="*/ 309 w 342"/>
                  <a:gd name="T35" fmla="*/ 25 h 426"/>
                  <a:gd name="T36" fmla="*/ 321 w 342"/>
                  <a:gd name="T37" fmla="*/ 17 h 426"/>
                  <a:gd name="T38" fmla="*/ 330 w 342"/>
                  <a:gd name="T39" fmla="*/ 9 h 426"/>
                  <a:gd name="T40" fmla="*/ 342 w 342"/>
                  <a:gd name="T41"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2" h="426">
                    <a:moveTo>
                      <a:pt x="0" y="426"/>
                    </a:moveTo>
                    <a:lnTo>
                      <a:pt x="25" y="392"/>
                    </a:lnTo>
                    <a:lnTo>
                      <a:pt x="50" y="363"/>
                    </a:lnTo>
                    <a:lnTo>
                      <a:pt x="70" y="330"/>
                    </a:lnTo>
                    <a:lnTo>
                      <a:pt x="96" y="297"/>
                    </a:lnTo>
                    <a:lnTo>
                      <a:pt x="121" y="267"/>
                    </a:lnTo>
                    <a:lnTo>
                      <a:pt x="146" y="234"/>
                    </a:lnTo>
                    <a:lnTo>
                      <a:pt x="166" y="201"/>
                    </a:lnTo>
                    <a:lnTo>
                      <a:pt x="192" y="167"/>
                    </a:lnTo>
                    <a:lnTo>
                      <a:pt x="213" y="134"/>
                    </a:lnTo>
                    <a:lnTo>
                      <a:pt x="233" y="96"/>
                    </a:lnTo>
                    <a:lnTo>
                      <a:pt x="242" y="84"/>
                    </a:lnTo>
                    <a:lnTo>
                      <a:pt x="250" y="72"/>
                    </a:lnTo>
                    <a:lnTo>
                      <a:pt x="258" y="62"/>
                    </a:lnTo>
                    <a:lnTo>
                      <a:pt x="271" y="50"/>
                    </a:lnTo>
                    <a:lnTo>
                      <a:pt x="284" y="42"/>
                    </a:lnTo>
                    <a:lnTo>
                      <a:pt x="297" y="33"/>
                    </a:lnTo>
                    <a:lnTo>
                      <a:pt x="309" y="25"/>
                    </a:lnTo>
                    <a:lnTo>
                      <a:pt x="321" y="17"/>
                    </a:lnTo>
                    <a:lnTo>
                      <a:pt x="330" y="9"/>
                    </a:lnTo>
                    <a:lnTo>
                      <a:pt x="342"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561" name="Freeform 33"/>
              <p:cNvSpPr>
                <a:spLocks/>
              </p:cNvSpPr>
              <p:nvPr/>
            </p:nvSpPr>
            <p:spPr bwMode="auto">
              <a:xfrm>
                <a:off x="1820" y="2036"/>
                <a:ext cx="9" cy="10"/>
              </a:xfrm>
              <a:custGeom>
                <a:avLst/>
                <a:gdLst>
                  <a:gd name="T0" fmla="*/ 0 w 301"/>
                  <a:gd name="T1" fmla="*/ 334 h 334"/>
                  <a:gd name="T2" fmla="*/ 29 w 301"/>
                  <a:gd name="T3" fmla="*/ 300 h 334"/>
                  <a:gd name="T4" fmla="*/ 62 w 301"/>
                  <a:gd name="T5" fmla="*/ 267 h 334"/>
                  <a:gd name="T6" fmla="*/ 92 w 301"/>
                  <a:gd name="T7" fmla="*/ 238 h 334"/>
                  <a:gd name="T8" fmla="*/ 125 w 301"/>
                  <a:gd name="T9" fmla="*/ 205 h 334"/>
                  <a:gd name="T10" fmla="*/ 154 w 301"/>
                  <a:gd name="T11" fmla="*/ 171 h 334"/>
                  <a:gd name="T12" fmla="*/ 188 w 301"/>
                  <a:gd name="T13" fmla="*/ 138 h 334"/>
                  <a:gd name="T14" fmla="*/ 217 w 301"/>
                  <a:gd name="T15" fmla="*/ 105 h 334"/>
                  <a:gd name="T16" fmla="*/ 246 w 301"/>
                  <a:gd name="T17" fmla="*/ 70 h 334"/>
                  <a:gd name="T18" fmla="*/ 276 w 301"/>
                  <a:gd name="T19" fmla="*/ 33 h 334"/>
                  <a:gd name="T20" fmla="*/ 301 w 301"/>
                  <a:gd name="T21"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1" h="334">
                    <a:moveTo>
                      <a:pt x="0" y="334"/>
                    </a:moveTo>
                    <a:lnTo>
                      <a:pt x="29" y="300"/>
                    </a:lnTo>
                    <a:lnTo>
                      <a:pt x="62" y="267"/>
                    </a:lnTo>
                    <a:lnTo>
                      <a:pt x="92" y="238"/>
                    </a:lnTo>
                    <a:lnTo>
                      <a:pt x="125" y="205"/>
                    </a:lnTo>
                    <a:lnTo>
                      <a:pt x="154" y="171"/>
                    </a:lnTo>
                    <a:lnTo>
                      <a:pt x="188" y="138"/>
                    </a:lnTo>
                    <a:lnTo>
                      <a:pt x="217" y="105"/>
                    </a:lnTo>
                    <a:lnTo>
                      <a:pt x="246" y="70"/>
                    </a:lnTo>
                    <a:lnTo>
                      <a:pt x="276" y="33"/>
                    </a:lnTo>
                    <a:lnTo>
                      <a:pt x="301"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562" name="Freeform 34"/>
              <p:cNvSpPr>
                <a:spLocks/>
              </p:cNvSpPr>
              <p:nvPr/>
            </p:nvSpPr>
            <p:spPr bwMode="auto">
              <a:xfrm>
                <a:off x="1817" y="2039"/>
                <a:ext cx="17" cy="16"/>
              </a:xfrm>
              <a:custGeom>
                <a:avLst/>
                <a:gdLst>
                  <a:gd name="T0" fmla="*/ 0 w 542"/>
                  <a:gd name="T1" fmla="*/ 512 h 512"/>
                  <a:gd name="T2" fmla="*/ 50 w 542"/>
                  <a:gd name="T3" fmla="*/ 446 h 512"/>
                  <a:gd name="T4" fmla="*/ 96 w 542"/>
                  <a:gd name="T5" fmla="*/ 383 h 512"/>
                  <a:gd name="T6" fmla="*/ 146 w 542"/>
                  <a:gd name="T7" fmla="*/ 325 h 512"/>
                  <a:gd name="T8" fmla="*/ 192 w 542"/>
                  <a:gd name="T9" fmla="*/ 270 h 512"/>
                  <a:gd name="T10" fmla="*/ 242 w 542"/>
                  <a:gd name="T11" fmla="*/ 221 h 512"/>
                  <a:gd name="T12" fmla="*/ 297 w 542"/>
                  <a:gd name="T13" fmla="*/ 170 h 512"/>
                  <a:gd name="T14" fmla="*/ 350 w 542"/>
                  <a:gd name="T15" fmla="*/ 125 h 512"/>
                  <a:gd name="T16" fmla="*/ 413 w 542"/>
                  <a:gd name="T17" fmla="*/ 82 h 512"/>
                  <a:gd name="T18" fmla="*/ 476 w 542"/>
                  <a:gd name="T19" fmla="*/ 41 h 512"/>
                  <a:gd name="T20" fmla="*/ 542 w 542"/>
                  <a:gd name="T21"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2" h="512">
                    <a:moveTo>
                      <a:pt x="0" y="512"/>
                    </a:moveTo>
                    <a:lnTo>
                      <a:pt x="50" y="446"/>
                    </a:lnTo>
                    <a:lnTo>
                      <a:pt x="96" y="383"/>
                    </a:lnTo>
                    <a:lnTo>
                      <a:pt x="146" y="325"/>
                    </a:lnTo>
                    <a:lnTo>
                      <a:pt x="192" y="270"/>
                    </a:lnTo>
                    <a:lnTo>
                      <a:pt x="242" y="221"/>
                    </a:lnTo>
                    <a:lnTo>
                      <a:pt x="297" y="170"/>
                    </a:lnTo>
                    <a:lnTo>
                      <a:pt x="350" y="125"/>
                    </a:lnTo>
                    <a:lnTo>
                      <a:pt x="413" y="82"/>
                    </a:lnTo>
                    <a:lnTo>
                      <a:pt x="476" y="41"/>
                    </a:lnTo>
                    <a:lnTo>
                      <a:pt x="542"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563" name="Freeform 35"/>
              <p:cNvSpPr>
                <a:spLocks/>
              </p:cNvSpPr>
              <p:nvPr/>
            </p:nvSpPr>
            <p:spPr bwMode="auto">
              <a:xfrm>
                <a:off x="1829" y="2036"/>
                <a:ext cx="16" cy="16"/>
              </a:xfrm>
              <a:custGeom>
                <a:avLst/>
                <a:gdLst>
                  <a:gd name="T0" fmla="*/ 0 w 501"/>
                  <a:gd name="T1" fmla="*/ 500 h 500"/>
                  <a:gd name="T2" fmla="*/ 33 w 501"/>
                  <a:gd name="T3" fmla="*/ 475 h 500"/>
                  <a:gd name="T4" fmla="*/ 62 w 501"/>
                  <a:gd name="T5" fmla="*/ 455 h 500"/>
                  <a:gd name="T6" fmla="*/ 92 w 501"/>
                  <a:gd name="T7" fmla="*/ 430 h 500"/>
                  <a:gd name="T8" fmla="*/ 117 w 501"/>
                  <a:gd name="T9" fmla="*/ 405 h 500"/>
                  <a:gd name="T10" fmla="*/ 145 w 501"/>
                  <a:gd name="T11" fmla="*/ 375 h 500"/>
                  <a:gd name="T12" fmla="*/ 171 w 501"/>
                  <a:gd name="T13" fmla="*/ 346 h 500"/>
                  <a:gd name="T14" fmla="*/ 192 w 501"/>
                  <a:gd name="T15" fmla="*/ 317 h 500"/>
                  <a:gd name="T16" fmla="*/ 217 w 501"/>
                  <a:gd name="T17" fmla="*/ 288 h 500"/>
                  <a:gd name="T18" fmla="*/ 237 w 501"/>
                  <a:gd name="T19" fmla="*/ 254 h 500"/>
                  <a:gd name="T20" fmla="*/ 255 w 501"/>
                  <a:gd name="T21" fmla="*/ 221 h 500"/>
                  <a:gd name="T22" fmla="*/ 276 w 501"/>
                  <a:gd name="T23" fmla="*/ 192 h 500"/>
                  <a:gd name="T24" fmla="*/ 296 w 501"/>
                  <a:gd name="T25" fmla="*/ 166 h 500"/>
                  <a:gd name="T26" fmla="*/ 317 w 501"/>
                  <a:gd name="T27" fmla="*/ 141 h 500"/>
                  <a:gd name="T28" fmla="*/ 342 w 501"/>
                  <a:gd name="T29" fmla="*/ 121 h 500"/>
                  <a:gd name="T30" fmla="*/ 368 w 501"/>
                  <a:gd name="T31" fmla="*/ 100 h 500"/>
                  <a:gd name="T32" fmla="*/ 392 w 501"/>
                  <a:gd name="T33" fmla="*/ 79 h 500"/>
                  <a:gd name="T34" fmla="*/ 421 w 501"/>
                  <a:gd name="T35" fmla="*/ 59 h 500"/>
                  <a:gd name="T36" fmla="*/ 447 w 501"/>
                  <a:gd name="T37" fmla="*/ 37 h 500"/>
                  <a:gd name="T38" fmla="*/ 476 w 501"/>
                  <a:gd name="T39" fmla="*/ 21 h 500"/>
                  <a:gd name="T40" fmla="*/ 501 w 501"/>
                  <a:gd name="T4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1" h="500">
                    <a:moveTo>
                      <a:pt x="0" y="500"/>
                    </a:moveTo>
                    <a:lnTo>
                      <a:pt x="33" y="475"/>
                    </a:lnTo>
                    <a:lnTo>
                      <a:pt x="62" y="455"/>
                    </a:lnTo>
                    <a:lnTo>
                      <a:pt x="92" y="430"/>
                    </a:lnTo>
                    <a:lnTo>
                      <a:pt x="117" y="405"/>
                    </a:lnTo>
                    <a:lnTo>
                      <a:pt x="145" y="375"/>
                    </a:lnTo>
                    <a:lnTo>
                      <a:pt x="171" y="346"/>
                    </a:lnTo>
                    <a:lnTo>
                      <a:pt x="192" y="317"/>
                    </a:lnTo>
                    <a:lnTo>
                      <a:pt x="217" y="288"/>
                    </a:lnTo>
                    <a:lnTo>
                      <a:pt x="237" y="254"/>
                    </a:lnTo>
                    <a:lnTo>
                      <a:pt x="255" y="221"/>
                    </a:lnTo>
                    <a:lnTo>
                      <a:pt x="276" y="192"/>
                    </a:lnTo>
                    <a:lnTo>
                      <a:pt x="296" y="166"/>
                    </a:lnTo>
                    <a:lnTo>
                      <a:pt x="317" y="141"/>
                    </a:lnTo>
                    <a:lnTo>
                      <a:pt x="342" y="121"/>
                    </a:lnTo>
                    <a:lnTo>
                      <a:pt x="368" y="100"/>
                    </a:lnTo>
                    <a:lnTo>
                      <a:pt x="392" y="79"/>
                    </a:lnTo>
                    <a:lnTo>
                      <a:pt x="421" y="59"/>
                    </a:lnTo>
                    <a:lnTo>
                      <a:pt x="447" y="37"/>
                    </a:lnTo>
                    <a:lnTo>
                      <a:pt x="476" y="21"/>
                    </a:lnTo>
                    <a:lnTo>
                      <a:pt x="501"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564" name="Freeform 36"/>
              <p:cNvSpPr>
                <a:spLocks/>
              </p:cNvSpPr>
              <p:nvPr/>
            </p:nvSpPr>
            <p:spPr bwMode="auto">
              <a:xfrm>
                <a:off x="1807" y="2058"/>
                <a:ext cx="4" cy="12"/>
              </a:xfrm>
              <a:custGeom>
                <a:avLst/>
                <a:gdLst>
                  <a:gd name="T0" fmla="*/ 113 w 113"/>
                  <a:gd name="T1" fmla="*/ 0 h 384"/>
                  <a:gd name="T2" fmla="*/ 84 w 113"/>
                  <a:gd name="T3" fmla="*/ 29 h 384"/>
                  <a:gd name="T4" fmla="*/ 59 w 113"/>
                  <a:gd name="T5" fmla="*/ 67 h 384"/>
                  <a:gd name="T6" fmla="*/ 38 w 113"/>
                  <a:gd name="T7" fmla="*/ 100 h 384"/>
                  <a:gd name="T8" fmla="*/ 22 w 113"/>
                  <a:gd name="T9" fmla="*/ 141 h 384"/>
                  <a:gd name="T10" fmla="*/ 8 w 113"/>
                  <a:gd name="T11" fmla="*/ 180 h 384"/>
                  <a:gd name="T12" fmla="*/ 0 w 113"/>
                  <a:gd name="T13" fmla="*/ 221 h 384"/>
                  <a:gd name="T14" fmla="*/ 0 w 113"/>
                  <a:gd name="T15" fmla="*/ 263 h 384"/>
                  <a:gd name="T16" fmla="*/ 0 w 113"/>
                  <a:gd name="T17" fmla="*/ 305 h 384"/>
                  <a:gd name="T18" fmla="*/ 4 w 113"/>
                  <a:gd name="T19" fmla="*/ 346 h 384"/>
                  <a:gd name="T20" fmla="*/ 17 w 113"/>
                  <a:gd name="T21" fmla="*/ 384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384">
                    <a:moveTo>
                      <a:pt x="113" y="0"/>
                    </a:moveTo>
                    <a:lnTo>
                      <a:pt x="84" y="29"/>
                    </a:lnTo>
                    <a:lnTo>
                      <a:pt x="59" y="67"/>
                    </a:lnTo>
                    <a:lnTo>
                      <a:pt x="38" y="100"/>
                    </a:lnTo>
                    <a:lnTo>
                      <a:pt x="22" y="141"/>
                    </a:lnTo>
                    <a:lnTo>
                      <a:pt x="8" y="180"/>
                    </a:lnTo>
                    <a:lnTo>
                      <a:pt x="0" y="221"/>
                    </a:lnTo>
                    <a:lnTo>
                      <a:pt x="0" y="263"/>
                    </a:lnTo>
                    <a:lnTo>
                      <a:pt x="0" y="305"/>
                    </a:lnTo>
                    <a:lnTo>
                      <a:pt x="4" y="346"/>
                    </a:lnTo>
                    <a:lnTo>
                      <a:pt x="17" y="384"/>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565" name="Freeform 37"/>
              <p:cNvSpPr>
                <a:spLocks/>
              </p:cNvSpPr>
              <p:nvPr/>
            </p:nvSpPr>
            <p:spPr bwMode="auto">
              <a:xfrm>
                <a:off x="1813" y="2076"/>
                <a:ext cx="23" cy="20"/>
              </a:xfrm>
              <a:custGeom>
                <a:avLst/>
                <a:gdLst>
                  <a:gd name="T0" fmla="*/ 0 w 723"/>
                  <a:gd name="T1" fmla="*/ 0 h 634"/>
                  <a:gd name="T2" fmla="*/ 21 w 723"/>
                  <a:gd name="T3" fmla="*/ 46 h 634"/>
                  <a:gd name="T4" fmla="*/ 42 w 723"/>
                  <a:gd name="T5" fmla="*/ 92 h 634"/>
                  <a:gd name="T6" fmla="*/ 63 w 723"/>
                  <a:gd name="T7" fmla="*/ 133 h 634"/>
                  <a:gd name="T8" fmla="*/ 87 w 723"/>
                  <a:gd name="T9" fmla="*/ 176 h 634"/>
                  <a:gd name="T10" fmla="*/ 117 w 723"/>
                  <a:gd name="T11" fmla="*/ 217 h 634"/>
                  <a:gd name="T12" fmla="*/ 146 w 723"/>
                  <a:gd name="T13" fmla="*/ 254 h 634"/>
                  <a:gd name="T14" fmla="*/ 179 w 723"/>
                  <a:gd name="T15" fmla="*/ 292 h 634"/>
                  <a:gd name="T16" fmla="*/ 213 w 723"/>
                  <a:gd name="T17" fmla="*/ 330 h 634"/>
                  <a:gd name="T18" fmla="*/ 247 w 723"/>
                  <a:gd name="T19" fmla="*/ 363 h 634"/>
                  <a:gd name="T20" fmla="*/ 280 w 723"/>
                  <a:gd name="T21" fmla="*/ 397 h 634"/>
                  <a:gd name="T22" fmla="*/ 318 w 723"/>
                  <a:gd name="T23" fmla="*/ 426 h 634"/>
                  <a:gd name="T24" fmla="*/ 355 w 723"/>
                  <a:gd name="T25" fmla="*/ 455 h 634"/>
                  <a:gd name="T26" fmla="*/ 402 w 723"/>
                  <a:gd name="T27" fmla="*/ 479 h 634"/>
                  <a:gd name="T28" fmla="*/ 447 w 723"/>
                  <a:gd name="T29" fmla="*/ 509 h 634"/>
                  <a:gd name="T30" fmla="*/ 498 w 723"/>
                  <a:gd name="T31" fmla="*/ 538 h 634"/>
                  <a:gd name="T32" fmla="*/ 547 w 723"/>
                  <a:gd name="T33" fmla="*/ 563 h 634"/>
                  <a:gd name="T34" fmla="*/ 598 w 723"/>
                  <a:gd name="T35" fmla="*/ 588 h 634"/>
                  <a:gd name="T36" fmla="*/ 643 w 723"/>
                  <a:gd name="T37" fmla="*/ 604 h 634"/>
                  <a:gd name="T38" fmla="*/ 686 w 723"/>
                  <a:gd name="T39" fmla="*/ 622 h 634"/>
                  <a:gd name="T40" fmla="*/ 723 w 723"/>
                  <a:gd name="T41" fmla="*/ 634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23" h="634">
                    <a:moveTo>
                      <a:pt x="0" y="0"/>
                    </a:moveTo>
                    <a:lnTo>
                      <a:pt x="21" y="46"/>
                    </a:lnTo>
                    <a:lnTo>
                      <a:pt x="42" y="92"/>
                    </a:lnTo>
                    <a:lnTo>
                      <a:pt x="63" y="133"/>
                    </a:lnTo>
                    <a:lnTo>
                      <a:pt x="87" y="176"/>
                    </a:lnTo>
                    <a:lnTo>
                      <a:pt x="117" y="217"/>
                    </a:lnTo>
                    <a:lnTo>
                      <a:pt x="146" y="254"/>
                    </a:lnTo>
                    <a:lnTo>
                      <a:pt x="179" y="292"/>
                    </a:lnTo>
                    <a:lnTo>
                      <a:pt x="213" y="330"/>
                    </a:lnTo>
                    <a:lnTo>
                      <a:pt x="247" y="363"/>
                    </a:lnTo>
                    <a:lnTo>
                      <a:pt x="280" y="397"/>
                    </a:lnTo>
                    <a:lnTo>
                      <a:pt x="318" y="426"/>
                    </a:lnTo>
                    <a:lnTo>
                      <a:pt x="355" y="455"/>
                    </a:lnTo>
                    <a:lnTo>
                      <a:pt x="402" y="479"/>
                    </a:lnTo>
                    <a:lnTo>
                      <a:pt x="447" y="509"/>
                    </a:lnTo>
                    <a:lnTo>
                      <a:pt x="498" y="538"/>
                    </a:lnTo>
                    <a:lnTo>
                      <a:pt x="547" y="563"/>
                    </a:lnTo>
                    <a:lnTo>
                      <a:pt x="598" y="588"/>
                    </a:lnTo>
                    <a:lnTo>
                      <a:pt x="643" y="604"/>
                    </a:lnTo>
                    <a:lnTo>
                      <a:pt x="686" y="622"/>
                    </a:lnTo>
                    <a:lnTo>
                      <a:pt x="723" y="634"/>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566" name="Freeform 38"/>
              <p:cNvSpPr>
                <a:spLocks/>
              </p:cNvSpPr>
              <p:nvPr/>
            </p:nvSpPr>
            <p:spPr bwMode="auto">
              <a:xfrm>
                <a:off x="1826" y="2083"/>
                <a:ext cx="22" cy="15"/>
              </a:xfrm>
              <a:custGeom>
                <a:avLst/>
                <a:gdLst>
                  <a:gd name="T0" fmla="*/ 0 w 719"/>
                  <a:gd name="T1" fmla="*/ 0 h 479"/>
                  <a:gd name="T2" fmla="*/ 33 w 719"/>
                  <a:gd name="T3" fmla="*/ 29 h 479"/>
                  <a:gd name="T4" fmla="*/ 58 w 719"/>
                  <a:gd name="T5" fmla="*/ 53 h 479"/>
                  <a:gd name="T6" fmla="*/ 84 w 719"/>
                  <a:gd name="T7" fmla="*/ 79 h 479"/>
                  <a:gd name="T8" fmla="*/ 105 w 719"/>
                  <a:gd name="T9" fmla="*/ 100 h 479"/>
                  <a:gd name="T10" fmla="*/ 125 w 719"/>
                  <a:gd name="T11" fmla="*/ 121 h 479"/>
                  <a:gd name="T12" fmla="*/ 146 w 719"/>
                  <a:gd name="T13" fmla="*/ 137 h 479"/>
                  <a:gd name="T14" fmla="*/ 167 w 719"/>
                  <a:gd name="T15" fmla="*/ 154 h 479"/>
                  <a:gd name="T16" fmla="*/ 188 w 719"/>
                  <a:gd name="T17" fmla="*/ 175 h 479"/>
                  <a:gd name="T18" fmla="*/ 213 w 719"/>
                  <a:gd name="T19" fmla="*/ 192 h 479"/>
                  <a:gd name="T20" fmla="*/ 242 w 719"/>
                  <a:gd name="T21" fmla="*/ 213 h 479"/>
                  <a:gd name="T22" fmla="*/ 289 w 719"/>
                  <a:gd name="T23" fmla="*/ 250 h 479"/>
                  <a:gd name="T24" fmla="*/ 338 w 719"/>
                  <a:gd name="T25" fmla="*/ 283 h 479"/>
                  <a:gd name="T26" fmla="*/ 385 w 719"/>
                  <a:gd name="T27" fmla="*/ 317 h 479"/>
                  <a:gd name="T28" fmla="*/ 430 w 719"/>
                  <a:gd name="T29" fmla="*/ 346 h 479"/>
                  <a:gd name="T30" fmla="*/ 477 w 719"/>
                  <a:gd name="T31" fmla="*/ 375 h 479"/>
                  <a:gd name="T32" fmla="*/ 526 w 719"/>
                  <a:gd name="T33" fmla="*/ 400 h 479"/>
                  <a:gd name="T34" fmla="*/ 573 w 719"/>
                  <a:gd name="T35" fmla="*/ 425 h 479"/>
                  <a:gd name="T36" fmla="*/ 618 w 719"/>
                  <a:gd name="T37" fmla="*/ 446 h 479"/>
                  <a:gd name="T38" fmla="*/ 669 w 719"/>
                  <a:gd name="T39" fmla="*/ 463 h 479"/>
                  <a:gd name="T40" fmla="*/ 719 w 719"/>
                  <a:gd name="T41" fmla="*/ 479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9" h="479">
                    <a:moveTo>
                      <a:pt x="0" y="0"/>
                    </a:moveTo>
                    <a:lnTo>
                      <a:pt x="33" y="29"/>
                    </a:lnTo>
                    <a:lnTo>
                      <a:pt x="58" y="53"/>
                    </a:lnTo>
                    <a:lnTo>
                      <a:pt x="84" y="79"/>
                    </a:lnTo>
                    <a:lnTo>
                      <a:pt x="105" y="100"/>
                    </a:lnTo>
                    <a:lnTo>
                      <a:pt x="125" y="121"/>
                    </a:lnTo>
                    <a:lnTo>
                      <a:pt x="146" y="137"/>
                    </a:lnTo>
                    <a:lnTo>
                      <a:pt x="167" y="154"/>
                    </a:lnTo>
                    <a:lnTo>
                      <a:pt x="188" y="175"/>
                    </a:lnTo>
                    <a:lnTo>
                      <a:pt x="213" y="192"/>
                    </a:lnTo>
                    <a:lnTo>
                      <a:pt x="242" y="213"/>
                    </a:lnTo>
                    <a:lnTo>
                      <a:pt x="289" y="250"/>
                    </a:lnTo>
                    <a:lnTo>
                      <a:pt x="338" y="283"/>
                    </a:lnTo>
                    <a:lnTo>
                      <a:pt x="385" y="317"/>
                    </a:lnTo>
                    <a:lnTo>
                      <a:pt x="430" y="346"/>
                    </a:lnTo>
                    <a:lnTo>
                      <a:pt x="477" y="375"/>
                    </a:lnTo>
                    <a:lnTo>
                      <a:pt x="526" y="400"/>
                    </a:lnTo>
                    <a:lnTo>
                      <a:pt x="573" y="425"/>
                    </a:lnTo>
                    <a:lnTo>
                      <a:pt x="618" y="446"/>
                    </a:lnTo>
                    <a:lnTo>
                      <a:pt x="669" y="463"/>
                    </a:lnTo>
                    <a:lnTo>
                      <a:pt x="719" y="479"/>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567" name="Freeform 39"/>
              <p:cNvSpPr>
                <a:spLocks/>
              </p:cNvSpPr>
              <p:nvPr/>
            </p:nvSpPr>
            <p:spPr bwMode="auto">
              <a:xfrm>
                <a:off x="1835" y="2082"/>
                <a:ext cx="23" cy="14"/>
              </a:xfrm>
              <a:custGeom>
                <a:avLst/>
                <a:gdLst>
                  <a:gd name="T0" fmla="*/ 0 w 731"/>
                  <a:gd name="T1" fmla="*/ 0 h 454"/>
                  <a:gd name="T2" fmla="*/ 62 w 731"/>
                  <a:gd name="T3" fmla="*/ 66 h 454"/>
                  <a:gd name="T4" fmla="*/ 121 w 731"/>
                  <a:gd name="T5" fmla="*/ 129 h 454"/>
                  <a:gd name="T6" fmla="*/ 184 w 731"/>
                  <a:gd name="T7" fmla="*/ 187 h 454"/>
                  <a:gd name="T8" fmla="*/ 246 w 731"/>
                  <a:gd name="T9" fmla="*/ 241 h 454"/>
                  <a:gd name="T10" fmla="*/ 313 w 731"/>
                  <a:gd name="T11" fmla="*/ 295 h 454"/>
                  <a:gd name="T12" fmla="*/ 380 w 731"/>
                  <a:gd name="T13" fmla="*/ 342 h 454"/>
                  <a:gd name="T14" fmla="*/ 456 w 731"/>
                  <a:gd name="T15" fmla="*/ 379 h 454"/>
                  <a:gd name="T16" fmla="*/ 539 w 731"/>
                  <a:gd name="T17" fmla="*/ 412 h 454"/>
                  <a:gd name="T18" fmla="*/ 631 w 731"/>
                  <a:gd name="T19" fmla="*/ 438 h 454"/>
                  <a:gd name="T20" fmla="*/ 731 w 731"/>
                  <a:gd name="T21" fmla="*/ 45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1" h="454">
                    <a:moveTo>
                      <a:pt x="0" y="0"/>
                    </a:moveTo>
                    <a:lnTo>
                      <a:pt x="62" y="66"/>
                    </a:lnTo>
                    <a:lnTo>
                      <a:pt x="121" y="129"/>
                    </a:lnTo>
                    <a:lnTo>
                      <a:pt x="184" y="187"/>
                    </a:lnTo>
                    <a:lnTo>
                      <a:pt x="246" y="241"/>
                    </a:lnTo>
                    <a:lnTo>
                      <a:pt x="313" y="295"/>
                    </a:lnTo>
                    <a:lnTo>
                      <a:pt x="380" y="342"/>
                    </a:lnTo>
                    <a:lnTo>
                      <a:pt x="456" y="379"/>
                    </a:lnTo>
                    <a:lnTo>
                      <a:pt x="539" y="412"/>
                    </a:lnTo>
                    <a:lnTo>
                      <a:pt x="631" y="438"/>
                    </a:lnTo>
                    <a:lnTo>
                      <a:pt x="731" y="454"/>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568" name="Freeform 40"/>
              <p:cNvSpPr>
                <a:spLocks/>
              </p:cNvSpPr>
              <p:nvPr/>
            </p:nvSpPr>
            <p:spPr bwMode="auto">
              <a:xfrm>
                <a:off x="1840" y="2081"/>
                <a:ext cx="23" cy="11"/>
              </a:xfrm>
              <a:custGeom>
                <a:avLst/>
                <a:gdLst>
                  <a:gd name="T0" fmla="*/ 0 w 732"/>
                  <a:gd name="T1" fmla="*/ 0 h 355"/>
                  <a:gd name="T2" fmla="*/ 59 w 732"/>
                  <a:gd name="T3" fmla="*/ 46 h 355"/>
                  <a:gd name="T4" fmla="*/ 122 w 732"/>
                  <a:gd name="T5" fmla="*/ 92 h 355"/>
                  <a:gd name="T6" fmla="*/ 188 w 732"/>
                  <a:gd name="T7" fmla="*/ 138 h 355"/>
                  <a:gd name="T8" fmla="*/ 263 w 732"/>
                  <a:gd name="T9" fmla="*/ 180 h 355"/>
                  <a:gd name="T10" fmla="*/ 339 w 732"/>
                  <a:gd name="T11" fmla="*/ 221 h 355"/>
                  <a:gd name="T12" fmla="*/ 414 w 732"/>
                  <a:gd name="T13" fmla="*/ 263 h 355"/>
                  <a:gd name="T14" fmla="*/ 494 w 732"/>
                  <a:gd name="T15" fmla="*/ 296 h 355"/>
                  <a:gd name="T16" fmla="*/ 573 w 732"/>
                  <a:gd name="T17" fmla="*/ 321 h 355"/>
                  <a:gd name="T18" fmla="*/ 652 w 732"/>
                  <a:gd name="T19" fmla="*/ 342 h 355"/>
                  <a:gd name="T20" fmla="*/ 732 w 732"/>
                  <a:gd name="T21"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2" h="355">
                    <a:moveTo>
                      <a:pt x="0" y="0"/>
                    </a:moveTo>
                    <a:lnTo>
                      <a:pt x="59" y="46"/>
                    </a:lnTo>
                    <a:lnTo>
                      <a:pt x="122" y="92"/>
                    </a:lnTo>
                    <a:lnTo>
                      <a:pt x="188" y="138"/>
                    </a:lnTo>
                    <a:lnTo>
                      <a:pt x="263" y="180"/>
                    </a:lnTo>
                    <a:lnTo>
                      <a:pt x="339" y="221"/>
                    </a:lnTo>
                    <a:lnTo>
                      <a:pt x="414" y="263"/>
                    </a:lnTo>
                    <a:lnTo>
                      <a:pt x="494" y="296"/>
                    </a:lnTo>
                    <a:lnTo>
                      <a:pt x="573" y="321"/>
                    </a:lnTo>
                    <a:lnTo>
                      <a:pt x="652" y="342"/>
                    </a:lnTo>
                    <a:lnTo>
                      <a:pt x="732" y="355"/>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569" name="Freeform 41"/>
              <p:cNvSpPr>
                <a:spLocks/>
              </p:cNvSpPr>
              <p:nvPr/>
            </p:nvSpPr>
            <p:spPr bwMode="auto">
              <a:xfrm>
                <a:off x="1842" y="2077"/>
                <a:ext cx="35" cy="13"/>
              </a:xfrm>
              <a:custGeom>
                <a:avLst/>
                <a:gdLst>
                  <a:gd name="T0" fmla="*/ 0 w 1112"/>
                  <a:gd name="T1" fmla="*/ 0 h 413"/>
                  <a:gd name="T2" fmla="*/ 117 w 1112"/>
                  <a:gd name="T3" fmla="*/ 62 h 413"/>
                  <a:gd name="T4" fmla="*/ 230 w 1112"/>
                  <a:gd name="T5" fmla="*/ 121 h 413"/>
                  <a:gd name="T6" fmla="*/ 339 w 1112"/>
                  <a:gd name="T7" fmla="*/ 179 h 413"/>
                  <a:gd name="T8" fmla="*/ 443 w 1112"/>
                  <a:gd name="T9" fmla="*/ 230 h 413"/>
                  <a:gd name="T10" fmla="*/ 552 w 1112"/>
                  <a:gd name="T11" fmla="*/ 275 h 413"/>
                  <a:gd name="T12" fmla="*/ 656 w 1112"/>
                  <a:gd name="T13" fmla="*/ 312 h 413"/>
                  <a:gd name="T14" fmla="*/ 765 w 1112"/>
                  <a:gd name="T15" fmla="*/ 346 h 413"/>
                  <a:gd name="T16" fmla="*/ 878 w 1112"/>
                  <a:gd name="T17" fmla="*/ 375 h 413"/>
                  <a:gd name="T18" fmla="*/ 991 w 1112"/>
                  <a:gd name="T19" fmla="*/ 400 h 413"/>
                  <a:gd name="T20" fmla="*/ 1112 w 1112"/>
                  <a:gd name="T21" fmla="*/ 413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2" h="413">
                    <a:moveTo>
                      <a:pt x="0" y="0"/>
                    </a:moveTo>
                    <a:lnTo>
                      <a:pt x="117" y="62"/>
                    </a:lnTo>
                    <a:lnTo>
                      <a:pt x="230" y="121"/>
                    </a:lnTo>
                    <a:lnTo>
                      <a:pt x="339" y="179"/>
                    </a:lnTo>
                    <a:lnTo>
                      <a:pt x="443" y="230"/>
                    </a:lnTo>
                    <a:lnTo>
                      <a:pt x="552" y="275"/>
                    </a:lnTo>
                    <a:lnTo>
                      <a:pt x="656" y="312"/>
                    </a:lnTo>
                    <a:lnTo>
                      <a:pt x="765" y="346"/>
                    </a:lnTo>
                    <a:lnTo>
                      <a:pt x="878" y="375"/>
                    </a:lnTo>
                    <a:lnTo>
                      <a:pt x="991" y="400"/>
                    </a:lnTo>
                    <a:lnTo>
                      <a:pt x="1112" y="413"/>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570" name="Freeform 42"/>
              <p:cNvSpPr>
                <a:spLocks/>
              </p:cNvSpPr>
              <p:nvPr/>
            </p:nvSpPr>
            <p:spPr bwMode="auto">
              <a:xfrm>
                <a:off x="1840" y="2066"/>
                <a:ext cx="22" cy="14"/>
              </a:xfrm>
              <a:custGeom>
                <a:avLst/>
                <a:gdLst>
                  <a:gd name="T0" fmla="*/ 0 w 719"/>
                  <a:gd name="T1" fmla="*/ 0 h 447"/>
                  <a:gd name="T2" fmla="*/ 46 w 719"/>
                  <a:gd name="T3" fmla="*/ 76 h 447"/>
                  <a:gd name="T4" fmla="*/ 101 w 719"/>
                  <a:gd name="T5" fmla="*/ 138 h 447"/>
                  <a:gd name="T6" fmla="*/ 163 w 719"/>
                  <a:gd name="T7" fmla="*/ 197 h 447"/>
                  <a:gd name="T8" fmla="*/ 234 w 719"/>
                  <a:gd name="T9" fmla="*/ 246 h 447"/>
                  <a:gd name="T10" fmla="*/ 310 w 719"/>
                  <a:gd name="T11" fmla="*/ 293 h 447"/>
                  <a:gd name="T12" fmla="*/ 389 w 719"/>
                  <a:gd name="T13" fmla="*/ 334 h 447"/>
                  <a:gd name="T14" fmla="*/ 468 w 719"/>
                  <a:gd name="T15" fmla="*/ 367 h 447"/>
                  <a:gd name="T16" fmla="*/ 552 w 719"/>
                  <a:gd name="T17" fmla="*/ 397 h 447"/>
                  <a:gd name="T18" fmla="*/ 635 w 719"/>
                  <a:gd name="T19" fmla="*/ 422 h 447"/>
                  <a:gd name="T20" fmla="*/ 719 w 719"/>
                  <a:gd name="T21" fmla="*/ 447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9" h="447">
                    <a:moveTo>
                      <a:pt x="0" y="0"/>
                    </a:moveTo>
                    <a:lnTo>
                      <a:pt x="46" y="76"/>
                    </a:lnTo>
                    <a:lnTo>
                      <a:pt x="101" y="138"/>
                    </a:lnTo>
                    <a:lnTo>
                      <a:pt x="163" y="197"/>
                    </a:lnTo>
                    <a:lnTo>
                      <a:pt x="234" y="246"/>
                    </a:lnTo>
                    <a:lnTo>
                      <a:pt x="310" y="293"/>
                    </a:lnTo>
                    <a:lnTo>
                      <a:pt x="389" y="334"/>
                    </a:lnTo>
                    <a:lnTo>
                      <a:pt x="468" y="367"/>
                    </a:lnTo>
                    <a:lnTo>
                      <a:pt x="552" y="397"/>
                    </a:lnTo>
                    <a:lnTo>
                      <a:pt x="635" y="422"/>
                    </a:lnTo>
                    <a:lnTo>
                      <a:pt x="719" y="447"/>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571" name="Freeform 43"/>
              <p:cNvSpPr>
                <a:spLocks/>
              </p:cNvSpPr>
              <p:nvPr/>
            </p:nvSpPr>
            <p:spPr bwMode="auto">
              <a:xfrm>
                <a:off x="1849" y="2067"/>
                <a:ext cx="23" cy="12"/>
              </a:xfrm>
              <a:custGeom>
                <a:avLst/>
                <a:gdLst>
                  <a:gd name="T0" fmla="*/ 0 w 735"/>
                  <a:gd name="T1" fmla="*/ 0 h 387"/>
                  <a:gd name="T2" fmla="*/ 17 w 735"/>
                  <a:gd name="T3" fmla="*/ 4 h 387"/>
                  <a:gd name="T4" fmla="*/ 33 w 735"/>
                  <a:gd name="T5" fmla="*/ 8 h 387"/>
                  <a:gd name="T6" fmla="*/ 50 w 735"/>
                  <a:gd name="T7" fmla="*/ 12 h 387"/>
                  <a:gd name="T8" fmla="*/ 67 w 735"/>
                  <a:gd name="T9" fmla="*/ 16 h 387"/>
                  <a:gd name="T10" fmla="*/ 84 w 735"/>
                  <a:gd name="T11" fmla="*/ 16 h 387"/>
                  <a:gd name="T12" fmla="*/ 101 w 735"/>
                  <a:gd name="T13" fmla="*/ 16 h 387"/>
                  <a:gd name="T14" fmla="*/ 117 w 735"/>
                  <a:gd name="T15" fmla="*/ 20 h 387"/>
                  <a:gd name="T16" fmla="*/ 134 w 735"/>
                  <a:gd name="T17" fmla="*/ 20 h 387"/>
                  <a:gd name="T18" fmla="*/ 150 w 735"/>
                  <a:gd name="T19" fmla="*/ 28 h 387"/>
                  <a:gd name="T20" fmla="*/ 163 w 735"/>
                  <a:gd name="T21" fmla="*/ 33 h 387"/>
                  <a:gd name="T22" fmla="*/ 230 w 735"/>
                  <a:gd name="T23" fmla="*/ 70 h 387"/>
                  <a:gd name="T24" fmla="*/ 293 w 735"/>
                  <a:gd name="T25" fmla="*/ 104 h 387"/>
                  <a:gd name="T26" fmla="*/ 351 w 735"/>
                  <a:gd name="T27" fmla="*/ 141 h 387"/>
                  <a:gd name="T28" fmla="*/ 410 w 735"/>
                  <a:gd name="T29" fmla="*/ 178 h 387"/>
                  <a:gd name="T30" fmla="*/ 464 w 735"/>
                  <a:gd name="T31" fmla="*/ 216 h 387"/>
                  <a:gd name="T32" fmla="*/ 518 w 735"/>
                  <a:gd name="T33" fmla="*/ 250 h 387"/>
                  <a:gd name="T34" fmla="*/ 573 w 735"/>
                  <a:gd name="T35" fmla="*/ 287 h 387"/>
                  <a:gd name="T36" fmla="*/ 627 w 735"/>
                  <a:gd name="T37" fmla="*/ 320 h 387"/>
                  <a:gd name="T38" fmla="*/ 681 w 735"/>
                  <a:gd name="T39" fmla="*/ 358 h 387"/>
                  <a:gd name="T40" fmla="*/ 735 w 735"/>
                  <a:gd name="T41" fmla="*/ 387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35" h="387">
                    <a:moveTo>
                      <a:pt x="0" y="0"/>
                    </a:moveTo>
                    <a:lnTo>
                      <a:pt x="17" y="4"/>
                    </a:lnTo>
                    <a:lnTo>
                      <a:pt x="33" y="8"/>
                    </a:lnTo>
                    <a:lnTo>
                      <a:pt x="50" y="12"/>
                    </a:lnTo>
                    <a:lnTo>
                      <a:pt x="67" y="16"/>
                    </a:lnTo>
                    <a:lnTo>
                      <a:pt x="84" y="16"/>
                    </a:lnTo>
                    <a:lnTo>
                      <a:pt x="101" y="16"/>
                    </a:lnTo>
                    <a:lnTo>
                      <a:pt x="117" y="20"/>
                    </a:lnTo>
                    <a:lnTo>
                      <a:pt x="134" y="20"/>
                    </a:lnTo>
                    <a:lnTo>
                      <a:pt x="150" y="28"/>
                    </a:lnTo>
                    <a:lnTo>
                      <a:pt x="163" y="33"/>
                    </a:lnTo>
                    <a:lnTo>
                      <a:pt x="230" y="70"/>
                    </a:lnTo>
                    <a:lnTo>
                      <a:pt x="293" y="104"/>
                    </a:lnTo>
                    <a:lnTo>
                      <a:pt x="351" y="141"/>
                    </a:lnTo>
                    <a:lnTo>
                      <a:pt x="410" y="178"/>
                    </a:lnTo>
                    <a:lnTo>
                      <a:pt x="464" y="216"/>
                    </a:lnTo>
                    <a:lnTo>
                      <a:pt x="518" y="250"/>
                    </a:lnTo>
                    <a:lnTo>
                      <a:pt x="573" y="287"/>
                    </a:lnTo>
                    <a:lnTo>
                      <a:pt x="627" y="320"/>
                    </a:lnTo>
                    <a:lnTo>
                      <a:pt x="681" y="358"/>
                    </a:lnTo>
                    <a:lnTo>
                      <a:pt x="735" y="387"/>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572" name="Freeform 44"/>
              <p:cNvSpPr>
                <a:spLocks/>
              </p:cNvSpPr>
              <p:nvPr/>
            </p:nvSpPr>
            <p:spPr bwMode="auto">
              <a:xfrm>
                <a:off x="1869" y="2081"/>
                <a:ext cx="19" cy="4"/>
              </a:xfrm>
              <a:custGeom>
                <a:avLst/>
                <a:gdLst>
                  <a:gd name="T0" fmla="*/ 0 w 623"/>
                  <a:gd name="T1" fmla="*/ 0 h 133"/>
                  <a:gd name="T2" fmla="*/ 50 w 623"/>
                  <a:gd name="T3" fmla="*/ 25 h 133"/>
                  <a:gd name="T4" fmla="*/ 104 w 623"/>
                  <a:gd name="T5" fmla="*/ 46 h 133"/>
                  <a:gd name="T6" fmla="*/ 159 w 623"/>
                  <a:gd name="T7" fmla="*/ 66 h 133"/>
                  <a:gd name="T8" fmla="*/ 218 w 623"/>
                  <a:gd name="T9" fmla="*/ 83 h 133"/>
                  <a:gd name="T10" fmla="*/ 280 w 623"/>
                  <a:gd name="T11" fmla="*/ 95 h 133"/>
                  <a:gd name="T12" fmla="*/ 347 w 623"/>
                  <a:gd name="T13" fmla="*/ 108 h 133"/>
                  <a:gd name="T14" fmla="*/ 414 w 623"/>
                  <a:gd name="T15" fmla="*/ 117 h 133"/>
                  <a:gd name="T16" fmla="*/ 480 w 623"/>
                  <a:gd name="T17" fmla="*/ 125 h 133"/>
                  <a:gd name="T18" fmla="*/ 551 w 623"/>
                  <a:gd name="T19" fmla="*/ 129 h 133"/>
                  <a:gd name="T20" fmla="*/ 623 w 623"/>
                  <a:gd name="T2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3" h="133">
                    <a:moveTo>
                      <a:pt x="0" y="0"/>
                    </a:moveTo>
                    <a:lnTo>
                      <a:pt x="50" y="25"/>
                    </a:lnTo>
                    <a:lnTo>
                      <a:pt x="104" y="46"/>
                    </a:lnTo>
                    <a:lnTo>
                      <a:pt x="159" y="66"/>
                    </a:lnTo>
                    <a:lnTo>
                      <a:pt x="218" y="83"/>
                    </a:lnTo>
                    <a:lnTo>
                      <a:pt x="280" y="95"/>
                    </a:lnTo>
                    <a:lnTo>
                      <a:pt x="347" y="108"/>
                    </a:lnTo>
                    <a:lnTo>
                      <a:pt x="414" y="117"/>
                    </a:lnTo>
                    <a:lnTo>
                      <a:pt x="480" y="125"/>
                    </a:lnTo>
                    <a:lnTo>
                      <a:pt x="551" y="129"/>
                    </a:lnTo>
                    <a:lnTo>
                      <a:pt x="623" y="133"/>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573" name="Freeform 45"/>
              <p:cNvSpPr>
                <a:spLocks/>
              </p:cNvSpPr>
              <p:nvPr/>
            </p:nvSpPr>
            <p:spPr bwMode="auto">
              <a:xfrm>
                <a:off x="1866" y="2070"/>
                <a:ext cx="36" cy="10"/>
              </a:xfrm>
              <a:custGeom>
                <a:avLst/>
                <a:gdLst>
                  <a:gd name="T0" fmla="*/ 0 w 1137"/>
                  <a:gd name="T1" fmla="*/ 0 h 338"/>
                  <a:gd name="T2" fmla="*/ 109 w 1137"/>
                  <a:gd name="T3" fmla="*/ 84 h 338"/>
                  <a:gd name="T4" fmla="*/ 222 w 1137"/>
                  <a:gd name="T5" fmla="*/ 151 h 338"/>
                  <a:gd name="T6" fmla="*/ 331 w 1137"/>
                  <a:gd name="T7" fmla="*/ 209 h 338"/>
                  <a:gd name="T8" fmla="*/ 443 w 1137"/>
                  <a:gd name="T9" fmla="*/ 256 h 338"/>
                  <a:gd name="T10" fmla="*/ 552 w 1137"/>
                  <a:gd name="T11" fmla="*/ 289 h 338"/>
                  <a:gd name="T12" fmla="*/ 664 w 1137"/>
                  <a:gd name="T13" fmla="*/ 314 h 338"/>
                  <a:gd name="T14" fmla="*/ 782 w 1137"/>
                  <a:gd name="T15" fmla="*/ 330 h 338"/>
                  <a:gd name="T16" fmla="*/ 899 w 1137"/>
                  <a:gd name="T17" fmla="*/ 338 h 338"/>
                  <a:gd name="T18" fmla="*/ 1016 w 1137"/>
                  <a:gd name="T19" fmla="*/ 338 h 338"/>
                  <a:gd name="T20" fmla="*/ 1137 w 1137"/>
                  <a:gd name="T21" fmla="*/ 334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7" h="338">
                    <a:moveTo>
                      <a:pt x="0" y="0"/>
                    </a:moveTo>
                    <a:lnTo>
                      <a:pt x="109" y="84"/>
                    </a:lnTo>
                    <a:lnTo>
                      <a:pt x="222" y="151"/>
                    </a:lnTo>
                    <a:lnTo>
                      <a:pt x="331" y="209"/>
                    </a:lnTo>
                    <a:lnTo>
                      <a:pt x="443" y="256"/>
                    </a:lnTo>
                    <a:lnTo>
                      <a:pt x="552" y="289"/>
                    </a:lnTo>
                    <a:lnTo>
                      <a:pt x="664" y="314"/>
                    </a:lnTo>
                    <a:lnTo>
                      <a:pt x="782" y="330"/>
                    </a:lnTo>
                    <a:lnTo>
                      <a:pt x="899" y="338"/>
                    </a:lnTo>
                    <a:lnTo>
                      <a:pt x="1016" y="338"/>
                    </a:lnTo>
                    <a:lnTo>
                      <a:pt x="1137" y="334"/>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574" name="Freeform 46"/>
              <p:cNvSpPr>
                <a:spLocks/>
              </p:cNvSpPr>
              <p:nvPr/>
            </p:nvSpPr>
            <p:spPr bwMode="auto">
              <a:xfrm>
                <a:off x="1866" y="2067"/>
                <a:ext cx="48" cy="6"/>
              </a:xfrm>
              <a:custGeom>
                <a:avLst/>
                <a:gdLst>
                  <a:gd name="T0" fmla="*/ 0 w 1551"/>
                  <a:gd name="T1" fmla="*/ 4 h 195"/>
                  <a:gd name="T2" fmla="*/ 55 w 1551"/>
                  <a:gd name="T3" fmla="*/ 16 h 195"/>
                  <a:gd name="T4" fmla="*/ 105 w 1551"/>
                  <a:gd name="T5" fmla="*/ 29 h 195"/>
                  <a:gd name="T6" fmla="*/ 155 w 1551"/>
                  <a:gd name="T7" fmla="*/ 41 h 195"/>
                  <a:gd name="T8" fmla="*/ 205 w 1551"/>
                  <a:gd name="T9" fmla="*/ 58 h 195"/>
                  <a:gd name="T10" fmla="*/ 252 w 1551"/>
                  <a:gd name="T11" fmla="*/ 74 h 195"/>
                  <a:gd name="T12" fmla="*/ 301 w 1551"/>
                  <a:gd name="T13" fmla="*/ 91 h 195"/>
                  <a:gd name="T14" fmla="*/ 352 w 1551"/>
                  <a:gd name="T15" fmla="*/ 108 h 195"/>
                  <a:gd name="T16" fmla="*/ 402 w 1551"/>
                  <a:gd name="T17" fmla="*/ 125 h 195"/>
                  <a:gd name="T18" fmla="*/ 452 w 1551"/>
                  <a:gd name="T19" fmla="*/ 137 h 195"/>
                  <a:gd name="T20" fmla="*/ 507 w 1551"/>
                  <a:gd name="T21" fmla="*/ 150 h 195"/>
                  <a:gd name="T22" fmla="*/ 577 w 1551"/>
                  <a:gd name="T23" fmla="*/ 166 h 195"/>
                  <a:gd name="T24" fmla="*/ 648 w 1551"/>
                  <a:gd name="T25" fmla="*/ 178 h 195"/>
                  <a:gd name="T26" fmla="*/ 724 w 1551"/>
                  <a:gd name="T27" fmla="*/ 187 h 195"/>
                  <a:gd name="T28" fmla="*/ 795 w 1551"/>
                  <a:gd name="T29" fmla="*/ 195 h 195"/>
                  <a:gd name="T30" fmla="*/ 865 w 1551"/>
                  <a:gd name="T31" fmla="*/ 195 h 195"/>
                  <a:gd name="T32" fmla="*/ 937 w 1551"/>
                  <a:gd name="T33" fmla="*/ 195 h 195"/>
                  <a:gd name="T34" fmla="*/ 1008 w 1551"/>
                  <a:gd name="T35" fmla="*/ 187 h 195"/>
                  <a:gd name="T36" fmla="*/ 1079 w 1551"/>
                  <a:gd name="T37" fmla="*/ 178 h 195"/>
                  <a:gd name="T38" fmla="*/ 1150 w 1551"/>
                  <a:gd name="T39" fmla="*/ 162 h 195"/>
                  <a:gd name="T40" fmla="*/ 1221 w 1551"/>
                  <a:gd name="T41" fmla="*/ 141 h 195"/>
                  <a:gd name="T42" fmla="*/ 1255 w 1551"/>
                  <a:gd name="T43" fmla="*/ 129 h 195"/>
                  <a:gd name="T44" fmla="*/ 1288 w 1551"/>
                  <a:gd name="T45" fmla="*/ 121 h 195"/>
                  <a:gd name="T46" fmla="*/ 1321 w 1551"/>
                  <a:gd name="T47" fmla="*/ 104 h 195"/>
                  <a:gd name="T48" fmla="*/ 1355 w 1551"/>
                  <a:gd name="T49" fmla="*/ 91 h 195"/>
                  <a:gd name="T50" fmla="*/ 1388 w 1551"/>
                  <a:gd name="T51" fmla="*/ 78 h 195"/>
                  <a:gd name="T52" fmla="*/ 1421 w 1551"/>
                  <a:gd name="T53" fmla="*/ 62 h 195"/>
                  <a:gd name="T54" fmla="*/ 1451 w 1551"/>
                  <a:gd name="T55" fmla="*/ 49 h 195"/>
                  <a:gd name="T56" fmla="*/ 1484 w 1551"/>
                  <a:gd name="T57" fmla="*/ 33 h 195"/>
                  <a:gd name="T58" fmla="*/ 1517 w 1551"/>
                  <a:gd name="T59" fmla="*/ 16 h 195"/>
                  <a:gd name="T60" fmla="*/ 1551 w 1551"/>
                  <a:gd name="T61"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51" h="195">
                    <a:moveTo>
                      <a:pt x="0" y="4"/>
                    </a:moveTo>
                    <a:lnTo>
                      <a:pt x="55" y="16"/>
                    </a:lnTo>
                    <a:lnTo>
                      <a:pt x="105" y="29"/>
                    </a:lnTo>
                    <a:lnTo>
                      <a:pt x="155" y="41"/>
                    </a:lnTo>
                    <a:lnTo>
                      <a:pt x="205" y="58"/>
                    </a:lnTo>
                    <a:lnTo>
                      <a:pt x="252" y="74"/>
                    </a:lnTo>
                    <a:lnTo>
                      <a:pt x="301" y="91"/>
                    </a:lnTo>
                    <a:lnTo>
                      <a:pt x="352" y="108"/>
                    </a:lnTo>
                    <a:lnTo>
                      <a:pt x="402" y="125"/>
                    </a:lnTo>
                    <a:lnTo>
                      <a:pt x="452" y="137"/>
                    </a:lnTo>
                    <a:lnTo>
                      <a:pt x="507" y="150"/>
                    </a:lnTo>
                    <a:lnTo>
                      <a:pt x="577" y="166"/>
                    </a:lnTo>
                    <a:lnTo>
                      <a:pt x="648" y="178"/>
                    </a:lnTo>
                    <a:lnTo>
                      <a:pt x="724" y="187"/>
                    </a:lnTo>
                    <a:lnTo>
                      <a:pt x="795" y="195"/>
                    </a:lnTo>
                    <a:lnTo>
                      <a:pt x="865" y="195"/>
                    </a:lnTo>
                    <a:lnTo>
                      <a:pt x="937" y="195"/>
                    </a:lnTo>
                    <a:lnTo>
                      <a:pt x="1008" y="187"/>
                    </a:lnTo>
                    <a:lnTo>
                      <a:pt x="1079" y="178"/>
                    </a:lnTo>
                    <a:lnTo>
                      <a:pt x="1150" y="162"/>
                    </a:lnTo>
                    <a:lnTo>
                      <a:pt x="1221" y="141"/>
                    </a:lnTo>
                    <a:lnTo>
                      <a:pt x="1255" y="129"/>
                    </a:lnTo>
                    <a:lnTo>
                      <a:pt x="1288" y="121"/>
                    </a:lnTo>
                    <a:lnTo>
                      <a:pt x="1321" y="104"/>
                    </a:lnTo>
                    <a:lnTo>
                      <a:pt x="1355" y="91"/>
                    </a:lnTo>
                    <a:lnTo>
                      <a:pt x="1388" y="78"/>
                    </a:lnTo>
                    <a:lnTo>
                      <a:pt x="1421" y="62"/>
                    </a:lnTo>
                    <a:lnTo>
                      <a:pt x="1451" y="49"/>
                    </a:lnTo>
                    <a:lnTo>
                      <a:pt x="1484" y="33"/>
                    </a:lnTo>
                    <a:lnTo>
                      <a:pt x="1517" y="16"/>
                    </a:lnTo>
                    <a:lnTo>
                      <a:pt x="1551"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575" name="Freeform 47"/>
              <p:cNvSpPr>
                <a:spLocks/>
              </p:cNvSpPr>
              <p:nvPr/>
            </p:nvSpPr>
            <p:spPr bwMode="auto">
              <a:xfrm>
                <a:off x="1846" y="2053"/>
                <a:ext cx="36" cy="11"/>
              </a:xfrm>
              <a:custGeom>
                <a:avLst/>
                <a:gdLst>
                  <a:gd name="T0" fmla="*/ 0 w 1162"/>
                  <a:gd name="T1" fmla="*/ 4 h 346"/>
                  <a:gd name="T2" fmla="*/ 21 w 1162"/>
                  <a:gd name="T3" fmla="*/ 0 h 346"/>
                  <a:gd name="T4" fmla="*/ 42 w 1162"/>
                  <a:gd name="T5" fmla="*/ 0 h 346"/>
                  <a:gd name="T6" fmla="*/ 66 w 1162"/>
                  <a:gd name="T7" fmla="*/ 0 h 346"/>
                  <a:gd name="T8" fmla="*/ 88 w 1162"/>
                  <a:gd name="T9" fmla="*/ 0 h 346"/>
                  <a:gd name="T10" fmla="*/ 109 w 1162"/>
                  <a:gd name="T11" fmla="*/ 0 h 346"/>
                  <a:gd name="T12" fmla="*/ 129 w 1162"/>
                  <a:gd name="T13" fmla="*/ 4 h 346"/>
                  <a:gd name="T14" fmla="*/ 150 w 1162"/>
                  <a:gd name="T15" fmla="*/ 4 h 346"/>
                  <a:gd name="T16" fmla="*/ 167 w 1162"/>
                  <a:gd name="T17" fmla="*/ 9 h 346"/>
                  <a:gd name="T18" fmla="*/ 188 w 1162"/>
                  <a:gd name="T19" fmla="*/ 13 h 346"/>
                  <a:gd name="T20" fmla="*/ 209 w 1162"/>
                  <a:gd name="T21" fmla="*/ 21 h 346"/>
                  <a:gd name="T22" fmla="*/ 301 w 1162"/>
                  <a:gd name="T23" fmla="*/ 58 h 346"/>
                  <a:gd name="T24" fmla="*/ 393 w 1162"/>
                  <a:gd name="T25" fmla="*/ 96 h 346"/>
                  <a:gd name="T26" fmla="*/ 489 w 1162"/>
                  <a:gd name="T27" fmla="*/ 134 h 346"/>
                  <a:gd name="T28" fmla="*/ 585 w 1162"/>
                  <a:gd name="T29" fmla="*/ 171 h 346"/>
                  <a:gd name="T30" fmla="*/ 677 w 1162"/>
                  <a:gd name="T31" fmla="*/ 205 h 346"/>
                  <a:gd name="T32" fmla="*/ 773 w 1162"/>
                  <a:gd name="T33" fmla="*/ 238 h 346"/>
                  <a:gd name="T34" fmla="*/ 869 w 1162"/>
                  <a:gd name="T35" fmla="*/ 267 h 346"/>
                  <a:gd name="T36" fmla="*/ 965 w 1162"/>
                  <a:gd name="T37" fmla="*/ 296 h 346"/>
                  <a:gd name="T38" fmla="*/ 1061 w 1162"/>
                  <a:gd name="T39" fmla="*/ 326 h 346"/>
                  <a:gd name="T40" fmla="*/ 1162 w 1162"/>
                  <a:gd name="T41"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62" h="346">
                    <a:moveTo>
                      <a:pt x="0" y="4"/>
                    </a:moveTo>
                    <a:lnTo>
                      <a:pt x="21" y="0"/>
                    </a:lnTo>
                    <a:lnTo>
                      <a:pt x="42" y="0"/>
                    </a:lnTo>
                    <a:lnTo>
                      <a:pt x="66" y="0"/>
                    </a:lnTo>
                    <a:lnTo>
                      <a:pt x="88" y="0"/>
                    </a:lnTo>
                    <a:lnTo>
                      <a:pt x="109" y="0"/>
                    </a:lnTo>
                    <a:lnTo>
                      <a:pt x="129" y="4"/>
                    </a:lnTo>
                    <a:lnTo>
                      <a:pt x="150" y="4"/>
                    </a:lnTo>
                    <a:lnTo>
                      <a:pt x="167" y="9"/>
                    </a:lnTo>
                    <a:lnTo>
                      <a:pt x="188" y="13"/>
                    </a:lnTo>
                    <a:lnTo>
                      <a:pt x="209" y="21"/>
                    </a:lnTo>
                    <a:lnTo>
                      <a:pt x="301" y="58"/>
                    </a:lnTo>
                    <a:lnTo>
                      <a:pt x="393" y="96"/>
                    </a:lnTo>
                    <a:lnTo>
                      <a:pt x="489" y="134"/>
                    </a:lnTo>
                    <a:lnTo>
                      <a:pt x="585" y="171"/>
                    </a:lnTo>
                    <a:lnTo>
                      <a:pt x="677" y="205"/>
                    </a:lnTo>
                    <a:lnTo>
                      <a:pt x="773" y="238"/>
                    </a:lnTo>
                    <a:lnTo>
                      <a:pt x="869" y="267"/>
                    </a:lnTo>
                    <a:lnTo>
                      <a:pt x="965" y="296"/>
                    </a:lnTo>
                    <a:lnTo>
                      <a:pt x="1061" y="326"/>
                    </a:lnTo>
                    <a:lnTo>
                      <a:pt x="1162" y="346"/>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576" name="Freeform 48"/>
              <p:cNvSpPr>
                <a:spLocks/>
              </p:cNvSpPr>
              <p:nvPr/>
            </p:nvSpPr>
            <p:spPr bwMode="auto">
              <a:xfrm>
                <a:off x="1888" y="2057"/>
                <a:ext cx="32" cy="10"/>
              </a:xfrm>
              <a:custGeom>
                <a:avLst/>
                <a:gdLst>
                  <a:gd name="T0" fmla="*/ 0 w 1033"/>
                  <a:gd name="T1" fmla="*/ 300 h 300"/>
                  <a:gd name="T2" fmla="*/ 17 w 1033"/>
                  <a:gd name="T3" fmla="*/ 300 h 300"/>
                  <a:gd name="T4" fmla="*/ 33 w 1033"/>
                  <a:gd name="T5" fmla="*/ 300 h 300"/>
                  <a:gd name="T6" fmla="*/ 58 w 1033"/>
                  <a:gd name="T7" fmla="*/ 300 h 300"/>
                  <a:gd name="T8" fmla="*/ 80 w 1033"/>
                  <a:gd name="T9" fmla="*/ 296 h 300"/>
                  <a:gd name="T10" fmla="*/ 105 w 1033"/>
                  <a:gd name="T11" fmla="*/ 296 h 300"/>
                  <a:gd name="T12" fmla="*/ 130 w 1033"/>
                  <a:gd name="T13" fmla="*/ 296 h 300"/>
                  <a:gd name="T14" fmla="*/ 154 w 1033"/>
                  <a:gd name="T15" fmla="*/ 292 h 300"/>
                  <a:gd name="T16" fmla="*/ 176 w 1033"/>
                  <a:gd name="T17" fmla="*/ 292 h 300"/>
                  <a:gd name="T18" fmla="*/ 193 w 1033"/>
                  <a:gd name="T19" fmla="*/ 288 h 300"/>
                  <a:gd name="T20" fmla="*/ 209 w 1033"/>
                  <a:gd name="T21" fmla="*/ 288 h 300"/>
                  <a:gd name="T22" fmla="*/ 326 w 1033"/>
                  <a:gd name="T23" fmla="*/ 267 h 300"/>
                  <a:gd name="T24" fmla="*/ 426 w 1033"/>
                  <a:gd name="T25" fmla="*/ 246 h 300"/>
                  <a:gd name="T26" fmla="*/ 514 w 1033"/>
                  <a:gd name="T27" fmla="*/ 226 h 300"/>
                  <a:gd name="T28" fmla="*/ 594 w 1033"/>
                  <a:gd name="T29" fmla="*/ 201 h 300"/>
                  <a:gd name="T30" fmla="*/ 669 w 1033"/>
                  <a:gd name="T31" fmla="*/ 175 h 300"/>
                  <a:gd name="T32" fmla="*/ 740 w 1033"/>
                  <a:gd name="T33" fmla="*/ 146 h 300"/>
                  <a:gd name="T34" fmla="*/ 806 w 1033"/>
                  <a:gd name="T35" fmla="*/ 117 h 300"/>
                  <a:gd name="T36" fmla="*/ 878 w 1033"/>
                  <a:gd name="T37" fmla="*/ 80 h 300"/>
                  <a:gd name="T38" fmla="*/ 949 w 1033"/>
                  <a:gd name="T39" fmla="*/ 42 h 300"/>
                  <a:gd name="T40" fmla="*/ 1033 w 1033"/>
                  <a:gd name="T41"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33" h="300">
                    <a:moveTo>
                      <a:pt x="0" y="300"/>
                    </a:moveTo>
                    <a:lnTo>
                      <a:pt x="17" y="300"/>
                    </a:lnTo>
                    <a:lnTo>
                      <a:pt x="33" y="300"/>
                    </a:lnTo>
                    <a:lnTo>
                      <a:pt x="58" y="300"/>
                    </a:lnTo>
                    <a:lnTo>
                      <a:pt x="80" y="296"/>
                    </a:lnTo>
                    <a:lnTo>
                      <a:pt x="105" y="296"/>
                    </a:lnTo>
                    <a:lnTo>
                      <a:pt x="130" y="296"/>
                    </a:lnTo>
                    <a:lnTo>
                      <a:pt x="154" y="292"/>
                    </a:lnTo>
                    <a:lnTo>
                      <a:pt x="176" y="292"/>
                    </a:lnTo>
                    <a:lnTo>
                      <a:pt x="193" y="288"/>
                    </a:lnTo>
                    <a:lnTo>
                      <a:pt x="209" y="288"/>
                    </a:lnTo>
                    <a:lnTo>
                      <a:pt x="326" y="267"/>
                    </a:lnTo>
                    <a:lnTo>
                      <a:pt x="426" y="246"/>
                    </a:lnTo>
                    <a:lnTo>
                      <a:pt x="514" y="226"/>
                    </a:lnTo>
                    <a:lnTo>
                      <a:pt x="594" y="201"/>
                    </a:lnTo>
                    <a:lnTo>
                      <a:pt x="669" y="175"/>
                    </a:lnTo>
                    <a:lnTo>
                      <a:pt x="740" y="146"/>
                    </a:lnTo>
                    <a:lnTo>
                      <a:pt x="806" y="117"/>
                    </a:lnTo>
                    <a:lnTo>
                      <a:pt x="878" y="80"/>
                    </a:lnTo>
                    <a:lnTo>
                      <a:pt x="949" y="42"/>
                    </a:lnTo>
                    <a:lnTo>
                      <a:pt x="1033"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577" name="Freeform 49"/>
              <p:cNvSpPr>
                <a:spLocks/>
              </p:cNvSpPr>
              <p:nvPr/>
            </p:nvSpPr>
            <p:spPr bwMode="auto">
              <a:xfrm>
                <a:off x="1865" y="2050"/>
                <a:ext cx="38" cy="5"/>
              </a:xfrm>
              <a:custGeom>
                <a:avLst/>
                <a:gdLst>
                  <a:gd name="T0" fmla="*/ 0 w 1212"/>
                  <a:gd name="T1" fmla="*/ 0 h 146"/>
                  <a:gd name="T2" fmla="*/ 117 w 1212"/>
                  <a:gd name="T3" fmla="*/ 46 h 146"/>
                  <a:gd name="T4" fmla="*/ 235 w 1212"/>
                  <a:gd name="T5" fmla="*/ 84 h 146"/>
                  <a:gd name="T6" fmla="*/ 356 w 1212"/>
                  <a:gd name="T7" fmla="*/ 113 h 146"/>
                  <a:gd name="T8" fmla="*/ 481 w 1212"/>
                  <a:gd name="T9" fmla="*/ 134 h 146"/>
                  <a:gd name="T10" fmla="*/ 607 w 1212"/>
                  <a:gd name="T11" fmla="*/ 146 h 146"/>
                  <a:gd name="T12" fmla="*/ 728 w 1212"/>
                  <a:gd name="T13" fmla="*/ 146 h 146"/>
                  <a:gd name="T14" fmla="*/ 853 w 1212"/>
                  <a:gd name="T15" fmla="*/ 134 h 146"/>
                  <a:gd name="T16" fmla="*/ 975 w 1212"/>
                  <a:gd name="T17" fmla="*/ 109 h 146"/>
                  <a:gd name="T18" fmla="*/ 1096 w 1212"/>
                  <a:gd name="T19" fmla="*/ 72 h 146"/>
                  <a:gd name="T20" fmla="*/ 1212 w 1212"/>
                  <a:gd name="T21" fmla="*/ 2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12" h="146">
                    <a:moveTo>
                      <a:pt x="0" y="0"/>
                    </a:moveTo>
                    <a:lnTo>
                      <a:pt x="117" y="46"/>
                    </a:lnTo>
                    <a:lnTo>
                      <a:pt x="235" y="84"/>
                    </a:lnTo>
                    <a:lnTo>
                      <a:pt x="356" y="113"/>
                    </a:lnTo>
                    <a:lnTo>
                      <a:pt x="481" y="134"/>
                    </a:lnTo>
                    <a:lnTo>
                      <a:pt x="607" y="146"/>
                    </a:lnTo>
                    <a:lnTo>
                      <a:pt x="728" y="146"/>
                    </a:lnTo>
                    <a:lnTo>
                      <a:pt x="853" y="134"/>
                    </a:lnTo>
                    <a:lnTo>
                      <a:pt x="975" y="109"/>
                    </a:lnTo>
                    <a:lnTo>
                      <a:pt x="1096" y="72"/>
                    </a:lnTo>
                    <a:lnTo>
                      <a:pt x="1212" y="21"/>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578" name="Freeform 50"/>
              <p:cNvSpPr>
                <a:spLocks/>
              </p:cNvSpPr>
              <p:nvPr/>
            </p:nvSpPr>
            <p:spPr bwMode="auto">
              <a:xfrm>
                <a:off x="1844" y="2022"/>
                <a:ext cx="29" cy="25"/>
              </a:xfrm>
              <a:custGeom>
                <a:avLst/>
                <a:gdLst>
                  <a:gd name="T0" fmla="*/ 0 w 907"/>
                  <a:gd name="T1" fmla="*/ 801 h 801"/>
                  <a:gd name="T2" fmla="*/ 112 w 907"/>
                  <a:gd name="T3" fmla="*/ 751 h 801"/>
                  <a:gd name="T4" fmla="*/ 217 w 907"/>
                  <a:gd name="T5" fmla="*/ 684 h 801"/>
                  <a:gd name="T6" fmla="*/ 309 w 907"/>
                  <a:gd name="T7" fmla="*/ 609 h 801"/>
                  <a:gd name="T8" fmla="*/ 396 w 907"/>
                  <a:gd name="T9" fmla="*/ 526 h 801"/>
                  <a:gd name="T10" fmla="*/ 480 w 907"/>
                  <a:gd name="T11" fmla="*/ 434 h 801"/>
                  <a:gd name="T12" fmla="*/ 560 w 907"/>
                  <a:gd name="T13" fmla="*/ 342 h 801"/>
                  <a:gd name="T14" fmla="*/ 639 w 907"/>
                  <a:gd name="T15" fmla="*/ 250 h 801"/>
                  <a:gd name="T16" fmla="*/ 723 w 907"/>
                  <a:gd name="T17" fmla="*/ 158 h 801"/>
                  <a:gd name="T18" fmla="*/ 811 w 907"/>
                  <a:gd name="T19" fmla="*/ 75 h 801"/>
                  <a:gd name="T20" fmla="*/ 907 w 907"/>
                  <a:gd name="T21"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7" h="801">
                    <a:moveTo>
                      <a:pt x="0" y="801"/>
                    </a:moveTo>
                    <a:lnTo>
                      <a:pt x="112" y="751"/>
                    </a:lnTo>
                    <a:lnTo>
                      <a:pt x="217" y="684"/>
                    </a:lnTo>
                    <a:lnTo>
                      <a:pt x="309" y="609"/>
                    </a:lnTo>
                    <a:lnTo>
                      <a:pt x="396" y="526"/>
                    </a:lnTo>
                    <a:lnTo>
                      <a:pt x="480" y="434"/>
                    </a:lnTo>
                    <a:lnTo>
                      <a:pt x="560" y="342"/>
                    </a:lnTo>
                    <a:lnTo>
                      <a:pt x="639" y="250"/>
                    </a:lnTo>
                    <a:lnTo>
                      <a:pt x="723" y="158"/>
                    </a:lnTo>
                    <a:lnTo>
                      <a:pt x="811" y="75"/>
                    </a:lnTo>
                    <a:lnTo>
                      <a:pt x="907"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579" name="Freeform 51"/>
              <p:cNvSpPr>
                <a:spLocks/>
              </p:cNvSpPr>
              <p:nvPr/>
            </p:nvSpPr>
            <p:spPr bwMode="auto">
              <a:xfrm>
                <a:off x="1862" y="2023"/>
                <a:ext cx="17" cy="20"/>
              </a:xfrm>
              <a:custGeom>
                <a:avLst/>
                <a:gdLst>
                  <a:gd name="T0" fmla="*/ 0 w 535"/>
                  <a:gd name="T1" fmla="*/ 635 h 635"/>
                  <a:gd name="T2" fmla="*/ 8 w 535"/>
                  <a:gd name="T3" fmla="*/ 631 h 635"/>
                  <a:gd name="T4" fmla="*/ 21 w 535"/>
                  <a:gd name="T5" fmla="*/ 627 h 635"/>
                  <a:gd name="T6" fmla="*/ 29 w 535"/>
                  <a:gd name="T7" fmla="*/ 618 h 635"/>
                  <a:gd name="T8" fmla="*/ 38 w 535"/>
                  <a:gd name="T9" fmla="*/ 610 h 635"/>
                  <a:gd name="T10" fmla="*/ 47 w 535"/>
                  <a:gd name="T11" fmla="*/ 598 h 635"/>
                  <a:gd name="T12" fmla="*/ 55 w 535"/>
                  <a:gd name="T13" fmla="*/ 588 h 635"/>
                  <a:gd name="T14" fmla="*/ 63 w 535"/>
                  <a:gd name="T15" fmla="*/ 576 h 635"/>
                  <a:gd name="T16" fmla="*/ 71 w 535"/>
                  <a:gd name="T17" fmla="*/ 568 h 635"/>
                  <a:gd name="T18" fmla="*/ 76 w 535"/>
                  <a:gd name="T19" fmla="*/ 559 h 635"/>
                  <a:gd name="T20" fmla="*/ 84 w 535"/>
                  <a:gd name="T21" fmla="*/ 551 h 635"/>
                  <a:gd name="T22" fmla="*/ 117 w 535"/>
                  <a:gd name="T23" fmla="*/ 489 h 635"/>
                  <a:gd name="T24" fmla="*/ 155 w 535"/>
                  <a:gd name="T25" fmla="*/ 430 h 635"/>
                  <a:gd name="T26" fmla="*/ 201 w 535"/>
                  <a:gd name="T27" fmla="*/ 372 h 635"/>
                  <a:gd name="T28" fmla="*/ 247 w 535"/>
                  <a:gd name="T29" fmla="*/ 318 h 635"/>
                  <a:gd name="T30" fmla="*/ 297 w 535"/>
                  <a:gd name="T31" fmla="*/ 268 h 635"/>
                  <a:gd name="T32" fmla="*/ 347 w 535"/>
                  <a:gd name="T33" fmla="*/ 213 h 635"/>
                  <a:gd name="T34" fmla="*/ 397 w 535"/>
                  <a:gd name="T35" fmla="*/ 164 h 635"/>
                  <a:gd name="T36" fmla="*/ 443 w 535"/>
                  <a:gd name="T37" fmla="*/ 109 h 635"/>
                  <a:gd name="T38" fmla="*/ 489 w 535"/>
                  <a:gd name="T39" fmla="*/ 55 h 635"/>
                  <a:gd name="T40" fmla="*/ 535 w 535"/>
                  <a:gd name="T41" fmla="*/ 0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5" h="635">
                    <a:moveTo>
                      <a:pt x="0" y="635"/>
                    </a:moveTo>
                    <a:lnTo>
                      <a:pt x="8" y="631"/>
                    </a:lnTo>
                    <a:lnTo>
                      <a:pt x="21" y="627"/>
                    </a:lnTo>
                    <a:lnTo>
                      <a:pt x="29" y="618"/>
                    </a:lnTo>
                    <a:lnTo>
                      <a:pt x="38" y="610"/>
                    </a:lnTo>
                    <a:lnTo>
                      <a:pt x="47" y="598"/>
                    </a:lnTo>
                    <a:lnTo>
                      <a:pt x="55" y="588"/>
                    </a:lnTo>
                    <a:lnTo>
                      <a:pt x="63" y="576"/>
                    </a:lnTo>
                    <a:lnTo>
                      <a:pt x="71" y="568"/>
                    </a:lnTo>
                    <a:lnTo>
                      <a:pt x="76" y="559"/>
                    </a:lnTo>
                    <a:lnTo>
                      <a:pt x="84" y="551"/>
                    </a:lnTo>
                    <a:lnTo>
                      <a:pt x="117" y="489"/>
                    </a:lnTo>
                    <a:lnTo>
                      <a:pt x="155" y="430"/>
                    </a:lnTo>
                    <a:lnTo>
                      <a:pt x="201" y="372"/>
                    </a:lnTo>
                    <a:lnTo>
                      <a:pt x="247" y="318"/>
                    </a:lnTo>
                    <a:lnTo>
                      <a:pt x="297" y="268"/>
                    </a:lnTo>
                    <a:lnTo>
                      <a:pt x="347" y="213"/>
                    </a:lnTo>
                    <a:lnTo>
                      <a:pt x="397" y="164"/>
                    </a:lnTo>
                    <a:lnTo>
                      <a:pt x="443" y="109"/>
                    </a:lnTo>
                    <a:lnTo>
                      <a:pt x="489" y="55"/>
                    </a:lnTo>
                    <a:lnTo>
                      <a:pt x="535"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580" name="Freeform 52"/>
              <p:cNvSpPr>
                <a:spLocks/>
              </p:cNvSpPr>
              <p:nvPr/>
            </p:nvSpPr>
            <p:spPr bwMode="auto">
              <a:xfrm>
                <a:off x="1873" y="2023"/>
                <a:ext cx="12" cy="14"/>
              </a:xfrm>
              <a:custGeom>
                <a:avLst/>
                <a:gdLst>
                  <a:gd name="T0" fmla="*/ 0 w 376"/>
                  <a:gd name="T1" fmla="*/ 439 h 439"/>
                  <a:gd name="T2" fmla="*/ 20 w 376"/>
                  <a:gd name="T3" fmla="*/ 397 h 439"/>
                  <a:gd name="T4" fmla="*/ 41 w 376"/>
                  <a:gd name="T5" fmla="*/ 364 h 439"/>
                  <a:gd name="T6" fmla="*/ 71 w 376"/>
                  <a:gd name="T7" fmla="*/ 330 h 439"/>
                  <a:gd name="T8" fmla="*/ 100 w 376"/>
                  <a:gd name="T9" fmla="*/ 301 h 439"/>
                  <a:gd name="T10" fmla="*/ 129 w 376"/>
                  <a:gd name="T11" fmla="*/ 272 h 439"/>
                  <a:gd name="T12" fmla="*/ 163 w 376"/>
                  <a:gd name="T13" fmla="*/ 246 h 439"/>
                  <a:gd name="T14" fmla="*/ 196 w 376"/>
                  <a:gd name="T15" fmla="*/ 217 h 439"/>
                  <a:gd name="T16" fmla="*/ 229 w 376"/>
                  <a:gd name="T17" fmla="*/ 193 h 439"/>
                  <a:gd name="T18" fmla="*/ 259 w 376"/>
                  <a:gd name="T19" fmla="*/ 164 h 439"/>
                  <a:gd name="T20" fmla="*/ 292 w 376"/>
                  <a:gd name="T21" fmla="*/ 135 h 439"/>
                  <a:gd name="T22" fmla="*/ 300 w 376"/>
                  <a:gd name="T23" fmla="*/ 121 h 439"/>
                  <a:gd name="T24" fmla="*/ 313 w 376"/>
                  <a:gd name="T25" fmla="*/ 109 h 439"/>
                  <a:gd name="T26" fmla="*/ 321 w 376"/>
                  <a:gd name="T27" fmla="*/ 96 h 439"/>
                  <a:gd name="T28" fmla="*/ 333 w 376"/>
                  <a:gd name="T29" fmla="*/ 84 h 439"/>
                  <a:gd name="T30" fmla="*/ 343 w 376"/>
                  <a:gd name="T31" fmla="*/ 72 h 439"/>
                  <a:gd name="T32" fmla="*/ 351 w 376"/>
                  <a:gd name="T33" fmla="*/ 59 h 439"/>
                  <a:gd name="T34" fmla="*/ 359 w 376"/>
                  <a:gd name="T35" fmla="*/ 47 h 439"/>
                  <a:gd name="T36" fmla="*/ 367 w 376"/>
                  <a:gd name="T37" fmla="*/ 30 h 439"/>
                  <a:gd name="T38" fmla="*/ 372 w 376"/>
                  <a:gd name="T39" fmla="*/ 17 h 439"/>
                  <a:gd name="T40" fmla="*/ 376 w 376"/>
                  <a:gd name="T41"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6" h="439">
                    <a:moveTo>
                      <a:pt x="0" y="439"/>
                    </a:moveTo>
                    <a:lnTo>
                      <a:pt x="20" y="397"/>
                    </a:lnTo>
                    <a:lnTo>
                      <a:pt x="41" y="364"/>
                    </a:lnTo>
                    <a:lnTo>
                      <a:pt x="71" y="330"/>
                    </a:lnTo>
                    <a:lnTo>
                      <a:pt x="100" y="301"/>
                    </a:lnTo>
                    <a:lnTo>
                      <a:pt x="129" y="272"/>
                    </a:lnTo>
                    <a:lnTo>
                      <a:pt x="163" y="246"/>
                    </a:lnTo>
                    <a:lnTo>
                      <a:pt x="196" y="217"/>
                    </a:lnTo>
                    <a:lnTo>
                      <a:pt x="229" y="193"/>
                    </a:lnTo>
                    <a:lnTo>
                      <a:pt x="259" y="164"/>
                    </a:lnTo>
                    <a:lnTo>
                      <a:pt x="292" y="135"/>
                    </a:lnTo>
                    <a:lnTo>
                      <a:pt x="300" y="121"/>
                    </a:lnTo>
                    <a:lnTo>
                      <a:pt x="313" y="109"/>
                    </a:lnTo>
                    <a:lnTo>
                      <a:pt x="321" y="96"/>
                    </a:lnTo>
                    <a:lnTo>
                      <a:pt x="333" y="84"/>
                    </a:lnTo>
                    <a:lnTo>
                      <a:pt x="343" y="72"/>
                    </a:lnTo>
                    <a:lnTo>
                      <a:pt x="351" y="59"/>
                    </a:lnTo>
                    <a:lnTo>
                      <a:pt x="359" y="47"/>
                    </a:lnTo>
                    <a:lnTo>
                      <a:pt x="367" y="30"/>
                    </a:lnTo>
                    <a:lnTo>
                      <a:pt x="372" y="17"/>
                    </a:lnTo>
                    <a:lnTo>
                      <a:pt x="376"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581" name="Freeform 53"/>
              <p:cNvSpPr>
                <a:spLocks/>
              </p:cNvSpPr>
              <p:nvPr/>
            </p:nvSpPr>
            <p:spPr bwMode="auto">
              <a:xfrm>
                <a:off x="1886" y="2023"/>
                <a:ext cx="7" cy="7"/>
              </a:xfrm>
              <a:custGeom>
                <a:avLst/>
                <a:gdLst>
                  <a:gd name="T0" fmla="*/ 0 w 223"/>
                  <a:gd name="T1" fmla="*/ 242 h 242"/>
                  <a:gd name="T2" fmla="*/ 21 w 223"/>
                  <a:gd name="T3" fmla="*/ 217 h 242"/>
                  <a:gd name="T4" fmla="*/ 47 w 223"/>
                  <a:gd name="T5" fmla="*/ 192 h 242"/>
                  <a:gd name="T6" fmla="*/ 68 w 223"/>
                  <a:gd name="T7" fmla="*/ 167 h 242"/>
                  <a:gd name="T8" fmla="*/ 88 w 223"/>
                  <a:gd name="T9" fmla="*/ 142 h 242"/>
                  <a:gd name="T10" fmla="*/ 109 w 223"/>
                  <a:gd name="T11" fmla="*/ 117 h 242"/>
                  <a:gd name="T12" fmla="*/ 131 w 223"/>
                  <a:gd name="T13" fmla="*/ 96 h 242"/>
                  <a:gd name="T14" fmla="*/ 151 w 223"/>
                  <a:gd name="T15" fmla="*/ 71 h 242"/>
                  <a:gd name="T16" fmla="*/ 176 w 223"/>
                  <a:gd name="T17" fmla="*/ 46 h 242"/>
                  <a:gd name="T18" fmla="*/ 197 w 223"/>
                  <a:gd name="T19" fmla="*/ 25 h 242"/>
                  <a:gd name="T20" fmla="*/ 223 w 223"/>
                  <a:gd name="T21"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3" h="242">
                    <a:moveTo>
                      <a:pt x="0" y="242"/>
                    </a:moveTo>
                    <a:lnTo>
                      <a:pt x="21" y="217"/>
                    </a:lnTo>
                    <a:lnTo>
                      <a:pt x="47" y="192"/>
                    </a:lnTo>
                    <a:lnTo>
                      <a:pt x="68" y="167"/>
                    </a:lnTo>
                    <a:lnTo>
                      <a:pt x="88" y="142"/>
                    </a:lnTo>
                    <a:lnTo>
                      <a:pt x="109" y="117"/>
                    </a:lnTo>
                    <a:lnTo>
                      <a:pt x="131" y="96"/>
                    </a:lnTo>
                    <a:lnTo>
                      <a:pt x="151" y="71"/>
                    </a:lnTo>
                    <a:lnTo>
                      <a:pt x="176" y="46"/>
                    </a:lnTo>
                    <a:lnTo>
                      <a:pt x="197" y="25"/>
                    </a:lnTo>
                    <a:lnTo>
                      <a:pt x="223"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582" name="Freeform 54"/>
              <p:cNvSpPr>
                <a:spLocks/>
              </p:cNvSpPr>
              <p:nvPr/>
            </p:nvSpPr>
            <p:spPr bwMode="auto">
              <a:xfrm>
                <a:off x="1879" y="2018"/>
                <a:ext cx="40" cy="25"/>
              </a:xfrm>
              <a:custGeom>
                <a:avLst/>
                <a:gdLst>
                  <a:gd name="T0" fmla="*/ 0 w 1283"/>
                  <a:gd name="T1" fmla="*/ 813 h 813"/>
                  <a:gd name="T2" fmla="*/ 71 w 1283"/>
                  <a:gd name="T3" fmla="*/ 780 h 813"/>
                  <a:gd name="T4" fmla="*/ 137 w 1283"/>
                  <a:gd name="T5" fmla="*/ 750 h 813"/>
                  <a:gd name="T6" fmla="*/ 208 w 1283"/>
                  <a:gd name="T7" fmla="*/ 721 h 813"/>
                  <a:gd name="T8" fmla="*/ 280 w 1283"/>
                  <a:gd name="T9" fmla="*/ 692 h 813"/>
                  <a:gd name="T10" fmla="*/ 347 w 1283"/>
                  <a:gd name="T11" fmla="*/ 663 h 813"/>
                  <a:gd name="T12" fmla="*/ 417 w 1283"/>
                  <a:gd name="T13" fmla="*/ 637 h 813"/>
                  <a:gd name="T14" fmla="*/ 488 w 1283"/>
                  <a:gd name="T15" fmla="*/ 608 h 813"/>
                  <a:gd name="T16" fmla="*/ 560 w 1283"/>
                  <a:gd name="T17" fmla="*/ 579 h 813"/>
                  <a:gd name="T18" fmla="*/ 627 w 1283"/>
                  <a:gd name="T19" fmla="*/ 550 h 813"/>
                  <a:gd name="T20" fmla="*/ 697 w 1283"/>
                  <a:gd name="T21" fmla="*/ 516 h 813"/>
                  <a:gd name="T22" fmla="*/ 764 w 1283"/>
                  <a:gd name="T23" fmla="*/ 479 h 813"/>
                  <a:gd name="T24" fmla="*/ 840 w 1283"/>
                  <a:gd name="T25" fmla="*/ 446 h 813"/>
                  <a:gd name="T26" fmla="*/ 919 w 1283"/>
                  <a:gd name="T27" fmla="*/ 408 h 813"/>
                  <a:gd name="T28" fmla="*/ 995 w 1283"/>
                  <a:gd name="T29" fmla="*/ 366 h 813"/>
                  <a:gd name="T30" fmla="*/ 1065 w 1283"/>
                  <a:gd name="T31" fmla="*/ 321 h 813"/>
                  <a:gd name="T32" fmla="*/ 1132 w 1283"/>
                  <a:gd name="T33" fmla="*/ 270 h 813"/>
                  <a:gd name="T34" fmla="*/ 1191 w 1283"/>
                  <a:gd name="T35" fmla="*/ 212 h 813"/>
                  <a:gd name="T36" fmla="*/ 1236 w 1283"/>
                  <a:gd name="T37" fmla="*/ 149 h 813"/>
                  <a:gd name="T38" fmla="*/ 1265 w 1283"/>
                  <a:gd name="T39" fmla="*/ 78 h 813"/>
                  <a:gd name="T40" fmla="*/ 1283 w 1283"/>
                  <a:gd name="T41" fmla="*/ 0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3" h="813">
                    <a:moveTo>
                      <a:pt x="0" y="813"/>
                    </a:moveTo>
                    <a:lnTo>
                      <a:pt x="71" y="780"/>
                    </a:lnTo>
                    <a:lnTo>
                      <a:pt x="137" y="750"/>
                    </a:lnTo>
                    <a:lnTo>
                      <a:pt x="208" y="721"/>
                    </a:lnTo>
                    <a:lnTo>
                      <a:pt x="280" y="692"/>
                    </a:lnTo>
                    <a:lnTo>
                      <a:pt x="347" y="663"/>
                    </a:lnTo>
                    <a:lnTo>
                      <a:pt x="417" y="637"/>
                    </a:lnTo>
                    <a:lnTo>
                      <a:pt x="488" y="608"/>
                    </a:lnTo>
                    <a:lnTo>
                      <a:pt x="560" y="579"/>
                    </a:lnTo>
                    <a:lnTo>
                      <a:pt x="627" y="550"/>
                    </a:lnTo>
                    <a:lnTo>
                      <a:pt x="697" y="516"/>
                    </a:lnTo>
                    <a:lnTo>
                      <a:pt x="764" y="479"/>
                    </a:lnTo>
                    <a:lnTo>
                      <a:pt x="840" y="446"/>
                    </a:lnTo>
                    <a:lnTo>
                      <a:pt x="919" y="408"/>
                    </a:lnTo>
                    <a:lnTo>
                      <a:pt x="995" y="366"/>
                    </a:lnTo>
                    <a:lnTo>
                      <a:pt x="1065" y="321"/>
                    </a:lnTo>
                    <a:lnTo>
                      <a:pt x="1132" y="270"/>
                    </a:lnTo>
                    <a:lnTo>
                      <a:pt x="1191" y="212"/>
                    </a:lnTo>
                    <a:lnTo>
                      <a:pt x="1236" y="149"/>
                    </a:lnTo>
                    <a:lnTo>
                      <a:pt x="1265" y="78"/>
                    </a:lnTo>
                    <a:lnTo>
                      <a:pt x="1283"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583" name="Freeform 55"/>
              <p:cNvSpPr>
                <a:spLocks/>
              </p:cNvSpPr>
              <p:nvPr/>
            </p:nvSpPr>
            <p:spPr bwMode="auto">
              <a:xfrm>
                <a:off x="1892" y="2040"/>
                <a:ext cx="33" cy="19"/>
              </a:xfrm>
              <a:custGeom>
                <a:avLst/>
                <a:gdLst>
                  <a:gd name="T0" fmla="*/ 0 w 1062"/>
                  <a:gd name="T1" fmla="*/ 609 h 609"/>
                  <a:gd name="T2" fmla="*/ 76 w 1062"/>
                  <a:gd name="T3" fmla="*/ 588 h 609"/>
                  <a:gd name="T4" fmla="*/ 151 w 1062"/>
                  <a:gd name="T5" fmla="*/ 572 h 609"/>
                  <a:gd name="T6" fmla="*/ 223 w 1062"/>
                  <a:gd name="T7" fmla="*/ 551 h 609"/>
                  <a:gd name="T8" fmla="*/ 289 w 1062"/>
                  <a:gd name="T9" fmla="*/ 535 h 609"/>
                  <a:gd name="T10" fmla="*/ 360 w 1062"/>
                  <a:gd name="T11" fmla="*/ 513 h 609"/>
                  <a:gd name="T12" fmla="*/ 427 w 1062"/>
                  <a:gd name="T13" fmla="*/ 496 h 609"/>
                  <a:gd name="T14" fmla="*/ 489 w 1062"/>
                  <a:gd name="T15" fmla="*/ 476 h 609"/>
                  <a:gd name="T16" fmla="*/ 556 w 1062"/>
                  <a:gd name="T17" fmla="*/ 455 h 609"/>
                  <a:gd name="T18" fmla="*/ 623 w 1062"/>
                  <a:gd name="T19" fmla="*/ 434 h 609"/>
                  <a:gd name="T20" fmla="*/ 690 w 1062"/>
                  <a:gd name="T21" fmla="*/ 414 h 609"/>
                  <a:gd name="T22" fmla="*/ 740 w 1062"/>
                  <a:gd name="T23" fmla="*/ 392 h 609"/>
                  <a:gd name="T24" fmla="*/ 791 w 1062"/>
                  <a:gd name="T25" fmla="*/ 363 h 609"/>
                  <a:gd name="T26" fmla="*/ 832 w 1062"/>
                  <a:gd name="T27" fmla="*/ 330 h 609"/>
                  <a:gd name="T28" fmla="*/ 874 w 1062"/>
                  <a:gd name="T29" fmla="*/ 293 h 609"/>
                  <a:gd name="T30" fmla="*/ 912 w 1062"/>
                  <a:gd name="T31" fmla="*/ 246 h 609"/>
                  <a:gd name="T32" fmla="*/ 945 w 1062"/>
                  <a:gd name="T33" fmla="*/ 201 h 609"/>
                  <a:gd name="T34" fmla="*/ 979 w 1062"/>
                  <a:gd name="T35" fmla="*/ 150 h 609"/>
                  <a:gd name="T36" fmla="*/ 1008 w 1062"/>
                  <a:gd name="T37" fmla="*/ 101 h 609"/>
                  <a:gd name="T38" fmla="*/ 1037 w 1062"/>
                  <a:gd name="T39" fmla="*/ 50 h 609"/>
                  <a:gd name="T40" fmla="*/ 1062 w 1062"/>
                  <a:gd name="T41"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2" h="609">
                    <a:moveTo>
                      <a:pt x="0" y="609"/>
                    </a:moveTo>
                    <a:lnTo>
                      <a:pt x="76" y="588"/>
                    </a:lnTo>
                    <a:lnTo>
                      <a:pt x="151" y="572"/>
                    </a:lnTo>
                    <a:lnTo>
                      <a:pt x="223" y="551"/>
                    </a:lnTo>
                    <a:lnTo>
                      <a:pt x="289" y="535"/>
                    </a:lnTo>
                    <a:lnTo>
                      <a:pt x="360" y="513"/>
                    </a:lnTo>
                    <a:lnTo>
                      <a:pt x="427" y="496"/>
                    </a:lnTo>
                    <a:lnTo>
                      <a:pt x="489" y="476"/>
                    </a:lnTo>
                    <a:lnTo>
                      <a:pt x="556" y="455"/>
                    </a:lnTo>
                    <a:lnTo>
                      <a:pt x="623" y="434"/>
                    </a:lnTo>
                    <a:lnTo>
                      <a:pt x="690" y="414"/>
                    </a:lnTo>
                    <a:lnTo>
                      <a:pt x="740" y="392"/>
                    </a:lnTo>
                    <a:lnTo>
                      <a:pt x="791" y="363"/>
                    </a:lnTo>
                    <a:lnTo>
                      <a:pt x="832" y="330"/>
                    </a:lnTo>
                    <a:lnTo>
                      <a:pt x="874" y="293"/>
                    </a:lnTo>
                    <a:lnTo>
                      <a:pt x="912" y="246"/>
                    </a:lnTo>
                    <a:lnTo>
                      <a:pt x="945" y="201"/>
                    </a:lnTo>
                    <a:lnTo>
                      <a:pt x="979" y="150"/>
                    </a:lnTo>
                    <a:lnTo>
                      <a:pt x="1008" y="101"/>
                    </a:lnTo>
                    <a:lnTo>
                      <a:pt x="1037" y="50"/>
                    </a:lnTo>
                    <a:lnTo>
                      <a:pt x="1062"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584" name="Freeform 56"/>
              <p:cNvSpPr>
                <a:spLocks/>
              </p:cNvSpPr>
              <p:nvPr/>
            </p:nvSpPr>
            <p:spPr bwMode="auto">
              <a:xfrm>
                <a:off x="1878" y="2059"/>
                <a:ext cx="19" cy="3"/>
              </a:xfrm>
              <a:custGeom>
                <a:avLst/>
                <a:gdLst>
                  <a:gd name="T0" fmla="*/ 0 w 607"/>
                  <a:gd name="T1" fmla="*/ 0 h 92"/>
                  <a:gd name="T2" fmla="*/ 63 w 607"/>
                  <a:gd name="T3" fmla="*/ 30 h 92"/>
                  <a:gd name="T4" fmla="*/ 122 w 607"/>
                  <a:gd name="T5" fmla="*/ 55 h 92"/>
                  <a:gd name="T6" fmla="*/ 184 w 607"/>
                  <a:gd name="T7" fmla="*/ 76 h 92"/>
                  <a:gd name="T8" fmla="*/ 243 w 607"/>
                  <a:gd name="T9" fmla="*/ 84 h 92"/>
                  <a:gd name="T10" fmla="*/ 302 w 607"/>
                  <a:gd name="T11" fmla="*/ 92 h 92"/>
                  <a:gd name="T12" fmla="*/ 360 w 607"/>
                  <a:gd name="T13" fmla="*/ 92 h 92"/>
                  <a:gd name="T14" fmla="*/ 423 w 607"/>
                  <a:gd name="T15" fmla="*/ 88 h 92"/>
                  <a:gd name="T16" fmla="*/ 482 w 607"/>
                  <a:gd name="T17" fmla="*/ 80 h 92"/>
                  <a:gd name="T18" fmla="*/ 544 w 607"/>
                  <a:gd name="T19" fmla="*/ 63 h 92"/>
                  <a:gd name="T20" fmla="*/ 607 w 607"/>
                  <a:gd name="T21" fmla="*/ 4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7" h="92">
                    <a:moveTo>
                      <a:pt x="0" y="0"/>
                    </a:moveTo>
                    <a:lnTo>
                      <a:pt x="63" y="30"/>
                    </a:lnTo>
                    <a:lnTo>
                      <a:pt x="122" y="55"/>
                    </a:lnTo>
                    <a:lnTo>
                      <a:pt x="184" y="76"/>
                    </a:lnTo>
                    <a:lnTo>
                      <a:pt x="243" y="84"/>
                    </a:lnTo>
                    <a:lnTo>
                      <a:pt x="302" y="92"/>
                    </a:lnTo>
                    <a:lnTo>
                      <a:pt x="360" y="92"/>
                    </a:lnTo>
                    <a:lnTo>
                      <a:pt x="423" y="88"/>
                    </a:lnTo>
                    <a:lnTo>
                      <a:pt x="482" y="80"/>
                    </a:lnTo>
                    <a:lnTo>
                      <a:pt x="544" y="63"/>
                    </a:lnTo>
                    <a:lnTo>
                      <a:pt x="607" y="43"/>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585" name="Freeform 57"/>
              <p:cNvSpPr>
                <a:spLocks/>
              </p:cNvSpPr>
              <p:nvPr/>
            </p:nvSpPr>
            <p:spPr bwMode="auto">
              <a:xfrm>
                <a:off x="1830" y="2057"/>
                <a:ext cx="10" cy="18"/>
              </a:xfrm>
              <a:custGeom>
                <a:avLst/>
                <a:gdLst>
                  <a:gd name="T0" fmla="*/ 8 w 330"/>
                  <a:gd name="T1" fmla="*/ 0 h 572"/>
                  <a:gd name="T2" fmla="*/ 0 w 330"/>
                  <a:gd name="T3" fmla="*/ 67 h 572"/>
                  <a:gd name="T4" fmla="*/ 4 w 330"/>
                  <a:gd name="T5" fmla="*/ 134 h 572"/>
                  <a:gd name="T6" fmla="*/ 20 w 330"/>
                  <a:gd name="T7" fmla="*/ 201 h 572"/>
                  <a:gd name="T8" fmla="*/ 46 w 330"/>
                  <a:gd name="T9" fmla="*/ 263 h 572"/>
                  <a:gd name="T10" fmla="*/ 83 w 330"/>
                  <a:gd name="T11" fmla="*/ 326 h 572"/>
                  <a:gd name="T12" fmla="*/ 125 w 330"/>
                  <a:gd name="T13" fmla="*/ 384 h 572"/>
                  <a:gd name="T14" fmla="*/ 175 w 330"/>
                  <a:gd name="T15" fmla="*/ 439 h 572"/>
                  <a:gd name="T16" fmla="*/ 225 w 330"/>
                  <a:gd name="T17" fmla="*/ 488 h 572"/>
                  <a:gd name="T18" fmla="*/ 280 w 330"/>
                  <a:gd name="T19" fmla="*/ 535 h 572"/>
                  <a:gd name="T20" fmla="*/ 330 w 330"/>
                  <a:gd name="T21" fmla="*/ 572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0" h="572">
                    <a:moveTo>
                      <a:pt x="8" y="0"/>
                    </a:moveTo>
                    <a:lnTo>
                      <a:pt x="0" y="67"/>
                    </a:lnTo>
                    <a:lnTo>
                      <a:pt x="4" y="134"/>
                    </a:lnTo>
                    <a:lnTo>
                      <a:pt x="20" y="201"/>
                    </a:lnTo>
                    <a:lnTo>
                      <a:pt x="46" y="263"/>
                    </a:lnTo>
                    <a:lnTo>
                      <a:pt x="83" y="326"/>
                    </a:lnTo>
                    <a:lnTo>
                      <a:pt x="125" y="384"/>
                    </a:lnTo>
                    <a:lnTo>
                      <a:pt x="175" y="439"/>
                    </a:lnTo>
                    <a:lnTo>
                      <a:pt x="225" y="488"/>
                    </a:lnTo>
                    <a:lnTo>
                      <a:pt x="280" y="535"/>
                    </a:lnTo>
                    <a:lnTo>
                      <a:pt x="330" y="572"/>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586" name="Freeform 58"/>
              <p:cNvSpPr>
                <a:spLocks/>
              </p:cNvSpPr>
              <p:nvPr/>
            </p:nvSpPr>
            <p:spPr bwMode="auto">
              <a:xfrm>
                <a:off x="1824" y="2057"/>
                <a:ext cx="9" cy="19"/>
              </a:xfrm>
              <a:custGeom>
                <a:avLst/>
                <a:gdLst>
                  <a:gd name="T0" fmla="*/ 16 w 288"/>
                  <a:gd name="T1" fmla="*/ 0 h 604"/>
                  <a:gd name="T2" fmla="*/ 0 w 288"/>
                  <a:gd name="T3" fmla="*/ 71 h 604"/>
                  <a:gd name="T4" fmla="*/ 0 w 288"/>
                  <a:gd name="T5" fmla="*/ 141 h 604"/>
                  <a:gd name="T6" fmla="*/ 8 w 288"/>
                  <a:gd name="T7" fmla="*/ 213 h 604"/>
                  <a:gd name="T8" fmla="*/ 24 w 288"/>
                  <a:gd name="T9" fmla="*/ 279 h 604"/>
                  <a:gd name="T10" fmla="*/ 50 w 288"/>
                  <a:gd name="T11" fmla="*/ 346 h 604"/>
                  <a:gd name="T12" fmla="*/ 87 w 288"/>
                  <a:gd name="T13" fmla="*/ 404 h 604"/>
                  <a:gd name="T14" fmla="*/ 129 w 288"/>
                  <a:gd name="T15" fmla="*/ 463 h 604"/>
                  <a:gd name="T16" fmla="*/ 179 w 288"/>
                  <a:gd name="T17" fmla="*/ 516 h 604"/>
                  <a:gd name="T18" fmla="*/ 234 w 288"/>
                  <a:gd name="T19" fmla="*/ 563 h 604"/>
                  <a:gd name="T20" fmla="*/ 288 w 288"/>
                  <a:gd name="T21" fmla="*/ 6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8" h="604">
                    <a:moveTo>
                      <a:pt x="16" y="0"/>
                    </a:moveTo>
                    <a:lnTo>
                      <a:pt x="0" y="71"/>
                    </a:lnTo>
                    <a:lnTo>
                      <a:pt x="0" y="141"/>
                    </a:lnTo>
                    <a:lnTo>
                      <a:pt x="8" y="213"/>
                    </a:lnTo>
                    <a:lnTo>
                      <a:pt x="24" y="279"/>
                    </a:lnTo>
                    <a:lnTo>
                      <a:pt x="50" y="346"/>
                    </a:lnTo>
                    <a:lnTo>
                      <a:pt x="87" y="404"/>
                    </a:lnTo>
                    <a:lnTo>
                      <a:pt x="129" y="463"/>
                    </a:lnTo>
                    <a:lnTo>
                      <a:pt x="179" y="516"/>
                    </a:lnTo>
                    <a:lnTo>
                      <a:pt x="234" y="563"/>
                    </a:lnTo>
                    <a:lnTo>
                      <a:pt x="288" y="604"/>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587" name="Freeform 59"/>
              <p:cNvSpPr>
                <a:spLocks/>
              </p:cNvSpPr>
              <p:nvPr/>
            </p:nvSpPr>
            <p:spPr bwMode="auto">
              <a:xfrm>
                <a:off x="1816" y="2058"/>
                <a:ext cx="7" cy="20"/>
              </a:xfrm>
              <a:custGeom>
                <a:avLst/>
                <a:gdLst>
                  <a:gd name="T0" fmla="*/ 88 w 226"/>
                  <a:gd name="T1" fmla="*/ 0 h 639"/>
                  <a:gd name="T2" fmla="*/ 84 w 226"/>
                  <a:gd name="T3" fmla="*/ 25 h 639"/>
                  <a:gd name="T4" fmla="*/ 76 w 226"/>
                  <a:gd name="T5" fmla="*/ 51 h 639"/>
                  <a:gd name="T6" fmla="*/ 63 w 226"/>
                  <a:gd name="T7" fmla="*/ 72 h 639"/>
                  <a:gd name="T8" fmla="*/ 51 w 226"/>
                  <a:gd name="T9" fmla="*/ 92 h 639"/>
                  <a:gd name="T10" fmla="*/ 38 w 226"/>
                  <a:gd name="T11" fmla="*/ 113 h 639"/>
                  <a:gd name="T12" fmla="*/ 22 w 226"/>
                  <a:gd name="T13" fmla="*/ 134 h 639"/>
                  <a:gd name="T14" fmla="*/ 13 w 226"/>
                  <a:gd name="T15" fmla="*/ 158 h 639"/>
                  <a:gd name="T16" fmla="*/ 4 w 226"/>
                  <a:gd name="T17" fmla="*/ 180 h 639"/>
                  <a:gd name="T18" fmla="*/ 0 w 226"/>
                  <a:gd name="T19" fmla="*/ 205 h 639"/>
                  <a:gd name="T20" fmla="*/ 0 w 226"/>
                  <a:gd name="T21" fmla="*/ 230 h 639"/>
                  <a:gd name="T22" fmla="*/ 8 w 226"/>
                  <a:gd name="T23" fmla="*/ 271 h 639"/>
                  <a:gd name="T24" fmla="*/ 17 w 226"/>
                  <a:gd name="T25" fmla="*/ 309 h 639"/>
                  <a:gd name="T26" fmla="*/ 30 w 226"/>
                  <a:gd name="T27" fmla="*/ 347 h 639"/>
                  <a:gd name="T28" fmla="*/ 43 w 226"/>
                  <a:gd name="T29" fmla="*/ 384 h 639"/>
                  <a:gd name="T30" fmla="*/ 59 w 226"/>
                  <a:gd name="T31" fmla="*/ 426 h 639"/>
                  <a:gd name="T32" fmla="*/ 84 w 226"/>
                  <a:gd name="T33" fmla="*/ 463 h 639"/>
                  <a:gd name="T34" fmla="*/ 109 w 226"/>
                  <a:gd name="T35" fmla="*/ 506 h 639"/>
                  <a:gd name="T36" fmla="*/ 143 w 226"/>
                  <a:gd name="T37" fmla="*/ 547 h 639"/>
                  <a:gd name="T38" fmla="*/ 180 w 226"/>
                  <a:gd name="T39" fmla="*/ 588 h 639"/>
                  <a:gd name="T40" fmla="*/ 226 w 226"/>
                  <a:gd name="T41" fmla="*/ 639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6" h="639">
                    <a:moveTo>
                      <a:pt x="88" y="0"/>
                    </a:moveTo>
                    <a:lnTo>
                      <a:pt x="84" y="25"/>
                    </a:lnTo>
                    <a:lnTo>
                      <a:pt x="76" y="51"/>
                    </a:lnTo>
                    <a:lnTo>
                      <a:pt x="63" y="72"/>
                    </a:lnTo>
                    <a:lnTo>
                      <a:pt x="51" y="92"/>
                    </a:lnTo>
                    <a:lnTo>
                      <a:pt x="38" y="113"/>
                    </a:lnTo>
                    <a:lnTo>
                      <a:pt x="22" y="134"/>
                    </a:lnTo>
                    <a:lnTo>
                      <a:pt x="13" y="158"/>
                    </a:lnTo>
                    <a:lnTo>
                      <a:pt x="4" y="180"/>
                    </a:lnTo>
                    <a:lnTo>
                      <a:pt x="0" y="205"/>
                    </a:lnTo>
                    <a:lnTo>
                      <a:pt x="0" y="230"/>
                    </a:lnTo>
                    <a:lnTo>
                      <a:pt x="8" y="271"/>
                    </a:lnTo>
                    <a:lnTo>
                      <a:pt x="17" y="309"/>
                    </a:lnTo>
                    <a:lnTo>
                      <a:pt x="30" y="347"/>
                    </a:lnTo>
                    <a:lnTo>
                      <a:pt x="43" y="384"/>
                    </a:lnTo>
                    <a:lnTo>
                      <a:pt x="59" y="426"/>
                    </a:lnTo>
                    <a:lnTo>
                      <a:pt x="84" y="463"/>
                    </a:lnTo>
                    <a:lnTo>
                      <a:pt x="109" y="506"/>
                    </a:lnTo>
                    <a:lnTo>
                      <a:pt x="143" y="547"/>
                    </a:lnTo>
                    <a:lnTo>
                      <a:pt x="180" y="588"/>
                    </a:lnTo>
                    <a:lnTo>
                      <a:pt x="226" y="639"/>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588" name="Freeform 60"/>
              <p:cNvSpPr>
                <a:spLocks/>
              </p:cNvSpPr>
              <p:nvPr/>
            </p:nvSpPr>
            <p:spPr bwMode="auto">
              <a:xfrm>
                <a:off x="1841" y="2057"/>
                <a:ext cx="23" cy="8"/>
              </a:xfrm>
              <a:custGeom>
                <a:avLst/>
                <a:gdLst>
                  <a:gd name="T0" fmla="*/ 0 w 723"/>
                  <a:gd name="T1" fmla="*/ 0 h 262"/>
                  <a:gd name="T2" fmla="*/ 46 w 723"/>
                  <a:gd name="T3" fmla="*/ 70 h 262"/>
                  <a:gd name="T4" fmla="*/ 104 w 723"/>
                  <a:gd name="T5" fmla="*/ 121 h 262"/>
                  <a:gd name="T6" fmla="*/ 171 w 723"/>
                  <a:gd name="T7" fmla="*/ 158 h 262"/>
                  <a:gd name="T8" fmla="*/ 247 w 723"/>
                  <a:gd name="T9" fmla="*/ 179 h 262"/>
                  <a:gd name="T10" fmla="*/ 326 w 723"/>
                  <a:gd name="T11" fmla="*/ 191 h 262"/>
                  <a:gd name="T12" fmla="*/ 405 w 723"/>
                  <a:gd name="T13" fmla="*/ 205 h 262"/>
                  <a:gd name="T14" fmla="*/ 488 w 723"/>
                  <a:gd name="T15" fmla="*/ 209 h 262"/>
                  <a:gd name="T16" fmla="*/ 572 w 723"/>
                  <a:gd name="T17" fmla="*/ 221 h 262"/>
                  <a:gd name="T18" fmla="*/ 652 w 723"/>
                  <a:gd name="T19" fmla="*/ 238 h 262"/>
                  <a:gd name="T20" fmla="*/ 723 w 723"/>
                  <a:gd name="T21" fmla="*/ 26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3" h="262">
                    <a:moveTo>
                      <a:pt x="0" y="0"/>
                    </a:moveTo>
                    <a:lnTo>
                      <a:pt x="46" y="70"/>
                    </a:lnTo>
                    <a:lnTo>
                      <a:pt x="104" y="121"/>
                    </a:lnTo>
                    <a:lnTo>
                      <a:pt x="171" y="158"/>
                    </a:lnTo>
                    <a:lnTo>
                      <a:pt x="247" y="179"/>
                    </a:lnTo>
                    <a:lnTo>
                      <a:pt x="326" y="191"/>
                    </a:lnTo>
                    <a:lnTo>
                      <a:pt x="405" y="205"/>
                    </a:lnTo>
                    <a:lnTo>
                      <a:pt x="488" y="209"/>
                    </a:lnTo>
                    <a:lnTo>
                      <a:pt x="572" y="221"/>
                    </a:lnTo>
                    <a:lnTo>
                      <a:pt x="652" y="238"/>
                    </a:lnTo>
                    <a:lnTo>
                      <a:pt x="723" y="262"/>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589" name="Freeform 61"/>
              <p:cNvSpPr>
                <a:spLocks/>
              </p:cNvSpPr>
              <p:nvPr/>
            </p:nvSpPr>
            <p:spPr bwMode="auto">
              <a:xfrm>
                <a:off x="1812" y="2084"/>
                <a:ext cx="18" cy="16"/>
              </a:xfrm>
              <a:custGeom>
                <a:avLst/>
                <a:gdLst>
                  <a:gd name="T0" fmla="*/ 0 w 572"/>
                  <a:gd name="T1" fmla="*/ 0 h 505"/>
                  <a:gd name="T2" fmla="*/ 12 w 572"/>
                  <a:gd name="T3" fmla="*/ 42 h 505"/>
                  <a:gd name="T4" fmla="*/ 29 w 572"/>
                  <a:gd name="T5" fmla="*/ 75 h 505"/>
                  <a:gd name="T6" fmla="*/ 50 w 572"/>
                  <a:gd name="T7" fmla="*/ 104 h 505"/>
                  <a:gd name="T8" fmla="*/ 75 w 572"/>
                  <a:gd name="T9" fmla="*/ 134 h 505"/>
                  <a:gd name="T10" fmla="*/ 100 w 572"/>
                  <a:gd name="T11" fmla="*/ 159 h 505"/>
                  <a:gd name="T12" fmla="*/ 130 w 572"/>
                  <a:gd name="T13" fmla="*/ 184 h 505"/>
                  <a:gd name="T14" fmla="*/ 159 w 572"/>
                  <a:gd name="T15" fmla="*/ 205 h 505"/>
                  <a:gd name="T16" fmla="*/ 188 w 572"/>
                  <a:gd name="T17" fmla="*/ 229 h 505"/>
                  <a:gd name="T18" fmla="*/ 217 w 572"/>
                  <a:gd name="T19" fmla="*/ 255 h 505"/>
                  <a:gd name="T20" fmla="*/ 242 w 572"/>
                  <a:gd name="T21" fmla="*/ 280 h 505"/>
                  <a:gd name="T22" fmla="*/ 267 w 572"/>
                  <a:gd name="T23" fmla="*/ 305 h 505"/>
                  <a:gd name="T24" fmla="*/ 288 w 572"/>
                  <a:gd name="T25" fmla="*/ 330 h 505"/>
                  <a:gd name="T26" fmla="*/ 313 w 572"/>
                  <a:gd name="T27" fmla="*/ 354 h 505"/>
                  <a:gd name="T28" fmla="*/ 343 w 572"/>
                  <a:gd name="T29" fmla="*/ 384 h 505"/>
                  <a:gd name="T30" fmla="*/ 372 w 572"/>
                  <a:gd name="T31" fmla="*/ 409 h 505"/>
                  <a:gd name="T32" fmla="*/ 405 w 572"/>
                  <a:gd name="T33" fmla="*/ 434 h 505"/>
                  <a:gd name="T34" fmla="*/ 439 w 572"/>
                  <a:gd name="T35" fmla="*/ 455 h 505"/>
                  <a:gd name="T36" fmla="*/ 480 w 572"/>
                  <a:gd name="T37" fmla="*/ 476 h 505"/>
                  <a:gd name="T38" fmla="*/ 527 w 572"/>
                  <a:gd name="T39" fmla="*/ 493 h 505"/>
                  <a:gd name="T40" fmla="*/ 572 w 572"/>
                  <a:gd name="T41" fmla="*/ 505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2" h="505">
                    <a:moveTo>
                      <a:pt x="0" y="0"/>
                    </a:moveTo>
                    <a:lnTo>
                      <a:pt x="12" y="42"/>
                    </a:lnTo>
                    <a:lnTo>
                      <a:pt x="29" y="75"/>
                    </a:lnTo>
                    <a:lnTo>
                      <a:pt x="50" y="104"/>
                    </a:lnTo>
                    <a:lnTo>
                      <a:pt x="75" y="134"/>
                    </a:lnTo>
                    <a:lnTo>
                      <a:pt x="100" y="159"/>
                    </a:lnTo>
                    <a:lnTo>
                      <a:pt x="130" y="184"/>
                    </a:lnTo>
                    <a:lnTo>
                      <a:pt x="159" y="205"/>
                    </a:lnTo>
                    <a:lnTo>
                      <a:pt x="188" y="229"/>
                    </a:lnTo>
                    <a:lnTo>
                      <a:pt x="217" y="255"/>
                    </a:lnTo>
                    <a:lnTo>
                      <a:pt x="242" y="280"/>
                    </a:lnTo>
                    <a:lnTo>
                      <a:pt x="267" y="305"/>
                    </a:lnTo>
                    <a:lnTo>
                      <a:pt x="288" y="330"/>
                    </a:lnTo>
                    <a:lnTo>
                      <a:pt x="313" y="354"/>
                    </a:lnTo>
                    <a:lnTo>
                      <a:pt x="343" y="384"/>
                    </a:lnTo>
                    <a:lnTo>
                      <a:pt x="372" y="409"/>
                    </a:lnTo>
                    <a:lnTo>
                      <a:pt x="405" y="434"/>
                    </a:lnTo>
                    <a:lnTo>
                      <a:pt x="439" y="455"/>
                    </a:lnTo>
                    <a:lnTo>
                      <a:pt x="480" y="476"/>
                    </a:lnTo>
                    <a:lnTo>
                      <a:pt x="527" y="493"/>
                    </a:lnTo>
                    <a:lnTo>
                      <a:pt x="572" y="505"/>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590" name="Freeform 62"/>
              <p:cNvSpPr>
                <a:spLocks/>
              </p:cNvSpPr>
              <p:nvPr/>
            </p:nvSpPr>
            <p:spPr bwMode="auto">
              <a:xfrm>
                <a:off x="1803" y="2072"/>
                <a:ext cx="9" cy="17"/>
              </a:xfrm>
              <a:custGeom>
                <a:avLst/>
                <a:gdLst>
                  <a:gd name="T0" fmla="*/ 0 w 280"/>
                  <a:gd name="T1" fmla="*/ 0 h 543"/>
                  <a:gd name="T2" fmla="*/ 4 w 280"/>
                  <a:gd name="T3" fmla="*/ 63 h 543"/>
                  <a:gd name="T4" fmla="*/ 13 w 280"/>
                  <a:gd name="T5" fmla="*/ 125 h 543"/>
                  <a:gd name="T6" fmla="*/ 29 w 280"/>
                  <a:gd name="T7" fmla="*/ 184 h 543"/>
                  <a:gd name="T8" fmla="*/ 55 w 280"/>
                  <a:gd name="T9" fmla="*/ 242 h 543"/>
                  <a:gd name="T10" fmla="*/ 84 w 280"/>
                  <a:gd name="T11" fmla="*/ 301 h 543"/>
                  <a:gd name="T12" fmla="*/ 113 w 280"/>
                  <a:gd name="T13" fmla="*/ 355 h 543"/>
                  <a:gd name="T14" fmla="*/ 151 w 280"/>
                  <a:gd name="T15" fmla="*/ 409 h 543"/>
                  <a:gd name="T16" fmla="*/ 192 w 280"/>
                  <a:gd name="T17" fmla="*/ 459 h 543"/>
                  <a:gd name="T18" fmla="*/ 235 w 280"/>
                  <a:gd name="T19" fmla="*/ 505 h 543"/>
                  <a:gd name="T20" fmla="*/ 280 w 280"/>
                  <a:gd name="T21" fmla="*/ 543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0" h="543">
                    <a:moveTo>
                      <a:pt x="0" y="0"/>
                    </a:moveTo>
                    <a:lnTo>
                      <a:pt x="4" y="63"/>
                    </a:lnTo>
                    <a:lnTo>
                      <a:pt x="13" y="125"/>
                    </a:lnTo>
                    <a:lnTo>
                      <a:pt x="29" y="184"/>
                    </a:lnTo>
                    <a:lnTo>
                      <a:pt x="55" y="242"/>
                    </a:lnTo>
                    <a:lnTo>
                      <a:pt x="84" y="301"/>
                    </a:lnTo>
                    <a:lnTo>
                      <a:pt x="113" y="355"/>
                    </a:lnTo>
                    <a:lnTo>
                      <a:pt x="151" y="409"/>
                    </a:lnTo>
                    <a:lnTo>
                      <a:pt x="192" y="459"/>
                    </a:lnTo>
                    <a:lnTo>
                      <a:pt x="235" y="505"/>
                    </a:lnTo>
                    <a:lnTo>
                      <a:pt x="280" y="543"/>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591" name="Freeform 63"/>
              <p:cNvSpPr>
                <a:spLocks/>
              </p:cNvSpPr>
              <p:nvPr/>
            </p:nvSpPr>
            <p:spPr bwMode="auto">
              <a:xfrm>
                <a:off x="1775" y="2024"/>
                <a:ext cx="130" cy="39"/>
              </a:xfrm>
              <a:custGeom>
                <a:avLst/>
                <a:gdLst>
                  <a:gd name="T0" fmla="*/ 603 w 4168"/>
                  <a:gd name="T1" fmla="*/ 805 h 1260"/>
                  <a:gd name="T2" fmla="*/ 590 w 4168"/>
                  <a:gd name="T3" fmla="*/ 908 h 1260"/>
                  <a:gd name="T4" fmla="*/ 640 w 4168"/>
                  <a:gd name="T5" fmla="*/ 930 h 1260"/>
                  <a:gd name="T6" fmla="*/ 711 w 4168"/>
                  <a:gd name="T7" fmla="*/ 930 h 1260"/>
                  <a:gd name="T8" fmla="*/ 774 w 4168"/>
                  <a:gd name="T9" fmla="*/ 834 h 1260"/>
                  <a:gd name="T10" fmla="*/ 791 w 4168"/>
                  <a:gd name="T11" fmla="*/ 892 h 1260"/>
                  <a:gd name="T12" fmla="*/ 870 w 4168"/>
                  <a:gd name="T13" fmla="*/ 951 h 1260"/>
                  <a:gd name="T14" fmla="*/ 1058 w 4168"/>
                  <a:gd name="T15" fmla="*/ 900 h 1260"/>
                  <a:gd name="T16" fmla="*/ 1120 w 4168"/>
                  <a:gd name="T17" fmla="*/ 871 h 1260"/>
                  <a:gd name="T18" fmla="*/ 1146 w 4168"/>
                  <a:gd name="T19" fmla="*/ 951 h 1260"/>
                  <a:gd name="T20" fmla="*/ 1279 w 4168"/>
                  <a:gd name="T21" fmla="*/ 980 h 1260"/>
                  <a:gd name="T22" fmla="*/ 1414 w 4168"/>
                  <a:gd name="T23" fmla="*/ 900 h 1260"/>
                  <a:gd name="T24" fmla="*/ 1430 w 4168"/>
                  <a:gd name="T25" fmla="*/ 992 h 1260"/>
                  <a:gd name="T26" fmla="*/ 1572 w 4168"/>
                  <a:gd name="T27" fmla="*/ 1017 h 1260"/>
                  <a:gd name="T28" fmla="*/ 1772 w 4168"/>
                  <a:gd name="T29" fmla="*/ 963 h 1260"/>
                  <a:gd name="T30" fmla="*/ 1877 w 4168"/>
                  <a:gd name="T31" fmla="*/ 951 h 1260"/>
                  <a:gd name="T32" fmla="*/ 1973 w 4168"/>
                  <a:gd name="T33" fmla="*/ 922 h 1260"/>
                  <a:gd name="T34" fmla="*/ 2069 w 4168"/>
                  <a:gd name="T35" fmla="*/ 855 h 1260"/>
                  <a:gd name="T36" fmla="*/ 2224 w 4168"/>
                  <a:gd name="T37" fmla="*/ 855 h 1260"/>
                  <a:gd name="T38" fmla="*/ 2675 w 4168"/>
                  <a:gd name="T39" fmla="*/ 726 h 1260"/>
                  <a:gd name="T40" fmla="*/ 2993 w 4168"/>
                  <a:gd name="T41" fmla="*/ 596 h 1260"/>
                  <a:gd name="T42" fmla="*/ 3240 w 4168"/>
                  <a:gd name="T43" fmla="*/ 437 h 1260"/>
                  <a:gd name="T44" fmla="*/ 3373 w 4168"/>
                  <a:gd name="T45" fmla="*/ 371 h 1260"/>
                  <a:gd name="T46" fmla="*/ 3691 w 4168"/>
                  <a:gd name="T47" fmla="*/ 258 h 1260"/>
                  <a:gd name="T48" fmla="*/ 4121 w 4168"/>
                  <a:gd name="T49" fmla="*/ 17 h 1260"/>
                  <a:gd name="T50" fmla="*/ 4008 w 4168"/>
                  <a:gd name="T51" fmla="*/ 108 h 1260"/>
                  <a:gd name="T52" fmla="*/ 3841 w 4168"/>
                  <a:gd name="T53" fmla="*/ 263 h 1260"/>
                  <a:gd name="T54" fmla="*/ 3716 w 4168"/>
                  <a:gd name="T55" fmla="*/ 359 h 1260"/>
                  <a:gd name="T56" fmla="*/ 3461 w 4168"/>
                  <a:gd name="T57" fmla="*/ 471 h 1260"/>
                  <a:gd name="T58" fmla="*/ 3097 w 4168"/>
                  <a:gd name="T59" fmla="*/ 671 h 1260"/>
                  <a:gd name="T60" fmla="*/ 2763 w 4168"/>
                  <a:gd name="T61" fmla="*/ 834 h 1260"/>
                  <a:gd name="T62" fmla="*/ 2454 w 4168"/>
                  <a:gd name="T63" fmla="*/ 963 h 1260"/>
                  <a:gd name="T64" fmla="*/ 2299 w 4168"/>
                  <a:gd name="T65" fmla="*/ 963 h 1260"/>
                  <a:gd name="T66" fmla="*/ 2183 w 4168"/>
                  <a:gd name="T67" fmla="*/ 1000 h 1260"/>
                  <a:gd name="T68" fmla="*/ 2170 w 4168"/>
                  <a:gd name="T69" fmla="*/ 1105 h 1260"/>
                  <a:gd name="T70" fmla="*/ 1952 w 4168"/>
                  <a:gd name="T71" fmla="*/ 1096 h 1260"/>
                  <a:gd name="T72" fmla="*/ 1719 w 4168"/>
                  <a:gd name="T73" fmla="*/ 1172 h 1260"/>
                  <a:gd name="T74" fmla="*/ 1614 w 4168"/>
                  <a:gd name="T75" fmla="*/ 1246 h 1260"/>
                  <a:gd name="T76" fmla="*/ 1539 w 4168"/>
                  <a:gd name="T77" fmla="*/ 1230 h 1260"/>
                  <a:gd name="T78" fmla="*/ 1472 w 4168"/>
                  <a:gd name="T79" fmla="*/ 1139 h 1260"/>
                  <a:gd name="T80" fmla="*/ 1388 w 4168"/>
                  <a:gd name="T81" fmla="*/ 1151 h 1260"/>
                  <a:gd name="T82" fmla="*/ 1326 w 4168"/>
                  <a:gd name="T83" fmla="*/ 1176 h 1260"/>
                  <a:gd name="T84" fmla="*/ 1134 w 4168"/>
                  <a:gd name="T85" fmla="*/ 1151 h 1260"/>
                  <a:gd name="T86" fmla="*/ 979 w 4168"/>
                  <a:gd name="T87" fmla="*/ 1160 h 1260"/>
                  <a:gd name="T88" fmla="*/ 816 w 4168"/>
                  <a:gd name="T89" fmla="*/ 1125 h 1260"/>
                  <a:gd name="T90" fmla="*/ 670 w 4168"/>
                  <a:gd name="T91" fmla="*/ 1088 h 1260"/>
                  <a:gd name="T92" fmla="*/ 498 w 4168"/>
                  <a:gd name="T93" fmla="*/ 1072 h 1260"/>
                  <a:gd name="T94" fmla="*/ 482 w 4168"/>
                  <a:gd name="T95" fmla="*/ 1030 h 1260"/>
                  <a:gd name="T96" fmla="*/ 419 w 4168"/>
                  <a:gd name="T97" fmla="*/ 988 h 1260"/>
                  <a:gd name="T98" fmla="*/ 310 w 4168"/>
                  <a:gd name="T99" fmla="*/ 980 h 1260"/>
                  <a:gd name="T100" fmla="*/ 290 w 4168"/>
                  <a:gd name="T101" fmla="*/ 951 h 1260"/>
                  <a:gd name="T102" fmla="*/ 260 w 4168"/>
                  <a:gd name="T103" fmla="*/ 918 h 1260"/>
                  <a:gd name="T104" fmla="*/ 130 w 4168"/>
                  <a:gd name="T105" fmla="*/ 871 h 1260"/>
                  <a:gd name="T106" fmla="*/ 63 w 4168"/>
                  <a:gd name="T107" fmla="*/ 859 h 1260"/>
                  <a:gd name="T108" fmla="*/ 22 w 4168"/>
                  <a:gd name="T109" fmla="*/ 867 h 1260"/>
                  <a:gd name="T110" fmla="*/ 202 w 4168"/>
                  <a:gd name="T111" fmla="*/ 846 h 1260"/>
                  <a:gd name="T112" fmla="*/ 607 w 4168"/>
                  <a:gd name="T113" fmla="*/ 738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68" h="1260">
                    <a:moveTo>
                      <a:pt x="670" y="713"/>
                    </a:moveTo>
                    <a:lnTo>
                      <a:pt x="662" y="730"/>
                    </a:lnTo>
                    <a:lnTo>
                      <a:pt x="648" y="746"/>
                    </a:lnTo>
                    <a:lnTo>
                      <a:pt x="632" y="767"/>
                    </a:lnTo>
                    <a:lnTo>
                      <a:pt x="619" y="788"/>
                    </a:lnTo>
                    <a:lnTo>
                      <a:pt x="603" y="805"/>
                    </a:lnTo>
                    <a:lnTo>
                      <a:pt x="590" y="826"/>
                    </a:lnTo>
                    <a:lnTo>
                      <a:pt x="578" y="846"/>
                    </a:lnTo>
                    <a:lnTo>
                      <a:pt x="574" y="867"/>
                    </a:lnTo>
                    <a:lnTo>
                      <a:pt x="574" y="884"/>
                    </a:lnTo>
                    <a:lnTo>
                      <a:pt x="586" y="900"/>
                    </a:lnTo>
                    <a:lnTo>
                      <a:pt x="590" y="908"/>
                    </a:lnTo>
                    <a:lnTo>
                      <a:pt x="599" y="914"/>
                    </a:lnTo>
                    <a:lnTo>
                      <a:pt x="607" y="918"/>
                    </a:lnTo>
                    <a:lnTo>
                      <a:pt x="615" y="922"/>
                    </a:lnTo>
                    <a:lnTo>
                      <a:pt x="623" y="926"/>
                    </a:lnTo>
                    <a:lnTo>
                      <a:pt x="632" y="926"/>
                    </a:lnTo>
                    <a:lnTo>
                      <a:pt x="640" y="930"/>
                    </a:lnTo>
                    <a:lnTo>
                      <a:pt x="648" y="934"/>
                    </a:lnTo>
                    <a:lnTo>
                      <a:pt x="656" y="934"/>
                    </a:lnTo>
                    <a:lnTo>
                      <a:pt x="666" y="938"/>
                    </a:lnTo>
                    <a:lnTo>
                      <a:pt x="682" y="938"/>
                    </a:lnTo>
                    <a:lnTo>
                      <a:pt x="699" y="934"/>
                    </a:lnTo>
                    <a:lnTo>
                      <a:pt x="711" y="930"/>
                    </a:lnTo>
                    <a:lnTo>
                      <a:pt x="724" y="918"/>
                    </a:lnTo>
                    <a:lnTo>
                      <a:pt x="736" y="904"/>
                    </a:lnTo>
                    <a:lnTo>
                      <a:pt x="744" y="888"/>
                    </a:lnTo>
                    <a:lnTo>
                      <a:pt x="758" y="871"/>
                    </a:lnTo>
                    <a:lnTo>
                      <a:pt x="766" y="855"/>
                    </a:lnTo>
                    <a:lnTo>
                      <a:pt x="774" y="834"/>
                    </a:lnTo>
                    <a:lnTo>
                      <a:pt x="782" y="817"/>
                    </a:lnTo>
                    <a:lnTo>
                      <a:pt x="782" y="834"/>
                    </a:lnTo>
                    <a:lnTo>
                      <a:pt x="778" y="846"/>
                    </a:lnTo>
                    <a:lnTo>
                      <a:pt x="782" y="863"/>
                    </a:lnTo>
                    <a:lnTo>
                      <a:pt x="787" y="879"/>
                    </a:lnTo>
                    <a:lnTo>
                      <a:pt x="791" y="892"/>
                    </a:lnTo>
                    <a:lnTo>
                      <a:pt x="795" y="908"/>
                    </a:lnTo>
                    <a:lnTo>
                      <a:pt x="803" y="922"/>
                    </a:lnTo>
                    <a:lnTo>
                      <a:pt x="811" y="930"/>
                    </a:lnTo>
                    <a:lnTo>
                      <a:pt x="824" y="938"/>
                    </a:lnTo>
                    <a:lnTo>
                      <a:pt x="836" y="943"/>
                    </a:lnTo>
                    <a:lnTo>
                      <a:pt x="870" y="951"/>
                    </a:lnTo>
                    <a:lnTo>
                      <a:pt x="903" y="955"/>
                    </a:lnTo>
                    <a:lnTo>
                      <a:pt x="936" y="951"/>
                    </a:lnTo>
                    <a:lnTo>
                      <a:pt x="966" y="943"/>
                    </a:lnTo>
                    <a:lnTo>
                      <a:pt x="999" y="934"/>
                    </a:lnTo>
                    <a:lnTo>
                      <a:pt x="1028" y="918"/>
                    </a:lnTo>
                    <a:lnTo>
                      <a:pt x="1058" y="900"/>
                    </a:lnTo>
                    <a:lnTo>
                      <a:pt x="1083" y="879"/>
                    </a:lnTo>
                    <a:lnTo>
                      <a:pt x="1104" y="855"/>
                    </a:lnTo>
                    <a:lnTo>
                      <a:pt x="1125" y="826"/>
                    </a:lnTo>
                    <a:lnTo>
                      <a:pt x="1120" y="846"/>
                    </a:lnTo>
                    <a:lnTo>
                      <a:pt x="1120" y="859"/>
                    </a:lnTo>
                    <a:lnTo>
                      <a:pt x="1120" y="871"/>
                    </a:lnTo>
                    <a:lnTo>
                      <a:pt x="1120" y="888"/>
                    </a:lnTo>
                    <a:lnTo>
                      <a:pt x="1120" y="900"/>
                    </a:lnTo>
                    <a:lnTo>
                      <a:pt x="1125" y="908"/>
                    </a:lnTo>
                    <a:lnTo>
                      <a:pt x="1129" y="922"/>
                    </a:lnTo>
                    <a:lnTo>
                      <a:pt x="1134" y="934"/>
                    </a:lnTo>
                    <a:lnTo>
                      <a:pt x="1146" y="951"/>
                    </a:lnTo>
                    <a:lnTo>
                      <a:pt x="1159" y="963"/>
                    </a:lnTo>
                    <a:lnTo>
                      <a:pt x="1171" y="976"/>
                    </a:lnTo>
                    <a:lnTo>
                      <a:pt x="1196" y="984"/>
                    </a:lnTo>
                    <a:lnTo>
                      <a:pt x="1221" y="988"/>
                    </a:lnTo>
                    <a:lnTo>
                      <a:pt x="1251" y="988"/>
                    </a:lnTo>
                    <a:lnTo>
                      <a:pt x="1279" y="980"/>
                    </a:lnTo>
                    <a:lnTo>
                      <a:pt x="1308" y="971"/>
                    </a:lnTo>
                    <a:lnTo>
                      <a:pt x="1343" y="955"/>
                    </a:lnTo>
                    <a:lnTo>
                      <a:pt x="1371" y="934"/>
                    </a:lnTo>
                    <a:lnTo>
                      <a:pt x="1396" y="914"/>
                    </a:lnTo>
                    <a:lnTo>
                      <a:pt x="1422" y="884"/>
                    </a:lnTo>
                    <a:lnTo>
                      <a:pt x="1414" y="900"/>
                    </a:lnTo>
                    <a:lnTo>
                      <a:pt x="1409" y="918"/>
                    </a:lnTo>
                    <a:lnTo>
                      <a:pt x="1409" y="934"/>
                    </a:lnTo>
                    <a:lnTo>
                      <a:pt x="1409" y="951"/>
                    </a:lnTo>
                    <a:lnTo>
                      <a:pt x="1414" y="967"/>
                    </a:lnTo>
                    <a:lnTo>
                      <a:pt x="1422" y="980"/>
                    </a:lnTo>
                    <a:lnTo>
                      <a:pt x="1430" y="992"/>
                    </a:lnTo>
                    <a:lnTo>
                      <a:pt x="1443" y="1005"/>
                    </a:lnTo>
                    <a:lnTo>
                      <a:pt x="1459" y="1013"/>
                    </a:lnTo>
                    <a:lnTo>
                      <a:pt x="1472" y="1017"/>
                    </a:lnTo>
                    <a:lnTo>
                      <a:pt x="1505" y="1017"/>
                    </a:lnTo>
                    <a:lnTo>
                      <a:pt x="1539" y="1021"/>
                    </a:lnTo>
                    <a:lnTo>
                      <a:pt x="1572" y="1017"/>
                    </a:lnTo>
                    <a:lnTo>
                      <a:pt x="1606" y="1013"/>
                    </a:lnTo>
                    <a:lnTo>
                      <a:pt x="1639" y="1009"/>
                    </a:lnTo>
                    <a:lnTo>
                      <a:pt x="1672" y="1000"/>
                    </a:lnTo>
                    <a:lnTo>
                      <a:pt x="1706" y="988"/>
                    </a:lnTo>
                    <a:lnTo>
                      <a:pt x="1739" y="976"/>
                    </a:lnTo>
                    <a:lnTo>
                      <a:pt x="1772" y="963"/>
                    </a:lnTo>
                    <a:lnTo>
                      <a:pt x="1802" y="947"/>
                    </a:lnTo>
                    <a:lnTo>
                      <a:pt x="1823" y="938"/>
                    </a:lnTo>
                    <a:lnTo>
                      <a:pt x="1840" y="938"/>
                    </a:lnTo>
                    <a:lnTo>
                      <a:pt x="1856" y="938"/>
                    </a:lnTo>
                    <a:lnTo>
                      <a:pt x="1868" y="947"/>
                    </a:lnTo>
                    <a:lnTo>
                      <a:pt x="1877" y="951"/>
                    </a:lnTo>
                    <a:lnTo>
                      <a:pt x="1890" y="959"/>
                    </a:lnTo>
                    <a:lnTo>
                      <a:pt x="1903" y="963"/>
                    </a:lnTo>
                    <a:lnTo>
                      <a:pt x="1915" y="959"/>
                    </a:lnTo>
                    <a:lnTo>
                      <a:pt x="1932" y="951"/>
                    </a:lnTo>
                    <a:lnTo>
                      <a:pt x="1952" y="938"/>
                    </a:lnTo>
                    <a:lnTo>
                      <a:pt x="1973" y="922"/>
                    </a:lnTo>
                    <a:lnTo>
                      <a:pt x="1995" y="904"/>
                    </a:lnTo>
                    <a:lnTo>
                      <a:pt x="2011" y="892"/>
                    </a:lnTo>
                    <a:lnTo>
                      <a:pt x="2028" y="879"/>
                    </a:lnTo>
                    <a:lnTo>
                      <a:pt x="2044" y="871"/>
                    </a:lnTo>
                    <a:lnTo>
                      <a:pt x="2057" y="863"/>
                    </a:lnTo>
                    <a:lnTo>
                      <a:pt x="2069" y="855"/>
                    </a:lnTo>
                    <a:lnTo>
                      <a:pt x="2078" y="851"/>
                    </a:lnTo>
                    <a:lnTo>
                      <a:pt x="2078" y="846"/>
                    </a:lnTo>
                    <a:lnTo>
                      <a:pt x="2078" y="842"/>
                    </a:lnTo>
                    <a:lnTo>
                      <a:pt x="2115" y="855"/>
                    </a:lnTo>
                    <a:lnTo>
                      <a:pt x="2166" y="859"/>
                    </a:lnTo>
                    <a:lnTo>
                      <a:pt x="2224" y="855"/>
                    </a:lnTo>
                    <a:lnTo>
                      <a:pt x="2291" y="846"/>
                    </a:lnTo>
                    <a:lnTo>
                      <a:pt x="2367" y="830"/>
                    </a:lnTo>
                    <a:lnTo>
                      <a:pt x="2446" y="809"/>
                    </a:lnTo>
                    <a:lnTo>
                      <a:pt x="2525" y="783"/>
                    </a:lnTo>
                    <a:lnTo>
                      <a:pt x="2600" y="754"/>
                    </a:lnTo>
                    <a:lnTo>
                      <a:pt x="2675" y="726"/>
                    </a:lnTo>
                    <a:lnTo>
                      <a:pt x="2747" y="697"/>
                    </a:lnTo>
                    <a:lnTo>
                      <a:pt x="2792" y="675"/>
                    </a:lnTo>
                    <a:lnTo>
                      <a:pt x="2843" y="658"/>
                    </a:lnTo>
                    <a:lnTo>
                      <a:pt x="2892" y="638"/>
                    </a:lnTo>
                    <a:lnTo>
                      <a:pt x="2943" y="617"/>
                    </a:lnTo>
                    <a:lnTo>
                      <a:pt x="2993" y="596"/>
                    </a:lnTo>
                    <a:lnTo>
                      <a:pt x="3039" y="576"/>
                    </a:lnTo>
                    <a:lnTo>
                      <a:pt x="3089" y="550"/>
                    </a:lnTo>
                    <a:lnTo>
                      <a:pt x="3135" y="521"/>
                    </a:lnTo>
                    <a:lnTo>
                      <a:pt x="3181" y="488"/>
                    </a:lnTo>
                    <a:lnTo>
                      <a:pt x="3223" y="450"/>
                    </a:lnTo>
                    <a:lnTo>
                      <a:pt x="3240" y="437"/>
                    </a:lnTo>
                    <a:lnTo>
                      <a:pt x="3260" y="421"/>
                    </a:lnTo>
                    <a:lnTo>
                      <a:pt x="3281" y="408"/>
                    </a:lnTo>
                    <a:lnTo>
                      <a:pt x="3303" y="396"/>
                    </a:lnTo>
                    <a:lnTo>
                      <a:pt x="3327" y="388"/>
                    </a:lnTo>
                    <a:lnTo>
                      <a:pt x="3348" y="379"/>
                    </a:lnTo>
                    <a:lnTo>
                      <a:pt x="3373" y="371"/>
                    </a:lnTo>
                    <a:lnTo>
                      <a:pt x="3399" y="367"/>
                    </a:lnTo>
                    <a:lnTo>
                      <a:pt x="3424" y="359"/>
                    </a:lnTo>
                    <a:lnTo>
                      <a:pt x="3448" y="355"/>
                    </a:lnTo>
                    <a:lnTo>
                      <a:pt x="3528" y="329"/>
                    </a:lnTo>
                    <a:lnTo>
                      <a:pt x="3612" y="300"/>
                    </a:lnTo>
                    <a:lnTo>
                      <a:pt x="3691" y="258"/>
                    </a:lnTo>
                    <a:lnTo>
                      <a:pt x="3775" y="216"/>
                    </a:lnTo>
                    <a:lnTo>
                      <a:pt x="3853" y="171"/>
                    </a:lnTo>
                    <a:lnTo>
                      <a:pt x="3929" y="125"/>
                    </a:lnTo>
                    <a:lnTo>
                      <a:pt x="3996" y="83"/>
                    </a:lnTo>
                    <a:lnTo>
                      <a:pt x="4063" y="46"/>
                    </a:lnTo>
                    <a:lnTo>
                      <a:pt x="4121" y="17"/>
                    </a:lnTo>
                    <a:lnTo>
                      <a:pt x="4168" y="0"/>
                    </a:lnTo>
                    <a:lnTo>
                      <a:pt x="4129" y="17"/>
                    </a:lnTo>
                    <a:lnTo>
                      <a:pt x="4096" y="33"/>
                    </a:lnTo>
                    <a:lnTo>
                      <a:pt x="4067" y="58"/>
                    </a:lnTo>
                    <a:lnTo>
                      <a:pt x="4037" y="83"/>
                    </a:lnTo>
                    <a:lnTo>
                      <a:pt x="4008" y="108"/>
                    </a:lnTo>
                    <a:lnTo>
                      <a:pt x="3980" y="138"/>
                    </a:lnTo>
                    <a:lnTo>
                      <a:pt x="3951" y="166"/>
                    </a:lnTo>
                    <a:lnTo>
                      <a:pt x="3925" y="191"/>
                    </a:lnTo>
                    <a:lnTo>
                      <a:pt x="3892" y="220"/>
                    </a:lnTo>
                    <a:lnTo>
                      <a:pt x="3863" y="246"/>
                    </a:lnTo>
                    <a:lnTo>
                      <a:pt x="3841" y="263"/>
                    </a:lnTo>
                    <a:lnTo>
                      <a:pt x="3820" y="279"/>
                    </a:lnTo>
                    <a:lnTo>
                      <a:pt x="3800" y="296"/>
                    </a:lnTo>
                    <a:lnTo>
                      <a:pt x="3779" y="312"/>
                    </a:lnTo>
                    <a:lnTo>
                      <a:pt x="3757" y="329"/>
                    </a:lnTo>
                    <a:lnTo>
                      <a:pt x="3737" y="342"/>
                    </a:lnTo>
                    <a:lnTo>
                      <a:pt x="3716" y="359"/>
                    </a:lnTo>
                    <a:lnTo>
                      <a:pt x="3695" y="371"/>
                    </a:lnTo>
                    <a:lnTo>
                      <a:pt x="3671" y="383"/>
                    </a:lnTo>
                    <a:lnTo>
                      <a:pt x="3645" y="396"/>
                    </a:lnTo>
                    <a:lnTo>
                      <a:pt x="3587" y="417"/>
                    </a:lnTo>
                    <a:lnTo>
                      <a:pt x="3524" y="445"/>
                    </a:lnTo>
                    <a:lnTo>
                      <a:pt x="3461" y="471"/>
                    </a:lnTo>
                    <a:lnTo>
                      <a:pt x="3399" y="500"/>
                    </a:lnTo>
                    <a:lnTo>
                      <a:pt x="3336" y="533"/>
                    </a:lnTo>
                    <a:lnTo>
                      <a:pt x="3277" y="566"/>
                    </a:lnTo>
                    <a:lnTo>
                      <a:pt x="3215" y="600"/>
                    </a:lnTo>
                    <a:lnTo>
                      <a:pt x="3156" y="634"/>
                    </a:lnTo>
                    <a:lnTo>
                      <a:pt x="3097" y="671"/>
                    </a:lnTo>
                    <a:lnTo>
                      <a:pt x="3043" y="709"/>
                    </a:lnTo>
                    <a:lnTo>
                      <a:pt x="2989" y="742"/>
                    </a:lnTo>
                    <a:lnTo>
                      <a:pt x="2935" y="767"/>
                    </a:lnTo>
                    <a:lnTo>
                      <a:pt x="2880" y="792"/>
                    </a:lnTo>
                    <a:lnTo>
                      <a:pt x="2822" y="813"/>
                    </a:lnTo>
                    <a:lnTo>
                      <a:pt x="2763" y="834"/>
                    </a:lnTo>
                    <a:lnTo>
                      <a:pt x="2704" y="855"/>
                    </a:lnTo>
                    <a:lnTo>
                      <a:pt x="2647" y="875"/>
                    </a:lnTo>
                    <a:lnTo>
                      <a:pt x="2588" y="896"/>
                    </a:lnTo>
                    <a:lnTo>
                      <a:pt x="2529" y="926"/>
                    </a:lnTo>
                    <a:lnTo>
                      <a:pt x="2475" y="955"/>
                    </a:lnTo>
                    <a:lnTo>
                      <a:pt x="2454" y="963"/>
                    </a:lnTo>
                    <a:lnTo>
                      <a:pt x="2429" y="967"/>
                    </a:lnTo>
                    <a:lnTo>
                      <a:pt x="2404" y="971"/>
                    </a:lnTo>
                    <a:lnTo>
                      <a:pt x="2379" y="971"/>
                    </a:lnTo>
                    <a:lnTo>
                      <a:pt x="2354" y="967"/>
                    </a:lnTo>
                    <a:lnTo>
                      <a:pt x="2328" y="963"/>
                    </a:lnTo>
                    <a:lnTo>
                      <a:pt x="2299" y="963"/>
                    </a:lnTo>
                    <a:lnTo>
                      <a:pt x="2275" y="963"/>
                    </a:lnTo>
                    <a:lnTo>
                      <a:pt x="2249" y="967"/>
                    </a:lnTo>
                    <a:lnTo>
                      <a:pt x="2228" y="971"/>
                    </a:lnTo>
                    <a:lnTo>
                      <a:pt x="2212" y="980"/>
                    </a:lnTo>
                    <a:lnTo>
                      <a:pt x="2195" y="988"/>
                    </a:lnTo>
                    <a:lnTo>
                      <a:pt x="2183" y="1000"/>
                    </a:lnTo>
                    <a:lnTo>
                      <a:pt x="2174" y="1017"/>
                    </a:lnTo>
                    <a:lnTo>
                      <a:pt x="2170" y="1030"/>
                    </a:lnTo>
                    <a:lnTo>
                      <a:pt x="2166" y="1047"/>
                    </a:lnTo>
                    <a:lnTo>
                      <a:pt x="2166" y="1068"/>
                    </a:lnTo>
                    <a:lnTo>
                      <a:pt x="2166" y="1084"/>
                    </a:lnTo>
                    <a:lnTo>
                      <a:pt x="2170" y="1105"/>
                    </a:lnTo>
                    <a:lnTo>
                      <a:pt x="2178" y="1125"/>
                    </a:lnTo>
                    <a:lnTo>
                      <a:pt x="2136" y="1109"/>
                    </a:lnTo>
                    <a:lnTo>
                      <a:pt x="2095" y="1101"/>
                    </a:lnTo>
                    <a:lnTo>
                      <a:pt x="2048" y="1096"/>
                    </a:lnTo>
                    <a:lnTo>
                      <a:pt x="1999" y="1096"/>
                    </a:lnTo>
                    <a:lnTo>
                      <a:pt x="1952" y="1096"/>
                    </a:lnTo>
                    <a:lnTo>
                      <a:pt x="1907" y="1105"/>
                    </a:lnTo>
                    <a:lnTo>
                      <a:pt x="1856" y="1117"/>
                    </a:lnTo>
                    <a:lnTo>
                      <a:pt x="1815" y="1130"/>
                    </a:lnTo>
                    <a:lnTo>
                      <a:pt x="1772" y="1147"/>
                    </a:lnTo>
                    <a:lnTo>
                      <a:pt x="1731" y="1164"/>
                    </a:lnTo>
                    <a:lnTo>
                      <a:pt x="1719" y="1172"/>
                    </a:lnTo>
                    <a:lnTo>
                      <a:pt x="1702" y="1184"/>
                    </a:lnTo>
                    <a:lnTo>
                      <a:pt x="1685" y="1197"/>
                    </a:lnTo>
                    <a:lnTo>
                      <a:pt x="1668" y="1209"/>
                    </a:lnTo>
                    <a:lnTo>
                      <a:pt x="1651" y="1222"/>
                    </a:lnTo>
                    <a:lnTo>
                      <a:pt x="1635" y="1234"/>
                    </a:lnTo>
                    <a:lnTo>
                      <a:pt x="1614" y="1246"/>
                    </a:lnTo>
                    <a:lnTo>
                      <a:pt x="1597" y="1256"/>
                    </a:lnTo>
                    <a:lnTo>
                      <a:pt x="1576" y="1260"/>
                    </a:lnTo>
                    <a:lnTo>
                      <a:pt x="1560" y="1260"/>
                    </a:lnTo>
                    <a:lnTo>
                      <a:pt x="1551" y="1256"/>
                    </a:lnTo>
                    <a:lnTo>
                      <a:pt x="1543" y="1242"/>
                    </a:lnTo>
                    <a:lnTo>
                      <a:pt x="1539" y="1230"/>
                    </a:lnTo>
                    <a:lnTo>
                      <a:pt x="1531" y="1217"/>
                    </a:lnTo>
                    <a:lnTo>
                      <a:pt x="1526" y="1201"/>
                    </a:lnTo>
                    <a:lnTo>
                      <a:pt x="1518" y="1184"/>
                    </a:lnTo>
                    <a:lnTo>
                      <a:pt x="1505" y="1168"/>
                    </a:lnTo>
                    <a:lnTo>
                      <a:pt x="1492" y="1151"/>
                    </a:lnTo>
                    <a:lnTo>
                      <a:pt x="1472" y="1139"/>
                    </a:lnTo>
                    <a:lnTo>
                      <a:pt x="1443" y="1130"/>
                    </a:lnTo>
                    <a:lnTo>
                      <a:pt x="1430" y="1130"/>
                    </a:lnTo>
                    <a:lnTo>
                      <a:pt x="1418" y="1130"/>
                    </a:lnTo>
                    <a:lnTo>
                      <a:pt x="1409" y="1134"/>
                    </a:lnTo>
                    <a:lnTo>
                      <a:pt x="1396" y="1143"/>
                    </a:lnTo>
                    <a:lnTo>
                      <a:pt x="1388" y="1151"/>
                    </a:lnTo>
                    <a:lnTo>
                      <a:pt x="1376" y="1160"/>
                    </a:lnTo>
                    <a:lnTo>
                      <a:pt x="1367" y="1168"/>
                    </a:lnTo>
                    <a:lnTo>
                      <a:pt x="1359" y="1180"/>
                    </a:lnTo>
                    <a:lnTo>
                      <a:pt x="1351" y="1193"/>
                    </a:lnTo>
                    <a:lnTo>
                      <a:pt x="1343" y="1201"/>
                    </a:lnTo>
                    <a:lnTo>
                      <a:pt x="1326" y="1176"/>
                    </a:lnTo>
                    <a:lnTo>
                      <a:pt x="1300" y="1160"/>
                    </a:lnTo>
                    <a:lnTo>
                      <a:pt x="1271" y="1143"/>
                    </a:lnTo>
                    <a:lnTo>
                      <a:pt x="1238" y="1139"/>
                    </a:lnTo>
                    <a:lnTo>
                      <a:pt x="1204" y="1134"/>
                    </a:lnTo>
                    <a:lnTo>
                      <a:pt x="1167" y="1139"/>
                    </a:lnTo>
                    <a:lnTo>
                      <a:pt x="1134" y="1151"/>
                    </a:lnTo>
                    <a:lnTo>
                      <a:pt x="1104" y="1168"/>
                    </a:lnTo>
                    <a:lnTo>
                      <a:pt x="1075" y="1193"/>
                    </a:lnTo>
                    <a:lnTo>
                      <a:pt x="1050" y="1222"/>
                    </a:lnTo>
                    <a:lnTo>
                      <a:pt x="1024" y="1197"/>
                    </a:lnTo>
                    <a:lnTo>
                      <a:pt x="1004" y="1176"/>
                    </a:lnTo>
                    <a:lnTo>
                      <a:pt x="979" y="1160"/>
                    </a:lnTo>
                    <a:lnTo>
                      <a:pt x="954" y="1147"/>
                    </a:lnTo>
                    <a:lnTo>
                      <a:pt x="928" y="1139"/>
                    </a:lnTo>
                    <a:lnTo>
                      <a:pt x="903" y="1134"/>
                    </a:lnTo>
                    <a:lnTo>
                      <a:pt x="879" y="1130"/>
                    </a:lnTo>
                    <a:lnTo>
                      <a:pt x="850" y="1125"/>
                    </a:lnTo>
                    <a:lnTo>
                      <a:pt x="816" y="1125"/>
                    </a:lnTo>
                    <a:lnTo>
                      <a:pt x="782" y="1125"/>
                    </a:lnTo>
                    <a:lnTo>
                      <a:pt x="758" y="1121"/>
                    </a:lnTo>
                    <a:lnTo>
                      <a:pt x="736" y="1117"/>
                    </a:lnTo>
                    <a:lnTo>
                      <a:pt x="711" y="1109"/>
                    </a:lnTo>
                    <a:lnTo>
                      <a:pt x="690" y="1101"/>
                    </a:lnTo>
                    <a:lnTo>
                      <a:pt x="670" y="1088"/>
                    </a:lnTo>
                    <a:lnTo>
                      <a:pt x="644" y="1080"/>
                    </a:lnTo>
                    <a:lnTo>
                      <a:pt x="615" y="1076"/>
                    </a:lnTo>
                    <a:lnTo>
                      <a:pt x="582" y="1068"/>
                    </a:lnTo>
                    <a:lnTo>
                      <a:pt x="544" y="1068"/>
                    </a:lnTo>
                    <a:lnTo>
                      <a:pt x="502" y="1072"/>
                    </a:lnTo>
                    <a:lnTo>
                      <a:pt x="498" y="1072"/>
                    </a:lnTo>
                    <a:lnTo>
                      <a:pt x="494" y="1068"/>
                    </a:lnTo>
                    <a:lnTo>
                      <a:pt x="494" y="1063"/>
                    </a:lnTo>
                    <a:lnTo>
                      <a:pt x="490" y="1055"/>
                    </a:lnTo>
                    <a:lnTo>
                      <a:pt x="486" y="1047"/>
                    </a:lnTo>
                    <a:lnTo>
                      <a:pt x="486" y="1039"/>
                    </a:lnTo>
                    <a:lnTo>
                      <a:pt x="482" y="1030"/>
                    </a:lnTo>
                    <a:lnTo>
                      <a:pt x="478" y="1021"/>
                    </a:lnTo>
                    <a:lnTo>
                      <a:pt x="473" y="1017"/>
                    </a:lnTo>
                    <a:lnTo>
                      <a:pt x="468" y="1013"/>
                    </a:lnTo>
                    <a:lnTo>
                      <a:pt x="452" y="1000"/>
                    </a:lnTo>
                    <a:lnTo>
                      <a:pt x="435" y="992"/>
                    </a:lnTo>
                    <a:lnTo>
                      <a:pt x="419" y="988"/>
                    </a:lnTo>
                    <a:lnTo>
                      <a:pt x="402" y="984"/>
                    </a:lnTo>
                    <a:lnTo>
                      <a:pt x="382" y="984"/>
                    </a:lnTo>
                    <a:lnTo>
                      <a:pt x="364" y="984"/>
                    </a:lnTo>
                    <a:lnTo>
                      <a:pt x="347" y="984"/>
                    </a:lnTo>
                    <a:lnTo>
                      <a:pt x="327" y="980"/>
                    </a:lnTo>
                    <a:lnTo>
                      <a:pt x="310" y="980"/>
                    </a:lnTo>
                    <a:lnTo>
                      <a:pt x="294" y="980"/>
                    </a:lnTo>
                    <a:lnTo>
                      <a:pt x="294" y="971"/>
                    </a:lnTo>
                    <a:lnTo>
                      <a:pt x="294" y="967"/>
                    </a:lnTo>
                    <a:lnTo>
                      <a:pt x="294" y="959"/>
                    </a:lnTo>
                    <a:lnTo>
                      <a:pt x="294" y="955"/>
                    </a:lnTo>
                    <a:lnTo>
                      <a:pt x="290" y="951"/>
                    </a:lnTo>
                    <a:lnTo>
                      <a:pt x="290" y="947"/>
                    </a:lnTo>
                    <a:lnTo>
                      <a:pt x="285" y="943"/>
                    </a:lnTo>
                    <a:lnTo>
                      <a:pt x="280" y="938"/>
                    </a:lnTo>
                    <a:lnTo>
                      <a:pt x="280" y="934"/>
                    </a:lnTo>
                    <a:lnTo>
                      <a:pt x="276" y="930"/>
                    </a:lnTo>
                    <a:lnTo>
                      <a:pt x="260" y="918"/>
                    </a:lnTo>
                    <a:lnTo>
                      <a:pt x="239" y="904"/>
                    </a:lnTo>
                    <a:lnTo>
                      <a:pt x="222" y="896"/>
                    </a:lnTo>
                    <a:lnTo>
                      <a:pt x="202" y="888"/>
                    </a:lnTo>
                    <a:lnTo>
                      <a:pt x="176" y="879"/>
                    </a:lnTo>
                    <a:lnTo>
                      <a:pt x="155" y="875"/>
                    </a:lnTo>
                    <a:lnTo>
                      <a:pt x="130" y="871"/>
                    </a:lnTo>
                    <a:lnTo>
                      <a:pt x="110" y="871"/>
                    </a:lnTo>
                    <a:lnTo>
                      <a:pt x="84" y="867"/>
                    </a:lnTo>
                    <a:lnTo>
                      <a:pt x="63" y="863"/>
                    </a:lnTo>
                    <a:lnTo>
                      <a:pt x="67" y="863"/>
                    </a:lnTo>
                    <a:lnTo>
                      <a:pt x="72" y="863"/>
                    </a:lnTo>
                    <a:lnTo>
                      <a:pt x="63" y="859"/>
                    </a:lnTo>
                    <a:lnTo>
                      <a:pt x="59" y="859"/>
                    </a:lnTo>
                    <a:lnTo>
                      <a:pt x="51" y="859"/>
                    </a:lnTo>
                    <a:lnTo>
                      <a:pt x="43" y="859"/>
                    </a:lnTo>
                    <a:lnTo>
                      <a:pt x="34" y="863"/>
                    </a:lnTo>
                    <a:lnTo>
                      <a:pt x="30" y="863"/>
                    </a:lnTo>
                    <a:lnTo>
                      <a:pt x="22" y="867"/>
                    </a:lnTo>
                    <a:lnTo>
                      <a:pt x="14" y="871"/>
                    </a:lnTo>
                    <a:lnTo>
                      <a:pt x="5" y="871"/>
                    </a:lnTo>
                    <a:lnTo>
                      <a:pt x="0" y="875"/>
                    </a:lnTo>
                    <a:lnTo>
                      <a:pt x="67" y="867"/>
                    </a:lnTo>
                    <a:lnTo>
                      <a:pt x="135" y="855"/>
                    </a:lnTo>
                    <a:lnTo>
                      <a:pt x="202" y="846"/>
                    </a:lnTo>
                    <a:lnTo>
                      <a:pt x="272" y="830"/>
                    </a:lnTo>
                    <a:lnTo>
                      <a:pt x="339" y="817"/>
                    </a:lnTo>
                    <a:lnTo>
                      <a:pt x="406" y="797"/>
                    </a:lnTo>
                    <a:lnTo>
                      <a:pt x="478" y="779"/>
                    </a:lnTo>
                    <a:lnTo>
                      <a:pt x="540" y="759"/>
                    </a:lnTo>
                    <a:lnTo>
                      <a:pt x="607" y="738"/>
                    </a:lnTo>
                    <a:lnTo>
                      <a:pt x="670" y="713"/>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592" name="Freeform 64"/>
              <p:cNvSpPr>
                <a:spLocks/>
              </p:cNvSpPr>
              <p:nvPr/>
            </p:nvSpPr>
            <p:spPr bwMode="auto">
              <a:xfrm>
                <a:off x="1775" y="2024"/>
                <a:ext cx="130" cy="39"/>
              </a:xfrm>
              <a:custGeom>
                <a:avLst/>
                <a:gdLst>
                  <a:gd name="T0" fmla="*/ 603 w 4168"/>
                  <a:gd name="T1" fmla="*/ 805 h 1260"/>
                  <a:gd name="T2" fmla="*/ 590 w 4168"/>
                  <a:gd name="T3" fmla="*/ 908 h 1260"/>
                  <a:gd name="T4" fmla="*/ 640 w 4168"/>
                  <a:gd name="T5" fmla="*/ 930 h 1260"/>
                  <a:gd name="T6" fmla="*/ 711 w 4168"/>
                  <a:gd name="T7" fmla="*/ 930 h 1260"/>
                  <a:gd name="T8" fmla="*/ 774 w 4168"/>
                  <a:gd name="T9" fmla="*/ 834 h 1260"/>
                  <a:gd name="T10" fmla="*/ 791 w 4168"/>
                  <a:gd name="T11" fmla="*/ 892 h 1260"/>
                  <a:gd name="T12" fmla="*/ 870 w 4168"/>
                  <a:gd name="T13" fmla="*/ 951 h 1260"/>
                  <a:gd name="T14" fmla="*/ 1058 w 4168"/>
                  <a:gd name="T15" fmla="*/ 900 h 1260"/>
                  <a:gd name="T16" fmla="*/ 1120 w 4168"/>
                  <a:gd name="T17" fmla="*/ 871 h 1260"/>
                  <a:gd name="T18" fmla="*/ 1146 w 4168"/>
                  <a:gd name="T19" fmla="*/ 951 h 1260"/>
                  <a:gd name="T20" fmla="*/ 1279 w 4168"/>
                  <a:gd name="T21" fmla="*/ 980 h 1260"/>
                  <a:gd name="T22" fmla="*/ 1414 w 4168"/>
                  <a:gd name="T23" fmla="*/ 900 h 1260"/>
                  <a:gd name="T24" fmla="*/ 1430 w 4168"/>
                  <a:gd name="T25" fmla="*/ 992 h 1260"/>
                  <a:gd name="T26" fmla="*/ 1572 w 4168"/>
                  <a:gd name="T27" fmla="*/ 1017 h 1260"/>
                  <a:gd name="T28" fmla="*/ 1772 w 4168"/>
                  <a:gd name="T29" fmla="*/ 963 h 1260"/>
                  <a:gd name="T30" fmla="*/ 1877 w 4168"/>
                  <a:gd name="T31" fmla="*/ 951 h 1260"/>
                  <a:gd name="T32" fmla="*/ 1973 w 4168"/>
                  <a:gd name="T33" fmla="*/ 922 h 1260"/>
                  <a:gd name="T34" fmla="*/ 2069 w 4168"/>
                  <a:gd name="T35" fmla="*/ 855 h 1260"/>
                  <a:gd name="T36" fmla="*/ 2224 w 4168"/>
                  <a:gd name="T37" fmla="*/ 855 h 1260"/>
                  <a:gd name="T38" fmla="*/ 2675 w 4168"/>
                  <a:gd name="T39" fmla="*/ 726 h 1260"/>
                  <a:gd name="T40" fmla="*/ 2993 w 4168"/>
                  <a:gd name="T41" fmla="*/ 596 h 1260"/>
                  <a:gd name="T42" fmla="*/ 3240 w 4168"/>
                  <a:gd name="T43" fmla="*/ 437 h 1260"/>
                  <a:gd name="T44" fmla="*/ 3373 w 4168"/>
                  <a:gd name="T45" fmla="*/ 371 h 1260"/>
                  <a:gd name="T46" fmla="*/ 3691 w 4168"/>
                  <a:gd name="T47" fmla="*/ 258 h 1260"/>
                  <a:gd name="T48" fmla="*/ 4121 w 4168"/>
                  <a:gd name="T49" fmla="*/ 17 h 1260"/>
                  <a:gd name="T50" fmla="*/ 4008 w 4168"/>
                  <a:gd name="T51" fmla="*/ 108 h 1260"/>
                  <a:gd name="T52" fmla="*/ 3841 w 4168"/>
                  <a:gd name="T53" fmla="*/ 263 h 1260"/>
                  <a:gd name="T54" fmla="*/ 3716 w 4168"/>
                  <a:gd name="T55" fmla="*/ 359 h 1260"/>
                  <a:gd name="T56" fmla="*/ 3461 w 4168"/>
                  <a:gd name="T57" fmla="*/ 471 h 1260"/>
                  <a:gd name="T58" fmla="*/ 3097 w 4168"/>
                  <a:gd name="T59" fmla="*/ 671 h 1260"/>
                  <a:gd name="T60" fmla="*/ 2763 w 4168"/>
                  <a:gd name="T61" fmla="*/ 834 h 1260"/>
                  <a:gd name="T62" fmla="*/ 2454 w 4168"/>
                  <a:gd name="T63" fmla="*/ 963 h 1260"/>
                  <a:gd name="T64" fmla="*/ 2299 w 4168"/>
                  <a:gd name="T65" fmla="*/ 963 h 1260"/>
                  <a:gd name="T66" fmla="*/ 2183 w 4168"/>
                  <a:gd name="T67" fmla="*/ 1000 h 1260"/>
                  <a:gd name="T68" fmla="*/ 2170 w 4168"/>
                  <a:gd name="T69" fmla="*/ 1105 h 1260"/>
                  <a:gd name="T70" fmla="*/ 1952 w 4168"/>
                  <a:gd name="T71" fmla="*/ 1096 h 1260"/>
                  <a:gd name="T72" fmla="*/ 1719 w 4168"/>
                  <a:gd name="T73" fmla="*/ 1172 h 1260"/>
                  <a:gd name="T74" fmla="*/ 1614 w 4168"/>
                  <a:gd name="T75" fmla="*/ 1246 h 1260"/>
                  <a:gd name="T76" fmla="*/ 1539 w 4168"/>
                  <a:gd name="T77" fmla="*/ 1230 h 1260"/>
                  <a:gd name="T78" fmla="*/ 1472 w 4168"/>
                  <a:gd name="T79" fmla="*/ 1139 h 1260"/>
                  <a:gd name="T80" fmla="*/ 1388 w 4168"/>
                  <a:gd name="T81" fmla="*/ 1151 h 1260"/>
                  <a:gd name="T82" fmla="*/ 1326 w 4168"/>
                  <a:gd name="T83" fmla="*/ 1176 h 1260"/>
                  <a:gd name="T84" fmla="*/ 1134 w 4168"/>
                  <a:gd name="T85" fmla="*/ 1151 h 1260"/>
                  <a:gd name="T86" fmla="*/ 979 w 4168"/>
                  <a:gd name="T87" fmla="*/ 1160 h 1260"/>
                  <a:gd name="T88" fmla="*/ 816 w 4168"/>
                  <a:gd name="T89" fmla="*/ 1125 h 1260"/>
                  <a:gd name="T90" fmla="*/ 670 w 4168"/>
                  <a:gd name="T91" fmla="*/ 1088 h 1260"/>
                  <a:gd name="T92" fmla="*/ 498 w 4168"/>
                  <a:gd name="T93" fmla="*/ 1072 h 1260"/>
                  <a:gd name="T94" fmla="*/ 482 w 4168"/>
                  <a:gd name="T95" fmla="*/ 1030 h 1260"/>
                  <a:gd name="T96" fmla="*/ 419 w 4168"/>
                  <a:gd name="T97" fmla="*/ 988 h 1260"/>
                  <a:gd name="T98" fmla="*/ 310 w 4168"/>
                  <a:gd name="T99" fmla="*/ 980 h 1260"/>
                  <a:gd name="T100" fmla="*/ 290 w 4168"/>
                  <a:gd name="T101" fmla="*/ 951 h 1260"/>
                  <a:gd name="T102" fmla="*/ 260 w 4168"/>
                  <a:gd name="T103" fmla="*/ 918 h 1260"/>
                  <a:gd name="T104" fmla="*/ 130 w 4168"/>
                  <a:gd name="T105" fmla="*/ 871 h 1260"/>
                  <a:gd name="T106" fmla="*/ 63 w 4168"/>
                  <a:gd name="T107" fmla="*/ 859 h 1260"/>
                  <a:gd name="T108" fmla="*/ 22 w 4168"/>
                  <a:gd name="T109" fmla="*/ 867 h 1260"/>
                  <a:gd name="T110" fmla="*/ 202 w 4168"/>
                  <a:gd name="T111" fmla="*/ 846 h 1260"/>
                  <a:gd name="T112" fmla="*/ 607 w 4168"/>
                  <a:gd name="T113" fmla="*/ 738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68" h="1260">
                    <a:moveTo>
                      <a:pt x="670" y="713"/>
                    </a:moveTo>
                    <a:lnTo>
                      <a:pt x="662" y="730"/>
                    </a:lnTo>
                    <a:lnTo>
                      <a:pt x="648" y="746"/>
                    </a:lnTo>
                    <a:lnTo>
                      <a:pt x="632" y="767"/>
                    </a:lnTo>
                    <a:lnTo>
                      <a:pt x="619" y="788"/>
                    </a:lnTo>
                    <a:lnTo>
                      <a:pt x="603" y="805"/>
                    </a:lnTo>
                    <a:lnTo>
                      <a:pt x="590" y="826"/>
                    </a:lnTo>
                    <a:lnTo>
                      <a:pt x="578" y="846"/>
                    </a:lnTo>
                    <a:lnTo>
                      <a:pt x="574" y="867"/>
                    </a:lnTo>
                    <a:lnTo>
                      <a:pt x="574" y="884"/>
                    </a:lnTo>
                    <a:lnTo>
                      <a:pt x="586" y="900"/>
                    </a:lnTo>
                    <a:lnTo>
                      <a:pt x="590" y="908"/>
                    </a:lnTo>
                    <a:lnTo>
                      <a:pt x="599" y="914"/>
                    </a:lnTo>
                    <a:lnTo>
                      <a:pt x="607" y="918"/>
                    </a:lnTo>
                    <a:lnTo>
                      <a:pt x="615" y="922"/>
                    </a:lnTo>
                    <a:lnTo>
                      <a:pt x="623" y="926"/>
                    </a:lnTo>
                    <a:lnTo>
                      <a:pt x="632" y="926"/>
                    </a:lnTo>
                    <a:lnTo>
                      <a:pt x="640" y="930"/>
                    </a:lnTo>
                    <a:lnTo>
                      <a:pt x="648" y="934"/>
                    </a:lnTo>
                    <a:lnTo>
                      <a:pt x="656" y="934"/>
                    </a:lnTo>
                    <a:lnTo>
                      <a:pt x="666" y="938"/>
                    </a:lnTo>
                    <a:lnTo>
                      <a:pt x="682" y="938"/>
                    </a:lnTo>
                    <a:lnTo>
                      <a:pt x="699" y="934"/>
                    </a:lnTo>
                    <a:lnTo>
                      <a:pt x="711" y="930"/>
                    </a:lnTo>
                    <a:lnTo>
                      <a:pt x="724" y="918"/>
                    </a:lnTo>
                    <a:lnTo>
                      <a:pt x="736" y="904"/>
                    </a:lnTo>
                    <a:lnTo>
                      <a:pt x="744" y="888"/>
                    </a:lnTo>
                    <a:lnTo>
                      <a:pt x="758" y="871"/>
                    </a:lnTo>
                    <a:lnTo>
                      <a:pt x="766" y="855"/>
                    </a:lnTo>
                    <a:lnTo>
                      <a:pt x="774" y="834"/>
                    </a:lnTo>
                    <a:lnTo>
                      <a:pt x="782" y="817"/>
                    </a:lnTo>
                    <a:lnTo>
                      <a:pt x="782" y="834"/>
                    </a:lnTo>
                    <a:lnTo>
                      <a:pt x="778" y="846"/>
                    </a:lnTo>
                    <a:lnTo>
                      <a:pt x="782" y="863"/>
                    </a:lnTo>
                    <a:lnTo>
                      <a:pt x="787" y="879"/>
                    </a:lnTo>
                    <a:lnTo>
                      <a:pt x="791" y="892"/>
                    </a:lnTo>
                    <a:lnTo>
                      <a:pt x="795" y="908"/>
                    </a:lnTo>
                    <a:lnTo>
                      <a:pt x="803" y="922"/>
                    </a:lnTo>
                    <a:lnTo>
                      <a:pt x="811" y="930"/>
                    </a:lnTo>
                    <a:lnTo>
                      <a:pt x="824" y="938"/>
                    </a:lnTo>
                    <a:lnTo>
                      <a:pt x="836" y="943"/>
                    </a:lnTo>
                    <a:lnTo>
                      <a:pt x="870" y="951"/>
                    </a:lnTo>
                    <a:lnTo>
                      <a:pt x="903" y="955"/>
                    </a:lnTo>
                    <a:lnTo>
                      <a:pt x="936" y="951"/>
                    </a:lnTo>
                    <a:lnTo>
                      <a:pt x="966" y="943"/>
                    </a:lnTo>
                    <a:lnTo>
                      <a:pt x="999" y="934"/>
                    </a:lnTo>
                    <a:lnTo>
                      <a:pt x="1028" y="918"/>
                    </a:lnTo>
                    <a:lnTo>
                      <a:pt x="1058" y="900"/>
                    </a:lnTo>
                    <a:lnTo>
                      <a:pt x="1083" y="879"/>
                    </a:lnTo>
                    <a:lnTo>
                      <a:pt x="1104" y="855"/>
                    </a:lnTo>
                    <a:lnTo>
                      <a:pt x="1125" y="826"/>
                    </a:lnTo>
                    <a:lnTo>
                      <a:pt x="1120" y="846"/>
                    </a:lnTo>
                    <a:lnTo>
                      <a:pt x="1120" y="859"/>
                    </a:lnTo>
                    <a:lnTo>
                      <a:pt x="1120" y="871"/>
                    </a:lnTo>
                    <a:lnTo>
                      <a:pt x="1120" y="888"/>
                    </a:lnTo>
                    <a:lnTo>
                      <a:pt x="1120" y="900"/>
                    </a:lnTo>
                    <a:lnTo>
                      <a:pt x="1125" y="908"/>
                    </a:lnTo>
                    <a:lnTo>
                      <a:pt x="1129" y="922"/>
                    </a:lnTo>
                    <a:lnTo>
                      <a:pt x="1134" y="934"/>
                    </a:lnTo>
                    <a:lnTo>
                      <a:pt x="1146" y="951"/>
                    </a:lnTo>
                    <a:lnTo>
                      <a:pt x="1159" y="963"/>
                    </a:lnTo>
                    <a:lnTo>
                      <a:pt x="1171" y="976"/>
                    </a:lnTo>
                    <a:lnTo>
                      <a:pt x="1196" y="984"/>
                    </a:lnTo>
                    <a:lnTo>
                      <a:pt x="1221" y="988"/>
                    </a:lnTo>
                    <a:lnTo>
                      <a:pt x="1251" y="988"/>
                    </a:lnTo>
                    <a:lnTo>
                      <a:pt x="1279" y="980"/>
                    </a:lnTo>
                    <a:lnTo>
                      <a:pt x="1308" y="971"/>
                    </a:lnTo>
                    <a:lnTo>
                      <a:pt x="1343" y="955"/>
                    </a:lnTo>
                    <a:lnTo>
                      <a:pt x="1371" y="934"/>
                    </a:lnTo>
                    <a:lnTo>
                      <a:pt x="1396" y="914"/>
                    </a:lnTo>
                    <a:lnTo>
                      <a:pt x="1422" y="884"/>
                    </a:lnTo>
                    <a:lnTo>
                      <a:pt x="1414" y="900"/>
                    </a:lnTo>
                    <a:lnTo>
                      <a:pt x="1409" y="918"/>
                    </a:lnTo>
                    <a:lnTo>
                      <a:pt x="1409" y="934"/>
                    </a:lnTo>
                    <a:lnTo>
                      <a:pt x="1409" y="951"/>
                    </a:lnTo>
                    <a:lnTo>
                      <a:pt x="1414" y="967"/>
                    </a:lnTo>
                    <a:lnTo>
                      <a:pt x="1422" y="980"/>
                    </a:lnTo>
                    <a:lnTo>
                      <a:pt x="1430" y="992"/>
                    </a:lnTo>
                    <a:lnTo>
                      <a:pt x="1443" y="1005"/>
                    </a:lnTo>
                    <a:lnTo>
                      <a:pt x="1459" y="1013"/>
                    </a:lnTo>
                    <a:lnTo>
                      <a:pt x="1472" y="1017"/>
                    </a:lnTo>
                    <a:lnTo>
                      <a:pt x="1505" y="1017"/>
                    </a:lnTo>
                    <a:lnTo>
                      <a:pt x="1539" y="1021"/>
                    </a:lnTo>
                    <a:lnTo>
                      <a:pt x="1572" y="1017"/>
                    </a:lnTo>
                    <a:lnTo>
                      <a:pt x="1606" y="1013"/>
                    </a:lnTo>
                    <a:lnTo>
                      <a:pt x="1639" y="1009"/>
                    </a:lnTo>
                    <a:lnTo>
                      <a:pt x="1672" y="1000"/>
                    </a:lnTo>
                    <a:lnTo>
                      <a:pt x="1706" y="988"/>
                    </a:lnTo>
                    <a:lnTo>
                      <a:pt x="1739" y="976"/>
                    </a:lnTo>
                    <a:lnTo>
                      <a:pt x="1772" y="963"/>
                    </a:lnTo>
                    <a:lnTo>
                      <a:pt x="1802" y="947"/>
                    </a:lnTo>
                    <a:lnTo>
                      <a:pt x="1823" y="938"/>
                    </a:lnTo>
                    <a:lnTo>
                      <a:pt x="1840" y="938"/>
                    </a:lnTo>
                    <a:lnTo>
                      <a:pt x="1856" y="938"/>
                    </a:lnTo>
                    <a:lnTo>
                      <a:pt x="1868" y="947"/>
                    </a:lnTo>
                    <a:lnTo>
                      <a:pt x="1877" y="951"/>
                    </a:lnTo>
                    <a:lnTo>
                      <a:pt x="1890" y="959"/>
                    </a:lnTo>
                    <a:lnTo>
                      <a:pt x="1903" y="963"/>
                    </a:lnTo>
                    <a:lnTo>
                      <a:pt x="1915" y="959"/>
                    </a:lnTo>
                    <a:lnTo>
                      <a:pt x="1932" y="951"/>
                    </a:lnTo>
                    <a:lnTo>
                      <a:pt x="1952" y="938"/>
                    </a:lnTo>
                    <a:lnTo>
                      <a:pt x="1973" y="922"/>
                    </a:lnTo>
                    <a:lnTo>
                      <a:pt x="1995" y="904"/>
                    </a:lnTo>
                    <a:lnTo>
                      <a:pt x="2011" y="892"/>
                    </a:lnTo>
                    <a:lnTo>
                      <a:pt x="2028" y="879"/>
                    </a:lnTo>
                    <a:lnTo>
                      <a:pt x="2044" y="871"/>
                    </a:lnTo>
                    <a:lnTo>
                      <a:pt x="2057" y="863"/>
                    </a:lnTo>
                    <a:lnTo>
                      <a:pt x="2069" y="855"/>
                    </a:lnTo>
                    <a:lnTo>
                      <a:pt x="2078" y="851"/>
                    </a:lnTo>
                    <a:lnTo>
                      <a:pt x="2078" y="846"/>
                    </a:lnTo>
                    <a:lnTo>
                      <a:pt x="2078" y="842"/>
                    </a:lnTo>
                    <a:lnTo>
                      <a:pt x="2115" y="855"/>
                    </a:lnTo>
                    <a:lnTo>
                      <a:pt x="2166" y="859"/>
                    </a:lnTo>
                    <a:lnTo>
                      <a:pt x="2224" y="855"/>
                    </a:lnTo>
                    <a:lnTo>
                      <a:pt x="2291" y="846"/>
                    </a:lnTo>
                    <a:lnTo>
                      <a:pt x="2367" y="830"/>
                    </a:lnTo>
                    <a:lnTo>
                      <a:pt x="2446" y="809"/>
                    </a:lnTo>
                    <a:lnTo>
                      <a:pt x="2525" y="783"/>
                    </a:lnTo>
                    <a:lnTo>
                      <a:pt x="2600" y="754"/>
                    </a:lnTo>
                    <a:lnTo>
                      <a:pt x="2675" y="726"/>
                    </a:lnTo>
                    <a:lnTo>
                      <a:pt x="2747" y="697"/>
                    </a:lnTo>
                    <a:lnTo>
                      <a:pt x="2792" y="675"/>
                    </a:lnTo>
                    <a:lnTo>
                      <a:pt x="2843" y="658"/>
                    </a:lnTo>
                    <a:lnTo>
                      <a:pt x="2892" y="638"/>
                    </a:lnTo>
                    <a:lnTo>
                      <a:pt x="2943" y="617"/>
                    </a:lnTo>
                    <a:lnTo>
                      <a:pt x="2993" y="596"/>
                    </a:lnTo>
                    <a:lnTo>
                      <a:pt x="3039" y="576"/>
                    </a:lnTo>
                    <a:lnTo>
                      <a:pt x="3089" y="550"/>
                    </a:lnTo>
                    <a:lnTo>
                      <a:pt x="3135" y="521"/>
                    </a:lnTo>
                    <a:lnTo>
                      <a:pt x="3181" y="488"/>
                    </a:lnTo>
                    <a:lnTo>
                      <a:pt x="3223" y="450"/>
                    </a:lnTo>
                    <a:lnTo>
                      <a:pt x="3240" y="437"/>
                    </a:lnTo>
                    <a:lnTo>
                      <a:pt x="3260" y="421"/>
                    </a:lnTo>
                    <a:lnTo>
                      <a:pt x="3281" y="408"/>
                    </a:lnTo>
                    <a:lnTo>
                      <a:pt x="3303" y="396"/>
                    </a:lnTo>
                    <a:lnTo>
                      <a:pt x="3327" y="388"/>
                    </a:lnTo>
                    <a:lnTo>
                      <a:pt x="3348" y="379"/>
                    </a:lnTo>
                    <a:lnTo>
                      <a:pt x="3373" y="371"/>
                    </a:lnTo>
                    <a:lnTo>
                      <a:pt x="3399" y="367"/>
                    </a:lnTo>
                    <a:lnTo>
                      <a:pt x="3424" y="359"/>
                    </a:lnTo>
                    <a:lnTo>
                      <a:pt x="3448" y="355"/>
                    </a:lnTo>
                    <a:lnTo>
                      <a:pt x="3528" y="329"/>
                    </a:lnTo>
                    <a:lnTo>
                      <a:pt x="3612" y="300"/>
                    </a:lnTo>
                    <a:lnTo>
                      <a:pt x="3691" y="258"/>
                    </a:lnTo>
                    <a:lnTo>
                      <a:pt x="3775" y="216"/>
                    </a:lnTo>
                    <a:lnTo>
                      <a:pt x="3853" y="171"/>
                    </a:lnTo>
                    <a:lnTo>
                      <a:pt x="3929" y="125"/>
                    </a:lnTo>
                    <a:lnTo>
                      <a:pt x="3996" y="83"/>
                    </a:lnTo>
                    <a:lnTo>
                      <a:pt x="4063" y="46"/>
                    </a:lnTo>
                    <a:lnTo>
                      <a:pt x="4121" y="17"/>
                    </a:lnTo>
                    <a:lnTo>
                      <a:pt x="4168" y="0"/>
                    </a:lnTo>
                    <a:lnTo>
                      <a:pt x="4129" y="17"/>
                    </a:lnTo>
                    <a:lnTo>
                      <a:pt x="4096" y="33"/>
                    </a:lnTo>
                    <a:lnTo>
                      <a:pt x="4067" y="58"/>
                    </a:lnTo>
                    <a:lnTo>
                      <a:pt x="4037" y="83"/>
                    </a:lnTo>
                    <a:lnTo>
                      <a:pt x="4008" y="108"/>
                    </a:lnTo>
                    <a:lnTo>
                      <a:pt x="3980" y="138"/>
                    </a:lnTo>
                    <a:lnTo>
                      <a:pt x="3951" y="166"/>
                    </a:lnTo>
                    <a:lnTo>
                      <a:pt x="3925" y="191"/>
                    </a:lnTo>
                    <a:lnTo>
                      <a:pt x="3892" y="220"/>
                    </a:lnTo>
                    <a:lnTo>
                      <a:pt x="3863" y="246"/>
                    </a:lnTo>
                    <a:lnTo>
                      <a:pt x="3841" y="263"/>
                    </a:lnTo>
                    <a:lnTo>
                      <a:pt x="3820" y="279"/>
                    </a:lnTo>
                    <a:lnTo>
                      <a:pt x="3800" y="296"/>
                    </a:lnTo>
                    <a:lnTo>
                      <a:pt x="3779" y="312"/>
                    </a:lnTo>
                    <a:lnTo>
                      <a:pt x="3757" y="329"/>
                    </a:lnTo>
                    <a:lnTo>
                      <a:pt x="3737" y="342"/>
                    </a:lnTo>
                    <a:lnTo>
                      <a:pt x="3716" y="359"/>
                    </a:lnTo>
                    <a:lnTo>
                      <a:pt x="3695" y="371"/>
                    </a:lnTo>
                    <a:lnTo>
                      <a:pt x="3671" y="383"/>
                    </a:lnTo>
                    <a:lnTo>
                      <a:pt x="3645" y="396"/>
                    </a:lnTo>
                    <a:lnTo>
                      <a:pt x="3587" y="417"/>
                    </a:lnTo>
                    <a:lnTo>
                      <a:pt x="3524" y="445"/>
                    </a:lnTo>
                    <a:lnTo>
                      <a:pt x="3461" y="471"/>
                    </a:lnTo>
                    <a:lnTo>
                      <a:pt x="3399" y="500"/>
                    </a:lnTo>
                    <a:lnTo>
                      <a:pt x="3336" y="533"/>
                    </a:lnTo>
                    <a:lnTo>
                      <a:pt x="3277" y="566"/>
                    </a:lnTo>
                    <a:lnTo>
                      <a:pt x="3215" y="600"/>
                    </a:lnTo>
                    <a:lnTo>
                      <a:pt x="3156" y="634"/>
                    </a:lnTo>
                    <a:lnTo>
                      <a:pt x="3097" y="671"/>
                    </a:lnTo>
                    <a:lnTo>
                      <a:pt x="3043" y="709"/>
                    </a:lnTo>
                    <a:lnTo>
                      <a:pt x="2989" y="742"/>
                    </a:lnTo>
                    <a:lnTo>
                      <a:pt x="2935" y="767"/>
                    </a:lnTo>
                    <a:lnTo>
                      <a:pt x="2880" y="792"/>
                    </a:lnTo>
                    <a:lnTo>
                      <a:pt x="2822" y="813"/>
                    </a:lnTo>
                    <a:lnTo>
                      <a:pt x="2763" y="834"/>
                    </a:lnTo>
                    <a:lnTo>
                      <a:pt x="2704" y="855"/>
                    </a:lnTo>
                    <a:lnTo>
                      <a:pt x="2647" y="875"/>
                    </a:lnTo>
                    <a:lnTo>
                      <a:pt x="2588" y="896"/>
                    </a:lnTo>
                    <a:lnTo>
                      <a:pt x="2529" y="926"/>
                    </a:lnTo>
                    <a:lnTo>
                      <a:pt x="2475" y="955"/>
                    </a:lnTo>
                    <a:lnTo>
                      <a:pt x="2454" y="963"/>
                    </a:lnTo>
                    <a:lnTo>
                      <a:pt x="2429" y="967"/>
                    </a:lnTo>
                    <a:lnTo>
                      <a:pt x="2404" y="971"/>
                    </a:lnTo>
                    <a:lnTo>
                      <a:pt x="2379" y="971"/>
                    </a:lnTo>
                    <a:lnTo>
                      <a:pt x="2354" y="967"/>
                    </a:lnTo>
                    <a:lnTo>
                      <a:pt x="2328" y="963"/>
                    </a:lnTo>
                    <a:lnTo>
                      <a:pt x="2299" y="963"/>
                    </a:lnTo>
                    <a:lnTo>
                      <a:pt x="2275" y="963"/>
                    </a:lnTo>
                    <a:lnTo>
                      <a:pt x="2249" y="967"/>
                    </a:lnTo>
                    <a:lnTo>
                      <a:pt x="2228" y="971"/>
                    </a:lnTo>
                    <a:lnTo>
                      <a:pt x="2212" y="980"/>
                    </a:lnTo>
                    <a:lnTo>
                      <a:pt x="2195" y="988"/>
                    </a:lnTo>
                    <a:lnTo>
                      <a:pt x="2183" y="1000"/>
                    </a:lnTo>
                    <a:lnTo>
                      <a:pt x="2174" y="1017"/>
                    </a:lnTo>
                    <a:lnTo>
                      <a:pt x="2170" y="1030"/>
                    </a:lnTo>
                    <a:lnTo>
                      <a:pt x="2166" y="1047"/>
                    </a:lnTo>
                    <a:lnTo>
                      <a:pt x="2166" y="1068"/>
                    </a:lnTo>
                    <a:lnTo>
                      <a:pt x="2166" y="1084"/>
                    </a:lnTo>
                    <a:lnTo>
                      <a:pt x="2170" y="1105"/>
                    </a:lnTo>
                    <a:lnTo>
                      <a:pt x="2178" y="1125"/>
                    </a:lnTo>
                    <a:lnTo>
                      <a:pt x="2136" y="1109"/>
                    </a:lnTo>
                    <a:lnTo>
                      <a:pt x="2095" y="1101"/>
                    </a:lnTo>
                    <a:lnTo>
                      <a:pt x="2048" y="1096"/>
                    </a:lnTo>
                    <a:lnTo>
                      <a:pt x="1999" y="1096"/>
                    </a:lnTo>
                    <a:lnTo>
                      <a:pt x="1952" y="1096"/>
                    </a:lnTo>
                    <a:lnTo>
                      <a:pt x="1907" y="1105"/>
                    </a:lnTo>
                    <a:lnTo>
                      <a:pt x="1856" y="1117"/>
                    </a:lnTo>
                    <a:lnTo>
                      <a:pt x="1815" y="1130"/>
                    </a:lnTo>
                    <a:lnTo>
                      <a:pt x="1772" y="1147"/>
                    </a:lnTo>
                    <a:lnTo>
                      <a:pt x="1731" y="1164"/>
                    </a:lnTo>
                    <a:lnTo>
                      <a:pt x="1719" y="1172"/>
                    </a:lnTo>
                    <a:lnTo>
                      <a:pt x="1702" y="1184"/>
                    </a:lnTo>
                    <a:lnTo>
                      <a:pt x="1685" y="1197"/>
                    </a:lnTo>
                    <a:lnTo>
                      <a:pt x="1668" y="1209"/>
                    </a:lnTo>
                    <a:lnTo>
                      <a:pt x="1651" y="1222"/>
                    </a:lnTo>
                    <a:lnTo>
                      <a:pt x="1635" y="1234"/>
                    </a:lnTo>
                    <a:lnTo>
                      <a:pt x="1614" y="1246"/>
                    </a:lnTo>
                    <a:lnTo>
                      <a:pt x="1597" y="1256"/>
                    </a:lnTo>
                    <a:lnTo>
                      <a:pt x="1576" y="1260"/>
                    </a:lnTo>
                    <a:lnTo>
                      <a:pt x="1560" y="1260"/>
                    </a:lnTo>
                    <a:lnTo>
                      <a:pt x="1551" y="1256"/>
                    </a:lnTo>
                    <a:lnTo>
                      <a:pt x="1543" y="1242"/>
                    </a:lnTo>
                    <a:lnTo>
                      <a:pt x="1539" y="1230"/>
                    </a:lnTo>
                    <a:lnTo>
                      <a:pt x="1531" y="1217"/>
                    </a:lnTo>
                    <a:lnTo>
                      <a:pt x="1526" y="1201"/>
                    </a:lnTo>
                    <a:lnTo>
                      <a:pt x="1518" y="1184"/>
                    </a:lnTo>
                    <a:lnTo>
                      <a:pt x="1505" y="1168"/>
                    </a:lnTo>
                    <a:lnTo>
                      <a:pt x="1492" y="1151"/>
                    </a:lnTo>
                    <a:lnTo>
                      <a:pt x="1472" y="1139"/>
                    </a:lnTo>
                    <a:lnTo>
                      <a:pt x="1443" y="1130"/>
                    </a:lnTo>
                    <a:lnTo>
                      <a:pt x="1430" y="1130"/>
                    </a:lnTo>
                    <a:lnTo>
                      <a:pt x="1418" y="1130"/>
                    </a:lnTo>
                    <a:lnTo>
                      <a:pt x="1409" y="1134"/>
                    </a:lnTo>
                    <a:lnTo>
                      <a:pt x="1396" y="1143"/>
                    </a:lnTo>
                    <a:lnTo>
                      <a:pt x="1388" y="1151"/>
                    </a:lnTo>
                    <a:lnTo>
                      <a:pt x="1376" y="1160"/>
                    </a:lnTo>
                    <a:lnTo>
                      <a:pt x="1367" y="1168"/>
                    </a:lnTo>
                    <a:lnTo>
                      <a:pt x="1359" y="1180"/>
                    </a:lnTo>
                    <a:lnTo>
                      <a:pt x="1351" y="1193"/>
                    </a:lnTo>
                    <a:lnTo>
                      <a:pt x="1343" y="1201"/>
                    </a:lnTo>
                    <a:lnTo>
                      <a:pt x="1326" y="1176"/>
                    </a:lnTo>
                    <a:lnTo>
                      <a:pt x="1300" y="1160"/>
                    </a:lnTo>
                    <a:lnTo>
                      <a:pt x="1271" y="1143"/>
                    </a:lnTo>
                    <a:lnTo>
                      <a:pt x="1238" y="1139"/>
                    </a:lnTo>
                    <a:lnTo>
                      <a:pt x="1204" y="1134"/>
                    </a:lnTo>
                    <a:lnTo>
                      <a:pt x="1167" y="1139"/>
                    </a:lnTo>
                    <a:lnTo>
                      <a:pt x="1134" y="1151"/>
                    </a:lnTo>
                    <a:lnTo>
                      <a:pt x="1104" y="1168"/>
                    </a:lnTo>
                    <a:lnTo>
                      <a:pt x="1075" y="1193"/>
                    </a:lnTo>
                    <a:lnTo>
                      <a:pt x="1050" y="1222"/>
                    </a:lnTo>
                    <a:lnTo>
                      <a:pt x="1024" y="1197"/>
                    </a:lnTo>
                    <a:lnTo>
                      <a:pt x="1004" y="1176"/>
                    </a:lnTo>
                    <a:lnTo>
                      <a:pt x="979" y="1160"/>
                    </a:lnTo>
                    <a:lnTo>
                      <a:pt x="954" y="1147"/>
                    </a:lnTo>
                    <a:lnTo>
                      <a:pt x="928" y="1139"/>
                    </a:lnTo>
                    <a:lnTo>
                      <a:pt x="903" y="1134"/>
                    </a:lnTo>
                    <a:lnTo>
                      <a:pt x="879" y="1130"/>
                    </a:lnTo>
                    <a:lnTo>
                      <a:pt x="850" y="1125"/>
                    </a:lnTo>
                    <a:lnTo>
                      <a:pt x="816" y="1125"/>
                    </a:lnTo>
                    <a:lnTo>
                      <a:pt x="782" y="1125"/>
                    </a:lnTo>
                    <a:lnTo>
                      <a:pt x="758" y="1121"/>
                    </a:lnTo>
                    <a:lnTo>
                      <a:pt x="736" y="1117"/>
                    </a:lnTo>
                    <a:lnTo>
                      <a:pt x="711" y="1109"/>
                    </a:lnTo>
                    <a:lnTo>
                      <a:pt x="690" y="1101"/>
                    </a:lnTo>
                    <a:lnTo>
                      <a:pt x="670" y="1088"/>
                    </a:lnTo>
                    <a:lnTo>
                      <a:pt x="644" y="1080"/>
                    </a:lnTo>
                    <a:lnTo>
                      <a:pt x="615" y="1076"/>
                    </a:lnTo>
                    <a:lnTo>
                      <a:pt x="582" y="1068"/>
                    </a:lnTo>
                    <a:lnTo>
                      <a:pt x="544" y="1068"/>
                    </a:lnTo>
                    <a:lnTo>
                      <a:pt x="502" y="1072"/>
                    </a:lnTo>
                    <a:lnTo>
                      <a:pt x="498" y="1072"/>
                    </a:lnTo>
                    <a:lnTo>
                      <a:pt x="494" y="1068"/>
                    </a:lnTo>
                    <a:lnTo>
                      <a:pt x="494" y="1063"/>
                    </a:lnTo>
                    <a:lnTo>
                      <a:pt x="490" y="1055"/>
                    </a:lnTo>
                    <a:lnTo>
                      <a:pt x="486" y="1047"/>
                    </a:lnTo>
                    <a:lnTo>
                      <a:pt x="486" y="1039"/>
                    </a:lnTo>
                    <a:lnTo>
                      <a:pt x="482" y="1030"/>
                    </a:lnTo>
                    <a:lnTo>
                      <a:pt x="478" y="1021"/>
                    </a:lnTo>
                    <a:lnTo>
                      <a:pt x="473" y="1017"/>
                    </a:lnTo>
                    <a:lnTo>
                      <a:pt x="468" y="1013"/>
                    </a:lnTo>
                    <a:lnTo>
                      <a:pt x="452" y="1000"/>
                    </a:lnTo>
                    <a:lnTo>
                      <a:pt x="435" y="992"/>
                    </a:lnTo>
                    <a:lnTo>
                      <a:pt x="419" y="988"/>
                    </a:lnTo>
                    <a:lnTo>
                      <a:pt x="402" y="984"/>
                    </a:lnTo>
                    <a:lnTo>
                      <a:pt x="382" y="984"/>
                    </a:lnTo>
                    <a:lnTo>
                      <a:pt x="364" y="984"/>
                    </a:lnTo>
                    <a:lnTo>
                      <a:pt x="347" y="984"/>
                    </a:lnTo>
                    <a:lnTo>
                      <a:pt x="327" y="980"/>
                    </a:lnTo>
                    <a:lnTo>
                      <a:pt x="310" y="980"/>
                    </a:lnTo>
                    <a:lnTo>
                      <a:pt x="294" y="980"/>
                    </a:lnTo>
                    <a:lnTo>
                      <a:pt x="294" y="971"/>
                    </a:lnTo>
                    <a:lnTo>
                      <a:pt x="294" y="967"/>
                    </a:lnTo>
                    <a:lnTo>
                      <a:pt x="294" y="959"/>
                    </a:lnTo>
                    <a:lnTo>
                      <a:pt x="294" y="955"/>
                    </a:lnTo>
                    <a:lnTo>
                      <a:pt x="290" y="951"/>
                    </a:lnTo>
                    <a:lnTo>
                      <a:pt x="290" y="947"/>
                    </a:lnTo>
                    <a:lnTo>
                      <a:pt x="285" y="943"/>
                    </a:lnTo>
                    <a:lnTo>
                      <a:pt x="280" y="938"/>
                    </a:lnTo>
                    <a:lnTo>
                      <a:pt x="280" y="934"/>
                    </a:lnTo>
                    <a:lnTo>
                      <a:pt x="276" y="930"/>
                    </a:lnTo>
                    <a:lnTo>
                      <a:pt x="260" y="918"/>
                    </a:lnTo>
                    <a:lnTo>
                      <a:pt x="239" y="904"/>
                    </a:lnTo>
                    <a:lnTo>
                      <a:pt x="222" y="896"/>
                    </a:lnTo>
                    <a:lnTo>
                      <a:pt x="202" y="888"/>
                    </a:lnTo>
                    <a:lnTo>
                      <a:pt x="176" y="879"/>
                    </a:lnTo>
                    <a:lnTo>
                      <a:pt x="155" y="875"/>
                    </a:lnTo>
                    <a:lnTo>
                      <a:pt x="130" y="871"/>
                    </a:lnTo>
                    <a:lnTo>
                      <a:pt x="110" y="871"/>
                    </a:lnTo>
                    <a:lnTo>
                      <a:pt x="84" y="867"/>
                    </a:lnTo>
                    <a:lnTo>
                      <a:pt x="63" y="863"/>
                    </a:lnTo>
                    <a:lnTo>
                      <a:pt x="67" y="863"/>
                    </a:lnTo>
                    <a:lnTo>
                      <a:pt x="72" y="863"/>
                    </a:lnTo>
                    <a:lnTo>
                      <a:pt x="63" y="859"/>
                    </a:lnTo>
                    <a:lnTo>
                      <a:pt x="59" y="859"/>
                    </a:lnTo>
                    <a:lnTo>
                      <a:pt x="51" y="859"/>
                    </a:lnTo>
                    <a:lnTo>
                      <a:pt x="43" y="859"/>
                    </a:lnTo>
                    <a:lnTo>
                      <a:pt x="34" y="863"/>
                    </a:lnTo>
                    <a:lnTo>
                      <a:pt x="30" y="863"/>
                    </a:lnTo>
                    <a:lnTo>
                      <a:pt x="22" y="867"/>
                    </a:lnTo>
                    <a:lnTo>
                      <a:pt x="14" y="871"/>
                    </a:lnTo>
                    <a:lnTo>
                      <a:pt x="5" y="871"/>
                    </a:lnTo>
                    <a:lnTo>
                      <a:pt x="0" y="875"/>
                    </a:lnTo>
                    <a:lnTo>
                      <a:pt x="67" y="867"/>
                    </a:lnTo>
                    <a:lnTo>
                      <a:pt x="135" y="855"/>
                    </a:lnTo>
                    <a:lnTo>
                      <a:pt x="202" y="846"/>
                    </a:lnTo>
                    <a:lnTo>
                      <a:pt x="272" y="830"/>
                    </a:lnTo>
                    <a:lnTo>
                      <a:pt x="339" y="817"/>
                    </a:lnTo>
                    <a:lnTo>
                      <a:pt x="406" y="797"/>
                    </a:lnTo>
                    <a:lnTo>
                      <a:pt x="478" y="779"/>
                    </a:lnTo>
                    <a:lnTo>
                      <a:pt x="540" y="759"/>
                    </a:lnTo>
                    <a:lnTo>
                      <a:pt x="607" y="738"/>
                    </a:lnTo>
                    <a:lnTo>
                      <a:pt x="670" y="713"/>
                    </a:lnTo>
                  </a:path>
                </a:pathLst>
              </a:custGeom>
              <a:noFill/>
              <a:ln w="0">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593" name="Freeform 65"/>
              <p:cNvSpPr>
                <a:spLocks/>
              </p:cNvSpPr>
              <p:nvPr/>
            </p:nvSpPr>
            <p:spPr bwMode="auto">
              <a:xfrm>
                <a:off x="1785" y="2051"/>
                <a:ext cx="68" cy="8"/>
              </a:xfrm>
              <a:custGeom>
                <a:avLst/>
                <a:gdLst>
                  <a:gd name="T0" fmla="*/ 17 w 2165"/>
                  <a:gd name="T1" fmla="*/ 25 h 250"/>
                  <a:gd name="T2" fmla="*/ 92 w 2165"/>
                  <a:gd name="T3" fmla="*/ 29 h 250"/>
                  <a:gd name="T4" fmla="*/ 180 w 2165"/>
                  <a:gd name="T5" fmla="*/ 20 h 250"/>
                  <a:gd name="T6" fmla="*/ 221 w 2165"/>
                  <a:gd name="T7" fmla="*/ 4 h 250"/>
                  <a:gd name="T8" fmla="*/ 234 w 2165"/>
                  <a:gd name="T9" fmla="*/ 49 h 250"/>
                  <a:gd name="T10" fmla="*/ 272 w 2165"/>
                  <a:gd name="T11" fmla="*/ 108 h 250"/>
                  <a:gd name="T12" fmla="*/ 346 w 2165"/>
                  <a:gd name="T13" fmla="*/ 125 h 250"/>
                  <a:gd name="T14" fmla="*/ 418 w 2165"/>
                  <a:gd name="T15" fmla="*/ 108 h 250"/>
                  <a:gd name="T16" fmla="*/ 448 w 2165"/>
                  <a:gd name="T17" fmla="*/ 92 h 250"/>
                  <a:gd name="T18" fmla="*/ 460 w 2165"/>
                  <a:gd name="T19" fmla="*/ 88 h 250"/>
                  <a:gd name="T20" fmla="*/ 526 w 2165"/>
                  <a:gd name="T21" fmla="*/ 121 h 250"/>
                  <a:gd name="T22" fmla="*/ 640 w 2165"/>
                  <a:gd name="T23" fmla="*/ 150 h 250"/>
                  <a:gd name="T24" fmla="*/ 761 w 2165"/>
                  <a:gd name="T25" fmla="*/ 121 h 250"/>
                  <a:gd name="T26" fmla="*/ 786 w 2165"/>
                  <a:gd name="T27" fmla="*/ 146 h 250"/>
                  <a:gd name="T28" fmla="*/ 861 w 2165"/>
                  <a:gd name="T29" fmla="*/ 184 h 250"/>
                  <a:gd name="T30" fmla="*/ 994 w 2165"/>
                  <a:gd name="T31" fmla="*/ 167 h 250"/>
                  <a:gd name="T32" fmla="*/ 1066 w 2165"/>
                  <a:gd name="T33" fmla="*/ 154 h 250"/>
                  <a:gd name="T34" fmla="*/ 1141 w 2165"/>
                  <a:gd name="T35" fmla="*/ 200 h 250"/>
                  <a:gd name="T36" fmla="*/ 1283 w 2165"/>
                  <a:gd name="T37" fmla="*/ 217 h 250"/>
                  <a:gd name="T38" fmla="*/ 1413 w 2165"/>
                  <a:gd name="T39" fmla="*/ 184 h 250"/>
                  <a:gd name="T40" fmla="*/ 1454 w 2165"/>
                  <a:gd name="T41" fmla="*/ 180 h 250"/>
                  <a:gd name="T42" fmla="*/ 1525 w 2165"/>
                  <a:gd name="T43" fmla="*/ 180 h 250"/>
                  <a:gd name="T44" fmla="*/ 1597 w 2165"/>
                  <a:gd name="T45" fmla="*/ 175 h 250"/>
                  <a:gd name="T46" fmla="*/ 1659 w 2165"/>
                  <a:gd name="T47" fmla="*/ 158 h 250"/>
                  <a:gd name="T48" fmla="*/ 1718 w 2165"/>
                  <a:gd name="T49" fmla="*/ 121 h 250"/>
                  <a:gd name="T50" fmla="*/ 1772 w 2165"/>
                  <a:gd name="T51" fmla="*/ 79 h 250"/>
                  <a:gd name="T52" fmla="*/ 1822 w 2165"/>
                  <a:gd name="T53" fmla="*/ 55 h 250"/>
                  <a:gd name="T54" fmla="*/ 1893 w 2165"/>
                  <a:gd name="T55" fmla="*/ 41 h 250"/>
                  <a:gd name="T56" fmla="*/ 2022 w 2165"/>
                  <a:gd name="T57" fmla="*/ 29 h 250"/>
                  <a:gd name="T58" fmla="*/ 2153 w 2165"/>
                  <a:gd name="T59" fmla="*/ 20 h 250"/>
                  <a:gd name="T60" fmla="*/ 2018 w 2165"/>
                  <a:gd name="T61" fmla="*/ 41 h 250"/>
                  <a:gd name="T62" fmla="*/ 1843 w 2165"/>
                  <a:gd name="T63" fmla="*/ 88 h 250"/>
                  <a:gd name="T64" fmla="*/ 1768 w 2165"/>
                  <a:gd name="T65" fmla="*/ 162 h 250"/>
                  <a:gd name="T66" fmla="*/ 1697 w 2165"/>
                  <a:gd name="T67" fmla="*/ 167 h 250"/>
                  <a:gd name="T68" fmla="*/ 1546 w 2165"/>
                  <a:gd name="T69" fmla="*/ 188 h 250"/>
                  <a:gd name="T70" fmla="*/ 1413 w 2165"/>
                  <a:gd name="T71" fmla="*/ 225 h 250"/>
                  <a:gd name="T72" fmla="*/ 1358 w 2165"/>
                  <a:gd name="T73" fmla="*/ 233 h 250"/>
                  <a:gd name="T74" fmla="*/ 1237 w 2165"/>
                  <a:gd name="T75" fmla="*/ 217 h 250"/>
                  <a:gd name="T76" fmla="*/ 1104 w 2165"/>
                  <a:gd name="T77" fmla="*/ 217 h 250"/>
                  <a:gd name="T78" fmla="*/ 1037 w 2165"/>
                  <a:gd name="T79" fmla="*/ 233 h 250"/>
                  <a:gd name="T80" fmla="*/ 974 w 2165"/>
                  <a:gd name="T81" fmla="*/ 204 h 250"/>
                  <a:gd name="T82" fmla="*/ 873 w 2165"/>
                  <a:gd name="T83" fmla="*/ 192 h 250"/>
                  <a:gd name="T84" fmla="*/ 781 w 2165"/>
                  <a:gd name="T85" fmla="*/ 250 h 250"/>
                  <a:gd name="T86" fmla="*/ 752 w 2165"/>
                  <a:gd name="T87" fmla="*/ 217 h 250"/>
                  <a:gd name="T88" fmla="*/ 677 w 2165"/>
                  <a:gd name="T89" fmla="*/ 171 h 250"/>
                  <a:gd name="T90" fmla="*/ 564 w 2165"/>
                  <a:gd name="T91" fmla="*/ 184 h 250"/>
                  <a:gd name="T92" fmla="*/ 506 w 2165"/>
                  <a:gd name="T93" fmla="*/ 200 h 250"/>
                  <a:gd name="T94" fmla="*/ 443 w 2165"/>
                  <a:gd name="T95" fmla="*/ 158 h 250"/>
                  <a:gd name="T96" fmla="*/ 338 w 2165"/>
                  <a:gd name="T97" fmla="*/ 146 h 250"/>
                  <a:gd name="T98" fmla="*/ 254 w 2165"/>
                  <a:gd name="T99" fmla="*/ 184 h 250"/>
                  <a:gd name="T100" fmla="*/ 238 w 2165"/>
                  <a:gd name="T101" fmla="*/ 154 h 250"/>
                  <a:gd name="T102" fmla="*/ 188 w 2165"/>
                  <a:gd name="T103" fmla="*/ 112 h 250"/>
                  <a:gd name="T104" fmla="*/ 92 w 2165"/>
                  <a:gd name="T105" fmla="*/ 88 h 250"/>
                  <a:gd name="T106" fmla="*/ 96 w 2165"/>
                  <a:gd name="T107" fmla="*/ 67 h 250"/>
                  <a:gd name="T108" fmla="*/ 76 w 2165"/>
                  <a:gd name="T109" fmla="*/ 41 h 250"/>
                  <a:gd name="T110" fmla="*/ 0 w 2165"/>
                  <a:gd name="T111" fmla="*/ 2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65" h="250">
                    <a:moveTo>
                      <a:pt x="0" y="20"/>
                    </a:moveTo>
                    <a:lnTo>
                      <a:pt x="4" y="20"/>
                    </a:lnTo>
                    <a:lnTo>
                      <a:pt x="17" y="25"/>
                    </a:lnTo>
                    <a:lnTo>
                      <a:pt x="37" y="25"/>
                    </a:lnTo>
                    <a:lnTo>
                      <a:pt x="62" y="25"/>
                    </a:lnTo>
                    <a:lnTo>
                      <a:pt x="92" y="29"/>
                    </a:lnTo>
                    <a:lnTo>
                      <a:pt x="121" y="29"/>
                    </a:lnTo>
                    <a:lnTo>
                      <a:pt x="154" y="25"/>
                    </a:lnTo>
                    <a:lnTo>
                      <a:pt x="180" y="20"/>
                    </a:lnTo>
                    <a:lnTo>
                      <a:pt x="205" y="12"/>
                    </a:lnTo>
                    <a:lnTo>
                      <a:pt x="221" y="0"/>
                    </a:lnTo>
                    <a:lnTo>
                      <a:pt x="221" y="4"/>
                    </a:lnTo>
                    <a:lnTo>
                      <a:pt x="226" y="16"/>
                    </a:lnTo>
                    <a:lnTo>
                      <a:pt x="230" y="29"/>
                    </a:lnTo>
                    <a:lnTo>
                      <a:pt x="234" y="49"/>
                    </a:lnTo>
                    <a:lnTo>
                      <a:pt x="242" y="71"/>
                    </a:lnTo>
                    <a:lnTo>
                      <a:pt x="254" y="92"/>
                    </a:lnTo>
                    <a:lnTo>
                      <a:pt x="272" y="108"/>
                    </a:lnTo>
                    <a:lnTo>
                      <a:pt x="293" y="121"/>
                    </a:lnTo>
                    <a:lnTo>
                      <a:pt x="317" y="125"/>
                    </a:lnTo>
                    <a:lnTo>
                      <a:pt x="346" y="125"/>
                    </a:lnTo>
                    <a:lnTo>
                      <a:pt x="376" y="121"/>
                    </a:lnTo>
                    <a:lnTo>
                      <a:pt x="401" y="112"/>
                    </a:lnTo>
                    <a:lnTo>
                      <a:pt x="418" y="108"/>
                    </a:lnTo>
                    <a:lnTo>
                      <a:pt x="430" y="100"/>
                    </a:lnTo>
                    <a:lnTo>
                      <a:pt x="443" y="96"/>
                    </a:lnTo>
                    <a:lnTo>
                      <a:pt x="448" y="92"/>
                    </a:lnTo>
                    <a:lnTo>
                      <a:pt x="452" y="88"/>
                    </a:lnTo>
                    <a:lnTo>
                      <a:pt x="452" y="84"/>
                    </a:lnTo>
                    <a:lnTo>
                      <a:pt x="460" y="88"/>
                    </a:lnTo>
                    <a:lnTo>
                      <a:pt x="472" y="96"/>
                    </a:lnTo>
                    <a:lnTo>
                      <a:pt x="497" y="108"/>
                    </a:lnTo>
                    <a:lnTo>
                      <a:pt x="526" y="121"/>
                    </a:lnTo>
                    <a:lnTo>
                      <a:pt x="560" y="133"/>
                    </a:lnTo>
                    <a:lnTo>
                      <a:pt x="598" y="141"/>
                    </a:lnTo>
                    <a:lnTo>
                      <a:pt x="640" y="150"/>
                    </a:lnTo>
                    <a:lnTo>
                      <a:pt x="681" y="150"/>
                    </a:lnTo>
                    <a:lnTo>
                      <a:pt x="723" y="137"/>
                    </a:lnTo>
                    <a:lnTo>
                      <a:pt x="761" y="121"/>
                    </a:lnTo>
                    <a:lnTo>
                      <a:pt x="765" y="125"/>
                    </a:lnTo>
                    <a:lnTo>
                      <a:pt x="773" y="133"/>
                    </a:lnTo>
                    <a:lnTo>
                      <a:pt x="786" y="146"/>
                    </a:lnTo>
                    <a:lnTo>
                      <a:pt x="806" y="158"/>
                    </a:lnTo>
                    <a:lnTo>
                      <a:pt x="832" y="175"/>
                    </a:lnTo>
                    <a:lnTo>
                      <a:pt x="861" y="184"/>
                    </a:lnTo>
                    <a:lnTo>
                      <a:pt x="898" y="188"/>
                    </a:lnTo>
                    <a:lnTo>
                      <a:pt x="945" y="184"/>
                    </a:lnTo>
                    <a:lnTo>
                      <a:pt x="994" y="167"/>
                    </a:lnTo>
                    <a:lnTo>
                      <a:pt x="1053" y="141"/>
                    </a:lnTo>
                    <a:lnTo>
                      <a:pt x="1057" y="146"/>
                    </a:lnTo>
                    <a:lnTo>
                      <a:pt x="1066" y="154"/>
                    </a:lnTo>
                    <a:lnTo>
                      <a:pt x="1086" y="171"/>
                    </a:lnTo>
                    <a:lnTo>
                      <a:pt x="1112" y="184"/>
                    </a:lnTo>
                    <a:lnTo>
                      <a:pt x="1141" y="200"/>
                    </a:lnTo>
                    <a:lnTo>
                      <a:pt x="1182" y="213"/>
                    </a:lnTo>
                    <a:lnTo>
                      <a:pt x="1229" y="221"/>
                    </a:lnTo>
                    <a:lnTo>
                      <a:pt x="1283" y="217"/>
                    </a:lnTo>
                    <a:lnTo>
                      <a:pt x="1341" y="209"/>
                    </a:lnTo>
                    <a:lnTo>
                      <a:pt x="1409" y="184"/>
                    </a:lnTo>
                    <a:lnTo>
                      <a:pt x="1413" y="184"/>
                    </a:lnTo>
                    <a:lnTo>
                      <a:pt x="1421" y="184"/>
                    </a:lnTo>
                    <a:lnTo>
                      <a:pt x="1438" y="180"/>
                    </a:lnTo>
                    <a:lnTo>
                      <a:pt x="1454" y="180"/>
                    </a:lnTo>
                    <a:lnTo>
                      <a:pt x="1475" y="180"/>
                    </a:lnTo>
                    <a:lnTo>
                      <a:pt x="1501" y="180"/>
                    </a:lnTo>
                    <a:lnTo>
                      <a:pt x="1525" y="180"/>
                    </a:lnTo>
                    <a:lnTo>
                      <a:pt x="1550" y="180"/>
                    </a:lnTo>
                    <a:lnTo>
                      <a:pt x="1576" y="180"/>
                    </a:lnTo>
                    <a:lnTo>
                      <a:pt x="1597" y="175"/>
                    </a:lnTo>
                    <a:lnTo>
                      <a:pt x="1617" y="175"/>
                    </a:lnTo>
                    <a:lnTo>
                      <a:pt x="1638" y="167"/>
                    </a:lnTo>
                    <a:lnTo>
                      <a:pt x="1659" y="158"/>
                    </a:lnTo>
                    <a:lnTo>
                      <a:pt x="1676" y="146"/>
                    </a:lnTo>
                    <a:lnTo>
                      <a:pt x="1697" y="133"/>
                    </a:lnTo>
                    <a:lnTo>
                      <a:pt x="1718" y="121"/>
                    </a:lnTo>
                    <a:lnTo>
                      <a:pt x="1734" y="104"/>
                    </a:lnTo>
                    <a:lnTo>
                      <a:pt x="1755" y="92"/>
                    </a:lnTo>
                    <a:lnTo>
                      <a:pt x="1772" y="79"/>
                    </a:lnTo>
                    <a:lnTo>
                      <a:pt x="1789" y="67"/>
                    </a:lnTo>
                    <a:lnTo>
                      <a:pt x="1805" y="59"/>
                    </a:lnTo>
                    <a:lnTo>
                      <a:pt x="1822" y="55"/>
                    </a:lnTo>
                    <a:lnTo>
                      <a:pt x="1843" y="45"/>
                    </a:lnTo>
                    <a:lnTo>
                      <a:pt x="1864" y="41"/>
                    </a:lnTo>
                    <a:lnTo>
                      <a:pt x="1893" y="41"/>
                    </a:lnTo>
                    <a:lnTo>
                      <a:pt x="1926" y="37"/>
                    </a:lnTo>
                    <a:lnTo>
                      <a:pt x="1973" y="33"/>
                    </a:lnTo>
                    <a:lnTo>
                      <a:pt x="2022" y="29"/>
                    </a:lnTo>
                    <a:lnTo>
                      <a:pt x="2090" y="25"/>
                    </a:lnTo>
                    <a:lnTo>
                      <a:pt x="2165" y="20"/>
                    </a:lnTo>
                    <a:lnTo>
                      <a:pt x="2153" y="20"/>
                    </a:lnTo>
                    <a:lnTo>
                      <a:pt x="2123" y="25"/>
                    </a:lnTo>
                    <a:lnTo>
                      <a:pt x="2077" y="33"/>
                    </a:lnTo>
                    <a:lnTo>
                      <a:pt x="2018" y="41"/>
                    </a:lnTo>
                    <a:lnTo>
                      <a:pt x="1956" y="55"/>
                    </a:lnTo>
                    <a:lnTo>
                      <a:pt x="1897" y="71"/>
                    </a:lnTo>
                    <a:lnTo>
                      <a:pt x="1843" y="88"/>
                    </a:lnTo>
                    <a:lnTo>
                      <a:pt x="1801" y="108"/>
                    </a:lnTo>
                    <a:lnTo>
                      <a:pt x="1772" y="133"/>
                    </a:lnTo>
                    <a:lnTo>
                      <a:pt x="1768" y="162"/>
                    </a:lnTo>
                    <a:lnTo>
                      <a:pt x="1759" y="162"/>
                    </a:lnTo>
                    <a:lnTo>
                      <a:pt x="1734" y="162"/>
                    </a:lnTo>
                    <a:lnTo>
                      <a:pt x="1697" y="167"/>
                    </a:lnTo>
                    <a:lnTo>
                      <a:pt x="1650" y="171"/>
                    </a:lnTo>
                    <a:lnTo>
                      <a:pt x="1597" y="180"/>
                    </a:lnTo>
                    <a:lnTo>
                      <a:pt x="1546" y="188"/>
                    </a:lnTo>
                    <a:lnTo>
                      <a:pt x="1492" y="196"/>
                    </a:lnTo>
                    <a:lnTo>
                      <a:pt x="1446" y="209"/>
                    </a:lnTo>
                    <a:lnTo>
                      <a:pt x="1413" y="225"/>
                    </a:lnTo>
                    <a:lnTo>
                      <a:pt x="1388" y="237"/>
                    </a:lnTo>
                    <a:lnTo>
                      <a:pt x="1379" y="237"/>
                    </a:lnTo>
                    <a:lnTo>
                      <a:pt x="1358" y="233"/>
                    </a:lnTo>
                    <a:lnTo>
                      <a:pt x="1325" y="229"/>
                    </a:lnTo>
                    <a:lnTo>
                      <a:pt x="1283" y="221"/>
                    </a:lnTo>
                    <a:lnTo>
                      <a:pt x="1237" y="217"/>
                    </a:lnTo>
                    <a:lnTo>
                      <a:pt x="1191" y="213"/>
                    </a:lnTo>
                    <a:lnTo>
                      <a:pt x="1145" y="213"/>
                    </a:lnTo>
                    <a:lnTo>
                      <a:pt x="1104" y="217"/>
                    </a:lnTo>
                    <a:lnTo>
                      <a:pt x="1066" y="221"/>
                    </a:lnTo>
                    <a:lnTo>
                      <a:pt x="1045" y="233"/>
                    </a:lnTo>
                    <a:lnTo>
                      <a:pt x="1037" y="233"/>
                    </a:lnTo>
                    <a:lnTo>
                      <a:pt x="1024" y="225"/>
                    </a:lnTo>
                    <a:lnTo>
                      <a:pt x="1003" y="217"/>
                    </a:lnTo>
                    <a:lnTo>
                      <a:pt x="974" y="204"/>
                    </a:lnTo>
                    <a:lnTo>
                      <a:pt x="945" y="196"/>
                    </a:lnTo>
                    <a:lnTo>
                      <a:pt x="911" y="192"/>
                    </a:lnTo>
                    <a:lnTo>
                      <a:pt x="873" y="192"/>
                    </a:lnTo>
                    <a:lnTo>
                      <a:pt x="840" y="200"/>
                    </a:lnTo>
                    <a:lnTo>
                      <a:pt x="810" y="221"/>
                    </a:lnTo>
                    <a:lnTo>
                      <a:pt x="781" y="250"/>
                    </a:lnTo>
                    <a:lnTo>
                      <a:pt x="777" y="246"/>
                    </a:lnTo>
                    <a:lnTo>
                      <a:pt x="769" y="233"/>
                    </a:lnTo>
                    <a:lnTo>
                      <a:pt x="752" y="217"/>
                    </a:lnTo>
                    <a:lnTo>
                      <a:pt x="736" y="200"/>
                    </a:lnTo>
                    <a:lnTo>
                      <a:pt x="706" y="184"/>
                    </a:lnTo>
                    <a:lnTo>
                      <a:pt x="677" y="171"/>
                    </a:lnTo>
                    <a:lnTo>
                      <a:pt x="644" y="167"/>
                    </a:lnTo>
                    <a:lnTo>
                      <a:pt x="606" y="171"/>
                    </a:lnTo>
                    <a:lnTo>
                      <a:pt x="564" y="184"/>
                    </a:lnTo>
                    <a:lnTo>
                      <a:pt x="522" y="213"/>
                    </a:lnTo>
                    <a:lnTo>
                      <a:pt x="518" y="209"/>
                    </a:lnTo>
                    <a:lnTo>
                      <a:pt x="506" y="200"/>
                    </a:lnTo>
                    <a:lnTo>
                      <a:pt x="489" y="188"/>
                    </a:lnTo>
                    <a:lnTo>
                      <a:pt x="468" y="171"/>
                    </a:lnTo>
                    <a:lnTo>
                      <a:pt x="443" y="158"/>
                    </a:lnTo>
                    <a:lnTo>
                      <a:pt x="409" y="146"/>
                    </a:lnTo>
                    <a:lnTo>
                      <a:pt x="376" y="141"/>
                    </a:lnTo>
                    <a:lnTo>
                      <a:pt x="338" y="146"/>
                    </a:lnTo>
                    <a:lnTo>
                      <a:pt x="297" y="158"/>
                    </a:lnTo>
                    <a:lnTo>
                      <a:pt x="254" y="188"/>
                    </a:lnTo>
                    <a:lnTo>
                      <a:pt x="254" y="184"/>
                    </a:lnTo>
                    <a:lnTo>
                      <a:pt x="250" y="180"/>
                    </a:lnTo>
                    <a:lnTo>
                      <a:pt x="246" y="167"/>
                    </a:lnTo>
                    <a:lnTo>
                      <a:pt x="238" y="154"/>
                    </a:lnTo>
                    <a:lnTo>
                      <a:pt x="226" y="141"/>
                    </a:lnTo>
                    <a:lnTo>
                      <a:pt x="209" y="125"/>
                    </a:lnTo>
                    <a:lnTo>
                      <a:pt x="188" y="112"/>
                    </a:lnTo>
                    <a:lnTo>
                      <a:pt x="163" y="100"/>
                    </a:lnTo>
                    <a:lnTo>
                      <a:pt x="129" y="92"/>
                    </a:lnTo>
                    <a:lnTo>
                      <a:pt x="92" y="88"/>
                    </a:lnTo>
                    <a:lnTo>
                      <a:pt x="96" y="84"/>
                    </a:lnTo>
                    <a:lnTo>
                      <a:pt x="96" y="75"/>
                    </a:lnTo>
                    <a:lnTo>
                      <a:pt x="96" y="67"/>
                    </a:lnTo>
                    <a:lnTo>
                      <a:pt x="92" y="59"/>
                    </a:lnTo>
                    <a:lnTo>
                      <a:pt x="84" y="49"/>
                    </a:lnTo>
                    <a:lnTo>
                      <a:pt x="76" y="41"/>
                    </a:lnTo>
                    <a:lnTo>
                      <a:pt x="54" y="33"/>
                    </a:lnTo>
                    <a:lnTo>
                      <a:pt x="29" y="25"/>
                    </a:lnTo>
                    <a:lnTo>
                      <a:pt x="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594" name="Freeform 66"/>
              <p:cNvSpPr>
                <a:spLocks/>
              </p:cNvSpPr>
              <p:nvPr/>
            </p:nvSpPr>
            <p:spPr bwMode="auto">
              <a:xfrm>
                <a:off x="1901" y="2049"/>
                <a:ext cx="22" cy="12"/>
              </a:xfrm>
              <a:custGeom>
                <a:avLst/>
                <a:gdLst>
                  <a:gd name="T0" fmla="*/ 0 w 691"/>
                  <a:gd name="T1" fmla="*/ 367 h 367"/>
                  <a:gd name="T2" fmla="*/ 47 w 691"/>
                  <a:gd name="T3" fmla="*/ 355 h 367"/>
                  <a:gd name="T4" fmla="*/ 88 w 691"/>
                  <a:gd name="T5" fmla="*/ 346 h 367"/>
                  <a:gd name="T6" fmla="*/ 135 w 691"/>
                  <a:gd name="T7" fmla="*/ 334 h 367"/>
                  <a:gd name="T8" fmla="*/ 176 w 691"/>
                  <a:gd name="T9" fmla="*/ 320 h 367"/>
                  <a:gd name="T10" fmla="*/ 218 w 691"/>
                  <a:gd name="T11" fmla="*/ 308 h 367"/>
                  <a:gd name="T12" fmla="*/ 260 w 691"/>
                  <a:gd name="T13" fmla="*/ 296 h 367"/>
                  <a:gd name="T14" fmla="*/ 306 w 691"/>
                  <a:gd name="T15" fmla="*/ 283 h 367"/>
                  <a:gd name="T16" fmla="*/ 348 w 691"/>
                  <a:gd name="T17" fmla="*/ 267 h 367"/>
                  <a:gd name="T18" fmla="*/ 390 w 691"/>
                  <a:gd name="T19" fmla="*/ 254 h 367"/>
                  <a:gd name="T20" fmla="*/ 435 w 691"/>
                  <a:gd name="T21" fmla="*/ 242 h 367"/>
                  <a:gd name="T22" fmla="*/ 468 w 691"/>
                  <a:gd name="T23" fmla="*/ 225 h 367"/>
                  <a:gd name="T24" fmla="*/ 503 w 691"/>
                  <a:gd name="T25" fmla="*/ 208 h 367"/>
                  <a:gd name="T26" fmla="*/ 531 w 691"/>
                  <a:gd name="T27" fmla="*/ 191 h 367"/>
                  <a:gd name="T28" fmla="*/ 556 w 691"/>
                  <a:gd name="T29" fmla="*/ 171 h 367"/>
                  <a:gd name="T30" fmla="*/ 582 w 691"/>
                  <a:gd name="T31" fmla="*/ 146 h 367"/>
                  <a:gd name="T32" fmla="*/ 603 w 691"/>
                  <a:gd name="T33" fmla="*/ 121 h 367"/>
                  <a:gd name="T34" fmla="*/ 628 w 691"/>
                  <a:gd name="T35" fmla="*/ 95 h 367"/>
                  <a:gd name="T36" fmla="*/ 648 w 691"/>
                  <a:gd name="T37" fmla="*/ 62 h 367"/>
                  <a:gd name="T38" fmla="*/ 670 w 691"/>
                  <a:gd name="T39" fmla="*/ 33 h 367"/>
                  <a:gd name="T40" fmla="*/ 691 w 691"/>
                  <a:gd name="T4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1" h="367">
                    <a:moveTo>
                      <a:pt x="0" y="367"/>
                    </a:moveTo>
                    <a:lnTo>
                      <a:pt x="47" y="355"/>
                    </a:lnTo>
                    <a:lnTo>
                      <a:pt x="88" y="346"/>
                    </a:lnTo>
                    <a:lnTo>
                      <a:pt x="135" y="334"/>
                    </a:lnTo>
                    <a:lnTo>
                      <a:pt x="176" y="320"/>
                    </a:lnTo>
                    <a:lnTo>
                      <a:pt x="218" y="308"/>
                    </a:lnTo>
                    <a:lnTo>
                      <a:pt x="260" y="296"/>
                    </a:lnTo>
                    <a:lnTo>
                      <a:pt x="306" y="283"/>
                    </a:lnTo>
                    <a:lnTo>
                      <a:pt x="348" y="267"/>
                    </a:lnTo>
                    <a:lnTo>
                      <a:pt x="390" y="254"/>
                    </a:lnTo>
                    <a:lnTo>
                      <a:pt x="435" y="242"/>
                    </a:lnTo>
                    <a:lnTo>
                      <a:pt x="468" y="225"/>
                    </a:lnTo>
                    <a:lnTo>
                      <a:pt x="503" y="208"/>
                    </a:lnTo>
                    <a:lnTo>
                      <a:pt x="531" y="191"/>
                    </a:lnTo>
                    <a:lnTo>
                      <a:pt x="556" y="171"/>
                    </a:lnTo>
                    <a:lnTo>
                      <a:pt x="582" y="146"/>
                    </a:lnTo>
                    <a:lnTo>
                      <a:pt x="603" y="121"/>
                    </a:lnTo>
                    <a:lnTo>
                      <a:pt x="628" y="95"/>
                    </a:lnTo>
                    <a:lnTo>
                      <a:pt x="648" y="62"/>
                    </a:lnTo>
                    <a:lnTo>
                      <a:pt x="670" y="33"/>
                    </a:lnTo>
                    <a:lnTo>
                      <a:pt x="691"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595" name="Freeform 67"/>
              <p:cNvSpPr>
                <a:spLocks/>
              </p:cNvSpPr>
              <p:nvPr/>
            </p:nvSpPr>
            <p:spPr bwMode="auto">
              <a:xfrm>
                <a:off x="1910" y="2036"/>
                <a:ext cx="14" cy="11"/>
              </a:xfrm>
              <a:custGeom>
                <a:avLst/>
                <a:gdLst>
                  <a:gd name="T0" fmla="*/ 0 w 452"/>
                  <a:gd name="T1" fmla="*/ 363 h 363"/>
                  <a:gd name="T2" fmla="*/ 51 w 452"/>
                  <a:gd name="T3" fmla="*/ 342 h 363"/>
                  <a:gd name="T4" fmla="*/ 105 w 452"/>
                  <a:gd name="T5" fmla="*/ 318 h 363"/>
                  <a:gd name="T6" fmla="*/ 159 w 452"/>
                  <a:gd name="T7" fmla="*/ 288 h 363"/>
                  <a:gd name="T8" fmla="*/ 210 w 452"/>
                  <a:gd name="T9" fmla="*/ 255 h 363"/>
                  <a:gd name="T10" fmla="*/ 260 w 452"/>
                  <a:gd name="T11" fmla="*/ 221 h 363"/>
                  <a:gd name="T12" fmla="*/ 310 w 452"/>
                  <a:gd name="T13" fmla="*/ 183 h 363"/>
                  <a:gd name="T14" fmla="*/ 352 w 452"/>
                  <a:gd name="T15" fmla="*/ 142 h 363"/>
                  <a:gd name="T16" fmla="*/ 390 w 452"/>
                  <a:gd name="T17" fmla="*/ 96 h 363"/>
                  <a:gd name="T18" fmla="*/ 423 w 452"/>
                  <a:gd name="T19" fmla="*/ 50 h 363"/>
                  <a:gd name="T20" fmla="*/ 452 w 452"/>
                  <a:gd name="T21" fmla="*/ 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2" h="363">
                    <a:moveTo>
                      <a:pt x="0" y="363"/>
                    </a:moveTo>
                    <a:lnTo>
                      <a:pt x="51" y="342"/>
                    </a:lnTo>
                    <a:lnTo>
                      <a:pt x="105" y="318"/>
                    </a:lnTo>
                    <a:lnTo>
                      <a:pt x="159" y="288"/>
                    </a:lnTo>
                    <a:lnTo>
                      <a:pt x="210" y="255"/>
                    </a:lnTo>
                    <a:lnTo>
                      <a:pt x="260" y="221"/>
                    </a:lnTo>
                    <a:lnTo>
                      <a:pt x="310" y="183"/>
                    </a:lnTo>
                    <a:lnTo>
                      <a:pt x="352" y="142"/>
                    </a:lnTo>
                    <a:lnTo>
                      <a:pt x="390" y="96"/>
                    </a:lnTo>
                    <a:lnTo>
                      <a:pt x="423" y="50"/>
                    </a:lnTo>
                    <a:lnTo>
                      <a:pt x="452"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596" name="Freeform 68"/>
              <p:cNvSpPr>
                <a:spLocks/>
              </p:cNvSpPr>
              <p:nvPr/>
            </p:nvSpPr>
            <p:spPr bwMode="auto">
              <a:xfrm>
                <a:off x="1768" y="2008"/>
                <a:ext cx="158" cy="94"/>
              </a:xfrm>
              <a:custGeom>
                <a:avLst/>
                <a:gdLst>
                  <a:gd name="T0" fmla="*/ 4669 w 5062"/>
                  <a:gd name="T1" fmla="*/ 104 h 3011"/>
                  <a:gd name="T2" fmla="*/ 4769 w 5062"/>
                  <a:gd name="T3" fmla="*/ 158 h 3011"/>
                  <a:gd name="T4" fmla="*/ 4806 w 5062"/>
                  <a:gd name="T5" fmla="*/ 233 h 3011"/>
                  <a:gd name="T6" fmla="*/ 4874 w 5062"/>
                  <a:gd name="T7" fmla="*/ 284 h 3011"/>
                  <a:gd name="T8" fmla="*/ 4902 w 5062"/>
                  <a:gd name="T9" fmla="*/ 366 h 3011"/>
                  <a:gd name="T10" fmla="*/ 4957 w 5062"/>
                  <a:gd name="T11" fmla="*/ 454 h 3011"/>
                  <a:gd name="T12" fmla="*/ 4978 w 5062"/>
                  <a:gd name="T13" fmla="*/ 583 h 3011"/>
                  <a:gd name="T14" fmla="*/ 5015 w 5062"/>
                  <a:gd name="T15" fmla="*/ 647 h 3011"/>
                  <a:gd name="T16" fmla="*/ 5037 w 5062"/>
                  <a:gd name="T17" fmla="*/ 733 h 3011"/>
                  <a:gd name="T18" fmla="*/ 5062 w 5062"/>
                  <a:gd name="T19" fmla="*/ 834 h 3011"/>
                  <a:gd name="T20" fmla="*/ 5037 w 5062"/>
                  <a:gd name="T21" fmla="*/ 946 h 3011"/>
                  <a:gd name="T22" fmla="*/ 5049 w 5062"/>
                  <a:gd name="T23" fmla="*/ 1085 h 3011"/>
                  <a:gd name="T24" fmla="*/ 5011 w 5062"/>
                  <a:gd name="T25" fmla="*/ 1222 h 3011"/>
                  <a:gd name="T26" fmla="*/ 5007 w 5062"/>
                  <a:gd name="T27" fmla="*/ 1318 h 3011"/>
                  <a:gd name="T28" fmla="*/ 4965 w 5062"/>
                  <a:gd name="T29" fmla="*/ 1393 h 3011"/>
                  <a:gd name="T30" fmla="*/ 4974 w 5062"/>
                  <a:gd name="T31" fmla="*/ 1518 h 3011"/>
                  <a:gd name="T32" fmla="*/ 4911 w 5062"/>
                  <a:gd name="T33" fmla="*/ 1639 h 3011"/>
                  <a:gd name="T34" fmla="*/ 4874 w 5062"/>
                  <a:gd name="T35" fmla="*/ 1731 h 3011"/>
                  <a:gd name="T36" fmla="*/ 4802 w 5062"/>
                  <a:gd name="T37" fmla="*/ 1794 h 3011"/>
                  <a:gd name="T38" fmla="*/ 4798 w 5062"/>
                  <a:gd name="T39" fmla="*/ 1881 h 3011"/>
                  <a:gd name="T40" fmla="*/ 4777 w 5062"/>
                  <a:gd name="T41" fmla="*/ 1976 h 3011"/>
                  <a:gd name="T42" fmla="*/ 4731 w 5062"/>
                  <a:gd name="T43" fmla="*/ 2044 h 3011"/>
                  <a:gd name="T44" fmla="*/ 4639 w 5062"/>
                  <a:gd name="T45" fmla="*/ 2102 h 3011"/>
                  <a:gd name="T46" fmla="*/ 4564 w 5062"/>
                  <a:gd name="T47" fmla="*/ 2202 h 3011"/>
                  <a:gd name="T48" fmla="*/ 4451 w 5062"/>
                  <a:gd name="T49" fmla="*/ 2240 h 3011"/>
                  <a:gd name="T50" fmla="*/ 4385 w 5062"/>
                  <a:gd name="T51" fmla="*/ 2298 h 3011"/>
                  <a:gd name="T52" fmla="*/ 4234 w 5062"/>
                  <a:gd name="T53" fmla="*/ 2327 h 3011"/>
                  <a:gd name="T54" fmla="*/ 4134 w 5062"/>
                  <a:gd name="T55" fmla="*/ 2410 h 3011"/>
                  <a:gd name="T56" fmla="*/ 3970 w 5062"/>
                  <a:gd name="T57" fmla="*/ 2457 h 3011"/>
                  <a:gd name="T58" fmla="*/ 3878 w 5062"/>
                  <a:gd name="T59" fmla="*/ 2494 h 3011"/>
                  <a:gd name="T60" fmla="*/ 3782 w 5062"/>
                  <a:gd name="T61" fmla="*/ 2578 h 3011"/>
                  <a:gd name="T62" fmla="*/ 3686 w 5062"/>
                  <a:gd name="T63" fmla="*/ 2619 h 3011"/>
                  <a:gd name="T64" fmla="*/ 3582 w 5062"/>
                  <a:gd name="T65" fmla="*/ 2644 h 3011"/>
                  <a:gd name="T66" fmla="*/ 3490 w 5062"/>
                  <a:gd name="T67" fmla="*/ 2699 h 3011"/>
                  <a:gd name="T68" fmla="*/ 3377 w 5062"/>
                  <a:gd name="T69" fmla="*/ 2732 h 3011"/>
                  <a:gd name="T70" fmla="*/ 3214 w 5062"/>
                  <a:gd name="T71" fmla="*/ 2753 h 3011"/>
                  <a:gd name="T72" fmla="*/ 3026 w 5062"/>
                  <a:gd name="T73" fmla="*/ 2799 h 3011"/>
                  <a:gd name="T74" fmla="*/ 2859 w 5062"/>
                  <a:gd name="T75" fmla="*/ 2857 h 3011"/>
                  <a:gd name="T76" fmla="*/ 2683 w 5062"/>
                  <a:gd name="T77" fmla="*/ 2857 h 3011"/>
                  <a:gd name="T78" fmla="*/ 2525 w 5062"/>
                  <a:gd name="T79" fmla="*/ 2908 h 3011"/>
                  <a:gd name="T80" fmla="*/ 2303 w 5062"/>
                  <a:gd name="T81" fmla="*/ 2903 h 3011"/>
                  <a:gd name="T82" fmla="*/ 2149 w 5062"/>
                  <a:gd name="T83" fmla="*/ 2945 h 3011"/>
                  <a:gd name="T84" fmla="*/ 2010 w 5062"/>
                  <a:gd name="T85" fmla="*/ 2932 h 3011"/>
                  <a:gd name="T86" fmla="*/ 1881 w 5062"/>
                  <a:gd name="T87" fmla="*/ 2986 h 3011"/>
                  <a:gd name="T88" fmla="*/ 1705 w 5062"/>
                  <a:gd name="T89" fmla="*/ 2945 h 3011"/>
                  <a:gd name="T90" fmla="*/ 1559 w 5062"/>
                  <a:gd name="T91" fmla="*/ 3003 h 3011"/>
                  <a:gd name="T92" fmla="*/ 1388 w 5062"/>
                  <a:gd name="T93" fmla="*/ 2957 h 3011"/>
                  <a:gd name="T94" fmla="*/ 1196 w 5062"/>
                  <a:gd name="T95" fmla="*/ 2986 h 3011"/>
                  <a:gd name="T96" fmla="*/ 1037 w 5062"/>
                  <a:gd name="T97" fmla="*/ 2945 h 3011"/>
                  <a:gd name="T98" fmla="*/ 912 w 5062"/>
                  <a:gd name="T99" fmla="*/ 2861 h 3011"/>
                  <a:gd name="T100" fmla="*/ 690 w 5062"/>
                  <a:gd name="T101" fmla="*/ 2678 h 3011"/>
                  <a:gd name="T102" fmla="*/ 518 w 5062"/>
                  <a:gd name="T103" fmla="*/ 2574 h 3011"/>
                  <a:gd name="T104" fmla="*/ 360 w 5062"/>
                  <a:gd name="T105" fmla="*/ 2427 h 3011"/>
                  <a:gd name="T106" fmla="*/ 285 w 5062"/>
                  <a:gd name="T107" fmla="*/ 2277 h 3011"/>
                  <a:gd name="T108" fmla="*/ 268 w 5062"/>
                  <a:gd name="T109" fmla="*/ 2144 h 3011"/>
                  <a:gd name="T110" fmla="*/ 205 w 5062"/>
                  <a:gd name="T111" fmla="*/ 1981 h 3011"/>
                  <a:gd name="T112" fmla="*/ 201 w 5062"/>
                  <a:gd name="T113" fmla="*/ 1902 h 3011"/>
                  <a:gd name="T114" fmla="*/ 134 w 5062"/>
                  <a:gd name="T115" fmla="*/ 1751 h 3011"/>
                  <a:gd name="T116" fmla="*/ 113 w 5062"/>
                  <a:gd name="T117" fmla="*/ 1681 h 3011"/>
                  <a:gd name="T118" fmla="*/ 54 w 5062"/>
                  <a:gd name="T119" fmla="*/ 1393 h 3011"/>
                  <a:gd name="T120" fmla="*/ 4627 w 5062"/>
                  <a:gd name="T121"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62" h="3011">
                    <a:moveTo>
                      <a:pt x="4618" y="24"/>
                    </a:moveTo>
                    <a:lnTo>
                      <a:pt x="4627" y="33"/>
                    </a:lnTo>
                    <a:lnTo>
                      <a:pt x="4631" y="41"/>
                    </a:lnTo>
                    <a:lnTo>
                      <a:pt x="4635" y="50"/>
                    </a:lnTo>
                    <a:lnTo>
                      <a:pt x="4639" y="59"/>
                    </a:lnTo>
                    <a:lnTo>
                      <a:pt x="4647" y="71"/>
                    </a:lnTo>
                    <a:lnTo>
                      <a:pt x="4651" y="79"/>
                    </a:lnTo>
                    <a:lnTo>
                      <a:pt x="4656" y="87"/>
                    </a:lnTo>
                    <a:lnTo>
                      <a:pt x="4665" y="100"/>
                    </a:lnTo>
                    <a:lnTo>
                      <a:pt x="4669" y="104"/>
                    </a:lnTo>
                    <a:lnTo>
                      <a:pt x="4673" y="112"/>
                    </a:lnTo>
                    <a:lnTo>
                      <a:pt x="4681" y="121"/>
                    </a:lnTo>
                    <a:lnTo>
                      <a:pt x="4694" y="125"/>
                    </a:lnTo>
                    <a:lnTo>
                      <a:pt x="4702" y="129"/>
                    </a:lnTo>
                    <a:lnTo>
                      <a:pt x="4714" y="133"/>
                    </a:lnTo>
                    <a:lnTo>
                      <a:pt x="4727" y="137"/>
                    </a:lnTo>
                    <a:lnTo>
                      <a:pt x="4735" y="141"/>
                    </a:lnTo>
                    <a:lnTo>
                      <a:pt x="4747" y="145"/>
                    </a:lnTo>
                    <a:lnTo>
                      <a:pt x="4757" y="149"/>
                    </a:lnTo>
                    <a:lnTo>
                      <a:pt x="4769" y="158"/>
                    </a:lnTo>
                    <a:lnTo>
                      <a:pt x="4777" y="167"/>
                    </a:lnTo>
                    <a:lnTo>
                      <a:pt x="4782" y="171"/>
                    </a:lnTo>
                    <a:lnTo>
                      <a:pt x="4786" y="179"/>
                    </a:lnTo>
                    <a:lnTo>
                      <a:pt x="4790" y="188"/>
                    </a:lnTo>
                    <a:lnTo>
                      <a:pt x="4790" y="196"/>
                    </a:lnTo>
                    <a:lnTo>
                      <a:pt x="4794" y="204"/>
                    </a:lnTo>
                    <a:lnTo>
                      <a:pt x="4794" y="213"/>
                    </a:lnTo>
                    <a:lnTo>
                      <a:pt x="4798" y="221"/>
                    </a:lnTo>
                    <a:lnTo>
                      <a:pt x="4802" y="225"/>
                    </a:lnTo>
                    <a:lnTo>
                      <a:pt x="4806" y="233"/>
                    </a:lnTo>
                    <a:lnTo>
                      <a:pt x="4810" y="241"/>
                    </a:lnTo>
                    <a:lnTo>
                      <a:pt x="4815" y="246"/>
                    </a:lnTo>
                    <a:lnTo>
                      <a:pt x="4819" y="250"/>
                    </a:lnTo>
                    <a:lnTo>
                      <a:pt x="4827" y="254"/>
                    </a:lnTo>
                    <a:lnTo>
                      <a:pt x="4835" y="258"/>
                    </a:lnTo>
                    <a:lnTo>
                      <a:pt x="4844" y="266"/>
                    </a:lnTo>
                    <a:lnTo>
                      <a:pt x="4853" y="270"/>
                    </a:lnTo>
                    <a:lnTo>
                      <a:pt x="4861" y="275"/>
                    </a:lnTo>
                    <a:lnTo>
                      <a:pt x="4869" y="280"/>
                    </a:lnTo>
                    <a:lnTo>
                      <a:pt x="4874" y="284"/>
                    </a:lnTo>
                    <a:lnTo>
                      <a:pt x="4878" y="292"/>
                    </a:lnTo>
                    <a:lnTo>
                      <a:pt x="4882" y="300"/>
                    </a:lnTo>
                    <a:lnTo>
                      <a:pt x="4886" y="309"/>
                    </a:lnTo>
                    <a:lnTo>
                      <a:pt x="4890" y="317"/>
                    </a:lnTo>
                    <a:lnTo>
                      <a:pt x="4890" y="325"/>
                    </a:lnTo>
                    <a:lnTo>
                      <a:pt x="4894" y="333"/>
                    </a:lnTo>
                    <a:lnTo>
                      <a:pt x="4894" y="342"/>
                    </a:lnTo>
                    <a:lnTo>
                      <a:pt x="4898" y="350"/>
                    </a:lnTo>
                    <a:lnTo>
                      <a:pt x="4898" y="358"/>
                    </a:lnTo>
                    <a:lnTo>
                      <a:pt x="4902" y="366"/>
                    </a:lnTo>
                    <a:lnTo>
                      <a:pt x="4907" y="375"/>
                    </a:lnTo>
                    <a:lnTo>
                      <a:pt x="4911" y="383"/>
                    </a:lnTo>
                    <a:lnTo>
                      <a:pt x="4919" y="391"/>
                    </a:lnTo>
                    <a:lnTo>
                      <a:pt x="4923" y="401"/>
                    </a:lnTo>
                    <a:lnTo>
                      <a:pt x="4927" y="409"/>
                    </a:lnTo>
                    <a:lnTo>
                      <a:pt x="4936" y="417"/>
                    </a:lnTo>
                    <a:lnTo>
                      <a:pt x="4940" y="430"/>
                    </a:lnTo>
                    <a:lnTo>
                      <a:pt x="4945" y="438"/>
                    </a:lnTo>
                    <a:lnTo>
                      <a:pt x="4953" y="446"/>
                    </a:lnTo>
                    <a:lnTo>
                      <a:pt x="4957" y="454"/>
                    </a:lnTo>
                    <a:lnTo>
                      <a:pt x="4961" y="463"/>
                    </a:lnTo>
                    <a:lnTo>
                      <a:pt x="4965" y="471"/>
                    </a:lnTo>
                    <a:lnTo>
                      <a:pt x="4965" y="483"/>
                    </a:lnTo>
                    <a:lnTo>
                      <a:pt x="4970" y="492"/>
                    </a:lnTo>
                    <a:lnTo>
                      <a:pt x="4970" y="504"/>
                    </a:lnTo>
                    <a:lnTo>
                      <a:pt x="4970" y="517"/>
                    </a:lnTo>
                    <a:lnTo>
                      <a:pt x="4974" y="534"/>
                    </a:lnTo>
                    <a:lnTo>
                      <a:pt x="4974" y="550"/>
                    </a:lnTo>
                    <a:lnTo>
                      <a:pt x="4978" y="563"/>
                    </a:lnTo>
                    <a:lnTo>
                      <a:pt x="4978" y="583"/>
                    </a:lnTo>
                    <a:lnTo>
                      <a:pt x="4986" y="600"/>
                    </a:lnTo>
                    <a:lnTo>
                      <a:pt x="4986" y="608"/>
                    </a:lnTo>
                    <a:lnTo>
                      <a:pt x="4990" y="612"/>
                    </a:lnTo>
                    <a:lnTo>
                      <a:pt x="4994" y="617"/>
                    </a:lnTo>
                    <a:lnTo>
                      <a:pt x="4999" y="622"/>
                    </a:lnTo>
                    <a:lnTo>
                      <a:pt x="5003" y="630"/>
                    </a:lnTo>
                    <a:lnTo>
                      <a:pt x="5007" y="634"/>
                    </a:lnTo>
                    <a:lnTo>
                      <a:pt x="5011" y="638"/>
                    </a:lnTo>
                    <a:lnTo>
                      <a:pt x="5011" y="642"/>
                    </a:lnTo>
                    <a:lnTo>
                      <a:pt x="5015" y="647"/>
                    </a:lnTo>
                    <a:lnTo>
                      <a:pt x="5019" y="651"/>
                    </a:lnTo>
                    <a:lnTo>
                      <a:pt x="5023" y="659"/>
                    </a:lnTo>
                    <a:lnTo>
                      <a:pt x="5028" y="671"/>
                    </a:lnTo>
                    <a:lnTo>
                      <a:pt x="5028" y="680"/>
                    </a:lnTo>
                    <a:lnTo>
                      <a:pt x="5032" y="688"/>
                    </a:lnTo>
                    <a:lnTo>
                      <a:pt x="5032" y="700"/>
                    </a:lnTo>
                    <a:lnTo>
                      <a:pt x="5032" y="709"/>
                    </a:lnTo>
                    <a:lnTo>
                      <a:pt x="5037" y="717"/>
                    </a:lnTo>
                    <a:lnTo>
                      <a:pt x="5037" y="725"/>
                    </a:lnTo>
                    <a:lnTo>
                      <a:pt x="5037" y="733"/>
                    </a:lnTo>
                    <a:lnTo>
                      <a:pt x="5037" y="743"/>
                    </a:lnTo>
                    <a:lnTo>
                      <a:pt x="5041" y="751"/>
                    </a:lnTo>
                    <a:lnTo>
                      <a:pt x="5045" y="763"/>
                    </a:lnTo>
                    <a:lnTo>
                      <a:pt x="5045" y="767"/>
                    </a:lnTo>
                    <a:lnTo>
                      <a:pt x="5049" y="776"/>
                    </a:lnTo>
                    <a:lnTo>
                      <a:pt x="5053" y="784"/>
                    </a:lnTo>
                    <a:lnTo>
                      <a:pt x="5057" y="792"/>
                    </a:lnTo>
                    <a:lnTo>
                      <a:pt x="5062" y="805"/>
                    </a:lnTo>
                    <a:lnTo>
                      <a:pt x="5062" y="817"/>
                    </a:lnTo>
                    <a:lnTo>
                      <a:pt x="5062" y="834"/>
                    </a:lnTo>
                    <a:lnTo>
                      <a:pt x="5062" y="855"/>
                    </a:lnTo>
                    <a:lnTo>
                      <a:pt x="5062" y="868"/>
                    </a:lnTo>
                    <a:lnTo>
                      <a:pt x="5057" y="884"/>
                    </a:lnTo>
                    <a:lnTo>
                      <a:pt x="5053" y="892"/>
                    </a:lnTo>
                    <a:lnTo>
                      <a:pt x="5053" y="905"/>
                    </a:lnTo>
                    <a:lnTo>
                      <a:pt x="5049" y="913"/>
                    </a:lnTo>
                    <a:lnTo>
                      <a:pt x="5045" y="917"/>
                    </a:lnTo>
                    <a:lnTo>
                      <a:pt x="5041" y="930"/>
                    </a:lnTo>
                    <a:lnTo>
                      <a:pt x="5037" y="938"/>
                    </a:lnTo>
                    <a:lnTo>
                      <a:pt x="5037" y="946"/>
                    </a:lnTo>
                    <a:lnTo>
                      <a:pt x="5037" y="959"/>
                    </a:lnTo>
                    <a:lnTo>
                      <a:pt x="5037" y="976"/>
                    </a:lnTo>
                    <a:lnTo>
                      <a:pt x="5037" y="989"/>
                    </a:lnTo>
                    <a:lnTo>
                      <a:pt x="5041" y="997"/>
                    </a:lnTo>
                    <a:lnTo>
                      <a:pt x="5041" y="1009"/>
                    </a:lnTo>
                    <a:lnTo>
                      <a:pt x="5045" y="1018"/>
                    </a:lnTo>
                    <a:lnTo>
                      <a:pt x="5049" y="1030"/>
                    </a:lnTo>
                    <a:lnTo>
                      <a:pt x="5049" y="1046"/>
                    </a:lnTo>
                    <a:lnTo>
                      <a:pt x="5049" y="1063"/>
                    </a:lnTo>
                    <a:lnTo>
                      <a:pt x="5049" y="1085"/>
                    </a:lnTo>
                    <a:lnTo>
                      <a:pt x="5049" y="1109"/>
                    </a:lnTo>
                    <a:lnTo>
                      <a:pt x="5049" y="1122"/>
                    </a:lnTo>
                    <a:lnTo>
                      <a:pt x="5045" y="1130"/>
                    </a:lnTo>
                    <a:lnTo>
                      <a:pt x="5041" y="1143"/>
                    </a:lnTo>
                    <a:lnTo>
                      <a:pt x="5037" y="1155"/>
                    </a:lnTo>
                    <a:lnTo>
                      <a:pt x="5032" y="1167"/>
                    </a:lnTo>
                    <a:lnTo>
                      <a:pt x="5028" y="1180"/>
                    </a:lnTo>
                    <a:lnTo>
                      <a:pt x="5019" y="1193"/>
                    </a:lnTo>
                    <a:lnTo>
                      <a:pt x="5015" y="1210"/>
                    </a:lnTo>
                    <a:lnTo>
                      <a:pt x="5011" y="1222"/>
                    </a:lnTo>
                    <a:lnTo>
                      <a:pt x="5007" y="1230"/>
                    </a:lnTo>
                    <a:lnTo>
                      <a:pt x="5003" y="1239"/>
                    </a:lnTo>
                    <a:lnTo>
                      <a:pt x="5003" y="1247"/>
                    </a:lnTo>
                    <a:lnTo>
                      <a:pt x="5003" y="1259"/>
                    </a:lnTo>
                    <a:lnTo>
                      <a:pt x="5003" y="1268"/>
                    </a:lnTo>
                    <a:lnTo>
                      <a:pt x="5007" y="1280"/>
                    </a:lnTo>
                    <a:lnTo>
                      <a:pt x="5007" y="1288"/>
                    </a:lnTo>
                    <a:lnTo>
                      <a:pt x="5007" y="1301"/>
                    </a:lnTo>
                    <a:lnTo>
                      <a:pt x="5007" y="1310"/>
                    </a:lnTo>
                    <a:lnTo>
                      <a:pt x="5007" y="1318"/>
                    </a:lnTo>
                    <a:lnTo>
                      <a:pt x="5007" y="1326"/>
                    </a:lnTo>
                    <a:lnTo>
                      <a:pt x="5003" y="1339"/>
                    </a:lnTo>
                    <a:lnTo>
                      <a:pt x="4999" y="1351"/>
                    </a:lnTo>
                    <a:lnTo>
                      <a:pt x="4994" y="1360"/>
                    </a:lnTo>
                    <a:lnTo>
                      <a:pt x="4986" y="1368"/>
                    </a:lnTo>
                    <a:lnTo>
                      <a:pt x="4982" y="1372"/>
                    </a:lnTo>
                    <a:lnTo>
                      <a:pt x="4978" y="1376"/>
                    </a:lnTo>
                    <a:lnTo>
                      <a:pt x="4974" y="1380"/>
                    </a:lnTo>
                    <a:lnTo>
                      <a:pt x="4970" y="1384"/>
                    </a:lnTo>
                    <a:lnTo>
                      <a:pt x="4965" y="1393"/>
                    </a:lnTo>
                    <a:lnTo>
                      <a:pt x="4965" y="1397"/>
                    </a:lnTo>
                    <a:lnTo>
                      <a:pt x="4965" y="1405"/>
                    </a:lnTo>
                    <a:lnTo>
                      <a:pt x="4965" y="1413"/>
                    </a:lnTo>
                    <a:lnTo>
                      <a:pt x="4965" y="1427"/>
                    </a:lnTo>
                    <a:lnTo>
                      <a:pt x="4970" y="1439"/>
                    </a:lnTo>
                    <a:lnTo>
                      <a:pt x="4970" y="1452"/>
                    </a:lnTo>
                    <a:lnTo>
                      <a:pt x="4974" y="1468"/>
                    </a:lnTo>
                    <a:lnTo>
                      <a:pt x="4974" y="1480"/>
                    </a:lnTo>
                    <a:lnTo>
                      <a:pt x="4974" y="1497"/>
                    </a:lnTo>
                    <a:lnTo>
                      <a:pt x="4974" y="1518"/>
                    </a:lnTo>
                    <a:lnTo>
                      <a:pt x="4970" y="1539"/>
                    </a:lnTo>
                    <a:lnTo>
                      <a:pt x="4965" y="1548"/>
                    </a:lnTo>
                    <a:lnTo>
                      <a:pt x="4961" y="1560"/>
                    </a:lnTo>
                    <a:lnTo>
                      <a:pt x="4953" y="1572"/>
                    </a:lnTo>
                    <a:lnTo>
                      <a:pt x="4949" y="1585"/>
                    </a:lnTo>
                    <a:lnTo>
                      <a:pt x="4940" y="1597"/>
                    </a:lnTo>
                    <a:lnTo>
                      <a:pt x="4931" y="1610"/>
                    </a:lnTo>
                    <a:lnTo>
                      <a:pt x="4923" y="1618"/>
                    </a:lnTo>
                    <a:lnTo>
                      <a:pt x="4915" y="1630"/>
                    </a:lnTo>
                    <a:lnTo>
                      <a:pt x="4911" y="1639"/>
                    </a:lnTo>
                    <a:lnTo>
                      <a:pt x="4907" y="1648"/>
                    </a:lnTo>
                    <a:lnTo>
                      <a:pt x="4902" y="1664"/>
                    </a:lnTo>
                    <a:lnTo>
                      <a:pt x="4898" y="1673"/>
                    </a:lnTo>
                    <a:lnTo>
                      <a:pt x="4894" y="1685"/>
                    </a:lnTo>
                    <a:lnTo>
                      <a:pt x="4890" y="1693"/>
                    </a:lnTo>
                    <a:lnTo>
                      <a:pt x="4890" y="1702"/>
                    </a:lnTo>
                    <a:lnTo>
                      <a:pt x="4886" y="1710"/>
                    </a:lnTo>
                    <a:lnTo>
                      <a:pt x="4882" y="1714"/>
                    </a:lnTo>
                    <a:lnTo>
                      <a:pt x="4878" y="1722"/>
                    </a:lnTo>
                    <a:lnTo>
                      <a:pt x="4874" y="1731"/>
                    </a:lnTo>
                    <a:lnTo>
                      <a:pt x="4865" y="1743"/>
                    </a:lnTo>
                    <a:lnTo>
                      <a:pt x="4861" y="1751"/>
                    </a:lnTo>
                    <a:lnTo>
                      <a:pt x="4853" y="1755"/>
                    </a:lnTo>
                    <a:lnTo>
                      <a:pt x="4844" y="1765"/>
                    </a:lnTo>
                    <a:lnTo>
                      <a:pt x="4835" y="1769"/>
                    </a:lnTo>
                    <a:lnTo>
                      <a:pt x="4827" y="1777"/>
                    </a:lnTo>
                    <a:lnTo>
                      <a:pt x="4819" y="1781"/>
                    </a:lnTo>
                    <a:lnTo>
                      <a:pt x="4810" y="1785"/>
                    </a:lnTo>
                    <a:lnTo>
                      <a:pt x="4806" y="1789"/>
                    </a:lnTo>
                    <a:lnTo>
                      <a:pt x="4802" y="1794"/>
                    </a:lnTo>
                    <a:lnTo>
                      <a:pt x="4798" y="1798"/>
                    </a:lnTo>
                    <a:lnTo>
                      <a:pt x="4798" y="1806"/>
                    </a:lnTo>
                    <a:lnTo>
                      <a:pt x="4798" y="1818"/>
                    </a:lnTo>
                    <a:lnTo>
                      <a:pt x="4798" y="1827"/>
                    </a:lnTo>
                    <a:lnTo>
                      <a:pt x="4798" y="1835"/>
                    </a:lnTo>
                    <a:lnTo>
                      <a:pt x="4798" y="1843"/>
                    </a:lnTo>
                    <a:lnTo>
                      <a:pt x="4802" y="1851"/>
                    </a:lnTo>
                    <a:lnTo>
                      <a:pt x="4802" y="1860"/>
                    </a:lnTo>
                    <a:lnTo>
                      <a:pt x="4802" y="1868"/>
                    </a:lnTo>
                    <a:lnTo>
                      <a:pt x="4798" y="1881"/>
                    </a:lnTo>
                    <a:lnTo>
                      <a:pt x="4794" y="1894"/>
                    </a:lnTo>
                    <a:lnTo>
                      <a:pt x="4794" y="1902"/>
                    </a:lnTo>
                    <a:lnTo>
                      <a:pt x="4790" y="1914"/>
                    </a:lnTo>
                    <a:lnTo>
                      <a:pt x="4790" y="1923"/>
                    </a:lnTo>
                    <a:lnTo>
                      <a:pt x="4790" y="1931"/>
                    </a:lnTo>
                    <a:lnTo>
                      <a:pt x="4786" y="1943"/>
                    </a:lnTo>
                    <a:lnTo>
                      <a:pt x="4786" y="1952"/>
                    </a:lnTo>
                    <a:lnTo>
                      <a:pt x="4782" y="1960"/>
                    </a:lnTo>
                    <a:lnTo>
                      <a:pt x="4782" y="1968"/>
                    </a:lnTo>
                    <a:lnTo>
                      <a:pt x="4777" y="1976"/>
                    </a:lnTo>
                    <a:lnTo>
                      <a:pt x="4773" y="1985"/>
                    </a:lnTo>
                    <a:lnTo>
                      <a:pt x="4769" y="1994"/>
                    </a:lnTo>
                    <a:lnTo>
                      <a:pt x="4765" y="2002"/>
                    </a:lnTo>
                    <a:lnTo>
                      <a:pt x="4761" y="2006"/>
                    </a:lnTo>
                    <a:lnTo>
                      <a:pt x="4757" y="2015"/>
                    </a:lnTo>
                    <a:lnTo>
                      <a:pt x="4747" y="2019"/>
                    </a:lnTo>
                    <a:lnTo>
                      <a:pt x="4743" y="2027"/>
                    </a:lnTo>
                    <a:lnTo>
                      <a:pt x="4739" y="2031"/>
                    </a:lnTo>
                    <a:lnTo>
                      <a:pt x="4735" y="2040"/>
                    </a:lnTo>
                    <a:lnTo>
                      <a:pt x="4731" y="2044"/>
                    </a:lnTo>
                    <a:lnTo>
                      <a:pt x="4727" y="2048"/>
                    </a:lnTo>
                    <a:lnTo>
                      <a:pt x="4714" y="2056"/>
                    </a:lnTo>
                    <a:lnTo>
                      <a:pt x="4706" y="2064"/>
                    </a:lnTo>
                    <a:lnTo>
                      <a:pt x="4698" y="2068"/>
                    </a:lnTo>
                    <a:lnTo>
                      <a:pt x="4690" y="2073"/>
                    </a:lnTo>
                    <a:lnTo>
                      <a:pt x="4677" y="2077"/>
                    </a:lnTo>
                    <a:lnTo>
                      <a:pt x="4669" y="2081"/>
                    </a:lnTo>
                    <a:lnTo>
                      <a:pt x="4660" y="2085"/>
                    </a:lnTo>
                    <a:lnTo>
                      <a:pt x="4647" y="2093"/>
                    </a:lnTo>
                    <a:lnTo>
                      <a:pt x="4639" y="2102"/>
                    </a:lnTo>
                    <a:lnTo>
                      <a:pt x="4627" y="2111"/>
                    </a:lnTo>
                    <a:lnTo>
                      <a:pt x="4627" y="2115"/>
                    </a:lnTo>
                    <a:lnTo>
                      <a:pt x="4622" y="2123"/>
                    </a:lnTo>
                    <a:lnTo>
                      <a:pt x="4618" y="2131"/>
                    </a:lnTo>
                    <a:lnTo>
                      <a:pt x="4610" y="2140"/>
                    </a:lnTo>
                    <a:lnTo>
                      <a:pt x="4606" y="2152"/>
                    </a:lnTo>
                    <a:lnTo>
                      <a:pt x="4598" y="2165"/>
                    </a:lnTo>
                    <a:lnTo>
                      <a:pt x="4589" y="2177"/>
                    </a:lnTo>
                    <a:lnTo>
                      <a:pt x="4577" y="2189"/>
                    </a:lnTo>
                    <a:lnTo>
                      <a:pt x="4564" y="2202"/>
                    </a:lnTo>
                    <a:lnTo>
                      <a:pt x="4551" y="2214"/>
                    </a:lnTo>
                    <a:lnTo>
                      <a:pt x="4543" y="2219"/>
                    </a:lnTo>
                    <a:lnTo>
                      <a:pt x="4530" y="2223"/>
                    </a:lnTo>
                    <a:lnTo>
                      <a:pt x="4522" y="2228"/>
                    </a:lnTo>
                    <a:lnTo>
                      <a:pt x="4514" y="2228"/>
                    </a:lnTo>
                    <a:lnTo>
                      <a:pt x="4502" y="2232"/>
                    </a:lnTo>
                    <a:lnTo>
                      <a:pt x="4489" y="2232"/>
                    </a:lnTo>
                    <a:lnTo>
                      <a:pt x="4481" y="2236"/>
                    </a:lnTo>
                    <a:lnTo>
                      <a:pt x="4467" y="2236"/>
                    </a:lnTo>
                    <a:lnTo>
                      <a:pt x="4451" y="2240"/>
                    </a:lnTo>
                    <a:lnTo>
                      <a:pt x="4439" y="2248"/>
                    </a:lnTo>
                    <a:lnTo>
                      <a:pt x="4434" y="2252"/>
                    </a:lnTo>
                    <a:lnTo>
                      <a:pt x="4430" y="2257"/>
                    </a:lnTo>
                    <a:lnTo>
                      <a:pt x="4426" y="2261"/>
                    </a:lnTo>
                    <a:lnTo>
                      <a:pt x="4422" y="2265"/>
                    </a:lnTo>
                    <a:lnTo>
                      <a:pt x="4418" y="2269"/>
                    </a:lnTo>
                    <a:lnTo>
                      <a:pt x="4410" y="2277"/>
                    </a:lnTo>
                    <a:lnTo>
                      <a:pt x="4405" y="2281"/>
                    </a:lnTo>
                    <a:lnTo>
                      <a:pt x="4393" y="2290"/>
                    </a:lnTo>
                    <a:lnTo>
                      <a:pt x="4385" y="2298"/>
                    </a:lnTo>
                    <a:lnTo>
                      <a:pt x="4371" y="2306"/>
                    </a:lnTo>
                    <a:lnTo>
                      <a:pt x="4355" y="2310"/>
                    </a:lnTo>
                    <a:lnTo>
                      <a:pt x="4342" y="2314"/>
                    </a:lnTo>
                    <a:lnTo>
                      <a:pt x="4326" y="2319"/>
                    </a:lnTo>
                    <a:lnTo>
                      <a:pt x="4309" y="2319"/>
                    </a:lnTo>
                    <a:lnTo>
                      <a:pt x="4293" y="2323"/>
                    </a:lnTo>
                    <a:lnTo>
                      <a:pt x="4275" y="2323"/>
                    </a:lnTo>
                    <a:lnTo>
                      <a:pt x="4259" y="2323"/>
                    </a:lnTo>
                    <a:lnTo>
                      <a:pt x="4246" y="2327"/>
                    </a:lnTo>
                    <a:lnTo>
                      <a:pt x="4234" y="2327"/>
                    </a:lnTo>
                    <a:lnTo>
                      <a:pt x="4226" y="2331"/>
                    </a:lnTo>
                    <a:lnTo>
                      <a:pt x="4209" y="2340"/>
                    </a:lnTo>
                    <a:lnTo>
                      <a:pt x="4197" y="2348"/>
                    </a:lnTo>
                    <a:lnTo>
                      <a:pt x="4187" y="2357"/>
                    </a:lnTo>
                    <a:lnTo>
                      <a:pt x="4179" y="2365"/>
                    </a:lnTo>
                    <a:lnTo>
                      <a:pt x="4171" y="2373"/>
                    </a:lnTo>
                    <a:lnTo>
                      <a:pt x="4167" y="2382"/>
                    </a:lnTo>
                    <a:lnTo>
                      <a:pt x="4158" y="2390"/>
                    </a:lnTo>
                    <a:lnTo>
                      <a:pt x="4146" y="2402"/>
                    </a:lnTo>
                    <a:lnTo>
                      <a:pt x="4134" y="2410"/>
                    </a:lnTo>
                    <a:lnTo>
                      <a:pt x="4117" y="2423"/>
                    </a:lnTo>
                    <a:lnTo>
                      <a:pt x="4095" y="2435"/>
                    </a:lnTo>
                    <a:lnTo>
                      <a:pt x="4075" y="2444"/>
                    </a:lnTo>
                    <a:lnTo>
                      <a:pt x="4054" y="2449"/>
                    </a:lnTo>
                    <a:lnTo>
                      <a:pt x="4038" y="2453"/>
                    </a:lnTo>
                    <a:lnTo>
                      <a:pt x="4021" y="2453"/>
                    </a:lnTo>
                    <a:lnTo>
                      <a:pt x="4005" y="2457"/>
                    </a:lnTo>
                    <a:lnTo>
                      <a:pt x="3991" y="2457"/>
                    </a:lnTo>
                    <a:lnTo>
                      <a:pt x="3979" y="2457"/>
                    </a:lnTo>
                    <a:lnTo>
                      <a:pt x="3970" y="2457"/>
                    </a:lnTo>
                    <a:lnTo>
                      <a:pt x="3966" y="2457"/>
                    </a:lnTo>
                    <a:lnTo>
                      <a:pt x="3954" y="2457"/>
                    </a:lnTo>
                    <a:lnTo>
                      <a:pt x="3941" y="2461"/>
                    </a:lnTo>
                    <a:lnTo>
                      <a:pt x="3933" y="2465"/>
                    </a:lnTo>
                    <a:lnTo>
                      <a:pt x="3921" y="2469"/>
                    </a:lnTo>
                    <a:lnTo>
                      <a:pt x="3913" y="2474"/>
                    </a:lnTo>
                    <a:lnTo>
                      <a:pt x="3903" y="2478"/>
                    </a:lnTo>
                    <a:lnTo>
                      <a:pt x="3895" y="2482"/>
                    </a:lnTo>
                    <a:lnTo>
                      <a:pt x="3887" y="2486"/>
                    </a:lnTo>
                    <a:lnTo>
                      <a:pt x="3878" y="2494"/>
                    </a:lnTo>
                    <a:lnTo>
                      <a:pt x="3874" y="2498"/>
                    </a:lnTo>
                    <a:lnTo>
                      <a:pt x="3862" y="2507"/>
                    </a:lnTo>
                    <a:lnTo>
                      <a:pt x="3854" y="2515"/>
                    </a:lnTo>
                    <a:lnTo>
                      <a:pt x="3845" y="2523"/>
                    </a:lnTo>
                    <a:lnTo>
                      <a:pt x="3833" y="2536"/>
                    </a:lnTo>
                    <a:lnTo>
                      <a:pt x="3825" y="2544"/>
                    </a:lnTo>
                    <a:lnTo>
                      <a:pt x="3816" y="2552"/>
                    </a:lnTo>
                    <a:lnTo>
                      <a:pt x="3807" y="2561"/>
                    </a:lnTo>
                    <a:lnTo>
                      <a:pt x="3795" y="2570"/>
                    </a:lnTo>
                    <a:lnTo>
                      <a:pt x="3782" y="2578"/>
                    </a:lnTo>
                    <a:lnTo>
                      <a:pt x="3770" y="2586"/>
                    </a:lnTo>
                    <a:lnTo>
                      <a:pt x="3762" y="2590"/>
                    </a:lnTo>
                    <a:lnTo>
                      <a:pt x="3753" y="2594"/>
                    </a:lnTo>
                    <a:lnTo>
                      <a:pt x="3745" y="2599"/>
                    </a:lnTo>
                    <a:lnTo>
                      <a:pt x="3737" y="2603"/>
                    </a:lnTo>
                    <a:lnTo>
                      <a:pt x="3724" y="2607"/>
                    </a:lnTo>
                    <a:lnTo>
                      <a:pt x="3715" y="2611"/>
                    </a:lnTo>
                    <a:lnTo>
                      <a:pt x="3707" y="2611"/>
                    </a:lnTo>
                    <a:lnTo>
                      <a:pt x="3699" y="2615"/>
                    </a:lnTo>
                    <a:lnTo>
                      <a:pt x="3686" y="2619"/>
                    </a:lnTo>
                    <a:lnTo>
                      <a:pt x="3678" y="2619"/>
                    </a:lnTo>
                    <a:lnTo>
                      <a:pt x="3666" y="2623"/>
                    </a:lnTo>
                    <a:lnTo>
                      <a:pt x="3653" y="2627"/>
                    </a:lnTo>
                    <a:lnTo>
                      <a:pt x="3641" y="2632"/>
                    </a:lnTo>
                    <a:lnTo>
                      <a:pt x="3628" y="2632"/>
                    </a:lnTo>
                    <a:lnTo>
                      <a:pt x="3615" y="2636"/>
                    </a:lnTo>
                    <a:lnTo>
                      <a:pt x="3607" y="2636"/>
                    </a:lnTo>
                    <a:lnTo>
                      <a:pt x="3598" y="2640"/>
                    </a:lnTo>
                    <a:lnTo>
                      <a:pt x="3590" y="2640"/>
                    </a:lnTo>
                    <a:lnTo>
                      <a:pt x="3582" y="2644"/>
                    </a:lnTo>
                    <a:lnTo>
                      <a:pt x="3578" y="2644"/>
                    </a:lnTo>
                    <a:lnTo>
                      <a:pt x="3569" y="2648"/>
                    </a:lnTo>
                    <a:lnTo>
                      <a:pt x="3561" y="2652"/>
                    </a:lnTo>
                    <a:lnTo>
                      <a:pt x="3557" y="2656"/>
                    </a:lnTo>
                    <a:lnTo>
                      <a:pt x="3545" y="2665"/>
                    </a:lnTo>
                    <a:lnTo>
                      <a:pt x="3536" y="2669"/>
                    </a:lnTo>
                    <a:lnTo>
                      <a:pt x="3527" y="2678"/>
                    </a:lnTo>
                    <a:lnTo>
                      <a:pt x="3515" y="2686"/>
                    </a:lnTo>
                    <a:lnTo>
                      <a:pt x="3502" y="2695"/>
                    </a:lnTo>
                    <a:lnTo>
                      <a:pt x="3490" y="2699"/>
                    </a:lnTo>
                    <a:lnTo>
                      <a:pt x="3478" y="2707"/>
                    </a:lnTo>
                    <a:lnTo>
                      <a:pt x="3469" y="2711"/>
                    </a:lnTo>
                    <a:lnTo>
                      <a:pt x="3457" y="2715"/>
                    </a:lnTo>
                    <a:lnTo>
                      <a:pt x="3449" y="2719"/>
                    </a:lnTo>
                    <a:lnTo>
                      <a:pt x="3440" y="2724"/>
                    </a:lnTo>
                    <a:lnTo>
                      <a:pt x="3427" y="2724"/>
                    </a:lnTo>
                    <a:lnTo>
                      <a:pt x="3415" y="2728"/>
                    </a:lnTo>
                    <a:lnTo>
                      <a:pt x="3402" y="2732"/>
                    </a:lnTo>
                    <a:lnTo>
                      <a:pt x="3390" y="2732"/>
                    </a:lnTo>
                    <a:lnTo>
                      <a:pt x="3377" y="2732"/>
                    </a:lnTo>
                    <a:lnTo>
                      <a:pt x="3365" y="2732"/>
                    </a:lnTo>
                    <a:lnTo>
                      <a:pt x="3343" y="2736"/>
                    </a:lnTo>
                    <a:lnTo>
                      <a:pt x="3323" y="2736"/>
                    </a:lnTo>
                    <a:lnTo>
                      <a:pt x="3302" y="2736"/>
                    </a:lnTo>
                    <a:lnTo>
                      <a:pt x="3285" y="2740"/>
                    </a:lnTo>
                    <a:lnTo>
                      <a:pt x="3273" y="2740"/>
                    </a:lnTo>
                    <a:lnTo>
                      <a:pt x="3256" y="2744"/>
                    </a:lnTo>
                    <a:lnTo>
                      <a:pt x="3239" y="2748"/>
                    </a:lnTo>
                    <a:lnTo>
                      <a:pt x="3226" y="2748"/>
                    </a:lnTo>
                    <a:lnTo>
                      <a:pt x="3214" y="2753"/>
                    </a:lnTo>
                    <a:lnTo>
                      <a:pt x="3202" y="2757"/>
                    </a:lnTo>
                    <a:lnTo>
                      <a:pt x="3185" y="2761"/>
                    </a:lnTo>
                    <a:lnTo>
                      <a:pt x="3169" y="2769"/>
                    </a:lnTo>
                    <a:lnTo>
                      <a:pt x="3151" y="2773"/>
                    </a:lnTo>
                    <a:lnTo>
                      <a:pt x="3134" y="2777"/>
                    </a:lnTo>
                    <a:lnTo>
                      <a:pt x="3114" y="2781"/>
                    </a:lnTo>
                    <a:lnTo>
                      <a:pt x="3097" y="2786"/>
                    </a:lnTo>
                    <a:lnTo>
                      <a:pt x="3077" y="2795"/>
                    </a:lnTo>
                    <a:lnTo>
                      <a:pt x="3051" y="2799"/>
                    </a:lnTo>
                    <a:lnTo>
                      <a:pt x="3026" y="2799"/>
                    </a:lnTo>
                    <a:lnTo>
                      <a:pt x="3001" y="2803"/>
                    </a:lnTo>
                    <a:lnTo>
                      <a:pt x="2989" y="2807"/>
                    </a:lnTo>
                    <a:lnTo>
                      <a:pt x="2972" y="2811"/>
                    </a:lnTo>
                    <a:lnTo>
                      <a:pt x="2959" y="2816"/>
                    </a:lnTo>
                    <a:lnTo>
                      <a:pt x="2942" y="2824"/>
                    </a:lnTo>
                    <a:lnTo>
                      <a:pt x="2926" y="2828"/>
                    </a:lnTo>
                    <a:lnTo>
                      <a:pt x="2909" y="2836"/>
                    </a:lnTo>
                    <a:lnTo>
                      <a:pt x="2893" y="2845"/>
                    </a:lnTo>
                    <a:lnTo>
                      <a:pt x="2876" y="2853"/>
                    </a:lnTo>
                    <a:lnTo>
                      <a:pt x="2859" y="2857"/>
                    </a:lnTo>
                    <a:lnTo>
                      <a:pt x="2842" y="2861"/>
                    </a:lnTo>
                    <a:lnTo>
                      <a:pt x="2826" y="2865"/>
                    </a:lnTo>
                    <a:lnTo>
                      <a:pt x="2809" y="2865"/>
                    </a:lnTo>
                    <a:lnTo>
                      <a:pt x="2788" y="2865"/>
                    </a:lnTo>
                    <a:lnTo>
                      <a:pt x="2771" y="2861"/>
                    </a:lnTo>
                    <a:lnTo>
                      <a:pt x="2754" y="2861"/>
                    </a:lnTo>
                    <a:lnTo>
                      <a:pt x="2738" y="2861"/>
                    </a:lnTo>
                    <a:lnTo>
                      <a:pt x="2721" y="2857"/>
                    </a:lnTo>
                    <a:lnTo>
                      <a:pt x="2700" y="2857"/>
                    </a:lnTo>
                    <a:lnTo>
                      <a:pt x="2683" y="2857"/>
                    </a:lnTo>
                    <a:lnTo>
                      <a:pt x="2662" y="2857"/>
                    </a:lnTo>
                    <a:lnTo>
                      <a:pt x="2650" y="2861"/>
                    </a:lnTo>
                    <a:lnTo>
                      <a:pt x="2637" y="2865"/>
                    </a:lnTo>
                    <a:lnTo>
                      <a:pt x="2625" y="2869"/>
                    </a:lnTo>
                    <a:lnTo>
                      <a:pt x="2613" y="2873"/>
                    </a:lnTo>
                    <a:lnTo>
                      <a:pt x="2596" y="2882"/>
                    </a:lnTo>
                    <a:lnTo>
                      <a:pt x="2579" y="2890"/>
                    </a:lnTo>
                    <a:lnTo>
                      <a:pt x="2562" y="2894"/>
                    </a:lnTo>
                    <a:lnTo>
                      <a:pt x="2545" y="2903"/>
                    </a:lnTo>
                    <a:lnTo>
                      <a:pt x="2525" y="2908"/>
                    </a:lnTo>
                    <a:lnTo>
                      <a:pt x="2504" y="2912"/>
                    </a:lnTo>
                    <a:lnTo>
                      <a:pt x="2482" y="2916"/>
                    </a:lnTo>
                    <a:lnTo>
                      <a:pt x="2458" y="2916"/>
                    </a:lnTo>
                    <a:lnTo>
                      <a:pt x="2437" y="2916"/>
                    </a:lnTo>
                    <a:lnTo>
                      <a:pt x="2412" y="2912"/>
                    </a:lnTo>
                    <a:lnTo>
                      <a:pt x="2391" y="2912"/>
                    </a:lnTo>
                    <a:lnTo>
                      <a:pt x="2370" y="2908"/>
                    </a:lnTo>
                    <a:lnTo>
                      <a:pt x="2345" y="2903"/>
                    </a:lnTo>
                    <a:lnTo>
                      <a:pt x="2324" y="2903"/>
                    </a:lnTo>
                    <a:lnTo>
                      <a:pt x="2303" y="2903"/>
                    </a:lnTo>
                    <a:lnTo>
                      <a:pt x="2282" y="2908"/>
                    </a:lnTo>
                    <a:lnTo>
                      <a:pt x="2265" y="2908"/>
                    </a:lnTo>
                    <a:lnTo>
                      <a:pt x="2249" y="2912"/>
                    </a:lnTo>
                    <a:lnTo>
                      <a:pt x="2232" y="2920"/>
                    </a:lnTo>
                    <a:lnTo>
                      <a:pt x="2215" y="2924"/>
                    </a:lnTo>
                    <a:lnTo>
                      <a:pt x="2198" y="2928"/>
                    </a:lnTo>
                    <a:lnTo>
                      <a:pt x="2186" y="2932"/>
                    </a:lnTo>
                    <a:lnTo>
                      <a:pt x="2169" y="2936"/>
                    </a:lnTo>
                    <a:lnTo>
                      <a:pt x="2161" y="2941"/>
                    </a:lnTo>
                    <a:lnTo>
                      <a:pt x="2149" y="2945"/>
                    </a:lnTo>
                    <a:lnTo>
                      <a:pt x="2140" y="2945"/>
                    </a:lnTo>
                    <a:lnTo>
                      <a:pt x="2115" y="2945"/>
                    </a:lnTo>
                    <a:lnTo>
                      <a:pt x="2094" y="2945"/>
                    </a:lnTo>
                    <a:lnTo>
                      <a:pt x="2077" y="2945"/>
                    </a:lnTo>
                    <a:lnTo>
                      <a:pt x="2061" y="2945"/>
                    </a:lnTo>
                    <a:lnTo>
                      <a:pt x="2044" y="2941"/>
                    </a:lnTo>
                    <a:lnTo>
                      <a:pt x="2036" y="2941"/>
                    </a:lnTo>
                    <a:lnTo>
                      <a:pt x="2027" y="2936"/>
                    </a:lnTo>
                    <a:lnTo>
                      <a:pt x="2019" y="2932"/>
                    </a:lnTo>
                    <a:lnTo>
                      <a:pt x="2010" y="2932"/>
                    </a:lnTo>
                    <a:lnTo>
                      <a:pt x="2006" y="2932"/>
                    </a:lnTo>
                    <a:lnTo>
                      <a:pt x="1994" y="2932"/>
                    </a:lnTo>
                    <a:lnTo>
                      <a:pt x="1981" y="2936"/>
                    </a:lnTo>
                    <a:lnTo>
                      <a:pt x="1969" y="2941"/>
                    </a:lnTo>
                    <a:lnTo>
                      <a:pt x="1956" y="2949"/>
                    </a:lnTo>
                    <a:lnTo>
                      <a:pt x="1940" y="2957"/>
                    </a:lnTo>
                    <a:lnTo>
                      <a:pt x="1927" y="2965"/>
                    </a:lnTo>
                    <a:lnTo>
                      <a:pt x="1914" y="2974"/>
                    </a:lnTo>
                    <a:lnTo>
                      <a:pt x="1898" y="2982"/>
                    </a:lnTo>
                    <a:lnTo>
                      <a:pt x="1881" y="2986"/>
                    </a:lnTo>
                    <a:lnTo>
                      <a:pt x="1869" y="2986"/>
                    </a:lnTo>
                    <a:lnTo>
                      <a:pt x="1844" y="2986"/>
                    </a:lnTo>
                    <a:lnTo>
                      <a:pt x="1822" y="2986"/>
                    </a:lnTo>
                    <a:lnTo>
                      <a:pt x="1806" y="2978"/>
                    </a:lnTo>
                    <a:lnTo>
                      <a:pt x="1789" y="2974"/>
                    </a:lnTo>
                    <a:lnTo>
                      <a:pt x="1773" y="2965"/>
                    </a:lnTo>
                    <a:lnTo>
                      <a:pt x="1756" y="2957"/>
                    </a:lnTo>
                    <a:lnTo>
                      <a:pt x="1738" y="2949"/>
                    </a:lnTo>
                    <a:lnTo>
                      <a:pt x="1722" y="2945"/>
                    </a:lnTo>
                    <a:lnTo>
                      <a:pt x="1705" y="2945"/>
                    </a:lnTo>
                    <a:lnTo>
                      <a:pt x="1685" y="2949"/>
                    </a:lnTo>
                    <a:lnTo>
                      <a:pt x="1672" y="2949"/>
                    </a:lnTo>
                    <a:lnTo>
                      <a:pt x="1664" y="2957"/>
                    </a:lnTo>
                    <a:lnTo>
                      <a:pt x="1651" y="2961"/>
                    </a:lnTo>
                    <a:lnTo>
                      <a:pt x="1638" y="2965"/>
                    </a:lnTo>
                    <a:lnTo>
                      <a:pt x="1626" y="2974"/>
                    </a:lnTo>
                    <a:lnTo>
                      <a:pt x="1613" y="2982"/>
                    </a:lnTo>
                    <a:lnTo>
                      <a:pt x="1597" y="2990"/>
                    </a:lnTo>
                    <a:lnTo>
                      <a:pt x="1580" y="2994"/>
                    </a:lnTo>
                    <a:lnTo>
                      <a:pt x="1559" y="3003"/>
                    </a:lnTo>
                    <a:lnTo>
                      <a:pt x="1534" y="3007"/>
                    </a:lnTo>
                    <a:lnTo>
                      <a:pt x="1509" y="3011"/>
                    </a:lnTo>
                    <a:lnTo>
                      <a:pt x="1488" y="3011"/>
                    </a:lnTo>
                    <a:lnTo>
                      <a:pt x="1472" y="3003"/>
                    </a:lnTo>
                    <a:lnTo>
                      <a:pt x="1458" y="2998"/>
                    </a:lnTo>
                    <a:lnTo>
                      <a:pt x="1446" y="2990"/>
                    </a:lnTo>
                    <a:lnTo>
                      <a:pt x="1434" y="2978"/>
                    </a:lnTo>
                    <a:lnTo>
                      <a:pt x="1421" y="2970"/>
                    </a:lnTo>
                    <a:lnTo>
                      <a:pt x="1409" y="2965"/>
                    </a:lnTo>
                    <a:lnTo>
                      <a:pt x="1388" y="2957"/>
                    </a:lnTo>
                    <a:lnTo>
                      <a:pt x="1362" y="2957"/>
                    </a:lnTo>
                    <a:lnTo>
                      <a:pt x="1346" y="2957"/>
                    </a:lnTo>
                    <a:lnTo>
                      <a:pt x="1325" y="2961"/>
                    </a:lnTo>
                    <a:lnTo>
                      <a:pt x="1309" y="2965"/>
                    </a:lnTo>
                    <a:lnTo>
                      <a:pt x="1288" y="2970"/>
                    </a:lnTo>
                    <a:lnTo>
                      <a:pt x="1270" y="2974"/>
                    </a:lnTo>
                    <a:lnTo>
                      <a:pt x="1254" y="2978"/>
                    </a:lnTo>
                    <a:lnTo>
                      <a:pt x="1233" y="2982"/>
                    </a:lnTo>
                    <a:lnTo>
                      <a:pt x="1217" y="2986"/>
                    </a:lnTo>
                    <a:lnTo>
                      <a:pt x="1196" y="2986"/>
                    </a:lnTo>
                    <a:lnTo>
                      <a:pt x="1178" y="2982"/>
                    </a:lnTo>
                    <a:lnTo>
                      <a:pt x="1154" y="2978"/>
                    </a:lnTo>
                    <a:lnTo>
                      <a:pt x="1133" y="2974"/>
                    </a:lnTo>
                    <a:lnTo>
                      <a:pt x="1116" y="2970"/>
                    </a:lnTo>
                    <a:lnTo>
                      <a:pt x="1100" y="2965"/>
                    </a:lnTo>
                    <a:lnTo>
                      <a:pt x="1082" y="2961"/>
                    </a:lnTo>
                    <a:lnTo>
                      <a:pt x="1070" y="2957"/>
                    </a:lnTo>
                    <a:lnTo>
                      <a:pt x="1058" y="2953"/>
                    </a:lnTo>
                    <a:lnTo>
                      <a:pt x="1049" y="2949"/>
                    </a:lnTo>
                    <a:lnTo>
                      <a:pt x="1037" y="2945"/>
                    </a:lnTo>
                    <a:lnTo>
                      <a:pt x="1024" y="2936"/>
                    </a:lnTo>
                    <a:lnTo>
                      <a:pt x="1012" y="2928"/>
                    </a:lnTo>
                    <a:lnTo>
                      <a:pt x="1000" y="2924"/>
                    </a:lnTo>
                    <a:lnTo>
                      <a:pt x="986" y="2916"/>
                    </a:lnTo>
                    <a:lnTo>
                      <a:pt x="974" y="2908"/>
                    </a:lnTo>
                    <a:lnTo>
                      <a:pt x="961" y="2898"/>
                    </a:lnTo>
                    <a:lnTo>
                      <a:pt x="949" y="2886"/>
                    </a:lnTo>
                    <a:lnTo>
                      <a:pt x="937" y="2878"/>
                    </a:lnTo>
                    <a:lnTo>
                      <a:pt x="924" y="2869"/>
                    </a:lnTo>
                    <a:lnTo>
                      <a:pt x="912" y="2861"/>
                    </a:lnTo>
                    <a:lnTo>
                      <a:pt x="898" y="2853"/>
                    </a:lnTo>
                    <a:lnTo>
                      <a:pt x="878" y="2840"/>
                    </a:lnTo>
                    <a:lnTo>
                      <a:pt x="857" y="2820"/>
                    </a:lnTo>
                    <a:lnTo>
                      <a:pt x="828" y="2799"/>
                    </a:lnTo>
                    <a:lnTo>
                      <a:pt x="798" y="2773"/>
                    </a:lnTo>
                    <a:lnTo>
                      <a:pt x="773" y="2748"/>
                    </a:lnTo>
                    <a:lnTo>
                      <a:pt x="744" y="2728"/>
                    </a:lnTo>
                    <a:lnTo>
                      <a:pt x="724" y="2707"/>
                    </a:lnTo>
                    <a:lnTo>
                      <a:pt x="702" y="2691"/>
                    </a:lnTo>
                    <a:lnTo>
                      <a:pt x="690" y="2678"/>
                    </a:lnTo>
                    <a:lnTo>
                      <a:pt x="686" y="2673"/>
                    </a:lnTo>
                    <a:lnTo>
                      <a:pt x="673" y="2669"/>
                    </a:lnTo>
                    <a:lnTo>
                      <a:pt x="661" y="2661"/>
                    </a:lnTo>
                    <a:lnTo>
                      <a:pt x="644" y="2652"/>
                    </a:lnTo>
                    <a:lnTo>
                      <a:pt x="624" y="2644"/>
                    </a:lnTo>
                    <a:lnTo>
                      <a:pt x="602" y="2632"/>
                    </a:lnTo>
                    <a:lnTo>
                      <a:pt x="577" y="2615"/>
                    </a:lnTo>
                    <a:lnTo>
                      <a:pt x="556" y="2603"/>
                    </a:lnTo>
                    <a:lnTo>
                      <a:pt x="536" y="2586"/>
                    </a:lnTo>
                    <a:lnTo>
                      <a:pt x="518" y="2574"/>
                    </a:lnTo>
                    <a:lnTo>
                      <a:pt x="502" y="2556"/>
                    </a:lnTo>
                    <a:lnTo>
                      <a:pt x="481" y="2544"/>
                    </a:lnTo>
                    <a:lnTo>
                      <a:pt x="464" y="2527"/>
                    </a:lnTo>
                    <a:lnTo>
                      <a:pt x="448" y="2515"/>
                    </a:lnTo>
                    <a:lnTo>
                      <a:pt x="430" y="2502"/>
                    </a:lnTo>
                    <a:lnTo>
                      <a:pt x="414" y="2490"/>
                    </a:lnTo>
                    <a:lnTo>
                      <a:pt x="397" y="2478"/>
                    </a:lnTo>
                    <a:lnTo>
                      <a:pt x="385" y="2461"/>
                    </a:lnTo>
                    <a:lnTo>
                      <a:pt x="372" y="2444"/>
                    </a:lnTo>
                    <a:lnTo>
                      <a:pt x="360" y="2427"/>
                    </a:lnTo>
                    <a:lnTo>
                      <a:pt x="348" y="2406"/>
                    </a:lnTo>
                    <a:lnTo>
                      <a:pt x="339" y="2394"/>
                    </a:lnTo>
                    <a:lnTo>
                      <a:pt x="330" y="2377"/>
                    </a:lnTo>
                    <a:lnTo>
                      <a:pt x="322" y="2365"/>
                    </a:lnTo>
                    <a:lnTo>
                      <a:pt x="314" y="2353"/>
                    </a:lnTo>
                    <a:lnTo>
                      <a:pt x="305" y="2340"/>
                    </a:lnTo>
                    <a:lnTo>
                      <a:pt x="301" y="2327"/>
                    </a:lnTo>
                    <a:lnTo>
                      <a:pt x="293" y="2310"/>
                    </a:lnTo>
                    <a:lnTo>
                      <a:pt x="289" y="2294"/>
                    </a:lnTo>
                    <a:lnTo>
                      <a:pt x="285" y="2277"/>
                    </a:lnTo>
                    <a:lnTo>
                      <a:pt x="280" y="2257"/>
                    </a:lnTo>
                    <a:lnTo>
                      <a:pt x="276" y="2236"/>
                    </a:lnTo>
                    <a:lnTo>
                      <a:pt x="272" y="2219"/>
                    </a:lnTo>
                    <a:lnTo>
                      <a:pt x="272" y="2198"/>
                    </a:lnTo>
                    <a:lnTo>
                      <a:pt x="272" y="2185"/>
                    </a:lnTo>
                    <a:lnTo>
                      <a:pt x="272" y="2169"/>
                    </a:lnTo>
                    <a:lnTo>
                      <a:pt x="268" y="2160"/>
                    </a:lnTo>
                    <a:lnTo>
                      <a:pt x="268" y="2152"/>
                    </a:lnTo>
                    <a:lnTo>
                      <a:pt x="268" y="2148"/>
                    </a:lnTo>
                    <a:lnTo>
                      <a:pt x="268" y="2144"/>
                    </a:lnTo>
                    <a:lnTo>
                      <a:pt x="264" y="2140"/>
                    </a:lnTo>
                    <a:lnTo>
                      <a:pt x="260" y="2131"/>
                    </a:lnTo>
                    <a:lnTo>
                      <a:pt x="252" y="2123"/>
                    </a:lnTo>
                    <a:lnTo>
                      <a:pt x="242" y="2111"/>
                    </a:lnTo>
                    <a:lnTo>
                      <a:pt x="234" y="2093"/>
                    </a:lnTo>
                    <a:lnTo>
                      <a:pt x="226" y="2077"/>
                    </a:lnTo>
                    <a:lnTo>
                      <a:pt x="217" y="2056"/>
                    </a:lnTo>
                    <a:lnTo>
                      <a:pt x="213" y="2031"/>
                    </a:lnTo>
                    <a:lnTo>
                      <a:pt x="209" y="2006"/>
                    </a:lnTo>
                    <a:lnTo>
                      <a:pt x="205" y="1981"/>
                    </a:lnTo>
                    <a:lnTo>
                      <a:pt x="205" y="1960"/>
                    </a:lnTo>
                    <a:lnTo>
                      <a:pt x="205" y="1943"/>
                    </a:lnTo>
                    <a:lnTo>
                      <a:pt x="205" y="1931"/>
                    </a:lnTo>
                    <a:lnTo>
                      <a:pt x="209" y="1919"/>
                    </a:lnTo>
                    <a:lnTo>
                      <a:pt x="209" y="1914"/>
                    </a:lnTo>
                    <a:lnTo>
                      <a:pt x="209" y="1910"/>
                    </a:lnTo>
                    <a:lnTo>
                      <a:pt x="213" y="1906"/>
                    </a:lnTo>
                    <a:lnTo>
                      <a:pt x="213" y="1902"/>
                    </a:lnTo>
                    <a:lnTo>
                      <a:pt x="209" y="1902"/>
                    </a:lnTo>
                    <a:lnTo>
                      <a:pt x="201" y="1902"/>
                    </a:lnTo>
                    <a:lnTo>
                      <a:pt x="197" y="1898"/>
                    </a:lnTo>
                    <a:lnTo>
                      <a:pt x="184" y="1894"/>
                    </a:lnTo>
                    <a:lnTo>
                      <a:pt x="176" y="1886"/>
                    </a:lnTo>
                    <a:lnTo>
                      <a:pt x="168" y="1872"/>
                    </a:lnTo>
                    <a:lnTo>
                      <a:pt x="160" y="1856"/>
                    </a:lnTo>
                    <a:lnTo>
                      <a:pt x="150" y="1839"/>
                    </a:lnTo>
                    <a:lnTo>
                      <a:pt x="142" y="1814"/>
                    </a:lnTo>
                    <a:lnTo>
                      <a:pt x="134" y="1789"/>
                    </a:lnTo>
                    <a:lnTo>
                      <a:pt x="134" y="1769"/>
                    </a:lnTo>
                    <a:lnTo>
                      <a:pt x="134" y="1751"/>
                    </a:lnTo>
                    <a:lnTo>
                      <a:pt x="134" y="1739"/>
                    </a:lnTo>
                    <a:lnTo>
                      <a:pt x="138" y="1726"/>
                    </a:lnTo>
                    <a:lnTo>
                      <a:pt x="142" y="1718"/>
                    </a:lnTo>
                    <a:lnTo>
                      <a:pt x="146" y="1714"/>
                    </a:lnTo>
                    <a:lnTo>
                      <a:pt x="150" y="1710"/>
                    </a:lnTo>
                    <a:lnTo>
                      <a:pt x="155" y="1710"/>
                    </a:lnTo>
                    <a:lnTo>
                      <a:pt x="150" y="1706"/>
                    </a:lnTo>
                    <a:lnTo>
                      <a:pt x="142" y="1702"/>
                    </a:lnTo>
                    <a:lnTo>
                      <a:pt x="130" y="1693"/>
                    </a:lnTo>
                    <a:lnTo>
                      <a:pt x="113" y="1681"/>
                    </a:lnTo>
                    <a:lnTo>
                      <a:pt x="92" y="1669"/>
                    </a:lnTo>
                    <a:lnTo>
                      <a:pt x="72" y="1648"/>
                    </a:lnTo>
                    <a:lnTo>
                      <a:pt x="54" y="1622"/>
                    </a:lnTo>
                    <a:lnTo>
                      <a:pt x="34" y="1597"/>
                    </a:lnTo>
                    <a:lnTo>
                      <a:pt x="17" y="1564"/>
                    </a:lnTo>
                    <a:lnTo>
                      <a:pt x="5" y="1526"/>
                    </a:lnTo>
                    <a:lnTo>
                      <a:pt x="0" y="1489"/>
                    </a:lnTo>
                    <a:lnTo>
                      <a:pt x="9" y="1456"/>
                    </a:lnTo>
                    <a:lnTo>
                      <a:pt x="29" y="1423"/>
                    </a:lnTo>
                    <a:lnTo>
                      <a:pt x="54" y="1393"/>
                    </a:lnTo>
                    <a:lnTo>
                      <a:pt x="80" y="1372"/>
                    </a:lnTo>
                    <a:lnTo>
                      <a:pt x="113" y="1351"/>
                    </a:lnTo>
                    <a:lnTo>
                      <a:pt x="138" y="1335"/>
                    </a:lnTo>
                    <a:lnTo>
                      <a:pt x="164" y="1326"/>
                    </a:lnTo>
                    <a:lnTo>
                      <a:pt x="180" y="1318"/>
                    </a:lnTo>
                    <a:lnTo>
                      <a:pt x="184" y="1314"/>
                    </a:lnTo>
                    <a:lnTo>
                      <a:pt x="886" y="846"/>
                    </a:lnTo>
                    <a:lnTo>
                      <a:pt x="2294" y="792"/>
                    </a:lnTo>
                    <a:lnTo>
                      <a:pt x="2893" y="304"/>
                    </a:lnTo>
                    <a:lnTo>
                      <a:pt x="4627"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597" name="Freeform 69"/>
              <p:cNvSpPr>
                <a:spLocks/>
              </p:cNvSpPr>
              <p:nvPr/>
            </p:nvSpPr>
            <p:spPr bwMode="auto">
              <a:xfrm>
                <a:off x="1854" y="2044"/>
                <a:ext cx="16" cy="7"/>
              </a:xfrm>
              <a:custGeom>
                <a:avLst/>
                <a:gdLst>
                  <a:gd name="T0" fmla="*/ 0 w 522"/>
                  <a:gd name="T1" fmla="*/ 217 h 217"/>
                  <a:gd name="T2" fmla="*/ 67 w 522"/>
                  <a:gd name="T3" fmla="*/ 204 h 217"/>
                  <a:gd name="T4" fmla="*/ 130 w 522"/>
                  <a:gd name="T5" fmla="*/ 183 h 217"/>
                  <a:gd name="T6" fmla="*/ 188 w 522"/>
                  <a:gd name="T7" fmla="*/ 163 h 217"/>
                  <a:gd name="T8" fmla="*/ 242 w 522"/>
                  <a:gd name="T9" fmla="*/ 141 h 217"/>
                  <a:gd name="T10" fmla="*/ 292 w 522"/>
                  <a:gd name="T11" fmla="*/ 116 h 217"/>
                  <a:gd name="T12" fmla="*/ 339 w 522"/>
                  <a:gd name="T13" fmla="*/ 92 h 217"/>
                  <a:gd name="T14" fmla="*/ 384 w 522"/>
                  <a:gd name="T15" fmla="*/ 67 h 217"/>
                  <a:gd name="T16" fmla="*/ 431 w 522"/>
                  <a:gd name="T17" fmla="*/ 41 h 217"/>
                  <a:gd name="T18" fmla="*/ 476 w 522"/>
                  <a:gd name="T19" fmla="*/ 16 h 217"/>
                  <a:gd name="T20" fmla="*/ 522 w 522"/>
                  <a:gd name="T21"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2" h="217">
                    <a:moveTo>
                      <a:pt x="0" y="217"/>
                    </a:moveTo>
                    <a:lnTo>
                      <a:pt x="67" y="204"/>
                    </a:lnTo>
                    <a:lnTo>
                      <a:pt x="130" y="183"/>
                    </a:lnTo>
                    <a:lnTo>
                      <a:pt x="188" y="163"/>
                    </a:lnTo>
                    <a:lnTo>
                      <a:pt x="242" y="141"/>
                    </a:lnTo>
                    <a:lnTo>
                      <a:pt x="292" y="116"/>
                    </a:lnTo>
                    <a:lnTo>
                      <a:pt x="339" y="92"/>
                    </a:lnTo>
                    <a:lnTo>
                      <a:pt x="384" y="67"/>
                    </a:lnTo>
                    <a:lnTo>
                      <a:pt x="431" y="41"/>
                    </a:lnTo>
                    <a:lnTo>
                      <a:pt x="476" y="16"/>
                    </a:lnTo>
                    <a:lnTo>
                      <a:pt x="52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598" name="Freeform 70"/>
              <p:cNvSpPr>
                <a:spLocks/>
              </p:cNvSpPr>
              <p:nvPr/>
            </p:nvSpPr>
            <p:spPr bwMode="auto">
              <a:xfrm>
                <a:off x="1875" y="2035"/>
                <a:ext cx="12" cy="6"/>
              </a:xfrm>
              <a:custGeom>
                <a:avLst/>
                <a:gdLst>
                  <a:gd name="T0" fmla="*/ 0 w 384"/>
                  <a:gd name="T1" fmla="*/ 175 h 175"/>
                  <a:gd name="T2" fmla="*/ 20 w 384"/>
                  <a:gd name="T3" fmla="*/ 162 h 175"/>
                  <a:gd name="T4" fmla="*/ 45 w 384"/>
                  <a:gd name="T5" fmla="*/ 146 h 175"/>
                  <a:gd name="T6" fmla="*/ 70 w 384"/>
                  <a:gd name="T7" fmla="*/ 129 h 175"/>
                  <a:gd name="T8" fmla="*/ 100 w 384"/>
                  <a:gd name="T9" fmla="*/ 113 h 175"/>
                  <a:gd name="T10" fmla="*/ 133 w 384"/>
                  <a:gd name="T11" fmla="*/ 96 h 175"/>
                  <a:gd name="T12" fmla="*/ 170 w 384"/>
                  <a:gd name="T13" fmla="*/ 74 h 175"/>
                  <a:gd name="T14" fmla="*/ 212 w 384"/>
                  <a:gd name="T15" fmla="*/ 58 h 175"/>
                  <a:gd name="T16" fmla="*/ 262 w 384"/>
                  <a:gd name="T17" fmla="*/ 37 h 175"/>
                  <a:gd name="T18" fmla="*/ 321 w 384"/>
                  <a:gd name="T19" fmla="*/ 21 h 175"/>
                  <a:gd name="T20" fmla="*/ 384 w 384"/>
                  <a:gd name="T2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75">
                    <a:moveTo>
                      <a:pt x="0" y="175"/>
                    </a:moveTo>
                    <a:lnTo>
                      <a:pt x="20" y="162"/>
                    </a:lnTo>
                    <a:lnTo>
                      <a:pt x="45" y="146"/>
                    </a:lnTo>
                    <a:lnTo>
                      <a:pt x="70" y="129"/>
                    </a:lnTo>
                    <a:lnTo>
                      <a:pt x="100" y="113"/>
                    </a:lnTo>
                    <a:lnTo>
                      <a:pt x="133" y="96"/>
                    </a:lnTo>
                    <a:lnTo>
                      <a:pt x="170" y="74"/>
                    </a:lnTo>
                    <a:lnTo>
                      <a:pt x="212" y="58"/>
                    </a:lnTo>
                    <a:lnTo>
                      <a:pt x="262" y="37"/>
                    </a:lnTo>
                    <a:lnTo>
                      <a:pt x="321" y="21"/>
                    </a:lnTo>
                    <a:lnTo>
                      <a:pt x="38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599" name="Freeform 71"/>
              <p:cNvSpPr>
                <a:spLocks/>
              </p:cNvSpPr>
              <p:nvPr/>
            </p:nvSpPr>
            <p:spPr bwMode="auto">
              <a:xfrm>
                <a:off x="1538" y="1777"/>
                <a:ext cx="409" cy="279"/>
              </a:xfrm>
              <a:custGeom>
                <a:avLst/>
                <a:gdLst>
                  <a:gd name="T0" fmla="*/ 4806 w 13080"/>
                  <a:gd name="T1" fmla="*/ 8481 h 8931"/>
                  <a:gd name="T2" fmla="*/ 4291 w 13080"/>
                  <a:gd name="T3" fmla="*/ 8247 h 8931"/>
                  <a:gd name="T4" fmla="*/ 4074 w 13080"/>
                  <a:gd name="T5" fmla="*/ 8134 h 8931"/>
                  <a:gd name="T6" fmla="*/ 3731 w 13080"/>
                  <a:gd name="T7" fmla="*/ 8000 h 8931"/>
                  <a:gd name="T8" fmla="*/ 3464 w 13080"/>
                  <a:gd name="T9" fmla="*/ 7563 h 8931"/>
                  <a:gd name="T10" fmla="*/ 3305 w 13080"/>
                  <a:gd name="T11" fmla="*/ 7125 h 8931"/>
                  <a:gd name="T12" fmla="*/ 2929 w 13080"/>
                  <a:gd name="T13" fmla="*/ 6775 h 8931"/>
                  <a:gd name="T14" fmla="*/ 1654 w 13080"/>
                  <a:gd name="T15" fmla="*/ 6515 h 8931"/>
                  <a:gd name="T16" fmla="*/ 1304 w 13080"/>
                  <a:gd name="T17" fmla="*/ 6244 h 8931"/>
                  <a:gd name="T18" fmla="*/ 994 w 13080"/>
                  <a:gd name="T19" fmla="*/ 6099 h 8931"/>
                  <a:gd name="T20" fmla="*/ 710 w 13080"/>
                  <a:gd name="T21" fmla="*/ 5769 h 8931"/>
                  <a:gd name="T22" fmla="*/ 534 w 13080"/>
                  <a:gd name="T23" fmla="*/ 5618 h 8931"/>
                  <a:gd name="T24" fmla="*/ 313 w 13080"/>
                  <a:gd name="T25" fmla="*/ 5177 h 8931"/>
                  <a:gd name="T26" fmla="*/ 204 w 13080"/>
                  <a:gd name="T27" fmla="*/ 4981 h 8931"/>
                  <a:gd name="T28" fmla="*/ 0 w 13080"/>
                  <a:gd name="T29" fmla="*/ 4209 h 8931"/>
                  <a:gd name="T30" fmla="*/ 75 w 13080"/>
                  <a:gd name="T31" fmla="*/ 3834 h 8931"/>
                  <a:gd name="T32" fmla="*/ 137 w 13080"/>
                  <a:gd name="T33" fmla="*/ 3596 h 8931"/>
                  <a:gd name="T34" fmla="*/ 213 w 13080"/>
                  <a:gd name="T35" fmla="*/ 3082 h 8931"/>
                  <a:gd name="T36" fmla="*/ 589 w 13080"/>
                  <a:gd name="T37" fmla="*/ 2536 h 8931"/>
                  <a:gd name="T38" fmla="*/ 769 w 13080"/>
                  <a:gd name="T39" fmla="*/ 2144 h 8931"/>
                  <a:gd name="T40" fmla="*/ 1233 w 13080"/>
                  <a:gd name="T41" fmla="*/ 1931 h 8931"/>
                  <a:gd name="T42" fmla="*/ 1353 w 13080"/>
                  <a:gd name="T43" fmla="*/ 1673 h 8931"/>
                  <a:gd name="T44" fmla="*/ 2140 w 13080"/>
                  <a:gd name="T45" fmla="*/ 952 h 8931"/>
                  <a:gd name="T46" fmla="*/ 2365 w 13080"/>
                  <a:gd name="T47" fmla="*/ 843 h 8931"/>
                  <a:gd name="T48" fmla="*/ 2796 w 13080"/>
                  <a:gd name="T49" fmla="*/ 614 h 8931"/>
                  <a:gd name="T50" fmla="*/ 3782 w 13080"/>
                  <a:gd name="T51" fmla="*/ 259 h 8931"/>
                  <a:gd name="T52" fmla="*/ 4555 w 13080"/>
                  <a:gd name="T53" fmla="*/ 280 h 8931"/>
                  <a:gd name="T54" fmla="*/ 4894 w 13080"/>
                  <a:gd name="T55" fmla="*/ 125 h 8931"/>
                  <a:gd name="T56" fmla="*/ 5362 w 13080"/>
                  <a:gd name="T57" fmla="*/ 34 h 8931"/>
                  <a:gd name="T58" fmla="*/ 5888 w 13080"/>
                  <a:gd name="T59" fmla="*/ 151 h 8931"/>
                  <a:gd name="T60" fmla="*/ 6323 w 13080"/>
                  <a:gd name="T61" fmla="*/ 46 h 8931"/>
                  <a:gd name="T62" fmla="*/ 6937 w 13080"/>
                  <a:gd name="T63" fmla="*/ 59 h 8931"/>
                  <a:gd name="T64" fmla="*/ 7384 w 13080"/>
                  <a:gd name="T65" fmla="*/ 100 h 8931"/>
                  <a:gd name="T66" fmla="*/ 8228 w 13080"/>
                  <a:gd name="T67" fmla="*/ 163 h 8931"/>
                  <a:gd name="T68" fmla="*/ 8800 w 13080"/>
                  <a:gd name="T69" fmla="*/ 434 h 8931"/>
                  <a:gd name="T70" fmla="*/ 9436 w 13080"/>
                  <a:gd name="T71" fmla="*/ 483 h 8931"/>
                  <a:gd name="T72" fmla="*/ 10100 w 13080"/>
                  <a:gd name="T73" fmla="*/ 792 h 8931"/>
                  <a:gd name="T74" fmla="*/ 10502 w 13080"/>
                  <a:gd name="T75" fmla="*/ 1110 h 8931"/>
                  <a:gd name="T76" fmla="*/ 10748 w 13080"/>
                  <a:gd name="T77" fmla="*/ 1368 h 8931"/>
                  <a:gd name="T78" fmla="*/ 11689 w 13080"/>
                  <a:gd name="T79" fmla="*/ 2190 h 8931"/>
                  <a:gd name="T80" fmla="*/ 12015 w 13080"/>
                  <a:gd name="T81" fmla="*/ 2599 h 8931"/>
                  <a:gd name="T82" fmla="*/ 12299 w 13080"/>
                  <a:gd name="T83" fmla="*/ 3141 h 8931"/>
                  <a:gd name="T84" fmla="*/ 12533 w 13080"/>
                  <a:gd name="T85" fmla="*/ 3412 h 8931"/>
                  <a:gd name="T86" fmla="*/ 12755 w 13080"/>
                  <a:gd name="T87" fmla="*/ 4180 h 8931"/>
                  <a:gd name="T88" fmla="*/ 12984 w 13080"/>
                  <a:gd name="T89" fmla="*/ 4823 h 8931"/>
                  <a:gd name="T90" fmla="*/ 13039 w 13080"/>
                  <a:gd name="T91" fmla="*/ 5439 h 8931"/>
                  <a:gd name="T92" fmla="*/ 13072 w 13080"/>
                  <a:gd name="T93" fmla="*/ 5744 h 8931"/>
                  <a:gd name="T94" fmla="*/ 13056 w 13080"/>
                  <a:gd name="T95" fmla="*/ 6165 h 8931"/>
                  <a:gd name="T96" fmla="*/ 12796 w 13080"/>
                  <a:gd name="T97" fmla="*/ 6849 h 8931"/>
                  <a:gd name="T98" fmla="*/ 12449 w 13080"/>
                  <a:gd name="T99" fmla="*/ 7488 h 8931"/>
                  <a:gd name="T100" fmla="*/ 12002 w 13080"/>
                  <a:gd name="T101" fmla="*/ 7609 h 8931"/>
                  <a:gd name="T102" fmla="*/ 11425 w 13080"/>
                  <a:gd name="T103" fmla="*/ 7892 h 8931"/>
                  <a:gd name="T104" fmla="*/ 10556 w 13080"/>
                  <a:gd name="T105" fmla="*/ 7926 h 8931"/>
                  <a:gd name="T106" fmla="*/ 10222 w 13080"/>
                  <a:gd name="T107" fmla="*/ 8092 h 8931"/>
                  <a:gd name="T108" fmla="*/ 9553 w 13080"/>
                  <a:gd name="T109" fmla="*/ 8389 h 8931"/>
                  <a:gd name="T110" fmla="*/ 9080 w 13080"/>
                  <a:gd name="T111" fmla="*/ 8376 h 8931"/>
                  <a:gd name="T112" fmla="*/ 8346 w 13080"/>
                  <a:gd name="T113" fmla="*/ 8459 h 8931"/>
                  <a:gd name="T114" fmla="*/ 7259 w 13080"/>
                  <a:gd name="T115" fmla="*/ 8901 h 8931"/>
                  <a:gd name="T116" fmla="*/ 6386 w 13080"/>
                  <a:gd name="T117" fmla="*/ 8809 h 8931"/>
                  <a:gd name="T118" fmla="*/ 5850 w 13080"/>
                  <a:gd name="T119" fmla="*/ 8493 h 89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080" h="8931">
                    <a:moveTo>
                      <a:pt x="5767" y="8393"/>
                    </a:moveTo>
                    <a:lnTo>
                      <a:pt x="5742" y="8401"/>
                    </a:lnTo>
                    <a:lnTo>
                      <a:pt x="5675" y="8414"/>
                    </a:lnTo>
                    <a:lnTo>
                      <a:pt x="5570" y="8430"/>
                    </a:lnTo>
                    <a:lnTo>
                      <a:pt x="5441" y="8447"/>
                    </a:lnTo>
                    <a:lnTo>
                      <a:pt x="5290" y="8463"/>
                    </a:lnTo>
                    <a:lnTo>
                      <a:pt x="5131" y="8477"/>
                    </a:lnTo>
                    <a:lnTo>
                      <a:pt x="4965" y="8485"/>
                    </a:lnTo>
                    <a:lnTo>
                      <a:pt x="4806" y="8481"/>
                    </a:lnTo>
                    <a:lnTo>
                      <a:pt x="4659" y="8463"/>
                    </a:lnTo>
                    <a:lnTo>
                      <a:pt x="4530" y="8430"/>
                    </a:lnTo>
                    <a:lnTo>
                      <a:pt x="4471" y="8405"/>
                    </a:lnTo>
                    <a:lnTo>
                      <a:pt x="4425" y="8380"/>
                    </a:lnTo>
                    <a:lnTo>
                      <a:pt x="4383" y="8350"/>
                    </a:lnTo>
                    <a:lnTo>
                      <a:pt x="4354" y="8322"/>
                    </a:lnTo>
                    <a:lnTo>
                      <a:pt x="4329" y="8297"/>
                    </a:lnTo>
                    <a:lnTo>
                      <a:pt x="4309" y="8268"/>
                    </a:lnTo>
                    <a:lnTo>
                      <a:pt x="4291" y="8247"/>
                    </a:lnTo>
                    <a:lnTo>
                      <a:pt x="4275" y="8221"/>
                    </a:lnTo>
                    <a:lnTo>
                      <a:pt x="4258" y="8205"/>
                    </a:lnTo>
                    <a:lnTo>
                      <a:pt x="4237" y="8188"/>
                    </a:lnTo>
                    <a:lnTo>
                      <a:pt x="4208" y="8176"/>
                    </a:lnTo>
                    <a:lnTo>
                      <a:pt x="4183" y="8163"/>
                    </a:lnTo>
                    <a:lnTo>
                      <a:pt x="4154" y="8155"/>
                    </a:lnTo>
                    <a:lnTo>
                      <a:pt x="4129" y="8147"/>
                    </a:lnTo>
                    <a:lnTo>
                      <a:pt x="4099" y="8143"/>
                    </a:lnTo>
                    <a:lnTo>
                      <a:pt x="4074" y="8134"/>
                    </a:lnTo>
                    <a:lnTo>
                      <a:pt x="4045" y="8129"/>
                    </a:lnTo>
                    <a:lnTo>
                      <a:pt x="4015" y="8121"/>
                    </a:lnTo>
                    <a:lnTo>
                      <a:pt x="3986" y="8113"/>
                    </a:lnTo>
                    <a:lnTo>
                      <a:pt x="3953" y="8105"/>
                    </a:lnTo>
                    <a:lnTo>
                      <a:pt x="3898" y="8084"/>
                    </a:lnTo>
                    <a:lnTo>
                      <a:pt x="3849" y="8063"/>
                    </a:lnTo>
                    <a:lnTo>
                      <a:pt x="3807" y="8043"/>
                    </a:lnTo>
                    <a:lnTo>
                      <a:pt x="3765" y="8022"/>
                    </a:lnTo>
                    <a:lnTo>
                      <a:pt x="3731" y="8000"/>
                    </a:lnTo>
                    <a:lnTo>
                      <a:pt x="3698" y="7971"/>
                    </a:lnTo>
                    <a:lnTo>
                      <a:pt x="3665" y="7942"/>
                    </a:lnTo>
                    <a:lnTo>
                      <a:pt x="3635" y="7909"/>
                    </a:lnTo>
                    <a:lnTo>
                      <a:pt x="3606" y="7867"/>
                    </a:lnTo>
                    <a:lnTo>
                      <a:pt x="3577" y="7817"/>
                    </a:lnTo>
                    <a:lnTo>
                      <a:pt x="3535" y="7750"/>
                    </a:lnTo>
                    <a:lnTo>
                      <a:pt x="3506" y="7688"/>
                    </a:lnTo>
                    <a:lnTo>
                      <a:pt x="3481" y="7625"/>
                    </a:lnTo>
                    <a:lnTo>
                      <a:pt x="3464" y="7563"/>
                    </a:lnTo>
                    <a:lnTo>
                      <a:pt x="3451" y="7504"/>
                    </a:lnTo>
                    <a:lnTo>
                      <a:pt x="3443" y="7446"/>
                    </a:lnTo>
                    <a:lnTo>
                      <a:pt x="3443" y="7387"/>
                    </a:lnTo>
                    <a:lnTo>
                      <a:pt x="3447" y="7328"/>
                    </a:lnTo>
                    <a:lnTo>
                      <a:pt x="3456" y="7275"/>
                    </a:lnTo>
                    <a:lnTo>
                      <a:pt x="3469" y="7216"/>
                    </a:lnTo>
                    <a:lnTo>
                      <a:pt x="3418" y="7203"/>
                    </a:lnTo>
                    <a:lnTo>
                      <a:pt x="3364" y="7174"/>
                    </a:lnTo>
                    <a:lnTo>
                      <a:pt x="3305" y="7125"/>
                    </a:lnTo>
                    <a:lnTo>
                      <a:pt x="3251" y="7066"/>
                    </a:lnTo>
                    <a:lnTo>
                      <a:pt x="3197" y="7004"/>
                    </a:lnTo>
                    <a:lnTo>
                      <a:pt x="3146" y="6937"/>
                    </a:lnTo>
                    <a:lnTo>
                      <a:pt x="3105" y="6879"/>
                    </a:lnTo>
                    <a:lnTo>
                      <a:pt x="3071" y="6832"/>
                    </a:lnTo>
                    <a:lnTo>
                      <a:pt x="3050" y="6799"/>
                    </a:lnTo>
                    <a:lnTo>
                      <a:pt x="3042" y="6787"/>
                    </a:lnTo>
                    <a:lnTo>
                      <a:pt x="3013" y="6783"/>
                    </a:lnTo>
                    <a:lnTo>
                      <a:pt x="2929" y="6775"/>
                    </a:lnTo>
                    <a:lnTo>
                      <a:pt x="2808" y="6762"/>
                    </a:lnTo>
                    <a:lnTo>
                      <a:pt x="2657" y="6745"/>
                    </a:lnTo>
                    <a:lnTo>
                      <a:pt x="2490" y="6720"/>
                    </a:lnTo>
                    <a:lnTo>
                      <a:pt x="2310" y="6695"/>
                    </a:lnTo>
                    <a:lnTo>
                      <a:pt x="2140" y="6666"/>
                    </a:lnTo>
                    <a:lnTo>
                      <a:pt x="1977" y="6632"/>
                    </a:lnTo>
                    <a:lnTo>
                      <a:pt x="1842" y="6599"/>
                    </a:lnTo>
                    <a:lnTo>
                      <a:pt x="1742" y="6562"/>
                    </a:lnTo>
                    <a:lnTo>
                      <a:pt x="1654" y="6515"/>
                    </a:lnTo>
                    <a:lnTo>
                      <a:pt x="1576" y="6470"/>
                    </a:lnTo>
                    <a:lnTo>
                      <a:pt x="1508" y="6424"/>
                    </a:lnTo>
                    <a:lnTo>
                      <a:pt x="1450" y="6382"/>
                    </a:lnTo>
                    <a:lnTo>
                      <a:pt x="1404" y="6345"/>
                    </a:lnTo>
                    <a:lnTo>
                      <a:pt x="1366" y="6312"/>
                    </a:lnTo>
                    <a:lnTo>
                      <a:pt x="1341" y="6286"/>
                    </a:lnTo>
                    <a:lnTo>
                      <a:pt x="1320" y="6261"/>
                    </a:lnTo>
                    <a:lnTo>
                      <a:pt x="1308" y="6249"/>
                    </a:lnTo>
                    <a:lnTo>
                      <a:pt x="1304" y="6244"/>
                    </a:lnTo>
                    <a:lnTo>
                      <a:pt x="1300" y="6244"/>
                    </a:lnTo>
                    <a:lnTo>
                      <a:pt x="1282" y="6236"/>
                    </a:lnTo>
                    <a:lnTo>
                      <a:pt x="1253" y="6228"/>
                    </a:lnTo>
                    <a:lnTo>
                      <a:pt x="1220" y="6216"/>
                    </a:lnTo>
                    <a:lnTo>
                      <a:pt x="1182" y="6203"/>
                    </a:lnTo>
                    <a:lnTo>
                      <a:pt x="1136" y="6181"/>
                    </a:lnTo>
                    <a:lnTo>
                      <a:pt x="1090" y="6157"/>
                    </a:lnTo>
                    <a:lnTo>
                      <a:pt x="1040" y="6132"/>
                    </a:lnTo>
                    <a:lnTo>
                      <a:pt x="994" y="6099"/>
                    </a:lnTo>
                    <a:lnTo>
                      <a:pt x="948" y="6065"/>
                    </a:lnTo>
                    <a:lnTo>
                      <a:pt x="902" y="6023"/>
                    </a:lnTo>
                    <a:lnTo>
                      <a:pt x="865" y="5982"/>
                    </a:lnTo>
                    <a:lnTo>
                      <a:pt x="827" y="5940"/>
                    </a:lnTo>
                    <a:lnTo>
                      <a:pt x="798" y="5898"/>
                    </a:lnTo>
                    <a:lnTo>
                      <a:pt x="769" y="5857"/>
                    </a:lnTo>
                    <a:lnTo>
                      <a:pt x="744" y="5823"/>
                    </a:lnTo>
                    <a:lnTo>
                      <a:pt x="722" y="5794"/>
                    </a:lnTo>
                    <a:lnTo>
                      <a:pt x="710" y="5769"/>
                    </a:lnTo>
                    <a:lnTo>
                      <a:pt x="701" y="5753"/>
                    </a:lnTo>
                    <a:lnTo>
                      <a:pt x="697" y="5748"/>
                    </a:lnTo>
                    <a:lnTo>
                      <a:pt x="693" y="5744"/>
                    </a:lnTo>
                    <a:lnTo>
                      <a:pt x="681" y="5736"/>
                    </a:lnTo>
                    <a:lnTo>
                      <a:pt x="660" y="5718"/>
                    </a:lnTo>
                    <a:lnTo>
                      <a:pt x="630" y="5698"/>
                    </a:lnTo>
                    <a:lnTo>
                      <a:pt x="601" y="5673"/>
                    </a:lnTo>
                    <a:lnTo>
                      <a:pt x="568" y="5648"/>
                    </a:lnTo>
                    <a:lnTo>
                      <a:pt x="534" y="5618"/>
                    </a:lnTo>
                    <a:lnTo>
                      <a:pt x="501" y="5585"/>
                    </a:lnTo>
                    <a:lnTo>
                      <a:pt x="472" y="5552"/>
                    </a:lnTo>
                    <a:lnTo>
                      <a:pt x="447" y="5519"/>
                    </a:lnTo>
                    <a:lnTo>
                      <a:pt x="409" y="5452"/>
                    </a:lnTo>
                    <a:lnTo>
                      <a:pt x="380" y="5389"/>
                    </a:lnTo>
                    <a:lnTo>
                      <a:pt x="355" y="5331"/>
                    </a:lnTo>
                    <a:lnTo>
                      <a:pt x="338" y="5272"/>
                    </a:lnTo>
                    <a:lnTo>
                      <a:pt x="325" y="5222"/>
                    </a:lnTo>
                    <a:lnTo>
                      <a:pt x="313" y="5177"/>
                    </a:lnTo>
                    <a:lnTo>
                      <a:pt x="309" y="5139"/>
                    </a:lnTo>
                    <a:lnTo>
                      <a:pt x="305" y="5110"/>
                    </a:lnTo>
                    <a:lnTo>
                      <a:pt x="305" y="5093"/>
                    </a:lnTo>
                    <a:lnTo>
                      <a:pt x="305" y="5085"/>
                    </a:lnTo>
                    <a:lnTo>
                      <a:pt x="300" y="5085"/>
                    </a:lnTo>
                    <a:lnTo>
                      <a:pt x="288" y="5077"/>
                    </a:lnTo>
                    <a:lnTo>
                      <a:pt x="263" y="5060"/>
                    </a:lnTo>
                    <a:lnTo>
                      <a:pt x="237" y="5026"/>
                    </a:lnTo>
                    <a:lnTo>
                      <a:pt x="204" y="4981"/>
                    </a:lnTo>
                    <a:lnTo>
                      <a:pt x="167" y="4913"/>
                    </a:lnTo>
                    <a:lnTo>
                      <a:pt x="133" y="4827"/>
                    </a:lnTo>
                    <a:lnTo>
                      <a:pt x="96" y="4714"/>
                    </a:lnTo>
                    <a:lnTo>
                      <a:pt x="58" y="4576"/>
                    </a:lnTo>
                    <a:lnTo>
                      <a:pt x="25" y="4401"/>
                    </a:lnTo>
                    <a:lnTo>
                      <a:pt x="20" y="4350"/>
                    </a:lnTo>
                    <a:lnTo>
                      <a:pt x="12" y="4305"/>
                    </a:lnTo>
                    <a:lnTo>
                      <a:pt x="4" y="4255"/>
                    </a:lnTo>
                    <a:lnTo>
                      <a:pt x="0" y="4209"/>
                    </a:lnTo>
                    <a:lnTo>
                      <a:pt x="0" y="4163"/>
                    </a:lnTo>
                    <a:lnTo>
                      <a:pt x="0" y="4117"/>
                    </a:lnTo>
                    <a:lnTo>
                      <a:pt x="4" y="4071"/>
                    </a:lnTo>
                    <a:lnTo>
                      <a:pt x="12" y="4026"/>
                    </a:lnTo>
                    <a:lnTo>
                      <a:pt x="25" y="3975"/>
                    </a:lnTo>
                    <a:lnTo>
                      <a:pt x="41" y="3930"/>
                    </a:lnTo>
                    <a:lnTo>
                      <a:pt x="54" y="3904"/>
                    </a:lnTo>
                    <a:lnTo>
                      <a:pt x="62" y="3871"/>
                    </a:lnTo>
                    <a:lnTo>
                      <a:pt x="75" y="3834"/>
                    </a:lnTo>
                    <a:lnTo>
                      <a:pt x="88" y="3801"/>
                    </a:lnTo>
                    <a:lnTo>
                      <a:pt x="100" y="3762"/>
                    </a:lnTo>
                    <a:lnTo>
                      <a:pt x="117" y="3733"/>
                    </a:lnTo>
                    <a:lnTo>
                      <a:pt x="133" y="3709"/>
                    </a:lnTo>
                    <a:lnTo>
                      <a:pt x="150" y="3696"/>
                    </a:lnTo>
                    <a:lnTo>
                      <a:pt x="171" y="3696"/>
                    </a:lnTo>
                    <a:lnTo>
                      <a:pt x="192" y="3704"/>
                    </a:lnTo>
                    <a:lnTo>
                      <a:pt x="158" y="3658"/>
                    </a:lnTo>
                    <a:lnTo>
                      <a:pt x="137" y="3596"/>
                    </a:lnTo>
                    <a:lnTo>
                      <a:pt x="129" y="3529"/>
                    </a:lnTo>
                    <a:lnTo>
                      <a:pt x="133" y="3458"/>
                    </a:lnTo>
                    <a:lnTo>
                      <a:pt x="146" y="3383"/>
                    </a:lnTo>
                    <a:lnTo>
                      <a:pt x="162" y="3316"/>
                    </a:lnTo>
                    <a:lnTo>
                      <a:pt x="184" y="3258"/>
                    </a:lnTo>
                    <a:lnTo>
                      <a:pt x="200" y="3216"/>
                    </a:lnTo>
                    <a:lnTo>
                      <a:pt x="213" y="3187"/>
                    </a:lnTo>
                    <a:lnTo>
                      <a:pt x="221" y="3183"/>
                    </a:lnTo>
                    <a:lnTo>
                      <a:pt x="213" y="3082"/>
                    </a:lnTo>
                    <a:lnTo>
                      <a:pt x="229" y="2982"/>
                    </a:lnTo>
                    <a:lnTo>
                      <a:pt x="267" y="2891"/>
                    </a:lnTo>
                    <a:lnTo>
                      <a:pt x="317" y="2807"/>
                    </a:lnTo>
                    <a:lnTo>
                      <a:pt x="376" y="2732"/>
                    </a:lnTo>
                    <a:lnTo>
                      <a:pt x="438" y="2666"/>
                    </a:lnTo>
                    <a:lnTo>
                      <a:pt x="497" y="2611"/>
                    </a:lnTo>
                    <a:lnTo>
                      <a:pt x="543" y="2570"/>
                    </a:lnTo>
                    <a:lnTo>
                      <a:pt x="576" y="2545"/>
                    </a:lnTo>
                    <a:lnTo>
                      <a:pt x="589" y="2536"/>
                    </a:lnTo>
                    <a:lnTo>
                      <a:pt x="593" y="2527"/>
                    </a:lnTo>
                    <a:lnTo>
                      <a:pt x="601" y="2503"/>
                    </a:lnTo>
                    <a:lnTo>
                      <a:pt x="614" y="2465"/>
                    </a:lnTo>
                    <a:lnTo>
                      <a:pt x="630" y="2415"/>
                    </a:lnTo>
                    <a:lnTo>
                      <a:pt x="652" y="2361"/>
                    </a:lnTo>
                    <a:lnTo>
                      <a:pt x="677" y="2302"/>
                    </a:lnTo>
                    <a:lnTo>
                      <a:pt x="706" y="2248"/>
                    </a:lnTo>
                    <a:lnTo>
                      <a:pt x="735" y="2194"/>
                    </a:lnTo>
                    <a:lnTo>
                      <a:pt x="769" y="2144"/>
                    </a:lnTo>
                    <a:lnTo>
                      <a:pt x="802" y="2107"/>
                    </a:lnTo>
                    <a:lnTo>
                      <a:pt x="840" y="2077"/>
                    </a:lnTo>
                    <a:lnTo>
                      <a:pt x="894" y="2048"/>
                    </a:lnTo>
                    <a:lnTo>
                      <a:pt x="953" y="2023"/>
                    </a:lnTo>
                    <a:lnTo>
                      <a:pt x="1016" y="1998"/>
                    </a:lnTo>
                    <a:lnTo>
                      <a:pt x="1078" y="1978"/>
                    </a:lnTo>
                    <a:lnTo>
                      <a:pt x="1136" y="1956"/>
                    </a:lnTo>
                    <a:lnTo>
                      <a:pt x="1190" y="1939"/>
                    </a:lnTo>
                    <a:lnTo>
                      <a:pt x="1233" y="1931"/>
                    </a:lnTo>
                    <a:lnTo>
                      <a:pt x="1257" y="1923"/>
                    </a:lnTo>
                    <a:lnTo>
                      <a:pt x="1266" y="1919"/>
                    </a:lnTo>
                    <a:lnTo>
                      <a:pt x="1270" y="1915"/>
                    </a:lnTo>
                    <a:lnTo>
                      <a:pt x="1270" y="1898"/>
                    </a:lnTo>
                    <a:lnTo>
                      <a:pt x="1274" y="1873"/>
                    </a:lnTo>
                    <a:lnTo>
                      <a:pt x="1282" y="1835"/>
                    </a:lnTo>
                    <a:lnTo>
                      <a:pt x="1300" y="1794"/>
                    </a:lnTo>
                    <a:lnTo>
                      <a:pt x="1320" y="1739"/>
                    </a:lnTo>
                    <a:lnTo>
                      <a:pt x="1353" y="1673"/>
                    </a:lnTo>
                    <a:lnTo>
                      <a:pt x="1396" y="1602"/>
                    </a:lnTo>
                    <a:lnTo>
                      <a:pt x="1445" y="1523"/>
                    </a:lnTo>
                    <a:lnTo>
                      <a:pt x="1513" y="1439"/>
                    </a:lnTo>
                    <a:lnTo>
                      <a:pt x="1642" y="1285"/>
                    </a:lnTo>
                    <a:lnTo>
                      <a:pt x="1764" y="1168"/>
                    </a:lnTo>
                    <a:lnTo>
                      <a:pt x="1876" y="1081"/>
                    </a:lnTo>
                    <a:lnTo>
                      <a:pt x="1977" y="1018"/>
                    </a:lnTo>
                    <a:lnTo>
                      <a:pt x="2064" y="976"/>
                    </a:lnTo>
                    <a:lnTo>
                      <a:pt x="2140" y="952"/>
                    </a:lnTo>
                    <a:lnTo>
                      <a:pt x="2198" y="938"/>
                    </a:lnTo>
                    <a:lnTo>
                      <a:pt x="2244" y="934"/>
                    </a:lnTo>
                    <a:lnTo>
                      <a:pt x="2269" y="938"/>
                    </a:lnTo>
                    <a:lnTo>
                      <a:pt x="2277" y="938"/>
                    </a:lnTo>
                    <a:lnTo>
                      <a:pt x="2281" y="934"/>
                    </a:lnTo>
                    <a:lnTo>
                      <a:pt x="2290" y="917"/>
                    </a:lnTo>
                    <a:lnTo>
                      <a:pt x="2306" y="897"/>
                    </a:lnTo>
                    <a:lnTo>
                      <a:pt x="2332" y="872"/>
                    </a:lnTo>
                    <a:lnTo>
                      <a:pt x="2365" y="843"/>
                    </a:lnTo>
                    <a:lnTo>
                      <a:pt x="2406" y="813"/>
                    </a:lnTo>
                    <a:lnTo>
                      <a:pt x="2457" y="788"/>
                    </a:lnTo>
                    <a:lnTo>
                      <a:pt x="2520" y="768"/>
                    </a:lnTo>
                    <a:lnTo>
                      <a:pt x="2590" y="755"/>
                    </a:lnTo>
                    <a:lnTo>
                      <a:pt x="2674" y="751"/>
                    </a:lnTo>
                    <a:lnTo>
                      <a:pt x="2662" y="743"/>
                    </a:lnTo>
                    <a:lnTo>
                      <a:pt x="2682" y="709"/>
                    </a:lnTo>
                    <a:lnTo>
                      <a:pt x="2729" y="667"/>
                    </a:lnTo>
                    <a:lnTo>
                      <a:pt x="2796" y="614"/>
                    </a:lnTo>
                    <a:lnTo>
                      <a:pt x="2883" y="551"/>
                    </a:lnTo>
                    <a:lnTo>
                      <a:pt x="2984" y="489"/>
                    </a:lnTo>
                    <a:lnTo>
                      <a:pt x="3097" y="430"/>
                    </a:lnTo>
                    <a:lnTo>
                      <a:pt x="3213" y="376"/>
                    </a:lnTo>
                    <a:lnTo>
                      <a:pt x="3334" y="329"/>
                    </a:lnTo>
                    <a:lnTo>
                      <a:pt x="3451" y="301"/>
                    </a:lnTo>
                    <a:lnTo>
                      <a:pt x="3552" y="284"/>
                    </a:lnTo>
                    <a:lnTo>
                      <a:pt x="3661" y="272"/>
                    </a:lnTo>
                    <a:lnTo>
                      <a:pt x="3782" y="259"/>
                    </a:lnTo>
                    <a:lnTo>
                      <a:pt x="3903" y="250"/>
                    </a:lnTo>
                    <a:lnTo>
                      <a:pt x="4025" y="246"/>
                    </a:lnTo>
                    <a:lnTo>
                      <a:pt x="4141" y="242"/>
                    </a:lnTo>
                    <a:lnTo>
                      <a:pt x="4246" y="242"/>
                    </a:lnTo>
                    <a:lnTo>
                      <a:pt x="4342" y="246"/>
                    </a:lnTo>
                    <a:lnTo>
                      <a:pt x="4417" y="250"/>
                    </a:lnTo>
                    <a:lnTo>
                      <a:pt x="4471" y="259"/>
                    </a:lnTo>
                    <a:lnTo>
                      <a:pt x="4517" y="272"/>
                    </a:lnTo>
                    <a:lnTo>
                      <a:pt x="4555" y="280"/>
                    </a:lnTo>
                    <a:lnTo>
                      <a:pt x="4589" y="284"/>
                    </a:lnTo>
                    <a:lnTo>
                      <a:pt x="4618" y="284"/>
                    </a:lnTo>
                    <a:lnTo>
                      <a:pt x="4647" y="280"/>
                    </a:lnTo>
                    <a:lnTo>
                      <a:pt x="4677" y="267"/>
                    </a:lnTo>
                    <a:lnTo>
                      <a:pt x="4705" y="250"/>
                    </a:lnTo>
                    <a:lnTo>
                      <a:pt x="4743" y="229"/>
                    </a:lnTo>
                    <a:lnTo>
                      <a:pt x="4789" y="196"/>
                    </a:lnTo>
                    <a:lnTo>
                      <a:pt x="4839" y="159"/>
                    </a:lnTo>
                    <a:lnTo>
                      <a:pt x="4894" y="125"/>
                    </a:lnTo>
                    <a:lnTo>
                      <a:pt x="4943" y="100"/>
                    </a:lnTo>
                    <a:lnTo>
                      <a:pt x="4994" y="79"/>
                    </a:lnTo>
                    <a:lnTo>
                      <a:pt x="5039" y="63"/>
                    </a:lnTo>
                    <a:lnTo>
                      <a:pt x="5090" y="55"/>
                    </a:lnTo>
                    <a:lnTo>
                      <a:pt x="5139" y="46"/>
                    </a:lnTo>
                    <a:lnTo>
                      <a:pt x="5190" y="38"/>
                    </a:lnTo>
                    <a:lnTo>
                      <a:pt x="5245" y="38"/>
                    </a:lnTo>
                    <a:lnTo>
                      <a:pt x="5303" y="34"/>
                    </a:lnTo>
                    <a:lnTo>
                      <a:pt x="5362" y="34"/>
                    </a:lnTo>
                    <a:lnTo>
                      <a:pt x="5441" y="34"/>
                    </a:lnTo>
                    <a:lnTo>
                      <a:pt x="5516" y="42"/>
                    </a:lnTo>
                    <a:lnTo>
                      <a:pt x="5587" y="59"/>
                    </a:lnTo>
                    <a:lnTo>
                      <a:pt x="5650" y="71"/>
                    </a:lnTo>
                    <a:lnTo>
                      <a:pt x="5709" y="92"/>
                    </a:lnTo>
                    <a:lnTo>
                      <a:pt x="5758" y="108"/>
                    </a:lnTo>
                    <a:lnTo>
                      <a:pt x="5809" y="125"/>
                    </a:lnTo>
                    <a:lnTo>
                      <a:pt x="5850" y="141"/>
                    </a:lnTo>
                    <a:lnTo>
                      <a:pt x="5888" y="151"/>
                    </a:lnTo>
                    <a:lnTo>
                      <a:pt x="5922" y="155"/>
                    </a:lnTo>
                    <a:lnTo>
                      <a:pt x="5955" y="155"/>
                    </a:lnTo>
                    <a:lnTo>
                      <a:pt x="5988" y="147"/>
                    </a:lnTo>
                    <a:lnTo>
                      <a:pt x="6022" y="137"/>
                    </a:lnTo>
                    <a:lnTo>
                      <a:pt x="6059" y="121"/>
                    </a:lnTo>
                    <a:lnTo>
                      <a:pt x="6106" y="104"/>
                    </a:lnTo>
                    <a:lnTo>
                      <a:pt x="6163" y="84"/>
                    </a:lnTo>
                    <a:lnTo>
                      <a:pt x="6235" y="63"/>
                    </a:lnTo>
                    <a:lnTo>
                      <a:pt x="6323" y="46"/>
                    </a:lnTo>
                    <a:lnTo>
                      <a:pt x="6435" y="25"/>
                    </a:lnTo>
                    <a:lnTo>
                      <a:pt x="6570" y="8"/>
                    </a:lnTo>
                    <a:lnTo>
                      <a:pt x="6632" y="0"/>
                    </a:lnTo>
                    <a:lnTo>
                      <a:pt x="6690" y="4"/>
                    </a:lnTo>
                    <a:lnTo>
                      <a:pt x="6740" y="8"/>
                    </a:lnTo>
                    <a:lnTo>
                      <a:pt x="6791" y="16"/>
                    </a:lnTo>
                    <a:lnTo>
                      <a:pt x="6841" y="30"/>
                    </a:lnTo>
                    <a:lnTo>
                      <a:pt x="6887" y="46"/>
                    </a:lnTo>
                    <a:lnTo>
                      <a:pt x="6937" y="59"/>
                    </a:lnTo>
                    <a:lnTo>
                      <a:pt x="6983" y="79"/>
                    </a:lnTo>
                    <a:lnTo>
                      <a:pt x="7038" y="96"/>
                    </a:lnTo>
                    <a:lnTo>
                      <a:pt x="7096" y="112"/>
                    </a:lnTo>
                    <a:lnTo>
                      <a:pt x="7142" y="121"/>
                    </a:lnTo>
                    <a:lnTo>
                      <a:pt x="7187" y="125"/>
                    </a:lnTo>
                    <a:lnTo>
                      <a:pt x="7238" y="121"/>
                    </a:lnTo>
                    <a:lnTo>
                      <a:pt x="7288" y="117"/>
                    </a:lnTo>
                    <a:lnTo>
                      <a:pt x="7338" y="108"/>
                    </a:lnTo>
                    <a:lnTo>
                      <a:pt x="7384" y="100"/>
                    </a:lnTo>
                    <a:lnTo>
                      <a:pt x="7426" y="92"/>
                    </a:lnTo>
                    <a:lnTo>
                      <a:pt x="7467" y="84"/>
                    </a:lnTo>
                    <a:lnTo>
                      <a:pt x="7502" y="79"/>
                    </a:lnTo>
                    <a:lnTo>
                      <a:pt x="7526" y="79"/>
                    </a:lnTo>
                    <a:lnTo>
                      <a:pt x="7723" y="84"/>
                    </a:lnTo>
                    <a:lnTo>
                      <a:pt x="7886" y="96"/>
                    </a:lnTo>
                    <a:lnTo>
                      <a:pt x="8023" y="112"/>
                    </a:lnTo>
                    <a:lnTo>
                      <a:pt x="8136" y="133"/>
                    </a:lnTo>
                    <a:lnTo>
                      <a:pt x="8228" y="163"/>
                    </a:lnTo>
                    <a:lnTo>
                      <a:pt x="8312" y="196"/>
                    </a:lnTo>
                    <a:lnTo>
                      <a:pt x="8379" y="233"/>
                    </a:lnTo>
                    <a:lnTo>
                      <a:pt x="8446" y="280"/>
                    </a:lnTo>
                    <a:lnTo>
                      <a:pt x="8512" y="325"/>
                    </a:lnTo>
                    <a:lnTo>
                      <a:pt x="8583" y="376"/>
                    </a:lnTo>
                    <a:lnTo>
                      <a:pt x="8638" y="409"/>
                    </a:lnTo>
                    <a:lnTo>
                      <a:pt x="8692" y="426"/>
                    </a:lnTo>
                    <a:lnTo>
                      <a:pt x="8747" y="434"/>
                    </a:lnTo>
                    <a:lnTo>
                      <a:pt x="8800" y="434"/>
                    </a:lnTo>
                    <a:lnTo>
                      <a:pt x="8855" y="430"/>
                    </a:lnTo>
                    <a:lnTo>
                      <a:pt x="8918" y="421"/>
                    </a:lnTo>
                    <a:lnTo>
                      <a:pt x="8980" y="417"/>
                    </a:lnTo>
                    <a:lnTo>
                      <a:pt x="9047" y="413"/>
                    </a:lnTo>
                    <a:lnTo>
                      <a:pt x="9123" y="413"/>
                    </a:lnTo>
                    <a:lnTo>
                      <a:pt x="9202" y="426"/>
                    </a:lnTo>
                    <a:lnTo>
                      <a:pt x="9286" y="442"/>
                    </a:lnTo>
                    <a:lnTo>
                      <a:pt x="9361" y="463"/>
                    </a:lnTo>
                    <a:lnTo>
                      <a:pt x="9436" y="483"/>
                    </a:lnTo>
                    <a:lnTo>
                      <a:pt x="9511" y="509"/>
                    </a:lnTo>
                    <a:lnTo>
                      <a:pt x="9583" y="538"/>
                    </a:lnTo>
                    <a:lnTo>
                      <a:pt x="9649" y="567"/>
                    </a:lnTo>
                    <a:lnTo>
                      <a:pt x="9720" y="596"/>
                    </a:lnTo>
                    <a:lnTo>
                      <a:pt x="9791" y="630"/>
                    </a:lnTo>
                    <a:lnTo>
                      <a:pt x="9867" y="667"/>
                    </a:lnTo>
                    <a:lnTo>
                      <a:pt x="9946" y="705"/>
                    </a:lnTo>
                    <a:lnTo>
                      <a:pt x="10030" y="747"/>
                    </a:lnTo>
                    <a:lnTo>
                      <a:pt x="10100" y="792"/>
                    </a:lnTo>
                    <a:lnTo>
                      <a:pt x="10163" y="839"/>
                    </a:lnTo>
                    <a:lnTo>
                      <a:pt x="10213" y="884"/>
                    </a:lnTo>
                    <a:lnTo>
                      <a:pt x="10255" y="926"/>
                    </a:lnTo>
                    <a:lnTo>
                      <a:pt x="10288" y="964"/>
                    </a:lnTo>
                    <a:lnTo>
                      <a:pt x="10322" y="1001"/>
                    </a:lnTo>
                    <a:lnTo>
                      <a:pt x="10351" y="1030"/>
                    </a:lnTo>
                    <a:lnTo>
                      <a:pt x="10385" y="1056"/>
                    </a:lnTo>
                    <a:lnTo>
                      <a:pt x="10414" y="1072"/>
                    </a:lnTo>
                    <a:lnTo>
                      <a:pt x="10502" y="1110"/>
                    </a:lnTo>
                    <a:lnTo>
                      <a:pt x="10568" y="1147"/>
                    </a:lnTo>
                    <a:lnTo>
                      <a:pt x="10627" y="1189"/>
                    </a:lnTo>
                    <a:lnTo>
                      <a:pt x="10669" y="1226"/>
                    </a:lnTo>
                    <a:lnTo>
                      <a:pt x="10699" y="1264"/>
                    </a:lnTo>
                    <a:lnTo>
                      <a:pt x="10723" y="1298"/>
                    </a:lnTo>
                    <a:lnTo>
                      <a:pt x="10736" y="1327"/>
                    </a:lnTo>
                    <a:lnTo>
                      <a:pt x="10744" y="1347"/>
                    </a:lnTo>
                    <a:lnTo>
                      <a:pt x="10748" y="1364"/>
                    </a:lnTo>
                    <a:lnTo>
                      <a:pt x="10748" y="1368"/>
                    </a:lnTo>
                    <a:lnTo>
                      <a:pt x="10773" y="1380"/>
                    </a:lnTo>
                    <a:lnTo>
                      <a:pt x="10840" y="1419"/>
                    </a:lnTo>
                    <a:lnTo>
                      <a:pt x="10936" y="1476"/>
                    </a:lnTo>
                    <a:lnTo>
                      <a:pt x="11061" y="1556"/>
                    </a:lnTo>
                    <a:lnTo>
                      <a:pt x="11196" y="1652"/>
                    </a:lnTo>
                    <a:lnTo>
                      <a:pt x="11337" y="1769"/>
                    </a:lnTo>
                    <a:lnTo>
                      <a:pt x="11472" y="1898"/>
                    </a:lnTo>
                    <a:lnTo>
                      <a:pt x="11592" y="2040"/>
                    </a:lnTo>
                    <a:lnTo>
                      <a:pt x="11689" y="2190"/>
                    </a:lnTo>
                    <a:lnTo>
                      <a:pt x="11752" y="2353"/>
                    </a:lnTo>
                    <a:lnTo>
                      <a:pt x="11764" y="2369"/>
                    </a:lnTo>
                    <a:lnTo>
                      <a:pt x="11781" y="2390"/>
                    </a:lnTo>
                    <a:lnTo>
                      <a:pt x="11805" y="2415"/>
                    </a:lnTo>
                    <a:lnTo>
                      <a:pt x="11844" y="2441"/>
                    </a:lnTo>
                    <a:lnTo>
                      <a:pt x="11881" y="2474"/>
                    </a:lnTo>
                    <a:lnTo>
                      <a:pt x="11923" y="2507"/>
                    </a:lnTo>
                    <a:lnTo>
                      <a:pt x="11969" y="2549"/>
                    </a:lnTo>
                    <a:lnTo>
                      <a:pt x="12015" y="2599"/>
                    </a:lnTo>
                    <a:lnTo>
                      <a:pt x="12061" y="2652"/>
                    </a:lnTo>
                    <a:lnTo>
                      <a:pt x="12107" y="2711"/>
                    </a:lnTo>
                    <a:lnTo>
                      <a:pt x="12161" y="2799"/>
                    </a:lnTo>
                    <a:lnTo>
                      <a:pt x="12203" y="2874"/>
                    </a:lnTo>
                    <a:lnTo>
                      <a:pt x="12236" y="2945"/>
                    </a:lnTo>
                    <a:lnTo>
                      <a:pt x="12261" y="3008"/>
                    </a:lnTo>
                    <a:lnTo>
                      <a:pt x="12278" y="3058"/>
                    </a:lnTo>
                    <a:lnTo>
                      <a:pt x="12291" y="3103"/>
                    </a:lnTo>
                    <a:lnTo>
                      <a:pt x="12299" y="3141"/>
                    </a:lnTo>
                    <a:lnTo>
                      <a:pt x="12303" y="3166"/>
                    </a:lnTo>
                    <a:lnTo>
                      <a:pt x="12303" y="3183"/>
                    </a:lnTo>
                    <a:lnTo>
                      <a:pt x="12303" y="3187"/>
                    </a:lnTo>
                    <a:lnTo>
                      <a:pt x="12312" y="3191"/>
                    </a:lnTo>
                    <a:lnTo>
                      <a:pt x="12336" y="3212"/>
                    </a:lnTo>
                    <a:lnTo>
                      <a:pt x="12374" y="3246"/>
                    </a:lnTo>
                    <a:lnTo>
                      <a:pt x="12420" y="3291"/>
                    </a:lnTo>
                    <a:lnTo>
                      <a:pt x="12475" y="3346"/>
                    </a:lnTo>
                    <a:lnTo>
                      <a:pt x="12533" y="3412"/>
                    </a:lnTo>
                    <a:lnTo>
                      <a:pt x="12588" y="3487"/>
                    </a:lnTo>
                    <a:lnTo>
                      <a:pt x="12641" y="3571"/>
                    </a:lnTo>
                    <a:lnTo>
                      <a:pt x="12688" y="3662"/>
                    </a:lnTo>
                    <a:lnTo>
                      <a:pt x="12721" y="3762"/>
                    </a:lnTo>
                    <a:lnTo>
                      <a:pt x="12741" y="3850"/>
                    </a:lnTo>
                    <a:lnTo>
                      <a:pt x="12755" y="3938"/>
                    </a:lnTo>
                    <a:lnTo>
                      <a:pt x="12759" y="4021"/>
                    </a:lnTo>
                    <a:lnTo>
                      <a:pt x="12759" y="4104"/>
                    </a:lnTo>
                    <a:lnTo>
                      <a:pt x="12755" y="4180"/>
                    </a:lnTo>
                    <a:lnTo>
                      <a:pt x="12755" y="4255"/>
                    </a:lnTo>
                    <a:lnTo>
                      <a:pt x="12755" y="4325"/>
                    </a:lnTo>
                    <a:lnTo>
                      <a:pt x="12767" y="4389"/>
                    </a:lnTo>
                    <a:lnTo>
                      <a:pt x="12784" y="4451"/>
                    </a:lnTo>
                    <a:lnTo>
                      <a:pt x="12817" y="4505"/>
                    </a:lnTo>
                    <a:lnTo>
                      <a:pt x="12876" y="4588"/>
                    </a:lnTo>
                    <a:lnTo>
                      <a:pt x="12921" y="4668"/>
                    </a:lnTo>
                    <a:lnTo>
                      <a:pt x="12959" y="4747"/>
                    </a:lnTo>
                    <a:lnTo>
                      <a:pt x="12984" y="4823"/>
                    </a:lnTo>
                    <a:lnTo>
                      <a:pt x="13005" y="4901"/>
                    </a:lnTo>
                    <a:lnTo>
                      <a:pt x="13017" y="4981"/>
                    </a:lnTo>
                    <a:lnTo>
                      <a:pt x="13022" y="5064"/>
                    </a:lnTo>
                    <a:lnTo>
                      <a:pt x="13026" y="5159"/>
                    </a:lnTo>
                    <a:lnTo>
                      <a:pt x="13026" y="5260"/>
                    </a:lnTo>
                    <a:lnTo>
                      <a:pt x="13026" y="5376"/>
                    </a:lnTo>
                    <a:lnTo>
                      <a:pt x="13030" y="5398"/>
                    </a:lnTo>
                    <a:lnTo>
                      <a:pt x="13034" y="5419"/>
                    </a:lnTo>
                    <a:lnTo>
                      <a:pt x="13039" y="5439"/>
                    </a:lnTo>
                    <a:lnTo>
                      <a:pt x="13047" y="5456"/>
                    </a:lnTo>
                    <a:lnTo>
                      <a:pt x="13056" y="5481"/>
                    </a:lnTo>
                    <a:lnTo>
                      <a:pt x="13064" y="5507"/>
                    </a:lnTo>
                    <a:lnTo>
                      <a:pt x="13072" y="5536"/>
                    </a:lnTo>
                    <a:lnTo>
                      <a:pt x="13076" y="5573"/>
                    </a:lnTo>
                    <a:lnTo>
                      <a:pt x="13080" y="5614"/>
                    </a:lnTo>
                    <a:lnTo>
                      <a:pt x="13080" y="5669"/>
                    </a:lnTo>
                    <a:lnTo>
                      <a:pt x="13076" y="5710"/>
                    </a:lnTo>
                    <a:lnTo>
                      <a:pt x="13072" y="5744"/>
                    </a:lnTo>
                    <a:lnTo>
                      <a:pt x="13068" y="5769"/>
                    </a:lnTo>
                    <a:lnTo>
                      <a:pt x="13060" y="5790"/>
                    </a:lnTo>
                    <a:lnTo>
                      <a:pt x="13051" y="5810"/>
                    </a:lnTo>
                    <a:lnTo>
                      <a:pt x="13047" y="5831"/>
                    </a:lnTo>
                    <a:lnTo>
                      <a:pt x="13043" y="5857"/>
                    </a:lnTo>
                    <a:lnTo>
                      <a:pt x="13039" y="5886"/>
                    </a:lnTo>
                    <a:lnTo>
                      <a:pt x="13039" y="5919"/>
                    </a:lnTo>
                    <a:lnTo>
                      <a:pt x="13043" y="5965"/>
                    </a:lnTo>
                    <a:lnTo>
                      <a:pt x="13056" y="6165"/>
                    </a:lnTo>
                    <a:lnTo>
                      <a:pt x="13047" y="6332"/>
                    </a:lnTo>
                    <a:lnTo>
                      <a:pt x="13022" y="6474"/>
                    </a:lnTo>
                    <a:lnTo>
                      <a:pt x="12988" y="6587"/>
                    </a:lnTo>
                    <a:lnTo>
                      <a:pt x="12951" y="6678"/>
                    </a:lnTo>
                    <a:lnTo>
                      <a:pt x="12905" y="6745"/>
                    </a:lnTo>
                    <a:lnTo>
                      <a:pt x="12863" y="6795"/>
                    </a:lnTo>
                    <a:lnTo>
                      <a:pt x="12829" y="6828"/>
                    </a:lnTo>
                    <a:lnTo>
                      <a:pt x="12805" y="6845"/>
                    </a:lnTo>
                    <a:lnTo>
                      <a:pt x="12796" y="6849"/>
                    </a:lnTo>
                    <a:lnTo>
                      <a:pt x="12796" y="6992"/>
                    </a:lnTo>
                    <a:lnTo>
                      <a:pt x="12780" y="7108"/>
                    </a:lnTo>
                    <a:lnTo>
                      <a:pt x="12750" y="7203"/>
                    </a:lnTo>
                    <a:lnTo>
                      <a:pt x="12713" y="7279"/>
                    </a:lnTo>
                    <a:lnTo>
                      <a:pt x="12667" y="7342"/>
                    </a:lnTo>
                    <a:lnTo>
                      <a:pt x="12616" y="7387"/>
                    </a:lnTo>
                    <a:lnTo>
                      <a:pt x="12562" y="7425"/>
                    </a:lnTo>
                    <a:lnTo>
                      <a:pt x="12504" y="7459"/>
                    </a:lnTo>
                    <a:lnTo>
                      <a:pt x="12449" y="7488"/>
                    </a:lnTo>
                    <a:lnTo>
                      <a:pt x="12399" y="7517"/>
                    </a:lnTo>
                    <a:lnTo>
                      <a:pt x="12345" y="7545"/>
                    </a:lnTo>
                    <a:lnTo>
                      <a:pt x="12291" y="7567"/>
                    </a:lnTo>
                    <a:lnTo>
                      <a:pt x="12232" y="7584"/>
                    </a:lnTo>
                    <a:lnTo>
                      <a:pt x="12177" y="7596"/>
                    </a:lnTo>
                    <a:lnTo>
                      <a:pt x="12124" y="7600"/>
                    </a:lnTo>
                    <a:lnTo>
                      <a:pt x="12077" y="7604"/>
                    </a:lnTo>
                    <a:lnTo>
                      <a:pt x="12036" y="7609"/>
                    </a:lnTo>
                    <a:lnTo>
                      <a:pt x="12002" y="7609"/>
                    </a:lnTo>
                    <a:lnTo>
                      <a:pt x="11981" y="7609"/>
                    </a:lnTo>
                    <a:lnTo>
                      <a:pt x="11977" y="7609"/>
                    </a:lnTo>
                    <a:lnTo>
                      <a:pt x="11969" y="7621"/>
                    </a:lnTo>
                    <a:lnTo>
                      <a:pt x="11940" y="7654"/>
                    </a:lnTo>
                    <a:lnTo>
                      <a:pt x="11889" y="7700"/>
                    </a:lnTo>
                    <a:lnTo>
                      <a:pt x="11814" y="7754"/>
                    </a:lnTo>
                    <a:lnTo>
                      <a:pt x="11713" y="7809"/>
                    </a:lnTo>
                    <a:lnTo>
                      <a:pt x="11584" y="7854"/>
                    </a:lnTo>
                    <a:lnTo>
                      <a:pt x="11425" y="7892"/>
                    </a:lnTo>
                    <a:lnTo>
                      <a:pt x="11229" y="7913"/>
                    </a:lnTo>
                    <a:lnTo>
                      <a:pt x="10995" y="7909"/>
                    </a:lnTo>
                    <a:lnTo>
                      <a:pt x="10719" y="7871"/>
                    </a:lnTo>
                    <a:lnTo>
                      <a:pt x="10715" y="7875"/>
                    </a:lnTo>
                    <a:lnTo>
                      <a:pt x="10699" y="7883"/>
                    </a:lnTo>
                    <a:lnTo>
                      <a:pt x="10669" y="7892"/>
                    </a:lnTo>
                    <a:lnTo>
                      <a:pt x="10636" y="7905"/>
                    </a:lnTo>
                    <a:lnTo>
                      <a:pt x="10598" y="7913"/>
                    </a:lnTo>
                    <a:lnTo>
                      <a:pt x="10556" y="7926"/>
                    </a:lnTo>
                    <a:lnTo>
                      <a:pt x="10511" y="7934"/>
                    </a:lnTo>
                    <a:lnTo>
                      <a:pt x="10464" y="7938"/>
                    </a:lnTo>
                    <a:lnTo>
                      <a:pt x="10419" y="7934"/>
                    </a:lnTo>
                    <a:lnTo>
                      <a:pt x="10376" y="7926"/>
                    </a:lnTo>
                    <a:lnTo>
                      <a:pt x="10368" y="7934"/>
                    </a:lnTo>
                    <a:lnTo>
                      <a:pt x="10347" y="7959"/>
                    </a:lnTo>
                    <a:lnTo>
                      <a:pt x="10314" y="7996"/>
                    </a:lnTo>
                    <a:lnTo>
                      <a:pt x="10272" y="8043"/>
                    </a:lnTo>
                    <a:lnTo>
                      <a:pt x="10222" y="8092"/>
                    </a:lnTo>
                    <a:lnTo>
                      <a:pt x="10163" y="8147"/>
                    </a:lnTo>
                    <a:lnTo>
                      <a:pt x="10096" y="8205"/>
                    </a:lnTo>
                    <a:lnTo>
                      <a:pt x="10025" y="8255"/>
                    </a:lnTo>
                    <a:lnTo>
                      <a:pt x="9951" y="8297"/>
                    </a:lnTo>
                    <a:lnTo>
                      <a:pt x="9875" y="8330"/>
                    </a:lnTo>
                    <a:lnTo>
                      <a:pt x="9791" y="8355"/>
                    </a:lnTo>
                    <a:lnTo>
                      <a:pt x="9712" y="8372"/>
                    </a:lnTo>
                    <a:lnTo>
                      <a:pt x="9632" y="8385"/>
                    </a:lnTo>
                    <a:lnTo>
                      <a:pt x="9553" y="8389"/>
                    </a:lnTo>
                    <a:lnTo>
                      <a:pt x="9478" y="8393"/>
                    </a:lnTo>
                    <a:lnTo>
                      <a:pt x="9407" y="8389"/>
                    </a:lnTo>
                    <a:lnTo>
                      <a:pt x="9344" y="8385"/>
                    </a:lnTo>
                    <a:lnTo>
                      <a:pt x="9290" y="8376"/>
                    </a:lnTo>
                    <a:lnTo>
                      <a:pt x="9248" y="8372"/>
                    </a:lnTo>
                    <a:lnTo>
                      <a:pt x="9215" y="8364"/>
                    </a:lnTo>
                    <a:lnTo>
                      <a:pt x="9198" y="8364"/>
                    </a:lnTo>
                    <a:lnTo>
                      <a:pt x="9152" y="8372"/>
                    </a:lnTo>
                    <a:lnTo>
                      <a:pt x="9080" y="8376"/>
                    </a:lnTo>
                    <a:lnTo>
                      <a:pt x="8993" y="8385"/>
                    </a:lnTo>
                    <a:lnTo>
                      <a:pt x="8892" y="8393"/>
                    </a:lnTo>
                    <a:lnTo>
                      <a:pt x="8784" y="8405"/>
                    </a:lnTo>
                    <a:lnTo>
                      <a:pt x="8671" y="8414"/>
                    </a:lnTo>
                    <a:lnTo>
                      <a:pt x="8563" y="8418"/>
                    </a:lnTo>
                    <a:lnTo>
                      <a:pt x="8467" y="8426"/>
                    </a:lnTo>
                    <a:lnTo>
                      <a:pt x="8379" y="8426"/>
                    </a:lnTo>
                    <a:lnTo>
                      <a:pt x="8371" y="8434"/>
                    </a:lnTo>
                    <a:lnTo>
                      <a:pt x="8346" y="8459"/>
                    </a:lnTo>
                    <a:lnTo>
                      <a:pt x="8303" y="8493"/>
                    </a:lnTo>
                    <a:lnTo>
                      <a:pt x="8240" y="8539"/>
                    </a:lnTo>
                    <a:lnTo>
                      <a:pt x="8166" y="8589"/>
                    </a:lnTo>
                    <a:lnTo>
                      <a:pt x="8066" y="8647"/>
                    </a:lnTo>
                    <a:lnTo>
                      <a:pt x="7948" y="8706"/>
                    </a:lnTo>
                    <a:lnTo>
                      <a:pt x="7806" y="8764"/>
                    </a:lnTo>
                    <a:lnTo>
                      <a:pt x="7639" y="8819"/>
                    </a:lnTo>
                    <a:lnTo>
                      <a:pt x="7451" y="8864"/>
                    </a:lnTo>
                    <a:lnTo>
                      <a:pt x="7259" y="8901"/>
                    </a:lnTo>
                    <a:lnTo>
                      <a:pt x="7087" y="8922"/>
                    </a:lnTo>
                    <a:lnTo>
                      <a:pt x="6942" y="8931"/>
                    </a:lnTo>
                    <a:lnTo>
                      <a:pt x="6811" y="8926"/>
                    </a:lnTo>
                    <a:lnTo>
                      <a:pt x="6703" y="8914"/>
                    </a:lnTo>
                    <a:lnTo>
                      <a:pt x="6611" y="8897"/>
                    </a:lnTo>
                    <a:lnTo>
                      <a:pt x="6535" y="8876"/>
                    </a:lnTo>
                    <a:lnTo>
                      <a:pt x="6473" y="8856"/>
                    </a:lnTo>
                    <a:lnTo>
                      <a:pt x="6423" y="8831"/>
                    </a:lnTo>
                    <a:lnTo>
                      <a:pt x="6386" y="8809"/>
                    </a:lnTo>
                    <a:lnTo>
                      <a:pt x="6373" y="8809"/>
                    </a:lnTo>
                    <a:lnTo>
                      <a:pt x="6343" y="8801"/>
                    </a:lnTo>
                    <a:lnTo>
                      <a:pt x="6302" y="8789"/>
                    </a:lnTo>
                    <a:lnTo>
                      <a:pt x="6243" y="8768"/>
                    </a:lnTo>
                    <a:lnTo>
                      <a:pt x="6176" y="8735"/>
                    </a:lnTo>
                    <a:lnTo>
                      <a:pt x="6101" y="8693"/>
                    </a:lnTo>
                    <a:lnTo>
                      <a:pt x="6022" y="8643"/>
                    </a:lnTo>
                    <a:lnTo>
                      <a:pt x="5934" y="8576"/>
                    </a:lnTo>
                    <a:lnTo>
                      <a:pt x="5850" y="8493"/>
                    </a:lnTo>
                    <a:lnTo>
                      <a:pt x="5767" y="8393"/>
                    </a:lnTo>
                    <a:close/>
                  </a:path>
                </a:pathLst>
              </a:custGeom>
              <a:solidFill>
                <a:srgbClr val="FFCB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00" name="Freeform 72"/>
              <p:cNvSpPr>
                <a:spLocks/>
              </p:cNvSpPr>
              <p:nvPr/>
            </p:nvSpPr>
            <p:spPr bwMode="auto">
              <a:xfrm>
                <a:off x="1544" y="1891"/>
                <a:ext cx="17" cy="23"/>
              </a:xfrm>
              <a:custGeom>
                <a:avLst/>
                <a:gdLst>
                  <a:gd name="T0" fmla="*/ 16 w 547"/>
                  <a:gd name="T1" fmla="*/ 467 h 731"/>
                  <a:gd name="T2" fmla="*/ 25 w 547"/>
                  <a:gd name="T3" fmla="*/ 434 h 731"/>
                  <a:gd name="T4" fmla="*/ 37 w 547"/>
                  <a:gd name="T5" fmla="*/ 401 h 731"/>
                  <a:gd name="T6" fmla="*/ 53 w 547"/>
                  <a:gd name="T7" fmla="*/ 376 h 731"/>
                  <a:gd name="T8" fmla="*/ 70 w 547"/>
                  <a:gd name="T9" fmla="*/ 350 h 731"/>
                  <a:gd name="T10" fmla="*/ 92 w 547"/>
                  <a:gd name="T11" fmla="*/ 330 h 731"/>
                  <a:gd name="T12" fmla="*/ 112 w 547"/>
                  <a:gd name="T13" fmla="*/ 309 h 731"/>
                  <a:gd name="T14" fmla="*/ 129 w 547"/>
                  <a:gd name="T15" fmla="*/ 288 h 731"/>
                  <a:gd name="T16" fmla="*/ 145 w 547"/>
                  <a:gd name="T17" fmla="*/ 268 h 731"/>
                  <a:gd name="T18" fmla="*/ 158 w 547"/>
                  <a:gd name="T19" fmla="*/ 246 h 731"/>
                  <a:gd name="T20" fmla="*/ 166 w 547"/>
                  <a:gd name="T21" fmla="*/ 221 h 731"/>
                  <a:gd name="T22" fmla="*/ 166 w 547"/>
                  <a:gd name="T23" fmla="*/ 196 h 731"/>
                  <a:gd name="T24" fmla="*/ 162 w 547"/>
                  <a:gd name="T25" fmla="*/ 176 h 731"/>
                  <a:gd name="T26" fmla="*/ 150 w 547"/>
                  <a:gd name="T27" fmla="*/ 155 h 731"/>
                  <a:gd name="T28" fmla="*/ 133 w 547"/>
                  <a:gd name="T29" fmla="*/ 133 h 731"/>
                  <a:gd name="T30" fmla="*/ 112 w 547"/>
                  <a:gd name="T31" fmla="*/ 117 h 731"/>
                  <a:gd name="T32" fmla="*/ 96 w 547"/>
                  <a:gd name="T33" fmla="*/ 104 h 731"/>
                  <a:gd name="T34" fmla="*/ 75 w 547"/>
                  <a:gd name="T35" fmla="*/ 92 h 731"/>
                  <a:gd name="T36" fmla="*/ 62 w 547"/>
                  <a:gd name="T37" fmla="*/ 84 h 731"/>
                  <a:gd name="T38" fmla="*/ 49 w 547"/>
                  <a:gd name="T39" fmla="*/ 75 h 731"/>
                  <a:gd name="T40" fmla="*/ 45 w 547"/>
                  <a:gd name="T41" fmla="*/ 75 h 731"/>
                  <a:gd name="T42" fmla="*/ 96 w 547"/>
                  <a:gd name="T43" fmla="*/ 96 h 731"/>
                  <a:gd name="T44" fmla="*/ 145 w 547"/>
                  <a:gd name="T45" fmla="*/ 108 h 731"/>
                  <a:gd name="T46" fmla="*/ 200 w 547"/>
                  <a:gd name="T47" fmla="*/ 113 h 731"/>
                  <a:gd name="T48" fmla="*/ 250 w 547"/>
                  <a:gd name="T49" fmla="*/ 108 h 731"/>
                  <a:gd name="T50" fmla="*/ 305 w 547"/>
                  <a:gd name="T51" fmla="*/ 100 h 731"/>
                  <a:gd name="T52" fmla="*/ 354 w 547"/>
                  <a:gd name="T53" fmla="*/ 88 h 731"/>
                  <a:gd name="T54" fmla="*/ 405 w 547"/>
                  <a:gd name="T55" fmla="*/ 71 h 731"/>
                  <a:gd name="T56" fmla="*/ 455 w 547"/>
                  <a:gd name="T57" fmla="*/ 51 h 731"/>
                  <a:gd name="T58" fmla="*/ 501 w 547"/>
                  <a:gd name="T59" fmla="*/ 26 h 731"/>
                  <a:gd name="T60" fmla="*/ 547 w 547"/>
                  <a:gd name="T61" fmla="*/ 0 h 731"/>
                  <a:gd name="T62" fmla="*/ 509 w 547"/>
                  <a:gd name="T63" fmla="*/ 30 h 731"/>
                  <a:gd name="T64" fmla="*/ 451 w 547"/>
                  <a:gd name="T65" fmla="*/ 67 h 731"/>
                  <a:gd name="T66" fmla="*/ 376 w 547"/>
                  <a:gd name="T67" fmla="*/ 121 h 731"/>
                  <a:gd name="T68" fmla="*/ 296 w 547"/>
                  <a:gd name="T69" fmla="*/ 184 h 731"/>
                  <a:gd name="T70" fmla="*/ 217 w 547"/>
                  <a:gd name="T71" fmla="*/ 255 h 731"/>
                  <a:gd name="T72" fmla="*/ 141 w 547"/>
                  <a:gd name="T73" fmla="*/ 334 h 731"/>
                  <a:gd name="T74" fmla="*/ 75 w 547"/>
                  <a:gd name="T75" fmla="*/ 426 h 731"/>
                  <a:gd name="T76" fmla="*/ 29 w 547"/>
                  <a:gd name="T77" fmla="*/ 522 h 731"/>
                  <a:gd name="T78" fmla="*/ 8 w 547"/>
                  <a:gd name="T79" fmla="*/ 626 h 731"/>
                  <a:gd name="T80" fmla="*/ 16 w 547"/>
                  <a:gd name="T81" fmla="*/ 731 h 731"/>
                  <a:gd name="T82" fmla="*/ 12 w 547"/>
                  <a:gd name="T83" fmla="*/ 731 h 731"/>
                  <a:gd name="T84" fmla="*/ 12 w 547"/>
                  <a:gd name="T85" fmla="*/ 726 h 731"/>
                  <a:gd name="T86" fmla="*/ 8 w 547"/>
                  <a:gd name="T87" fmla="*/ 718 h 731"/>
                  <a:gd name="T88" fmla="*/ 4 w 547"/>
                  <a:gd name="T89" fmla="*/ 705 h 731"/>
                  <a:gd name="T90" fmla="*/ 0 w 547"/>
                  <a:gd name="T91" fmla="*/ 684 h 731"/>
                  <a:gd name="T92" fmla="*/ 0 w 547"/>
                  <a:gd name="T93" fmla="*/ 659 h 731"/>
                  <a:gd name="T94" fmla="*/ 0 w 547"/>
                  <a:gd name="T95" fmla="*/ 626 h 731"/>
                  <a:gd name="T96" fmla="*/ 0 w 547"/>
                  <a:gd name="T97" fmla="*/ 580 h 731"/>
                  <a:gd name="T98" fmla="*/ 8 w 547"/>
                  <a:gd name="T99" fmla="*/ 530 h 731"/>
                  <a:gd name="T100" fmla="*/ 16 w 547"/>
                  <a:gd name="T101" fmla="*/ 46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47" h="731">
                    <a:moveTo>
                      <a:pt x="16" y="467"/>
                    </a:moveTo>
                    <a:lnTo>
                      <a:pt x="25" y="434"/>
                    </a:lnTo>
                    <a:lnTo>
                      <a:pt x="37" y="401"/>
                    </a:lnTo>
                    <a:lnTo>
                      <a:pt x="53" y="376"/>
                    </a:lnTo>
                    <a:lnTo>
                      <a:pt x="70" y="350"/>
                    </a:lnTo>
                    <a:lnTo>
                      <a:pt x="92" y="330"/>
                    </a:lnTo>
                    <a:lnTo>
                      <a:pt x="112" y="309"/>
                    </a:lnTo>
                    <a:lnTo>
                      <a:pt x="129" y="288"/>
                    </a:lnTo>
                    <a:lnTo>
                      <a:pt x="145" y="268"/>
                    </a:lnTo>
                    <a:lnTo>
                      <a:pt x="158" y="246"/>
                    </a:lnTo>
                    <a:lnTo>
                      <a:pt x="166" y="221"/>
                    </a:lnTo>
                    <a:lnTo>
                      <a:pt x="166" y="196"/>
                    </a:lnTo>
                    <a:lnTo>
                      <a:pt x="162" y="176"/>
                    </a:lnTo>
                    <a:lnTo>
                      <a:pt x="150" y="155"/>
                    </a:lnTo>
                    <a:lnTo>
                      <a:pt x="133" y="133"/>
                    </a:lnTo>
                    <a:lnTo>
                      <a:pt x="112" y="117"/>
                    </a:lnTo>
                    <a:lnTo>
                      <a:pt x="96" y="104"/>
                    </a:lnTo>
                    <a:lnTo>
                      <a:pt x="75" y="92"/>
                    </a:lnTo>
                    <a:lnTo>
                      <a:pt x="62" y="84"/>
                    </a:lnTo>
                    <a:lnTo>
                      <a:pt x="49" y="75"/>
                    </a:lnTo>
                    <a:lnTo>
                      <a:pt x="45" y="75"/>
                    </a:lnTo>
                    <a:lnTo>
                      <a:pt x="96" y="96"/>
                    </a:lnTo>
                    <a:lnTo>
                      <a:pt x="145" y="108"/>
                    </a:lnTo>
                    <a:lnTo>
                      <a:pt x="200" y="113"/>
                    </a:lnTo>
                    <a:lnTo>
                      <a:pt x="250" y="108"/>
                    </a:lnTo>
                    <a:lnTo>
                      <a:pt x="305" y="100"/>
                    </a:lnTo>
                    <a:lnTo>
                      <a:pt x="354" y="88"/>
                    </a:lnTo>
                    <a:lnTo>
                      <a:pt x="405" y="71"/>
                    </a:lnTo>
                    <a:lnTo>
                      <a:pt x="455" y="51"/>
                    </a:lnTo>
                    <a:lnTo>
                      <a:pt x="501" y="26"/>
                    </a:lnTo>
                    <a:lnTo>
                      <a:pt x="547" y="0"/>
                    </a:lnTo>
                    <a:lnTo>
                      <a:pt x="509" y="30"/>
                    </a:lnTo>
                    <a:lnTo>
                      <a:pt x="451" y="67"/>
                    </a:lnTo>
                    <a:lnTo>
                      <a:pt x="376" y="121"/>
                    </a:lnTo>
                    <a:lnTo>
                      <a:pt x="296" y="184"/>
                    </a:lnTo>
                    <a:lnTo>
                      <a:pt x="217" y="255"/>
                    </a:lnTo>
                    <a:lnTo>
                      <a:pt x="141" y="334"/>
                    </a:lnTo>
                    <a:lnTo>
                      <a:pt x="75" y="426"/>
                    </a:lnTo>
                    <a:lnTo>
                      <a:pt x="29" y="522"/>
                    </a:lnTo>
                    <a:lnTo>
                      <a:pt x="8" y="626"/>
                    </a:lnTo>
                    <a:lnTo>
                      <a:pt x="16" y="731"/>
                    </a:lnTo>
                    <a:lnTo>
                      <a:pt x="12" y="731"/>
                    </a:lnTo>
                    <a:lnTo>
                      <a:pt x="12" y="726"/>
                    </a:lnTo>
                    <a:lnTo>
                      <a:pt x="8" y="718"/>
                    </a:lnTo>
                    <a:lnTo>
                      <a:pt x="4" y="705"/>
                    </a:lnTo>
                    <a:lnTo>
                      <a:pt x="0" y="684"/>
                    </a:lnTo>
                    <a:lnTo>
                      <a:pt x="0" y="659"/>
                    </a:lnTo>
                    <a:lnTo>
                      <a:pt x="0" y="626"/>
                    </a:lnTo>
                    <a:lnTo>
                      <a:pt x="0" y="580"/>
                    </a:lnTo>
                    <a:lnTo>
                      <a:pt x="8" y="530"/>
                    </a:lnTo>
                    <a:lnTo>
                      <a:pt x="16" y="467"/>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01" name="Freeform 73"/>
              <p:cNvSpPr>
                <a:spLocks/>
              </p:cNvSpPr>
              <p:nvPr/>
            </p:nvSpPr>
            <p:spPr bwMode="auto">
              <a:xfrm>
                <a:off x="1544" y="1891"/>
                <a:ext cx="17" cy="23"/>
              </a:xfrm>
              <a:custGeom>
                <a:avLst/>
                <a:gdLst>
                  <a:gd name="T0" fmla="*/ 16 w 547"/>
                  <a:gd name="T1" fmla="*/ 467 h 731"/>
                  <a:gd name="T2" fmla="*/ 25 w 547"/>
                  <a:gd name="T3" fmla="*/ 434 h 731"/>
                  <a:gd name="T4" fmla="*/ 37 w 547"/>
                  <a:gd name="T5" fmla="*/ 401 h 731"/>
                  <a:gd name="T6" fmla="*/ 53 w 547"/>
                  <a:gd name="T7" fmla="*/ 376 h 731"/>
                  <a:gd name="T8" fmla="*/ 70 w 547"/>
                  <a:gd name="T9" fmla="*/ 350 h 731"/>
                  <a:gd name="T10" fmla="*/ 92 w 547"/>
                  <a:gd name="T11" fmla="*/ 330 h 731"/>
                  <a:gd name="T12" fmla="*/ 112 w 547"/>
                  <a:gd name="T13" fmla="*/ 309 h 731"/>
                  <a:gd name="T14" fmla="*/ 129 w 547"/>
                  <a:gd name="T15" fmla="*/ 288 h 731"/>
                  <a:gd name="T16" fmla="*/ 145 w 547"/>
                  <a:gd name="T17" fmla="*/ 268 h 731"/>
                  <a:gd name="T18" fmla="*/ 158 w 547"/>
                  <a:gd name="T19" fmla="*/ 246 h 731"/>
                  <a:gd name="T20" fmla="*/ 166 w 547"/>
                  <a:gd name="T21" fmla="*/ 221 h 731"/>
                  <a:gd name="T22" fmla="*/ 166 w 547"/>
                  <a:gd name="T23" fmla="*/ 196 h 731"/>
                  <a:gd name="T24" fmla="*/ 162 w 547"/>
                  <a:gd name="T25" fmla="*/ 176 h 731"/>
                  <a:gd name="T26" fmla="*/ 150 w 547"/>
                  <a:gd name="T27" fmla="*/ 155 h 731"/>
                  <a:gd name="T28" fmla="*/ 133 w 547"/>
                  <a:gd name="T29" fmla="*/ 133 h 731"/>
                  <a:gd name="T30" fmla="*/ 112 w 547"/>
                  <a:gd name="T31" fmla="*/ 117 h 731"/>
                  <a:gd name="T32" fmla="*/ 96 w 547"/>
                  <a:gd name="T33" fmla="*/ 104 h 731"/>
                  <a:gd name="T34" fmla="*/ 75 w 547"/>
                  <a:gd name="T35" fmla="*/ 92 h 731"/>
                  <a:gd name="T36" fmla="*/ 62 w 547"/>
                  <a:gd name="T37" fmla="*/ 84 h 731"/>
                  <a:gd name="T38" fmla="*/ 49 w 547"/>
                  <a:gd name="T39" fmla="*/ 75 h 731"/>
                  <a:gd name="T40" fmla="*/ 45 w 547"/>
                  <a:gd name="T41" fmla="*/ 75 h 731"/>
                  <a:gd name="T42" fmla="*/ 96 w 547"/>
                  <a:gd name="T43" fmla="*/ 96 h 731"/>
                  <a:gd name="T44" fmla="*/ 145 w 547"/>
                  <a:gd name="T45" fmla="*/ 108 h 731"/>
                  <a:gd name="T46" fmla="*/ 200 w 547"/>
                  <a:gd name="T47" fmla="*/ 113 h 731"/>
                  <a:gd name="T48" fmla="*/ 250 w 547"/>
                  <a:gd name="T49" fmla="*/ 108 h 731"/>
                  <a:gd name="T50" fmla="*/ 305 w 547"/>
                  <a:gd name="T51" fmla="*/ 100 h 731"/>
                  <a:gd name="T52" fmla="*/ 354 w 547"/>
                  <a:gd name="T53" fmla="*/ 88 h 731"/>
                  <a:gd name="T54" fmla="*/ 405 w 547"/>
                  <a:gd name="T55" fmla="*/ 71 h 731"/>
                  <a:gd name="T56" fmla="*/ 455 w 547"/>
                  <a:gd name="T57" fmla="*/ 51 h 731"/>
                  <a:gd name="T58" fmla="*/ 501 w 547"/>
                  <a:gd name="T59" fmla="*/ 26 h 731"/>
                  <a:gd name="T60" fmla="*/ 547 w 547"/>
                  <a:gd name="T61" fmla="*/ 0 h 731"/>
                  <a:gd name="T62" fmla="*/ 509 w 547"/>
                  <a:gd name="T63" fmla="*/ 30 h 731"/>
                  <a:gd name="T64" fmla="*/ 451 w 547"/>
                  <a:gd name="T65" fmla="*/ 67 h 731"/>
                  <a:gd name="T66" fmla="*/ 376 w 547"/>
                  <a:gd name="T67" fmla="*/ 121 h 731"/>
                  <a:gd name="T68" fmla="*/ 296 w 547"/>
                  <a:gd name="T69" fmla="*/ 184 h 731"/>
                  <a:gd name="T70" fmla="*/ 217 w 547"/>
                  <a:gd name="T71" fmla="*/ 255 h 731"/>
                  <a:gd name="T72" fmla="*/ 141 w 547"/>
                  <a:gd name="T73" fmla="*/ 334 h 731"/>
                  <a:gd name="T74" fmla="*/ 75 w 547"/>
                  <a:gd name="T75" fmla="*/ 426 h 731"/>
                  <a:gd name="T76" fmla="*/ 29 w 547"/>
                  <a:gd name="T77" fmla="*/ 522 h 731"/>
                  <a:gd name="T78" fmla="*/ 8 w 547"/>
                  <a:gd name="T79" fmla="*/ 626 h 731"/>
                  <a:gd name="T80" fmla="*/ 16 w 547"/>
                  <a:gd name="T81" fmla="*/ 731 h 731"/>
                  <a:gd name="T82" fmla="*/ 12 w 547"/>
                  <a:gd name="T83" fmla="*/ 731 h 731"/>
                  <a:gd name="T84" fmla="*/ 12 w 547"/>
                  <a:gd name="T85" fmla="*/ 726 h 731"/>
                  <a:gd name="T86" fmla="*/ 8 w 547"/>
                  <a:gd name="T87" fmla="*/ 718 h 731"/>
                  <a:gd name="T88" fmla="*/ 4 w 547"/>
                  <a:gd name="T89" fmla="*/ 705 h 731"/>
                  <a:gd name="T90" fmla="*/ 0 w 547"/>
                  <a:gd name="T91" fmla="*/ 684 h 731"/>
                  <a:gd name="T92" fmla="*/ 0 w 547"/>
                  <a:gd name="T93" fmla="*/ 659 h 731"/>
                  <a:gd name="T94" fmla="*/ 0 w 547"/>
                  <a:gd name="T95" fmla="*/ 626 h 731"/>
                  <a:gd name="T96" fmla="*/ 0 w 547"/>
                  <a:gd name="T97" fmla="*/ 580 h 731"/>
                  <a:gd name="T98" fmla="*/ 8 w 547"/>
                  <a:gd name="T99" fmla="*/ 530 h 731"/>
                  <a:gd name="T100" fmla="*/ 16 w 547"/>
                  <a:gd name="T101" fmla="*/ 46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47" h="731">
                    <a:moveTo>
                      <a:pt x="16" y="467"/>
                    </a:moveTo>
                    <a:lnTo>
                      <a:pt x="25" y="434"/>
                    </a:lnTo>
                    <a:lnTo>
                      <a:pt x="37" y="401"/>
                    </a:lnTo>
                    <a:lnTo>
                      <a:pt x="53" y="376"/>
                    </a:lnTo>
                    <a:lnTo>
                      <a:pt x="70" y="350"/>
                    </a:lnTo>
                    <a:lnTo>
                      <a:pt x="92" y="330"/>
                    </a:lnTo>
                    <a:lnTo>
                      <a:pt x="112" y="309"/>
                    </a:lnTo>
                    <a:lnTo>
                      <a:pt x="129" y="288"/>
                    </a:lnTo>
                    <a:lnTo>
                      <a:pt x="145" y="268"/>
                    </a:lnTo>
                    <a:lnTo>
                      <a:pt x="158" y="246"/>
                    </a:lnTo>
                    <a:lnTo>
                      <a:pt x="166" y="221"/>
                    </a:lnTo>
                    <a:lnTo>
                      <a:pt x="166" y="196"/>
                    </a:lnTo>
                    <a:lnTo>
                      <a:pt x="162" y="176"/>
                    </a:lnTo>
                    <a:lnTo>
                      <a:pt x="150" y="155"/>
                    </a:lnTo>
                    <a:lnTo>
                      <a:pt x="133" y="133"/>
                    </a:lnTo>
                    <a:lnTo>
                      <a:pt x="112" y="117"/>
                    </a:lnTo>
                    <a:lnTo>
                      <a:pt x="96" y="104"/>
                    </a:lnTo>
                    <a:lnTo>
                      <a:pt x="75" y="92"/>
                    </a:lnTo>
                    <a:lnTo>
                      <a:pt x="62" y="84"/>
                    </a:lnTo>
                    <a:lnTo>
                      <a:pt x="49" y="75"/>
                    </a:lnTo>
                    <a:lnTo>
                      <a:pt x="45" y="75"/>
                    </a:lnTo>
                    <a:lnTo>
                      <a:pt x="96" y="96"/>
                    </a:lnTo>
                    <a:lnTo>
                      <a:pt x="145" y="108"/>
                    </a:lnTo>
                    <a:lnTo>
                      <a:pt x="200" y="113"/>
                    </a:lnTo>
                    <a:lnTo>
                      <a:pt x="250" y="108"/>
                    </a:lnTo>
                    <a:lnTo>
                      <a:pt x="305" y="100"/>
                    </a:lnTo>
                    <a:lnTo>
                      <a:pt x="354" y="88"/>
                    </a:lnTo>
                    <a:lnTo>
                      <a:pt x="405" y="71"/>
                    </a:lnTo>
                    <a:lnTo>
                      <a:pt x="455" y="51"/>
                    </a:lnTo>
                    <a:lnTo>
                      <a:pt x="501" y="26"/>
                    </a:lnTo>
                    <a:lnTo>
                      <a:pt x="547" y="0"/>
                    </a:lnTo>
                    <a:lnTo>
                      <a:pt x="509" y="30"/>
                    </a:lnTo>
                    <a:lnTo>
                      <a:pt x="451" y="67"/>
                    </a:lnTo>
                    <a:lnTo>
                      <a:pt x="376" y="121"/>
                    </a:lnTo>
                    <a:lnTo>
                      <a:pt x="296" y="184"/>
                    </a:lnTo>
                    <a:lnTo>
                      <a:pt x="217" y="255"/>
                    </a:lnTo>
                    <a:lnTo>
                      <a:pt x="141" y="334"/>
                    </a:lnTo>
                    <a:lnTo>
                      <a:pt x="75" y="426"/>
                    </a:lnTo>
                    <a:lnTo>
                      <a:pt x="29" y="522"/>
                    </a:lnTo>
                    <a:lnTo>
                      <a:pt x="8" y="626"/>
                    </a:lnTo>
                    <a:lnTo>
                      <a:pt x="16" y="731"/>
                    </a:lnTo>
                    <a:lnTo>
                      <a:pt x="12" y="731"/>
                    </a:lnTo>
                    <a:lnTo>
                      <a:pt x="12" y="726"/>
                    </a:lnTo>
                    <a:lnTo>
                      <a:pt x="8" y="718"/>
                    </a:lnTo>
                    <a:lnTo>
                      <a:pt x="4" y="705"/>
                    </a:lnTo>
                    <a:lnTo>
                      <a:pt x="0" y="684"/>
                    </a:lnTo>
                    <a:lnTo>
                      <a:pt x="0" y="659"/>
                    </a:lnTo>
                    <a:lnTo>
                      <a:pt x="0" y="626"/>
                    </a:lnTo>
                    <a:lnTo>
                      <a:pt x="0" y="580"/>
                    </a:lnTo>
                    <a:lnTo>
                      <a:pt x="8" y="530"/>
                    </a:lnTo>
                    <a:lnTo>
                      <a:pt x="16" y="467"/>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02" name="Freeform 74"/>
              <p:cNvSpPr>
                <a:spLocks/>
              </p:cNvSpPr>
              <p:nvPr/>
            </p:nvSpPr>
            <p:spPr bwMode="auto">
              <a:xfrm>
                <a:off x="1569" y="1888"/>
                <a:ext cx="25" cy="24"/>
              </a:xfrm>
              <a:custGeom>
                <a:avLst/>
                <a:gdLst>
                  <a:gd name="T0" fmla="*/ 22 w 795"/>
                  <a:gd name="T1" fmla="*/ 772 h 772"/>
                  <a:gd name="T2" fmla="*/ 18 w 795"/>
                  <a:gd name="T3" fmla="*/ 697 h 772"/>
                  <a:gd name="T4" fmla="*/ 30 w 795"/>
                  <a:gd name="T5" fmla="*/ 630 h 772"/>
                  <a:gd name="T6" fmla="*/ 51 w 795"/>
                  <a:gd name="T7" fmla="*/ 567 h 772"/>
                  <a:gd name="T8" fmla="*/ 80 w 795"/>
                  <a:gd name="T9" fmla="*/ 509 h 772"/>
                  <a:gd name="T10" fmla="*/ 122 w 795"/>
                  <a:gd name="T11" fmla="*/ 455 h 772"/>
                  <a:gd name="T12" fmla="*/ 167 w 795"/>
                  <a:gd name="T13" fmla="*/ 409 h 772"/>
                  <a:gd name="T14" fmla="*/ 226 w 795"/>
                  <a:gd name="T15" fmla="*/ 368 h 772"/>
                  <a:gd name="T16" fmla="*/ 284 w 795"/>
                  <a:gd name="T17" fmla="*/ 334 h 772"/>
                  <a:gd name="T18" fmla="*/ 351 w 795"/>
                  <a:gd name="T19" fmla="*/ 309 h 772"/>
                  <a:gd name="T20" fmla="*/ 418 w 795"/>
                  <a:gd name="T21" fmla="*/ 292 h 772"/>
                  <a:gd name="T22" fmla="*/ 427 w 795"/>
                  <a:gd name="T23" fmla="*/ 288 h 772"/>
                  <a:gd name="T24" fmla="*/ 452 w 795"/>
                  <a:gd name="T25" fmla="*/ 284 h 772"/>
                  <a:gd name="T26" fmla="*/ 486 w 795"/>
                  <a:gd name="T27" fmla="*/ 280 h 772"/>
                  <a:gd name="T28" fmla="*/ 531 w 795"/>
                  <a:gd name="T29" fmla="*/ 272 h 772"/>
                  <a:gd name="T30" fmla="*/ 582 w 795"/>
                  <a:gd name="T31" fmla="*/ 259 h 772"/>
                  <a:gd name="T32" fmla="*/ 631 w 795"/>
                  <a:gd name="T33" fmla="*/ 243 h 772"/>
                  <a:gd name="T34" fmla="*/ 682 w 795"/>
                  <a:gd name="T35" fmla="*/ 221 h 772"/>
                  <a:gd name="T36" fmla="*/ 727 w 795"/>
                  <a:gd name="T37" fmla="*/ 200 h 772"/>
                  <a:gd name="T38" fmla="*/ 766 w 795"/>
                  <a:gd name="T39" fmla="*/ 176 h 772"/>
                  <a:gd name="T40" fmla="*/ 795 w 795"/>
                  <a:gd name="T41" fmla="*/ 147 h 772"/>
                  <a:gd name="T42" fmla="*/ 756 w 795"/>
                  <a:gd name="T43" fmla="*/ 180 h 772"/>
                  <a:gd name="T44" fmla="*/ 703 w 795"/>
                  <a:gd name="T45" fmla="*/ 204 h 772"/>
                  <a:gd name="T46" fmla="*/ 635 w 795"/>
                  <a:gd name="T47" fmla="*/ 217 h 772"/>
                  <a:gd name="T48" fmla="*/ 556 w 795"/>
                  <a:gd name="T49" fmla="*/ 221 h 772"/>
                  <a:gd name="T50" fmla="*/ 468 w 795"/>
                  <a:gd name="T51" fmla="*/ 217 h 772"/>
                  <a:gd name="T52" fmla="*/ 384 w 795"/>
                  <a:gd name="T53" fmla="*/ 196 h 772"/>
                  <a:gd name="T54" fmla="*/ 298 w 795"/>
                  <a:gd name="T55" fmla="*/ 167 h 772"/>
                  <a:gd name="T56" fmla="*/ 218 w 795"/>
                  <a:gd name="T57" fmla="*/ 126 h 772"/>
                  <a:gd name="T58" fmla="*/ 151 w 795"/>
                  <a:gd name="T59" fmla="*/ 67 h 772"/>
                  <a:gd name="T60" fmla="*/ 92 w 795"/>
                  <a:gd name="T61" fmla="*/ 0 h 772"/>
                  <a:gd name="T62" fmla="*/ 96 w 795"/>
                  <a:gd name="T63" fmla="*/ 0 h 772"/>
                  <a:gd name="T64" fmla="*/ 96 w 795"/>
                  <a:gd name="T65" fmla="*/ 13 h 772"/>
                  <a:gd name="T66" fmla="*/ 104 w 795"/>
                  <a:gd name="T67" fmla="*/ 26 h 772"/>
                  <a:gd name="T68" fmla="*/ 109 w 795"/>
                  <a:gd name="T69" fmla="*/ 42 h 772"/>
                  <a:gd name="T70" fmla="*/ 118 w 795"/>
                  <a:gd name="T71" fmla="*/ 59 h 772"/>
                  <a:gd name="T72" fmla="*/ 130 w 795"/>
                  <a:gd name="T73" fmla="*/ 79 h 772"/>
                  <a:gd name="T74" fmla="*/ 138 w 795"/>
                  <a:gd name="T75" fmla="*/ 100 h 772"/>
                  <a:gd name="T76" fmla="*/ 155 w 795"/>
                  <a:gd name="T77" fmla="*/ 122 h 772"/>
                  <a:gd name="T78" fmla="*/ 167 w 795"/>
                  <a:gd name="T79" fmla="*/ 138 h 772"/>
                  <a:gd name="T80" fmla="*/ 184 w 795"/>
                  <a:gd name="T81" fmla="*/ 155 h 772"/>
                  <a:gd name="T82" fmla="*/ 196 w 795"/>
                  <a:gd name="T83" fmla="*/ 171 h 772"/>
                  <a:gd name="T84" fmla="*/ 210 w 795"/>
                  <a:gd name="T85" fmla="*/ 188 h 772"/>
                  <a:gd name="T86" fmla="*/ 222 w 795"/>
                  <a:gd name="T87" fmla="*/ 204 h 772"/>
                  <a:gd name="T88" fmla="*/ 226 w 795"/>
                  <a:gd name="T89" fmla="*/ 225 h 772"/>
                  <a:gd name="T90" fmla="*/ 230 w 795"/>
                  <a:gd name="T91" fmla="*/ 247 h 772"/>
                  <a:gd name="T92" fmla="*/ 230 w 795"/>
                  <a:gd name="T93" fmla="*/ 267 h 772"/>
                  <a:gd name="T94" fmla="*/ 230 w 795"/>
                  <a:gd name="T95" fmla="*/ 284 h 772"/>
                  <a:gd name="T96" fmla="*/ 222 w 795"/>
                  <a:gd name="T97" fmla="*/ 305 h 772"/>
                  <a:gd name="T98" fmla="*/ 206 w 795"/>
                  <a:gd name="T99" fmla="*/ 321 h 772"/>
                  <a:gd name="T100" fmla="*/ 188 w 795"/>
                  <a:gd name="T101" fmla="*/ 338 h 772"/>
                  <a:gd name="T102" fmla="*/ 118 w 795"/>
                  <a:gd name="T103" fmla="*/ 397 h 772"/>
                  <a:gd name="T104" fmla="*/ 63 w 795"/>
                  <a:gd name="T105" fmla="*/ 459 h 772"/>
                  <a:gd name="T106" fmla="*/ 30 w 795"/>
                  <a:gd name="T107" fmla="*/ 518 h 772"/>
                  <a:gd name="T108" fmla="*/ 8 w 795"/>
                  <a:gd name="T109" fmla="*/ 571 h 772"/>
                  <a:gd name="T110" fmla="*/ 0 w 795"/>
                  <a:gd name="T111" fmla="*/ 626 h 772"/>
                  <a:gd name="T112" fmla="*/ 0 w 795"/>
                  <a:gd name="T113" fmla="*/ 676 h 772"/>
                  <a:gd name="T114" fmla="*/ 4 w 795"/>
                  <a:gd name="T115" fmla="*/ 714 h 772"/>
                  <a:gd name="T116" fmla="*/ 13 w 795"/>
                  <a:gd name="T117" fmla="*/ 743 h 772"/>
                  <a:gd name="T118" fmla="*/ 18 w 795"/>
                  <a:gd name="T119" fmla="*/ 763 h 772"/>
                  <a:gd name="T120" fmla="*/ 22 w 795"/>
                  <a:gd name="T121" fmla="*/ 772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5" h="772">
                    <a:moveTo>
                      <a:pt x="22" y="772"/>
                    </a:moveTo>
                    <a:lnTo>
                      <a:pt x="18" y="697"/>
                    </a:lnTo>
                    <a:lnTo>
                      <a:pt x="30" y="630"/>
                    </a:lnTo>
                    <a:lnTo>
                      <a:pt x="51" y="567"/>
                    </a:lnTo>
                    <a:lnTo>
                      <a:pt x="80" y="509"/>
                    </a:lnTo>
                    <a:lnTo>
                      <a:pt x="122" y="455"/>
                    </a:lnTo>
                    <a:lnTo>
                      <a:pt x="167" y="409"/>
                    </a:lnTo>
                    <a:lnTo>
                      <a:pt x="226" y="368"/>
                    </a:lnTo>
                    <a:lnTo>
                      <a:pt x="284" y="334"/>
                    </a:lnTo>
                    <a:lnTo>
                      <a:pt x="351" y="309"/>
                    </a:lnTo>
                    <a:lnTo>
                      <a:pt x="418" y="292"/>
                    </a:lnTo>
                    <a:lnTo>
                      <a:pt x="427" y="288"/>
                    </a:lnTo>
                    <a:lnTo>
                      <a:pt x="452" y="284"/>
                    </a:lnTo>
                    <a:lnTo>
                      <a:pt x="486" y="280"/>
                    </a:lnTo>
                    <a:lnTo>
                      <a:pt x="531" y="272"/>
                    </a:lnTo>
                    <a:lnTo>
                      <a:pt x="582" y="259"/>
                    </a:lnTo>
                    <a:lnTo>
                      <a:pt x="631" y="243"/>
                    </a:lnTo>
                    <a:lnTo>
                      <a:pt x="682" y="221"/>
                    </a:lnTo>
                    <a:lnTo>
                      <a:pt x="727" y="200"/>
                    </a:lnTo>
                    <a:lnTo>
                      <a:pt x="766" y="176"/>
                    </a:lnTo>
                    <a:lnTo>
                      <a:pt x="795" y="147"/>
                    </a:lnTo>
                    <a:lnTo>
                      <a:pt x="756" y="180"/>
                    </a:lnTo>
                    <a:lnTo>
                      <a:pt x="703" y="204"/>
                    </a:lnTo>
                    <a:lnTo>
                      <a:pt x="635" y="217"/>
                    </a:lnTo>
                    <a:lnTo>
                      <a:pt x="556" y="221"/>
                    </a:lnTo>
                    <a:lnTo>
                      <a:pt x="468" y="217"/>
                    </a:lnTo>
                    <a:lnTo>
                      <a:pt x="384" y="196"/>
                    </a:lnTo>
                    <a:lnTo>
                      <a:pt x="298" y="167"/>
                    </a:lnTo>
                    <a:lnTo>
                      <a:pt x="218" y="126"/>
                    </a:lnTo>
                    <a:lnTo>
                      <a:pt x="151" y="67"/>
                    </a:lnTo>
                    <a:lnTo>
                      <a:pt x="92" y="0"/>
                    </a:lnTo>
                    <a:lnTo>
                      <a:pt x="96" y="0"/>
                    </a:lnTo>
                    <a:lnTo>
                      <a:pt x="96" y="13"/>
                    </a:lnTo>
                    <a:lnTo>
                      <a:pt x="104" y="26"/>
                    </a:lnTo>
                    <a:lnTo>
                      <a:pt x="109" y="42"/>
                    </a:lnTo>
                    <a:lnTo>
                      <a:pt x="118" y="59"/>
                    </a:lnTo>
                    <a:lnTo>
                      <a:pt x="130" y="79"/>
                    </a:lnTo>
                    <a:lnTo>
                      <a:pt x="138" y="100"/>
                    </a:lnTo>
                    <a:lnTo>
                      <a:pt x="155" y="122"/>
                    </a:lnTo>
                    <a:lnTo>
                      <a:pt x="167" y="138"/>
                    </a:lnTo>
                    <a:lnTo>
                      <a:pt x="184" y="155"/>
                    </a:lnTo>
                    <a:lnTo>
                      <a:pt x="196" y="171"/>
                    </a:lnTo>
                    <a:lnTo>
                      <a:pt x="210" y="188"/>
                    </a:lnTo>
                    <a:lnTo>
                      <a:pt x="222" y="204"/>
                    </a:lnTo>
                    <a:lnTo>
                      <a:pt x="226" y="225"/>
                    </a:lnTo>
                    <a:lnTo>
                      <a:pt x="230" y="247"/>
                    </a:lnTo>
                    <a:lnTo>
                      <a:pt x="230" y="267"/>
                    </a:lnTo>
                    <a:lnTo>
                      <a:pt x="230" y="284"/>
                    </a:lnTo>
                    <a:lnTo>
                      <a:pt x="222" y="305"/>
                    </a:lnTo>
                    <a:lnTo>
                      <a:pt x="206" y="321"/>
                    </a:lnTo>
                    <a:lnTo>
                      <a:pt x="188" y="338"/>
                    </a:lnTo>
                    <a:lnTo>
                      <a:pt x="118" y="397"/>
                    </a:lnTo>
                    <a:lnTo>
                      <a:pt x="63" y="459"/>
                    </a:lnTo>
                    <a:lnTo>
                      <a:pt x="30" y="518"/>
                    </a:lnTo>
                    <a:lnTo>
                      <a:pt x="8" y="571"/>
                    </a:lnTo>
                    <a:lnTo>
                      <a:pt x="0" y="626"/>
                    </a:lnTo>
                    <a:lnTo>
                      <a:pt x="0" y="676"/>
                    </a:lnTo>
                    <a:lnTo>
                      <a:pt x="4" y="714"/>
                    </a:lnTo>
                    <a:lnTo>
                      <a:pt x="13" y="743"/>
                    </a:lnTo>
                    <a:lnTo>
                      <a:pt x="18" y="763"/>
                    </a:lnTo>
                    <a:lnTo>
                      <a:pt x="22" y="772"/>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03" name="Freeform 75"/>
              <p:cNvSpPr>
                <a:spLocks/>
              </p:cNvSpPr>
              <p:nvPr/>
            </p:nvSpPr>
            <p:spPr bwMode="auto">
              <a:xfrm>
                <a:off x="1569" y="1888"/>
                <a:ext cx="25" cy="24"/>
              </a:xfrm>
              <a:custGeom>
                <a:avLst/>
                <a:gdLst>
                  <a:gd name="T0" fmla="*/ 22 w 795"/>
                  <a:gd name="T1" fmla="*/ 772 h 772"/>
                  <a:gd name="T2" fmla="*/ 18 w 795"/>
                  <a:gd name="T3" fmla="*/ 697 h 772"/>
                  <a:gd name="T4" fmla="*/ 30 w 795"/>
                  <a:gd name="T5" fmla="*/ 630 h 772"/>
                  <a:gd name="T6" fmla="*/ 51 w 795"/>
                  <a:gd name="T7" fmla="*/ 567 h 772"/>
                  <a:gd name="T8" fmla="*/ 80 w 795"/>
                  <a:gd name="T9" fmla="*/ 509 h 772"/>
                  <a:gd name="T10" fmla="*/ 122 w 795"/>
                  <a:gd name="T11" fmla="*/ 455 h 772"/>
                  <a:gd name="T12" fmla="*/ 167 w 795"/>
                  <a:gd name="T13" fmla="*/ 409 h 772"/>
                  <a:gd name="T14" fmla="*/ 226 w 795"/>
                  <a:gd name="T15" fmla="*/ 368 h 772"/>
                  <a:gd name="T16" fmla="*/ 284 w 795"/>
                  <a:gd name="T17" fmla="*/ 334 h 772"/>
                  <a:gd name="T18" fmla="*/ 351 w 795"/>
                  <a:gd name="T19" fmla="*/ 309 h 772"/>
                  <a:gd name="T20" fmla="*/ 418 w 795"/>
                  <a:gd name="T21" fmla="*/ 292 h 772"/>
                  <a:gd name="T22" fmla="*/ 427 w 795"/>
                  <a:gd name="T23" fmla="*/ 288 h 772"/>
                  <a:gd name="T24" fmla="*/ 452 w 795"/>
                  <a:gd name="T25" fmla="*/ 284 h 772"/>
                  <a:gd name="T26" fmla="*/ 486 w 795"/>
                  <a:gd name="T27" fmla="*/ 280 h 772"/>
                  <a:gd name="T28" fmla="*/ 531 w 795"/>
                  <a:gd name="T29" fmla="*/ 272 h 772"/>
                  <a:gd name="T30" fmla="*/ 582 w 795"/>
                  <a:gd name="T31" fmla="*/ 259 h 772"/>
                  <a:gd name="T32" fmla="*/ 631 w 795"/>
                  <a:gd name="T33" fmla="*/ 243 h 772"/>
                  <a:gd name="T34" fmla="*/ 682 w 795"/>
                  <a:gd name="T35" fmla="*/ 221 h 772"/>
                  <a:gd name="T36" fmla="*/ 727 w 795"/>
                  <a:gd name="T37" fmla="*/ 200 h 772"/>
                  <a:gd name="T38" fmla="*/ 766 w 795"/>
                  <a:gd name="T39" fmla="*/ 176 h 772"/>
                  <a:gd name="T40" fmla="*/ 795 w 795"/>
                  <a:gd name="T41" fmla="*/ 147 h 772"/>
                  <a:gd name="T42" fmla="*/ 756 w 795"/>
                  <a:gd name="T43" fmla="*/ 180 h 772"/>
                  <a:gd name="T44" fmla="*/ 703 w 795"/>
                  <a:gd name="T45" fmla="*/ 204 h 772"/>
                  <a:gd name="T46" fmla="*/ 635 w 795"/>
                  <a:gd name="T47" fmla="*/ 217 h 772"/>
                  <a:gd name="T48" fmla="*/ 556 w 795"/>
                  <a:gd name="T49" fmla="*/ 221 h 772"/>
                  <a:gd name="T50" fmla="*/ 468 w 795"/>
                  <a:gd name="T51" fmla="*/ 217 h 772"/>
                  <a:gd name="T52" fmla="*/ 384 w 795"/>
                  <a:gd name="T53" fmla="*/ 196 h 772"/>
                  <a:gd name="T54" fmla="*/ 298 w 795"/>
                  <a:gd name="T55" fmla="*/ 167 h 772"/>
                  <a:gd name="T56" fmla="*/ 218 w 795"/>
                  <a:gd name="T57" fmla="*/ 126 h 772"/>
                  <a:gd name="T58" fmla="*/ 151 w 795"/>
                  <a:gd name="T59" fmla="*/ 67 h 772"/>
                  <a:gd name="T60" fmla="*/ 92 w 795"/>
                  <a:gd name="T61" fmla="*/ 0 h 772"/>
                  <a:gd name="T62" fmla="*/ 96 w 795"/>
                  <a:gd name="T63" fmla="*/ 0 h 772"/>
                  <a:gd name="T64" fmla="*/ 96 w 795"/>
                  <a:gd name="T65" fmla="*/ 13 h 772"/>
                  <a:gd name="T66" fmla="*/ 104 w 795"/>
                  <a:gd name="T67" fmla="*/ 26 h 772"/>
                  <a:gd name="T68" fmla="*/ 109 w 795"/>
                  <a:gd name="T69" fmla="*/ 42 h 772"/>
                  <a:gd name="T70" fmla="*/ 118 w 795"/>
                  <a:gd name="T71" fmla="*/ 59 h 772"/>
                  <a:gd name="T72" fmla="*/ 130 w 795"/>
                  <a:gd name="T73" fmla="*/ 79 h 772"/>
                  <a:gd name="T74" fmla="*/ 138 w 795"/>
                  <a:gd name="T75" fmla="*/ 100 h 772"/>
                  <a:gd name="T76" fmla="*/ 155 w 795"/>
                  <a:gd name="T77" fmla="*/ 122 h 772"/>
                  <a:gd name="T78" fmla="*/ 167 w 795"/>
                  <a:gd name="T79" fmla="*/ 138 h 772"/>
                  <a:gd name="T80" fmla="*/ 184 w 795"/>
                  <a:gd name="T81" fmla="*/ 155 h 772"/>
                  <a:gd name="T82" fmla="*/ 196 w 795"/>
                  <a:gd name="T83" fmla="*/ 171 h 772"/>
                  <a:gd name="T84" fmla="*/ 210 w 795"/>
                  <a:gd name="T85" fmla="*/ 188 h 772"/>
                  <a:gd name="T86" fmla="*/ 222 w 795"/>
                  <a:gd name="T87" fmla="*/ 204 h 772"/>
                  <a:gd name="T88" fmla="*/ 226 w 795"/>
                  <a:gd name="T89" fmla="*/ 225 h 772"/>
                  <a:gd name="T90" fmla="*/ 230 w 795"/>
                  <a:gd name="T91" fmla="*/ 247 h 772"/>
                  <a:gd name="T92" fmla="*/ 230 w 795"/>
                  <a:gd name="T93" fmla="*/ 267 h 772"/>
                  <a:gd name="T94" fmla="*/ 230 w 795"/>
                  <a:gd name="T95" fmla="*/ 284 h 772"/>
                  <a:gd name="T96" fmla="*/ 222 w 795"/>
                  <a:gd name="T97" fmla="*/ 305 h 772"/>
                  <a:gd name="T98" fmla="*/ 206 w 795"/>
                  <a:gd name="T99" fmla="*/ 321 h 772"/>
                  <a:gd name="T100" fmla="*/ 188 w 795"/>
                  <a:gd name="T101" fmla="*/ 338 h 772"/>
                  <a:gd name="T102" fmla="*/ 118 w 795"/>
                  <a:gd name="T103" fmla="*/ 397 h 772"/>
                  <a:gd name="T104" fmla="*/ 63 w 795"/>
                  <a:gd name="T105" fmla="*/ 459 h 772"/>
                  <a:gd name="T106" fmla="*/ 30 w 795"/>
                  <a:gd name="T107" fmla="*/ 518 h 772"/>
                  <a:gd name="T108" fmla="*/ 8 w 795"/>
                  <a:gd name="T109" fmla="*/ 571 h 772"/>
                  <a:gd name="T110" fmla="*/ 0 w 795"/>
                  <a:gd name="T111" fmla="*/ 626 h 772"/>
                  <a:gd name="T112" fmla="*/ 0 w 795"/>
                  <a:gd name="T113" fmla="*/ 676 h 772"/>
                  <a:gd name="T114" fmla="*/ 4 w 795"/>
                  <a:gd name="T115" fmla="*/ 714 h 772"/>
                  <a:gd name="T116" fmla="*/ 13 w 795"/>
                  <a:gd name="T117" fmla="*/ 743 h 772"/>
                  <a:gd name="T118" fmla="*/ 18 w 795"/>
                  <a:gd name="T119" fmla="*/ 763 h 772"/>
                  <a:gd name="T120" fmla="*/ 22 w 795"/>
                  <a:gd name="T121" fmla="*/ 772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5" h="772">
                    <a:moveTo>
                      <a:pt x="22" y="772"/>
                    </a:moveTo>
                    <a:lnTo>
                      <a:pt x="18" y="697"/>
                    </a:lnTo>
                    <a:lnTo>
                      <a:pt x="30" y="630"/>
                    </a:lnTo>
                    <a:lnTo>
                      <a:pt x="51" y="567"/>
                    </a:lnTo>
                    <a:lnTo>
                      <a:pt x="80" y="509"/>
                    </a:lnTo>
                    <a:lnTo>
                      <a:pt x="122" y="455"/>
                    </a:lnTo>
                    <a:lnTo>
                      <a:pt x="167" y="409"/>
                    </a:lnTo>
                    <a:lnTo>
                      <a:pt x="226" y="368"/>
                    </a:lnTo>
                    <a:lnTo>
                      <a:pt x="284" y="334"/>
                    </a:lnTo>
                    <a:lnTo>
                      <a:pt x="351" y="309"/>
                    </a:lnTo>
                    <a:lnTo>
                      <a:pt x="418" y="292"/>
                    </a:lnTo>
                    <a:lnTo>
                      <a:pt x="427" y="288"/>
                    </a:lnTo>
                    <a:lnTo>
                      <a:pt x="452" y="284"/>
                    </a:lnTo>
                    <a:lnTo>
                      <a:pt x="486" y="280"/>
                    </a:lnTo>
                    <a:lnTo>
                      <a:pt x="531" y="272"/>
                    </a:lnTo>
                    <a:lnTo>
                      <a:pt x="582" y="259"/>
                    </a:lnTo>
                    <a:lnTo>
                      <a:pt x="631" y="243"/>
                    </a:lnTo>
                    <a:lnTo>
                      <a:pt x="682" y="221"/>
                    </a:lnTo>
                    <a:lnTo>
                      <a:pt x="727" y="200"/>
                    </a:lnTo>
                    <a:lnTo>
                      <a:pt x="766" y="176"/>
                    </a:lnTo>
                    <a:lnTo>
                      <a:pt x="795" y="147"/>
                    </a:lnTo>
                    <a:lnTo>
                      <a:pt x="756" y="180"/>
                    </a:lnTo>
                    <a:lnTo>
                      <a:pt x="703" y="204"/>
                    </a:lnTo>
                    <a:lnTo>
                      <a:pt x="635" y="217"/>
                    </a:lnTo>
                    <a:lnTo>
                      <a:pt x="556" y="221"/>
                    </a:lnTo>
                    <a:lnTo>
                      <a:pt x="468" y="217"/>
                    </a:lnTo>
                    <a:lnTo>
                      <a:pt x="384" y="196"/>
                    </a:lnTo>
                    <a:lnTo>
                      <a:pt x="298" y="167"/>
                    </a:lnTo>
                    <a:lnTo>
                      <a:pt x="218" y="126"/>
                    </a:lnTo>
                    <a:lnTo>
                      <a:pt x="151" y="67"/>
                    </a:lnTo>
                    <a:lnTo>
                      <a:pt x="92" y="0"/>
                    </a:lnTo>
                    <a:lnTo>
                      <a:pt x="96" y="0"/>
                    </a:lnTo>
                    <a:lnTo>
                      <a:pt x="96" y="13"/>
                    </a:lnTo>
                    <a:lnTo>
                      <a:pt x="104" y="26"/>
                    </a:lnTo>
                    <a:lnTo>
                      <a:pt x="109" y="42"/>
                    </a:lnTo>
                    <a:lnTo>
                      <a:pt x="118" y="59"/>
                    </a:lnTo>
                    <a:lnTo>
                      <a:pt x="130" y="79"/>
                    </a:lnTo>
                    <a:lnTo>
                      <a:pt x="138" y="100"/>
                    </a:lnTo>
                    <a:lnTo>
                      <a:pt x="155" y="122"/>
                    </a:lnTo>
                    <a:lnTo>
                      <a:pt x="167" y="138"/>
                    </a:lnTo>
                    <a:lnTo>
                      <a:pt x="184" y="155"/>
                    </a:lnTo>
                    <a:lnTo>
                      <a:pt x="196" y="171"/>
                    </a:lnTo>
                    <a:lnTo>
                      <a:pt x="210" y="188"/>
                    </a:lnTo>
                    <a:lnTo>
                      <a:pt x="222" y="204"/>
                    </a:lnTo>
                    <a:lnTo>
                      <a:pt x="226" y="225"/>
                    </a:lnTo>
                    <a:lnTo>
                      <a:pt x="230" y="247"/>
                    </a:lnTo>
                    <a:lnTo>
                      <a:pt x="230" y="267"/>
                    </a:lnTo>
                    <a:lnTo>
                      <a:pt x="230" y="284"/>
                    </a:lnTo>
                    <a:lnTo>
                      <a:pt x="222" y="305"/>
                    </a:lnTo>
                    <a:lnTo>
                      <a:pt x="206" y="321"/>
                    </a:lnTo>
                    <a:lnTo>
                      <a:pt x="188" y="338"/>
                    </a:lnTo>
                    <a:lnTo>
                      <a:pt x="118" y="397"/>
                    </a:lnTo>
                    <a:lnTo>
                      <a:pt x="63" y="459"/>
                    </a:lnTo>
                    <a:lnTo>
                      <a:pt x="30" y="518"/>
                    </a:lnTo>
                    <a:lnTo>
                      <a:pt x="8" y="571"/>
                    </a:lnTo>
                    <a:lnTo>
                      <a:pt x="0" y="626"/>
                    </a:lnTo>
                    <a:lnTo>
                      <a:pt x="0" y="676"/>
                    </a:lnTo>
                    <a:lnTo>
                      <a:pt x="4" y="714"/>
                    </a:lnTo>
                    <a:lnTo>
                      <a:pt x="13" y="743"/>
                    </a:lnTo>
                    <a:lnTo>
                      <a:pt x="18" y="763"/>
                    </a:lnTo>
                    <a:lnTo>
                      <a:pt x="22" y="772"/>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04" name="Freeform 76"/>
              <p:cNvSpPr>
                <a:spLocks/>
              </p:cNvSpPr>
              <p:nvPr/>
            </p:nvSpPr>
            <p:spPr bwMode="auto">
              <a:xfrm>
                <a:off x="1579" y="1905"/>
                <a:ext cx="44" cy="33"/>
              </a:xfrm>
              <a:custGeom>
                <a:avLst/>
                <a:gdLst>
                  <a:gd name="T0" fmla="*/ 1380 w 1430"/>
                  <a:gd name="T1" fmla="*/ 63 h 1059"/>
                  <a:gd name="T2" fmla="*/ 1392 w 1430"/>
                  <a:gd name="T3" fmla="*/ 188 h 1059"/>
                  <a:gd name="T4" fmla="*/ 1363 w 1430"/>
                  <a:gd name="T5" fmla="*/ 309 h 1059"/>
                  <a:gd name="T6" fmla="*/ 1296 w 1430"/>
                  <a:gd name="T7" fmla="*/ 409 h 1059"/>
                  <a:gd name="T8" fmla="*/ 1192 w 1430"/>
                  <a:gd name="T9" fmla="*/ 475 h 1059"/>
                  <a:gd name="T10" fmla="*/ 1071 w 1430"/>
                  <a:gd name="T11" fmla="*/ 500 h 1059"/>
                  <a:gd name="T12" fmla="*/ 962 w 1430"/>
                  <a:gd name="T13" fmla="*/ 500 h 1059"/>
                  <a:gd name="T14" fmla="*/ 854 w 1430"/>
                  <a:gd name="T15" fmla="*/ 487 h 1059"/>
                  <a:gd name="T16" fmla="*/ 744 w 1430"/>
                  <a:gd name="T17" fmla="*/ 463 h 1059"/>
                  <a:gd name="T18" fmla="*/ 636 w 1430"/>
                  <a:gd name="T19" fmla="*/ 438 h 1059"/>
                  <a:gd name="T20" fmla="*/ 523 w 1430"/>
                  <a:gd name="T21" fmla="*/ 413 h 1059"/>
                  <a:gd name="T22" fmla="*/ 406 w 1430"/>
                  <a:gd name="T23" fmla="*/ 396 h 1059"/>
                  <a:gd name="T24" fmla="*/ 294 w 1430"/>
                  <a:gd name="T25" fmla="*/ 391 h 1059"/>
                  <a:gd name="T26" fmla="*/ 176 w 1430"/>
                  <a:gd name="T27" fmla="*/ 391 h 1059"/>
                  <a:gd name="T28" fmla="*/ 59 w 1430"/>
                  <a:gd name="T29" fmla="*/ 391 h 1059"/>
                  <a:gd name="T30" fmla="*/ 14 w 1430"/>
                  <a:gd name="T31" fmla="*/ 396 h 1059"/>
                  <a:gd name="T32" fmla="*/ 114 w 1430"/>
                  <a:gd name="T33" fmla="*/ 413 h 1059"/>
                  <a:gd name="T34" fmla="*/ 268 w 1430"/>
                  <a:gd name="T35" fmla="*/ 438 h 1059"/>
                  <a:gd name="T36" fmla="*/ 444 w 1430"/>
                  <a:gd name="T37" fmla="*/ 475 h 1059"/>
                  <a:gd name="T38" fmla="*/ 603 w 1430"/>
                  <a:gd name="T39" fmla="*/ 517 h 1059"/>
                  <a:gd name="T40" fmla="*/ 715 w 1430"/>
                  <a:gd name="T41" fmla="*/ 567 h 1059"/>
                  <a:gd name="T42" fmla="*/ 828 w 1430"/>
                  <a:gd name="T43" fmla="*/ 655 h 1059"/>
                  <a:gd name="T44" fmla="*/ 946 w 1430"/>
                  <a:gd name="T45" fmla="*/ 763 h 1059"/>
                  <a:gd name="T46" fmla="*/ 1046 w 1430"/>
                  <a:gd name="T47" fmla="*/ 868 h 1059"/>
                  <a:gd name="T48" fmla="*/ 1108 w 1430"/>
                  <a:gd name="T49" fmla="*/ 938 h 1059"/>
                  <a:gd name="T50" fmla="*/ 1134 w 1430"/>
                  <a:gd name="T51" fmla="*/ 972 h 1059"/>
                  <a:gd name="T52" fmla="*/ 1155 w 1430"/>
                  <a:gd name="T53" fmla="*/ 1001 h 1059"/>
                  <a:gd name="T54" fmla="*/ 1184 w 1430"/>
                  <a:gd name="T55" fmla="*/ 1034 h 1059"/>
                  <a:gd name="T56" fmla="*/ 1212 w 1430"/>
                  <a:gd name="T57" fmla="*/ 1055 h 1059"/>
                  <a:gd name="T58" fmla="*/ 1247 w 1430"/>
                  <a:gd name="T59" fmla="*/ 1055 h 1059"/>
                  <a:gd name="T60" fmla="*/ 1267 w 1430"/>
                  <a:gd name="T61" fmla="*/ 1030 h 1059"/>
                  <a:gd name="T62" fmla="*/ 1271 w 1430"/>
                  <a:gd name="T63" fmla="*/ 993 h 1059"/>
                  <a:gd name="T64" fmla="*/ 1255 w 1430"/>
                  <a:gd name="T65" fmla="*/ 955 h 1059"/>
                  <a:gd name="T66" fmla="*/ 1230 w 1430"/>
                  <a:gd name="T67" fmla="*/ 917 h 1059"/>
                  <a:gd name="T68" fmla="*/ 1212 w 1430"/>
                  <a:gd name="T69" fmla="*/ 897 h 1059"/>
                  <a:gd name="T70" fmla="*/ 1192 w 1430"/>
                  <a:gd name="T71" fmla="*/ 868 h 1059"/>
                  <a:gd name="T72" fmla="*/ 1142 w 1430"/>
                  <a:gd name="T73" fmla="*/ 801 h 1059"/>
                  <a:gd name="T74" fmla="*/ 1079 w 1430"/>
                  <a:gd name="T75" fmla="*/ 713 h 1059"/>
                  <a:gd name="T76" fmla="*/ 1008 w 1430"/>
                  <a:gd name="T77" fmla="*/ 638 h 1059"/>
                  <a:gd name="T78" fmla="*/ 950 w 1430"/>
                  <a:gd name="T79" fmla="*/ 596 h 1059"/>
                  <a:gd name="T80" fmla="*/ 962 w 1430"/>
                  <a:gd name="T81" fmla="*/ 596 h 1059"/>
                  <a:gd name="T82" fmla="*/ 1004 w 1430"/>
                  <a:gd name="T83" fmla="*/ 600 h 1059"/>
                  <a:gd name="T84" fmla="*/ 1058 w 1430"/>
                  <a:gd name="T85" fmla="*/ 600 h 1059"/>
                  <a:gd name="T86" fmla="*/ 1130 w 1430"/>
                  <a:gd name="T87" fmla="*/ 588 h 1059"/>
                  <a:gd name="T88" fmla="*/ 1208 w 1430"/>
                  <a:gd name="T89" fmla="*/ 555 h 1059"/>
                  <a:gd name="T90" fmla="*/ 1376 w 1430"/>
                  <a:gd name="T91" fmla="*/ 417 h 1059"/>
                  <a:gd name="T92" fmla="*/ 1430 w 1430"/>
                  <a:gd name="T93" fmla="*/ 270 h 1059"/>
                  <a:gd name="T94" fmla="*/ 1418 w 1430"/>
                  <a:gd name="T95" fmla="*/ 133 h 1059"/>
                  <a:gd name="T96" fmla="*/ 1380 w 1430"/>
                  <a:gd name="T97" fmla="*/ 37 h 1059"/>
                  <a:gd name="T98" fmla="*/ 1359 w 1430"/>
                  <a:gd name="T99" fmla="*/ 0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30" h="1059">
                    <a:moveTo>
                      <a:pt x="1359" y="0"/>
                    </a:moveTo>
                    <a:lnTo>
                      <a:pt x="1380" y="63"/>
                    </a:lnTo>
                    <a:lnTo>
                      <a:pt x="1392" y="125"/>
                    </a:lnTo>
                    <a:lnTo>
                      <a:pt x="1392" y="188"/>
                    </a:lnTo>
                    <a:lnTo>
                      <a:pt x="1384" y="250"/>
                    </a:lnTo>
                    <a:lnTo>
                      <a:pt x="1363" y="309"/>
                    </a:lnTo>
                    <a:lnTo>
                      <a:pt x="1334" y="362"/>
                    </a:lnTo>
                    <a:lnTo>
                      <a:pt x="1296" y="409"/>
                    </a:lnTo>
                    <a:lnTo>
                      <a:pt x="1251" y="446"/>
                    </a:lnTo>
                    <a:lnTo>
                      <a:pt x="1192" y="475"/>
                    </a:lnTo>
                    <a:lnTo>
                      <a:pt x="1130" y="496"/>
                    </a:lnTo>
                    <a:lnTo>
                      <a:pt x="1071" y="500"/>
                    </a:lnTo>
                    <a:lnTo>
                      <a:pt x="1016" y="504"/>
                    </a:lnTo>
                    <a:lnTo>
                      <a:pt x="962" y="500"/>
                    </a:lnTo>
                    <a:lnTo>
                      <a:pt x="908" y="496"/>
                    </a:lnTo>
                    <a:lnTo>
                      <a:pt x="854" y="487"/>
                    </a:lnTo>
                    <a:lnTo>
                      <a:pt x="799" y="475"/>
                    </a:lnTo>
                    <a:lnTo>
                      <a:pt x="744" y="463"/>
                    </a:lnTo>
                    <a:lnTo>
                      <a:pt x="691" y="450"/>
                    </a:lnTo>
                    <a:lnTo>
                      <a:pt x="636" y="438"/>
                    </a:lnTo>
                    <a:lnTo>
                      <a:pt x="582" y="425"/>
                    </a:lnTo>
                    <a:lnTo>
                      <a:pt x="523" y="413"/>
                    </a:lnTo>
                    <a:lnTo>
                      <a:pt x="464" y="405"/>
                    </a:lnTo>
                    <a:lnTo>
                      <a:pt x="406" y="396"/>
                    </a:lnTo>
                    <a:lnTo>
                      <a:pt x="348" y="391"/>
                    </a:lnTo>
                    <a:lnTo>
                      <a:pt x="294" y="391"/>
                    </a:lnTo>
                    <a:lnTo>
                      <a:pt x="235" y="391"/>
                    </a:lnTo>
                    <a:lnTo>
                      <a:pt x="176" y="391"/>
                    </a:lnTo>
                    <a:lnTo>
                      <a:pt x="118" y="391"/>
                    </a:lnTo>
                    <a:lnTo>
                      <a:pt x="59" y="391"/>
                    </a:lnTo>
                    <a:lnTo>
                      <a:pt x="0" y="396"/>
                    </a:lnTo>
                    <a:lnTo>
                      <a:pt x="14" y="396"/>
                    </a:lnTo>
                    <a:lnTo>
                      <a:pt x="51" y="405"/>
                    </a:lnTo>
                    <a:lnTo>
                      <a:pt x="114" y="413"/>
                    </a:lnTo>
                    <a:lnTo>
                      <a:pt x="184" y="425"/>
                    </a:lnTo>
                    <a:lnTo>
                      <a:pt x="268" y="438"/>
                    </a:lnTo>
                    <a:lnTo>
                      <a:pt x="356" y="459"/>
                    </a:lnTo>
                    <a:lnTo>
                      <a:pt x="444" y="475"/>
                    </a:lnTo>
                    <a:lnTo>
                      <a:pt x="527" y="496"/>
                    </a:lnTo>
                    <a:lnTo>
                      <a:pt x="603" y="517"/>
                    </a:lnTo>
                    <a:lnTo>
                      <a:pt x="662" y="538"/>
                    </a:lnTo>
                    <a:lnTo>
                      <a:pt x="715" y="567"/>
                    </a:lnTo>
                    <a:lnTo>
                      <a:pt x="770" y="608"/>
                    </a:lnTo>
                    <a:lnTo>
                      <a:pt x="828" y="655"/>
                    </a:lnTo>
                    <a:lnTo>
                      <a:pt x="887" y="709"/>
                    </a:lnTo>
                    <a:lnTo>
                      <a:pt x="946" y="763"/>
                    </a:lnTo>
                    <a:lnTo>
                      <a:pt x="1000" y="817"/>
                    </a:lnTo>
                    <a:lnTo>
                      <a:pt x="1046" y="868"/>
                    </a:lnTo>
                    <a:lnTo>
                      <a:pt x="1083" y="909"/>
                    </a:lnTo>
                    <a:lnTo>
                      <a:pt x="1108" y="938"/>
                    </a:lnTo>
                    <a:lnTo>
                      <a:pt x="1125" y="959"/>
                    </a:lnTo>
                    <a:lnTo>
                      <a:pt x="1134" y="972"/>
                    </a:lnTo>
                    <a:lnTo>
                      <a:pt x="1142" y="984"/>
                    </a:lnTo>
                    <a:lnTo>
                      <a:pt x="1155" y="1001"/>
                    </a:lnTo>
                    <a:lnTo>
                      <a:pt x="1167" y="1018"/>
                    </a:lnTo>
                    <a:lnTo>
                      <a:pt x="1184" y="1034"/>
                    </a:lnTo>
                    <a:lnTo>
                      <a:pt x="1196" y="1046"/>
                    </a:lnTo>
                    <a:lnTo>
                      <a:pt x="1212" y="1055"/>
                    </a:lnTo>
                    <a:lnTo>
                      <a:pt x="1230" y="1059"/>
                    </a:lnTo>
                    <a:lnTo>
                      <a:pt x="1247" y="1055"/>
                    </a:lnTo>
                    <a:lnTo>
                      <a:pt x="1259" y="1046"/>
                    </a:lnTo>
                    <a:lnTo>
                      <a:pt x="1267" y="1030"/>
                    </a:lnTo>
                    <a:lnTo>
                      <a:pt x="1271" y="1013"/>
                    </a:lnTo>
                    <a:lnTo>
                      <a:pt x="1271" y="993"/>
                    </a:lnTo>
                    <a:lnTo>
                      <a:pt x="1263" y="972"/>
                    </a:lnTo>
                    <a:lnTo>
                      <a:pt x="1255" y="955"/>
                    </a:lnTo>
                    <a:lnTo>
                      <a:pt x="1242" y="934"/>
                    </a:lnTo>
                    <a:lnTo>
                      <a:pt x="1230" y="917"/>
                    </a:lnTo>
                    <a:lnTo>
                      <a:pt x="1221" y="905"/>
                    </a:lnTo>
                    <a:lnTo>
                      <a:pt x="1212" y="897"/>
                    </a:lnTo>
                    <a:lnTo>
                      <a:pt x="1208" y="888"/>
                    </a:lnTo>
                    <a:lnTo>
                      <a:pt x="1192" y="868"/>
                    </a:lnTo>
                    <a:lnTo>
                      <a:pt x="1171" y="838"/>
                    </a:lnTo>
                    <a:lnTo>
                      <a:pt x="1142" y="801"/>
                    </a:lnTo>
                    <a:lnTo>
                      <a:pt x="1112" y="759"/>
                    </a:lnTo>
                    <a:lnTo>
                      <a:pt x="1079" y="713"/>
                    </a:lnTo>
                    <a:lnTo>
                      <a:pt x="1042" y="676"/>
                    </a:lnTo>
                    <a:lnTo>
                      <a:pt x="1008" y="638"/>
                    </a:lnTo>
                    <a:lnTo>
                      <a:pt x="975" y="612"/>
                    </a:lnTo>
                    <a:lnTo>
                      <a:pt x="950" y="596"/>
                    </a:lnTo>
                    <a:lnTo>
                      <a:pt x="954" y="596"/>
                    </a:lnTo>
                    <a:lnTo>
                      <a:pt x="962" y="596"/>
                    </a:lnTo>
                    <a:lnTo>
                      <a:pt x="979" y="600"/>
                    </a:lnTo>
                    <a:lnTo>
                      <a:pt x="1004" y="600"/>
                    </a:lnTo>
                    <a:lnTo>
                      <a:pt x="1029" y="600"/>
                    </a:lnTo>
                    <a:lnTo>
                      <a:pt x="1058" y="600"/>
                    </a:lnTo>
                    <a:lnTo>
                      <a:pt x="1096" y="596"/>
                    </a:lnTo>
                    <a:lnTo>
                      <a:pt x="1130" y="588"/>
                    </a:lnTo>
                    <a:lnTo>
                      <a:pt x="1167" y="575"/>
                    </a:lnTo>
                    <a:lnTo>
                      <a:pt x="1208" y="555"/>
                    </a:lnTo>
                    <a:lnTo>
                      <a:pt x="1309" y="492"/>
                    </a:lnTo>
                    <a:lnTo>
                      <a:pt x="1376" y="417"/>
                    </a:lnTo>
                    <a:lnTo>
                      <a:pt x="1414" y="346"/>
                    </a:lnTo>
                    <a:lnTo>
                      <a:pt x="1430" y="270"/>
                    </a:lnTo>
                    <a:lnTo>
                      <a:pt x="1430" y="200"/>
                    </a:lnTo>
                    <a:lnTo>
                      <a:pt x="1418" y="133"/>
                    </a:lnTo>
                    <a:lnTo>
                      <a:pt x="1401" y="79"/>
                    </a:lnTo>
                    <a:lnTo>
                      <a:pt x="1380" y="37"/>
                    </a:lnTo>
                    <a:lnTo>
                      <a:pt x="1363" y="8"/>
                    </a:lnTo>
                    <a:lnTo>
                      <a:pt x="1359" y="0"/>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05" name="Freeform 77"/>
              <p:cNvSpPr>
                <a:spLocks/>
              </p:cNvSpPr>
              <p:nvPr/>
            </p:nvSpPr>
            <p:spPr bwMode="auto">
              <a:xfrm>
                <a:off x="1579" y="1905"/>
                <a:ext cx="44" cy="33"/>
              </a:xfrm>
              <a:custGeom>
                <a:avLst/>
                <a:gdLst>
                  <a:gd name="T0" fmla="*/ 1380 w 1430"/>
                  <a:gd name="T1" fmla="*/ 63 h 1059"/>
                  <a:gd name="T2" fmla="*/ 1392 w 1430"/>
                  <a:gd name="T3" fmla="*/ 188 h 1059"/>
                  <a:gd name="T4" fmla="*/ 1363 w 1430"/>
                  <a:gd name="T5" fmla="*/ 309 h 1059"/>
                  <a:gd name="T6" fmla="*/ 1296 w 1430"/>
                  <a:gd name="T7" fmla="*/ 409 h 1059"/>
                  <a:gd name="T8" fmla="*/ 1192 w 1430"/>
                  <a:gd name="T9" fmla="*/ 475 h 1059"/>
                  <a:gd name="T10" fmla="*/ 1071 w 1430"/>
                  <a:gd name="T11" fmla="*/ 500 h 1059"/>
                  <a:gd name="T12" fmla="*/ 962 w 1430"/>
                  <a:gd name="T13" fmla="*/ 500 h 1059"/>
                  <a:gd name="T14" fmla="*/ 854 w 1430"/>
                  <a:gd name="T15" fmla="*/ 487 h 1059"/>
                  <a:gd name="T16" fmla="*/ 744 w 1430"/>
                  <a:gd name="T17" fmla="*/ 463 h 1059"/>
                  <a:gd name="T18" fmla="*/ 636 w 1430"/>
                  <a:gd name="T19" fmla="*/ 438 h 1059"/>
                  <a:gd name="T20" fmla="*/ 523 w 1430"/>
                  <a:gd name="T21" fmla="*/ 413 h 1059"/>
                  <a:gd name="T22" fmla="*/ 406 w 1430"/>
                  <a:gd name="T23" fmla="*/ 396 h 1059"/>
                  <a:gd name="T24" fmla="*/ 294 w 1430"/>
                  <a:gd name="T25" fmla="*/ 391 h 1059"/>
                  <a:gd name="T26" fmla="*/ 176 w 1430"/>
                  <a:gd name="T27" fmla="*/ 391 h 1059"/>
                  <a:gd name="T28" fmla="*/ 59 w 1430"/>
                  <a:gd name="T29" fmla="*/ 391 h 1059"/>
                  <a:gd name="T30" fmla="*/ 14 w 1430"/>
                  <a:gd name="T31" fmla="*/ 396 h 1059"/>
                  <a:gd name="T32" fmla="*/ 114 w 1430"/>
                  <a:gd name="T33" fmla="*/ 413 h 1059"/>
                  <a:gd name="T34" fmla="*/ 268 w 1430"/>
                  <a:gd name="T35" fmla="*/ 438 h 1059"/>
                  <a:gd name="T36" fmla="*/ 444 w 1430"/>
                  <a:gd name="T37" fmla="*/ 475 h 1059"/>
                  <a:gd name="T38" fmla="*/ 603 w 1430"/>
                  <a:gd name="T39" fmla="*/ 517 h 1059"/>
                  <a:gd name="T40" fmla="*/ 715 w 1430"/>
                  <a:gd name="T41" fmla="*/ 567 h 1059"/>
                  <a:gd name="T42" fmla="*/ 828 w 1430"/>
                  <a:gd name="T43" fmla="*/ 655 h 1059"/>
                  <a:gd name="T44" fmla="*/ 946 w 1430"/>
                  <a:gd name="T45" fmla="*/ 763 h 1059"/>
                  <a:gd name="T46" fmla="*/ 1046 w 1430"/>
                  <a:gd name="T47" fmla="*/ 868 h 1059"/>
                  <a:gd name="T48" fmla="*/ 1108 w 1430"/>
                  <a:gd name="T49" fmla="*/ 938 h 1059"/>
                  <a:gd name="T50" fmla="*/ 1134 w 1430"/>
                  <a:gd name="T51" fmla="*/ 972 h 1059"/>
                  <a:gd name="T52" fmla="*/ 1155 w 1430"/>
                  <a:gd name="T53" fmla="*/ 1001 h 1059"/>
                  <a:gd name="T54" fmla="*/ 1184 w 1430"/>
                  <a:gd name="T55" fmla="*/ 1034 h 1059"/>
                  <a:gd name="T56" fmla="*/ 1212 w 1430"/>
                  <a:gd name="T57" fmla="*/ 1055 h 1059"/>
                  <a:gd name="T58" fmla="*/ 1247 w 1430"/>
                  <a:gd name="T59" fmla="*/ 1055 h 1059"/>
                  <a:gd name="T60" fmla="*/ 1267 w 1430"/>
                  <a:gd name="T61" fmla="*/ 1030 h 1059"/>
                  <a:gd name="T62" fmla="*/ 1271 w 1430"/>
                  <a:gd name="T63" fmla="*/ 993 h 1059"/>
                  <a:gd name="T64" fmla="*/ 1255 w 1430"/>
                  <a:gd name="T65" fmla="*/ 955 h 1059"/>
                  <a:gd name="T66" fmla="*/ 1230 w 1430"/>
                  <a:gd name="T67" fmla="*/ 917 h 1059"/>
                  <a:gd name="T68" fmla="*/ 1212 w 1430"/>
                  <a:gd name="T69" fmla="*/ 897 h 1059"/>
                  <a:gd name="T70" fmla="*/ 1192 w 1430"/>
                  <a:gd name="T71" fmla="*/ 868 h 1059"/>
                  <a:gd name="T72" fmla="*/ 1142 w 1430"/>
                  <a:gd name="T73" fmla="*/ 801 h 1059"/>
                  <a:gd name="T74" fmla="*/ 1079 w 1430"/>
                  <a:gd name="T75" fmla="*/ 713 h 1059"/>
                  <a:gd name="T76" fmla="*/ 1008 w 1430"/>
                  <a:gd name="T77" fmla="*/ 638 h 1059"/>
                  <a:gd name="T78" fmla="*/ 950 w 1430"/>
                  <a:gd name="T79" fmla="*/ 596 h 1059"/>
                  <a:gd name="T80" fmla="*/ 962 w 1430"/>
                  <a:gd name="T81" fmla="*/ 596 h 1059"/>
                  <a:gd name="T82" fmla="*/ 1004 w 1430"/>
                  <a:gd name="T83" fmla="*/ 600 h 1059"/>
                  <a:gd name="T84" fmla="*/ 1058 w 1430"/>
                  <a:gd name="T85" fmla="*/ 600 h 1059"/>
                  <a:gd name="T86" fmla="*/ 1130 w 1430"/>
                  <a:gd name="T87" fmla="*/ 588 h 1059"/>
                  <a:gd name="T88" fmla="*/ 1208 w 1430"/>
                  <a:gd name="T89" fmla="*/ 555 h 1059"/>
                  <a:gd name="T90" fmla="*/ 1376 w 1430"/>
                  <a:gd name="T91" fmla="*/ 417 h 1059"/>
                  <a:gd name="T92" fmla="*/ 1430 w 1430"/>
                  <a:gd name="T93" fmla="*/ 270 h 1059"/>
                  <a:gd name="T94" fmla="*/ 1418 w 1430"/>
                  <a:gd name="T95" fmla="*/ 133 h 1059"/>
                  <a:gd name="T96" fmla="*/ 1380 w 1430"/>
                  <a:gd name="T97" fmla="*/ 37 h 1059"/>
                  <a:gd name="T98" fmla="*/ 1359 w 1430"/>
                  <a:gd name="T99" fmla="*/ 0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30" h="1059">
                    <a:moveTo>
                      <a:pt x="1359" y="0"/>
                    </a:moveTo>
                    <a:lnTo>
                      <a:pt x="1380" y="63"/>
                    </a:lnTo>
                    <a:lnTo>
                      <a:pt x="1392" y="125"/>
                    </a:lnTo>
                    <a:lnTo>
                      <a:pt x="1392" y="188"/>
                    </a:lnTo>
                    <a:lnTo>
                      <a:pt x="1384" y="250"/>
                    </a:lnTo>
                    <a:lnTo>
                      <a:pt x="1363" y="309"/>
                    </a:lnTo>
                    <a:lnTo>
                      <a:pt x="1334" y="362"/>
                    </a:lnTo>
                    <a:lnTo>
                      <a:pt x="1296" y="409"/>
                    </a:lnTo>
                    <a:lnTo>
                      <a:pt x="1251" y="446"/>
                    </a:lnTo>
                    <a:lnTo>
                      <a:pt x="1192" y="475"/>
                    </a:lnTo>
                    <a:lnTo>
                      <a:pt x="1130" y="496"/>
                    </a:lnTo>
                    <a:lnTo>
                      <a:pt x="1071" y="500"/>
                    </a:lnTo>
                    <a:lnTo>
                      <a:pt x="1016" y="504"/>
                    </a:lnTo>
                    <a:lnTo>
                      <a:pt x="962" y="500"/>
                    </a:lnTo>
                    <a:lnTo>
                      <a:pt x="908" y="496"/>
                    </a:lnTo>
                    <a:lnTo>
                      <a:pt x="854" y="487"/>
                    </a:lnTo>
                    <a:lnTo>
                      <a:pt x="799" y="475"/>
                    </a:lnTo>
                    <a:lnTo>
                      <a:pt x="744" y="463"/>
                    </a:lnTo>
                    <a:lnTo>
                      <a:pt x="691" y="450"/>
                    </a:lnTo>
                    <a:lnTo>
                      <a:pt x="636" y="438"/>
                    </a:lnTo>
                    <a:lnTo>
                      <a:pt x="582" y="425"/>
                    </a:lnTo>
                    <a:lnTo>
                      <a:pt x="523" y="413"/>
                    </a:lnTo>
                    <a:lnTo>
                      <a:pt x="464" y="405"/>
                    </a:lnTo>
                    <a:lnTo>
                      <a:pt x="406" y="396"/>
                    </a:lnTo>
                    <a:lnTo>
                      <a:pt x="348" y="391"/>
                    </a:lnTo>
                    <a:lnTo>
                      <a:pt x="294" y="391"/>
                    </a:lnTo>
                    <a:lnTo>
                      <a:pt x="235" y="391"/>
                    </a:lnTo>
                    <a:lnTo>
                      <a:pt x="176" y="391"/>
                    </a:lnTo>
                    <a:lnTo>
                      <a:pt x="118" y="391"/>
                    </a:lnTo>
                    <a:lnTo>
                      <a:pt x="59" y="391"/>
                    </a:lnTo>
                    <a:lnTo>
                      <a:pt x="0" y="396"/>
                    </a:lnTo>
                    <a:lnTo>
                      <a:pt x="14" y="396"/>
                    </a:lnTo>
                    <a:lnTo>
                      <a:pt x="51" y="405"/>
                    </a:lnTo>
                    <a:lnTo>
                      <a:pt x="114" y="413"/>
                    </a:lnTo>
                    <a:lnTo>
                      <a:pt x="184" y="425"/>
                    </a:lnTo>
                    <a:lnTo>
                      <a:pt x="268" y="438"/>
                    </a:lnTo>
                    <a:lnTo>
                      <a:pt x="356" y="459"/>
                    </a:lnTo>
                    <a:lnTo>
                      <a:pt x="444" y="475"/>
                    </a:lnTo>
                    <a:lnTo>
                      <a:pt x="527" y="496"/>
                    </a:lnTo>
                    <a:lnTo>
                      <a:pt x="603" y="517"/>
                    </a:lnTo>
                    <a:lnTo>
                      <a:pt x="662" y="538"/>
                    </a:lnTo>
                    <a:lnTo>
                      <a:pt x="715" y="567"/>
                    </a:lnTo>
                    <a:lnTo>
                      <a:pt x="770" y="608"/>
                    </a:lnTo>
                    <a:lnTo>
                      <a:pt x="828" y="655"/>
                    </a:lnTo>
                    <a:lnTo>
                      <a:pt x="887" y="709"/>
                    </a:lnTo>
                    <a:lnTo>
                      <a:pt x="946" y="763"/>
                    </a:lnTo>
                    <a:lnTo>
                      <a:pt x="1000" y="817"/>
                    </a:lnTo>
                    <a:lnTo>
                      <a:pt x="1046" y="868"/>
                    </a:lnTo>
                    <a:lnTo>
                      <a:pt x="1083" y="909"/>
                    </a:lnTo>
                    <a:lnTo>
                      <a:pt x="1108" y="938"/>
                    </a:lnTo>
                    <a:lnTo>
                      <a:pt x="1125" y="959"/>
                    </a:lnTo>
                    <a:lnTo>
                      <a:pt x="1134" y="972"/>
                    </a:lnTo>
                    <a:lnTo>
                      <a:pt x="1142" y="984"/>
                    </a:lnTo>
                    <a:lnTo>
                      <a:pt x="1155" y="1001"/>
                    </a:lnTo>
                    <a:lnTo>
                      <a:pt x="1167" y="1018"/>
                    </a:lnTo>
                    <a:lnTo>
                      <a:pt x="1184" y="1034"/>
                    </a:lnTo>
                    <a:lnTo>
                      <a:pt x="1196" y="1046"/>
                    </a:lnTo>
                    <a:lnTo>
                      <a:pt x="1212" y="1055"/>
                    </a:lnTo>
                    <a:lnTo>
                      <a:pt x="1230" y="1059"/>
                    </a:lnTo>
                    <a:lnTo>
                      <a:pt x="1247" y="1055"/>
                    </a:lnTo>
                    <a:lnTo>
                      <a:pt x="1259" y="1046"/>
                    </a:lnTo>
                    <a:lnTo>
                      <a:pt x="1267" y="1030"/>
                    </a:lnTo>
                    <a:lnTo>
                      <a:pt x="1271" y="1013"/>
                    </a:lnTo>
                    <a:lnTo>
                      <a:pt x="1271" y="993"/>
                    </a:lnTo>
                    <a:lnTo>
                      <a:pt x="1263" y="972"/>
                    </a:lnTo>
                    <a:lnTo>
                      <a:pt x="1255" y="955"/>
                    </a:lnTo>
                    <a:lnTo>
                      <a:pt x="1242" y="934"/>
                    </a:lnTo>
                    <a:lnTo>
                      <a:pt x="1230" y="917"/>
                    </a:lnTo>
                    <a:lnTo>
                      <a:pt x="1221" y="905"/>
                    </a:lnTo>
                    <a:lnTo>
                      <a:pt x="1212" y="897"/>
                    </a:lnTo>
                    <a:lnTo>
                      <a:pt x="1208" y="888"/>
                    </a:lnTo>
                    <a:lnTo>
                      <a:pt x="1192" y="868"/>
                    </a:lnTo>
                    <a:lnTo>
                      <a:pt x="1171" y="838"/>
                    </a:lnTo>
                    <a:lnTo>
                      <a:pt x="1142" y="801"/>
                    </a:lnTo>
                    <a:lnTo>
                      <a:pt x="1112" y="759"/>
                    </a:lnTo>
                    <a:lnTo>
                      <a:pt x="1079" y="713"/>
                    </a:lnTo>
                    <a:lnTo>
                      <a:pt x="1042" y="676"/>
                    </a:lnTo>
                    <a:lnTo>
                      <a:pt x="1008" y="638"/>
                    </a:lnTo>
                    <a:lnTo>
                      <a:pt x="975" y="612"/>
                    </a:lnTo>
                    <a:lnTo>
                      <a:pt x="950" y="596"/>
                    </a:lnTo>
                    <a:lnTo>
                      <a:pt x="954" y="596"/>
                    </a:lnTo>
                    <a:lnTo>
                      <a:pt x="962" y="596"/>
                    </a:lnTo>
                    <a:lnTo>
                      <a:pt x="979" y="600"/>
                    </a:lnTo>
                    <a:lnTo>
                      <a:pt x="1004" y="600"/>
                    </a:lnTo>
                    <a:lnTo>
                      <a:pt x="1029" y="600"/>
                    </a:lnTo>
                    <a:lnTo>
                      <a:pt x="1058" y="600"/>
                    </a:lnTo>
                    <a:lnTo>
                      <a:pt x="1096" y="596"/>
                    </a:lnTo>
                    <a:lnTo>
                      <a:pt x="1130" y="588"/>
                    </a:lnTo>
                    <a:lnTo>
                      <a:pt x="1167" y="575"/>
                    </a:lnTo>
                    <a:lnTo>
                      <a:pt x="1208" y="555"/>
                    </a:lnTo>
                    <a:lnTo>
                      <a:pt x="1309" y="492"/>
                    </a:lnTo>
                    <a:lnTo>
                      <a:pt x="1376" y="417"/>
                    </a:lnTo>
                    <a:lnTo>
                      <a:pt x="1414" y="346"/>
                    </a:lnTo>
                    <a:lnTo>
                      <a:pt x="1430" y="270"/>
                    </a:lnTo>
                    <a:lnTo>
                      <a:pt x="1430" y="200"/>
                    </a:lnTo>
                    <a:lnTo>
                      <a:pt x="1418" y="133"/>
                    </a:lnTo>
                    <a:lnTo>
                      <a:pt x="1401" y="79"/>
                    </a:lnTo>
                    <a:lnTo>
                      <a:pt x="1380" y="37"/>
                    </a:lnTo>
                    <a:lnTo>
                      <a:pt x="1363" y="8"/>
                    </a:lnTo>
                    <a:lnTo>
                      <a:pt x="1359" y="0"/>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06" name="Freeform 78"/>
              <p:cNvSpPr>
                <a:spLocks/>
              </p:cNvSpPr>
              <p:nvPr/>
            </p:nvSpPr>
            <p:spPr bwMode="auto">
              <a:xfrm>
                <a:off x="1584" y="1851"/>
                <a:ext cx="65" cy="61"/>
              </a:xfrm>
              <a:custGeom>
                <a:avLst/>
                <a:gdLst>
                  <a:gd name="T0" fmla="*/ 88 w 2090"/>
                  <a:gd name="T1" fmla="*/ 734 h 1973"/>
                  <a:gd name="T2" fmla="*/ 251 w 2090"/>
                  <a:gd name="T3" fmla="*/ 639 h 1973"/>
                  <a:gd name="T4" fmla="*/ 443 w 2090"/>
                  <a:gd name="T5" fmla="*/ 588 h 1973"/>
                  <a:gd name="T6" fmla="*/ 627 w 2090"/>
                  <a:gd name="T7" fmla="*/ 596 h 1973"/>
                  <a:gd name="T8" fmla="*/ 782 w 2090"/>
                  <a:gd name="T9" fmla="*/ 688 h 1973"/>
                  <a:gd name="T10" fmla="*/ 886 w 2090"/>
                  <a:gd name="T11" fmla="*/ 838 h 1973"/>
                  <a:gd name="T12" fmla="*/ 982 w 2090"/>
                  <a:gd name="T13" fmla="*/ 971 h 1973"/>
                  <a:gd name="T14" fmla="*/ 1132 w 2090"/>
                  <a:gd name="T15" fmla="*/ 1084 h 1973"/>
                  <a:gd name="T16" fmla="*/ 1325 w 2090"/>
                  <a:gd name="T17" fmla="*/ 1180 h 1973"/>
                  <a:gd name="T18" fmla="*/ 1496 w 2090"/>
                  <a:gd name="T19" fmla="*/ 1301 h 1973"/>
                  <a:gd name="T20" fmla="*/ 1668 w 2090"/>
                  <a:gd name="T21" fmla="*/ 1565 h 1973"/>
                  <a:gd name="T22" fmla="*/ 1880 w 2090"/>
                  <a:gd name="T23" fmla="*/ 1827 h 1973"/>
                  <a:gd name="T24" fmla="*/ 2081 w 2090"/>
                  <a:gd name="T25" fmla="*/ 1964 h 1973"/>
                  <a:gd name="T26" fmla="*/ 1981 w 2090"/>
                  <a:gd name="T27" fmla="*/ 1860 h 1973"/>
                  <a:gd name="T28" fmla="*/ 1839 w 2090"/>
                  <a:gd name="T29" fmla="*/ 1702 h 1973"/>
                  <a:gd name="T30" fmla="*/ 1735 w 2090"/>
                  <a:gd name="T31" fmla="*/ 1552 h 1973"/>
                  <a:gd name="T32" fmla="*/ 1622 w 2090"/>
                  <a:gd name="T33" fmla="*/ 1352 h 1973"/>
                  <a:gd name="T34" fmla="*/ 1484 w 2090"/>
                  <a:gd name="T35" fmla="*/ 1172 h 1973"/>
                  <a:gd name="T36" fmla="*/ 1338 w 2090"/>
                  <a:gd name="T37" fmla="*/ 1068 h 1973"/>
                  <a:gd name="T38" fmla="*/ 1199 w 2090"/>
                  <a:gd name="T39" fmla="*/ 989 h 1973"/>
                  <a:gd name="T40" fmla="*/ 1074 w 2090"/>
                  <a:gd name="T41" fmla="*/ 872 h 1973"/>
                  <a:gd name="T42" fmla="*/ 966 w 2090"/>
                  <a:gd name="T43" fmla="*/ 746 h 1973"/>
                  <a:gd name="T44" fmla="*/ 928 w 2090"/>
                  <a:gd name="T45" fmla="*/ 676 h 1973"/>
                  <a:gd name="T46" fmla="*/ 944 w 2090"/>
                  <a:gd name="T47" fmla="*/ 530 h 1973"/>
                  <a:gd name="T48" fmla="*/ 1032 w 2090"/>
                  <a:gd name="T49" fmla="*/ 413 h 1973"/>
                  <a:gd name="T50" fmla="*/ 1103 w 2090"/>
                  <a:gd name="T51" fmla="*/ 392 h 1973"/>
                  <a:gd name="T52" fmla="*/ 1241 w 2090"/>
                  <a:gd name="T53" fmla="*/ 367 h 1973"/>
                  <a:gd name="T54" fmla="*/ 1438 w 2090"/>
                  <a:gd name="T55" fmla="*/ 350 h 1973"/>
                  <a:gd name="T56" fmla="*/ 1688 w 2090"/>
                  <a:gd name="T57" fmla="*/ 396 h 1973"/>
                  <a:gd name="T58" fmla="*/ 1864 w 2090"/>
                  <a:gd name="T59" fmla="*/ 446 h 1973"/>
                  <a:gd name="T60" fmla="*/ 1622 w 2090"/>
                  <a:gd name="T61" fmla="*/ 305 h 1973"/>
                  <a:gd name="T62" fmla="*/ 1350 w 2090"/>
                  <a:gd name="T63" fmla="*/ 287 h 1973"/>
                  <a:gd name="T64" fmla="*/ 1124 w 2090"/>
                  <a:gd name="T65" fmla="*/ 301 h 1973"/>
                  <a:gd name="T66" fmla="*/ 1062 w 2090"/>
                  <a:gd name="T67" fmla="*/ 287 h 1973"/>
                  <a:gd name="T68" fmla="*/ 1016 w 2090"/>
                  <a:gd name="T69" fmla="*/ 254 h 1973"/>
                  <a:gd name="T70" fmla="*/ 924 w 2090"/>
                  <a:gd name="T71" fmla="*/ 133 h 1973"/>
                  <a:gd name="T72" fmla="*/ 756 w 2090"/>
                  <a:gd name="T73" fmla="*/ 21 h 1973"/>
                  <a:gd name="T74" fmla="*/ 598 w 2090"/>
                  <a:gd name="T75" fmla="*/ 8 h 1973"/>
                  <a:gd name="T76" fmla="*/ 769 w 2090"/>
                  <a:gd name="T77" fmla="*/ 84 h 1973"/>
                  <a:gd name="T78" fmla="*/ 924 w 2090"/>
                  <a:gd name="T79" fmla="*/ 246 h 1973"/>
                  <a:gd name="T80" fmla="*/ 890 w 2090"/>
                  <a:gd name="T81" fmla="*/ 422 h 1973"/>
                  <a:gd name="T82" fmla="*/ 832 w 2090"/>
                  <a:gd name="T83" fmla="*/ 484 h 1973"/>
                  <a:gd name="T84" fmla="*/ 782 w 2090"/>
                  <a:gd name="T85" fmla="*/ 513 h 1973"/>
                  <a:gd name="T86" fmla="*/ 698 w 2090"/>
                  <a:gd name="T87" fmla="*/ 496 h 1973"/>
                  <a:gd name="T88" fmla="*/ 547 w 2090"/>
                  <a:gd name="T89" fmla="*/ 475 h 1973"/>
                  <a:gd name="T90" fmla="*/ 347 w 2090"/>
                  <a:gd name="T91" fmla="*/ 513 h 1973"/>
                  <a:gd name="T92" fmla="*/ 234 w 2090"/>
                  <a:gd name="T93" fmla="*/ 567 h 1973"/>
                  <a:gd name="T94" fmla="*/ 163 w 2090"/>
                  <a:gd name="T95" fmla="*/ 635 h 1973"/>
                  <a:gd name="T96" fmla="*/ 59 w 2090"/>
                  <a:gd name="T97" fmla="*/ 755 h 1973"/>
                  <a:gd name="T98" fmla="*/ 0 w 2090"/>
                  <a:gd name="T99" fmla="*/ 842 h 1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90" h="1973">
                    <a:moveTo>
                      <a:pt x="0" y="846"/>
                    </a:moveTo>
                    <a:lnTo>
                      <a:pt x="26" y="805"/>
                    </a:lnTo>
                    <a:lnTo>
                      <a:pt x="55" y="768"/>
                    </a:lnTo>
                    <a:lnTo>
                      <a:pt x="88" y="734"/>
                    </a:lnTo>
                    <a:lnTo>
                      <a:pt x="126" y="705"/>
                    </a:lnTo>
                    <a:lnTo>
                      <a:pt x="163" y="680"/>
                    </a:lnTo>
                    <a:lnTo>
                      <a:pt x="210" y="655"/>
                    </a:lnTo>
                    <a:lnTo>
                      <a:pt x="251" y="639"/>
                    </a:lnTo>
                    <a:lnTo>
                      <a:pt x="296" y="621"/>
                    </a:lnTo>
                    <a:lnTo>
                      <a:pt x="343" y="609"/>
                    </a:lnTo>
                    <a:lnTo>
                      <a:pt x="392" y="596"/>
                    </a:lnTo>
                    <a:lnTo>
                      <a:pt x="443" y="588"/>
                    </a:lnTo>
                    <a:lnTo>
                      <a:pt x="489" y="584"/>
                    </a:lnTo>
                    <a:lnTo>
                      <a:pt x="539" y="584"/>
                    </a:lnTo>
                    <a:lnTo>
                      <a:pt x="586" y="588"/>
                    </a:lnTo>
                    <a:lnTo>
                      <a:pt x="627" y="596"/>
                    </a:lnTo>
                    <a:lnTo>
                      <a:pt x="668" y="613"/>
                    </a:lnTo>
                    <a:lnTo>
                      <a:pt x="711" y="635"/>
                    </a:lnTo>
                    <a:lnTo>
                      <a:pt x="748" y="659"/>
                    </a:lnTo>
                    <a:lnTo>
                      <a:pt x="782" y="688"/>
                    </a:lnTo>
                    <a:lnTo>
                      <a:pt x="811" y="721"/>
                    </a:lnTo>
                    <a:lnTo>
                      <a:pt x="836" y="764"/>
                    </a:lnTo>
                    <a:lnTo>
                      <a:pt x="861" y="801"/>
                    </a:lnTo>
                    <a:lnTo>
                      <a:pt x="886" y="838"/>
                    </a:lnTo>
                    <a:lnTo>
                      <a:pt x="911" y="872"/>
                    </a:lnTo>
                    <a:lnTo>
                      <a:pt x="932" y="905"/>
                    </a:lnTo>
                    <a:lnTo>
                      <a:pt x="957" y="938"/>
                    </a:lnTo>
                    <a:lnTo>
                      <a:pt x="982" y="971"/>
                    </a:lnTo>
                    <a:lnTo>
                      <a:pt x="1011" y="1001"/>
                    </a:lnTo>
                    <a:lnTo>
                      <a:pt x="1044" y="1030"/>
                    </a:lnTo>
                    <a:lnTo>
                      <a:pt x="1087" y="1055"/>
                    </a:lnTo>
                    <a:lnTo>
                      <a:pt x="1132" y="1084"/>
                    </a:lnTo>
                    <a:lnTo>
                      <a:pt x="1179" y="1110"/>
                    </a:lnTo>
                    <a:lnTo>
                      <a:pt x="1228" y="1135"/>
                    </a:lnTo>
                    <a:lnTo>
                      <a:pt x="1275" y="1155"/>
                    </a:lnTo>
                    <a:lnTo>
                      <a:pt x="1325" y="1180"/>
                    </a:lnTo>
                    <a:lnTo>
                      <a:pt x="1371" y="1206"/>
                    </a:lnTo>
                    <a:lnTo>
                      <a:pt x="1416" y="1231"/>
                    </a:lnTo>
                    <a:lnTo>
                      <a:pt x="1459" y="1264"/>
                    </a:lnTo>
                    <a:lnTo>
                      <a:pt x="1496" y="1301"/>
                    </a:lnTo>
                    <a:lnTo>
                      <a:pt x="1526" y="1343"/>
                    </a:lnTo>
                    <a:lnTo>
                      <a:pt x="1576" y="1418"/>
                    </a:lnTo>
                    <a:lnTo>
                      <a:pt x="1622" y="1489"/>
                    </a:lnTo>
                    <a:lnTo>
                      <a:pt x="1668" y="1565"/>
                    </a:lnTo>
                    <a:lnTo>
                      <a:pt x="1718" y="1635"/>
                    </a:lnTo>
                    <a:lnTo>
                      <a:pt x="1768" y="1706"/>
                    </a:lnTo>
                    <a:lnTo>
                      <a:pt x="1823" y="1768"/>
                    </a:lnTo>
                    <a:lnTo>
                      <a:pt x="1880" y="1827"/>
                    </a:lnTo>
                    <a:lnTo>
                      <a:pt x="1943" y="1881"/>
                    </a:lnTo>
                    <a:lnTo>
                      <a:pt x="2011" y="1931"/>
                    </a:lnTo>
                    <a:lnTo>
                      <a:pt x="2090" y="1973"/>
                    </a:lnTo>
                    <a:lnTo>
                      <a:pt x="2081" y="1964"/>
                    </a:lnTo>
                    <a:lnTo>
                      <a:pt x="2068" y="1952"/>
                    </a:lnTo>
                    <a:lnTo>
                      <a:pt x="2044" y="1927"/>
                    </a:lnTo>
                    <a:lnTo>
                      <a:pt x="2015" y="1894"/>
                    </a:lnTo>
                    <a:lnTo>
                      <a:pt x="1981" y="1860"/>
                    </a:lnTo>
                    <a:lnTo>
                      <a:pt x="1943" y="1823"/>
                    </a:lnTo>
                    <a:lnTo>
                      <a:pt x="1910" y="1782"/>
                    </a:lnTo>
                    <a:lnTo>
                      <a:pt x="1872" y="1739"/>
                    </a:lnTo>
                    <a:lnTo>
                      <a:pt x="1839" y="1702"/>
                    </a:lnTo>
                    <a:lnTo>
                      <a:pt x="1814" y="1669"/>
                    </a:lnTo>
                    <a:lnTo>
                      <a:pt x="1784" y="1635"/>
                    </a:lnTo>
                    <a:lnTo>
                      <a:pt x="1760" y="1594"/>
                    </a:lnTo>
                    <a:lnTo>
                      <a:pt x="1735" y="1552"/>
                    </a:lnTo>
                    <a:lnTo>
                      <a:pt x="1709" y="1502"/>
                    </a:lnTo>
                    <a:lnTo>
                      <a:pt x="1680" y="1452"/>
                    </a:lnTo>
                    <a:lnTo>
                      <a:pt x="1651" y="1401"/>
                    </a:lnTo>
                    <a:lnTo>
                      <a:pt x="1622" y="1352"/>
                    </a:lnTo>
                    <a:lnTo>
                      <a:pt x="1588" y="1301"/>
                    </a:lnTo>
                    <a:lnTo>
                      <a:pt x="1555" y="1256"/>
                    </a:lnTo>
                    <a:lnTo>
                      <a:pt x="1521" y="1210"/>
                    </a:lnTo>
                    <a:lnTo>
                      <a:pt x="1484" y="1172"/>
                    </a:lnTo>
                    <a:lnTo>
                      <a:pt x="1446" y="1143"/>
                    </a:lnTo>
                    <a:lnTo>
                      <a:pt x="1408" y="1114"/>
                    </a:lnTo>
                    <a:lnTo>
                      <a:pt x="1375" y="1088"/>
                    </a:lnTo>
                    <a:lnTo>
                      <a:pt x="1338" y="1068"/>
                    </a:lnTo>
                    <a:lnTo>
                      <a:pt x="1304" y="1047"/>
                    </a:lnTo>
                    <a:lnTo>
                      <a:pt x="1267" y="1030"/>
                    </a:lnTo>
                    <a:lnTo>
                      <a:pt x="1233" y="1010"/>
                    </a:lnTo>
                    <a:lnTo>
                      <a:pt x="1199" y="989"/>
                    </a:lnTo>
                    <a:lnTo>
                      <a:pt x="1171" y="963"/>
                    </a:lnTo>
                    <a:lnTo>
                      <a:pt x="1136" y="938"/>
                    </a:lnTo>
                    <a:lnTo>
                      <a:pt x="1103" y="905"/>
                    </a:lnTo>
                    <a:lnTo>
                      <a:pt x="1074" y="872"/>
                    </a:lnTo>
                    <a:lnTo>
                      <a:pt x="1040" y="838"/>
                    </a:lnTo>
                    <a:lnTo>
                      <a:pt x="1011" y="805"/>
                    </a:lnTo>
                    <a:lnTo>
                      <a:pt x="987" y="772"/>
                    </a:lnTo>
                    <a:lnTo>
                      <a:pt x="966" y="746"/>
                    </a:lnTo>
                    <a:lnTo>
                      <a:pt x="948" y="725"/>
                    </a:lnTo>
                    <a:lnTo>
                      <a:pt x="936" y="709"/>
                    </a:lnTo>
                    <a:lnTo>
                      <a:pt x="936" y="705"/>
                    </a:lnTo>
                    <a:lnTo>
                      <a:pt x="928" y="676"/>
                    </a:lnTo>
                    <a:lnTo>
                      <a:pt x="924" y="647"/>
                    </a:lnTo>
                    <a:lnTo>
                      <a:pt x="928" y="609"/>
                    </a:lnTo>
                    <a:lnTo>
                      <a:pt x="932" y="567"/>
                    </a:lnTo>
                    <a:lnTo>
                      <a:pt x="944" y="530"/>
                    </a:lnTo>
                    <a:lnTo>
                      <a:pt x="962" y="492"/>
                    </a:lnTo>
                    <a:lnTo>
                      <a:pt x="978" y="459"/>
                    </a:lnTo>
                    <a:lnTo>
                      <a:pt x="1003" y="434"/>
                    </a:lnTo>
                    <a:lnTo>
                      <a:pt x="1032" y="413"/>
                    </a:lnTo>
                    <a:lnTo>
                      <a:pt x="1066" y="400"/>
                    </a:lnTo>
                    <a:lnTo>
                      <a:pt x="1070" y="400"/>
                    </a:lnTo>
                    <a:lnTo>
                      <a:pt x="1083" y="396"/>
                    </a:lnTo>
                    <a:lnTo>
                      <a:pt x="1103" y="392"/>
                    </a:lnTo>
                    <a:lnTo>
                      <a:pt x="1128" y="388"/>
                    </a:lnTo>
                    <a:lnTo>
                      <a:pt x="1162" y="379"/>
                    </a:lnTo>
                    <a:lnTo>
                      <a:pt x="1199" y="371"/>
                    </a:lnTo>
                    <a:lnTo>
                      <a:pt x="1241" y="367"/>
                    </a:lnTo>
                    <a:lnTo>
                      <a:pt x="1287" y="359"/>
                    </a:lnTo>
                    <a:lnTo>
                      <a:pt x="1333" y="355"/>
                    </a:lnTo>
                    <a:lnTo>
                      <a:pt x="1383" y="350"/>
                    </a:lnTo>
                    <a:lnTo>
                      <a:pt x="1438" y="350"/>
                    </a:lnTo>
                    <a:lnTo>
                      <a:pt x="1496" y="355"/>
                    </a:lnTo>
                    <a:lnTo>
                      <a:pt x="1563" y="367"/>
                    </a:lnTo>
                    <a:lnTo>
                      <a:pt x="1626" y="379"/>
                    </a:lnTo>
                    <a:lnTo>
                      <a:pt x="1688" y="396"/>
                    </a:lnTo>
                    <a:lnTo>
                      <a:pt x="1747" y="413"/>
                    </a:lnTo>
                    <a:lnTo>
                      <a:pt x="1797" y="426"/>
                    </a:lnTo>
                    <a:lnTo>
                      <a:pt x="1839" y="438"/>
                    </a:lnTo>
                    <a:lnTo>
                      <a:pt x="1864" y="446"/>
                    </a:lnTo>
                    <a:lnTo>
                      <a:pt x="1876" y="451"/>
                    </a:lnTo>
                    <a:lnTo>
                      <a:pt x="1780" y="379"/>
                    </a:lnTo>
                    <a:lnTo>
                      <a:pt x="1696" y="334"/>
                    </a:lnTo>
                    <a:lnTo>
                      <a:pt x="1622" y="305"/>
                    </a:lnTo>
                    <a:lnTo>
                      <a:pt x="1551" y="287"/>
                    </a:lnTo>
                    <a:lnTo>
                      <a:pt x="1479" y="279"/>
                    </a:lnTo>
                    <a:lnTo>
                      <a:pt x="1416" y="283"/>
                    </a:lnTo>
                    <a:lnTo>
                      <a:pt x="1350" y="287"/>
                    </a:lnTo>
                    <a:lnTo>
                      <a:pt x="1283" y="297"/>
                    </a:lnTo>
                    <a:lnTo>
                      <a:pt x="1212" y="301"/>
                    </a:lnTo>
                    <a:lnTo>
                      <a:pt x="1136" y="301"/>
                    </a:lnTo>
                    <a:lnTo>
                      <a:pt x="1124" y="301"/>
                    </a:lnTo>
                    <a:lnTo>
                      <a:pt x="1107" y="301"/>
                    </a:lnTo>
                    <a:lnTo>
                      <a:pt x="1091" y="297"/>
                    </a:lnTo>
                    <a:lnTo>
                      <a:pt x="1079" y="291"/>
                    </a:lnTo>
                    <a:lnTo>
                      <a:pt x="1062" y="287"/>
                    </a:lnTo>
                    <a:lnTo>
                      <a:pt x="1049" y="283"/>
                    </a:lnTo>
                    <a:lnTo>
                      <a:pt x="1036" y="275"/>
                    </a:lnTo>
                    <a:lnTo>
                      <a:pt x="1024" y="263"/>
                    </a:lnTo>
                    <a:lnTo>
                      <a:pt x="1016" y="254"/>
                    </a:lnTo>
                    <a:lnTo>
                      <a:pt x="1003" y="238"/>
                    </a:lnTo>
                    <a:lnTo>
                      <a:pt x="982" y="205"/>
                    </a:lnTo>
                    <a:lnTo>
                      <a:pt x="957" y="171"/>
                    </a:lnTo>
                    <a:lnTo>
                      <a:pt x="924" y="133"/>
                    </a:lnTo>
                    <a:lnTo>
                      <a:pt x="890" y="100"/>
                    </a:lnTo>
                    <a:lnTo>
                      <a:pt x="848" y="71"/>
                    </a:lnTo>
                    <a:lnTo>
                      <a:pt x="807" y="41"/>
                    </a:lnTo>
                    <a:lnTo>
                      <a:pt x="756" y="21"/>
                    </a:lnTo>
                    <a:lnTo>
                      <a:pt x="707" y="4"/>
                    </a:lnTo>
                    <a:lnTo>
                      <a:pt x="652" y="0"/>
                    </a:lnTo>
                    <a:lnTo>
                      <a:pt x="590" y="4"/>
                    </a:lnTo>
                    <a:lnTo>
                      <a:pt x="598" y="8"/>
                    </a:lnTo>
                    <a:lnTo>
                      <a:pt x="627" y="17"/>
                    </a:lnTo>
                    <a:lnTo>
                      <a:pt x="668" y="33"/>
                    </a:lnTo>
                    <a:lnTo>
                      <a:pt x="715" y="54"/>
                    </a:lnTo>
                    <a:lnTo>
                      <a:pt x="769" y="84"/>
                    </a:lnTo>
                    <a:lnTo>
                      <a:pt x="819" y="113"/>
                    </a:lnTo>
                    <a:lnTo>
                      <a:pt x="865" y="154"/>
                    </a:lnTo>
                    <a:lnTo>
                      <a:pt x="903" y="196"/>
                    </a:lnTo>
                    <a:lnTo>
                      <a:pt x="924" y="246"/>
                    </a:lnTo>
                    <a:lnTo>
                      <a:pt x="924" y="297"/>
                    </a:lnTo>
                    <a:lnTo>
                      <a:pt x="915" y="350"/>
                    </a:lnTo>
                    <a:lnTo>
                      <a:pt x="903" y="388"/>
                    </a:lnTo>
                    <a:lnTo>
                      <a:pt x="890" y="422"/>
                    </a:lnTo>
                    <a:lnTo>
                      <a:pt x="874" y="446"/>
                    </a:lnTo>
                    <a:lnTo>
                      <a:pt x="861" y="463"/>
                    </a:lnTo>
                    <a:lnTo>
                      <a:pt x="844" y="475"/>
                    </a:lnTo>
                    <a:lnTo>
                      <a:pt x="832" y="484"/>
                    </a:lnTo>
                    <a:lnTo>
                      <a:pt x="819" y="492"/>
                    </a:lnTo>
                    <a:lnTo>
                      <a:pt x="807" y="500"/>
                    </a:lnTo>
                    <a:lnTo>
                      <a:pt x="794" y="504"/>
                    </a:lnTo>
                    <a:lnTo>
                      <a:pt x="782" y="513"/>
                    </a:lnTo>
                    <a:lnTo>
                      <a:pt x="764" y="513"/>
                    </a:lnTo>
                    <a:lnTo>
                      <a:pt x="744" y="508"/>
                    </a:lnTo>
                    <a:lnTo>
                      <a:pt x="723" y="504"/>
                    </a:lnTo>
                    <a:lnTo>
                      <a:pt x="698" y="496"/>
                    </a:lnTo>
                    <a:lnTo>
                      <a:pt x="664" y="488"/>
                    </a:lnTo>
                    <a:lnTo>
                      <a:pt x="631" y="484"/>
                    </a:lnTo>
                    <a:lnTo>
                      <a:pt x="594" y="480"/>
                    </a:lnTo>
                    <a:lnTo>
                      <a:pt x="547" y="475"/>
                    </a:lnTo>
                    <a:lnTo>
                      <a:pt x="502" y="480"/>
                    </a:lnTo>
                    <a:lnTo>
                      <a:pt x="439" y="488"/>
                    </a:lnTo>
                    <a:lnTo>
                      <a:pt x="388" y="500"/>
                    </a:lnTo>
                    <a:lnTo>
                      <a:pt x="347" y="513"/>
                    </a:lnTo>
                    <a:lnTo>
                      <a:pt x="310" y="526"/>
                    </a:lnTo>
                    <a:lnTo>
                      <a:pt x="280" y="543"/>
                    </a:lnTo>
                    <a:lnTo>
                      <a:pt x="255" y="555"/>
                    </a:lnTo>
                    <a:lnTo>
                      <a:pt x="234" y="567"/>
                    </a:lnTo>
                    <a:lnTo>
                      <a:pt x="218" y="584"/>
                    </a:lnTo>
                    <a:lnTo>
                      <a:pt x="204" y="596"/>
                    </a:lnTo>
                    <a:lnTo>
                      <a:pt x="192" y="605"/>
                    </a:lnTo>
                    <a:lnTo>
                      <a:pt x="163" y="635"/>
                    </a:lnTo>
                    <a:lnTo>
                      <a:pt x="134" y="663"/>
                    </a:lnTo>
                    <a:lnTo>
                      <a:pt x="108" y="692"/>
                    </a:lnTo>
                    <a:lnTo>
                      <a:pt x="79" y="725"/>
                    </a:lnTo>
                    <a:lnTo>
                      <a:pt x="59" y="755"/>
                    </a:lnTo>
                    <a:lnTo>
                      <a:pt x="38" y="784"/>
                    </a:lnTo>
                    <a:lnTo>
                      <a:pt x="20" y="809"/>
                    </a:lnTo>
                    <a:lnTo>
                      <a:pt x="8" y="830"/>
                    </a:lnTo>
                    <a:lnTo>
                      <a:pt x="0" y="842"/>
                    </a:lnTo>
                    <a:lnTo>
                      <a:pt x="0" y="846"/>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07" name="Freeform 79"/>
              <p:cNvSpPr>
                <a:spLocks/>
              </p:cNvSpPr>
              <p:nvPr/>
            </p:nvSpPr>
            <p:spPr bwMode="auto">
              <a:xfrm>
                <a:off x="1584" y="1851"/>
                <a:ext cx="65" cy="61"/>
              </a:xfrm>
              <a:custGeom>
                <a:avLst/>
                <a:gdLst>
                  <a:gd name="T0" fmla="*/ 88 w 2090"/>
                  <a:gd name="T1" fmla="*/ 734 h 1973"/>
                  <a:gd name="T2" fmla="*/ 251 w 2090"/>
                  <a:gd name="T3" fmla="*/ 639 h 1973"/>
                  <a:gd name="T4" fmla="*/ 443 w 2090"/>
                  <a:gd name="T5" fmla="*/ 588 h 1973"/>
                  <a:gd name="T6" fmla="*/ 627 w 2090"/>
                  <a:gd name="T7" fmla="*/ 596 h 1973"/>
                  <a:gd name="T8" fmla="*/ 782 w 2090"/>
                  <a:gd name="T9" fmla="*/ 688 h 1973"/>
                  <a:gd name="T10" fmla="*/ 886 w 2090"/>
                  <a:gd name="T11" fmla="*/ 838 h 1973"/>
                  <a:gd name="T12" fmla="*/ 982 w 2090"/>
                  <a:gd name="T13" fmla="*/ 971 h 1973"/>
                  <a:gd name="T14" fmla="*/ 1132 w 2090"/>
                  <a:gd name="T15" fmla="*/ 1084 h 1973"/>
                  <a:gd name="T16" fmla="*/ 1325 w 2090"/>
                  <a:gd name="T17" fmla="*/ 1180 h 1973"/>
                  <a:gd name="T18" fmla="*/ 1496 w 2090"/>
                  <a:gd name="T19" fmla="*/ 1301 h 1973"/>
                  <a:gd name="T20" fmla="*/ 1668 w 2090"/>
                  <a:gd name="T21" fmla="*/ 1565 h 1973"/>
                  <a:gd name="T22" fmla="*/ 1880 w 2090"/>
                  <a:gd name="T23" fmla="*/ 1827 h 1973"/>
                  <a:gd name="T24" fmla="*/ 2081 w 2090"/>
                  <a:gd name="T25" fmla="*/ 1964 h 1973"/>
                  <a:gd name="T26" fmla="*/ 1981 w 2090"/>
                  <a:gd name="T27" fmla="*/ 1860 h 1973"/>
                  <a:gd name="T28" fmla="*/ 1839 w 2090"/>
                  <a:gd name="T29" fmla="*/ 1702 h 1973"/>
                  <a:gd name="T30" fmla="*/ 1735 w 2090"/>
                  <a:gd name="T31" fmla="*/ 1552 h 1973"/>
                  <a:gd name="T32" fmla="*/ 1622 w 2090"/>
                  <a:gd name="T33" fmla="*/ 1352 h 1973"/>
                  <a:gd name="T34" fmla="*/ 1484 w 2090"/>
                  <a:gd name="T35" fmla="*/ 1172 h 1973"/>
                  <a:gd name="T36" fmla="*/ 1338 w 2090"/>
                  <a:gd name="T37" fmla="*/ 1068 h 1973"/>
                  <a:gd name="T38" fmla="*/ 1199 w 2090"/>
                  <a:gd name="T39" fmla="*/ 989 h 1973"/>
                  <a:gd name="T40" fmla="*/ 1074 w 2090"/>
                  <a:gd name="T41" fmla="*/ 872 h 1973"/>
                  <a:gd name="T42" fmla="*/ 966 w 2090"/>
                  <a:gd name="T43" fmla="*/ 746 h 1973"/>
                  <a:gd name="T44" fmla="*/ 928 w 2090"/>
                  <a:gd name="T45" fmla="*/ 676 h 1973"/>
                  <a:gd name="T46" fmla="*/ 944 w 2090"/>
                  <a:gd name="T47" fmla="*/ 530 h 1973"/>
                  <a:gd name="T48" fmla="*/ 1032 w 2090"/>
                  <a:gd name="T49" fmla="*/ 413 h 1973"/>
                  <a:gd name="T50" fmla="*/ 1103 w 2090"/>
                  <a:gd name="T51" fmla="*/ 392 h 1973"/>
                  <a:gd name="T52" fmla="*/ 1241 w 2090"/>
                  <a:gd name="T53" fmla="*/ 367 h 1973"/>
                  <a:gd name="T54" fmla="*/ 1438 w 2090"/>
                  <a:gd name="T55" fmla="*/ 350 h 1973"/>
                  <a:gd name="T56" fmla="*/ 1688 w 2090"/>
                  <a:gd name="T57" fmla="*/ 396 h 1973"/>
                  <a:gd name="T58" fmla="*/ 1864 w 2090"/>
                  <a:gd name="T59" fmla="*/ 446 h 1973"/>
                  <a:gd name="T60" fmla="*/ 1622 w 2090"/>
                  <a:gd name="T61" fmla="*/ 305 h 1973"/>
                  <a:gd name="T62" fmla="*/ 1350 w 2090"/>
                  <a:gd name="T63" fmla="*/ 287 h 1973"/>
                  <a:gd name="T64" fmla="*/ 1124 w 2090"/>
                  <a:gd name="T65" fmla="*/ 301 h 1973"/>
                  <a:gd name="T66" fmla="*/ 1062 w 2090"/>
                  <a:gd name="T67" fmla="*/ 287 h 1973"/>
                  <a:gd name="T68" fmla="*/ 1016 w 2090"/>
                  <a:gd name="T69" fmla="*/ 254 h 1973"/>
                  <a:gd name="T70" fmla="*/ 924 w 2090"/>
                  <a:gd name="T71" fmla="*/ 133 h 1973"/>
                  <a:gd name="T72" fmla="*/ 756 w 2090"/>
                  <a:gd name="T73" fmla="*/ 21 h 1973"/>
                  <a:gd name="T74" fmla="*/ 598 w 2090"/>
                  <a:gd name="T75" fmla="*/ 8 h 1973"/>
                  <a:gd name="T76" fmla="*/ 769 w 2090"/>
                  <a:gd name="T77" fmla="*/ 84 h 1973"/>
                  <a:gd name="T78" fmla="*/ 924 w 2090"/>
                  <a:gd name="T79" fmla="*/ 246 h 1973"/>
                  <a:gd name="T80" fmla="*/ 890 w 2090"/>
                  <a:gd name="T81" fmla="*/ 422 h 1973"/>
                  <a:gd name="T82" fmla="*/ 832 w 2090"/>
                  <a:gd name="T83" fmla="*/ 484 h 1973"/>
                  <a:gd name="T84" fmla="*/ 782 w 2090"/>
                  <a:gd name="T85" fmla="*/ 513 h 1973"/>
                  <a:gd name="T86" fmla="*/ 698 w 2090"/>
                  <a:gd name="T87" fmla="*/ 496 h 1973"/>
                  <a:gd name="T88" fmla="*/ 547 w 2090"/>
                  <a:gd name="T89" fmla="*/ 475 h 1973"/>
                  <a:gd name="T90" fmla="*/ 347 w 2090"/>
                  <a:gd name="T91" fmla="*/ 513 h 1973"/>
                  <a:gd name="T92" fmla="*/ 234 w 2090"/>
                  <a:gd name="T93" fmla="*/ 567 h 1973"/>
                  <a:gd name="T94" fmla="*/ 163 w 2090"/>
                  <a:gd name="T95" fmla="*/ 635 h 1973"/>
                  <a:gd name="T96" fmla="*/ 59 w 2090"/>
                  <a:gd name="T97" fmla="*/ 755 h 1973"/>
                  <a:gd name="T98" fmla="*/ 0 w 2090"/>
                  <a:gd name="T99" fmla="*/ 842 h 1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90" h="1973">
                    <a:moveTo>
                      <a:pt x="0" y="846"/>
                    </a:moveTo>
                    <a:lnTo>
                      <a:pt x="26" y="805"/>
                    </a:lnTo>
                    <a:lnTo>
                      <a:pt x="55" y="768"/>
                    </a:lnTo>
                    <a:lnTo>
                      <a:pt x="88" y="734"/>
                    </a:lnTo>
                    <a:lnTo>
                      <a:pt x="126" y="705"/>
                    </a:lnTo>
                    <a:lnTo>
                      <a:pt x="163" y="680"/>
                    </a:lnTo>
                    <a:lnTo>
                      <a:pt x="210" y="655"/>
                    </a:lnTo>
                    <a:lnTo>
                      <a:pt x="251" y="639"/>
                    </a:lnTo>
                    <a:lnTo>
                      <a:pt x="296" y="621"/>
                    </a:lnTo>
                    <a:lnTo>
                      <a:pt x="343" y="609"/>
                    </a:lnTo>
                    <a:lnTo>
                      <a:pt x="392" y="596"/>
                    </a:lnTo>
                    <a:lnTo>
                      <a:pt x="443" y="588"/>
                    </a:lnTo>
                    <a:lnTo>
                      <a:pt x="489" y="584"/>
                    </a:lnTo>
                    <a:lnTo>
                      <a:pt x="539" y="584"/>
                    </a:lnTo>
                    <a:lnTo>
                      <a:pt x="586" y="588"/>
                    </a:lnTo>
                    <a:lnTo>
                      <a:pt x="627" y="596"/>
                    </a:lnTo>
                    <a:lnTo>
                      <a:pt x="668" y="613"/>
                    </a:lnTo>
                    <a:lnTo>
                      <a:pt x="711" y="635"/>
                    </a:lnTo>
                    <a:lnTo>
                      <a:pt x="748" y="659"/>
                    </a:lnTo>
                    <a:lnTo>
                      <a:pt x="782" y="688"/>
                    </a:lnTo>
                    <a:lnTo>
                      <a:pt x="811" y="721"/>
                    </a:lnTo>
                    <a:lnTo>
                      <a:pt x="836" y="764"/>
                    </a:lnTo>
                    <a:lnTo>
                      <a:pt x="861" y="801"/>
                    </a:lnTo>
                    <a:lnTo>
                      <a:pt x="886" y="838"/>
                    </a:lnTo>
                    <a:lnTo>
                      <a:pt x="911" y="872"/>
                    </a:lnTo>
                    <a:lnTo>
                      <a:pt x="932" y="905"/>
                    </a:lnTo>
                    <a:lnTo>
                      <a:pt x="957" y="938"/>
                    </a:lnTo>
                    <a:lnTo>
                      <a:pt x="982" y="971"/>
                    </a:lnTo>
                    <a:lnTo>
                      <a:pt x="1011" y="1001"/>
                    </a:lnTo>
                    <a:lnTo>
                      <a:pt x="1044" y="1030"/>
                    </a:lnTo>
                    <a:lnTo>
                      <a:pt x="1087" y="1055"/>
                    </a:lnTo>
                    <a:lnTo>
                      <a:pt x="1132" y="1084"/>
                    </a:lnTo>
                    <a:lnTo>
                      <a:pt x="1179" y="1110"/>
                    </a:lnTo>
                    <a:lnTo>
                      <a:pt x="1228" y="1135"/>
                    </a:lnTo>
                    <a:lnTo>
                      <a:pt x="1275" y="1155"/>
                    </a:lnTo>
                    <a:lnTo>
                      <a:pt x="1325" y="1180"/>
                    </a:lnTo>
                    <a:lnTo>
                      <a:pt x="1371" y="1206"/>
                    </a:lnTo>
                    <a:lnTo>
                      <a:pt x="1416" y="1231"/>
                    </a:lnTo>
                    <a:lnTo>
                      <a:pt x="1459" y="1264"/>
                    </a:lnTo>
                    <a:lnTo>
                      <a:pt x="1496" y="1301"/>
                    </a:lnTo>
                    <a:lnTo>
                      <a:pt x="1526" y="1343"/>
                    </a:lnTo>
                    <a:lnTo>
                      <a:pt x="1576" y="1418"/>
                    </a:lnTo>
                    <a:lnTo>
                      <a:pt x="1622" y="1489"/>
                    </a:lnTo>
                    <a:lnTo>
                      <a:pt x="1668" y="1565"/>
                    </a:lnTo>
                    <a:lnTo>
                      <a:pt x="1718" y="1635"/>
                    </a:lnTo>
                    <a:lnTo>
                      <a:pt x="1768" y="1706"/>
                    </a:lnTo>
                    <a:lnTo>
                      <a:pt x="1823" y="1768"/>
                    </a:lnTo>
                    <a:lnTo>
                      <a:pt x="1880" y="1827"/>
                    </a:lnTo>
                    <a:lnTo>
                      <a:pt x="1943" y="1881"/>
                    </a:lnTo>
                    <a:lnTo>
                      <a:pt x="2011" y="1931"/>
                    </a:lnTo>
                    <a:lnTo>
                      <a:pt x="2090" y="1973"/>
                    </a:lnTo>
                    <a:lnTo>
                      <a:pt x="2081" y="1964"/>
                    </a:lnTo>
                    <a:lnTo>
                      <a:pt x="2068" y="1952"/>
                    </a:lnTo>
                    <a:lnTo>
                      <a:pt x="2044" y="1927"/>
                    </a:lnTo>
                    <a:lnTo>
                      <a:pt x="2015" y="1894"/>
                    </a:lnTo>
                    <a:lnTo>
                      <a:pt x="1981" y="1860"/>
                    </a:lnTo>
                    <a:lnTo>
                      <a:pt x="1943" y="1823"/>
                    </a:lnTo>
                    <a:lnTo>
                      <a:pt x="1910" y="1782"/>
                    </a:lnTo>
                    <a:lnTo>
                      <a:pt x="1872" y="1739"/>
                    </a:lnTo>
                    <a:lnTo>
                      <a:pt x="1839" y="1702"/>
                    </a:lnTo>
                    <a:lnTo>
                      <a:pt x="1814" y="1669"/>
                    </a:lnTo>
                    <a:lnTo>
                      <a:pt x="1784" y="1635"/>
                    </a:lnTo>
                    <a:lnTo>
                      <a:pt x="1760" y="1594"/>
                    </a:lnTo>
                    <a:lnTo>
                      <a:pt x="1735" y="1552"/>
                    </a:lnTo>
                    <a:lnTo>
                      <a:pt x="1709" y="1502"/>
                    </a:lnTo>
                    <a:lnTo>
                      <a:pt x="1680" y="1452"/>
                    </a:lnTo>
                    <a:lnTo>
                      <a:pt x="1651" y="1401"/>
                    </a:lnTo>
                    <a:lnTo>
                      <a:pt x="1622" y="1352"/>
                    </a:lnTo>
                    <a:lnTo>
                      <a:pt x="1588" y="1301"/>
                    </a:lnTo>
                    <a:lnTo>
                      <a:pt x="1555" y="1256"/>
                    </a:lnTo>
                    <a:lnTo>
                      <a:pt x="1521" y="1210"/>
                    </a:lnTo>
                    <a:lnTo>
                      <a:pt x="1484" y="1172"/>
                    </a:lnTo>
                    <a:lnTo>
                      <a:pt x="1446" y="1143"/>
                    </a:lnTo>
                    <a:lnTo>
                      <a:pt x="1408" y="1114"/>
                    </a:lnTo>
                    <a:lnTo>
                      <a:pt x="1375" y="1088"/>
                    </a:lnTo>
                    <a:lnTo>
                      <a:pt x="1338" y="1068"/>
                    </a:lnTo>
                    <a:lnTo>
                      <a:pt x="1304" y="1047"/>
                    </a:lnTo>
                    <a:lnTo>
                      <a:pt x="1267" y="1030"/>
                    </a:lnTo>
                    <a:lnTo>
                      <a:pt x="1233" y="1010"/>
                    </a:lnTo>
                    <a:lnTo>
                      <a:pt x="1199" y="989"/>
                    </a:lnTo>
                    <a:lnTo>
                      <a:pt x="1171" y="963"/>
                    </a:lnTo>
                    <a:lnTo>
                      <a:pt x="1136" y="938"/>
                    </a:lnTo>
                    <a:lnTo>
                      <a:pt x="1103" y="905"/>
                    </a:lnTo>
                    <a:lnTo>
                      <a:pt x="1074" y="872"/>
                    </a:lnTo>
                    <a:lnTo>
                      <a:pt x="1040" y="838"/>
                    </a:lnTo>
                    <a:lnTo>
                      <a:pt x="1011" y="805"/>
                    </a:lnTo>
                    <a:lnTo>
                      <a:pt x="987" y="772"/>
                    </a:lnTo>
                    <a:lnTo>
                      <a:pt x="966" y="746"/>
                    </a:lnTo>
                    <a:lnTo>
                      <a:pt x="948" y="725"/>
                    </a:lnTo>
                    <a:lnTo>
                      <a:pt x="936" y="709"/>
                    </a:lnTo>
                    <a:lnTo>
                      <a:pt x="936" y="705"/>
                    </a:lnTo>
                    <a:lnTo>
                      <a:pt x="928" y="676"/>
                    </a:lnTo>
                    <a:lnTo>
                      <a:pt x="924" y="647"/>
                    </a:lnTo>
                    <a:lnTo>
                      <a:pt x="928" y="609"/>
                    </a:lnTo>
                    <a:lnTo>
                      <a:pt x="932" y="567"/>
                    </a:lnTo>
                    <a:lnTo>
                      <a:pt x="944" y="530"/>
                    </a:lnTo>
                    <a:lnTo>
                      <a:pt x="962" y="492"/>
                    </a:lnTo>
                    <a:lnTo>
                      <a:pt x="978" y="459"/>
                    </a:lnTo>
                    <a:lnTo>
                      <a:pt x="1003" y="434"/>
                    </a:lnTo>
                    <a:lnTo>
                      <a:pt x="1032" y="413"/>
                    </a:lnTo>
                    <a:lnTo>
                      <a:pt x="1066" y="400"/>
                    </a:lnTo>
                    <a:lnTo>
                      <a:pt x="1070" y="400"/>
                    </a:lnTo>
                    <a:lnTo>
                      <a:pt x="1083" y="396"/>
                    </a:lnTo>
                    <a:lnTo>
                      <a:pt x="1103" y="392"/>
                    </a:lnTo>
                    <a:lnTo>
                      <a:pt x="1128" y="388"/>
                    </a:lnTo>
                    <a:lnTo>
                      <a:pt x="1162" y="379"/>
                    </a:lnTo>
                    <a:lnTo>
                      <a:pt x="1199" y="371"/>
                    </a:lnTo>
                    <a:lnTo>
                      <a:pt x="1241" y="367"/>
                    </a:lnTo>
                    <a:lnTo>
                      <a:pt x="1287" y="359"/>
                    </a:lnTo>
                    <a:lnTo>
                      <a:pt x="1333" y="355"/>
                    </a:lnTo>
                    <a:lnTo>
                      <a:pt x="1383" y="350"/>
                    </a:lnTo>
                    <a:lnTo>
                      <a:pt x="1438" y="350"/>
                    </a:lnTo>
                    <a:lnTo>
                      <a:pt x="1496" y="355"/>
                    </a:lnTo>
                    <a:lnTo>
                      <a:pt x="1563" y="367"/>
                    </a:lnTo>
                    <a:lnTo>
                      <a:pt x="1626" y="379"/>
                    </a:lnTo>
                    <a:lnTo>
                      <a:pt x="1688" y="396"/>
                    </a:lnTo>
                    <a:lnTo>
                      <a:pt x="1747" y="413"/>
                    </a:lnTo>
                    <a:lnTo>
                      <a:pt x="1797" y="426"/>
                    </a:lnTo>
                    <a:lnTo>
                      <a:pt x="1839" y="438"/>
                    </a:lnTo>
                    <a:lnTo>
                      <a:pt x="1864" y="446"/>
                    </a:lnTo>
                    <a:lnTo>
                      <a:pt x="1876" y="451"/>
                    </a:lnTo>
                    <a:lnTo>
                      <a:pt x="1780" y="379"/>
                    </a:lnTo>
                    <a:lnTo>
                      <a:pt x="1696" y="334"/>
                    </a:lnTo>
                    <a:lnTo>
                      <a:pt x="1622" y="305"/>
                    </a:lnTo>
                    <a:lnTo>
                      <a:pt x="1551" y="287"/>
                    </a:lnTo>
                    <a:lnTo>
                      <a:pt x="1479" y="279"/>
                    </a:lnTo>
                    <a:lnTo>
                      <a:pt x="1416" y="283"/>
                    </a:lnTo>
                    <a:lnTo>
                      <a:pt x="1350" y="287"/>
                    </a:lnTo>
                    <a:lnTo>
                      <a:pt x="1283" y="297"/>
                    </a:lnTo>
                    <a:lnTo>
                      <a:pt x="1212" y="301"/>
                    </a:lnTo>
                    <a:lnTo>
                      <a:pt x="1136" y="301"/>
                    </a:lnTo>
                    <a:lnTo>
                      <a:pt x="1124" y="301"/>
                    </a:lnTo>
                    <a:lnTo>
                      <a:pt x="1107" y="301"/>
                    </a:lnTo>
                    <a:lnTo>
                      <a:pt x="1091" y="297"/>
                    </a:lnTo>
                    <a:lnTo>
                      <a:pt x="1079" y="291"/>
                    </a:lnTo>
                    <a:lnTo>
                      <a:pt x="1062" y="287"/>
                    </a:lnTo>
                    <a:lnTo>
                      <a:pt x="1049" y="283"/>
                    </a:lnTo>
                    <a:lnTo>
                      <a:pt x="1036" y="275"/>
                    </a:lnTo>
                    <a:lnTo>
                      <a:pt x="1024" y="263"/>
                    </a:lnTo>
                    <a:lnTo>
                      <a:pt x="1016" y="254"/>
                    </a:lnTo>
                    <a:lnTo>
                      <a:pt x="1003" y="238"/>
                    </a:lnTo>
                    <a:lnTo>
                      <a:pt x="982" y="205"/>
                    </a:lnTo>
                    <a:lnTo>
                      <a:pt x="957" y="171"/>
                    </a:lnTo>
                    <a:lnTo>
                      <a:pt x="924" y="133"/>
                    </a:lnTo>
                    <a:lnTo>
                      <a:pt x="890" y="100"/>
                    </a:lnTo>
                    <a:lnTo>
                      <a:pt x="848" y="71"/>
                    </a:lnTo>
                    <a:lnTo>
                      <a:pt x="807" y="41"/>
                    </a:lnTo>
                    <a:lnTo>
                      <a:pt x="756" y="21"/>
                    </a:lnTo>
                    <a:lnTo>
                      <a:pt x="707" y="4"/>
                    </a:lnTo>
                    <a:lnTo>
                      <a:pt x="652" y="0"/>
                    </a:lnTo>
                    <a:lnTo>
                      <a:pt x="590" y="4"/>
                    </a:lnTo>
                    <a:lnTo>
                      <a:pt x="598" y="8"/>
                    </a:lnTo>
                    <a:lnTo>
                      <a:pt x="627" y="17"/>
                    </a:lnTo>
                    <a:lnTo>
                      <a:pt x="668" y="33"/>
                    </a:lnTo>
                    <a:lnTo>
                      <a:pt x="715" y="54"/>
                    </a:lnTo>
                    <a:lnTo>
                      <a:pt x="769" y="84"/>
                    </a:lnTo>
                    <a:lnTo>
                      <a:pt x="819" y="113"/>
                    </a:lnTo>
                    <a:lnTo>
                      <a:pt x="865" y="154"/>
                    </a:lnTo>
                    <a:lnTo>
                      <a:pt x="903" y="196"/>
                    </a:lnTo>
                    <a:lnTo>
                      <a:pt x="924" y="246"/>
                    </a:lnTo>
                    <a:lnTo>
                      <a:pt x="924" y="297"/>
                    </a:lnTo>
                    <a:lnTo>
                      <a:pt x="915" y="350"/>
                    </a:lnTo>
                    <a:lnTo>
                      <a:pt x="903" y="388"/>
                    </a:lnTo>
                    <a:lnTo>
                      <a:pt x="890" y="422"/>
                    </a:lnTo>
                    <a:lnTo>
                      <a:pt x="874" y="446"/>
                    </a:lnTo>
                    <a:lnTo>
                      <a:pt x="861" y="463"/>
                    </a:lnTo>
                    <a:lnTo>
                      <a:pt x="844" y="475"/>
                    </a:lnTo>
                    <a:lnTo>
                      <a:pt x="832" y="484"/>
                    </a:lnTo>
                    <a:lnTo>
                      <a:pt x="819" y="492"/>
                    </a:lnTo>
                    <a:lnTo>
                      <a:pt x="807" y="500"/>
                    </a:lnTo>
                    <a:lnTo>
                      <a:pt x="794" y="504"/>
                    </a:lnTo>
                    <a:lnTo>
                      <a:pt x="782" y="513"/>
                    </a:lnTo>
                    <a:lnTo>
                      <a:pt x="764" y="513"/>
                    </a:lnTo>
                    <a:lnTo>
                      <a:pt x="744" y="508"/>
                    </a:lnTo>
                    <a:lnTo>
                      <a:pt x="723" y="504"/>
                    </a:lnTo>
                    <a:lnTo>
                      <a:pt x="698" y="496"/>
                    </a:lnTo>
                    <a:lnTo>
                      <a:pt x="664" y="488"/>
                    </a:lnTo>
                    <a:lnTo>
                      <a:pt x="631" y="484"/>
                    </a:lnTo>
                    <a:lnTo>
                      <a:pt x="594" y="480"/>
                    </a:lnTo>
                    <a:lnTo>
                      <a:pt x="547" y="475"/>
                    </a:lnTo>
                    <a:lnTo>
                      <a:pt x="502" y="480"/>
                    </a:lnTo>
                    <a:lnTo>
                      <a:pt x="439" y="488"/>
                    </a:lnTo>
                    <a:lnTo>
                      <a:pt x="388" y="500"/>
                    </a:lnTo>
                    <a:lnTo>
                      <a:pt x="347" y="513"/>
                    </a:lnTo>
                    <a:lnTo>
                      <a:pt x="310" y="526"/>
                    </a:lnTo>
                    <a:lnTo>
                      <a:pt x="280" y="543"/>
                    </a:lnTo>
                    <a:lnTo>
                      <a:pt x="255" y="555"/>
                    </a:lnTo>
                    <a:lnTo>
                      <a:pt x="234" y="567"/>
                    </a:lnTo>
                    <a:lnTo>
                      <a:pt x="218" y="584"/>
                    </a:lnTo>
                    <a:lnTo>
                      <a:pt x="204" y="596"/>
                    </a:lnTo>
                    <a:lnTo>
                      <a:pt x="192" y="605"/>
                    </a:lnTo>
                    <a:lnTo>
                      <a:pt x="163" y="635"/>
                    </a:lnTo>
                    <a:lnTo>
                      <a:pt x="134" y="663"/>
                    </a:lnTo>
                    <a:lnTo>
                      <a:pt x="108" y="692"/>
                    </a:lnTo>
                    <a:lnTo>
                      <a:pt x="79" y="725"/>
                    </a:lnTo>
                    <a:lnTo>
                      <a:pt x="59" y="755"/>
                    </a:lnTo>
                    <a:lnTo>
                      <a:pt x="38" y="784"/>
                    </a:lnTo>
                    <a:lnTo>
                      <a:pt x="20" y="809"/>
                    </a:lnTo>
                    <a:lnTo>
                      <a:pt x="8" y="830"/>
                    </a:lnTo>
                    <a:lnTo>
                      <a:pt x="0" y="842"/>
                    </a:lnTo>
                    <a:lnTo>
                      <a:pt x="0" y="846"/>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08" name="Freeform 80"/>
              <p:cNvSpPr>
                <a:spLocks/>
              </p:cNvSpPr>
              <p:nvPr/>
            </p:nvSpPr>
            <p:spPr bwMode="auto">
              <a:xfrm>
                <a:off x="1554" y="1856"/>
                <a:ext cx="4" cy="18"/>
              </a:xfrm>
              <a:custGeom>
                <a:avLst/>
                <a:gdLst>
                  <a:gd name="T0" fmla="*/ 92 w 125"/>
                  <a:gd name="T1" fmla="*/ 0 h 555"/>
                  <a:gd name="T2" fmla="*/ 84 w 125"/>
                  <a:gd name="T3" fmla="*/ 34 h 555"/>
                  <a:gd name="T4" fmla="*/ 79 w 125"/>
                  <a:gd name="T5" fmla="*/ 71 h 555"/>
                  <a:gd name="T6" fmla="*/ 79 w 125"/>
                  <a:gd name="T7" fmla="*/ 100 h 555"/>
                  <a:gd name="T8" fmla="*/ 84 w 125"/>
                  <a:gd name="T9" fmla="*/ 134 h 555"/>
                  <a:gd name="T10" fmla="*/ 92 w 125"/>
                  <a:gd name="T11" fmla="*/ 167 h 555"/>
                  <a:gd name="T12" fmla="*/ 96 w 125"/>
                  <a:gd name="T13" fmla="*/ 196 h 555"/>
                  <a:gd name="T14" fmla="*/ 104 w 125"/>
                  <a:gd name="T15" fmla="*/ 229 h 555"/>
                  <a:gd name="T16" fmla="*/ 112 w 125"/>
                  <a:gd name="T17" fmla="*/ 263 h 555"/>
                  <a:gd name="T18" fmla="*/ 121 w 125"/>
                  <a:gd name="T19" fmla="*/ 296 h 555"/>
                  <a:gd name="T20" fmla="*/ 125 w 125"/>
                  <a:gd name="T21" fmla="*/ 329 h 555"/>
                  <a:gd name="T22" fmla="*/ 125 w 125"/>
                  <a:gd name="T23" fmla="*/ 351 h 555"/>
                  <a:gd name="T24" fmla="*/ 121 w 125"/>
                  <a:gd name="T25" fmla="*/ 372 h 555"/>
                  <a:gd name="T26" fmla="*/ 112 w 125"/>
                  <a:gd name="T27" fmla="*/ 397 h 555"/>
                  <a:gd name="T28" fmla="*/ 104 w 125"/>
                  <a:gd name="T29" fmla="*/ 425 h 555"/>
                  <a:gd name="T30" fmla="*/ 88 w 125"/>
                  <a:gd name="T31" fmla="*/ 450 h 555"/>
                  <a:gd name="T32" fmla="*/ 75 w 125"/>
                  <a:gd name="T33" fmla="*/ 480 h 555"/>
                  <a:gd name="T34" fmla="*/ 55 w 125"/>
                  <a:gd name="T35" fmla="*/ 505 h 555"/>
                  <a:gd name="T36" fmla="*/ 37 w 125"/>
                  <a:gd name="T37" fmla="*/ 526 h 555"/>
                  <a:gd name="T38" fmla="*/ 16 w 125"/>
                  <a:gd name="T39" fmla="*/ 542 h 555"/>
                  <a:gd name="T40" fmla="*/ 0 w 125"/>
                  <a:gd name="T41" fmla="*/ 555 h 555"/>
                  <a:gd name="T42" fmla="*/ 0 w 125"/>
                  <a:gd name="T43" fmla="*/ 550 h 555"/>
                  <a:gd name="T44" fmla="*/ 8 w 125"/>
                  <a:gd name="T45" fmla="*/ 542 h 555"/>
                  <a:gd name="T46" fmla="*/ 20 w 125"/>
                  <a:gd name="T47" fmla="*/ 530 h 555"/>
                  <a:gd name="T48" fmla="*/ 33 w 125"/>
                  <a:gd name="T49" fmla="*/ 509 h 555"/>
                  <a:gd name="T50" fmla="*/ 46 w 125"/>
                  <a:gd name="T51" fmla="*/ 484 h 555"/>
                  <a:gd name="T52" fmla="*/ 59 w 125"/>
                  <a:gd name="T53" fmla="*/ 454 h 555"/>
                  <a:gd name="T54" fmla="*/ 71 w 125"/>
                  <a:gd name="T55" fmla="*/ 421 h 555"/>
                  <a:gd name="T56" fmla="*/ 75 w 125"/>
                  <a:gd name="T57" fmla="*/ 384 h 555"/>
                  <a:gd name="T58" fmla="*/ 79 w 125"/>
                  <a:gd name="T59" fmla="*/ 342 h 555"/>
                  <a:gd name="T60" fmla="*/ 71 w 125"/>
                  <a:gd name="T61" fmla="*/ 300 h 555"/>
                  <a:gd name="T62" fmla="*/ 67 w 125"/>
                  <a:gd name="T63" fmla="*/ 255 h 555"/>
                  <a:gd name="T64" fmla="*/ 63 w 125"/>
                  <a:gd name="T65" fmla="*/ 213 h 555"/>
                  <a:gd name="T66" fmla="*/ 63 w 125"/>
                  <a:gd name="T67" fmla="*/ 171 h 555"/>
                  <a:gd name="T68" fmla="*/ 67 w 125"/>
                  <a:gd name="T69" fmla="*/ 134 h 555"/>
                  <a:gd name="T70" fmla="*/ 71 w 125"/>
                  <a:gd name="T71" fmla="*/ 96 h 555"/>
                  <a:gd name="T72" fmla="*/ 75 w 125"/>
                  <a:gd name="T73" fmla="*/ 63 h 555"/>
                  <a:gd name="T74" fmla="*/ 84 w 125"/>
                  <a:gd name="T75" fmla="*/ 38 h 555"/>
                  <a:gd name="T76" fmla="*/ 88 w 125"/>
                  <a:gd name="T77" fmla="*/ 17 h 555"/>
                  <a:gd name="T78" fmla="*/ 92 w 125"/>
                  <a:gd name="T79" fmla="*/ 5 h 555"/>
                  <a:gd name="T80" fmla="*/ 92 w 125"/>
                  <a:gd name="T81" fmla="*/ 0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5" h="555">
                    <a:moveTo>
                      <a:pt x="92" y="0"/>
                    </a:moveTo>
                    <a:lnTo>
                      <a:pt x="84" y="34"/>
                    </a:lnTo>
                    <a:lnTo>
                      <a:pt x="79" y="71"/>
                    </a:lnTo>
                    <a:lnTo>
                      <a:pt x="79" y="100"/>
                    </a:lnTo>
                    <a:lnTo>
                      <a:pt x="84" y="134"/>
                    </a:lnTo>
                    <a:lnTo>
                      <a:pt x="92" y="167"/>
                    </a:lnTo>
                    <a:lnTo>
                      <a:pt x="96" y="196"/>
                    </a:lnTo>
                    <a:lnTo>
                      <a:pt x="104" y="229"/>
                    </a:lnTo>
                    <a:lnTo>
                      <a:pt x="112" y="263"/>
                    </a:lnTo>
                    <a:lnTo>
                      <a:pt x="121" y="296"/>
                    </a:lnTo>
                    <a:lnTo>
                      <a:pt x="125" y="329"/>
                    </a:lnTo>
                    <a:lnTo>
                      <a:pt x="125" y="351"/>
                    </a:lnTo>
                    <a:lnTo>
                      <a:pt x="121" y="372"/>
                    </a:lnTo>
                    <a:lnTo>
                      <a:pt x="112" y="397"/>
                    </a:lnTo>
                    <a:lnTo>
                      <a:pt x="104" y="425"/>
                    </a:lnTo>
                    <a:lnTo>
                      <a:pt x="88" y="450"/>
                    </a:lnTo>
                    <a:lnTo>
                      <a:pt x="75" y="480"/>
                    </a:lnTo>
                    <a:lnTo>
                      <a:pt x="55" y="505"/>
                    </a:lnTo>
                    <a:lnTo>
                      <a:pt x="37" y="526"/>
                    </a:lnTo>
                    <a:lnTo>
                      <a:pt x="16" y="542"/>
                    </a:lnTo>
                    <a:lnTo>
                      <a:pt x="0" y="555"/>
                    </a:lnTo>
                    <a:lnTo>
                      <a:pt x="0" y="550"/>
                    </a:lnTo>
                    <a:lnTo>
                      <a:pt x="8" y="542"/>
                    </a:lnTo>
                    <a:lnTo>
                      <a:pt x="20" y="530"/>
                    </a:lnTo>
                    <a:lnTo>
                      <a:pt x="33" y="509"/>
                    </a:lnTo>
                    <a:lnTo>
                      <a:pt x="46" y="484"/>
                    </a:lnTo>
                    <a:lnTo>
                      <a:pt x="59" y="454"/>
                    </a:lnTo>
                    <a:lnTo>
                      <a:pt x="71" y="421"/>
                    </a:lnTo>
                    <a:lnTo>
                      <a:pt x="75" y="384"/>
                    </a:lnTo>
                    <a:lnTo>
                      <a:pt x="79" y="342"/>
                    </a:lnTo>
                    <a:lnTo>
                      <a:pt x="71" y="300"/>
                    </a:lnTo>
                    <a:lnTo>
                      <a:pt x="67" y="255"/>
                    </a:lnTo>
                    <a:lnTo>
                      <a:pt x="63" y="213"/>
                    </a:lnTo>
                    <a:lnTo>
                      <a:pt x="63" y="171"/>
                    </a:lnTo>
                    <a:lnTo>
                      <a:pt x="67" y="134"/>
                    </a:lnTo>
                    <a:lnTo>
                      <a:pt x="71" y="96"/>
                    </a:lnTo>
                    <a:lnTo>
                      <a:pt x="75" y="63"/>
                    </a:lnTo>
                    <a:lnTo>
                      <a:pt x="84" y="38"/>
                    </a:lnTo>
                    <a:lnTo>
                      <a:pt x="88" y="17"/>
                    </a:lnTo>
                    <a:lnTo>
                      <a:pt x="92" y="5"/>
                    </a:lnTo>
                    <a:lnTo>
                      <a:pt x="92" y="0"/>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09" name="Freeform 81"/>
              <p:cNvSpPr>
                <a:spLocks/>
              </p:cNvSpPr>
              <p:nvPr/>
            </p:nvSpPr>
            <p:spPr bwMode="auto">
              <a:xfrm>
                <a:off x="1554" y="1856"/>
                <a:ext cx="4" cy="18"/>
              </a:xfrm>
              <a:custGeom>
                <a:avLst/>
                <a:gdLst>
                  <a:gd name="T0" fmla="*/ 92 w 125"/>
                  <a:gd name="T1" fmla="*/ 0 h 555"/>
                  <a:gd name="T2" fmla="*/ 84 w 125"/>
                  <a:gd name="T3" fmla="*/ 34 h 555"/>
                  <a:gd name="T4" fmla="*/ 79 w 125"/>
                  <a:gd name="T5" fmla="*/ 71 h 555"/>
                  <a:gd name="T6" fmla="*/ 79 w 125"/>
                  <a:gd name="T7" fmla="*/ 100 h 555"/>
                  <a:gd name="T8" fmla="*/ 84 w 125"/>
                  <a:gd name="T9" fmla="*/ 134 h 555"/>
                  <a:gd name="T10" fmla="*/ 92 w 125"/>
                  <a:gd name="T11" fmla="*/ 167 h 555"/>
                  <a:gd name="T12" fmla="*/ 96 w 125"/>
                  <a:gd name="T13" fmla="*/ 196 h 555"/>
                  <a:gd name="T14" fmla="*/ 104 w 125"/>
                  <a:gd name="T15" fmla="*/ 229 h 555"/>
                  <a:gd name="T16" fmla="*/ 112 w 125"/>
                  <a:gd name="T17" fmla="*/ 263 h 555"/>
                  <a:gd name="T18" fmla="*/ 121 w 125"/>
                  <a:gd name="T19" fmla="*/ 296 h 555"/>
                  <a:gd name="T20" fmla="*/ 125 w 125"/>
                  <a:gd name="T21" fmla="*/ 329 h 555"/>
                  <a:gd name="T22" fmla="*/ 125 w 125"/>
                  <a:gd name="T23" fmla="*/ 351 h 555"/>
                  <a:gd name="T24" fmla="*/ 121 w 125"/>
                  <a:gd name="T25" fmla="*/ 372 h 555"/>
                  <a:gd name="T26" fmla="*/ 112 w 125"/>
                  <a:gd name="T27" fmla="*/ 397 h 555"/>
                  <a:gd name="T28" fmla="*/ 104 w 125"/>
                  <a:gd name="T29" fmla="*/ 425 h 555"/>
                  <a:gd name="T30" fmla="*/ 88 w 125"/>
                  <a:gd name="T31" fmla="*/ 450 h 555"/>
                  <a:gd name="T32" fmla="*/ 75 w 125"/>
                  <a:gd name="T33" fmla="*/ 480 h 555"/>
                  <a:gd name="T34" fmla="*/ 55 w 125"/>
                  <a:gd name="T35" fmla="*/ 505 h 555"/>
                  <a:gd name="T36" fmla="*/ 37 w 125"/>
                  <a:gd name="T37" fmla="*/ 526 h 555"/>
                  <a:gd name="T38" fmla="*/ 16 w 125"/>
                  <a:gd name="T39" fmla="*/ 542 h 555"/>
                  <a:gd name="T40" fmla="*/ 0 w 125"/>
                  <a:gd name="T41" fmla="*/ 555 h 555"/>
                  <a:gd name="T42" fmla="*/ 0 w 125"/>
                  <a:gd name="T43" fmla="*/ 550 h 555"/>
                  <a:gd name="T44" fmla="*/ 8 w 125"/>
                  <a:gd name="T45" fmla="*/ 542 h 555"/>
                  <a:gd name="T46" fmla="*/ 20 w 125"/>
                  <a:gd name="T47" fmla="*/ 530 h 555"/>
                  <a:gd name="T48" fmla="*/ 33 w 125"/>
                  <a:gd name="T49" fmla="*/ 509 h 555"/>
                  <a:gd name="T50" fmla="*/ 46 w 125"/>
                  <a:gd name="T51" fmla="*/ 484 h 555"/>
                  <a:gd name="T52" fmla="*/ 59 w 125"/>
                  <a:gd name="T53" fmla="*/ 454 h 555"/>
                  <a:gd name="T54" fmla="*/ 71 w 125"/>
                  <a:gd name="T55" fmla="*/ 421 h 555"/>
                  <a:gd name="T56" fmla="*/ 75 w 125"/>
                  <a:gd name="T57" fmla="*/ 384 h 555"/>
                  <a:gd name="T58" fmla="*/ 79 w 125"/>
                  <a:gd name="T59" fmla="*/ 342 h 555"/>
                  <a:gd name="T60" fmla="*/ 71 w 125"/>
                  <a:gd name="T61" fmla="*/ 300 h 555"/>
                  <a:gd name="T62" fmla="*/ 67 w 125"/>
                  <a:gd name="T63" fmla="*/ 255 h 555"/>
                  <a:gd name="T64" fmla="*/ 63 w 125"/>
                  <a:gd name="T65" fmla="*/ 213 h 555"/>
                  <a:gd name="T66" fmla="*/ 63 w 125"/>
                  <a:gd name="T67" fmla="*/ 171 h 555"/>
                  <a:gd name="T68" fmla="*/ 67 w 125"/>
                  <a:gd name="T69" fmla="*/ 134 h 555"/>
                  <a:gd name="T70" fmla="*/ 71 w 125"/>
                  <a:gd name="T71" fmla="*/ 96 h 555"/>
                  <a:gd name="T72" fmla="*/ 75 w 125"/>
                  <a:gd name="T73" fmla="*/ 63 h 555"/>
                  <a:gd name="T74" fmla="*/ 84 w 125"/>
                  <a:gd name="T75" fmla="*/ 38 h 555"/>
                  <a:gd name="T76" fmla="*/ 88 w 125"/>
                  <a:gd name="T77" fmla="*/ 17 h 555"/>
                  <a:gd name="T78" fmla="*/ 92 w 125"/>
                  <a:gd name="T79" fmla="*/ 5 h 555"/>
                  <a:gd name="T80" fmla="*/ 92 w 125"/>
                  <a:gd name="T81" fmla="*/ 0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5" h="555">
                    <a:moveTo>
                      <a:pt x="92" y="0"/>
                    </a:moveTo>
                    <a:lnTo>
                      <a:pt x="84" y="34"/>
                    </a:lnTo>
                    <a:lnTo>
                      <a:pt x="79" y="71"/>
                    </a:lnTo>
                    <a:lnTo>
                      <a:pt x="79" y="100"/>
                    </a:lnTo>
                    <a:lnTo>
                      <a:pt x="84" y="134"/>
                    </a:lnTo>
                    <a:lnTo>
                      <a:pt x="92" y="167"/>
                    </a:lnTo>
                    <a:lnTo>
                      <a:pt x="96" y="196"/>
                    </a:lnTo>
                    <a:lnTo>
                      <a:pt x="104" y="229"/>
                    </a:lnTo>
                    <a:lnTo>
                      <a:pt x="112" y="263"/>
                    </a:lnTo>
                    <a:lnTo>
                      <a:pt x="121" y="296"/>
                    </a:lnTo>
                    <a:lnTo>
                      <a:pt x="125" y="329"/>
                    </a:lnTo>
                    <a:lnTo>
                      <a:pt x="125" y="351"/>
                    </a:lnTo>
                    <a:lnTo>
                      <a:pt x="121" y="372"/>
                    </a:lnTo>
                    <a:lnTo>
                      <a:pt x="112" y="397"/>
                    </a:lnTo>
                    <a:lnTo>
                      <a:pt x="104" y="425"/>
                    </a:lnTo>
                    <a:lnTo>
                      <a:pt x="88" y="450"/>
                    </a:lnTo>
                    <a:lnTo>
                      <a:pt x="75" y="480"/>
                    </a:lnTo>
                    <a:lnTo>
                      <a:pt x="55" y="505"/>
                    </a:lnTo>
                    <a:lnTo>
                      <a:pt x="37" y="526"/>
                    </a:lnTo>
                    <a:lnTo>
                      <a:pt x="16" y="542"/>
                    </a:lnTo>
                    <a:lnTo>
                      <a:pt x="0" y="555"/>
                    </a:lnTo>
                    <a:lnTo>
                      <a:pt x="0" y="550"/>
                    </a:lnTo>
                    <a:lnTo>
                      <a:pt x="8" y="542"/>
                    </a:lnTo>
                    <a:lnTo>
                      <a:pt x="20" y="530"/>
                    </a:lnTo>
                    <a:lnTo>
                      <a:pt x="33" y="509"/>
                    </a:lnTo>
                    <a:lnTo>
                      <a:pt x="46" y="484"/>
                    </a:lnTo>
                    <a:lnTo>
                      <a:pt x="59" y="454"/>
                    </a:lnTo>
                    <a:lnTo>
                      <a:pt x="71" y="421"/>
                    </a:lnTo>
                    <a:lnTo>
                      <a:pt x="75" y="384"/>
                    </a:lnTo>
                    <a:lnTo>
                      <a:pt x="79" y="342"/>
                    </a:lnTo>
                    <a:lnTo>
                      <a:pt x="71" y="300"/>
                    </a:lnTo>
                    <a:lnTo>
                      <a:pt x="67" y="255"/>
                    </a:lnTo>
                    <a:lnTo>
                      <a:pt x="63" y="213"/>
                    </a:lnTo>
                    <a:lnTo>
                      <a:pt x="63" y="171"/>
                    </a:lnTo>
                    <a:lnTo>
                      <a:pt x="67" y="134"/>
                    </a:lnTo>
                    <a:lnTo>
                      <a:pt x="71" y="96"/>
                    </a:lnTo>
                    <a:lnTo>
                      <a:pt x="75" y="63"/>
                    </a:lnTo>
                    <a:lnTo>
                      <a:pt x="84" y="38"/>
                    </a:lnTo>
                    <a:lnTo>
                      <a:pt x="88" y="17"/>
                    </a:lnTo>
                    <a:lnTo>
                      <a:pt x="92" y="5"/>
                    </a:lnTo>
                    <a:lnTo>
                      <a:pt x="92" y="0"/>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10" name="Freeform 82"/>
              <p:cNvSpPr>
                <a:spLocks/>
              </p:cNvSpPr>
              <p:nvPr/>
            </p:nvSpPr>
            <p:spPr bwMode="auto">
              <a:xfrm>
                <a:off x="1563" y="1820"/>
                <a:ext cx="42" cy="56"/>
              </a:xfrm>
              <a:custGeom>
                <a:avLst/>
                <a:gdLst>
                  <a:gd name="T0" fmla="*/ 1296 w 1358"/>
                  <a:gd name="T1" fmla="*/ 5 h 1773"/>
                  <a:gd name="T2" fmla="*/ 1187 w 1358"/>
                  <a:gd name="T3" fmla="*/ 55 h 1773"/>
                  <a:gd name="T4" fmla="*/ 1103 w 1358"/>
                  <a:gd name="T5" fmla="*/ 134 h 1773"/>
                  <a:gd name="T6" fmla="*/ 1045 w 1358"/>
                  <a:gd name="T7" fmla="*/ 238 h 1773"/>
                  <a:gd name="T8" fmla="*/ 999 w 1358"/>
                  <a:gd name="T9" fmla="*/ 351 h 1773"/>
                  <a:gd name="T10" fmla="*/ 969 w 1358"/>
                  <a:gd name="T11" fmla="*/ 454 h 1773"/>
                  <a:gd name="T12" fmla="*/ 948 w 1358"/>
                  <a:gd name="T13" fmla="*/ 555 h 1773"/>
                  <a:gd name="T14" fmla="*/ 932 w 1358"/>
                  <a:gd name="T15" fmla="*/ 651 h 1773"/>
                  <a:gd name="T16" fmla="*/ 907 w 1358"/>
                  <a:gd name="T17" fmla="*/ 743 h 1773"/>
                  <a:gd name="T18" fmla="*/ 865 w 1358"/>
                  <a:gd name="T19" fmla="*/ 826 h 1773"/>
                  <a:gd name="T20" fmla="*/ 799 w 1358"/>
                  <a:gd name="T21" fmla="*/ 901 h 1773"/>
                  <a:gd name="T22" fmla="*/ 719 w 1358"/>
                  <a:gd name="T23" fmla="*/ 960 h 1773"/>
                  <a:gd name="T24" fmla="*/ 631 w 1358"/>
                  <a:gd name="T25" fmla="*/ 1009 h 1773"/>
                  <a:gd name="T26" fmla="*/ 535 w 1358"/>
                  <a:gd name="T27" fmla="*/ 1043 h 1773"/>
                  <a:gd name="T28" fmla="*/ 431 w 1358"/>
                  <a:gd name="T29" fmla="*/ 1072 h 1773"/>
                  <a:gd name="T30" fmla="*/ 296 w 1358"/>
                  <a:gd name="T31" fmla="*/ 1114 h 1773"/>
                  <a:gd name="T32" fmla="*/ 163 w 1358"/>
                  <a:gd name="T33" fmla="*/ 1222 h 1773"/>
                  <a:gd name="T34" fmla="*/ 67 w 1358"/>
                  <a:gd name="T35" fmla="*/ 1377 h 1773"/>
                  <a:gd name="T36" fmla="*/ 12 w 1358"/>
                  <a:gd name="T37" fmla="*/ 1544 h 1773"/>
                  <a:gd name="T38" fmla="*/ 0 w 1358"/>
                  <a:gd name="T39" fmla="*/ 1702 h 1773"/>
                  <a:gd name="T40" fmla="*/ 12 w 1358"/>
                  <a:gd name="T41" fmla="*/ 1761 h 1773"/>
                  <a:gd name="T42" fmla="*/ 29 w 1358"/>
                  <a:gd name="T43" fmla="*/ 1685 h 1773"/>
                  <a:gd name="T44" fmla="*/ 67 w 1358"/>
                  <a:gd name="T45" fmla="*/ 1568 h 1773"/>
                  <a:gd name="T46" fmla="*/ 129 w 1358"/>
                  <a:gd name="T47" fmla="*/ 1431 h 1773"/>
                  <a:gd name="T48" fmla="*/ 221 w 1358"/>
                  <a:gd name="T49" fmla="*/ 1310 h 1773"/>
                  <a:gd name="T50" fmla="*/ 339 w 1358"/>
                  <a:gd name="T51" fmla="*/ 1222 h 1773"/>
                  <a:gd name="T52" fmla="*/ 447 w 1358"/>
                  <a:gd name="T53" fmla="*/ 1156 h 1773"/>
                  <a:gd name="T54" fmla="*/ 543 w 1358"/>
                  <a:gd name="T55" fmla="*/ 1101 h 1773"/>
                  <a:gd name="T56" fmla="*/ 627 w 1358"/>
                  <a:gd name="T57" fmla="*/ 1056 h 1773"/>
                  <a:gd name="T58" fmla="*/ 693 w 1358"/>
                  <a:gd name="T59" fmla="*/ 1018 h 1773"/>
                  <a:gd name="T60" fmla="*/ 773 w 1358"/>
                  <a:gd name="T61" fmla="*/ 964 h 1773"/>
                  <a:gd name="T62" fmla="*/ 856 w 1358"/>
                  <a:gd name="T63" fmla="*/ 893 h 1773"/>
                  <a:gd name="T64" fmla="*/ 915 w 1358"/>
                  <a:gd name="T65" fmla="*/ 810 h 1773"/>
                  <a:gd name="T66" fmla="*/ 961 w 1358"/>
                  <a:gd name="T67" fmla="*/ 693 h 1773"/>
                  <a:gd name="T68" fmla="*/ 1016 w 1358"/>
                  <a:gd name="T69" fmla="*/ 518 h 1773"/>
                  <a:gd name="T70" fmla="*/ 1079 w 1358"/>
                  <a:gd name="T71" fmla="*/ 309 h 1773"/>
                  <a:gd name="T72" fmla="*/ 1157 w 1358"/>
                  <a:gd name="T73" fmla="*/ 159 h 1773"/>
                  <a:gd name="T74" fmla="*/ 1241 w 1358"/>
                  <a:gd name="T75" fmla="*/ 67 h 1773"/>
                  <a:gd name="T76" fmla="*/ 1312 w 1358"/>
                  <a:gd name="T77" fmla="*/ 17 h 1773"/>
                  <a:gd name="T78" fmla="*/ 1353 w 1358"/>
                  <a:gd name="T79" fmla="*/ 0 h 1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58" h="1773">
                    <a:moveTo>
                      <a:pt x="1358" y="0"/>
                    </a:moveTo>
                    <a:lnTo>
                      <a:pt x="1296" y="5"/>
                    </a:lnTo>
                    <a:lnTo>
                      <a:pt x="1237" y="26"/>
                    </a:lnTo>
                    <a:lnTo>
                      <a:pt x="1187" y="55"/>
                    </a:lnTo>
                    <a:lnTo>
                      <a:pt x="1145" y="92"/>
                    </a:lnTo>
                    <a:lnTo>
                      <a:pt x="1103" y="134"/>
                    </a:lnTo>
                    <a:lnTo>
                      <a:pt x="1073" y="184"/>
                    </a:lnTo>
                    <a:lnTo>
                      <a:pt x="1045" y="238"/>
                    </a:lnTo>
                    <a:lnTo>
                      <a:pt x="1020" y="296"/>
                    </a:lnTo>
                    <a:lnTo>
                      <a:pt x="999" y="351"/>
                    </a:lnTo>
                    <a:lnTo>
                      <a:pt x="981" y="409"/>
                    </a:lnTo>
                    <a:lnTo>
                      <a:pt x="969" y="454"/>
                    </a:lnTo>
                    <a:lnTo>
                      <a:pt x="961" y="505"/>
                    </a:lnTo>
                    <a:lnTo>
                      <a:pt x="948" y="555"/>
                    </a:lnTo>
                    <a:lnTo>
                      <a:pt x="944" y="605"/>
                    </a:lnTo>
                    <a:lnTo>
                      <a:pt x="932" y="651"/>
                    </a:lnTo>
                    <a:lnTo>
                      <a:pt x="924" y="697"/>
                    </a:lnTo>
                    <a:lnTo>
                      <a:pt x="907" y="743"/>
                    </a:lnTo>
                    <a:lnTo>
                      <a:pt x="891" y="788"/>
                    </a:lnTo>
                    <a:lnTo>
                      <a:pt x="865" y="826"/>
                    </a:lnTo>
                    <a:lnTo>
                      <a:pt x="836" y="864"/>
                    </a:lnTo>
                    <a:lnTo>
                      <a:pt x="799" y="901"/>
                    </a:lnTo>
                    <a:lnTo>
                      <a:pt x="760" y="935"/>
                    </a:lnTo>
                    <a:lnTo>
                      <a:pt x="719" y="960"/>
                    </a:lnTo>
                    <a:lnTo>
                      <a:pt x="673" y="985"/>
                    </a:lnTo>
                    <a:lnTo>
                      <a:pt x="631" y="1009"/>
                    </a:lnTo>
                    <a:lnTo>
                      <a:pt x="581" y="1026"/>
                    </a:lnTo>
                    <a:lnTo>
                      <a:pt x="535" y="1043"/>
                    </a:lnTo>
                    <a:lnTo>
                      <a:pt x="484" y="1060"/>
                    </a:lnTo>
                    <a:lnTo>
                      <a:pt x="431" y="1072"/>
                    </a:lnTo>
                    <a:lnTo>
                      <a:pt x="380" y="1085"/>
                    </a:lnTo>
                    <a:lnTo>
                      <a:pt x="296" y="1114"/>
                    </a:lnTo>
                    <a:lnTo>
                      <a:pt x="225" y="1164"/>
                    </a:lnTo>
                    <a:lnTo>
                      <a:pt x="163" y="1222"/>
                    </a:lnTo>
                    <a:lnTo>
                      <a:pt x="108" y="1298"/>
                    </a:lnTo>
                    <a:lnTo>
                      <a:pt x="67" y="1377"/>
                    </a:lnTo>
                    <a:lnTo>
                      <a:pt x="33" y="1460"/>
                    </a:lnTo>
                    <a:lnTo>
                      <a:pt x="12" y="1544"/>
                    </a:lnTo>
                    <a:lnTo>
                      <a:pt x="0" y="1627"/>
                    </a:lnTo>
                    <a:lnTo>
                      <a:pt x="0" y="1702"/>
                    </a:lnTo>
                    <a:lnTo>
                      <a:pt x="12" y="1773"/>
                    </a:lnTo>
                    <a:lnTo>
                      <a:pt x="12" y="1761"/>
                    </a:lnTo>
                    <a:lnTo>
                      <a:pt x="21" y="1732"/>
                    </a:lnTo>
                    <a:lnTo>
                      <a:pt x="29" y="1685"/>
                    </a:lnTo>
                    <a:lnTo>
                      <a:pt x="46" y="1631"/>
                    </a:lnTo>
                    <a:lnTo>
                      <a:pt x="67" y="1568"/>
                    </a:lnTo>
                    <a:lnTo>
                      <a:pt x="96" y="1498"/>
                    </a:lnTo>
                    <a:lnTo>
                      <a:pt x="129" y="1431"/>
                    </a:lnTo>
                    <a:lnTo>
                      <a:pt x="171" y="1364"/>
                    </a:lnTo>
                    <a:lnTo>
                      <a:pt x="221" y="1310"/>
                    </a:lnTo>
                    <a:lnTo>
                      <a:pt x="280" y="1259"/>
                    </a:lnTo>
                    <a:lnTo>
                      <a:pt x="339" y="1222"/>
                    </a:lnTo>
                    <a:lnTo>
                      <a:pt x="393" y="1189"/>
                    </a:lnTo>
                    <a:lnTo>
                      <a:pt x="447" y="1156"/>
                    </a:lnTo>
                    <a:lnTo>
                      <a:pt x="497" y="1126"/>
                    </a:lnTo>
                    <a:lnTo>
                      <a:pt x="543" y="1101"/>
                    </a:lnTo>
                    <a:lnTo>
                      <a:pt x="589" y="1077"/>
                    </a:lnTo>
                    <a:lnTo>
                      <a:pt x="627" y="1056"/>
                    </a:lnTo>
                    <a:lnTo>
                      <a:pt x="664" y="1035"/>
                    </a:lnTo>
                    <a:lnTo>
                      <a:pt x="693" y="1018"/>
                    </a:lnTo>
                    <a:lnTo>
                      <a:pt x="723" y="1001"/>
                    </a:lnTo>
                    <a:lnTo>
                      <a:pt x="773" y="964"/>
                    </a:lnTo>
                    <a:lnTo>
                      <a:pt x="819" y="931"/>
                    </a:lnTo>
                    <a:lnTo>
                      <a:pt x="856" y="893"/>
                    </a:lnTo>
                    <a:lnTo>
                      <a:pt x="885" y="855"/>
                    </a:lnTo>
                    <a:lnTo>
                      <a:pt x="915" y="810"/>
                    </a:lnTo>
                    <a:lnTo>
                      <a:pt x="940" y="755"/>
                    </a:lnTo>
                    <a:lnTo>
                      <a:pt x="961" y="693"/>
                    </a:lnTo>
                    <a:lnTo>
                      <a:pt x="987" y="614"/>
                    </a:lnTo>
                    <a:lnTo>
                      <a:pt x="1016" y="518"/>
                    </a:lnTo>
                    <a:lnTo>
                      <a:pt x="1045" y="405"/>
                    </a:lnTo>
                    <a:lnTo>
                      <a:pt x="1079" y="309"/>
                    </a:lnTo>
                    <a:lnTo>
                      <a:pt x="1116" y="225"/>
                    </a:lnTo>
                    <a:lnTo>
                      <a:pt x="1157" y="159"/>
                    </a:lnTo>
                    <a:lnTo>
                      <a:pt x="1200" y="108"/>
                    </a:lnTo>
                    <a:lnTo>
                      <a:pt x="1241" y="67"/>
                    </a:lnTo>
                    <a:lnTo>
                      <a:pt x="1279" y="38"/>
                    </a:lnTo>
                    <a:lnTo>
                      <a:pt x="1312" y="17"/>
                    </a:lnTo>
                    <a:lnTo>
                      <a:pt x="1337" y="9"/>
                    </a:lnTo>
                    <a:lnTo>
                      <a:pt x="1353" y="0"/>
                    </a:lnTo>
                    <a:lnTo>
                      <a:pt x="1358" y="0"/>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11" name="Freeform 83"/>
              <p:cNvSpPr>
                <a:spLocks/>
              </p:cNvSpPr>
              <p:nvPr/>
            </p:nvSpPr>
            <p:spPr bwMode="auto">
              <a:xfrm>
                <a:off x="1563" y="1820"/>
                <a:ext cx="42" cy="56"/>
              </a:xfrm>
              <a:custGeom>
                <a:avLst/>
                <a:gdLst>
                  <a:gd name="T0" fmla="*/ 1296 w 1358"/>
                  <a:gd name="T1" fmla="*/ 5 h 1773"/>
                  <a:gd name="T2" fmla="*/ 1187 w 1358"/>
                  <a:gd name="T3" fmla="*/ 55 h 1773"/>
                  <a:gd name="T4" fmla="*/ 1103 w 1358"/>
                  <a:gd name="T5" fmla="*/ 134 h 1773"/>
                  <a:gd name="T6" fmla="*/ 1045 w 1358"/>
                  <a:gd name="T7" fmla="*/ 238 h 1773"/>
                  <a:gd name="T8" fmla="*/ 999 w 1358"/>
                  <a:gd name="T9" fmla="*/ 351 h 1773"/>
                  <a:gd name="T10" fmla="*/ 969 w 1358"/>
                  <a:gd name="T11" fmla="*/ 454 h 1773"/>
                  <a:gd name="T12" fmla="*/ 948 w 1358"/>
                  <a:gd name="T13" fmla="*/ 555 h 1773"/>
                  <a:gd name="T14" fmla="*/ 932 w 1358"/>
                  <a:gd name="T15" fmla="*/ 651 h 1773"/>
                  <a:gd name="T16" fmla="*/ 907 w 1358"/>
                  <a:gd name="T17" fmla="*/ 743 h 1773"/>
                  <a:gd name="T18" fmla="*/ 865 w 1358"/>
                  <a:gd name="T19" fmla="*/ 826 h 1773"/>
                  <a:gd name="T20" fmla="*/ 799 w 1358"/>
                  <a:gd name="T21" fmla="*/ 901 h 1773"/>
                  <a:gd name="T22" fmla="*/ 719 w 1358"/>
                  <a:gd name="T23" fmla="*/ 960 h 1773"/>
                  <a:gd name="T24" fmla="*/ 631 w 1358"/>
                  <a:gd name="T25" fmla="*/ 1009 h 1773"/>
                  <a:gd name="T26" fmla="*/ 535 w 1358"/>
                  <a:gd name="T27" fmla="*/ 1043 h 1773"/>
                  <a:gd name="T28" fmla="*/ 431 w 1358"/>
                  <a:gd name="T29" fmla="*/ 1072 h 1773"/>
                  <a:gd name="T30" fmla="*/ 296 w 1358"/>
                  <a:gd name="T31" fmla="*/ 1114 h 1773"/>
                  <a:gd name="T32" fmla="*/ 163 w 1358"/>
                  <a:gd name="T33" fmla="*/ 1222 h 1773"/>
                  <a:gd name="T34" fmla="*/ 67 w 1358"/>
                  <a:gd name="T35" fmla="*/ 1377 h 1773"/>
                  <a:gd name="T36" fmla="*/ 12 w 1358"/>
                  <a:gd name="T37" fmla="*/ 1544 h 1773"/>
                  <a:gd name="T38" fmla="*/ 0 w 1358"/>
                  <a:gd name="T39" fmla="*/ 1702 h 1773"/>
                  <a:gd name="T40" fmla="*/ 12 w 1358"/>
                  <a:gd name="T41" fmla="*/ 1761 h 1773"/>
                  <a:gd name="T42" fmla="*/ 29 w 1358"/>
                  <a:gd name="T43" fmla="*/ 1685 h 1773"/>
                  <a:gd name="T44" fmla="*/ 67 w 1358"/>
                  <a:gd name="T45" fmla="*/ 1568 h 1773"/>
                  <a:gd name="T46" fmla="*/ 129 w 1358"/>
                  <a:gd name="T47" fmla="*/ 1431 h 1773"/>
                  <a:gd name="T48" fmla="*/ 221 w 1358"/>
                  <a:gd name="T49" fmla="*/ 1310 h 1773"/>
                  <a:gd name="T50" fmla="*/ 339 w 1358"/>
                  <a:gd name="T51" fmla="*/ 1222 h 1773"/>
                  <a:gd name="T52" fmla="*/ 447 w 1358"/>
                  <a:gd name="T53" fmla="*/ 1156 h 1773"/>
                  <a:gd name="T54" fmla="*/ 543 w 1358"/>
                  <a:gd name="T55" fmla="*/ 1101 h 1773"/>
                  <a:gd name="T56" fmla="*/ 627 w 1358"/>
                  <a:gd name="T57" fmla="*/ 1056 h 1773"/>
                  <a:gd name="T58" fmla="*/ 693 w 1358"/>
                  <a:gd name="T59" fmla="*/ 1018 h 1773"/>
                  <a:gd name="T60" fmla="*/ 773 w 1358"/>
                  <a:gd name="T61" fmla="*/ 964 h 1773"/>
                  <a:gd name="T62" fmla="*/ 856 w 1358"/>
                  <a:gd name="T63" fmla="*/ 893 h 1773"/>
                  <a:gd name="T64" fmla="*/ 915 w 1358"/>
                  <a:gd name="T65" fmla="*/ 810 h 1773"/>
                  <a:gd name="T66" fmla="*/ 961 w 1358"/>
                  <a:gd name="T67" fmla="*/ 693 h 1773"/>
                  <a:gd name="T68" fmla="*/ 1016 w 1358"/>
                  <a:gd name="T69" fmla="*/ 518 h 1773"/>
                  <a:gd name="T70" fmla="*/ 1079 w 1358"/>
                  <a:gd name="T71" fmla="*/ 309 h 1773"/>
                  <a:gd name="T72" fmla="*/ 1157 w 1358"/>
                  <a:gd name="T73" fmla="*/ 159 h 1773"/>
                  <a:gd name="T74" fmla="*/ 1241 w 1358"/>
                  <a:gd name="T75" fmla="*/ 67 h 1773"/>
                  <a:gd name="T76" fmla="*/ 1312 w 1358"/>
                  <a:gd name="T77" fmla="*/ 17 h 1773"/>
                  <a:gd name="T78" fmla="*/ 1353 w 1358"/>
                  <a:gd name="T79" fmla="*/ 0 h 1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58" h="1773">
                    <a:moveTo>
                      <a:pt x="1358" y="0"/>
                    </a:moveTo>
                    <a:lnTo>
                      <a:pt x="1296" y="5"/>
                    </a:lnTo>
                    <a:lnTo>
                      <a:pt x="1237" y="26"/>
                    </a:lnTo>
                    <a:lnTo>
                      <a:pt x="1187" y="55"/>
                    </a:lnTo>
                    <a:lnTo>
                      <a:pt x="1145" y="92"/>
                    </a:lnTo>
                    <a:lnTo>
                      <a:pt x="1103" y="134"/>
                    </a:lnTo>
                    <a:lnTo>
                      <a:pt x="1073" y="184"/>
                    </a:lnTo>
                    <a:lnTo>
                      <a:pt x="1045" y="238"/>
                    </a:lnTo>
                    <a:lnTo>
                      <a:pt x="1020" y="296"/>
                    </a:lnTo>
                    <a:lnTo>
                      <a:pt x="999" y="351"/>
                    </a:lnTo>
                    <a:lnTo>
                      <a:pt x="981" y="409"/>
                    </a:lnTo>
                    <a:lnTo>
                      <a:pt x="969" y="454"/>
                    </a:lnTo>
                    <a:lnTo>
                      <a:pt x="961" y="505"/>
                    </a:lnTo>
                    <a:lnTo>
                      <a:pt x="948" y="555"/>
                    </a:lnTo>
                    <a:lnTo>
                      <a:pt x="944" y="605"/>
                    </a:lnTo>
                    <a:lnTo>
                      <a:pt x="932" y="651"/>
                    </a:lnTo>
                    <a:lnTo>
                      <a:pt x="924" y="697"/>
                    </a:lnTo>
                    <a:lnTo>
                      <a:pt x="907" y="743"/>
                    </a:lnTo>
                    <a:lnTo>
                      <a:pt x="891" y="788"/>
                    </a:lnTo>
                    <a:lnTo>
                      <a:pt x="865" y="826"/>
                    </a:lnTo>
                    <a:lnTo>
                      <a:pt x="836" y="864"/>
                    </a:lnTo>
                    <a:lnTo>
                      <a:pt x="799" y="901"/>
                    </a:lnTo>
                    <a:lnTo>
                      <a:pt x="760" y="935"/>
                    </a:lnTo>
                    <a:lnTo>
                      <a:pt x="719" y="960"/>
                    </a:lnTo>
                    <a:lnTo>
                      <a:pt x="673" y="985"/>
                    </a:lnTo>
                    <a:lnTo>
                      <a:pt x="631" y="1009"/>
                    </a:lnTo>
                    <a:lnTo>
                      <a:pt x="581" y="1026"/>
                    </a:lnTo>
                    <a:lnTo>
                      <a:pt x="535" y="1043"/>
                    </a:lnTo>
                    <a:lnTo>
                      <a:pt x="484" y="1060"/>
                    </a:lnTo>
                    <a:lnTo>
                      <a:pt x="431" y="1072"/>
                    </a:lnTo>
                    <a:lnTo>
                      <a:pt x="380" y="1085"/>
                    </a:lnTo>
                    <a:lnTo>
                      <a:pt x="296" y="1114"/>
                    </a:lnTo>
                    <a:lnTo>
                      <a:pt x="225" y="1164"/>
                    </a:lnTo>
                    <a:lnTo>
                      <a:pt x="163" y="1222"/>
                    </a:lnTo>
                    <a:lnTo>
                      <a:pt x="108" y="1298"/>
                    </a:lnTo>
                    <a:lnTo>
                      <a:pt x="67" y="1377"/>
                    </a:lnTo>
                    <a:lnTo>
                      <a:pt x="33" y="1460"/>
                    </a:lnTo>
                    <a:lnTo>
                      <a:pt x="12" y="1544"/>
                    </a:lnTo>
                    <a:lnTo>
                      <a:pt x="0" y="1627"/>
                    </a:lnTo>
                    <a:lnTo>
                      <a:pt x="0" y="1702"/>
                    </a:lnTo>
                    <a:lnTo>
                      <a:pt x="12" y="1773"/>
                    </a:lnTo>
                    <a:lnTo>
                      <a:pt x="12" y="1761"/>
                    </a:lnTo>
                    <a:lnTo>
                      <a:pt x="21" y="1732"/>
                    </a:lnTo>
                    <a:lnTo>
                      <a:pt x="29" y="1685"/>
                    </a:lnTo>
                    <a:lnTo>
                      <a:pt x="46" y="1631"/>
                    </a:lnTo>
                    <a:lnTo>
                      <a:pt x="67" y="1568"/>
                    </a:lnTo>
                    <a:lnTo>
                      <a:pt x="96" y="1498"/>
                    </a:lnTo>
                    <a:lnTo>
                      <a:pt x="129" y="1431"/>
                    </a:lnTo>
                    <a:lnTo>
                      <a:pt x="171" y="1364"/>
                    </a:lnTo>
                    <a:lnTo>
                      <a:pt x="221" y="1310"/>
                    </a:lnTo>
                    <a:lnTo>
                      <a:pt x="280" y="1259"/>
                    </a:lnTo>
                    <a:lnTo>
                      <a:pt x="339" y="1222"/>
                    </a:lnTo>
                    <a:lnTo>
                      <a:pt x="393" y="1189"/>
                    </a:lnTo>
                    <a:lnTo>
                      <a:pt x="447" y="1156"/>
                    </a:lnTo>
                    <a:lnTo>
                      <a:pt x="497" y="1126"/>
                    </a:lnTo>
                    <a:lnTo>
                      <a:pt x="543" y="1101"/>
                    </a:lnTo>
                    <a:lnTo>
                      <a:pt x="589" y="1077"/>
                    </a:lnTo>
                    <a:lnTo>
                      <a:pt x="627" y="1056"/>
                    </a:lnTo>
                    <a:lnTo>
                      <a:pt x="664" y="1035"/>
                    </a:lnTo>
                    <a:lnTo>
                      <a:pt x="693" y="1018"/>
                    </a:lnTo>
                    <a:lnTo>
                      <a:pt x="723" y="1001"/>
                    </a:lnTo>
                    <a:lnTo>
                      <a:pt x="773" y="964"/>
                    </a:lnTo>
                    <a:lnTo>
                      <a:pt x="819" y="931"/>
                    </a:lnTo>
                    <a:lnTo>
                      <a:pt x="856" y="893"/>
                    </a:lnTo>
                    <a:lnTo>
                      <a:pt x="885" y="855"/>
                    </a:lnTo>
                    <a:lnTo>
                      <a:pt x="915" y="810"/>
                    </a:lnTo>
                    <a:lnTo>
                      <a:pt x="940" y="755"/>
                    </a:lnTo>
                    <a:lnTo>
                      <a:pt x="961" y="693"/>
                    </a:lnTo>
                    <a:lnTo>
                      <a:pt x="987" y="614"/>
                    </a:lnTo>
                    <a:lnTo>
                      <a:pt x="1016" y="518"/>
                    </a:lnTo>
                    <a:lnTo>
                      <a:pt x="1045" y="405"/>
                    </a:lnTo>
                    <a:lnTo>
                      <a:pt x="1079" y="309"/>
                    </a:lnTo>
                    <a:lnTo>
                      <a:pt x="1116" y="225"/>
                    </a:lnTo>
                    <a:lnTo>
                      <a:pt x="1157" y="159"/>
                    </a:lnTo>
                    <a:lnTo>
                      <a:pt x="1200" y="108"/>
                    </a:lnTo>
                    <a:lnTo>
                      <a:pt x="1241" y="67"/>
                    </a:lnTo>
                    <a:lnTo>
                      <a:pt x="1279" y="38"/>
                    </a:lnTo>
                    <a:lnTo>
                      <a:pt x="1312" y="17"/>
                    </a:lnTo>
                    <a:lnTo>
                      <a:pt x="1337" y="9"/>
                    </a:lnTo>
                    <a:lnTo>
                      <a:pt x="1353" y="0"/>
                    </a:lnTo>
                    <a:lnTo>
                      <a:pt x="1358" y="0"/>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12" name="Freeform 84"/>
              <p:cNvSpPr>
                <a:spLocks/>
              </p:cNvSpPr>
              <p:nvPr/>
            </p:nvSpPr>
            <p:spPr bwMode="auto">
              <a:xfrm>
                <a:off x="1578" y="1831"/>
                <a:ext cx="12" cy="6"/>
              </a:xfrm>
              <a:custGeom>
                <a:avLst/>
                <a:gdLst>
                  <a:gd name="T0" fmla="*/ 0 w 384"/>
                  <a:gd name="T1" fmla="*/ 201 h 201"/>
                  <a:gd name="T2" fmla="*/ 8 w 384"/>
                  <a:gd name="T3" fmla="*/ 193 h 201"/>
                  <a:gd name="T4" fmla="*/ 30 w 384"/>
                  <a:gd name="T5" fmla="*/ 188 h 201"/>
                  <a:gd name="T6" fmla="*/ 67 w 384"/>
                  <a:gd name="T7" fmla="*/ 184 h 201"/>
                  <a:gd name="T8" fmla="*/ 110 w 384"/>
                  <a:gd name="T9" fmla="*/ 180 h 201"/>
                  <a:gd name="T10" fmla="*/ 159 w 384"/>
                  <a:gd name="T11" fmla="*/ 176 h 201"/>
                  <a:gd name="T12" fmla="*/ 210 w 384"/>
                  <a:gd name="T13" fmla="*/ 176 h 201"/>
                  <a:gd name="T14" fmla="*/ 263 w 384"/>
                  <a:gd name="T15" fmla="*/ 176 h 201"/>
                  <a:gd name="T16" fmla="*/ 310 w 384"/>
                  <a:gd name="T17" fmla="*/ 180 h 201"/>
                  <a:gd name="T18" fmla="*/ 351 w 384"/>
                  <a:gd name="T19" fmla="*/ 184 h 201"/>
                  <a:gd name="T20" fmla="*/ 384 w 384"/>
                  <a:gd name="T21" fmla="*/ 193 h 201"/>
                  <a:gd name="T22" fmla="*/ 376 w 384"/>
                  <a:gd name="T23" fmla="*/ 193 h 201"/>
                  <a:gd name="T24" fmla="*/ 347 w 384"/>
                  <a:gd name="T25" fmla="*/ 184 h 201"/>
                  <a:gd name="T26" fmla="*/ 302 w 384"/>
                  <a:gd name="T27" fmla="*/ 176 h 201"/>
                  <a:gd name="T28" fmla="*/ 251 w 384"/>
                  <a:gd name="T29" fmla="*/ 159 h 201"/>
                  <a:gd name="T30" fmla="*/ 200 w 384"/>
                  <a:gd name="T31" fmla="*/ 143 h 201"/>
                  <a:gd name="T32" fmla="*/ 147 w 384"/>
                  <a:gd name="T33" fmla="*/ 121 h 201"/>
                  <a:gd name="T34" fmla="*/ 104 w 384"/>
                  <a:gd name="T35" fmla="*/ 96 h 201"/>
                  <a:gd name="T36" fmla="*/ 71 w 384"/>
                  <a:gd name="T37" fmla="*/ 67 h 201"/>
                  <a:gd name="T38" fmla="*/ 59 w 384"/>
                  <a:gd name="T39" fmla="*/ 34 h 201"/>
                  <a:gd name="T40" fmla="*/ 71 w 384"/>
                  <a:gd name="T41" fmla="*/ 0 h 201"/>
                  <a:gd name="T42" fmla="*/ 67 w 384"/>
                  <a:gd name="T43" fmla="*/ 0 h 201"/>
                  <a:gd name="T44" fmla="*/ 63 w 384"/>
                  <a:gd name="T45" fmla="*/ 9 h 201"/>
                  <a:gd name="T46" fmla="*/ 55 w 384"/>
                  <a:gd name="T47" fmla="*/ 17 h 201"/>
                  <a:gd name="T48" fmla="*/ 46 w 384"/>
                  <a:gd name="T49" fmla="*/ 34 h 201"/>
                  <a:gd name="T50" fmla="*/ 38 w 384"/>
                  <a:gd name="T51" fmla="*/ 51 h 201"/>
                  <a:gd name="T52" fmla="*/ 26 w 384"/>
                  <a:gd name="T53" fmla="*/ 72 h 201"/>
                  <a:gd name="T54" fmla="*/ 18 w 384"/>
                  <a:gd name="T55" fmla="*/ 101 h 201"/>
                  <a:gd name="T56" fmla="*/ 8 w 384"/>
                  <a:gd name="T57" fmla="*/ 129 h 201"/>
                  <a:gd name="T58" fmla="*/ 0 w 384"/>
                  <a:gd name="T59" fmla="*/ 164 h 201"/>
                  <a:gd name="T60" fmla="*/ 0 w 384"/>
                  <a:gd name="T61" fmla="*/ 2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4" h="201">
                    <a:moveTo>
                      <a:pt x="0" y="201"/>
                    </a:moveTo>
                    <a:lnTo>
                      <a:pt x="8" y="193"/>
                    </a:lnTo>
                    <a:lnTo>
                      <a:pt x="30" y="188"/>
                    </a:lnTo>
                    <a:lnTo>
                      <a:pt x="67" y="184"/>
                    </a:lnTo>
                    <a:lnTo>
                      <a:pt x="110" y="180"/>
                    </a:lnTo>
                    <a:lnTo>
                      <a:pt x="159" y="176"/>
                    </a:lnTo>
                    <a:lnTo>
                      <a:pt x="210" y="176"/>
                    </a:lnTo>
                    <a:lnTo>
                      <a:pt x="263" y="176"/>
                    </a:lnTo>
                    <a:lnTo>
                      <a:pt x="310" y="180"/>
                    </a:lnTo>
                    <a:lnTo>
                      <a:pt x="351" y="184"/>
                    </a:lnTo>
                    <a:lnTo>
                      <a:pt x="384" y="193"/>
                    </a:lnTo>
                    <a:lnTo>
                      <a:pt x="376" y="193"/>
                    </a:lnTo>
                    <a:lnTo>
                      <a:pt x="347" y="184"/>
                    </a:lnTo>
                    <a:lnTo>
                      <a:pt x="302" y="176"/>
                    </a:lnTo>
                    <a:lnTo>
                      <a:pt x="251" y="159"/>
                    </a:lnTo>
                    <a:lnTo>
                      <a:pt x="200" y="143"/>
                    </a:lnTo>
                    <a:lnTo>
                      <a:pt x="147" y="121"/>
                    </a:lnTo>
                    <a:lnTo>
                      <a:pt x="104" y="96"/>
                    </a:lnTo>
                    <a:lnTo>
                      <a:pt x="71" y="67"/>
                    </a:lnTo>
                    <a:lnTo>
                      <a:pt x="59" y="34"/>
                    </a:lnTo>
                    <a:lnTo>
                      <a:pt x="71" y="0"/>
                    </a:lnTo>
                    <a:lnTo>
                      <a:pt x="67" y="0"/>
                    </a:lnTo>
                    <a:lnTo>
                      <a:pt x="63" y="9"/>
                    </a:lnTo>
                    <a:lnTo>
                      <a:pt x="55" y="17"/>
                    </a:lnTo>
                    <a:lnTo>
                      <a:pt x="46" y="34"/>
                    </a:lnTo>
                    <a:lnTo>
                      <a:pt x="38" y="51"/>
                    </a:lnTo>
                    <a:lnTo>
                      <a:pt x="26" y="72"/>
                    </a:lnTo>
                    <a:lnTo>
                      <a:pt x="18" y="101"/>
                    </a:lnTo>
                    <a:lnTo>
                      <a:pt x="8" y="129"/>
                    </a:lnTo>
                    <a:lnTo>
                      <a:pt x="0" y="164"/>
                    </a:lnTo>
                    <a:lnTo>
                      <a:pt x="0" y="201"/>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13" name="Freeform 85"/>
              <p:cNvSpPr>
                <a:spLocks/>
              </p:cNvSpPr>
              <p:nvPr/>
            </p:nvSpPr>
            <p:spPr bwMode="auto">
              <a:xfrm>
                <a:off x="1578" y="1831"/>
                <a:ext cx="12" cy="6"/>
              </a:xfrm>
              <a:custGeom>
                <a:avLst/>
                <a:gdLst>
                  <a:gd name="T0" fmla="*/ 0 w 384"/>
                  <a:gd name="T1" fmla="*/ 201 h 201"/>
                  <a:gd name="T2" fmla="*/ 8 w 384"/>
                  <a:gd name="T3" fmla="*/ 193 h 201"/>
                  <a:gd name="T4" fmla="*/ 30 w 384"/>
                  <a:gd name="T5" fmla="*/ 188 h 201"/>
                  <a:gd name="T6" fmla="*/ 67 w 384"/>
                  <a:gd name="T7" fmla="*/ 184 h 201"/>
                  <a:gd name="T8" fmla="*/ 110 w 384"/>
                  <a:gd name="T9" fmla="*/ 180 h 201"/>
                  <a:gd name="T10" fmla="*/ 159 w 384"/>
                  <a:gd name="T11" fmla="*/ 176 h 201"/>
                  <a:gd name="T12" fmla="*/ 210 w 384"/>
                  <a:gd name="T13" fmla="*/ 176 h 201"/>
                  <a:gd name="T14" fmla="*/ 263 w 384"/>
                  <a:gd name="T15" fmla="*/ 176 h 201"/>
                  <a:gd name="T16" fmla="*/ 310 w 384"/>
                  <a:gd name="T17" fmla="*/ 180 h 201"/>
                  <a:gd name="T18" fmla="*/ 351 w 384"/>
                  <a:gd name="T19" fmla="*/ 184 h 201"/>
                  <a:gd name="T20" fmla="*/ 384 w 384"/>
                  <a:gd name="T21" fmla="*/ 193 h 201"/>
                  <a:gd name="T22" fmla="*/ 376 w 384"/>
                  <a:gd name="T23" fmla="*/ 193 h 201"/>
                  <a:gd name="T24" fmla="*/ 347 w 384"/>
                  <a:gd name="T25" fmla="*/ 184 h 201"/>
                  <a:gd name="T26" fmla="*/ 302 w 384"/>
                  <a:gd name="T27" fmla="*/ 176 h 201"/>
                  <a:gd name="T28" fmla="*/ 251 w 384"/>
                  <a:gd name="T29" fmla="*/ 159 h 201"/>
                  <a:gd name="T30" fmla="*/ 200 w 384"/>
                  <a:gd name="T31" fmla="*/ 143 h 201"/>
                  <a:gd name="T32" fmla="*/ 147 w 384"/>
                  <a:gd name="T33" fmla="*/ 121 h 201"/>
                  <a:gd name="T34" fmla="*/ 104 w 384"/>
                  <a:gd name="T35" fmla="*/ 96 h 201"/>
                  <a:gd name="T36" fmla="*/ 71 w 384"/>
                  <a:gd name="T37" fmla="*/ 67 h 201"/>
                  <a:gd name="T38" fmla="*/ 59 w 384"/>
                  <a:gd name="T39" fmla="*/ 34 h 201"/>
                  <a:gd name="T40" fmla="*/ 71 w 384"/>
                  <a:gd name="T41" fmla="*/ 0 h 201"/>
                  <a:gd name="T42" fmla="*/ 67 w 384"/>
                  <a:gd name="T43" fmla="*/ 0 h 201"/>
                  <a:gd name="T44" fmla="*/ 63 w 384"/>
                  <a:gd name="T45" fmla="*/ 9 h 201"/>
                  <a:gd name="T46" fmla="*/ 55 w 384"/>
                  <a:gd name="T47" fmla="*/ 17 h 201"/>
                  <a:gd name="T48" fmla="*/ 46 w 384"/>
                  <a:gd name="T49" fmla="*/ 34 h 201"/>
                  <a:gd name="T50" fmla="*/ 38 w 384"/>
                  <a:gd name="T51" fmla="*/ 51 h 201"/>
                  <a:gd name="T52" fmla="*/ 26 w 384"/>
                  <a:gd name="T53" fmla="*/ 72 h 201"/>
                  <a:gd name="T54" fmla="*/ 18 w 384"/>
                  <a:gd name="T55" fmla="*/ 101 h 201"/>
                  <a:gd name="T56" fmla="*/ 8 w 384"/>
                  <a:gd name="T57" fmla="*/ 129 h 201"/>
                  <a:gd name="T58" fmla="*/ 0 w 384"/>
                  <a:gd name="T59" fmla="*/ 164 h 201"/>
                  <a:gd name="T60" fmla="*/ 0 w 384"/>
                  <a:gd name="T61" fmla="*/ 2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4" h="201">
                    <a:moveTo>
                      <a:pt x="0" y="201"/>
                    </a:moveTo>
                    <a:lnTo>
                      <a:pt x="8" y="193"/>
                    </a:lnTo>
                    <a:lnTo>
                      <a:pt x="30" y="188"/>
                    </a:lnTo>
                    <a:lnTo>
                      <a:pt x="67" y="184"/>
                    </a:lnTo>
                    <a:lnTo>
                      <a:pt x="110" y="180"/>
                    </a:lnTo>
                    <a:lnTo>
                      <a:pt x="159" y="176"/>
                    </a:lnTo>
                    <a:lnTo>
                      <a:pt x="210" y="176"/>
                    </a:lnTo>
                    <a:lnTo>
                      <a:pt x="263" y="176"/>
                    </a:lnTo>
                    <a:lnTo>
                      <a:pt x="310" y="180"/>
                    </a:lnTo>
                    <a:lnTo>
                      <a:pt x="351" y="184"/>
                    </a:lnTo>
                    <a:lnTo>
                      <a:pt x="384" y="193"/>
                    </a:lnTo>
                    <a:lnTo>
                      <a:pt x="376" y="193"/>
                    </a:lnTo>
                    <a:lnTo>
                      <a:pt x="347" y="184"/>
                    </a:lnTo>
                    <a:lnTo>
                      <a:pt x="302" y="176"/>
                    </a:lnTo>
                    <a:lnTo>
                      <a:pt x="251" y="159"/>
                    </a:lnTo>
                    <a:lnTo>
                      <a:pt x="200" y="143"/>
                    </a:lnTo>
                    <a:lnTo>
                      <a:pt x="147" y="121"/>
                    </a:lnTo>
                    <a:lnTo>
                      <a:pt x="104" y="96"/>
                    </a:lnTo>
                    <a:lnTo>
                      <a:pt x="71" y="67"/>
                    </a:lnTo>
                    <a:lnTo>
                      <a:pt x="59" y="34"/>
                    </a:lnTo>
                    <a:lnTo>
                      <a:pt x="71" y="0"/>
                    </a:lnTo>
                    <a:lnTo>
                      <a:pt x="67" y="0"/>
                    </a:lnTo>
                    <a:lnTo>
                      <a:pt x="63" y="9"/>
                    </a:lnTo>
                    <a:lnTo>
                      <a:pt x="55" y="17"/>
                    </a:lnTo>
                    <a:lnTo>
                      <a:pt x="46" y="34"/>
                    </a:lnTo>
                    <a:lnTo>
                      <a:pt x="38" y="51"/>
                    </a:lnTo>
                    <a:lnTo>
                      <a:pt x="26" y="72"/>
                    </a:lnTo>
                    <a:lnTo>
                      <a:pt x="18" y="101"/>
                    </a:lnTo>
                    <a:lnTo>
                      <a:pt x="8" y="129"/>
                    </a:lnTo>
                    <a:lnTo>
                      <a:pt x="0" y="164"/>
                    </a:lnTo>
                    <a:lnTo>
                      <a:pt x="0" y="201"/>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14" name="Freeform 86"/>
              <p:cNvSpPr>
                <a:spLocks/>
              </p:cNvSpPr>
              <p:nvPr/>
            </p:nvSpPr>
            <p:spPr bwMode="auto">
              <a:xfrm>
                <a:off x="1607" y="1804"/>
                <a:ext cx="30" cy="20"/>
              </a:xfrm>
              <a:custGeom>
                <a:avLst/>
                <a:gdLst>
                  <a:gd name="T0" fmla="*/ 643 w 974"/>
                  <a:gd name="T1" fmla="*/ 129 h 643"/>
                  <a:gd name="T2" fmla="*/ 664 w 974"/>
                  <a:gd name="T3" fmla="*/ 109 h 643"/>
                  <a:gd name="T4" fmla="*/ 689 w 974"/>
                  <a:gd name="T5" fmla="*/ 88 h 643"/>
                  <a:gd name="T6" fmla="*/ 715 w 974"/>
                  <a:gd name="T7" fmla="*/ 67 h 643"/>
                  <a:gd name="T8" fmla="*/ 748 w 974"/>
                  <a:gd name="T9" fmla="*/ 50 h 643"/>
                  <a:gd name="T10" fmla="*/ 781 w 974"/>
                  <a:gd name="T11" fmla="*/ 33 h 643"/>
                  <a:gd name="T12" fmla="*/ 815 w 974"/>
                  <a:gd name="T13" fmla="*/ 21 h 643"/>
                  <a:gd name="T14" fmla="*/ 852 w 974"/>
                  <a:gd name="T15" fmla="*/ 13 h 643"/>
                  <a:gd name="T16" fmla="*/ 890 w 974"/>
                  <a:gd name="T17" fmla="*/ 4 h 643"/>
                  <a:gd name="T18" fmla="*/ 932 w 974"/>
                  <a:gd name="T19" fmla="*/ 4 h 643"/>
                  <a:gd name="T20" fmla="*/ 974 w 974"/>
                  <a:gd name="T21" fmla="*/ 4 h 643"/>
                  <a:gd name="T22" fmla="*/ 886 w 974"/>
                  <a:gd name="T23" fmla="*/ 0 h 643"/>
                  <a:gd name="T24" fmla="*/ 811 w 974"/>
                  <a:gd name="T25" fmla="*/ 0 h 643"/>
                  <a:gd name="T26" fmla="*/ 739 w 974"/>
                  <a:gd name="T27" fmla="*/ 13 h 643"/>
                  <a:gd name="T28" fmla="*/ 672 w 974"/>
                  <a:gd name="T29" fmla="*/ 33 h 643"/>
                  <a:gd name="T30" fmla="*/ 619 w 974"/>
                  <a:gd name="T31" fmla="*/ 67 h 643"/>
                  <a:gd name="T32" fmla="*/ 568 w 974"/>
                  <a:gd name="T33" fmla="*/ 109 h 643"/>
                  <a:gd name="T34" fmla="*/ 522 w 974"/>
                  <a:gd name="T35" fmla="*/ 158 h 643"/>
                  <a:gd name="T36" fmla="*/ 480 w 974"/>
                  <a:gd name="T37" fmla="*/ 225 h 643"/>
                  <a:gd name="T38" fmla="*/ 443 w 974"/>
                  <a:gd name="T39" fmla="*/ 297 h 643"/>
                  <a:gd name="T40" fmla="*/ 414 w 974"/>
                  <a:gd name="T41" fmla="*/ 379 h 643"/>
                  <a:gd name="T42" fmla="*/ 363 w 974"/>
                  <a:gd name="T43" fmla="*/ 379 h 643"/>
                  <a:gd name="T44" fmla="*/ 313 w 974"/>
                  <a:gd name="T45" fmla="*/ 388 h 643"/>
                  <a:gd name="T46" fmla="*/ 263 w 974"/>
                  <a:gd name="T47" fmla="*/ 400 h 643"/>
                  <a:gd name="T48" fmla="*/ 217 w 974"/>
                  <a:gd name="T49" fmla="*/ 422 h 643"/>
                  <a:gd name="T50" fmla="*/ 175 w 974"/>
                  <a:gd name="T51" fmla="*/ 447 h 643"/>
                  <a:gd name="T52" fmla="*/ 134 w 974"/>
                  <a:gd name="T53" fmla="*/ 475 h 643"/>
                  <a:gd name="T54" fmla="*/ 96 w 974"/>
                  <a:gd name="T55" fmla="*/ 513 h 643"/>
                  <a:gd name="T56" fmla="*/ 59 w 974"/>
                  <a:gd name="T57" fmla="*/ 551 h 643"/>
                  <a:gd name="T58" fmla="*/ 29 w 974"/>
                  <a:gd name="T59" fmla="*/ 596 h 643"/>
                  <a:gd name="T60" fmla="*/ 0 w 974"/>
                  <a:gd name="T61" fmla="*/ 643 h 643"/>
                  <a:gd name="T62" fmla="*/ 4 w 974"/>
                  <a:gd name="T63" fmla="*/ 639 h 643"/>
                  <a:gd name="T64" fmla="*/ 12 w 974"/>
                  <a:gd name="T65" fmla="*/ 629 h 643"/>
                  <a:gd name="T66" fmla="*/ 24 w 974"/>
                  <a:gd name="T67" fmla="*/ 621 h 643"/>
                  <a:gd name="T68" fmla="*/ 42 w 974"/>
                  <a:gd name="T69" fmla="*/ 605 h 643"/>
                  <a:gd name="T70" fmla="*/ 67 w 974"/>
                  <a:gd name="T71" fmla="*/ 588 h 643"/>
                  <a:gd name="T72" fmla="*/ 92 w 974"/>
                  <a:gd name="T73" fmla="*/ 572 h 643"/>
                  <a:gd name="T74" fmla="*/ 125 w 974"/>
                  <a:gd name="T75" fmla="*/ 551 h 643"/>
                  <a:gd name="T76" fmla="*/ 163 w 974"/>
                  <a:gd name="T77" fmla="*/ 530 h 643"/>
                  <a:gd name="T78" fmla="*/ 200 w 974"/>
                  <a:gd name="T79" fmla="*/ 509 h 643"/>
                  <a:gd name="T80" fmla="*/ 247 w 974"/>
                  <a:gd name="T81" fmla="*/ 488 h 643"/>
                  <a:gd name="T82" fmla="*/ 267 w 974"/>
                  <a:gd name="T83" fmla="*/ 480 h 643"/>
                  <a:gd name="T84" fmla="*/ 288 w 974"/>
                  <a:gd name="T85" fmla="*/ 475 h 643"/>
                  <a:gd name="T86" fmla="*/ 309 w 974"/>
                  <a:gd name="T87" fmla="*/ 471 h 643"/>
                  <a:gd name="T88" fmla="*/ 334 w 974"/>
                  <a:gd name="T89" fmla="*/ 471 h 643"/>
                  <a:gd name="T90" fmla="*/ 359 w 974"/>
                  <a:gd name="T91" fmla="*/ 471 h 643"/>
                  <a:gd name="T92" fmla="*/ 384 w 974"/>
                  <a:gd name="T93" fmla="*/ 471 h 643"/>
                  <a:gd name="T94" fmla="*/ 405 w 974"/>
                  <a:gd name="T95" fmla="*/ 467 h 643"/>
                  <a:gd name="T96" fmla="*/ 431 w 974"/>
                  <a:gd name="T97" fmla="*/ 463 h 643"/>
                  <a:gd name="T98" fmla="*/ 455 w 974"/>
                  <a:gd name="T99" fmla="*/ 455 h 643"/>
                  <a:gd name="T100" fmla="*/ 476 w 974"/>
                  <a:gd name="T101" fmla="*/ 442 h 643"/>
                  <a:gd name="T102" fmla="*/ 493 w 974"/>
                  <a:gd name="T103" fmla="*/ 430 h 643"/>
                  <a:gd name="T104" fmla="*/ 506 w 974"/>
                  <a:gd name="T105" fmla="*/ 404 h 643"/>
                  <a:gd name="T106" fmla="*/ 518 w 974"/>
                  <a:gd name="T107" fmla="*/ 379 h 643"/>
                  <a:gd name="T108" fmla="*/ 531 w 974"/>
                  <a:gd name="T109" fmla="*/ 346 h 643"/>
                  <a:gd name="T110" fmla="*/ 543 w 974"/>
                  <a:gd name="T111" fmla="*/ 313 h 643"/>
                  <a:gd name="T112" fmla="*/ 556 w 974"/>
                  <a:gd name="T113" fmla="*/ 275 h 643"/>
                  <a:gd name="T114" fmla="*/ 568 w 974"/>
                  <a:gd name="T115" fmla="*/ 238 h 643"/>
                  <a:gd name="T116" fmla="*/ 589 w 974"/>
                  <a:gd name="T117" fmla="*/ 201 h 643"/>
                  <a:gd name="T118" fmla="*/ 614 w 974"/>
                  <a:gd name="T119" fmla="*/ 162 h 643"/>
                  <a:gd name="T120" fmla="*/ 643 w 974"/>
                  <a:gd name="T121" fmla="*/ 129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74" h="643">
                    <a:moveTo>
                      <a:pt x="643" y="129"/>
                    </a:moveTo>
                    <a:lnTo>
                      <a:pt x="664" y="109"/>
                    </a:lnTo>
                    <a:lnTo>
                      <a:pt x="689" y="88"/>
                    </a:lnTo>
                    <a:lnTo>
                      <a:pt x="715" y="67"/>
                    </a:lnTo>
                    <a:lnTo>
                      <a:pt x="748" y="50"/>
                    </a:lnTo>
                    <a:lnTo>
                      <a:pt x="781" y="33"/>
                    </a:lnTo>
                    <a:lnTo>
                      <a:pt x="815" y="21"/>
                    </a:lnTo>
                    <a:lnTo>
                      <a:pt x="852" y="13"/>
                    </a:lnTo>
                    <a:lnTo>
                      <a:pt x="890" y="4"/>
                    </a:lnTo>
                    <a:lnTo>
                      <a:pt x="932" y="4"/>
                    </a:lnTo>
                    <a:lnTo>
                      <a:pt x="974" y="4"/>
                    </a:lnTo>
                    <a:lnTo>
                      <a:pt x="886" y="0"/>
                    </a:lnTo>
                    <a:lnTo>
                      <a:pt x="811" y="0"/>
                    </a:lnTo>
                    <a:lnTo>
                      <a:pt x="739" y="13"/>
                    </a:lnTo>
                    <a:lnTo>
                      <a:pt x="672" y="33"/>
                    </a:lnTo>
                    <a:lnTo>
                      <a:pt x="619" y="67"/>
                    </a:lnTo>
                    <a:lnTo>
                      <a:pt x="568" y="109"/>
                    </a:lnTo>
                    <a:lnTo>
                      <a:pt x="522" y="158"/>
                    </a:lnTo>
                    <a:lnTo>
                      <a:pt x="480" y="225"/>
                    </a:lnTo>
                    <a:lnTo>
                      <a:pt x="443" y="297"/>
                    </a:lnTo>
                    <a:lnTo>
                      <a:pt x="414" y="379"/>
                    </a:lnTo>
                    <a:lnTo>
                      <a:pt x="363" y="379"/>
                    </a:lnTo>
                    <a:lnTo>
                      <a:pt x="313" y="388"/>
                    </a:lnTo>
                    <a:lnTo>
                      <a:pt x="263" y="400"/>
                    </a:lnTo>
                    <a:lnTo>
                      <a:pt x="217" y="422"/>
                    </a:lnTo>
                    <a:lnTo>
                      <a:pt x="175" y="447"/>
                    </a:lnTo>
                    <a:lnTo>
                      <a:pt x="134" y="475"/>
                    </a:lnTo>
                    <a:lnTo>
                      <a:pt x="96" y="513"/>
                    </a:lnTo>
                    <a:lnTo>
                      <a:pt x="59" y="551"/>
                    </a:lnTo>
                    <a:lnTo>
                      <a:pt x="29" y="596"/>
                    </a:lnTo>
                    <a:lnTo>
                      <a:pt x="0" y="643"/>
                    </a:lnTo>
                    <a:lnTo>
                      <a:pt x="4" y="639"/>
                    </a:lnTo>
                    <a:lnTo>
                      <a:pt x="12" y="629"/>
                    </a:lnTo>
                    <a:lnTo>
                      <a:pt x="24" y="621"/>
                    </a:lnTo>
                    <a:lnTo>
                      <a:pt x="42" y="605"/>
                    </a:lnTo>
                    <a:lnTo>
                      <a:pt x="67" y="588"/>
                    </a:lnTo>
                    <a:lnTo>
                      <a:pt x="92" y="572"/>
                    </a:lnTo>
                    <a:lnTo>
                      <a:pt x="125" y="551"/>
                    </a:lnTo>
                    <a:lnTo>
                      <a:pt x="163" y="530"/>
                    </a:lnTo>
                    <a:lnTo>
                      <a:pt x="200" y="509"/>
                    </a:lnTo>
                    <a:lnTo>
                      <a:pt x="247" y="488"/>
                    </a:lnTo>
                    <a:lnTo>
                      <a:pt x="267" y="480"/>
                    </a:lnTo>
                    <a:lnTo>
                      <a:pt x="288" y="475"/>
                    </a:lnTo>
                    <a:lnTo>
                      <a:pt x="309" y="471"/>
                    </a:lnTo>
                    <a:lnTo>
                      <a:pt x="334" y="471"/>
                    </a:lnTo>
                    <a:lnTo>
                      <a:pt x="359" y="471"/>
                    </a:lnTo>
                    <a:lnTo>
                      <a:pt x="384" y="471"/>
                    </a:lnTo>
                    <a:lnTo>
                      <a:pt x="405" y="467"/>
                    </a:lnTo>
                    <a:lnTo>
                      <a:pt x="431" y="463"/>
                    </a:lnTo>
                    <a:lnTo>
                      <a:pt x="455" y="455"/>
                    </a:lnTo>
                    <a:lnTo>
                      <a:pt x="476" y="442"/>
                    </a:lnTo>
                    <a:lnTo>
                      <a:pt x="493" y="430"/>
                    </a:lnTo>
                    <a:lnTo>
                      <a:pt x="506" y="404"/>
                    </a:lnTo>
                    <a:lnTo>
                      <a:pt x="518" y="379"/>
                    </a:lnTo>
                    <a:lnTo>
                      <a:pt x="531" y="346"/>
                    </a:lnTo>
                    <a:lnTo>
                      <a:pt x="543" y="313"/>
                    </a:lnTo>
                    <a:lnTo>
                      <a:pt x="556" y="275"/>
                    </a:lnTo>
                    <a:lnTo>
                      <a:pt x="568" y="238"/>
                    </a:lnTo>
                    <a:lnTo>
                      <a:pt x="589" y="201"/>
                    </a:lnTo>
                    <a:lnTo>
                      <a:pt x="614" y="162"/>
                    </a:lnTo>
                    <a:lnTo>
                      <a:pt x="643" y="129"/>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15" name="Freeform 87"/>
              <p:cNvSpPr>
                <a:spLocks/>
              </p:cNvSpPr>
              <p:nvPr/>
            </p:nvSpPr>
            <p:spPr bwMode="auto">
              <a:xfrm>
                <a:off x="1607" y="1804"/>
                <a:ext cx="30" cy="20"/>
              </a:xfrm>
              <a:custGeom>
                <a:avLst/>
                <a:gdLst>
                  <a:gd name="T0" fmla="*/ 643 w 974"/>
                  <a:gd name="T1" fmla="*/ 129 h 643"/>
                  <a:gd name="T2" fmla="*/ 664 w 974"/>
                  <a:gd name="T3" fmla="*/ 109 h 643"/>
                  <a:gd name="T4" fmla="*/ 689 w 974"/>
                  <a:gd name="T5" fmla="*/ 88 h 643"/>
                  <a:gd name="T6" fmla="*/ 715 w 974"/>
                  <a:gd name="T7" fmla="*/ 67 h 643"/>
                  <a:gd name="T8" fmla="*/ 748 w 974"/>
                  <a:gd name="T9" fmla="*/ 50 h 643"/>
                  <a:gd name="T10" fmla="*/ 781 w 974"/>
                  <a:gd name="T11" fmla="*/ 33 h 643"/>
                  <a:gd name="T12" fmla="*/ 815 w 974"/>
                  <a:gd name="T13" fmla="*/ 21 h 643"/>
                  <a:gd name="T14" fmla="*/ 852 w 974"/>
                  <a:gd name="T15" fmla="*/ 13 h 643"/>
                  <a:gd name="T16" fmla="*/ 890 w 974"/>
                  <a:gd name="T17" fmla="*/ 4 h 643"/>
                  <a:gd name="T18" fmla="*/ 932 w 974"/>
                  <a:gd name="T19" fmla="*/ 4 h 643"/>
                  <a:gd name="T20" fmla="*/ 974 w 974"/>
                  <a:gd name="T21" fmla="*/ 4 h 643"/>
                  <a:gd name="T22" fmla="*/ 886 w 974"/>
                  <a:gd name="T23" fmla="*/ 0 h 643"/>
                  <a:gd name="T24" fmla="*/ 811 w 974"/>
                  <a:gd name="T25" fmla="*/ 0 h 643"/>
                  <a:gd name="T26" fmla="*/ 739 w 974"/>
                  <a:gd name="T27" fmla="*/ 13 h 643"/>
                  <a:gd name="T28" fmla="*/ 672 w 974"/>
                  <a:gd name="T29" fmla="*/ 33 h 643"/>
                  <a:gd name="T30" fmla="*/ 619 w 974"/>
                  <a:gd name="T31" fmla="*/ 67 h 643"/>
                  <a:gd name="T32" fmla="*/ 568 w 974"/>
                  <a:gd name="T33" fmla="*/ 109 h 643"/>
                  <a:gd name="T34" fmla="*/ 522 w 974"/>
                  <a:gd name="T35" fmla="*/ 158 h 643"/>
                  <a:gd name="T36" fmla="*/ 480 w 974"/>
                  <a:gd name="T37" fmla="*/ 225 h 643"/>
                  <a:gd name="T38" fmla="*/ 443 w 974"/>
                  <a:gd name="T39" fmla="*/ 297 h 643"/>
                  <a:gd name="T40" fmla="*/ 414 w 974"/>
                  <a:gd name="T41" fmla="*/ 379 h 643"/>
                  <a:gd name="T42" fmla="*/ 363 w 974"/>
                  <a:gd name="T43" fmla="*/ 379 h 643"/>
                  <a:gd name="T44" fmla="*/ 313 w 974"/>
                  <a:gd name="T45" fmla="*/ 388 h 643"/>
                  <a:gd name="T46" fmla="*/ 263 w 974"/>
                  <a:gd name="T47" fmla="*/ 400 h 643"/>
                  <a:gd name="T48" fmla="*/ 217 w 974"/>
                  <a:gd name="T49" fmla="*/ 422 h 643"/>
                  <a:gd name="T50" fmla="*/ 175 w 974"/>
                  <a:gd name="T51" fmla="*/ 447 h 643"/>
                  <a:gd name="T52" fmla="*/ 134 w 974"/>
                  <a:gd name="T53" fmla="*/ 475 h 643"/>
                  <a:gd name="T54" fmla="*/ 96 w 974"/>
                  <a:gd name="T55" fmla="*/ 513 h 643"/>
                  <a:gd name="T56" fmla="*/ 59 w 974"/>
                  <a:gd name="T57" fmla="*/ 551 h 643"/>
                  <a:gd name="T58" fmla="*/ 29 w 974"/>
                  <a:gd name="T59" fmla="*/ 596 h 643"/>
                  <a:gd name="T60" fmla="*/ 0 w 974"/>
                  <a:gd name="T61" fmla="*/ 643 h 643"/>
                  <a:gd name="T62" fmla="*/ 4 w 974"/>
                  <a:gd name="T63" fmla="*/ 639 h 643"/>
                  <a:gd name="T64" fmla="*/ 12 w 974"/>
                  <a:gd name="T65" fmla="*/ 629 h 643"/>
                  <a:gd name="T66" fmla="*/ 24 w 974"/>
                  <a:gd name="T67" fmla="*/ 621 h 643"/>
                  <a:gd name="T68" fmla="*/ 42 w 974"/>
                  <a:gd name="T69" fmla="*/ 605 h 643"/>
                  <a:gd name="T70" fmla="*/ 67 w 974"/>
                  <a:gd name="T71" fmla="*/ 588 h 643"/>
                  <a:gd name="T72" fmla="*/ 92 w 974"/>
                  <a:gd name="T73" fmla="*/ 572 h 643"/>
                  <a:gd name="T74" fmla="*/ 125 w 974"/>
                  <a:gd name="T75" fmla="*/ 551 h 643"/>
                  <a:gd name="T76" fmla="*/ 163 w 974"/>
                  <a:gd name="T77" fmla="*/ 530 h 643"/>
                  <a:gd name="T78" fmla="*/ 200 w 974"/>
                  <a:gd name="T79" fmla="*/ 509 h 643"/>
                  <a:gd name="T80" fmla="*/ 247 w 974"/>
                  <a:gd name="T81" fmla="*/ 488 h 643"/>
                  <a:gd name="T82" fmla="*/ 267 w 974"/>
                  <a:gd name="T83" fmla="*/ 480 h 643"/>
                  <a:gd name="T84" fmla="*/ 288 w 974"/>
                  <a:gd name="T85" fmla="*/ 475 h 643"/>
                  <a:gd name="T86" fmla="*/ 309 w 974"/>
                  <a:gd name="T87" fmla="*/ 471 h 643"/>
                  <a:gd name="T88" fmla="*/ 334 w 974"/>
                  <a:gd name="T89" fmla="*/ 471 h 643"/>
                  <a:gd name="T90" fmla="*/ 359 w 974"/>
                  <a:gd name="T91" fmla="*/ 471 h 643"/>
                  <a:gd name="T92" fmla="*/ 384 w 974"/>
                  <a:gd name="T93" fmla="*/ 471 h 643"/>
                  <a:gd name="T94" fmla="*/ 405 w 974"/>
                  <a:gd name="T95" fmla="*/ 467 h 643"/>
                  <a:gd name="T96" fmla="*/ 431 w 974"/>
                  <a:gd name="T97" fmla="*/ 463 h 643"/>
                  <a:gd name="T98" fmla="*/ 455 w 974"/>
                  <a:gd name="T99" fmla="*/ 455 h 643"/>
                  <a:gd name="T100" fmla="*/ 476 w 974"/>
                  <a:gd name="T101" fmla="*/ 442 h 643"/>
                  <a:gd name="T102" fmla="*/ 493 w 974"/>
                  <a:gd name="T103" fmla="*/ 430 h 643"/>
                  <a:gd name="T104" fmla="*/ 506 w 974"/>
                  <a:gd name="T105" fmla="*/ 404 h 643"/>
                  <a:gd name="T106" fmla="*/ 518 w 974"/>
                  <a:gd name="T107" fmla="*/ 379 h 643"/>
                  <a:gd name="T108" fmla="*/ 531 w 974"/>
                  <a:gd name="T109" fmla="*/ 346 h 643"/>
                  <a:gd name="T110" fmla="*/ 543 w 974"/>
                  <a:gd name="T111" fmla="*/ 313 h 643"/>
                  <a:gd name="T112" fmla="*/ 556 w 974"/>
                  <a:gd name="T113" fmla="*/ 275 h 643"/>
                  <a:gd name="T114" fmla="*/ 568 w 974"/>
                  <a:gd name="T115" fmla="*/ 238 h 643"/>
                  <a:gd name="T116" fmla="*/ 589 w 974"/>
                  <a:gd name="T117" fmla="*/ 201 h 643"/>
                  <a:gd name="T118" fmla="*/ 614 w 974"/>
                  <a:gd name="T119" fmla="*/ 162 h 643"/>
                  <a:gd name="T120" fmla="*/ 643 w 974"/>
                  <a:gd name="T121" fmla="*/ 129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74" h="643">
                    <a:moveTo>
                      <a:pt x="643" y="129"/>
                    </a:moveTo>
                    <a:lnTo>
                      <a:pt x="664" y="109"/>
                    </a:lnTo>
                    <a:lnTo>
                      <a:pt x="689" y="88"/>
                    </a:lnTo>
                    <a:lnTo>
                      <a:pt x="715" y="67"/>
                    </a:lnTo>
                    <a:lnTo>
                      <a:pt x="748" y="50"/>
                    </a:lnTo>
                    <a:lnTo>
                      <a:pt x="781" y="33"/>
                    </a:lnTo>
                    <a:lnTo>
                      <a:pt x="815" y="21"/>
                    </a:lnTo>
                    <a:lnTo>
                      <a:pt x="852" y="13"/>
                    </a:lnTo>
                    <a:lnTo>
                      <a:pt x="890" y="4"/>
                    </a:lnTo>
                    <a:lnTo>
                      <a:pt x="932" y="4"/>
                    </a:lnTo>
                    <a:lnTo>
                      <a:pt x="974" y="4"/>
                    </a:lnTo>
                    <a:lnTo>
                      <a:pt x="886" y="0"/>
                    </a:lnTo>
                    <a:lnTo>
                      <a:pt x="811" y="0"/>
                    </a:lnTo>
                    <a:lnTo>
                      <a:pt x="739" y="13"/>
                    </a:lnTo>
                    <a:lnTo>
                      <a:pt x="672" y="33"/>
                    </a:lnTo>
                    <a:lnTo>
                      <a:pt x="619" y="67"/>
                    </a:lnTo>
                    <a:lnTo>
                      <a:pt x="568" y="109"/>
                    </a:lnTo>
                    <a:lnTo>
                      <a:pt x="522" y="158"/>
                    </a:lnTo>
                    <a:lnTo>
                      <a:pt x="480" y="225"/>
                    </a:lnTo>
                    <a:lnTo>
                      <a:pt x="443" y="297"/>
                    </a:lnTo>
                    <a:lnTo>
                      <a:pt x="414" y="379"/>
                    </a:lnTo>
                    <a:lnTo>
                      <a:pt x="363" y="379"/>
                    </a:lnTo>
                    <a:lnTo>
                      <a:pt x="313" y="388"/>
                    </a:lnTo>
                    <a:lnTo>
                      <a:pt x="263" y="400"/>
                    </a:lnTo>
                    <a:lnTo>
                      <a:pt x="217" y="422"/>
                    </a:lnTo>
                    <a:lnTo>
                      <a:pt x="175" y="447"/>
                    </a:lnTo>
                    <a:lnTo>
                      <a:pt x="134" y="475"/>
                    </a:lnTo>
                    <a:lnTo>
                      <a:pt x="96" y="513"/>
                    </a:lnTo>
                    <a:lnTo>
                      <a:pt x="59" y="551"/>
                    </a:lnTo>
                    <a:lnTo>
                      <a:pt x="29" y="596"/>
                    </a:lnTo>
                    <a:lnTo>
                      <a:pt x="0" y="643"/>
                    </a:lnTo>
                    <a:lnTo>
                      <a:pt x="4" y="639"/>
                    </a:lnTo>
                    <a:lnTo>
                      <a:pt x="12" y="629"/>
                    </a:lnTo>
                    <a:lnTo>
                      <a:pt x="24" y="621"/>
                    </a:lnTo>
                    <a:lnTo>
                      <a:pt x="42" y="605"/>
                    </a:lnTo>
                    <a:lnTo>
                      <a:pt x="67" y="588"/>
                    </a:lnTo>
                    <a:lnTo>
                      <a:pt x="92" y="572"/>
                    </a:lnTo>
                    <a:lnTo>
                      <a:pt x="125" y="551"/>
                    </a:lnTo>
                    <a:lnTo>
                      <a:pt x="163" y="530"/>
                    </a:lnTo>
                    <a:lnTo>
                      <a:pt x="200" y="509"/>
                    </a:lnTo>
                    <a:lnTo>
                      <a:pt x="247" y="488"/>
                    </a:lnTo>
                    <a:lnTo>
                      <a:pt x="267" y="480"/>
                    </a:lnTo>
                    <a:lnTo>
                      <a:pt x="288" y="475"/>
                    </a:lnTo>
                    <a:lnTo>
                      <a:pt x="309" y="471"/>
                    </a:lnTo>
                    <a:lnTo>
                      <a:pt x="334" y="471"/>
                    </a:lnTo>
                    <a:lnTo>
                      <a:pt x="359" y="471"/>
                    </a:lnTo>
                    <a:lnTo>
                      <a:pt x="384" y="471"/>
                    </a:lnTo>
                    <a:lnTo>
                      <a:pt x="405" y="467"/>
                    </a:lnTo>
                    <a:lnTo>
                      <a:pt x="431" y="463"/>
                    </a:lnTo>
                    <a:lnTo>
                      <a:pt x="455" y="455"/>
                    </a:lnTo>
                    <a:lnTo>
                      <a:pt x="476" y="442"/>
                    </a:lnTo>
                    <a:lnTo>
                      <a:pt x="493" y="430"/>
                    </a:lnTo>
                    <a:lnTo>
                      <a:pt x="506" y="404"/>
                    </a:lnTo>
                    <a:lnTo>
                      <a:pt x="518" y="379"/>
                    </a:lnTo>
                    <a:lnTo>
                      <a:pt x="531" y="346"/>
                    </a:lnTo>
                    <a:lnTo>
                      <a:pt x="543" y="313"/>
                    </a:lnTo>
                    <a:lnTo>
                      <a:pt x="556" y="275"/>
                    </a:lnTo>
                    <a:lnTo>
                      <a:pt x="568" y="238"/>
                    </a:lnTo>
                    <a:lnTo>
                      <a:pt x="589" y="201"/>
                    </a:lnTo>
                    <a:lnTo>
                      <a:pt x="614" y="162"/>
                    </a:lnTo>
                    <a:lnTo>
                      <a:pt x="643" y="129"/>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16" name="Freeform 88"/>
              <p:cNvSpPr>
                <a:spLocks/>
              </p:cNvSpPr>
              <p:nvPr/>
            </p:nvSpPr>
            <p:spPr bwMode="auto">
              <a:xfrm>
                <a:off x="1620" y="1821"/>
                <a:ext cx="23" cy="21"/>
              </a:xfrm>
              <a:custGeom>
                <a:avLst/>
                <a:gdLst>
                  <a:gd name="T0" fmla="*/ 238 w 747"/>
                  <a:gd name="T1" fmla="*/ 145 h 667"/>
                  <a:gd name="T2" fmla="*/ 183 w 747"/>
                  <a:gd name="T3" fmla="*/ 204 h 667"/>
                  <a:gd name="T4" fmla="*/ 137 w 747"/>
                  <a:gd name="T5" fmla="*/ 271 h 667"/>
                  <a:gd name="T6" fmla="*/ 96 w 747"/>
                  <a:gd name="T7" fmla="*/ 342 h 667"/>
                  <a:gd name="T8" fmla="*/ 66 w 747"/>
                  <a:gd name="T9" fmla="*/ 408 h 667"/>
                  <a:gd name="T10" fmla="*/ 41 w 747"/>
                  <a:gd name="T11" fmla="*/ 475 h 667"/>
                  <a:gd name="T12" fmla="*/ 25 w 747"/>
                  <a:gd name="T13" fmla="*/ 537 h 667"/>
                  <a:gd name="T14" fmla="*/ 12 w 747"/>
                  <a:gd name="T15" fmla="*/ 592 h 667"/>
                  <a:gd name="T16" fmla="*/ 4 w 747"/>
                  <a:gd name="T17" fmla="*/ 629 h 667"/>
                  <a:gd name="T18" fmla="*/ 0 w 747"/>
                  <a:gd name="T19" fmla="*/ 658 h 667"/>
                  <a:gd name="T20" fmla="*/ 0 w 747"/>
                  <a:gd name="T21" fmla="*/ 667 h 667"/>
                  <a:gd name="T22" fmla="*/ 33 w 747"/>
                  <a:gd name="T23" fmla="*/ 579 h 667"/>
                  <a:gd name="T24" fmla="*/ 78 w 747"/>
                  <a:gd name="T25" fmla="*/ 488 h 667"/>
                  <a:gd name="T26" fmla="*/ 137 w 747"/>
                  <a:gd name="T27" fmla="*/ 396 h 667"/>
                  <a:gd name="T28" fmla="*/ 204 w 747"/>
                  <a:gd name="T29" fmla="*/ 308 h 667"/>
                  <a:gd name="T30" fmla="*/ 279 w 747"/>
                  <a:gd name="T31" fmla="*/ 225 h 667"/>
                  <a:gd name="T32" fmla="*/ 358 w 747"/>
                  <a:gd name="T33" fmla="*/ 150 h 667"/>
                  <a:gd name="T34" fmla="*/ 450 w 747"/>
                  <a:gd name="T35" fmla="*/ 87 h 667"/>
                  <a:gd name="T36" fmla="*/ 542 w 747"/>
                  <a:gd name="T37" fmla="*/ 37 h 667"/>
                  <a:gd name="T38" fmla="*/ 643 w 747"/>
                  <a:gd name="T39" fmla="*/ 8 h 667"/>
                  <a:gd name="T40" fmla="*/ 747 w 747"/>
                  <a:gd name="T41" fmla="*/ 0 h 667"/>
                  <a:gd name="T42" fmla="*/ 735 w 747"/>
                  <a:gd name="T43" fmla="*/ 0 h 667"/>
                  <a:gd name="T44" fmla="*/ 714 w 747"/>
                  <a:gd name="T45" fmla="*/ 0 h 667"/>
                  <a:gd name="T46" fmla="*/ 677 w 747"/>
                  <a:gd name="T47" fmla="*/ 0 h 667"/>
                  <a:gd name="T48" fmla="*/ 626 w 747"/>
                  <a:gd name="T49" fmla="*/ 0 h 667"/>
                  <a:gd name="T50" fmla="*/ 568 w 747"/>
                  <a:gd name="T51" fmla="*/ 4 h 667"/>
                  <a:gd name="T52" fmla="*/ 505 w 747"/>
                  <a:gd name="T53" fmla="*/ 16 h 667"/>
                  <a:gd name="T54" fmla="*/ 438 w 747"/>
                  <a:gd name="T55" fmla="*/ 33 h 667"/>
                  <a:gd name="T56" fmla="*/ 371 w 747"/>
                  <a:gd name="T57" fmla="*/ 62 h 667"/>
                  <a:gd name="T58" fmla="*/ 305 w 747"/>
                  <a:gd name="T59" fmla="*/ 100 h 667"/>
                  <a:gd name="T60" fmla="*/ 238 w 747"/>
                  <a:gd name="T61" fmla="*/ 145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47" h="667">
                    <a:moveTo>
                      <a:pt x="238" y="145"/>
                    </a:moveTo>
                    <a:lnTo>
                      <a:pt x="183" y="204"/>
                    </a:lnTo>
                    <a:lnTo>
                      <a:pt x="137" y="271"/>
                    </a:lnTo>
                    <a:lnTo>
                      <a:pt x="96" y="342"/>
                    </a:lnTo>
                    <a:lnTo>
                      <a:pt x="66" y="408"/>
                    </a:lnTo>
                    <a:lnTo>
                      <a:pt x="41" y="475"/>
                    </a:lnTo>
                    <a:lnTo>
                      <a:pt x="25" y="537"/>
                    </a:lnTo>
                    <a:lnTo>
                      <a:pt x="12" y="592"/>
                    </a:lnTo>
                    <a:lnTo>
                      <a:pt x="4" y="629"/>
                    </a:lnTo>
                    <a:lnTo>
                      <a:pt x="0" y="658"/>
                    </a:lnTo>
                    <a:lnTo>
                      <a:pt x="0" y="667"/>
                    </a:lnTo>
                    <a:lnTo>
                      <a:pt x="33" y="579"/>
                    </a:lnTo>
                    <a:lnTo>
                      <a:pt x="78" y="488"/>
                    </a:lnTo>
                    <a:lnTo>
                      <a:pt x="137" y="396"/>
                    </a:lnTo>
                    <a:lnTo>
                      <a:pt x="204" y="308"/>
                    </a:lnTo>
                    <a:lnTo>
                      <a:pt x="279" y="225"/>
                    </a:lnTo>
                    <a:lnTo>
                      <a:pt x="358" y="150"/>
                    </a:lnTo>
                    <a:lnTo>
                      <a:pt x="450" y="87"/>
                    </a:lnTo>
                    <a:lnTo>
                      <a:pt x="542" y="37"/>
                    </a:lnTo>
                    <a:lnTo>
                      <a:pt x="643" y="8"/>
                    </a:lnTo>
                    <a:lnTo>
                      <a:pt x="747" y="0"/>
                    </a:lnTo>
                    <a:lnTo>
                      <a:pt x="735" y="0"/>
                    </a:lnTo>
                    <a:lnTo>
                      <a:pt x="714" y="0"/>
                    </a:lnTo>
                    <a:lnTo>
                      <a:pt x="677" y="0"/>
                    </a:lnTo>
                    <a:lnTo>
                      <a:pt x="626" y="0"/>
                    </a:lnTo>
                    <a:lnTo>
                      <a:pt x="568" y="4"/>
                    </a:lnTo>
                    <a:lnTo>
                      <a:pt x="505" y="16"/>
                    </a:lnTo>
                    <a:lnTo>
                      <a:pt x="438" y="33"/>
                    </a:lnTo>
                    <a:lnTo>
                      <a:pt x="371" y="62"/>
                    </a:lnTo>
                    <a:lnTo>
                      <a:pt x="305" y="100"/>
                    </a:lnTo>
                    <a:lnTo>
                      <a:pt x="238" y="145"/>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17" name="Freeform 89"/>
              <p:cNvSpPr>
                <a:spLocks/>
              </p:cNvSpPr>
              <p:nvPr/>
            </p:nvSpPr>
            <p:spPr bwMode="auto">
              <a:xfrm>
                <a:off x="1620" y="1821"/>
                <a:ext cx="23" cy="21"/>
              </a:xfrm>
              <a:custGeom>
                <a:avLst/>
                <a:gdLst>
                  <a:gd name="T0" fmla="*/ 238 w 747"/>
                  <a:gd name="T1" fmla="*/ 145 h 667"/>
                  <a:gd name="T2" fmla="*/ 183 w 747"/>
                  <a:gd name="T3" fmla="*/ 204 h 667"/>
                  <a:gd name="T4" fmla="*/ 137 w 747"/>
                  <a:gd name="T5" fmla="*/ 271 h 667"/>
                  <a:gd name="T6" fmla="*/ 96 w 747"/>
                  <a:gd name="T7" fmla="*/ 342 h 667"/>
                  <a:gd name="T8" fmla="*/ 66 w 747"/>
                  <a:gd name="T9" fmla="*/ 408 h 667"/>
                  <a:gd name="T10" fmla="*/ 41 w 747"/>
                  <a:gd name="T11" fmla="*/ 475 h 667"/>
                  <a:gd name="T12" fmla="*/ 25 w 747"/>
                  <a:gd name="T13" fmla="*/ 537 h 667"/>
                  <a:gd name="T14" fmla="*/ 12 w 747"/>
                  <a:gd name="T15" fmla="*/ 592 h 667"/>
                  <a:gd name="T16" fmla="*/ 4 w 747"/>
                  <a:gd name="T17" fmla="*/ 629 h 667"/>
                  <a:gd name="T18" fmla="*/ 0 w 747"/>
                  <a:gd name="T19" fmla="*/ 658 h 667"/>
                  <a:gd name="T20" fmla="*/ 0 w 747"/>
                  <a:gd name="T21" fmla="*/ 667 h 667"/>
                  <a:gd name="T22" fmla="*/ 33 w 747"/>
                  <a:gd name="T23" fmla="*/ 579 h 667"/>
                  <a:gd name="T24" fmla="*/ 78 w 747"/>
                  <a:gd name="T25" fmla="*/ 488 h 667"/>
                  <a:gd name="T26" fmla="*/ 137 w 747"/>
                  <a:gd name="T27" fmla="*/ 396 h 667"/>
                  <a:gd name="T28" fmla="*/ 204 w 747"/>
                  <a:gd name="T29" fmla="*/ 308 h 667"/>
                  <a:gd name="T30" fmla="*/ 279 w 747"/>
                  <a:gd name="T31" fmla="*/ 225 h 667"/>
                  <a:gd name="T32" fmla="*/ 358 w 747"/>
                  <a:gd name="T33" fmla="*/ 150 h 667"/>
                  <a:gd name="T34" fmla="*/ 450 w 747"/>
                  <a:gd name="T35" fmla="*/ 87 h 667"/>
                  <a:gd name="T36" fmla="*/ 542 w 747"/>
                  <a:gd name="T37" fmla="*/ 37 h 667"/>
                  <a:gd name="T38" fmla="*/ 643 w 747"/>
                  <a:gd name="T39" fmla="*/ 8 h 667"/>
                  <a:gd name="T40" fmla="*/ 747 w 747"/>
                  <a:gd name="T41" fmla="*/ 0 h 667"/>
                  <a:gd name="T42" fmla="*/ 735 w 747"/>
                  <a:gd name="T43" fmla="*/ 0 h 667"/>
                  <a:gd name="T44" fmla="*/ 714 w 747"/>
                  <a:gd name="T45" fmla="*/ 0 h 667"/>
                  <a:gd name="T46" fmla="*/ 677 w 747"/>
                  <a:gd name="T47" fmla="*/ 0 h 667"/>
                  <a:gd name="T48" fmla="*/ 626 w 747"/>
                  <a:gd name="T49" fmla="*/ 0 h 667"/>
                  <a:gd name="T50" fmla="*/ 568 w 747"/>
                  <a:gd name="T51" fmla="*/ 4 h 667"/>
                  <a:gd name="T52" fmla="*/ 505 w 747"/>
                  <a:gd name="T53" fmla="*/ 16 h 667"/>
                  <a:gd name="T54" fmla="*/ 438 w 747"/>
                  <a:gd name="T55" fmla="*/ 33 h 667"/>
                  <a:gd name="T56" fmla="*/ 371 w 747"/>
                  <a:gd name="T57" fmla="*/ 62 h 667"/>
                  <a:gd name="T58" fmla="*/ 305 w 747"/>
                  <a:gd name="T59" fmla="*/ 100 h 667"/>
                  <a:gd name="T60" fmla="*/ 238 w 747"/>
                  <a:gd name="T61" fmla="*/ 145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47" h="667">
                    <a:moveTo>
                      <a:pt x="238" y="145"/>
                    </a:moveTo>
                    <a:lnTo>
                      <a:pt x="183" y="204"/>
                    </a:lnTo>
                    <a:lnTo>
                      <a:pt x="137" y="271"/>
                    </a:lnTo>
                    <a:lnTo>
                      <a:pt x="96" y="342"/>
                    </a:lnTo>
                    <a:lnTo>
                      <a:pt x="66" y="408"/>
                    </a:lnTo>
                    <a:lnTo>
                      <a:pt x="41" y="475"/>
                    </a:lnTo>
                    <a:lnTo>
                      <a:pt x="25" y="537"/>
                    </a:lnTo>
                    <a:lnTo>
                      <a:pt x="12" y="592"/>
                    </a:lnTo>
                    <a:lnTo>
                      <a:pt x="4" y="629"/>
                    </a:lnTo>
                    <a:lnTo>
                      <a:pt x="0" y="658"/>
                    </a:lnTo>
                    <a:lnTo>
                      <a:pt x="0" y="667"/>
                    </a:lnTo>
                    <a:lnTo>
                      <a:pt x="33" y="579"/>
                    </a:lnTo>
                    <a:lnTo>
                      <a:pt x="78" y="488"/>
                    </a:lnTo>
                    <a:lnTo>
                      <a:pt x="137" y="396"/>
                    </a:lnTo>
                    <a:lnTo>
                      <a:pt x="204" y="308"/>
                    </a:lnTo>
                    <a:lnTo>
                      <a:pt x="279" y="225"/>
                    </a:lnTo>
                    <a:lnTo>
                      <a:pt x="358" y="150"/>
                    </a:lnTo>
                    <a:lnTo>
                      <a:pt x="450" y="87"/>
                    </a:lnTo>
                    <a:lnTo>
                      <a:pt x="542" y="37"/>
                    </a:lnTo>
                    <a:lnTo>
                      <a:pt x="643" y="8"/>
                    </a:lnTo>
                    <a:lnTo>
                      <a:pt x="747" y="0"/>
                    </a:lnTo>
                    <a:lnTo>
                      <a:pt x="735" y="0"/>
                    </a:lnTo>
                    <a:lnTo>
                      <a:pt x="714" y="0"/>
                    </a:lnTo>
                    <a:lnTo>
                      <a:pt x="677" y="0"/>
                    </a:lnTo>
                    <a:lnTo>
                      <a:pt x="626" y="0"/>
                    </a:lnTo>
                    <a:lnTo>
                      <a:pt x="568" y="4"/>
                    </a:lnTo>
                    <a:lnTo>
                      <a:pt x="505" y="16"/>
                    </a:lnTo>
                    <a:lnTo>
                      <a:pt x="438" y="33"/>
                    </a:lnTo>
                    <a:lnTo>
                      <a:pt x="371" y="62"/>
                    </a:lnTo>
                    <a:lnTo>
                      <a:pt x="305" y="100"/>
                    </a:lnTo>
                    <a:lnTo>
                      <a:pt x="238" y="145"/>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18" name="Freeform 90"/>
              <p:cNvSpPr>
                <a:spLocks/>
              </p:cNvSpPr>
              <p:nvPr/>
            </p:nvSpPr>
            <p:spPr bwMode="auto">
              <a:xfrm>
                <a:off x="1698" y="1780"/>
                <a:ext cx="17" cy="7"/>
              </a:xfrm>
              <a:custGeom>
                <a:avLst/>
                <a:gdLst>
                  <a:gd name="T0" fmla="*/ 0 w 531"/>
                  <a:gd name="T1" fmla="*/ 217 h 229"/>
                  <a:gd name="T2" fmla="*/ 42 w 531"/>
                  <a:gd name="T3" fmla="*/ 213 h 229"/>
                  <a:gd name="T4" fmla="*/ 87 w 531"/>
                  <a:gd name="T5" fmla="*/ 209 h 229"/>
                  <a:gd name="T6" fmla="*/ 130 w 531"/>
                  <a:gd name="T7" fmla="*/ 204 h 229"/>
                  <a:gd name="T8" fmla="*/ 175 w 531"/>
                  <a:gd name="T9" fmla="*/ 200 h 229"/>
                  <a:gd name="T10" fmla="*/ 218 w 531"/>
                  <a:gd name="T11" fmla="*/ 196 h 229"/>
                  <a:gd name="T12" fmla="*/ 263 w 531"/>
                  <a:gd name="T13" fmla="*/ 188 h 229"/>
                  <a:gd name="T14" fmla="*/ 300 w 531"/>
                  <a:gd name="T15" fmla="*/ 175 h 229"/>
                  <a:gd name="T16" fmla="*/ 343 w 531"/>
                  <a:gd name="T17" fmla="*/ 158 h 229"/>
                  <a:gd name="T18" fmla="*/ 376 w 531"/>
                  <a:gd name="T19" fmla="*/ 133 h 229"/>
                  <a:gd name="T20" fmla="*/ 410 w 531"/>
                  <a:gd name="T21" fmla="*/ 104 h 229"/>
                  <a:gd name="T22" fmla="*/ 422 w 531"/>
                  <a:gd name="T23" fmla="*/ 92 h 229"/>
                  <a:gd name="T24" fmla="*/ 426 w 531"/>
                  <a:gd name="T25" fmla="*/ 75 h 229"/>
                  <a:gd name="T26" fmla="*/ 431 w 531"/>
                  <a:gd name="T27" fmla="*/ 63 h 229"/>
                  <a:gd name="T28" fmla="*/ 431 w 531"/>
                  <a:gd name="T29" fmla="*/ 45 h 229"/>
                  <a:gd name="T30" fmla="*/ 426 w 531"/>
                  <a:gd name="T31" fmla="*/ 33 h 229"/>
                  <a:gd name="T32" fmla="*/ 418 w 531"/>
                  <a:gd name="T33" fmla="*/ 25 h 229"/>
                  <a:gd name="T34" fmla="*/ 410 w 531"/>
                  <a:gd name="T35" fmla="*/ 16 h 229"/>
                  <a:gd name="T36" fmla="*/ 396 w 531"/>
                  <a:gd name="T37" fmla="*/ 8 h 229"/>
                  <a:gd name="T38" fmla="*/ 384 w 531"/>
                  <a:gd name="T39" fmla="*/ 4 h 229"/>
                  <a:gd name="T40" fmla="*/ 372 w 531"/>
                  <a:gd name="T41" fmla="*/ 0 h 229"/>
                  <a:gd name="T42" fmla="*/ 376 w 531"/>
                  <a:gd name="T43" fmla="*/ 4 h 229"/>
                  <a:gd name="T44" fmla="*/ 392 w 531"/>
                  <a:gd name="T45" fmla="*/ 8 h 229"/>
                  <a:gd name="T46" fmla="*/ 414 w 531"/>
                  <a:gd name="T47" fmla="*/ 12 h 229"/>
                  <a:gd name="T48" fmla="*/ 443 w 531"/>
                  <a:gd name="T49" fmla="*/ 25 h 229"/>
                  <a:gd name="T50" fmla="*/ 468 w 531"/>
                  <a:gd name="T51" fmla="*/ 37 h 229"/>
                  <a:gd name="T52" fmla="*/ 497 w 531"/>
                  <a:gd name="T53" fmla="*/ 55 h 229"/>
                  <a:gd name="T54" fmla="*/ 518 w 531"/>
                  <a:gd name="T55" fmla="*/ 75 h 229"/>
                  <a:gd name="T56" fmla="*/ 531 w 531"/>
                  <a:gd name="T57" fmla="*/ 100 h 229"/>
                  <a:gd name="T58" fmla="*/ 531 w 531"/>
                  <a:gd name="T59" fmla="*/ 125 h 229"/>
                  <a:gd name="T60" fmla="*/ 523 w 531"/>
                  <a:gd name="T61" fmla="*/ 158 h 229"/>
                  <a:gd name="T62" fmla="*/ 493 w 531"/>
                  <a:gd name="T63" fmla="*/ 188 h 229"/>
                  <a:gd name="T64" fmla="*/ 443 w 531"/>
                  <a:gd name="T65" fmla="*/ 209 h 229"/>
                  <a:gd name="T66" fmla="*/ 380 w 531"/>
                  <a:gd name="T67" fmla="*/ 221 h 229"/>
                  <a:gd name="T68" fmla="*/ 309 w 531"/>
                  <a:gd name="T69" fmla="*/ 229 h 229"/>
                  <a:gd name="T70" fmla="*/ 238 w 531"/>
                  <a:gd name="T71" fmla="*/ 229 h 229"/>
                  <a:gd name="T72" fmla="*/ 163 w 531"/>
                  <a:gd name="T73" fmla="*/ 229 h 229"/>
                  <a:gd name="T74" fmla="*/ 100 w 531"/>
                  <a:gd name="T75" fmla="*/ 225 h 229"/>
                  <a:gd name="T76" fmla="*/ 46 w 531"/>
                  <a:gd name="T77" fmla="*/ 221 h 229"/>
                  <a:gd name="T78" fmla="*/ 12 w 531"/>
                  <a:gd name="T79" fmla="*/ 217 h 229"/>
                  <a:gd name="T80" fmla="*/ 0 w 531"/>
                  <a:gd name="T81" fmla="*/ 217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31" h="229">
                    <a:moveTo>
                      <a:pt x="0" y="217"/>
                    </a:moveTo>
                    <a:lnTo>
                      <a:pt x="42" y="213"/>
                    </a:lnTo>
                    <a:lnTo>
                      <a:pt x="87" y="209"/>
                    </a:lnTo>
                    <a:lnTo>
                      <a:pt x="130" y="204"/>
                    </a:lnTo>
                    <a:lnTo>
                      <a:pt x="175" y="200"/>
                    </a:lnTo>
                    <a:lnTo>
                      <a:pt x="218" y="196"/>
                    </a:lnTo>
                    <a:lnTo>
                      <a:pt x="263" y="188"/>
                    </a:lnTo>
                    <a:lnTo>
                      <a:pt x="300" y="175"/>
                    </a:lnTo>
                    <a:lnTo>
                      <a:pt x="343" y="158"/>
                    </a:lnTo>
                    <a:lnTo>
                      <a:pt x="376" y="133"/>
                    </a:lnTo>
                    <a:lnTo>
                      <a:pt x="410" y="104"/>
                    </a:lnTo>
                    <a:lnTo>
                      <a:pt x="422" y="92"/>
                    </a:lnTo>
                    <a:lnTo>
                      <a:pt x="426" y="75"/>
                    </a:lnTo>
                    <a:lnTo>
                      <a:pt x="431" y="63"/>
                    </a:lnTo>
                    <a:lnTo>
                      <a:pt x="431" y="45"/>
                    </a:lnTo>
                    <a:lnTo>
                      <a:pt x="426" y="33"/>
                    </a:lnTo>
                    <a:lnTo>
                      <a:pt x="418" y="25"/>
                    </a:lnTo>
                    <a:lnTo>
                      <a:pt x="410" y="16"/>
                    </a:lnTo>
                    <a:lnTo>
                      <a:pt x="396" y="8"/>
                    </a:lnTo>
                    <a:lnTo>
                      <a:pt x="384" y="4"/>
                    </a:lnTo>
                    <a:lnTo>
                      <a:pt x="372" y="0"/>
                    </a:lnTo>
                    <a:lnTo>
                      <a:pt x="376" y="4"/>
                    </a:lnTo>
                    <a:lnTo>
                      <a:pt x="392" y="8"/>
                    </a:lnTo>
                    <a:lnTo>
                      <a:pt x="414" y="12"/>
                    </a:lnTo>
                    <a:lnTo>
                      <a:pt x="443" y="25"/>
                    </a:lnTo>
                    <a:lnTo>
                      <a:pt x="468" y="37"/>
                    </a:lnTo>
                    <a:lnTo>
                      <a:pt x="497" y="55"/>
                    </a:lnTo>
                    <a:lnTo>
                      <a:pt x="518" y="75"/>
                    </a:lnTo>
                    <a:lnTo>
                      <a:pt x="531" y="100"/>
                    </a:lnTo>
                    <a:lnTo>
                      <a:pt x="531" y="125"/>
                    </a:lnTo>
                    <a:lnTo>
                      <a:pt x="523" y="158"/>
                    </a:lnTo>
                    <a:lnTo>
                      <a:pt x="493" y="188"/>
                    </a:lnTo>
                    <a:lnTo>
                      <a:pt x="443" y="209"/>
                    </a:lnTo>
                    <a:lnTo>
                      <a:pt x="380" y="221"/>
                    </a:lnTo>
                    <a:lnTo>
                      <a:pt x="309" y="229"/>
                    </a:lnTo>
                    <a:lnTo>
                      <a:pt x="238" y="229"/>
                    </a:lnTo>
                    <a:lnTo>
                      <a:pt x="163" y="229"/>
                    </a:lnTo>
                    <a:lnTo>
                      <a:pt x="100" y="225"/>
                    </a:lnTo>
                    <a:lnTo>
                      <a:pt x="46" y="221"/>
                    </a:lnTo>
                    <a:lnTo>
                      <a:pt x="12" y="217"/>
                    </a:lnTo>
                    <a:lnTo>
                      <a:pt x="0" y="217"/>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19" name="Freeform 91"/>
              <p:cNvSpPr>
                <a:spLocks/>
              </p:cNvSpPr>
              <p:nvPr/>
            </p:nvSpPr>
            <p:spPr bwMode="auto">
              <a:xfrm>
                <a:off x="1698" y="1780"/>
                <a:ext cx="17" cy="7"/>
              </a:xfrm>
              <a:custGeom>
                <a:avLst/>
                <a:gdLst>
                  <a:gd name="T0" fmla="*/ 0 w 531"/>
                  <a:gd name="T1" fmla="*/ 217 h 229"/>
                  <a:gd name="T2" fmla="*/ 42 w 531"/>
                  <a:gd name="T3" fmla="*/ 213 h 229"/>
                  <a:gd name="T4" fmla="*/ 87 w 531"/>
                  <a:gd name="T5" fmla="*/ 209 h 229"/>
                  <a:gd name="T6" fmla="*/ 130 w 531"/>
                  <a:gd name="T7" fmla="*/ 204 h 229"/>
                  <a:gd name="T8" fmla="*/ 175 w 531"/>
                  <a:gd name="T9" fmla="*/ 200 h 229"/>
                  <a:gd name="T10" fmla="*/ 218 w 531"/>
                  <a:gd name="T11" fmla="*/ 196 h 229"/>
                  <a:gd name="T12" fmla="*/ 263 w 531"/>
                  <a:gd name="T13" fmla="*/ 188 h 229"/>
                  <a:gd name="T14" fmla="*/ 300 w 531"/>
                  <a:gd name="T15" fmla="*/ 175 h 229"/>
                  <a:gd name="T16" fmla="*/ 343 w 531"/>
                  <a:gd name="T17" fmla="*/ 158 h 229"/>
                  <a:gd name="T18" fmla="*/ 376 w 531"/>
                  <a:gd name="T19" fmla="*/ 133 h 229"/>
                  <a:gd name="T20" fmla="*/ 410 w 531"/>
                  <a:gd name="T21" fmla="*/ 104 h 229"/>
                  <a:gd name="T22" fmla="*/ 422 w 531"/>
                  <a:gd name="T23" fmla="*/ 92 h 229"/>
                  <a:gd name="T24" fmla="*/ 426 w 531"/>
                  <a:gd name="T25" fmla="*/ 75 h 229"/>
                  <a:gd name="T26" fmla="*/ 431 w 531"/>
                  <a:gd name="T27" fmla="*/ 63 h 229"/>
                  <a:gd name="T28" fmla="*/ 431 w 531"/>
                  <a:gd name="T29" fmla="*/ 45 h 229"/>
                  <a:gd name="T30" fmla="*/ 426 w 531"/>
                  <a:gd name="T31" fmla="*/ 33 h 229"/>
                  <a:gd name="T32" fmla="*/ 418 w 531"/>
                  <a:gd name="T33" fmla="*/ 25 h 229"/>
                  <a:gd name="T34" fmla="*/ 410 w 531"/>
                  <a:gd name="T35" fmla="*/ 16 h 229"/>
                  <a:gd name="T36" fmla="*/ 396 w 531"/>
                  <a:gd name="T37" fmla="*/ 8 h 229"/>
                  <a:gd name="T38" fmla="*/ 384 w 531"/>
                  <a:gd name="T39" fmla="*/ 4 h 229"/>
                  <a:gd name="T40" fmla="*/ 372 w 531"/>
                  <a:gd name="T41" fmla="*/ 0 h 229"/>
                  <a:gd name="T42" fmla="*/ 376 w 531"/>
                  <a:gd name="T43" fmla="*/ 4 h 229"/>
                  <a:gd name="T44" fmla="*/ 392 w 531"/>
                  <a:gd name="T45" fmla="*/ 8 h 229"/>
                  <a:gd name="T46" fmla="*/ 414 w 531"/>
                  <a:gd name="T47" fmla="*/ 12 h 229"/>
                  <a:gd name="T48" fmla="*/ 443 w 531"/>
                  <a:gd name="T49" fmla="*/ 25 h 229"/>
                  <a:gd name="T50" fmla="*/ 468 w 531"/>
                  <a:gd name="T51" fmla="*/ 37 h 229"/>
                  <a:gd name="T52" fmla="*/ 497 w 531"/>
                  <a:gd name="T53" fmla="*/ 55 h 229"/>
                  <a:gd name="T54" fmla="*/ 518 w 531"/>
                  <a:gd name="T55" fmla="*/ 75 h 229"/>
                  <a:gd name="T56" fmla="*/ 531 w 531"/>
                  <a:gd name="T57" fmla="*/ 100 h 229"/>
                  <a:gd name="T58" fmla="*/ 531 w 531"/>
                  <a:gd name="T59" fmla="*/ 125 h 229"/>
                  <a:gd name="T60" fmla="*/ 523 w 531"/>
                  <a:gd name="T61" fmla="*/ 158 h 229"/>
                  <a:gd name="T62" fmla="*/ 493 w 531"/>
                  <a:gd name="T63" fmla="*/ 188 h 229"/>
                  <a:gd name="T64" fmla="*/ 443 w 531"/>
                  <a:gd name="T65" fmla="*/ 209 h 229"/>
                  <a:gd name="T66" fmla="*/ 380 w 531"/>
                  <a:gd name="T67" fmla="*/ 221 h 229"/>
                  <a:gd name="T68" fmla="*/ 309 w 531"/>
                  <a:gd name="T69" fmla="*/ 229 h 229"/>
                  <a:gd name="T70" fmla="*/ 238 w 531"/>
                  <a:gd name="T71" fmla="*/ 229 h 229"/>
                  <a:gd name="T72" fmla="*/ 163 w 531"/>
                  <a:gd name="T73" fmla="*/ 229 h 229"/>
                  <a:gd name="T74" fmla="*/ 100 w 531"/>
                  <a:gd name="T75" fmla="*/ 225 h 229"/>
                  <a:gd name="T76" fmla="*/ 46 w 531"/>
                  <a:gd name="T77" fmla="*/ 221 h 229"/>
                  <a:gd name="T78" fmla="*/ 12 w 531"/>
                  <a:gd name="T79" fmla="*/ 217 h 229"/>
                  <a:gd name="T80" fmla="*/ 0 w 531"/>
                  <a:gd name="T81" fmla="*/ 217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31" h="229">
                    <a:moveTo>
                      <a:pt x="0" y="217"/>
                    </a:moveTo>
                    <a:lnTo>
                      <a:pt x="42" y="213"/>
                    </a:lnTo>
                    <a:lnTo>
                      <a:pt x="87" y="209"/>
                    </a:lnTo>
                    <a:lnTo>
                      <a:pt x="130" y="204"/>
                    </a:lnTo>
                    <a:lnTo>
                      <a:pt x="175" y="200"/>
                    </a:lnTo>
                    <a:lnTo>
                      <a:pt x="218" y="196"/>
                    </a:lnTo>
                    <a:lnTo>
                      <a:pt x="263" y="188"/>
                    </a:lnTo>
                    <a:lnTo>
                      <a:pt x="300" y="175"/>
                    </a:lnTo>
                    <a:lnTo>
                      <a:pt x="343" y="158"/>
                    </a:lnTo>
                    <a:lnTo>
                      <a:pt x="376" y="133"/>
                    </a:lnTo>
                    <a:lnTo>
                      <a:pt x="410" y="104"/>
                    </a:lnTo>
                    <a:lnTo>
                      <a:pt x="422" y="92"/>
                    </a:lnTo>
                    <a:lnTo>
                      <a:pt x="426" y="75"/>
                    </a:lnTo>
                    <a:lnTo>
                      <a:pt x="431" y="63"/>
                    </a:lnTo>
                    <a:lnTo>
                      <a:pt x="431" y="45"/>
                    </a:lnTo>
                    <a:lnTo>
                      <a:pt x="426" y="33"/>
                    </a:lnTo>
                    <a:lnTo>
                      <a:pt x="418" y="25"/>
                    </a:lnTo>
                    <a:lnTo>
                      <a:pt x="410" y="16"/>
                    </a:lnTo>
                    <a:lnTo>
                      <a:pt x="396" y="8"/>
                    </a:lnTo>
                    <a:lnTo>
                      <a:pt x="384" y="4"/>
                    </a:lnTo>
                    <a:lnTo>
                      <a:pt x="372" y="0"/>
                    </a:lnTo>
                    <a:lnTo>
                      <a:pt x="376" y="4"/>
                    </a:lnTo>
                    <a:lnTo>
                      <a:pt x="392" y="8"/>
                    </a:lnTo>
                    <a:lnTo>
                      <a:pt x="414" y="12"/>
                    </a:lnTo>
                    <a:lnTo>
                      <a:pt x="443" y="25"/>
                    </a:lnTo>
                    <a:lnTo>
                      <a:pt x="468" y="37"/>
                    </a:lnTo>
                    <a:lnTo>
                      <a:pt x="497" y="55"/>
                    </a:lnTo>
                    <a:lnTo>
                      <a:pt x="518" y="75"/>
                    </a:lnTo>
                    <a:lnTo>
                      <a:pt x="531" y="100"/>
                    </a:lnTo>
                    <a:lnTo>
                      <a:pt x="531" y="125"/>
                    </a:lnTo>
                    <a:lnTo>
                      <a:pt x="523" y="158"/>
                    </a:lnTo>
                    <a:lnTo>
                      <a:pt x="493" y="188"/>
                    </a:lnTo>
                    <a:lnTo>
                      <a:pt x="443" y="209"/>
                    </a:lnTo>
                    <a:lnTo>
                      <a:pt x="380" y="221"/>
                    </a:lnTo>
                    <a:lnTo>
                      <a:pt x="309" y="229"/>
                    </a:lnTo>
                    <a:lnTo>
                      <a:pt x="238" y="229"/>
                    </a:lnTo>
                    <a:lnTo>
                      <a:pt x="163" y="229"/>
                    </a:lnTo>
                    <a:lnTo>
                      <a:pt x="100" y="225"/>
                    </a:lnTo>
                    <a:lnTo>
                      <a:pt x="46" y="221"/>
                    </a:lnTo>
                    <a:lnTo>
                      <a:pt x="12" y="217"/>
                    </a:lnTo>
                    <a:lnTo>
                      <a:pt x="0" y="217"/>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20" name="Freeform 92"/>
              <p:cNvSpPr>
                <a:spLocks/>
              </p:cNvSpPr>
              <p:nvPr/>
            </p:nvSpPr>
            <p:spPr bwMode="auto">
              <a:xfrm>
                <a:off x="1680" y="1830"/>
                <a:ext cx="23" cy="56"/>
              </a:xfrm>
              <a:custGeom>
                <a:avLst/>
                <a:gdLst>
                  <a:gd name="T0" fmla="*/ 104 w 732"/>
                  <a:gd name="T1" fmla="*/ 1715 h 1765"/>
                  <a:gd name="T2" fmla="*/ 159 w 732"/>
                  <a:gd name="T3" fmla="*/ 1598 h 1765"/>
                  <a:gd name="T4" fmla="*/ 171 w 732"/>
                  <a:gd name="T5" fmla="*/ 1469 h 1765"/>
                  <a:gd name="T6" fmla="*/ 159 w 732"/>
                  <a:gd name="T7" fmla="*/ 1335 h 1765"/>
                  <a:gd name="T8" fmla="*/ 129 w 732"/>
                  <a:gd name="T9" fmla="*/ 1202 h 1765"/>
                  <a:gd name="T10" fmla="*/ 108 w 732"/>
                  <a:gd name="T11" fmla="*/ 1098 h 1765"/>
                  <a:gd name="T12" fmla="*/ 104 w 732"/>
                  <a:gd name="T13" fmla="*/ 1018 h 1765"/>
                  <a:gd name="T14" fmla="*/ 113 w 732"/>
                  <a:gd name="T15" fmla="*/ 938 h 1765"/>
                  <a:gd name="T16" fmla="*/ 137 w 732"/>
                  <a:gd name="T17" fmla="*/ 864 h 1765"/>
                  <a:gd name="T18" fmla="*/ 180 w 732"/>
                  <a:gd name="T19" fmla="*/ 797 h 1765"/>
                  <a:gd name="T20" fmla="*/ 247 w 732"/>
                  <a:gd name="T21" fmla="*/ 727 h 1765"/>
                  <a:gd name="T22" fmla="*/ 343 w 732"/>
                  <a:gd name="T23" fmla="*/ 664 h 1765"/>
                  <a:gd name="T24" fmla="*/ 439 w 732"/>
                  <a:gd name="T25" fmla="*/ 610 h 1765"/>
                  <a:gd name="T26" fmla="*/ 531 w 732"/>
                  <a:gd name="T27" fmla="*/ 551 h 1765"/>
                  <a:gd name="T28" fmla="*/ 611 w 732"/>
                  <a:gd name="T29" fmla="*/ 476 h 1765"/>
                  <a:gd name="T30" fmla="*/ 656 w 732"/>
                  <a:gd name="T31" fmla="*/ 385 h 1765"/>
                  <a:gd name="T32" fmla="*/ 693 w 732"/>
                  <a:gd name="T33" fmla="*/ 305 h 1765"/>
                  <a:gd name="T34" fmla="*/ 719 w 732"/>
                  <a:gd name="T35" fmla="*/ 217 h 1765"/>
                  <a:gd name="T36" fmla="*/ 732 w 732"/>
                  <a:gd name="T37" fmla="*/ 129 h 1765"/>
                  <a:gd name="T38" fmla="*/ 715 w 732"/>
                  <a:gd name="T39" fmla="*/ 47 h 1765"/>
                  <a:gd name="T40" fmla="*/ 693 w 732"/>
                  <a:gd name="T41" fmla="*/ 8 h 1765"/>
                  <a:gd name="T42" fmla="*/ 685 w 732"/>
                  <a:gd name="T43" fmla="*/ 71 h 1765"/>
                  <a:gd name="T44" fmla="*/ 664 w 732"/>
                  <a:gd name="T45" fmla="*/ 168 h 1765"/>
                  <a:gd name="T46" fmla="*/ 631 w 732"/>
                  <a:gd name="T47" fmla="*/ 272 h 1765"/>
                  <a:gd name="T48" fmla="*/ 589 w 732"/>
                  <a:gd name="T49" fmla="*/ 363 h 1765"/>
                  <a:gd name="T50" fmla="*/ 531 w 732"/>
                  <a:gd name="T51" fmla="*/ 418 h 1765"/>
                  <a:gd name="T52" fmla="*/ 443 w 732"/>
                  <a:gd name="T53" fmla="*/ 476 h 1765"/>
                  <a:gd name="T54" fmla="*/ 335 w 732"/>
                  <a:gd name="T55" fmla="*/ 539 h 1765"/>
                  <a:gd name="T56" fmla="*/ 229 w 732"/>
                  <a:gd name="T57" fmla="*/ 602 h 1765"/>
                  <a:gd name="T58" fmla="*/ 147 w 732"/>
                  <a:gd name="T59" fmla="*/ 664 h 1765"/>
                  <a:gd name="T60" fmla="*/ 100 w 732"/>
                  <a:gd name="T61" fmla="*/ 718 h 1765"/>
                  <a:gd name="T62" fmla="*/ 55 w 732"/>
                  <a:gd name="T63" fmla="*/ 780 h 1765"/>
                  <a:gd name="T64" fmla="*/ 16 w 732"/>
                  <a:gd name="T65" fmla="*/ 860 h 1765"/>
                  <a:gd name="T66" fmla="*/ 0 w 732"/>
                  <a:gd name="T67" fmla="*/ 956 h 1765"/>
                  <a:gd name="T68" fmla="*/ 16 w 732"/>
                  <a:gd name="T69" fmla="*/ 1081 h 1765"/>
                  <a:gd name="T70" fmla="*/ 71 w 732"/>
                  <a:gd name="T71" fmla="*/ 1260 h 1765"/>
                  <a:gd name="T72" fmla="*/ 100 w 732"/>
                  <a:gd name="T73" fmla="*/ 1452 h 1765"/>
                  <a:gd name="T74" fmla="*/ 96 w 732"/>
                  <a:gd name="T75" fmla="*/ 1598 h 1765"/>
                  <a:gd name="T76" fmla="*/ 79 w 732"/>
                  <a:gd name="T77" fmla="*/ 1702 h 1765"/>
                  <a:gd name="T78" fmla="*/ 63 w 732"/>
                  <a:gd name="T79" fmla="*/ 1757 h 1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32" h="1765">
                    <a:moveTo>
                      <a:pt x="59" y="1765"/>
                    </a:moveTo>
                    <a:lnTo>
                      <a:pt x="104" y="1715"/>
                    </a:lnTo>
                    <a:lnTo>
                      <a:pt x="137" y="1657"/>
                    </a:lnTo>
                    <a:lnTo>
                      <a:pt x="159" y="1598"/>
                    </a:lnTo>
                    <a:lnTo>
                      <a:pt x="167" y="1536"/>
                    </a:lnTo>
                    <a:lnTo>
                      <a:pt x="171" y="1469"/>
                    </a:lnTo>
                    <a:lnTo>
                      <a:pt x="167" y="1402"/>
                    </a:lnTo>
                    <a:lnTo>
                      <a:pt x="159" y="1335"/>
                    </a:lnTo>
                    <a:lnTo>
                      <a:pt x="147" y="1268"/>
                    </a:lnTo>
                    <a:lnTo>
                      <a:pt x="129" y="1202"/>
                    </a:lnTo>
                    <a:lnTo>
                      <a:pt x="117" y="1135"/>
                    </a:lnTo>
                    <a:lnTo>
                      <a:pt x="108" y="1098"/>
                    </a:lnTo>
                    <a:lnTo>
                      <a:pt x="104" y="1056"/>
                    </a:lnTo>
                    <a:lnTo>
                      <a:pt x="104" y="1018"/>
                    </a:lnTo>
                    <a:lnTo>
                      <a:pt x="108" y="977"/>
                    </a:lnTo>
                    <a:lnTo>
                      <a:pt x="113" y="938"/>
                    </a:lnTo>
                    <a:lnTo>
                      <a:pt x="125" y="901"/>
                    </a:lnTo>
                    <a:lnTo>
                      <a:pt x="137" y="864"/>
                    </a:lnTo>
                    <a:lnTo>
                      <a:pt x="155" y="831"/>
                    </a:lnTo>
                    <a:lnTo>
                      <a:pt x="180" y="797"/>
                    </a:lnTo>
                    <a:lnTo>
                      <a:pt x="205" y="764"/>
                    </a:lnTo>
                    <a:lnTo>
                      <a:pt x="247" y="727"/>
                    </a:lnTo>
                    <a:lnTo>
                      <a:pt x="292" y="693"/>
                    </a:lnTo>
                    <a:lnTo>
                      <a:pt x="343" y="664"/>
                    </a:lnTo>
                    <a:lnTo>
                      <a:pt x="393" y="639"/>
                    </a:lnTo>
                    <a:lnTo>
                      <a:pt x="439" y="610"/>
                    </a:lnTo>
                    <a:lnTo>
                      <a:pt x="489" y="584"/>
                    </a:lnTo>
                    <a:lnTo>
                      <a:pt x="531" y="551"/>
                    </a:lnTo>
                    <a:lnTo>
                      <a:pt x="572" y="518"/>
                    </a:lnTo>
                    <a:lnTo>
                      <a:pt x="611" y="476"/>
                    </a:lnTo>
                    <a:lnTo>
                      <a:pt x="640" y="426"/>
                    </a:lnTo>
                    <a:lnTo>
                      <a:pt x="656" y="385"/>
                    </a:lnTo>
                    <a:lnTo>
                      <a:pt x="677" y="346"/>
                    </a:lnTo>
                    <a:lnTo>
                      <a:pt x="693" y="305"/>
                    </a:lnTo>
                    <a:lnTo>
                      <a:pt x="711" y="260"/>
                    </a:lnTo>
                    <a:lnTo>
                      <a:pt x="719" y="217"/>
                    </a:lnTo>
                    <a:lnTo>
                      <a:pt x="727" y="176"/>
                    </a:lnTo>
                    <a:lnTo>
                      <a:pt x="732" y="129"/>
                    </a:lnTo>
                    <a:lnTo>
                      <a:pt x="727" y="88"/>
                    </a:lnTo>
                    <a:lnTo>
                      <a:pt x="715" y="47"/>
                    </a:lnTo>
                    <a:lnTo>
                      <a:pt x="693" y="0"/>
                    </a:lnTo>
                    <a:lnTo>
                      <a:pt x="693" y="8"/>
                    </a:lnTo>
                    <a:lnTo>
                      <a:pt x="689" y="34"/>
                    </a:lnTo>
                    <a:lnTo>
                      <a:pt x="685" y="71"/>
                    </a:lnTo>
                    <a:lnTo>
                      <a:pt x="673" y="113"/>
                    </a:lnTo>
                    <a:lnTo>
                      <a:pt x="664" y="168"/>
                    </a:lnTo>
                    <a:lnTo>
                      <a:pt x="648" y="217"/>
                    </a:lnTo>
                    <a:lnTo>
                      <a:pt x="631" y="272"/>
                    </a:lnTo>
                    <a:lnTo>
                      <a:pt x="611" y="322"/>
                    </a:lnTo>
                    <a:lnTo>
                      <a:pt x="589" y="363"/>
                    </a:lnTo>
                    <a:lnTo>
                      <a:pt x="564" y="393"/>
                    </a:lnTo>
                    <a:lnTo>
                      <a:pt x="531" y="418"/>
                    </a:lnTo>
                    <a:lnTo>
                      <a:pt x="489" y="447"/>
                    </a:lnTo>
                    <a:lnTo>
                      <a:pt x="443" y="476"/>
                    </a:lnTo>
                    <a:lnTo>
                      <a:pt x="388" y="510"/>
                    </a:lnTo>
                    <a:lnTo>
                      <a:pt x="335" y="539"/>
                    </a:lnTo>
                    <a:lnTo>
                      <a:pt x="280" y="572"/>
                    </a:lnTo>
                    <a:lnTo>
                      <a:pt x="229" y="602"/>
                    </a:lnTo>
                    <a:lnTo>
                      <a:pt x="184" y="635"/>
                    </a:lnTo>
                    <a:lnTo>
                      <a:pt x="147" y="664"/>
                    </a:lnTo>
                    <a:lnTo>
                      <a:pt x="121" y="688"/>
                    </a:lnTo>
                    <a:lnTo>
                      <a:pt x="100" y="718"/>
                    </a:lnTo>
                    <a:lnTo>
                      <a:pt x="75" y="747"/>
                    </a:lnTo>
                    <a:lnTo>
                      <a:pt x="55" y="780"/>
                    </a:lnTo>
                    <a:lnTo>
                      <a:pt x="33" y="818"/>
                    </a:lnTo>
                    <a:lnTo>
                      <a:pt x="16" y="860"/>
                    </a:lnTo>
                    <a:lnTo>
                      <a:pt x="8" y="905"/>
                    </a:lnTo>
                    <a:lnTo>
                      <a:pt x="0" y="956"/>
                    </a:lnTo>
                    <a:lnTo>
                      <a:pt x="4" y="1014"/>
                    </a:lnTo>
                    <a:lnTo>
                      <a:pt x="16" y="1081"/>
                    </a:lnTo>
                    <a:lnTo>
                      <a:pt x="37" y="1151"/>
                    </a:lnTo>
                    <a:lnTo>
                      <a:pt x="71" y="1260"/>
                    </a:lnTo>
                    <a:lnTo>
                      <a:pt x="92" y="1360"/>
                    </a:lnTo>
                    <a:lnTo>
                      <a:pt x="100" y="1452"/>
                    </a:lnTo>
                    <a:lnTo>
                      <a:pt x="104" y="1532"/>
                    </a:lnTo>
                    <a:lnTo>
                      <a:pt x="96" y="1598"/>
                    </a:lnTo>
                    <a:lnTo>
                      <a:pt x="88" y="1657"/>
                    </a:lnTo>
                    <a:lnTo>
                      <a:pt x="79" y="1702"/>
                    </a:lnTo>
                    <a:lnTo>
                      <a:pt x="67" y="1735"/>
                    </a:lnTo>
                    <a:lnTo>
                      <a:pt x="63" y="1757"/>
                    </a:lnTo>
                    <a:lnTo>
                      <a:pt x="59" y="1765"/>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21" name="Freeform 93"/>
              <p:cNvSpPr>
                <a:spLocks/>
              </p:cNvSpPr>
              <p:nvPr/>
            </p:nvSpPr>
            <p:spPr bwMode="auto">
              <a:xfrm>
                <a:off x="1680" y="1830"/>
                <a:ext cx="23" cy="56"/>
              </a:xfrm>
              <a:custGeom>
                <a:avLst/>
                <a:gdLst>
                  <a:gd name="T0" fmla="*/ 104 w 732"/>
                  <a:gd name="T1" fmla="*/ 1715 h 1765"/>
                  <a:gd name="T2" fmla="*/ 159 w 732"/>
                  <a:gd name="T3" fmla="*/ 1598 h 1765"/>
                  <a:gd name="T4" fmla="*/ 171 w 732"/>
                  <a:gd name="T5" fmla="*/ 1469 h 1765"/>
                  <a:gd name="T6" fmla="*/ 159 w 732"/>
                  <a:gd name="T7" fmla="*/ 1335 h 1765"/>
                  <a:gd name="T8" fmla="*/ 129 w 732"/>
                  <a:gd name="T9" fmla="*/ 1202 h 1765"/>
                  <a:gd name="T10" fmla="*/ 108 w 732"/>
                  <a:gd name="T11" fmla="*/ 1098 h 1765"/>
                  <a:gd name="T12" fmla="*/ 104 w 732"/>
                  <a:gd name="T13" fmla="*/ 1018 h 1765"/>
                  <a:gd name="T14" fmla="*/ 113 w 732"/>
                  <a:gd name="T15" fmla="*/ 938 h 1765"/>
                  <a:gd name="T16" fmla="*/ 137 w 732"/>
                  <a:gd name="T17" fmla="*/ 864 h 1765"/>
                  <a:gd name="T18" fmla="*/ 180 w 732"/>
                  <a:gd name="T19" fmla="*/ 797 h 1765"/>
                  <a:gd name="T20" fmla="*/ 247 w 732"/>
                  <a:gd name="T21" fmla="*/ 727 h 1765"/>
                  <a:gd name="T22" fmla="*/ 343 w 732"/>
                  <a:gd name="T23" fmla="*/ 664 h 1765"/>
                  <a:gd name="T24" fmla="*/ 439 w 732"/>
                  <a:gd name="T25" fmla="*/ 610 h 1765"/>
                  <a:gd name="T26" fmla="*/ 531 w 732"/>
                  <a:gd name="T27" fmla="*/ 551 h 1765"/>
                  <a:gd name="T28" fmla="*/ 611 w 732"/>
                  <a:gd name="T29" fmla="*/ 476 h 1765"/>
                  <a:gd name="T30" fmla="*/ 656 w 732"/>
                  <a:gd name="T31" fmla="*/ 385 h 1765"/>
                  <a:gd name="T32" fmla="*/ 693 w 732"/>
                  <a:gd name="T33" fmla="*/ 305 h 1765"/>
                  <a:gd name="T34" fmla="*/ 719 w 732"/>
                  <a:gd name="T35" fmla="*/ 217 h 1765"/>
                  <a:gd name="T36" fmla="*/ 732 w 732"/>
                  <a:gd name="T37" fmla="*/ 129 h 1765"/>
                  <a:gd name="T38" fmla="*/ 715 w 732"/>
                  <a:gd name="T39" fmla="*/ 47 h 1765"/>
                  <a:gd name="T40" fmla="*/ 693 w 732"/>
                  <a:gd name="T41" fmla="*/ 8 h 1765"/>
                  <a:gd name="T42" fmla="*/ 685 w 732"/>
                  <a:gd name="T43" fmla="*/ 71 h 1765"/>
                  <a:gd name="T44" fmla="*/ 664 w 732"/>
                  <a:gd name="T45" fmla="*/ 168 h 1765"/>
                  <a:gd name="T46" fmla="*/ 631 w 732"/>
                  <a:gd name="T47" fmla="*/ 272 h 1765"/>
                  <a:gd name="T48" fmla="*/ 589 w 732"/>
                  <a:gd name="T49" fmla="*/ 363 h 1765"/>
                  <a:gd name="T50" fmla="*/ 531 w 732"/>
                  <a:gd name="T51" fmla="*/ 418 h 1765"/>
                  <a:gd name="T52" fmla="*/ 443 w 732"/>
                  <a:gd name="T53" fmla="*/ 476 h 1765"/>
                  <a:gd name="T54" fmla="*/ 335 w 732"/>
                  <a:gd name="T55" fmla="*/ 539 h 1765"/>
                  <a:gd name="T56" fmla="*/ 229 w 732"/>
                  <a:gd name="T57" fmla="*/ 602 h 1765"/>
                  <a:gd name="T58" fmla="*/ 147 w 732"/>
                  <a:gd name="T59" fmla="*/ 664 h 1765"/>
                  <a:gd name="T60" fmla="*/ 100 w 732"/>
                  <a:gd name="T61" fmla="*/ 718 h 1765"/>
                  <a:gd name="T62" fmla="*/ 55 w 732"/>
                  <a:gd name="T63" fmla="*/ 780 h 1765"/>
                  <a:gd name="T64" fmla="*/ 16 w 732"/>
                  <a:gd name="T65" fmla="*/ 860 h 1765"/>
                  <a:gd name="T66" fmla="*/ 0 w 732"/>
                  <a:gd name="T67" fmla="*/ 956 h 1765"/>
                  <a:gd name="T68" fmla="*/ 16 w 732"/>
                  <a:gd name="T69" fmla="*/ 1081 h 1765"/>
                  <a:gd name="T70" fmla="*/ 71 w 732"/>
                  <a:gd name="T71" fmla="*/ 1260 h 1765"/>
                  <a:gd name="T72" fmla="*/ 100 w 732"/>
                  <a:gd name="T73" fmla="*/ 1452 h 1765"/>
                  <a:gd name="T74" fmla="*/ 96 w 732"/>
                  <a:gd name="T75" fmla="*/ 1598 h 1765"/>
                  <a:gd name="T76" fmla="*/ 79 w 732"/>
                  <a:gd name="T77" fmla="*/ 1702 h 1765"/>
                  <a:gd name="T78" fmla="*/ 63 w 732"/>
                  <a:gd name="T79" fmla="*/ 1757 h 1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32" h="1765">
                    <a:moveTo>
                      <a:pt x="59" y="1765"/>
                    </a:moveTo>
                    <a:lnTo>
                      <a:pt x="104" y="1715"/>
                    </a:lnTo>
                    <a:lnTo>
                      <a:pt x="137" y="1657"/>
                    </a:lnTo>
                    <a:lnTo>
                      <a:pt x="159" y="1598"/>
                    </a:lnTo>
                    <a:lnTo>
                      <a:pt x="167" y="1536"/>
                    </a:lnTo>
                    <a:lnTo>
                      <a:pt x="171" y="1469"/>
                    </a:lnTo>
                    <a:lnTo>
                      <a:pt x="167" y="1402"/>
                    </a:lnTo>
                    <a:lnTo>
                      <a:pt x="159" y="1335"/>
                    </a:lnTo>
                    <a:lnTo>
                      <a:pt x="147" y="1268"/>
                    </a:lnTo>
                    <a:lnTo>
                      <a:pt x="129" y="1202"/>
                    </a:lnTo>
                    <a:lnTo>
                      <a:pt x="117" y="1135"/>
                    </a:lnTo>
                    <a:lnTo>
                      <a:pt x="108" y="1098"/>
                    </a:lnTo>
                    <a:lnTo>
                      <a:pt x="104" y="1056"/>
                    </a:lnTo>
                    <a:lnTo>
                      <a:pt x="104" y="1018"/>
                    </a:lnTo>
                    <a:lnTo>
                      <a:pt x="108" y="977"/>
                    </a:lnTo>
                    <a:lnTo>
                      <a:pt x="113" y="938"/>
                    </a:lnTo>
                    <a:lnTo>
                      <a:pt x="125" y="901"/>
                    </a:lnTo>
                    <a:lnTo>
                      <a:pt x="137" y="864"/>
                    </a:lnTo>
                    <a:lnTo>
                      <a:pt x="155" y="831"/>
                    </a:lnTo>
                    <a:lnTo>
                      <a:pt x="180" y="797"/>
                    </a:lnTo>
                    <a:lnTo>
                      <a:pt x="205" y="764"/>
                    </a:lnTo>
                    <a:lnTo>
                      <a:pt x="247" y="727"/>
                    </a:lnTo>
                    <a:lnTo>
                      <a:pt x="292" y="693"/>
                    </a:lnTo>
                    <a:lnTo>
                      <a:pt x="343" y="664"/>
                    </a:lnTo>
                    <a:lnTo>
                      <a:pt x="393" y="639"/>
                    </a:lnTo>
                    <a:lnTo>
                      <a:pt x="439" y="610"/>
                    </a:lnTo>
                    <a:lnTo>
                      <a:pt x="489" y="584"/>
                    </a:lnTo>
                    <a:lnTo>
                      <a:pt x="531" y="551"/>
                    </a:lnTo>
                    <a:lnTo>
                      <a:pt x="572" y="518"/>
                    </a:lnTo>
                    <a:lnTo>
                      <a:pt x="611" y="476"/>
                    </a:lnTo>
                    <a:lnTo>
                      <a:pt x="640" y="426"/>
                    </a:lnTo>
                    <a:lnTo>
                      <a:pt x="656" y="385"/>
                    </a:lnTo>
                    <a:lnTo>
                      <a:pt x="677" y="346"/>
                    </a:lnTo>
                    <a:lnTo>
                      <a:pt x="693" y="305"/>
                    </a:lnTo>
                    <a:lnTo>
                      <a:pt x="711" y="260"/>
                    </a:lnTo>
                    <a:lnTo>
                      <a:pt x="719" y="217"/>
                    </a:lnTo>
                    <a:lnTo>
                      <a:pt x="727" y="176"/>
                    </a:lnTo>
                    <a:lnTo>
                      <a:pt x="732" y="129"/>
                    </a:lnTo>
                    <a:lnTo>
                      <a:pt x="727" y="88"/>
                    </a:lnTo>
                    <a:lnTo>
                      <a:pt x="715" y="47"/>
                    </a:lnTo>
                    <a:lnTo>
                      <a:pt x="693" y="0"/>
                    </a:lnTo>
                    <a:lnTo>
                      <a:pt x="693" y="8"/>
                    </a:lnTo>
                    <a:lnTo>
                      <a:pt x="689" y="34"/>
                    </a:lnTo>
                    <a:lnTo>
                      <a:pt x="685" y="71"/>
                    </a:lnTo>
                    <a:lnTo>
                      <a:pt x="673" y="113"/>
                    </a:lnTo>
                    <a:lnTo>
                      <a:pt x="664" y="168"/>
                    </a:lnTo>
                    <a:lnTo>
                      <a:pt x="648" y="217"/>
                    </a:lnTo>
                    <a:lnTo>
                      <a:pt x="631" y="272"/>
                    </a:lnTo>
                    <a:lnTo>
                      <a:pt x="611" y="322"/>
                    </a:lnTo>
                    <a:lnTo>
                      <a:pt x="589" y="363"/>
                    </a:lnTo>
                    <a:lnTo>
                      <a:pt x="564" y="393"/>
                    </a:lnTo>
                    <a:lnTo>
                      <a:pt x="531" y="418"/>
                    </a:lnTo>
                    <a:lnTo>
                      <a:pt x="489" y="447"/>
                    </a:lnTo>
                    <a:lnTo>
                      <a:pt x="443" y="476"/>
                    </a:lnTo>
                    <a:lnTo>
                      <a:pt x="388" y="510"/>
                    </a:lnTo>
                    <a:lnTo>
                      <a:pt x="335" y="539"/>
                    </a:lnTo>
                    <a:lnTo>
                      <a:pt x="280" y="572"/>
                    </a:lnTo>
                    <a:lnTo>
                      <a:pt x="229" y="602"/>
                    </a:lnTo>
                    <a:lnTo>
                      <a:pt x="184" y="635"/>
                    </a:lnTo>
                    <a:lnTo>
                      <a:pt x="147" y="664"/>
                    </a:lnTo>
                    <a:lnTo>
                      <a:pt x="121" y="688"/>
                    </a:lnTo>
                    <a:lnTo>
                      <a:pt x="100" y="718"/>
                    </a:lnTo>
                    <a:lnTo>
                      <a:pt x="75" y="747"/>
                    </a:lnTo>
                    <a:lnTo>
                      <a:pt x="55" y="780"/>
                    </a:lnTo>
                    <a:lnTo>
                      <a:pt x="33" y="818"/>
                    </a:lnTo>
                    <a:lnTo>
                      <a:pt x="16" y="860"/>
                    </a:lnTo>
                    <a:lnTo>
                      <a:pt x="8" y="905"/>
                    </a:lnTo>
                    <a:lnTo>
                      <a:pt x="0" y="956"/>
                    </a:lnTo>
                    <a:lnTo>
                      <a:pt x="4" y="1014"/>
                    </a:lnTo>
                    <a:lnTo>
                      <a:pt x="16" y="1081"/>
                    </a:lnTo>
                    <a:lnTo>
                      <a:pt x="37" y="1151"/>
                    </a:lnTo>
                    <a:lnTo>
                      <a:pt x="71" y="1260"/>
                    </a:lnTo>
                    <a:lnTo>
                      <a:pt x="92" y="1360"/>
                    </a:lnTo>
                    <a:lnTo>
                      <a:pt x="100" y="1452"/>
                    </a:lnTo>
                    <a:lnTo>
                      <a:pt x="104" y="1532"/>
                    </a:lnTo>
                    <a:lnTo>
                      <a:pt x="96" y="1598"/>
                    </a:lnTo>
                    <a:lnTo>
                      <a:pt x="88" y="1657"/>
                    </a:lnTo>
                    <a:lnTo>
                      <a:pt x="79" y="1702"/>
                    </a:lnTo>
                    <a:lnTo>
                      <a:pt x="67" y="1735"/>
                    </a:lnTo>
                    <a:lnTo>
                      <a:pt x="63" y="1757"/>
                    </a:lnTo>
                    <a:lnTo>
                      <a:pt x="59" y="1765"/>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22" name="Freeform 94"/>
              <p:cNvSpPr>
                <a:spLocks/>
              </p:cNvSpPr>
              <p:nvPr/>
            </p:nvSpPr>
            <p:spPr bwMode="auto">
              <a:xfrm>
                <a:off x="1609" y="1784"/>
                <a:ext cx="219" cy="217"/>
              </a:xfrm>
              <a:custGeom>
                <a:avLst/>
                <a:gdLst>
                  <a:gd name="T0" fmla="*/ 3214 w 7005"/>
                  <a:gd name="T1" fmla="*/ 3734 h 6949"/>
                  <a:gd name="T2" fmla="*/ 2993 w 7005"/>
                  <a:gd name="T3" fmla="*/ 2970 h 6949"/>
                  <a:gd name="T4" fmla="*/ 3645 w 7005"/>
                  <a:gd name="T5" fmla="*/ 2007 h 6949"/>
                  <a:gd name="T6" fmla="*/ 3824 w 7005"/>
                  <a:gd name="T7" fmla="*/ 1657 h 6949"/>
                  <a:gd name="T8" fmla="*/ 3908 w 7005"/>
                  <a:gd name="T9" fmla="*/ 1636 h 6949"/>
                  <a:gd name="T10" fmla="*/ 3737 w 7005"/>
                  <a:gd name="T11" fmla="*/ 1143 h 6949"/>
                  <a:gd name="T12" fmla="*/ 4271 w 7005"/>
                  <a:gd name="T13" fmla="*/ 1022 h 6949"/>
                  <a:gd name="T14" fmla="*/ 3590 w 7005"/>
                  <a:gd name="T15" fmla="*/ 934 h 6949"/>
                  <a:gd name="T16" fmla="*/ 3620 w 7005"/>
                  <a:gd name="T17" fmla="*/ 4 h 6949"/>
                  <a:gd name="T18" fmla="*/ 3365 w 7005"/>
                  <a:gd name="T19" fmla="*/ 839 h 6949"/>
                  <a:gd name="T20" fmla="*/ 3340 w 7005"/>
                  <a:gd name="T21" fmla="*/ 897 h 6949"/>
                  <a:gd name="T22" fmla="*/ 3586 w 7005"/>
                  <a:gd name="T23" fmla="*/ 1706 h 6949"/>
                  <a:gd name="T24" fmla="*/ 2872 w 7005"/>
                  <a:gd name="T25" fmla="*/ 2558 h 6949"/>
                  <a:gd name="T26" fmla="*/ 3085 w 7005"/>
                  <a:gd name="T27" fmla="*/ 3721 h 6949"/>
                  <a:gd name="T28" fmla="*/ 2880 w 7005"/>
                  <a:gd name="T29" fmla="*/ 4592 h 6949"/>
                  <a:gd name="T30" fmla="*/ 1931 w 7005"/>
                  <a:gd name="T31" fmla="*/ 4709 h 6949"/>
                  <a:gd name="T32" fmla="*/ 2290 w 7005"/>
                  <a:gd name="T33" fmla="*/ 4510 h 6949"/>
                  <a:gd name="T34" fmla="*/ 1797 w 7005"/>
                  <a:gd name="T35" fmla="*/ 3125 h 6949"/>
                  <a:gd name="T36" fmla="*/ 2220 w 7005"/>
                  <a:gd name="T37" fmla="*/ 1882 h 6949"/>
                  <a:gd name="T38" fmla="*/ 2600 w 7005"/>
                  <a:gd name="T39" fmla="*/ 977 h 6949"/>
                  <a:gd name="T40" fmla="*/ 2094 w 7005"/>
                  <a:gd name="T41" fmla="*/ 268 h 6949"/>
                  <a:gd name="T42" fmla="*/ 1095 w 7005"/>
                  <a:gd name="T43" fmla="*/ 588 h 6949"/>
                  <a:gd name="T44" fmla="*/ 1367 w 7005"/>
                  <a:gd name="T45" fmla="*/ 997 h 6949"/>
                  <a:gd name="T46" fmla="*/ 1233 w 7005"/>
                  <a:gd name="T47" fmla="*/ 856 h 6949"/>
                  <a:gd name="T48" fmla="*/ 1421 w 7005"/>
                  <a:gd name="T49" fmla="*/ 455 h 6949"/>
                  <a:gd name="T50" fmla="*/ 1906 w 7005"/>
                  <a:gd name="T51" fmla="*/ 559 h 6949"/>
                  <a:gd name="T52" fmla="*/ 1936 w 7005"/>
                  <a:gd name="T53" fmla="*/ 647 h 6949"/>
                  <a:gd name="T54" fmla="*/ 2316 w 7005"/>
                  <a:gd name="T55" fmla="*/ 309 h 6949"/>
                  <a:gd name="T56" fmla="*/ 2537 w 7005"/>
                  <a:gd name="T57" fmla="*/ 1135 h 6949"/>
                  <a:gd name="T58" fmla="*/ 1969 w 7005"/>
                  <a:gd name="T59" fmla="*/ 1452 h 6949"/>
                  <a:gd name="T60" fmla="*/ 2018 w 7005"/>
                  <a:gd name="T61" fmla="*/ 1999 h 6949"/>
                  <a:gd name="T62" fmla="*/ 1120 w 7005"/>
                  <a:gd name="T63" fmla="*/ 1794 h 6949"/>
                  <a:gd name="T64" fmla="*/ 1321 w 7005"/>
                  <a:gd name="T65" fmla="*/ 2003 h 6949"/>
                  <a:gd name="T66" fmla="*/ 1492 w 7005"/>
                  <a:gd name="T67" fmla="*/ 2554 h 6949"/>
                  <a:gd name="T68" fmla="*/ 1358 w 7005"/>
                  <a:gd name="T69" fmla="*/ 3008 h 6949"/>
                  <a:gd name="T70" fmla="*/ 1642 w 7005"/>
                  <a:gd name="T71" fmla="*/ 3900 h 6949"/>
                  <a:gd name="T72" fmla="*/ 372 w 7005"/>
                  <a:gd name="T73" fmla="*/ 5060 h 6949"/>
                  <a:gd name="T74" fmla="*/ 1530 w 7005"/>
                  <a:gd name="T75" fmla="*/ 4818 h 6949"/>
                  <a:gd name="T76" fmla="*/ 1454 w 7005"/>
                  <a:gd name="T77" fmla="*/ 5827 h 6949"/>
                  <a:gd name="T78" fmla="*/ 1057 w 7005"/>
                  <a:gd name="T79" fmla="*/ 5385 h 6949"/>
                  <a:gd name="T80" fmla="*/ 8 w 7005"/>
                  <a:gd name="T81" fmla="*/ 5811 h 6949"/>
                  <a:gd name="T82" fmla="*/ 1317 w 7005"/>
                  <a:gd name="T83" fmla="*/ 6087 h 6949"/>
                  <a:gd name="T84" fmla="*/ 1304 w 7005"/>
                  <a:gd name="T85" fmla="*/ 6791 h 6949"/>
                  <a:gd name="T86" fmla="*/ 1429 w 7005"/>
                  <a:gd name="T87" fmla="*/ 6345 h 6949"/>
                  <a:gd name="T88" fmla="*/ 1822 w 7005"/>
                  <a:gd name="T89" fmla="*/ 5506 h 6949"/>
                  <a:gd name="T90" fmla="*/ 2650 w 7005"/>
                  <a:gd name="T91" fmla="*/ 4785 h 6949"/>
                  <a:gd name="T92" fmla="*/ 3528 w 7005"/>
                  <a:gd name="T93" fmla="*/ 5110 h 6949"/>
                  <a:gd name="T94" fmla="*/ 3741 w 7005"/>
                  <a:gd name="T95" fmla="*/ 5239 h 6949"/>
                  <a:gd name="T96" fmla="*/ 3812 w 7005"/>
                  <a:gd name="T97" fmla="*/ 4588 h 6949"/>
                  <a:gd name="T98" fmla="*/ 4430 w 7005"/>
                  <a:gd name="T99" fmla="*/ 4100 h 6949"/>
                  <a:gd name="T100" fmla="*/ 5074 w 7005"/>
                  <a:gd name="T101" fmla="*/ 4197 h 6949"/>
                  <a:gd name="T102" fmla="*/ 4923 w 7005"/>
                  <a:gd name="T103" fmla="*/ 5047 h 6949"/>
                  <a:gd name="T104" fmla="*/ 5195 w 7005"/>
                  <a:gd name="T105" fmla="*/ 4205 h 6949"/>
                  <a:gd name="T106" fmla="*/ 5834 w 7005"/>
                  <a:gd name="T107" fmla="*/ 4342 h 6949"/>
                  <a:gd name="T108" fmla="*/ 6169 w 7005"/>
                  <a:gd name="T109" fmla="*/ 4610 h 6949"/>
                  <a:gd name="T110" fmla="*/ 6515 w 7005"/>
                  <a:gd name="T111" fmla="*/ 4372 h 6949"/>
                  <a:gd name="T112" fmla="*/ 6833 w 7005"/>
                  <a:gd name="T113" fmla="*/ 3713 h 6949"/>
                  <a:gd name="T114" fmla="*/ 6615 w 7005"/>
                  <a:gd name="T115" fmla="*/ 4309 h 6949"/>
                  <a:gd name="T116" fmla="*/ 5186 w 7005"/>
                  <a:gd name="T117" fmla="*/ 4009 h 6949"/>
                  <a:gd name="T118" fmla="*/ 4250 w 7005"/>
                  <a:gd name="T119" fmla="*/ 3984 h 6949"/>
                  <a:gd name="T120" fmla="*/ 3824 w 7005"/>
                  <a:gd name="T121" fmla="*/ 3525 h 6949"/>
                  <a:gd name="T122" fmla="*/ 4087 w 7005"/>
                  <a:gd name="T123" fmla="*/ 4264 h 6949"/>
                  <a:gd name="T124" fmla="*/ 3436 w 7005"/>
                  <a:gd name="T125" fmla="*/ 4426 h 6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05" h="6949">
                    <a:moveTo>
                      <a:pt x="3340" y="4389"/>
                    </a:moveTo>
                    <a:lnTo>
                      <a:pt x="3306" y="4355"/>
                    </a:lnTo>
                    <a:lnTo>
                      <a:pt x="3269" y="4309"/>
                    </a:lnTo>
                    <a:lnTo>
                      <a:pt x="3234" y="4255"/>
                    </a:lnTo>
                    <a:lnTo>
                      <a:pt x="3197" y="4197"/>
                    </a:lnTo>
                    <a:lnTo>
                      <a:pt x="3164" y="4129"/>
                    </a:lnTo>
                    <a:lnTo>
                      <a:pt x="3134" y="4067"/>
                    </a:lnTo>
                    <a:lnTo>
                      <a:pt x="3109" y="4004"/>
                    </a:lnTo>
                    <a:lnTo>
                      <a:pt x="3093" y="3951"/>
                    </a:lnTo>
                    <a:lnTo>
                      <a:pt x="3080" y="3904"/>
                    </a:lnTo>
                    <a:lnTo>
                      <a:pt x="3080" y="3875"/>
                    </a:lnTo>
                    <a:lnTo>
                      <a:pt x="3085" y="3850"/>
                    </a:lnTo>
                    <a:lnTo>
                      <a:pt x="3089" y="3834"/>
                    </a:lnTo>
                    <a:lnTo>
                      <a:pt x="3101" y="3817"/>
                    </a:lnTo>
                    <a:lnTo>
                      <a:pt x="3114" y="3805"/>
                    </a:lnTo>
                    <a:lnTo>
                      <a:pt x="3126" y="3792"/>
                    </a:lnTo>
                    <a:lnTo>
                      <a:pt x="3142" y="3779"/>
                    </a:lnTo>
                    <a:lnTo>
                      <a:pt x="3160" y="3771"/>
                    </a:lnTo>
                    <a:lnTo>
                      <a:pt x="3177" y="3758"/>
                    </a:lnTo>
                    <a:lnTo>
                      <a:pt x="3197" y="3746"/>
                    </a:lnTo>
                    <a:lnTo>
                      <a:pt x="3214" y="3734"/>
                    </a:lnTo>
                    <a:lnTo>
                      <a:pt x="3218" y="3725"/>
                    </a:lnTo>
                    <a:lnTo>
                      <a:pt x="3226" y="3721"/>
                    </a:lnTo>
                    <a:lnTo>
                      <a:pt x="3234" y="3709"/>
                    </a:lnTo>
                    <a:lnTo>
                      <a:pt x="3244" y="3692"/>
                    </a:lnTo>
                    <a:lnTo>
                      <a:pt x="3252" y="3671"/>
                    </a:lnTo>
                    <a:lnTo>
                      <a:pt x="3260" y="3646"/>
                    </a:lnTo>
                    <a:lnTo>
                      <a:pt x="3273" y="3617"/>
                    </a:lnTo>
                    <a:lnTo>
                      <a:pt x="3281" y="3584"/>
                    </a:lnTo>
                    <a:lnTo>
                      <a:pt x="3285" y="3546"/>
                    </a:lnTo>
                    <a:lnTo>
                      <a:pt x="3289" y="3504"/>
                    </a:lnTo>
                    <a:lnTo>
                      <a:pt x="3281" y="3463"/>
                    </a:lnTo>
                    <a:lnTo>
                      <a:pt x="3269" y="3421"/>
                    </a:lnTo>
                    <a:lnTo>
                      <a:pt x="3248" y="3379"/>
                    </a:lnTo>
                    <a:lnTo>
                      <a:pt x="3218" y="3333"/>
                    </a:lnTo>
                    <a:lnTo>
                      <a:pt x="3189" y="3287"/>
                    </a:lnTo>
                    <a:lnTo>
                      <a:pt x="3156" y="3242"/>
                    </a:lnTo>
                    <a:lnTo>
                      <a:pt x="3122" y="3191"/>
                    </a:lnTo>
                    <a:lnTo>
                      <a:pt x="3085" y="3137"/>
                    </a:lnTo>
                    <a:lnTo>
                      <a:pt x="3046" y="3083"/>
                    </a:lnTo>
                    <a:lnTo>
                      <a:pt x="3017" y="3029"/>
                    </a:lnTo>
                    <a:lnTo>
                      <a:pt x="2993" y="2970"/>
                    </a:lnTo>
                    <a:lnTo>
                      <a:pt x="2976" y="2912"/>
                    </a:lnTo>
                    <a:lnTo>
                      <a:pt x="2964" y="2853"/>
                    </a:lnTo>
                    <a:lnTo>
                      <a:pt x="2954" y="2791"/>
                    </a:lnTo>
                    <a:lnTo>
                      <a:pt x="2954" y="2732"/>
                    </a:lnTo>
                    <a:lnTo>
                      <a:pt x="2964" y="2679"/>
                    </a:lnTo>
                    <a:lnTo>
                      <a:pt x="2976" y="2628"/>
                    </a:lnTo>
                    <a:lnTo>
                      <a:pt x="2997" y="2582"/>
                    </a:lnTo>
                    <a:lnTo>
                      <a:pt x="3026" y="2540"/>
                    </a:lnTo>
                    <a:lnTo>
                      <a:pt x="3080" y="2491"/>
                    </a:lnTo>
                    <a:lnTo>
                      <a:pt x="3130" y="2445"/>
                    </a:lnTo>
                    <a:lnTo>
                      <a:pt x="3185" y="2403"/>
                    </a:lnTo>
                    <a:lnTo>
                      <a:pt x="3239" y="2365"/>
                    </a:lnTo>
                    <a:lnTo>
                      <a:pt x="3293" y="2328"/>
                    </a:lnTo>
                    <a:lnTo>
                      <a:pt x="3352" y="2294"/>
                    </a:lnTo>
                    <a:lnTo>
                      <a:pt x="3406" y="2257"/>
                    </a:lnTo>
                    <a:lnTo>
                      <a:pt x="3457" y="2220"/>
                    </a:lnTo>
                    <a:lnTo>
                      <a:pt x="3510" y="2173"/>
                    </a:lnTo>
                    <a:lnTo>
                      <a:pt x="3561" y="2124"/>
                    </a:lnTo>
                    <a:lnTo>
                      <a:pt x="3594" y="2086"/>
                    </a:lnTo>
                    <a:lnTo>
                      <a:pt x="3624" y="2048"/>
                    </a:lnTo>
                    <a:lnTo>
                      <a:pt x="3645" y="2007"/>
                    </a:lnTo>
                    <a:lnTo>
                      <a:pt x="3661" y="1965"/>
                    </a:lnTo>
                    <a:lnTo>
                      <a:pt x="3678" y="1919"/>
                    </a:lnTo>
                    <a:lnTo>
                      <a:pt x="3686" y="1878"/>
                    </a:lnTo>
                    <a:lnTo>
                      <a:pt x="3690" y="1835"/>
                    </a:lnTo>
                    <a:lnTo>
                      <a:pt x="3690" y="1794"/>
                    </a:lnTo>
                    <a:lnTo>
                      <a:pt x="3690" y="1757"/>
                    </a:lnTo>
                    <a:lnTo>
                      <a:pt x="3682" y="1719"/>
                    </a:lnTo>
                    <a:lnTo>
                      <a:pt x="3682" y="1706"/>
                    </a:lnTo>
                    <a:lnTo>
                      <a:pt x="3682" y="1694"/>
                    </a:lnTo>
                    <a:lnTo>
                      <a:pt x="3682" y="1681"/>
                    </a:lnTo>
                    <a:lnTo>
                      <a:pt x="3686" y="1673"/>
                    </a:lnTo>
                    <a:lnTo>
                      <a:pt x="3690" y="1665"/>
                    </a:lnTo>
                    <a:lnTo>
                      <a:pt x="3698" y="1661"/>
                    </a:lnTo>
                    <a:lnTo>
                      <a:pt x="3707" y="1652"/>
                    </a:lnTo>
                    <a:lnTo>
                      <a:pt x="3720" y="1648"/>
                    </a:lnTo>
                    <a:lnTo>
                      <a:pt x="3732" y="1648"/>
                    </a:lnTo>
                    <a:lnTo>
                      <a:pt x="3745" y="1648"/>
                    </a:lnTo>
                    <a:lnTo>
                      <a:pt x="3766" y="1648"/>
                    </a:lnTo>
                    <a:lnTo>
                      <a:pt x="3782" y="1648"/>
                    </a:lnTo>
                    <a:lnTo>
                      <a:pt x="3803" y="1652"/>
                    </a:lnTo>
                    <a:lnTo>
                      <a:pt x="3824" y="1657"/>
                    </a:lnTo>
                    <a:lnTo>
                      <a:pt x="3845" y="1665"/>
                    </a:lnTo>
                    <a:lnTo>
                      <a:pt x="3866" y="1673"/>
                    </a:lnTo>
                    <a:lnTo>
                      <a:pt x="3886" y="1686"/>
                    </a:lnTo>
                    <a:lnTo>
                      <a:pt x="3908" y="1698"/>
                    </a:lnTo>
                    <a:lnTo>
                      <a:pt x="3929" y="1714"/>
                    </a:lnTo>
                    <a:lnTo>
                      <a:pt x="3949" y="1731"/>
                    </a:lnTo>
                    <a:lnTo>
                      <a:pt x="3970" y="1753"/>
                    </a:lnTo>
                    <a:lnTo>
                      <a:pt x="3996" y="1777"/>
                    </a:lnTo>
                    <a:lnTo>
                      <a:pt x="4017" y="1806"/>
                    </a:lnTo>
                    <a:lnTo>
                      <a:pt x="4037" y="1835"/>
                    </a:lnTo>
                    <a:lnTo>
                      <a:pt x="4054" y="1865"/>
                    </a:lnTo>
                    <a:lnTo>
                      <a:pt x="4070" y="1894"/>
                    </a:lnTo>
                    <a:lnTo>
                      <a:pt x="4087" y="1919"/>
                    </a:lnTo>
                    <a:lnTo>
                      <a:pt x="4096" y="1936"/>
                    </a:lnTo>
                    <a:lnTo>
                      <a:pt x="4104" y="1948"/>
                    </a:lnTo>
                    <a:lnTo>
                      <a:pt x="4109" y="1952"/>
                    </a:lnTo>
                    <a:lnTo>
                      <a:pt x="4087" y="1856"/>
                    </a:lnTo>
                    <a:lnTo>
                      <a:pt x="4054" y="1782"/>
                    </a:lnTo>
                    <a:lnTo>
                      <a:pt x="4013" y="1723"/>
                    </a:lnTo>
                    <a:lnTo>
                      <a:pt x="3962" y="1677"/>
                    </a:lnTo>
                    <a:lnTo>
                      <a:pt x="3908" y="1636"/>
                    </a:lnTo>
                    <a:lnTo>
                      <a:pt x="3849" y="1598"/>
                    </a:lnTo>
                    <a:lnTo>
                      <a:pt x="3786" y="1560"/>
                    </a:lnTo>
                    <a:lnTo>
                      <a:pt x="3724" y="1510"/>
                    </a:lnTo>
                    <a:lnTo>
                      <a:pt x="3665" y="1452"/>
                    </a:lnTo>
                    <a:lnTo>
                      <a:pt x="3606" y="1377"/>
                    </a:lnTo>
                    <a:lnTo>
                      <a:pt x="3602" y="1368"/>
                    </a:lnTo>
                    <a:lnTo>
                      <a:pt x="3598" y="1356"/>
                    </a:lnTo>
                    <a:lnTo>
                      <a:pt x="3594" y="1339"/>
                    </a:lnTo>
                    <a:lnTo>
                      <a:pt x="3590" y="1327"/>
                    </a:lnTo>
                    <a:lnTo>
                      <a:pt x="3586" y="1306"/>
                    </a:lnTo>
                    <a:lnTo>
                      <a:pt x="3586" y="1290"/>
                    </a:lnTo>
                    <a:lnTo>
                      <a:pt x="3590" y="1272"/>
                    </a:lnTo>
                    <a:lnTo>
                      <a:pt x="3590" y="1251"/>
                    </a:lnTo>
                    <a:lnTo>
                      <a:pt x="3598" y="1235"/>
                    </a:lnTo>
                    <a:lnTo>
                      <a:pt x="3606" y="1218"/>
                    </a:lnTo>
                    <a:lnTo>
                      <a:pt x="3620" y="1198"/>
                    </a:lnTo>
                    <a:lnTo>
                      <a:pt x="3641" y="1177"/>
                    </a:lnTo>
                    <a:lnTo>
                      <a:pt x="3661" y="1164"/>
                    </a:lnTo>
                    <a:lnTo>
                      <a:pt x="3686" y="1155"/>
                    </a:lnTo>
                    <a:lnTo>
                      <a:pt x="3711" y="1147"/>
                    </a:lnTo>
                    <a:lnTo>
                      <a:pt x="3737" y="1143"/>
                    </a:lnTo>
                    <a:lnTo>
                      <a:pt x="3766" y="1139"/>
                    </a:lnTo>
                    <a:lnTo>
                      <a:pt x="3795" y="1135"/>
                    </a:lnTo>
                    <a:lnTo>
                      <a:pt x="3829" y="1131"/>
                    </a:lnTo>
                    <a:lnTo>
                      <a:pt x="3862" y="1126"/>
                    </a:lnTo>
                    <a:lnTo>
                      <a:pt x="3933" y="1118"/>
                    </a:lnTo>
                    <a:lnTo>
                      <a:pt x="4004" y="1106"/>
                    </a:lnTo>
                    <a:lnTo>
                      <a:pt x="4075" y="1093"/>
                    </a:lnTo>
                    <a:lnTo>
                      <a:pt x="4150" y="1077"/>
                    </a:lnTo>
                    <a:lnTo>
                      <a:pt x="4221" y="1064"/>
                    </a:lnTo>
                    <a:lnTo>
                      <a:pt x="4293" y="1055"/>
                    </a:lnTo>
                    <a:lnTo>
                      <a:pt x="4367" y="1047"/>
                    </a:lnTo>
                    <a:lnTo>
                      <a:pt x="4438" y="1047"/>
                    </a:lnTo>
                    <a:lnTo>
                      <a:pt x="4510" y="1051"/>
                    </a:lnTo>
                    <a:lnTo>
                      <a:pt x="4581" y="1064"/>
                    </a:lnTo>
                    <a:lnTo>
                      <a:pt x="4573" y="1060"/>
                    </a:lnTo>
                    <a:lnTo>
                      <a:pt x="4547" y="1055"/>
                    </a:lnTo>
                    <a:lnTo>
                      <a:pt x="4510" y="1047"/>
                    </a:lnTo>
                    <a:lnTo>
                      <a:pt x="4459" y="1039"/>
                    </a:lnTo>
                    <a:lnTo>
                      <a:pt x="4401" y="1030"/>
                    </a:lnTo>
                    <a:lnTo>
                      <a:pt x="4338" y="1026"/>
                    </a:lnTo>
                    <a:lnTo>
                      <a:pt x="4271" y="1022"/>
                    </a:lnTo>
                    <a:lnTo>
                      <a:pt x="4201" y="1022"/>
                    </a:lnTo>
                    <a:lnTo>
                      <a:pt x="4138" y="1026"/>
                    </a:lnTo>
                    <a:lnTo>
                      <a:pt x="4075" y="1034"/>
                    </a:lnTo>
                    <a:lnTo>
                      <a:pt x="4017" y="1047"/>
                    </a:lnTo>
                    <a:lnTo>
                      <a:pt x="3958" y="1055"/>
                    </a:lnTo>
                    <a:lnTo>
                      <a:pt x="3899" y="1060"/>
                    </a:lnTo>
                    <a:lnTo>
                      <a:pt x="3841" y="1064"/>
                    </a:lnTo>
                    <a:lnTo>
                      <a:pt x="3790" y="1064"/>
                    </a:lnTo>
                    <a:lnTo>
                      <a:pt x="3745" y="1060"/>
                    </a:lnTo>
                    <a:lnTo>
                      <a:pt x="3707" y="1060"/>
                    </a:lnTo>
                    <a:lnTo>
                      <a:pt x="3678" y="1055"/>
                    </a:lnTo>
                    <a:lnTo>
                      <a:pt x="3657" y="1051"/>
                    </a:lnTo>
                    <a:lnTo>
                      <a:pt x="3653" y="1051"/>
                    </a:lnTo>
                    <a:lnTo>
                      <a:pt x="3636" y="1043"/>
                    </a:lnTo>
                    <a:lnTo>
                      <a:pt x="3620" y="1030"/>
                    </a:lnTo>
                    <a:lnTo>
                      <a:pt x="3606" y="1018"/>
                    </a:lnTo>
                    <a:lnTo>
                      <a:pt x="3598" y="1006"/>
                    </a:lnTo>
                    <a:lnTo>
                      <a:pt x="3590" y="989"/>
                    </a:lnTo>
                    <a:lnTo>
                      <a:pt x="3586" y="972"/>
                    </a:lnTo>
                    <a:lnTo>
                      <a:pt x="3586" y="952"/>
                    </a:lnTo>
                    <a:lnTo>
                      <a:pt x="3590" y="934"/>
                    </a:lnTo>
                    <a:lnTo>
                      <a:pt x="3594" y="914"/>
                    </a:lnTo>
                    <a:lnTo>
                      <a:pt x="3606" y="889"/>
                    </a:lnTo>
                    <a:lnTo>
                      <a:pt x="3615" y="868"/>
                    </a:lnTo>
                    <a:lnTo>
                      <a:pt x="3624" y="847"/>
                    </a:lnTo>
                    <a:lnTo>
                      <a:pt x="3628" y="826"/>
                    </a:lnTo>
                    <a:lnTo>
                      <a:pt x="3632" y="809"/>
                    </a:lnTo>
                    <a:lnTo>
                      <a:pt x="3632" y="789"/>
                    </a:lnTo>
                    <a:lnTo>
                      <a:pt x="3632" y="776"/>
                    </a:lnTo>
                    <a:lnTo>
                      <a:pt x="3632" y="764"/>
                    </a:lnTo>
                    <a:lnTo>
                      <a:pt x="3632" y="751"/>
                    </a:lnTo>
                    <a:lnTo>
                      <a:pt x="3632" y="747"/>
                    </a:lnTo>
                    <a:lnTo>
                      <a:pt x="3632" y="743"/>
                    </a:lnTo>
                    <a:lnTo>
                      <a:pt x="3553" y="600"/>
                    </a:lnTo>
                    <a:lnTo>
                      <a:pt x="3510" y="475"/>
                    </a:lnTo>
                    <a:lnTo>
                      <a:pt x="3490" y="363"/>
                    </a:lnTo>
                    <a:lnTo>
                      <a:pt x="3494" y="268"/>
                    </a:lnTo>
                    <a:lnTo>
                      <a:pt x="3510" y="184"/>
                    </a:lnTo>
                    <a:lnTo>
                      <a:pt x="3536" y="117"/>
                    </a:lnTo>
                    <a:lnTo>
                      <a:pt x="3569" y="67"/>
                    </a:lnTo>
                    <a:lnTo>
                      <a:pt x="3594" y="29"/>
                    </a:lnTo>
                    <a:lnTo>
                      <a:pt x="3620" y="4"/>
                    </a:lnTo>
                    <a:lnTo>
                      <a:pt x="3628" y="0"/>
                    </a:lnTo>
                    <a:lnTo>
                      <a:pt x="3532" y="76"/>
                    </a:lnTo>
                    <a:lnTo>
                      <a:pt x="3473" y="159"/>
                    </a:lnTo>
                    <a:lnTo>
                      <a:pt x="3440" y="242"/>
                    </a:lnTo>
                    <a:lnTo>
                      <a:pt x="3427" y="326"/>
                    </a:lnTo>
                    <a:lnTo>
                      <a:pt x="3436" y="409"/>
                    </a:lnTo>
                    <a:lnTo>
                      <a:pt x="3452" y="484"/>
                    </a:lnTo>
                    <a:lnTo>
                      <a:pt x="3473" y="559"/>
                    </a:lnTo>
                    <a:lnTo>
                      <a:pt x="3498" y="622"/>
                    </a:lnTo>
                    <a:lnTo>
                      <a:pt x="3514" y="676"/>
                    </a:lnTo>
                    <a:lnTo>
                      <a:pt x="3523" y="718"/>
                    </a:lnTo>
                    <a:lnTo>
                      <a:pt x="3519" y="751"/>
                    </a:lnTo>
                    <a:lnTo>
                      <a:pt x="3514" y="784"/>
                    </a:lnTo>
                    <a:lnTo>
                      <a:pt x="3502" y="813"/>
                    </a:lnTo>
                    <a:lnTo>
                      <a:pt x="3490" y="843"/>
                    </a:lnTo>
                    <a:lnTo>
                      <a:pt x="3473" y="864"/>
                    </a:lnTo>
                    <a:lnTo>
                      <a:pt x="3457" y="876"/>
                    </a:lnTo>
                    <a:lnTo>
                      <a:pt x="3436" y="881"/>
                    </a:lnTo>
                    <a:lnTo>
                      <a:pt x="3414" y="881"/>
                    </a:lnTo>
                    <a:lnTo>
                      <a:pt x="3389" y="864"/>
                    </a:lnTo>
                    <a:lnTo>
                      <a:pt x="3365" y="839"/>
                    </a:lnTo>
                    <a:lnTo>
                      <a:pt x="3318" y="789"/>
                    </a:lnTo>
                    <a:lnTo>
                      <a:pt x="3264" y="747"/>
                    </a:lnTo>
                    <a:lnTo>
                      <a:pt x="3206" y="718"/>
                    </a:lnTo>
                    <a:lnTo>
                      <a:pt x="3147" y="692"/>
                    </a:lnTo>
                    <a:lnTo>
                      <a:pt x="3093" y="672"/>
                    </a:lnTo>
                    <a:lnTo>
                      <a:pt x="3038" y="659"/>
                    </a:lnTo>
                    <a:lnTo>
                      <a:pt x="2993" y="651"/>
                    </a:lnTo>
                    <a:lnTo>
                      <a:pt x="2959" y="647"/>
                    </a:lnTo>
                    <a:lnTo>
                      <a:pt x="2934" y="647"/>
                    </a:lnTo>
                    <a:lnTo>
                      <a:pt x="2925" y="647"/>
                    </a:lnTo>
                    <a:lnTo>
                      <a:pt x="2964" y="651"/>
                    </a:lnTo>
                    <a:lnTo>
                      <a:pt x="3001" y="659"/>
                    </a:lnTo>
                    <a:lnTo>
                      <a:pt x="3038" y="672"/>
                    </a:lnTo>
                    <a:lnTo>
                      <a:pt x="3076" y="692"/>
                    </a:lnTo>
                    <a:lnTo>
                      <a:pt x="3114" y="713"/>
                    </a:lnTo>
                    <a:lnTo>
                      <a:pt x="3152" y="735"/>
                    </a:lnTo>
                    <a:lnTo>
                      <a:pt x="3189" y="764"/>
                    </a:lnTo>
                    <a:lnTo>
                      <a:pt x="3230" y="793"/>
                    </a:lnTo>
                    <a:lnTo>
                      <a:pt x="3269" y="831"/>
                    </a:lnTo>
                    <a:lnTo>
                      <a:pt x="3306" y="864"/>
                    </a:lnTo>
                    <a:lnTo>
                      <a:pt x="3340" y="897"/>
                    </a:lnTo>
                    <a:lnTo>
                      <a:pt x="3369" y="926"/>
                    </a:lnTo>
                    <a:lnTo>
                      <a:pt x="3394" y="952"/>
                    </a:lnTo>
                    <a:lnTo>
                      <a:pt x="3414" y="977"/>
                    </a:lnTo>
                    <a:lnTo>
                      <a:pt x="3432" y="1001"/>
                    </a:lnTo>
                    <a:lnTo>
                      <a:pt x="3440" y="1030"/>
                    </a:lnTo>
                    <a:lnTo>
                      <a:pt x="3448" y="1055"/>
                    </a:lnTo>
                    <a:lnTo>
                      <a:pt x="3452" y="1085"/>
                    </a:lnTo>
                    <a:lnTo>
                      <a:pt x="3452" y="1118"/>
                    </a:lnTo>
                    <a:lnTo>
                      <a:pt x="3448" y="1155"/>
                    </a:lnTo>
                    <a:lnTo>
                      <a:pt x="3444" y="1210"/>
                    </a:lnTo>
                    <a:lnTo>
                      <a:pt x="3444" y="1247"/>
                    </a:lnTo>
                    <a:lnTo>
                      <a:pt x="3448" y="1280"/>
                    </a:lnTo>
                    <a:lnTo>
                      <a:pt x="3457" y="1306"/>
                    </a:lnTo>
                    <a:lnTo>
                      <a:pt x="3469" y="1327"/>
                    </a:lnTo>
                    <a:lnTo>
                      <a:pt x="3481" y="1348"/>
                    </a:lnTo>
                    <a:lnTo>
                      <a:pt x="3498" y="1364"/>
                    </a:lnTo>
                    <a:lnTo>
                      <a:pt x="3510" y="1389"/>
                    </a:lnTo>
                    <a:lnTo>
                      <a:pt x="3523" y="1415"/>
                    </a:lnTo>
                    <a:lnTo>
                      <a:pt x="3536" y="1448"/>
                    </a:lnTo>
                    <a:lnTo>
                      <a:pt x="3573" y="1589"/>
                    </a:lnTo>
                    <a:lnTo>
                      <a:pt x="3586" y="1706"/>
                    </a:lnTo>
                    <a:lnTo>
                      <a:pt x="3586" y="1802"/>
                    </a:lnTo>
                    <a:lnTo>
                      <a:pt x="3573" y="1882"/>
                    </a:lnTo>
                    <a:lnTo>
                      <a:pt x="3553" y="1944"/>
                    </a:lnTo>
                    <a:lnTo>
                      <a:pt x="3519" y="1994"/>
                    </a:lnTo>
                    <a:lnTo>
                      <a:pt x="3486" y="2032"/>
                    </a:lnTo>
                    <a:lnTo>
                      <a:pt x="3448" y="2065"/>
                    </a:lnTo>
                    <a:lnTo>
                      <a:pt x="3414" y="2091"/>
                    </a:lnTo>
                    <a:lnTo>
                      <a:pt x="3385" y="2111"/>
                    </a:lnTo>
                    <a:lnTo>
                      <a:pt x="3356" y="2136"/>
                    </a:lnTo>
                    <a:lnTo>
                      <a:pt x="3318" y="2165"/>
                    </a:lnTo>
                    <a:lnTo>
                      <a:pt x="3277" y="2194"/>
                    </a:lnTo>
                    <a:lnTo>
                      <a:pt x="3230" y="2232"/>
                    </a:lnTo>
                    <a:lnTo>
                      <a:pt x="3185" y="2265"/>
                    </a:lnTo>
                    <a:lnTo>
                      <a:pt x="3134" y="2302"/>
                    </a:lnTo>
                    <a:lnTo>
                      <a:pt x="3085" y="2341"/>
                    </a:lnTo>
                    <a:lnTo>
                      <a:pt x="3038" y="2378"/>
                    </a:lnTo>
                    <a:lnTo>
                      <a:pt x="2997" y="2415"/>
                    </a:lnTo>
                    <a:lnTo>
                      <a:pt x="2959" y="2449"/>
                    </a:lnTo>
                    <a:lnTo>
                      <a:pt x="2925" y="2482"/>
                    </a:lnTo>
                    <a:lnTo>
                      <a:pt x="2897" y="2519"/>
                    </a:lnTo>
                    <a:lnTo>
                      <a:pt x="2872" y="2558"/>
                    </a:lnTo>
                    <a:lnTo>
                      <a:pt x="2854" y="2599"/>
                    </a:lnTo>
                    <a:lnTo>
                      <a:pt x="2842" y="2644"/>
                    </a:lnTo>
                    <a:lnTo>
                      <a:pt x="2834" y="2695"/>
                    </a:lnTo>
                    <a:lnTo>
                      <a:pt x="2829" y="2745"/>
                    </a:lnTo>
                    <a:lnTo>
                      <a:pt x="2834" y="2799"/>
                    </a:lnTo>
                    <a:lnTo>
                      <a:pt x="2842" y="2857"/>
                    </a:lnTo>
                    <a:lnTo>
                      <a:pt x="2858" y="2920"/>
                    </a:lnTo>
                    <a:lnTo>
                      <a:pt x="2888" y="3000"/>
                    </a:lnTo>
                    <a:lnTo>
                      <a:pt x="2930" y="3074"/>
                    </a:lnTo>
                    <a:lnTo>
                      <a:pt x="2976" y="3142"/>
                    </a:lnTo>
                    <a:lnTo>
                      <a:pt x="3030" y="3208"/>
                    </a:lnTo>
                    <a:lnTo>
                      <a:pt x="3080" y="3271"/>
                    </a:lnTo>
                    <a:lnTo>
                      <a:pt x="3130" y="3333"/>
                    </a:lnTo>
                    <a:lnTo>
                      <a:pt x="3168" y="3392"/>
                    </a:lnTo>
                    <a:lnTo>
                      <a:pt x="3197" y="3454"/>
                    </a:lnTo>
                    <a:lnTo>
                      <a:pt x="3214" y="3517"/>
                    </a:lnTo>
                    <a:lnTo>
                      <a:pt x="3210" y="3580"/>
                    </a:lnTo>
                    <a:lnTo>
                      <a:pt x="3189" y="3629"/>
                    </a:lnTo>
                    <a:lnTo>
                      <a:pt x="3160" y="3666"/>
                    </a:lnTo>
                    <a:lnTo>
                      <a:pt x="3126" y="3696"/>
                    </a:lnTo>
                    <a:lnTo>
                      <a:pt x="3085" y="3721"/>
                    </a:lnTo>
                    <a:lnTo>
                      <a:pt x="3046" y="3746"/>
                    </a:lnTo>
                    <a:lnTo>
                      <a:pt x="3009" y="3767"/>
                    </a:lnTo>
                    <a:lnTo>
                      <a:pt x="2980" y="3792"/>
                    </a:lnTo>
                    <a:lnTo>
                      <a:pt x="2959" y="3821"/>
                    </a:lnTo>
                    <a:lnTo>
                      <a:pt x="2954" y="3855"/>
                    </a:lnTo>
                    <a:lnTo>
                      <a:pt x="2964" y="3900"/>
                    </a:lnTo>
                    <a:lnTo>
                      <a:pt x="2993" y="3971"/>
                    </a:lnTo>
                    <a:lnTo>
                      <a:pt x="3026" y="4047"/>
                    </a:lnTo>
                    <a:lnTo>
                      <a:pt x="3056" y="4113"/>
                    </a:lnTo>
                    <a:lnTo>
                      <a:pt x="3089" y="4176"/>
                    </a:lnTo>
                    <a:lnTo>
                      <a:pt x="3114" y="4234"/>
                    </a:lnTo>
                    <a:lnTo>
                      <a:pt x="3134" y="4293"/>
                    </a:lnTo>
                    <a:lnTo>
                      <a:pt x="3152" y="4342"/>
                    </a:lnTo>
                    <a:lnTo>
                      <a:pt x="3160" y="4389"/>
                    </a:lnTo>
                    <a:lnTo>
                      <a:pt x="3156" y="4430"/>
                    </a:lnTo>
                    <a:lnTo>
                      <a:pt x="3138" y="4463"/>
                    </a:lnTo>
                    <a:lnTo>
                      <a:pt x="3109" y="4493"/>
                    </a:lnTo>
                    <a:lnTo>
                      <a:pt x="3068" y="4522"/>
                    </a:lnTo>
                    <a:lnTo>
                      <a:pt x="3009" y="4547"/>
                    </a:lnTo>
                    <a:lnTo>
                      <a:pt x="2946" y="4572"/>
                    </a:lnTo>
                    <a:lnTo>
                      <a:pt x="2880" y="4592"/>
                    </a:lnTo>
                    <a:lnTo>
                      <a:pt x="2809" y="4614"/>
                    </a:lnTo>
                    <a:lnTo>
                      <a:pt x="2737" y="4631"/>
                    </a:lnTo>
                    <a:lnTo>
                      <a:pt x="2674" y="4647"/>
                    </a:lnTo>
                    <a:lnTo>
                      <a:pt x="2617" y="4664"/>
                    </a:lnTo>
                    <a:lnTo>
                      <a:pt x="2570" y="4676"/>
                    </a:lnTo>
                    <a:lnTo>
                      <a:pt x="2529" y="4688"/>
                    </a:lnTo>
                    <a:lnTo>
                      <a:pt x="2482" y="4705"/>
                    </a:lnTo>
                    <a:lnTo>
                      <a:pt x="2433" y="4727"/>
                    </a:lnTo>
                    <a:lnTo>
                      <a:pt x="2382" y="4743"/>
                    </a:lnTo>
                    <a:lnTo>
                      <a:pt x="2332" y="4760"/>
                    </a:lnTo>
                    <a:lnTo>
                      <a:pt x="2286" y="4776"/>
                    </a:lnTo>
                    <a:lnTo>
                      <a:pt x="2236" y="4793"/>
                    </a:lnTo>
                    <a:lnTo>
                      <a:pt x="2190" y="4805"/>
                    </a:lnTo>
                    <a:lnTo>
                      <a:pt x="2144" y="4809"/>
                    </a:lnTo>
                    <a:lnTo>
                      <a:pt x="2106" y="4809"/>
                    </a:lnTo>
                    <a:lnTo>
                      <a:pt x="2069" y="4805"/>
                    </a:lnTo>
                    <a:lnTo>
                      <a:pt x="2036" y="4797"/>
                    </a:lnTo>
                    <a:lnTo>
                      <a:pt x="2002" y="4780"/>
                    </a:lnTo>
                    <a:lnTo>
                      <a:pt x="1977" y="4760"/>
                    </a:lnTo>
                    <a:lnTo>
                      <a:pt x="1952" y="4735"/>
                    </a:lnTo>
                    <a:lnTo>
                      <a:pt x="1931" y="4709"/>
                    </a:lnTo>
                    <a:lnTo>
                      <a:pt x="1918" y="4676"/>
                    </a:lnTo>
                    <a:lnTo>
                      <a:pt x="1910" y="4643"/>
                    </a:lnTo>
                    <a:lnTo>
                      <a:pt x="1906" y="4610"/>
                    </a:lnTo>
                    <a:lnTo>
                      <a:pt x="1906" y="4572"/>
                    </a:lnTo>
                    <a:lnTo>
                      <a:pt x="1922" y="4506"/>
                    </a:lnTo>
                    <a:lnTo>
                      <a:pt x="1940" y="4463"/>
                    </a:lnTo>
                    <a:lnTo>
                      <a:pt x="1960" y="4443"/>
                    </a:lnTo>
                    <a:lnTo>
                      <a:pt x="1981" y="4430"/>
                    </a:lnTo>
                    <a:lnTo>
                      <a:pt x="2002" y="4434"/>
                    </a:lnTo>
                    <a:lnTo>
                      <a:pt x="2023" y="4443"/>
                    </a:lnTo>
                    <a:lnTo>
                      <a:pt x="2044" y="4459"/>
                    </a:lnTo>
                    <a:lnTo>
                      <a:pt x="2056" y="4471"/>
                    </a:lnTo>
                    <a:lnTo>
                      <a:pt x="2065" y="4485"/>
                    </a:lnTo>
                    <a:lnTo>
                      <a:pt x="2069" y="4489"/>
                    </a:lnTo>
                    <a:lnTo>
                      <a:pt x="2136" y="4522"/>
                    </a:lnTo>
                    <a:lnTo>
                      <a:pt x="2186" y="4543"/>
                    </a:lnTo>
                    <a:lnTo>
                      <a:pt x="2224" y="4551"/>
                    </a:lnTo>
                    <a:lnTo>
                      <a:pt x="2253" y="4547"/>
                    </a:lnTo>
                    <a:lnTo>
                      <a:pt x="2269" y="4539"/>
                    </a:lnTo>
                    <a:lnTo>
                      <a:pt x="2282" y="4526"/>
                    </a:lnTo>
                    <a:lnTo>
                      <a:pt x="2290" y="4510"/>
                    </a:lnTo>
                    <a:lnTo>
                      <a:pt x="2294" y="4497"/>
                    </a:lnTo>
                    <a:lnTo>
                      <a:pt x="2294" y="4489"/>
                    </a:lnTo>
                    <a:lnTo>
                      <a:pt x="2294" y="4485"/>
                    </a:lnTo>
                    <a:lnTo>
                      <a:pt x="2308" y="4422"/>
                    </a:lnTo>
                    <a:lnTo>
                      <a:pt x="2312" y="4355"/>
                    </a:lnTo>
                    <a:lnTo>
                      <a:pt x="2302" y="4293"/>
                    </a:lnTo>
                    <a:lnTo>
                      <a:pt x="2286" y="4234"/>
                    </a:lnTo>
                    <a:lnTo>
                      <a:pt x="2265" y="4176"/>
                    </a:lnTo>
                    <a:lnTo>
                      <a:pt x="2240" y="4117"/>
                    </a:lnTo>
                    <a:lnTo>
                      <a:pt x="2216" y="4072"/>
                    </a:lnTo>
                    <a:lnTo>
                      <a:pt x="2190" y="4026"/>
                    </a:lnTo>
                    <a:lnTo>
                      <a:pt x="2165" y="3992"/>
                    </a:lnTo>
                    <a:lnTo>
                      <a:pt x="2148" y="3963"/>
                    </a:lnTo>
                    <a:lnTo>
                      <a:pt x="2085" y="3842"/>
                    </a:lnTo>
                    <a:lnTo>
                      <a:pt x="2032" y="3730"/>
                    </a:lnTo>
                    <a:lnTo>
                      <a:pt x="1985" y="3621"/>
                    </a:lnTo>
                    <a:lnTo>
                      <a:pt x="1944" y="3521"/>
                    </a:lnTo>
                    <a:lnTo>
                      <a:pt x="1906" y="3421"/>
                    </a:lnTo>
                    <a:lnTo>
                      <a:pt x="1873" y="3320"/>
                    </a:lnTo>
                    <a:lnTo>
                      <a:pt x="1835" y="3224"/>
                    </a:lnTo>
                    <a:lnTo>
                      <a:pt x="1797" y="3125"/>
                    </a:lnTo>
                    <a:lnTo>
                      <a:pt x="1756" y="3016"/>
                    </a:lnTo>
                    <a:lnTo>
                      <a:pt x="1705" y="2908"/>
                    </a:lnTo>
                    <a:lnTo>
                      <a:pt x="1676" y="2828"/>
                    </a:lnTo>
                    <a:lnTo>
                      <a:pt x="1656" y="2745"/>
                    </a:lnTo>
                    <a:lnTo>
                      <a:pt x="1651" y="2666"/>
                    </a:lnTo>
                    <a:lnTo>
                      <a:pt x="1656" y="2582"/>
                    </a:lnTo>
                    <a:lnTo>
                      <a:pt x="1676" y="2499"/>
                    </a:lnTo>
                    <a:lnTo>
                      <a:pt x="1705" y="2419"/>
                    </a:lnTo>
                    <a:lnTo>
                      <a:pt x="1748" y="2345"/>
                    </a:lnTo>
                    <a:lnTo>
                      <a:pt x="1805" y="2273"/>
                    </a:lnTo>
                    <a:lnTo>
                      <a:pt x="1868" y="2211"/>
                    </a:lnTo>
                    <a:lnTo>
                      <a:pt x="1948" y="2153"/>
                    </a:lnTo>
                    <a:lnTo>
                      <a:pt x="1985" y="2128"/>
                    </a:lnTo>
                    <a:lnTo>
                      <a:pt x="2023" y="2103"/>
                    </a:lnTo>
                    <a:lnTo>
                      <a:pt x="2061" y="2073"/>
                    </a:lnTo>
                    <a:lnTo>
                      <a:pt x="2094" y="2044"/>
                    </a:lnTo>
                    <a:lnTo>
                      <a:pt x="2124" y="2015"/>
                    </a:lnTo>
                    <a:lnTo>
                      <a:pt x="2153" y="1986"/>
                    </a:lnTo>
                    <a:lnTo>
                      <a:pt x="2177" y="1952"/>
                    </a:lnTo>
                    <a:lnTo>
                      <a:pt x="2202" y="1915"/>
                    </a:lnTo>
                    <a:lnTo>
                      <a:pt x="2220" y="1882"/>
                    </a:lnTo>
                    <a:lnTo>
                      <a:pt x="2236" y="1844"/>
                    </a:lnTo>
                    <a:lnTo>
                      <a:pt x="2249" y="1802"/>
                    </a:lnTo>
                    <a:lnTo>
                      <a:pt x="2273" y="1757"/>
                    </a:lnTo>
                    <a:lnTo>
                      <a:pt x="2302" y="1710"/>
                    </a:lnTo>
                    <a:lnTo>
                      <a:pt x="2336" y="1657"/>
                    </a:lnTo>
                    <a:lnTo>
                      <a:pt x="2374" y="1606"/>
                    </a:lnTo>
                    <a:lnTo>
                      <a:pt x="2416" y="1552"/>
                    </a:lnTo>
                    <a:lnTo>
                      <a:pt x="2462" y="1497"/>
                    </a:lnTo>
                    <a:lnTo>
                      <a:pt x="2508" y="1448"/>
                    </a:lnTo>
                    <a:lnTo>
                      <a:pt x="2554" y="1397"/>
                    </a:lnTo>
                    <a:lnTo>
                      <a:pt x="2600" y="1348"/>
                    </a:lnTo>
                    <a:lnTo>
                      <a:pt x="2629" y="1319"/>
                    </a:lnTo>
                    <a:lnTo>
                      <a:pt x="2650" y="1280"/>
                    </a:lnTo>
                    <a:lnTo>
                      <a:pt x="2662" y="1243"/>
                    </a:lnTo>
                    <a:lnTo>
                      <a:pt x="2666" y="1206"/>
                    </a:lnTo>
                    <a:lnTo>
                      <a:pt x="2666" y="1168"/>
                    </a:lnTo>
                    <a:lnTo>
                      <a:pt x="2662" y="1126"/>
                    </a:lnTo>
                    <a:lnTo>
                      <a:pt x="2650" y="1085"/>
                    </a:lnTo>
                    <a:lnTo>
                      <a:pt x="2637" y="1047"/>
                    </a:lnTo>
                    <a:lnTo>
                      <a:pt x="2621" y="1010"/>
                    </a:lnTo>
                    <a:lnTo>
                      <a:pt x="2600" y="977"/>
                    </a:lnTo>
                    <a:lnTo>
                      <a:pt x="2537" y="881"/>
                    </a:lnTo>
                    <a:lnTo>
                      <a:pt x="2486" y="780"/>
                    </a:lnTo>
                    <a:lnTo>
                      <a:pt x="2445" y="672"/>
                    </a:lnTo>
                    <a:lnTo>
                      <a:pt x="2416" y="567"/>
                    </a:lnTo>
                    <a:lnTo>
                      <a:pt x="2400" y="459"/>
                    </a:lnTo>
                    <a:lnTo>
                      <a:pt x="2400" y="355"/>
                    </a:lnTo>
                    <a:lnTo>
                      <a:pt x="2420" y="254"/>
                    </a:lnTo>
                    <a:lnTo>
                      <a:pt x="2457" y="163"/>
                    </a:lnTo>
                    <a:lnTo>
                      <a:pt x="2520" y="76"/>
                    </a:lnTo>
                    <a:lnTo>
                      <a:pt x="2608" y="0"/>
                    </a:lnTo>
                    <a:lnTo>
                      <a:pt x="2582" y="21"/>
                    </a:lnTo>
                    <a:lnTo>
                      <a:pt x="2549" y="51"/>
                    </a:lnTo>
                    <a:lnTo>
                      <a:pt x="2508" y="80"/>
                    </a:lnTo>
                    <a:lnTo>
                      <a:pt x="2453" y="109"/>
                    </a:lnTo>
                    <a:lnTo>
                      <a:pt x="2400" y="138"/>
                    </a:lnTo>
                    <a:lnTo>
                      <a:pt x="2345" y="172"/>
                    </a:lnTo>
                    <a:lnTo>
                      <a:pt x="2286" y="196"/>
                    </a:lnTo>
                    <a:lnTo>
                      <a:pt x="2232" y="221"/>
                    </a:lnTo>
                    <a:lnTo>
                      <a:pt x="2186" y="242"/>
                    </a:lnTo>
                    <a:lnTo>
                      <a:pt x="2148" y="254"/>
                    </a:lnTo>
                    <a:lnTo>
                      <a:pt x="2094" y="268"/>
                    </a:lnTo>
                    <a:lnTo>
                      <a:pt x="2036" y="276"/>
                    </a:lnTo>
                    <a:lnTo>
                      <a:pt x="1973" y="284"/>
                    </a:lnTo>
                    <a:lnTo>
                      <a:pt x="1914" y="284"/>
                    </a:lnTo>
                    <a:lnTo>
                      <a:pt x="1852" y="288"/>
                    </a:lnTo>
                    <a:lnTo>
                      <a:pt x="1789" y="288"/>
                    </a:lnTo>
                    <a:lnTo>
                      <a:pt x="1722" y="293"/>
                    </a:lnTo>
                    <a:lnTo>
                      <a:pt x="1664" y="297"/>
                    </a:lnTo>
                    <a:lnTo>
                      <a:pt x="1601" y="305"/>
                    </a:lnTo>
                    <a:lnTo>
                      <a:pt x="1542" y="317"/>
                    </a:lnTo>
                    <a:lnTo>
                      <a:pt x="1496" y="330"/>
                    </a:lnTo>
                    <a:lnTo>
                      <a:pt x="1459" y="346"/>
                    </a:lnTo>
                    <a:lnTo>
                      <a:pt x="1417" y="367"/>
                    </a:lnTo>
                    <a:lnTo>
                      <a:pt x="1380" y="393"/>
                    </a:lnTo>
                    <a:lnTo>
                      <a:pt x="1341" y="418"/>
                    </a:lnTo>
                    <a:lnTo>
                      <a:pt x="1308" y="446"/>
                    </a:lnTo>
                    <a:lnTo>
                      <a:pt x="1271" y="471"/>
                    </a:lnTo>
                    <a:lnTo>
                      <a:pt x="1233" y="497"/>
                    </a:lnTo>
                    <a:lnTo>
                      <a:pt x="1196" y="522"/>
                    </a:lnTo>
                    <a:lnTo>
                      <a:pt x="1158" y="547"/>
                    </a:lnTo>
                    <a:lnTo>
                      <a:pt x="1124" y="567"/>
                    </a:lnTo>
                    <a:lnTo>
                      <a:pt x="1095" y="588"/>
                    </a:lnTo>
                    <a:lnTo>
                      <a:pt x="1066" y="614"/>
                    </a:lnTo>
                    <a:lnTo>
                      <a:pt x="1041" y="639"/>
                    </a:lnTo>
                    <a:lnTo>
                      <a:pt x="1020" y="664"/>
                    </a:lnTo>
                    <a:lnTo>
                      <a:pt x="999" y="697"/>
                    </a:lnTo>
                    <a:lnTo>
                      <a:pt x="986" y="727"/>
                    </a:lnTo>
                    <a:lnTo>
                      <a:pt x="978" y="764"/>
                    </a:lnTo>
                    <a:lnTo>
                      <a:pt x="974" y="801"/>
                    </a:lnTo>
                    <a:lnTo>
                      <a:pt x="974" y="839"/>
                    </a:lnTo>
                    <a:lnTo>
                      <a:pt x="982" y="885"/>
                    </a:lnTo>
                    <a:lnTo>
                      <a:pt x="1004" y="914"/>
                    </a:lnTo>
                    <a:lnTo>
                      <a:pt x="1028" y="934"/>
                    </a:lnTo>
                    <a:lnTo>
                      <a:pt x="1061" y="948"/>
                    </a:lnTo>
                    <a:lnTo>
                      <a:pt x="1100" y="952"/>
                    </a:lnTo>
                    <a:lnTo>
                      <a:pt x="1137" y="956"/>
                    </a:lnTo>
                    <a:lnTo>
                      <a:pt x="1179" y="952"/>
                    </a:lnTo>
                    <a:lnTo>
                      <a:pt x="1216" y="952"/>
                    </a:lnTo>
                    <a:lnTo>
                      <a:pt x="1254" y="952"/>
                    </a:lnTo>
                    <a:lnTo>
                      <a:pt x="1292" y="956"/>
                    </a:lnTo>
                    <a:lnTo>
                      <a:pt x="1321" y="964"/>
                    </a:lnTo>
                    <a:lnTo>
                      <a:pt x="1346" y="977"/>
                    </a:lnTo>
                    <a:lnTo>
                      <a:pt x="1367" y="997"/>
                    </a:lnTo>
                    <a:lnTo>
                      <a:pt x="1384" y="1018"/>
                    </a:lnTo>
                    <a:lnTo>
                      <a:pt x="1396" y="1047"/>
                    </a:lnTo>
                    <a:lnTo>
                      <a:pt x="1404" y="1073"/>
                    </a:lnTo>
                    <a:lnTo>
                      <a:pt x="1409" y="1106"/>
                    </a:lnTo>
                    <a:lnTo>
                      <a:pt x="1404" y="1139"/>
                    </a:lnTo>
                    <a:lnTo>
                      <a:pt x="1396" y="1173"/>
                    </a:lnTo>
                    <a:lnTo>
                      <a:pt x="1380" y="1202"/>
                    </a:lnTo>
                    <a:lnTo>
                      <a:pt x="1388" y="1198"/>
                    </a:lnTo>
                    <a:lnTo>
                      <a:pt x="1400" y="1185"/>
                    </a:lnTo>
                    <a:lnTo>
                      <a:pt x="1425" y="1160"/>
                    </a:lnTo>
                    <a:lnTo>
                      <a:pt x="1446" y="1131"/>
                    </a:lnTo>
                    <a:lnTo>
                      <a:pt x="1467" y="1093"/>
                    </a:lnTo>
                    <a:lnTo>
                      <a:pt x="1484" y="1051"/>
                    </a:lnTo>
                    <a:lnTo>
                      <a:pt x="1488" y="1010"/>
                    </a:lnTo>
                    <a:lnTo>
                      <a:pt x="1476" y="968"/>
                    </a:lnTo>
                    <a:lnTo>
                      <a:pt x="1446" y="922"/>
                    </a:lnTo>
                    <a:lnTo>
                      <a:pt x="1396" y="881"/>
                    </a:lnTo>
                    <a:lnTo>
                      <a:pt x="1350" y="860"/>
                    </a:lnTo>
                    <a:lnTo>
                      <a:pt x="1308" y="852"/>
                    </a:lnTo>
                    <a:lnTo>
                      <a:pt x="1266" y="852"/>
                    </a:lnTo>
                    <a:lnTo>
                      <a:pt x="1233" y="856"/>
                    </a:lnTo>
                    <a:lnTo>
                      <a:pt x="1200" y="864"/>
                    </a:lnTo>
                    <a:lnTo>
                      <a:pt x="1170" y="868"/>
                    </a:lnTo>
                    <a:lnTo>
                      <a:pt x="1145" y="864"/>
                    </a:lnTo>
                    <a:lnTo>
                      <a:pt x="1129" y="852"/>
                    </a:lnTo>
                    <a:lnTo>
                      <a:pt x="1112" y="822"/>
                    </a:lnTo>
                    <a:lnTo>
                      <a:pt x="1104" y="772"/>
                    </a:lnTo>
                    <a:lnTo>
                      <a:pt x="1104" y="743"/>
                    </a:lnTo>
                    <a:lnTo>
                      <a:pt x="1108" y="718"/>
                    </a:lnTo>
                    <a:lnTo>
                      <a:pt x="1116" y="692"/>
                    </a:lnTo>
                    <a:lnTo>
                      <a:pt x="1129" y="668"/>
                    </a:lnTo>
                    <a:lnTo>
                      <a:pt x="1145" y="647"/>
                    </a:lnTo>
                    <a:lnTo>
                      <a:pt x="1162" y="626"/>
                    </a:lnTo>
                    <a:lnTo>
                      <a:pt x="1187" y="610"/>
                    </a:lnTo>
                    <a:lnTo>
                      <a:pt x="1212" y="592"/>
                    </a:lnTo>
                    <a:lnTo>
                      <a:pt x="1237" y="580"/>
                    </a:lnTo>
                    <a:lnTo>
                      <a:pt x="1266" y="567"/>
                    </a:lnTo>
                    <a:lnTo>
                      <a:pt x="1292" y="555"/>
                    </a:lnTo>
                    <a:lnTo>
                      <a:pt x="1325" y="534"/>
                    </a:lnTo>
                    <a:lnTo>
                      <a:pt x="1354" y="510"/>
                    </a:lnTo>
                    <a:lnTo>
                      <a:pt x="1388" y="484"/>
                    </a:lnTo>
                    <a:lnTo>
                      <a:pt x="1421" y="455"/>
                    </a:lnTo>
                    <a:lnTo>
                      <a:pt x="1454" y="426"/>
                    </a:lnTo>
                    <a:lnTo>
                      <a:pt x="1488" y="401"/>
                    </a:lnTo>
                    <a:lnTo>
                      <a:pt x="1517" y="380"/>
                    </a:lnTo>
                    <a:lnTo>
                      <a:pt x="1550" y="363"/>
                    </a:lnTo>
                    <a:lnTo>
                      <a:pt x="1580" y="355"/>
                    </a:lnTo>
                    <a:lnTo>
                      <a:pt x="1609" y="346"/>
                    </a:lnTo>
                    <a:lnTo>
                      <a:pt x="1651" y="342"/>
                    </a:lnTo>
                    <a:lnTo>
                      <a:pt x="1697" y="338"/>
                    </a:lnTo>
                    <a:lnTo>
                      <a:pt x="1748" y="334"/>
                    </a:lnTo>
                    <a:lnTo>
                      <a:pt x="1797" y="330"/>
                    </a:lnTo>
                    <a:lnTo>
                      <a:pt x="1844" y="334"/>
                    </a:lnTo>
                    <a:lnTo>
                      <a:pt x="1889" y="338"/>
                    </a:lnTo>
                    <a:lnTo>
                      <a:pt x="1922" y="342"/>
                    </a:lnTo>
                    <a:lnTo>
                      <a:pt x="1952" y="359"/>
                    </a:lnTo>
                    <a:lnTo>
                      <a:pt x="1965" y="376"/>
                    </a:lnTo>
                    <a:lnTo>
                      <a:pt x="1969" y="397"/>
                    </a:lnTo>
                    <a:lnTo>
                      <a:pt x="1969" y="426"/>
                    </a:lnTo>
                    <a:lnTo>
                      <a:pt x="1960" y="455"/>
                    </a:lnTo>
                    <a:lnTo>
                      <a:pt x="1948" y="489"/>
                    </a:lnTo>
                    <a:lnTo>
                      <a:pt x="1926" y="522"/>
                    </a:lnTo>
                    <a:lnTo>
                      <a:pt x="1906" y="559"/>
                    </a:lnTo>
                    <a:lnTo>
                      <a:pt x="1885" y="592"/>
                    </a:lnTo>
                    <a:lnTo>
                      <a:pt x="1860" y="626"/>
                    </a:lnTo>
                    <a:lnTo>
                      <a:pt x="1830" y="664"/>
                    </a:lnTo>
                    <a:lnTo>
                      <a:pt x="1801" y="692"/>
                    </a:lnTo>
                    <a:lnTo>
                      <a:pt x="1772" y="722"/>
                    </a:lnTo>
                    <a:lnTo>
                      <a:pt x="1738" y="747"/>
                    </a:lnTo>
                    <a:lnTo>
                      <a:pt x="1705" y="768"/>
                    </a:lnTo>
                    <a:lnTo>
                      <a:pt x="1672" y="789"/>
                    </a:lnTo>
                    <a:lnTo>
                      <a:pt x="1642" y="805"/>
                    </a:lnTo>
                    <a:lnTo>
                      <a:pt x="1613" y="817"/>
                    </a:lnTo>
                    <a:lnTo>
                      <a:pt x="1588" y="831"/>
                    </a:lnTo>
                    <a:lnTo>
                      <a:pt x="1568" y="839"/>
                    </a:lnTo>
                    <a:lnTo>
                      <a:pt x="1555" y="843"/>
                    </a:lnTo>
                    <a:lnTo>
                      <a:pt x="1550" y="843"/>
                    </a:lnTo>
                    <a:lnTo>
                      <a:pt x="1613" y="839"/>
                    </a:lnTo>
                    <a:lnTo>
                      <a:pt x="1676" y="826"/>
                    </a:lnTo>
                    <a:lnTo>
                      <a:pt x="1734" y="801"/>
                    </a:lnTo>
                    <a:lnTo>
                      <a:pt x="1789" y="772"/>
                    </a:lnTo>
                    <a:lnTo>
                      <a:pt x="1844" y="735"/>
                    </a:lnTo>
                    <a:lnTo>
                      <a:pt x="1889" y="692"/>
                    </a:lnTo>
                    <a:lnTo>
                      <a:pt x="1936" y="647"/>
                    </a:lnTo>
                    <a:lnTo>
                      <a:pt x="1973" y="596"/>
                    </a:lnTo>
                    <a:lnTo>
                      <a:pt x="2002" y="543"/>
                    </a:lnTo>
                    <a:lnTo>
                      <a:pt x="2028" y="489"/>
                    </a:lnTo>
                    <a:lnTo>
                      <a:pt x="2040" y="467"/>
                    </a:lnTo>
                    <a:lnTo>
                      <a:pt x="2048" y="451"/>
                    </a:lnTo>
                    <a:lnTo>
                      <a:pt x="2056" y="430"/>
                    </a:lnTo>
                    <a:lnTo>
                      <a:pt x="2069" y="409"/>
                    </a:lnTo>
                    <a:lnTo>
                      <a:pt x="2081" y="393"/>
                    </a:lnTo>
                    <a:lnTo>
                      <a:pt x="2094" y="376"/>
                    </a:lnTo>
                    <a:lnTo>
                      <a:pt x="2110" y="359"/>
                    </a:lnTo>
                    <a:lnTo>
                      <a:pt x="2132" y="342"/>
                    </a:lnTo>
                    <a:lnTo>
                      <a:pt x="2153" y="330"/>
                    </a:lnTo>
                    <a:lnTo>
                      <a:pt x="2173" y="317"/>
                    </a:lnTo>
                    <a:lnTo>
                      <a:pt x="2177" y="313"/>
                    </a:lnTo>
                    <a:lnTo>
                      <a:pt x="2194" y="309"/>
                    </a:lnTo>
                    <a:lnTo>
                      <a:pt x="2211" y="301"/>
                    </a:lnTo>
                    <a:lnTo>
                      <a:pt x="2236" y="293"/>
                    </a:lnTo>
                    <a:lnTo>
                      <a:pt x="2261" y="288"/>
                    </a:lnTo>
                    <a:lnTo>
                      <a:pt x="2282" y="288"/>
                    </a:lnTo>
                    <a:lnTo>
                      <a:pt x="2302" y="293"/>
                    </a:lnTo>
                    <a:lnTo>
                      <a:pt x="2316" y="309"/>
                    </a:lnTo>
                    <a:lnTo>
                      <a:pt x="2320" y="334"/>
                    </a:lnTo>
                    <a:lnTo>
                      <a:pt x="2316" y="376"/>
                    </a:lnTo>
                    <a:lnTo>
                      <a:pt x="2302" y="418"/>
                    </a:lnTo>
                    <a:lnTo>
                      <a:pt x="2298" y="459"/>
                    </a:lnTo>
                    <a:lnTo>
                      <a:pt x="2294" y="493"/>
                    </a:lnTo>
                    <a:lnTo>
                      <a:pt x="2294" y="526"/>
                    </a:lnTo>
                    <a:lnTo>
                      <a:pt x="2302" y="559"/>
                    </a:lnTo>
                    <a:lnTo>
                      <a:pt x="2308" y="588"/>
                    </a:lnTo>
                    <a:lnTo>
                      <a:pt x="2320" y="622"/>
                    </a:lnTo>
                    <a:lnTo>
                      <a:pt x="2332" y="655"/>
                    </a:lnTo>
                    <a:lnTo>
                      <a:pt x="2345" y="692"/>
                    </a:lnTo>
                    <a:lnTo>
                      <a:pt x="2361" y="735"/>
                    </a:lnTo>
                    <a:lnTo>
                      <a:pt x="2382" y="776"/>
                    </a:lnTo>
                    <a:lnTo>
                      <a:pt x="2404" y="822"/>
                    </a:lnTo>
                    <a:lnTo>
                      <a:pt x="2428" y="868"/>
                    </a:lnTo>
                    <a:lnTo>
                      <a:pt x="2453" y="909"/>
                    </a:lnTo>
                    <a:lnTo>
                      <a:pt x="2474" y="956"/>
                    </a:lnTo>
                    <a:lnTo>
                      <a:pt x="2500" y="1001"/>
                    </a:lnTo>
                    <a:lnTo>
                      <a:pt x="2516" y="1043"/>
                    </a:lnTo>
                    <a:lnTo>
                      <a:pt x="2529" y="1089"/>
                    </a:lnTo>
                    <a:lnTo>
                      <a:pt x="2537" y="1135"/>
                    </a:lnTo>
                    <a:lnTo>
                      <a:pt x="2541" y="1181"/>
                    </a:lnTo>
                    <a:lnTo>
                      <a:pt x="2533" y="1227"/>
                    </a:lnTo>
                    <a:lnTo>
                      <a:pt x="2529" y="1264"/>
                    </a:lnTo>
                    <a:lnTo>
                      <a:pt x="2516" y="1298"/>
                    </a:lnTo>
                    <a:lnTo>
                      <a:pt x="2504" y="1327"/>
                    </a:lnTo>
                    <a:lnTo>
                      <a:pt x="2486" y="1352"/>
                    </a:lnTo>
                    <a:lnTo>
                      <a:pt x="2470" y="1372"/>
                    </a:lnTo>
                    <a:lnTo>
                      <a:pt x="2449" y="1393"/>
                    </a:lnTo>
                    <a:lnTo>
                      <a:pt x="2428" y="1411"/>
                    </a:lnTo>
                    <a:lnTo>
                      <a:pt x="2404" y="1427"/>
                    </a:lnTo>
                    <a:lnTo>
                      <a:pt x="2378" y="1440"/>
                    </a:lnTo>
                    <a:lnTo>
                      <a:pt x="2353" y="1448"/>
                    </a:lnTo>
                    <a:lnTo>
                      <a:pt x="2320" y="1460"/>
                    </a:lnTo>
                    <a:lnTo>
                      <a:pt x="2282" y="1473"/>
                    </a:lnTo>
                    <a:lnTo>
                      <a:pt x="2240" y="1481"/>
                    </a:lnTo>
                    <a:lnTo>
                      <a:pt x="2194" y="1489"/>
                    </a:lnTo>
                    <a:lnTo>
                      <a:pt x="2148" y="1493"/>
                    </a:lnTo>
                    <a:lnTo>
                      <a:pt x="2102" y="1493"/>
                    </a:lnTo>
                    <a:lnTo>
                      <a:pt x="2056" y="1485"/>
                    </a:lnTo>
                    <a:lnTo>
                      <a:pt x="2010" y="1473"/>
                    </a:lnTo>
                    <a:lnTo>
                      <a:pt x="1969" y="1452"/>
                    </a:lnTo>
                    <a:lnTo>
                      <a:pt x="1973" y="1456"/>
                    </a:lnTo>
                    <a:lnTo>
                      <a:pt x="1985" y="1460"/>
                    </a:lnTo>
                    <a:lnTo>
                      <a:pt x="2006" y="1473"/>
                    </a:lnTo>
                    <a:lnTo>
                      <a:pt x="2028" y="1485"/>
                    </a:lnTo>
                    <a:lnTo>
                      <a:pt x="2052" y="1502"/>
                    </a:lnTo>
                    <a:lnTo>
                      <a:pt x="2081" y="1523"/>
                    </a:lnTo>
                    <a:lnTo>
                      <a:pt x="2102" y="1548"/>
                    </a:lnTo>
                    <a:lnTo>
                      <a:pt x="2124" y="1581"/>
                    </a:lnTo>
                    <a:lnTo>
                      <a:pt x="2140" y="1614"/>
                    </a:lnTo>
                    <a:lnTo>
                      <a:pt x="2148" y="1652"/>
                    </a:lnTo>
                    <a:lnTo>
                      <a:pt x="2153" y="1702"/>
                    </a:lnTo>
                    <a:lnTo>
                      <a:pt x="2153" y="1744"/>
                    </a:lnTo>
                    <a:lnTo>
                      <a:pt x="2153" y="1786"/>
                    </a:lnTo>
                    <a:lnTo>
                      <a:pt x="2148" y="1823"/>
                    </a:lnTo>
                    <a:lnTo>
                      <a:pt x="2140" y="1856"/>
                    </a:lnTo>
                    <a:lnTo>
                      <a:pt x="2128" y="1886"/>
                    </a:lnTo>
                    <a:lnTo>
                      <a:pt x="2114" y="1911"/>
                    </a:lnTo>
                    <a:lnTo>
                      <a:pt x="2098" y="1936"/>
                    </a:lnTo>
                    <a:lnTo>
                      <a:pt x="2073" y="1956"/>
                    </a:lnTo>
                    <a:lnTo>
                      <a:pt x="2048" y="1974"/>
                    </a:lnTo>
                    <a:lnTo>
                      <a:pt x="2018" y="1999"/>
                    </a:lnTo>
                    <a:lnTo>
                      <a:pt x="1989" y="2028"/>
                    </a:lnTo>
                    <a:lnTo>
                      <a:pt x="1956" y="2061"/>
                    </a:lnTo>
                    <a:lnTo>
                      <a:pt x="1922" y="2095"/>
                    </a:lnTo>
                    <a:lnTo>
                      <a:pt x="1885" y="2124"/>
                    </a:lnTo>
                    <a:lnTo>
                      <a:pt x="1844" y="2153"/>
                    </a:lnTo>
                    <a:lnTo>
                      <a:pt x="1801" y="2177"/>
                    </a:lnTo>
                    <a:lnTo>
                      <a:pt x="1760" y="2190"/>
                    </a:lnTo>
                    <a:lnTo>
                      <a:pt x="1713" y="2194"/>
                    </a:lnTo>
                    <a:lnTo>
                      <a:pt x="1664" y="2182"/>
                    </a:lnTo>
                    <a:lnTo>
                      <a:pt x="1613" y="2161"/>
                    </a:lnTo>
                    <a:lnTo>
                      <a:pt x="1564" y="2128"/>
                    </a:lnTo>
                    <a:lnTo>
                      <a:pt x="1517" y="2086"/>
                    </a:lnTo>
                    <a:lnTo>
                      <a:pt x="1476" y="2044"/>
                    </a:lnTo>
                    <a:lnTo>
                      <a:pt x="1433" y="1994"/>
                    </a:lnTo>
                    <a:lnTo>
                      <a:pt x="1392" y="1948"/>
                    </a:lnTo>
                    <a:lnTo>
                      <a:pt x="1350" y="1903"/>
                    </a:lnTo>
                    <a:lnTo>
                      <a:pt x="1308" y="1865"/>
                    </a:lnTo>
                    <a:lnTo>
                      <a:pt x="1262" y="1835"/>
                    </a:lnTo>
                    <a:lnTo>
                      <a:pt x="1216" y="1815"/>
                    </a:lnTo>
                    <a:lnTo>
                      <a:pt x="1170" y="1802"/>
                    </a:lnTo>
                    <a:lnTo>
                      <a:pt x="1120" y="1794"/>
                    </a:lnTo>
                    <a:lnTo>
                      <a:pt x="1070" y="1794"/>
                    </a:lnTo>
                    <a:lnTo>
                      <a:pt x="1024" y="1790"/>
                    </a:lnTo>
                    <a:lnTo>
                      <a:pt x="978" y="1794"/>
                    </a:lnTo>
                    <a:lnTo>
                      <a:pt x="932" y="1794"/>
                    </a:lnTo>
                    <a:lnTo>
                      <a:pt x="890" y="1794"/>
                    </a:lnTo>
                    <a:lnTo>
                      <a:pt x="853" y="1794"/>
                    </a:lnTo>
                    <a:lnTo>
                      <a:pt x="820" y="1790"/>
                    </a:lnTo>
                    <a:lnTo>
                      <a:pt x="794" y="1782"/>
                    </a:lnTo>
                    <a:lnTo>
                      <a:pt x="803" y="1782"/>
                    </a:lnTo>
                    <a:lnTo>
                      <a:pt x="820" y="1786"/>
                    </a:lnTo>
                    <a:lnTo>
                      <a:pt x="844" y="1790"/>
                    </a:lnTo>
                    <a:lnTo>
                      <a:pt x="882" y="1798"/>
                    </a:lnTo>
                    <a:lnTo>
                      <a:pt x="924" y="1806"/>
                    </a:lnTo>
                    <a:lnTo>
                      <a:pt x="969" y="1819"/>
                    </a:lnTo>
                    <a:lnTo>
                      <a:pt x="1024" y="1835"/>
                    </a:lnTo>
                    <a:lnTo>
                      <a:pt x="1078" y="1852"/>
                    </a:lnTo>
                    <a:lnTo>
                      <a:pt x="1133" y="1874"/>
                    </a:lnTo>
                    <a:lnTo>
                      <a:pt x="1187" y="1898"/>
                    </a:lnTo>
                    <a:lnTo>
                      <a:pt x="1237" y="1927"/>
                    </a:lnTo>
                    <a:lnTo>
                      <a:pt x="1279" y="1960"/>
                    </a:lnTo>
                    <a:lnTo>
                      <a:pt x="1321" y="2003"/>
                    </a:lnTo>
                    <a:lnTo>
                      <a:pt x="1354" y="2048"/>
                    </a:lnTo>
                    <a:lnTo>
                      <a:pt x="1384" y="2091"/>
                    </a:lnTo>
                    <a:lnTo>
                      <a:pt x="1413" y="2132"/>
                    </a:lnTo>
                    <a:lnTo>
                      <a:pt x="1438" y="2169"/>
                    </a:lnTo>
                    <a:lnTo>
                      <a:pt x="1463" y="2203"/>
                    </a:lnTo>
                    <a:lnTo>
                      <a:pt x="1488" y="2228"/>
                    </a:lnTo>
                    <a:lnTo>
                      <a:pt x="1509" y="2240"/>
                    </a:lnTo>
                    <a:lnTo>
                      <a:pt x="1525" y="2249"/>
                    </a:lnTo>
                    <a:lnTo>
                      <a:pt x="1542" y="2257"/>
                    </a:lnTo>
                    <a:lnTo>
                      <a:pt x="1550" y="2269"/>
                    </a:lnTo>
                    <a:lnTo>
                      <a:pt x="1559" y="2282"/>
                    </a:lnTo>
                    <a:lnTo>
                      <a:pt x="1564" y="2298"/>
                    </a:lnTo>
                    <a:lnTo>
                      <a:pt x="1568" y="2320"/>
                    </a:lnTo>
                    <a:lnTo>
                      <a:pt x="1564" y="2345"/>
                    </a:lnTo>
                    <a:lnTo>
                      <a:pt x="1559" y="2370"/>
                    </a:lnTo>
                    <a:lnTo>
                      <a:pt x="1546" y="2403"/>
                    </a:lnTo>
                    <a:lnTo>
                      <a:pt x="1538" y="2441"/>
                    </a:lnTo>
                    <a:lnTo>
                      <a:pt x="1534" y="2449"/>
                    </a:lnTo>
                    <a:lnTo>
                      <a:pt x="1521" y="2470"/>
                    </a:lnTo>
                    <a:lnTo>
                      <a:pt x="1509" y="2503"/>
                    </a:lnTo>
                    <a:lnTo>
                      <a:pt x="1492" y="2554"/>
                    </a:lnTo>
                    <a:lnTo>
                      <a:pt x="1484" y="2611"/>
                    </a:lnTo>
                    <a:lnTo>
                      <a:pt x="1480" y="2687"/>
                    </a:lnTo>
                    <a:lnTo>
                      <a:pt x="1484" y="2765"/>
                    </a:lnTo>
                    <a:lnTo>
                      <a:pt x="1501" y="2857"/>
                    </a:lnTo>
                    <a:lnTo>
                      <a:pt x="1534" y="2958"/>
                    </a:lnTo>
                    <a:lnTo>
                      <a:pt x="1584" y="3066"/>
                    </a:lnTo>
                    <a:lnTo>
                      <a:pt x="1584" y="3070"/>
                    </a:lnTo>
                    <a:lnTo>
                      <a:pt x="1584" y="3078"/>
                    </a:lnTo>
                    <a:lnTo>
                      <a:pt x="1584" y="3091"/>
                    </a:lnTo>
                    <a:lnTo>
                      <a:pt x="1580" y="3107"/>
                    </a:lnTo>
                    <a:lnTo>
                      <a:pt x="1576" y="3121"/>
                    </a:lnTo>
                    <a:lnTo>
                      <a:pt x="1572" y="3133"/>
                    </a:lnTo>
                    <a:lnTo>
                      <a:pt x="1559" y="3146"/>
                    </a:lnTo>
                    <a:lnTo>
                      <a:pt x="1542" y="3146"/>
                    </a:lnTo>
                    <a:lnTo>
                      <a:pt x="1517" y="3142"/>
                    </a:lnTo>
                    <a:lnTo>
                      <a:pt x="1488" y="3129"/>
                    </a:lnTo>
                    <a:lnTo>
                      <a:pt x="1459" y="3103"/>
                    </a:lnTo>
                    <a:lnTo>
                      <a:pt x="1429" y="3078"/>
                    </a:lnTo>
                    <a:lnTo>
                      <a:pt x="1409" y="3054"/>
                    </a:lnTo>
                    <a:lnTo>
                      <a:pt x="1384" y="3029"/>
                    </a:lnTo>
                    <a:lnTo>
                      <a:pt x="1358" y="3008"/>
                    </a:lnTo>
                    <a:lnTo>
                      <a:pt x="1337" y="2995"/>
                    </a:lnTo>
                    <a:lnTo>
                      <a:pt x="1308" y="2987"/>
                    </a:lnTo>
                    <a:lnTo>
                      <a:pt x="1279" y="2991"/>
                    </a:lnTo>
                    <a:lnTo>
                      <a:pt x="1245" y="3012"/>
                    </a:lnTo>
                    <a:lnTo>
                      <a:pt x="1208" y="3045"/>
                    </a:lnTo>
                    <a:lnTo>
                      <a:pt x="1174" y="3087"/>
                    </a:lnTo>
                    <a:lnTo>
                      <a:pt x="1166" y="3125"/>
                    </a:lnTo>
                    <a:lnTo>
                      <a:pt x="1174" y="3166"/>
                    </a:lnTo>
                    <a:lnTo>
                      <a:pt x="1196" y="3204"/>
                    </a:lnTo>
                    <a:lnTo>
                      <a:pt x="1233" y="3246"/>
                    </a:lnTo>
                    <a:lnTo>
                      <a:pt x="1275" y="3291"/>
                    </a:lnTo>
                    <a:lnTo>
                      <a:pt x="1325" y="3337"/>
                    </a:lnTo>
                    <a:lnTo>
                      <a:pt x="1376" y="3392"/>
                    </a:lnTo>
                    <a:lnTo>
                      <a:pt x="1421" y="3454"/>
                    </a:lnTo>
                    <a:lnTo>
                      <a:pt x="1467" y="3517"/>
                    </a:lnTo>
                    <a:lnTo>
                      <a:pt x="1509" y="3588"/>
                    </a:lnTo>
                    <a:lnTo>
                      <a:pt x="1542" y="3654"/>
                    </a:lnTo>
                    <a:lnTo>
                      <a:pt x="1576" y="3717"/>
                    </a:lnTo>
                    <a:lnTo>
                      <a:pt x="1601" y="3779"/>
                    </a:lnTo>
                    <a:lnTo>
                      <a:pt x="1626" y="3842"/>
                    </a:lnTo>
                    <a:lnTo>
                      <a:pt x="1642" y="3900"/>
                    </a:lnTo>
                    <a:lnTo>
                      <a:pt x="1660" y="3959"/>
                    </a:lnTo>
                    <a:lnTo>
                      <a:pt x="1672" y="4013"/>
                    </a:lnTo>
                    <a:lnTo>
                      <a:pt x="1680" y="4067"/>
                    </a:lnTo>
                    <a:lnTo>
                      <a:pt x="1689" y="4121"/>
                    </a:lnTo>
                    <a:lnTo>
                      <a:pt x="1684" y="4260"/>
                    </a:lnTo>
                    <a:lnTo>
                      <a:pt x="1647" y="4372"/>
                    </a:lnTo>
                    <a:lnTo>
                      <a:pt x="1580" y="4463"/>
                    </a:lnTo>
                    <a:lnTo>
                      <a:pt x="1492" y="4543"/>
                    </a:lnTo>
                    <a:lnTo>
                      <a:pt x="1388" y="4606"/>
                    </a:lnTo>
                    <a:lnTo>
                      <a:pt x="1271" y="4655"/>
                    </a:lnTo>
                    <a:lnTo>
                      <a:pt x="1145" y="4697"/>
                    </a:lnTo>
                    <a:lnTo>
                      <a:pt x="1020" y="4735"/>
                    </a:lnTo>
                    <a:lnTo>
                      <a:pt x="903" y="4768"/>
                    </a:lnTo>
                    <a:lnTo>
                      <a:pt x="790" y="4797"/>
                    </a:lnTo>
                    <a:lnTo>
                      <a:pt x="715" y="4822"/>
                    </a:lnTo>
                    <a:lnTo>
                      <a:pt x="644" y="4852"/>
                    </a:lnTo>
                    <a:lnTo>
                      <a:pt x="581" y="4885"/>
                    </a:lnTo>
                    <a:lnTo>
                      <a:pt x="519" y="4918"/>
                    </a:lnTo>
                    <a:lnTo>
                      <a:pt x="464" y="4960"/>
                    </a:lnTo>
                    <a:lnTo>
                      <a:pt x="418" y="5006"/>
                    </a:lnTo>
                    <a:lnTo>
                      <a:pt x="372" y="5060"/>
                    </a:lnTo>
                    <a:lnTo>
                      <a:pt x="331" y="5118"/>
                    </a:lnTo>
                    <a:lnTo>
                      <a:pt x="297" y="5181"/>
                    </a:lnTo>
                    <a:lnTo>
                      <a:pt x="268" y="5256"/>
                    </a:lnTo>
                    <a:lnTo>
                      <a:pt x="272" y="5248"/>
                    </a:lnTo>
                    <a:lnTo>
                      <a:pt x="288" y="5223"/>
                    </a:lnTo>
                    <a:lnTo>
                      <a:pt x="317" y="5186"/>
                    </a:lnTo>
                    <a:lnTo>
                      <a:pt x="360" y="5139"/>
                    </a:lnTo>
                    <a:lnTo>
                      <a:pt x="409" y="5085"/>
                    </a:lnTo>
                    <a:lnTo>
                      <a:pt x="472" y="5031"/>
                    </a:lnTo>
                    <a:lnTo>
                      <a:pt x="548" y="4977"/>
                    </a:lnTo>
                    <a:lnTo>
                      <a:pt x="632" y="4926"/>
                    </a:lnTo>
                    <a:lnTo>
                      <a:pt x="724" y="4885"/>
                    </a:lnTo>
                    <a:lnTo>
                      <a:pt x="828" y="4852"/>
                    </a:lnTo>
                    <a:lnTo>
                      <a:pt x="936" y="4831"/>
                    </a:lnTo>
                    <a:lnTo>
                      <a:pt x="1041" y="4809"/>
                    </a:lnTo>
                    <a:lnTo>
                      <a:pt x="1141" y="4793"/>
                    </a:lnTo>
                    <a:lnTo>
                      <a:pt x="1233" y="4780"/>
                    </a:lnTo>
                    <a:lnTo>
                      <a:pt x="1321" y="4776"/>
                    </a:lnTo>
                    <a:lnTo>
                      <a:pt x="1396" y="4780"/>
                    </a:lnTo>
                    <a:lnTo>
                      <a:pt x="1467" y="4797"/>
                    </a:lnTo>
                    <a:lnTo>
                      <a:pt x="1530" y="4818"/>
                    </a:lnTo>
                    <a:lnTo>
                      <a:pt x="1580" y="4856"/>
                    </a:lnTo>
                    <a:lnTo>
                      <a:pt x="1621" y="4905"/>
                    </a:lnTo>
                    <a:lnTo>
                      <a:pt x="1651" y="4964"/>
                    </a:lnTo>
                    <a:lnTo>
                      <a:pt x="1672" y="5026"/>
                    </a:lnTo>
                    <a:lnTo>
                      <a:pt x="1684" y="5089"/>
                    </a:lnTo>
                    <a:lnTo>
                      <a:pt x="1693" y="5151"/>
                    </a:lnTo>
                    <a:lnTo>
                      <a:pt x="1693" y="5214"/>
                    </a:lnTo>
                    <a:lnTo>
                      <a:pt x="1689" y="5272"/>
                    </a:lnTo>
                    <a:lnTo>
                      <a:pt x="1676" y="5327"/>
                    </a:lnTo>
                    <a:lnTo>
                      <a:pt x="1664" y="5377"/>
                    </a:lnTo>
                    <a:lnTo>
                      <a:pt x="1647" y="5423"/>
                    </a:lnTo>
                    <a:lnTo>
                      <a:pt x="1630" y="5456"/>
                    </a:lnTo>
                    <a:lnTo>
                      <a:pt x="1613" y="5493"/>
                    </a:lnTo>
                    <a:lnTo>
                      <a:pt x="1601" y="5532"/>
                    </a:lnTo>
                    <a:lnTo>
                      <a:pt x="1588" y="5577"/>
                    </a:lnTo>
                    <a:lnTo>
                      <a:pt x="1576" y="5624"/>
                    </a:lnTo>
                    <a:lnTo>
                      <a:pt x="1559" y="5669"/>
                    </a:lnTo>
                    <a:lnTo>
                      <a:pt x="1542" y="5715"/>
                    </a:lnTo>
                    <a:lnTo>
                      <a:pt x="1521" y="5757"/>
                    </a:lnTo>
                    <a:lnTo>
                      <a:pt x="1492" y="5794"/>
                    </a:lnTo>
                    <a:lnTo>
                      <a:pt x="1454" y="5827"/>
                    </a:lnTo>
                    <a:lnTo>
                      <a:pt x="1413" y="5853"/>
                    </a:lnTo>
                    <a:lnTo>
                      <a:pt x="1358" y="5874"/>
                    </a:lnTo>
                    <a:lnTo>
                      <a:pt x="1296" y="5882"/>
                    </a:lnTo>
                    <a:lnTo>
                      <a:pt x="1229" y="5882"/>
                    </a:lnTo>
                    <a:lnTo>
                      <a:pt x="1162" y="5878"/>
                    </a:lnTo>
                    <a:lnTo>
                      <a:pt x="1100" y="5865"/>
                    </a:lnTo>
                    <a:lnTo>
                      <a:pt x="1037" y="5848"/>
                    </a:lnTo>
                    <a:lnTo>
                      <a:pt x="978" y="5827"/>
                    </a:lnTo>
                    <a:lnTo>
                      <a:pt x="932" y="5798"/>
                    </a:lnTo>
                    <a:lnTo>
                      <a:pt x="899" y="5765"/>
                    </a:lnTo>
                    <a:lnTo>
                      <a:pt x="877" y="5727"/>
                    </a:lnTo>
                    <a:lnTo>
                      <a:pt x="869" y="5690"/>
                    </a:lnTo>
                    <a:lnTo>
                      <a:pt x="869" y="5648"/>
                    </a:lnTo>
                    <a:lnTo>
                      <a:pt x="877" y="5606"/>
                    </a:lnTo>
                    <a:lnTo>
                      <a:pt x="890" y="5565"/>
                    </a:lnTo>
                    <a:lnTo>
                      <a:pt x="907" y="5523"/>
                    </a:lnTo>
                    <a:lnTo>
                      <a:pt x="932" y="5485"/>
                    </a:lnTo>
                    <a:lnTo>
                      <a:pt x="957" y="5448"/>
                    </a:lnTo>
                    <a:lnTo>
                      <a:pt x="991" y="5423"/>
                    </a:lnTo>
                    <a:lnTo>
                      <a:pt x="1020" y="5398"/>
                    </a:lnTo>
                    <a:lnTo>
                      <a:pt x="1057" y="5385"/>
                    </a:lnTo>
                    <a:lnTo>
                      <a:pt x="1049" y="5389"/>
                    </a:lnTo>
                    <a:lnTo>
                      <a:pt x="1032" y="5403"/>
                    </a:lnTo>
                    <a:lnTo>
                      <a:pt x="1004" y="5419"/>
                    </a:lnTo>
                    <a:lnTo>
                      <a:pt x="965" y="5448"/>
                    </a:lnTo>
                    <a:lnTo>
                      <a:pt x="924" y="5481"/>
                    </a:lnTo>
                    <a:lnTo>
                      <a:pt x="873" y="5519"/>
                    </a:lnTo>
                    <a:lnTo>
                      <a:pt x="824" y="5565"/>
                    </a:lnTo>
                    <a:lnTo>
                      <a:pt x="773" y="5619"/>
                    </a:lnTo>
                    <a:lnTo>
                      <a:pt x="728" y="5677"/>
                    </a:lnTo>
                    <a:lnTo>
                      <a:pt x="681" y="5740"/>
                    </a:lnTo>
                    <a:lnTo>
                      <a:pt x="627" y="5798"/>
                    </a:lnTo>
                    <a:lnTo>
                      <a:pt x="560" y="5836"/>
                    </a:lnTo>
                    <a:lnTo>
                      <a:pt x="481" y="5861"/>
                    </a:lnTo>
                    <a:lnTo>
                      <a:pt x="397" y="5874"/>
                    </a:lnTo>
                    <a:lnTo>
                      <a:pt x="309" y="5874"/>
                    </a:lnTo>
                    <a:lnTo>
                      <a:pt x="225" y="5865"/>
                    </a:lnTo>
                    <a:lnTo>
                      <a:pt x="147" y="5853"/>
                    </a:lnTo>
                    <a:lnTo>
                      <a:pt x="80" y="5836"/>
                    </a:lnTo>
                    <a:lnTo>
                      <a:pt x="29" y="5819"/>
                    </a:lnTo>
                    <a:lnTo>
                      <a:pt x="0" y="5802"/>
                    </a:lnTo>
                    <a:lnTo>
                      <a:pt x="8" y="5811"/>
                    </a:lnTo>
                    <a:lnTo>
                      <a:pt x="33" y="5831"/>
                    </a:lnTo>
                    <a:lnTo>
                      <a:pt x="71" y="5861"/>
                    </a:lnTo>
                    <a:lnTo>
                      <a:pt x="125" y="5890"/>
                    </a:lnTo>
                    <a:lnTo>
                      <a:pt x="197" y="5919"/>
                    </a:lnTo>
                    <a:lnTo>
                      <a:pt x="284" y="5940"/>
                    </a:lnTo>
                    <a:lnTo>
                      <a:pt x="385" y="5948"/>
                    </a:lnTo>
                    <a:lnTo>
                      <a:pt x="501" y="5940"/>
                    </a:lnTo>
                    <a:lnTo>
                      <a:pt x="636" y="5911"/>
                    </a:lnTo>
                    <a:lnTo>
                      <a:pt x="786" y="5853"/>
                    </a:lnTo>
                    <a:lnTo>
                      <a:pt x="794" y="5861"/>
                    </a:lnTo>
                    <a:lnTo>
                      <a:pt x="824" y="5882"/>
                    </a:lnTo>
                    <a:lnTo>
                      <a:pt x="869" y="5915"/>
                    </a:lnTo>
                    <a:lnTo>
                      <a:pt x="924" y="5948"/>
                    </a:lnTo>
                    <a:lnTo>
                      <a:pt x="991" y="5991"/>
                    </a:lnTo>
                    <a:lnTo>
                      <a:pt x="1057" y="6028"/>
                    </a:lnTo>
                    <a:lnTo>
                      <a:pt x="1129" y="6057"/>
                    </a:lnTo>
                    <a:lnTo>
                      <a:pt x="1196" y="6082"/>
                    </a:lnTo>
                    <a:lnTo>
                      <a:pt x="1258" y="6091"/>
                    </a:lnTo>
                    <a:lnTo>
                      <a:pt x="1308" y="6082"/>
                    </a:lnTo>
                    <a:lnTo>
                      <a:pt x="1308" y="6087"/>
                    </a:lnTo>
                    <a:lnTo>
                      <a:pt x="1317" y="6087"/>
                    </a:lnTo>
                    <a:lnTo>
                      <a:pt x="1329" y="6087"/>
                    </a:lnTo>
                    <a:lnTo>
                      <a:pt x="1341" y="6091"/>
                    </a:lnTo>
                    <a:lnTo>
                      <a:pt x="1354" y="6099"/>
                    </a:lnTo>
                    <a:lnTo>
                      <a:pt x="1367" y="6111"/>
                    </a:lnTo>
                    <a:lnTo>
                      <a:pt x="1376" y="6128"/>
                    </a:lnTo>
                    <a:lnTo>
                      <a:pt x="1380" y="6149"/>
                    </a:lnTo>
                    <a:lnTo>
                      <a:pt x="1380" y="6173"/>
                    </a:lnTo>
                    <a:lnTo>
                      <a:pt x="1371" y="6208"/>
                    </a:lnTo>
                    <a:lnTo>
                      <a:pt x="1358" y="6245"/>
                    </a:lnTo>
                    <a:lnTo>
                      <a:pt x="1346" y="6282"/>
                    </a:lnTo>
                    <a:lnTo>
                      <a:pt x="1337" y="6316"/>
                    </a:lnTo>
                    <a:lnTo>
                      <a:pt x="1329" y="6349"/>
                    </a:lnTo>
                    <a:lnTo>
                      <a:pt x="1325" y="6386"/>
                    </a:lnTo>
                    <a:lnTo>
                      <a:pt x="1317" y="6429"/>
                    </a:lnTo>
                    <a:lnTo>
                      <a:pt x="1317" y="6470"/>
                    </a:lnTo>
                    <a:lnTo>
                      <a:pt x="1312" y="6520"/>
                    </a:lnTo>
                    <a:lnTo>
                      <a:pt x="1317" y="6574"/>
                    </a:lnTo>
                    <a:lnTo>
                      <a:pt x="1317" y="6636"/>
                    </a:lnTo>
                    <a:lnTo>
                      <a:pt x="1317" y="6699"/>
                    </a:lnTo>
                    <a:lnTo>
                      <a:pt x="1312" y="6749"/>
                    </a:lnTo>
                    <a:lnTo>
                      <a:pt x="1304" y="6791"/>
                    </a:lnTo>
                    <a:lnTo>
                      <a:pt x="1288" y="6829"/>
                    </a:lnTo>
                    <a:lnTo>
                      <a:pt x="1275" y="6858"/>
                    </a:lnTo>
                    <a:lnTo>
                      <a:pt x="1258" y="6883"/>
                    </a:lnTo>
                    <a:lnTo>
                      <a:pt x="1237" y="6904"/>
                    </a:lnTo>
                    <a:lnTo>
                      <a:pt x="1221" y="6921"/>
                    </a:lnTo>
                    <a:lnTo>
                      <a:pt x="1204" y="6937"/>
                    </a:lnTo>
                    <a:lnTo>
                      <a:pt x="1192" y="6949"/>
                    </a:lnTo>
                    <a:lnTo>
                      <a:pt x="1196" y="6949"/>
                    </a:lnTo>
                    <a:lnTo>
                      <a:pt x="1212" y="6949"/>
                    </a:lnTo>
                    <a:lnTo>
                      <a:pt x="1237" y="6949"/>
                    </a:lnTo>
                    <a:lnTo>
                      <a:pt x="1266" y="6941"/>
                    </a:lnTo>
                    <a:lnTo>
                      <a:pt x="1296" y="6925"/>
                    </a:lnTo>
                    <a:lnTo>
                      <a:pt x="1325" y="6900"/>
                    </a:lnTo>
                    <a:lnTo>
                      <a:pt x="1354" y="6858"/>
                    </a:lnTo>
                    <a:lnTo>
                      <a:pt x="1380" y="6800"/>
                    </a:lnTo>
                    <a:lnTo>
                      <a:pt x="1396" y="6724"/>
                    </a:lnTo>
                    <a:lnTo>
                      <a:pt x="1400" y="6624"/>
                    </a:lnTo>
                    <a:lnTo>
                      <a:pt x="1400" y="6528"/>
                    </a:lnTo>
                    <a:lnTo>
                      <a:pt x="1409" y="6453"/>
                    </a:lnTo>
                    <a:lnTo>
                      <a:pt x="1417" y="6390"/>
                    </a:lnTo>
                    <a:lnTo>
                      <a:pt x="1429" y="6345"/>
                    </a:lnTo>
                    <a:lnTo>
                      <a:pt x="1446" y="6312"/>
                    </a:lnTo>
                    <a:lnTo>
                      <a:pt x="1467" y="6282"/>
                    </a:lnTo>
                    <a:lnTo>
                      <a:pt x="1492" y="6257"/>
                    </a:lnTo>
                    <a:lnTo>
                      <a:pt x="1521" y="6232"/>
                    </a:lnTo>
                    <a:lnTo>
                      <a:pt x="1550" y="6203"/>
                    </a:lnTo>
                    <a:lnTo>
                      <a:pt x="1588" y="6165"/>
                    </a:lnTo>
                    <a:lnTo>
                      <a:pt x="1617" y="6128"/>
                    </a:lnTo>
                    <a:lnTo>
                      <a:pt x="1634" y="6082"/>
                    </a:lnTo>
                    <a:lnTo>
                      <a:pt x="1642" y="6040"/>
                    </a:lnTo>
                    <a:lnTo>
                      <a:pt x="1642" y="5995"/>
                    </a:lnTo>
                    <a:lnTo>
                      <a:pt x="1634" y="5948"/>
                    </a:lnTo>
                    <a:lnTo>
                      <a:pt x="1630" y="5903"/>
                    </a:lnTo>
                    <a:lnTo>
                      <a:pt x="1626" y="5853"/>
                    </a:lnTo>
                    <a:lnTo>
                      <a:pt x="1626" y="5807"/>
                    </a:lnTo>
                    <a:lnTo>
                      <a:pt x="1634" y="5765"/>
                    </a:lnTo>
                    <a:lnTo>
                      <a:pt x="1651" y="5719"/>
                    </a:lnTo>
                    <a:lnTo>
                      <a:pt x="1676" y="5673"/>
                    </a:lnTo>
                    <a:lnTo>
                      <a:pt x="1705" y="5624"/>
                    </a:lnTo>
                    <a:lnTo>
                      <a:pt x="1738" y="5577"/>
                    </a:lnTo>
                    <a:lnTo>
                      <a:pt x="1776" y="5536"/>
                    </a:lnTo>
                    <a:lnTo>
                      <a:pt x="1822" y="5506"/>
                    </a:lnTo>
                    <a:lnTo>
                      <a:pt x="1877" y="5493"/>
                    </a:lnTo>
                    <a:lnTo>
                      <a:pt x="1948" y="5502"/>
                    </a:lnTo>
                    <a:lnTo>
                      <a:pt x="2028" y="5532"/>
                    </a:lnTo>
                    <a:lnTo>
                      <a:pt x="2124" y="5594"/>
                    </a:lnTo>
                    <a:lnTo>
                      <a:pt x="2236" y="5686"/>
                    </a:lnTo>
                    <a:lnTo>
                      <a:pt x="2206" y="5644"/>
                    </a:lnTo>
                    <a:lnTo>
                      <a:pt x="2173" y="5594"/>
                    </a:lnTo>
                    <a:lnTo>
                      <a:pt x="2132" y="5540"/>
                    </a:lnTo>
                    <a:lnTo>
                      <a:pt x="2094" y="5485"/>
                    </a:lnTo>
                    <a:lnTo>
                      <a:pt x="2056" y="5423"/>
                    </a:lnTo>
                    <a:lnTo>
                      <a:pt x="2028" y="5364"/>
                    </a:lnTo>
                    <a:lnTo>
                      <a:pt x="2006" y="5302"/>
                    </a:lnTo>
                    <a:lnTo>
                      <a:pt x="2002" y="5243"/>
                    </a:lnTo>
                    <a:lnTo>
                      <a:pt x="2010" y="5181"/>
                    </a:lnTo>
                    <a:lnTo>
                      <a:pt x="2044" y="5127"/>
                    </a:lnTo>
                    <a:lnTo>
                      <a:pt x="2124" y="5035"/>
                    </a:lnTo>
                    <a:lnTo>
                      <a:pt x="2216" y="4964"/>
                    </a:lnTo>
                    <a:lnTo>
                      <a:pt x="2316" y="4905"/>
                    </a:lnTo>
                    <a:lnTo>
                      <a:pt x="2424" y="4860"/>
                    </a:lnTo>
                    <a:lnTo>
                      <a:pt x="2533" y="4818"/>
                    </a:lnTo>
                    <a:lnTo>
                      <a:pt x="2650" y="4785"/>
                    </a:lnTo>
                    <a:lnTo>
                      <a:pt x="2762" y="4752"/>
                    </a:lnTo>
                    <a:lnTo>
                      <a:pt x="2876" y="4714"/>
                    </a:lnTo>
                    <a:lnTo>
                      <a:pt x="2984" y="4672"/>
                    </a:lnTo>
                    <a:lnTo>
                      <a:pt x="3089" y="4622"/>
                    </a:lnTo>
                    <a:lnTo>
                      <a:pt x="3156" y="4602"/>
                    </a:lnTo>
                    <a:lnTo>
                      <a:pt x="3214" y="4588"/>
                    </a:lnTo>
                    <a:lnTo>
                      <a:pt x="3269" y="4572"/>
                    </a:lnTo>
                    <a:lnTo>
                      <a:pt x="3318" y="4563"/>
                    </a:lnTo>
                    <a:lnTo>
                      <a:pt x="3361" y="4555"/>
                    </a:lnTo>
                    <a:lnTo>
                      <a:pt x="3398" y="4555"/>
                    </a:lnTo>
                    <a:lnTo>
                      <a:pt x="3436" y="4555"/>
                    </a:lnTo>
                    <a:lnTo>
                      <a:pt x="3473" y="4563"/>
                    </a:lnTo>
                    <a:lnTo>
                      <a:pt x="3510" y="4576"/>
                    </a:lnTo>
                    <a:lnTo>
                      <a:pt x="3549" y="4592"/>
                    </a:lnTo>
                    <a:lnTo>
                      <a:pt x="3578" y="4626"/>
                    </a:lnTo>
                    <a:lnTo>
                      <a:pt x="3594" y="4676"/>
                    </a:lnTo>
                    <a:lnTo>
                      <a:pt x="3602" y="4743"/>
                    </a:lnTo>
                    <a:lnTo>
                      <a:pt x="3594" y="4822"/>
                    </a:lnTo>
                    <a:lnTo>
                      <a:pt x="3578" y="4914"/>
                    </a:lnTo>
                    <a:lnTo>
                      <a:pt x="3557" y="5010"/>
                    </a:lnTo>
                    <a:lnTo>
                      <a:pt x="3528" y="5110"/>
                    </a:lnTo>
                    <a:lnTo>
                      <a:pt x="3490" y="5206"/>
                    </a:lnTo>
                    <a:lnTo>
                      <a:pt x="3457" y="5302"/>
                    </a:lnTo>
                    <a:lnTo>
                      <a:pt x="3418" y="5385"/>
                    </a:lnTo>
                    <a:lnTo>
                      <a:pt x="3418" y="5364"/>
                    </a:lnTo>
                    <a:lnTo>
                      <a:pt x="3427" y="5340"/>
                    </a:lnTo>
                    <a:lnTo>
                      <a:pt x="3440" y="5319"/>
                    </a:lnTo>
                    <a:lnTo>
                      <a:pt x="3461" y="5298"/>
                    </a:lnTo>
                    <a:lnTo>
                      <a:pt x="3481" y="5276"/>
                    </a:lnTo>
                    <a:lnTo>
                      <a:pt x="3502" y="5260"/>
                    </a:lnTo>
                    <a:lnTo>
                      <a:pt x="3528" y="5243"/>
                    </a:lnTo>
                    <a:lnTo>
                      <a:pt x="3553" y="5231"/>
                    </a:lnTo>
                    <a:lnTo>
                      <a:pt x="3578" y="5219"/>
                    </a:lnTo>
                    <a:lnTo>
                      <a:pt x="3602" y="5210"/>
                    </a:lnTo>
                    <a:lnTo>
                      <a:pt x="3620" y="5206"/>
                    </a:lnTo>
                    <a:lnTo>
                      <a:pt x="3641" y="5206"/>
                    </a:lnTo>
                    <a:lnTo>
                      <a:pt x="3657" y="5206"/>
                    </a:lnTo>
                    <a:lnTo>
                      <a:pt x="3674" y="5206"/>
                    </a:lnTo>
                    <a:lnTo>
                      <a:pt x="3690" y="5210"/>
                    </a:lnTo>
                    <a:lnTo>
                      <a:pt x="3707" y="5219"/>
                    </a:lnTo>
                    <a:lnTo>
                      <a:pt x="3724" y="5227"/>
                    </a:lnTo>
                    <a:lnTo>
                      <a:pt x="3741" y="5239"/>
                    </a:lnTo>
                    <a:lnTo>
                      <a:pt x="3757" y="5256"/>
                    </a:lnTo>
                    <a:lnTo>
                      <a:pt x="3778" y="5268"/>
                    </a:lnTo>
                    <a:lnTo>
                      <a:pt x="3774" y="5264"/>
                    </a:lnTo>
                    <a:lnTo>
                      <a:pt x="3766" y="5252"/>
                    </a:lnTo>
                    <a:lnTo>
                      <a:pt x="3749" y="5227"/>
                    </a:lnTo>
                    <a:lnTo>
                      <a:pt x="3732" y="5198"/>
                    </a:lnTo>
                    <a:lnTo>
                      <a:pt x="3716" y="5156"/>
                    </a:lnTo>
                    <a:lnTo>
                      <a:pt x="3698" y="5114"/>
                    </a:lnTo>
                    <a:lnTo>
                      <a:pt x="3686" y="5060"/>
                    </a:lnTo>
                    <a:lnTo>
                      <a:pt x="3678" y="5002"/>
                    </a:lnTo>
                    <a:lnTo>
                      <a:pt x="3678" y="4940"/>
                    </a:lnTo>
                    <a:lnTo>
                      <a:pt x="3682" y="4872"/>
                    </a:lnTo>
                    <a:lnTo>
                      <a:pt x="3690" y="4835"/>
                    </a:lnTo>
                    <a:lnTo>
                      <a:pt x="3698" y="4797"/>
                    </a:lnTo>
                    <a:lnTo>
                      <a:pt x="3711" y="4760"/>
                    </a:lnTo>
                    <a:lnTo>
                      <a:pt x="3720" y="4731"/>
                    </a:lnTo>
                    <a:lnTo>
                      <a:pt x="3732" y="4701"/>
                    </a:lnTo>
                    <a:lnTo>
                      <a:pt x="3749" y="4672"/>
                    </a:lnTo>
                    <a:lnTo>
                      <a:pt x="3766" y="4647"/>
                    </a:lnTo>
                    <a:lnTo>
                      <a:pt x="3786" y="4618"/>
                    </a:lnTo>
                    <a:lnTo>
                      <a:pt x="3812" y="4588"/>
                    </a:lnTo>
                    <a:lnTo>
                      <a:pt x="3841" y="4559"/>
                    </a:lnTo>
                    <a:lnTo>
                      <a:pt x="3866" y="4535"/>
                    </a:lnTo>
                    <a:lnTo>
                      <a:pt x="3891" y="4514"/>
                    </a:lnTo>
                    <a:lnTo>
                      <a:pt x="3916" y="4497"/>
                    </a:lnTo>
                    <a:lnTo>
                      <a:pt x="3937" y="4489"/>
                    </a:lnTo>
                    <a:lnTo>
                      <a:pt x="3958" y="4485"/>
                    </a:lnTo>
                    <a:lnTo>
                      <a:pt x="3974" y="4480"/>
                    </a:lnTo>
                    <a:lnTo>
                      <a:pt x="3996" y="4476"/>
                    </a:lnTo>
                    <a:lnTo>
                      <a:pt x="4013" y="4471"/>
                    </a:lnTo>
                    <a:lnTo>
                      <a:pt x="4033" y="4467"/>
                    </a:lnTo>
                    <a:lnTo>
                      <a:pt x="4050" y="4463"/>
                    </a:lnTo>
                    <a:lnTo>
                      <a:pt x="4109" y="4434"/>
                    </a:lnTo>
                    <a:lnTo>
                      <a:pt x="4158" y="4401"/>
                    </a:lnTo>
                    <a:lnTo>
                      <a:pt x="4196" y="4363"/>
                    </a:lnTo>
                    <a:lnTo>
                      <a:pt x="4230" y="4322"/>
                    </a:lnTo>
                    <a:lnTo>
                      <a:pt x="4258" y="4280"/>
                    </a:lnTo>
                    <a:lnTo>
                      <a:pt x="4288" y="4242"/>
                    </a:lnTo>
                    <a:lnTo>
                      <a:pt x="4317" y="4201"/>
                    </a:lnTo>
                    <a:lnTo>
                      <a:pt x="4350" y="4164"/>
                    </a:lnTo>
                    <a:lnTo>
                      <a:pt x="4385" y="4129"/>
                    </a:lnTo>
                    <a:lnTo>
                      <a:pt x="4430" y="4100"/>
                    </a:lnTo>
                    <a:lnTo>
                      <a:pt x="4468" y="4080"/>
                    </a:lnTo>
                    <a:lnTo>
                      <a:pt x="4518" y="4063"/>
                    </a:lnTo>
                    <a:lnTo>
                      <a:pt x="4568" y="4047"/>
                    </a:lnTo>
                    <a:lnTo>
                      <a:pt x="4622" y="4030"/>
                    </a:lnTo>
                    <a:lnTo>
                      <a:pt x="4677" y="4017"/>
                    </a:lnTo>
                    <a:lnTo>
                      <a:pt x="4731" y="4009"/>
                    </a:lnTo>
                    <a:lnTo>
                      <a:pt x="4785" y="4004"/>
                    </a:lnTo>
                    <a:lnTo>
                      <a:pt x="4827" y="4004"/>
                    </a:lnTo>
                    <a:lnTo>
                      <a:pt x="4869" y="4013"/>
                    </a:lnTo>
                    <a:lnTo>
                      <a:pt x="4898" y="4026"/>
                    </a:lnTo>
                    <a:lnTo>
                      <a:pt x="4906" y="4026"/>
                    </a:lnTo>
                    <a:lnTo>
                      <a:pt x="4915" y="4026"/>
                    </a:lnTo>
                    <a:lnTo>
                      <a:pt x="4931" y="4030"/>
                    </a:lnTo>
                    <a:lnTo>
                      <a:pt x="4949" y="4034"/>
                    </a:lnTo>
                    <a:lnTo>
                      <a:pt x="4965" y="4038"/>
                    </a:lnTo>
                    <a:lnTo>
                      <a:pt x="4986" y="4051"/>
                    </a:lnTo>
                    <a:lnTo>
                      <a:pt x="5002" y="4063"/>
                    </a:lnTo>
                    <a:lnTo>
                      <a:pt x="5023" y="4080"/>
                    </a:lnTo>
                    <a:lnTo>
                      <a:pt x="5041" y="4096"/>
                    </a:lnTo>
                    <a:lnTo>
                      <a:pt x="5065" y="4143"/>
                    </a:lnTo>
                    <a:lnTo>
                      <a:pt x="5074" y="4197"/>
                    </a:lnTo>
                    <a:lnTo>
                      <a:pt x="5074" y="4255"/>
                    </a:lnTo>
                    <a:lnTo>
                      <a:pt x="5061" y="4322"/>
                    </a:lnTo>
                    <a:lnTo>
                      <a:pt x="5041" y="4393"/>
                    </a:lnTo>
                    <a:lnTo>
                      <a:pt x="5015" y="4467"/>
                    </a:lnTo>
                    <a:lnTo>
                      <a:pt x="4990" y="4543"/>
                    </a:lnTo>
                    <a:lnTo>
                      <a:pt x="4961" y="4614"/>
                    </a:lnTo>
                    <a:lnTo>
                      <a:pt x="4936" y="4684"/>
                    </a:lnTo>
                    <a:lnTo>
                      <a:pt x="4915" y="4752"/>
                    </a:lnTo>
                    <a:lnTo>
                      <a:pt x="4906" y="4785"/>
                    </a:lnTo>
                    <a:lnTo>
                      <a:pt x="4898" y="4822"/>
                    </a:lnTo>
                    <a:lnTo>
                      <a:pt x="4894" y="4856"/>
                    </a:lnTo>
                    <a:lnTo>
                      <a:pt x="4894" y="4893"/>
                    </a:lnTo>
                    <a:lnTo>
                      <a:pt x="4890" y="4926"/>
                    </a:lnTo>
                    <a:lnTo>
                      <a:pt x="4894" y="4964"/>
                    </a:lnTo>
                    <a:lnTo>
                      <a:pt x="4898" y="4997"/>
                    </a:lnTo>
                    <a:lnTo>
                      <a:pt x="4902" y="5035"/>
                    </a:lnTo>
                    <a:lnTo>
                      <a:pt x="4910" y="5069"/>
                    </a:lnTo>
                    <a:lnTo>
                      <a:pt x="4923" y="5102"/>
                    </a:lnTo>
                    <a:lnTo>
                      <a:pt x="4923" y="5098"/>
                    </a:lnTo>
                    <a:lnTo>
                      <a:pt x="4919" y="5077"/>
                    </a:lnTo>
                    <a:lnTo>
                      <a:pt x="4923" y="5047"/>
                    </a:lnTo>
                    <a:lnTo>
                      <a:pt x="4923" y="5014"/>
                    </a:lnTo>
                    <a:lnTo>
                      <a:pt x="4923" y="4973"/>
                    </a:lnTo>
                    <a:lnTo>
                      <a:pt x="4927" y="4926"/>
                    </a:lnTo>
                    <a:lnTo>
                      <a:pt x="4931" y="4881"/>
                    </a:lnTo>
                    <a:lnTo>
                      <a:pt x="4940" y="4835"/>
                    </a:lnTo>
                    <a:lnTo>
                      <a:pt x="4953" y="4793"/>
                    </a:lnTo>
                    <a:lnTo>
                      <a:pt x="4965" y="4760"/>
                    </a:lnTo>
                    <a:lnTo>
                      <a:pt x="4982" y="4723"/>
                    </a:lnTo>
                    <a:lnTo>
                      <a:pt x="5002" y="4680"/>
                    </a:lnTo>
                    <a:lnTo>
                      <a:pt x="5027" y="4631"/>
                    </a:lnTo>
                    <a:lnTo>
                      <a:pt x="5053" y="4576"/>
                    </a:lnTo>
                    <a:lnTo>
                      <a:pt x="5078" y="4518"/>
                    </a:lnTo>
                    <a:lnTo>
                      <a:pt x="5103" y="4463"/>
                    </a:lnTo>
                    <a:lnTo>
                      <a:pt x="5124" y="4405"/>
                    </a:lnTo>
                    <a:lnTo>
                      <a:pt x="5141" y="4355"/>
                    </a:lnTo>
                    <a:lnTo>
                      <a:pt x="5149" y="4309"/>
                    </a:lnTo>
                    <a:lnTo>
                      <a:pt x="5153" y="4268"/>
                    </a:lnTo>
                    <a:lnTo>
                      <a:pt x="5153" y="4242"/>
                    </a:lnTo>
                    <a:lnTo>
                      <a:pt x="5162" y="4221"/>
                    </a:lnTo>
                    <a:lnTo>
                      <a:pt x="5178" y="4209"/>
                    </a:lnTo>
                    <a:lnTo>
                      <a:pt x="5195" y="4205"/>
                    </a:lnTo>
                    <a:lnTo>
                      <a:pt x="5220" y="4205"/>
                    </a:lnTo>
                    <a:lnTo>
                      <a:pt x="5241" y="4209"/>
                    </a:lnTo>
                    <a:lnTo>
                      <a:pt x="5262" y="4213"/>
                    </a:lnTo>
                    <a:lnTo>
                      <a:pt x="5278" y="4217"/>
                    </a:lnTo>
                    <a:lnTo>
                      <a:pt x="5291" y="4221"/>
                    </a:lnTo>
                    <a:lnTo>
                      <a:pt x="5295" y="4226"/>
                    </a:lnTo>
                    <a:lnTo>
                      <a:pt x="5341" y="4246"/>
                    </a:lnTo>
                    <a:lnTo>
                      <a:pt x="5383" y="4260"/>
                    </a:lnTo>
                    <a:lnTo>
                      <a:pt x="5425" y="4272"/>
                    </a:lnTo>
                    <a:lnTo>
                      <a:pt x="5462" y="4280"/>
                    </a:lnTo>
                    <a:lnTo>
                      <a:pt x="5500" y="4289"/>
                    </a:lnTo>
                    <a:lnTo>
                      <a:pt x="5538" y="4293"/>
                    </a:lnTo>
                    <a:lnTo>
                      <a:pt x="5575" y="4297"/>
                    </a:lnTo>
                    <a:lnTo>
                      <a:pt x="5617" y="4297"/>
                    </a:lnTo>
                    <a:lnTo>
                      <a:pt x="5663" y="4301"/>
                    </a:lnTo>
                    <a:lnTo>
                      <a:pt x="5709" y="4305"/>
                    </a:lnTo>
                    <a:lnTo>
                      <a:pt x="5717" y="4309"/>
                    </a:lnTo>
                    <a:lnTo>
                      <a:pt x="5734" y="4313"/>
                    </a:lnTo>
                    <a:lnTo>
                      <a:pt x="5759" y="4318"/>
                    </a:lnTo>
                    <a:lnTo>
                      <a:pt x="5797" y="4330"/>
                    </a:lnTo>
                    <a:lnTo>
                      <a:pt x="5834" y="4342"/>
                    </a:lnTo>
                    <a:lnTo>
                      <a:pt x="5877" y="4359"/>
                    </a:lnTo>
                    <a:lnTo>
                      <a:pt x="5918" y="4381"/>
                    </a:lnTo>
                    <a:lnTo>
                      <a:pt x="5955" y="4405"/>
                    </a:lnTo>
                    <a:lnTo>
                      <a:pt x="5993" y="4434"/>
                    </a:lnTo>
                    <a:lnTo>
                      <a:pt x="6022" y="4467"/>
                    </a:lnTo>
                    <a:lnTo>
                      <a:pt x="6051" y="4506"/>
                    </a:lnTo>
                    <a:lnTo>
                      <a:pt x="6077" y="4539"/>
                    </a:lnTo>
                    <a:lnTo>
                      <a:pt x="6106" y="4576"/>
                    </a:lnTo>
                    <a:lnTo>
                      <a:pt x="6131" y="4610"/>
                    </a:lnTo>
                    <a:lnTo>
                      <a:pt x="6157" y="4647"/>
                    </a:lnTo>
                    <a:lnTo>
                      <a:pt x="6177" y="4680"/>
                    </a:lnTo>
                    <a:lnTo>
                      <a:pt x="6198" y="4709"/>
                    </a:lnTo>
                    <a:lnTo>
                      <a:pt x="6215" y="4743"/>
                    </a:lnTo>
                    <a:lnTo>
                      <a:pt x="6227" y="4768"/>
                    </a:lnTo>
                    <a:lnTo>
                      <a:pt x="6239" y="4797"/>
                    </a:lnTo>
                    <a:lnTo>
                      <a:pt x="6235" y="4789"/>
                    </a:lnTo>
                    <a:lnTo>
                      <a:pt x="6231" y="4768"/>
                    </a:lnTo>
                    <a:lnTo>
                      <a:pt x="6219" y="4739"/>
                    </a:lnTo>
                    <a:lnTo>
                      <a:pt x="6206" y="4701"/>
                    </a:lnTo>
                    <a:lnTo>
                      <a:pt x="6190" y="4655"/>
                    </a:lnTo>
                    <a:lnTo>
                      <a:pt x="6169" y="4610"/>
                    </a:lnTo>
                    <a:lnTo>
                      <a:pt x="6143" y="4559"/>
                    </a:lnTo>
                    <a:lnTo>
                      <a:pt x="6114" y="4506"/>
                    </a:lnTo>
                    <a:lnTo>
                      <a:pt x="6081" y="4459"/>
                    </a:lnTo>
                    <a:lnTo>
                      <a:pt x="6043" y="4414"/>
                    </a:lnTo>
                    <a:lnTo>
                      <a:pt x="6010" y="4381"/>
                    </a:lnTo>
                    <a:lnTo>
                      <a:pt x="5985" y="4351"/>
                    </a:lnTo>
                    <a:lnTo>
                      <a:pt x="5969" y="4326"/>
                    </a:lnTo>
                    <a:lnTo>
                      <a:pt x="5955" y="4309"/>
                    </a:lnTo>
                    <a:lnTo>
                      <a:pt x="5947" y="4301"/>
                    </a:lnTo>
                    <a:lnTo>
                      <a:pt x="5939" y="4293"/>
                    </a:lnTo>
                    <a:lnTo>
                      <a:pt x="5939" y="4289"/>
                    </a:lnTo>
                    <a:lnTo>
                      <a:pt x="5939" y="4284"/>
                    </a:lnTo>
                    <a:lnTo>
                      <a:pt x="5997" y="4276"/>
                    </a:lnTo>
                    <a:lnTo>
                      <a:pt x="6060" y="4272"/>
                    </a:lnTo>
                    <a:lnTo>
                      <a:pt x="6127" y="4276"/>
                    </a:lnTo>
                    <a:lnTo>
                      <a:pt x="6198" y="4284"/>
                    </a:lnTo>
                    <a:lnTo>
                      <a:pt x="6265" y="4297"/>
                    </a:lnTo>
                    <a:lnTo>
                      <a:pt x="6335" y="4313"/>
                    </a:lnTo>
                    <a:lnTo>
                      <a:pt x="6403" y="4334"/>
                    </a:lnTo>
                    <a:lnTo>
                      <a:pt x="6461" y="4351"/>
                    </a:lnTo>
                    <a:lnTo>
                      <a:pt x="6515" y="4372"/>
                    </a:lnTo>
                    <a:lnTo>
                      <a:pt x="6562" y="4393"/>
                    </a:lnTo>
                    <a:lnTo>
                      <a:pt x="6586" y="4405"/>
                    </a:lnTo>
                    <a:lnTo>
                      <a:pt x="6611" y="4418"/>
                    </a:lnTo>
                    <a:lnTo>
                      <a:pt x="6641" y="4434"/>
                    </a:lnTo>
                    <a:lnTo>
                      <a:pt x="6670" y="4451"/>
                    </a:lnTo>
                    <a:lnTo>
                      <a:pt x="6699" y="4467"/>
                    </a:lnTo>
                    <a:lnTo>
                      <a:pt x="6729" y="4480"/>
                    </a:lnTo>
                    <a:lnTo>
                      <a:pt x="6762" y="4489"/>
                    </a:lnTo>
                    <a:lnTo>
                      <a:pt x="6795" y="4493"/>
                    </a:lnTo>
                    <a:lnTo>
                      <a:pt x="6829" y="4489"/>
                    </a:lnTo>
                    <a:lnTo>
                      <a:pt x="6862" y="4480"/>
                    </a:lnTo>
                    <a:lnTo>
                      <a:pt x="6921" y="4434"/>
                    </a:lnTo>
                    <a:lnTo>
                      <a:pt x="6967" y="4367"/>
                    </a:lnTo>
                    <a:lnTo>
                      <a:pt x="6992" y="4280"/>
                    </a:lnTo>
                    <a:lnTo>
                      <a:pt x="7005" y="4188"/>
                    </a:lnTo>
                    <a:lnTo>
                      <a:pt x="7000" y="4088"/>
                    </a:lnTo>
                    <a:lnTo>
                      <a:pt x="6983" y="3988"/>
                    </a:lnTo>
                    <a:lnTo>
                      <a:pt x="6958" y="3896"/>
                    </a:lnTo>
                    <a:lnTo>
                      <a:pt x="6925" y="3817"/>
                    </a:lnTo>
                    <a:lnTo>
                      <a:pt x="6883" y="3750"/>
                    </a:lnTo>
                    <a:lnTo>
                      <a:pt x="6833" y="3713"/>
                    </a:lnTo>
                    <a:lnTo>
                      <a:pt x="6838" y="3717"/>
                    </a:lnTo>
                    <a:lnTo>
                      <a:pt x="6850" y="3734"/>
                    </a:lnTo>
                    <a:lnTo>
                      <a:pt x="6867" y="3763"/>
                    </a:lnTo>
                    <a:lnTo>
                      <a:pt x="6883" y="3796"/>
                    </a:lnTo>
                    <a:lnTo>
                      <a:pt x="6904" y="3842"/>
                    </a:lnTo>
                    <a:lnTo>
                      <a:pt x="6921" y="3896"/>
                    </a:lnTo>
                    <a:lnTo>
                      <a:pt x="6934" y="3959"/>
                    </a:lnTo>
                    <a:lnTo>
                      <a:pt x="6942" y="4026"/>
                    </a:lnTo>
                    <a:lnTo>
                      <a:pt x="6938" y="4100"/>
                    </a:lnTo>
                    <a:lnTo>
                      <a:pt x="6921" y="4180"/>
                    </a:lnTo>
                    <a:lnTo>
                      <a:pt x="6909" y="4217"/>
                    </a:lnTo>
                    <a:lnTo>
                      <a:pt x="6891" y="4246"/>
                    </a:lnTo>
                    <a:lnTo>
                      <a:pt x="6875" y="4280"/>
                    </a:lnTo>
                    <a:lnTo>
                      <a:pt x="6850" y="4305"/>
                    </a:lnTo>
                    <a:lnTo>
                      <a:pt x="6821" y="4326"/>
                    </a:lnTo>
                    <a:lnTo>
                      <a:pt x="6795" y="4342"/>
                    </a:lnTo>
                    <a:lnTo>
                      <a:pt x="6762" y="4351"/>
                    </a:lnTo>
                    <a:lnTo>
                      <a:pt x="6733" y="4355"/>
                    </a:lnTo>
                    <a:lnTo>
                      <a:pt x="6703" y="4351"/>
                    </a:lnTo>
                    <a:lnTo>
                      <a:pt x="6670" y="4338"/>
                    </a:lnTo>
                    <a:lnTo>
                      <a:pt x="6615" y="4309"/>
                    </a:lnTo>
                    <a:lnTo>
                      <a:pt x="6558" y="4284"/>
                    </a:lnTo>
                    <a:lnTo>
                      <a:pt x="6495" y="4260"/>
                    </a:lnTo>
                    <a:lnTo>
                      <a:pt x="6427" y="4242"/>
                    </a:lnTo>
                    <a:lnTo>
                      <a:pt x="6361" y="4226"/>
                    </a:lnTo>
                    <a:lnTo>
                      <a:pt x="6294" y="4209"/>
                    </a:lnTo>
                    <a:lnTo>
                      <a:pt x="6231" y="4197"/>
                    </a:lnTo>
                    <a:lnTo>
                      <a:pt x="6173" y="4188"/>
                    </a:lnTo>
                    <a:lnTo>
                      <a:pt x="6118" y="4180"/>
                    </a:lnTo>
                    <a:lnTo>
                      <a:pt x="6073" y="4176"/>
                    </a:lnTo>
                    <a:lnTo>
                      <a:pt x="6022" y="4176"/>
                    </a:lnTo>
                    <a:lnTo>
                      <a:pt x="5963" y="4176"/>
                    </a:lnTo>
                    <a:lnTo>
                      <a:pt x="5893" y="4180"/>
                    </a:lnTo>
                    <a:lnTo>
                      <a:pt x="5814" y="4184"/>
                    </a:lnTo>
                    <a:lnTo>
                      <a:pt x="5730" y="4184"/>
                    </a:lnTo>
                    <a:lnTo>
                      <a:pt x="5642" y="4180"/>
                    </a:lnTo>
                    <a:lnTo>
                      <a:pt x="5550" y="4168"/>
                    </a:lnTo>
                    <a:lnTo>
                      <a:pt x="5458" y="4147"/>
                    </a:lnTo>
                    <a:lnTo>
                      <a:pt x="5366" y="4113"/>
                    </a:lnTo>
                    <a:lnTo>
                      <a:pt x="5278" y="4067"/>
                    </a:lnTo>
                    <a:lnTo>
                      <a:pt x="5229" y="4038"/>
                    </a:lnTo>
                    <a:lnTo>
                      <a:pt x="5186" y="4009"/>
                    </a:lnTo>
                    <a:lnTo>
                      <a:pt x="5145" y="3980"/>
                    </a:lnTo>
                    <a:lnTo>
                      <a:pt x="5103" y="3955"/>
                    </a:lnTo>
                    <a:lnTo>
                      <a:pt x="5057" y="3934"/>
                    </a:lnTo>
                    <a:lnTo>
                      <a:pt x="5007" y="3913"/>
                    </a:lnTo>
                    <a:lnTo>
                      <a:pt x="4953" y="3900"/>
                    </a:lnTo>
                    <a:lnTo>
                      <a:pt x="4890" y="3888"/>
                    </a:lnTo>
                    <a:lnTo>
                      <a:pt x="4814" y="3888"/>
                    </a:lnTo>
                    <a:lnTo>
                      <a:pt x="4727" y="3888"/>
                    </a:lnTo>
                    <a:lnTo>
                      <a:pt x="4677" y="3892"/>
                    </a:lnTo>
                    <a:lnTo>
                      <a:pt x="4635" y="3900"/>
                    </a:lnTo>
                    <a:lnTo>
                      <a:pt x="4597" y="3913"/>
                    </a:lnTo>
                    <a:lnTo>
                      <a:pt x="4564" y="3922"/>
                    </a:lnTo>
                    <a:lnTo>
                      <a:pt x="4534" y="3934"/>
                    </a:lnTo>
                    <a:lnTo>
                      <a:pt x="4505" y="3947"/>
                    </a:lnTo>
                    <a:lnTo>
                      <a:pt x="4476" y="3959"/>
                    </a:lnTo>
                    <a:lnTo>
                      <a:pt x="4447" y="3971"/>
                    </a:lnTo>
                    <a:lnTo>
                      <a:pt x="4418" y="3980"/>
                    </a:lnTo>
                    <a:lnTo>
                      <a:pt x="4385" y="3988"/>
                    </a:lnTo>
                    <a:lnTo>
                      <a:pt x="4346" y="3992"/>
                    </a:lnTo>
                    <a:lnTo>
                      <a:pt x="4301" y="3988"/>
                    </a:lnTo>
                    <a:lnTo>
                      <a:pt x="4250" y="3984"/>
                    </a:lnTo>
                    <a:lnTo>
                      <a:pt x="4201" y="3967"/>
                    </a:lnTo>
                    <a:lnTo>
                      <a:pt x="4146" y="3951"/>
                    </a:lnTo>
                    <a:lnTo>
                      <a:pt x="4092" y="3926"/>
                    </a:lnTo>
                    <a:lnTo>
                      <a:pt x="4037" y="3892"/>
                    </a:lnTo>
                    <a:lnTo>
                      <a:pt x="3983" y="3855"/>
                    </a:lnTo>
                    <a:lnTo>
                      <a:pt x="3933" y="3809"/>
                    </a:lnTo>
                    <a:lnTo>
                      <a:pt x="3891" y="3758"/>
                    </a:lnTo>
                    <a:lnTo>
                      <a:pt x="3874" y="3738"/>
                    </a:lnTo>
                    <a:lnTo>
                      <a:pt x="3862" y="3713"/>
                    </a:lnTo>
                    <a:lnTo>
                      <a:pt x="3849" y="3684"/>
                    </a:lnTo>
                    <a:lnTo>
                      <a:pt x="3841" y="3650"/>
                    </a:lnTo>
                    <a:lnTo>
                      <a:pt x="3833" y="3617"/>
                    </a:lnTo>
                    <a:lnTo>
                      <a:pt x="3833" y="3584"/>
                    </a:lnTo>
                    <a:lnTo>
                      <a:pt x="3833" y="3554"/>
                    </a:lnTo>
                    <a:lnTo>
                      <a:pt x="3841" y="3525"/>
                    </a:lnTo>
                    <a:lnTo>
                      <a:pt x="3858" y="3500"/>
                    </a:lnTo>
                    <a:lnTo>
                      <a:pt x="3882" y="3484"/>
                    </a:lnTo>
                    <a:lnTo>
                      <a:pt x="3878" y="3484"/>
                    </a:lnTo>
                    <a:lnTo>
                      <a:pt x="3862" y="3492"/>
                    </a:lnTo>
                    <a:lnTo>
                      <a:pt x="3845" y="3508"/>
                    </a:lnTo>
                    <a:lnTo>
                      <a:pt x="3824" y="3525"/>
                    </a:lnTo>
                    <a:lnTo>
                      <a:pt x="3808" y="3554"/>
                    </a:lnTo>
                    <a:lnTo>
                      <a:pt x="3795" y="3592"/>
                    </a:lnTo>
                    <a:lnTo>
                      <a:pt x="3786" y="3638"/>
                    </a:lnTo>
                    <a:lnTo>
                      <a:pt x="3795" y="3692"/>
                    </a:lnTo>
                    <a:lnTo>
                      <a:pt x="3812" y="3754"/>
                    </a:lnTo>
                    <a:lnTo>
                      <a:pt x="3849" y="3830"/>
                    </a:lnTo>
                    <a:lnTo>
                      <a:pt x="3895" y="3904"/>
                    </a:lnTo>
                    <a:lnTo>
                      <a:pt x="3937" y="3955"/>
                    </a:lnTo>
                    <a:lnTo>
                      <a:pt x="3978" y="3996"/>
                    </a:lnTo>
                    <a:lnTo>
                      <a:pt x="4013" y="4021"/>
                    </a:lnTo>
                    <a:lnTo>
                      <a:pt x="4046" y="4043"/>
                    </a:lnTo>
                    <a:lnTo>
                      <a:pt x="4070" y="4059"/>
                    </a:lnTo>
                    <a:lnTo>
                      <a:pt x="4096" y="4072"/>
                    </a:lnTo>
                    <a:lnTo>
                      <a:pt x="4113" y="4088"/>
                    </a:lnTo>
                    <a:lnTo>
                      <a:pt x="4121" y="4109"/>
                    </a:lnTo>
                    <a:lnTo>
                      <a:pt x="4129" y="4138"/>
                    </a:lnTo>
                    <a:lnTo>
                      <a:pt x="4125" y="4172"/>
                    </a:lnTo>
                    <a:lnTo>
                      <a:pt x="4121" y="4201"/>
                    </a:lnTo>
                    <a:lnTo>
                      <a:pt x="4113" y="4226"/>
                    </a:lnTo>
                    <a:lnTo>
                      <a:pt x="4104" y="4246"/>
                    </a:lnTo>
                    <a:lnTo>
                      <a:pt x="4087" y="4264"/>
                    </a:lnTo>
                    <a:lnTo>
                      <a:pt x="4070" y="4280"/>
                    </a:lnTo>
                    <a:lnTo>
                      <a:pt x="4050" y="4297"/>
                    </a:lnTo>
                    <a:lnTo>
                      <a:pt x="4029" y="4309"/>
                    </a:lnTo>
                    <a:lnTo>
                      <a:pt x="4004" y="4322"/>
                    </a:lnTo>
                    <a:lnTo>
                      <a:pt x="3983" y="4330"/>
                    </a:lnTo>
                    <a:lnTo>
                      <a:pt x="3954" y="4342"/>
                    </a:lnTo>
                    <a:lnTo>
                      <a:pt x="3929" y="4355"/>
                    </a:lnTo>
                    <a:lnTo>
                      <a:pt x="3899" y="4367"/>
                    </a:lnTo>
                    <a:lnTo>
                      <a:pt x="3866" y="4381"/>
                    </a:lnTo>
                    <a:lnTo>
                      <a:pt x="3837" y="4389"/>
                    </a:lnTo>
                    <a:lnTo>
                      <a:pt x="3803" y="4397"/>
                    </a:lnTo>
                    <a:lnTo>
                      <a:pt x="3770" y="4405"/>
                    </a:lnTo>
                    <a:lnTo>
                      <a:pt x="3737" y="4414"/>
                    </a:lnTo>
                    <a:lnTo>
                      <a:pt x="3703" y="4418"/>
                    </a:lnTo>
                    <a:lnTo>
                      <a:pt x="3669" y="4422"/>
                    </a:lnTo>
                    <a:lnTo>
                      <a:pt x="3624" y="4426"/>
                    </a:lnTo>
                    <a:lnTo>
                      <a:pt x="3578" y="4426"/>
                    </a:lnTo>
                    <a:lnTo>
                      <a:pt x="3540" y="4430"/>
                    </a:lnTo>
                    <a:lnTo>
                      <a:pt x="3502" y="4430"/>
                    </a:lnTo>
                    <a:lnTo>
                      <a:pt x="3469" y="4426"/>
                    </a:lnTo>
                    <a:lnTo>
                      <a:pt x="3436" y="4426"/>
                    </a:lnTo>
                    <a:lnTo>
                      <a:pt x="3406" y="4418"/>
                    </a:lnTo>
                    <a:lnTo>
                      <a:pt x="3381" y="4414"/>
                    </a:lnTo>
                    <a:lnTo>
                      <a:pt x="3361" y="4401"/>
                    </a:lnTo>
                    <a:lnTo>
                      <a:pt x="3340" y="4389"/>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23" name="Freeform 95"/>
              <p:cNvSpPr>
                <a:spLocks/>
              </p:cNvSpPr>
              <p:nvPr/>
            </p:nvSpPr>
            <p:spPr bwMode="auto">
              <a:xfrm>
                <a:off x="1609" y="1784"/>
                <a:ext cx="219" cy="217"/>
              </a:xfrm>
              <a:custGeom>
                <a:avLst/>
                <a:gdLst>
                  <a:gd name="T0" fmla="*/ 3214 w 7005"/>
                  <a:gd name="T1" fmla="*/ 3734 h 6949"/>
                  <a:gd name="T2" fmla="*/ 2993 w 7005"/>
                  <a:gd name="T3" fmla="*/ 2970 h 6949"/>
                  <a:gd name="T4" fmla="*/ 3645 w 7005"/>
                  <a:gd name="T5" fmla="*/ 2007 h 6949"/>
                  <a:gd name="T6" fmla="*/ 3824 w 7005"/>
                  <a:gd name="T7" fmla="*/ 1657 h 6949"/>
                  <a:gd name="T8" fmla="*/ 3908 w 7005"/>
                  <a:gd name="T9" fmla="*/ 1636 h 6949"/>
                  <a:gd name="T10" fmla="*/ 3737 w 7005"/>
                  <a:gd name="T11" fmla="*/ 1143 h 6949"/>
                  <a:gd name="T12" fmla="*/ 4271 w 7005"/>
                  <a:gd name="T13" fmla="*/ 1022 h 6949"/>
                  <a:gd name="T14" fmla="*/ 3590 w 7005"/>
                  <a:gd name="T15" fmla="*/ 934 h 6949"/>
                  <a:gd name="T16" fmla="*/ 3620 w 7005"/>
                  <a:gd name="T17" fmla="*/ 4 h 6949"/>
                  <a:gd name="T18" fmla="*/ 3365 w 7005"/>
                  <a:gd name="T19" fmla="*/ 839 h 6949"/>
                  <a:gd name="T20" fmla="*/ 3340 w 7005"/>
                  <a:gd name="T21" fmla="*/ 897 h 6949"/>
                  <a:gd name="T22" fmla="*/ 3586 w 7005"/>
                  <a:gd name="T23" fmla="*/ 1706 h 6949"/>
                  <a:gd name="T24" fmla="*/ 2872 w 7005"/>
                  <a:gd name="T25" fmla="*/ 2558 h 6949"/>
                  <a:gd name="T26" fmla="*/ 3085 w 7005"/>
                  <a:gd name="T27" fmla="*/ 3721 h 6949"/>
                  <a:gd name="T28" fmla="*/ 2880 w 7005"/>
                  <a:gd name="T29" fmla="*/ 4592 h 6949"/>
                  <a:gd name="T30" fmla="*/ 1931 w 7005"/>
                  <a:gd name="T31" fmla="*/ 4709 h 6949"/>
                  <a:gd name="T32" fmla="*/ 2290 w 7005"/>
                  <a:gd name="T33" fmla="*/ 4510 h 6949"/>
                  <a:gd name="T34" fmla="*/ 1797 w 7005"/>
                  <a:gd name="T35" fmla="*/ 3125 h 6949"/>
                  <a:gd name="T36" fmla="*/ 2220 w 7005"/>
                  <a:gd name="T37" fmla="*/ 1882 h 6949"/>
                  <a:gd name="T38" fmla="*/ 2600 w 7005"/>
                  <a:gd name="T39" fmla="*/ 977 h 6949"/>
                  <a:gd name="T40" fmla="*/ 2094 w 7005"/>
                  <a:gd name="T41" fmla="*/ 268 h 6949"/>
                  <a:gd name="T42" fmla="*/ 1095 w 7005"/>
                  <a:gd name="T43" fmla="*/ 588 h 6949"/>
                  <a:gd name="T44" fmla="*/ 1367 w 7005"/>
                  <a:gd name="T45" fmla="*/ 997 h 6949"/>
                  <a:gd name="T46" fmla="*/ 1233 w 7005"/>
                  <a:gd name="T47" fmla="*/ 856 h 6949"/>
                  <a:gd name="T48" fmla="*/ 1421 w 7005"/>
                  <a:gd name="T49" fmla="*/ 455 h 6949"/>
                  <a:gd name="T50" fmla="*/ 1906 w 7005"/>
                  <a:gd name="T51" fmla="*/ 559 h 6949"/>
                  <a:gd name="T52" fmla="*/ 1936 w 7005"/>
                  <a:gd name="T53" fmla="*/ 647 h 6949"/>
                  <a:gd name="T54" fmla="*/ 2316 w 7005"/>
                  <a:gd name="T55" fmla="*/ 309 h 6949"/>
                  <a:gd name="T56" fmla="*/ 2537 w 7005"/>
                  <a:gd name="T57" fmla="*/ 1135 h 6949"/>
                  <a:gd name="T58" fmla="*/ 1969 w 7005"/>
                  <a:gd name="T59" fmla="*/ 1452 h 6949"/>
                  <a:gd name="T60" fmla="*/ 2018 w 7005"/>
                  <a:gd name="T61" fmla="*/ 1999 h 6949"/>
                  <a:gd name="T62" fmla="*/ 1120 w 7005"/>
                  <a:gd name="T63" fmla="*/ 1794 h 6949"/>
                  <a:gd name="T64" fmla="*/ 1321 w 7005"/>
                  <a:gd name="T65" fmla="*/ 2003 h 6949"/>
                  <a:gd name="T66" fmla="*/ 1492 w 7005"/>
                  <a:gd name="T67" fmla="*/ 2554 h 6949"/>
                  <a:gd name="T68" fmla="*/ 1358 w 7005"/>
                  <a:gd name="T69" fmla="*/ 3008 h 6949"/>
                  <a:gd name="T70" fmla="*/ 1642 w 7005"/>
                  <a:gd name="T71" fmla="*/ 3900 h 6949"/>
                  <a:gd name="T72" fmla="*/ 372 w 7005"/>
                  <a:gd name="T73" fmla="*/ 5060 h 6949"/>
                  <a:gd name="T74" fmla="*/ 1530 w 7005"/>
                  <a:gd name="T75" fmla="*/ 4818 h 6949"/>
                  <a:gd name="T76" fmla="*/ 1454 w 7005"/>
                  <a:gd name="T77" fmla="*/ 5827 h 6949"/>
                  <a:gd name="T78" fmla="*/ 1057 w 7005"/>
                  <a:gd name="T79" fmla="*/ 5385 h 6949"/>
                  <a:gd name="T80" fmla="*/ 8 w 7005"/>
                  <a:gd name="T81" fmla="*/ 5811 h 6949"/>
                  <a:gd name="T82" fmla="*/ 1317 w 7005"/>
                  <a:gd name="T83" fmla="*/ 6087 h 6949"/>
                  <a:gd name="T84" fmla="*/ 1304 w 7005"/>
                  <a:gd name="T85" fmla="*/ 6791 h 6949"/>
                  <a:gd name="T86" fmla="*/ 1429 w 7005"/>
                  <a:gd name="T87" fmla="*/ 6345 h 6949"/>
                  <a:gd name="T88" fmla="*/ 1822 w 7005"/>
                  <a:gd name="T89" fmla="*/ 5506 h 6949"/>
                  <a:gd name="T90" fmla="*/ 2650 w 7005"/>
                  <a:gd name="T91" fmla="*/ 4785 h 6949"/>
                  <a:gd name="T92" fmla="*/ 3528 w 7005"/>
                  <a:gd name="T93" fmla="*/ 5110 h 6949"/>
                  <a:gd name="T94" fmla="*/ 3741 w 7005"/>
                  <a:gd name="T95" fmla="*/ 5239 h 6949"/>
                  <a:gd name="T96" fmla="*/ 3812 w 7005"/>
                  <a:gd name="T97" fmla="*/ 4588 h 6949"/>
                  <a:gd name="T98" fmla="*/ 4430 w 7005"/>
                  <a:gd name="T99" fmla="*/ 4100 h 6949"/>
                  <a:gd name="T100" fmla="*/ 5074 w 7005"/>
                  <a:gd name="T101" fmla="*/ 4197 h 6949"/>
                  <a:gd name="T102" fmla="*/ 4923 w 7005"/>
                  <a:gd name="T103" fmla="*/ 5047 h 6949"/>
                  <a:gd name="T104" fmla="*/ 5195 w 7005"/>
                  <a:gd name="T105" fmla="*/ 4205 h 6949"/>
                  <a:gd name="T106" fmla="*/ 5834 w 7005"/>
                  <a:gd name="T107" fmla="*/ 4342 h 6949"/>
                  <a:gd name="T108" fmla="*/ 6169 w 7005"/>
                  <a:gd name="T109" fmla="*/ 4610 h 6949"/>
                  <a:gd name="T110" fmla="*/ 6515 w 7005"/>
                  <a:gd name="T111" fmla="*/ 4372 h 6949"/>
                  <a:gd name="T112" fmla="*/ 6833 w 7005"/>
                  <a:gd name="T113" fmla="*/ 3713 h 6949"/>
                  <a:gd name="T114" fmla="*/ 6615 w 7005"/>
                  <a:gd name="T115" fmla="*/ 4309 h 6949"/>
                  <a:gd name="T116" fmla="*/ 5186 w 7005"/>
                  <a:gd name="T117" fmla="*/ 4009 h 6949"/>
                  <a:gd name="T118" fmla="*/ 4250 w 7005"/>
                  <a:gd name="T119" fmla="*/ 3984 h 6949"/>
                  <a:gd name="T120" fmla="*/ 3824 w 7005"/>
                  <a:gd name="T121" fmla="*/ 3525 h 6949"/>
                  <a:gd name="T122" fmla="*/ 4087 w 7005"/>
                  <a:gd name="T123" fmla="*/ 4264 h 6949"/>
                  <a:gd name="T124" fmla="*/ 3436 w 7005"/>
                  <a:gd name="T125" fmla="*/ 4426 h 6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05" h="6949">
                    <a:moveTo>
                      <a:pt x="3340" y="4389"/>
                    </a:moveTo>
                    <a:lnTo>
                      <a:pt x="3306" y="4355"/>
                    </a:lnTo>
                    <a:lnTo>
                      <a:pt x="3269" y="4309"/>
                    </a:lnTo>
                    <a:lnTo>
                      <a:pt x="3234" y="4255"/>
                    </a:lnTo>
                    <a:lnTo>
                      <a:pt x="3197" y="4197"/>
                    </a:lnTo>
                    <a:lnTo>
                      <a:pt x="3164" y="4129"/>
                    </a:lnTo>
                    <a:lnTo>
                      <a:pt x="3134" y="4067"/>
                    </a:lnTo>
                    <a:lnTo>
                      <a:pt x="3109" y="4004"/>
                    </a:lnTo>
                    <a:lnTo>
                      <a:pt x="3093" y="3951"/>
                    </a:lnTo>
                    <a:lnTo>
                      <a:pt x="3080" y="3904"/>
                    </a:lnTo>
                    <a:lnTo>
                      <a:pt x="3080" y="3875"/>
                    </a:lnTo>
                    <a:lnTo>
                      <a:pt x="3085" y="3850"/>
                    </a:lnTo>
                    <a:lnTo>
                      <a:pt x="3089" y="3834"/>
                    </a:lnTo>
                    <a:lnTo>
                      <a:pt x="3101" y="3817"/>
                    </a:lnTo>
                    <a:lnTo>
                      <a:pt x="3114" y="3805"/>
                    </a:lnTo>
                    <a:lnTo>
                      <a:pt x="3126" y="3792"/>
                    </a:lnTo>
                    <a:lnTo>
                      <a:pt x="3142" y="3779"/>
                    </a:lnTo>
                    <a:lnTo>
                      <a:pt x="3160" y="3771"/>
                    </a:lnTo>
                    <a:lnTo>
                      <a:pt x="3177" y="3758"/>
                    </a:lnTo>
                    <a:lnTo>
                      <a:pt x="3197" y="3746"/>
                    </a:lnTo>
                    <a:lnTo>
                      <a:pt x="3214" y="3734"/>
                    </a:lnTo>
                    <a:lnTo>
                      <a:pt x="3218" y="3725"/>
                    </a:lnTo>
                    <a:lnTo>
                      <a:pt x="3226" y="3721"/>
                    </a:lnTo>
                    <a:lnTo>
                      <a:pt x="3234" y="3709"/>
                    </a:lnTo>
                    <a:lnTo>
                      <a:pt x="3244" y="3692"/>
                    </a:lnTo>
                    <a:lnTo>
                      <a:pt x="3252" y="3671"/>
                    </a:lnTo>
                    <a:lnTo>
                      <a:pt x="3260" y="3646"/>
                    </a:lnTo>
                    <a:lnTo>
                      <a:pt x="3273" y="3617"/>
                    </a:lnTo>
                    <a:lnTo>
                      <a:pt x="3281" y="3584"/>
                    </a:lnTo>
                    <a:lnTo>
                      <a:pt x="3285" y="3546"/>
                    </a:lnTo>
                    <a:lnTo>
                      <a:pt x="3289" y="3504"/>
                    </a:lnTo>
                    <a:lnTo>
                      <a:pt x="3281" y="3463"/>
                    </a:lnTo>
                    <a:lnTo>
                      <a:pt x="3269" y="3421"/>
                    </a:lnTo>
                    <a:lnTo>
                      <a:pt x="3248" y="3379"/>
                    </a:lnTo>
                    <a:lnTo>
                      <a:pt x="3218" y="3333"/>
                    </a:lnTo>
                    <a:lnTo>
                      <a:pt x="3189" y="3287"/>
                    </a:lnTo>
                    <a:lnTo>
                      <a:pt x="3156" y="3242"/>
                    </a:lnTo>
                    <a:lnTo>
                      <a:pt x="3122" y="3191"/>
                    </a:lnTo>
                    <a:lnTo>
                      <a:pt x="3085" y="3137"/>
                    </a:lnTo>
                    <a:lnTo>
                      <a:pt x="3046" y="3083"/>
                    </a:lnTo>
                    <a:lnTo>
                      <a:pt x="3017" y="3029"/>
                    </a:lnTo>
                    <a:lnTo>
                      <a:pt x="2993" y="2970"/>
                    </a:lnTo>
                    <a:lnTo>
                      <a:pt x="2976" y="2912"/>
                    </a:lnTo>
                    <a:lnTo>
                      <a:pt x="2964" y="2853"/>
                    </a:lnTo>
                    <a:lnTo>
                      <a:pt x="2954" y="2791"/>
                    </a:lnTo>
                    <a:lnTo>
                      <a:pt x="2954" y="2732"/>
                    </a:lnTo>
                    <a:lnTo>
                      <a:pt x="2964" y="2679"/>
                    </a:lnTo>
                    <a:lnTo>
                      <a:pt x="2976" y="2628"/>
                    </a:lnTo>
                    <a:lnTo>
                      <a:pt x="2997" y="2582"/>
                    </a:lnTo>
                    <a:lnTo>
                      <a:pt x="3026" y="2540"/>
                    </a:lnTo>
                    <a:lnTo>
                      <a:pt x="3080" y="2491"/>
                    </a:lnTo>
                    <a:lnTo>
                      <a:pt x="3130" y="2445"/>
                    </a:lnTo>
                    <a:lnTo>
                      <a:pt x="3185" y="2403"/>
                    </a:lnTo>
                    <a:lnTo>
                      <a:pt x="3239" y="2365"/>
                    </a:lnTo>
                    <a:lnTo>
                      <a:pt x="3293" y="2328"/>
                    </a:lnTo>
                    <a:lnTo>
                      <a:pt x="3352" y="2294"/>
                    </a:lnTo>
                    <a:lnTo>
                      <a:pt x="3406" y="2257"/>
                    </a:lnTo>
                    <a:lnTo>
                      <a:pt x="3457" y="2220"/>
                    </a:lnTo>
                    <a:lnTo>
                      <a:pt x="3510" y="2173"/>
                    </a:lnTo>
                    <a:lnTo>
                      <a:pt x="3561" y="2124"/>
                    </a:lnTo>
                    <a:lnTo>
                      <a:pt x="3594" y="2086"/>
                    </a:lnTo>
                    <a:lnTo>
                      <a:pt x="3624" y="2048"/>
                    </a:lnTo>
                    <a:lnTo>
                      <a:pt x="3645" y="2007"/>
                    </a:lnTo>
                    <a:lnTo>
                      <a:pt x="3661" y="1965"/>
                    </a:lnTo>
                    <a:lnTo>
                      <a:pt x="3678" y="1919"/>
                    </a:lnTo>
                    <a:lnTo>
                      <a:pt x="3686" y="1878"/>
                    </a:lnTo>
                    <a:lnTo>
                      <a:pt x="3690" y="1835"/>
                    </a:lnTo>
                    <a:lnTo>
                      <a:pt x="3690" y="1794"/>
                    </a:lnTo>
                    <a:lnTo>
                      <a:pt x="3690" y="1757"/>
                    </a:lnTo>
                    <a:lnTo>
                      <a:pt x="3682" y="1719"/>
                    </a:lnTo>
                    <a:lnTo>
                      <a:pt x="3682" y="1706"/>
                    </a:lnTo>
                    <a:lnTo>
                      <a:pt x="3682" y="1694"/>
                    </a:lnTo>
                    <a:lnTo>
                      <a:pt x="3682" y="1681"/>
                    </a:lnTo>
                    <a:lnTo>
                      <a:pt x="3686" y="1673"/>
                    </a:lnTo>
                    <a:lnTo>
                      <a:pt x="3690" y="1665"/>
                    </a:lnTo>
                    <a:lnTo>
                      <a:pt x="3698" y="1661"/>
                    </a:lnTo>
                    <a:lnTo>
                      <a:pt x="3707" y="1652"/>
                    </a:lnTo>
                    <a:lnTo>
                      <a:pt x="3720" y="1648"/>
                    </a:lnTo>
                    <a:lnTo>
                      <a:pt x="3732" y="1648"/>
                    </a:lnTo>
                    <a:lnTo>
                      <a:pt x="3745" y="1648"/>
                    </a:lnTo>
                    <a:lnTo>
                      <a:pt x="3766" y="1648"/>
                    </a:lnTo>
                    <a:lnTo>
                      <a:pt x="3782" y="1648"/>
                    </a:lnTo>
                    <a:lnTo>
                      <a:pt x="3803" y="1652"/>
                    </a:lnTo>
                    <a:lnTo>
                      <a:pt x="3824" y="1657"/>
                    </a:lnTo>
                    <a:lnTo>
                      <a:pt x="3845" y="1665"/>
                    </a:lnTo>
                    <a:lnTo>
                      <a:pt x="3866" y="1673"/>
                    </a:lnTo>
                    <a:lnTo>
                      <a:pt x="3886" y="1686"/>
                    </a:lnTo>
                    <a:lnTo>
                      <a:pt x="3908" y="1698"/>
                    </a:lnTo>
                    <a:lnTo>
                      <a:pt x="3929" y="1714"/>
                    </a:lnTo>
                    <a:lnTo>
                      <a:pt x="3949" y="1731"/>
                    </a:lnTo>
                    <a:lnTo>
                      <a:pt x="3970" y="1753"/>
                    </a:lnTo>
                    <a:lnTo>
                      <a:pt x="3996" y="1777"/>
                    </a:lnTo>
                    <a:lnTo>
                      <a:pt x="4017" y="1806"/>
                    </a:lnTo>
                    <a:lnTo>
                      <a:pt x="4037" y="1835"/>
                    </a:lnTo>
                    <a:lnTo>
                      <a:pt x="4054" y="1865"/>
                    </a:lnTo>
                    <a:lnTo>
                      <a:pt x="4070" y="1894"/>
                    </a:lnTo>
                    <a:lnTo>
                      <a:pt x="4087" y="1919"/>
                    </a:lnTo>
                    <a:lnTo>
                      <a:pt x="4096" y="1936"/>
                    </a:lnTo>
                    <a:lnTo>
                      <a:pt x="4104" y="1948"/>
                    </a:lnTo>
                    <a:lnTo>
                      <a:pt x="4109" y="1952"/>
                    </a:lnTo>
                    <a:lnTo>
                      <a:pt x="4087" y="1856"/>
                    </a:lnTo>
                    <a:lnTo>
                      <a:pt x="4054" y="1782"/>
                    </a:lnTo>
                    <a:lnTo>
                      <a:pt x="4013" y="1723"/>
                    </a:lnTo>
                    <a:lnTo>
                      <a:pt x="3962" y="1677"/>
                    </a:lnTo>
                    <a:lnTo>
                      <a:pt x="3908" y="1636"/>
                    </a:lnTo>
                    <a:lnTo>
                      <a:pt x="3849" y="1598"/>
                    </a:lnTo>
                    <a:lnTo>
                      <a:pt x="3786" y="1560"/>
                    </a:lnTo>
                    <a:lnTo>
                      <a:pt x="3724" y="1510"/>
                    </a:lnTo>
                    <a:lnTo>
                      <a:pt x="3665" y="1452"/>
                    </a:lnTo>
                    <a:lnTo>
                      <a:pt x="3606" y="1377"/>
                    </a:lnTo>
                    <a:lnTo>
                      <a:pt x="3602" y="1368"/>
                    </a:lnTo>
                    <a:lnTo>
                      <a:pt x="3598" y="1356"/>
                    </a:lnTo>
                    <a:lnTo>
                      <a:pt x="3594" y="1339"/>
                    </a:lnTo>
                    <a:lnTo>
                      <a:pt x="3590" y="1327"/>
                    </a:lnTo>
                    <a:lnTo>
                      <a:pt x="3586" y="1306"/>
                    </a:lnTo>
                    <a:lnTo>
                      <a:pt x="3586" y="1290"/>
                    </a:lnTo>
                    <a:lnTo>
                      <a:pt x="3590" y="1272"/>
                    </a:lnTo>
                    <a:lnTo>
                      <a:pt x="3590" y="1251"/>
                    </a:lnTo>
                    <a:lnTo>
                      <a:pt x="3598" y="1235"/>
                    </a:lnTo>
                    <a:lnTo>
                      <a:pt x="3606" y="1218"/>
                    </a:lnTo>
                    <a:lnTo>
                      <a:pt x="3620" y="1198"/>
                    </a:lnTo>
                    <a:lnTo>
                      <a:pt x="3641" y="1177"/>
                    </a:lnTo>
                    <a:lnTo>
                      <a:pt x="3661" y="1164"/>
                    </a:lnTo>
                    <a:lnTo>
                      <a:pt x="3686" y="1155"/>
                    </a:lnTo>
                    <a:lnTo>
                      <a:pt x="3711" y="1147"/>
                    </a:lnTo>
                    <a:lnTo>
                      <a:pt x="3737" y="1143"/>
                    </a:lnTo>
                    <a:lnTo>
                      <a:pt x="3766" y="1139"/>
                    </a:lnTo>
                    <a:lnTo>
                      <a:pt x="3795" y="1135"/>
                    </a:lnTo>
                    <a:lnTo>
                      <a:pt x="3829" y="1131"/>
                    </a:lnTo>
                    <a:lnTo>
                      <a:pt x="3862" y="1126"/>
                    </a:lnTo>
                    <a:lnTo>
                      <a:pt x="3933" y="1118"/>
                    </a:lnTo>
                    <a:lnTo>
                      <a:pt x="4004" y="1106"/>
                    </a:lnTo>
                    <a:lnTo>
                      <a:pt x="4075" y="1093"/>
                    </a:lnTo>
                    <a:lnTo>
                      <a:pt x="4150" y="1077"/>
                    </a:lnTo>
                    <a:lnTo>
                      <a:pt x="4221" y="1064"/>
                    </a:lnTo>
                    <a:lnTo>
                      <a:pt x="4293" y="1055"/>
                    </a:lnTo>
                    <a:lnTo>
                      <a:pt x="4367" y="1047"/>
                    </a:lnTo>
                    <a:lnTo>
                      <a:pt x="4438" y="1047"/>
                    </a:lnTo>
                    <a:lnTo>
                      <a:pt x="4510" y="1051"/>
                    </a:lnTo>
                    <a:lnTo>
                      <a:pt x="4581" y="1064"/>
                    </a:lnTo>
                    <a:lnTo>
                      <a:pt x="4573" y="1060"/>
                    </a:lnTo>
                    <a:lnTo>
                      <a:pt x="4547" y="1055"/>
                    </a:lnTo>
                    <a:lnTo>
                      <a:pt x="4510" y="1047"/>
                    </a:lnTo>
                    <a:lnTo>
                      <a:pt x="4459" y="1039"/>
                    </a:lnTo>
                    <a:lnTo>
                      <a:pt x="4401" y="1030"/>
                    </a:lnTo>
                    <a:lnTo>
                      <a:pt x="4338" y="1026"/>
                    </a:lnTo>
                    <a:lnTo>
                      <a:pt x="4271" y="1022"/>
                    </a:lnTo>
                    <a:lnTo>
                      <a:pt x="4201" y="1022"/>
                    </a:lnTo>
                    <a:lnTo>
                      <a:pt x="4138" y="1026"/>
                    </a:lnTo>
                    <a:lnTo>
                      <a:pt x="4075" y="1034"/>
                    </a:lnTo>
                    <a:lnTo>
                      <a:pt x="4017" y="1047"/>
                    </a:lnTo>
                    <a:lnTo>
                      <a:pt x="3958" y="1055"/>
                    </a:lnTo>
                    <a:lnTo>
                      <a:pt x="3899" y="1060"/>
                    </a:lnTo>
                    <a:lnTo>
                      <a:pt x="3841" y="1064"/>
                    </a:lnTo>
                    <a:lnTo>
                      <a:pt x="3790" y="1064"/>
                    </a:lnTo>
                    <a:lnTo>
                      <a:pt x="3745" y="1060"/>
                    </a:lnTo>
                    <a:lnTo>
                      <a:pt x="3707" y="1060"/>
                    </a:lnTo>
                    <a:lnTo>
                      <a:pt x="3678" y="1055"/>
                    </a:lnTo>
                    <a:lnTo>
                      <a:pt x="3657" y="1051"/>
                    </a:lnTo>
                    <a:lnTo>
                      <a:pt x="3653" y="1051"/>
                    </a:lnTo>
                    <a:lnTo>
                      <a:pt x="3636" y="1043"/>
                    </a:lnTo>
                    <a:lnTo>
                      <a:pt x="3620" y="1030"/>
                    </a:lnTo>
                    <a:lnTo>
                      <a:pt x="3606" y="1018"/>
                    </a:lnTo>
                    <a:lnTo>
                      <a:pt x="3598" y="1006"/>
                    </a:lnTo>
                    <a:lnTo>
                      <a:pt x="3590" y="989"/>
                    </a:lnTo>
                    <a:lnTo>
                      <a:pt x="3586" y="972"/>
                    </a:lnTo>
                    <a:lnTo>
                      <a:pt x="3586" y="952"/>
                    </a:lnTo>
                    <a:lnTo>
                      <a:pt x="3590" y="934"/>
                    </a:lnTo>
                    <a:lnTo>
                      <a:pt x="3594" y="914"/>
                    </a:lnTo>
                    <a:lnTo>
                      <a:pt x="3606" y="889"/>
                    </a:lnTo>
                    <a:lnTo>
                      <a:pt x="3615" y="868"/>
                    </a:lnTo>
                    <a:lnTo>
                      <a:pt x="3624" y="847"/>
                    </a:lnTo>
                    <a:lnTo>
                      <a:pt x="3628" y="826"/>
                    </a:lnTo>
                    <a:lnTo>
                      <a:pt x="3632" y="809"/>
                    </a:lnTo>
                    <a:lnTo>
                      <a:pt x="3632" y="789"/>
                    </a:lnTo>
                    <a:lnTo>
                      <a:pt x="3632" y="776"/>
                    </a:lnTo>
                    <a:lnTo>
                      <a:pt x="3632" y="764"/>
                    </a:lnTo>
                    <a:lnTo>
                      <a:pt x="3632" y="751"/>
                    </a:lnTo>
                    <a:lnTo>
                      <a:pt x="3632" y="747"/>
                    </a:lnTo>
                    <a:lnTo>
                      <a:pt x="3632" y="743"/>
                    </a:lnTo>
                    <a:lnTo>
                      <a:pt x="3553" y="600"/>
                    </a:lnTo>
                    <a:lnTo>
                      <a:pt x="3510" y="475"/>
                    </a:lnTo>
                    <a:lnTo>
                      <a:pt x="3490" y="363"/>
                    </a:lnTo>
                    <a:lnTo>
                      <a:pt x="3494" y="268"/>
                    </a:lnTo>
                    <a:lnTo>
                      <a:pt x="3510" y="184"/>
                    </a:lnTo>
                    <a:lnTo>
                      <a:pt x="3536" y="117"/>
                    </a:lnTo>
                    <a:lnTo>
                      <a:pt x="3569" y="67"/>
                    </a:lnTo>
                    <a:lnTo>
                      <a:pt x="3594" y="29"/>
                    </a:lnTo>
                    <a:lnTo>
                      <a:pt x="3620" y="4"/>
                    </a:lnTo>
                    <a:lnTo>
                      <a:pt x="3628" y="0"/>
                    </a:lnTo>
                    <a:lnTo>
                      <a:pt x="3532" y="76"/>
                    </a:lnTo>
                    <a:lnTo>
                      <a:pt x="3473" y="159"/>
                    </a:lnTo>
                    <a:lnTo>
                      <a:pt x="3440" y="242"/>
                    </a:lnTo>
                    <a:lnTo>
                      <a:pt x="3427" y="326"/>
                    </a:lnTo>
                    <a:lnTo>
                      <a:pt x="3436" y="409"/>
                    </a:lnTo>
                    <a:lnTo>
                      <a:pt x="3452" y="484"/>
                    </a:lnTo>
                    <a:lnTo>
                      <a:pt x="3473" y="559"/>
                    </a:lnTo>
                    <a:lnTo>
                      <a:pt x="3498" y="622"/>
                    </a:lnTo>
                    <a:lnTo>
                      <a:pt x="3514" y="676"/>
                    </a:lnTo>
                    <a:lnTo>
                      <a:pt x="3523" y="718"/>
                    </a:lnTo>
                    <a:lnTo>
                      <a:pt x="3519" y="751"/>
                    </a:lnTo>
                    <a:lnTo>
                      <a:pt x="3514" y="784"/>
                    </a:lnTo>
                    <a:lnTo>
                      <a:pt x="3502" y="813"/>
                    </a:lnTo>
                    <a:lnTo>
                      <a:pt x="3490" y="843"/>
                    </a:lnTo>
                    <a:lnTo>
                      <a:pt x="3473" y="864"/>
                    </a:lnTo>
                    <a:lnTo>
                      <a:pt x="3457" y="876"/>
                    </a:lnTo>
                    <a:lnTo>
                      <a:pt x="3436" y="881"/>
                    </a:lnTo>
                    <a:lnTo>
                      <a:pt x="3414" y="881"/>
                    </a:lnTo>
                    <a:lnTo>
                      <a:pt x="3389" y="864"/>
                    </a:lnTo>
                    <a:lnTo>
                      <a:pt x="3365" y="839"/>
                    </a:lnTo>
                    <a:lnTo>
                      <a:pt x="3318" y="789"/>
                    </a:lnTo>
                    <a:lnTo>
                      <a:pt x="3264" y="747"/>
                    </a:lnTo>
                    <a:lnTo>
                      <a:pt x="3206" y="718"/>
                    </a:lnTo>
                    <a:lnTo>
                      <a:pt x="3147" y="692"/>
                    </a:lnTo>
                    <a:lnTo>
                      <a:pt x="3093" y="672"/>
                    </a:lnTo>
                    <a:lnTo>
                      <a:pt x="3038" y="659"/>
                    </a:lnTo>
                    <a:lnTo>
                      <a:pt x="2993" y="651"/>
                    </a:lnTo>
                    <a:lnTo>
                      <a:pt x="2959" y="647"/>
                    </a:lnTo>
                    <a:lnTo>
                      <a:pt x="2934" y="647"/>
                    </a:lnTo>
                    <a:lnTo>
                      <a:pt x="2925" y="647"/>
                    </a:lnTo>
                    <a:lnTo>
                      <a:pt x="2964" y="651"/>
                    </a:lnTo>
                    <a:lnTo>
                      <a:pt x="3001" y="659"/>
                    </a:lnTo>
                    <a:lnTo>
                      <a:pt x="3038" y="672"/>
                    </a:lnTo>
                    <a:lnTo>
                      <a:pt x="3076" y="692"/>
                    </a:lnTo>
                    <a:lnTo>
                      <a:pt x="3114" y="713"/>
                    </a:lnTo>
                    <a:lnTo>
                      <a:pt x="3152" y="735"/>
                    </a:lnTo>
                    <a:lnTo>
                      <a:pt x="3189" y="764"/>
                    </a:lnTo>
                    <a:lnTo>
                      <a:pt x="3230" y="793"/>
                    </a:lnTo>
                    <a:lnTo>
                      <a:pt x="3269" y="831"/>
                    </a:lnTo>
                    <a:lnTo>
                      <a:pt x="3306" y="864"/>
                    </a:lnTo>
                    <a:lnTo>
                      <a:pt x="3340" y="897"/>
                    </a:lnTo>
                    <a:lnTo>
                      <a:pt x="3369" y="926"/>
                    </a:lnTo>
                    <a:lnTo>
                      <a:pt x="3394" y="952"/>
                    </a:lnTo>
                    <a:lnTo>
                      <a:pt x="3414" y="977"/>
                    </a:lnTo>
                    <a:lnTo>
                      <a:pt x="3432" y="1001"/>
                    </a:lnTo>
                    <a:lnTo>
                      <a:pt x="3440" y="1030"/>
                    </a:lnTo>
                    <a:lnTo>
                      <a:pt x="3448" y="1055"/>
                    </a:lnTo>
                    <a:lnTo>
                      <a:pt x="3452" y="1085"/>
                    </a:lnTo>
                    <a:lnTo>
                      <a:pt x="3452" y="1118"/>
                    </a:lnTo>
                    <a:lnTo>
                      <a:pt x="3448" y="1155"/>
                    </a:lnTo>
                    <a:lnTo>
                      <a:pt x="3444" y="1210"/>
                    </a:lnTo>
                    <a:lnTo>
                      <a:pt x="3444" y="1247"/>
                    </a:lnTo>
                    <a:lnTo>
                      <a:pt x="3448" y="1280"/>
                    </a:lnTo>
                    <a:lnTo>
                      <a:pt x="3457" y="1306"/>
                    </a:lnTo>
                    <a:lnTo>
                      <a:pt x="3469" y="1327"/>
                    </a:lnTo>
                    <a:lnTo>
                      <a:pt x="3481" y="1348"/>
                    </a:lnTo>
                    <a:lnTo>
                      <a:pt x="3498" y="1364"/>
                    </a:lnTo>
                    <a:lnTo>
                      <a:pt x="3510" y="1389"/>
                    </a:lnTo>
                    <a:lnTo>
                      <a:pt x="3523" y="1415"/>
                    </a:lnTo>
                    <a:lnTo>
                      <a:pt x="3536" y="1448"/>
                    </a:lnTo>
                    <a:lnTo>
                      <a:pt x="3573" y="1589"/>
                    </a:lnTo>
                    <a:lnTo>
                      <a:pt x="3586" y="1706"/>
                    </a:lnTo>
                    <a:lnTo>
                      <a:pt x="3586" y="1802"/>
                    </a:lnTo>
                    <a:lnTo>
                      <a:pt x="3573" y="1882"/>
                    </a:lnTo>
                    <a:lnTo>
                      <a:pt x="3553" y="1944"/>
                    </a:lnTo>
                    <a:lnTo>
                      <a:pt x="3519" y="1994"/>
                    </a:lnTo>
                    <a:lnTo>
                      <a:pt x="3486" y="2032"/>
                    </a:lnTo>
                    <a:lnTo>
                      <a:pt x="3448" y="2065"/>
                    </a:lnTo>
                    <a:lnTo>
                      <a:pt x="3414" y="2091"/>
                    </a:lnTo>
                    <a:lnTo>
                      <a:pt x="3385" y="2111"/>
                    </a:lnTo>
                    <a:lnTo>
                      <a:pt x="3356" y="2136"/>
                    </a:lnTo>
                    <a:lnTo>
                      <a:pt x="3318" y="2165"/>
                    </a:lnTo>
                    <a:lnTo>
                      <a:pt x="3277" y="2194"/>
                    </a:lnTo>
                    <a:lnTo>
                      <a:pt x="3230" y="2232"/>
                    </a:lnTo>
                    <a:lnTo>
                      <a:pt x="3185" y="2265"/>
                    </a:lnTo>
                    <a:lnTo>
                      <a:pt x="3134" y="2302"/>
                    </a:lnTo>
                    <a:lnTo>
                      <a:pt x="3085" y="2341"/>
                    </a:lnTo>
                    <a:lnTo>
                      <a:pt x="3038" y="2378"/>
                    </a:lnTo>
                    <a:lnTo>
                      <a:pt x="2997" y="2415"/>
                    </a:lnTo>
                    <a:lnTo>
                      <a:pt x="2959" y="2449"/>
                    </a:lnTo>
                    <a:lnTo>
                      <a:pt x="2925" y="2482"/>
                    </a:lnTo>
                    <a:lnTo>
                      <a:pt x="2897" y="2519"/>
                    </a:lnTo>
                    <a:lnTo>
                      <a:pt x="2872" y="2558"/>
                    </a:lnTo>
                    <a:lnTo>
                      <a:pt x="2854" y="2599"/>
                    </a:lnTo>
                    <a:lnTo>
                      <a:pt x="2842" y="2644"/>
                    </a:lnTo>
                    <a:lnTo>
                      <a:pt x="2834" y="2695"/>
                    </a:lnTo>
                    <a:lnTo>
                      <a:pt x="2829" y="2745"/>
                    </a:lnTo>
                    <a:lnTo>
                      <a:pt x="2834" y="2799"/>
                    </a:lnTo>
                    <a:lnTo>
                      <a:pt x="2842" y="2857"/>
                    </a:lnTo>
                    <a:lnTo>
                      <a:pt x="2858" y="2920"/>
                    </a:lnTo>
                    <a:lnTo>
                      <a:pt x="2888" y="3000"/>
                    </a:lnTo>
                    <a:lnTo>
                      <a:pt x="2930" y="3074"/>
                    </a:lnTo>
                    <a:lnTo>
                      <a:pt x="2976" y="3142"/>
                    </a:lnTo>
                    <a:lnTo>
                      <a:pt x="3030" y="3208"/>
                    </a:lnTo>
                    <a:lnTo>
                      <a:pt x="3080" y="3271"/>
                    </a:lnTo>
                    <a:lnTo>
                      <a:pt x="3130" y="3333"/>
                    </a:lnTo>
                    <a:lnTo>
                      <a:pt x="3168" y="3392"/>
                    </a:lnTo>
                    <a:lnTo>
                      <a:pt x="3197" y="3454"/>
                    </a:lnTo>
                    <a:lnTo>
                      <a:pt x="3214" y="3517"/>
                    </a:lnTo>
                    <a:lnTo>
                      <a:pt x="3210" y="3580"/>
                    </a:lnTo>
                    <a:lnTo>
                      <a:pt x="3189" y="3629"/>
                    </a:lnTo>
                    <a:lnTo>
                      <a:pt x="3160" y="3666"/>
                    </a:lnTo>
                    <a:lnTo>
                      <a:pt x="3126" y="3696"/>
                    </a:lnTo>
                    <a:lnTo>
                      <a:pt x="3085" y="3721"/>
                    </a:lnTo>
                    <a:lnTo>
                      <a:pt x="3046" y="3746"/>
                    </a:lnTo>
                    <a:lnTo>
                      <a:pt x="3009" y="3767"/>
                    </a:lnTo>
                    <a:lnTo>
                      <a:pt x="2980" y="3792"/>
                    </a:lnTo>
                    <a:lnTo>
                      <a:pt x="2959" y="3821"/>
                    </a:lnTo>
                    <a:lnTo>
                      <a:pt x="2954" y="3855"/>
                    </a:lnTo>
                    <a:lnTo>
                      <a:pt x="2964" y="3900"/>
                    </a:lnTo>
                    <a:lnTo>
                      <a:pt x="2993" y="3971"/>
                    </a:lnTo>
                    <a:lnTo>
                      <a:pt x="3026" y="4047"/>
                    </a:lnTo>
                    <a:lnTo>
                      <a:pt x="3056" y="4113"/>
                    </a:lnTo>
                    <a:lnTo>
                      <a:pt x="3089" y="4176"/>
                    </a:lnTo>
                    <a:lnTo>
                      <a:pt x="3114" y="4234"/>
                    </a:lnTo>
                    <a:lnTo>
                      <a:pt x="3134" y="4293"/>
                    </a:lnTo>
                    <a:lnTo>
                      <a:pt x="3152" y="4342"/>
                    </a:lnTo>
                    <a:lnTo>
                      <a:pt x="3160" y="4389"/>
                    </a:lnTo>
                    <a:lnTo>
                      <a:pt x="3156" y="4430"/>
                    </a:lnTo>
                    <a:lnTo>
                      <a:pt x="3138" y="4463"/>
                    </a:lnTo>
                    <a:lnTo>
                      <a:pt x="3109" y="4493"/>
                    </a:lnTo>
                    <a:lnTo>
                      <a:pt x="3068" y="4522"/>
                    </a:lnTo>
                    <a:lnTo>
                      <a:pt x="3009" y="4547"/>
                    </a:lnTo>
                    <a:lnTo>
                      <a:pt x="2946" y="4572"/>
                    </a:lnTo>
                    <a:lnTo>
                      <a:pt x="2880" y="4592"/>
                    </a:lnTo>
                    <a:lnTo>
                      <a:pt x="2809" y="4614"/>
                    </a:lnTo>
                    <a:lnTo>
                      <a:pt x="2737" y="4631"/>
                    </a:lnTo>
                    <a:lnTo>
                      <a:pt x="2674" y="4647"/>
                    </a:lnTo>
                    <a:lnTo>
                      <a:pt x="2617" y="4664"/>
                    </a:lnTo>
                    <a:lnTo>
                      <a:pt x="2570" y="4676"/>
                    </a:lnTo>
                    <a:lnTo>
                      <a:pt x="2529" y="4688"/>
                    </a:lnTo>
                    <a:lnTo>
                      <a:pt x="2482" y="4705"/>
                    </a:lnTo>
                    <a:lnTo>
                      <a:pt x="2433" y="4727"/>
                    </a:lnTo>
                    <a:lnTo>
                      <a:pt x="2382" y="4743"/>
                    </a:lnTo>
                    <a:lnTo>
                      <a:pt x="2332" y="4760"/>
                    </a:lnTo>
                    <a:lnTo>
                      <a:pt x="2286" y="4776"/>
                    </a:lnTo>
                    <a:lnTo>
                      <a:pt x="2236" y="4793"/>
                    </a:lnTo>
                    <a:lnTo>
                      <a:pt x="2190" y="4805"/>
                    </a:lnTo>
                    <a:lnTo>
                      <a:pt x="2144" y="4809"/>
                    </a:lnTo>
                    <a:lnTo>
                      <a:pt x="2106" y="4809"/>
                    </a:lnTo>
                    <a:lnTo>
                      <a:pt x="2069" y="4805"/>
                    </a:lnTo>
                    <a:lnTo>
                      <a:pt x="2036" y="4797"/>
                    </a:lnTo>
                    <a:lnTo>
                      <a:pt x="2002" y="4780"/>
                    </a:lnTo>
                    <a:lnTo>
                      <a:pt x="1977" y="4760"/>
                    </a:lnTo>
                    <a:lnTo>
                      <a:pt x="1952" y="4735"/>
                    </a:lnTo>
                    <a:lnTo>
                      <a:pt x="1931" y="4709"/>
                    </a:lnTo>
                    <a:lnTo>
                      <a:pt x="1918" y="4676"/>
                    </a:lnTo>
                    <a:lnTo>
                      <a:pt x="1910" y="4643"/>
                    </a:lnTo>
                    <a:lnTo>
                      <a:pt x="1906" y="4610"/>
                    </a:lnTo>
                    <a:lnTo>
                      <a:pt x="1906" y="4572"/>
                    </a:lnTo>
                    <a:lnTo>
                      <a:pt x="1922" y="4506"/>
                    </a:lnTo>
                    <a:lnTo>
                      <a:pt x="1940" y="4463"/>
                    </a:lnTo>
                    <a:lnTo>
                      <a:pt x="1960" y="4443"/>
                    </a:lnTo>
                    <a:lnTo>
                      <a:pt x="1981" y="4430"/>
                    </a:lnTo>
                    <a:lnTo>
                      <a:pt x="2002" y="4434"/>
                    </a:lnTo>
                    <a:lnTo>
                      <a:pt x="2023" y="4443"/>
                    </a:lnTo>
                    <a:lnTo>
                      <a:pt x="2044" y="4459"/>
                    </a:lnTo>
                    <a:lnTo>
                      <a:pt x="2056" y="4471"/>
                    </a:lnTo>
                    <a:lnTo>
                      <a:pt x="2065" y="4485"/>
                    </a:lnTo>
                    <a:lnTo>
                      <a:pt x="2069" y="4489"/>
                    </a:lnTo>
                    <a:lnTo>
                      <a:pt x="2136" y="4522"/>
                    </a:lnTo>
                    <a:lnTo>
                      <a:pt x="2186" y="4543"/>
                    </a:lnTo>
                    <a:lnTo>
                      <a:pt x="2224" y="4551"/>
                    </a:lnTo>
                    <a:lnTo>
                      <a:pt x="2253" y="4547"/>
                    </a:lnTo>
                    <a:lnTo>
                      <a:pt x="2269" y="4539"/>
                    </a:lnTo>
                    <a:lnTo>
                      <a:pt x="2282" y="4526"/>
                    </a:lnTo>
                    <a:lnTo>
                      <a:pt x="2290" y="4510"/>
                    </a:lnTo>
                    <a:lnTo>
                      <a:pt x="2294" y="4497"/>
                    </a:lnTo>
                    <a:lnTo>
                      <a:pt x="2294" y="4489"/>
                    </a:lnTo>
                    <a:lnTo>
                      <a:pt x="2294" y="4485"/>
                    </a:lnTo>
                    <a:lnTo>
                      <a:pt x="2308" y="4422"/>
                    </a:lnTo>
                    <a:lnTo>
                      <a:pt x="2312" y="4355"/>
                    </a:lnTo>
                    <a:lnTo>
                      <a:pt x="2302" y="4293"/>
                    </a:lnTo>
                    <a:lnTo>
                      <a:pt x="2286" y="4234"/>
                    </a:lnTo>
                    <a:lnTo>
                      <a:pt x="2265" y="4176"/>
                    </a:lnTo>
                    <a:lnTo>
                      <a:pt x="2240" y="4117"/>
                    </a:lnTo>
                    <a:lnTo>
                      <a:pt x="2216" y="4072"/>
                    </a:lnTo>
                    <a:lnTo>
                      <a:pt x="2190" y="4026"/>
                    </a:lnTo>
                    <a:lnTo>
                      <a:pt x="2165" y="3992"/>
                    </a:lnTo>
                    <a:lnTo>
                      <a:pt x="2148" y="3963"/>
                    </a:lnTo>
                    <a:lnTo>
                      <a:pt x="2085" y="3842"/>
                    </a:lnTo>
                    <a:lnTo>
                      <a:pt x="2032" y="3730"/>
                    </a:lnTo>
                    <a:lnTo>
                      <a:pt x="1985" y="3621"/>
                    </a:lnTo>
                    <a:lnTo>
                      <a:pt x="1944" y="3521"/>
                    </a:lnTo>
                    <a:lnTo>
                      <a:pt x="1906" y="3421"/>
                    </a:lnTo>
                    <a:lnTo>
                      <a:pt x="1873" y="3320"/>
                    </a:lnTo>
                    <a:lnTo>
                      <a:pt x="1835" y="3224"/>
                    </a:lnTo>
                    <a:lnTo>
                      <a:pt x="1797" y="3125"/>
                    </a:lnTo>
                    <a:lnTo>
                      <a:pt x="1756" y="3016"/>
                    </a:lnTo>
                    <a:lnTo>
                      <a:pt x="1705" y="2908"/>
                    </a:lnTo>
                    <a:lnTo>
                      <a:pt x="1676" y="2828"/>
                    </a:lnTo>
                    <a:lnTo>
                      <a:pt x="1656" y="2745"/>
                    </a:lnTo>
                    <a:lnTo>
                      <a:pt x="1651" y="2666"/>
                    </a:lnTo>
                    <a:lnTo>
                      <a:pt x="1656" y="2582"/>
                    </a:lnTo>
                    <a:lnTo>
                      <a:pt x="1676" y="2499"/>
                    </a:lnTo>
                    <a:lnTo>
                      <a:pt x="1705" y="2419"/>
                    </a:lnTo>
                    <a:lnTo>
                      <a:pt x="1748" y="2345"/>
                    </a:lnTo>
                    <a:lnTo>
                      <a:pt x="1805" y="2273"/>
                    </a:lnTo>
                    <a:lnTo>
                      <a:pt x="1868" y="2211"/>
                    </a:lnTo>
                    <a:lnTo>
                      <a:pt x="1948" y="2153"/>
                    </a:lnTo>
                    <a:lnTo>
                      <a:pt x="1985" y="2128"/>
                    </a:lnTo>
                    <a:lnTo>
                      <a:pt x="2023" y="2103"/>
                    </a:lnTo>
                    <a:lnTo>
                      <a:pt x="2061" y="2073"/>
                    </a:lnTo>
                    <a:lnTo>
                      <a:pt x="2094" y="2044"/>
                    </a:lnTo>
                    <a:lnTo>
                      <a:pt x="2124" y="2015"/>
                    </a:lnTo>
                    <a:lnTo>
                      <a:pt x="2153" y="1986"/>
                    </a:lnTo>
                    <a:lnTo>
                      <a:pt x="2177" y="1952"/>
                    </a:lnTo>
                    <a:lnTo>
                      <a:pt x="2202" y="1915"/>
                    </a:lnTo>
                    <a:lnTo>
                      <a:pt x="2220" y="1882"/>
                    </a:lnTo>
                    <a:lnTo>
                      <a:pt x="2236" y="1844"/>
                    </a:lnTo>
                    <a:lnTo>
                      <a:pt x="2249" y="1802"/>
                    </a:lnTo>
                    <a:lnTo>
                      <a:pt x="2273" y="1757"/>
                    </a:lnTo>
                    <a:lnTo>
                      <a:pt x="2302" y="1710"/>
                    </a:lnTo>
                    <a:lnTo>
                      <a:pt x="2336" y="1657"/>
                    </a:lnTo>
                    <a:lnTo>
                      <a:pt x="2374" y="1606"/>
                    </a:lnTo>
                    <a:lnTo>
                      <a:pt x="2416" y="1552"/>
                    </a:lnTo>
                    <a:lnTo>
                      <a:pt x="2462" y="1497"/>
                    </a:lnTo>
                    <a:lnTo>
                      <a:pt x="2508" y="1448"/>
                    </a:lnTo>
                    <a:lnTo>
                      <a:pt x="2554" y="1397"/>
                    </a:lnTo>
                    <a:lnTo>
                      <a:pt x="2600" y="1348"/>
                    </a:lnTo>
                    <a:lnTo>
                      <a:pt x="2629" y="1319"/>
                    </a:lnTo>
                    <a:lnTo>
                      <a:pt x="2650" y="1280"/>
                    </a:lnTo>
                    <a:lnTo>
                      <a:pt x="2662" y="1243"/>
                    </a:lnTo>
                    <a:lnTo>
                      <a:pt x="2666" y="1206"/>
                    </a:lnTo>
                    <a:lnTo>
                      <a:pt x="2666" y="1168"/>
                    </a:lnTo>
                    <a:lnTo>
                      <a:pt x="2662" y="1126"/>
                    </a:lnTo>
                    <a:lnTo>
                      <a:pt x="2650" y="1085"/>
                    </a:lnTo>
                    <a:lnTo>
                      <a:pt x="2637" y="1047"/>
                    </a:lnTo>
                    <a:lnTo>
                      <a:pt x="2621" y="1010"/>
                    </a:lnTo>
                    <a:lnTo>
                      <a:pt x="2600" y="977"/>
                    </a:lnTo>
                    <a:lnTo>
                      <a:pt x="2537" y="881"/>
                    </a:lnTo>
                    <a:lnTo>
                      <a:pt x="2486" y="780"/>
                    </a:lnTo>
                    <a:lnTo>
                      <a:pt x="2445" y="672"/>
                    </a:lnTo>
                    <a:lnTo>
                      <a:pt x="2416" y="567"/>
                    </a:lnTo>
                    <a:lnTo>
                      <a:pt x="2400" y="459"/>
                    </a:lnTo>
                    <a:lnTo>
                      <a:pt x="2400" y="355"/>
                    </a:lnTo>
                    <a:lnTo>
                      <a:pt x="2420" y="254"/>
                    </a:lnTo>
                    <a:lnTo>
                      <a:pt x="2457" y="163"/>
                    </a:lnTo>
                    <a:lnTo>
                      <a:pt x="2520" y="76"/>
                    </a:lnTo>
                    <a:lnTo>
                      <a:pt x="2608" y="0"/>
                    </a:lnTo>
                    <a:lnTo>
                      <a:pt x="2582" y="21"/>
                    </a:lnTo>
                    <a:lnTo>
                      <a:pt x="2549" y="51"/>
                    </a:lnTo>
                    <a:lnTo>
                      <a:pt x="2508" y="80"/>
                    </a:lnTo>
                    <a:lnTo>
                      <a:pt x="2453" y="109"/>
                    </a:lnTo>
                    <a:lnTo>
                      <a:pt x="2400" y="138"/>
                    </a:lnTo>
                    <a:lnTo>
                      <a:pt x="2345" y="172"/>
                    </a:lnTo>
                    <a:lnTo>
                      <a:pt x="2286" y="196"/>
                    </a:lnTo>
                    <a:lnTo>
                      <a:pt x="2232" y="221"/>
                    </a:lnTo>
                    <a:lnTo>
                      <a:pt x="2186" y="242"/>
                    </a:lnTo>
                    <a:lnTo>
                      <a:pt x="2148" y="254"/>
                    </a:lnTo>
                    <a:lnTo>
                      <a:pt x="2094" y="268"/>
                    </a:lnTo>
                    <a:lnTo>
                      <a:pt x="2036" y="276"/>
                    </a:lnTo>
                    <a:lnTo>
                      <a:pt x="1973" y="284"/>
                    </a:lnTo>
                    <a:lnTo>
                      <a:pt x="1914" y="284"/>
                    </a:lnTo>
                    <a:lnTo>
                      <a:pt x="1852" y="288"/>
                    </a:lnTo>
                    <a:lnTo>
                      <a:pt x="1789" y="288"/>
                    </a:lnTo>
                    <a:lnTo>
                      <a:pt x="1722" y="293"/>
                    </a:lnTo>
                    <a:lnTo>
                      <a:pt x="1664" y="297"/>
                    </a:lnTo>
                    <a:lnTo>
                      <a:pt x="1601" y="305"/>
                    </a:lnTo>
                    <a:lnTo>
                      <a:pt x="1542" y="317"/>
                    </a:lnTo>
                    <a:lnTo>
                      <a:pt x="1496" y="330"/>
                    </a:lnTo>
                    <a:lnTo>
                      <a:pt x="1459" y="346"/>
                    </a:lnTo>
                    <a:lnTo>
                      <a:pt x="1417" y="367"/>
                    </a:lnTo>
                    <a:lnTo>
                      <a:pt x="1380" y="393"/>
                    </a:lnTo>
                    <a:lnTo>
                      <a:pt x="1341" y="418"/>
                    </a:lnTo>
                    <a:lnTo>
                      <a:pt x="1308" y="446"/>
                    </a:lnTo>
                    <a:lnTo>
                      <a:pt x="1271" y="471"/>
                    </a:lnTo>
                    <a:lnTo>
                      <a:pt x="1233" y="497"/>
                    </a:lnTo>
                    <a:lnTo>
                      <a:pt x="1196" y="522"/>
                    </a:lnTo>
                    <a:lnTo>
                      <a:pt x="1158" y="547"/>
                    </a:lnTo>
                    <a:lnTo>
                      <a:pt x="1124" y="567"/>
                    </a:lnTo>
                    <a:lnTo>
                      <a:pt x="1095" y="588"/>
                    </a:lnTo>
                    <a:lnTo>
                      <a:pt x="1066" y="614"/>
                    </a:lnTo>
                    <a:lnTo>
                      <a:pt x="1041" y="639"/>
                    </a:lnTo>
                    <a:lnTo>
                      <a:pt x="1020" y="664"/>
                    </a:lnTo>
                    <a:lnTo>
                      <a:pt x="999" y="697"/>
                    </a:lnTo>
                    <a:lnTo>
                      <a:pt x="986" y="727"/>
                    </a:lnTo>
                    <a:lnTo>
                      <a:pt x="978" y="764"/>
                    </a:lnTo>
                    <a:lnTo>
                      <a:pt x="974" y="801"/>
                    </a:lnTo>
                    <a:lnTo>
                      <a:pt x="974" y="839"/>
                    </a:lnTo>
                    <a:lnTo>
                      <a:pt x="982" y="885"/>
                    </a:lnTo>
                    <a:lnTo>
                      <a:pt x="1004" y="914"/>
                    </a:lnTo>
                    <a:lnTo>
                      <a:pt x="1028" y="934"/>
                    </a:lnTo>
                    <a:lnTo>
                      <a:pt x="1061" y="948"/>
                    </a:lnTo>
                    <a:lnTo>
                      <a:pt x="1100" y="952"/>
                    </a:lnTo>
                    <a:lnTo>
                      <a:pt x="1137" y="956"/>
                    </a:lnTo>
                    <a:lnTo>
                      <a:pt x="1179" y="952"/>
                    </a:lnTo>
                    <a:lnTo>
                      <a:pt x="1216" y="952"/>
                    </a:lnTo>
                    <a:lnTo>
                      <a:pt x="1254" y="952"/>
                    </a:lnTo>
                    <a:lnTo>
                      <a:pt x="1292" y="956"/>
                    </a:lnTo>
                    <a:lnTo>
                      <a:pt x="1321" y="964"/>
                    </a:lnTo>
                    <a:lnTo>
                      <a:pt x="1346" y="977"/>
                    </a:lnTo>
                    <a:lnTo>
                      <a:pt x="1367" y="997"/>
                    </a:lnTo>
                    <a:lnTo>
                      <a:pt x="1384" y="1018"/>
                    </a:lnTo>
                    <a:lnTo>
                      <a:pt x="1396" y="1047"/>
                    </a:lnTo>
                    <a:lnTo>
                      <a:pt x="1404" y="1073"/>
                    </a:lnTo>
                    <a:lnTo>
                      <a:pt x="1409" y="1106"/>
                    </a:lnTo>
                    <a:lnTo>
                      <a:pt x="1404" y="1139"/>
                    </a:lnTo>
                    <a:lnTo>
                      <a:pt x="1396" y="1173"/>
                    </a:lnTo>
                    <a:lnTo>
                      <a:pt x="1380" y="1202"/>
                    </a:lnTo>
                    <a:lnTo>
                      <a:pt x="1388" y="1198"/>
                    </a:lnTo>
                    <a:lnTo>
                      <a:pt x="1400" y="1185"/>
                    </a:lnTo>
                    <a:lnTo>
                      <a:pt x="1425" y="1160"/>
                    </a:lnTo>
                    <a:lnTo>
                      <a:pt x="1446" y="1131"/>
                    </a:lnTo>
                    <a:lnTo>
                      <a:pt x="1467" y="1093"/>
                    </a:lnTo>
                    <a:lnTo>
                      <a:pt x="1484" y="1051"/>
                    </a:lnTo>
                    <a:lnTo>
                      <a:pt x="1488" y="1010"/>
                    </a:lnTo>
                    <a:lnTo>
                      <a:pt x="1476" y="968"/>
                    </a:lnTo>
                    <a:lnTo>
                      <a:pt x="1446" y="922"/>
                    </a:lnTo>
                    <a:lnTo>
                      <a:pt x="1396" y="881"/>
                    </a:lnTo>
                    <a:lnTo>
                      <a:pt x="1350" y="860"/>
                    </a:lnTo>
                    <a:lnTo>
                      <a:pt x="1308" y="852"/>
                    </a:lnTo>
                    <a:lnTo>
                      <a:pt x="1266" y="852"/>
                    </a:lnTo>
                    <a:lnTo>
                      <a:pt x="1233" y="856"/>
                    </a:lnTo>
                    <a:lnTo>
                      <a:pt x="1200" y="864"/>
                    </a:lnTo>
                    <a:lnTo>
                      <a:pt x="1170" y="868"/>
                    </a:lnTo>
                    <a:lnTo>
                      <a:pt x="1145" y="864"/>
                    </a:lnTo>
                    <a:lnTo>
                      <a:pt x="1129" y="852"/>
                    </a:lnTo>
                    <a:lnTo>
                      <a:pt x="1112" y="822"/>
                    </a:lnTo>
                    <a:lnTo>
                      <a:pt x="1104" y="772"/>
                    </a:lnTo>
                    <a:lnTo>
                      <a:pt x="1104" y="743"/>
                    </a:lnTo>
                    <a:lnTo>
                      <a:pt x="1108" y="718"/>
                    </a:lnTo>
                    <a:lnTo>
                      <a:pt x="1116" y="692"/>
                    </a:lnTo>
                    <a:lnTo>
                      <a:pt x="1129" y="668"/>
                    </a:lnTo>
                    <a:lnTo>
                      <a:pt x="1145" y="647"/>
                    </a:lnTo>
                    <a:lnTo>
                      <a:pt x="1162" y="626"/>
                    </a:lnTo>
                    <a:lnTo>
                      <a:pt x="1187" y="610"/>
                    </a:lnTo>
                    <a:lnTo>
                      <a:pt x="1212" y="592"/>
                    </a:lnTo>
                    <a:lnTo>
                      <a:pt x="1237" y="580"/>
                    </a:lnTo>
                    <a:lnTo>
                      <a:pt x="1266" y="567"/>
                    </a:lnTo>
                    <a:lnTo>
                      <a:pt x="1292" y="555"/>
                    </a:lnTo>
                    <a:lnTo>
                      <a:pt x="1325" y="534"/>
                    </a:lnTo>
                    <a:lnTo>
                      <a:pt x="1354" y="510"/>
                    </a:lnTo>
                    <a:lnTo>
                      <a:pt x="1388" y="484"/>
                    </a:lnTo>
                    <a:lnTo>
                      <a:pt x="1421" y="455"/>
                    </a:lnTo>
                    <a:lnTo>
                      <a:pt x="1454" y="426"/>
                    </a:lnTo>
                    <a:lnTo>
                      <a:pt x="1488" y="401"/>
                    </a:lnTo>
                    <a:lnTo>
                      <a:pt x="1517" y="380"/>
                    </a:lnTo>
                    <a:lnTo>
                      <a:pt x="1550" y="363"/>
                    </a:lnTo>
                    <a:lnTo>
                      <a:pt x="1580" y="355"/>
                    </a:lnTo>
                    <a:lnTo>
                      <a:pt x="1609" y="346"/>
                    </a:lnTo>
                    <a:lnTo>
                      <a:pt x="1651" y="342"/>
                    </a:lnTo>
                    <a:lnTo>
                      <a:pt x="1697" y="338"/>
                    </a:lnTo>
                    <a:lnTo>
                      <a:pt x="1748" y="334"/>
                    </a:lnTo>
                    <a:lnTo>
                      <a:pt x="1797" y="330"/>
                    </a:lnTo>
                    <a:lnTo>
                      <a:pt x="1844" y="334"/>
                    </a:lnTo>
                    <a:lnTo>
                      <a:pt x="1889" y="338"/>
                    </a:lnTo>
                    <a:lnTo>
                      <a:pt x="1922" y="342"/>
                    </a:lnTo>
                    <a:lnTo>
                      <a:pt x="1952" y="359"/>
                    </a:lnTo>
                    <a:lnTo>
                      <a:pt x="1965" y="376"/>
                    </a:lnTo>
                    <a:lnTo>
                      <a:pt x="1969" y="397"/>
                    </a:lnTo>
                    <a:lnTo>
                      <a:pt x="1969" y="426"/>
                    </a:lnTo>
                    <a:lnTo>
                      <a:pt x="1960" y="455"/>
                    </a:lnTo>
                    <a:lnTo>
                      <a:pt x="1948" y="489"/>
                    </a:lnTo>
                    <a:lnTo>
                      <a:pt x="1926" y="522"/>
                    </a:lnTo>
                    <a:lnTo>
                      <a:pt x="1906" y="559"/>
                    </a:lnTo>
                    <a:lnTo>
                      <a:pt x="1885" y="592"/>
                    </a:lnTo>
                    <a:lnTo>
                      <a:pt x="1860" y="626"/>
                    </a:lnTo>
                    <a:lnTo>
                      <a:pt x="1830" y="664"/>
                    </a:lnTo>
                    <a:lnTo>
                      <a:pt x="1801" y="692"/>
                    </a:lnTo>
                    <a:lnTo>
                      <a:pt x="1772" y="722"/>
                    </a:lnTo>
                    <a:lnTo>
                      <a:pt x="1738" y="747"/>
                    </a:lnTo>
                    <a:lnTo>
                      <a:pt x="1705" y="768"/>
                    </a:lnTo>
                    <a:lnTo>
                      <a:pt x="1672" y="789"/>
                    </a:lnTo>
                    <a:lnTo>
                      <a:pt x="1642" y="805"/>
                    </a:lnTo>
                    <a:lnTo>
                      <a:pt x="1613" y="817"/>
                    </a:lnTo>
                    <a:lnTo>
                      <a:pt x="1588" y="831"/>
                    </a:lnTo>
                    <a:lnTo>
                      <a:pt x="1568" y="839"/>
                    </a:lnTo>
                    <a:lnTo>
                      <a:pt x="1555" y="843"/>
                    </a:lnTo>
                    <a:lnTo>
                      <a:pt x="1550" y="843"/>
                    </a:lnTo>
                    <a:lnTo>
                      <a:pt x="1613" y="839"/>
                    </a:lnTo>
                    <a:lnTo>
                      <a:pt x="1676" y="826"/>
                    </a:lnTo>
                    <a:lnTo>
                      <a:pt x="1734" y="801"/>
                    </a:lnTo>
                    <a:lnTo>
                      <a:pt x="1789" y="772"/>
                    </a:lnTo>
                    <a:lnTo>
                      <a:pt x="1844" y="735"/>
                    </a:lnTo>
                    <a:lnTo>
                      <a:pt x="1889" y="692"/>
                    </a:lnTo>
                    <a:lnTo>
                      <a:pt x="1936" y="647"/>
                    </a:lnTo>
                    <a:lnTo>
                      <a:pt x="1973" y="596"/>
                    </a:lnTo>
                    <a:lnTo>
                      <a:pt x="2002" y="543"/>
                    </a:lnTo>
                    <a:lnTo>
                      <a:pt x="2028" y="489"/>
                    </a:lnTo>
                    <a:lnTo>
                      <a:pt x="2040" y="467"/>
                    </a:lnTo>
                    <a:lnTo>
                      <a:pt x="2048" y="451"/>
                    </a:lnTo>
                    <a:lnTo>
                      <a:pt x="2056" y="430"/>
                    </a:lnTo>
                    <a:lnTo>
                      <a:pt x="2069" y="409"/>
                    </a:lnTo>
                    <a:lnTo>
                      <a:pt x="2081" y="393"/>
                    </a:lnTo>
                    <a:lnTo>
                      <a:pt x="2094" y="376"/>
                    </a:lnTo>
                    <a:lnTo>
                      <a:pt x="2110" y="359"/>
                    </a:lnTo>
                    <a:lnTo>
                      <a:pt x="2132" y="342"/>
                    </a:lnTo>
                    <a:lnTo>
                      <a:pt x="2153" y="330"/>
                    </a:lnTo>
                    <a:lnTo>
                      <a:pt x="2173" y="317"/>
                    </a:lnTo>
                    <a:lnTo>
                      <a:pt x="2177" y="313"/>
                    </a:lnTo>
                    <a:lnTo>
                      <a:pt x="2194" y="309"/>
                    </a:lnTo>
                    <a:lnTo>
                      <a:pt x="2211" y="301"/>
                    </a:lnTo>
                    <a:lnTo>
                      <a:pt x="2236" y="293"/>
                    </a:lnTo>
                    <a:lnTo>
                      <a:pt x="2261" y="288"/>
                    </a:lnTo>
                    <a:lnTo>
                      <a:pt x="2282" y="288"/>
                    </a:lnTo>
                    <a:lnTo>
                      <a:pt x="2302" y="293"/>
                    </a:lnTo>
                    <a:lnTo>
                      <a:pt x="2316" y="309"/>
                    </a:lnTo>
                    <a:lnTo>
                      <a:pt x="2320" y="334"/>
                    </a:lnTo>
                    <a:lnTo>
                      <a:pt x="2316" y="376"/>
                    </a:lnTo>
                    <a:lnTo>
                      <a:pt x="2302" y="418"/>
                    </a:lnTo>
                    <a:lnTo>
                      <a:pt x="2298" y="459"/>
                    </a:lnTo>
                    <a:lnTo>
                      <a:pt x="2294" y="493"/>
                    </a:lnTo>
                    <a:lnTo>
                      <a:pt x="2294" y="526"/>
                    </a:lnTo>
                    <a:lnTo>
                      <a:pt x="2302" y="559"/>
                    </a:lnTo>
                    <a:lnTo>
                      <a:pt x="2308" y="588"/>
                    </a:lnTo>
                    <a:lnTo>
                      <a:pt x="2320" y="622"/>
                    </a:lnTo>
                    <a:lnTo>
                      <a:pt x="2332" y="655"/>
                    </a:lnTo>
                    <a:lnTo>
                      <a:pt x="2345" y="692"/>
                    </a:lnTo>
                    <a:lnTo>
                      <a:pt x="2361" y="735"/>
                    </a:lnTo>
                    <a:lnTo>
                      <a:pt x="2382" y="776"/>
                    </a:lnTo>
                    <a:lnTo>
                      <a:pt x="2404" y="822"/>
                    </a:lnTo>
                    <a:lnTo>
                      <a:pt x="2428" y="868"/>
                    </a:lnTo>
                    <a:lnTo>
                      <a:pt x="2453" y="909"/>
                    </a:lnTo>
                    <a:lnTo>
                      <a:pt x="2474" y="956"/>
                    </a:lnTo>
                    <a:lnTo>
                      <a:pt x="2500" y="1001"/>
                    </a:lnTo>
                    <a:lnTo>
                      <a:pt x="2516" y="1043"/>
                    </a:lnTo>
                    <a:lnTo>
                      <a:pt x="2529" y="1089"/>
                    </a:lnTo>
                    <a:lnTo>
                      <a:pt x="2537" y="1135"/>
                    </a:lnTo>
                    <a:lnTo>
                      <a:pt x="2541" y="1181"/>
                    </a:lnTo>
                    <a:lnTo>
                      <a:pt x="2533" y="1227"/>
                    </a:lnTo>
                    <a:lnTo>
                      <a:pt x="2529" y="1264"/>
                    </a:lnTo>
                    <a:lnTo>
                      <a:pt x="2516" y="1298"/>
                    </a:lnTo>
                    <a:lnTo>
                      <a:pt x="2504" y="1327"/>
                    </a:lnTo>
                    <a:lnTo>
                      <a:pt x="2486" y="1352"/>
                    </a:lnTo>
                    <a:lnTo>
                      <a:pt x="2470" y="1372"/>
                    </a:lnTo>
                    <a:lnTo>
                      <a:pt x="2449" y="1393"/>
                    </a:lnTo>
                    <a:lnTo>
                      <a:pt x="2428" y="1411"/>
                    </a:lnTo>
                    <a:lnTo>
                      <a:pt x="2404" y="1427"/>
                    </a:lnTo>
                    <a:lnTo>
                      <a:pt x="2378" y="1440"/>
                    </a:lnTo>
                    <a:lnTo>
                      <a:pt x="2353" y="1448"/>
                    </a:lnTo>
                    <a:lnTo>
                      <a:pt x="2320" y="1460"/>
                    </a:lnTo>
                    <a:lnTo>
                      <a:pt x="2282" y="1473"/>
                    </a:lnTo>
                    <a:lnTo>
                      <a:pt x="2240" y="1481"/>
                    </a:lnTo>
                    <a:lnTo>
                      <a:pt x="2194" y="1489"/>
                    </a:lnTo>
                    <a:lnTo>
                      <a:pt x="2148" y="1493"/>
                    </a:lnTo>
                    <a:lnTo>
                      <a:pt x="2102" y="1493"/>
                    </a:lnTo>
                    <a:lnTo>
                      <a:pt x="2056" y="1485"/>
                    </a:lnTo>
                    <a:lnTo>
                      <a:pt x="2010" y="1473"/>
                    </a:lnTo>
                    <a:lnTo>
                      <a:pt x="1969" y="1452"/>
                    </a:lnTo>
                    <a:lnTo>
                      <a:pt x="1973" y="1456"/>
                    </a:lnTo>
                    <a:lnTo>
                      <a:pt x="1985" y="1460"/>
                    </a:lnTo>
                    <a:lnTo>
                      <a:pt x="2006" y="1473"/>
                    </a:lnTo>
                    <a:lnTo>
                      <a:pt x="2028" y="1485"/>
                    </a:lnTo>
                    <a:lnTo>
                      <a:pt x="2052" y="1502"/>
                    </a:lnTo>
                    <a:lnTo>
                      <a:pt x="2081" y="1523"/>
                    </a:lnTo>
                    <a:lnTo>
                      <a:pt x="2102" y="1548"/>
                    </a:lnTo>
                    <a:lnTo>
                      <a:pt x="2124" y="1581"/>
                    </a:lnTo>
                    <a:lnTo>
                      <a:pt x="2140" y="1614"/>
                    </a:lnTo>
                    <a:lnTo>
                      <a:pt x="2148" y="1652"/>
                    </a:lnTo>
                    <a:lnTo>
                      <a:pt x="2153" y="1702"/>
                    </a:lnTo>
                    <a:lnTo>
                      <a:pt x="2153" y="1744"/>
                    </a:lnTo>
                    <a:lnTo>
                      <a:pt x="2153" y="1786"/>
                    </a:lnTo>
                    <a:lnTo>
                      <a:pt x="2148" y="1823"/>
                    </a:lnTo>
                    <a:lnTo>
                      <a:pt x="2140" y="1856"/>
                    </a:lnTo>
                    <a:lnTo>
                      <a:pt x="2128" y="1886"/>
                    </a:lnTo>
                    <a:lnTo>
                      <a:pt x="2114" y="1911"/>
                    </a:lnTo>
                    <a:lnTo>
                      <a:pt x="2098" y="1936"/>
                    </a:lnTo>
                    <a:lnTo>
                      <a:pt x="2073" y="1956"/>
                    </a:lnTo>
                    <a:lnTo>
                      <a:pt x="2048" y="1974"/>
                    </a:lnTo>
                    <a:lnTo>
                      <a:pt x="2018" y="1999"/>
                    </a:lnTo>
                    <a:lnTo>
                      <a:pt x="1989" y="2028"/>
                    </a:lnTo>
                    <a:lnTo>
                      <a:pt x="1956" y="2061"/>
                    </a:lnTo>
                    <a:lnTo>
                      <a:pt x="1922" y="2095"/>
                    </a:lnTo>
                    <a:lnTo>
                      <a:pt x="1885" y="2124"/>
                    </a:lnTo>
                    <a:lnTo>
                      <a:pt x="1844" y="2153"/>
                    </a:lnTo>
                    <a:lnTo>
                      <a:pt x="1801" y="2177"/>
                    </a:lnTo>
                    <a:lnTo>
                      <a:pt x="1760" y="2190"/>
                    </a:lnTo>
                    <a:lnTo>
                      <a:pt x="1713" y="2194"/>
                    </a:lnTo>
                    <a:lnTo>
                      <a:pt x="1664" y="2182"/>
                    </a:lnTo>
                    <a:lnTo>
                      <a:pt x="1613" y="2161"/>
                    </a:lnTo>
                    <a:lnTo>
                      <a:pt x="1564" y="2128"/>
                    </a:lnTo>
                    <a:lnTo>
                      <a:pt x="1517" y="2086"/>
                    </a:lnTo>
                    <a:lnTo>
                      <a:pt x="1476" y="2044"/>
                    </a:lnTo>
                    <a:lnTo>
                      <a:pt x="1433" y="1994"/>
                    </a:lnTo>
                    <a:lnTo>
                      <a:pt x="1392" y="1948"/>
                    </a:lnTo>
                    <a:lnTo>
                      <a:pt x="1350" y="1903"/>
                    </a:lnTo>
                    <a:lnTo>
                      <a:pt x="1308" y="1865"/>
                    </a:lnTo>
                    <a:lnTo>
                      <a:pt x="1262" y="1835"/>
                    </a:lnTo>
                    <a:lnTo>
                      <a:pt x="1216" y="1815"/>
                    </a:lnTo>
                    <a:lnTo>
                      <a:pt x="1170" y="1802"/>
                    </a:lnTo>
                    <a:lnTo>
                      <a:pt x="1120" y="1794"/>
                    </a:lnTo>
                    <a:lnTo>
                      <a:pt x="1070" y="1794"/>
                    </a:lnTo>
                    <a:lnTo>
                      <a:pt x="1024" y="1790"/>
                    </a:lnTo>
                    <a:lnTo>
                      <a:pt x="978" y="1794"/>
                    </a:lnTo>
                    <a:lnTo>
                      <a:pt x="932" y="1794"/>
                    </a:lnTo>
                    <a:lnTo>
                      <a:pt x="890" y="1794"/>
                    </a:lnTo>
                    <a:lnTo>
                      <a:pt x="853" y="1794"/>
                    </a:lnTo>
                    <a:lnTo>
                      <a:pt x="820" y="1790"/>
                    </a:lnTo>
                    <a:lnTo>
                      <a:pt x="794" y="1782"/>
                    </a:lnTo>
                    <a:lnTo>
                      <a:pt x="803" y="1782"/>
                    </a:lnTo>
                    <a:lnTo>
                      <a:pt x="820" y="1786"/>
                    </a:lnTo>
                    <a:lnTo>
                      <a:pt x="844" y="1790"/>
                    </a:lnTo>
                    <a:lnTo>
                      <a:pt x="882" y="1798"/>
                    </a:lnTo>
                    <a:lnTo>
                      <a:pt x="924" y="1806"/>
                    </a:lnTo>
                    <a:lnTo>
                      <a:pt x="969" y="1819"/>
                    </a:lnTo>
                    <a:lnTo>
                      <a:pt x="1024" y="1835"/>
                    </a:lnTo>
                    <a:lnTo>
                      <a:pt x="1078" y="1852"/>
                    </a:lnTo>
                    <a:lnTo>
                      <a:pt x="1133" y="1874"/>
                    </a:lnTo>
                    <a:lnTo>
                      <a:pt x="1187" y="1898"/>
                    </a:lnTo>
                    <a:lnTo>
                      <a:pt x="1237" y="1927"/>
                    </a:lnTo>
                    <a:lnTo>
                      <a:pt x="1279" y="1960"/>
                    </a:lnTo>
                    <a:lnTo>
                      <a:pt x="1321" y="2003"/>
                    </a:lnTo>
                    <a:lnTo>
                      <a:pt x="1354" y="2048"/>
                    </a:lnTo>
                    <a:lnTo>
                      <a:pt x="1384" y="2091"/>
                    </a:lnTo>
                    <a:lnTo>
                      <a:pt x="1413" y="2132"/>
                    </a:lnTo>
                    <a:lnTo>
                      <a:pt x="1438" y="2169"/>
                    </a:lnTo>
                    <a:lnTo>
                      <a:pt x="1463" y="2203"/>
                    </a:lnTo>
                    <a:lnTo>
                      <a:pt x="1488" y="2228"/>
                    </a:lnTo>
                    <a:lnTo>
                      <a:pt x="1509" y="2240"/>
                    </a:lnTo>
                    <a:lnTo>
                      <a:pt x="1525" y="2249"/>
                    </a:lnTo>
                    <a:lnTo>
                      <a:pt x="1542" y="2257"/>
                    </a:lnTo>
                    <a:lnTo>
                      <a:pt x="1550" y="2269"/>
                    </a:lnTo>
                    <a:lnTo>
                      <a:pt x="1559" y="2282"/>
                    </a:lnTo>
                    <a:lnTo>
                      <a:pt x="1564" y="2298"/>
                    </a:lnTo>
                    <a:lnTo>
                      <a:pt x="1568" y="2320"/>
                    </a:lnTo>
                    <a:lnTo>
                      <a:pt x="1564" y="2345"/>
                    </a:lnTo>
                    <a:lnTo>
                      <a:pt x="1559" y="2370"/>
                    </a:lnTo>
                    <a:lnTo>
                      <a:pt x="1546" y="2403"/>
                    </a:lnTo>
                    <a:lnTo>
                      <a:pt x="1538" y="2441"/>
                    </a:lnTo>
                    <a:lnTo>
                      <a:pt x="1534" y="2449"/>
                    </a:lnTo>
                    <a:lnTo>
                      <a:pt x="1521" y="2470"/>
                    </a:lnTo>
                    <a:lnTo>
                      <a:pt x="1509" y="2503"/>
                    </a:lnTo>
                    <a:lnTo>
                      <a:pt x="1492" y="2554"/>
                    </a:lnTo>
                    <a:lnTo>
                      <a:pt x="1484" y="2611"/>
                    </a:lnTo>
                    <a:lnTo>
                      <a:pt x="1480" y="2687"/>
                    </a:lnTo>
                    <a:lnTo>
                      <a:pt x="1484" y="2765"/>
                    </a:lnTo>
                    <a:lnTo>
                      <a:pt x="1501" y="2857"/>
                    </a:lnTo>
                    <a:lnTo>
                      <a:pt x="1534" y="2958"/>
                    </a:lnTo>
                    <a:lnTo>
                      <a:pt x="1584" y="3066"/>
                    </a:lnTo>
                    <a:lnTo>
                      <a:pt x="1584" y="3070"/>
                    </a:lnTo>
                    <a:lnTo>
                      <a:pt x="1584" y="3078"/>
                    </a:lnTo>
                    <a:lnTo>
                      <a:pt x="1584" y="3091"/>
                    </a:lnTo>
                    <a:lnTo>
                      <a:pt x="1580" y="3107"/>
                    </a:lnTo>
                    <a:lnTo>
                      <a:pt x="1576" y="3121"/>
                    </a:lnTo>
                    <a:lnTo>
                      <a:pt x="1572" y="3133"/>
                    </a:lnTo>
                    <a:lnTo>
                      <a:pt x="1559" y="3146"/>
                    </a:lnTo>
                    <a:lnTo>
                      <a:pt x="1542" y="3146"/>
                    </a:lnTo>
                    <a:lnTo>
                      <a:pt x="1517" y="3142"/>
                    </a:lnTo>
                    <a:lnTo>
                      <a:pt x="1488" y="3129"/>
                    </a:lnTo>
                    <a:lnTo>
                      <a:pt x="1459" y="3103"/>
                    </a:lnTo>
                    <a:lnTo>
                      <a:pt x="1429" y="3078"/>
                    </a:lnTo>
                    <a:lnTo>
                      <a:pt x="1409" y="3054"/>
                    </a:lnTo>
                    <a:lnTo>
                      <a:pt x="1384" y="3029"/>
                    </a:lnTo>
                    <a:lnTo>
                      <a:pt x="1358" y="3008"/>
                    </a:lnTo>
                    <a:lnTo>
                      <a:pt x="1337" y="2995"/>
                    </a:lnTo>
                    <a:lnTo>
                      <a:pt x="1308" y="2987"/>
                    </a:lnTo>
                    <a:lnTo>
                      <a:pt x="1279" y="2991"/>
                    </a:lnTo>
                    <a:lnTo>
                      <a:pt x="1245" y="3012"/>
                    </a:lnTo>
                    <a:lnTo>
                      <a:pt x="1208" y="3045"/>
                    </a:lnTo>
                    <a:lnTo>
                      <a:pt x="1174" y="3087"/>
                    </a:lnTo>
                    <a:lnTo>
                      <a:pt x="1166" y="3125"/>
                    </a:lnTo>
                    <a:lnTo>
                      <a:pt x="1174" y="3166"/>
                    </a:lnTo>
                    <a:lnTo>
                      <a:pt x="1196" y="3204"/>
                    </a:lnTo>
                    <a:lnTo>
                      <a:pt x="1233" y="3246"/>
                    </a:lnTo>
                    <a:lnTo>
                      <a:pt x="1275" y="3291"/>
                    </a:lnTo>
                    <a:lnTo>
                      <a:pt x="1325" y="3337"/>
                    </a:lnTo>
                    <a:lnTo>
                      <a:pt x="1376" y="3392"/>
                    </a:lnTo>
                    <a:lnTo>
                      <a:pt x="1421" y="3454"/>
                    </a:lnTo>
                    <a:lnTo>
                      <a:pt x="1467" y="3517"/>
                    </a:lnTo>
                    <a:lnTo>
                      <a:pt x="1509" y="3588"/>
                    </a:lnTo>
                    <a:lnTo>
                      <a:pt x="1542" y="3654"/>
                    </a:lnTo>
                    <a:lnTo>
                      <a:pt x="1576" y="3717"/>
                    </a:lnTo>
                    <a:lnTo>
                      <a:pt x="1601" y="3779"/>
                    </a:lnTo>
                    <a:lnTo>
                      <a:pt x="1626" y="3842"/>
                    </a:lnTo>
                    <a:lnTo>
                      <a:pt x="1642" y="3900"/>
                    </a:lnTo>
                    <a:lnTo>
                      <a:pt x="1660" y="3959"/>
                    </a:lnTo>
                    <a:lnTo>
                      <a:pt x="1672" y="4013"/>
                    </a:lnTo>
                    <a:lnTo>
                      <a:pt x="1680" y="4067"/>
                    </a:lnTo>
                    <a:lnTo>
                      <a:pt x="1689" y="4121"/>
                    </a:lnTo>
                    <a:lnTo>
                      <a:pt x="1684" y="4260"/>
                    </a:lnTo>
                    <a:lnTo>
                      <a:pt x="1647" y="4372"/>
                    </a:lnTo>
                    <a:lnTo>
                      <a:pt x="1580" y="4463"/>
                    </a:lnTo>
                    <a:lnTo>
                      <a:pt x="1492" y="4543"/>
                    </a:lnTo>
                    <a:lnTo>
                      <a:pt x="1388" y="4606"/>
                    </a:lnTo>
                    <a:lnTo>
                      <a:pt x="1271" y="4655"/>
                    </a:lnTo>
                    <a:lnTo>
                      <a:pt x="1145" y="4697"/>
                    </a:lnTo>
                    <a:lnTo>
                      <a:pt x="1020" y="4735"/>
                    </a:lnTo>
                    <a:lnTo>
                      <a:pt x="903" y="4768"/>
                    </a:lnTo>
                    <a:lnTo>
                      <a:pt x="790" y="4797"/>
                    </a:lnTo>
                    <a:lnTo>
                      <a:pt x="715" y="4822"/>
                    </a:lnTo>
                    <a:lnTo>
                      <a:pt x="644" y="4852"/>
                    </a:lnTo>
                    <a:lnTo>
                      <a:pt x="581" y="4885"/>
                    </a:lnTo>
                    <a:lnTo>
                      <a:pt x="519" y="4918"/>
                    </a:lnTo>
                    <a:lnTo>
                      <a:pt x="464" y="4960"/>
                    </a:lnTo>
                    <a:lnTo>
                      <a:pt x="418" y="5006"/>
                    </a:lnTo>
                    <a:lnTo>
                      <a:pt x="372" y="5060"/>
                    </a:lnTo>
                    <a:lnTo>
                      <a:pt x="331" y="5118"/>
                    </a:lnTo>
                    <a:lnTo>
                      <a:pt x="297" y="5181"/>
                    </a:lnTo>
                    <a:lnTo>
                      <a:pt x="268" y="5256"/>
                    </a:lnTo>
                    <a:lnTo>
                      <a:pt x="272" y="5248"/>
                    </a:lnTo>
                    <a:lnTo>
                      <a:pt x="288" y="5223"/>
                    </a:lnTo>
                    <a:lnTo>
                      <a:pt x="317" y="5186"/>
                    </a:lnTo>
                    <a:lnTo>
                      <a:pt x="360" y="5139"/>
                    </a:lnTo>
                    <a:lnTo>
                      <a:pt x="409" y="5085"/>
                    </a:lnTo>
                    <a:lnTo>
                      <a:pt x="472" y="5031"/>
                    </a:lnTo>
                    <a:lnTo>
                      <a:pt x="548" y="4977"/>
                    </a:lnTo>
                    <a:lnTo>
                      <a:pt x="632" y="4926"/>
                    </a:lnTo>
                    <a:lnTo>
                      <a:pt x="724" y="4885"/>
                    </a:lnTo>
                    <a:lnTo>
                      <a:pt x="828" y="4852"/>
                    </a:lnTo>
                    <a:lnTo>
                      <a:pt x="936" y="4831"/>
                    </a:lnTo>
                    <a:lnTo>
                      <a:pt x="1041" y="4809"/>
                    </a:lnTo>
                    <a:lnTo>
                      <a:pt x="1141" y="4793"/>
                    </a:lnTo>
                    <a:lnTo>
                      <a:pt x="1233" y="4780"/>
                    </a:lnTo>
                    <a:lnTo>
                      <a:pt x="1321" y="4776"/>
                    </a:lnTo>
                    <a:lnTo>
                      <a:pt x="1396" y="4780"/>
                    </a:lnTo>
                    <a:lnTo>
                      <a:pt x="1467" y="4797"/>
                    </a:lnTo>
                    <a:lnTo>
                      <a:pt x="1530" y="4818"/>
                    </a:lnTo>
                    <a:lnTo>
                      <a:pt x="1580" y="4856"/>
                    </a:lnTo>
                    <a:lnTo>
                      <a:pt x="1621" y="4905"/>
                    </a:lnTo>
                    <a:lnTo>
                      <a:pt x="1651" y="4964"/>
                    </a:lnTo>
                    <a:lnTo>
                      <a:pt x="1672" y="5026"/>
                    </a:lnTo>
                    <a:lnTo>
                      <a:pt x="1684" y="5089"/>
                    </a:lnTo>
                    <a:lnTo>
                      <a:pt x="1693" y="5151"/>
                    </a:lnTo>
                    <a:lnTo>
                      <a:pt x="1693" y="5214"/>
                    </a:lnTo>
                    <a:lnTo>
                      <a:pt x="1689" y="5272"/>
                    </a:lnTo>
                    <a:lnTo>
                      <a:pt x="1676" y="5327"/>
                    </a:lnTo>
                    <a:lnTo>
                      <a:pt x="1664" y="5377"/>
                    </a:lnTo>
                    <a:lnTo>
                      <a:pt x="1647" y="5423"/>
                    </a:lnTo>
                    <a:lnTo>
                      <a:pt x="1630" y="5456"/>
                    </a:lnTo>
                    <a:lnTo>
                      <a:pt x="1613" y="5493"/>
                    </a:lnTo>
                    <a:lnTo>
                      <a:pt x="1601" y="5532"/>
                    </a:lnTo>
                    <a:lnTo>
                      <a:pt x="1588" y="5577"/>
                    </a:lnTo>
                    <a:lnTo>
                      <a:pt x="1576" y="5624"/>
                    </a:lnTo>
                    <a:lnTo>
                      <a:pt x="1559" y="5669"/>
                    </a:lnTo>
                    <a:lnTo>
                      <a:pt x="1542" y="5715"/>
                    </a:lnTo>
                    <a:lnTo>
                      <a:pt x="1521" y="5757"/>
                    </a:lnTo>
                    <a:lnTo>
                      <a:pt x="1492" y="5794"/>
                    </a:lnTo>
                    <a:lnTo>
                      <a:pt x="1454" y="5827"/>
                    </a:lnTo>
                    <a:lnTo>
                      <a:pt x="1413" y="5853"/>
                    </a:lnTo>
                    <a:lnTo>
                      <a:pt x="1358" y="5874"/>
                    </a:lnTo>
                    <a:lnTo>
                      <a:pt x="1296" y="5882"/>
                    </a:lnTo>
                    <a:lnTo>
                      <a:pt x="1229" y="5882"/>
                    </a:lnTo>
                    <a:lnTo>
                      <a:pt x="1162" y="5878"/>
                    </a:lnTo>
                    <a:lnTo>
                      <a:pt x="1100" y="5865"/>
                    </a:lnTo>
                    <a:lnTo>
                      <a:pt x="1037" y="5848"/>
                    </a:lnTo>
                    <a:lnTo>
                      <a:pt x="978" y="5827"/>
                    </a:lnTo>
                    <a:lnTo>
                      <a:pt x="932" y="5798"/>
                    </a:lnTo>
                    <a:lnTo>
                      <a:pt x="899" y="5765"/>
                    </a:lnTo>
                    <a:lnTo>
                      <a:pt x="877" y="5727"/>
                    </a:lnTo>
                    <a:lnTo>
                      <a:pt x="869" y="5690"/>
                    </a:lnTo>
                    <a:lnTo>
                      <a:pt x="869" y="5648"/>
                    </a:lnTo>
                    <a:lnTo>
                      <a:pt x="877" y="5606"/>
                    </a:lnTo>
                    <a:lnTo>
                      <a:pt x="890" y="5565"/>
                    </a:lnTo>
                    <a:lnTo>
                      <a:pt x="907" y="5523"/>
                    </a:lnTo>
                    <a:lnTo>
                      <a:pt x="932" y="5485"/>
                    </a:lnTo>
                    <a:lnTo>
                      <a:pt x="957" y="5448"/>
                    </a:lnTo>
                    <a:lnTo>
                      <a:pt x="991" y="5423"/>
                    </a:lnTo>
                    <a:lnTo>
                      <a:pt x="1020" y="5398"/>
                    </a:lnTo>
                    <a:lnTo>
                      <a:pt x="1057" y="5385"/>
                    </a:lnTo>
                    <a:lnTo>
                      <a:pt x="1049" y="5389"/>
                    </a:lnTo>
                    <a:lnTo>
                      <a:pt x="1032" y="5403"/>
                    </a:lnTo>
                    <a:lnTo>
                      <a:pt x="1004" y="5419"/>
                    </a:lnTo>
                    <a:lnTo>
                      <a:pt x="965" y="5448"/>
                    </a:lnTo>
                    <a:lnTo>
                      <a:pt x="924" y="5481"/>
                    </a:lnTo>
                    <a:lnTo>
                      <a:pt x="873" y="5519"/>
                    </a:lnTo>
                    <a:lnTo>
                      <a:pt x="824" y="5565"/>
                    </a:lnTo>
                    <a:lnTo>
                      <a:pt x="773" y="5619"/>
                    </a:lnTo>
                    <a:lnTo>
                      <a:pt x="728" y="5677"/>
                    </a:lnTo>
                    <a:lnTo>
                      <a:pt x="681" y="5740"/>
                    </a:lnTo>
                    <a:lnTo>
                      <a:pt x="627" y="5798"/>
                    </a:lnTo>
                    <a:lnTo>
                      <a:pt x="560" y="5836"/>
                    </a:lnTo>
                    <a:lnTo>
                      <a:pt x="481" y="5861"/>
                    </a:lnTo>
                    <a:lnTo>
                      <a:pt x="397" y="5874"/>
                    </a:lnTo>
                    <a:lnTo>
                      <a:pt x="309" y="5874"/>
                    </a:lnTo>
                    <a:lnTo>
                      <a:pt x="225" y="5865"/>
                    </a:lnTo>
                    <a:lnTo>
                      <a:pt x="147" y="5853"/>
                    </a:lnTo>
                    <a:lnTo>
                      <a:pt x="80" y="5836"/>
                    </a:lnTo>
                    <a:lnTo>
                      <a:pt x="29" y="5819"/>
                    </a:lnTo>
                    <a:lnTo>
                      <a:pt x="0" y="5802"/>
                    </a:lnTo>
                    <a:lnTo>
                      <a:pt x="8" y="5811"/>
                    </a:lnTo>
                    <a:lnTo>
                      <a:pt x="33" y="5831"/>
                    </a:lnTo>
                    <a:lnTo>
                      <a:pt x="71" y="5861"/>
                    </a:lnTo>
                    <a:lnTo>
                      <a:pt x="125" y="5890"/>
                    </a:lnTo>
                    <a:lnTo>
                      <a:pt x="197" y="5919"/>
                    </a:lnTo>
                    <a:lnTo>
                      <a:pt x="284" y="5940"/>
                    </a:lnTo>
                    <a:lnTo>
                      <a:pt x="385" y="5948"/>
                    </a:lnTo>
                    <a:lnTo>
                      <a:pt x="501" y="5940"/>
                    </a:lnTo>
                    <a:lnTo>
                      <a:pt x="636" y="5911"/>
                    </a:lnTo>
                    <a:lnTo>
                      <a:pt x="786" y="5853"/>
                    </a:lnTo>
                    <a:lnTo>
                      <a:pt x="794" y="5861"/>
                    </a:lnTo>
                    <a:lnTo>
                      <a:pt x="824" y="5882"/>
                    </a:lnTo>
                    <a:lnTo>
                      <a:pt x="869" y="5915"/>
                    </a:lnTo>
                    <a:lnTo>
                      <a:pt x="924" y="5948"/>
                    </a:lnTo>
                    <a:lnTo>
                      <a:pt x="991" y="5991"/>
                    </a:lnTo>
                    <a:lnTo>
                      <a:pt x="1057" y="6028"/>
                    </a:lnTo>
                    <a:lnTo>
                      <a:pt x="1129" y="6057"/>
                    </a:lnTo>
                    <a:lnTo>
                      <a:pt x="1196" y="6082"/>
                    </a:lnTo>
                    <a:lnTo>
                      <a:pt x="1258" y="6091"/>
                    </a:lnTo>
                    <a:lnTo>
                      <a:pt x="1308" y="6082"/>
                    </a:lnTo>
                    <a:lnTo>
                      <a:pt x="1308" y="6087"/>
                    </a:lnTo>
                    <a:lnTo>
                      <a:pt x="1317" y="6087"/>
                    </a:lnTo>
                    <a:lnTo>
                      <a:pt x="1329" y="6087"/>
                    </a:lnTo>
                    <a:lnTo>
                      <a:pt x="1341" y="6091"/>
                    </a:lnTo>
                    <a:lnTo>
                      <a:pt x="1354" y="6099"/>
                    </a:lnTo>
                    <a:lnTo>
                      <a:pt x="1367" y="6111"/>
                    </a:lnTo>
                    <a:lnTo>
                      <a:pt x="1376" y="6128"/>
                    </a:lnTo>
                    <a:lnTo>
                      <a:pt x="1380" y="6149"/>
                    </a:lnTo>
                    <a:lnTo>
                      <a:pt x="1380" y="6173"/>
                    </a:lnTo>
                    <a:lnTo>
                      <a:pt x="1371" y="6208"/>
                    </a:lnTo>
                    <a:lnTo>
                      <a:pt x="1358" y="6245"/>
                    </a:lnTo>
                    <a:lnTo>
                      <a:pt x="1346" y="6282"/>
                    </a:lnTo>
                    <a:lnTo>
                      <a:pt x="1337" y="6316"/>
                    </a:lnTo>
                    <a:lnTo>
                      <a:pt x="1329" y="6349"/>
                    </a:lnTo>
                    <a:lnTo>
                      <a:pt x="1325" y="6386"/>
                    </a:lnTo>
                    <a:lnTo>
                      <a:pt x="1317" y="6429"/>
                    </a:lnTo>
                    <a:lnTo>
                      <a:pt x="1317" y="6470"/>
                    </a:lnTo>
                    <a:lnTo>
                      <a:pt x="1312" y="6520"/>
                    </a:lnTo>
                    <a:lnTo>
                      <a:pt x="1317" y="6574"/>
                    </a:lnTo>
                    <a:lnTo>
                      <a:pt x="1317" y="6636"/>
                    </a:lnTo>
                    <a:lnTo>
                      <a:pt x="1317" y="6699"/>
                    </a:lnTo>
                    <a:lnTo>
                      <a:pt x="1312" y="6749"/>
                    </a:lnTo>
                    <a:lnTo>
                      <a:pt x="1304" y="6791"/>
                    </a:lnTo>
                    <a:lnTo>
                      <a:pt x="1288" y="6829"/>
                    </a:lnTo>
                    <a:lnTo>
                      <a:pt x="1275" y="6858"/>
                    </a:lnTo>
                    <a:lnTo>
                      <a:pt x="1258" y="6883"/>
                    </a:lnTo>
                    <a:lnTo>
                      <a:pt x="1237" y="6904"/>
                    </a:lnTo>
                    <a:lnTo>
                      <a:pt x="1221" y="6921"/>
                    </a:lnTo>
                    <a:lnTo>
                      <a:pt x="1204" y="6937"/>
                    </a:lnTo>
                    <a:lnTo>
                      <a:pt x="1192" y="6949"/>
                    </a:lnTo>
                    <a:lnTo>
                      <a:pt x="1196" y="6949"/>
                    </a:lnTo>
                    <a:lnTo>
                      <a:pt x="1212" y="6949"/>
                    </a:lnTo>
                    <a:lnTo>
                      <a:pt x="1237" y="6949"/>
                    </a:lnTo>
                    <a:lnTo>
                      <a:pt x="1266" y="6941"/>
                    </a:lnTo>
                    <a:lnTo>
                      <a:pt x="1296" y="6925"/>
                    </a:lnTo>
                    <a:lnTo>
                      <a:pt x="1325" y="6900"/>
                    </a:lnTo>
                    <a:lnTo>
                      <a:pt x="1354" y="6858"/>
                    </a:lnTo>
                    <a:lnTo>
                      <a:pt x="1380" y="6800"/>
                    </a:lnTo>
                    <a:lnTo>
                      <a:pt x="1396" y="6724"/>
                    </a:lnTo>
                    <a:lnTo>
                      <a:pt x="1400" y="6624"/>
                    </a:lnTo>
                    <a:lnTo>
                      <a:pt x="1400" y="6528"/>
                    </a:lnTo>
                    <a:lnTo>
                      <a:pt x="1409" y="6453"/>
                    </a:lnTo>
                    <a:lnTo>
                      <a:pt x="1417" y="6390"/>
                    </a:lnTo>
                    <a:lnTo>
                      <a:pt x="1429" y="6345"/>
                    </a:lnTo>
                    <a:lnTo>
                      <a:pt x="1446" y="6312"/>
                    </a:lnTo>
                    <a:lnTo>
                      <a:pt x="1467" y="6282"/>
                    </a:lnTo>
                    <a:lnTo>
                      <a:pt x="1492" y="6257"/>
                    </a:lnTo>
                    <a:lnTo>
                      <a:pt x="1521" y="6232"/>
                    </a:lnTo>
                    <a:lnTo>
                      <a:pt x="1550" y="6203"/>
                    </a:lnTo>
                    <a:lnTo>
                      <a:pt x="1588" y="6165"/>
                    </a:lnTo>
                    <a:lnTo>
                      <a:pt x="1617" y="6128"/>
                    </a:lnTo>
                    <a:lnTo>
                      <a:pt x="1634" y="6082"/>
                    </a:lnTo>
                    <a:lnTo>
                      <a:pt x="1642" y="6040"/>
                    </a:lnTo>
                    <a:lnTo>
                      <a:pt x="1642" y="5995"/>
                    </a:lnTo>
                    <a:lnTo>
                      <a:pt x="1634" y="5948"/>
                    </a:lnTo>
                    <a:lnTo>
                      <a:pt x="1630" y="5903"/>
                    </a:lnTo>
                    <a:lnTo>
                      <a:pt x="1626" y="5853"/>
                    </a:lnTo>
                    <a:lnTo>
                      <a:pt x="1626" y="5807"/>
                    </a:lnTo>
                    <a:lnTo>
                      <a:pt x="1634" y="5765"/>
                    </a:lnTo>
                    <a:lnTo>
                      <a:pt x="1651" y="5719"/>
                    </a:lnTo>
                    <a:lnTo>
                      <a:pt x="1676" y="5673"/>
                    </a:lnTo>
                    <a:lnTo>
                      <a:pt x="1705" y="5624"/>
                    </a:lnTo>
                    <a:lnTo>
                      <a:pt x="1738" y="5577"/>
                    </a:lnTo>
                    <a:lnTo>
                      <a:pt x="1776" y="5536"/>
                    </a:lnTo>
                    <a:lnTo>
                      <a:pt x="1822" y="5506"/>
                    </a:lnTo>
                    <a:lnTo>
                      <a:pt x="1877" y="5493"/>
                    </a:lnTo>
                    <a:lnTo>
                      <a:pt x="1948" y="5502"/>
                    </a:lnTo>
                    <a:lnTo>
                      <a:pt x="2028" y="5532"/>
                    </a:lnTo>
                    <a:lnTo>
                      <a:pt x="2124" y="5594"/>
                    </a:lnTo>
                    <a:lnTo>
                      <a:pt x="2236" y="5686"/>
                    </a:lnTo>
                    <a:lnTo>
                      <a:pt x="2206" y="5644"/>
                    </a:lnTo>
                    <a:lnTo>
                      <a:pt x="2173" y="5594"/>
                    </a:lnTo>
                    <a:lnTo>
                      <a:pt x="2132" y="5540"/>
                    </a:lnTo>
                    <a:lnTo>
                      <a:pt x="2094" y="5485"/>
                    </a:lnTo>
                    <a:lnTo>
                      <a:pt x="2056" y="5423"/>
                    </a:lnTo>
                    <a:lnTo>
                      <a:pt x="2028" y="5364"/>
                    </a:lnTo>
                    <a:lnTo>
                      <a:pt x="2006" y="5302"/>
                    </a:lnTo>
                    <a:lnTo>
                      <a:pt x="2002" y="5243"/>
                    </a:lnTo>
                    <a:lnTo>
                      <a:pt x="2010" y="5181"/>
                    </a:lnTo>
                    <a:lnTo>
                      <a:pt x="2044" y="5127"/>
                    </a:lnTo>
                    <a:lnTo>
                      <a:pt x="2124" y="5035"/>
                    </a:lnTo>
                    <a:lnTo>
                      <a:pt x="2216" y="4964"/>
                    </a:lnTo>
                    <a:lnTo>
                      <a:pt x="2316" y="4905"/>
                    </a:lnTo>
                    <a:lnTo>
                      <a:pt x="2424" y="4860"/>
                    </a:lnTo>
                    <a:lnTo>
                      <a:pt x="2533" y="4818"/>
                    </a:lnTo>
                    <a:lnTo>
                      <a:pt x="2650" y="4785"/>
                    </a:lnTo>
                    <a:lnTo>
                      <a:pt x="2762" y="4752"/>
                    </a:lnTo>
                    <a:lnTo>
                      <a:pt x="2876" y="4714"/>
                    </a:lnTo>
                    <a:lnTo>
                      <a:pt x="2984" y="4672"/>
                    </a:lnTo>
                    <a:lnTo>
                      <a:pt x="3089" y="4622"/>
                    </a:lnTo>
                    <a:lnTo>
                      <a:pt x="3156" y="4602"/>
                    </a:lnTo>
                    <a:lnTo>
                      <a:pt x="3214" y="4588"/>
                    </a:lnTo>
                    <a:lnTo>
                      <a:pt x="3269" y="4572"/>
                    </a:lnTo>
                    <a:lnTo>
                      <a:pt x="3318" y="4563"/>
                    </a:lnTo>
                    <a:lnTo>
                      <a:pt x="3361" y="4555"/>
                    </a:lnTo>
                    <a:lnTo>
                      <a:pt x="3398" y="4555"/>
                    </a:lnTo>
                    <a:lnTo>
                      <a:pt x="3436" y="4555"/>
                    </a:lnTo>
                    <a:lnTo>
                      <a:pt x="3473" y="4563"/>
                    </a:lnTo>
                    <a:lnTo>
                      <a:pt x="3510" y="4576"/>
                    </a:lnTo>
                    <a:lnTo>
                      <a:pt x="3549" y="4592"/>
                    </a:lnTo>
                    <a:lnTo>
                      <a:pt x="3578" y="4626"/>
                    </a:lnTo>
                    <a:lnTo>
                      <a:pt x="3594" y="4676"/>
                    </a:lnTo>
                    <a:lnTo>
                      <a:pt x="3602" y="4743"/>
                    </a:lnTo>
                    <a:lnTo>
                      <a:pt x="3594" y="4822"/>
                    </a:lnTo>
                    <a:lnTo>
                      <a:pt x="3578" y="4914"/>
                    </a:lnTo>
                    <a:lnTo>
                      <a:pt x="3557" y="5010"/>
                    </a:lnTo>
                    <a:lnTo>
                      <a:pt x="3528" y="5110"/>
                    </a:lnTo>
                    <a:lnTo>
                      <a:pt x="3490" y="5206"/>
                    </a:lnTo>
                    <a:lnTo>
                      <a:pt x="3457" y="5302"/>
                    </a:lnTo>
                    <a:lnTo>
                      <a:pt x="3418" y="5385"/>
                    </a:lnTo>
                    <a:lnTo>
                      <a:pt x="3418" y="5364"/>
                    </a:lnTo>
                    <a:lnTo>
                      <a:pt x="3427" y="5340"/>
                    </a:lnTo>
                    <a:lnTo>
                      <a:pt x="3440" y="5319"/>
                    </a:lnTo>
                    <a:lnTo>
                      <a:pt x="3461" y="5298"/>
                    </a:lnTo>
                    <a:lnTo>
                      <a:pt x="3481" y="5276"/>
                    </a:lnTo>
                    <a:lnTo>
                      <a:pt x="3502" y="5260"/>
                    </a:lnTo>
                    <a:lnTo>
                      <a:pt x="3528" y="5243"/>
                    </a:lnTo>
                    <a:lnTo>
                      <a:pt x="3553" y="5231"/>
                    </a:lnTo>
                    <a:lnTo>
                      <a:pt x="3578" y="5219"/>
                    </a:lnTo>
                    <a:lnTo>
                      <a:pt x="3602" y="5210"/>
                    </a:lnTo>
                    <a:lnTo>
                      <a:pt x="3620" y="5206"/>
                    </a:lnTo>
                    <a:lnTo>
                      <a:pt x="3641" y="5206"/>
                    </a:lnTo>
                    <a:lnTo>
                      <a:pt x="3657" y="5206"/>
                    </a:lnTo>
                    <a:lnTo>
                      <a:pt x="3674" y="5206"/>
                    </a:lnTo>
                    <a:lnTo>
                      <a:pt x="3690" y="5210"/>
                    </a:lnTo>
                    <a:lnTo>
                      <a:pt x="3707" y="5219"/>
                    </a:lnTo>
                    <a:lnTo>
                      <a:pt x="3724" y="5227"/>
                    </a:lnTo>
                    <a:lnTo>
                      <a:pt x="3741" y="5239"/>
                    </a:lnTo>
                    <a:lnTo>
                      <a:pt x="3757" y="5256"/>
                    </a:lnTo>
                    <a:lnTo>
                      <a:pt x="3778" y="5268"/>
                    </a:lnTo>
                    <a:lnTo>
                      <a:pt x="3774" y="5264"/>
                    </a:lnTo>
                    <a:lnTo>
                      <a:pt x="3766" y="5252"/>
                    </a:lnTo>
                    <a:lnTo>
                      <a:pt x="3749" y="5227"/>
                    </a:lnTo>
                    <a:lnTo>
                      <a:pt x="3732" y="5198"/>
                    </a:lnTo>
                    <a:lnTo>
                      <a:pt x="3716" y="5156"/>
                    </a:lnTo>
                    <a:lnTo>
                      <a:pt x="3698" y="5114"/>
                    </a:lnTo>
                    <a:lnTo>
                      <a:pt x="3686" y="5060"/>
                    </a:lnTo>
                    <a:lnTo>
                      <a:pt x="3678" y="5002"/>
                    </a:lnTo>
                    <a:lnTo>
                      <a:pt x="3678" y="4940"/>
                    </a:lnTo>
                    <a:lnTo>
                      <a:pt x="3682" y="4872"/>
                    </a:lnTo>
                    <a:lnTo>
                      <a:pt x="3690" y="4835"/>
                    </a:lnTo>
                    <a:lnTo>
                      <a:pt x="3698" y="4797"/>
                    </a:lnTo>
                    <a:lnTo>
                      <a:pt x="3711" y="4760"/>
                    </a:lnTo>
                    <a:lnTo>
                      <a:pt x="3720" y="4731"/>
                    </a:lnTo>
                    <a:lnTo>
                      <a:pt x="3732" y="4701"/>
                    </a:lnTo>
                    <a:lnTo>
                      <a:pt x="3749" y="4672"/>
                    </a:lnTo>
                    <a:lnTo>
                      <a:pt x="3766" y="4647"/>
                    </a:lnTo>
                    <a:lnTo>
                      <a:pt x="3786" y="4618"/>
                    </a:lnTo>
                    <a:lnTo>
                      <a:pt x="3812" y="4588"/>
                    </a:lnTo>
                    <a:lnTo>
                      <a:pt x="3841" y="4559"/>
                    </a:lnTo>
                    <a:lnTo>
                      <a:pt x="3866" y="4535"/>
                    </a:lnTo>
                    <a:lnTo>
                      <a:pt x="3891" y="4514"/>
                    </a:lnTo>
                    <a:lnTo>
                      <a:pt x="3916" y="4497"/>
                    </a:lnTo>
                    <a:lnTo>
                      <a:pt x="3937" y="4489"/>
                    </a:lnTo>
                    <a:lnTo>
                      <a:pt x="3958" y="4485"/>
                    </a:lnTo>
                    <a:lnTo>
                      <a:pt x="3974" y="4480"/>
                    </a:lnTo>
                    <a:lnTo>
                      <a:pt x="3996" y="4476"/>
                    </a:lnTo>
                    <a:lnTo>
                      <a:pt x="4013" y="4471"/>
                    </a:lnTo>
                    <a:lnTo>
                      <a:pt x="4033" y="4467"/>
                    </a:lnTo>
                    <a:lnTo>
                      <a:pt x="4050" y="4463"/>
                    </a:lnTo>
                    <a:lnTo>
                      <a:pt x="4109" y="4434"/>
                    </a:lnTo>
                    <a:lnTo>
                      <a:pt x="4158" y="4401"/>
                    </a:lnTo>
                    <a:lnTo>
                      <a:pt x="4196" y="4363"/>
                    </a:lnTo>
                    <a:lnTo>
                      <a:pt x="4230" y="4322"/>
                    </a:lnTo>
                    <a:lnTo>
                      <a:pt x="4258" y="4280"/>
                    </a:lnTo>
                    <a:lnTo>
                      <a:pt x="4288" y="4242"/>
                    </a:lnTo>
                    <a:lnTo>
                      <a:pt x="4317" y="4201"/>
                    </a:lnTo>
                    <a:lnTo>
                      <a:pt x="4350" y="4164"/>
                    </a:lnTo>
                    <a:lnTo>
                      <a:pt x="4385" y="4129"/>
                    </a:lnTo>
                    <a:lnTo>
                      <a:pt x="4430" y="4100"/>
                    </a:lnTo>
                    <a:lnTo>
                      <a:pt x="4468" y="4080"/>
                    </a:lnTo>
                    <a:lnTo>
                      <a:pt x="4518" y="4063"/>
                    </a:lnTo>
                    <a:lnTo>
                      <a:pt x="4568" y="4047"/>
                    </a:lnTo>
                    <a:lnTo>
                      <a:pt x="4622" y="4030"/>
                    </a:lnTo>
                    <a:lnTo>
                      <a:pt x="4677" y="4017"/>
                    </a:lnTo>
                    <a:lnTo>
                      <a:pt x="4731" y="4009"/>
                    </a:lnTo>
                    <a:lnTo>
                      <a:pt x="4785" y="4004"/>
                    </a:lnTo>
                    <a:lnTo>
                      <a:pt x="4827" y="4004"/>
                    </a:lnTo>
                    <a:lnTo>
                      <a:pt x="4869" y="4013"/>
                    </a:lnTo>
                    <a:lnTo>
                      <a:pt x="4898" y="4026"/>
                    </a:lnTo>
                    <a:lnTo>
                      <a:pt x="4906" y="4026"/>
                    </a:lnTo>
                    <a:lnTo>
                      <a:pt x="4915" y="4026"/>
                    </a:lnTo>
                    <a:lnTo>
                      <a:pt x="4931" y="4030"/>
                    </a:lnTo>
                    <a:lnTo>
                      <a:pt x="4949" y="4034"/>
                    </a:lnTo>
                    <a:lnTo>
                      <a:pt x="4965" y="4038"/>
                    </a:lnTo>
                    <a:lnTo>
                      <a:pt x="4986" y="4051"/>
                    </a:lnTo>
                    <a:lnTo>
                      <a:pt x="5002" y="4063"/>
                    </a:lnTo>
                    <a:lnTo>
                      <a:pt x="5023" y="4080"/>
                    </a:lnTo>
                    <a:lnTo>
                      <a:pt x="5041" y="4096"/>
                    </a:lnTo>
                    <a:lnTo>
                      <a:pt x="5065" y="4143"/>
                    </a:lnTo>
                    <a:lnTo>
                      <a:pt x="5074" y="4197"/>
                    </a:lnTo>
                    <a:lnTo>
                      <a:pt x="5074" y="4255"/>
                    </a:lnTo>
                    <a:lnTo>
                      <a:pt x="5061" y="4322"/>
                    </a:lnTo>
                    <a:lnTo>
                      <a:pt x="5041" y="4393"/>
                    </a:lnTo>
                    <a:lnTo>
                      <a:pt x="5015" y="4467"/>
                    </a:lnTo>
                    <a:lnTo>
                      <a:pt x="4990" y="4543"/>
                    </a:lnTo>
                    <a:lnTo>
                      <a:pt x="4961" y="4614"/>
                    </a:lnTo>
                    <a:lnTo>
                      <a:pt x="4936" y="4684"/>
                    </a:lnTo>
                    <a:lnTo>
                      <a:pt x="4915" y="4752"/>
                    </a:lnTo>
                    <a:lnTo>
                      <a:pt x="4906" y="4785"/>
                    </a:lnTo>
                    <a:lnTo>
                      <a:pt x="4898" y="4822"/>
                    </a:lnTo>
                    <a:lnTo>
                      <a:pt x="4894" y="4856"/>
                    </a:lnTo>
                    <a:lnTo>
                      <a:pt x="4894" y="4893"/>
                    </a:lnTo>
                    <a:lnTo>
                      <a:pt x="4890" y="4926"/>
                    </a:lnTo>
                    <a:lnTo>
                      <a:pt x="4894" y="4964"/>
                    </a:lnTo>
                    <a:lnTo>
                      <a:pt x="4898" y="4997"/>
                    </a:lnTo>
                    <a:lnTo>
                      <a:pt x="4902" y="5035"/>
                    </a:lnTo>
                    <a:lnTo>
                      <a:pt x="4910" y="5069"/>
                    </a:lnTo>
                    <a:lnTo>
                      <a:pt x="4923" y="5102"/>
                    </a:lnTo>
                    <a:lnTo>
                      <a:pt x="4923" y="5098"/>
                    </a:lnTo>
                    <a:lnTo>
                      <a:pt x="4919" y="5077"/>
                    </a:lnTo>
                    <a:lnTo>
                      <a:pt x="4923" y="5047"/>
                    </a:lnTo>
                    <a:lnTo>
                      <a:pt x="4923" y="5014"/>
                    </a:lnTo>
                    <a:lnTo>
                      <a:pt x="4923" y="4973"/>
                    </a:lnTo>
                    <a:lnTo>
                      <a:pt x="4927" y="4926"/>
                    </a:lnTo>
                    <a:lnTo>
                      <a:pt x="4931" y="4881"/>
                    </a:lnTo>
                    <a:lnTo>
                      <a:pt x="4940" y="4835"/>
                    </a:lnTo>
                    <a:lnTo>
                      <a:pt x="4953" y="4793"/>
                    </a:lnTo>
                    <a:lnTo>
                      <a:pt x="4965" y="4760"/>
                    </a:lnTo>
                    <a:lnTo>
                      <a:pt x="4982" y="4723"/>
                    </a:lnTo>
                    <a:lnTo>
                      <a:pt x="5002" y="4680"/>
                    </a:lnTo>
                    <a:lnTo>
                      <a:pt x="5027" y="4631"/>
                    </a:lnTo>
                    <a:lnTo>
                      <a:pt x="5053" y="4576"/>
                    </a:lnTo>
                    <a:lnTo>
                      <a:pt x="5078" y="4518"/>
                    </a:lnTo>
                    <a:lnTo>
                      <a:pt x="5103" y="4463"/>
                    </a:lnTo>
                    <a:lnTo>
                      <a:pt x="5124" y="4405"/>
                    </a:lnTo>
                    <a:lnTo>
                      <a:pt x="5141" y="4355"/>
                    </a:lnTo>
                    <a:lnTo>
                      <a:pt x="5149" y="4309"/>
                    </a:lnTo>
                    <a:lnTo>
                      <a:pt x="5153" y="4268"/>
                    </a:lnTo>
                    <a:lnTo>
                      <a:pt x="5153" y="4242"/>
                    </a:lnTo>
                    <a:lnTo>
                      <a:pt x="5162" y="4221"/>
                    </a:lnTo>
                    <a:lnTo>
                      <a:pt x="5178" y="4209"/>
                    </a:lnTo>
                    <a:lnTo>
                      <a:pt x="5195" y="4205"/>
                    </a:lnTo>
                    <a:lnTo>
                      <a:pt x="5220" y="4205"/>
                    </a:lnTo>
                    <a:lnTo>
                      <a:pt x="5241" y="4209"/>
                    </a:lnTo>
                    <a:lnTo>
                      <a:pt x="5262" y="4213"/>
                    </a:lnTo>
                    <a:lnTo>
                      <a:pt x="5278" y="4217"/>
                    </a:lnTo>
                    <a:lnTo>
                      <a:pt x="5291" y="4221"/>
                    </a:lnTo>
                    <a:lnTo>
                      <a:pt x="5295" y="4226"/>
                    </a:lnTo>
                    <a:lnTo>
                      <a:pt x="5341" y="4246"/>
                    </a:lnTo>
                    <a:lnTo>
                      <a:pt x="5383" y="4260"/>
                    </a:lnTo>
                    <a:lnTo>
                      <a:pt x="5425" y="4272"/>
                    </a:lnTo>
                    <a:lnTo>
                      <a:pt x="5462" y="4280"/>
                    </a:lnTo>
                    <a:lnTo>
                      <a:pt x="5500" y="4289"/>
                    </a:lnTo>
                    <a:lnTo>
                      <a:pt x="5538" y="4293"/>
                    </a:lnTo>
                    <a:lnTo>
                      <a:pt x="5575" y="4297"/>
                    </a:lnTo>
                    <a:lnTo>
                      <a:pt x="5617" y="4297"/>
                    </a:lnTo>
                    <a:lnTo>
                      <a:pt x="5663" y="4301"/>
                    </a:lnTo>
                    <a:lnTo>
                      <a:pt x="5709" y="4305"/>
                    </a:lnTo>
                    <a:lnTo>
                      <a:pt x="5717" y="4309"/>
                    </a:lnTo>
                    <a:lnTo>
                      <a:pt x="5734" y="4313"/>
                    </a:lnTo>
                    <a:lnTo>
                      <a:pt x="5759" y="4318"/>
                    </a:lnTo>
                    <a:lnTo>
                      <a:pt x="5797" y="4330"/>
                    </a:lnTo>
                    <a:lnTo>
                      <a:pt x="5834" y="4342"/>
                    </a:lnTo>
                    <a:lnTo>
                      <a:pt x="5877" y="4359"/>
                    </a:lnTo>
                    <a:lnTo>
                      <a:pt x="5918" y="4381"/>
                    </a:lnTo>
                    <a:lnTo>
                      <a:pt x="5955" y="4405"/>
                    </a:lnTo>
                    <a:lnTo>
                      <a:pt x="5993" y="4434"/>
                    </a:lnTo>
                    <a:lnTo>
                      <a:pt x="6022" y="4467"/>
                    </a:lnTo>
                    <a:lnTo>
                      <a:pt x="6051" y="4506"/>
                    </a:lnTo>
                    <a:lnTo>
                      <a:pt x="6077" y="4539"/>
                    </a:lnTo>
                    <a:lnTo>
                      <a:pt x="6106" y="4576"/>
                    </a:lnTo>
                    <a:lnTo>
                      <a:pt x="6131" y="4610"/>
                    </a:lnTo>
                    <a:lnTo>
                      <a:pt x="6157" y="4647"/>
                    </a:lnTo>
                    <a:lnTo>
                      <a:pt x="6177" y="4680"/>
                    </a:lnTo>
                    <a:lnTo>
                      <a:pt x="6198" y="4709"/>
                    </a:lnTo>
                    <a:lnTo>
                      <a:pt x="6215" y="4743"/>
                    </a:lnTo>
                    <a:lnTo>
                      <a:pt x="6227" y="4768"/>
                    </a:lnTo>
                    <a:lnTo>
                      <a:pt x="6239" y="4797"/>
                    </a:lnTo>
                    <a:lnTo>
                      <a:pt x="6235" y="4789"/>
                    </a:lnTo>
                    <a:lnTo>
                      <a:pt x="6231" y="4768"/>
                    </a:lnTo>
                    <a:lnTo>
                      <a:pt x="6219" y="4739"/>
                    </a:lnTo>
                    <a:lnTo>
                      <a:pt x="6206" y="4701"/>
                    </a:lnTo>
                    <a:lnTo>
                      <a:pt x="6190" y="4655"/>
                    </a:lnTo>
                    <a:lnTo>
                      <a:pt x="6169" y="4610"/>
                    </a:lnTo>
                    <a:lnTo>
                      <a:pt x="6143" y="4559"/>
                    </a:lnTo>
                    <a:lnTo>
                      <a:pt x="6114" y="4506"/>
                    </a:lnTo>
                    <a:lnTo>
                      <a:pt x="6081" y="4459"/>
                    </a:lnTo>
                    <a:lnTo>
                      <a:pt x="6043" y="4414"/>
                    </a:lnTo>
                    <a:lnTo>
                      <a:pt x="6010" y="4381"/>
                    </a:lnTo>
                    <a:lnTo>
                      <a:pt x="5985" y="4351"/>
                    </a:lnTo>
                    <a:lnTo>
                      <a:pt x="5969" y="4326"/>
                    </a:lnTo>
                    <a:lnTo>
                      <a:pt x="5955" y="4309"/>
                    </a:lnTo>
                    <a:lnTo>
                      <a:pt x="5947" y="4301"/>
                    </a:lnTo>
                    <a:lnTo>
                      <a:pt x="5939" y="4293"/>
                    </a:lnTo>
                    <a:lnTo>
                      <a:pt x="5939" y="4289"/>
                    </a:lnTo>
                    <a:lnTo>
                      <a:pt x="5939" y="4284"/>
                    </a:lnTo>
                    <a:lnTo>
                      <a:pt x="5997" y="4276"/>
                    </a:lnTo>
                    <a:lnTo>
                      <a:pt x="6060" y="4272"/>
                    </a:lnTo>
                    <a:lnTo>
                      <a:pt x="6127" y="4276"/>
                    </a:lnTo>
                    <a:lnTo>
                      <a:pt x="6198" y="4284"/>
                    </a:lnTo>
                    <a:lnTo>
                      <a:pt x="6265" y="4297"/>
                    </a:lnTo>
                    <a:lnTo>
                      <a:pt x="6335" y="4313"/>
                    </a:lnTo>
                    <a:lnTo>
                      <a:pt x="6403" y="4334"/>
                    </a:lnTo>
                    <a:lnTo>
                      <a:pt x="6461" y="4351"/>
                    </a:lnTo>
                    <a:lnTo>
                      <a:pt x="6515" y="4372"/>
                    </a:lnTo>
                    <a:lnTo>
                      <a:pt x="6562" y="4393"/>
                    </a:lnTo>
                    <a:lnTo>
                      <a:pt x="6586" y="4405"/>
                    </a:lnTo>
                    <a:lnTo>
                      <a:pt x="6611" y="4418"/>
                    </a:lnTo>
                    <a:lnTo>
                      <a:pt x="6641" y="4434"/>
                    </a:lnTo>
                    <a:lnTo>
                      <a:pt x="6670" y="4451"/>
                    </a:lnTo>
                    <a:lnTo>
                      <a:pt x="6699" y="4467"/>
                    </a:lnTo>
                    <a:lnTo>
                      <a:pt x="6729" y="4480"/>
                    </a:lnTo>
                    <a:lnTo>
                      <a:pt x="6762" y="4489"/>
                    </a:lnTo>
                    <a:lnTo>
                      <a:pt x="6795" y="4493"/>
                    </a:lnTo>
                    <a:lnTo>
                      <a:pt x="6829" y="4489"/>
                    </a:lnTo>
                    <a:lnTo>
                      <a:pt x="6862" y="4480"/>
                    </a:lnTo>
                    <a:lnTo>
                      <a:pt x="6921" y="4434"/>
                    </a:lnTo>
                    <a:lnTo>
                      <a:pt x="6967" y="4367"/>
                    </a:lnTo>
                    <a:lnTo>
                      <a:pt x="6992" y="4280"/>
                    </a:lnTo>
                    <a:lnTo>
                      <a:pt x="7005" y="4188"/>
                    </a:lnTo>
                    <a:lnTo>
                      <a:pt x="7000" y="4088"/>
                    </a:lnTo>
                    <a:lnTo>
                      <a:pt x="6983" y="3988"/>
                    </a:lnTo>
                    <a:lnTo>
                      <a:pt x="6958" y="3896"/>
                    </a:lnTo>
                    <a:lnTo>
                      <a:pt x="6925" y="3817"/>
                    </a:lnTo>
                    <a:lnTo>
                      <a:pt x="6883" y="3750"/>
                    </a:lnTo>
                    <a:lnTo>
                      <a:pt x="6833" y="3713"/>
                    </a:lnTo>
                    <a:lnTo>
                      <a:pt x="6838" y="3717"/>
                    </a:lnTo>
                    <a:lnTo>
                      <a:pt x="6850" y="3734"/>
                    </a:lnTo>
                    <a:lnTo>
                      <a:pt x="6867" y="3763"/>
                    </a:lnTo>
                    <a:lnTo>
                      <a:pt x="6883" y="3796"/>
                    </a:lnTo>
                    <a:lnTo>
                      <a:pt x="6904" y="3842"/>
                    </a:lnTo>
                    <a:lnTo>
                      <a:pt x="6921" y="3896"/>
                    </a:lnTo>
                    <a:lnTo>
                      <a:pt x="6934" y="3959"/>
                    </a:lnTo>
                    <a:lnTo>
                      <a:pt x="6942" y="4026"/>
                    </a:lnTo>
                    <a:lnTo>
                      <a:pt x="6938" y="4100"/>
                    </a:lnTo>
                    <a:lnTo>
                      <a:pt x="6921" y="4180"/>
                    </a:lnTo>
                    <a:lnTo>
                      <a:pt x="6909" y="4217"/>
                    </a:lnTo>
                    <a:lnTo>
                      <a:pt x="6891" y="4246"/>
                    </a:lnTo>
                    <a:lnTo>
                      <a:pt x="6875" y="4280"/>
                    </a:lnTo>
                    <a:lnTo>
                      <a:pt x="6850" y="4305"/>
                    </a:lnTo>
                    <a:lnTo>
                      <a:pt x="6821" y="4326"/>
                    </a:lnTo>
                    <a:lnTo>
                      <a:pt x="6795" y="4342"/>
                    </a:lnTo>
                    <a:lnTo>
                      <a:pt x="6762" y="4351"/>
                    </a:lnTo>
                    <a:lnTo>
                      <a:pt x="6733" y="4355"/>
                    </a:lnTo>
                    <a:lnTo>
                      <a:pt x="6703" y="4351"/>
                    </a:lnTo>
                    <a:lnTo>
                      <a:pt x="6670" y="4338"/>
                    </a:lnTo>
                    <a:lnTo>
                      <a:pt x="6615" y="4309"/>
                    </a:lnTo>
                    <a:lnTo>
                      <a:pt x="6558" y="4284"/>
                    </a:lnTo>
                    <a:lnTo>
                      <a:pt x="6495" y="4260"/>
                    </a:lnTo>
                    <a:lnTo>
                      <a:pt x="6427" y="4242"/>
                    </a:lnTo>
                    <a:lnTo>
                      <a:pt x="6361" y="4226"/>
                    </a:lnTo>
                    <a:lnTo>
                      <a:pt x="6294" y="4209"/>
                    </a:lnTo>
                    <a:lnTo>
                      <a:pt x="6231" y="4197"/>
                    </a:lnTo>
                    <a:lnTo>
                      <a:pt x="6173" y="4188"/>
                    </a:lnTo>
                    <a:lnTo>
                      <a:pt x="6118" y="4180"/>
                    </a:lnTo>
                    <a:lnTo>
                      <a:pt x="6073" y="4176"/>
                    </a:lnTo>
                    <a:lnTo>
                      <a:pt x="6022" y="4176"/>
                    </a:lnTo>
                    <a:lnTo>
                      <a:pt x="5963" y="4176"/>
                    </a:lnTo>
                    <a:lnTo>
                      <a:pt x="5893" y="4180"/>
                    </a:lnTo>
                    <a:lnTo>
                      <a:pt x="5814" y="4184"/>
                    </a:lnTo>
                    <a:lnTo>
                      <a:pt x="5730" y="4184"/>
                    </a:lnTo>
                    <a:lnTo>
                      <a:pt x="5642" y="4180"/>
                    </a:lnTo>
                    <a:lnTo>
                      <a:pt x="5550" y="4168"/>
                    </a:lnTo>
                    <a:lnTo>
                      <a:pt x="5458" y="4147"/>
                    </a:lnTo>
                    <a:lnTo>
                      <a:pt x="5366" y="4113"/>
                    </a:lnTo>
                    <a:lnTo>
                      <a:pt x="5278" y="4067"/>
                    </a:lnTo>
                    <a:lnTo>
                      <a:pt x="5229" y="4038"/>
                    </a:lnTo>
                    <a:lnTo>
                      <a:pt x="5186" y="4009"/>
                    </a:lnTo>
                    <a:lnTo>
                      <a:pt x="5145" y="3980"/>
                    </a:lnTo>
                    <a:lnTo>
                      <a:pt x="5103" y="3955"/>
                    </a:lnTo>
                    <a:lnTo>
                      <a:pt x="5057" y="3934"/>
                    </a:lnTo>
                    <a:lnTo>
                      <a:pt x="5007" y="3913"/>
                    </a:lnTo>
                    <a:lnTo>
                      <a:pt x="4953" y="3900"/>
                    </a:lnTo>
                    <a:lnTo>
                      <a:pt x="4890" y="3888"/>
                    </a:lnTo>
                    <a:lnTo>
                      <a:pt x="4814" y="3888"/>
                    </a:lnTo>
                    <a:lnTo>
                      <a:pt x="4727" y="3888"/>
                    </a:lnTo>
                    <a:lnTo>
                      <a:pt x="4677" y="3892"/>
                    </a:lnTo>
                    <a:lnTo>
                      <a:pt x="4635" y="3900"/>
                    </a:lnTo>
                    <a:lnTo>
                      <a:pt x="4597" y="3913"/>
                    </a:lnTo>
                    <a:lnTo>
                      <a:pt x="4564" y="3922"/>
                    </a:lnTo>
                    <a:lnTo>
                      <a:pt x="4534" y="3934"/>
                    </a:lnTo>
                    <a:lnTo>
                      <a:pt x="4505" y="3947"/>
                    </a:lnTo>
                    <a:lnTo>
                      <a:pt x="4476" y="3959"/>
                    </a:lnTo>
                    <a:lnTo>
                      <a:pt x="4447" y="3971"/>
                    </a:lnTo>
                    <a:lnTo>
                      <a:pt x="4418" y="3980"/>
                    </a:lnTo>
                    <a:lnTo>
                      <a:pt x="4385" y="3988"/>
                    </a:lnTo>
                    <a:lnTo>
                      <a:pt x="4346" y="3992"/>
                    </a:lnTo>
                    <a:lnTo>
                      <a:pt x="4301" y="3988"/>
                    </a:lnTo>
                    <a:lnTo>
                      <a:pt x="4250" y="3984"/>
                    </a:lnTo>
                    <a:lnTo>
                      <a:pt x="4201" y="3967"/>
                    </a:lnTo>
                    <a:lnTo>
                      <a:pt x="4146" y="3951"/>
                    </a:lnTo>
                    <a:lnTo>
                      <a:pt x="4092" y="3926"/>
                    </a:lnTo>
                    <a:lnTo>
                      <a:pt x="4037" y="3892"/>
                    </a:lnTo>
                    <a:lnTo>
                      <a:pt x="3983" y="3855"/>
                    </a:lnTo>
                    <a:lnTo>
                      <a:pt x="3933" y="3809"/>
                    </a:lnTo>
                    <a:lnTo>
                      <a:pt x="3891" y="3758"/>
                    </a:lnTo>
                    <a:lnTo>
                      <a:pt x="3874" y="3738"/>
                    </a:lnTo>
                    <a:lnTo>
                      <a:pt x="3862" y="3713"/>
                    </a:lnTo>
                    <a:lnTo>
                      <a:pt x="3849" y="3684"/>
                    </a:lnTo>
                    <a:lnTo>
                      <a:pt x="3841" y="3650"/>
                    </a:lnTo>
                    <a:lnTo>
                      <a:pt x="3833" y="3617"/>
                    </a:lnTo>
                    <a:lnTo>
                      <a:pt x="3833" y="3584"/>
                    </a:lnTo>
                    <a:lnTo>
                      <a:pt x="3833" y="3554"/>
                    </a:lnTo>
                    <a:lnTo>
                      <a:pt x="3841" y="3525"/>
                    </a:lnTo>
                    <a:lnTo>
                      <a:pt x="3858" y="3500"/>
                    </a:lnTo>
                    <a:lnTo>
                      <a:pt x="3882" y="3484"/>
                    </a:lnTo>
                    <a:lnTo>
                      <a:pt x="3878" y="3484"/>
                    </a:lnTo>
                    <a:lnTo>
                      <a:pt x="3862" y="3492"/>
                    </a:lnTo>
                    <a:lnTo>
                      <a:pt x="3845" y="3508"/>
                    </a:lnTo>
                    <a:lnTo>
                      <a:pt x="3824" y="3525"/>
                    </a:lnTo>
                    <a:lnTo>
                      <a:pt x="3808" y="3554"/>
                    </a:lnTo>
                    <a:lnTo>
                      <a:pt x="3795" y="3592"/>
                    </a:lnTo>
                    <a:lnTo>
                      <a:pt x="3786" y="3638"/>
                    </a:lnTo>
                    <a:lnTo>
                      <a:pt x="3795" y="3692"/>
                    </a:lnTo>
                    <a:lnTo>
                      <a:pt x="3812" y="3754"/>
                    </a:lnTo>
                    <a:lnTo>
                      <a:pt x="3849" y="3830"/>
                    </a:lnTo>
                    <a:lnTo>
                      <a:pt x="3895" y="3904"/>
                    </a:lnTo>
                    <a:lnTo>
                      <a:pt x="3937" y="3955"/>
                    </a:lnTo>
                    <a:lnTo>
                      <a:pt x="3978" y="3996"/>
                    </a:lnTo>
                    <a:lnTo>
                      <a:pt x="4013" y="4021"/>
                    </a:lnTo>
                    <a:lnTo>
                      <a:pt x="4046" y="4043"/>
                    </a:lnTo>
                    <a:lnTo>
                      <a:pt x="4070" y="4059"/>
                    </a:lnTo>
                    <a:lnTo>
                      <a:pt x="4096" y="4072"/>
                    </a:lnTo>
                    <a:lnTo>
                      <a:pt x="4113" y="4088"/>
                    </a:lnTo>
                    <a:lnTo>
                      <a:pt x="4121" y="4109"/>
                    </a:lnTo>
                    <a:lnTo>
                      <a:pt x="4129" y="4138"/>
                    </a:lnTo>
                    <a:lnTo>
                      <a:pt x="4125" y="4172"/>
                    </a:lnTo>
                    <a:lnTo>
                      <a:pt x="4121" y="4201"/>
                    </a:lnTo>
                    <a:lnTo>
                      <a:pt x="4113" y="4226"/>
                    </a:lnTo>
                    <a:lnTo>
                      <a:pt x="4104" y="4246"/>
                    </a:lnTo>
                    <a:lnTo>
                      <a:pt x="4087" y="4264"/>
                    </a:lnTo>
                    <a:lnTo>
                      <a:pt x="4070" y="4280"/>
                    </a:lnTo>
                    <a:lnTo>
                      <a:pt x="4050" y="4297"/>
                    </a:lnTo>
                    <a:lnTo>
                      <a:pt x="4029" y="4309"/>
                    </a:lnTo>
                    <a:lnTo>
                      <a:pt x="4004" y="4322"/>
                    </a:lnTo>
                    <a:lnTo>
                      <a:pt x="3983" y="4330"/>
                    </a:lnTo>
                    <a:lnTo>
                      <a:pt x="3954" y="4342"/>
                    </a:lnTo>
                    <a:lnTo>
                      <a:pt x="3929" y="4355"/>
                    </a:lnTo>
                    <a:lnTo>
                      <a:pt x="3899" y="4367"/>
                    </a:lnTo>
                    <a:lnTo>
                      <a:pt x="3866" y="4381"/>
                    </a:lnTo>
                    <a:lnTo>
                      <a:pt x="3837" y="4389"/>
                    </a:lnTo>
                    <a:lnTo>
                      <a:pt x="3803" y="4397"/>
                    </a:lnTo>
                    <a:lnTo>
                      <a:pt x="3770" y="4405"/>
                    </a:lnTo>
                    <a:lnTo>
                      <a:pt x="3737" y="4414"/>
                    </a:lnTo>
                    <a:lnTo>
                      <a:pt x="3703" y="4418"/>
                    </a:lnTo>
                    <a:lnTo>
                      <a:pt x="3669" y="4422"/>
                    </a:lnTo>
                    <a:lnTo>
                      <a:pt x="3624" y="4426"/>
                    </a:lnTo>
                    <a:lnTo>
                      <a:pt x="3578" y="4426"/>
                    </a:lnTo>
                    <a:lnTo>
                      <a:pt x="3540" y="4430"/>
                    </a:lnTo>
                    <a:lnTo>
                      <a:pt x="3502" y="4430"/>
                    </a:lnTo>
                    <a:lnTo>
                      <a:pt x="3469" y="4426"/>
                    </a:lnTo>
                    <a:lnTo>
                      <a:pt x="3436" y="4426"/>
                    </a:lnTo>
                    <a:lnTo>
                      <a:pt x="3406" y="4418"/>
                    </a:lnTo>
                    <a:lnTo>
                      <a:pt x="3381" y="4414"/>
                    </a:lnTo>
                    <a:lnTo>
                      <a:pt x="3361" y="4401"/>
                    </a:lnTo>
                    <a:lnTo>
                      <a:pt x="3340" y="4389"/>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24" name="Freeform 96"/>
              <p:cNvSpPr>
                <a:spLocks/>
              </p:cNvSpPr>
              <p:nvPr/>
            </p:nvSpPr>
            <p:spPr bwMode="auto">
              <a:xfrm>
                <a:off x="1725" y="1803"/>
                <a:ext cx="58" cy="88"/>
              </a:xfrm>
              <a:custGeom>
                <a:avLst/>
                <a:gdLst>
                  <a:gd name="T0" fmla="*/ 1028 w 1864"/>
                  <a:gd name="T1" fmla="*/ 1623 h 2795"/>
                  <a:gd name="T2" fmla="*/ 1124 w 1864"/>
                  <a:gd name="T3" fmla="*/ 1368 h 2795"/>
                  <a:gd name="T4" fmla="*/ 1320 w 1864"/>
                  <a:gd name="T5" fmla="*/ 1131 h 2795"/>
                  <a:gd name="T6" fmla="*/ 1391 w 1864"/>
                  <a:gd name="T7" fmla="*/ 1072 h 2795"/>
                  <a:gd name="T8" fmla="*/ 1512 w 1864"/>
                  <a:gd name="T9" fmla="*/ 988 h 2795"/>
                  <a:gd name="T10" fmla="*/ 1604 w 1864"/>
                  <a:gd name="T11" fmla="*/ 959 h 2795"/>
                  <a:gd name="T12" fmla="*/ 1659 w 1864"/>
                  <a:gd name="T13" fmla="*/ 963 h 2795"/>
                  <a:gd name="T14" fmla="*/ 1788 w 1864"/>
                  <a:gd name="T15" fmla="*/ 888 h 2795"/>
                  <a:gd name="T16" fmla="*/ 1859 w 1864"/>
                  <a:gd name="T17" fmla="*/ 664 h 2795"/>
                  <a:gd name="T18" fmla="*/ 1859 w 1864"/>
                  <a:gd name="T19" fmla="*/ 488 h 2795"/>
                  <a:gd name="T20" fmla="*/ 1814 w 1864"/>
                  <a:gd name="T21" fmla="*/ 668 h 2795"/>
                  <a:gd name="T22" fmla="*/ 1726 w 1864"/>
                  <a:gd name="T23" fmla="*/ 814 h 2795"/>
                  <a:gd name="T24" fmla="*/ 1596 w 1864"/>
                  <a:gd name="T25" fmla="*/ 830 h 2795"/>
                  <a:gd name="T26" fmla="*/ 1522 w 1864"/>
                  <a:gd name="T27" fmla="*/ 697 h 2795"/>
                  <a:gd name="T28" fmla="*/ 1475 w 1864"/>
                  <a:gd name="T29" fmla="*/ 459 h 2795"/>
                  <a:gd name="T30" fmla="*/ 1291 w 1864"/>
                  <a:gd name="T31" fmla="*/ 138 h 2795"/>
                  <a:gd name="T32" fmla="*/ 995 w 1864"/>
                  <a:gd name="T33" fmla="*/ 13 h 2795"/>
                  <a:gd name="T34" fmla="*/ 927 w 1864"/>
                  <a:gd name="T35" fmla="*/ 4 h 2795"/>
                  <a:gd name="T36" fmla="*/ 1107 w 1864"/>
                  <a:gd name="T37" fmla="*/ 79 h 2795"/>
                  <a:gd name="T38" fmla="*/ 1266 w 1864"/>
                  <a:gd name="T39" fmla="*/ 238 h 2795"/>
                  <a:gd name="T40" fmla="*/ 1329 w 1864"/>
                  <a:gd name="T41" fmla="*/ 351 h 2795"/>
                  <a:gd name="T42" fmla="*/ 1400 w 1864"/>
                  <a:gd name="T43" fmla="*/ 572 h 2795"/>
                  <a:gd name="T44" fmla="*/ 1383 w 1864"/>
                  <a:gd name="T45" fmla="*/ 801 h 2795"/>
                  <a:gd name="T46" fmla="*/ 1334 w 1864"/>
                  <a:gd name="T47" fmla="*/ 893 h 2795"/>
                  <a:gd name="T48" fmla="*/ 1195 w 1864"/>
                  <a:gd name="T49" fmla="*/ 1035 h 2795"/>
                  <a:gd name="T50" fmla="*/ 986 w 1864"/>
                  <a:gd name="T51" fmla="*/ 1189 h 2795"/>
                  <a:gd name="T52" fmla="*/ 840 w 1864"/>
                  <a:gd name="T53" fmla="*/ 1447 h 2795"/>
                  <a:gd name="T54" fmla="*/ 848 w 1864"/>
                  <a:gd name="T55" fmla="*/ 1764 h 2795"/>
                  <a:gd name="T56" fmla="*/ 815 w 1864"/>
                  <a:gd name="T57" fmla="*/ 1860 h 2795"/>
                  <a:gd name="T58" fmla="*/ 677 w 1864"/>
                  <a:gd name="T59" fmla="*/ 1956 h 2795"/>
                  <a:gd name="T60" fmla="*/ 498 w 1864"/>
                  <a:gd name="T61" fmla="*/ 2110 h 2795"/>
                  <a:gd name="T62" fmla="*/ 384 w 1864"/>
                  <a:gd name="T63" fmla="*/ 2198 h 2795"/>
                  <a:gd name="T64" fmla="*/ 201 w 1864"/>
                  <a:gd name="T65" fmla="*/ 2173 h 2795"/>
                  <a:gd name="T66" fmla="*/ 71 w 1864"/>
                  <a:gd name="T67" fmla="*/ 1981 h 2795"/>
                  <a:gd name="T68" fmla="*/ 25 w 1864"/>
                  <a:gd name="T69" fmla="*/ 1801 h 2795"/>
                  <a:gd name="T70" fmla="*/ 0 w 1864"/>
                  <a:gd name="T71" fmla="*/ 1940 h 2795"/>
                  <a:gd name="T72" fmla="*/ 25 w 1864"/>
                  <a:gd name="T73" fmla="*/ 2139 h 2795"/>
                  <a:gd name="T74" fmla="*/ 113 w 1864"/>
                  <a:gd name="T75" fmla="*/ 2286 h 2795"/>
                  <a:gd name="T76" fmla="*/ 218 w 1864"/>
                  <a:gd name="T77" fmla="*/ 2336 h 2795"/>
                  <a:gd name="T78" fmla="*/ 318 w 1864"/>
                  <a:gd name="T79" fmla="*/ 2382 h 2795"/>
                  <a:gd name="T80" fmla="*/ 380 w 1864"/>
                  <a:gd name="T81" fmla="*/ 2481 h 2795"/>
                  <a:gd name="T82" fmla="*/ 422 w 1864"/>
                  <a:gd name="T83" fmla="*/ 2590 h 2795"/>
                  <a:gd name="T84" fmla="*/ 489 w 1864"/>
                  <a:gd name="T85" fmla="*/ 2682 h 2795"/>
                  <a:gd name="T86" fmla="*/ 564 w 1864"/>
                  <a:gd name="T87" fmla="*/ 2741 h 2795"/>
                  <a:gd name="T88" fmla="*/ 647 w 1864"/>
                  <a:gd name="T89" fmla="*/ 2786 h 2795"/>
                  <a:gd name="T90" fmla="*/ 598 w 1864"/>
                  <a:gd name="T91" fmla="*/ 2737 h 2795"/>
                  <a:gd name="T92" fmla="*/ 455 w 1864"/>
                  <a:gd name="T93" fmla="*/ 2524 h 2795"/>
                  <a:gd name="T94" fmla="*/ 547 w 1864"/>
                  <a:gd name="T95" fmla="*/ 2227 h 2795"/>
                  <a:gd name="T96" fmla="*/ 727 w 1864"/>
                  <a:gd name="T97" fmla="*/ 2077 h 2795"/>
                  <a:gd name="T98" fmla="*/ 919 w 1864"/>
                  <a:gd name="T99" fmla="*/ 2053 h 2795"/>
                  <a:gd name="T100" fmla="*/ 1170 w 1864"/>
                  <a:gd name="T101" fmla="*/ 2027 h 2795"/>
                  <a:gd name="T102" fmla="*/ 1387 w 1864"/>
                  <a:gd name="T103" fmla="*/ 1944 h 2795"/>
                  <a:gd name="T104" fmla="*/ 1471 w 1864"/>
                  <a:gd name="T105" fmla="*/ 1801 h 2795"/>
                  <a:gd name="T106" fmla="*/ 1342 w 1864"/>
                  <a:gd name="T107" fmla="*/ 1848 h 2795"/>
                  <a:gd name="T108" fmla="*/ 1150 w 1864"/>
                  <a:gd name="T109" fmla="*/ 1827 h 2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64" h="2795">
                    <a:moveTo>
                      <a:pt x="1107" y="1793"/>
                    </a:moveTo>
                    <a:lnTo>
                      <a:pt x="1066" y="1739"/>
                    </a:lnTo>
                    <a:lnTo>
                      <a:pt x="1040" y="1681"/>
                    </a:lnTo>
                    <a:lnTo>
                      <a:pt x="1028" y="1623"/>
                    </a:lnTo>
                    <a:lnTo>
                      <a:pt x="1032" y="1564"/>
                    </a:lnTo>
                    <a:lnTo>
                      <a:pt x="1049" y="1502"/>
                    </a:lnTo>
                    <a:lnTo>
                      <a:pt x="1078" y="1435"/>
                    </a:lnTo>
                    <a:lnTo>
                      <a:pt x="1124" y="1368"/>
                    </a:lnTo>
                    <a:lnTo>
                      <a:pt x="1179" y="1293"/>
                    </a:lnTo>
                    <a:lnTo>
                      <a:pt x="1242" y="1218"/>
                    </a:lnTo>
                    <a:lnTo>
                      <a:pt x="1316" y="1135"/>
                    </a:lnTo>
                    <a:lnTo>
                      <a:pt x="1320" y="1131"/>
                    </a:lnTo>
                    <a:lnTo>
                      <a:pt x="1334" y="1123"/>
                    </a:lnTo>
                    <a:lnTo>
                      <a:pt x="1346" y="1109"/>
                    </a:lnTo>
                    <a:lnTo>
                      <a:pt x="1367" y="1093"/>
                    </a:lnTo>
                    <a:lnTo>
                      <a:pt x="1391" y="1072"/>
                    </a:lnTo>
                    <a:lnTo>
                      <a:pt x="1421" y="1051"/>
                    </a:lnTo>
                    <a:lnTo>
                      <a:pt x="1450" y="1031"/>
                    </a:lnTo>
                    <a:lnTo>
                      <a:pt x="1479" y="1010"/>
                    </a:lnTo>
                    <a:lnTo>
                      <a:pt x="1512" y="988"/>
                    </a:lnTo>
                    <a:lnTo>
                      <a:pt x="1542" y="972"/>
                    </a:lnTo>
                    <a:lnTo>
                      <a:pt x="1567" y="963"/>
                    </a:lnTo>
                    <a:lnTo>
                      <a:pt x="1588" y="959"/>
                    </a:lnTo>
                    <a:lnTo>
                      <a:pt x="1604" y="959"/>
                    </a:lnTo>
                    <a:lnTo>
                      <a:pt x="1618" y="963"/>
                    </a:lnTo>
                    <a:lnTo>
                      <a:pt x="1630" y="963"/>
                    </a:lnTo>
                    <a:lnTo>
                      <a:pt x="1642" y="968"/>
                    </a:lnTo>
                    <a:lnTo>
                      <a:pt x="1659" y="963"/>
                    </a:lnTo>
                    <a:lnTo>
                      <a:pt x="1684" y="959"/>
                    </a:lnTo>
                    <a:lnTo>
                      <a:pt x="1714" y="947"/>
                    </a:lnTo>
                    <a:lnTo>
                      <a:pt x="1751" y="922"/>
                    </a:lnTo>
                    <a:lnTo>
                      <a:pt x="1788" y="888"/>
                    </a:lnTo>
                    <a:lnTo>
                      <a:pt x="1818" y="838"/>
                    </a:lnTo>
                    <a:lnTo>
                      <a:pt x="1839" y="785"/>
                    </a:lnTo>
                    <a:lnTo>
                      <a:pt x="1851" y="726"/>
                    </a:lnTo>
                    <a:lnTo>
                      <a:pt x="1859" y="664"/>
                    </a:lnTo>
                    <a:lnTo>
                      <a:pt x="1864" y="609"/>
                    </a:lnTo>
                    <a:lnTo>
                      <a:pt x="1864" y="555"/>
                    </a:lnTo>
                    <a:lnTo>
                      <a:pt x="1864" y="517"/>
                    </a:lnTo>
                    <a:lnTo>
                      <a:pt x="1859" y="488"/>
                    </a:lnTo>
                    <a:lnTo>
                      <a:pt x="1859" y="480"/>
                    </a:lnTo>
                    <a:lnTo>
                      <a:pt x="1847" y="551"/>
                    </a:lnTo>
                    <a:lnTo>
                      <a:pt x="1831" y="613"/>
                    </a:lnTo>
                    <a:lnTo>
                      <a:pt x="1814" y="668"/>
                    </a:lnTo>
                    <a:lnTo>
                      <a:pt x="1797" y="717"/>
                    </a:lnTo>
                    <a:lnTo>
                      <a:pt x="1776" y="755"/>
                    </a:lnTo>
                    <a:lnTo>
                      <a:pt x="1755" y="789"/>
                    </a:lnTo>
                    <a:lnTo>
                      <a:pt x="1726" y="814"/>
                    </a:lnTo>
                    <a:lnTo>
                      <a:pt x="1696" y="830"/>
                    </a:lnTo>
                    <a:lnTo>
                      <a:pt x="1667" y="838"/>
                    </a:lnTo>
                    <a:lnTo>
                      <a:pt x="1630" y="838"/>
                    </a:lnTo>
                    <a:lnTo>
                      <a:pt x="1596" y="830"/>
                    </a:lnTo>
                    <a:lnTo>
                      <a:pt x="1567" y="809"/>
                    </a:lnTo>
                    <a:lnTo>
                      <a:pt x="1546" y="780"/>
                    </a:lnTo>
                    <a:lnTo>
                      <a:pt x="1534" y="742"/>
                    </a:lnTo>
                    <a:lnTo>
                      <a:pt x="1522" y="697"/>
                    </a:lnTo>
                    <a:lnTo>
                      <a:pt x="1508" y="642"/>
                    </a:lnTo>
                    <a:lnTo>
                      <a:pt x="1500" y="588"/>
                    </a:lnTo>
                    <a:lnTo>
                      <a:pt x="1487" y="525"/>
                    </a:lnTo>
                    <a:lnTo>
                      <a:pt x="1475" y="459"/>
                    </a:lnTo>
                    <a:lnTo>
                      <a:pt x="1459" y="388"/>
                    </a:lnTo>
                    <a:lnTo>
                      <a:pt x="1416" y="288"/>
                    </a:lnTo>
                    <a:lnTo>
                      <a:pt x="1358" y="205"/>
                    </a:lnTo>
                    <a:lnTo>
                      <a:pt x="1291" y="138"/>
                    </a:lnTo>
                    <a:lnTo>
                      <a:pt x="1212" y="87"/>
                    </a:lnTo>
                    <a:lnTo>
                      <a:pt x="1136" y="54"/>
                    </a:lnTo>
                    <a:lnTo>
                      <a:pt x="1062" y="29"/>
                    </a:lnTo>
                    <a:lnTo>
                      <a:pt x="995" y="13"/>
                    </a:lnTo>
                    <a:lnTo>
                      <a:pt x="940" y="4"/>
                    </a:lnTo>
                    <a:lnTo>
                      <a:pt x="903" y="0"/>
                    </a:lnTo>
                    <a:lnTo>
                      <a:pt x="890" y="0"/>
                    </a:lnTo>
                    <a:lnTo>
                      <a:pt x="927" y="4"/>
                    </a:lnTo>
                    <a:lnTo>
                      <a:pt x="970" y="13"/>
                    </a:lnTo>
                    <a:lnTo>
                      <a:pt x="1015" y="29"/>
                    </a:lnTo>
                    <a:lnTo>
                      <a:pt x="1062" y="50"/>
                    </a:lnTo>
                    <a:lnTo>
                      <a:pt x="1107" y="79"/>
                    </a:lnTo>
                    <a:lnTo>
                      <a:pt x="1154" y="113"/>
                    </a:lnTo>
                    <a:lnTo>
                      <a:pt x="1195" y="150"/>
                    </a:lnTo>
                    <a:lnTo>
                      <a:pt x="1233" y="191"/>
                    </a:lnTo>
                    <a:lnTo>
                      <a:pt x="1266" y="238"/>
                    </a:lnTo>
                    <a:lnTo>
                      <a:pt x="1291" y="292"/>
                    </a:lnTo>
                    <a:lnTo>
                      <a:pt x="1295" y="296"/>
                    </a:lnTo>
                    <a:lnTo>
                      <a:pt x="1308" y="317"/>
                    </a:lnTo>
                    <a:lnTo>
                      <a:pt x="1329" y="351"/>
                    </a:lnTo>
                    <a:lnTo>
                      <a:pt x="1350" y="392"/>
                    </a:lnTo>
                    <a:lnTo>
                      <a:pt x="1371" y="447"/>
                    </a:lnTo>
                    <a:lnTo>
                      <a:pt x="1387" y="505"/>
                    </a:lnTo>
                    <a:lnTo>
                      <a:pt x="1400" y="572"/>
                    </a:lnTo>
                    <a:lnTo>
                      <a:pt x="1408" y="642"/>
                    </a:lnTo>
                    <a:lnTo>
                      <a:pt x="1404" y="717"/>
                    </a:lnTo>
                    <a:lnTo>
                      <a:pt x="1387" y="797"/>
                    </a:lnTo>
                    <a:lnTo>
                      <a:pt x="1383" y="801"/>
                    </a:lnTo>
                    <a:lnTo>
                      <a:pt x="1379" y="814"/>
                    </a:lnTo>
                    <a:lnTo>
                      <a:pt x="1367" y="834"/>
                    </a:lnTo>
                    <a:lnTo>
                      <a:pt x="1354" y="863"/>
                    </a:lnTo>
                    <a:lnTo>
                      <a:pt x="1334" y="893"/>
                    </a:lnTo>
                    <a:lnTo>
                      <a:pt x="1308" y="926"/>
                    </a:lnTo>
                    <a:lnTo>
                      <a:pt x="1275" y="963"/>
                    </a:lnTo>
                    <a:lnTo>
                      <a:pt x="1237" y="1001"/>
                    </a:lnTo>
                    <a:lnTo>
                      <a:pt x="1195" y="1035"/>
                    </a:lnTo>
                    <a:lnTo>
                      <a:pt x="1145" y="1068"/>
                    </a:lnTo>
                    <a:lnTo>
                      <a:pt x="1091" y="1101"/>
                    </a:lnTo>
                    <a:lnTo>
                      <a:pt x="1036" y="1143"/>
                    </a:lnTo>
                    <a:lnTo>
                      <a:pt x="986" y="1189"/>
                    </a:lnTo>
                    <a:lnTo>
                      <a:pt x="940" y="1243"/>
                    </a:lnTo>
                    <a:lnTo>
                      <a:pt x="899" y="1301"/>
                    </a:lnTo>
                    <a:lnTo>
                      <a:pt x="865" y="1368"/>
                    </a:lnTo>
                    <a:lnTo>
                      <a:pt x="840" y="1447"/>
                    </a:lnTo>
                    <a:lnTo>
                      <a:pt x="827" y="1531"/>
                    </a:lnTo>
                    <a:lnTo>
                      <a:pt x="827" y="1623"/>
                    </a:lnTo>
                    <a:lnTo>
                      <a:pt x="844" y="1723"/>
                    </a:lnTo>
                    <a:lnTo>
                      <a:pt x="848" y="1764"/>
                    </a:lnTo>
                    <a:lnTo>
                      <a:pt x="848" y="1793"/>
                    </a:lnTo>
                    <a:lnTo>
                      <a:pt x="844" y="1819"/>
                    </a:lnTo>
                    <a:lnTo>
                      <a:pt x="831" y="1840"/>
                    </a:lnTo>
                    <a:lnTo>
                      <a:pt x="815" y="1860"/>
                    </a:lnTo>
                    <a:lnTo>
                      <a:pt x="790" y="1881"/>
                    </a:lnTo>
                    <a:lnTo>
                      <a:pt x="760" y="1902"/>
                    </a:lnTo>
                    <a:lnTo>
                      <a:pt x="719" y="1928"/>
                    </a:lnTo>
                    <a:lnTo>
                      <a:pt x="677" y="1956"/>
                    </a:lnTo>
                    <a:lnTo>
                      <a:pt x="623" y="1994"/>
                    </a:lnTo>
                    <a:lnTo>
                      <a:pt x="572" y="2040"/>
                    </a:lnTo>
                    <a:lnTo>
                      <a:pt x="531" y="2077"/>
                    </a:lnTo>
                    <a:lnTo>
                      <a:pt x="498" y="2110"/>
                    </a:lnTo>
                    <a:lnTo>
                      <a:pt x="468" y="2139"/>
                    </a:lnTo>
                    <a:lnTo>
                      <a:pt x="443" y="2165"/>
                    </a:lnTo>
                    <a:lnTo>
                      <a:pt x="414" y="2186"/>
                    </a:lnTo>
                    <a:lnTo>
                      <a:pt x="384" y="2198"/>
                    </a:lnTo>
                    <a:lnTo>
                      <a:pt x="347" y="2202"/>
                    </a:lnTo>
                    <a:lnTo>
                      <a:pt x="301" y="2202"/>
                    </a:lnTo>
                    <a:lnTo>
                      <a:pt x="246" y="2194"/>
                    </a:lnTo>
                    <a:lnTo>
                      <a:pt x="201" y="2173"/>
                    </a:lnTo>
                    <a:lnTo>
                      <a:pt x="159" y="2139"/>
                    </a:lnTo>
                    <a:lnTo>
                      <a:pt x="126" y="2094"/>
                    </a:lnTo>
                    <a:lnTo>
                      <a:pt x="96" y="2040"/>
                    </a:lnTo>
                    <a:lnTo>
                      <a:pt x="71" y="1981"/>
                    </a:lnTo>
                    <a:lnTo>
                      <a:pt x="54" y="1923"/>
                    </a:lnTo>
                    <a:lnTo>
                      <a:pt x="38" y="1873"/>
                    </a:lnTo>
                    <a:lnTo>
                      <a:pt x="29" y="1831"/>
                    </a:lnTo>
                    <a:lnTo>
                      <a:pt x="25" y="1801"/>
                    </a:lnTo>
                    <a:lnTo>
                      <a:pt x="21" y="1793"/>
                    </a:lnTo>
                    <a:lnTo>
                      <a:pt x="13" y="1840"/>
                    </a:lnTo>
                    <a:lnTo>
                      <a:pt x="4" y="1889"/>
                    </a:lnTo>
                    <a:lnTo>
                      <a:pt x="0" y="1940"/>
                    </a:lnTo>
                    <a:lnTo>
                      <a:pt x="0" y="1994"/>
                    </a:lnTo>
                    <a:lnTo>
                      <a:pt x="4" y="2044"/>
                    </a:lnTo>
                    <a:lnTo>
                      <a:pt x="13" y="2094"/>
                    </a:lnTo>
                    <a:lnTo>
                      <a:pt x="25" y="2139"/>
                    </a:lnTo>
                    <a:lnTo>
                      <a:pt x="42" y="2186"/>
                    </a:lnTo>
                    <a:lnTo>
                      <a:pt x="63" y="2227"/>
                    </a:lnTo>
                    <a:lnTo>
                      <a:pt x="92" y="2265"/>
                    </a:lnTo>
                    <a:lnTo>
                      <a:pt x="113" y="2286"/>
                    </a:lnTo>
                    <a:lnTo>
                      <a:pt x="134" y="2303"/>
                    </a:lnTo>
                    <a:lnTo>
                      <a:pt x="159" y="2315"/>
                    </a:lnTo>
                    <a:lnTo>
                      <a:pt x="188" y="2323"/>
                    </a:lnTo>
                    <a:lnTo>
                      <a:pt x="218" y="2336"/>
                    </a:lnTo>
                    <a:lnTo>
                      <a:pt x="242" y="2344"/>
                    </a:lnTo>
                    <a:lnTo>
                      <a:pt x="271" y="2352"/>
                    </a:lnTo>
                    <a:lnTo>
                      <a:pt x="297" y="2365"/>
                    </a:lnTo>
                    <a:lnTo>
                      <a:pt x="318" y="2382"/>
                    </a:lnTo>
                    <a:lnTo>
                      <a:pt x="338" y="2403"/>
                    </a:lnTo>
                    <a:lnTo>
                      <a:pt x="355" y="2428"/>
                    </a:lnTo>
                    <a:lnTo>
                      <a:pt x="367" y="2457"/>
                    </a:lnTo>
                    <a:lnTo>
                      <a:pt x="380" y="2481"/>
                    </a:lnTo>
                    <a:lnTo>
                      <a:pt x="389" y="2511"/>
                    </a:lnTo>
                    <a:lnTo>
                      <a:pt x="397" y="2536"/>
                    </a:lnTo>
                    <a:lnTo>
                      <a:pt x="410" y="2565"/>
                    </a:lnTo>
                    <a:lnTo>
                      <a:pt x="422" y="2590"/>
                    </a:lnTo>
                    <a:lnTo>
                      <a:pt x="435" y="2620"/>
                    </a:lnTo>
                    <a:lnTo>
                      <a:pt x="451" y="2645"/>
                    </a:lnTo>
                    <a:lnTo>
                      <a:pt x="476" y="2665"/>
                    </a:lnTo>
                    <a:lnTo>
                      <a:pt x="489" y="2682"/>
                    </a:lnTo>
                    <a:lnTo>
                      <a:pt x="506" y="2694"/>
                    </a:lnTo>
                    <a:lnTo>
                      <a:pt x="527" y="2711"/>
                    </a:lnTo>
                    <a:lnTo>
                      <a:pt x="547" y="2728"/>
                    </a:lnTo>
                    <a:lnTo>
                      <a:pt x="564" y="2741"/>
                    </a:lnTo>
                    <a:lnTo>
                      <a:pt x="585" y="2757"/>
                    </a:lnTo>
                    <a:lnTo>
                      <a:pt x="606" y="2770"/>
                    </a:lnTo>
                    <a:lnTo>
                      <a:pt x="627" y="2778"/>
                    </a:lnTo>
                    <a:lnTo>
                      <a:pt x="647" y="2786"/>
                    </a:lnTo>
                    <a:lnTo>
                      <a:pt x="669" y="2795"/>
                    </a:lnTo>
                    <a:lnTo>
                      <a:pt x="660" y="2786"/>
                    </a:lnTo>
                    <a:lnTo>
                      <a:pt x="635" y="2770"/>
                    </a:lnTo>
                    <a:lnTo>
                      <a:pt x="598" y="2737"/>
                    </a:lnTo>
                    <a:lnTo>
                      <a:pt x="560" y="2698"/>
                    </a:lnTo>
                    <a:lnTo>
                      <a:pt x="518" y="2649"/>
                    </a:lnTo>
                    <a:lnTo>
                      <a:pt x="481" y="2590"/>
                    </a:lnTo>
                    <a:lnTo>
                      <a:pt x="455" y="2524"/>
                    </a:lnTo>
                    <a:lnTo>
                      <a:pt x="447" y="2452"/>
                    </a:lnTo>
                    <a:lnTo>
                      <a:pt x="459" y="2378"/>
                    </a:lnTo>
                    <a:lnTo>
                      <a:pt x="498" y="2299"/>
                    </a:lnTo>
                    <a:lnTo>
                      <a:pt x="547" y="2227"/>
                    </a:lnTo>
                    <a:lnTo>
                      <a:pt x="598" y="2169"/>
                    </a:lnTo>
                    <a:lnTo>
                      <a:pt x="639" y="2127"/>
                    </a:lnTo>
                    <a:lnTo>
                      <a:pt x="682" y="2098"/>
                    </a:lnTo>
                    <a:lnTo>
                      <a:pt x="727" y="2077"/>
                    </a:lnTo>
                    <a:lnTo>
                      <a:pt x="769" y="2061"/>
                    </a:lnTo>
                    <a:lnTo>
                      <a:pt x="815" y="2057"/>
                    </a:lnTo>
                    <a:lnTo>
                      <a:pt x="865" y="2053"/>
                    </a:lnTo>
                    <a:lnTo>
                      <a:pt x="919" y="2053"/>
                    </a:lnTo>
                    <a:lnTo>
                      <a:pt x="978" y="2048"/>
                    </a:lnTo>
                    <a:lnTo>
                      <a:pt x="1040" y="2044"/>
                    </a:lnTo>
                    <a:lnTo>
                      <a:pt x="1107" y="2040"/>
                    </a:lnTo>
                    <a:lnTo>
                      <a:pt x="1170" y="2027"/>
                    </a:lnTo>
                    <a:lnTo>
                      <a:pt x="1228" y="2014"/>
                    </a:lnTo>
                    <a:lnTo>
                      <a:pt x="1287" y="1998"/>
                    </a:lnTo>
                    <a:lnTo>
                      <a:pt x="1342" y="1973"/>
                    </a:lnTo>
                    <a:lnTo>
                      <a:pt x="1387" y="1944"/>
                    </a:lnTo>
                    <a:lnTo>
                      <a:pt x="1430" y="1902"/>
                    </a:lnTo>
                    <a:lnTo>
                      <a:pt x="1459" y="1856"/>
                    </a:lnTo>
                    <a:lnTo>
                      <a:pt x="1479" y="1797"/>
                    </a:lnTo>
                    <a:lnTo>
                      <a:pt x="1471" y="1801"/>
                    </a:lnTo>
                    <a:lnTo>
                      <a:pt x="1454" y="1811"/>
                    </a:lnTo>
                    <a:lnTo>
                      <a:pt x="1425" y="1823"/>
                    </a:lnTo>
                    <a:lnTo>
                      <a:pt x="1387" y="1836"/>
                    </a:lnTo>
                    <a:lnTo>
                      <a:pt x="1342" y="1848"/>
                    </a:lnTo>
                    <a:lnTo>
                      <a:pt x="1295" y="1856"/>
                    </a:lnTo>
                    <a:lnTo>
                      <a:pt x="1246" y="1856"/>
                    </a:lnTo>
                    <a:lnTo>
                      <a:pt x="1199" y="1848"/>
                    </a:lnTo>
                    <a:lnTo>
                      <a:pt x="1150" y="1827"/>
                    </a:lnTo>
                    <a:lnTo>
                      <a:pt x="1107" y="1793"/>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25" name="Freeform 97"/>
              <p:cNvSpPr>
                <a:spLocks/>
              </p:cNvSpPr>
              <p:nvPr/>
            </p:nvSpPr>
            <p:spPr bwMode="auto">
              <a:xfrm>
                <a:off x="1725" y="1803"/>
                <a:ext cx="58" cy="88"/>
              </a:xfrm>
              <a:custGeom>
                <a:avLst/>
                <a:gdLst>
                  <a:gd name="T0" fmla="*/ 1028 w 1864"/>
                  <a:gd name="T1" fmla="*/ 1623 h 2795"/>
                  <a:gd name="T2" fmla="*/ 1124 w 1864"/>
                  <a:gd name="T3" fmla="*/ 1368 h 2795"/>
                  <a:gd name="T4" fmla="*/ 1320 w 1864"/>
                  <a:gd name="T5" fmla="*/ 1131 h 2795"/>
                  <a:gd name="T6" fmla="*/ 1391 w 1864"/>
                  <a:gd name="T7" fmla="*/ 1072 h 2795"/>
                  <a:gd name="T8" fmla="*/ 1512 w 1864"/>
                  <a:gd name="T9" fmla="*/ 988 h 2795"/>
                  <a:gd name="T10" fmla="*/ 1604 w 1864"/>
                  <a:gd name="T11" fmla="*/ 959 h 2795"/>
                  <a:gd name="T12" fmla="*/ 1659 w 1864"/>
                  <a:gd name="T13" fmla="*/ 963 h 2795"/>
                  <a:gd name="T14" fmla="*/ 1788 w 1864"/>
                  <a:gd name="T15" fmla="*/ 888 h 2795"/>
                  <a:gd name="T16" fmla="*/ 1859 w 1864"/>
                  <a:gd name="T17" fmla="*/ 664 h 2795"/>
                  <a:gd name="T18" fmla="*/ 1859 w 1864"/>
                  <a:gd name="T19" fmla="*/ 488 h 2795"/>
                  <a:gd name="T20" fmla="*/ 1814 w 1864"/>
                  <a:gd name="T21" fmla="*/ 668 h 2795"/>
                  <a:gd name="T22" fmla="*/ 1726 w 1864"/>
                  <a:gd name="T23" fmla="*/ 814 h 2795"/>
                  <a:gd name="T24" fmla="*/ 1596 w 1864"/>
                  <a:gd name="T25" fmla="*/ 830 h 2795"/>
                  <a:gd name="T26" fmla="*/ 1522 w 1864"/>
                  <a:gd name="T27" fmla="*/ 697 h 2795"/>
                  <a:gd name="T28" fmla="*/ 1475 w 1864"/>
                  <a:gd name="T29" fmla="*/ 459 h 2795"/>
                  <a:gd name="T30" fmla="*/ 1291 w 1864"/>
                  <a:gd name="T31" fmla="*/ 138 h 2795"/>
                  <a:gd name="T32" fmla="*/ 995 w 1864"/>
                  <a:gd name="T33" fmla="*/ 13 h 2795"/>
                  <a:gd name="T34" fmla="*/ 927 w 1864"/>
                  <a:gd name="T35" fmla="*/ 4 h 2795"/>
                  <a:gd name="T36" fmla="*/ 1107 w 1864"/>
                  <a:gd name="T37" fmla="*/ 79 h 2795"/>
                  <a:gd name="T38" fmla="*/ 1266 w 1864"/>
                  <a:gd name="T39" fmla="*/ 238 h 2795"/>
                  <a:gd name="T40" fmla="*/ 1329 w 1864"/>
                  <a:gd name="T41" fmla="*/ 351 h 2795"/>
                  <a:gd name="T42" fmla="*/ 1400 w 1864"/>
                  <a:gd name="T43" fmla="*/ 572 h 2795"/>
                  <a:gd name="T44" fmla="*/ 1383 w 1864"/>
                  <a:gd name="T45" fmla="*/ 801 h 2795"/>
                  <a:gd name="T46" fmla="*/ 1334 w 1864"/>
                  <a:gd name="T47" fmla="*/ 893 h 2795"/>
                  <a:gd name="T48" fmla="*/ 1195 w 1864"/>
                  <a:gd name="T49" fmla="*/ 1035 h 2795"/>
                  <a:gd name="T50" fmla="*/ 986 w 1864"/>
                  <a:gd name="T51" fmla="*/ 1189 h 2795"/>
                  <a:gd name="T52" fmla="*/ 840 w 1864"/>
                  <a:gd name="T53" fmla="*/ 1447 h 2795"/>
                  <a:gd name="T54" fmla="*/ 848 w 1864"/>
                  <a:gd name="T55" fmla="*/ 1764 h 2795"/>
                  <a:gd name="T56" fmla="*/ 815 w 1864"/>
                  <a:gd name="T57" fmla="*/ 1860 h 2795"/>
                  <a:gd name="T58" fmla="*/ 677 w 1864"/>
                  <a:gd name="T59" fmla="*/ 1956 h 2795"/>
                  <a:gd name="T60" fmla="*/ 498 w 1864"/>
                  <a:gd name="T61" fmla="*/ 2110 h 2795"/>
                  <a:gd name="T62" fmla="*/ 384 w 1864"/>
                  <a:gd name="T63" fmla="*/ 2198 h 2795"/>
                  <a:gd name="T64" fmla="*/ 201 w 1864"/>
                  <a:gd name="T65" fmla="*/ 2173 h 2795"/>
                  <a:gd name="T66" fmla="*/ 71 w 1864"/>
                  <a:gd name="T67" fmla="*/ 1981 h 2795"/>
                  <a:gd name="T68" fmla="*/ 25 w 1864"/>
                  <a:gd name="T69" fmla="*/ 1801 h 2795"/>
                  <a:gd name="T70" fmla="*/ 0 w 1864"/>
                  <a:gd name="T71" fmla="*/ 1940 h 2795"/>
                  <a:gd name="T72" fmla="*/ 25 w 1864"/>
                  <a:gd name="T73" fmla="*/ 2139 h 2795"/>
                  <a:gd name="T74" fmla="*/ 113 w 1864"/>
                  <a:gd name="T75" fmla="*/ 2286 h 2795"/>
                  <a:gd name="T76" fmla="*/ 218 w 1864"/>
                  <a:gd name="T77" fmla="*/ 2336 h 2795"/>
                  <a:gd name="T78" fmla="*/ 318 w 1864"/>
                  <a:gd name="T79" fmla="*/ 2382 h 2795"/>
                  <a:gd name="T80" fmla="*/ 380 w 1864"/>
                  <a:gd name="T81" fmla="*/ 2481 h 2795"/>
                  <a:gd name="T82" fmla="*/ 422 w 1864"/>
                  <a:gd name="T83" fmla="*/ 2590 h 2795"/>
                  <a:gd name="T84" fmla="*/ 489 w 1864"/>
                  <a:gd name="T85" fmla="*/ 2682 h 2795"/>
                  <a:gd name="T86" fmla="*/ 564 w 1864"/>
                  <a:gd name="T87" fmla="*/ 2741 h 2795"/>
                  <a:gd name="T88" fmla="*/ 647 w 1864"/>
                  <a:gd name="T89" fmla="*/ 2786 h 2795"/>
                  <a:gd name="T90" fmla="*/ 598 w 1864"/>
                  <a:gd name="T91" fmla="*/ 2737 h 2795"/>
                  <a:gd name="T92" fmla="*/ 455 w 1864"/>
                  <a:gd name="T93" fmla="*/ 2524 h 2795"/>
                  <a:gd name="T94" fmla="*/ 547 w 1864"/>
                  <a:gd name="T95" fmla="*/ 2227 h 2795"/>
                  <a:gd name="T96" fmla="*/ 727 w 1864"/>
                  <a:gd name="T97" fmla="*/ 2077 h 2795"/>
                  <a:gd name="T98" fmla="*/ 919 w 1864"/>
                  <a:gd name="T99" fmla="*/ 2053 h 2795"/>
                  <a:gd name="T100" fmla="*/ 1170 w 1864"/>
                  <a:gd name="T101" fmla="*/ 2027 h 2795"/>
                  <a:gd name="T102" fmla="*/ 1387 w 1864"/>
                  <a:gd name="T103" fmla="*/ 1944 h 2795"/>
                  <a:gd name="T104" fmla="*/ 1471 w 1864"/>
                  <a:gd name="T105" fmla="*/ 1801 h 2795"/>
                  <a:gd name="T106" fmla="*/ 1342 w 1864"/>
                  <a:gd name="T107" fmla="*/ 1848 h 2795"/>
                  <a:gd name="T108" fmla="*/ 1150 w 1864"/>
                  <a:gd name="T109" fmla="*/ 1827 h 2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64" h="2795">
                    <a:moveTo>
                      <a:pt x="1107" y="1793"/>
                    </a:moveTo>
                    <a:lnTo>
                      <a:pt x="1066" y="1739"/>
                    </a:lnTo>
                    <a:lnTo>
                      <a:pt x="1040" y="1681"/>
                    </a:lnTo>
                    <a:lnTo>
                      <a:pt x="1028" y="1623"/>
                    </a:lnTo>
                    <a:lnTo>
                      <a:pt x="1032" y="1564"/>
                    </a:lnTo>
                    <a:lnTo>
                      <a:pt x="1049" y="1502"/>
                    </a:lnTo>
                    <a:lnTo>
                      <a:pt x="1078" y="1435"/>
                    </a:lnTo>
                    <a:lnTo>
                      <a:pt x="1124" y="1368"/>
                    </a:lnTo>
                    <a:lnTo>
                      <a:pt x="1179" y="1293"/>
                    </a:lnTo>
                    <a:lnTo>
                      <a:pt x="1242" y="1218"/>
                    </a:lnTo>
                    <a:lnTo>
                      <a:pt x="1316" y="1135"/>
                    </a:lnTo>
                    <a:lnTo>
                      <a:pt x="1320" y="1131"/>
                    </a:lnTo>
                    <a:lnTo>
                      <a:pt x="1334" y="1123"/>
                    </a:lnTo>
                    <a:lnTo>
                      <a:pt x="1346" y="1109"/>
                    </a:lnTo>
                    <a:lnTo>
                      <a:pt x="1367" y="1093"/>
                    </a:lnTo>
                    <a:lnTo>
                      <a:pt x="1391" y="1072"/>
                    </a:lnTo>
                    <a:lnTo>
                      <a:pt x="1421" y="1051"/>
                    </a:lnTo>
                    <a:lnTo>
                      <a:pt x="1450" y="1031"/>
                    </a:lnTo>
                    <a:lnTo>
                      <a:pt x="1479" y="1010"/>
                    </a:lnTo>
                    <a:lnTo>
                      <a:pt x="1512" y="988"/>
                    </a:lnTo>
                    <a:lnTo>
                      <a:pt x="1542" y="972"/>
                    </a:lnTo>
                    <a:lnTo>
                      <a:pt x="1567" y="963"/>
                    </a:lnTo>
                    <a:lnTo>
                      <a:pt x="1588" y="959"/>
                    </a:lnTo>
                    <a:lnTo>
                      <a:pt x="1604" y="959"/>
                    </a:lnTo>
                    <a:lnTo>
                      <a:pt x="1618" y="963"/>
                    </a:lnTo>
                    <a:lnTo>
                      <a:pt x="1630" y="963"/>
                    </a:lnTo>
                    <a:lnTo>
                      <a:pt x="1642" y="968"/>
                    </a:lnTo>
                    <a:lnTo>
                      <a:pt x="1659" y="963"/>
                    </a:lnTo>
                    <a:lnTo>
                      <a:pt x="1684" y="959"/>
                    </a:lnTo>
                    <a:lnTo>
                      <a:pt x="1714" y="947"/>
                    </a:lnTo>
                    <a:lnTo>
                      <a:pt x="1751" y="922"/>
                    </a:lnTo>
                    <a:lnTo>
                      <a:pt x="1788" y="888"/>
                    </a:lnTo>
                    <a:lnTo>
                      <a:pt x="1818" y="838"/>
                    </a:lnTo>
                    <a:lnTo>
                      <a:pt x="1839" y="785"/>
                    </a:lnTo>
                    <a:lnTo>
                      <a:pt x="1851" y="726"/>
                    </a:lnTo>
                    <a:lnTo>
                      <a:pt x="1859" y="664"/>
                    </a:lnTo>
                    <a:lnTo>
                      <a:pt x="1864" y="609"/>
                    </a:lnTo>
                    <a:lnTo>
                      <a:pt x="1864" y="555"/>
                    </a:lnTo>
                    <a:lnTo>
                      <a:pt x="1864" y="517"/>
                    </a:lnTo>
                    <a:lnTo>
                      <a:pt x="1859" y="488"/>
                    </a:lnTo>
                    <a:lnTo>
                      <a:pt x="1859" y="480"/>
                    </a:lnTo>
                    <a:lnTo>
                      <a:pt x="1847" y="551"/>
                    </a:lnTo>
                    <a:lnTo>
                      <a:pt x="1831" y="613"/>
                    </a:lnTo>
                    <a:lnTo>
                      <a:pt x="1814" y="668"/>
                    </a:lnTo>
                    <a:lnTo>
                      <a:pt x="1797" y="717"/>
                    </a:lnTo>
                    <a:lnTo>
                      <a:pt x="1776" y="755"/>
                    </a:lnTo>
                    <a:lnTo>
                      <a:pt x="1755" y="789"/>
                    </a:lnTo>
                    <a:lnTo>
                      <a:pt x="1726" y="814"/>
                    </a:lnTo>
                    <a:lnTo>
                      <a:pt x="1696" y="830"/>
                    </a:lnTo>
                    <a:lnTo>
                      <a:pt x="1667" y="838"/>
                    </a:lnTo>
                    <a:lnTo>
                      <a:pt x="1630" y="838"/>
                    </a:lnTo>
                    <a:lnTo>
                      <a:pt x="1596" y="830"/>
                    </a:lnTo>
                    <a:lnTo>
                      <a:pt x="1567" y="809"/>
                    </a:lnTo>
                    <a:lnTo>
                      <a:pt x="1546" y="780"/>
                    </a:lnTo>
                    <a:lnTo>
                      <a:pt x="1534" y="742"/>
                    </a:lnTo>
                    <a:lnTo>
                      <a:pt x="1522" y="697"/>
                    </a:lnTo>
                    <a:lnTo>
                      <a:pt x="1508" y="642"/>
                    </a:lnTo>
                    <a:lnTo>
                      <a:pt x="1500" y="588"/>
                    </a:lnTo>
                    <a:lnTo>
                      <a:pt x="1487" y="525"/>
                    </a:lnTo>
                    <a:lnTo>
                      <a:pt x="1475" y="459"/>
                    </a:lnTo>
                    <a:lnTo>
                      <a:pt x="1459" y="388"/>
                    </a:lnTo>
                    <a:lnTo>
                      <a:pt x="1416" y="288"/>
                    </a:lnTo>
                    <a:lnTo>
                      <a:pt x="1358" y="205"/>
                    </a:lnTo>
                    <a:lnTo>
                      <a:pt x="1291" y="138"/>
                    </a:lnTo>
                    <a:lnTo>
                      <a:pt x="1212" y="87"/>
                    </a:lnTo>
                    <a:lnTo>
                      <a:pt x="1136" y="54"/>
                    </a:lnTo>
                    <a:lnTo>
                      <a:pt x="1062" y="29"/>
                    </a:lnTo>
                    <a:lnTo>
                      <a:pt x="995" y="13"/>
                    </a:lnTo>
                    <a:lnTo>
                      <a:pt x="940" y="4"/>
                    </a:lnTo>
                    <a:lnTo>
                      <a:pt x="903" y="0"/>
                    </a:lnTo>
                    <a:lnTo>
                      <a:pt x="890" y="0"/>
                    </a:lnTo>
                    <a:lnTo>
                      <a:pt x="927" y="4"/>
                    </a:lnTo>
                    <a:lnTo>
                      <a:pt x="970" y="13"/>
                    </a:lnTo>
                    <a:lnTo>
                      <a:pt x="1015" y="29"/>
                    </a:lnTo>
                    <a:lnTo>
                      <a:pt x="1062" y="50"/>
                    </a:lnTo>
                    <a:lnTo>
                      <a:pt x="1107" y="79"/>
                    </a:lnTo>
                    <a:lnTo>
                      <a:pt x="1154" y="113"/>
                    </a:lnTo>
                    <a:lnTo>
                      <a:pt x="1195" y="150"/>
                    </a:lnTo>
                    <a:lnTo>
                      <a:pt x="1233" y="191"/>
                    </a:lnTo>
                    <a:lnTo>
                      <a:pt x="1266" y="238"/>
                    </a:lnTo>
                    <a:lnTo>
                      <a:pt x="1291" y="292"/>
                    </a:lnTo>
                    <a:lnTo>
                      <a:pt x="1295" y="296"/>
                    </a:lnTo>
                    <a:lnTo>
                      <a:pt x="1308" y="317"/>
                    </a:lnTo>
                    <a:lnTo>
                      <a:pt x="1329" y="351"/>
                    </a:lnTo>
                    <a:lnTo>
                      <a:pt x="1350" y="392"/>
                    </a:lnTo>
                    <a:lnTo>
                      <a:pt x="1371" y="447"/>
                    </a:lnTo>
                    <a:lnTo>
                      <a:pt x="1387" y="505"/>
                    </a:lnTo>
                    <a:lnTo>
                      <a:pt x="1400" y="572"/>
                    </a:lnTo>
                    <a:lnTo>
                      <a:pt x="1408" y="642"/>
                    </a:lnTo>
                    <a:lnTo>
                      <a:pt x="1404" y="717"/>
                    </a:lnTo>
                    <a:lnTo>
                      <a:pt x="1387" y="797"/>
                    </a:lnTo>
                    <a:lnTo>
                      <a:pt x="1383" y="801"/>
                    </a:lnTo>
                    <a:lnTo>
                      <a:pt x="1379" y="814"/>
                    </a:lnTo>
                    <a:lnTo>
                      <a:pt x="1367" y="834"/>
                    </a:lnTo>
                    <a:lnTo>
                      <a:pt x="1354" y="863"/>
                    </a:lnTo>
                    <a:lnTo>
                      <a:pt x="1334" y="893"/>
                    </a:lnTo>
                    <a:lnTo>
                      <a:pt x="1308" y="926"/>
                    </a:lnTo>
                    <a:lnTo>
                      <a:pt x="1275" y="963"/>
                    </a:lnTo>
                    <a:lnTo>
                      <a:pt x="1237" y="1001"/>
                    </a:lnTo>
                    <a:lnTo>
                      <a:pt x="1195" y="1035"/>
                    </a:lnTo>
                    <a:lnTo>
                      <a:pt x="1145" y="1068"/>
                    </a:lnTo>
                    <a:lnTo>
                      <a:pt x="1091" y="1101"/>
                    </a:lnTo>
                    <a:lnTo>
                      <a:pt x="1036" y="1143"/>
                    </a:lnTo>
                    <a:lnTo>
                      <a:pt x="986" y="1189"/>
                    </a:lnTo>
                    <a:lnTo>
                      <a:pt x="940" y="1243"/>
                    </a:lnTo>
                    <a:lnTo>
                      <a:pt x="899" y="1301"/>
                    </a:lnTo>
                    <a:lnTo>
                      <a:pt x="865" y="1368"/>
                    </a:lnTo>
                    <a:lnTo>
                      <a:pt x="840" y="1447"/>
                    </a:lnTo>
                    <a:lnTo>
                      <a:pt x="827" y="1531"/>
                    </a:lnTo>
                    <a:lnTo>
                      <a:pt x="827" y="1623"/>
                    </a:lnTo>
                    <a:lnTo>
                      <a:pt x="844" y="1723"/>
                    </a:lnTo>
                    <a:lnTo>
                      <a:pt x="848" y="1764"/>
                    </a:lnTo>
                    <a:lnTo>
                      <a:pt x="848" y="1793"/>
                    </a:lnTo>
                    <a:lnTo>
                      <a:pt x="844" y="1819"/>
                    </a:lnTo>
                    <a:lnTo>
                      <a:pt x="831" y="1840"/>
                    </a:lnTo>
                    <a:lnTo>
                      <a:pt x="815" y="1860"/>
                    </a:lnTo>
                    <a:lnTo>
                      <a:pt x="790" y="1881"/>
                    </a:lnTo>
                    <a:lnTo>
                      <a:pt x="760" y="1902"/>
                    </a:lnTo>
                    <a:lnTo>
                      <a:pt x="719" y="1928"/>
                    </a:lnTo>
                    <a:lnTo>
                      <a:pt x="677" y="1956"/>
                    </a:lnTo>
                    <a:lnTo>
                      <a:pt x="623" y="1994"/>
                    </a:lnTo>
                    <a:lnTo>
                      <a:pt x="572" y="2040"/>
                    </a:lnTo>
                    <a:lnTo>
                      <a:pt x="531" y="2077"/>
                    </a:lnTo>
                    <a:lnTo>
                      <a:pt x="498" y="2110"/>
                    </a:lnTo>
                    <a:lnTo>
                      <a:pt x="468" y="2139"/>
                    </a:lnTo>
                    <a:lnTo>
                      <a:pt x="443" y="2165"/>
                    </a:lnTo>
                    <a:lnTo>
                      <a:pt x="414" y="2186"/>
                    </a:lnTo>
                    <a:lnTo>
                      <a:pt x="384" y="2198"/>
                    </a:lnTo>
                    <a:lnTo>
                      <a:pt x="347" y="2202"/>
                    </a:lnTo>
                    <a:lnTo>
                      <a:pt x="301" y="2202"/>
                    </a:lnTo>
                    <a:lnTo>
                      <a:pt x="246" y="2194"/>
                    </a:lnTo>
                    <a:lnTo>
                      <a:pt x="201" y="2173"/>
                    </a:lnTo>
                    <a:lnTo>
                      <a:pt x="159" y="2139"/>
                    </a:lnTo>
                    <a:lnTo>
                      <a:pt x="126" y="2094"/>
                    </a:lnTo>
                    <a:lnTo>
                      <a:pt x="96" y="2040"/>
                    </a:lnTo>
                    <a:lnTo>
                      <a:pt x="71" y="1981"/>
                    </a:lnTo>
                    <a:lnTo>
                      <a:pt x="54" y="1923"/>
                    </a:lnTo>
                    <a:lnTo>
                      <a:pt x="38" y="1873"/>
                    </a:lnTo>
                    <a:lnTo>
                      <a:pt x="29" y="1831"/>
                    </a:lnTo>
                    <a:lnTo>
                      <a:pt x="25" y="1801"/>
                    </a:lnTo>
                    <a:lnTo>
                      <a:pt x="21" y="1793"/>
                    </a:lnTo>
                    <a:lnTo>
                      <a:pt x="13" y="1840"/>
                    </a:lnTo>
                    <a:lnTo>
                      <a:pt x="4" y="1889"/>
                    </a:lnTo>
                    <a:lnTo>
                      <a:pt x="0" y="1940"/>
                    </a:lnTo>
                    <a:lnTo>
                      <a:pt x="0" y="1994"/>
                    </a:lnTo>
                    <a:lnTo>
                      <a:pt x="4" y="2044"/>
                    </a:lnTo>
                    <a:lnTo>
                      <a:pt x="13" y="2094"/>
                    </a:lnTo>
                    <a:lnTo>
                      <a:pt x="25" y="2139"/>
                    </a:lnTo>
                    <a:lnTo>
                      <a:pt x="42" y="2186"/>
                    </a:lnTo>
                    <a:lnTo>
                      <a:pt x="63" y="2227"/>
                    </a:lnTo>
                    <a:lnTo>
                      <a:pt x="92" y="2265"/>
                    </a:lnTo>
                    <a:lnTo>
                      <a:pt x="113" y="2286"/>
                    </a:lnTo>
                    <a:lnTo>
                      <a:pt x="134" y="2303"/>
                    </a:lnTo>
                    <a:lnTo>
                      <a:pt x="159" y="2315"/>
                    </a:lnTo>
                    <a:lnTo>
                      <a:pt x="188" y="2323"/>
                    </a:lnTo>
                    <a:lnTo>
                      <a:pt x="218" y="2336"/>
                    </a:lnTo>
                    <a:lnTo>
                      <a:pt x="242" y="2344"/>
                    </a:lnTo>
                    <a:lnTo>
                      <a:pt x="271" y="2352"/>
                    </a:lnTo>
                    <a:lnTo>
                      <a:pt x="297" y="2365"/>
                    </a:lnTo>
                    <a:lnTo>
                      <a:pt x="318" y="2382"/>
                    </a:lnTo>
                    <a:lnTo>
                      <a:pt x="338" y="2403"/>
                    </a:lnTo>
                    <a:lnTo>
                      <a:pt x="355" y="2428"/>
                    </a:lnTo>
                    <a:lnTo>
                      <a:pt x="367" y="2457"/>
                    </a:lnTo>
                    <a:lnTo>
                      <a:pt x="380" y="2481"/>
                    </a:lnTo>
                    <a:lnTo>
                      <a:pt x="389" y="2511"/>
                    </a:lnTo>
                    <a:lnTo>
                      <a:pt x="397" y="2536"/>
                    </a:lnTo>
                    <a:lnTo>
                      <a:pt x="410" y="2565"/>
                    </a:lnTo>
                    <a:lnTo>
                      <a:pt x="422" y="2590"/>
                    </a:lnTo>
                    <a:lnTo>
                      <a:pt x="435" y="2620"/>
                    </a:lnTo>
                    <a:lnTo>
                      <a:pt x="451" y="2645"/>
                    </a:lnTo>
                    <a:lnTo>
                      <a:pt x="476" y="2665"/>
                    </a:lnTo>
                    <a:lnTo>
                      <a:pt x="489" y="2682"/>
                    </a:lnTo>
                    <a:lnTo>
                      <a:pt x="506" y="2694"/>
                    </a:lnTo>
                    <a:lnTo>
                      <a:pt x="527" y="2711"/>
                    </a:lnTo>
                    <a:lnTo>
                      <a:pt x="547" y="2728"/>
                    </a:lnTo>
                    <a:lnTo>
                      <a:pt x="564" y="2741"/>
                    </a:lnTo>
                    <a:lnTo>
                      <a:pt x="585" y="2757"/>
                    </a:lnTo>
                    <a:lnTo>
                      <a:pt x="606" y="2770"/>
                    </a:lnTo>
                    <a:lnTo>
                      <a:pt x="627" y="2778"/>
                    </a:lnTo>
                    <a:lnTo>
                      <a:pt x="647" y="2786"/>
                    </a:lnTo>
                    <a:lnTo>
                      <a:pt x="669" y="2795"/>
                    </a:lnTo>
                    <a:lnTo>
                      <a:pt x="660" y="2786"/>
                    </a:lnTo>
                    <a:lnTo>
                      <a:pt x="635" y="2770"/>
                    </a:lnTo>
                    <a:lnTo>
                      <a:pt x="598" y="2737"/>
                    </a:lnTo>
                    <a:lnTo>
                      <a:pt x="560" y="2698"/>
                    </a:lnTo>
                    <a:lnTo>
                      <a:pt x="518" y="2649"/>
                    </a:lnTo>
                    <a:lnTo>
                      <a:pt x="481" y="2590"/>
                    </a:lnTo>
                    <a:lnTo>
                      <a:pt x="455" y="2524"/>
                    </a:lnTo>
                    <a:lnTo>
                      <a:pt x="447" y="2452"/>
                    </a:lnTo>
                    <a:lnTo>
                      <a:pt x="459" y="2378"/>
                    </a:lnTo>
                    <a:lnTo>
                      <a:pt x="498" y="2299"/>
                    </a:lnTo>
                    <a:lnTo>
                      <a:pt x="547" y="2227"/>
                    </a:lnTo>
                    <a:lnTo>
                      <a:pt x="598" y="2169"/>
                    </a:lnTo>
                    <a:lnTo>
                      <a:pt x="639" y="2127"/>
                    </a:lnTo>
                    <a:lnTo>
                      <a:pt x="682" y="2098"/>
                    </a:lnTo>
                    <a:lnTo>
                      <a:pt x="727" y="2077"/>
                    </a:lnTo>
                    <a:lnTo>
                      <a:pt x="769" y="2061"/>
                    </a:lnTo>
                    <a:lnTo>
                      <a:pt x="815" y="2057"/>
                    </a:lnTo>
                    <a:lnTo>
                      <a:pt x="865" y="2053"/>
                    </a:lnTo>
                    <a:lnTo>
                      <a:pt x="919" y="2053"/>
                    </a:lnTo>
                    <a:lnTo>
                      <a:pt x="978" y="2048"/>
                    </a:lnTo>
                    <a:lnTo>
                      <a:pt x="1040" y="2044"/>
                    </a:lnTo>
                    <a:lnTo>
                      <a:pt x="1107" y="2040"/>
                    </a:lnTo>
                    <a:lnTo>
                      <a:pt x="1170" y="2027"/>
                    </a:lnTo>
                    <a:lnTo>
                      <a:pt x="1228" y="2014"/>
                    </a:lnTo>
                    <a:lnTo>
                      <a:pt x="1287" y="1998"/>
                    </a:lnTo>
                    <a:lnTo>
                      <a:pt x="1342" y="1973"/>
                    </a:lnTo>
                    <a:lnTo>
                      <a:pt x="1387" y="1944"/>
                    </a:lnTo>
                    <a:lnTo>
                      <a:pt x="1430" y="1902"/>
                    </a:lnTo>
                    <a:lnTo>
                      <a:pt x="1459" y="1856"/>
                    </a:lnTo>
                    <a:lnTo>
                      <a:pt x="1479" y="1797"/>
                    </a:lnTo>
                    <a:lnTo>
                      <a:pt x="1471" y="1801"/>
                    </a:lnTo>
                    <a:lnTo>
                      <a:pt x="1454" y="1811"/>
                    </a:lnTo>
                    <a:lnTo>
                      <a:pt x="1425" y="1823"/>
                    </a:lnTo>
                    <a:lnTo>
                      <a:pt x="1387" y="1836"/>
                    </a:lnTo>
                    <a:lnTo>
                      <a:pt x="1342" y="1848"/>
                    </a:lnTo>
                    <a:lnTo>
                      <a:pt x="1295" y="1856"/>
                    </a:lnTo>
                    <a:lnTo>
                      <a:pt x="1246" y="1856"/>
                    </a:lnTo>
                    <a:lnTo>
                      <a:pt x="1199" y="1848"/>
                    </a:lnTo>
                    <a:lnTo>
                      <a:pt x="1150" y="1827"/>
                    </a:lnTo>
                    <a:lnTo>
                      <a:pt x="1107" y="1793"/>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26" name="Freeform 98"/>
              <p:cNvSpPr>
                <a:spLocks/>
              </p:cNvSpPr>
              <p:nvPr/>
            </p:nvSpPr>
            <p:spPr bwMode="auto">
              <a:xfrm>
                <a:off x="1773" y="1859"/>
                <a:ext cx="15" cy="35"/>
              </a:xfrm>
              <a:custGeom>
                <a:avLst/>
                <a:gdLst>
                  <a:gd name="T0" fmla="*/ 180 w 501"/>
                  <a:gd name="T1" fmla="*/ 1126 h 1126"/>
                  <a:gd name="T2" fmla="*/ 170 w 501"/>
                  <a:gd name="T3" fmla="*/ 1118 h 1126"/>
                  <a:gd name="T4" fmla="*/ 150 w 501"/>
                  <a:gd name="T5" fmla="*/ 1097 h 1126"/>
                  <a:gd name="T6" fmla="*/ 121 w 501"/>
                  <a:gd name="T7" fmla="*/ 1064 h 1126"/>
                  <a:gd name="T8" fmla="*/ 88 w 501"/>
                  <a:gd name="T9" fmla="*/ 1022 h 1126"/>
                  <a:gd name="T10" fmla="*/ 53 w 501"/>
                  <a:gd name="T11" fmla="*/ 972 h 1126"/>
                  <a:gd name="T12" fmla="*/ 25 w 501"/>
                  <a:gd name="T13" fmla="*/ 913 h 1126"/>
                  <a:gd name="T14" fmla="*/ 8 w 501"/>
                  <a:gd name="T15" fmla="*/ 851 h 1126"/>
                  <a:gd name="T16" fmla="*/ 0 w 501"/>
                  <a:gd name="T17" fmla="*/ 788 h 1126"/>
                  <a:gd name="T18" fmla="*/ 12 w 501"/>
                  <a:gd name="T19" fmla="*/ 722 h 1126"/>
                  <a:gd name="T20" fmla="*/ 45 w 501"/>
                  <a:gd name="T21" fmla="*/ 659 h 1126"/>
                  <a:gd name="T22" fmla="*/ 70 w 501"/>
                  <a:gd name="T23" fmla="*/ 630 h 1126"/>
                  <a:gd name="T24" fmla="*/ 100 w 501"/>
                  <a:gd name="T25" fmla="*/ 605 h 1126"/>
                  <a:gd name="T26" fmla="*/ 125 w 501"/>
                  <a:gd name="T27" fmla="*/ 588 h 1126"/>
                  <a:gd name="T28" fmla="*/ 154 w 501"/>
                  <a:gd name="T29" fmla="*/ 571 h 1126"/>
                  <a:gd name="T30" fmla="*/ 180 w 501"/>
                  <a:gd name="T31" fmla="*/ 554 h 1126"/>
                  <a:gd name="T32" fmla="*/ 208 w 501"/>
                  <a:gd name="T33" fmla="*/ 538 h 1126"/>
                  <a:gd name="T34" fmla="*/ 233 w 501"/>
                  <a:gd name="T35" fmla="*/ 521 h 1126"/>
                  <a:gd name="T36" fmla="*/ 258 w 501"/>
                  <a:gd name="T37" fmla="*/ 501 h 1126"/>
                  <a:gd name="T38" fmla="*/ 280 w 501"/>
                  <a:gd name="T39" fmla="*/ 475 h 1126"/>
                  <a:gd name="T40" fmla="*/ 296 w 501"/>
                  <a:gd name="T41" fmla="*/ 446 h 1126"/>
                  <a:gd name="T42" fmla="*/ 317 w 501"/>
                  <a:gd name="T43" fmla="*/ 400 h 1126"/>
                  <a:gd name="T44" fmla="*/ 333 w 501"/>
                  <a:gd name="T45" fmla="*/ 354 h 1126"/>
                  <a:gd name="T46" fmla="*/ 346 w 501"/>
                  <a:gd name="T47" fmla="*/ 313 h 1126"/>
                  <a:gd name="T48" fmla="*/ 358 w 501"/>
                  <a:gd name="T49" fmla="*/ 267 h 1126"/>
                  <a:gd name="T50" fmla="*/ 368 w 501"/>
                  <a:gd name="T51" fmla="*/ 225 h 1126"/>
                  <a:gd name="T52" fmla="*/ 372 w 501"/>
                  <a:gd name="T53" fmla="*/ 183 h 1126"/>
                  <a:gd name="T54" fmla="*/ 372 w 501"/>
                  <a:gd name="T55" fmla="*/ 137 h 1126"/>
                  <a:gd name="T56" fmla="*/ 368 w 501"/>
                  <a:gd name="T57" fmla="*/ 92 h 1126"/>
                  <a:gd name="T58" fmla="*/ 358 w 501"/>
                  <a:gd name="T59" fmla="*/ 46 h 1126"/>
                  <a:gd name="T60" fmla="*/ 346 w 501"/>
                  <a:gd name="T61" fmla="*/ 0 h 1126"/>
                  <a:gd name="T62" fmla="*/ 346 w 501"/>
                  <a:gd name="T63" fmla="*/ 4 h 1126"/>
                  <a:gd name="T64" fmla="*/ 354 w 501"/>
                  <a:gd name="T65" fmla="*/ 12 h 1126"/>
                  <a:gd name="T66" fmla="*/ 368 w 501"/>
                  <a:gd name="T67" fmla="*/ 34 h 1126"/>
                  <a:gd name="T68" fmla="*/ 384 w 501"/>
                  <a:gd name="T69" fmla="*/ 54 h 1126"/>
                  <a:gd name="T70" fmla="*/ 401 w 501"/>
                  <a:gd name="T71" fmla="*/ 83 h 1126"/>
                  <a:gd name="T72" fmla="*/ 417 w 501"/>
                  <a:gd name="T73" fmla="*/ 116 h 1126"/>
                  <a:gd name="T74" fmla="*/ 434 w 501"/>
                  <a:gd name="T75" fmla="*/ 155 h 1126"/>
                  <a:gd name="T76" fmla="*/ 450 w 501"/>
                  <a:gd name="T77" fmla="*/ 192 h 1126"/>
                  <a:gd name="T78" fmla="*/ 464 w 501"/>
                  <a:gd name="T79" fmla="*/ 233 h 1126"/>
                  <a:gd name="T80" fmla="*/ 476 w 501"/>
                  <a:gd name="T81" fmla="*/ 275 h 1126"/>
                  <a:gd name="T82" fmla="*/ 484 w 501"/>
                  <a:gd name="T83" fmla="*/ 304 h 1126"/>
                  <a:gd name="T84" fmla="*/ 493 w 501"/>
                  <a:gd name="T85" fmla="*/ 342 h 1126"/>
                  <a:gd name="T86" fmla="*/ 497 w 501"/>
                  <a:gd name="T87" fmla="*/ 380 h 1126"/>
                  <a:gd name="T88" fmla="*/ 501 w 501"/>
                  <a:gd name="T89" fmla="*/ 421 h 1126"/>
                  <a:gd name="T90" fmla="*/ 497 w 501"/>
                  <a:gd name="T91" fmla="*/ 462 h 1126"/>
                  <a:gd name="T92" fmla="*/ 484 w 501"/>
                  <a:gd name="T93" fmla="*/ 505 h 1126"/>
                  <a:gd name="T94" fmla="*/ 460 w 501"/>
                  <a:gd name="T95" fmla="*/ 546 h 1126"/>
                  <a:gd name="T96" fmla="*/ 421 w 501"/>
                  <a:gd name="T97" fmla="*/ 583 h 1126"/>
                  <a:gd name="T98" fmla="*/ 372 w 501"/>
                  <a:gd name="T99" fmla="*/ 622 h 1126"/>
                  <a:gd name="T100" fmla="*/ 300 w 501"/>
                  <a:gd name="T101" fmla="*/ 651 h 1126"/>
                  <a:gd name="T102" fmla="*/ 254 w 501"/>
                  <a:gd name="T103" fmla="*/ 679 h 1126"/>
                  <a:gd name="T104" fmla="*/ 221 w 501"/>
                  <a:gd name="T105" fmla="*/ 722 h 1126"/>
                  <a:gd name="T106" fmla="*/ 196 w 501"/>
                  <a:gd name="T107" fmla="*/ 780 h 1126"/>
                  <a:gd name="T108" fmla="*/ 184 w 501"/>
                  <a:gd name="T109" fmla="*/ 843 h 1126"/>
                  <a:gd name="T110" fmla="*/ 175 w 501"/>
                  <a:gd name="T111" fmla="*/ 909 h 1126"/>
                  <a:gd name="T112" fmla="*/ 170 w 501"/>
                  <a:gd name="T113" fmla="*/ 976 h 1126"/>
                  <a:gd name="T114" fmla="*/ 170 w 501"/>
                  <a:gd name="T115" fmla="*/ 1034 h 1126"/>
                  <a:gd name="T116" fmla="*/ 175 w 501"/>
                  <a:gd name="T117" fmla="*/ 1080 h 1126"/>
                  <a:gd name="T118" fmla="*/ 175 w 501"/>
                  <a:gd name="T119" fmla="*/ 1114 h 1126"/>
                  <a:gd name="T120" fmla="*/ 180 w 501"/>
                  <a:gd name="T121" fmla="*/ 1126 h 1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1" h="1126">
                    <a:moveTo>
                      <a:pt x="180" y="1126"/>
                    </a:moveTo>
                    <a:lnTo>
                      <a:pt x="170" y="1118"/>
                    </a:lnTo>
                    <a:lnTo>
                      <a:pt x="150" y="1097"/>
                    </a:lnTo>
                    <a:lnTo>
                      <a:pt x="121" y="1064"/>
                    </a:lnTo>
                    <a:lnTo>
                      <a:pt x="88" y="1022"/>
                    </a:lnTo>
                    <a:lnTo>
                      <a:pt x="53" y="972"/>
                    </a:lnTo>
                    <a:lnTo>
                      <a:pt x="25" y="913"/>
                    </a:lnTo>
                    <a:lnTo>
                      <a:pt x="8" y="851"/>
                    </a:lnTo>
                    <a:lnTo>
                      <a:pt x="0" y="788"/>
                    </a:lnTo>
                    <a:lnTo>
                      <a:pt x="12" y="722"/>
                    </a:lnTo>
                    <a:lnTo>
                      <a:pt x="45" y="659"/>
                    </a:lnTo>
                    <a:lnTo>
                      <a:pt x="70" y="630"/>
                    </a:lnTo>
                    <a:lnTo>
                      <a:pt x="100" y="605"/>
                    </a:lnTo>
                    <a:lnTo>
                      <a:pt x="125" y="588"/>
                    </a:lnTo>
                    <a:lnTo>
                      <a:pt x="154" y="571"/>
                    </a:lnTo>
                    <a:lnTo>
                      <a:pt x="180" y="554"/>
                    </a:lnTo>
                    <a:lnTo>
                      <a:pt x="208" y="538"/>
                    </a:lnTo>
                    <a:lnTo>
                      <a:pt x="233" y="521"/>
                    </a:lnTo>
                    <a:lnTo>
                      <a:pt x="258" y="501"/>
                    </a:lnTo>
                    <a:lnTo>
                      <a:pt x="280" y="475"/>
                    </a:lnTo>
                    <a:lnTo>
                      <a:pt x="296" y="446"/>
                    </a:lnTo>
                    <a:lnTo>
                      <a:pt x="317" y="400"/>
                    </a:lnTo>
                    <a:lnTo>
                      <a:pt x="333" y="354"/>
                    </a:lnTo>
                    <a:lnTo>
                      <a:pt x="346" y="313"/>
                    </a:lnTo>
                    <a:lnTo>
                      <a:pt x="358" y="267"/>
                    </a:lnTo>
                    <a:lnTo>
                      <a:pt x="368" y="225"/>
                    </a:lnTo>
                    <a:lnTo>
                      <a:pt x="372" y="183"/>
                    </a:lnTo>
                    <a:lnTo>
                      <a:pt x="372" y="137"/>
                    </a:lnTo>
                    <a:lnTo>
                      <a:pt x="368" y="92"/>
                    </a:lnTo>
                    <a:lnTo>
                      <a:pt x="358" y="46"/>
                    </a:lnTo>
                    <a:lnTo>
                      <a:pt x="346" y="0"/>
                    </a:lnTo>
                    <a:lnTo>
                      <a:pt x="346" y="4"/>
                    </a:lnTo>
                    <a:lnTo>
                      <a:pt x="354" y="12"/>
                    </a:lnTo>
                    <a:lnTo>
                      <a:pt x="368" y="34"/>
                    </a:lnTo>
                    <a:lnTo>
                      <a:pt x="384" y="54"/>
                    </a:lnTo>
                    <a:lnTo>
                      <a:pt x="401" y="83"/>
                    </a:lnTo>
                    <a:lnTo>
                      <a:pt x="417" y="116"/>
                    </a:lnTo>
                    <a:lnTo>
                      <a:pt x="434" y="155"/>
                    </a:lnTo>
                    <a:lnTo>
                      <a:pt x="450" y="192"/>
                    </a:lnTo>
                    <a:lnTo>
                      <a:pt x="464" y="233"/>
                    </a:lnTo>
                    <a:lnTo>
                      <a:pt x="476" y="275"/>
                    </a:lnTo>
                    <a:lnTo>
                      <a:pt x="484" y="304"/>
                    </a:lnTo>
                    <a:lnTo>
                      <a:pt x="493" y="342"/>
                    </a:lnTo>
                    <a:lnTo>
                      <a:pt x="497" y="380"/>
                    </a:lnTo>
                    <a:lnTo>
                      <a:pt x="501" y="421"/>
                    </a:lnTo>
                    <a:lnTo>
                      <a:pt x="497" y="462"/>
                    </a:lnTo>
                    <a:lnTo>
                      <a:pt x="484" y="505"/>
                    </a:lnTo>
                    <a:lnTo>
                      <a:pt x="460" y="546"/>
                    </a:lnTo>
                    <a:lnTo>
                      <a:pt x="421" y="583"/>
                    </a:lnTo>
                    <a:lnTo>
                      <a:pt x="372" y="622"/>
                    </a:lnTo>
                    <a:lnTo>
                      <a:pt x="300" y="651"/>
                    </a:lnTo>
                    <a:lnTo>
                      <a:pt x="254" y="679"/>
                    </a:lnTo>
                    <a:lnTo>
                      <a:pt x="221" y="722"/>
                    </a:lnTo>
                    <a:lnTo>
                      <a:pt x="196" y="780"/>
                    </a:lnTo>
                    <a:lnTo>
                      <a:pt x="184" y="843"/>
                    </a:lnTo>
                    <a:lnTo>
                      <a:pt x="175" y="909"/>
                    </a:lnTo>
                    <a:lnTo>
                      <a:pt x="170" y="976"/>
                    </a:lnTo>
                    <a:lnTo>
                      <a:pt x="170" y="1034"/>
                    </a:lnTo>
                    <a:lnTo>
                      <a:pt x="175" y="1080"/>
                    </a:lnTo>
                    <a:lnTo>
                      <a:pt x="175" y="1114"/>
                    </a:lnTo>
                    <a:lnTo>
                      <a:pt x="180" y="1126"/>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27" name="Freeform 99"/>
              <p:cNvSpPr>
                <a:spLocks/>
              </p:cNvSpPr>
              <p:nvPr/>
            </p:nvSpPr>
            <p:spPr bwMode="auto">
              <a:xfrm>
                <a:off x="1773" y="1859"/>
                <a:ext cx="15" cy="35"/>
              </a:xfrm>
              <a:custGeom>
                <a:avLst/>
                <a:gdLst>
                  <a:gd name="T0" fmla="*/ 180 w 501"/>
                  <a:gd name="T1" fmla="*/ 1126 h 1126"/>
                  <a:gd name="T2" fmla="*/ 170 w 501"/>
                  <a:gd name="T3" fmla="*/ 1118 h 1126"/>
                  <a:gd name="T4" fmla="*/ 150 w 501"/>
                  <a:gd name="T5" fmla="*/ 1097 h 1126"/>
                  <a:gd name="T6" fmla="*/ 121 w 501"/>
                  <a:gd name="T7" fmla="*/ 1064 h 1126"/>
                  <a:gd name="T8" fmla="*/ 88 w 501"/>
                  <a:gd name="T9" fmla="*/ 1022 h 1126"/>
                  <a:gd name="T10" fmla="*/ 53 w 501"/>
                  <a:gd name="T11" fmla="*/ 972 h 1126"/>
                  <a:gd name="T12" fmla="*/ 25 w 501"/>
                  <a:gd name="T13" fmla="*/ 913 h 1126"/>
                  <a:gd name="T14" fmla="*/ 8 w 501"/>
                  <a:gd name="T15" fmla="*/ 851 h 1126"/>
                  <a:gd name="T16" fmla="*/ 0 w 501"/>
                  <a:gd name="T17" fmla="*/ 788 h 1126"/>
                  <a:gd name="T18" fmla="*/ 12 w 501"/>
                  <a:gd name="T19" fmla="*/ 722 h 1126"/>
                  <a:gd name="T20" fmla="*/ 45 w 501"/>
                  <a:gd name="T21" fmla="*/ 659 h 1126"/>
                  <a:gd name="T22" fmla="*/ 70 w 501"/>
                  <a:gd name="T23" fmla="*/ 630 h 1126"/>
                  <a:gd name="T24" fmla="*/ 100 w 501"/>
                  <a:gd name="T25" fmla="*/ 605 h 1126"/>
                  <a:gd name="T26" fmla="*/ 125 w 501"/>
                  <a:gd name="T27" fmla="*/ 588 h 1126"/>
                  <a:gd name="T28" fmla="*/ 154 w 501"/>
                  <a:gd name="T29" fmla="*/ 571 h 1126"/>
                  <a:gd name="T30" fmla="*/ 180 w 501"/>
                  <a:gd name="T31" fmla="*/ 554 h 1126"/>
                  <a:gd name="T32" fmla="*/ 208 w 501"/>
                  <a:gd name="T33" fmla="*/ 538 h 1126"/>
                  <a:gd name="T34" fmla="*/ 233 w 501"/>
                  <a:gd name="T35" fmla="*/ 521 h 1126"/>
                  <a:gd name="T36" fmla="*/ 258 w 501"/>
                  <a:gd name="T37" fmla="*/ 501 h 1126"/>
                  <a:gd name="T38" fmla="*/ 280 w 501"/>
                  <a:gd name="T39" fmla="*/ 475 h 1126"/>
                  <a:gd name="T40" fmla="*/ 296 w 501"/>
                  <a:gd name="T41" fmla="*/ 446 h 1126"/>
                  <a:gd name="T42" fmla="*/ 317 w 501"/>
                  <a:gd name="T43" fmla="*/ 400 h 1126"/>
                  <a:gd name="T44" fmla="*/ 333 w 501"/>
                  <a:gd name="T45" fmla="*/ 354 h 1126"/>
                  <a:gd name="T46" fmla="*/ 346 w 501"/>
                  <a:gd name="T47" fmla="*/ 313 h 1126"/>
                  <a:gd name="T48" fmla="*/ 358 w 501"/>
                  <a:gd name="T49" fmla="*/ 267 h 1126"/>
                  <a:gd name="T50" fmla="*/ 368 w 501"/>
                  <a:gd name="T51" fmla="*/ 225 h 1126"/>
                  <a:gd name="T52" fmla="*/ 372 w 501"/>
                  <a:gd name="T53" fmla="*/ 183 h 1126"/>
                  <a:gd name="T54" fmla="*/ 372 w 501"/>
                  <a:gd name="T55" fmla="*/ 137 h 1126"/>
                  <a:gd name="T56" fmla="*/ 368 w 501"/>
                  <a:gd name="T57" fmla="*/ 92 h 1126"/>
                  <a:gd name="T58" fmla="*/ 358 w 501"/>
                  <a:gd name="T59" fmla="*/ 46 h 1126"/>
                  <a:gd name="T60" fmla="*/ 346 w 501"/>
                  <a:gd name="T61" fmla="*/ 0 h 1126"/>
                  <a:gd name="T62" fmla="*/ 346 w 501"/>
                  <a:gd name="T63" fmla="*/ 4 h 1126"/>
                  <a:gd name="T64" fmla="*/ 354 w 501"/>
                  <a:gd name="T65" fmla="*/ 12 h 1126"/>
                  <a:gd name="T66" fmla="*/ 368 w 501"/>
                  <a:gd name="T67" fmla="*/ 34 h 1126"/>
                  <a:gd name="T68" fmla="*/ 384 w 501"/>
                  <a:gd name="T69" fmla="*/ 54 h 1126"/>
                  <a:gd name="T70" fmla="*/ 401 w 501"/>
                  <a:gd name="T71" fmla="*/ 83 h 1126"/>
                  <a:gd name="T72" fmla="*/ 417 w 501"/>
                  <a:gd name="T73" fmla="*/ 116 h 1126"/>
                  <a:gd name="T74" fmla="*/ 434 w 501"/>
                  <a:gd name="T75" fmla="*/ 155 h 1126"/>
                  <a:gd name="T76" fmla="*/ 450 w 501"/>
                  <a:gd name="T77" fmla="*/ 192 h 1126"/>
                  <a:gd name="T78" fmla="*/ 464 w 501"/>
                  <a:gd name="T79" fmla="*/ 233 h 1126"/>
                  <a:gd name="T80" fmla="*/ 476 w 501"/>
                  <a:gd name="T81" fmla="*/ 275 h 1126"/>
                  <a:gd name="T82" fmla="*/ 484 w 501"/>
                  <a:gd name="T83" fmla="*/ 304 h 1126"/>
                  <a:gd name="T84" fmla="*/ 493 w 501"/>
                  <a:gd name="T85" fmla="*/ 342 h 1126"/>
                  <a:gd name="T86" fmla="*/ 497 w 501"/>
                  <a:gd name="T87" fmla="*/ 380 h 1126"/>
                  <a:gd name="T88" fmla="*/ 501 w 501"/>
                  <a:gd name="T89" fmla="*/ 421 h 1126"/>
                  <a:gd name="T90" fmla="*/ 497 w 501"/>
                  <a:gd name="T91" fmla="*/ 462 h 1126"/>
                  <a:gd name="T92" fmla="*/ 484 w 501"/>
                  <a:gd name="T93" fmla="*/ 505 h 1126"/>
                  <a:gd name="T94" fmla="*/ 460 w 501"/>
                  <a:gd name="T95" fmla="*/ 546 h 1126"/>
                  <a:gd name="T96" fmla="*/ 421 w 501"/>
                  <a:gd name="T97" fmla="*/ 583 h 1126"/>
                  <a:gd name="T98" fmla="*/ 372 w 501"/>
                  <a:gd name="T99" fmla="*/ 622 h 1126"/>
                  <a:gd name="T100" fmla="*/ 300 w 501"/>
                  <a:gd name="T101" fmla="*/ 651 h 1126"/>
                  <a:gd name="T102" fmla="*/ 254 w 501"/>
                  <a:gd name="T103" fmla="*/ 679 h 1126"/>
                  <a:gd name="T104" fmla="*/ 221 w 501"/>
                  <a:gd name="T105" fmla="*/ 722 h 1126"/>
                  <a:gd name="T106" fmla="*/ 196 w 501"/>
                  <a:gd name="T107" fmla="*/ 780 h 1126"/>
                  <a:gd name="T108" fmla="*/ 184 w 501"/>
                  <a:gd name="T109" fmla="*/ 843 h 1126"/>
                  <a:gd name="T110" fmla="*/ 175 w 501"/>
                  <a:gd name="T111" fmla="*/ 909 h 1126"/>
                  <a:gd name="T112" fmla="*/ 170 w 501"/>
                  <a:gd name="T113" fmla="*/ 976 h 1126"/>
                  <a:gd name="T114" fmla="*/ 170 w 501"/>
                  <a:gd name="T115" fmla="*/ 1034 h 1126"/>
                  <a:gd name="T116" fmla="*/ 175 w 501"/>
                  <a:gd name="T117" fmla="*/ 1080 h 1126"/>
                  <a:gd name="T118" fmla="*/ 175 w 501"/>
                  <a:gd name="T119" fmla="*/ 1114 h 1126"/>
                  <a:gd name="T120" fmla="*/ 180 w 501"/>
                  <a:gd name="T121" fmla="*/ 1126 h 1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1" h="1126">
                    <a:moveTo>
                      <a:pt x="180" y="1126"/>
                    </a:moveTo>
                    <a:lnTo>
                      <a:pt x="170" y="1118"/>
                    </a:lnTo>
                    <a:lnTo>
                      <a:pt x="150" y="1097"/>
                    </a:lnTo>
                    <a:lnTo>
                      <a:pt x="121" y="1064"/>
                    </a:lnTo>
                    <a:lnTo>
                      <a:pt x="88" y="1022"/>
                    </a:lnTo>
                    <a:lnTo>
                      <a:pt x="53" y="972"/>
                    </a:lnTo>
                    <a:lnTo>
                      <a:pt x="25" y="913"/>
                    </a:lnTo>
                    <a:lnTo>
                      <a:pt x="8" y="851"/>
                    </a:lnTo>
                    <a:lnTo>
                      <a:pt x="0" y="788"/>
                    </a:lnTo>
                    <a:lnTo>
                      <a:pt x="12" y="722"/>
                    </a:lnTo>
                    <a:lnTo>
                      <a:pt x="45" y="659"/>
                    </a:lnTo>
                    <a:lnTo>
                      <a:pt x="70" y="630"/>
                    </a:lnTo>
                    <a:lnTo>
                      <a:pt x="100" y="605"/>
                    </a:lnTo>
                    <a:lnTo>
                      <a:pt x="125" y="588"/>
                    </a:lnTo>
                    <a:lnTo>
                      <a:pt x="154" y="571"/>
                    </a:lnTo>
                    <a:lnTo>
                      <a:pt x="180" y="554"/>
                    </a:lnTo>
                    <a:lnTo>
                      <a:pt x="208" y="538"/>
                    </a:lnTo>
                    <a:lnTo>
                      <a:pt x="233" y="521"/>
                    </a:lnTo>
                    <a:lnTo>
                      <a:pt x="258" y="501"/>
                    </a:lnTo>
                    <a:lnTo>
                      <a:pt x="280" y="475"/>
                    </a:lnTo>
                    <a:lnTo>
                      <a:pt x="296" y="446"/>
                    </a:lnTo>
                    <a:lnTo>
                      <a:pt x="317" y="400"/>
                    </a:lnTo>
                    <a:lnTo>
                      <a:pt x="333" y="354"/>
                    </a:lnTo>
                    <a:lnTo>
                      <a:pt x="346" y="313"/>
                    </a:lnTo>
                    <a:lnTo>
                      <a:pt x="358" y="267"/>
                    </a:lnTo>
                    <a:lnTo>
                      <a:pt x="368" y="225"/>
                    </a:lnTo>
                    <a:lnTo>
                      <a:pt x="372" y="183"/>
                    </a:lnTo>
                    <a:lnTo>
                      <a:pt x="372" y="137"/>
                    </a:lnTo>
                    <a:lnTo>
                      <a:pt x="368" y="92"/>
                    </a:lnTo>
                    <a:lnTo>
                      <a:pt x="358" y="46"/>
                    </a:lnTo>
                    <a:lnTo>
                      <a:pt x="346" y="0"/>
                    </a:lnTo>
                    <a:lnTo>
                      <a:pt x="346" y="4"/>
                    </a:lnTo>
                    <a:lnTo>
                      <a:pt x="354" y="12"/>
                    </a:lnTo>
                    <a:lnTo>
                      <a:pt x="368" y="34"/>
                    </a:lnTo>
                    <a:lnTo>
                      <a:pt x="384" y="54"/>
                    </a:lnTo>
                    <a:lnTo>
                      <a:pt x="401" y="83"/>
                    </a:lnTo>
                    <a:lnTo>
                      <a:pt x="417" y="116"/>
                    </a:lnTo>
                    <a:lnTo>
                      <a:pt x="434" y="155"/>
                    </a:lnTo>
                    <a:lnTo>
                      <a:pt x="450" y="192"/>
                    </a:lnTo>
                    <a:lnTo>
                      <a:pt x="464" y="233"/>
                    </a:lnTo>
                    <a:lnTo>
                      <a:pt x="476" y="275"/>
                    </a:lnTo>
                    <a:lnTo>
                      <a:pt x="484" y="304"/>
                    </a:lnTo>
                    <a:lnTo>
                      <a:pt x="493" y="342"/>
                    </a:lnTo>
                    <a:lnTo>
                      <a:pt x="497" y="380"/>
                    </a:lnTo>
                    <a:lnTo>
                      <a:pt x="501" y="421"/>
                    </a:lnTo>
                    <a:lnTo>
                      <a:pt x="497" y="462"/>
                    </a:lnTo>
                    <a:lnTo>
                      <a:pt x="484" y="505"/>
                    </a:lnTo>
                    <a:lnTo>
                      <a:pt x="460" y="546"/>
                    </a:lnTo>
                    <a:lnTo>
                      <a:pt x="421" y="583"/>
                    </a:lnTo>
                    <a:lnTo>
                      <a:pt x="372" y="622"/>
                    </a:lnTo>
                    <a:lnTo>
                      <a:pt x="300" y="651"/>
                    </a:lnTo>
                    <a:lnTo>
                      <a:pt x="254" y="679"/>
                    </a:lnTo>
                    <a:lnTo>
                      <a:pt x="221" y="722"/>
                    </a:lnTo>
                    <a:lnTo>
                      <a:pt x="196" y="780"/>
                    </a:lnTo>
                    <a:lnTo>
                      <a:pt x="184" y="843"/>
                    </a:lnTo>
                    <a:lnTo>
                      <a:pt x="175" y="909"/>
                    </a:lnTo>
                    <a:lnTo>
                      <a:pt x="170" y="976"/>
                    </a:lnTo>
                    <a:lnTo>
                      <a:pt x="170" y="1034"/>
                    </a:lnTo>
                    <a:lnTo>
                      <a:pt x="175" y="1080"/>
                    </a:lnTo>
                    <a:lnTo>
                      <a:pt x="175" y="1114"/>
                    </a:lnTo>
                    <a:lnTo>
                      <a:pt x="180" y="1126"/>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28" name="Freeform 100"/>
              <p:cNvSpPr>
                <a:spLocks/>
              </p:cNvSpPr>
              <p:nvPr/>
            </p:nvSpPr>
            <p:spPr bwMode="auto">
              <a:xfrm>
                <a:off x="1736" y="1781"/>
                <a:ext cx="33" cy="9"/>
              </a:xfrm>
              <a:custGeom>
                <a:avLst/>
                <a:gdLst>
                  <a:gd name="T0" fmla="*/ 29 w 1082"/>
                  <a:gd name="T1" fmla="*/ 233 h 309"/>
                  <a:gd name="T2" fmla="*/ 101 w 1082"/>
                  <a:gd name="T3" fmla="*/ 213 h 309"/>
                  <a:gd name="T4" fmla="*/ 180 w 1082"/>
                  <a:gd name="T5" fmla="*/ 188 h 309"/>
                  <a:gd name="T6" fmla="*/ 256 w 1082"/>
                  <a:gd name="T7" fmla="*/ 171 h 309"/>
                  <a:gd name="T8" fmla="*/ 326 w 1082"/>
                  <a:gd name="T9" fmla="*/ 159 h 309"/>
                  <a:gd name="T10" fmla="*/ 401 w 1082"/>
                  <a:gd name="T11" fmla="*/ 163 h 309"/>
                  <a:gd name="T12" fmla="*/ 489 w 1082"/>
                  <a:gd name="T13" fmla="*/ 180 h 309"/>
                  <a:gd name="T14" fmla="*/ 577 w 1082"/>
                  <a:gd name="T15" fmla="*/ 196 h 309"/>
                  <a:gd name="T16" fmla="*/ 669 w 1082"/>
                  <a:gd name="T17" fmla="*/ 213 h 309"/>
                  <a:gd name="T18" fmla="*/ 757 w 1082"/>
                  <a:gd name="T19" fmla="*/ 209 h 309"/>
                  <a:gd name="T20" fmla="*/ 816 w 1082"/>
                  <a:gd name="T21" fmla="*/ 196 h 309"/>
                  <a:gd name="T22" fmla="*/ 832 w 1082"/>
                  <a:gd name="T23" fmla="*/ 192 h 309"/>
                  <a:gd name="T24" fmla="*/ 853 w 1082"/>
                  <a:gd name="T25" fmla="*/ 184 h 309"/>
                  <a:gd name="T26" fmla="*/ 869 w 1082"/>
                  <a:gd name="T27" fmla="*/ 176 h 309"/>
                  <a:gd name="T28" fmla="*/ 882 w 1082"/>
                  <a:gd name="T29" fmla="*/ 159 h 309"/>
                  <a:gd name="T30" fmla="*/ 894 w 1082"/>
                  <a:gd name="T31" fmla="*/ 138 h 309"/>
                  <a:gd name="T32" fmla="*/ 890 w 1082"/>
                  <a:gd name="T33" fmla="*/ 104 h 309"/>
                  <a:gd name="T34" fmla="*/ 865 w 1082"/>
                  <a:gd name="T35" fmla="*/ 67 h 309"/>
                  <a:gd name="T36" fmla="*/ 828 w 1082"/>
                  <a:gd name="T37" fmla="*/ 34 h 309"/>
                  <a:gd name="T38" fmla="*/ 777 w 1082"/>
                  <a:gd name="T39" fmla="*/ 8 h 309"/>
                  <a:gd name="T40" fmla="*/ 753 w 1082"/>
                  <a:gd name="T41" fmla="*/ 0 h 309"/>
                  <a:gd name="T42" fmla="*/ 769 w 1082"/>
                  <a:gd name="T43" fmla="*/ 8 h 309"/>
                  <a:gd name="T44" fmla="*/ 811 w 1082"/>
                  <a:gd name="T45" fmla="*/ 22 h 309"/>
                  <a:gd name="T46" fmla="*/ 869 w 1082"/>
                  <a:gd name="T47" fmla="*/ 30 h 309"/>
                  <a:gd name="T48" fmla="*/ 949 w 1082"/>
                  <a:gd name="T49" fmla="*/ 30 h 309"/>
                  <a:gd name="T50" fmla="*/ 1000 w 1082"/>
                  <a:gd name="T51" fmla="*/ 26 h 309"/>
                  <a:gd name="T52" fmla="*/ 1037 w 1082"/>
                  <a:gd name="T53" fmla="*/ 59 h 309"/>
                  <a:gd name="T54" fmla="*/ 1074 w 1082"/>
                  <a:gd name="T55" fmla="*/ 117 h 309"/>
                  <a:gd name="T56" fmla="*/ 1074 w 1082"/>
                  <a:gd name="T57" fmla="*/ 184 h 309"/>
                  <a:gd name="T58" fmla="*/ 1000 w 1082"/>
                  <a:gd name="T59" fmla="*/ 251 h 309"/>
                  <a:gd name="T60" fmla="*/ 836 w 1082"/>
                  <a:gd name="T61" fmla="*/ 296 h 309"/>
                  <a:gd name="T62" fmla="*/ 698 w 1082"/>
                  <a:gd name="T63" fmla="*/ 309 h 309"/>
                  <a:gd name="T64" fmla="*/ 598 w 1082"/>
                  <a:gd name="T65" fmla="*/ 296 h 309"/>
                  <a:gd name="T66" fmla="*/ 518 w 1082"/>
                  <a:gd name="T67" fmla="*/ 267 h 309"/>
                  <a:gd name="T68" fmla="*/ 439 w 1082"/>
                  <a:gd name="T69" fmla="*/ 242 h 309"/>
                  <a:gd name="T70" fmla="*/ 356 w 1082"/>
                  <a:gd name="T71" fmla="*/ 225 h 309"/>
                  <a:gd name="T72" fmla="*/ 256 w 1082"/>
                  <a:gd name="T73" fmla="*/ 221 h 309"/>
                  <a:gd name="T74" fmla="*/ 151 w 1082"/>
                  <a:gd name="T75" fmla="*/ 225 h 309"/>
                  <a:gd name="T76" fmla="*/ 63 w 1082"/>
                  <a:gd name="T77" fmla="*/ 233 h 309"/>
                  <a:gd name="T78" fmla="*/ 9 w 1082"/>
                  <a:gd name="T79" fmla="*/ 238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82" h="309">
                    <a:moveTo>
                      <a:pt x="0" y="238"/>
                    </a:moveTo>
                    <a:lnTo>
                      <a:pt x="29" y="233"/>
                    </a:lnTo>
                    <a:lnTo>
                      <a:pt x="63" y="221"/>
                    </a:lnTo>
                    <a:lnTo>
                      <a:pt x="101" y="213"/>
                    </a:lnTo>
                    <a:lnTo>
                      <a:pt x="138" y="200"/>
                    </a:lnTo>
                    <a:lnTo>
                      <a:pt x="180" y="188"/>
                    </a:lnTo>
                    <a:lnTo>
                      <a:pt x="217" y="180"/>
                    </a:lnTo>
                    <a:lnTo>
                      <a:pt x="256" y="171"/>
                    </a:lnTo>
                    <a:lnTo>
                      <a:pt x="293" y="163"/>
                    </a:lnTo>
                    <a:lnTo>
                      <a:pt x="326" y="159"/>
                    </a:lnTo>
                    <a:lnTo>
                      <a:pt x="356" y="159"/>
                    </a:lnTo>
                    <a:lnTo>
                      <a:pt x="401" y="163"/>
                    </a:lnTo>
                    <a:lnTo>
                      <a:pt x="448" y="171"/>
                    </a:lnTo>
                    <a:lnTo>
                      <a:pt x="489" y="180"/>
                    </a:lnTo>
                    <a:lnTo>
                      <a:pt x="536" y="188"/>
                    </a:lnTo>
                    <a:lnTo>
                      <a:pt x="577" y="196"/>
                    </a:lnTo>
                    <a:lnTo>
                      <a:pt x="623" y="204"/>
                    </a:lnTo>
                    <a:lnTo>
                      <a:pt x="669" y="213"/>
                    </a:lnTo>
                    <a:lnTo>
                      <a:pt x="711" y="213"/>
                    </a:lnTo>
                    <a:lnTo>
                      <a:pt x="757" y="209"/>
                    </a:lnTo>
                    <a:lnTo>
                      <a:pt x="807" y="200"/>
                    </a:lnTo>
                    <a:lnTo>
                      <a:pt x="816" y="196"/>
                    </a:lnTo>
                    <a:lnTo>
                      <a:pt x="824" y="196"/>
                    </a:lnTo>
                    <a:lnTo>
                      <a:pt x="832" y="192"/>
                    </a:lnTo>
                    <a:lnTo>
                      <a:pt x="845" y="188"/>
                    </a:lnTo>
                    <a:lnTo>
                      <a:pt x="853" y="184"/>
                    </a:lnTo>
                    <a:lnTo>
                      <a:pt x="861" y="180"/>
                    </a:lnTo>
                    <a:lnTo>
                      <a:pt x="869" y="176"/>
                    </a:lnTo>
                    <a:lnTo>
                      <a:pt x="873" y="167"/>
                    </a:lnTo>
                    <a:lnTo>
                      <a:pt x="882" y="159"/>
                    </a:lnTo>
                    <a:lnTo>
                      <a:pt x="890" y="151"/>
                    </a:lnTo>
                    <a:lnTo>
                      <a:pt x="894" y="138"/>
                    </a:lnTo>
                    <a:lnTo>
                      <a:pt x="894" y="121"/>
                    </a:lnTo>
                    <a:lnTo>
                      <a:pt x="890" y="104"/>
                    </a:lnTo>
                    <a:lnTo>
                      <a:pt x="882" y="84"/>
                    </a:lnTo>
                    <a:lnTo>
                      <a:pt x="865" y="67"/>
                    </a:lnTo>
                    <a:lnTo>
                      <a:pt x="849" y="50"/>
                    </a:lnTo>
                    <a:lnTo>
                      <a:pt x="828" y="34"/>
                    </a:lnTo>
                    <a:lnTo>
                      <a:pt x="802" y="22"/>
                    </a:lnTo>
                    <a:lnTo>
                      <a:pt x="777" y="8"/>
                    </a:lnTo>
                    <a:lnTo>
                      <a:pt x="748" y="0"/>
                    </a:lnTo>
                    <a:lnTo>
                      <a:pt x="753" y="0"/>
                    </a:lnTo>
                    <a:lnTo>
                      <a:pt x="757" y="4"/>
                    </a:lnTo>
                    <a:lnTo>
                      <a:pt x="769" y="8"/>
                    </a:lnTo>
                    <a:lnTo>
                      <a:pt x="790" y="16"/>
                    </a:lnTo>
                    <a:lnTo>
                      <a:pt x="811" y="22"/>
                    </a:lnTo>
                    <a:lnTo>
                      <a:pt x="836" y="26"/>
                    </a:lnTo>
                    <a:lnTo>
                      <a:pt x="869" y="30"/>
                    </a:lnTo>
                    <a:lnTo>
                      <a:pt x="908" y="30"/>
                    </a:lnTo>
                    <a:lnTo>
                      <a:pt x="949" y="30"/>
                    </a:lnTo>
                    <a:lnTo>
                      <a:pt x="995" y="22"/>
                    </a:lnTo>
                    <a:lnTo>
                      <a:pt x="1000" y="26"/>
                    </a:lnTo>
                    <a:lnTo>
                      <a:pt x="1016" y="38"/>
                    </a:lnTo>
                    <a:lnTo>
                      <a:pt x="1037" y="59"/>
                    </a:lnTo>
                    <a:lnTo>
                      <a:pt x="1057" y="88"/>
                    </a:lnTo>
                    <a:lnTo>
                      <a:pt x="1074" y="117"/>
                    </a:lnTo>
                    <a:lnTo>
                      <a:pt x="1082" y="151"/>
                    </a:lnTo>
                    <a:lnTo>
                      <a:pt x="1074" y="184"/>
                    </a:lnTo>
                    <a:lnTo>
                      <a:pt x="1049" y="217"/>
                    </a:lnTo>
                    <a:lnTo>
                      <a:pt x="1000" y="251"/>
                    </a:lnTo>
                    <a:lnTo>
                      <a:pt x="920" y="276"/>
                    </a:lnTo>
                    <a:lnTo>
                      <a:pt x="836" y="296"/>
                    </a:lnTo>
                    <a:lnTo>
                      <a:pt x="761" y="305"/>
                    </a:lnTo>
                    <a:lnTo>
                      <a:pt x="698" y="309"/>
                    </a:lnTo>
                    <a:lnTo>
                      <a:pt x="644" y="305"/>
                    </a:lnTo>
                    <a:lnTo>
                      <a:pt x="598" y="296"/>
                    </a:lnTo>
                    <a:lnTo>
                      <a:pt x="556" y="284"/>
                    </a:lnTo>
                    <a:lnTo>
                      <a:pt x="518" y="267"/>
                    </a:lnTo>
                    <a:lnTo>
                      <a:pt x="481" y="255"/>
                    </a:lnTo>
                    <a:lnTo>
                      <a:pt x="439" y="242"/>
                    </a:lnTo>
                    <a:lnTo>
                      <a:pt x="397" y="229"/>
                    </a:lnTo>
                    <a:lnTo>
                      <a:pt x="356" y="225"/>
                    </a:lnTo>
                    <a:lnTo>
                      <a:pt x="305" y="221"/>
                    </a:lnTo>
                    <a:lnTo>
                      <a:pt x="256" y="221"/>
                    </a:lnTo>
                    <a:lnTo>
                      <a:pt x="201" y="221"/>
                    </a:lnTo>
                    <a:lnTo>
                      <a:pt x="151" y="225"/>
                    </a:lnTo>
                    <a:lnTo>
                      <a:pt x="105" y="229"/>
                    </a:lnTo>
                    <a:lnTo>
                      <a:pt x="63" y="233"/>
                    </a:lnTo>
                    <a:lnTo>
                      <a:pt x="29" y="238"/>
                    </a:lnTo>
                    <a:lnTo>
                      <a:pt x="9" y="238"/>
                    </a:lnTo>
                    <a:lnTo>
                      <a:pt x="0" y="238"/>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29" name="Freeform 101"/>
              <p:cNvSpPr>
                <a:spLocks/>
              </p:cNvSpPr>
              <p:nvPr/>
            </p:nvSpPr>
            <p:spPr bwMode="auto">
              <a:xfrm>
                <a:off x="1736" y="1781"/>
                <a:ext cx="33" cy="9"/>
              </a:xfrm>
              <a:custGeom>
                <a:avLst/>
                <a:gdLst>
                  <a:gd name="T0" fmla="*/ 29 w 1082"/>
                  <a:gd name="T1" fmla="*/ 233 h 309"/>
                  <a:gd name="T2" fmla="*/ 101 w 1082"/>
                  <a:gd name="T3" fmla="*/ 213 h 309"/>
                  <a:gd name="T4" fmla="*/ 180 w 1082"/>
                  <a:gd name="T5" fmla="*/ 188 h 309"/>
                  <a:gd name="T6" fmla="*/ 256 w 1082"/>
                  <a:gd name="T7" fmla="*/ 171 h 309"/>
                  <a:gd name="T8" fmla="*/ 326 w 1082"/>
                  <a:gd name="T9" fmla="*/ 159 h 309"/>
                  <a:gd name="T10" fmla="*/ 401 w 1082"/>
                  <a:gd name="T11" fmla="*/ 163 h 309"/>
                  <a:gd name="T12" fmla="*/ 489 w 1082"/>
                  <a:gd name="T13" fmla="*/ 180 h 309"/>
                  <a:gd name="T14" fmla="*/ 577 w 1082"/>
                  <a:gd name="T15" fmla="*/ 196 h 309"/>
                  <a:gd name="T16" fmla="*/ 669 w 1082"/>
                  <a:gd name="T17" fmla="*/ 213 h 309"/>
                  <a:gd name="T18" fmla="*/ 757 w 1082"/>
                  <a:gd name="T19" fmla="*/ 209 h 309"/>
                  <a:gd name="T20" fmla="*/ 816 w 1082"/>
                  <a:gd name="T21" fmla="*/ 196 h 309"/>
                  <a:gd name="T22" fmla="*/ 832 w 1082"/>
                  <a:gd name="T23" fmla="*/ 192 h 309"/>
                  <a:gd name="T24" fmla="*/ 853 w 1082"/>
                  <a:gd name="T25" fmla="*/ 184 h 309"/>
                  <a:gd name="T26" fmla="*/ 869 w 1082"/>
                  <a:gd name="T27" fmla="*/ 176 h 309"/>
                  <a:gd name="T28" fmla="*/ 882 w 1082"/>
                  <a:gd name="T29" fmla="*/ 159 h 309"/>
                  <a:gd name="T30" fmla="*/ 894 w 1082"/>
                  <a:gd name="T31" fmla="*/ 138 h 309"/>
                  <a:gd name="T32" fmla="*/ 890 w 1082"/>
                  <a:gd name="T33" fmla="*/ 104 h 309"/>
                  <a:gd name="T34" fmla="*/ 865 w 1082"/>
                  <a:gd name="T35" fmla="*/ 67 h 309"/>
                  <a:gd name="T36" fmla="*/ 828 w 1082"/>
                  <a:gd name="T37" fmla="*/ 34 h 309"/>
                  <a:gd name="T38" fmla="*/ 777 w 1082"/>
                  <a:gd name="T39" fmla="*/ 8 h 309"/>
                  <a:gd name="T40" fmla="*/ 753 w 1082"/>
                  <a:gd name="T41" fmla="*/ 0 h 309"/>
                  <a:gd name="T42" fmla="*/ 769 w 1082"/>
                  <a:gd name="T43" fmla="*/ 8 h 309"/>
                  <a:gd name="T44" fmla="*/ 811 w 1082"/>
                  <a:gd name="T45" fmla="*/ 22 h 309"/>
                  <a:gd name="T46" fmla="*/ 869 w 1082"/>
                  <a:gd name="T47" fmla="*/ 30 h 309"/>
                  <a:gd name="T48" fmla="*/ 949 w 1082"/>
                  <a:gd name="T49" fmla="*/ 30 h 309"/>
                  <a:gd name="T50" fmla="*/ 1000 w 1082"/>
                  <a:gd name="T51" fmla="*/ 26 h 309"/>
                  <a:gd name="T52" fmla="*/ 1037 w 1082"/>
                  <a:gd name="T53" fmla="*/ 59 h 309"/>
                  <a:gd name="T54" fmla="*/ 1074 w 1082"/>
                  <a:gd name="T55" fmla="*/ 117 h 309"/>
                  <a:gd name="T56" fmla="*/ 1074 w 1082"/>
                  <a:gd name="T57" fmla="*/ 184 h 309"/>
                  <a:gd name="T58" fmla="*/ 1000 w 1082"/>
                  <a:gd name="T59" fmla="*/ 251 h 309"/>
                  <a:gd name="T60" fmla="*/ 836 w 1082"/>
                  <a:gd name="T61" fmla="*/ 296 h 309"/>
                  <a:gd name="T62" fmla="*/ 698 w 1082"/>
                  <a:gd name="T63" fmla="*/ 309 h 309"/>
                  <a:gd name="T64" fmla="*/ 598 w 1082"/>
                  <a:gd name="T65" fmla="*/ 296 h 309"/>
                  <a:gd name="T66" fmla="*/ 518 w 1082"/>
                  <a:gd name="T67" fmla="*/ 267 h 309"/>
                  <a:gd name="T68" fmla="*/ 439 w 1082"/>
                  <a:gd name="T69" fmla="*/ 242 h 309"/>
                  <a:gd name="T70" fmla="*/ 356 w 1082"/>
                  <a:gd name="T71" fmla="*/ 225 h 309"/>
                  <a:gd name="T72" fmla="*/ 256 w 1082"/>
                  <a:gd name="T73" fmla="*/ 221 h 309"/>
                  <a:gd name="T74" fmla="*/ 151 w 1082"/>
                  <a:gd name="T75" fmla="*/ 225 h 309"/>
                  <a:gd name="T76" fmla="*/ 63 w 1082"/>
                  <a:gd name="T77" fmla="*/ 233 h 309"/>
                  <a:gd name="T78" fmla="*/ 9 w 1082"/>
                  <a:gd name="T79" fmla="*/ 238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82" h="309">
                    <a:moveTo>
                      <a:pt x="0" y="238"/>
                    </a:moveTo>
                    <a:lnTo>
                      <a:pt x="29" y="233"/>
                    </a:lnTo>
                    <a:lnTo>
                      <a:pt x="63" y="221"/>
                    </a:lnTo>
                    <a:lnTo>
                      <a:pt x="101" y="213"/>
                    </a:lnTo>
                    <a:lnTo>
                      <a:pt x="138" y="200"/>
                    </a:lnTo>
                    <a:lnTo>
                      <a:pt x="180" y="188"/>
                    </a:lnTo>
                    <a:lnTo>
                      <a:pt x="217" y="180"/>
                    </a:lnTo>
                    <a:lnTo>
                      <a:pt x="256" y="171"/>
                    </a:lnTo>
                    <a:lnTo>
                      <a:pt x="293" y="163"/>
                    </a:lnTo>
                    <a:lnTo>
                      <a:pt x="326" y="159"/>
                    </a:lnTo>
                    <a:lnTo>
                      <a:pt x="356" y="159"/>
                    </a:lnTo>
                    <a:lnTo>
                      <a:pt x="401" y="163"/>
                    </a:lnTo>
                    <a:lnTo>
                      <a:pt x="448" y="171"/>
                    </a:lnTo>
                    <a:lnTo>
                      <a:pt x="489" y="180"/>
                    </a:lnTo>
                    <a:lnTo>
                      <a:pt x="536" y="188"/>
                    </a:lnTo>
                    <a:lnTo>
                      <a:pt x="577" y="196"/>
                    </a:lnTo>
                    <a:lnTo>
                      <a:pt x="623" y="204"/>
                    </a:lnTo>
                    <a:lnTo>
                      <a:pt x="669" y="213"/>
                    </a:lnTo>
                    <a:lnTo>
                      <a:pt x="711" y="213"/>
                    </a:lnTo>
                    <a:lnTo>
                      <a:pt x="757" y="209"/>
                    </a:lnTo>
                    <a:lnTo>
                      <a:pt x="807" y="200"/>
                    </a:lnTo>
                    <a:lnTo>
                      <a:pt x="816" y="196"/>
                    </a:lnTo>
                    <a:lnTo>
                      <a:pt x="824" y="196"/>
                    </a:lnTo>
                    <a:lnTo>
                      <a:pt x="832" y="192"/>
                    </a:lnTo>
                    <a:lnTo>
                      <a:pt x="845" y="188"/>
                    </a:lnTo>
                    <a:lnTo>
                      <a:pt x="853" y="184"/>
                    </a:lnTo>
                    <a:lnTo>
                      <a:pt x="861" y="180"/>
                    </a:lnTo>
                    <a:lnTo>
                      <a:pt x="869" y="176"/>
                    </a:lnTo>
                    <a:lnTo>
                      <a:pt x="873" y="167"/>
                    </a:lnTo>
                    <a:lnTo>
                      <a:pt x="882" y="159"/>
                    </a:lnTo>
                    <a:lnTo>
                      <a:pt x="890" y="151"/>
                    </a:lnTo>
                    <a:lnTo>
                      <a:pt x="894" y="138"/>
                    </a:lnTo>
                    <a:lnTo>
                      <a:pt x="894" y="121"/>
                    </a:lnTo>
                    <a:lnTo>
                      <a:pt x="890" y="104"/>
                    </a:lnTo>
                    <a:lnTo>
                      <a:pt x="882" y="84"/>
                    </a:lnTo>
                    <a:lnTo>
                      <a:pt x="865" y="67"/>
                    </a:lnTo>
                    <a:lnTo>
                      <a:pt x="849" y="50"/>
                    </a:lnTo>
                    <a:lnTo>
                      <a:pt x="828" y="34"/>
                    </a:lnTo>
                    <a:lnTo>
                      <a:pt x="802" y="22"/>
                    </a:lnTo>
                    <a:lnTo>
                      <a:pt x="777" y="8"/>
                    </a:lnTo>
                    <a:lnTo>
                      <a:pt x="748" y="0"/>
                    </a:lnTo>
                    <a:lnTo>
                      <a:pt x="753" y="0"/>
                    </a:lnTo>
                    <a:lnTo>
                      <a:pt x="757" y="4"/>
                    </a:lnTo>
                    <a:lnTo>
                      <a:pt x="769" y="8"/>
                    </a:lnTo>
                    <a:lnTo>
                      <a:pt x="790" y="16"/>
                    </a:lnTo>
                    <a:lnTo>
                      <a:pt x="811" y="22"/>
                    </a:lnTo>
                    <a:lnTo>
                      <a:pt x="836" y="26"/>
                    </a:lnTo>
                    <a:lnTo>
                      <a:pt x="869" y="30"/>
                    </a:lnTo>
                    <a:lnTo>
                      <a:pt x="908" y="30"/>
                    </a:lnTo>
                    <a:lnTo>
                      <a:pt x="949" y="30"/>
                    </a:lnTo>
                    <a:lnTo>
                      <a:pt x="995" y="22"/>
                    </a:lnTo>
                    <a:lnTo>
                      <a:pt x="1000" y="26"/>
                    </a:lnTo>
                    <a:lnTo>
                      <a:pt x="1016" y="38"/>
                    </a:lnTo>
                    <a:lnTo>
                      <a:pt x="1037" y="59"/>
                    </a:lnTo>
                    <a:lnTo>
                      <a:pt x="1057" y="88"/>
                    </a:lnTo>
                    <a:lnTo>
                      <a:pt x="1074" y="117"/>
                    </a:lnTo>
                    <a:lnTo>
                      <a:pt x="1082" y="151"/>
                    </a:lnTo>
                    <a:lnTo>
                      <a:pt x="1074" y="184"/>
                    </a:lnTo>
                    <a:lnTo>
                      <a:pt x="1049" y="217"/>
                    </a:lnTo>
                    <a:lnTo>
                      <a:pt x="1000" y="251"/>
                    </a:lnTo>
                    <a:lnTo>
                      <a:pt x="920" y="276"/>
                    </a:lnTo>
                    <a:lnTo>
                      <a:pt x="836" y="296"/>
                    </a:lnTo>
                    <a:lnTo>
                      <a:pt x="761" y="305"/>
                    </a:lnTo>
                    <a:lnTo>
                      <a:pt x="698" y="309"/>
                    </a:lnTo>
                    <a:lnTo>
                      <a:pt x="644" y="305"/>
                    </a:lnTo>
                    <a:lnTo>
                      <a:pt x="598" y="296"/>
                    </a:lnTo>
                    <a:lnTo>
                      <a:pt x="556" y="284"/>
                    </a:lnTo>
                    <a:lnTo>
                      <a:pt x="518" y="267"/>
                    </a:lnTo>
                    <a:lnTo>
                      <a:pt x="481" y="255"/>
                    </a:lnTo>
                    <a:lnTo>
                      <a:pt x="439" y="242"/>
                    </a:lnTo>
                    <a:lnTo>
                      <a:pt x="397" y="229"/>
                    </a:lnTo>
                    <a:lnTo>
                      <a:pt x="356" y="225"/>
                    </a:lnTo>
                    <a:lnTo>
                      <a:pt x="305" y="221"/>
                    </a:lnTo>
                    <a:lnTo>
                      <a:pt x="256" y="221"/>
                    </a:lnTo>
                    <a:lnTo>
                      <a:pt x="201" y="221"/>
                    </a:lnTo>
                    <a:lnTo>
                      <a:pt x="151" y="225"/>
                    </a:lnTo>
                    <a:lnTo>
                      <a:pt x="105" y="229"/>
                    </a:lnTo>
                    <a:lnTo>
                      <a:pt x="63" y="233"/>
                    </a:lnTo>
                    <a:lnTo>
                      <a:pt x="29" y="238"/>
                    </a:lnTo>
                    <a:lnTo>
                      <a:pt x="9" y="238"/>
                    </a:lnTo>
                    <a:lnTo>
                      <a:pt x="0" y="238"/>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30" name="Freeform 102"/>
              <p:cNvSpPr>
                <a:spLocks/>
              </p:cNvSpPr>
              <p:nvPr/>
            </p:nvSpPr>
            <p:spPr bwMode="auto">
              <a:xfrm>
                <a:off x="1631" y="1987"/>
                <a:ext cx="7" cy="2"/>
              </a:xfrm>
              <a:custGeom>
                <a:avLst/>
                <a:gdLst>
                  <a:gd name="T0" fmla="*/ 0 w 239"/>
                  <a:gd name="T1" fmla="*/ 43 h 43"/>
                  <a:gd name="T2" fmla="*/ 26 w 239"/>
                  <a:gd name="T3" fmla="*/ 43 h 43"/>
                  <a:gd name="T4" fmla="*/ 51 w 239"/>
                  <a:gd name="T5" fmla="*/ 43 h 43"/>
                  <a:gd name="T6" fmla="*/ 76 w 239"/>
                  <a:gd name="T7" fmla="*/ 43 h 43"/>
                  <a:gd name="T8" fmla="*/ 101 w 239"/>
                  <a:gd name="T9" fmla="*/ 43 h 43"/>
                  <a:gd name="T10" fmla="*/ 126 w 239"/>
                  <a:gd name="T11" fmla="*/ 43 h 43"/>
                  <a:gd name="T12" fmla="*/ 151 w 239"/>
                  <a:gd name="T13" fmla="*/ 38 h 43"/>
                  <a:gd name="T14" fmla="*/ 172 w 239"/>
                  <a:gd name="T15" fmla="*/ 34 h 43"/>
                  <a:gd name="T16" fmla="*/ 197 w 239"/>
                  <a:gd name="T17" fmla="*/ 25 h 43"/>
                  <a:gd name="T18" fmla="*/ 218 w 239"/>
                  <a:gd name="T19" fmla="*/ 13 h 43"/>
                  <a:gd name="T20" fmla="*/ 239 w 239"/>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43">
                    <a:moveTo>
                      <a:pt x="0" y="43"/>
                    </a:moveTo>
                    <a:lnTo>
                      <a:pt x="26" y="43"/>
                    </a:lnTo>
                    <a:lnTo>
                      <a:pt x="51" y="43"/>
                    </a:lnTo>
                    <a:lnTo>
                      <a:pt x="76" y="43"/>
                    </a:lnTo>
                    <a:lnTo>
                      <a:pt x="101" y="43"/>
                    </a:lnTo>
                    <a:lnTo>
                      <a:pt x="126" y="43"/>
                    </a:lnTo>
                    <a:lnTo>
                      <a:pt x="151" y="38"/>
                    </a:lnTo>
                    <a:lnTo>
                      <a:pt x="172" y="34"/>
                    </a:lnTo>
                    <a:lnTo>
                      <a:pt x="197" y="25"/>
                    </a:lnTo>
                    <a:lnTo>
                      <a:pt x="218" y="13"/>
                    </a:lnTo>
                    <a:lnTo>
                      <a:pt x="239"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31" name="Freeform 103"/>
              <p:cNvSpPr>
                <a:spLocks/>
              </p:cNvSpPr>
              <p:nvPr/>
            </p:nvSpPr>
            <p:spPr bwMode="auto">
              <a:xfrm>
                <a:off x="1702" y="1982"/>
                <a:ext cx="42" cy="28"/>
              </a:xfrm>
              <a:custGeom>
                <a:avLst/>
                <a:gdLst>
                  <a:gd name="T0" fmla="*/ 849 w 1359"/>
                  <a:gd name="T1" fmla="*/ 25 h 884"/>
                  <a:gd name="T2" fmla="*/ 816 w 1359"/>
                  <a:gd name="T3" fmla="*/ 96 h 884"/>
                  <a:gd name="T4" fmla="*/ 761 w 1359"/>
                  <a:gd name="T5" fmla="*/ 183 h 884"/>
                  <a:gd name="T6" fmla="*/ 703 w 1359"/>
                  <a:gd name="T7" fmla="*/ 271 h 884"/>
                  <a:gd name="T8" fmla="*/ 652 w 1359"/>
                  <a:gd name="T9" fmla="*/ 334 h 884"/>
                  <a:gd name="T10" fmla="*/ 632 w 1359"/>
                  <a:gd name="T11" fmla="*/ 367 h 884"/>
                  <a:gd name="T12" fmla="*/ 611 w 1359"/>
                  <a:gd name="T13" fmla="*/ 391 h 884"/>
                  <a:gd name="T14" fmla="*/ 586 w 1359"/>
                  <a:gd name="T15" fmla="*/ 420 h 884"/>
                  <a:gd name="T16" fmla="*/ 556 w 1359"/>
                  <a:gd name="T17" fmla="*/ 455 h 884"/>
                  <a:gd name="T18" fmla="*/ 519 w 1359"/>
                  <a:gd name="T19" fmla="*/ 496 h 884"/>
                  <a:gd name="T20" fmla="*/ 473 w 1359"/>
                  <a:gd name="T21" fmla="*/ 551 h 884"/>
                  <a:gd name="T22" fmla="*/ 394 w 1359"/>
                  <a:gd name="T23" fmla="*/ 621 h 884"/>
                  <a:gd name="T24" fmla="*/ 289 w 1359"/>
                  <a:gd name="T25" fmla="*/ 709 h 884"/>
                  <a:gd name="T26" fmla="*/ 172 w 1359"/>
                  <a:gd name="T27" fmla="*/ 792 h 884"/>
                  <a:gd name="T28" fmla="*/ 55 w 1359"/>
                  <a:gd name="T29" fmla="*/ 859 h 884"/>
                  <a:gd name="T30" fmla="*/ 59 w 1359"/>
                  <a:gd name="T31" fmla="*/ 863 h 884"/>
                  <a:gd name="T32" fmla="*/ 176 w 1359"/>
                  <a:gd name="T33" fmla="*/ 826 h 884"/>
                  <a:gd name="T34" fmla="*/ 294 w 1359"/>
                  <a:gd name="T35" fmla="*/ 792 h 884"/>
                  <a:gd name="T36" fmla="*/ 402 w 1359"/>
                  <a:gd name="T37" fmla="*/ 746 h 884"/>
                  <a:gd name="T38" fmla="*/ 502 w 1359"/>
                  <a:gd name="T39" fmla="*/ 680 h 884"/>
                  <a:gd name="T40" fmla="*/ 586 w 1359"/>
                  <a:gd name="T41" fmla="*/ 604 h 884"/>
                  <a:gd name="T42" fmla="*/ 678 w 1359"/>
                  <a:gd name="T43" fmla="*/ 563 h 884"/>
                  <a:gd name="T44" fmla="*/ 782 w 1359"/>
                  <a:gd name="T45" fmla="*/ 551 h 884"/>
                  <a:gd name="T46" fmla="*/ 887 w 1359"/>
                  <a:gd name="T47" fmla="*/ 551 h 884"/>
                  <a:gd name="T48" fmla="*/ 991 w 1359"/>
                  <a:gd name="T49" fmla="*/ 551 h 884"/>
                  <a:gd name="T50" fmla="*/ 1075 w 1359"/>
                  <a:gd name="T51" fmla="*/ 542 h 884"/>
                  <a:gd name="T52" fmla="*/ 1150 w 1359"/>
                  <a:gd name="T53" fmla="*/ 542 h 884"/>
                  <a:gd name="T54" fmla="*/ 1221 w 1359"/>
                  <a:gd name="T55" fmla="*/ 533 h 884"/>
                  <a:gd name="T56" fmla="*/ 1284 w 1359"/>
                  <a:gd name="T57" fmla="*/ 504 h 884"/>
                  <a:gd name="T58" fmla="*/ 1338 w 1359"/>
                  <a:gd name="T59" fmla="*/ 438 h 884"/>
                  <a:gd name="T60" fmla="*/ 1355 w 1359"/>
                  <a:gd name="T61" fmla="*/ 391 h 884"/>
                  <a:gd name="T62" fmla="*/ 1343 w 1359"/>
                  <a:gd name="T63" fmla="*/ 408 h 884"/>
                  <a:gd name="T64" fmla="*/ 1325 w 1359"/>
                  <a:gd name="T65" fmla="*/ 416 h 884"/>
                  <a:gd name="T66" fmla="*/ 1304 w 1359"/>
                  <a:gd name="T67" fmla="*/ 426 h 884"/>
                  <a:gd name="T68" fmla="*/ 1288 w 1359"/>
                  <a:gd name="T69" fmla="*/ 434 h 884"/>
                  <a:gd name="T70" fmla="*/ 1234 w 1359"/>
                  <a:gd name="T71" fmla="*/ 446 h 884"/>
                  <a:gd name="T72" fmla="*/ 1150 w 1359"/>
                  <a:gd name="T73" fmla="*/ 442 h 884"/>
                  <a:gd name="T74" fmla="*/ 1067 w 1359"/>
                  <a:gd name="T75" fmla="*/ 420 h 884"/>
                  <a:gd name="T76" fmla="*/ 971 w 1359"/>
                  <a:gd name="T77" fmla="*/ 404 h 884"/>
                  <a:gd name="T78" fmla="*/ 853 w 1359"/>
                  <a:gd name="T79" fmla="*/ 412 h 884"/>
                  <a:gd name="T80" fmla="*/ 782 w 1359"/>
                  <a:gd name="T81" fmla="*/ 430 h 884"/>
                  <a:gd name="T82" fmla="*/ 774 w 1359"/>
                  <a:gd name="T83" fmla="*/ 426 h 884"/>
                  <a:gd name="T84" fmla="*/ 761 w 1359"/>
                  <a:gd name="T85" fmla="*/ 412 h 884"/>
                  <a:gd name="T86" fmla="*/ 753 w 1359"/>
                  <a:gd name="T87" fmla="*/ 391 h 884"/>
                  <a:gd name="T88" fmla="*/ 757 w 1359"/>
                  <a:gd name="T89" fmla="*/ 354 h 884"/>
                  <a:gd name="T90" fmla="*/ 782 w 1359"/>
                  <a:gd name="T91" fmla="*/ 304 h 884"/>
                  <a:gd name="T92" fmla="*/ 811 w 1359"/>
                  <a:gd name="T93" fmla="*/ 242 h 884"/>
                  <a:gd name="T94" fmla="*/ 836 w 1359"/>
                  <a:gd name="T95" fmla="*/ 174 h 884"/>
                  <a:gd name="T96" fmla="*/ 853 w 1359"/>
                  <a:gd name="T97" fmla="*/ 100 h 884"/>
                  <a:gd name="T98" fmla="*/ 853 w 1359"/>
                  <a:gd name="T99" fmla="*/ 33 h 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59" h="884">
                    <a:moveTo>
                      <a:pt x="849" y="0"/>
                    </a:moveTo>
                    <a:lnTo>
                      <a:pt x="849" y="25"/>
                    </a:lnTo>
                    <a:lnTo>
                      <a:pt x="836" y="58"/>
                    </a:lnTo>
                    <a:lnTo>
                      <a:pt x="816" y="96"/>
                    </a:lnTo>
                    <a:lnTo>
                      <a:pt x="791" y="141"/>
                    </a:lnTo>
                    <a:lnTo>
                      <a:pt x="761" y="183"/>
                    </a:lnTo>
                    <a:lnTo>
                      <a:pt x="732" y="229"/>
                    </a:lnTo>
                    <a:lnTo>
                      <a:pt x="703" y="271"/>
                    </a:lnTo>
                    <a:lnTo>
                      <a:pt x="674" y="308"/>
                    </a:lnTo>
                    <a:lnTo>
                      <a:pt x="652" y="334"/>
                    </a:lnTo>
                    <a:lnTo>
                      <a:pt x="640" y="354"/>
                    </a:lnTo>
                    <a:lnTo>
                      <a:pt x="632" y="367"/>
                    </a:lnTo>
                    <a:lnTo>
                      <a:pt x="619" y="379"/>
                    </a:lnTo>
                    <a:lnTo>
                      <a:pt x="611" y="391"/>
                    </a:lnTo>
                    <a:lnTo>
                      <a:pt x="599" y="404"/>
                    </a:lnTo>
                    <a:lnTo>
                      <a:pt x="586" y="420"/>
                    </a:lnTo>
                    <a:lnTo>
                      <a:pt x="569" y="438"/>
                    </a:lnTo>
                    <a:lnTo>
                      <a:pt x="556" y="455"/>
                    </a:lnTo>
                    <a:lnTo>
                      <a:pt x="540" y="475"/>
                    </a:lnTo>
                    <a:lnTo>
                      <a:pt x="519" y="496"/>
                    </a:lnTo>
                    <a:lnTo>
                      <a:pt x="498" y="521"/>
                    </a:lnTo>
                    <a:lnTo>
                      <a:pt x="473" y="551"/>
                    </a:lnTo>
                    <a:lnTo>
                      <a:pt x="435" y="584"/>
                    </a:lnTo>
                    <a:lnTo>
                      <a:pt x="394" y="621"/>
                    </a:lnTo>
                    <a:lnTo>
                      <a:pt x="343" y="663"/>
                    </a:lnTo>
                    <a:lnTo>
                      <a:pt x="289" y="709"/>
                    </a:lnTo>
                    <a:lnTo>
                      <a:pt x="231" y="750"/>
                    </a:lnTo>
                    <a:lnTo>
                      <a:pt x="172" y="792"/>
                    </a:lnTo>
                    <a:lnTo>
                      <a:pt x="114" y="830"/>
                    </a:lnTo>
                    <a:lnTo>
                      <a:pt x="55" y="859"/>
                    </a:lnTo>
                    <a:lnTo>
                      <a:pt x="0" y="884"/>
                    </a:lnTo>
                    <a:lnTo>
                      <a:pt x="59" y="863"/>
                    </a:lnTo>
                    <a:lnTo>
                      <a:pt x="118" y="842"/>
                    </a:lnTo>
                    <a:lnTo>
                      <a:pt x="176" y="826"/>
                    </a:lnTo>
                    <a:lnTo>
                      <a:pt x="235" y="809"/>
                    </a:lnTo>
                    <a:lnTo>
                      <a:pt x="294" y="792"/>
                    </a:lnTo>
                    <a:lnTo>
                      <a:pt x="347" y="772"/>
                    </a:lnTo>
                    <a:lnTo>
                      <a:pt x="402" y="746"/>
                    </a:lnTo>
                    <a:lnTo>
                      <a:pt x="452" y="713"/>
                    </a:lnTo>
                    <a:lnTo>
                      <a:pt x="502" y="680"/>
                    </a:lnTo>
                    <a:lnTo>
                      <a:pt x="548" y="633"/>
                    </a:lnTo>
                    <a:lnTo>
                      <a:pt x="586" y="604"/>
                    </a:lnTo>
                    <a:lnTo>
                      <a:pt x="632" y="580"/>
                    </a:lnTo>
                    <a:lnTo>
                      <a:pt x="678" y="563"/>
                    </a:lnTo>
                    <a:lnTo>
                      <a:pt x="728" y="555"/>
                    </a:lnTo>
                    <a:lnTo>
                      <a:pt x="782" y="551"/>
                    </a:lnTo>
                    <a:lnTo>
                      <a:pt x="836" y="551"/>
                    </a:lnTo>
                    <a:lnTo>
                      <a:pt x="887" y="551"/>
                    </a:lnTo>
                    <a:lnTo>
                      <a:pt x="941" y="551"/>
                    </a:lnTo>
                    <a:lnTo>
                      <a:pt x="991" y="551"/>
                    </a:lnTo>
                    <a:lnTo>
                      <a:pt x="1037" y="546"/>
                    </a:lnTo>
                    <a:lnTo>
                      <a:pt x="1075" y="542"/>
                    </a:lnTo>
                    <a:lnTo>
                      <a:pt x="1112" y="542"/>
                    </a:lnTo>
                    <a:lnTo>
                      <a:pt x="1150" y="542"/>
                    </a:lnTo>
                    <a:lnTo>
                      <a:pt x="1183" y="538"/>
                    </a:lnTo>
                    <a:lnTo>
                      <a:pt x="1221" y="533"/>
                    </a:lnTo>
                    <a:lnTo>
                      <a:pt x="1251" y="521"/>
                    </a:lnTo>
                    <a:lnTo>
                      <a:pt x="1284" y="504"/>
                    </a:lnTo>
                    <a:lnTo>
                      <a:pt x="1308" y="475"/>
                    </a:lnTo>
                    <a:lnTo>
                      <a:pt x="1338" y="438"/>
                    </a:lnTo>
                    <a:lnTo>
                      <a:pt x="1359" y="383"/>
                    </a:lnTo>
                    <a:lnTo>
                      <a:pt x="1355" y="391"/>
                    </a:lnTo>
                    <a:lnTo>
                      <a:pt x="1351" y="400"/>
                    </a:lnTo>
                    <a:lnTo>
                      <a:pt x="1343" y="408"/>
                    </a:lnTo>
                    <a:lnTo>
                      <a:pt x="1334" y="412"/>
                    </a:lnTo>
                    <a:lnTo>
                      <a:pt x="1325" y="416"/>
                    </a:lnTo>
                    <a:lnTo>
                      <a:pt x="1317" y="420"/>
                    </a:lnTo>
                    <a:lnTo>
                      <a:pt x="1304" y="426"/>
                    </a:lnTo>
                    <a:lnTo>
                      <a:pt x="1296" y="430"/>
                    </a:lnTo>
                    <a:lnTo>
                      <a:pt x="1288" y="434"/>
                    </a:lnTo>
                    <a:lnTo>
                      <a:pt x="1275" y="434"/>
                    </a:lnTo>
                    <a:lnTo>
                      <a:pt x="1234" y="446"/>
                    </a:lnTo>
                    <a:lnTo>
                      <a:pt x="1188" y="446"/>
                    </a:lnTo>
                    <a:lnTo>
                      <a:pt x="1150" y="442"/>
                    </a:lnTo>
                    <a:lnTo>
                      <a:pt x="1108" y="434"/>
                    </a:lnTo>
                    <a:lnTo>
                      <a:pt x="1067" y="420"/>
                    </a:lnTo>
                    <a:lnTo>
                      <a:pt x="1020" y="412"/>
                    </a:lnTo>
                    <a:lnTo>
                      <a:pt x="971" y="404"/>
                    </a:lnTo>
                    <a:lnTo>
                      <a:pt x="916" y="404"/>
                    </a:lnTo>
                    <a:lnTo>
                      <a:pt x="853" y="412"/>
                    </a:lnTo>
                    <a:lnTo>
                      <a:pt x="787" y="430"/>
                    </a:lnTo>
                    <a:lnTo>
                      <a:pt x="782" y="430"/>
                    </a:lnTo>
                    <a:lnTo>
                      <a:pt x="778" y="430"/>
                    </a:lnTo>
                    <a:lnTo>
                      <a:pt x="774" y="426"/>
                    </a:lnTo>
                    <a:lnTo>
                      <a:pt x="766" y="420"/>
                    </a:lnTo>
                    <a:lnTo>
                      <a:pt x="761" y="412"/>
                    </a:lnTo>
                    <a:lnTo>
                      <a:pt x="753" y="404"/>
                    </a:lnTo>
                    <a:lnTo>
                      <a:pt x="753" y="391"/>
                    </a:lnTo>
                    <a:lnTo>
                      <a:pt x="753" y="375"/>
                    </a:lnTo>
                    <a:lnTo>
                      <a:pt x="757" y="354"/>
                    </a:lnTo>
                    <a:lnTo>
                      <a:pt x="770" y="329"/>
                    </a:lnTo>
                    <a:lnTo>
                      <a:pt x="782" y="304"/>
                    </a:lnTo>
                    <a:lnTo>
                      <a:pt x="799" y="275"/>
                    </a:lnTo>
                    <a:lnTo>
                      <a:pt x="811" y="242"/>
                    </a:lnTo>
                    <a:lnTo>
                      <a:pt x="824" y="209"/>
                    </a:lnTo>
                    <a:lnTo>
                      <a:pt x="836" y="174"/>
                    </a:lnTo>
                    <a:lnTo>
                      <a:pt x="845" y="137"/>
                    </a:lnTo>
                    <a:lnTo>
                      <a:pt x="853" y="100"/>
                    </a:lnTo>
                    <a:lnTo>
                      <a:pt x="853" y="66"/>
                    </a:lnTo>
                    <a:lnTo>
                      <a:pt x="853" y="33"/>
                    </a:lnTo>
                    <a:lnTo>
                      <a:pt x="849" y="0"/>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32" name="Freeform 104"/>
              <p:cNvSpPr>
                <a:spLocks/>
              </p:cNvSpPr>
              <p:nvPr/>
            </p:nvSpPr>
            <p:spPr bwMode="auto">
              <a:xfrm>
                <a:off x="1702" y="1982"/>
                <a:ext cx="42" cy="28"/>
              </a:xfrm>
              <a:custGeom>
                <a:avLst/>
                <a:gdLst>
                  <a:gd name="T0" fmla="*/ 849 w 1359"/>
                  <a:gd name="T1" fmla="*/ 25 h 884"/>
                  <a:gd name="T2" fmla="*/ 816 w 1359"/>
                  <a:gd name="T3" fmla="*/ 96 h 884"/>
                  <a:gd name="T4" fmla="*/ 761 w 1359"/>
                  <a:gd name="T5" fmla="*/ 183 h 884"/>
                  <a:gd name="T6" fmla="*/ 703 w 1359"/>
                  <a:gd name="T7" fmla="*/ 271 h 884"/>
                  <a:gd name="T8" fmla="*/ 652 w 1359"/>
                  <a:gd name="T9" fmla="*/ 334 h 884"/>
                  <a:gd name="T10" fmla="*/ 632 w 1359"/>
                  <a:gd name="T11" fmla="*/ 367 h 884"/>
                  <a:gd name="T12" fmla="*/ 611 w 1359"/>
                  <a:gd name="T13" fmla="*/ 391 h 884"/>
                  <a:gd name="T14" fmla="*/ 586 w 1359"/>
                  <a:gd name="T15" fmla="*/ 420 h 884"/>
                  <a:gd name="T16" fmla="*/ 556 w 1359"/>
                  <a:gd name="T17" fmla="*/ 455 h 884"/>
                  <a:gd name="T18" fmla="*/ 519 w 1359"/>
                  <a:gd name="T19" fmla="*/ 496 h 884"/>
                  <a:gd name="T20" fmla="*/ 473 w 1359"/>
                  <a:gd name="T21" fmla="*/ 551 h 884"/>
                  <a:gd name="T22" fmla="*/ 394 w 1359"/>
                  <a:gd name="T23" fmla="*/ 621 h 884"/>
                  <a:gd name="T24" fmla="*/ 289 w 1359"/>
                  <a:gd name="T25" fmla="*/ 709 h 884"/>
                  <a:gd name="T26" fmla="*/ 172 w 1359"/>
                  <a:gd name="T27" fmla="*/ 792 h 884"/>
                  <a:gd name="T28" fmla="*/ 55 w 1359"/>
                  <a:gd name="T29" fmla="*/ 859 h 884"/>
                  <a:gd name="T30" fmla="*/ 59 w 1359"/>
                  <a:gd name="T31" fmla="*/ 863 h 884"/>
                  <a:gd name="T32" fmla="*/ 176 w 1359"/>
                  <a:gd name="T33" fmla="*/ 826 h 884"/>
                  <a:gd name="T34" fmla="*/ 294 w 1359"/>
                  <a:gd name="T35" fmla="*/ 792 h 884"/>
                  <a:gd name="T36" fmla="*/ 402 w 1359"/>
                  <a:gd name="T37" fmla="*/ 746 h 884"/>
                  <a:gd name="T38" fmla="*/ 502 w 1359"/>
                  <a:gd name="T39" fmla="*/ 680 h 884"/>
                  <a:gd name="T40" fmla="*/ 586 w 1359"/>
                  <a:gd name="T41" fmla="*/ 604 h 884"/>
                  <a:gd name="T42" fmla="*/ 678 w 1359"/>
                  <a:gd name="T43" fmla="*/ 563 h 884"/>
                  <a:gd name="T44" fmla="*/ 782 w 1359"/>
                  <a:gd name="T45" fmla="*/ 551 h 884"/>
                  <a:gd name="T46" fmla="*/ 887 w 1359"/>
                  <a:gd name="T47" fmla="*/ 551 h 884"/>
                  <a:gd name="T48" fmla="*/ 991 w 1359"/>
                  <a:gd name="T49" fmla="*/ 551 h 884"/>
                  <a:gd name="T50" fmla="*/ 1075 w 1359"/>
                  <a:gd name="T51" fmla="*/ 542 h 884"/>
                  <a:gd name="T52" fmla="*/ 1150 w 1359"/>
                  <a:gd name="T53" fmla="*/ 542 h 884"/>
                  <a:gd name="T54" fmla="*/ 1221 w 1359"/>
                  <a:gd name="T55" fmla="*/ 533 h 884"/>
                  <a:gd name="T56" fmla="*/ 1284 w 1359"/>
                  <a:gd name="T57" fmla="*/ 504 h 884"/>
                  <a:gd name="T58" fmla="*/ 1338 w 1359"/>
                  <a:gd name="T59" fmla="*/ 438 h 884"/>
                  <a:gd name="T60" fmla="*/ 1355 w 1359"/>
                  <a:gd name="T61" fmla="*/ 391 h 884"/>
                  <a:gd name="T62" fmla="*/ 1343 w 1359"/>
                  <a:gd name="T63" fmla="*/ 408 h 884"/>
                  <a:gd name="T64" fmla="*/ 1325 w 1359"/>
                  <a:gd name="T65" fmla="*/ 416 h 884"/>
                  <a:gd name="T66" fmla="*/ 1304 w 1359"/>
                  <a:gd name="T67" fmla="*/ 426 h 884"/>
                  <a:gd name="T68" fmla="*/ 1288 w 1359"/>
                  <a:gd name="T69" fmla="*/ 434 h 884"/>
                  <a:gd name="T70" fmla="*/ 1234 w 1359"/>
                  <a:gd name="T71" fmla="*/ 446 h 884"/>
                  <a:gd name="T72" fmla="*/ 1150 w 1359"/>
                  <a:gd name="T73" fmla="*/ 442 h 884"/>
                  <a:gd name="T74" fmla="*/ 1067 w 1359"/>
                  <a:gd name="T75" fmla="*/ 420 h 884"/>
                  <a:gd name="T76" fmla="*/ 971 w 1359"/>
                  <a:gd name="T77" fmla="*/ 404 h 884"/>
                  <a:gd name="T78" fmla="*/ 853 w 1359"/>
                  <a:gd name="T79" fmla="*/ 412 h 884"/>
                  <a:gd name="T80" fmla="*/ 782 w 1359"/>
                  <a:gd name="T81" fmla="*/ 430 h 884"/>
                  <a:gd name="T82" fmla="*/ 774 w 1359"/>
                  <a:gd name="T83" fmla="*/ 426 h 884"/>
                  <a:gd name="T84" fmla="*/ 761 w 1359"/>
                  <a:gd name="T85" fmla="*/ 412 h 884"/>
                  <a:gd name="T86" fmla="*/ 753 w 1359"/>
                  <a:gd name="T87" fmla="*/ 391 h 884"/>
                  <a:gd name="T88" fmla="*/ 757 w 1359"/>
                  <a:gd name="T89" fmla="*/ 354 h 884"/>
                  <a:gd name="T90" fmla="*/ 782 w 1359"/>
                  <a:gd name="T91" fmla="*/ 304 h 884"/>
                  <a:gd name="T92" fmla="*/ 811 w 1359"/>
                  <a:gd name="T93" fmla="*/ 242 h 884"/>
                  <a:gd name="T94" fmla="*/ 836 w 1359"/>
                  <a:gd name="T95" fmla="*/ 174 h 884"/>
                  <a:gd name="T96" fmla="*/ 853 w 1359"/>
                  <a:gd name="T97" fmla="*/ 100 h 884"/>
                  <a:gd name="T98" fmla="*/ 853 w 1359"/>
                  <a:gd name="T99" fmla="*/ 33 h 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59" h="884">
                    <a:moveTo>
                      <a:pt x="849" y="0"/>
                    </a:moveTo>
                    <a:lnTo>
                      <a:pt x="849" y="25"/>
                    </a:lnTo>
                    <a:lnTo>
                      <a:pt x="836" y="58"/>
                    </a:lnTo>
                    <a:lnTo>
                      <a:pt x="816" y="96"/>
                    </a:lnTo>
                    <a:lnTo>
                      <a:pt x="791" y="141"/>
                    </a:lnTo>
                    <a:lnTo>
                      <a:pt x="761" y="183"/>
                    </a:lnTo>
                    <a:lnTo>
                      <a:pt x="732" y="229"/>
                    </a:lnTo>
                    <a:lnTo>
                      <a:pt x="703" y="271"/>
                    </a:lnTo>
                    <a:lnTo>
                      <a:pt x="674" y="308"/>
                    </a:lnTo>
                    <a:lnTo>
                      <a:pt x="652" y="334"/>
                    </a:lnTo>
                    <a:lnTo>
                      <a:pt x="640" y="354"/>
                    </a:lnTo>
                    <a:lnTo>
                      <a:pt x="632" y="367"/>
                    </a:lnTo>
                    <a:lnTo>
                      <a:pt x="619" y="379"/>
                    </a:lnTo>
                    <a:lnTo>
                      <a:pt x="611" y="391"/>
                    </a:lnTo>
                    <a:lnTo>
                      <a:pt x="599" y="404"/>
                    </a:lnTo>
                    <a:lnTo>
                      <a:pt x="586" y="420"/>
                    </a:lnTo>
                    <a:lnTo>
                      <a:pt x="569" y="438"/>
                    </a:lnTo>
                    <a:lnTo>
                      <a:pt x="556" y="455"/>
                    </a:lnTo>
                    <a:lnTo>
                      <a:pt x="540" y="475"/>
                    </a:lnTo>
                    <a:lnTo>
                      <a:pt x="519" y="496"/>
                    </a:lnTo>
                    <a:lnTo>
                      <a:pt x="498" y="521"/>
                    </a:lnTo>
                    <a:lnTo>
                      <a:pt x="473" y="551"/>
                    </a:lnTo>
                    <a:lnTo>
                      <a:pt x="435" y="584"/>
                    </a:lnTo>
                    <a:lnTo>
                      <a:pt x="394" y="621"/>
                    </a:lnTo>
                    <a:lnTo>
                      <a:pt x="343" y="663"/>
                    </a:lnTo>
                    <a:lnTo>
                      <a:pt x="289" y="709"/>
                    </a:lnTo>
                    <a:lnTo>
                      <a:pt x="231" y="750"/>
                    </a:lnTo>
                    <a:lnTo>
                      <a:pt x="172" y="792"/>
                    </a:lnTo>
                    <a:lnTo>
                      <a:pt x="114" y="830"/>
                    </a:lnTo>
                    <a:lnTo>
                      <a:pt x="55" y="859"/>
                    </a:lnTo>
                    <a:lnTo>
                      <a:pt x="0" y="884"/>
                    </a:lnTo>
                    <a:lnTo>
                      <a:pt x="59" y="863"/>
                    </a:lnTo>
                    <a:lnTo>
                      <a:pt x="118" y="842"/>
                    </a:lnTo>
                    <a:lnTo>
                      <a:pt x="176" y="826"/>
                    </a:lnTo>
                    <a:lnTo>
                      <a:pt x="235" y="809"/>
                    </a:lnTo>
                    <a:lnTo>
                      <a:pt x="294" y="792"/>
                    </a:lnTo>
                    <a:lnTo>
                      <a:pt x="347" y="772"/>
                    </a:lnTo>
                    <a:lnTo>
                      <a:pt x="402" y="746"/>
                    </a:lnTo>
                    <a:lnTo>
                      <a:pt x="452" y="713"/>
                    </a:lnTo>
                    <a:lnTo>
                      <a:pt x="502" y="680"/>
                    </a:lnTo>
                    <a:lnTo>
                      <a:pt x="548" y="633"/>
                    </a:lnTo>
                    <a:lnTo>
                      <a:pt x="586" y="604"/>
                    </a:lnTo>
                    <a:lnTo>
                      <a:pt x="632" y="580"/>
                    </a:lnTo>
                    <a:lnTo>
                      <a:pt x="678" y="563"/>
                    </a:lnTo>
                    <a:lnTo>
                      <a:pt x="728" y="555"/>
                    </a:lnTo>
                    <a:lnTo>
                      <a:pt x="782" y="551"/>
                    </a:lnTo>
                    <a:lnTo>
                      <a:pt x="836" y="551"/>
                    </a:lnTo>
                    <a:lnTo>
                      <a:pt x="887" y="551"/>
                    </a:lnTo>
                    <a:lnTo>
                      <a:pt x="941" y="551"/>
                    </a:lnTo>
                    <a:lnTo>
                      <a:pt x="991" y="551"/>
                    </a:lnTo>
                    <a:lnTo>
                      <a:pt x="1037" y="546"/>
                    </a:lnTo>
                    <a:lnTo>
                      <a:pt x="1075" y="542"/>
                    </a:lnTo>
                    <a:lnTo>
                      <a:pt x="1112" y="542"/>
                    </a:lnTo>
                    <a:lnTo>
                      <a:pt x="1150" y="542"/>
                    </a:lnTo>
                    <a:lnTo>
                      <a:pt x="1183" y="538"/>
                    </a:lnTo>
                    <a:lnTo>
                      <a:pt x="1221" y="533"/>
                    </a:lnTo>
                    <a:lnTo>
                      <a:pt x="1251" y="521"/>
                    </a:lnTo>
                    <a:lnTo>
                      <a:pt x="1284" y="504"/>
                    </a:lnTo>
                    <a:lnTo>
                      <a:pt x="1308" y="475"/>
                    </a:lnTo>
                    <a:lnTo>
                      <a:pt x="1338" y="438"/>
                    </a:lnTo>
                    <a:lnTo>
                      <a:pt x="1359" y="383"/>
                    </a:lnTo>
                    <a:lnTo>
                      <a:pt x="1355" y="391"/>
                    </a:lnTo>
                    <a:lnTo>
                      <a:pt x="1351" y="400"/>
                    </a:lnTo>
                    <a:lnTo>
                      <a:pt x="1343" y="408"/>
                    </a:lnTo>
                    <a:lnTo>
                      <a:pt x="1334" y="412"/>
                    </a:lnTo>
                    <a:lnTo>
                      <a:pt x="1325" y="416"/>
                    </a:lnTo>
                    <a:lnTo>
                      <a:pt x="1317" y="420"/>
                    </a:lnTo>
                    <a:lnTo>
                      <a:pt x="1304" y="426"/>
                    </a:lnTo>
                    <a:lnTo>
                      <a:pt x="1296" y="430"/>
                    </a:lnTo>
                    <a:lnTo>
                      <a:pt x="1288" y="434"/>
                    </a:lnTo>
                    <a:lnTo>
                      <a:pt x="1275" y="434"/>
                    </a:lnTo>
                    <a:lnTo>
                      <a:pt x="1234" y="446"/>
                    </a:lnTo>
                    <a:lnTo>
                      <a:pt x="1188" y="446"/>
                    </a:lnTo>
                    <a:lnTo>
                      <a:pt x="1150" y="442"/>
                    </a:lnTo>
                    <a:lnTo>
                      <a:pt x="1108" y="434"/>
                    </a:lnTo>
                    <a:lnTo>
                      <a:pt x="1067" y="420"/>
                    </a:lnTo>
                    <a:lnTo>
                      <a:pt x="1020" y="412"/>
                    </a:lnTo>
                    <a:lnTo>
                      <a:pt x="971" y="404"/>
                    </a:lnTo>
                    <a:lnTo>
                      <a:pt x="916" y="404"/>
                    </a:lnTo>
                    <a:lnTo>
                      <a:pt x="853" y="412"/>
                    </a:lnTo>
                    <a:lnTo>
                      <a:pt x="787" y="430"/>
                    </a:lnTo>
                    <a:lnTo>
                      <a:pt x="782" y="430"/>
                    </a:lnTo>
                    <a:lnTo>
                      <a:pt x="778" y="430"/>
                    </a:lnTo>
                    <a:lnTo>
                      <a:pt x="774" y="426"/>
                    </a:lnTo>
                    <a:lnTo>
                      <a:pt x="766" y="420"/>
                    </a:lnTo>
                    <a:lnTo>
                      <a:pt x="761" y="412"/>
                    </a:lnTo>
                    <a:lnTo>
                      <a:pt x="753" y="404"/>
                    </a:lnTo>
                    <a:lnTo>
                      <a:pt x="753" y="391"/>
                    </a:lnTo>
                    <a:lnTo>
                      <a:pt x="753" y="375"/>
                    </a:lnTo>
                    <a:lnTo>
                      <a:pt x="757" y="354"/>
                    </a:lnTo>
                    <a:lnTo>
                      <a:pt x="770" y="329"/>
                    </a:lnTo>
                    <a:lnTo>
                      <a:pt x="782" y="304"/>
                    </a:lnTo>
                    <a:lnTo>
                      <a:pt x="799" y="275"/>
                    </a:lnTo>
                    <a:lnTo>
                      <a:pt x="811" y="242"/>
                    </a:lnTo>
                    <a:lnTo>
                      <a:pt x="824" y="209"/>
                    </a:lnTo>
                    <a:lnTo>
                      <a:pt x="836" y="174"/>
                    </a:lnTo>
                    <a:lnTo>
                      <a:pt x="845" y="137"/>
                    </a:lnTo>
                    <a:lnTo>
                      <a:pt x="853" y="100"/>
                    </a:lnTo>
                    <a:lnTo>
                      <a:pt x="853" y="66"/>
                    </a:lnTo>
                    <a:lnTo>
                      <a:pt x="853" y="33"/>
                    </a:lnTo>
                    <a:lnTo>
                      <a:pt x="849" y="0"/>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33" name="Freeform 105"/>
              <p:cNvSpPr>
                <a:spLocks/>
              </p:cNvSpPr>
              <p:nvPr/>
            </p:nvSpPr>
            <p:spPr bwMode="auto">
              <a:xfrm>
                <a:off x="1732" y="1984"/>
                <a:ext cx="68" cy="55"/>
              </a:xfrm>
              <a:custGeom>
                <a:avLst/>
                <a:gdLst>
                  <a:gd name="T0" fmla="*/ 874 w 2182"/>
                  <a:gd name="T1" fmla="*/ 276 h 1752"/>
                  <a:gd name="T2" fmla="*/ 731 w 2182"/>
                  <a:gd name="T3" fmla="*/ 672 h 1752"/>
                  <a:gd name="T4" fmla="*/ 556 w 2182"/>
                  <a:gd name="T5" fmla="*/ 989 h 1752"/>
                  <a:gd name="T6" fmla="*/ 297 w 2182"/>
                  <a:gd name="T7" fmla="*/ 1147 h 1752"/>
                  <a:gd name="T8" fmla="*/ 167 w 2182"/>
                  <a:gd name="T9" fmla="*/ 1198 h 1752"/>
                  <a:gd name="T10" fmla="*/ 92 w 2182"/>
                  <a:gd name="T11" fmla="*/ 1214 h 1752"/>
                  <a:gd name="T12" fmla="*/ 0 w 2182"/>
                  <a:gd name="T13" fmla="*/ 1231 h 1752"/>
                  <a:gd name="T14" fmla="*/ 121 w 2182"/>
                  <a:gd name="T15" fmla="*/ 1235 h 1752"/>
                  <a:gd name="T16" fmla="*/ 381 w 2182"/>
                  <a:gd name="T17" fmla="*/ 1214 h 1752"/>
                  <a:gd name="T18" fmla="*/ 639 w 2182"/>
                  <a:gd name="T19" fmla="*/ 1118 h 1752"/>
                  <a:gd name="T20" fmla="*/ 710 w 2182"/>
                  <a:gd name="T21" fmla="*/ 1081 h 1752"/>
                  <a:gd name="T22" fmla="*/ 765 w 2182"/>
                  <a:gd name="T23" fmla="*/ 1169 h 1752"/>
                  <a:gd name="T24" fmla="*/ 886 w 2182"/>
                  <a:gd name="T25" fmla="*/ 1277 h 1752"/>
                  <a:gd name="T26" fmla="*/ 1082 w 2182"/>
                  <a:gd name="T27" fmla="*/ 1360 h 1752"/>
                  <a:gd name="T28" fmla="*/ 1229 w 2182"/>
                  <a:gd name="T29" fmla="*/ 1398 h 1752"/>
                  <a:gd name="T30" fmla="*/ 1321 w 2182"/>
                  <a:gd name="T31" fmla="*/ 1398 h 1752"/>
                  <a:gd name="T32" fmla="*/ 1391 w 2182"/>
                  <a:gd name="T33" fmla="*/ 1372 h 1752"/>
                  <a:gd name="T34" fmla="*/ 1454 w 2182"/>
                  <a:gd name="T35" fmla="*/ 1372 h 1752"/>
                  <a:gd name="T36" fmla="*/ 1501 w 2182"/>
                  <a:gd name="T37" fmla="*/ 1410 h 1752"/>
                  <a:gd name="T38" fmla="*/ 1530 w 2182"/>
                  <a:gd name="T39" fmla="*/ 1464 h 1752"/>
                  <a:gd name="T40" fmla="*/ 1550 w 2182"/>
                  <a:gd name="T41" fmla="*/ 1519 h 1752"/>
                  <a:gd name="T42" fmla="*/ 1597 w 2182"/>
                  <a:gd name="T43" fmla="*/ 1606 h 1752"/>
                  <a:gd name="T44" fmla="*/ 1693 w 2182"/>
                  <a:gd name="T45" fmla="*/ 1685 h 1752"/>
                  <a:gd name="T46" fmla="*/ 1851 w 2182"/>
                  <a:gd name="T47" fmla="*/ 1736 h 1752"/>
                  <a:gd name="T48" fmla="*/ 2014 w 2182"/>
                  <a:gd name="T49" fmla="*/ 1752 h 1752"/>
                  <a:gd name="T50" fmla="*/ 2131 w 2182"/>
                  <a:gd name="T51" fmla="*/ 1752 h 1752"/>
                  <a:gd name="T52" fmla="*/ 2182 w 2182"/>
                  <a:gd name="T53" fmla="*/ 1752 h 1752"/>
                  <a:gd name="T54" fmla="*/ 1914 w 2182"/>
                  <a:gd name="T55" fmla="*/ 1698 h 1752"/>
                  <a:gd name="T56" fmla="*/ 1714 w 2182"/>
                  <a:gd name="T57" fmla="*/ 1556 h 1752"/>
                  <a:gd name="T58" fmla="*/ 1659 w 2182"/>
                  <a:gd name="T59" fmla="*/ 1318 h 1752"/>
                  <a:gd name="T60" fmla="*/ 1705 w 2182"/>
                  <a:gd name="T61" fmla="*/ 1202 h 1752"/>
                  <a:gd name="T62" fmla="*/ 1763 w 2182"/>
                  <a:gd name="T63" fmla="*/ 1122 h 1752"/>
                  <a:gd name="T64" fmla="*/ 1826 w 2182"/>
                  <a:gd name="T65" fmla="*/ 1005 h 1752"/>
                  <a:gd name="T66" fmla="*/ 1855 w 2182"/>
                  <a:gd name="T67" fmla="*/ 868 h 1752"/>
                  <a:gd name="T68" fmla="*/ 1864 w 2182"/>
                  <a:gd name="T69" fmla="*/ 722 h 1752"/>
                  <a:gd name="T70" fmla="*/ 1869 w 2182"/>
                  <a:gd name="T71" fmla="*/ 597 h 1752"/>
                  <a:gd name="T72" fmla="*/ 1869 w 2182"/>
                  <a:gd name="T73" fmla="*/ 542 h 1752"/>
                  <a:gd name="T74" fmla="*/ 1810 w 2182"/>
                  <a:gd name="T75" fmla="*/ 805 h 1752"/>
                  <a:gd name="T76" fmla="*/ 1710 w 2182"/>
                  <a:gd name="T77" fmla="*/ 1038 h 1752"/>
                  <a:gd name="T78" fmla="*/ 1513 w 2182"/>
                  <a:gd name="T79" fmla="*/ 1202 h 1752"/>
                  <a:gd name="T80" fmla="*/ 1246 w 2182"/>
                  <a:gd name="T81" fmla="*/ 1243 h 1752"/>
                  <a:gd name="T82" fmla="*/ 1020 w 2182"/>
                  <a:gd name="T83" fmla="*/ 1151 h 1752"/>
                  <a:gd name="T84" fmla="*/ 878 w 2182"/>
                  <a:gd name="T85" fmla="*/ 952 h 1752"/>
                  <a:gd name="T86" fmla="*/ 861 w 2182"/>
                  <a:gd name="T87" fmla="*/ 747 h 1752"/>
                  <a:gd name="T88" fmla="*/ 886 w 2182"/>
                  <a:gd name="T89" fmla="*/ 538 h 1752"/>
                  <a:gd name="T90" fmla="*/ 941 w 2182"/>
                  <a:gd name="T91" fmla="*/ 229 h 1752"/>
                  <a:gd name="T92" fmla="*/ 1011 w 2182"/>
                  <a:gd name="T93" fmla="*/ 0 h 1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82" h="1752">
                    <a:moveTo>
                      <a:pt x="1011" y="0"/>
                    </a:moveTo>
                    <a:lnTo>
                      <a:pt x="937" y="138"/>
                    </a:lnTo>
                    <a:lnTo>
                      <a:pt x="874" y="276"/>
                    </a:lnTo>
                    <a:lnTo>
                      <a:pt x="823" y="413"/>
                    </a:lnTo>
                    <a:lnTo>
                      <a:pt x="777" y="546"/>
                    </a:lnTo>
                    <a:lnTo>
                      <a:pt x="731" y="672"/>
                    </a:lnTo>
                    <a:lnTo>
                      <a:pt x="686" y="788"/>
                    </a:lnTo>
                    <a:lnTo>
                      <a:pt x="627" y="897"/>
                    </a:lnTo>
                    <a:lnTo>
                      <a:pt x="556" y="989"/>
                    </a:lnTo>
                    <a:lnTo>
                      <a:pt x="469" y="1068"/>
                    </a:lnTo>
                    <a:lnTo>
                      <a:pt x="359" y="1126"/>
                    </a:lnTo>
                    <a:lnTo>
                      <a:pt x="297" y="1147"/>
                    </a:lnTo>
                    <a:lnTo>
                      <a:pt x="242" y="1169"/>
                    </a:lnTo>
                    <a:lnTo>
                      <a:pt x="205" y="1185"/>
                    </a:lnTo>
                    <a:lnTo>
                      <a:pt x="167" y="1198"/>
                    </a:lnTo>
                    <a:lnTo>
                      <a:pt x="142" y="1206"/>
                    </a:lnTo>
                    <a:lnTo>
                      <a:pt x="117" y="1210"/>
                    </a:lnTo>
                    <a:lnTo>
                      <a:pt x="92" y="1214"/>
                    </a:lnTo>
                    <a:lnTo>
                      <a:pt x="67" y="1222"/>
                    </a:lnTo>
                    <a:lnTo>
                      <a:pt x="38" y="1226"/>
                    </a:lnTo>
                    <a:lnTo>
                      <a:pt x="0" y="1231"/>
                    </a:lnTo>
                    <a:lnTo>
                      <a:pt x="17" y="1235"/>
                    </a:lnTo>
                    <a:lnTo>
                      <a:pt x="58" y="1235"/>
                    </a:lnTo>
                    <a:lnTo>
                      <a:pt x="121" y="1235"/>
                    </a:lnTo>
                    <a:lnTo>
                      <a:pt x="197" y="1231"/>
                    </a:lnTo>
                    <a:lnTo>
                      <a:pt x="285" y="1226"/>
                    </a:lnTo>
                    <a:lnTo>
                      <a:pt x="381" y="1214"/>
                    </a:lnTo>
                    <a:lnTo>
                      <a:pt x="473" y="1189"/>
                    </a:lnTo>
                    <a:lnTo>
                      <a:pt x="560" y="1159"/>
                    </a:lnTo>
                    <a:lnTo>
                      <a:pt x="639" y="1118"/>
                    </a:lnTo>
                    <a:lnTo>
                      <a:pt x="702" y="1060"/>
                    </a:lnTo>
                    <a:lnTo>
                      <a:pt x="702" y="1068"/>
                    </a:lnTo>
                    <a:lnTo>
                      <a:pt x="710" y="1081"/>
                    </a:lnTo>
                    <a:lnTo>
                      <a:pt x="723" y="1106"/>
                    </a:lnTo>
                    <a:lnTo>
                      <a:pt x="740" y="1134"/>
                    </a:lnTo>
                    <a:lnTo>
                      <a:pt x="765" y="1169"/>
                    </a:lnTo>
                    <a:lnTo>
                      <a:pt x="798" y="1206"/>
                    </a:lnTo>
                    <a:lnTo>
                      <a:pt x="840" y="1243"/>
                    </a:lnTo>
                    <a:lnTo>
                      <a:pt x="886" y="1277"/>
                    </a:lnTo>
                    <a:lnTo>
                      <a:pt x="945" y="1310"/>
                    </a:lnTo>
                    <a:lnTo>
                      <a:pt x="1015" y="1339"/>
                    </a:lnTo>
                    <a:lnTo>
                      <a:pt x="1082" y="1360"/>
                    </a:lnTo>
                    <a:lnTo>
                      <a:pt x="1141" y="1376"/>
                    </a:lnTo>
                    <a:lnTo>
                      <a:pt x="1191" y="1390"/>
                    </a:lnTo>
                    <a:lnTo>
                      <a:pt x="1229" y="1398"/>
                    </a:lnTo>
                    <a:lnTo>
                      <a:pt x="1266" y="1402"/>
                    </a:lnTo>
                    <a:lnTo>
                      <a:pt x="1295" y="1402"/>
                    </a:lnTo>
                    <a:lnTo>
                      <a:pt x="1321" y="1398"/>
                    </a:lnTo>
                    <a:lnTo>
                      <a:pt x="1346" y="1394"/>
                    </a:lnTo>
                    <a:lnTo>
                      <a:pt x="1366" y="1385"/>
                    </a:lnTo>
                    <a:lnTo>
                      <a:pt x="1391" y="1372"/>
                    </a:lnTo>
                    <a:lnTo>
                      <a:pt x="1413" y="1368"/>
                    </a:lnTo>
                    <a:lnTo>
                      <a:pt x="1434" y="1368"/>
                    </a:lnTo>
                    <a:lnTo>
                      <a:pt x="1454" y="1372"/>
                    </a:lnTo>
                    <a:lnTo>
                      <a:pt x="1471" y="1380"/>
                    </a:lnTo>
                    <a:lnTo>
                      <a:pt x="1488" y="1394"/>
                    </a:lnTo>
                    <a:lnTo>
                      <a:pt x="1501" y="1410"/>
                    </a:lnTo>
                    <a:lnTo>
                      <a:pt x="1513" y="1427"/>
                    </a:lnTo>
                    <a:lnTo>
                      <a:pt x="1521" y="1443"/>
                    </a:lnTo>
                    <a:lnTo>
                      <a:pt x="1530" y="1464"/>
                    </a:lnTo>
                    <a:lnTo>
                      <a:pt x="1538" y="1477"/>
                    </a:lnTo>
                    <a:lnTo>
                      <a:pt x="1542" y="1497"/>
                    </a:lnTo>
                    <a:lnTo>
                      <a:pt x="1550" y="1519"/>
                    </a:lnTo>
                    <a:lnTo>
                      <a:pt x="1563" y="1548"/>
                    </a:lnTo>
                    <a:lnTo>
                      <a:pt x="1579" y="1577"/>
                    </a:lnTo>
                    <a:lnTo>
                      <a:pt x="1597" y="1606"/>
                    </a:lnTo>
                    <a:lnTo>
                      <a:pt x="1626" y="1636"/>
                    </a:lnTo>
                    <a:lnTo>
                      <a:pt x="1655" y="1665"/>
                    </a:lnTo>
                    <a:lnTo>
                      <a:pt x="1693" y="1685"/>
                    </a:lnTo>
                    <a:lnTo>
                      <a:pt x="1738" y="1710"/>
                    </a:lnTo>
                    <a:lnTo>
                      <a:pt x="1793" y="1722"/>
                    </a:lnTo>
                    <a:lnTo>
                      <a:pt x="1851" y="1736"/>
                    </a:lnTo>
                    <a:lnTo>
                      <a:pt x="1906" y="1744"/>
                    </a:lnTo>
                    <a:lnTo>
                      <a:pt x="1961" y="1748"/>
                    </a:lnTo>
                    <a:lnTo>
                      <a:pt x="2014" y="1752"/>
                    </a:lnTo>
                    <a:lnTo>
                      <a:pt x="2061" y="1752"/>
                    </a:lnTo>
                    <a:lnTo>
                      <a:pt x="2098" y="1752"/>
                    </a:lnTo>
                    <a:lnTo>
                      <a:pt x="2131" y="1752"/>
                    </a:lnTo>
                    <a:lnTo>
                      <a:pt x="2161" y="1752"/>
                    </a:lnTo>
                    <a:lnTo>
                      <a:pt x="2173" y="1752"/>
                    </a:lnTo>
                    <a:lnTo>
                      <a:pt x="2182" y="1752"/>
                    </a:lnTo>
                    <a:lnTo>
                      <a:pt x="2090" y="1744"/>
                    </a:lnTo>
                    <a:lnTo>
                      <a:pt x="2002" y="1727"/>
                    </a:lnTo>
                    <a:lnTo>
                      <a:pt x="1914" y="1698"/>
                    </a:lnTo>
                    <a:lnTo>
                      <a:pt x="1835" y="1660"/>
                    </a:lnTo>
                    <a:lnTo>
                      <a:pt x="1767" y="1614"/>
                    </a:lnTo>
                    <a:lnTo>
                      <a:pt x="1714" y="1556"/>
                    </a:lnTo>
                    <a:lnTo>
                      <a:pt x="1676" y="1489"/>
                    </a:lnTo>
                    <a:lnTo>
                      <a:pt x="1655" y="1410"/>
                    </a:lnTo>
                    <a:lnTo>
                      <a:pt x="1659" y="1318"/>
                    </a:lnTo>
                    <a:lnTo>
                      <a:pt x="1689" y="1218"/>
                    </a:lnTo>
                    <a:lnTo>
                      <a:pt x="1693" y="1214"/>
                    </a:lnTo>
                    <a:lnTo>
                      <a:pt x="1705" y="1202"/>
                    </a:lnTo>
                    <a:lnTo>
                      <a:pt x="1722" y="1181"/>
                    </a:lnTo>
                    <a:lnTo>
                      <a:pt x="1743" y="1155"/>
                    </a:lnTo>
                    <a:lnTo>
                      <a:pt x="1763" y="1122"/>
                    </a:lnTo>
                    <a:lnTo>
                      <a:pt x="1789" y="1085"/>
                    </a:lnTo>
                    <a:lnTo>
                      <a:pt x="1810" y="1048"/>
                    </a:lnTo>
                    <a:lnTo>
                      <a:pt x="1826" y="1005"/>
                    </a:lnTo>
                    <a:lnTo>
                      <a:pt x="1843" y="960"/>
                    </a:lnTo>
                    <a:lnTo>
                      <a:pt x="1851" y="913"/>
                    </a:lnTo>
                    <a:lnTo>
                      <a:pt x="1855" y="868"/>
                    </a:lnTo>
                    <a:lnTo>
                      <a:pt x="1859" y="822"/>
                    </a:lnTo>
                    <a:lnTo>
                      <a:pt x="1859" y="772"/>
                    </a:lnTo>
                    <a:lnTo>
                      <a:pt x="1864" y="722"/>
                    </a:lnTo>
                    <a:lnTo>
                      <a:pt x="1864" y="672"/>
                    </a:lnTo>
                    <a:lnTo>
                      <a:pt x="1864" y="630"/>
                    </a:lnTo>
                    <a:lnTo>
                      <a:pt x="1869" y="597"/>
                    </a:lnTo>
                    <a:lnTo>
                      <a:pt x="1869" y="567"/>
                    </a:lnTo>
                    <a:lnTo>
                      <a:pt x="1869" y="546"/>
                    </a:lnTo>
                    <a:lnTo>
                      <a:pt x="1869" y="542"/>
                    </a:lnTo>
                    <a:lnTo>
                      <a:pt x="1851" y="630"/>
                    </a:lnTo>
                    <a:lnTo>
                      <a:pt x="1835" y="718"/>
                    </a:lnTo>
                    <a:lnTo>
                      <a:pt x="1810" y="805"/>
                    </a:lnTo>
                    <a:lnTo>
                      <a:pt x="1785" y="889"/>
                    </a:lnTo>
                    <a:lnTo>
                      <a:pt x="1751" y="968"/>
                    </a:lnTo>
                    <a:lnTo>
                      <a:pt x="1710" y="1038"/>
                    </a:lnTo>
                    <a:lnTo>
                      <a:pt x="1655" y="1106"/>
                    </a:lnTo>
                    <a:lnTo>
                      <a:pt x="1589" y="1159"/>
                    </a:lnTo>
                    <a:lnTo>
                      <a:pt x="1513" y="1202"/>
                    </a:lnTo>
                    <a:lnTo>
                      <a:pt x="1421" y="1231"/>
                    </a:lnTo>
                    <a:lnTo>
                      <a:pt x="1329" y="1243"/>
                    </a:lnTo>
                    <a:lnTo>
                      <a:pt x="1246" y="1243"/>
                    </a:lnTo>
                    <a:lnTo>
                      <a:pt x="1162" y="1226"/>
                    </a:lnTo>
                    <a:lnTo>
                      <a:pt x="1086" y="1193"/>
                    </a:lnTo>
                    <a:lnTo>
                      <a:pt x="1020" y="1151"/>
                    </a:lnTo>
                    <a:lnTo>
                      <a:pt x="961" y="1093"/>
                    </a:lnTo>
                    <a:lnTo>
                      <a:pt x="915" y="1026"/>
                    </a:lnTo>
                    <a:lnTo>
                      <a:pt x="878" y="952"/>
                    </a:lnTo>
                    <a:lnTo>
                      <a:pt x="861" y="864"/>
                    </a:lnTo>
                    <a:lnTo>
                      <a:pt x="861" y="764"/>
                    </a:lnTo>
                    <a:lnTo>
                      <a:pt x="861" y="747"/>
                    </a:lnTo>
                    <a:lnTo>
                      <a:pt x="865" y="700"/>
                    </a:lnTo>
                    <a:lnTo>
                      <a:pt x="874" y="626"/>
                    </a:lnTo>
                    <a:lnTo>
                      <a:pt x="886" y="538"/>
                    </a:lnTo>
                    <a:lnTo>
                      <a:pt x="903" y="438"/>
                    </a:lnTo>
                    <a:lnTo>
                      <a:pt x="919" y="329"/>
                    </a:lnTo>
                    <a:lnTo>
                      <a:pt x="941" y="229"/>
                    </a:lnTo>
                    <a:lnTo>
                      <a:pt x="961" y="134"/>
                    </a:lnTo>
                    <a:lnTo>
                      <a:pt x="986" y="55"/>
                    </a:lnTo>
                    <a:lnTo>
                      <a:pt x="1011" y="0"/>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34" name="Freeform 106"/>
              <p:cNvSpPr>
                <a:spLocks/>
              </p:cNvSpPr>
              <p:nvPr/>
            </p:nvSpPr>
            <p:spPr bwMode="auto">
              <a:xfrm>
                <a:off x="1732" y="1984"/>
                <a:ext cx="68" cy="55"/>
              </a:xfrm>
              <a:custGeom>
                <a:avLst/>
                <a:gdLst>
                  <a:gd name="T0" fmla="*/ 874 w 2182"/>
                  <a:gd name="T1" fmla="*/ 276 h 1752"/>
                  <a:gd name="T2" fmla="*/ 731 w 2182"/>
                  <a:gd name="T3" fmla="*/ 672 h 1752"/>
                  <a:gd name="T4" fmla="*/ 556 w 2182"/>
                  <a:gd name="T5" fmla="*/ 989 h 1752"/>
                  <a:gd name="T6" fmla="*/ 297 w 2182"/>
                  <a:gd name="T7" fmla="*/ 1147 h 1752"/>
                  <a:gd name="T8" fmla="*/ 167 w 2182"/>
                  <a:gd name="T9" fmla="*/ 1198 h 1752"/>
                  <a:gd name="T10" fmla="*/ 92 w 2182"/>
                  <a:gd name="T11" fmla="*/ 1214 h 1752"/>
                  <a:gd name="T12" fmla="*/ 0 w 2182"/>
                  <a:gd name="T13" fmla="*/ 1231 h 1752"/>
                  <a:gd name="T14" fmla="*/ 121 w 2182"/>
                  <a:gd name="T15" fmla="*/ 1235 h 1752"/>
                  <a:gd name="T16" fmla="*/ 381 w 2182"/>
                  <a:gd name="T17" fmla="*/ 1214 h 1752"/>
                  <a:gd name="T18" fmla="*/ 639 w 2182"/>
                  <a:gd name="T19" fmla="*/ 1118 h 1752"/>
                  <a:gd name="T20" fmla="*/ 710 w 2182"/>
                  <a:gd name="T21" fmla="*/ 1081 h 1752"/>
                  <a:gd name="T22" fmla="*/ 765 w 2182"/>
                  <a:gd name="T23" fmla="*/ 1169 h 1752"/>
                  <a:gd name="T24" fmla="*/ 886 w 2182"/>
                  <a:gd name="T25" fmla="*/ 1277 h 1752"/>
                  <a:gd name="T26" fmla="*/ 1082 w 2182"/>
                  <a:gd name="T27" fmla="*/ 1360 h 1752"/>
                  <a:gd name="T28" fmla="*/ 1229 w 2182"/>
                  <a:gd name="T29" fmla="*/ 1398 h 1752"/>
                  <a:gd name="T30" fmla="*/ 1321 w 2182"/>
                  <a:gd name="T31" fmla="*/ 1398 h 1752"/>
                  <a:gd name="T32" fmla="*/ 1391 w 2182"/>
                  <a:gd name="T33" fmla="*/ 1372 h 1752"/>
                  <a:gd name="T34" fmla="*/ 1454 w 2182"/>
                  <a:gd name="T35" fmla="*/ 1372 h 1752"/>
                  <a:gd name="T36" fmla="*/ 1501 w 2182"/>
                  <a:gd name="T37" fmla="*/ 1410 h 1752"/>
                  <a:gd name="T38" fmla="*/ 1530 w 2182"/>
                  <a:gd name="T39" fmla="*/ 1464 h 1752"/>
                  <a:gd name="T40" fmla="*/ 1550 w 2182"/>
                  <a:gd name="T41" fmla="*/ 1519 h 1752"/>
                  <a:gd name="T42" fmla="*/ 1597 w 2182"/>
                  <a:gd name="T43" fmla="*/ 1606 h 1752"/>
                  <a:gd name="T44" fmla="*/ 1693 w 2182"/>
                  <a:gd name="T45" fmla="*/ 1685 h 1752"/>
                  <a:gd name="T46" fmla="*/ 1851 w 2182"/>
                  <a:gd name="T47" fmla="*/ 1736 h 1752"/>
                  <a:gd name="T48" fmla="*/ 2014 w 2182"/>
                  <a:gd name="T49" fmla="*/ 1752 h 1752"/>
                  <a:gd name="T50" fmla="*/ 2131 w 2182"/>
                  <a:gd name="T51" fmla="*/ 1752 h 1752"/>
                  <a:gd name="T52" fmla="*/ 2182 w 2182"/>
                  <a:gd name="T53" fmla="*/ 1752 h 1752"/>
                  <a:gd name="T54" fmla="*/ 1914 w 2182"/>
                  <a:gd name="T55" fmla="*/ 1698 h 1752"/>
                  <a:gd name="T56" fmla="*/ 1714 w 2182"/>
                  <a:gd name="T57" fmla="*/ 1556 h 1752"/>
                  <a:gd name="T58" fmla="*/ 1659 w 2182"/>
                  <a:gd name="T59" fmla="*/ 1318 h 1752"/>
                  <a:gd name="T60" fmla="*/ 1705 w 2182"/>
                  <a:gd name="T61" fmla="*/ 1202 h 1752"/>
                  <a:gd name="T62" fmla="*/ 1763 w 2182"/>
                  <a:gd name="T63" fmla="*/ 1122 h 1752"/>
                  <a:gd name="T64" fmla="*/ 1826 w 2182"/>
                  <a:gd name="T65" fmla="*/ 1005 h 1752"/>
                  <a:gd name="T66" fmla="*/ 1855 w 2182"/>
                  <a:gd name="T67" fmla="*/ 868 h 1752"/>
                  <a:gd name="T68" fmla="*/ 1864 w 2182"/>
                  <a:gd name="T69" fmla="*/ 722 h 1752"/>
                  <a:gd name="T70" fmla="*/ 1869 w 2182"/>
                  <a:gd name="T71" fmla="*/ 597 h 1752"/>
                  <a:gd name="T72" fmla="*/ 1869 w 2182"/>
                  <a:gd name="T73" fmla="*/ 542 h 1752"/>
                  <a:gd name="T74" fmla="*/ 1810 w 2182"/>
                  <a:gd name="T75" fmla="*/ 805 h 1752"/>
                  <a:gd name="T76" fmla="*/ 1710 w 2182"/>
                  <a:gd name="T77" fmla="*/ 1038 h 1752"/>
                  <a:gd name="T78" fmla="*/ 1513 w 2182"/>
                  <a:gd name="T79" fmla="*/ 1202 h 1752"/>
                  <a:gd name="T80" fmla="*/ 1246 w 2182"/>
                  <a:gd name="T81" fmla="*/ 1243 h 1752"/>
                  <a:gd name="T82" fmla="*/ 1020 w 2182"/>
                  <a:gd name="T83" fmla="*/ 1151 h 1752"/>
                  <a:gd name="T84" fmla="*/ 878 w 2182"/>
                  <a:gd name="T85" fmla="*/ 952 h 1752"/>
                  <a:gd name="T86" fmla="*/ 861 w 2182"/>
                  <a:gd name="T87" fmla="*/ 747 h 1752"/>
                  <a:gd name="T88" fmla="*/ 886 w 2182"/>
                  <a:gd name="T89" fmla="*/ 538 h 1752"/>
                  <a:gd name="T90" fmla="*/ 941 w 2182"/>
                  <a:gd name="T91" fmla="*/ 229 h 1752"/>
                  <a:gd name="T92" fmla="*/ 1011 w 2182"/>
                  <a:gd name="T93" fmla="*/ 0 h 1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82" h="1752">
                    <a:moveTo>
                      <a:pt x="1011" y="0"/>
                    </a:moveTo>
                    <a:lnTo>
                      <a:pt x="937" y="138"/>
                    </a:lnTo>
                    <a:lnTo>
                      <a:pt x="874" y="276"/>
                    </a:lnTo>
                    <a:lnTo>
                      <a:pt x="823" y="413"/>
                    </a:lnTo>
                    <a:lnTo>
                      <a:pt x="777" y="546"/>
                    </a:lnTo>
                    <a:lnTo>
                      <a:pt x="731" y="672"/>
                    </a:lnTo>
                    <a:lnTo>
                      <a:pt x="686" y="788"/>
                    </a:lnTo>
                    <a:lnTo>
                      <a:pt x="627" y="897"/>
                    </a:lnTo>
                    <a:lnTo>
                      <a:pt x="556" y="989"/>
                    </a:lnTo>
                    <a:lnTo>
                      <a:pt x="469" y="1068"/>
                    </a:lnTo>
                    <a:lnTo>
                      <a:pt x="359" y="1126"/>
                    </a:lnTo>
                    <a:lnTo>
                      <a:pt x="297" y="1147"/>
                    </a:lnTo>
                    <a:lnTo>
                      <a:pt x="242" y="1169"/>
                    </a:lnTo>
                    <a:lnTo>
                      <a:pt x="205" y="1185"/>
                    </a:lnTo>
                    <a:lnTo>
                      <a:pt x="167" y="1198"/>
                    </a:lnTo>
                    <a:lnTo>
                      <a:pt x="142" y="1206"/>
                    </a:lnTo>
                    <a:lnTo>
                      <a:pt x="117" y="1210"/>
                    </a:lnTo>
                    <a:lnTo>
                      <a:pt x="92" y="1214"/>
                    </a:lnTo>
                    <a:lnTo>
                      <a:pt x="67" y="1222"/>
                    </a:lnTo>
                    <a:lnTo>
                      <a:pt x="38" y="1226"/>
                    </a:lnTo>
                    <a:lnTo>
                      <a:pt x="0" y="1231"/>
                    </a:lnTo>
                    <a:lnTo>
                      <a:pt x="17" y="1235"/>
                    </a:lnTo>
                    <a:lnTo>
                      <a:pt x="58" y="1235"/>
                    </a:lnTo>
                    <a:lnTo>
                      <a:pt x="121" y="1235"/>
                    </a:lnTo>
                    <a:lnTo>
                      <a:pt x="197" y="1231"/>
                    </a:lnTo>
                    <a:lnTo>
                      <a:pt x="285" y="1226"/>
                    </a:lnTo>
                    <a:lnTo>
                      <a:pt x="381" y="1214"/>
                    </a:lnTo>
                    <a:lnTo>
                      <a:pt x="473" y="1189"/>
                    </a:lnTo>
                    <a:lnTo>
                      <a:pt x="560" y="1159"/>
                    </a:lnTo>
                    <a:lnTo>
                      <a:pt x="639" y="1118"/>
                    </a:lnTo>
                    <a:lnTo>
                      <a:pt x="702" y="1060"/>
                    </a:lnTo>
                    <a:lnTo>
                      <a:pt x="702" y="1068"/>
                    </a:lnTo>
                    <a:lnTo>
                      <a:pt x="710" y="1081"/>
                    </a:lnTo>
                    <a:lnTo>
                      <a:pt x="723" y="1106"/>
                    </a:lnTo>
                    <a:lnTo>
                      <a:pt x="740" y="1134"/>
                    </a:lnTo>
                    <a:lnTo>
                      <a:pt x="765" y="1169"/>
                    </a:lnTo>
                    <a:lnTo>
                      <a:pt x="798" y="1206"/>
                    </a:lnTo>
                    <a:lnTo>
                      <a:pt x="840" y="1243"/>
                    </a:lnTo>
                    <a:lnTo>
                      <a:pt x="886" y="1277"/>
                    </a:lnTo>
                    <a:lnTo>
                      <a:pt x="945" y="1310"/>
                    </a:lnTo>
                    <a:lnTo>
                      <a:pt x="1015" y="1339"/>
                    </a:lnTo>
                    <a:lnTo>
                      <a:pt x="1082" y="1360"/>
                    </a:lnTo>
                    <a:lnTo>
                      <a:pt x="1141" y="1376"/>
                    </a:lnTo>
                    <a:lnTo>
                      <a:pt x="1191" y="1390"/>
                    </a:lnTo>
                    <a:lnTo>
                      <a:pt x="1229" y="1398"/>
                    </a:lnTo>
                    <a:lnTo>
                      <a:pt x="1266" y="1402"/>
                    </a:lnTo>
                    <a:lnTo>
                      <a:pt x="1295" y="1402"/>
                    </a:lnTo>
                    <a:lnTo>
                      <a:pt x="1321" y="1398"/>
                    </a:lnTo>
                    <a:lnTo>
                      <a:pt x="1346" y="1394"/>
                    </a:lnTo>
                    <a:lnTo>
                      <a:pt x="1366" y="1385"/>
                    </a:lnTo>
                    <a:lnTo>
                      <a:pt x="1391" y="1372"/>
                    </a:lnTo>
                    <a:lnTo>
                      <a:pt x="1413" y="1368"/>
                    </a:lnTo>
                    <a:lnTo>
                      <a:pt x="1434" y="1368"/>
                    </a:lnTo>
                    <a:lnTo>
                      <a:pt x="1454" y="1372"/>
                    </a:lnTo>
                    <a:lnTo>
                      <a:pt x="1471" y="1380"/>
                    </a:lnTo>
                    <a:lnTo>
                      <a:pt x="1488" y="1394"/>
                    </a:lnTo>
                    <a:lnTo>
                      <a:pt x="1501" y="1410"/>
                    </a:lnTo>
                    <a:lnTo>
                      <a:pt x="1513" y="1427"/>
                    </a:lnTo>
                    <a:lnTo>
                      <a:pt x="1521" y="1443"/>
                    </a:lnTo>
                    <a:lnTo>
                      <a:pt x="1530" y="1464"/>
                    </a:lnTo>
                    <a:lnTo>
                      <a:pt x="1538" y="1477"/>
                    </a:lnTo>
                    <a:lnTo>
                      <a:pt x="1542" y="1497"/>
                    </a:lnTo>
                    <a:lnTo>
                      <a:pt x="1550" y="1519"/>
                    </a:lnTo>
                    <a:lnTo>
                      <a:pt x="1563" y="1548"/>
                    </a:lnTo>
                    <a:lnTo>
                      <a:pt x="1579" y="1577"/>
                    </a:lnTo>
                    <a:lnTo>
                      <a:pt x="1597" y="1606"/>
                    </a:lnTo>
                    <a:lnTo>
                      <a:pt x="1626" y="1636"/>
                    </a:lnTo>
                    <a:lnTo>
                      <a:pt x="1655" y="1665"/>
                    </a:lnTo>
                    <a:lnTo>
                      <a:pt x="1693" y="1685"/>
                    </a:lnTo>
                    <a:lnTo>
                      <a:pt x="1738" y="1710"/>
                    </a:lnTo>
                    <a:lnTo>
                      <a:pt x="1793" y="1722"/>
                    </a:lnTo>
                    <a:lnTo>
                      <a:pt x="1851" y="1736"/>
                    </a:lnTo>
                    <a:lnTo>
                      <a:pt x="1906" y="1744"/>
                    </a:lnTo>
                    <a:lnTo>
                      <a:pt x="1961" y="1748"/>
                    </a:lnTo>
                    <a:lnTo>
                      <a:pt x="2014" y="1752"/>
                    </a:lnTo>
                    <a:lnTo>
                      <a:pt x="2061" y="1752"/>
                    </a:lnTo>
                    <a:lnTo>
                      <a:pt x="2098" y="1752"/>
                    </a:lnTo>
                    <a:lnTo>
                      <a:pt x="2131" y="1752"/>
                    </a:lnTo>
                    <a:lnTo>
                      <a:pt x="2161" y="1752"/>
                    </a:lnTo>
                    <a:lnTo>
                      <a:pt x="2173" y="1752"/>
                    </a:lnTo>
                    <a:lnTo>
                      <a:pt x="2182" y="1752"/>
                    </a:lnTo>
                    <a:lnTo>
                      <a:pt x="2090" y="1744"/>
                    </a:lnTo>
                    <a:lnTo>
                      <a:pt x="2002" y="1727"/>
                    </a:lnTo>
                    <a:lnTo>
                      <a:pt x="1914" y="1698"/>
                    </a:lnTo>
                    <a:lnTo>
                      <a:pt x="1835" y="1660"/>
                    </a:lnTo>
                    <a:lnTo>
                      <a:pt x="1767" y="1614"/>
                    </a:lnTo>
                    <a:lnTo>
                      <a:pt x="1714" y="1556"/>
                    </a:lnTo>
                    <a:lnTo>
                      <a:pt x="1676" y="1489"/>
                    </a:lnTo>
                    <a:lnTo>
                      <a:pt x="1655" y="1410"/>
                    </a:lnTo>
                    <a:lnTo>
                      <a:pt x="1659" y="1318"/>
                    </a:lnTo>
                    <a:lnTo>
                      <a:pt x="1689" y="1218"/>
                    </a:lnTo>
                    <a:lnTo>
                      <a:pt x="1693" y="1214"/>
                    </a:lnTo>
                    <a:lnTo>
                      <a:pt x="1705" y="1202"/>
                    </a:lnTo>
                    <a:lnTo>
                      <a:pt x="1722" y="1181"/>
                    </a:lnTo>
                    <a:lnTo>
                      <a:pt x="1743" y="1155"/>
                    </a:lnTo>
                    <a:lnTo>
                      <a:pt x="1763" y="1122"/>
                    </a:lnTo>
                    <a:lnTo>
                      <a:pt x="1789" y="1085"/>
                    </a:lnTo>
                    <a:lnTo>
                      <a:pt x="1810" y="1048"/>
                    </a:lnTo>
                    <a:lnTo>
                      <a:pt x="1826" y="1005"/>
                    </a:lnTo>
                    <a:lnTo>
                      <a:pt x="1843" y="960"/>
                    </a:lnTo>
                    <a:lnTo>
                      <a:pt x="1851" y="913"/>
                    </a:lnTo>
                    <a:lnTo>
                      <a:pt x="1855" y="868"/>
                    </a:lnTo>
                    <a:lnTo>
                      <a:pt x="1859" y="822"/>
                    </a:lnTo>
                    <a:lnTo>
                      <a:pt x="1859" y="772"/>
                    </a:lnTo>
                    <a:lnTo>
                      <a:pt x="1864" y="722"/>
                    </a:lnTo>
                    <a:lnTo>
                      <a:pt x="1864" y="672"/>
                    </a:lnTo>
                    <a:lnTo>
                      <a:pt x="1864" y="630"/>
                    </a:lnTo>
                    <a:lnTo>
                      <a:pt x="1869" y="597"/>
                    </a:lnTo>
                    <a:lnTo>
                      <a:pt x="1869" y="567"/>
                    </a:lnTo>
                    <a:lnTo>
                      <a:pt x="1869" y="546"/>
                    </a:lnTo>
                    <a:lnTo>
                      <a:pt x="1869" y="542"/>
                    </a:lnTo>
                    <a:lnTo>
                      <a:pt x="1851" y="630"/>
                    </a:lnTo>
                    <a:lnTo>
                      <a:pt x="1835" y="718"/>
                    </a:lnTo>
                    <a:lnTo>
                      <a:pt x="1810" y="805"/>
                    </a:lnTo>
                    <a:lnTo>
                      <a:pt x="1785" y="889"/>
                    </a:lnTo>
                    <a:lnTo>
                      <a:pt x="1751" y="968"/>
                    </a:lnTo>
                    <a:lnTo>
                      <a:pt x="1710" y="1038"/>
                    </a:lnTo>
                    <a:lnTo>
                      <a:pt x="1655" y="1106"/>
                    </a:lnTo>
                    <a:lnTo>
                      <a:pt x="1589" y="1159"/>
                    </a:lnTo>
                    <a:lnTo>
                      <a:pt x="1513" y="1202"/>
                    </a:lnTo>
                    <a:lnTo>
                      <a:pt x="1421" y="1231"/>
                    </a:lnTo>
                    <a:lnTo>
                      <a:pt x="1329" y="1243"/>
                    </a:lnTo>
                    <a:lnTo>
                      <a:pt x="1246" y="1243"/>
                    </a:lnTo>
                    <a:lnTo>
                      <a:pt x="1162" y="1226"/>
                    </a:lnTo>
                    <a:lnTo>
                      <a:pt x="1086" y="1193"/>
                    </a:lnTo>
                    <a:lnTo>
                      <a:pt x="1020" y="1151"/>
                    </a:lnTo>
                    <a:lnTo>
                      <a:pt x="961" y="1093"/>
                    </a:lnTo>
                    <a:lnTo>
                      <a:pt x="915" y="1026"/>
                    </a:lnTo>
                    <a:lnTo>
                      <a:pt x="878" y="952"/>
                    </a:lnTo>
                    <a:lnTo>
                      <a:pt x="861" y="864"/>
                    </a:lnTo>
                    <a:lnTo>
                      <a:pt x="861" y="764"/>
                    </a:lnTo>
                    <a:lnTo>
                      <a:pt x="861" y="747"/>
                    </a:lnTo>
                    <a:lnTo>
                      <a:pt x="865" y="700"/>
                    </a:lnTo>
                    <a:lnTo>
                      <a:pt x="874" y="626"/>
                    </a:lnTo>
                    <a:lnTo>
                      <a:pt x="886" y="538"/>
                    </a:lnTo>
                    <a:lnTo>
                      <a:pt x="903" y="438"/>
                    </a:lnTo>
                    <a:lnTo>
                      <a:pt x="919" y="329"/>
                    </a:lnTo>
                    <a:lnTo>
                      <a:pt x="941" y="229"/>
                    </a:lnTo>
                    <a:lnTo>
                      <a:pt x="961" y="134"/>
                    </a:lnTo>
                    <a:lnTo>
                      <a:pt x="986" y="55"/>
                    </a:lnTo>
                    <a:lnTo>
                      <a:pt x="1011" y="0"/>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35" name="Freeform 107"/>
              <p:cNvSpPr>
                <a:spLocks/>
              </p:cNvSpPr>
              <p:nvPr/>
            </p:nvSpPr>
            <p:spPr bwMode="auto">
              <a:xfrm>
                <a:off x="1789" y="1988"/>
                <a:ext cx="80" cy="40"/>
              </a:xfrm>
              <a:custGeom>
                <a:avLst/>
                <a:gdLst>
                  <a:gd name="T0" fmla="*/ 147 w 2558"/>
                  <a:gd name="T1" fmla="*/ 54 h 1256"/>
                  <a:gd name="T2" fmla="*/ 343 w 2558"/>
                  <a:gd name="T3" fmla="*/ 159 h 1256"/>
                  <a:gd name="T4" fmla="*/ 501 w 2558"/>
                  <a:gd name="T5" fmla="*/ 313 h 1256"/>
                  <a:gd name="T6" fmla="*/ 585 w 2558"/>
                  <a:gd name="T7" fmla="*/ 496 h 1256"/>
                  <a:gd name="T8" fmla="*/ 603 w 2558"/>
                  <a:gd name="T9" fmla="*/ 663 h 1256"/>
                  <a:gd name="T10" fmla="*/ 656 w 2558"/>
                  <a:gd name="T11" fmla="*/ 818 h 1256"/>
                  <a:gd name="T12" fmla="*/ 857 w 2558"/>
                  <a:gd name="T13" fmla="*/ 926 h 1256"/>
                  <a:gd name="T14" fmla="*/ 920 w 2558"/>
                  <a:gd name="T15" fmla="*/ 988 h 1256"/>
                  <a:gd name="T16" fmla="*/ 945 w 2558"/>
                  <a:gd name="T17" fmla="*/ 1101 h 1256"/>
                  <a:gd name="T18" fmla="*/ 957 w 2558"/>
                  <a:gd name="T19" fmla="*/ 1222 h 1256"/>
                  <a:gd name="T20" fmla="*/ 979 w 2558"/>
                  <a:gd name="T21" fmla="*/ 1230 h 1256"/>
                  <a:gd name="T22" fmla="*/ 1024 w 2558"/>
                  <a:gd name="T23" fmla="*/ 1130 h 1256"/>
                  <a:gd name="T24" fmla="*/ 1016 w 2558"/>
                  <a:gd name="T25" fmla="*/ 976 h 1256"/>
                  <a:gd name="T26" fmla="*/ 908 w 2558"/>
                  <a:gd name="T27" fmla="*/ 839 h 1256"/>
                  <a:gd name="T28" fmla="*/ 916 w 2558"/>
                  <a:gd name="T29" fmla="*/ 784 h 1256"/>
                  <a:gd name="T30" fmla="*/ 995 w 2558"/>
                  <a:gd name="T31" fmla="*/ 775 h 1256"/>
                  <a:gd name="T32" fmla="*/ 1057 w 2558"/>
                  <a:gd name="T33" fmla="*/ 814 h 1256"/>
                  <a:gd name="T34" fmla="*/ 1137 w 2558"/>
                  <a:gd name="T35" fmla="*/ 867 h 1256"/>
                  <a:gd name="T36" fmla="*/ 1325 w 2558"/>
                  <a:gd name="T37" fmla="*/ 984 h 1256"/>
                  <a:gd name="T38" fmla="*/ 1534 w 2558"/>
                  <a:gd name="T39" fmla="*/ 1080 h 1256"/>
                  <a:gd name="T40" fmla="*/ 1722 w 2558"/>
                  <a:gd name="T41" fmla="*/ 1097 h 1256"/>
                  <a:gd name="T42" fmla="*/ 1927 w 2558"/>
                  <a:gd name="T43" fmla="*/ 1089 h 1256"/>
                  <a:gd name="T44" fmla="*/ 2111 w 2558"/>
                  <a:gd name="T45" fmla="*/ 1084 h 1256"/>
                  <a:gd name="T46" fmla="*/ 2216 w 2558"/>
                  <a:gd name="T47" fmla="*/ 1093 h 1256"/>
                  <a:gd name="T48" fmla="*/ 2253 w 2558"/>
                  <a:gd name="T49" fmla="*/ 1130 h 1256"/>
                  <a:gd name="T50" fmla="*/ 2257 w 2558"/>
                  <a:gd name="T51" fmla="*/ 1185 h 1256"/>
                  <a:gd name="T52" fmla="*/ 2249 w 2558"/>
                  <a:gd name="T53" fmla="*/ 1230 h 1256"/>
                  <a:gd name="T54" fmla="*/ 2265 w 2558"/>
                  <a:gd name="T55" fmla="*/ 1185 h 1256"/>
                  <a:gd name="T56" fmla="*/ 2332 w 2558"/>
                  <a:gd name="T57" fmla="*/ 1072 h 1256"/>
                  <a:gd name="T58" fmla="*/ 2483 w 2558"/>
                  <a:gd name="T59" fmla="*/ 947 h 1256"/>
                  <a:gd name="T60" fmla="*/ 2537 w 2558"/>
                  <a:gd name="T61" fmla="*/ 918 h 1256"/>
                  <a:gd name="T62" fmla="*/ 2449 w 2558"/>
                  <a:gd name="T63" fmla="*/ 943 h 1256"/>
                  <a:gd name="T64" fmla="*/ 2308 w 2558"/>
                  <a:gd name="T65" fmla="*/ 972 h 1256"/>
                  <a:gd name="T66" fmla="*/ 2140 w 2558"/>
                  <a:gd name="T67" fmla="*/ 980 h 1256"/>
                  <a:gd name="T68" fmla="*/ 1973 w 2558"/>
                  <a:gd name="T69" fmla="*/ 988 h 1256"/>
                  <a:gd name="T70" fmla="*/ 1793 w 2558"/>
                  <a:gd name="T71" fmla="*/ 992 h 1256"/>
                  <a:gd name="T72" fmla="*/ 1580 w 2558"/>
                  <a:gd name="T73" fmla="*/ 968 h 1256"/>
                  <a:gd name="T74" fmla="*/ 1388 w 2558"/>
                  <a:gd name="T75" fmla="*/ 888 h 1256"/>
                  <a:gd name="T76" fmla="*/ 1250 w 2558"/>
                  <a:gd name="T77" fmla="*/ 784 h 1256"/>
                  <a:gd name="T78" fmla="*/ 1125 w 2558"/>
                  <a:gd name="T79" fmla="*/ 697 h 1256"/>
                  <a:gd name="T80" fmla="*/ 995 w 2558"/>
                  <a:gd name="T81" fmla="*/ 650 h 1256"/>
                  <a:gd name="T82" fmla="*/ 895 w 2558"/>
                  <a:gd name="T83" fmla="*/ 634 h 1256"/>
                  <a:gd name="T84" fmla="*/ 816 w 2558"/>
                  <a:gd name="T85" fmla="*/ 605 h 1256"/>
                  <a:gd name="T86" fmla="*/ 744 w 2558"/>
                  <a:gd name="T87" fmla="*/ 513 h 1256"/>
                  <a:gd name="T88" fmla="*/ 694 w 2558"/>
                  <a:gd name="T89" fmla="*/ 392 h 1256"/>
                  <a:gd name="T90" fmla="*/ 648 w 2558"/>
                  <a:gd name="T91" fmla="*/ 275 h 1256"/>
                  <a:gd name="T92" fmla="*/ 577 w 2558"/>
                  <a:gd name="T93" fmla="*/ 175 h 1256"/>
                  <a:gd name="T94" fmla="*/ 352 w 2558"/>
                  <a:gd name="T95" fmla="*/ 34 h 1256"/>
                  <a:gd name="T96" fmla="*/ 135 w 2558"/>
                  <a:gd name="T97" fmla="*/ 0 h 1256"/>
                  <a:gd name="T98" fmla="*/ 9 w 2558"/>
                  <a:gd name="T99" fmla="*/ 9 h 1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58" h="1256">
                    <a:moveTo>
                      <a:pt x="0" y="9"/>
                    </a:moveTo>
                    <a:lnTo>
                      <a:pt x="72" y="29"/>
                    </a:lnTo>
                    <a:lnTo>
                      <a:pt x="147" y="54"/>
                    </a:lnTo>
                    <a:lnTo>
                      <a:pt x="213" y="87"/>
                    </a:lnTo>
                    <a:lnTo>
                      <a:pt x="280" y="121"/>
                    </a:lnTo>
                    <a:lnTo>
                      <a:pt x="343" y="159"/>
                    </a:lnTo>
                    <a:lnTo>
                      <a:pt x="401" y="204"/>
                    </a:lnTo>
                    <a:lnTo>
                      <a:pt x="452" y="255"/>
                    </a:lnTo>
                    <a:lnTo>
                      <a:pt x="501" y="313"/>
                    </a:lnTo>
                    <a:lnTo>
                      <a:pt x="540" y="376"/>
                    </a:lnTo>
                    <a:lnTo>
                      <a:pt x="573" y="442"/>
                    </a:lnTo>
                    <a:lnTo>
                      <a:pt x="585" y="496"/>
                    </a:lnTo>
                    <a:lnTo>
                      <a:pt x="593" y="554"/>
                    </a:lnTo>
                    <a:lnTo>
                      <a:pt x="598" y="609"/>
                    </a:lnTo>
                    <a:lnTo>
                      <a:pt x="603" y="663"/>
                    </a:lnTo>
                    <a:lnTo>
                      <a:pt x="611" y="718"/>
                    </a:lnTo>
                    <a:lnTo>
                      <a:pt x="627" y="771"/>
                    </a:lnTo>
                    <a:lnTo>
                      <a:pt x="656" y="818"/>
                    </a:lnTo>
                    <a:lnTo>
                      <a:pt x="703" y="859"/>
                    </a:lnTo>
                    <a:lnTo>
                      <a:pt x="769" y="896"/>
                    </a:lnTo>
                    <a:lnTo>
                      <a:pt x="857" y="926"/>
                    </a:lnTo>
                    <a:lnTo>
                      <a:pt x="887" y="939"/>
                    </a:lnTo>
                    <a:lnTo>
                      <a:pt x="908" y="959"/>
                    </a:lnTo>
                    <a:lnTo>
                      <a:pt x="920" y="988"/>
                    </a:lnTo>
                    <a:lnTo>
                      <a:pt x="932" y="1022"/>
                    </a:lnTo>
                    <a:lnTo>
                      <a:pt x="941" y="1064"/>
                    </a:lnTo>
                    <a:lnTo>
                      <a:pt x="945" y="1101"/>
                    </a:lnTo>
                    <a:lnTo>
                      <a:pt x="949" y="1143"/>
                    </a:lnTo>
                    <a:lnTo>
                      <a:pt x="953" y="1185"/>
                    </a:lnTo>
                    <a:lnTo>
                      <a:pt x="957" y="1222"/>
                    </a:lnTo>
                    <a:lnTo>
                      <a:pt x="961" y="1256"/>
                    </a:lnTo>
                    <a:lnTo>
                      <a:pt x="965" y="1248"/>
                    </a:lnTo>
                    <a:lnTo>
                      <a:pt x="979" y="1230"/>
                    </a:lnTo>
                    <a:lnTo>
                      <a:pt x="995" y="1205"/>
                    </a:lnTo>
                    <a:lnTo>
                      <a:pt x="1012" y="1172"/>
                    </a:lnTo>
                    <a:lnTo>
                      <a:pt x="1024" y="1130"/>
                    </a:lnTo>
                    <a:lnTo>
                      <a:pt x="1033" y="1084"/>
                    </a:lnTo>
                    <a:lnTo>
                      <a:pt x="1028" y="1031"/>
                    </a:lnTo>
                    <a:lnTo>
                      <a:pt x="1016" y="976"/>
                    </a:lnTo>
                    <a:lnTo>
                      <a:pt x="983" y="922"/>
                    </a:lnTo>
                    <a:lnTo>
                      <a:pt x="932" y="867"/>
                    </a:lnTo>
                    <a:lnTo>
                      <a:pt x="908" y="839"/>
                    </a:lnTo>
                    <a:lnTo>
                      <a:pt x="895" y="814"/>
                    </a:lnTo>
                    <a:lnTo>
                      <a:pt x="899" y="797"/>
                    </a:lnTo>
                    <a:lnTo>
                      <a:pt x="916" y="784"/>
                    </a:lnTo>
                    <a:lnTo>
                      <a:pt x="936" y="775"/>
                    </a:lnTo>
                    <a:lnTo>
                      <a:pt x="965" y="775"/>
                    </a:lnTo>
                    <a:lnTo>
                      <a:pt x="995" y="775"/>
                    </a:lnTo>
                    <a:lnTo>
                      <a:pt x="1020" y="784"/>
                    </a:lnTo>
                    <a:lnTo>
                      <a:pt x="1045" y="797"/>
                    </a:lnTo>
                    <a:lnTo>
                      <a:pt x="1057" y="814"/>
                    </a:lnTo>
                    <a:lnTo>
                      <a:pt x="1066" y="822"/>
                    </a:lnTo>
                    <a:lnTo>
                      <a:pt x="1096" y="839"/>
                    </a:lnTo>
                    <a:lnTo>
                      <a:pt x="1137" y="867"/>
                    </a:lnTo>
                    <a:lnTo>
                      <a:pt x="1192" y="906"/>
                    </a:lnTo>
                    <a:lnTo>
                      <a:pt x="1254" y="947"/>
                    </a:lnTo>
                    <a:lnTo>
                      <a:pt x="1325" y="984"/>
                    </a:lnTo>
                    <a:lnTo>
                      <a:pt x="1396" y="1022"/>
                    </a:lnTo>
                    <a:lnTo>
                      <a:pt x="1468" y="1056"/>
                    </a:lnTo>
                    <a:lnTo>
                      <a:pt x="1534" y="1080"/>
                    </a:lnTo>
                    <a:lnTo>
                      <a:pt x="1597" y="1093"/>
                    </a:lnTo>
                    <a:lnTo>
                      <a:pt x="1656" y="1097"/>
                    </a:lnTo>
                    <a:lnTo>
                      <a:pt x="1722" y="1097"/>
                    </a:lnTo>
                    <a:lnTo>
                      <a:pt x="1789" y="1093"/>
                    </a:lnTo>
                    <a:lnTo>
                      <a:pt x="1860" y="1093"/>
                    </a:lnTo>
                    <a:lnTo>
                      <a:pt x="1927" y="1089"/>
                    </a:lnTo>
                    <a:lnTo>
                      <a:pt x="1994" y="1084"/>
                    </a:lnTo>
                    <a:lnTo>
                      <a:pt x="2057" y="1084"/>
                    </a:lnTo>
                    <a:lnTo>
                      <a:pt x="2111" y="1084"/>
                    </a:lnTo>
                    <a:lnTo>
                      <a:pt x="2157" y="1084"/>
                    </a:lnTo>
                    <a:lnTo>
                      <a:pt x="2194" y="1084"/>
                    </a:lnTo>
                    <a:lnTo>
                      <a:pt x="2216" y="1093"/>
                    </a:lnTo>
                    <a:lnTo>
                      <a:pt x="2232" y="1101"/>
                    </a:lnTo>
                    <a:lnTo>
                      <a:pt x="2245" y="1118"/>
                    </a:lnTo>
                    <a:lnTo>
                      <a:pt x="2253" y="1130"/>
                    </a:lnTo>
                    <a:lnTo>
                      <a:pt x="2257" y="1152"/>
                    </a:lnTo>
                    <a:lnTo>
                      <a:pt x="2257" y="1168"/>
                    </a:lnTo>
                    <a:lnTo>
                      <a:pt x="2257" y="1185"/>
                    </a:lnTo>
                    <a:lnTo>
                      <a:pt x="2257" y="1205"/>
                    </a:lnTo>
                    <a:lnTo>
                      <a:pt x="2253" y="1218"/>
                    </a:lnTo>
                    <a:lnTo>
                      <a:pt x="2249" y="1230"/>
                    </a:lnTo>
                    <a:lnTo>
                      <a:pt x="2253" y="1226"/>
                    </a:lnTo>
                    <a:lnTo>
                      <a:pt x="2257" y="1209"/>
                    </a:lnTo>
                    <a:lnTo>
                      <a:pt x="2265" y="1185"/>
                    </a:lnTo>
                    <a:lnTo>
                      <a:pt x="2278" y="1152"/>
                    </a:lnTo>
                    <a:lnTo>
                      <a:pt x="2303" y="1113"/>
                    </a:lnTo>
                    <a:lnTo>
                      <a:pt x="2332" y="1072"/>
                    </a:lnTo>
                    <a:lnTo>
                      <a:pt x="2370" y="1027"/>
                    </a:lnTo>
                    <a:lnTo>
                      <a:pt x="2420" y="984"/>
                    </a:lnTo>
                    <a:lnTo>
                      <a:pt x="2483" y="947"/>
                    </a:lnTo>
                    <a:lnTo>
                      <a:pt x="2558" y="910"/>
                    </a:lnTo>
                    <a:lnTo>
                      <a:pt x="2554" y="910"/>
                    </a:lnTo>
                    <a:lnTo>
                      <a:pt x="2537" y="918"/>
                    </a:lnTo>
                    <a:lnTo>
                      <a:pt x="2516" y="926"/>
                    </a:lnTo>
                    <a:lnTo>
                      <a:pt x="2487" y="935"/>
                    </a:lnTo>
                    <a:lnTo>
                      <a:pt x="2449" y="943"/>
                    </a:lnTo>
                    <a:lnTo>
                      <a:pt x="2408" y="955"/>
                    </a:lnTo>
                    <a:lnTo>
                      <a:pt x="2357" y="964"/>
                    </a:lnTo>
                    <a:lnTo>
                      <a:pt x="2308" y="972"/>
                    </a:lnTo>
                    <a:lnTo>
                      <a:pt x="2253" y="976"/>
                    </a:lnTo>
                    <a:lnTo>
                      <a:pt x="2199" y="976"/>
                    </a:lnTo>
                    <a:lnTo>
                      <a:pt x="2140" y="980"/>
                    </a:lnTo>
                    <a:lnTo>
                      <a:pt x="2085" y="980"/>
                    </a:lnTo>
                    <a:lnTo>
                      <a:pt x="2032" y="984"/>
                    </a:lnTo>
                    <a:lnTo>
                      <a:pt x="1973" y="988"/>
                    </a:lnTo>
                    <a:lnTo>
                      <a:pt x="1919" y="992"/>
                    </a:lnTo>
                    <a:lnTo>
                      <a:pt x="1856" y="997"/>
                    </a:lnTo>
                    <a:lnTo>
                      <a:pt x="1793" y="992"/>
                    </a:lnTo>
                    <a:lnTo>
                      <a:pt x="1726" y="988"/>
                    </a:lnTo>
                    <a:lnTo>
                      <a:pt x="1656" y="980"/>
                    </a:lnTo>
                    <a:lnTo>
                      <a:pt x="1580" y="968"/>
                    </a:lnTo>
                    <a:lnTo>
                      <a:pt x="1509" y="947"/>
                    </a:lnTo>
                    <a:lnTo>
                      <a:pt x="1442" y="922"/>
                    </a:lnTo>
                    <a:lnTo>
                      <a:pt x="1388" y="888"/>
                    </a:lnTo>
                    <a:lnTo>
                      <a:pt x="1337" y="855"/>
                    </a:lnTo>
                    <a:lnTo>
                      <a:pt x="1292" y="822"/>
                    </a:lnTo>
                    <a:lnTo>
                      <a:pt x="1250" y="784"/>
                    </a:lnTo>
                    <a:lnTo>
                      <a:pt x="1208" y="751"/>
                    </a:lnTo>
                    <a:lnTo>
                      <a:pt x="1167" y="722"/>
                    </a:lnTo>
                    <a:lnTo>
                      <a:pt x="1125" y="697"/>
                    </a:lnTo>
                    <a:lnTo>
                      <a:pt x="1079" y="676"/>
                    </a:lnTo>
                    <a:lnTo>
                      <a:pt x="1037" y="659"/>
                    </a:lnTo>
                    <a:lnTo>
                      <a:pt x="995" y="650"/>
                    </a:lnTo>
                    <a:lnTo>
                      <a:pt x="957" y="646"/>
                    </a:lnTo>
                    <a:lnTo>
                      <a:pt x="924" y="642"/>
                    </a:lnTo>
                    <a:lnTo>
                      <a:pt x="895" y="634"/>
                    </a:lnTo>
                    <a:lnTo>
                      <a:pt x="869" y="630"/>
                    </a:lnTo>
                    <a:lnTo>
                      <a:pt x="840" y="617"/>
                    </a:lnTo>
                    <a:lnTo>
                      <a:pt x="816" y="605"/>
                    </a:lnTo>
                    <a:lnTo>
                      <a:pt x="791" y="580"/>
                    </a:lnTo>
                    <a:lnTo>
                      <a:pt x="765" y="550"/>
                    </a:lnTo>
                    <a:lnTo>
                      <a:pt x="744" y="513"/>
                    </a:lnTo>
                    <a:lnTo>
                      <a:pt x="724" y="476"/>
                    </a:lnTo>
                    <a:lnTo>
                      <a:pt x="707" y="433"/>
                    </a:lnTo>
                    <a:lnTo>
                      <a:pt x="694" y="392"/>
                    </a:lnTo>
                    <a:lnTo>
                      <a:pt x="677" y="355"/>
                    </a:lnTo>
                    <a:lnTo>
                      <a:pt x="665" y="313"/>
                    </a:lnTo>
                    <a:lnTo>
                      <a:pt x="648" y="275"/>
                    </a:lnTo>
                    <a:lnTo>
                      <a:pt x="627" y="238"/>
                    </a:lnTo>
                    <a:lnTo>
                      <a:pt x="607" y="204"/>
                    </a:lnTo>
                    <a:lnTo>
                      <a:pt x="577" y="175"/>
                    </a:lnTo>
                    <a:lnTo>
                      <a:pt x="506" y="113"/>
                    </a:lnTo>
                    <a:lnTo>
                      <a:pt x="427" y="67"/>
                    </a:lnTo>
                    <a:lnTo>
                      <a:pt x="352" y="34"/>
                    </a:lnTo>
                    <a:lnTo>
                      <a:pt x="272" y="13"/>
                    </a:lnTo>
                    <a:lnTo>
                      <a:pt x="201" y="5"/>
                    </a:lnTo>
                    <a:lnTo>
                      <a:pt x="135" y="0"/>
                    </a:lnTo>
                    <a:lnTo>
                      <a:pt x="80" y="0"/>
                    </a:lnTo>
                    <a:lnTo>
                      <a:pt x="38" y="5"/>
                    </a:lnTo>
                    <a:lnTo>
                      <a:pt x="9" y="9"/>
                    </a:lnTo>
                    <a:lnTo>
                      <a:pt x="0" y="9"/>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36" name="Freeform 108"/>
              <p:cNvSpPr>
                <a:spLocks/>
              </p:cNvSpPr>
              <p:nvPr/>
            </p:nvSpPr>
            <p:spPr bwMode="auto">
              <a:xfrm>
                <a:off x="1789" y="1988"/>
                <a:ext cx="80" cy="40"/>
              </a:xfrm>
              <a:custGeom>
                <a:avLst/>
                <a:gdLst>
                  <a:gd name="T0" fmla="*/ 147 w 2558"/>
                  <a:gd name="T1" fmla="*/ 54 h 1256"/>
                  <a:gd name="T2" fmla="*/ 343 w 2558"/>
                  <a:gd name="T3" fmla="*/ 159 h 1256"/>
                  <a:gd name="T4" fmla="*/ 501 w 2558"/>
                  <a:gd name="T5" fmla="*/ 313 h 1256"/>
                  <a:gd name="T6" fmla="*/ 585 w 2558"/>
                  <a:gd name="T7" fmla="*/ 496 h 1256"/>
                  <a:gd name="T8" fmla="*/ 603 w 2558"/>
                  <a:gd name="T9" fmla="*/ 663 h 1256"/>
                  <a:gd name="T10" fmla="*/ 656 w 2558"/>
                  <a:gd name="T11" fmla="*/ 818 h 1256"/>
                  <a:gd name="T12" fmla="*/ 857 w 2558"/>
                  <a:gd name="T13" fmla="*/ 926 h 1256"/>
                  <a:gd name="T14" fmla="*/ 920 w 2558"/>
                  <a:gd name="T15" fmla="*/ 988 h 1256"/>
                  <a:gd name="T16" fmla="*/ 945 w 2558"/>
                  <a:gd name="T17" fmla="*/ 1101 h 1256"/>
                  <a:gd name="T18" fmla="*/ 957 w 2558"/>
                  <a:gd name="T19" fmla="*/ 1222 h 1256"/>
                  <a:gd name="T20" fmla="*/ 979 w 2558"/>
                  <a:gd name="T21" fmla="*/ 1230 h 1256"/>
                  <a:gd name="T22" fmla="*/ 1024 w 2558"/>
                  <a:gd name="T23" fmla="*/ 1130 h 1256"/>
                  <a:gd name="T24" fmla="*/ 1016 w 2558"/>
                  <a:gd name="T25" fmla="*/ 976 h 1256"/>
                  <a:gd name="T26" fmla="*/ 908 w 2558"/>
                  <a:gd name="T27" fmla="*/ 839 h 1256"/>
                  <a:gd name="T28" fmla="*/ 916 w 2558"/>
                  <a:gd name="T29" fmla="*/ 784 h 1256"/>
                  <a:gd name="T30" fmla="*/ 995 w 2558"/>
                  <a:gd name="T31" fmla="*/ 775 h 1256"/>
                  <a:gd name="T32" fmla="*/ 1057 w 2558"/>
                  <a:gd name="T33" fmla="*/ 814 h 1256"/>
                  <a:gd name="T34" fmla="*/ 1137 w 2558"/>
                  <a:gd name="T35" fmla="*/ 867 h 1256"/>
                  <a:gd name="T36" fmla="*/ 1325 w 2558"/>
                  <a:gd name="T37" fmla="*/ 984 h 1256"/>
                  <a:gd name="T38" fmla="*/ 1534 w 2558"/>
                  <a:gd name="T39" fmla="*/ 1080 h 1256"/>
                  <a:gd name="T40" fmla="*/ 1722 w 2558"/>
                  <a:gd name="T41" fmla="*/ 1097 h 1256"/>
                  <a:gd name="T42" fmla="*/ 1927 w 2558"/>
                  <a:gd name="T43" fmla="*/ 1089 h 1256"/>
                  <a:gd name="T44" fmla="*/ 2111 w 2558"/>
                  <a:gd name="T45" fmla="*/ 1084 h 1256"/>
                  <a:gd name="T46" fmla="*/ 2216 w 2558"/>
                  <a:gd name="T47" fmla="*/ 1093 h 1256"/>
                  <a:gd name="T48" fmla="*/ 2253 w 2558"/>
                  <a:gd name="T49" fmla="*/ 1130 h 1256"/>
                  <a:gd name="T50" fmla="*/ 2257 w 2558"/>
                  <a:gd name="T51" fmla="*/ 1185 h 1256"/>
                  <a:gd name="T52" fmla="*/ 2249 w 2558"/>
                  <a:gd name="T53" fmla="*/ 1230 h 1256"/>
                  <a:gd name="T54" fmla="*/ 2265 w 2558"/>
                  <a:gd name="T55" fmla="*/ 1185 h 1256"/>
                  <a:gd name="T56" fmla="*/ 2332 w 2558"/>
                  <a:gd name="T57" fmla="*/ 1072 h 1256"/>
                  <a:gd name="T58" fmla="*/ 2483 w 2558"/>
                  <a:gd name="T59" fmla="*/ 947 h 1256"/>
                  <a:gd name="T60" fmla="*/ 2537 w 2558"/>
                  <a:gd name="T61" fmla="*/ 918 h 1256"/>
                  <a:gd name="T62" fmla="*/ 2449 w 2558"/>
                  <a:gd name="T63" fmla="*/ 943 h 1256"/>
                  <a:gd name="T64" fmla="*/ 2308 w 2558"/>
                  <a:gd name="T65" fmla="*/ 972 h 1256"/>
                  <a:gd name="T66" fmla="*/ 2140 w 2558"/>
                  <a:gd name="T67" fmla="*/ 980 h 1256"/>
                  <a:gd name="T68" fmla="*/ 1973 w 2558"/>
                  <a:gd name="T69" fmla="*/ 988 h 1256"/>
                  <a:gd name="T70" fmla="*/ 1793 w 2558"/>
                  <a:gd name="T71" fmla="*/ 992 h 1256"/>
                  <a:gd name="T72" fmla="*/ 1580 w 2558"/>
                  <a:gd name="T73" fmla="*/ 968 h 1256"/>
                  <a:gd name="T74" fmla="*/ 1388 w 2558"/>
                  <a:gd name="T75" fmla="*/ 888 h 1256"/>
                  <a:gd name="T76" fmla="*/ 1250 w 2558"/>
                  <a:gd name="T77" fmla="*/ 784 h 1256"/>
                  <a:gd name="T78" fmla="*/ 1125 w 2558"/>
                  <a:gd name="T79" fmla="*/ 697 h 1256"/>
                  <a:gd name="T80" fmla="*/ 995 w 2558"/>
                  <a:gd name="T81" fmla="*/ 650 h 1256"/>
                  <a:gd name="T82" fmla="*/ 895 w 2558"/>
                  <a:gd name="T83" fmla="*/ 634 h 1256"/>
                  <a:gd name="T84" fmla="*/ 816 w 2558"/>
                  <a:gd name="T85" fmla="*/ 605 h 1256"/>
                  <a:gd name="T86" fmla="*/ 744 w 2558"/>
                  <a:gd name="T87" fmla="*/ 513 h 1256"/>
                  <a:gd name="T88" fmla="*/ 694 w 2558"/>
                  <a:gd name="T89" fmla="*/ 392 h 1256"/>
                  <a:gd name="T90" fmla="*/ 648 w 2558"/>
                  <a:gd name="T91" fmla="*/ 275 h 1256"/>
                  <a:gd name="T92" fmla="*/ 577 w 2558"/>
                  <a:gd name="T93" fmla="*/ 175 h 1256"/>
                  <a:gd name="T94" fmla="*/ 352 w 2558"/>
                  <a:gd name="T95" fmla="*/ 34 h 1256"/>
                  <a:gd name="T96" fmla="*/ 135 w 2558"/>
                  <a:gd name="T97" fmla="*/ 0 h 1256"/>
                  <a:gd name="T98" fmla="*/ 9 w 2558"/>
                  <a:gd name="T99" fmla="*/ 9 h 1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58" h="1256">
                    <a:moveTo>
                      <a:pt x="0" y="9"/>
                    </a:moveTo>
                    <a:lnTo>
                      <a:pt x="72" y="29"/>
                    </a:lnTo>
                    <a:lnTo>
                      <a:pt x="147" y="54"/>
                    </a:lnTo>
                    <a:lnTo>
                      <a:pt x="213" y="87"/>
                    </a:lnTo>
                    <a:lnTo>
                      <a:pt x="280" y="121"/>
                    </a:lnTo>
                    <a:lnTo>
                      <a:pt x="343" y="159"/>
                    </a:lnTo>
                    <a:lnTo>
                      <a:pt x="401" y="204"/>
                    </a:lnTo>
                    <a:lnTo>
                      <a:pt x="452" y="255"/>
                    </a:lnTo>
                    <a:lnTo>
                      <a:pt x="501" y="313"/>
                    </a:lnTo>
                    <a:lnTo>
                      <a:pt x="540" y="376"/>
                    </a:lnTo>
                    <a:lnTo>
                      <a:pt x="573" y="442"/>
                    </a:lnTo>
                    <a:lnTo>
                      <a:pt x="585" y="496"/>
                    </a:lnTo>
                    <a:lnTo>
                      <a:pt x="593" y="554"/>
                    </a:lnTo>
                    <a:lnTo>
                      <a:pt x="598" y="609"/>
                    </a:lnTo>
                    <a:lnTo>
                      <a:pt x="603" y="663"/>
                    </a:lnTo>
                    <a:lnTo>
                      <a:pt x="611" y="718"/>
                    </a:lnTo>
                    <a:lnTo>
                      <a:pt x="627" y="771"/>
                    </a:lnTo>
                    <a:lnTo>
                      <a:pt x="656" y="818"/>
                    </a:lnTo>
                    <a:lnTo>
                      <a:pt x="703" y="859"/>
                    </a:lnTo>
                    <a:lnTo>
                      <a:pt x="769" y="896"/>
                    </a:lnTo>
                    <a:lnTo>
                      <a:pt x="857" y="926"/>
                    </a:lnTo>
                    <a:lnTo>
                      <a:pt x="887" y="939"/>
                    </a:lnTo>
                    <a:lnTo>
                      <a:pt x="908" y="959"/>
                    </a:lnTo>
                    <a:lnTo>
                      <a:pt x="920" y="988"/>
                    </a:lnTo>
                    <a:lnTo>
                      <a:pt x="932" y="1022"/>
                    </a:lnTo>
                    <a:lnTo>
                      <a:pt x="941" y="1064"/>
                    </a:lnTo>
                    <a:lnTo>
                      <a:pt x="945" y="1101"/>
                    </a:lnTo>
                    <a:lnTo>
                      <a:pt x="949" y="1143"/>
                    </a:lnTo>
                    <a:lnTo>
                      <a:pt x="953" y="1185"/>
                    </a:lnTo>
                    <a:lnTo>
                      <a:pt x="957" y="1222"/>
                    </a:lnTo>
                    <a:lnTo>
                      <a:pt x="961" y="1256"/>
                    </a:lnTo>
                    <a:lnTo>
                      <a:pt x="965" y="1248"/>
                    </a:lnTo>
                    <a:lnTo>
                      <a:pt x="979" y="1230"/>
                    </a:lnTo>
                    <a:lnTo>
                      <a:pt x="995" y="1205"/>
                    </a:lnTo>
                    <a:lnTo>
                      <a:pt x="1012" y="1172"/>
                    </a:lnTo>
                    <a:lnTo>
                      <a:pt x="1024" y="1130"/>
                    </a:lnTo>
                    <a:lnTo>
                      <a:pt x="1033" y="1084"/>
                    </a:lnTo>
                    <a:lnTo>
                      <a:pt x="1028" y="1031"/>
                    </a:lnTo>
                    <a:lnTo>
                      <a:pt x="1016" y="976"/>
                    </a:lnTo>
                    <a:lnTo>
                      <a:pt x="983" y="922"/>
                    </a:lnTo>
                    <a:lnTo>
                      <a:pt x="932" y="867"/>
                    </a:lnTo>
                    <a:lnTo>
                      <a:pt x="908" y="839"/>
                    </a:lnTo>
                    <a:lnTo>
                      <a:pt x="895" y="814"/>
                    </a:lnTo>
                    <a:lnTo>
                      <a:pt x="899" y="797"/>
                    </a:lnTo>
                    <a:lnTo>
                      <a:pt x="916" y="784"/>
                    </a:lnTo>
                    <a:lnTo>
                      <a:pt x="936" y="775"/>
                    </a:lnTo>
                    <a:lnTo>
                      <a:pt x="965" y="775"/>
                    </a:lnTo>
                    <a:lnTo>
                      <a:pt x="995" y="775"/>
                    </a:lnTo>
                    <a:lnTo>
                      <a:pt x="1020" y="784"/>
                    </a:lnTo>
                    <a:lnTo>
                      <a:pt x="1045" y="797"/>
                    </a:lnTo>
                    <a:lnTo>
                      <a:pt x="1057" y="814"/>
                    </a:lnTo>
                    <a:lnTo>
                      <a:pt x="1066" y="822"/>
                    </a:lnTo>
                    <a:lnTo>
                      <a:pt x="1096" y="839"/>
                    </a:lnTo>
                    <a:lnTo>
                      <a:pt x="1137" y="867"/>
                    </a:lnTo>
                    <a:lnTo>
                      <a:pt x="1192" y="906"/>
                    </a:lnTo>
                    <a:lnTo>
                      <a:pt x="1254" y="947"/>
                    </a:lnTo>
                    <a:lnTo>
                      <a:pt x="1325" y="984"/>
                    </a:lnTo>
                    <a:lnTo>
                      <a:pt x="1396" y="1022"/>
                    </a:lnTo>
                    <a:lnTo>
                      <a:pt x="1468" y="1056"/>
                    </a:lnTo>
                    <a:lnTo>
                      <a:pt x="1534" y="1080"/>
                    </a:lnTo>
                    <a:lnTo>
                      <a:pt x="1597" y="1093"/>
                    </a:lnTo>
                    <a:lnTo>
                      <a:pt x="1656" y="1097"/>
                    </a:lnTo>
                    <a:lnTo>
                      <a:pt x="1722" y="1097"/>
                    </a:lnTo>
                    <a:lnTo>
                      <a:pt x="1789" y="1093"/>
                    </a:lnTo>
                    <a:lnTo>
                      <a:pt x="1860" y="1093"/>
                    </a:lnTo>
                    <a:lnTo>
                      <a:pt x="1927" y="1089"/>
                    </a:lnTo>
                    <a:lnTo>
                      <a:pt x="1994" y="1084"/>
                    </a:lnTo>
                    <a:lnTo>
                      <a:pt x="2057" y="1084"/>
                    </a:lnTo>
                    <a:lnTo>
                      <a:pt x="2111" y="1084"/>
                    </a:lnTo>
                    <a:lnTo>
                      <a:pt x="2157" y="1084"/>
                    </a:lnTo>
                    <a:lnTo>
                      <a:pt x="2194" y="1084"/>
                    </a:lnTo>
                    <a:lnTo>
                      <a:pt x="2216" y="1093"/>
                    </a:lnTo>
                    <a:lnTo>
                      <a:pt x="2232" y="1101"/>
                    </a:lnTo>
                    <a:lnTo>
                      <a:pt x="2245" y="1118"/>
                    </a:lnTo>
                    <a:lnTo>
                      <a:pt x="2253" y="1130"/>
                    </a:lnTo>
                    <a:lnTo>
                      <a:pt x="2257" y="1152"/>
                    </a:lnTo>
                    <a:lnTo>
                      <a:pt x="2257" y="1168"/>
                    </a:lnTo>
                    <a:lnTo>
                      <a:pt x="2257" y="1185"/>
                    </a:lnTo>
                    <a:lnTo>
                      <a:pt x="2257" y="1205"/>
                    </a:lnTo>
                    <a:lnTo>
                      <a:pt x="2253" y="1218"/>
                    </a:lnTo>
                    <a:lnTo>
                      <a:pt x="2249" y="1230"/>
                    </a:lnTo>
                    <a:lnTo>
                      <a:pt x="2253" y="1226"/>
                    </a:lnTo>
                    <a:lnTo>
                      <a:pt x="2257" y="1209"/>
                    </a:lnTo>
                    <a:lnTo>
                      <a:pt x="2265" y="1185"/>
                    </a:lnTo>
                    <a:lnTo>
                      <a:pt x="2278" y="1152"/>
                    </a:lnTo>
                    <a:lnTo>
                      <a:pt x="2303" y="1113"/>
                    </a:lnTo>
                    <a:lnTo>
                      <a:pt x="2332" y="1072"/>
                    </a:lnTo>
                    <a:lnTo>
                      <a:pt x="2370" y="1027"/>
                    </a:lnTo>
                    <a:lnTo>
                      <a:pt x="2420" y="984"/>
                    </a:lnTo>
                    <a:lnTo>
                      <a:pt x="2483" y="947"/>
                    </a:lnTo>
                    <a:lnTo>
                      <a:pt x="2558" y="910"/>
                    </a:lnTo>
                    <a:lnTo>
                      <a:pt x="2554" y="910"/>
                    </a:lnTo>
                    <a:lnTo>
                      <a:pt x="2537" y="918"/>
                    </a:lnTo>
                    <a:lnTo>
                      <a:pt x="2516" y="926"/>
                    </a:lnTo>
                    <a:lnTo>
                      <a:pt x="2487" y="935"/>
                    </a:lnTo>
                    <a:lnTo>
                      <a:pt x="2449" y="943"/>
                    </a:lnTo>
                    <a:lnTo>
                      <a:pt x="2408" y="955"/>
                    </a:lnTo>
                    <a:lnTo>
                      <a:pt x="2357" y="964"/>
                    </a:lnTo>
                    <a:lnTo>
                      <a:pt x="2308" y="972"/>
                    </a:lnTo>
                    <a:lnTo>
                      <a:pt x="2253" y="976"/>
                    </a:lnTo>
                    <a:lnTo>
                      <a:pt x="2199" y="976"/>
                    </a:lnTo>
                    <a:lnTo>
                      <a:pt x="2140" y="980"/>
                    </a:lnTo>
                    <a:lnTo>
                      <a:pt x="2085" y="980"/>
                    </a:lnTo>
                    <a:lnTo>
                      <a:pt x="2032" y="984"/>
                    </a:lnTo>
                    <a:lnTo>
                      <a:pt x="1973" y="988"/>
                    </a:lnTo>
                    <a:lnTo>
                      <a:pt x="1919" y="992"/>
                    </a:lnTo>
                    <a:lnTo>
                      <a:pt x="1856" y="997"/>
                    </a:lnTo>
                    <a:lnTo>
                      <a:pt x="1793" y="992"/>
                    </a:lnTo>
                    <a:lnTo>
                      <a:pt x="1726" y="988"/>
                    </a:lnTo>
                    <a:lnTo>
                      <a:pt x="1656" y="980"/>
                    </a:lnTo>
                    <a:lnTo>
                      <a:pt x="1580" y="968"/>
                    </a:lnTo>
                    <a:lnTo>
                      <a:pt x="1509" y="947"/>
                    </a:lnTo>
                    <a:lnTo>
                      <a:pt x="1442" y="922"/>
                    </a:lnTo>
                    <a:lnTo>
                      <a:pt x="1388" y="888"/>
                    </a:lnTo>
                    <a:lnTo>
                      <a:pt x="1337" y="855"/>
                    </a:lnTo>
                    <a:lnTo>
                      <a:pt x="1292" y="822"/>
                    </a:lnTo>
                    <a:lnTo>
                      <a:pt x="1250" y="784"/>
                    </a:lnTo>
                    <a:lnTo>
                      <a:pt x="1208" y="751"/>
                    </a:lnTo>
                    <a:lnTo>
                      <a:pt x="1167" y="722"/>
                    </a:lnTo>
                    <a:lnTo>
                      <a:pt x="1125" y="697"/>
                    </a:lnTo>
                    <a:lnTo>
                      <a:pt x="1079" y="676"/>
                    </a:lnTo>
                    <a:lnTo>
                      <a:pt x="1037" y="659"/>
                    </a:lnTo>
                    <a:lnTo>
                      <a:pt x="995" y="650"/>
                    </a:lnTo>
                    <a:lnTo>
                      <a:pt x="957" y="646"/>
                    </a:lnTo>
                    <a:lnTo>
                      <a:pt x="924" y="642"/>
                    </a:lnTo>
                    <a:lnTo>
                      <a:pt x="895" y="634"/>
                    </a:lnTo>
                    <a:lnTo>
                      <a:pt x="869" y="630"/>
                    </a:lnTo>
                    <a:lnTo>
                      <a:pt x="840" y="617"/>
                    </a:lnTo>
                    <a:lnTo>
                      <a:pt x="816" y="605"/>
                    </a:lnTo>
                    <a:lnTo>
                      <a:pt x="791" y="580"/>
                    </a:lnTo>
                    <a:lnTo>
                      <a:pt x="765" y="550"/>
                    </a:lnTo>
                    <a:lnTo>
                      <a:pt x="744" y="513"/>
                    </a:lnTo>
                    <a:lnTo>
                      <a:pt x="724" y="476"/>
                    </a:lnTo>
                    <a:lnTo>
                      <a:pt x="707" y="433"/>
                    </a:lnTo>
                    <a:lnTo>
                      <a:pt x="694" y="392"/>
                    </a:lnTo>
                    <a:lnTo>
                      <a:pt x="677" y="355"/>
                    </a:lnTo>
                    <a:lnTo>
                      <a:pt x="665" y="313"/>
                    </a:lnTo>
                    <a:lnTo>
                      <a:pt x="648" y="275"/>
                    </a:lnTo>
                    <a:lnTo>
                      <a:pt x="627" y="238"/>
                    </a:lnTo>
                    <a:lnTo>
                      <a:pt x="607" y="204"/>
                    </a:lnTo>
                    <a:lnTo>
                      <a:pt x="577" y="175"/>
                    </a:lnTo>
                    <a:lnTo>
                      <a:pt x="506" y="113"/>
                    </a:lnTo>
                    <a:lnTo>
                      <a:pt x="427" y="67"/>
                    </a:lnTo>
                    <a:lnTo>
                      <a:pt x="352" y="34"/>
                    </a:lnTo>
                    <a:lnTo>
                      <a:pt x="272" y="13"/>
                    </a:lnTo>
                    <a:lnTo>
                      <a:pt x="201" y="5"/>
                    </a:lnTo>
                    <a:lnTo>
                      <a:pt x="135" y="0"/>
                    </a:lnTo>
                    <a:lnTo>
                      <a:pt x="80" y="0"/>
                    </a:lnTo>
                    <a:lnTo>
                      <a:pt x="38" y="5"/>
                    </a:lnTo>
                    <a:lnTo>
                      <a:pt x="9" y="9"/>
                    </a:lnTo>
                    <a:lnTo>
                      <a:pt x="0" y="9"/>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37" name="Freeform 109"/>
              <p:cNvSpPr>
                <a:spLocks/>
              </p:cNvSpPr>
              <p:nvPr/>
            </p:nvSpPr>
            <p:spPr bwMode="auto">
              <a:xfrm>
                <a:off x="1816" y="1894"/>
                <a:ext cx="109" cy="130"/>
              </a:xfrm>
              <a:custGeom>
                <a:avLst/>
                <a:gdLst>
                  <a:gd name="T0" fmla="*/ 1968 w 3507"/>
                  <a:gd name="T1" fmla="*/ 3913 h 4155"/>
                  <a:gd name="T2" fmla="*/ 1639 w 3507"/>
                  <a:gd name="T3" fmla="*/ 3554 h 4155"/>
                  <a:gd name="T4" fmla="*/ 410 w 3507"/>
                  <a:gd name="T5" fmla="*/ 3576 h 4155"/>
                  <a:gd name="T6" fmla="*/ 130 w 3507"/>
                  <a:gd name="T7" fmla="*/ 2732 h 4155"/>
                  <a:gd name="T8" fmla="*/ 359 w 3507"/>
                  <a:gd name="T9" fmla="*/ 2407 h 4155"/>
                  <a:gd name="T10" fmla="*/ 552 w 3507"/>
                  <a:gd name="T11" fmla="*/ 2382 h 4155"/>
                  <a:gd name="T12" fmla="*/ 1032 w 3507"/>
                  <a:gd name="T13" fmla="*/ 2032 h 4155"/>
                  <a:gd name="T14" fmla="*/ 1446 w 3507"/>
                  <a:gd name="T15" fmla="*/ 1719 h 4155"/>
                  <a:gd name="T16" fmla="*/ 1383 w 3507"/>
                  <a:gd name="T17" fmla="*/ 1368 h 4155"/>
                  <a:gd name="T18" fmla="*/ 1580 w 3507"/>
                  <a:gd name="T19" fmla="*/ 1536 h 4155"/>
                  <a:gd name="T20" fmla="*/ 1997 w 3507"/>
                  <a:gd name="T21" fmla="*/ 1239 h 4155"/>
                  <a:gd name="T22" fmla="*/ 2044 w 3507"/>
                  <a:gd name="T23" fmla="*/ 1118 h 4155"/>
                  <a:gd name="T24" fmla="*/ 2273 w 3507"/>
                  <a:gd name="T25" fmla="*/ 1168 h 4155"/>
                  <a:gd name="T26" fmla="*/ 2557 w 3507"/>
                  <a:gd name="T27" fmla="*/ 1077 h 4155"/>
                  <a:gd name="T28" fmla="*/ 2195 w 3507"/>
                  <a:gd name="T29" fmla="*/ 1264 h 4155"/>
                  <a:gd name="T30" fmla="*/ 1555 w 3507"/>
                  <a:gd name="T31" fmla="*/ 1790 h 4155"/>
                  <a:gd name="T32" fmla="*/ 1534 w 3507"/>
                  <a:gd name="T33" fmla="*/ 1986 h 4155"/>
                  <a:gd name="T34" fmla="*/ 1856 w 3507"/>
                  <a:gd name="T35" fmla="*/ 2153 h 4155"/>
                  <a:gd name="T36" fmla="*/ 1367 w 3507"/>
                  <a:gd name="T37" fmla="*/ 2057 h 4155"/>
                  <a:gd name="T38" fmla="*/ 1083 w 3507"/>
                  <a:gd name="T39" fmla="*/ 2173 h 4155"/>
                  <a:gd name="T40" fmla="*/ 703 w 3507"/>
                  <a:gd name="T41" fmla="*/ 2423 h 4155"/>
                  <a:gd name="T42" fmla="*/ 664 w 3507"/>
                  <a:gd name="T43" fmla="*/ 2524 h 4155"/>
                  <a:gd name="T44" fmla="*/ 936 w 3507"/>
                  <a:gd name="T45" fmla="*/ 2653 h 4155"/>
                  <a:gd name="T46" fmla="*/ 673 w 3507"/>
                  <a:gd name="T47" fmla="*/ 3041 h 4155"/>
                  <a:gd name="T48" fmla="*/ 585 w 3507"/>
                  <a:gd name="T49" fmla="*/ 2603 h 4155"/>
                  <a:gd name="T50" fmla="*/ 138 w 3507"/>
                  <a:gd name="T51" fmla="*/ 3008 h 4155"/>
                  <a:gd name="T52" fmla="*/ 1433 w 3507"/>
                  <a:gd name="T53" fmla="*/ 3480 h 4155"/>
                  <a:gd name="T54" fmla="*/ 2111 w 3507"/>
                  <a:gd name="T55" fmla="*/ 3546 h 4155"/>
                  <a:gd name="T56" fmla="*/ 2232 w 3507"/>
                  <a:gd name="T57" fmla="*/ 3484 h 4155"/>
                  <a:gd name="T58" fmla="*/ 2416 w 3507"/>
                  <a:gd name="T59" fmla="*/ 2904 h 4155"/>
                  <a:gd name="T60" fmla="*/ 3001 w 3507"/>
                  <a:gd name="T61" fmla="*/ 2382 h 4155"/>
                  <a:gd name="T62" fmla="*/ 2921 w 3507"/>
                  <a:gd name="T63" fmla="*/ 1790 h 4155"/>
                  <a:gd name="T64" fmla="*/ 2679 w 3507"/>
                  <a:gd name="T65" fmla="*/ 1835 h 4155"/>
                  <a:gd name="T66" fmla="*/ 1927 w 3507"/>
                  <a:gd name="T67" fmla="*/ 2745 h 4155"/>
                  <a:gd name="T68" fmla="*/ 1755 w 3507"/>
                  <a:gd name="T69" fmla="*/ 2862 h 4155"/>
                  <a:gd name="T70" fmla="*/ 2060 w 3507"/>
                  <a:gd name="T71" fmla="*/ 3137 h 4155"/>
                  <a:gd name="T72" fmla="*/ 1592 w 3507"/>
                  <a:gd name="T73" fmla="*/ 2945 h 4155"/>
                  <a:gd name="T74" fmla="*/ 1287 w 3507"/>
                  <a:gd name="T75" fmla="*/ 2962 h 4155"/>
                  <a:gd name="T76" fmla="*/ 1881 w 3507"/>
                  <a:gd name="T77" fmla="*/ 2636 h 4155"/>
                  <a:gd name="T78" fmla="*/ 1956 w 3507"/>
                  <a:gd name="T79" fmla="*/ 2366 h 4155"/>
                  <a:gd name="T80" fmla="*/ 2085 w 3507"/>
                  <a:gd name="T81" fmla="*/ 2503 h 4155"/>
                  <a:gd name="T82" fmla="*/ 2340 w 3507"/>
                  <a:gd name="T83" fmla="*/ 2136 h 4155"/>
                  <a:gd name="T84" fmla="*/ 2679 w 3507"/>
                  <a:gd name="T85" fmla="*/ 1565 h 4155"/>
                  <a:gd name="T86" fmla="*/ 2821 w 3507"/>
                  <a:gd name="T87" fmla="*/ 1106 h 4155"/>
                  <a:gd name="T88" fmla="*/ 2604 w 3507"/>
                  <a:gd name="T89" fmla="*/ 659 h 4155"/>
                  <a:gd name="T90" fmla="*/ 2741 w 3507"/>
                  <a:gd name="T91" fmla="*/ 697 h 4155"/>
                  <a:gd name="T92" fmla="*/ 2955 w 3507"/>
                  <a:gd name="T93" fmla="*/ 588 h 4155"/>
                  <a:gd name="T94" fmla="*/ 3076 w 3507"/>
                  <a:gd name="T95" fmla="*/ 346 h 4155"/>
                  <a:gd name="T96" fmla="*/ 2884 w 3507"/>
                  <a:gd name="T97" fmla="*/ 897 h 4155"/>
                  <a:gd name="T98" fmla="*/ 3097 w 3507"/>
                  <a:gd name="T99" fmla="*/ 1073 h 4155"/>
                  <a:gd name="T100" fmla="*/ 3281 w 3507"/>
                  <a:gd name="T101" fmla="*/ 1151 h 4155"/>
                  <a:gd name="T102" fmla="*/ 2867 w 3507"/>
                  <a:gd name="T103" fmla="*/ 1452 h 4155"/>
                  <a:gd name="T104" fmla="*/ 2851 w 3507"/>
                  <a:gd name="T105" fmla="*/ 1673 h 4155"/>
                  <a:gd name="T106" fmla="*/ 3143 w 3507"/>
                  <a:gd name="T107" fmla="*/ 2128 h 4155"/>
                  <a:gd name="T108" fmla="*/ 2821 w 3507"/>
                  <a:gd name="T109" fmla="*/ 2695 h 4155"/>
                  <a:gd name="T110" fmla="*/ 2391 w 3507"/>
                  <a:gd name="T111" fmla="*/ 3121 h 4155"/>
                  <a:gd name="T112" fmla="*/ 2328 w 3507"/>
                  <a:gd name="T113" fmla="*/ 3546 h 4155"/>
                  <a:gd name="T114" fmla="*/ 2620 w 3507"/>
                  <a:gd name="T115" fmla="*/ 3721 h 4155"/>
                  <a:gd name="T116" fmla="*/ 2624 w 3507"/>
                  <a:gd name="T117" fmla="*/ 3800 h 4155"/>
                  <a:gd name="T118" fmla="*/ 2273 w 3507"/>
                  <a:gd name="T119" fmla="*/ 3717 h 4155"/>
                  <a:gd name="T120" fmla="*/ 2060 w 3507"/>
                  <a:gd name="T121" fmla="*/ 3934 h 4155"/>
                  <a:gd name="T122" fmla="*/ 1572 w 3507"/>
                  <a:gd name="T123" fmla="*/ 4147 h 4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07" h="4155">
                    <a:moveTo>
                      <a:pt x="1513" y="4155"/>
                    </a:moveTo>
                    <a:lnTo>
                      <a:pt x="1547" y="4155"/>
                    </a:lnTo>
                    <a:lnTo>
                      <a:pt x="1584" y="4147"/>
                    </a:lnTo>
                    <a:lnTo>
                      <a:pt x="1626" y="4134"/>
                    </a:lnTo>
                    <a:lnTo>
                      <a:pt x="1672" y="4117"/>
                    </a:lnTo>
                    <a:lnTo>
                      <a:pt x="1718" y="4092"/>
                    </a:lnTo>
                    <a:lnTo>
                      <a:pt x="1764" y="4072"/>
                    </a:lnTo>
                    <a:lnTo>
                      <a:pt x="1809" y="4047"/>
                    </a:lnTo>
                    <a:lnTo>
                      <a:pt x="1847" y="4017"/>
                    </a:lnTo>
                    <a:lnTo>
                      <a:pt x="1881" y="3992"/>
                    </a:lnTo>
                    <a:lnTo>
                      <a:pt x="1910" y="3967"/>
                    </a:lnTo>
                    <a:lnTo>
                      <a:pt x="1935" y="3942"/>
                    </a:lnTo>
                    <a:lnTo>
                      <a:pt x="1968" y="3913"/>
                    </a:lnTo>
                    <a:lnTo>
                      <a:pt x="1997" y="3879"/>
                    </a:lnTo>
                    <a:lnTo>
                      <a:pt x="2027" y="3842"/>
                    </a:lnTo>
                    <a:lnTo>
                      <a:pt x="2056" y="3805"/>
                    </a:lnTo>
                    <a:lnTo>
                      <a:pt x="2073" y="3763"/>
                    </a:lnTo>
                    <a:lnTo>
                      <a:pt x="2081" y="3725"/>
                    </a:lnTo>
                    <a:lnTo>
                      <a:pt x="2077" y="3683"/>
                    </a:lnTo>
                    <a:lnTo>
                      <a:pt x="2056" y="3650"/>
                    </a:lnTo>
                    <a:lnTo>
                      <a:pt x="2015" y="3613"/>
                    </a:lnTo>
                    <a:lnTo>
                      <a:pt x="1944" y="3580"/>
                    </a:lnTo>
                    <a:lnTo>
                      <a:pt x="1868" y="3558"/>
                    </a:lnTo>
                    <a:lnTo>
                      <a:pt x="1789" y="3550"/>
                    </a:lnTo>
                    <a:lnTo>
                      <a:pt x="1713" y="3546"/>
                    </a:lnTo>
                    <a:lnTo>
                      <a:pt x="1639" y="3554"/>
                    </a:lnTo>
                    <a:lnTo>
                      <a:pt x="1567" y="3566"/>
                    </a:lnTo>
                    <a:lnTo>
                      <a:pt x="1509" y="3580"/>
                    </a:lnTo>
                    <a:lnTo>
                      <a:pt x="1463" y="3592"/>
                    </a:lnTo>
                    <a:lnTo>
                      <a:pt x="1433" y="3600"/>
                    </a:lnTo>
                    <a:lnTo>
                      <a:pt x="1425" y="3605"/>
                    </a:lnTo>
                    <a:lnTo>
                      <a:pt x="1228" y="3634"/>
                    </a:lnTo>
                    <a:lnTo>
                      <a:pt x="1053" y="3650"/>
                    </a:lnTo>
                    <a:lnTo>
                      <a:pt x="895" y="3654"/>
                    </a:lnTo>
                    <a:lnTo>
                      <a:pt x="756" y="3646"/>
                    </a:lnTo>
                    <a:lnTo>
                      <a:pt x="640" y="3634"/>
                    </a:lnTo>
                    <a:lnTo>
                      <a:pt x="539" y="3613"/>
                    </a:lnTo>
                    <a:lnTo>
                      <a:pt x="464" y="3592"/>
                    </a:lnTo>
                    <a:lnTo>
                      <a:pt x="410" y="3576"/>
                    </a:lnTo>
                    <a:lnTo>
                      <a:pt x="376" y="3562"/>
                    </a:lnTo>
                    <a:lnTo>
                      <a:pt x="364" y="3554"/>
                    </a:lnTo>
                    <a:lnTo>
                      <a:pt x="226" y="3480"/>
                    </a:lnTo>
                    <a:lnTo>
                      <a:pt x="126" y="3396"/>
                    </a:lnTo>
                    <a:lnTo>
                      <a:pt x="59" y="3304"/>
                    </a:lnTo>
                    <a:lnTo>
                      <a:pt x="16" y="3212"/>
                    </a:lnTo>
                    <a:lnTo>
                      <a:pt x="0" y="3121"/>
                    </a:lnTo>
                    <a:lnTo>
                      <a:pt x="0" y="3029"/>
                    </a:lnTo>
                    <a:lnTo>
                      <a:pt x="16" y="2949"/>
                    </a:lnTo>
                    <a:lnTo>
                      <a:pt x="42" y="2874"/>
                    </a:lnTo>
                    <a:lnTo>
                      <a:pt x="67" y="2816"/>
                    </a:lnTo>
                    <a:lnTo>
                      <a:pt x="96" y="2770"/>
                    </a:lnTo>
                    <a:lnTo>
                      <a:pt x="130" y="2732"/>
                    </a:lnTo>
                    <a:lnTo>
                      <a:pt x="163" y="2695"/>
                    </a:lnTo>
                    <a:lnTo>
                      <a:pt x="200" y="2662"/>
                    </a:lnTo>
                    <a:lnTo>
                      <a:pt x="239" y="2628"/>
                    </a:lnTo>
                    <a:lnTo>
                      <a:pt x="276" y="2599"/>
                    </a:lnTo>
                    <a:lnTo>
                      <a:pt x="314" y="2570"/>
                    </a:lnTo>
                    <a:lnTo>
                      <a:pt x="343" y="2540"/>
                    </a:lnTo>
                    <a:lnTo>
                      <a:pt x="372" y="2515"/>
                    </a:lnTo>
                    <a:lnTo>
                      <a:pt x="388" y="2495"/>
                    </a:lnTo>
                    <a:lnTo>
                      <a:pt x="401" y="2470"/>
                    </a:lnTo>
                    <a:lnTo>
                      <a:pt x="401" y="2453"/>
                    </a:lnTo>
                    <a:lnTo>
                      <a:pt x="393" y="2437"/>
                    </a:lnTo>
                    <a:lnTo>
                      <a:pt x="380" y="2419"/>
                    </a:lnTo>
                    <a:lnTo>
                      <a:pt x="359" y="2407"/>
                    </a:lnTo>
                    <a:lnTo>
                      <a:pt x="339" y="2399"/>
                    </a:lnTo>
                    <a:lnTo>
                      <a:pt x="314" y="2386"/>
                    </a:lnTo>
                    <a:lnTo>
                      <a:pt x="292" y="2382"/>
                    </a:lnTo>
                    <a:lnTo>
                      <a:pt x="276" y="2378"/>
                    </a:lnTo>
                    <a:lnTo>
                      <a:pt x="263" y="2374"/>
                    </a:lnTo>
                    <a:lnTo>
                      <a:pt x="259" y="2374"/>
                    </a:lnTo>
                    <a:lnTo>
                      <a:pt x="322" y="2378"/>
                    </a:lnTo>
                    <a:lnTo>
                      <a:pt x="376" y="2382"/>
                    </a:lnTo>
                    <a:lnTo>
                      <a:pt x="418" y="2386"/>
                    </a:lnTo>
                    <a:lnTo>
                      <a:pt x="460" y="2386"/>
                    </a:lnTo>
                    <a:lnTo>
                      <a:pt x="493" y="2386"/>
                    </a:lnTo>
                    <a:lnTo>
                      <a:pt x="523" y="2386"/>
                    </a:lnTo>
                    <a:lnTo>
                      <a:pt x="552" y="2382"/>
                    </a:lnTo>
                    <a:lnTo>
                      <a:pt x="581" y="2378"/>
                    </a:lnTo>
                    <a:lnTo>
                      <a:pt x="611" y="2366"/>
                    </a:lnTo>
                    <a:lnTo>
                      <a:pt x="640" y="2353"/>
                    </a:lnTo>
                    <a:lnTo>
                      <a:pt x="681" y="2328"/>
                    </a:lnTo>
                    <a:lnTo>
                      <a:pt x="723" y="2303"/>
                    </a:lnTo>
                    <a:lnTo>
                      <a:pt x="769" y="2269"/>
                    </a:lnTo>
                    <a:lnTo>
                      <a:pt x="811" y="2236"/>
                    </a:lnTo>
                    <a:lnTo>
                      <a:pt x="852" y="2198"/>
                    </a:lnTo>
                    <a:lnTo>
                      <a:pt x="895" y="2161"/>
                    </a:lnTo>
                    <a:lnTo>
                      <a:pt x="936" y="2124"/>
                    </a:lnTo>
                    <a:lnTo>
                      <a:pt x="974" y="2091"/>
                    </a:lnTo>
                    <a:lnTo>
                      <a:pt x="1003" y="2061"/>
                    </a:lnTo>
                    <a:lnTo>
                      <a:pt x="1032" y="2032"/>
                    </a:lnTo>
                    <a:lnTo>
                      <a:pt x="1057" y="2011"/>
                    </a:lnTo>
                    <a:lnTo>
                      <a:pt x="1091" y="1990"/>
                    </a:lnTo>
                    <a:lnTo>
                      <a:pt x="1120" y="1973"/>
                    </a:lnTo>
                    <a:lnTo>
                      <a:pt x="1154" y="1952"/>
                    </a:lnTo>
                    <a:lnTo>
                      <a:pt x="1191" y="1936"/>
                    </a:lnTo>
                    <a:lnTo>
                      <a:pt x="1228" y="1915"/>
                    </a:lnTo>
                    <a:lnTo>
                      <a:pt x="1267" y="1894"/>
                    </a:lnTo>
                    <a:lnTo>
                      <a:pt x="1304" y="1870"/>
                    </a:lnTo>
                    <a:lnTo>
                      <a:pt x="1342" y="1844"/>
                    </a:lnTo>
                    <a:lnTo>
                      <a:pt x="1379" y="1815"/>
                    </a:lnTo>
                    <a:lnTo>
                      <a:pt x="1408" y="1782"/>
                    </a:lnTo>
                    <a:lnTo>
                      <a:pt x="1433" y="1753"/>
                    </a:lnTo>
                    <a:lnTo>
                      <a:pt x="1446" y="1719"/>
                    </a:lnTo>
                    <a:lnTo>
                      <a:pt x="1459" y="1690"/>
                    </a:lnTo>
                    <a:lnTo>
                      <a:pt x="1463" y="1657"/>
                    </a:lnTo>
                    <a:lnTo>
                      <a:pt x="1463" y="1627"/>
                    </a:lnTo>
                    <a:lnTo>
                      <a:pt x="1463" y="1602"/>
                    </a:lnTo>
                    <a:lnTo>
                      <a:pt x="1459" y="1573"/>
                    </a:lnTo>
                    <a:lnTo>
                      <a:pt x="1459" y="1548"/>
                    </a:lnTo>
                    <a:lnTo>
                      <a:pt x="1455" y="1527"/>
                    </a:lnTo>
                    <a:lnTo>
                      <a:pt x="1451" y="1506"/>
                    </a:lnTo>
                    <a:lnTo>
                      <a:pt x="1442" y="1481"/>
                    </a:lnTo>
                    <a:lnTo>
                      <a:pt x="1429" y="1452"/>
                    </a:lnTo>
                    <a:lnTo>
                      <a:pt x="1412" y="1423"/>
                    </a:lnTo>
                    <a:lnTo>
                      <a:pt x="1396" y="1397"/>
                    </a:lnTo>
                    <a:lnTo>
                      <a:pt x="1383" y="1368"/>
                    </a:lnTo>
                    <a:lnTo>
                      <a:pt x="1379" y="1344"/>
                    </a:lnTo>
                    <a:lnTo>
                      <a:pt x="1379" y="1323"/>
                    </a:lnTo>
                    <a:lnTo>
                      <a:pt x="1388" y="1310"/>
                    </a:lnTo>
                    <a:lnTo>
                      <a:pt x="1408" y="1298"/>
                    </a:lnTo>
                    <a:lnTo>
                      <a:pt x="1433" y="1302"/>
                    </a:lnTo>
                    <a:lnTo>
                      <a:pt x="1455" y="1315"/>
                    </a:lnTo>
                    <a:lnTo>
                      <a:pt x="1471" y="1339"/>
                    </a:lnTo>
                    <a:lnTo>
                      <a:pt x="1488" y="1372"/>
                    </a:lnTo>
                    <a:lnTo>
                      <a:pt x="1500" y="1407"/>
                    </a:lnTo>
                    <a:lnTo>
                      <a:pt x="1517" y="1448"/>
                    </a:lnTo>
                    <a:lnTo>
                      <a:pt x="1534" y="1481"/>
                    </a:lnTo>
                    <a:lnTo>
                      <a:pt x="1555" y="1514"/>
                    </a:lnTo>
                    <a:lnTo>
                      <a:pt x="1580" y="1536"/>
                    </a:lnTo>
                    <a:lnTo>
                      <a:pt x="1613" y="1548"/>
                    </a:lnTo>
                    <a:lnTo>
                      <a:pt x="1651" y="1548"/>
                    </a:lnTo>
                    <a:lnTo>
                      <a:pt x="1697" y="1532"/>
                    </a:lnTo>
                    <a:lnTo>
                      <a:pt x="1747" y="1502"/>
                    </a:lnTo>
                    <a:lnTo>
                      <a:pt x="1793" y="1469"/>
                    </a:lnTo>
                    <a:lnTo>
                      <a:pt x="1843" y="1427"/>
                    </a:lnTo>
                    <a:lnTo>
                      <a:pt x="1889" y="1389"/>
                    </a:lnTo>
                    <a:lnTo>
                      <a:pt x="1927" y="1352"/>
                    </a:lnTo>
                    <a:lnTo>
                      <a:pt x="1956" y="1319"/>
                    </a:lnTo>
                    <a:lnTo>
                      <a:pt x="1977" y="1298"/>
                    </a:lnTo>
                    <a:lnTo>
                      <a:pt x="1985" y="1289"/>
                    </a:lnTo>
                    <a:lnTo>
                      <a:pt x="1989" y="1268"/>
                    </a:lnTo>
                    <a:lnTo>
                      <a:pt x="1997" y="1239"/>
                    </a:lnTo>
                    <a:lnTo>
                      <a:pt x="2007" y="1210"/>
                    </a:lnTo>
                    <a:lnTo>
                      <a:pt x="2011" y="1181"/>
                    </a:lnTo>
                    <a:lnTo>
                      <a:pt x="2015" y="1147"/>
                    </a:lnTo>
                    <a:lnTo>
                      <a:pt x="2015" y="1118"/>
                    </a:lnTo>
                    <a:lnTo>
                      <a:pt x="2015" y="1093"/>
                    </a:lnTo>
                    <a:lnTo>
                      <a:pt x="2007" y="1069"/>
                    </a:lnTo>
                    <a:lnTo>
                      <a:pt x="1997" y="1047"/>
                    </a:lnTo>
                    <a:lnTo>
                      <a:pt x="1985" y="1035"/>
                    </a:lnTo>
                    <a:lnTo>
                      <a:pt x="2002" y="1051"/>
                    </a:lnTo>
                    <a:lnTo>
                      <a:pt x="2019" y="1069"/>
                    </a:lnTo>
                    <a:lnTo>
                      <a:pt x="2027" y="1085"/>
                    </a:lnTo>
                    <a:lnTo>
                      <a:pt x="2035" y="1102"/>
                    </a:lnTo>
                    <a:lnTo>
                      <a:pt x="2044" y="1118"/>
                    </a:lnTo>
                    <a:lnTo>
                      <a:pt x="2048" y="1135"/>
                    </a:lnTo>
                    <a:lnTo>
                      <a:pt x="2056" y="1151"/>
                    </a:lnTo>
                    <a:lnTo>
                      <a:pt x="2064" y="1168"/>
                    </a:lnTo>
                    <a:lnTo>
                      <a:pt x="2073" y="1190"/>
                    </a:lnTo>
                    <a:lnTo>
                      <a:pt x="2081" y="1206"/>
                    </a:lnTo>
                    <a:lnTo>
                      <a:pt x="2099" y="1219"/>
                    </a:lnTo>
                    <a:lnTo>
                      <a:pt x="2115" y="1223"/>
                    </a:lnTo>
                    <a:lnTo>
                      <a:pt x="2136" y="1219"/>
                    </a:lnTo>
                    <a:lnTo>
                      <a:pt x="2161" y="1210"/>
                    </a:lnTo>
                    <a:lnTo>
                      <a:pt x="2185" y="1198"/>
                    </a:lnTo>
                    <a:lnTo>
                      <a:pt x="2211" y="1190"/>
                    </a:lnTo>
                    <a:lnTo>
                      <a:pt x="2244" y="1176"/>
                    </a:lnTo>
                    <a:lnTo>
                      <a:pt x="2273" y="1168"/>
                    </a:lnTo>
                    <a:lnTo>
                      <a:pt x="2307" y="1160"/>
                    </a:lnTo>
                    <a:lnTo>
                      <a:pt x="2340" y="1164"/>
                    </a:lnTo>
                    <a:lnTo>
                      <a:pt x="2369" y="1164"/>
                    </a:lnTo>
                    <a:lnTo>
                      <a:pt x="2403" y="1160"/>
                    </a:lnTo>
                    <a:lnTo>
                      <a:pt x="2436" y="1147"/>
                    </a:lnTo>
                    <a:lnTo>
                      <a:pt x="2465" y="1135"/>
                    </a:lnTo>
                    <a:lnTo>
                      <a:pt x="2495" y="1118"/>
                    </a:lnTo>
                    <a:lnTo>
                      <a:pt x="2520" y="1106"/>
                    </a:lnTo>
                    <a:lnTo>
                      <a:pt x="2541" y="1089"/>
                    </a:lnTo>
                    <a:lnTo>
                      <a:pt x="2557" y="1077"/>
                    </a:lnTo>
                    <a:lnTo>
                      <a:pt x="2567" y="1069"/>
                    </a:lnTo>
                    <a:lnTo>
                      <a:pt x="2571" y="1065"/>
                    </a:lnTo>
                    <a:lnTo>
                      <a:pt x="2557" y="1077"/>
                    </a:lnTo>
                    <a:lnTo>
                      <a:pt x="2541" y="1089"/>
                    </a:lnTo>
                    <a:lnTo>
                      <a:pt x="2524" y="1106"/>
                    </a:lnTo>
                    <a:lnTo>
                      <a:pt x="2508" y="1127"/>
                    </a:lnTo>
                    <a:lnTo>
                      <a:pt x="2491" y="1143"/>
                    </a:lnTo>
                    <a:lnTo>
                      <a:pt x="2475" y="1164"/>
                    </a:lnTo>
                    <a:lnTo>
                      <a:pt x="2457" y="1181"/>
                    </a:lnTo>
                    <a:lnTo>
                      <a:pt x="2441" y="1194"/>
                    </a:lnTo>
                    <a:lnTo>
                      <a:pt x="2424" y="1202"/>
                    </a:lnTo>
                    <a:lnTo>
                      <a:pt x="2412" y="1206"/>
                    </a:lnTo>
                    <a:lnTo>
                      <a:pt x="2357" y="1214"/>
                    </a:lnTo>
                    <a:lnTo>
                      <a:pt x="2307" y="1227"/>
                    </a:lnTo>
                    <a:lnTo>
                      <a:pt x="2248" y="1243"/>
                    </a:lnTo>
                    <a:lnTo>
                      <a:pt x="2195" y="1264"/>
                    </a:lnTo>
                    <a:lnTo>
                      <a:pt x="2140" y="1294"/>
                    </a:lnTo>
                    <a:lnTo>
                      <a:pt x="2085" y="1323"/>
                    </a:lnTo>
                    <a:lnTo>
                      <a:pt x="2031" y="1360"/>
                    </a:lnTo>
                    <a:lnTo>
                      <a:pt x="1977" y="1397"/>
                    </a:lnTo>
                    <a:lnTo>
                      <a:pt x="1923" y="1440"/>
                    </a:lnTo>
                    <a:lnTo>
                      <a:pt x="1872" y="1485"/>
                    </a:lnTo>
                    <a:lnTo>
                      <a:pt x="1823" y="1536"/>
                    </a:lnTo>
                    <a:lnTo>
                      <a:pt x="1772" y="1581"/>
                    </a:lnTo>
                    <a:lnTo>
                      <a:pt x="1722" y="1623"/>
                    </a:lnTo>
                    <a:lnTo>
                      <a:pt x="1676" y="1669"/>
                    </a:lnTo>
                    <a:lnTo>
                      <a:pt x="1630" y="1710"/>
                    </a:lnTo>
                    <a:lnTo>
                      <a:pt x="1592" y="1753"/>
                    </a:lnTo>
                    <a:lnTo>
                      <a:pt x="1555" y="1790"/>
                    </a:lnTo>
                    <a:lnTo>
                      <a:pt x="1521" y="1831"/>
                    </a:lnTo>
                    <a:lnTo>
                      <a:pt x="1492" y="1870"/>
                    </a:lnTo>
                    <a:lnTo>
                      <a:pt x="1467" y="1907"/>
                    </a:lnTo>
                    <a:lnTo>
                      <a:pt x="1467" y="1911"/>
                    </a:lnTo>
                    <a:lnTo>
                      <a:pt x="1463" y="1915"/>
                    </a:lnTo>
                    <a:lnTo>
                      <a:pt x="1463" y="1927"/>
                    </a:lnTo>
                    <a:lnTo>
                      <a:pt x="1463" y="1940"/>
                    </a:lnTo>
                    <a:lnTo>
                      <a:pt x="1463" y="1952"/>
                    </a:lnTo>
                    <a:lnTo>
                      <a:pt x="1467" y="1965"/>
                    </a:lnTo>
                    <a:lnTo>
                      <a:pt x="1475" y="1978"/>
                    </a:lnTo>
                    <a:lnTo>
                      <a:pt x="1488" y="1986"/>
                    </a:lnTo>
                    <a:lnTo>
                      <a:pt x="1509" y="1990"/>
                    </a:lnTo>
                    <a:lnTo>
                      <a:pt x="1534" y="1986"/>
                    </a:lnTo>
                    <a:lnTo>
                      <a:pt x="1572" y="1986"/>
                    </a:lnTo>
                    <a:lnTo>
                      <a:pt x="1609" y="1982"/>
                    </a:lnTo>
                    <a:lnTo>
                      <a:pt x="1655" y="1986"/>
                    </a:lnTo>
                    <a:lnTo>
                      <a:pt x="1701" y="1995"/>
                    </a:lnTo>
                    <a:lnTo>
                      <a:pt x="1747" y="2011"/>
                    </a:lnTo>
                    <a:lnTo>
                      <a:pt x="1789" y="2028"/>
                    </a:lnTo>
                    <a:lnTo>
                      <a:pt x="1823" y="2057"/>
                    </a:lnTo>
                    <a:lnTo>
                      <a:pt x="1852" y="2095"/>
                    </a:lnTo>
                    <a:lnTo>
                      <a:pt x="1872" y="2136"/>
                    </a:lnTo>
                    <a:lnTo>
                      <a:pt x="1881" y="2190"/>
                    </a:lnTo>
                    <a:lnTo>
                      <a:pt x="1876" y="2186"/>
                    </a:lnTo>
                    <a:lnTo>
                      <a:pt x="1868" y="2173"/>
                    </a:lnTo>
                    <a:lnTo>
                      <a:pt x="1856" y="2153"/>
                    </a:lnTo>
                    <a:lnTo>
                      <a:pt x="1835" y="2132"/>
                    </a:lnTo>
                    <a:lnTo>
                      <a:pt x="1805" y="2107"/>
                    </a:lnTo>
                    <a:lnTo>
                      <a:pt x="1772" y="2081"/>
                    </a:lnTo>
                    <a:lnTo>
                      <a:pt x="1731" y="2061"/>
                    </a:lnTo>
                    <a:lnTo>
                      <a:pt x="1680" y="2044"/>
                    </a:lnTo>
                    <a:lnTo>
                      <a:pt x="1621" y="2036"/>
                    </a:lnTo>
                    <a:lnTo>
                      <a:pt x="1555" y="2040"/>
                    </a:lnTo>
                    <a:lnTo>
                      <a:pt x="1496" y="2044"/>
                    </a:lnTo>
                    <a:lnTo>
                      <a:pt x="1455" y="2048"/>
                    </a:lnTo>
                    <a:lnTo>
                      <a:pt x="1421" y="2052"/>
                    </a:lnTo>
                    <a:lnTo>
                      <a:pt x="1396" y="2052"/>
                    </a:lnTo>
                    <a:lnTo>
                      <a:pt x="1379" y="2057"/>
                    </a:lnTo>
                    <a:lnTo>
                      <a:pt x="1367" y="2057"/>
                    </a:lnTo>
                    <a:lnTo>
                      <a:pt x="1355" y="2057"/>
                    </a:lnTo>
                    <a:lnTo>
                      <a:pt x="1337" y="2057"/>
                    </a:lnTo>
                    <a:lnTo>
                      <a:pt x="1320" y="2057"/>
                    </a:lnTo>
                    <a:lnTo>
                      <a:pt x="1296" y="2061"/>
                    </a:lnTo>
                    <a:lnTo>
                      <a:pt x="1263" y="2061"/>
                    </a:lnTo>
                    <a:lnTo>
                      <a:pt x="1233" y="2069"/>
                    </a:lnTo>
                    <a:lnTo>
                      <a:pt x="1208" y="2077"/>
                    </a:lnTo>
                    <a:lnTo>
                      <a:pt x="1187" y="2091"/>
                    </a:lnTo>
                    <a:lnTo>
                      <a:pt x="1166" y="2103"/>
                    </a:lnTo>
                    <a:lnTo>
                      <a:pt x="1145" y="2120"/>
                    </a:lnTo>
                    <a:lnTo>
                      <a:pt x="1124" y="2136"/>
                    </a:lnTo>
                    <a:lnTo>
                      <a:pt x="1103" y="2153"/>
                    </a:lnTo>
                    <a:lnTo>
                      <a:pt x="1083" y="2173"/>
                    </a:lnTo>
                    <a:lnTo>
                      <a:pt x="1057" y="2190"/>
                    </a:lnTo>
                    <a:lnTo>
                      <a:pt x="1024" y="2220"/>
                    </a:lnTo>
                    <a:lnTo>
                      <a:pt x="995" y="2245"/>
                    </a:lnTo>
                    <a:lnTo>
                      <a:pt x="961" y="2269"/>
                    </a:lnTo>
                    <a:lnTo>
                      <a:pt x="932" y="2298"/>
                    </a:lnTo>
                    <a:lnTo>
                      <a:pt x="899" y="2324"/>
                    </a:lnTo>
                    <a:lnTo>
                      <a:pt x="869" y="2345"/>
                    </a:lnTo>
                    <a:lnTo>
                      <a:pt x="836" y="2366"/>
                    </a:lnTo>
                    <a:lnTo>
                      <a:pt x="803" y="2386"/>
                    </a:lnTo>
                    <a:lnTo>
                      <a:pt x="765" y="2403"/>
                    </a:lnTo>
                    <a:lnTo>
                      <a:pt x="727" y="2415"/>
                    </a:lnTo>
                    <a:lnTo>
                      <a:pt x="715" y="2419"/>
                    </a:lnTo>
                    <a:lnTo>
                      <a:pt x="703" y="2423"/>
                    </a:lnTo>
                    <a:lnTo>
                      <a:pt x="690" y="2433"/>
                    </a:lnTo>
                    <a:lnTo>
                      <a:pt x="673" y="2437"/>
                    </a:lnTo>
                    <a:lnTo>
                      <a:pt x="660" y="2445"/>
                    </a:lnTo>
                    <a:lnTo>
                      <a:pt x="648" y="2453"/>
                    </a:lnTo>
                    <a:lnTo>
                      <a:pt x="640" y="2462"/>
                    </a:lnTo>
                    <a:lnTo>
                      <a:pt x="631" y="2470"/>
                    </a:lnTo>
                    <a:lnTo>
                      <a:pt x="623" y="2478"/>
                    </a:lnTo>
                    <a:lnTo>
                      <a:pt x="623" y="2486"/>
                    </a:lnTo>
                    <a:lnTo>
                      <a:pt x="623" y="2499"/>
                    </a:lnTo>
                    <a:lnTo>
                      <a:pt x="627" y="2507"/>
                    </a:lnTo>
                    <a:lnTo>
                      <a:pt x="635" y="2515"/>
                    </a:lnTo>
                    <a:lnTo>
                      <a:pt x="648" y="2520"/>
                    </a:lnTo>
                    <a:lnTo>
                      <a:pt x="664" y="2524"/>
                    </a:lnTo>
                    <a:lnTo>
                      <a:pt x="677" y="2528"/>
                    </a:lnTo>
                    <a:lnTo>
                      <a:pt x="690" y="2528"/>
                    </a:lnTo>
                    <a:lnTo>
                      <a:pt x="698" y="2528"/>
                    </a:lnTo>
                    <a:lnTo>
                      <a:pt x="707" y="2528"/>
                    </a:lnTo>
                    <a:lnTo>
                      <a:pt x="711" y="2528"/>
                    </a:lnTo>
                    <a:lnTo>
                      <a:pt x="752" y="2532"/>
                    </a:lnTo>
                    <a:lnTo>
                      <a:pt x="794" y="2532"/>
                    </a:lnTo>
                    <a:lnTo>
                      <a:pt x="832" y="2540"/>
                    </a:lnTo>
                    <a:lnTo>
                      <a:pt x="861" y="2554"/>
                    </a:lnTo>
                    <a:lnTo>
                      <a:pt x="891" y="2566"/>
                    </a:lnTo>
                    <a:lnTo>
                      <a:pt x="911" y="2591"/>
                    </a:lnTo>
                    <a:lnTo>
                      <a:pt x="928" y="2616"/>
                    </a:lnTo>
                    <a:lnTo>
                      <a:pt x="936" y="2653"/>
                    </a:lnTo>
                    <a:lnTo>
                      <a:pt x="940" y="2699"/>
                    </a:lnTo>
                    <a:lnTo>
                      <a:pt x="932" y="2753"/>
                    </a:lnTo>
                    <a:lnTo>
                      <a:pt x="932" y="2757"/>
                    </a:lnTo>
                    <a:lnTo>
                      <a:pt x="924" y="2774"/>
                    </a:lnTo>
                    <a:lnTo>
                      <a:pt x="911" y="2800"/>
                    </a:lnTo>
                    <a:lnTo>
                      <a:pt x="891" y="2833"/>
                    </a:lnTo>
                    <a:lnTo>
                      <a:pt x="869" y="2866"/>
                    </a:lnTo>
                    <a:lnTo>
                      <a:pt x="840" y="2904"/>
                    </a:lnTo>
                    <a:lnTo>
                      <a:pt x="807" y="2945"/>
                    </a:lnTo>
                    <a:lnTo>
                      <a:pt x="765" y="2982"/>
                    </a:lnTo>
                    <a:lnTo>
                      <a:pt x="719" y="3021"/>
                    </a:lnTo>
                    <a:lnTo>
                      <a:pt x="668" y="3050"/>
                    </a:lnTo>
                    <a:lnTo>
                      <a:pt x="673" y="3041"/>
                    </a:lnTo>
                    <a:lnTo>
                      <a:pt x="694" y="3021"/>
                    </a:lnTo>
                    <a:lnTo>
                      <a:pt x="723" y="2987"/>
                    </a:lnTo>
                    <a:lnTo>
                      <a:pt x="752" y="2941"/>
                    </a:lnTo>
                    <a:lnTo>
                      <a:pt x="782" y="2896"/>
                    </a:lnTo>
                    <a:lnTo>
                      <a:pt x="807" y="2841"/>
                    </a:lnTo>
                    <a:lnTo>
                      <a:pt x="823" y="2787"/>
                    </a:lnTo>
                    <a:lnTo>
                      <a:pt x="823" y="2737"/>
                    </a:lnTo>
                    <a:lnTo>
                      <a:pt x="807" y="2691"/>
                    </a:lnTo>
                    <a:lnTo>
                      <a:pt x="765" y="2653"/>
                    </a:lnTo>
                    <a:lnTo>
                      <a:pt x="715" y="2628"/>
                    </a:lnTo>
                    <a:lnTo>
                      <a:pt x="668" y="2611"/>
                    </a:lnTo>
                    <a:lnTo>
                      <a:pt x="623" y="2603"/>
                    </a:lnTo>
                    <a:lnTo>
                      <a:pt x="585" y="2603"/>
                    </a:lnTo>
                    <a:lnTo>
                      <a:pt x="548" y="2611"/>
                    </a:lnTo>
                    <a:lnTo>
                      <a:pt x="514" y="2620"/>
                    </a:lnTo>
                    <a:lnTo>
                      <a:pt x="485" y="2632"/>
                    </a:lnTo>
                    <a:lnTo>
                      <a:pt x="460" y="2649"/>
                    </a:lnTo>
                    <a:lnTo>
                      <a:pt x="435" y="2662"/>
                    </a:lnTo>
                    <a:lnTo>
                      <a:pt x="410" y="2670"/>
                    </a:lnTo>
                    <a:lnTo>
                      <a:pt x="355" y="2699"/>
                    </a:lnTo>
                    <a:lnTo>
                      <a:pt x="305" y="2732"/>
                    </a:lnTo>
                    <a:lnTo>
                      <a:pt x="259" y="2779"/>
                    </a:lnTo>
                    <a:lnTo>
                      <a:pt x="218" y="2829"/>
                    </a:lnTo>
                    <a:lnTo>
                      <a:pt x="180" y="2886"/>
                    </a:lnTo>
                    <a:lnTo>
                      <a:pt x="155" y="2945"/>
                    </a:lnTo>
                    <a:lnTo>
                      <a:pt x="138" y="3008"/>
                    </a:lnTo>
                    <a:lnTo>
                      <a:pt x="134" y="3070"/>
                    </a:lnTo>
                    <a:lnTo>
                      <a:pt x="147" y="3137"/>
                    </a:lnTo>
                    <a:lnTo>
                      <a:pt x="171" y="3199"/>
                    </a:lnTo>
                    <a:lnTo>
                      <a:pt x="251" y="3308"/>
                    </a:lnTo>
                    <a:lnTo>
                      <a:pt x="351" y="3396"/>
                    </a:lnTo>
                    <a:lnTo>
                      <a:pt x="464" y="3458"/>
                    </a:lnTo>
                    <a:lnTo>
                      <a:pt x="589" y="3500"/>
                    </a:lnTo>
                    <a:lnTo>
                      <a:pt x="723" y="3525"/>
                    </a:lnTo>
                    <a:lnTo>
                      <a:pt x="865" y="3533"/>
                    </a:lnTo>
                    <a:lnTo>
                      <a:pt x="1007" y="3533"/>
                    </a:lnTo>
                    <a:lnTo>
                      <a:pt x="1154" y="3521"/>
                    </a:lnTo>
                    <a:lnTo>
                      <a:pt x="1296" y="3500"/>
                    </a:lnTo>
                    <a:lnTo>
                      <a:pt x="1433" y="3480"/>
                    </a:lnTo>
                    <a:lnTo>
                      <a:pt x="1504" y="3467"/>
                    </a:lnTo>
                    <a:lnTo>
                      <a:pt x="1576" y="3454"/>
                    </a:lnTo>
                    <a:lnTo>
                      <a:pt x="1647" y="3441"/>
                    </a:lnTo>
                    <a:lnTo>
                      <a:pt x="1722" y="3429"/>
                    </a:lnTo>
                    <a:lnTo>
                      <a:pt x="1793" y="3425"/>
                    </a:lnTo>
                    <a:lnTo>
                      <a:pt x="1860" y="3425"/>
                    </a:lnTo>
                    <a:lnTo>
                      <a:pt x="1927" y="3433"/>
                    </a:lnTo>
                    <a:lnTo>
                      <a:pt x="1989" y="3454"/>
                    </a:lnTo>
                    <a:lnTo>
                      <a:pt x="2048" y="3488"/>
                    </a:lnTo>
                    <a:lnTo>
                      <a:pt x="2103" y="3533"/>
                    </a:lnTo>
                    <a:lnTo>
                      <a:pt x="2103" y="3537"/>
                    </a:lnTo>
                    <a:lnTo>
                      <a:pt x="2107" y="3542"/>
                    </a:lnTo>
                    <a:lnTo>
                      <a:pt x="2111" y="3546"/>
                    </a:lnTo>
                    <a:lnTo>
                      <a:pt x="2119" y="3550"/>
                    </a:lnTo>
                    <a:lnTo>
                      <a:pt x="2127" y="3554"/>
                    </a:lnTo>
                    <a:lnTo>
                      <a:pt x="2140" y="3558"/>
                    </a:lnTo>
                    <a:lnTo>
                      <a:pt x="2148" y="3558"/>
                    </a:lnTo>
                    <a:lnTo>
                      <a:pt x="2161" y="3558"/>
                    </a:lnTo>
                    <a:lnTo>
                      <a:pt x="2177" y="3550"/>
                    </a:lnTo>
                    <a:lnTo>
                      <a:pt x="2190" y="3546"/>
                    </a:lnTo>
                    <a:lnTo>
                      <a:pt x="2203" y="3537"/>
                    </a:lnTo>
                    <a:lnTo>
                      <a:pt x="2211" y="3525"/>
                    </a:lnTo>
                    <a:lnTo>
                      <a:pt x="2219" y="3517"/>
                    </a:lnTo>
                    <a:lnTo>
                      <a:pt x="2224" y="3504"/>
                    </a:lnTo>
                    <a:lnTo>
                      <a:pt x="2228" y="3496"/>
                    </a:lnTo>
                    <a:lnTo>
                      <a:pt x="2232" y="3484"/>
                    </a:lnTo>
                    <a:lnTo>
                      <a:pt x="2236" y="3471"/>
                    </a:lnTo>
                    <a:lnTo>
                      <a:pt x="2240" y="3463"/>
                    </a:lnTo>
                    <a:lnTo>
                      <a:pt x="2244" y="3450"/>
                    </a:lnTo>
                    <a:lnTo>
                      <a:pt x="2261" y="3392"/>
                    </a:lnTo>
                    <a:lnTo>
                      <a:pt x="2273" y="3333"/>
                    </a:lnTo>
                    <a:lnTo>
                      <a:pt x="2282" y="3283"/>
                    </a:lnTo>
                    <a:lnTo>
                      <a:pt x="2282" y="3228"/>
                    </a:lnTo>
                    <a:lnTo>
                      <a:pt x="2287" y="3179"/>
                    </a:lnTo>
                    <a:lnTo>
                      <a:pt x="2295" y="3133"/>
                    </a:lnTo>
                    <a:lnTo>
                      <a:pt x="2307" y="3079"/>
                    </a:lnTo>
                    <a:lnTo>
                      <a:pt x="2332" y="3025"/>
                    </a:lnTo>
                    <a:lnTo>
                      <a:pt x="2365" y="2966"/>
                    </a:lnTo>
                    <a:lnTo>
                      <a:pt x="2416" y="2904"/>
                    </a:lnTo>
                    <a:lnTo>
                      <a:pt x="2457" y="2862"/>
                    </a:lnTo>
                    <a:lnTo>
                      <a:pt x="2495" y="2824"/>
                    </a:lnTo>
                    <a:lnTo>
                      <a:pt x="2537" y="2787"/>
                    </a:lnTo>
                    <a:lnTo>
                      <a:pt x="2579" y="2749"/>
                    </a:lnTo>
                    <a:lnTo>
                      <a:pt x="2620" y="2716"/>
                    </a:lnTo>
                    <a:lnTo>
                      <a:pt x="2667" y="2683"/>
                    </a:lnTo>
                    <a:lnTo>
                      <a:pt x="2712" y="2653"/>
                    </a:lnTo>
                    <a:lnTo>
                      <a:pt x="2759" y="2620"/>
                    </a:lnTo>
                    <a:lnTo>
                      <a:pt x="2804" y="2587"/>
                    </a:lnTo>
                    <a:lnTo>
                      <a:pt x="2855" y="2554"/>
                    </a:lnTo>
                    <a:lnTo>
                      <a:pt x="2913" y="2507"/>
                    </a:lnTo>
                    <a:lnTo>
                      <a:pt x="2959" y="2445"/>
                    </a:lnTo>
                    <a:lnTo>
                      <a:pt x="3001" y="2382"/>
                    </a:lnTo>
                    <a:lnTo>
                      <a:pt x="3030" y="2311"/>
                    </a:lnTo>
                    <a:lnTo>
                      <a:pt x="3047" y="2236"/>
                    </a:lnTo>
                    <a:lnTo>
                      <a:pt x="3059" y="2165"/>
                    </a:lnTo>
                    <a:lnTo>
                      <a:pt x="3064" y="2099"/>
                    </a:lnTo>
                    <a:lnTo>
                      <a:pt x="3064" y="2036"/>
                    </a:lnTo>
                    <a:lnTo>
                      <a:pt x="3055" y="1982"/>
                    </a:lnTo>
                    <a:lnTo>
                      <a:pt x="3039" y="1936"/>
                    </a:lnTo>
                    <a:lnTo>
                      <a:pt x="3025" y="1907"/>
                    </a:lnTo>
                    <a:lnTo>
                      <a:pt x="3009" y="1878"/>
                    </a:lnTo>
                    <a:lnTo>
                      <a:pt x="2988" y="1852"/>
                    </a:lnTo>
                    <a:lnTo>
                      <a:pt x="2968" y="1831"/>
                    </a:lnTo>
                    <a:lnTo>
                      <a:pt x="2943" y="1811"/>
                    </a:lnTo>
                    <a:lnTo>
                      <a:pt x="2921" y="1790"/>
                    </a:lnTo>
                    <a:lnTo>
                      <a:pt x="2896" y="1778"/>
                    </a:lnTo>
                    <a:lnTo>
                      <a:pt x="2871" y="1769"/>
                    </a:lnTo>
                    <a:lnTo>
                      <a:pt x="2847" y="1761"/>
                    </a:lnTo>
                    <a:lnTo>
                      <a:pt x="2825" y="1757"/>
                    </a:lnTo>
                    <a:lnTo>
                      <a:pt x="2804" y="1761"/>
                    </a:lnTo>
                    <a:lnTo>
                      <a:pt x="2784" y="1765"/>
                    </a:lnTo>
                    <a:lnTo>
                      <a:pt x="2763" y="1778"/>
                    </a:lnTo>
                    <a:lnTo>
                      <a:pt x="2741" y="1786"/>
                    </a:lnTo>
                    <a:lnTo>
                      <a:pt x="2725" y="1798"/>
                    </a:lnTo>
                    <a:lnTo>
                      <a:pt x="2708" y="1811"/>
                    </a:lnTo>
                    <a:lnTo>
                      <a:pt x="2696" y="1819"/>
                    </a:lnTo>
                    <a:lnTo>
                      <a:pt x="2688" y="1831"/>
                    </a:lnTo>
                    <a:lnTo>
                      <a:pt x="2679" y="1835"/>
                    </a:lnTo>
                    <a:lnTo>
                      <a:pt x="2675" y="1840"/>
                    </a:lnTo>
                    <a:lnTo>
                      <a:pt x="2600" y="1978"/>
                    </a:lnTo>
                    <a:lnTo>
                      <a:pt x="2524" y="2103"/>
                    </a:lnTo>
                    <a:lnTo>
                      <a:pt x="2453" y="2216"/>
                    </a:lnTo>
                    <a:lnTo>
                      <a:pt x="2387" y="2320"/>
                    </a:lnTo>
                    <a:lnTo>
                      <a:pt x="2316" y="2411"/>
                    </a:lnTo>
                    <a:lnTo>
                      <a:pt x="2248" y="2495"/>
                    </a:lnTo>
                    <a:lnTo>
                      <a:pt x="2177" y="2566"/>
                    </a:lnTo>
                    <a:lnTo>
                      <a:pt x="2107" y="2632"/>
                    </a:lnTo>
                    <a:lnTo>
                      <a:pt x="2027" y="2687"/>
                    </a:lnTo>
                    <a:lnTo>
                      <a:pt x="1944" y="2737"/>
                    </a:lnTo>
                    <a:lnTo>
                      <a:pt x="1939" y="2741"/>
                    </a:lnTo>
                    <a:lnTo>
                      <a:pt x="1927" y="2745"/>
                    </a:lnTo>
                    <a:lnTo>
                      <a:pt x="1906" y="2749"/>
                    </a:lnTo>
                    <a:lnTo>
                      <a:pt x="1881" y="2757"/>
                    </a:lnTo>
                    <a:lnTo>
                      <a:pt x="1856" y="2770"/>
                    </a:lnTo>
                    <a:lnTo>
                      <a:pt x="1831" y="2779"/>
                    </a:lnTo>
                    <a:lnTo>
                      <a:pt x="1805" y="2795"/>
                    </a:lnTo>
                    <a:lnTo>
                      <a:pt x="1780" y="2808"/>
                    </a:lnTo>
                    <a:lnTo>
                      <a:pt x="1764" y="2820"/>
                    </a:lnTo>
                    <a:lnTo>
                      <a:pt x="1751" y="2837"/>
                    </a:lnTo>
                    <a:lnTo>
                      <a:pt x="1747" y="2845"/>
                    </a:lnTo>
                    <a:lnTo>
                      <a:pt x="1747" y="2853"/>
                    </a:lnTo>
                    <a:lnTo>
                      <a:pt x="1747" y="2857"/>
                    </a:lnTo>
                    <a:lnTo>
                      <a:pt x="1751" y="2862"/>
                    </a:lnTo>
                    <a:lnTo>
                      <a:pt x="1755" y="2862"/>
                    </a:lnTo>
                    <a:lnTo>
                      <a:pt x="1764" y="2866"/>
                    </a:lnTo>
                    <a:lnTo>
                      <a:pt x="1776" y="2866"/>
                    </a:lnTo>
                    <a:lnTo>
                      <a:pt x="1789" y="2866"/>
                    </a:lnTo>
                    <a:lnTo>
                      <a:pt x="1805" y="2866"/>
                    </a:lnTo>
                    <a:lnTo>
                      <a:pt x="1823" y="2870"/>
                    </a:lnTo>
                    <a:lnTo>
                      <a:pt x="1852" y="2878"/>
                    </a:lnTo>
                    <a:lnTo>
                      <a:pt x="1885" y="2896"/>
                    </a:lnTo>
                    <a:lnTo>
                      <a:pt x="1919" y="2925"/>
                    </a:lnTo>
                    <a:lnTo>
                      <a:pt x="1952" y="2958"/>
                    </a:lnTo>
                    <a:lnTo>
                      <a:pt x="1981" y="2999"/>
                    </a:lnTo>
                    <a:lnTo>
                      <a:pt x="2015" y="3046"/>
                    </a:lnTo>
                    <a:lnTo>
                      <a:pt x="2040" y="3091"/>
                    </a:lnTo>
                    <a:lnTo>
                      <a:pt x="2060" y="3137"/>
                    </a:lnTo>
                    <a:lnTo>
                      <a:pt x="2073" y="3187"/>
                    </a:lnTo>
                    <a:lnTo>
                      <a:pt x="2077" y="3228"/>
                    </a:lnTo>
                    <a:lnTo>
                      <a:pt x="2073" y="3220"/>
                    </a:lnTo>
                    <a:lnTo>
                      <a:pt x="2060" y="3195"/>
                    </a:lnTo>
                    <a:lnTo>
                      <a:pt x="2035" y="3162"/>
                    </a:lnTo>
                    <a:lnTo>
                      <a:pt x="2002" y="3121"/>
                    </a:lnTo>
                    <a:lnTo>
                      <a:pt x="1964" y="3079"/>
                    </a:lnTo>
                    <a:lnTo>
                      <a:pt x="1915" y="3033"/>
                    </a:lnTo>
                    <a:lnTo>
                      <a:pt x="1860" y="2995"/>
                    </a:lnTo>
                    <a:lnTo>
                      <a:pt x="1797" y="2962"/>
                    </a:lnTo>
                    <a:lnTo>
                      <a:pt x="1727" y="2945"/>
                    </a:lnTo>
                    <a:lnTo>
                      <a:pt x="1651" y="2941"/>
                    </a:lnTo>
                    <a:lnTo>
                      <a:pt x="1592" y="2945"/>
                    </a:lnTo>
                    <a:lnTo>
                      <a:pt x="1543" y="2954"/>
                    </a:lnTo>
                    <a:lnTo>
                      <a:pt x="1496" y="2958"/>
                    </a:lnTo>
                    <a:lnTo>
                      <a:pt x="1451" y="2966"/>
                    </a:lnTo>
                    <a:lnTo>
                      <a:pt x="1408" y="2970"/>
                    </a:lnTo>
                    <a:lnTo>
                      <a:pt x="1367" y="2978"/>
                    </a:lnTo>
                    <a:lnTo>
                      <a:pt x="1329" y="2982"/>
                    </a:lnTo>
                    <a:lnTo>
                      <a:pt x="1287" y="2982"/>
                    </a:lnTo>
                    <a:lnTo>
                      <a:pt x="1250" y="2982"/>
                    </a:lnTo>
                    <a:lnTo>
                      <a:pt x="1212" y="2982"/>
                    </a:lnTo>
                    <a:lnTo>
                      <a:pt x="1216" y="2982"/>
                    </a:lnTo>
                    <a:lnTo>
                      <a:pt x="1228" y="2978"/>
                    </a:lnTo>
                    <a:lnTo>
                      <a:pt x="1254" y="2970"/>
                    </a:lnTo>
                    <a:lnTo>
                      <a:pt x="1287" y="2962"/>
                    </a:lnTo>
                    <a:lnTo>
                      <a:pt x="1333" y="2945"/>
                    </a:lnTo>
                    <a:lnTo>
                      <a:pt x="1379" y="2929"/>
                    </a:lnTo>
                    <a:lnTo>
                      <a:pt x="1438" y="2904"/>
                    </a:lnTo>
                    <a:lnTo>
                      <a:pt x="1500" y="2874"/>
                    </a:lnTo>
                    <a:lnTo>
                      <a:pt x="1572" y="2841"/>
                    </a:lnTo>
                    <a:lnTo>
                      <a:pt x="1643" y="2800"/>
                    </a:lnTo>
                    <a:lnTo>
                      <a:pt x="1688" y="2774"/>
                    </a:lnTo>
                    <a:lnTo>
                      <a:pt x="1731" y="2749"/>
                    </a:lnTo>
                    <a:lnTo>
                      <a:pt x="1768" y="2724"/>
                    </a:lnTo>
                    <a:lnTo>
                      <a:pt x="1801" y="2699"/>
                    </a:lnTo>
                    <a:lnTo>
                      <a:pt x="1831" y="2679"/>
                    </a:lnTo>
                    <a:lnTo>
                      <a:pt x="1860" y="2657"/>
                    </a:lnTo>
                    <a:lnTo>
                      <a:pt x="1881" y="2636"/>
                    </a:lnTo>
                    <a:lnTo>
                      <a:pt x="1901" y="2611"/>
                    </a:lnTo>
                    <a:lnTo>
                      <a:pt x="1919" y="2591"/>
                    </a:lnTo>
                    <a:lnTo>
                      <a:pt x="1931" y="2566"/>
                    </a:lnTo>
                    <a:lnTo>
                      <a:pt x="1944" y="2544"/>
                    </a:lnTo>
                    <a:lnTo>
                      <a:pt x="1952" y="2524"/>
                    </a:lnTo>
                    <a:lnTo>
                      <a:pt x="1956" y="2503"/>
                    </a:lnTo>
                    <a:lnTo>
                      <a:pt x="1960" y="2482"/>
                    </a:lnTo>
                    <a:lnTo>
                      <a:pt x="1964" y="2466"/>
                    </a:lnTo>
                    <a:lnTo>
                      <a:pt x="1964" y="2445"/>
                    </a:lnTo>
                    <a:lnTo>
                      <a:pt x="1964" y="2428"/>
                    </a:lnTo>
                    <a:lnTo>
                      <a:pt x="1964" y="2407"/>
                    </a:lnTo>
                    <a:lnTo>
                      <a:pt x="1960" y="2390"/>
                    </a:lnTo>
                    <a:lnTo>
                      <a:pt x="1956" y="2366"/>
                    </a:lnTo>
                    <a:lnTo>
                      <a:pt x="1956" y="2370"/>
                    </a:lnTo>
                    <a:lnTo>
                      <a:pt x="1960" y="2382"/>
                    </a:lnTo>
                    <a:lnTo>
                      <a:pt x="1964" y="2399"/>
                    </a:lnTo>
                    <a:lnTo>
                      <a:pt x="1972" y="2419"/>
                    </a:lnTo>
                    <a:lnTo>
                      <a:pt x="1977" y="2441"/>
                    </a:lnTo>
                    <a:lnTo>
                      <a:pt x="1985" y="2462"/>
                    </a:lnTo>
                    <a:lnTo>
                      <a:pt x="1997" y="2482"/>
                    </a:lnTo>
                    <a:lnTo>
                      <a:pt x="2011" y="2499"/>
                    </a:lnTo>
                    <a:lnTo>
                      <a:pt x="2023" y="2511"/>
                    </a:lnTo>
                    <a:lnTo>
                      <a:pt x="2035" y="2520"/>
                    </a:lnTo>
                    <a:lnTo>
                      <a:pt x="2052" y="2520"/>
                    </a:lnTo>
                    <a:lnTo>
                      <a:pt x="2069" y="2511"/>
                    </a:lnTo>
                    <a:lnTo>
                      <a:pt x="2085" y="2503"/>
                    </a:lnTo>
                    <a:lnTo>
                      <a:pt x="2107" y="2486"/>
                    </a:lnTo>
                    <a:lnTo>
                      <a:pt x="2127" y="2466"/>
                    </a:lnTo>
                    <a:lnTo>
                      <a:pt x="2148" y="2445"/>
                    </a:lnTo>
                    <a:lnTo>
                      <a:pt x="2169" y="2423"/>
                    </a:lnTo>
                    <a:lnTo>
                      <a:pt x="2185" y="2403"/>
                    </a:lnTo>
                    <a:lnTo>
                      <a:pt x="2203" y="2378"/>
                    </a:lnTo>
                    <a:lnTo>
                      <a:pt x="2219" y="2357"/>
                    </a:lnTo>
                    <a:lnTo>
                      <a:pt x="2232" y="2337"/>
                    </a:lnTo>
                    <a:lnTo>
                      <a:pt x="2244" y="2307"/>
                    </a:lnTo>
                    <a:lnTo>
                      <a:pt x="2265" y="2274"/>
                    </a:lnTo>
                    <a:lnTo>
                      <a:pt x="2287" y="2232"/>
                    </a:lnTo>
                    <a:lnTo>
                      <a:pt x="2311" y="2186"/>
                    </a:lnTo>
                    <a:lnTo>
                      <a:pt x="2340" y="2136"/>
                    </a:lnTo>
                    <a:lnTo>
                      <a:pt x="2373" y="2086"/>
                    </a:lnTo>
                    <a:lnTo>
                      <a:pt x="2403" y="2036"/>
                    </a:lnTo>
                    <a:lnTo>
                      <a:pt x="2441" y="1986"/>
                    </a:lnTo>
                    <a:lnTo>
                      <a:pt x="2475" y="1940"/>
                    </a:lnTo>
                    <a:lnTo>
                      <a:pt x="2508" y="1894"/>
                    </a:lnTo>
                    <a:lnTo>
                      <a:pt x="2541" y="1844"/>
                    </a:lnTo>
                    <a:lnTo>
                      <a:pt x="2571" y="1790"/>
                    </a:lnTo>
                    <a:lnTo>
                      <a:pt x="2600" y="1739"/>
                    </a:lnTo>
                    <a:lnTo>
                      <a:pt x="2624" y="1694"/>
                    </a:lnTo>
                    <a:lnTo>
                      <a:pt x="2645" y="1648"/>
                    </a:lnTo>
                    <a:lnTo>
                      <a:pt x="2663" y="1614"/>
                    </a:lnTo>
                    <a:lnTo>
                      <a:pt x="2675" y="1585"/>
                    </a:lnTo>
                    <a:lnTo>
                      <a:pt x="2679" y="1565"/>
                    </a:lnTo>
                    <a:lnTo>
                      <a:pt x="2683" y="1561"/>
                    </a:lnTo>
                    <a:lnTo>
                      <a:pt x="2692" y="1536"/>
                    </a:lnTo>
                    <a:lnTo>
                      <a:pt x="2704" y="1510"/>
                    </a:lnTo>
                    <a:lnTo>
                      <a:pt x="2716" y="1477"/>
                    </a:lnTo>
                    <a:lnTo>
                      <a:pt x="2729" y="1440"/>
                    </a:lnTo>
                    <a:lnTo>
                      <a:pt x="2745" y="1397"/>
                    </a:lnTo>
                    <a:lnTo>
                      <a:pt x="2759" y="1356"/>
                    </a:lnTo>
                    <a:lnTo>
                      <a:pt x="2771" y="1315"/>
                    </a:lnTo>
                    <a:lnTo>
                      <a:pt x="2784" y="1268"/>
                    </a:lnTo>
                    <a:lnTo>
                      <a:pt x="2796" y="1227"/>
                    </a:lnTo>
                    <a:lnTo>
                      <a:pt x="2808" y="1185"/>
                    </a:lnTo>
                    <a:lnTo>
                      <a:pt x="2817" y="1143"/>
                    </a:lnTo>
                    <a:lnTo>
                      <a:pt x="2821" y="1106"/>
                    </a:lnTo>
                    <a:lnTo>
                      <a:pt x="2825" y="1073"/>
                    </a:lnTo>
                    <a:lnTo>
                      <a:pt x="2825" y="1035"/>
                    </a:lnTo>
                    <a:lnTo>
                      <a:pt x="2821" y="1002"/>
                    </a:lnTo>
                    <a:lnTo>
                      <a:pt x="2813" y="973"/>
                    </a:lnTo>
                    <a:lnTo>
                      <a:pt x="2804" y="938"/>
                    </a:lnTo>
                    <a:lnTo>
                      <a:pt x="2796" y="910"/>
                    </a:lnTo>
                    <a:lnTo>
                      <a:pt x="2784" y="881"/>
                    </a:lnTo>
                    <a:lnTo>
                      <a:pt x="2771" y="852"/>
                    </a:lnTo>
                    <a:lnTo>
                      <a:pt x="2750" y="809"/>
                    </a:lnTo>
                    <a:lnTo>
                      <a:pt x="2721" y="768"/>
                    </a:lnTo>
                    <a:lnTo>
                      <a:pt x="2683" y="731"/>
                    </a:lnTo>
                    <a:lnTo>
                      <a:pt x="2645" y="693"/>
                    </a:lnTo>
                    <a:lnTo>
                      <a:pt x="2604" y="659"/>
                    </a:lnTo>
                    <a:lnTo>
                      <a:pt x="2567" y="631"/>
                    </a:lnTo>
                    <a:lnTo>
                      <a:pt x="2533" y="605"/>
                    </a:lnTo>
                    <a:lnTo>
                      <a:pt x="2504" y="588"/>
                    </a:lnTo>
                    <a:lnTo>
                      <a:pt x="2487" y="576"/>
                    </a:lnTo>
                    <a:lnTo>
                      <a:pt x="2479" y="572"/>
                    </a:lnTo>
                    <a:lnTo>
                      <a:pt x="2516" y="576"/>
                    </a:lnTo>
                    <a:lnTo>
                      <a:pt x="2553" y="584"/>
                    </a:lnTo>
                    <a:lnTo>
                      <a:pt x="2591" y="596"/>
                    </a:lnTo>
                    <a:lnTo>
                      <a:pt x="2624" y="614"/>
                    </a:lnTo>
                    <a:lnTo>
                      <a:pt x="2659" y="635"/>
                    </a:lnTo>
                    <a:lnTo>
                      <a:pt x="2688" y="655"/>
                    </a:lnTo>
                    <a:lnTo>
                      <a:pt x="2716" y="676"/>
                    </a:lnTo>
                    <a:lnTo>
                      <a:pt x="2741" y="697"/>
                    </a:lnTo>
                    <a:lnTo>
                      <a:pt x="2767" y="713"/>
                    </a:lnTo>
                    <a:lnTo>
                      <a:pt x="2784" y="727"/>
                    </a:lnTo>
                    <a:lnTo>
                      <a:pt x="2796" y="735"/>
                    </a:lnTo>
                    <a:lnTo>
                      <a:pt x="2813" y="739"/>
                    </a:lnTo>
                    <a:lnTo>
                      <a:pt x="2825" y="743"/>
                    </a:lnTo>
                    <a:lnTo>
                      <a:pt x="2837" y="743"/>
                    </a:lnTo>
                    <a:lnTo>
                      <a:pt x="2851" y="739"/>
                    </a:lnTo>
                    <a:lnTo>
                      <a:pt x="2867" y="731"/>
                    </a:lnTo>
                    <a:lnTo>
                      <a:pt x="2880" y="713"/>
                    </a:lnTo>
                    <a:lnTo>
                      <a:pt x="2896" y="693"/>
                    </a:lnTo>
                    <a:lnTo>
                      <a:pt x="2913" y="668"/>
                    </a:lnTo>
                    <a:lnTo>
                      <a:pt x="2933" y="635"/>
                    </a:lnTo>
                    <a:lnTo>
                      <a:pt x="2955" y="588"/>
                    </a:lnTo>
                    <a:lnTo>
                      <a:pt x="2976" y="522"/>
                    </a:lnTo>
                    <a:lnTo>
                      <a:pt x="2996" y="442"/>
                    </a:lnTo>
                    <a:lnTo>
                      <a:pt x="3013" y="359"/>
                    </a:lnTo>
                    <a:lnTo>
                      <a:pt x="3030" y="272"/>
                    </a:lnTo>
                    <a:lnTo>
                      <a:pt x="3043" y="188"/>
                    </a:lnTo>
                    <a:lnTo>
                      <a:pt x="3055" y="113"/>
                    </a:lnTo>
                    <a:lnTo>
                      <a:pt x="3064" y="55"/>
                    </a:lnTo>
                    <a:lnTo>
                      <a:pt x="3068" y="17"/>
                    </a:lnTo>
                    <a:lnTo>
                      <a:pt x="3072" y="0"/>
                    </a:lnTo>
                    <a:lnTo>
                      <a:pt x="3072" y="88"/>
                    </a:lnTo>
                    <a:lnTo>
                      <a:pt x="3076" y="176"/>
                    </a:lnTo>
                    <a:lnTo>
                      <a:pt x="3076" y="263"/>
                    </a:lnTo>
                    <a:lnTo>
                      <a:pt x="3076" y="346"/>
                    </a:lnTo>
                    <a:lnTo>
                      <a:pt x="3072" y="430"/>
                    </a:lnTo>
                    <a:lnTo>
                      <a:pt x="3064" y="510"/>
                    </a:lnTo>
                    <a:lnTo>
                      <a:pt x="3047" y="584"/>
                    </a:lnTo>
                    <a:lnTo>
                      <a:pt x="3021" y="655"/>
                    </a:lnTo>
                    <a:lnTo>
                      <a:pt x="2988" y="722"/>
                    </a:lnTo>
                    <a:lnTo>
                      <a:pt x="2943" y="785"/>
                    </a:lnTo>
                    <a:lnTo>
                      <a:pt x="2938" y="785"/>
                    </a:lnTo>
                    <a:lnTo>
                      <a:pt x="2929" y="793"/>
                    </a:lnTo>
                    <a:lnTo>
                      <a:pt x="2917" y="805"/>
                    </a:lnTo>
                    <a:lnTo>
                      <a:pt x="2905" y="822"/>
                    </a:lnTo>
                    <a:lnTo>
                      <a:pt x="2896" y="843"/>
                    </a:lnTo>
                    <a:lnTo>
                      <a:pt x="2888" y="868"/>
                    </a:lnTo>
                    <a:lnTo>
                      <a:pt x="2884" y="897"/>
                    </a:lnTo>
                    <a:lnTo>
                      <a:pt x="2888" y="934"/>
                    </a:lnTo>
                    <a:lnTo>
                      <a:pt x="2900" y="973"/>
                    </a:lnTo>
                    <a:lnTo>
                      <a:pt x="2925" y="1018"/>
                    </a:lnTo>
                    <a:lnTo>
                      <a:pt x="2943" y="1039"/>
                    </a:lnTo>
                    <a:lnTo>
                      <a:pt x="2959" y="1059"/>
                    </a:lnTo>
                    <a:lnTo>
                      <a:pt x="2976" y="1073"/>
                    </a:lnTo>
                    <a:lnTo>
                      <a:pt x="2992" y="1077"/>
                    </a:lnTo>
                    <a:lnTo>
                      <a:pt x="3009" y="1085"/>
                    </a:lnTo>
                    <a:lnTo>
                      <a:pt x="3025" y="1085"/>
                    </a:lnTo>
                    <a:lnTo>
                      <a:pt x="3043" y="1085"/>
                    </a:lnTo>
                    <a:lnTo>
                      <a:pt x="3064" y="1081"/>
                    </a:lnTo>
                    <a:lnTo>
                      <a:pt x="3080" y="1077"/>
                    </a:lnTo>
                    <a:lnTo>
                      <a:pt x="3097" y="1073"/>
                    </a:lnTo>
                    <a:lnTo>
                      <a:pt x="3135" y="1069"/>
                    </a:lnTo>
                    <a:lnTo>
                      <a:pt x="3168" y="1069"/>
                    </a:lnTo>
                    <a:lnTo>
                      <a:pt x="3205" y="1073"/>
                    </a:lnTo>
                    <a:lnTo>
                      <a:pt x="3243" y="1085"/>
                    </a:lnTo>
                    <a:lnTo>
                      <a:pt x="3276" y="1098"/>
                    </a:lnTo>
                    <a:lnTo>
                      <a:pt x="3319" y="1118"/>
                    </a:lnTo>
                    <a:lnTo>
                      <a:pt x="3360" y="1143"/>
                    </a:lnTo>
                    <a:lnTo>
                      <a:pt x="3402" y="1176"/>
                    </a:lnTo>
                    <a:lnTo>
                      <a:pt x="3452" y="1219"/>
                    </a:lnTo>
                    <a:lnTo>
                      <a:pt x="3507" y="1264"/>
                    </a:lnTo>
                    <a:lnTo>
                      <a:pt x="3431" y="1210"/>
                    </a:lnTo>
                    <a:lnTo>
                      <a:pt x="3356" y="1172"/>
                    </a:lnTo>
                    <a:lnTo>
                      <a:pt x="3281" y="1151"/>
                    </a:lnTo>
                    <a:lnTo>
                      <a:pt x="3205" y="1143"/>
                    </a:lnTo>
                    <a:lnTo>
                      <a:pt x="3139" y="1147"/>
                    </a:lnTo>
                    <a:lnTo>
                      <a:pt x="3072" y="1164"/>
                    </a:lnTo>
                    <a:lnTo>
                      <a:pt x="3017" y="1185"/>
                    </a:lnTo>
                    <a:lnTo>
                      <a:pt x="2976" y="1210"/>
                    </a:lnTo>
                    <a:lnTo>
                      <a:pt x="2943" y="1235"/>
                    </a:lnTo>
                    <a:lnTo>
                      <a:pt x="2929" y="1264"/>
                    </a:lnTo>
                    <a:lnTo>
                      <a:pt x="2917" y="1298"/>
                    </a:lnTo>
                    <a:lnTo>
                      <a:pt x="2909" y="1331"/>
                    </a:lnTo>
                    <a:lnTo>
                      <a:pt x="2896" y="1364"/>
                    </a:lnTo>
                    <a:lnTo>
                      <a:pt x="2888" y="1393"/>
                    </a:lnTo>
                    <a:lnTo>
                      <a:pt x="2880" y="1423"/>
                    </a:lnTo>
                    <a:lnTo>
                      <a:pt x="2867" y="1452"/>
                    </a:lnTo>
                    <a:lnTo>
                      <a:pt x="2855" y="1481"/>
                    </a:lnTo>
                    <a:lnTo>
                      <a:pt x="2847" y="1510"/>
                    </a:lnTo>
                    <a:lnTo>
                      <a:pt x="2829" y="1540"/>
                    </a:lnTo>
                    <a:lnTo>
                      <a:pt x="2817" y="1573"/>
                    </a:lnTo>
                    <a:lnTo>
                      <a:pt x="2813" y="1577"/>
                    </a:lnTo>
                    <a:lnTo>
                      <a:pt x="2808" y="1581"/>
                    </a:lnTo>
                    <a:lnTo>
                      <a:pt x="2808" y="1594"/>
                    </a:lnTo>
                    <a:lnTo>
                      <a:pt x="2804" y="1606"/>
                    </a:lnTo>
                    <a:lnTo>
                      <a:pt x="2804" y="1623"/>
                    </a:lnTo>
                    <a:lnTo>
                      <a:pt x="2804" y="1636"/>
                    </a:lnTo>
                    <a:lnTo>
                      <a:pt x="2813" y="1653"/>
                    </a:lnTo>
                    <a:lnTo>
                      <a:pt x="2829" y="1665"/>
                    </a:lnTo>
                    <a:lnTo>
                      <a:pt x="2851" y="1673"/>
                    </a:lnTo>
                    <a:lnTo>
                      <a:pt x="2884" y="1677"/>
                    </a:lnTo>
                    <a:lnTo>
                      <a:pt x="2917" y="1686"/>
                    </a:lnTo>
                    <a:lnTo>
                      <a:pt x="2959" y="1702"/>
                    </a:lnTo>
                    <a:lnTo>
                      <a:pt x="2996" y="1727"/>
                    </a:lnTo>
                    <a:lnTo>
                      <a:pt x="3035" y="1757"/>
                    </a:lnTo>
                    <a:lnTo>
                      <a:pt x="3068" y="1798"/>
                    </a:lnTo>
                    <a:lnTo>
                      <a:pt x="3097" y="1844"/>
                    </a:lnTo>
                    <a:lnTo>
                      <a:pt x="3122" y="1898"/>
                    </a:lnTo>
                    <a:lnTo>
                      <a:pt x="3139" y="1960"/>
                    </a:lnTo>
                    <a:lnTo>
                      <a:pt x="3147" y="2028"/>
                    </a:lnTo>
                    <a:lnTo>
                      <a:pt x="3143" y="2103"/>
                    </a:lnTo>
                    <a:lnTo>
                      <a:pt x="3143" y="2107"/>
                    </a:lnTo>
                    <a:lnTo>
                      <a:pt x="3143" y="2128"/>
                    </a:lnTo>
                    <a:lnTo>
                      <a:pt x="3147" y="2153"/>
                    </a:lnTo>
                    <a:lnTo>
                      <a:pt x="3143" y="2190"/>
                    </a:lnTo>
                    <a:lnTo>
                      <a:pt x="3139" y="2232"/>
                    </a:lnTo>
                    <a:lnTo>
                      <a:pt x="3131" y="2282"/>
                    </a:lnTo>
                    <a:lnTo>
                      <a:pt x="3117" y="2332"/>
                    </a:lnTo>
                    <a:lnTo>
                      <a:pt x="3101" y="2390"/>
                    </a:lnTo>
                    <a:lnTo>
                      <a:pt x="3072" y="2445"/>
                    </a:lnTo>
                    <a:lnTo>
                      <a:pt x="3039" y="2499"/>
                    </a:lnTo>
                    <a:lnTo>
                      <a:pt x="2996" y="2549"/>
                    </a:lnTo>
                    <a:lnTo>
                      <a:pt x="2955" y="2591"/>
                    </a:lnTo>
                    <a:lnTo>
                      <a:pt x="2913" y="2632"/>
                    </a:lnTo>
                    <a:lnTo>
                      <a:pt x="2867" y="2666"/>
                    </a:lnTo>
                    <a:lnTo>
                      <a:pt x="2821" y="2695"/>
                    </a:lnTo>
                    <a:lnTo>
                      <a:pt x="2779" y="2724"/>
                    </a:lnTo>
                    <a:lnTo>
                      <a:pt x="2737" y="2749"/>
                    </a:lnTo>
                    <a:lnTo>
                      <a:pt x="2696" y="2770"/>
                    </a:lnTo>
                    <a:lnTo>
                      <a:pt x="2659" y="2795"/>
                    </a:lnTo>
                    <a:lnTo>
                      <a:pt x="2624" y="2816"/>
                    </a:lnTo>
                    <a:lnTo>
                      <a:pt x="2591" y="2841"/>
                    </a:lnTo>
                    <a:lnTo>
                      <a:pt x="2557" y="2866"/>
                    </a:lnTo>
                    <a:lnTo>
                      <a:pt x="2524" y="2896"/>
                    </a:lnTo>
                    <a:lnTo>
                      <a:pt x="2491" y="2929"/>
                    </a:lnTo>
                    <a:lnTo>
                      <a:pt x="2457" y="2966"/>
                    </a:lnTo>
                    <a:lnTo>
                      <a:pt x="2432" y="3012"/>
                    </a:lnTo>
                    <a:lnTo>
                      <a:pt x="2407" y="3062"/>
                    </a:lnTo>
                    <a:lnTo>
                      <a:pt x="2391" y="3121"/>
                    </a:lnTo>
                    <a:lnTo>
                      <a:pt x="2383" y="3187"/>
                    </a:lnTo>
                    <a:lnTo>
                      <a:pt x="2387" y="3263"/>
                    </a:lnTo>
                    <a:lnTo>
                      <a:pt x="2387" y="3271"/>
                    </a:lnTo>
                    <a:lnTo>
                      <a:pt x="2387" y="3287"/>
                    </a:lnTo>
                    <a:lnTo>
                      <a:pt x="2383" y="3312"/>
                    </a:lnTo>
                    <a:lnTo>
                      <a:pt x="2383" y="3341"/>
                    </a:lnTo>
                    <a:lnTo>
                      <a:pt x="2379" y="3379"/>
                    </a:lnTo>
                    <a:lnTo>
                      <a:pt x="2373" y="3412"/>
                    </a:lnTo>
                    <a:lnTo>
                      <a:pt x="2365" y="3450"/>
                    </a:lnTo>
                    <a:lnTo>
                      <a:pt x="2361" y="3484"/>
                    </a:lnTo>
                    <a:lnTo>
                      <a:pt x="2349" y="3508"/>
                    </a:lnTo>
                    <a:lnTo>
                      <a:pt x="2340" y="3529"/>
                    </a:lnTo>
                    <a:lnTo>
                      <a:pt x="2328" y="3546"/>
                    </a:lnTo>
                    <a:lnTo>
                      <a:pt x="2320" y="3562"/>
                    </a:lnTo>
                    <a:lnTo>
                      <a:pt x="2316" y="3580"/>
                    </a:lnTo>
                    <a:lnTo>
                      <a:pt x="2316" y="3592"/>
                    </a:lnTo>
                    <a:lnTo>
                      <a:pt x="2320" y="3609"/>
                    </a:lnTo>
                    <a:lnTo>
                      <a:pt x="2332" y="3621"/>
                    </a:lnTo>
                    <a:lnTo>
                      <a:pt x="2344" y="3629"/>
                    </a:lnTo>
                    <a:lnTo>
                      <a:pt x="2365" y="3642"/>
                    </a:lnTo>
                    <a:lnTo>
                      <a:pt x="2391" y="3650"/>
                    </a:lnTo>
                    <a:lnTo>
                      <a:pt x="2424" y="3654"/>
                    </a:lnTo>
                    <a:lnTo>
                      <a:pt x="2457" y="3662"/>
                    </a:lnTo>
                    <a:lnTo>
                      <a:pt x="2508" y="3679"/>
                    </a:lnTo>
                    <a:lnTo>
                      <a:pt x="2561" y="3701"/>
                    </a:lnTo>
                    <a:lnTo>
                      <a:pt x="2620" y="3721"/>
                    </a:lnTo>
                    <a:lnTo>
                      <a:pt x="2675" y="3746"/>
                    </a:lnTo>
                    <a:lnTo>
                      <a:pt x="2733" y="3771"/>
                    </a:lnTo>
                    <a:lnTo>
                      <a:pt x="2779" y="3792"/>
                    </a:lnTo>
                    <a:lnTo>
                      <a:pt x="2821" y="3813"/>
                    </a:lnTo>
                    <a:lnTo>
                      <a:pt x="2847" y="3826"/>
                    </a:lnTo>
                    <a:lnTo>
                      <a:pt x="2859" y="3830"/>
                    </a:lnTo>
                    <a:lnTo>
                      <a:pt x="2813" y="3830"/>
                    </a:lnTo>
                    <a:lnTo>
                      <a:pt x="2775" y="3834"/>
                    </a:lnTo>
                    <a:lnTo>
                      <a:pt x="2741" y="3830"/>
                    </a:lnTo>
                    <a:lnTo>
                      <a:pt x="2712" y="3826"/>
                    </a:lnTo>
                    <a:lnTo>
                      <a:pt x="2683" y="3822"/>
                    </a:lnTo>
                    <a:lnTo>
                      <a:pt x="2653" y="3813"/>
                    </a:lnTo>
                    <a:lnTo>
                      <a:pt x="2624" y="3800"/>
                    </a:lnTo>
                    <a:lnTo>
                      <a:pt x="2591" y="3792"/>
                    </a:lnTo>
                    <a:lnTo>
                      <a:pt x="2553" y="3779"/>
                    </a:lnTo>
                    <a:lnTo>
                      <a:pt x="2512" y="3767"/>
                    </a:lnTo>
                    <a:lnTo>
                      <a:pt x="2483" y="3759"/>
                    </a:lnTo>
                    <a:lnTo>
                      <a:pt x="2457" y="3750"/>
                    </a:lnTo>
                    <a:lnTo>
                      <a:pt x="2428" y="3742"/>
                    </a:lnTo>
                    <a:lnTo>
                      <a:pt x="2403" y="3734"/>
                    </a:lnTo>
                    <a:lnTo>
                      <a:pt x="2383" y="3725"/>
                    </a:lnTo>
                    <a:lnTo>
                      <a:pt x="2357" y="3721"/>
                    </a:lnTo>
                    <a:lnTo>
                      <a:pt x="2336" y="3717"/>
                    </a:lnTo>
                    <a:lnTo>
                      <a:pt x="2316" y="3717"/>
                    </a:lnTo>
                    <a:lnTo>
                      <a:pt x="2291" y="3717"/>
                    </a:lnTo>
                    <a:lnTo>
                      <a:pt x="2273" y="3717"/>
                    </a:lnTo>
                    <a:lnTo>
                      <a:pt x="2252" y="3725"/>
                    </a:lnTo>
                    <a:lnTo>
                      <a:pt x="2236" y="3734"/>
                    </a:lnTo>
                    <a:lnTo>
                      <a:pt x="2219" y="3742"/>
                    </a:lnTo>
                    <a:lnTo>
                      <a:pt x="2203" y="3754"/>
                    </a:lnTo>
                    <a:lnTo>
                      <a:pt x="2190" y="3767"/>
                    </a:lnTo>
                    <a:lnTo>
                      <a:pt x="2181" y="3779"/>
                    </a:lnTo>
                    <a:lnTo>
                      <a:pt x="2173" y="3787"/>
                    </a:lnTo>
                    <a:lnTo>
                      <a:pt x="2165" y="3796"/>
                    </a:lnTo>
                    <a:lnTo>
                      <a:pt x="2161" y="3800"/>
                    </a:lnTo>
                    <a:lnTo>
                      <a:pt x="2140" y="3838"/>
                    </a:lnTo>
                    <a:lnTo>
                      <a:pt x="2115" y="3871"/>
                    </a:lnTo>
                    <a:lnTo>
                      <a:pt x="2089" y="3904"/>
                    </a:lnTo>
                    <a:lnTo>
                      <a:pt x="2060" y="3934"/>
                    </a:lnTo>
                    <a:lnTo>
                      <a:pt x="2027" y="3963"/>
                    </a:lnTo>
                    <a:lnTo>
                      <a:pt x="1997" y="3992"/>
                    </a:lnTo>
                    <a:lnTo>
                      <a:pt x="1964" y="4017"/>
                    </a:lnTo>
                    <a:lnTo>
                      <a:pt x="1931" y="4039"/>
                    </a:lnTo>
                    <a:lnTo>
                      <a:pt x="1901" y="4059"/>
                    </a:lnTo>
                    <a:lnTo>
                      <a:pt x="1868" y="4072"/>
                    </a:lnTo>
                    <a:lnTo>
                      <a:pt x="1835" y="4088"/>
                    </a:lnTo>
                    <a:lnTo>
                      <a:pt x="1793" y="4101"/>
                    </a:lnTo>
                    <a:lnTo>
                      <a:pt x="1747" y="4113"/>
                    </a:lnTo>
                    <a:lnTo>
                      <a:pt x="1701" y="4121"/>
                    </a:lnTo>
                    <a:lnTo>
                      <a:pt x="1655" y="4134"/>
                    </a:lnTo>
                    <a:lnTo>
                      <a:pt x="1609" y="4142"/>
                    </a:lnTo>
                    <a:lnTo>
                      <a:pt x="1572" y="4147"/>
                    </a:lnTo>
                    <a:lnTo>
                      <a:pt x="1543" y="4151"/>
                    </a:lnTo>
                    <a:lnTo>
                      <a:pt x="1521" y="4155"/>
                    </a:lnTo>
                    <a:lnTo>
                      <a:pt x="1513" y="4155"/>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38" name="Freeform 110"/>
              <p:cNvSpPr>
                <a:spLocks/>
              </p:cNvSpPr>
              <p:nvPr/>
            </p:nvSpPr>
            <p:spPr bwMode="auto">
              <a:xfrm>
                <a:off x="1816" y="1894"/>
                <a:ext cx="109" cy="130"/>
              </a:xfrm>
              <a:custGeom>
                <a:avLst/>
                <a:gdLst>
                  <a:gd name="T0" fmla="*/ 1968 w 3507"/>
                  <a:gd name="T1" fmla="*/ 3913 h 4155"/>
                  <a:gd name="T2" fmla="*/ 1639 w 3507"/>
                  <a:gd name="T3" fmla="*/ 3554 h 4155"/>
                  <a:gd name="T4" fmla="*/ 410 w 3507"/>
                  <a:gd name="T5" fmla="*/ 3576 h 4155"/>
                  <a:gd name="T6" fmla="*/ 130 w 3507"/>
                  <a:gd name="T7" fmla="*/ 2732 h 4155"/>
                  <a:gd name="T8" fmla="*/ 359 w 3507"/>
                  <a:gd name="T9" fmla="*/ 2407 h 4155"/>
                  <a:gd name="T10" fmla="*/ 552 w 3507"/>
                  <a:gd name="T11" fmla="*/ 2382 h 4155"/>
                  <a:gd name="T12" fmla="*/ 1032 w 3507"/>
                  <a:gd name="T13" fmla="*/ 2032 h 4155"/>
                  <a:gd name="T14" fmla="*/ 1446 w 3507"/>
                  <a:gd name="T15" fmla="*/ 1719 h 4155"/>
                  <a:gd name="T16" fmla="*/ 1383 w 3507"/>
                  <a:gd name="T17" fmla="*/ 1368 h 4155"/>
                  <a:gd name="T18" fmla="*/ 1580 w 3507"/>
                  <a:gd name="T19" fmla="*/ 1536 h 4155"/>
                  <a:gd name="T20" fmla="*/ 1997 w 3507"/>
                  <a:gd name="T21" fmla="*/ 1239 h 4155"/>
                  <a:gd name="T22" fmla="*/ 2044 w 3507"/>
                  <a:gd name="T23" fmla="*/ 1118 h 4155"/>
                  <a:gd name="T24" fmla="*/ 2273 w 3507"/>
                  <a:gd name="T25" fmla="*/ 1168 h 4155"/>
                  <a:gd name="T26" fmla="*/ 2557 w 3507"/>
                  <a:gd name="T27" fmla="*/ 1077 h 4155"/>
                  <a:gd name="T28" fmla="*/ 2195 w 3507"/>
                  <a:gd name="T29" fmla="*/ 1264 h 4155"/>
                  <a:gd name="T30" fmla="*/ 1555 w 3507"/>
                  <a:gd name="T31" fmla="*/ 1790 h 4155"/>
                  <a:gd name="T32" fmla="*/ 1534 w 3507"/>
                  <a:gd name="T33" fmla="*/ 1986 h 4155"/>
                  <a:gd name="T34" fmla="*/ 1856 w 3507"/>
                  <a:gd name="T35" fmla="*/ 2153 h 4155"/>
                  <a:gd name="T36" fmla="*/ 1367 w 3507"/>
                  <a:gd name="T37" fmla="*/ 2057 h 4155"/>
                  <a:gd name="T38" fmla="*/ 1083 w 3507"/>
                  <a:gd name="T39" fmla="*/ 2173 h 4155"/>
                  <a:gd name="T40" fmla="*/ 703 w 3507"/>
                  <a:gd name="T41" fmla="*/ 2423 h 4155"/>
                  <a:gd name="T42" fmla="*/ 664 w 3507"/>
                  <a:gd name="T43" fmla="*/ 2524 h 4155"/>
                  <a:gd name="T44" fmla="*/ 936 w 3507"/>
                  <a:gd name="T45" fmla="*/ 2653 h 4155"/>
                  <a:gd name="T46" fmla="*/ 673 w 3507"/>
                  <a:gd name="T47" fmla="*/ 3041 h 4155"/>
                  <a:gd name="T48" fmla="*/ 585 w 3507"/>
                  <a:gd name="T49" fmla="*/ 2603 h 4155"/>
                  <a:gd name="T50" fmla="*/ 138 w 3507"/>
                  <a:gd name="T51" fmla="*/ 3008 h 4155"/>
                  <a:gd name="T52" fmla="*/ 1433 w 3507"/>
                  <a:gd name="T53" fmla="*/ 3480 h 4155"/>
                  <a:gd name="T54" fmla="*/ 2111 w 3507"/>
                  <a:gd name="T55" fmla="*/ 3546 h 4155"/>
                  <a:gd name="T56" fmla="*/ 2232 w 3507"/>
                  <a:gd name="T57" fmla="*/ 3484 h 4155"/>
                  <a:gd name="T58" fmla="*/ 2416 w 3507"/>
                  <a:gd name="T59" fmla="*/ 2904 h 4155"/>
                  <a:gd name="T60" fmla="*/ 3001 w 3507"/>
                  <a:gd name="T61" fmla="*/ 2382 h 4155"/>
                  <a:gd name="T62" fmla="*/ 2921 w 3507"/>
                  <a:gd name="T63" fmla="*/ 1790 h 4155"/>
                  <a:gd name="T64" fmla="*/ 2679 w 3507"/>
                  <a:gd name="T65" fmla="*/ 1835 h 4155"/>
                  <a:gd name="T66" fmla="*/ 1927 w 3507"/>
                  <a:gd name="T67" fmla="*/ 2745 h 4155"/>
                  <a:gd name="T68" fmla="*/ 1755 w 3507"/>
                  <a:gd name="T69" fmla="*/ 2862 h 4155"/>
                  <a:gd name="T70" fmla="*/ 2060 w 3507"/>
                  <a:gd name="T71" fmla="*/ 3137 h 4155"/>
                  <a:gd name="T72" fmla="*/ 1592 w 3507"/>
                  <a:gd name="T73" fmla="*/ 2945 h 4155"/>
                  <a:gd name="T74" fmla="*/ 1287 w 3507"/>
                  <a:gd name="T75" fmla="*/ 2962 h 4155"/>
                  <a:gd name="T76" fmla="*/ 1881 w 3507"/>
                  <a:gd name="T77" fmla="*/ 2636 h 4155"/>
                  <a:gd name="T78" fmla="*/ 1956 w 3507"/>
                  <a:gd name="T79" fmla="*/ 2366 h 4155"/>
                  <a:gd name="T80" fmla="*/ 2085 w 3507"/>
                  <a:gd name="T81" fmla="*/ 2503 h 4155"/>
                  <a:gd name="T82" fmla="*/ 2340 w 3507"/>
                  <a:gd name="T83" fmla="*/ 2136 h 4155"/>
                  <a:gd name="T84" fmla="*/ 2679 w 3507"/>
                  <a:gd name="T85" fmla="*/ 1565 h 4155"/>
                  <a:gd name="T86" fmla="*/ 2821 w 3507"/>
                  <a:gd name="T87" fmla="*/ 1106 h 4155"/>
                  <a:gd name="T88" fmla="*/ 2604 w 3507"/>
                  <a:gd name="T89" fmla="*/ 659 h 4155"/>
                  <a:gd name="T90" fmla="*/ 2741 w 3507"/>
                  <a:gd name="T91" fmla="*/ 697 h 4155"/>
                  <a:gd name="T92" fmla="*/ 2955 w 3507"/>
                  <a:gd name="T93" fmla="*/ 588 h 4155"/>
                  <a:gd name="T94" fmla="*/ 3076 w 3507"/>
                  <a:gd name="T95" fmla="*/ 346 h 4155"/>
                  <a:gd name="T96" fmla="*/ 2884 w 3507"/>
                  <a:gd name="T97" fmla="*/ 897 h 4155"/>
                  <a:gd name="T98" fmla="*/ 3097 w 3507"/>
                  <a:gd name="T99" fmla="*/ 1073 h 4155"/>
                  <a:gd name="T100" fmla="*/ 3281 w 3507"/>
                  <a:gd name="T101" fmla="*/ 1151 h 4155"/>
                  <a:gd name="T102" fmla="*/ 2867 w 3507"/>
                  <a:gd name="T103" fmla="*/ 1452 h 4155"/>
                  <a:gd name="T104" fmla="*/ 2851 w 3507"/>
                  <a:gd name="T105" fmla="*/ 1673 h 4155"/>
                  <a:gd name="T106" fmla="*/ 3143 w 3507"/>
                  <a:gd name="T107" fmla="*/ 2128 h 4155"/>
                  <a:gd name="T108" fmla="*/ 2821 w 3507"/>
                  <a:gd name="T109" fmla="*/ 2695 h 4155"/>
                  <a:gd name="T110" fmla="*/ 2391 w 3507"/>
                  <a:gd name="T111" fmla="*/ 3121 h 4155"/>
                  <a:gd name="T112" fmla="*/ 2328 w 3507"/>
                  <a:gd name="T113" fmla="*/ 3546 h 4155"/>
                  <a:gd name="T114" fmla="*/ 2620 w 3507"/>
                  <a:gd name="T115" fmla="*/ 3721 h 4155"/>
                  <a:gd name="T116" fmla="*/ 2624 w 3507"/>
                  <a:gd name="T117" fmla="*/ 3800 h 4155"/>
                  <a:gd name="T118" fmla="*/ 2273 w 3507"/>
                  <a:gd name="T119" fmla="*/ 3717 h 4155"/>
                  <a:gd name="T120" fmla="*/ 2060 w 3507"/>
                  <a:gd name="T121" fmla="*/ 3934 h 4155"/>
                  <a:gd name="T122" fmla="*/ 1572 w 3507"/>
                  <a:gd name="T123" fmla="*/ 4147 h 4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07" h="4155">
                    <a:moveTo>
                      <a:pt x="1513" y="4155"/>
                    </a:moveTo>
                    <a:lnTo>
                      <a:pt x="1547" y="4155"/>
                    </a:lnTo>
                    <a:lnTo>
                      <a:pt x="1584" y="4147"/>
                    </a:lnTo>
                    <a:lnTo>
                      <a:pt x="1626" y="4134"/>
                    </a:lnTo>
                    <a:lnTo>
                      <a:pt x="1672" y="4117"/>
                    </a:lnTo>
                    <a:lnTo>
                      <a:pt x="1718" y="4092"/>
                    </a:lnTo>
                    <a:lnTo>
                      <a:pt x="1764" y="4072"/>
                    </a:lnTo>
                    <a:lnTo>
                      <a:pt x="1809" y="4047"/>
                    </a:lnTo>
                    <a:lnTo>
                      <a:pt x="1847" y="4017"/>
                    </a:lnTo>
                    <a:lnTo>
                      <a:pt x="1881" y="3992"/>
                    </a:lnTo>
                    <a:lnTo>
                      <a:pt x="1910" y="3967"/>
                    </a:lnTo>
                    <a:lnTo>
                      <a:pt x="1935" y="3942"/>
                    </a:lnTo>
                    <a:lnTo>
                      <a:pt x="1968" y="3913"/>
                    </a:lnTo>
                    <a:lnTo>
                      <a:pt x="1997" y="3879"/>
                    </a:lnTo>
                    <a:lnTo>
                      <a:pt x="2027" y="3842"/>
                    </a:lnTo>
                    <a:lnTo>
                      <a:pt x="2056" y="3805"/>
                    </a:lnTo>
                    <a:lnTo>
                      <a:pt x="2073" y="3763"/>
                    </a:lnTo>
                    <a:lnTo>
                      <a:pt x="2081" y="3725"/>
                    </a:lnTo>
                    <a:lnTo>
                      <a:pt x="2077" y="3683"/>
                    </a:lnTo>
                    <a:lnTo>
                      <a:pt x="2056" y="3650"/>
                    </a:lnTo>
                    <a:lnTo>
                      <a:pt x="2015" y="3613"/>
                    </a:lnTo>
                    <a:lnTo>
                      <a:pt x="1944" y="3580"/>
                    </a:lnTo>
                    <a:lnTo>
                      <a:pt x="1868" y="3558"/>
                    </a:lnTo>
                    <a:lnTo>
                      <a:pt x="1789" y="3550"/>
                    </a:lnTo>
                    <a:lnTo>
                      <a:pt x="1713" y="3546"/>
                    </a:lnTo>
                    <a:lnTo>
                      <a:pt x="1639" y="3554"/>
                    </a:lnTo>
                    <a:lnTo>
                      <a:pt x="1567" y="3566"/>
                    </a:lnTo>
                    <a:lnTo>
                      <a:pt x="1509" y="3580"/>
                    </a:lnTo>
                    <a:lnTo>
                      <a:pt x="1463" y="3592"/>
                    </a:lnTo>
                    <a:lnTo>
                      <a:pt x="1433" y="3600"/>
                    </a:lnTo>
                    <a:lnTo>
                      <a:pt x="1425" y="3605"/>
                    </a:lnTo>
                    <a:lnTo>
                      <a:pt x="1228" y="3634"/>
                    </a:lnTo>
                    <a:lnTo>
                      <a:pt x="1053" y="3650"/>
                    </a:lnTo>
                    <a:lnTo>
                      <a:pt x="895" y="3654"/>
                    </a:lnTo>
                    <a:lnTo>
                      <a:pt x="756" y="3646"/>
                    </a:lnTo>
                    <a:lnTo>
                      <a:pt x="640" y="3634"/>
                    </a:lnTo>
                    <a:lnTo>
                      <a:pt x="539" y="3613"/>
                    </a:lnTo>
                    <a:lnTo>
                      <a:pt x="464" y="3592"/>
                    </a:lnTo>
                    <a:lnTo>
                      <a:pt x="410" y="3576"/>
                    </a:lnTo>
                    <a:lnTo>
                      <a:pt x="376" y="3562"/>
                    </a:lnTo>
                    <a:lnTo>
                      <a:pt x="364" y="3554"/>
                    </a:lnTo>
                    <a:lnTo>
                      <a:pt x="226" y="3480"/>
                    </a:lnTo>
                    <a:lnTo>
                      <a:pt x="126" y="3396"/>
                    </a:lnTo>
                    <a:lnTo>
                      <a:pt x="59" y="3304"/>
                    </a:lnTo>
                    <a:lnTo>
                      <a:pt x="16" y="3212"/>
                    </a:lnTo>
                    <a:lnTo>
                      <a:pt x="0" y="3121"/>
                    </a:lnTo>
                    <a:lnTo>
                      <a:pt x="0" y="3029"/>
                    </a:lnTo>
                    <a:lnTo>
                      <a:pt x="16" y="2949"/>
                    </a:lnTo>
                    <a:lnTo>
                      <a:pt x="42" y="2874"/>
                    </a:lnTo>
                    <a:lnTo>
                      <a:pt x="67" y="2816"/>
                    </a:lnTo>
                    <a:lnTo>
                      <a:pt x="96" y="2770"/>
                    </a:lnTo>
                    <a:lnTo>
                      <a:pt x="130" y="2732"/>
                    </a:lnTo>
                    <a:lnTo>
                      <a:pt x="163" y="2695"/>
                    </a:lnTo>
                    <a:lnTo>
                      <a:pt x="200" y="2662"/>
                    </a:lnTo>
                    <a:lnTo>
                      <a:pt x="239" y="2628"/>
                    </a:lnTo>
                    <a:lnTo>
                      <a:pt x="276" y="2599"/>
                    </a:lnTo>
                    <a:lnTo>
                      <a:pt x="314" y="2570"/>
                    </a:lnTo>
                    <a:lnTo>
                      <a:pt x="343" y="2540"/>
                    </a:lnTo>
                    <a:lnTo>
                      <a:pt x="372" y="2515"/>
                    </a:lnTo>
                    <a:lnTo>
                      <a:pt x="388" y="2495"/>
                    </a:lnTo>
                    <a:lnTo>
                      <a:pt x="401" y="2470"/>
                    </a:lnTo>
                    <a:lnTo>
                      <a:pt x="401" y="2453"/>
                    </a:lnTo>
                    <a:lnTo>
                      <a:pt x="393" y="2437"/>
                    </a:lnTo>
                    <a:lnTo>
                      <a:pt x="380" y="2419"/>
                    </a:lnTo>
                    <a:lnTo>
                      <a:pt x="359" y="2407"/>
                    </a:lnTo>
                    <a:lnTo>
                      <a:pt x="339" y="2399"/>
                    </a:lnTo>
                    <a:lnTo>
                      <a:pt x="314" y="2386"/>
                    </a:lnTo>
                    <a:lnTo>
                      <a:pt x="292" y="2382"/>
                    </a:lnTo>
                    <a:lnTo>
                      <a:pt x="276" y="2378"/>
                    </a:lnTo>
                    <a:lnTo>
                      <a:pt x="263" y="2374"/>
                    </a:lnTo>
                    <a:lnTo>
                      <a:pt x="259" y="2374"/>
                    </a:lnTo>
                    <a:lnTo>
                      <a:pt x="322" y="2378"/>
                    </a:lnTo>
                    <a:lnTo>
                      <a:pt x="376" y="2382"/>
                    </a:lnTo>
                    <a:lnTo>
                      <a:pt x="418" y="2386"/>
                    </a:lnTo>
                    <a:lnTo>
                      <a:pt x="460" y="2386"/>
                    </a:lnTo>
                    <a:lnTo>
                      <a:pt x="493" y="2386"/>
                    </a:lnTo>
                    <a:lnTo>
                      <a:pt x="523" y="2386"/>
                    </a:lnTo>
                    <a:lnTo>
                      <a:pt x="552" y="2382"/>
                    </a:lnTo>
                    <a:lnTo>
                      <a:pt x="581" y="2378"/>
                    </a:lnTo>
                    <a:lnTo>
                      <a:pt x="611" y="2366"/>
                    </a:lnTo>
                    <a:lnTo>
                      <a:pt x="640" y="2353"/>
                    </a:lnTo>
                    <a:lnTo>
                      <a:pt x="681" y="2328"/>
                    </a:lnTo>
                    <a:lnTo>
                      <a:pt x="723" y="2303"/>
                    </a:lnTo>
                    <a:lnTo>
                      <a:pt x="769" y="2269"/>
                    </a:lnTo>
                    <a:lnTo>
                      <a:pt x="811" y="2236"/>
                    </a:lnTo>
                    <a:lnTo>
                      <a:pt x="852" y="2198"/>
                    </a:lnTo>
                    <a:lnTo>
                      <a:pt x="895" y="2161"/>
                    </a:lnTo>
                    <a:lnTo>
                      <a:pt x="936" y="2124"/>
                    </a:lnTo>
                    <a:lnTo>
                      <a:pt x="974" y="2091"/>
                    </a:lnTo>
                    <a:lnTo>
                      <a:pt x="1003" y="2061"/>
                    </a:lnTo>
                    <a:lnTo>
                      <a:pt x="1032" y="2032"/>
                    </a:lnTo>
                    <a:lnTo>
                      <a:pt x="1057" y="2011"/>
                    </a:lnTo>
                    <a:lnTo>
                      <a:pt x="1091" y="1990"/>
                    </a:lnTo>
                    <a:lnTo>
                      <a:pt x="1120" y="1973"/>
                    </a:lnTo>
                    <a:lnTo>
                      <a:pt x="1154" y="1952"/>
                    </a:lnTo>
                    <a:lnTo>
                      <a:pt x="1191" y="1936"/>
                    </a:lnTo>
                    <a:lnTo>
                      <a:pt x="1228" y="1915"/>
                    </a:lnTo>
                    <a:lnTo>
                      <a:pt x="1267" y="1894"/>
                    </a:lnTo>
                    <a:lnTo>
                      <a:pt x="1304" y="1870"/>
                    </a:lnTo>
                    <a:lnTo>
                      <a:pt x="1342" y="1844"/>
                    </a:lnTo>
                    <a:lnTo>
                      <a:pt x="1379" y="1815"/>
                    </a:lnTo>
                    <a:lnTo>
                      <a:pt x="1408" y="1782"/>
                    </a:lnTo>
                    <a:lnTo>
                      <a:pt x="1433" y="1753"/>
                    </a:lnTo>
                    <a:lnTo>
                      <a:pt x="1446" y="1719"/>
                    </a:lnTo>
                    <a:lnTo>
                      <a:pt x="1459" y="1690"/>
                    </a:lnTo>
                    <a:lnTo>
                      <a:pt x="1463" y="1657"/>
                    </a:lnTo>
                    <a:lnTo>
                      <a:pt x="1463" y="1627"/>
                    </a:lnTo>
                    <a:lnTo>
                      <a:pt x="1463" y="1602"/>
                    </a:lnTo>
                    <a:lnTo>
                      <a:pt x="1459" y="1573"/>
                    </a:lnTo>
                    <a:lnTo>
                      <a:pt x="1459" y="1548"/>
                    </a:lnTo>
                    <a:lnTo>
                      <a:pt x="1455" y="1527"/>
                    </a:lnTo>
                    <a:lnTo>
                      <a:pt x="1451" y="1506"/>
                    </a:lnTo>
                    <a:lnTo>
                      <a:pt x="1442" y="1481"/>
                    </a:lnTo>
                    <a:lnTo>
                      <a:pt x="1429" y="1452"/>
                    </a:lnTo>
                    <a:lnTo>
                      <a:pt x="1412" y="1423"/>
                    </a:lnTo>
                    <a:lnTo>
                      <a:pt x="1396" y="1397"/>
                    </a:lnTo>
                    <a:lnTo>
                      <a:pt x="1383" y="1368"/>
                    </a:lnTo>
                    <a:lnTo>
                      <a:pt x="1379" y="1344"/>
                    </a:lnTo>
                    <a:lnTo>
                      <a:pt x="1379" y="1323"/>
                    </a:lnTo>
                    <a:lnTo>
                      <a:pt x="1388" y="1310"/>
                    </a:lnTo>
                    <a:lnTo>
                      <a:pt x="1408" y="1298"/>
                    </a:lnTo>
                    <a:lnTo>
                      <a:pt x="1433" y="1302"/>
                    </a:lnTo>
                    <a:lnTo>
                      <a:pt x="1455" y="1315"/>
                    </a:lnTo>
                    <a:lnTo>
                      <a:pt x="1471" y="1339"/>
                    </a:lnTo>
                    <a:lnTo>
                      <a:pt x="1488" y="1372"/>
                    </a:lnTo>
                    <a:lnTo>
                      <a:pt x="1500" y="1407"/>
                    </a:lnTo>
                    <a:lnTo>
                      <a:pt x="1517" y="1448"/>
                    </a:lnTo>
                    <a:lnTo>
                      <a:pt x="1534" y="1481"/>
                    </a:lnTo>
                    <a:lnTo>
                      <a:pt x="1555" y="1514"/>
                    </a:lnTo>
                    <a:lnTo>
                      <a:pt x="1580" y="1536"/>
                    </a:lnTo>
                    <a:lnTo>
                      <a:pt x="1613" y="1548"/>
                    </a:lnTo>
                    <a:lnTo>
                      <a:pt x="1651" y="1548"/>
                    </a:lnTo>
                    <a:lnTo>
                      <a:pt x="1697" y="1532"/>
                    </a:lnTo>
                    <a:lnTo>
                      <a:pt x="1747" y="1502"/>
                    </a:lnTo>
                    <a:lnTo>
                      <a:pt x="1793" y="1469"/>
                    </a:lnTo>
                    <a:lnTo>
                      <a:pt x="1843" y="1427"/>
                    </a:lnTo>
                    <a:lnTo>
                      <a:pt x="1889" y="1389"/>
                    </a:lnTo>
                    <a:lnTo>
                      <a:pt x="1927" y="1352"/>
                    </a:lnTo>
                    <a:lnTo>
                      <a:pt x="1956" y="1319"/>
                    </a:lnTo>
                    <a:lnTo>
                      <a:pt x="1977" y="1298"/>
                    </a:lnTo>
                    <a:lnTo>
                      <a:pt x="1985" y="1289"/>
                    </a:lnTo>
                    <a:lnTo>
                      <a:pt x="1989" y="1268"/>
                    </a:lnTo>
                    <a:lnTo>
                      <a:pt x="1997" y="1239"/>
                    </a:lnTo>
                    <a:lnTo>
                      <a:pt x="2007" y="1210"/>
                    </a:lnTo>
                    <a:lnTo>
                      <a:pt x="2011" y="1181"/>
                    </a:lnTo>
                    <a:lnTo>
                      <a:pt x="2015" y="1147"/>
                    </a:lnTo>
                    <a:lnTo>
                      <a:pt x="2015" y="1118"/>
                    </a:lnTo>
                    <a:lnTo>
                      <a:pt x="2015" y="1093"/>
                    </a:lnTo>
                    <a:lnTo>
                      <a:pt x="2007" y="1069"/>
                    </a:lnTo>
                    <a:lnTo>
                      <a:pt x="1997" y="1047"/>
                    </a:lnTo>
                    <a:lnTo>
                      <a:pt x="1985" y="1035"/>
                    </a:lnTo>
                    <a:lnTo>
                      <a:pt x="2002" y="1051"/>
                    </a:lnTo>
                    <a:lnTo>
                      <a:pt x="2019" y="1069"/>
                    </a:lnTo>
                    <a:lnTo>
                      <a:pt x="2027" y="1085"/>
                    </a:lnTo>
                    <a:lnTo>
                      <a:pt x="2035" y="1102"/>
                    </a:lnTo>
                    <a:lnTo>
                      <a:pt x="2044" y="1118"/>
                    </a:lnTo>
                    <a:lnTo>
                      <a:pt x="2048" y="1135"/>
                    </a:lnTo>
                    <a:lnTo>
                      <a:pt x="2056" y="1151"/>
                    </a:lnTo>
                    <a:lnTo>
                      <a:pt x="2064" y="1168"/>
                    </a:lnTo>
                    <a:lnTo>
                      <a:pt x="2073" y="1190"/>
                    </a:lnTo>
                    <a:lnTo>
                      <a:pt x="2081" y="1206"/>
                    </a:lnTo>
                    <a:lnTo>
                      <a:pt x="2099" y="1219"/>
                    </a:lnTo>
                    <a:lnTo>
                      <a:pt x="2115" y="1223"/>
                    </a:lnTo>
                    <a:lnTo>
                      <a:pt x="2136" y="1219"/>
                    </a:lnTo>
                    <a:lnTo>
                      <a:pt x="2161" y="1210"/>
                    </a:lnTo>
                    <a:lnTo>
                      <a:pt x="2185" y="1198"/>
                    </a:lnTo>
                    <a:lnTo>
                      <a:pt x="2211" y="1190"/>
                    </a:lnTo>
                    <a:lnTo>
                      <a:pt x="2244" y="1176"/>
                    </a:lnTo>
                    <a:lnTo>
                      <a:pt x="2273" y="1168"/>
                    </a:lnTo>
                    <a:lnTo>
                      <a:pt x="2307" y="1160"/>
                    </a:lnTo>
                    <a:lnTo>
                      <a:pt x="2340" y="1164"/>
                    </a:lnTo>
                    <a:lnTo>
                      <a:pt x="2369" y="1164"/>
                    </a:lnTo>
                    <a:lnTo>
                      <a:pt x="2403" y="1160"/>
                    </a:lnTo>
                    <a:lnTo>
                      <a:pt x="2436" y="1147"/>
                    </a:lnTo>
                    <a:lnTo>
                      <a:pt x="2465" y="1135"/>
                    </a:lnTo>
                    <a:lnTo>
                      <a:pt x="2495" y="1118"/>
                    </a:lnTo>
                    <a:lnTo>
                      <a:pt x="2520" y="1106"/>
                    </a:lnTo>
                    <a:lnTo>
                      <a:pt x="2541" y="1089"/>
                    </a:lnTo>
                    <a:lnTo>
                      <a:pt x="2557" y="1077"/>
                    </a:lnTo>
                    <a:lnTo>
                      <a:pt x="2567" y="1069"/>
                    </a:lnTo>
                    <a:lnTo>
                      <a:pt x="2571" y="1065"/>
                    </a:lnTo>
                    <a:lnTo>
                      <a:pt x="2557" y="1077"/>
                    </a:lnTo>
                    <a:lnTo>
                      <a:pt x="2541" y="1089"/>
                    </a:lnTo>
                    <a:lnTo>
                      <a:pt x="2524" y="1106"/>
                    </a:lnTo>
                    <a:lnTo>
                      <a:pt x="2508" y="1127"/>
                    </a:lnTo>
                    <a:lnTo>
                      <a:pt x="2491" y="1143"/>
                    </a:lnTo>
                    <a:lnTo>
                      <a:pt x="2475" y="1164"/>
                    </a:lnTo>
                    <a:lnTo>
                      <a:pt x="2457" y="1181"/>
                    </a:lnTo>
                    <a:lnTo>
                      <a:pt x="2441" y="1194"/>
                    </a:lnTo>
                    <a:lnTo>
                      <a:pt x="2424" y="1202"/>
                    </a:lnTo>
                    <a:lnTo>
                      <a:pt x="2412" y="1206"/>
                    </a:lnTo>
                    <a:lnTo>
                      <a:pt x="2357" y="1214"/>
                    </a:lnTo>
                    <a:lnTo>
                      <a:pt x="2307" y="1227"/>
                    </a:lnTo>
                    <a:lnTo>
                      <a:pt x="2248" y="1243"/>
                    </a:lnTo>
                    <a:lnTo>
                      <a:pt x="2195" y="1264"/>
                    </a:lnTo>
                    <a:lnTo>
                      <a:pt x="2140" y="1294"/>
                    </a:lnTo>
                    <a:lnTo>
                      <a:pt x="2085" y="1323"/>
                    </a:lnTo>
                    <a:lnTo>
                      <a:pt x="2031" y="1360"/>
                    </a:lnTo>
                    <a:lnTo>
                      <a:pt x="1977" y="1397"/>
                    </a:lnTo>
                    <a:lnTo>
                      <a:pt x="1923" y="1440"/>
                    </a:lnTo>
                    <a:lnTo>
                      <a:pt x="1872" y="1485"/>
                    </a:lnTo>
                    <a:lnTo>
                      <a:pt x="1823" y="1536"/>
                    </a:lnTo>
                    <a:lnTo>
                      <a:pt x="1772" y="1581"/>
                    </a:lnTo>
                    <a:lnTo>
                      <a:pt x="1722" y="1623"/>
                    </a:lnTo>
                    <a:lnTo>
                      <a:pt x="1676" y="1669"/>
                    </a:lnTo>
                    <a:lnTo>
                      <a:pt x="1630" y="1710"/>
                    </a:lnTo>
                    <a:lnTo>
                      <a:pt x="1592" y="1753"/>
                    </a:lnTo>
                    <a:lnTo>
                      <a:pt x="1555" y="1790"/>
                    </a:lnTo>
                    <a:lnTo>
                      <a:pt x="1521" y="1831"/>
                    </a:lnTo>
                    <a:lnTo>
                      <a:pt x="1492" y="1870"/>
                    </a:lnTo>
                    <a:lnTo>
                      <a:pt x="1467" y="1907"/>
                    </a:lnTo>
                    <a:lnTo>
                      <a:pt x="1467" y="1911"/>
                    </a:lnTo>
                    <a:lnTo>
                      <a:pt x="1463" y="1915"/>
                    </a:lnTo>
                    <a:lnTo>
                      <a:pt x="1463" y="1927"/>
                    </a:lnTo>
                    <a:lnTo>
                      <a:pt x="1463" y="1940"/>
                    </a:lnTo>
                    <a:lnTo>
                      <a:pt x="1463" y="1952"/>
                    </a:lnTo>
                    <a:lnTo>
                      <a:pt x="1467" y="1965"/>
                    </a:lnTo>
                    <a:lnTo>
                      <a:pt x="1475" y="1978"/>
                    </a:lnTo>
                    <a:lnTo>
                      <a:pt x="1488" y="1986"/>
                    </a:lnTo>
                    <a:lnTo>
                      <a:pt x="1509" y="1990"/>
                    </a:lnTo>
                    <a:lnTo>
                      <a:pt x="1534" y="1986"/>
                    </a:lnTo>
                    <a:lnTo>
                      <a:pt x="1572" y="1986"/>
                    </a:lnTo>
                    <a:lnTo>
                      <a:pt x="1609" y="1982"/>
                    </a:lnTo>
                    <a:lnTo>
                      <a:pt x="1655" y="1986"/>
                    </a:lnTo>
                    <a:lnTo>
                      <a:pt x="1701" y="1995"/>
                    </a:lnTo>
                    <a:lnTo>
                      <a:pt x="1747" y="2011"/>
                    </a:lnTo>
                    <a:lnTo>
                      <a:pt x="1789" y="2028"/>
                    </a:lnTo>
                    <a:lnTo>
                      <a:pt x="1823" y="2057"/>
                    </a:lnTo>
                    <a:lnTo>
                      <a:pt x="1852" y="2095"/>
                    </a:lnTo>
                    <a:lnTo>
                      <a:pt x="1872" y="2136"/>
                    </a:lnTo>
                    <a:lnTo>
                      <a:pt x="1881" y="2190"/>
                    </a:lnTo>
                    <a:lnTo>
                      <a:pt x="1876" y="2186"/>
                    </a:lnTo>
                    <a:lnTo>
                      <a:pt x="1868" y="2173"/>
                    </a:lnTo>
                    <a:lnTo>
                      <a:pt x="1856" y="2153"/>
                    </a:lnTo>
                    <a:lnTo>
                      <a:pt x="1835" y="2132"/>
                    </a:lnTo>
                    <a:lnTo>
                      <a:pt x="1805" y="2107"/>
                    </a:lnTo>
                    <a:lnTo>
                      <a:pt x="1772" y="2081"/>
                    </a:lnTo>
                    <a:lnTo>
                      <a:pt x="1731" y="2061"/>
                    </a:lnTo>
                    <a:lnTo>
                      <a:pt x="1680" y="2044"/>
                    </a:lnTo>
                    <a:lnTo>
                      <a:pt x="1621" y="2036"/>
                    </a:lnTo>
                    <a:lnTo>
                      <a:pt x="1555" y="2040"/>
                    </a:lnTo>
                    <a:lnTo>
                      <a:pt x="1496" y="2044"/>
                    </a:lnTo>
                    <a:lnTo>
                      <a:pt x="1455" y="2048"/>
                    </a:lnTo>
                    <a:lnTo>
                      <a:pt x="1421" y="2052"/>
                    </a:lnTo>
                    <a:lnTo>
                      <a:pt x="1396" y="2052"/>
                    </a:lnTo>
                    <a:lnTo>
                      <a:pt x="1379" y="2057"/>
                    </a:lnTo>
                    <a:lnTo>
                      <a:pt x="1367" y="2057"/>
                    </a:lnTo>
                    <a:lnTo>
                      <a:pt x="1355" y="2057"/>
                    </a:lnTo>
                    <a:lnTo>
                      <a:pt x="1337" y="2057"/>
                    </a:lnTo>
                    <a:lnTo>
                      <a:pt x="1320" y="2057"/>
                    </a:lnTo>
                    <a:lnTo>
                      <a:pt x="1296" y="2061"/>
                    </a:lnTo>
                    <a:lnTo>
                      <a:pt x="1263" y="2061"/>
                    </a:lnTo>
                    <a:lnTo>
                      <a:pt x="1233" y="2069"/>
                    </a:lnTo>
                    <a:lnTo>
                      <a:pt x="1208" y="2077"/>
                    </a:lnTo>
                    <a:lnTo>
                      <a:pt x="1187" y="2091"/>
                    </a:lnTo>
                    <a:lnTo>
                      <a:pt x="1166" y="2103"/>
                    </a:lnTo>
                    <a:lnTo>
                      <a:pt x="1145" y="2120"/>
                    </a:lnTo>
                    <a:lnTo>
                      <a:pt x="1124" y="2136"/>
                    </a:lnTo>
                    <a:lnTo>
                      <a:pt x="1103" y="2153"/>
                    </a:lnTo>
                    <a:lnTo>
                      <a:pt x="1083" y="2173"/>
                    </a:lnTo>
                    <a:lnTo>
                      <a:pt x="1057" y="2190"/>
                    </a:lnTo>
                    <a:lnTo>
                      <a:pt x="1024" y="2220"/>
                    </a:lnTo>
                    <a:lnTo>
                      <a:pt x="995" y="2245"/>
                    </a:lnTo>
                    <a:lnTo>
                      <a:pt x="961" y="2269"/>
                    </a:lnTo>
                    <a:lnTo>
                      <a:pt x="932" y="2298"/>
                    </a:lnTo>
                    <a:lnTo>
                      <a:pt x="899" y="2324"/>
                    </a:lnTo>
                    <a:lnTo>
                      <a:pt x="869" y="2345"/>
                    </a:lnTo>
                    <a:lnTo>
                      <a:pt x="836" y="2366"/>
                    </a:lnTo>
                    <a:lnTo>
                      <a:pt x="803" y="2386"/>
                    </a:lnTo>
                    <a:lnTo>
                      <a:pt x="765" y="2403"/>
                    </a:lnTo>
                    <a:lnTo>
                      <a:pt x="727" y="2415"/>
                    </a:lnTo>
                    <a:lnTo>
                      <a:pt x="715" y="2419"/>
                    </a:lnTo>
                    <a:lnTo>
                      <a:pt x="703" y="2423"/>
                    </a:lnTo>
                    <a:lnTo>
                      <a:pt x="690" y="2433"/>
                    </a:lnTo>
                    <a:lnTo>
                      <a:pt x="673" y="2437"/>
                    </a:lnTo>
                    <a:lnTo>
                      <a:pt x="660" y="2445"/>
                    </a:lnTo>
                    <a:lnTo>
                      <a:pt x="648" y="2453"/>
                    </a:lnTo>
                    <a:lnTo>
                      <a:pt x="640" y="2462"/>
                    </a:lnTo>
                    <a:lnTo>
                      <a:pt x="631" y="2470"/>
                    </a:lnTo>
                    <a:lnTo>
                      <a:pt x="623" y="2478"/>
                    </a:lnTo>
                    <a:lnTo>
                      <a:pt x="623" y="2486"/>
                    </a:lnTo>
                    <a:lnTo>
                      <a:pt x="623" y="2499"/>
                    </a:lnTo>
                    <a:lnTo>
                      <a:pt x="627" y="2507"/>
                    </a:lnTo>
                    <a:lnTo>
                      <a:pt x="635" y="2515"/>
                    </a:lnTo>
                    <a:lnTo>
                      <a:pt x="648" y="2520"/>
                    </a:lnTo>
                    <a:lnTo>
                      <a:pt x="664" y="2524"/>
                    </a:lnTo>
                    <a:lnTo>
                      <a:pt x="677" y="2528"/>
                    </a:lnTo>
                    <a:lnTo>
                      <a:pt x="690" y="2528"/>
                    </a:lnTo>
                    <a:lnTo>
                      <a:pt x="698" y="2528"/>
                    </a:lnTo>
                    <a:lnTo>
                      <a:pt x="707" y="2528"/>
                    </a:lnTo>
                    <a:lnTo>
                      <a:pt x="711" y="2528"/>
                    </a:lnTo>
                    <a:lnTo>
                      <a:pt x="752" y="2532"/>
                    </a:lnTo>
                    <a:lnTo>
                      <a:pt x="794" y="2532"/>
                    </a:lnTo>
                    <a:lnTo>
                      <a:pt x="832" y="2540"/>
                    </a:lnTo>
                    <a:lnTo>
                      <a:pt x="861" y="2554"/>
                    </a:lnTo>
                    <a:lnTo>
                      <a:pt x="891" y="2566"/>
                    </a:lnTo>
                    <a:lnTo>
                      <a:pt x="911" y="2591"/>
                    </a:lnTo>
                    <a:lnTo>
                      <a:pt x="928" y="2616"/>
                    </a:lnTo>
                    <a:lnTo>
                      <a:pt x="936" y="2653"/>
                    </a:lnTo>
                    <a:lnTo>
                      <a:pt x="940" y="2699"/>
                    </a:lnTo>
                    <a:lnTo>
                      <a:pt x="932" y="2753"/>
                    </a:lnTo>
                    <a:lnTo>
                      <a:pt x="932" y="2757"/>
                    </a:lnTo>
                    <a:lnTo>
                      <a:pt x="924" y="2774"/>
                    </a:lnTo>
                    <a:lnTo>
                      <a:pt x="911" y="2800"/>
                    </a:lnTo>
                    <a:lnTo>
                      <a:pt x="891" y="2833"/>
                    </a:lnTo>
                    <a:lnTo>
                      <a:pt x="869" y="2866"/>
                    </a:lnTo>
                    <a:lnTo>
                      <a:pt x="840" y="2904"/>
                    </a:lnTo>
                    <a:lnTo>
                      <a:pt x="807" y="2945"/>
                    </a:lnTo>
                    <a:lnTo>
                      <a:pt x="765" y="2982"/>
                    </a:lnTo>
                    <a:lnTo>
                      <a:pt x="719" y="3021"/>
                    </a:lnTo>
                    <a:lnTo>
                      <a:pt x="668" y="3050"/>
                    </a:lnTo>
                    <a:lnTo>
                      <a:pt x="673" y="3041"/>
                    </a:lnTo>
                    <a:lnTo>
                      <a:pt x="694" y="3021"/>
                    </a:lnTo>
                    <a:lnTo>
                      <a:pt x="723" y="2987"/>
                    </a:lnTo>
                    <a:lnTo>
                      <a:pt x="752" y="2941"/>
                    </a:lnTo>
                    <a:lnTo>
                      <a:pt x="782" y="2896"/>
                    </a:lnTo>
                    <a:lnTo>
                      <a:pt x="807" y="2841"/>
                    </a:lnTo>
                    <a:lnTo>
                      <a:pt x="823" y="2787"/>
                    </a:lnTo>
                    <a:lnTo>
                      <a:pt x="823" y="2737"/>
                    </a:lnTo>
                    <a:lnTo>
                      <a:pt x="807" y="2691"/>
                    </a:lnTo>
                    <a:lnTo>
                      <a:pt x="765" y="2653"/>
                    </a:lnTo>
                    <a:lnTo>
                      <a:pt x="715" y="2628"/>
                    </a:lnTo>
                    <a:lnTo>
                      <a:pt x="668" y="2611"/>
                    </a:lnTo>
                    <a:lnTo>
                      <a:pt x="623" y="2603"/>
                    </a:lnTo>
                    <a:lnTo>
                      <a:pt x="585" y="2603"/>
                    </a:lnTo>
                    <a:lnTo>
                      <a:pt x="548" y="2611"/>
                    </a:lnTo>
                    <a:lnTo>
                      <a:pt x="514" y="2620"/>
                    </a:lnTo>
                    <a:lnTo>
                      <a:pt x="485" y="2632"/>
                    </a:lnTo>
                    <a:lnTo>
                      <a:pt x="460" y="2649"/>
                    </a:lnTo>
                    <a:lnTo>
                      <a:pt x="435" y="2662"/>
                    </a:lnTo>
                    <a:lnTo>
                      <a:pt x="410" y="2670"/>
                    </a:lnTo>
                    <a:lnTo>
                      <a:pt x="355" y="2699"/>
                    </a:lnTo>
                    <a:lnTo>
                      <a:pt x="305" y="2732"/>
                    </a:lnTo>
                    <a:lnTo>
                      <a:pt x="259" y="2779"/>
                    </a:lnTo>
                    <a:lnTo>
                      <a:pt x="218" y="2829"/>
                    </a:lnTo>
                    <a:lnTo>
                      <a:pt x="180" y="2886"/>
                    </a:lnTo>
                    <a:lnTo>
                      <a:pt x="155" y="2945"/>
                    </a:lnTo>
                    <a:lnTo>
                      <a:pt x="138" y="3008"/>
                    </a:lnTo>
                    <a:lnTo>
                      <a:pt x="134" y="3070"/>
                    </a:lnTo>
                    <a:lnTo>
                      <a:pt x="147" y="3137"/>
                    </a:lnTo>
                    <a:lnTo>
                      <a:pt x="171" y="3199"/>
                    </a:lnTo>
                    <a:lnTo>
                      <a:pt x="251" y="3308"/>
                    </a:lnTo>
                    <a:lnTo>
                      <a:pt x="351" y="3396"/>
                    </a:lnTo>
                    <a:lnTo>
                      <a:pt x="464" y="3458"/>
                    </a:lnTo>
                    <a:lnTo>
                      <a:pt x="589" y="3500"/>
                    </a:lnTo>
                    <a:lnTo>
                      <a:pt x="723" y="3525"/>
                    </a:lnTo>
                    <a:lnTo>
                      <a:pt x="865" y="3533"/>
                    </a:lnTo>
                    <a:lnTo>
                      <a:pt x="1007" y="3533"/>
                    </a:lnTo>
                    <a:lnTo>
                      <a:pt x="1154" y="3521"/>
                    </a:lnTo>
                    <a:lnTo>
                      <a:pt x="1296" y="3500"/>
                    </a:lnTo>
                    <a:lnTo>
                      <a:pt x="1433" y="3480"/>
                    </a:lnTo>
                    <a:lnTo>
                      <a:pt x="1504" y="3467"/>
                    </a:lnTo>
                    <a:lnTo>
                      <a:pt x="1576" y="3454"/>
                    </a:lnTo>
                    <a:lnTo>
                      <a:pt x="1647" y="3441"/>
                    </a:lnTo>
                    <a:lnTo>
                      <a:pt x="1722" y="3429"/>
                    </a:lnTo>
                    <a:lnTo>
                      <a:pt x="1793" y="3425"/>
                    </a:lnTo>
                    <a:lnTo>
                      <a:pt x="1860" y="3425"/>
                    </a:lnTo>
                    <a:lnTo>
                      <a:pt x="1927" y="3433"/>
                    </a:lnTo>
                    <a:lnTo>
                      <a:pt x="1989" y="3454"/>
                    </a:lnTo>
                    <a:lnTo>
                      <a:pt x="2048" y="3488"/>
                    </a:lnTo>
                    <a:lnTo>
                      <a:pt x="2103" y="3533"/>
                    </a:lnTo>
                    <a:lnTo>
                      <a:pt x="2103" y="3537"/>
                    </a:lnTo>
                    <a:lnTo>
                      <a:pt x="2107" y="3542"/>
                    </a:lnTo>
                    <a:lnTo>
                      <a:pt x="2111" y="3546"/>
                    </a:lnTo>
                    <a:lnTo>
                      <a:pt x="2119" y="3550"/>
                    </a:lnTo>
                    <a:lnTo>
                      <a:pt x="2127" y="3554"/>
                    </a:lnTo>
                    <a:lnTo>
                      <a:pt x="2140" y="3558"/>
                    </a:lnTo>
                    <a:lnTo>
                      <a:pt x="2148" y="3558"/>
                    </a:lnTo>
                    <a:lnTo>
                      <a:pt x="2161" y="3558"/>
                    </a:lnTo>
                    <a:lnTo>
                      <a:pt x="2177" y="3550"/>
                    </a:lnTo>
                    <a:lnTo>
                      <a:pt x="2190" y="3546"/>
                    </a:lnTo>
                    <a:lnTo>
                      <a:pt x="2203" y="3537"/>
                    </a:lnTo>
                    <a:lnTo>
                      <a:pt x="2211" y="3525"/>
                    </a:lnTo>
                    <a:lnTo>
                      <a:pt x="2219" y="3517"/>
                    </a:lnTo>
                    <a:lnTo>
                      <a:pt x="2224" y="3504"/>
                    </a:lnTo>
                    <a:lnTo>
                      <a:pt x="2228" y="3496"/>
                    </a:lnTo>
                    <a:lnTo>
                      <a:pt x="2232" y="3484"/>
                    </a:lnTo>
                    <a:lnTo>
                      <a:pt x="2236" y="3471"/>
                    </a:lnTo>
                    <a:lnTo>
                      <a:pt x="2240" y="3463"/>
                    </a:lnTo>
                    <a:lnTo>
                      <a:pt x="2244" y="3450"/>
                    </a:lnTo>
                    <a:lnTo>
                      <a:pt x="2261" y="3392"/>
                    </a:lnTo>
                    <a:lnTo>
                      <a:pt x="2273" y="3333"/>
                    </a:lnTo>
                    <a:lnTo>
                      <a:pt x="2282" y="3283"/>
                    </a:lnTo>
                    <a:lnTo>
                      <a:pt x="2282" y="3228"/>
                    </a:lnTo>
                    <a:lnTo>
                      <a:pt x="2287" y="3179"/>
                    </a:lnTo>
                    <a:lnTo>
                      <a:pt x="2295" y="3133"/>
                    </a:lnTo>
                    <a:lnTo>
                      <a:pt x="2307" y="3079"/>
                    </a:lnTo>
                    <a:lnTo>
                      <a:pt x="2332" y="3025"/>
                    </a:lnTo>
                    <a:lnTo>
                      <a:pt x="2365" y="2966"/>
                    </a:lnTo>
                    <a:lnTo>
                      <a:pt x="2416" y="2904"/>
                    </a:lnTo>
                    <a:lnTo>
                      <a:pt x="2457" y="2862"/>
                    </a:lnTo>
                    <a:lnTo>
                      <a:pt x="2495" y="2824"/>
                    </a:lnTo>
                    <a:lnTo>
                      <a:pt x="2537" y="2787"/>
                    </a:lnTo>
                    <a:lnTo>
                      <a:pt x="2579" y="2749"/>
                    </a:lnTo>
                    <a:lnTo>
                      <a:pt x="2620" y="2716"/>
                    </a:lnTo>
                    <a:lnTo>
                      <a:pt x="2667" y="2683"/>
                    </a:lnTo>
                    <a:lnTo>
                      <a:pt x="2712" y="2653"/>
                    </a:lnTo>
                    <a:lnTo>
                      <a:pt x="2759" y="2620"/>
                    </a:lnTo>
                    <a:lnTo>
                      <a:pt x="2804" y="2587"/>
                    </a:lnTo>
                    <a:lnTo>
                      <a:pt x="2855" y="2554"/>
                    </a:lnTo>
                    <a:lnTo>
                      <a:pt x="2913" y="2507"/>
                    </a:lnTo>
                    <a:lnTo>
                      <a:pt x="2959" y="2445"/>
                    </a:lnTo>
                    <a:lnTo>
                      <a:pt x="3001" y="2382"/>
                    </a:lnTo>
                    <a:lnTo>
                      <a:pt x="3030" y="2311"/>
                    </a:lnTo>
                    <a:lnTo>
                      <a:pt x="3047" y="2236"/>
                    </a:lnTo>
                    <a:lnTo>
                      <a:pt x="3059" y="2165"/>
                    </a:lnTo>
                    <a:lnTo>
                      <a:pt x="3064" y="2099"/>
                    </a:lnTo>
                    <a:lnTo>
                      <a:pt x="3064" y="2036"/>
                    </a:lnTo>
                    <a:lnTo>
                      <a:pt x="3055" y="1982"/>
                    </a:lnTo>
                    <a:lnTo>
                      <a:pt x="3039" y="1936"/>
                    </a:lnTo>
                    <a:lnTo>
                      <a:pt x="3025" y="1907"/>
                    </a:lnTo>
                    <a:lnTo>
                      <a:pt x="3009" y="1878"/>
                    </a:lnTo>
                    <a:lnTo>
                      <a:pt x="2988" y="1852"/>
                    </a:lnTo>
                    <a:lnTo>
                      <a:pt x="2968" y="1831"/>
                    </a:lnTo>
                    <a:lnTo>
                      <a:pt x="2943" y="1811"/>
                    </a:lnTo>
                    <a:lnTo>
                      <a:pt x="2921" y="1790"/>
                    </a:lnTo>
                    <a:lnTo>
                      <a:pt x="2896" y="1778"/>
                    </a:lnTo>
                    <a:lnTo>
                      <a:pt x="2871" y="1769"/>
                    </a:lnTo>
                    <a:lnTo>
                      <a:pt x="2847" y="1761"/>
                    </a:lnTo>
                    <a:lnTo>
                      <a:pt x="2825" y="1757"/>
                    </a:lnTo>
                    <a:lnTo>
                      <a:pt x="2804" y="1761"/>
                    </a:lnTo>
                    <a:lnTo>
                      <a:pt x="2784" y="1765"/>
                    </a:lnTo>
                    <a:lnTo>
                      <a:pt x="2763" y="1778"/>
                    </a:lnTo>
                    <a:lnTo>
                      <a:pt x="2741" y="1786"/>
                    </a:lnTo>
                    <a:lnTo>
                      <a:pt x="2725" y="1798"/>
                    </a:lnTo>
                    <a:lnTo>
                      <a:pt x="2708" y="1811"/>
                    </a:lnTo>
                    <a:lnTo>
                      <a:pt x="2696" y="1819"/>
                    </a:lnTo>
                    <a:lnTo>
                      <a:pt x="2688" y="1831"/>
                    </a:lnTo>
                    <a:lnTo>
                      <a:pt x="2679" y="1835"/>
                    </a:lnTo>
                    <a:lnTo>
                      <a:pt x="2675" y="1840"/>
                    </a:lnTo>
                    <a:lnTo>
                      <a:pt x="2600" y="1978"/>
                    </a:lnTo>
                    <a:lnTo>
                      <a:pt x="2524" y="2103"/>
                    </a:lnTo>
                    <a:lnTo>
                      <a:pt x="2453" y="2216"/>
                    </a:lnTo>
                    <a:lnTo>
                      <a:pt x="2387" y="2320"/>
                    </a:lnTo>
                    <a:lnTo>
                      <a:pt x="2316" y="2411"/>
                    </a:lnTo>
                    <a:lnTo>
                      <a:pt x="2248" y="2495"/>
                    </a:lnTo>
                    <a:lnTo>
                      <a:pt x="2177" y="2566"/>
                    </a:lnTo>
                    <a:lnTo>
                      <a:pt x="2107" y="2632"/>
                    </a:lnTo>
                    <a:lnTo>
                      <a:pt x="2027" y="2687"/>
                    </a:lnTo>
                    <a:lnTo>
                      <a:pt x="1944" y="2737"/>
                    </a:lnTo>
                    <a:lnTo>
                      <a:pt x="1939" y="2741"/>
                    </a:lnTo>
                    <a:lnTo>
                      <a:pt x="1927" y="2745"/>
                    </a:lnTo>
                    <a:lnTo>
                      <a:pt x="1906" y="2749"/>
                    </a:lnTo>
                    <a:lnTo>
                      <a:pt x="1881" y="2757"/>
                    </a:lnTo>
                    <a:lnTo>
                      <a:pt x="1856" y="2770"/>
                    </a:lnTo>
                    <a:lnTo>
                      <a:pt x="1831" y="2779"/>
                    </a:lnTo>
                    <a:lnTo>
                      <a:pt x="1805" y="2795"/>
                    </a:lnTo>
                    <a:lnTo>
                      <a:pt x="1780" y="2808"/>
                    </a:lnTo>
                    <a:lnTo>
                      <a:pt x="1764" y="2820"/>
                    </a:lnTo>
                    <a:lnTo>
                      <a:pt x="1751" y="2837"/>
                    </a:lnTo>
                    <a:lnTo>
                      <a:pt x="1747" y="2845"/>
                    </a:lnTo>
                    <a:lnTo>
                      <a:pt x="1747" y="2853"/>
                    </a:lnTo>
                    <a:lnTo>
                      <a:pt x="1747" y="2857"/>
                    </a:lnTo>
                    <a:lnTo>
                      <a:pt x="1751" y="2862"/>
                    </a:lnTo>
                    <a:lnTo>
                      <a:pt x="1755" y="2862"/>
                    </a:lnTo>
                    <a:lnTo>
                      <a:pt x="1764" y="2866"/>
                    </a:lnTo>
                    <a:lnTo>
                      <a:pt x="1776" y="2866"/>
                    </a:lnTo>
                    <a:lnTo>
                      <a:pt x="1789" y="2866"/>
                    </a:lnTo>
                    <a:lnTo>
                      <a:pt x="1805" y="2866"/>
                    </a:lnTo>
                    <a:lnTo>
                      <a:pt x="1823" y="2870"/>
                    </a:lnTo>
                    <a:lnTo>
                      <a:pt x="1852" y="2878"/>
                    </a:lnTo>
                    <a:lnTo>
                      <a:pt x="1885" y="2896"/>
                    </a:lnTo>
                    <a:lnTo>
                      <a:pt x="1919" y="2925"/>
                    </a:lnTo>
                    <a:lnTo>
                      <a:pt x="1952" y="2958"/>
                    </a:lnTo>
                    <a:lnTo>
                      <a:pt x="1981" y="2999"/>
                    </a:lnTo>
                    <a:lnTo>
                      <a:pt x="2015" y="3046"/>
                    </a:lnTo>
                    <a:lnTo>
                      <a:pt x="2040" y="3091"/>
                    </a:lnTo>
                    <a:lnTo>
                      <a:pt x="2060" y="3137"/>
                    </a:lnTo>
                    <a:lnTo>
                      <a:pt x="2073" y="3187"/>
                    </a:lnTo>
                    <a:lnTo>
                      <a:pt x="2077" y="3228"/>
                    </a:lnTo>
                    <a:lnTo>
                      <a:pt x="2073" y="3220"/>
                    </a:lnTo>
                    <a:lnTo>
                      <a:pt x="2060" y="3195"/>
                    </a:lnTo>
                    <a:lnTo>
                      <a:pt x="2035" y="3162"/>
                    </a:lnTo>
                    <a:lnTo>
                      <a:pt x="2002" y="3121"/>
                    </a:lnTo>
                    <a:lnTo>
                      <a:pt x="1964" y="3079"/>
                    </a:lnTo>
                    <a:lnTo>
                      <a:pt x="1915" y="3033"/>
                    </a:lnTo>
                    <a:lnTo>
                      <a:pt x="1860" y="2995"/>
                    </a:lnTo>
                    <a:lnTo>
                      <a:pt x="1797" y="2962"/>
                    </a:lnTo>
                    <a:lnTo>
                      <a:pt x="1727" y="2945"/>
                    </a:lnTo>
                    <a:lnTo>
                      <a:pt x="1651" y="2941"/>
                    </a:lnTo>
                    <a:lnTo>
                      <a:pt x="1592" y="2945"/>
                    </a:lnTo>
                    <a:lnTo>
                      <a:pt x="1543" y="2954"/>
                    </a:lnTo>
                    <a:lnTo>
                      <a:pt x="1496" y="2958"/>
                    </a:lnTo>
                    <a:lnTo>
                      <a:pt x="1451" y="2966"/>
                    </a:lnTo>
                    <a:lnTo>
                      <a:pt x="1408" y="2970"/>
                    </a:lnTo>
                    <a:lnTo>
                      <a:pt x="1367" y="2978"/>
                    </a:lnTo>
                    <a:lnTo>
                      <a:pt x="1329" y="2982"/>
                    </a:lnTo>
                    <a:lnTo>
                      <a:pt x="1287" y="2982"/>
                    </a:lnTo>
                    <a:lnTo>
                      <a:pt x="1250" y="2982"/>
                    </a:lnTo>
                    <a:lnTo>
                      <a:pt x="1212" y="2982"/>
                    </a:lnTo>
                    <a:lnTo>
                      <a:pt x="1216" y="2982"/>
                    </a:lnTo>
                    <a:lnTo>
                      <a:pt x="1228" y="2978"/>
                    </a:lnTo>
                    <a:lnTo>
                      <a:pt x="1254" y="2970"/>
                    </a:lnTo>
                    <a:lnTo>
                      <a:pt x="1287" y="2962"/>
                    </a:lnTo>
                    <a:lnTo>
                      <a:pt x="1333" y="2945"/>
                    </a:lnTo>
                    <a:lnTo>
                      <a:pt x="1379" y="2929"/>
                    </a:lnTo>
                    <a:lnTo>
                      <a:pt x="1438" y="2904"/>
                    </a:lnTo>
                    <a:lnTo>
                      <a:pt x="1500" y="2874"/>
                    </a:lnTo>
                    <a:lnTo>
                      <a:pt x="1572" y="2841"/>
                    </a:lnTo>
                    <a:lnTo>
                      <a:pt x="1643" y="2800"/>
                    </a:lnTo>
                    <a:lnTo>
                      <a:pt x="1688" y="2774"/>
                    </a:lnTo>
                    <a:lnTo>
                      <a:pt x="1731" y="2749"/>
                    </a:lnTo>
                    <a:lnTo>
                      <a:pt x="1768" y="2724"/>
                    </a:lnTo>
                    <a:lnTo>
                      <a:pt x="1801" y="2699"/>
                    </a:lnTo>
                    <a:lnTo>
                      <a:pt x="1831" y="2679"/>
                    </a:lnTo>
                    <a:lnTo>
                      <a:pt x="1860" y="2657"/>
                    </a:lnTo>
                    <a:lnTo>
                      <a:pt x="1881" y="2636"/>
                    </a:lnTo>
                    <a:lnTo>
                      <a:pt x="1901" y="2611"/>
                    </a:lnTo>
                    <a:lnTo>
                      <a:pt x="1919" y="2591"/>
                    </a:lnTo>
                    <a:lnTo>
                      <a:pt x="1931" y="2566"/>
                    </a:lnTo>
                    <a:lnTo>
                      <a:pt x="1944" y="2544"/>
                    </a:lnTo>
                    <a:lnTo>
                      <a:pt x="1952" y="2524"/>
                    </a:lnTo>
                    <a:lnTo>
                      <a:pt x="1956" y="2503"/>
                    </a:lnTo>
                    <a:lnTo>
                      <a:pt x="1960" y="2482"/>
                    </a:lnTo>
                    <a:lnTo>
                      <a:pt x="1964" y="2466"/>
                    </a:lnTo>
                    <a:lnTo>
                      <a:pt x="1964" y="2445"/>
                    </a:lnTo>
                    <a:lnTo>
                      <a:pt x="1964" y="2428"/>
                    </a:lnTo>
                    <a:lnTo>
                      <a:pt x="1964" y="2407"/>
                    </a:lnTo>
                    <a:lnTo>
                      <a:pt x="1960" y="2390"/>
                    </a:lnTo>
                    <a:lnTo>
                      <a:pt x="1956" y="2366"/>
                    </a:lnTo>
                    <a:lnTo>
                      <a:pt x="1956" y="2370"/>
                    </a:lnTo>
                    <a:lnTo>
                      <a:pt x="1960" y="2382"/>
                    </a:lnTo>
                    <a:lnTo>
                      <a:pt x="1964" y="2399"/>
                    </a:lnTo>
                    <a:lnTo>
                      <a:pt x="1972" y="2419"/>
                    </a:lnTo>
                    <a:lnTo>
                      <a:pt x="1977" y="2441"/>
                    </a:lnTo>
                    <a:lnTo>
                      <a:pt x="1985" y="2462"/>
                    </a:lnTo>
                    <a:lnTo>
                      <a:pt x="1997" y="2482"/>
                    </a:lnTo>
                    <a:lnTo>
                      <a:pt x="2011" y="2499"/>
                    </a:lnTo>
                    <a:lnTo>
                      <a:pt x="2023" y="2511"/>
                    </a:lnTo>
                    <a:lnTo>
                      <a:pt x="2035" y="2520"/>
                    </a:lnTo>
                    <a:lnTo>
                      <a:pt x="2052" y="2520"/>
                    </a:lnTo>
                    <a:lnTo>
                      <a:pt x="2069" y="2511"/>
                    </a:lnTo>
                    <a:lnTo>
                      <a:pt x="2085" y="2503"/>
                    </a:lnTo>
                    <a:lnTo>
                      <a:pt x="2107" y="2486"/>
                    </a:lnTo>
                    <a:lnTo>
                      <a:pt x="2127" y="2466"/>
                    </a:lnTo>
                    <a:lnTo>
                      <a:pt x="2148" y="2445"/>
                    </a:lnTo>
                    <a:lnTo>
                      <a:pt x="2169" y="2423"/>
                    </a:lnTo>
                    <a:lnTo>
                      <a:pt x="2185" y="2403"/>
                    </a:lnTo>
                    <a:lnTo>
                      <a:pt x="2203" y="2378"/>
                    </a:lnTo>
                    <a:lnTo>
                      <a:pt x="2219" y="2357"/>
                    </a:lnTo>
                    <a:lnTo>
                      <a:pt x="2232" y="2337"/>
                    </a:lnTo>
                    <a:lnTo>
                      <a:pt x="2244" y="2307"/>
                    </a:lnTo>
                    <a:lnTo>
                      <a:pt x="2265" y="2274"/>
                    </a:lnTo>
                    <a:lnTo>
                      <a:pt x="2287" y="2232"/>
                    </a:lnTo>
                    <a:lnTo>
                      <a:pt x="2311" y="2186"/>
                    </a:lnTo>
                    <a:lnTo>
                      <a:pt x="2340" y="2136"/>
                    </a:lnTo>
                    <a:lnTo>
                      <a:pt x="2373" y="2086"/>
                    </a:lnTo>
                    <a:lnTo>
                      <a:pt x="2403" y="2036"/>
                    </a:lnTo>
                    <a:lnTo>
                      <a:pt x="2441" y="1986"/>
                    </a:lnTo>
                    <a:lnTo>
                      <a:pt x="2475" y="1940"/>
                    </a:lnTo>
                    <a:lnTo>
                      <a:pt x="2508" y="1894"/>
                    </a:lnTo>
                    <a:lnTo>
                      <a:pt x="2541" y="1844"/>
                    </a:lnTo>
                    <a:lnTo>
                      <a:pt x="2571" y="1790"/>
                    </a:lnTo>
                    <a:lnTo>
                      <a:pt x="2600" y="1739"/>
                    </a:lnTo>
                    <a:lnTo>
                      <a:pt x="2624" y="1694"/>
                    </a:lnTo>
                    <a:lnTo>
                      <a:pt x="2645" y="1648"/>
                    </a:lnTo>
                    <a:lnTo>
                      <a:pt x="2663" y="1614"/>
                    </a:lnTo>
                    <a:lnTo>
                      <a:pt x="2675" y="1585"/>
                    </a:lnTo>
                    <a:lnTo>
                      <a:pt x="2679" y="1565"/>
                    </a:lnTo>
                    <a:lnTo>
                      <a:pt x="2683" y="1561"/>
                    </a:lnTo>
                    <a:lnTo>
                      <a:pt x="2692" y="1536"/>
                    </a:lnTo>
                    <a:lnTo>
                      <a:pt x="2704" y="1510"/>
                    </a:lnTo>
                    <a:lnTo>
                      <a:pt x="2716" y="1477"/>
                    </a:lnTo>
                    <a:lnTo>
                      <a:pt x="2729" y="1440"/>
                    </a:lnTo>
                    <a:lnTo>
                      <a:pt x="2745" y="1397"/>
                    </a:lnTo>
                    <a:lnTo>
                      <a:pt x="2759" y="1356"/>
                    </a:lnTo>
                    <a:lnTo>
                      <a:pt x="2771" y="1315"/>
                    </a:lnTo>
                    <a:lnTo>
                      <a:pt x="2784" y="1268"/>
                    </a:lnTo>
                    <a:lnTo>
                      <a:pt x="2796" y="1227"/>
                    </a:lnTo>
                    <a:lnTo>
                      <a:pt x="2808" y="1185"/>
                    </a:lnTo>
                    <a:lnTo>
                      <a:pt x="2817" y="1143"/>
                    </a:lnTo>
                    <a:lnTo>
                      <a:pt x="2821" y="1106"/>
                    </a:lnTo>
                    <a:lnTo>
                      <a:pt x="2825" y="1073"/>
                    </a:lnTo>
                    <a:lnTo>
                      <a:pt x="2825" y="1035"/>
                    </a:lnTo>
                    <a:lnTo>
                      <a:pt x="2821" y="1002"/>
                    </a:lnTo>
                    <a:lnTo>
                      <a:pt x="2813" y="973"/>
                    </a:lnTo>
                    <a:lnTo>
                      <a:pt x="2804" y="938"/>
                    </a:lnTo>
                    <a:lnTo>
                      <a:pt x="2796" y="910"/>
                    </a:lnTo>
                    <a:lnTo>
                      <a:pt x="2784" y="881"/>
                    </a:lnTo>
                    <a:lnTo>
                      <a:pt x="2771" y="852"/>
                    </a:lnTo>
                    <a:lnTo>
                      <a:pt x="2750" y="809"/>
                    </a:lnTo>
                    <a:lnTo>
                      <a:pt x="2721" y="768"/>
                    </a:lnTo>
                    <a:lnTo>
                      <a:pt x="2683" y="731"/>
                    </a:lnTo>
                    <a:lnTo>
                      <a:pt x="2645" y="693"/>
                    </a:lnTo>
                    <a:lnTo>
                      <a:pt x="2604" y="659"/>
                    </a:lnTo>
                    <a:lnTo>
                      <a:pt x="2567" y="631"/>
                    </a:lnTo>
                    <a:lnTo>
                      <a:pt x="2533" y="605"/>
                    </a:lnTo>
                    <a:lnTo>
                      <a:pt x="2504" y="588"/>
                    </a:lnTo>
                    <a:lnTo>
                      <a:pt x="2487" y="576"/>
                    </a:lnTo>
                    <a:lnTo>
                      <a:pt x="2479" y="572"/>
                    </a:lnTo>
                    <a:lnTo>
                      <a:pt x="2516" y="576"/>
                    </a:lnTo>
                    <a:lnTo>
                      <a:pt x="2553" y="584"/>
                    </a:lnTo>
                    <a:lnTo>
                      <a:pt x="2591" y="596"/>
                    </a:lnTo>
                    <a:lnTo>
                      <a:pt x="2624" y="614"/>
                    </a:lnTo>
                    <a:lnTo>
                      <a:pt x="2659" y="635"/>
                    </a:lnTo>
                    <a:lnTo>
                      <a:pt x="2688" y="655"/>
                    </a:lnTo>
                    <a:lnTo>
                      <a:pt x="2716" y="676"/>
                    </a:lnTo>
                    <a:lnTo>
                      <a:pt x="2741" y="697"/>
                    </a:lnTo>
                    <a:lnTo>
                      <a:pt x="2767" y="713"/>
                    </a:lnTo>
                    <a:lnTo>
                      <a:pt x="2784" y="727"/>
                    </a:lnTo>
                    <a:lnTo>
                      <a:pt x="2796" y="735"/>
                    </a:lnTo>
                    <a:lnTo>
                      <a:pt x="2813" y="739"/>
                    </a:lnTo>
                    <a:lnTo>
                      <a:pt x="2825" y="743"/>
                    </a:lnTo>
                    <a:lnTo>
                      <a:pt x="2837" y="743"/>
                    </a:lnTo>
                    <a:lnTo>
                      <a:pt x="2851" y="739"/>
                    </a:lnTo>
                    <a:lnTo>
                      <a:pt x="2867" y="731"/>
                    </a:lnTo>
                    <a:lnTo>
                      <a:pt x="2880" y="713"/>
                    </a:lnTo>
                    <a:lnTo>
                      <a:pt x="2896" y="693"/>
                    </a:lnTo>
                    <a:lnTo>
                      <a:pt x="2913" y="668"/>
                    </a:lnTo>
                    <a:lnTo>
                      <a:pt x="2933" y="635"/>
                    </a:lnTo>
                    <a:lnTo>
                      <a:pt x="2955" y="588"/>
                    </a:lnTo>
                    <a:lnTo>
                      <a:pt x="2976" y="522"/>
                    </a:lnTo>
                    <a:lnTo>
                      <a:pt x="2996" y="442"/>
                    </a:lnTo>
                    <a:lnTo>
                      <a:pt x="3013" y="359"/>
                    </a:lnTo>
                    <a:lnTo>
                      <a:pt x="3030" y="272"/>
                    </a:lnTo>
                    <a:lnTo>
                      <a:pt x="3043" y="188"/>
                    </a:lnTo>
                    <a:lnTo>
                      <a:pt x="3055" y="113"/>
                    </a:lnTo>
                    <a:lnTo>
                      <a:pt x="3064" y="55"/>
                    </a:lnTo>
                    <a:lnTo>
                      <a:pt x="3068" y="17"/>
                    </a:lnTo>
                    <a:lnTo>
                      <a:pt x="3072" y="0"/>
                    </a:lnTo>
                    <a:lnTo>
                      <a:pt x="3072" y="88"/>
                    </a:lnTo>
                    <a:lnTo>
                      <a:pt x="3076" y="176"/>
                    </a:lnTo>
                    <a:lnTo>
                      <a:pt x="3076" y="263"/>
                    </a:lnTo>
                    <a:lnTo>
                      <a:pt x="3076" y="346"/>
                    </a:lnTo>
                    <a:lnTo>
                      <a:pt x="3072" y="430"/>
                    </a:lnTo>
                    <a:lnTo>
                      <a:pt x="3064" y="510"/>
                    </a:lnTo>
                    <a:lnTo>
                      <a:pt x="3047" y="584"/>
                    </a:lnTo>
                    <a:lnTo>
                      <a:pt x="3021" y="655"/>
                    </a:lnTo>
                    <a:lnTo>
                      <a:pt x="2988" y="722"/>
                    </a:lnTo>
                    <a:lnTo>
                      <a:pt x="2943" y="785"/>
                    </a:lnTo>
                    <a:lnTo>
                      <a:pt x="2938" y="785"/>
                    </a:lnTo>
                    <a:lnTo>
                      <a:pt x="2929" y="793"/>
                    </a:lnTo>
                    <a:lnTo>
                      <a:pt x="2917" y="805"/>
                    </a:lnTo>
                    <a:lnTo>
                      <a:pt x="2905" y="822"/>
                    </a:lnTo>
                    <a:lnTo>
                      <a:pt x="2896" y="843"/>
                    </a:lnTo>
                    <a:lnTo>
                      <a:pt x="2888" y="868"/>
                    </a:lnTo>
                    <a:lnTo>
                      <a:pt x="2884" y="897"/>
                    </a:lnTo>
                    <a:lnTo>
                      <a:pt x="2888" y="934"/>
                    </a:lnTo>
                    <a:lnTo>
                      <a:pt x="2900" y="973"/>
                    </a:lnTo>
                    <a:lnTo>
                      <a:pt x="2925" y="1018"/>
                    </a:lnTo>
                    <a:lnTo>
                      <a:pt x="2943" y="1039"/>
                    </a:lnTo>
                    <a:lnTo>
                      <a:pt x="2959" y="1059"/>
                    </a:lnTo>
                    <a:lnTo>
                      <a:pt x="2976" y="1073"/>
                    </a:lnTo>
                    <a:lnTo>
                      <a:pt x="2992" y="1077"/>
                    </a:lnTo>
                    <a:lnTo>
                      <a:pt x="3009" y="1085"/>
                    </a:lnTo>
                    <a:lnTo>
                      <a:pt x="3025" y="1085"/>
                    </a:lnTo>
                    <a:lnTo>
                      <a:pt x="3043" y="1085"/>
                    </a:lnTo>
                    <a:lnTo>
                      <a:pt x="3064" y="1081"/>
                    </a:lnTo>
                    <a:lnTo>
                      <a:pt x="3080" y="1077"/>
                    </a:lnTo>
                    <a:lnTo>
                      <a:pt x="3097" y="1073"/>
                    </a:lnTo>
                    <a:lnTo>
                      <a:pt x="3135" y="1069"/>
                    </a:lnTo>
                    <a:lnTo>
                      <a:pt x="3168" y="1069"/>
                    </a:lnTo>
                    <a:lnTo>
                      <a:pt x="3205" y="1073"/>
                    </a:lnTo>
                    <a:lnTo>
                      <a:pt x="3243" y="1085"/>
                    </a:lnTo>
                    <a:lnTo>
                      <a:pt x="3276" y="1098"/>
                    </a:lnTo>
                    <a:lnTo>
                      <a:pt x="3319" y="1118"/>
                    </a:lnTo>
                    <a:lnTo>
                      <a:pt x="3360" y="1143"/>
                    </a:lnTo>
                    <a:lnTo>
                      <a:pt x="3402" y="1176"/>
                    </a:lnTo>
                    <a:lnTo>
                      <a:pt x="3452" y="1219"/>
                    </a:lnTo>
                    <a:lnTo>
                      <a:pt x="3507" y="1264"/>
                    </a:lnTo>
                    <a:lnTo>
                      <a:pt x="3431" y="1210"/>
                    </a:lnTo>
                    <a:lnTo>
                      <a:pt x="3356" y="1172"/>
                    </a:lnTo>
                    <a:lnTo>
                      <a:pt x="3281" y="1151"/>
                    </a:lnTo>
                    <a:lnTo>
                      <a:pt x="3205" y="1143"/>
                    </a:lnTo>
                    <a:lnTo>
                      <a:pt x="3139" y="1147"/>
                    </a:lnTo>
                    <a:lnTo>
                      <a:pt x="3072" y="1164"/>
                    </a:lnTo>
                    <a:lnTo>
                      <a:pt x="3017" y="1185"/>
                    </a:lnTo>
                    <a:lnTo>
                      <a:pt x="2976" y="1210"/>
                    </a:lnTo>
                    <a:lnTo>
                      <a:pt x="2943" y="1235"/>
                    </a:lnTo>
                    <a:lnTo>
                      <a:pt x="2929" y="1264"/>
                    </a:lnTo>
                    <a:lnTo>
                      <a:pt x="2917" y="1298"/>
                    </a:lnTo>
                    <a:lnTo>
                      <a:pt x="2909" y="1331"/>
                    </a:lnTo>
                    <a:lnTo>
                      <a:pt x="2896" y="1364"/>
                    </a:lnTo>
                    <a:lnTo>
                      <a:pt x="2888" y="1393"/>
                    </a:lnTo>
                    <a:lnTo>
                      <a:pt x="2880" y="1423"/>
                    </a:lnTo>
                    <a:lnTo>
                      <a:pt x="2867" y="1452"/>
                    </a:lnTo>
                    <a:lnTo>
                      <a:pt x="2855" y="1481"/>
                    </a:lnTo>
                    <a:lnTo>
                      <a:pt x="2847" y="1510"/>
                    </a:lnTo>
                    <a:lnTo>
                      <a:pt x="2829" y="1540"/>
                    </a:lnTo>
                    <a:lnTo>
                      <a:pt x="2817" y="1573"/>
                    </a:lnTo>
                    <a:lnTo>
                      <a:pt x="2813" y="1577"/>
                    </a:lnTo>
                    <a:lnTo>
                      <a:pt x="2808" y="1581"/>
                    </a:lnTo>
                    <a:lnTo>
                      <a:pt x="2808" y="1594"/>
                    </a:lnTo>
                    <a:lnTo>
                      <a:pt x="2804" y="1606"/>
                    </a:lnTo>
                    <a:lnTo>
                      <a:pt x="2804" y="1623"/>
                    </a:lnTo>
                    <a:lnTo>
                      <a:pt x="2804" y="1636"/>
                    </a:lnTo>
                    <a:lnTo>
                      <a:pt x="2813" y="1653"/>
                    </a:lnTo>
                    <a:lnTo>
                      <a:pt x="2829" y="1665"/>
                    </a:lnTo>
                    <a:lnTo>
                      <a:pt x="2851" y="1673"/>
                    </a:lnTo>
                    <a:lnTo>
                      <a:pt x="2884" y="1677"/>
                    </a:lnTo>
                    <a:lnTo>
                      <a:pt x="2917" y="1686"/>
                    </a:lnTo>
                    <a:lnTo>
                      <a:pt x="2959" y="1702"/>
                    </a:lnTo>
                    <a:lnTo>
                      <a:pt x="2996" y="1727"/>
                    </a:lnTo>
                    <a:lnTo>
                      <a:pt x="3035" y="1757"/>
                    </a:lnTo>
                    <a:lnTo>
                      <a:pt x="3068" y="1798"/>
                    </a:lnTo>
                    <a:lnTo>
                      <a:pt x="3097" y="1844"/>
                    </a:lnTo>
                    <a:lnTo>
                      <a:pt x="3122" y="1898"/>
                    </a:lnTo>
                    <a:lnTo>
                      <a:pt x="3139" y="1960"/>
                    </a:lnTo>
                    <a:lnTo>
                      <a:pt x="3147" y="2028"/>
                    </a:lnTo>
                    <a:lnTo>
                      <a:pt x="3143" y="2103"/>
                    </a:lnTo>
                    <a:lnTo>
                      <a:pt x="3143" y="2107"/>
                    </a:lnTo>
                    <a:lnTo>
                      <a:pt x="3143" y="2128"/>
                    </a:lnTo>
                    <a:lnTo>
                      <a:pt x="3147" y="2153"/>
                    </a:lnTo>
                    <a:lnTo>
                      <a:pt x="3143" y="2190"/>
                    </a:lnTo>
                    <a:lnTo>
                      <a:pt x="3139" y="2232"/>
                    </a:lnTo>
                    <a:lnTo>
                      <a:pt x="3131" y="2282"/>
                    </a:lnTo>
                    <a:lnTo>
                      <a:pt x="3117" y="2332"/>
                    </a:lnTo>
                    <a:lnTo>
                      <a:pt x="3101" y="2390"/>
                    </a:lnTo>
                    <a:lnTo>
                      <a:pt x="3072" y="2445"/>
                    </a:lnTo>
                    <a:lnTo>
                      <a:pt x="3039" y="2499"/>
                    </a:lnTo>
                    <a:lnTo>
                      <a:pt x="2996" y="2549"/>
                    </a:lnTo>
                    <a:lnTo>
                      <a:pt x="2955" y="2591"/>
                    </a:lnTo>
                    <a:lnTo>
                      <a:pt x="2913" y="2632"/>
                    </a:lnTo>
                    <a:lnTo>
                      <a:pt x="2867" y="2666"/>
                    </a:lnTo>
                    <a:lnTo>
                      <a:pt x="2821" y="2695"/>
                    </a:lnTo>
                    <a:lnTo>
                      <a:pt x="2779" y="2724"/>
                    </a:lnTo>
                    <a:lnTo>
                      <a:pt x="2737" y="2749"/>
                    </a:lnTo>
                    <a:lnTo>
                      <a:pt x="2696" y="2770"/>
                    </a:lnTo>
                    <a:lnTo>
                      <a:pt x="2659" y="2795"/>
                    </a:lnTo>
                    <a:lnTo>
                      <a:pt x="2624" y="2816"/>
                    </a:lnTo>
                    <a:lnTo>
                      <a:pt x="2591" y="2841"/>
                    </a:lnTo>
                    <a:lnTo>
                      <a:pt x="2557" y="2866"/>
                    </a:lnTo>
                    <a:lnTo>
                      <a:pt x="2524" y="2896"/>
                    </a:lnTo>
                    <a:lnTo>
                      <a:pt x="2491" y="2929"/>
                    </a:lnTo>
                    <a:lnTo>
                      <a:pt x="2457" y="2966"/>
                    </a:lnTo>
                    <a:lnTo>
                      <a:pt x="2432" y="3012"/>
                    </a:lnTo>
                    <a:lnTo>
                      <a:pt x="2407" y="3062"/>
                    </a:lnTo>
                    <a:lnTo>
                      <a:pt x="2391" y="3121"/>
                    </a:lnTo>
                    <a:lnTo>
                      <a:pt x="2383" y="3187"/>
                    </a:lnTo>
                    <a:lnTo>
                      <a:pt x="2387" y="3263"/>
                    </a:lnTo>
                    <a:lnTo>
                      <a:pt x="2387" y="3271"/>
                    </a:lnTo>
                    <a:lnTo>
                      <a:pt x="2387" y="3287"/>
                    </a:lnTo>
                    <a:lnTo>
                      <a:pt x="2383" y="3312"/>
                    </a:lnTo>
                    <a:lnTo>
                      <a:pt x="2383" y="3341"/>
                    </a:lnTo>
                    <a:lnTo>
                      <a:pt x="2379" y="3379"/>
                    </a:lnTo>
                    <a:lnTo>
                      <a:pt x="2373" y="3412"/>
                    </a:lnTo>
                    <a:lnTo>
                      <a:pt x="2365" y="3450"/>
                    </a:lnTo>
                    <a:lnTo>
                      <a:pt x="2361" y="3484"/>
                    </a:lnTo>
                    <a:lnTo>
                      <a:pt x="2349" y="3508"/>
                    </a:lnTo>
                    <a:lnTo>
                      <a:pt x="2340" y="3529"/>
                    </a:lnTo>
                    <a:lnTo>
                      <a:pt x="2328" y="3546"/>
                    </a:lnTo>
                    <a:lnTo>
                      <a:pt x="2320" y="3562"/>
                    </a:lnTo>
                    <a:lnTo>
                      <a:pt x="2316" y="3580"/>
                    </a:lnTo>
                    <a:lnTo>
                      <a:pt x="2316" y="3592"/>
                    </a:lnTo>
                    <a:lnTo>
                      <a:pt x="2320" y="3609"/>
                    </a:lnTo>
                    <a:lnTo>
                      <a:pt x="2332" y="3621"/>
                    </a:lnTo>
                    <a:lnTo>
                      <a:pt x="2344" y="3629"/>
                    </a:lnTo>
                    <a:lnTo>
                      <a:pt x="2365" y="3642"/>
                    </a:lnTo>
                    <a:lnTo>
                      <a:pt x="2391" y="3650"/>
                    </a:lnTo>
                    <a:lnTo>
                      <a:pt x="2424" y="3654"/>
                    </a:lnTo>
                    <a:lnTo>
                      <a:pt x="2457" y="3662"/>
                    </a:lnTo>
                    <a:lnTo>
                      <a:pt x="2508" y="3679"/>
                    </a:lnTo>
                    <a:lnTo>
                      <a:pt x="2561" y="3701"/>
                    </a:lnTo>
                    <a:lnTo>
                      <a:pt x="2620" y="3721"/>
                    </a:lnTo>
                    <a:lnTo>
                      <a:pt x="2675" y="3746"/>
                    </a:lnTo>
                    <a:lnTo>
                      <a:pt x="2733" y="3771"/>
                    </a:lnTo>
                    <a:lnTo>
                      <a:pt x="2779" y="3792"/>
                    </a:lnTo>
                    <a:lnTo>
                      <a:pt x="2821" y="3813"/>
                    </a:lnTo>
                    <a:lnTo>
                      <a:pt x="2847" y="3826"/>
                    </a:lnTo>
                    <a:lnTo>
                      <a:pt x="2859" y="3830"/>
                    </a:lnTo>
                    <a:lnTo>
                      <a:pt x="2813" y="3830"/>
                    </a:lnTo>
                    <a:lnTo>
                      <a:pt x="2775" y="3834"/>
                    </a:lnTo>
                    <a:lnTo>
                      <a:pt x="2741" y="3830"/>
                    </a:lnTo>
                    <a:lnTo>
                      <a:pt x="2712" y="3826"/>
                    </a:lnTo>
                    <a:lnTo>
                      <a:pt x="2683" y="3822"/>
                    </a:lnTo>
                    <a:lnTo>
                      <a:pt x="2653" y="3813"/>
                    </a:lnTo>
                    <a:lnTo>
                      <a:pt x="2624" y="3800"/>
                    </a:lnTo>
                    <a:lnTo>
                      <a:pt x="2591" y="3792"/>
                    </a:lnTo>
                    <a:lnTo>
                      <a:pt x="2553" y="3779"/>
                    </a:lnTo>
                    <a:lnTo>
                      <a:pt x="2512" y="3767"/>
                    </a:lnTo>
                    <a:lnTo>
                      <a:pt x="2483" y="3759"/>
                    </a:lnTo>
                    <a:lnTo>
                      <a:pt x="2457" y="3750"/>
                    </a:lnTo>
                    <a:lnTo>
                      <a:pt x="2428" y="3742"/>
                    </a:lnTo>
                    <a:lnTo>
                      <a:pt x="2403" y="3734"/>
                    </a:lnTo>
                    <a:lnTo>
                      <a:pt x="2383" y="3725"/>
                    </a:lnTo>
                    <a:lnTo>
                      <a:pt x="2357" y="3721"/>
                    </a:lnTo>
                    <a:lnTo>
                      <a:pt x="2336" y="3717"/>
                    </a:lnTo>
                    <a:lnTo>
                      <a:pt x="2316" y="3717"/>
                    </a:lnTo>
                    <a:lnTo>
                      <a:pt x="2291" y="3717"/>
                    </a:lnTo>
                    <a:lnTo>
                      <a:pt x="2273" y="3717"/>
                    </a:lnTo>
                    <a:lnTo>
                      <a:pt x="2252" y="3725"/>
                    </a:lnTo>
                    <a:lnTo>
                      <a:pt x="2236" y="3734"/>
                    </a:lnTo>
                    <a:lnTo>
                      <a:pt x="2219" y="3742"/>
                    </a:lnTo>
                    <a:lnTo>
                      <a:pt x="2203" y="3754"/>
                    </a:lnTo>
                    <a:lnTo>
                      <a:pt x="2190" y="3767"/>
                    </a:lnTo>
                    <a:lnTo>
                      <a:pt x="2181" y="3779"/>
                    </a:lnTo>
                    <a:lnTo>
                      <a:pt x="2173" y="3787"/>
                    </a:lnTo>
                    <a:lnTo>
                      <a:pt x="2165" y="3796"/>
                    </a:lnTo>
                    <a:lnTo>
                      <a:pt x="2161" y="3800"/>
                    </a:lnTo>
                    <a:lnTo>
                      <a:pt x="2140" y="3838"/>
                    </a:lnTo>
                    <a:lnTo>
                      <a:pt x="2115" y="3871"/>
                    </a:lnTo>
                    <a:lnTo>
                      <a:pt x="2089" y="3904"/>
                    </a:lnTo>
                    <a:lnTo>
                      <a:pt x="2060" y="3934"/>
                    </a:lnTo>
                    <a:lnTo>
                      <a:pt x="2027" y="3963"/>
                    </a:lnTo>
                    <a:lnTo>
                      <a:pt x="1997" y="3992"/>
                    </a:lnTo>
                    <a:lnTo>
                      <a:pt x="1964" y="4017"/>
                    </a:lnTo>
                    <a:lnTo>
                      <a:pt x="1931" y="4039"/>
                    </a:lnTo>
                    <a:lnTo>
                      <a:pt x="1901" y="4059"/>
                    </a:lnTo>
                    <a:lnTo>
                      <a:pt x="1868" y="4072"/>
                    </a:lnTo>
                    <a:lnTo>
                      <a:pt x="1835" y="4088"/>
                    </a:lnTo>
                    <a:lnTo>
                      <a:pt x="1793" y="4101"/>
                    </a:lnTo>
                    <a:lnTo>
                      <a:pt x="1747" y="4113"/>
                    </a:lnTo>
                    <a:lnTo>
                      <a:pt x="1701" y="4121"/>
                    </a:lnTo>
                    <a:lnTo>
                      <a:pt x="1655" y="4134"/>
                    </a:lnTo>
                    <a:lnTo>
                      <a:pt x="1609" y="4142"/>
                    </a:lnTo>
                    <a:lnTo>
                      <a:pt x="1572" y="4147"/>
                    </a:lnTo>
                    <a:lnTo>
                      <a:pt x="1543" y="4151"/>
                    </a:lnTo>
                    <a:lnTo>
                      <a:pt x="1521" y="4155"/>
                    </a:lnTo>
                    <a:lnTo>
                      <a:pt x="1513" y="4155"/>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39" name="Freeform 111"/>
              <p:cNvSpPr>
                <a:spLocks/>
              </p:cNvSpPr>
              <p:nvPr/>
            </p:nvSpPr>
            <p:spPr bwMode="auto">
              <a:xfrm>
                <a:off x="1791" y="1848"/>
                <a:ext cx="37" cy="64"/>
              </a:xfrm>
              <a:custGeom>
                <a:avLst/>
                <a:gdLst>
                  <a:gd name="T0" fmla="*/ 953 w 1178"/>
                  <a:gd name="T1" fmla="*/ 313 h 2040"/>
                  <a:gd name="T2" fmla="*/ 1012 w 1178"/>
                  <a:gd name="T3" fmla="*/ 268 h 2040"/>
                  <a:gd name="T4" fmla="*/ 1078 w 1178"/>
                  <a:gd name="T5" fmla="*/ 226 h 2040"/>
                  <a:gd name="T6" fmla="*/ 1137 w 1178"/>
                  <a:gd name="T7" fmla="*/ 197 h 2040"/>
                  <a:gd name="T8" fmla="*/ 1174 w 1178"/>
                  <a:gd name="T9" fmla="*/ 176 h 2040"/>
                  <a:gd name="T10" fmla="*/ 1174 w 1178"/>
                  <a:gd name="T11" fmla="*/ 176 h 2040"/>
                  <a:gd name="T12" fmla="*/ 1145 w 1178"/>
                  <a:gd name="T13" fmla="*/ 184 h 2040"/>
                  <a:gd name="T14" fmla="*/ 1100 w 1178"/>
                  <a:gd name="T15" fmla="*/ 201 h 2040"/>
                  <a:gd name="T16" fmla="*/ 1041 w 1178"/>
                  <a:gd name="T17" fmla="*/ 213 h 2040"/>
                  <a:gd name="T18" fmla="*/ 986 w 1178"/>
                  <a:gd name="T19" fmla="*/ 213 h 2040"/>
                  <a:gd name="T20" fmla="*/ 953 w 1178"/>
                  <a:gd name="T21" fmla="*/ 197 h 2040"/>
                  <a:gd name="T22" fmla="*/ 932 w 1178"/>
                  <a:gd name="T23" fmla="*/ 164 h 2040"/>
                  <a:gd name="T24" fmla="*/ 912 w 1178"/>
                  <a:gd name="T25" fmla="*/ 113 h 2040"/>
                  <a:gd name="T26" fmla="*/ 890 w 1178"/>
                  <a:gd name="T27" fmla="*/ 59 h 2040"/>
                  <a:gd name="T28" fmla="*/ 874 w 1178"/>
                  <a:gd name="T29" fmla="*/ 17 h 2040"/>
                  <a:gd name="T30" fmla="*/ 894 w 1178"/>
                  <a:gd name="T31" fmla="*/ 76 h 2040"/>
                  <a:gd name="T32" fmla="*/ 857 w 1178"/>
                  <a:gd name="T33" fmla="*/ 264 h 2040"/>
                  <a:gd name="T34" fmla="*/ 740 w 1178"/>
                  <a:gd name="T35" fmla="*/ 463 h 2040"/>
                  <a:gd name="T36" fmla="*/ 594 w 1178"/>
                  <a:gd name="T37" fmla="*/ 647 h 2040"/>
                  <a:gd name="T38" fmla="*/ 469 w 1178"/>
                  <a:gd name="T39" fmla="*/ 776 h 2040"/>
                  <a:gd name="T40" fmla="*/ 401 w 1178"/>
                  <a:gd name="T41" fmla="*/ 835 h 2040"/>
                  <a:gd name="T42" fmla="*/ 356 w 1178"/>
                  <a:gd name="T43" fmla="*/ 889 h 2040"/>
                  <a:gd name="T44" fmla="*/ 318 w 1178"/>
                  <a:gd name="T45" fmla="*/ 952 h 2040"/>
                  <a:gd name="T46" fmla="*/ 297 w 1178"/>
                  <a:gd name="T47" fmla="*/ 1018 h 2040"/>
                  <a:gd name="T48" fmla="*/ 293 w 1178"/>
                  <a:gd name="T49" fmla="*/ 1085 h 2040"/>
                  <a:gd name="T50" fmla="*/ 301 w 1178"/>
                  <a:gd name="T51" fmla="*/ 1143 h 2040"/>
                  <a:gd name="T52" fmla="*/ 322 w 1178"/>
                  <a:gd name="T53" fmla="*/ 1194 h 2040"/>
                  <a:gd name="T54" fmla="*/ 342 w 1178"/>
                  <a:gd name="T55" fmla="*/ 1239 h 2040"/>
                  <a:gd name="T56" fmla="*/ 368 w 1178"/>
                  <a:gd name="T57" fmla="*/ 1277 h 2040"/>
                  <a:gd name="T58" fmla="*/ 381 w 1178"/>
                  <a:gd name="T59" fmla="*/ 1298 h 2040"/>
                  <a:gd name="T60" fmla="*/ 360 w 1178"/>
                  <a:gd name="T61" fmla="*/ 1307 h 2040"/>
                  <a:gd name="T62" fmla="*/ 309 w 1178"/>
                  <a:gd name="T63" fmla="*/ 1323 h 2040"/>
                  <a:gd name="T64" fmla="*/ 242 w 1178"/>
                  <a:gd name="T65" fmla="*/ 1360 h 2040"/>
                  <a:gd name="T66" fmla="*/ 172 w 1178"/>
                  <a:gd name="T67" fmla="*/ 1432 h 2040"/>
                  <a:gd name="T68" fmla="*/ 109 w 1178"/>
                  <a:gd name="T69" fmla="*/ 1536 h 2040"/>
                  <a:gd name="T70" fmla="*/ 62 w 1178"/>
                  <a:gd name="T71" fmla="*/ 1653 h 2040"/>
                  <a:gd name="T72" fmla="*/ 34 w 1178"/>
                  <a:gd name="T73" fmla="*/ 1761 h 2040"/>
                  <a:gd name="T74" fmla="*/ 13 w 1178"/>
                  <a:gd name="T75" fmla="*/ 1856 h 2040"/>
                  <a:gd name="T76" fmla="*/ 0 w 1178"/>
                  <a:gd name="T77" fmla="*/ 1948 h 2040"/>
                  <a:gd name="T78" fmla="*/ 0 w 1178"/>
                  <a:gd name="T79" fmla="*/ 2040 h 2040"/>
                  <a:gd name="T80" fmla="*/ 9 w 1178"/>
                  <a:gd name="T81" fmla="*/ 2007 h 2040"/>
                  <a:gd name="T82" fmla="*/ 38 w 1178"/>
                  <a:gd name="T83" fmla="*/ 1915 h 2040"/>
                  <a:gd name="T84" fmla="*/ 76 w 1178"/>
                  <a:gd name="T85" fmla="*/ 1803 h 2040"/>
                  <a:gd name="T86" fmla="*/ 121 w 1178"/>
                  <a:gd name="T87" fmla="*/ 1686 h 2040"/>
                  <a:gd name="T88" fmla="*/ 180 w 1178"/>
                  <a:gd name="T89" fmla="*/ 1590 h 2040"/>
                  <a:gd name="T90" fmla="*/ 234 w 1178"/>
                  <a:gd name="T91" fmla="*/ 1519 h 2040"/>
                  <a:gd name="T92" fmla="*/ 293 w 1178"/>
                  <a:gd name="T93" fmla="*/ 1448 h 2040"/>
                  <a:gd name="T94" fmla="*/ 360 w 1178"/>
                  <a:gd name="T95" fmla="*/ 1389 h 2040"/>
                  <a:gd name="T96" fmla="*/ 434 w 1178"/>
                  <a:gd name="T97" fmla="*/ 1348 h 2040"/>
                  <a:gd name="T98" fmla="*/ 518 w 1178"/>
                  <a:gd name="T99" fmla="*/ 1335 h 2040"/>
                  <a:gd name="T100" fmla="*/ 493 w 1178"/>
                  <a:gd name="T101" fmla="*/ 1311 h 2040"/>
                  <a:gd name="T102" fmla="*/ 452 w 1178"/>
                  <a:gd name="T103" fmla="*/ 1243 h 2040"/>
                  <a:gd name="T104" fmla="*/ 414 w 1178"/>
                  <a:gd name="T105" fmla="*/ 1139 h 2040"/>
                  <a:gd name="T106" fmla="*/ 418 w 1178"/>
                  <a:gd name="T107" fmla="*/ 1006 h 2040"/>
                  <a:gd name="T108" fmla="*/ 497 w 1178"/>
                  <a:gd name="T109" fmla="*/ 856 h 2040"/>
                  <a:gd name="T110" fmla="*/ 614 w 1178"/>
                  <a:gd name="T111" fmla="*/ 709 h 2040"/>
                  <a:gd name="T112" fmla="*/ 724 w 1178"/>
                  <a:gd name="T113" fmla="*/ 580 h 2040"/>
                  <a:gd name="T114" fmla="*/ 811 w 1178"/>
                  <a:gd name="T115" fmla="*/ 476 h 2040"/>
                  <a:gd name="T116" fmla="*/ 882 w 1178"/>
                  <a:gd name="T117" fmla="*/ 393 h 2040"/>
                  <a:gd name="T118" fmla="*/ 932 w 1178"/>
                  <a:gd name="T119" fmla="*/ 334 h 20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78" h="2040">
                    <a:moveTo>
                      <a:pt x="932" y="334"/>
                    </a:moveTo>
                    <a:lnTo>
                      <a:pt x="953" y="313"/>
                    </a:lnTo>
                    <a:lnTo>
                      <a:pt x="978" y="289"/>
                    </a:lnTo>
                    <a:lnTo>
                      <a:pt x="1012" y="268"/>
                    </a:lnTo>
                    <a:lnTo>
                      <a:pt x="1045" y="246"/>
                    </a:lnTo>
                    <a:lnTo>
                      <a:pt x="1078" y="226"/>
                    </a:lnTo>
                    <a:lnTo>
                      <a:pt x="1108" y="209"/>
                    </a:lnTo>
                    <a:lnTo>
                      <a:pt x="1137" y="197"/>
                    </a:lnTo>
                    <a:lnTo>
                      <a:pt x="1158" y="184"/>
                    </a:lnTo>
                    <a:lnTo>
                      <a:pt x="1174" y="176"/>
                    </a:lnTo>
                    <a:lnTo>
                      <a:pt x="1178" y="176"/>
                    </a:lnTo>
                    <a:lnTo>
                      <a:pt x="1174" y="176"/>
                    </a:lnTo>
                    <a:lnTo>
                      <a:pt x="1162" y="180"/>
                    </a:lnTo>
                    <a:lnTo>
                      <a:pt x="1145" y="184"/>
                    </a:lnTo>
                    <a:lnTo>
                      <a:pt x="1125" y="193"/>
                    </a:lnTo>
                    <a:lnTo>
                      <a:pt x="1100" y="201"/>
                    </a:lnTo>
                    <a:lnTo>
                      <a:pt x="1070" y="209"/>
                    </a:lnTo>
                    <a:lnTo>
                      <a:pt x="1041" y="213"/>
                    </a:lnTo>
                    <a:lnTo>
                      <a:pt x="1012" y="213"/>
                    </a:lnTo>
                    <a:lnTo>
                      <a:pt x="986" y="213"/>
                    </a:lnTo>
                    <a:lnTo>
                      <a:pt x="966" y="205"/>
                    </a:lnTo>
                    <a:lnTo>
                      <a:pt x="953" y="197"/>
                    </a:lnTo>
                    <a:lnTo>
                      <a:pt x="941" y="180"/>
                    </a:lnTo>
                    <a:lnTo>
                      <a:pt x="932" y="164"/>
                    </a:lnTo>
                    <a:lnTo>
                      <a:pt x="920" y="138"/>
                    </a:lnTo>
                    <a:lnTo>
                      <a:pt x="912" y="113"/>
                    </a:lnTo>
                    <a:lnTo>
                      <a:pt x="903" y="84"/>
                    </a:lnTo>
                    <a:lnTo>
                      <a:pt x="890" y="59"/>
                    </a:lnTo>
                    <a:lnTo>
                      <a:pt x="882" y="34"/>
                    </a:lnTo>
                    <a:lnTo>
                      <a:pt x="874" y="17"/>
                    </a:lnTo>
                    <a:lnTo>
                      <a:pt x="865" y="0"/>
                    </a:lnTo>
                    <a:lnTo>
                      <a:pt x="894" y="76"/>
                    </a:lnTo>
                    <a:lnTo>
                      <a:pt x="886" y="168"/>
                    </a:lnTo>
                    <a:lnTo>
                      <a:pt x="857" y="264"/>
                    </a:lnTo>
                    <a:lnTo>
                      <a:pt x="802" y="363"/>
                    </a:lnTo>
                    <a:lnTo>
                      <a:pt x="740" y="463"/>
                    </a:lnTo>
                    <a:lnTo>
                      <a:pt x="665" y="559"/>
                    </a:lnTo>
                    <a:lnTo>
                      <a:pt x="594" y="647"/>
                    </a:lnTo>
                    <a:lnTo>
                      <a:pt x="522" y="719"/>
                    </a:lnTo>
                    <a:lnTo>
                      <a:pt x="469" y="776"/>
                    </a:lnTo>
                    <a:lnTo>
                      <a:pt x="426" y="809"/>
                    </a:lnTo>
                    <a:lnTo>
                      <a:pt x="401" y="835"/>
                    </a:lnTo>
                    <a:lnTo>
                      <a:pt x="377" y="860"/>
                    </a:lnTo>
                    <a:lnTo>
                      <a:pt x="356" y="889"/>
                    </a:lnTo>
                    <a:lnTo>
                      <a:pt x="334" y="918"/>
                    </a:lnTo>
                    <a:lnTo>
                      <a:pt x="318" y="952"/>
                    </a:lnTo>
                    <a:lnTo>
                      <a:pt x="305" y="981"/>
                    </a:lnTo>
                    <a:lnTo>
                      <a:pt x="297" y="1018"/>
                    </a:lnTo>
                    <a:lnTo>
                      <a:pt x="293" y="1051"/>
                    </a:lnTo>
                    <a:lnTo>
                      <a:pt x="293" y="1085"/>
                    </a:lnTo>
                    <a:lnTo>
                      <a:pt x="297" y="1123"/>
                    </a:lnTo>
                    <a:lnTo>
                      <a:pt x="301" y="1143"/>
                    </a:lnTo>
                    <a:lnTo>
                      <a:pt x="309" y="1168"/>
                    </a:lnTo>
                    <a:lnTo>
                      <a:pt x="322" y="1194"/>
                    </a:lnTo>
                    <a:lnTo>
                      <a:pt x="334" y="1219"/>
                    </a:lnTo>
                    <a:lnTo>
                      <a:pt x="342" y="1239"/>
                    </a:lnTo>
                    <a:lnTo>
                      <a:pt x="356" y="1260"/>
                    </a:lnTo>
                    <a:lnTo>
                      <a:pt x="368" y="1277"/>
                    </a:lnTo>
                    <a:lnTo>
                      <a:pt x="372" y="1290"/>
                    </a:lnTo>
                    <a:lnTo>
                      <a:pt x="381" y="1298"/>
                    </a:lnTo>
                    <a:lnTo>
                      <a:pt x="377" y="1302"/>
                    </a:lnTo>
                    <a:lnTo>
                      <a:pt x="360" y="1307"/>
                    </a:lnTo>
                    <a:lnTo>
                      <a:pt x="338" y="1311"/>
                    </a:lnTo>
                    <a:lnTo>
                      <a:pt x="309" y="1323"/>
                    </a:lnTo>
                    <a:lnTo>
                      <a:pt x="276" y="1340"/>
                    </a:lnTo>
                    <a:lnTo>
                      <a:pt x="242" y="1360"/>
                    </a:lnTo>
                    <a:lnTo>
                      <a:pt x="205" y="1393"/>
                    </a:lnTo>
                    <a:lnTo>
                      <a:pt x="172" y="1432"/>
                    </a:lnTo>
                    <a:lnTo>
                      <a:pt x="138" y="1477"/>
                    </a:lnTo>
                    <a:lnTo>
                      <a:pt x="109" y="1536"/>
                    </a:lnTo>
                    <a:lnTo>
                      <a:pt x="84" y="1594"/>
                    </a:lnTo>
                    <a:lnTo>
                      <a:pt x="62" y="1653"/>
                    </a:lnTo>
                    <a:lnTo>
                      <a:pt x="46" y="1706"/>
                    </a:lnTo>
                    <a:lnTo>
                      <a:pt x="34" y="1761"/>
                    </a:lnTo>
                    <a:lnTo>
                      <a:pt x="21" y="1811"/>
                    </a:lnTo>
                    <a:lnTo>
                      <a:pt x="13" y="1856"/>
                    </a:lnTo>
                    <a:lnTo>
                      <a:pt x="5" y="1903"/>
                    </a:lnTo>
                    <a:lnTo>
                      <a:pt x="0" y="1948"/>
                    </a:lnTo>
                    <a:lnTo>
                      <a:pt x="0" y="1995"/>
                    </a:lnTo>
                    <a:lnTo>
                      <a:pt x="0" y="2040"/>
                    </a:lnTo>
                    <a:lnTo>
                      <a:pt x="5" y="2032"/>
                    </a:lnTo>
                    <a:lnTo>
                      <a:pt x="9" y="2007"/>
                    </a:lnTo>
                    <a:lnTo>
                      <a:pt x="21" y="1965"/>
                    </a:lnTo>
                    <a:lnTo>
                      <a:pt x="38" y="1915"/>
                    </a:lnTo>
                    <a:lnTo>
                      <a:pt x="54" y="1861"/>
                    </a:lnTo>
                    <a:lnTo>
                      <a:pt x="76" y="1803"/>
                    </a:lnTo>
                    <a:lnTo>
                      <a:pt x="97" y="1740"/>
                    </a:lnTo>
                    <a:lnTo>
                      <a:pt x="121" y="1686"/>
                    </a:lnTo>
                    <a:lnTo>
                      <a:pt x="150" y="1632"/>
                    </a:lnTo>
                    <a:lnTo>
                      <a:pt x="180" y="1590"/>
                    </a:lnTo>
                    <a:lnTo>
                      <a:pt x="205" y="1557"/>
                    </a:lnTo>
                    <a:lnTo>
                      <a:pt x="234" y="1519"/>
                    </a:lnTo>
                    <a:lnTo>
                      <a:pt x="264" y="1481"/>
                    </a:lnTo>
                    <a:lnTo>
                      <a:pt x="293" y="1448"/>
                    </a:lnTo>
                    <a:lnTo>
                      <a:pt x="326" y="1419"/>
                    </a:lnTo>
                    <a:lnTo>
                      <a:pt x="360" y="1389"/>
                    </a:lnTo>
                    <a:lnTo>
                      <a:pt x="393" y="1364"/>
                    </a:lnTo>
                    <a:lnTo>
                      <a:pt x="434" y="1348"/>
                    </a:lnTo>
                    <a:lnTo>
                      <a:pt x="473" y="1340"/>
                    </a:lnTo>
                    <a:lnTo>
                      <a:pt x="518" y="1335"/>
                    </a:lnTo>
                    <a:lnTo>
                      <a:pt x="510" y="1331"/>
                    </a:lnTo>
                    <a:lnTo>
                      <a:pt x="493" y="1311"/>
                    </a:lnTo>
                    <a:lnTo>
                      <a:pt x="473" y="1281"/>
                    </a:lnTo>
                    <a:lnTo>
                      <a:pt x="452" y="1243"/>
                    </a:lnTo>
                    <a:lnTo>
                      <a:pt x="430" y="1194"/>
                    </a:lnTo>
                    <a:lnTo>
                      <a:pt x="414" y="1139"/>
                    </a:lnTo>
                    <a:lnTo>
                      <a:pt x="410" y="1077"/>
                    </a:lnTo>
                    <a:lnTo>
                      <a:pt x="418" y="1006"/>
                    </a:lnTo>
                    <a:lnTo>
                      <a:pt x="448" y="935"/>
                    </a:lnTo>
                    <a:lnTo>
                      <a:pt x="497" y="856"/>
                    </a:lnTo>
                    <a:lnTo>
                      <a:pt x="556" y="781"/>
                    </a:lnTo>
                    <a:lnTo>
                      <a:pt x="614" y="709"/>
                    </a:lnTo>
                    <a:lnTo>
                      <a:pt x="669" y="643"/>
                    </a:lnTo>
                    <a:lnTo>
                      <a:pt x="724" y="580"/>
                    </a:lnTo>
                    <a:lnTo>
                      <a:pt x="769" y="526"/>
                    </a:lnTo>
                    <a:lnTo>
                      <a:pt x="811" y="476"/>
                    </a:lnTo>
                    <a:lnTo>
                      <a:pt x="849" y="430"/>
                    </a:lnTo>
                    <a:lnTo>
                      <a:pt x="882" y="393"/>
                    </a:lnTo>
                    <a:lnTo>
                      <a:pt x="907" y="359"/>
                    </a:lnTo>
                    <a:lnTo>
                      <a:pt x="932" y="334"/>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40" name="Freeform 112"/>
              <p:cNvSpPr>
                <a:spLocks/>
              </p:cNvSpPr>
              <p:nvPr/>
            </p:nvSpPr>
            <p:spPr bwMode="auto">
              <a:xfrm>
                <a:off x="1791" y="1848"/>
                <a:ext cx="37" cy="64"/>
              </a:xfrm>
              <a:custGeom>
                <a:avLst/>
                <a:gdLst>
                  <a:gd name="T0" fmla="*/ 953 w 1178"/>
                  <a:gd name="T1" fmla="*/ 313 h 2040"/>
                  <a:gd name="T2" fmla="*/ 1012 w 1178"/>
                  <a:gd name="T3" fmla="*/ 268 h 2040"/>
                  <a:gd name="T4" fmla="*/ 1078 w 1178"/>
                  <a:gd name="T5" fmla="*/ 226 h 2040"/>
                  <a:gd name="T6" fmla="*/ 1137 w 1178"/>
                  <a:gd name="T7" fmla="*/ 197 h 2040"/>
                  <a:gd name="T8" fmla="*/ 1174 w 1178"/>
                  <a:gd name="T9" fmla="*/ 176 h 2040"/>
                  <a:gd name="T10" fmla="*/ 1174 w 1178"/>
                  <a:gd name="T11" fmla="*/ 176 h 2040"/>
                  <a:gd name="T12" fmla="*/ 1145 w 1178"/>
                  <a:gd name="T13" fmla="*/ 184 h 2040"/>
                  <a:gd name="T14" fmla="*/ 1100 w 1178"/>
                  <a:gd name="T15" fmla="*/ 201 h 2040"/>
                  <a:gd name="T16" fmla="*/ 1041 w 1178"/>
                  <a:gd name="T17" fmla="*/ 213 h 2040"/>
                  <a:gd name="T18" fmla="*/ 986 w 1178"/>
                  <a:gd name="T19" fmla="*/ 213 h 2040"/>
                  <a:gd name="T20" fmla="*/ 953 w 1178"/>
                  <a:gd name="T21" fmla="*/ 197 h 2040"/>
                  <a:gd name="T22" fmla="*/ 932 w 1178"/>
                  <a:gd name="T23" fmla="*/ 164 h 2040"/>
                  <a:gd name="T24" fmla="*/ 912 w 1178"/>
                  <a:gd name="T25" fmla="*/ 113 h 2040"/>
                  <a:gd name="T26" fmla="*/ 890 w 1178"/>
                  <a:gd name="T27" fmla="*/ 59 h 2040"/>
                  <a:gd name="T28" fmla="*/ 874 w 1178"/>
                  <a:gd name="T29" fmla="*/ 17 h 2040"/>
                  <a:gd name="T30" fmla="*/ 894 w 1178"/>
                  <a:gd name="T31" fmla="*/ 76 h 2040"/>
                  <a:gd name="T32" fmla="*/ 857 w 1178"/>
                  <a:gd name="T33" fmla="*/ 264 h 2040"/>
                  <a:gd name="T34" fmla="*/ 740 w 1178"/>
                  <a:gd name="T35" fmla="*/ 463 h 2040"/>
                  <a:gd name="T36" fmla="*/ 594 w 1178"/>
                  <a:gd name="T37" fmla="*/ 647 h 2040"/>
                  <a:gd name="T38" fmla="*/ 469 w 1178"/>
                  <a:gd name="T39" fmla="*/ 776 h 2040"/>
                  <a:gd name="T40" fmla="*/ 401 w 1178"/>
                  <a:gd name="T41" fmla="*/ 835 h 2040"/>
                  <a:gd name="T42" fmla="*/ 356 w 1178"/>
                  <a:gd name="T43" fmla="*/ 889 h 2040"/>
                  <a:gd name="T44" fmla="*/ 318 w 1178"/>
                  <a:gd name="T45" fmla="*/ 952 h 2040"/>
                  <a:gd name="T46" fmla="*/ 297 w 1178"/>
                  <a:gd name="T47" fmla="*/ 1018 h 2040"/>
                  <a:gd name="T48" fmla="*/ 293 w 1178"/>
                  <a:gd name="T49" fmla="*/ 1085 h 2040"/>
                  <a:gd name="T50" fmla="*/ 301 w 1178"/>
                  <a:gd name="T51" fmla="*/ 1143 h 2040"/>
                  <a:gd name="T52" fmla="*/ 322 w 1178"/>
                  <a:gd name="T53" fmla="*/ 1194 h 2040"/>
                  <a:gd name="T54" fmla="*/ 342 w 1178"/>
                  <a:gd name="T55" fmla="*/ 1239 h 2040"/>
                  <a:gd name="T56" fmla="*/ 368 w 1178"/>
                  <a:gd name="T57" fmla="*/ 1277 h 2040"/>
                  <a:gd name="T58" fmla="*/ 381 w 1178"/>
                  <a:gd name="T59" fmla="*/ 1298 h 2040"/>
                  <a:gd name="T60" fmla="*/ 360 w 1178"/>
                  <a:gd name="T61" fmla="*/ 1307 h 2040"/>
                  <a:gd name="T62" fmla="*/ 309 w 1178"/>
                  <a:gd name="T63" fmla="*/ 1323 h 2040"/>
                  <a:gd name="T64" fmla="*/ 242 w 1178"/>
                  <a:gd name="T65" fmla="*/ 1360 h 2040"/>
                  <a:gd name="T66" fmla="*/ 172 w 1178"/>
                  <a:gd name="T67" fmla="*/ 1432 h 2040"/>
                  <a:gd name="T68" fmla="*/ 109 w 1178"/>
                  <a:gd name="T69" fmla="*/ 1536 h 2040"/>
                  <a:gd name="T70" fmla="*/ 62 w 1178"/>
                  <a:gd name="T71" fmla="*/ 1653 h 2040"/>
                  <a:gd name="T72" fmla="*/ 34 w 1178"/>
                  <a:gd name="T73" fmla="*/ 1761 h 2040"/>
                  <a:gd name="T74" fmla="*/ 13 w 1178"/>
                  <a:gd name="T75" fmla="*/ 1856 h 2040"/>
                  <a:gd name="T76" fmla="*/ 0 w 1178"/>
                  <a:gd name="T77" fmla="*/ 1948 h 2040"/>
                  <a:gd name="T78" fmla="*/ 0 w 1178"/>
                  <a:gd name="T79" fmla="*/ 2040 h 2040"/>
                  <a:gd name="T80" fmla="*/ 9 w 1178"/>
                  <a:gd name="T81" fmla="*/ 2007 h 2040"/>
                  <a:gd name="T82" fmla="*/ 38 w 1178"/>
                  <a:gd name="T83" fmla="*/ 1915 h 2040"/>
                  <a:gd name="T84" fmla="*/ 76 w 1178"/>
                  <a:gd name="T85" fmla="*/ 1803 h 2040"/>
                  <a:gd name="T86" fmla="*/ 121 w 1178"/>
                  <a:gd name="T87" fmla="*/ 1686 h 2040"/>
                  <a:gd name="T88" fmla="*/ 180 w 1178"/>
                  <a:gd name="T89" fmla="*/ 1590 h 2040"/>
                  <a:gd name="T90" fmla="*/ 234 w 1178"/>
                  <a:gd name="T91" fmla="*/ 1519 h 2040"/>
                  <a:gd name="T92" fmla="*/ 293 w 1178"/>
                  <a:gd name="T93" fmla="*/ 1448 h 2040"/>
                  <a:gd name="T94" fmla="*/ 360 w 1178"/>
                  <a:gd name="T95" fmla="*/ 1389 h 2040"/>
                  <a:gd name="T96" fmla="*/ 434 w 1178"/>
                  <a:gd name="T97" fmla="*/ 1348 h 2040"/>
                  <a:gd name="T98" fmla="*/ 518 w 1178"/>
                  <a:gd name="T99" fmla="*/ 1335 h 2040"/>
                  <a:gd name="T100" fmla="*/ 493 w 1178"/>
                  <a:gd name="T101" fmla="*/ 1311 h 2040"/>
                  <a:gd name="T102" fmla="*/ 452 w 1178"/>
                  <a:gd name="T103" fmla="*/ 1243 h 2040"/>
                  <a:gd name="T104" fmla="*/ 414 w 1178"/>
                  <a:gd name="T105" fmla="*/ 1139 h 2040"/>
                  <a:gd name="T106" fmla="*/ 418 w 1178"/>
                  <a:gd name="T107" fmla="*/ 1006 h 2040"/>
                  <a:gd name="T108" fmla="*/ 497 w 1178"/>
                  <a:gd name="T109" fmla="*/ 856 h 2040"/>
                  <a:gd name="T110" fmla="*/ 614 w 1178"/>
                  <a:gd name="T111" fmla="*/ 709 h 2040"/>
                  <a:gd name="T112" fmla="*/ 724 w 1178"/>
                  <a:gd name="T113" fmla="*/ 580 h 2040"/>
                  <a:gd name="T114" fmla="*/ 811 w 1178"/>
                  <a:gd name="T115" fmla="*/ 476 h 2040"/>
                  <a:gd name="T116" fmla="*/ 882 w 1178"/>
                  <a:gd name="T117" fmla="*/ 393 h 2040"/>
                  <a:gd name="T118" fmla="*/ 932 w 1178"/>
                  <a:gd name="T119" fmla="*/ 334 h 20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78" h="2040">
                    <a:moveTo>
                      <a:pt x="932" y="334"/>
                    </a:moveTo>
                    <a:lnTo>
                      <a:pt x="953" y="313"/>
                    </a:lnTo>
                    <a:lnTo>
                      <a:pt x="978" y="289"/>
                    </a:lnTo>
                    <a:lnTo>
                      <a:pt x="1012" y="268"/>
                    </a:lnTo>
                    <a:lnTo>
                      <a:pt x="1045" y="246"/>
                    </a:lnTo>
                    <a:lnTo>
                      <a:pt x="1078" y="226"/>
                    </a:lnTo>
                    <a:lnTo>
                      <a:pt x="1108" y="209"/>
                    </a:lnTo>
                    <a:lnTo>
                      <a:pt x="1137" y="197"/>
                    </a:lnTo>
                    <a:lnTo>
                      <a:pt x="1158" y="184"/>
                    </a:lnTo>
                    <a:lnTo>
                      <a:pt x="1174" y="176"/>
                    </a:lnTo>
                    <a:lnTo>
                      <a:pt x="1178" y="176"/>
                    </a:lnTo>
                    <a:lnTo>
                      <a:pt x="1174" y="176"/>
                    </a:lnTo>
                    <a:lnTo>
                      <a:pt x="1162" y="180"/>
                    </a:lnTo>
                    <a:lnTo>
                      <a:pt x="1145" y="184"/>
                    </a:lnTo>
                    <a:lnTo>
                      <a:pt x="1125" y="193"/>
                    </a:lnTo>
                    <a:lnTo>
                      <a:pt x="1100" y="201"/>
                    </a:lnTo>
                    <a:lnTo>
                      <a:pt x="1070" y="209"/>
                    </a:lnTo>
                    <a:lnTo>
                      <a:pt x="1041" y="213"/>
                    </a:lnTo>
                    <a:lnTo>
                      <a:pt x="1012" y="213"/>
                    </a:lnTo>
                    <a:lnTo>
                      <a:pt x="986" y="213"/>
                    </a:lnTo>
                    <a:lnTo>
                      <a:pt x="966" y="205"/>
                    </a:lnTo>
                    <a:lnTo>
                      <a:pt x="953" y="197"/>
                    </a:lnTo>
                    <a:lnTo>
                      <a:pt x="941" y="180"/>
                    </a:lnTo>
                    <a:lnTo>
                      <a:pt x="932" y="164"/>
                    </a:lnTo>
                    <a:lnTo>
                      <a:pt x="920" y="138"/>
                    </a:lnTo>
                    <a:lnTo>
                      <a:pt x="912" y="113"/>
                    </a:lnTo>
                    <a:lnTo>
                      <a:pt x="903" y="84"/>
                    </a:lnTo>
                    <a:lnTo>
                      <a:pt x="890" y="59"/>
                    </a:lnTo>
                    <a:lnTo>
                      <a:pt x="882" y="34"/>
                    </a:lnTo>
                    <a:lnTo>
                      <a:pt x="874" y="17"/>
                    </a:lnTo>
                    <a:lnTo>
                      <a:pt x="865" y="0"/>
                    </a:lnTo>
                    <a:lnTo>
                      <a:pt x="894" y="76"/>
                    </a:lnTo>
                    <a:lnTo>
                      <a:pt x="886" y="168"/>
                    </a:lnTo>
                    <a:lnTo>
                      <a:pt x="857" y="264"/>
                    </a:lnTo>
                    <a:lnTo>
                      <a:pt x="802" y="363"/>
                    </a:lnTo>
                    <a:lnTo>
                      <a:pt x="740" y="463"/>
                    </a:lnTo>
                    <a:lnTo>
                      <a:pt x="665" y="559"/>
                    </a:lnTo>
                    <a:lnTo>
                      <a:pt x="594" y="647"/>
                    </a:lnTo>
                    <a:lnTo>
                      <a:pt x="522" y="719"/>
                    </a:lnTo>
                    <a:lnTo>
                      <a:pt x="469" y="776"/>
                    </a:lnTo>
                    <a:lnTo>
                      <a:pt x="426" y="809"/>
                    </a:lnTo>
                    <a:lnTo>
                      <a:pt x="401" y="835"/>
                    </a:lnTo>
                    <a:lnTo>
                      <a:pt x="377" y="860"/>
                    </a:lnTo>
                    <a:lnTo>
                      <a:pt x="356" y="889"/>
                    </a:lnTo>
                    <a:lnTo>
                      <a:pt x="334" y="918"/>
                    </a:lnTo>
                    <a:lnTo>
                      <a:pt x="318" y="952"/>
                    </a:lnTo>
                    <a:lnTo>
                      <a:pt x="305" y="981"/>
                    </a:lnTo>
                    <a:lnTo>
                      <a:pt x="297" y="1018"/>
                    </a:lnTo>
                    <a:lnTo>
                      <a:pt x="293" y="1051"/>
                    </a:lnTo>
                    <a:lnTo>
                      <a:pt x="293" y="1085"/>
                    </a:lnTo>
                    <a:lnTo>
                      <a:pt x="297" y="1123"/>
                    </a:lnTo>
                    <a:lnTo>
                      <a:pt x="301" y="1143"/>
                    </a:lnTo>
                    <a:lnTo>
                      <a:pt x="309" y="1168"/>
                    </a:lnTo>
                    <a:lnTo>
                      <a:pt x="322" y="1194"/>
                    </a:lnTo>
                    <a:lnTo>
                      <a:pt x="334" y="1219"/>
                    </a:lnTo>
                    <a:lnTo>
                      <a:pt x="342" y="1239"/>
                    </a:lnTo>
                    <a:lnTo>
                      <a:pt x="356" y="1260"/>
                    </a:lnTo>
                    <a:lnTo>
                      <a:pt x="368" y="1277"/>
                    </a:lnTo>
                    <a:lnTo>
                      <a:pt x="372" y="1290"/>
                    </a:lnTo>
                    <a:lnTo>
                      <a:pt x="381" y="1298"/>
                    </a:lnTo>
                    <a:lnTo>
                      <a:pt x="377" y="1302"/>
                    </a:lnTo>
                    <a:lnTo>
                      <a:pt x="360" y="1307"/>
                    </a:lnTo>
                    <a:lnTo>
                      <a:pt x="338" y="1311"/>
                    </a:lnTo>
                    <a:lnTo>
                      <a:pt x="309" y="1323"/>
                    </a:lnTo>
                    <a:lnTo>
                      <a:pt x="276" y="1340"/>
                    </a:lnTo>
                    <a:lnTo>
                      <a:pt x="242" y="1360"/>
                    </a:lnTo>
                    <a:lnTo>
                      <a:pt x="205" y="1393"/>
                    </a:lnTo>
                    <a:lnTo>
                      <a:pt x="172" y="1432"/>
                    </a:lnTo>
                    <a:lnTo>
                      <a:pt x="138" y="1477"/>
                    </a:lnTo>
                    <a:lnTo>
                      <a:pt x="109" y="1536"/>
                    </a:lnTo>
                    <a:lnTo>
                      <a:pt x="84" y="1594"/>
                    </a:lnTo>
                    <a:lnTo>
                      <a:pt x="62" y="1653"/>
                    </a:lnTo>
                    <a:lnTo>
                      <a:pt x="46" y="1706"/>
                    </a:lnTo>
                    <a:lnTo>
                      <a:pt x="34" y="1761"/>
                    </a:lnTo>
                    <a:lnTo>
                      <a:pt x="21" y="1811"/>
                    </a:lnTo>
                    <a:lnTo>
                      <a:pt x="13" y="1856"/>
                    </a:lnTo>
                    <a:lnTo>
                      <a:pt x="5" y="1903"/>
                    </a:lnTo>
                    <a:lnTo>
                      <a:pt x="0" y="1948"/>
                    </a:lnTo>
                    <a:lnTo>
                      <a:pt x="0" y="1995"/>
                    </a:lnTo>
                    <a:lnTo>
                      <a:pt x="0" y="2040"/>
                    </a:lnTo>
                    <a:lnTo>
                      <a:pt x="5" y="2032"/>
                    </a:lnTo>
                    <a:lnTo>
                      <a:pt x="9" y="2007"/>
                    </a:lnTo>
                    <a:lnTo>
                      <a:pt x="21" y="1965"/>
                    </a:lnTo>
                    <a:lnTo>
                      <a:pt x="38" y="1915"/>
                    </a:lnTo>
                    <a:lnTo>
                      <a:pt x="54" y="1861"/>
                    </a:lnTo>
                    <a:lnTo>
                      <a:pt x="76" y="1803"/>
                    </a:lnTo>
                    <a:lnTo>
                      <a:pt x="97" y="1740"/>
                    </a:lnTo>
                    <a:lnTo>
                      <a:pt x="121" y="1686"/>
                    </a:lnTo>
                    <a:lnTo>
                      <a:pt x="150" y="1632"/>
                    </a:lnTo>
                    <a:lnTo>
                      <a:pt x="180" y="1590"/>
                    </a:lnTo>
                    <a:lnTo>
                      <a:pt x="205" y="1557"/>
                    </a:lnTo>
                    <a:lnTo>
                      <a:pt x="234" y="1519"/>
                    </a:lnTo>
                    <a:lnTo>
                      <a:pt x="264" y="1481"/>
                    </a:lnTo>
                    <a:lnTo>
                      <a:pt x="293" y="1448"/>
                    </a:lnTo>
                    <a:lnTo>
                      <a:pt x="326" y="1419"/>
                    </a:lnTo>
                    <a:lnTo>
                      <a:pt x="360" y="1389"/>
                    </a:lnTo>
                    <a:lnTo>
                      <a:pt x="393" y="1364"/>
                    </a:lnTo>
                    <a:lnTo>
                      <a:pt x="434" y="1348"/>
                    </a:lnTo>
                    <a:lnTo>
                      <a:pt x="473" y="1340"/>
                    </a:lnTo>
                    <a:lnTo>
                      <a:pt x="518" y="1335"/>
                    </a:lnTo>
                    <a:lnTo>
                      <a:pt x="510" y="1331"/>
                    </a:lnTo>
                    <a:lnTo>
                      <a:pt x="493" y="1311"/>
                    </a:lnTo>
                    <a:lnTo>
                      <a:pt x="473" y="1281"/>
                    </a:lnTo>
                    <a:lnTo>
                      <a:pt x="452" y="1243"/>
                    </a:lnTo>
                    <a:lnTo>
                      <a:pt x="430" y="1194"/>
                    </a:lnTo>
                    <a:lnTo>
                      <a:pt x="414" y="1139"/>
                    </a:lnTo>
                    <a:lnTo>
                      <a:pt x="410" y="1077"/>
                    </a:lnTo>
                    <a:lnTo>
                      <a:pt x="418" y="1006"/>
                    </a:lnTo>
                    <a:lnTo>
                      <a:pt x="448" y="935"/>
                    </a:lnTo>
                    <a:lnTo>
                      <a:pt x="497" y="856"/>
                    </a:lnTo>
                    <a:lnTo>
                      <a:pt x="556" y="781"/>
                    </a:lnTo>
                    <a:lnTo>
                      <a:pt x="614" y="709"/>
                    </a:lnTo>
                    <a:lnTo>
                      <a:pt x="669" y="643"/>
                    </a:lnTo>
                    <a:lnTo>
                      <a:pt x="724" y="580"/>
                    </a:lnTo>
                    <a:lnTo>
                      <a:pt x="769" y="526"/>
                    </a:lnTo>
                    <a:lnTo>
                      <a:pt x="811" y="476"/>
                    </a:lnTo>
                    <a:lnTo>
                      <a:pt x="849" y="430"/>
                    </a:lnTo>
                    <a:lnTo>
                      <a:pt x="882" y="393"/>
                    </a:lnTo>
                    <a:lnTo>
                      <a:pt x="907" y="359"/>
                    </a:lnTo>
                    <a:lnTo>
                      <a:pt x="932" y="334"/>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41" name="Freeform 113"/>
              <p:cNvSpPr>
                <a:spLocks/>
              </p:cNvSpPr>
              <p:nvPr/>
            </p:nvSpPr>
            <p:spPr bwMode="auto">
              <a:xfrm>
                <a:off x="1828" y="1879"/>
                <a:ext cx="14" cy="23"/>
              </a:xfrm>
              <a:custGeom>
                <a:avLst/>
                <a:gdLst>
                  <a:gd name="T0" fmla="*/ 155 w 456"/>
                  <a:gd name="T1" fmla="*/ 416 h 730"/>
                  <a:gd name="T2" fmla="*/ 122 w 456"/>
                  <a:gd name="T3" fmla="*/ 359 h 730"/>
                  <a:gd name="T4" fmla="*/ 97 w 456"/>
                  <a:gd name="T5" fmla="*/ 304 h 730"/>
                  <a:gd name="T6" fmla="*/ 76 w 456"/>
                  <a:gd name="T7" fmla="*/ 246 h 730"/>
                  <a:gd name="T8" fmla="*/ 59 w 456"/>
                  <a:gd name="T9" fmla="*/ 191 h 730"/>
                  <a:gd name="T10" fmla="*/ 47 w 456"/>
                  <a:gd name="T11" fmla="*/ 142 h 730"/>
                  <a:gd name="T12" fmla="*/ 34 w 456"/>
                  <a:gd name="T13" fmla="*/ 96 h 730"/>
                  <a:gd name="T14" fmla="*/ 26 w 456"/>
                  <a:gd name="T15" fmla="*/ 58 h 730"/>
                  <a:gd name="T16" fmla="*/ 22 w 456"/>
                  <a:gd name="T17" fmla="*/ 25 h 730"/>
                  <a:gd name="T18" fmla="*/ 18 w 456"/>
                  <a:gd name="T19" fmla="*/ 8 h 730"/>
                  <a:gd name="T20" fmla="*/ 18 w 456"/>
                  <a:gd name="T21" fmla="*/ 0 h 730"/>
                  <a:gd name="T22" fmla="*/ 13 w 456"/>
                  <a:gd name="T23" fmla="*/ 70 h 730"/>
                  <a:gd name="T24" fmla="*/ 5 w 456"/>
                  <a:gd name="T25" fmla="*/ 142 h 730"/>
                  <a:gd name="T26" fmla="*/ 0 w 456"/>
                  <a:gd name="T27" fmla="*/ 217 h 730"/>
                  <a:gd name="T28" fmla="*/ 0 w 456"/>
                  <a:gd name="T29" fmla="*/ 296 h 730"/>
                  <a:gd name="T30" fmla="*/ 18 w 456"/>
                  <a:gd name="T31" fmla="*/ 375 h 730"/>
                  <a:gd name="T32" fmla="*/ 47 w 456"/>
                  <a:gd name="T33" fmla="*/ 455 h 730"/>
                  <a:gd name="T34" fmla="*/ 105 w 456"/>
                  <a:gd name="T35" fmla="*/ 529 h 730"/>
                  <a:gd name="T36" fmla="*/ 184 w 456"/>
                  <a:gd name="T37" fmla="*/ 600 h 730"/>
                  <a:gd name="T38" fmla="*/ 302 w 456"/>
                  <a:gd name="T39" fmla="*/ 672 h 730"/>
                  <a:gd name="T40" fmla="*/ 456 w 456"/>
                  <a:gd name="T41" fmla="*/ 730 h 730"/>
                  <a:gd name="T42" fmla="*/ 452 w 456"/>
                  <a:gd name="T43" fmla="*/ 725 h 730"/>
                  <a:gd name="T44" fmla="*/ 435 w 456"/>
                  <a:gd name="T45" fmla="*/ 717 h 730"/>
                  <a:gd name="T46" fmla="*/ 415 w 456"/>
                  <a:gd name="T47" fmla="*/ 697 h 730"/>
                  <a:gd name="T48" fmla="*/ 381 w 456"/>
                  <a:gd name="T49" fmla="*/ 672 h 730"/>
                  <a:gd name="T50" fmla="*/ 348 w 456"/>
                  <a:gd name="T51" fmla="*/ 642 h 730"/>
                  <a:gd name="T52" fmla="*/ 306 w 456"/>
                  <a:gd name="T53" fmla="*/ 605 h 730"/>
                  <a:gd name="T54" fmla="*/ 268 w 456"/>
                  <a:gd name="T55" fmla="*/ 563 h 730"/>
                  <a:gd name="T56" fmla="*/ 227 w 456"/>
                  <a:gd name="T57" fmla="*/ 517 h 730"/>
                  <a:gd name="T58" fmla="*/ 188 w 456"/>
                  <a:gd name="T59" fmla="*/ 467 h 730"/>
                  <a:gd name="T60" fmla="*/ 155 w 456"/>
                  <a:gd name="T61" fmla="*/ 416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6" h="730">
                    <a:moveTo>
                      <a:pt x="155" y="416"/>
                    </a:moveTo>
                    <a:lnTo>
                      <a:pt x="122" y="359"/>
                    </a:lnTo>
                    <a:lnTo>
                      <a:pt x="97" y="304"/>
                    </a:lnTo>
                    <a:lnTo>
                      <a:pt x="76" y="246"/>
                    </a:lnTo>
                    <a:lnTo>
                      <a:pt x="59" y="191"/>
                    </a:lnTo>
                    <a:lnTo>
                      <a:pt x="47" y="142"/>
                    </a:lnTo>
                    <a:lnTo>
                      <a:pt x="34" y="96"/>
                    </a:lnTo>
                    <a:lnTo>
                      <a:pt x="26" y="58"/>
                    </a:lnTo>
                    <a:lnTo>
                      <a:pt x="22" y="25"/>
                    </a:lnTo>
                    <a:lnTo>
                      <a:pt x="18" y="8"/>
                    </a:lnTo>
                    <a:lnTo>
                      <a:pt x="18" y="0"/>
                    </a:lnTo>
                    <a:lnTo>
                      <a:pt x="13" y="70"/>
                    </a:lnTo>
                    <a:lnTo>
                      <a:pt x="5" y="142"/>
                    </a:lnTo>
                    <a:lnTo>
                      <a:pt x="0" y="217"/>
                    </a:lnTo>
                    <a:lnTo>
                      <a:pt x="0" y="296"/>
                    </a:lnTo>
                    <a:lnTo>
                      <a:pt x="18" y="375"/>
                    </a:lnTo>
                    <a:lnTo>
                      <a:pt x="47" y="455"/>
                    </a:lnTo>
                    <a:lnTo>
                      <a:pt x="105" y="529"/>
                    </a:lnTo>
                    <a:lnTo>
                      <a:pt x="184" y="600"/>
                    </a:lnTo>
                    <a:lnTo>
                      <a:pt x="302" y="672"/>
                    </a:lnTo>
                    <a:lnTo>
                      <a:pt x="456" y="730"/>
                    </a:lnTo>
                    <a:lnTo>
                      <a:pt x="452" y="725"/>
                    </a:lnTo>
                    <a:lnTo>
                      <a:pt x="435" y="717"/>
                    </a:lnTo>
                    <a:lnTo>
                      <a:pt x="415" y="697"/>
                    </a:lnTo>
                    <a:lnTo>
                      <a:pt x="381" y="672"/>
                    </a:lnTo>
                    <a:lnTo>
                      <a:pt x="348" y="642"/>
                    </a:lnTo>
                    <a:lnTo>
                      <a:pt x="306" y="605"/>
                    </a:lnTo>
                    <a:lnTo>
                      <a:pt x="268" y="563"/>
                    </a:lnTo>
                    <a:lnTo>
                      <a:pt x="227" y="517"/>
                    </a:lnTo>
                    <a:lnTo>
                      <a:pt x="188" y="467"/>
                    </a:lnTo>
                    <a:lnTo>
                      <a:pt x="155" y="416"/>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42" name="Freeform 114"/>
              <p:cNvSpPr>
                <a:spLocks/>
              </p:cNvSpPr>
              <p:nvPr/>
            </p:nvSpPr>
            <p:spPr bwMode="auto">
              <a:xfrm>
                <a:off x="1828" y="1879"/>
                <a:ext cx="14" cy="23"/>
              </a:xfrm>
              <a:custGeom>
                <a:avLst/>
                <a:gdLst>
                  <a:gd name="T0" fmla="*/ 155 w 456"/>
                  <a:gd name="T1" fmla="*/ 416 h 730"/>
                  <a:gd name="T2" fmla="*/ 122 w 456"/>
                  <a:gd name="T3" fmla="*/ 359 h 730"/>
                  <a:gd name="T4" fmla="*/ 97 w 456"/>
                  <a:gd name="T5" fmla="*/ 304 h 730"/>
                  <a:gd name="T6" fmla="*/ 76 w 456"/>
                  <a:gd name="T7" fmla="*/ 246 h 730"/>
                  <a:gd name="T8" fmla="*/ 59 w 456"/>
                  <a:gd name="T9" fmla="*/ 191 h 730"/>
                  <a:gd name="T10" fmla="*/ 47 w 456"/>
                  <a:gd name="T11" fmla="*/ 142 h 730"/>
                  <a:gd name="T12" fmla="*/ 34 w 456"/>
                  <a:gd name="T13" fmla="*/ 96 h 730"/>
                  <a:gd name="T14" fmla="*/ 26 w 456"/>
                  <a:gd name="T15" fmla="*/ 58 h 730"/>
                  <a:gd name="T16" fmla="*/ 22 w 456"/>
                  <a:gd name="T17" fmla="*/ 25 h 730"/>
                  <a:gd name="T18" fmla="*/ 18 w 456"/>
                  <a:gd name="T19" fmla="*/ 8 h 730"/>
                  <a:gd name="T20" fmla="*/ 18 w 456"/>
                  <a:gd name="T21" fmla="*/ 0 h 730"/>
                  <a:gd name="T22" fmla="*/ 13 w 456"/>
                  <a:gd name="T23" fmla="*/ 70 h 730"/>
                  <a:gd name="T24" fmla="*/ 5 w 456"/>
                  <a:gd name="T25" fmla="*/ 142 h 730"/>
                  <a:gd name="T26" fmla="*/ 0 w 456"/>
                  <a:gd name="T27" fmla="*/ 217 h 730"/>
                  <a:gd name="T28" fmla="*/ 0 w 456"/>
                  <a:gd name="T29" fmla="*/ 296 h 730"/>
                  <a:gd name="T30" fmla="*/ 18 w 456"/>
                  <a:gd name="T31" fmla="*/ 375 h 730"/>
                  <a:gd name="T32" fmla="*/ 47 w 456"/>
                  <a:gd name="T33" fmla="*/ 455 h 730"/>
                  <a:gd name="T34" fmla="*/ 105 w 456"/>
                  <a:gd name="T35" fmla="*/ 529 h 730"/>
                  <a:gd name="T36" fmla="*/ 184 w 456"/>
                  <a:gd name="T37" fmla="*/ 600 h 730"/>
                  <a:gd name="T38" fmla="*/ 302 w 456"/>
                  <a:gd name="T39" fmla="*/ 672 h 730"/>
                  <a:gd name="T40" fmla="*/ 456 w 456"/>
                  <a:gd name="T41" fmla="*/ 730 h 730"/>
                  <a:gd name="T42" fmla="*/ 452 w 456"/>
                  <a:gd name="T43" fmla="*/ 725 h 730"/>
                  <a:gd name="T44" fmla="*/ 435 w 456"/>
                  <a:gd name="T45" fmla="*/ 717 h 730"/>
                  <a:gd name="T46" fmla="*/ 415 w 456"/>
                  <a:gd name="T47" fmla="*/ 697 h 730"/>
                  <a:gd name="T48" fmla="*/ 381 w 456"/>
                  <a:gd name="T49" fmla="*/ 672 h 730"/>
                  <a:gd name="T50" fmla="*/ 348 w 456"/>
                  <a:gd name="T51" fmla="*/ 642 h 730"/>
                  <a:gd name="T52" fmla="*/ 306 w 456"/>
                  <a:gd name="T53" fmla="*/ 605 h 730"/>
                  <a:gd name="T54" fmla="*/ 268 w 456"/>
                  <a:gd name="T55" fmla="*/ 563 h 730"/>
                  <a:gd name="T56" fmla="*/ 227 w 456"/>
                  <a:gd name="T57" fmla="*/ 517 h 730"/>
                  <a:gd name="T58" fmla="*/ 188 w 456"/>
                  <a:gd name="T59" fmla="*/ 467 h 730"/>
                  <a:gd name="T60" fmla="*/ 155 w 456"/>
                  <a:gd name="T61" fmla="*/ 416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6" h="730">
                    <a:moveTo>
                      <a:pt x="155" y="416"/>
                    </a:moveTo>
                    <a:lnTo>
                      <a:pt x="122" y="359"/>
                    </a:lnTo>
                    <a:lnTo>
                      <a:pt x="97" y="304"/>
                    </a:lnTo>
                    <a:lnTo>
                      <a:pt x="76" y="246"/>
                    </a:lnTo>
                    <a:lnTo>
                      <a:pt x="59" y="191"/>
                    </a:lnTo>
                    <a:lnTo>
                      <a:pt x="47" y="142"/>
                    </a:lnTo>
                    <a:lnTo>
                      <a:pt x="34" y="96"/>
                    </a:lnTo>
                    <a:lnTo>
                      <a:pt x="26" y="58"/>
                    </a:lnTo>
                    <a:lnTo>
                      <a:pt x="22" y="25"/>
                    </a:lnTo>
                    <a:lnTo>
                      <a:pt x="18" y="8"/>
                    </a:lnTo>
                    <a:lnTo>
                      <a:pt x="18" y="0"/>
                    </a:lnTo>
                    <a:lnTo>
                      <a:pt x="13" y="70"/>
                    </a:lnTo>
                    <a:lnTo>
                      <a:pt x="5" y="142"/>
                    </a:lnTo>
                    <a:lnTo>
                      <a:pt x="0" y="217"/>
                    </a:lnTo>
                    <a:lnTo>
                      <a:pt x="0" y="296"/>
                    </a:lnTo>
                    <a:lnTo>
                      <a:pt x="18" y="375"/>
                    </a:lnTo>
                    <a:lnTo>
                      <a:pt x="47" y="455"/>
                    </a:lnTo>
                    <a:lnTo>
                      <a:pt x="105" y="529"/>
                    </a:lnTo>
                    <a:lnTo>
                      <a:pt x="184" y="600"/>
                    </a:lnTo>
                    <a:lnTo>
                      <a:pt x="302" y="672"/>
                    </a:lnTo>
                    <a:lnTo>
                      <a:pt x="456" y="730"/>
                    </a:lnTo>
                    <a:lnTo>
                      <a:pt x="452" y="725"/>
                    </a:lnTo>
                    <a:lnTo>
                      <a:pt x="435" y="717"/>
                    </a:lnTo>
                    <a:lnTo>
                      <a:pt x="415" y="697"/>
                    </a:lnTo>
                    <a:lnTo>
                      <a:pt x="381" y="672"/>
                    </a:lnTo>
                    <a:lnTo>
                      <a:pt x="348" y="642"/>
                    </a:lnTo>
                    <a:lnTo>
                      <a:pt x="306" y="605"/>
                    </a:lnTo>
                    <a:lnTo>
                      <a:pt x="268" y="563"/>
                    </a:lnTo>
                    <a:lnTo>
                      <a:pt x="227" y="517"/>
                    </a:lnTo>
                    <a:lnTo>
                      <a:pt x="188" y="467"/>
                    </a:lnTo>
                    <a:lnTo>
                      <a:pt x="155" y="416"/>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43" name="Freeform 115"/>
              <p:cNvSpPr>
                <a:spLocks/>
              </p:cNvSpPr>
              <p:nvPr/>
            </p:nvSpPr>
            <p:spPr bwMode="auto">
              <a:xfrm>
                <a:off x="1696" y="1853"/>
                <a:ext cx="190" cy="133"/>
              </a:xfrm>
              <a:custGeom>
                <a:avLst/>
                <a:gdLst>
                  <a:gd name="T0" fmla="*/ 0 w 6085"/>
                  <a:gd name="T1" fmla="*/ 3583 h 4271"/>
                  <a:gd name="T2" fmla="*/ 256 w 6085"/>
                  <a:gd name="T3" fmla="*/ 3929 h 4271"/>
                  <a:gd name="T4" fmla="*/ 1067 w 6085"/>
                  <a:gd name="T5" fmla="*/ 3908 h 4271"/>
                  <a:gd name="T6" fmla="*/ 1451 w 6085"/>
                  <a:gd name="T7" fmla="*/ 4104 h 4271"/>
                  <a:gd name="T8" fmla="*/ 1580 w 6085"/>
                  <a:gd name="T9" fmla="*/ 4058 h 4271"/>
                  <a:gd name="T10" fmla="*/ 1948 w 6085"/>
                  <a:gd name="T11" fmla="*/ 3850 h 4271"/>
                  <a:gd name="T12" fmla="*/ 2291 w 6085"/>
                  <a:gd name="T13" fmla="*/ 3866 h 4271"/>
                  <a:gd name="T14" fmla="*/ 2625 w 6085"/>
                  <a:gd name="T15" fmla="*/ 4113 h 4271"/>
                  <a:gd name="T16" fmla="*/ 2901 w 6085"/>
                  <a:gd name="T17" fmla="*/ 4238 h 4271"/>
                  <a:gd name="T18" fmla="*/ 3193 w 6085"/>
                  <a:gd name="T19" fmla="*/ 3888 h 4271"/>
                  <a:gd name="T20" fmla="*/ 3641 w 6085"/>
                  <a:gd name="T21" fmla="*/ 3716 h 4271"/>
                  <a:gd name="T22" fmla="*/ 4180 w 6085"/>
                  <a:gd name="T23" fmla="*/ 3445 h 4271"/>
                  <a:gd name="T24" fmla="*/ 4640 w 6085"/>
                  <a:gd name="T25" fmla="*/ 2932 h 4271"/>
                  <a:gd name="T26" fmla="*/ 4715 w 6085"/>
                  <a:gd name="T27" fmla="*/ 2757 h 4271"/>
                  <a:gd name="T28" fmla="*/ 4828 w 6085"/>
                  <a:gd name="T29" fmla="*/ 2711 h 4271"/>
                  <a:gd name="T30" fmla="*/ 4882 w 6085"/>
                  <a:gd name="T31" fmla="*/ 2686 h 4271"/>
                  <a:gd name="T32" fmla="*/ 4886 w 6085"/>
                  <a:gd name="T33" fmla="*/ 2565 h 4271"/>
                  <a:gd name="T34" fmla="*/ 5367 w 6085"/>
                  <a:gd name="T35" fmla="*/ 2123 h 4271"/>
                  <a:gd name="T36" fmla="*/ 5517 w 6085"/>
                  <a:gd name="T37" fmla="*/ 1844 h 4271"/>
                  <a:gd name="T38" fmla="*/ 5580 w 6085"/>
                  <a:gd name="T39" fmla="*/ 1689 h 4271"/>
                  <a:gd name="T40" fmla="*/ 5956 w 6085"/>
                  <a:gd name="T41" fmla="*/ 1764 h 4271"/>
                  <a:gd name="T42" fmla="*/ 5965 w 6085"/>
                  <a:gd name="T43" fmla="*/ 1723 h 4271"/>
                  <a:gd name="T44" fmla="*/ 5714 w 6085"/>
                  <a:gd name="T45" fmla="*/ 1606 h 4271"/>
                  <a:gd name="T46" fmla="*/ 5705 w 6085"/>
                  <a:gd name="T47" fmla="*/ 1481 h 4271"/>
                  <a:gd name="T48" fmla="*/ 5805 w 6085"/>
                  <a:gd name="T49" fmla="*/ 1013 h 4271"/>
                  <a:gd name="T50" fmla="*/ 5680 w 6085"/>
                  <a:gd name="T51" fmla="*/ 371 h 4271"/>
                  <a:gd name="T52" fmla="*/ 5810 w 6085"/>
                  <a:gd name="T53" fmla="*/ 42 h 4271"/>
                  <a:gd name="T54" fmla="*/ 5664 w 6085"/>
                  <a:gd name="T55" fmla="*/ 162 h 4271"/>
                  <a:gd name="T56" fmla="*/ 5630 w 6085"/>
                  <a:gd name="T57" fmla="*/ 775 h 4271"/>
                  <a:gd name="T58" fmla="*/ 5680 w 6085"/>
                  <a:gd name="T59" fmla="*/ 1205 h 4271"/>
                  <a:gd name="T60" fmla="*/ 5546 w 6085"/>
                  <a:gd name="T61" fmla="*/ 1439 h 4271"/>
                  <a:gd name="T62" fmla="*/ 5417 w 6085"/>
                  <a:gd name="T63" fmla="*/ 1272 h 4271"/>
                  <a:gd name="T64" fmla="*/ 5020 w 6085"/>
                  <a:gd name="T65" fmla="*/ 930 h 4271"/>
                  <a:gd name="T66" fmla="*/ 4732 w 6085"/>
                  <a:gd name="T67" fmla="*/ 750 h 4271"/>
                  <a:gd name="T68" fmla="*/ 4510 w 6085"/>
                  <a:gd name="T69" fmla="*/ 542 h 4271"/>
                  <a:gd name="T70" fmla="*/ 4439 w 6085"/>
                  <a:gd name="T71" fmla="*/ 505 h 4271"/>
                  <a:gd name="T72" fmla="*/ 4581 w 6085"/>
                  <a:gd name="T73" fmla="*/ 734 h 4271"/>
                  <a:gd name="T74" fmla="*/ 4882 w 6085"/>
                  <a:gd name="T75" fmla="*/ 951 h 4271"/>
                  <a:gd name="T76" fmla="*/ 5229 w 6085"/>
                  <a:gd name="T77" fmla="*/ 1246 h 4271"/>
                  <a:gd name="T78" fmla="*/ 5392 w 6085"/>
                  <a:gd name="T79" fmla="*/ 1715 h 4271"/>
                  <a:gd name="T80" fmla="*/ 5066 w 6085"/>
                  <a:gd name="T81" fmla="*/ 2277 h 4271"/>
                  <a:gd name="T82" fmla="*/ 4698 w 6085"/>
                  <a:gd name="T83" fmla="*/ 2544 h 4271"/>
                  <a:gd name="T84" fmla="*/ 4481 w 6085"/>
                  <a:gd name="T85" fmla="*/ 2428 h 4271"/>
                  <a:gd name="T86" fmla="*/ 4560 w 6085"/>
                  <a:gd name="T87" fmla="*/ 2828 h 4271"/>
                  <a:gd name="T88" fmla="*/ 3971 w 6085"/>
                  <a:gd name="T89" fmla="*/ 3382 h 4271"/>
                  <a:gd name="T90" fmla="*/ 3219 w 6085"/>
                  <a:gd name="T91" fmla="*/ 3566 h 4271"/>
                  <a:gd name="T92" fmla="*/ 2839 w 6085"/>
                  <a:gd name="T93" fmla="*/ 3295 h 4271"/>
                  <a:gd name="T94" fmla="*/ 2759 w 6085"/>
                  <a:gd name="T95" fmla="*/ 2991 h 4271"/>
                  <a:gd name="T96" fmla="*/ 2729 w 6085"/>
                  <a:gd name="T97" fmla="*/ 2903 h 4271"/>
                  <a:gd name="T98" fmla="*/ 2579 w 6085"/>
                  <a:gd name="T99" fmla="*/ 2978 h 4271"/>
                  <a:gd name="T100" fmla="*/ 2596 w 6085"/>
                  <a:gd name="T101" fmla="*/ 3204 h 4271"/>
                  <a:gd name="T102" fmla="*/ 2592 w 6085"/>
                  <a:gd name="T103" fmla="*/ 3458 h 4271"/>
                  <a:gd name="T104" fmla="*/ 2078 w 6085"/>
                  <a:gd name="T105" fmla="*/ 3650 h 4271"/>
                  <a:gd name="T106" fmla="*/ 1652 w 6085"/>
                  <a:gd name="T107" fmla="*/ 3099 h 4271"/>
                  <a:gd name="T108" fmla="*/ 1505 w 6085"/>
                  <a:gd name="T109" fmla="*/ 2870 h 4271"/>
                  <a:gd name="T110" fmla="*/ 1480 w 6085"/>
                  <a:gd name="T111" fmla="*/ 3128 h 4271"/>
                  <a:gd name="T112" fmla="*/ 1150 w 6085"/>
                  <a:gd name="T113" fmla="*/ 3645 h 4271"/>
                  <a:gd name="T114" fmla="*/ 406 w 6085"/>
                  <a:gd name="T115" fmla="*/ 3675 h 4271"/>
                  <a:gd name="T116" fmla="*/ 168 w 6085"/>
                  <a:gd name="T117" fmla="*/ 3382 h 4271"/>
                  <a:gd name="T118" fmla="*/ 198 w 6085"/>
                  <a:gd name="T119" fmla="*/ 2957 h 4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85" h="4271">
                    <a:moveTo>
                      <a:pt x="198" y="2957"/>
                    </a:moveTo>
                    <a:lnTo>
                      <a:pt x="131" y="3095"/>
                    </a:lnTo>
                    <a:lnTo>
                      <a:pt x="80" y="3216"/>
                    </a:lnTo>
                    <a:lnTo>
                      <a:pt x="43" y="3325"/>
                    </a:lnTo>
                    <a:lnTo>
                      <a:pt x="18" y="3421"/>
                    </a:lnTo>
                    <a:lnTo>
                      <a:pt x="0" y="3507"/>
                    </a:lnTo>
                    <a:lnTo>
                      <a:pt x="0" y="3583"/>
                    </a:lnTo>
                    <a:lnTo>
                      <a:pt x="10" y="3645"/>
                    </a:lnTo>
                    <a:lnTo>
                      <a:pt x="26" y="3704"/>
                    </a:lnTo>
                    <a:lnTo>
                      <a:pt x="55" y="3758"/>
                    </a:lnTo>
                    <a:lnTo>
                      <a:pt x="92" y="3804"/>
                    </a:lnTo>
                    <a:lnTo>
                      <a:pt x="139" y="3850"/>
                    </a:lnTo>
                    <a:lnTo>
                      <a:pt x="193" y="3892"/>
                    </a:lnTo>
                    <a:lnTo>
                      <a:pt x="256" y="3929"/>
                    </a:lnTo>
                    <a:lnTo>
                      <a:pt x="331" y="3962"/>
                    </a:lnTo>
                    <a:lnTo>
                      <a:pt x="419" y="3987"/>
                    </a:lnTo>
                    <a:lnTo>
                      <a:pt x="519" y="4000"/>
                    </a:lnTo>
                    <a:lnTo>
                      <a:pt x="632" y="4000"/>
                    </a:lnTo>
                    <a:lnTo>
                      <a:pt x="762" y="3987"/>
                    </a:lnTo>
                    <a:lnTo>
                      <a:pt x="903" y="3954"/>
                    </a:lnTo>
                    <a:lnTo>
                      <a:pt x="1067" y="3908"/>
                    </a:lnTo>
                    <a:lnTo>
                      <a:pt x="1133" y="3896"/>
                    </a:lnTo>
                    <a:lnTo>
                      <a:pt x="1196" y="3904"/>
                    </a:lnTo>
                    <a:lnTo>
                      <a:pt x="1259" y="3933"/>
                    </a:lnTo>
                    <a:lnTo>
                      <a:pt x="1313" y="3970"/>
                    </a:lnTo>
                    <a:lnTo>
                      <a:pt x="1367" y="4013"/>
                    </a:lnTo>
                    <a:lnTo>
                      <a:pt x="1413" y="4062"/>
                    </a:lnTo>
                    <a:lnTo>
                      <a:pt x="1451" y="4104"/>
                    </a:lnTo>
                    <a:lnTo>
                      <a:pt x="1480" y="4142"/>
                    </a:lnTo>
                    <a:lnTo>
                      <a:pt x="1497" y="4167"/>
                    </a:lnTo>
                    <a:lnTo>
                      <a:pt x="1501" y="4179"/>
                    </a:lnTo>
                    <a:lnTo>
                      <a:pt x="1509" y="4167"/>
                    </a:lnTo>
                    <a:lnTo>
                      <a:pt x="1522" y="4142"/>
                    </a:lnTo>
                    <a:lnTo>
                      <a:pt x="1547" y="4104"/>
                    </a:lnTo>
                    <a:lnTo>
                      <a:pt x="1580" y="4058"/>
                    </a:lnTo>
                    <a:lnTo>
                      <a:pt x="1623" y="4009"/>
                    </a:lnTo>
                    <a:lnTo>
                      <a:pt x="1672" y="3958"/>
                    </a:lnTo>
                    <a:lnTo>
                      <a:pt x="1723" y="3917"/>
                    </a:lnTo>
                    <a:lnTo>
                      <a:pt x="1785" y="3879"/>
                    </a:lnTo>
                    <a:lnTo>
                      <a:pt x="1848" y="3854"/>
                    </a:lnTo>
                    <a:lnTo>
                      <a:pt x="1915" y="3850"/>
                    </a:lnTo>
                    <a:lnTo>
                      <a:pt x="1948" y="3850"/>
                    </a:lnTo>
                    <a:lnTo>
                      <a:pt x="1990" y="3850"/>
                    </a:lnTo>
                    <a:lnTo>
                      <a:pt x="2032" y="3845"/>
                    </a:lnTo>
                    <a:lnTo>
                      <a:pt x="2078" y="3845"/>
                    </a:lnTo>
                    <a:lnTo>
                      <a:pt x="2128" y="3845"/>
                    </a:lnTo>
                    <a:lnTo>
                      <a:pt x="2183" y="3850"/>
                    </a:lnTo>
                    <a:lnTo>
                      <a:pt x="2236" y="3858"/>
                    </a:lnTo>
                    <a:lnTo>
                      <a:pt x="2291" y="3866"/>
                    </a:lnTo>
                    <a:lnTo>
                      <a:pt x="2349" y="3879"/>
                    </a:lnTo>
                    <a:lnTo>
                      <a:pt x="2408" y="3900"/>
                    </a:lnTo>
                    <a:lnTo>
                      <a:pt x="2454" y="3925"/>
                    </a:lnTo>
                    <a:lnTo>
                      <a:pt x="2496" y="3962"/>
                    </a:lnTo>
                    <a:lnTo>
                      <a:pt x="2541" y="4009"/>
                    </a:lnTo>
                    <a:lnTo>
                      <a:pt x="2584" y="4058"/>
                    </a:lnTo>
                    <a:lnTo>
                      <a:pt x="2625" y="4113"/>
                    </a:lnTo>
                    <a:lnTo>
                      <a:pt x="2671" y="4163"/>
                    </a:lnTo>
                    <a:lnTo>
                      <a:pt x="2713" y="4208"/>
                    </a:lnTo>
                    <a:lnTo>
                      <a:pt x="2759" y="4242"/>
                    </a:lnTo>
                    <a:lnTo>
                      <a:pt x="2805" y="4267"/>
                    </a:lnTo>
                    <a:lnTo>
                      <a:pt x="2851" y="4271"/>
                    </a:lnTo>
                    <a:lnTo>
                      <a:pt x="2876" y="4263"/>
                    </a:lnTo>
                    <a:lnTo>
                      <a:pt x="2901" y="4238"/>
                    </a:lnTo>
                    <a:lnTo>
                      <a:pt x="2935" y="4200"/>
                    </a:lnTo>
                    <a:lnTo>
                      <a:pt x="2964" y="4159"/>
                    </a:lnTo>
                    <a:lnTo>
                      <a:pt x="3001" y="4104"/>
                    </a:lnTo>
                    <a:lnTo>
                      <a:pt x="3043" y="4050"/>
                    </a:lnTo>
                    <a:lnTo>
                      <a:pt x="3089" y="3996"/>
                    </a:lnTo>
                    <a:lnTo>
                      <a:pt x="3140" y="3937"/>
                    </a:lnTo>
                    <a:lnTo>
                      <a:pt x="3193" y="3888"/>
                    </a:lnTo>
                    <a:lnTo>
                      <a:pt x="3256" y="3845"/>
                    </a:lnTo>
                    <a:lnTo>
                      <a:pt x="3315" y="3812"/>
                    </a:lnTo>
                    <a:lnTo>
                      <a:pt x="3377" y="3788"/>
                    </a:lnTo>
                    <a:lnTo>
                      <a:pt x="3444" y="3767"/>
                    </a:lnTo>
                    <a:lnTo>
                      <a:pt x="3512" y="3749"/>
                    </a:lnTo>
                    <a:lnTo>
                      <a:pt x="3574" y="3733"/>
                    </a:lnTo>
                    <a:lnTo>
                      <a:pt x="3641" y="3716"/>
                    </a:lnTo>
                    <a:lnTo>
                      <a:pt x="3704" y="3704"/>
                    </a:lnTo>
                    <a:lnTo>
                      <a:pt x="3762" y="3687"/>
                    </a:lnTo>
                    <a:lnTo>
                      <a:pt x="3816" y="3671"/>
                    </a:lnTo>
                    <a:lnTo>
                      <a:pt x="3867" y="3650"/>
                    </a:lnTo>
                    <a:lnTo>
                      <a:pt x="3971" y="3591"/>
                    </a:lnTo>
                    <a:lnTo>
                      <a:pt x="4076" y="3520"/>
                    </a:lnTo>
                    <a:lnTo>
                      <a:pt x="4180" y="3445"/>
                    </a:lnTo>
                    <a:lnTo>
                      <a:pt x="4276" y="3362"/>
                    </a:lnTo>
                    <a:lnTo>
                      <a:pt x="4368" y="3282"/>
                    </a:lnTo>
                    <a:lnTo>
                      <a:pt x="4448" y="3200"/>
                    </a:lnTo>
                    <a:lnTo>
                      <a:pt x="4514" y="3120"/>
                    </a:lnTo>
                    <a:lnTo>
                      <a:pt x="4573" y="3049"/>
                    </a:lnTo>
                    <a:lnTo>
                      <a:pt x="4615" y="2987"/>
                    </a:lnTo>
                    <a:lnTo>
                      <a:pt x="4640" y="2932"/>
                    </a:lnTo>
                    <a:lnTo>
                      <a:pt x="4652" y="2891"/>
                    </a:lnTo>
                    <a:lnTo>
                      <a:pt x="4665" y="2857"/>
                    </a:lnTo>
                    <a:lnTo>
                      <a:pt x="4673" y="2828"/>
                    </a:lnTo>
                    <a:lnTo>
                      <a:pt x="4685" y="2807"/>
                    </a:lnTo>
                    <a:lnTo>
                      <a:pt x="4694" y="2786"/>
                    </a:lnTo>
                    <a:lnTo>
                      <a:pt x="4707" y="2770"/>
                    </a:lnTo>
                    <a:lnTo>
                      <a:pt x="4715" y="2757"/>
                    </a:lnTo>
                    <a:lnTo>
                      <a:pt x="4728" y="2745"/>
                    </a:lnTo>
                    <a:lnTo>
                      <a:pt x="4736" y="2737"/>
                    </a:lnTo>
                    <a:lnTo>
                      <a:pt x="4753" y="2727"/>
                    </a:lnTo>
                    <a:lnTo>
                      <a:pt x="4765" y="2719"/>
                    </a:lnTo>
                    <a:lnTo>
                      <a:pt x="4786" y="2715"/>
                    </a:lnTo>
                    <a:lnTo>
                      <a:pt x="4807" y="2711"/>
                    </a:lnTo>
                    <a:lnTo>
                      <a:pt x="4828" y="2711"/>
                    </a:lnTo>
                    <a:lnTo>
                      <a:pt x="4844" y="2711"/>
                    </a:lnTo>
                    <a:lnTo>
                      <a:pt x="4865" y="2711"/>
                    </a:lnTo>
                    <a:lnTo>
                      <a:pt x="4882" y="2715"/>
                    </a:lnTo>
                    <a:lnTo>
                      <a:pt x="4895" y="2715"/>
                    </a:lnTo>
                    <a:lnTo>
                      <a:pt x="4903" y="2715"/>
                    </a:lnTo>
                    <a:lnTo>
                      <a:pt x="4908" y="2715"/>
                    </a:lnTo>
                    <a:lnTo>
                      <a:pt x="4882" y="2686"/>
                    </a:lnTo>
                    <a:lnTo>
                      <a:pt x="4865" y="2657"/>
                    </a:lnTo>
                    <a:lnTo>
                      <a:pt x="4857" y="2632"/>
                    </a:lnTo>
                    <a:lnTo>
                      <a:pt x="4857" y="2611"/>
                    </a:lnTo>
                    <a:lnTo>
                      <a:pt x="4861" y="2594"/>
                    </a:lnTo>
                    <a:lnTo>
                      <a:pt x="4869" y="2582"/>
                    </a:lnTo>
                    <a:lnTo>
                      <a:pt x="4878" y="2573"/>
                    </a:lnTo>
                    <a:lnTo>
                      <a:pt x="4886" y="2565"/>
                    </a:lnTo>
                    <a:lnTo>
                      <a:pt x="4895" y="2561"/>
                    </a:lnTo>
                    <a:lnTo>
                      <a:pt x="4899" y="2561"/>
                    </a:lnTo>
                    <a:lnTo>
                      <a:pt x="5024" y="2469"/>
                    </a:lnTo>
                    <a:lnTo>
                      <a:pt x="5137" y="2377"/>
                    </a:lnTo>
                    <a:lnTo>
                      <a:pt x="5229" y="2286"/>
                    </a:lnTo>
                    <a:lnTo>
                      <a:pt x="5304" y="2202"/>
                    </a:lnTo>
                    <a:lnTo>
                      <a:pt x="5367" y="2123"/>
                    </a:lnTo>
                    <a:lnTo>
                      <a:pt x="5413" y="2052"/>
                    </a:lnTo>
                    <a:lnTo>
                      <a:pt x="5450" y="1994"/>
                    </a:lnTo>
                    <a:lnTo>
                      <a:pt x="5476" y="1948"/>
                    </a:lnTo>
                    <a:lnTo>
                      <a:pt x="5488" y="1922"/>
                    </a:lnTo>
                    <a:lnTo>
                      <a:pt x="5492" y="1910"/>
                    </a:lnTo>
                    <a:lnTo>
                      <a:pt x="5509" y="1877"/>
                    </a:lnTo>
                    <a:lnTo>
                      <a:pt x="5517" y="1844"/>
                    </a:lnTo>
                    <a:lnTo>
                      <a:pt x="5525" y="1814"/>
                    </a:lnTo>
                    <a:lnTo>
                      <a:pt x="5530" y="1785"/>
                    </a:lnTo>
                    <a:lnTo>
                      <a:pt x="5534" y="1760"/>
                    </a:lnTo>
                    <a:lnTo>
                      <a:pt x="5538" y="1739"/>
                    </a:lnTo>
                    <a:lnTo>
                      <a:pt x="5546" y="1719"/>
                    </a:lnTo>
                    <a:lnTo>
                      <a:pt x="5560" y="1701"/>
                    </a:lnTo>
                    <a:lnTo>
                      <a:pt x="5580" y="1689"/>
                    </a:lnTo>
                    <a:lnTo>
                      <a:pt x="5605" y="1685"/>
                    </a:lnTo>
                    <a:lnTo>
                      <a:pt x="5651" y="1685"/>
                    </a:lnTo>
                    <a:lnTo>
                      <a:pt x="5705" y="1693"/>
                    </a:lnTo>
                    <a:lnTo>
                      <a:pt x="5768" y="1705"/>
                    </a:lnTo>
                    <a:lnTo>
                      <a:pt x="5830" y="1723"/>
                    </a:lnTo>
                    <a:lnTo>
                      <a:pt x="5893" y="1744"/>
                    </a:lnTo>
                    <a:lnTo>
                      <a:pt x="5956" y="1764"/>
                    </a:lnTo>
                    <a:lnTo>
                      <a:pt x="6006" y="1781"/>
                    </a:lnTo>
                    <a:lnTo>
                      <a:pt x="6048" y="1797"/>
                    </a:lnTo>
                    <a:lnTo>
                      <a:pt x="6077" y="1806"/>
                    </a:lnTo>
                    <a:lnTo>
                      <a:pt x="6085" y="1810"/>
                    </a:lnTo>
                    <a:lnTo>
                      <a:pt x="6048" y="1777"/>
                    </a:lnTo>
                    <a:lnTo>
                      <a:pt x="6010" y="1748"/>
                    </a:lnTo>
                    <a:lnTo>
                      <a:pt x="5965" y="1723"/>
                    </a:lnTo>
                    <a:lnTo>
                      <a:pt x="5922" y="1705"/>
                    </a:lnTo>
                    <a:lnTo>
                      <a:pt x="5877" y="1689"/>
                    </a:lnTo>
                    <a:lnTo>
                      <a:pt x="5835" y="1676"/>
                    </a:lnTo>
                    <a:lnTo>
                      <a:pt x="5793" y="1660"/>
                    </a:lnTo>
                    <a:lnTo>
                      <a:pt x="5760" y="1647"/>
                    </a:lnTo>
                    <a:lnTo>
                      <a:pt x="5734" y="1631"/>
                    </a:lnTo>
                    <a:lnTo>
                      <a:pt x="5714" y="1606"/>
                    </a:lnTo>
                    <a:lnTo>
                      <a:pt x="5701" y="1580"/>
                    </a:lnTo>
                    <a:lnTo>
                      <a:pt x="5697" y="1560"/>
                    </a:lnTo>
                    <a:lnTo>
                      <a:pt x="5693" y="1539"/>
                    </a:lnTo>
                    <a:lnTo>
                      <a:pt x="5693" y="1522"/>
                    </a:lnTo>
                    <a:lnTo>
                      <a:pt x="5697" y="1506"/>
                    </a:lnTo>
                    <a:lnTo>
                      <a:pt x="5701" y="1493"/>
                    </a:lnTo>
                    <a:lnTo>
                      <a:pt x="5705" y="1481"/>
                    </a:lnTo>
                    <a:lnTo>
                      <a:pt x="5709" y="1472"/>
                    </a:lnTo>
                    <a:lnTo>
                      <a:pt x="5714" y="1468"/>
                    </a:lnTo>
                    <a:lnTo>
                      <a:pt x="5760" y="1389"/>
                    </a:lnTo>
                    <a:lnTo>
                      <a:pt x="5789" y="1305"/>
                    </a:lnTo>
                    <a:lnTo>
                      <a:pt x="5805" y="1213"/>
                    </a:lnTo>
                    <a:lnTo>
                      <a:pt x="5810" y="1113"/>
                    </a:lnTo>
                    <a:lnTo>
                      <a:pt x="5805" y="1013"/>
                    </a:lnTo>
                    <a:lnTo>
                      <a:pt x="5789" y="904"/>
                    </a:lnTo>
                    <a:lnTo>
                      <a:pt x="5768" y="797"/>
                    </a:lnTo>
                    <a:lnTo>
                      <a:pt x="5743" y="688"/>
                    </a:lnTo>
                    <a:lnTo>
                      <a:pt x="5718" y="580"/>
                    </a:lnTo>
                    <a:lnTo>
                      <a:pt x="5693" y="471"/>
                    </a:lnTo>
                    <a:lnTo>
                      <a:pt x="5685" y="421"/>
                    </a:lnTo>
                    <a:lnTo>
                      <a:pt x="5680" y="371"/>
                    </a:lnTo>
                    <a:lnTo>
                      <a:pt x="5685" y="321"/>
                    </a:lnTo>
                    <a:lnTo>
                      <a:pt x="5697" y="271"/>
                    </a:lnTo>
                    <a:lnTo>
                      <a:pt x="5709" y="220"/>
                    </a:lnTo>
                    <a:lnTo>
                      <a:pt x="5730" y="171"/>
                    </a:lnTo>
                    <a:lnTo>
                      <a:pt x="5752" y="125"/>
                    </a:lnTo>
                    <a:lnTo>
                      <a:pt x="5781" y="83"/>
                    </a:lnTo>
                    <a:lnTo>
                      <a:pt x="5810" y="42"/>
                    </a:lnTo>
                    <a:lnTo>
                      <a:pt x="5844" y="0"/>
                    </a:lnTo>
                    <a:lnTo>
                      <a:pt x="5835" y="4"/>
                    </a:lnTo>
                    <a:lnTo>
                      <a:pt x="5814" y="17"/>
                    </a:lnTo>
                    <a:lnTo>
                      <a:pt x="5785" y="37"/>
                    </a:lnTo>
                    <a:lnTo>
                      <a:pt x="5748" y="70"/>
                    </a:lnTo>
                    <a:lnTo>
                      <a:pt x="5705" y="113"/>
                    </a:lnTo>
                    <a:lnTo>
                      <a:pt x="5664" y="162"/>
                    </a:lnTo>
                    <a:lnTo>
                      <a:pt x="5630" y="230"/>
                    </a:lnTo>
                    <a:lnTo>
                      <a:pt x="5601" y="304"/>
                    </a:lnTo>
                    <a:lnTo>
                      <a:pt x="5584" y="392"/>
                    </a:lnTo>
                    <a:lnTo>
                      <a:pt x="5584" y="492"/>
                    </a:lnTo>
                    <a:lnTo>
                      <a:pt x="5597" y="592"/>
                    </a:lnTo>
                    <a:lnTo>
                      <a:pt x="5609" y="688"/>
                    </a:lnTo>
                    <a:lnTo>
                      <a:pt x="5630" y="775"/>
                    </a:lnTo>
                    <a:lnTo>
                      <a:pt x="5647" y="855"/>
                    </a:lnTo>
                    <a:lnTo>
                      <a:pt x="5664" y="930"/>
                    </a:lnTo>
                    <a:lnTo>
                      <a:pt x="5680" y="996"/>
                    </a:lnTo>
                    <a:lnTo>
                      <a:pt x="5693" y="1059"/>
                    </a:lnTo>
                    <a:lnTo>
                      <a:pt x="5697" y="1113"/>
                    </a:lnTo>
                    <a:lnTo>
                      <a:pt x="5693" y="1160"/>
                    </a:lnTo>
                    <a:lnTo>
                      <a:pt x="5680" y="1205"/>
                    </a:lnTo>
                    <a:lnTo>
                      <a:pt x="5664" y="1246"/>
                    </a:lnTo>
                    <a:lnTo>
                      <a:pt x="5647" y="1289"/>
                    </a:lnTo>
                    <a:lnTo>
                      <a:pt x="5626" y="1326"/>
                    </a:lnTo>
                    <a:lnTo>
                      <a:pt x="5609" y="1368"/>
                    </a:lnTo>
                    <a:lnTo>
                      <a:pt x="5588" y="1397"/>
                    </a:lnTo>
                    <a:lnTo>
                      <a:pt x="5568" y="1422"/>
                    </a:lnTo>
                    <a:lnTo>
                      <a:pt x="5546" y="1439"/>
                    </a:lnTo>
                    <a:lnTo>
                      <a:pt x="5525" y="1443"/>
                    </a:lnTo>
                    <a:lnTo>
                      <a:pt x="5505" y="1430"/>
                    </a:lnTo>
                    <a:lnTo>
                      <a:pt x="5484" y="1406"/>
                    </a:lnTo>
                    <a:lnTo>
                      <a:pt x="5468" y="1373"/>
                    </a:lnTo>
                    <a:lnTo>
                      <a:pt x="5450" y="1338"/>
                    </a:lnTo>
                    <a:lnTo>
                      <a:pt x="5433" y="1305"/>
                    </a:lnTo>
                    <a:lnTo>
                      <a:pt x="5417" y="1272"/>
                    </a:lnTo>
                    <a:lnTo>
                      <a:pt x="5392" y="1238"/>
                    </a:lnTo>
                    <a:lnTo>
                      <a:pt x="5363" y="1201"/>
                    </a:lnTo>
                    <a:lnTo>
                      <a:pt x="5321" y="1156"/>
                    </a:lnTo>
                    <a:lnTo>
                      <a:pt x="5266" y="1109"/>
                    </a:lnTo>
                    <a:lnTo>
                      <a:pt x="5200" y="1055"/>
                    </a:lnTo>
                    <a:lnTo>
                      <a:pt x="5116" y="992"/>
                    </a:lnTo>
                    <a:lnTo>
                      <a:pt x="5020" y="930"/>
                    </a:lnTo>
                    <a:lnTo>
                      <a:pt x="4949" y="880"/>
                    </a:lnTo>
                    <a:lnTo>
                      <a:pt x="4890" y="842"/>
                    </a:lnTo>
                    <a:lnTo>
                      <a:pt x="4844" y="813"/>
                    </a:lnTo>
                    <a:lnTo>
                      <a:pt x="4807" y="792"/>
                    </a:lnTo>
                    <a:lnTo>
                      <a:pt x="4777" y="775"/>
                    </a:lnTo>
                    <a:lnTo>
                      <a:pt x="4757" y="763"/>
                    </a:lnTo>
                    <a:lnTo>
                      <a:pt x="4732" y="750"/>
                    </a:lnTo>
                    <a:lnTo>
                      <a:pt x="4707" y="734"/>
                    </a:lnTo>
                    <a:lnTo>
                      <a:pt x="4677" y="717"/>
                    </a:lnTo>
                    <a:lnTo>
                      <a:pt x="4640" y="688"/>
                    </a:lnTo>
                    <a:lnTo>
                      <a:pt x="4606" y="654"/>
                    </a:lnTo>
                    <a:lnTo>
                      <a:pt x="4573" y="617"/>
                    </a:lnTo>
                    <a:lnTo>
                      <a:pt x="4540" y="580"/>
                    </a:lnTo>
                    <a:lnTo>
                      <a:pt x="4510" y="542"/>
                    </a:lnTo>
                    <a:lnTo>
                      <a:pt x="4481" y="505"/>
                    </a:lnTo>
                    <a:lnTo>
                      <a:pt x="4460" y="471"/>
                    </a:lnTo>
                    <a:lnTo>
                      <a:pt x="4444" y="446"/>
                    </a:lnTo>
                    <a:lnTo>
                      <a:pt x="4431" y="429"/>
                    </a:lnTo>
                    <a:lnTo>
                      <a:pt x="4427" y="425"/>
                    </a:lnTo>
                    <a:lnTo>
                      <a:pt x="4431" y="467"/>
                    </a:lnTo>
                    <a:lnTo>
                      <a:pt x="4439" y="505"/>
                    </a:lnTo>
                    <a:lnTo>
                      <a:pt x="4448" y="542"/>
                    </a:lnTo>
                    <a:lnTo>
                      <a:pt x="4464" y="576"/>
                    </a:lnTo>
                    <a:lnTo>
                      <a:pt x="4481" y="613"/>
                    </a:lnTo>
                    <a:lnTo>
                      <a:pt x="4501" y="642"/>
                    </a:lnTo>
                    <a:lnTo>
                      <a:pt x="4527" y="675"/>
                    </a:lnTo>
                    <a:lnTo>
                      <a:pt x="4552" y="705"/>
                    </a:lnTo>
                    <a:lnTo>
                      <a:pt x="4581" y="734"/>
                    </a:lnTo>
                    <a:lnTo>
                      <a:pt x="4606" y="759"/>
                    </a:lnTo>
                    <a:lnTo>
                      <a:pt x="4652" y="792"/>
                    </a:lnTo>
                    <a:lnTo>
                      <a:pt x="4694" y="826"/>
                    </a:lnTo>
                    <a:lnTo>
                      <a:pt x="4740" y="859"/>
                    </a:lnTo>
                    <a:lnTo>
                      <a:pt x="4790" y="888"/>
                    </a:lnTo>
                    <a:lnTo>
                      <a:pt x="4836" y="922"/>
                    </a:lnTo>
                    <a:lnTo>
                      <a:pt x="4882" y="951"/>
                    </a:lnTo>
                    <a:lnTo>
                      <a:pt x="4932" y="984"/>
                    </a:lnTo>
                    <a:lnTo>
                      <a:pt x="4978" y="1017"/>
                    </a:lnTo>
                    <a:lnTo>
                      <a:pt x="5020" y="1051"/>
                    </a:lnTo>
                    <a:lnTo>
                      <a:pt x="5061" y="1084"/>
                    </a:lnTo>
                    <a:lnTo>
                      <a:pt x="5120" y="1139"/>
                    </a:lnTo>
                    <a:lnTo>
                      <a:pt x="5179" y="1193"/>
                    </a:lnTo>
                    <a:lnTo>
                      <a:pt x="5229" y="1246"/>
                    </a:lnTo>
                    <a:lnTo>
                      <a:pt x="5275" y="1305"/>
                    </a:lnTo>
                    <a:lnTo>
                      <a:pt x="5317" y="1368"/>
                    </a:lnTo>
                    <a:lnTo>
                      <a:pt x="5350" y="1430"/>
                    </a:lnTo>
                    <a:lnTo>
                      <a:pt x="5376" y="1498"/>
                    </a:lnTo>
                    <a:lnTo>
                      <a:pt x="5392" y="1564"/>
                    </a:lnTo>
                    <a:lnTo>
                      <a:pt x="5396" y="1639"/>
                    </a:lnTo>
                    <a:lnTo>
                      <a:pt x="5392" y="1715"/>
                    </a:lnTo>
                    <a:lnTo>
                      <a:pt x="5371" y="1806"/>
                    </a:lnTo>
                    <a:lnTo>
                      <a:pt x="5337" y="1897"/>
                    </a:lnTo>
                    <a:lnTo>
                      <a:pt x="5300" y="1981"/>
                    </a:lnTo>
                    <a:lnTo>
                      <a:pt x="5250" y="2061"/>
                    </a:lnTo>
                    <a:lnTo>
                      <a:pt x="5192" y="2135"/>
                    </a:lnTo>
                    <a:lnTo>
                      <a:pt x="5133" y="2206"/>
                    </a:lnTo>
                    <a:lnTo>
                      <a:pt x="5066" y="2277"/>
                    </a:lnTo>
                    <a:lnTo>
                      <a:pt x="4999" y="2344"/>
                    </a:lnTo>
                    <a:lnTo>
                      <a:pt x="4928" y="2411"/>
                    </a:lnTo>
                    <a:lnTo>
                      <a:pt x="4861" y="2477"/>
                    </a:lnTo>
                    <a:lnTo>
                      <a:pt x="4820" y="2511"/>
                    </a:lnTo>
                    <a:lnTo>
                      <a:pt x="4781" y="2528"/>
                    </a:lnTo>
                    <a:lnTo>
                      <a:pt x="4740" y="2540"/>
                    </a:lnTo>
                    <a:lnTo>
                      <a:pt x="4698" y="2544"/>
                    </a:lnTo>
                    <a:lnTo>
                      <a:pt x="4656" y="2536"/>
                    </a:lnTo>
                    <a:lnTo>
                      <a:pt x="4615" y="2524"/>
                    </a:lnTo>
                    <a:lnTo>
                      <a:pt x="4577" y="2506"/>
                    </a:lnTo>
                    <a:lnTo>
                      <a:pt x="4540" y="2481"/>
                    </a:lnTo>
                    <a:lnTo>
                      <a:pt x="4506" y="2452"/>
                    </a:lnTo>
                    <a:lnTo>
                      <a:pt x="4473" y="2419"/>
                    </a:lnTo>
                    <a:lnTo>
                      <a:pt x="4481" y="2428"/>
                    </a:lnTo>
                    <a:lnTo>
                      <a:pt x="4497" y="2452"/>
                    </a:lnTo>
                    <a:lnTo>
                      <a:pt x="4519" y="2494"/>
                    </a:lnTo>
                    <a:lnTo>
                      <a:pt x="4540" y="2544"/>
                    </a:lnTo>
                    <a:lnTo>
                      <a:pt x="4560" y="2606"/>
                    </a:lnTo>
                    <a:lnTo>
                      <a:pt x="4573" y="2678"/>
                    </a:lnTo>
                    <a:lnTo>
                      <a:pt x="4577" y="2749"/>
                    </a:lnTo>
                    <a:lnTo>
                      <a:pt x="4560" y="2828"/>
                    </a:lnTo>
                    <a:lnTo>
                      <a:pt x="4527" y="2907"/>
                    </a:lnTo>
                    <a:lnTo>
                      <a:pt x="4468" y="2987"/>
                    </a:lnTo>
                    <a:lnTo>
                      <a:pt x="4389" y="3069"/>
                    </a:lnTo>
                    <a:lnTo>
                      <a:pt x="4297" y="3149"/>
                    </a:lnTo>
                    <a:lnTo>
                      <a:pt x="4197" y="3233"/>
                    </a:lnTo>
                    <a:lnTo>
                      <a:pt x="4084" y="3312"/>
                    </a:lnTo>
                    <a:lnTo>
                      <a:pt x="3971" y="3382"/>
                    </a:lnTo>
                    <a:lnTo>
                      <a:pt x="3854" y="3450"/>
                    </a:lnTo>
                    <a:lnTo>
                      <a:pt x="3737" y="3503"/>
                    </a:lnTo>
                    <a:lnTo>
                      <a:pt x="3620" y="3546"/>
                    </a:lnTo>
                    <a:lnTo>
                      <a:pt x="3507" y="3575"/>
                    </a:lnTo>
                    <a:lnTo>
                      <a:pt x="3403" y="3583"/>
                    </a:lnTo>
                    <a:lnTo>
                      <a:pt x="3307" y="3579"/>
                    </a:lnTo>
                    <a:lnTo>
                      <a:pt x="3219" y="3566"/>
                    </a:lnTo>
                    <a:lnTo>
                      <a:pt x="3140" y="3546"/>
                    </a:lnTo>
                    <a:lnTo>
                      <a:pt x="3068" y="3520"/>
                    </a:lnTo>
                    <a:lnTo>
                      <a:pt x="3009" y="3487"/>
                    </a:lnTo>
                    <a:lnTo>
                      <a:pt x="2956" y="3445"/>
                    </a:lnTo>
                    <a:lnTo>
                      <a:pt x="2909" y="3399"/>
                    </a:lnTo>
                    <a:lnTo>
                      <a:pt x="2872" y="3349"/>
                    </a:lnTo>
                    <a:lnTo>
                      <a:pt x="2839" y="3295"/>
                    </a:lnTo>
                    <a:lnTo>
                      <a:pt x="2817" y="3237"/>
                    </a:lnTo>
                    <a:lnTo>
                      <a:pt x="2801" y="3182"/>
                    </a:lnTo>
                    <a:lnTo>
                      <a:pt x="2788" y="3132"/>
                    </a:lnTo>
                    <a:lnTo>
                      <a:pt x="2776" y="3087"/>
                    </a:lnTo>
                    <a:lnTo>
                      <a:pt x="2768" y="3049"/>
                    </a:lnTo>
                    <a:lnTo>
                      <a:pt x="2763" y="3020"/>
                    </a:lnTo>
                    <a:lnTo>
                      <a:pt x="2759" y="2991"/>
                    </a:lnTo>
                    <a:lnTo>
                      <a:pt x="2755" y="2974"/>
                    </a:lnTo>
                    <a:lnTo>
                      <a:pt x="2755" y="2957"/>
                    </a:lnTo>
                    <a:lnTo>
                      <a:pt x="2755" y="2948"/>
                    </a:lnTo>
                    <a:lnTo>
                      <a:pt x="2755" y="2944"/>
                    </a:lnTo>
                    <a:lnTo>
                      <a:pt x="2751" y="2940"/>
                    </a:lnTo>
                    <a:lnTo>
                      <a:pt x="2743" y="2924"/>
                    </a:lnTo>
                    <a:lnTo>
                      <a:pt x="2729" y="2903"/>
                    </a:lnTo>
                    <a:lnTo>
                      <a:pt x="2713" y="2882"/>
                    </a:lnTo>
                    <a:lnTo>
                      <a:pt x="2692" y="2866"/>
                    </a:lnTo>
                    <a:lnTo>
                      <a:pt x="2671" y="2857"/>
                    </a:lnTo>
                    <a:lnTo>
                      <a:pt x="2647" y="2857"/>
                    </a:lnTo>
                    <a:lnTo>
                      <a:pt x="2621" y="2874"/>
                    </a:lnTo>
                    <a:lnTo>
                      <a:pt x="2600" y="2915"/>
                    </a:lnTo>
                    <a:lnTo>
                      <a:pt x="2579" y="2978"/>
                    </a:lnTo>
                    <a:lnTo>
                      <a:pt x="2567" y="3024"/>
                    </a:lnTo>
                    <a:lnTo>
                      <a:pt x="2563" y="3061"/>
                    </a:lnTo>
                    <a:lnTo>
                      <a:pt x="2567" y="3095"/>
                    </a:lnTo>
                    <a:lnTo>
                      <a:pt x="2571" y="3124"/>
                    </a:lnTo>
                    <a:lnTo>
                      <a:pt x="2579" y="3153"/>
                    </a:lnTo>
                    <a:lnTo>
                      <a:pt x="2588" y="3178"/>
                    </a:lnTo>
                    <a:lnTo>
                      <a:pt x="2596" y="3204"/>
                    </a:lnTo>
                    <a:lnTo>
                      <a:pt x="2608" y="3228"/>
                    </a:lnTo>
                    <a:lnTo>
                      <a:pt x="2613" y="3253"/>
                    </a:lnTo>
                    <a:lnTo>
                      <a:pt x="2621" y="3278"/>
                    </a:lnTo>
                    <a:lnTo>
                      <a:pt x="2621" y="3316"/>
                    </a:lnTo>
                    <a:lnTo>
                      <a:pt x="2617" y="3358"/>
                    </a:lnTo>
                    <a:lnTo>
                      <a:pt x="2608" y="3407"/>
                    </a:lnTo>
                    <a:lnTo>
                      <a:pt x="2592" y="3458"/>
                    </a:lnTo>
                    <a:lnTo>
                      <a:pt x="2563" y="3512"/>
                    </a:lnTo>
                    <a:lnTo>
                      <a:pt x="2521" y="3562"/>
                    </a:lnTo>
                    <a:lnTo>
                      <a:pt x="2467" y="3604"/>
                    </a:lnTo>
                    <a:lnTo>
                      <a:pt x="2391" y="3637"/>
                    </a:lnTo>
                    <a:lnTo>
                      <a:pt x="2304" y="3662"/>
                    </a:lnTo>
                    <a:lnTo>
                      <a:pt x="2191" y="3667"/>
                    </a:lnTo>
                    <a:lnTo>
                      <a:pt x="2078" y="3650"/>
                    </a:lnTo>
                    <a:lnTo>
                      <a:pt x="1977" y="3604"/>
                    </a:lnTo>
                    <a:lnTo>
                      <a:pt x="1894" y="3537"/>
                    </a:lnTo>
                    <a:lnTo>
                      <a:pt x="1823" y="3458"/>
                    </a:lnTo>
                    <a:lnTo>
                      <a:pt x="1764" y="3370"/>
                    </a:lnTo>
                    <a:lnTo>
                      <a:pt x="1719" y="3274"/>
                    </a:lnTo>
                    <a:lnTo>
                      <a:pt x="1681" y="3182"/>
                    </a:lnTo>
                    <a:lnTo>
                      <a:pt x="1652" y="3099"/>
                    </a:lnTo>
                    <a:lnTo>
                      <a:pt x="1631" y="3028"/>
                    </a:lnTo>
                    <a:lnTo>
                      <a:pt x="1619" y="2978"/>
                    </a:lnTo>
                    <a:lnTo>
                      <a:pt x="1601" y="2940"/>
                    </a:lnTo>
                    <a:lnTo>
                      <a:pt x="1580" y="2911"/>
                    </a:lnTo>
                    <a:lnTo>
                      <a:pt x="1555" y="2891"/>
                    </a:lnTo>
                    <a:lnTo>
                      <a:pt x="1531" y="2874"/>
                    </a:lnTo>
                    <a:lnTo>
                      <a:pt x="1505" y="2870"/>
                    </a:lnTo>
                    <a:lnTo>
                      <a:pt x="1484" y="2878"/>
                    </a:lnTo>
                    <a:lnTo>
                      <a:pt x="1468" y="2891"/>
                    </a:lnTo>
                    <a:lnTo>
                      <a:pt x="1455" y="2915"/>
                    </a:lnTo>
                    <a:lnTo>
                      <a:pt x="1451" y="2953"/>
                    </a:lnTo>
                    <a:lnTo>
                      <a:pt x="1459" y="2999"/>
                    </a:lnTo>
                    <a:lnTo>
                      <a:pt x="1472" y="3057"/>
                    </a:lnTo>
                    <a:lnTo>
                      <a:pt x="1480" y="3128"/>
                    </a:lnTo>
                    <a:lnTo>
                      <a:pt x="1480" y="3204"/>
                    </a:lnTo>
                    <a:lnTo>
                      <a:pt x="1468" y="3282"/>
                    </a:lnTo>
                    <a:lnTo>
                      <a:pt x="1447" y="3366"/>
                    </a:lnTo>
                    <a:lnTo>
                      <a:pt x="1405" y="3445"/>
                    </a:lnTo>
                    <a:lnTo>
                      <a:pt x="1347" y="3520"/>
                    </a:lnTo>
                    <a:lnTo>
                      <a:pt x="1263" y="3587"/>
                    </a:lnTo>
                    <a:lnTo>
                      <a:pt x="1150" y="3645"/>
                    </a:lnTo>
                    <a:lnTo>
                      <a:pt x="1012" y="3687"/>
                    </a:lnTo>
                    <a:lnTo>
                      <a:pt x="887" y="3708"/>
                    </a:lnTo>
                    <a:lnTo>
                      <a:pt x="774" y="3720"/>
                    </a:lnTo>
                    <a:lnTo>
                      <a:pt x="670" y="3720"/>
                    </a:lnTo>
                    <a:lnTo>
                      <a:pt x="569" y="3712"/>
                    </a:lnTo>
                    <a:lnTo>
                      <a:pt x="486" y="3696"/>
                    </a:lnTo>
                    <a:lnTo>
                      <a:pt x="406" y="3675"/>
                    </a:lnTo>
                    <a:lnTo>
                      <a:pt x="339" y="3645"/>
                    </a:lnTo>
                    <a:lnTo>
                      <a:pt x="285" y="3612"/>
                    </a:lnTo>
                    <a:lnTo>
                      <a:pt x="243" y="3579"/>
                    </a:lnTo>
                    <a:lnTo>
                      <a:pt x="218" y="3542"/>
                    </a:lnTo>
                    <a:lnTo>
                      <a:pt x="198" y="3495"/>
                    </a:lnTo>
                    <a:lnTo>
                      <a:pt x="180" y="3445"/>
                    </a:lnTo>
                    <a:lnTo>
                      <a:pt x="168" y="3382"/>
                    </a:lnTo>
                    <a:lnTo>
                      <a:pt x="159" y="3316"/>
                    </a:lnTo>
                    <a:lnTo>
                      <a:pt x="155" y="3249"/>
                    </a:lnTo>
                    <a:lnTo>
                      <a:pt x="155" y="3182"/>
                    </a:lnTo>
                    <a:lnTo>
                      <a:pt x="159" y="3116"/>
                    </a:lnTo>
                    <a:lnTo>
                      <a:pt x="168" y="3053"/>
                    </a:lnTo>
                    <a:lnTo>
                      <a:pt x="180" y="3003"/>
                    </a:lnTo>
                    <a:lnTo>
                      <a:pt x="198" y="2957"/>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44" name="Freeform 116"/>
              <p:cNvSpPr>
                <a:spLocks/>
              </p:cNvSpPr>
              <p:nvPr/>
            </p:nvSpPr>
            <p:spPr bwMode="auto">
              <a:xfrm>
                <a:off x="1696" y="1853"/>
                <a:ext cx="190" cy="133"/>
              </a:xfrm>
              <a:custGeom>
                <a:avLst/>
                <a:gdLst>
                  <a:gd name="T0" fmla="*/ 0 w 6085"/>
                  <a:gd name="T1" fmla="*/ 3583 h 4271"/>
                  <a:gd name="T2" fmla="*/ 256 w 6085"/>
                  <a:gd name="T3" fmla="*/ 3929 h 4271"/>
                  <a:gd name="T4" fmla="*/ 1067 w 6085"/>
                  <a:gd name="T5" fmla="*/ 3908 h 4271"/>
                  <a:gd name="T6" fmla="*/ 1451 w 6085"/>
                  <a:gd name="T7" fmla="*/ 4104 h 4271"/>
                  <a:gd name="T8" fmla="*/ 1580 w 6085"/>
                  <a:gd name="T9" fmla="*/ 4058 h 4271"/>
                  <a:gd name="T10" fmla="*/ 1948 w 6085"/>
                  <a:gd name="T11" fmla="*/ 3850 h 4271"/>
                  <a:gd name="T12" fmla="*/ 2291 w 6085"/>
                  <a:gd name="T13" fmla="*/ 3866 h 4271"/>
                  <a:gd name="T14" fmla="*/ 2625 w 6085"/>
                  <a:gd name="T15" fmla="*/ 4113 h 4271"/>
                  <a:gd name="T16" fmla="*/ 2901 w 6085"/>
                  <a:gd name="T17" fmla="*/ 4238 h 4271"/>
                  <a:gd name="T18" fmla="*/ 3193 w 6085"/>
                  <a:gd name="T19" fmla="*/ 3888 h 4271"/>
                  <a:gd name="T20" fmla="*/ 3641 w 6085"/>
                  <a:gd name="T21" fmla="*/ 3716 h 4271"/>
                  <a:gd name="T22" fmla="*/ 4180 w 6085"/>
                  <a:gd name="T23" fmla="*/ 3445 h 4271"/>
                  <a:gd name="T24" fmla="*/ 4640 w 6085"/>
                  <a:gd name="T25" fmla="*/ 2932 h 4271"/>
                  <a:gd name="T26" fmla="*/ 4715 w 6085"/>
                  <a:gd name="T27" fmla="*/ 2757 h 4271"/>
                  <a:gd name="T28" fmla="*/ 4828 w 6085"/>
                  <a:gd name="T29" fmla="*/ 2711 h 4271"/>
                  <a:gd name="T30" fmla="*/ 4882 w 6085"/>
                  <a:gd name="T31" fmla="*/ 2686 h 4271"/>
                  <a:gd name="T32" fmla="*/ 4886 w 6085"/>
                  <a:gd name="T33" fmla="*/ 2565 h 4271"/>
                  <a:gd name="T34" fmla="*/ 5367 w 6085"/>
                  <a:gd name="T35" fmla="*/ 2123 h 4271"/>
                  <a:gd name="T36" fmla="*/ 5517 w 6085"/>
                  <a:gd name="T37" fmla="*/ 1844 h 4271"/>
                  <a:gd name="T38" fmla="*/ 5580 w 6085"/>
                  <a:gd name="T39" fmla="*/ 1689 h 4271"/>
                  <a:gd name="T40" fmla="*/ 5956 w 6085"/>
                  <a:gd name="T41" fmla="*/ 1764 h 4271"/>
                  <a:gd name="T42" fmla="*/ 5965 w 6085"/>
                  <a:gd name="T43" fmla="*/ 1723 h 4271"/>
                  <a:gd name="T44" fmla="*/ 5714 w 6085"/>
                  <a:gd name="T45" fmla="*/ 1606 h 4271"/>
                  <a:gd name="T46" fmla="*/ 5705 w 6085"/>
                  <a:gd name="T47" fmla="*/ 1481 h 4271"/>
                  <a:gd name="T48" fmla="*/ 5805 w 6085"/>
                  <a:gd name="T49" fmla="*/ 1013 h 4271"/>
                  <a:gd name="T50" fmla="*/ 5680 w 6085"/>
                  <a:gd name="T51" fmla="*/ 371 h 4271"/>
                  <a:gd name="T52" fmla="*/ 5810 w 6085"/>
                  <a:gd name="T53" fmla="*/ 42 h 4271"/>
                  <a:gd name="T54" fmla="*/ 5664 w 6085"/>
                  <a:gd name="T55" fmla="*/ 162 h 4271"/>
                  <a:gd name="T56" fmla="*/ 5630 w 6085"/>
                  <a:gd name="T57" fmla="*/ 775 h 4271"/>
                  <a:gd name="T58" fmla="*/ 5680 w 6085"/>
                  <a:gd name="T59" fmla="*/ 1205 h 4271"/>
                  <a:gd name="T60" fmla="*/ 5546 w 6085"/>
                  <a:gd name="T61" fmla="*/ 1439 h 4271"/>
                  <a:gd name="T62" fmla="*/ 5417 w 6085"/>
                  <a:gd name="T63" fmla="*/ 1272 h 4271"/>
                  <a:gd name="T64" fmla="*/ 5020 w 6085"/>
                  <a:gd name="T65" fmla="*/ 930 h 4271"/>
                  <a:gd name="T66" fmla="*/ 4732 w 6085"/>
                  <a:gd name="T67" fmla="*/ 750 h 4271"/>
                  <a:gd name="T68" fmla="*/ 4510 w 6085"/>
                  <a:gd name="T69" fmla="*/ 542 h 4271"/>
                  <a:gd name="T70" fmla="*/ 4439 w 6085"/>
                  <a:gd name="T71" fmla="*/ 505 h 4271"/>
                  <a:gd name="T72" fmla="*/ 4581 w 6085"/>
                  <a:gd name="T73" fmla="*/ 734 h 4271"/>
                  <a:gd name="T74" fmla="*/ 4882 w 6085"/>
                  <a:gd name="T75" fmla="*/ 951 h 4271"/>
                  <a:gd name="T76" fmla="*/ 5229 w 6085"/>
                  <a:gd name="T77" fmla="*/ 1246 h 4271"/>
                  <a:gd name="T78" fmla="*/ 5392 w 6085"/>
                  <a:gd name="T79" fmla="*/ 1715 h 4271"/>
                  <a:gd name="T80" fmla="*/ 5066 w 6085"/>
                  <a:gd name="T81" fmla="*/ 2277 h 4271"/>
                  <a:gd name="T82" fmla="*/ 4698 w 6085"/>
                  <a:gd name="T83" fmla="*/ 2544 h 4271"/>
                  <a:gd name="T84" fmla="*/ 4481 w 6085"/>
                  <a:gd name="T85" fmla="*/ 2428 h 4271"/>
                  <a:gd name="T86" fmla="*/ 4560 w 6085"/>
                  <a:gd name="T87" fmla="*/ 2828 h 4271"/>
                  <a:gd name="T88" fmla="*/ 3971 w 6085"/>
                  <a:gd name="T89" fmla="*/ 3382 h 4271"/>
                  <a:gd name="T90" fmla="*/ 3219 w 6085"/>
                  <a:gd name="T91" fmla="*/ 3566 h 4271"/>
                  <a:gd name="T92" fmla="*/ 2839 w 6085"/>
                  <a:gd name="T93" fmla="*/ 3295 h 4271"/>
                  <a:gd name="T94" fmla="*/ 2759 w 6085"/>
                  <a:gd name="T95" fmla="*/ 2991 h 4271"/>
                  <a:gd name="T96" fmla="*/ 2729 w 6085"/>
                  <a:gd name="T97" fmla="*/ 2903 h 4271"/>
                  <a:gd name="T98" fmla="*/ 2579 w 6085"/>
                  <a:gd name="T99" fmla="*/ 2978 h 4271"/>
                  <a:gd name="T100" fmla="*/ 2596 w 6085"/>
                  <a:gd name="T101" fmla="*/ 3204 h 4271"/>
                  <a:gd name="T102" fmla="*/ 2592 w 6085"/>
                  <a:gd name="T103" fmla="*/ 3458 h 4271"/>
                  <a:gd name="T104" fmla="*/ 2078 w 6085"/>
                  <a:gd name="T105" fmla="*/ 3650 h 4271"/>
                  <a:gd name="T106" fmla="*/ 1652 w 6085"/>
                  <a:gd name="T107" fmla="*/ 3099 h 4271"/>
                  <a:gd name="T108" fmla="*/ 1505 w 6085"/>
                  <a:gd name="T109" fmla="*/ 2870 h 4271"/>
                  <a:gd name="T110" fmla="*/ 1480 w 6085"/>
                  <a:gd name="T111" fmla="*/ 3128 h 4271"/>
                  <a:gd name="T112" fmla="*/ 1150 w 6085"/>
                  <a:gd name="T113" fmla="*/ 3645 h 4271"/>
                  <a:gd name="T114" fmla="*/ 406 w 6085"/>
                  <a:gd name="T115" fmla="*/ 3675 h 4271"/>
                  <a:gd name="T116" fmla="*/ 168 w 6085"/>
                  <a:gd name="T117" fmla="*/ 3382 h 4271"/>
                  <a:gd name="T118" fmla="*/ 198 w 6085"/>
                  <a:gd name="T119" fmla="*/ 2957 h 4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85" h="4271">
                    <a:moveTo>
                      <a:pt x="198" y="2957"/>
                    </a:moveTo>
                    <a:lnTo>
                      <a:pt x="131" y="3095"/>
                    </a:lnTo>
                    <a:lnTo>
                      <a:pt x="80" y="3216"/>
                    </a:lnTo>
                    <a:lnTo>
                      <a:pt x="43" y="3325"/>
                    </a:lnTo>
                    <a:lnTo>
                      <a:pt x="18" y="3421"/>
                    </a:lnTo>
                    <a:lnTo>
                      <a:pt x="0" y="3507"/>
                    </a:lnTo>
                    <a:lnTo>
                      <a:pt x="0" y="3583"/>
                    </a:lnTo>
                    <a:lnTo>
                      <a:pt x="10" y="3645"/>
                    </a:lnTo>
                    <a:lnTo>
                      <a:pt x="26" y="3704"/>
                    </a:lnTo>
                    <a:lnTo>
                      <a:pt x="55" y="3758"/>
                    </a:lnTo>
                    <a:lnTo>
                      <a:pt x="92" y="3804"/>
                    </a:lnTo>
                    <a:lnTo>
                      <a:pt x="139" y="3850"/>
                    </a:lnTo>
                    <a:lnTo>
                      <a:pt x="193" y="3892"/>
                    </a:lnTo>
                    <a:lnTo>
                      <a:pt x="256" y="3929"/>
                    </a:lnTo>
                    <a:lnTo>
                      <a:pt x="331" y="3962"/>
                    </a:lnTo>
                    <a:lnTo>
                      <a:pt x="419" y="3987"/>
                    </a:lnTo>
                    <a:lnTo>
                      <a:pt x="519" y="4000"/>
                    </a:lnTo>
                    <a:lnTo>
                      <a:pt x="632" y="4000"/>
                    </a:lnTo>
                    <a:lnTo>
                      <a:pt x="762" y="3987"/>
                    </a:lnTo>
                    <a:lnTo>
                      <a:pt x="903" y="3954"/>
                    </a:lnTo>
                    <a:lnTo>
                      <a:pt x="1067" y="3908"/>
                    </a:lnTo>
                    <a:lnTo>
                      <a:pt x="1133" y="3896"/>
                    </a:lnTo>
                    <a:lnTo>
                      <a:pt x="1196" y="3904"/>
                    </a:lnTo>
                    <a:lnTo>
                      <a:pt x="1259" y="3933"/>
                    </a:lnTo>
                    <a:lnTo>
                      <a:pt x="1313" y="3970"/>
                    </a:lnTo>
                    <a:lnTo>
                      <a:pt x="1367" y="4013"/>
                    </a:lnTo>
                    <a:lnTo>
                      <a:pt x="1413" y="4062"/>
                    </a:lnTo>
                    <a:lnTo>
                      <a:pt x="1451" y="4104"/>
                    </a:lnTo>
                    <a:lnTo>
                      <a:pt x="1480" y="4142"/>
                    </a:lnTo>
                    <a:lnTo>
                      <a:pt x="1497" y="4167"/>
                    </a:lnTo>
                    <a:lnTo>
                      <a:pt x="1501" y="4179"/>
                    </a:lnTo>
                    <a:lnTo>
                      <a:pt x="1509" y="4167"/>
                    </a:lnTo>
                    <a:lnTo>
                      <a:pt x="1522" y="4142"/>
                    </a:lnTo>
                    <a:lnTo>
                      <a:pt x="1547" y="4104"/>
                    </a:lnTo>
                    <a:lnTo>
                      <a:pt x="1580" y="4058"/>
                    </a:lnTo>
                    <a:lnTo>
                      <a:pt x="1623" y="4009"/>
                    </a:lnTo>
                    <a:lnTo>
                      <a:pt x="1672" y="3958"/>
                    </a:lnTo>
                    <a:lnTo>
                      <a:pt x="1723" y="3917"/>
                    </a:lnTo>
                    <a:lnTo>
                      <a:pt x="1785" y="3879"/>
                    </a:lnTo>
                    <a:lnTo>
                      <a:pt x="1848" y="3854"/>
                    </a:lnTo>
                    <a:lnTo>
                      <a:pt x="1915" y="3850"/>
                    </a:lnTo>
                    <a:lnTo>
                      <a:pt x="1948" y="3850"/>
                    </a:lnTo>
                    <a:lnTo>
                      <a:pt x="1990" y="3850"/>
                    </a:lnTo>
                    <a:lnTo>
                      <a:pt x="2032" y="3845"/>
                    </a:lnTo>
                    <a:lnTo>
                      <a:pt x="2078" y="3845"/>
                    </a:lnTo>
                    <a:lnTo>
                      <a:pt x="2128" y="3845"/>
                    </a:lnTo>
                    <a:lnTo>
                      <a:pt x="2183" y="3850"/>
                    </a:lnTo>
                    <a:lnTo>
                      <a:pt x="2236" y="3858"/>
                    </a:lnTo>
                    <a:lnTo>
                      <a:pt x="2291" y="3866"/>
                    </a:lnTo>
                    <a:lnTo>
                      <a:pt x="2349" y="3879"/>
                    </a:lnTo>
                    <a:lnTo>
                      <a:pt x="2408" y="3900"/>
                    </a:lnTo>
                    <a:lnTo>
                      <a:pt x="2454" y="3925"/>
                    </a:lnTo>
                    <a:lnTo>
                      <a:pt x="2496" y="3962"/>
                    </a:lnTo>
                    <a:lnTo>
                      <a:pt x="2541" y="4009"/>
                    </a:lnTo>
                    <a:lnTo>
                      <a:pt x="2584" y="4058"/>
                    </a:lnTo>
                    <a:lnTo>
                      <a:pt x="2625" y="4113"/>
                    </a:lnTo>
                    <a:lnTo>
                      <a:pt x="2671" y="4163"/>
                    </a:lnTo>
                    <a:lnTo>
                      <a:pt x="2713" y="4208"/>
                    </a:lnTo>
                    <a:lnTo>
                      <a:pt x="2759" y="4242"/>
                    </a:lnTo>
                    <a:lnTo>
                      <a:pt x="2805" y="4267"/>
                    </a:lnTo>
                    <a:lnTo>
                      <a:pt x="2851" y="4271"/>
                    </a:lnTo>
                    <a:lnTo>
                      <a:pt x="2876" y="4263"/>
                    </a:lnTo>
                    <a:lnTo>
                      <a:pt x="2901" y="4238"/>
                    </a:lnTo>
                    <a:lnTo>
                      <a:pt x="2935" y="4200"/>
                    </a:lnTo>
                    <a:lnTo>
                      <a:pt x="2964" y="4159"/>
                    </a:lnTo>
                    <a:lnTo>
                      <a:pt x="3001" y="4104"/>
                    </a:lnTo>
                    <a:lnTo>
                      <a:pt x="3043" y="4050"/>
                    </a:lnTo>
                    <a:lnTo>
                      <a:pt x="3089" y="3996"/>
                    </a:lnTo>
                    <a:lnTo>
                      <a:pt x="3140" y="3937"/>
                    </a:lnTo>
                    <a:lnTo>
                      <a:pt x="3193" y="3888"/>
                    </a:lnTo>
                    <a:lnTo>
                      <a:pt x="3256" y="3845"/>
                    </a:lnTo>
                    <a:lnTo>
                      <a:pt x="3315" y="3812"/>
                    </a:lnTo>
                    <a:lnTo>
                      <a:pt x="3377" y="3788"/>
                    </a:lnTo>
                    <a:lnTo>
                      <a:pt x="3444" y="3767"/>
                    </a:lnTo>
                    <a:lnTo>
                      <a:pt x="3512" y="3749"/>
                    </a:lnTo>
                    <a:lnTo>
                      <a:pt x="3574" y="3733"/>
                    </a:lnTo>
                    <a:lnTo>
                      <a:pt x="3641" y="3716"/>
                    </a:lnTo>
                    <a:lnTo>
                      <a:pt x="3704" y="3704"/>
                    </a:lnTo>
                    <a:lnTo>
                      <a:pt x="3762" y="3687"/>
                    </a:lnTo>
                    <a:lnTo>
                      <a:pt x="3816" y="3671"/>
                    </a:lnTo>
                    <a:lnTo>
                      <a:pt x="3867" y="3650"/>
                    </a:lnTo>
                    <a:lnTo>
                      <a:pt x="3971" y="3591"/>
                    </a:lnTo>
                    <a:lnTo>
                      <a:pt x="4076" y="3520"/>
                    </a:lnTo>
                    <a:lnTo>
                      <a:pt x="4180" y="3445"/>
                    </a:lnTo>
                    <a:lnTo>
                      <a:pt x="4276" y="3362"/>
                    </a:lnTo>
                    <a:lnTo>
                      <a:pt x="4368" y="3282"/>
                    </a:lnTo>
                    <a:lnTo>
                      <a:pt x="4448" y="3200"/>
                    </a:lnTo>
                    <a:lnTo>
                      <a:pt x="4514" y="3120"/>
                    </a:lnTo>
                    <a:lnTo>
                      <a:pt x="4573" y="3049"/>
                    </a:lnTo>
                    <a:lnTo>
                      <a:pt x="4615" y="2987"/>
                    </a:lnTo>
                    <a:lnTo>
                      <a:pt x="4640" y="2932"/>
                    </a:lnTo>
                    <a:lnTo>
                      <a:pt x="4652" y="2891"/>
                    </a:lnTo>
                    <a:lnTo>
                      <a:pt x="4665" y="2857"/>
                    </a:lnTo>
                    <a:lnTo>
                      <a:pt x="4673" y="2828"/>
                    </a:lnTo>
                    <a:lnTo>
                      <a:pt x="4685" y="2807"/>
                    </a:lnTo>
                    <a:lnTo>
                      <a:pt x="4694" y="2786"/>
                    </a:lnTo>
                    <a:lnTo>
                      <a:pt x="4707" y="2770"/>
                    </a:lnTo>
                    <a:lnTo>
                      <a:pt x="4715" y="2757"/>
                    </a:lnTo>
                    <a:lnTo>
                      <a:pt x="4728" y="2745"/>
                    </a:lnTo>
                    <a:lnTo>
                      <a:pt x="4736" y="2737"/>
                    </a:lnTo>
                    <a:lnTo>
                      <a:pt x="4753" y="2727"/>
                    </a:lnTo>
                    <a:lnTo>
                      <a:pt x="4765" y="2719"/>
                    </a:lnTo>
                    <a:lnTo>
                      <a:pt x="4786" y="2715"/>
                    </a:lnTo>
                    <a:lnTo>
                      <a:pt x="4807" y="2711"/>
                    </a:lnTo>
                    <a:lnTo>
                      <a:pt x="4828" y="2711"/>
                    </a:lnTo>
                    <a:lnTo>
                      <a:pt x="4844" y="2711"/>
                    </a:lnTo>
                    <a:lnTo>
                      <a:pt x="4865" y="2711"/>
                    </a:lnTo>
                    <a:lnTo>
                      <a:pt x="4882" y="2715"/>
                    </a:lnTo>
                    <a:lnTo>
                      <a:pt x="4895" y="2715"/>
                    </a:lnTo>
                    <a:lnTo>
                      <a:pt x="4903" y="2715"/>
                    </a:lnTo>
                    <a:lnTo>
                      <a:pt x="4908" y="2715"/>
                    </a:lnTo>
                    <a:lnTo>
                      <a:pt x="4882" y="2686"/>
                    </a:lnTo>
                    <a:lnTo>
                      <a:pt x="4865" y="2657"/>
                    </a:lnTo>
                    <a:lnTo>
                      <a:pt x="4857" y="2632"/>
                    </a:lnTo>
                    <a:lnTo>
                      <a:pt x="4857" y="2611"/>
                    </a:lnTo>
                    <a:lnTo>
                      <a:pt x="4861" y="2594"/>
                    </a:lnTo>
                    <a:lnTo>
                      <a:pt x="4869" y="2582"/>
                    </a:lnTo>
                    <a:lnTo>
                      <a:pt x="4878" y="2573"/>
                    </a:lnTo>
                    <a:lnTo>
                      <a:pt x="4886" y="2565"/>
                    </a:lnTo>
                    <a:lnTo>
                      <a:pt x="4895" y="2561"/>
                    </a:lnTo>
                    <a:lnTo>
                      <a:pt x="4899" y="2561"/>
                    </a:lnTo>
                    <a:lnTo>
                      <a:pt x="5024" y="2469"/>
                    </a:lnTo>
                    <a:lnTo>
                      <a:pt x="5137" y="2377"/>
                    </a:lnTo>
                    <a:lnTo>
                      <a:pt x="5229" y="2286"/>
                    </a:lnTo>
                    <a:lnTo>
                      <a:pt x="5304" y="2202"/>
                    </a:lnTo>
                    <a:lnTo>
                      <a:pt x="5367" y="2123"/>
                    </a:lnTo>
                    <a:lnTo>
                      <a:pt x="5413" y="2052"/>
                    </a:lnTo>
                    <a:lnTo>
                      <a:pt x="5450" y="1994"/>
                    </a:lnTo>
                    <a:lnTo>
                      <a:pt x="5476" y="1948"/>
                    </a:lnTo>
                    <a:lnTo>
                      <a:pt x="5488" y="1922"/>
                    </a:lnTo>
                    <a:lnTo>
                      <a:pt x="5492" y="1910"/>
                    </a:lnTo>
                    <a:lnTo>
                      <a:pt x="5509" y="1877"/>
                    </a:lnTo>
                    <a:lnTo>
                      <a:pt x="5517" y="1844"/>
                    </a:lnTo>
                    <a:lnTo>
                      <a:pt x="5525" y="1814"/>
                    </a:lnTo>
                    <a:lnTo>
                      <a:pt x="5530" y="1785"/>
                    </a:lnTo>
                    <a:lnTo>
                      <a:pt x="5534" y="1760"/>
                    </a:lnTo>
                    <a:lnTo>
                      <a:pt x="5538" y="1739"/>
                    </a:lnTo>
                    <a:lnTo>
                      <a:pt x="5546" y="1719"/>
                    </a:lnTo>
                    <a:lnTo>
                      <a:pt x="5560" y="1701"/>
                    </a:lnTo>
                    <a:lnTo>
                      <a:pt x="5580" y="1689"/>
                    </a:lnTo>
                    <a:lnTo>
                      <a:pt x="5605" y="1685"/>
                    </a:lnTo>
                    <a:lnTo>
                      <a:pt x="5651" y="1685"/>
                    </a:lnTo>
                    <a:lnTo>
                      <a:pt x="5705" y="1693"/>
                    </a:lnTo>
                    <a:lnTo>
                      <a:pt x="5768" y="1705"/>
                    </a:lnTo>
                    <a:lnTo>
                      <a:pt x="5830" y="1723"/>
                    </a:lnTo>
                    <a:lnTo>
                      <a:pt x="5893" y="1744"/>
                    </a:lnTo>
                    <a:lnTo>
                      <a:pt x="5956" y="1764"/>
                    </a:lnTo>
                    <a:lnTo>
                      <a:pt x="6006" y="1781"/>
                    </a:lnTo>
                    <a:lnTo>
                      <a:pt x="6048" y="1797"/>
                    </a:lnTo>
                    <a:lnTo>
                      <a:pt x="6077" y="1806"/>
                    </a:lnTo>
                    <a:lnTo>
                      <a:pt x="6085" y="1810"/>
                    </a:lnTo>
                    <a:lnTo>
                      <a:pt x="6048" y="1777"/>
                    </a:lnTo>
                    <a:lnTo>
                      <a:pt x="6010" y="1748"/>
                    </a:lnTo>
                    <a:lnTo>
                      <a:pt x="5965" y="1723"/>
                    </a:lnTo>
                    <a:lnTo>
                      <a:pt x="5922" y="1705"/>
                    </a:lnTo>
                    <a:lnTo>
                      <a:pt x="5877" y="1689"/>
                    </a:lnTo>
                    <a:lnTo>
                      <a:pt x="5835" y="1676"/>
                    </a:lnTo>
                    <a:lnTo>
                      <a:pt x="5793" y="1660"/>
                    </a:lnTo>
                    <a:lnTo>
                      <a:pt x="5760" y="1647"/>
                    </a:lnTo>
                    <a:lnTo>
                      <a:pt x="5734" y="1631"/>
                    </a:lnTo>
                    <a:lnTo>
                      <a:pt x="5714" y="1606"/>
                    </a:lnTo>
                    <a:lnTo>
                      <a:pt x="5701" y="1580"/>
                    </a:lnTo>
                    <a:lnTo>
                      <a:pt x="5697" y="1560"/>
                    </a:lnTo>
                    <a:lnTo>
                      <a:pt x="5693" y="1539"/>
                    </a:lnTo>
                    <a:lnTo>
                      <a:pt x="5693" y="1522"/>
                    </a:lnTo>
                    <a:lnTo>
                      <a:pt x="5697" y="1506"/>
                    </a:lnTo>
                    <a:lnTo>
                      <a:pt x="5701" y="1493"/>
                    </a:lnTo>
                    <a:lnTo>
                      <a:pt x="5705" y="1481"/>
                    </a:lnTo>
                    <a:lnTo>
                      <a:pt x="5709" y="1472"/>
                    </a:lnTo>
                    <a:lnTo>
                      <a:pt x="5714" y="1468"/>
                    </a:lnTo>
                    <a:lnTo>
                      <a:pt x="5760" y="1389"/>
                    </a:lnTo>
                    <a:lnTo>
                      <a:pt x="5789" y="1305"/>
                    </a:lnTo>
                    <a:lnTo>
                      <a:pt x="5805" y="1213"/>
                    </a:lnTo>
                    <a:lnTo>
                      <a:pt x="5810" y="1113"/>
                    </a:lnTo>
                    <a:lnTo>
                      <a:pt x="5805" y="1013"/>
                    </a:lnTo>
                    <a:lnTo>
                      <a:pt x="5789" y="904"/>
                    </a:lnTo>
                    <a:lnTo>
                      <a:pt x="5768" y="797"/>
                    </a:lnTo>
                    <a:lnTo>
                      <a:pt x="5743" y="688"/>
                    </a:lnTo>
                    <a:lnTo>
                      <a:pt x="5718" y="580"/>
                    </a:lnTo>
                    <a:lnTo>
                      <a:pt x="5693" y="471"/>
                    </a:lnTo>
                    <a:lnTo>
                      <a:pt x="5685" y="421"/>
                    </a:lnTo>
                    <a:lnTo>
                      <a:pt x="5680" y="371"/>
                    </a:lnTo>
                    <a:lnTo>
                      <a:pt x="5685" y="321"/>
                    </a:lnTo>
                    <a:lnTo>
                      <a:pt x="5697" y="271"/>
                    </a:lnTo>
                    <a:lnTo>
                      <a:pt x="5709" y="220"/>
                    </a:lnTo>
                    <a:lnTo>
                      <a:pt x="5730" y="171"/>
                    </a:lnTo>
                    <a:lnTo>
                      <a:pt x="5752" y="125"/>
                    </a:lnTo>
                    <a:lnTo>
                      <a:pt x="5781" y="83"/>
                    </a:lnTo>
                    <a:lnTo>
                      <a:pt x="5810" y="42"/>
                    </a:lnTo>
                    <a:lnTo>
                      <a:pt x="5844" y="0"/>
                    </a:lnTo>
                    <a:lnTo>
                      <a:pt x="5835" y="4"/>
                    </a:lnTo>
                    <a:lnTo>
                      <a:pt x="5814" y="17"/>
                    </a:lnTo>
                    <a:lnTo>
                      <a:pt x="5785" y="37"/>
                    </a:lnTo>
                    <a:lnTo>
                      <a:pt x="5748" y="70"/>
                    </a:lnTo>
                    <a:lnTo>
                      <a:pt x="5705" y="113"/>
                    </a:lnTo>
                    <a:lnTo>
                      <a:pt x="5664" y="162"/>
                    </a:lnTo>
                    <a:lnTo>
                      <a:pt x="5630" y="230"/>
                    </a:lnTo>
                    <a:lnTo>
                      <a:pt x="5601" y="304"/>
                    </a:lnTo>
                    <a:lnTo>
                      <a:pt x="5584" y="392"/>
                    </a:lnTo>
                    <a:lnTo>
                      <a:pt x="5584" y="492"/>
                    </a:lnTo>
                    <a:lnTo>
                      <a:pt x="5597" y="592"/>
                    </a:lnTo>
                    <a:lnTo>
                      <a:pt x="5609" y="688"/>
                    </a:lnTo>
                    <a:lnTo>
                      <a:pt x="5630" y="775"/>
                    </a:lnTo>
                    <a:lnTo>
                      <a:pt x="5647" y="855"/>
                    </a:lnTo>
                    <a:lnTo>
                      <a:pt x="5664" y="930"/>
                    </a:lnTo>
                    <a:lnTo>
                      <a:pt x="5680" y="996"/>
                    </a:lnTo>
                    <a:lnTo>
                      <a:pt x="5693" y="1059"/>
                    </a:lnTo>
                    <a:lnTo>
                      <a:pt x="5697" y="1113"/>
                    </a:lnTo>
                    <a:lnTo>
                      <a:pt x="5693" y="1160"/>
                    </a:lnTo>
                    <a:lnTo>
                      <a:pt x="5680" y="1205"/>
                    </a:lnTo>
                    <a:lnTo>
                      <a:pt x="5664" y="1246"/>
                    </a:lnTo>
                    <a:lnTo>
                      <a:pt x="5647" y="1289"/>
                    </a:lnTo>
                    <a:lnTo>
                      <a:pt x="5626" y="1326"/>
                    </a:lnTo>
                    <a:lnTo>
                      <a:pt x="5609" y="1368"/>
                    </a:lnTo>
                    <a:lnTo>
                      <a:pt x="5588" y="1397"/>
                    </a:lnTo>
                    <a:lnTo>
                      <a:pt x="5568" y="1422"/>
                    </a:lnTo>
                    <a:lnTo>
                      <a:pt x="5546" y="1439"/>
                    </a:lnTo>
                    <a:lnTo>
                      <a:pt x="5525" y="1443"/>
                    </a:lnTo>
                    <a:lnTo>
                      <a:pt x="5505" y="1430"/>
                    </a:lnTo>
                    <a:lnTo>
                      <a:pt x="5484" y="1406"/>
                    </a:lnTo>
                    <a:lnTo>
                      <a:pt x="5468" y="1373"/>
                    </a:lnTo>
                    <a:lnTo>
                      <a:pt x="5450" y="1338"/>
                    </a:lnTo>
                    <a:lnTo>
                      <a:pt x="5433" y="1305"/>
                    </a:lnTo>
                    <a:lnTo>
                      <a:pt x="5417" y="1272"/>
                    </a:lnTo>
                    <a:lnTo>
                      <a:pt x="5392" y="1238"/>
                    </a:lnTo>
                    <a:lnTo>
                      <a:pt x="5363" y="1201"/>
                    </a:lnTo>
                    <a:lnTo>
                      <a:pt x="5321" y="1156"/>
                    </a:lnTo>
                    <a:lnTo>
                      <a:pt x="5266" y="1109"/>
                    </a:lnTo>
                    <a:lnTo>
                      <a:pt x="5200" y="1055"/>
                    </a:lnTo>
                    <a:lnTo>
                      <a:pt x="5116" y="992"/>
                    </a:lnTo>
                    <a:lnTo>
                      <a:pt x="5020" y="930"/>
                    </a:lnTo>
                    <a:lnTo>
                      <a:pt x="4949" y="880"/>
                    </a:lnTo>
                    <a:lnTo>
                      <a:pt x="4890" y="842"/>
                    </a:lnTo>
                    <a:lnTo>
                      <a:pt x="4844" y="813"/>
                    </a:lnTo>
                    <a:lnTo>
                      <a:pt x="4807" y="792"/>
                    </a:lnTo>
                    <a:lnTo>
                      <a:pt x="4777" y="775"/>
                    </a:lnTo>
                    <a:lnTo>
                      <a:pt x="4757" y="763"/>
                    </a:lnTo>
                    <a:lnTo>
                      <a:pt x="4732" y="750"/>
                    </a:lnTo>
                    <a:lnTo>
                      <a:pt x="4707" y="734"/>
                    </a:lnTo>
                    <a:lnTo>
                      <a:pt x="4677" y="717"/>
                    </a:lnTo>
                    <a:lnTo>
                      <a:pt x="4640" y="688"/>
                    </a:lnTo>
                    <a:lnTo>
                      <a:pt x="4606" y="654"/>
                    </a:lnTo>
                    <a:lnTo>
                      <a:pt x="4573" y="617"/>
                    </a:lnTo>
                    <a:lnTo>
                      <a:pt x="4540" y="580"/>
                    </a:lnTo>
                    <a:lnTo>
                      <a:pt x="4510" y="542"/>
                    </a:lnTo>
                    <a:lnTo>
                      <a:pt x="4481" y="505"/>
                    </a:lnTo>
                    <a:lnTo>
                      <a:pt x="4460" y="471"/>
                    </a:lnTo>
                    <a:lnTo>
                      <a:pt x="4444" y="446"/>
                    </a:lnTo>
                    <a:lnTo>
                      <a:pt x="4431" y="429"/>
                    </a:lnTo>
                    <a:lnTo>
                      <a:pt x="4427" y="425"/>
                    </a:lnTo>
                    <a:lnTo>
                      <a:pt x="4431" y="467"/>
                    </a:lnTo>
                    <a:lnTo>
                      <a:pt x="4439" y="505"/>
                    </a:lnTo>
                    <a:lnTo>
                      <a:pt x="4448" y="542"/>
                    </a:lnTo>
                    <a:lnTo>
                      <a:pt x="4464" y="576"/>
                    </a:lnTo>
                    <a:lnTo>
                      <a:pt x="4481" y="613"/>
                    </a:lnTo>
                    <a:lnTo>
                      <a:pt x="4501" y="642"/>
                    </a:lnTo>
                    <a:lnTo>
                      <a:pt x="4527" y="675"/>
                    </a:lnTo>
                    <a:lnTo>
                      <a:pt x="4552" y="705"/>
                    </a:lnTo>
                    <a:lnTo>
                      <a:pt x="4581" y="734"/>
                    </a:lnTo>
                    <a:lnTo>
                      <a:pt x="4606" y="759"/>
                    </a:lnTo>
                    <a:lnTo>
                      <a:pt x="4652" y="792"/>
                    </a:lnTo>
                    <a:lnTo>
                      <a:pt x="4694" y="826"/>
                    </a:lnTo>
                    <a:lnTo>
                      <a:pt x="4740" y="859"/>
                    </a:lnTo>
                    <a:lnTo>
                      <a:pt x="4790" y="888"/>
                    </a:lnTo>
                    <a:lnTo>
                      <a:pt x="4836" y="922"/>
                    </a:lnTo>
                    <a:lnTo>
                      <a:pt x="4882" y="951"/>
                    </a:lnTo>
                    <a:lnTo>
                      <a:pt x="4932" y="984"/>
                    </a:lnTo>
                    <a:lnTo>
                      <a:pt x="4978" y="1017"/>
                    </a:lnTo>
                    <a:lnTo>
                      <a:pt x="5020" y="1051"/>
                    </a:lnTo>
                    <a:lnTo>
                      <a:pt x="5061" y="1084"/>
                    </a:lnTo>
                    <a:lnTo>
                      <a:pt x="5120" y="1139"/>
                    </a:lnTo>
                    <a:lnTo>
                      <a:pt x="5179" y="1193"/>
                    </a:lnTo>
                    <a:lnTo>
                      <a:pt x="5229" y="1246"/>
                    </a:lnTo>
                    <a:lnTo>
                      <a:pt x="5275" y="1305"/>
                    </a:lnTo>
                    <a:lnTo>
                      <a:pt x="5317" y="1368"/>
                    </a:lnTo>
                    <a:lnTo>
                      <a:pt x="5350" y="1430"/>
                    </a:lnTo>
                    <a:lnTo>
                      <a:pt x="5376" y="1498"/>
                    </a:lnTo>
                    <a:lnTo>
                      <a:pt x="5392" y="1564"/>
                    </a:lnTo>
                    <a:lnTo>
                      <a:pt x="5396" y="1639"/>
                    </a:lnTo>
                    <a:lnTo>
                      <a:pt x="5392" y="1715"/>
                    </a:lnTo>
                    <a:lnTo>
                      <a:pt x="5371" y="1806"/>
                    </a:lnTo>
                    <a:lnTo>
                      <a:pt x="5337" y="1897"/>
                    </a:lnTo>
                    <a:lnTo>
                      <a:pt x="5300" y="1981"/>
                    </a:lnTo>
                    <a:lnTo>
                      <a:pt x="5250" y="2061"/>
                    </a:lnTo>
                    <a:lnTo>
                      <a:pt x="5192" y="2135"/>
                    </a:lnTo>
                    <a:lnTo>
                      <a:pt x="5133" y="2206"/>
                    </a:lnTo>
                    <a:lnTo>
                      <a:pt x="5066" y="2277"/>
                    </a:lnTo>
                    <a:lnTo>
                      <a:pt x="4999" y="2344"/>
                    </a:lnTo>
                    <a:lnTo>
                      <a:pt x="4928" y="2411"/>
                    </a:lnTo>
                    <a:lnTo>
                      <a:pt x="4861" y="2477"/>
                    </a:lnTo>
                    <a:lnTo>
                      <a:pt x="4820" y="2511"/>
                    </a:lnTo>
                    <a:lnTo>
                      <a:pt x="4781" y="2528"/>
                    </a:lnTo>
                    <a:lnTo>
                      <a:pt x="4740" y="2540"/>
                    </a:lnTo>
                    <a:lnTo>
                      <a:pt x="4698" y="2544"/>
                    </a:lnTo>
                    <a:lnTo>
                      <a:pt x="4656" y="2536"/>
                    </a:lnTo>
                    <a:lnTo>
                      <a:pt x="4615" y="2524"/>
                    </a:lnTo>
                    <a:lnTo>
                      <a:pt x="4577" y="2506"/>
                    </a:lnTo>
                    <a:lnTo>
                      <a:pt x="4540" y="2481"/>
                    </a:lnTo>
                    <a:lnTo>
                      <a:pt x="4506" y="2452"/>
                    </a:lnTo>
                    <a:lnTo>
                      <a:pt x="4473" y="2419"/>
                    </a:lnTo>
                    <a:lnTo>
                      <a:pt x="4481" y="2428"/>
                    </a:lnTo>
                    <a:lnTo>
                      <a:pt x="4497" y="2452"/>
                    </a:lnTo>
                    <a:lnTo>
                      <a:pt x="4519" y="2494"/>
                    </a:lnTo>
                    <a:lnTo>
                      <a:pt x="4540" y="2544"/>
                    </a:lnTo>
                    <a:lnTo>
                      <a:pt x="4560" y="2606"/>
                    </a:lnTo>
                    <a:lnTo>
                      <a:pt x="4573" y="2678"/>
                    </a:lnTo>
                    <a:lnTo>
                      <a:pt x="4577" y="2749"/>
                    </a:lnTo>
                    <a:lnTo>
                      <a:pt x="4560" y="2828"/>
                    </a:lnTo>
                    <a:lnTo>
                      <a:pt x="4527" y="2907"/>
                    </a:lnTo>
                    <a:lnTo>
                      <a:pt x="4468" y="2987"/>
                    </a:lnTo>
                    <a:lnTo>
                      <a:pt x="4389" y="3069"/>
                    </a:lnTo>
                    <a:lnTo>
                      <a:pt x="4297" y="3149"/>
                    </a:lnTo>
                    <a:lnTo>
                      <a:pt x="4197" y="3233"/>
                    </a:lnTo>
                    <a:lnTo>
                      <a:pt x="4084" y="3312"/>
                    </a:lnTo>
                    <a:lnTo>
                      <a:pt x="3971" y="3382"/>
                    </a:lnTo>
                    <a:lnTo>
                      <a:pt x="3854" y="3450"/>
                    </a:lnTo>
                    <a:lnTo>
                      <a:pt x="3737" y="3503"/>
                    </a:lnTo>
                    <a:lnTo>
                      <a:pt x="3620" y="3546"/>
                    </a:lnTo>
                    <a:lnTo>
                      <a:pt x="3507" y="3575"/>
                    </a:lnTo>
                    <a:lnTo>
                      <a:pt x="3403" y="3583"/>
                    </a:lnTo>
                    <a:lnTo>
                      <a:pt x="3307" y="3579"/>
                    </a:lnTo>
                    <a:lnTo>
                      <a:pt x="3219" y="3566"/>
                    </a:lnTo>
                    <a:lnTo>
                      <a:pt x="3140" y="3546"/>
                    </a:lnTo>
                    <a:lnTo>
                      <a:pt x="3068" y="3520"/>
                    </a:lnTo>
                    <a:lnTo>
                      <a:pt x="3009" y="3487"/>
                    </a:lnTo>
                    <a:lnTo>
                      <a:pt x="2956" y="3445"/>
                    </a:lnTo>
                    <a:lnTo>
                      <a:pt x="2909" y="3399"/>
                    </a:lnTo>
                    <a:lnTo>
                      <a:pt x="2872" y="3349"/>
                    </a:lnTo>
                    <a:lnTo>
                      <a:pt x="2839" y="3295"/>
                    </a:lnTo>
                    <a:lnTo>
                      <a:pt x="2817" y="3237"/>
                    </a:lnTo>
                    <a:lnTo>
                      <a:pt x="2801" y="3182"/>
                    </a:lnTo>
                    <a:lnTo>
                      <a:pt x="2788" y="3132"/>
                    </a:lnTo>
                    <a:lnTo>
                      <a:pt x="2776" y="3087"/>
                    </a:lnTo>
                    <a:lnTo>
                      <a:pt x="2768" y="3049"/>
                    </a:lnTo>
                    <a:lnTo>
                      <a:pt x="2763" y="3020"/>
                    </a:lnTo>
                    <a:lnTo>
                      <a:pt x="2759" y="2991"/>
                    </a:lnTo>
                    <a:lnTo>
                      <a:pt x="2755" y="2974"/>
                    </a:lnTo>
                    <a:lnTo>
                      <a:pt x="2755" y="2957"/>
                    </a:lnTo>
                    <a:lnTo>
                      <a:pt x="2755" y="2948"/>
                    </a:lnTo>
                    <a:lnTo>
                      <a:pt x="2755" y="2944"/>
                    </a:lnTo>
                    <a:lnTo>
                      <a:pt x="2751" y="2940"/>
                    </a:lnTo>
                    <a:lnTo>
                      <a:pt x="2743" y="2924"/>
                    </a:lnTo>
                    <a:lnTo>
                      <a:pt x="2729" y="2903"/>
                    </a:lnTo>
                    <a:lnTo>
                      <a:pt x="2713" y="2882"/>
                    </a:lnTo>
                    <a:lnTo>
                      <a:pt x="2692" y="2866"/>
                    </a:lnTo>
                    <a:lnTo>
                      <a:pt x="2671" y="2857"/>
                    </a:lnTo>
                    <a:lnTo>
                      <a:pt x="2647" y="2857"/>
                    </a:lnTo>
                    <a:lnTo>
                      <a:pt x="2621" y="2874"/>
                    </a:lnTo>
                    <a:lnTo>
                      <a:pt x="2600" y="2915"/>
                    </a:lnTo>
                    <a:lnTo>
                      <a:pt x="2579" y="2978"/>
                    </a:lnTo>
                    <a:lnTo>
                      <a:pt x="2567" y="3024"/>
                    </a:lnTo>
                    <a:lnTo>
                      <a:pt x="2563" y="3061"/>
                    </a:lnTo>
                    <a:lnTo>
                      <a:pt x="2567" y="3095"/>
                    </a:lnTo>
                    <a:lnTo>
                      <a:pt x="2571" y="3124"/>
                    </a:lnTo>
                    <a:lnTo>
                      <a:pt x="2579" y="3153"/>
                    </a:lnTo>
                    <a:lnTo>
                      <a:pt x="2588" y="3178"/>
                    </a:lnTo>
                    <a:lnTo>
                      <a:pt x="2596" y="3204"/>
                    </a:lnTo>
                    <a:lnTo>
                      <a:pt x="2608" y="3228"/>
                    </a:lnTo>
                    <a:lnTo>
                      <a:pt x="2613" y="3253"/>
                    </a:lnTo>
                    <a:lnTo>
                      <a:pt x="2621" y="3278"/>
                    </a:lnTo>
                    <a:lnTo>
                      <a:pt x="2621" y="3316"/>
                    </a:lnTo>
                    <a:lnTo>
                      <a:pt x="2617" y="3358"/>
                    </a:lnTo>
                    <a:lnTo>
                      <a:pt x="2608" y="3407"/>
                    </a:lnTo>
                    <a:lnTo>
                      <a:pt x="2592" y="3458"/>
                    </a:lnTo>
                    <a:lnTo>
                      <a:pt x="2563" y="3512"/>
                    </a:lnTo>
                    <a:lnTo>
                      <a:pt x="2521" y="3562"/>
                    </a:lnTo>
                    <a:lnTo>
                      <a:pt x="2467" y="3604"/>
                    </a:lnTo>
                    <a:lnTo>
                      <a:pt x="2391" y="3637"/>
                    </a:lnTo>
                    <a:lnTo>
                      <a:pt x="2304" y="3662"/>
                    </a:lnTo>
                    <a:lnTo>
                      <a:pt x="2191" y="3667"/>
                    </a:lnTo>
                    <a:lnTo>
                      <a:pt x="2078" y="3650"/>
                    </a:lnTo>
                    <a:lnTo>
                      <a:pt x="1977" y="3604"/>
                    </a:lnTo>
                    <a:lnTo>
                      <a:pt x="1894" y="3537"/>
                    </a:lnTo>
                    <a:lnTo>
                      <a:pt x="1823" y="3458"/>
                    </a:lnTo>
                    <a:lnTo>
                      <a:pt x="1764" y="3370"/>
                    </a:lnTo>
                    <a:lnTo>
                      <a:pt x="1719" y="3274"/>
                    </a:lnTo>
                    <a:lnTo>
                      <a:pt x="1681" y="3182"/>
                    </a:lnTo>
                    <a:lnTo>
                      <a:pt x="1652" y="3099"/>
                    </a:lnTo>
                    <a:lnTo>
                      <a:pt x="1631" y="3028"/>
                    </a:lnTo>
                    <a:lnTo>
                      <a:pt x="1619" y="2978"/>
                    </a:lnTo>
                    <a:lnTo>
                      <a:pt x="1601" y="2940"/>
                    </a:lnTo>
                    <a:lnTo>
                      <a:pt x="1580" y="2911"/>
                    </a:lnTo>
                    <a:lnTo>
                      <a:pt x="1555" y="2891"/>
                    </a:lnTo>
                    <a:lnTo>
                      <a:pt x="1531" y="2874"/>
                    </a:lnTo>
                    <a:lnTo>
                      <a:pt x="1505" y="2870"/>
                    </a:lnTo>
                    <a:lnTo>
                      <a:pt x="1484" y="2878"/>
                    </a:lnTo>
                    <a:lnTo>
                      <a:pt x="1468" y="2891"/>
                    </a:lnTo>
                    <a:lnTo>
                      <a:pt x="1455" y="2915"/>
                    </a:lnTo>
                    <a:lnTo>
                      <a:pt x="1451" y="2953"/>
                    </a:lnTo>
                    <a:lnTo>
                      <a:pt x="1459" y="2999"/>
                    </a:lnTo>
                    <a:lnTo>
                      <a:pt x="1472" y="3057"/>
                    </a:lnTo>
                    <a:lnTo>
                      <a:pt x="1480" y="3128"/>
                    </a:lnTo>
                    <a:lnTo>
                      <a:pt x="1480" y="3204"/>
                    </a:lnTo>
                    <a:lnTo>
                      <a:pt x="1468" y="3282"/>
                    </a:lnTo>
                    <a:lnTo>
                      <a:pt x="1447" y="3366"/>
                    </a:lnTo>
                    <a:lnTo>
                      <a:pt x="1405" y="3445"/>
                    </a:lnTo>
                    <a:lnTo>
                      <a:pt x="1347" y="3520"/>
                    </a:lnTo>
                    <a:lnTo>
                      <a:pt x="1263" y="3587"/>
                    </a:lnTo>
                    <a:lnTo>
                      <a:pt x="1150" y="3645"/>
                    </a:lnTo>
                    <a:lnTo>
                      <a:pt x="1012" y="3687"/>
                    </a:lnTo>
                    <a:lnTo>
                      <a:pt x="887" y="3708"/>
                    </a:lnTo>
                    <a:lnTo>
                      <a:pt x="774" y="3720"/>
                    </a:lnTo>
                    <a:lnTo>
                      <a:pt x="670" y="3720"/>
                    </a:lnTo>
                    <a:lnTo>
                      <a:pt x="569" y="3712"/>
                    </a:lnTo>
                    <a:lnTo>
                      <a:pt x="486" y="3696"/>
                    </a:lnTo>
                    <a:lnTo>
                      <a:pt x="406" y="3675"/>
                    </a:lnTo>
                    <a:lnTo>
                      <a:pt x="339" y="3645"/>
                    </a:lnTo>
                    <a:lnTo>
                      <a:pt x="285" y="3612"/>
                    </a:lnTo>
                    <a:lnTo>
                      <a:pt x="243" y="3579"/>
                    </a:lnTo>
                    <a:lnTo>
                      <a:pt x="218" y="3542"/>
                    </a:lnTo>
                    <a:lnTo>
                      <a:pt x="198" y="3495"/>
                    </a:lnTo>
                    <a:lnTo>
                      <a:pt x="180" y="3445"/>
                    </a:lnTo>
                    <a:lnTo>
                      <a:pt x="168" y="3382"/>
                    </a:lnTo>
                    <a:lnTo>
                      <a:pt x="159" y="3316"/>
                    </a:lnTo>
                    <a:lnTo>
                      <a:pt x="155" y="3249"/>
                    </a:lnTo>
                    <a:lnTo>
                      <a:pt x="155" y="3182"/>
                    </a:lnTo>
                    <a:lnTo>
                      <a:pt x="159" y="3116"/>
                    </a:lnTo>
                    <a:lnTo>
                      <a:pt x="168" y="3053"/>
                    </a:lnTo>
                    <a:lnTo>
                      <a:pt x="180" y="3003"/>
                    </a:lnTo>
                    <a:lnTo>
                      <a:pt x="198" y="2957"/>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45" name="Freeform 117"/>
              <p:cNvSpPr>
                <a:spLocks/>
              </p:cNvSpPr>
              <p:nvPr/>
            </p:nvSpPr>
            <p:spPr bwMode="auto">
              <a:xfrm>
                <a:off x="1780" y="1802"/>
                <a:ext cx="31" cy="31"/>
              </a:xfrm>
              <a:custGeom>
                <a:avLst/>
                <a:gdLst>
                  <a:gd name="T0" fmla="*/ 1003 w 1003"/>
                  <a:gd name="T1" fmla="*/ 951 h 988"/>
                  <a:gd name="T2" fmla="*/ 969 w 1003"/>
                  <a:gd name="T3" fmla="*/ 938 h 988"/>
                  <a:gd name="T4" fmla="*/ 936 w 1003"/>
                  <a:gd name="T5" fmla="*/ 925 h 988"/>
                  <a:gd name="T6" fmla="*/ 899 w 1003"/>
                  <a:gd name="T7" fmla="*/ 913 h 988"/>
                  <a:gd name="T8" fmla="*/ 865 w 1003"/>
                  <a:gd name="T9" fmla="*/ 897 h 988"/>
                  <a:gd name="T10" fmla="*/ 832 w 1003"/>
                  <a:gd name="T11" fmla="*/ 880 h 988"/>
                  <a:gd name="T12" fmla="*/ 798 w 1003"/>
                  <a:gd name="T13" fmla="*/ 859 h 988"/>
                  <a:gd name="T14" fmla="*/ 765 w 1003"/>
                  <a:gd name="T15" fmla="*/ 839 h 988"/>
                  <a:gd name="T16" fmla="*/ 740 w 1003"/>
                  <a:gd name="T17" fmla="*/ 809 h 988"/>
                  <a:gd name="T18" fmla="*/ 719 w 1003"/>
                  <a:gd name="T19" fmla="*/ 771 h 988"/>
                  <a:gd name="T20" fmla="*/ 701 w 1003"/>
                  <a:gd name="T21" fmla="*/ 730 h 988"/>
                  <a:gd name="T22" fmla="*/ 660 w 1003"/>
                  <a:gd name="T23" fmla="*/ 613 h 988"/>
                  <a:gd name="T24" fmla="*/ 605 w 1003"/>
                  <a:gd name="T25" fmla="*/ 509 h 988"/>
                  <a:gd name="T26" fmla="*/ 547 w 1003"/>
                  <a:gd name="T27" fmla="*/ 421 h 988"/>
                  <a:gd name="T28" fmla="*/ 480 w 1003"/>
                  <a:gd name="T29" fmla="*/ 342 h 988"/>
                  <a:gd name="T30" fmla="*/ 405 w 1003"/>
                  <a:gd name="T31" fmla="*/ 271 h 988"/>
                  <a:gd name="T32" fmla="*/ 330 w 1003"/>
                  <a:gd name="T33" fmla="*/ 208 h 988"/>
                  <a:gd name="T34" fmla="*/ 251 w 1003"/>
                  <a:gd name="T35" fmla="*/ 155 h 988"/>
                  <a:gd name="T36" fmla="*/ 167 w 1003"/>
                  <a:gd name="T37" fmla="*/ 100 h 988"/>
                  <a:gd name="T38" fmla="*/ 84 w 1003"/>
                  <a:gd name="T39" fmla="*/ 50 h 988"/>
                  <a:gd name="T40" fmla="*/ 0 w 1003"/>
                  <a:gd name="T41" fmla="*/ 0 h 988"/>
                  <a:gd name="T42" fmla="*/ 8 w 1003"/>
                  <a:gd name="T43" fmla="*/ 8 h 988"/>
                  <a:gd name="T44" fmla="*/ 41 w 1003"/>
                  <a:gd name="T45" fmla="*/ 28 h 988"/>
                  <a:gd name="T46" fmla="*/ 88 w 1003"/>
                  <a:gd name="T47" fmla="*/ 63 h 988"/>
                  <a:gd name="T48" fmla="*/ 147 w 1003"/>
                  <a:gd name="T49" fmla="*/ 104 h 988"/>
                  <a:gd name="T50" fmla="*/ 209 w 1003"/>
                  <a:gd name="T51" fmla="*/ 159 h 988"/>
                  <a:gd name="T52" fmla="*/ 276 w 1003"/>
                  <a:gd name="T53" fmla="*/ 217 h 988"/>
                  <a:gd name="T54" fmla="*/ 339 w 1003"/>
                  <a:gd name="T55" fmla="*/ 284 h 988"/>
                  <a:gd name="T56" fmla="*/ 397 w 1003"/>
                  <a:gd name="T57" fmla="*/ 354 h 988"/>
                  <a:gd name="T58" fmla="*/ 443 w 1003"/>
                  <a:gd name="T59" fmla="*/ 425 h 988"/>
                  <a:gd name="T60" fmla="*/ 476 w 1003"/>
                  <a:gd name="T61" fmla="*/ 497 h 988"/>
                  <a:gd name="T62" fmla="*/ 493 w 1003"/>
                  <a:gd name="T63" fmla="*/ 563 h 988"/>
                  <a:gd name="T64" fmla="*/ 501 w 1003"/>
                  <a:gd name="T65" fmla="*/ 622 h 988"/>
                  <a:gd name="T66" fmla="*/ 505 w 1003"/>
                  <a:gd name="T67" fmla="*/ 675 h 988"/>
                  <a:gd name="T68" fmla="*/ 505 w 1003"/>
                  <a:gd name="T69" fmla="*/ 722 h 988"/>
                  <a:gd name="T70" fmla="*/ 509 w 1003"/>
                  <a:gd name="T71" fmla="*/ 763 h 988"/>
                  <a:gd name="T72" fmla="*/ 509 w 1003"/>
                  <a:gd name="T73" fmla="*/ 800 h 988"/>
                  <a:gd name="T74" fmla="*/ 519 w 1003"/>
                  <a:gd name="T75" fmla="*/ 834 h 988"/>
                  <a:gd name="T76" fmla="*/ 531 w 1003"/>
                  <a:gd name="T77" fmla="*/ 868 h 988"/>
                  <a:gd name="T78" fmla="*/ 556 w 1003"/>
                  <a:gd name="T79" fmla="*/ 901 h 988"/>
                  <a:gd name="T80" fmla="*/ 589 w 1003"/>
                  <a:gd name="T81" fmla="*/ 934 h 988"/>
                  <a:gd name="T82" fmla="*/ 635 w 1003"/>
                  <a:gd name="T83" fmla="*/ 964 h 988"/>
                  <a:gd name="T84" fmla="*/ 685 w 1003"/>
                  <a:gd name="T85" fmla="*/ 980 h 988"/>
                  <a:gd name="T86" fmla="*/ 740 w 1003"/>
                  <a:gd name="T87" fmla="*/ 988 h 988"/>
                  <a:gd name="T88" fmla="*/ 793 w 1003"/>
                  <a:gd name="T89" fmla="*/ 988 h 988"/>
                  <a:gd name="T90" fmla="*/ 848 w 1003"/>
                  <a:gd name="T91" fmla="*/ 984 h 988"/>
                  <a:gd name="T92" fmla="*/ 895 w 1003"/>
                  <a:gd name="T93" fmla="*/ 976 h 988"/>
                  <a:gd name="T94" fmla="*/ 940 w 1003"/>
                  <a:gd name="T95" fmla="*/ 968 h 988"/>
                  <a:gd name="T96" fmla="*/ 973 w 1003"/>
                  <a:gd name="T97" fmla="*/ 960 h 988"/>
                  <a:gd name="T98" fmla="*/ 995 w 1003"/>
                  <a:gd name="T99" fmla="*/ 951 h 988"/>
                  <a:gd name="T100" fmla="*/ 1003 w 1003"/>
                  <a:gd name="T101" fmla="*/ 951 h 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03" h="988">
                    <a:moveTo>
                      <a:pt x="1003" y="951"/>
                    </a:moveTo>
                    <a:lnTo>
                      <a:pt x="969" y="938"/>
                    </a:lnTo>
                    <a:lnTo>
                      <a:pt x="936" y="925"/>
                    </a:lnTo>
                    <a:lnTo>
                      <a:pt x="899" y="913"/>
                    </a:lnTo>
                    <a:lnTo>
                      <a:pt x="865" y="897"/>
                    </a:lnTo>
                    <a:lnTo>
                      <a:pt x="832" y="880"/>
                    </a:lnTo>
                    <a:lnTo>
                      <a:pt x="798" y="859"/>
                    </a:lnTo>
                    <a:lnTo>
                      <a:pt x="765" y="839"/>
                    </a:lnTo>
                    <a:lnTo>
                      <a:pt x="740" y="809"/>
                    </a:lnTo>
                    <a:lnTo>
                      <a:pt x="719" y="771"/>
                    </a:lnTo>
                    <a:lnTo>
                      <a:pt x="701" y="730"/>
                    </a:lnTo>
                    <a:lnTo>
                      <a:pt x="660" y="613"/>
                    </a:lnTo>
                    <a:lnTo>
                      <a:pt x="605" y="509"/>
                    </a:lnTo>
                    <a:lnTo>
                      <a:pt x="547" y="421"/>
                    </a:lnTo>
                    <a:lnTo>
                      <a:pt x="480" y="342"/>
                    </a:lnTo>
                    <a:lnTo>
                      <a:pt x="405" y="271"/>
                    </a:lnTo>
                    <a:lnTo>
                      <a:pt x="330" y="208"/>
                    </a:lnTo>
                    <a:lnTo>
                      <a:pt x="251" y="155"/>
                    </a:lnTo>
                    <a:lnTo>
                      <a:pt x="167" y="100"/>
                    </a:lnTo>
                    <a:lnTo>
                      <a:pt x="84" y="50"/>
                    </a:lnTo>
                    <a:lnTo>
                      <a:pt x="0" y="0"/>
                    </a:lnTo>
                    <a:lnTo>
                      <a:pt x="8" y="8"/>
                    </a:lnTo>
                    <a:lnTo>
                      <a:pt x="41" y="28"/>
                    </a:lnTo>
                    <a:lnTo>
                      <a:pt x="88" y="63"/>
                    </a:lnTo>
                    <a:lnTo>
                      <a:pt x="147" y="104"/>
                    </a:lnTo>
                    <a:lnTo>
                      <a:pt x="209" y="159"/>
                    </a:lnTo>
                    <a:lnTo>
                      <a:pt x="276" y="217"/>
                    </a:lnTo>
                    <a:lnTo>
                      <a:pt x="339" y="284"/>
                    </a:lnTo>
                    <a:lnTo>
                      <a:pt x="397" y="354"/>
                    </a:lnTo>
                    <a:lnTo>
                      <a:pt x="443" y="425"/>
                    </a:lnTo>
                    <a:lnTo>
                      <a:pt x="476" y="497"/>
                    </a:lnTo>
                    <a:lnTo>
                      <a:pt x="493" y="563"/>
                    </a:lnTo>
                    <a:lnTo>
                      <a:pt x="501" y="622"/>
                    </a:lnTo>
                    <a:lnTo>
                      <a:pt x="505" y="675"/>
                    </a:lnTo>
                    <a:lnTo>
                      <a:pt x="505" y="722"/>
                    </a:lnTo>
                    <a:lnTo>
                      <a:pt x="509" y="763"/>
                    </a:lnTo>
                    <a:lnTo>
                      <a:pt x="509" y="800"/>
                    </a:lnTo>
                    <a:lnTo>
                      <a:pt x="519" y="834"/>
                    </a:lnTo>
                    <a:lnTo>
                      <a:pt x="531" y="868"/>
                    </a:lnTo>
                    <a:lnTo>
                      <a:pt x="556" y="901"/>
                    </a:lnTo>
                    <a:lnTo>
                      <a:pt x="589" y="934"/>
                    </a:lnTo>
                    <a:lnTo>
                      <a:pt x="635" y="964"/>
                    </a:lnTo>
                    <a:lnTo>
                      <a:pt x="685" y="980"/>
                    </a:lnTo>
                    <a:lnTo>
                      <a:pt x="740" y="988"/>
                    </a:lnTo>
                    <a:lnTo>
                      <a:pt x="793" y="988"/>
                    </a:lnTo>
                    <a:lnTo>
                      <a:pt x="848" y="984"/>
                    </a:lnTo>
                    <a:lnTo>
                      <a:pt x="895" y="976"/>
                    </a:lnTo>
                    <a:lnTo>
                      <a:pt x="940" y="968"/>
                    </a:lnTo>
                    <a:lnTo>
                      <a:pt x="973" y="960"/>
                    </a:lnTo>
                    <a:lnTo>
                      <a:pt x="995" y="951"/>
                    </a:lnTo>
                    <a:lnTo>
                      <a:pt x="1003" y="951"/>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46" name="Freeform 118"/>
              <p:cNvSpPr>
                <a:spLocks/>
              </p:cNvSpPr>
              <p:nvPr/>
            </p:nvSpPr>
            <p:spPr bwMode="auto">
              <a:xfrm>
                <a:off x="1780" y="1802"/>
                <a:ext cx="31" cy="31"/>
              </a:xfrm>
              <a:custGeom>
                <a:avLst/>
                <a:gdLst>
                  <a:gd name="T0" fmla="*/ 1003 w 1003"/>
                  <a:gd name="T1" fmla="*/ 951 h 988"/>
                  <a:gd name="T2" fmla="*/ 969 w 1003"/>
                  <a:gd name="T3" fmla="*/ 938 h 988"/>
                  <a:gd name="T4" fmla="*/ 936 w 1003"/>
                  <a:gd name="T5" fmla="*/ 925 h 988"/>
                  <a:gd name="T6" fmla="*/ 899 w 1003"/>
                  <a:gd name="T7" fmla="*/ 913 h 988"/>
                  <a:gd name="T8" fmla="*/ 865 w 1003"/>
                  <a:gd name="T9" fmla="*/ 897 h 988"/>
                  <a:gd name="T10" fmla="*/ 832 w 1003"/>
                  <a:gd name="T11" fmla="*/ 880 h 988"/>
                  <a:gd name="T12" fmla="*/ 798 w 1003"/>
                  <a:gd name="T13" fmla="*/ 859 h 988"/>
                  <a:gd name="T14" fmla="*/ 765 w 1003"/>
                  <a:gd name="T15" fmla="*/ 839 h 988"/>
                  <a:gd name="T16" fmla="*/ 740 w 1003"/>
                  <a:gd name="T17" fmla="*/ 809 h 988"/>
                  <a:gd name="T18" fmla="*/ 719 w 1003"/>
                  <a:gd name="T19" fmla="*/ 771 h 988"/>
                  <a:gd name="T20" fmla="*/ 701 w 1003"/>
                  <a:gd name="T21" fmla="*/ 730 h 988"/>
                  <a:gd name="T22" fmla="*/ 660 w 1003"/>
                  <a:gd name="T23" fmla="*/ 613 h 988"/>
                  <a:gd name="T24" fmla="*/ 605 w 1003"/>
                  <a:gd name="T25" fmla="*/ 509 h 988"/>
                  <a:gd name="T26" fmla="*/ 547 w 1003"/>
                  <a:gd name="T27" fmla="*/ 421 h 988"/>
                  <a:gd name="T28" fmla="*/ 480 w 1003"/>
                  <a:gd name="T29" fmla="*/ 342 h 988"/>
                  <a:gd name="T30" fmla="*/ 405 w 1003"/>
                  <a:gd name="T31" fmla="*/ 271 h 988"/>
                  <a:gd name="T32" fmla="*/ 330 w 1003"/>
                  <a:gd name="T33" fmla="*/ 208 h 988"/>
                  <a:gd name="T34" fmla="*/ 251 w 1003"/>
                  <a:gd name="T35" fmla="*/ 155 h 988"/>
                  <a:gd name="T36" fmla="*/ 167 w 1003"/>
                  <a:gd name="T37" fmla="*/ 100 h 988"/>
                  <a:gd name="T38" fmla="*/ 84 w 1003"/>
                  <a:gd name="T39" fmla="*/ 50 h 988"/>
                  <a:gd name="T40" fmla="*/ 0 w 1003"/>
                  <a:gd name="T41" fmla="*/ 0 h 988"/>
                  <a:gd name="T42" fmla="*/ 8 w 1003"/>
                  <a:gd name="T43" fmla="*/ 8 h 988"/>
                  <a:gd name="T44" fmla="*/ 41 w 1003"/>
                  <a:gd name="T45" fmla="*/ 28 h 988"/>
                  <a:gd name="T46" fmla="*/ 88 w 1003"/>
                  <a:gd name="T47" fmla="*/ 63 h 988"/>
                  <a:gd name="T48" fmla="*/ 147 w 1003"/>
                  <a:gd name="T49" fmla="*/ 104 h 988"/>
                  <a:gd name="T50" fmla="*/ 209 w 1003"/>
                  <a:gd name="T51" fmla="*/ 159 h 988"/>
                  <a:gd name="T52" fmla="*/ 276 w 1003"/>
                  <a:gd name="T53" fmla="*/ 217 h 988"/>
                  <a:gd name="T54" fmla="*/ 339 w 1003"/>
                  <a:gd name="T55" fmla="*/ 284 h 988"/>
                  <a:gd name="T56" fmla="*/ 397 w 1003"/>
                  <a:gd name="T57" fmla="*/ 354 h 988"/>
                  <a:gd name="T58" fmla="*/ 443 w 1003"/>
                  <a:gd name="T59" fmla="*/ 425 h 988"/>
                  <a:gd name="T60" fmla="*/ 476 w 1003"/>
                  <a:gd name="T61" fmla="*/ 497 h 988"/>
                  <a:gd name="T62" fmla="*/ 493 w 1003"/>
                  <a:gd name="T63" fmla="*/ 563 h 988"/>
                  <a:gd name="T64" fmla="*/ 501 w 1003"/>
                  <a:gd name="T65" fmla="*/ 622 h 988"/>
                  <a:gd name="T66" fmla="*/ 505 w 1003"/>
                  <a:gd name="T67" fmla="*/ 675 h 988"/>
                  <a:gd name="T68" fmla="*/ 505 w 1003"/>
                  <a:gd name="T69" fmla="*/ 722 h 988"/>
                  <a:gd name="T70" fmla="*/ 509 w 1003"/>
                  <a:gd name="T71" fmla="*/ 763 h 988"/>
                  <a:gd name="T72" fmla="*/ 509 w 1003"/>
                  <a:gd name="T73" fmla="*/ 800 h 988"/>
                  <a:gd name="T74" fmla="*/ 519 w 1003"/>
                  <a:gd name="T75" fmla="*/ 834 h 988"/>
                  <a:gd name="T76" fmla="*/ 531 w 1003"/>
                  <a:gd name="T77" fmla="*/ 868 h 988"/>
                  <a:gd name="T78" fmla="*/ 556 w 1003"/>
                  <a:gd name="T79" fmla="*/ 901 h 988"/>
                  <a:gd name="T80" fmla="*/ 589 w 1003"/>
                  <a:gd name="T81" fmla="*/ 934 h 988"/>
                  <a:gd name="T82" fmla="*/ 635 w 1003"/>
                  <a:gd name="T83" fmla="*/ 964 h 988"/>
                  <a:gd name="T84" fmla="*/ 685 w 1003"/>
                  <a:gd name="T85" fmla="*/ 980 h 988"/>
                  <a:gd name="T86" fmla="*/ 740 w 1003"/>
                  <a:gd name="T87" fmla="*/ 988 h 988"/>
                  <a:gd name="T88" fmla="*/ 793 w 1003"/>
                  <a:gd name="T89" fmla="*/ 988 h 988"/>
                  <a:gd name="T90" fmla="*/ 848 w 1003"/>
                  <a:gd name="T91" fmla="*/ 984 h 988"/>
                  <a:gd name="T92" fmla="*/ 895 w 1003"/>
                  <a:gd name="T93" fmla="*/ 976 h 988"/>
                  <a:gd name="T94" fmla="*/ 940 w 1003"/>
                  <a:gd name="T95" fmla="*/ 968 h 988"/>
                  <a:gd name="T96" fmla="*/ 973 w 1003"/>
                  <a:gd name="T97" fmla="*/ 960 h 988"/>
                  <a:gd name="T98" fmla="*/ 995 w 1003"/>
                  <a:gd name="T99" fmla="*/ 951 h 988"/>
                  <a:gd name="T100" fmla="*/ 1003 w 1003"/>
                  <a:gd name="T101" fmla="*/ 951 h 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03" h="988">
                    <a:moveTo>
                      <a:pt x="1003" y="951"/>
                    </a:moveTo>
                    <a:lnTo>
                      <a:pt x="969" y="938"/>
                    </a:lnTo>
                    <a:lnTo>
                      <a:pt x="936" y="925"/>
                    </a:lnTo>
                    <a:lnTo>
                      <a:pt x="899" y="913"/>
                    </a:lnTo>
                    <a:lnTo>
                      <a:pt x="865" y="897"/>
                    </a:lnTo>
                    <a:lnTo>
                      <a:pt x="832" y="880"/>
                    </a:lnTo>
                    <a:lnTo>
                      <a:pt x="798" y="859"/>
                    </a:lnTo>
                    <a:lnTo>
                      <a:pt x="765" y="839"/>
                    </a:lnTo>
                    <a:lnTo>
                      <a:pt x="740" y="809"/>
                    </a:lnTo>
                    <a:lnTo>
                      <a:pt x="719" y="771"/>
                    </a:lnTo>
                    <a:lnTo>
                      <a:pt x="701" y="730"/>
                    </a:lnTo>
                    <a:lnTo>
                      <a:pt x="660" y="613"/>
                    </a:lnTo>
                    <a:lnTo>
                      <a:pt x="605" y="509"/>
                    </a:lnTo>
                    <a:lnTo>
                      <a:pt x="547" y="421"/>
                    </a:lnTo>
                    <a:lnTo>
                      <a:pt x="480" y="342"/>
                    </a:lnTo>
                    <a:lnTo>
                      <a:pt x="405" y="271"/>
                    </a:lnTo>
                    <a:lnTo>
                      <a:pt x="330" y="208"/>
                    </a:lnTo>
                    <a:lnTo>
                      <a:pt x="251" y="155"/>
                    </a:lnTo>
                    <a:lnTo>
                      <a:pt x="167" y="100"/>
                    </a:lnTo>
                    <a:lnTo>
                      <a:pt x="84" y="50"/>
                    </a:lnTo>
                    <a:lnTo>
                      <a:pt x="0" y="0"/>
                    </a:lnTo>
                    <a:lnTo>
                      <a:pt x="8" y="8"/>
                    </a:lnTo>
                    <a:lnTo>
                      <a:pt x="41" y="28"/>
                    </a:lnTo>
                    <a:lnTo>
                      <a:pt x="88" y="63"/>
                    </a:lnTo>
                    <a:lnTo>
                      <a:pt x="147" y="104"/>
                    </a:lnTo>
                    <a:lnTo>
                      <a:pt x="209" y="159"/>
                    </a:lnTo>
                    <a:lnTo>
                      <a:pt x="276" y="217"/>
                    </a:lnTo>
                    <a:lnTo>
                      <a:pt x="339" y="284"/>
                    </a:lnTo>
                    <a:lnTo>
                      <a:pt x="397" y="354"/>
                    </a:lnTo>
                    <a:lnTo>
                      <a:pt x="443" y="425"/>
                    </a:lnTo>
                    <a:lnTo>
                      <a:pt x="476" y="497"/>
                    </a:lnTo>
                    <a:lnTo>
                      <a:pt x="493" y="563"/>
                    </a:lnTo>
                    <a:lnTo>
                      <a:pt x="501" y="622"/>
                    </a:lnTo>
                    <a:lnTo>
                      <a:pt x="505" y="675"/>
                    </a:lnTo>
                    <a:lnTo>
                      <a:pt x="505" y="722"/>
                    </a:lnTo>
                    <a:lnTo>
                      <a:pt x="509" y="763"/>
                    </a:lnTo>
                    <a:lnTo>
                      <a:pt x="509" y="800"/>
                    </a:lnTo>
                    <a:lnTo>
                      <a:pt x="519" y="834"/>
                    </a:lnTo>
                    <a:lnTo>
                      <a:pt x="531" y="868"/>
                    </a:lnTo>
                    <a:lnTo>
                      <a:pt x="556" y="901"/>
                    </a:lnTo>
                    <a:lnTo>
                      <a:pt x="589" y="934"/>
                    </a:lnTo>
                    <a:lnTo>
                      <a:pt x="635" y="964"/>
                    </a:lnTo>
                    <a:lnTo>
                      <a:pt x="685" y="980"/>
                    </a:lnTo>
                    <a:lnTo>
                      <a:pt x="740" y="988"/>
                    </a:lnTo>
                    <a:lnTo>
                      <a:pt x="793" y="988"/>
                    </a:lnTo>
                    <a:lnTo>
                      <a:pt x="848" y="984"/>
                    </a:lnTo>
                    <a:lnTo>
                      <a:pt x="895" y="976"/>
                    </a:lnTo>
                    <a:lnTo>
                      <a:pt x="940" y="968"/>
                    </a:lnTo>
                    <a:lnTo>
                      <a:pt x="973" y="960"/>
                    </a:lnTo>
                    <a:lnTo>
                      <a:pt x="995" y="951"/>
                    </a:lnTo>
                    <a:lnTo>
                      <a:pt x="1003" y="951"/>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47" name="Freeform 119"/>
              <p:cNvSpPr>
                <a:spLocks/>
              </p:cNvSpPr>
              <p:nvPr/>
            </p:nvSpPr>
            <p:spPr bwMode="auto">
              <a:xfrm>
                <a:off x="1819" y="1825"/>
                <a:ext cx="33" cy="42"/>
              </a:xfrm>
              <a:custGeom>
                <a:avLst/>
                <a:gdLst>
                  <a:gd name="T0" fmla="*/ 1037 w 1045"/>
                  <a:gd name="T1" fmla="*/ 1309 h 1329"/>
                  <a:gd name="T2" fmla="*/ 1016 w 1045"/>
                  <a:gd name="T3" fmla="*/ 1276 h 1329"/>
                  <a:gd name="T4" fmla="*/ 999 w 1045"/>
                  <a:gd name="T5" fmla="*/ 1247 h 1329"/>
                  <a:gd name="T6" fmla="*/ 983 w 1045"/>
                  <a:gd name="T7" fmla="*/ 1217 h 1329"/>
                  <a:gd name="T8" fmla="*/ 979 w 1045"/>
                  <a:gd name="T9" fmla="*/ 1184 h 1329"/>
                  <a:gd name="T10" fmla="*/ 983 w 1045"/>
                  <a:gd name="T11" fmla="*/ 1067 h 1329"/>
                  <a:gd name="T12" fmla="*/ 958 w 1045"/>
                  <a:gd name="T13" fmla="*/ 871 h 1329"/>
                  <a:gd name="T14" fmla="*/ 883 w 1045"/>
                  <a:gd name="T15" fmla="*/ 692 h 1329"/>
                  <a:gd name="T16" fmla="*/ 765 w 1045"/>
                  <a:gd name="T17" fmla="*/ 541 h 1329"/>
                  <a:gd name="T18" fmla="*/ 607 w 1045"/>
                  <a:gd name="T19" fmla="*/ 429 h 1329"/>
                  <a:gd name="T20" fmla="*/ 490 w 1045"/>
                  <a:gd name="T21" fmla="*/ 325 h 1329"/>
                  <a:gd name="T22" fmla="*/ 419 w 1045"/>
                  <a:gd name="T23" fmla="*/ 208 h 1329"/>
                  <a:gd name="T24" fmla="*/ 323 w 1045"/>
                  <a:gd name="T25" fmla="*/ 120 h 1329"/>
                  <a:gd name="T26" fmla="*/ 201 w 1045"/>
                  <a:gd name="T27" fmla="*/ 53 h 1329"/>
                  <a:gd name="T28" fmla="*/ 67 w 1045"/>
                  <a:gd name="T29" fmla="*/ 12 h 1329"/>
                  <a:gd name="T30" fmla="*/ 4 w 1045"/>
                  <a:gd name="T31" fmla="*/ 4 h 1329"/>
                  <a:gd name="T32" fmla="*/ 51 w 1045"/>
                  <a:gd name="T33" fmla="*/ 28 h 1329"/>
                  <a:gd name="T34" fmla="*/ 126 w 1045"/>
                  <a:gd name="T35" fmla="*/ 82 h 1329"/>
                  <a:gd name="T36" fmla="*/ 206 w 1045"/>
                  <a:gd name="T37" fmla="*/ 149 h 1329"/>
                  <a:gd name="T38" fmla="*/ 272 w 1045"/>
                  <a:gd name="T39" fmla="*/ 233 h 1329"/>
                  <a:gd name="T40" fmla="*/ 314 w 1045"/>
                  <a:gd name="T41" fmla="*/ 317 h 1329"/>
                  <a:gd name="T42" fmla="*/ 327 w 1045"/>
                  <a:gd name="T43" fmla="*/ 379 h 1329"/>
                  <a:gd name="T44" fmla="*/ 331 w 1045"/>
                  <a:gd name="T45" fmla="*/ 424 h 1329"/>
                  <a:gd name="T46" fmla="*/ 339 w 1045"/>
                  <a:gd name="T47" fmla="*/ 471 h 1329"/>
                  <a:gd name="T48" fmla="*/ 372 w 1045"/>
                  <a:gd name="T49" fmla="*/ 516 h 1329"/>
                  <a:gd name="T50" fmla="*/ 435 w 1045"/>
                  <a:gd name="T51" fmla="*/ 571 h 1329"/>
                  <a:gd name="T52" fmla="*/ 511 w 1045"/>
                  <a:gd name="T53" fmla="*/ 596 h 1329"/>
                  <a:gd name="T54" fmla="*/ 590 w 1045"/>
                  <a:gd name="T55" fmla="*/ 604 h 1329"/>
                  <a:gd name="T56" fmla="*/ 669 w 1045"/>
                  <a:gd name="T57" fmla="*/ 621 h 1329"/>
                  <a:gd name="T58" fmla="*/ 744 w 1045"/>
                  <a:gd name="T59" fmla="*/ 663 h 1329"/>
                  <a:gd name="T60" fmla="*/ 807 w 1045"/>
                  <a:gd name="T61" fmla="*/ 750 h 1329"/>
                  <a:gd name="T62" fmla="*/ 849 w 1045"/>
                  <a:gd name="T63" fmla="*/ 854 h 1329"/>
                  <a:gd name="T64" fmla="*/ 874 w 1045"/>
                  <a:gd name="T65" fmla="*/ 963 h 1329"/>
                  <a:gd name="T66" fmla="*/ 883 w 1045"/>
                  <a:gd name="T67" fmla="*/ 1063 h 1329"/>
                  <a:gd name="T68" fmla="*/ 895 w 1045"/>
                  <a:gd name="T69" fmla="*/ 1147 h 1329"/>
                  <a:gd name="T70" fmla="*/ 924 w 1045"/>
                  <a:gd name="T71" fmla="*/ 1234 h 1329"/>
                  <a:gd name="T72" fmla="*/ 962 w 1045"/>
                  <a:gd name="T73" fmla="*/ 1301 h 1329"/>
                  <a:gd name="T74" fmla="*/ 995 w 1045"/>
                  <a:gd name="T75" fmla="*/ 1329 h 1329"/>
                  <a:gd name="T76" fmla="*/ 1024 w 1045"/>
                  <a:gd name="T77" fmla="*/ 1329 h 1329"/>
                  <a:gd name="T78" fmla="*/ 1041 w 1045"/>
                  <a:gd name="T79" fmla="*/ 1325 h 1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45" h="1329">
                    <a:moveTo>
                      <a:pt x="1045" y="1321"/>
                    </a:moveTo>
                    <a:lnTo>
                      <a:pt x="1037" y="1309"/>
                    </a:lnTo>
                    <a:lnTo>
                      <a:pt x="1028" y="1292"/>
                    </a:lnTo>
                    <a:lnTo>
                      <a:pt x="1016" y="1276"/>
                    </a:lnTo>
                    <a:lnTo>
                      <a:pt x="1008" y="1263"/>
                    </a:lnTo>
                    <a:lnTo>
                      <a:pt x="999" y="1247"/>
                    </a:lnTo>
                    <a:lnTo>
                      <a:pt x="991" y="1230"/>
                    </a:lnTo>
                    <a:lnTo>
                      <a:pt x="983" y="1217"/>
                    </a:lnTo>
                    <a:lnTo>
                      <a:pt x="979" y="1200"/>
                    </a:lnTo>
                    <a:lnTo>
                      <a:pt x="979" y="1184"/>
                    </a:lnTo>
                    <a:lnTo>
                      <a:pt x="979" y="1167"/>
                    </a:lnTo>
                    <a:lnTo>
                      <a:pt x="983" y="1067"/>
                    </a:lnTo>
                    <a:lnTo>
                      <a:pt x="979" y="967"/>
                    </a:lnTo>
                    <a:lnTo>
                      <a:pt x="958" y="871"/>
                    </a:lnTo>
                    <a:lnTo>
                      <a:pt x="924" y="780"/>
                    </a:lnTo>
                    <a:lnTo>
                      <a:pt x="883" y="692"/>
                    </a:lnTo>
                    <a:lnTo>
                      <a:pt x="828" y="612"/>
                    </a:lnTo>
                    <a:lnTo>
                      <a:pt x="765" y="541"/>
                    </a:lnTo>
                    <a:lnTo>
                      <a:pt x="690" y="479"/>
                    </a:lnTo>
                    <a:lnTo>
                      <a:pt x="607" y="429"/>
                    </a:lnTo>
                    <a:lnTo>
                      <a:pt x="511" y="395"/>
                    </a:lnTo>
                    <a:lnTo>
                      <a:pt x="490" y="325"/>
                    </a:lnTo>
                    <a:lnTo>
                      <a:pt x="460" y="262"/>
                    </a:lnTo>
                    <a:lnTo>
                      <a:pt x="419" y="208"/>
                    </a:lnTo>
                    <a:lnTo>
                      <a:pt x="372" y="158"/>
                    </a:lnTo>
                    <a:lnTo>
                      <a:pt x="323" y="120"/>
                    </a:lnTo>
                    <a:lnTo>
                      <a:pt x="264" y="82"/>
                    </a:lnTo>
                    <a:lnTo>
                      <a:pt x="201" y="53"/>
                    </a:lnTo>
                    <a:lnTo>
                      <a:pt x="135" y="28"/>
                    </a:lnTo>
                    <a:lnTo>
                      <a:pt x="67" y="12"/>
                    </a:lnTo>
                    <a:lnTo>
                      <a:pt x="0" y="0"/>
                    </a:lnTo>
                    <a:lnTo>
                      <a:pt x="4" y="4"/>
                    </a:lnTo>
                    <a:lnTo>
                      <a:pt x="26" y="12"/>
                    </a:lnTo>
                    <a:lnTo>
                      <a:pt x="51" y="28"/>
                    </a:lnTo>
                    <a:lnTo>
                      <a:pt x="88" y="53"/>
                    </a:lnTo>
                    <a:lnTo>
                      <a:pt x="126" y="82"/>
                    </a:lnTo>
                    <a:lnTo>
                      <a:pt x="164" y="116"/>
                    </a:lnTo>
                    <a:lnTo>
                      <a:pt x="206" y="149"/>
                    </a:lnTo>
                    <a:lnTo>
                      <a:pt x="243" y="191"/>
                    </a:lnTo>
                    <a:lnTo>
                      <a:pt x="272" y="233"/>
                    </a:lnTo>
                    <a:lnTo>
                      <a:pt x="297" y="274"/>
                    </a:lnTo>
                    <a:lnTo>
                      <a:pt x="314" y="317"/>
                    </a:lnTo>
                    <a:lnTo>
                      <a:pt x="323" y="350"/>
                    </a:lnTo>
                    <a:lnTo>
                      <a:pt x="327" y="379"/>
                    </a:lnTo>
                    <a:lnTo>
                      <a:pt x="327" y="404"/>
                    </a:lnTo>
                    <a:lnTo>
                      <a:pt x="331" y="424"/>
                    </a:lnTo>
                    <a:lnTo>
                      <a:pt x="335" y="446"/>
                    </a:lnTo>
                    <a:lnTo>
                      <a:pt x="339" y="471"/>
                    </a:lnTo>
                    <a:lnTo>
                      <a:pt x="352" y="491"/>
                    </a:lnTo>
                    <a:lnTo>
                      <a:pt x="372" y="516"/>
                    </a:lnTo>
                    <a:lnTo>
                      <a:pt x="402" y="546"/>
                    </a:lnTo>
                    <a:lnTo>
                      <a:pt x="435" y="571"/>
                    </a:lnTo>
                    <a:lnTo>
                      <a:pt x="472" y="588"/>
                    </a:lnTo>
                    <a:lnTo>
                      <a:pt x="511" y="596"/>
                    </a:lnTo>
                    <a:lnTo>
                      <a:pt x="552" y="600"/>
                    </a:lnTo>
                    <a:lnTo>
                      <a:pt x="590" y="604"/>
                    </a:lnTo>
                    <a:lnTo>
                      <a:pt x="627" y="608"/>
                    </a:lnTo>
                    <a:lnTo>
                      <a:pt x="669" y="621"/>
                    </a:lnTo>
                    <a:lnTo>
                      <a:pt x="707" y="637"/>
                    </a:lnTo>
                    <a:lnTo>
                      <a:pt x="744" y="663"/>
                    </a:lnTo>
                    <a:lnTo>
                      <a:pt x="778" y="700"/>
                    </a:lnTo>
                    <a:lnTo>
                      <a:pt x="807" y="750"/>
                    </a:lnTo>
                    <a:lnTo>
                      <a:pt x="832" y="800"/>
                    </a:lnTo>
                    <a:lnTo>
                      <a:pt x="849" y="854"/>
                    </a:lnTo>
                    <a:lnTo>
                      <a:pt x="861" y="909"/>
                    </a:lnTo>
                    <a:lnTo>
                      <a:pt x="874" y="963"/>
                    </a:lnTo>
                    <a:lnTo>
                      <a:pt x="879" y="1013"/>
                    </a:lnTo>
                    <a:lnTo>
                      <a:pt x="883" y="1063"/>
                    </a:lnTo>
                    <a:lnTo>
                      <a:pt x="891" y="1108"/>
                    </a:lnTo>
                    <a:lnTo>
                      <a:pt x="895" y="1147"/>
                    </a:lnTo>
                    <a:lnTo>
                      <a:pt x="903" y="1180"/>
                    </a:lnTo>
                    <a:lnTo>
                      <a:pt x="924" y="1234"/>
                    </a:lnTo>
                    <a:lnTo>
                      <a:pt x="941" y="1276"/>
                    </a:lnTo>
                    <a:lnTo>
                      <a:pt x="962" y="1301"/>
                    </a:lnTo>
                    <a:lnTo>
                      <a:pt x="979" y="1317"/>
                    </a:lnTo>
                    <a:lnTo>
                      <a:pt x="995" y="1329"/>
                    </a:lnTo>
                    <a:lnTo>
                      <a:pt x="1012" y="1329"/>
                    </a:lnTo>
                    <a:lnTo>
                      <a:pt x="1024" y="1329"/>
                    </a:lnTo>
                    <a:lnTo>
                      <a:pt x="1037" y="1325"/>
                    </a:lnTo>
                    <a:lnTo>
                      <a:pt x="1041" y="1325"/>
                    </a:lnTo>
                    <a:lnTo>
                      <a:pt x="1045" y="1321"/>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48" name="Freeform 120"/>
              <p:cNvSpPr>
                <a:spLocks/>
              </p:cNvSpPr>
              <p:nvPr/>
            </p:nvSpPr>
            <p:spPr bwMode="auto">
              <a:xfrm>
                <a:off x="1819" y="1825"/>
                <a:ext cx="33" cy="42"/>
              </a:xfrm>
              <a:custGeom>
                <a:avLst/>
                <a:gdLst>
                  <a:gd name="T0" fmla="*/ 1037 w 1045"/>
                  <a:gd name="T1" fmla="*/ 1309 h 1329"/>
                  <a:gd name="T2" fmla="*/ 1016 w 1045"/>
                  <a:gd name="T3" fmla="*/ 1276 h 1329"/>
                  <a:gd name="T4" fmla="*/ 999 w 1045"/>
                  <a:gd name="T5" fmla="*/ 1247 h 1329"/>
                  <a:gd name="T6" fmla="*/ 983 w 1045"/>
                  <a:gd name="T7" fmla="*/ 1217 h 1329"/>
                  <a:gd name="T8" fmla="*/ 979 w 1045"/>
                  <a:gd name="T9" fmla="*/ 1184 h 1329"/>
                  <a:gd name="T10" fmla="*/ 983 w 1045"/>
                  <a:gd name="T11" fmla="*/ 1067 h 1329"/>
                  <a:gd name="T12" fmla="*/ 958 w 1045"/>
                  <a:gd name="T13" fmla="*/ 871 h 1329"/>
                  <a:gd name="T14" fmla="*/ 883 w 1045"/>
                  <a:gd name="T15" fmla="*/ 692 h 1329"/>
                  <a:gd name="T16" fmla="*/ 765 w 1045"/>
                  <a:gd name="T17" fmla="*/ 541 h 1329"/>
                  <a:gd name="T18" fmla="*/ 607 w 1045"/>
                  <a:gd name="T19" fmla="*/ 429 h 1329"/>
                  <a:gd name="T20" fmla="*/ 490 w 1045"/>
                  <a:gd name="T21" fmla="*/ 325 h 1329"/>
                  <a:gd name="T22" fmla="*/ 419 w 1045"/>
                  <a:gd name="T23" fmla="*/ 208 h 1329"/>
                  <a:gd name="T24" fmla="*/ 323 w 1045"/>
                  <a:gd name="T25" fmla="*/ 120 h 1329"/>
                  <a:gd name="T26" fmla="*/ 201 w 1045"/>
                  <a:gd name="T27" fmla="*/ 53 h 1329"/>
                  <a:gd name="T28" fmla="*/ 67 w 1045"/>
                  <a:gd name="T29" fmla="*/ 12 h 1329"/>
                  <a:gd name="T30" fmla="*/ 4 w 1045"/>
                  <a:gd name="T31" fmla="*/ 4 h 1329"/>
                  <a:gd name="T32" fmla="*/ 51 w 1045"/>
                  <a:gd name="T33" fmla="*/ 28 h 1329"/>
                  <a:gd name="T34" fmla="*/ 126 w 1045"/>
                  <a:gd name="T35" fmla="*/ 82 h 1329"/>
                  <a:gd name="T36" fmla="*/ 206 w 1045"/>
                  <a:gd name="T37" fmla="*/ 149 h 1329"/>
                  <a:gd name="T38" fmla="*/ 272 w 1045"/>
                  <a:gd name="T39" fmla="*/ 233 h 1329"/>
                  <a:gd name="T40" fmla="*/ 314 w 1045"/>
                  <a:gd name="T41" fmla="*/ 317 h 1329"/>
                  <a:gd name="T42" fmla="*/ 327 w 1045"/>
                  <a:gd name="T43" fmla="*/ 379 h 1329"/>
                  <a:gd name="T44" fmla="*/ 331 w 1045"/>
                  <a:gd name="T45" fmla="*/ 424 h 1329"/>
                  <a:gd name="T46" fmla="*/ 339 w 1045"/>
                  <a:gd name="T47" fmla="*/ 471 h 1329"/>
                  <a:gd name="T48" fmla="*/ 372 w 1045"/>
                  <a:gd name="T49" fmla="*/ 516 h 1329"/>
                  <a:gd name="T50" fmla="*/ 435 w 1045"/>
                  <a:gd name="T51" fmla="*/ 571 h 1329"/>
                  <a:gd name="T52" fmla="*/ 511 w 1045"/>
                  <a:gd name="T53" fmla="*/ 596 h 1329"/>
                  <a:gd name="T54" fmla="*/ 590 w 1045"/>
                  <a:gd name="T55" fmla="*/ 604 h 1329"/>
                  <a:gd name="T56" fmla="*/ 669 w 1045"/>
                  <a:gd name="T57" fmla="*/ 621 h 1329"/>
                  <a:gd name="T58" fmla="*/ 744 w 1045"/>
                  <a:gd name="T59" fmla="*/ 663 h 1329"/>
                  <a:gd name="T60" fmla="*/ 807 w 1045"/>
                  <a:gd name="T61" fmla="*/ 750 h 1329"/>
                  <a:gd name="T62" fmla="*/ 849 w 1045"/>
                  <a:gd name="T63" fmla="*/ 854 h 1329"/>
                  <a:gd name="T64" fmla="*/ 874 w 1045"/>
                  <a:gd name="T65" fmla="*/ 963 h 1329"/>
                  <a:gd name="T66" fmla="*/ 883 w 1045"/>
                  <a:gd name="T67" fmla="*/ 1063 h 1329"/>
                  <a:gd name="T68" fmla="*/ 895 w 1045"/>
                  <a:gd name="T69" fmla="*/ 1147 h 1329"/>
                  <a:gd name="T70" fmla="*/ 924 w 1045"/>
                  <a:gd name="T71" fmla="*/ 1234 h 1329"/>
                  <a:gd name="T72" fmla="*/ 962 w 1045"/>
                  <a:gd name="T73" fmla="*/ 1301 h 1329"/>
                  <a:gd name="T74" fmla="*/ 995 w 1045"/>
                  <a:gd name="T75" fmla="*/ 1329 h 1329"/>
                  <a:gd name="T76" fmla="*/ 1024 w 1045"/>
                  <a:gd name="T77" fmla="*/ 1329 h 1329"/>
                  <a:gd name="T78" fmla="*/ 1041 w 1045"/>
                  <a:gd name="T79" fmla="*/ 1325 h 1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45" h="1329">
                    <a:moveTo>
                      <a:pt x="1045" y="1321"/>
                    </a:moveTo>
                    <a:lnTo>
                      <a:pt x="1037" y="1309"/>
                    </a:lnTo>
                    <a:lnTo>
                      <a:pt x="1028" y="1292"/>
                    </a:lnTo>
                    <a:lnTo>
                      <a:pt x="1016" y="1276"/>
                    </a:lnTo>
                    <a:lnTo>
                      <a:pt x="1008" y="1263"/>
                    </a:lnTo>
                    <a:lnTo>
                      <a:pt x="999" y="1247"/>
                    </a:lnTo>
                    <a:lnTo>
                      <a:pt x="991" y="1230"/>
                    </a:lnTo>
                    <a:lnTo>
                      <a:pt x="983" y="1217"/>
                    </a:lnTo>
                    <a:lnTo>
                      <a:pt x="979" y="1200"/>
                    </a:lnTo>
                    <a:lnTo>
                      <a:pt x="979" y="1184"/>
                    </a:lnTo>
                    <a:lnTo>
                      <a:pt x="979" y="1167"/>
                    </a:lnTo>
                    <a:lnTo>
                      <a:pt x="983" y="1067"/>
                    </a:lnTo>
                    <a:lnTo>
                      <a:pt x="979" y="967"/>
                    </a:lnTo>
                    <a:lnTo>
                      <a:pt x="958" y="871"/>
                    </a:lnTo>
                    <a:lnTo>
                      <a:pt x="924" y="780"/>
                    </a:lnTo>
                    <a:lnTo>
                      <a:pt x="883" y="692"/>
                    </a:lnTo>
                    <a:lnTo>
                      <a:pt x="828" y="612"/>
                    </a:lnTo>
                    <a:lnTo>
                      <a:pt x="765" y="541"/>
                    </a:lnTo>
                    <a:lnTo>
                      <a:pt x="690" y="479"/>
                    </a:lnTo>
                    <a:lnTo>
                      <a:pt x="607" y="429"/>
                    </a:lnTo>
                    <a:lnTo>
                      <a:pt x="511" y="395"/>
                    </a:lnTo>
                    <a:lnTo>
                      <a:pt x="490" y="325"/>
                    </a:lnTo>
                    <a:lnTo>
                      <a:pt x="460" y="262"/>
                    </a:lnTo>
                    <a:lnTo>
                      <a:pt x="419" y="208"/>
                    </a:lnTo>
                    <a:lnTo>
                      <a:pt x="372" y="158"/>
                    </a:lnTo>
                    <a:lnTo>
                      <a:pt x="323" y="120"/>
                    </a:lnTo>
                    <a:lnTo>
                      <a:pt x="264" y="82"/>
                    </a:lnTo>
                    <a:lnTo>
                      <a:pt x="201" y="53"/>
                    </a:lnTo>
                    <a:lnTo>
                      <a:pt x="135" y="28"/>
                    </a:lnTo>
                    <a:lnTo>
                      <a:pt x="67" y="12"/>
                    </a:lnTo>
                    <a:lnTo>
                      <a:pt x="0" y="0"/>
                    </a:lnTo>
                    <a:lnTo>
                      <a:pt x="4" y="4"/>
                    </a:lnTo>
                    <a:lnTo>
                      <a:pt x="26" y="12"/>
                    </a:lnTo>
                    <a:lnTo>
                      <a:pt x="51" y="28"/>
                    </a:lnTo>
                    <a:lnTo>
                      <a:pt x="88" y="53"/>
                    </a:lnTo>
                    <a:lnTo>
                      <a:pt x="126" y="82"/>
                    </a:lnTo>
                    <a:lnTo>
                      <a:pt x="164" y="116"/>
                    </a:lnTo>
                    <a:lnTo>
                      <a:pt x="206" y="149"/>
                    </a:lnTo>
                    <a:lnTo>
                      <a:pt x="243" y="191"/>
                    </a:lnTo>
                    <a:lnTo>
                      <a:pt x="272" y="233"/>
                    </a:lnTo>
                    <a:lnTo>
                      <a:pt x="297" y="274"/>
                    </a:lnTo>
                    <a:lnTo>
                      <a:pt x="314" y="317"/>
                    </a:lnTo>
                    <a:lnTo>
                      <a:pt x="323" y="350"/>
                    </a:lnTo>
                    <a:lnTo>
                      <a:pt x="327" y="379"/>
                    </a:lnTo>
                    <a:lnTo>
                      <a:pt x="327" y="404"/>
                    </a:lnTo>
                    <a:lnTo>
                      <a:pt x="331" y="424"/>
                    </a:lnTo>
                    <a:lnTo>
                      <a:pt x="335" y="446"/>
                    </a:lnTo>
                    <a:lnTo>
                      <a:pt x="339" y="471"/>
                    </a:lnTo>
                    <a:lnTo>
                      <a:pt x="352" y="491"/>
                    </a:lnTo>
                    <a:lnTo>
                      <a:pt x="372" y="516"/>
                    </a:lnTo>
                    <a:lnTo>
                      <a:pt x="402" y="546"/>
                    </a:lnTo>
                    <a:lnTo>
                      <a:pt x="435" y="571"/>
                    </a:lnTo>
                    <a:lnTo>
                      <a:pt x="472" y="588"/>
                    </a:lnTo>
                    <a:lnTo>
                      <a:pt x="511" y="596"/>
                    </a:lnTo>
                    <a:lnTo>
                      <a:pt x="552" y="600"/>
                    </a:lnTo>
                    <a:lnTo>
                      <a:pt x="590" y="604"/>
                    </a:lnTo>
                    <a:lnTo>
                      <a:pt x="627" y="608"/>
                    </a:lnTo>
                    <a:lnTo>
                      <a:pt x="669" y="621"/>
                    </a:lnTo>
                    <a:lnTo>
                      <a:pt x="707" y="637"/>
                    </a:lnTo>
                    <a:lnTo>
                      <a:pt x="744" y="663"/>
                    </a:lnTo>
                    <a:lnTo>
                      <a:pt x="778" y="700"/>
                    </a:lnTo>
                    <a:lnTo>
                      <a:pt x="807" y="750"/>
                    </a:lnTo>
                    <a:lnTo>
                      <a:pt x="832" y="800"/>
                    </a:lnTo>
                    <a:lnTo>
                      <a:pt x="849" y="854"/>
                    </a:lnTo>
                    <a:lnTo>
                      <a:pt x="861" y="909"/>
                    </a:lnTo>
                    <a:lnTo>
                      <a:pt x="874" y="963"/>
                    </a:lnTo>
                    <a:lnTo>
                      <a:pt x="879" y="1013"/>
                    </a:lnTo>
                    <a:lnTo>
                      <a:pt x="883" y="1063"/>
                    </a:lnTo>
                    <a:lnTo>
                      <a:pt x="891" y="1108"/>
                    </a:lnTo>
                    <a:lnTo>
                      <a:pt x="895" y="1147"/>
                    </a:lnTo>
                    <a:lnTo>
                      <a:pt x="903" y="1180"/>
                    </a:lnTo>
                    <a:lnTo>
                      <a:pt x="924" y="1234"/>
                    </a:lnTo>
                    <a:lnTo>
                      <a:pt x="941" y="1276"/>
                    </a:lnTo>
                    <a:lnTo>
                      <a:pt x="962" y="1301"/>
                    </a:lnTo>
                    <a:lnTo>
                      <a:pt x="979" y="1317"/>
                    </a:lnTo>
                    <a:lnTo>
                      <a:pt x="995" y="1329"/>
                    </a:lnTo>
                    <a:lnTo>
                      <a:pt x="1012" y="1329"/>
                    </a:lnTo>
                    <a:lnTo>
                      <a:pt x="1024" y="1329"/>
                    </a:lnTo>
                    <a:lnTo>
                      <a:pt x="1037" y="1325"/>
                    </a:lnTo>
                    <a:lnTo>
                      <a:pt x="1041" y="1325"/>
                    </a:lnTo>
                    <a:lnTo>
                      <a:pt x="1045" y="1321"/>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49" name="Freeform 121"/>
              <p:cNvSpPr>
                <a:spLocks/>
              </p:cNvSpPr>
              <p:nvPr/>
            </p:nvSpPr>
            <p:spPr bwMode="auto">
              <a:xfrm>
                <a:off x="1782" y="1791"/>
                <a:ext cx="53" cy="21"/>
              </a:xfrm>
              <a:custGeom>
                <a:avLst/>
                <a:gdLst>
                  <a:gd name="T0" fmla="*/ 1684 w 1692"/>
                  <a:gd name="T1" fmla="*/ 680 h 680"/>
                  <a:gd name="T2" fmla="*/ 1671 w 1692"/>
                  <a:gd name="T3" fmla="*/ 680 h 680"/>
                  <a:gd name="T4" fmla="*/ 1662 w 1692"/>
                  <a:gd name="T5" fmla="*/ 676 h 680"/>
                  <a:gd name="T6" fmla="*/ 1654 w 1692"/>
                  <a:gd name="T7" fmla="*/ 668 h 680"/>
                  <a:gd name="T8" fmla="*/ 1646 w 1692"/>
                  <a:gd name="T9" fmla="*/ 664 h 680"/>
                  <a:gd name="T10" fmla="*/ 1617 w 1692"/>
                  <a:gd name="T11" fmla="*/ 631 h 680"/>
                  <a:gd name="T12" fmla="*/ 1533 w 1692"/>
                  <a:gd name="T13" fmla="*/ 559 h 680"/>
                  <a:gd name="T14" fmla="*/ 1412 w 1692"/>
                  <a:gd name="T15" fmla="*/ 484 h 680"/>
                  <a:gd name="T16" fmla="*/ 1266 w 1692"/>
                  <a:gd name="T17" fmla="*/ 422 h 680"/>
                  <a:gd name="T18" fmla="*/ 1111 w 1692"/>
                  <a:gd name="T19" fmla="*/ 385 h 680"/>
                  <a:gd name="T20" fmla="*/ 1024 w 1692"/>
                  <a:gd name="T21" fmla="*/ 385 h 680"/>
                  <a:gd name="T22" fmla="*/ 994 w 1692"/>
                  <a:gd name="T23" fmla="*/ 389 h 680"/>
                  <a:gd name="T24" fmla="*/ 965 w 1692"/>
                  <a:gd name="T25" fmla="*/ 389 h 680"/>
                  <a:gd name="T26" fmla="*/ 936 w 1692"/>
                  <a:gd name="T27" fmla="*/ 385 h 680"/>
                  <a:gd name="T28" fmla="*/ 902 w 1692"/>
                  <a:gd name="T29" fmla="*/ 375 h 680"/>
                  <a:gd name="T30" fmla="*/ 869 w 1692"/>
                  <a:gd name="T31" fmla="*/ 355 h 680"/>
                  <a:gd name="T32" fmla="*/ 818 w 1692"/>
                  <a:gd name="T33" fmla="*/ 305 h 680"/>
                  <a:gd name="T34" fmla="*/ 760 w 1692"/>
                  <a:gd name="T35" fmla="*/ 238 h 680"/>
                  <a:gd name="T36" fmla="*/ 685 w 1692"/>
                  <a:gd name="T37" fmla="*/ 164 h 680"/>
                  <a:gd name="T38" fmla="*/ 593 w 1692"/>
                  <a:gd name="T39" fmla="*/ 105 h 680"/>
                  <a:gd name="T40" fmla="*/ 493 w 1692"/>
                  <a:gd name="T41" fmla="*/ 59 h 680"/>
                  <a:gd name="T42" fmla="*/ 388 w 1692"/>
                  <a:gd name="T43" fmla="*/ 29 h 680"/>
                  <a:gd name="T44" fmla="*/ 284 w 1692"/>
                  <a:gd name="T45" fmla="*/ 9 h 680"/>
                  <a:gd name="T46" fmla="*/ 170 w 1692"/>
                  <a:gd name="T47" fmla="*/ 0 h 680"/>
                  <a:gd name="T48" fmla="*/ 58 w 1692"/>
                  <a:gd name="T49" fmla="*/ 4 h 680"/>
                  <a:gd name="T50" fmla="*/ 12 w 1692"/>
                  <a:gd name="T51" fmla="*/ 17 h 680"/>
                  <a:gd name="T52" fmla="*/ 104 w 1692"/>
                  <a:gd name="T53" fmla="*/ 33 h 680"/>
                  <a:gd name="T54" fmla="*/ 250 w 1692"/>
                  <a:gd name="T55" fmla="*/ 68 h 680"/>
                  <a:gd name="T56" fmla="*/ 405 w 1692"/>
                  <a:gd name="T57" fmla="*/ 113 h 680"/>
                  <a:gd name="T58" fmla="*/ 526 w 1692"/>
                  <a:gd name="T59" fmla="*/ 168 h 680"/>
                  <a:gd name="T60" fmla="*/ 589 w 1692"/>
                  <a:gd name="T61" fmla="*/ 230 h 680"/>
                  <a:gd name="T62" fmla="*/ 638 w 1692"/>
                  <a:gd name="T63" fmla="*/ 313 h 680"/>
                  <a:gd name="T64" fmla="*/ 714 w 1692"/>
                  <a:gd name="T65" fmla="*/ 397 h 680"/>
                  <a:gd name="T66" fmla="*/ 836 w 1692"/>
                  <a:gd name="T67" fmla="*/ 472 h 680"/>
                  <a:gd name="T68" fmla="*/ 1024 w 1692"/>
                  <a:gd name="T69" fmla="*/ 522 h 680"/>
                  <a:gd name="T70" fmla="*/ 1237 w 1692"/>
                  <a:gd name="T71" fmla="*/ 535 h 680"/>
                  <a:gd name="T72" fmla="*/ 1396 w 1692"/>
                  <a:gd name="T73" fmla="*/ 564 h 680"/>
                  <a:gd name="T74" fmla="*/ 1529 w 1692"/>
                  <a:gd name="T75" fmla="*/ 610 h 680"/>
                  <a:gd name="T76" fmla="*/ 1629 w 1692"/>
                  <a:gd name="T77" fmla="*/ 651 h 680"/>
                  <a:gd name="T78" fmla="*/ 1684 w 1692"/>
                  <a:gd name="T79" fmla="*/ 676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92" h="680">
                    <a:moveTo>
                      <a:pt x="1692" y="680"/>
                    </a:moveTo>
                    <a:lnTo>
                      <a:pt x="1684" y="680"/>
                    </a:lnTo>
                    <a:lnTo>
                      <a:pt x="1680" y="680"/>
                    </a:lnTo>
                    <a:lnTo>
                      <a:pt x="1671" y="680"/>
                    </a:lnTo>
                    <a:lnTo>
                      <a:pt x="1667" y="676"/>
                    </a:lnTo>
                    <a:lnTo>
                      <a:pt x="1662" y="676"/>
                    </a:lnTo>
                    <a:lnTo>
                      <a:pt x="1658" y="672"/>
                    </a:lnTo>
                    <a:lnTo>
                      <a:pt x="1654" y="668"/>
                    </a:lnTo>
                    <a:lnTo>
                      <a:pt x="1650" y="664"/>
                    </a:lnTo>
                    <a:lnTo>
                      <a:pt x="1646" y="664"/>
                    </a:lnTo>
                    <a:lnTo>
                      <a:pt x="1642" y="660"/>
                    </a:lnTo>
                    <a:lnTo>
                      <a:pt x="1617" y="631"/>
                    </a:lnTo>
                    <a:lnTo>
                      <a:pt x="1579" y="597"/>
                    </a:lnTo>
                    <a:lnTo>
                      <a:pt x="1533" y="559"/>
                    </a:lnTo>
                    <a:lnTo>
                      <a:pt x="1474" y="522"/>
                    </a:lnTo>
                    <a:lnTo>
                      <a:pt x="1412" y="484"/>
                    </a:lnTo>
                    <a:lnTo>
                      <a:pt x="1341" y="451"/>
                    </a:lnTo>
                    <a:lnTo>
                      <a:pt x="1266" y="422"/>
                    </a:lnTo>
                    <a:lnTo>
                      <a:pt x="1190" y="397"/>
                    </a:lnTo>
                    <a:lnTo>
                      <a:pt x="1111" y="385"/>
                    </a:lnTo>
                    <a:lnTo>
                      <a:pt x="1036" y="381"/>
                    </a:lnTo>
                    <a:lnTo>
                      <a:pt x="1024" y="385"/>
                    </a:lnTo>
                    <a:lnTo>
                      <a:pt x="1010" y="385"/>
                    </a:lnTo>
                    <a:lnTo>
                      <a:pt x="994" y="389"/>
                    </a:lnTo>
                    <a:lnTo>
                      <a:pt x="982" y="389"/>
                    </a:lnTo>
                    <a:lnTo>
                      <a:pt x="965" y="389"/>
                    </a:lnTo>
                    <a:lnTo>
                      <a:pt x="953" y="389"/>
                    </a:lnTo>
                    <a:lnTo>
                      <a:pt x="936" y="385"/>
                    </a:lnTo>
                    <a:lnTo>
                      <a:pt x="919" y="385"/>
                    </a:lnTo>
                    <a:lnTo>
                      <a:pt x="902" y="375"/>
                    </a:lnTo>
                    <a:lnTo>
                      <a:pt x="885" y="367"/>
                    </a:lnTo>
                    <a:lnTo>
                      <a:pt x="869" y="355"/>
                    </a:lnTo>
                    <a:lnTo>
                      <a:pt x="844" y="334"/>
                    </a:lnTo>
                    <a:lnTo>
                      <a:pt x="818" y="305"/>
                    </a:lnTo>
                    <a:lnTo>
                      <a:pt x="789" y="272"/>
                    </a:lnTo>
                    <a:lnTo>
                      <a:pt x="760" y="238"/>
                    </a:lnTo>
                    <a:lnTo>
                      <a:pt x="722" y="201"/>
                    </a:lnTo>
                    <a:lnTo>
                      <a:pt x="685" y="164"/>
                    </a:lnTo>
                    <a:lnTo>
                      <a:pt x="638" y="134"/>
                    </a:lnTo>
                    <a:lnTo>
                      <a:pt x="593" y="105"/>
                    </a:lnTo>
                    <a:lnTo>
                      <a:pt x="547" y="80"/>
                    </a:lnTo>
                    <a:lnTo>
                      <a:pt x="493" y="59"/>
                    </a:lnTo>
                    <a:lnTo>
                      <a:pt x="442" y="43"/>
                    </a:lnTo>
                    <a:lnTo>
                      <a:pt x="388" y="29"/>
                    </a:lnTo>
                    <a:lnTo>
                      <a:pt x="334" y="17"/>
                    </a:lnTo>
                    <a:lnTo>
                      <a:pt x="284" y="9"/>
                    </a:lnTo>
                    <a:lnTo>
                      <a:pt x="225" y="4"/>
                    </a:lnTo>
                    <a:lnTo>
                      <a:pt x="170" y="0"/>
                    </a:lnTo>
                    <a:lnTo>
                      <a:pt x="117" y="0"/>
                    </a:lnTo>
                    <a:lnTo>
                      <a:pt x="58" y="4"/>
                    </a:lnTo>
                    <a:lnTo>
                      <a:pt x="0" y="13"/>
                    </a:lnTo>
                    <a:lnTo>
                      <a:pt x="12" y="17"/>
                    </a:lnTo>
                    <a:lnTo>
                      <a:pt x="49" y="21"/>
                    </a:lnTo>
                    <a:lnTo>
                      <a:pt x="104" y="33"/>
                    </a:lnTo>
                    <a:lnTo>
                      <a:pt x="176" y="47"/>
                    </a:lnTo>
                    <a:lnTo>
                      <a:pt x="250" y="68"/>
                    </a:lnTo>
                    <a:lnTo>
                      <a:pt x="330" y="88"/>
                    </a:lnTo>
                    <a:lnTo>
                      <a:pt x="405" y="113"/>
                    </a:lnTo>
                    <a:lnTo>
                      <a:pt x="472" y="138"/>
                    </a:lnTo>
                    <a:lnTo>
                      <a:pt x="526" y="168"/>
                    </a:lnTo>
                    <a:lnTo>
                      <a:pt x="564" y="197"/>
                    </a:lnTo>
                    <a:lnTo>
                      <a:pt x="589" y="230"/>
                    </a:lnTo>
                    <a:lnTo>
                      <a:pt x="610" y="272"/>
                    </a:lnTo>
                    <a:lnTo>
                      <a:pt x="638" y="313"/>
                    </a:lnTo>
                    <a:lnTo>
                      <a:pt x="673" y="355"/>
                    </a:lnTo>
                    <a:lnTo>
                      <a:pt x="714" y="397"/>
                    </a:lnTo>
                    <a:lnTo>
                      <a:pt x="765" y="439"/>
                    </a:lnTo>
                    <a:lnTo>
                      <a:pt x="836" y="472"/>
                    </a:lnTo>
                    <a:lnTo>
                      <a:pt x="919" y="502"/>
                    </a:lnTo>
                    <a:lnTo>
                      <a:pt x="1024" y="522"/>
                    </a:lnTo>
                    <a:lnTo>
                      <a:pt x="1153" y="530"/>
                    </a:lnTo>
                    <a:lnTo>
                      <a:pt x="1237" y="535"/>
                    </a:lnTo>
                    <a:lnTo>
                      <a:pt x="1316" y="547"/>
                    </a:lnTo>
                    <a:lnTo>
                      <a:pt x="1396" y="564"/>
                    </a:lnTo>
                    <a:lnTo>
                      <a:pt x="1466" y="584"/>
                    </a:lnTo>
                    <a:lnTo>
                      <a:pt x="1529" y="610"/>
                    </a:lnTo>
                    <a:lnTo>
                      <a:pt x="1584" y="631"/>
                    </a:lnTo>
                    <a:lnTo>
                      <a:pt x="1629" y="651"/>
                    </a:lnTo>
                    <a:lnTo>
                      <a:pt x="1662" y="668"/>
                    </a:lnTo>
                    <a:lnTo>
                      <a:pt x="1684" y="676"/>
                    </a:lnTo>
                    <a:lnTo>
                      <a:pt x="1692" y="680"/>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50" name="Freeform 122"/>
              <p:cNvSpPr>
                <a:spLocks/>
              </p:cNvSpPr>
              <p:nvPr/>
            </p:nvSpPr>
            <p:spPr bwMode="auto">
              <a:xfrm>
                <a:off x="1782" y="1791"/>
                <a:ext cx="53" cy="21"/>
              </a:xfrm>
              <a:custGeom>
                <a:avLst/>
                <a:gdLst>
                  <a:gd name="T0" fmla="*/ 1684 w 1692"/>
                  <a:gd name="T1" fmla="*/ 680 h 680"/>
                  <a:gd name="T2" fmla="*/ 1671 w 1692"/>
                  <a:gd name="T3" fmla="*/ 680 h 680"/>
                  <a:gd name="T4" fmla="*/ 1662 w 1692"/>
                  <a:gd name="T5" fmla="*/ 676 h 680"/>
                  <a:gd name="T6" fmla="*/ 1654 w 1692"/>
                  <a:gd name="T7" fmla="*/ 668 h 680"/>
                  <a:gd name="T8" fmla="*/ 1646 w 1692"/>
                  <a:gd name="T9" fmla="*/ 664 h 680"/>
                  <a:gd name="T10" fmla="*/ 1617 w 1692"/>
                  <a:gd name="T11" fmla="*/ 631 h 680"/>
                  <a:gd name="T12" fmla="*/ 1533 w 1692"/>
                  <a:gd name="T13" fmla="*/ 559 h 680"/>
                  <a:gd name="T14" fmla="*/ 1412 w 1692"/>
                  <a:gd name="T15" fmla="*/ 484 h 680"/>
                  <a:gd name="T16" fmla="*/ 1266 w 1692"/>
                  <a:gd name="T17" fmla="*/ 422 h 680"/>
                  <a:gd name="T18" fmla="*/ 1111 w 1692"/>
                  <a:gd name="T19" fmla="*/ 385 h 680"/>
                  <a:gd name="T20" fmla="*/ 1024 w 1692"/>
                  <a:gd name="T21" fmla="*/ 385 h 680"/>
                  <a:gd name="T22" fmla="*/ 994 w 1692"/>
                  <a:gd name="T23" fmla="*/ 389 h 680"/>
                  <a:gd name="T24" fmla="*/ 965 w 1692"/>
                  <a:gd name="T25" fmla="*/ 389 h 680"/>
                  <a:gd name="T26" fmla="*/ 936 w 1692"/>
                  <a:gd name="T27" fmla="*/ 385 h 680"/>
                  <a:gd name="T28" fmla="*/ 902 w 1692"/>
                  <a:gd name="T29" fmla="*/ 375 h 680"/>
                  <a:gd name="T30" fmla="*/ 869 w 1692"/>
                  <a:gd name="T31" fmla="*/ 355 h 680"/>
                  <a:gd name="T32" fmla="*/ 818 w 1692"/>
                  <a:gd name="T33" fmla="*/ 305 h 680"/>
                  <a:gd name="T34" fmla="*/ 760 w 1692"/>
                  <a:gd name="T35" fmla="*/ 238 h 680"/>
                  <a:gd name="T36" fmla="*/ 685 w 1692"/>
                  <a:gd name="T37" fmla="*/ 164 h 680"/>
                  <a:gd name="T38" fmla="*/ 593 w 1692"/>
                  <a:gd name="T39" fmla="*/ 105 h 680"/>
                  <a:gd name="T40" fmla="*/ 493 w 1692"/>
                  <a:gd name="T41" fmla="*/ 59 h 680"/>
                  <a:gd name="T42" fmla="*/ 388 w 1692"/>
                  <a:gd name="T43" fmla="*/ 29 h 680"/>
                  <a:gd name="T44" fmla="*/ 284 w 1692"/>
                  <a:gd name="T45" fmla="*/ 9 h 680"/>
                  <a:gd name="T46" fmla="*/ 170 w 1692"/>
                  <a:gd name="T47" fmla="*/ 0 h 680"/>
                  <a:gd name="T48" fmla="*/ 58 w 1692"/>
                  <a:gd name="T49" fmla="*/ 4 h 680"/>
                  <a:gd name="T50" fmla="*/ 12 w 1692"/>
                  <a:gd name="T51" fmla="*/ 17 h 680"/>
                  <a:gd name="T52" fmla="*/ 104 w 1692"/>
                  <a:gd name="T53" fmla="*/ 33 h 680"/>
                  <a:gd name="T54" fmla="*/ 250 w 1692"/>
                  <a:gd name="T55" fmla="*/ 68 h 680"/>
                  <a:gd name="T56" fmla="*/ 405 w 1692"/>
                  <a:gd name="T57" fmla="*/ 113 h 680"/>
                  <a:gd name="T58" fmla="*/ 526 w 1692"/>
                  <a:gd name="T59" fmla="*/ 168 h 680"/>
                  <a:gd name="T60" fmla="*/ 589 w 1692"/>
                  <a:gd name="T61" fmla="*/ 230 h 680"/>
                  <a:gd name="T62" fmla="*/ 638 w 1692"/>
                  <a:gd name="T63" fmla="*/ 313 h 680"/>
                  <a:gd name="T64" fmla="*/ 714 w 1692"/>
                  <a:gd name="T65" fmla="*/ 397 h 680"/>
                  <a:gd name="T66" fmla="*/ 836 w 1692"/>
                  <a:gd name="T67" fmla="*/ 472 h 680"/>
                  <a:gd name="T68" fmla="*/ 1024 w 1692"/>
                  <a:gd name="T69" fmla="*/ 522 h 680"/>
                  <a:gd name="T70" fmla="*/ 1237 w 1692"/>
                  <a:gd name="T71" fmla="*/ 535 h 680"/>
                  <a:gd name="T72" fmla="*/ 1396 w 1692"/>
                  <a:gd name="T73" fmla="*/ 564 h 680"/>
                  <a:gd name="T74" fmla="*/ 1529 w 1692"/>
                  <a:gd name="T75" fmla="*/ 610 h 680"/>
                  <a:gd name="T76" fmla="*/ 1629 w 1692"/>
                  <a:gd name="T77" fmla="*/ 651 h 680"/>
                  <a:gd name="T78" fmla="*/ 1684 w 1692"/>
                  <a:gd name="T79" fmla="*/ 676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92" h="680">
                    <a:moveTo>
                      <a:pt x="1692" y="680"/>
                    </a:moveTo>
                    <a:lnTo>
                      <a:pt x="1684" y="680"/>
                    </a:lnTo>
                    <a:lnTo>
                      <a:pt x="1680" y="680"/>
                    </a:lnTo>
                    <a:lnTo>
                      <a:pt x="1671" y="680"/>
                    </a:lnTo>
                    <a:lnTo>
                      <a:pt x="1667" y="676"/>
                    </a:lnTo>
                    <a:lnTo>
                      <a:pt x="1662" y="676"/>
                    </a:lnTo>
                    <a:lnTo>
                      <a:pt x="1658" y="672"/>
                    </a:lnTo>
                    <a:lnTo>
                      <a:pt x="1654" y="668"/>
                    </a:lnTo>
                    <a:lnTo>
                      <a:pt x="1650" y="664"/>
                    </a:lnTo>
                    <a:lnTo>
                      <a:pt x="1646" y="664"/>
                    </a:lnTo>
                    <a:lnTo>
                      <a:pt x="1642" y="660"/>
                    </a:lnTo>
                    <a:lnTo>
                      <a:pt x="1617" y="631"/>
                    </a:lnTo>
                    <a:lnTo>
                      <a:pt x="1579" y="597"/>
                    </a:lnTo>
                    <a:lnTo>
                      <a:pt x="1533" y="559"/>
                    </a:lnTo>
                    <a:lnTo>
                      <a:pt x="1474" y="522"/>
                    </a:lnTo>
                    <a:lnTo>
                      <a:pt x="1412" y="484"/>
                    </a:lnTo>
                    <a:lnTo>
                      <a:pt x="1341" y="451"/>
                    </a:lnTo>
                    <a:lnTo>
                      <a:pt x="1266" y="422"/>
                    </a:lnTo>
                    <a:lnTo>
                      <a:pt x="1190" y="397"/>
                    </a:lnTo>
                    <a:lnTo>
                      <a:pt x="1111" y="385"/>
                    </a:lnTo>
                    <a:lnTo>
                      <a:pt x="1036" y="381"/>
                    </a:lnTo>
                    <a:lnTo>
                      <a:pt x="1024" y="385"/>
                    </a:lnTo>
                    <a:lnTo>
                      <a:pt x="1010" y="385"/>
                    </a:lnTo>
                    <a:lnTo>
                      <a:pt x="994" y="389"/>
                    </a:lnTo>
                    <a:lnTo>
                      <a:pt x="982" y="389"/>
                    </a:lnTo>
                    <a:lnTo>
                      <a:pt x="965" y="389"/>
                    </a:lnTo>
                    <a:lnTo>
                      <a:pt x="953" y="389"/>
                    </a:lnTo>
                    <a:lnTo>
                      <a:pt x="936" y="385"/>
                    </a:lnTo>
                    <a:lnTo>
                      <a:pt x="919" y="385"/>
                    </a:lnTo>
                    <a:lnTo>
                      <a:pt x="902" y="375"/>
                    </a:lnTo>
                    <a:lnTo>
                      <a:pt x="885" y="367"/>
                    </a:lnTo>
                    <a:lnTo>
                      <a:pt x="869" y="355"/>
                    </a:lnTo>
                    <a:lnTo>
                      <a:pt x="844" y="334"/>
                    </a:lnTo>
                    <a:lnTo>
                      <a:pt x="818" y="305"/>
                    </a:lnTo>
                    <a:lnTo>
                      <a:pt x="789" y="272"/>
                    </a:lnTo>
                    <a:lnTo>
                      <a:pt x="760" y="238"/>
                    </a:lnTo>
                    <a:lnTo>
                      <a:pt x="722" y="201"/>
                    </a:lnTo>
                    <a:lnTo>
                      <a:pt x="685" y="164"/>
                    </a:lnTo>
                    <a:lnTo>
                      <a:pt x="638" y="134"/>
                    </a:lnTo>
                    <a:lnTo>
                      <a:pt x="593" y="105"/>
                    </a:lnTo>
                    <a:lnTo>
                      <a:pt x="547" y="80"/>
                    </a:lnTo>
                    <a:lnTo>
                      <a:pt x="493" y="59"/>
                    </a:lnTo>
                    <a:lnTo>
                      <a:pt x="442" y="43"/>
                    </a:lnTo>
                    <a:lnTo>
                      <a:pt x="388" y="29"/>
                    </a:lnTo>
                    <a:lnTo>
                      <a:pt x="334" y="17"/>
                    </a:lnTo>
                    <a:lnTo>
                      <a:pt x="284" y="9"/>
                    </a:lnTo>
                    <a:lnTo>
                      <a:pt x="225" y="4"/>
                    </a:lnTo>
                    <a:lnTo>
                      <a:pt x="170" y="0"/>
                    </a:lnTo>
                    <a:lnTo>
                      <a:pt x="117" y="0"/>
                    </a:lnTo>
                    <a:lnTo>
                      <a:pt x="58" y="4"/>
                    </a:lnTo>
                    <a:lnTo>
                      <a:pt x="0" y="13"/>
                    </a:lnTo>
                    <a:lnTo>
                      <a:pt x="12" y="17"/>
                    </a:lnTo>
                    <a:lnTo>
                      <a:pt x="49" y="21"/>
                    </a:lnTo>
                    <a:lnTo>
                      <a:pt x="104" y="33"/>
                    </a:lnTo>
                    <a:lnTo>
                      <a:pt x="176" y="47"/>
                    </a:lnTo>
                    <a:lnTo>
                      <a:pt x="250" y="68"/>
                    </a:lnTo>
                    <a:lnTo>
                      <a:pt x="330" y="88"/>
                    </a:lnTo>
                    <a:lnTo>
                      <a:pt x="405" y="113"/>
                    </a:lnTo>
                    <a:lnTo>
                      <a:pt x="472" y="138"/>
                    </a:lnTo>
                    <a:lnTo>
                      <a:pt x="526" y="168"/>
                    </a:lnTo>
                    <a:lnTo>
                      <a:pt x="564" y="197"/>
                    </a:lnTo>
                    <a:lnTo>
                      <a:pt x="589" y="230"/>
                    </a:lnTo>
                    <a:lnTo>
                      <a:pt x="610" y="272"/>
                    </a:lnTo>
                    <a:lnTo>
                      <a:pt x="638" y="313"/>
                    </a:lnTo>
                    <a:lnTo>
                      <a:pt x="673" y="355"/>
                    </a:lnTo>
                    <a:lnTo>
                      <a:pt x="714" y="397"/>
                    </a:lnTo>
                    <a:lnTo>
                      <a:pt x="765" y="439"/>
                    </a:lnTo>
                    <a:lnTo>
                      <a:pt x="836" y="472"/>
                    </a:lnTo>
                    <a:lnTo>
                      <a:pt x="919" y="502"/>
                    </a:lnTo>
                    <a:lnTo>
                      <a:pt x="1024" y="522"/>
                    </a:lnTo>
                    <a:lnTo>
                      <a:pt x="1153" y="530"/>
                    </a:lnTo>
                    <a:lnTo>
                      <a:pt x="1237" y="535"/>
                    </a:lnTo>
                    <a:lnTo>
                      <a:pt x="1316" y="547"/>
                    </a:lnTo>
                    <a:lnTo>
                      <a:pt x="1396" y="564"/>
                    </a:lnTo>
                    <a:lnTo>
                      <a:pt x="1466" y="584"/>
                    </a:lnTo>
                    <a:lnTo>
                      <a:pt x="1529" y="610"/>
                    </a:lnTo>
                    <a:lnTo>
                      <a:pt x="1584" y="631"/>
                    </a:lnTo>
                    <a:lnTo>
                      <a:pt x="1629" y="651"/>
                    </a:lnTo>
                    <a:lnTo>
                      <a:pt x="1662" y="668"/>
                    </a:lnTo>
                    <a:lnTo>
                      <a:pt x="1684" y="676"/>
                    </a:lnTo>
                    <a:lnTo>
                      <a:pt x="1692" y="680"/>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51" name="Freeform 123"/>
              <p:cNvSpPr>
                <a:spLocks/>
              </p:cNvSpPr>
              <p:nvPr/>
            </p:nvSpPr>
            <p:spPr bwMode="auto">
              <a:xfrm>
                <a:off x="1806" y="1788"/>
                <a:ext cx="7" cy="7"/>
              </a:xfrm>
              <a:custGeom>
                <a:avLst/>
                <a:gdLst>
                  <a:gd name="T0" fmla="*/ 0 w 233"/>
                  <a:gd name="T1" fmla="*/ 0 h 204"/>
                  <a:gd name="T2" fmla="*/ 21 w 233"/>
                  <a:gd name="T3" fmla="*/ 21 h 204"/>
                  <a:gd name="T4" fmla="*/ 45 w 233"/>
                  <a:gd name="T5" fmla="*/ 42 h 204"/>
                  <a:gd name="T6" fmla="*/ 67 w 233"/>
                  <a:gd name="T7" fmla="*/ 67 h 204"/>
                  <a:gd name="T8" fmla="*/ 92 w 233"/>
                  <a:gd name="T9" fmla="*/ 87 h 204"/>
                  <a:gd name="T10" fmla="*/ 117 w 233"/>
                  <a:gd name="T11" fmla="*/ 112 h 204"/>
                  <a:gd name="T12" fmla="*/ 142 w 233"/>
                  <a:gd name="T13" fmla="*/ 138 h 204"/>
                  <a:gd name="T14" fmla="*/ 163 w 233"/>
                  <a:gd name="T15" fmla="*/ 159 h 204"/>
                  <a:gd name="T16" fmla="*/ 188 w 233"/>
                  <a:gd name="T17" fmla="*/ 179 h 204"/>
                  <a:gd name="T18" fmla="*/ 213 w 233"/>
                  <a:gd name="T19" fmla="*/ 196 h 204"/>
                  <a:gd name="T20" fmla="*/ 233 w 233"/>
                  <a:gd name="T21" fmla="*/ 20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04">
                    <a:moveTo>
                      <a:pt x="0" y="0"/>
                    </a:moveTo>
                    <a:lnTo>
                      <a:pt x="21" y="21"/>
                    </a:lnTo>
                    <a:lnTo>
                      <a:pt x="45" y="42"/>
                    </a:lnTo>
                    <a:lnTo>
                      <a:pt x="67" y="67"/>
                    </a:lnTo>
                    <a:lnTo>
                      <a:pt x="92" y="87"/>
                    </a:lnTo>
                    <a:lnTo>
                      <a:pt x="117" y="112"/>
                    </a:lnTo>
                    <a:lnTo>
                      <a:pt x="142" y="138"/>
                    </a:lnTo>
                    <a:lnTo>
                      <a:pt x="163" y="159"/>
                    </a:lnTo>
                    <a:lnTo>
                      <a:pt x="188" y="179"/>
                    </a:lnTo>
                    <a:lnTo>
                      <a:pt x="213" y="196"/>
                    </a:lnTo>
                    <a:lnTo>
                      <a:pt x="233" y="204"/>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52" name="Freeform 124"/>
              <p:cNvSpPr>
                <a:spLocks/>
              </p:cNvSpPr>
              <p:nvPr/>
            </p:nvSpPr>
            <p:spPr bwMode="auto">
              <a:xfrm>
                <a:off x="1828" y="1816"/>
                <a:ext cx="39" cy="31"/>
              </a:xfrm>
              <a:custGeom>
                <a:avLst/>
                <a:gdLst>
                  <a:gd name="T0" fmla="*/ 778 w 1238"/>
                  <a:gd name="T1" fmla="*/ 67 h 981"/>
                  <a:gd name="T2" fmla="*/ 682 w 1238"/>
                  <a:gd name="T3" fmla="*/ 34 h 981"/>
                  <a:gd name="T4" fmla="*/ 594 w 1238"/>
                  <a:gd name="T5" fmla="*/ 13 h 981"/>
                  <a:gd name="T6" fmla="*/ 510 w 1238"/>
                  <a:gd name="T7" fmla="*/ 4 h 981"/>
                  <a:gd name="T8" fmla="*/ 431 w 1238"/>
                  <a:gd name="T9" fmla="*/ 0 h 981"/>
                  <a:gd name="T10" fmla="*/ 347 w 1238"/>
                  <a:gd name="T11" fmla="*/ 0 h 981"/>
                  <a:gd name="T12" fmla="*/ 247 w 1238"/>
                  <a:gd name="T13" fmla="*/ 13 h 981"/>
                  <a:gd name="T14" fmla="*/ 142 w 1238"/>
                  <a:gd name="T15" fmla="*/ 29 h 981"/>
                  <a:gd name="T16" fmla="*/ 59 w 1238"/>
                  <a:gd name="T17" fmla="*/ 47 h 981"/>
                  <a:gd name="T18" fmla="*/ 9 w 1238"/>
                  <a:gd name="T19" fmla="*/ 63 h 981"/>
                  <a:gd name="T20" fmla="*/ 46 w 1238"/>
                  <a:gd name="T21" fmla="*/ 59 h 981"/>
                  <a:gd name="T22" fmla="*/ 138 w 1238"/>
                  <a:gd name="T23" fmla="*/ 55 h 981"/>
                  <a:gd name="T24" fmla="*/ 230 w 1238"/>
                  <a:gd name="T25" fmla="*/ 51 h 981"/>
                  <a:gd name="T26" fmla="*/ 318 w 1238"/>
                  <a:gd name="T27" fmla="*/ 51 h 981"/>
                  <a:gd name="T28" fmla="*/ 410 w 1238"/>
                  <a:gd name="T29" fmla="*/ 55 h 981"/>
                  <a:gd name="T30" fmla="*/ 518 w 1238"/>
                  <a:gd name="T31" fmla="*/ 72 h 981"/>
                  <a:gd name="T32" fmla="*/ 635 w 1238"/>
                  <a:gd name="T33" fmla="*/ 105 h 981"/>
                  <a:gd name="T34" fmla="*/ 748 w 1238"/>
                  <a:gd name="T35" fmla="*/ 155 h 981"/>
                  <a:gd name="T36" fmla="*/ 853 w 1238"/>
                  <a:gd name="T37" fmla="*/ 217 h 981"/>
                  <a:gd name="T38" fmla="*/ 949 w 1238"/>
                  <a:gd name="T39" fmla="*/ 289 h 981"/>
                  <a:gd name="T40" fmla="*/ 1036 w 1238"/>
                  <a:gd name="T41" fmla="*/ 367 h 981"/>
                  <a:gd name="T42" fmla="*/ 1112 w 1238"/>
                  <a:gd name="T43" fmla="*/ 476 h 981"/>
                  <a:gd name="T44" fmla="*/ 1175 w 1238"/>
                  <a:gd name="T45" fmla="*/ 610 h 981"/>
                  <a:gd name="T46" fmla="*/ 1220 w 1238"/>
                  <a:gd name="T47" fmla="*/ 756 h 981"/>
                  <a:gd name="T48" fmla="*/ 1238 w 1238"/>
                  <a:gd name="T49" fmla="*/ 910 h 981"/>
                  <a:gd name="T50" fmla="*/ 1233 w 1238"/>
                  <a:gd name="T51" fmla="*/ 968 h 981"/>
                  <a:gd name="T52" fmla="*/ 1233 w 1238"/>
                  <a:gd name="T53" fmla="*/ 885 h 981"/>
                  <a:gd name="T54" fmla="*/ 1233 w 1238"/>
                  <a:gd name="T55" fmla="*/ 747 h 981"/>
                  <a:gd name="T56" fmla="*/ 1224 w 1238"/>
                  <a:gd name="T57" fmla="*/ 596 h 981"/>
                  <a:gd name="T58" fmla="*/ 1199 w 1238"/>
                  <a:gd name="T59" fmla="*/ 459 h 981"/>
                  <a:gd name="T60" fmla="*/ 1162 w 1238"/>
                  <a:gd name="T61" fmla="*/ 371 h 981"/>
                  <a:gd name="T62" fmla="*/ 1112 w 1238"/>
                  <a:gd name="T63" fmla="*/ 305 h 981"/>
                  <a:gd name="T64" fmla="*/ 1049 w 1238"/>
                  <a:gd name="T65" fmla="*/ 242 h 981"/>
                  <a:gd name="T66" fmla="*/ 974 w 1238"/>
                  <a:gd name="T67" fmla="*/ 180 h 981"/>
                  <a:gd name="T68" fmla="*/ 882 w 1238"/>
                  <a:gd name="T69" fmla="*/ 121 h 9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38" h="981">
                    <a:moveTo>
                      <a:pt x="827" y="92"/>
                    </a:moveTo>
                    <a:lnTo>
                      <a:pt x="778" y="67"/>
                    </a:lnTo>
                    <a:lnTo>
                      <a:pt x="727" y="51"/>
                    </a:lnTo>
                    <a:lnTo>
                      <a:pt x="682" y="34"/>
                    </a:lnTo>
                    <a:lnTo>
                      <a:pt x="635" y="21"/>
                    </a:lnTo>
                    <a:lnTo>
                      <a:pt x="594" y="13"/>
                    </a:lnTo>
                    <a:lnTo>
                      <a:pt x="551" y="8"/>
                    </a:lnTo>
                    <a:lnTo>
                      <a:pt x="510" y="4"/>
                    </a:lnTo>
                    <a:lnTo>
                      <a:pt x="472" y="4"/>
                    </a:lnTo>
                    <a:lnTo>
                      <a:pt x="431" y="0"/>
                    </a:lnTo>
                    <a:lnTo>
                      <a:pt x="393" y="0"/>
                    </a:lnTo>
                    <a:lnTo>
                      <a:pt x="347" y="0"/>
                    </a:lnTo>
                    <a:lnTo>
                      <a:pt x="297" y="4"/>
                    </a:lnTo>
                    <a:lnTo>
                      <a:pt x="247" y="13"/>
                    </a:lnTo>
                    <a:lnTo>
                      <a:pt x="192" y="21"/>
                    </a:lnTo>
                    <a:lnTo>
                      <a:pt x="142" y="29"/>
                    </a:lnTo>
                    <a:lnTo>
                      <a:pt x="96" y="38"/>
                    </a:lnTo>
                    <a:lnTo>
                      <a:pt x="59" y="47"/>
                    </a:lnTo>
                    <a:lnTo>
                      <a:pt x="25" y="55"/>
                    </a:lnTo>
                    <a:lnTo>
                      <a:pt x="9" y="63"/>
                    </a:lnTo>
                    <a:lnTo>
                      <a:pt x="0" y="63"/>
                    </a:lnTo>
                    <a:lnTo>
                      <a:pt x="46" y="59"/>
                    </a:lnTo>
                    <a:lnTo>
                      <a:pt x="92" y="55"/>
                    </a:lnTo>
                    <a:lnTo>
                      <a:pt x="138" y="55"/>
                    </a:lnTo>
                    <a:lnTo>
                      <a:pt x="184" y="51"/>
                    </a:lnTo>
                    <a:lnTo>
                      <a:pt x="230" y="51"/>
                    </a:lnTo>
                    <a:lnTo>
                      <a:pt x="271" y="51"/>
                    </a:lnTo>
                    <a:lnTo>
                      <a:pt x="318" y="51"/>
                    </a:lnTo>
                    <a:lnTo>
                      <a:pt x="363" y="55"/>
                    </a:lnTo>
                    <a:lnTo>
                      <a:pt x="410" y="55"/>
                    </a:lnTo>
                    <a:lnTo>
                      <a:pt x="460" y="63"/>
                    </a:lnTo>
                    <a:lnTo>
                      <a:pt x="518" y="72"/>
                    </a:lnTo>
                    <a:lnTo>
                      <a:pt x="581" y="84"/>
                    </a:lnTo>
                    <a:lnTo>
                      <a:pt x="635" y="105"/>
                    </a:lnTo>
                    <a:lnTo>
                      <a:pt x="694" y="125"/>
                    </a:lnTo>
                    <a:lnTo>
                      <a:pt x="748" y="155"/>
                    </a:lnTo>
                    <a:lnTo>
                      <a:pt x="803" y="184"/>
                    </a:lnTo>
                    <a:lnTo>
                      <a:pt x="853" y="217"/>
                    </a:lnTo>
                    <a:lnTo>
                      <a:pt x="903" y="250"/>
                    </a:lnTo>
                    <a:lnTo>
                      <a:pt x="949" y="289"/>
                    </a:lnTo>
                    <a:lnTo>
                      <a:pt x="999" y="330"/>
                    </a:lnTo>
                    <a:lnTo>
                      <a:pt x="1036" y="367"/>
                    </a:lnTo>
                    <a:lnTo>
                      <a:pt x="1074" y="418"/>
                    </a:lnTo>
                    <a:lnTo>
                      <a:pt x="1112" y="476"/>
                    </a:lnTo>
                    <a:lnTo>
                      <a:pt x="1146" y="539"/>
                    </a:lnTo>
                    <a:lnTo>
                      <a:pt x="1175" y="610"/>
                    </a:lnTo>
                    <a:lnTo>
                      <a:pt x="1199" y="680"/>
                    </a:lnTo>
                    <a:lnTo>
                      <a:pt x="1220" y="756"/>
                    </a:lnTo>
                    <a:lnTo>
                      <a:pt x="1233" y="835"/>
                    </a:lnTo>
                    <a:lnTo>
                      <a:pt x="1238" y="910"/>
                    </a:lnTo>
                    <a:lnTo>
                      <a:pt x="1233" y="981"/>
                    </a:lnTo>
                    <a:lnTo>
                      <a:pt x="1233" y="968"/>
                    </a:lnTo>
                    <a:lnTo>
                      <a:pt x="1233" y="934"/>
                    </a:lnTo>
                    <a:lnTo>
                      <a:pt x="1233" y="885"/>
                    </a:lnTo>
                    <a:lnTo>
                      <a:pt x="1233" y="822"/>
                    </a:lnTo>
                    <a:lnTo>
                      <a:pt x="1233" y="747"/>
                    </a:lnTo>
                    <a:lnTo>
                      <a:pt x="1229" y="672"/>
                    </a:lnTo>
                    <a:lnTo>
                      <a:pt x="1224" y="596"/>
                    </a:lnTo>
                    <a:lnTo>
                      <a:pt x="1212" y="522"/>
                    </a:lnTo>
                    <a:lnTo>
                      <a:pt x="1199" y="459"/>
                    </a:lnTo>
                    <a:lnTo>
                      <a:pt x="1179" y="405"/>
                    </a:lnTo>
                    <a:lnTo>
                      <a:pt x="1162" y="371"/>
                    </a:lnTo>
                    <a:lnTo>
                      <a:pt x="1137" y="338"/>
                    </a:lnTo>
                    <a:lnTo>
                      <a:pt x="1112" y="305"/>
                    </a:lnTo>
                    <a:lnTo>
                      <a:pt x="1083" y="272"/>
                    </a:lnTo>
                    <a:lnTo>
                      <a:pt x="1049" y="242"/>
                    </a:lnTo>
                    <a:lnTo>
                      <a:pt x="1015" y="209"/>
                    </a:lnTo>
                    <a:lnTo>
                      <a:pt x="974" y="180"/>
                    </a:lnTo>
                    <a:lnTo>
                      <a:pt x="928" y="151"/>
                    </a:lnTo>
                    <a:lnTo>
                      <a:pt x="882" y="121"/>
                    </a:lnTo>
                    <a:lnTo>
                      <a:pt x="827" y="92"/>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53" name="Freeform 125"/>
              <p:cNvSpPr>
                <a:spLocks/>
              </p:cNvSpPr>
              <p:nvPr/>
            </p:nvSpPr>
            <p:spPr bwMode="auto">
              <a:xfrm>
                <a:off x="1828" y="1816"/>
                <a:ext cx="39" cy="31"/>
              </a:xfrm>
              <a:custGeom>
                <a:avLst/>
                <a:gdLst>
                  <a:gd name="T0" fmla="*/ 778 w 1238"/>
                  <a:gd name="T1" fmla="*/ 67 h 981"/>
                  <a:gd name="T2" fmla="*/ 682 w 1238"/>
                  <a:gd name="T3" fmla="*/ 34 h 981"/>
                  <a:gd name="T4" fmla="*/ 594 w 1238"/>
                  <a:gd name="T5" fmla="*/ 13 h 981"/>
                  <a:gd name="T6" fmla="*/ 510 w 1238"/>
                  <a:gd name="T7" fmla="*/ 4 h 981"/>
                  <a:gd name="T8" fmla="*/ 431 w 1238"/>
                  <a:gd name="T9" fmla="*/ 0 h 981"/>
                  <a:gd name="T10" fmla="*/ 347 w 1238"/>
                  <a:gd name="T11" fmla="*/ 0 h 981"/>
                  <a:gd name="T12" fmla="*/ 247 w 1238"/>
                  <a:gd name="T13" fmla="*/ 13 h 981"/>
                  <a:gd name="T14" fmla="*/ 142 w 1238"/>
                  <a:gd name="T15" fmla="*/ 29 h 981"/>
                  <a:gd name="T16" fmla="*/ 59 w 1238"/>
                  <a:gd name="T17" fmla="*/ 47 h 981"/>
                  <a:gd name="T18" fmla="*/ 9 w 1238"/>
                  <a:gd name="T19" fmla="*/ 63 h 981"/>
                  <a:gd name="T20" fmla="*/ 46 w 1238"/>
                  <a:gd name="T21" fmla="*/ 59 h 981"/>
                  <a:gd name="T22" fmla="*/ 138 w 1238"/>
                  <a:gd name="T23" fmla="*/ 55 h 981"/>
                  <a:gd name="T24" fmla="*/ 230 w 1238"/>
                  <a:gd name="T25" fmla="*/ 51 h 981"/>
                  <a:gd name="T26" fmla="*/ 318 w 1238"/>
                  <a:gd name="T27" fmla="*/ 51 h 981"/>
                  <a:gd name="T28" fmla="*/ 410 w 1238"/>
                  <a:gd name="T29" fmla="*/ 55 h 981"/>
                  <a:gd name="T30" fmla="*/ 518 w 1238"/>
                  <a:gd name="T31" fmla="*/ 72 h 981"/>
                  <a:gd name="T32" fmla="*/ 635 w 1238"/>
                  <a:gd name="T33" fmla="*/ 105 h 981"/>
                  <a:gd name="T34" fmla="*/ 748 w 1238"/>
                  <a:gd name="T35" fmla="*/ 155 h 981"/>
                  <a:gd name="T36" fmla="*/ 853 w 1238"/>
                  <a:gd name="T37" fmla="*/ 217 h 981"/>
                  <a:gd name="T38" fmla="*/ 949 w 1238"/>
                  <a:gd name="T39" fmla="*/ 289 h 981"/>
                  <a:gd name="T40" fmla="*/ 1036 w 1238"/>
                  <a:gd name="T41" fmla="*/ 367 h 981"/>
                  <a:gd name="T42" fmla="*/ 1112 w 1238"/>
                  <a:gd name="T43" fmla="*/ 476 h 981"/>
                  <a:gd name="T44" fmla="*/ 1175 w 1238"/>
                  <a:gd name="T45" fmla="*/ 610 h 981"/>
                  <a:gd name="T46" fmla="*/ 1220 w 1238"/>
                  <a:gd name="T47" fmla="*/ 756 h 981"/>
                  <a:gd name="T48" fmla="*/ 1238 w 1238"/>
                  <a:gd name="T49" fmla="*/ 910 h 981"/>
                  <a:gd name="T50" fmla="*/ 1233 w 1238"/>
                  <a:gd name="T51" fmla="*/ 968 h 981"/>
                  <a:gd name="T52" fmla="*/ 1233 w 1238"/>
                  <a:gd name="T53" fmla="*/ 885 h 981"/>
                  <a:gd name="T54" fmla="*/ 1233 w 1238"/>
                  <a:gd name="T55" fmla="*/ 747 h 981"/>
                  <a:gd name="T56" fmla="*/ 1224 w 1238"/>
                  <a:gd name="T57" fmla="*/ 596 h 981"/>
                  <a:gd name="T58" fmla="*/ 1199 w 1238"/>
                  <a:gd name="T59" fmla="*/ 459 h 981"/>
                  <a:gd name="T60" fmla="*/ 1162 w 1238"/>
                  <a:gd name="T61" fmla="*/ 371 h 981"/>
                  <a:gd name="T62" fmla="*/ 1112 w 1238"/>
                  <a:gd name="T63" fmla="*/ 305 h 981"/>
                  <a:gd name="T64" fmla="*/ 1049 w 1238"/>
                  <a:gd name="T65" fmla="*/ 242 h 981"/>
                  <a:gd name="T66" fmla="*/ 974 w 1238"/>
                  <a:gd name="T67" fmla="*/ 180 h 981"/>
                  <a:gd name="T68" fmla="*/ 882 w 1238"/>
                  <a:gd name="T69" fmla="*/ 121 h 9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38" h="981">
                    <a:moveTo>
                      <a:pt x="827" y="92"/>
                    </a:moveTo>
                    <a:lnTo>
                      <a:pt x="778" y="67"/>
                    </a:lnTo>
                    <a:lnTo>
                      <a:pt x="727" y="51"/>
                    </a:lnTo>
                    <a:lnTo>
                      <a:pt x="682" y="34"/>
                    </a:lnTo>
                    <a:lnTo>
                      <a:pt x="635" y="21"/>
                    </a:lnTo>
                    <a:lnTo>
                      <a:pt x="594" y="13"/>
                    </a:lnTo>
                    <a:lnTo>
                      <a:pt x="551" y="8"/>
                    </a:lnTo>
                    <a:lnTo>
                      <a:pt x="510" y="4"/>
                    </a:lnTo>
                    <a:lnTo>
                      <a:pt x="472" y="4"/>
                    </a:lnTo>
                    <a:lnTo>
                      <a:pt x="431" y="0"/>
                    </a:lnTo>
                    <a:lnTo>
                      <a:pt x="393" y="0"/>
                    </a:lnTo>
                    <a:lnTo>
                      <a:pt x="347" y="0"/>
                    </a:lnTo>
                    <a:lnTo>
                      <a:pt x="297" y="4"/>
                    </a:lnTo>
                    <a:lnTo>
                      <a:pt x="247" y="13"/>
                    </a:lnTo>
                    <a:lnTo>
                      <a:pt x="192" y="21"/>
                    </a:lnTo>
                    <a:lnTo>
                      <a:pt x="142" y="29"/>
                    </a:lnTo>
                    <a:lnTo>
                      <a:pt x="96" y="38"/>
                    </a:lnTo>
                    <a:lnTo>
                      <a:pt x="59" y="47"/>
                    </a:lnTo>
                    <a:lnTo>
                      <a:pt x="25" y="55"/>
                    </a:lnTo>
                    <a:lnTo>
                      <a:pt x="9" y="63"/>
                    </a:lnTo>
                    <a:lnTo>
                      <a:pt x="0" y="63"/>
                    </a:lnTo>
                    <a:lnTo>
                      <a:pt x="46" y="59"/>
                    </a:lnTo>
                    <a:lnTo>
                      <a:pt x="92" y="55"/>
                    </a:lnTo>
                    <a:lnTo>
                      <a:pt x="138" y="55"/>
                    </a:lnTo>
                    <a:lnTo>
                      <a:pt x="184" y="51"/>
                    </a:lnTo>
                    <a:lnTo>
                      <a:pt x="230" y="51"/>
                    </a:lnTo>
                    <a:lnTo>
                      <a:pt x="271" y="51"/>
                    </a:lnTo>
                    <a:lnTo>
                      <a:pt x="318" y="51"/>
                    </a:lnTo>
                    <a:lnTo>
                      <a:pt x="363" y="55"/>
                    </a:lnTo>
                    <a:lnTo>
                      <a:pt x="410" y="55"/>
                    </a:lnTo>
                    <a:lnTo>
                      <a:pt x="460" y="63"/>
                    </a:lnTo>
                    <a:lnTo>
                      <a:pt x="518" y="72"/>
                    </a:lnTo>
                    <a:lnTo>
                      <a:pt x="581" y="84"/>
                    </a:lnTo>
                    <a:lnTo>
                      <a:pt x="635" y="105"/>
                    </a:lnTo>
                    <a:lnTo>
                      <a:pt x="694" y="125"/>
                    </a:lnTo>
                    <a:lnTo>
                      <a:pt x="748" y="155"/>
                    </a:lnTo>
                    <a:lnTo>
                      <a:pt x="803" y="184"/>
                    </a:lnTo>
                    <a:lnTo>
                      <a:pt x="853" y="217"/>
                    </a:lnTo>
                    <a:lnTo>
                      <a:pt x="903" y="250"/>
                    </a:lnTo>
                    <a:lnTo>
                      <a:pt x="949" y="289"/>
                    </a:lnTo>
                    <a:lnTo>
                      <a:pt x="999" y="330"/>
                    </a:lnTo>
                    <a:lnTo>
                      <a:pt x="1036" y="367"/>
                    </a:lnTo>
                    <a:lnTo>
                      <a:pt x="1074" y="418"/>
                    </a:lnTo>
                    <a:lnTo>
                      <a:pt x="1112" y="476"/>
                    </a:lnTo>
                    <a:lnTo>
                      <a:pt x="1146" y="539"/>
                    </a:lnTo>
                    <a:lnTo>
                      <a:pt x="1175" y="610"/>
                    </a:lnTo>
                    <a:lnTo>
                      <a:pt x="1199" y="680"/>
                    </a:lnTo>
                    <a:lnTo>
                      <a:pt x="1220" y="756"/>
                    </a:lnTo>
                    <a:lnTo>
                      <a:pt x="1233" y="835"/>
                    </a:lnTo>
                    <a:lnTo>
                      <a:pt x="1238" y="910"/>
                    </a:lnTo>
                    <a:lnTo>
                      <a:pt x="1233" y="981"/>
                    </a:lnTo>
                    <a:lnTo>
                      <a:pt x="1233" y="968"/>
                    </a:lnTo>
                    <a:lnTo>
                      <a:pt x="1233" y="934"/>
                    </a:lnTo>
                    <a:lnTo>
                      <a:pt x="1233" y="885"/>
                    </a:lnTo>
                    <a:lnTo>
                      <a:pt x="1233" y="822"/>
                    </a:lnTo>
                    <a:lnTo>
                      <a:pt x="1233" y="747"/>
                    </a:lnTo>
                    <a:lnTo>
                      <a:pt x="1229" y="672"/>
                    </a:lnTo>
                    <a:lnTo>
                      <a:pt x="1224" y="596"/>
                    </a:lnTo>
                    <a:lnTo>
                      <a:pt x="1212" y="522"/>
                    </a:lnTo>
                    <a:lnTo>
                      <a:pt x="1199" y="459"/>
                    </a:lnTo>
                    <a:lnTo>
                      <a:pt x="1179" y="405"/>
                    </a:lnTo>
                    <a:lnTo>
                      <a:pt x="1162" y="371"/>
                    </a:lnTo>
                    <a:lnTo>
                      <a:pt x="1137" y="338"/>
                    </a:lnTo>
                    <a:lnTo>
                      <a:pt x="1112" y="305"/>
                    </a:lnTo>
                    <a:lnTo>
                      <a:pt x="1083" y="272"/>
                    </a:lnTo>
                    <a:lnTo>
                      <a:pt x="1049" y="242"/>
                    </a:lnTo>
                    <a:lnTo>
                      <a:pt x="1015" y="209"/>
                    </a:lnTo>
                    <a:lnTo>
                      <a:pt x="974" y="180"/>
                    </a:lnTo>
                    <a:lnTo>
                      <a:pt x="928" y="151"/>
                    </a:lnTo>
                    <a:lnTo>
                      <a:pt x="882" y="121"/>
                    </a:lnTo>
                    <a:lnTo>
                      <a:pt x="827" y="92"/>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54" name="Freeform 126"/>
              <p:cNvSpPr>
                <a:spLocks/>
              </p:cNvSpPr>
              <p:nvPr/>
            </p:nvSpPr>
            <p:spPr bwMode="auto">
              <a:xfrm>
                <a:off x="1827" y="1798"/>
                <a:ext cx="64" cy="93"/>
              </a:xfrm>
              <a:custGeom>
                <a:avLst/>
                <a:gdLst>
                  <a:gd name="T0" fmla="*/ 1763 w 2048"/>
                  <a:gd name="T1" fmla="*/ 1327 h 2970"/>
                  <a:gd name="T2" fmla="*/ 1826 w 2048"/>
                  <a:gd name="T3" fmla="*/ 1523 h 2970"/>
                  <a:gd name="T4" fmla="*/ 1843 w 2048"/>
                  <a:gd name="T5" fmla="*/ 1706 h 2970"/>
                  <a:gd name="T6" fmla="*/ 1835 w 2048"/>
                  <a:gd name="T7" fmla="*/ 1944 h 2970"/>
                  <a:gd name="T8" fmla="*/ 1831 w 2048"/>
                  <a:gd name="T9" fmla="*/ 2177 h 2970"/>
                  <a:gd name="T10" fmla="*/ 1847 w 2048"/>
                  <a:gd name="T11" fmla="*/ 2390 h 2970"/>
                  <a:gd name="T12" fmla="*/ 1880 w 2048"/>
                  <a:gd name="T13" fmla="*/ 2574 h 2970"/>
                  <a:gd name="T14" fmla="*/ 1935 w 2048"/>
                  <a:gd name="T15" fmla="*/ 2720 h 2970"/>
                  <a:gd name="T16" fmla="*/ 1980 w 2048"/>
                  <a:gd name="T17" fmla="*/ 2853 h 2970"/>
                  <a:gd name="T18" fmla="*/ 2009 w 2048"/>
                  <a:gd name="T19" fmla="*/ 2949 h 2970"/>
                  <a:gd name="T20" fmla="*/ 2023 w 2048"/>
                  <a:gd name="T21" fmla="*/ 2966 h 2970"/>
                  <a:gd name="T22" fmla="*/ 2035 w 2048"/>
                  <a:gd name="T23" fmla="*/ 2949 h 2970"/>
                  <a:gd name="T24" fmla="*/ 2039 w 2048"/>
                  <a:gd name="T25" fmla="*/ 2933 h 2970"/>
                  <a:gd name="T26" fmla="*/ 2043 w 2048"/>
                  <a:gd name="T27" fmla="*/ 2920 h 2970"/>
                  <a:gd name="T28" fmla="*/ 2035 w 2048"/>
                  <a:gd name="T29" fmla="*/ 2711 h 2970"/>
                  <a:gd name="T30" fmla="*/ 1989 w 2048"/>
                  <a:gd name="T31" fmla="*/ 2515 h 2970"/>
                  <a:gd name="T32" fmla="*/ 1960 w 2048"/>
                  <a:gd name="T33" fmla="*/ 2312 h 2970"/>
                  <a:gd name="T34" fmla="*/ 1980 w 2048"/>
                  <a:gd name="T35" fmla="*/ 2140 h 2970"/>
                  <a:gd name="T36" fmla="*/ 1997 w 2048"/>
                  <a:gd name="T37" fmla="*/ 1990 h 2970"/>
                  <a:gd name="T38" fmla="*/ 2005 w 2048"/>
                  <a:gd name="T39" fmla="*/ 1839 h 2970"/>
                  <a:gd name="T40" fmla="*/ 2005 w 2048"/>
                  <a:gd name="T41" fmla="*/ 1673 h 2970"/>
                  <a:gd name="T42" fmla="*/ 1985 w 2048"/>
                  <a:gd name="T43" fmla="*/ 1472 h 2970"/>
                  <a:gd name="T44" fmla="*/ 1923 w 2048"/>
                  <a:gd name="T45" fmla="*/ 1290 h 2970"/>
                  <a:gd name="T46" fmla="*/ 1801 w 2048"/>
                  <a:gd name="T47" fmla="*/ 1130 h 2970"/>
                  <a:gd name="T48" fmla="*/ 1638 w 2048"/>
                  <a:gd name="T49" fmla="*/ 1014 h 2970"/>
                  <a:gd name="T50" fmla="*/ 1608 w 2048"/>
                  <a:gd name="T51" fmla="*/ 952 h 2970"/>
                  <a:gd name="T52" fmla="*/ 1580 w 2048"/>
                  <a:gd name="T53" fmla="*/ 893 h 2970"/>
                  <a:gd name="T54" fmla="*/ 1504 w 2048"/>
                  <a:gd name="T55" fmla="*/ 784 h 2970"/>
                  <a:gd name="T56" fmla="*/ 1291 w 2048"/>
                  <a:gd name="T57" fmla="*/ 596 h 2970"/>
                  <a:gd name="T58" fmla="*/ 1036 w 2048"/>
                  <a:gd name="T59" fmla="*/ 463 h 2970"/>
                  <a:gd name="T60" fmla="*/ 756 w 2048"/>
                  <a:gd name="T61" fmla="*/ 397 h 2970"/>
                  <a:gd name="T62" fmla="*/ 589 w 2048"/>
                  <a:gd name="T63" fmla="*/ 250 h 2970"/>
                  <a:gd name="T64" fmla="*/ 388 w 2048"/>
                  <a:gd name="T65" fmla="*/ 121 h 2970"/>
                  <a:gd name="T66" fmla="*/ 159 w 2048"/>
                  <a:gd name="T67" fmla="*/ 42 h 2970"/>
                  <a:gd name="T68" fmla="*/ 16 w 2048"/>
                  <a:gd name="T69" fmla="*/ 4 h 2970"/>
                  <a:gd name="T70" fmla="*/ 196 w 2048"/>
                  <a:gd name="T71" fmla="*/ 88 h 2970"/>
                  <a:gd name="T72" fmla="*/ 435 w 2048"/>
                  <a:gd name="T73" fmla="*/ 213 h 2970"/>
                  <a:gd name="T74" fmla="*/ 556 w 2048"/>
                  <a:gd name="T75" fmla="*/ 334 h 2970"/>
                  <a:gd name="T76" fmla="*/ 518 w 2048"/>
                  <a:gd name="T77" fmla="*/ 330 h 2970"/>
                  <a:gd name="T78" fmla="*/ 439 w 2048"/>
                  <a:gd name="T79" fmla="*/ 330 h 2970"/>
                  <a:gd name="T80" fmla="*/ 347 w 2048"/>
                  <a:gd name="T81" fmla="*/ 342 h 2970"/>
                  <a:gd name="T82" fmla="*/ 380 w 2048"/>
                  <a:gd name="T83" fmla="*/ 354 h 2970"/>
                  <a:gd name="T84" fmla="*/ 635 w 2048"/>
                  <a:gd name="T85" fmla="*/ 405 h 2970"/>
                  <a:gd name="T86" fmla="*/ 965 w 2048"/>
                  <a:gd name="T87" fmla="*/ 509 h 2970"/>
                  <a:gd name="T88" fmla="*/ 1241 w 2048"/>
                  <a:gd name="T89" fmla="*/ 684 h 2970"/>
                  <a:gd name="T90" fmla="*/ 1412 w 2048"/>
                  <a:gd name="T91" fmla="*/ 864 h 2970"/>
                  <a:gd name="T92" fmla="*/ 1504 w 2048"/>
                  <a:gd name="T93" fmla="*/ 997 h 2970"/>
                  <a:gd name="T94" fmla="*/ 1533 w 2048"/>
                  <a:gd name="T95" fmla="*/ 1051 h 2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48" h="2970">
                    <a:moveTo>
                      <a:pt x="1533" y="1051"/>
                    </a:moveTo>
                    <a:lnTo>
                      <a:pt x="1725" y="1251"/>
                    </a:lnTo>
                    <a:lnTo>
                      <a:pt x="1763" y="1327"/>
                    </a:lnTo>
                    <a:lnTo>
                      <a:pt x="1792" y="1397"/>
                    </a:lnTo>
                    <a:lnTo>
                      <a:pt x="1813" y="1460"/>
                    </a:lnTo>
                    <a:lnTo>
                      <a:pt x="1826" y="1523"/>
                    </a:lnTo>
                    <a:lnTo>
                      <a:pt x="1839" y="1581"/>
                    </a:lnTo>
                    <a:lnTo>
                      <a:pt x="1843" y="1644"/>
                    </a:lnTo>
                    <a:lnTo>
                      <a:pt x="1843" y="1706"/>
                    </a:lnTo>
                    <a:lnTo>
                      <a:pt x="1843" y="1777"/>
                    </a:lnTo>
                    <a:lnTo>
                      <a:pt x="1839" y="1857"/>
                    </a:lnTo>
                    <a:lnTo>
                      <a:pt x="1835" y="1944"/>
                    </a:lnTo>
                    <a:lnTo>
                      <a:pt x="1831" y="2023"/>
                    </a:lnTo>
                    <a:lnTo>
                      <a:pt x="1831" y="2099"/>
                    </a:lnTo>
                    <a:lnTo>
                      <a:pt x="1831" y="2177"/>
                    </a:lnTo>
                    <a:lnTo>
                      <a:pt x="1835" y="2249"/>
                    </a:lnTo>
                    <a:lnTo>
                      <a:pt x="1839" y="2324"/>
                    </a:lnTo>
                    <a:lnTo>
                      <a:pt x="1847" y="2390"/>
                    </a:lnTo>
                    <a:lnTo>
                      <a:pt x="1855" y="2457"/>
                    </a:lnTo>
                    <a:lnTo>
                      <a:pt x="1864" y="2515"/>
                    </a:lnTo>
                    <a:lnTo>
                      <a:pt x="1880" y="2574"/>
                    </a:lnTo>
                    <a:lnTo>
                      <a:pt x="1897" y="2619"/>
                    </a:lnTo>
                    <a:lnTo>
                      <a:pt x="1913" y="2670"/>
                    </a:lnTo>
                    <a:lnTo>
                      <a:pt x="1935" y="2720"/>
                    </a:lnTo>
                    <a:lnTo>
                      <a:pt x="1952" y="2765"/>
                    </a:lnTo>
                    <a:lnTo>
                      <a:pt x="1968" y="2812"/>
                    </a:lnTo>
                    <a:lnTo>
                      <a:pt x="1980" y="2853"/>
                    </a:lnTo>
                    <a:lnTo>
                      <a:pt x="1993" y="2895"/>
                    </a:lnTo>
                    <a:lnTo>
                      <a:pt x="2001" y="2924"/>
                    </a:lnTo>
                    <a:lnTo>
                      <a:pt x="2009" y="2949"/>
                    </a:lnTo>
                    <a:lnTo>
                      <a:pt x="2015" y="2966"/>
                    </a:lnTo>
                    <a:lnTo>
                      <a:pt x="2019" y="2970"/>
                    </a:lnTo>
                    <a:lnTo>
                      <a:pt x="2023" y="2966"/>
                    </a:lnTo>
                    <a:lnTo>
                      <a:pt x="2027" y="2962"/>
                    </a:lnTo>
                    <a:lnTo>
                      <a:pt x="2031" y="2957"/>
                    </a:lnTo>
                    <a:lnTo>
                      <a:pt x="2035" y="2949"/>
                    </a:lnTo>
                    <a:lnTo>
                      <a:pt x="2035" y="2945"/>
                    </a:lnTo>
                    <a:lnTo>
                      <a:pt x="2039" y="2941"/>
                    </a:lnTo>
                    <a:lnTo>
                      <a:pt x="2039" y="2933"/>
                    </a:lnTo>
                    <a:lnTo>
                      <a:pt x="2043" y="2928"/>
                    </a:lnTo>
                    <a:lnTo>
                      <a:pt x="2043" y="2924"/>
                    </a:lnTo>
                    <a:lnTo>
                      <a:pt x="2043" y="2920"/>
                    </a:lnTo>
                    <a:lnTo>
                      <a:pt x="2048" y="2849"/>
                    </a:lnTo>
                    <a:lnTo>
                      <a:pt x="2048" y="2779"/>
                    </a:lnTo>
                    <a:lnTo>
                      <a:pt x="2035" y="2711"/>
                    </a:lnTo>
                    <a:lnTo>
                      <a:pt x="2023" y="2644"/>
                    </a:lnTo>
                    <a:lnTo>
                      <a:pt x="2005" y="2582"/>
                    </a:lnTo>
                    <a:lnTo>
                      <a:pt x="1989" y="2515"/>
                    </a:lnTo>
                    <a:lnTo>
                      <a:pt x="1972" y="2449"/>
                    </a:lnTo>
                    <a:lnTo>
                      <a:pt x="1964" y="2382"/>
                    </a:lnTo>
                    <a:lnTo>
                      <a:pt x="1960" y="2312"/>
                    </a:lnTo>
                    <a:lnTo>
                      <a:pt x="1964" y="2240"/>
                    </a:lnTo>
                    <a:lnTo>
                      <a:pt x="1972" y="2190"/>
                    </a:lnTo>
                    <a:lnTo>
                      <a:pt x="1980" y="2140"/>
                    </a:lnTo>
                    <a:lnTo>
                      <a:pt x="1985" y="2090"/>
                    </a:lnTo>
                    <a:lnTo>
                      <a:pt x="1993" y="2040"/>
                    </a:lnTo>
                    <a:lnTo>
                      <a:pt x="1997" y="1990"/>
                    </a:lnTo>
                    <a:lnTo>
                      <a:pt x="2001" y="1940"/>
                    </a:lnTo>
                    <a:lnTo>
                      <a:pt x="2005" y="1890"/>
                    </a:lnTo>
                    <a:lnTo>
                      <a:pt x="2005" y="1839"/>
                    </a:lnTo>
                    <a:lnTo>
                      <a:pt x="2005" y="1790"/>
                    </a:lnTo>
                    <a:lnTo>
                      <a:pt x="2005" y="1739"/>
                    </a:lnTo>
                    <a:lnTo>
                      <a:pt x="2005" y="1673"/>
                    </a:lnTo>
                    <a:lnTo>
                      <a:pt x="2001" y="1606"/>
                    </a:lnTo>
                    <a:lnTo>
                      <a:pt x="1993" y="1540"/>
                    </a:lnTo>
                    <a:lnTo>
                      <a:pt x="1985" y="1472"/>
                    </a:lnTo>
                    <a:lnTo>
                      <a:pt x="1968" y="1410"/>
                    </a:lnTo>
                    <a:lnTo>
                      <a:pt x="1947" y="1347"/>
                    </a:lnTo>
                    <a:lnTo>
                      <a:pt x="1923" y="1290"/>
                    </a:lnTo>
                    <a:lnTo>
                      <a:pt x="1888" y="1235"/>
                    </a:lnTo>
                    <a:lnTo>
                      <a:pt x="1851" y="1181"/>
                    </a:lnTo>
                    <a:lnTo>
                      <a:pt x="1801" y="1130"/>
                    </a:lnTo>
                    <a:lnTo>
                      <a:pt x="1663" y="1043"/>
                    </a:lnTo>
                    <a:lnTo>
                      <a:pt x="1651" y="1030"/>
                    </a:lnTo>
                    <a:lnTo>
                      <a:pt x="1638" y="1014"/>
                    </a:lnTo>
                    <a:lnTo>
                      <a:pt x="1625" y="993"/>
                    </a:lnTo>
                    <a:lnTo>
                      <a:pt x="1617" y="972"/>
                    </a:lnTo>
                    <a:lnTo>
                      <a:pt x="1608" y="952"/>
                    </a:lnTo>
                    <a:lnTo>
                      <a:pt x="1596" y="930"/>
                    </a:lnTo>
                    <a:lnTo>
                      <a:pt x="1588" y="909"/>
                    </a:lnTo>
                    <a:lnTo>
                      <a:pt x="1580" y="893"/>
                    </a:lnTo>
                    <a:lnTo>
                      <a:pt x="1575" y="876"/>
                    </a:lnTo>
                    <a:lnTo>
                      <a:pt x="1567" y="864"/>
                    </a:lnTo>
                    <a:lnTo>
                      <a:pt x="1504" y="784"/>
                    </a:lnTo>
                    <a:lnTo>
                      <a:pt x="1437" y="718"/>
                    </a:lnTo>
                    <a:lnTo>
                      <a:pt x="1367" y="651"/>
                    </a:lnTo>
                    <a:lnTo>
                      <a:pt x="1291" y="596"/>
                    </a:lnTo>
                    <a:lnTo>
                      <a:pt x="1208" y="547"/>
                    </a:lnTo>
                    <a:lnTo>
                      <a:pt x="1124" y="501"/>
                    </a:lnTo>
                    <a:lnTo>
                      <a:pt x="1036" y="463"/>
                    </a:lnTo>
                    <a:lnTo>
                      <a:pt x="944" y="434"/>
                    </a:lnTo>
                    <a:lnTo>
                      <a:pt x="852" y="413"/>
                    </a:lnTo>
                    <a:lnTo>
                      <a:pt x="756" y="397"/>
                    </a:lnTo>
                    <a:lnTo>
                      <a:pt x="689" y="376"/>
                    </a:lnTo>
                    <a:lnTo>
                      <a:pt x="643" y="309"/>
                    </a:lnTo>
                    <a:lnTo>
                      <a:pt x="589" y="250"/>
                    </a:lnTo>
                    <a:lnTo>
                      <a:pt x="527" y="200"/>
                    </a:lnTo>
                    <a:lnTo>
                      <a:pt x="459" y="159"/>
                    </a:lnTo>
                    <a:lnTo>
                      <a:pt x="388" y="121"/>
                    </a:lnTo>
                    <a:lnTo>
                      <a:pt x="313" y="92"/>
                    </a:lnTo>
                    <a:lnTo>
                      <a:pt x="234" y="63"/>
                    </a:lnTo>
                    <a:lnTo>
                      <a:pt x="159" y="42"/>
                    </a:lnTo>
                    <a:lnTo>
                      <a:pt x="79" y="16"/>
                    </a:lnTo>
                    <a:lnTo>
                      <a:pt x="0" y="0"/>
                    </a:lnTo>
                    <a:lnTo>
                      <a:pt x="16" y="4"/>
                    </a:lnTo>
                    <a:lnTo>
                      <a:pt x="58" y="25"/>
                    </a:lnTo>
                    <a:lnTo>
                      <a:pt x="121" y="51"/>
                    </a:lnTo>
                    <a:lnTo>
                      <a:pt x="196" y="88"/>
                    </a:lnTo>
                    <a:lnTo>
                      <a:pt x="280" y="125"/>
                    </a:lnTo>
                    <a:lnTo>
                      <a:pt x="359" y="171"/>
                    </a:lnTo>
                    <a:lnTo>
                      <a:pt x="435" y="213"/>
                    </a:lnTo>
                    <a:lnTo>
                      <a:pt x="497" y="259"/>
                    </a:lnTo>
                    <a:lnTo>
                      <a:pt x="539" y="296"/>
                    </a:lnTo>
                    <a:lnTo>
                      <a:pt x="556" y="334"/>
                    </a:lnTo>
                    <a:lnTo>
                      <a:pt x="551" y="334"/>
                    </a:lnTo>
                    <a:lnTo>
                      <a:pt x="539" y="330"/>
                    </a:lnTo>
                    <a:lnTo>
                      <a:pt x="518" y="330"/>
                    </a:lnTo>
                    <a:lnTo>
                      <a:pt x="497" y="330"/>
                    </a:lnTo>
                    <a:lnTo>
                      <a:pt x="468" y="330"/>
                    </a:lnTo>
                    <a:lnTo>
                      <a:pt x="439" y="330"/>
                    </a:lnTo>
                    <a:lnTo>
                      <a:pt x="409" y="330"/>
                    </a:lnTo>
                    <a:lnTo>
                      <a:pt x="376" y="334"/>
                    </a:lnTo>
                    <a:lnTo>
                      <a:pt x="347" y="342"/>
                    </a:lnTo>
                    <a:lnTo>
                      <a:pt x="322" y="346"/>
                    </a:lnTo>
                    <a:lnTo>
                      <a:pt x="334" y="350"/>
                    </a:lnTo>
                    <a:lnTo>
                      <a:pt x="380" y="354"/>
                    </a:lnTo>
                    <a:lnTo>
                      <a:pt x="447" y="367"/>
                    </a:lnTo>
                    <a:lnTo>
                      <a:pt x="535" y="384"/>
                    </a:lnTo>
                    <a:lnTo>
                      <a:pt x="635" y="405"/>
                    </a:lnTo>
                    <a:lnTo>
                      <a:pt x="744" y="434"/>
                    </a:lnTo>
                    <a:lnTo>
                      <a:pt x="856" y="467"/>
                    </a:lnTo>
                    <a:lnTo>
                      <a:pt x="965" y="509"/>
                    </a:lnTo>
                    <a:lnTo>
                      <a:pt x="1069" y="559"/>
                    </a:lnTo>
                    <a:lnTo>
                      <a:pt x="1161" y="618"/>
                    </a:lnTo>
                    <a:lnTo>
                      <a:pt x="1241" y="684"/>
                    </a:lnTo>
                    <a:lnTo>
                      <a:pt x="1308" y="747"/>
                    </a:lnTo>
                    <a:lnTo>
                      <a:pt x="1367" y="805"/>
                    </a:lnTo>
                    <a:lnTo>
                      <a:pt x="1412" y="864"/>
                    </a:lnTo>
                    <a:lnTo>
                      <a:pt x="1454" y="913"/>
                    </a:lnTo>
                    <a:lnTo>
                      <a:pt x="1483" y="960"/>
                    </a:lnTo>
                    <a:lnTo>
                      <a:pt x="1504" y="997"/>
                    </a:lnTo>
                    <a:lnTo>
                      <a:pt x="1521" y="1026"/>
                    </a:lnTo>
                    <a:lnTo>
                      <a:pt x="1529" y="1047"/>
                    </a:lnTo>
                    <a:lnTo>
                      <a:pt x="1533" y="1051"/>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55" name="Freeform 127"/>
              <p:cNvSpPr>
                <a:spLocks/>
              </p:cNvSpPr>
              <p:nvPr/>
            </p:nvSpPr>
            <p:spPr bwMode="auto">
              <a:xfrm>
                <a:off x="1827" y="1798"/>
                <a:ext cx="64" cy="93"/>
              </a:xfrm>
              <a:custGeom>
                <a:avLst/>
                <a:gdLst>
                  <a:gd name="T0" fmla="*/ 1763 w 2048"/>
                  <a:gd name="T1" fmla="*/ 1327 h 2970"/>
                  <a:gd name="T2" fmla="*/ 1826 w 2048"/>
                  <a:gd name="T3" fmla="*/ 1523 h 2970"/>
                  <a:gd name="T4" fmla="*/ 1843 w 2048"/>
                  <a:gd name="T5" fmla="*/ 1706 h 2970"/>
                  <a:gd name="T6" fmla="*/ 1835 w 2048"/>
                  <a:gd name="T7" fmla="*/ 1944 h 2970"/>
                  <a:gd name="T8" fmla="*/ 1831 w 2048"/>
                  <a:gd name="T9" fmla="*/ 2177 h 2970"/>
                  <a:gd name="T10" fmla="*/ 1847 w 2048"/>
                  <a:gd name="T11" fmla="*/ 2390 h 2970"/>
                  <a:gd name="T12" fmla="*/ 1880 w 2048"/>
                  <a:gd name="T13" fmla="*/ 2574 h 2970"/>
                  <a:gd name="T14" fmla="*/ 1935 w 2048"/>
                  <a:gd name="T15" fmla="*/ 2720 h 2970"/>
                  <a:gd name="T16" fmla="*/ 1980 w 2048"/>
                  <a:gd name="T17" fmla="*/ 2853 h 2970"/>
                  <a:gd name="T18" fmla="*/ 2009 w 2048"/>
                  <a:gd name="T19" fmla="*/ 2949 h 2970"/>
                  <a:gd name="T20" fmla="*/ 2023 w 2048"/>
                  <a:gd name="T21" fmla="*/ 2966 h 2970"/>
                  <a:gd name="T22" fmla="*/ 2035 w 2048"/>
                  <a:gd name="T23" fmla="*/ 2949 h 2970"/>
                  <a:gd name="T24" fmla="*/ 2039 w 2048"/>
                  <a:gd name="T25" fmla="*/ 2933 h 2970"/>
                  <a:gd name="T26" fmla="*/ 2043 w 2048"/>
                  <a:gd name="T27" fmla="*/ 2920 h 2970"/>
                  <a:gd name="T28" fmla="*/ 2035 w 2048"/>
                  <a:gd name="T29" fmla="*/ 2711 h 2970"/>
                  <a:gd name="T30" fmla="*/ 1989 w 2048"/>
                  <a:gd name="T31" fmla="*/ 2515 h 2970"/>
                  <a:gd name="T32" fmla="*/ 1960 w 2048"/>
                  <a:gd name="T33" fmla="*/ 2312 h 2970"/>
                  <a:gd name="T34" fmla="*/ 1980 w 2048"/>
                  <a:gd name="T35" fmla="*/ 2140 h 2970"/>
                  <a:gd name="T36" fmla="*/ 1997 w 2048"/>
                  <a:gd name="T37" fmla="*/ 1990 h 2970"/>
                  <a:gd name="T38" fmla="*/ 2005 w 2048"/>
                  <a:gd name="T39" fmla="*/ 1839 h 2970"/>
                  <a:gd name="T40" fmla="*/ 2005 w 2048"/>
                  <a:gd name="T41" fmla="*/ 1673 h 2970"/>
                  <a:gd name="T42" fmla="*/ 1985 w 2048"/>
                  <a:gd name="T43" fmla="*/ 1472 h 2970"/>
                  <a:gd name="T44" fmla="*/ 1923 w 2048"/>
                  <a:gd name="T45" fmla="*/ 1290 h 2970"/>
                  <a:gd name="T46" fmla="*/ 1801 w 2048"/>
                  <a:gd name="T47" fmla="*/ 1130 h 2970"/>
                  <a:gd name="T48" fmla="*/ 1638 w 2048"/>
                  <a:gd name="T49" fmla="*/ 1014 h 2970"/>
                  <a:gd name="T50" fmla="*/ 1608 w 2048"/>
                  <a:gd name="T51" fmla="*/ 952 h 2970"/>
                  <a:gd name="T52" fmla="*/ 1580 w 2048"/>
                  <a:gd name="T53" fmla="*/ 893 h 2970"/>
                  <a:gd name="T54" fmla="*/ 1504 w 2048"/>
                  <a:gd name="T55" fmla="*/ 784 h 2970"/>
                  <a:gd name="T56" fmla="*/ 1291 w 2048"/>
                  <a:gd name="T57" fmla="*/ 596 h 2970"/>
                  <a:gd name="T58" fmla="*/ 1036 w 2048"/>
                  <a:gd name="T59" fmla="*/ 463 h 2970"/>
                  <a:gd name="T60" fmla="*/ 756 w 2048"/>
                  <a:gd name="T61" fmla="*/ 397 h 2970"/>
                  <a:gd name="T62" fmla="*/ 589 w 2048"/>
                  <a:gd name="T63" fmla="*/ 250 h 2970"/>
                  <a:gd name="T64" fmla="*/ 388 w 2048"/>
                  <a:gd name="T65" fmla="*/ 121 h 2970"/>
                  <a:gd name="T66" fmla="*/ 159 w 2048"/>
                  <a:gd name="T67" fmla="*/ 42 h 2970"/>
                  <a:gd name="T68" fmla="*/ 16 w 2048"/>
                  <a:gd name="T69" fmla="*/ 4 h 2970"/>
                  <a:gd name="T70" fmla="*/ 196 w 2048"/>
                  <a:gd name="T71" fmla="*/ 88 h 2970"/>
                  <a:gd name="T72" fmla="*/ 435 w 2048"/>
                  <a:gd name="T73" fmla="*/ 213 h 2970"/>
                  <a:gd name="T74" fmla="*/ 556 w 2048"/>
                  <a:gd name="T75" fmla="*/ 334 h 2970"/>
                  <a:gd name="T76" fmla="*/ 518 w 2048"/>
                  <a:gd name="T77" fmla="*/ 330 h 2970"/>
                  <a:gd name="T78" fmla="*/ 439 w 2048"/>
                  <a:gd name="T79" fmla="*/ 330 h 2970"/>
                  <a:gd name="T80" fmla="*/ 347 w 2048"/>
                  <a:gd name="T81" fmla="*/ 342 h 2970"/>
                  <a:gd name="T82" fmla="*/ 380 w 2048"/>
                  <a:gd name="T83" fmla="*/ 354 h 2970"/>
                  <a:gd name="T84" fmla="*/ 635 w 2048"/>
                  <a:gd name="T85" fmla="*/ 405 h 2970"/>
                  <a:gd name="T86" fmla="*/ 965 w 2048"/>
                  <a:gd name="T87" fmla="*/ 509 h 2970"/>
                  <a:gd name="T88" fmla="*/ 1241 w 2048"/>
                  <a:gd name="T89" fmla="*/ 684 h 2970"/>
                  <a:gd name="T90" fmla="*/ 1412 w 2048"/>
                  <a:gd name="T91" fmla="*/ 864 h 2970"/>
                  <a:gd name="T92" fmla="*/ 1504 w 2048"/>
                  <a:gd name="T93" fmla="*/ 997 h 2970"/>
                  <a:gd name="T94" fmla="*/ 1533 w 2048"/>
                  <a:gd name="T95" fmla="*/ 1051 h 2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48" h="2970">
                    <a:moveTo>
                      <a:pt x="1533" y="1051"/>
                    </a:moveTo>
                    <a:lnTo>
                      <a:pt x="1725" y="1251"/>
                    </a:lnTo>
                    <a:lnTo>
                      <a:pt x="1763" y="1327"/>
                    </a:lnTo>
                    <a:lnTo>
                      <a:pt x="1792" y="1397"/>
                    </a:lnTo>
                    <a:lnTo>
                      <a:pt x="1813" y="1460"/>
                    </a:lnTo>
                    <a:lnTo>
                      <a:pt x="1826" y="1523"/>
                    </a:lnTo>
                    <a:lnTo>
                      <a:pt x="1839" y="1581"/>
                    </a:lnTo>
                    <a:lnTo>
                      <a:pt x="1843" y="1644"/>
                    </a:lnTo>
                    <a:lnTo>
                      <a:pt x="1843" y="1706"/>
                    </a:lnTo>
                    <a:lnTo>
                      <a:pt x="1843" y="1777"/>
                    </a:lnTo>
                    <a:lnTo>
                      <a:pt x="1839" y="1857"/>
                    </a:lnTo>
                    <a:lnTo>
                      <a:pt x="1835" y="1944"/>
                    </a:lnTo>
                    <a:lnTo>
                      <a:pt x="1831" y="2023"/>
                    </a:lnTo>
                    <a:lnTo>
                      <a:pt x="1831" y="2099"/>
                    </a:lnTo>
                    <a:lnTo>
                      <a:pt x="1831" y="2177"/>
                    </a:lnTo>
                    <a:lnTo>
                      <a:pt x="1835" y="2249"/>
                    </a:lnTo>
                    <a:lnTo>
                      <a:pt x="1839" y="2324"/>
                    </a:lnTo>
                    <a:lnTo>
                      <a:pt x="1847" y="2390"/>
                    </a:lnTo>
                    <a:lnTo>
                      <a:pt x="1855" y="2457"/>
                    </a:lnTo>
                    <a:lnTo>
                      <a:pt x="1864" y="2515"/>
                    </a:lnTo>
                    <a:lnTo>
                      <a:pt x="1880" y="2574"/>
                    </a:lnTo>
                    <a:lnTo>
                      <a:pt x="1897" y="2619"/>
                    </a:lnTo>
                    <a:lnTo>
                      <a:pt x="1913" y="2670"/>
                    </a:lnTo>
                    <a:lnTo>
                      <a:pt x="1935" y="2720"/>
                    </a:lnTo>
                    <a:lnTo>
                      <a:pt x="1952" y="2765"/>
                    </a:lnTo>
                    <a:lnTo>
                      <a:pt x="1968" y="2812"/>
                    </a:lnTo>
                    <a:lnTo>
                      <a:pt x="1980" y="2853"/>
                    </a:lnTo>
                    <a:lnTo>
                      <a:pt x="1993" y="2895"/>
                    </a:lnTo>
                    <a:lnTo>
                      <a:pt x="2001" y="2924"/>
                    </a:lnTo>
                    <a:lnTo>
                      <a:pt x="2009" y="2949"/>
                    </a:lnTo>
                    <a:lnTo>
                      <a:pt x="2015" y="2966"/>
                    </a:lnTo>
                    <a:lnTo>
                      <a:pt x="2019" y="2970"/>
                    </a:lnTo>
                    <a:lnTo>
                      <a:pt x="2023" y="2966"/>
                    </a:lnTo>
                    <a:lnTo>
                      <a:pt x="2027" y="2962"/>
                    </a:lnTo>
                    <a:lnTo>
                      <a:pt x="2031" y="2957"/>
                    </a:lnTo>
                    <a:lnTo>
                      <a:pt x="2035" y="2949"/>
                    </a:lnTo>
                    <a:lnTo>
                      <a:pt x="2035" y="2945"/>
                    </a:lnTo>
                    <a:lnTo>
                      <a:pt x="2039" y="2941"/>
                    </a:lnTo>
                    <a:lnTo>
                      <a:pt x="2039" y="2933"/>
                    </a:lnTo>
                    <a:lnTo>
                      <a:pt x="2043" y="2928"/>
                    </a:lnTo>
                    <a:lnTo>
                      <a:pt x="2043" y="2924"/>
                    </a:lnTo>
                    <a:lnTo>
                      <a:pt x="2043" y="2920"/>
                    </a:lnTo>
                    <a:lnTo>
                      <a:pt x="2048" y="2849"/>
                    </a:lnTo>
                    <a:lnTo>
                      <a:pt x="2048" y="2779"/>
                    </a:lnTo>
                    <a:lnTo>
                      <a:pt x="2035" y="2711"/>
                    </a:lnTo>
                    <a:lnTo>
                      <a:pt x="2023" y="2644"/>
                    </a:lnTo>
                    <a:lnTo>
                      <a:pt x="2005" y="2582"/>
                    </a:lnTo>
                    <a:lnTo>
                      <a:pt x="1989" y="2515"/>
                    </a:lnTo>
                    <a:lnTo>
                      <a:pt x="1972" y="2449"/>
                    </a:lnTo>
                    <a:lnTo>
                      <a:pt x="1964" y="2382"/>
                    </a:lnTo>
                    <a:lnTo>
                      <a:pt x="1960" y="2312"/>
                    </a:lnTo>
                    <a:lnTo>
                      <a:pt x="1964" y="2240"/>
                    </a:lnTo>
                    <a:lnTo>
                      <a:pt x="1972" y="2190"/>
                    </a:lnTo>
                    <a:lnTo>
                      <a:pt x="1980" y="2140"/>
                    </a:lnTo>
                    <a:lnTo>
                      <a:pt x="1985" y="2090"/>
                    </a:lnTo>
                    <a:lnTo>
                      <a:pt x="1993" y="2040"/>
                    </a:lnTo>
                    <a:lnTo>
                      <a:pt x="1997" y="1990"/>
                    </a:lnTo>
                    <a:lnTo>
                      <a:pt x="2001" y="1940"/>
                    </a:lnTo>
                    <a:lnTo>
                      <a:pt x="2005" y="1890"/>
                    </a:lnTo>
                    <a:lnTo>
                      <a:pt x="2005" y="1839"/>
                    </a:lnTo>
                    <a:lnTo>
                      <a:pt x="2005" y="1790"/>
                    </a:lnTo>
                    <a:lnTo>
                      <a:pt x="2005" y="1739"/>
                    </a:lnTo>
                    <a:lnTo>
                      <a:pt x="2005" y="1673"/>
                    </a:lnTo>
                    <a:lnTo>
                      <a:pt x="2001" y="1606"/>
                    </a:lnTo>
                    <a:lnTo>
                      <a:pt x="1993" y="1540"/>
                    </a:lnTo>
                    <a:lnTo>
                      <a:pt x="1985" y="1472"/>
                    </a:lnTo>
                    <a:lnTo>
                      <a:pt x="1968" y="1410"/>
                    </a:lnTo>
                    <a:lnTo>
                      <a:pt x="1947" y="1347"/>
                    </a:lnTo>
                    <a:lnTo>
                      <a:pt x="1923" y="1290"/>
                    </a:lnTo>
                    <a:lnTo>
                      <a:pt x="1888" y="1235"/>
                    </a:lnTo>
                    <a:lnTo>
                      <a:pt x="1851" y="1181"/>
                    </a:lnTo>
                    <a:lnTo>
                      <a:pt x="1801" y="1130"/>
                    </a:lnTo>
                    <a:lnTo>
                      <a:pt x="1663" y="1043"/>
                    </a:lnTo>
                    <a:lnTo>
                      <a:pt x="1651" y="1030"/>
                    </a:lnTo>
                    <a:lnTo>
                      <a:pt x="1638" y="1014"/>
                    </a:lnTo>
                    <a:lnTo>
                      <a:pt x="1625" y="993"/>
                    </a:lnTo>
                    <a:lnTo>
                      <a:pt x="1617" y="972"/>
                    </a:lnTo>
                    <a:lnTo>
                      <a:pt x="1608" y="952"/>
                    </a:lnTo>
                    <a:lnTo>
                      <a:pt x="1596" y="930"/>
                    </a:lnTo>
                    <a:lnTo>
                      <a:pt x="1588" y="909"/>
                    </a:lnTo>
                    <a:lnTo>
                      <a:pt x="1580" y="893"/>
                    </a:lnTo>
                    <a:lnTo>
                      <a:pt x="1575" y="876"/>
                    </a:lnTo>
                    <a:lnTo>
                      <a:pt x="1567" y="864"/>
                    </a:lnTo>
                    <a:lnTo>
                      <a:pt x="1504" y="784"/>
                    </a:lnTo>
                    <a:lnTo>
                      <a:pt x="1437" y="718"/>
                    </a:lnTo>
                    <a:lnTo>
                      <a:pt x="1367" y="651"/>
                    </a:lnTo>
                    <a:lnTo>
                      <a:pt x="1291" y="596"/>
                    </a:lnTo>
                    <a:lnTo>
                      <a:pt x="1208" y="547"/>
                    </a:lnTo>
                    <a:lnTo>
                      <a:pt x="1124" y="501"/>
                    </a:lnTo>
                    <a:lnTo>
                      <a:pt x="1036" y="463"/>
                    </a:lnTo>
                    <a:lnTo>
                      <a:pt x="944" y="434"/>
                    </a:lnTo>
                    <a:lnTo>
                      <a:pt x="852" y="413"/>
                    </a:lnTo>
                    <a:lnTo>
                      <a:pt x="756" y="397"/>
                    </a:lnTo>
                    <a:lnTo>
                      <a:pt x="689" y="376"/>
                    </a:lnTo>
                    <a:lnTo>
                      <a:pt x="643" y="309"/>
                    </a:lnTo>
                    <a:lnTo>
                      <a:pt x="589" y="250"/>
                    </a:lnTo>
                    <a:lnTo>
                      <a:pt x="527" y="200"/>
                    </a:lnTo>
                    <a:lnTo>
                      <a:pt x="459" y="159"/>
                    </a:lnTo>
                    <a:lnTo>
                      <a:pt x="388" y="121"/>
                    </a:lnTo>
                    <a:lnTo>
                      <a:pt x="313" y="92"/>
                    </a:lnTo>
                    <a:lnTo>
                      <a:pt x="234" y="63"/>
                    </a:lnTo>
                    <a:lnTo>
                      <a:pt x="159" y="42"/>
                    </a:lnTo>
                    <a:lnTo>
                      <a:pt x="79" y="16"/>
                    </a:lnTo>
                    <a:lnTo>
                      <a:pt x="0" y="0"/>
                    </a:lnTo>
                    <a:lnTo>
                      <a:pt x="16" y="4"/>
                    </a:lnTo>
                    <a:lnTo>
                      <a:pt x="58" y="25"/>
                    </a:lnTo>
                    <a:lnTo>
                      <a:pt x="121" y="51"/>
                    </a:lnTo>
                    <a:lnTo>
                      <a:pt x="196" y="88"/>
                    </a:lnTo>
                    <a:lnTo>
                      <a:pt x="280" y="125"/>
                    </a:lnTo>
                    <a:lnTo>
                      <a:pt x="359" y="171"/>
                    </a:lnTo>
                    <a:lnTo>
                      <a:pt x="435" y="213"/>
                    </a:lnTo>
                    <a:lnTo>
                      <a:pt x="497" y="259"/>
                    </a:lnTo>
                    <a:lnTo>
                      <a:pt x="539" y="296"/>
                    </a:lnTo>
                    <a:lnTo>
                      <a:pt x="556" y="334"/>
                    </a:lnTo>
                    <a:lnTo>
                      <a:pt x="551" y="334"/>
                    </a:lnTo>
                    <a:lnTo>
                      <a:pt x="539" y="330"/>
                    </a:lnTo>
                    <a:lnTo>
                      <a:pt x="518" y="330"/>
                    </a:lnTo>
                    <a:lnTo>
                      <a:pt x="497" y="330"/>
                    </a:lnTo>
                    <a:lnTo>
                      <a:pt x="468" y="330"/>
                    </a:lnTo>
                    <a:lnTo>
                      <a:pt x="439" y="330"/>
                    </a:lnTo>
                    <a:lnTo>
                      <a:pt x="409" y="330"/>
                    </a:lnTo>
                    <a:lnTo>
                      <a:pt x="376" y="334"/>
                    </a:lnTo>
                    <a:lnTo>
                      <a:pt x="347" y="342"/>
                    </a:lnTo>
                    <a:lnTo>
                      <a:pt x="322" y="346"/>
                    </a:lnTo>
                    <a:lnTo>
                      <a:pt x="334" y="350"/>
                    </a:lnTo>
                    <a:lnTo>
                      <a:pt x="380" y="354"/>
                    </a:lnTo>
                    <a:lnTo>
                      <a:pt x="447" y="367"/>
                    </a:lnTo>
                    <a:lnTo>
                      <a:pt x="535" y="384"/>
                    </a:lnTo>
                    <a:lnTo>
                      <a:pt x="635" y="405"/>
                    </a:lnTo>
                    <a:lnTo>
                      <a:pt x="744" y="434"/>
                    </a:lnTo>
                    <a:lnTo>
                      <a:pt x="856" y="467"/>
                    </a:lnTo>
                    <a:lnTo>
                      <a:pt x="965" y="509"/>
                    </a:lnTo>
                    <a:lnTo>
                      <a:pt x="1069" y="559"/>
                    </a:lnTo>
                    <a:lnTo>
                      <a:pt x="1161" y="618"/>
                    </a:lnTo>
                    <a:lnTo>
                      <a:pt x="1241" y="684"/>
                    </a:lnTo>
                    <a:lnTo>
                      <a:pt x="1308" y="747"/>
                    </a:lnTo>
                    <a:lnTo>
                      <a:pt x="1367" y="805"/>
                    </a:lnTo>
                    <a:lnTo>
                      <a:pt x="1412" y="864"/>
                    </a:lnTo>
                    <a:lnTo>
                      <a:pt x="1454" y="913"/>
                    </a:lnTo>
                    <a:lnTo>
                      <a:pt x="1483" y="960"/>
                    </a:lnTo>
                    <a:lnTo>
                      <a:pt x="1504" y="997"/>
                    </a:lnTo>
                    <a:lnTo>
                      <a:pt x="1521" y="1026"/>
                    </a:lnTo>
                    <a:lnTo>
                      <a:pt x="1529" y="1047"/>
                    </a:lnTo>
                    <a:lnTo>
                      <a:pt x="1533" y="1051"/>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56" name="Freeform 128"/>
              <p:cNvSpPr>
                <a:spLocks/>
              </p:cNvSpPr>
              <p:nvPr/>
            </p:nvSpPr>
            <p:spPr bwMode="auto">
              <a:xfrm>
                <a:off x="1893" y="1855"/>
                <a:ext cx="19" cy="20"/>
              </a:xfrm>
              <a:custGeom>
                <a:avLst/>
                <a:gdLst>
                  <a:gd name="T0" fmla="*/ 605 w 605"/>
                  <a:gd name="T1" fmla="*/ 647 h 647"/>
                  <a:gd name="T2" fmla="*/ 597 w 605"/>
                  <a:gd name="T3" fmla="*/ 639 h 647"/>
                  <a:gd name="T4" fmla="*/ 589 w 605"/>
                  <a:gd name="T5" fmla="*/ 613 h 647"/>
                  <a:gd name="T6" fmla="*/ 572 w 605"/>
                  <a:gd name="T7" fmla="*/ 584 h 647"/>
                  <a:gd name="T8" fmla="*/ 552 w 605"/>
                  <a:gd name="T9" fmla="*/ 551 h 647"/>
                  <a:gd name="T10" fmla="*/ 526 w 605"/>
                  <a:gd name="T11" fmla="*/ 510 h 647"/>
                  <a:gd name="T12" fmla="*/ 505 w 605"/>
                  <a:gd name="T13" fmla="*/ 471 h 647"/>
                  <a:gd name="T14" fmla="*/ 485 w 605"/>
                  <a:gd name="T15" fmla="*/ 434 h 647"/>
                  <a:gd name="T16" fmla="*/ 464 w 605"/>
                  <a:gd name="T17" fmla="*/ 401 h 647"/>
                  <a:gd name="T18" fmla="*/ 446 w 605"/>
                  <a:gd name="T19" fmla="*/ 375 h 647"/>
                  <a:gd name="T20" fmla="*/ 438 w 605"/>
                  <a:gd name="T21" fmla="*/ 359 h 647"/>
                  <a:gd name="T22" fmla="*/ 397 w 605"/>
                  <a:gd name="T23" fmla="*/ 301 h 647"/>
                  <a:gd name="T24" fmla="*/ 354 w 605"/>
                  <a:gd name="T25" fmla="*/ 250 h 647"/>
                  <a:gd name="T26" fmla="*/ 317 w 605"/>
                  <a:gd name="T27" fmla="*/ 205 h 647"/>
                  <a:gd name="T28" fmla="*/ 280 w 605"/>
                  <a:gd name="T29" fmla="*/ 162 h 647"/>
                  <a:gd name="T30" fmla="*/ 242 w 605"/>
                  <a:gd name="T31" fmla="*/ 125 h 647"/>
                  <a:gd name="T32" fmla="*/ 205 w 605"/>
                  <a:gd name="T33" fmla="*/ 92 h 647"/>
                  <a:gd name="T34" fmla="*/ 158 w 605"/>
                  <a:gd name="T35" fmla="*/ 67 h 647"/>
                  <a:gd name="T36" fmla="*/ 113 w 605"/>
                  <a:gd name="T37" fmla="*/ 41 h 647"/>
                  <a:gd name="T38" fmla="*/ 58 w 605"/>
                  <a:gd name="T39" fmla="*/ 21 h 647"/>
                  <a:gd name="T40" fmla="*/ 0 w 605"/>
                  <a:gd name="T41" fmla="*/ 4 h 647"/>
                  <a:gd name="T42" fmla="*/ 4 w 605"/>
                  <a:gd name="T43" fmla="*/ 4 h 647"/>
                  <a:gd name="T44" fmla="*/ 21 w 605"/>
                  <a:gd name="T45" fmla="*/ 4 h 647"/>
                  <a:gd name="T46" fmla="*/ 45 w 605"/>
                  <a:gd name="T47" fmla="*/ 0 h 647"/>
                  <a:gd name="T48" fmla="*/ 78 w 605"/>
                  <a:gd name="T49" fmla="*/ 0 h 647"/>
                  <a:gd name="T50" fmla="*/ 117 w 605"/>
                  <a:gd name="T51" fmla="*/ 4 h 647"/>
                  <a:gd name="T52" fmla="*/ 154 w 605"/>
                  <a:gd name="T53" fmla="*/ 8 h 647"/>
                  <a:gd name="T54" fmla="*/ 200 w 605"/>
                  <a:gd name="T55" fmla="*/ 21 h 647"/>
                  <a:gd name="T56" fmla="*/ 242 w 605"/>
                  <a:gd name="T57" fmla="*/ 37 h 647"/>
                  <a:gd name="T58" fmla="*/ 280 w 605"/>
                  <a:gd name="T59" fmla="*/ 63 h 647"/>
                  <a:gd name="T60" fmla="*/ 317 w 605"/>
                  <a:gd name="T61" fmla="*/ 92 h 647"/>
                  <a:gd name="T62" fmla="*/ 350 w 605"/>
                  <a:gd name="T63" fmla="*/ 133 h 647"/>
                  <a:gd name="T64" fmla="*/ 384 w 605"/>
                  <a:gd name="T65" fmla="*/ 176 h 647"/>
                  <a:gd name="T66" fmla="*/ 422 w 605"/>
                  <a:gd name="T67" fmla="*/ 221 h 647"/>
                  <a:gd name="T68" fmla="*/ 455 w 605"/>
                  <a:gd name="T69" fmla="*/ 267 h 647"/>
                  <a:gd name="T70" fmla="*/ 489 w 605"/>
                  <a:gd name="T71" fmla="*/ 321 h 647"/>
                  <a:gd name="T72" fmla="*/ 522 w 605"/>
                  <a:gd name="T73" fmla="*/ 375 h 647"/>
                  <a:gd name="T74" fmla="*/ 547 w 605"/>
                  <a:gd name="T75" fmla="*/ 438 h 647"/>
                  <a:gd name="T76" fmla="*/ 572 w 605"/>
                  <a:gd name="T77" fmla="*/ 500 h 647"/>
                  <a:gd name="T78" fmla="*/ 593 w 605"/>
                  <a:gd name="T79" fmla="*/ 572 h 647"/>
                  <a:gd name="T80" fmla="*/ 605 w 605"/>
                  <a:gd name="T81" fmla="*/ 647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05" h="647">
                    <a:moveTo>
                      <a:pt x="605" y="647"/>
                    </a:moveTo>
                    <a:lnTo>
                      <a:pt x="597" y="639"/>
                    </a:lnTo>
                    <a:lnTo>
                      <a:pt x="589" y="613"/>
                    </a:lnTo>
                    <a:lnTo>
                      <a:pt x="572" y="584"/>
                    </a:lnTo>
                    <a:lnTo>
                      <a:pt x="552" y="551"/>
                    </a:lnTo>
                    <a:lnTo>
                      <a:pt x="526" y="510"/>
                    </a:lnTo>
                    <a:lnTo>
                      <a:pt x="505" y="471"/>
                    </a:lnTo>
                    <a:lnTo>
                      <a:pt x="485" y="434"/>
                    </a:lnTo>
                    <a:lnTo>
                      <a:pt x="464" y="401"/>
                    </a:lnTo>
                    <a:lnTo>
                      <a:pt x="446" y="375"/>
                    </a:lnTo>
                    <a:lnTo>
                      <a:pt x="438" y="359"/>
                    </a:lnTo>
                    <a:lnTo>
                      <a:pt x="397" y="301"/>
                    </a:lnTo>
                    <a:lnTo>
                      <a:pt x="354" y="250"/>
                    </a:lnTo>
                    <a:lnTo>
                      <a:pt x="317" y="205"/>
                    </a:lnTo>
                    <a:lnTo>
                      <a:pt x="280" y="162"/>
                    </a:lnTo>
                    <a:lnTo>
                      <a:pt x="242" y="125"/>
                    </a:lnTo>
                    <a:lnTo>
                      <a:pt x="205" y="92"/>
                    </a:lnTo>
                    <a:lnTo>
                      <a:pt x="158" y="67"/>
                    </a:lnTo>
                    <a:lnTo>
                      <a:pt x="113" y="41"/>
                    </a:lnTo>
                    <a:lnTo>
                      <a:pt x="58" y="21"/>
                    </a:lnTo>
                    <a:lnTo>
                      <a:pt x="0" y="4"/>
                    </a:lnTo>
                    <a:lnTo>
                      <a:pt x="4" y="4"/>
                    </a:lnTo>
                    <a:lnTo>
                      <a:pt x="21" y="4"/>
                    </a:lnTo>
                    <a:lnTo>
                      <a:pt x="45" y="0"/>
                    </a:lnTo>
                    <a:lnTo>
                      <a:pt x="78" y="0"/>
                    </a:lnTo>
                    <a:lnTo>
                      <a:pt x="117" y="4"/>
                    </a:lnTo>
                    <a:lnTo>
                      <a:pt x="154" y="8"/>
                    </a:lnTo>
                    <a:lnTo>
                      <a:pt x="200" y="21"/>
                    </a:lnTo>
                    <a:lnTo>
                      <a:pt x="242" y="37"/>
                    </a:lnTo>
                    <a:lnTo>
                      <a:pt x="280" y="63"/>
                    </a:lnTo>
                    <a:lnTo>
                      <a:pt x="317" y="92"/>
                    </a:lnTo>
                    <a:lnTo>
                      <a:pt x="350" y="133"/>
                    </a:lnTo>
                    <a:lnTo>
                      <a:pt x="384" y="176"/>
                    </a:lnTo>
                    <a:lnTo>
                      <a:pt x="422" y="221"/>
                    </a:lnTo>
                    <a:lnTo>
                      <a:pt x="455" y="267"/>
                    </a:lnTo>
                    <a:lnTo>
                      <a:pt x="489" y="321"/>
                    </a:lnTo>
                    <a:lnTo>
                      <a:pt x="522" y="375"/>
                    </a:lnTo>
                    <a:lnTo>
                      <a:pt x="547" y="438"/>
                    </a:lnTo>
                    <a:lnTo>
                      <a:pt x="572" y="500"/>
                    </a:lnTo>
                    <a:lnTo>
                      <a:pt x="593" y="572"/>
                    </a:lnTo>
                    <a:lnTo>
                      <a:pt x="605" y="647"/>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57" name="Freeform 129"/>
              <p:cNvSpPr>
                <a:spLocks/>
              </p:cNvSpPr>
              <p:nvPr/>
            </p:nvSpPr>
            <p:spPr bwMode="auto">
              <a:xfrm>
                <a:off x="1893" y="1855"/>
                <a:ext cx="19" cy="20"/>
              </a:xfrm>
              <a:custGeom>
                <a:avLst/>
                <a:gdLst>
                  <a:gd name="T0" fmla="*/ 605 w 605"/>
                  <a:gd name="T1" fmla="*/ 647 h 647"/>
                  <a:gd name="T2" fmla="*/ 597 w 605"/>
                  <a:gd name="T3" fmla="*/ 639 h 647"/>
                  <a:gd name="T4" fmla="*/ 589 w 605"/>
                  <a:gd name="T5" fmla="*/ 613 h 647"/>
                  <a:gd name="T6" fmla="*/ 572 w 605"/>
                  <a:gd name="T7" fmla="*/ 584 h 647"/>
                  <a:gd name="T8" fmla="*/ 552 w 605"/>
                  <a:gd name="T9" fmla="*/ 551 h 647"/>
                  <a:gd name="T10" fmla="*/ 526 w 605"/>
                  <a:gd name="T11" fmla="*/ 510 h 647"/>
                  <a:gd name="T12" fmla="*/ 505 w 605"/>
                  <a:gd name="T13" fmla="*/ 471 h 647"/>
                  <a:gd name="T14" fmla="*/ 485 w 605"/>
                  <a:gd name="T15" fmla="*/ 434 h 647"/>
                  <a:gd name="T16" fmla="*/ 464 w 605"/>
                  <a:gd name="T17" fmla="*/ 401 h 647"/>
                  <a:gd name="T18" fmla="*/ 446 w 605"/>
                  <a:gd name="T19" fmla="*/ 375 h 647"/>
                  <a:gd name="T20" fmla="*/ 438 w 605"/>
                  <a:gd name="T21" fmla="*/ 359 h 647"/>
                  <a:gd name="T22" fmla="*/ 397 w 605"/>
                  <a:gd name="T23" fmla="*/ 301 h 647"/>
                  <a:gd name="T24" fmla="*/ 354 w 605"/>
                  <a:gd name="T25" fmla="*/ 250 h 647"/>
                  <a:gd name="T26" fmla="*/ 317 w 605"/>
                  <a:gd name="T27" fmla="*/ 205 h 647"/>
                  <a:gd name="T28" fmla="*/ 280 w 605"/>
                  <a:gd name="T29" fmla="*/ 162 h 647"/>
                  <a:gd name="T30" fmla="*/ 242 w 605"/>
                  <a:gd name="T31" fmla="*/ 125 h 647"/>
                  <a:gd name="T32" fmla="*/ 205 w 605"/>
                  <a:gd name="T33" fmla="*/ 92 h 647"/>
                  <a:gd name="T34" fmla="*/ 158 w 605"/>
                  <a:gd name="T35" fmla="*/ 67 h 647"/>
                  <a:gd name="T36" fmla="*/ 113 w 605"/>
                  <a:gd name="T37" fmla="*/ 41 h 647"/>
                  <a:gd name="T38" fmla="*/ 58 w 605"/>
                  <a:gd name="T39" fmla="*/ 21 h 647"/>
                  <a:gd name="T40" fmla="*/ 0 w 605"/>
                  <a:gd name="T41" fmla="*/ 4 h 647"/>
                  <a:gd name="T42" fmla="*/ 4 w 605"/>
                  <a:gd name="T43" fmla="*/ 4 h 647"/>
                  <a:gd name="T44" fmla="*/ 21 w 605"/>
                  <a:gd name="T45" fmla="*/ 4 h 647"/>
                  <a:gd name="T46" fmla="*/ 45 w 605"/>
                  <a:gd name="T47" fmla="*/ 0 h 647"/>
                  <a:gd name="T48" fmla="*/ 78 w 605"/>
                  <a:gd name="T49" fmla="*/ 0 h 647"/>
                  <a:gd name="T50" fmla="*/ 117 w 605"/>
                  <a:gd name="T51" fmla="*/ 4 h 647"/>
                  <a:gd name="T52" fmla="*/ 154 w 605"/>
                  <a:gd name="T53" fmla="*/ 8 h 647"/>
                  <a:gd name="T54" fmla="*/ 200 w 605"/>
                  <a:gd name="T55" fmla="*/ 21 h 647"/>
                  <a:gd name="T56" fmla="*/ 242 w 605"/>
                  <a:gd name="T57" fmla="*/ 37 h 647"/>
                  <a:gd name="T58" fmla="*/ 280 w 605"/>
                  <a:gd name="T59" fmla="*/ 63 h 647"/>
                  <a:gd name="T60" fmla="*/ 317 w 605"/>
                  <a:gd name="T61" fmla="*/ 92 h 647"/>
                  <a:gd name="T62" fmla="*/ 350 w 605"/>
                  <a:gd name="T63" fmla="*/ 133 h 647"/>
                  <a:gd name="T64" fmla="*/ 384 w 605"/>
                  <a:gd name="T65" fmla="*/ 176 h 647"/>
                  <a:gd name="T66" fmla="*/ 422 w 605"/>
                  <a:gd name="T67" fmla="*/ 221 h 647"/>
                  <a:gd name="T68" fmla="*/ 455 w 605"/>
                  <a:gd name="T69" fmla="*/ 267 h 647"/>
                  <a:gd name="T70" fmla="*/ 489 w 605"/>
                  <a:gd name="T71" fmla="*/ 321 h 647"/>
                  <a:gd name="T72" fmla="*/ 522 w 605"/>
                  <a:gd name="T73" fmla="*/ 375 h 647"/>
                  <a:gd name="T74" fmla="*/ 547 w 605"/>
                  <a:gd name="T75" fmla="*/ 438 h 647"/>
                  <a:gd name="T76" fmla="*/ 572 w 605"/>
                  <a:gd name="T77" fmla="*/ 500 h 647"/>
                  <a:gd name="T78" fmla="*/ 593 w 605"/>
                  <a:gd name="T79" fmla="*/ 572 h 647"/>
                  <a:gd name="T80" fmla="*/ 605 w 605"/>
                  <a:gd name="T81" fmla="*/ 647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05" h="647">
                    <a:moveTo>
                      <a:pt x="605" y="647"/>
                    </a:moveTo>
                    <a:lnTo>
                      <a:pt x="597" y="639"/>
                    </a:lnTo>
                    <a:lnTo>
                      <a:pt x="589" y="613"/>
                    </a:lnTo>
                    <a:lnTo>
                      <a:pt x="572" y="584"/>
                    </a:lnTo>
                    <a:lnTo>
                      <a:pt x="552" y="551"/>
                    </a:lnTo>
                    <a:lnTo>
                      <a:pt x="526" y="510"/>
                    </a:lnTo>
                    <a:lnTo>
                      <a:pt x="505" y="471"/>
                    </a:lnTo>
                    <a:lnTo>
                      <a:pt x="485" y="434"/>
                    </a:lnTo>
                    <a:lnTo>
                      <a:pt x="464" y="401"/>
                    </a:lnTo>
                    <a:lnTo>
                      <a:pt x="446" y="375"/>
                    </a:lnTo>
                    <a:lnTo>
                      <a:pt x="438" y="359"/>
                    </a:lnTo>
                    <a:lnTo>
                      <a:pt x="397" y="301"/>
                    </a:lnTo>
                    <a:lnTo>
                      <a:pt x="354" y="250"/>
                    </a:lnTo>
                    <a:lnTo>
                      <a:pt x="317" y="205"/>
                    </a:lnTo>
                    <a:lnTo>
                      <a:pt x="280" y="162"/>
                    </a:lnTo>
                    <a:lnTo>
                      <a:pt x="242" y="125"/>
                    </a:lnTo>
                    <a:lnTo>
                      <a:pt x="205" y="92"/>
                    </a:lnTo>
                    <a:lnTo>
                      <a:pt x="158" y="67"/>
                    </a:lnTo>
                    <a:lnTo>
                      <a:pt x="113" y="41"/>
                    </a:lnTo>
                    <a:lnTo>
                      <a:pt x="58" y="21"/>
                    </a:lnTo>
                    <a:lnTo>
                      <a:pt x="0" y="4"/>
                    </a:lnTo>
                    <a:lnTo>
                      <a:pt x="4" y="4"/>
                    </a:lnTo>
                    <a:lnTo>
                      <a:pt x="21" y="4"/>
                    </a:lnTo>
                    <a:lnTo>
                      <a:pt x="45" y="0"/>
                    </a:lnTo>
                    <a:lnTo>
                      <a:pt x="78" y="0"/>
                    </a:lnTo>
                    <a:lnTo>
                      <a:pt x="117" y="4"/>
                    </a:lnTo>
                    <a:lnTo>
                      <a:pt x="154" y="8"/>
                    </a:lnTo>
                    <a:lnTo>
                      <a:pt x="200" y="21"/>
                    </a:lnTo>
                    <a:lnTo>
                      <a:pt x="242" y="37"/>
                    </a:lnTo>
                    <a:lnTo>
                      <a:pt x="280" y="63"/>
                    </a:lnTo>
                    <a:lnTo>
                      <a:pt x="317" y="92"/>
                    </a:lnTo>
                    <a:lnTo>
                      <a:pt x="350" y="133"/>
                    </a:lnTo>
                    <a:lnTo>
                      <a:pt x="384" y="176"/>
                    </a:lnTo>
                    <a:lnTo>
                      <a:pt x="422" y="221"/>
                    </a:lnTo>
                    <a:lnTo>
                      <a:pt x="455" y="267"/>
                    </a:lnTo>
                    <a:lnTo>
                      <a:pt x="489" y="321"/>
                    </a:lnTo>
                    <a:lnTo>
                      <a:pt x="522" y="375"/>
                    </a:lnTo>
                    <a:lnTo>
                      <a:pt x="547" y="438"/>
                    </a:lnTo>
                    <a:lnTo>
                      <a:pt x="572" y="500"/>
                    </a:lnTo>
                    <a:lnTo>
                      <a:pt x="593" y="572"/>
                    </a:lnTo>
                    <a:lnTo>
                      <a:pt x="605" y="647"/>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58" name="Freeform 130"/>
              <p:cNvSpPr>
                <a:spLocks/>
              </p:cNvSpPr>
              <p:nvPr/>
            </p:nvSpPr>
            <p:spPr bwMode="auto">
              <a:xfrm>
                <a:off x="1896" y="1845"/>
                <a:ext cx="11" cy="8"/>
              </a:xfrm>
              <a:custGeom>
                <a:avLst/>
                <a:gdLst>
                  <a:gd name="T0" fmla="*/ 376 w 376"/>
                  <a:gd name="T1" fmla="*/ 258 h 258"/>
                  <a:gd name="T2" fmla="*/ 343 w 376"/>
                  <a:gd name="T3" fmla="*/ 233 h 258"/>
                  <a:gd name="T4" fmla="*/ 302 w 376"/>
                  <a:gd name="T5" fmla="*/ 208 h 258"/>
                  <a:gd name="T6" fmla="*/ 264 w 376"/>
                  <a:gd name="T7" fmla="*/ 184 h 258"/>
                  <a:gd name="T8" fmla="*/ 227 w 376"/>
                  <a:gd name="T9" fmla="*/ 159 h 258"/>
                  <a:gd name="T10" fmla="*/ 184 w 376"/>
                  <a:gd name="T11" fmla="*/ 137 h 258"/>
                  <a:gd name="T12" fmla="*/ 147 w 376"/>
                  <a:gd name="T13" fmla="*/ 112 h 258"/>
                  <a:gd name="T14" fmla="*/ 110 w 376"/>
                  <a:gd name="T15" fmla="*/ 88 h 258"/>
                  <a:gd name="T16" fmla="*/ 72 w 376"/>
                  <a:gd name="T17" fmla="*/ 59 h 258"/>
                  <a:gd name="T18" fmla="*/ 34 w 376"/>
                  <a:gd name="T19" fmla="*/ 29 h 258"/>
                  <a:gd name="T20" fmla="*/ 0 w 376"/>
                  <a:gd name="T21"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6" h="258">
                    <a:moveTo>
                      <a:pt x="376" y="258"/>
                    </a:moveTo>
                    <a:lnTo>
                      <a:pt x="343" y="233"/>
                    </a:lnTo>
                    <a:lnTo>
                      <a:pt x="302" y="208"/>
                    </a:lnTo>
                    <a:lnTo>
                      <a:pt x="264" y="184"/>
                    </a:lnTo>
                    <a:lnTo>
                      <a:pt x="227" y="159"/>
                    </a:lnTo>
                    <a:lnTo>
                      <a:pt x="184" y="137"/>
                    </a:lnTo>
                    <a:lnTo>
                      <a:pt x="147" y="112"/>
                    </a:lnTo>
                    <a:lnTo>
                      <a:pt x="110" y="88"/>
                    </a:lnTo>
                    <a:lnTo>
                      <a:pt x="72" y="59"/>
                    </a:lnTo>
                    <a:lnTo>
                      <a:pt x="34" y="29"/>
                    </a:lnTo>
                    <a:lnTo>
                      <a:pt x="0"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59" name="Freeform 131"/>
              <p:cNvSpPr>
                <a:spLocks/>
              </p:cNvSpPr>
              <p:nvPr/>
            </p:nvSpPr>
            <p:spPr bwMode="auto">
              <a:xfrm>
                <a:off x="1914" y="1876"/>
                <a:ext cx="14" cy="40"/>
              </a:xfrm>
              <a:custGeom>
                <a:avLst/>
                <a:gdLst>
                  <a:gd name="T0" fmla="*/ 62 w 442"/>
                  <a:gd name="T1" fmla="*/ 0 h 1260"/>
                  <a:gd name="T2" fmla="*/ 80 w 442"/>
                  <a:gd name="T3" fmla="*/ 34 h 1260"/>
                  <a:gd name="T4" fmla="*/ 88 w 442"/>
                  <a:gd name="T5" fmla="*/ 68 h 1260"/>
                  <a:gd name="T6" fmla="*/ 92 w 442"/>
                  <a:gd name="T7" fmla="*/ 105 h 1260"/>
                  <a:gd name="T8" fmla="*/ 92 w 442"/>
                  <a:gd name="T9" fmla="*/ 142 h 1260"/>
                  <a:gd name="T10" fmla="*/ 92 w 442"/>
                  <a:gd name="T11" fmla="*/ 180 h 1260"/>
                  <a:gd name="T12" fmla="*/ 88 w 442"/>
                  <a:gd name="T13" fmla="*/ 217 h 1260"/>
                  <a:gd name="T14" fmla="*/ 88 w 442"/>
                  <a:gd name="T15" fmla="*/ 251 h 1260"/>
                  <a:gd name="T16" fmla="*/ 92 w 442"/>
                  <a:gd name="T17" fmla="*/ 285 h 1260"/>
                  <a:gd name="T18" fmla="*/ 100 w 442"/>
                  <a:gd name="T19" fmla="*/ 305 h 1260"/>
                  <a:gd name="T20" fmla="*/ 113 w 442"/>
                  <a:gd name="T21" fmla="*/ 326 h 1260"/>
                  <a:gd name="T22" fmla="*/ 167 w 442"/>
                  <a:gd name="T23" fmla="*/ 367 h 1260"/>
                  <a:gd name="T24" fmla="*/ 221 w 442"/>
                  <a:gd name="T25" fmla="*/ 422 h 1260"/>
                  <a:gd name="T26" fmla="*/ 276 w 442"/>
                  <a:gd name="T27" fmla="*/ 480 h 1260"/>
                  <a:gd name="T28" fmla="*/ 322 w 442"/>
                  <a:gd name="T29" fmla="*/ 547 h 1260"/>
                  <a:gd name="T30" fmla="*/ 368 w 442"/>
                  <a:gd name="T31" fmla="*/ 623 h 1260"/>
                  <a:gd name="T32" fmla="*/ 401 w 442"/>
                  <a:gd name="T33" fmla="*/ 709 h 1260"/>
                  <a:gd name="T34" fmla="*/ 426 w 442"/>
                  <a:gd name="T35" fmla="*/ 805 h 1260"/>
                  <a:gd name="T36" fmla="*/ 438 w 442"/>
                  <a:gd name="T37" fmla="*/ 910 h 1260"/>
                  <a:gd name="T38" fmla="*/ 442 w 442"/>
                  <a:gd name="T39" fmla="*/ 1027 h 1260"/>
                  <a:gd name="T40" fmla="*/ 426 w 442"/>
                  <a:gd name="T41" fmla="*/ 1156 h 1260"/>
                  <a:gd name="T42" fmla="*/ 426 w 442"/>
                  <a:gd name="T43" fmla="*/ 1160 h 1260"/>
                  <a:gd name="T44" fmla="*/ 426 w 442"/>
                  <a:gd name="T45" fmla="*/ 1172 h 1260"/>
                  <a:gd name="T46" fmla="*/ 422 w 442"/>
                  <a:gd name="T47" fmla="*/ 1185 h 1260"/>
                  <a:gd name="T48" fmla="*/ 422 w 442"/>
                  <a:gd name="T49" fmla="*/ 1198 h 1260"/>
                  <a:gd name="T50" fmla="*/ 418 w 442"/>
                  <a:gd name="T51" fmla="*/ 1211 h 1260"/>
                  <a:gd name="T52" fmla="*/ 414 w 442"/>
                  <a:gd name="T53" fmla="*/ 1227 h 1260"/>
                  <a:gd name="T54" fmla="*/ 414 w 442"/>
                  <a:gd name="T55" fmla="*/ 1239 h 1260"/>
                  <a:gd name="T56" fmla="*/ 409 w 442"/>
                  <a:gd name="T57" fmla="*/ 1248 h 1260"/>
                  <a:gd name="T58" fmla="*/ 409 w 442"/>
                  <a:gd name="T59" fmla="*/ 1256 h 1260"/>
                  <a:gd name="T60" fmla="*/ 409 w 442"/>
                  <a:gd name="T61" fmla="*/ 1260 h 1260"/>
                  <a:gd name="T62" fmla="*/ 409 w 442"/>
                  <a:gd name="T63" fmla="*/ 1248 h 1260"/>
                  <a:gd name="T64" fmla="*/ 414 w 442"/>
                  <a:gd name="T65" fmla="*/ 1215 h 1260"/>
                  <a:gd name="T66" fmla="*/ 414 w 442"/>
                  <a:gd name="T67" fmla="*/ 1168 h 1260"/>
                  <a:gd name="T68" fmla="*/ 414 w 442"/>
                  <a:gd name="T69" fmla="*/ 1106 h 1260"/>
                  <a:gd name="T70" fmla="*/ 414 w 442"/>
                  <a:gd name="T71" fmla="*/ 1031 h 1260"/>
                  <a:gd name="T72" fmla="*/ 401 w 442"/>
                  <a:gd name="T73" fmla="*/ 951 h 1260"/>
                  <a:gd name="T74" fmla="*/ 385 w 442"/>
                  <a:gd name="T75" fmla="*/ 868 h 1260"/>
                  <a:gd name="T76" fmla="*/ 360 w 442"/>
                  <a:gd name="T77" fmla="*/ 785 h 1260"/>
                  <a:gd name="T78" fmla="*/ 317 w 442"/>
                  <a:gd name="T79" fmla="*/ 701 h 1260"/>
                  <a:gd name="T80" fmla="*/ 268 w 442"/>
                  <a:gd name="T81" fmla="*/ 627 h 1260"/>
                  <a:gd name="T82" fmla="*/ 213 w 442"/>
                  <a:gd name="T83" fmla="*/ 564 h 1260"/>
                  <a:gd name="T84" fmla="*/ 162 w 442"/>
                  <a:gd name="T85" fmla="*/ 518 h 1260"/>
                  <a:gd name="T86" fmla="*/ 125 w 442"/>
                  <a:gd name="T87" fmla="*/ 484 h 1260"/>
                  <a:gd name="T88" fmla="*/ 92 w 442"/>
                  <a:gd name="T89" fmla="*/ 455 h 1260"/>
                  <a:gd name="T90" fmla="*/ 62 w 442"/>
                  <a:gd name="T91" fmla="*/ 434 h 1260"/>
                  <a:gd name="T92" fmla="*/ 42 w 442"/>
                  <a:gd name="T93" fmla="*/ 414 h 1260"/>
                  <a:gd name="T94" fmla="*/ 25 w 442"/>
                  <a:gd name="T95" fmla="*/ 393 h 1260"/>
                  <a:gd name="T96" fmla="*/ 17 w 442"/>
                  <a:gd name="T97" fmla="*/ 371 h 1260"/>
                  <a:gd name="T98" fmla="*/ 4 w 442"/>
                  <a:gd name="T99" fmla="*/ 338 h 1260"/>
                  <a:gd name="T100" fmla="*/ 0 w 442"/>
                  <a:gd name="T101" fmla="*/ 297 h 1260"/>
                  <a:gd name="T102" fmla="*/ 0 w 442"/>
                  <a:gd name="T103" fmla="*/ 267 h 1260"/>
                  <a:gd name="T104" fmla="*/ 4 w 442"/>
                  <a:gd name="T105" fmla="*/ 230 h 1260"/>
                  <a:gd name="T106" fmla="*/ 8 w 442"/>
                  <a:gd name="T107" fmla="*/ 193 h 1260"/>
                  <a:gd name="T108" fmla="*/ 17 w 442"/>
                  <a:gd name="T109" fmla="*/ 154 h 1260"/>
                  <a:gd name="T110" fmla="*/ 29 w 442"/>
                  <a:gd name="T111" fmla="*/ 113 h 1260"/>
                  <a:gd name="T112" fmla="*/ 37 w 442"/>
                  <a:gd name="T113" fmla="*/ 80 h 1260"/>
                  <a:gd name="T114" fmla="*/ 50 w 442"/>
                  <a:gd name="T115" fmla="*/ 51 h 1260"/>
                  <a:gd name="T116" fmla="*/ 54 w 442"/>
                  <a:gd name="T117" fmla="*/ 25 h 1260"/>
                  <a:gd name="T118" fmla="*/ 62 w 442"/>
                  <a:gd name="T119" fmla="*/ 9 h 1260"/>
                  <a:gd name="T120" fmla="*/ 62 w 442"/>
                  <a:gd name="T121" fmla="*/ 0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2" h="1260">
                    <a:moveTo>
                      <a:pt x="62" y="0"/>
                    </a:moveTo>
                    <a:lnTo>
                      <a:pt x="80" y="34"/>
                    </a:lnTo>
                    <a:lnTo>
                      <a:pt x="88" y="68"/>
                    </a:lnTo>
                    <a:lnTo>
                      <a:pt x="92" y="105"/>
                    </a:lnTo>
                    <a:lnTo>
                      <a:pt x="92" y="142"/>
                    </a:lnTo>
                    <a:lnTo>
                      <a:pt x="92" y="180"/>
                    </a:lnTo>
                    <a:lnTo>
                      <a:pt x="88" y="217"/>
                    </a:lnTo>
                    <a:lnTo>
                      <a:pt x="88" y="251"/>
                    </a:lnTo>
                    <a:lnTo>
                      <a:pt x="92" y="285"/>
                    </a:lnTo>
                    <a:lnTo>
                      <a:pt x="100" y="305"/>
                    </a:lnTo>
                    <a:lnTo>
                      <a:pt x="113" y="326"/>
                    </a:lnTo>
                    <a:lnTo>
                      <a:pt x="167" y="367"/>
                    </a:lnTo>
                    <a:lnTo>
                      <a:pt x="221" y="422"/>
                    </a:lnTo>
                    <a:lnTo>
                      <a:pt x="276" y="480"/>
                    </a:lnTo>
                    <a:lnTo>
                      <a:pt x="322" y="547"/>
                    </a:lnTo>
                    <a:lnTo>
                      <a:pt x="368" y="623"/>
                    </a:lnTo>
                    <a:lnTo>
                      <a:pt x="401" y="709"/>
                    </a:lnTo>
                    <a:lnTo>
                      <a:pt x="426" y="805"/>
                    </a:lnTo>
                    <a:lnTo>
                      <a:pt x="438" y="910"/>
                    </a:lnTo>
                    <a:lnTo>
                      <a:pt x="442" y="1027"/>
                    </a:lnTo>
                    <a:lnTo>
                      <a:pt x="426" y="1156"/>
                    </a:lnTo>
                    <a:lnTo>
                      <a:pt x="426" y="1160"/>
                    </a:lnTo>
                    <a:lnTo>
                      <a:pt x="426" y="1172"/>
                    </a:lnTo>
                    <a:lnTo>
                      <a:pt x="422" y="1185"/>
                    </a:lnTo>
                    <a:lnTo>
                      <a:pt x="422" y="1198"/>
                    </a:lnTo>
                    <a:lnTo>
                      <a:pt x="418" y="1211"/>
                    </a:lnTo>
                    <a:lnTo>
                      <a:pt x="414" y="1227"/>
                    </a:lnTo>
                    <a:lnTo>
                      <a:pt x="414" y="1239"/>
                    </a:lnTo>
                    <a:lnTo>
                      <a:pt x="409" y="1248"/>
                    </a:lnTo>
                    <a:lnTo>
                      <a:pt x="409" y="1256"/>
                    </a:lnTo>
                    <a:lnTo>
                      <a:pt x="409" y="1260"/>
                    </a:lnTo>
                    <a:lnTo>
                      <a:pt x="409" y="1248"/>
                    </a:lnTo>
                    <a:lnTo>
                      <a:pt x="414" y="1215"/>
                    </a:lnTo>
                    <a:lnTo>
                      <a:pt x="414" y="1168"/>
                    </a:lnTo>
                    <a:lnTo>
                      <a:pt x="414" y="1106"/>
                    </a:lnTo>
                    <a:lnTo>
                      <a:pt x="414" y="1031"/>
                    </a:lnTo>
                    <a:lnTo>
                      <a:pt x="401" y="951"/>
                    </a:lnTo>
                    <a:lnTo>
                      <a:pt x="385" y="868"/>
                    </a:lnTo>
                    <a:lnTo>
                      <a:pt x="360" y="785"/>
                    </a:lnTo>
                    <a:lnTo>
                      <a:pt x="317" y="701"/>
                    </a:lnTo>
                    <a:lnTo>
                      <a:pt x="268" y="627"/>
                    </a:lnTo>
                    <a:lnTo>
                      <a:pt x="213" y="564"/>
                    </a:lnTo>
                    <a:lnTo>
                      <a:pt x="162" y="518"/>
                    </a:lnTo>
                    <a:lnTo>
                      <a:pt x="125" y="484"/>
                    </a:lnTo>
                    <a:lnTo>
                      <a:pt x="92" y="455"/>
                    </a:lnTo>
                    <a:lnTo>
                      <a:pt x="62" y="434"/>
                    </a:lnTo>
                    <a:lnTo>
                      <a:pt x="42" y="414"/>
                    </a:lnTo>
                    <a:lnTo>
                      <a:pt x="25" y="393"/>
                    </a:lnTo>
                    <a:lnTo>
                      <a:pt x="17" y="371"/>
                    </a:lnTo>
                    <a:lnTo>
                      <a:pt x="4" y="338"/>
                    </a:lnTo>
                    <a:lnTo>
                      <a:pt x="0" y="297"/>
                    </a:lnTo>
                    <a:lnTo>
                      <a:pt x="0" y="267"/>
                    </a:lnTo>
                    <a:lnTo>
                      <a:pt x="4" y="230"/>
                    </a:lnTo>
                    <a:lnTo>
                      <a:pt x="8" y="193"/>
                    </a:lnTo>
                    <a:lnTo>
                      <a:pt x="17" y="154"/>
                    </a:lnTo>
                    <a:lnTo>
                      <a:pt x="29" y="113"/>
                    </a:lnTo>
                    <a:lnTo>
                      <a:pt x="37" y="80"/>
                    </a:lnTo>
                    <a:lnTo>
                      <a:pt x="50" y="51"/>
                    </a:lnTo>
                    <a:lnTo>
                      <a:pt x="54" y="25"/>
                    </a:lnTo>
                    <a:lnTo>
                      <a:pt x="62" y="9"/>
                    </a:lnTo>
                    <a:lnTo>
                      <a:pt x="62" y="0"/>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60" name="Freeform 132"/>
              <p:cNvSpPr>
                <a:spLocks/>
              </p:cNvSpPr>
              <p:nvPr/>
            </p:nvSpPr>
            <p:spPr bwMode="auto">
              <a:xfrm>
                <a:off x="1914" y="1876"/>
                <a:ext cx="14" cy="40"/>
              </a:xfrm>
              <a:custGeom>
                <a:avLst/>
                <a:gdLst>
                  <a:gd name="T0" fmla="*/ 62 w 442"/>
                  <a:gd name="T1" fmla="*/ 0 h 1260"/>
                  <a:gd name="T2" fmla="*/ 80 w 442"/>
                  <a:gd name="T3" fmla="*/ 34 h 1260"/>
                  <a:gd name="T4" fmla="*/ 88 w 442"/>
                  <a:gd name="T5" fmla="*/ 68 h 1260"/>
                  <a:gd name="T6" fmla="*/ 92 w 442"/>
                  <a:gd name="T7" fmla="*/ 105 h 1260"/>
                  <a:gd name="T8" fmla="*/ 92 w 442"/>
                  <a:gd name="T9" fmla="*/ 142 h 1260"/>
                  <a:gd name="T10" fmla="*/ 92 w 442"/>
                  <a:gd name="T11" fmla="*/ 180 h 1260"/>
                  <a:gd name="T12" fmla="*/ 88 w 442"/>
                  <a:gd name="T13" fmla="*/ 217 h 1260"/>
                  <a:gd name="T14" fmla="*/ 88 w 442"/>
                  <a:gd name="T15" fmla="*/ 251 h 1260"/>
                  <a:gd name="T16" fmla="*/ 92 w 442"/>
                  <a:gd name="T17" fmla="*/ 285 h 1260"/>
                  <a:gd name="T18" fmla="*/ 100 w 442"/>
                  <a:gd name="T19" fmla="*/ 305 h 1260"/>
                  <a:gd name="T20" fmla="*/ 113 w 442"/>
                  <a:gd name="T21" fmla="*/ 326 h 1260"/>
                  <a:gd name="T22" fmla="*/ 167 w 442"/>
                  <a:gd name="T23" fmla="*/ 367 h 1260"/>
                  <a:gd name="T24" fmla="*/ 221 w 442"/>
                  <a:gd name="T25" fmla="*/ 422 h 1260"/>
                  <a:gd name="T26" fmla="*/ 276 w 442"/>
                  <a:gd name="T27" fmla="*/ 480 h 1260"/>
                  <a:gd name="T28" fmla="*/ 322 w 442"/>
                  <a:gd name="T29" fmla="*/ 547 h 1260"/>
                  <a:gd name="T30" fmla="*/ 368 w 442"/>
                  <a:gd name="T31" fmla="*/ 623 h 1260"/>
                  <a:gd name="T32" fmla="*/ 401 w 442"/>
                  <a:gd name="T33" fmla="*/ 709 h 1260"/>
                  <a:gd name="T34" fmla="*/ 426 w 442"/>
                  <a:gd name="T35" fmla="*/ 805 h 1260"/>
                  <a:gd name="T36" fmla="*/ 438 w 442"/>
                  <a:gd name="T37" fmla="*/ 910 h 1260"/>
                  <a:gd name="T38" fmla="*/ 442 w 442"/>
                  <a:gd name="T39" fmla="*/ 1027 h 1260"/>
                  <a:gd name="T40" fmla="*/ 426 w 442"/>
                  <a:gd name="T41" fmla="*/ 1156 h 1260"/>
                  <a:gd name="T42" fmla="*/ 426 w 442"/>
                  <a:gd name="T43" fmla="*/ 1160 h 1260"/>
                  <a:gd name="T44" fmla="*/ 426 w 442"/>
                  <a:gd name="T45" fmla="*/ 1172 h 1260"/>
                  <a:gd name="T46" fmla="*/ 422 w 442"/>
                  <a:gd name="T47" fmla="*/ 1185 h 1260"/>
                  <a:gd name="T48" fmla="*/ 422 w 442"/>
                  <a:gd name="T49" fmla="*/ 1198 h 1260"/>
                  <a:gd name="T50" fmla="*/ 418 w 442"/>
                  <a:gd name="T51" fmla="*/ 1211 h 1260"/>
                  <a:gd name="T52" fmla="*/ 414 w 442"/>
                  <a:gd name="T53" fmla="*/ 1227 h 1260"/>
                  <a:gd name="T54" fmla="*/ 414 w 442"/>
                  <a:gd name="T55" fmla="*/ 1239 h 1260"/>
                  <a:gd name="T56" fmla="*/ 409 w 442"/>
                  <a:gd name="T57" fmla="*/ 1248 h 1260"/>
                  <a:gd name="T58" fmla="*/ 409 w 442"/>
                  <a:gd name="T59" fmla="*/ 1256 h 1260"/>
                  <a:gd name="T60" fmla="*/ 409 w 442"/>
                  <a:gd name="T61" fmla="*/ 1260 h 1260"/>
                  <a:gd name="T62" fmla="*/ 409 w 442"/>
                  <a:gd name="T63" fmla="*/ 1248 h 1260"/>
                  <a:gd name="T64" fmla="*/ 414 w 442"/>
                  <a:gd name="T65" fmla="*/ 1215 h 1260"/>
                  <a:gd name="T66" fmla="*/ 414 w 442"/>
                  <a:gd name="T67" fmla="*/ 1168 h 1260"/>
                  <a:gd name="T68" fmla="*/ 414 w 442"/>
                  <a:gd name="T69" fmla="*/ 1106 h 1260"/>
                  <a:gd name="T70" fmla="*/ 414 w 442"/>
                  <a:gd name="T71" fmla="*/ 1031 h 1260"/>
                  <a:gd name="T72" fmla="*/ 401 w 442"/>
                  <a:gd name="T73" fmla="*/ 951 h 1260"/>
                  <a:gd name="T74" fmla="*/ 385 w 442"/>
                  <a:gd name="T75" fmla="*/ 868 h 1260"/>
                  <a:gd name="T76" fmla="*/ 360 w 442"/>
                  <a:gd name="T77" fmla="*/ 785 h 1260"/>
                  <a:gd name="T78" fmla="*/ 317 w 442"/>
                  <a:gd name="T79" fmla="*/ 701 h 1260"/>
                  <a:gd name="T80" fmla="*/ 268 w 442"/>
                  <a:gd name="T81" fmla="*/ 627 h 1260"/>
                  <a:gd name="T82" fmla="*/ 213 w 442"/>
                  <a:gd name="T83" fmla="*/ 564 h 1260"/>
                  <a:gd name="T84" fmla="*/ 162 w 442"/>
                  <a:gd name="T85" fmla="*/ 518 h 1260"/>
                  <a:gd name="T86" fmla="*/ 125 w 442"/>
                  <a:gd name="T87" fmla="*/ 484 h 1260"/>
                  <a:gd name="T88" fmla="*/ 92 w 442"/>
                  <a:gd name="T89" fmla="*/ 455 h 1260"/>
                  <a:gd name="T90" fmla="*/ 62 w 442"/>
                  <a:gd name="T91" fmla="*/ 434 h 1260"/>
                  <a:gd name="T92" fmla="*/ 42 w 442"/>
                  <a:gd name="T93" fmla="*/ 414 h 1260"/>
                  <a:gd name="T94" fmla="*/ 25 w 442"/>
                  <a:gd name="T95" fmla="*/ 393 h 1260"/>
                  <a:gd name="T96" fmla="*/ 17 w 442"/>
                  <a:gd name="T97" fmla="*/ 371 h 1260"/>
                  <a:gd name="T98" fmla="*/ 4 w 442"/>
                  <a:gd name="T99" fmla="*/ 338 h 1260"/>
                  <a:gd name="T100" fmla="*/ 0 w 442"/>
                  <a:gd name="T101" fmla="*/ 297 h 1260"/>
                  <a:gd name="T102" fmla="*/ 0 w 442"/>
                  <a:gd name="T103" fmla="*/ 267 h 1260"/>
                  <a:gd name="T104" fmla="*/ 4 w 442"/>
                  <a:gd name="T105" fmla="*/ 230 h 1260"/>
                  <a:gd name="T106" fmla="*/ 8 w 442"/>
                  <a:gd name="T107" fmla="*/ 193 h 1260"/>
                  <a:gd name="T108" fmla="*/ 17 w 442"/>
                  <a:gd name="T109" fmla="*/ 154 h 1260"/>
                  <a:gd name="T110" fmla="*/ 29 w 442"/>
                  <a:gd name="T111" fmla="*/ 113 h 1260"/>
                  <a:gd name="T112" fmla="*/ 37 w 442"/>
                  <a:gd name="T113" fmla="*/ 80 h 1260"/>
                  <a:gd name="T114" fmla="*/ 50 w 442"/>
                  <a:gd name="T115" fmla="*/ 51 h 1260"/>
                  <a:gd name="T116" fmla="*/ 54 w 442"/>
                  <a:gd name="T117" fmla="*/ 25 h 1260"/>
                  <a:gd name="T118" fmla="*/ 62 w 442"/>
                  <a:gd name="T119" fmla="*/ 9 h 1260"/>
                  <a:gd name="T120" fmla="*/ 62 w 442"/>
                  <a:gd name="T121" fmla="*/ 0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2" h="1260">
                    <a:moveTo>
                      <a:pt x="62" y="0"/>
                    </a:moveTo>
                    <a:lnTo>
                      <a:pt x="80" y="34"/>
                    </a:lnTo>
                    <a:lnTo>
                      <a:pt x="88" y="68"/>
                    </a:lnTo>
                    <a:lnTo>
                      <a:pt x="92" y="105"/>
                    </a:lnTo>
                    <a:lnTo>
                      <a:pt x="92" y="142"/>
                    </a:lnTo>
                    <a:lnTo>
                      <a:pt x="92" y="180"/>
                    </a:lnTo>
                    <a:lnTo>
                      <a:pt x="88" y="217"/>
                    </a:lnTo>
                    <a:lnTo>
                      <a:pt x="88" y="251"/>
                    </a:lnTo>
                    <a:lnTo>
                      <a:pt x="92" y="285"/>
                    </a:lnTo>
                    <a:lnTo>
                      <a:pt x="100" y="305"/>
                    </a:lnTo>
                    <a:lnTo>
                      <a:pt x="113" y="326"/>
                    </a:lnTo>
                    <a:lnTo>
                      <a:pt x="167" y="367"/>
                    </a:lnTo>
                    <a:lnTo>
                      <a:pt x="221" y="422"/>
                    </a:lnTo>
                    <a:lnTo>
                      <a:pt x="276" y="480"/>
                    </a:lnTo>
                    <a:lnTo>
                      <a:pt x="322" y="547"/>
                    </a:lnTo>
                    <a:lnTo>
                      <a:pt x="368" y="623"/>
                    </a:lnTo>
                    <a:lnTo>
                      <a:pt x="401" y="709"/>
                    </a:lnTo>
                    <a:lnTo>
                      <a:pt x="426" y="805"/>
                    </a:lnTo>
                    <a:lnTo>
                      <a:pt x="438" y="910"/>
                    </a:lnTo>
                    <a:lnTo>
                      <a:pt x="442" y="1027"/>
                    </a:lnTo>
                    <a:lnTo>
                      <a:pt x="426" y="1156"/>
                    </a:lnTo>
                    <a:lnTo>
                      <a:pt x="426" y="1160"/>
                    </a:lnTo>
                    <a:lnTo>
                      <a:pt x="426" y="1172"/>
                    </a:lnTo>
                    <a:lnTo>
                      <a:pt x="422" y="1185"/>
                    </a:lnTo>
                    <a:lnTo>
                      <a:pt x="422" y="1198"/>
                    </a:lnTo>
                    <a:lnTo>
                      <a:pt x="418" y="1211"/>
                    </a:lnTo>
                    <a:lnTo>
                      <a:pt x="414" y="1227"/>
                    </a:lnTo>
                    <a:lnTo>
                      <a:pt x="414" y="1239"/>
                    </a:lnTo>
                    <a:lnTo>
                      <a:pt x="409" y="1248"/>
                    </a:lnTo>
                    <a:lnTo>
                      <a:pt x="409" y="1256"/>
                    </a:lnTo>
                    <a:lnTo>
                      <a:pt x="409" y="1260"/>
                    </a:lnTo>
                    <a:lnTo>
                      <a:pt x="409" y="1248"/>
                    </a:lnTo>
                    <a:lnTo>
                      <a:pt x="414" y="1215"/>
                    </a:lnTo>
                    <a:lnTo>
                      <a:pt x="414" y="1168"/>
                    </a:lnTo>
                    <a:lnTo>
                      <a:pt x="414" y="1106"/>
                    </a:lnTo>
                    <a:lnTo>
                      <a:pt x="414" y="1031"/>
                    </a:lnTo>
                    <a:lnTo>
                      <a:pt x="401" y="951"/>
                    </a:lnTo>
                    <a:lnTo>
                      <a:pt x="385" y="868"/>
                    </a:lnTo>
                    <a:lnTo>
                      <a:pt x="360" y="785"/>
                    </a:lnTo>
                    <a:lnTo>
                      <a:pt x="317" y="701"/>
                    </a:lnTo>
                    <a:lnTo>
                      <a:pt x="268" y="627"/>
                    </a:lnTo>
                    <a:lnTo>
                      <a:pt x="213" y="564"/>
                    </a:lnTo>
                    <a:lnTo>
                      <a:pt x="162" y="518"/>
                    </a:lnTo>
                    <a:lnTo>
                      <a:pt x="125" y="484"/>
                    </a:lnTo>
                    <a:lnTo>
                      <a:pt x="92" y="455"/>
                    </a:lnTo>
                    <a:lnTo>
                      <a:pt x="62" y="434"/>
                    </a:lnTo>
                    <a:lnTo>
                      <a:pt x="42" y="414"/>
                    </a:lnTo>
                    <a:lnTo>
                      <a:pt x="25" y="393"/>
                    </a:lnTo>
                    <a:lnTo>
                      <a:pt x="17" y="371"/>
                    </a:lnTo>
                    <a:lnTo>
                      <a:pt x="4" y="338"/>
                    </a:lnTo>
                    <a:lnTo>
                      <a:pt x="0" y="297"/>
                    </a:lnTo>
                    <a:lnTo>
                      <a:pt x="0" y="267"/>
                    </a:lnTo>
                    <a:lnTo>
                      <a:pt x="4" y="230"/>
                    </a:lnTo>
                    <a:lnTo>
                      <a:pt x="8" y="193"/>
                    </a:lnTo>
                    <a:lnTo>
                      <a:pt x="17" y="154"/>
                    </a:lnTo>
                    <a:lnTo>
                      <a:pt x="29" y="113"/>
                    </a:lnTo>
                    <a:lnTo>
                      <a:pt x="37" y="80"/>
                    </a:lnTo>
                    <a:lnTo>
                      <a:pt x="50" y="51"/>
                    </a:lnTo>
                    <a:lnTo>
                      <a:pt x="54" y="25"/>
                    </a:lnTo>
                    <a:lnTo>
                      <a:pt x="62" y="9"/>
                    </a:lnTo>
                    <a:lnTo>
                      <a:pt x="62" y="0"/>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61" name="Freeform 133"/>
              <p:cNvSpPr>
                <a:spLocks/>
              </p:cNvSpPr>
              <p:nvPr/>
            </p:nvSpPr>
            <p:spPr bwMode="auto">
              <a:xfrm>
                <a:off x="1932" y="1921"/>
                <a:ext cx="10" cy="42"/>
              </a:xfrm>
              <a:custGeom>
                <a:avLst/>
                <a:gdLst>
                  <a:gd name="T0" fmla="*/ 184 w 313"/>
                  <a:gd name="T1" fmla="*/ 1288 h 1354"/>
                  <a:gd name="T2" fmla="*/ 154 w 313"/>
                  <a:gd name="T3" fmla="*/ 1159 h 1354"/>
                  <a:gd name="T4" fmla="*/ 121 w 313"/>
                  <a:gd name="T5" fmla="*/ 1034 h 1354"/>
                  <a:gd name="T6" fmla="*/ 83 w 313"/>
                  <a:gd name="T7" fmla="*/ 905 h 1354"/>
                  <a:gd name="T8" fmla="*/ 45 w 313"/>
                  <a:gd name="T9" fmla="*/ 779 h 1354"/>
                  <a:gd name="T10" fmla="*/ 20 w 313"/>
                  <a:gd name="T11" fmla="*/ 654 h 1354"/>
                  <a:gd name="T12" fmla="*/ 29 w 313"/>
                  <a:gd name="T13" fmla="*/ 508 h 1354"/>
                  <a:gd name="T14" fmla="*/ 54 w 313"/>
                  <a:gd name="T15" fmla="*/ 354 h 1354"/>
                  <a:gd name="T16" fmla="*/ 67 w 313"/>
                  <a:gd name="T17" fmla="*/ 199 h 1354"/>
                  <a:gd name="T18" fmla="*/ 37 w 313"/>
                  <a:gd name="T19" fmla="*/ 62 h 1354"/>
                  <a:gd name="T20" fmla="*/ 4 w 313"/>
                  <a:gd name="T21" fmla="*/ 4 h 1354"/>
                  <a:gd name="T22" fmla="*/ 29 w 313"/>
                  <a:gd name="T23" fmla="*/ 33 h 1354"/>
                  <a:gd name="T24" fmla="*/ 71 w 313"/>
                  <a:gd name="T25" fmla="*/ 86 h 1354"/>
                  <a:gd name="T26" fmla="*/ 108 w 313"/>
                  <a:gd name="T27" fmla="*/ 174 h 1354"/>
                  <a:gd name="T28" fmla="*/ 133 w 313"/>
                  <a:gd name="T29" fmla="*/ 283 h 1354"/>
                  <a:gd name="T30" fmla="*/ 129 w 313"/>
                  <a:gd name="T31" fmla="*/ 371 h 1354"/>
                  <a:gd name="T32" fmla="*/ 121 w 313"/>
                  <a:gd name="T33" fmla="*/ 408 h 1354"/>
                  <a:gd name="T34" fmla="*/ 112 w 313"/>
                  <a:gd name="T35" fmla="*/ 441 h 1354"/>
                  <a:gd name="T36" fmla="*/ 108 w 313"/>
                  <a:gd name="T37" fmla="*/ 471 h 1354"/>
                  <a:gd name="T38" fmla="*/ 117 w 313"/>
                  <a:gd name="T39" fmla="*/ 504 h 1354"/>
                  <a:gd name="T40" fmla="*/ 133 w 313"/>
                  <a:gd name="T41" fmla="*/ 537 h 1354"/>
                  <a:gd name="T42" fmla="*/ 163 w 313"/>
                  <a:gd name="T43" fmla="*/ 563 h 1354"/>
                  <a:gd name="T44" fmla="*/ 200 w 313"/>
                  <a:gd name="T45" fmla="*/ 592 h 1354"/>
                  <a:gd name="T46" fmla="*/ 242 w 313"/>
                  <a:gd name="T47" fmla="*/ 625 h 1354"/>
                  <a:gd name="T48" fmla="*/ 288 w 313"/>
                  <a:gd name="T49" fmla="*/ 679 h 1354"/>
                  <a:gd name="T50" fmla="*/ 309 w 313"/>
                  <a:gd name="T51" fmla="*/ 708 h 1354"/>
                  <a:gd name="T52" fmla="*/ 280 w 313"/>
                  <a:gd name="T53" fmla="*/ 692 h 1354"/>
                  <a:gd name="T54" fmla="*/ 233 w 313"/>
                  <a:gd name="T55" fmla="*/ 670 h 1354"/>
                  <a:gd name="T56" fmla="*/ 184 w 313"/>
                  <a:gd name="T57" fmla="*/ 650 h 1354"/>
                  <a:gd name="T58" fmla="*/ 141 w 313"/>
                  <a:gd name="T59" fmla="*/ 641 h 1354"/>
                  <a:gd name="T60" fmla="*/ 121 w 313"/>
                  <a:gd name="T61" fmla="*/ 662 h 1354"/>
                  <a:gd name="T62" fmla="*/ 112 w 313"/>
                  <a:gd name="T63" fmla="*/ 700 h 1354"/>
                  <a:gd name="T64" fmla="*/ 125 w 313"/>
                  <a:gd name="T65" fmla="*/ 750 h 1354"/>
                  <a:gd name="T66" fmla="*/ 141 w 313"/>
                  <a:gd name="T67" fmla="*/ 805 h 1354"/>
                  <a:gd name="T68" fmla="*/ 163 w 313"/>
                  <a:gd name="T69" fmla="*/ 867 h 1354"/>
                  <a:gd name="T70" fmla="*/ 188 w 313"/>
                  <a:gd name="T71" fmla="*/ 942 h 1354"/>
                  <a:gd name="T72" fmla="*/ 204 w 313"/>
                  <a:gd name="T73" fmla="*/ 1055 h 1354"/>
                  <a:gd name="T74" fmla="*/ 204 w 313"/>
                  <a:gd name="T75" fmla="*/ 1176 h 1354"/>
                  <a:gd name="T76" fmla="*/ 204 w 313"/>
                  <a:gd name="T77" fmla="*/ 1280 h 1354"/>
                  <a:gd name="T78" fmla="*/ 196 w 313"/>
                  <a:gd name="T79" fmla="*/ 1346 h 1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3" h="1354">
                    <a:moveTo>
                      <a:pt x="196" y="1354"/>
                    </a:moveTo>
                    <a:lnTo>
                      <a:pt x="184" y="1288"/>
                    </a:lnTo>
                    <a:lnTo>
                      <a:pt x="171" y="1225"/>
                    </a:lnTo>
                    <a:lnTo>
                      <a:pt x="154" y="1159"/>
                    </a:lnTo>
                    <a:lnTo>
                      <a:pt x="137" y="1096"/>
                    </a:lnTo>
                    <a:lnTo>
                      <a:pt x="121" y="1034"/>
                    </a:lnTo>
                    <a:lnTo>
                      <a:pt x="104" y="967"/>
                    </a:lnTo>
                    <a:lnTo>
                      <a:pt x="83" y="905"/>
                    </a:lnTo>
                    <a:lnTo>
                      <a:pt x="67" y="842"/>
                    </a:lnTo>
                    <a:lnTo>
                      <a:pt x="45" y="779"/>
                    </a:lnTo>
                    <a:lnTo>
                      <a:pt x="29" y="721"/>
                    </a:lnTo>
                    <a:lnTo>
                      <a:pt x="20" y="654"/>
                    </a:lnTo>
                    <a:lnTo>
                      <a:pt x="20" y="583"/>
                    </a:lnTo>
                    <a:lnTo>
                      <a:pt x="29" y="508"/>
                    </a:lnTo>
                    <a:lnTo>
                      <a:pt x="41" y="428"/>
                    </a:lnTo>
                    <a:lnTo>
                      <a:pt x="54" y="354"/>
                    </a:lnTo>
                    <a:lnTo>
                      <a:pt x="62" y="274"/>
                    </a:lnTo>
                    <a:lnTo>
                      <a:pt x="67" y="199"/>
                    </a:lnTo>
                    <a:lnTo>
                      <a:pt x="58" y="129"/>
                    </a:lnTo>
                    <a:lnTo>
                      <a:pt x="37" y="62"/>
                    </a:lnTo>
                    <a:lnTo>
                      <a:pt x="0" y="0"/>
                    </a:lnTo>
                    <a:lnTo>
                      <a:pt x="4" y="4"/>
                    </a:lnTo>
                    <a:lnTo>
                      <a:pt x="12" y="12"/>
                    </a:lnTo>
                    <a:lnTo>
                      <a:pt x="29" y="33"/>
                    </a:lnTo>
                    <a:lnTo>
                      <a:pt x="49" y="57"/>
                    </a:lnTo>
                    <a:lnTo>
                      <a:pt x="71" y="86"/>
                    </a:lnTo>
                    <a:lnTo>
                      <a:pt x="92" y="129"/>
                    </a:lnTo>
                    <a:lnTo>
                      <a:pt x="108" y="174"/>
                    </a:lnTo>
                    <a:lnTo>
                      <a:pt x="125" y="225"/>
                    </a:lnTo>
                    <a:lnTo>
                      <a:pt x="133" y="283"/>
                    </a:lnTo>
                    <a:lnTo>
                      <a:pt x="133" y="346"/>
                    </a:lnTo>
                    <a:lnTo>
                      <a:pt x="129" y="371"/>
                    </a:lnTo>
                    <a:lnTo>
                      <a:pt x="129" y="387"/>
                    </a:lnTo>
                    <a:lnTo>
                      <a:pt x="121" y="408"/>
                    </a:lnTo>
                    <a:lnTo>
                      <a:pt x="117" y="424"/>
                    </a:lnTo>
                    <a:lnTo>
                      <a:pt x="112" y="441"/>
                    </a:lnTo>
                    <a:lnTo>
                      <a:pt x="108" y="458"/>
                    </a:lnTo>
                    <a:lnTo>
                      <a:pt x="108" y="471"/>
                    </a:lnTo>
                    <a:lnTo>
                      <a:pt x="108" y="487"/>
                    </a:lnTo>
                    <a:lnTo>
                      <a:pt x="117" y="504"/>
                    </a:lnTo>
                    <a:lnTo>
                      <a:pt x="125" y="524"/>
                    </a:lnTo>
                    <a:lnTo>
                      <a:pt x="133" y="537"/>
                    </a:lnTo>
                    <a:lnTo>
                      <a:pt x="145" y="549"/>
                    </a:lnTo>
                    <a:lnTo>
                      <a:pt x="163" y="563"/>
                    </a:lnTo>
                    <a:lnTo>
                      <a:pt x="180" y="575"/>
                    </a:lnTo>
                    <a:lnTo>
                      <a:pt x="200" y="592"/>
                    </a:lnTo>
                    <a:lnTo>
                      <a:pt x="221" y="608"/>
                    </a:lnTo>
                    <a:lnTo>
                      <a:pt x="242" y="625"/>
                    </a:lnTo>
                    <a:lnTo>
                      <a:pt x="263" y="650"/>
                    </a:lnTo>
                    <a:lnTo>
                      <a:pt x="288" y="679"/>
                    </a:lnTo>
                    <a:lnTo>
                      <a:pt x="313" y="713"/>
                    </a:lnTo>
                    <a:lnTo>
                      <a:pt x="309" y="708"/>
                    </a:lnTo>
                    <a:lnTo>
                      <a:pt x="296" y="704"/>
                    </a:lnTo>
                    <a:lnTo>
                      <a:pt x="280" y="692"/>
                    </a:lnTo>
                    <a:lnTo>
                      <a:pt x="255" y="679"/>
                    </a:lnTo>
                    <a:lnTo>
                      <a:pt x="233" y="670"/>
                    </a:lnTo>
                    <a:lnTo>
                      <a:pt x="204" y="658"/>
                    </a:lnTo>
                    <a:lnTo>
                      <a:pt x="184" y="650"/>
                    </a:lnTo>
                    <a:lnTo>
                      <a:pt x="159" y="641"/>
                    </a:lnTo>
                    <a:lnTo>
                      <a:pt x="141" y="641"/>
                    </a:lnTo>
                    <a:lnTo>
                      <a:pt x="129" y="650"/>
                    </a:lnTo>
                    <a:lnTo>
                      <a:pt x="121" y="662"/>
                    </a:lnTo>
                    <a:lnTo>
                      <a:pt x="117" y="679"/>
                    </a:lnTo>
                    <a:lnTo>
                      <a:pt x="112" y="700"/>
                    </a:lnTo>
                    <a:lnTo>
                      <a:pt x="117" y="725"/>
                    </a:lnTo>
                    <a:lnTo>
                      <a:pt x="125" y="750"/>
                    </a:lnTo>
                    <a:lnTo>
                      <a:pt x="133" y="779"/>
                    </a:lnTo>
                    <a:lnTo>
                      <a:pt x="141" y="805"/>
                    </a:lnTo>
                    <a:lnTo>
                      <a:pt x="154" y="833"/>
                    </a:lnTo>
                    <a:lnTo>
                      <a:pt x="163" y="867"/>
                    </a:lnTo>
                    <a:lnTo>
                      <a:pt x="175" y="891"/>
                    </a:lnTo>
                    <a:lnTo>
                      <a:pt x="188" y="942"/>
                    </a:lnTo>
                    <a:lnTo>
                      <a:pt x="196" y="996"/>
                    </a:lnTo>
                    <a:lnTo>
                      <a:pt x="204" y="1055"/>
                    </a:lnTo>
                    <a:lnTo>
                      <a:pt x="204" y="1117"/>
                    </a:lnTo>
                    <a:lnTo>
                      <a:pt x="204" y="1176"/>
                    </a:lnTo>
                    <a:lnTo>
                      <a:pt x="204" y="1233"/>
                    </a:lnTo>
                    <a:lnTo>
                      <a:pt x="204" y="1280"/>
                    </a:lnTo>
                    <a:lnTo>
                      <a:pt x="200" y="1321"/>
                    </a:lnTo>
                    <a:lnTo>
                      <a:pt x="196" y="1346"/>
                    </a:lnTo>
                    <a:lnTo>
                      <a:pt x="196" y="1354"/>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62" name="Freeform 134"/>
              <p:cNvSpPr>
                <a:spLocks/>
              </p:cNvSpPr>
              <p:nvPr/>
            </p:nvSpPr>
            <p:spPr bwMode="auto">
              <a:xfrm>
                <a:off x="1932" y="1921"/>
                <a:ext cx="10" cy="42"/>
              </a:xfrm>
              <a:custGeom>
                <a:avLst/>
                <a:gdLst>
                  <a:gd name="T0" fmla="*/ 184 w 313"/>
                  <a:gd name="T1" fmla="*/ 1288 h 1354"/>
                  <a:gd name="T2" fmla="*/ 154 w 313"/>
                  <a:gd name="T3" fmla="*/ 1159 h 1354"/>
                  <a:gd name="T4" fmla="*/ 121 w 313"/>
                  <a:gd name="T5" fmla="*/ 1034 h 1354"/>
                  <a:gd name="T6" fmla="*/ 83 w 313"/>
                  <a:gd name="T7" fmla="*/ 905 h 1354"/>
                  <a:gd name="T8" fmla="*/ 45 w 313"/>
                  <a:gd name="T9" fmla="*/ 779 h 1354"/>
                  <a:gd name="T10" fmla="*/ 20 w 313"/>
                  <a:gd name="T11" fmla="*/ 654 h 1354"/>
                  <a:gd name="T12" fmla="*/ 29 w 313"/>
                  <a:gd name="T13" fmla="*/ 508 h 1354"/>
                  <a:gd name="T14" fmla="*/ 54 w 313"/>
                  <a:gd name="T15" fmla="*/ 354 h 1354"/>
                  <a:gd name="T16" fmla="*/ 67 w 313"/>
                  <a:gd name="T17" fmla="*/ 199 h 1354"/>
                  <a:gd name="T18" fmla="*/ 37 w 313"/>
                  <a:gd name="T19" fmla="*/ 62 h 1354"/>
                  <a:gd name="T20" fmla="*/ 4 w 313"/>
                  <a:gd name="T21" fmla="*/ 4 h 1354"/>
                  <a:gd name="T22" fmla="*/ 29 w 313"/>
                  <a:gd name="T23" fmla="*/ 33 h 1354"/>
                  <a:gd name="T24" fmla="*/ 71 w 313"/>
                  <a:gd name="T25" fmla="*/ 86 h 1354"/>
                  <a:gd name="T26" fmla="*/ 108 w 313"/>
                  <a:gd name="T27" fmla="*/ 174 h 1354"/>
                  <a:gd name="T28" fmla="*/ 133 w 313"/>
                  <a:gd name="T29" fmla="*/ 283 h 1354"/>
                  <a:gd name="T30" fmla="*/ 129 w 313"/>
                  <a:gd name="T31" fmla="*/ 371 h 1354"/>
                  <a:gd name="T32" fmla="*/ 121 w 313"/>
                  <a:gd name="T33" fmla="*/ 408 h 1354"/>
                  <a:gd name="T34" fmla="*/ 112 w 313"/>
                  <a:gd name="T35" fmla="*/ 441 h 1354"/>
                  <a:gd name="T36" fmla="*/ 108 w 313"/>
                  <a:gd name="T37" fmla="*/ 471 h 1354"/>
                  <a:gd name="T38" fmla="*/ 117 w 313"/>
                  <a:gd name="T39" fmla="*/ 504 h 1354"/>
                  <a:gd name="T40" fmla="*/ 133 w 313"/>
                  <a:gd name="T41" fmla="*/ 537 h 1354"/>
                  <a:gd name="T42" fmla="*/ 163 w 313"/>
                  <a:gd name="T43" fmla="*/ 563 h 1354"/>
                  <a:gd name="T44" fmla="*/ 200 w 313"/>
                  <a:gd name="T45" fmla="*/ 592 h 1354"/>
                  <a:gd name="T46" fmla="*/ 242 w 313"/>
                  <a:gd name="T47" fmla="*/ 625 h 1354"/>
                  <a:gd name="T48" fmla="*/ 288 w 313"/>
                  <a:gd name="T49" fmla="*/ 679 h 1354"/>
                  <a:gd name="T50" fmla="*/ 309 w 313"/>
                  <a:gd name="T51" fmla="*/ 708 h 1354"/>
                  <a:gd name="T52" fmla="*/ 280 w 313"/>
                  <a:gd name="T53" fmla="*/ 692 h 1354"/>
                  <a:gd name="T54" fmla="*/ 233 w 313"/>
                  <a:gd name="T55" fmla="*/ 670 h 1354"/>
                  <a:gd name="T56" fmla="*/ 184 w 313"/>
                  <a:gd name="T57" fmla="*/ 650 h 1354"/>
                  <a:gd name="T58" fmla="*/ 141 w 313"/>
                  <a:gd name="T59" fmla="*/ 641 h 1354"/>
                  <a:gd name="T60" fmla="*/ 121 w 313"/>
                  <a:gd name="T61" fmla="*/ 662 h 1354"/>
                  <a:gd name="T62" fmla="*/ 112 w 313"/>
                  <a:gd name="T63" fmla="*/ 700 h 1354"/>
                  <a:gd name="T64" fmla="*/ 125 w 313"/>
                  <a:gd name="T65" fmla="*/ 750 h 1354"/>
                  <a:gd name="T66" fmla="*/ 141 w 313"/>
                  <a:gd name="T67" fmla="*/ 805 h 1354"/>
                  <a:gd name="T68" fmla="*/ 163 w 313"/>
                  <a:gd name="T69" fmla="*/ 867 h 1354"/>
                  <a:gd name="T70" fmla="*/ 188 w 313"/>
                  <a:gd name="T71" fmla="*/ 942 h 1354"/>
                  <a:gd name="T72" fmla="*/ 204 w 313"/>
                  <a:gd name="T73" fmla="*/ 1055 h 1354"/>
                  <a:gd name="T74" fmla="*/ 204 w 313"/>
                  <a:gd name="T75" fmla="*/ 1176 h 1354"/>
                  <a:gd name="T76" fmla="*/ 204 w 313"/>
                  <a:gd name="T77" fmla="*/ 1280 h 1354"/>
                  <a:gd name="T78" fmla="*/ 196 w 313"/>
                  <a:gd name="T79" fmla="*/ 1346 h 1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3" h="1354">
                    <a:moveTo>
                      <a:pt x="196" y="1354"/>
                    </a:moveTo>
                    <a:lnTo>
                      <a:pt x="184" y="1288"/>
                    </a:lnTo>
                    <a:lnTo>
                      <a:pt x="171" y="1225"/>
                    </a:lnTo>
                    <a:lnTo>
                      <a:pt x="154" y="1159"/>
                    </a:lnTo>
                    <a:lnTo>
                      <a:pt x="137" y="1096"/>
                    </a:lnTo>
                    <a:lnTo>
                      <a:pt x="121" y="1034"/>
                    </a:lnTo>
                    <a:lnTo>
                      <a:pt x="104" y="967"/>
                    </a:lnTo>
                    <a:lnTo>
                      <a:pt x="83" y="905"/>
                    </a:lnTo>
                    <a:lnTo>
                      <a:pt x="67" y="842"/>
                    </a:lnTo>
                    <a:lnTo>
                      <a:pt x="45" y="779"/>
                    </a:lnTo>
                    <a:lnTo>
                      <a:pt x="29" y="721"/>
                    </a:lnTo>
                    <a:lnTo>
                      <a:pt x="20" y="654"/>
                    </a:lnTo>
                    <a:lnTo>
                      <a:pt x="20" y="583"/>
                    </a:lnTo>
                    <a:lnTo>
                      <a:pt x="29" y="508"/>
                    </a:lnTo>
                    <a:lnTo>
                      <a:pt x="41" y="428"/>
                    </a:lnTo>
                    <a:lnTo>
                      <a:pt x="54" y="354"/>
                    </a:lnTo>
                    <a:lnTo>
                      <a:pt x="62" y="274"/>
                    </a:lnTo>
                    <a:lnTo>
                      <a:pt x="67" y="199"/>
                    </a:lnTo>
                    <a:lnTo>
                      <a:pt x="58" y="129"/>
                    </a:lnTo>
                    <a:lnTo>
                      <a:pt x="37" y="62"/>
                    </a:lnTo>
                    <a:lnTo>
                      <a:pt x="0" y="0"/>
                    </a:lnTo>
                    <a:lnTo>
                      <a:pt x="4" y="4"/>
                    </a:lnTo>
                    <a:lnTo>
                      <a:pt x="12" y="12"/>
                    </a:lnTo>
                    <a:lnTo>
                      <a:pt x="29" y="33"/>
                    </a:lnTo>
                    <a:lnTo>
                      <a:pt x="49" y="57"/>
                    </a:lnTo>
                    <a:lnTo>
                      <a:pt x="71" y="86"/>
                    </a:lnTo>
                    <a:lnTo>
                      <a:pt x="92" y="129"/>
                    </a:lnTo>
                    <a:lnTo>
                      <a:pt x="108" y="174"/>
                    </a:lnTo>
                    <a:lnTo>
                      <a:pt x="125" y="225"/>
                    </a:lnTo>
                    <a:lnTo>
                      <a:pt x="133" y="283"/>
                    </a:lnTo>
                    <a:lnTo>
                      <a:pt x="133" y="346"/>
                    </a:lnTo>
                    <a:lnTo>
                      <a:pt x="129" y="371"/>
                    </a:lnTo>
                    <a:lnTo>
                      <a:pt x="129" y="387"/>
                    </a:lnTo>
                    <a:lnTo>
                      <a:pt x="121" y="408"/>
                    </a:lnTo>
                    <a:lnTo>
                      <a:pt x="117" y="424"/>
                    </a:lnTo>
                    <a:lnTo>
                      <a:pt x="112" y="441"/>
                    </a:lnTo>
                    <a:lnTo>
                      <a:pt x="108" y="458"/>
                    </a:lnTo>
                    <a:lnTo>
                      <a:pt x="108" y="471"/>
                    </a:lnTo>
                    <a:lnTo>
                      <a:pt x="108" y="487"/>
                    </a:lnTo>
                    <a:lnTo>
                      <a:pt x="117" y="504"/>
                    </a:lnTo>
                    <a:lnTo>
                      <a:pt x="125" y="524"/>
                    </a:lnTo>
                    <a:lnTo>
                      <a:pt x="133" y="537"/>
                    </a:lnTo>
                    <a:lnTo>
                      <a:pt x="145" y="549"/>
                    </a:lnTo>
                    <a:lnTo>
                      <a:pt x="163" y="563"/>
                    </a:lnTo>
                    <a:lnTo>
                      <a:pt x="180" y="575"/>
                    </a:lnTo>
                    <a:lnTo>
                      <a:pt x="200" y="592"/>
                    </a:lnTo>
                    <a:lnTo>
                      <a:pt x="221" y="608"/>
                    </a:lnTo>
                    <a:lnTo>
                      <a:pt x="242" y="625"/>
                    </a:lnTo>
                    <a:lnTo>
                      <a:pt x="263" y="650"/>
                    </a:lnTo>
                    <a:lnTo>
                      <a:pt x="288" y="679"/>
                    </a:lnTo>
                    <a:lnTo>
                      <a:pt x="313" y="713"/>
                    </a:lnTo>
                    <a:lnTo>
                      <a:pt x="309" y="708"/>
                    </a:lnTo>
                    <a:lnTo>
                      <a:pt x="296" y="704"/>
                    </a:lnTo>
                    <a:lnTo>
                      <a:pt x="280" y="692"/>
                    </a:lnTo>
                    <a:lnTo>
                      <a:pt x="255" y="679"/>
                    </a:lnTo>
                    <a:lnTo>
                      <a:pt x="233" y="670"/>
                    </a:lnTo>
                    <a:lnTo>
                      <a:pt x="204" y="658"/>
                    </a:lnTo>
                    <a:lnTo>
                      <a:pt x="184" y="650"/>
                    </a:lnTo>
                    <a:lnTo>
                      <a:pt x="159" y="641"/>
                    </a:lnTo>
                    <a:lnTo>
                      <a:pt x="141" y="641"/>
                    </a:lnTo>
                    <a:lnTo>
                      <a:pt x="129" y="650"/>
                    </a:lnTo>
                    <a:lnTo>
                      <a:pt x="121" y="662"/>
                    </a:lnTo>
                    <a:lnTo>
                      <a:pt x="117" y="679"/>
                    </a:lnTo>
                    <a:lnTo>
                      <a:pt x="112" y="700"/>
                    </a:lnTo>
                    <a:lnTo>
                      <a:pt x="117" y="725"/>
                    </a:lnTo>
                    <a:lnTo>
                      <a:pt x="125" y="750"/>
                    </a:lnTo>
                    <a:lnTo>
                      <a:pt x="133" y="779"/>
                    </a:lnTo>
                    <a:lnTo>
                      <a:pt x="141" y="805"/>
                    </a:lnTo>
                    <a:lnTo>
                      <a:pt x="154" y="833"/>
                    </a:lnTo>
                    <a:lnTo>
                      <a:pt x="163" y="867"/>
                    </a:lnTo>
                    <a:lnTo>
                      <a:pt x="175" y="891"/>
                    </a:lnTo>
                    <a:lnTo>
                      <a:pt x="188" y="942"/>
                    </a:lnTo>
                    <a:lnTo>
                      <a:pt x="196" y="996"/>
                    </a:lnTo>
                    <a:lnTo>
                      <a:pt x="204" y="1055"/>
                    </a:lnTo>
                    <a:lnTo>
                      <a:pt x="204" y="1117"/>
                    </a:lnTo>
                    <a:lnTo>
                      <a:pt x="204" y="1176"/>
                    </a:lnTo>
                    <a:lnTo>
                      <a:pt x="204" y="1233"/>
                    </a:lnTo>
                    <a:lnTo>
                      <a:pt x="204" y="1280"/>
                    </a:lnTo>
                    <a:lnTo>
                      <a:pt x="200" y="1321"/>
                    </a:lnTo>
                    <a:lnTo>
                      <a:pt x="196" y="1346"/>
                    </a:lnTo>
                    <a:lnTo>
                      <a:pt x="196" y="1354"/>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63" name="Freeform 135"/>
              <p:cNvSpPr>
                <a:spLocks/>
              </p:cNvSpPr>
              <p:nvPr/>
            </p:nvSpPr>
            <p:spPr bwMode="auto">
              <a:xfrm>
                <a:off x="1924" y="1939"/>
                <a:ext cx="5" cy="27"/>
              </a:xfrm>
              <a:custGeom>
                <a:avLst/>
                <a:gdLst>
                  <a:gd name="T0" fmla="*/ 33 w 164"/>
                  <a:gd name="T1" fmla="*/ 867 h 867"/>
                  <a:gd name="T2" fmla="*/ 80 w 164"/>
                  <a:gd name="T3" fmla="*/ 796 h 867"/>
                  <a:gd name="T4" fmla="*/ 117 w 164"/>
                  <a:gd name="T5" fmla="*/ 713 h 867"/>
                  <a:gd name="T6" fmla="*/ 143 w 164"/>
                  <a:gd name="T7" fmla="*/ 621 h 867"/>
                  <a:gd name="T8" fmla="*/ 159 w 164"/>
                  <a:gd name="T9" fmla="*/ 520 h 867"/>
                  <a:gd name="T10" fmla="*/ 164 w 164"/>
                  <a:gd name="T11" fmla="*/ 420 h 867"/>
                  <a:gd name="T12" fmla="*/ 159 w 164"/>
                  <a:gd name="T13" fmla="*/ 317 h 867"/>
                  <a:gd name="T14" fmla="*/ 138 w 164"/>
                  <a:gd name="T15" fmla="*/ 221 h 867"/>
                  <a:gd name="T16" fmla="*/ 105 w 164"/>
                  <a:gd name="T17" fmla="*/ 133 h 867"/>
                  <a:gd name="T18" fmla="*/ 59 w 164"/>
                  <a:gd name="T19" fmla="*/ 58 h 867"/>
                  <a:gd name="T20" fmla="*/ 0 w 164"/>
                  <a:gd name="T21" fmla="*/ 0 h 867"/>
                  <a:gd name="T22" fmla="*/ 4 w 164"/>
                  <a:gd name="T23" fmla="*/ 8 h 867"/>
                  <a:gd name="T24" fmla="*/ 9 w 164"/>
                  <a:gd name="T25" fmla="*/ 24 h 867"/>
                  <a:gd name="T26" fmla="*/ 17 w 164"/>
                  <a:gd name="T27" fmla="*/ 58 h 867"/>
                  <a:gd name="T28" fmla="*/ 29 w 164"/>
                  <a:gd name="T29" fmla="*/ 96 h 867"/>
                  <a:gd name="T30" fmla="*/ 42 w 164"/>
                  <a:gd name="T31" fmla="*/ 141 h 867"/>
                  <a:gd name="T32" fmla="*/ 55 w 164"/>
                  <a:gd name="T33" fmla="*/ 191 h 867"/>
                  <a:gd name="T34" fmla="*/ 63 w 164"/>
                  <a:gd name="T35" fmla="*/ 246 h 867"/>
                  <a:gd name="T36" fmla="*/ 72 w 164"/>
                  <a:gd name="T37" fmla="*/ 303 h 867"/>
                  <a:gd name="T38" fmla="*/ 80 w 164"/>
                  <a:gd name="T39" fmla="*/ 362 h 867"/>
                  <a:gd name="T40" fmla="*/ 84 w 164"/>
                  <a:gd name="T41" fmla="*/ 416 h 867"/>
                  <a:gd name="T42" fmla="*/ 84 w 164"/>
                  <a:gd name="T43" fmla="*/ 475 h 867"/>
                  <a:gd name="T44" fmla="*/ 80 w 164"/>
                  <a:gd name="T45" fmla="*/ 533 h 867"/>
                  <a:gd name="T46" fmla="*/ 76 w 164"/>
                  <a:gd name="T47" fmla="*/ 596 h 867"/>
                  <a:gd name="T48" fmla="*/ 67 w 164"/>
                  <a:gd name="T49" fmla="*/ 655 h 867"/>
                  <a:gd name="T50" fmla="*/ 59 w 164"/>
                  <a:gd name="T51" fmla="*/ 709 h 867"/>
                  <a:gd name="T52" fmla="*/ 51 w 164"/>
                  <a:gd name="T53" fmla="*/ 758 h 867"/>
                  <a:gd name="T54" fmla="*/ 47 w 164"/>
                  <a:gd name="T55" fmla="*/ 805 h 867"/>
                  <a:gd name="T56" fmla="*/ 38 w 164"/>
                  <a:gd name="T57" fmla="*/ 838 h 867"/>
                  <a:gd name="T58" fmla="*/ 33 w 164"/>
                  <a:gd name="T59" fmla="*/ 858 h 867"/>
                  <a:gd name="T60" fmla="*/ 33 w 164"/>
                  <a:gd name="T61" fmla="*/ 867 h 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4" h="867">
                    <a:moveTo>
                      <a:pt x="33" y="867"/>
                    </a:moveTo>
                    <a:lnTo>
                      <a:pt x="80" y="796"/>
                    </a:lnTo>
                    <a:lnTo>
                      <a:pt x="117" y="713"/>
                    </a:lnTo>
                    <a:lnTo>
                      <a:pt x="143" y="621"/>
                    </a:lnTo>
                    <a:lnTo>
                      <a:pt x="159" y="520"/>
                    </a:lnTo>
                    <a:lnTo>
                      <a:pt x="164" y="420"/>
                    </a:lnTo>
                    <a:lnTo>
                      <a:pt x="159" y="317"/>
                    </a:lnTo>
                    <a:lnTo>
                      <a:pt x="138" y="221"/>
                    </a:lnTo>
                    <a:lnTo>
                      <a:pt x="105" y="133"/>
                    </a:lnTo>
                    <a:lnTo>
                      <a:pt x="59" y="58"/>
                    </a:lnTo>
                    <a:lnTo>
                      <a:pt x="0" y="0"/>
                    </a:lnTo>
                    <a:lnTo>
                      <a:pt x="4" y="8"/>
                    </a:lnTo>
                    <a:lnTo>
                      <a:pt x="9" y="24"/>
                    </a:lnTo>
                    <a:lnTo>
                      <a:pt x="17" y="58"/>
                    </a:lnTo>
                    <a:lnTo>
                      <a:pt x="29" y="96"/>
                    </a:lnTo>
                    <a:lnTo>
                      <a:pt x="42" y="141"/>
                    </a:lnTo>
                    <a:lnTo>
                      <a:pt x="55" y="191"/>
                    </a:lnTo>
                    <a:lnTo>
                      <a:pt x="63" y="246"/>
                    </a:lnTo>
                    <a:lnTo>
                      <a:pt x="72" y="303"/>
                    </a:lnTo>
                    <a:lnTo>
                      <a:pt x="80" y="362"/>
                    </a:lnTo>
                    <a:lnTo>
                      <a:pt x="84" y="416"/>
                    </a:lnTo>
                    <a:lnTo>
                      <a:pt x="84" y="475"/>
                    </a:lnTo>
                    <a:lnTo>
                      <a:pt x="80" y="533"/>
                    </a:lnTo>
                    <a:lnTo>
                      <a:pt x="76" y="596"/>
                    </a:lnTo>
                    <a:lnTo>
                      <a:pt x="67" y="655"/>
                    </a:lnTo>
                    <a:lnTo>
                      <a:pt x="59" y="709"/>
                    </a:lnTo>
                    <a:lnTo>
                      <a:pt x="51" y="758"/>
                    </a:lnTo>
                    <a:lnTo>
                      <a:pt x="47" y="805"/>
                    </a:lnTo>
                    <a:lnTo>
                      <a:pt x="38" y="838"/>
                    </a:lnTo>
                    <a:lnTo>
                      <a:pt x="33" y="858"/>
                    </a:lnTo>
                    <a:lnTo>
                      <a:pt x="33" y="867"/>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64" name="Freeform 136"/>
              <p:cNvSpPr>
                <a:spLocks/>
              </p:cNvSpPr>
              <p:nvPr/>
            </p:nvSpPr>
            <p:spPr bwMode="auto">
              <a:xfrm>
                <a:off x="1924" y="1939"/>
                <a:ext cx="5" cy="27"/>
              </a:xfrm>
              <a:custGeom>
                <a:avLst/>
                <a:gdLst>
                  <a:gd name="T0" fmla="*/ 33 w 164"/>
                  <a:gd name="T1" fmla="*/ 867 h 867"/>
                  <a:gd name="T2" fmla="*/ 80 w 164"/>
                  <a:gd name="T3" fmla="*/ 796 h 867"/>
                  <a:gd name="T4" fmla="*/ 117 w 164"/>
                  <a:gd name="T5" fmla="*/ 713 h 867"/>
                  <a:gd name="T6" fmla="*/ 143 w 164"/>
                  <a:gd name="T7" fmla="*/ 621 h 867"/>
                  <a:gd name="T8" fmla="*/ 159 w 164"/>
                  <a:gd name="T9" fmla="*/ 520 h 867"/>
                  <a:gd name="T10" fmla="*/ 164 w 164"/>
                  <a:gd name="T11" fmla="*/ 420 h 867"/>
                  <a:gd name="T12" fmla="*/ 159 w 164"/>
                  <a:gd name="T13" fmla="*/ 317 h 867"/>
                  <a:gd name="T14" fmla="*/ 138 w 164"/>
                  <a:gd name="T15" fmla="*/ 221 h 867"/>
                  <a:gd name="T16" fmla="*/ 105 w 164"/>
                  <a:gd name="T17" fmla="*/ 133 h 867"/>
                  <a:gd name="T18" fmla="*/ 59 w 164"/>
                  <a:gd name="T19" fmla="*/ 58 h 867"/>
                  <a:gd name="T20" fmla="*/ 0 w 164"/>
                  <a:gd name="T21" fmla="*/ 0 h 867"/>
                  <a:gd name="T22" fmla="*/ 4 w 164"/>
                  <a:gd name="T23" fmla="*/ 8 h 867"/>
                  <a:gd name="T24" fmla="*/ 9 w 164"/>
                  <a:gd name="T25" fmla="*/ 24 h 867"/>
                  <a:gd name="T26" fmla="*/ 17 w 164"/>
                  <a:gd name="T27" fmla="*/ 58 h 867"/>
                  <a:gd name="T28" fmla="*/ 29 w 164"/>
                  <a:gd name="T29" fmla="*/ 96 h 867"/>
                  <a:gd name="T30" fmla="*/ 42 w 164"/>
                  <a:gd name="T31" fmla="*/ 141 h 867"/>
                  <a:gd name="T32" fmla="*/ 55 w 164"/>
                  <a:gd name="T33" fmla="*/ 191 h 867"/>
                  <a:gd name="T34" fmla="*/ 63 w 164"/>
                  <a:gd name="T35" fmla="*/ 246 h 867"/>
                  <a:gd name="T36" fmla="*/ 72 w 164"/>
                  <a:gd name="T37" fmla="*/ 303 h 867"/>
                  <a:gd name="T38" fmla="*/ 80 w 164"/>
                  <a:gd name="T39" fmla="*/ 362 h 867"/>
                  <a:gd name="T40" fmla="*/ 84 w 164"/>
                  <a:gd name="T41" fmla="*/ 416 h 867"/>
                  <a:gd name="T42" fmla="*/ 84 w 164"/>
                  <a:gd name="T43" fmla="*/ 475 h 867"/>
                  <a:gd name="T44" fmla="*/ 80 w 164"/>
                  <a:gd name="T45" fmla="*/ 533 h 867"/>
                  <a:gd name="T46" fmla="*/ 76 w 164"/>
                  <a:gd name="T47" fmla="*/ 596 h 867"/>
                  <a:gd name="T48" fmla="*/ 67 w 164"/>
                  <a:gd name="T49" fmla="*/ 655 h 867"/>
                  <a:gd name="T50" fmla="*/ 59 w 164"/>
                  <a:gd name="T51" fmla="*/ 709 h 867"/>
                  <a:gd name="T52" fmla="*/ 51 w 164"/>
                  <a:gd name="T53" fmla="*/ 758 h 867"/>
                  <a:gd name="T54" fmla="*/ 47 w 164"/>
                  <a:gd name="T55" fmla="*/ 805 h 867"/>
                  <a:gd name="T56" fmla="*/ 38 w 164"/>
                  <a:gd name="T57" fmla="*/ 838 h 867"/>
                  <a:gd name="T58" fmla="*/ 33 w 164"/>
                  <a:gd name="T59" fmla="*/ 858 h 867"/>
                  <a:gd name="T60" fmla="*/ 33 w 164"/>
                  <a:gd name="T61" fmla="*/ 867 h 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4" h="867">
                    <a:moveTo>
                      <a:pt x="33" y="867"/>
                    </a:moveTo>
                    <a:lnTo>
                      <a:pt x="80" y="796"/>
                    </a:lnTo>
                    <a:lnTo>
                      <a:pt x="117" y="713"/>
                    </a:lnTo>
                    <a:lnTo>
                      <a:pt x="143" y="621"/>
                    </a:lnTo>
                    <a:lnTo>
                      <a:pt x="159" y="520"/>
                    </a:lnTo>
                    <a:lnTo>
                      <a:pt x="164" y="420"/>
                    </a:lnTo>
                    <a:lnTo>
                      <a:pt x="159" y="317"/>
                    </a:lnTo>
                    <a:lnTo>
                      <a:pt x="138" y="221"/>
                    </a:lnTo>
                    <a:lnTo>
                      <a:pt x="105" y="133"/>
                    </a:lnTo>
                    <a:lnTo>
                      <a:pt x="59" y="58"/>
                    </a:lnTo>
                    <a:lnTo>
                      <a:pt x="0" y="0"/>
                    </a:lnTo>
                    <a:lnTo>
                      <a:pt x="4" y="8"/>
                    </a:lnTo>
                    <a:lnTo>
                      <a:pt x="9" y="24"/>
                    </a:lnTo>
                    <a:lnTo>
                      <a:pt x="17" y="58"/>
                    </a:lnTo>
                    <a:lnTo>
                      <a:pt x="29" y="96"/>
                    </a:lnTo>
                    <a:lnTo>
                      <a:pt x="42" y="141"/>
                    </a:lnTo>
                    <a:lnTo>
                      <a:pt x="55" y="191"/>
                    </a:lnTo>
                    <a:lnTo>
                      <a:pt x="63" y="246"/>
                    </a:lnTo>
                    <a:lnTo>
                      <a:pt x="72" y="303"/>
                    </a:lnTo>
                    <a:lnTo>
                      <a:pt x="80" y="362"/>
                    </a:lnTo>
                    <a:lnTo>
                      <a:pt x="84" y="416"/>
                    </a:lnTo>
                    <a:lnTo>
                      <a:pt x="84" y="475"/>
                    </a:lnTo>
                    <a:lnTo>
                      <a:pt x="80" y="533"/>
                    </a:lnTo>
                    <a:lnTo>
                      <a:pt x="76" y="596"/>
                    </a:lnTo>
                    <a:lnTo>
                      <a:pt x="67" y="655"/>
                    </a:lnTo>
                    <a:lnTo>
                      <a:pt x="59" y="709"/>
                    </a:lnTo>
                    <a:lnTo>
                      <a:pt x="51" y="758"/>
                    </a:lnTo>
                    <a:lnTo>
                      <a:pt x="47" y="805"/>
                    </a:lnTo>
                    <a:lnTo>
                      <a:pt x="38" y="838"/>
                    </a:lnTo>
                    <a:lnTo>
                      <a:pt x="33" y="858"/>
                    </a:lnTo>
                    <a:lnTo>
                      <a:pt x="33" y="867"/>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65" name="Freeform 137"/>
              <p:cNvSpPr>
                <a:spLocks/>
              </p:cNvSpPr>
              <p:nvPr/>
            </p:nvSpPr>
            <p:spPr bwMode="auto">
              <a:xfrm>
                <a:off x="1926" y="1967"/>
                <a:ext cx="8" cy="28"/>
              </a:xfrm>
              <a:custGeom>
                <a:avLst/>
                <a:gdLst>
                  <a:gd name="T0" fmla="*/ 4 w 259"/>
                  <a:gd name="T1" fmla="*/ 880 h 888"/>
                  <a:gd name="T2" fmla="*/ 0 w 259"/>
                  <a:gd name="T3" fmla="*/ 888 h 888"/>
                  <a:gd name="T4" fmla="*/ 4 w 259"/>
                  <a:gd name="T5" fmla="*/ 888 h 888"/>
                  <a:gd name="T6" fmla="*/ 16 w 259"/>
                  <a:gd name="T7" fmla="*/ 880 h 888"/>
                  <a:gd name="T8" fmla="*/ 33 w 259"/>
                  <a:gd name="T9" fmla="*/ 867 h 888"/>
                  <a:gd name="T10" fmla="*/ 53 w 259"/>
                  <a:gd name="T11" fmla="*/ 847 h 888"/>
                  <a:gd name="T12" fmla="*/ 75 w 259"/>
                  <a:gd name="T13" fmla="*/ 826 h 888"/>
                  <a:gd name="T14" fmla="*/ 96 w 259"/>
                  <a:gd name="T15" fmla="*/ 801 h 888"/>
                  <a:gd name="T16" fmla="*/ 112 w 259"/>
                  <a:gd name="T17" fmla="*/ 771 h 888"/>
                  <a:gd name="T18" fmla="*/ 125 w 259"/>
                  <a:gd name="T19" fmla="*/ 746 h 888"/>
                  <a:gd name="T20" fmla="*/ 133 w 259"/>
                  <a:gd name="T21" fmla="*/ 718 h 888"/>
                  <a:gd name="T22" fmla="*/ 141 w 259"/>
                  <a:gd name="T23" fmla="*/ 642 h 888"/>
                  <a:gd name="T24" fmla="*/ 145 w 259"/>
                  <a:gd name="T25" fmla="*/ 568 h 888"/>
                  <a:gd name="T26" fmla="*/ 141 w 259"/>
                  <a:gd name="T27" fmla="*/ 492 h 888"/>
                  <a:gd name="T28" fmla="*/ 141 w 259"/>
                  <a:gd name="T29" fmla="*/ 413 h 888"/>
                  <a:gd name="T30" fmla="*/ 137 w 259"/>
                  <a:gd name="T31" fmla="*/ 338 h 888"/>
                  <a:gd name="T32" fmla="*/ 141 w 259"/>
                  <a:gd name="T33" fmla="*/ 263 h 888"/>
                  <a:gd name="T34" fmla="*/ 154 w 259"/>
                  <a:gd name="T35" fmla="*/ 192 h 888"/>
                  <a:gd name="T36" fmla="*/ 175 w 259"/>
                  <a:gd name="T37" fmla="*/ 125 h 888"/>
                  <a:gd name="T38" fmla="*/ 208 w 259"/>
                  <a:gd name="T39" fmla="*/ 58 h 888"/>
                  <a:gd name="T40" fmla="*/ 259 w 259"/>
                  <a:gd name="T41" fmla="*/ 0 h 888"/>
                  <a:gd name="T42" fmla="*/ 255 w 259"/>
                  <a:gd name="T43" fmla="*/ 0 h 888"/>
                  <a:gd name="T44" fmla="*/ 242 w 259"/>
                  <a:gd name="T45" fmla="*/ 13 h 888"/>
                  <a:gd name="T46" fmla="*/ 221 w 259"/>
                  <a:gd name="T47" fmla="*/ 29 h 888"/>
                  <a:gd name="T48" fmla="*/ 196 w 259"/>
                  <a:gd name="T49" fmla="*/ 50 h 888"/>
                  <a:gd name="T50" fmla="*/ 167 w 259"/>
                  <a:gd name="T51" fmla="*/ 79 h 888"/>
                  <a:gd name="T52" fmla="*/ 137 w 259"/>
                  <a:gd name="T53" fmla="*/ 113 h 888"/>
                  <a:gd name="T54" fmla="*/ 108 w 259"/>
                  <a:gd name="T55" fmla="*/ 154 h 888"/>
                  <a:gd name="T56" fmla="*/ 88 w 259"/>
                  <a:gd name="T57" fmla="*/ 204 h 888"/>
                  <a:gd name="T58" fmla="*/ 71 w 259"/>
                  <a:gd name="T59" fmla="*/ 259 h 888"/>
                  <a:gd name="T60" fmla="*/ 62 w 259"/>
                  <a:gd name="T61" fmla="*/ 321 h 888"/>
                  <a:gd name="T62" fmla="*/ 58 w 259"/>
                  <a:gd name="T63" fmla="*/ 380 h 888"/>
                  <a:gd name="T64" fmla="*/ 58 w 259"/>
                  <a:gd name="T65" fmla="*/ 429 h 888"/>
                  <a:gd name="T66" fmla="*/ 58 w 259"/>
                  <a:gd name="T67" fmla="*/ 472 h 888"/>
                  <a:gd name="T68" fmla="*/ 62 w 259"/>
                  <a:gd name="T69" fmla="*/ 505 h 888"/>
                  <a:gd name="T70" fmla="*/ 71 w 259"/>
                  <a:gd name="T71" fmla="*/ 534 h 888"/>
                  <a:gd name="T72" fmla="*/ 75 w 259"/>
                  <a:gd name="T73" fmla="*/ 554 h 888"/>
                  <a:gd name="T74" fmla="*/ 79 w 259"/>
                  <a:gd name="T75" fmla="*/ 576 h 888"/>
                  <a:gd name="T76" fmla="*/ 83 w 259"/>
                  <a:gd name="T77" fmla="*/ 597 h 888"/>
                  <a:gd name="T78" fmla="*/ 83 w 259"/>
                  <a:gd name="T79" fmla="*/ 617 h 888"/>
                  <a:gd name="T80" fmla="*/ 83 w 259"/>
                  <a:gd name="T81" fmla="*/ 638 h 888"/>
                  <a:gd name="T82" fmla="*/ 79 w 259"/>
                  <a:gd name="T83" fmla="*/ 663 h 888"/>
                  <a:gd name="T84" fmla="*/ 71 w 259"/>
                  <a:gd name="T85" fmla="*/ 689 h 888"/>
                  <a:gd name="T86" fmla="*/ 67 w 259"/>
                  <a:gd name="T87" fmla="*/ 718 h 888"/>
                  <a:gd name="T88" fmla="*/ 62 w 259"/>
                  <a:gd name="T89" fmla="*/ 742 h 888"/>
                  <a:gd name="T90" fmla="*/ 53 w 259"/>
                  <a:gd name="T91" fmla="*/ 771 h 888"/>
                  <a:gd name="T92" fmla="*/ 45 w 259"/>
                  <a:gd name="T93" fmla="*/ 797 h 888"/>
                  <a:gd name="T94" fmla="*/ 37 w 259"/>
                  <a:gd name="T95" fmla="*/ 822 h 888"/>
                  <a:gd name="T96" fmla="*/ 25 w 259"/>
                  <a:gd name="T97" fmla="*/ 843 h 888"/>
                  <a:gd name="T98" fmla="*/ 16 w 259"/>
                  <a:gd name="T99" fmla="*/ 863 h 888"/>
                  <a:gd name="T100" fmla="*/ 4 w 259"/>
                  <a:gd name="T101" fmla="*/ 880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9" h="888">
                    <a:moveTo>
                      <a:pt x="4" y="880"/>
                    </a:moveTo>
                    <a:lnTo>
                      <a:pt x="0" y="888"/>
                    </a:lnTo>
                    <a:lnTo>
                      <a:pt x="4" y="888"/>
                    </a:lnTo>
                    <a:lnTo>
                      <a:pt x="16" y="880"/>
                    </a:lnTo>
                    <a:lnTo>
                      <a:pt x="33" y="867"/>
                    </a:lnTo>
                    <a:lnTo>
                      <a:pt x="53" y="847"/>
                    </a:lnTo>
                    <a:lnTo>
                      <a:pt x="75" y="826"/>
                    </a:lnTo>
                    <a:lnTo>
                      <a:pt x="96" y="801"/>
                    </a:lnTo>
                    <a:lnTo>
                      <a:pt x="112" y="771"/>
                    </a:lnTo>
                    <a:lnTo>
                      <a:pt x="125" y="746"/>
                    </a:lnTo>
                    <a:lnTo>
                      <a:pt x="133" y="718"/>
                    </a:lnTo>
                    <a:lnTo>
                      <a:pt x="141" y="642"/>
                    </a:lnTo>
                    <a:lnTo>
                      <a:pt x="145" y="568"/>
                    </a:lnTo>
                    <a:lnTo>
                      <a:pt x="141" y="492"/>
                    </a:lnTo>
                    <a:lnTo>
                      <a:pt x="141" y="413"/>
                    </a:lnTo>
                    <a:lnTo>
                      <a:pt x="137" y="338"/>
                    </a:lnTo>
                    <a:lnTo>
                      <a:pt x="141" y="263"/>
                    </a:lnTo>
                    <a:lnTo>
                      <a:pt x="154" y="192"/>
                    </a:lnTo>
                    <a:lnTo>
                      <a:pt x="175" y="125"/>
                    </a:lnTo>
                    <a:lnTo>
                      <a:pt x="208" y="58"/>
                    </a:lnTo>
                    <a:lnTo>
                      <a:pt x="259" y="0"/>
                    </a:lnTo>
                    <a:lnTo>
                      <a:pt x="255" y="0"/>
                    </a:lnTo>
                    <a:lnTo>
                      <a:pt x="242" y="13"/>
                    </a:lnTo>
                    <a:lnTo>
                      <a:pt x="221" y="29"/>
                    </a:lnTo>
                    <a:lnTo>
                      <a:pt x="196" y="50"/>
                    </a:lnTo>
                    <a:lnTo>
                      <a:pt x="167" y="79"/>
                    </a:lnTo>
                    <a:lnTo>
                      <a:pt x="137" y="113"/>
                    </a:lnTo>
                    <a:lnTo>
                      <a:pt x="108" y="154"/>
                    </a:lnTo>
                    <a:lnTo>
                      <a:pt x="88" y="204"/>
                    </a:lnTo>
                    <a:lnTo>
                      <a:pt x="71" y="259"/>
                    </a:lnTo>
                    <a:lnTo>
                      <a:pt x="62" y="321"/>
                    </a:lnTo>
                    <a:lnTo>
                      <a:pt x="58" y="380"/>
                    </a:lnTo>
                    <a:lnTo>
                      <a:pt x="58" y="429"/>
                    </a:lnTo>
                    <a:lnTo>
                      <a:pt x="58" y="472"/>
                    </a:lnTo>
                    <a:lnTo>
                      <a:pt x="62" y="505"/>
                    </a:lnTo>
                    <a:lnTo>
                      <a:pt x="71" y="534"/>
                    </a:lnTo>
                    <a:lnTo>
                      <a:pt x="75" y="554"/>
                    </a:lnTo>
                    <a:lnTo>
                      <a:pt x="79" y="576"/>
                    </a:lnTo>
                    <a:lnTo>
                      <a:pt x="83" y="597"/>
                    </a:lnTo>
                    <a:lnTo>
                      <a:pt x="83" y="617"/>
                    </a:lnTo>
                    <a:lnTo>
                      <a:pt x="83" y="638"/>
                    </a:lnTo>
                    <a:lnTo>
                      <a:pt x="79" y="663"/>
                    </a:lnTo>
                    <a:lnTo>
                      <a:pt x="71" y="689"/>
                    </a:lnTo>
                    <a:lnTo>
                      <a:pt x="67" y="718"/>
                    </a:lnTo>
                    <a:lnTo>
                      <a:pt x="62" y="742"/>
                    </a:lnTo>
                    <a:lnTo>
                      <a:pt x="53" y="771"/>
                    </a:lnTo>
                    <a:lnTo>
                      <a:pt x="45" y="797"/>
                    </a:lnTo>
                    <a:lnTo>
                      <a:pt x="37" y="822"/>
                    </a:lnTo>
                    <a:lnTo>
                      <a:pt x="25" y="843"/>
                    </a:lnTo>
                    <a:lnTo>
                      <a:pt x="16" y="863"/>
                    </a:lnTo>
                    <a:lnTo>
                      <a:pt x="4" y="880"/>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66" name="Freeform 138"/>
              <p:cNvSpPr>
                <a:spLocks/>
              </p:cNvSpPr>
              <p:nvPr/>
            </p:nvSpPr>
            <p:spPr bwMode="auto">
              <a:xfrm>
                <a:off x="1926" y="1967"/>
                <a:ext cx="8" cy="28"/>
              </a:xfrm>
              <a:custGeom>
                <a:avLst/>
                <a:gdLst>
                  <a:gd name="T0" fmla="*/ 4 w 259"/>
                  <a:gd name="T1" fmla="*/ 880 h 888"/>
                  <a:gd name="T2" fmla="*/ 0 w 259"/>
                  <a:gd name="T3" fmla="*/ 888 h 888"/>
                  <a:gd name="T4" fmla="*/ 4 w 259"/>
                  <a:gd name="T5" fmla="*/ 888 h 888"/>
                  <a:gd name="T6" fmla="*/ 16 w 259"/>
                  <a:gd name="T7" fmla="*/ 880 h 888"/>
                  <a:gd name="T8" fmla="*/ 33 w 259"/>
                  <a:gd name="T9" fmla="*/ 867 h 888"/>
                  <a:gd name="T10" fmla="*/ 53 w 259"/>
                  <a:gd name="T11" fmla="*/ 847 h 888"/>
                  <a:gd name="T12" fmla="*/ 75 w 259"/>
                  <a:gd name="T13" fmla="*/ 826 h 888"/>
                  <a:gd name="T14" fmla="*/ 96 w 259"/>
                  <a:gd name="T15" fmla="*/ 801 h 888"/>
                  <a:gd name="T16" fmla="*/ 112 w 259"/>
                  <a:gd name="T17" fmla="*/ 771 h 888"/>
                  <a:gd name="T18" fmla="*/ 125 w 259"/>
                  <a:gd name="T19" fmla="*/ 746 h 888"/>
                  <a:gd name="T20" fmla="*/ 133 w 259"/>
                  <a:gd name="T21" fmla="*/ 718 h 888"/>
                  <a:gd name="T22" fmla="*/ 141 w 259"/>
                  <a:gd name="T23" fmla="*/ 642 h 888"/>
                  <a:gd name="T24" fmla="*/ 145 w 259"/>
                  <a:gd name="T25" fmla="*/ 568 h 888"/>
                  <a:gd name="T26" fmla="*/ 141 w 259"/>
                  <a:gd name="T27" fmla="*/ 492 h 888"/>
                  <a:gd name="T28" fmla="*/ 141 w 259"/>
                  <a:gd name="T29" fmla="*/ 413 h 888"/>
                  <a:gd name="T30" fmla="*/ 137 w 259"/>
                  <a:gd name="T31" fmla="*/ 338 h 888"/>
                  <a:gd name="T32" fmla="*/ 141 w 259"/>
                  <a:gd name="T33" fmla="*/ 263 h 888"/>
                  <a:gd name="T34" fmla="*/ 154 w 259"/>
                  <a:gd name="T35" fmla="*/ 192 h 888"/>
                  <a:gd name="T36" fmla="*/ 175 w 259"/>
                  <a:gd name="T37" fmla="*/ 125 h 888"/>
                  <a:gd name="T38" fmla="*/ 208 w 259"/>
                  <a:gd name="T39" fmla="*/ 58 h 888"/>
                  <a:gd name="T40" fmla="*/ 259 w 259"/>
                  <a:gd name="T41" fmla="*/ 0 h 888"/>
                  <a:gd name="T42" fmla="*/ 255 w 259"/>
                  <a:gd name="T43" fmla="*/ 0 h 888"/>
                  <a:gd name="T44" fmla="*/ 242 w 259"/>
                  <a:gd name="T45" fmla="*/ 13 h 888"/>
                  <a:gd name="T46" fmla="*/ 221 w 259"/>
                  <a:gd name="T47" fmla="*/ 29 h 888"/>
                  <a:gd name="T48" fmla="*/ 196 w 259"/>
                  <a:gd name="T49" fmla="*/ 50 h 888"/>
                  <a:gd name="T50" fmla="*/ 167 w 259"/>
                  <a:gd name="T51" fmla="*/ 79 h 888"/>
                  <a:gd name="T52" fmla="*/ 137 w 259"/>
                  <a:gd name="T53" fmla="*/ 113 h 888"/>
                  <a:gd name="T54" fmla="*/ 108 w 259"/>
                  <a:gd name="T55" fmla="*/ 154 h 888"/>
                  <a:gd name="T56" fmla="*/ 88 w 259"/>
                  <a:gd name="T57" fmla="*/ 204 h 888"/>
                  <a:gd name="T58" fmla="*/ 71 w 259"/>
                  <a:gd name="T59" fmla="*/ 259 h 888"/>
                  <a:gd name="T60" fmla="*/ 62 w 259"/>
                  <a:gd name="T61" fmla="*/ 321 h 888"/>
                  <a:gd name="T62" fmla="*/ 58 w 259"/>
                  <a:gd name="T63" fmla="*/ 380 h 888"/>
                  <a:gd name="T64" fmla="*/ 58 w 259"/>
                  <a:gd name="T65" fmla="*/ 429 h 888"/>
                  <a:gd name="T66" fmla="*/ 58 w 259"/>
                  <a:gd name="T67" fmla="*/ 472 h 888"/>
                  <a:gd name="T68" fmla="*/ 62 w 259"/>
                  <a:gd name="T69" fmla="*/ 505 h 888"/>
                  <a:gd name="T70" fmla="*/ 71 w 259"/>
                  <a:gd name="T71" fmla="*/ 534 h 888"/>
                  <a:gd name="T72" fmla="*/ 75 w 259"/>
                  <a:gd name="T73" fmla="*/ 554 h 888"/>
                  <a:gd name="T74" fmla="*/ 79 w 259"/>
                  <a:gd name="T75" fmla="*/ 576 h 888"/>
                  <a:gd name="T76" fmla="*/ 83 w 259"/>
                  <a:gd name="T77" fmla="*/ 597 h 888"/>
                  <a:gd name="T78" fmla="*/ 83 w 259"/>
                  <a:gd name="T79" fmla="*/ 617 h 888"/>
                  <a:gd name="T80" fmla="*/ 83 w 259"/>
                  <a:gd name="T81" fmla="*/ 638 h 888"/>
                  <a:gd name="T82" fmla="*/ 79 w 259"/>
                  <a:gd name="T83" fmla="*/ 663 h 888"/>
                  <a:gd name="T84" fmla="*/ 71 w 259"/>
                  <a:gd name="T85" fmla="*/ 689 h 888"/>
                  <a:gd name="T86" fmla="*/ 67 w 259"/>
                  <a:gd name="T87" fmla="*/ 718 h 888"/>
                  <a:gd name="T88" fmla="*/ 62 w 259"/>
                  <a:gd name="T89" fmla="*/ 742 h 888"/>
                  <a:gd name="T90" fmla="*/ 53 w 259"/>
                  <a:gd name="T91" fmla="*/ 771 h 888"/>
                  <a:gd name="T92" fmla="*/ 45 w 259"/>
                  <a:gd name="T93" fmla="*/ 797 h 888"/>
                  <a:gd name="T94" fmla="*/ 37 w 259"/>
                  <a:gd name="T95" fmla="*/ 822 h 888"/>
                  <a:gd name="T96" fmla="*/ 25 w 259"/>
                  <a:gd name="T97" fmla="*/ 843 h 888"/>
                  <a:gd name="T98" fmla="*/ 16 w 259"/>
                  <a:gd name="T99" fmla="*/ 863 h 888"/>
                  <a:gd name="T100" fmla="*/ 4 w 259"/>
                  <a:gd name="T101" fmla="*/ 880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9" h="888">
                    <a:moveTo>
                      <a:pt x="4" y="880"/>
                    </a:moveTo>
                    <a:lnTo>
                      <a:pt x="0" y="888"/>
                    </a:lnTo>
                    <a:lnTo>
                      <a:pt x="4" y="888"/>
                    </a:lnTo>
                    <a:lnTo>
                      <a:pt x="16" y="880"/>
                    </a:lnTo>
                    <a:lnTo>
                      <a:pt x="33" y="867"/>
                    </a:lnTo>
                    <a:lnTo>
                      <a:pt x="53" y="847"/>
                    </a:lnTo>
                    <a:lnTo>
                      <a:pt x="75" y="826"/>
                    </a:lnTo>
                    <a:lnTo>
                      <a:pt x="96" y="801"/>
                    </a:lnTo>
                    <a:lnTo>
                      <a:pt x="112" y="771"/>
                    </a:lnTo>
                    <a:lnTo>
                      <a:pt x="125" y="746"/>
                    </a:lnTo>
                    <a:lnTo>
                      <a:pt x="133" y="718"/>
                    </a:lnTo>
                    <a:lnTo>
                      <a:pt x="141" y="642"/>
                    </a:lnTo>
                    <a:lnTo>
                      <a:pt x="145" y="568"/>
                    </a:lnTo>
                    <a:lnTo>
                      <a:pt x="141" y="492"/>
                    </a:lnTo>
                    <a:lnTo>
                      <a:pt x="141" y="413"/>
                    </a:lnTo>
                    <a:lnTo>
                      <a:pt x="137" y="338"/>
                    </a:lnTo>
                    <a:lnTo>
                      <a:pt x="141" y="263"/>
                    </a:lnTo>
                    <a:lnTo>
                      <a:pt x="154" y="192"/>
                    </a:lnTo>
                    <a:lnTo>
                      <a:pt x="175" y="125"/>
                    </a:lnTo>
                    <a:lnTo>
                      <a:pt x="208" y="58"/>
                    </a:lnTo>
                    <a:lnTo>
                      <a:pt x="259" y="0"/>
                    </a:lnTo>
                    <a:lnTo>
                      <a:pt x="255" y="0"/>
                    </a:lnTo>
                    <a:lnTo>
                      <a:pt x="242" y="13"/>
                    </a:lnTo>
                    <a:lnTo>
                      <a:pt x="221" y="29"/>
                    </a:lnTo>
                    <a:lnTo>
                      <a:pt x="196" y="50"/>
                    </a:lnTo>
                    <a:lnTo>
                      <a:pt x="167" y="79"/>
                    </a:lnTo>
                    <a:lnTo>
                      <a:pt x="137" y="113"/>
                    </a:lnTo>
                    <a:lnTo>
                      <a:pt x="108" y="154"/>
                    </a:lnTo>
                    <a:lnTo>
                      <a:pt x="88" y="204"/>
                    </a:lnTo>
                    <a:lnTo>
                      <a:pt x="71" y="259"/>
                    </a:lnTo>
                    <a:lnTo>
                      <a:pt x="62" y="321"/>
                    </a:lnTo>
                    <a:lnTo>
                      <a:pt x="58" y="380"/>
                    </a:lnTo>
                    <a:lnTo>
                      <a:pt x="58" y="429"/>
                    </a:lnTo>
                    <a:lnTo>
                      <a:pt x="58" y="472"/>
                    </a:lnTo>
                    <a:lnTo>
                      <a:pt x="62" y="505"/>
                    </a:lnTo>
                    <a:lnTo>
                      <a:pt x="71" y="534"/>
                    </a:lnTo>
                    <a:lnTo>
                      <a:pt x="75" y="554"/>
                    </a:lnTo>
                    <a:lnTo>
                      <a:pt x="79" y="576"/>
                    </a:lnTo>
                    <a:lnTo>
                      <a:pt x="83" y="597"/>
                    </a:lnTo>
                    <a:lnTo>
                      <a:pt x="83" y="617"/>
                    </a:lnTo>
                    <a:lnTo>
                      <a:pt x="83" y="638"/>
                    </a:lnTo>
                    <a:lnTo>
                      <a:pt x="79" y="663"/>
                    </a:lnTo>
                    <a:lnTo>
                      <a:pt x="71" y="689"/>
                    </a:lnTo>
                    <a:lnTo>
                      <a:pt x="67" y="718"/>
                    </a:lnTo>
                    <a:lnTo>
                      <a:pt x="62" y="742"/>
                    </a:lnTo>
                    <a:lnTo>
                      <a:pt x="53" y="771"/>
                    </a:lnTo>
                    <a:lnTo>
                      <a:pt x="45" y="797"/>
                    </a:lnTo>
                    <a:lnTo>
                      <a:pt x="37" y="822"/>
                    </a:lnTo>
                    <a:lnTo>
                      <a:pt x="25" y="843"/>
                    </a:lnTo>
                    <a:lnTo>
                      <a:pt x="16" y="863"/>
                    </a:lnTo>
                    <a:lnTo>
                      <a:pt x="4" y="880"/>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67" name="Freeform 139"/>
              <p:cNvSpPr>
                <a:spLocks/>
              </p:cNvSpPr>
              <p:nvPr/>
            </p:nvSpPr>
            <p:spPr bwMode="auto">
              <a:xfrm>
                <a:off x="1936" y="1974"/>
                <a:ext cx="3" cy="17"/>
              </a:xfrm>
              <a:custGeom>
                <a:avLst/>
                <a:gdLst>
                  <a:gd name="T0" fmla="*/ 63 w 92"/>
                  <a:gd name="T1" fmla="*/ 563 h 563"/>
                  <a:gd name="T2" fmla="*/ 59 w 92"/>
                  <a:gd name="T3" fmla="*/ 501 h 563"/>
                  <a:gd name="T4" fmla="*/ 47 w 92"/>
                  <a:gd name="T5" fmla="*/ 442 h 563"/>
                  <a:gd name="T6" fmla="*/ 38 w 92"/>
                  <a:gd name="T7" fmla="*/ 393 h 563"/>
                  <a:gd name="T8" fmla="*/ 26 w 92"/>
                  <a:gd name="T9" fmla="*/ 338 h 563"/>
                  <a:gd name="T10" fmla="*/ 12 w 92"/>
                  <a:gd name="T11" fmla="*/ 288 h 563"/>
                  <a:gd name="T12" fmla="*/ 4 w 92"/>
                  <a:gd name="T13" fmla="*/ 238 h 563"/>
                  <a:gd name="T14" fmla="*/ 0 w 92"/>
                  <a:gd name="T15" fmla="*/ 184 h 563"/>
                  <a:gd name="T16" fmla="*/ 4 w 92"/>
                  <a:gd name="T17" fmla="*/ 126 h 563"/>
                  <a:gd name="T18" fmla="*/ 12 w 92"/>
                  <a:gd name="T19" fmla="*/ 67 h 563"/>
                  <a:gd name="T20" fmla="*/ 34 w 92"/>
                  <a:gd name="T21" fmla="*/ 0 h 563"/>
                  <a:gd name="T22" fmla="*/ 34 w 92"/>
                  <a:gd name="T23" fmla="*/ 4 h 563"/>
                  <a:gd name="T24" fmla="*/ 34 w 92"/>
                  <a:gd name="T25" fmla="*/ 26 h 563"/>
                  <a:gd name="T26" fmla="*/ 38 w 92"/>
                  <a:gd name="T27" fmla="*/ 55 h 563"/>
                  <a:gd name="T28" fmla="*/ 38 w 92"/>
                  <a:gd name="T29" fmla="*/ 88 h 563"/>
                  <a:gd name="T30" fmla="*/ 42 w 92"/>
                  <a:gd name="T31" fmla="*/ 130 h 563"/>
                  <a:gd name="T32" fmla="*/ 47 w 92"/>
                  <a:gd name="T33" fmla="*/ 172 h 563"/>
                  <a:gd name="T34" fmla="*/ 51 w 92"/>
                  <a:gd name="T35" fmla="*/ 213 h 563"/>
                  <a:gd name="T36" fmla="*/ 59 w 92"/>
                  <a:gd name="T37" fmla="*/ 255 h 563"/>
                  <a:gd name="T38" fmla="*/ 67 w 92"/>
                  <a:gd name="T39" fmla="*/ 288 h 563"/>
                  <a:gd name="T40" fmla="*/ 76 w 92"/>
                  <a:gd name="T41" fmla="*/ 317 h 563"/>
                  <a:gd name="T42" fmla="*/ 84 w 92"/>
                  <a:gd name="T43" fmla="*/ 356 h 563"/>
                  <a:gd name="T44" fmla="*/ 92 w 92"/>
                  <a:gd name="T45" fmla="*/ 384 h 563"/>
                  <a:gd name="T46" fmla="*/ 92 w 92"/>
                  <a:gd name="T47" fmla="*/ 405 h 563"/>
                  <a:gd name="T48" fmla="*/ 88 w 92"/>
                  <a:gd name="T49" fmla="*/ 426 h 563"/>
                  <a:gd name="T50" fmla="*/ 84 w 92"/>
                  <a:gd name="T51" fmla="*/ 442 h 563"/>
                  <a:gd name="T52" fmla="*/ 80 w 92"/>
                  <a:gd name="T53" fmla="*/ 459 h 563"/>
                  <a:gd name="T54" fmla="*/ 71 w 92"/>
                  <a:gd name="T55" fmla="*/ 481 h 563"/>
                  <a:gd name="T56" fmla="*/ 67 w 92"/>
                  <a:gd name="T57" fmla="*/ 501 h 563"/>
                  <a:gd name="T58" fmla="*/ 63 w 92"/>
                  <a:gd name="T59" fmla="*/ 530 h 563"/>
                  <a:gd name="T60" fmla="*/ 63 w 92"/>
                  <a:gd name="T61" fmla="*/ 563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2" h="563">
                    <a:moveTo>
                      <a:pt x="63" y="563"/>
                    </a:moveTo>
                    <a:lnTo>
                      <a:pt x="59" y="501"/>
                    </a:lnTo>
                    <a:lnTo>
                      <a:pt x="47" y="442"/>
                    </a:lnTo>
                    <a:lnTo>
                      <a:pt x="38" y="393"/>
                    </a:lnTo>
                    <a:lnTo>
                      <a:pt x="26" y="338"/>
                    </a:lnTo>
                    <a:lnTo>
                      <a:pt x="12" y="288"/>
                    </a:lnTo>
                    <a:lnTo>
                      <a:pt x="4" y="238"/>
                    </a:lnTo>
                    <a:lnTo>
                      <a:pt x="0" y="184"/>
                    </a:lnTo>
                    <a:lnTo>
                      <a:pt x="4" y="126"/>
                    </a:lnTo>
                    <a:lnTo>
                      <a:pt x="12" y="67"/>
                    </a:lnTo>
                    <a:lnTo>
                      <a:pt x="34" y="0"/>
                    </a:lnTo>
                    <a:lnTo>
                      <a:pt x="34" y="4"/>
                    </a:lnTo>
                    <a:lnTo>
                      <a:pt x="34" y="26"/>
                    </a:lnTo>
                    <a:lnTo>
                      <a:pt x="38" y="55"/>
                    </a:lnTo>
                    <a:lnTo>
                      <a:pt x="38" y="88"/>
                    </a:lnTo>
                    <a:lnTo>
                      <a:pt x="42" y="130"/>
                    </a:lnTo>
                    <a:lnTo>
                      <a:pt x="47" y="172"/>
                    </a:lnTo>
                    <a:lnTo>
                      <a:pt x="51" y="213"/>
                    </a:lnTo>
                    <a:lnTo>
                      <a:pt x="59" y="255"/>
                    </a:lnTo>
                    <a:lnTo>
                      <a:pt x="67" y="288"/>
                    </a:lnTo>
                    <a:lnTo>
                      <a:pt x="76" y="317"/>
                    </a:lnTo>
                    <a:lnTo>
                      <a:pt x="84" y="356"/>
                    </a:lnTo>
                    <a:lnTo>
                      <a:pt x="92" y="384"/>
                    </a:lnTo>
                    <a:lnTo>
                      <a:pt x="92" y="405"/>
                    </a:lnTo>
                    <a:lnTo>
                      <a:pt x="88" y="426"/>
                    </a:lnTo>
                    <a:lnTo>
                      <a:pt x="84" y="442"/>
                    </a:lnTo>
                    <a:lnTo>
                      <a:pt x="80" y="459"/>
                    </a:lnTo>
                    <a:lnTo>
                      <a:pt x="71" y="481"/>
                    </a:lnTo>
                    <a:lnTo>
                      <a:pt x="67" y="501"/>
                    </a:lnTo>
                    <a:lnTo>
                      <a:pt x="63" y="530"/>
                    </a:lnTo>
                    <a:lnTo>
                      <a:pt x="63" y="563"/>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68" name="Freeform 140"/>
              <p:cNvSpPr>
                <a:spLocks/>
              </p:cNvSpPr>
              <p:nvPr/>
            </p:nvSpPr>
            <p:spPr bwMode="auto">
              <a:xfrm>
                <a:off x="1936" y="1974"/>
                <a:ext cx="3" cy="17"/>
              </a:xfrm>
              <a:custGeom>
                <a:avLst/>
                <a:gdLst>
                  <a:gd name="T0" fmla="*/ 63 w 92"/>
                  <a:gd name="T1" fmla="*/ 563 h 563"/>
                  <a:gd name="T2" fmla="*/ 59 w 92"/>
                  <a:gd name="T3" fmla="*/ 501 h 563"/>
                  <a:gd name="T4" fmla="*/ 47 w 92"/>
                  <a:gd name="T5" fmla="*/ 442 h 563"/>
                  <a:gd name="T6" fmla="*/ 38 w 92"/>
                  <a:gd name="T7" fmla="*/ 393 h 563"/>
                  <a:gd name="T8" fmla="*/ 26 w 92"/>
                  <a:gd name="T9" fmla="*/ 338 h 563"/>
                  <a:gd name="T10" fmla="*/ 12 w 92"/>
                  <a:gd name="T11" fmla="*/ 288 h 563"/>
                  <a:gd name="T12" fmla="*/ 4 w 92"/>
                  <a:gd name="T13" fmla="*/ 238 h 563"/>
                  <a:gd name="T14" fmla="*/ 0 w 92"/>
                  <a:gd name="T15" fmla="*/ 184 h 563"/>
                  <a:gd name="T16" fmla="*/ 4 w 92"/>
                  <a:gd name="T17" fmla="*/ 126 h 563"/>
                  <a:gd name="T18" fmla="*/ 12 w 92"/>
                  <a:gd name="T19" fmla="*/ 67 h 563"/>
                  <a:gd name="T20" fmla="*/ 34 w 92"/>
                  <a:gd name="T21" fmla="*/ 0 h 563"/>
                  <a:gd name="T22" fmla="*/ 34 w 92"/>
                  <a:gd name="T23" fmla="*/ 4 h 563"/>
                  <a:gd name="T24" fmla="*/ 34 w 92"/>
                  <a:gd name="T25" fmla="*/ 26 h 563"/>
                  <a:gd name="T26" fmla="*/ 38 w 92"/>
                  <a:gd name="T27" fmla="*/ 55 h 563"/>
                  <a:gd name="T28" fmla="*/ 38 w 92"/>
                  <a:gd name="T29" fmla="*/ 88 h 563"/>
                  <a:gd name="T30" fmla="*/ 42 w 92"/>
                  <a:gd name="T31" fmla="*/ 130 h 563"/>
                  <a:gd name="T32" fmla="*/ 47 w 92"/>
                  <a:gd name="T33" fmla="*/ 172 h 563"/>
                  <a:gd name="T34" fmla="*/ 51 w 92"/>
                  <a:gd name="T35" fmla="*/ 213 h 563"/>
                  <a:gd name="T36" fmla="*/ 59 w 92"/>
                  <a:gd name="T37" fmla="*/ 255 h 563"/>
                  <a:gd name="T38" fmla="*/ 67 w 92"/>
                  <a:gd name="T39" fmla="*/ 288 h 563"/>
                  <a:gd name="T40" fmla="*/ 76 w 92"/>
                  <a:gd name="T41" fmla="*/ 317 h 563"/>
                  <a:gd name="T42" fmla="*/ 84 w 92"/>
                  <a:gd name="T43" fmla="*/ 356 h 563"/>
                  <a:gd name="T44" fmla="*/ 92 w 92"/>
                  <a:gd name="T45" fmla="*/ 384 h 563"/>
                  <a:gd name="T46" fmla="*/ 92 w 92"/>
                  <a:gd name="T47" fmla="*/ 405 h 563"/>
                  <a:gd name="T48" fmla="*/ 88 w 92"/>
                  <a:gd name="T49" fmla="*/ 426 h 563"/>
                  <a:gd name="T50" fmla="*/ 84 w 92"/>
                  <a:gd name="T51" fmla="*/ 442 h 563"/>
                  <a:gd name="T52" fmla="*/ 80 w 92"/>
                  <a:gd name="T53" fmla="*/ 459 h 563"/>
                  <a:gd name="T54" fmla="*/ 71 w 92"/>
                  <a:gd name="T55" fmla="*/ 481 h 563"/>
                  <a:gd name="T56" fmla="*/ 67 w 92"/>
                  <a:gd name="T57" fmla="*/ 501 h 563"/>
                  <a:gd name="T58" fmla="*/ 63 w 92"/>
                  <a:gd name="T59" fmla="*/ 530 h 563"/>
                  <a:gd name="T60" fmla="*/ 63 w 92"/>
                  <a:gd name="T61" fmla="*/ 563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2" h="563">
                    <a:moveTo>
                      <a:pt x="63" y="563"/>
                    </a:moveTo>
                    <a:lnTo>
                      <a:pt x="59" y="501"/>
                    </a:lnTo>
                    <a:lnTo>
                      <a:pt x="47" y="442"/>
                    </a:lnTo>
                    <a:lnTo>
                      <a:pt x="38" y="393"/>
                    </a:lnTo>
                    <a:lnTo>
                      <a:pt x="26" y="338"/>
                    </a:lnTo>
                    <a:lnTo>
                      <a:pt x="12" y="288"/>
                    </a:lnTo>
                    <a:lnTo>
                      <a:pt x="4" y="238"/>
                    </a:lnTo>
                    <a:lnTo>
                      <a:pt x="0" y="184"/>
                    </a:lnTo>
                    <a:lnTo>
                      <a:pt x="4" y="126"/>
                    </a:lnTo>
                    <a:lnTo>
                      <a:pt x="12" y="67"/>
                    </a:lnTo>
                    <a:lnTo>
                      <a:pt x="34" y="0"/>
                    </a:lnTo>
                    <a:lnTo>
                      <a:pt x="34" y="4"/>
                    </a:lnTo>
                    <a:lnTo>
                      <a:pt x="34" y="26"/>
                    </a:lnTo>
                    <a:lnTo>
                      <a:pt x="38" y="55"/>
                    </a:lnTo>
                    <a:lnTo>
                      <a:pt x="38" y="88"/>
                    </a:lnTo>
                    <a:lnTo>
                      <a:pt x="42" y="130"/>
                    </a:lnTo>
                    <a:lnTo>
                      <a:pt x="47" y="172"/>
                    </a:lnTo>
                    <a:lnTo>
                      <a:pt x="51" y="213"/>
                    </a:lnTo>
                    <a:lnTo>
                      <a:pt x="59" y="255"/>
                    </a:lnTo>
                    <a:lnTo>
                      <a:pt x="67" y="288"/>
                    </a:lnTo>
                    <a:lnTo>
                      <a:pt x="76" y="317"/>
                    </a:lnTo>
                    <a:lnTo>
                      <a:pt x="84" y="356"/>
                    </a:lnTo>
                    <a:lnTo>
                      <a:pt x="92" y="384"/>
                    </a:lnTo>
                    <a:lnTo>
                      <a:pt x="92" y="405"/>
                    </a:lnTo>
                    <a:lnTo>
                      <a:pt x="88" y="426"/>
                    </a:lnTo>
                    <a:lnTo>
                      <a:pt x="84" y="442"/>
                    </a:lnTo>
                    <a:lnTo>
                      <a:pt x="80" y="459"/>
                    </a:lnTo>
                    <a:lnTo>
                      <a:pt x="71" y="481"/>
                    </a:lnTo>
                    <a:lnTo>
                      <a:pt x="67" y="501"/>
                    </a:lnTo>
                    <a:lnTo>
                      <a:pt x="63" y="530"/>
                    </a:lnTo>
                    <a:lnTo>
                      <a:pt x="63" y="563"/>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69" name="Freeform 141"/>
              <p:cNvSpPr>
                <a:spLocks/>
              </p:cNvSpPr>
              <p:nvPr/>
            </p:nvSpPr>
            <p:spPr bwMode="auto">
              <a:xfrm>
                <a:off x="1908" y="1979"/>
                <a:ext cx="12" cy="25"/>
              </a:xfrm>
              <a:custGeom>
                <a:avLst/>
                <a:gdLst>
                  <a:gd name="T0" fmla="*/ 377 w 377"/>
                  <a:gd name="T1" fmla="*/ 729 h 784"/>
                  <a:gd name="T2" fmla="*/ 352 w 377"/>
                  <a:gd name="T3" fmla="*/ 663 h 784"/>
                  <a:gd name="T4" fmla="*/ 334 w 377"/>
                  <a:gd name="T5" fmla="*/ 592 h 784"/>
                  <a:gd name="T6" fmla="*/ 322 w 377"/>
                  <a:gd name="T7" fmla="*/ 522 h 784"/>
                  <a:gd name="T8" fmla="*/ 313 w 377"/>
                  <a:gd name="T9" fmla="*/ 446 h 784"/>
                  <a:gd name="T10" fmla="*/ 305 w 377"/>
                  <a:gd name="T11" fmla="*/ 371 h 784"/>
                  <a:gd name="T12" fmla="*/ 301 w 377"/>
                  <a:gd name="T13" fmla="*/ 292 h 784"/>
                  <a:gd name="T14" fmla="*/ 301 w 377"/>
                  <a:gd name="T15" fmla="*/ 217 h 784"/>
                  <a:gd name="T16" fmla="*/ 305 w 377"/>
                  <a:gd name="T17" fmla="*/ 145 h 784"/>
                  <a:gd name="T18" fmla="*/ 309 w 377"/>
                  <a:gd name="T19" fmla="*/ 71 h 784"/>
                  <a:gd name="T20" fmla="*/ 318 w 377"/>
                  <a:gd name="T21" fmla="*/ 0 h 784"/>
                  <a:gd name="T22" fmla="*/ 313 w 377"/>
                  <a:gd name="T23" fmla="*/ 12 h 784"/>
                  <a:gd name="T24" fmla="*/ 309 w 377"/>
                  <a:gd name="T25" fmla="*/ 41 h 784"/>
                  <a:gd name="T26" fmla="*/ 301 w 377"/>
                  <a:gd name="T27" fmla="*/ 83 h 784"/>
                  <a:gd name="T28" fmla="*/ 289 w 377"/>
                  <a:gd name="T29" fmla="*/ 137 h 784"/>
                  <a:gd name="T30" fmla="*/ 272 w 377"/>
                  <a:gd name="T31" fmla="*/ 196 h 784"/>
                  <a:gd name="T32" fmla="*/ 260 w 377"/>
                  <a:gd name="T33" fmla="*/ 258 h 784"/>
                  <a:gd name="T34" fmla="*/ 242 w 377"/>
                  <a:gd name="T35" fmla="*/ 325 h 784"/>
                  <a:gd name="T36" fmla="*/ 230 w 377"/>
                  <a:gd name="T37" fmla="*/ 383 h 784"/>
                  <a:gd name="T38" fmla="*/ 213 w 377"/>
                  <a:gd name="T39" fmla="*/ 434 h 784"/>
                  <a:gd name="T40" fmla="*/ 201 w 377"/>
                  <a:gd name="T41" fmla="*/ 471 h 784"/>
                  <a:gd name="T42" fmla="*/ 188 w 377"/>
                  <a:gd name="T43" fmla="*/ 500 h 784"/>
                  <a:gd name="T44" fmla="*/ 176 w 377"/>
                  <a:gd name="T45" fmla="*/ 538 h 784"/>
                  <a:gd name="T46" fmla="*/ 159 w 377"/>
                  <a:gd name="T47" fmla="*/ 575 h 784"/>
                  <a:gd name="T48" fmla="*/ 142 w 377"/>
                  <a:gd name="T49" fmla="*/ 608 h 784"/>
                  <a:gd name="T50" fmla="*/ 121 w 377"/>
                  <a:gd name="T51" fmla="*/ 647 h 784"/>
                  <a:gd name="T52" fmla="*/ 101 w 377"/>
                  <a:gd name="T53" fmla="*/ 684 h 784"/>
                  <a:gd name="T54" fmla="*/ 76 w 377"/>
                  <a:gd name="T55" fmla="*/ 713 h 784"/>
                  <a:gd name="T56" fmla="*/ 50 w 377"/>
                  <a:gd name="T57" fmla="*/ 742 h 784"/>
                  <a:gd name="T58" fmla="*/ 25 w 377"/>
                  <a:gd name="T59" fmla="*/ 768 h 784"/>
                  <a:gd name="T60" fmla="*/ 0 w 377"/>
                  <a:gd name="T61" fmla="*/ 784 h 784"/>
                  <a:gd name="T62" fmla="*/ 5 w 377"/>
                  <a:gd name="T63" fmla="*/ 780 h 784"/>
                  <a:gd name="T64" fmla="*/ 17 w 377"/>
                  <a:gd name="T65" fmla="*/ 763 h 784"/>
                  <a:gd name="T66" fmla="*/ 42 w 377"/>
                  <a:gd name="T67" fmla="*/ 746 h 784"/>
                  <a:gd name="T68" fmla="*/ 72 w 377"/>
                  <a:gd name="T69" fmla="*/ 721 h 784"/>
                  <a:gd name="T70" fmla="*/ 101 w 377"/>
                  <a:gd name="T71" fmla="*/ 696 h 784"/>
                  <a:gd name="T72" fmla="*/ 134 w 377"/>
                  <a:gd name="T73" fmla="*/ 671 h 784"/>
                  <a:gd name="T74" fmla="*/ 168 w 377"/>
                  <a:gd name="T75" fmla="*/ 651 h 784"/>
                  <a:gd name="T76" fmla="*/ 197 w 377"/>
                  <a:gd name="T77" fmla="*/ 629 h 784"/>
                  <a:gd name="T78" fmla="*/ 222 w 377"/>
                  <a:gd name="T79" fmla="*/ 617 h 784"/>
                  <a:gd name="T80" fmla="*/ 242 w 377"/>
                  <a:gd name="T81" fmla="*/ 613 h 784"/>
                  <a:gd name="T82" fmla="*/ 272 w 377"/>
                  <a:gd name="T83" fmla="*/ 621 h 784"/>
                  <a:gd name="T84" fmla="*/ 293 w 377"/>
                  <a:gd name="T85" fmla="*/ 629 h 784"/>
                  <a:gd name="T86" fmla="*/ 313 w 377"/>
                  <a:gd name="T87" fmla="*/ 647 h 784"/>
                  <a:gd name="T88" fmla="*/ 330 w 377"/>
                  <a:gd name="T89" fmla="*/ 659 h 784"/>
                  <a:gd name="T90" fmla="*/ 347 w 377"/>
                  <a:gd name="T91" fmla="*/ 676 h 784"/>
                  <a:gd name="T92" fmla="*/ 356 w 377"/>
                  <a:gd name="T93" fmla="*/ 692 h 784"/>
                  <a:gd name="T94" fmla="*/ 364 w 377"/>
                  <a:gd name="T95" fmla="*/ 709 h 784"/>
                  <a:gd name="T96" fmla="*/ 372 w 377"/>
                  <a:gd name="T97" fmla="*/ 721 h 784"/>
                  <a:gd name="T98" fmla="*/ 372 w 377"/>
                  <a:gd name="T99" fmla="*/ 729 h 784"/>
                  <a:gd name="T100" fmla="*/ 377 w 377"/>
                  <a:gd name="T101" fmla="*/ 729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7" h="784">
                    <a:moveTo>
                      <a:pt x="377" y="729"/>
                    </a:moveTo>
                    <a:lnTo>
                      <a:pt x="352" y="663"/>
                    </a:lnTo>
                    <a:lnTo>
                      <a:pt x="334" y="592"/>
                    </a:lnTo>
                    <a:lnTo>
                      <a:pt x="322" y="522"/>
                    </a:lnTo>
                    <a:lnTo>
                      <a:pt x="313" y="446"/>
                    </a:lnTo>
                    <a:lnTo>
                      <a:pt x="305" y="371"/>
                    </a:lnTo>
                    <a:lnTo>
                      <a:pt x="301" y="292"/>
                    </a:lnTo>
                    <a:lnTo>
                      <a:pt x="301" y="217"/>
                    </a:lnTo>
                    <a:lnTo>
                      <a:pt x="305" y="145"/>
                    </a:lnTo>
                    <a:lnTo>
                      <a:pt x="309" y="71"/>
                    </a:lnTo>
                    <a:lnTo>
                      <a:pt x="318" y="0"/>
                    </a:lnTo>
                    <a:lnTo>
                      <a:pt x="313" y="12"/>
                    </a:lnTo>
                    <a:lnTo>
                      <a:pt x="309" y="41"/>
                    </a:lnTo>
                    <a:lnTo>
                      <a:pt x="301" y="83"/>
                    </a:lnTo>
                    <a:lnTo>
                      <a:pt x="289" y="137"/>
                    </a:lnTo>
                    <a:lnTo>
                      <a:pt x="272" y="196"/>
                    </a:lnTo>
                    <a:lnTo>
                      <a:pt x="260" y="258"/>
                    </a:lnTo>
                    <a:lnTo>
                      <a:pt x="242" y="325"/>
                    </a:lnTo>
                    <a:lnTo>
                      <a:pt x="230" y="383"/>
                    </a:lnTo>
                    <a:lnTo>
                      <a:pt x="213" y="434"/>
                    </a:lnTo>
                    <a:lnTo>
                      <a:pt x="201" y="471"/>
                    </a:lnTo>
                    <a:lnTo>
                      <a:pt x="188" y="500"/>
                    </a:lnTo>
                    <a:lnTo>
                      <a:pt x="176" y="538"/>
                    </a:lnTo>
                    <a:lnTo>
                      <a:pt x="159" y="575"/>
                    </a:lnTo>
                    <a:lnTo>
                      <a:pt x="142" y="608"/>
                    </a:lnTo>
                    <a:lnTo>
                      <a:pt x="121" y="647"/>
                    </a:lnTo>
                    <a:lnTo>
                      <a:pt x="101" y="684"/>
                    </a:lnTo>
                    <a:lnTo>
                      <a:pt x="76" y="713"/>
                    </a:lnTo>
                    <a:lnTo>
                      <a:pt x="50" y="742"/>
                    </a:lnTo>
                    <a:lnTo>
                      <a:pt x="25" y="768"/>
                    </a:lnTo>
                    <a:lnTo>
                      <a:pt x="0" y="784"/>
                    </a:lnTo>
                    <a:lnTo>
                      <a:pt x="5" y="780"/>
                    </a:lnTo>
                    <a:lnTo>
                      <a:pt x="17" y="763"/>
                    </a:lnTo>
                    <a:lnTo>
                      <a:pt x="42" y="746"/>
                    </a:lnTo>
                    <a:lnTo>
                      <a:pt x="72" y="721"/>
                    </a:lnTo>
                    <a:lnTo>
                      <a:pt x="101" y="696"/>
                    </a:lnTo>
                    <a:lnTo>
                      <a:pt x="134" y="671"/>
                    </a:lnTo>
                    <a:lnTo>
                      <a:pt x="168" y="651"/>
                    </a:lnTo>
                    <a:lnTo>
                      <a:pt x="197" y="629"/>
                    </a:lnTo>
                    <a:lnTo>
                      <a:pt x="222" y="617"/>
                    </a:lnTo>
                    <a:lnTo>
                      <a:pt x="242" y="613"/>
                    </a:lnTo>
                    <a:lnTo>
                      <a:pt x="272" y="621"/>
                    </a:lnTo>
                    <a:lnTo>
                      <a:pt x="293" y="629"/>
                    </a:lnTo>
                    <a:lnTo>
                      <a:pt x="313" y="647"/>
                    </a:lnTo>
                    <a:lnTo>
                      <a:pt x="330" y="659"/>
                    </a:lnTo>
                    <a:lnTo>
                      <a:pt x="347" y="676"/>
                    </a:lnTo>
                    <a:lnTo>
                      <a:pt x="356" y="692"/>
                    </a:lnTo>
                    <a:lnTo>
                      <a:pt x="364" y="709"/>
                    </a:lnTo>
                    <a:lnTo>
                      <a:pt x="372" y="721"/>
                    </a:lnTo>
                    <a:lnTo>
                      <a:pt x="372" y="729"/>
                    </a:lnTo>
                    <a:lnTo>
                      <a:pt x="377" y="729"/>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70" name="Freeform 142"/>
              <p:cNvSpPr>
                <a:spLocks/>
              </p:cNvSpPr>
              <p:nvPr/>
            </p:nvSpPr>
            <p:spPr bwMode="auto">
              <a:xfrm>
                <a:off x="1908" y="1979"/>
                <a:ext cx="12" cy="25"/>
              </a:xfrm>
              <a:custGeom>
                <a:avLst/>
                <a:gdLst>
                  <a:gd name="T0" fmla="*/ 377 w 377"/>
                  <a:gd name="T1" fmla="*/ 729 h 784"/>
                  <a:gd name="T2" fmla="*/ 352 w 377"/>
                  <a:gd name="T3" fmla="*/ 663 h 784"/>
                  <a:gd name="T4" fmla="*/ 334 w 377"/>
                  <a:gd name="T5" fmla="*/ 592 h 784"/>
                  <a:gd name="T6" fmla="*/ 322 w 377"/>
                  <a:gd name="T7" fmla="*/ 522 h 784"/>
                  <a:gd name="T8" fmla="*/ 313 w 377"/>
                  <a:gd name="T9" fmla="*/ 446 h 784"/>
                  <a:gd name="T10" fmla="*/ 305 w 377"/>
                  <a:gd name="T11" fmla="*/ 371 h 784"/>
                  <a:gd name="T12" fmla="*/ 301 w 377"/>
                  <a:gd name="T13" fmla="*/ 292 h 784"/>
                  <a:gd name="T14" fmla="*/ 301 w 377"/>
                  <a:gd name="T15" fmla="*/ 217 h 784"/>
                  <a:gd name="T16" fmla="*/ 305 w 377"/>
                  <a:gd name="T17" fmla="*/ 145 h 784"/>
                  <a:gd name="T18" fmla="*/ 309 w 377"/>
                  <a:gd name="T19" fmla="*/ 71 h 784"/>
                  <a:gd name="T20" fmla="*/ 318 w 377"/>
                  <a:gd name="T21" fmla="*/ 0 h 784"/>
                  <a:gd name="T22" fmla="*/ 313 w 377"/>
                  <a:gd name="T23" fmla="*/ 12 h 784"/>
                  <a:gd name="T24" fmla="*/ 309 w 377"/>
                  <a:gd name="T25" fmla="*/ 41 h 784"/>
                  <a:gd name="T26" fmla="*/ 301 w 377"/>
                  <a:gd name="T27" fmla="*/ 83 h 784"/>
                  <a:gd name="T28" fmla="*/ 289 w 377"/>
                  <a:gd name="T29" fmla="*/ 137 h 784"/>
                  <a:gd name="T30" fmla="*/ 272 w 377"/>
                  <a:gd name="T31" fmla="*/ 196 h 784"/>
                  <a:gd name="T32" fmla="*/ 260 w 377"/>
                  <a:gd name="T33" fmla="*/ 258 h 784"/>
                  <a:gd name="T34" fmla="*/ 242 w 377"/>
                  <a:gd name="T35" fmla="*/ 325 h 784"/>
                  <a:gd name="T36" fmla="*/ 230 w 377"/>
                  <a:gd name="T37" fmla="*/ 383 h 784"/>
                  <a:gd name="T38" fmla="*/ 213 w 377"/>
                  <a:gd name="T39" fmla="*/ 434 h 784"/>
                  <a:gd name="T40" fmla="*/ 201 w 377"/>
                  <a:gd name="T41" fmla="*/ 471 h 784"/>
                  <a:gd name="T42" fmla="*/ 188 w 377"/>
                  <a:gd name="T43" fmla="*/ 500 h 784"/>
                  <a:gd name="T44" fmla="*/ 176 w 377"/>
                  <a:gd name="T45" fmla="*/ 538 h 784"/>
                  <a:gd name="T46" fmla="*/ 159 w 377"/>
                  <a:gd name="T47" fmla="*/ 575 h 784"/>
                  <a:gd name="T48" fmla="*/ 142 w 377"/>
                  <a:gd name="T49" fmla="*/ 608 h 784"/>
                  <a:gd name="T50" fmla="*/ 121 w 377"/>
                  <a:gd name="T51" fmla="*/ 647 h 784"/>
                  <a:gd name="T52" fmla="*/ 101 w 377"/>
                  <a:gd name="T53" fmla="*/ 684 h 784"/>
                  <a:gd name="T54" fmla="*/ 76 w 377"/>
                  <a:gd name="T55" fmla="*/ 713 h 784"/>
                  <a:gd name="T56" fmla="*/ 50 w 377"/>
                  <a:gd name="T57" fmla="*/ 742 h 784"/>
                  <a:gd name="T58" fmla="*/ 25 w 377"/>
                  <a:gd name="T59" fmla="*/ 768 h 784"/>
                  <a:gd name="T60" fmla="*/ 0 w 377"/>
                  <a:gd name="T61" fmla="*/ 784 h 784"/>
                  <a:gd name="T62" fmla="*/ 5 w 377"/>
                  <a:gd name="T63" fmla="*/ 780 h 784"/>
                  <a:gd name="T64" fmla="*/ 17 w 377"/>
                  <a:gd name="T65" fmla="*/ 763 h 784"/>
                  <a:gd name="T66" fmla="*/ 42 w 377"/>
                  <a:gd name="T67" fmla="*/ 746 h 784"/>
                  <a:gd name="T68" fmla="*/ 72 w 377"/>
                  <a:gd name="T69" fmla="*/ 721 h 784"/>
                  <a:gd name="T70" fmla="*/ 101 w 377"/>
                  <a:gd name="T71" fmla="*/ 696 h 784"/>
                  <a:gd name="T72" fmla="*/ 134 w 377"/>
                  <a:gd name="T73" fmla="*/ 671 h 784"/>
                  <a:gd name="T74" fmla="*/ 168 w 377"/>
                  <a:gd name="T75" fmla="*/ 651 h 784"/>
                  <a:gd name="T76" fmla="*/ 197 w 377"/>
                  <a:gd name="T77" fmla="*/ 629 h 784"/>
                  <a:gd name="T78" fmla="*/ 222 w 377"/>
                  <a:gd name="T79" fmla="*/ 617 h 784"/>
                  <a:gd name="T80" fmla="*/ 242 w 377"/>
                  <a:gd name="T81" fmla="*/ 613 h 784"/>
                  <a:gd name="T82" fmla="*/ 272 w 377"/>
                  <a:gd name="T83" fmla="*/ 621 h 784"/>
                  <a:gd name="T84" fmla="*/ 293 w 377"/>
                  <a:gd name="T85" fmla="*/ 629 h 784"/>
                  <a:gd name="T86" fmla="*/ 313 w 377"/>
                  <a:gd name="T87" fmla="*/ 647 h 784"/>
                  <a:gd name="T88" fmla="*/ 330 w 377"/>
                  <a:gd name="T89" fmla="*/ 659 h 784"/>
                  <a:gd name="T90" fmla="*/ 347 w 377"/>
                  <a:gd name="T91" fmla="*/ 676 h 784"/>
                  <a:gd name="T92" fmla="*/ 356 w 377"/>
                  <a:gd name="T93" fmla="*/ 692 h 784"/>
                  <a:gd name="T94" fmla="*/ 364 w 377"/>
                  <a:gd name="T95" fmla="*/ 709 h 784"/>
                  <a:gd name="T96" fmla="*/ 372 w 377"/>
                  <a:gd name="T97" fmla="*/ 721 h 784"/>
                  <a:gd name="T98" fmla="*/ 372 w 377"/>
                  <a:gd name="T99" fmla="*/ 729 h 784"/>
                  <a:gd name="T100" fmla="*/ 377 w 377"/>
                  <a:gd name="T101" fmla="*/ 729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7" h="784">
                    <a:moveTo>
                      <a:pt x="377" y="729"/>
                    </a:moveTo>
                    <a:lnTo>
                      <a:pt x="352" y="663"/>
                    </a:lnTo>
                    <a:lnTo>
                      <a:pt x="334" y="592"/>
                    </a:lnTo>
                    <a:lnTo>
                      <a:pt x="322" y="522"/>
                    </a:lnTo>
                    <a:lnTo>
                      <a:pt x="313" y="446"/>
                    </a:lnTo>
                    <a:lnTo>
                      <a:pt x="305" y="371"/>
                    </a:lnTo>
                    <a:lnTo>
                      <a:pt x="301" y="292"/>
                    </a:lnTo>
                    <a:lnTo>
                      <a:pt x="301" y="217"/>
                    </a:lnTo>
                    <a:lnTo>
                      <a:pt x="305" y="145"/>
                    </a:lnTo>
                    <a:lnTo>
                      <a:pt x="309" y="71"/>
                    </a:lnTo>
                    <a:lnTo>
                      <a:pt x="318" y="0"/>
                    </a:lnTo>
                    <a:lnTo>
                      <a:pt x="313" y="12"/>
                    </a:lnTo>
                    <a:lnTo>
                      <a:pt x="309" y="41"/>
                    </a:lnTo>
                    <a:lnTo>
                      <a:pt x="301" y="83"/>
                    </a:lnTo>
                    <a:lnTo>
                      <a:pt x="289" y="137"/>
                    </a:lnTo>
                    <a:lnTo>
                      <a:pt x="272" y="196"/>
                    </a:lnTo>
                    <a:lnTo>
                      <a:pt x="260" y="258"/>
                    </a:lnTo>
                    <a:lnTo>
                      <a:pt x="242" y="325"/>
                    </a:lnTo>
                    <a:lnTo>
                      <a:pt x="230" y="383"/>
                    </a:lnTo>
                    <a:lnTo>
                      <a:pt x="213" y="434"/>
                    </a:lnTo>
                    <a:lnTo>
                      <a:pt x="201" y="471"/>
                    </a:lnTo>
                    <a:lnTo>
                      <a:pt x="188" y="500"/>
                    </a:lnTo>
                    <a:lnTo>
                      <a:pt x="176" y="538"/>
                    </a:lnTo>
                    <a:lnTo>
                      <a:pt x="159" y="575"/>
                    </a:lnTo>
                    <a:lnTo>
                      <a:pt x="142" y="608"/>
                    </a:lnTo>
                    <a:lnTo>
                      <a:pt x="121" y="647"/>
                    </a:lnTo>
                    <a:lnTo>
                      <a:pt x="101" y="684"/>
                    </a:lnTo>
                    <a:lnTo>
                      <a:pt x="76" y="713"/>
                    </a:lnTo>
                    <a:lnTo>
                      <a:pt x="50" y="742"/>
                    </a:lnTo>
                    <a:lnTo>
                      <a:pt x="25" y="768"/>
                    </a:lnTo>
                    <a:lnTo>
                      <a:pt x="0" y="784"/>
                    </a:lnTo>
                    <a:lnTo>
                      <a:pt x="5" y="780"/>
                    </a:lnTo>
                    <a:lnTo>
                      <a:pt x="17" y="763"/>
                    </a:lnTo>
                    <a:lnTo>
                      <a:pt x="42" y="746"/>
                    </a:lnTo>
                    <a:lnTo>
                      <a:pt x="72" y="721"/>
                    </a:lnTo>
                    <a:lnTo>
                      <a:pt x="101" y="696"/>
                    </a:lnTo>
                    <a:lnTo>
                      <a:pt x="134" y="671"/>
                    </a:lnTo>
                    <a:lnTo>
                      <a:pt x="168" y="651"/>
                    </a:lnTo>
                    <a:lnTo>
                      <a:pt x="197" y="629"/>
                    </a:lnTo>
                    <a:lnTo>
                      <a:pt x="222" y="617"/>
                    </a:lnTo>
                    <a:lnTo>
                      <a:pt x="242" y="613"/>
                    </a:lnTo>
                    <a:lnTo>
                      <a:pt x="272" y="621"/>
                    </a:lnTo>
                    <a:lnTo>
                      <a:pt x="293" y="629"/>
                    </a:lnTo>
                    <a:lnTo>
                      <a:pt x="313" y="647"/>
                    </a:lnTo>
                    <a:lnTo>
                      <a:pt x="330" y="659"/>
                    </a:lnTo>
                    <a:lnTo>
                      <a:pt x="347" y="676"/>
                    </a:lnTo>
                    <a:lnTo>
                      <a:pt x="356" y="692"/>
                    </a:lnTo>
                    <a:lnTo>
                      <a:pt x="364" y="709"/>
                    </a:lnTo>
                    <a:lnTo>
                      <a:pt x="372" y="721"/>
                    </a:lnTo>
                    <a:lnTo>
                      <a:pt x="372" y="729"/>
                    </a:lnTo>
                    <a:lnTo>
                      <a:pt x="377" y="729"/>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71" name="Freeform 143"/>
              <p:cNvSpPr>
                <a:spLocks/>
              </p:cNvSpPr>
              <p:nvPr/>
            </p:nvSpPr>
            <p:spPr bwMode="auto">
              <a:xfrm>
                <a:off x="1661" y="1969"/>
                <a:ext cx="47" cy="65"/>
              </a:xfrm>
              <a:custGeom>
                <a:avLst/>
                <a:gdLst>
                  <a:gd name="T0" fmla="*/ 998 w 1496"/>
                  <a:gd name="T1" fmla="*/ 2011 h 2077"/>
                  <a:gd name="T2" fmla="*/ 1124 w 1496"/>
                  <a:gd name="T3" fmla="*/ 2019 h 2077"/>
                  <a:gd name="T4" fmla="*/ 1241 w 1496"/>
                  <a:gd name="T5" fmla="*/ 2011 h 2077"/>
                  <a:gd name="T6" fmla="*/ 1349 w 1496"/>
                  <a:gd name="T7" fmla="*/ 1985 h 2077"/>
                  <a:gd name="T8" fmla="*/ 1449 w 1496"/>
                  <a:gd name="T9" fmla="*/ 1948 h 2077"/>
                  <a:gd name="T10" fmla="*/ 1386 w 1496"/>
                  <a:gd name="T11" fmla="*/ 1969 h 2077"/>
                  <a:gd name="T12" fmla="*/ 1128 w 1496"/>
                  <a:gd name="T13" fmla="*/ 1993 h 2077"/>
                  <a:gd name="T14" fmla="*/ 844 w 1496"/>
                  <a:gd name="T15" fmla="*/ 1935 h 2077"/>
                  <a:gd name="T16" fmla="*/ 580 w 1496"/>
                  <a:gd name="T17" fmla="*/ 1831 h 2077"/>
                  <a:gd name="T18" fmla="*/ 376 w 1496"/>
                  <a:gd name="T19" fmla="*/ 1710 h 2077"/>
                  <a:gd name="T20" fmla="*/ 270 w 1496"/>
                  <a:gd name="T21" fmla="*/ 1598 h 2077"/>
                  <a:gd name="T22" fmla="*/ 188 w 1496"/>
                  <a:gd name="T23" fmla="*/ 1477 h 2077"/>
                  <a:gd name="T24" fmla="*/ 120 w 1496"/>
                  <a:gd name="T25" fmla="*/ 1335 h 2077"/>
                  <a:gd name="T26" fmla="*/ 82 w 1496"/>
                  <a:gd name="T27" fmla="*/ 1180 h 2077"/>
                  <a:gd name="T28" fmla="*/ 82 w 1496"/>
                  <a:gd name="T29" fmla="*/ 1022 h 2077"/>
                  <a:gd name="T30" fmla="*/ 158 w 1496"/>
                  <a:gd name="T31" fmla="*/ 817 h 2077"/>
                  <a:gd name="T32" fmla="*/ 342 w 1496"/>
                  <a:gd name="T33" fmla="*/ 634 h 2077"/>
                  <a:gd name="T34" fmla="*/ 584 w 1496"/>
                  <a:gd name="T35" fmla="*/ 534 h 2077"/>
                  <a:gd name="T36" fmla="*/ 856 w 1496"/>
                  <a:gd name="T37" fmla="*/ 518 h 2077"/>
                  <a:gd name="T38" fmla="*/ 1115 w 1496"/>
                  <a:gd name="T39" fmla="*/ 576 h 2077"/>
                  <a:gd name="T40" fmla="*/ 1186 w 1496"/>
                  <a:gd name="T41" fmla="*/ 584 h 2077"/>
                  <a:gd name="T42" fmla="*/ 1094 w 1496"/>
                  <a:gd name="T43" fmla="*/ 467 h 2077"/>
                  <a:gd name="T44" fmla="*/ 1014 w 1496"/>
                  <a:gd name="T45" fmla="*/ 342 h 2077"/>
                  <a:gd name="T46" fmla="*/ 952 w 1496"/>
                  <a:gd name="T47" fmla="*/ 213 h 2077"/>
                  <a:gd name="T48" fmla="*/ 914 w 1496"/>
                  <a:gd name="T49" fmla="*/ 71 h 2077"/>
                  <a:gd name="T50" fmla="*/ 910 w 1496"/>
                  <a:gd name="T51" fmla="*/ 8 h 2077"/>
                  <a:gd name="T52" fmla="*/ 914 w 1496"/>
                  <a:gd name="T53" fmla="*/ 67 h 2077"/>
                  <a:gd name="T54" fmla="*/ 918 w 1496"/>
                  <a:gd name="T55" fmla="*/ 162 h 2077"/>
                  <a:gd name="T56" fmla="*/ 914 w 1496"/>
                  <a:gd name="T57" fmla="*/ 267 h 2077"/>
                  <a:gd name="T58" fmla="*/ 893 w 1496"/>
                  <a:gd name="T59" fmla="*/ 354 h 2077"/>
                  <a:gd name="T60" fmla="*/ 848 w 1496"/>
                  <a:gd name="T61" fmla="*/ 401 h 2077"/>
                  <a:gd name="T62" fmla="*/ 744 w 1496"/>
                  <a:gd name="T63" fmla="*/ 401 h 2077"/>
                  <a:gd name="T64" fmla="*/ 597 w 1496"/>
                  <a:gd name="T65" fmla="*/ 392 h 2077"/>
                  <a:gd name="T66" fmla="*/ 429 w 1496"/>
                  <a:gd name="T67" fmla="*/ 422 h 2077"/>
                  <a:gd name="T68" fmla="*/ 258 w 1496"/>
                  <a:gd name="T69" fmla="*/ 538 h 2077"/>
                  <a:gd name="T70" fmla="*/ 108 w 1496"/>
                  <a:gd name="T71" fmla="*/ 772 h 2077"/>
                  <a:gd name="T72" fmla="*/ 20 w 1496"/>
                  <a:gd name="T73" fmla="*/ 1010 h 2077"/>
                  <a:gd name="T74" fmla="*/ 0 w 1496"/>
                  <a:gd name="T75" fmla="*/ 1231 h 2077"/>
                  <a:gd name="T76" fmla="*/ 28 w 1496"/>
                  <a:gd name="T77" fmla="*/ 1431 h 2077"/>
                  <a:gd name="T78" fmla="*/ 112 w 1496"/>
                  <a:gd name="T79" fmla="*/ 1606 h 2077"/>
                  <a:gd name="T80" fmla="*/ 192 w 1496"/>
                  <a:gd name="T81" fmla="*/ 1706 h 2077"/>
                  <a:gd name="T82" fmla="*/ 258 w 1496"/>
                  <a:gd name="T83" fmla="*/ 1760 h 2077"/>
                  <a:gd name="T84" fmla="*/ 342 w 1496"/>
                  <a:gd name="T85" fmla="*/ 1815 h 2077"/>
                  <a:gd name="T86" fmla="*/ 442 w 1496"/>
                  <a:gd name="T87" fmla="*/ 1864 h 2077"/>
                  <a:gd name="T88" fmla="*/ 550 w 1496"/>
                  <a:gd name="T89" fmla="*/ 1907 h 2077"/>
                  <a:gd name="T90" fmla="*/ 617 w 1496"/>
                  <a:gd name="T91" fmla="*/ 1940 h 2077"/>
                  <a:gd name="T92" fmla="*/ 646 w 1496"/>
                  <a:gd name="T93" fmla="*/ 2003 h 2077"/>
                  <a:gd name="T94" fmla="*/ 613 w 1496"/>
                  <a:gd name="T95" fmla="*/ 2040 h 2077"/>
                  <a:gd name="T96" fmla="*/ 542 w 1496"/>
                  <a:gd name="T97" fmla="*/ 2060 h 2077"/>
                  <a:gd name="T98" fmla="*/ 463 w 1496"/>
                  <a:gd name="T99" fmla="*/ 2069 h 2077"/>
                  <a:gd name="T100" fmla="*/ 396 w 1496"/>
                  <a:gd name="T101" fmla="*/ 2065 h 2077"/>
                  <a:gd name="T102" fmla="*/ 421 w 1496"/>
                  <a:gd name="T103" fmla="*/ 2069 h 2077"/>
                  <a:gd name="T104" fmla="*/ 484 w 1496"/>
                  <a:gd name="T105" fmla="*/ 2077 h 2077"/>
                  <a:gd name="T106" fmla="*/ 572 w 1496"/>
                  <a:gd name="T107" fmla="*/ 2077 h 2077"/>
                  <a:gd name="T108" fmla="*/ 664 w 1496"/>
                  <a:gd name="T109" fmla="*/ 2069 h 2077"/>
                  <a:gd name="T110" fmla="*/ 748 w 1496"/>
                  <a:gd name="T111" fmla="*/ 2044 h 2077"/>
                  <a:gd name="T112" fmla="*/ 806 w 1496"/>
                  <a:gd name="T113" fmla="*/ 2015 h 2077"/>
                  <a:gd name="T114" fmla="*/ 840 w 1496"/>
                  <a:gd name="T115" fmla="*/ 2003 h 2077"/>
                  <a:gd name="T116" fmla="*/ 864 w 1496"/>
                  <a:gd name="T117" fmla="*/ 2003 h 2077"/>
                  <a:gd name="T118" fmla="*/ 889 w 1496"/>
                  <a:gd name="T119" fmla="*/ 2003 h 2077"/>
                  <a:gd name="T120" fmla="*/ 922 w 1496"/>
                  <a:gd name="T121" fmla="*/ 2003 h 2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96" h="2077">
                    <a:moveTo>
                      <a:pt x="936" y="2003"/>
                    </a:moveTo>
                    <a:lnTo>
                      <a:pt x="998" y="2011"/>
                    </a:lnTo>
                    <a:lnTo>
                      <a:pt x="1061" y="2015"/>
                    </a:lnTo>
                    <a:lnTo>
                      <a:pt x="1124" y="2019"/>
                    </a:lnTo>
                    <a:lnTo>
                      <a:pt x="1182" y="2015"/>
                    </a:lnTo>
                    <a:lnTo>
                      <a:pt x="1241" y="2011"/>
                    </a:lnTo>
                    <a:lnTo>
                      <a:pt x="1298" y="1998"/>
                    </a:lnTo>
                    <a:lnTo>
                      <a:pt x="1349" y="1985"/>
                    </a:lnTo>
                    <a:lnTo>
                      <a:pt x="1404" y="1969"/>
                    </a:lnTo>
                    <a:lnTo>
                      <a:pt x="1449" y="1948"/>
                    </a:lnTo>
                    <a:lnTo>
                      <a:pt x="1496" y="1919"/>
                    </a:lnTo>
                    <a:lnTo>
                      <a:pt x="1386" y="1969"/>
                    </a:lnTo>
                    <a:lnTo>
                      <a:pt x="1261" y="1993"/>
                    </a:lnTo>
                    <a:lnTo>
                      <a:pt x="1128" y="1993"/>
                    </a:lnTo>
                    <a:lnTo>
                      <a:pt x="985" y="1973"/>
                    </a:lnTo>
                    <a:lnTo>
                      <a:pt x="844" y="1935"/>
                    </a:lnTo>
                    <a:lnTo>
                      <a:pt x="705" y="1890"/>
                    </a:lnTo>
                    <a:lnTo>
                      <a:pt x="580" y="1831"/>
                    </a:lnTo>
                    <a:lnTo>
                      <a:pt x="468" y="1773"/>
                    </a:lnTo>
                    <a:lnTo>
                      <a:pt x="376" y="1710"/>
                    </a:lnTo>
                    <a:lnTo>
                      <a:pt x="313" y="1651"/>
                    </a:lnTo>
                    <a:lnTo>
                      <a:pt x="270" y="1598"/>
                    </a:lnTo>
                    <a:lnTo>
                      <a:pt x="225" y="1540"/>
                    </a:lnTo>
                    <a:lnTo>
                      <a:pt x="188" y="1477"/>
                    </a:lnTo>
                    <a:lnTo>
                      <a:pt x="149" y="1409"/>
                    </a:lnTo>
                    <a:lnTo>
                      <a:pt x="120" y="1335"/>
                    </a:lnTo>
                    <a:lnTo>
                      <a:pt x="96" y="1260"/>
                    </a:lnTo>
                    <a:lnTo>
                      <a:pt x="82" y="1180"/>
                    </a:lnTo>
                    <a:lnTo>
                      <a:pt x="74" y="1102"/>
                    </a:lnTo>
                    <a:lnTo>
                      <a:pt x="82" y="1022"/>
                    </a:lnTo>
                    <a:lnTo>
                      <a:pt x="100" y="942"/>
                    </a:lnTo>
                    <a:lnTo>
                      <a:pt x="158" y="817"/>
                    </a:lnTo>
                    <a:lnTo>
                      <a:pt x="237" y="713"/>
                    </a:lnTo>
                    <a:lnTo>
                      <a:pt x="342" y="634"/>
                    </a:lnTo>
                    <a:lnTo>
                      <a:pt x="458" y="571"/>
                    </a:lnTo>
                    <a:lnTo>
                      <a:pt x="584" y="534"/>
                    </a:lnTo>
                    <a:lnTo>
                      <a:pt x="718" y="514"/>
                    </a:lnTo>
                    <a:lnTo>
                      <a:pt x="856" y="518"/>
                    </a:lnTo>
                    <a:lnTo>
                      <a:pt x="989" y="538"/>
                    </a:lnTo>
                    <a:lnTo>
                      <a:pt x="1115" y="576"/>
                    </a:lnTo>
                    <a:lnTo>
                      <a:pt x="1232" y="639"/>
                    </a:lnTo>
                    <a:lnTo>
                      <a:pt x="1186" y="584"/>
                    </a:lnTo>
                    <a:lnTo>
                      <a:pt x="1140" y="526"/>
                    </a:lnTo>
                    <a:lnTo>
                      <a:pt x="1094" y="467"/>
                    </a:lnTo>
                    <a:lnTo>
                      <a:pt x="1052" y="405"/>
                    </a:lnTo>
                    <a:lnTo>
                      <a:pt x="1014" y="342"/>
                    </a:lnTo>
                    <a:lnTo>
                      <a:pt x="981" y="275"/>
                    </a:lnTo>
                    <a:lnTo>
                      <a:pt x="952" y="213"/>
                    </a:lnTo>
                    <a:lnTo>
                      <a:pt x="932" y="142"/>
                    </a:lnTo>
                    <a:lnTo>
                      <a:pt x="914" y="71"/>
                    </a:lnTo>
                    <a:lnTo>
                      <a:pt x="910" y="0"/>
                    </a:lnTo>
                    <a:lnTo>
                      <a:pt x="910" y="8"/>
                    </a:lnTo>
                    <a:lnTo>
                      <a:pt x="914" y="33"/>
                    </a:lnTo>
                    <a:lnTo>
                      <a:pt x="914" y="67"/>
                    </a:lnTo>
                    <a:lnTo>
                      <a:pt x="918" y="113"/>
                    </a:lnTo>
                    <a:lnTo>
                      <a:pt x="918" y="162"/>
                    </a:lnTo>
                    <a:lnTo>
                      <a:pt x="918" y="213"/>
                    </a:lnTo>
                    <a:lnTo>
                      <a:pt x="914" y="267"/>
                    </a:lnTo>
                    <a:lnTo>
                      <a:pt x="910" y="313"/>
                    </a:lnTo>
                    <a:lnTo>
                      <a:pt x="893" y="354"/>
                    </a:lnTo>
                    <a:lnTo>
                      <a:pt x="877" y="383"/>
                    </a:lnTo>
                    <a:lnTo>
                      <a:pt x="848" y="401"/>
                    </a:lnTo>
                    <a:lnTo>
                      <a:pt x="801" y="405"/>
                    </a:lnTo>
                    <a:lnTo>
                      <a:pt x="744" y="401"/>
                    </a:lnTo>
                    <a:lnTo>
                      <a:pt x="672" y="392"/>
                    </a:lnTo>
                    <a:lnTo>
                      <a:pt x="597" y="392"/>
                    </a:lnTo>
                    <a:lnTo>
                      <a:pt x="513" y="401"/>
                    </a:lnTo>
                    <a:lnTo>
                      <a:pt x="429" y="422"/>
                    </a:lnTo>
                    <a:lnTo>
                      <a:pt x="342" y="467"/>
                    </a:lnTo>
                    <a:lnTo>
                      <a:pt x="258" y="538"/>
                    </a:lnTo>
                    <a:lnTo>
                      <a:pt x="179" y="647"/>
                    </a:lnTo>
                    <a:lnTo>
                      <a:pt x="108" y="772"/>
                    </a:lnTo>
                    <a:lnTo>
                      <a:pt x="57" y="893"/>
                    </a:lnTo>
                    <a:lnTo>
                      <a:pt x="20" y="1010"/>
                    </a:lnTo>
                    <a:lnTo>
                      <a:pt x="4" y="1122"/>
                    </a:lnTo>
                    <a:lnTo>
                      <a:pt x="0" y="1231"/>
                    </a:lnTo>
                    <a:lnTo>
                      <a:pt x="8" y="1335"/>
                    </a:lnTo>
                    <a:lnTo>
                      <a:pt x="28" y="1431"/>
                    </a:lnTo>
                    <a:lnTo>
                      <a:pt x="66" y="1522"/>
                    </a:lnTo>
                    <a:lnTo>
                      <a:pt x="112" y="1606"/>
                    </a:lnTo>
                    <a:lnTo>
                      <a:pt x="166" y="1677"/>
                    </a:lnTo>
                    <a:lnTo>
                      <a:pt x="192" y="1706"/>
                    </a:lnTo>
                    <a:lnTo>
                      <a:pt x="225" y="1735"/>
                    </a:lnTo>
                    <a:lnTo>
                      <a:pt x="258" y="1760"/>
                    </a:lnTo>
                    <a:lnTo>
                      <a:pt x="300" y="1786"/>
                    </a:lnTo>
                    <a:lnTo>
                      <a:pt x="342" y="1815"/>
                    </a:lnTo>
                    <a:lnTo>
                      <a:pt x="392" y="1839"/>
                    </a:lnTo>
                    <a:lnTo>
                      <a:pt x="442" y="1864"/>
                    </a:lnTo>
                    <a:lnTo>
                      <a:pt x="492" y="1886"/>
                    </a:lnTo>
                    <a:lnTo>
                      <a:pt x="550" y="1907"/>
                    </a:lnTo>
                    <a:lnTo>
                      <a:pt x="605" y="1927"/>
                    </a:lnTo>
                    <a:lnTo>
                      <a:pt x="617" y="1940"/>
                    </a:lnTo>
                    <a:lnTo>
                      <a:pt x="642" y="1973"/>
                    </a:lnTo>
                    <a:lnTo>
                      <a:pt x="646" y="2003"/>
                    </a:lnTo>
                    <a:lnTo>
                      <a:pt x="634" y="2023"/>
                    </a:lnTo>
                    <a:lnTo>
                      <a:pt x="613" y="2040"/>
                    </a:lnTo>
                    <a:lnTo>
                      <a:pt x="580" y="2052"/>
                    </a:lnTo>
                    <a:lnTo>
                      <a:pt x="542" y="2060"/>
                    </a:lnTo>
                    <a:lnTo>
                      <a:pt x="501" y="2065"/>
                    </a:lnTo>
                    <a:lnTo>
                      <a:pt x="463" y="2069"/>
                    </a:lnTo>
                    <a:lnTo>
                      <a:pt x="425" y="2069"/>
                    </a:lnTo>
                    <a:lnTo>
                      <a:pt x="396" y="2065"/>
                    </a:lnTo>
                    <a:lnTo>
                      <a:pt x="405" y="2065"/>
                    </a:lnTo>
                    <a:lnTo>
                      <a:pt x="421" y="2069"/>
                    </a:lnTo>
                    <a:lnTo>
                      <a:pt x="450" y="2073"/>
                    </a:lnTo>
                    <a:lnTo>
                      <a:pt x="484" y="2077"/>
                    </a:lnTo>
                    <a:lnTo>
                      <a:pt x="526" y="2077"/>
                    </a:lnTo>
                    <a:lnTo>
                      <a:pt x="572" y="2077"/>
                    </a:lnTo>
                    <a:lnTo>
                      <a:pt x="617" y="2077"/>
                    </a:lnTo>
                    <a:lnTo>
                      <a:pt x="664" y="2069"/>
                    </a:lnTo>
                    <a:lnTo>
                      <a:pt x="705" y="2060"/>
                    </a:lnTo>
                    <a:lnTo>
                      <a:pt x="748" y="2044"/>
                    </a:lnTo>
                    <a:lnTo>
                      <a:pt x="777" y="2027"/>
                    </a:lnTo>
                    <a:lnTo>
                      <a:pt x="806" y="2015"/>
                    </a:lnTo>
                    <a:lnTo>
                      <a:pt x="822" y="2007"/>
                    </a:lnTo>
                    <a:lnTo>
                      <a:pt x="840" y="2003"/>
                    </a:lnTo>
                    <a:lnTo>
                      <a:pt x="852" y="2003"/>
                    </a:lnTo>
                    <a:lnTo>
                      <a:pt x="864" y="2003"/>
                    </a:lnTo>
                    <a:lnTo>
                      <a:pt x="877" y="2003"/>
                    </a:lnTo>
                    <a:lnTo>
                      <a:pt x="889" y="2003"/>
                    </a:lnTo>
                    <a:lnTo>
                      <a:pt x="906" y="2003"/>
                    </a:lnTo>
                    <a:lnTo>
                      <a:pt x="922" y="2003"/>
                    </a:lnTo>
                    <a:lnTo>
                      <a:pt x="936" y="2003"/>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72" name="Freeform 144"/>
              <p:cNvSpPr>
                <a:spLocks/>
              </p:cNvSpPr>
              <p:nvPr/>
            </p:nvSpPr>
            <p:spPr bwMode="auto">
              <a:xfrm>
                <a:off x="1661" y="1969"/>
                <a:ext cx="47" cy="65"/>
              </a:xfrm>
              <a:custGeom>
                <a:avLst/>
                <a:gdLst>
                  <a:gd name="T0" fmla="*/ 998 w 1496"/>
                  <a:gd name="T1" fmla="*/ 2011 h 2077"/>
                  <a:gd name="T2" fmla="*/ 1124 w 1496"/>
                  <a:gd name="T3" fmla="*/ 2019 h 2077"/>
                  <a:gd name="T4" fmla="*/ 1241 w 1496"/>
                  <a:gd name="T5" fmla="*/ 2011 h 2077"/>
                  <a:gd name="T6" fmla="*/ 1349 w 1496"/>
                  <a:gd name="T7" fmla="*/ 1985 h 2077"/>
                  <a:gd name="T8" fmla="*/ 1449 w 1496"/>
                  <a:gd name="T9" fmla="*/ 1948 h 2077"/>
                  <a:gd name="T10" fmla="*/ 1386 w 1496"/>
                  <a:gd name="T11" fmla="*/ 1969 h 2077"/>
                  <a:gd name="T12" fmla="*/ 1128 w 1496"/>
                  <a:gd name="T13" fmla="*/ 1993 h 2077"/>
                  <a:gd name="T14" fmla="*/ 844 w 1496"/>
                  <a:gd name="T15" fmla="*/ 1935 h 2077"/>
                  <a:gd name="T16" fmla="*/ 580 w 1496"/>
                  <a:gd name="T17" fmla="*/ 1831 h 2077"/>
                  <a:gd name="T18" fmla="*/ 376 w 1496"/>
                  <a:gd name="T19" fmla="*/ 1710 h 2077"/>
                  <a:gd name="T20" fmla="*/ 270 w 1496"/>
                  <a:gd name="T21" fmla="*/ 1598 h 2077"/>
                  <a:gd name="T22" fmla="*/ 188 w 1496"/>
                  <a:gd name="T23" fmla="*/ 1477 h 2077"/>
                  <a:gd name="T24" fmla="*/ 120 w 1496"/>
                  <a:gd name="T25" fmla="*/ 1335 h 2077"/>
                  <a:gd name="T26" fmla="*/ 82 w 1496"/>
                  <a:gd name="T27" fmla="*/ 1180 h 2077"/>
                  <a:gd name="T28" fmla="*/ 82 w 1496"/>
                  <a:gd name="T29" fmla="*/ 1022 h 2077"/>
                  <a:gd name="T30" fmla="*/ 158 w 1496"/>
                  <a:gd name="T31" fmla="*/ 817 h 2077"/>
                  <a:gd name="T32" fmla="*/ 342 w 1496"/>
                  <a:gd name="T33" fmla="*/ 634 h 2077"/>
                  <a:gd name="T34" fmla="*/ 584 w 1496"/>
                  <a:gd name="T35" fmla="*/ 534 h 2077"/>
                  <a:gd name="T36" fmla="*/ 856 w 1496"/>
                  <a:gd name="T37" fmla="*/ 518 h 2077"/>
                  <a:gd name="T38" fmla="*/ 1115 w 1496"/>
                  <a:gd name="T39" fmla="*/ 576 h 2077"/>
                  <a:gd name="T40" fmla="*/ 1186 w 1496"/>
                  <a:gd name="T41" fmla="*/ 584 h 2077"/>
                  <a:gd name="T42" fmla="*/ 1094 w 1496"/>
                  <a:gd name="T43" fmla="*/ 467 h 2077"/>
                  <a:gd name="T44" fmla="*/ 1014 w 1496"/>
                  <a:gd name="T45" fmla="*/ 342 h 2077"/>
                  <a:gd name="T46" fmla="*/ 952 w 1496"/>
                  <a:gd name="T47" fmla="*/ 213 h 2077"/>
                  <a:gd name="T48" fmla="*/ 914 w 1496"/>
                  <a:gd name="T49" fmla="*/ 71 h 2077"/>
                  <a:gd name="T50" fmla="*/ 910 w 1496"/>
                  <a:gd name="T51" fmla="*/ 8 h 2077"/>
                  <a:gd name="T52" fmla="*/ 914 w 1496"/>
                  <a:gd name="T53" fmla="*/ 67 h 2077"/>
                  <a:gd name="T54" fmla="*/ 918 w 1496"/>
                  <a:gd name="T55" fmla="*/ 162 h 2077"/>
                  <a:gd name="T56" fmla="*/ 914 w 1496"/>
                  <a:gd name="T57" fmla="*/ 267 h 2077"/>
                  <a:gd name="T58" fmla="*/ 893 w 1496"/>
                  <a:gd name="T59" fmla="*/ 354 h 2077"/>
                  <a:gd name="T60" fmla="*/ 848 w 1496"/>
                  <a:gd name="T61" fmla="*/ 401 h 2077"/>
                  <a:gd name="T62" fmla="*/ 744 w 1496"/>
                  <a:gd name="T63" fmla="*/ 401 h 2077"/>
                  <a:gd name="T64" fmla="*/ 597 w 1496"/>
                  <a:gd name="T65" fmla="*/ 392 h 2077"/>
                  <a:gd name="T66" fmla="*/ 429 w 1496"/>
                  <a:gd name="T67" fmla="*/ 422 h 2077"/>
                  <a:gd name="T68" fmla="*/ 258 w 1496"/>
                  <a:gd name="T69" fmla="*/ 538 h 2077"/>
                  <a:gd name="T70" fmla="*/ 108 w 1496"/>
                  <a:gd name="T71" fmla="*/ 772 h 2077"/>
                  <a:gd name="T72" fmla="*/ 20 w 1496"/>
                  <a:gd name="T73" fmla="*/ 1010 h 2077"/>
                  <a:gd name="T74" fmla="*/ 0 w 1496"/>
                  <a:gd name="T75" fmla="*/ 1231 h 2077"/>
                  <a:gd name="T76" fmla="*/ 28 w 1496"/>
                  <a:gd name="T77" fmla="*/ 1431 h 2077"/>
                  <a:gd name="T78" fmla="*/ 112 w 1496"/>
                  <a:gd name="T79" fmla="*/ 1606 h 2077"/>
                  <a:gd name="T80" fmla="*/ 192 w 1496"/>
                  <a:gd name="T81" fmla="*/ 1706 h 2077"/>
                  <a:gd name="T82" fmla="*/ 258 w 1496"/>
                  <a:gd name="T83" fmla="*/ 1760 h 2077"/>
                  <a:gd name="T84" fmla="*/ 342 w 1496"/>
                  <a:gd name="T85" fmla="*/ 1815 h 2077"/>
                  <a:gd name="T86" fmla="*/ 442 w 1496"/>
                  <a:gd name="T87" fmla="*/ 1864 h 2077"/>
                  <a:gd name="T88" fmla="*/ 550 w 1496"/>
                  <a:gd name="T89" fmla="*/ 1907 h 2077"/>
                  <a:gd name="T90" fmla="*/ 617 w 1496"/>
                  <a:gd name="T91" fmla="*/ 1940 h 2077"/>
                  <a:gd name="T92" fmla="*/ 646 w 1496"/>
                  <a:gd name="T93" fmla="*/ 2003 h 2077"/>
                  <a:gd name="T94" fmla="*/ 613 w 1496"/>
                  <a:gd name="T95" fmla="*/ 2040 h 2077"/>
                  <a:gd name="T96" fmla="*/ 542 w 1496"/>
                  <a:gd name="T97" fmla="*/ 2060 h 2077"/>
                  <a:gd name="T98" fmla="*/ 463 w 1496"/>
                  <a:gd name="T99" fmla="*/ 2069 h 2077"/>
                  <a:gd name="T100" fmla="*/ 396 w 1496"/>
                  <a:gd name="T101" fmla="*/ 2065 h 2077"/>
                  <a:gd name="T102" fmla="*/ 421 w 1496"/>
                  <a:gd name="T103" fmla="*/ 2069 h 2077"/>
                  <a:gd name="T104" fmla="*/ 484 w 1496"/>
                  <a:gd name="T105" fmla="*/ 2077 h 2077"/>
                  <a:gd name="T106" fmla="*/ 572 w 1496"/>
                  <a:gd name="T107" fmla="*/ 2077 h 2077"/>
                  <a:gd name="T108" fmla="*/ 664 w 1496"/>
                  <a:gd name="T109" fmla="*/ 2069 h 2077"/>
                  <a:gd name="T110" fmla="*/ 748 w 1496"/>
                  <a:gd name="T111" fmla="*/ 2044 h 2077"/>
                  <a:gd name="T112" fmla="*/ 806 w 1496"/>
                  <a:gd name="T113" fmla="*/ 2015 h 2077"/>
                  <a:gd name="T114" fmla="*/ 840 w 1496"/>
                  <a:gd name="T115" fmla="*/ 2003 h 2077"/>
                  <a:gd name="T116" fmla="*/ 864 w 1496"/>
                  <a:gd name="T117" fmla="*/ 2003 h 2077"/>
                  <a:gd name="T118" fmla="*/ 889 w 1496"/>
                  <a:gd name="T119" fmla="*/ 2003 h 2077"/>
                  <a:gd name="T120" fmla="*/ 922 w 1496"/>
                  <a:gd name="T121" fmla="*/ 2003 h 2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96" h="2077">
                    <a:moveTo>
                      <a:pt x="936" y="2003"/>
                    </a:moveTo>
                    <a:lnTo>
                      <a:pt x="998" y="2011"/>
                    </a:lnTo>
                    <a:lnTo>
                      <a:pt x="1061" y="2015"/>
                    </a:lnTo>
                    <a:lnTo>
                      <a:pt x="1124" y="2019"/>
                    </a:lnTo>
                    <a:lnTo>
                      <a:pt x="1182" y="2015"/>
                    </a:lnTo>
                    <a:lnTo>
                      <a:pt x="1241" y="2011"/>
                    </a:lnTo>
                    <a:lnTo>
                      <a:pt x="1298" y="1998"/>
                    </a:lnTo>
                    <a:lnTo>
                      <a:pt x="1349" y="1985"/>
                    </a:lnTo>
                    <a:lnTo>
                      <a:pt x="1404" y="1969"/>
                    </a:lnTo>
                    <a:lnTo>
                      <a:pt x="1449" y="1948"/>
                    </a:lnTo>
                    <a:lnTo>
                      <a:pt x="1496" y="1919"/>
                    </a:lnTo>
                    <a:lnTo>
                      <a:pt x="1386" y="1969"/>
                    </a:lnTo>
                    <a:lnTo>
                      <a:pt x="1261" y="1993"/>
                    </a:lnTo>
                    <a:lnTo>
                      <a:pt x="1128" y="1993"/>
                    </a:lnTo>
                    <a:lnTo>
                      <a:pt x="985" y="1973"/>
                    </a:lnTo>
                    <a:lnTo>
                      <a:pt x="844" y="1935"/>
                    </a:lnTo>
                    <a:lnTo>
                      <a:pt x="705" y="1890"/>
                    </a:lnTo>
                    <a:lnTo>
                      <a:pt x="580" y="1831"/>
                    </a:lnTo>
                    <a:lnTo>
                      <a:pt x="468" y="1773"/>
                    </a:lnTo>
                    <a:lnTo>
                      <a:pt x="376" y="1710"/>
                    </a:lnTo>
                    <a:lnTo>
                      <a:pt x="313" y="1651"/>
                    </a:lnTo>
                    <a:lnTo>
                      <a:pt x="270" y="1598"/>
                    </a:lnTo>
                    <a:lnTo>
                      <a:pt x="225" y="1540"/>
                    </a:lnTo>
                    <a:lnTo>
                      <a:pt x="188" y="1477"/>
                    </a:lnTo>
                    <a:lnTo>
                      <a:pt x="149" y="1409"/>
                    </a:lnTo>
                    <a:lnTo>
                      <a:pt x="120" y="1335"/>
                    </a:lnTo>
                    <a:lnTo>
                      <a:pt x="96" y="1260"/>
                    </a:lnTo>
                    <a:lnTo>
                      <a:pt x="82" y="1180"/>
                    </a:lnTo>
                    <a:lnTo>
                      <a:pt x="74" y="1102"/>
                    </a:lnTo>
                    <a:lnTo>
                      <a:pt x="82" y="1022"/>
                    </a:lnTo>
                    <a:lnTo>
                      <a:pt x="100" y="942"/>
                    </a:lnTo>
                    <a:lnTo>
                      <a:pt x="158" y="817"/>
                    </a:lnTo>
                    <a:lnTo>
                      <a:pt x="237" y="713"/>
                    </a:lnTo>
                    <a:lnTo>
                      <a:pt x="342" y="634"/>
                    </a:lnTo>
                    <a:lnTo>
                      <a:pt x="458" y="571"/>
                    </a:lnTo>
                    <a:lnTo>
                      <a:pt x="584" y="534"/>
                    </a:lnTo>
                    <a:lnTo>
                      <a:pt x="718" y="514"/>
                    </a:lnTo>
                    <a:lnTo>
                      <a:pt x="856" y="518"/>
                    </a:lnTo>
                    <a:lnTo>
                      <a:pt x="989" y="538"/>
                    </a:lnTo>
                    <a:lnTo>
                      <a:pt x="1115" y="576"/>
                    </a:lnTo>
                    <a:lnTo>
                      <a:pt x="1232" y="639"/>
                    </a:lnTo>
                    <a:lnTo>
                      <a:pt x="1186" y="584"/>
                    </a:lnTo>
                    <a:lnTo>
                      <a:pt x="1140" y="526"/>
                    </a:lnTo>
                    <a:lnTo>
                      <a:pt x="1094" y="467"/>
                    </a:lnTo>
                    <a:lnTo>
                      <a:pt x="1052" y="405"/>
                    </a:lnTo>
                    <a:lnTo>
                      <a:pt x="1014" y="342"/>
                    </a:lnTo>
                    <a:lnTo>
                      <a:pt x="981" y="275"/>
                    </a:lnTo>
                    <a:lnTo>
                      <a:pt x="952" y="213"/>
                    </a:lnTo>
                    <a:lnTo>
                      <a:pt x="932" y="142"/>
                    </a:lnTo>
                    <a:lnTo>
                      <a:pt x="914" y="71"/>
                    </a:lnTo>
                    <a:lnTo>
                      <a:pt x="910" y="0"/>
                    </a:lnTo>
                    <a:lnTo>
                      <a:pt x="910" y="8"/>
                    </a:lnTo>
                    <a:lnTo>
                      <a:pt x="914" y="33"/>
                    </a:lnTo>
                    <a:lnTo>
                      <a:pt x="914" y="67"/>
                    </a:lnTo>
                    <a:lnTo>
                      <a:pt x="918" y="113"/>
                    </a:lnTo>
                    <a:lnTo>
                      <a:pt x="918" y="162"/>
                    </a:lnTo>
                    <a:lnTo>
                      <a:pt x="918" y="213"/>
                    </a:lnTo>
                    <a:lnTo>
                      <a:pt x="914" y="267"/>
                    </a:lnTo>
                    <a:lnTo>
                      <a:pt x="910" y="313"/>
                    </a:lnTo>
                    <a:lnTo>
                      <a:pt x="893" y="354"/>
                    </a:lnTo>
                    <a:lnTo>
                      <a:pt x="877" y="383"/>
                    </a:lnTo>
                    <a:lnTo>
                      <a:pt x="848" y="401"/>
                    </a:lnTo>
                    <a:lnTo>
                      <a:pt x="801" y="405"/>
                    </a:lnTo>
                    <a:lnTo>
                      <a:pt x="744" y="401"/>
                    </a:lnTo>
                    <a:lnTo>
                      <a:pt x="672" y="392"/>
                    </a:lnTo>
                    <a:lnTo>
                      <a:pt x="597" y="392"/>
                    </a:lnTo>
                    <a:lnTo>
                      <a:pt x="513" y="401"/>
                    </a:lnTo>
                    <a:lnTo>
                      <a:pt x="429" y="422"/>
                    </a:lnTo>
                    <a:lnTo>
                      <a:pt x="342" y="467"/>
                    </a:lnTo>
                    <a:lnTo>
                      <a:pt x="258" y="538"/>
                    </a:lnTo>
                    <a:lnTo>
                      <a:pt x="179" y="647"/>
                    </a:lnTo>
                    <a:lnTo>
                      <a:pt x="108" y="772"/>
                    </a:lnTo>
                    <a:lnTo>
                      <a:pt x="57" y="893"/>
                    </a:lnTo>
                    <a:lnTo>
                      <a:pt x="20" y="1010"/>
                    </a:lnTo>
                    <a:lnTo>
                      <a:pt x="4" y="1122"/>
                    </a:lnTo>
                    <a:lnTo>
                      <a:pt x="0" y="1231"/>
                    </a:lnTo>
                    <a:lnTo>
                      <a:pt x="8" y="1335"/>
                    </a:lnTo>
                    <a:lnTo>
                      <a:pt x="28" y="1431"/>
                    </a:lnTo>
                    <a:lnTo>
                      <a:pt x="66" y="1522"/>
                    </a:lnTo>
                    <a:lnTo>
                      <a:pt x="112" y="1606"/>
                    </a:lnTo>
                    <a:lnTo>
                      <a:pt x="166" y="1677"/>
                    </a:lnTo>
                    <a:lnTo>
                      <a:pt x="192" y="1706"/>
                    </a:lnTo>
                    <a:lnTo>
                      <a:pt x="225" y="1735"/>
                    </a:lnTo>
                    <a:lnTo>
                      <a:pt x="258" y="1760"/>
                    </a:lnTo>
                    <a:lnTo>
                      <a:pt x="300" y="1786"/>
                    </a:lnTo>
                    <a:lnTo>
                      <a:pt x="342" y="1815"/>
                    </a:lnTo>
                    <a:lnTo>
                      <a:pt x="392" y="1839"/>
                    </a:lnTo>
                    <a:lnTo>
                      <a:pt x="442" y="1864"/>
                    </a:lnTo>
                    <a:lnTo>
                      <a:pt x="492" y="1886"/>
                    </a:lnTo>
                    <a:lnTo>
                      <a:pt x="550" y="1907"/>
                    </a:lnTo>
                    <a:lnTo>
                      <a:pt x="605" y="1927"/>
                    </a:lnTo>
                    <a:lnTo>
                      <a:pt x="617" y="1940"/>
                    </a:lnTo>
                    <a:lnTo>
                      <a:pt x="642" y="1973"/>
                    </a:lnTo>
                    <a:lnTo>
                      <a:pt x="646" y="2003"/>
                    </a:lnTo>
                    <a:lnTo>
                      <a:pt x="634" y="2023"/>
                    </a:lnTo>
                    <a:lnTo>
                      <a:pt x="613" y="2040"/>
                    </a:lnTo>
                    <a:lnTo>
                      <a:pt x="580" y="2052"/>
                    </a:lnTo>
                    <a:lnTo>
                      <a:pt x="542" y="2060"/>
                    </a:lnTo>
                    <a:lnTo>
                      <a:pt x="501" y="2065"/>
                    </a:lnTo>
                    <a:lnTo>
                      <a:pt x="463" y="2069"/>
                    </a:lnTo>
                    <a:lnTo>
                      <a:pt x="425" y="2069"/>
                    </a:lnTo>
                    <a:lnTo>
                      <a:pt x="396" y="2065"/>
                    </a:lnTo>
                    <a:lnTo>
                      <a:pt x="405" y="2065"/>
                    </a:lnTo>
                    <a:lnTo>
                      <a:pt x="421" y="2069"/>
                    </a:lnTo>
                    <a:lnTo>
                      <a:pt x="450" y="2073"/>
                    </a:lnTo>
                    <a:lnTo>
                      <a:pt x="484" y="2077"/>
                    </a:lnTo>
                    <a:lnTo>
                      <a:pt x="526" y="2077"/>
                    </a:lnTo>
                    <a:lnTo>
                      <a:pt x="572" y="2077"/>
                    </a:lnTo>
                    <a:lnTo>
                      <a:pt x="617" y="2077"/>
                    </a:lnTo>
                    <a:lnTo>
                      <a:pt x="664" y="2069"/>
                    </a:lnTo>
                    <a:lnTo>
                      <a:pt x="705" y="2060"/>
                    </a:lnTo>
                    <a:lnTo>
                      <a:pt x="748" y="2044"/>
                    </a:lnTo>
                    <a:lnTo>
                      <a:pt x="777" y="2027"/>
                    </a:lnTo>
                    <a:lnTo>
                      <a:pt x="806" y="2015"/>
                    </a:lnTo>
                    <a:lnTo>
                      <a:pt x="822" y="2007"/>
                    </a:lnTo>
                    <a:lnTo>
                      <a:pt x="840" y="2003"/>
                    </a:lnTo>
                    <a:lnTo>
                      <a:pt x="852" y="2003"/>
                    </a:lnTo>
                    <a:lnTo>
                      <a:pt x="864" y="2003"/>
                    </a:lnTo>
                    <a:lnTo>
                      <a:pt x="877" y="2003"/>
                    </a:lnTo>
                    <a:lnTo>
                      <a:pt x="889" y="2003"/>
                    </a:lnTo>
                    <a:lnTo>
                      <a:pt x="906" y="2003"/>
                    </a:lnTo>
                    <a:lnTo>
                      <a:pt x="922" y="2003"/>
                    </a:lnTo>
                    <a:lnTo>
                      <a:pt x="936" y="2003"/>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73" name="Freeform 145"/>
              <p:cNvSpPr>
                <a:spLocks/>
              </p:cNvSpPr>
              <p:nvPr/>
            </p:nvSpPr>
            <p:spPr bwMode="auto">
              <a:xfrm>
                <a:off x="1614" y="1971"/>
                <a:ext cx="36" cy="19"/>
              </a:xfrm>
              <a:custGeom>
                <a:avLst/>
                <a:gdLst>
                  <a:gd name="T0" fmla="*/ 1149 w 1149"/>
                  <a:gd name="T1" fmla="*/ 584 h 584"/>
                  <a:gd name="T2" fmla="*/ 1102 w 1149"/>
                  <a:gd name="T3" fmla="*/ 584 h 584"/>
                  <a:gd name="T4" fmla="*/ 1065 w 1149"/>
                  <a:gd name="T5" fmla="*/ 567 h 584"/>
                  <a:gd name="T6" fmla="*/ 1031 w 1149"/>
                  <a:gd name="T7" fmla="*/ 546 h 584"/>
                  <a:gd name="T8" fmla="*/ 1002 w 1149"/>
                  <a:gd name="T9" fmla="*/ 516 h 584"/>
                  <a:gd name="T10" fmla="*/ 977 w 1149"/>
                  <a:gd name="T11" fmla="*/ 483 h 584"/>
                  <a:gd name="T12" fmla="*/ 948 w 1149"/>
                  <a:gd name="T13" fmla="*/ 450 h 584"/>
                  <a:gd name="T14" fmla="*/ 923 w 1149"/>
                  <a:gd name="T15" fmla="*/ 412 h 584"/>
                  <a:gd name="T16" fmla="*/ 889 w 1149"/>
                  <a:gd name="T17" fmla="*/ 383 h 584"/>
                  <a:gd name="T18" fmla="*/ 856 w 1149"/>
                  <a:gd name="T19" fmla="*/ 358 h 584"/>
                  <a:gd name="T20" fmla="*/ 814 w 1149"/>
                  <a:gd name="T21" fmla="*/ 338 h 584"/>
                  <a:gd name="T22" fmla="*/ 806 w 1149"/>
                  <a:gd name="T23" fmla="*/ 333 h 584"/>
                  <a:gd name="T24" fmla="*/ 793 w 1149"/>
                  <a:gd name="T25" fmla="*/ 325 h 584"/>
                  <a:gd name="T26" fmla="*/ 781 w 1149"/>
                  <a:gd name="T27" fmla="*/ 312 h 584"/>
                  <a:gd name="T28" fmla="*/ 764 w 1149"/>
                  <a:gd name="T29" fmla="*/ 299 h 584"/>
                  <a:gd name="T30" fmla="*/ 752 w 1149"/>
                  <a:gd name="T31" fmla="*/ 283 h 584"/>
                  <a:gd name="T32" fmla="*/ 734 w 1149"/>
                  <a:gd name="T33" fmla="*/ 266 h 584"/>
                  <a:gd name="T34" fmla="*/ 722 w 1149"/>
                  <a:gd name="T35" fmla="*/ 254 h 584"/>
                  <a:gd name="T36" fmla="*/ 710 w 1149"/>
                  <a:gd name="T37" fmla="*/ 241 h 584"/>
                  <a:gd name="T38" fmla="*/ 697 w 1149"/>
                  <a:gd name="T39" fmla="*/ 233 h 584"/>
                  <a:gd name="T40" fmla="*/ 689 w 1149"/>
                  <a:gd name="T41" fmla="*/ 229 h 584"/>
                  <a:gd name="T42" fmla="*/ 618 w 1149"/>
                  <a:gd name="T43" fmla="*/ 225 h 584"/>
                  <a:gd name="T44" fmla="*/ 542 w 1149"/>
                  <a:gd name="T45" fmla="*/ 217 h 584"/>
                  <a:gd name="T46" fmla="*/ 463 w 1149"/>
                  <a:gd name="T47" fmla="*/ 208 h 584"/>
                  <a:gd name="T48" fmla="*/ 384 w 1149"/>
                  <a:gd name="T49" fmla="*/ 200 h 584"/>
                  <a:gd name="T50" fmla="*/ 305 w 1149"/>
                  <a:gd name="T51" fmla="*/ 187 h 584"/>
                  <a:gd name="T52" fmla="*/ 229 w 1149"/>
                  <a:gd name="T53" fmla="*/ 166 h 584"/>
                  <a:gd name="T54" fmla="*/ 158 w 1149"/>
                  <a:gd name="T55" fmla="*/ 137 h 584"/>
                  <a:gd name="T56" fmla="*/ 96 w 1149"/>
                  <a:gd name="T57" fmla="*/ 104 h 584"/>
                  <a:gd name="T58" fmla="*/ 45 w 1149"/>
                  <a:gd name="T59" fmla="*/ 58 h 584"/>
                  <a:gd name="T60" fmla="*/ 0 w 1149"/>
                  <a:gd name="T61" fmla="*/ 0 h 584"/>
                  <a:gd name="T62" fmla="*/ 41 w 1149"/>
                  <a:gd name="T63" fmla="*/ 58 h 584"/>
                  <a:gd name="T64" fmla="*/ 91 w 1149"/>
                  <a:gd name="T65" fmla="*/ 112 h 584"/>
                  <a:gd name="T66" fmla="*/ 150 w 1149"/>
                  <a:gd name="T67" fmla="*/ 154 h 584"/>
                  <a:gd name="T68" fmla="*/ 213 w 1149"/>
                  <a:gd name="T69" fmla="*/ 191 h 584"/>
                  <a:gd name="T70" fmla="*/ 284 w 1149"/>
                  <a:gd name="T71" fmla="*/ 221 h 584"/>
                  <a:gd name="T72" fmla="*/ 354 w 1149"/>
                  <a:gd name="T73" fmla="*/ 246 h 584"/>
                  <a:gd name="T74" fmla="*/ 430 w 1149"/>
                  <a:gd name="T75" fmla="*/ 262 h 584"/>
                  <a:gd name="T76" fmla="*/ 501 w 1149"/>
                  <a:gd name="T77" fmla="*/ 279 h 584"/>
                  <a:gd name="T78" fmla="*/ 576 w 1149"/>
                  <a:gd name="T79" fmla="*/ 291 h 584"/>
                  <a:gd name="T80" fmla="*/ 643 w 1149"/>
                  <a:gd name="T81" fmla="*/ 299 h 584"/>
                  <a:gd name="T82" fmla="*/ 655 w 1149"/>
                  <a:gd name="T83" fmla="*/ 303 h 584"/>
                  <a:gd name="T84" fmla="*/ 664 w 1149"/>
                  <a:gd name="T85" fmla="*/ 312 h 584"/>
                  <a:gd name="T86" fmla="*/ 677 w 1149"/>
                  <a:gd name="T87" fmla="*/ 321 h 584"/>
                  <a:gd name="T88" fmla="*/ 689 w 1149"/>
                  <a:gd name="T89" fmla="*/ 333 h 584"/>
                  <a:gd name="T90" fmla="*/ 701 w 1149"/>
                  <a:gd name="T91" fmla="*/ 346 h 584"/>
                  <a:gd name="T92" fmla="*/ 718 w 1149"/>
                  <a:gd name="T93" fmla="*/ 358 h 584"/>
                  <a:gd name="T94" fmla="*/ 730 w 1149"/>
                  <a:gd name="T95" fmla="*/ 371 h 584"/>
                  <a:gd name="T96" fmla="*/ 747 w 1149"/>
                  <a:gd name="T97" fmla="*/ 383 h 584"/>
                  <a:gd name="T98" fmla="*/ 760 w 1149"/>
                  <a:gd name="T99" fmla="*/ 391 h 584"/>
                  <a:gd name="T100" fmla="*/ 777 w 1149"/>
                  <a:gd name="T101" fmla="*/ 395 h 584"/>
                  <a:gd name="T102" fmla="*/ 818 w 1149"/>
                  <a:gd name="T103" fmla="*/ 408 h 584"/>
                  <a:gd name="T104" fmla="*/ 861 w 1149"/>
                  <a:gd name="T105" fmla="*/ 424 h 584"/>
                  <a:gd name="T106" fmla="*/ 894 w 1149"/>
                  <a:gd name="T107" fmla="*/ 450 h 584"/>
                  <a:gd name="T108" fmla="*/ 927 w 1149"/>
                  <a:gd name="T109" fmla="*/ 479 h 584"/>
                  <a:gd name="T110" fmla="*/ 957 w 1149"/>
                  <a:gd name="T111" fmla="*/ 504 h 584"/>
                  <a:gd name="T112" fmla="*/ 990 w 1149"/>
                  <a:gd name="T113" fmla="*/ 529 h 584"/>
                  <a:gd name="T114" fmla="*/ 1023 w 1149"/>
                  <a:gd name="T115" fmla="*/ 555 h 584"/>
                  <a:gd name="T116" fmla="*/ 1061 w 1149"/>
                  <a:gd name="T117" fmla="*/ 571 h 584"/>
                  <a:gd name="T118" fmla="*/ 1102 w 1149"/>
                  <a:gd name="T119" fmla="*/ 584 h 584"/>
                  <a:gd name="T120" fmla="*/ 1149 w 1149"/>
                  <a:gd name="T121" fmla="*/ 584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49" h="584">
                    <a:moveTo>
                      <a:pt x="1149" y="584"/>
                    </a:moveTo>
                    <a:lnTo>
                      <a:pt x="1102" y="584"/>
                    </a:lnTo>
                    <a:lnTo>
                      <a:pt x="1065" y="567"/>
                    </a:lnTo>
                    <a:lnTo>
                      <a:pt x="1031" y="546"/>
                    </a:lnTo>
                    <a:lnTo>
                      <a:pt x="1002" y="516"/>
                    </a:lnTo>
                    <a:lnTo>
                      <a:pt x="977" y="483"/>
                    </a:lnTo>
                    <a:lnTo>
                      <a:pt x="948" y="450"/>
                    </a:lnTo>
                    <a:lnTo>
                      <a:pt x="923" y="412"/>
                    </a:lnTo>
                    <a:lnTo>
                      <a:pt x="889" y="383"/>
                    </a:lnTo>
                    <a:lnTo>
                      <a:pt x="856" y="358"/>
                    </a:lnTo>
                    <a:lnTo>
                      <a:pt x="814" y="338"/>
                    </a:lnTo>
                    <a:lnTo>
                      <a:pt x="806" y="333"/>
                    </a:lnTo>
                    <a:lnTo>
                      <a:pt x="793" y="325"/>
                    </a:lnTo>
                    <a:lnTo>
                      <a:pt x="781" y="312"/>
                    </a:lnTo>
                    <a:lnTo>
                      <a:pt x="764" y="299"/>
                    </a:lnTo>
                    <a:lnTo>
                      <a:pt x="752" y="283"/>
                    </a:lnTo>
                    <a:lnTo>
                      <a:pt x="734" y="266"/>
                    </a:lnTo>
                    <a:lnTo>
                      <a:pt x="722" y="254"/>
                    </a:lnTo>
                    <a:lnTo>
                      <a:pt x="710" y="241"/>
                    </a:lnTo>
                    <a:lnTo>
                      <a:pt x="697" y="233"/>
                    </a:lnTo>
                    <a:lnTo>
                      <a:pt x="689" y="229"/>
                    </a:lnTo>
                    <a:lnTo>
                      <a:pt x="618" y="225"/>
                    </a:lnTo>
                    <a:lnTo>
                      <a:pt x="542" y="217"/>
                    </a:lnTo>
                    <a:lnTo>
                      <a:pt x="463" y="208"/>
                    </a:lnTo>
                    <a:lnTo>
                      <a:pt x="384" y="200"/>
                    </a:lnTo>
                    <a:lnTo>
                      <a:pt x="305" y="187"/>
                    </a:lnTo>
                    <a:lnTo>
                      <a:pt x="229" y="166"/>
                    </a:lnTo>
                    <a:lnTo>
                      <a:pt x="158" y="137"/>
                    </a:lnTo>
                    <a:lnTo>
                      <a:pt x="96" y="104"/>
                    </a:lnTo>
                    <a:lnTo>
                      <a:pt x="45" y="58"/>
                    </a:lnTo>
                    <a:lnTo>
                      <a:pt x="0" y="0"/>
                    </a:lnTo>
                    <a:lnTo>
                      <a:pt x="41" y="58"/>
                    </a:lnTo>
                    <a:lnTo>
                      <a:pt x="91" y="112"/>
                    </a:lnTo>
                    <a:lnTo>
                      <a:pt x="150" y="154"/>
                    </a:lnTo>
                    <a:lnTo>
                      <a:pt x="213" y="191"/>
                    </a:lnTo>
                    <a:lnTo>
                      <a:pt x="284" y="221"/>
                    </a:lnTo>
                    <a:lnTo>
                      <a:pt x="354" y="246"/>
                    </a:lnTo>
                    <a:lnTo>
                      <a:pt x="430" y="262"/>
                    </a:lnTo>
                    <a:lnTo>
                      <a:pt x="501" y="279"/>
                    </a:lnTo>
                    <a:lnTo>
                      <a:pt x="576" y="291"/>
                    </a:lnTo>
                    <a:lnTo>
                      <a:pt x="643" y="299"/>
                    </a:lnTo>
                    <a:lnTo>
                      <a:pt x="655" y="303"/>
                    </a:lnTo>
                    <a:lnTo>
                      <a:pt x="664" y="312"/>
                    </a:lnTo>
                    <a:lnTo>
                      <a:pt x="677" y="321"/>
                    </a:lnTo>
                    <a:lnTo>
                      <a:pt x="689" y="333"/>
                    </a:lnTo>
                    <a:lnTo>
                      <a:pt x="701" y="346"/>
                    </a:lnTo>
                    <a:lnTo>
                      <a:pt x="718" y="358"/>
                    </a:lnTo>
                    <a:lnTo>
                      <a:pt x="730" y="371"/>
                    </a:lnTo>
                    <a:lnTo>
                      <a:pt x="747" y="383"/>
                    </a:lnTo>
                    <a:lnTo>
                      <a:pt x="760" y="391"/>
                    </a:lnTo>
                    <a:lnTo>
                      <a:pt x="777" y="395"/>
                    </a:lnTo>
                    <a:lnTo>
                      <a:pt x="818" y="408"/>
                    </a:lnTo>
                    <a:lnTo>
                      <a:pt x="861" y="424"/>
                    </a:lnTo>
                    <a:lnTo>
                      <a:pt x="894" y="450"/>
                    </a:lnTo>
                    <a:lnTo>
                      <a:pt x="927" y="479"/>
                    </a:lnTo>
                    <a:lnTo>
                      <a:pt x="957" y="504"/>
                    </a:lnTo>
                    <a:lnTo>
                      <a:pt x="990" y="529"/>
                    </a:lnTo>
                    <a:lnTo>
                      <a:pt x="1023" y="555"/>
                    </a:lnTo>
                    <a:lnTo>
                      <a:pt x="1061" y="571"/>
                    </a:lnTo>
                    <a:lnTo>
                      <a:pt x="1102" y="584"/>
                    </a:lnTo>
                    <a:lnTo>
                      <a:pt x="1149" y="584"/>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74" name="Freeform 146"/>
              <p:cNvSpPr>
                <a:spLocks/>
              </p:cNvSpPr>
              <p:nvPr/>
            </p:nvSpPr>
            <p:spPr bwMode="auto">
              <a:xfrm>
                <a:off x="1614" y="1971"/>
                <a:ext cx="36" cy="19"/>
              </a:xfrm>
              <a:custGeom>
                <a:avLst/>
                <a:gdLst>
                  <a:gd name="T0" fmla="*/ 1149 w 1149"/>
                  <a:gd name="T1" fmla="*/ 584 h 584"/>
                  <a:gd name="T2" fmla="*/ 1102 w 1149"/>
                  <a:gd name="T3" fmla="*/ 584 h 584"/>
                  <a:gd name="T4" fmla="*/ 1065 w 1149"/>
                  <a:gd name="T5" fmla="*/ 567 h 584"/>
                  <a:gd name="T6" fmla="*/ 1031 w 1149"/>
                  <a:gd name="T7" fmla="*/ 546 h 584"/>
                  <a:gd name="T8" fmla="*/ 1002 w 1149"/>
                  <a:gd name="T9" fmla="*/ 516 h 584"/>
                  <a:gd name="T10" fmla="*/ 977 w 1149"/>
                  <a:gd name="T11" fmla="*/ 483 h 584"/>
                  <a:gd name="T12" fmla="*/ 948 w 1149"/>
                  <a:gd name="T13" fmla="*/ 450 h 584"/>
                  <a:gd name="T14" fmla="*/ 923 w 1149"/>
                  <a:gd name="T15" fmla="*/ 412 h 584"/>
                  <a:gd name="T16" fmla="*/ 889 w 1149"/>
                  <a:gd name="T17" fmla="*/ 383 h 584"/>
                  <a:gd name="T18" fmla="*/ 856 w 1149"/>
                  <a:gd name="T19" fmla="*/ 358 h 584"/>
                  <a:gd name="T20" fmla="*/ 814 w 1149"/>
                  <a:gd name="T21" fmla="*/ 338 h 584"/>
                  <a:gd name="T22" fmla="*/ 806 w 1149"/>
                  <a:gd name="T23" fmla="*/ 333 h 584"/>
                  <a:gd name="T24" fmla="*/ 793 w 1149"/>
                  <a:gd name="T25" fmla="*/ 325 h 584"/>
                  <a:gd name="T26" fmla="*/ 781 w 1149"/>
                  <a:gd name="T27" fmla="*/ 312 h 584"/>
                  <a:gd name="T28" fmla="*/ 764 w 1149"/>
                  <a:gd name="T29" fmla="*/ 299 h 584"/>
                  <a:gd name="T30" fmla="*/ 752 w 1149"/>
                  <a:gd name="T31" fmla="*/ 283 h 584"/>
                  <a:gd name="T32" fmla="*/ 734 w 1149"/>
                  <a:gd name="T33" fmla="*/ 266 h 584"/>
                  <a:gd name="T34" fmla="*/ 722 w 1149"/>
                  <a:gd name="T35" fmla="*/ 254 h 584"/>
                  <a:gd name="T36" fmla="*/ 710 w 1149"/>
                  <a:gd name="T37" fmla="*/ 241 h 584"/>
                  <a:gd name="T38" fmla="*/ 697 w 1149"/>
                  <a:gd name="T39" fmla="*/ 233 h 584"/>
                  <a:gd name="T40" fmla="*/ 689 w 1149"/>
                  <a:gd name="T41" fmla="*/ 229 h 584"/>
                  <a:gd name="T42" fmla="*/ 618 w 1149"/>
                  <a:gd name="T43" fmla="*/ 225 h 584"/>
                  <a:gd name="T44" fmla="*/ 542 w 1149"/>
                  <a:gd name="T45" fmla="*/ 217 h 584"/>
                  <a:gd name="T46" fmla="*/ 463 w 1149"/>
                  <a:gd name="T47" fmla="*/ 208 h 584"/>
                  <a:gd name="T48" fmla="*/ 384 w 1149"/>
                  <a:gd name="T49" fmla="*/ 200 h 584"/>
                  <a:gd name="T50" fmla="*/ 305 w 1149"/>
                  <a:gd name="T51" fmla="*/ 187 h 584"/>
                  <a:gd name="T52" fmla="*/ 229 w 1149"/>
                  <a:gd name="T53" fmla="*/ 166 h 584"/>
                  <a:gd name="T54" fmla="*/ 158 w 1149"/>
                  <a:gd name="T55" fmla="*/ 137 h 584"/>
                  <a:gd name="T56" fmla="*/ 96 w 1149"/>
                  <a:gd name="T57" fmla="*/ 104 h 584"/>
                  <a:gd name="T58" fmla="*/ 45 w 1149"/>
                  <a:gd name="T59" fmla="*/ 58 h 584"/>
                  <a:gd name="T60" fmla="*/ 0 w 1149"/>
                  <a:gd name="T61" fmla="*/ 0 h 584"/>
                  <a:gd name="T62" fmla="*/ 41 w 1149"/>
                  <a:gd name="T63" fmla="*/ 58 h 584"/>
                  <a:gd name="T64" fmla="*/ 91 w 1149"/>
                  <a:gd name="T65" fmla="*/ 112 h 584"/>
                  <a:gd name="T66" fmla="*/ 150 w 1149"/>
                  <a:gd name="T67" fmla="*/ 154 h 584"/>
                  <a:gd name="T68" fmla="*/ 213 w 1149"/>
                  <a:gd name="T69" fmla="*/ 191 h 584"/>
                  <a:gd name="T70" fmla="*/ 284 w 1149"/>
                  <a:gd name="T71" fmla="*/ 221 h 584"/>
                  <a:gd name="T72" fmla="*/ 354 w 1149"/>
                  <a:gd name="T73" fmla="*/ 246 h 584"/>
                  <a:gd name="T74" fmla="*/ 430 w 1149"/>
                  <a:gd name="T75" fmla="*/ 262 h 584"/>
                  <a:gd name="T76" fmla="*/ 501 w 1149"/>
                  <a:gd name="T77" fmla="*/ 279 h 584"/>
                  <a:gd name="T78" fmla="*/ 576 w 1149"/>
                  <a:gd name="T79" fmla="*/ 291 h 584"/>
                  <a:gd name="T80" fmla="*/ 643 w 1149"/>
                  <a:gd name="T81" fmla="*/ 299 h 584"/>
                  <a:gd name="T82" fmla="*/ 655 w 1149"/>
                  <a:gd name="T83" fmla="*/ 303 h 584"/>
                  <a:gd name="T84" fmla="*/ 664 w 1149"/>
                  <a:gd name="T85" fmla="*/ 312 h 584"/>
                  <a:gd name="T86" fmla="*/ 677 w 1149"/>
                  <a:gd name="T87" fmla="*/ 321 h 584"/>
                  <a:gd name="T88" fmla="*/ 689 w 1149"/>
                  <a:gd name="T89" fmla="*/ 333 h 584"/>
                  <a:gd name="T90" fmla="*/ 701 w 1149"/>
                  <a:gd name="T91" fmla="*/ 346 h 584"/>
                  <a:gd name="T92" fmla="*/ 718 w 1149"/>
                  <a:gd name="T93" fmla="*/ 358 h 584"/>
                  <a:gd name="T94" fmla="*/ 730 w 1149"/>
                  <a:gd name="T95" fmla="*/ 371 h 584"/>
                  <a:gd name="T96" fmla="*/ 747 w 1149"/>
                  <a:gd name="T97" fmla="*/ 383 h 584"/>
                  <a:gd name="T98" fmla="*/ 760 w 1149"/>
                  <a:gd name="T99" fmla="*/ 391 h 584"/>
                  <a:gd name="T100" fmla="*/ 777 w 1149"/>
                  <a:gd name="T101" fmla="*/ 395 h 584"/>
                  <a:gd name="T102" fmla="*/ 818 w 1149"/>
                  <a:gd name="T103" fmla="*/ 408 h 584"/>
                  <a:gd name="T104" fmla="*/ 861 w 1149"/>
                  <a:gd name="T105" fmla="*/ 424 h 584"/>
                  <a:gd name="T106" fmla="*/ 894 w 1149"/>
                  <a:gd name="T107" fmla="*/ 450 h 584"/>
                  <a:gd name="T108" fmla="*/ 927 w 1149"/>
                  <a:gd name="T109" fmla="*/ 479 h 584"/>
                  <a:gd name="T110" fmla="*/ 957 w 1149"/>
                  <a:gd name="T111" fmla="*/ 504 h 584"/>
                  <a:gd name="T112" fmla="*/ 990 w 1149"/>
                  <a:gd name="T113" fmla="*/ 529 h 584"/>
                  <a:gd name="T114" fmla="*/ 1023 w 1149"/>
                  <a:gd name="T115" fmla="*/ 555 h 584"/>
                  <a:gd name="T116" fmla="*/ 1061 w 1149"/>
                  <a:gd name="T117" fmla="*/ 571 h 584"/>
                  <a:gd name="T118" fmla="*/ 1102 w 1149"/>
                  <a:gd name="T119" fmla="*/ 584 h 584"/>
                  <a:gd name="T120" fmla="*/ 1149 w 1149"/>
                  <a:gd name="T121" fmla="*/ 584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49" h="584">
                    <a:moveTo>
                      <a:pt x="1149" y="584"/>
                    </a:moveTo>
                    <a:lnTo>
                      <a:pt x="1102" y="584"/>
                    </a:lnTo>
                    <a:lnTo>
                      <a:pt x="1065" y="567"/>
                    </a:lnTo>
                    <a:lnTo>
                      <a:pt x="1031" y="546"/>
                    </a:lnTo>
                    <a:lnTo>
                      <a:pt x="1002" y="516"/>
                    </a:lnTo>
                    <a:lnTo>
                      <a:pt x="977" y="483"/>
                    </a:lnTo>
                    <a:lnTo>
                      <a:pt x="948" y="450"/>
                    </a:lnTo>
                    <a:lnTo>
                      <a:pt x="923" y="412"/>
                    </a:lnTo>
                    <a:lnTo>
                      <a:pt x="889" y="383"/>
                    </a:lnTo>
                    <a:lnTo>
                      <a:pt x="856" y="358"/>
                    </a:lnTo>
                    <a:lnTo>
                      <a:pt x="814" y="338"/>
                    </a:lnTo>
                    <a:lnTo>
                      <a:pt x="806" y="333"/>
                    </a:lnTo>
                    <a:lnTo>
                      <a:pt x="793" y="325"/>
                    </a:lnTo>
                    <a:lnTo>
                      <a:pt x="781" y="312"/>
                    </a:lnTo>
                    <a:lnTo>
                      <a:pt x="764" y="299"/>
                    </a:lnTo>
                    <a:lnTo>
                      <a:pt x="752" y="283"/>
                    </a:lnTo>
                    <a:lnTo>
                      <a:pt x="734" y="266"/>
                    </a:lnTo>
                    <a:lnTo>
                      <a:pt x="722" y="254"/>
                    </a:lnTo>
                    <a:lnTo>
                      <a:pt x="710" y="241"/>
                    </a:lnTo>
                    <a:lnTo>
                      <a:pt x="697" y="233"/>
                    </a:lnTo>
                    <a:lnTo>
                      <a:pt x="689" y="229"/>
                    </a:lnTo>
                    <a:lnTo>
                      <a:pt x="618" y="225"/>
                    </a:lnTo>
                    <a:lnTo>
                      <a:pt x="542" y="217"/>
                    </a:lnTo>
                    <a:lnTo>
                      <a:pt x="463" y="208"/>
                    </a:lnTo>
                    <a:lnTo>
                      <a:pt x="384" y="200"/>
                    </a:lnTo>
                    <a:lnTo>
                      <a:pt x="305" y="187"/>
                    </a:lnTo>
                    <a:lnTo>
                      <a:pt x="229" y="166"/>
                    </a:lnTo>
                    <a:lnTo>
                      <a:pt x="158" y="137"/>
                    </a:lnTo>
                    <a:lnTo>
                      <a:pt x="96" y="104"/>
                    </a:lnTo>
                    <a:lnTo>
                      <a:pt x="45" y="58"/>
                    </a:lnTo>
                    <a:lnTo>
                      <a:pt x="0" y="0"/>
                    </a:lnTo>
                    <a:lnTo>
                      <a:pt x="41" y="58"/>
                    </a:lnTo>
                    <a:lnTo>
                      <a:pt x="91" y="112"/>
                    </a:lnTo>
                    <a:lnTo>
                      <a:pt x="150" y="154"/>
                    </a:lnTo>
                    <a:lnTo>
                      <a:pt x="213" y="191"/>
                    </a:lnTo>
                    <a:lnTo>
                      <a:pt x="284" y="221"/>
                    </a:lnTo>
                    <a:lnTo>
                      <a:pt x="354" y="246"/>
                    </a:lnTo>
                    <a:lnTo>
                      <a:pt x="430" y="262"/>
                    </a:lnTo>
                    <a:lnTo>
                      <a:pt x="501" y="279"/>
                    </a:lnTo>
                    <a:lnTo>
                      <a:pt x="576" y="291"/>
                    </a:lnTo>
                    <a:lnTo>
                      <a:pt x="643" y="299"/>
                    </a:lnTo>
                    <a:lnTo>
                      <a:pt x="655" y="303"/>
                    </a:lnTo>
                    <a:lnTo>
                      <a:pt x="664" y="312"/>
                    </a:lnTo>
                    <a:lnTo>
                      <a:pt x="677" y="321"/>
                    </a:lnTo>
                    <a:lnTo>
                      <a:pt x="689" y="333"/>
                    </a:lnTo>
                    <a:lnTo>
                      <a:pt x="701" y="346"/>
                    </a:lnTo>
                    <a:lnTo>
                      <a:pt x="718" y="358"/>
                    </a:lnTo>
                    <a:lnTo>
                      <a:pt x="730" y="371"/>
                    </a:lnTo>
                    <a:lnTo>
                      <a:pt x="747" y="383"/>
                    </a:lnTo>
                    <a:lnTo>
                      <a:pt x="760" y="391"/>
                    </a:lnTo>
                    <a:lnTo>
                      <a:pt x="777" y="395"/>
                    </a:lnTo>
                    <a:lnTo>
                      <a:pt x="818" y="408"/>
                    </a:lnTo>
                    <a:lnTo>
                      <a:pt x="861" y="424"/>
                    </a:lnTo>
                    <a:lnTo>
                      <a:pt x="894" y="450"/>
                    </a:lnTo>
                    <a:lnTo>
                      <a:pt x="927" y="479"/>
                    </a:lnTo>
                    <a:lnTo>
                      <a:pt x="957" y="504"/>
                    </a:lnTo>
                    <a:lnTo>
                      <a:pt x="990" y="529"/>
                    </a:lnTo>
                    <a:lnTo>
                      <a:pt x="1023" y="555"/>
                    </a:lnTo>
                    <a:lnTo>
                      <a:pt x="1061" y="571"/>
                    </a:lnTo>
                    <a:lnTo>
                      <a:pt x="1102" y="584"/>
                    </a:lnTo>
                    <a:lnTo>
                      <a:pt x="1149" y="584"/>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75" name="Freeform 147"/>
              <p:cNvSpPr>
                <a:spLocks/>
              </p:cNvSpPr>
              <p:nvPr/>
            </p:nvSpPr>
            <p:spPr bwMode="auto">
              <a:xfrm>
                <a:off x="1691" y="2006"/>
                <a:ext cx="95" cy="45"/>
              </a:xfrm>
              <a:custGeom>
                <a:avLst/>
                <a:gdLst>
                  <a:gd name="T0" fmla="*/ 1283 w 3042"/>
                  <a:gd name="T1" fmla="*/ 998 h 1436"/>
                  <a:gd name="T2" fmla="*/ 1279 w 3042"/>
                  <a:gd name="T3" fmla="*/ 1073 h 1436"/>
                  <a:gd name="T4" fmla="*/ 1270 w 3042"/>
                  <a:gd name="T5" fmla="*/ 1157 h 1436"/>
                  <a:gd name="T6" fmla="*/ 1283 w 3042"/>
                  <a:gd name="T7" fmla="*/ 1256 h 1436"/>
                  <a:gd name="T8" fmla="*/ 1349 w 3042"/>
                  <a:gd name="T9" fmla="*/ 1369 h 1436"/>
                  <a:gd name="T10" fmla="*/ 1425 w 3042"/>
                  <a:gd name="T11" fmla="*/ 1436 h 1436"/>
                  <a:gd name="T12" fmla="*/ 1454 w 3042"/>
                  <a:gd name="T13" fmla="*/ 1394 h 1436"/>
                  <a:gd name="T14" fmla="*/ 1484 w 3042"/>
                  <a:gd name="T15" fmla="*/ 1319 h 1436"/>
                  <a:gd name="T16" fmla="*/ 1525 w 3042"/>
                  <a:gd name="T17" fmla="*/ 1243 h 1436"/>
                  <a:gd name="T18" fmla="*/ 1588 w 3042"/>
                  <a:gd name="T19" fmla="*/ 1194 h 1436"/>
                  <a:gd name="T20" fmla="*/ 1692 w 3042"/>
                  <a:gd name="T21" fmla="*/ 1198 h 1436"/>
                  <a:gd name="T22" fmla="*/ 1889 w 3042"/>
                  <a:gd name="T23" fmla="*/ 1227 h 1436"/>
                  <a:gd name="T24" fmla="*/ 2165 w 3042"/>
                  <a:gd name="T25" fmla="*/ 1248 h 1436"/>
                  <a:gd name="T26" fmla="*/ 2499 w 3042"/>
                  <a:gd name="T27" fmla="*/ 1227 h 1436"/>
                  <a:gd name="T28" fmla="*/ 2858 w 3042"/>
                  <a:gd name="T29" fmla="*/ 1127 h 1436"/>
                  <a:gd name="T30" fmla="*/ 2992 w 3042"/>
                  <a:gd name="T31" fmla="*/ 1056 h 1436"/>
                  <a:gd name="T32" fmla="*/ 2817 w 3042"/>
                  <a:gd name="T33" fmla="*/ 1085 h 1436"/>
                  <a:gd name="T34" fmla="*/ 2570 w 3042"/>
                  <a:gd name="T35" fmla="*/ 1090 h 1436"/>
                  <a:gd name="T36" fmla="*/ 2285 w 3042"/>
                  <a:gd name="T37" fmla="*/ 1077 h 1436"/>
                  <a:gd name="T38" fmla="*/ 1997 w 3042"/>
                  <a:gd name="T39" fmla="*/ 1036 h 1436"/>
                  <a:gd name="T40" fmla="*/ 1751 w 3042"/>
                  <a:gd name="T41" fmla="*/ 969 h 1436"/>
                  <a:gd name="T42" fmla="*/ 1559 w 3042"/>
                  <a:gd name="T43" fmla="*/ 856 h 1436"/>
                  <a:gd name="T44" fmla="*/ 1396 w 3042"/>
                  <a:gd name="T45" fmla="*/ 719 h 1436"/>
                  <a:gd name="T46" fmla="*/ 1261 w 3042"/>
                  <a:gd name="T47" fmla="*/ 593 h 1436"/>
                  <a:gd name="T48" fmla="*/ 1145 w 3042"/>
                  <a:gd name="T49" fmla="*/ 506 h 1436"/>
                  <a:gd name="T50" fmla="*/ 1007 w 3042"/>
                  <a:gd name="T51" fmla="*/ 473 h 1436"/>
                  <a:gd name="T52" fmla="*/ 877 w 3042"/>
                  <a:gd name="T53" fmla="*/ 459 h 1436"/>
                  <a:gd name="T54" fmla="*/ 781 w 3042"/>
                  <a:gd name="T55" fmla="*/ 459 h 1436"/>
                  <a:gd name="T56" fmla="*/ 677 w 3042"/>
                  <a:gd name="T57" fmla="*/ 455 h 1436"/>
                  <a:gd name="T58" fmla="*/ 527 w 3042"/>
                  <a:gd name="T59" fmla="*/ 447 h 1436"/>
                  <a:gd name="T60" fmla="*/ 313 w 3042"/>
                  <a:gd name="T61" fmla="*/ 410 h 1436"/>
                  <a:gd name="T62" fmla="*/ 163 w 3042"/>
                  <a:gd name="T63" fmla="*/ 318 h 1436"/>
                  <a:gd name="T64" fmla="*/ 88 w 3042"/>
                  <a:gd name="T65" fmla="*/ 197 h 1436"/>
                  <a:gd name="T66" fmla="*/ 55 w 3042"/>
                  <a:gd name="T67" fmla="*/ 84 h 1436"/>
                  <a:gd name="T68" fmla="*/ 49 w 3042"/>
                  <a:gd name="T69" fmla="*/ 14 h 1436"/>
                  <a:gd name="T70" fmla="*/ 37 w 3042"/>
                  <a:gd name="T71" fmla="*/ 55 h 1436"/>
                  <a:gd name="T72" fmla="*/ 8 w 3042"/>
                  <a:gd name="T73" fmla="*/ 184 h 1436"/>
                  <a:gd name="T74" fmla="*/ 0 w 3042"/>
                  <a:gd name="T75" fmla="*/ 322 h 1436"/>
                  <a:gd name="T76" fmla="*/ 16 w 3042"/>
                  <a:gd name="T77" fmla="*/ 451 h 1436"/>
                  <a:gd name="T78" fmla="*/ 83 w 3042"/>
                  <a:gd name="T79" fmla="*/ 568 h 1436"/>
                  <a:gd name="T80" fmla="*/ 229 w 3042"/>
                  <a:gd name="T81" fmla="*/ 668 h 1436"/>
                  <a:gd name="T82" fmla="*/ 435 w 3042"/>
                  <a:gd name="T83" fmla="*/ 731 h 1436"/>
                  <a:gd name="T84" fmla="*/ 635 w 3042"/>
                  <a:gd name="T85" fmla="*/ 752 h 1436"/>
                  <a:gd name="T86" fmla="*/ 819 w 3042"/>
                  <a:gd name="T87" fmla="*/ 756 h 1436"/>
                  <a:gd name="T88" fmla="*/ 961 w 3042"/>
                  <a:gd name="T89" fmla="*/ 764 h 1436"/>
                  <a:gd name="T90" fmla="*/ 1028 w 3042"/>
                  <a:gd name="T91" fmla="*/ 785 h 1436"/>
                  <a:gd name="T92" fmla="*/ 1069 w 3042"/>
                  <a:gd name="T93" fmla="*/ 805 h 1436"/>
                  <a:gd name="T94" fmla="*/ 1128 w 3042"/>
                  <a:gd name="T95" fmla="*/ 839 h 1436"/>
                  <a:gd name="T96" fmla="*/ 1191 w 3042"/>
                  <a:gd name="T97" fmla="*/ 881 h 1436"/>
                  <a:gd name="T98" fmla="*/ 1249 w 3042"/>
                  <a:gd name="T99" fmla="*/ 936 h 1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42" h="1436">
                    <a:moveTo>
                      <a:pt x="1270" y="964"/>
                    </a:moveTo>
                    <a:lnTo>
                      <a:pt x="1283" y="998"/>
                    </a:lnTo>
                    <a:lnTo>
                      <a:pt x="1283" y="1031"/>
                    </a:lnTo>
                    <a:lnTo>
                      <a:pt x="1279" y="1073"/>
                    </a:lnTo>
                    <a:lnTo>
                      <a:pt x="1270" y="1110"/>
                    </a:lnTo>
                    <a:lnTo>
                      <a:pt x="1270" y="1157"/>
                    </a:lnTo>
                    <a:lnTo>
                      <a:pt x="1270" y="1206"/>
                    </a:lnTo>
                    <a:lnTo>
                      <a:pt x="1283" y="1256"/>
                    </a:lnTo>
                    <a:lnTo>
                      <a:pt x="1308" y="1311"/>
                    </a:lnTo>
                    <a:lnTo>
                      <a:pt x="1349" y="1369"/>
                    </a:lnTo>
                    <a:lnTo>
                      <a:pt x="1408" y="1432"/>
                    </a:lnTo>
                    <a:lnTo>
                      <a:pt x="1425" y="1436"/>
                    </a:lnTo>
                    <a:lnTo>
                      <a:pt x="1441" y="1419"/>
                    </a:lnTo>
                    <a:lnTo>
                      <a:pt x="1454" y="1394"/>
                    </a:lnTo>
                    <a:lnTo>
                      <a:pt x="1467" y="1360"/>
                    </a:lnTo>
                    <a:lnTo>
                      <a:pt x="1484" y="1319"/>
                    </a:lnTo>
                    <a:lnTo>
                      <a:pt x="1504" y="1282"/>
                    </a:lnTo>
                    <a:lnTo>
                      <a:pt x="1525" y="1243"/>
                    </a:lnTo>
                    <a:lnTo>
                      <a:pt x="1554" y="1215"/>
                    </a:lnTo>
                    <a:lnTo>
                      <a:pt x="1588" y="1194"/>
                    </a:lnTo>
                    <a:lnTo>
                      <a:pt x="1629" y="1190"/>
                    </a:lnTo>
                    <a:lnTo>
                      <a:pt x="1692" y="1198"/>
                    </a:lnTo>
                    <a:lnTo>
                      <a:pt x="1780" y="1215"/>
                    </a:lnTo>
                    <a:lnTo>
                      <a:pt x="1889" y="1227"/>
                    </a:lnTo>
                    <a:lnTo>
                      <a:pt x="2018" y="1243"/>
                    </a:lnTo>
                    <a:lnTo>
                      <a:pt x="2165" y="1248"/>
                    </a:lnTo>
                    <a:lnTo>
                      <a:pt x="2328" y="1243"/>
                    </a:lnTo>
                    <a:lnTo>
                      <a:pt x="2499" y="1227"/>
                    </a:lnTo>
                    <a:lnTo>
                      <a:pt x="2674" y="1190"/>
                    </a:lnTo>
                    <a:lnTo>
                      <a:pt x="2858" y="1127"/>
                    </a:lnTo>
                    <a:lnTo>
                      <a:pt x="3042" y="1040"/>
                    </a:lnTo>
                    <a:lnTo>
                      <a:pt x="2992" y="1056"/>
                    </a:lnTo>
                    <a:lnTo>
                      <a:pt x="2913" y="1073"/>
                    </a:lnTo>
                    <a:lnTo>
                      <a:pt x="2817" y="1085"/>
                    </a:lnTo>
                    <a:lnTo>
                      <a:pt x="2700" y="1090"/>
                    </a:lnTo>
                    <a:lnTo>
                      <a:pt x="2570" y="1090"/>
                    </a:lnTo>
                    <a:lnTo>
                      <a:pt x="2432" y="1085"/>
                    </a:lnTo>
                    <a:lnTo>
                      <a:pt x="2285" y="1077"/>
                    </a:lnTo>
                    <a:lnTo>
                      <a:pt x="2140" y="1061"/>
                    </a:lnTo>
                    <a:lnTo>
                      <a:pt x="1997" y="1036"/>
                    </a:lnTo>
                    <a:lnTo>
                      <a:pt x="1860" y="1006"/>
                    </a:lnTo>
                    <a:lnTo>
                      <a:pt x="1751" y="969"/>
                    </a:lnTo>
                    <a:lnTo>
                      <a:pt x="1650" y="918"/>
                    </a:lnTo>
                    <a:lnTo>
                      <a:pt x="1559" y="856"/>
                    </a:lnTo>
                    <a:lnTo>
                      <a:pt x="1475" y="789"/>
                    </a:lnTo>
                    <a:lnTo>
                      <a:pt x="1396" y="719"/>
                    </a:lnTo>
                    <a:lnTo>
                      <a:pt x="1329" y="651"/>
                    </a:lnTo>
                    <a:lnTo>
                      <a:pt x="1261" y="593"/>
                    </a:lnTo>
                    <a:lnTo>
                      <a:pt x="1204" y="539"/>
                    </a:lnTo>
                    <a:lnTo>
                      <a:pt x="1145" y="506"/>
                    </a:lnTo>
                    <a:lnTo>
                      <a:pt x="1095" y="485"/>
                    </a:lnTo>
                    <a:lnTo>
                      <a:pt x="1007" y="473"/>
                    </a:lnTo>
                    <a:lnTo>
                      <a:pt x="936" y="463"/>
                    </a:lnTo>
                    <a:lnTo>
                      <a:pt x="877" y="459"/>
                    </a:lnTo>
                    <a:lnTo>
                      <a:pt x="832" y="459"/>
                    </a:lnTo>
                    <a:lnTo>
                      <a:pt x="781" y="459"/>
                    </a:lnTo>
                    <a:lnTo>
                      <a:pt x="736" y="459"/>
                    </a:lnTo>
                    <a:lnTo>
                      <a:pt x="677" y="455"/>
                    </a:lnTo>
                    <a:lnTo>
                      <a:pt x="609" y="451"/>
                    </a:lnTo>
                    <a:lnTo>
                      <a:pt x="527" y="447"/>
                    </a:lnTo>
                    <a:lnTo>
                      <a:pt x="417" y="434"/>
                    </a:lnTo>
                    <a:lnTo>
                      <a:pt x="313" y="410"/>
                    </a:lnTo>
                    <a:lnTo>
                      <a:pt x="229" y="368"/>
                    </a:lnTo>
                    <a:lnTo>
                      <a:pt x="163" y="318"/>
                    </a:lnTo>
                    <a:lnTo>
                      <a:pt x="117" y="260"/>
                    </a:lnTo>
                    <a:lnTo>
                      <a:pt x="88" y="197"/>
                    </a:lnTo>
                    <a:lnTo>
                      <a:pt x="67" y="139"/>
                    </a:lnTo>
                    <a:lnTo>
                      <a:pt x="55" y="84"/>
                    </a:lnTo>
                    <a:lnTo>
                      <a:pt x="49" y="43"/>
                    </a:lnTo>
                    <a:lnTo>
                      <a:pt x="49" y="14"/>
                    </a:lnTo>
                    <a:lnTo>
                      <a:pt x="49" y="0"/>
                    </a:lnTo>
                    <a:lnTo>
                      <a:pt x="37" y="55"/>
                    </a:lnTo>
                    <a:lnTo>
                      <a:pt x="20" y="117"/>
                    </a:lnTo>
                    <a:lnTo>
                      <a:pt x="8" y="184"/>
                    </a:lnTo>
                    <a:lnTo>
                      <a:pt x="0" y="251"/>
                    </a:lnTo>
                    <a:lnTo>
                      <a:pt x="0" y="322"/>
                    </a:lnTo>
                    <a:lnTo>
                      <a:pt x="4" y="389"/>
                    </a:lnTo>
                    <a:lnTo>
                      <a:pt x="16" y="451"/>
                    </a:lnTo>
                    <a:lnTo>
                      <a:pt x="41" y="514"/>
                    </a:lnTo>
                    <a:lnTo>
                      <a:pt x="83" y="568"/>
                    </a:lnTo>
                    <a:lnTo>
                      <a:pt x="137" y="614"/>
                    </a:lnTo>
                    <a:lnTo>
                      <a:pt x="229" y="668"/>
                    </a:lnTo>
                    <a:lnTo>
                      <a:pt x="329" y="706"/>
                    </a:lnTo>
                    <a:lnTo>
                      <a:pt x="435" y="731"/>
                    </a:lnTo>
                    <a:lnTo>
                      <a:pt x="535" y="743"/>
                    </a:lnTo>
                    <a:lnTo>
                      <a:pt x="635" y="752"/>
                    </a:lnTo>
                    <a:lnTo>
                      <a:pt x="731" y="752"/>
                    </a:lnTo>
                    <a:lnTo>
                      <a:pt x="819" y="756"/>
                    </a:lnTo>
                    <a:lnTo>
                      <a:pt x="898" y="756"/>
                    </a:lnTo>
                    <a:lnTo>
                      <a:pt x="961" y="764"/>
                    </a:lnTo>
                    <a:lnTo>
                      <a:pt x="1011" y="776"/>
                    </a:lnTo>
                    <a:lnTo>
                      <a:pt x="1028" y="785"/>
                    </a:lnTo>
                    <a:lnTo>
                      <a:pt x="1044" y="793"/>
                    </a:lnTo>
                    <a:lnTo>
                      <a:pt x="1069" y="805"/>
                    </a:lnTo>
                    <a:lnTo>
                      <a:pt x="1099" y="823"/>
                    </a:lnTo>
                    <a:lnTo>
                      <a:pt x="1128" y="839"/>
                    </a:lnTo>
                    <a:lnTo>
                      <a:pt x="1161" y="860"/>
                    </a:lnTo>
                    <a:lnTo>
                      <a:pt x="1191" y="881"/>
                    </a:lnTo>
                    <a:lnTo>
                      <a:pt x="1220" y="906"/>
                    </a:lnTo>
                    <a:lnTo>
                      <a:pt x="1249" y="936"/>
                    </a:lnTo>
                    <a:lnTo>
                      <a:pt x="1270" y="964"/>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76" name="Freeform 148"/>
              <p:cNvSpPr>
                <a:spLocks/>
              </p:cNvSpPr>
              <p:nvPr/>
            </p:nvSpPr>
            <p:spPr bwMode="auto">
              <a:xfrm>
                <a:off x="1691" y="2006"/>
                <a:ext cx="95" cy="45"/>
              </a:xfrm>
              <a:custGeom>
                <a:avLst/>
                <a:gdLst>
                  <a:gd name="T0" fmla="*/ 1283 w 3042"/>
                  <a:gd name="T1" fmla="*/ 998 h 1436"/>
                  <a:gd name="T2" fmla="*/ 1279 w 3042"/>
                  <a:gd name="T3" fmla="*/ 1073 h 1436"/>
                  <a:gd name="T4" fmla="*/ 1270 w 3042"/>
                  <a:gd name="T5" fmla="*/ 1157 h 1436"/>
                  <a:gd name="T6" fmla="*/ 1283 w 3042"/>
                  <a:gd name="T7" fmla="*/ 1256 h 1436"/>
                  <a:gd name="T8" fmla="*/ 1349 w 3042"/>
                  <a:gd name="T9" fmla="*/ 1369 h 1436"/>
                  <a:gd name="T10" fmla="*/ 1425 w 3042"/>
                  <a:gd name="T11" fmla="*/ 1436 h 1436"/>
                  <a:gd name="T12" fmla="*/ 1454 w 3042"/>
                  <a:gd name="T13" fmla="*/ 1394 h 1436"/>
                  <a:gd name="T14" fmla="*/ 1484 w 3042"/>
                  <a:gd name="T15" fmla="*/ 1319 h 1436"/>
                  <a:gd name="T16" fmla="*/ 1525 w 3042"/>
                  <a:gd name="T17" fmla="*/ 1243 h 1436"/>
                  <a:gd name="T18" fmla="*/ 1588 w 3042"/>
                  <a:gd name="T19" fmla="*/ 1194 h 1436"/>
                  <a:gd name="T20" fmla="*/ 1692 w 3042"/>
                  <a:gd name="T21" fmla="*/ 1198 h 1436"/>
                  <a:gd name="T22" fmla="*/ 1889 w 3042"/>
                  <a:gd name="T23" fmla="*/ 1227 h 1436"/>
                  <a:gd name="T24" fmla="*/ 2165 w 3042"/>
                  <a:gd name="T25" fmla="*/ 1248 h 1436"/>
                  <a:gd name="T26" fmla="*/ 2499 w 3042"/>
                  <a:gd name="T27" fmla="*/ 1227 h 1436"/>
                  <a:gd name="T28" fmla="*/ 2858 w 3042"/>
                  <a:gd name="T29" fmla="*/ 1127 h 1436"/>
                  <a:gd name="T30" fmla="*/ 2992 w 3042"/>
                  <a:gd name="T31" fmla="*/ 1056 h 1436"/>
                  <a:gd name="T32" fmla="*/ 2817 w 3042"/>
                  <a:gd name="T33" fmla="*/ 1085 h 1436"/>
                  <a:gd name="T34" fmla="*/ 2570 w 3042"/>
                  <a:gd name="T35" fmla="*/ 1090 h 1436"/>
                  <a:gd name="T36" fmla="*/ 2285 w 3042"/>
                  <a:gd name="T37" fmla="*/ 1077 h 1436"/>
                  <a:gd name="T38" fmla="*/ 1997 w 3042"/>
                  <a:gd name="T39" fmla="*/ 1036 h 1436"/>
                  <a:gd name="T40" fmla="*/ 1751 w 3042"/>
                  <a:gd name="T41" fmla="*/ 969 h 1436"/>
                  <a:gd name="T42" fmla="*/ 1559 w 3042"/>
                  <a:gd name="T43" fmla="*/ 856 h 1436"/>
                  <a:gd name="T44" fmla="*/ 1396 w 3042"/>
                  <a:gd name="T45" fmla="*/ 719 h 1436"/>
                  <a:gd name="T46" fmla="*/ 1261 w 3042"/>
                  <a:gd name="T47" fmla="*/ 593 h 1436"/>
                  <a:gd name="T48" fmla="*/ 1145 w 3042"/>
                  <a:gd name="T49" fmla="*/ 506 h 1436"/>
                  <a:gd name="T50" fmla="*/ 1007 w 3042"/>
                  <a:gd name="T51" fmla="*/ 473 h 1436"/>
                  <a:gd name="T52" fmla="*/ 877 w 3042"/>
                  <a:gd name="T53" fmla="*/ 459 h 1436"/>
                  <a:gd name="T54" fmla="*/ 781 w 3042"/>
                  <a:gd name="T55" fmla="*/ 459 h 1436"/>
                  <a:gd name="T56" fmla="*/ 677 w 3042"/>
                  <a:gd name="T57" fmla="*/ 455 h 1436"/>
                  <a:gd name="T58" fmla="*/ 527 w 3042"/>
                  <a:gd name="T59" fmla="*/ 447 h 1436"/>
                  <a:gd name="T60" fmla="*/ 313 w 3042"/>
                  <a:gd name="T61" fmla="*/ 410 h 1436"/>
                  <a:gd name="T62" fmla="*/ 163 w 3042"/>
                  <a:gd name="T63" fmla="*/ 318 h 1436"/>
                  <a:gd name="T64" fmla="*/ 88 w 3042"/>
                  <a:gd name="T65" fmla="*/ 197 h 1436"/>
                  <a:gd name="T66" fmla="*/ 55 w 3042"/>
                  <a:gd name="T67" fmla="*/ 84 h 1436"/>
                  <a:gd name="T68" fmla="*/ 49 w 3042"/>
                  <a:gd name="T69" fmla="*/ 14 h 1436"/>
                  <a:gd name="T70" fmla="*/ 37 w 3042"/>
                  <a:gd name="T71" fmla="*/ 55 h 1436"/>
                  <a:gd name="T72" fmla="*/ 8 w 3042"/>
                  <a:gd name="T73" fmla="*/ 184 h 1436"/>
                  <a:gd name="T74" fmla="*/ 0 w 3042"/>
                  <a:gd name="T75" fmla="*/ 322 h 1436"/>
                  <a:gd name="T76" fmla="*/ 16 w 3042"/>
                  <a:gd name="T77" fmla="*/ 451 h 1436"/>
                  <a:gd name="T78" fmla="*/ 83 w 3042"/>
                  <a:gd name="T79" fmla="*/ 568 h 1436"/>
                  <a:gd name="T80" fmla="*/ 229 w 3042"/>
                  <a:gd name="T81" fmla="*/ 668 h 1436"/>
                  <a:gd name="T82" fmla="*/ 435 w 3042"/>
                  <a:gd name="T83" fmla="*/ 731 h 1436"/>
                  <a:gd name="T84" fmla="*/ 635 w 3042"/>
                  <a:gd name="T85" fmla="*/ 752 h 1436"/>
                  <a:gd name="T86" fmla="*/ 819 w 3042"/>
                  <a:gd name="T87" fmla="*/ 756 h 1436"/>
                  <a:gd name="T88" fmla="*/ 961 w 3042"/>
                  <a:gd name="T89" fmla="*/ 764 h 1436"/>
                  <a:gd name="T90" fmla="*/ 1028 w 3042"/>
                  <a:gd name="T91" fmla="*/ 785 h 1436"/>
                  <a:gd name="T92" fmla="*/ 1069 w 3042"/>
                  <a:gd name="T93" fmla="*/ 805 h 1436"/>
                  <a:gd name="T94" fmla="*/ 1128 w 3042"/>
                  <a:gd name="T95" fmla="*/ 839 h 1436"/>
                  <a:gd name="T96" fmla="*/ 1191 w 3042"/>
                  <a:gd name="T97" fmla="*/ 881 h 1436"/>
                  <a:gd name="T98" fmla="*/ 1249 w 3042"/>
                  <a:gd name="T99" fmla="*/ 936 h 1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42" h="1436">
                    <a:moveTo>
                      <a:pt x="1270" y="964"/>
                    </a:moveTo>
                    <a:lnTo>
                      <a:pt x="1283" y="998"/>
                    </a:lnTo>
                    <a:lnTo>
                      <a:pt x="1283" y="1031"/>
                    </a:lnTo>
                    <a:lnTo>
                      <a:pt x="1279" y="1073"/>
                    </a:lnTo>
                    <a:lnTo>
                      <a:pt x="1270" y="1110"/>
                    </a:lnTo>
                    <a:lnTo>
                      <a:pt x="1270" y="1157"/>
                    </a:lnTo>
                    <a:lnTo>
                      <a:pt x="1270" y="1206"/>
                    </a:lnTo>
                    <a:lnTo>
                      <a:pt x="1283" y="1256"/>
                    </a:lnTo>
                    <a:lnTo>
                      <a:pt x="1308" y="1311"/>
                    </a:lnTo>
                    <a:lnTo>
                      <a:pt x="1349" y="1369"/>
                    </a:lnTo>
                    <a:lnTo>
                      <a:pt x="1408" y="1432"/>
                    </a:lnTo>
                    <a:lnTo>
                      <a:pt x="1425" y="1436"/>
                    </a:lnTo>
                    <a:lnTo>
                      <a:pt x="1441" y="1419"/>
                    </a:lnTo>
                    <a:lnTo>
                      <a:pt x="1454" y="1394"/>
                    </a:lnTo>
                    <a:lnTo>
                      <a:pt x="1467" y="1360"/>
                    </a:lnTo>
                    <a:lnTo>
                      <a:pt x="1484" y="1319"/>
                    </a:lnTo>
                    <a:lnTo>
                      <a:pt x="1504" y="1282"/>
                    </a:lnTo>
                    <a:lnTo>
                      <a:pt x="1525" y="1243"/>
                    </a:lnTo>
                    <a:lnTo>
                      <a:pt x="1554" y="1215"/>
                    </a:lnTo>
                    <a:lnTo>
                      <a:pt x="1588" y="1194"/>
                    </a:lnTo>
                    <a:lnTo>
                      <a:pt x="1629" y="1190"/>
                    </a:lnTo>
                    <a:lnTo>
                      <a:pt x="1692" y="1198"/>
                    </a:lnTo>
                    <a:lnTo>
                      <a:pt x="1780" y="1215"/>
                    </a:lnTo>
                    <a:lnTo>
                      <a:pt x="1889" y="1227"/>
                    </a:lnTo>
                    <a:lnTo>
                      <a:pt x="2018" y="1243"/>
                    </a:lnTo>
                    <a:lnTo>
                      <a:pt x="2165" y="1248"/>
                    </a:lnTo>
                    <a:lnTo>
                      <a:pt x="2328" y="1243"/>
                    </a:lnTo>
                    <a:lnTo>
                      <a:pt x="2499" y="1227"/>
                    </a:lnTo>
                    <a:lnTo>
                      <a:pt x="2674" y="1190"/>
                    </a:lnTo>
                    <a:lnTo>
                      <a:pt x="2858" y="1127"/>
                    </a:lnTo>
                    <a:lnTo>
                      <a:pt x="3042" y="1040"/>
                    </a:lnTo>
                    <a:lnTo>
                      <a:pt x="2992" y="1056"/>
                    </a:lnTo>
                    <a:lnTo>
                      <a:pt x="2913" y="1073"/>
                    </a:lnTo>
                    <a:lnTo>
                      <a:pt x="2817" y="1085"/>
                    </a:lnTo>
                    <a:lnTo>
                      <a:pt x="2700" y="1090"/>
                    </a:lnTo>
                    <a:lnTo>
                      <a:pt x="2570" y="1090"/>
                    </a:lnTo>
                    <a:lnTo>
                      <a:pt x="2432" y="1085"/>
                    </a:lnTo>
                    <a:lnTo>
                      <a:pt x="2285" y="1077"/>
                    </a:lnTo>
                    <a:lnTo>
                      <a:pt x="2140" y="1061"/>
                    </a:lnTo>
                    <a:lnTo>
                      <a:pt x="1997" y="1036"/>
                    </a:lnTo>
                    <a:lnTo>
                      <a:pt x="1860" y="1006"/>
                    </a:lnTo>
                    <a:lnTo>
                      <a:pt x="1751" y="969"/>
                    </a:lnTo>
                    <a:lnTo>
                      <a:pt x="1650" y="918"/>
                    </a:lnTo>
                    <a:lnTo>
                      <a:pt x="1559" y="856"/>
                    </a:lnTo>
                    <a:lnTo>
                      <a:pt x="1475" y="789"/>
                    </a:lnTo>
                    <a:lnTo>
                      <a:pt x="1396" y="719"/>
                    </a:lnTo>
                    <a:lnTo>
                      <a:pt x="1329" y="651"/>
                    </a:lnTo>
                    <a:lnTo>
                      <a:pt x="1261" y="593"/>
                    </a:lnTo>
                    <a:lnTo>
                      <a:pt x="1204" y="539"/>
                    </a:lnTo>
                    <a:lnTo>
                      <a:pt x="1145" y="506"/>
                    </a:lnTo>
                    <a:lnTo>
                      <a:pt x="1095" y="485"/>
                    </a:lnTo>
                    <a:lnTo>
                      <a:pt x="1007" y="473"/>
                    </a:lnTo>
                    <a:lnTo>
                      <a:pt x="936" y="463"/>
                    </a:lnTo>
                    <a:lnTo>
                      <a:pt x="877" y="459"/>
                    </a:lnTo>
                    <a:lnTo>
                      <a:pt x="832" y="459"/>
                    </a:lnTo>
                    <a:lnTo>
                      <a:pt x="781" y="459"/>
                    </a:lnTo>
                    <a:lnTo>
                      <a:pt x="736" y="459"/>
                    </a:lnTo>
                    <a:lnTo>
                      <a:pt x="677" y="455"/>
                    </a:lnTo>
                    <a:lnTo>
                      <a:pt x="609" y="451"/>
                    </a:lnTo>
                    <a:lnTo>
                      <a:pt x="527" y="447"/>
                    </a:lnTo>
                    <a:lnTo>
                      <a:pt x="417" y="434"/>
                    </a:lnTo>
                    <a:lnTo>
                      <a:pt x="313" y="410"/>
                    </a:lnTo>
                    <a:lnTo>
                      <a:pt x="229" y="368"/>
                    </a:lnTo>
                    <a:lnTo>
                      <a:pt x="163" y="318"/>
                    </a:lnTo>
                    <a:lnTo>
                      <a:pt x="117" y="260"/>
                    </a:lnTo>
                    <a:lnTo>
                      <a:pt x="88" y="197"/>
                    </a:lnTo>
                    <a:lnTo>
                      <a:pt x="67" y="139"/>
                    </a:lnTo>
                    <a:lnTo>
                      <a:pt x="55" y="84"/>
                    </a:lnTo>
                    <a:lnTo>
                      <a:pt x="49" y="43"/>
                    </a:lnTo>
                    <a:lnTo>
                      <a:pt x="49" y="14"/>
                    </a:lnTo>
                    <a:lnTo>
                      <a:pt x="49" y="0"/>
                    </a:lnTo>
                    <a:lnTo>
                      <a:pt x="37" y="55"/>
                    </a:lnTo>
                    <a:lnTo>
                      <a:pt x="20" y="117"/>
                    </a:lnTo>
                    <a:lnTo>
                      <a:pt x="8" y="184"/>
                    </a:lnTo>
                    <a:lnTo>
                      <a:pt x="0" y="251"/>
                    </a:lnTo>
                    <a:lnTo>
                      <a:pt x="0" y="322"/>
                    </a:lnTo>
                    <a:lnTo>
                      <a:pt x="4" y="389"/>
                    </a:lnTo>
                    <a:lnTo>
                      <a:pt x="16" y="451"/>
                    </a:lnTo>
                    <a:lnTo>
                      <a:pt x="41" y="514"/>
                    </a:lnTo>
                    <a:lnTo>
                      <a:pt x="83" y="568"/>
                    </a:lnTo>
                    <a:lnTo>
                      <a:pt x="137" y="614"/>
                    </a:lnTo>
                    <a:lnTo>
                      <a:pt x="229" y="668"/>
                    </a:lnTo>
                    <a:lnTo>
                      <a:pt x="329" y="706"/>
                    </a:lnTo>
                    <a:lnTo>
                      <a:pt x="435" y="731"/>
                    </a:lnTo>
                    <a:lnTo>
                      <a:pt x="535" y="743"/>
                    </a:lnTo>
                    <a:lnTo>
                      <a:pt x="635" y="752"/>
                    </a:lnTo>
                    <a:lnTo>
                      <a:pt x="731" y="752"/>
                    </a:lnTo>
                    <a:lnTo>
                      <a:pt x="819" y="756"/>
                    </a:lnTo>
                    <a:lnTo>
                      <a:pt x="898" y="756"/>
                    </a:lnTo>
                    <a:lnTo>
                      <a:pt x="961" y="764"/>
                    </a:lnTo>
                    <a:lnTo>
                      <a:pt x="1011" y="776"/>
                    </a:lnTo>
                    <a:lnTo>
                      <a:pt x="1028" y="785"/>
                    </a:lnTo>
                    <a:lnTo>
                      <a:pt x="1044" y="793"/>
                    </a:lnTo>
                    <a:lnTo>
                      <a:pt x="1069" y="805"/>
                    </a:lnTo>
                    <a:lnTo>
                      <a:pt x="1099" y="823"/>
                    </a:lnTo>
                    <a:lnTo>
                      <a:pt x="1128" y="839"/>
                    </a:lnTo>
                    <a:lnTo>
                      <a:pt x="1161" y="860"/>
                    </a:lnTo>
                    <a:lnTo>
                      <a:pt x="1191" y="881"/>
                    </a:lnTo>
                    <a:lnTo>
                      <a:pt x="1220" y="906"/>
                    </a:lnTo>
                    <a:lnTo>
                      <a:pt x="1249" y="936"/>
                    </a:lnTo>
                    <a:lnTo>
                      <a:pt x="1270" y="964"/>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77" name="Freeform 149"/>
              <p:cNvSpPr>
                <a:spLocks/>
              </p:cNvSpPr>
              <p:nvPr/>
            </p:nvSpPr>
            <p:spPr bwMode="auto">
              <a:xfrm>
                <a:off x="1692" y="2008"/>
                <a:ext cx="94" cy="40"/>
              </a:xfrm>
              <a:custGeom>
                <a:avLst/>
                <a:gdLst>
                  <a:gd name="T0" fmla="*/ 1413 w 2997"/>
                  <a:gd name="T1" fmla="*/ 1252 h 1293"/>
                  <a:gd name="T2" fmla="*/ 1446 w 2997"/>
                  <a:gd name="T3" fmla="*/ 1172 h 1293"/>
                  <a:gd name="T4" fmla="*/ 1501 w 2997"/>
                  <a:gd name="T5" fmla="*/ 1110 h 1293"/>
                  <a:gd name="T6" fmla="*/ 1564 w 2997"/>
                  <a:gd name="T7" fmla="*/ 1064 h 1293"/>
                  <a:gd name="T8" fmla="*/ 1626 w 2997"/>
                  <a:gd name="T9" fmla="*/ 1051 h 1293"/>
                  <a:gd name="T10" fmla="*/ 1748 w 2997"/>
                  <a:gd name="T11" fmla="*/ 1084 h 1293"/>
                  <a:gd name="T12" fmla="*/ 1961 w 2997"/>
                  <a:gd name="T13" fmla="*/ 1131 h 1293"/>
                  <a:gd name="T14" fmla="*/ 2207 w 2997"/>
                  <a:gd name="T15" fmla="*/ 1152 h 1293"/>
                  <a:gd name="T16" fmla="*/ 2496 w 2997"/>
                  <a:gd name="T17" fmla="*/ 1131 h 1293"/>
                  <a:gd name="T18" fmla="*/ 2817 w 2997"/>
                  <a:gd name="T19" fmla="*/ 1055 h 1293"/>
                  <a:gd name="T20" fmla="*/ 2942 w 2997"/>
                  <a:gd name="T21" fmla="*/ 1010 h 1293"/>
                  <a:gd name="T22" fmla="*/ 2763 w 2997"/>
                  <a:gd name="T23" fmla="*/ 1035 h 1293"/>
                  <a:gd name="T24" fmla="*/ 2512 w 2997"/>
                  <a:gd name="T25" fmla="*/ 1055 h 1293"/>
                  <a:gd name="T26" fmla="*/ 2236 w 2997"/>
                  <a:gd name="T27" fmla="*/ 1060 h 1293"/>
                  <a:gd name="T28" fmla="*/ 1961 w 2997"/>
                  <a:gd name="T29" fmla="*/ 1039 h 1293"/>
                  <a:gd name="T30" fmla="*/ 1722 w 2997"/>
                  <a:gd name="T31" fmla="*/ 993 h 1293"/>
                  <a:gd name="T32" fmla="*/ 1543 w 2997"/>
                  <a:gd name="T33" fmla="*/ 901 h 1293"/>
                  <a:gd name="T34" fmla="*/ 1400 w 2997"/>
                  <a:gd name="T35" fmla="*/ 785 h 1293"/>
                  <a:gd name="T36" fmla="*/ 1284 w 2997"/>
                  <a:gd name="T37" fmla="*/ 664 h 1293"/>
                  <a:gd name="T38" fmla="*/ 1171 w 2997"/>
                  <a:gd name="T39" fmla="*/ 559 h 1293"/>
                  <a:gd name="T40" fmla="*/ 1057 w 2997"/>
                  <a:gd name="T41" fmla="*/ 496 h 1293"/>
                  <a:gd name="T42" fmla="*/ 961 w 2997"/>
                  <a:gd name="T43" fmla="*/ 480 h 1293"/>
                  <a:gd name="T44" fmla="*/ 865 w 2997"/>
                  <a:gd name="T45" fmla="*/ 492 h 1293"/>
                  <a:gd name="T46" fmla="*/ 744 w 2997"/>
                  <a:gd name="T47" fmla="*/ 509 h 1293"/>
                  <a:gd name="T48" fmla="*/ 577 w 2997"/>
                  <a:gd name="T49" fmla="*/ 513 h 1293"/>
                  <a:gd name="T50" fmla="*/ 356 w 2997"/>
                  <a:gd name="T51" fmla="*/ 476 h 1293"/>
                  <a:gd name="T52" fmla="*/ 193 w 2997"/>
                  <a:gd name="T53" fmla="*/ 371 h 1293"/>
                  <a:gd name="T54" fmla="*/ 92 w 2997"/>
                  <a:gd name="T55" fmla="*/ 230 h 1293"/>
                  <a:gd name="T56" fmla="*/ 39 w 2997"/>
                  <a:gd name="T57" fmla="*/ 101 h 1293"/>
                  <a:gd name="T58" fmla="*/ 21 w 2997"/>
                  <a:gd name="T59" fmla="*/ 13 h 1293"/>
                  <a:gd name="T60" fmla="*/ 9 w 2997"/>
                  <a:gd name="T61" fmla="*/ 54 h 1293"/>
                  <a:gd name="T62" fmla="*/ 0 w 2997"/>
                  <a:gd name="T63" fmla="*/ 158 h 1293"/>
                  <a:gd name="T64" fmla="*/ 17 w 2997"/>
                  <a:gd name="T65" fmla="*/ 263 h 1293"/>
                  <a:gd name="T66" fmla="*/ 67 w 2997"/>
                  <a:gd name="T67" fmla="*/ 359 h 1293"/>
                  <a:gd name="T68" fmla="*/ 151 w 2997"/>
                  <a:gd name="T69" fmla="*/ 451 h 1293"/>
                  <a:gd name="T70" fmla="*/ 301 w 2997"/>
                  <a:gd name="T71" fmla="*/ 551 h 1293"/>
                  <a:gd name="T72" fmla="*/ 497 w 2997"/>
                  <a:gd name="T73" fmla="*/ 609 h 1293"/>
                  <a:gd name="T74" fmla="*/ 690 w 2997"/>
                  <a:gd name="T75" fmla="*/ 626 h 1293"/>
                  <a:gd name="T76" fmla="*/ 861 w 2997"/>
                  <a:gd name="T77" fmla="*/ 626 h 1293"/>
                  <a:gd name="T78" fmla="*/ 995 w 2997"/>
                  <a:gd name="T79" fmla="*/ 635 h 1293"/>
                  <a:gd name="T80" fmla="*/ 1075 w 2997"/>
                  <a:gd name="T81" fmla="*/ 668 h 1293"/>
                  <a:gd name="T82" fmla="*/ 1188 w 2997"/>
                  <a:gd name="T83" fmla="*/ 738 h 1293"/>
                  <a:gd name="T84" fmla="*/ 1317 w 2997"/>
                  <a:gd name="T85" fmla="*/ 843 h 1293"/>
                  <a:gd name="T86" fmla="*/ 1421 w 2997"/>
                  <a:gd name="T87" fmla="*/ 947 h 1293"/>
                  <a:gd name="T88" fmla="*/ 1463 w 2997"/>
                  <a:gd name="T89" fmla="*/ 1031 h 1293"/>
                  <a:gd name="T90" fmla="*/ 1421 w 2997"/>
                  <a:gd name="T91" fmla="*/ 1084 h 1293"/>
                  <a:gd name="T92" fmla="*/ 1392 w 2997"/>
                  <a:gd name="T93" fmla="*/ 1143 h 1293"/>
                  <a:gd name="T94" fmla="*/ 1388 w 2997"/>
                  <a:gd name="T95" fmla="*/ 1206 h 1293"/>
                  <a:gd name="T96" fmla="*/ 1396 w 2997"/>
                  <a:gd name="T97" fmla="*/ 1256 h 1293"/>
                  <a:gd name="T98" fmla="*/ 1405 w 2997"/>
                  <a:gd name="T99" fmla="*/ 1289 h 1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97" h="1293">
                    <a:moveTo>
                      <a:pt x="1409" y="1293"/>
                    </a:moveTo>
                    <a:lnTo>
                      <a:pt x="1413" y="1252"/>
                    </a:lnTo>
                    <a:lnTo>
                      <a:pt x="1429" y="1210"/>
                    </a:lnTo>
                    <a:lnTo>
                      <a:pt x="1446" y="1172"/>
                    </a:lnTo>
                    <a:lnTo>
                      <a:pt x="1472" y="1139"/>
                    </a:lnTo>
                    <a:lnTo>
                      <a:pt x="1501" y="1110"/>
                    </a:lnTo>
                    <a:lnTo>
                      <a:pt x="1530" y="1084"/>
                    </a:lnTo>
                    <a:lnTo>
                      <a:pt x="1564" y="1064"/>
                    </a:lnTo>
                    <a:lnTo>
                      <a:pt x="1597" y="1055"/>
                    </a:lnTo>
                    <a:lnTo>
                      <a:pt x="1626" y="1051"/>
                    </a:lnTo>
                    <a:lnTo>
                      <a:pt x="1656" y="1055"/>
                    </a:lnTo>
                    <a:lnTo>
                      <a:pt x="1748" y="1084"/>
                    </a:lnTo>
                    <a:lnTo>
                      <a:pt x="1848" y="1110"/>
                    </a:lnTo>
                    <a:lnTo>
                      <a:pt x="1961" y="1131"/>
                    </a:lnTo>
                    <a:lnTo>
                      <a:pt x="2077" y="1147"/>
                    </a:lnTo>
                    <a:lnTo>
                      <a:pt x="2207" y="1152"/>
                    </a:lnTo>
                    <a:lnTo>
                      <a:pt x="2345" y="1147"/>
                    </a:lnTo>
                    <a:lnTo>
                      <a:pt x="2496" y="1131"/>
                    </a:lnTo>
                    <a:lnTo>
                      <a:pt x="2650" y="1102"/>
                    </a:lnTo>
                    <a:lnTo>
                      <a:pt x="2817" y="1055"/>
                    </a:lnTo>
                    <a:lnTo>
                      <a:pt x="2997" y="993"/>
                    </a:lnTo>
                    <a:lnTo>
                      <a:pt x="2942" y="1010"/>
                    </a:lnTo>
                    <a:lnTo>
                      <a:pt x="2864" y="1022"/>
                    </a:lnTo>
                    <a:lnTo>
                      <a:pt x="2763" y="1035"/>
                    </a:lnTo>
                    <a:lnTo>
                      <a:pt x="2641" y="1047"/>
                    </a:lnTo>
                    <a:lnTo>
                      <a:pt x="2512" y="1055"/>
                    </a:lnTo>
                    <a:lnTo>
                      <a:pt x="2378" y="1060"/>
                    </a:lnTo>
                    <a:lnTo>
                      <a:pt x="2236" y="1060"/>
                    </a:lnTo>
                    <a:lnTo>
                      <a:pt x="2094" y="1051"/>
                    </a:lnTo>
                    <a:lnTo>
                      <a:pt x="1961" y="1039"/>
                    </a:lnTo>
                    <a:lnTo>
                      <a:pt x="1835" y="1022"/>
                    </a:lnTo>
                    <a:lnTo>
                      <a:pt x="1722" y="993"/>
                    </a:lnTo>
                    <a:lnTo>
                      <a:pt x="1626" y="951"/>
                    </a:lnTo>
                    <a:lnTo>
                      <a:pt x="1543" y="901"/>
                    </a:lnTo>
                    <a:lnTo>
                      <a:pt x="1468" y="843"/>
                    </a:lnTo>
                    <a:lnTo>
                      <a:pt x="1400" y="785"/>
                    </a:lnTo>
                    <a:lnTo>
                      <a:pt x="1337" y="722"/>
                    </a:lnTo>
                    <a:lnTo>
                      <a:pt x="1284" y="664"/>
                    </a:lnTo>
                    <a:lnTo>
                      <a:pt x="1229" y="605"/>
                    </a:lnTo>
                    <a:lnTo>
                      <a:pt x="1171" y="559"/>
                    </a:lnTo>
                    <a:lnTo>
                      <a:pt x="1116" y="522"/>
                    </a:lnTo>
                    <a:lnTo>
                      <a:pt x="1057" y="496"/>
                    </a:lnTo>
                    <a:lnTo>
                      <a:pt x="1008" y="484"/>
                    </a:lnTo>
                    <a:lnTo>
                      <a:pt x="961" y="480"/>
                    </a:lnTo>
                    <a:lnTo>
                      <a:pt x="916" y="484"/>
                    </a:lnTo>
                    <a:lnTo>
                      <a:pt x="865" y="492"/>
                    </a:lnTo>
                    <a:lnTo>
                      <a:pt x="807" y="501"/>
                    </a:lnTo>
                    <a:lnTo>
                      <a:pt x="744" y="509"/>
                    </a:lnTo>
                    <a:lnTo>
                      <a:pt x="669" y="513"/>
                    </a:lnTo>
                    <a:lnTo>
                      <a:pt x="577" y="513"/>
                    </a:lnTo>
                    <a:lnTo>
                      <a:pt x="468" y="501"/>
                    </a:lnTo>
                    <a:lnTo>
                      <a:pt x="356" y="476"/>
                    </a:lnTo>
                    <a:lnTo>
                      <a:pt x="268" y="430"/>
                    </a:lnTo>
                    <a:lnTo>
                      <a:pt x="193" y="371"/>
                    </a:lnTo>
                    <a:lnTo>
                      <a:pt x="139" y="301"/>
                    </a:lnTo>
                    <a:lnTo>
                      <a:pt x="92" y="230"/>
                    </a:lnTo>
                    <a:lnTo>
                      <a:pt x="63" y="163"/>
                    </a:lnTo>
                    <a:lnTo>
                      <a:pt x="39" y="101"/>
                    </a:lnTo>
                    <a:lnTo>
                      <a:pt x="25" y="46"/>
                    </a:lnTo>
                    <a:lnTo>
                      <a:pt x="21" y="13"/>
                    </a:lnTo>
                    <a:lnTo>
                      <a:pt x="17" y="0"/>
                    </a:lnTo>
                    <a:lnTo>
                      <a:pt x="9" y="54"/>
                    </a:lnTo>
                    <a:lnTo>
                      <a:pt x="0" y="109"/>
                    </a:lnTo>
                    <a:lnTo>
                      <a:pt x="0" y="158"/>
                    </a:lnTo>
                    <a:lnTo>
                      <a:pt x="9" y="209"/>
                    </a:lnTo>
                    <a:lnTo>
                      <a:pt x="17" y="263"/>
                    </a:lnTo>
                    <a:lnTo>
                      <a:pt x="39" y="309"/>
                    </a:lnTo>
                    <a:lnTo>
                      <a:pt x="67" y="359"/>
                    </a:lnTo>
                    <a:lnTo>
                      <a:pt x="105" y="405"/>
                    </a:lnTo>
                    <a:lnTo>
                      <a:pt x="151" y="451"/>
                    </a:lnTo>
                    <a:lnTo>
                      <a:pt x="209" y="496"/>
                    </a:lnTo>
                    <a:lnTo>
                      <a:pt x="301" y="551"/>
                    </a:lnTo>
                    <a:lnTo>
                      <a:pt x="401" y="584"/>
                    </a:lnTo>
                    <a:lnTo>
                      <a:pt x="497" y="609"/>
                    </a:lnTo>
                    <a:lnTo>
                      <a:pt x="593" y="621"/>
                    </a:lnTo>
                    <a:lnTo>
                      <a:pt x="690" y="626"/>
                    </a:lnTo>
                    <a:lnTo>
                      <a:pt x="777" y="626"/>
                    </a:lnTo>
                    <a:lnTo>
                      <a:pt x="861" y="626"/>
                    </a:lnTo>
                    <a:lnTo>
                      <a:pt x="932" y="626"/>
                    </a:lnTo>
                    <a:lnTo>
                      <a:pt x="995" y="635"/>
                    </a:lnTo>
                    <a:lnTo>
                      <a:pt x="1041" y="647"/>
                    </a:lnTo>
                    <a:lnTo>
                      <a:pt x="1075" y="668"/>
                    </a:lnTo>
                    <a:lnTo>
                      <a:pt x="1125" y="697"/>
                    </a:lnTo>
                    <a:lnTo>
                      <a:pt x="1188" y="738"/>
                    </a:lnTo>
                    <a:lnTo>
                      <a:pt x="1250" y="789"/>
                    </a:lnTo>
                    <a:lnTo>
                      <a:pt x="1317" y="843"/>
                    </a:lnTo>
                    <a:lnTo>
                      <a:pt x="1376" y="893"/>
                    </a:lnTo>
                    <a:lnTo>
                      <a:pt x="1421" y="947"/>
                    </a:lnTo>
                    <a:lnTo>
                      <a:pt x="1455" y="993"/>
                    </a:lnTo>
                    <a:lnTo>
                      <a:pt x="1463" y="1031"/>
                    </a:lnTo>
                    <a:lnTo>
                      <a:pt x="1446" y="1060"/>
                    </a:lnTo>
                    <a:lnTo>
                      <a:pt x="1421" y="1084"/>
                    </a:lnTo>
                    <a:lnTo>
                      <a:pt x="1405" y="1110"/>
                    </a:lnTo>
                    <a:lnTo>
                      <a:pt x="1392" y="1143"/>
                    </a:lnTo>
                    <a:lnTo>
                      <a:pt x="1388" y="1172"/>
                    </a:lnTo>
                    <a:lnTo>
                      <a:pt x="1388" y="1206"/>
                    </a:lnTo>
                    <a:lnTo>
                      <a:pt x="1392" y="1231"/>
                    </a:lnTo>
                    <a:lnTo>
                      <a:pt x="1396" y="1256"/>
                    </a:lnTo>
                    <a:lnTo>
                      <a:pt x="1400" y="1277"/>
                    </a:lnTo>
                    <a:lnTo>
                      <a:pt x="1405" y="1289"/>
                    </a:lnTo>
                    <a:lnTo>
                      <a:pt x="1409" y="1293"/>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78" name="Freeform 150"/>
              <p:cNvSpPr>
                <a:spLocks/>
              </p:cNvSpPr>
              <p:nvPr/>
            </p:nvSpPr>
            <p:spPr bwMode="auto">
              <a:xfrm>
                <a:off x="1743" y="2001"/>
                <a:ext cx="43" cy="33"/>
              </a:xfrm>
              <a:custGeom>
                <a:avLst/>
                <a:gdLst>
                  <a:gd name="T0" fmla="*/ 452 w 1367"/>
                  <a:gd name="T1" fmla="*/ 67 h 1076"/>
                  <a:gd name="T2" fmla="*/ 406 w 1367"/>
                  <a:gd name="T3" fmla="*/ 172 h 1076"/>
                  <a:gd name="T4" fmla="*/ 390 w 1367"/>
                  <a:gd name="T5" fmla="*/ 238 h 1076"/>
                  <a:gd name="T6" fmla="*/ 372 w 1367"/>
                  <a:gd name="T7" fmla="*/ 297 h 1076"/>
                  <a:gd name="T8" fmla="*/ 335 w 1367"/>
                  <a:gd name="T9" fmla="*/ 371 h 1076"/>
                  <a:gd name="T10" fmla="*/ 255 w 1367"/>
                  <a:gd name="T11" fmla="*/ 471 h 1076"/>
                  <a:gd name="T12" fmla="*/ 180 w 1367"/>
                  <a:gd name="T13" fmla="*/ 543 h 1076"/>
                  <a:gd name="T14" fmla="*/ 118 w 1367"/>
                  <a:gd name="T15" fmla="*/ 588 h 1076"/>
                  <a:gd name="T16" fmla="*/ 63 w 1367"/>
                  <a:gd name="T17" fmla="*/ 613 h 1076"/>
                  <a:gd name="T18" fmla="*/ 22 w 1367"/>
                  <a:gd name="T19" fmla="*/ 635 h 1076"/>
                  <a:gd name="T20" fmla="*/ 9 w 1367"/>
                  <a:gd name="T21" fmla="*/ 647 h 1076"/>
                  <a:gd name="T22" fmla="*/ 63 w 1367"/>
                  <a:gd name="T23" fmla="*/ 635 h 1076"/>
                  <a:gd name="T24" fmla="*/ 147 w 1367"/>
                  <a:gd name="T25" fmla="*/ 605 h 1076"/>
                  <a:gd name="T26" fmla="*/ 247 w 1367"/>
                  <a:gd name="T27" fmla="*/ 555 h 1076"/>
                  <a:gd name="T28" fmla="*/ 343 w 1367"/>
                  <a:gd name="T29" fmla="*/ 480 h 1076"/>
                  <a:gd name="T30" fmla="*/ 381 w 1367"/>
                  <a:gd name="T31" fmla="*/ 438 h 1076"/>
                  <a:gd name="T32" fmla="*/ 394 w 1367"/>
                  <a:gd name="T33" fmla="*/ 467 h 1076"/>
                  <a:gd name="T34" fmla="*/ 418 w 1367"/>
                  <a:gd name="T35" fmla="*/ 522 h 1076"/>
                  <a:gd name="T36" fmla="*/ 456 w 1367"/>
                  <a:gd name="T37" fmla="*/ 584 h 1076"/>
                  <a:gd name="T38" fmla="*/ 519 w 1367"/>
                  <a:gd name="T39" fmla="*/ 651 h 1076"/>
                  <a:gd name="T40" fmla="*/ 598 w 1367"/>
                  <a:gd name="T41" fmla="*/ 713 h 1076"/>
                  <a:gd name="T42" fmla="*/ 698 w 1367"/>
                  <a:gd name="T43" fmla="*/ 760 h 1076"/>
                  <a:gd name="T44" fmla="*/ 803 w 1367"/>
                  <a:gd name="T45" fmla="*/ 793 h 1076"/>
                  <a:gd name="T46" fmla="*/ 895 w 1367"/>
                  <a:gd name="T47" fmla="*/ 805 h 1076"/>
                  <a:gd name="T48" fmla="*/ 962 w 1367"/>
                  <a:gd name="T49" fmla="*/ 805 h 1076"/>
                  <a:gd name="T50" fmla="*/ 1020 w 1367"/>
                  <a:gd name="T51" fmla="*/ 793 h 1076"/>
                  <a:gd name="T52" fmla="*/ 1079 w 1367"/>
                  <a:gd name="T53" fmla="*/ 780 h 1076"/>
                  <a:gd name="T54" fmla="*/ 1124 w 1367"/>
                  <a:gd name="T55" fmla="*/ 780 h 1076"/>
                  <a:gd name="T56" fmla="*/ 1154 w 1367"/>
                  <a:gd name="T57" fmla="*/ 793 h 1076"/>
                  <a:gd name="T58" fmla="*/ 1171 w 1367"/>
                  <a:gd name="T59" fmla="*/ 809 h 1076"/>
                  <a:gd name="T60" fmla="*/ 1179 w 1367"/>
                  <a:gd name="T61" fmla="*/ 842 h 1076"/>
                  <a:gd name="T62" fmla="*/ 1208 w 1367"/>
                  <a:gd name="T63" fmla="*/ 910 h 1076"/>
                  <a:gd name="T64" fmla="*/ 1246 w 1367"/>
                  <a:gd name="T65" fmla="*/ 977 h 1076"/>
                  <a:gd name="T66" fmla="*/ 1279 w 1367"/>
                  <a:gd name="T67" fmla="*/ 1035 h 1076"/>
                  <a:gd name="T68" fmla="*/ 1304 w 1367"/>
                  <a:gd name="T69" fmla="*/ 1072 h 1076"/>
                  <a:gd name="T70" fmla="*/ 1279 w 1367"/>
                  <a:gd name="T71" fmla="*/ 1026 h 1076"/>
                  <a:gd name="T72" fmla="*/ 1246 w 1367"/>
                  <a:gd name="T73" fmla="*/ 934 h 1076"/>
                  <a:gd name="T74" fmla="*/ 1238 w 1367"/>
                  <a:gd name="T75" fmla="*/ 856 h 1076"/>
                  <a:gd name="T76" fmla="*/ 1242 w 1367"/>
                  <a:gd name="T77" fmla="*/ 793 h 1076"/>
                  <a:gd name="T78" fmla="*/ 1254 w 1367"/>
                  <a:gd name="T79" fmla="*/ 743 h 1076"/>
                  <a:gd name="T80" fmla="*/ 1271 w 1367"/>
                  <a:gd name="T81" fmla="*/ 705 h 1076"/>
                  <a:gd name="T82" fmla="*/ 1292 w 1367"/>
                  <a:gd name="T83" fmla="*/ 676 h 1076"/>
                  <a:gd name="T84" fmla="*/ 1317 w 1367"/>
                  <a:gd name="T85" fmla="*/ 651 h 1076"/>
                  <a:gd name="T86" fmla="*/ 1342 w 1367"/>
                  <a:gd name="T87" fmla="*/ 617 h 1076"/>
                  <a:gd name="T88" fmla="*/ 1363 w 1367"/>
                  <a:gd name="T89" fmla="*/ 584 h 1076"/>
                  <a:gd name="T90" fmla="*/ 1367 w 1367"/>
                  <a:gd name="T91" fmla="*/ 547 h 1076"/>
                  <a:gd name="T92" fmla="*/ 1338 w 1367"/>
                  <a:gd name="T93" fmla="*/ 559 h 1076"/>
                  <a:gd name="T94" fmla="*/ 1279 w 1367"/>
                  <a:gd name="T95" fmla="*/ 609 h 1076"/>
                  <a:gd name="T96" fmla="*/ 1191 w 1367"/>
                  <a:gd name="T97" fmla="*/ 676 h 1076"/>
                  <a:gd name="T98" fmla="*/ 1083 w 1367"/>
                  <a:gd name="T99" fmla="*/ 734 h 1076"/>
                  <a:gd name="T100" fmla="*/ 940 w 1367"/>
                  <a:gd name="T101" fmla="*/ 760 h 1076"/>
                  <a:gd name="T102" fmla="*/ 786 w 1367"/>
                  <a:gd name="T103" fmla="*/ 730 h 1076"/>
                  <a:gd name="T104" fmla="*/ 640 w 1367"/>
                  <a:gd name="T105" fmla="*/ 664 h 1076"/>
                  <a:gd name="T106" fmla="*/ 527 w 1367"/>
                  <a:gd name="T107" fmla="*/ 563 h 1076"/>
                  <a:gd name="T108" fmla="*/ 468 w 1367"/>
                  <a:gd name="T109" fmla="*/ 451 h 1076"/>
                  <a:gd name="T110" fmla="*/ 464 w 1367"/>
                  <a:gd name="T111" fmla="*/ 379 h 1076"/>
                  <a:gd name="T112" fmla="*/ 460 w 1367"/>
                  <a:gd name="T113" fmla="*/ 322 h 1076"/>
                  <a:gd name="T114" fmla="*/ 460 w 1367"/>
                  <a:gd name="T115" fmla="*/ 226 h 1076"/>
                  <a:gd name="T116" fmla="*/ 464 w 1367"/>
                  <a:gd name="T117" fmla="*/ 121 h 1076"/>
                  <a:gd name="T118" fmla="*/ 481 w 1367"/>
                  <a:gd name="T119" fmla="*/ 29 h 1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67" h="1076">
                    <a:moveTo>
                      <a:pt x="494" y="0"/>
                    </a:moveTo>
                    <a:lnTo>
                      <a:pt x="452" y="67"/>
                    </a:lnTo>
                    <a:lnTo>
                      <a:pt x="427" y="125"/>
                    </a:lnTo>
                    <a:lnTo>
                      <a:pt x="406" y="172"/>
                    </a:lnTo>
                    <a:lnTo>
                      <a:pt x="398" y="205"/>
                    </a:lnTo>
                    <a:lnTo>
                      <a:pt x="390" y="238"/>
                    </a:lnTo>
                    <a:lnTo>
                      <a:pt x="385" y="267"/>
                    </a:lnTo>
                    <a:lnTo>
                      <a:pt x="372" y="297"/>
                    </a:lnTo>
                    <a:lnTo>
                      <a:pt x="360" y="334"/>
                    </a:lnTo>
                    <a:lnTo>
                      <a:pt x="335" y="371"/>
                    </a:lnTo>
                    <a:lnTo>
                      <a:pt x="298" y="422"/>
                    </a:lnTo>
                    <a:lnTo>
                      <a:pt x="255" y="471"/>
                    </a:lnTo>
                    <a:lnTo>
                      <a:pt x="218" y="514"/>
                    </a:lnTo>
                    <a:lnTo>
                      <a:pt x="180" y="543"/>
                    </a:lnTo>
                    <a:lnTo>
                      <a:pt x="147" y="568"/>
                    </a:lnTo>
                    <a:lnTo>
                      <a:pt x="118" y="588"/>
                    </a:lnTo>
                    <a:lnTo>
                      <a:pt x="88" y="601"/>
                    </a:lnTo>
                    <a:lnTo>
                      <a:pt x="63" y="613"/>
                    </a:lnTo>
                    <a:lnTo>
                      <a:pt x="38" y="626"/>
                    </a:lnTo>
                    <a:lnTo>
                      <a:pt x="22" y="635"/>
                    </a:lnTo>
                    <a:lnTo>
                      <a:pt x="0" y="647"/>
                    </a:lnTo>
                    <a:lnTo>
                      <a:pt x="9" y="647"/>
                    </a:lnTo>
                    <a:lnTo>
                      <a:pt x="30" y="643"/>
                    </a:lnTo>
                    <a:lnTo>
                      <a:pt x="63" y="635"/>
                    </a:lnTo>
                    <a:lnTo>
                      <a:pt x="101" y="621"/>
                    </a:lnTo>
                    <a:lnTo>
                      <a:pt x="147" y="605"/>
                    </a:lnTo>
                    <a:lnTo>
                      <a:pt x="197" y="580"/>
                    </a:lnTo>
                    <a:lnTo>
                      <a:pt x="247" y="555"/>
                    </a:lnTo>
                    <a:lnTo>
                      <a:pt x="298" y="522"/>
                    </a:lnTo>
                    <a:lnTo>
                      <a:pt x="343" y="480"/>
                    </a:lnTo>
                    <a:lnTo>
                      <a:pt x="381" y="434"/>
                    </a:lnTo>
                    <a:lnTo>
                      <a:pt x="381" y="438"/>
                    </a:lnTo>
                    <a:lnTo>
                      <a:pt x="385" y="451"/>
                    </a:lnTo>
                    <a:lnTo>
                      <a:pt x="394" y="467"/>
                    </a:lnTo>
                    <a:lnTo>
                      <a:pt x="402" y="492"/>
                    </a:lnTo>
                    <a:lnTo>
                      <a:pt x="418" y="522"/>
                    </a:lnTo>
                    <a:lnTo>
                      <a:pt x="435" y="551"/>
                    </a:lnTo>
                    <a:lnTo>
                      <a:pt x="456" y="584"/>
                    </a:lnTo>
                    <a:lnTo>
                      <a:pt x="486" y="617"/>
                    </a:lnTo>
                    <a:lnTo>
                      <a:pt x="519" y="651"/>
                    </a:lnTo>
                    <a:lnTo>
                      <a:pt x="556" y="684"/>
                    </a:lnTo>
                    <a:lnTo>
                      <a:pt x="598" y="713"/>
                    </a:lnTo>
                    <a:lnTo>
                      <a:pt x="648" y="739"/>
                    </a:lnTo>
                    <a:lnTo>
                      <a:pt x="698" y="760"/>
                    </a:lnTo>
                    <a:lnTo>
                      <a:pt x="752" y="780"/>
                    </a:lnTo>
                    <a:lnTo>
                      <a:pt x="803" y="793"/>
                    </a:lnTo>
                    <a:lnTo>
                      <a:pt x="853" y="801"/>
                    </a:lnTo>
                    <a:lnTo>
                      <a:pt x="895" y="805"/>
                    </a:lnTo>
                    <a:lnTo>
                      <a:pt x="932" y="805"/>
                    </a:lnTo>
                    <a:lnTo>
                      <a:pt x="962" y="805"/>
                    </a:lnTo>
                    <a:lnTo>
                      <a:pt x="983" y="801"/>
                    </a:lnTo>
                    <a:lnTo>
                      <a:pt x="1020" y="793"/>
                    </a:lnTo>
                    <a:lnTo>
                      <a:pt x="1050" y="785"/>
                    </a:lnTo>
                    <a:lnTo>
                      <a:pt x="1079" y="780"/>
                    </a:lnTo>
                    <a:lnTo>
                      <a:pt x="1104" y="780"/>
                    </a:lnTo>
                    <a:lnTo>
                      <a:pt x="1124" y="780"/>
                    </a:lnTo>
                    <a:lnTo>
                      <a:pt x="1142" y="785"/>
                    </a:lnTo>
                    <a:lnTo>
                      <a:pt x="1154" y="793"/>
                    </a:lnTo>
                    <a:lnTo>
                      <a:pt x="1162" y="801"/>
                    </a:lnTo>
                    <a:lnTo>
                      <a:pt x="1171" y="809"/>
                    </a:lnTo>
                    <a:lnTo>
                      <a:pt x="1175" y="818"/>
                    </a:lnTo>
                    <a:lnTo>
                      <a:pt x="1179" y="842"/>
                    </a:lnTo>
                    <a:lnTo>
                      <a:pt x="1191" y="877"/>
                    </a:lnTo>
                    <a:lnTo>
                      <a:pt x="1208" y="910"/>
                    </a:lnTo>
                    <a:lnTo>
                      <a:pt x="1225" y="943"/>
                    </a:lnTo>
                    <a:lnTo>
                      <a:pt x="1246" y="977"/>
                    </a:lnTo>
                    <a:lnTo>
                      <a:pt x="1263" y="1010"/>
                    </a:lnTo>
                    <a:lnTo>
                      <a:pt x="1279" y="1035"/>
                    </a:lnTo>
                    <a:lnTo>
                      <a:pt x="1296" y="1059"/>
                    </a:lnTo>
                    <a:lnTo>
                      <a:pt x="1304" y="1072"/>
                    </a:lnTo>
                    <a:lnTo>
                      <a:pt x="1304" y="1076"/>
                    </a:lnTo>
                    <a:lnTo>
                      <a:pt x="1279" y="1026"/>
                    </a:lnTo>
                    <a:lnTo>
                      <a:pt x="1259" y="977"/>
                    </a:lnTo>
                    <a:lnTo>
                      <a:pt x="1246" y="934"/>
                    </a:lnTo>
                    <a:lnTo>
                      <a:pt x="1238" y="893"/>
                    </a:lnTo>
                    <a:lnTo>
                      <a:pt x="1238" y="856"/>
                    </a:lnTo>
                    <a:lnTo>
                      <a:pt x="1238" y="822"/>
                    </a:lnTo>
                    <a:lnTo>
                      <a:pt x="1242" y="793"/>
                    </a:lnTo>
                    <a:lnTo>
                      <a:pt x="1250" y="768"/>
                    </a:lnTo>
                    <a:lnTo>
                      <a:pt x="1254" y="743"/>
                    </a:lnTo>
                    <a:lnTo>
                      <a:pt x="1263" y="722"/>
                    </a:lnTo>
                    <a:lnTo>
                      <a:pt x="1271" y="705"/>
                    </a:lnTo>
                    <a:lnTo>
                      <a:pt x="1279" y="693"/>
                    </a:lnTo>
                    <a:lnTo>
                      <a:pt x="1292" y="676"/>
                    </a:lnTo>
                    <a:lnTo>
                      <a:pt x="1304" y="664"/>
                    </a:lnTo>
                    <a:lnTo>
                      <a:pt x="1317" y="651"/>
                    </a:lnTo>
                    <a:lnTo>
                      <a:pt x="1334" y="635"/>
                    </a:lnTo>
                    <a:lnTo>
                      <a:pt x="1342" y="617"/>
                    </a:lnTo>
                    <a:lnTo>
                      <a:pt x="1355" y="601"/>
                    </a:lnTo>
                    <a:lnTo>
                      <a:pt x="1363" y="584"/>
                    </a:lnTo>
                    <a:lnTo>
                      <a:pt x="1367" y="559"/>
                    </a:lnTo>
                    <a:lnTo>
                      <a:pt x="1367" y="547"/>
                    </a:lnTo>
                    <a:lnTo>
                      <a:pt x="1355" y="547"/>
                    </a:lnTo>
                    <a:lnTo>
                      <a:pt x="1338" y="559"/>
                    </a:lnTo>
                    <a:lnTo>
                      <a:pt x="1312" y="580"/>
                    </a:lnTo>
                    <a:lnTo>
                      <a:pt x="1279" y="609"/>
                    </a:lnTo>
                    <a:lnTo>
                      <a:pt x="1238" y="643"/>
                    </a:lnTo>
                    <a:lnTo>
                      <a:pt x="1191" y="676"/>
                    </a:lnTo>
                    <a:lnTo>
                      <a:pt x="1138" y="709"/>
                    </a:lnTo>
                    <a:lnTo>
                      <a:pt x="1083" y="734"/>
                    </a:lnTo>
                    <a:lnTo>
                      <a:pt x="1020" y="751"/>
                    </a:lnTo>
                    <a:lnTo>
                      <a:pt x="940" y="760"/>
                    </a:lnTo>
                    <a:lnTo>
                      <a:pt x="862" y="751"/>
                    </a:lnTo>
                    <a:lnTo>
                      <a:pt x="786" y="730"/>
                    </a:lnTo>
                    <a:lnTo>
                      <a:pt x="711" y="701"/>
                    </a:lnTo>
                    <a:lnTo>
                      <a:pt x="640" y="664"/>
                    </a:lnTo>
                    <a:lnTo>
                      <a:pt x="582" y="617"/>
                    </a:lnTo>
                    <a:lnTo>
                      <a:pt x="527" y="563"/>
                    </a:lnTo>
                    <a:lnTo>
                      <a:pt x="490" y="510"/>
                    </a:lnTo>
                    <a:lnTo>
                      <a:pt x="468" y="451"/>
                    </a:lnTo>
                    <a:lnTo>
                      <a:pt x="464" y="392"/>
                    </a:lnTo>
                    <a:lnTo>
                      <a:pt x="464" y="379"/>
                    </a:lnTo>
                    <a:lnTo>
                      <a:pt x="460" y="359"/>
                    </a:lnTo>
                    <a:lnTo>
                      <a:pt x="460" y="322"/>
                    </a:lnTo>
                    <a:lnTo>
                      <a:pt x="460" y="275"/>
                    </a:lnTo>
                    <a:lnTo>
                      <a:pt x="460" y="226"/>
                    </a:lnTo>
                    <a:lnTo>
                      <a:pt x="460" y="172"/>
                    </a:lnTo>
                    <a:lnTo>
                      <a:pt x="464" y="121"/>
                    </a:lnTo>
                    <a:lnTo>
                      <a:pt x="473" y="72"/>
                    </a:lnTo>
                    <a:lnTo>
                      <a:pt x="481" y="29"/>
                    </a:lnTo>
                    <a:lnTo>
                      <a:pt x="494"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79" name="Freeform 151"/>
              <p:cNvSpPr>
                <a:spLocks/>
              </p:cNvSpPr>
              <p:nvPr/>
            </p:nvSpPr>
            <p:spPr bwMode="auto">
              <a:xfrm>
                <a:off x="1711" y="1989"/>
                <a:ext cx="23" cy="16"/>
              </a:xfrm>
              <a:custGeom>
                <a:avLst/>
                <a:gdLst>
                  <a:gd name="T0" fmla="*/ 476 w 748"/>
                  <a:gd name="T1" fmla="*/ 16 h 525"/>
                  <a:gd name="T2" fmla="*/ 451 w 748"/>
                  <a:gd name="T3" fmla="*/ 70 h 525"/>
                  <a:gd name="T4" fmla="*/ 409 w 748"/>
                  <a:gd name="T5" fmla="*/ 129 h 525"/>
                  <a:gd name="T6" fmla="*/ 364 w 748"/>
                  <a:gd name="T7" fmla="*/ 191 h 525"/>
                  <a:gd name="T8" fmla="*/ 330 w 748"/>
                  <a:gd name="T9" fmla="*/ 233 h 525"/>
                  <a:gd name="T10" fmla="*/ 313 w 748"/>
                  <a:gd name="T11" fmla="*/ 254 h 525"/>
                  <a:gd name="T12" fmla="*/ 301 w 748"/>
                  <a:gd name="T13" fmla="*/ 266 h 525"/>
                  <a:gd name="T14" fmla="*/ 288 w 748"/>
                  <a:gd name="T15" fmla="*/ 279 h 525"/>
                  <a:gd name="T16" fmla="*/ 272 w 748"/>
                  <a:gd name="T17" fmla="*/ 295 h 525"/>
                  <a:gd name="T18" fmla="*/ 250 w 748"/>
                  <a:gd name="T19" fmla="*/ 316 h 525"/>
                  <a:gd name="T20" fmla="*/ 225 w 748"/>
                  <a:gd name="T21" fmla="*/ 350 h 525"/>
                  <a:gd name="T22" fmla="*/ 188 w 748"/>
                  <a:gd name="T23" fmla="*/ 391 h 525"/>
                  <a:gd name="T24" fmla="*/ 142 w 748"/>
                  <a:gd name="T25" fmla="*/ 433 h 525"/>
                  <a:gd name="T26" fmla="*/ 92 w 748"/>
                  <a:gd name="T27" fmla="*/ 471 h 525"/>
                  <a:gd name="T28" fmla="*/ 33 w 748"/>
                  <a:gd name="T29" fmla="*/ 508 h 525"/>
                  <a:gd name="T30" fmla="*/ 37 w 748"/>
                  <a:gd name="T31" fmla="*/ 508 h 525"/>
                  <a:gd name="T32" fmla="*/ 96 w 748"/>
                  <a:gd name="T33" fmla="*/ 479 h 525"/>
                  <a:gd name="T34" fmla="*/ 150 w 748"/>
                  <a:gd name="T35" fmla="*/ 450 h 525"/>
                  <a:gd name="T36" fmla="*/ 201 w 748"/>
                  <a:gd name="T37" fmla="*/ 416 h 525"/>
                  <a:gd name="T38" fmla="*/ 254 w 748"/>
                  <a:gd name="T39" fmla="*/ 379 h 525"/>
                  <a:gd name="T40" fmla="*/ 305 w 748"/>
                  <a:gd name="T41" fmla="*/ 333 h 525"/>
                  <a:gd name="T42" fmla="*/ 355 w 748"/>
                  <a:gd name="T43" fmla="*/ 308 h 525"/>
                  <a:gd name="T44" fmla="*/ 405 w 748"/>
                  <a:gd name="T45" fmla="*/ 299 h 525"/>
                  <a:gd name="T46" fmla="*/ 460 w 748"/>
                  <a:gd name="T47" fmla="*/ 299 h 525"/>
                  <a:gd name="T48" fmla="*/ 510 w 748"/>
                  <a:gd name="T49" fmla="*/ 295 h 525"/>
                  <a:gd name="T50" fmla="*/ 560 w 748"/>
                  <a:gd name="T51" fmla="*/ 291 h 525"/>
                  <a:gd name="T52" fmla="*/ 610 w 748"/>
                  <a:gd name="T53" fmla="*/ 291 h 525"/>
                  <a:gd name="T54" fmla="*/ 656 w 748"/>
                  <a:gd name="T55" fmla="*/ 291 h 525"/>
                  <a:gd name="T56" fmla="*/ 698 w 748"/>
                  <a:gd name="T57" fmla="*/ 283 h 525"/>
                  <a:gd name="T58" fmla="*/ 735 w 748"/>
                  <a:gd name="T59" fmla="*/ 262 h 525"/>
                  <a:gd name="T60" fmla="*/ 744 w 748"/>
                  <a:gd name="T61" fmla="*/ 246 h 525"/>
                  <a:gd name="T62" fmla="*/ 727 w 748"/>
                  <a:gd name="T63" fmla="*/ 254 h 525"/>
                  <a:gd name="T64" fmla="*/ 706 w 748"/>
                  <a:gd name="T65" fmla="*/ 254 h 525"/>
                  <a:gd name="T66" fmla="*/ 685 w 748"/>
                  <a:gd name="T67" fmla="*/ 254 h 525"/>
                  <a:gd name="T68" fmla="*/ 669 w 748"/>
                  <a:gd name="T69" fmla="*/ 254 h 525"/>
                  <a:gd name="T70" fmla="*/ 639 w 748"/>
                  <a:gd name="T71" fmla="*/ 258 h 525"/>
                  <a:gd name="T72" fmla="*/ 602 w 748"/>
                  <a:gd name="T73" fmla="*/ 254 h 525"/>
                  <a:gd name="T74" fmla="*/ 560 w 748"/>
                  <a:gd name="T75" fmla="*/ 254 h 525"/>
                  <a:gd name="T76" fmla="*/ 505 w 748"/>
                  <a:gd name="T77" fmla="*/ 250 h 525"/>
                  <a:gd name="T78" fmla="*/ 442 w 748"/>
                  <a:gd name="T79" fmla="*/ 254 h 525"/>
                  <a:gd name="T80" fmla="*/ 397 w 748"/>
                  <a:gd name="T81" fmla="*/ 258 h 525"/>
                  <a:gd name="T82" fmla="*/ 389 w 748"/>
                  <a:gd name="T83" fmla="*/ 258 h 525"/>
                  <a:gd name="T84" fmla="*/ 385 w 748"/>
                  <a:gd name="T85" fmla="*/ 254 h 525"/>
                  <a:gd name="T86" fmla="*/ 380 w 748"/>
                  <a:gd name="T87" fmla="*/ 237 h 525"/>
                  <a:gd name="T88" fmla="*/ 393 w 748"/>
                  <a:gd name="T89" fmla="*/ 211 h 525"/>
                  <a:gd name="T90" fmla="*/ 413 w 748"/>
                  <a:gd name="T91" fmla="*/ 174 h 525"/>
                  <a:gd name="T92" fmla="*/ 438 w 748"/>
                  <a:gd name="T93" fmla="*/ 133 h 525"/>
                  <a:gd name="T94" fmla="*/ 460 w 748"/>
                  <a:gd name="T95" fmla="*/ 91 h 525"/>
                  <a:gd name="T96" fmla="*/ 476 w 748"/>
                  <a:gd name="T97" fmla="*/ 45 h 525"/>
                  <a:gd name="T98" fmla="*/ 476 w 748"/>
                  <a:gd name="T99" fmla="*/ 0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48" h="525">
                    <a:moveTo>
                      <a:pt x="476" y="0"/>
                    </a:moveTo>
                    <a:lnTo>
                      <a:pt x="476" y="16"/>
                    </a:lnTo>
                    <a:lnTo>
                      <a:pt x="464" y="41"/>
                    </a:lnTo>
                    <a:lnTo>
                      <a:pt x="451" y="70"/>
                    </a:lnTo>
                    <a:lnTo>
                      <a:pt x="430" y="99"/>
                    </a:lnTo>
                    <a:lnTo>
                      <a:pt x="409" y="129"/>
                    </a:lnTo>
                    <a:lnTo>
                      <a:pt x="385" y="162"/>
                    </a:lnTo>
                    <a:lnTo>
                      <a:pt x="364" y="191"/>
                    </a:lnTo>
                    <a:lnTo>
                      <a:pt x="342" y="217"/>
                    </a:lnTo>
                    <a:lnTo>
                      <a:pt x="330" y="233"/>
                    </a:lnTo>
                    <a:lnTo>
                      <a:pt x="317" y="250"/>
                    </a:lnTo>
                    <a:lnTo>
                      <a:pt x="313" y="254"/>
                    </a:lnTo>
                    <a:lnTo>
                      <a:pt x="309" y="262"/>
                    </a:lnTo>
                    <a:lnTo>
                      <a:pt x="301" y="266"/>
                    </a:lnTo>
                    <a:lnTo>
                      <a:pt x="297" y="274"/>
                    </a:lnTo>
                    <a:lnTo>
                      <a:pt x="288" y="279"/>
                    </a:lnTo>
                    <a:lnTo>
                      <a:pt x="280" y="287"/>
                    </a:lnTo>
                    <a:lnTo>
                      <a:pt x="272" y="295"/>
                    </a:lnTo>
                    <a:lnTo>
                      <a:pt x="263" y="303"/>
                    </a:lnTo>
                    <a:lnTo>
                      <a:pt x="250" y="316"/>
                    </a:lnTo>
                    <a:lnTo>
                      <a:pt x="238" y="333"/>
                    </a:lnTo>
                    <a:lnTo>
                      <a:pt x="225" y="350"/>
                    </a:lnTo>
                    <a:lnTo>
                      <a:pt x="209" y="371"/>
                    </a:lnTo>
                    <a:lnTo>
                      <a:pt x="188" y="391"/>
                    </a:lnTo>
                    <a:lnTo>
                      <a:pt x="167" y="412"/>
                    </a:lnTo>
                    <a:lnTo>
                      <a:pt x="142" y="433"/>
                    </a:lnTo>
                    <a:lnTo>
                      <a:pt x="117" y="454"/>
                    </a:lnTo>
                    <a:lnTo>
                      <a:pt x="92" y="471"/>
                    </a:lnTo>
                    <a:lnTo>
                      <a:pt x="62" y="491"/>
                    </a:lnTo>
                    <a:lnTo>
                      <a:pt x="33" y="508"/>
                    </a:lnTo>
                    <a:lnTo>
                      <a:pt x="0" y="525"/>
                    </a:lnTo>
                    <a:lnTo>
                      <a:pt x="37" y="508"/>
                    </a:lnTo>
                    <a:lnTo>
                      <a:pt x="66" y="491"/>
                    </a:lnTo>
                    <a:lnTo>
                      <a:pt x="96" y="479"/>
                    </a:lnTo>
                    <a:lnTo>
                      <a:pt x="121" y="467"/>
                    </a:lnTo>
                    <a:lnTo>
                      <a:pt x="150" y="450"/>
                    </a:lnTo>
                    <a:lnTo>
                      <a:pt x="176" y="433"/>
                    </a:lnTo>
                    <a:lnTo>
                      <a:pt x="201" y="416"/>
                    </a:lnTo>
                    <a:lnTo>
                      <a:pt x="225" y="399"/>
                    </a:lnTo>
                    <a:lnTo>
                      <a:pt x="254" y="379"/>
                    </a:lnTo>
                    <a:lnTo>
                      <a:pt x="280" y="354"/>
                    </a:lnTo>
                    <a:lnTo>
                      <a:pt x="305" y="333"/>
                    </a:lnTo>
                    <a:lnTo>
                      <a:pt x="330" y="320"/>
                    </a:lnTo>
                    <a:lnTo>
                      <a:pt x="355" y="308"/>
                    </a:lnTo>
                    <a:lnTo>
                      <a:pt x="380" y="303"/>
                    </a:lnTo>
                    <a:lnTo>
                      <a:pt x="405" y="299"/>
                    </a:lnTo>
                    <a:lnTo>
                      <a:pt x="430" y="299"/>
                    </a:lnTo>
                    <a:lnTo>
                      <a:pt x="460" y="299"/>
                    </a:lnTo>
                    <a:lnTo>
                      <a:pt x="485" y="299"/>
                    </a:lnTo>
                    <a:lnTo>
                      <a:pt x="510" y="295"/>
                    </a:lnTo>
                    <a:lnTo>
                      <a:pt x="539" y="295"/>
                    </a:lnTo>
                    <a:lnTo>
                      <a:pt x="560" y="291"/>
                    </a:lnTo>
                    <a:lnTo>
                      <a:pt x="585" y="291"/>
                    </a:lnTo>
                    <a:lnTo>
                      <a:pt x="610" y="291"/>
                    </a:lnTo>
                    <a:lnTo>
                      <a:pt x="635" y="291"/>
                    </a:lnTo>
                    <a:lnTo>
                      <a:pt x="656" y="291"/>
                    </a:lnTo>
                    <a:lnTo>
                      <a:pt x="681" y="291"/>
                    </a:lnTo>
                    <a:lnTo>
                      <a:pt x="698" y="283"/>
                    </a:lnTo>
                    <a:lnTo>
                      <a:pt x="718" y="274"/>
                    </a:lnTo>
                    <a:lnTo>
                      <a:pt x="735" y="262"/>
                    </a:lnTo>
                    <a:lnTo>
                      <a:pt x="748" y="237"/>
                    </a:lnTo>
                    <a:lnTo>
                      <a:pt x="744" y="246"/>
                    </a:lnTo>
                    <a:lnTo>
                      <a:pt x="735" y="250"/>
                    </a:lnTo>
                    <a:lnTo>
                      <a:pt x="727" y="254"/>
                    </a:lnTo>
                    <a:lnTo>
                      <a:pt x="718" y="254"/>
                    </a:lnTo>
                    <a:lnTo>
                      <a:pt x="706" y="254"/>
                    </a:lnTo>
                    <a:lnTo>
                      <a:pt x="698" y="254"/>
                    </a:lnTo>
                    <a:lnTo>
                      <a:pt x="685" y="254"/>
                    </a:lnTo>
                    <a:lnTo>
                      <a:pt x="677" y="254"/>
                    </a:lnTo>
                    <a:lnTo>
                      <a:pt x="669" y="254"/>
                    </a:lnTo>
                    <a:lnTo>
                      <a:pt x="660" y="254"/>
                    </a:lnTo>
                    <a:lnTo>
                      <a:pt x="639" y="258"/>
                    </a:lnTo>
                    <a:lnTo>
                      <a:pt x="622" y="258"/>
                    </a:lnTo>
                    <a:lnTo>
                      <a:pt x="602" y="254"/>
                    </a:lnTo>
                    <a:lnTo>
                      <a:pt x="581" y="254"/>
                    </a:lnTo>
                    <a:lnTo>
                      <a:pt x="560" y="254"/>
                    </a:lnTo>
                    <a:lnTo>
                      <a:pt x="534" y="250"/>
                    </a:lnTo>
                    <a:lnTo>
                      <a:pt x="505" y="250"/>
                    </a:lnTo>
                    <a:lnTo>
                      <a:pt x="476" y="250"/>
                    </a:lnTo>
                    <a:lnTo>
                      <a:pt x="442" y="254"/>
                    </a:lnTo>
                    <a:lnTo>
                      <a:pt x="401" y="258"/>
                    </a:lnTo>
                    <a:lnTo>
                      <a:pt x="397" y="258"/>
                    </a:lnTo>
                    <a:lnTo>
                      <a:pt x="393" y="258"/>
                    </a:lnTo>
                    <a:lnTo>
                      <a:pt x="389" y="258"/>
                    </a:lnTo>
                    <a:lnTo>
                      <a:pt x="385" y="258"/>
                    </a:lnTo>
                    <a:lnTo>
                      <a:pt x="385" y="254"/>
                    </a:lnTo>
                    <a:lnTo>
                      <a:pt x="380" y="250"/>
                    </a:lnTo>
                    <a:lnTo>
                      <a:pt x="380" y="237"/>
                    </a:lnTo>
                    <a:lnTo>
                      <a:pt x="385" y="229"/>
                    </a:lnTo>
                    <a:lnTo>
                      <a:pt x="393" y="211"/>
                    </a:lnTo>
                    <a:lnTo>
                      <a:pt x="401" y="191"/>
                    </a:lnTo>
                    <a:lnTo>
                      <a:pt x="413" y="174"/>
                    </a:lnTo>
                    <a:lnTo>
                      <a:pt x="426" y="154"/>
                    </a:lnTo>
                    <a:lnTo>
                      <a:pt x="438" y="133"/>
                    </a:lnTo>
                    <a:lnTo>
                      <a:pt x="451" y="112"/>
                    </a:lnTo>
                    <a:lnTo>
                      <a:pt x="460" y="91"/>
                    </a:lnTo>
                    <a:lnTo>
                      <a:pt x="472" y="66"/>
                    </a:lnTo>
                    <a:lnTo>
                      <a:pt x="476" y="45"/>
                    </a:lnTo>
                    <a:lnTo>
                      <a:pt x="476" y="24"/>
                    </a:lnTo>
                    <a:lnTo>
                      <a:pt x="476"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80" name="Freeform 152"/>
              <p:cNvSpPr>
                <a:spLocks/>
              </p:cNvSpPr>
              <p:nvPr/>
            </p:nvSpPr>
            <p:spPr bwMode="auto">
              <a:xfrm>
                <a:off x="1662" y="1977"/>
                <a:ext cx="34" cy="55"/>
              </a:xfrm>
              <a:custGeom>
                <a:avLst/>
                <a:gdLst>
                  <a:gd name="T0" fmla="*/ 836 w 1087"/>
                  <a:gd name="T1" fmla="*/ 1719 h 1761"/>
                  <a:gd name="T2" fmla="*/ 769 w 1087"/>
                  <a:gd name="T3" fmla="*/ 1694 h 1761"/>
                  <a:gd name="T4" fmla="*/ 605 w 1087"/>
                  <a:gd name="T5" fmla="*/ 1632 h 1761"/>
                  <a:gd name="T6" fmla="*/ 409 w 1087"/>
                  <a:gd name="T7" fmla="*/ 1540 h 1761"/>
                  <a:gd name="T8" fmla="*/ 243 w 1087"/>
                  <a:gd name="T9" fmla="*/ 1423 h 1761"/>
                  <a:gd name="T10" fmla="*/ 151 w 1087"/>
                  <a:gd name="T11" fmla="*/ 1294 h 1761"/>
                  <a:gd name="T12" fmla="*/ 88 w 1087"/>
                  <a:gd name="T13" fmla="*/ 1173 h 1761"/>
                  <a:gd name="T14" fmla="*/ 33 w 1087"/>
                  <a:gd name="T15" fmla="*/ 1052 h 1761"/>
                  <a:gd name="T16" fmla="*/ 8 w 1087"/>
                  <a:gd name="T17" fmla="*/ 918 h 1761"/>
                  <a:gd name="T18" fmla="*/ 12 w 1087"/>
                  <a:gd name="T19" fmla="*/ 764 h 1761"/>
                  <a:gd name="T20" fmla="*/ 84 w 1087"/>
                  <a:gd name="T21" fmla="*/ 539 h 1761"/>
                  <a:gd name="T22" fmla="*/ 272 w 1087"/>
                  <a:gd name="T23" fmla="*/ 342 h 1761"/>
                  <a:gd name="T24" fmla="*/ 527 w 1087"/>
                  <a:gd name="T25" fmla="*/ 242 h 1761"/>
                  <a:gd name="T26" fmla="*/ 789 w 1087"/>
                  <a:gd name="T27" fmla="*/ 217 h 1761"/>
                  <a:gd name="T28" fmla="*/ 1007 w 1087"/>
                  <a:gd name="T29" fmla="*/ 264 h 1761"/>
                  <a:gd name="T30" fmla="*/ 1061 w 1087"/>
                  <a:gd name="T31" fmla="*/ 280 h 1761"/>
                  <a:gd name="T32" fmla="*/ 1016 w 1087"/>
                  <a:gd name="T33" fmla="*/ 238 h 1761"/>
                  <a:gd name="T34" fmla="*/ 973 w 1087"/>
                  <a:gd name="T35" fmla="*/ 189 h 1761"/>
                  <a:gd name="T36" fmla="*/ 936 w 1087"/>
                  <a:gd name="T37" fmla="*/ 130 h 1761"/>
                  <a:gd name="T38" fmla="*/ 911 w 1087"/>
                  <a:gd name="T39" fmla="*/ 51 h 1761"/>
                  <a:gd name="T40" fmla="*/ 907 w 1087"/>
                  <a:gd name="T41" fmla="*/ 9 h 1761"/>
                  <a:gd name="T42" fmla="*/ 911 w 1087"/>
                  <a:gd name="T43" fmla="*/ 30 h 1761"/>
                  <a:gd name="T44" fmla="*/ 911 w 1087"/>
                  <a:gd name="T45" fmla="*/ 68 h 1761"/>
                  <a:gd name="T46" fmla="*/ 903 w 1087"/>
                  <a:gd name="T47" fmla="*/ 109 h 1761"/>
                  <a:gd name="T48" fmla="*/ 881 w 1087"/>
                  <a:gd name="T49" fmla="*/ 155 h 1761"/>
                  <a:gd name="T50" fmla="*/ 803 w 1087"/>
                  <a:gd name="T51" fmla="*/ 184 h 1761"/>
                  <a:gd name="T52" fmla="*/ 648 w 1087"/>
                  <a:gd name="T53" fmla="*/ 193 h 1761"/>
                  <a:gd name="T54" fmla="*/ 456 w 1087"/>
                  <a:gd name="T55" fmla="*/ 217 h 1761"/>
                  <a:gd name="T56" fmla="*/ 263 w 1087"/>
                  <a:gd name="T57" fmla="*/ 297 h 1761"/>
                  <a:gd name="T58" fmla="*/ 117 w 1087"/>
                  <a:gd name="T59" fmla="*/ 463 h 1761"/>
                  <a:gd name="T60" fmla="*/ 29 w 1087"/>
                  <a:gd name="T61" fmla="*/ 693 h 1761"/>
                  <a:gd name="T62" fmla="*/ 0 w 1087"/>
                  <a:gd name="T63" fmla="*/ 906 h 1761"/>
                  <a:gd name="T64" fmla="*/ 21 w 1087"/>
                  <a:gd name="T65" fmla="*/ 1102 h 1761"/>
                  <a:gd name="T66" fmla="*/ 84 w 1087"/>
                  <a:gd name="T67" fmla="*/ 1278 h 1761"/>
                  <a:gd name="T68" fmla="*/ 180 w 1087"/>
                  <a:gd name="T69" fmla="*/ 1423 h 1761"/>
                  <a:gd name="T70" fmla="*/ 259 w 1087"/>
                  <a:gd name="T71" fmla="*/ 1494 h 1761"/>
                  <a:gd name="T72" fmla="*/ 372 w 1087"/>
                  <a:gd name="T73" fmla="*/ 1561 h 1761"/>
                  <a:gd name="T74" fmla="*/ 497 w 1087"/>
                  <a:gd name="T75" fmla="*/ 1624 h 1761"/>
                  <a:gd name="T76" fmla="*/ 601 w 1087"/>
                  <a:gd name="T77" fmla="*/ 1669 h 1761"/>
                  <a:gd name="T78" fmla="*/ 656 w 1087"/>
                  <a:gd name="T79" fmla="*/ 1702 h 1761"/>
                  <a:gd name="T80" fmla="*/ 664 w 1087"/>
                  <a:gd name="T81" fmla="*/ 1723 h 1761"/>
                  <a:gd name="T82" fmla="*/ 656 w 1087"/>
                  <a:gd name="T83" fmla="*/ 1745 h 1761"/>
                  <a:gd name="T84" fmla="*/ 652 w 1087"/>
                  <a:gd name="T85" fmla="*/ 1757 h 1761"/>
                  <a:gd name="T86" fmla="*/ 656 w 1087"/>
                  <a:gd name="T87" fmla="*/ 1761 h 1761"/>
                  <a:gd name="T88" fmla="*/ 689 w 1087"/>
                  <a:gd name="T89" fmla="*/ 1753 h 1761"/>
                  <a:gd name="T90" fmla="*/ 731 w 1087"/>
                  <a:gd name="T91" fmla="*/ 1736 h 1761"/>
                  <a:gd name="T92" fmla="*/ 756 w 1087"/>
                  <a:gd name="T93" fmla="*/ 1727 h 1761"/>
                  <a:gd name="T94" fmla="*/ 773 w 1087"/>
                  <a:gd name="T95" fmla="*/ 1719 h 1761"/>
                  <a:gd name="T96" fmla="*/ 785 w 1087"/>
                  <a:gd name="T97" fmla="*/ 1715 h 1761"/>
                  <a:gd name="T98" fmla="*/ 807 w 1087"/>
                  <a:gd name="T99" fmla="*/ 1715 h 1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87" h="1761">
                    <a:moveTo>
                      <a:pt x="815" y="1715"/>
                    </a:moveTo>
                    <a:lnTo>
                      <a:pt x="836" y="1719"/>
                    </a:lnTo>
                    <a:lnTo>
                      <a:pt x="819" y="1711"/>
                    </a:lnTo>
                    <a:lnTo>
                      <a:pt x="769" y="1694"/>
                    </a:lnTo>
                    <a:lnTo>
                      <a:pt x="697" y="1669"/>
                    </a:lnTo>
                    <a:lnTo>
                      <a:pt x="605" y="1632"/>
                    </a:lnTo>
                    <a:lnTo>
                      <a:pt x="509" y="1590"/>
                    </a:lnTo>
                    <a:lnTo>
                      <a:pt x="409" y="1540"/>
                    </a:lnTo>
                    <a:lnTo>
                      <a:pt x="317" y="1485"/>
                    </a:lnTo>
                    <a:lnTo>
                      <a:pt x="243" y="1423"/>
                    </a:lnTo>
                    <a:lnTo>
                      <a:pt x="188" y="1352"/>
                    </a:lnTo>
                    <a:lnTo>
                      <a:pt x="151" y="1294"/>
                    </a:lnTo>
                    <a:lnTo>
                      <a:pt x="117" y="1231"/>
                    </a:lnTo>
                    <a:lnTo>
                      <a:pt x="88" y="1173"/>
                    </a:lnTo>
                    <a:lnTo>
                      <a:pt x="59" y="1114"/>
                    </a:lnTo>
                    <a:lnTo>
                      <a:pt x="33" y="1052"/>
                    </a:lnTo>
                    <a:lnTo>
                      <a:pt x="16" y="985"/>
                    </a:lnTo>
                    <a:lnTo>
                      <a:pt x="8" y="918"/>
                    </a:lnTo>
                    <a:lnTo>
                      <a:pt x="4" y="844"/>
                    </a:lnTo>
                    <a:lnTo>
                      <a:pt x="12" y="764"/>
                    </a:lnTo>
                    <a:lnTo>
                      <a:pt x="29" y="676"/>
                    </a:lnTo>
                    <a:lnTo>
                      <a:pt x="84" y="539"/>
                    </a:lnTo>
                    <a:lnTo>
                      <a:pt x="167" y="426"/>
                    </a:lnTo>
                    <a:lnTo>
                      <a:pt x="272" y="342"/>
                    </a:lnTo>
                    <a:lnTo>
                      <a:pt x="393" y="280"/>
                    </a:lnTo>
                    <a:lnTo>
                      <a:pt x="527" y="242"/>
                    </a:lnTo>
                    <a:lnTo>
                      <a:pt x="660" y="222"/>
                    </a:lnTo>
                    <a:lnTo>
                      <a:pt x="789" y="217"/>
                    </a:lnTo>
                    <a:lnTo>
                      <a:pt x="907" y="234"/>
                    </a:lnTo>
                    <a:lnTo>
                      <a:pt x="1007" y="264"/>
                    </a:lnTo>
                    <a:lnTo>
                      <a:pt x="1087" y="305"/>
                    </a:lnTo>
                    <a:lnTo>
                      <a:pt x="1061" y="280"/>
                    </a:lnTo>
                    <a:lnTo>
                      <a:pt x="1036" y="260"/>
                    </a:lnTo>
                    <a:lnTo>
                      <a:pt x="1016" y="238"/>
                    </a:lnTo>
                    <a:lnTo>
                      <a:pt x="995" y="213"/>
                    </a:lnTo>
                    <a:lnTo>
                      <a:pt x="973" y="189"/>
                    </a:lnTo>
                    <a:lnTo>
                      <a:pt x="953" y="164"/>
                    </a:lnTo>
                    <a:lnTo>
                      <a:pt x="936" y="130"/>
                    </a:lnTo>
                    <a:lnTo>
                      <a:pt x="924" y="92"/>
                    </a:lnTo>
                    <a:lnTo>
                      <a:pt x="911" y="51"/>
                    </a:lnTo>
                    <a:lnTo>
                      <a:pt x="903" y="0"/>
                    </a:lnTo>
                    <a:lnTo>
                      <a:pt x="907" y="9"/>
                    </a:lnTo>
                    <a:lnTo>
                      <a:pt x="907" y="17"/>
                    </a:lnTo>
                    <a:lnTo>
                      <a:pt x="911" y="30"/>
                    </a:lnTo>
                    <a:lnTo>
                      <a:pt x="911" y="47"/>
                    </a:lnTo>
                    <a:lnTo>
                      <a:pt x="911" y="68"/>
                    </a:lnTo>
                    <a:lnTo>
                      <a:pt x="907" y="88"/>
                    </a:lnTo>
                    <a:lnTo>
                      <a:pt x="903" y="109"/>
                    </a:lnTo>
                    <a:lnTo>
                      <a:pt x="895" y="130"/>
                    </a:lnTo>
                    <a:lnTo>
                      <a:pt x="881" y="155"/>
                    </a:lnTo>
                    <a:lnTo>
                      <a:pt x="852" y="176"/>
                    </a:lnTo>
                    <a:lnTo>
                      <a:pt x="803" y="184"/>
                    </a:lnTo>
                    <a:lnTo>
                      <a:pt x="731" y="189"/>
                    </a:lnTo>
                    <a:lnTo>
                      <a:pt x="648" y="193"/>
                    </a:lnTo>
                    <a:lnTo>
                      <a:pt x="552" y="201"/>
                    </a:lnTo>
                    <a:lnTo>
                      <a:pt x="456" y="217"/>
                    </a:lnTo>
                    <a:lnTo>
                      <a:pt x="355" y="246"/>
                    </a:lnTo>
                    <a:lnTo>
                      <a:pt x="263" y="297"/>
                    </a:lnTo>
                    <a:lnTo>
                      <a:pt x="184" y="368"/>
                    </a:lnTo>
                    <a:lnTo>
                      <a:pt x="117" y="463"/>
                    </a:lnTo>
                    <a:lnTo>
                      <a:pt x="67" y="580"/>
                    </a:lnTo>
                    <a:lnTo>
                      <a:pt x="29" y="693"/>
                    </a:lnTo>
                    <a:lnTo>
                      <a:pt x="8" y="801"/>
                    </a:lnTo>
                    <a:lnTo>
                      <a:pt x="0" y="906"/>
                    </a:lnTo>
                    <a:lnTo>
                      <a:pt x="4" y="1006"/>
                    </a:lnTo>
                    <a:lnTo>
                      <a:pt x="21" y="1102"/>
                    </a:lnTo>
                    <a:lnTo>
                      <a:pt x="46" y="1194"/>
                    </a:lnTo>
                    <a:lnTo>
                      <a:pt x="84" y="1278"/>
                    </a:lnTo>
                    <a:lnTo>
                      <a:pt x="125" y="1352"/>
                    </a:lnTo>
                    <a:lnTo>
                      <a:pt x="180" y="1423"/>
                    </a:lnTo>
                    <a:lnTo>
                      <a:pt x="213" y="1461"/>
                    </a:lnTo>
                    <a:lnTo>
                      <a:pt x="259" y="1494"/>
                    </a:lnTo>
                    <a:lnTo>
                      <a:pt x="313" y="1528"/>
                    </a:lnTo>
                    <a:lnTo>
                      <a:pt x="372" y="1561"/>
                    </a:lnTo>
                    <a:lnTo>
                      <a:pt x="435" y="1590"/>
                    </a:lnTo>
                    <a:lnTo>
                      <a:pt x="497" y="1624"/>
                    </a:lnTo>
                    <a:lnTo>
                      <a:pt x="552" y="1649"/>
                    </a:lnTo>
                    <a:lnTo>
                      <a:pt x="601" y="1669"/>
                    </a:lnTo>
                    <a:lnTo>
                      <a:pt x="635" y="1690"/>
                    </a:lnTo>
                    <a:lnTo>
                      <a:pt x="656" y="1702"/>
                    </a:lnTo>
                    <a:lnTo>
                      <a:pt x="664" y="1715"/>
                    </a:lnTo>
                    <a:lnTo>
                      <a:pt x="664" y="1723"/>
                    </a:lnTo>
                    <a:lnTo>
                      <a:pt x="660" y="1736"/>
                    </a:lnTo>
                    <a:lnTo>
                      <a:pt x="656" y="1745"/>
                    </a:lnTo>
                    <a:lnTo>
                      <a:pt x="652" y="1753"/>
                    </a:lnTo>
                    <a:lnTo>
                      <a:pt x="652" y="1757"/>
                    </a:lnTo>
                    <a:lnTo>
                      <a:pt x="652" y="1761"/>
                    </a:lnTo>
                    <a:lnTo>
                      <a:pt x="656" y="1761"/>
                    </a:lnTo>
                    <a:lnTo>
                      <a:pt x="668" y="1761"/>
                    </a:lnTo>
                    <a:lnTo>
                      <a:pt x="689" y="1753"/>
                    </a:lnTo>
                    <a:lnTo>
                      <a:pt x="715" y="1745"/>
                    </a:lnTo>
                    <a:lnTo>
                      <a:pt x="731" y="1736"/>
                    </a:lnTo>
                    <a:lnTo>
                      <a:pt x="748" y="1731"/>
                    </a:lnTo>
                    <a:lnTo>
                      <a:pt x="756" y="1727"/>
                    </a:lnTo>
                    <a:lnTo>
                      <a:pt x="765" y="1723"/>
                    </a:lnTo>
                    <a:lnTo>
                      <a:pt x="773" y="1719"/>
                    </a:lnTo>
                    <a:lnTo>
                      <a:pt x="777" y="1719"/>
                    </a:lnTo>
                    <a:lnTo>
                      <a:pt x="785" y="1715"/>
                    </a:lnTo>
                    <a:lnTo>
                      <a:pt x="793" y="1715"/>
                    </a:lnTo>
                    <a:lnTo>
                      <a:pt x="807" y="1715"/>
                    </a:lnTo>
                    <a:lnTo>
                      <a:pt x="815" y="1715"/>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81" name="Freeform 153"/>
              <p:cNvSpPr>
                <a:spLocks/>
              </p:cNvSpPr>
              <p:nvPr/>
            </p:nvSpPr>
            <p:spPr bwMode="auto">
              <a:xfrm>
                <a:off x="1624" y="1978"/>
                <a:ext cx="18" cy="7"/>
              </a:xfrm>
              <a:custGeom>
                <a:avLst/>
                <a:gdLst>
                  <a:gd name="T0" fmla="*/ 33 w 589"/>
                  <a:gd name="T1" fmla="*/ 5 h 216"/>
                  <a:gd name="T2" fmla="*/ 104 w 589"/>
                  <a:gd name="T3" fmla="*/ 17 h 216"/>
                  <a:gd name="T4" fmla="*/ 180 w 589"/>
                  <a:gd name="T5" fmla="*/ 29 h 216"/>
                  <a:gd name="T6" fmla="*/ 255 w 589"/>
                  <a:gd name="T7" fmla="*/ 38 h 216"/>
                  <a:gd name="T8" fmla="*/ 325 w 589"/>
                  <a:gd name="T9" fmla="*/ 46 h 216"/>
                  <a:gd name="T10" fmla="*/ 376 w 589"/>
                  <a:gd name="T11" fmla="*/ 62 h 216"/>
                  <a:gd name="T12" fmla="*/ 409 w 589"/>
                  <a:gd name="T13" fmla="*/ 91 h 216"/>
                  <a:gd name="T14" fmla="*/ 439 w 589"/>
                  <a:gd name="T15" fmla="*/ 117 h 216"/>
                  <a:gd name="T16" fmla="*/ 472 w 589"/>
                  <a:gd name="T17" fmla="*/ 142 h 216"/>
                  <a:gd name="T18" fmla="*/ 509 w 589"/>
                  <a:gd name="T19" fmla="*/ 163 h 216"/>
                  <a:gd name="T20" fmla="*/ 539 w 589"/>
                  <a:gd name="T21" fmla="*/ 175 h 216"/>
                  <a:gd name="T22" fmla="*/ 552 w 589"/>
                  <a:gd name="T23" fmla="*/ 179 h 216"/>
                  <a:gd name="T24" fmla="*/ 564 w 589"/>
                  <a:gd name="T25" fmla="*/ 187 h 216"/>
                  <a:gd name="T26" fmla="*/ 576 w 589"/>
                  <a:gd name="T27" fmla="*/ 200 h 216"/>
                  <a:gd name="T28" fmla="*/ 585 w 589"/>
                  <a:gd name="T29" fmla="*/ 212 h 216"/>
                  <a:gd name="T30" fmla="*/ 585 w 589"/>
                  <a:gd name="T31" fmla="*/ 212 h 216"/>
                  <a:gd name="T32" fmla="*/ 576 w 589"/>
                  <a:gd name="T33" fmla="*/ 208 h 216"/>
                  <a:gd name="T34" fmla="*/ 568 w 589"/>
                  <a:gd name="T35" fmla="*/ 204 h 216"/>
                  <a:gd name="T36" fmla="*/ 560 w 589"/>
                  <a:gd name="T37" fmla="*/ 200 h 216"/>
                  <a:gd name="T38" fmla="*/ 552 w 589"/>
                  <a:gd name="T39" fmla="*/ 196 h 216"/>
                  <a:gd name="T40" fmla="*/ 530 w 589"/>
                  <a:gd name="T41" fmla="*/ 187 h 216"/>
                  <a:gd name="T42" fmla="*/ 501 w 589"/>
                  <a:gd name="T43" fmla="*/ 179 h 216"/>
                  <a:gd name="T44" fmla="*/ 472 w 589"/>
                  <a:gd name="T45" fmla="*/ 171 h 216"/>
                  <a:gd name="T46" fmla="*/ 447 w 589"/>
                  <a:gd name="T47" fmla="*/ 154 h 216"/>
                  <a:gd name="T48" fmla="*/ 426 w 589"/>
                  <a:gd name="T49" fmla="*/ 138 h 216"/>
                  <a:gd name="T50" fmla="*/ 405 w 589"/>
                  <a:gd name="T51" fmla="*/ 113 h 216"/>
                  <a:gd name="T52" fmla="*/ 380 w 589"/>
                  <a:gd name="T53" fmla="*/ 91 h 216"/>
                  <a:gd name="T54" fmla="*/ 347 w 589"/>
                  <a:gd name="T55" fmla="*/ 79 h 216"/>
                  <a:gd name="T56" fmla="*/ 309 w 589"/>
                  <a:gd name="T57" fmla="*/ 71 h 216"/>
                  <a:gd name="T58" fmla="*/ 272 w 589"/>
                  <a:gd name="T59" fmla="*/ 62 h 216"/>
                  <a:gd name="T60" fmla="*/ 229 w 589"/>
                  <a:gd name="T61" fmla="*/ 58 h 216"/>
                  <a:gd name="T62" fmla="*/ 176 w 589"/>
                  <a:gd name="T63" fmla="*/ 50 h 216"/>
                  <a:gd name="T64" fmla="*/ 125 w 589"/>
                  <a:gd name="T65" fmla="*/ 42 h 216"/>
                  <a:gd name="T66" fmla="*/ 75 w 589"/>
                  <a:gd name="T67" fmla="*/ 29 h 216"/>
                  <a:gd name="T68" fmla="*/ 25 w 589"/>
                  <a:gd name="T69" fmla="*/ 9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9" h="216">
                    <a:moveTo>
                      <a:pt x="0" y="0"/>
                    </a:moveTo>
                    <a:lnTo>
                      <a:pt x="33" y="5"/>
                    </a:lnTo>
                    <a:lnTo>
                      <a:pt x="67" y="13"/>
                    </a:lnTo>
                    <a:lnTo>
                      <a:pt x="104" y="17"/>
                    </a:lnTo>
                    <a:lnTo>
                      <a:pt x="141" y="25"/>
                    </a:lnTo>
                    <a:lnTo>
                      <a:pt x="180" y="29"/>
                    </a:lnTo>
                    <a:lnTo>
                      <a:pt x="217" y="33"/>
                    </a:lnTo>
                    <a:lnTo>
                      <a:pt x="255" y="38"/>
                    </a:lnTo>
                    <a:lnTo>
                      <a:pt x="288" y="42"/>
                    </a:lnTo>
                    <a:lnTo>
                      <a:pt x="325" y="46"/>
                    </a:lnTo>
                    <a:lnTo>
                      <a:pt x="359" y="50"/>
                    </a:lnTo>
                    <a:lnTo>
                      <a:pt x="376" y="62"/>
                    </a:lnTo>
                    <a:lnTo>
                      <a:pt x="393" y="75"/>
                    </a:lnTo>
                    <a:lnTo>
                      <a:pt x="409" y="91"/>
                    </a:lnTo>
                    <a:lnTo>
                      <a:pt x="421" y="104"/>
                    </a:lnTo>
                    <a:lnTo>
                      <a:pt x="439" y="117"/>
                    </a:lnTo>
                    <a:lnTo>
                      <a:pt x="456" y="130"/>
                    </a:lnTo>
                    <a:lnTo>
                      <a:pt x="472" y="142"/>
                    </a:lnTo>
                    <a:lnTo>
                      <a:pt x="489" y="154"/>
                    </a:lnTo>
                    <a:lnTo>
                      <a:pt x="509" y="163"/>
                    </a:lnTo>
                    <a:lnTo>
                      <a:pt x="530" y="171"/>
                    </a:lnTo>
                    <a:lnTo>
                      <a:pt x="539" y="175"/>
                    </a:lnTo>
                    <a:lnTo>
                      <a:pt x="543" y="175"/>
                    </a:lnTo>
                    <a:lnTo>
                      <a:pt x="552" y="179"/>
                    </a:lnTo>
                    <a:lnTo>
                      <a:pt x="560" y="183"/>
                    </a:lnTo>
                    <a:lnTo>
                      <a:pt x="564" y="187"/>
                    </a:lnTo>
                    <a:lnTo>
                      <a:pt x="568" y="192"/>
                    </a:lnTo>
                    <a:lnTo>
                      <a:pt x="576" y="200"/>
                    </a:lnTo>
                    <a:lnTo>
                      <a:pt x="581" y="204"/>
                    </a:lnTo>
                    <a:lnTo>
                      <a:pt x="585" y="212"/>
                    </a:lnTo>
                    <a:lnTo>
                      <a:pt x="589" y="216"/>
                    </a:lnTo>
                    <a:lnTo>
                      <a:pt x="585" y="212"/>
                    </a:lnTo>
                    <a:lnTo>
                      <a:pt x="581" y="212"/>
                    </a:lnTo>
                    <a:lnTo>
                      <a:pt x="576" y="208"/>
                    </a:lnTo>
                    <a:lnTo>
                      <a:pt x="572" y="204"/>
                    </a:lnTo>
                    <a:lnTo>
                      <a:pt x="568" y="204"/>
                    </a:lnTo>
                    <a:lnTo>
                      <a:pt x="564" y="200"/>
                    </a:lnTo>
                    <a:lnTo>
                      <a:pt x="560" y="200"/>
                    </a:lnTo>
                    <a:lnTo>
                      <a:pt x="556" y="196"/>
                    </a:lnTo>
                    <a:lnTo>
                      <a:pt x="552" y="196"/>
                    </a:lnTo>
                    <a:lnTo>
                      <a:pt x="548" y="192"/>
                    </a:lnTo>
                    <a:lnTo>
                      <a:pt x="530" y="187"/>
                    </a:lnTo>
                    <a:lnTo>
                      <a:pt x="518" y="183"/>
                    </a:lnTo>
                    <a:lnTo>
                      <a:pt x="501" y="179"/>
                    </a:lnTo>
                    <a:lnTo>
                      <a:pt x="489" y="175"/>
                    </a:lnTo>
                    <a:lnTo>
                      <a:pt x="472" y="171"/>
                    </a:lnTo>
                    <a:lnTo>
                      <a:pt x="460" y="163"/>
                    </a:lnTo>
                    <a:lnTo>
                      <a:pt x="447" y="154"/>
                    </a:lnTo>
                    <a:lnTo>
                      <a:pt x="434" y="146"/>
                    </a:lnTo>
                    <a:lnTo>
                      <a:pt x="426" y="138"/>
                    </a:lnTo>
                    <a:lnTo>
                      <a:pt x="413" y="125"/>
                    </a:lnTo>
                    <a:lnTo>
                      <a:pt x="405" y="113"/>
                    </a:lnTo>
                    <a:lnTo>
                      <a:pt x="397" y="100"/>
                    </a:lnTo>
                    <a:lnTo>
                      <a:pt x="380" y="91"/>
                    </a:lnTo>
                    <a:lnTo>
                      <a:pt x="364" y="83"/>
                    </a:lnTo>
                    <a:lnTo>
                      <a:pt x="347" y="79"/>
                    </a:lnTo>
                    <a:lnTo>
                      <a:pt x="325" y="75"/>
                    </a:lnTo>
                    <a:lnTo>
                      <a:pt x="309" y="71"/>
                    </a:lnTo>
                    <a:lnTo>
                      <a:pt x="288" y="67"/>
                    </a:lnTo>
                    <a:lnTo>
                      <a:pt x="272" y="62"/>
                    </a:lnTo>
                    <a:lnTo>
                      <a:pt x="259" y="62"/>
                    </a:lnTo>
                    <a:lnTo>
                      <a:pt x="229" y="58"/>
                    </a:lnTo>
                    <a:lnTo>
                      <a:pt x="204" y="54"/>
                    </a:lnTo>
                    <a:lnTo>
                      <a:pt x="176" y="50"/>
                    </a:lnTo>
                    <a:lnTo>
                      <a:pt x="150" y="46"/>
                    </a:lnTo>
                    <a:lnTo>
                      <a:pt x="125" y="42"/>
                    </a:lnTo>
                    <a:lnTo>
                      <a:pt x="100" y="38"/>
                    </a:lnTo>
                    <a:lnTo>
                      <a:pt x="75" y="29"/>
                    </a:lnTo>
                    <a:lnTo>
                      <a:pt x="50" y="21"/>
                    </a:lnTo>
                    <a:lnTo>
                      <a:pt x="25" y="9"/>
                    </a:lnTo>
                    <a:lnTo>
                      <a:pt x="0"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82" name="Freeform 154"/>
              <p:cNvSpPr>
                <a:spLocks/>
              </p:cNvSpPr>
              <p:nvPr/>
            </p:nvSpPr>
            <p:spPr bwMode="auto">
              <a:xfrm>
                <a:off x="1627" y="1882"/>
                <a:ext cx="200" cy="112"/>
              </a:xfrm>
              <a:custGeom>
                <a:avLst/>
                <a:gdLst>
                  <a:gd name="T0" fmla="*/ 71 w 6406"/>
                  <a:gd name="T1" fmla="*/ 2689 h 3566"/>
                  <a:gd name="T2" fmla="*/ 133 w 6406"/>
                  <a:gd name="T3" fmla="*/ 2689 h 3566"/>
                  <a:gd name="T4" fmla="*/ 422 w 6406"/>
                  <a:gd name="T5" fmla="*/ 2794 h 3566"/>
                  <a:gd name="T6" fmla="*/ 777 w 6406"/>
                  <a:gd name="T7" fmla="*/ 2882 h 3566"/>
                  <a:gd name="T8" fmla="*/ 835 w 6406"/>
                  <a:gd name="T9" fmla="*/ 3082 h 3566"/>
                  <a:gd name="T10" fmla="*/ 781 w 6406"/>
                  <a:gd name="T11" fmla="*/ 3369 h 3566"/>
                  <a:gd name="T12" fmla="*/ 789 w 6406"/>
                  <a:gd name="T13" fmla="*/ 3533 h 3566"/>
                  <a:gd name="T14" fmla="*/ 873 w 6406"/>
                  <a:gd name="T15" fmla="*/ 3119 h 3566"/>
                  <a:gd name="T16" fmla="*/ 999 w 6406"/>
                  <a:gd name="T17" fmla="*/ 2853 h 3566"/>
                  <a:gd name="T18" fmla="*/ 1052 w 6406"/>
                  <a:gd name="T19" fmla="*/ 2515 h 3566"/>
                  <a:gd name="T20" fmla="*/ 1316 w 6406"/>
                  <a:gd name="T21" fmla="*/ 2277 h 3566"/>
                  <a:gd name="T22" fmla="*/ 1316 w 6406"/>
                  <a:gd name="T23" fmla="*/ 1972 h 3566"/>
                  <a:gd name="T24" fmla="*/ 2093 w 6406"/>
                  <a:gd name="T25" fmla="*/ 1597 h 3566"/>
                  <a:gd name="T26" fmla="*/ 2687 w 6406"/>
                  <a:gd name="T27" fmla="*/ 1393 h 3566"/>
                  <a:gd name="T28" fmla="*/ 3067 w 6406"/>
                  <a:gd name="T29" fmla="*/ 1659 h 3566"/>
                  <a:gd name="T30" fmla="*/ 2996 w 6406"/>
                  <a:gd name="T31" fmla="*/ 1997 h 3566"/>
                  <a:gd name="T32" fmla="*/ 3080 w 6406"/>
                  <a:gd name="T33" fmla="*/ 1909 h 3566"/>
                  <a:gd name="T34" fmla="*/ 3264 w 6406"/>
                  <a:gd name="T35" fmla="*/ 1343 h 3566"/>
                  <a:gd name="T36" fmla="*/ 3544 w 6406"/>
                  <a:gd name="T37" fmla="*/ 1230 h 3566"/>
                  <a:gd name="T38" fmla="*/ 3991 w 6406"/>
                  <a:gd name="T39" fmla="*/ 867 h 3566"/>
                  <a:gd name="T40" fmla="*/ 4513 w 6406"/>
                  <a:gd name="T41" fmla="*/ 930 h 3566"/>
                  <a:gd name="T42" fmla="*/ 4472 w 6406"/>
                  <a:gd name="T43" fmla="*/ 1347 h 3566"/>
                  <a:gd name="T44" fmla="*/ 4555 w 6406"/>
                  <a:gd name="T45" fmla="*/ 1096 h 3566"/>
                  <a:gd name="T46" fmla="*/ 4805 w 6406"/>
                  <a:gd name="T47" fmla="*/ 1071 h 3566"/>
                  <a:gd name="T48" fmla="*/ 5165 w 6406"/>
                  <a:gd name="T49" fmla="*/ 1122 h 3566"/>
                  <a:gd name="T50" fmla="*/ 5428 w 6406"/>
                  <a:gd name="T51" fmla="*/ 1263 h 3566"/>
                  <a:gd name="T52" fmla="*/ 5428 w 6406"/>
                  <a:gd name="T53" fmla="*/ 1096 h 3566"/>
                  <a:gd name="T54" fmla="*/ 5867 w 6406"/>
                  <a:gd name="T55" fmla="*/ 1176 h 3566"/>
                  <a:gd name="T56" fmla="*/ 6206 w 6406"/>
                  <a:gd name="T57" fmla="*/ 1305 h 3566"/>
                  <a:gd name="T58" fmla="*/ 6406 w 6406"/>
                  <a:gd name="T59" fmla="*/ 942 h 3566"/>
                  <a:gd name="T60" fmla="*/ 6214 w 6406"/>
                  <a:gd name="T61" fmla="*/ 1255 h 3566"/>
                  <a:gd name="T62" fmla="*/ 5766 w 6406"/>
                  <a:gd name="T63" fmla="*/ 1104 h 3566"/>
                  <a:gd name="T64" fmla="*/ 5404 w 6406"/>
                  <a:gd name="T65" fmla="*/ 1079 h 3566"/>
                  <a:gd name="T66" fmla="*/ 4805 w 6406"/>
                  <a:gd name="T67" fmla="*/ 1022 h 3566"/>
                  <a:gd name="T68" fmla="*/ 4337 w 6406"/>
                  <a:gd name="T69" fmla="*/ 788 h 3566"/>
                  <a:gd name="T70" fmla="*/ 3978 w 6406"/>
                  <a:gd name="T71" fmla="*/ 833 h 3566"/>
                  <a:gd name="T72" fmla="*/ 3685 w 6406"/>
                  <a:gd name="T73" fmla="*/ 884 h 3566"/>
                  <a:gd name="T74" fmla="*/ 3317 w 6406"/>
                  <a:gd name="T75" fmla="*/ 675 h 3566"/>
                  <a:gd name="T76" fmla="*/ 3623 w 6406"/>
                  <a:gd name="T77" fmla="*/ 934 h 3566"/>
                  <a:gd name="T78" fmla="*/ 3548 w 6406"/>
                  <a:gd name="T79" fmla="*/ 1147 h 3566"/>
                  <a:gd name="T80" fmla="*/ 3159 w 6406"/>
                  <a:gd name="T81" fmla="*/ 1309 h 3566"/>
                  <a:gd name="T82" fmla="*/ 2700 w 6406"/>
                  <a:gd name="T83" fmla="*/ 1259 h 3566"/>
                  <a:gd name="T84" fmla="*/ 2491 w 6406"/>
                  <a:gd name="T85" fmla="*/ 805 h 3566"/>
                  <a:gd name="T86" fmla="*/ 2536 w 6406"/>
                  <a:gd name="T87" fmla="*/ 612 h 3566"/>
                  <a:gd name="T88" fmla="*/ 2491 w 6406"/>
                  <a:gd name="T89" fmla="*/ 654 h 3566"/>
                  <a:gd name="T90" fmla="*/ 2465 w 6406"/>
                  <a:gd name="T91" fmla="*/ 846 h 3566"/>
                  <a:gd name="T92" fmla="*/ 2569 w 6406"/>
                  <a:gd name="T93" fmla="*/ 1100 h 3566"/>
                  <a:gd name="T94" fmla="*/ 2565 w 6406"/>
                  <a:gd name="T95" fmla="*/ 1384 h 3566"/>
                  <a:gd name="T96" fmla="*/ 2281 w 6406"/>
                  <a:gd name="T97" fmla="*/ 1489 h 3566"/>
                  <a:gd name="T98" fmla="*/ 1655 w 6406"/>
                  <a:gd name="T99" fmla="*/ 1689 h 3566"/>
                  <a:gd name="T100" fmla="*/ 1236 w 6406"/>
                  <a:gd name="T101" fmla="*/ 1480 h 3566"/>
                  <a:gd name="T102" fmla="*/ 1404 w 6406"/>
                  <a:gd name="T103" fmla="*/ 1171 h 3566"/>
                  <a:gd name="T104" fmla="*/ 1337 w 6406"/>
                  <a:gd name="T105" fmla="*/ 942 h 3566"/>
                  <a:gd name="T106" fmla="*/ 1107 w 6406"/>
                  <a:gd name="T107" fmla="*/ 366 h 3566"/>
                  <a:gd name="T108" fmla="*/ 864 w 6406"/>
                  <a:gd name="T109" fmla="*/ 33 h 3566"/>
                  <a:gd name="T110" fmla="*/ 710 w 6406"/>
                  <a:gd name="T111" fmla="*/ 57 h 3566"/>
                  <a:gd name="T112" fmla="*/ 1011 w 6406"/>
                  <a:gd name="T113" fmla="*/ 458 h 3566"/>
                  <a:gd name="T114" fmla="*/ 1103 w 6406"/>
                  <a:gd name="T115" fmla="*/ 1296 h 3566"/>
                  <a:gd name="T116" fmla="*/ 802 w 6406"/>
                  <a:gd name="T117" fmla="*/ 1530 h 3566"/>
                  <a:gd name="T118" fmla="*/ 392 w 6406"/>
                  <a:gd name="T119" fmla="*/ 1647 h 3566"/>
                  <a:gd name="T120" fmla="*/ 1174 w 6406"/>
                  <a:gd name="T121" fmla="*/ 1827 h 3566"/>
                  <a:gd name="T122" fmla="*/ 977 w 6406"/>
                  <a:gd name="T123" fmla="*/ 2623 h 3566"/>
                  <a:gd name="T124" fmla="*/ 372 w 6406"/>
                  <a:gd name="T125" fmla="*/ 2715 h 3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406" h="3566">
                    <a:moveTo>
                      <a:pt x="242" y="2523"/>
                    </a:moveTo>
                    <a:lnTo>
                      <a:pt x="234" y="2519"/>
                    </a:lnTo>
                    <a:lnTo>
                      <a:pt x="225" y="2531"/>
                    </a:lnTo>
                    <a:lnTo>
                      <a:pt x="208" y="2548"/>
                    </a:lnTo>
                    <a:lnTo>
                      <a:pt x="188" y="2573"/>
                    </a:lnTo>
                    <a:lnTo>
                      <a:pt x="163" y="2603"/>
                    </a:lnTo>
                    <a:lnTo>
                      <a:pt x="133" y="2632"/>
                    </a:lnTo>
                    <a:lnTo>
                      <a:pt x="104" y="2660"/>
                    </a:lnTo>
                    <a:lnTo>
                      <a:pt x="71" y="2689"/>
                    </a:lnTo>
                    <a:lnTo>
                      <a:pt x="37" y="2715"/>
                    </a:lnTo>
                    <a:lnTo>
                      <a:pt x="0" y="2732"/>
                    </a:lnTo>
                    <a:lnTo>
                      <a:pt x="4" y="2732"/>
                    </a:lnTo>
                    <a:lnTo>
                      <a:pt x="16" y="2728"/>
                    </a:lnTo>
                    <a:lnTo>
                      <a:pt x="33" y="2719"/>
                    </a:lnTo>
                    <a:lnTo>
                      <a:pt x="54" y="2711"/>
                    </a:lnTo>
                    <a:lnTo>
                      <a:pt x="79" y="2706"/>
                    </a:lnTo>
                    <a:lnTo>
                      <a:pt x="104" y="2698"/>
                    </a:lnTo>
                    <a:lnTo>
                      <a:pt x="133" y="2689"/>
                    </a:lnTo>
                    <a:lnTo>
                      <a:pt x="163" y="2685"/>
                    </a:lnTo>
                    <a:lnTo>
                      <a:pt x="188" y="2681"/>
                    </a:lnTo>
                    <a:lnTo>
                      <a:pt x="208" y="2681"/>
                    </a:lnTo>
                    <a:lnTo>
                      <a:pt x="234" y="2685"/>
                    </a:lnTo>
                    <a:lnTo>
                      <a:pt x="263" y="2698"/>
                    </a:lnTo>
                    <a:lnTo>
                      <a:pt x="296" y="2719"/>
                    </a:lnTo>
                    <a:lnTo>
                      <a:pt x="334" y="2744"/>
                    </a:lnTo>
                    <a:lnTo>
                      <a:pt x="380" y="2769"/>
                    </a:lnTo>
                    <a:lnTo>
                      <a:pt x="422" y="2794"/>
                    </a:lnTo>
                    <a:lnTo>
                      <a:pt x="472" y="2819"/>
                    </a:lnTo>
                    <a:lnTo>
                      <a:pt x="518" y="2840"/>
                    </a:lnTo>
                    <a:lnTo>
                      <a:pt x="564" y="2853"/>
                    </a:lnTo>
                    <a:lnTo>
                      <a:pt x="610" y="2861"/>
                    </a:lnTo>
                    <a:lnTo>
                      <a:pt x="656" y="2865"/>
                    </a:lnTo>
                    <a:lnTo>
                      <a:pt x="693" y="2869"/>
                    </a:lnTo>
                    <a:lnTo>
                      <a:pt x="723" y="2873"/>
                    </a:lnTo>
                    <a:lnTo>
                      <a:pt x="752" y="2877"/>
                    </a:lnTo>
                    <a:lnTo>
                      <a:pt x="777" y="2882"/>
                    </a:lnTo>
                    <a:lnTo>
                      <a:pt x="798" y="2890"/>
                    </a:lnTo>
                    <a:lnTo>
                      <a:pt x="815" y="2902"/>
                    </a:lnTo>
                    <a:lnTo>
                      <a:pt x="827" y="2915"/>
                    </a:lnTo>
                    <a:lnTo>
                      <a:pt x="840" y="2931"/>
                    </a:lnTo>
                    <a:lnTo>
                      <a:pt x="848" y="2953"/>
                    </a:lnTo>
                    <a:lnTo>
                      <a:pt x="848" y="2978"/>
                    </a:lnTo>
                    <a:lnTo>
                      <a:pt x="848" y="3011"/>
                    </a:lnTo>
                    <a:lnTo>
                      <a:pt x="844" y="3044"/>
                    </a:lnTo>
                    <a:lnTo>
                      <a:pt x="835" y="3082"/>
                    </a:lnTo>
                    <a:lnTo>
                      <a:pt x="823" y="3119"/>
                    </a:lnTo>
                    <a:lnTo>
                      <a:pt x="815" y="3156"/>
                    </a:lnTo>
                    <a:lnTo>
                      <a:pt x="802" y="3195"/>
                    </a:lnTo>
                    <a:lnTo>
                      <a:pt x="793" y="3232"/>
                    </a:lnTo>
                    <a:lnTo>
                      <a:pt x="785" y="3261"/>
                    </a:lnTo>
                    <a:lnTo>
                      <a:pt x="785" y="3287"/>
                    </a:lnTo>
                    <a:lnTo>
                      <a:pt x="781" y="3311"/>
                    </a:lnTo>
                    <a:lnTo>
                      <a:pt x="781" y="3336"/>
                    </a:lnTo>
                    <a:lnTo>
                      <a:pt x="781" y="3369"/>
                    </a:lnTo>
                    <a:lnTo>
                      <a:pt x="781" y="3403"/>
                    </a:lnTo>
                    <a:lnTo>
                      <a:pt x="785" y="3437"/>
                    </a:lnTo>
                    <a:lnTo>
                      <a:pt x="785" y="3470"/>
                    </a:lnTo>
                    <a:lnTo>
                      <a:pt x="785" y="3499"/>
                    </a:lnTo>
                    <a:lnTo>
                      <a:pt x="789" y="3528"/>
                    </a:lnTo>
                    <a:lnTo>
                      <a:pt x="789" y="3549"/>
                    </a:lnTo>
                    <a:lnTo>
                      <a:pt x="789" y="3566"/>
                    </a:lnTo>
                    <a:lnTo>
                      <a:pt x="789" y="3557"/>
                    </a:lnTo>
                    <a:lnTo>
                      <a:pt x="789" y="3533"/>
                    </a:lnTo>
                    <a:lnTo>
                      <a:pt x="789" y="3494"/>
                    </a:lnTo>
                    <a:lnTo>
                      <a:pt x="789" y="3449"/>
                    </a:lnTo>
                    <a:lnTo>
                      <a:pt x="793" y="3399"/>
                    </a:lnTo>
                    <a:lnTo>
                      <a:pt x="798" y="3340"/>
                    </a:lnTo>
                    <a:lnTo>
                      <a:pt x="807" y="3287"/>
                    </a:lnTo>
                    <a:lnTo>
                      <a:pt x="815" y="3232"/>
                    </a:lnTo>
                    <a:lnTo>
                      <a:pt x="831" y="3186"/>
                    </a:lnTo>
                    <a:lnTo>
                      <a:pt x="852" y="3148"/>
                    </a:lnTo>
                    <a:lnTo>
                      <a:pt x="873" y="3119"/>
                    </a:lnTo>
                    <a:lnTo>
                      <a:pt x="894" y="3099"/>
                    </a:lnTo>
                    <a:lnTo>
                      <a:pt x="915" y="3078"/>
                    </a:lnTo>
                    <a:lnTo>
                      <a:pt x="932" y="3057"/>
                    </a:lnTo>
                    <a:lnTo>
                      <a:pt x="948" y="3036"/>
                    </a:lnTo>
                    <a:lnTo>
                      <a:pt x="965" y="3011"/>
                    </a:lnTo>
                    <a:lnTo>
                      <a:pt x="977" y="2982"/>
                    </a:lnTo>
                    <a:lnTo>
                      <a:pt x="986" y="2949"/>
                    </a:lnTo>
                    <a:lnTo>
                      <a:pt x="995" y="2906"/>
                    </a:lnTo>
                    <a:lnTo>
                      <a:pt x="999" y="2853"/>
                    </a:lnTo>
                    <a:lnTo>
                      <a:pt x="999" y="2798"/>
                    </a:lnTo>
                    <a:lnTo>
                      <a:pt x="999" y="2748"/>
                    </a:lnTo>
                    <a:lnTo>
                      <a:pt x="999" y="2706"/>
                    </a:lnTo>
                    <a:lnTo>
                      <a:pt x="999" y="2669"/>
                    </a:lnTo>
                    <a:lnTo>
                      <a:pt x="1003" y="2636"/>
                    </a:lnTo>
                    <a:lnTo>
                      <a:pt x="1011" y="2603"/>
                    </a:lnTo>
                    <a:lnTo>
                      <a:pt x="1019" y="2573"/>
                    </a:lnTo>
                    <a:lnTo>
                      <a:pt x="1032" y="2544"/>
                    </a:lnTo>
                    <a:lnTo>
                      <a:pt x="1052" y="2515"/>
                    </a:lnTo>
                    <a:lnTo>
                      <a:pt x="1078" y="2486"/>
                    </a:lnTo>
                    <a:lnTo>
                      <a:pt x="1103" y="2456"/>
                    </a:lnTo>
                    <a:lnTo>
                      <a:pt x="1132" y="2423"/>
                    </a:lnTo>
                    <a:lnTo>
                      <a:pt x="1157" y="2390"/>
                    </a:lnTo>
                    <a:lnTo>
                      <a:pt x="1183" y="2356"/>
                    </a:lnTo>
                    <a:lnTo>
                      <a:pt x="1212" y="2331"/>
                    </a:lnTo>
                    <a:lnTo>
                      <a:pt x="1245" y="2306"/>
                    </a:lnTo>
                    <a:lnTo>
                      <a:pt x="1279" y="2285"/>
                    </a:lnTo>
                    <a:lnTo>
                      <a:pt x="1316" y="2277"/>
                    </a:lnTo>
                    <a:lnTo>
                      <a:pt x="1357" y="2273"/>
                    </a:lnTo>
                    <a:lnTo>
                      <a:pt x="1404" y="2285"/>
                    </a:lnTo>
                    <a:lnTo>
                      <a:pt x="1400" y="2273"/>
                    </a:lnTo>
                    <a:lnTo>
                      <a:pt x="1379" y="2247"/>
                    </a:lnTo>
                    <a:lnTo>
                      <a:pt x="1357" y="2206"/>
                    </a:lnTo>
                    <a:lnTo>
                      <a:pt x="1332" y="2156"/>
                    </a:lnTo>
                    <a:lnTo>
                      <a:pt x="1316" y="2097"/>
                    </a:lnTo>
                    <a:lnTo>
                      <a:pt x="1308" y="2035"/>
                    </a:lnTo>
                    <a:lnTo>
                      <a:pt x="1316" y="1972"/>
                    </a:lnTo>
                    <a:lnTo>
                      <a:pt x="1349" y="1909"/>
                    </a:lnTo>
                    <a:lnTo>
                      <a:pt x="1408" y="1855"/>
                    </a:lnTo>
                    <a:lnTo>
                      <a:pt x="1500" y="1810"/>
                    </a:lnTo>
                    <a:lnTo>
                      <a:pt x="1608" y="1768"/>
                    </a:lnTo>
                    <a:lnTo>
                      <a:pt x="1717" y="1730"/>
                    </a:lnTo>
                    <a:lnTo>
                      <a:pt x="1821" y="1693"/>
                    </a:lnTo>
                    <a:lnTo>
                      <a:pt x="1917" y="1659"/>
                    </a:lnTo>
                    <a:lnTo>
                      <a:pt x="2009" y="1626"/>
                    </a:lnTo>
                    <a:lnTo>
                      <a:pt x="2093" y="1597"/>
                    </a:lnTo>
                    <a:lnTo>
                      <a:pt x="2173" y="1567"/>
                    </a:lnTo>
                    <a:lnTo>
                      <a:pt x="2240" y="1542"/>
                    </a:lnTo>
                    <a:lnTo>
                      <a:pt x="2299" y="1522"/>
                    </a:lnTo>
                    <a:lnTo>
                      <a:pt x="2352" y="1505"/>
                    </a:lnTo>
                    <a:lnTo>
                      <a:pt x="2403" y="1489"/>
                    </a:lnTo>
                    <a:lnTo>
                      <a:pt x="2465" y="1468"/>
                    </a:lnTo>
                    <a:lnTo>
                      <a:pt x="2532" y="1442"/>
                    </a:lnTo>
                    <a:lnTo>
                      <a:pt x="2608" y="1417"/>
                    </a:lnTo>
                    <a:lnTo>
                      <a:pt x="2687" y="1393"/>
                    </a:lnTo>
                    <a:lnTo>
                      <a:pt x="2762" y="1376"/>
                    </a:lnTo>
                    <a:lnTo>
                      <a:pt x="2837" y="1368"/>
                    </a:lnTo>
                    <a:lnTo>
                      <a:pt x="2904" y="1368"/>
                    </a:lnTo>
                    <a:lnTo>
                      <a:pt x="2963" y="1380"/>
                    </a:lnTo>
                    <a:lnTo>
                      <a:pt x="3009" y="1409"/>
                    </a:lnTo>
                    <a:lnTo>
                      <a:pt x="3042" y="1456"/>
                    </a:lnTo>
                    <a:lnTo>
                      <a:pt x="3059" y="1513"/>
                    </a:lnTo>
                    <a:lnTo>
                      <a:pt x="3067" y="1585"/>
                    </a:lnTo>
                    <a:lnTo>
                      <a:pt x="3067" y="1659"/>
                    </a:lnTo>
                    <a:lnTo>
                      <a:pt x="3055" y="1739"/>
                    </a:lnTo>
                    <a:lnTo>
                      <a:pt x="3042" y="1818"/>
                    </a:lnTo>
                    <a:lnTo>
                      <a:pt x="3025" y="1889"/>
                    </a:lnTo>
                    <a:lnTo>
                      <a:pt x="3004" y="1952"/>
                    </a:lnTo>
                    <a:lnTo>
                      <a:pt x="2988" y="1997"/>
                    </a:lnTo>
                    <a:lnTo>
                      <a:pt x="2980" y="2027"/>
                    </a:lnTo>
                    <a:lnTo>
                      <a:pt x="2984" y="2018"/>
                    </a:lnTo>
                    <a:lnTo>
                      <a:pt x="2988" y="2009"/>
                    </a:lnTo>
                    <a:lnTo>
                      <a:pt x="2996" y="1997"/>
                    </a:lnTo>
                    <a:lnTo>
                      <a:pt x="3009" y="1985"/>
                    </a:lnTo>
                    <a:lnTo>
                      <a:pt x="3021" y="1980"/>
                    </a:lnTo>
                    <a:lnTo>
                      <a:pt x="3033" y="1976"/>
                    </a:lnTo>
                    <a:lnTo>
                      <a:pt x="3051" y="1976"/>
                    </a:lnTo>
                    <a:lnTo>
                      <a:pt x="3067" y="1989"/>
                    </a:lnTo>
                    <a:lnTo>
                      <a:pt x="3088" y="2005"/>
                    </a:lnTo>
                    <a:lnTo>
                      <a:pt x="3084" y="1997"/>
                    </a:lnTo>
                    <a:lnTo>
                      <a:pt x="3084" y="1964"/>
                    </a:lnTo>
                    <a:lnTo>
                      <a:pt x="3080" y="1909"/>
                    </a:lnTo>
                    <a:lnTo>
                      <a:pt x="3076" y="1847"/>
                    </a:lnTo>
                    <a:lnTo>
                      <a:pt x="3076" y="1772"/>
                    </a:lnTo>
                    <a:lnTo>
                      <a:pt x="3084" y="1693"/>
                    </a:lnTo>
                    <a:lnTo>
                      <a:pt x="3092" y="1614"/>
                    </a:lnTo>
                    <a:lnTo>
                      <a:pt x="3113" y="1538"/>
                    </a:lnTo>
                    <a:lnTo>
                      <a:pt x="3142" y="1472"/>
                    </a:lnTo>
                    <a:lnTo>
                      <a:pt x="3180" y="1413"/>
                    </a:lnTo>
                    <a:lnTo>
                      <a:pt x="3221" y="1372"/>
                    </a:lnTo>
                    <a:lnTo>
                      <a:pt x="3264" y="1343"/>
                    </a:lnTo>
                    <a:lnTo>
                      <a:pt x="3305" y="1317"/>
                    </a:lnTo>
                    <a:lnTo>
                      <a:pt x="3343" y="1301"/>
                    </a:lnTo>
                    <a:lnTo>
                      <a:pt x="3376" y="1292"/>
                    </a:lnTo>
                    <a:lnTo>
                      <a:pt x="3414" y="1284"/>
                    </a:lnTo>
                    <a:lnTo>
                      <a:pt x="3444" y="1280"/>
                    </a:lnTo>
                    <a:lnTo>
                      <a:pt x="3472" y="1272"/>
                    </a:lnTo>
                    <a:lnTo>
                      <a:pt x="3497" y="1263"/>
                    </a:lnTo>
                    <a:lnTo>
                      <a:pt x="3523" y="1251"/>
                    </a:lnTo>
                    <a:lnTo>
                      <a:pt x="3544" y="1230"/>
                    </a:lnTo>
                    <a:lnTo>
                      <a:pt x="3573" y="1200"/>
                    </a:lnTo>
                    <a:lnTo>
                      <a:pt x="3606" y="1159"/>
                    </a:lnTo>
                    <a:lnTo>
                      <a:pt x="3648" y="1113"/>
                    </a:lnTo>
                    <a:lnTo>
                      <a:pt x="3694" y="1063"/>
                    </a:lnTo>
                    <a:lnTo>
                      <a:pt x="3744" y="1013"/>
                    </a:lnTo>
                    <a:lnTo>
                      <a:pt x="3798" y="967"/>
                    </a:lnTo>
                    <a:lnTo>
                      <a:pt x="3857" y="925"/>
                    </a:lnTo>
                    <a:lnTo>
                      <a:pt x="3924" y="888"/>
                    </a:lnTo>
                    <a:lnTo>
                      <a:pt x="3991" y="867"/>
                    </a:lnTo>
                    <a:lnTo>
                      <a:pt x="4049" y="850"/>
                    </a:lnTo>
                    <a:lnTo>
                      <a:pt x="4116" y="838"/>
                    </a:lnTo>
                    <a:lnTo>
                      <a:pt x="4183" y="825"/>
                    </a:lnTo>
                    <a:lnTo>
                      <a:pt x="4245" y="821"/>
                    </a:lnTo>
                    <a:lnTo>
                      <a:pt x="4313" y="821"/>
                    </a:lnTo>
                    <a:lnTo>
                      <a:pt x="4371" y="829"/>
                    </a:lnTo>
                    <a:lnTo>
                      <a:pt x="4425" y="850"/>
                    </a:lnTo>
                    <a:lnTo>
                      <a:pt x="4476" y="884"/>
                    </a:lnTo>
                    <a:lnTo>
                      <a:pt x="4513" y="930"/>
                    </a:lnTo>
                    <a:lnTo>
                      <a:pt x="4538" y="996"/>
                    </a:lnTo>
                    <a:lnTo>
                      <a:pt x="4542" y="1030"/>
                    </a:lnTo>
                    <a:lnTo>
                      <a:pt x="4542" y="1067"/>
                    </a:lnTo>
                    <a:lnTo>
                      <a:pt x="4534" y="1113"/>
                    </a:lnTo>
                    <a:lnTo>
                      <a:pt x="4525" y="1163"/>
                    </a:lnTo>
                    <a:lnTo>
                      <a:pt x="4513" y="1213"/>
                    </a:lnTo>
                    <a:lnTo>
                      <a:pt x="4501" y="1263"/>
                    </a:lnTo>
                    <a:lnTo>
                      <a:pt x="4484" y="1309"/>
                    </a:lnTo>
                    <a:lnTo>
                      <a:pt x="4472" y="1347"/>
                    </a:lnTo>
                    <a:lnTo>
                      <a:pt x="4463" y="1380"/>
                    </a:lnTo>
                    <a:lnTo>
                      <a:pt x="4454" y="1401"/>
                    </a:lnTo>
                    <a:lnTo>
                      <a:pt x="4458" y="1393"/>
                    </a:lnTo>
                    <a:lnTo>
                      <a:pt x="4468" y="1364"/>
                    </a:lnTo>
                    <a:lnTo>
                      <a:pt x="4480" y="1317"/>
                    </a:lnTo>
                    <a:lnTo>
                      <a:pt x="4496" y="1267"/>
                    </a:lnTo>
                    <a:lnTo>
                      <a:pt x="4513" y="1209"/>
                    </a:lnTo>
                    <a:lnTo>
                      <a:pt x="4534" y="1151"/>
                    </a:lnTo>
                    <a:lnTo>
                      <a:pt x="4555" y="1096"/>
                    </a:lnTo>
                    <a:lnTo>
                      <a:pt x="4576" y="1055"/>
                    </a:lnTo>
                    <a:lnTo>
                      <a:pt x="4597" y="1026"/>
                    </a:lnTo>
                    <a:lnTo>
                      <a:pt x="4617" y="1017"/>
                    </a:lnTo>
                    <a:lnTo>
                      <a:pt x="4651" y="1022"/>
                    </a:lnTo>
                    <a:lnTo>
                      <a:pt x="4685" y="1030"/>
                    </a:lnTo>
                    <a:lnTo>
                      <a:pt x="4718" y="1038"/>
                    </a:lnTo>
                    <a:lnTo>
                      <a:pt x="4748" y="1046"/>
                    </a:lnTo>
                    <a:lnTo>
                      <a:pt x="4776" y="1059"/>
                    </a:lnTo>
                    <a:lnTo>
                      <a:pt x="4805" y="1071"/>
                    </a:lnTo>
                    <a:lnTo>
                      <a:pt x="4835" y="1079"/>
                    </a:lnTo>
                    <a:lnTo>
                      <a:pt x="4864" y="1092"/>
                    </a:lnTo>
                    <a:lnTo>
                      <a:pt x="4893" y="1100"/>
                    </a:lnTo>
                    <a:lnTo>
                      <a:pt x="4922" y="1104"/>
                    </a:lnTo>
                    <a:lnTo>
                      <a:pt x="4956" y="1108"/>
                    </a:lnTo>
                    <a:lnTo>
                      <a:pt x="4998" y="1108"/>
                    </a:lnTo>
                    <a:lnTo>
                      <a:pt x="5048" y="1108"/>
                    </a:lnTo>
                    <a:lnTo>
                      <a:pt x="5106" y="1113"/>
                    </a:lnTo>
                    <a:lnTo>
                      <a:pt x="5165" y="1122"/>
                    </a:lnTo>
                    <a:lnTo>
                      <a:pt x="5232" y="1138"/>
                    </a:lnTo>
                    <a:lnTo>
                      <a:pt x="5298" y="1163"/>
                    </a:lnTo>
                    <a:lnTo>
                      <a:pt x="5365" y="1204"/>
                    </a:lnTo>
                    <a:lnTo>
                      <a:pt x="5433" y="1259"/>
                    </a:lnTo>
                    <a:lnTo>
                      <a:pt x="5496" y="1329"/>
                    </a:lnTo>
                    <a:lnTo>
                      <a:pt x="5491" y="1325"/>
                    </a:lnTo>
                    <a:lnTo>
                      <a:pt x="5474" y="1309"/>
                    </a:lnTo>
                    <a:lnTo>
                      <a:pt x="5453" y="1288"/>
                    </a:lnTo>
                    <a:lnTo>
                      <a:pt x="5428" y="1263"/>
                    </a:lnTo>
                    <a:lnTo>
                      <a:pt x="5404" y="1234"/>
                    </a:lnTo>
                    <a:lnTo>
                      <a:pt x="5378" y="1204"/>
                    </a:lnTo>
                    <a:lnTo>
                      <a:pt x="5361" y="1176"/>
                    </a:lnTo>
                    <a:lnTo>
                      <a:pt x="5345" y="1151"/>
                    </a:lnTo>
                    <a:lnTo>
                      <a:pt x="5341" y="1130"/>
                    </a:lnTo>
                    <a:lnTo>
                      <a:pt x="5349" y="1118"/>
                    </a:lnTo>
                    <a:lnTo>
                      <a:pt x="5365" y="1108"/>
                    </a:lnTo>
                    <a:lnTo>
                      <a:pt x="5394" y="1100"/>
                    </a:lnTo>
                    <a:lnTo>
                      <a:pt x="5428" y="1096"/>
                    </a:lnTo>
                    <a:lnTo>
                      <a:pt x="5466" y="1096"/>
                    </a:lnTo>
                    <a:lnTo>
                      <a:pt x="5512" y="1096"/>
                    </a:lnTo>
                    <a:lnTo>
                      <a:pt x="5558" y="1100"/>
                    </a:lnTo>
                    <a:lnTo>
                      <a:pt x="5608" y="1108"/>
                    </a:lnTo>
                    <a:lnTo>
                      <a:pt x="5662" y="1118"/>
                    </a:lnTo>
                    <a:lnTo>
                      <a:pt x="5713" y="1130"/>
                    </a:lnTo>
                    <a:lnTo>
                      <a:pt x="5766" y="1142"/>
                    </a:lnTo>
                    <a:lnTo>
                      <a:pt x="5817" y="1159"/>
                    </a:lnTo>
                    <a:lnTo>
                      <a:pt x="5867" y="1176"/>
                    </a:lnTo>
                    <a:lnTo>
                      <a:pt x="5913" y="1192"/>
                    </a:lnTo>
                    <a:lnTo>
                      <a:pt x="5954" y="1209"/>
                    </a:lnTo>
                    <a:lnTo>
                      <a:pt x="5997" y="1225"/>
                    </a:lnTo>
                    <a:lnTo>
                      <a:pt x="6034" y="1243"/>
                    </a:lnTo>
                    <a:lnTo>
                      <a:pt x="6072" y="1255"/>
                    </a:lnTo>
                    <a:lnTo>
                      <a:pt x="6109" y="1272"/>
                    </a:lnTo>
                    <a:lnTo>
                      <a:pt x="6143" y="1284"/>
                    </a:lnTo>
                    <a:lnTo>
                      <a:pt x="6177" y="1296"/>
                    </a:lnTo>
                    <a:lnTo>
                      <a:pt x="6206" y="1305"/>
                    </a:lnTo>
                    <a:lnTo>
                      <a:pt x="6239" y="1296"/>
                    </a:lnTo>
                    <a:lnTo>
                      <a:pt x="6273" y="1280"/>
                    </a:lnTo>
                    <a:lnTo>
                      <a:pt x="6306" y="1251"/>
                    </a:lnTo>
                    <a:lnTo>
                      <a:pt x="6335" y="1213"/>
                    </a:lnTo>
                    <a:lnTo>
                      <a:pt x="6365" y="1171"/>
                    </a:lnTo>
                    <a:lnTo>
                      <a:pt x="6385" y="1122"/>
                    </a:lnTo>
                    <a:lnTo>
                      <a:pt x="6398" y="1063"/>
                    </a:lnTo>
                    <a:lnTo>
                      <a:pt x="6406" y="1005"/>
                    </a:lnTo>
                    <a:lnTo>
                      <a:pt x="6406" y="942"/>
                    </a:lnTo>
                    <a:lnTo>
                      <a:pt x="6402" y="954"/>
                    </a:lnTo>
                    <a:lnTo>
                      <a:pt x="6398" y="983"/>
                    </a:lnTo>
                    <a:lnTo>
                      <a:pt x="6389" y="1026"/>
                    </a:lnTo>
                    <a:lnTo>
                      <a:pt x="6377" y="1071"/>
                    </a:lnTo>
                    <a:lnTo>
                      <a:pt x="6356" y="1126"/>
                    </a:lnTo>
                    <a:lnTo>
                      <a:pt x="6331" y="1171"/>
                    </a:lnTo>
                    <a:lnTo>
                      <a:pt x="6298" y="1213"/>
                    </a:lnTo>
                    <a:lnTo>
                      <a:pt x="6260" y="1243"/>
                    </a:lnTo>
                    <a:lnTo>
                      <a:pt x="6214" y="1255"/>
                    </a:lnTo>
                    <a:lnTo>
                      <a:pt x="6160" y="1243"/>
                    </a:lnTo>
                    <a:lnTo>
                      <a:pt x="6114" y="1221"/>
                    </a:lnTo>
                    <a:lnTo>
                      <a:pt x="6064" y="1200"/>
                    </a:lnTo>
                    <a:lnTo>
                      <a:pt x="6013" y="1184"/>
                    </a:lnTo>
                    <a:lnTo>
                      <a:pt x="5964" y="1163"/>
                    </a:lnTo>
                    <a:lnTo>
                      <a:pt x="5913" y="1147"/>
                    </a:lnTo>
                    <a:lnTo>
                      <a:pt x="5863" y="1130"/>
                    </a:lnTo>
                    <a:lnTo>
                      <a:pt x="5813" y="1118"/>
                    </a:lnTo>
                    <a:lnTo>
                      <a:pt x="5766" y="1104"/>
                    </a:lnTo>
                    <a:lnTo>
                      <a:pt x="5721" y="1096"/>
                    </a:lnTo>
                    <a:lnTo>
                      <a:pt x="5679" y="1088"/>
                    </a:lnTo>
                    <a:lnTo>
                      <a:pt x="5637" y="1088"/>
                    </a:lnTo>
                    <a:lnTo>
                      <a:pt x="5600" y="1084"/>
                    </a:lnTo>
                    <a:lnTo>
                      <a:pt x="5566" y="1079"/>
                    </a:lnTo>
                    <a:lnTo>
                      <a:pt x="5529" y="1079"/>
                    </a:lnTo>
                    <a:lnTo>
                      <a:pt x="5486" y="1079"/>
                    </a:lnTo>
                    <a:lnTo>
                      <a:pt x="5449" y="1079"/>
                    </a:lnTo>
                    <a:lnTo>
                      <a:pt x="5404" y="1079"/>
                    </a:lnTo>
                    <a:lnTo>
                      <a:pt x="5349" y="1079"/>
                    </a:lnTo>
                    <a:lnTo>
                      <a:pt x="5294" y="1079"/>
                    </a:lnTo>
                    <a:lnTo>
                      <a:pt x="5228" y="1079"/>
                    </a:lnTo>
                    <a:lnTo>
                      <a:pt x="5157" y="1079"/>
                    </a:lnTo>
                    <a:lnTo>
                      <a:pt x="5085" y="1071"/>
                    </a:lnTo>
                    <a:lnTo>
                      <a:pt x="5014" y="1067"/>
                    </a:lnTo>
                    <a:lnTo>
                      <a:pt x="4944" y="1055"/>
                    </a:lnTo>
                    <a:lnTo>
                      <a:pt x="4873" y="1038"/>
                    </a:lnTo>
                    <a:lnTo>
                      <a:pt x="4805" y="1022"/>
                    </a:lnTo>
                    <a:lnTo>
                      <a:pt x="4743" y="996"/>
                    </a:lnTo>
                    <a:lnTo>
                      <a:pt x="4685" y="971"/>
                    </a:lnTo>
                    <a:lnTo>
                      <a:pt x="4634" y="942"/>
                    </a:lnTo>
                    <a:lnTo>
                      <a:pt x="4593" y="909"/>
                    </a:lnTo>
                    <a:lnTo>
                      <a:pt x="4550" y="875"/>
                    </a:lnTo>
                    <a:lnTo>
                      <a:pt x="4501" y="846"/>
                    </a:lnTo>
                    <a:lnTo>
                      <a:pt x="4450" y="821"/>
                    </a:lnTo>
                    <a:lnTo>
                      <a:pt x="4392" y="805"/>
                    </a:lnTo>
                    <a:lnTo>
                      <a:pt x="4337" y="788"/>
                    </a:lnTo>
                    <a:lnTo>
                      <a:pt x="4284" y="780"/>
                    </a:lnTo>
                    <a:lnTo>
                      <a:pt x="4229" y="771"/>
                    </a:lnTo>
                    <a:lnTo>
                      <a:pt x="4179" y="771"/>
                    </a:lnTo>
                    <a:lnTo>
                      <a:pt x="4133" y="776"/>
                    </a:lnTo>
                    <a:lnTo>
                      <a:pt x="4096" y="784"/>
                    </a:lnTo>
                    <a:lnTo>
                      <a:pt x="4061" y="792"/>
                    </a:lnTo>
                    <a:lnTo>
                      <a:pt x="4033" y="805"/>
                    </a:lnTo>
                    <a:lnTo>
                      <a:pt x="4004" y="817"/>
                    </a:lnTo>
                    <a:lnTo>
                      <a:pt x="3978" y="833"/>
                    </a:lnTo>
                    <a:lnTo>
                      <a:pt x="3949" y="846"/>
                    </a:lnTo>
                    <a:lnTo>
                      <a:pt x="3924" y="858"/>
                    </a:lnTo>
                    <a:lnTo>
                      <a:pt x="3899" y="871"/>
                    </a:lnTo>
                    <a:lnTo>
                      <a:pt x="3869" y="879"/>
                    </a:lnTo>
                    <a:lnTo>
                      <a:pt x="3844" y="884"/>
                    </a:lnTo>
                    <a:lnTo>
                      <a:pt x="3816" y="888"/>
                    </a:lnTo>
                    <a:lnTo>
                      <a:pt x="3777" y="888"/>
                    </a:lnTo>
                    <a:lnTo>
                      <a:pt x="3736" y="888"/>
                    </a:lnTo>
                    <a:lnTo>
                      <a:pt x="3685" y="884"/>
                    </a:lnTo>
                    <a:lnTo>
                      <a:pt x="3632" y="879"/>
                    </a:lnTo>
                    <a:lnTo>
                      <a:pt x="3577" y="867"/>
                    </a:lnTo>
                    <a:lnTo>
                      <a:pt x="3518" y="846"/>
                    </a:lnTo>
                    <a:lnTo>
                      <a:pt x="3460" y="817"/>
                    </a:lnTo>
                    <a:lnTo>
                      <a:pt x="3405" y="776"/>
                    </a:lnTo>
                    <a:lnTo>
                      <a:pt x="3352" y="721"/>
                    </a:lnTo>
                    <a:lnTo>
                      <a:pt x="3305" y="650"/>
                    </a:lnTo>
                    <a:lnTo>
                      <a:pt x="3309" y="659"/>
                    </a:lnTo>
                    <a:lnTo>
                      <a:pt x="3317" y="675"/>
                    </a:lnTo>
                    <a:lnTo>
                      <a:pt x="3335" y="700"/>
                    </a:lnTo>
                    <a:lnTo>
                      <a:pt x="3356" y="733"/>
                    </a:lnTo>
                    <a:lnTo>
                      <a:pt x="3385" y="771"/>
                    </a:lnTo>
                    <a:lnTo>
                      <a:pt x="3414" y="805"/>
                    </a:lnTo>
                    <a:lnTo>
                      <a:pt x="3452" y="842"/>
                    </a:lnTo>
                    <a:lnTo>
                      <a:pt x="3493" y="875"/>
                    </a:lnTo>
                    <a:lnTo>
                      <a:pt x="3535" y="901"/>
                    </a:lnTo>
                    <a:lnTo>
                      <a:pt x="3585" y="917"/>
                    </a:lnTo>
                    <a:lnTo>
                      <a:pt x="3623" y="934"/>
                    </a:lnTo>
                    <a:lnTo>
                      <a:pt x="3648" y="950"/>
                    </a:lnTo>
                    <a:lnTo>
                      <a:pt x="3661" y="975"/>
                    </a:lnTo>
                    <a:lnTo>
                      <a:pt x="3656" y="1001"/>
                    </a:lnTo>
                    <a:lnTo>
                      <a:pt x="3648" y="1026"/>
                    </a:lnTo>
                    <a:lnTo>
                      <a:pt x="3632" y="1055"/>
                    </a:lnTo>
                    <a:lnTo>
                      <a:pt x="3615" y="1079"/>
                    </a:lnTo>
                    <a:lnTo>
                      <a:pt x="3589" y="1104"/>
                    </a:lnTo>
                    <a:lnTo>
                      <a:pt x="3569" y="1130"/>
                    </a:lnTo>
                    <a:lnTo>
                      <a:pt x="3548" y="1147"/>
                    </a:lnTo>
                    <a:lnTo>
                      <a:pt x="3523" y="1167"/>
                    </a:lnTo>
                    <a:lnTo>
                      <a:pt x="3493" y="1188"/>
                    </a:lnTo>
                    <a:lnTo>
                      <a:pt x="3456" y="1209"/>
                    </a:lnTo>
                    <a:lnTo>
                      <a:pt x="3414" y="1230"/>
                    </a:lnTo>
                    <a:lnTo>
                      <a:pt x="3368" y="1251"/>
                    </a:lnTo>
                    <a:lnTo>
                      <a:pt x="3317" y="1272"/>
                    </a:lnTo>
                    <a:lnTo>
                      <a:pt x="3268" y="1288"/>
                    </a:lnTo>
                    <a:lnTo>
                      <a:pt x="3213" y="1301"/>
                    </a:lnTo>
                    <a:lnTo>
                      <a:pt x="3159" y="1309"/>
                    </a:lnTo>
                    <a:lnTo>
                      <a:pt x="3109" y="1313"/>
                    </a:lnTo>
                    <a:lnTo>
                      <a:pt x="3055" y="1317"/>
                    </a:lnTo>
                    <a:lnTo>
                      <a:pt x="3000" y="1325"/>
                    </a:lnTo>
                    <a:lnTo>
                      <a:pt x="2950" y="1329"/>
                    </a:lnTo>
                    <a:lnTo>
                      <a:pt x="2896" y="1329"/>
                    </a:lnTo>
                    <a:lnTo>
                      <a:pt x="2841" y="1329"/>
                    </a:lnTo>
                    <a:lnTo>
                      <a:pt x="2792" y="1317"/>
                    </a:lnTo>
                    <a:lnTo>
                      <a:pt x="2745" y="1292"/>
                    </a:lnTo>
                    <a:lnTo>
                      <a:pt x="2700" y="1259"/>
                    </a:lnTo>
                    <a:lnTo>
                      <a:pt x="2657" y="1204"/>
                    </a:lnTo>
                    <a:lnTo>
                      <a:pt x="2624" y="1130"/>
                    </a:lnTo>
                    <a:lnTo>
                      <a:pt x="2591" y="1055"/>
                    </a:lnTo>
                    <a:lnTo>
                      <a:pt x="2561" y="992"/>
                    </a:lnTo>
                    <a:lnTo>
                      <a:pt x="2540" y="942"/>
                    </a:lnTo>
                    <a:lnTo>
                      <a:pt x="2524" y="896"/>
                    </a:lnTo>
                    <a:lnTo>
                      <a:pt x="2507" y="862"/>
                    </a:lnTo>
                    <a:lnTo>
                      <a:pt x="2499" y="829"/>
                    </a:lnTo>
                    <a:lnTo>
                      <a:pt x="2491" y="805"/>
                    </a:lnTo>
                    <a:lnTo>
                      <a:pt x="2487" y="780"/>
                    </a:lnTo>
                    <a:lnTo>
                      <a:pt x="2482" y="754"/>
                    </a:lnTo>
                    <a:lnTo>
                      <a:pt x="2482" y="729"/>
                    </a:lnTo>
                    <a:lnTo>
                      <a:pt x="2482" y="700"/>
                    </a:lnTo>
                    <a:lnTo>
                      <a:pt x="2491" y="675"/>
                    </a:lnTo>
                    <a:lnTo>
                      <a:pt x="2499" y="654"/>
                    </a:lnTo>
                    <a:lnTo>
                      <a:pt x="2511" y="633"/>
                    </a:lnTo>
                    <a:lnTo>
                      <a:pt x="2524" y="621"/>
                    </a:lnTo>
                    <a:lnTo>
                      <a:pt x="2536" y="612"/>
                    </a:lnTo>
                    <a:lnTo>
                      <a:pt x="2545" y="604"/>
                    </a:lnTo>
                    <a:lnTo>
                      <a:pt x="2557" y="600"/>
                    </a:lnTo>
                    <a:lnTo>
                      <a:pt x="2561" y="596"/>
                    </a:lnTo>
                    <a:lnTo>
                      <a:pt x="2565" y="596"/>
                    </a:lnTo>
                    <a:lnTo>
                      <a:pt x="2561" y="596"/>
                    </a:lnTo>
                    <a:lnTo>
                      <a:pt x="2549" y="604"/>
                    </a:lnTo>
                    <a:lnTo>
                      <a:pt x="2532" y="621"/>
                    </a:lnTo>
                    <a:lnTo>
                      <a:pt x="2511" y="637"/>
                    </a:lnTo>
                    <a:lnTo>
                      <a:pt x="2491" y="654"/>
                    </a:lnTo>
                    <a:lnTo>
                      <a:pt x="2469" y="675"/>
                    </a:lnTo>
                    <a:lnTo>
                      <a:pt x="2453" y="696"/>
                    </a:lnTo>
                    <a:lnTo>
                      <a:pt x="2440" y="721"/>
                    </a:lnTo>
                    <a:lnTo>
                      <a:pt x="2432" y="741"/>
                    </a:lnTo>
                    <a:lnTo>
                      <a:pt x="2436" y="762"/>
                    </a:lnTo>
                    <a:lnTo>
                      <a:pt x="2440" y="780"/>
                    </a:lnTo>
                    <a:lnTo>
                      <a:pt x="2448" y="800"/>
                    </a:lnTo>
                    <a:lnTo>
                      <a:pt x="2457" y="825"/>
                    </a:lnTo>
                    <a:lnTo>
                      <a:pt x="2465" y="846"/>
                    </a:lnTo>
                    <a:lnTo>
                      <a:pt x="2477" y="871"/>
                    </a:lnTo>
                    <a:lnTo>
                      <a:pt x="2487" y="896"/>
                    </a:lnTo>
                    <a:lnTo>
                      <a:pt x="2499" y="925"/>
                    </a:lnTo>
                    <a:lnTo>
                      <a:pt x="2507" y="950"/>
                    </a:lnTo>
                    <a:lnTo>
                      <a:pt x="2520" y="979"/>
                    </a:lnTo>
                    <a:lnTo>
                      <a:pt x="2528" y="1005"/>
                    </a:lnTo>
                    <a:lnTo>
                      <a:pt x="2540" y="1034"/>
                    </a:lnTo>
                    <a:lnTo>
                      <a:pt x="2553" y="1067"/>
                    </a:lnTo>
                    <a:lnTo>
                      <a:pt x="2569" y="1100"/>
                    </a:lnTo>
                    <a:lnTo>
                      <a:pt x="2587" y="1138"/>
                    </a:lnTo>
                    <a:lnTo>
                      <a:pt x="2599" y="1180"/>
                    </a:lnTo>
                    <a:lnTo>
                      <a:pt x="2612" y="1217"/>
                    </a:lnTo>
                    <a:lnTo>
                      <a:pt x="2620" y="1251"/>
                    </a:lnTo>
                    <a:lnTo>
                      <a:pt x="2624" y="1284"/>
                    </a:lnTo>
                    <a:lnTo>
                      <a:pt x="2624" y="1317"/>
                    </a:lnTo>
                    <a:lnTo>
                      <a:pt x="2612" y="1338"/>
                    </a:lnTo>
                    <a:lnTo>
                      <a:pt x="2591" y="1364"/>
                    </a:lnTo>
                    <a:lnTo>
                      <a:pt x="2565" y="1384"/>
                    </a:lnTo>
                    <a:lnTo>
                      <a:pt x="2532" y="1401"/>
                    </a:lnTo>
                    <a:lnTo>
                      <a:pt x="2495" y="1421"/>
                    </a:lnTo>
                    <a:lnTo>
                      <a:pt x="2457" y="1434"/>
                    </a:lnTo>
                    <a:lnTo>
                      <a:pt x="2420" y="1450"/>
                    </a:lnTo>
                    <a:lnTo>
                      <a:pt x="2381" y="1464"/>
                    </a:lnTo>
                    <a:lnTo>
                      <a:pt x="2352" y="1472"/>
                    </a:lnTo>
                    <a:lnTo>
                      <a:pt x="2328" y="1476"/>
                    </a:lnTo>
                    <a:lnTo>
                      <a:pt x="2311" y="1480"/>
                    </a:lnTo>
                    <a:lnTo>
                      <a:pt x="2281" y="1489"/>
                    </a:lnTo>
                    <a:lnTo>
                      <a:pt x="2231" y="1501"/>
                    </a:lnTo>
                    <a:lnTo>
                      <a:pt x="2164" y="1522"/>
                    </a:lnTo>
                    <a:lnTo>
                      <a:pt x="2085" y="1546"/>
                    </a:lnTo>
                    <a:lnTo>
                      <a:pt x="1997" y="1576"/>
                    </a:lnTo>
                    <a:lnTo>
                      <a:pt x="1905" y="1605"/>
                    </a:lnTo>
                    <a:lnTo>
                      <a:pt x="1821" y="1630"/>
                    </a:lnTo>
                    <a:lnTo>
                      <a:pt x="1751" y="1655"/>
                    </a:lnTo>
                    <a:lnTo>
                      <a:pt x="1692" y="1676"/>
                    </a:lnTo>
                    <a:lnTo>
                      <a:pt x="1655" y="1689"/>
                    </a:lnTo>
                    <a:lnTo>
                      <a:pt x="1621" y="1701"/>
                    </a:lnTo>
                    <a:lnTo>
                      <a:pt x="1575" y="1710"/>
                    </a:lnTo>
                    <a:lnTo>
                      <a:pt x="1516" y="1714"/>
                    </a:lnTo>
                    <a:lnTo>
                      <a:pt x="1454" y="1710"/>
                    </a:lnTo>
                    <a:lnTo>
                      <a:pt x="1391" y="1693"/>
                    </a:lnTo>
                    <a:lnTo>
                      <a:pt x="1337" y="1667"/>
                    </a:lnTo>
                    <a:lnTo>
                      <a:pt x="1287" y="1626"/>
                    </a:lnTo>
                    <a:lnTo>
                      <a:pt x="1253" y="1563"/>
                    </a:lnTo>
                    <a:lnTo>
                      <a:pt x="1236" y="1480"/>
                    </a:lnTo>
                    <a:lnTo>
                      <a:pt x="1249" y="1372"/>
                    </a:lnTo>
                    <a:lnTo>
                      <a:pt x="1270" y="1267"/>
                    </a:lnTo>
                    <a:lnTo>
                      <a:pt x="1295" y="1200"/>
                    </a:lnTo>
                    <a:lnTo>
                      <a:pt x="1316" y="1163"/>
                    </a:lnTo>
                    <a:lnTo>
                      <a:pt x="1337" y="1147"/>
                    </a:lnTo>
                    <a:lnTo>
                      <a:pt x="1357" y="1147"/>
                    </a:lnTo>
                    <a:lnTo>
                      <a:pt x="1375" y="1151"/>
                    </a:lnTo>
                    <a:lnTo>
                      <a:pt x="1391" y="1163"/>
                    </a:lnTo>
                    <a:lnTo>
                      <a:pt x="1404" y="1171"/>
                    </a:lnTo>
                    <a:lnTo>
                      <a:pt x="1416" y="1167"/>
                    </a:lnTo>
                    <a:lnTo>
                      <a:pt x="1424" y="1147"/>
                    </a:lnTo>
                    <a:lnTo>
                      <a:pt x="1433" y="1096"/>
                    </a:lnTo>
                    <a:lnTo>
                      <a:pt x="1433" y="1055"/>
                    </a:lnTo>
                    <a:lnTo>
                      <a:pt x="1420" y="1026"/>
                    </a:lnTo>
                    <a:lnTo>
                      <a:pt x="1404" y="1001"/>
                    </a:lnTo>
                    <a:lnTo>
                      <a:pt x="1383" y="983"/>
                    </a:lnTo>
                    <a:lnTo>
                      <a:pt x="1362" y="963"/>
                    </a:lnTo>
                    <a:lnTo>
                      <a:pt x="1337" y="942"/>
                    </a:lnTo>
                    <a:lnTo>
                      <a:pt x="1316" y="913"/>
                    </a:lnTo>
                    <a:lnTo>
                      <a:pt x="1299" y="875"/>
                    </a:lnTo>
                    <a:lnTo>
                      <a:pt x="1291" y="829"/>
                    </a:lnTo>
                    <a:lnTo>
                      <a:pt x="1279" y="766"/>
                    </a:lnTo>
                    <a:lnTo>
                      <a:pt x="1257" y="696"/>
                    </a:lnTo>
                    <a:lnTo>
                      <a:pt x="1224" y="616"/>
                    </a:lnTo>
                    <a:lnTo>
                      <a:pt x="1191" y="533"/>
                    </a:lnTo>
                    <a:lnTo>
                      <a:pt x="1149" y="446"/>
                    </a:lnTo>
                    <a:lnTo>
                      <a:pt x="1107" y="366"/>
                    </a:lnTo>
                    <a:lnTo>
                      <a:pt x="1069" y="291"/>
                    </a:lnTo>
                    <a:lnTo>
                      <a:pt x="1032" y="225"/>
                    </a:lnTo>
                    <a:lnTo>
                      <a:pt x="999" y="174"/>
                    </a:lnTo>
                    <a:lnTo>
                      <a:pt x="977" y="141"/>
                    </a:lnTo>
                    <a:lnTo>
                      <a:pt x="956" y="116"/>
                    </a:lnTo>
                    <a:lnTo>
                      <a:pt x="936" y="96"/>
                    </a:lnTo>
                    <a:lnTo>
                      <a:pt x="915" y="74"/>
                    </a:lnTo>
                    <a:lnTo>
                      <a:pt x="890" y="53"/>
                    </a:lnTo>
                    <a:lnTo>
                      <a:pt x="864" y="33"/>
                    </a:lnTo>
                    <a:lnTo>
                      <a:pt x="840" y="20"/>
                    </a:lnTo>
                    <a:lnTo>
                      <a:pt x="815" y="8"/>
                    </a:lnTo>
                    <a:lnTo>
                      <a:pt x="789" y="0"/>
                    </a:lnTo>
                    <a:lnTo>
                      <a:pt x="760" y="0"/>
                    </a:lnTo>
                    <a:lnTo>
                      <a:pt x="731" y="4"/>
                    </a:lnTo>
                    <a:lnTo>
                      <a:pt x="715" y="12"/>
                    </a:lnTo>
                    <a:lnTo>
                      <a:pt x="706" y="24"/>
                    </a:lnTo>
                    <a:lnTo>
                      <a:pt x="706" y="41"/>
                    </a:lnTo>
                    <a:lnTo>
                      <a:pt x="710" y="57"/>
                    </a:lnTo>
                    <a:lnTo>
                      <a:pt x="719" y="78"/>
                    </a:lnTo>
                    <a:lnTo>
                      <a:pt x="731" y="96"/>
                    </a:lnTo>
                    <a:lnTo>
                      <a:pt x="739" y="112"/>
                    </a:lnTo>
                    <a:lnTo>
                      <a:pt x="752" y="129"/>
                    </a:lnTo>
                    <a:lnTo>
                      <a:pt x="760" y="137"/>
                    </a:lnTo>
                    <a:lnTo>
                      <a:pt x="764" y="141"/>
                    </a:lnTo>
                    <a:lnTo>
                      <a:pt x="860" y="241"/>
                    </a:lnTo>
                    <a:lnTo>
                      <a:pt x="940" y="346"/>
                    </a:lnTo>
                    <a:lnTo>
                      <a:pt x="1011" y="458"/>
                    </a:lnTo>
                    <a:lnTo>
                      <a:pt x="1065" y="575"/>
                    </a:lnTo>
                    <a:lnTo>
                      <a:pt x="1107" y="692"/>
                    </a:lnTo>
                    <a:lnTo>
                      <a:pt x="1140" y="809"/>
                    </a:lnTo>
                    <a:lnTo>
                      <a:pt x="1157" y="925"/>
                    </a:lnTo>
                    <a:lnTo>
                      <a:pt x="1161" y="1030"/>
                    </a:lnTo>
                    <a:lnTo>
                      <a:pt x="1153" y="1130"/>
                    </a:lnTo>
                    <a:lnTo>
                      <a:pt x="1132" y="1221"/>
                    </a:lnTo>
                    <a:lnTo>
                      <a:pt x="1120" y="1259"/>
                    </a:lnTo>
                    <a:lnTo>
                      <a:pt x="1103" y="1296"/>
                    </a:lnTo>
                    <a:lnTo>
                      <a:pt x="1087" y="1334"/>
                    </a:lnTo>
                    <a:lnTo>
                      <a:pt x="1061" y="1372"/>
                    </a:lnTo>
                    <a:lnTo>
                      <a:pt x="1040" y="1409"/>
                    </a:lnTo>
                    <a:lnTo>
                      <a:pt x="1011" y="1438"/>
                    </a:lnTo>
                    <a:lnTo>
                      <a:pt x="977" y="1468"/>
                    </a:lnTo>
                    <a:lnTo>
                      <a:pt x="940" y="1493"/>
                    </a:lnTo>
                    <a:lnTo>
                      <a:pt x="898" y="1509"/>
                    </a:lnTo>
                    <a:lnTo>
                      <a:pt x="852" y="1522"/>
                    </a:lnTo>
                    <a:lnTo>
                      <a:pt x="802" y="1530"/>
                    </a:lnTo>
                    <a:lnTo>
                      <a:pt x="752" y="1538"/>
                    </a:lnTo>
                    <a:lnTo>
                      <a:pt x="706" y="1551"/>
                    </a:lnTo>
                    <a:lnTo>
                      <a:pt x="660" y="1559"/>
                    </a:lnTo>
                    <a:lnTo>
                      <a:pt x="614" y="1572"/>
                    </a:lnTo>
                    <a:lnTo>
                      <a:pt x="572" y="1585"/>
                    </a:lnTo>
                    <a:lnTo>
                      <a:pt x="526" y="1601"/>
                    </a:lnTo>
                    <a:lnTo>
                      <a:pt x="480" y="1614"/>
                    </a:lnTo>
                    <a:lnTo>
                      <a:pt x="439" y="1630"/>
                    </a:lnTo>
                    <a:lnTo>
                      <a:pt x="392" y="1647"/>
                    </a:lnTo>
                    <a:lnTo>
                      <a:pt x="484" y="1622"/>
                    </a:lnTo>
                    <a:lnTo>
                      <a:pt x="589" y="1601"/>
                    </a:lnTo>
                    <a:lnTo>
                      <a:pt x="693" y="1589"/>
                    </a:lnTo>
                    <a:lnTo>
                      <a:pt x="798" y="1585"/>
                    </a:lnTo>
                    <a:lnTo>
                      <a:pt x="898" y="1597"/>
                    </a:lnTo>
                    <a:lnTo>
                      <a:pt x="990" y="1626"/>
                    </a:lnTo>
                    <a:lnTo>
                      <a:pt x="1069" y="1672"/>
                    </a:lnTo>
                    <a:lnTo>
                      <a:pt x="1132" y="1739"/>
                    </a:lnTo>
                    <a:lnTo>
                      <a:pt x="1174" y="1827"/>
                    </a:lnTo>
                    <a:lnTo>
                      <a:pt x="1195" y="1939"/>
                    </a:lnTo>
                    <a:lnTo>
                      <a:pt x="1195" y="2027"/>
                    </a:lnTo>
                    <a:lnTo>
                      <a:pt x="1187" y="2114"/>
                    </a:lnTo>
                    <a:lnTo>
                      <a:pt x="1169" y="2202"/>
                    </a:lnTo>
                    <a:lnTo>
                      <a:pt x="1144" y="2294"/>
                    </a:lnTo>
                    <a:lnTo>
                      <a:pt x="1111" y="2386"/>
                    </a:lnTo>
                    <a:lnTo>
                      <a:pt x="1069" y="2468"/>
                    </a:lnTo>
                    <a:lnTo>
                      <a:pt x="1028" y="2548"/>
                    </a:lnTo>
                    <a:lnTo>
                      <a:pt x="977" y="2623"/>
                    </a:lnTo>
                    <a:lnTo>
                      <a:pt x="919" y="2685"/>
                    </a:lnTo>
                    <a:lnTo>
                      <a:pt x="860" y="2736"/>
                    </a:lnTo>
                    <a:lnTo>
                      <a:pt x="807" y="2769"/>
                    </a:lnTo>
                    <a:lnTo>
                      <a:pt x="739" y="2790"/>
                    </a:lnTo>
                    <a:lnTo>
                      <a:pt x="664" y="2798"/>
                    </a:lnTo>
                    <a:lnTo>
                      <a:pt x="589" y="2798"/>
                    </a:lnTo>
                    <a:lnTo>
                      <a:pt x="514" y="2781"/>
                    </a:lnTo>
                    <a:lnTo>
                      <a:pt x="439" y="2752"/>
                    </a:lnTo>
                    <a:lnTo>
                      <a:pt x="372" y="2715"/>
                    </a:lnTo>
                    <a:lnTo>
                      <a:pt x="313" y="2660"/>
                    </a:lnTo>
                    <a:lnTo>
                      <a:pt x="267" y="2598"/>
                    </a:lnTo>
                    <a:lnTo>
                      <a:pt x="242" y="2523"/>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83" name="Freeform 155"/>
              <p:cNvSpPr>
                <a:spLocks/>
              </p:cNvSpPr>
              <p:nvPr/>
            </p:nvSpPr>
            <p:spPr bwMode="auto">
              <a:xfrm>
                <a:off x="1643" y="1790"/>
                <a:ext cx="48" cy="133"/>
              </a:xfrm>
              <a:custGeom>
                <a:avLst/>
                <a:gdLst>
                  <a:gd name="T0" fmla="*/ 443 w 1526"/>
                  <a:gd name="T1" fmla="*/ 2586 h 4242"/>
                  <a:gd name="T2" fmla="*/ 502 w 1526"/>
                  <a:gd name="T3" fmla="*/ 2769 h 4242"/>
                  <a:gd name="T4" fmla="*/ 565 w 1526"/>
                  <a:gd name="T5" fmla="*/ 2998 h 4242"/>
                  <a:gd name="T6" fmla="*/ 606 w 1526"/>
                  <a:gd name="T7" fmla="*/ 3207 h 4242"/>
                  <a:gd name="T8" fmla="*/ 681 w 1526"/>
                  <a:gd name="T9" fmla="*/ 3387 h 4242"/>
                  <a:gd name="T10" fmla="*/ 777 w 1526"/>
                  <a:gd name="T11" fmla="*/ 3625 h 4242"/>
                  <a:gd name="T12" fmla="*/ 907 w 1526"/>
                  <a:gd name="T13" fmla="*/ 3887 h 4242"/>
                  <a:gd name="T14" fmla="*/ 953 w 1526"/>
                  <a:gd name="T15" fmla="*/ 4059 h 4242"/>
                  <a:gd name="T16" fmla="*/ 957 w 1526"/>
                  <a:gd name="T17" fmla="*/ 4175 h 4242"/>
                  <a:gd name="T18" fmla="*/ 1057 w 1526"/>
                  <a:gd name="T19" fmla="*/ 4242 h 4242"/>
                  <a:gd name="T20" fmla="*/ 1125 w 1526"/>
                  <a:gd name="T21" fmla="*/ 4121 h 4242"/>
                  <a:gd name="T22" fmla="*/ 1074 w 1526"/>
                  <a:gd name="T23" fmla="*/ 3904 h 4242"/>
                  <a:gd name="T24" fmla="*/ 982 w 1526"/>
                  <a:gd name="T25" fmla="*/ 3733 h 4242"/>
                  <a:gd name="T26" fmla="*/ 882 w 1526"/>
                  <a:gd name="T27" fmla="*/ 3537 h 4242"/>
                  <a:gd name="T28" fmla="*/ 773 w 1526"/>
                  <a:gd name="T29" fmla="*/ 3299 h 4242"/>
                  <a:gd name="T30" fmla="*/ 577 w 1526"/>
                  <a:gd name="T31" fmla="*/ 2807 h 4242"/>
                  <a:gd name="T32" fmla="*/ 510 w 1526"/>
                  <a:gd name="T33" fmla="*/ 2519 h 4242"/>
                  <a:gd name="T34" fmla="*/ 556 w 1526"/>
                  <a:gd name="T35" fmla="*/ 2261 h 4242"/>
                  <a:gd name="T36" fmla="*/ 761 w 1526"/>
                  <a:gd name="T37" fmla="*/ 2010 h 4242"/>
                  <a:gd name="T38" fmla="*/ 978 w 1526"/>
                  <a:gd name="T39" fmla="*/ 1827 h 4242"/>
                  <a:gd name="T40" fmla="*/ 1120 w 1526"/>
                  <a:gd name="T41" fmla="*/ 1618 h 4242"/>
                  <a:gd name="T42" fmla="*/ 1274 w 1526"/>
                  <a:gd name="T43" fmla="*/ 1359 h 4242"/>
                  <a:gd name="T44" fmla="*/ 1450 w 1526"/>
                  <a:gd name="T45" fmla="*/ 1171 h 4242"/>
                  <a:gd name="T46" fmla="*/ 1505 w 1526"/>
                  <a:gd name="T47" fmla="*/ 901 h 4242"/>
                  <a:gd name="T48" fmla="*/ 1329 w 1526"/>
                  <a:gd name="T49" fmla="*/ 491 h 4242"/>
                  <a:gd name="T50" fmla="*/ 1287 w 1526"/>
                  <a:gd name="T51" fmla="*/ 254 h 4242"/>
                  <a:gd name="T52" fmla="*/ 1299 w 1526"/>
                  <a:gd name="T53" fmla="*/ 4 h 4242"/>
                  <a:gd name="T54" fmla="*/ 1066 w 1526"/>
                  <a:gd name="T55" fmla="*/ 79 h 4242"/>
                  <a:gd name="T56" fmla="*/ 819 w 1526"/>
                  <a:gd name="T57" fmla="*/ 108 h 4242"/>
                  <a:gd name="T58" fmla="*/ 714 w 1526"/>
                  <a:gd name="T59" fmla="*/ 108 h 4242"/>
                  <a:gd name="T60" fmla="*/ 810 w 1526"/>
                  <a:gd name="T61" fmla="*/ 104 h 4242"/>
                  <a:gd name="T62" fmla="*/ 898 w 1526"/>
                  <a:gd name="T63" fmla="*/ 212 h 4242"/>
                  <a:gd name="T64" fmla="*/ 869 w 1526"/>
                  <a:gd name="T65" fmla="*/ 346 h 4242"/>
                  <a:gd name="T66" fmla="*/ 861 w 1526"/>
                  <a:gd name="T67" fmla="*/ 346 h 4242"/>
                  <a:gd name="T68" fmla="*/ 957 w 1526"/>
                  <a:gd name="T69" fmla="*/ 162 h 4242"/>
                  <a:gd name="T70" fmla="*/ 1091 w 1526"/>
                  <a:gd name="T71" fmla="*/ 79 h 4242"/>
                  <a:gd name="T72" fmla="*/ 1254 w 1526"/>
                  <a:gd name="T73" fmla="*/ 83 h 4242"/>
                  <a:gd name="T74" fmla="*/ 1254 w 1526"/>
                  <a:gd name="T75" fmla="*/ 262 h 4242"/>
                  <a:gd name="T76" fmla="*/ 1283 w 1526"/>
                  <a:gd name="T77" fmla="*/ 475 h 4242"/>
                  <a:gd name="T78" fmla="*/ 1383 w 1526"/>
                  <a:gd name="T79" fmla="*/ 704 h 4242"/>
                  <a:gd name="T80" fmla="*/ 1471 w 1526"/>
                  <a:gd name="T81" fmla="*/ 876 h 4242"/>
                  <a:gd name="T82" fmla="*/ 1450 w 1526"/>
                  <a:gd name="T83" fmla="*/ 1097 h 4242"/>
                  <a:gd name="T84" fmla="*/ 1279 w 1526"/>
                  <a:gd name="T85" fmla="*/ 1301 h 4242"/>
                  <a:gd name="T86" fmla="*/ 1091 w 1526"/>
                  <a:gd name="T87" fmla="*/ 1397 h 4242"/>
                  <a:gd name="T88" fmla="*/ 1078 w 1526"/>
                  <a:gd name="T89" fmla="*/ 1643 h 4242"/>
                  <a:gd name="T90" fmla="*/ 941 w 1526"/>
                  <a:gd name="T91" fmla="*/ 1822 h 4242"/>
                  <a:gd name="T92" fmla="*/ 827 w 1526"/>
                  <a:gd name="T93" fmla="*/ 1914 h 4242"/>
                  <a:gd name="T94" fmla="*/ 685 w 1526"/>
                  <a:gd name="T95" fmla="*/ 2023 h 4242"/>
                  <a:gd name="T96" fmla="*/ 489 w 1526"/>
                  <a:gd name="T97" fmla="*/ 1993 h 4242"/>
                  <a:gd name="T98" fmla="*/ 297 w 1526"/>
                  <a:gd name="T99" fmla="*/ 1785 h 4242"/>
                  <a:gd name="T100" fmla="*/ 79 w 1526"/>
                  <a:gd name="T101" fmla="*/ 1638 h 4242"/>
                  <a:gd name="T102" fmla="*/ 4 w 1526"/>
                  <a:gd name="T103" fmla="*/ 1634 h 4242"/>
                  <a:gd name="T104" fmla="*/ 146 w 1526"/>
                  <a:gd name="T105" fmla="*/ 1693 h 4242"/>
                  <a:gd name="T106" fmla="*/ 368 w 1526"/>
                  <a:gd name="T107" fmla="*/ 1939 h 4242"/>
                  <a:gd name="T108" fmla="*/ 502 w 1526"/>
                  <a:gd name="T109" fmla="*/ 2060 h 4242"/>
                  <a:gd name="T110" fmla="*/ 522 w 1526"/>
                  <a:gd name="T111" fmla="*/ 2156 h 4242"/>
                  <a:gd name="T112" fmla="*/ 485 w 1526"/>
                  <a:gd name="T113" fmla="*/ 2277 h 4242"/>
                  <a:gd name="T114" fmla="*/ 451 w 1526"/>
                  <a:gd name="T115" fmla="*/ 2398 h 4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26" h="4242">
                    <a:moveTo>
                      <a:pt x="447" y="2423"/>
                    </a:moveTo>
                    <a:lnTo>
                      <a:pt x="439" y="2452"/>
                    </a:lnTo>
                    <a:lnTo>
                      <a:pt x="439" y="2482"/>
                    </a:lnTo>
                    <a:lnTo>
                      <a:pt x="439" y="2515"/>
                    </a:lnTo>
                    <a:lnTo>
                      <a:pt x="439" y="2552"/>
                    </a:lnTo>
                    <a:lnTo>
                      <a:pt x="443" y="2586"/>
                    </a:lnTo>
                    <a:lnTo>
                      <a:pt x="451" y="2619"/>
                    </a:lnTo>
                    <a:lnTo>
                      <a:pt x="459" y="2652"/>
                    </a:lnTo>
                    <a:lnTo>
                      <a:pt x="468" y="2681"/>
                    </a:lnTo>
                    <a:lnTo>
                      <a:pt x="477" y="2711"/>
                    </a:lnTo>
                    <a:lnTo>
                      <a:pt x="485" y="2732"/>
                    </a:lnTo>
                    <a:lnTo>
                      <a:pt x="502" y="2769"/>
                    </a:lnTo>
                    <a:lnTo>
                      <a:pt x="514" y="2807"/>
                    </a:lnTo>
                    <a:lnTo>
                      <a:pt x="526" y="2844"/>
                    </a:lnTo>
                    <a:lnTo>
                      <a:pt x="539" y="2886"/>
                    </a:lnTo>
                    <a:lnTo>
                      <a:pt x="547" y="2924"/>
                    </a:lnTo>
                    <a:lnTo>
                      <a:pt x="556" y="2961"/>
                    </a:lnTo>
                    <a:lnTo>
                      <a:pt x="565" y="2998"/>
                    </a:lnTo>
                    <a:lnTo>
                      <a:pt x="573" y="3041"/>
                    </a:lnTo>
                    <a:lnTo>
                      <a:pt x="577" y="3078"/>
                    </a:lnTo>
                    <a:lnTo>
                      <a:pt x="585" y="3119"/>
                    </a:lnTo>
                    <a:lnTo>
                      <a:pt x="589" y="3149"/>
                    </a:lnTo>
                    <a:lnTo>
                      <a:pt x="598" y="3178"/>
                    </a:lnTo>
                    <a:lnTo>
                      <a:pt x="606" y="3207"/>
                    </a:lnTo>
                    <a:lnTo>
                      <a:pt x="618" y="3236"/>
                    </a:lnTo>
                    <a:lnTo>
                      <a:pt x="631" y="3266"/>
                    </a:lnTo>
                    <a:lnTo>
                      <a:pt x="643" y="3299"/>
                    </a:lnTo>
                    <a:lnTo>
                      <a:pt x="657" y="3328"/>
                    </a:lnTo>
                    <a:lnTo>
                      <a:pt x="669" y="3357"/>
                    </a:lnTo>
                    <a:lnTo>
                      <a:pt x="681" y="3387"/>
                    </a:lnTo>
                    <a:lnTo>
                      <a:pt x="694" y="3416"/>
                    </a:lnTo>
                    <a:lnTo>
                      <a:pt x="706" y="3445"/>
                    </a:lnTo>
                    <a:lnTo>
                      <a:pt x="719" y="3483"/>
                    </a:lnTo>
                    <a:lnTo>
                      <a:pt x="739" y="3524"/>
                    </a:lnTo>
                    <a:lnTo>
                      <a:pt x="757" y="3574"/>
                    </a:lnTo>
                    <a:lnTo>
                      <a:pt x="777" y="3625"/>
                    </a:lnTo>
                    <a:lnTo>
                      <a:pt x="802" y="3678"/>
                    </a:lnTo>
                    <a:lnTo>
                      <a:pt x="823" y="3729"/>
                    </a:lnTo>
                    <a:lnTo>
                      <a:pt x="849" y="3779"/>
                    </a:lnTo>
                    <a:lnTo>
                      <a:pt x="874" y="3825"/>
                    </a:lnTo>
                    <a:lnTo>
                      <a:pt x="894" y="3862"/>
                    </a:lnTo>
                    <a:lnTo>
                      <a:pt x="907" y="3887"/>
                    </a:lnTo>
                    <a:lnTo>
                      <a:pt x="919" y="3912"/>
                    </a:lnTo>
                    <a:lnTo>
                      <a:pt x="927" y="3942"/>
                    </a:lnTo>
                    <a:lnTo>
                      <a:pt x="941" y="3971"/>
                    </a:lnTo>
                    <a:lnTo>
                      <a:pt x="945" y="4000"/>
                    </a:lnTo>
                    <a:lnTo>
                      <a:pt x="949" y="4029"/>
                    </a:lnTo>
                    <a:lnTo>
                      <a:pt x="953" y="4059"/>
                    </a:lnTo>
                    <a:lnTo>
                      <a:pt x="953" y="4092"/>
                    </a:lnTo>
                    <a:lnTo>
                      <a:pt x="949" y="4117"/>
                    </a:lnTo>
                    <a:lnTo>
                      <a:pt x="941" y="4141"/>
                    </a:lnTo>
                    <a:lnTo>
                      <a:pt x="941" y="4150"/>
                    </a:lnTo>
                    <a:lnTo>
                      <a:pt x="945" y="4162"/>
                    </a:lnTo>
                    <a:lnTo>
                      <a:pt x="957" y="4175"/>
                    </a:lnTo>
                    <a:lnTo>
                      <a:pt x="965" y="4192"/>
                    </a:lnTo>
                    <a:lnTo>
                      <a:pt x="982" y="4204"/>
                    </a:lnTo>
                    <a:lnTo>
                      <a:pt x="999" y="4221"/>
                    </a:lnTo>
                    <a:lnTo>
                      <a:pt x="1015" y="4229"/>
                    </a:lnTo>
                    <a:lnTo>
                      <a:pt x="1037" y="4237"/>
                    </a:lnTo>
                    <a:lnTo>
                      <a:pt x="1057" y="4242"/>
                    </a:lnTo>
                    <a:lnTo>
                      <a:pt x="1074" y="4237"/>
                    </a:lnTo>
                    <a:lnTo>
                      <a:pt x="1091" y="4225"/>
                    </a:lnTo>
                    <a:lnTo>
                      <a:pt x="1107" y="4208"/>
                    </a:lnTo>
                    <a:lnTo>
                      <a:pt x="1115" y="4184"/>
                    </a:lnTo>
                    <a:lnTo>
                      <a:pt x="1120" y="4154"/>
                    </a:lnTo>
                    <a:lnTo>
                      <a:pt x="1125" y="4121"/>
                    </a:lnTo>
                    <a:lnTo>
                      <a:pt x="1120" y="4088"/>
                    </a:lnTo>
                    <a:lnTo>
                      <a:pt x="1115" y="4049"/>
                    </a:lnTo>
                    <a:lnTo>
                      <a:pt x="1111" y="4012"/>
                    </a:lnTo>
                    <a:lnTo>
                      <a:pt x="1099" y="3975"/>
                    </a:lnTo>
                    <a:lnTo>
                      <a:pt x="1086" y="3942"/>
                    </a:lnTo>
                    <a:lnTo>
                      <a:pt x="1074" y="3904"/>
                    </a:lnTo>
                    <a:lnTo>
                      <a:pt x="1057" y="3875"/>
                    </a:lnTo>
                    <a:lnTo>
                      <a:pt x="1041" y="3846"/>
                    </a:lnTo>
                    <a:lnTo>
                      <a:pt x="1028" y="3816"/>
                    </a:lnTo>
                    <a:lnTo>
                      <a:pt x="1011" y="3787"/>
                    </a:lnTo>
                    <a:lnTo>
                      <a:pt x="994" y="3762"/>
                    </a:lnTo>
                    <a:lnTo>
                      <a:pt x="982" y="3733"/>
                    </a:lnTo>
                    <a:lnTo>
                      <a:pt x="965" y="3703"/>
                    </a:lnTo>
                    <a:lnTo>
                      <a:pt x="949" y="3674"/>
                    </a:lnTo>
                    <a:lnTo>
                      <a:pt x="932" y="3641"/>
                    </a:lnTo>
                    <a:lnTo>
                      <a:pt x="915" y="3608"/>
                    </a:lnTo>
                    <a:lnTo>
                      <a:pt x="898" y="3570"/>
                    </a:lnTo>
                    <a:lnTo>
                      <a:pt x="882" y="3537"/>
                    </a:lnTo>
                    <a:lnTo>
                      <a:pt x="861" y="3500"/>
                    </a:lnTo>
                    <a:lnTo>
                      <a:pt x="845" y="3457"/>
                    </a:lnTo>
                    <a:lnTo>
                      <a:pt x="827" y="3420"/>
                    </a:lnTo>
                    <a:lnTo>
                      <a:pt x="806" y="3383"/>
                    </a:lnTo>
                    <a:lnTo>
                      <a:pt x="790" y="3340"/>
                    </a:lnTo>
                    <a:lnTo>
                      <a:pt x="773" y="3299"/>
                    </a:lnTo>
                    <a:lnTo>
                      <a:pt x="757" y="3262"/>
                    </a:lnTo>
                    <a:lnTo>
                      <a:pt x="706" y="3136"/>
                    </a:lnTo>
                    <a:lnTo>
                      <a:pt x="665" y="3037"/>
                    </a:lnTo>
                    <a:lnTo>
                      <a:pt x="631" y="2945"/>
                    </a:lnTo>
                    <a:lnTo>
                      <a:pt x="602" y="2873"/>
                    </a:lnTo>
                    <a:lnTo>
                      <a:pt x="577" y="2807"/>
                    </a:lnTo>
                    <a:lnTo>
                      <a:pt x="556" y="2748"/>
                    </a:lnTo>
                    <a:lnTo>
                      <a:pt x="543" y="2695"/>
                    </a:lnTo>
                    <a:lnTo>
                      <a:pt x="530" y="2640"/>
                    </a:lnTo>
                    <a:lnTo>
                      <a:pt x="518" y="2586"/>
                    </a:lnTo>
                    <a:lnTo>
                      <a:pt x="510" y="2527"/>
                    </a:lnTo>
                    <a:lnTo>
                      <a:pt x="510" y="2519"/>
                    </a:lnTo>
                    <a:lnTo>
                      <a:pt x="510" y="2494"/>
                    </a:lnTo>
                    <a:lnTo>
                      <a:pt x="514" y="2461"/>
                    </a:lnTo>
                    <a:lnTo>
                      <a:pt x="518" y="2419"/>
                    </a:lnTo>
                    <a:lnTo>
                      <a:pt x="526" y="2369"/>
                    </a:lnTo>
                    <a:lnTo>
                      <a:pt x="539" y="2314"/>
                    </a:lnTo>
                    <a:lnTo>
                      <a:pt x="556" y="2261"/>
                    </a:lnTo>
                    <a:lnTo>
                      <a:pt x="577" y="2206"/>
                    </a:lnTo>
                    <a:lnTo>
                      <a:pt x="602" y="2156"/>
                    </a:lnTo>
                    <a:lnTo>
                      <a:pt x="639" y="2119"/>
                    </a:lnTo>
                    <a:lnTo>
                      <a:pt x="677" y="2081"/>
                    </a:lnTo>
                    <a:lnTo>
                      <a:pt x="719" y="2044"/>
                    </a:lnTo>
                    <a:lnTo>
                      <a:pt x="761" y="2010"/>
                    </a:lnTo>
                    <a:lnTo>
                      <a:pt x="802" y="1972"/>
                    </a:lnTo>
                    <a:lnTo>
                      <a:pt x="840" y="1939"/>
                    </a:lnTo>
                    <a:lnTo>
                      <a:pt x="882" y="1906"/>
                    </a:lnTo>
                    <a:lnTo>
                      <a:pt x="919" y="1876"/>
                    </a:lnTo>
                    <a:lnTo>
                      <a:pt x="953" y="1851"/>
                    </a:lnTo>
                    <a:lnTo>
                      <a:pt x="978" y="1827"/>
                    </a:lnTo>
                    <a:lnTo>
                      <a:pt x="1003" y="1806"/>
                    </a:lnTo>
                    <a:lnTo>
                      <a:pt x="1033" y="1773"/>
                    </a:lnTo>
                    <a:lnTo>
                      <a:pt x="1057" y="1739"/>
                    </a:lnTo>
                    <a:lnTo>
                      <a:pt x="1078" y="1702"/>
                    </a:lnTo>
                    <a:lnTo>
                      <a:pt x="1099" y="1660"/>
                    </a:lnTo>
                    <a:lnTo>
                      <a:pt x="1120" y="1618"/>
                    </a:lnTo>
                    <a:lnTo>
                      <a:pt x="1141" y="1572"/>
                    </a:lnTo>
                    <a:lnTo>
                      <a:pt x="1162" y="1526"/>
                    </a:lnTo>
                    <a:lnTo>
                      <a:pt x="1187" y="1485"/>
                    </a:lnTo>
                    <a:lnTo>
                      <a:pt x="1211" y="1439"/>
                    </a:lnTo>
                    <a:lnTo>
                      <a:pt x="1245" y="1397"/>
                    </a:lnTo>
                    <a:lnTo>
                      <a:pt x="1274" y="1359"/>
                    </a:lnTo>
                    <a:lnTo>
                      <a:pt x="1309" y="1326"/>
                    </a:lnTo>
                    <a:lnTo>
                      <a:pt x="1342" y="1292"/>
                    </a:lnTo>
                    <a:lnTo>
                      <a:pt x="1371" y="1263"/>
                    </a:lnTo>
                    <a:lnTo>
                      <a:pt x="1399" y="1234"/>
                    </a:lnTo>
                    <a:lnTo>
                      <a:pt x="1425" y="1205"/>
                    </a:lnTo>
                    <a:lnTo>
                      <a:pt x="1450" y="1171"/>
                    </a:lnTo>
                    <a:lnTo>
                      <a:pt x="1475" y="1138"/>
                    </a:lnTo>
                    <a:lnTo>
                      <a:pt x="1497" y="1101"/>
                    </a:lnTo>
                    <a:lnTo>
                      <a:pt x="1517" y="1059"/>
                    </a:lnTo>
                    <a:lnTo>
                      <a:pt x="1526" y="1013"/>
                    </a:lnTo>
                    <a:lnTo>
                      <a:pt x="1521" y="959"/>
                    </a:lnTo>
                    <a:lnTo>
                      <a:pt x="1505" y="901"/>
                    </a:lnTo>
                    <a:lnTo>
                      <a:pt x="1483" y="842"/>
                    </a:lnTo>
                    <a:lnTo>
                      <a:pt x="1454" y="776"/>
                    </a:lnTo>
                    <a:lnTo>
                      <a:pt x="1421" y="708"/>
                    </a:lnTo>
                    <a:lnTo>
                      <a:pt x="1387" y="642"/>
                    </a:lnTo>
                    <a:lnTo>
                      <a:pt x="1354" y="567"/>
                    </a:lnTo>
                    <a:lnTo>
                      <a:pt x="1329" y="491"/>
                    </a:lnTo>
                    <a:lnTo>
                      <a:pt x="1313" y="417"/>
                    </a:lnTo>
                    <a:lnTo>
                      <a:pt x="1309" y="409"/>
                    </a:lnTo>
                    <a:lnTo>
                      <a:pt x="1303" y="383"/>
                    </a:lnTo>
                    <a:lnTo>
                      <a:pt x="1299" y="350"/>
                    </a:lnTo>
                    <a:lnTo>
                      <a:pt x="1291" y="304"/>
                    </a:lnTo>
                    <a:lnTo>
                      <a:pt x="1287" y="254"/>
                    </a:lnTo>
                    <a:lnTo>
                      <a:pt x="1283" y="196"/>
                    </a:lnTo>
                    <a:lnTo>
                      <a:pt x="1283" y="141"/>
                    </a:lnTo>
                    <a:lnTo>
                      <a:pt x="1283" y="87"/>
                    </a:lnTo>
                    <a:lnTo>
                      <a:pt x="1291" y="41"/>
                    </a:lnTo>
                    <a:lnTo>
                      <a:pt x="1309" y="0"/>
                    </a:lnTo>
                    <a:lnTo>
                      <a:pt x="1299" y="4"/>
                    </a:lnTo>
                    <a:lnTo>
                      <a:pt x="1279" y="12"/>
                    </a:lnTo>
                    <a:lnTo>
                      <a:pt x="1250" y="20"/>
                    </a:lnTo>
                    <a:lnTo>
                      <a:pt x="1207" y="37"/>
                    </a:lnTo>
                    <a:lnTo>
                      <a:pt x="1166" y="49"/>
                    </a:lnTo>
                    <a:lnTo>
                      <a:pt x="1115" y="67"/>
                    </a:lnTo>
                    <a:lnTo>
                      <a:pt x="1066" y="79"/>
                    </a:lnTo>
                    <a:lnTo>
                      <a:pt x="1015" y="92"/>
                    </a:lnTo>
                    <a:lnTo>
                      <a:pt x="965" y="100"/>
                    </a:lnTo>
                    <a:lnTo>
                      <a:pt x="923" y="104"/>
                    </a:lnTo>
                    <a:lnTo>
                      <a:pt x="886" y="108"/>
                    </a:lnTo>
                    <a:lnTo>
                      <a:pt x="853" y="108"/>
                    </a:lnTo>
                    <a:lnTo>
                      <a:pt x="819" y="108"/>
                    </a:lnTo>
                    <a:lnTo>
                      <a:pt x="794" y="108"/>
                    </a:lnTo>
                    <a:lnTo>
                      <a:pt x="769" y="108"/>
                    </a:lnTo>
                    <a:lnTo>
                      <a:pt x="748" y="108"/>
                    </a:lnTo>
                    <a:lnTo>
                      <a:pt x="731" y="108"/>
                    </a:lnTo>
                    <a:lnTo>
                      <a:pt x="719" y="108"/>
                    </a:lnTo>
                    <a:lnTo>
                      <a:pt x="714" y="108"/>
                    </a:lnTo>
                    <a:lnTo>
                      <a:pt x="710" y="108"/>
                    </a:lnTo>
                    <a:lnTo>
                      <a:pt x="714" y="108"/>
                    </a:lnTo>
                    <a:lnTo>
                      <a:pt x="731" y="108"/>
                    </a:lnTo>
                    <a:lnTo>
                      <a:pt x="753" y="104"/>
                    </a:lnTo>
                    <a:lnTo>
                      <a:pt x="782" y="104"/>
                    </a:lnTo>
                    <a:lnTo>
                      <a:pt x="810" y="104"/>
                    </a:lnTo>
                    <a:lnTo>
                      <a:pt x="840" y="108"/>
                    </a:lnTo>
                    <a:lnTo>
                      <a:pt x="865" y="120"/>
                    </a:lnTo>
                    <a:lnTo>
                      <a:pt x="886" y="133"/>
                    </a:lnTo>
                    <a:lnTo>
                      <a:pt x="902" y="154"/>
                    </a:lnTo>
                    <a:lnTo>
                      <a:pt x="902" y="183"/>
                    </a:lnTo>
                    <a:lnTo>
                      <a:pt x="898" y="212"/>
                    </a:lnTo>
                    <a:lnTo>
                      <a:pt x="898" y="241"/>
                    </a:lnTo>
                    <a:lnTo>
                      <a:pt x="894" y="266"/>
                    </a:lnTo>
                    <a:lnTo>
                      <a:pt x="886" y="292"/>
                    </a:lnTo>
                    <a:lnTo>
                      <a:pt x="882" y="313"/>
                    </a:lnTo>
                    <a:lnTo>
                      <a:pt x="878" y="329"/>
                    </a:lnTo>
                    <a:lnTo>
                      <a:pt x="869" y="346"/>
                    </a:lnTo>
                    <a:lnTo>
                      <a:pt x="861" y="362"/>
                    </a:lnTo>
                    <a:lnTo>
                      <a:pt x="853" y="379"/>
                    </a:lnTo>
                    <a:lnTo>
                      <a:pt x="840" y="391"/>
                    </a:lnTo>
                    <a:lnTo>
                      <a:pt x="845" y="387"/>
                    </a:lnTo>
                    <a:lnTo>
                      <a:pt x="849" y="371"/>
                    </a:lnTo>
                    <a:lnTo>
                      <a:pt x="861" y="346"/>
                    </a:lnTo>
                    <a:lnTo>
                      <a:pt x="874" y="317"/>
                    </a:lnTo>
                    <a:lnTo>
                      <a:pt x="886" y="283"/>
                    </a:lnTo>
                    <a:lnTo>
                      <a:pt x="902" y="250"/>
                    </a:lnTo>
                    <a:lnTo>
                      <a:pt x="919" y="217"/>
                    </a:lnTo>
                    <a:lnTo>
                      <a:pt x="937" y="188"/>
                    </a:lnTo>
                    <a:lnTo>
                      <a:pt x="957" y="162"/>
                    </a:lnTo>
                    <a:lnTo>
                      <a:pt x="974" y="145"/>
                    </a:lnTo>
                    <a:lnTo>
                      <a:pt x="990" y="133"/>
                    </a:lnTo>
                    <a:lnTo>
                      <a:pt x="1011" y="120"/>
                    </a:lnTo>
                    <a:lnTo>
                      <a:pt x="1037" y="104"/>
                    </a:lnTo>
                    <a:lnTo>
                      <a:pt x="1062" y="92"/>
                    </a:lnTo>
                    <a:lnTo>
                      <a:pt x="1091" y="79"/>
                    </a:lnTo>
                    <a:lnTo>
                      <a:pt x="1120" y="67"/>
                    </a:lnTo>
                    <a:lnTo>
                      <a:pt x="1149" y="57"/>
                    </a:lnTo>
                    <a:lnTo>
                      <a:pt x="1178" y="57"/>
                    </a:lnTo>
                    <a:lnTo>
                      <a:pt x="1207" y="57"/>
                    </a:lnTo>
                    <a:lnTo>
                      <a:pt x="1233" y="67"/>
                    </a:lnTo>
                    <a:lnTo>
                      <a:pt x="1254" y="83"/>
                    </a:lnTo>
                    <a:lnTo>
                      <a:pt x="1266" y="104"/>
                    </a:lnTo>
                    <a:lnTo>
                      <a:pt x="1270" y="133"/>
                    </a:lnTo>
                    <a:lnTo>
                      <a:pt x="1270" y="162"/>
                    </a:lnTo>
                    <a:lnTo>
                      <a:pt x="1266" y="192"/>
                    </a:lnTo>
                    <a:lnTo>
                      <a:pt x="1258" y="225"/>
                    </a:lnTo>
                    <a:lnTo>
                      <a:pt x="1254" y="262"/>
                    </a:lnTo>
                    <a:lnTo>
                      <a:pt x="1245" y="296"/>
                    </a:lnTo>
                    <a:lnTo>
                      <a:pt x="1245" y="329"/>
                    </a:lnTo>
                    <a:lnTo>
                      <a:pt x="1250" y="358"/>
                    </a:lnTo>
                    <a:lnTo>
                      <a:pt x="1258" y="391"/>
                    </a:lnTo>
                    <a:lnTo>
                      <a:pt x="1266" y="434"/>
                    </a:lnTo>
                    <a:lnTo>
                      <a:pt x="1283" y="475"/>
                    </a:lnTo>
                    <a:lnTo>
                      <a:pt x="1295" y="517"/>
                    </a:lnTo>
                    <a:lnTo>
                      <a:pt x="1317" y="559"/>
                    </a:lnTo>
                    <a:lnTo>
                      <a:pt x="1333" y="604"/>
                    </a:lnTo>
                    <a:lnTo>
                      <a:pt x="1350" y="642"/>
                    </a:lnTo>
                    <a:lnTo>
                      <a:pt x="1366" y="675"/>
                    </a:lnTo>
                    <a:lnTo>
                      <a:pt x="1383" y="704"/>
                    </a:lnTo>
                    <a:lnTo>
                      <a:pt x="1399" y="725"/>
                    </a:lnTo>
                    <a:lnTo>
                      <a:pt x="1417" y="747"/>
                    </a:lnTo>
                    <a:lnTo>
                      <a:pt x="1429" y="771"/>
                    </a:lnTo>
                    <a:lnTo>
                      <a:pt x="1446" y="800"/>
                    </a:lnTo>
                    <a:lnTo>
                      <a:pt x="1458" y="838"/>
                    </a:lnTo>
                    <a:lnTo>
                      <a:pt x="1471" y="876"/>
                    </a:lnTo>
                    <a:lnTo>
                      <a:pt x="1479" y="913"/>
                    </a:lnTo>
                    <a:lnTo>
                      <a:pt x="1483" y="954"/>
                    </a:lnTo>
                    <a:lnTo>
                      <a:pt x="1483" y="993"/>
                    </a:lnTo>
                    <a:lnTo>
                      <a:pt x="1479" y="1030"/>
                    </a:lnTo>
                    <a:lnTo>
                      <a:pt x="1467" y="1063"/>
                    </a:lnTo>
                    <a:lnTo>
                      <a:pt x="1450" y="1097"/>
                    </a:lnTo>
                    <a:lnTo>
                      <a:pt x="1434" y="1134"/>
                    </a:lnTo>
                    <a:lnTo>
                      <a:pt x="1413" y="1167"/>
                    </a:lnTo>
                    <a:lnTo>
                      <a:pt x="1387" y="1205"/>
                    </a:lnTo>
                    <a:lnTo>
                      <a:pt x="1358" y="1239"/>
                    </a:lnTo>
                    <a:lnTo>
                      <a:pt x="1321" y="1272"/>
                    </a:lnTo>
                    <a:lnTo>
                      <a:pt x="1279" y="1301"/>
                    </a:lnTo>
                    <a:lnTo>
                      <a:pt x="1225" y="1322"/>
                    </a:lnTo>
                    <a:lnTo>
                      <a:pt x="1158" y="1343"/>
                    </a:lnTo>
                    <a:lnTo>
                      <a:pt x="1082" y="1351"/>
                    </a:lnTo>
                    <a:lnTo>
                      <a:pt x="1082" y="1355"/>
                    </a:lnTo>
                    <a:lnTo>
                      <a:pt x="1086" y="1372"/>
                    </a:lnTo>
                    <a:lnTo>
                      <a:pt x="1091" y="1397"/>
                    </a:lnTo>
                    <a:lnTo>
                      <a:pt x="1099" y="1431"/>
                    </a:lnTo>
                    <a:lnTo>
                      <a:pt x="1099" y="1468"/>
                    </a:lnTo>
                    <a:lnTo>
                      <a:pt x="1103" y="1509"/>
                    </a:lnTo>
                    <a:lnTo>
                      <a:pt x="1099" y="1556"/>
                    </a:lnTo>
                    <a:lnTo>
                      <a:pt x="1091" y="1601"/>
                    </a:lnTo>
                    <a:lnTo>
                      <a:pt x="1078" y="1643"/>
                    </a:lnTo>
                    <a:lnTo>
                      <a:pt x="1057" y="1689"/>
                    </a:lnTo>
                    <a:lnTo>
                      <a:pt x="1033" y="1726"/>
                    </a:lnTo>
                    <a:lnTo>
                      <a:pt x="1011" y="1755"/>
                    </a:lnTo>
                    <a:lnTo>
                      <a:pt x="986" y="1785"/>
                    </a:lnTo>
                    <a:lnTo>
                      <a:pt x="965" y="1806"/>
                    </a:lnTo>
                    <a:lnTo>
                      <a:pt x="941" y="1822"/>
                    </a:lnTo>
                    <a:lnTo>
                      <a:pt x="923" y="1839"/>
                    </a:lnTo>
                    <a:lnTo>
                      <a:pt x="902" y="1855"/>
                    </a:lnTo>
                    <a:lnTo>
                      <a:pt x="882" y="1868"/>
                    </a:lnTo>
                    <a:lnTo>
                      <a:pt x="865" y="1885"/>
                    </a:lnTo>
                    <a:lnTo>
                      <a:pt x="849" y="1898"/>
                    </a:lnTo>
                    <a:lnTo>
                      <a:pt x="827" y="1914"/>
                    </a:lnTo>
                    <a:lnTo>
                      <a:pt x="806" y="1935"/>
                    </a:lnTo>
                    <a:lnTo>
                      <a:pt x="786" y="1952"/>
                    </a:lnTo>
                    <a:lnTo>
                      <a:pt x="761" y="1972"/>
                    </a:lnTo>
                    <a:lnTo>
                      <a:pt x="735" y="1993"/>
                    </a:lnTo>
                    <a:lnTo>
                      <a:pt x="710" y="2010"/>
                    </a:lnTo>
                    <a:lnTo>
                      <a:pt x="685" y="2023"/>
                    </a:lnTo>
                    <a:lnTo>
                      <a:pt x="657" y="2031"/>
                    </a:lnTo>
                    <a:lnTo>
                      <a:pt x="631" y="2035"/>
                    </a:lnTo>
                    <a:lnTo>
                      <a:pt x="602" y="2035"/>
                    </a:lnTo>
                    <a:lnTo>
                      <a:pt x="556" y="2023"/>
                    </a:lnTo>
                    <a:lnTo>
                      <a:pt x="518" y="2010"/>
                    </a:lnTo>
                    <a:lnTo>
                      <a:pt x="489" y="1993"/>
                    </a:lnTo>
                    <a:lnTo>
                      <a:pt x="459" y="1972"/>
                    </a:lnTo>
                    <a:lnTo>
                      <a:pt x="434" y="1947"/>
                    </a:lnTo>
                    <a:lnTo>
                      <a:pt x="410" y="1919"/>
                    </a:lnTo>
                    <a:lnTo>
                      <a:pt x="376" y="1880"/>
                    </a:lnTo>
                    <a:lnTo>
                      <a:pt x="342" y="1835"/>
                    </a:lnTo>
                    <a:lnTo>
                      <a:pt x="297" y="1785"/>
                    </a:lnTo>
                    <a:lnTo>
                      <a:pt x="242" y="1726"/>
                    </a:lnTo>
                    <a:lnTo>
                      <a:pt x="205" y="1697"/>
                    </a:lnTo>
                    <a:lnTo>
                      <a:pt x="171" y="1673"/>
                    </a:lnTo>
                    <a:lnTo>
                      <a:pt x="138" y="1655"/>
                    </a:lnTo>
                    <a:lnTo>
                      <a:pt x="109" y="1643"/>
                    </a:lnTo>
                    <a:lnTo>
                      <a:pt x="79" y="1638"/>
                    </a:lnTo>
                    <a:lnTo>
                      <a:pt x="50" y="1634"/>
                    </a:lnTo>
                    <a:lnTo>
                      <a:pt x="29" y="1630"/>
                    </a:lnTo>
                    <a:lnTo>
                      <a:pt x="13" y="1630"/>
                    </a:lnTo>
                    <a:lnTo>
                      <a:pt x="4" y="1630"/>
                    </a:lnTo>
                    <a:lnTo>
                      <a:pt x="0" y="1630"/>
                    </a:lnTo>
                    <a:lnTo>
                      <a:pt x="4" y="1634"/>
                    </a:lnTo>
                    <a:lnTo>
                      <a:pt x="17" y="1634"/>
                    </a:lnTo>
                    <a:lnTo>
                      <a:pt x="33" y="1634"/>
                    </a:lnTo>
                    <a:lnTo>
                      <a:pt x="54" y="1643"/>
                    </a:lnTo>
                    <a:lnTo>
                      <a:pt x="83" y="1651"/>
                    </a:lnTo>
                    <a:lnTo>
                      <a:pt x="113" y="1668"/>
                    </a:lnTo>
                    <a:lnTo>
                      <a:pt x="146" y="1693"/>
                    </a:lnTo>
                    <a:lnTo>
                      <a:pt x="184" y="1722"/>
                    </a:lnTo>
                    <a:lnTo>
                      <a:pt x="221" y="1759"/>
                    </a:lnTo>
                    <a:lnTo>
                      <a:pt x="263" y="1810"/>
                    </a:lnTo>
                    <a:lnTo>
                      <a:pt x="301" y="1860"/>
                    </a:lnTo>
                    <a:lnTo>
                      <a:pt x="334" y="1902"/>
                    </a:lnTo>
                    <a:lnTo>
                      <a:pt x="368" y="1939"/>
                    </a:lnTo>
                    <a:lnTo>
                      <a:pt x="397" y="1968"/>
                    </a:lnTo>
                    <a:lnTo>
                      <a:pt x="426" y="1993"/>
                    </a:lnTo>
                    <a:lnTo>
                      <a:pt x="451" y="2015"/>
                    </a:lnTo>
                    <a:lnTo>
                      <a:pt x="473" y="2031"/>
                    </a:lnTo>
                    <a:lnTo>
                      <a:pt x="489" y="2044"/>
                    </a:lnTo>
                    <a:lnTo>
                      <a:pt x="502" y="2060"/>
                    </a:lnTo>
                    <a:lnTo>
                      <a:pt x="514" y="2068"/>
                    </a:lnTo>
                    <a:lnTo>
                      <a:pt x="518" y="2085"/>
                    </a:lnTo>
                    <a:lnTo>
                      <a:pt x="522" y="2101"/>
                    </a:lnTo>
                    <a:lnTo>
                      <a:pt x="522" y="2119"/>
                    </a:lnTo>
                    <a:lnTo>
                      <a:pt x="522" y="2136"/>
                    </a:lnTo>
                    <a:lnTo>
                      <a:pt x="522" y="2156"/>
                    </a:lnTo>
                    <a:lnTo>
                      <a:pt x="518" y="2177"/>
                    </a:lnTo>
                    <a:lnTo>
                      <a:pt x="514" y="2198"/>
                    </a:lnTo>
                    <a:lnTo>
                      <a:pt x="506" y="2218"/>
                    </a:lnTo>
                    <a:lnTo>
                      <a:pt x="497" y="2240"/>
                    </a:lnTo>
                    <a:lnTo>
                      <a:pt x="493" y="2256"/>
                    </a:lnTo>
                    <a:lnTo>
                      <a:pt x="485" y="2277"/>
                    </a:lnTo>
                    <a:lnTo>
                      <a:pt x="477" y="2298"/>
                    </a:lnTo>
                    <a:lnTo>
                      <a:pt x="468" y="2323"/>
                    </a:lnTo>
                    <a:lnTo>
                      <a:pt x="464" y="2344"/>
                    </a:lnTo>
                    <a:lnTo>
                      <a:pt x="459" y="2365"/>
                    </a:lnTo>
                    <a:lnTo>
                      <a:pt x="455" y="2381"/>
                    </a:lnTo>
                    <a:lnTo>
                      <a:pt x="451" y="2398"/>
                    </a:lnTo>
                    <a:lnTo>
                      <a:pt x="447" y="2410"/>
                    </a:lnTo>
                    <a:lnTo>
                      <a:pt x="447" y="2419"/>
                    </a:lnTo>
                    <a:lnTo>
                      <a:pt x="447" y="2423"/>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84" name="Freeform 156"/>
              <p:cNvSpPr>
                <a:spLocks/>
              </p:cNvSpPr>
              <p:nvPr/>
            </p:nvSpPr>
            <p:spPr bwMode="auto">
              <a:xfrm>
                <a:off x="1678" y="1833"/>
                <a:ext cx="4" cy="7"/>
              </a:xfrm>
              <a:custGeom>
                <a:avLst/>
                <a:gdLst>
                  <a:gd name="T0" fmla="*/ 0 w 130"/>
                  <a:gd name="T1" fmla="*/ 12 h 221"/>
                  <a:gd name="T2" fmla="*/ 10 w 130"/>
                  <a:gd name="T3" fmla="*/ 16 h 221"/>
                  <a:gd name="T4" fmla="*/ 18 w 130"/>
                  <a:gd name="T5" fmla="*/ 16 h 221"/>
                  <a:gd name="T6" fmla="*/ 30 w 130"/>
                  <a:gd name="T7" fmla="*/ 20 h 221"/>
                  <a:gd name="T8" fmla="*/ 47 w 130"/>
                  <a:gd name="T9" fmla="*/ 20 h 221"/>
                  <a:gd name="T10" fmla="*/ 59 w 130"/>
                  <a:gd name="T11" fmla="*/ 20 h 221"/>
                  <a:gd name="T12" fmla="*/ 80 w 130"/>
                  <a:gd name="T13" fmla="*/ 20 h 221"/>
                  <a:gd name="T14" fmla="*/ 96 w 130"/>
                  <a:gd name="T15" fmla="*/ 16 h 221"/>
                  <a:gd name="T16" fmla="*/ 114 w 130"/>
                  <a:gd name="T17" fmla="*/ 8 h 221"/>
                  <a:gd name="T18" fmla="*/ 130 w 130"/>
                  <a:gd name="T19" fmla="*/ 0 h 221"/>
                  <a:gd name="T20" fmla="*/ 126 w 130"/>
                  <a:gd name="T21" fmla="*/ 4 h 221"/>
                  <a:gd name="T22" fmla="*/ 122 w 130"/>
                  <a:gd name="T23" fmla="*/ 12 h 221"/>
                  <a:gd name="T24" fmla="*/ 110 w 130"/>
                  <a:gd name="T25" fmla="*/ 24 h 221"/>
                  <a:gd name="T26" fmla="*/ 92 w 130"/>
                  <a:gd name="T27" fmla="*/ 45 h 221"/>
                  <a:gd name="T28" fmla="*/ 76 w 130"/>
                  <a:gd name="T29" fmla="*/ 67 h 221"/>
                  <a:gd name="T30" fmla="*/ 59 w 130"/>
                  <a:gd name="T31" fmla="*/ 92 h 221"/>
                  <a:gd name="T32" fmla="*/ 43 w 130"/>
                  <a:gd name="T33" fmla="*/ 121 h 221"/>
                  <a:gd name="T34" fmla="*/ 26 w 130"/>
                  <a:gd name="T35" fmla="*/ 154 h 221"/>
                  <a:gd name="T36" fmla="*/ 14 w 130"/>
                  <a:gd name="T37" fmla="*/ 188 h 221"/>
                  <a:gd name="T38" fmla="*/ 5 w 130"/>
                  <a:gd name="T39" fmla="*/ 221 h 221"/>
                  <a:gd name="T40" fmla="*/ 5 w 130"/>
                  <a:gd name="T41" fmla="*/ 217 h 221"/>
                  <a:gd name="T42" fmla="*/ 10 w 130"/>
                  <a:gd name="T43" fmla="*/ 208 h 221"/>
                  <a:gd name="T44" fmla="*/ 14 w 130"/>
                  <a:gd name="T45" fmla="*/ 196 h 221"/>
                  <a:gd name="T46" fmla="*/ 18 w 130"/>
                  <a:gd name="T47" fmla="*/ 179 h 221"/>
                  <a:gd name="T48" fmla="*/ 22 w 130"/>
                  <a:gd name="T49" fmla="*/ 158 h 221"/>
                  <a:gd name="T50" fmla="*/ 22 w 130"/>
                  <a:gd name="T51" fmla="*/ 137 h 221"/>
                  <a:gd name="T52" fmla="*/ 22 w 130"/>
                  <a:gd name="T53" fmla="*/ 108 h 221"/>
                  <a:gd name="T54" fmla="*/ 22 w 130"/>
                  <a:gd name="T55" fmla="*/ 79 h 221"/>
                  <a:gd name="T56" fmla="*/ 14 w 130"/>
                  <a:gd name="T57" fmla="*/ 45 h 221"/>
                  <a:gd name="T58" fmla="*/ 0 w 130"/>
                  <a:gd name="T59" fmla="*/ 1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0" h="221">
                    <a:moveTo>
                      <a:pt x="0" y="12"/>
                    </a:moveTo>
                    <a:lnTo>
                      <a:pt x="10" y="16"/>
                    </a:lnTo>
                    <a:lnTo>
                      <a:pt x="18" y="16"/>
                    </a:lnTo>
                    <a:lnTo>
                      <a:pt x="30" y="20"/>
                    </a:lnTo>
                    <a:lnTo>
                      <a:pt x="47" y="20"/>
                    </a:lnTo>
                    <a:lnTo>
                      <a:pt x="59" y="20"/>
                    </a:lnTo>
                    <a:lnTo>
                      <a:pt x="80" y="20"/>
                    </a:lnTo>
                    <a:lnTo>
                      <a:pt x="96" y="16"/>
                    </a:lnTo>
                    <a:lnTo>
                      <a:pt x="114" y="8"/>
                    </a:lnTo>
                    <a:lnTo>
                      <a:pt x="130" y="0"/>
                    </a:lnTo>
                    <a:lnTo>
                      <a:pt x="126" y="4"/>
                    </a:lnTo>
                    <a:lnTo>
                      <a:pt x="122" y="12"/>
                    </a:lnTo>
                    <a:lnTo>
                      <a:pt x="110" y="24"/>
                    </a:lnTo>
                    <a:lnTo>
                      <a:pt x="92" y="45"/>
                    </a:lnTo>
                    <a:lnTo>
                      <a:pt x="76" y="67"/>
                    </a:lnTo>
                    <a:lnTo>
                      <a:pt x="59" y="92"/>
                    </a:lnTo>
                    <a:lnTo>
                      <a:pt x="43" y="121"/>
                    </a:lnTo>
                    <a:lnTo>
                      <a:pt x="26" y="154"/>
                    </a:lnTo>
                    <a:lnTo>
                      <a:pt x="14" y="188"/>
                    </a:lnTo>
                    <a:lnTo>
                      <a:pt x="5" y="221"/>
                    </a:lnTo>
                    <a:lnTo>
                      <a:pt x="5" y="217"/>
                    </a:lnTo>
                    <a:lnTo>
                      <a:pt x="10" y="208"/>
                    </a:lnTo>
                    <a:lnTo>
                      <a:pt x="14" y="196"/>
                    </a:lnTo>
                    <a:lnTo>
                      <a:pt x="18" y="179"/>
                    </a:lnTo>
                    <a:lnTo>
                      <a:pt x="22" y="158"/>
                    </a:lnTo>
                    <a:lnTo>
                      <a:pt x="22" y="137"/>
                    </a:lnTo>
                    <a:lnTo>
                      <a:pt x="22" y="108"/>
                    </a:lnTo>
                    <a:lnTo>
                      <a:pt x="22" y="79"/>
                    </a:lnTo>
                    <a:lnTo>
                      <a:pt x="14" y="45"/>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85" name="Freeform 157"/>
              <p:cNvSpPr>
                <a:spLocks/>
              </p:cNvSpPr>
              <p:nvPr/>
            </p:nvSpPr>
            <p:spPr bwMode="auto">
              <a:xfrm>
                <a:off x="1658" y="1855"/>
                <a:ext cx="19" cy="64"/>
              </a:xfrm>
              <a:custGeom>
                <a:avLst/>
                <a:gdLst>
                  <a:gd name="T0" fmla="*/ 108 w 593"/>
                  <a:gd name="T1" fmla="*/ 0 h 2056"/>
                  <a:gd name="T2" fmla="*/ 104 w 593"/>
                  <a:gd name="T3" fmla="*/ 12 h 2056"/>
                  <a:gd name="T4" fmla="*/ 96 w 593"/>
                  <a:gd name="T5" fmla="*/ 24 h 2056"/>
                  <a:gd name="T6" fmla="*/ 92 w 593"/>
                  <a:gd name="T7" fmla="*/ 50 h 2056"/>
                  <a:gd name="T8" fmla="*/ 79 w 593"/>
                  <a:gd name="T9" fmla="*/ 79 h 2056"/>
                  <a:gd name="T10" fmla="*/ 66 w 593"/>
                  <a:gd name="T11" fmla="*/ 112 h 2056"/>
                  <a:gd name="T12" fmla="*/ 53 w 593"/>
                  <a:gd name="T13" fmla="*/ 155 h 2056"/>
                  <a:gd name="T14" fmla="*/ 41 w 593"/>
                  <a:gd name="T15" fmla="*/ 208 h 2056"/>
                  <a:gd name="T16" fmla="*/ 25 w 593"/>
                  <a:gd name="T17" fmla="*/ 267 h 2056"/>
                  <a:gd name="T18" fmla="*/ 4 w 593"/>
                  <a:gd name="T19" fmla="*/ 333 h 2056"/>
                  <a:gd name="T20" fmla="*/ 0 w 593"/>
                  <a:gd name="T21" fmla="*/ 366 h 2056"/>
                  <a:gd name="T22" fmla="*/ 0 w 593"/>
                  <a:gd name="T23" fmla="*/ 409 h 2056"/>
                  <a:gd name="T24" fmla="*/ 0 w 593"/>
                  <a:gd name="T25" fmla="*/ 458 h 2056"/>
                  <a:gd name="T26" fmla="*/ 8 w 593"/>
                  <a:gd name="T27" fmla="*/ 509 h 2056"/>
                  <a:gd name="T28" fmla="*/ 16 w 593"/>
                  <a:gd name="T29" fmla="*/ 563 h 2056"/>
                  <a:gd name="T30" fmla="*/ 33 w 593"/>
                  <a:gd name="T31" fmla="*/ 622 h 2056"/>
                  <a:gd name="T32" fmla="*/ 45 w 593"/>
                  <a:gd name="T33" fmla="*/ 680 h 2056"/>
                  <a:gd name="T34" fmla="*/ 66 w 593"/>
                  <a:gd name="T35" fmla="*/ 738 h 2056"/>
                  <a:gd name="T36" fmla="*/ 88 w 593"/>
                  <a:gd name="T37" fmla="*/ 796 h 2056"/>
                  <a:gd name="T38" fmla="*/ 108 w 593"/>
                  <a:gd name="T39" fmla="*/ 855 h 2056"/>
                  <a:gd name="T40" fmla="*/ 141 w 593"/>
                  <a:gd name="T41" fmla="*/ 942 h 2056"/>
                  <a:gd name="T42" fmla="*/ 170 w 593"/>
                  <a:gd name="T43" fmla="*/ 1022 h 2056"/>
                  <a:gd name="T44" fmla="*/ 200 w 593"/>
                  <a:gd name="T45" fmla="*/ 1093 h 2056"/>
                  <a:gd name="T46" fmla="*/ 221 w 593"/>
                  <a:gd name="T47" fmla="*/ 1159 h 2056"/>
                  <a:gd name="T48" fmla="*/ 242 w 593"/>
                  <a:gd name="T49" fmla="*/ 1218 h 2056"/>
                  <a:gd name="T50" fmla="*/ 258 w 593"/>
                  <a:gd name="T51" fmla="*/ 1272 h 2056"/>
                  <a:gd name="T52" fmla="*/ 280 w 593"/>
                  <a:gd name="T53" fmla="*/ 1322 h 2056"/>
                  <a:gd name="T54" fmla="*/ 296 w 593"/>
                  <a:gd name="T55" fmla="*/ 1372 h 2056"/>
                  <a:gd name="T56" fmla="*/ 313 w 593"/>
                  <a:gd name="T57" fmla="*/ 1414 h 2056"/>
                  <a:gd name="T58" fmla="*/ 333 w 593"/>
                  <a:gd name="T59" fmla="*/ 1460 h 2056"/>
                  <a:gd name="T60" fmla="*/ 363 w 593"/>
                  <a:gd name="T61" fmla="*/ 1514 h 2056"/>
                  <a:gd name="T62" fmla="*/ 392 w 593"/>
                  <a:gd name="T63" fmla="*/ 1572 h 2056"/>
                  <a:gd name="T64" fmla="*/ 425 w 593"/>
                  <a:gd name="T65" fmla="*/ 1630 h 2056"/>
                  <a:gd name="T66" fmla="*/ 460 w 593"/>
                  <a:gd name="T67" fmla="*/ 1685 h 2056"/>
                  <a:gd name="T68" fmla="*/ 493 w 593"/>
                  <a:gd name="T69" fmla="*/ 1743 h 2056"/>
                  <a:gd name="T70" fmla="*/ 522 w 593"/>
                  <a:gd name="T71" fmla="*/ 1802 h 2056"/>
                  <a:gd name="T72" fmla="*/ 546 w 593"/>
                  <a:gd name="T73" fmla="*/ 1860 h 2056"/>
                  <a:gd name="T74" fmla="*/ 568 w 593"/>
                  <a:gd name="T75" fmla="*/ 1923 h 2056"/>
                  <a:gd name="T76" fmla="*/ 585 w 593"/>
                  <a:gd name="T77" fmla="*/ 1990 h 2056"/>
                  <a:gd name="T78" fmla="*/ 593 w 593"/>
                  <a:gd name="T79" fmla="*/ 2056 h 2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3" h="2056">
                    <a:moveTo>
                      <a:pt x="108" y="0"/>
                    </a:moveTo>
                    <a:lnTo>
                      <a:pt x="104" y="12"/>
                    </a:lnTo>
                    <a:lnTo>
                      <a:pt x="96" y="24"/>
                    </a:lnTo>
                    <a:lnTo>
                      <a:pt x="92" y="50"/>
                    </a:lnTo>
                    <a:lnTo>
                      <a:pt x="79" y="79"/>
                    </a:lnTo>
                    <a:lnTo>
                      <a:pt x="66" y="112"/>
                    </a:lnTo>
                    <a:lnTo>
                      <a:pt x="53" y="155"/>
                    </a:lnTo>
                    <a:lnTo>
                      <a:pt x="41" y="208"/>
                    </a:lnTo>
                    <a:lnTo>
                      <a:pt x="25" y="267"/>
                    </a:lnTo>
                    <a:lnTo>
                      <a:pt x="4" y="333"/>
                    </a:lnTo>
                    <a:lnTo>
                      <a:pt x="0" y="366"/>
                    </a:lnTo>
                    <a:lnTo>
                      <a:pt x="0" y="409"/>
                    </a:lnTo>
                    <a:lnTo>
                      <a:pt x="0" y="458"/>
                    </a:lnTo>
                    <a:lnTo>
                      <a:pt x="8" y="509"/>
                    </a:lnTo>
                    <a:lnTo>
                      <a:pt x="16" y="563"/>
                    </a:lnTo>
                    <a:lnTo>
                      <a:pt x="33" y="622"/>
                    </a:lnTo>
                    <a:lnTo>
                      <a:pt x="45" y="680"/>
                    </a:lnTo>
                    <a:lnTo>
                      <a:pt x="66" y="738"/>
                    </a:lnTo>
                    <a:lnTo>
                      <a:pt x="88" y="796"/>
                    </a:lnTo>
                    <a:lnTo>
                      <a:pt x="108" y="855"/>
                    </a:lnTo>
                    <a:lnTo>
                      <a:pt x="141" y="942"/>
                    </a:lnTo>
                    <a:lnTo>
                      <a:pt x="170" y="1022"/>
                    </a:lnTo>
                    <a:lnTo>
                      <a:pt x="200" y="1093"/>
                    </a:lnTo>
                    <a:lnTo>
                      <a:pt x="221" y="1159"/>
                    </a:lnTo>
                    <a:lnTo>
                      <a:pt x="242" y="1218"/>
                    </a:lnTo>
                    <a:lnTo>
                      <a:pt x="258" y="1272"/>
                    </a:lnTo>
                    <a:lnTo>
                      <a:pt x="280" y="1322"/>
                    </a:lnTo>
                    <a:lnTo>
                      <a:pt x="296" y="1372"/>
                    </a:lnTo>
                    <a:lnTo>
                      <a:pt x="313" y="1414"/>
                    </a:lnTo>
                    <a:lnTo>
                      <a:pt x="333" y="1460"/>
                    </a:lnTo>
                    <a:lnTo>
                      <a:pt x="363" y="1514"/>
                    </a:lnTo>
                    <a:lnTo>
                      <a:pt x="392" y="1572"/>
                    </a:lnTo>
                    <a:lnTo>
                      <a:pt x="425" y="1630"/>
                    </a:lnTo>
                    <a:lnTo>
                      <a:pt x="460" y="1685"/>
                    </a:lnTo>
                    <a:lnTo>
                      <a:pt x="493" y="1743"/>
                    </a:lnTo>
                    <a:lnTo>
                      <a:pt x="522" y="1802"/>
                    </a:lnTo>
                    <a:lnTo>
                      <a:pt x="546" y="1860"/>
                    </a:lnTo>
                    <a:lnTo>
                      <a:pt x="568" y="1923"/>
                    </a:lnTo>
                    <a:lnTo>
                      <a:pt x="585" y="1990"/>
                    </a:lnTo>
                    <a:lnTo>
                      <a:pt x="593" y="205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86" name="Freeform 158"/>
              <p:cNvSpPr>
                <a:spLocks/>
              </p:cNvSpPr>
              <p:nvPr/>
            </p:nvSpPr>
            <p:spPr bwMode="auto">
              <a:xfrm>
                <a:off x="1675" y="1913"/>
                <a:ext cx="1" cy="6"/>
              </a:xfrm>
              <a:custGeom>
                <a:avLst/>
                <a:gdLst>
                  <a:gd name="T0" fmla="*/ 12 w 16"/>
                  <a:gd name="T1" fmla="*/ 0 h 179"/>
                  <a:gd name="T2" fmla="*/ 12 w 16"/>
                  <a:gd name="T3" fmla="*/ 4 h 179"/>
                  <a:gd name="T4" fmla="*/ 16 w 16"/>
                  <a:gd name="T5" fmla="*/ 17 h 179"/>
                  <a:gd name="T6" fmla="*/ 16 w 16"/>
                  <a:gd name="T7" fmla="*/ 34 h 179"/>
                  <a:gd name="T8" fmla="*/ 16 w 16"/>
                  <a:gd name="T9" fmla="*/ 58 h 179"/>
                  <a:gd name="T10" fmla="*/ 16 w 16"/>
                  <a:gd name="T11" fmla="*/ 79 h 179"/>
                  <a:gd name="T12" fmla="*/ 16 w 16"/>
                  <a:gd name="T13" fmla="*/ 104 h 179"/>
                  <a:gd name="T14" fmla="*/ 16 w 16"/>
                  <a:gd name="T15" fmla="*/ 130 h 179"/>
                  <a:gd name="T16" fmla="*/ 12 w 16"/>
                  <a:gd name="T17" fmla="*/ 150 h 179"/>
                  <a:gd name="T18" fmla="*/ 8 w 16"/>
                  <a:gd name="T19" fmla="*/ 167 h 179"/>
                  <a:gd name="T20" fmla="*/ 0 w 16"/>
                  <a:gd name="T21"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79">
                    <a:moveTo>
                      <a:pt x="12" y="0"/>
                    </a:moveTo>
                    <a:lnTo>
                      <a:pt x="12" y="4"/>
                    </a:lnTo>
                    <a:lnTo>
                      <a:pt x="16" y="17"/>
                    </a:lnTo>
                    <a:lnTo>
                      <a:pt x="16" y="34"/>
                    </a:lnTo>
                    <a:lnTo>
                      <a:pt x="16" y="58"/>
                    </a:lnTo>
                    <a:lnTo>
                      <a:pt x="16" y="79"/>
                    </a:lnTo>
                    <a:lnTo>
                      <a:pt x="16" y="104"/>
                    </a:lnTo>
                    <a:lnTo>
                      <a:pt x="16" y="130"/>
                    </a:lnTo>
                    <a:lnTo>
                      <a:pt x="12" y="150"/>
                    </a:lnTo>
                    <a:lnTo>
                      <a:pt x="8" y="167"/>
                    </a:lnTo>
                    <a:lnTo>
                      <a:pt x="0" y="17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87" name="Freeform 159"/>
              <p:cNvSpPr>
                <a:spLocks/>
              </p:cNvSpPr>
              <p:nvPr/>
            </p:nvSpPr>
            <p:spPr bwMode="auto">
              <a:xfrm>
                <a:off x="1657" y="1889"/>
                <a:ext cx="31" cy="72"/>
              </a:xfrm>
              <a:custGeom>
                <a:avLst/>
                <a:gdLst>
                  <a:gd name="T0" fmla="*/ 76 w 1008"/>
                  <a:gd name="T1" fmla="*/ 1322 h 2315"/>
                  <a:gd name="T2" fmla="*/ 155 w 1008"/>
                  <a:gd name="T3" fmla="*/ 1230 h 2315"/>
                  <a:gd name="T4" fmla="*/ 239 w 1008"/>
                  <a:gd name="T5" fmla="*/ 1093 h 2315"/>
                  <a:gd name="T6" fmla="*/ 276 w 1008"/>
                  <a:gd name="T7" fmla="*/ 930 h 2315"/>
                  <a:gd name="T8" fmla="*/ 276 w 1008"/>
                  <a:gd name="T9" fmla="*/ 734 h 2315"/>
                  <a:gd name="T10" fmla="*/ 201 w 1008"/>
                  <a:gd name="T11" fmla="*/ 447 h 2315"/>
                  <a:gd name="T12" fmla="*/ 0 w 1008"/>
                  <a:gd name="T13" fmla="*/ 0 h 2315"/>
                  <a:gd name="T14" fmla="*/ 59 w 1008"/>
                  <a:gd name="T15" fmla="*/ 105 h 2315"/>
                  <a:gd name="T16" fmla="*/ 184 w 1008"/>
                  <a:gd name="T17" fmla="*/ 351 h 2315"/>
                  <a:gd name="T18" fmla="*/ 289 w 1008"/>
                  <a:gd name="T19" fmla="*/ 646 h 2315"/>
                  <a:gd name="T20" fmla="*/ 305 w 1008"/>
                  <a:gd name="T21" fmla="*/ 901 h 2315"/>
                  <a:gd name="T22" fmla="*/ 247 w 1008"/>
                  <a:gd name="T23" fmla="*/ 1097 h 2315"/>
                  <a:gd name="T24" fmla="*/ 176 w 1008"/>
                  <a:gd name="T25" fmla="*/ 1248 h 2315"/>
                  <a:gd name="T26" fmla="*/ 151 w 1008"/>
                  <a:gd name="T27" fmla="*/ 1347 h 2315"/>
                  <a:gd name="T28" fmla="*/ 168 w 1008"/>
                  <a:gd name="T29" fmla="*/ 1393 h 2315"/>
                  <a:gd name="T30" fmla="*/ 192 w 1008"/>
                  <a:gd name="T31" fmla="*/ 1431 h 2315"/>
                  <a:gd name="T32" fmla="*/ 231 w 1008"/>
                  <a:gd name="T33" fmla="*/ 1464 h 2315"/>
                  <a:gd name="T34" fmla="*/ 260 w 1008"/>
                  <a:gd name="T35" fmla="*/ 1494 h 2315"/>
                  <a:gd name="T36" fmla="*/ 289 w 1008"/>
                  <a:gd name="T37" fmla="*/ 1518 h 2315"/>
                  <a:gd name="T38" fmla="*/ 331 w 1008"/>
                  <a:gd name="T39" fmla="*/ 1543 h 2315"/>
                  <a:gd name="T40" fmla="*/ 468 w 1008"/>
                  <a:gd name="T41" fmla="*/ 1551 h 2315"/>
                  <a:gd name="T42" fmla="*/ 732 w 1008"/>
                  <a:gd name="T43" fmla="*/ 1489 h 2315"/>
                  <a:gd name="T44" fmla="*/ 953 w 1008"/>
                  <a:gd name="T45" fmla="*/ 1418 h 2315"/>
                  <a:gd name="T46" fmla="*/ 995 w 1008"/>
                  <a:gd name="T47" fmla="*/ 1402 h 2315"/>
                  <a:gd name="T48" fmla="*/ 840 w 1008"/>
                  <a:gd name="T49" fmla="*/ 1460 h 2315"/>
                  <a:gd name="T50" fmla="*/ 623 w 1008"/>
                  <a:gd name="T51" fmla="*/ 1543 h 2315"/>
                  <a:gd name="T52" fmla="*/ 485 w 1008"/>
                  <a:gd name="T53" fmla="*/ 1594 h 2315"/>
                  <a:gd name="T54" fmla="*/ 439 w 1008"/>
                  <a:gd name="T55" fmla="*/ 1606 h 2315"/>
                  <a:gd name="T56" fmla="*/ 397 w 1008"/>
                  <a:gd name="T57" fmla="*/ 1619 h 2315"/>
                  <a:gd name="T58" fmla="*/ 360 w 1008"/>
                  <a:gd name="T59" fmla="*/ 1643 h 2315"/>
                  <a:gd name="T60" fmla="*/ 327 w 1008"/>
                  <a:gd name="T61" fmla="*/ 1706 h 2315"/>
                  <a:gd name="T62" fmla="*/ 318 w 1008"/>
                  <a:gd name="T63" fmla="*/ 1827 h 2315"/>
                  <a:gd name="T64" fmla="*/ 335 w 1008"/>
                  <a:gd name="T65" fmla="*/ 1957 h 2315"/>
                  <a:gd name="T66" fmla="*/ 356 w 1008"/>
                  <a:gd name="T67" fmla="*/ 2014 h 2315"/>
                  <a:gd name="T68" fmla="*/ 314 w 1008"/>
                  <a:gd name="T69" fmla="*/ 2023 h 2315"/>
                  <a:gd name="T70" fmla="*/ 227 w 1008"/>
                  <a:gd name="T71" fmla="*/ 2098 h 2315"/>
                  <a:gd name="T72" fmla="*/ 92 w 1008"/>
                  <a:gd name="T73" fmla="*/ 2315 h 2315"/>
                  <a:gd name="T74" fmla="*/ 143 w 1008"/>
                  <a:gd name="T75" fmla="*/ 2236 h 2315"/>
                  <a:gd name="T76" fmla="*/ 235 w 1008"/>
                  <a:gd name="T77" fmla="*/ 2027 h 2315"/>
                  <a:gd name="T78" fmla="*/ 289 w 1008"/>
                  <a:gd name="T79" fmla="*/ 1735 h 2315"/>
                  <a:gd name="T80" fmla="*/ 255 w 1008"/>
                  <a:gd name="T81" fmla="*/ 1523 h 2315"/>
                  <a:gd name="T82" fmla="*/ 163 w 1008"/>
                  <a:gd name="T83" fmla="*/ 1414 h 2315"/>
                  <a:gd name="T84" fmla="*/ 80 w 1008"/>
                  <a:gd name="T85" fmla="*/ 1355 h 2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8" h="2315">
                    <a:moveTo>
                      <a:pt x="55" y="1343"/>
                    </a:moveTo>
                    <a:lnTo>
                      <a:pt x="63" y="1339"/>
                    </a:lnTo>
                    <a:lnTo>
                      <a:pt x="76" y="1322"/>
                    </a:lnTo>
                    <a:lnTo>
                      <a:pt x="96" y="1301"/>
                    </a:lnTo>
                    <a:lnTo>
                      <a:pt x="126" y="1268"/>
                    </a:lnTo>
                    <a:lnTo>
                      <a:pt x="155" y="1230"/>
                    </a:lnTo>
                    <a:lnTo>
                      <a:pt x="184" y="1189"/>
                    </a:lnTo>
                    <a:lnTo>
                      <a:pt x="213" y="1143"/>
                    </a:lnTo>
                    <a:lnTo>
                      <a:pt x="239" y="1093"/>
                    </a:lnTo>
                    <a:lnTo>
                      <a:pt x="260" y="1043"/>
                    </a:lnTo>
                    <a:lnTo>
                      <a:pt x="272" y="988"/>
                    </a:lnTo>
                    <a:lnTo>
                      <a:pt x="276" y="930"/>
                    </a:lnTo>
                    <a:lnTo>
                      <a:pt x="280" y="872"/>
                    </a:lnTo>
                    <a:lnTo>
                      <a:pt x="280" y="805"/>
                    </a:lnTo>
                    <a:lnTo>
                      <a:pt x="276" y="734"/>
                    </a:lnTo>
                    <a:lnTo>
                      <a:pt x="260" y="650"/>
                    </a:lnTo>
                    <a:lnTo>
                      <a:pt x="235" y="554"/>
                    </a:lnTo>
                    <a:lnTo>
                      <a:pt x="201" y="447"/>
                    </a:lnTo>
                    <a:lnTo>
                      <a:pt x="151" y="321"/>
                    </a:lnTo>
                    <a:lnTo>
                      <a:pt x="84" y="171"/>
                    </a:lnTo>
                    <a:lnTo>
                      <a:pt x="0" y="0"/>
                    </a:lnTo>
                    <a:lnTo>
                      <a:pt x="4" y="17"/>
                    </a:lnTo>
                    <a:lnTo>
                      <a:pt x="25" y="50"/>
                    </a:lnTo>
                    <a:lnTo>
                      <a:pt x="59" y="105"/>
                    </a:lnTo>
                    <a:lnTo>
                      <a:pt x="96" y="175"/>
                    </a:lnTo>
                    <a:lnTo>
                      <a:pt x="139" y="259"/>
                    </a:lnTo>
                    <a:lnTo>
                      <a:pt x="184" y="351"/>
                    </a:lnTo>
                    <a:lnTo>
                      <a:pt x="222" y="451"/>
                    </a:lnTo>
                    <a:lnTo>
                      <a:pt x="260" y="546"/>
                    </a:lnTo>
                    <a:lnTo>
                      <a:pt x="289" y="646"/>
                    </a:lnTo>
                    <a:lnTo>
                      <a:pt x="305" y="738"/>
                    </a:lnTo>
                    <a:lnTo>
                      <a:pt x="309" y="822"/>
                    </a:lnTo>
                    <a:lnTo>
                      <a:pt x="305" y="901"/>
                    </a:lnTo>
                    <a:lnTo>
                      <a:pt x="289" y="972"/>
                    </a:lnTo>
                    <a:lnTo>
                      <a:pt x="268" y="1035"/>
                    </a:lnTo>
                    <a:lnTo>
                      <a:pt x="247" y="1097"/>
                    </a:lnTo>
                    <a:lnTo>
                      <a:pt x="217" y="1152"/>
                    </a:lnTo>
                    <a:lnTo>
                      <a:pt x="197" y="1201"/>
                    </a:lnTo>
                    <a:lnTo>
                      <a:pt x="176" y="1248"/>
                    </a:lnTo>
                    <a:lnTo>
                      <a:pt x="159" y="1289"/>
                    </a:lnTo>
                    <a:lnTo>
                      <a:pt x="151" y="1326"/>
                    </a:lnTo>
                    <a:lnTo>
                      <a:pt x="151" y="1347"/>
                    </a:lnTo>
                    <a:lnTo>
                      <a:pt x="155" y="1364"/>
                    </a:lnTo>
                    <a:lnTo>
                      <a:pt x="159" y="1381"/>
                    </a:lnTo>
                    <a:lnTo>
                      <a:pt x="168" y="1393"/>
                    </a:lnTo>
                    <a:lnTo>
                      <a:pt x="176" y="1406"/>
                    </a:lnTo>
                    <a:lnTo>
                      <a:pt x="184" y="1418"/>
                    </a:lnTo>
                    <a:lnTo>
                      <a:pt x="192" y="1431"/>
                    </a:lnTo>
                    <a:lnTo>
                      <a:pt x="205" y="1439"/>
                    </a:lnTo>
                    <a:lnTo>
                      <a:pt x="217" y="1451"/>
                    </a:lnTo>
                    <a:lnTo>
                      <a:pt x="231" y="1464"/>
                    </a:lnTo>
                    <a:lnTo>
                      <a:pt x="239" y="1473"/>
                    </a:lnTo>
                    <a:lnTo>
                      <a:pt x="247" y="1481"/>
                    </a:lnTo>
                    <a:lnTo>
                      <a:pt x="260" y="1494"/>
                    </a:lnTo>
                    <a:lnTo>
                      <a:pt x="268" y="1502"/>
                    </a:lnTo>
                    <a:lnTo>
                      <a:pt x="280" y="1510"/>
                    </a:lnTo>
                    <a:lnTo>
                      <a:pt x="289" y="1518"/>
                    </a:lnTo>
                    <a:lnTo>
                      <a:pt x="301" y="1527"/>
                    </a:lnTo>
                    <a:lnTo>
                      <a:pt x="318" y="1535"/>
                    </a:lnTo>
                    <a:lnTo>
                      <a:pt x="331" y="1543"/>
                    </a:lnTo>
                    <a:lnTo>
                      <a:pt x="347" y="1547"/>
                    </a:lnTo>
                    <a:lnTo>
                      <a:pt x="401" y="1556"/>
                    </a:lnTo>
                    <a:lnTo>
                      <a:pt x="468" y="1551"/>
                    </a:lnTo>
                    <a:lnTo>
                      <a:pt x="552" y="1535"/>
                    </a:lnTo>
                    <a:lnTo>
                      <a:pt x="640" y="1514"/>
                    </a:lnTo>
                    <a:lnTo>
                      <a:pt x="732" y="1489"/>
                    </a:lnTo>
                    <a:lnTo>
                      <a:pt x="815" y="1464"/>
                    </a:lnTo>
                    <a:lnTo>
                      <a:pt x="891" y="1439"/>
                    </a:lnTo>
                    <a:lnTo>
                      <a:pt x="953" y="1418"/>
                    </a:lnTo>
                    <a:lnTo>
                      <a:pt x="995" y="1402"/>
                    </a:lnTo>
                    <a:lnTo>
                      <a:pt x="1008" y="1398"/>
                    </a:lnTo>
                    <a:lnTo>
                      <a:pt x="995" y="1402"/>
                    </a:lnTo>
                    <a:lnTo>
                      <a:pt x="961" y="1414"/>
                    </a:lnTo>
                    <a:lnTo>
                      <a:pt x="907" y="1435"/>
                    </a:lnTo>
                    <a:lnTo>
                      <a:pt x="840" y="1460"/>
                    </a:lnTo>
                    <a:lnTo>
                      <a:pt x="765" y="1489"/>
                    </a:lnTo>
                    <a:lnTo>
                      <a:pt x="695" y="1518"/>
                    </a:lnTo>
                    <a:lnTo>
                      <a:pt x="623" y="1543"/>
                    </a:lnTo>
                    <a:lnTo>
                      <a:pt x="560" y="1568"/>
                    </a:lnTo>
                    <a:lnTo>
                      <a:pt x="515" y="1586"/>
                    </a:lnTo>
                    <a:lnTo>
                      <a:pt x="485" y="1594"/>
                    </a:lnTo>
                    <a:lnTo>
                      <a:pt x="468" y="1598"/>
                    </a:lnTo>
                    <a:lnTo>
                      <a:pt x="456" y="1602"/>
                    </a:lnTo>
                    <a:lnTo>
                      <a:pt x="439" y="1606"/>
                    </a:lnTo>
                    <a:lnTo>
                      <a:pt x="427" y="1606"/>
                    </a:lnTo>
                    <a:lnTo>
                      <a:pt x="415" y="1615"/>
                    </a:lnTo>
                    <a:lnTo>
                      <a:pt x="397" y="1619"/>
                    </a:lnTo>
                    <a:lnTo>
                      <a:pt x="385" y="1623"/>
                    </a:lnTo>
                    <a:lnTo>
                      <a:pt x="372" y="1635"/>
                    </a:lnTo>
                    <a:lnTo>
                      <a:pt x="360" y="1643"/>
                    </a:lnTo>
                    <a:lnTo>
                      <a:pt x="347" y="1656"/>
                    </a:lnTo>
                    <a:lnTo>
                      <a:pt x="335" y="1677"/>
                    </a:lnTo>
                    <a:lnTo>
                      <a:pt x="327" y="1706"/>
                    </a:lnTo>
                    <a:lnTo>
                      <a:pt x="318" y="1744"/>
                    </a:lnTo>
                    <a:lnTo>
                      <a:pt x="318" y="1785"/>
                    </a:lnTo>
                    <a:lnTo>
                      <a:pt x="318" y="1827"/>
                    </a:lnTo>
                    <a:lnTo>
                      <a:pt x="323" y="1873"/>
                    </a:lnTo>
                    <a:lnTo>
                      <a:pt x="327" y="1914"/>
                    </a:lnTo>
                    <a:lnTo>
                      <a:pt x="335" y="1957"/>
                    </a:lnTo>
                    <a:lnTo>
                      <a:pt x="347" y="1990"/>
                    </a:lnTo>
                    <a:lnTo>
                      <a:pt x="360" y="2014"/>
                    </a:lnTo>
                    <a:lnTo>
                      <a:pt x="356" y="2014"/>
                    </a:lnTo>
                    <a:lnTo>
                      <a:pt x="347" y="2014"/>
                    </a:lnTo>
                    <a:lnTo>
                      <a:pt x="335" y="2014"/>
                    </a:lnTo>
                    <a:lnTo>
                      <a:pt x="314" y="2023"/>
                    </a:lnTo>
                    <a:lnTo>
                      <a:pt x="289" y="2035"/>
                    </a:lnTo>
                    <a:lnTo>
                      <a:pt x="260" y="2061"/>
                    </a:lnTo>
                    <a:lnTo>
                      <a:pt x="227" y="2098"/>
                    </a:lnTo>
                    <a:lnTo>
                      <a:pt x="184" y="2152"/>
                    </a:lnTo>
                    <a:lnTo>
                      <a:pt x="143" y="2223"/>
                    </a:lnTo>
                    <a:lnTo>
                      <a:pt x="92" y="2315"/>
                    </a:lnTo>
                    <a:lnTo>
                      <a:pt x="100" y="2307"/>
                    </a:lnTo>
                    <a:lnTo>
                      <a:pt x="117" y="2282"/>
                    </a:lnTo>
                    <a:lnTo>
                      <a:pt x="143" y="2236"/>
                    </a:lnTo>
                    <a:lnTo>
                      <a:pt x="172" y="2182"/>
                    </a:lnTo>
                    <a:lnTo>
                      <a:pt x="201" y="2111"/>
                    </a:lnTo>
                    <a:lnTo>
                      <a:pt x="235" y="2027"/>
                    </a:lnTo>
                    <a:lnTo>
                      <a:pt x="260" y="1936"/>
                    </a:lnTo>
                    <a:lnTo>
                      <a:pt x="280" y="1840"/>
                    </a:lnTo>
                    <a:lnTo>
                      <a:pt x="289" y="1735"/>
                    </a:lnTo>
                    <a:lnTo>
                      <a:pt x="284" y="1623"/>
                    </a:lnTo>
                    <a:lnTo>
                      <a:pt x="276" y="1572"/>
                    </a:lnTo>
                    <a:lnTo>
                      <a:pt x="255" y="1523"/>
                    </a:lnTo>
                    <a:lnTo>
                      <a:pt x="227" y="1481"/>
                    </a:lnTo>
                    <a:lnTo>
                      <a:pt x="197" y="1447"/>
                    </a:lnTo>
                    <a:lnTo>
                      <a:pt x="163" y="1414"/>
                    </a:lnTo>
                    <a:lnTo>
                      <a:pt x="130" y="1389"/>
                    </a:lnTo>
                    <a:lnTo>
                      <a:pt x="100" y="1369"/>
                    </a:lnTo>
                    <a:lnTo>
                      <a:pt x="80" y="1355"/>
                    </a:lnTo>
                    <a:lnTo>
                      <a:pt x="63" y="1343"/>
                    </a:lnTo>
                    <a:lnTo>
                      <a:pt x="55" y="13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88" name="Freeform 160"/>
              <p:cNvSpPr>
                <a:spLocks/>
              </p:cNvSpPr>
              <p:nvPr/>
            </p:nvSpPr>
            <p:spPr bwMode="auto">
              <a:xfrm>
                <a:off x="1699" y="1954"/>
                <a:ext cx="132" cy="26"/>
              </a:xfrm>
              <a:custGeom>
                <a:avLst/>
                <a:gdLst>
                  <a:gd name="T0" fmla="*/ 34 w 4225"/>
                  <a:gd name="T1" fmla="*/ 250 h 818"/>
                  <a:gd name="T2" fmla="*/ 206 w 4225"/>
                  <a:gd name="T3" fmla="*/ 496 h 818"/>
                  <a:gd name="T4" fmla="*/ 748 w 4225"/>
                  <a:gd name="T5" fmla="*/ 563 h 818"/>
                  <a:gd name="T6" fmla="*/ 1146 w 4225"/>
                  <a:gd name="T7" fmla="*/ 504 h 818"/>
                  <a:gd name="T8" fmla="*/ 1317 w 4225"/>
                  <a:gd name="T9" fmla="*/ 396 h 818"/>
                  <a:gd name="T10" fmla="*/ 1434 w 4225"/>
                  <a:gd name="T11" fmla="*/ 234 h 818"/>
                  <a:gd name="T12" fmla="*/ 1463 w 4225"/>
                  <a:gd name="T13" fmla="*/ 96 h 818"/>
                  <a:gd name="T14" fmla="*/ 1539 w 4225"/>
                  <a:gd name="T15" fmla="*/ 54 h 818"/>
                  <a:gd name="T16" fmla="*/ 1597 w 4225"/>
                  <a:gd name="T17" fmla="*/ 154 h 818"/>
                  <a:gd name="T18" fmla="*/ 1643 w 4225"/>
                  <a:gd name="T19" fmla="*/ 309 h 818"/>
                  <a:gd name="T20" fmla="*/ 1772 w 4225"/>
                  <a:gd name="T21" fmla="*/ 426 h 818"/>
                  <a:gd name="T22" fmla="*/ 1960 w 4225"/>
                  <a:gd name="T23" fmla="*/ 488 h 818"/>
                  <a:gd name="T24" fmla="*/ 2249 w 4225"/>
                  <a:gd name="T25" fmla="*/ 496 h 818"/>
                  <a:gd name="T26" fmla="*/ 2483 w 4225"/>
                  <a:gd name="T27" fmla="*/ 434 h 818"/>
                  <a:gd name="T28" fmla="*/ 2596 w 4225"/>
                  <a:gd name="T29" fmla="*/ 242 h 818"/>
                  <a:gd name="T30" fmla="*/ 2625 w 4225"/>
                  <a:gd name="T31" fmla="*/ 76 h 818"/>
                  <a:gd name="T32" fmla="*/ 2692 w 4225"/>
                  <a:gd name="T33" fmla="*/ 84 h 818"/>
                  <a:gd name="T34" fmla="*/ 2729 w 4225"/>
                  <a:gd name="T35" fmla="*/ 188 h 818"/>
                  <a:gd name="T36" fmla="*/ 2813 w 4225"/>
                  <a:gd name="T37" fmla="*/ 297 h 818"/>
                  <a:gd name="T38" fmla="*/ 3005 w 4225"/>
                  <a:gd name="T39" fmla="*/ 388 h 818"/>
                  <a:gd name="T40" fmla="*/ 3311 w 4225"/>
                  <a:gd name="T41" fmla="*/ 422 h 818"/>
                  <a:gd name="T42" fmla="*/ 3624 w 4225"/>
                  <a:gd name="T43" fmla="*/ 346 h 818"/>
                  <a:gd name="T44" fmla="*/ 3853 w 4225"/>
                  <a:gd name="T45" fmla="*/ 230 h 818"/>
                  <a:gd name="T46" fmla="*/ 4076 w 4225"/>
                  <a:gd name="T47" fmla="*/ 96 h 818"/>
                  <a:gd name="T48" fmla="*/ 4217 w 4225"/>
                  <a:gd name="T49" fmla="*/ 4 h 818"/>
                  <a:gd name="T50" fmla="*/ 4155 w 4225"/>
                  <a:gd name="T51" fmla="*/ 54 h 818"/>
                  <a:gd name="T52" fmla="*/ 3941 w 4225"/>
                  <a:gd name="T53" fmla="*/ 213 h 818"/>
                  <a:gd name="T54" fmla="*/ 3716 w 4225"/>
                  <a:gd name="T55" fmla="*/ 350 h 818"/>
                  <a:gd name="T56" fmla="*/ 3415 w 4225"/>
                  <a:gd name="T57" fmla="*/ 455 h 818"/>
                  <a:gd name="T58" fmla="*/ 3156 w 4225"/>
                  <a:gd name="T59" fmla="*/ 514 h 818"/>
                  <a:gd name="T60" fmla="*/ 3001 w 4225"/>
                  <a:gd name="T61" fmla="*/ 580 h 818"/>
                  <a:gd name="T62" fmla="*/ 2888 w 4225"/>
                  <a:gd name="T63" fmla="*/ 680 h 818"/>
                  <a:gd name="T64" fmla="*/ 2821 w 4225"/>
                  <a:gd name="T65" fmla="*/ 772 h 818"/>
                  <a:gd name="T66" fmla="*/ 2747 w 4225"/>
                  <a:gd name="T67" fmla="*/ 813 h 818"/>
                  <a:gd name="T68" fmla="*/ 2667 w 4225"/>
                  <a:gd name="T69" fmla="*/ 793 h 818"/>
                  <a:gd name="T70" fmla="*/ 2555 w 4225"/>
                  <a:gd name="T71" fmla="*/ 692 h 818"/>
                  <a:gd name="T72" fmla="*/ 2341 w 4225"/>
                  <a:gd name="T73" fmla="*/ 584 h 818"/>
                  <a:gd name="T74" fmla="*/ 2048 w 4225"/>
                  <a:gd name="T75" fmla="*/ 539 h 818"/>
                  <a:gd name="T76" fmla="*/ 1806 w 4225"/>
                  <a:gd name="T77" fmla="*/ 530 h 818"/>
                  <a:gd name="T78" fmla="*/ 1639 w 4225"/>
                  <a:gd name="T79" fmla="*/ 563 h 818"/>
                  <a:gd name="T80" fmla="*/ 1539 w 4225"/>
                  <a:gd name="T81" fmla="*/ 647 h 818"/>
                  <a:gd name="T82" fmla="*/ 1476 w 4225"/>
                  <a:gd name="T83" fmla="*/ 713 h 818"/>
                  <a:gd name="T84" fmla="*/ 1384 w 4225"/>
                  <a:gd name="T85" fmla="*/ 734 h 818"/>
                  <a:gd name="T86" fmla="*/ 1325 w 4225"/>
                  <a:gd name="T87" fmla="*/ 688 h 818"/>
                  <a:gd name="T88" fmla="*/ 1263 w 4225"/>
                  <a:gd name="T89" fmla="*/ 617 h 818"/>
                  <a:gd name="T90" fmla="*/ 1112 w 4225"/>
                  <a:gd name="T91" fmla="*/ 576 h 818"/>
                  <a:gd name="T92" fmla="*/ 920 w 4225"/>
                  <a:gd name="T93" fmla="*/ 605 h 818"/>
                  <a:gd name="T94" fmla="*/ 644 w 4225"/>
                  <a:gd name="T95" fmla="*/ 659 h 818"/>
                  <a:gd name="T96" fmla="*/ 323 w 4225"/>
                  <a:gd name="T97" fmla="*/ 643 h 818"/>
                  <a:gd name="T98" fmla="*/ 76 w 4225"/>
                  <a:gd name="T99" fmla="*/ 496 h 818"/>
                  <a:gd name="T100" fmla="*/ 4 w 4225"/>
                  <a:gd name="T101" fmla="*/ 279 h 818"/>
                  <a:gd name="T102" fmla="*/ 14 w 4225"/>
                  <a:gd name="T103" fmla="*/ 172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25" h="818">
                    <a:moveTo>
                      <a:pt x="26" y="150"/>
                    </a:moveTo>
                    <a:lnTo>
                      <a:pt x="22" y="162"/>
                    </a:lnTo>
                    <a:lnTo>
                      <a:pt x="26" y="196"/>
                    </a:lnTo>
                    <a:lnTo>
                      <a:pt x="34" y="250"/>
                    </a:lnTo>
                    <a:lnTo>
                      <a:pt x="51" y="309"/>
                    </a:lnTo>
                    <a:lnTo>
                      <a:pt x="84" y="375"/>
                    </a:lnTo>
                    <a:lnTo>
                      <a:pt x="130" y="438"/>
                    </a:lnTo>
                    <a:lnTo>
                      <a:pt x="206" y="496"/>
                    </a:lnTo>
                    <a:lnTo>
                      <a:pt x="302" y="543"/>
                    </a:lnTo>
                    <a:lnTo>
                      <a:pt x="427" y="567"/>
                    </a:lnTo>
                    <a:lnTo>
                      <a:pt x="590" y="572"/>
                    </a:lnTo>
                    <a:lnTo>
                      <a:pt x="748" y="563"/>
                    </a:lnTo>
                    <a:lnTo>
                      <a:pt x="883" y="551"/>
                    </a:lnTo>
                    <a:lnTo>
                      <a:pt x="991" y="539"/>
                    </a:lnTo>
                    <a:lnTo>
                      <a:pt x="1075" y="526"/>
                    </a:lnTo>
                    <a:lnTo>
                      <a:pt x="1146" y="504"/>
                    </a:lnTo>
                    <a:lnTo>
                      <a:pt x="1200" y="484"/>
                    </a:lnTo>
                    <a:lnTo>
                      <a:pt x="1242" y="459"/>
                    </a:lnTo>
                    <a:lnTo>
                      <a:pt x="1279" y="430"/>
                    </a:lnTo>
                    <a:lnTo>
                      <a:pt x="1317" y="396"/>
                    </a:lnTo>
                    <a:lnTo>
                      <a:pt x="1355" y="359"/>
                    </a:lnTo>
                    <a:lnTo>
                      <a:pt x="1392" y="317"/>
                    </a:lnTo>
                    <a:lnTo>
                      <a:pt x="1417" y="275"/>
                    </a:lnTo>
                    <a:lnTo>
                      <a:pt x="1434" y="234"/>
                    </a:lnTo>
                    <a:lnTo>
                      <a:pt x="1443" y="196"/>
                    </a:lnTo>
                    <a:lnTo>
                      <a:pt x="1451" y="158"/>
                    </a:lnTo>
                    <a:lnTo>
                      <a:pt x="1455" y="125"/>
                    </a:lnTo>
                    <a:lnTo>
                      <a:pt x="1463" y="96"/>
                    </a:lnTo>
                    <a:lnTo>
                      <a:pt x="1472" y="76"/>
                    </a:lnTo>
                    <a:lnTo>
                      <a:pt x="1488" y="59"/>
                    </a:lnTo>
                    <a:lnTo>
                      <a:pt x="1509" y="50"/>
                    </a:lnTo>
                    <a:lnTo>
                      <a:pt x="1539" y="54"/>
                    </a:lnTo>
                    <a:lnTo>
                      <a:pt x="1564" y="71"/>
                    </a:lnTo>
                    <a:lnTo>
                      <a:pt x="1576" y="92"/>
                    </a:lnTo>
                    <a:lnTo>
                      <a:pt x="1588" y="121"/>
                    </a:lnTo>
                    <a:lnTo>
                      <a:pt x="1597" y="154"/>
                    </a:lnTo>
                    <a:lnTo>
                      <a:pt x="1601" y="196"/>
                    </a:lnTo>
                    <a:lnTo>
                      <a:pt x="1614" y="234"/>
                    </a:lnTo>
                    <a:lnTo>
                      <a:pt x="1627" y="271"/>
                    </a:lnTo>
                    <a:lnTo>
                      <a:pt x="1643" y="309"/>
                    </a:lnTo>
                    <a:lnTo>
                      <a:pt x="1668" y="342"/>
                    </a:lnTo>
                    <a:lnTo>
                      <a:pt x="1701" y="375"/>
                    </a:lnTo>
                    <a:lnTo>
                      <a:pt x="1735" y="401"/>
                    </a:lnTo>
                    <a:lnTo>
                      <a:pt x="1772" y="426"/>
                    </a:lnTo>
                    <a:lnTo>
                      <a:pt x="1811" y="447"/>
                    </a:lnTo>
                    <a:lnTo>
                      <a:pt x="1856" y="463"/>
                    </a:lnTo>
                    <a:lnTo>
                      <a:pt x="1907" y="480"/>
                    </a:lnTo>
                    <a:lnTo>
                      <a:pt x="1960" y="488"/>
                    </a:lnTo>
                    <a:lnTo>
                      <a:pt x="2023" y="496"/>
                    </a:lnTo>
                    <a:lnTo>
                      <a:pt x="2095" y="500"/>
                    </a:lnTo>
                    <a:lnTo>
                      <a:pt x="2178" y="500"/>
                    </a:lnTo>
                    <a:lnTo>
                      <a:pt x="2249" y="496"/>
                    </a:lnTo>
                    <a:lnTo>
                      <a:pt x="2316" y="488"/>
                    </a:lnTo>
                    <a:lnTo>
                      <a:pt x="2379" y="475"/>
                    </a:lnTo>
                    <a:lnTo>
                      <a:pt x="2433" y="459"/>
                    </a:lnTo>
                    <a:lnTo>
                      <a:pt x="2483" y="434"/>
                    </a:lnTo>
                    <a:lnTo>
                      <a:pt x="2525" y="401"/>
                    </a:lnTo>
                    <a:lnTo>
                      <a:pt x="2555" y="359"/>
                    </a:lnTo>
                    <a:lnTo>
                      <a:pt x="2579" y="305"/>
                    </a:lnTo>
                    <a:lnTo>
                      <a:pt x="2596" y="242"/>
                    </a:lnTo>
                    <a:lnTo>
                      <a:pt x="2600" y="167"/>
                    </a:lnTo>
                    <a:lnTo>
                      <a:pt x="2604" y="125"/>
                    </a:lnTo>
                    <a:lnTo>
                      <a:pt x="2612" y="96"/>
                    </a:lnTo>
                    <a:lnTo>
                      <a:pt x="2625" y="76"/>
                    </a:lnTo>
                    <a:lnTo>
                      <a:pt x="2641" y="67"/>
                    </a:lnTo>
                    <a:lnTo>
                      <a:pt x="2659" y="63"/>
                    </a:lnTo>
                    <a:lnTo>
                      <a:pt x="2675" y="71"/>
                    </a:lnTo>
                    <a:lnTo>
                      <a:pt x="2692" y="84"/>
                    </a:lnTo>
                    <a:lnTo>
                      <a:pt x="2708" y="105"/>
                    </a:lnTo>
                    <a:lnTo>
                      <a:pt x="2717" y="125"/>
                    </a:lnTo>
                    <a:lnTo>
                      <a:pt x="2725" y="154"/>
                    </a:lnTo>
                    <a:lnTo>
                      <a:pt x="2729" y="188"/>
                    </a:lnTo>
                    <a:lnTo>
                      <a:pt x="2743" y="217"/>
                    </a:lnTo>
                    <a:lnTo>
                      <a:pt x="2759" y="246"/>
                    </a:lnTo>
                    <a:lnTo>
                      <a:pt x="2784" y="271"/>
                    </a:lnTo>
                    <a:lnTo>
                      <a:pt x="2813" y="297"/>
                    </a:lnTo>
                    <a:lnTo>
                      <a:pt x="2851" y="322"/>
                    </a:lnTo>
                    <a:lnTo>
                      <a:pt x="2897" y="346"/>
                    </a:lnTo>
                    <a:lnTo>
                      <a:pt x="2947" y="367"/>
                    </a:lnTo>
                    <a:lnTo>
                      <a:pt x="3005" y="388"/>
                    </a:lnTo>
                    <a:lnTo>
                      <a:pt x="3076" y="405"/>
                    </a:lnTo>
                    <a:lnTo>
                      <a:pt x="3148" y="422"/>
                    </a:lnTo>
                    <a:lnTo>
                      <a:pt x="3227" y="426"/>
                    </a:lnTo>
                    <a:lnTo>
                      <a:pt x="3311" y="422"/>
                    </a:lnTo>
                    <a:lnTo>
                      <a:pt x="3389" y="409"/>
                    </a:lnTo>
                    <a:lnTo>
                      <a:pt x="3473" y="392"/>
                    </a:lnTo>
                    <a:lnTo>
                      <a:pt x="3549" y="371"/>
                    </a:lnTo>
                    <a:lnTo>
                      <a:pt x="3624" y="346"/>
                    </a:lnTo>
                    <a:lnTo>
                      <a:pt x="3691" y="317"/>
                    </a:lnTo>
                    <a:lnTo>
                      <a:pt x="3753" y="288"/>
                    </a:lnTo>
                    <a:lnTo>
                      <a:pt x="3808" y="258"/>
                    </a:lnTo>
                    <a:lnTo>
                      <a:pt x="3853" y="230"/>
                    </a:lnTo>
                    <a:lnTo>
                      <a:pt x="3908" y="196"/>
                    </a:lnTo>
                    <a:lnTo>
                      <a:pt x="3967" y="162"/>
                    </a:lnTo>
                    <a:lnTo>
                      <a:pt x="4021" y="129"/>
                    </a:lnTo>
                    <a:lnTo>
                      <a:pt x="4076" y="96"/>
                    </a:lnTo>
                    <a:lnTo>
                      <a:pt x="4121" y="67"/>
                    </a:lnTo>
                    <a:lnTo>
                      <a:pt x="4163" y="37"/>
                    </a:lnTo>
                    <a:lnTo>
                      <a:pt x="4196" y="17"/>
                    </a:lnTo>
                    <a:lnTo>
                      <a:pt x="4217" y="4"/>
                    </a:lnTo>
                    <a:lnTo>
                      <a:pt x="4225" y="0"/>
                    </a:lnTo>
                    <a:lnTo>
                      <a:pt x="4213" y="8"/>
                    </a:lnTo>
                    <a:lnTo>
                      <a:pt x="4192" y="25"/>
                    </a:lnTo>
                    <a:lnTo>
                      <a:pt x="4155" y="54"/>
                    </a:lnTo>
                    <a:lnTo>
                      <a:pt x="4109" y="88"/>
                    </a:lnTo>
                    <a:lnTo>
                      <a:pt x="4059" y="125"/>
                    </a:lnTo>
                    <a:lnTo>
                      <a:pt x="4000" y="167"/>
                    </a:lnTo>
                    <a:lnTo>
                      <a:pt x="3941" y="213"/>
                    </a:lnTo>
                    <a:lnTo>
                      <a:pt x="3887" y="250"/>
                    </a:lnTo>
                    <a:lnTo>
                      <a:pt x="3833" y="283"/>
                    </a:lnTo>
                    <a:lnTo>
                      <a:pt x="3791" y="313"/>
                    </a:lnTo>
                    <a:lnTo>
                      <a:pt x="3716" y="350"/>
                    </a:lnTo>
                    <a:lnTo>
                      <a:pt x="3641" y="384"/>
                    </a:lnTo>
                    <a:lnTo>
                      <a:pt x="3565" y="413"/>
                    </a:lnTo>
                    <a:lnTo>
                      <a:pt x="3491" y="434"/>
                    </a:lnTo>
                    <a:lnTo>
                      <a:pt x="3415" y="455"/>
                    </a:lnTo>
                    <a:lnTo>
                      <a:pt x="3344" y="471"/>
                    </a:lnTo>
                    <a:lnTo>
                      <a:pt x="3277" y="484"/>
                    </a:lnTo>
                    <a:lnTo>
                      <a:pt x="3215" y="496"/>
                    </a:lnTo>
                    <a:lnTo>
                      <a:pt x="3156" y="514"/>
                    </a:lnTo>
                    <a:lnTo>
                      <a:pt x="3105" y="526"/>
                    </a:lnTo>
                    <a:lnTo>
                      <a:pt x="3068" y="543"/>
                    </a:lnTo>
                    <a:lnTo>
                      <a:pt x="3035" y="559"/>
                    </a:lnTo>
                    <a:lnTo>
                      <a:pt x="3001" y="580"/>
                    </a:lnTo>
                    <a:lnTo>
                      <a:pt x="2968" y="605"/>
                    </a:lnTo>
                    <a:lnTo>
                      <a:pt x="2939" y="630"/>
                    </a:lnTo>
                    <a:lnTo>
                      <a:pt x="2913" y="655"/>
                    </a:lnTo>
                    <a:lnTo>
                      <a:pt x="2888" y="680"/>
                    </a:lnTo>
                    <a:lnTo>
                      <a:pt x="2868" y="705"/>
                    </a:lnTo>
                    <a:lnTo>
                      <a:pt x="2847" y="730"/>
                    </a:lnTo>
                    <a:lnTo>
                      <a:pt x="2835" y="751"/>
                    </a:lnTo>
                    <a:lnTo>
                      <a:pt x="2821" y="772"/>
                    </a:lnTo>
                    <a:lnTo>
                      <a:pt x="2805" y="789"/>
                    </a:lnTo>
                    <a:lnTo>
                      <a:pt x="2784" y="801"/>
                    </a:lnTo>
                    <a:lnTo>
                      <a:pt x="2767" y="809"/>
                    </a:lnTo>
                    <a:lnTo>
                      <a:pt x="2747" y="813"/>
                    </a:lnTo>
                    <a:lnTo>
                      <a:pt x="2725" y="818"/>
                    </a:lnTo>
                    <a:lnTo>
                      <a:pt x="2704" y="813"/>
                    </a:lnTo>
                    <a:lnTo>
                      <a:pt x="2684" y="805"/>
                    </a:lnTo>
                    <a:lnTo>
                      <a:pt x="2667" y="793"/>
                    </a:lnTo>
                    <a:lnTo>
                      <a:pt x="2646" y="772"/>
                    </a:lnTo>
                    <a:lnTo>
                      <a:pt x="2625" y="747"/>
                    </a:lnTo>
                    <a:lnTo>
                      <a:pt x="2592" y="721"/>
                    </a:lnTo>
                    <a:lnTo>
                      <a:pt x="2555" y="692"/>
                    </a:lnTo>
                    <a:lnTo>
                      <a:pt x="2512" y="664"/>
                    </a:lnTo>
                    <a:lnTo>
                      <a:pt x="2458" y="635"/>
                    </a:lnTo>
                    <a:lnTo>
                      <a:pt x="2404" y="605"/>
                    </a:lnTo>
                    <a:lnTo>
                      <a:pt x="2341" y="584"/>
                    </a:lnTo>
                    <a:lnTo>
                      <a:pt x="2274" y="563"/>
                    </a:lnTo>
                    <a:lnTo>
                      <a:pt x="2199" y="551"/>
                    </a:lnTo>
                    <a:lnTo>
                      <a:pt x="2124" y="543"/>
                    </a:lnTo>
                    <a:lnTo>
                      <a:pt x="2048" y="539"/>
                    </a:lnTo>
                    <a:lnTo>
                      <a:pt x="1981" y="534"/>
                    </a:lnTo>
                    <a:lnTo>
                      <a:pt x="1915" y="534"/>
                    </a:lnTo>
                    <a:lnTo>
                      <a:pt x="1860" y="530"/>
                    </a:lnTo>
                    <a:lnTo>
                      <a:pt x="1806" y="530"/>
                    </a:lnTo>
                    <a:lnTo>
                      <a:pt x="1760" y="534"/>
                    </a:lnTo>
                    <a:lnTo>
                      <a:pt x="1714" y="543"/>
                    </a:lnTo>
                    <a:lnTo>
                      <a:pt x="1676" y="551"/>
                    </a:lnTo>
                    <a:lnTo>
                      <a:pt x="1639" y="563"/>
                    </a:lnTo>
                    <a:lnTo>
                      <a:pt x="1605" y="584"/>
                    </a:lnTo>
                    <a:lnTo>
                      <a:pt x="1580" y="605"/>
                    </a:lnTo>
                    <a:lnTo>
                      <a:pt x="1555" y="625"/>
                    </a:lnTo>
                    <a:lnTo>
                      <a:pt x="1539" y="647"/>
                    </a:lnTo>
                    <a:lnTo>
                      <a:pt x="1522" y="668"/>
                    </a:lnTo>
                    <a:lnTo>
                      <a:pt x="1509" y="684"/>
                    </a:lnTo>
                    <a:lnTo>
                      <a:pt x="1492" y="697"/>
                    </a:lnTo>
                    <a:lnTo>
                      <a:pt x="1476" y="713"/>
                    </a:lnTo>
                    <a:lnTo>
                      <a:pt x="1459" y="721"/>
                    </a:lnTo>
                    <a:lnTo>
                      <a:pt x="1434" y="730"/>
                    </a:lnTo>
                    <a:lnTo>
                      <a:pt x="1409" y="734"/>
                    </a:lnTo>
                    <a:lnTo>
                      <a:pt x="1384" y="734"/>
                    </a:lnTo>
                    <a:lnTo>
                      <a:pt x="1367" y="730"/>
                    </a:lnTo>
                    <a:lnTo>
                      <a:pt x="1351" y="717"/>
                    </a:lnTo>
                    <a:lnTo>
                      <a:pt x="1338" y="705"/>
                    </a:lnTo>
                    <a:lnTo>
                      <a:pt x="1325" y="688"/>
                    </a:lnTo>
                    <a:lnTo>
                      <a:pt x="1312" y="668"/>
                    </a:lnTo>
                    <a:lnTo>
                      <a:pt x="1300" y="651"/>
                    </a:lnTo>
                    <a:lnTo>
                      <a:pt x="1284" y="635"/>
                    </a:lnTo>
                    <a:lnTo>
                      <a:pt x="1263" y="617"/>
                    </a:lnTo>
                    <a:lnTo>
                      <a:pt x="1242" y="605"/>
                    </a:lnTo>
                    <a:lnTo>
                      <a:pt x="1196" y="588"/>
                    </a:lnTo>
                    <a:lnTo>
                      <a:pt x="1154" y="580"/>
                    </a:lnTo>
                    <a:lnTo>
                      <a:pt x="1112" y="576"/>
                    </a:lnTo>
                    <a:lnTo>
                      <a:pt x="1067" y="580"/>
                    </a:lnTo>
                    <a:lnTo>
                      <a:pt x="1020" y="584"/>
                    </a:lnTo>
                    <a:lnTo>
                      <a:pt x="970" y="592"/>
                    </a:lnTo>
                    <a:lnTo>
                      <a:pt x="920" y="605"/>
                    </a:lnTo>
                    <a:lnTo>
                      <a:pt x="862" y="617"/>
                    </a:lnTo>
                    <a:lnTo>
                      <a:pt x="795" y="630"/>
                    </a:lnTo>
                    <a:lnTo>
                      <a:pt x="724" y="647"/>
                    </a:lnTo>
                    <a:lnTo>
                      <a:pt x="644" y="659"/>
                    </a:lnTo>
                    <a:lnTo>
                      <a:pt x="564" y="668"/>
                    </a:lnTo>
                    <a:lnTo>
                      <a:pt x="481" y="668"/>
                    </a:lnTo>
                    <a:lnTo>
                      <a:pt x="402" y="659"/>
                    </a:lnTo>
                    <a:lnTo>
                      <a:pt x="323" y="643"/>
                    </a:lnTo>
                    <a:lnTo>
                      <a:pt x="247" y="621"/>
                    </a:lnTo>
                    <a:lnTo>
                      <a:pt x="180" y="588"/>
                    </a:lnTo>
                    <a:lnTo>
                      <a:pt x="122" y="551"/>
                    </a:lnTo>
                    <a:lnTo>
                      <a:pt x="76" y="496"/>
                    </a:lnTo>
                    <a:lnTo>
                      <a:pt x="47" y="438"/>
                    </a:lnTo>
                    <a:lnTo>
                      <a:pt x="26" y="375"/>
                    </a:lnTo>
                    <a:lnTo>
                      <a:pt x="8" y="326"/>
                    </a:lnTo>
                    <a:lnTo>
                      <a:pt x="4" y="279"/>
                    </a:lnTo>
                    <a:lnTo>
                      <a:pt x="0" y="242"/>
                    </a:lnTo>
                    <a:lnTo>
                      <a:pt x="4" y="213"/>
                    </a:lnTo>
                    <a:lnTo>
                      <a:pt x="8" y="188"/>
                    </a:lnTo>
                    <a:lnTo>
                      <a:pt x="14" y="172"/>
                    </a:lnTo>
                    <a:lnTo>
                      <a:pt x="18" y="158"/>
                    </a:lnTo>
                    <a:lnTo>
                      <a:pt x="22" y="154"/>
                    </a:lnTo>
                    <a:lnTo>
                      <a:pt x="26" y="15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89" name="Freeform 161"/>
              <p:cNvSpPr>
                <a:spLocks/>
              </p:cNvSpPr>
              <p:nvPr/>
            </p:nvSpPr>
            <p:spPr bwMode="auto">
              <a:xfrm>
                <a:off x="1835" y="1865"/>
                <a:ext cx="41" cy="84"/>
              </a:xfrm>
              <a:custGeom>
                <a:avLst/>
                <a:gdLst>
                  <a:gd name="T0" fmla="*/ 84 w 1300"/>
                  <a:gd name="T1" fmla="*/ 2548 h 2679"/>
                  <a:gd name="T2" fmla="*/ 142 w 1300"/>
                  <a:gd name="T3" fmla="*/ 2407 h 2679"/>
                  <a:gd name="T4" fmla="*/ 151 w 1300"/>
                  <a:gd name="T5" fmla="*/ 2278 h 2679"/>
                  <a:gd name="T6" fmla="*/ 159 w 1300"/>
                  <a:gd name="T7" fmla="*/ 2194 h 2679"/>
                  <a:gd name="T8" fmla="*/ 213 w 1300"/>
                  <a:gd name="T9" fmla="*/ 2206 h 2679"/>
                  <a:gd name="T10" fmla="*/ 268 w 1300"/>
                  <a:gd name="T11" fmla="*/ 2198 h 2679"/>
                  <a:gd name="T12" fmla="*/ 326 w 1300"/>
                  <a:gd name="T13" fmla="*/ 2169 h 2679"/>
                  <a:gd name="T14" fmla="*/ 656 w 1300"/>
                  <a:gd name="T15" fmla="*/ 1890 h 2679"/>
                  <a:gd name="T16" fmla="*/ 903 w 1300"/>
                  <a:gd name="T17" fmla="*/ 1535 h 2679"/>
                  <a:gd name="T18" fmla="*/ 969 w 1300"/>
                  <a:gd name="T19" fmla="*/ 1155 h 2679"/>
                  <a:gd name="T20" fmla="*/ 873 w 1300"/>
                  <a:gd name="T21" fmla="*/ 910 h 2679"/>
                  <a:gd name="T22" fmla="*/ 732 w 1300"/>
                  <a:gd name="T23" fmla="*/ 743 h 2679"/>
                  <a:gd name="T24" fmla="*/ 535 w 1300"/>
                  <a:gd name="T25" fmla="*/ 576 h 2679"/>
                  <a:gd name="T26" fmla="*/ 456 w 1300"/>
                  <a:gd name="T27" fmla="*/ 522 h 2679"/>
                  <a:gd name="T28" fmla="*/ 677 w 1300"/>
                  <a:gd name="T29" fmla="*/ 655 h 2679"/>
                  <a:gd name="T30" fmla="*/ 849 w 1300"/>
                  <a:gd name="T31" fmla="*/ 789 h 2679"/>
                  <a:gd name="T32" fmla="*/ 986 w 1300"/>
                  <a:gd name="T33" fmla="*/ 1014 h 2679"/>
                  <a:gd name="T34" fmla="*/ 999 w 1300"/>
                  <a:gd name="T35" fmla="*/ 1068 h 2679"/>
                  <a:gd name="T36" fmla="*/ 1020 w 1300"/>
                  <a:gd name="T37" fmla="*/ 1122 h 2679"/>
                  <a:gd name="T38" fmla="*/ 1070 w 1300"/>
                  <a:gd name="T39" fmla="*/ 1118 h 2679"/>
                  <a:gd name="T40" fmla="*/ 1233 w 1300"/>
                  <a:gd name="T41" fmla="*/ 860 h 2679"/>
                  <a:gd name="T42" fmla="*/ 1258 w 1300"/>
                  <a:gd name="T43" fmla="*/ 526 h 2679"/>
                  <a:gd name="T44" fmla="*/ 1192 w 1300"/>
                  <a:gd name="T45" fmla="*/ 209 h 2679"/>
                  <a:gd name="T46" fmla="*/ 1178 w 1300"/>
                  <a:gd name="T47" fmla="*/ 76 h 2679"/>
                  <a:gd name="T48" fmla="*/ 1208 w 1300"/>
                  <a:gd name="T49" fmla="*/ 279 h 2679"/>
                  <a:gd name="T50" fmla="*/ 1262 w 1300"/>
                  <a:gd name="T51" fmla="*/ 480 h 2679"/>
                  <a:gd name="T52" fmla="*/ 1300 w 1300"/>
                  <a:gd name="T53" fmla="*/ 697 h 2679"/>
                  <a:gd name="T54" fmla="*/ 1279 w 1300"/>
                  <a:gd name="T55" fmla="*/ 822 h 2679"/>
                  <a:gd name="T56" fmla="*/ 1229 w 1300"/>
                  <a:gd name="T57" fmla="*/ 947 h 2679"/>
                  <a:gd name="T58" fmla="*/ 1178 w 1300"/>
                  <a:gd name="T59" fmla="*/ 1072 h 2679"/>
                  <a:gd name="T60" fmla="*/ 1166 w 1300"/>
                  <a:gd name="T61" fmla="*/ 1143 h 2679"/>
                  <a:gd name="T62" fmla="*/ 1174 w 1300"/>
                  <a:gd name="T63" fmla="*/ 1184 h 2679"/>
                  <a:gd name="T64" fmla="*/ 1200 w 1300"/>
                  <a:gd name="T65" fmla="*/ 1227 h 2679"/>
                  <a:gd name="T66" fmla="*/ 1183 w 1300"/>
                  <a:gd name="T67" fmla="*/ 1247 h 2679"/>
                  <a:gd name="T68" fmla="*/ 1104 w 1300"/>
                  <a:gd name="T69" fmla="*/ 1235 h 2679"/>
                  <a:gd name="T70" fmla="*/ 1057 w 1300"/>
                  <a:gd name="T71" fmla="*/ 1268 h 2679"/>
                  <a:gd name="T72" fmla="*/ 1012 w 1300"/>
                  <a:gd name="T73" fmla="*/ 1389 h 2679"/>
                  <a:gd name="T74" fmla="*/ 945 w 1300"/>
                  <a:gd name="T75" fmla="*/ 1561 h 2679"/>
                  <a:gd name="T76" fmla="*/ 861 w 1300"/>
                  <a:gd name="T77" fmla="*/ 1698 h 2679"/>
                  <a:gd name="T78" fmla="*/ 777 w 1300"/>
                  <a:gd name="T79" fmla="*/ 1806 h 2679"/>
                  <a:gd name="T80" fmla="*/ 694 w 1300"/>
                  <a:gd name="T81" fmla="*/ 1898 h 2679"/>
                  <a:gd name="T82" fmla="*/ 581 w 1300"/>
                  <a:gd name="T83" fmla="*/ 2007 h 2679"/>
                  <a:gd name="T84" fmla="*/ 468 w 1300"/>
                  <a:gd name="T85" fmla="*/ 2102 h 2679"/>
                  <a:gd name="T86" fmla="*/ 389 w 1300"/>
                  <a:gd name="T87" fmla="*/ 2157 h 2679"/>
                  <a:gd name="T88" fmla="*/ 360 w 1300"/>
                  <a:gd name="T89" fmla="*/ 2206 h 2679"/>
                  <a:gd name="T90" fmla="*/ 356 w 1300"/>
                  <a:gd name="T91" fmla="*/ 2249 h 2679"/>
                  <a:gd name="T92" fmla="*/ 347 w 1300"/>
                  <a:gd name="T93" fmla="*/ 2265 h 2679"/>
                  <a:gd name="T94" fmla="*/ 301 w 1300"/>
                  <a:gd name="T95" fmla="*/ 2265 h 2679"/>
                  <a:gd name="T96" fmla="*/ 243 w 1300"/>
                  <a:gd name="T97" fmla="*/ 2286 h 2679"/>
                  <a:gd name="T98" fmla="*/ 197 w 1300"/>
                  <a:gd name="T99" fmla="*/ 2366 h 2679"/>
                  <a:gd name="T100" fmla="*/ 138 w 1300"/>
                  <a:gd name="T101" fmla="*/ 2466 h 2679"/>
                  <a:gd name="T102" fmla="*/ 76 w 1300"/>
                  <a:gd name="T103" fmla="*/ 2561 h 2679"/>
                  <a:gd name="T104" fmla="*/ 0 w 1300"/>
                  <a:gd name="T105" fmla="*/ 2679 h 2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0" h="2679">
                    <a:moveTo>
                      <a:pt x="0" y="2679"/>
                    </a:moveTo>
                    <a:lnTo>
                      <a:pt x="46" y="2611"/>
                    </a:lnTo>
                    <a:lnTo>
                      <a:pt x="84" y="2548"/>
                    </a:lnTo>
                    <a:lnTo>
                      <a:pt x="109" y="2499"/>
                    </a:lnTo>
                    <a:lnTo>
                      <a:pt x="129" y="2448"/>
                    </a:lnTo>
                    <a:lnTo>
                      <a:pt x="142" y="2407"/>
                    </a:lnTo>
                    <a:lnTo>
                      <a:pt x="151" y="2361"/>
                    </a:lnTo>
                    <a:lnTo>
                      <a:pt x="151" y="2319"/>
                    </a:lnTo>
                    <a:lnTo>
                      <a:pt x="151" y="2278"/>
                    </a:lnTo>
                    <a:lnTo>
                      <a:pt x="146" y="2232"/>
                    </a:lnTo>
                    <a:lnTo>
                      <a:pt x="142" y="2182"/>
                    </a:lnTo>
                    <a:lnTo>
                      <a:pt x="159" y="2194"/>
                    </a:lnTo>
                    <a:lnTo>
                      <a:pt x="180" y="2202"/>
                    </a:lnTo>
                    <a:lnTo>
                      <a:pt x="197" y="2206"/>
                    </a:lnTo>
                    <a:lnTo>
                      <a:pt x="213" y="2206"/>
                    </a:lnTo>
                    <a:lnTo>
                      <a:pt x="230" y="2206"/>
                    </a:lnTo>
                    <a:lnTo>
                      <a:pt x="247" y="2202"/>
                    </a:lnTo>
                    <a:lnTo>
                      <a:pt x="268" y="2198"/>
                    </a:lnTo>
                    <a:lnTo>
                      <a:pt x="284" y="2190"/>
                    </a:lnTo>
                    <a:lnTo>
                      <a:pt x="305" y="2182"/>
                    </a:lnTo>
                    <a:lnTo>
                      <a:pt x="326" y="2169"/>
                    </a:lnTo>
                    <a:lnTo>
                      <a:pt x="439" y="2090"/>
                    </a:lnTo>
                    <a:lnTo>
                      <a:pt x="552" y="1995"/>
                    </a:lnTo>
                    <a:lnTo>
                      <a:pt x="656" y="1890"/>
                    </a:lnTo>
                    <a:lnTo>
                      <a:pt x="752" y="1778"/>
                    </a:lnTo>
                    <a:lnTo>
                      <a:pt x="836" y="1661"/>
                    </a:lnTo>
                    <a:lnTo>
                      <a:pt x="903" y="1535"/>
                    </a:lnTo>
                    <a:lnTo>
                      <a:pt x="949" y="1410"/>
                    </a:lnTo>
                    <a:lnTo>
                      <a:pt x="974" y="1280"/>
                    </a:lnTo>
                    <a:lnTo>
                      <a:pt x="969" y="1155"/>
                    </a:lnTo>
                    <a:lnTo>
                      <a:pt x="936" y="1030"/>
                    </a:lnTo>
                    <a:lnTo>
                      <a:pt x="907" y="968"/>
                    </a:lnTo>
                    <a:lnTo>
                      <a:pt x="873" y="910"/>
                    </a:lnTo>
                    <a:lnTo>
                      <a:pt x="832" y="856"/>
                    </a:lnTo>
                    <a:lnTo>
                      <a:pt x="786" y="797"/>
                    </a:lnTo>
                    <a:lnTo>
                      <a:pt x="732" y="743"/>
                    </a:lnTo>
                    <a:lnTo>
                      <a:pt x="673" y="684"/>
                    </a:lnTo>
                    <a:lnTo>
                      <a:pt x="606" y="630"/>
                    </a:lnTo>
                    <a:lnTo>
                      <a:pt x="535" y="576"/>
                    </a:lnTo>
                    <a:lnTo>
                      <a:pt x="456" y="518"/>
                    </a:lnTo>
                    <a:lnTo>
                      <a:pt x="372" y="459"/>
                    </a:lnTo>
                    <a:lnTo>
                      <a:pt x="456" y="522"/>
                    </a:lnTo>
                    <a:lnTo>
                      <a:pt x="535" y="572"/>
                    </a:lnTo>
                    <a:lnTo>
                      <a:pt x="606" y="613"/>
                    </a:lnTo>
                    <a:lnTo>
                      <a:pt x="677" y="655"/>
                    </a:lnTo>
                    <a:lnTo>
                      <a:pt x="740" y="692"/>
                    </a:lnTo>
                    <a:lnTo>
                      <a:pt x="798" y="739"/>
                    </a:lnTo>
                    <a:lnTo>
                      <a:pt x="849" y="789"/>
                    </a:lnTo>
                    <a:lnTo>
                      <a:pt x="899" y="846"/>
                    </a:lnTo>
                    <a:lnTo>
                      <a:pt x="945" y="922"/>
                    </a:lnTo>
                    <a:lnTo>
                      <a:pt x="986" y="1014"/>
                    </a:lnTo>
                    <a:lnTo>
                      <a:pt x="990" y="1026"/>
                    </a:lnTo>
                    <a:lnTo>
                      <a:pt x="995" y="1047"/>
                    </a:lnTo>
                    <a:lnTo>
                      <a:pt x="999" y="1068"/>
                    </a:lnTo>
                    <a:lnTo>
                      <a:pt x="1004" y="1089"/>
                    </a:lnTo>
                    <a:lnTo>
                      <a:pt x="1012" y="1106"/>
                    </a:lnTo>
                    <a:lnTo>
                      <a:pt x="1020" y="1122"/>
                    </a:lnTo>
                    <a:lnTo>
                      <a:pt x="1033" y="1131"/>
                    </a:lnTo>
                    <a:lnTo>
                      <a:pt x="1049" y="1131"/>
                    </a:lnTo>
                    <a:lnTo>
                      <a:pt x="1070" y="1118"/>
                    </a:lnTo>
                    <a:lnTo>
                      <a:pt x="1096" y="1093"/>
                    </a:lnTo>
                    <a:lnTo>
                      <a:pt x="1183" y="973"/>
                    </a:lnTo>
                    <a:lnTo>
                      <a:pt x="1233" y="860"/>
                    </a:lnTo>
                    <a:lnTo>
                      <a:pt x="1262" y="747"/>
                    </a:lnTo>
                    <a:lnTo>
                      <a:pt x="1266" y="635"/>
                    </a:lnTo>
                    <a:lnTo>
                      <a:pt x="1258" y="526"/>
                    </a:lnTo>
                    <a:lnTo>
                      <a:pt x="1237" y="422"/>
                    </a:lnTo>
                    <a:lnTo>
                      <a:pt x="1212" y="313"/>
                    </a:lnTo>
                    <a:lnTo>
                      <a:pt x="1192" y="209"/>
                    </a:lnTo>
                    <a:lnTo>
                      <a:pt x="1178" y="105"/>
                    </a:lnTo>
                    <a:lnTo>
                      <a:pt x="1178" y="0"/>
                    </a:lnTo>
                    <a:lnTo>
                      <a:pt x="1178" y="76"/>
                    </a:lnTo>
                    <a:lnTo>
                      <a:pt x="1183" y="146"/>
                    </a:lnTo>
                    <a:lnTo>
                      <a:pt x="1192" y="213"/>
                    </a:lnTo>
                    <a:lnTo>
                      <a:pt x="1208" y="279"/>
                    </a:lnTo>
                    <a:lnTo>
                      <a:pt x="1225" y="346"/>
                    </a:lnTo>
                    <a:lnTo>
                      <a:pt x="1245" y="413"/>
                    </a:lnTo>
                    <a:lnTo>
                      <a:pt x="1262" y="480"/>
                    </a:lnTo>
                    <a:lnTo>
                      <a:pt x="1279" y="551"/>
                    </a:lnTo>
                    <a:lnTo>
                      <a:pt x="1292" y="621"/>
                    </a:lnTo>
                    <a:lnTo>
                      <a:pt x="1300" y="697"/>
                    </a:lnTo>
                    <a:lnTo>
                      <a:pt x="1300" y="739"/>
                    </a:lnTo>
                    <a:lnTo>
                      <a:pt x="1292" y="780"/>
                    </a:lnTo>
                    <a:lnTo>
                      <a:pt x="1279" y="822"/>
                    </a:lnTo>
                    <a:lnTo>
                      <a:pt x="1266" y="864"/>
                    </a:lnTo>
                    <a:lnTo>
                      <a:pt x="1250" y="905"/>
                    </a:lnTo>
                    <a:lnTo>
                      <a:pt x="1229" y="947"/>
                    </a:lnTo>
                    <a:lnTo>
                      <a:pt x="1212" y="989"/>
                    </a:lnTo>
                    <a:lnTo>
                      <a:pt x="1196" y="1030"/>
                    </a:lnTo>
                    <a:lnTo>
                      <a:pt x="1178" y="1072"/>
                    </a:lnTo>
                    <a:lnTo>
                      <a:pt x="1170" y="1114"/>
                    </a:lnTo>
                    <a:lnTo>
                      <a:pt x="1166" y="1131"/>
                    </a:lnTo>
                    <a:lnTo>
                      <a:pt x="1166" y="1143"/>
                    </a:lnTo>
                    <a:lnTo>
                      <a:pt x="1166" y="1160"/>
                    </a:lnTo>
                    <a:lnTo>
                      <a:pt x="1170" y="1172"/>
                    </a:lnTo>
                    <a:lnTo>
                      <a:pt x="1174" y="1184"/>
                    </a:lnTo>
                    <a:lnTo>
                      <a:pt x="1178" y="1202"/>
                    </a:lnTo>
                    <a:lnTo>
                      <a:pt x="1187" y="1214"/>
                    </a:lnTo>
                    <a:lnTo>
                      <a:pt x="1200" y="1227"/>
                    </a:lnTo>
                    <a:lnTo>
                      <a:pt x="1208" y="1239"/>
                    </a:lnTo>
                    <a:lnTo>
                      <a:pt x="1221" y="1252"/>
                    </a:lnTo>
                    <a:lnTo>
                      <a:pt x="1183" y="1247"/>
                    </a:lnTo>
                    <a:lnTo>
                      <a:pt x="1149" y="1243"/>
                    </a:lnTo>
                    <a:lnTo>
                      <a:pt x="1124" y="1239"/>
                    </a:lnTo>
                    <a:lnTo>
                      <a:pt x="1104" y="1235"/>
                    </a:lnTo>
                    <a:lnTo>
                      <a:pt x="1087" y="1239"/>
                    </a:lnTo>
                    <a:lnTo>
                      <a:pt x="1070" y="1247"/>
                    </a:lnTo>
                    <a:lnTo>
                      <a:pt x="1057" y="1268"/>
                    </a:lnTo>
                    <a:lnTo>
                      <a:pt x="1041" y="1293"/>
                    </a:lnTo>
                    <a:lnTo>
                      <a:pt x="1028" y="1335"/>
                    </a:lnTo>
                    <a:lnTo>
                      <a:pt x="1012" y="1389"/>
                    </a:lnTo>
                    <a:lnTo>
                      <a:pt x="990" y="1452"/>
                    </a:lnTo>
                    <a:lnTo>
                      <a:pt x="969" y="1506"/>
                    </a:lnTo>
                    <a:lnTo>
                      <a:pt x="945" y="1561"/>
                    </a:lnTo>
                    <a:lnTo>
                      <a:pt x="916" y="1610"/>
                    </a:lnTo>
                    <a:lnTo>
                      <a:pt x="890" y="1657"/>
                    </a:lnTo>
                    <a:lnTo>
                      <a:pt x="861" y="1698"/>
                    </a:lnTo>
                    <a:lnTo>
                      <a:pt x="832" y="1735"/>
                    </a:lnTo>
                    <a:lnTo>
                      <a:pt x="807" y="1773"/>
                    </a:lnTo>
                    <a:lnTo>
                      <a:pt x="777" y="1806"/>
                    </a:lnTo>
                    <a:lnTo>
                      <a:pt x="752" y="1835"/>
                    </a:lnTo>
                    <a:lnTo>
                      <a:pt x="728" y="1864"/>
                    </a:lnTo>
                    <a:lnTo>
                      <a:pt x="694" y="1898"/>
                    </a:lnTo>
                    <a:lnTo>
                      <a:pt x="661" y="1936"/>
                    </a:lnTo>
                    <a:lnTo>
                      <a:pt x="619" y="1973"/>
                    </a:lnTo>
                    <a:lnTo>
                      <a:pt x="581" y="2007"/>
                    </a:lnTo>
                    <a:lnTo>
                      <a:pt x="540" y="2044"/>
                    </a:lnTo>
                    <a:lnTo>
                      <a:pt x="501" y="2077"/>
                    </a:lnTo>
                    <a:lnTo>
                      <a:pt x="468" y="2102"/>
                    </a:lnTo>
                    <a:lnTo>
                      <a:pt x="435" y="2128"/>
                    </a:lnTo>
                    <a:lnTo>
                      <a:pt x="409" y="2144"/>
                    </a:lnTo>
                    <a:lnTo>
                      <a:pt x="389" y="2157"/>
                    </a:lnTo>
                    <a:lnTo>
                      <a:pt x="376" y="2173"/>
                    </a:lnTo>
                    <a:lnTo>
                      <a:pt x="368" y="2190"/>
                    </a:lnTo>
                    <a:lnTo>
                      <a:pt x="360" y="2206"/>
                    </a:lnTo>
                    <a:lnTo>
                      <a:pt x="356" y="2219"/>
                    </a:lnTo>
                    <a:lnTo>
                      <a:pt x="356" y="2236"/>
                    </a:lnTo>
                    <a:lnTo>
                      <a:pt x="356" y="2249"/>
                    </a:lnTo>
                    <a:lnTo>
                      <a:pt x="356" y="2257"/>
                    </a:lnTo>
                    <a:lnTo>
                      <a:pt x="356" y="2265"/>
                    </a:lnTo>
                    <a:lnTo>
                      <a:pt x="347" y="2265"/>
                    </a:lnTo>
                    <a:lnTo>
                      <a:pt x="334" y="2265"/>
                    </a:lnTo>
                    <a:lnTo>
                      <a:pt x="317" y="2265"/>
                    </a:lnTo>
                    <a:lnTo>
                      <a:pt x="301" y="2265"/>
                    </a:lnTo>
                    <a:lnTo>
                      <a:pt x="280" y="2269"/>
                    </a:lnTo>
                    <a:lnTo>
                      <a:pt x="264" y="2274"/>
                    </a:lnTo>
                    <a:lnTo>
                      <a:pt x="243" y="2286"/>
                    </a:lnTo>
                    <a:lnTo>
                      <a:pt x="230" y="2298"/>
                    </a:lnTo>
                    <a:lnTo>
                      <a:pt x="217" y="2319"/>
                    </a:lnTo>
                    <a:lnTo>
                      <a:pt x="197" y="2366"/>
                    </a:lnTo>
                    <a:lnTo>
                      <a:pt x="176" y="2403"/>
                    </a:lnTo>
                    <a:lnTo>
                      <a:pt x="155" y="2436"/>
                    </a:lnTo>
                    <a:lnTo>
                      <a:pt x="138" y="2466"/>
                    </a:lnTo>
                    <a:lnTo>
                      <a:pt x="117" y="2499"/>
                    </a:lnTo>
                    <a:lnTo>
                      <a:pt x="96" y="2528"/>
                    </a:lnTo>
                    <a:lnTo>
                      <a:pt x="76" y="2561"/>
                    </a:lnTo>
                    <a:lnTo>
                      <a:pt x="55" y="2595"/>
                    </a:lnTo>
                    <a:lnTo>
                      <a:pt x="29" y="2632"/>
                    </a:lnTo>
                    <a:lnTo>
                      <a:pt x="0" y="2679"/>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90" name="Freeform 162"/>
              <p:cNvSpPr>
                <a:spLocks/>
              </p:cNvSpPr>
              <p:nvPr/>
            </p:nvSpPr>
            <p:spPr bwMode="auto">
              <a:xfrm>
                <a:off x="1829" y="1886"/>
                <a:ext cx="9" cy="13"/>
              </a:xfrm>
              <a:custGeom>
                <a:avLst/>
                <a:gdLst>
                  <a:gd name="T0" fmla="*/ 0 w 300"/>
                  <a:gd name="T1" fmla="*/ 0 h 425"/>
                  <a:gd name="T2" fmla="*/ 4 w 300"/>
                  <a:gd name="T3" fmla="*/ 8 h 425"/>
                  <a:gd name="T4" fmla="*/ 8 w 300"/>
                  <a:gd name="T5" fmla="*/ 29 h 425"/>
                  <a:gd name="T6" fmla="*/ 16 w 300"/>
                  <a:gd name="T7" fmla="*/ 58 h 425"/>
                  <a:gd name="T8" fmla="*/ 33 w 300"/>
                  <a:gd name="T9" fmla="*/ 100 h 425"/>
                  <a:gd name="T10" fmla="*/ 54 w 300"/>
                  <a:gd name="T11" fmla="*/ 145 h 425"/>
                  <a:gd name="T12" fmla="*/ 83 w 300"/>
                  <a:gd name="T13" fmla="*/ 200 h 425"/>
                  <a:gd name="T14" fmla="*/ 121 w 300"/>
                  <a:gd name="T15" fmla="*/ 258 h 425"/>
                  <a:gd name="T16" fmla="*/ 171 w 300"/>
                  <a:gd name="T17" fmla="*/ 313 h 425"/>
                  <a:gd name="T18" fmla="*/ 229 w 300"/>
                  <a:gd name="T19" fmla="*/ 371 h 425"/>
                  <a:gd name="T20" fmla="*/ 300 w 300"/>
                  <a:gd name="T21" fmla="*/ 425 h 425"/>
                  <a:gd name="T22" fmla="*/ 296 w 300"/>
                  <a:gd name="T23" fmla="*/ 421 h 425"/>
                  <a:gd name="T24" fmla="*/ 280 w 300"/>
                  <a:gd name="T25" fmla="*/ 413 h 425"/>
                  <a:gd name="T26" fmla="*/ 255 w 300"/>
                  <a:gd name="T27" fmla="*/ 395 h 425"/>
                  <a:gd name="T28" fmla="*/ 221 w 300"/>
                  <a:gd name="T29" fmla="*/ 375 h 425"/>
                  <a:gd name="T30" fmla="*/ 188 w 300"/>
                  <a:gd name="T31" fmla="*/ 350 h 425"/>
                  <a:gd name="T32" fmla="*/ 150 w 300"/>
                  <a:gd name="T33" fmla="*/ 321 h 425"/>
                  <a:gd name="T34" fmla="*/ 112 w 300"/>
                  <a:gd name="T35" fmla="*/ 291 h 425"/>
                  <a:gd name="T36" fmla="*/ 83 w 300"/>
                  <a:gd name="T37" fmla="*/ 266 h 425"/>
                  <a:gd name="T38" fmla="*/ 54 w 300"/>
                  <a:gd name="T39" fmla="*/ 237 h 425"/>
                  <a:gd name="T40" fmla="*/ 37 w 300"/>
                  <a:gd name="T41" fmla="*/ 213 h 425"/>
                  <a:gd name="T42" fmla="*/ 25 w 300"/>
                  <a:gd name="T43" fmla="*/ 192 h 425"/>
                  <a:gd name="T44" fmla="*/ 16 w 300"/>
                  <a:gd name="T45" fmla="*/ 162 h 425"/>
                  <a:gd name="T46" fmla="*/ 12 w 300"/>
                  <a:gd name="T47" fmla="*/ 137 h 425"/>
                  <a:gd name="T48" fmla="*/ 8 w 300"/>
                  <a:gd name="T49" fmla="*/ 108 h 425"/>
                  <a:gd name="T50" fmla="*/ 4 w 300"/>
                  <a:gd name="T51" fmla="*/ 79 h 425"/>
                  <a:gd name="T52" fmla="*/ 4 w 300"/>
                  <a:gd name="T53" fmla="*/ 53 h 425"/>
                  <a:gd name="T54" fmla="*/ 0 w 300"/>
                  <a:gd name="T55" fmla="*/ 33 h 425"/>
                  <a:gd name="T56" fmla="*/ 0 w 300"/>
                  <a:gd name="T57" fmla="*/ 16 h 425"/>
                  <a:gd name="T58" fmla="*/ 0 w 300"/>
                  <a:gd name="T59" fmla="*/ 4 h 425"/>
                  <a:gd name="T60" fmla="*/ 0 w 300"/>
                  <a:gd name="T61" fmla="*/ 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00" h="425">
                    <a:moveTo>
                      <a:pt x="0" y="0"/>
                    </a:moveTo>
                    <a:lnTo>
                      <a:pt x="4" y="8"/>
                    </a:lnTo>
                    <a:lnTo>
                      <a:pt x="8" y="29"/>
                    </a:lnTo>
                    <a:lnTo>
                      <a:pt x="16" y="58"/>
                    </a:lnTo>
                    <a:lnTo>
                      <a:pt x="33" y="100"/>
                    </a:lnTo>
                    <a:lnTo>
                      <a:pt x="54" y="145"/>
                    </a:lnTo>
                    <a:lnTo>
                      <a:pt x="83" y="200"/>
                    </a:lnTo>
                    <a:lnTo>
                      <a:pt x="121" y="258"/>
                    </a:lnTo>
                    <a:lnTo>
                      <a:pt x="171" y="313"/>
                    </a:lnTo>
                    <a:lnTo>
                      <a:pt x="229" y="371"/>
                    </a:lnTo>
                    <a:lnTo>
                      <a:pt x="300" y="425"/>
                    </a:lnTo>
                    <a:lnTo>
                      <a:pt x="296" y="421"/>
                    </a:lnTo>
                    <a:lnTo>
                      <a:pt x="280" y="413"/>
                    </a:lnTo>
                    <a:lnTo>
                      <a:pt x="255" y="395"/>
                    </a:lnTo>
                    <a:lnTo>
                      <a:pt x="221" y="375"/>
                    </a:lnTo>
                    <a:lnTo>
                      <a:pt x="188" y="350"/>
                    </a:lnTo>
                    <a:lnTo>
                      <a:pt x="150" y="321"/>
                    </a:lnTo>
                    <a:lnTo>
                      <a:pt x="112" y="291"/>
                    </a:lnTo>
                    <a:lnTo>
                      <a:pt x="83" y="266"/>
                    </a:lnTo>
                    <a:lnTo>
                      <a:pt x="54" y="237"/>
                    </a:lnTo>
                    <a:lnTo>
                      <a:pt x="37" y="213"/>
                    </a:lnTo>
                    <a:lnTo>
                      <a:pt x="25" y="192"/>
                    </a:lnTo>
                    <a:lnTo>
                      <a:pt x="16" y="162"/>
                    </a:lnTo>
                    <a:lnTo>
                      <a:pt x="12" y="137"/>
                    </a:lnTo>
                    <a:lnTo>
                      <a:pt x="8" y="108"/>
                    </a:lnTo>
                    <a:lnTo>
                      <a:pt x="4" y="79"/>
                    </a:lnTo>
                    <a:lnTo>
                      <a:pt x="4" y="53"/>
                    </a:lnTo>
                    <a:lnTo>
                      <a:pt x="0" y="33"/>
                    </a:lnTo>
                    <a:lnTo>
                      <a:pt x="0" y="16"/>
                    </a:lnTo>
                    <a:lnTo>
                      <a:pt x="0" y="4"/>
                    </a:lnTo>
                    <a:lnTo>
                      <a:pt x="0"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91" name="Freeform 163"/>
              <p:cNvSpPr>
                <a:spLocks/>
              </p:cNvSpPr>
              <p:nvPr/>
            </p:nvSpPr>
            <p:spPr bwMode="auto">
              <a:xfrm>
                <a:off x="1797" y="1991"/>
                <a:ext cx="65" cy="31"/>
              </a:xfrm>
              <a:custGeom>
                <a:avLst/>
                <a:gdLst>
                  <a:gd name="T0" fmla="*/ 76 w 2086"/>
                  <a:gd name="T1" fmla="*/ 24 h 1001"/>
                  <a:gd name="T2" fmla="*/ 205 w 2086"/>
                  <a:gd name="T3" fmla="*/ 87 h 1001"/>
                  <a:gd name="T4" fmla="*/ 309 w 2086"/>
                  <a:gd name="T5" fmla="*/ 179 h 1001"/>
                  <a:gd name="T6" fmla="*/ 385 w 2086"/>
                  <a:gd name="T7" fmla="*/ 296 h 1001"/>
                  <a:gd name="T8" fmla="*/ 439 w 2086"/>
                  <a:gd name="T9" fmla="*/ 434 h 1001"/>
                  <a:gd name="T10" fmla="*/ 460 w 2086"/>
                  <a:gd name="T11" fmla="*/ 517 h 1001"/>
                  <a:gd name="T12" fmla="*/ 477 w 2086"/>
                  <a:gd name="T13" fmla="*/ 542 h 1001"/>
                  <a:gd name="T14" fmla="*/ 502 w 2086"/>
                  <a:gd name="T15" fmla="*/ 571 h 1001"/>
                  <a:gd name="T16" fmla="*/ 531 w 2086"/>
                  <a:gd name="T17" fmla="*/ 592 h 1001"/>
                  <a:gd name="T18" fmla="*/ 556 w 2086"/>
                  <a:gd name="T19" fmla="*/ 609 h 1001"/>
                  <a:gd name="T20" fmla="*/ 598 w 2086"/>
                  <a:gd name="T21" fmla="*/ 630 h 1001"/>
                  <a:gd name="T22" fmla="*/ 653 w 2086"/>
                  <a:gd name="T23" fmla="*/ 642 h 1001"/>
                  <a:gd name="T24" fmla="*/ 706 w 2086"/>
                  <a:gd name="T25" fmla="*/ 646 h 1001"/>
                  <a:gd name="T26" fmla="*/ 757 w 2086"/>
                  <a:gd name="T27" fmla="*/ 651 h 1001"/>
                  <a:gd name="T28" fmla="*/ 811 w 2086"/>
                  <a:gd name="T29" fmla="*/ 659 h 1001"/>
                  <a:gd name="T30" fmla="*/ 878 w 2086"/>
                  <a:gd name="T31" fmla="*/ 688 h 1001"/>
                  <a:gd name="T32" fmla="*/ 941 w 2086"/>
                  <a:gd name="T33" fmla="*/ 730 h 1001"/>
                  <a:gd name="T34" fmla="*/ 1003 w 2086"/>
                  <a:gd name="T35" fmla="*/ 780 h 1001"/>
                  <a:gd name="T36" fmla="*/ 1066 w 2086"/>
                  <a:gd name="T37" fmla="*/ 834 h 1001"/>
                  <a:gd name="T38" fmla="*/ 1133 w 2086"/>
                  <a:gd name="T39" fmla="*/ 876 h 1001"/>
                  <a:gd name="T40" fmla="*/ 1258 w 2086"/>
                  <a:gd name="T41" fmla="*/ 930 h 1001"/>
                  <a:gd name="T42" fmla="*/ 1438 w 2086"/>
                  <a:gd name="T43" fmla="*/ 976 h 1001"/>
                  <a:gd name="T44" fmla="*/ 1622 w 2086"/>
                  <a:gd name="T45" fmla="*/ 989 h 1001"/>
                  <a:gd name="T46" fmla="*/ 1806 w 2086"/>
                  <a:gd name="T47" fmla="*/ 980 h 1001"/>
                  <a:gd name="T48" fmla="*/ 1994 w 2086"/>
                  <a:gd name="T49" fmla="*/ 960 h 1001"/>
                  <a:gd name="T50" fmla="*/ 1873 w 2086"/>
                  <a:gd name="T51" fmla="*/ 972 h 1001"/>
                  <a:gd name="T52" fmla="*/ 1559 w 2086"/>
                  <a:gd name="T53" fmla="*/ 1001 h 1001"/>
                  <a:gd name="T54" fmla="*/ 1342 w 2086"/>
                  <a:gd name="T55" fmla="*/ 989 h 1001"/>
                  <a:gd name="T56" fmla="*/ 1162 w 2086"/>
                  <a:gd name="T57" fmla="*/ 921 h 1001"/>
                  <a:gd name="T58" fmla="*/ 949 w 2086"/>
                  <a:gd name="T59" fmla="*/ 792 h 1001"/>
                  <a:gd name="T60" fmla="*/ 802 w 2086"/>
                  <a:gd name="T61" fmla="*/ 692 h 1001"/>
                  <a:gd name="T62" fmla="*/ 769 w 2086"/>
                  <a:gd name="T63" fmla="*/ 684 h 1001"/>
                  <a:gd name="T64" fmla="*/ 728 w 2086"/>
                  <a:gd name="T65" fmla="*/ 680 h 1001"/>
                  <a:gd name="T66" fmla="*/ 681 w 2086"/>
                  <a:gd name="T67" fmla="*/ 675 h 1001"/>
                  <a:gd name="T68" fmla="*/ 640 w 2086"/>
                  <a:gd name="T69" fmla="*/ 680 h 1001"/>
                  <a:gd name="T70" fmla="*/ 614 w 2086"/>
                  <a:gd name="T71" fmla="*/ 692 h 1001"/>
                  <a:gd name="T72" fmla="*/ 602 w 2086"/>
                  <a:gd name="T73" fmla="*/ 708 h 1001"/>
                  <a:gd name="T74" fmla="*/ 594 w 2086"/>
                  <a:gd name="T75" fmla="*/ 738 h 1001"/>
                  <a:gd name="T76" fmla="*/ 594 w 2086"/>
                  <a:gd name="T77" fmla="*/ 767 h 1001"/>
                  <a:gd name="T78" fmla="*/ 598 w 2086"/>
                  <a:gd name="T79" fmla="*/ 792 h 1001"/>
                  <a:gd name="T80" fmla="*/ 589 w 2086"/>
                  <a:gd name="T81" fmla="*/ 800 h 1001"/>
                  <a:gd name="T82" fmla="*/ 565 w 2086"/>
                  <a:gd name="T83" fmla="*/ 792 h 1001"/>
                  <a:gd name="T84" fmla="*/ 540 w 2086"/>
                  <a:gd name="T85" fmla="*/ 780 h 1001"/>
                  <a:gd name="T86" fmla="*/ 518 w 2086"/>
                  <a:gd name="T87" fmla="*/ 763 h 1001"/>
                  <a:gd name="T88" fmla="*/ 498 w 2086"/>
                  <a:gd name="T89" fmla="*/ 747 h 1001"/>
                  <a:gd name="T90" fmla="*/ 469 w 2086"/>
                  <a:gd name="T91" fmla="*/ 726 h 1001"/>
                  <a:gd name="T92" fmla="*/ 448 w 2086"/>
                  <a:gd name="T93" fmla="*/ 696 h 1001"/>
                  <a:gd name="T94" fmla="*/ 426 w 2086"/>
                  <a:gd name="T95" fmla="*/ 659 h 1001"/>
                  <a:gd name="T96" fmla="*/ 410 w 2086"/>
                  <a:gd name="T97" fmla="*/ 618 h 1001"/>
                  <a:gd name="T98" fmla="*/ 397 w 2086"/>
                  <a:gd name="T99" fmla="*/ 575 h 1001"/>
                  <a:gd name="T100" fmla="*/ 385 w 2086"/>
                  <a:gd name="T101" fmla="*/ 530 h 1001"/>
                  <a:gd name="T102" fmla="*/ 372 w 2086"/>
                  <a:gd name="T103" fmla="*/ 479 h 1001"/>
                  <a:gd name="T104" fmla="*/ 364 w 2086"/>
                  <a:gd name="T105" fmla="*/ 429 h 1001"/>
                  <a:gd name="T106" fmla="*/ 352 w 2086"/>
                  <a:gd name="T107" fmla="*/ 379 h 1001"/>
                  <a:gd name="T108" fmla="*/ 338 w 2086"/>
                  <a:gd name="T109" fmla="*/ 333 h 1001"/>
                  <a:gd name="T110" fmla="*/ 314 w 2086"/>
                  <a:gd name="T111" fmla="*/ 267 h 1001"/>
                  <a:gd name="T112" fmla="*/ 268 w 2086"/>
                  <a:gd name="T113" fmla="*/ 188 h 1001"/>
                  <a:gd name="T114" fmla="*/ 201 w 2086"/>
                  <a:gd name="T115" fmla="*/ 116 h 1001"/>
                  <a:gd name="T116" fmla="*/ 126 w 2086"/>
                  <a:gd name="T117" fmla="*/ 58 h 1001"/>
                  <a:gd name="T118" fmla="*/ 46 w 2086"/>
                  <a:gd name="T119" fmla="*/ 16 h 1001"/>
                  <a:gd name="T120" fmla="*/ 0 w 2086"/>
                  <a:gd name="T121" fmla="*/ 4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6" h="1001">
                    <a:moveTo>
                      <a:pt x="0" y="4"/>
                    </a:moveTo>
                    <a:lnTo>
                      <a:pt x="76" y="24"/>
                    </a:lnTo>
                    <a:lnTo>
                      <a:pt x="142" y="54"/>
                    </a:lnTo>
                    <a:lnTo>
                      <a:pt x="205" y="87"/>
                    </a:lnTo>
                    <a:lnTo>
                      <a:pt x="260" y="129"/>
                    </a:lnTo>
                    <a:lnTo>
                      <a:pt x="309" y="179"/>
                    </a:lnTo>
                    <a:lnTo>
                      <a:pt x="352" y="237"/>
                    </a:lnTo>
                    <a:lnTo>
                      <a:pt x="385" y="296"/>
                    </a:lnTo>
                    <a:lnTo>
                      <a:pt x="414" y="362"/>
                    </a:lnTo>
                    <a:lnTo>
                      <a:pt x="439" y="434"/>
                    </a:lnTo>
                    <a:lnTo>
                      <a:pt x="456" y="505"/>
                    </a:lnTo>
                    <a:lnTo>
                      <a:pt x="460" y="517"/>
                    </a:lnTo>
                    <a:lnTo>
                      <a:pt x="469" y="530"/>
                    </a:lnTo>
                    <a:lnTo>
                      <a:pt x="477" y="542"/>
                    </a:lnTo>
                    <a:lnTo>
                      <a:pt x="489" y="555"/>
                    </a:lnTo>
                    <a:lnTo>
                      <a:pt x="502" y="571"/>
                    </a:lnTo>
                    <a:lnTo>
                      <a:pt x="514" y="579"/>
                    </a:lnTo>
                    <a:lnTo>
                      <a:pt x="531" y="592"/>
                    </a:lnTo>
                    <a:lnTo>
                      <a:pt x="544" y="604"/>
                    </a:lnTo>
                    <a:lnTo>
                      <a:pt x="556" y="609"/>
                    </a:lnTo>
                    <a:lnTo>
                      <a:pt x="569" y="618"/>
                    </a:lnTo>
                    <a:lnTo>
                      <a:pt x="598" y="630"/>
                    </a:lnTo>
                    <a:lnTo>
                      <a:pt x="627" y="638"/>
                    </a:lnTo>
                    <a:lnTo>
                      <a:pt x="653" y="642"/>
                    </a:lnTo>
                    <a:lnTo>
                      <a:pt x="677" y="646"/>
                    </a:lnTo>
                    <a:lnTo>
                      <a:pt x="706" y="646"/>
                    </a:lnTo>
                    <a:lnTo>
                      <a:pt x="732" y="646"/>
                    </a:lnTo>
                    <a:lnTo>
                      <a:pt x="757" y="651"/>
                    </a:lnTo>
                    <a:lnTo>
                      <a:pt x="782" y="655"/>
                    </a:lnTo>
                    <a:lnTo>
                      <a:pt x="811" y="659"/>
                    </a:lnTo>
                    <a:lnTo>
                      <a:pt x="841" y="671"/>
                    </a:lnTo>
                    <a:lnTo>
                      <a:pt x="878" y="688"/>
                    </a:lnTo>
                    <a:lnTo>
                      <a:pt x="912" y="708"/>
                    </a:lnTo>
                    <a:lnTo>
                      <a:pt x="941" y="730"/>
                    </a:lnTo>
                    <a:lnTo>
                      <a:pt x="974" y="755"/>
                    </a:lnTo>
                    <a:lnTo>
                      <a:pt x="1003" y="780"/>
                    </a:lnTo>
                    <a:lnTo>
                      <a:pt x="1037" y="809"/>
                    </a:lnTo>
                    <a:lnTo>
                      <a:pt x="1066" y="834"/>
                    </a:lnTo>
                    <a:lnTo>
                      <a:pt x="1100" y="855"/>
                    </a:lnTo>
                    <a:lnTo>
                      <a:pt x="1133" y="876"/>
                    </a:lnTo>
                    <a:lnTo>
                      <a:pt x="1166" y="897"/>
                    </a:lnTo>
                    <a:lnTo>
                      <a:pt x="1258" y="930"/>
                    </a:lnTo>
                    <a:lnTo>
                      <a:pt x="1346" y="955"/>
                    </a:lnTo>
                    <a:lnTo>
                      <a:pt x="1438" y="976"/>
                    </a:lnTo>
                    <a:lnTo>
                      <a:pt x="1530" y="984"/>
                    </a:lnTo>
                    <a:lnTo>
                      <a:pt x="1622" y="989"/>
                    </a:lnTo>
                    <a:lnTo>
                      <a:pt x="1714" y="989"/>
                    </a:lnTo>
                    <a:lnTo>
                      <a:pt x="1806" y="980"/>
                    </a:lnTo>
                    <a:lnTo>
                      <a:pt x="1898" y="972"/>
                    </a:lnTo>
                    <a:lnTo>
                      <a:pt x="1994" y="960"/>
                    </a:lnTo>
                    <a:lnTo>
                      <a:pt x="2086" y="942"/>
                    </a:lnTo>
                    <a:lnTo>
                      <a:pt x="1873" y="972"/>
                    </a:lnTo>
                    <a:lnTo>
                      <a:pt x="1701" y="993"/>
                    </a:lnTo>
                    <a:lnTo>
                      <a:pt x="1559" y="1001"/>
                    </a:lnTo>
                    <a:lnTo>
                      <a:pt x="1442" y="1001"/>
                    </a:lnTo>
                    <a:lnTo>
                      <a:pt x="1342" y="989"/>
                    </a:lnTo>
                    <a:lnTo>
                      <a:pt x="1254" y="964"/>
                    </a:lnTo>
                    <a:lnTo>
                      <a:pt x="1162" y="921"/>
                    </a:lnTo>
                    <a:lnTo>
                      <a:pt x="1062" y="863"/>
                    </a:lnTo>
                    <a:lnTo>
                      <a:pt x="949" y="792"/>
                    </a:lnTo>
                    <a:lnTo>
                      <a:pt x="811" y="700"/>
                    </a:lnTo>
                    <a:lnTo>
                      <a:pt x="802" y="692"/>
                    </a:lnTo>
                    <a:lnTo>
                      <a:pt x="786" y="688"/>
                    </a:lnTo>
                    <a:lnTo>
                      <a:pt x="769" y="684"/>
                    </a:lnTo>
                    <a:lnTo>
                      <a:pt x="749" y="680"/>
                    </a:lnTo>
                    <a:lnTo>
                      <a:pt x="728" y="680"/>
                    </a:lnTo>
                    <a:lnTo>
                      <a:pt x="702" y="675"/>
                    </a:lnTo>
                    <a:lnTo>
                      <a:pt x="681" y="675"/>
                    </a:lnTo>
                    <a:lnTo>
                      <a:pt x="661" y="675"/>
                    </a:lnTo>
                    <a:lnTo>
                      <a:pt x="640" y="680"/>
                    </a:lnTo>
                    <a:lnTo>
                      <a:pt x="623" y="684"/>
                    </a:lnTo>
                    <a:lnTo>
                      <a:pt x="614" y="692"/>
                    </a:lnTo>
                    <a:lnTo>
                      <a:pt x="606" y="700"/>
                    </a:lnTo>
                    <a:lnTo>
                      <a:pt x="602" y="708"/>
                    </a:lnTo>
                    <a:lnTo>
                      <a:pt x="598" y="721"/>
                    </a:lnTo>
                    <a:lnTo>
                      <a:pt x="594" y="738"/>
                    </a:lnTo>
                    <a:lnTo>
                      <a:pt x="594" y="751"/>
                    </a:lnTo>
                    <a:lnTo>
                      <a:pt x="594" y="767"/>
                    </a:lnTo>
                    <a:lnTo>
                      <a:pt x="594" y="780"/>
                    </a:lnTo>
                    <a:lnTo>
                      <a:pt x="598" y="792"/>
                    </a:lnTo>
                    <a:lnTo>
                      <a:pt x="602" y="805"/>
                    </a:lnTo>
                    <a:lnTo>
                      <a:pt x="589" y="800"/>
                    </a:lnTo>
                    <a:lnTo>
                      <a:pt x="577" y="796"/>
                    </a:lnTo>
                    <a:lnTo>
                      <a:pt x="565" y="792"/>
                    </a:lnTo>
                    <a:lnTo>
                      <a:pt x="552" y="784"/>
                    </a:lnTo>
                    <a:lnTo>
                      <a:pt x="540" y="780"/>
                    </a:lnTo>
                    <a:lnTo>
                      <a:pt x="531" y="772"/>
                    </a:lnTo>
                    <a:lnTo>
                      <a:pt x="518" y="763"/>
                    </a:lnTo>
                    <a:lnTo>
                      <a:pt x="506" y="755"/>
                    </a:lnTo>
                    <a:lnTo>
                      <a:pt x="498" y="747"/>
                    </a:lnTo>
                    <a:lnTo>
                      <a:pt x="485" y="738"/>
                    </a:lnTo>
                    <a:lnTo>
                      <a:pt x="469" y="726"/>
                    </a:lnTo>
                    <a:lnTo>
                      <a:pt x="456" y="713"/>
                    </a:lnTo>
                    <a:lnTo>
                      <a:pt x="448" y="696"/>
                    </a:lnTo>
                    <a:lnTo>
                      <a:pt x="435" y="680"/>
                    </a:lnTo>
                    <a:lnTo>
                      <a:pt x="426" y="659"/>
                    </a:lnTo>
                    <a:lnTo>
                      <a:pt x="418" y="638"/>
                    </a:lnTo>
                    <a:lnTo>
                      <a:pt x="410" y="618"/>
                    </a:lnTo>
                    <a:lnTo>
                      <a:pt x="406" y="596"/>
                    </a:lnTo>
                    <a:lnTo>
                      <a:pt x="397" y="575"/>
                    </a:lnTo>
                    <a:lnTo>
                      <a:pt x="389" y="550"/>
                    </a:lnTo>
                    <a:lnTo>
                      <a:pt x="385" y="530"/>
                    </a:lnTo>
                    <a:lnTo>
                      <a:pt x="377" y="505"/>
                    </a:lnTo>
                    <a:lnTo>
                      <a:pt x="372" y="479"/>
                    </a:lnTo>
                    <a:lnTo>
                      <a:pt x="368" y="454"/>
                    </a:lnTo>
                    <a:lnTo>
                      <a:pt x="364" y="429"/>
                    </a:lnTo>
                    <a:lnTo>
                      <a:pt x="360" y="405"/>
                    </a:lnTo>
                    <a:lnTo>
                      <a:pt x="352" y="379"/>
                    </a:lnTo>
                    <a:lnTo>
                      <a:pt x="348" y="358"/>
                    </a:lnTo>
                    <a:lnTo>
                      <a:pt x="338" y="333"/>
                    </a:lnTo>
                    <a:lnTo>
                      <a:pt x="334" y="309"/>
                    </a:lnTo>
                    <a:lnTo>
                      <a:pt x="314" y="267"/>
                    </a:lnTo>
                    <a:lnTo>
                      <a:pt x="293" y="225"/>
                    </a:lnTo>
                    <a:lnTo>
                      <a:pt x="268" y="188"/>
                    </a:lnTo>
                    <a:lnTo>
                      <a:pt x="234" y="149"/>
                    </a:lnTo>
                    <a:lnTo>
                      <a:pt x="201" y="116"/>
                    </a:lnTo>
                    <a:lnTo>
                      <a:pt x="168" y="87"/>
                    </a:lnTo>
                    <a:lnTo>
                      <a:pt x="126" y="58"/>
                    </a:lnTo>
                    <a:lnTo>
                      <a:pt x="88" y="37"/>
                    </a:lnTo>
                    <a:lnTo>
                      <a:pt x="46" y="16"/>
                    </a:lnTo>
                    <a:lnTo>
                      <a:pt x="0" y="0"/>
                    </a:lnTo>
                    <a:lnTo>
                      <a:pt x="0" y="4"/>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92" name="Freeform 164"/>
              <p:cNvSpPr>
                <a:spLocks/>
              </p:cNvSpPr>
              <p:nvPr/>
            </p:nvSpPr>
            <p:spPr bwMode="auto">
              <a:xfrm>
                <a:off x="1915" y="1990"/>
                <a:ext cx="2" cy="7"/>
              </a:xfrm>
              <a:custGeom>
                <a:avLst/>
                <a:gdLst>
                  <a:gd name="T0" fmla="*/ 0 w 92"/>
                  <a:gd name="T1" fmla="*/ 234 h 234"/>
                  <a:gd name="T2" fmla="*/ 75 w 92"/>
                  <a:gd name="T3" fmla="*/ 0 h 234"/>
                  <a:gd name="T4" fmla="*/ 75 w 92"/>
                  <a:gd name="T5" fmla="*/ 4 h 234"/>
                  <a:gd name="T6" fmla="*/ 71 w 92"/>
                  <a:gd name="T7" fmla="*/ 17 h 234"/>
                  <a:gd name="T8" fmla="*/ 71 w 92"/>
                  <a:gd name="T9" fmla="*/ 37 h 234"/>
                  <a:gd name="T10" fmla="*/ 71 w 92"/>
                  <a:gd name="T11" fmla="*/ 63 h 234"/>
                  <a:gd name="T12" fmla="*/ 67 w 92"/>
                  <a:gd name="T13" fmla="*/ 92 h 234"/>
                  <a:gd name="T14" fmla="*/ 67 w 92"/>
                  <a:gd name="T15" fmla="*/ 121 h 234"/>
                  <a:gd name="T16" fmla="*/ 71 w 92"/>
                  <a:gd name="T17" fmla="*/ 154 h 234"/>
                  <a:gd name="T18" fmla="*/ 75 w 92"/>
                  <a:gd name="T19" fmla="*/ 184 h 234"/>
                  <a:gd name="T20" fmla="*/ 80 w 92"/>
                  <a:gd name="T21" fmla="*/ 209 h 234"/>
                  <a:gd name="T22" fmla="*/ 92 w 92"/>
                  <a:gd name="T23" fmla="*/ 230 h 234"/>
                  <a:gd name="T24" fmla="*/ 88 w 92"/>
                  <a:gd name="T25" fmla="*/ 230 h 234"/>
                  <a:gd name="T26" fmla="*/ 84 w 92"/>
                  <a:gd name="T27" fmla="*/ 225 h 234"/>
                  <a:gd name="T28" fmla="*/ 75 w 92"/>
                  <a:gd name="T29" fmla="*/ 225 h 234"/>
                  <a:gd name="T30" fmla="*/ 67 w 92"/>
                  <a:gd name="T31" fmla="*/ 221 h 234"/>
                  <a:gd name="T32" fmla="*/ 59 w 92"/>
                  <a:gd name="T33" fmla="*/ 221 h 234"/>
                  <a:gd name="T34" fmla="*/ 45 w 92"/>
                  <a:gd name="T35" fmla="*/ 221 h 234"/>
                  <a:gd name="T36" fmla="*/ 33 w 92"/>
                  <a:gd name="T37" fmla="*/ 221 h 234"/>
                  <a:gd name="T38" fmla="*/ 21 w 92"/>
                  <a:gd name="T39" fmla="*/ 221 h 234"/>
                  <a:gd name="T40" fmla="*/ 12 w 92"/>
                  <a:gd name="T41" fmla="*/ 225 h 234"/>
                  <a:gd name="T42" fmla="*/ 0 w 92"/>
                  <a:gd name="T43"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2" h="234">
                    <a:moveTo>
                      <a:pt x="0" y="234"/>
                    </a:moveTo>
                    <a:lnTo>
                      <a:pt x="75" y="0"/>
                    </a:lnTo>
                    <a:lnTo>
                      <a:pt x="75" y="4"/>
                    </a:lnTo>
                    <a:lnTo>
                      <a:pt x="71" y="17"/>
                    </a:lnTo>
                    <a:lnTo>
                      <a:pt x="71" y="37"/>
                    </a:lnTo>
                    <a:lnTo>
                      <a:pt x="71" y="63"/>
                    </a:lnTo>
                    <a:lnTo>
                      <a:pt x="67" y="92"/>
                    </a:lnTo>
                    <a:lnTo>
                      <a:pt x="67" y="121"/>
                    </a:lnTo>
                    <a:lnTo>
                      <a:pt x="71" y="154"/>
                    </a:lnTo>
                    <a:lnTo>
                      <a:pt x="75" y="184"/>
                    </a:lnTo>
                    <a:lnTo>
                      <a:pt x="80" y="209"/>
                    </a:lnTo>
                    <a:lnTo>
                      <a:pt x="92" y="230"/>
                    </a:lnTo>
                    <a:lnTo>
                      <a:pt x="88" y="230"/>
                    </a:lnTo>
                    <a:lnTo>
                      <a:pt x="84" y="225"/>
                    </a:lnTo>
                    <a:lnTo>
                      <a:pt x="75" y="225"/>
                    </a:lnTo>
                    <a:lnTo>
                      <a:pt x="67" y="221"/>
                    </a:lnTo>
                    <a:lnTo>
                      <a:pt x="59" y="221"/>
                    </a:lnTo>
                    <a:lnTo>
                      <a:pt x="45" y="221"/>
                    </a:lnTo>
                    <a:lnTo>
                      <a:pt x="33" y="221"/>
                    </a:lnTo>
                    <a:lnTo>
                      <a:pt x="21" y="221"/>
                    </a:lnTo>
                    <a:lnTo>
                      <a:pt x="12" y="225"/>
                    </a:lnTo>
                    <a:lnTo>
                      <a:pt x="0" y="234"/>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93" name="Freeform 165"/>
              <p:cNvSpPr>
                <a:spLocks/>
              </p:cNvSpPr>
              <p:nvPr/>
            </p:nvSpPr>
            <p:spPr bwMode="auto">
              <a:xfrm>
                <a:off x="1929" y="1973"/>
                <a:ext cx="1" cy="17"/>
              </a:xfrm>
              <a:custGeom>
                <a:avLst/>
                <a:gdLst>
                  <a:gd name="T0" fmla="*/ 46 w 46"/>
                  <a:gd name="T1" fmla="*/ 0 h 531"/>
                  <a:gd name="T2" fmla="*/ 38 w 46"/>
                  <a:gd name="T3" fmla="*/ 13 h 531"/>
                  <a:gd name="T4" fmla="*/ 33 w 46"/>
                  <a:gd name="T5" fmla="*/ 25 h 531"/>
                  <a:gd name="T6" fmla="*/ 25 w 46"/>
                  <a:gd name="T7" fmla="*/ 47 h 531"/>
                  <a:gd name="T8" fmla="*/ 17 w 46"/>
                  <a:gd name="T9" fmla="*/ 72 h 531"/>
                  <a:gd name="T10" fmla="*/ 13 w 46"/>
                  <a:gd name="T11" fmla="*/ 96 h 531"/>
                  <a:gd name="T12" fmla="*/ 5 w 46"/>
                  <a:gd name="T13" fmla="*/ 125 h 531"/>
                  <a:gd name="T14" fmla="*/ 0 w 46"/>
                  <a:gd name="T15" fmla="*/ 155 h 531"/>
                  <a:gd name="T16" fmla="*/ 0 w 46"/>
                  <a:gd name="T17" fmla="*/ 184 h 531"/>
                  <a:gd name="T18" fmla="*/ 0 w 46"/>
                  <a:gd name="T19" fmla="*/ 217 h 531"/>
                  <a:gd name="T20" fmla="*/ 0 w 46"/>
                  <a:gd name="T21" fmla="*/ 246 h 531"/>
                  <a:gd name="T22" fmla="*/ 5 w 46"/>
                  <a:gd name="T23" fmla="*/ 280 h 531"/>
                  <a:gd name="T24" fmla="*/ 9 w 46"/>
                  <a:gd name="T25" fmla="*/ 314 h 531"/>
                  <a:gd name="T26" fmla="*/ 13 w 46"/>
                  <a:gd name="T27" fmla="*/ 342 h 531"/>
                  <a:gd name="T28" fmla="*/ 17 w 46"/>
                  <a:gd name="T29" fmla="*/ 371 h 531"/>
                  <a:gd name="T30" fmla="*/ 17 w 46"/>
                  <a:gd name="T31" fmla="*/ 405 h 531"/>
                  <a:gd name="T32" fmla="*/ 21 w 46"/>
                  <a:gd name="T33" fmla="*/ 430 h 531"/>
                  <a:gd name="T34" fmla="*/ 21 w 46"/>
                  <a:gd name="T35" fmla="*/ 459 h 531"/>
                  <a:gd name="T36" fmla="*/ 17 w 46"/>
                  <a:gd name="T37" fmla="*/ 484 h 531"/>
                  <a:gd name="T38" fmla="*/ 13 w 46"/>
                  <a:gd name="T39" fmla="*/ 510 h 531"/>
                  <a:gd name="T40" fmla="*/ 9 w 46"/>
                  <a:gd name="T41" fmla="*/ 531 h 531"/>
                  <a:gd name="T42" fmla="*/ 9 w 46"/>
                  <a:gd name="T43" fmla="*/ 526 h 531"/>
                  <a:gd name="T44" fmla="*/ 13 w 46"/>
                  <a:gd name="T45" fmla="*/ 518 h 531"/>
                  <a:gd name="T46" fmla="*/ 21 w 46"/>
                  <a:gd name="T47" fmla="*/ 506 h 531"/>
                  <a:gd name="T48" fmla="*/ 25 w 46"/>
                  <a:gd name="T49" fmla="*/ 489 h 531"/>
                  <a:gd name="T50" fmla="*/ 33 w 46"/>
                  <a:gd name="T51" fmla="*/ 463 h 531"/>
                  <a:gd name="T52" fmla="*/ 38 w 46"/>
                  <a:gd name="T53" fmla="*/ 430 h 531"/>
                  <a:gd name="T54" fmla="*/ 42 w 46"/>
                  <a:gd name="T55" fmla="*/ 393 h 531"/>
                  <a:gd name="T56" fmla="*/ 42 w 46"/>
                  <a:gd name="T57" fmla="*/ 351 h 531"/>
                  <a:gd name="T58" fmla="*/ 38 w 46"/>
                  <a:gd name="T59" fmla="*/ 301 h 531"/>
                  <a:gd name="T60" fmla="*/ 25 w 46"/>
                  <a:gd name="T61" fmla="*/ 242 h 531"/>
                  <a:gd name="T62" fmla="*/ 21 w 46"/>
                  <a:gd name="T63" fmla="*/ 201 h 531"/>
                  <a:gd name="T64" fmla="*/ 17 w 46"/>
                  <a:gd name="T65" fmla="*/ 164 h 531"/>
                  <a:gd name="T66" fmla="*/ 17 w 46"/>
                  <a:gd name="T67" fmla="*/ 125 h 531"/>
                  <a:gd name="T68" fmla="*/ 21 w 46"/>
                  <a:gd name="T69" fmla="*/ 96 h 531"/>
                  <a:gd name="T70" fmla="*/ 25 w 46"/>
                  <a:gd name="T71" fmla="*/ 68 h 531"/>
                  <a:gd name="T72" fmla="*/ 29 w 46"/>
                  <a:gd name="T73" fmla="*/ 43 h 531"/>
                  <a:gd name="T74" fmla="*/ 38 w 46"/>
                  <a:gd name="T75" fmla="*/ 25 h 531"/>
                  <a:gd name="T76" fmla="*/ 42 w 46"/>
                  <a:gd name="T77" fmla="*/ 13 h 531"/>
                  <a:gd name="T78" fmla="*/ 42 w 46"/>
                  <a:gd name="T79" fmla="*/ 5 h 531"/>
                  <a:gd name="T80" fmla="*/ 46 w 46"/>
                  <a:gd name="T81"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6" h="531">
                    <a:moveTo>
                      <a:pt x="46" y="0"/>
                    </a:moveTo>
                    <a:lnTo>
                      <a:pt x="38" y="13"/>
                    </a:lnTo>
                    <a:lnTo>
                      <a:pt x="33" y="25"/>
                    </a:lnTo>
                    <a:lnTo>
                      <a:pt x="25" y="47"/>
                    </a:lnTo>
                    <a:lnTo>
                      <a:pt x="17" y="72"/>
                    </a:lnTo>
                    <a:lnTo>
                      <a:pt x="13" y="96"/>
                    </a:lnTo>
                    <a:lnTo>
                      <a:pt x="5" y="125"/>
                    </a:lnTo>
                    <a:lnTo>
                      <a:pt x="0" y="155"/>
                    </a:lnTo>
                    <a:lnTo>
                      <a:pt x="0" y="184"/>
                    </a:lnTo>
                    <a:lnTo>
                      <a:pt x="0" y="217"/>
                    </a:lnTo>
                    <a:lnTo>
                      <a:pt x="0" y="246"/>
                    </a:lnTo>
                    <a:lnTo>
                      <a:pt x="5" y="280"/>
                    </a:lnTo>
                    <a:lnTo>
                      <a:pt x="9" y="314"/>
                    </a:lnTo>
                    <a:lnTo>
                      <a:pt x="13" y="342"/>
                    </a:lnTo>
                    <a:lnTo>
                      <a:pt x="17" y="371"/>
                    </a:lnTo>
                    <a:lnTo>
                      <a:pt x="17" y="405"/>
                    </a:lnTo>
                    <a:lnTo>
                      <a:pt x="21" y="430"/>
                    </a:lnTo>
                    <a:lnTo>
                      <a:pt x="21" y="459"/>
                    </a:lnTo>
                    <a:lnTo>
                      <a:pt x="17" y="484"/>
                    </a:lnTo>
                    <a:lnTo>
                      <a:pt x="13" y="510"/>
                    </a:lnTo>
                    <a:lnTo>
                      <a:pt x="9" y="531"/>
                    </a:lnTo>
                    <a:lnTo>
                      <a:pt x="9" y="526"/>
                    </a:lnTo>
                    <a:lnTo>
                      <a:pt x="13" y="518"/>
                    </a:lnTo>
                    <a:lnTo>
                      <a:pt x="21" y="506"/>
                    </a:lnTo>
                    <a:lnTo>
                      <a:pt x="25" y="489"/>
                    </a:lnTo>
                    <a:lnTo>
                      <a:pt x="33" y="463"/>
                    </a:lnTo>
                    <a:lnTo>
                      <a:pt x="38" y="430"/>
                    </a:lnTo>
                    <a:lnTo>
                      <a:pt x="42" y="393"/>
                    </a:lnTo>
                    <a:lnTo>
                      <a:pt x="42" y="351"/>
                    </a:lnTo>
                    <a:lnTo>
                      <a:pt x="38" y="301"/>
                    </a:lnTo>
                    <a:lnTo>
                      <a:pt x="25" y="242"/>
                    </a:lnTo>
                    <a:lnTo>
                      <a:pt x="21" y="201"/>
                    </a:lnTo>
                    <a:lnTo>
                      <a:pt x="17" y="164"/>
                    </a:lnTo>
                    <a:lnTo>
                      <a:pt x="17" y="125"/>
                    </a:lnTo>
                    <a:lnTo>
                      <a:pt x="21" y="96"/>
                    </a:lnTo>
                    <a:lnTo>
                      <a:pt x="25" y="68"/>
                    </a:lnTo>
                    <a:lnTo>
                      <a:pt x="29" y="43"/>
                    </a:lnTo>
                    <a:lnTo>
                      <a:pt x="38" y="25"/>
                    </a:lnTo>
                    <a:lnTo>
                      <a:pt x="42" y="13"/>
                    </a:lnTo>
                    <a:lnTo>
                      <a:pt x="42" y="5"/>
                    </a:lnTo>
                    <a:lnTo>
                      <a:pt x="46"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94" name="Freeform 166"/>
              <p:cNvSpPr>
                <a:spLocks/>
              </p:cNvSpPr>
              <p:nvPr/>
            </p:nvSpPr>
            <p:spPr bwMode="auto">
              <a:xfrm>
                <a:off x="1926" y="1943"/>
                <a:ext cx="2" cy="20"/>
              </a:xfrm>
              <a:custGeom>
                <a:avLst/>
                <a:gdLst>
                  <a:gd name="T0" fmla="*/ 0 w 76"/>
                  <a:gd name="T1" fmla="*/ 0 h 625"/>
                  <a:gd name="T2" fmla="*/ 0 w 76"/>
                  <a:gd name="T3" fmla="*/ 4 h 625"/>
                  <a:gd name="T4" fmla="*/ 5 w 76"/>
                  <a:gd name="T5" fmla="*/ 16 h 625"/>
                  <a:gd name="T6" fmla="*/ 13 w 76"/>
                  <a:gd name="T7" fmla="*/ 41 h 625"/>
                  <a:gd name="T8" fmla="*/ 17 w 76"/>
                  <a:gd name="T9" fmla="*/ 67 h 625"/>
                  <a:gd name="T10" fmla="*/ 25 w 76"/>
                  <a:gd name="T11" fmla="*/ 100 h 625"/>
                  <a:gd name="T12" fmla="*/ 34 w 76"/>
                  <a:gd name="T13" fmla="*/ 137 h 625"/>
                  <a:gd name="T14" fmla="*/ 42 w 76"/>
                  <a:gd name="T15" fmla="*/ 176 h 625"/>
                  <a:gd name="T16" fmla="*/ 46 w 76"/>
                  <a:gd name="T17" fmla="*/ 213 h 625"/>
                  <a:gd name="T18" fmla="*/ 46 w 76"/>
                  <a:gd name="T19" fmla="*/ 250 h 625"/>
                  <a:gd name="T20" fmla="*/ 46 w 76"/>
                  <a:gd name="T21" fmla="*/ 287 h 625"/>
                  <a:gd name="T22" fmla="*/ 42 w 76"/>
                  <a:gd name="T23" fmla="*/ 321 h 625"/>
                  <a:gd name="T24" fmla="*/ 42 w 76"/>
                  <a:gd name="T25" fmla="*/ 354 h 625"/>
                  <a:gd name="T26" fmla="*/ 38 w 76"/>
                  <a:gd name="T27" fmla="*/ 392 h 625"/>
                  <a:gd name="T28" fmla="*/ 38 w 76"/>
                  <a:gd name="T29" fmla="*/ 426 h 625"/>
                  <a:gd name="T30" fmla="*/ 38 w 76"/>
                  <a:gd name="T31" fmla="*/ 463 h 625"/>
                  <a:gd name="T32" fmla="*/ 34 w 76"/>
                  <a:gd name="T33" fmla="*/ 496 h 625"/>
                  <a:gd name="T34" fmla="*/ 29 w 76"/>
                  <a:gd name="T35" fmla="*/ 530 h 625"/>
                  <a:gd name="T36" fmla="*/ 25 w 76"/>
                  <a:gd name="T37" fmla="*/ 563 h 625"/>
                  <a:gd name="T38" fmla="*/ 17 w 76"/>
                  <a:gd name="T39" fmla="*/ 596 h 625"/>
                  <a:gd name="T40" fmla="*/ 9 w 76"/>
                  <a:gd name="T41" fmla="*/ 625 h 625"/>
                  <a:gd name="T42" fmla="*/ 13 w 76"/>
                  <a:gd name="T43" fmla="*/ 625 h 625"/>
                  <a:gd name="T44" fmla="*/ 17 w 76"/>
                  <a:gd name="T45" fmla="*/ 613 h 625"/>
                  <a:gd name="T46" fmla="*/ 25 w 76"/>
                  <a:gd name="T47" fmla="*/ 596 h 625"/>
                  <a:gd name="T48" fmla="*/ 34 w 76"/>
                  <a:gd name="T49" fmla="*/ 576 h 625"/>
                  <a:gd name="T50" fmla="*/ 42 w 76"/>
                  <a:gd name="T51" fmla="*/ 542 h 625"/>
                  <a:gd name="T52" fmla="*/ 54 w 76"/>
                  <a:gd name="T53" fmla="*/ 504 h 625"/>
                  <a:gd name="T54" fmla="*/ 62 w 76"/>
                  <a:gd name="T55" fmla="*/ 463 h 625"/>
                  <a:gd name="T56" fmla="*/ 67 w 76"/>
                  <a:gd name="T57" fmla="*/ 409 h 625"/>
                  <a:gd name="T58" fmla="*/ 71 w 76"/>
                  <a:gd name="T59" fmla="*/ 350 h 625"/>
                  <a:gd name="T60" fmla="*/ 76 w 76"/>
                  <a:gd name="T61" fmla="*/ 283 h 625"/>
                  <a:gd name="T62" fmla="*/ 71 w 76"/>
                  <a:gd name="T63" fmla="*/ 229 h 625"/>
                  <a:gd name="T64" fmla="*/ 67 w 76"/>
                  <a:gd name="T65" fmla="*/ 180 h 625"/>
                  <a:gd name="T66" fmla="*/ 58 w 76"/>
                  <a:gd name="T67" fmla="*/ 137 h 625"/>
                  <a:gd name="T68" fmla="*/ 46 w 76"/>
                  <a:gd name="T69" fmla="*/ 100 h 625"/>
                  <a:gd name="T70" fmla="*/ 38 w 76"/>
                  <a:gd name="T71" fmla="*/ 67 h 625"/>
                  <a:gd name="T72" fmla="*/ 25 w 76"/>
                  <a:gd name="T73" fmla="*/ 41 h 625"/>
                  <a:gd name="T74" fmla="*/ 13 w 76"/>
                  <a:gd name="T75" fmla="*/ 25 h 625"/>
                  <a:gd name="T76" fmla="*/ 5 w 76"/>
                  <a:gd name="T77" fmla="*/ 8 h 625"/>
                  <a:gd name="T78" fmla="*/ 0 w 76"/>
                  <a:gd name="T79" fmla="*/ 4 h 625"/>
                  <a:gd name="T80" fmla="*/ 0 w 76"/>
                  <a:gd name="T81"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6" h="625">
                    <a:moveTo>
                      <a:pt x="0" y="0"/>
                    </a:moveTo>
                    <a:lnTo>
                      <a:pt x="0" y="4"/>
                    </a:lnTo>
                    <a:lnTo>
                      <a:pt x="5" y="16"/>
                    </a:lnTo>
                    <a:lnTo>
                      <a:pt x="13" y="41"/>
                    </a:lnTo>
                    <a:lnTo>
                      <a:pt x="17" y="67"/>
                    </a:lnTo>
                    <a:lnTo>
                      <a:pt x="25" y="100"/>
                    </a:lnTo>
                    <a:lnTo>
                      <a:pt x="34" y="137"/>
                    </a:lnTo>
                    <a:lnTo>
                      <a:pt x="42" y="176"/>
                    </a:lnTo>
                    <a:lnTo>
                      <a:pt x="46" y="213"/>
                    </a:lnTo>
                    <a:lnTo>
                      <a:pt x="46" y="250"/>
                    </a:lnTo>
                    <a:lnTo>
                      <a:pt x="46" y="287"/>
                    </a:lnTo>
                    <a:lnTo>
                      <a:pt x="42" y="321"/>
                    </a:lnTo>
                    <a:lnTo>
                      <a:pt x="42" y="354"/>
                    </a:lnTo>
                    <a:lnTo>
                      <a:pt x="38" y="392"/>
                    </a:lnTo>
                    <a:lnTo>
                      <a:pt x="38" y="426"/>
                    </a:lnTo>
                    <a:lnTo>
                      <a:pt x="38" y="463"/>
                    </a:lnTo>
                    <a:lnTo>
                      <a:pt x="34" y="496"/>
                    </a:lnTo>
                    <a:lnTo>
                      <a:pt x="29" y="530"/>
                    </a:lnTo>
                    <a:lnTo>
                      <a:pt x="25" y="563"/>
                    </a:lnTo>
                    <a:lnTo>
                      <a:pt x="17" y="596"/>
                    </a:lnTo>
                    <a:lnTo>
                      <a:pt x="9" y="625"/>
                    </a:lnTo>
                    <a:lnTo>
                      <a:pt x="13" y="625"/>
                    </a:lnTo>
                    <a:lnTo>
                      <a:pt x="17" y="613"/>
                    </a:lnTo>
                    <a:lnTo>
                      <a:pt x="25" y="596"/>
                    </a:lnTo>
                    <a:lnTo>
                      <a:pt x="34" y="576"/>
                    </a:lnTo>
                    <a:lnTo>
                      <a:pt x="42" y="542"/>
                    </a:lnTo>
                    <a:lnTo>
                      <a:pt x="54" y="504"/>
                    </a:lnTo>
                    <a:lnTo>
                      <a:pt x="62" y="463"/>
                    </a:lnTo>
                    <a:lnTo>
                      <a:pt x="67" y="409"/>
                    </a:lnTo>
                    <a:lnTo>
                      <a:pt x="71" y="350"/>
                    </a:lnTo>
                    <a:lnTo>
                      <a:pt x="76" y="283"/>
                    </a:lnTo>
                    <a:lnTo>
                      <a:pt x="71" y="229"/>
                    </a:lnTo>
                    <a:lnTo>
                      <a:pt x="67" y="180"/>
                    </a:lnTo>
                    <a:lnTo>
                      <a:pt x="58" y="137"/>
                    </a:lnTo>
                    <a:lnTo>
                      <a:pt x="46" y="100"/>
                    </a:lnTo>
                    <a:lnTo>
                      <a:pt x="38" y="67"/>
                    </a:lnTo>
                    <a:lnTo>
                      <a:pt x="25" y="41"/>
                    </a:lnTo>
                    <a:lnTo>
                      <a:pt x="13" y="25"/>
                    </a:lnTo>
                    <a:lnTo>
                      <a:pt x="5" y="8"/>
                    </a:lnTo>
                    <a:lnTo>
                      <a:pt x="0" y="4"/>
                    </a:lnTo>
                    <a:lnTo>
                      <a:pt x="0"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95" name="Freeform 167"/>
              <p:cNvSpPr>
                <a:spLocks/>
              </p:cNvSpPr>
              <p:nvPr/>
            </p:nvSpPr>
            <p:spPr bwMode="auto">
              <a:xfrm>
                <a:off x="1933" y="1928"/>
                <a:ext cx="5" cy="28"/>
              </a:xfrm>
              <a:custGeom>
                <a:avLst/>
                <a:gdLst>
                  <a:gd name="T0" fmla="*/ 122 w 159"/>
                  <a:gd name="T1" fmla="*/ 879 h 904"/>
                  <a:gd name="T2" fmla="*/ 96 w 159"/>
                  <a:gd name="T3" fmla="*/ 791 h 904"/>
                  <a:gd name="T4" fmla="*/ 67 w 159"/>
                  <a:gd name="T5" fmla="*/ 688 h 904"/>
                  <a:gd name="T6" fmla="*/ 34 w 159"/>
                  <a:gd name="T7" fmla="*/ 579 h 904"/>
                  <a:gd name="T8" fmla="*/ 8 w 159"/>
                  <a:gd name="T9" fmla="*/ 483 h 904"/>
                  <a:gd name="T10" fmla="*/ 0 w 159"/>
                  <a:gd name="T11" fmla="*/ 404 h 904"/>
                  <a:gd name="T12" fmla="*/ 4 w 159"/>
                  <a:gd name="T13" fmla="*/ 320 h 904"/>
                  <a:gd name="T14" fmla="*/ 26 w 159"/>
                  <a:gd name="T15" fmla="*/ 237 h 904"/>
                  <a:gd name="T16" fmla="*/ 42 w 159"/>
                  <a:gd name="T17" fmla="*/ 149 h 904"/>
                  <a:gd name="T18" fmla="*/ 51 w 159"/>
                  <a:gd name="T19" fmla="*/ 49 h 904"/>
                  <a:gd name="T20" fmla="*/ 51 w 159"/>
                  <a:gd name="T21" fmla="*/ 4 h 904"/>
                  <a:gd name="T22" fmla="*/ 59 w 159"/>
                  <a:gd name="T23" fmla="*/ 24 h 904"/>
                  <a:gd name="T24" fmla="*/ 63 w 159"/>
                  <a:gd name="T25" fmla="*/ 66 h 904"/>
                  <a:gd name="T26" fmla="*/ 63 w 159"/>
                  <a:gd name="T27" fmla="*/ 133 h 904"/>
                  <a:gd name="T28" fmla="*/ 55 w 159"/>
                  <a:gd name="T29" fmla="*/ 211 h 904"/>
                  <a:gd name="T30" fmla="*/ 38 w 159"/>
                  <a:gd name="T31" fmla="*/ 283 h 904"/>
                  <a:gd name="T32" fmla="*/ 42 w 159"/>
                  <a:gd name="T33" fmla="*/ 307 h 904"/>
                  <a:gd name="T34" fmla="*/ 51 w 159"/>
                  <a:gd name="T35" fmla="*/ 328 h 904"/>
                  <a:gd name="T36" fmla="*/ 67 w 159"/>
                  <a:gd name="T37" fmla="*/ 342 h 904"/>
                  <a:gd name="T38" fmla="*/ 88 w 159"/>
                  <a:gd name="T39" fmla="*/ 354 h 904"/>
                  <a:gd name="T40" fmla="*/ 104 w 159"/>
                  <a:gd name="T41" fmla="*/ 366 h 904"/>
                  <a:gd name="T42" fmla="*/ 122 w 159"/>
                  <a:gd name="T43" fmla="*/ 379 h 904"/>
                  <a:gd name="T44" fmla="*/ 139 w 159"/>
                  <a:gd name="T45" fmla="*/ 391 h 904"/>
                  <a:gd name="T46" fmla="*/ 151 w 159"/>
                  <a:gd name="T47" fmla="*/ 404 h 904"/>
                  <a:gd name="T48" fmla="*/ 155 w 159"/>
                  <a:gd name="T49" fmla="*/ 412 h 904"/>
                  <a:gd name="T50" fmla="*/ 155 w 159"/>
                  <a:gd name="T51" fmla="*/ 408 h 904"/>
                  <a:gd name="T52" fmla="*/ 139 w 159"/>
                  <a:gd name="T53" fmla="*/ 404 h 904"/>
                  <a:gd name="T54" fmla="*/ 109 w 159"/>
                  <a:gd name="T55" fmla="*/ 399 h 904"/>
                  <a:gd name="T56" fmla="*/ 80 w 159"/>
                  <a:gd name="T57" fmla="*/ 399 h 904"/>
                  <a:gd name="T58" fmla="*/ 59 w 159"/>
                  <a:gd name="T59" fmla="*/ 416 h 904"/>
                  <a:gd name="T60" fmla="*/ 47 w 159"/>
                  <a:gd name="T61" fmla="*/ 453 h 904"/>
                  <a:gd name="T62" fmla="*/ 47 w 159"/>
                  <a:gd name="T63" fmla="*/ 496 h 904"/>
                  <a:gd name="T64" fmla="*/ 59 w 159"/>
                  <a:gd name="T65" fmla="*/ 545 h 904"/>
                  <a:gd name="T66" fmla="*/ 71 w 159"/>
                  <a:gd name="T67" fmla="*/ 592 h 904"/>
                  <a:gd name="T68" fmla="*/ 88 w 159"/>
                  <a:gd name="T69" fmla="*/ 629 h 904"/>
                  <a:gd name="T70" fmla="*/ 100 w 159"/>
                  <a:gd name="T71" fmla="*/ 662 h 904"/>
                  <a:gd name="T72" fmla="*/ 113 w 159"/>
                  <a:gd name="T73" fmla="*/ 721 h 904"/>
                  <a:gd name="T74" fmla="*/ 122 w 159"/>
                  <a:gd name="T75" fmla="*/ 791 h 904"/>
                  <a:gd name="T76" fmla="*/ 126 w 159"/>
                  <a:gd name="T77" fmla="*/ 858 h 904"/>
                  <a:gd name="T78" fmla="*/ 130 w 159"/>
                  <a:gd name="T79" fmla="*/ 900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9" h="904">
                    <a:moveTo>
                      <a:pt x="130" y="904"/>
                    </a:moveTo>
                    <a:lnTo>
                      <a:pt x="122" y="879"/>
                    </a:lnTo>
                    <a:lnTo>
                      <a:pt x="113" y="838"/>
                    </a:lnTo>
                    <a:lnTo>
                      <a:pt x="96" y="791"/>
                    </a:lnTo>
                    <a:lnTo>
                      <a:pt x="84" y="742"/>
                    </a:lnTo>
                    <a:lnTo>
                      <a:pt x="67" y="688"/>
                    </a:lnTo>
                    <a:lnTo>
                      <a:pt x="47" y="633"/>
                    </a:lnTo>
                    <a:lnTo>
                      <a:pt x="34" y="579"/>
                    </a:lnTo>
                    <a:lnTo>
                      <a:pt x="17" y="524"/>
                    </a:lnTo>
                    <a:lnTo>
                      <a:pt x="8" y="483"/>
                    </a:lnTo>
                    <a:lnTo>
                      <a:pt x="0" y="445"/>
                    </a:lnTo>
                    <a:lnTo>
                      <a:pt x="0" y="404"/>
                    </a:lnTo>
                    <a:lnTo>
                      <a:pt x="0" y="362"/>
                    </a:lnTo>
                    <a:lnTo>
                      <a:pt x="4" y="320"/>
                    </a:lnTo>
                    <a:lnTo>
                      <a:pt x="17" y="279"/>
                    </a:lnTo>
                    <a:lnTo>
                      <a:pt x="26" y="237"/>
                    </a:lnTo>
                    <a:lnTo>
                      <a:pt x="34" y="191"/>
                    </a:lnTo>
                    <a:lnTo>
                      <a:pt x="42" y="149"/>
                    </a:lnTo>
                    <a:lnTo>
                      <a:pt x="51" y="99"/>
                    </a:lnTo>
                    <a:lnTo>
                      <a:pt x="51" y="49"/>
                    </a:lnTo>
                    <a:lnTo>
                      <a:pt x="51" y="0"/>
                    </a:lnTo>
                    <a:lnTo>
                      <a:pt x="51" y="4"/>
                    </a:lnTo>
                    <a:lnTo>
                      <a:pt x="55" y="12"/>
                    </a:lnTo>
                    <a:lnTo>
                      <a:pt x="59" y="24"/>
                    </a:lnTo>
                    <a:lnTo>
                      <a:pt x="59" y="45"/>
                    </a:lnTo>
                    <a:lnTo>
                      <a:pt x="63" y="66"/>
                    </a:lnTo>
                    <a:lnTo>
                      <a:pt x="63" y="95"/>
                    </a:lnTo>
                    <a:lnTo>
                      <a:pt x="63" y="133"/>
                    </a:lnTo>
                    <a:lnTo>
                      <a:pt x="59" y="170"/>
                    </a:lnTo>
                    <a:lnTo>
                      <a:pt x="55" y="211"/>
                    </a:lnTo>
                    <a:lnTo>
                      <a:pt x="42" y="262"/>
                    </a:lnTo>
                    <a:lnTo>
                      <a:pt x="38" y="283"/>
                    </a:lnTo>
                    <a:lnTo>
                      <a:pt x="38" y="295"/>
                    </a:lnTo>
                    <a:lnTo>
                      <a:pt x="42" y="307"/>
                    </a:lnTo>
                    <a:lnTo>
                      <a:pt x="47" y="320"/>
                    </a:lnTo>
                    <a:lnTo>
                      <a:pt x="51" y="328"/>
                    </a:lnTo>
                    <a:lnTo>
                      <a:pt x="59" y="336"/>
                    </a:lnTo>
                    <a:lnTo>
                      <a:pt x="67" y="342"/>
                    </a:lnTo>
                    <a:lnTo>
                      <a:pt x="76" y="350"/>
                    </a:lnTo>
                    <a:lnTo>
                      <a:pt x="88" y="354"/>
                    </a:lnTo>
                    <a:lnTo>
                      <a:pt x="96" y="358"/>
                    </a:lnTo>
                    <a:lnTo>
                      <a:pt x="104" y="366"/>
                    </a:lnTo>
                    <a:lnTo>
                      <a:pt x="113" y="371"/>
                    </a:lnTo>
                    <a:lnTo>
                      <a:pt x="122" y="379"/>
                    </a:lnTo>
                    <a:lnTo>
                      <a:pt x="130" y="387"/>
                    </a:lnTo>
                    <a:lnTo>
                      <a:pt x="139" y="391"/>
                    </a:lnTo>
                    <a:lnTo>
                      <a:pt x="143" y="399"/>
                    </a:lnTo>
                    <a:lnTo>
                      <a:pt x="151" y="404"/>
                    </a:lnTo>
                    <a:lnTo>
                      <a:pt x="155" y="408"/>
                    </a:lnTo>
                    <a:lnTo>
                      <a:pt x="155" y="412"/>
                    </a:lnTo>
                    <a:lnTo>
                      <a:pt x="159" y="412"/>
                    </a:lnTo>
                    <a:lnTo>
                      <a:pt x="155" y="408"/>
                    </a:lnTo>
                    <a:lnTo>
                      <a:pt x="147" y="408"/>
                    </a:lnTo>
                    <a:lnTo>
                      <a:pt x="139" y="404"/>
                    </a:lnTo>
                    <a:lnTo>
                      <a:pt x="126" y="399"/>
                    </a:lnTo>
                    <a:lnTo>
                      <a:pt x="109" y="399"/>
                    </a:lnTo>
                    <a:lnTo>
                      <a:pt x="96" y="399"/>
                    </a:lnTo>
                    <a:lnTo>
                      <a:pt x="80" y="399"/>
                    </a:lnTo>
                    <a:lnTo>
                      <a:pt x="67" y="404"/>
                    </a:lnTo>
                    <a:lnTo>
                      <a:pt x="59" y="416"/>
                    </a:lnTo>
                    <a:lnTo>
                      <a:pt x="51" y="433"/>
                    </a:lnTo>
                    <a:lnTo>
                      <a:pt x="47" y="453"/>
                    </a:lnTo>
                    <a:lnTo>
                      <a:pt x="47" y="475"/>
                    </a:lnTo>
                    <a:lnTo>
                      <a:pt x="47" y="496"/>
                    </a:lnTo>
                    <a:lnTo>
                      <a:pt x="51" y="520"/>
                    </a:lnTo>
                    <a:lnTo>
                      <a:pt x="59" y="545"/>
                    </a:lnTo>
                    <a:lnTo>
                      <a:pt x="63" y="566"/>
                    </a:lnTo>
                    <a:lnTo>
                      <a:pt x="71" y="592"/>
                    </a:lnTo>
                    <a:lnTo>
                      <a:pt x="80" y="608"/>
                    </a:lnTo>
                    <a:lnTo>
                      <a:pt x="88" y="629"/>
                    </a:lnTo>
                    <a:lnTo>
                      <a:pt x="96" y="641"/>
                    </a:lnTo>
                    <a:lnTo>
                      <a:pt x="100" y="662"/>
                    </a:lnTo>
                    <a:lnTo>
                      <a:pt x="109" y="688"/>
                    </a:lnTo>
                    <a:lnTo>
                      <a:pt x="113" y="721"/>
                    </a:lnTo>
                    <a:lnTo>
                      <a:pt x="118" y="754"/>
                    </a:lnTo>
                    <a:lnTo>
                      <a:pt x="122" y="791"/>
                    </a:lnTo>
                    <a:lnTo>
                      <a:pt x="126" y="825"/>
                    </a:lnTo>
                    <a:lnTo>
                      <a:pt x="126" y="858"/>
                    </a:lnTo>
                    <a:lnTo>
                      <a:pt x="130" y="883"/>
                    </a:lnTo>
                    <a:lnTo>
                      <a:pt x="130" y="900"/>
                    </a:lnTo>
                    <a:lnTo>
                      <a:pt x="130" y="904"/>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96" name="Freeform 168"/>
              <p:cNvSpPr>
                <a:spLocks/>
              </p:cNvSpPr>
              <p:nvPr/>
            </p:nvSpPr>
            <p:spPr bwMode="auto">
              <a:xfrm>
                <a:off x="1817" y="1932"/>
                <a:ext cx="79" cy="87"/>
              </a:xfrm>
              <a:custGeom>
                <a:avLst/>
                <a:gdLst>
                  <a:gd name="T0" fmla="*/ 405 w 2549"/>
                  <a:gd name="T1" fmla="*/ 1276 h 2794"/>
                  <a:gd name="T2" fmla="*/ 542 w 2549"/>
                  <a:gd name="T3" fmla="*/ 1233 h 2794"/>
                  <a:gd name="T4" fmla="*/ 765 w 2549"/>
                  <a:gd name="T5" fmla="*/ 1092 h 2794"/>
                  <a:gd name="T6" fmla="*/ 969 w 2549"/>
                  <a:gd name="T7" fmla="*/ 909 h 2794"/>
                  <a:gd name="T8" fmla="*/ 1274 w 2549"/>
                  <a:gd name="T9" fmla="*/ 725 h 2794"/>
                  <a:gd name="T10" fmla="*/ 1454 w 2549"/>
                  <a:gd name="T11" fmla="*/ 533 h 2794"/>
                  <a:gd name="T12" fmla="*/ 1470 w 2549"/>
                  <a:gd name="T13" fmla="*/ 346 h 2794"/>
                  <a:gd name="T14" fmla="*/ 1533 w 2549"/>
                  <a:gd name="T15" fmla="*/ 395 h 2794"/>
                  <a:gd name="T16" fmla="*/ 1705 w 2549"/>
                  <a:gd name="T17" fmla="*/ 350 h 2794"/>
                  <a:gd name="T18" fmla="*/ 1867 w 2549"/>
                  <a:gd name="T19" fmla="*/ 207 h 2794"/>
                  <a:gd name="T20" fmla="*/ 2001 w 2549"/>
                  <a:gd name="T21" fmla="*/ 49 h 2794"/>
                  <a:gd name="T22" fmla="*/ 2039 w 2549"/>
                  <a:gd name="T23" fmla="*/ 57 h 2794"/>
                  <a:gd name="T24" fmla="*/ 2165 w 2549"/>
                  <a:gd name="T25" fmla="*/ 45 h 2794"/>
                  <a:gd name="T26" fmla="*/ 1993 w 2549"/>
                  <a:gd name="T27" fmla="*/ 141 h 2794"/>
                  <a:gd name="T28" fmla="*/ 1797 w 2549"/>
                  <a:gd name="T29" fmla="*/ 308 h 2794"/>
                  <a:gd name="T30" fmla="*/ 1625 w 2549"/>
                  <a:gd name="T31" fmla="*/ 463 h 2794"/>
                  <a:gd name="T32" fmla="*/ 1487 w 2549"/>
                  <a:gd name="T33" fmla="*/ 583 h 2794"/>
                  <a:gd name="T34" fmla="*/ 1366 w 2549"/>
                  <a:gd name="T35" fmla="*/ 762 h 2794"/>
                  <a:gd name="T36" fmla="*/ 1475 w 2549"/>
                  <a:gd name="T37" fmla="*/ 829 h 2794"/>
                  <a:gd name="T38" fmla="*/ 1174 w 2549"/>
                  <a:gd name="T39" fmla="*/ 854 h 2794"/>
                  <a:gd name="T40" fmla="*/ 998 w 2549"/>
                  <a:gd name="T41" fmla="*/ 963 h 2794"/>
                  <a:gd name="T42" fmla="*/ 852 w 2549"/>
                  <a:gd name="T43" fmla="*/ 1100 h 2794"/>
                  <a:gd name="T44" fmla="*/ 664 w 2549"/>
                  <a:gd name="T45" fmla="*/ 1204 h 2794"/>
                  <a:gd name="T46" fmla="*/ 530 w 2549"/>
                  <a:gd name="T47" fmla="*/ 1301 h 2794"/>
                  <a:gd name="T48" fmla="*/ 677 w 2549"/>
                  <a:gd name="T49" fmla="*/ 1364 h 2794"/>
                  <a:gd name="T50" fmla="*/ 831 w 2549"/>
                  <a:gd name="T51" fmla="*/ 1426 h 2794"/>
                  <a:gd name="T52" fmla="*/ 840 w 2549"/>
                  <a:gd name="T53" fmla="*/ 1534 h 2794"/>
                  <a:gd name="T54" fmla="*/ 769 w 2549"/>
                  <a:gd name="T55" fmla="*/ 1446 h 2794"/>
                  <a:gd name="T56" fmla="*/ 367 w 2549"/>
                  <a:gd name="T57" fmla="*/ 1450 h 2794"/>
                  <a:gd name="T58" fmla="*/ 62 w 2549"/>
                  <a:gd name="T59" fmla="*/ 1851 h 2794"/>
                  <a:gd name="T60" fmla="*/ 317 w 2549"/>
                  <a:gd name="T61" fmla="*/ 2260 h 2794"/>
                  <a:gd name="T62" fmla="*/ 977 w 2549"/>
                  <a:gd name="T63" fmla="*/ 2376 h 2794"/>
                  <a:gd name="T64" fmla="*/ 1562 w 2549"/>
                  <a:gd name="T65" fmla="*/ 2302 h 2794"/>
                  <a:gd name="T66" fmla="*/ 1938 w 2549"/>
                  <a:gd name="T67" fmla="*/ 2310 h 2794"/>
                  <a:gd name="T68" fmla="*/ 2106 w 2549"/>
                  <a:gd name="T69" fmla="*/ 2402 h 2794"/>
                  <a:gd name="T70" fmla="*/ 2248 w 2549"/>
                  <a:gd name="T71" fmla="*/ 2273 h 2794"/>
                  <a:gd name="T72" fmla="*/ 2298 w 2549"/>
                  <a:gd name="T73" fmla="*/ 1931 h 2794"/>
                  <a:gd name="T74" fmla="*/ 2394 w 2549"/>
                  <a:gd name="T75" fmla="*/ 1730 h 2794"/>
                  <a:gd name="T76" fmla="*/ 2478 w 2549"/>
                  <a:gd name="T77" fmla="*/ 1667 h 2794"/>
                  <a:gd name="T78" fmla="*/ 2323 w 2549"/>
                  <a:gd name="T79" fmla="*/ 1935 h 2794"/>
                  <a:gd name="T80" fmla="*/ 2298 w 2549"/>
                  <a:gd name="T81" fmla="*/ 2285 h 2794"/>
                  <a:gd name="T82" fmla="*/ 2243 w 2549"/>
                  <a:gd name="T83" fmla="*/ 2427 h 2794"/>
                  <a:gd name="T84" fmla="*/ 2335 w 2549"/>
                  <a:gd name="T85" fmla="*/ 2489 h 2794"/>
                  <a:gd name="T86" fmla="*/ 2507 w 2549"/>
                  <a:gd name="T87" fmla="*/ 2535 h 2794"/>
                  <a:gd name="T88" fmla="*/ 2453 w 2549"/>
                  <a:gd name="T89" fmla="*/ 2527 h 2794"/>
                  <a:gd name="T90" fmla="*/ 2169 w 2549"/>
                  <a:gd name="T91" fmla="*/ 2523 h 2794"/>
                  <a:gd name="T92" fmla="*/ 2065 w 2549"/>
                  <a:gd name="T93" fmla="*/ 2636 h 2794"/>
                  <a:gd name="T94" fmla="*/ 1977 w 2549"/>
                  <a:gd name="T95" fmla="*/ 2744 h 2794"/>
                  <a:gd name="T96" fmla="*/ 1922 w 2549"/>
                  <a:gd name="T97" fmla="*/ 2786 h 2794"/>
                  <a:gd name="T98" fmla="*/ 2069 w 2549"/>
                  <a:gd name="T99" fmla="*/ 2585 h 2794"/>
                  <a:gd name="T100" fmla="*/ 1989 w 2549"/>
                  <a:gd name="T101" fmla="*/ 2398 h 2794"/>
                  <a:gd name="T102" fmla="*/ 1801 w 2549"/>
                  <a:gd name="T103" fmla="*/ 2327 h 2794"/>
                  <a:gd name="T104" fmla="*/ 1504 w 2549"/>
                  <a:gd name="T105" fmla="*/ 2356 h 2794"/>
                  <a:gd name="T106" fmla="*/ 931 w 2549"/>
                  <a:gd name="T107" fmla="*/ 2427 h 2794"/>
                  <a:gd name="T108" fmla="*/ 380 w 2549"/>
                  <a:gd name="T109" fmla="*/ 2343 h 2794"/>
                  <a:gd name="T110" fmla="*/ 4 w 2549"/>
                  <a:gd name="T111" fmla="*/ 1831 h 2794"/>
                  <a:gd name="T112" fmla="*/ 267 w 2549"/>
                  <a:gd name="T113" fmla="*/ 1442 h 2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49" h="2794">
                    <a:moveTo>
                      <a:pt x="301" y="1421"/>
                    </a:moveTo>
                    <a:lnTo>
                      <a:pt x="334" y="1397"/>
                    </a:lnTo>
                    <a:lnTo>
                      <a:pt x="363" y="1372"/>
                    </a:lnTo>
                    <a:lnTo>
                      <a:pt x="384" y="1342"/>
                    </a:lnTo>
                    <a:lnTo>
                      <a:pt x="397" y="1317"/>
                    </a:lnTo>
                    <a:lnTo>
                      <a:pt x="405" y="1296"/>
                    </a:lnTo>
                    <a:lnTo>
                      <a:pt x="405" y="1276"/>
                    </a:lnTo>
                    <a:lnTo>
                      <a:pt x="405" y="1255"/>
                    </a:lnTo>
                    <a:lnTo>
                      <a:pt x="405" y="1243"/>
                    </a:lnTo>
                    <a:lnTo>
                      <a:pt x="405" y="1233"/>
                    </a:lnTo>
                    <a:lnTo>
                      <a:pt x="405" y="1229"/>
                    </a:lnTo>
                    <a:lnTo>
                      <a:pt x="455" y="1238"/>
                    </a:lnTo>
                    <a:lnTo>
                      <a:pt x="501" y="1238"/>
                    </a:lnTo>
                    <a:lnTo>
                      <a:pt x="542" y="1233"/>
                    </a:lnTo>
                    <a:lnTo>
                      <a:pt x="581" y="1217"/>
                    </a:lnTo>
                    <a:lnTo>
                      <a:pt x="618" y="1200"/>
                    </a:lnTo>
                    <a:lnTo>
                      <a:pt x="647" y="1180"/>
                    </a:lnTo>
                    <a:lnTo>
                      <a:pt x="681" y="1159"/>
                    </a:lnTo>
                    <a:lnTo>
                      <a:pt x="710" y="1134"/>
                    </a:lnTo>
                    <a:lnTo>
                      <a:pt x="735" y="1113"/>
                    </a:lnTo>
                    <a:lnTo>
                      <a:pt x="765" y="1092"/>
                    </a:lnTo>
                    <a:lnTo>
                      <a:pt x="789" y="1075"/>
                    </a:lnTo>
                    <a:lnTo>
                      <a:pt x="814" y="1051"/>
                    </a:lnTo>
                    <a:lnTo>
                      <a:pt x="844" y="1026"/>
                    </a:lnTo>
                    <a:lnTo>
                      <a:pt x="873" y="1000"/>
                    </a:lnTo>
                    <a:lnTo>
                      <a:pt x="902" y="971"/>
                    </a:lnTo>
                    <a:lnTo>
                      <a:pt x="931" y="938"/>
                    </a:lnTo>
                    <a:lnTo>
                      <a:pt x="969" y="909"/>
                    </a:lnTo>
                    <a:lnTo>
                      <a:pt x="1006" y="875"/>
                    </a:lnTo>
                    <a:lnTo>
                      <a:pt x="1049" y="846"/>
                    </a:lnTo>
                    <a:lnTo>
                      <a:pt x="1098" y="817"/>
                    </a:lnTo>
                    <a:lnTo>
                      <a:pt x="1145" y="792"/>
                    </a:lnTo>
                    <a:lnTo>
                      <a:pt x="1194" y="766"/>
                    </a:lnTo>
                    <a:lnTo>
                      <a:pt x="1237" y="746"/>
                    </a:lnTo>
                    <a:lnTo>
                      <a:pt x="1274" y="725"/>
                    </a:lnTo>
                    <a:lnTo>
                      <a:pt x="1312" y="704"/>
                    </a:lnTo>
                    <a:lnTo>
                      <a:pt x="1345" y="680"/>
                    </a:lnTo>
                    <a:lnTo>
                      <a:pt x="1374" y="658"/>
                    </a:lnTo>
                    <a:lnTo>
                      <a:pt x="1404" y="629"/>
                    </a:lnTo>
                    <a:lnTo>
                      <a:pt x="1425" y="600"/>
                    </a:lnTo>
                    <a:lnTo>
                      <a:pt x="1441" y="567"/>
                    </a:lnTo>
                    <a:lnTo>
                      <a:pt x="1454" y="533"/>
                    </a:lnTo>
                    <a:lnTo>
                      <a:pt x="1466" y="496"/>
                    </a:lnTo>
                    <a:lnTo>
                      <a:pt x="1470" y="463"/>
                    </a:lnTo>
                    <a:lnTo>
                      <a:pt x="1475" y="433"/>
                    </a:lnTo>
                    <a:lnTo>
                      <a:pt x="1475" y="404"/>
                    </a:lnTo>
                    <a:lnTo>
                      <a:pt x="1475" y="383"/>
                    </a:lnTo>
                    <a:lnTo>
                      <a:pt x="1475" y="362"/>
                    </a:lnTo>
                    <a:lnTo>
                      <a:pt x="1470" y="346"/>
                    </a:lnTo>
                    <a:lnTo>
                      <a:pt x="1470" y="337"/>
                    </a:lnTo>
                    <a:lnTo>
                      <a:pt x="1470" y="333"/>
                    </a:lnTo>
                    <a:lnTo>
                      <a:pt x="1475" y="350"/>
                    </a:lnTo>
                    <a:lnTo>
                      <a:pt x="1487" y="366"/>
                    </a:lnTo>
                    <a:lnTo>
                      <a:pt x="1500" y="379"/>
                    </a:lnTo>
                    <a:lnTo>
                      <a:pt x="1517" y="387"/>
                    </a:lnTo>
                    <a:lnTo>
                      <a:pt x="1533" y="395"/>
                    </a:lnTo>
                    <a:lnTo>
                      <a:pt x="1554" y="395"/>
                    </a:lnTo>
                    <a:lnTo>
                      <a:pt x="1575" y="399"/>
                    </a:lnTo>
                    <a:lnTo>
                      <a:pt x="1601" y="395"/>
                    </a:lnTo>
                    <a:lnTo>
                      <a:pt x="1625" y="387"/>
                    </a:lnTo>
                    <a:lnTo>
                      <a:pt x="1650" y="379"/>
                    </a:lnTo>
                    <a:lnTo>
                      <a:pt x="1679" y="366"/>
                    </a:lnTo>
                    <a:lnTo>
                      <a:pt x="1705" y="350"/>
                    </a:lnTo>
                    <a:lnTo>
                      <a:pt x="1726" y="333"/>
                    </a:lnTo>
                    <a:lnTo>
                      <a:pt x="1750" y="312"/>
                    </a:lnTo>
                    <a:lnTo>
                      <a:pt x="1775" y="291"/>
                    </a:lnTo>
                    <a:lnTo>
                      <a:pt x="1797" y="270"/>
                    </a:lnTo>
                    <a:lnTo>
                      <a:pt x="1822" y="250"/>
                    </a:lnTo>
                    <a:lnTo>
                      <a:pt x="1842" y="229"/>
                    </a:lnTo>
                    <a:lnTo>
                      <a:pt x="1867" y="207"/>
                    </a:lnTo>
                    <a:lnTo>
                      <a:pt x="1893" y="191"/>
                    </a:lnTo>
                    <a:lnTo>
                      <a:pt x="1922" y="170"/>
                    </a:lnTo>
                    <a:lnTo>
                      <a:pt x="1947" y="145"/>
                    </a:lnTo>
                    <a:lnTo>
                      <a:pt x="1968" y="120"/>
                    </a:lnTo>
                    <a:lnTo>
                      <a:pt x="1981" y="95"/>
                    </a:lnTo>
                    <a:lnTo>
                      <a:pt x="1993" y="70"/>
                    </a:lnTo>
                    <a:lnTo>
                      <a:pt x="2001" y="49"/>
                    </a:lnTo>
                    <a:lnTo>
                      <a:pt x="2006" y="29"/>
                    </a:lnTo>
                    <a:lnTo>
                      <a:pt x="2010" y="12"/>
                    </a:lnTo>
                    <a:lnTo>
                      <a:pt x="2010" y="4"/>
                    </a:lnTo>
                    <a:lnTo>
                      <a:pt x="2014" y="0"/>
                    </a:lnTo>
                    <a:lnTo>
                      <a:pt x="2018" y="24"/>
                    </a:lnTo>
                    <a:lnTo>
                      <a:pt x="2026" y="45"/>
                    </a:lnTo>
                    <a:lnTo>
                      <a:pt x="2039" y="57"/>
                    </a:lnTo>
                    <a:lnTo>
                      <a:pt x="2051" y="66"/>
                    </a:lnTo>
                    <a:lnTo>
                      <a:pt x="2069" y="66"/>
                    </a:lnTo>
                    <a:lnTo>
                      <a:pt x="2089" y="66"/>
                    </a:lnTo>
                    <a:lnTo>
                      <a:pt x="2106" y="66"/>
                    </a:lnTo>
                    <a:lnTo>
                      <a:pt x="2127" y="57"/>
                    </a:lnTo>
                    <a:lnTo>
                      <a:pt x="2143" y="53"/>
                    </a:lnTo>
                    <a:lnTo>
                      <a:pt x="2165" y="45"/>
                    </a:lnTo>
                    <a:lnTo>
                      <a:pt x="2161" y="49"/>
                    </a:lnTo>
                    <a:lnTo>
                      <a:pt x="2143" y="57"/>
                    </a:lnTo>
                    <a:lnTo>
                      <a:pt x="2122" y="70"/>
                    </a:lnTo>
                    <a:lnTo>
                      <a:pt x="2093" y="82"/>
                    </a:lnTo>
                    <a:lnTo>
                      <a:pt x="2065" y="104"/>
                    </a:lnTo>
                    <a:lnTo>
                      <a:pt x="2030" y="120"/>
                    </a:lnTo>
                    <a:lnTo>
                      <a:pt x="1993" y="141"/>
                    </a:lnTo>
                    <a:lnTo>
                      <a:pt x="1963" y="166"/>
                    </a:lnTo>
                    <a:lnTo>
                      <a:pt x="1930" y="187"/>
                    </a:lnTo>
                    <a:lnTo>
                      <a:pt x="1910" y="207"/>
                    </a:lnTo>
                    <a:lnTo>
                      <a:pt x="1885" y="229"/>
                    </a:lnTo>
                    <a:lnTo>
                      <a:pt x="1855" y="254"/>
                    </a:lnTo>
                    <a:lnTo>
                      <a:pt x="1826" y="279"/>
                    </a:lnTo>
                    <a:lnTo>
                      <a:pt x="1797" y="308"/>
                    </a:lnTo>
                    <a:lnTo>
                      <a:pt x="1767" y="337"/>
                    </a:lnTo>
                    <a:lnTo>
                      <a:pt x="1738" y="362"/>
                    </a:lnTo>
                    <a:lnTo>
                      <a:pt x="1709" y="387"/>
                    </a:lnTo>
                    <a:lnTo>
                      <a:pt x="1684" y="412"/>
                    </a:lnTo>
                    <a:lnTo>
                      <a:pt x="1658" y="433"/>
                    </a:lnTo>
                    <a:lnTo>
                      <a:pt x="1642" y="446"/>
                    </a:lnTo>
                    <a:lnTo>
                      <a:pt x="1625" y="463"/>
                    </a:lnTo>
                    <a:lnTo>
                      <a:pt x="1609" y="475"/>
                    </a:lnTo>
                    <a:lnTo>
                      <a:pt x="1587" y="491"/>
                    </a:lnTo>
                    <a:lnTo>
                      <a:pt x="1571" y="508"/>
                    </a:lnTo>
                    <a:lnTo>
                      <a:pt x="1550" y="525"/>
                    </a:lnTo>
                    <a:lnTo>
                      <a:pt x="1529" y="541"/>
                    </a:lnTo>
                    <a:lnTo>
                      <a:pt x="1509" y="563"/>
                    </a:lnTo>
                    <a:lnTo>
                      <a:pt x="1487" y="583"/>
                    </a:lnTo>
                    <a:lnTo>
                      <a:pt x="1466" y="608"/>
                    </a:lnTo>
                    <a:lnTo>
                      <a:pt x="1450" y="633"/>
                    </a:lnTo>
                    <a:lnTo>
                      <a:pt x="1429" y="658"/>
                    </a:lnTo>
                    <a:lnTo>
                      <a:pt x="1408" y="688"/>
                    </a:lnTo>
                    <a:lnTo>
                      <a:pt x="1387" y="713"/>
                    </a:lnTo>
                    <a:lnTo>
                      <a:pt x="1374" y="737"/>
                    </a:lnTo>
                    <a:lnTo>
                      <a:pt x="1366" y="762"/>
                    </a:lnTo>
                    <a:lnTo>
                      <a:pt x="1366" y="783"/>
                    </a:lnTo>
                    <a:lnTo>
                      <a:pt x="1374" y="800"/>
                    </a:lnTo>
                    <a:lnTo>
                      <a:pt x="1399" y="817"/>
                    </a:lnTo>
                    <a:lnTo>
                      <a:pt x="1446" y="825"/>
                    </a:lnTo>
                    <a:lnTo>
                      <a:pt x="1504" y="829"/>
                    </a:lnTo>
                    <a:lnTo>
                      <a:pt x="1496" y="829"/>
                    </a:lnTo>
                    <a:lnTo>
                      <a:pt x="1475" y="829"/>
                    </a:lnTo>
                    <a:lnTo>
                      <a:pt x="1441" y="829"/>
                    </a:lnTo>
                    <a:lnTo>
                      <a:pt x="1399" y="829"/>
                    </a:lnTo>
                    <a:lnTo>
                      <a:pt x="1354" y="829"/>
                    </a:lnTo>
                    <a:lnTo>
                      <a:pt x="1303" y="834"/>
                    </a:lnTo>
                    <a:lnTo>
                      <a:pt x="1258" y="838"/>
                    </a:lnTo>
                    <a:lnTo>
                      <a:pt x="1211" y="846"/>
                    </a:lnTo>
                    <a:lnTo>
                      <a:pt x="1174" y="854"/>
                    </a:lnTo>
                    <a:lnTo>
                      <a:pt x="1145" y="862"/>
                    </a:lnTo>
                    <a:lnTo>
                      <a:pt x="1120" y="879"/>
                    </a:lnTo>
                    <a:lnTo>
                      <a:pt x="1094" y="891"/>
                    </a:lnTo>
                    <a:lnTo>
                      <a:pt x="1069" y="909"/>
                    </a:lnTo>
                    <a:lnTo>
                      <a:pt x="1045" y="930"/>
                    </a:lnTo>
                    <a:lnTo>
                      <a:pt x="1019" y="946"/>
                    </a:lnTo>
                    <a:lnTo>
                      <a:pt x="998" y="963"/>
                    </a:lnTo>
                    <a:lnTo>
                      <a:pt x="977" y="983"/>
                    </a:lnTo>
                    <a:lnTo>
                      <a:pt x="957" y="1000"/>
                    </a:lnTo>
                    <a:lnTo>
                      <a:pt x="940" y="1017"/>
                    </a:lnTo>
                    <a:lnTo>
                      <a:pt x="927" y="1030"/>
                    </a:lnTo>
                    <a:lnTo>
                      <a:pt x="902" y="1055"/>
                    </a:lnTo>
                    <a:lnTo>
                      <a:pt x="877" y="1079"/>
                    </a:lnTo>
                    <a:lnTo>
                      <a:pt x="852" y="1100"/>
                    </a:lnTo>
                    <a:lnTo>
                      <a:pt x="827" y="1117"/>
                    </a:lnTo>
                    <a:lnTo>
                      <a:pt x="798" y="1134"/>
                    </a:lnTo>
                    <a:lnTo>
                      <a:pt x="773" y="1151"/>
                    </a:lnTo>
                    <a:lnTo>
                      <a:pt x="743" y="1167"/>
                    </a:lnTo>
                    <a:lnTo>
                      <a:pt x="714" y="1180"/>
                    </a:lnTo>
                    <a:lnTo>
                      <a:pt x="689" y="1192"/>
                    </a:lnTo>
                    <a:lnTo>
                      <a:pt x="664" y="1204"/>
                    </a:lnTo>
                    <a:lnTo>
                      <a:pt x="634" y="1217"/>
                    </a:lnTo>
                    <a:lnTo>
                      <a:pt x="606" y="1233"/>
                    </a:lnTo>
                    <a:lnTo>
                      <a:pt x="581" y="1247"/>
                    </a:lnTo>
                    <a:lnTo>
                      <a:pt x="564" y="1259"/>
                    </a:lnTo>
                    <a:lnTo>
                      <a:pt x="547" y="1276"/>
                    </a:lnTo>
                    <a:lnTo>
                      <a:pt x="534" y="1288"/>
                    </a:lnTo>
                    <a:lnTo>
                      <a:pt x="530" y="1301"/>
                    </a:lnTo>
                    <a:lnTo>
                      <a:pt x="530" y="1313"/>
                    </a:lnTo>
                    <a:lnTo>
                      <a:pt x="538" y="1325"/>
                    </a:lnTo>
                    <a:lnTo>
                      <a:pt x="555" y="1334"/>
                    </a:lnTo>
                    <a:lnTo>
                      <a:pt x="581" y="1346"/>
                    </a:lnTo>
                    <a:lnTo>
                      <a:pt x="610" y="1354"/>
                    </a:lnTo>
                    <a:lnTo>
                      <a:pt x="643" y="1359"/>
                    </a:lnTo>
                    <a:lnTo>
                      <a:pt x="677" y="1364"/>
                    </a:lnTo>
                    <a:lnTo>
                      <a:pt x="706" y="1368"/>
                    </a:lnTo>
                    <a:lnTo>
                      <a:pt x="739" y="1376"/>
                    </a:lnTo>
                    <a:lnTo>
                      <a:pt x="765" y="1380"/>
                    </a:lnTo>
                    <a:lnTo>
                      <a:pt x="789" y="1388"/>
                    </a:lnTo>
                    <a:lnTo>
                      <a:pt x="806" y="1397"/>
                    </a:lnTo>
                    <a:lnTo>
                      <a:pt x="823" y="1413"/>
                    </a:lnTo>
                    <a:lnTo>
                      <a:pt x="831" y="1426"/>
                    </a:lnTo>
                    <a:lnTo>
                      <a:pt x="835" y="1442"/>
                    </a:lnTo>
                    <a:lnTo>
                      <a:pt x="840" y="1455"/>
                    </a:lnTo>
                    <a:lnTo>
                      <a:pt x="844" y="1472"/>
                    </a:lnTo>
                    <a:lnTo>
                      <a:pt x="844" y="1485"/>
                    </a:lnTo>
                    <a:lnTo>
                      <a:pt x="844" y="1501"/>
                    </a:lnTo>
                    <a:lnTo>
                      <a:pt x="844" y="1518"/>
                    </a:lnTo>
                    <a:lnTo>
                      <a:pt x="840" y="1534"/>
                    </a:lnTo>
                    <a:lnTo>
                      <a:pt x="835" y="1551"/>
                    </a:lnTo>
                    <a:lnTo>
                      <a:pt x="831" y="1571"/>
                    </a:lnTo>
                    <a:lnTo>
                      <a:pt x="831" y="1559"/>
                    </a:lnTo>
                    <a:lnTo>
                      <a:pt x="827" y="1538"/>
                    </a:lnTo>
                    <a:lnTo>
                      <a:pt x="814" y="1509"/>
                    </a:lnTo>
                    <a:lnTo>
                      <a:pt x="794" y="1480"/>
                    </a:lnTo>
                    <a:lnTo>
                      <a:pt x="769" y="1446"/>
                    </a:lnTo>
                    <a:lnTo>
                      <a:pt x="735" y="1417"/>
                    </a:lnTo>
                    <a:lnTo>
                      <a:pt x="693" y="1397"/>
                    </a:lnTo>
                    <a:lnTo>
                      <a:pt x="643" y="1380"/>
                    </a:lnTo>
                    <a:lnTo>
                      <a:pt x="581" y="1380"/>
                    </a:lnTo>
                    <a:lnTo>
                      <a:pt x="509" y="1393"/>
                    </a:lnTo>
                    <a:lnTo>
                      <a:pt x="434" y="1417"/>
                    </a:lnTo>
                    <a:lnTo>
                      <a:pt x="367" y="1450"/>
                    </a:lnTo>
                    <a:lnTo>
                      <a:pt x="301" y="1493"/>
                    </a:lnTo>
                    <a:lnTo>
                      <a:pt x="238" y="1542"/>
                    </a:lnTo>
                    <a:lnTo>
                      <a:pt x="188" y="1597"/>
                    </a:lnTo>
                    <a:lnTo>
                      <a:pt x="142" y="1659"/>
                    </a:lnTo>
                    <a:lnTo>
                      <a:pt x="104" y="1722"/>
                    </a:lnTo>
                    <a:lnTo>
                      <a:pt x="79" y="1784"/>
                    </a:lnTo>
                    <a:lnTo>
                      <a:pt x="62" y="1851"/>
                    </a:lnTo>
                    <a:lnTo>
                      <a:pt x="62" y="1913"/>
                    </a:lnTo>
                    <a:lnTo>
                      <a:pt x="74" y="1981"/>
                    </a:lnTo>
                    <a:lnTo>
                      <a:pt x="104" y="2044"/>
                    </a:lnTo>
                    <a:lnTo>
                      <a:pt x="142" y="2106"/>
                    </a:lnTo>
                    <a:lnTo>
                      <a:pt x="188" y="2160"/>
                    </a:lnTo>
                    <a:lnTo>
                      <a:pt x="250" y="2214"/>
                    </a:lnTo>
                    <a:lnTo>
                      <a:pt x="317" y="2260"/>
                    </a:lnTo>
                    <a:lnTo>
                      <a:pt x="397" y="2298"/>
                    </a:lnTo>
                    <a:lnTo>
                      <a:pt x="485" y="2331"/>
                    </a:lnTo>
                    <a:lnTo>
                      <a:pt x="577" y="2352"/>
                    </a:lnTo>
                    <a:lnTo>
                      <a:pt x="681" y="2364"/>
                    </a:lnTo>
                    <a:lnTo>
                      <a:pt x="781" y="2372"/>
                    </a:lnTo>
                    <a:lnTo>
                      <a:pt x="881" y="2376"/>
                    </a:lnTo>
                    <a:lnTo>
                      <a:pt x="977" y="2376"/>
                    </a:lnTo>
                    <a:lnTo>
                      <a:pt x="1069" y="2372"/>
                    </a:lnTo>
                    <a:lnTo>
                      <a:pt x="1161" y="2364"/>
                    </a:lnTo>
                    <a:lnTo>
                      <a:pt x="1249" y="2360"/>
                    </a:lnTo>
                    <a:lnTo>
                      <a:pt x="1333" y="2347"/>
                    </a:lnTo>
                    <a:lnTo>
                      <a:pt x="1417" y="2335"/>
                    </a:lnTo>
                    <a:lnTo>
                      <a:pt x="1491" y="2318"/>
                    </a:lnTo>
                    <a:lnTo>
                      <a:pt x="1562" y="2302"/>
                    </a:lnTo>
                    <a:lnTo>
                      <a:pt x="1630" y="2290"/>
                    </a:lnTo>
                    <a:lnTo>
                      <a:pt x="1693" y="2281"/>
                    </a:lnTo>
                    <a:lnTo>
                      <a:pt x="1755" y="2281"/>
                    </a:lnTo>
                    <a:lnTo>
                      <a:pt x="1809" y="2285"/>
                    </a:lnTo>
                    <a:lnTo>
                      <a:pt x="1859" y="2290"/>
                    </a:lnTo>
                    <a:lnTo>
                      <a:pt x="1901" y="2298"/>
                    </a:lnTo>
                    <a:lnTo>
                      <a:pt x="1938" y="2310"/>
                    </a:lnTo>
                    <a:lnTo>
                      <a:pt x="1968" y="2323"/>
                    </a:lnTo>
                    <a:lnTo>
                      <a:pt x="1993" y="2335"/>
                    </a:lnTo>
                    <a:lnTo>
                      <a:pt x="2006" y="2343"/>
                    </a:lnTo>
                    <a:lnTo>
                      <a:pt x="2026" y="2364"/>
                    </a:lnTo>
                    <a:lnTo>
                      <a:pt x="2051" y="2380"/>
                    </a:lnTo>
                    <a:lnTo>
                      <a:pt x="2077" y="2394"/>
                    </a:lnTo>
                    <a:lnTo>
                      <a:pt x="2106" y="2402"/>
                    </a:lnTo>
                    <a:lnTo>
                      <a:pt x="2131" y="2406"/>
                    </a:lnTo>
                    <a:lnTo>
                      <a:pt x="2161" y="2406"/>
                    </a:lnTo>
                    <a:lnTo>
                      <a:pt x="2190" y="2394"/>
                    </a:lnTo>
                    <a:lnTo>
                      <a:pt x="2210" y="2368"/>
                    </a:lnTo>
                    <a:lnTo>
                      <a:pt x="2231" y="2335"/>
                    </a:lnTo>
                    <a:lnTo>
                      <a:pt x="2248" y="2281"/>
                    </a:lnTo>
                    <a:lnTo>
                      <a:pt x="2248" y="2273"/>
                    </a:lnTo>
                    <a:lnTo>
                      <a:pt x="2253" y="2247"/>
                    </a:lnTo>
                    <a:lnTo>
                      <a:pt x="2257" y="2206"/>
                    </a:lnTo>
                    <a:lnTo>
                      <a:pt x="2261" y="2156"/>
                    </a:lnTo>
                    <a:lnTo>
                      <a:pt x="2269" y="2101"/>
                    </a:lnTo>
                    <a:lnTo>
                      <a:pt x="2277" y="2038"/>
                    </a:lnTo>
                    <a:lnTo>
                      <a:pt x="2286" y="1985"/>
                    </a:lnTo>
                    <a:lnTo>
                      <a:pt x="2298" y="1931"/>
                    </a:lnTo>
                    <a:lnTo>
                      <a:pt x="2306" y="1884"/>
                    </a:lnTo>
                    <a:lnTo>
                      <a:pt x="2319" y="1851"/>
                    </a:lnTo>
                    <a:lnTo>
                      <a:pt x="2335" y="1822"/>
                    </a:lnTo>
                    <a:lnTo>
                      <a:pt x="2349" y="1797"/>
                    </a:lnTo>
                    <a:lnTo>
                      <a:pt x="2365" y="1772"/>
                    </a:lnTo>
                    <a:lnTo>
                      <a:pt x="2378" y="1751"/>
                    </a:lnTo>
                    <a:lnTo>
                      <a:pt x="2394" y="1730"/>
                    </a:lnTo>
                    <a:lnTo>
                      <a:pt x="2411" y="1714"/>
                    </a:lnTo>
                    <a:lnTo>
                      <a:pt x="2431" y="1696"/>
                    </a:lnTo>
                    <a:lnTo>
                      <a:pt x="2453" y="1680"/>
                    </a:lnTo>
                    <a:lnTo>
                      <a:pt x="2474" y="1667"/>
                    </a:lnTo>
                    <a:lnTo>
                      <a:pt x="2499" y="1651"/>
                    </a:lnTo>
                    <a:lnTo>
                      <a:pt x="2494" y="1655"/>
                    </a:lnTo>
                    <a:lnTo>
                      <a:pt x="2478" y="1667"/>
                    </a:lnTo>
                    <a:lnTo>
                      <a:pt x="2461" y="1688"/>
                    </a:lnTo>
                    <a:lnTo>
                      <a:pt x="2437" y="1714"/>
                    </a:lnTo>
                    <a:lnTo>
                      <a:pt x="2411" y="1747"/>
                    </a:lnTo>
                    <a:lnTo>
                      <a:pt x="2382" y="1784"/>
                    </a:lnTo>
                    <a:lnTo>
                      <a:pt x="2357" y="1831"/>
                    </a:lnTo>
                    <a:lnTo>
                      <a:pt x="2339" y="1880"/>
                    </a:lnTo>
                    <a:lnTo>
                      <a:pt x="2323" y="1935"/>
                    </a:lnTo>
                    <a:lnTo>
                      <a:pt x="2319" y="1997"/>
                    </a:lnTo>
                    <a:lnTo>
                      <a:pt x="2319" y="2056"/>
                    </a:lnTo>
                    <a:lnTo>
                      <a:pt x="2319" y="2110"/>
                    </a:lnTo>
                    <a:lnTo>
                      <a:pt x="2315" y="2160"/>
                    </a:lnTo>
                    <a:lnTo>
                      <a:pt x="2310" y="2206"/>
                    </a:lnTo>
                    <a:lnTo>
                      <a:pt x="2306" y="2247"/>
                    </a:lnTo>
                    <a:lnTo>
                      <a:pt x="2298" y="2285"/>
                    </a:lnTo>
                    <a:lnTo>
                      <a:pt x="2290" y="2314"/>
                    </a:lnTo>
                    <a:lnTo>
                      <a:pt x="2282" y="2343"/>
                    </a:lnTo>
                    <a:lnTo>
                      <a:pt x="2273" y="2364"/>
                    </a:lnTo>
                    <a:lnTo>
                      <a:pt x="2265" y="2380"/>
                    </a:lnTo>
                    <a:lnTo>
                      <a:pt x="2253" y="2398"/>
                    </a:lnTo>
                    <a:lnTo>
                      <a:pt x="2248" y="2415"/>
                    </a:lnTo>
                    <a:lnTo>
                      <a:pt x="2243" y="2427"/>
                    </a:lnTo>
                    <a:lnTo>
                      <a:pt x="2248" y="2439"/>
                    </a:lnTo>
                    <a:lnTo>
                      <a:pt x="2253" y="2452"/>
                    </a:lnTo>
                    <a:lnTo>
                      <a:pt x="2261" y="2464"/>
                    </a:lnTo>
                    <a:lnTo>
                      <a:pt x="2273" y="2472"/>
                    </a:lnTo>
                    <a:lnTo>
                      <a:pt x="2290" y="2481"/>
                    </a:lnTo>
                    <a:lnTo>
                      <a:pt x="2310" y="2485"/>
                    </a:lnTo>
                    <a:lnTo>
                      <a:pt x="2335" y="2489"/>
                    </a:lnTo>
                    <a:lnTo>
                      <a:pt x="2361" y="2493"/>
                    </a:lnTo>
                    <a:lnTo>
                      <a:pt x="2390" y="2502"/>
                    </a:lnTo>
                    <a:lnTo>
                      <a:pt x="2415" y="2507"/>
                    </a:lnTo>
                    <a:lnTo>
                      <a:pt x="2441" y="2515"/>
                    </a:lnTo>
                    <a:lnTo>
                      <a:pt x="2465" y="2523"/>
                    </a:lnTo>
                    <a:lnTo>
                      <a:pt x="2486" y="2527"/>
                    </a:lnTo>
                    <a:lnTo>
                      <a:pt x="2507" y="2535"/>
                    </a:lnTo>
                    <a:lnTo>
                      <a:pt x="2523" y="2544"/>
                    </a:lnTo>
                    <a:lnTo>
                      <a:pt x="2541" y="2548"/>
                    </a:lnTo>
                    <a:lnTo>
                      <a:pt x="2549" y="2552"/>
                    </a:lnTo>
                    <a:lnTo>
                      <a:pt x="2541" y="2552"/>
                    </a:lnTo>
                    <a:lnTo>
                      <a:pt x="2523" y="2548"/>
                    </a:lnTo>
                    <a:lnTo>
                      <a:pt x="2490" y="2540"/>
                    </a:lnTo>
                    <a:lnTo>
                      <a:pt x="2453" y="2527"/>
                    </a:lnTo>
                    <a:lnTo>
                      <a:pt x="2407" y="2519"/>
                    </a:lnTo>
                    <a:lnTo>
                      <a:pt x="2361" y="2511"/>
                    </a:lnTo>
                    <a:lnTo>
                      <a:pt x="2315" y="2507"/>
                    </a:lnTo>
                    <a:lnTo>
                      <a:pt x="2269" y="2502"/>
                    </a:lnTo>
                    <a:lnTo>
                      <a:pt x="2227" y="2507"/>
                    </a:lnTo>
                    <a:lnTo>
                      <a:pt x="2194" y="2511"/>
                    </a:lnTo>
                    <a:lnTo>
                      <a:pt x="2169" y="2523"/>
                    </a:lnTo>
                    <a:lnTo>
                      <a:pt x="2147" y="2540"/>
                    </a:lnTo>
                    <a:lnTo>
                      <a:pt x="2127" y="2552"/>
                    </a:lnTo>
                    <a:lnTo>
                      <a:pt x="2114" y="2569"/>
                    </a:lnTo>
                    <a:lnTo>
                      <a:pt x="2098" y="2585"/>
                    </a:lnTo>
                    <a:lnTo>
                      <a:pt x="2089" y="2602"/>
                    </a:lnTo>
                    <a:lnTo>
                      <a:pt x="2077" y="2619"/>
                    </a:lnTo>
                    <a:lnTo>
                      <a:pt x="2065" y="2636"/>
                    </a:lnTo>
                    <a:lnTo>
                      <a:pt x="2055" y="2652"/>
                    </a:lnTo>
                    <a:lnTo>
                      <a:pt x="2043" y="2669"/>
                    </a:lnTo>
                    <a:lnTo>
                      <a:pt x="2030" y="2685"/>
                    </a:lnTo>
                    <a:lnTo>
                      <a:pt x="2018" y="2702"/>
                    </a:lnTo>
                    <a:lnTo>
                      <a:pt x="2006" y="2714"/>
                    </a:lnTo>
                    <a:lnTo>
                      <a:pt x="1989" y="2732"/>
                    </a:lnTo>
                    <a:lnTo>
                      <a:pt x="1977" y="2744"/>
                    </a:lnTo>
                    <a:lnTo>
                      <a:pt x="1963" y="2757"/>
                    </a:lnTo>
                    <a:lnTo>
                      <a:pt x="1951" y="2769"/>
                    </a:lnTo>
                    <a:lnTo>
                      <a:pt x="1938" y="2781"/>
                    </a:lnTo>
                    <a:lnTo>
                      <a:pt x="1926" y="2790"/>
                    </a:lnTo>
                    <a:lnTo>
                      <a:pt x="1918" y="2794"/>
                    </a:lnTo>
                    <a:lnTo>
                      <a:pt x="1914" y="2794"/>
                    </a:lnTo>
                    <a:lnTo>
                      <a:pt x="1922" y="2786"/>
                    </a:lnTo>
                    <a:lnTo>
                      <a:pt x="1934" y="2769"/>
                    </a:lnTo>
                    <a:lnTo>
                      <a:pt x="1955" y="2748"/>
                    </a:lnTo>
                    <a:lnTo>
                      <a:pt x="1981" y="2723"/>
                    </a:lnTo>
                    <a:lnTo>
                      <a:pt x="2006" y="2689"/>
                    </a:lnTo>
                    <a:lnTo>
                      <a:pt x="2030" y="2656"/>
                    </a:lnTo>
                    <a:lnTo>
                      <a:pt x="2051" y="2623"/>
                    </a:lnTo>
                    <a:lnTo>
                      <a:pt x="2069" y="2585"/>
                    </a:lnTo>
                    <a:lnTo>
                      <a:pt x="2077" y="2548"/>
                    </a:lnTo>
                    <a:lnTo>
                      <a:pt x="2073" y="2515"/>
                    </a:lnTo>
                    <a:lnTo>
                      <a:pt x="2069" y="2485"/>
                    </a:lnTo>
                    <a:lnTo>
                      <a:pt x="2051" y="2456"/>
                    </a:lnTo>
                    <a:lnTo>
                      <a:pt x="2035" y="2435"/>
                    </a:lnTo>
                    <a:lnTo>
                      <a:pt x="2014" y="2415"/>
                    </a:lnTo>
                    <a:lnTo>
                      <a:pt x="1989" y="2398"/>
                    </a:lnTo>
                    <a:lnTo>
                      <a:pt x="1963" y="2380"/>
                    </a:lnTo>
                    <a:lnTo>
                      <a:pt x="1934" y="2368"/>
                    </a:lnTo>
                    <a:lnTo>
                      <a:pt x="1905" y="2356"/>
                    </a:lnTo>
                    <a:lnTo>
                      <a:pt x="1881" y="2343"/>
                    </a:lnTo>
                    <a:lnTo>
                      <a:pt x="1859" y="2339"/>
                    </a:lnTo>
                    <a:lnTo>
                      <a:pt x="1830" y="2331"/>
                    </a:lnTo>
                    <a:lnTo>
                      <a:pt x="1801" y="2327"/>
                    </a:lnTo>
                    <a:lnTo>
                      <a:pt x="1767" y="2323"/>
                    </a:lnTo>
                    <a:lnTo>
                      <a:pt x="1730" y="2323"/>
                    </a:lnTo>
                    <a:lnTo>
                      <a:pt x="1688" y="2323"/>
                    </a:lnTo>
                    <a:lnTo>
                      <a:pt x="1646" y="2327"/>
                    </a:lnTo>
                    <a:lnTo>
                      <a:pt x="1601" y="2335"/>
                    </a:lnTo>
                    <a:lnTo>
                      <a:pt x="1554" y="2343"/>
                    </a:lnTo>
                    <a:lnTo>
                      <a:pt x="1504" y="2356"/>
                    </a:lnTo>
                    <a:lnTo>
                      <a:pt x="1450" y="2368"/>
                    </a:lnTo>
                    <a:lnTo>
                      <a:pt x="1378" y="2380"/>
                    </a:lnTo>
                    <a:lnTo>
                      <a:pt x="1299" y="2394"/>
                    </a:lnTo>
                    <a:lnTo>
                      <a:pt x="1207" y="2406"/>
                    </a:lnTo>
                    <a:lnTo>
                      <a:pt x="1115" y="2415"/>
                    </a:lnTo>
                    <a:lnTo>
                      <a:pt x="1023" y="2419"/>
                    </a:lnTo>
                    <a:lnTo>
                      <a:pt x="931" y="2427"/>
                    </a:lnTo>
                    <a:lnTo>
                      <a:pt x="844" y="2427"/>
                    </a:lnTo>
                    <a:lnTo>
                      <a:pt x="765" y="2427"/>
                    </a:lnTo>
                    <a:lnTo>
                      <a:pt x="697" y="2423"/>
                    </a:lnTo>
                    <a:lnTo>
                      <a:pt x="634" y="2415"/>
                    </a:lnTo>
                    <a:lnTo>
                      <a:pt x="560" y="2402"/>
                    </a:lnTo>
                    <a:lnTo>
                      <a:pt x="472" y="2376"/>
                    </a:lnTo>
                    <a:lnTo>
                      <a:pt x="380" y="2343"/>
                    </a:lnTo>
                    <a:lnTo>
                      <a:pt x="288" y="2302"/>
                    </a:lnTo>
                    <a:lnTo>
                      <a:pt x="200" y="2251"/>
                    </a:lnTo>
                    <a:lnTo>
                      <a:pt x="125" y="2189"/>
                    </a:lnTo>
                    <a:lnTo>
                      <a:pt x="62" y="2114"/>
                    </a:lnTo>
                    <a:lnTo>
                      <a:pt x="21" y="2026"/>
                    </a:lnTo>
                    <a:lnTo>
                      <a:pt x="0" y="1926"/>
                    </a:lnTo>
                    <a:lnTo>
                      <a:pt x="4" y="1831"/>
                    </a:lnTo>
                    <a:lnTo>
                      <a:pt x="25" y="1743"/>
                    </a:lnTo>
                    <a:lnTo>
                      <a:pt x="58" y="1663"/>
                    </a:lnTo>
                    <a:lnTo>
                      <a:pt x="100" y="1601"/>
                    </a:lnTo>
                    <a:lnTo>
                      <a:pt x="142" y="1542"/>
                    </a:lnTo>
                    <a:lnTo>
                      <a:pt x="188" y="1501"/>
                    </a:lnTo>
                    <a:lnTo>
                      <a:pt x="229" y="1467"/>
                    </a:lnTo>
                    <a:lnTo>
                      <a:pt x="267" y="1442"/>
                    </a:lnTo>
                    <a:lnTo>
                      <a:pt x="288" y="1426"/>
                    </a:lnTo>
                    <a:lnTo>
                      <a:pt x="301" y="1421"/>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97" name="Freeform 169"/>
              <p:cNvSpPr>
                <a:spLocks/>
              </p:cNvSpPr>
              <p:nvPr/>
            </p:nvSpPr>
            <p:spPr bwMode="auto">
              <a:xfrm>
                <a:off x="1862" y="1910"/>
                <a:ext cx="51" cy="78"/>
              </a:xfrm>
              <a:custGeom>
                <a:avLst/>
                <a:gdLst>
                  <a:gd name="T0" fmla="*/ 339 w 1634"/>
                  <a:gd name="T1" fmla="*/ 2432 h 2477"/>
                  <a:gd name="T2" fmla="*/ 176 w 1634"/>
                  <a:gd name="T3" fmla="*/ 2387 h 2477"/>
                  <a:gd name="T4" fmla="*/ 8 w 1634"/>
                  <a:gd name="T5" fmla="*/ 2411 h 2477"/>
                  <a:gd name="T6" fmla="*/ 167 w 1634"/>
                  <a:gd name="T7" fmla="*/ 2332 h 2477"/>
                  <a:gd name="T8" fmla="*/ 368 w 1634"/>
                  <a:gd name="T9" fmla="*/ 2207 h 2477"/>
                  <a:gd name="T10" fmla="*/ 464 w 1634"/>
                  <a:gd name="T11" fmla="*/ 2111 h 2477"/>
                  <a:gd name="T12" fmla="*/ 493 w 1634"/>
                  <a:gd name="T13" fmla="*/ 2061 h 2477"/>
                  <a:gd name="T14" fmla="*/ 505 w 1634"/>
                  <a:gd name="T15" fmla="*/ 2031 h 2477"/>
                  <a:gd name="T16" fmla="*/ 515 w 1634"/>
                  <a:gd name="T17" fmla="*/ 2065 h 2477"/>
                  <a:gd name="T18" fmla="*/ 568 w 1634"/>
                  <a:gd name="T19" fmla="*/ 2069 h 2477"/>
                  <a:gd name="T20" fmla="*/ 681 w 1634"/>
                  <a:gd name="T21" fmla="*/ 1969 h 2477"/>
                  <a:gd name="T22" fmla="*/ 790 w 1634"/>
                  <a:gd name="T23" fmla="*/ 1789 h 2477"/>
                  <a:gd name="T24" fmla="*/ 895 w 1634"/>
                  <a:gd name="T25" fmla="*/ 1619 h 2477"/>
                  <a:gd name="T26" fmla="*/ 1045 w 1634"/>
                  <a:gd name="T27" fmla="*/ 1402 h 2477"/>
                  <a:gd name="T28" fmla="*/ 1171 w 1634"/>
                  <a:gd name="T29" fmla="*/ 1205 h 2477"/>
                  <a:gd name="T30" fmla="*/ 1216 w 1634"/>
                  <a:gd name="T31" fmla="*/ 1056 h 2477"/>
                  <a:gd name="T32" fmla="*/ 1292 w 1634"/>
                  <a:gd name="T33" fmla="*/ 855 h 2477"/>
                  <a:gd name="T34" fmla="*/ 1341 w 1634"/>
                  <a:gd name="T35" fmla="*/ 701 h 2477"/>
                  <a:gd name="T36" fmla="*/ 1355 w 1634"/>
                  <a:gd name="T37" fmla="*/ 564 h 2477"/>
                  <a:gd name="T38" fmla="*/ 1345 w 1634"/>
                  <a:gd name="T39" fmla="*/ 438 h 2477"/>
                  <a:gd name="T40" fmla="*/ 1316 w 1634"/>
                  <a:gd name="T41" fmla="*/ 363 h 2477"/>
                  <a:gd name="T42" fmla="*/ 1275 w 1634"/>
                  <a:gd name="T43" fmla="*/ 280 h 2477"/>
                  <a:gd name="T44" fmla="*/ 1292 w 1634"/>
                  <a:gd name="T45" fmla="*/ 267 h 2477"/>
                  <a:gd name="T46" fmla="*/ 1429 w 1634"/>
                  <a:gd name="T47" fmla="*/ 217 h 2477"/>
                  <a:gd name="T48" fmla="*/ 1509 w 1634"/>
                  <a:gd name="T49" fmla="*/ 50 h 2477"/>
                  <a:gd name="T50" fmla="*/ 1517 w 1634"/>
                  <a:gd name="T51" fmla="*/ 29 h 2477"/>
                  <a:gd name="T52" fmla="*/ 1476 w 1634"/>
                  <a:gd name="T53" fmla="*/ 171 h 2477"/>
                  <a:gd name="T54" fmla="*/ 1396 w 1634"/>
                  <a:gd name="T55" fmla="*/ 296 h 2477"/>
                  <a:gd name="T56" fmla="*/ 1363 w 1634"/>
                  <a:gd name="T57" fmla="*/ 413 h 2477"/>
                  <a:gd name="T58" fmla="*/ 1400 w 1634"/>
                  <a:gd name="T59" fmla="*/ 530 h 2477"/>
                  <a:gd name="T60" fmla="*/ 1476 w 1634"/>
                  <a:gd name="T61" fmla="*/ 593 h 2477"/>
                  <a:gd name="T62" fmla="*/ 1567 w 1634"/>
                  <a:gd name="T63" fmla="*/ 609 h 2477"/>
                  <a:gd name="T64" fmla="*/ 1605 w 1634"/>
                  <a:gd name="T65" fmla="*/ 613 h 2477"/>
                  <a:gd name="T66" fmla="*/ 1496 w 1634"/>
                  <a:gd name="T67" fmla="*/ 626 h 2477"/>
                  <a:gd name="T68" fmla="*/ 1421 w 1634"/>
                  <a:gd name="T69" fmla="*/ 671 h 2477"/>
                  <a:gd name="T70" fmla="*/ 1363 w 1634"/>
                  <a:gd name="T71" fmla="*/ 839 h 2477"/>
                  <a:gd name="T72" fmla="*/ 1279 w 1634"/>
                  <a:gd name="T73" fmla="*/ 1018 h 2477"/>
                  <a:gd name="T74" fmla="*/ 1279 w 1634"/>
                  <a:gd name="T75" fmla="*/ 1164 h 2477"/>
                  <a:gd name="T76" fmla="*/ 1345 w 1634"/>
                  <a:gd name="T77" fmla="*/ 1214 h 2477"/>
                  <a:gd name="T78" fmla="*/ 1437 w 1634"/>
                  <a:gd name="T79" fmla="*/ 1238 h 2477"/>
                  <a:gd name="T80" fmla="*/ 1572 w 1634"/>
                  <a:gd name="T81" fmla="*/ 1355 h 2477"/>
                  <a:gd name="T82" fmla="*/ 1630 w 1634"/>
                  <a:gd name="T83" fmla="*/ 1677 h 2477"/>
                  <a:gd name="T84" fmla="*/ 1529 w 1634"/>
                  <a:gd name="T85" fmla="*/ 1928 h 2477"/>
                  <a:gd name="T86" fmla="*/ 1592 w 1634"/>
                  <a:gd name="T87" fmla="*/ 1677 h 2477"/>
                  <a:gd name="T88" fmla="*/ 1572 w 1634"/>
                  <a:gd name="T89" fmla="*/ 1431 h 2477"/>
                  <a:gd name="T90" fmla="*/ 1496 w 1634"/>
                  <a:gd name="T91" fmla="*/ 1314 h 2477"/>
                  <a:gd name="T92" fmla="*/ 1388 w 1634"/>
                  <a:gd name="T93" fmla="*/ 1244 h 2477"/>
                  <a:gd name="T94" fmla="*/ 1249 w 1634"/>
                  <a:gd name="T95" fmla="*/ 1234 h 2477"/>
                  <a:gd name="T96" fmla="*/ 1128 w 1634"/>
                  <a:gd name="T97" fmla="*/ 1335 h 2477"/>
                  <a:gd name="T98" fmla="*/ 1057 w 1634"/>
                  <a:gd name="T99" fmla="*/ 1451 h 2477"/>
                  <a:gd name="T100" fmla="*/ 991 w 1634"/>
                  <a:gd name="T101" fmla="*/ 1576 h 2477"/>
                  <a:gd name="T102" fmla="*/ 907 w 1634"/>
                  <a:gd name="T103" fmla="*/ 1707 h 2477"/>
                  <a:gd name="T104" fmla="*/ 840 w 1634"/>
                  <a:gd name="T105" fmla="*/ 1815 h 2477"/>
                  <a:gd name="T106" fmla="*/ 777 w 1634"/>
                  <a:gd name="T107" fmla="*/ 1914 h 2477"/>
                  <a:gd name="T108" fmla="*/ 656 w 1634"/>
                  <a:gd name="T109" fmla="*/ 2061 h 2477"/>
                  <a:gd name="T110" fmla="*/ 493 w 1634"/>
                  <a:gd name="T111" fmla="*/ 2174 h 2477"/>
                  <a:gd name="T112" fmla="*/ 339 w 1634"/>
                  <a:gd name="T113" fmla="*/ 2252 h 2477"/>
                  <a:gd name="T114" fmla="*/ 226 w 1634"/>
                  <a:gd name="T115" fmla="*/ 2319 h 2477"/>
                  <a:gd name="T116" fmla="*/ 251 w 1634"/>
                  <a:gd name="T117" fmla="*/ 2395 h 2477"/>
                  <a:gd name="T118" fmla="*/ 380 w 1634"/>
                  <a:gd name="T119" fmla="*/ 2461 h 2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34" h="2477">
                    <a:moveTo>
                      <a:pt x="409" y="2477"/>
                    </a:moveTo>
                    <a:lnTo>
                      <a:pt x="389" y="2465"/>
                    </a:lnTo>
                    <a:lnTo>
                      <a:pt x="364" y="2449"/>
                    </a:lnTo>
                    <a:lnTo>
                      <a:pt x="339" y="2432"/>
                    </a:lnTo>
                    <a:lnTo>
                      <a:pt x="305" y="2415"/>
                    </a:lnTo>
                    <a:lnTo>
                      <a:pt x="268" y="2403"/>
                    </a:lnTo>
                    <a:lnTo>
                      <a:pt x="226" y="2395"/>
                    </a:lnTo>
                    <a:lnTo>
                      <a:pt x="176" y="2387"/>
                    </a:lnTo>
                    <a:lnTo>
                      <a:pt x="125" y="2387"/>
                    </a:lnTo>
                    <a:lnTo>
                      <a:pt x="63" y="2399"/>
                    </a:lnTo>
                    <a:lnTo>
                      <a:pt x="0" y="2415"/>
                    </a:lnTo>
                    <a:lnTo>
                      <a:pt x="8" y="2411"/>
                    </a:lnTo>
                    <a:lnTo>
                      <a:pt x="33" y="2399"/>
                    </a:lnTo>
                    <a:lnTo>
                      <a:pt x="71" y="2381"/>
                    </a:lnTo>
                    <a:lnTo>
                      <a:pt x="113" y="2357"/>
                    </a:lnTo>
                    <a:lnTo>
                      <a:pt x="167" y="2332"/>
                    </a:lnTo>
                    <a:lnTo>
                      <a:pt x="221" y="2299"/>
                    </a:lnTo>
                    <a:lnTo>
                      <a:pt x="276" y="2269"/>
                    </a:lnTo>
                    <a:lnTo>
                      <a:pt x="326" y="2236"/>
                    </a:lnTo>
                    <a:lnTo>
                      <a:pt x="368" y="2207"/>
                    </a:lnTo>
                    <a:lnTo>
                      <a:pt x="401" y="2174"/>
                    </a:lnTo>
                    <a:lnTo>
                      <a:pt x="427" y="2148"/>
                    </a:lnTo>
                    <a:lnTo>
                      <a:pt x="447" y="2127"/>
                    </a:lnTo>
                    <a:lnTo>
                      <a:pt x="464" y="2111"/>
                    </a:lnTo>
                    <a:lnTo>
                      <a:pt x="476" y="2094"/>
                    </a:lnTo>
                    <a:lnTo>
                      <a:pt x="485" y="2082"/>
                    </a:lnTo>
                    <a:lnTo>
                      <a:pt x="489" y="2073"/>
                    </a:lnTo>
                    <a:lnTo>
                      <a:pt x="493" y="2061"/>
                    </a:lnTo>
                    <a:lnTo>
                      <a:pt x="497" y="2053"/>
                    </a:lnTo>
                    <a:lnTo>
                      <a:pt x="501" y="2039"/>
                    </a:lnTo>
                    <a:lnTo>
                      <a:pt x="505" y="2027"/>
                    </a:lnTo>
                    <a:lnTo>
                      <a:pt x="505" y="2031"/>
                    </a:lnTo>
                    <a:lnTo>
                      <a:pt x="505" y="2039"/>
                    </a:lnTo>
                    <a:lnTo>
                      <a:pt x="510" y="2049"/>
                    </a:lnTo>
                    <a:lnTo>
                      <a:pt x="510" y="2057"/>
                    </a:lnTo>
                    <a:lnTo>
                      <a:pt x="515" y="2065"/>
                    </a:lnTo>
                    <a:lnTo>
                      <a:pt x="523" y="2073"/>
                    </a:lnTo>
                    <a:lnTo>
                      <a:pt x="535" y="2078"/>
                    </a:lnTo>
                    <a:lnTo>
                      <a:pt x="552" y="2078"/>
                    </a:lnTo>
                    <a:lnTo>
                      <a:pt x="568" y="2069"/>
                    </a:lnTo>
                    <a:lnTo>
                      <a:pt x="597" y="2057"/>
                    </a:lnTo>
                    <a:lnTo>
                      <a:pt x="623" y="2031"/>
                    </a:lnTo>
                    <a:lnTo>
                      <a:pt x="652" y="2002"/>
                    </a:lnTo>
                    <a:lnTo>
                      <a:pt x="681" y="1969"/>
                    </a:lnTo>
                    <a:lnTo>
                      <a:pt x="711" y="1928"/>
                    </a:lnTo>
                    <a:lnTo>
                      <a:pt x="736" y="1881"/>
                    </a:lnTo>
                    <a:lnTo>
                      <a:pt x="765" y="1836"/>
                    </a:lnTo>
                    <a:lnTo>
                      <a:pt x="790" y="1789"/>
                    </a:lnTo>
                    <a:lnTo>
                      <a:pt x="819" y="1744"/>
                    </a:lnTo>
                    <a:lnTo>
                      <a:pt x="844" y="1702"/>
                    </a:lnTo>
                    <a:lnTo>
                      <a:pt x="869" y="1660"/>
                    </a:lnTo>
                    <a:lnTo>
                      <a:pt x="895" y="1619"/>
                    </a:lnTo>
                    <a:lnTo>
                      <a:pt x="928" y="1568"/>
                    </a:lnTo>
                    <a:lnTo>
                      <a:pt x="965" y="1514"/>
                    </a:lnTo>
                    <a:lnTo>
                      <a:pt x="1007" y="1460"/>
                    </a:lnTo>
                    <a:lnTo>
                      <a:pt x="1045" y="1402"/>
                    </a:lnTo>
                    <a:lnTo>
                      <a:pt x="1083" y="1347"/>
                    </a:lnTo>
                    <a:lnTo>
                      <a:pt x="1120" y="1297"/>
                    </a:lnTo>
                    <a:lnTo>
                      <a:pt x="1149" y="1248"/>
                    </a:lnTo>
                    <a:lnTo>
                      <a:pt x="1171" y="1205"/>
                    </a:lnTo>
                    <a:lnTo>
                      <a:pt x="1183" y="1172"/>
                    </a:lnTo>
                    <a:lnTo>
                      <a:pt x="1191" y="1143"/>
                    </a:lnTo>
                    <a:lnTo>
                      <a:pt x="1204" y="1101"/>
                    </a:lnTo>
                    <a:lnTo>
                      <a:pt x="1216" y="1056"/>
                    </a:lnTo>
                    <a:lnTo>
                      <a:pt x="1237" y="1009"/>
                    </a:lnTo>
                    <a:lnTo>
                      <a:pt x="1253" y="955"/>
                    </a:lnTo>
                    <a:lnTo>
                      <a:pt x="1275" y="906"/>
                    </a:lnTo>
                    <a:lnTo>
                      <a:pt x="1292" y="855"/>
                    </a:lnTo>
                    <a:lnTo>
                      <a:pt x="1308" y="810"/>
                    </a:lnTo>
                    <a:lnTo>
                      <a:pt x="1321" y="767"/>
                    </a:lnTo>
                    <a:lnTo>
                      <a:pt x="1333" y="734"/>
                    </a:lnTo>
                    <a:lnTo>
                      <a:pt x="1341" y="701"/>
                    </a:lnTo>
                    <a:lnTo>
                      <a:pt x="1345" y="667"/>
                    </a:lnTo>
                    <a:lnTo>
                      <a:pt x="1349" y="634"/>
                    </a:lnTo>
                    <a:lnTo>
                      <a:pt x="1355" y="601"/>
                    </a:lnTo>
                    <a:lnTo>
                      <a:pt x="1355" y="564"/>
                    </a:lnTo>
                    <a:lnTo>
                      <a:pt x="1355" y="530"/>
                    </a:lnTo>
                    <a:lnTo>
                      <a:pt x="1355" y="497"/>
                    </a:lnTo>
                    <a:lnTo>
                      <a:pt x="1349" y="468"/>
                    </a:lnTo>
                    <a:lnTo>
                      <a:pt x="1345" y="438"/>
                    </a:lnTo>
                    <a:lnTo>
                      <a:pt x="1337" y="413"/>
                    </a:lnTo>
                    <a:lnTo>
                      <a:pt x="1333" y="400"/>
                    </a:lnTo>
                    <a:lnTo>
                      <a:pt x="1325" y="380"/>
                    </a:lnTo>
                    <a:lnTo>
                      <a:pt x="1316" y="363"/>
                    </a:lnTo>
                    <a:lnTo>
                      <a:pt x="1308" y="343"/>
                    </a:lnTo>
                    <a:lnTo>
                      <a:pt x="1296" y="321"/>
                    </a:lnTo>
                    <a:lnTo>
                      <a:pt x="1287" y="300"/>
                    </a:lnTo>
                    <a:lnTo>
                      <a:pt x="1275" y="280"/>
                    </a:lnTo>
                    <a:lnTo>
                      <a:pt x="1267" y="267"/>
                    </a:lnTo>
                    <a:lnTo>
                      <a:pt x="1258" y="255"/>
                    </a:lnTo>
                    <a:lnTo>
                      <a:pt x="1249" y="251"/>
                    </a:lnTo>
                    <a:lnTo>
                      <a:pt x="1292" y="267"/>
                    </a:lnTo>
                    <a:lnTo>
                      <a:pt x="1329" y="271"/>
                    </a:lnTo>
                    <a:lnTo>
                      <a:pt x="1367" y="263"/>
                    </a:lnTo>
                    <a:lnTo>
                      <a:pt x="1400" y="242"/>
                    </a:lnTo>
                    <a:lnTo>
                      <a:pt x="1429" y="217"/>
                    </a:lnTo>
                    <a:lnTo>
                      <a:pt x="1455" y="179"/>
                    </a:lnTo>
                    <a:lnTo>
                      <a:pt x="1476" y="138"/>
                    </a:lnTo>
                    <a:lnTo>
                      <a:pt x="1496" y="96"/>
                    </a:lnTo>
                    <a:lnTo>
                      <a:pt x="1509" y="50"/>
                    </a:lnTo>
                    <a:lnTo>
                      <a:pt x="1521" y="5"/>
                    </a:lnTo>
                    <a:lnTo>
                      <a:pt x="1521" y="0"/>
                    </a:lnTo>
                    <a:lnTo>
                      <a:pt x="1521" y="9"/>
                    </a:lnTo>
                    <a:lnTo>
                      <a:pt x="1517" y="29"/>
                    </a:lnTo>
                    <a:lnTo>
                      <a:pt x="1509" y="58"/>
                    </a:lnTo>
                    <a:lnTo>
                      <a:pt x="1500" y="91"/>
                    </a:lnTo>
                    <a:lnTo>
                      <a:pt x="1488" y="130"/>
                    </a:lnTo>
                    <a:lnTo>
                      <a:pt x="1476" y="171"/>
                    </a:lnTo>
                    <a:lnTo>
                      <a:pt x="1459" y="208"/>
                    </a:lnTo>
                    <a:lnTo>
                      <a:pt x="1437" y="242"/>
                    </a:lnTo>
                    <a:lnTo>
                      <a:pt x="1417" y="271"/>
                    </a:lnTo>
                    <a:lnTo>
                      <a:pt x="1396" y="296"/>
                    </a:lnTo>
                    <a:lnTo>
                      <a:pt x="1379" y="325"/>
                    </a:lnTo>
                    <a:lnTo>
                      <a:pt x="1367" y="355"/>
                    </a:lnTo>
                    <a:lnTo>
                      <a:pt x="1363" y="384"/>
                    </a:lnTo>
                    <a:lnTo>
                      <a:pt x="1363" y="413"/>
                    </a:lnTo>
                    <a:lnTo>
                      <a:pt x="1367" y="442"/>
                    </a:lnTo>
                    <a:lnTo>
                      <a:pt x="1371" y="472"/>
                    </a:lnTo>
                    <a:lnTo>
                      <a:pt x="1384" y="501"/>
                    </a:lnTo>
                    <a:lnTo>
                      <a:pt x="1400" y="530"/>
                    </a:lnTo>
                    <a:lnTo>
                      <a:pt x="1421" y="560"/>
                    </a:lnTo>
                    <a:lnTo>
                      <a:pt x="1437" y="572"/>
                    </a:lnTo>
                    <a:lnTo>
                      <a:pt x="1455" y="584"/>
                    </a:lnTo>
                    <a:lnTo>
                      <a:pt x="1476" y="593"/>
                    </a:lnTo>
                    <a:lnTo>
                      <a:pt x="1496" y="601"/>
                    </a:lnTo>
                    <a:lnTo>
                      <a:pt x="1521" y="605"/>
                    </a:lnTo>
                    <a:lnTo>
                      <a:pt x="1543" y="609"/>
                    </a:lnTo>
                    <a:lnTo>
                      <a:pt x="1567" y="609"/>
                    </a:lnTo>
                    <a:lnTo>
                      <a:pt x="1588" y="609"/>
                    </a:lnTo>
                    <a:lnTo>
                      <a:pt x="1613" y="609"/>
                    </a:lnTo>
                    <a:lnTo>
                      <a:pt x="1634" y="609"/>
                    </a:lnTo>
                    <a:lnTo>
                      <a:pt x="1605" y="613"/>
                    </a:lnTo>
                    <a:lnTo>
                      <a:pt x="1576" y="617"/>
                    </a:lnTo>
                    <a:lnTo>
                      <a:pt x="1551" y="617"/>
                    </a:lnTo>
                    <a:lnTo>
                      <a:pt x="1521" y="622"/>
                    </a:lnTo>
                    <a:lnTo>
                      <a:pt x="1496" y="626"/>
                    </a:lnTo>
                    <a:lnTo>
                      <a:pt x="1471" y="630"/>
                    </a:lnTo>
                    <a:lnTo>
                      <a:pt x="1451" y="638"/>
                    </a:lnTo>
                    <a:lnTo>
                      <a:pt x="1433" y="650"/>
                    </a:lnTo>
                    <a:lnTo>
                      <a:pt x="1421" y="671"/>
                    </a:lnTo>
                    <a:lnTo>
                      <a:pt x="1413" y="693"/>
                    </a:lnTo>
                    <a:lnTo>
                      <a:pt x="1400" y="742"/>
                    </a:lnTo>
                    <a:lnTo>
                      <a:pt x="1384" y="793"/>
                    </a:lnTo>
                    <a:lnTo>
                      <a:pt x="1363" y="839"/>
                    </a:lnTo>
                    <a:lnTo>
                      <a:pt x="1341" y="884"/>
                    </a:lnTo>
                    <a:lnTo>
                      <a:pt x="1316" y="931"/>
                    </a:lnTo>
                    <a:lnTo>
                      <a:pt x="1296" y="976"/>
                    </a:lnTo>
                    <a:lnTo>
                      <a:pt x="1279" y="1018"/>
                    </a:lnTo>
                    <a:lnTo>
                      <a:pt x="1267" y="1064"/>
                    </a:lnTo>
                    <a:lnTo>
                      <a:pt x="1267" y="1105"/>
                    </a:lnTo>
                    <a:lnTo>
                      <a:pt x="1271" y="1148"/>
                    </a:lnTo>
                    <a:lnTo>
                      <a:pt x="1279" y="1164"/>
                    </a:lnTo>
                    <a:lnTo>
                      <a:pt x="1292" y="1181"/>
                    </a:lnTo>
                    <a:lnTo>
                      <a:pt x="1304" y="1193"/>
                    </a:lnTo>
                    <a:lnTo>
                      <a:pt x="1325" y="1205"/>
                    </a:lnTo>
                    <a:lnTo>
                      <a:pt x="1345" y="1214"/>
                    </a:lnTo>
                    <a:lnTo>
                      <a:pt x="1367" y="1222"/>
                    </a:lnTo>
                    <a:lnTo>
                      <a:pt x="1392" y="1226"/>
                    </a:lnTo>
                    <a:lnTo>
                      <a:pt x="1413" y="1234"/>
                    </a:lnTo>
                    <a:lnTo>
                      <a:pt x="1437" y="1238"/>
                    </a:lnTo>
                    <a:lnTo>
                      <a:pt x="1463" y="1244"/>
                    </a:lnTo>
                    <a:lnTo>
                      <a:pt x="1500" y="1264"/>
                    </a:lnTo>
                    <a:lnTo>
                      <a:pt x="1538" y="1302"/>
                    </a:lnTo>
                    <a:lnTo>
                      <a:pt x="1572" y="1355"/>
                    </a:lnTo>
                    <a:lnTo>
                      <a:pt x="1601" y="1422"/>
                    </a:lnTo>
                    <a:lnTo>
                      <a:pt x="1621" y="1498"/>
                    </a:lnTo>
                    <a:lnTo>
                      <a:pt x="1634" y="1586"/>
                    </a:lnTo>
                    <a:lnTo>
                      <a:pt x="1630" y="1677"/>
                    </a:lnTo>
                    <a:lnTo>
                      <a:pt x="1609" y="1777"/>
                    </a:lnTo>
                    <a:lnTo>
                      <a:pt x="1567" y="1873"/>
                    </a:lnTo>
                    <a:lnTo>
                      <a:pt x="1509" y="1969"/>
                    </a:lnTo>
                    <a:lnTo>
                      <a:pt x="1529" y="1928"/>
                    </a:lnTo>
                    <a:lnTo>
                      <a:pt x="1551" y="1873"/>
                    </a:lnTo>
                    <a:lnTo>
                      <a:pt x="1572" y="1815"/>
                    </a:lnTo>
                    <a:lnTo>
                      <a:pt x="1584" y="1748"/>
                    </a:lnTo>
                    <a:lnTo>
                      <a:pt x="1592" y="1677"/>
                    </a:lnTo>
                    <a:lnTo>
                      <a:pt x="1592" y="1610"/>
                    </a:lnTo>
                    <a:lnTo>
                      <a:pt x="1592" y="1543"/>
                    </a:lnTo>
                    <a:lnTo>
                      <a:pt x="1584" y="1485"/>
                    </a:lnTo>
                    <a:lnTo>
                      <a:pt x="1572" y="1431"/>
                    </a:lnTo>
                    <a:lnTo>
                      <a:pt x="1555" y="1389"/>
                    </a:lnTo>
                    <a:lnTo>
                      <a:pt x="1538" y="1365"/>
                    </a:lnTo>
                    <a:lnTo>
                      <a:pt x="1517" y="1339"/>
                    </a:lnTo>
                    <a:lnTo>
                      <a:pt x="1496" y="1314"/>
                    </a:lnTo>
                    <a:lnTo>
                      <a:pt x="1471" y="1293"/>
                    </a:lnTo>
                    <a:lnTo>
                      <a:pt x="1446" y="1273"/>
                    </a:lnTo>
                    <a:lnTo>
                      <a:pt x="1417" y="1256"/>
                    </a:lnTo>
                    <a:lnTo>
                      <a:pt x="1388" y="1244"/>
                    </a:lnTo>
                    <a:lnTo>
                      <a:pt x="1355" y="1234"/>
                    </a:lnTo>
                    <a:lnTo>
                      <a:pt x="1321" y="1230"/>
                    </a:lnTo>
                    <a:lnTo>
                      <a:pt x="1283" y="1230"/>
                    </a:lnTo>
                    <a:lnTo>
                      <a:pt x="1249" y="1234"/>
                    </a:lnTo>
                    <a:lnTo>
                      <a:pt x="1216" y="1252"/>
                    </a:lnTo>
                    <a:lnTo>
                      <a:pt x="1183" y="1277"/>
                    </a:lnTo>
                    <a:lnTo>
                      <a:pt x="1153" y="1302"/>
                    </a:lnTo>
                    <a:lnTo>
                      <a:pt x="1128" y="1335"/>
                    </a:lnTo>
                    <a:lnTo>
                      <a:pt x="1108" y="1369"/>
                    </a:lnTo>
                    <a:lnTo>
                      <a:pt x="1087" y="1398"/>
                    </a:lnTo>
                    <a:lnTo>
                      <a:pt x="1069" y="1427"/>
                    </a:lnTo>
                    <a:lnTo>
                      <a:pt x="1057" y="1451"/>
                    </a:lnTo>
                    <a:lnTo>
                      <a:pt x="1049" y="1473"/>
                    </a:lnTo>
                    <a:lnTo>
                      <a:pt x="1032" y="1506"/>
                    </a:lnTo>
                    <a:lnTo>
                      <a:pt x="1012" y="1543"/>
                    </a:lnTo>
                    <a:lnTo>
                      <a:pt x="991" y="1576"/>
                    </a:lnTo>
                    <a:lnTo>
                      <a:pt x="969" y="1610"/>
                    </a:lnTo>
                    <a:lnTo>
                      <a:pt x="949" y="1644"/>
                    </a:lnTo>
                    <a:lnTo>
                      <a:pt x="928" y="1677"/>
                    </a:lnTo>
                    <a:lnTo>
                      <a:pt x="907" y="1707"/>
                    </a:lnTo>
                    <a:lnTo>
                      <a:pt x="887" y="1740"/>
                    </a:lnTo>
                    <a:lnTo>
                      <a:pt x="865" y="1773"/>
                    </a:lnTo>
                    <a:lnTo>
                      <a:pt x="844" y="1806"/>
                    </a:lnTo>
                    <a:lnTo>
                      <a:pt x="840" y="1815"/>
                    </a:lnTo>
                    <a:lnTo>
                      <a:pt x="832" y="1827"/>
                    </a:lnTo>
                    <a:lnTo>
                      <a:pt x="819" y="1852"/>
                    </a:lnTo>
                    <a:lnTo>
                      <a:pt x="803" y="1881"/>
                    </a:lnTo>
                    <a:lnTo>
                      <a:pt x="777" y="1914"/>
                    </a:lnTo>
                    <a:lnTo>
                      <a:pt x="752" y="1948"/>
                    </a:lnTo>
                    <a:lnTo>
                      <a:pt x="723" y="1986"/>
                    </a:lnTo>
                    <a:lnTo>
                      <a:pt x="689" y="2023"/>
                    </a:lnTo>
                    <a:lnTo>
                      <a:pt x="656" y="2061"/>
                    </a:lnTo>
                    <a:lnTo>
                      <a:pt x="619" y="2090"/>
                    </a:lnTo>
                    <a:lnTo>
                      <a:pt x="577" y="2119"/>
                    </a:lnTo>
                    <a:lnTo>
                      <a:pt x="535" y="2148"/>
                    </a:lnTo>
                    <a:lnTo>
                      <a:pt x="493" y="2174"/>
                    </a:lnTo>
                    <a:lnTo>
                      <a:pt x="452" y="2194"/>
                    </a:lnTo>
                    <a:lnTo>
                      <a:pt x="414" y="2215"/>
                    </a:lnTo>
                    <a:lnTo>
                      <a:pt x="372" y="2236"/>
                    </a:lnTo>
                    <a:lnTo>
                      <a:pt x="339" y="2252"/>
                    </a:lnTo>
                    <a:lnTo>
                      <a:pt x="305" y="2269"/>
                    </a:lnTo>
                    <a:lnTo>
                      <a:pt x="280" y="2282"/>
                    </a:lnTo>
                    <a:lnTo>
                      <a:pt x="255" y="2295"/>
                    </a:lnTo>
                    <a:lnTo>
                      <a:pt x="226" y="2319"/>
                    </a:lnTo>
                    <a:lnTo>
                      <a:pt x="213" y="2340"/>
                    </a:lnTo>
                    <a:lnTo>
                      <a:pt x="217" y="2357"/>
                    </a:lnTo>
                    <a:lnTo>
                      <a:pt x="230" y="2377"/>
                    </a:lnTo>
                    <a:lnTo>
                      <a:pt x="251" y="2395"/>
                    </a:lnTo>
                    <a:lnTo>
                      <a:pt x="280" y="2411"/>
                    </a:lnTo>
                    <a:lnTo>
                      <a:pt x="313" y="2428"/>
                    </a:lnTo>
                    <a:lnTo>
                      <a:pt x="347" y="2444"/>
                    </a:lnTo>
                    <a:lnTo>
                      <a:pt x="380" y="2461"/>
                    </a:lnTo>
                    <a:lnTo>
                      <a:pt x="409" y="2477"/>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98" name="Freeform 170"/>
              <p:cNvSpPr>
                <a:spLocks/>
              </p:cNvSpPr>
              <p:nvPr/>
            </p:nvSpPr>
            <p:spPr bwMode="auto">
              <a:xfrm>
                <a:off x="1915" y="1881"/>
                <a:ext cx="11" cy="20"/>
              </a:xfrm>
              <a:custGeom>
                <a:avLst/>
                <a:gdLst>
                  <a:gd name="T0" fmla="*/ 13 w 364"/>
                  <a:gd name="T1" fmla="*/ 0 h 651"/>
                  <a:gd name="T2" fmla="*/ 9 w 364"/>
                  <a:gd name="T3" fmla="*/ 18 h 651"/>
                  <a:gd name="T4" fmla="*/ 4 w 364"/>
                  <a:gd name="T5" fmla="*/ 43 h 651"/>
                  <a:gd name="T6" fmla="*/ 0 w 364"/>
                  <a:gd name="T7" fmla="*/ 67 h 651"/>
                  <a:gd name="T8" fmla="*/ 0 w 364"/>
                  <a:gd name="T9" fmla="*/ 96 h 651"/>
                  <a:gd name="T10" fmla="*/ 0 w 364"/>
                  <a:gd name="T11" fmla="*/ 130 h 651"/>
                  <a:gd name="T12" fmla="*/ 0 w 364"/>
                  <a:gd name="T13" fmla="*/ 163 h 651"/>
                  <a:gd name="T14" fmla="*/ 9 w 364"/>
                  <a:gd name="T15" fmla="*/ 192 h 651"/>
                  <a:gd name="T16" fmla="*/ 21 w 364"/>
                  <a:gd name="T17" fmla="*/ 221 h 651"/>
                  <a:gd name="T18" fmla="*/ 42 w 364"/>
                  <a:gd name="T19" fmla="*/ 251 h 651"/>
                  <a:gd name="T20" fmla="*/ 67 w 364"/>
                  <a:gd name="T21" fmla="*/ 272 h 651"/>
                  <a:gd name="T22" fmla="*/ 96 w 364"/>
                  <a:gd name="T23" fmla="*/ 297 h 651"/>
                  <a:gd name="T24" fmla="*/ 134 w 364"/>
                  <a:gd name="T25" fmla="*/ 326 h 651"/>
                  <a:gd name="T26" fmla="*/ 172 w 364"/>
                  <a:gd name="T27" fmla="*/ 364 h 651"/>
                  <a:gd name="T28" fmla="*/ 209 w 364"/>
                  <a:gd name="T29" fmla="*/ 401 h 651"/>
                  <a:gd name="T30" fmla="*/ 243 w 364"/>
                  <a:gd name="T31" fmla="*/ 447 h 651"/>
                  <a:gd name="T32" fmla="*/ 280 w 364"/>
                  <a:gd name="T33" fmla="*/ 489 h 651"/>
                  <a:gd name="T34" fmla="*/ 309 w 364"/>
                  <a:gd name="T35" fmla="*/ 534 h 651"/>
                  <a:gd name="T36" fmla="*/ 335 w 364"/>
                  <a:gd name="T37" fmla="*/ 576 h 651"/>
                  <a:gd name="T38" fmla="*/ 352 w 364"/>
                  <a:gd name="T39" fmla="*/ 618 h 651"/>
                  <a:gd name="T40" fmla="*/ 364 w 364"/>
                  <a:gd name="T41" fmla="*/ 651 h 651"/>
                  <a:gd name="T42" fmla="*/ 364 w 364"/>
                  <a:gd name="T43" fmla="*/ 647 h 651"/>
                  <a:gd name="T44" fmla="*/ 360 w 364"/>
                  <a:gd name="T45" fmla="*/ 626 h 651"/>
                  <a:gd name="T46" fmla="*/ 352 w 364"/>
                  <a:gd name="T47" fmla="*/ 597 h 651"/>
                  <a:gd name="T48" fmla="*/ 339 w 364"/>
                  <a:gd name="T49" fmla="*/ 559 h 651"/>
                  <a:gd name="T50" fmla="*/ 322 w 364"/>
                  <a:gd name="T51" fmla="*/ 518 h 651"/>
                  <a:gd name="T52" fmla="*/ 297 w 364"/>
                  <a:gd name="T53" fmla="*/ 467 h 651"/>
                  <a:gd name="T54" fmla="*/ 264 w 364"/>
                  <a:gd name="T55" fmla="*/ 418 h 651"/>
                  <a:gd name="T56" fmla="*/ 221 w 364"/>
                  <a:gd name="T57" fmla="*/ 364 h 651"/>
                  <a:gd name="T58" fmla="*/ 172 w 364"/>
                  <a:gd name="T59" fmla="*/ 309 h 651"/>
                  <a:gd name="T60" fmla="*/ 109 w 364"/>
                  <a:gd name="T61" fmla="*/ 264 h 651"/>
                  <a:gd name="T62" fmla="*/ 80 w 364"/>
                  <a:gd name="T63" fmla="*/ 238 h 651"/>
                  <a:gd name="T64" fmla="*/ 55 w 364"/>
                  <a:gd name="T65" fmla="*/ 205 h 651"/>
                  <a:gd name="T66" fmla="*/ 37 w 364"/>
                  <a:gd name="T67" fmla="*/ 172 h 651"/>
                  <a:gd name="T68" fmla="*/ 25 w 364"/>
                  <a:gd name="T69" fmla="*/ 139 h 651"/>
                  <a:gd name="T70" fmla="*/ 17 w 364"/>
                  <a:gd name="T71" fmla="*/ 105 h 651"/>
                  <a:gd name="T72" fmla="*/ 13 w 364"/>
                  <a:gd name="T73" fmla="*/ 71 h 651"/>
                  <a:gd name="T74" fmla="*/ 13 w 364"/>
                  <a:gd name="T75" fmla="*/ 43 h 651"/>
                  <a:gd name="T76" fmla="*/ 13 w 364"/>
                  <a:gd name="T77" fmla="*/ 22 h 651"/>
                  <a:gd name="T78" fmla="*/ 13 w 364"/>
                  <a:gd name="T79" fmla="*/ 8 h 651"/>
                  <a:gd name="T80" fmla="*/ 13 w 364"/>
                  <a:gd name="T81" fmla="*/ 0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4" h="651">
                    <a:moveTo>
                      <a:pt x="13" y="0"/>
                    </a:moveTo>
                    <a:lnTo>
                      <a:pt x="9" y="18"/>
                    </a:lnTo>
                    <a:lnTo>
                      <a:pt x="4" y="43"/>
                    </a:lnTo>
                    <a:lnTo>
                      <a:pt x="0" y="67"/>
                    </a:lnTo>
                    <a:lnTo>
                      <a:pt x="0" y="96"/>
                    </a:lnTo>
                    <a:lnTo>
                      <a:pt x="0" y="130"/>
                    </a:lnTo>
                    <a:lnTo>
                      <a:pt x="0" y="163"/>
                    </a:lnTo>
                    <a:lnTo>
                      <a:pt x="9" y="192"/>
                    </a:lnTo>
                    <a:lnTo>
                      <a:pt x="21" y="221"/>
                    </a:lnTo>
                    <a:lnTo>
                      <a:pt x="42" y="251"/>
                    </a:lnTo>
                    <a:lnTo>
                      <a:pt x="67" y="272"/>
                    </a:lnTo>
                    <a:lnTo>
                      <a:pt x="96" y="297"/>
                    </a:lnTo>
                    <a:lnTo>
                      <a:pt x="134" y="326"/>
                    </a:lnTo>
                    <a:lnTo>
                      <a:pt x="172" y="364"/>
                    </a:lnTo>
                    <a:lnTo>
                      <a:pt x="209" y="401"/>
                    </a:lnTo>
                    <a:lnTo>
                      <a:pt x="243" y="447"/>
                    </a:lnTo>
                    <a:lnTo>
                      <a:pt x="280" y="489"/>
                    </a:lnTo>
                    <a:lnTo>
                      <a:pt x="309" y="534"/>
                    </a:lnTo>
                    <a:lnTo>
                      <a:pt x="335" y="576"/>
                    </a:lnTo>
                    <a:lnTo>
                      <a:pt x="352" y="618"/>
                    </a:lnTo>
                    <a:lnTo>
                      <a:pt x="364" y="651"/>
                    </a:lnTo>
                    <a:lnTo>
                      <a:pt x="364" y="647"/>
                    </a:lnTo>
                    <a:lnTo>
                      <a:pt x="360" y="626"/>
                    </a:lnTo>
                    <a:lnTo>
                      <a:pt x="352" y="597"/>
                    </a:lnTo>
                    <a:lnTo>
                      <a:pt x="339" y="559"/>
                    </a:lnTo>
                    <a:lnTo>
                      <a:pt x="322" y="518"/>
                    </a:lnTo>
                    <a:lnTo>
                      <a:pt x="297" y="467"/>
                    </a:lnTo>
                    <a:lnTo>
                      <a:pt x="264" y="418"/>
                    </a:lnTo>
                    <a:lnTo>
                      <a:pt x="221" y="364"/>
                    </a:lnTo>
                    <a:lnTo>
                      <a:pt x="172" y="309"/>
                    </a:lnTo>
                    <a:lnTo>
                      <a:pt x="109" y="264"/>
                    </a:lnTo>
                    <a:lnTo>
                      <a:pt x="80" y="238"/>
                    </a:lnTo>
                    <a:lnTo>
                      <a:pt x="55" y="205"/>
                    </a:lnTo>
                    <a:lnTo>
                      <a:pt x="37" y="172"/>
                    </a:lnTo>
                    <a:lnTo>
                      <a:pt x="25" y="139"/>
                    </a:lnTo>
                    <a:lnTo>
                      <a:pt x="17" y="105"/>
                    </a:lnTo>
                    <a:lnTo>
                      <a:pt x="13" y="71"/>
                    </a:lnTo>
                    <a:lnTo>
                      <a:pt x="13" y="43"/>
                    </a:lnTo>
                    <a:lnTo>
                      <a:pt x="13" y="22"/>
                    </a:lnTo>
                    <a:lnTo>
                      <a:pt x="13" y="8"/>
                    </a:lnTo>
                    <a:lnTo>
                      <a:pt x="13"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699" name="Freeform 171"/>
              <p:cNvSpPr>
                <a:spLocks/>
              </p:cNvSpPr>
              <p:nvPr/>
            </p:nvSpPr>
            <p:spPr bwMode="auto">
              <a:xfrm>
                <a:off x="1877" y="1831"/>
                <a:ext cx="11" cy="50"/>
              </a:xfrm>
              <a:custGeom>
                <a:avLst/>
                <a:gdLst>
                  <a:gd name="T0" fmla="*/ 368 w 372"/>
                  <a:gd name="T1" fmla="*/ 1577 h 1577"/>
                  <a:gd name="T2" fmla="*/ 355 w 372"/>
                  <a:gd name="T3" fmla="*/ 1523 h 1577"/>
                  <a:gd name="T4" fmla="*/ 343 w 372"/>
                  <a:gd name="T5" fmla="*/ 1464 h 1577"/>
                  <a:gd name="T6" fmla="*/ 330 w 372"/>
                  <a:gd name="T7" fmla="*/ 1406 h 1577"/>
                  <a:gd name="T8" fmla="*/ 321 w 372"/>
                  <a:gd name="T9" fmla="*/ 1347 h 1577"/>
                  <a:gd name="T10" fmla="*/ 313 w 372"/>
                  <a:gd name="T11" fmla="*/ 1285 h 1577"/>
                  <a:gd name="T12" fmla="*/ 309 w 372"/>
                  <a:gd name="T13" fmla="*/ 1218 h 1577"/>
                  <a:gd name="T14" fmla="*/ 300 w 372"/>
                  <a:gd name="T15" fmla="*/ 1148 h 1577"/>
                  <a:gd name="T16" fmla="*/ 300 w 372"/>
                  <a:gd name="T17" fmla="*/ 1073 h 1577"/>
                  <a:gd name="T18" fmla="*/ 296 w 372"/>
                  <a:gd name="T19" fmla="*/ 993 h 1577"/>
                  <a:gd name="T20" fmla="*/ 296 w 372"/>
                  <a:gd name="T21" fmla="*/ 909 h 1577"/>
                  <a:gd name="T22" fmla="*/ 300 w 372"/>
                  <a:gd name="T23" fmla="*/ 823 h 1577"/>
                  <a:gd name="T24" fmla="*/ 300 w 372"/>
                  <a:gd name="T25" fmla="*/ 743 h 1577"/>
                  <a:gd name="T26" fmla="*/ 300 w 372"/>
                  <a:gd name="T27" fmla="*/ 663 h 1577"/>
                  <a:gd name="T28" fmla="*/ 300 w 372"/>
                  <a:gd name="T29" fmla="*/ 589 h 1577"/>
                  <a:gd name="T30" fmla="*/ 296 w 372"/>
                  <a:gd name="T31" fmla="*/ 522 h 1577"/>
                  <a:gd name="T32" fmla="*/ 292 w 372"/>
                  <a:gd name="T33" fmla="*/ 460 h 1577"/>
                  <a:gd name="T34" fmla="*/ 284 w 372"/>
                  <a:gd name="T35" fmla="*/ 401 h 1577"/>
                  <a:gd name="T36" fmla="*/ 272 w 372"/>
                  <a:gd name="T37" fmla="*/ 347 h 1577"/>
                  <a:gd name="T38" fmla="*/ 259 w 372"/>
                  <a:gd name="T39" fmla="*/ 305 h 1577"/>
                  <a:gd name="T40" fmla="*/ 243 w 372"/>
                  <a:gd name="T41" fmla="*/ 268 h 1577"/>
                  <a:gd name="T42" fmla="*/ 217 w 372"/>
                  <a:gd name="T43" fmla="*/ 235 h 1577"/>
                  <a:gd name="T44" fmla="*/ 192 w 372"/>
                  <a:gd name="T45" fmla="*/ 200 h 1577"/>
                  <a:gd name="T46" fmla="*/ 163 w 372"/>
                  <a:gd name="T47" fmla="*/ 167 h 1577"/>
                  <a:gd name="T48" fmla="*/ 133 w 372"/>
                  <a:gd name="T49" fmla="*/ 134 h 1577"/>
                  <a:gd name="T50" fmla="*/ 104 w 372"/>
                  <a:gd name="T51" fmla="*/ 104 h 1577"/>
                  <a:gd name="T52" fmla="*/ 79 w 372"/>
                  <a:gd name="T53" fmla="*/ 75 h 1577"/>
                  <a:gd name="T54" fmla="*/ 55 w 372"/>
                  <a:gd name="T55" fmla="*/ 51 h 1577"/>
                  <a:gd name="T56" fmla="*/ 29 w 372"/>
                  <a:gd name="T57" fmla="*/ 30 h 1577"/>
                  <a:gd name="T58" fmla="*/ 12 w 372"/>
                  <a:gd name="T59" fmla="*/ 13 h 1577"/>
                  <a:gd name="T60" fmla="*/ 0 w 372"/>
                  <a:gd name="T61" fmla="*/ 0 h 1577"/>
                  <a:gd name="T62" fmla="*/ 8 w 372"/>
                  <a:gd name="T63" fmla="*/ 5 h 1577"/>
                  <a:gd name="T64" fmla="*/ 25 w 372"/>
                  <a:gd name="T65" fmla="*/ 13 h 1577"/>
                  <a:gd name="T66" fmla="*/ 50 w 372"/>
                  <a:gd name="T67" fmla="*/ 26 h 1577"/>
                  <a:gd name="T68" fmla="*/ 83 w 372"/>
                  <a:gd name="T69" fmla="*/ 46 h 1577"/>
                  <a:gd name="T70" fmla="*/ 121 w 372"/>
                  <a:gd name="T71" fmla="*/ 71 h 1577"/>
                  <a:gd name="T72" fmla="*/ 163 w 372"/>
                  <a:gd name="T73" fmla="*/ 104 h 1577"/>
                  <a:gd name="T74" fmla="*/ 200 w 372"/>
                  <a:gd name="T75" fmla="*/ 138 h 1577"/>
                  <a:gd name="T76" fmla="*/ 238 w 372"/>
                  <a:gd name="T77" fmla="*/ 180 h 1577"/>
                  <a:gd name="T78" fmla="*/ 272 w 372"/>
                  <a:gd name="T79" fmla="*/ 221 h 1577"/>
                  <a:gd name="T80" fmla="*/ 296 w 372"/>
                  <a:gd name="T81" fmla="*/ 272 h 1577"/>
                  <a:gd name="T82" fmla="*/ 317 w 372"/>
                  <a:gd name="T83" fmla="*/ 330 h 1577"/>
                  <a:gd name="T84" fmla="*/ 335 w 372"/>
                  <a:gd name="T85" fmla="*/ 393 h 1577"/>
                  <a:gd name="T86" fmla="*/ 351 w 372"/>
                  <a:gd name="T87" fmla="*/ 460 h 1577"/>
                  <a:gd name="T88" fmla="*/ 359 w 372"/>
                  <a:gd name="T89" fmla="*/ 534 h 1577"/>
                  <a:gd name="T90" fmla="*/ 368 w 372"/>
                  <a:gd name="T91" fmla="*/ 610 h 1577"/>
                  <a:gd name="T92" fmla="*/ 372 w 372"/>
                  <a:gd name="T93" fmla="*/ 689 h 1577"/>
                  <a:gd name="T94" fmla="*/ 372 w 372"/>
                  <a:gd name="T95" fmla="*/ 768 h 1577"/>
                  <a:gd name="T96" fmla="*/ 368 w 372"/>
                  <a:gd name="T97" fmla="*/ 847 h 1577"/>
                  <a:gd name="T98" fmla="*/ 359 w 372"/>
                  <a:gd name="T99" fmla="*/ 927 h 1577"/>
                  <a:gd name="T100" fmla="*/ 351 w 372"/>
                  <a:gd name="T101" fmla="*/ 997 h 1577"/>
                  <a:gd name="T102" fmla="*/ 339 w 372"/>
                  <a:gd name="T103" fmla="*/ 1073 h 1577"/>
                  <a:gd name="T104" fmla="*/ 335 w 372"/>
                  <a:gd name="T105" fmla="*/ 1152 h 1577"/>
                  <a:gd name="T106" fmla="*/ 335 w 372"/>
                  <a:gd name="T107" fmla="*/ 1231 h 1577"/>
                  <a:gd name="T108" fmla="*/ 339 w 372"/>
                  <a:gd name="T109" fmla="*/ 1306 h 1577"/>
                  <a:gd name="T110" fmla="*/ 343 w 372"/>
                  <a:gd name="T111" fmla="*/ 1377 h 1577"/>
                  <a:gd name="T112" fmla="*/ 347 w 372"/>
                  <a:gd name="T113" fmla="*/ 1444 h 1577"/>
                  <a:gd name="T114" fmla="*/ 355 w 372"/>
                  <a:gd name="T115" fmla="*/ 1498 h 1577"/>
                  <a:gd name="T116" fmla="*/ 359 w 372"/>
                  <a:gd name="T117" fmla="*/ 1540 h 1577"/>
                  <a:gd name="T118" fmla="*/ 364 w 372"/>
                  <a:gd name="T119" fmla="*/ 1564 h 1577"/>
                  <a:gd name="T120" fmla="*/ 368 w 372"/>
                  <a:gd name="T121" fmla="*/ 1577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2" h="1577">
                    <a:moveTo>
                      <a:pt x="368" y="1577"/>
                    </a:moveTo>
                    <a:lnTo>
                      <a:pt x="355" y="1523"/>
                    </a:lnTo>
                    <a:lnTo>
                      <a:pt x="343" y="1464"/>
                    </a:lnTo>
                    <a:lnTo>
                      <a:pt x="330" y="1406"/>
                    </a:lnTo>
                    <a:lnTo>
                      <a:pt x="321" y="1347"/>
                    </a:lnTo>
                    <a:lnTo>
                      <a:pt x="313" y="1285"/>
                    </a:lnTo>
                    <a:lnTo>
                      <a:pt x="309" y="1218"/>
                    </a:lnTo>
                    <a:lnTo>
                      <a:pt x="300" y="1148"/>
                    </a:lnTo>
                    <a:lnTo>
                      <a:pt x="300" y="1073"/>
                    </a:lnTo>
                    <a:lnTo>
                      <a:pt x="296" y="993"/>
                    </a:lnTo>
                    <a:lnTo>
                      <a:pt x="296" y="909"/>
                    </a:lnTo>
                    <a:lnTo>
                      <a:pt x="300" y="823"/>
                    </a:lnTo>
                    <a:lnTo>
                      <a:pt x="300" y="743"/>
                    </a:lnTo>
                    <a:lnTo>
                      <a:pt x="300" y="663"/>
                    </a:lnTo>
                    <a:lnTo>
                      <a:pt x="300" y="589"/>
                    </a:lnTo>
                    <a:lnTo>
                      <a:pt x="296" y="522"/>
                    </a:lnTo>
                    <a:lnTo>
                      <a:pt x="292" y="460"/>
                    </a:lnTo>
                    <a:lnTo>
                      <a:pt x="284" y="401"/>
                    </a:lnTo>
                    <a:lnTo>
                      <a:pt x="272" y="347"/>
                    </a:lnTo>
                    <a:lnTo>
                      <a:pt x="259" y="305"/>
                    </a:lnTo>
                    <a:lnTo>
                      <a:pt x="243" y="268"/>
                    </a:lnTo>
                    <a:lnTo>
                      <a:pt x="217" y="235"/>
                    </a:lnTo>
                    <a:lnTo>
                      <a:pt x="192" y="200"/>
                    </a:lnTo>
                    <a:lnTo>
                      <a:pt x="163" y="167"/>
                    </a:lnTo>
                    <a:lnTo>
                      <a:pt x="133" y="134"/>
                    </a:lnTo>
                    <a:lnTo>
                      <a:pt x="104" y="104"/>
                    </a:lnTo>
                    <a:lnTo>
                      <a:pt x="79" y="75"/>
                    </a:lnTo>
                    <a:lnTo>
                      <a:pt x="55" y="51"/>
                    </a:lnTo>
                    <a:lnTo>
                      <a:pt x="29" y="30"/>
                    </a:lnTo>
                    <a:lnTo>
                      <a:pt x="12" y="13"/>
                    </a:lnTo>
                    <a:lnTo>
                      <a:pt x="0" y="0"/>
                    </a:lnTo>
                    <a:lnTo>
                      <a:pt x="8" y="5"/>
                    </a:lnTo>
                    <a:lnTo>
                      <a:pt x="25" y="13"/>
                    </a:lnTo>
                    <a:lnTo>
                      <a:pt x="50" y="26"/>
                    </a:lnTo>
                    <a:lnTo>
                      <a:pt x="83" y="46"/>
                    </a:lnTo>
                    <a:lnTo>
                      <a:pt x="121" y="71"/>
                    </a:lnTo>
                    <a:lnTo>
                      <a:pt x="163" y="104"/>
                    </a:lnTo>
                    <a:lnTo>
                      <a:pt x="200" y="138"/>
                    </a:lnTo>
                    <a:lnTo>
                      <a:pt x="238" y="180"/>
                    </a:lnTo>
                    <a:lnTo>
                      <a:pt x="272" y="221"/>
                    </a:lnTo>
                    <a:lnTo>
                      <a:pt x="296" y="272"/>
                    </a:lnTo>
                    <a:lnTo>
                      <a:pt x="317" y="330"/>
                    </a:lnTo>
                    <a:lnTo>
                      <a:pt x="335" y="393"/>
                    </a:lnTo>
                    <a:lnTo>
                      <a:pt x="351" y="460"/>
                    </a:lnTo>
                    <a:lnTo>
                      <a:pt x="359" y="534"/>
                    </a:lnTo>
                    <a:lnTo>
                      <a:pt x="368" y="610"/>
                    </a:lnTo>
                    <a:lnTo>
                      <a:pt x="372" y="689"/>
                    </a:lnTo>
                    <a:lnTo>
                      <a:pt x="372" y="768"/>
                    </a:lnTo>
                    <a:lnTo>
                      <a:pt x="368" y="847"/>
                    </a:lnTo>
                    <a:lnTo>
                      <a:pt x="359" y="927"/>
                    </a:lnTo>
                    <a:lnTo>
                      <a:pt x="351" y="997"/>
                    </a:lnTo>
                    <a:lnTo>
                      <a:pt x="339" y="1073"/>
                    </a:lnTo>
                    <a:lnTo>
                      <a:pt x="335" y="1152"/>
                    </a:lnTo>
                    <a:lnTo>
                      <a:pt x="335" y="1231"/>
                    </a:lnTo>
                    <a:lnTo>
                      <a:pt x="339" y="1306"/>
                    </a:lnTo>
                    <a:lnTo>
                      <a:pt x="343" y="1377"/>
                    </a:lnTo>
                    <a:lnTo>
                      <a:pt x="347" y="1444"/>
                    </a:lnTo>
                    <a:lnTo>
                      <a:pt x="355" y="1498"/>
                    </a:lnTo>
                    <a:lnTo>
                      <a:pt x="359" y="1540"/>
                    </a:lnTo>
                    <a:lnTo>
                      <a:pt x="364" y="1564"/>
                    </a:lnTo>
                    <a:lnTo>
                      <a:pt x="368" y="1577"/>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00" name="Freeform 172"/>
              <p:cNvSpPr>
                <a:spLocks/>
              </p:cNvSpPr>
              <p:nvPr/>
            </p:nvSpPr>
            <p:spPr bwMode="auto">
              <a:xfrm>
                <a:off x="1849" y="1811"/>
                <a:ext cx="27" cy="19"/>
              </a:xfrm>
              <a:custGeom>
                <a:avLst/>
                <a:gdLst>
                  <a:gd name="T0" fmla="*/ 874 w 874"/>
                  <a:gd name="T1" fmla="*/ 613 h 613"/>
                  <a:gd name="T2" fmla="*/ 874 w 874"/>
                  <a:gd name="T3" fmla="*/ 604 h 613"/>
                  <a:gd name="T4" fmla="*/ 866 w 874"/>
                  <a:gd name="T5" fmla="*/ 588 h 613"/>
                  <a:gd name="T6" fmla="*/ 853 w 874"/>
                  <a:gd name="T7" fmla="*/ 555 h 613"/>
                  <a:gd name="T8" fmla="*/ 836 w 874"/>
                  <a:gd name="T9" fmla="*/ 516 h 613"/>
                  <a:gd name="T10" fmla="*/ 811 w 874"/>
                  <a:gd name="T11" fmla="*/ 467 h 613"/>
                  <a:gd name="T12" fmla="*/ 774 w 874"/>
                  <a:gd name="T13" fmla="*/ 416 h 613"/>
                  <a:gd name="T14" fmla="*/ 732 w 874"/>
                  <a:gd name="T15" fmla="*/ 358 h 613"/>
                  <a:gd name="T16" fmla="*/ 674 w 874"/>
                  <a:gd name="T17" fmla="*/ 299 h 613"/>
                  <a:gd name="T18" fmla="*/ 607 w 874"/>
                  <a:gd name="T19" fmla="*/ 242 h 613"/>
                  <a:gd name="T20" fmla="*/ 523 w 874"/>
                  <a:gd name="T21" fmla="*/ 187 h 613"/>
                  <a:gd name="T22" fmla="*/ 456 w 874"/>
                  <a:gd name="T23" fmla="*/ 150 h 613"/>
                  <a:gd name="T24" fmla="*/ 385 w 874"/>
                  <a:gd name="T25" fmla="*/ 116 h 613"/>
                  <a:gd name="T26" fmla="*/ 318 w 874"/>
                  <a:gd name="T27" fmla="*/ 87 h 613"/>
                  <a:gd name="T28" fmla="*/ 255 w 874"/>
                  <a:gd name="T29" fmla="*/ 66 h 613"/>
                  <a:gd name="T30" fmla="*/ 197 w 874"/>
                  <a:gd name="T31" fmla="*/ 45 h 613"/>
                  <a:gd name="T32" fmla="*/ 143 w 874"/>
                  <a:gd name="T33" fmla="*/ 33 h 613"/>
                  <a:gd name="T34" fmla="*/ 97 w 874"/>
                  <a:gd name="T35" fmla="*/ 20 h 613"/>
                  <a:gd name="T36" fmla="*/ 55 w 874"/>
                  <a:gd name="T37" fmla="*/ 12 h 613"/>
                  <a:gd name="T38" fmla="*/ 22 w 874"/>
                  <a:gd name="T39" fmla="*/ 4 h 613"/>
                  <a:gd name="T40" fmla="*/ 0 w 874"/>
                  <a:gd name="T41" fmla="*/ 0 h 613"/>
                  <a:gd name="T42" fmla="*/ 9 w 874"/>
                  <a:gd name="T43" fmla="*/ 4 h 613"/>
                  <a:gd name="T44" fmla="*/ 30 w 874"/>
                  <a:gd name="T45" fmla="*/ 8 h 613"/>
                  <a:gd name="T46" fmla="*/ 67 w 874"/>
                  <a:gd name="T47" fmla="*/ 16 h 613"/>
                  <a:gd name="T48" fmla="*/ 118 w 874"/>
                  <a:gd name="T49" fmla="*/ 33 h 613"/>
                  <a:gd name="T50" fmla="*/ 176 w 874"/>
                  <a:gd name="T51" fmla="*/ 53 h 613"/>
                  <a:gd name="T52" fmla="*/ 243 w 874"/>
                  <a:gd name="T53" fmla="*/ 78 h 613"/>
                  <a:gd name="T54" fmla="*/ 314 w 874"/>
                  <a:gd name="T55" fmla="*/ 108 h 613"/>
                  <a:gd name="T56" fmla="*/ 389 w 874"/>
                  <a:gd name="T57" fmla="*/ 145 h 613"/>
                  <a:gd name="T58" fmla="*/ 464 w 874"/>
                  <a:gd name="T59" fmla="*/ 191 h 613"/>
                  <a:gd name="T60" fmla="*/ 539 w 874"/>
                  <a:gd name="T61" fmla="*/ 246 h 613"/>
                  <a:gd name="T62" fmla="*/ 611 w 874"/>
                  <a:gd name="T63" fmla="*/ 299 h 613"/>
                  <a:gd name="T64" fmla="*/ 670 w 874"/>
                  <a:gd name="T65" fmla="*/ 354 h 613"/>
                  <a:gd name="T66" fmla="*/ 719 w 874"/>
                  <a:gd name="T67" fmla="*/ 408 h 613"/>
                  <a:gd name="T68" fmla="*/ 766 w 874"/>
                  <a:gd name="T69" fmla="*/ 454 h 613"/>
                  <a:gd name="T70" fmla="*/ 799 w 874"/>
                  <a:gd name="T71" fmla="*/ 500 h 613"/>
                  <a:gd name="T72" fmla="*/ 828 w 874"/>
                  <a:gd name="T73" fmla="*/ 537 h 613"/>
                  <a:gd name="T74" fmla="*/ 849 w 874"/>
                  <a:gd name="T75" fmla="*/ 567 h 613"/>
                  <a:gd name="T76" fmla="*/ 862 w 874"/>
                  <a:gd name="T77" fmla="*/ 592 h 613"/>
                  <a:gd name="T78" fmla="*/ 870 w 874"/>
                  <a:gd name="T79" fmla="*/ 608 h 613"/>
                  <a:gd name="T80" fmla="*/ 874 w 874"/>
                  <a:gd name="T81" fmla="*/ 613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4" h="613">
                    <a:moveTo>
                      <a:pt x="874" y="613"/>
                    </a:moveTo>
                    <a:lnTo>
                      <a:pt x="874" y="604"/>
                    </a:lnTo>
                    <a:lnTo>
                      <a:pt x="866" y="588"/>
                    </a:lnTo>
                    <a:lnTo>
                      <a:pt x="853" y="555"/>
                    </a:lnTo>
                    <a:lnTo>
                      <a:pt x="836" y="516"/>
                    </a:lnTo>
                    <a:lnTo>
                      <a:pt x="811" y="467"/>
                    </a:lnTo>
                    <a:lnTo>
                      <a:pt x="774" y="416"/>
                    </a:lnTo>
                    <a:lnTo>
                      <a:pt x="732" y="358"/>
                    </a:lnTo>
                    <a:lnTo>
                      <a:pt x="674" y="299"/>
                    </a:lnTo>
                    <a:lnTo>
                      <a:pt x="607" y="242"/>
                    </a:lnTo>
                    <a:lnTo>
                      <a:pt x="523" y="187"/>
                    </a:lnTo>
                    <a:lnTo>
                      <a:pt x="456" y="150"/>
                    </a:lnTo>
                    <a:lnTo>
                      <a:pt x="385" y="116"/>
                    </a:lnTo>
                    <a:lnTo>
                      <a:pt x="318" y="87"/>
                    </a:lnTo>
                    <a:lnTo>
                      <a:pt x="255" y="66"/>
                    </a:lnTo>
                    <a:lnTo>
                      <a:pt x="197" y="45"/>
                    </a:lnTo>
                    <a:lnTo>
                      <a:pt x="143" y="33"/>
                    </a:lnTo>
                    <a:lnTo>
                      <a:pt x="97" y="20"/>
                    </a:lnTo>
                    <a:lnTo>
                      <a:pt x="55" y="12"/>
                    </a:lnTo>
                    <a:lnTo>
                      <a:pt x="22" y="4"/>
                    </a:lnTo>
                    <a:lnTo>
                      <a:pt x="0" y="0"/>
                    </a:lnTo>
                    <a:lnTo>
                      <a:pt x="9" y="4"/>
                    </a:lnTo>
                    <a:lnTo>
                      <a:pt x="30" y="8"/>
                    </a:lnTo>
                    <a:lnTo>
                      <a:pt x="67" y="16"/>
                    </a:lnTo>
                    <a:lnTo>
                      <a:pt x="118" y="33"/>
                    </a:lnTo>
                    <a:lnTo>
                      <a:pt x="176" y="53"/>
                    </a:lnTo>
                    <a:lnTo>
                      <a:pt x="243" y="78"/>
                    </a:lnTo>
                    <a:lnTo>
                      <a:pt x="314" y="108"/>
                    </a:lnTo>
                    <a:lnTo>
                      <a:pt x="389" y="145"/>
                    </a:lnTo>
                    <a:lnTo>
                      <a:pt x="464" y="191"/>
                    </a:lnTo>
                    <a:lnTo>
                      <a:pt x="539" y="246"/>
                    </a:lnTo>
                    <a:lnTo>
                      <a:pt x="611" y="299"/>
                    </a:lnTo>
                    <a:lnTo>
                      <a:pt x="670" y="354"/>
                    </a:lnTo>
                    <a:lnTo>
                      <a:pt x="719" y="408"/>
                    </a:lnTo>
                    <a:lnTo>
                      <a:pt x="766" y="454"/>
                    </a:lnTo>
                    <a:lnTo>
                      <a:pt x="799" y="500"/>
                    </a:lnTo>
                    <a:lnTo>
                      <a:pt x="828" y="537"/>
                    </a:lnTo>
                    <a:lnTo>
                      <a:pt x="849" y="567"/>
                    </a:lnTo>
                    <a:lnTo>
                      <a:pt x="862" y="592"/>
                    </a:lnTo>
                    <a:lnTo>
                      <a:pt x="870" y="608"/>
                    </a:lnTo>
                    <a:lnTo>
                      <a:pt x="874" y="613"/>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01" name="Freeform 173"/>
              <p:cNvSpPr>
                <a:spLocks/>
              </p:cNvSpPr>
              <p:nvPr/>
            </p:nvSpPr>
            <p:spPr bwMode="auto">
              <a:xfrm>
                <a:off x="1841" y="1817"/>
                <a:ext cx="24" cy="15"/>
              </a:xfrm>
              <a:custGeom>
                <a:avLst/>
                <a:gdLst>
                  <a:gd name="T0" fmla="*/ 0 w 760"/>
                  <a:gd name="T1" fmla="*/ 0 h 497"/>
                  <a:gd name="T2" fmla="*/ 8 w 760"/>
                  <a:gd name="T3" fmla="*/ 0 h 497"/>
                  <a:gd name="T4" fmla="*/ 29 w 760"/>
                  <a:gd name="T5" fmla="*/ 0 h 497"/>
                  <a:gd name="T6" fmla="*/ 62 w 760"/>
                  <a:gd name="T7" fmla="*/ 0 h 497"/>
                  <a:gd name="T8" fmla="*/ 104 w 760"/>
                  <a:gd name="T9" fmla="*/ 5 h 497"/>
                  <a:gd name="T10" fmla="*/ 154 w 760"/>
                  <a:gd name="T11" fmla="*/ 9 h 497"/>
                  <a:gd name="T12" fmla="*/ 213 w 760"/>
                  <a:gd name="T13" fmla="*/ 22 h 497"/>
                  <a:gd name="T14" fmla="*/ 280 w 760"/>
                  <a:gd name="T15" fmla="*/ 38 h 497"/>
                  <a:gd name="T16" fmla="*/ 347 w 760"/>
                  <a:gd name="T17" fmla="*/ 63 h 497"/>
                  <a:gd name="T18" fmla="*/ 417 w 760"/>
                  <a:gd name="T19" fmla="*/ 96 h 497"/>
                  <a:gd name="T20" fmla="*/ 489 w 760"/>
                  <a:gd name="T21" fmla="*/ 139 h 497"/>
                  <a:gd name="T22" fmla="*/ 552 w 760"/>
                  <a:gd name="T23" fmla="*/ 184 h 497"/>
                  <a:gd name="T24" fmla="*/ 601 w 760"/>
                  <a:gd name="T25" fmla="*/ 230 h 497"/>
                  <a:gd name="T26" fmla="*/ 644 w 760"/>
                  <a:gd name="T27" fmla="*/ 276 h 497"/>
                  <a:gd name="T28" fmla="*/ 677 w 760"/>
                  <a:gd name="T29" fmla="*/ 317 h 497"/>
                  <a:gd name="T30" fmla="*/ 697 w 760"/>
                  <a:gd name="T31" fmla="*/ 356 h 497"/>
                  <a:gd name="T32" fmla="*/ 718 w 760"/>
                  <a:gd name="T33" fmla="*/ 393 h 497"/>
                  <a:gd name="T34" fmla="*/ 731 w 760"/>
                  <a:gd name="T35" fmla="*/ 426 h 497"/>
                  <a:gd name="T36" fmla="*/ 740 w 760"/>
                  <a:gd name="T37" fmla="*/ 451 h 497"/>
                  <a:gd name="T38" fmla="*/ 752 w 760"/>
                  <a:gd name="T39" fmla="*/ 477 h 497"/>
                  <a:gd name="T40" fmla="*/ 760 w 760"/>
                  <a:gd name="T41" fmla="*/ 497 h 497"/>
                  <a:gd name="T42" fmla="*/ 756 w 760"/>
                  <a:gd name="T43" fmla="*/ 493 h 497"/>
                  <a:gd name="T44" fmla="*/ 748 w 760"/>
                  <a:gd name="T45" fmla="*/ 472 h 497"/>
                  <a:gd name="T46" fmla="*/ 736 w 760"/>
                  <a:gd name="T47" fmla="*/ 447 h 497"/>
                  <a:gd name="T48" fmla="*/ 714 w 760"/>
                  <a:gd name="T49" fmla="*/ 414 h 497"/>
                  <a:gd name="T50" fmla="*/ 689 w 760"/>
                  <a:gd name="T51" fmla="*/ 372 h 497"/>
                  <a:gd name="T52" fmla="*/ 656 w 760"/>
                  <a:gd name="T53" fmla="*/ 330 h 497"/>
                  <a:gd name="T54" fmla="*/ 618 w 760"/>
                  <a:gd name="T55" fmla="*/ 284 h 497"/>
                  <a:gd name="T56" fmla="*/ 572 w 760"/>
                  <a:gd name="T57" fmla="*/ 239 h 497"/>
                  <a:gd name="T58" fmla="*/ 518 w 760"/>
                  <a:gd name="T59" fmla="*/ 192 h 497"/>
                  <a:gd name="T60" fmla="*/ 460 w 760"/>
                  <a:gd name="T61" fmla="*/ 151 h 497"/>
                  <a:gd name="T62" fmla="*/ 388 w 760"/>
                  <a:gd name="T63" fmla="*/ 109 h 497"/>
                  <a:gd name="T64" fmla="*/ 317 w 760"/>
                  <a:gd name="T65" fmla="*/ 76 h 497"/>
                  <a:gd name="T66" fmla="*/ 255 w 760"/>
                  <a:gd name="T67" fmla="*/ 51 h 497"/>
                  <a:gd name="T68" fmla="*/ 196 w 760"/>
                  <a:gd name="T69" fmla="*/ 34 h 497"/>
                  <a:gd name="T70" fmla="*/ 141 w 760"/>
                  <a:gd name="T71" fmla="*/ 22 h 497"/>
                  <a:gd name="T72" fmla="*/ 92 w 760"/>
                  <a:gd name="T73" fmla="*/ 9 h 497"/>
                  <a:gd name="T74" fmla="*/ 54 w 760"/>
                  <a:gd name="T75" fmla="*/ 5 h 497"/>
                  <a:gd name="T76" fmla="*/ 25 w 760"/>
                  <a:gd name="T77" fmla="*/ 5 h 497"/>
                  <a:gd name="T78" fmla="*/ 8 w 760"/>
                  <a:gd name="T79" fmla="*/ 0 h 497"/>
                  <a:gd name="T80" fmla="*/ 0 w 760"/>
                  <a:gd name="T81" fmla="*/ 0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60" h="497">
                    <a:moveTo>
                      <a:pt x="0" y="0"/>
                    </a:moveTo>
                    <a:lnTo>
                      <a:pt x="8" y="0"/>
                    </a:lnTo>
                    <a:lnTo>
                      <a:pt x="29" y="0"/>
                    </a:lnTo>
                    <a:lnTo>
                      <a:pt x="62" y="0"/>
                    </a:lnTo>
                    <a:lnTo>
                      <a:pt x="104" y="5"/>
                    </a:lnTo>
                    <a:lnTo>
                      <a:pt x="154" y="9"/>
                    </a:lnTo>
                    <a:lnTo>
                      <a:pt x="213" y="22"/>
                    </a:lnTo>
                    <a:lnTo>
                      <a:pt x="280" y="38"/>
                    </a:lnTo>
                    <a:lnTo>
                      <a:pt x="347" y="63"/>
                    </a:lnTo>
                    <a:lnTo>
                      <a:pt x="417" y="96"/>
                    </a:lnTo>
                    <a:lnTo>
                      <a:pt x="489" y="139"/>
                    </a:lnTo>
                    <a:lnTo>
                      <a:pt x="552" y="184"/>
                    </a:lnTo>
                    <a:lnTo>
                      <a:pt x="601" y="230"/>
                    </a:lnTo>
                    <a:lnTo>
                      <a:pt x="644" y="276"/>
                    </a:lnTo>
                    <a:lnTo>
                      <a:pt x="677" y="317"/>
                    </a:lnTo>
                    <a:lnTo>
                      <a:pt x="697" y="356"/>
                    </a:lnTo>
                    <a:lnTo>
                      <a:pt x="718" y="393"/>
                    </a:lnTo>
                    <a:lnTo>
                      <a:pt x="731" y="426"/>
                    </a:lnTo>
                    <a:lnTo>
                      <a:pt x="740" y="451"/>
                    </a:lnTo>
                    <a:lnTo>
                      <a:pt x="752" y="477"/>
                    </a:lnTo>
                    <a:lnTo>
                      <a:pt x="760" y="497"/>
                    </a:lnTo>
                    <a:lnTo>
                      <a:pt x="756" y="493"/>
                    </a:lnTo>
                    <a:lnTo>
                      <a:pt x="748" y="472"/>
                    </a:lnTo>
                    <a:lnTo>
                      <a:pt x="736" y="447"/>
                    </a:lnTo>
                    <a:lnTo>
                      <a:pt x="714" y="414"/>
                    </a:lnTo>
                    <a:lnTo>
                      <a:pt x="689" y="372"/>
                    </a:lnTo>
                    <a:lnTo>
                      <a:pt x="656" y="330"/>
                    </a:lnTo>
                    <a:lnTo>
                      <a:pt x="618" y="284"/>
                    </a:lnTo>
                    <a:lnTo>
                      <a:pt x="572" y="239"/>
                    </a:lnTo>
                    <a:lnTo>
                      <a:pt x="518" y="192"/>
                    </a:lnTo>
                    <a:lnTo>
                      <a:pt x="460" y="151"/>
                    </a:lnTo>
                    <a:lnTo>
                      <a:pt x="388" y="109"/>
                    </a:lnTo>
                    <a:lnTo>
                      <a:pt x="317" y="76"/>
                    </a:lnTo>
                    <a:lnTo>
                      <a:pt x="255" y="51"/>
                    </a:lnTo>
                    <a:lnTo>
                      <a:pt x="196" y="34"/>
                    </a:lnTo>
                    <a:lnTo>
                      <a:pt x="141" y="22"/>
                    </a:lnTo>
                    <a:lnTo>
                      <a:pt x="92" y="9"/>
                    </a:lnTo>
                    <a:lnTo>
                      <a:pt x="54" y="5"/>
                    </a:lnTo>
                    <a:lnTo>
                      <a:pt x="25" y="5"/>
                    </a:lnTo>
                    <a:lnTo>
                      <a:pt x="8" y="0"/>
                    </a:lnTo>
                    <a:lnTo>
                      <a:pt x="0"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02" name="Freeform 174"/>
              <p:cNvSpPr>
                <a:spLocks/>
              </p:cNvSpPr>
              <p:nvPr/>
            </p:nvSpPr>
            <p:spPr bwMode="auto">
              <a:xfrm>
                <a:off x="1825" y="1828"/>
                <a:ext cx="19" cy="18"/>
              </a:xfrm>
              <a:custGeom>
                <a:avLst/>
                <a:gdLst>
                  <a:gd name="T0" fmla="*/ 0 w 615"/>
                  <a:gd name="T1" fmla="*/ 0 h 559"/>
                  <a:gd name="T2" fmla="*/ 21 w 615"/>
                  <a:gd name="T3" fmla="*/ 12 h 559"/>
                  <a:gd name="T4" fmla="*/ 46 w 615"/>
                  <a:gd name="T5" fmla="*/ 37 h 559"/>
                  <a:gd name="T6" fmla="*/ 71 w 615"/>
                  <a:gd name="T7" fmla="*/ 66 h 559"/>
                  <a:gd name="T8" fmla="*/ 101 w 615"/>
                  <a:gd name="T9" fmla="*/ 99 h 559"/>
                  <a:gd name="T10" fmla="*/ 126 w 615"/>
                  <a:gd name="T11" fmla="*/ 141 h 559"/>
                  <a:gd name="T12" fmla="*/ 146 w 615"/>
                  <a:gd name="T13" fmla="*/ 179 h 559"/>
                  <a:gd name="T14" fmla="*/ 167 w 615"/>
                  <a:gd name="T15" fmla="*/ 221 h 559"/>
                  <a:gd name="T16" fmla="*/ 184 w 615"/>
                  <a:gd name="T17" fmla="*/ 254 h 559"/>
                  <a:gd name="T18" fmla="*/ 193 w 615"/>
                  <a:gd name="T19" fmla="*/ 287 h 559"/>
                  <a:gd name="T20" fmla="*/ 197 w 615"/>
                  <a:gd name="T21" fmla="*/ 308 h 559"/>
                  <a:gd name="T22" fmla="*/ 197 w 615"/>
                  <a:gd name="T23" fmla="*/ 338 h 559"/>
                  <a:gd name="T24" fmla="*/ 201 w 615"/>
                  <a:gd name="T25" fmla="*/ 358 h 559"/>
                  <a:gd name="T26" fmla="*/ 214 w 615"/>
                  <a:gd name="T27" fmla="*/ 379 h 559"/>
                  <a:gd name="T28" fmla="*/ 226 w 615"/>
                  <a:gd name="T29" fmla="*/ 391 h 559"/>
                  <a:gd name="T30" fmla="*/ 243 w 615"/>
                  <a:gd name="T31" fmla="*/ 400 h 559"/>
                  <a:gd name="T32" fmla="*/ 259 w 615"/>
                  <a:gd name="T33" fmla="*/ 408 h 559"/>
                  <a:gd name="T34" fmla="*/ 280 w 615"/>
                  <a:gd name="T35" fmla="*/ 416 h 559"/>
                  <a:gd name="T36" fmla="*/ 301 w 615"/>
                  <a:gd name="T37" fmla="*/ 420 h 559"/>
                  <a:gd name="T38" fmla="*/ 322 w 615"/>
                  <a:gd name="T39" fmla="*/ 429 h 559"/>
                  <a:gd name="T40" fmla="*/ 343 w 615"/>
                  <a:gd name="T41" fmla="*/ 433 h 559"/>
                  <a:gd name="T42" fmla="*/ 363 w 615"/>
                  <a:gd name="T43" fmla="*/ 441 h 559"/>
                  <a:gd name="T44" fmla="*/ 385 w 615"/>
                  <a:gd name="T45" fmla="*/ 450 h 559"/>
                  <a:gd name="T46" fmla="*/ 414 w 615"/>
                  <a:gd name="T47" fmla="*/ 463 h 559"/>
                  <a:gd name="T48" fmla="*/ 443 w 615"/>
                  <a:gd name="T49" fmla="*/ 475 h 559"/>
                  <a:gd name="T50" fmla="*/ 477 w 615"/>
                  <a:gd name="T51" fmla="*/ 483 h 559"/>
                  <a:gd name="T52" fmla="*/ 506 w 615"/>
                  <a:gd name="T53" fmla="*/ 500 h 559"/>
                  <a:gd name="T54" fmla="*/ 535 w 615"/>
                  <a:gd name="T55" fmla="*/ 512 h 559"/>
                  <a:gd name="T56" fmla="*/ 564 w 615"/>
                  <a:gd name="T57" fmla="*/ 525 h 559"/>
                  <a:gd name="T58" fmla="*/ 590 w 615"/>
                  <a:gd name="T59" fmla="*/ 541 h 559"/>
                  <a:gd name="T60" fmla="*/ 615 w 615"/>
                  <a:gd name="T61" fmla="*/ 559 h 559"/>
                  <a:gd name="T62" fmla="*/ 610 w 615"/>
                  <a:gd name="T63" fmla="*/ 554 h 559"/>
                  <a:gd name="T64" fmla="*/ 598 w 615"/>
                  <a:gd name="T65" fmla="*/ 545 h 559"/>
                  <a:gd name="T66" fmla="*/ 581 w 615"/>
                  <a:gd name="T67" fmla="*/ 529 h 559"/>
                  <a:gd name="T68" fmla="*/ 556 w 615"/>
                  <a:gd name="T69" fmla="*/ 508 h 559"/>
                  <a:gd name="T70" fmla="*/ 523 w 615"/>
                  <a:gd name="T71" fmla="*/ 483 h 559"/>
                  <a:gd name="T72" fmla="*/ 489 w 615"/>
                  <a:gd name="T73" fmla="*/ 459 h 559"/>
                  <a:gd name="T74" fmla="*/ 443 w 615"/>
                  <a:gd name="T75" fmla="*/ 429 h 559"/>
                  <a:gd name="T76" fmla="*/ 398 w 615"/>
                  <a:gd name="T77" fmla="*/ 400 h 559"/>
                  <a:gd name="T78" fmla="*/ 343 w 615"/>
                  <a:gd name="T79" fmla="*/ 371 h 559"/>
                  <a:gd name="T80" fmla="*/ 284 w 615"/>
                  <a:gd name="T81" fmla="*/ 342 h 559"/>
                  <a:gd name="T82" fmla="*/ 259 w 615"/>
                  <a:gd name="T83" fmla="*/ 320 h 559"/>
                  <a:gd name="T84" fmla="*/ 234 w 615"/>
                  <a:gd name="T85" fmla="*/ 295 h 559"/>
                  <a:gd name="T86" fmla="*/ 214 w 615"/>
                  <a:gd name="T87" fmla="*/ 258 h 559"/>
                  <a:gd name="T88" fmla="*/ 197 w 615"/>
                  <a:gd name="T89" fmla="*/ 221 h 559"/>
                  <a:gd name="T90" fmla="*/ 175 w 615"/>
                  <a:gd name="T91" fmla="*/ 179 h 559"/>
                  <a:gd name="T92" fmla="*/ 151 w 615"/>
                  <a:gd name="T93" fmla="*/ 137 h 559"/>
                  <a:gd name="T94" fmla="*/ 126 w 615"/>
                  <a:gd name="T95" fmla="*/ 95 h 559"/>
                  <a:gd name="T96" fmla="*/ 92 w 615"/>
                  <a:gd name="T97" fmla="*/ 58 h 559"/>
                  <a:gd name="T98" fmla="*/ 50 w 615"/>
                  <a:gd name="T99" fmla="*/ 25 h 559"/>
                  <a:gd name="T100" fmla="*/ 0 w 615"/>
                  <a:gd name="T101"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15" h="559">
                    <a:moveTo>
                      <a:pt x="0" y="0"/>
                    </a:moveTo>
                    <a:lnTo>
                      <a:pt x="21" y="12"/>
                    </a:lnTo>
                    <a:lnTo>
                      <a:pt x="46" y="37"/>
                    </a:lnTo>
                    <a:lnTo>
                      <a:pt x="71" y="66"/>
                    </a:lnTo>
                    <a:lnTo>
                      <a:pt x="101" y="99"/>
                    </a:lnTo>
                    <a:lnTo>
                      <a:pt x="126" y="141"/>
                    </a:lnTo>
                    <a:lnTo>
                      <a:pt x="146" y="179"/>
                    </a:lnTo>
                    <a:lnTo>
                      <a:pt x="167" y="221"/>
                    </a:lnTo>
                    <a:lnTo>
                      <a:pt x="184" y="254"/>
                    </a:lnTo>
                    <a:lnTo>
                      <a:pt x="193" y="287"/>
                    </a:lnTo>
                    <a:lnTo>
                      <a:pt x="197" y="308"/>
                    </a:lnTo>
                    <a:lnTo>
                      <a:pt x="197" y="338"/>
                    </a:lnTo>
                    <a:lnTo>
                      <a:pt x="201" y="358"/>
                    </a:lnTo>
                    <a:lnTo>
                      <a:pt x="214" y="379"/>
                    </a:lnTo>
                    <a:lnTo>
                      <a:pt x="226" y="391"/>
                    </a:lnTo>
                    <a:lnTo>
                      <a:pt x="243" y="400"/>
                    </a:lnTo>
                    <a:lnTo>
                      <a:pt x="259" y="408"/>
                    </a:lnTo>
                    <a:lnTo>
                      <a:pt x="280" y="416"/>
                    </a:lnTo>
                    <a:lnTo>
                      <a:pt x="301" y="420"/>
                    </a:lnTo>
                    <a:lnTo>
                      <a:pt x="322" y="429"/>
                    </a:lnTo>
                    <a:lnTo>
                      <a:pt x="343" y="433"/>
                    </a:lnTo>
                    <a:lnTo>
                      <a:pt x="363" y="441"/>
                    </a:lnTo>
                    <a:lnTo>
                      <a:pt x="385" y="450"/>
                    </a:lnTo>
                    <a:lnTo>
                      <a:pt x="414" y="463"/>
                    </a:lnTo>
                    <a:lnTo>
                      <a:pt x="443" y="475"/>
                    </a:lnTo>
                    <a:lnTo>
                      <a:pt x="477" y="483"/>
                    </a:lnTo>
                    <a:lnTo>
                      <a:pt x="506" y="500"/>
                    </a:lnTo>
                    <a:lnTo>
                      <a:pt x="535" y="512"/>
                    </a:lnTo>
                    <a:lnTo>
                      <a:pt x="564" y="525"/>
                    </a:lnTo>
                    <a:lnTo>
                      <a:pt x="590" y="541"/>
                    </a:lnTo>
                    <a:lnTo>
                      <a:pt x="615" y="559"/>
                    </a:lnTo>
                    <a:lnTo>
                      <a:pt x="610" y="554"/>
                    </a:lnTo>
                    <a:lnTo>
                      <a:pt x="598" y="545"/>
                    </a:lnTo>
                    <a:lnTo>
                      <a:pt x="581" y="529"/>
                    </a:lnTo>
                    <a:lnTo>
                      <a:pt x="556" y="508"/>
                    </a:lnTo>
                    <a:lnTo>
                      <a:pt x="523" y="483"/>
                    </a:lnTo>
                    <a:lnTo>
                      <a:pt x="489" y="459"/>
                    </a:lnTo>
                    <a:lnTo>
                      <a:pt x="443" y="429"/>
                    </a:lnTo>
                    <a:lnTo>
                      <a:pt x="398" y="400"/>
                    </a:lnTo>
                    <a:lnTo>
                      <a:pt x="343" y="371"/>
                    </a:lnTo>
                    <a:lnTo>
                      <a:pt x="284" y="342"/>
                    </a:lnTo>
                    <a:lnTo>
                      <a:pt x="259" y="320"/>
                    </a:lnTo>
                    <a:lnTo>
                      <a:pt x="234" y="295"/>
                    </a:lnTo>
                    <a:lnTo>
                      <a:pt x="214" y="258"/>
                    </a:lnTo>
                    <a:lnTo>
                      <a:pt x="197" y="221"/>
                    </a:lnTo>
                    <a:lnTo>
                      <a:pt x="175" y="179"/>
                    </a:lnTo>
                    <a:lnTo>
                      <a:pt x="151" y="137"/>
                    </a:lnTo>
                    <a:lnTo>
                      <a:pt x="126" y="95"/>
                    </a:lnTo>
                    <a:lnTo>
                      <a:pt x="92" y="58"/>
                    </a:lnTo>
                    <a:lnTo>
                      <a:pt x="50" y="25"/>
                    </a:lnTo>
                    <a:lnTo>
                      <a:pt x="0"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03" name="Freeform 175"/>
              <p:cNvSpPr>
                <a:spLocks/>
              </p:cNvSpPr>
              <p:nvPr/>
            </p:nvSpPr>
            <p:spPr bwMode="auto">
              <a:xfrm>
                <a:off x="1812" y="1854"/>
                <a:ext cx="10" cy="13"/>
              </a:xfrm>
              <a:custGeom>
                <a:avLst/>
                <a:gdLst>
                  <a:gd name="T0" fmla="*/ 238 w 330"/>
                  <a:gd name="T1" fmla="*/ 0 h 425"/>
                  <a:gd name="T2" fmla="*/ 238 w 330"/>
                  <a:gd name="T3" fmla="*/ 8 h 425"/>
                  <a:gd name="T4" fmla="*/ 243 w 330"/>
                  <a:gd name="T5" fmla="*/ 21 h 425"/>
                  <a:gd name="T6" fmla="*/ 243 w 330"/>
                  <a:gd name="T7" fmla="*/ 29 h 425"/>
                  <a:gd name="T8" fmla="*/ 251 w 330"/>
                  <a:gd name="T9" fmla="*/ 41 h 425"/>
                  <a:gd name="T10" fmla="*/ 259 w 330"/>
                  <a:gd name="T11" fmla="*/ 54 h 425"/>
                  <a:gd name="T12" fmla="*/ 268 w 330"/>
                  <a:gd name="T13" fmla="*/ 62 h 425"/>
                  <a:gd name="T14" fmla="*/ 280 w 330"/>
                  <a:gd name="T15" fmla="*/ 70 h 425"/>
                  <a:gd name="T16" fmla="*/ 292 w 330"/>
                  <a:gd name="T17" fmla="*/ 74 h 425"/>
                  <a:gd name="T18" fmla="*/ 309 w 330"/>
                  <a:gd name="T19" fmla="*/ 74 h 425"/>
                  <a:gd name="T20" fmla="*/ 330 w 330"/>
                  <a:gd name="T21" fmla="*/ 70 h 425"/>
                  <a:gd name="T22" fmla="*/ 325 w 330"/>
                  <a:gd name="T23" fmla="*/ 74 h 425"/>
                  <a:gd name="T24" fmla="*/ 317 w 330"/>
                  <a:gd name="T25" fmla="*/ 83 h 425"/>
                  <a:gd name="T26" fmla="*/ 305 w 330"/>
                  <a:gd name="T27" fmla="*/ 96 h 425"/>
                  <a:gd name="T28" fmla="*/ 284 w 330"/>
                  <a:gd name="T29" fmla="*/ 113 h 425"/>
                  <a:gd name="T30" fmla="*/ 263 w 330"/>
                  <a:gd name="T31" fmla="*/ 133 h 425"/>
                  <a:gd name="T32" fmla="*/ 243 w 330"/>
                  <a:gd name="T33" fmla="*/ 154 h 425"/>
                  <a:gd name="T34" fmla="*/ 221 w 330"/>
                  <a:gd name="T35" fmla="*/ 175 h 425"/>
                  <a:gd name="T36" fmla="*/ 200 w 330"/>
                  <a:gd name="T37" fmla="*/ 195 h 425"/>
                  <a:gd name="T38" fmla="*/ 180 w 330"/>
                  <a:gd name="T39" fmla="*/ 217 h 425"/>
                  <a:gd name="T40" fmla="*/ 163 w 330"/>
                  <a:gd name="T41" fmla="*/ 234 h 425"/>
                  <a:gd name="T42" fmla="*/ 146 w 330"/>
                  <a:gd name="T43" fmla="*/ 250 h 425"/>
                  <a:gd name="T44" fmla="*/ 129 w 330"/>
                  <a:gd name="T45" fmla="*/ 275 h 425"/>
                  <a:gd name="T46" fmla="*/ 108 w 330"/>
                  <a:gd name="T47" fmla="*/ 300 h 425"/>
                  <a:gd name="T48" fmla="*/ 88 w 330"/>
                  <a:gd name="T49" fmla="*/ 326 h 425"/>
                  <a:gd name="T50" fmla="*/ 67 w 330"/>
                  <a:gd name="T51" fmla="*/ 350 h 425"/>
                  <a:gd name="T52" fmla="*/ 45 w 330"/>
                  <a:gd name="T53" fmla="*/ 375 h 425"/>
                  <a:gd name="T54" fmla="*/ 29 w 330"/>
                  <a:gd name="T55" fmla="*/ 396 h 425"/>
                  <a:gd name="T56" fmla="*/ 12 w 330"/>
                  <a:gd name="T57" fmla="*/ 412 h 425"/>
                  <a:gd name="T58" fmla="*/ 4 w 330"/>
                  <a:gd name="T59" fmla="*/ 421 h 425"/>
                  <a:gd name="T60" fmla="*/ 0 w 330"/>
                  <a:gd name="T61" fmla="*/ 425 h 425"/>
                  <a:gd name="T62" fmla="*/ 8 w 330"/>
                  <a:gd name="T63" fmla="*/ 421 h 425"/>
                  <a:gd name="T64" fmla="*/ 21 w 330"/>
                  <a:gd name="T65" fmla="*/ 400 h 425"/>
                  <a:gd name="T66" fmla="*/ 41 w 330"/>
                  <a:gd name="T67" fmla="*/ 371 h 425"/>
                  <a:gd name="T68" fmla="*/ 67 w 330"/>
                  <a:gd name="T69" fmla="*/ 338 h 425"/>
                  <a:gd name="T70" fmla="*/ 92 w 330"/>
                  <a:gd name="T71" fmla="*/ 296 h 425"/>
                  <a:gd name="T72" fmla="*/ 121 w 330"/>
                  <a:gd name="T73" fmla="*/ 254 h 425"/>
                  <a:gd name="T74" fmla="*/ 151 w 330"/>
                  <a:gd name="T75" fmla="*/ 213 h 425"/>
                  <a:gd name="T76" fmla="*/ 176 w 330"/>
                  <a:gd name="T77" fmla="*/ 171 h 425"/>
                  <a:gd name="T78" fmla="*/ 196 w 330"/>
                  <a:gd name="T79" fmla="*/ 137 h 425"/>
                  <a:gd name="T80" fmla="*/ 209 w 330"/>
                  <a:gd name="T81" fmla="*/ 113 h 425"/>
                  <a:gd name="T82" fmla="*/ 217 w 330"/>
                  <a:gd name="T83" fmla="*/ 92 h 425"/>
                  <a:gd name="T84" fmla="*/ 221 w 330"/>
                  <a:gd name="T85" fmla="*/ 74 h 425"/>
                  <a:gd name="T86" fmla="*/ 225 w 330"/>
                  <a:gd name="T87" fmla="*/ 58 h 425"/>
                  <a:gd name="T88" fmla="*/ 229 w 330"/>
                  <a:gd name="T89" fmla="*/ 41 h 425"/>
                  <a:gd name="T90" fmla="*/ 234 w 330"/>
                  <a:gd name="T91" fmla="*/ 29 h 425"/>
                  <a:gd name="T92" fmla="*/ 234 w 330"/>
                  <a:gd name="T93" fmla="*/ 21 h 425"/>
                  <a:gd name="T94" fmla="*/ 234 w 330"/>
                  <a:gd name="T95" fmla="*/ 12 h 425"/>
                  <a:gd name="T96" fmla="*/ 238 w 330"/>
                  <a:gd name="T97" fmla="*/ 8 h 425"/>
                  <a:gd name="T98" fmla="*/ 238 w 330"/>
                  <a:gd name="T99" fmla="*/ 4 h 425"/>
                  <a:gd name="T100" fmla="*/ 238 w 330"/>
                  <a:gd name="T101" fmla="*/ 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0" h="425">
                    <a:moveTo>
                      <a:pt x="238" y="0"/>
                    </a:moveTo>
                    <a:lnTo>
                      <a:pt x="238" y="8"/>
                    </a:lnTo>
                    <a:lnTo>
                      <a:pt x="243" y="21"/>
                    </a:lnTo>
                    <a:lnTo>
                      <a:pt x="243" y="29"/>
                    </a:lnTo>
                    <a:lnTo>
                      <a:pt x="251" y="41"/>
                    </a:lnTo>
                    <a:lnTo>
                      <a:pt x="259" y="54"/>
                    </a:lnTo>
                    <a:lnTo>
                      <a:pt x="268" y="62"/>
                    </a:lnTo>
                    <a:lnTo>
                      <a:pt x="280" y="70"/>
                    </a:lnTo>
                    <a:lnTo>
                      <a:pt x="292" y="74"/>
                    </a:lnTo>
                    <a:lnTo>
                      <a:pt x="309" y="74"/>
                    </a:lnTo>
                    <a:lnTo>
                      <a:pt x="330" y="70"/>
                    </a:lnTo>
                    <a:lnTo>
                      <a:pt x="325" y="74"/>
                    </a:lnTo>
                    <a:lnTo>
                      <a:pt x="317" y="83"/>
                    </a:lnTo>
                    <a:lnTo>
                      <a:pt x="305" y="96"/>
                    </a:lnTo>
                    <a:lnTo>
                      <a:pt x="284" y="113"/>
                    </a:lnTo>
                    <a:lnTo>
                      <a:pt x="263" y="133"/>
                    </a:lnTo>
                    <a:lnTo>
                      <a:pt x="243" y="154"/>
                    </a:lnTo>
                    <a:lnTo>
                      <a:pt x="221" y="175"/>
                    </a:lnTo>
                    <a:lnTo>
                      <a:pt x="200" y="195"/>
                    </a:lnTo>
                    <a:lnTo>
                      <a:pt x="180" y="217"/>
                    </a:lnTo>
                    <a:lnTo>
                      <a:pt x="163" y="234"/>
                    </a:lnTo>
                    <a:lnTo>
                      <a:pt x="146" y="250"/>
                    </a:lnTo>
                    <a:lnTo>
                      <a:pt x="129" y="275"/>
                    </a:lnTo>
                    <a:lnTo>
                      <a:pt x="108" y="300"/>
                    </a:lnTo>
                    <a:lnTo>
                      <a:pt x="88" y="326"/>
                    </a:lnTo>
                    <a:lnTo>
                      <a:pt x="67" y="350"/>
                    </a:lnTo>
                    <a:lnTo>
                      <a:pt x="45" y="375"/>
                    </a:lnTo>
                    <a:lnTo>
                      <a:pt x="29" y="396"/>
                    </a:lnTo>
                    <a:lnTo>
                      <a:pt x="12" y="412"/>
                    </a:lnTo>
                    <a:lnTo>
                      <a:pt x="4" y="421"/>
                    </a:lnTo>
                    <a:lnTo>
                      <a:pt x="0" y="425"/>
                    </a:lnTo>
                    <a:lnTo>
                      <a:pt x="8" y="421"/>
                    </a:lnTo>
                    <a:lnTo>
                      <a:pt x="21" y="400"/>
                    </a:lnTo>
                    <a:lnTo>
                      <a:pt x="41" y="371"/>
                    </a:lnTo>
                    <a:lnTo>
                      <a:pt x="67" y="338"/>
                    </a:lnTo>
                    <a:lnTo>
                      <a:pt x="92" y="296"/>
                    </a:lnTo>
                    <a:lnTo>
                      <a:pt x="121" y="254"/>
                    </a:lnTo>
                    <a:lnTo>
                      <a:pt x="151" y="213"/>
                    </a:lnTo>
                    <a:lnTo>
                      <a:pt x="176" y="171"/>
                    </a:lnTo>
                    <a:lnTo>
                      <a:pt x="196" y="137"/>
                    </a:lnTo>
                    <a:lnTo>
                      <a:pt x="209" y="113"/>
                    </a:lnTo>
                    <a:lnTo>
                      <a:pt x="217" y="92"/>
                    </a:lnTo>
                    <a:lnTo>
                      <a:pt x="221" y="74"/>
                    </a:lnTo>
                    <a:lnTo>
                      <a:pt x="225" y="58"/>
                    </a:lnTo>
                    <a:lnTo>
                      <a:pt x="229" y="41"/>
                    </a:lnTo>
                    <a:lnTo>
                      <a:pt x="234" y="29"/>
                    </a:lnTo>
                    <a:lnTo>
                      <a:pt x="234" y="21"/>
                    </a:lnTo>
                    <a:lnTo>
                      <a:pt x="234" y="12"/>
                    </a:lnTo>
                    <a:lnTo>
                      <a:pt x="238" y="8"/>
                    </a:lnTo>
                    <a:lnTo>
                      <a:pt x="238" y="4"/>
                    </a:lnTo>
                    <a:lnTo>
                      <a:pt x="238"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04" name="Freeform 176"/>
              <p:cNvSpPr>
                <a:spLocks/>
              </p:cNvSpPr>
              <p:nvPr/>
            </p:nvSpPr>
            <p:spPr bwMode="auto">
              <a:xfrm>
                <a:off x="1793" y="1869"/>
                <a:ext cx="17" cy="33"/>
              </a:xfrm>
              <a:custGeom>
                <a:avLst/>
                <a:gdLst>
                  <a:gd name="T0" fmla="*/ 534 w 534"/>
                  <a:gd name="T1" fmla="*/ 0 h 1055"/>
                  <a:gd name="T2" fmla="*/ 530 w 534"/>
                  <a:gd name="T3" fmla="*/ 8 h 1055"/>
                  <a:gd name="T4" fmla="*/ 517 w 534"/>
                  <a:gd name="T5" fmla="*/ 21 h 1055"/>
                  <a:gd name="T6" fmla="*/ 497 w 534"/>
                  <a:gd name="T7" fmla="*/ 47 h 1055"/>
                  <a:gd name="T8" fmla="*/ 476 w 534"/>
                  <a:gd name="T9" fmla="*/ 71 h 1055"/>
                  <a:gd name="T10" fmla="*/ 446 w 534"/>
                  <a:gd name="T11" fmla="*/ 105 h 1055"/>
                  <a:gd name="T12" fmla="*/ 417 w 534"/>
                  <a:gd name="T13" fmla="*/ 142 h 1055"/>
                  <a:gd name="T14" fmla="*/ 388 w 534"/>
                  <a:gd name="T15" fmla="*/ 180 h 1055"/>
                  <a:gd name="T16" fmla="*/ 362 w 534"/>
                  <a:gd name="T17" fmla="*/ 221 h 1055"/>
                  <a:gd name="T18" fmla="*/ 338 w 534"/>
                  <a:gd name="T19" fmla="*/ 259 h 1055"/>
                  <a:gd name="T20" fmla="*/ 321 w 534"/>
                  <a:gd name="T21" fmla="*/ 293 h 1055"/>
                  <a:gd name="T22" fmla="*/ 313 w 534"/>
                  <a:gd name="T23" fmla="*/ 322 h 1055"/>
                  <a:gd name="T24" fmla="*/ 305 w 534"/>
                  <a:gd name="T25" fmla="*/ 359 h 1055"/>
                  <a:gd name="T26" fmla="*/ 300 w 534"/>
                  <a:gd name="T27" fmla="*/ 397 h 1055"/>
                  <a:gd name="T28" fmla="*/ 296 w 534"/>
                  <a:gd name="T29" fmla="*/ 434 h 1055"/>
                  <a:gd name="T30" fmla="*/ 300 w 534"/>
                  <a:gd name="T31" fmla="*/ 476 h 1055"/>
                  <a:gd name="T32" fmla="*/ 305 w 534"/>
                  <a:gd name="T33" fmla="*/ 518 h 1055"/>
                  <a:gd name="T34" fmla="*/ 317 w 534"/>
                  <a:gd name="T35" fmla="*/ 555 h 1055"/>
                  <a:gd name="T36" fmla="*/ 334 w 534"/>
                  <a:gd name="T37" fmla="*/ 588 h 1055"/>
                  <a:gd name="T38" fmla="*/ 354 w 534"/>
                  <a:gd name="T39" fmla="*/ 618 h 1055"/>
                  <a:gd name="T40" fmla="*/ 384 w 534"/>
                  <a:gd name="T41" fmla="*/ 643 h 1055"/>
                  <a:gd name="T42" fmla="*/ 376 w 534"/>
                  <a:gd name="T43" fmla="*/ 643 h 1055"/>
                  <a:gd name="T44" fmla="*/ 358 w 534"/>
                  <a:gd name="T45" fmla="*/ 647 h 1055"/>
                  <a:gd name="T46" fmla="*/ 325 w 534"/>
                  <a:gd name="T47" fmla="*/ 659 h 1055"/>
                  <a:gd name="T48" fmla="*/ 288 w 534"/>
                  <a:gd name="T49" fmla="*/ 676 h 1055"/>
                  <a:gd name="T50" fmla="*/ 242 w 534"/>
                  <a:gd name="T51" fmla="*/ 705 h 1055"/>
                  <a:gd name="T52" fmla="*/ 196 w 534"/>
                  <a:gd name="T53" fmla="*/ 743 h 1055"/>
                  <a:gd name="T54" fmla="*/ 141 w 534"/>
                  <a:gd name="T55" fmla="*/ 797 h 1055"/>
                  <a:gd name="T56" fmla="*/ 92 w 534"/>
                  <a:gd name="T57" fmla="*/ 864 h 1055"/>
                  <a:gd name="T58" fmla="*/ 45 w 534"/>
                  <a:gd name="T59" fmla="*/ 951 h 1055"/>
                  <a:gd name="T60" fmla="*/ 0 w 534"/>
                  <a:gd name="T61" fmla="*/ 1055 h 1055"/>
                  <a:gd name="T62" fmla="*/ 4 w 534"/>
                  <a:gd name="T63" fmla="*/ 1043 h 1055"/>
                  <a:gd name="T64" fmla="*/ 12 w 534"/>
                  <a:gd name="T65" fmla="*/ 1014 h 1055"/>
                  <a:gd name="T66" fmla="*/ 29 w 534"/>
                  <a:gd name="T67" fmla="*/ 968 h 1055"/>
                  <a:gd name="T68" fmla="*/ 53 w 534"/>
                  <a:gd name="T69" fmla="*/ 914 h 1055"/>
                  <a:gd name="T70" fmla="*/ 82 w 534"/>
                  <a:gd name="T71" fmla="*/ 856 h 1055"/>
                  <a:gd name="T72" fmla="*/ 121 w 534"/>
                  <a:gd name="T73" fmla="*/ 793 h 1055"/>
                  <a:gd name="T74" fmla="*/ 166 w 534"/>
                  <a:gd name="T75" fmla="*/ 735 h 1055"/>
                  <a:gd name="T76" fmla="*/ 221 w 534"/>
                  <a:gd name="T77" fmla="*/ 688 h 1055"/>
                  <a:gd name="T78" fmla="*/ 284 w 534"/>
                  <a:gd name="T79" fmla="*/ 651 h 1055"/>
                  <a:gd name="T80" fmla="*/ 354 w 534"/>
                  <a:gd name="T81" fmla="*/ 635 h 1055"/>
                  <a:gd name="T82" fmla="*/ 350 w 534"/>
                  <a:gd name="T83" fmla="*/ 631 h 1055"/>
                  <a:gd name="T84" fmla="*/ 342 w 534"/>
                  <a:gd name="T85" fmla="*/ 614 h 1055"/>
                  <a:gd name="T86" fmla="*/ 325 w 534"/>
                  <a:gd name="T87" fmla="*/ 592 h 1055"/>
                  <a:gd name="T88" fmla="*/ 313 w 534"/>
                  <a:gd name="T89" fmla="*/ 567 h 1055"/>
                  <a:gd name="T90" fmla="*/ 296 w 534"/>
                  <a:gd name="T91" fmla="*/ 534 h 1055"/>
                  <a:gd name="T92" fmla="*/ 280 w 534"/>
                  <a:gd name="T93" fmla="*/ 496 h 1055"/>
                  <a:gd name="T94" fmla="*/ 266 w 534"/>
                  <a:gd name="T95" fmla="*/ 459 h 1055"/>
                  <a:gd name="T96" fmla="*/ 258 w 534"/>
                  <a:gd name="T97" fmla="*/ 418 h 1055"/>
                  <a:gd name="T98" fmla="*/ 254 w 534"/>
                  <a:gd name="T99" fmla="*/ 379 h 1055"/>
                  <a:gd name="T100" fmla="*/ 258 w 534"/>
                  <a:gd name="T101" fmla="*/ 338 h 1055"/>
                  <a:gd name="T102" fmla="*/ 266 w 534"/>
                  <a:gd name="T103" fmla="*/ 313 h 1055"/>
                  <a:gd name="T104" fmla="*/ 280 w 534"/>
                  <a:gd name="T105" fmla="*/ 284 h 1055"/>
                  <a:gd name="T106" fmla="*/ 296 w 534"/>
                  <a:gd name="T107" fmla="*/ 254 h 1055"/>
                  <a:gd name="T108" fmla="*/ 321 w 534"/>
                  <a:gd name="T109" fmla="*/ 225 h 1055"/>
                  <a:gd name="T110" fmla="*/ 346 w 534"/>
                  <a:gd name="T111" fmla="*/ 192 h 1055"/>
                  <a:gd name="T112" fmla="*/ 376 w 534"/>
                  <a:gd name="T113" fmla="*/ 159 h 1055"/>
                  <a:gd name="T114" fmla="*/ 409 w 534"/>
                  <a:gd name="T115" fmla="*/ 121 h 1055"/>
                  <a:gd name="T116" fmla="*/ 446 w 534"/>
                  <a:gd name="T117" fmla="*/ 84 h 1055"/>
                  <a:gd name="T118" fmla="*/ 488 w 534"/>
                  <a:gd name="T119" fmla="*/ 43 h 1055"/>
                  <a:gd name="T120" fmla="*/ 534 w 534"/>
                  <a:gd name="T121" fmla="*/ 0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4" h="1055">
                    <a:moveTo>
                      <a:pt x="534" y="0"/>
                    </a:moveTo>
                    <a:lnTo>
                      <a:pt x="530" y="8"/>
                    </a:lnTo>
                    <a:lnTo>
                      <a:pt x="517" y="21"/>
                    </a:lnTo>
                    <a:lnTo>
                      <a:pt x="497" y="47"/>
                    </a:lnTo>
                    <a:lnTo>
                      <a:pt x="476" y="71"/>
                    </a:lnTo>
                    <a:lnTo>
                      <a:pt x="446" y="105"/>
                    </a:lnTo>
                    <a:lnTo>
                      <a:pt x="417" y="142"/>
                    </a:lnTo>
                    <a:lnTo>
                      <a:pt x="388" y="180"/>
                    </a:lnTo>
                    <a:lnTo>
                      <a:pt x="362" y="221"/>
                    </a:lnTo>
                    <a:lnTo>
                      <a:pt x="338" y="259"/>
                    </a:lnTo>
                    <a:lnTo>
                      <a:pt x="321" y="293"/>
                    </a:lnTo>
                    <a:lnTo>
                      <a:pt x="313" y="322"/>
                    </a:lnTo>
                    <a:lnTo>
                      <a:pt x="305" y="359"/>
                    </a:lnTo>
                    <a:lnTo>
                      <a:pt x="300" y="397"/>
                    </a:lnTo>
                    <a:lnTo>
                      <a:pt x="296" y="434"/>
                    </a:lnTo>
                    <a:lnTo>
                      <a:pt x="300" y="476"/>
                    </a:lnTo>
                    <a:lnTo>
                      <a:pt x="305" y="518"/>
                    </a:lnTo>
                    <a:lnTo>
                      <a:pt x="317" y="555"/>
                    </a:lnTo>
                    <a:lnTo>
                      <a:pt x="334" y="588"/>
                    </a:lnTo>
                    <a:lnTo>
                      <a:pt x="354" y="618"/>
                    </a:lnTo>
                    <a:lnTo>
                      <a:pt x="384" y="643"/>
                    </a:lnTo>
                    <a:lnTo>
                      <a:pt x="376" y="643"/>
                    </a:lnTo>
                    <a:lnTo>
                      <a:pt x="358" y="647"/>
                    </a:lnTo>
                    <a:lnTo>
                      <a:pt x="325" y="659"/>
                    </a:lnTo>
                    <a:lnTo>
                      <a:pt x="288" y="676"/>
                    </a:lnTo>
                    <a:lnTo>
                      <a:pt x="242" y="705"/>
                    </a:lnTo>
                    <a:lnTo>
                      <a:pt x="196" y="743"/>
                    </a:lnTo>
                    <a:lnTo>
                      <a:pt x="141" y="797"/>
                    </a:lnTo>
                    <a:lnTo>
                      <a:pt x="92" y="864"/>
                    </a:lnTo>
                    <a:lnTo>
                      <a:pt x="45" y="951"/>
                    </a:lnTo>
                    <a:lnTo>
                      <a:pt x="0" y="1055"/>
                    </a:lnTo>
                    <a:lnTo>
                      <a:pt x="4" y="1043"/>
                    </a:lnTo>
                    <a:lnTo>
                      <a:pt x="12" y="1014"/>
                    </a:lnTo>
                    <a:lnTo>
                      <a:pt x="29" y="968"/>
                    </a:lnTo>
                    <a:lnTo>
                      <a:pt x="53" y="914"/>
                    </a:lnTo>
                    <a:lnTo>
                      <a:pt x="82" y="856"/>
                    </a:lnTo>
                    <a:lnTo>
                      <a:pt x="121" y="793"/>
                    </a:lnTo>
                    <a:lnTo>
                      <a:pt x="166" y="735"/>
                    </a:lnTo>
                    <a:lnTo>
                      <a:pt x="221" y="688"/>
                    </a:lnTo>
                    <a:lnTo>
                      <a:pt x="284" y="651"/>
                    </a:lnTo>
                    <a:lnTo>
                      <a:pt x="354" y="635"/>
                    </a:lnTo>
                    <a:lnTo>
                      <a:pt x="350" y="631"/>
                    </a:lnTo>
                    <a:lnTo>
                      <a:pt x="342" y="614"/>
                    </a:lnTo>
                    <a:lnTo>
                      <a:pt x="325" y="592"/>
                    </a:lnTo>
                    <a:lnTo>
                      <a:pt x="313" y="567"/>
                    </a:lnTo>
                    <a:lnTo>
                      <a:pt x="296" y="534"/>
                    </a:lnTo>
                    <a:lnTo>
                      <a:pt x="280" y="496"/>
                    </a:lnTo>
                    <a:lnTo>
                      <a:pt x="266" y="459"/>
                    </a:lnTo>
                    <a:lnTo>
                      <a:pt x="258" y="418"/>
                    </a:lnTo>
                    <a:lnTo>
                      <a:pt x="254" y="379"/>
                    </a:lnTo>
                    <a:lnTo>
                      <a:pt x="258" y="338"/>
                    </a:lnTo>
                    <a:lnTo>
                      <a:pt x="266" y="313"/>
                    </a:lnTo>
                    <a:lnTo>
                      <a:pt x="280" y="284"/>
                    </a:lnTo>
                    <a:lnTo>
                      <a:pt x="296" y="254"/>
                    </a:lnTo>
                    <a:lnTo>
                      <a:pt x="321" y="225"/>
                    </a:lnTo>
                    <a:lnTo>
                      <a:pt x="346" y="192"/>
                    </a:lnTo>
                    <a:lnTo>
                      <a:pt x="376" y="159"/>
                    </a:lnTo>
                    <a:lnTo>
                      <a:pt x="409" y="121"/>
                    </a:lnTo>
                    <a:lnTo>
                      <a:pt x="446" y="84"/>
                    </a:lnTo>
                    <a:lnTo>
                      <a:pt x="488" y="43"/>
                    </a:lnTo>
                    <a:lnTo>
                      <a:pt x="534"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05" name="Freeform 177"/>
              <p:cNvSpPr>
                <a:spLocks/>
              </p:cNvSpPr>
              <p:nvPr/>
            </p:nvSpPr>
            <p:spPr bwMode="auto">
              <a:xfrm>
                <a:off x="1775" y="1865"/>
                <a:ext cx="12" cy="23"/>
              </a:xfrm>
              <a:custGeom>
                <a:avLst/>
                <a:gdLst>
                  <a:gd name="T0" fmla="*/ 351 w 380"/>
                  <a:gd name="T1" fmla="*/ 0 h 747"/>
                  <a:gd name="T2" fmla="*/ 351 w 380"/>
                  <a:gd name="T3" fmla="*/ 29 h 747"/>
                  <a:gd name="T4" fmla="*/ 351 w 380"/>
                  <a:gd name="T5" fmla="*/ 58 h 747"/>
                  <a:gd name="T6" fmla="*/ 347 w 380"/>
                  <a:gd name="T7" fmla="*/ 88 h 747"/>
                  <a:gd name="T8" fmla="*/ 339 w 380"/>
                  <a:gd name="T9" fmla="*/ 113 h 747"/>
                  <a:gd name="T10" fmla="*/ 330 w 380"/>
                  <a:gd name="T11" fmla="*/ 141 h 747"/>
                  <a:gd name="T12" fmla="*/ 322 w 380"/>
                  <a:gd name="T13" fmla="*/ 166 h 747"/>
                  <a:gd name="T14" fmla="*/ 314 w 380"/>
                  <a:gd name="T15" fmla="*/ 196 h 747"/>
                  <a:gd name="T16" fmla="*/ 306 w 380"/>
                  <a:gd name="T17" fmla="*/ 217 h 747"/>
                  <a:gd name="T18" fmla="*/ 296 w 380"/>
                  <a:gd name="T19" fmla="*/ 242 h 747"/>
                  <a:gd name="T20" fmla="*/ 292 w 380"/>
                  <a:gd name="T21" fmla="*/ 258 h 747"/>
                  <a:gd name="T22" fmla="*/ 276 w 380"/>
                  <a:gd name="T23" fmla="*/ 296 h 747"/>
                  <a:gd name="T24" fmla="*/ 251 w 380"/>
                  <a:gd name="T25" fmla="*/ 334 h 747"/>
                  <a:gd name="T26" fmla="*/ 218 w 380"/>
                  <a:gd name="T27" fmla="*/ 363 h 747"/>
                  <a:gd name="T28" fmla="*/ 180 w 380"/>
                  <a:gd name="T29" fmla="*/ 392 h 747"/>
                  <a:gd name="T30" fmla="*/ 142 w 380"/>
                  <a:gd name="T31" fmla="*/ 421 h 747"/>
                  <a:gd name="T32" fmla="*/ 104 w 380"/>
                  <a:gd name="T33" fmla="*/ 446 h 747"/>
                  <a:gd name="T34" fmla="*/ 67 w 380"/>
                  <a:gd name="T35" fmla="*/ 471 h 747"/>
                  <a:gd name="T36" fmla="*/ 38 w 380"/>
                  <a:gd name="T37" fmla="*/ 492 h 747"/>
                  <a:gd name="T38" fmla="*/ 16 w 380"/>
                  <a:gd name="T39" fmla="*/ 518 h 747"/>
                  <a:gd name="T40" fmla="*/ 4 w 380"/>
                  <a:gd name="T41" fmla="*/ 538 h 747"/>
                  <a:gd name="T42" fmla="*/ 0 w 380"/>
                  <a:gd name="T43" fmla="*/ 559 h 747"/>
                  <a:gd name="T44" fmla="*/ 0 w 380"/>
                  <a:gd name="T45" fmla="*/ 580 h 747"/>
                  <a:gd name="T46" fmla="*/ 0 w 380"/>
                  <a:gd name="T47" fmla="*/ 604 h 747"/>
                  <a:gd name="T48" fmla="*/ 4 w 380"/>
                  <a:gd name="T49" fmla="*/ 625 h 747"/>
                  <a:gd name="T50" fmla="*/ 8 w 380"/>
                  <a:gd name="T51" fmla="*/ 651 h 747"/>
                  <a:gd name="T52" fmla="*/ 12 w 380"/>
                  <a:gd name="T53" fmla="*/ 672 h 747"/>
                  <a:gd name="T54" fmla="*/ 21 w 380"/>
                  <a:gd name="T55" fmla="*/ 692 h 747"/>
                  <a:gd name="T56" fmla="*/ 34 w 380"/>
                  <a:gd name="T57" fmla="*/ 709 h 747"/>
                  <a:gd name="T58" fmla="*/ 46 w 380"/>
                  <a:gd name="T59" fmla="*/ 729 h 747"/>
                  <a:gd name="T60" fmla="*/ 59 w 380"/>
                  <a:gd name="T61" fmla="*/ 747 h 747"/>
                  <a:gd name="T62" fmla="*/ 59 w 380"/>
                  <a:gd name="T63" fmla="*/ 738 h 747"/>
                  <a:gd name="T64" fmla="*/ 54 w 380"/>
                  <a:gd name="T65" fmla="*/ 725 h 747"/>
                  <a:gd name="T66" fmla="*/ 54 w 380"/>
                  <a:gd name="T67" fmla="*/ 700 h 747"/>
                  <a:gd name="T68" fmla="*/ 54 w 380"/>
                  <a:gd name="T69" fmla="*/ 672 h 747"/>
                  <a:gd name="T70" fmla="*/ 54 w 380"/>
                  <a:gd name="T71" fmla="*/ 634 h 747"/>
                  <a:gd name="T72" fmla="*/ 63 w 380"/>
                  <a:gd name="T73" fmla="*/ 596 h 747"/>
                  <a:gd name="T74" fmla="*/ 71 w 380"/>
                  <a:gd name="T75" fmla="*/ 559 h 747"/>
                  <a:gd name="T76" fmla="*/ 83 w 380"/>
                  <a:gd name="T77" fmla="*/ 526 h 747"/>
                  <a:gd name="T78" fmla="*/ 104 w 380"/>
                  <a:gd name="T79" fmla="*/ 492 h 747"/>
                  <a:gd name="T80" fmla="*/ 130 w 380"/>
                  <a:gd name="T81" fmla="*/ 463 h 747"/>
                  <a:gd name="T82" fmla="*/ 171 w 380"/>
                  <a:gd name="T83" fmla="*/ 434 h 747"/>
                  <a:gd name="T84" fmla="*/ 209 w 380"/>
                  <a:gd name="T85" fmla="*/ 413 h 747"/>
                  <a:gd name="T86" fmla="*/ 234 w 380"/>
                  <a:gd name="T87" fmla="*/ 396 h 747"/>
                  <a:gd name="T88" fmla="*/ 259 w 380"/>
                  <a:gd name="T89" fmla="*/ 383 h 747"/>
                  <a:gd name="T90" fmla="*/ 280 w 380"/>
                  <a:gd name="T91" fmla="*/ 375 h 747"/>
                  <a:gd name="T92" fmla="*/ 296 w 380"/>
                  <a:gd name="T93" fmla="*/ 371 h 747"/>
                  <a:gd name="T94" fmla="*/ 310 w 380"/>
                  <a:gd name="T95" fmla="*/ 358 h 747"/>
                  <a:gd name="T96" fmla="*/ 322 w 380"/>
                  <a:gd name="T97" fmla="*/ 346 h 747"/>
                  <a:gd name="T98" fmla="*/ 339 w 380"/>
                  <a:gd name="T99" fmla="*/ 330 h 747"/>
                  <a:gd name="T100" fmla="*/ 351 w 380"/>
                  <a:gd name="T101" fmla="*/ 301 h 747"/>
                  <a:gd name="T102" fmla="*/ 368 w 380"/>
                  <a:gd name="T103" fmla="*/ 258 h 747"/>
                  <a:gd name="T104" fmla="*/ 376 w 380"/>
                  <a:gd name="T105" fmla="*/ 217 h 747"/>
                  <a:gd name="T106" fmla="*/ 380 w 380"/>
                  <a:gd name="T107" fmla="*/ 176 h 747"/>
                  <a:gd name="T108" fmla="*/ 376 w 380"/>
                  <a:gd name="T109" fmla="*/ 133 h 747"/>
                  <a:gd name="T110" fmla="*/ 376 w 380"/>
                  <a:gd name="T111" fmla="*/ 96 h 747"/>
                  <a:gd name="T112" fmla="*/ 368 w 380"/>
                  <a:gd name="T113" fmla="*/ 67 h 747"/>
                  <a:gd name="T114" fmla="*/ 363 w 380"/>
                  <a:gd name="T115" fmla="*/ 37 h 747"/>
                  <a:gd name="T116" fmla="*/ 355 w 380"/>
                  <a:gd name="T117" fmla="*/ 16 h 747"/>
                  <a:gd name="T118" fmla="*/ 351 w 380"/>
                  <a:gd name="T119" fmla="*/ 4 h 747"/>
                  <a:gd name="T120" fmla="*/ 351 w 380"/>
                  <a:gd name="T121" fmla="*/ 0 h 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0" h="747">
                    <a:moveTo>
                      <a:pt x="351" y="0"/>
                    </a:moveTo>
                    <a:lnTo>
                      <a:pt x="351" y="29"/>
                    </a:lnTo>
                    <a:lnTo>
                      <a:pt x="351" y="58"/>
                    </a:lnTo>
                    <a:lnTo>
                      <a:pt x="347" y="88"/>
                    </a:lnTo>
                    <a:lnTo>
                      <a:pt x="339" y="113"/>
                    </a:lnTo>
                    <a:lnTo>
                      <a:pt x="330" y="141"/>
                    </a:lnTo>
                    <a:lnTo>
                      <a:pt x="322" y="166"/>
                    </a:lnTo>
                    <a:lnTo>
                      <a:pt x="314" y="196"/>
                    </a:lnTo>
                    <a:lnTo>
                      <a:pt x="306" y="217"/>
                    </a:lnTo>
                    <a:lnTo>
                      <a:pt x="296" y="242"/>
                    </a:lnTo>
                    <a:lnTo>
                      <a:pt x="292" y="258"/>
                    </a:lnTo>
                    <a:lnTo>
                      <a:pt x="276" y="296"/>
                    </a:lnTo>
                    <a:lnTo>
                      <a:pt x="251" y="334"/>
                    </a:lnTo>
                    <a:lnTo>
                      <a:pt x="218" y="363"/>
                    </a:lnTo>
                    <a:lnTo>
                      <a:pt x="180" y="392"/>
                    </a:lnTo>
                    <a:lnTo>
                      <a:pt x="142" y="421"/>
                    </a:lnTo>
                    <a:lnTo>
                      <a:pt x="104" y="446"/>
                    </a:lnTo>
                    <a:lnTo>
                      <a:pt x="67" y="471"/>
                    </a:lnTo>
                    <a:lnTo>
                      <a:pt x="38" y="492"/>
                    </a:lnTo>
                    <a:lnTo>
                      <a:pt x="16" y="518"/>
                    </a:lnTo>
                    <a:lnTo>
                      <a:pt x="4" y="538"/>
                    </a:lnTo>
                    <a:lnTo>
                      <a:pt x="0" y="559"/>
                    </a:lnTo>
                    <a:lnTo>
                      <a:pt x="0" y="580"/>
                    </a:lnTo>
                    <a:lnTo>
                      <a:pt x="0" y="604"/>
                    </a:lnTo>
                    <a:lnTo>
                      <a:pt x="4" y="625"/>
                    </a:lnTo>
                    <a:lnTo>
                      <a:pt x="8" y="651"/>
                    </a:lnTo>
                    <a:lnTo>
                      <a:pt x="12" y="672"/>
                    </a:lnTo>
                    <a:lnTo>
                      <a:pt x="21" y="692"/>
                    </a:lnTo>
                    <a:lnTo>
                      <a:pt x="34" y="709"/>
                    </a:lnTo>
                    <a:lnTo>
                      <a:pt x="46" y="729"/>
                    </a:lnTo>
                    <a:lnTo>
                      <a:pt x="59" y="747"/>
                    </a:lnTo>
                    <a:lnTo>
                      <a:pt x="59" y="738"/>
                    </a:lnTo>
                    <a:lnTo>
                      <a:pt x="54" y="725"/>
                    </a:lnTo>
                    <a:lnTo>
                      <a:pt x="54" y="700"/>
                    </a:lnTo>
                    <a:lnTo>
                      <a:pt x="54" y="672"/>
                    </a:lnTo>
                    <a:lnTo>
                      <a:pt x="54" y="634"/>
                    </a:lnTo>
                    <a:lnTo>
                      <a:pt x="63" y="596"/>
                    </a:lnTo>
                    <a:lnTo>
                      <a:pt x="71" y="559"/>
                    </a:lnTo>
                    <a:lnTo>
                      <a:pt x="83" y="526"/>
                    </a:lnTo>
                    <a:lnTo>
                      <a:pt x="104" y="492"/>
                    </a:lnTo>
                    <a:lnTo>
                      <a:pt x="130" y="463"/>
                    </a:lnTo>
                    <a:lnTo>
                      <a:pt x="171" y="434"/>
                    </a:lnTo>
                    <a:lnTo>
                      <a:pt x="209" y="413"/>
                    </a:lnTo>
                    <a:lnTo>
                      <a:pt x="234" y="396"/>
                    </a:lnTo>
                    <a:lnTo>
                      <a:pt x="259" y="383"/>
                    </a:lnTo>
                    <a:lnTo>
                      <a:pt x="280" y="375"/>
                    </a:lnTo>
                    <a:lnTo>
                      <a:pt x="296" y="371"/>
                    </a:lnTo>
                    <a:lnTo>
                      <a:pt x="310" y="358"/>
                    </a:lnTo>
                    <a:lnTo>
                      <a:pt x="322" y="346"/>
                    </a:lnTo>
                    <a:lnTo>
                      <a:pt x="339" y="330"/>
                    </a:lnTo>
                    <a:lnTo>
                      <a:pt x="351" y="301"/>
                    </a:lnTo>
                    <a:lnTo>
                      <a:pt x="368" y="258"/>
                    </a:lnTo>
                    <a:lnTo>
                      <a:pt x="376" y="217"/>
                    </a:lnTo>
                    <a:lnTo>
                      <a:pt x="380" y="176"/>
                    </a:lnTo>
                    <a:lnTo>
                      <a:pt x="376" y="133"/>
                    </a:lnTo>
                    <a:lnTo>
                      <a:pt x="376" y="96"/>
                    </a:lnTo>
                    <a:lnTo>
                      <a:pt x="368" y="67"/>
                    </a:lnTo>
                    <a:lnTo>
                      <a:pt x="363" y="37"/>
                    </a:lnTo>
                    <a:lnTo>
                      <a:pt x="355" y="16"/>
                    </a:lnTo>
                    <a:lnTo>
                      <a:pt x="351" y="4"/>
                    </a:lnTo>
                    <a:lnTo>
                      <a:pt x="351"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06" name="Freeform 178"/>
              <p:cNvSpPr>
                <a:spLocks/>
              </p:cNvSpPr>
              <p:nvPr/>
            </p:nvSpPr>
            <p:spPr bwMode="auto">
              <a:xfrm>
                <a:off x="1727" y="1821"/>
                <a:ext cx="50" cy="60"/>
              </a:xfrm>
              <a:custGeom>
                <a:avLst/>
                <a:gdLst>
                  <a:gd name="T0" fmla="*/ 12 w 1601"/>
                  <a:gd name="T1" fmla="*/ 1555 h 1948"/>
                  <a:gd name="T2" fmla="*/ 71 w 1601"/>
                  <a:gd name="T3" fmla="*/ 1626 h 1948"/>
                  <a:gd name="T4" fmla="*/ 155 w 1601"/>
                  <a:gd name="T5" fmla="*/ 1697 h 1948"/>
                  <a:gd name="T6" fmla="*/ 243 w 1601"/>
                  <a:gd name="T7" fmla="*/ 1709 h 1948"/>
                  <a:gd name="T8" fmla="*/ 335 w 1601"/>
                  <a:gd name="T9" fmla="*/ 1684 h 1948"/>
                  <a:gd name="T10" fmla="*/ 414 w 1601"/>
                  <a:gd name="T11" fmla="*/ 1643 h 1948"/>
                  <a:gd name="T12" fmla="*/ 468 w 1601"/>
                  <a:gd name="T13" fmla="*/ 1584 h 1948"/>
                  <a:gd name="T14" fmla="*/ 535 w 1601"/>
                  <a:gd name="T15" fmla="*/ 1514 h 1948"/>
                  <a:gd name="T16" fmla="*/ 635 w 1601"/>
                  <a:gd name="T17" fmla="*/ 1447 h 1948"/>
                  <a:gd name="T18" fmla="*/ 732 w 1601"/>
                  <a:gd name="T19" fmla="*/ 1385 h 1948"/>
                  <a:gd name="T20" fmla="*/ 803 w 1601"/>
                  <a:gd name="T21" fmla="*/ 1318 h 1948"/>
                  <a:gd name="T22" fmla="*/ 828 w 1601"/>
                  <a:gd name="T23" fmla="*/ 1205 h 1948"/>
                  <a:gd name="T24" fmla="*/ 819 w 1601"/>
                  <a:gd name="T25" fmla="*/ 1076 h 1948"/>
                  <a:gd name="T26" fmla="*/ 795 w 1601"/>
                  <a:gd name="T27" fmla="*/ 947 h 1948"/>
                  <a:gd name="T28" fmla="*/ 848 w 1601"/>
                  <a:gd name="T29" fmla="*/ 809 h 1948"/>
                  <a:gd name="T30" fmla="*/ 970 w 1601"/>
                  <a:gd name="T31" fmla="*/ 679 h 1948"/>
                  <a:gd name="T32" fmla="*/ 1099 w 1601"/>
                  <a:gd name="T33" fmla="*/ 588 h 1948"/>
                  <a:gd name="T34" fmla="*/ 1220 w 1601"/>
                  <a:gd name="T35" fmla="*/ 492 h 1948"/>
                  <a:gd name="T36" fmla="*/ 1329 w 1601"/>
                  <a:gd name="T37" fmla="*/ 367 h 1948"/>
                  <a:gd name="T38" fmla="*/ 1392 w 1601"/>
                  <a:gd name="T39" fmla="*/ 246 h 1948"/>
                  <a:gd name="T40" fmla="*/ 1396 w 1601"/>
                  <a:gd name="T41" fmla="*/ 162 h 1948"/>
                  <a:gd name="T42" fmla="*/ 1384 w 1601"/>
                  <a:gd name="T43" fmla="*/ 74 h 1948"/>
                  <a:gd name="T44" fmla="*/ 1371 w 1601"/>
                  <a:gd name="T45" fmla="*/ 12 h 1948"/>
                  <a:gd name="T46" fmla="*/ 1367 w 1601"/>
                  <a:gd name="T47" fmla="*/ 8 h 1948"/>
                  <a:gd name="T48" fmla="*/ 1367 w 1601"/>
                  <a:gd name="T49" fmla="*/ 107 h 1948"/>
                  <a:gd name="T50" fmla="*/ 1396 w 1601"/>
                  <a:gd name="T51" fmla="*/ 250 h 1948"/>
                  <a:gd name="T52" fmla="*/ 1488 w 1601"/>
                  <a:gd name="T53" fmla="*/ 333 h 1948"/>
                  <a:gd name="T54" fmla="*/ 1576 w 1601"/>
                  <a:gd name="T55" fmla="*/ 341 h 1948"/>
                  <a:gd name="T56" fmla="*/ 1601 w 1601"/>
                  <a:gd name="T57" fmla="*/ 337 h 1948"/>
                  <a:gd name="T58" fmla="*/ 1592 w 1601"/>
                  <a:gd name="T59" fmla="*/ 333 h 1948"/>
                  <a:gd name="T60" fmla="*/ 1534 w 1601"/>
                  <a:gd name="T61" fmla="*/ 341 h 1948"/>
                  <a:gd name="T62" fmla="*/ 1447 w 1601"/>
                  <a:gd name="T63" fmla="*/ 367 h 1948"/>
                  <a:gd name="T64" fmla="*/ 1371 w 1601"/>
                  <a:gd name="T65" fmla="*/ 408 h 1948"/>
                  <a:gd name="T66" fmla="*/ 1279 w 1601"/>
                  <a:gd name="T67" fmla="*/ 488 h 1948"/>
                  <a:gd name="T68" fmla="*/ 1149 w 1601"/>
                  <a:gd name="T69" fmla="*/ 596 h 1948"/>
                  <a:gd name="T70" fmla="*/ 1045 w 1601"/>
                  <a:gd name="T71" fmla="*/ 696 h 1948"/>
                  <a:gd name="T72" fmla="*/ 999 w 1601"/>
                  <a:gd name="T73" fmla="*/ 763 h 1948"/>
                  <a:gd name="T74" fmla="*/ 940 w 1601"/>
                  <a:gd name="T75" fmla="*/ 842 h 1948"/>
                  <a:gd name="T76" fmla="*/ 903 w 1601"/>
                  <a:gd name="T77" fmla="*/ 959 h 1948"/>
                  <a:gd name="T78" fmla="*/ 915 w 1601"/>
                  <a:gd name="T79" fmla="*/ 1113 h 1948"/>
                  <a:gd name="T80" fmla="*/ 940 w 1601"/>
                  <a:gd name="T81" fmla="*/ 1221 h 1948"/>
                  <a:gd name="T82" fmla="*/ 978 w 1601"/>
                  <a:gd name="T83" fmla="*/ 1289 h 1948"/>
                  <a:gd name="T84" fmla="*/ 1049 w 1601"/>
                  <a:gd name="T85" fmla="*/ 1355 h 1948"/>
                  <a:gd name="T86" fmla="*/ 1020 w 1601"/>
                  <a:gd name="T87" fmla="*/ 1372 h 1948"/>
                  <a:gd name="T88" fmla="*/ 957 w 1601"/>
                  <a:gd name="T89" fmla="*/ 1401 h 1948"/>
                  <a:gd name="T90" fmla="*/ 882 w 1601"/>
                  <a:gd name="T91" fmla="*/ 1430 h 1948"/>
                  <a:gd name="T92" fmla="*/ 807 w 1601"/>
                  <a:gd name="T93" fmla="*/ 1443 h 1948"/>
                  <a:gd name="T94" fmla="*/ 707 w 1601"/>
                  <a:gd name="T95" fmla="*/ 1471 h 1948"/>
                  <a:gd name="T96" fmla="*/ 607 w 1601"/>
                  <a:gd name="T97" fmla="*/ 1522 h 1948"/>
                  <a:gd name="T98" fmla="*/ 535 w 1601"/>
                  <a:gd name="T99" fmla="*/ 1576 h 1948"/>
                  <a:gd name="T100" fmla="*/ 443 w 1601"/>
                  <a:gd name="T101" fmla="*/ 1664 h 1948"/>
                  <a:gd name="T102" fmla="*/ 364 w 1601"/>
                  <a:gd name="T103" fmla="*/ 1785 h 1948"/>
                  <a:gd name="T104" fmla="*/ 355 w 1601"/>
                  <a:gd name="T105" fmla="*/ 1948 h 1948"/>
                  <a:gd name="T106" fmla="*/ 347 w 1601"/>
                  <a:gd name="T107" fmla="*/ 1918 h 1948"/>
                  <a:gd name="T108" fmla="*/ 322 w 1601"/>
                  <a:gd name="T109" fmla="*/ 1872 h 1948"/>
                  <a:gd name="T110" fmla="*/ 259 w 1601"/>
                  <a:gd name="T111" fmla="*/ 1814 h 1948"/>
                  <a:gd name="T112" fmla="*/ 180 w 1601"/>
                  <a:gd name="T113" fmla="*/ 1772 h 1948"/>
                  <a:gd name="T114" fmla="*/ 117 w 1601"/>
                  <a:gd name="T115" fmla="*/ 1752 h 1948"/>
                  <a:gd name="T116" fmla="*/ 71 w 1601"/>
                  <a:gd name="T117" fmla="*/ 1727 h 1948"/>
                  <a:gd name="T118" fmla="*/ 34 w 1601"/>
                  <a:gd name="T119" fmla="*/ 1676 h 1948"/>
                  <a:gd name="T120" fmla="*/ 8 w 1601"/>
                  <a:gd name="T121" fmla="*/ 1610 h 1948"/>
                  <a:gd name="T122" fmla="*/ 0 w 1601"/>
                  <a:gd name="T123" fmla="*/ 1551 h 1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1" h="1948">
                    <a:moveTo>
                      <a:pt x="0" y="1535"/>
                    </a:moveTo>
                    <a:lnTo>
                      <a:pt x="0" y="1543"/>
                    </a:lnTo>
                    <a:lnTo>
                      <a:pt x="12" y="1555"/>
                    </a:lnTo>
                    <a:lnTo>
                      <a:pt x="30" y="1576"/>
                    </a:lnTo>
                    <a:lnTo>
                      <a:pt x="46" y="1602"/>
                    </a:lnTo>
                    <a:lnTo>
                      <a:pt x="71" y="1626"/>
                    </a:lnTo>
                    <a:lnTo>
                      <a:pt x="100" y="1655"/>
                    </a:lnTo>
                    <a:lnTo>
                      <a:pt x="126" y="1676"/>
                    </a:lnTo>
                    <a:lnTo>
                      <a:pt x="155" y="1697"/>
                    </a:lnTo>
                    <a:lnTo>
                      <a:pt x="184" y="1709"/>
                    </a:lnTo>
                    <a:lnTo>
                      <a:pt x="213" y="1714"/>
                    </a:lnTo>
                    <a:lnTo>
                      <a:pt x="243" y="1709"/>
                    </a:lnTo>
                    <a:lnTo>
                      <a:pt x="276" y="1705"/>
                    </a:lnTo>
                    <a:lnTo>
                      <a:pt x="305" y="1697"/>
                    </a:lnTo>
                    <a:lnTo>
                      <a:pt x="335" y="1684"/>
                    </a:lnTo>
                    <a:lnTo>
                      <a:pt x="364" y="1672"/>
                    </a:lnTo>
                    <a:lnTo>
                      <a:pt x="388" y="1660"/>
                    </a:lnTo>
                    <a:lnTo>
                      <a:pt x="414" y="1643"/>
                    </a:lnTo>
                    <a:lnTo>
                      <a:pt x="435" y="1626"/>
                    </a:lnTo>
                    <a:lnTo>
                      <a:pt x="452" y="1606"/>
                    </a:lnTo>
                    <a:lnTo>
                      <a:pt x="468" y="1584"/>
                    </a:lnTo>
                    <a:lnTo>
                      <a:pt x="485" y="1559"/>
                    </a:lnTo>
                    <a:lnTo>
                      <a:pt x="510" y="1539"/>
                    </a:lnTo>
                    <a:lnTo>
                      <a:pt x="535" y="1514"/>
                    </a:lnTo>
                    <a:lnTo>
                      <a:pt x="568" y="1493"/>
                    </a:lnTo>
                    <a:lnTo>
                      <a:pt x="602" y="1467"/>
                    </a:lnTo>
                    <a:lnTo>
                      <a:pt x="635" y="1447"/>
                    </a:lnTo>
                    <a:lnTo>
                      <a:pt x="669" y="1422"/>
                    </a:lnTo>
                    <a:lnTo>
                      <a:pt x="703" y="1401"/>
                    </a:lnTo>
                    <a:lnTo>
                      <a:pt x="732" y="1385"/>
                    </a:lnTo>
                    <a:lnTo>
                      <a:pt x="760" y="1363"/>
                    </a:lnTo>
                    <a:lnTo>
                      <a:pt x="782" y="1342"/>
                    </a:lnTo>
                    <a:lnTo>
                      <a:pt x="803" y="1318"/>
                    </a:lnTo>
                    <a:lnTo>
                      <a:pt x="815" y="1284"/>
                    </a:lnTo>
                    <a:lnTo>
                      <a:pt x="824" y="1246"/>
                    </a:lnTo>
                    <a:lnTo>
                      <a:pt x="828" y="1205"/>
                    </a:lnTo>
                    <a:lnTo>
                      <a:pt x="828" y="1164"/>
                    </a:lnTo>
                    <a:lnTo>
                      <a:pt x="824" y="1117"/>
                    </a:lnTo>
                    <a:lnTo>
                      <a:pt x="819" y="1076"/>
                    </a:lnTo>
                    <a:lnTo>
                      <a:pt x="807" y="1030"/>
                    </a:lnTo>
                    <a:lnTo>
                      <a:pt x="799" y="988"/>
                    </a:lnTo>
                    <a:lnTo>
                      <a:pt x="795" y="947"/>
                    </a:lnTo>
                    <a:lnTo>
                      <a:pt x="803" y="900"/>
                    </a:lnTo>
                    <a:lnTo>
                      <a:pt x="819" y="855"/>
                    </a:lnTo>
                    <a:lnTo>
                      <a:pt x="848" y="809"/>
                    </a:lnTo>
                    <a:lnTo>
                      <a:pt x="887" y="763"/>
                    </a:lnTo>
                    <a:lnTo>
                      <a:pt x="928" y="721"/>
                    </a:lnTo>
                    <a:lnTo>
                      <a:pt x="970" y="679"/>
                    </a:lnTo>
                    <a:lnTo>
                      <a:pt x="1016" y="646"/>
                    </a:lnTo>
                    <a:lnTo>
                      <a:pt x="1061" y="613"/>
                    </a:lnTo>
                    <a:lnTo>
                      <a:pt x="1099" y="588"/>
                    </a:lnTo>
                    <a:lnTo>
                      <a:pt x="1141" y="562"/>
                    </a:lnTo>
                    <a:lnTo>
                      <a:pt x="1179" y="529"/>
                    </a:lnTo>
                    <a:lnTo>
                      <a:pt x="1220" y="492"/>
                    </a:lnTo>
                    <a:lnTo>
                      <a:pt x="1259" y="449"/>
                    </a:lnTo>
                    <a:lnTo>
                      <a:pt x="1296" y="408"/>
                    </a:lnTo>
                    <a:lnTo>
                      <a:pt x="1329" y="367"/>
                    </a:lnTo>
                    <a:lnTo>
                      <a:pt x="1355" y="320"/>
                    </a:lnTo>
                    <a:lnTo>
                      <a:pt x="1379" y="283"/>
                    </a:lnTo>
                    <a:lnTo>
                      <a:pt x="1392" y="246"/>
                    </a:lnTo>
                    <a:lnTo>
                      <a:pt x="1400" y="216"/>
                    </a:lnTo>
                    <a:lnTo>
                      <a:pt x="1400" y="191"/>
                    </a:lnTo>
                    <a:lnTo>
                      <a:pt x="1396" y="162"/>
                    </a:lnTo>
                    <a:lnTo>
                      <a:pt x="1392" y="133"/>
                    </a:lnTo>
                    <a:lnTo>
                      <a:pt x="1388" y="103"/>
                    </a:lnTo>
                    <a:lnTo>
                      <a:pt x="1384" y="74"/>
                    </a:lnTo>
                    <a:lnTo>
                      <a:pt x="1379" y="50"/>
                    </a:lnTo>
                    <a:lnTo>
                      <a:pt x="1375" y="29"/>
                    </a:lnTo>
                    <a:lnTo>
                      <a:pt x="1371" y="12"/>
                    </a:lnTo>
                    <a:lnTo>
                      <a:pt x="1367" y="4"/>
                    </a:lnTo>
                    <a:lnTo>
                      <a:pt x="1367" y="0"/>
                    </a:lnTo>
                    <a:lnTo>
                      <a:pt x="1367" y="8"/>
                    </a:lnTo>
                    <a:lnTo>
                      <a:pt x="1367" y="33"/>
                    </a:lnTo>
                    <a:lnTo>
                      <a:pt x="1367" y="66"/>
                    </a:lnTo>
                    <a:lnTo>
                      <a:pt x="1367" y="107"/>
                    </a:lnTo>
                    <a:lnTo>
                      <a:pt x="1371" y="158"/>
                    </a:lnTo>
                    <a:lnTo>
                      <a:pt x="1384" y="204"/>
                    </a:lnTo>
                    <a:lnTo>
                      <a:pt x="1396" y="250"/>
                    </a:lnTo>
                    <a:lnTo>
                      <a:pt x="1417" y="291"/>
                    </a:lnTo>
                    <a:lnTo>
                      <a:pt x="1447" y="316"/>
                    </a:lnTo>
                    <a:lnTo>
                      <a:pt x="1488" y="333"/>
                    </a:lnTo>
                    <a:lnTo>
                      <a:pt x="1525" y="337"/>
                    </a:lnTo>
                    <a:lnTo>
                      <a:pt x="1555" y="341"/>
                    </a:lnTo>
                    <a:lnTo>
                      <a:pt x="1576" y="341"/>
                    </a:lnTo>
                    <a:lnTo>
                      <a:pt x="1588" y="341"/>
                    </a:lnTo>
                    <a:lnTo>
                      <a:pt x="1596" y="341"/>
                    </a:lnTo>
                    <a:lnTo>
                      <a:pt x="1601" y="337"/>
                    </a:lnTo>
                    <a:lnTo>
                      <a:pt x="1601" y="333"/>
                    </a:lnTo>
                    <a:lnTo>
                      <a:pt x="1596" y="333"/>
                    </a:lnTo>
                    <a:lnTo>
                      <a:pt x="1592" y="333"/>
                    </a:lnTo>
                    <a:lnTo>
                      <a:pt x="1580" y="333"/>
                    </a:lnTo>
                    <a:lnTo>
                      <a:pt x="1559" y="337"/>
                    </a:lnTo>
                    <a:lnTo>
                      <a:pt x="1534" y="341"/>
                    </a:lnTo>
                    <a:lnTo>
                      <a:pt x="1504" y="350"/>
                    </a:lnTo>
                    <a:lnTo>
                      <a:pt x="1476" y="359"/>
                    </a:lnTo>
                    <a:lnTo>
                      <a:pt x="1447" y="367"/>
                    </a:lnTo>
                    <a:lnTo>
                      <a:pt x="1417" y="379"/>
                    </a:lnTo>
                    <a:lnTo>
                      <a:pt x="1392" y="396"/>
                    </a:lnTo>
                    <a:lnTo>
                      <a:pt x="1371" y="408"/>
                    </a:lnTo>
                    <a:lnTo>
                      <a:pt x="1350" y="429"/>
                    </a:lnTo>
                    <a:lnTo>
                      <a:pt x="1316" y="459"/>
                    </a:lnTo>
                    <a:lnTo>
                      <a:pt x="1279" y="488"/>
                    </a:lnTo>
                    <a:lnTo>
                      <a:pt x="1237" y="525"/>
                    </a:lnTo>
                    <a:lnTo>
                      <a:pt x="1191" y="558"/>
                    </a:lnTo>
                    <a:lnTo>
                      <a:pt x="1149" y="596"/>
                    </a:lnTo>
                    <a:lnTo>
                      <a:pt x="1108" y="633"/>
                    </a:lnTo>
                    <a:lnTo>
                      <a:pt x="1070" y="666"/>
                    </a:lnTo>
                    <a:lnTo>
                      <a:pt x="1045" y="696"/>
                    </a:lnTo>
                    <a:lnTo>
                      <a:pt x="1028" y="717"/>
                    </a:lnTo>
                    <a:lnTo>
                      <a:pt x="1016" y="738"/>
                    </a:lnTo>
                    <a:lnTo>
                      <a:pt x="999" y="763"/>
                    </a:lnTo>
                    <a:lnTo>
                      <a:pt x="978" y="783"/>
                    </a:lnTo>
                    <a:lnTo>
                      <a:pt x="957" y="813"/>
                    </a:lnTo>
                    <a:lnTo>
                      <a:pt x="940" y="842"/>
                    </a:lnTo>
                    <a:lnTo>
                      <a:pt x="924" y="875"/>
                    </a:lnTo>
                    <a:lnTo>
                      <a:pt x="911" y="918"/>
                    </a:lnTo>
                    <a:lnTo>
                      <a:pt x="903" y="959"/>
                    </a:lnTo>
                    <a:lnTo>
                      <a:pt x="899" y="1009"/>
                    </a:lnTo>
                    <a:lnTo>
                      <a:pt x="907" y="1063"/>
                    </a:lnTo>
                    <a:lnTo>
                      <a:pt x="915" y="1113"/>
                    </a:lnTo>
                    <a:lnTo>
                      <a:pt x="924" y="1159"/>
                    </a:lnTo>
                    <a:lnTo>
                      <a:pt x="932" y="1192"/>
                    </a:lnTo>
                    <a:lnTo>
                      <a:pt x="940" y="1221"/>
                    </a:lnTo>
                    <a:lnTo>
                      <a:pt x="949" y="1246"/>
                    </a:lnTo>
                    <a:lnTo>
                      <a:pt x="961" y="1268"/>
                    </a:lnTo>
                    <a:lnTo>
                      <a:pt x="978" y="1289"/>
                    </a:lnTo>
                    <a:lnTo>
                      <a:pt x="995" y="1309"/>
                    </a:lnTo>
                    <a:lnTo>
                      <a:pt x="1020" y="1330"/>
                    </a:lnTo>
                    <a:lnTo>
                      <a:pt x="1049" y="1355"/>
                    </a:lnTo>
                    <a:lnTo>
                      <a:pt x="1045" y="1355"/>
                    </a:lnTo>
                    <a:lnTo>
                      <a:pt x="1036" y="1363"/>
                    </a:lnTo>
                    <a:lnTo>
                      <a:pt x="1020" y="1372"/>
                    </a:lnTo>
                    <a:lnTo>
                      <a:pt x="1003" y="1381"/>
                    </a:lnTo>
                    <a:lnTo>
                      <a:pt x="983" y="1393"/>
                    </a:lnTo>
                    <a:lnTo>
                      <a:pt x="957" y="1401"/>
                    </a:lnTo>
                    <a:lnTo>
                      <a:pt x="932" y="1414"/>
                    </a:lnTo>
                    <a:lnTo>
                      <a:pt x="907" y="1422"/>
                    </a:lnTo>
                    <a:lnTo>
                      <a:pt x="882" y="1430"/>
                    </a:lnTo>
                    <a:lnTo>
                      <a:pt x="861" y="1430"/>
                    </a:lnTo>
                    <a:lnTo>
                      <a:pt x="836" y="1434"/>
                    </a:lnTo>
                    <a:lnTo>
                      <a:pt x="807" y="1443"/>
                    </a:lnTo>
                    <a:lnTo>
                      <a:pt x="773" y="1451"/>
                    </a:lnTo>
                    <a:lnTo>
                      <a:pt x="740" y="1459"/>
                    </a:lnTo>
                    <a:lnTo>
                      <a:pt x="707" y="1471"/>
                    </a:lnTo>
                    <a:lnTo>
                      <a:pt x="673" y="1489"/>
                    </a:lnTo>
                    <a:lnTo>
                      <a:pt x="640" y="1506"/>
                    </a:lnTo>
                    <a:lnTo>
                      <a:pt x="607" y="1522"/>
                    </a:lnTo>
                    <a:lnTo>
                      <a:pt x="581" y="1539"/>
                    </a:lnTo>
                    <a:lnTo>
                      <a:pt x="556" y="1555"/>
                    </a:lnTo>
                    <a:lnTo>
                      <a:pt x="535" y="1576"/>
                    </a:lnTo>
                    <a:lnTo>
                      <a:pt x="506" y="1602"/>
                    </a:lnTo>
                    <a:lnTo>
                      <a:pt x="472" y="1631"/>
                    </a:lnTo>
                    <a:lnTo>
                      <a:pt x="443" y="1664"/>
                    </a:lnTo>
                    <a:lnTo>
                      <a:pt x="414" y="1697"/>
                    </a:lnTo>
                    <a:lnTo>
                      <a:pt x="384" y="1739"/>
                    </a:lnTo>
                    <a:lnTo>
                      <a:pt x="364" y="1785"/>
                    </a:lnTo>
                    <a:lnTo>
                      <a:pt x="351" y="1835"/>
                    </a:lnTo>
                    <a:lnTo>
                      <a:pt x="347" y="1889"/>
                    </a:lnTo>
                    <a:lnTo>
                      <a:pt x="355" y="1948"/>
                    </a:lnTo>
                    <a:lnTo>
                      <a:pt x="351" y="1940"/>
                    </a:lnTo>
                    <a:lnTo>
                      <a:pt x="351" y="1930"/>
                    </a:lnTo>
                    <a:lnTo>
                      <a:pt x="347" y="1918"/>
                    </a:lnTo>
                    <a:lnTo>
                      <a:pt x="343" y="1905"/>
                    </a:lnTo>
                    <a:lnTo>
                      <a:pt x="335" y="1889"/>
                    </a:lnTo>
                    <a:lnTo>
                      <a:pt x="322" y="1872"/>
                    </a:lnTo>
                    <a:lnTo>
                      <a:pt x="305" y="1852"/>
                    </a:lnTo>
                    <a:lnTo>
                      <a:pt x="284" y="1835"/>
                    </a:lnTo>
                    <a:lnTo>
                      <a:pt x="259" y="1814"/>
                    </a:lnTo>
                    <a:lnTo>
                      <a:pt x="230" y="1793"/>
                    </a:lnTo>
                    <a:lnTo>
                      <a:pt x="205" y="1780"/>
                    </a:lnTo>
                    <a:lnTo>
                      <a:pt x="180" y="1772"/>
                    </a:lnTo>
                    <a:lnTo>
                      <a:pt x="159" y="1764"/>
                    </a:lnTo>
                    <a:lnTo>
                      <a:pt x="138" y="1756"/>
                    </a:lnTo>
                    <a:lnTo>
                      <a:pt x="117" y="1752"/>
                    </a:lnTo>
                    <a:lnTo>
                      <a:pt x="100" y="1743"/>
                    </a:lnTo>
                    <a:lnTo>
                      <a:pt x="84" y="1735"/>
                    </a:lnTo>
                    <a:lnTo>
                      <a:pt x="71" y="1727"/>
                    </a:lnTo>
                    <a:lnTo>
                      <a:pt x="55" y="1714"/>
                    </a:lnTo>
                    <a:lnTo>
                      <a:pt x="42" y="1697"/>
                    </a:lnTo>
                    <a:lnTo>
                      <a:pt x="34" y="1676"/>
                    </a:lnTo>
                    <a:lnTo>
                      <a:pt x="21" y="1655"/>
                    </a:lnTo>
                    <a:lnTo>
                      <a:pt x="17" y="1631"/>
                    </a:lnTo>
                    <a:lnTo>
                      <a:pt x="8" y="1610"/>
                    </a:lnTo>
                    <a:lnTo>
                      <a:pt x="4" y="1584"/>
                    </a:lnTo>
                    <a:lnTo>
                      <a:pt x="0" y="1568"/>
                    </a:lnTo>
                    <a:lnTo>
                      <a:pt x="0" y="1551"/>
                    </a:lnTo>
                    <a:lnTo>
                      <a:pt x="0" y="1539"/>
                    </a:lnTo>
                    <a:lnTo>
                      <a:pt x="0" y="1535"/>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07" name="Freeform 179"/>
              <p:cNvSpPr>
                <a:spLocks/>
              </p:cNvSpPr>
              <p:nvPr/>
            </p:nvSpPr>
            <p:spPr bwMode="auto">
              <a:xfrm>
                <a:off x="1706" y="1802"/>
                <a:ext cx="24" cy="57"/>
              </a:xfrm>
              <a:custGeom>
                <a:avLst/>
                <a:gdLst>
                  <a:gd name="T0" fmla="*/ 435 w 773"/>
                  <a:gd name="T1" fmla="*/ 47 h 1815"/>
                  <a:gd name="T2" fmla="*/ 452 w 773"/>
                  <a:gd name="T3" fmla="*/ 134 h 1815"/>
                  <a:gd name="T4" fmla="*/ 447 w 773"/>
                  <a:gd name="T5" fmla="*/ 221 h 1815"/>
                  <a:gd name="T6" fmla="*/ 422 w 773"/>
                  <a:gd name="T7" fmla="*/ 284 h 1815"/>
                  <a:gd name="T8" fmla="*/ 372 w 773"/>
                  <a:gd name="T9" fmla="*/ 321 h 1815"/>
                  <a:gd name="T10" fmla="*/ 309 w 773"/>
                  <a:gd name="T11" fmla="*/ 321 h 1815"/>
                  <a:gd name="T12" fmla="*/ 243 w 773"/>
                  <a:gd name="T13" fmla="*/ 272 h 1815"/>
                  <a:gd name="T14" fmla="*/ 272 w 773"/>
                  <a:gd name="T15" fmla="*/ 297 h 1815"/>
                  <a:gd name="T16" fmla="*/ 339 w 773"/>
                  <a:gd name="T17" fmla="*/ 364 h 1815"/>
                  <a:gd name="T18" fmla="*/ 389 w 773"/>
                  <a:gd name="T19" fmla="*/ 442 h 1815"/>
                  <a:gd name="T20" fmla="*/ 389 w 773"/>
                  <a:gd name="T21" fmla="*/ 518 h 1815"/>
                  <a:gd name="T22" fmla="*/ 384 w 773"/>
                  <a:gd name="T23" fmla="*/ 597 h 1815"/>
                  <a:gd name="T24" fmla="*/ 389 w 773"/>
                  <a:gd name="T25" fmla="*/ 668 h 1815"/>
                  <a:gd name="T26" fmla="*/ 409 w 773"/>
                  <a:gd name="T27" fmla="*/ 727 h 1815"/>
                  <a:gd name="T28" fmla="*/ 439 w 773"/>
                  <a:gd name="T29" fmla="*/ 780 h 1815"/>
                  <a:gd name="T30" fmla="*/ 468 w 773"/>
                  <a:gd name="T31" fmla="*/ 831 h 1815"/>
                  <a:gd name="T32" fmla="*/ 485 w 773"/>
                  <a:gd name="T33" fmla="*/ 885 h 1815"/>
                  <a:gd name="T34" fmla="*/ 509 w 773"/>
                  <a:gd name="T35" fmla="*/ 1010 h 1815"/>
                  <a:gd name="T36" fmla="*/ 523 w 773"/>
                  <a:gd name="T37" fmla="*/ 1202 h 1815"/>
                  <a:gd name="T38" fmla="*/ 493 w 773"/>
                  <a:gd name="T39" fmla="*/ 1381 h 1815"/>
                  <a:gd name="T40" fmla="*/ 393 w 773"/>
                  <a:gd name="T41" fmla="*/ 1498 h 1815"/>
                  <a:gd name="T42" fmla="*/ 247 w 773"/>
                  <a:gd name="T43" fmla="*/ 1632 h 1815"/>
                  <a:gd name="T44" fmla="*/ 92 w 773"/>
                  <a:gd name="T45" fmla="*/ 1753 h 1815"/>
                  <a:gd name="T46" fmla="*/ 12 w 773"/>
                  <a:gd name="T47" fmla="*/ 1806 h 1815"/>
                  <a:gd name="T48" fmla="*/ 155 w 773"/>
                  <a:gd name="T49" fmla="*/ 1714 h 1815"/>
                  <a:gd name="T50" fmla="*/ 360 w 773"/>
                  <a:gd name="T51" fmla="*/ 1573 h 1815"/>
                  <a:gd name="T52" fmla="*/ 493 w 773"/>
                  <a:gd name="T53" fmla="*/ 1452 h 1815"/>
                  <a:gd name="T54" fmla="*/ 548 w 773"/>
                  <a:gd name="T55" fmla="*/ 1315 h 1815"/>
                  <a:gd name="T56" fmla="*/ 560 w 773"/>
                  <a:gd name="T57" fmla="*/ 1189 h 1815"/>
                  <a:gd name="T58" fmla="*/ 552 w 773"/>
                  <a:gd name="T59" fmla="*/ 1098 h 1815"/>
                  <a:gd name="T60" fmla="*/ 568 w 773"/>
                  <a:gd name="T61" fmla="*/ 1052 h 1815"/>
                  <a:gd name="T62" fmla="*/ 610 w 773"/>
                  <a:gd name="T63" fmla="*/ 1026 h 1815"/>
                  <a:gd name="T64" fmla="*/ 669 w 773"/>
                  <a:gd name="T65" fmla="*/ 1022 h 1815"/>
                  <a:gd name="T66" fmla="*/ 693 w 773"/>
                  <a:gd name="T67" fmla="*/ 1030 h 1815"/>
                  <a:gd name="T68" fmla="*/ 640 w 773"/>
                  <a:gd name="T69" fmla="*/ 993 h 1815"/>
                  <a:gd name="T70" fmla="*/ 556 w 773"/>
                  <a:gd name="T71" fmla="*/ 922 h 1815"/>
                  <a:gd name="T72" fmla="*/ 493 w 773"/>
                  <a:gd name="T73" fmla="*/ 827 h 1815"/>
                  <a:gd name="T74" fmla="*/ 468 w 773"/>
                  <a:gd name="T75" fmla="*/ 747 h 1815"/>
                  <a:gd name="T76" fmla="*/ 460 w 773"/>
                  <a:gd name="T77" fmla="*/ 668 h 1815"/>
                  <a:gd name="T78" fmla="*/ 481 w 773"/>
                  <a:gd name="T79" fmla="*/ 606 h 1815"/>
                  <a:gd name="T80" fmla="*/ 514 w 773"/>
                  <a:gd name="T81" fmla="*/ 563 h 1815"/>
                  <a:gd name="T82" fmla="*/ 527 w 773"/>
                  <a:gd name="T83" fmla="*/ 547 h 1815"/>
                  <a:gd name="T84" fmla="*/ 560 w 773"/>
                  <a:gd name="T85" fmla="*/ 534 h 1815"/>
                  <a:gd name="T86" fmla="*/ 635 w 773"/>
                  <a:gd name="T87" fmla="*/ 522 h 1815"/>
                  <a:gd name="T88" fmla="*/ 702 w 773"/>
                  <a:gd name="T89" fmla="*/ 510 h 1815"/>
                  <a:gd name="T90" fmla="*/ 752 w 773"/>
                  <a:gd name="T91" fmla="*/ 501 h 1815"/>
                  <a:gd name="T92" fmla="*/ 773 w 773"/>
                  <a:gd name="T93" fmla="*/ 501 h 1815"/>
                  <a:gd name="T94" fmla="*/ 727 w 773"/>
                  <a:gd name="T95" fmla="*/ 505 h 1815"/>
                  <a:gd name="T96" fmla="*/ 627 w 773"/>
                  <a:gd name="T97" fmla="*/ 505 h 1815"/>
                  <a:gd name="T98" fmla="*/ 527 w 773"/>
                  <a:gd name="T99" fmla="*/ 493 h 1815"/>
                  <a:gd name="T100" fmla="*/ 481 w 773"/>
                  <a:gd name="T101" fmla="*/ 463 h 1815"/>
                  <a:gd name="T102" fmla="*/ 460 w 773"/>
                  <a:gd name="T103" fmla="*/ 426 h 1815"/>
                  <a:gd name="T104" fmla="*/ 456 w 773"/>
                  <a:gd name="T105" fmla="*/ 384 h 1815"/>
                  <a:gd name="T106" fmla="*/ 464 w 773"/>
                  <a:gd name="T107" fmla="*/ 321 h 1815"/>
                  <a:gd name="T108" fmla="*/ 476 w 773"/>
                  <a:gd name="T109" fmla="*/ 272 h 1815"/>
                  <a:gd name="T110" fmla="*/ 493 w 773"/>
                  <a:gd name="T111" fmla="*/ 225 h 1815"/>
                  <a:gd name="T112" fmla="*/ 497 w 773"/>
                  <a:gd name="T113" fmla="*/ 188 h 1815"/>
                  <a:gd name="T114" fmla="*/ 476 w 773"/>
                  <a:gd name="T115" fmla="*/ 117 h 1815"/>
                  <a:gd name="T116" fmla="*/ 443 w 773"/>
                  <a:gd name="T117" fmla="*/ 47 h 1815"/>
                  <a:gd name="T118" fmla="*/ 422 w 773"/>
                  <a:gd name="T119" fmla="*/ 4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3" h="1815">
                    <a:moveTo>
                      <a:pt x="417" y="0"/>
                    </a:moveTo>
                    <a:lnTo>
                      <a:pt x="426" y="22"/>
                    </a:lnTo>
                    <a:lnTo>
                      <a:pt x="435" y="47"/>
                    </a:lnTo>
                    <a:lnTo>
                      <a:pt x="439" y="71"/>
                    </a:lnTo>
                    <a:lnTo>
                      <a:pt x="447" y="100"/>
                    </a:lnTo>
                    <a:lnTo>
                      <a:pt x="452" y="134"/>
                    </a:lnTo>
                    <a:lnTo>
                      <a:pt x="452" y="163"/>
                    </a:lnTo>
                    <a:lnTo>
                      <a:pt x="452" y="192"/>
                    </a:lnTo>
                    <a:lnTo>
                      <a:pt x="447" y="221"/>
                    </a:lnTo>
                    <a:lnTo>
                      <a:pt x="443" y="243"/>
                    </a:lnTo>
                    <a:lnTo>
                      <a:pt x="435" y="264"/>
                    </a:lnTo>
                    <a:lnTo>
                      <a:pt x="422" y="284"/>
                    </a:lnTo>
                    <a:lnTo>
                      <a:pt x="405" y="297"/>
                    </a:lnTo>
                    <a:lnTo>
                      <a:pt x="389" y="309"/>
                    </a:lnTo>
                    <a:lnTo>
                      <a:pt x="372" y="321"/>
                    </a:lnTo>
                    <a:lnTo>
                      <a:pt x="351" y="326"/>
                    </a:lnTo>
                    <a:lnTo>
                      <a:pt x="330" y="326"/>
                    </a:lnTo>
                    <a:lnTo>
                      <a:pt x="309" y="321"/>
                    </a:lnTo>
                    <a:lnTo>
                      <a:pt x="288" y="309"/>
                    </a:lnTo>
                    <a:lnTo>
                      <a:pt x="264" y="293"/>
                    </a:lnTo>
                    <a:lnTo>
                      <a:pt x="243" y="272"/>
                    </a:lnTo>
                    <a:lnTo>
                      <a:pt x="247" y="276"/>
                    </a:lnTo>
                    <a:lnTo>
                      <a:pt x="255" y="284"/>
                    </a:lnTo>
                    <a:lnTo>
                      <a:pt x="272" y="297"/>
                    </a:lnTo>
                    <a:lnTo>
                      <a:pt x="292" y="317"/>
                    </a:lnTo>
                    <a:lnTo>
                      <a:pt x="317" y="338"/>
                    </a:lnTo>
                    <a:lnTo>
                      <a:pt x="339" y="364"/>
                    </a:lnTo>
                    <a:lnTo>
                      <a:pt x="360" y="393"/>
                    </a:lnTo>
                    <a:lnTo>
                      <a:pt x="376" y="418"/>
                    </a:lnTo>
                    <a:lnTo>
                      <a:pt x="389" y="442"/>
                    </a:lnTo>
                    <a:lnTo>
                      <a:pt x="393" y="467"/>
                    </a:lnTo>
                    <a:lnTo>
                      <a:pt x="393" y="493"/>
                    </a:lnTo>
                    <a:lnTo>
                      <a:pt x="389" y="518"/>
                    </a:lnTo>
                    <a:lnTo>
                      <a:pt x="389" y="547"/>
                    </a:lnTo>
                    <a:lnTo>
                      <a:pt x="389" y="572"/>
                    </a:lnTo>
                    <a:lnTo>
                      <a:pt x="384" y="597"/>
                    </a:lnTo>
                    <a:lnTo>
                      <a:pt x="384" y="622"/>
                    </a:lnTo>
                    <a:lnTo>
                      <a:pt x="384" y="647"/>
                    </a:lnTo>
                    <a:lnTo>
                      <a:pt x="389" y="668"/>
                    </a:lnTo>
                    <a:lnTo>
                      <a:pt x="393" y="688"/>
                    </a:lnTo>
                    <a:lnTo>
                      <a:pt x="397" y="702"/>
                    </a:lnTo>
                    <a:lnTo>
                      <a:pt x="409" y="727"/>
                    </a:lnTo>
                    <a:lnTo>
                      <a:pt x="417" y="747"/>
                    </a:lnTo>
                    <a:lnTo>
                      <a:pt x="431" y="764"/>
                    </a:lnTo>
                    <a:lnTo>
                      <a:pt x="439" y="780"/>
                    </a:lnTo>
                    <a:lnTo>
                      <a:pt x="452" y="797"/>
                    </a:lnTo>
                    <a:lnTo>
                      <a:pt x="460" y="814"/>
                    </a:lnTo>
                    <a:lnTo>
                      <a:pt x="468" y="831"/>
                    </a:lnTo>
                    <a:lnTo>
                      <a:pt x="472" y="847"/>
                    </a:lnTo>
                    <a:lnTo>
                      <a:pt x="481" y="868"/>
                    </a:lnTo>
                    <a:lnTo>
                      <a:pt x="485" y="885"/>
                    </a:lnTo>
                    <a:lnTo>
                      <a:pt x="493" y="914"/>
                    </a:lnTo>
                    <a:lnTo>
                      <a:pt x="501" y="956"/>
                    </a:lnTo>
                    <a:lnTo>
                      <a:pt x="509" y="1010"/>
                    </a:lnTo>
                    <a:lnTo>
                      <a:pt x="514" y="1069"/>
                    </a:lnTo>
                    <a:lnTo>
                      <a:pt x="523" y="1135"/>
                    </a:lnTo>
                    <a:lnTo>
                      <a:pt x="523" y="1202"/>
                    </a:lnTo>
                    <a:lnTo>
                      <a:pt x="518" y="1264"/>
                    </a:lnTo>
                    <a:lnTo>
                      <a:pt x="509" y="1327"/>
                    </a:lnTo>
                    <a:lnTo>
                      <a:pt x="493" y="1381"/>
                    </a:lnTo>
                    <a:lnTo>
                      <a:pt x="464" y="1423"/>
                    </a:lnTo>
                    <a:lnTo>
                      <a:pt x="431" y="1460"/>
                    </a:lnTo>
                    <a:lnTo>
                      <a:pt x="393" y="1498"/>
                    </a:lnTo>
                    <a:lnTo>
                      <a:pt x="347" y="1544"/>
                    </a:lnTo>
                    <a:lnTo>
                      <a:pt x="297" y="1585"/>
                    </a:lnTo>
                    <a:lnTo>
                      <a:pt x="247" y="1632"/>
                    </a:lnTo>
                    <a:lnTo>
                      <a:pt x="192" y="1673"/>
                    </a:lnTo>
                    <a:lnTo>
                      <a:pt x="142" y="1714"/>
                    </a:lnTo>
                    <a:lnTo>
                      <a:pt x="92" y="1753"/>
                    </a:lnTo>
                    <a:lnTo>
                      <a:pt x="41" y="1786"/>
                    </a:lnTo>
                    <a:lnTo>
                      <a:pt x="0" y="1815"/>
                    </a:lnTo>
                    <a:lnTo>
                      <a:pt x="12" y="1806"/>
                    </a:lnTo>
                    <a:lnTo>
                      <a:pt x="45" y="1786"/>
                    </a:lnTo>
                    <a:lnTo>
                      <a:pt x="96" y="1753"/>
                    </a:lnTo>
                    <a:lnTo>
                      <a:pt x="155" y="1714"/>
                    </a:lnTo>
                    <a:lnTo>
                      <a:pt x="221" y="1669"/>
                    </a:lnTo>
                    <a:lnTo>
                      <a:pt x="292" y="1619"/>
                    </a:lnTo>
                    <a:lnTo>
                      <a:pt x="360" y="1573"/>
                    </a:lnTo>
                    <a:lnTo>
                      <a:pt x="417" y="1527"/>
                    </a:lnTo>
                    <a:lnTo>
                      <a:pt x="464" y="1485"/>
                    </a:lnTo>
                    <a:lnTo>
                      <a:pt x="493" y="1452"/>
                    </a:lnTo>
                    <a:lnTo>
                      <a:pt x="518" y="1406"/>
                    </a:lnTo>
                    <a:lnTo>
                      <a:pt x="535" y="1360"/>
                    </a:lnTo>
                    <a:lnTo>
                      <a:pt x="548" y="1315"/>
                    </a:lnTo>
                    <a:lnTo>
                      <a:pt x="556" y="1268"/>
                    </a:lnTo>
                    <a:lnTo>
                      <a:pt x="560" y="1227"/>
                    </a:lnTo>
                    <a:lnTo>
                      <a:pt x="560" y="1189"/>
                    </a:lnTo>
                    <a:lnTo>
                      <a:pt x="556" y="1151"/>
                    </a:lnTo>
                    <a:lnTo>
                      <a:pt x="556" y="1122"/>
                    </a:lnTo>
                    <a:lnTo>
                      <a:pt x="552" y="1098"/>
                    </a:lnTo>
                    <a:lnTo>
                      <a:pt x="556" y="1073"/>
                    </a:lnTo>
                    <a:lnTo>
                      <a:pt x="556" y="1060"/>
                    </a:lnTo>
                    <a:lnTo>
                      <a:pt x="568" y="1052"/>
                    </a:lnTo>
                    <a:lnTo>
                      <a:pt x="577" y="1039"/>
                    </a:lnTo>
                    <a:lnTo>
                      <a:pt x="593" y="1034"/>
                    </a:lnTo>
                    <a:lnTo>
                      <a:pt x="610" y="1026"/>
                    </a:lnTo>
                    <a:lnTo>
                      <a:pt x="631" y="1022"/>
                    </a:lnTo>
                    <a:lnTo>
                      <a:pt x="648" y="1022"/>
                    </a:lnTo>
                    <a:lnTo>
                      <a:pt x="669" y="1022"/>
                    </a:lnTo>
                    <a:lnTo>
                      <a:pt x="685" y="1026"/>
                    </a:lnTo>
                    <a:lnTo>
                      <a:pt x="702" y="1030"/>
                    </a:lnTo>
                    <a:lnTo>
                      <a:pt x="693" y="1030"/>
                    </a:lnTo>
                    <a:lnTo>
                      <a:pt x="681" y="1022"/>
                    </a:lnTo>
                    <a:lnTo>
                      <a:pt x="664" y="1010"/>
                    </a:lnTo>
                    <a:lnTo>
                      <a:pt x="640" y="993"/>
                    </a:lnTo>
                    <a:lnTo>
                      <a:pt x="614" y="972"/>
                    </a:lnTo>
                    <a:lnTo>
                      <a:pt x="585" y="948"/>
                    </a:lnTo>
                    <a:lnTo>
                      <a:pt x="556" y="922"/>
                    </a:lnTo>
                    <a:lnTo>
                      <a:pt x="531" y="893"/>
                    </a:lnTo>
                    <a:lnTo>
                      <a:pt x="509" y="860"/>
                    </a:lnTo>
                    <a:lnTo>
                      <a:pt x="493" y="827"/>
                    </a:lnTo>
                    <a:lnTo>
                      <a:pt x="481" y="801"/>
                    </a:lnTo>
                    <a:lnTo>
                      <a:pt x="472" y="772"/>
                    </a:lnTo>
                    <a:lnTo>
                      <a:pt x="468" y="747"/>
                    </a:lnTo>
                    <a:lnTo>
                      <a:pt x="460" y="718"/>
                    </a:lnTo>
                    <a:lnTo>
                      <a:pt x="460" y="692"/>
                    </a:lnTo>
                    <a:lnTo>
                      <a:pt x="460" y="668"/>
                    </a:lnTo>
                    <a:lnTo>
                      <a:pt x="464" y="643"/>
                    </a:lnTo>
                    <a:lnTo>
                      <a:pt x="468" y="622"/>
                    </a:lnTo>
                    <a:lnTo>
                      <a:pt x="481" y="606"/>
                    </a:lnTo>
                    <a:lnTo>
                      <a:pt x="493" y="589"/>
                    </a:lnTo>
                    <a:lnTo>
                      <a:pt x="505" y="576"/>
                    </a:lnTo>
                    <a:lnTo>
                      <a:pt x="514" y="563"/>
                    </a:lnTo>
                    <a:lnTo>
                      <a:pt x="518" y="555"/>
                    </a:lnTo>
                    <a:lnTo>
                      <a:pt x="523" y="551"/>
                    </a:lnTo>
                    <a:lnTo>
                      <a:pt x="527" y="547"/>
                    </a:lnTo>
                    <a:lnTo>
                      <a:pt x="535" y="543"/>
                    </a:lnTo>
                    <a:lnTo>
                      <a:pt x="544" y="538"/>
                    </a:lnTo>
                    <a:lnTo>
                      <a:pt x="560" y="534"/>
                    </a:lnTo>
                    <a:lnTo>
                      <a:pt x="581" y="530"/>
                    </a:lnTo>
                    <a:lnTo>
                      <a:pt x="610" y="526"/>
                    </a:lnTo>
                    <a:lnTo>
                      <a:pt x="635" y="522"/>
                    </a:lnTo>
                    <a:lnTo>
                      <a:pt x="656" y="518"/>
                    </a:lnTo>
                    <a:lnTo>
                      <a:pt x="681" y="514"/>
                    </a:lnTo>
                    <a:lnTo>
                      <a:pt x="702" y="510"/>
                    </a:lnTo>
                    <a:lnTo>
                      <a:pt x="723" y="505"/>
                    </a:lnTo>
                    <a:lnTo>
                      <a:pt x="740" y="505"/>
                    </a:lnTo>
                    <a:lnTo>
                      <a:pt x="752" y="501"/>
                    </a:lnTo>
                    <a:lnTo>
                      <a:pt x="765" y="501"/>
                    </a:lnTo>
                    <a:lnTo>
                      <a:pt x="769" y="501"/>
                    </a:lnTo>
                    <a:lnTo>
                      <a:pt x="773" y="501"/>
                    </a:lnTo>
                    <a:lnTo>
                      <a:pt x="769" y="501"/>
                    </a:lnTo>
                    <a:lnTo>
                      <a:pt x="752" y="501"/>
                    </a:lnTo>
                    <a:lnTo>
                      <a:pt x="727" y="505"/>
                    </a:lnTo>
                    <a:lnTo>
                      <a:pt x="698" y="505"/>
                    </a:lnTo>
                    <a:lnTo>
                      <a:pt x="660" y="505"/>
                    </a:lnTo>
                    <a:lnTo>
                      <a:pt x="627" y="505"/>
                    </a:lnTo>
                    <a:lnTo>
                      <a:pt x="589" y="505"/>
                    </a:lnTo>
                    <a:lnTo>
                      <a:pt x="556" y="501"/>
                    </a:lnTo>
                    <a:lnTo>
                      <a:pt x="527" y="493"/>
                    </a:lnTo>
                    <a:lnTo>
                      <a:pt x="505" y="485"/>
                    </a:lnTo>
                    <a:lnTo>
                      <a:pt x="493" y="472"/>
                    </a:lnTo>
                    <a:lnTo>
                      <a:pt x="481" y="463"/>
                    </a:lnTo>
                    <a:lnTo>
                      <a:pt x="468" y="451"/>
                    </a:lnTo>
                    <a:lnTo>
                      <a:pt x="464" y="438"/>
                    </a:lnTo>
                    <a:lnTo>
                      <a:pt x="460" y="426"/>
                    </a:lnTo>
                    <a:lnTo>
                      <a:pt x="456" y="413"/>
                    </a:lnTo>
                    <a:lnTo>
                      <a:pt x="456" y="401"/>
                    </a:lnTo>
                    <a:lnTo>
                      <a:pt x="456" y="384"/>
                    </a:lnTo>
                    <a:lnTo>
                      <a:pt x="456" y="364"/>
                    </a:lnTo>
                    <a:lnTo>
                      <a:pt x="460" y="342"/>
                    </a:lnTo>
                    <a:lnTo>
                      <a:pt x="464" y="321"/>
                    </a:lnTo>
                    <a:lnTo>
                      <a:pt x="468" y="305"/>
                    </a:lnTo>
                    <a:lnTo>
                      <a:pt x="472" y="288"/>
                    </a:lnTo>
                    <a:lnTo>
                      <a:pt x="476" y="272"/>
                    </a:lnTo>
                    <a:lnTo>
                      <a:pt x="485" y="255"/>
                    </a:lnTo>
                    <a:lnTo>
                      <a:pt x="489" y="243"/>
                    </a:lnTo>
                    <a:lnTo>
                      <a:pt x="493" y="225"/>
                    </a:lnTo>
                    <a:lnTo>
                      <a:pt x="493" y="213"/>
                    </a:lnTo>
                    <a:lnTo>
                      <a:pt x="497" y="201"/>
                    </a:lnTo>
                    <a:lnTo>
                      <a:pt x="497" y="188"/>
                    </a:lnTo>
                    <a:lnTo>
                      <a:pt x="493" y="167"/>
                    </a:lnTo>
                    <a:lnTo>
                      <a:pt x="485" y="143"/>
                    </a:lnTo>
                    <a:lnTo>
                      <a:pt x="476" y="117"/>
                    </a:lnTo>
                    <a:lnTo>
                      <a:pt x="468" y="92"/>
                    </a:lnTo>
                    <a:lnTo>
                      <a:pt x="456" y="67"/>
                    </a:lnTo>
                    <a:lnTo>
                      <a:pt x="443" y="47"/>
                    </a:lnTo>
                    <a:lnTo>
                      <a:pt x="435" y="26"/>
                    </a:lnTo>
                    <a:lnTo>
                      <a:pt x="426" y="12"/>
                    </a:lnTo>
                    <a:lnTo>
                      <a:pt x="422" y="4"/>
                    </a:lnTo>
                    <a:lnTo>
                      <a:pt x="417"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08" name="Freeform 180"/>
              <p:cNvSpPr>
                <a:spLocks/>
              </p:cNvSpPr>
              <p:nvPr/>
            </p:nvSpPr>
            <p:spPr bwMode="auto">
              <a:xfrm>
                <a:off x="1681" y="1836"/>
                <a:ext cx="21" cy="41"/>
              </a:xfrm>
              <a:custGeom>
                <a:avLst/>
                <a:gdLst>
                  <a:gd name="T0" fmla="*/ 648 w 660"/>
                  <a:gd name="T1" fmla="*/ 29 h 1317"/>
                  <a:gd name="T2" fmla="*/ 627 w 660"/>
                  <a:gd name="T3" fmla="*/ 96 h 1317"/>
                  <a:gd name="T4" fmla="*/ 603 w 660"/>
                  <a:gd name="T5" fmla="*/ 154 h 1317"/>
                  <a:gd name="T6" fmla="*/ 568 w 660"/>
                  <a:gd name="T7" fmla="*/ 213 h 1317"/>
                  <a:gd name="T8" fmla="*/ 523 w 660"/>
                  <a:gd name="T9" fmla="*/ 258 h 1317"/>
                  <a:gd name="T10" fmla="*/ 439 w 660"/>
                  <a:gd name="T11" fmla="*/ 313 h 1317"/>
                  <a:gd name="T12" fmla="*/ 331 w 660"/>
                  <a:gd name="T13" fmla="*/ 379 h 1317"/>
                  <a:gd name="T14" fmla="*/ 231 w 660"/>
                  <a:gd name="T15" fmla="*/ 450 h 1317"/>
                  <a:gd name="T16" fmla="*/ 139 w 660"/>
                  <a:gd name="T17" fmla="*/ 525 h 1317"/>
                  <a:gd name="T18" fmla="*/ 63 w 660"/>
                  <a:gd name="T19" fmla="*/ 608 h 1317"/>
                  <a:gd name="T20" fmla="*/ 26 w 660"/>
                  <a:gd name="T21" fmla="*/ 676 h 1317"/>
                  <a:gd name="T22" fmla="*/ 8 w 660"/>
                  <a:gd name="T23" fmla="*/ 729 h 1317"/>
                  <a:gd name="T24" fmla="*/ 0 w 660"/>
                  <a:gd name="T25" fmla="*/ 792 h 1317"/>
                  <a:gd name="T26" fmla="*/ 4 w 660"/>
                  <a:gd name="T27" fmla="*/ 850 h 1317"/>
                  <a:gd name="T28" fmla="*/ 8 w 660"/>
                  <a:gd name="T29" fmla="*/ 905 h 1317"/>
                  <a:gd name="T30" fmla="*/ 30 w 660"/>
                  <a:gd name="T31" fmla="*/ 959 h 1317"/>
                  <a:gd name="T32" fmla="*/ 47 w 660"/>
                  <a:gd name="T33" fmla="*/ 1030 h 1317"/>
                  <a:gd name="T34" fmla="*/ 63 w 660"/>
                  <a:gd name="T35" fmla="*/ 1104 h 1317"/>
                  <a:gd name="T36" fmla="*/ 80 w 660"/>
                  <a:gd name="T37" fmla="*/ 1188 h 1317"/>
                  <a:gd name="T38" fmla="*/ 92 w 660"/>
                  <a:gd name="T39" fmla="*/ 1272 h 1317"/>
                  <a:gd name="T40" fmla="*/ 96 w 660"/>
                  <a:gd name="T41" fmla="*/ 1268 h 1317"/>
                  <a:gd name="T42" fmla="*/ 92 w 660"/>
                  <a:gd name="T43" fmla="*/ 1184 h 1317"/>
                  <a:gd name="T44" fmla="*/ 80 w 660"/>
                  <a:gd name="T45" fmla="*/ 1114 h 1317"/>
                  <a:gd name="T46" fmla="*/ 67 w 660"/>
                  <a:gd name="T47" fmla="*/ 1042 h 1317"/>
                  <a:gd name="T48" fmla="*/ 51 w 660"/>
                  <a:gd name="T49" fmla="*/ 959 h 1317"/>
                  <a:gd name="T50" fmla="*/ 38 w 660"/>
                  <a:gd name="T51" fmla="*/ 871 h 1317"/>
                  <a:gd name="T52" fmla="*/ 42 w 660"/>
                  <a:gd name="T53" fmla="*/ 805 h 1317"/>
                  <a:gd name="T54" fmla="*/ 55 w 660"/>
                  <a:gd name="T55" fmla="*/ 733 h 1317"/>
                  <a:gd name="T56" fmla="*/ 80 w 660"/>
                  <a:gd name="T57" fmla="*/ 671 h 1317"/>
                  <a:gd name="T58" fmla="*/ 122 w 660"/>
                  <a:gd name="T59" fmla="*/ 608 h 1317"/>
                  <a:gd name="T60" fmla="*/ 188 w 660"/>
                  <a:gd name="T61" fmla="*/ 542 h 1317"/>
                  <a:gd name="T62" fmla="*/ 264 w 660"/>
                  <a:gd name="T63" fmla="*/ 483 h 1317"/>
                  <a:gd name="T64" fmla="*/ 343 w 660"/>
                  <a:gd name="T65" fmla="*/ 438 h 1317"/>
                  <a:gd name="T66" fmla="*/ 419 w 660"/>
                  <a:gd name="T67" fmla="*/ 391 h 1317"/>
                  <a:gd name="T68" fmla="*/ 498 w 660"/>
                  <a:gd name="T69" fmla="*/ 333 h 1317"/>
                  <a:gd name="T70" fmla="*/ 568 w 660"/>
                  <a:gd name="T71" fmla="*/ 262 h 1317"/>
                  <a:gd name="T72" fmla="*/ 615 w 660"/>
                  <a:gd name="T73" fmla="*/ 183 h 1317"/>
                  <a:gd name="T74" fmla="*/ 640 w 660"/>
                  <a:gd name="T75" fmla="*/ 104 h 1317"/>
                  <a:gd name="T76" fmla="*/ 652 w 660"/>
                  <a:gd name="T77" fmla="*/ 41 h 1317"/>
                  <a:gd name="T78" fmla="*/ 660 w 660"/>
                  <a:gd name="T79" fmla="*/ 4 h 1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60" h="1317">
                    <a:moveTo>
                      <a:pt x="660" y="0"/>
                    </a:moveTo>
                    <a:lnTo>
                      <a:pt x="648" y="29"/>
                    </a:lnTo>
                    <a:lnTo>
                      <a:pt x="640" y="62"/>
                    </a:lnTo>
                    <a:lnTo>
                      <a:pt x="627" y="96"/>
                    </a:lnTo>
                    <a:lnTo>
                      <a:pt x="615" y="125"/>
                    </a:lnTo>
                    <a:lnTo>
                      <a:pt x="603" y="154"/>
                    </a:lnTo>
                    <a:lnTo>
                      <a:pt x="586" y="183"/>
                    </a:lnTo>
                    <a:lnTo>
                      <a:pt x="568" y="213"/>
                    </a:lnTo>
                    <a:lnTo>
                      <a:pt x="544" y="237"/>
                    </a:lnTo>
                    <a:lnTo>
                      <a:pt x="523" y="258"/>
                    </a:lnTo>
                    <a:lnTo>
                      <a:pt x="494" y="279"/>
                    </a:lnTo>
                    <a:lnTo>
                      <a:pt x="439" y="313"/>
                    </a:lnTo>
                    <a:lnTo>
                      <a:pt x="386" y="346"/>
                    </a:lnTo>
                    <a:lnTo>
                      <a:pt x="331" y="379"/>
                    </a:lnTo>
                    <a:lnTo>
                      <a:pt x="280" y="416"/>
                    </a:lnTo>
                    <a:lnTo>
                      <a:pt x="231" y="450"/>
                    </a:lnTo>
                    <a:lnTo>
                      <a:pt x="180" y="487"/>
                    </a:lnTo>
                    <a:lnTo>
                      <a:pt x="139" y="525"/>
                    </a:lnTo>
                    <a:lnTo>
                      <a:pt x="96" y="563"/>
                    </a:lnTo>
                    <a:lnTo>
                      <a:pt x="63" y="608"/>
                    </a:lnTo>
                    <a:lnTo>
                      <a:pt x="34" y="650"/>
                    </a:lnTo>
                    <a:lnTo>
                      <a:pt x="26" y="676"/>
                    </a:lnTo>
                    <a:lnTo>
                      <a:pt x="18" y="700"/>
                    </a:lnTo>
                    <a:lnTo>
                      <a:pt x="8" y="729"/>
                    </a:lnTo>
                    <a:lnTo>
                      <a:pt x="4" y="758"/>
                    </a:lnTo>
                    <a:lnTo>
                      <a:pt x="0" y="792"/>
                    </a:lnTo>
                    <a:lnTo>
                      <a:pt x="0" y="821"/>
                    </a:lnTo>
                    <a:lnTo>
                      <a:pt x="4" y="850"/>
                    </a:lnTo>
                    <a:lnTo>
                      <a:pt x="4" y="879"/>
                    </a:lnTo>
                    <a:lnTo>
                      <a:pt x="8" y="905"/>
                    </a:lnTo>
                    <a:lnTo>
                      <a:pt x="18" y="930"/>
                    </a:lnTo>
                    <a:lnTo>
                      <a:pt x="30" y="959"/>
                    </a:lnTo>
                    <a:lnTo>
                      <a:pt x="38" y="992"/>
                    </a:lnTo>
                    <a:lnTo>
                      <a:pt x="47" y="1030"/>
                    </a:lnTo>
                    <a:lnTo>
                      <a:pt x="55" y="1067"/>
                    </a:lnTo>
                    <a:lnTo>
                      <a:pt x="63" y="1104"/>
                    </a:lnTo>
                    <a:lnTo>
                      <a:pt x="71" y="1147"/>
                    </a:lnTo>
                    <a:lnTo>
                      <a:pt x="80" y="1188"/>
                    </a:lnTo>
                    <a:lnTo>
                      <a:pt x="84" y="1230"/>
                    </a:lnTo>
                    <a:lnTo>
                      <a:pt x="92" y="1272"/>
                    </a:lnTo>
                    <a:lnTo>
                      <a:pt x="96" y="1317"/>
                    </a:lnTo>
                    <a:lnTo>
                      <a:pt x="96" y="1268"/>
                    </a:lnTo>
                    <a:lnTo>
                      <a:pt x="96" y="1221"/>
                    </a:lnTo>
                    <a:lnTo>
                      <a:pt x="92" y="1184"/>
                    </a:lnTo>
                    <a:lnTo>
                      <a:pt x="88" y="1147"/>
                    </a:lnTo>
                    <a:lnTo>
                      <a:pt x="80" y="1114"/>
                    </a:lnTo>
                    <a:lnTo>
                      <a:pt x="76" y="1080"/>
                    </a:lnTo>
                    <a:lnTo>
                      <a:pt x="67" y="1042"/>
                    </a:lnTo>
                    <a:lnTo>
                      <a:pt x="59" y="1005"/>
                    </a:lnTo>
                    <a:lnTo>
                      <a:pt x="51" y="959"/>
                    </a:lnTo>
                    <a:lnTo>
                      <a:pt x="42" y="905"/>
                    </a:lnTo>
                    <a:lnTo>
                      <a:pt x="38" y="871"/>
                    </a:lnTo>
                    <a:lnTo>
                      <a:pt x="38" y="838"/>
                    </a:lnTo>
                    <a:lnTo>
                      <a:pt x="42" y="805"/>
                    </a:lnTo>
                    <a:lnTo>
                      <a:pt x="47" y="772"/>
                    </a:lnTo>
                    <a:lnTo>
                      <a:pt x="55" y="733"/>
                    </a:lnTo>
                    <a:lnTo>
                      <a:pt x="67" y="700"/>
                    </a:lnTo>
                    <a:lnTo>
                      <a:pt x="80" y="671"/>
                    </a:lnTo>
                    <a:lnTo>
                      <a:pt x="100" y="637"/>
                    </a:lnTo>
                    <a:lnTo>
                      <a:pt x="122" y="608"/>
                    </a:lnTo>
                    <a:lnTo>
                      <a:pt x="147" y="579"/>
                    </a:lnTo>
                    <a:lnTo>
                      <a:pt x="188" y="542"/>
                    </a:lnTo>
                    <a:lnTo>
                      <a:pt x="226" y="508"/>
                    </a:lnTo>
                    <a:lnTo>
                      <a:pt x="264" y="483"/>
                    </a:lnTo>
                    <a:lnTo>
                      <a:pt x="306" y="459"/>
                    </a:lnTo>
                    <a:lnTo>
                      <a:pt x="343" y="438"/>
                    </a:lnTo>
                    <a:lnTo>
                      <a:pt x="380" y="416"/>
                    </a:lnTo>
                    <a:lnTo>
                      <a:pt x="419" y="391"/>
                    </a:lnTo>
                    <a:lnTo>
                      <a:pt x="456" y="367"/>
                    </a:lnTo>
                    <a:lnTo>
                      <a:pt x="498" y="333"/>
                    </a:lnTo>
                    <a:lnTo>
                      <a:pt x="540" y="295"/>
                    </a:lnTo>
                    <a:lnTo>
                      <a:pt x="568" y="262"/>
                    </a:lnTo>
                    <a:lnTo>
                      <a:pt x="594" y="221"/>
                    </a:lnTo>
                    <a:lnTo>
                      <a:pt x="615" y="183"/>
                    </a:lnTo>
                    <a:lnTo>
                      <a:pt x="631" y="141"/>
                    </a:lnTo>
                    <a:lnTo>
                      <a:pt x="640" y="104"/>
                    </a:lnTo>
                    <a:lnTo>
                      <a:pt x="648" y="70"/>
                    </a:lnTo>
                    <a:lnTo>
                      <a:pt x="652" y="41"/>
                    </a:lnTo>
                    <a:lnTo>
                      <a:pt x="656" y="16"/>
                    </a:lnTo>
                    <a:lnTo>
                      <a:pt x="660" y="4"/>
                    </a:lnTo>
                    <a:lnTo>
                      <a:pt x="660"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09" name="Freeform 181"/>
              <p:cNvSpPr>
                <a:spLocks/>
              </p:cNvSpPr>
              <p:nvPr/>
            </p:nvSpPr>
            <p:spPr bwMode="auto">
              <a:xfrm>
                <a:off x="1792" y="1811"/>
                <a:ext cx="13" cy="20"/>
              </a:xfrm>
              <a:custGeom>
                <a:avLst/>
                <a:gdLst>
                  <a:gd name="T0" fmla="*/ 414 w 422"/>
                  <a:gd name="T1" fmla="*/ 625 h 633"/>
                  <a:gd name="T2" fmla="*/ 422 w 422"/>
                  <a:gd name="T3" fmla="*/ 629 h 633"/>
                  <a:gd name="T4" fmla="*/ 414 w 422"/>
                  <a:gd name="T5" fmla="*/ 633 h 633"/>
                  <a:gd name="T6" fmla="*/ 388 w 422"/>
                  <a:gd name="T7" fmla="*/ 633 h 633"/>
                  <a:gd name="T8" fmla="*/ 355 w 422"/>
                  <a:gd name="T9" fmla="*/ 629 h 633"/>
                  <a:gd name="T10" fmla="*/ 318 w 422"/>
                  <a:gd name="T11" fmla="*/ 621 h 633"/>
                  <a:gd name="T12" fmla="*/ 276 w 422"/>
                  <a:gd name="T13" fmla="*/ 600 h 633"/>
                  <a:gd name="T14" fmla="*/ 238 w 422"/>
                  <a:gd name="T15" fmla="*/ 575 h 633"/>
                  <a:gd name="T16" fmla="*/ 204 w 422"/>
                  <a:gd name="T17" fmla="*/ 534 h 633"/>
                  <a:gd name="T18" fmla="*/ 179 w 422"/>
                  <a:gd name="T19" fmla="*/ 483 h 633"/>
                  <a:gd name="T20" fmla="*/ 171 w 422"/>
                  <a:gd name="T21" fmla="*/ 417 h 633"/>
                  <a:gd name="T22" fmla="*/ 167 w 422"/>
                  <a:gd name="T23" fmla="*/ 362 h 633"/>
                  <a:gd name="T24" fmla="*/ 155 w 422"/>
                  <a:gd name="T25" fmla="*/ 304 h 633"/>
                  <a:gd name="T26" fmla="*/ 142 w 422"/>
                  <a:gd name="T27" fmla="*/ 250 h 633"/>
                  <a:gd name="T28" fmla="*/ 126 w 422"/>
                  <a:gd name="T29" fmla="*/ 200 h 633"/>
                  <a:gd name="T30" fmla="*/ 104 w 422"/>
                  <a:gd name="T31" fmla="*/ 153 h 633"/>
                  <a:gd name="T32" fmla="*/ 83 w 422"/>
                  <a:gd name="T33" fmla="*/ 112 h 633"/>
                  <a:gd name="T34" fmla="*/ 63 w 422"/>
                  <a:gd name="T35" fmla="*/ 75 h 633"/>
                  <a:gd name="T36" fmla="*/ 38 w 422"/>
                  <a:gd name="T37" fmla="*/ 45 h 633"/>
                  <a:gd name="T38" fmla="*/ 16 w 422"/>
                  <a:gd name="T39" fmla="*/ 16 h 633"/>
                  <a:gd name="T40" fmla="*/ 0 w 422"/>
                  <a:gd name="T41" fmla="*/ 0 h 633"/>
                  <a:gd name="T42" fmla="*/ 4 w 422"/>
                  <a:gd name="T43" fmla="*/ 4 h 633"/>
                  <a:gd name="T44" fmla="*/ 20 w 422"/>
                  <a:gd name="T45" fmla="*/ 24 h 633"/>
                  <a:gd name="T46" fmla="*/ 42 w 422"/>
                  <a:gd name="T47" fmla="*/ 53 h 633"/>
                  <a:gd name="T48" fmla="*/ 71 w 422"/>
                  <a:gd name="T49" fmla="*/ 91 h 633"/>
                  <a:gd name="T50" fmla="*/ 100 w 422"/>
                  <a:gd name="T51" fmla="*/ 133 h 633"/>
                  <a:gd name="T52" fmla="*/ 134 w 422"/>
                  <a:gd name="T53" fmla="*/ 179 h 633"/>
                  <a:gd name="T54" fmla="*/ 163 w 422"/>
                  <a:gd name="T55" fmla="*/ 221 h 633"/>
                  <a:gd name="T56" fmla="*/ 184 w 422"/>
                  <a:gd name="T57" fmla="*/ 262 h 633"/>
                  <a:gd name="T58" fmla="*/ 204 w 422"/>
                  <a:gd name="T59" fmla="*/ 300 h 633"/>
                  <a:gd name="T60" fmla="*/ 213 w 422"/>
                  <a:gd name="T61" fmla="*/ 329 h 633"/>
                  <a:gd name="T62" fmla="*/ 213 w 422"/>
                  <a:gd name="T63" fmla="*/ 354 h 633"/>
                  <a:gd name="T64" fmla="*/ 218 w 422"/>
                  <a:gd name="T65" fmla="*/ 375 h 633"/>
                  <a:gd name="T66" fmla="*/ 222 w 422"/>
                  <a:gd name="T67" fmla="*/ 391 h 633"/>
                  <a:gd name="T68" fmla="*/ 226 w 422"/>
                  <a:gd name="T69" fmla="*/ 413 h 633"/>
                  <a:gd name="T70" fmla="*/ 230 w 422"/>
                  <a:gd name="T71" fmla="*/ 429 h 633"/>
                  <a:gd name="T72" fmla="*/ 234 w 422"/>
                  <a:gd name="T73" fmla="*/ 442 h 633"/>
                  <a:gd name="T74" fmla="*/ 238 w 422"/>
                  <a:gd name="T75" fmla="*/ 458 h 633"/>
                  <a:gd name="T76" fmla="*/ 242 w 422"/>
                  <a:gd name="T77" fmla="*/ 475 h 633"/>
                  <a:gd name="T78" fmla="*/ 251 w 422"/>
                  <a:gd name="T79" fmla="*/ 487 h 633"/>
                  <a:gd name="T80" fmla="*/ 259 w 422"/>
                  <a:gd name="T81" fmla="*/ 504 h 633"/>
                  <a:gd name="T82" fmla="*/ 267 w 422"/>
                  <a:gd name="T83" fmla="*/ 521 h 633"/>
                  <a:gd name="T84" fmla="*/ 276 w 422"/>
                  <a:gd name="T85" fmla="*/ 534 h 633"/>
                  <a:gd name="T86" fmla="*/ 288 w 422"/>
                  <a:gd name="T87" fmla="*/ 550 h 633"/>
                  <a:gd name="T88" fmla="*/ 296 w 422"/>
                  <a:gd name="T89" fmla="*/ 563 h 633"/>
                  <a:gd name="T90" fmla="*/ 310 w 422"/>
                  <a:gd name="T91" fmla="*/ 575 h 633"/>
                  <a:gd name="T92" fmla="*/ 326 w 422"/>
                  <a:gd name="T93" fmla="*/ 583 h 633"/>
                  <a:gd name="T94" fmla="*/ 343 w 422"/>
                  <a:gd name="T95" fmla="*/ 596 h 633"/>
                  <a:gd name="T96" fmla="*/ 363 w 422"/>
                  <a:gd name="T97" fmla="*/ 604 h 633"/>
                  <a:gd name="T98" fmla="*/ 384 w 422"/>
                  <a:gd name="T99" fmla="*/ 616 h 633"/>
                  <a:gd name="T100" fmla="*/ 414 w 422"/>
                  <a:gd name="T101" fmla="*/ 625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2" h="633">
                    <a:moveTo>
                      <a:pt x="414" y="625"/>
                    </a:moveTo>
                    <a:lnTo>
                      <a:pt x="422" y="629"/>
                    </a:lnTo>
                    <a:lnTo>
                      <a:pt x="414" y="633"/>
                    </a:lnTo>
                    <a:lnTo>
                      <a:pt x="388" y="633"/>
                    </a:lnTo>
                    <a:lnTo>
                      <a:pt x="355" y="629"/>
                    </a:lnTo>
                    <a:lnTo>
                      <a:pt x="318" y="621"/>
                    </a:lnTo>
                    <a:lnTo>
                      <a:pt x="276" y="600"/>
                    </a:lnTo>
                    <a:lnTo>
                      <a:pt x="238" y="575"/>
                    </a:lnTo>
                    <a:lnTo>
                      <a:pt x="204" y="534"/>
                    </a:lnTo>
                    <a:lnTo>
                      <a:pt x="179" y="483"/>
                    </a:lnTo>
                    <a:lnTo>
                      <a:pt x="171" y="417"/>
                    </a:lnTo>
                    <a:lnTo>
                      <a:pt x="167" y="362"/>
                    </a:lnTo>
                    <a:lnTo>
                      <a:pt x="155" y="304"/>
                    </a:lnTo>
                    <a:lnTo>
                      <a:pt x="142" y="250"/>
                    </a:lnTo>
                    <a:lnTo>
                      <a:pt x="126" y="200"/>
                    </a:lnTo>
                    <a:lnTo>
                      <a:pt x="104" y="153"/>
                    </a:lnTo>
                    <a:lnTo>
                      <a:pt x="83" y="112"/>
                    </a:lnTo>
                    <a:lnTo>
                      <a:pt x="63" y="75"/>
                    </a:lnTo>
                    <a:lnTo>
                      <a:pt x="38" y="45"/>
                    </a:lnTo>
                    <a:lnTo>
                      <a:pt x="16" y="16"/>
                    </a:lnTo>
                    <a:lnTo>
                      <a:pt x="0" y="0"/>
                    </a:lnTo>
                    <a:lnTo>
                      <a:pt x="4" y="4"/>
                    </a:lnTo>
                    <a:lnTo>
                      <a:pt x="20" y="24"/>
                    </a:lnTo>
                    <a:lnTo>
                      <a:pt x="42" y="53"/>
                    </a:lnTo>
                    <a:lnTo>
                      <a:pt x="71" y="91"/>
                    </a:lnTo>
                    <a:lnTo>
                      <a:pt x="100" y="133"/>
                    </a:lnTo>
                    <a:lnTo>
                      <a:pt x="134" y="179"/>
                    </a:lnTo>
                    <a:lnTo>
                      <a:pt x="163" y="221"/>
                    </a:lnTo>
                    <a:lnTo>
                      <a:pt x="184" y="262"/>
                    </a:lnTo>
                    <a:lnTo>
                      <a:pt x="204" y="300"/>
                    </a:lnTo>
                    <a:lnTo>
                      <a:pt x="213" y="329"/>
                    </a:lnTo>
                    <a:lnTo>
                      <a:pt x="213" y="354"/>
                    </a:lnTo>
                    <a:lnTo>
                      <a:pt x="218" y="375"/>
                    </a:lnTo>
                    <a:lnTo>
                      <a:pt x="222" y="391"/>
                    </a:lnTo>
                    <a:lnTo>
                      <a:pt x="226" y="413"/>
                    </a:lnTo>
                    <a:lnTo>
                      <a:pt x="230" y="429"/>
                    </a:lnTo>
                    <a:lnTo>
                      <a:pt x="234" y="442"/>
                    </a:lnTo>
                    <a:lnTo>
                      <a:pt x="238" y="458"/>
                    </a:lnTo>
                    <a:lnTo>
                      <a:pt x="242" y="475"/>
                    </a:lnTo>
                    <a:lnTo>
                      <a:pt x="251" y="487"/>
                    </a:lnTo>
                    <a:lnTo>
                      <a:pt x="259" y="504"/>
                    </a:lnTo>
                    <a:lnTo>
                      <a:pt x="267" y="521"/>
                    </a:lnTo>
                    <a:lnTo>
                      <a:pt x="276" y="534"/>
                    </a:lnTo>
                    <a:lnTo>
                      <a:pt x="288" y="550"/>
                    </a:lnTo>
                    <a:lnTo>
                      <a:pt x="296" y="563"/>
                    </a:lnTo>
                    <a:lnTo>
                      <a:pt x="310" y="575"/>
                    </a:lnTo>
                    <a:lnTo>
                      <a:pt x="326" y="583"/>
                    </a:lnTo>
                    <a:lnTo>
                      <a:pt x="343" y="596"/>
                    </a:lnTo>
                    <a:lnTo>
                      <a:pt x="363" y="604"/>
                    </a:lnTo>
                    <a:lnTo>
                      <a:pt x="384" y="616"/>
                    </a:lnTo>
                    <a:lnTo>
                      <a:pt x="414" y="625"/>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10" name="Freeform 182"/>
              <p:cNvSpPr>
                <a:spLocks/>
              </p:cNvSpPr>
              <p:nvPr/>
            </p:nvSpPr>
            <p:spPr bwMode="auto">
              <a:xfrm>
                <a:off x="1792" y="1793"/>
                <a:ext cx="36" cy="16"/>
              </a:xfrm>
              <a:custGeom>
                <a:avLst/>
                <a:gdLst>
                  <a:gd name="T0" fmla="*/ 20 w 1153"/>
                  <a:gd name="T1" fmla="*/ 9 h 509"/>
                  <a:gd name="T2" fmla="*/ 79 w 1153"/>
                  <a:gd name="T3" fmla="*/ 29 h 509"/>
                  <a:gd name="T4" fmla="*/ 146 w 1153"/>
                  <a:gd name="T5" fmla="*/ 54 h 509"/>
                  <a:gd name="T6" fmla="*/ 208 w 1153"/>
                  <a:gd name="T7" fmla="*/ 88 h 509"/>
                  <a:gd name="T8" fmla="*/ 263 w 1153"/>
                  <a:gd name="T9" fmla="*/ 121 h 509"/>
                  <a:gd name="T10" fmla="*/ 296 w 1153"/>
                  <a:gd name="T11" fmla="*/ 158 h 509"/>
                  <a:gd name="T12" fmla="*/ 326 w 1153"/>
                  <a:gd name="T13" fmla="*/ 205 h 509"/>
                  <a:gd name="T14" fmla="*/ 368 w 1153"/>
                  <a:gd name="T15" fmla="*/ 267 h 509"/>
                  <a:gd name="T16" fmla="*/ 422 w 1153"/>
                  <a:gd name="T17" fmla="*/ 330 h 509"/>
                  <a:gd name="T18" fmla="*/ 493 w 1153"/>
                  <a:gd name="T19" fmla="*/ 380 h 509"/>
                  <a:gd name="T20" fmla="*/ 580 w 1153"/>
                  <a:gd name="T21" fmla="*/ 409 h 509"/>
                  <a:gd name="T22" fmla="*/ 656 w 1153"/>
                  <a:gd name="T23" fmla="*/ 421 h 509"/>
                  <a:gd name="T24" fmla="*/ 719 w 1153"/>
                  <a:gd name="T25" fmla="*/ 421 h 509"/>
                  <a:gd name="T26" fmla="*/ 782 w 1153"/>
                  <a:gd name="T27" fmla="*/ 425 h 509"/>
                  <a:gd name="T28" fmla="*/ 844 w 1153"/>
                  <a:gd name="T29" fmla="*/ 430 h 509"/>
                  <a:gd name="T30" fmla="*/ 919 w 1153"/>
                  <a:gd name="T31" fmla="*/ 443 h 509"/>
                  <a:gd name="T32" fmla="*/ 995 w 1153"/>
                  <a:gd name="T33" fmla="*/ 463 h 509"/>
                  <a:gd name="T34" fmla="*/ 1066 w 1153"/>
                  <a:gd name="T35" fmla="*/ 480 h 509"/>
                  <a:gd name="T36" fmla="*/ 1116 w 1153"/>
                  <a:gd name="T37" fmla="*/ 496 h 509"/>
                  <a:gd name="T38" fmla="*/ 1149 w 1153"/>
                  <a:gd name="T39" fmla="*/ 505 h 509"/>
                  <a:gd name="T40" fmla="*/ 1145 w 1153"/>
                  <a:gd name="T41" fmla="*/ 505 h 509"/>
                  <a:gd name="T42" fmla="*/ 1099 w 1153"/>
                  <a:gd name="T43" fmla="*/ 484 h 509"/>
                  <a:gd name="T44" fmla="*/ 1024 w 1153"/>
                  <a:gd name="T45" fmla="*/ 451 h 509"/>
                  <a:gd name="T46" fmla="*/ 928 w 1153"/>
                  <a:gd name="T47" fmla="*/ 413 h 509"/>
                  <a:gd name="T48" fmla="*/ 836 w 1153"/>
                  <a:gd name="T49" fmla="*/ 384 h 509"/>
                  <a:gd name="T50" fmla="*/ 760 w 1153"/>
                  <a:gd name="T51" fmla="*/ 376 h 509"/>
                  <a:gd name="T52" fmla="*/ 702 w 1153"/>
                  <a:gd name="T53" fmla="*/ 371 h 509"/>
                  <a:gd name="T54" fmla="*/ 652 w 1153"/>
                  <a:gd name="T55" fmla="*/ 367 h 509"/>
                  <a:gd name="T56" fmla="*/ 606 w 1153"/>
                  <a:gd name="T57" fmla="*/ 363 h 509"/>
                  <a:gd name="T58" fmla="*/ 560 w 1153"/>
                  <a:gd name="T59" fmla="*/ 351 h 509"/>
                  <a:gd name="T60" fmla="*/ 510 w 1153"/>
                  <a:gd name="T61" fmla="*/ 326 h 509"/>
                  <a:gd name="T62" fmla="*/ 468 w 1153"/>
                  <a:gd name="T63" fmla="*/ 292 h 509"/>
                  <a:gd name="T64" fmla="*/ 431 w 1153"/>
                  <a:gd name="T65" fmla="*/ 250 h 509"/>
                  <a:gd name="T66" fmla="*/ 401 w 1153"/>
                  <a:gd name="T67" fmla="*/ 209 h 509"/>
                  <a:gd name="T68" fmla="*/ 368 w 1153"/>
                  <a:gd name="T69" fmla="*/ 167 h 509"/>
                  <a:gd name="T70" fmla="*/ 304 w 1153"/>
                  <a:gd name="T71" fmla="*/ 113 h 509"/>
                  <a:gd name="T72" fmla="*/ 218 w 1153"/>
                  <a:gd name="T73" fmla="*/ 62 h 509"/>
                  <a:gd name="T74" fmla="*/ 126 w 1153"/>
                  <a:gd name="T75" fmla="*/ 29 h 509"/>
                  <a:gd name="T76" fmla="*/ 50 w 1153"/>
                  <a:gd name="T77" fmla="*/ 9 h 509"/>
                  <a:gd name="T78" fmla="*/ 4 w 1153"/>
                  <a:gd name="T79" fmla="*/ 5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3" h="509">
                    <a:moveTo>
                      <a:pt x="0" y="0"/>
                    </a:moveTo>
                    <a:lnTo>
                      <a:pt x="20" y="9"/>
                    </a:lnTo>
                    <a:lnTo>
                      <a:pt x="50" y="17"/>
                    </a:lnTo>
                    <a:lnTo>
                      <a:pt x="79" y="29"/>
                    </a:lnTo>
                    <a:lnTo>
                      <a:pt x="112" y="42"/>
                    </a:lnTo>
                    <a:lnTo>
                      <a:pt x="146" y="54"/>
                    </a:lnTo>
                    <a:lnTo>
                      <a:pt x="179" y="71"/>
                    </a:lnTo>
                    <a:lnTo>
                      <a:pt x="208" y="88"/>
                    </a:lnTo>
                    <a:lnTo>
                      <a:pt x="238" y="105"/>
                    </a:lnTo>
                    <a:lnTo>
                      <a:pt x="263" y="121"/>
                    </a:lnTo>
                    <a:lnTo>
                      <a:pt x="284" y="142"/>
                    </a:lnTo>
                    <a:lnTo>
                      <a:pt x="296" y="158"/>
                    </a:lnTo>
                    <a:lnTo>
                      <a:pt x="310" y="179"/>
                    </a:lnTo>
                    <a:lnTo>
                      <a:pt x="326" y="205"/>
                    </a:lnTo>
                    <a:lnTo>
                      <a:pt x="343" y="238"/>
                    </a:lnTo>
                    <a:lnTo>
                      <a:pt x="368" y="267"/>
                    </a:lnTo>
                    <a:lnTo>
                      <a:pt x="392" y="300"/>
                    </a:lnTo>
                    <a:lnTo>
                      <a:pt x="422" y="330"/>
                    </a:lnTo>
                    <a:lnTo>
                      <a:pt x="455" y="355"/>
                    </a:lnTo>
                    <a:lnTo>
                      <a:pt x="493" y="380"/>
                    </a:lnTo>
                    <a:lnTo>
                      <a:pt x="535" y="396"/>
                    </a:lnTo>
                    <a:lnTo>
                      <a:pt x="580" y="409"/>
                    </a:lnTo>
                    <a:lnTo>
                      <a:pt x="619" y="417"/>
                    </a:lnTo>
                    <a:lnTo>
                      <a:pt x="656" y="421"/>
                    </a:lnTo>
                    <a:lnTo>
                      <a:pt x="690" y="421"/>
                    </a:lnTo>
                    <a:lnTo>
                      <a:pt x="719" y="421"/>
                    </a:lnTo>
                    <a:lnTo>
                      <a:pt x="752" y="421"/>
                    </a:lnTo>
                    <a:lnTo>
                      <a:pt x="782" y="425"/>
                    </a:lnTo>
                    <a:lnTo>
                      <a:pt x="811" y="425"/>
                    </a:lnTo>
                    <a:lnTo>
                      <a:pt x="844" y="430"/>
                    </a:lnTo>
                    <a:lnTo>
                      <a:pt x="882" y="434"/>
                    </a:lnTo>
                    <a:lnTo>
                      <a:pt x="919" y="443"/>
                    </a:lnTo>
                    <a:lnTo>
                      <a:pt x="956" y="451"/>
                    </a:lnTo>
                    <a:lnTo>
                      <a:pt x="995" y="463"/>
                    </a:lnTo>
                    <a:lnTo>
                      <a:pt x="1032" y="472"/>
                    </a:lnTo>
                    <a:lnTo>
                      <a:pt x="1066" y="480"/>
                    </a:lnTo>
                    <a:lnTo>
                      <a:pt x="1095" y="488"/>
                    </a:lnTo>
                    <a:lnTo>
                      <a:pt x="1116" y="496"/>
                    </a:lnTo>
                    <a:lnTo>
                      <a:pt x="1136" y="505"/>
                    </a:lnTo>
                    <a:lnTo>
                      <a:pt x="1149" y="505"/>
                    </a:lnTo>
                    <a:lnTo>
                      <a:pt x="1153" y="509"/>
                    </a:lnTo>
                    <a:lnTo>
                      <a:pt x="1145" y="505"/>
                    </a:lnTo>
                    <a:lnTo>
                      <a:pt x="1128" y="496"/>
                    </a:lnTo>
                    <a:lnTo>
                      <a:pt x="1099" y="484"/>
                    </a:lnTo>
                    <a:lnTo>
                      <a:pt x="1062" y="467"/>
                    </a:lnTo>
                    <a:lnTo>
                      <a:pt x="1024" y="451"/>
                    </a:lnTo>
                    <a:lnTo>
                      <a:pt x="978" y="430"/>
                    </a:lnTo>
                    <a:lnTo>
                      <a:pt x="928" y="413"/>
                    </a:lnTo>
                    <a:lnTo>
                      <a:pt x="882" y="396"/>
                    </a:lnTo>
                    <a:lnTo>
                      <a:pt x="836" y="384"/>
                    </a:lnTo>
                    <a:lnTo>
                      <a:pt x="798" y="376"/>
                    </a:lnTo>
                    <a:lnTo>
                      <a:pt x="760" y="376"/>
                    </a:lnTo>
                    <a:lnTo>
                      <a:pt x="731" y="371"/>
                    </a:lnTo>
                    <a:lnTo>
                      <a:pt x="702" y="371"/>
                    </a:lnTo>
                    <a:lnTo>
                      <a:pt x="676" y="371"/>
                    </a:lnTo>
                    <a:lnTo>
                      <a:pt x="652" y="367"/>
                    </a:lnTo>
                    <a:lnTo>
                      <a:pt x="627" y="367"/>
                    </a:lnTo>
                    <a:lnTo>
                      <a:pt x="606" y="363"/>
                    </a:lnTo>
                    <a:lnTo>
                      <a:pt x="580" y="359"/>
                    </a:lnTo>
                    <a:lnTo>
                      <a:pt x="560" y="351"/>
                    </a:lnTo>
                    <a:lnTo>
                      <a:pt x="535" y="342"/>
                    </a:lnTo>
                    <a:lnTo>
                      <a:pt x="510" y="326"/>
                    </a:lnTo>
                    <a:lnTo>
                      <a:pt x="484" y="312"/>
                    </a:lnTo>
                    <a:lnTo>
                      <a:pt x="468" y="292"/>
                    </a:lnTo>
                    <a:lnTo>
                      <a:pt x="447" y="271"/>
                    </a:lnTo>
                    <a:lnTo>
                      <a:pt x="431" y="250"/>
                    </a:lnTo>
                    <a:lnTo>
                      <a:pt x="414" y="230"/>
                    </a:lnTo>
                    <a:lnTo>
                      <a:pt x="401" y="209"/>
                    </a:lnTo>
                    <a:lnTo>
                      <a:pt x="384" y="187"/>
                    </a:lnTo>
                    <a:lnTo>
                      <a:pt x="368" y="167"/>
                    </a:lnTo>
                    <a:lnTo>
                      <a:pt x="347" y="146"/>
                    </a:lnTo>
                    <a:lnTo>
                      <a:pt x="304" y="113"/>
                    </a:lnTo>
                    <a:lnTo>
                      <a:pt x="263" y="83"/>
                    </a:lnTo>
                    <a:lnTo>
                      <a:pt x="218" y="62"/>
                    </a:lnTo>
                    <a:lnTo>
                      <a:pt x="171" y="42"/>
                    </a:lnTo>
                    <a:lnTo>
                      <a:pt x="126" y="29"/>
                    </a:lnTo>
                    <a:lnTo>
                      <a:pt x="83" y="17"/>
                    </a:lnTo>
                    <a:lnTo>
                      <a:pt x="50" y="9"/>
                    </a:lnTo>
                    <a:lnTo>
                      <a:pt x="20" y="5"/>
                    </a:lnTo>
                    <a:lnTo>
                      <a:pt x="4" y="5"/>
                    </a:lnTo>
                    <a:lnTo>
                      <a:pt x="0"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11" name="Freeform 183"/>
              <p:cNvSpPr>
                <a:spLocks/>
              </p:cNvSpPr>
              <p:nvPr/>
            </p:nvSpPr>
            <p:spPr bwMode="auto">
              <a:xfrm>
                <a:off x="1749" y="1782"/>
                <a:ext cx="19" cy="7"/>
              </a:xfrm>
              <a:custGeom>
                <a:avLst/>
                <a:gdLst>
                  <a:gd name="T0" fmla="*/ 464 w 589"/>
                  <a:gd name="T1" fmla="*/ 0 h 226"/>
                  <a:gd name="T2" fmla="*/ 473 w 589"/>
                  <a:gd name="T3" fmla="*/ 9 h 226"/>
                  <a:gd name="T4" fmla="*/ 481 w 589"/>
                  <a:gd name="T5" fmla="*/ 17 h 226"/>
                  <a:gd name="T6" fmla="*/ 489 w 589"/>
                  <a:gd name="T7" fmla="*/ 29 h 226"/>
                  <a:gd name="T8" fmla="*/ 501 w 589"/>
                  <a:gd name="T9" fmla="*/ 42 h 226"/>
                  <a:gd name="T10" fmla="*/ 506 w 589"/>
                  <a:gd name="T11" fmla="*/ 58 h 226"/>
                  <a:gd name="T12" fmla="*/ 510 w 589"/>
                  <a:gd name="T13" fmla="*/ 71 h 226"/>
                  <a:gd name="T14" fmla="*/ 514 w 589"/>
                  <a:gd name="T15" fmla="*/ 88 h 226"/>
                  <a:gd name="T16" fmla="*/ 510 w 589"/>
                  <a:gd name="T17" fmla="*/ 101 h 226"/>
                  <a:gd name="T18" fmla="*/ 506 w 589"/>
                  <a:gd name="T19" fmla="*/ 117 h 226"/>
                  <a:gd name="T20" fmla="*/ 493 w 589"/>
                  <a:gd name="T21" fmla="*/ 130 h 226"/>
                  <a:gd name="T22" fmla="*/ 481 w 589"/>
                  <a:gd name="T23" fmla="*/ 138 h 226"/>
                  <a:gd name="T24" fmla="*/ 468 w 589"/>
                  <a:gd name="T25" fmla="*/ 146 h 226"/>
                  <a:gd name="T26" fmla="*/ 447 w 589"/>
                  <a:gd name="T27" fmla="*/ 154 h 226"/>
                  <a:gd name="T28" fmla="*/ 422 w 589"/>
                  <a:gd name="T29" fmla="*/ 167 h 226"/>
                  <a:gd name="T30" fmla="*/ 397 w 589"/>
                  <a:gd name="T31" fmla="*/ 175 h 226"/>
                  <a:gd name="T32" fmla="*/ 367 w 589"/>
                  <a:gd name="T33" fmla="*/ 183 h 226"/>
                  <a:gd name="T34" fmla="*/ 334 w 589"/>
                  <a:gd name="T35" fmla="*/ 192 h 226"/>
                  <a:gd name="T36" fmla="*/ 305 w 589"/>
                  <a:gd name="T37" fmla="*/ 197 h 226"/>
                  <a:gd name="T38" fmla="*/ 276 w 589"/>
                  <a:gd name="T39" fmla="*/ 201 h 226"/>
                  <a:gd name="T40" fmla="*/ 246 w 589"/>
                  <a:gd name="T41" fmla="*/ 201 h 226"/>
                  <a:gd name="T42" fmla="*/ 213 w 589"/>
                  <a:gd name="T43" fmla="*/ 197 h 226"/>
                  <a:gd name="T44" fmla="*/ 184 w 589"/>
                  <a:gd name="T45" fmla="*/ 192 h 226"/>
                  <a:gd name="T46" fmla="*/ 154 w 589"/>
                  <a:gd name="T47" fmla="*/ 188 h 226"/>
                  <a:gd name="T48" fmla="*/ 130 w 589"/>
                  <a:gd name="T49" fmla="*/ 179 h 226"/>
                  <a:gd name="T50" fmla="*/ 105 w 589"/>
                  <a:gd name="T51" fmla="*/ 175 h 226"/>
                  <a:gd name="T52" fmla="*/ 79 w 589"/>
                  <a:gd name="T53" fmla="*/ 167 h 226"/>
                  <a:gd name="T54" fmla="*/ 58 w 589"/>
                  <a:gd name="T55" fmla="*/ 163 h 226"/>
                  <a:gd name="T56" fmla="*/ 38 w 589"/>
                  <a:gd name="T57" fmla="*/ 159 h 226"/>
                  <a:gd name="T58" fmla="*/ 17 w 589"/>
                  <a:gd name="T59" fmla="*/ 154 h 226"/>
                  <a:gd name="T60" fmla="*/ 0 w 589"/>
                  <a:gd name="T61" fmla="*/ 154 h 226"/>
                  <a:gd name="T62" fmla="*/ 9 w 589"/>
                  <a:gd name="T63" fmla="*/ 159 h 226"/>
                  <a:gd name="T64" fmla="*/ 21 w 589"/>
                  <a:gd name="T65" fmla="*/ 163 h 226"/>
                  <a:gd name="T66" fmla="*/ 42 w 589"/>
                  <a:gd name="T67" fmla="*/ 167 h 226"/>
                  <a:gd name="T68" fmla="*/ 66 w 589"/>
                  <a:gd name="T69" fmla="*/ 175 h 226"/>
                  <a:gd name="T70" fmla="*/ 96 w 589"/>
                  <a:gd name="T71" fmla="*/ 183 h 226"/>
                  <a:gd name="T72" fmla="*/ 125 w 589"/>
                  <a:gd name="T73" fmla="*/ 197 h 226"/>
                  <a:gd name="T74" fmla="*/ 158 w 589"/>
                  <a:gd name="T75" fmla="*/ 205 h 226"/>
                  <a:gd name="T76" fmla="*/ 193 w 589"/>
                  <a:gd name="T77" fmla="*/ 213 h 226"/>
                  <a:gd name="T78" fmla="*/ 217 w 589"/>
                  <a:gd name="T79" fmla="*/ 222 h 226"/>
                  <a:gd name="T80" fmla="*/ 246 w 589"/>
                  <a:gd name="T81" fmla="*/ 226 h 226"/>
                  <a:gd name="T82" fmla="*/ 271 w 589"/>
                  <a:gd name="T83" fmla="*/ 226 h 226"/>
                  <a:gd name="T84" fmla="*/ 309 w 589"/>
                  <a:gd name="T85" fmla="*/ 226 h 226"/>
                  <a:gd name="T86" fmla="*/ 351 w 589"/>
                  <a:gd name="T87" fmla="*/ 222 h 226"/>
                  <a:gd name="T88" fmla="*/ 401 w 589"/>
                  <a:gd name="T89" fmla="*/ 217 h 226"/>
                  <a:gd name="T90" fmla="*/ 447 w 589"/>
                  <a:gd name="T91" fmla="*/ 205 h 226"/>
                  <a:gd name="T92" fmla="*/ 493 w 589"/>
                  <a:gd name="T93" fmla="*/ 192 h 226"/>
                  <a:gd name="T94" fmla="*/ 535 w 589"/>
                  <a:gd name="T95" fmla="*/ 175 h 226"/>
                  <a:gd name="T96" fmla="*/ 569 w 589"/>
                  <a:gd name="T97" fmla="*/ 159 h 226"/>
                  <a:gd name="T98" fmla="*/ 585 w 589"/>
                  <a:gd name="T99" fmla="*/ 134 h 226"/>
                  <a:gd name="T100" fmla="*/ 589 w 589"/>
                  <a:gd name="T101" fmla="*/ 109 h 226"/>
                  <a:gd name="T102" fmla="*/ 581 w 589"/>
                  <a:gd name="T103" fmla="*/ 84 h 226"/>
                  <a:gd name="T104" fmla="*/ 573 w 589"/>
                  <a:gd name="T105" fmla="*/ 62 h 226"/>
                  <a:gd name="T106" fmla="*/ 565 w 589"/>
                  <a:gd name="T107" fmla="*/ 46 h 226"/>
                  <a:gd name="T108" fmla="*/ 555 w 589"/>
                  <a:gd name="T109" fmla="*/ 34 h 226"/>
                  <a:gd name="T110" fmla="*/ 543 w 589"/>
                  <a:gd name="T111" fmla="*/ 25 h 226"/>
                  <a:gd name="T112" fmla="*/ 535 w 589"/>
                  <a:gd name="T113" fmla="*/ 21 h 226"/>
                  <a:gd name="T114" fmla="*/ 522 w 589"/>
                  <a:gd name="T115" fmla="*/ 17 h 226"/>
                  <a:gd name="T116" fmla="*/ 518 w 589"/>
                  <a:gd name="T117" fmla="*/ 17 h 226"/>
                  <a:gd name="T118" fmla="*/ 514 w 589"/>
                  <a:gd name="T119" fmla="*/ 13 h 226"/>
                  <a:gd name="T120" fmla="*/ 510 w 589"/>
                  <a:gd name="T121" fmla="*/ 13 h 226"/>
                  <a:gd name="T122" fmla="*/ 464 w 589"/>
                  <a:gd name="T123"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9" h="226">
                    <a:moveTo>
                      <a:pt x="464" y="0"/>
                    </a:moveTo>
                    <a:lnTo>
                      <a:pt x="473" y="9"/>
                    </a:lnTo>
                    <a:lnTo>
                      <a:pt x="481" y="17"/>
                    </a:lnTo>
                    <a:lnTo>
                      <a:pt x="489" y="29"/>
                    </a:lnTo>
                    <a:lnTo>
                      <a:pt x="501" y="42"/>
                    </a:lnTo>
                    <a:lnTo>
                      <a:pt x="506" y="58"/>
                    </a:lnTo>
                    <a:lnTo>
                      <a:pt x="510" y="71"/>
                    </a:lnTo>
                    <a:lnTo>
                      <a:pt x="514" y="88"/>
                    </a:lnTo>
                    <a:lnTo>
                      <a:pt x="510" y="101"/>
                    </a:lnTo>
                    <a:lnTo>
                      <a:pt x="506" y="117"/>
                    </a:lnTo>
                    <a:lnTo>
                      <a:pt x="493" y="130"/>
                    </a:lnTo>
                    <a:lnTo>
                      <a:pt x="481" y="138"/>
                    </a:lnTo>
                    <a:lnTo>
                      <a:pt x="468" y="146"/>
                    </a:lnTo>
                    <a:lnTo>
                      <a:pt x="447" y="154"/>
                    </a:lnTo>
                    <a:lnTo>
                      <a:pt x="422" y="167"/>
                    </a:lnTo>
                    <a:lnTo>
                      <a:pt x="397" y="175"/>
                    </a:lnTo>
                    <a:lnTo>
                      <a:pt x="367" y="183"/>
                    </a:lnTo>
                    <a:lnTo>
                      <a:pt x="334" y="192"/>
                    </a:lnTo>
                    <a:lnTo>
                      <a:pt x="305" y="197"/>
                    </a:lnTo>
                    <a:lnTo>
                      <a:pt x="276" y="201"/>
                    </a:lnTo>
                    <a:lnTo>
                      <a:pt x="246" y="201"/>
                    </a:lnTo>
                    <a:lnTo>
                      <a:pt x="213" y="197"/>
                    </a:lnTo>
                    <a:lnTo>
                      <a:pt x="184" y="192"/>
                    </a:lnTo>
                    <a:lnTo>
                      <a:pt x="154" y="188"/>
                    </a:lnTo>
                    <a:lnTo>
                      <a:pt x="130" y="179"/>
                    </a:lnTo>
                    <a:lnTo>
                      <a:pt x="105" y="175"/>
                    </a:lnTo>
                    <a:lnTo>
                      <a:pt x="79" y="167"/>
                    </a:lnTo>
                    <a:lnTo>
                      <a:pt x="58" y="163"/>
                    </a:lnTo>
                    <a:lnTo>
                      <a:pt x="38" y="159"/>
                    </a:lnTo>
                    <a:lnTo>
                      <a:pt x="17" y="154"/>
                    </a:lnTo>
                    <a:lnTo>
                      <a:pt x="0" y="154"/>
                    </a:lnTo>
                    <a:lnTo>
                      <a:pt x="9" y="159"/>
                    </a:lnTo>
                    <a:lnTo>
                      <a:pt x="21" y="163"/>
                    </a:lnTo>
                    <a:lnTo>
                      <a:pt x="42" y="167"/>
                    </a:lnTo>
                    <a:lnTo>
                      <a:pt x="66" y="175"/>
                    </a:lnTo>
                    <a:lnTo>
                      <a:pt x="96" y="183"/>
                    </a:lnTo>
                    <a:lnTo>
                      <a:pt x="125" y="197"/>
                    </a:lnTo>
                    <a:lnTo>
                      <a:pt x="158" y="205"/>
                    </a:lnTo>
                    <a:lnTo>
                      <a:pt x="193" y="213"/>
                    </a:lnTo>
                    <a:lnTo>
                      <a:pt x="217" y="222"/>
                    </a:lnTo>
                    <a:lnTo>
                      <a:pt x="246" y="226"/>
                    </a:lnTo>
                    <a:lnTo>
                      <a:pt x="271" y="226"/>
                    </a:lnTo>
                    <a:lnTo>
                      <a:pt x="309" y="226"/>
                    </a:lnTo>
                    <a:lnTo>
                      <a:pt x="351" y="222"/>
                    </a:lnTo>
                    <a:lnTo>
                      <a:pt x="401" y="217"/>
                    </a:lnTo>
                    <a:lnTo>
                      <a:pt x="447" y="205"/>
                    </a:lnTo>
                    <a:lnTo>
                      <a:pt x="493" y="192"/>
                    </a:lnTo>
                    <a:lnTo>
                      <a:pt x="535" y="175"/>
                    </a:lnTo>
                    <a:lnTo>
                      <a:pt x="569" y="159"/>
                    </a:lnTo>
                    <a:lnTo>
                      <a:pt x="585" y="134"/>
                    </a:lnTo>
                    <a:lnTo>
                      <a:pt x="589" y="109"/>
                    </a:lnTo>
                    <a:lnTo>
                      <a:pt x="581" y="84"/>
                    </a:lnTo>
                    <a:lnTo>
                      <a:pt x="573" y="62"/>
                    </a:lnTo>
                    <a:lnTo>
                      <a:pt x="565" y="46"/>
                    </a:lnTo>
                    <a:lnTo>
                      <a:pt x="555" y="34"/>
                    </a:lnTo>
                    <a:lnTo>
                      <a:pt x="543" y="25"/>
                    </a:lnTo>
                    <a:lnTo>
                      <a:pt x="535" y="21"/>
                    </a:lnTo>
                    <a:lnTo>
                      <a:pt x="522" y="17"/>
                    </a:lnTo>
                    <a:lnTo>
                      <a:pt x="518" y="17"/>
                    </a:lnTo>
                    <a:lnTo>
                      <a:pt x="514" y="13"/>
                    </a:lnTo>
                    <a:lnTo>
                      <a:pt x="510" y="13"/>
                    </a:lnTo>
                    <a:lnTo>
                      <a:pt x="464"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12" name="Freeform 184"/>
              <p:cNvSpPr>
                <a:spLocks/>
              </p:cNvSpPr>
              <p:nvPr/>
            </p:nvSpPr>
            <p:spPr bwMode="auto">
              <a:xfrm>
                <a:off x="1641" y="1802"/>
                <a:ext cx="13" cy="15"/>
              </a:xfrm>
              <a:custGeom>
                <a:avLst/>
                <a:gdLst>
                  <a:gd name="T0" fmla="*/ 405 w 409"/>
                  <a:gd name="T1" fmla="*/ 438 h 467"/>
                  <a:gd name="T2" fmla="*/ 376 w 409"/>
                  <a:gd name="T3" fmla="*/ 397 h 467"/>
                  <a:gd name="T4" fmla="*/ 322 w 409"/>
                  <a:gd name="T5" fmla="*/ 364 h 467"/>
                  <a:gd name="T6" fmla="*/ 264 w 409"/>
                  <a:gd name="T7" fmla="*/ 342 h 467"/>
                  <a:gd name="T8" fmla="*/ 217 w 409"/>
                  <a:gd name="T9" fmla="*/ 330 h 467"/>
                  <a:gd name="T10" fmla="*/ 180 w 409"/>
                  <a:gd name="T11" fmla="*/ 334 h 467"/>
                  <a:gd name="T12" fmla="*/ 129 w 409"/>
                  <a:gd name="T13" fmla="*/ 334 h 467"/>
                  <a:gd name="T14" fmla="*/ 76 w 409"/>
                  <a:gd name="T15" fmla="*/ 326 h 467"/>
                  <a:gd name="T16" fmla="*/ 33 w 409"/>
                  <a:gd name="T17" fmla="*/ 301 h 467"/>
                  <a:gd name="T18" fmla="*/ 4 w 409"/>
                  <a:gd name="T19" fmla="*/ 255 h 467"/>
                  <a:gd name="T20" fmla="*/ 4 w 409"/>
                  <a:gd name="T21" fmla="*/ 184 h 467"/>
                  <a:gd name="T22" fmla="*/ 17 w 409"/>
                  <a:gd name="T23" fmla="*/ 125 h 467"/>
                  <a:gd name="T24" fmla="*/ 42 w 409"/>
                  <a:gd name="T25" fmla="*/ 71 h 467"/>
                  <a:gd name="T26" fmla="*/ 76 w 409"/>
                  <a:gd name="T27" fmla="*/ 34 h 467"/>
                  <a:gd name="T28" fmla="*/ 113 w 409"/>
                  <a:gd name="T29" fmla="*/ 8 h 467"/>
                  <a:gd name="T30" fmla="*/ 129 w 409"/>
                  <a:gd name="T31" fmla="*/ 4 h 467"/>
                  <a:gd name="T32" fmla="*/ 109 w 409"/>
                  <a:gd name="T33" fmla="*/ 30 h 467"/>
                  <a:gd name="T34" fmla="*/ 80 w 409"/>
                  <a:gd name="T35" fmla="*/ 71 h 467"/>
                  <a:gd name="T36" fmla="*/ 54 w 409"/>
                  <a:gd name="T37" fmla="*/ 125 h 467"/>
                  <a:gd name="T38" fmla="*/ 46 w 409"/>
                  <a:gd name="T39" fmla="*/ 192 h 467"/>
                  <a:gd name="T40" fmla="*/ 54 w 409"/>
                  <a:gd name="T41" fmla="*/ 247 h 467"/>
                  <a:gd name="T42" fmla="*/ 67 w 409"/>
                  <a:gd name="T43" fmla="*/ 280 h 467"/>
                  <a:gd name="T44" fmla="*/ 88 w 409"/>
                  <a:gd name="T45" fmla="*/ 301 h 467"/>
                  <a:gd name="T46" fmla="*/ 109 w 409"/>
                  <a:gd name="T47" fmla="*/ 309 h 467"/>
                  <a:gd name="T48" fmla="*/ 129 w 409"/>
                  <a:gd name="T49" fmla="*/ 309 h 467"/>
                  <a:gd name="T50" fmla="*/ 159 w 409"/>
                  <a:gd name="T51" fmla="*/ 309 h 467"/>
                  <a:gd name="T52" fmla="*/ 188 w 409"/>
                  <a:gd name="T53" fmla="*/ 305 h 467"/>
                  <a:gd name="T54" fmla="*/ 221 w 409"/>
                  <a:gd name="T55" fmla="*/ 301 h 467"/>
                  <a:gd name="T56" fmla="*/ 251 w 409"/>
                  <a:gd name="T57" fmla="*/ 301 h 467"/>
                  <a:gd name="T58" fmla="*/ 276 w 409"/>
                  <a:gd name="T59" fmla="*/ 301 h 467"/>
                  <a:gd name="T60" fmla="*/ 301 w 409"/>
                  <a:gd name="T61" fmla="*/ 309 h 467"/>
                  <a:gd name="T62" fmla="*/ 334 w 409"/>
                  <a:gd name="T63" fmla="*/ 313 h 467"/>
                  <a:gd name="T64" fmla="*/ 368 w 409"/>
                  <a:gd name="T65" fmla="*/ 330 h 467"/>
                  <a:gd name="T66" fmla="*/ 397 w 409"/>
                  <a:gd name="T67" fmla="*/ 364 h 467"/>
                  <a:gd name="T68" fmla="*/ 409 w 409"/>
                  <a:gd name="T69" fmla="*/ 426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9" h="467">
                    <a:moveTo>
                      <a:pt x="405" y="467"/>
                    </a:moveTo>
                    <a:lnTo>
                      <a:pt x="405" y="438"/>
                    </a:lnTo>
                    <a:lnTo>
                      <a:pt x="393" y="418"/>
                    </a:lnTo>
                    <a:lnTo>
                      <a:pt x="376" y="397"/>
                    </a:lnTo>
                    <a:lnTo>
                      <a:pt x="352" y="376"/>
                    </a:lnTo>
                    <a:lnTo>
                      <a:pt x="322" y="364"/>
                    </a:lnTo>
                    <a:lnTo>
                      <a:pt x="293" y="350"/>
                    </a:lnTo>
                    <a:lnTo>
                      <a:pt x="264" y="342"/>
                    </a:lnTo>
                    <a:lnTo>
                      <a:pt x="238" y="334"/>
                    </a:lnTo>
                    <a:lnTo>
                      <a:pt x="217" y="330"/>
                    </a:lnTo>
                    <a:lnTo>
                      <a:pt x="205" y="330"/>
                    </a:lnTo>
                    <a:lnTo>
                      <a:pt x="180" y="334"/>
                    </a:lnTo>
                    <a:lnTo>
                      <a:pt x="155" y="334"/>
                    </a:lnTo>
                    <a:lnTo>
                      <a:pt x="129" y="334"/>
                    </a:lnTo>
                    <a:lnTo>
                      <a:pt x="100" y="330"/>
                    </a:lnTo>
                    <a:lnTo>
                      <a:pt x="76" y="326"/>
                    </a:lnTo>
                    <a:lnTo>
                      <a:pt x="54" y="313"/>
                    </a:lnTo>
                    <a:lnTo>
                      <a:pt x="33" y="301"/>
                    </a:lnTo>
                    <a:lnTo>
                      <a:pt x="17" y="280"/>
                    </a:lnTo>
                    <a:lnTo>
                      <a:pt x="4" y="255"/>
                    </a:lnTo>
                    <a:lnTo>
                      <a:pt x="0" y="221"/>
                    </a:lnTo>
                    <a:lnTo>
                      <a:pt x="4" y="184"/>
                    </a:lnTo>
                    <a:lnTo>
                      <a:pt x="8" y="155"/>
                    </a:lnTo>
                    <a:lnTo>
                      <a:pt x="17" y="125"/>
                    </a:lnTo>
                    <a:lnTo>
                      <a:pt x="29" y="96"/>
                    </a:lnTo>
                    <a:lnTo>
                      <a:pt x="42" y="71"/>
                    </a:lnTo>
                    <a:lnTo>
                      <a:pt x="59" y="55"/>
                    </a:lnTo>
                    <a:lnTo>
                      <a:pt x="76" y="34"/>
                    </a:lnTo>
                    <a:lnTo>
                      <a:pt x="96" y="22"/>
                    </a:lnTo>
                    <a:lnTo>
                      <a:pt x="113" y="8"/>
                    </a:lnTo>
                    <a:lnTo>
                      <a:pt x="134" y="0"/>
                    </a:lnTo>
                    <a:lnTo>
                      <a:pt x="129" y="4"/>
                    </a:lnTo>
                    <a:lnTo>
                      <a:pt x="121" y="12"/>
                    </a:lnTo>
                    <a:lnTo>
                      <a:pt x="109" y="30"/>
                    </a:lnTo>
                    <a:lnTo>
                      <a:pt x="96" y="47"/>
                    </a:lnTo>
                    <a:lnTo>
                      <a:pt x="80" y="71"/>
                    </a:lnTo>
                    <a:lnTo>
                      <a:pt x="67" y="96"/>
                    </a:lnTo>
                    <a:lnTo>
                      <a:pt x="54" y="125"/>
                    </a:lnTo>
                    <a:lnTo>
                      <a:pt x="46" y="159"/>
                    </a:lnTo>
                    <a:lnTo>
                      <a:pt x="46" y="192"/>
                    </a:lnTo>
                    <a:lnTo>
                      <a:pt x="50" y="225"/>
                    </a:lnTo>
                    <a:lnTo>
                      <a:pt x="54" y="247"/>
                    </a:lnTo>
                    <a:lnTo>
                      <a:pt x="63" y="268"/>
                    </a:lnTo>
                    <a:lnTo>
                      <a:pt x="67" y="280"/>
                    </a:lnTo>
                    <a:lnTo>
                      <a:pt x="80" y="293"/>
                    </a:lnTo>
                    <a:lnTo>
                      <a:pt x="88" y="301"/>
                    </a:lnTo>
                    <a:lnTo>
                      <a:pt x="96" y="305"/>
                    </a:lnTo>
                    <a:lnTo>
                      <a:pt x="109" y="309"/>
                    </a:lnTo>
                    <a:lnTo>
                      <a:pt x="117" y="309"/>
                    </a:lnTo>
                    <a:lnTo>
                      <a:pt x="129" y="309"/>
                    </a:lnTo>
                    <a:lnTo>
                      <a:pt x="142" y="309"/>
                    </a:lnTo>
                    <a:lnTo>
                      <a:pt x="159" y="309"/>
                    </a:lnTo>
                    <a:lnTo>
                      <a:pt x="172" y="309"/>
                    </a:lnTo>
                    <a:lnTo>
                      <a:pt x="188" y="305"/>
                    </a:lnTo>
                    <a:lnTo>
                      <a:pt x="205" y="305"/>
                    </a:lnTo>
                    <a:lnTo>
                      <a:pt x="221" y="301"/>
                    </a:lnTo>
                    <a:lnTo>
                      <a:pt x="234" y="301"/>
                    </a:lnTo>
                    <a:lnTo>
                      <a:pt x="251" y="301"/>
                    </a:lnTo>
                    <a:lnTo>
                      <a:pt x="264" y="301"/>
                    </a:lnTo>
                    <a:lnTo>
                      <a:pt x="276" y="301"/>
                    </a:lnTo>
                    <a:lnTo>
                      <a:pt x="288" y="305"/>
                    </a:lnTo>
                    <a:lnTo>
                      <a:pt x="301" y="309"/>
                    </a:lnTo>
                    <a:lnTo>
                      <a:pt x="313" y="309"/>
                    </a:lnTo>
                    <a:lnTo>
                      <a:pt x="334" y="313"/>
                    </a:lnTo>
                    <a:lnTo>
                      <a:pt x="352" y="321"/>
                    </a:lnTo>
                    <a:lnTo>
                      <a:pt x="368" y="330"/>
                    </a:lnTo>
                    <a:lnTo>
                      <a:pt x="385" y="346"/>
                    </a:lnTo>
                    <a:lnTo>
                      <a:pt x="397" y="364"/>
                    </a:lnTo>
                    <a:lnTo>
                      <a:pt x="405" y="393"/>
                    </a:lnTo>
                    <a:lnTo>
                      <a:pt x="409" y="426"/>
                    </a:lnTo>
                    <a:lnTo>
                      <a:pt x="405" y="467"/>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13" name="Freeform 185"/>
              <p:cNvSpPr>
                <a:spLocks/>
              </p:cNvSpPr>
              <p:nvPr/>
            </p:nvSpPr>
            <p:spPr bwMode="auto">
              <a:xfrm>
                <a:off x="1604" y="1806"/>
                <a:ext cx="5" cy="7"/>
              </a:xfrm>
              <a:custGeom>
                <a:avLst/>
                <a:gdLst>
                  <a:gd name="T0" fmla="*/ 163 w 163"/>
                  <a:gd name="T1" fmla="*/ 4 h 204"/>
                  <a:gd name="T2" fmla="*/ 155 w 163"/>
                  <a:gd name="T3" fmla="*/ 13 h 204"/>
                  <a:gd name="T4" fmla="*/ 138 w 163"/>
                  <a:gd name="T5" fmla="*/ 25 h 204"/>
                  <a:gd name="T6" fmla="*/ 122 w 163"/>
                  <a:gd name="T7" fmla="*/ 42 h 204"/>
                  <a:gd name="T8" fmla="*/ 104 w 163"/>
                  <a:gd name="T9" fmla="*/ 58 h 204"/>
                  <a:gd name="T10" fmla="*/ 84 w 163"/>
                  <a:gd name="T11" fmla="*/ 83 h 204"/>
                  <a:gd name="T12" fmla="*/ 63 w 163"/>
                  <a:gd name="T13" fmla="*/ 108 h 204"/>
                  <a:gd name="T14" fmla="*/ 38 w 163"/>
                  <a:gd name="T15" fmla="*/ 138 h 204"/>
                  <a:gd name="T16" fmla="*/ 16 w 163"/>
                  <a:gd name="T17" fmla="*/ 171 h 204"/>
                  <a:gd name="T18" fmla="*/ 0 w 163"/>
                  <a:gd name="T19" fmla="*/ 204 h 204"/>
                  <a:gd name="T20" fmla="*/ 0 w 163"/>
                  <a:gd name="T21" fmla="*/ 200 h 204"/>
                  <a:gd name="T22" fmla="*/ 4 w 163"/>
                  <a:gd name="T23" fmla="*/ 187 h 204"/>
                  <a:gd name="T24" fmla="*/ 12 w 163"/>
                  <a:gd name="T25" fmla="*/ 167 h 204"/>
                  <a:gd name="T26" fmla="*/ 21 w 163"/>
                  <a:gd name="T27" fmla="*/ 146 h 204"/>
                  <a:gd name="T28" fmla="*/ 30 w 163"/>
                  <a:gd name="T29" fmla="*/ 121 h 204"/>
                  <a:gd name="T30" fmla="*/ 42 w 163"/>
                  <a:gd name="T31" fmla="*/ 91 h 204"/>
                  <a:gd name="T32" fmla="*/ 51 w 163"/>
                  <a:gd name="T33" fmla="*/ 66 h 204"/>
                  <a:gd name="T34" fmla="*/ 63 w 163"/>
                  <a:gd name="T35" fmla="*/ 46 h 204"/>
                  <a:gd name="T36" fmla="*/ 75 w 163"/>
                  <a:gd name="T37" fmla="*/ 29 h 204"/>
                  <a:gd name="T38" fmla="*/ 88 w 163"/>
                  <a:gd name="T39" fmla="*/ 17 h 204"/>
                  <a:gd name="T40" fmla="*/ 96 w 163"/>
                  <a:gd name="T41" fmla="*/ 9 h 204"/>
                  <a:gd name="T42" fmla="*/ 108 w 163"/>
                  <a:gd name="T43" fmla="*/ 4 h 204"/>
                  <a:gd name="T44" fmla="*/ 122 w 163"/>
                  <a:gd name="T45" fmla="*/ 0 h 204"/>
                  <a:gd name="T46" fmla="*/ 130 w 163"/>
                  <a:gd name="T47" fmla="*/ 0 h 204"/>
                  <a:gd name="T48" fmla="*/ 138 w 163"/>
                  <a:gd name="T49" fmla="*/ 0 h 204"/>
                  <a:gd name="T50" fmla="*/ 147 w 163"/>
                  <a:gd name="T51" fmla="*/ 0 h 204"/>
                  <a:gd name="T52" fmla="*/ 155 w 163"/>
                  <a:gd name="T53" fmla="*/ 0 h 204"/>
                  <a:gd name="T54" fmla="*/ 159 w 163"/>
                  <a:gd name="T55" fmla="*/ 0 h 204"/>
                  <a:gd name="T56" fmla="*/ 163 w 163"/>
                  <a:gd name="T57" fmla="*/ 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3" h="204">
                    <a:moveTo>
                      <a:pt x="163" y="4"/>
                    </a:moveTo>
                    <a:lnTo>
                      <a:pt x="155" y="13"/>
                    </a:lnTo>
                    <a:lnTo>
                      <a:pt x="138" y="25"/>
                    </a:lnTo>
                    <a:lnTo>
                      <a:pt x="122" y="42"/>
                    </a:lnTo>
                    <a:lnTo>
                      <a:pt x="104" y="58"/>
                    </a:lnTo>
                    <a:lnTo>
                      <a:pt x="84" y="83"/>
                    </a:lnTo>
                    <a:lnTo>
                      <a:pt x="63" y="108"/>
                    </a:lnTo>
                    <a:lnTo>
                      <a:pt x="38" y="138"/>
                    </a:lnTo>
                    <a:lnTo>
                      <a:pt x="16" y="171"/>
                    </a:lnTo>
                    <a:lnTo>
                      <a:pt x="0" y="204"/>
                    </a:lnTo>
                    <a:lnTo>
                      <a:pt x="0" y="200"/>
                    </a:lnTo>
                    <a:lnTo>
                      <a:pt x="4" y="187"/>
                    </a:lnTo>
                    <a:lnTo>
                      <a:pt x="12" y="167"/>
                    </a:lnTo>
                    <a:lnTo>
                      <a:pt x="21" y="146"/>
                    </a:lnTo>
                    <a:lnTo>
                      <a:pt x="30" y="121"/>
                    </a:lnTo>
                    <a:lnTo>
                      <a:pt x="42" y="91"/>
                    </a:lnTo>
                    <a:lnTo>
                      <a:pt x="51" y="66"/>
                    </a:lnTo>
                    <a:lnTo>
                      <a:pt x="63" y="46"/>
                    </a:lnTo>
                    <a:lnTo>
                      <a:pt x="75" y="29"/>
                    </a:lnTo>
                    <a:lnTo>
                      <a:pt x="88" y="17"/>
                    </a:lnTo>
                    <a:lnTo>
                      <a:pt x="96" y="9"/>
                    </a:lnTo>
                    <a:lnTo>
                      <a:pt x="108" y="4"/>
                    </a:lnTo>
                    <a:lnTo>
                      <a:pt x="122" y="0"/>
                    </a:lnTo>
                    <a:lnTo>
                      <a:pt x="130" y="0"/>
                    </a:lnTo>
                    <a:lnTo>
                      <a:pt x="138" y="0"/>
                    </a:lnTo>
                    <a:lnTo>
                      <a:pt x="147" y="0"/>
                    </a:lnTo>
                    <a:lnTo>
                      <a:pt x="155" y="0"/>
                    </a:lnTo>
                    <a:lnTo>
                      <a:pt x="159" y="0"/>
                    </a:lnTo>
                    <a:lnTo>
                      <a:pt x="163" y="4"/>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14" name="Freeform 186"/>
              <p:cNvSpPr>
                <a:spLocks/>
              </p:cNvSpPr>
              <p:nvPr/>
            </p:nvSpPr>
            <p:spPr bwMode="auto">
              <a:xfrm>
                <a:off x="1604" y="1806"/>
                <a:ext cx="5" cy="7"/>
              </a:xfrm>
              <a:custGeom>
                <a:avLst/>
                <a:gdLst>
                  <a:gd name="T0" fmla="*/ 163 w 163"/>
                  <a:gd name="T1" fmla="*/ 4 h 204"/>
                  <a:gd name="T2" fmla="*/ 155 w 163"/>
                  <a:gd name="T3" fmla="*/ 13 h 204"/>
                  <a:gd name="T4" fmla="*/ 138 w 163"/>
                  <a:gd name="T5" fmla="*/ 25 h 204"/>
                  <a:gd name="T6" fmla="*/ 122 w 163"/>
                  <a:gd name="T7" fmla="*/ 42 h 204"/>
                  <a:gd name="T8" fmla="*/ 104 w 163"/>
                  <a:gd name="T9" fmla="*/ 58 h 204"/>
                  <a:gd name="T10" fmla="*/ 84 w 163"/>
                  <a:gd name="T11" fmla="*/ 83 h 204"/>
                  <a:gd name="T12" fmla="*/ 63 w 163"/>
                  <a:gd name="T13" fmla="*/ 108 h 204"/>
                  <a:gd name="T14" fmla="*/ 38 w 163"/>
                  <a:gd name="T15" fmla="*/ 138 h 204"/>
                  <a:gd name="T16" fmla="*/ 16 w 163"/>
                  <a:gd name="T17" fmla="*/ 171 h 204"/>
                  <a:gd name="T18" fmla="*/ 0 w 163"/>
                  <a:gd name="T19" fmla="*/ 204 h 204"/>
                  <a:gd name="T20" fmla="*/ 0 w 163"/>
                  <a:gd name="T21" fmla="*/ 200 h 204"/>
                  <a:gd name="T22" fmla="*/ 4 w 163"/>
                  <a:gd name="T23" fmla="*/ 187 h 204"/>
                  <a:gd name="T24" fmla="*/ 12 w 163"/>
                  <a:gd name="T25" fmla="*/ 167 h 204"/>
                  <a:gd name="T26" fmla="*/ 21 w 163"/>
                  <a:gd name="T27" fmla="*/ 146 h 204"/>
                  <a:gd name="T28" fmla="*/ 30 w 163"/>
                  <a:gd name="T29" fmla="*/ 121 h 204"/>
                  <a:gd name="T30" fmla="*/ 42 w 163"/>
                  <a:gd name="T31" fmla="*/ 91 h 204"/>
                  <a:gd name="T32" fmla="*/ 51 w 163"/>
                  <a:gd name="T33" fmla="*/ 66 h 204"/>
                  <a:gd name="T34" fmla="*/ 63 w 163"/>
                  <a:gd name="T35" fmla="*/ 46 h 204"/>
                  <a:gd name="T36" fmla="*/ 75 w 163"/>
                  <a:gd name="T37" fmla="*/ 29 h 204"/>
                  <a:gd name="T38" fmla="*/ 88 w 163"/>
                  <a:gd name="T39" fmla="*/ 17 h 204"/>
                  <a:gd name="T40" fmla="*/ 96 w 163"/>
                  <a:gd name="T41" fmla="*/ 9 h 204"/>
                  <a:gd name="T42" fmla="*/ 108 w 163"/>
                  <a:gd name="T43" fmla="*/ 4 h 204"/>
                  <a:gd name="T44" fmla="*/ 122 w 163"/>
                  <a:gd name="T45" fmla="*/ 0 h 204"/>
                  <a:gd name="T46" fmla="*/ 130 w 163"/>
                  <a:gd name="T47" fmla="*/ 0 h 204"/>
                  <a:gd name="T48" fmla="*/ 138 w 163"/>
                  <a:gd name="T49" fmla="*/ 0 h 204"/>
                  <a:gd name="T50" fmla="*/ 147 w 163"/>
                  <a:gd name="T51" fmla="*/ 0 h 204"/>
                  <a:gd name="T52" fmla="*/ 155 w 163"/>
                  <a:gd name="T53" fmla="*/ 0 h 204"/>
                  <a:gd name="T54" fmla="*/ 159 w 163"/>
                  <a:gd name="T55" fmla="*/ 0 h 204"/>
                  <a:gd name="T56" fmla="*/ 163 w 163"/>
                  <a:gd name="T57" fmla="*/ 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3" h="204">
                    <a:moveTo>
                      <a:pt x="163" y="4"/>
                    </a:moveTo>
                    <a:lnTo>
                      <a:pt x="155" y="13"/>
                    </a:lnTo>
                    <a:lnTo>
                      <a:pt x="138" y="25"/>
                    </a:lnTo>
                    <a:lnTo>
                      <a:pt x="122" y="42"/>
                    </a:lnTo>
                    <a:lnTo>
                      <a:pt x="104" y="58"/>
                    </a:lnTo>
                    <a:lnTo>
                      <a:pt x="84" y="83"/>
                    </a:lnTo>
                    <a:lnTo>
                      <a:pt x="63" y="108"/>
                    </a:lnTo>
                    <a:lnTo>
                      <a:pt x="38" y="138"/>
                    </a:lnTo>
                    <a:lnTo>
                      <a:pt x="16" y="171"/>
                    </a:lnTo>
                    <a:lnTo>
                      <a:pt x="0" y="204"/>
                    </a:lnTo>
                    <a:lnTo>
                      <a:pt x="0" y="200"/>
                    </a:lnTo>
                    <a:lnTo>
                      <a:pt x="4" y="187"/>
                    </a:lnTo>
                    <a:lnTo>
                      <a:pt x="12" y="167"/>
                    </a:lnTo>
                    <a:lnTo>
                      <a:pt x="21" y="146"/>
                    </a:lnTo>
                    <a:lnTo>
                      <a:pt x="30" y="121"/>
                    </a:lnTo>
                    <a:lnTo>
                      <a:pt x="42" y="91"/>
                    </a:lnTo>
                    <a:lnTo>
                      <a:pt x="51" y="66"/>
                    </a:lnTo>
                    <a:lnTo>
                      <a:pt x="63" y="46"/>
                    </a:lnTo>
                    <a:lnTo>
                      <a:pt x="75" y="29"/>
                    </a:lnTo>
                    <a:lnTo>
                      <a:pt x="88" y="17"/>
                    </a:lnTo>
                    <a:lnTo>
                      <a:pt x="96" y="9"/>
                    </a:lnTo>
                    <a:lnTo>
                      <a:pt x="108" y="4"/>
                    </a:lnTo>
                    <a:lnTo>
                      <a:pt x="122" y="0"/>
                    </a:lnTo>
                    <a:lnTo>
                      <a:pt x="130" y="0"/>
                    </a:lnTo>
                    <a:lnTo>
                      <a:pt x="138" y="0"/>
                    </a:lnTo>
                    <a:lnTo>
                      <a:pt x="147" y="0"/>
                    </a:lnTo>
                    <a:lnTo>
                      <a:pt x="155" y="0"/>
                    </a:lnTo>
                    <a:lnTo>
                      <a:pt x="159" y="0"/>
                    </a:lnTo>
                    <a:lnTo>
                      <a:pt x="163" y="4"/>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15" name="Freeform 187"/>
              <p:cNvSpPr>
                <a:spLocks/>
              </p:cNvSpPr>
              <p:nvPr/>
            </p:nvSpPr>
            <p:spPr bwMode="auto">
              <a:xfrm>
                <a:off x="1611" y="1809"/>
                <a:ext cx="14" cy="12"/>
              </a:xfrm>
              <a:custGeom>
                <a:avLst/>
                <a:gdLst>
                  <a:gd name="T0" fmla="*/ 0 w 464"/>
                  <a:gd name="T1" fmla="*/ 392 h 392"/>
                  <a:gd name="T2" fmla="*/ 5 w 464"/>
                  <a:gd name="T3" fmla="*/ 388 h 392"/>
                  <a:gd name="T4" fmla="*/ 9 w 464"/>
                  <a:gd name="T5" fmla="*/ 379 h 392"/>
                  <a:gd name="T6" fmla="*/ 21 w 464"/>
                  <a:gd name="T7" fmla="*/ 371 h 392"/>
                  <a:gd name="T8" fmla="*/ 38 w 464"/>
                  <a:gd name="T9" fmla="*/ 358 h 392"/>
                  <a:gd name="T10" fmla="*/ 59 w 464"/>
                  <a:gd name="T11" fmla="*/ 346 h 392"/>
                  <a:gd name="T12" fmla="*/ 79 w 464"/>
                  <a:gd name="T13" fmla="*/ 333 h 392"/>
                  <a:gd name="T14" fmla="*/ 101 w 464"/>
                  <a:gd name="T15" fmla="*/ 325 h 392"/>
                  <a:gd name="T16" fmla="*/ 126 w 464"/>
                  <a:gd name="T17" fmla="*/ 313 h 392"/>
                  <a:gd name="T18" fmla="*/ 151 w 464"/>
                  <a:gd name="T19" fmla="*/ 309 h 392"/>
                  <a:gd name="T20" fmla="*/ 179 w 464"/>
                  <a:gd name="T21" fmla="*/ 309 h 392"/>
                  <a:gd name="T22" fmla="*/ 201 w 464"/>
                  <a:gd name="T23" fmla="*/ 309 h 392"/>
                  <a:gd name="T24" fmla="*/ 226 w 464"/>
                  <a:gd name="T25" fmla="*/ 309 h 392"/>
                  <a:gd name="T26" fmla="*/ 242 w 464"/>
                  <a:gd name="T27" fmla="*/ 304 h 392"/>
                  <a:gd name="T28" fmla="*/ 263 w 464"/>
                  <a:gd name="T29" fmla="*/ 304 h 392"/>
                  <a:gd name="T30" fmla="*/ 276 w 464"/>
                  <a:gd name="T31" fmla="*/ 300 h 392"/>
                  <a:gd name="T32" fmla="*/ 293 w 464"/>
                  <a:gd name="T33" fmla="*/ 296 h 392"/>
                  <a:gd name="T34" fmla="*/ 306 w 464"/>
                  <a:gd name="T35" fmla="*/ 292 h 392"/>
                  <a:gd name="T36" fmla="*/ 314 w 464"/>
                  <a:gd name="T37" fmla="*/ 288 h 392"/>
                  <a:gd name="T38" fmla="*/ 322 w 464"/>
                  <a:gd name="T39" fmla="*/ 284 h 392"/>
                  <a:gd name="T40" fmla="*/ 330 w 464"/>
                  <a:gd name="T41" fmla="*/ 275 h 392"/>
                  <a:gd name="T42" fmla="*/ 339 w 464"/>
                  <a:gd name="T43" fmla="*/ 262 h 392"/>
                  <a:gd name="T44" fmla="*/ 351 w 464"/>
                  <a:gd name="T45" fmla="*/ 241 h 392"/>
                  <a:gd name="T46" fmla="*/ 359 w 464"/>
                  <a:gd name="T47" fmla="*/ 217 h 392"/>
                  <a:gd name="T48" fmla="*/ 372 w 464"/>
                  <a:gd name="T49" fmla="*/ 183 h 392"/>
                  <a:gd name="T50" fmla="*/ 381 w 464"/>
                  <a:gd name="T51" fmla="*/ 145 h 392"/>
                  <a:gd name="T52" fmla="*/ 397 w 464"/>
                  <a:gd name="T53" fmla="*/ 112 h 392"/>
                  <a:gd name="T54" fmla="*/ 410 w 464"/>
                  <a:gd name="T55" fmla="*/ 75 h 392"/>
                  <a:gd name="T56" fmla="*/ 426 w 464"/>
                  <a:gd name="T57" fmla="*/ 46 h 392"/>
                  <a:gd name="T58" fmla="*/ 443 w 464"/>
                  <a:gd name="T59" fmla="*/ 16 h 392"/>
                  <a:gd name="T60" fmla="*/ 464 w 464"/>
                  <a:gd name="T61" fmla="*/ 0 h 392"/>
                  <a:gd name="T62" fmla="*/ 460 w 464"/>
                  <a:gd name="T63" fmla="*/ 0 h 392"/>
                  <a:gd name="T64" fmla="*/ 455 w 464"/>
                  <a:gd name="T65" fmla="*/ 8 h 392"/>
                  <a:gd name="T66" fmla="*/ 447 w 464"/>
                  <a:gd name="T67" fmla="*/ 16 h 392"/>
                  <a:gd name="T68" fmla="*/ 439 w 464"/>
                  <a:gd name="T69" fmla="*/ 33 h 392"/>
                  <a:gd name="T70" fmla="*/ 422 w 464"/>
                  <a:gd name="T71" fmla="*/ 54 h 392"/>
                  <a:gd name="T72" fmla="*/ 410 w 464"/>
                  <a:gd name="T73" fmla="*/ 79 h 392"/>
                  <a:gd name="T74" fmla="*/ 393 w 464"/>
                  <a:gd name="T75" fmla="*/ 108 h 392"/>
                  <a:gd name="T76" fmla="*/ 372 w 464"/>
                  <a:gd name="T77" fmla="*/ 141 h 392"/>
                  <a:gd name="T78" fmla="*/ 351 w 464"/>
                  <a:gd name="T79" fmla="*/ 188 h 392"/>
                  <a:gd name="T80" fmla="*/ 330 w 464"/>
                  <a:gd name="T81" fmla="*/ 233 h 392"/>
                  <a:gd name="T82" fmla="*/ 318 w 464"/>
                  <a:gd name="T83" fmla="*/ 254 h 392"/>
                  <a:gd name="T84" fmla="*/ 306 w 464"/>
                  <a:gd name="T85" fmla="*/ 266 h 392"/>
                  <a:gd name="T86" fmla="*/ 289 w 464"/>
                  <a:gd name="T87" fmla="*/ 275 h 392"/>
                  <a:gd name="T88" fmla="*/ 271 w 464"/>
                  <a:gd name="T89" fmla="*/ 280 h 392"/>
                  <a:gd name="T90" fmla="*/ 255 w 464"/>
                  <a:gd name="T91" fmla="*/ 284 h 392"/>
                  <a:gd name="T92" fmla="*/ 234 w 464"/>
                  <a:gd name="T93" fmla="*/ 284 h 392"/>
                  <a:gd name="T94" fmla="*/ 218 w 464"/>
                  <a:gd name="T95" fmla="*/ 284 h 392"/>
                  <a:gd name="T96" fmla="*/ 197 w 464"/>
                  <a:gd name="T97" fmla="*/ 284 h 392"/>
                  <a:gd name="T98" fmla="*/ 179 w 464"/>
                  <a:gd name="T99" fmla="*/ 284 h 392"/>
                  <a:gd name="T100" fmla="*/ 163 w 464"/>
                  <a:gd name="T101" fmla="*/ 288 h 392"/>
                  <a:gd name="T102" fmla="*/ 151 w 464"/>
                  <a:gd name="T103" fmla="*/ 288 h 392"/>
                  <a:gd name="T104" fmla="*/ 134 w 464"/>
                  <a:gd name="T105" fmla="*/ 292 h 392"/>
                  <a:gd name="T106" fmla="*/ 122 w 464"/>
                  <a:gd name="T107" fmla="*/ 300 h 392"/>
                  <a:gd name="T108" fmla="*/ 105 w 464"/>
                  <a:gd name="T109" fmla="*/ 304 h 392"/>
                  <a:gd name="T110" fmla="*/ 88 w 464"/>
                  <a:gd name="T111" fmla="*/ 313 h 392"/>
                  <a:gd name="T112" fmla="*/ 67 w 464"/>
                  <a:gd name="T113" fmla="*/ 325 h 392"/>
                  <a:gd name="T114" fmla="*/ 50 w 464"/>
                  <a:gd name="T115" fmla="*/ 337 h 392"/>
                  <a:gd name="T116" fmla="*/ 34 w 464"/>
                  <a:gd name="T117" fmla="*/ 354 h 392"/>
                  <a:gd name="T118" fmla="*/ 17 w 464"/>
                  <a:gd name="T119" fmla="*/ 371 h 392"/>
                  <a:gd name="T120" fmla="*/ 0 w 464"/>
                  <a:gd name="T121" fmla="*/ 392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4" h="392">
                    <a:moveTo>
                      <a:pt x="0" y="392"/>
                    </a:moveTo>
                    <a:lnTo>
                      <a:pt x="5" y="388"/>
                    </a:lnTo>
                    <a:lnTo>
                      <a:pt x="9" y="379"/>
                    </a:lnTo>
                    <a:lnTo>
                      <a:pt x="21" y="371"/>
                    </a:lnTo>
                    <a:lnTo>
                      <a:pt x="38" y="358"/>
                    </a:lnTo>
                    <a:lnTo>
                      <a:pt x="59" y="346"/>
                    </a:lnTo>
                    <a:lnTo>
                      <a:pt x="79" y="333"/>
                    </a:lnTo>
                    <a:lnTo>
                      <a:pt x="101" y="325"/>
                    </a:lnTo>
                    <a:lnTo>
                      <a:pt x="126" y="313"/>
                    </a:lnTo>
                    <a:lnTo>
                      <a:pt x="151" y="309"/>
                    </a:lnTo>
                    <a:lnTo>
                      <a:pt x="179" y="309"/>
                    </a:lnTo>
                    <a:lnTo>
                      <a:pt x="201" y="309"/>
                    </a:lnTo>
                    <a:lnTo>
                      <a:pt x="226" y="309"/>
                    </a:lnTo>
                    <a:lnTo>
                      <a:pt x="242" y="304"/>
                    </a:lnTo>
                    <a:lnTo>
                      <a:pt x="263" y="304"/>
                    </a:lnTo>
                    <a:lnTo>
                      <a:pt x="276" y="300"/>
                    </a:lnTo>
                    <a:lnTo>
                      <a:pt x="293" y="296"/>
                    </a:lnTo>
                    <a:lnTo>
                      <a:pt x="306" y="292"/>
                    </a:lnTo>
                    <a:lnTo>
                      <a:pt x="314" y="288"/>
                    </a:lnTo>
                    <a:lnTo>
                      <a:pt x="322" y="284"/>
                    </a:lnTo>
                    <a:lnTo>
                      <a:pt x="330" y="275"/>
                    </a:lnTo>
                    <a:lnTo>
                      <a:pt x="339" y="262"/>
                    </a:lnTo>
                    <a:lnTo>
                      <a:pt x="351" y="241"/>
                    </a:lnTo>
                    <a:lnTo>
                      <a:pt x="359" y="217"/>
                    </a:lnTo>
                    <a:lnTo>
                      <a:pt x="372" y="183"/>
                    </a:lnTo>
                    <a:lnTo>
                      <a:pt x="381" y="145"/>
                    </a:lnTo>
                    <a:lnTo>
                      <a:pt x="397" y="112"/>
                    </a:lnTo>
                    <a:lnTo>
                      <a:pt x="410" y="75"/>
                    </a:lnTo>
                    <a:lnTo>
                      <a:pt x="426" y="46"/>
                    </a:lnTo>
                    <a:lnTo>
                      <a:pt x="443" y="16"/>
                    </a:lnTo>
                    <a:lnTo>
                      <a:pt x="464" y="0"/>
                    </a:lnTo>
                    <a:lnTo>
                      <a:pt x="460" y="0"/>
                    </a:lnTo>
                    <a:lnTo>
                      <a:pt x="455" y="8"/>
                    </a:lnTo>
                    <a:lnTo>
                      <a:pt x="447" y="16"/>
                    </a:lnTo>
                    <a:lnTo>
                      <a:pt x="439" y="33"/>
                    </a:lnTo>
                    <a:lnTo>
                      <a:pt x="422" y="54"/>
                    </a:lnTo>
                    <a:lnTo>
                      <a:pt x="410" y="79"/>
                    </a:lnTo>
                    <a:lnTo>
                      <a:pt x="393" y="108"/>
                    </a:lnTo>
                    <a:lnTo>
                      <a:pt x="372" y="141"/>
                    </a:lnTo>
                    <a:lnTo>
                      <a:pt x="351" y="188"/>
                    </a:lnTo>
                    <a:lnTo>
                      <a:pt x="330" y="233"/>
                    </a:lnTo>
                    <a:lnTo>
                      <a:pt x="318" y="254"/>
                    </a:lnTo>
                    <a:lnTo>
                      <a:pt x="306" y="266"/>
                    </a:lnTo>
                    <a:lnTo>
                      <a:pt x="289" y="275"/>
                    </a:lnTo>
                    <a:lnTo>
                      <a:pt x="271" y="280"/>
                    </a:lnTo>
                    <a:lnTo>
                      <a:pt x="255" y="284"/>
                    </a:lnTo>
                    <a:lnTo>
                      <a:pt x="234" y="284"/>
                    </a:lnTo>
                    <a:lnTo>
                      <a:pt x="218" y="284"/>
                    </a:lnTo>
                    <a:lnTo>
                      <a:pt x="197" y="284"/>
                    </a:lnTo>
                    <a:lnTo>
                      <a:pt x="179" y="284"/>
                    </a:lnTo>
                    <a:lnTo>
                      <a:pt x="163" y="288"/>
                    </a:lnTo>
                    <a:lnTo>
                      <a:pt x="151" y="288"/>
                    </a:lnTo>
                    <a:lnTo>
                      <a:pt x="134" y="292"/>
                    </a:lnTo>
                    <a:lnTo>
                      <a:pt x="122" y="300"/>
                    </a:lnTo>
                    <a:lnTo>
                      <a:pt x="105" y="304"/>
                    </a:lnTo>
                    <a:lnTo>
                      <a:pt x="88" y="313"/>
                    </a:lnTo>
                    <a:lnTo>
                      <a:pt x="67" y="325"/>
                    </a:lnTo>
                    <a:lnTo>
                      <a:pt x="50" y="337"/>
                    </a:lnTo>
                    <a:lnTo>
                      <a:pt x="34" y="354"/>
                    </a:lnTo>
                    <a:lnTo>
                      <a:pt x="17" y="371"/>
                    </a:lnTo>
                    <a:lnTo>
                      <a:pt x="0" y="392"/>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16" name="Freeform 188"/>
              <p:cNvSpPr>
                <a:spLocks/>
              </p:cNvSpPr>
              <p:nvPr/>
            </p:nvSpPr>
            <p:spPr bwMode="auto">
              <a:xfrm>
                <a:off x="1622" y="1823"/>
                <a:ext cx="12" cy="12"/>
              </a:xfrm>
              <a:custGeom>
                <a:avLst/>
                <a:gdLst>
                  <a:gd name="T0" fmla="*/ 389 w 389"/>
                  <a:gd name="T1" fmla="*/ 0 h 401"/>
                  <a:gd name="T2" fmla="*/ 384 w 389"/>
                  <a:gd name="T3" fmla="*/ 4 h 401"/>
                  <a:gd name="T4" fmla="*/ 372 w 389"/>
                  <a:gd name="T5" fmla="*/ 8 h 401"/>
                  <a:gd name="T6" fmla="*/ 355 w 389"/>
                  <a:gd name="T7" fmla="*/ 21 h 401"/>
                  <a:gd name="T8" fmla="*/ 330 w 389"/>
                  <a:gd name="T9" fmla="*/ 33 h 401"/>
                  <a:gd name="T10" fmla="*/ 305 w 389"/>
                  <a:gd name="T11" fmla="*/ 51 h 401"/>
                  <a:gd name="T12" fmla="*/ 275 w 389"/>
                  <a:gd name="T13" fmla="*/ 67 h 401"/>
                  <a:gd name="T14" fmla="*/ 246 w 389"/>
                  <a:gd name="T15" fmla="*/ 92 h 401"/>
                  <a:gd name="T16" fmla="*/ 218 w 389"/>
                  <a:gd name="T17" fmla="*/ 117 h 401"/>
                  <a:gd name="T18" fmla="*/ 188 w 389"/>
                  <a:gd name="T19" fmla="*/ 142 h 401"/>
                  <a:gd name="T20" fmla="*/ 163 w 389"/>
                  <a:gd name="T21" fmla="*/ 172 h 401"/>
                  <a:gd name="T22" fmla="*/ 138 w 389"/>
                  <a:gd name="T23" fmla="*/ 201 h 401"/>
                  <a:gd name="T24" fmla="*/ 117 w 389"/>
                  <a:gd name="T25" fmla="*/ 226 h 401"/>
                  <a:gd name="T26" fmla="*/ 96 w 389"/>
                  <a:gd name="T27" fmla="*/ 250 h 401"/>
                  <a:gd name="T28" fmla="*/ 79 w 389"/>
                  <a:gd name="T29" fmla="*/ 276 h 401"/>
                  <a:gd name="T30" fmla="*/ 63 w 389"/>
                  <a:gd name="T31" fmla="*/ 297 h 401"/>
                  <a:gd name="T32" fmla="*/ 46 w 389"/>
                  <a:gd name="T33" fmla="*/ 322 h 401"/>
                  <a:gd name="T34" fmla="*/ 34 w 389"/>
                  <a:gd name="T35" fmla="*/ 342 h 401"/>
                  <a:gd name="T36" fmla="*/ 21 w 389"/>
                  <a:gd name="T37" fmla="*/ 359 h 401"/>
                  <a:gd name="T38" fmla="*/ 8 w 389"/>
                  <a:gd name="T39" fmla="*/ 379 h 401"/>
                  <a:gd name="T40" fmla="*/ 0 w 389"/>
                  <a:gd name="T41" fmla="*/ 401 h 401"/>
                  <a:gd name="T42" fmla="*/ 4 w 389"/>
                  <a:gd name="T43" fmla="*/ 397 h 401"/>
                  <a:gd name="T44" fmla="*/ 8 w 389"/>
                  <a:gd name="T45" fmla="*/ 379 h 401"/>
                  <a:gd name="T46" fmla="*/ 17 w 389"/>
                  <a:gd name="T47" fmla="*/ 359 h 401"/>
                  <a:gd name="T48" fmla="*/ 29 w 389"/>
                  <a:gd name="T49" fmla="*/ 334 h 401"/>
                  <a:gd name="T50" fmla="*/ 46 w 389"/>
                  <a:gd name="T51" fmla="*/ 301 h 401"/>
                  <a:gd name="T52" fmla="*/ 63 w 389"/>
                  <a:gd name="T53" fmla="*/ 271 h 401"/>
                  <a:gd name="T54" fmla="*/ 79 w 389"/>
                  <a:gd name="T55" fmla="*/ 238 h 401"/>
                  <a:gd name="T56" fmla="*/ 96 w 389"/>
                  <a:gd name="T57" fmla="*/ 209 h 401"/>
                  <a:gd name="T58" fmla="*/ 117 w 389"/>
                  <a:gd name="T59" fmla="*/ 180 h 401"/>
                  <a:gd name="T60" fmla="*/ 138 w 389"/>
                  <a:gd name="T61" fmla="*/ 159 h 401"/>
                  <a:gd name="T62" fmla="*/ 155 w 389"/>
                  <a:gd name="T63" fmla="*/ 138 h 401"/>
                  <a:gd name="T64" fmla="*/ 171 w 389"/>
                  <a:gd name="T65" fmla="*/ 125 h 401"/>
                  <a:gd name="T66" fmla="*/ 188 w 389"/>
                  <a:gd name="T67" fmla="*/ 109 h 401"/>
                  <a:gd name="T68" fmla="*/ 205 w 389"/>
                  <a:gd name="T69" fmla="*/ 92 h 401"/>
                  <a:gd name="T70" fmla="*/ 226 w 389"/>
                  <a:gd name="T71" fmla="*/ 80 h 401"/>
                  <a:gd name="T72" fmla="*/ 246 w 389"/>
                  <a:gd name="T73" fmla="*/ 67 h 401"/>
                  <a:gd name="T74" fmla="*/ 271 w 389"/>
                  <a:gd name="T75" fmla="*/ 51 h 401"/>
                  <a:gd name="T76" fmla="*/ 305 w 389"/>
                  <a:gd name="T77" fmla="*/ 33 h 401"/>
                  <a:gd name="T78" fmla="*/ 343 w 389"/>
                  <a:gd name="T79" fmla="*/ 21 h 401"/>
                  <a:gd name="T80" fmla="*/ 389 w 389"/>
                  <a:gd name="T81" fmla="*/ 0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89" h="401">
                    <a:moveTo>
                      <a:pt x="389" y="0"/>
                    </a:moveTo>
                    <a:lnTo>
                      <a:pt x="384" y="4"/>
                    </a:lnTo>
                    <a:lnTo>
                      <a:pt x="372" y="8"/>
                    </a:lnTo>
                    <a:lnTo>
                      <a:pt x="355" y="21"/>
                    </a:lnTo>
                    <a:lnTo>
                      <a:pt x="330" y="33"/>
                    </a:lnTo>
                    <a:lnTo>
                      <a:pt x="305" y="51"/>
                    </a:lnTo>
                    <a:lnTo>
                      <a:pt x="275" y="67"/>
                    </a:lnTo>
                    <a:lnTo>
                      <a:pt x="246" y="92"/>
                    </a:lnTo>
                    <a:lnTo>
                      <a:pt x="218" y="117"/>
                    </a:lnTo>
                    <a:lnTo>
                      <a:pt x="188" y="142"/>
                    </a:lnTo>
                    <a:lnTo>
                      <a:pt x="163" y="172"/>
                    </a:lnTo>
                    <a:lnTo>
                      <a:pt x="138" y="201"/>
                    </a:lnTo>
                    <a:lnTo>
                      <a:pt x="117" y="226"/>
                    </a:lnTo>
                    <a:lnTo>
                      <a:pt x="96" y="250"/>
                    </a:lnTo>
                    <a:lnTo>
                      <a:pt x="79" y="276"/>
                    </a:lnTo>
                    <a:lnTo>
                      <a:pt x="63" y="297"/>
                    </a:lnTo>
                    <a:lnTo>
                      <a:pt x="46" y="322"/>
                    </a:lnTo>
                    <a:lnTo>
                      <a:pt x="34" y="342"/>
                    </a:lnTo>
                    <a:lnTo>
                      <a:pt x="21" y="359"/>
                    </a:lnTo>
                    <a:lnTo>
                      <a:pt x="8" y="379"/>
                    </a:lnTo>
                    <a:lnTo>
                      <a:pt x="0" y="401"/>
                    </a:lnTo>
                    <a:lnTo>
                      <a:pt x="4" y="397"/>
                    </a:lnTo>
                    <a:lnTo>
                      <a:pt x="8" y="379"/>
                    </a:lnTo>
                    <a:lnTo>
                      <a:pt x="17" y="359"/>
                    </a:lnTo>
                    <a:lnTo>
                      <a:pt x="29" y="334"/>
                    </a:lnTo>
                    <a:lnTo>
                      <a:pt x="46" y="301"/>
                    </a:lnTo>
                    <a:lnTo>
                      <a:pt x="63" y="271"/>
                    </a:lnTo>
                    <a:lnTo>
                      <a:pt x="79" y="238"/>
                    </a:lnTo>
                    <a:lnTo>
                      <a:pt x="96" y="209"/>
                    </a:lnTo>
                    <a:lnTo>
                      <a:pt x="117" y="180"/>
                    </a:lnTo>
                    <a:lnTo>
                      <a:pt x="138" y="159"/>
                    </a:lnTo>
                    <a:lnTo>
                      <a:pt x="155" y="138"/>
                    </a:lnTo>
                    <a:lnTo>
                      <a:pt x="171" y="125"/>
                    </a:lnTo>
                    <a:lnTo>
                      <a:pt x="188" y="109"/>
                    </a:lnTo>
                    <a:lnTo>
                      <a:pt x="205" y="92"/>
                    </a:lnTo>
                    <a:lnTo>
                      <a:pt x="226" y="80"/>
                    </a:lnTo>
                    <a:lnTo>
                      <a:pt x="246" y="67"/>
                    </a:lnTo>
                    <a:lnTo>
                      <a:pt x="271" y="51"/>
                    </a:lnTo>
                    <a:lnTo>
                      <a:pt x="305" y="33"/>
                    </a:lnTo>
                    <a:lnTo>
                      <a:pt x="343" y="21"/>
                    </a:lnTo>
                    <a:lnTo>
                      <a:pt x="389"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17" name="Freeform 189"/>
              <p:cNvSpPr>
                <a:spLocks/>
              </p:cNvSpPr>
              <p:nvPr/>
            </p:nvSpPr>
            <p:spPr bwMode="auto">
              <a:xfrm>
                <a:off x="1593" y="1857"/>
                <a:ext cx="32" cy="28"/>
              </a:xfrm>
              <a:custGeom>
                <a:avLst/>
                <a:gdLst>
                  <a:gd name="T0" fmla="*/ 1024 w 1040"/>
                  <a:gd name="T1" fmla="*/ 901 h 909"/>
                  <a:gd name="T2" fmla="*/ 940 w 1040"/>
                  <a:gd name="T3" fmla="*/ 846 h 909"/>
                  <a:gd name="T4" fmla="*/ 823 w 1040"/>
                  <a:gd name="T5" fmla="*/ 754 h 909"/>
                  <a:gd name="T6" fmla="*/ 707 w 1040"/>
                  <a:gd name="T7" fmla="*/ 637 h 909"/>
                  <a:gd name="T8" fmla="*/ 631 w 1040"/>
                  <a:gd name="T9" fmla="*/ 516 h 909"/>
                  <a:gd name="T10" fmla="*/ 623 w 1040"/>
                  <a:gd name="T11" fmla="*/ 420 h 909"/>
                  <a:gd name="T12" fmla="*/ 631 w 1040"/>
                  <a:gd name="T13" fmla="*/ 350 h 909"/>
                  <a:gd name="T14" fmla="*/ 648 w 1040"/>
                  <a:gd name="T15" fmla="*/ 291 h 909"/>
                  <a:gd name="T16" fmla="*/ 668 w 1040"/>
                  <a:gd name="T17" fmla="*/ 241 h 909"/>
                  <a:gd name="T18" fmla="*/ 702 w 1040"/>
                  <a:gd name="T19" fmla="*/ 199 h 909"/>
                  <a:gd name="T20" fmla="*/ 723 w 1040"/>
                  <a:gd name="T21" fmla="*/ 183 h 909"/>
                  <a:gd name="T22" fmla="*/ 752 w 1040"/>
                  <a:gd name="T23" fmla="*/ 174 h 909"/>
                  <a:gd name="T24" fmla="*/ 799 w 1040"/>
                  <a:gd name="T25" fmla="*/ 158 h 909"/>
                  <a:gd name="T26" fmla="*/ 856 w 1040"/>
                  <a:gd name="T27" fmla="*/ 141 h 909"/>
                  <a:gd name="T28" fmla="*/ 919 w 1040"/>
                  <a:gd name="T29" fmla="*/ 133 h 909"/>
                  <a:gd name="T30" fmla="*/ 944 w 1040"/>
                  <a:gd name="T31" fmla="*/ 137 h 909"/>
                  <a:gd name="T32" fmla="*/ 903 w 1040"/>
                  <a:gd name="T33" fmla="*/ 145 h 909"/>
                  <a:gd name="T34" fmla="*/ 836 w 1040"/>
                  <a:gd name="T35" fmla="*/ 145 h 909"/>
                  <a:gd name="T36" fmla="*/ 756 w 1040"/>
                  <a:gd name="T37" fmla="*/ 121 h 909"/>
                  <a:gd name="T38" fmla="*/ 686 w 1040"/>
                  <a:gd name="T39" fmla="*/ 53 h 909"/>
                  <a:gd name="T40" fmla="*/ 656 w 1040"/>
                  <a:gd name="T41" fmla="*/ 4 h 909"/>
                  <a:gd name="T42" fmla="*/ 664 w 1040"/>
                  <a:gd name="T43" fmla="*/ 29 h 909"/>
                  <a:gd name="T44" fmla="*/ 677 w 1040"/>
                  <a:gd name="T45" fmla="*/ 78 h 909"/>
                  <a:gd name="T46" fmla="*/ 677 w 1040"/>
                  <a:gd name="T47" fmla="*/ 141 h 909"/>
                  <a:gd name="T48" fmla="*/ 656 w 1040"/>
                  <a:gd name="T49" fmla="*/ 208 h 909"/>
                  <a:gd name="T50" fmla="*/ 615 w 1040"/>
                  <a:gd name="T51" fmla="*/ 275 h 909"/>
                  <a:gd name="T52" fmla="*/ 572 w 1040"/>
                  <a:gd name="T53" fmla="*/ 321 h 909"/>
                  <a:gd name="T54" fmla="*/ 527 w 1040"/>
                  <a:gd name="T55" fmla="*/ 346 h 909"/>
                  <a:gd name="T56" fmla="*/ 468 w 1040"/>
                  <a:gd name="T57" fmla="*/ 346 h 909"/>
                  <a:gd name="T58" fmla="*/ 388 w 1040"/>
                  <a:gd name="T59" fmla="*/ 333 h 909"/>
                  <a:gd name="T60" fmla="*/ 296 w 1040"/>
                  <a:gd name="T61" fmla="*/ 308 h 909"/>
                  <a:gd name="T62" fmla="*/ 204 w 1040"/>
                  <a:gd name="T63" fmla="*/ 312 h 909"/>
                  <a:gd name="T64" fmla="*/ 118 w 1040"/>
                  <a:gd name="T65" fmla="*/ 333 h 909"/>
                  <a:gd name="T66" fmla="*/ 46 w 1040"/>
                  <a:gd name="T67" fmla="*/ 362 h 909"/>
                  <a:gd name="T68" fmla="*/ 4 w 1040"/>
                  <a:gd name="T69" fmla="*/ 383 h 909"/>
                  <a:gd name="T70" fmla="*/ 8 w 1040"/>
                  <a:gd name="T71" fmla="*/ 383 h 909"/>
                  <a:gd name="T72" fmla="*/ 55 w 1040"/>
                  <a:gd name="T73" fmla="*/ 371 h 909"/>
                  <a:gd name="T74" fmla="*/ 134 w 1040"/>
                  <a:gd name="T75" fmla="*/ 354 h 909"/>
                  <a:gd name="T76" fmla="*/ 226 w 1040"/>
                  <a:gd name="T77" fmla="*/ 342 h 909"/>
                  <a:gd name="T78" fmla="*/ 314 w 1040"/>
                  <a:gd name="T79" fmla="*/ 342 h 909"/>
                  <a:gd name="T80" fmla="*/ 384 w 1040"/>
                  <a:gd name="T81" fmla="*/ 358 h 909"/>
                  <a:gd name="T82" fmla="*/ 443 w 1040"/>
                  <a:gd name="T83" fmla="*/ 379 h 909"/>
                  <a:gd name="T84" fmla="*/ 489 w 1040"/>
                  <a:gd name="T85" fmla="*/ 408 h 909"/>
                  <a:gd name="T86" fmla="*/ 527 w 1040"/>
                  <a:gd name="T87" fmla="*/ 438 h 909"/>
                  <a:gd name="T88" fmla="*/ 556 w 1040"/>
                  <a:gd name="T89" fmla="*/ 471 h 909"/>
                  <a:gd name="T90" fmla="*/ 576 w 1040"/>
                  <a:gd name="T91" fmla="*/ 512 h 909"/>
                  <a:gd name="T92" fmla="*/ 623 w 1040"/>
                  <a:gd name="T93" fmla="*/ 600 h 909"/>
                  <a:gd name="T94" fmla="*/ 702 w 1040"/>
                  <a:gd name="T95" fmla="*/ 704 h 909"/>
                  <a:gd name="T96" fmla="*/ 815 w 1040"/>
                  <a:gd name="T97" fmla="*/ 813 h 909"/>
                  <a:gd name="T98" fmla="*/ 957 w 1040"/>
                  <a:gd name="T99" fmla="*/ 888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40" h="909">
                    <a:moveTo>
                      <a:pt x="1040" y="909"/>
                    </a:moveTo>
                    <a:lnTo>
                      <a:pt x="1024" y="901"/>
                    </a:lnTo>
                    <a:lnTo>
                      <a:pt x="987" y="879"/>
                    </a:lnTo>
                    <a:lnTo>
                      <a:pt x="940" y="846"/>
                    </a:lnTo>
                    <a:lnTo>
                      <a:pt x="882" y="805"/>
                    </a:lnTo>
                    <a:lnTo>
                      <a:pt x="823" y="754"/>
                    </a:lnTo>
                    <a:lnTo>
                      <a:pt x="760" y="700"/>
                    </a:lnTo>
                    <a:lnTo>
                      <a:pt x="707" y="637"/>
                    </a:lnTo>
                    <a:lnTo>
                      <a:pt x="664" y="579"/>
                    </a:lnTo>
                    <a:lnTo>
                      <a:pt x="631" y="516"/>
                    </a:lnTo>
                    <a:lnTo>
                      <a:pt x="623" y="458"/>
                    </a:lnTo>
                    <a:lnTo>
                      <a:pt x="623" y="420"/>
                    </a:lnTo>
                    <a:lnTo>
                      <a:pt x="627" y="383"/>
                    </a:lnTo>
                    <a:lnTo>
                      <a:pt x="631" y="350"/>
                    </a:lnTo>
                    <a:lnTo>
                      <a:pt x="635" y="321"/>
                    </a:lnTo>
                    <a:lnTo>
                      <a:pt x="648" y="291"/>
                    </a:lnTo>
                    <a:lnTo>
                      <a:pt x="656" y="262"/>
                    </a:lnTo>
                    <a:lnTo>
                      <a:pt x="668" y="241"/>
                    </a:lnTo>
                    <a:lnTo>
                      <a:pt x="686" y="221"/>
                    </a:lnTo>
                    <a:lnTo>
                      <a:pt x="702" y="199"/>
                    </a:lnTo>
                    <a:lnTo>
                      <a:pt x="723" y="187"/>
                    </a:lnTo>
                    <a:lnTo>
                      <a:pt x="723" y="183"/>
                    </a:lnTo>
                    <a:lnTo>
                      <a:pt x="736" y="178"/>
                    </a:lnTo>
                    <a:lnTo>
                      <a:pt x="752" y="174"/>
                    </a:lnTo>
                    <a:lnTo>
                      <a:pt x="773" y="166"/>
                    </a:lnTo>
                    <a:lnTo>
                      <a:pt x="799" y="158"/>
                    </a:lnTo>
                    <a:lnTo>
                      <a:pt x="823" y="150"/>
                    </a:lnTo>
                    <a:lnTo>
                      <a:pt x="856" y="141"/>
                    </a:lnTo>
                    <a:lnTo>
                      <a:pt x="886" y="137"/>
                    </a:lnTo>
                    <a:lnTo>
                      <a:pt x="919" y="133"/>
                    </a:lnTo>
                    <a:lnTo>
                      <a:pt x="953" y="133"/>
                    </a:lnTo>
                    <a:lnTo>
                      <a:pt x="944" y="137"/>
                    </a:lnTo>
                    <a:lnTo>
                      <a:pt x="928" y="141"/>
                    </a:lnTo>
                    <a:lnTo>
                      <a:pt x="903" y="145"/>
                    </a:lnTo>
                    <a:lnTo>
                      <a:pt x="874" y="145"/>
                    </a:lnTo>
                    <a:lnTo>
                      <a:pt x="836" y="145"/>
                    </a:lnTo>
                    <a:lnTo>
                      <a:pt x="799" y="137"/>
                    </a:lnTo>
                    <a:lnTo>
                      <a:pt x="756" y="121"/>
                    </a:lnTo>
                    <a:lnTo>
                      <a:pt x="719" y="92"/>
                    </a:lnTo>
                    <a:lnTo>
                      <a:pt x="686" y="53"/>
                    </a:lnTo>
                    <a:lnTo>
                      <a:pt x="652" y="0"/>
                    </a:lnTo>
                    <a:lnTo>
                      <a:pt x="656" y="4"/>
                    </a:lnTo>
                    <a:lnTo>
                      <a:pt x="660" y="12"/>
                    </a:lnTo>
                    <a:lnTo>
                      <a:pt x="664" y="29"/>
                    </a:lnTo>
                    <a:lnTo>
                      <a:pt x="673" y="53"/>
                    </a:lnTo>
                    <a:lnTo>
                      <a:pt x="677" y="78"/>
                    </a:lnTo>
                    <a:lnTo>
                      <a:pt x="677" y="108"/>
                    </a:lnTo>
                    <a:lnTo>
                      <a:pt x="677" y="141"/>
                    </a:lnTo>
                    <a:lnTo>
                      <a:pt x="673" y="174"/>
                    </a:lnTo>
                    <a:lnTo>
                      <a:pt x="656" y="208"/>
                    </a:lnTo>
                    <a:lnTo>
                      <a:pt x="639" y="241"/>
                    </a:lnTo>
                    <a:lnTo>
                      <a:pt x="615" y="275"/>
                    </a:lnTo>
                    <a:lnTo>
                      <a:pt x="594" y="299"/>
                    </a:lnTo>
                    <a:lnTo>
                      <a:pt x="572" y="321"/>
                    </a:lnTo>
                    <a:lnTo>
                      <a:pt x="547" y="333"/>
                    </a:lnTo>
                    <a:lnTo>
                      <a:pt x="527" y="346"/>
                    </a:lnTo>
                    <a:lnTo>
                      <a:pt x="502" y="350"/>
                    </a:lnTo>
                    <a:lnTo>
                      <a:pt x="468" y="346"/>
                    </a:lnTo>
                    <a:lnTo>
                      <a:pt x="435" y="342"/>
                    </a:lnTo>
                    <a:lnTo>
                      <a:pt x="388" y="333"/>
                    </a:lnTo>
                    <a:lnTo>
                      <a:pt x="339" y="317"/>
                    </a:lnTo>
                    <a:lnTo>
                      <a:pt x="296" y="308"/>
                    </a:lnTo>
                    <a:lnTo>
                      <a:pt x="251" y="308"/>
                    </a:lnTo>
                    <a:lnTo>
                      <a:pt x="204" y="312"/>
                    </a:lnTo>
                    <a:lnTo>
                      <a:pt x="163" y="321"/>
                    </a:lnTo>
                    <a:lnTo>
                      <a:pt x="118" y="333"/>
                    </a:lnTo>
                    <a:lnTo>
                      <a:pt x="79" y="350"/>
                    </a:lnTo>
                    <a:lnTo>
                      <a:pt x="46" y="362"/>
                    </a:lnTo>
                    <a:lnTo>
                      <a:pt x="20" y="375"/>
                    </a:lnTo>
                    <a:lnTo>
                      <a:pt x="4" y="383"/>
                    </a:lnTo>
                    <a:lnTo>
                      <a:pt x="0" y="383"/>
                    </a:lnTo>
                    <a:lnTo>
                      <a:pt x="8" y="383"/>
                    </a:lnTo>
                    <a:lnTo>
                      <a:pt x="26" y="379"/>
                    </a:lnTo>
                    <a:lnTo>
                      <a:pt x="55" y="371"/>
                    </a:lnTo>
                    <a:lnTo>
                      <a:pt x="92" y="362"/>
                    </a:lnTo>
                    <a:lnTo>
                      <a:pt x="134" y="354"/>
                    </a:lnTo>
                    <a:lnTo>
                      <a:pt x="175" y="346"/>
                    </a:lnTo>
                    <a:lnTo>
                      <a:pt x="226" y="342"/>
                    </a:lnTo>
                    <a:lnTo>
                      <a:pt x="267" y="342"/>
                    </a:lnTo>
                    <a:lnTo>
                      <a:pt x="314" y="342"/>
                    </a:lnTo>
                    <a:lnTo>
                      <a:pt x="351" y="346"/>
                    </a:lnTo>
                    <a:lnTo>
                      <a:pt x="384" y="358"/>
                    </a:lnTo>
                    <a:lnTo>
                      <a:pt x="414" y="367"/>
                    </a:lnTo>
                    <a:lnTo>
                      <a:pt x="443" y="379"/>
                    </a:lnTo>
                    <a:lnTo>
                      <a:pt x="468" y="391"/>
                    </a:lnTo>
                    <a:lnTo>
                      <a:pt x="489" y="408"/>
                    </a:lnTo>
                    <a:lnTo>
                      <a:pt x="510" y="420"/>
                    </a:lnTo>
                    <a:lnTo>
                      <a:pt x="527" y="438"/>
                    </a:lnTo>
                    <a:lnTo>
                      <a:pt x="543" y="454"/>
                    </a:lnTo>
                    <a:lnTo>
                      <a:pt x="556" y="471"/>
                    </a:lnTo>
                    <a:lnTo>
                      <a:pt x="564" y="487"/>
                    </a:lnTo>
                    <a:lnTo>
                      <a:pt x="576" y="512"/>
                    </a:lnTo>
                    <a:lnTo>
                      <a:pt x="598" y="550"/>
                    </a:lnTo>
                    <a:lnTo>
                      <a:pt x="623" y="600"/>
                    </a:lnTo>
                    <a:lnTo>
                      <a:pt x="660" y="650"/>
                    </a:lnTo>
                    <a:lnTo>
                      <a:pt x="702" y="704"/>
                    </a:lnTo>
                    <a:lnTo>
                      <a:pt x="756" y="758"/>
                    </a:lnTo>
                    <a:lnTo>
                      <a:pt x="815" y="813"/>
                    </a:lnTo>
                    <a:lnTo>
                      <a:pt x="882" y="854"/>
                    </a:lnTo>
                    <a:lnTo>
                      <a:pt x="957" y="888"/>
                    </a:lnTo>
                    <a:lnTo>
                      <a:pt x="1040" y="909"/>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18" name="Freeform 190"/>
              <p:cNvSpPr>
                <a:spLocks/>
              </p:cNvSpPr>
              <p:nvPr/>
            </p:nvSpPr>
            <p:spPr bwMode="auto">
              <a:xfrm>
                <a:off x="1564" y="1853"/>
                <a:ext cx="16" cy="17"/>
              </a:xfrm>
              <a:custGeom>
                <a:avLst/>
                <a:gdLst>
                  <a:gd name="T0" fmla="*/ 0 w 510"/>
                  <a:gd name="T1" fmla="*/ 525 h 525"/>
                  <a:gd name="T2" fmla="*/ 5 w 510"/>
                  <a:gd name="T3" fmla="*/ 500 h 525"/>
                  <a:gd name="T4" fmla="*/ 13 w 510"/>
                  <a:gd name="T5" fmla="*/ 467 h 525"/>
                  <a:gd name="T6" fmla="*/ 29 w 510"/>
                  <a:gd name="T7" fmla="*/ 434 h 525"/>
                  <a:gd name="T8" fmla="*/ 46 w 510"/>
                  <a:gd name="T9" fmla="*/ 396 h 525"/>
                  <a:gd name="T10" fmla="*/ 67 w 510"/>
                  <a:gd name="T11" fmla="*/ 358 h 525"/>
                  <a:gd name="T12" fmla="*/ 92 w 510"/>
                  <a:gd name="T13" fmla="*/ 321 h 525"/>
                  <a:gd name="T14" fmla="*/ 117 w 510"/>
                  <a:gd name="T15" fmla="*/ 283 h 525"/>
                  <a:gd name="T16" fmla="*/ 146 w 510"/>
                  <a:gd name="T17" fmla="*/ 250 h 525"/>
                  <a:gd name="T18" fmla="*/ 175 w 510"/>
                  <a:gd name="T19" fmla="*/ 221 h 525"/>
                  <a:gd name="T20" fmla="*/ 205 w 510"/>
                  <a:gd name="T21" fmla="*/ 199 h 525"/>
                  <a:gd name="T22" fmla="*/ 230 w 510"/>
                  <a:gd name="T23" fmla="*/ 183 h 525"/>
                  <a:gd name="T24" fmla="*/ 263 w 510"/>
                  <a:gd name="T25" fmla="*/ 162 h 525"/>
                  <a:gd name="T26" fmla="*/ 297 w 510"/>
                  <a:gd name="T27" fmla="*/ 137 h 525"/>
                  <a:gd name="T28" fmla="*/ 338 w 510"/>
                  <a:gd name="T29" fmla="*/ 113 h 525"/>
                  <a:gd name="T30" fmla="*/ 377 w 510"/>
                  <a:gd name="T31" fmla="*/ 87 h 525"/>
                  <a:gd name="T32" fmla="*/ 414 w 510"/>
                  <a:gd name="T33" fmla="*/ 62 h 525"/>
                  <a:gd name="T34" fmla="*/ 447 w 510"/>
                  <a:gd name="T35" fmla="*/ 41 h 525"/>
                  <a:gd name="T36" fmla="*/ 477 w 510"/>
                  <a:gd name="T37" fmla="*/ 21 h 525"/>
                  <a:gd name="T38" fmla="*/ 497 w 510"/>
                  <a:gd name="T39" fmla="*/ 8 h 525"/>
                  <a:gd name="T40" fmla="*/ 510 w 510"/>
                  <a:gd name="T41" fmla="*/ 0 h 525"/>
                  <a:gd name="T42" fmla="*/ 502 w 510"/>
                  <a:gd name="T43" fmla="*/ 0 h 525"/>
                  <a:gd name="T44" fmla="*/ 481 w 510"/>
                  <a:gd name="T45" fmla="*/ 12 h 525"/>
                  <a:gd name="T46" fmla="*/ 447 w 510"/>
                  <a:gd name="T47" fmla="*/ 25 h 525"/>
                  <a:gd name="T48" fmla="*/ 406 w 510"/>
                  <a:gd name="T49" fmla="*/ 45 h 525"/>
                  <a:gd name="T50" fmla="*/ 359 w 510"/>
                  <a:gd name="T51" fmla="*/ 66 h 525"/>
                  <a:gd name="T52" fmla="*/ 309 w 510"/>
                  <a:gd name="T53" fmla="*/ 87 h 525"/>
                  <a:gd name="T54" fmla="*/ 263 w 510"/>
                  <a:gd name="T55" fmla="*/ 113 h 525"/>
                  <a:gd name="T56" fmla="*/ 222 w 510"/>
                  <a:gd name="T57" fmla="*/ 133 h 525"/>
                  <a:gd name="T58" fmla="*/ 189 w 510"/>
                  <a:gd name="T59" fmla="*/ 150 h 525"/>
                  <a:gd name="T60" fmla="*/ 167 w 510"/>
                  <a:gd name="T61" fmla="*/ 166 h 525"/>
                  <a:gd name="T62" fmla="*/ 150 w 510"/>
                  <a:gd name="T63" fmla="*/ 179 h 525"/>
                  <a:gd name="T64" fmla="*/ 134 w 510"/>
                  <a:gd name="T65" fmla="*/ 203 h 525"/>
                  <a:gd name="T66" fmla="*/ 113 w 510"/>
                  <a:gd name="T67" fmla="*/ 233 h 525"/>
                  <a:gd name="T68" fmla="*/ 92 w 510"/>
                  <a:gd name="T69" fmla="*/ 267 h 525"/>
                  <a:gd name="T70" fmla="*/ 71 w 510"/>
                  <a:gd name="T71" fmla="*/ 308 h 525"/>
                  <a:gd name="T72" fmla="*/ 50 w 510"/>
                  <a:gd name="T73" fmla="*/ 350 h 525"/>
                  <a:gd name="T74" fmla="*/ 34 w 510"/>
                  <a:gd name="T75" fmla="*/ 392 h 525"/>
                  <a:gd name="T76" fmla="*/ 21 w 510"/>
                  <a:gd name="T77" fmla="*/ 438 h 525"/>
                  <a:gd name="T78" fmla="*/ 9 w 510"/>
                  <a:gd name="T79" fmla="*/ 484 h 525"/>
                  <a:gd name="T80" fmla="*/ 0 w 510"/>
                  <a:gd name="T81" fmla="*/ 525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0" h="525">
                    <a:moveTo>
                      <a:pt x="0" y="525"/>
                    </a:moveTo>
                    <a:lnTo>
                      <a:pt x="5" y="500"/>
                    </a:lnTo>
                    <a:lnTo>
                      <a:pt x="13" y="467"/>
                    </a:lnTo>
                    <a:lnTo>
                      <a:pt x="29" y="434"/>
                    </a:lnTo>
                    <a:lnTo>
                      <a:pt x="46" y="396"/>
                    </a:lnTo>
                    <a:lnTo>
                      <a:pt x="67" y="358"/>
                    </a:lnTo>
                    <a:lnTo>
                      <a:pt x="92" y="321"/>
                    </a:lnTo>
                    <a:lnTo>
                      <a:pt x="117" y="283"/>
                    </a:lnTo>
                    <a:lnTo>
                      <a:pt x="146" y="250"/>
                    </a:lnTo>
                    <a:lnTo>
                      <a:pt x="175" y="221"/>
                    </a:lnTo>
                    <a:lnTo>
                      <a:pt x="205" y="199"/>
                    </a:lnTo>
                    <a:lnTo>
                      <a:pt x="230" y="183"/>
                    </a:lnTo>
                    <a:lnTo>
                      <a:pt x="263" y="162"/>
                    </a:lnTo>
                    <a:lnTo>
                      <a:pt x="297" y="137"/>
                    </a:lnTo>
                    <a:lnTo>
                      <a:pt x="338" y="113"/>
                    </a:lnTo>
                    <a:lnTo>
                      <a:pt x="377" y="87"/>
                    </a:lnTo>
                    <a:lnTo>
                      <a:pt x="414" y="62"/>
                    </a:lnTo>
                    <a:lnTo>
                      <a:pt x="447" y="41"/>
                    </a:lnTo>
                    <a:lnTo>
                      <a:pt x="477" y="21"/>
                    </a:lnTo>
                    <a:lnTo>
                      <a:pt x="497" y="8"/>
                    </a:lnTo>
                    <a:lnTo>
                      <a:pt x="510" y="0"/>
                    </a:lnTo>
                    <a:lnTo>
                      <a:pt x="502" y="0"/>
                    </a:lnTo>
                    <a:lnTo>
                      <a:pt x="481" y="12"/>
                    </a:lnTo>
                    <a:lnTo>
                      <a:pt x="447" y="25"/>
                    </a:lnTo>
                    <a:lnTo>
                      <a:pt x="406" y="45"/>
                    </a:lnTo>
                    <a:lnTo>
                      <a:pt x="359" y="66"/>
                    </a:lnTo>
                    <a:lnTo>
                      <a:pt x="309" y="87"/>
                    </a:lnTo>
                    <a:lnTo>
                      <a:pt x="263" y="113"/>
                    </a:lnTo>
                    <a:lnTo>
                      <a:pt x="222" y="133"/>
                    </a:lnTo>
                    <a:lnTo>
                      <a:pt x="189" y="150"/>
                    </a:lnTo>
                    <a:lnTo>
                      <a:pt x="167" y="166"/>
                    </a:lnTo>
                    <a:lnTo>
                      <a:pt x="150" y="179"/>
                    </a:lnTo>
                    <a:lnTo>
                      <a:pt x="134" y="203"/>
                    </a:lnTo>
                    <a:lnTo>
                      <a:pt x="113" y="233"/>
                    </a:lnTo>
                    <a:lnTo>
                      <a:pt x="92" y="267"/>
                    </a:lnTo>
                    <a:lnTo>
                      <a:pt x="71" y="308"/>
                    </a:lnTo>
                    <a:lnTo>
                      <a:pt x="50" y="350"/>
                    </a:lnTo>
                    <a:lnTo>
                      <a:pt x="34" y="392"/>
                    </a:lnTo>
                    <a:lnTo>
                      <a:pt x="21" y="438"/>
                    </a:lnTo>
                    <a:lnTo>
                      <a:pt x="9" y="484"/>
                    </a:lnTo>
                    <a:lnTo>
                      <a:pt x="0" y="525"/>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19" name="Freeform 191"/>
              <p:cNvSpPr>
                <a:spLocks/>
              </p:cNvSpPr>
              <p:nvPr/>
            </p:nvSpPr>
            <p:spPr bwMode="auto">
              <a:xfrm>
                <a:off x="1549" y="1894"/>
                <a:ext cx="6" cy="4"/>
              </a:xfrm>
              <a:custGeom>
                <a:avLst/>
                <a:gdLst>
                  <a:gd name="T0" fmla="*/ 0 w 197"/>
                  <a:gd name="T1" fmla="*/ 29 h 117"/>
                  <a:gd name="T2" fmla="*/ 9 w 197"/>
                  <a:gd name="T3" fmla="*/ 33 h 117"/>
                  <a:gd name="T4" fmla="*/ 17 w 197"/>
                  <a:gd name="T5" fmla="*/ 37 h 117"/>
                  <a:gd name="T6" fmla="*/ 21 w 197"/>
                  <a:gd name="T7" fmla="*/ 47 h 117"/>
                  <a:gd name="T8" fmla="*/ 29 w 197"/>
                  <a:gd name="T9" fmla="*/ 55 h 117"/>
                  <a:gd name="T10" fmla="*/ 33 w 197"/>
                  <a:gd name="T11" fmla="*/ 67 h 117"/>
                  <a:gd name="T12" fmla="*/ 37 w 197"/>
                  <a:gd name="T13" fmla="*/ 75 h 117"/>
                  <a:gd name="T14" fmla="*/ 42 w 197"/>
                  <a:gd name="T15" fmla="*/ 88 h 117"/>
                  <a:gd name="T16" fmla="*/ 46 w 197"/>
                  <a:gd name="T17" fmla="*/ 96 h 117"/>
                  <a:gd name="T18" fmla="*/ 46 w 197"/>
                  <a:gd name="T19" fmla="*/ 109 h 117"/>
                  <a:gd name="T20" fmla="*/ 42 w 197"/>
                  <a:gd name="T21" fmla="*/ 117 h 117"/>
                  <a:gd name="T22" fmla="*/ 46 w 197"/>
                  <a:gd name="T23" fmla="*/ 113 h 117"/>
                  <a:gd name="T24" fmla="*/ 58 w 197"/>
                  <a:gd name="T25" fmla="*/ 104 h 117"/>
                  <a:gd name="T26" fmla="*/ 71 w 197"/>
                  <a:gd name="T27" fmla="*/ 92 h 117"/>
                  <a:gd name="T28" fmla="*/ 87 w 197"/>
                  <a:gd name="T29" fmla="*/ 80 h 117"/>
                  <a:gd name="T30" fmla="*/ 109 w 197"/>
                  <a:gd name="T31" fmla="*/ 63 h 117"/>
                  <a:gd name="T32" fmla="*/ 129 w 197"/>
                  <a:gd name="T33" fmla="*/ 47 h 117"/>
                  <a:gd name="T34" fmla="*/ 150 w 197"/>
                  <a:gd name="T35" fmla="*/ 29 h 117"/>
                  <a:gd name="T36" fmla="*/ 171 w 197"/>
                  <a:gd name="T37" fmla="*/ 17 h 117"/>
                  <a:gd name="T38" fmla="*/ 183 w 197"/>
                  <a:gd name="T39" fmla="*/ 8 h 117"/>
                  <a:gd name="T40" fmla="*/ 197 w 197"/>
                  <a:gd name="T41" fmla="*/ 0 h 117"/>
                  <a:gd name="T42" fmla="*/ 197 w 197"/>
                  <a:gd name="T43" fmla="*/ 4 h 117"/>
                  <a:gd name="T44" fmla="*/ 183 w 197"/>
                  <a:gd name="T45" fmla="*/ 4 h 117"/>
                  <a:gd name="T46" fmla="*/ 171 w 197"/>
                  <a:gd name="T47" fmla="*/ 12 h 117"/>
                  <a:gd name="T48" fmla="*/ 154 w 197"/>
                  <a:gd name="T49" fmla="*/ 17 h 117"/>
                  <a:gd name="T50" fmla="*/ 129 w 197"/>
                  <a:gd name="T51" fmla="*/ 21 h 117"/>
                  <a:gd name="T52" fmla="*/ 109 w 197"/>
                  <a:gd name="T53" fmla="*/ 25 h 117"/>
                  <a:gd name="T54" fmla="*/ 79 w 197"/>
                  <a:gd name="T55" fmla="*/ 29 h 117"/>
                  <a:gd name="T56" fmla="*/ 54 w 197"/>
                  <a:gd name="T57" fmla="*/ 33 h 117"/>
                  <a:gd name="T58" fmla="*/ 25 w 197"/>
                  <a:gd name="T59" fmla="*/ 33 h 117"/>
                  <a:gd name="T60" fmla="*/ 0 w 197"/>
                  <a:gd name="T61" fmla="*/ 2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7" h="117">
                    <a:moveTo>
                      <a:pt x="0" y="29"/>
                    </a:moveTo>
                    <a:lnTo>
                      <a:pt x="9" y="33"/>
                    </a:lnTo>
                    <a:lnTo>
                      <a:pt x="17" y="37"/>
                    </a:lnTo>
                    <a:lnTo>
                      <a:pt x="21" y="47"/>
                    </a:lnTo>
                    <a:lnTo>
                      <a:pt x="29" y="55"/>
                    </a:lnTo>
                    <a:lnTo>
                      <a:pt x="33" y="67"/>
                    </a:lnTo>
                    <a:lnTo>
                      <a:pt x="37" y="75"/>
                    </a:lnTo>
                    <a:lnTo>
                      <a:pt x="42" y="88"/>
                    </a:lnTo>
                    <a:lnTo>
                      <a:pt x="46" y="96"/>
                    </a:lnTo>
                    <a:lnTo>
                      <a:pt x="46" y="109"/>
                    </a:lnTo>
                    <a:lnTo>
                      <a:pt x="42" y="117"/>
                    </a:lnTo>
                    <a:lnTo>
                      <a:pt x="46" y="113"/>
                    </a:lnTo>
                    <a:lnTo>
                      <a:pt x="58" y="104"/>
                    </a:lnTo>
                    <a:lnTo>
                      <a:pt x="71" y="92"/>
                    </a:lnTo>
                    <a:lnTo>
                      <a:pt x="87" y="80"/>
                    </a:lnTo>
                    <a:lnTo>
                      <a:pt x="109" y="63"/>
                    </a:lnTo>
                    <a:lnTo>
                      <a:pt x="129" y="47"/>
                    </a:lnTo>
                    <a:lnTo>
                      <a:pt x="150" y="29"/>
                    </a:lnTo>
                    <a:lnTo>
                      <a:pt x="171" y="17"/>
                    </a:lnTo>
                    <a:lnTo>
                      <a:pt x="183" y="8"/>
                    </a:lnTo>
                    <a:lnTo>
                      <a:pt x="197" y="0"/>
                    </a:lnTo>
                    <a:lnTo>
                      <a:pt x="197" y="4"/>
                    </a:lnTo>
                    <a:lnTo>
                      <a:pt x="183" y="4"/>
                    </a:lnTo>
                    <a:lnTo>
                      <a:pt x="171" y="12"/>
                    </a:lnTo>
                    <a:lnTo>
                      <a:pt x="154" y="17"/>
                    </a:lnTo>
                    <a:lnTo>
                      <a:pt x="129" y="21"/>
                    </a:lnTo>
                    <a:lnTo>
                      <a:pt x="109" y="25"/>
                    </a:lnTo>
                    <a:lnTo>
                      <a:pt x="79" y="29"/>
                    </a:lnTo>
                    <a:lnTo>
                      <a:pt x="54" y="33"/>
                    </a:lnTo>
                    <a:lnTo>
                      <a:pt x="25" y="33"/>
                    </a:lnTo>
                    <a:lnTo>
                      <a:pt x="0" y="29"/>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20" name="Freeform 192"/>
              <p:cNvSpPr>
                <a:spLocks/>
              </p:cNvSpPr>
              <p:nvPr/>
            </p:nvSpPr>
            <p:spPr bwMode="auto">
              <a:xfrm>
                <a:off x="1575" y="1894"/>
                <a:ext cx="12" cy="6"/>
              </a:xfrm>
              <a:custGeom>
                <a:avLst/>
                <a:gdLst>
                  <a:gd name="T0" fmla="*/ 392 w 392"/>
                  <a:gd name="T1" fmla="*/ 50 h 188"/>
                  <a:gd name="T2" fmla="*/ 376 w 392"/>
                  <a:gd name="T3" fmla="*/ 55 h 188"/>
                  <a:gd name="T4" fmla="*/ 351 w 392"/>
                  <a:gd name="T5" fmla="*/ 59 h 188"/>
                  <a:gd name="T6" fmla="*/ 318 w 392"/>
                  <a:gd name="T7" fmla="*/ 63 h 188"/>
                  <a:gd name="T8" fmla="*/ 284 w 392"/>
                  <a:gd name="T9" fmla="*/ 67 h 188"/>
                  <a:gd name="T10" fmla="*/ 247 w 392"/>
                  <a:gd name="T11" fmla="*/ 67 h 188"/>
                  <a:gd name="T12" fmla="*/ 204 w 392"/>
                  <a:gd name="T13" fmla="*/ 63 h 188"/>
                  <a:gd name="T14" fmla="*/ 163 w 392"/>
                  <a:gd name="T15" fmla="*/ 55 h 188"/>
                  <a:gd name="T16" fmla="*/ 126 w 392"/>
                  <a:gd name="T17" fmla="*/ 45 h 188"/>
                  <a:gd name="T18" fmla="*/ 92 w 392"/>
                  <a:gd name="T19" fmla="*/ 25 h 188"/>
                  <a:gd name="T20" fmla="*/ 63 w 392"/>
                  <a:gd name="T21" fmla="*/ 0 h 188"/>
                  <a:gd name="T22" fmla="*/ 63 w 392"/>
                  <a:gd name="T23" fmla="*/ 4 h 188"/>
                  <a:gd name="T24" fmla="*/ 67 w 392"/>
                  <a:gd name="T25" fmla="*/ 8 h 188"/>
                  <a:gd name="T26" fmla="*/ 71 w 392"/>
                  <a:gd name="T27" fmla="*/ 12 h 188"/>
                  <a:gd name="T28" fmla="*/ 75 w 392"/>
                  <a:gd name="T29" fmla="*/ 20 h 188"/>
                  <a:gd name="T30" fmla="*/ 79 w 392"/>
                  <a:gd name="T31" fmla="*/ 29 h 188"/>
                  <a:gd name="T32" fmla="*/ 83 w 392"/>
                  <a:gd name="T33" fmla="*/ 41 h 188"/>
                  <a:gd name="T34" fmla="*/ 87 w 392"/>
                  <a:gd name="T35" fmla="*/ 50 h 188"/>
                  <a:gd name="T36" fmla="*/ 87 w 392"/>
                  <a:gd name="T37" fmla="*/ 63 h 188"/>
                  <a:gd name="T38" fmla="*/ 92 w 392"/>
                  <a:gd name="T39" fmla="*/ 75 h 188"/>
                  <a:gd name="T40" fmla="*/ 87 w 392"/>
                  <a:gd name="T41" fmla="*/ 83 h 188"/>
                  <a:gd name="T42" fmla="*/ 83 w 392"/>
                  <a:gd name="T43" fmla="*/ 92 h 188"/>
                  <a:gd name="T44" fmla="*/ 79 w 392"/>
                  <a:gd name="T45" fmla="*/ 104 h 188"/>
                  <a:gd name="T46" fmla="*/ 75 w 392"/>
                  <a:gd name="T47" fmla="*/ 117 h 188"/>
                  <a:gd name="T48" fmla="*/ 67 w 392"/>
                  <a:gd name="T49" fmla="*/ 129 h 188"/>
                  <a:gd name="T50" fmla="*/ 59 w 392"/>
                  <a:gd name="T51" fmla="*/ 141 h 188"/>
                  <a:gd name="T52" fmla="*/ 50 w 392"/>
                  <a:gd name="T53" fmla="*/ 150 h 188"/>
                  <a:gd name="T54" fmla="*/ 38 w 392"/>
                  <a:gd name="T55" fmla="*/ 163 h 188"/>
                  <a:gd name="T56" fmla="*/ 25 w 392"/>
                  <a:gd name="T57" fmla="*/ 175 h 188"/>
                  <a:gd name="T58" fmla="*/ 12 w 392"/>
                  <a:gd name="T59" fmla="*/ 184 h 188"/>
                  <a:gd name="T60" fmla="*/ 0 w 392"/>
                  <a:gd name="T61" fmla="*/ 188 h 188"/>
                  <a:gd name="T62" fmla="*/ 4 w 392"/>
                  <a:gd name="T63" fmla="*/ 188 h 188"/>
                  <a:gd name="T64" fmla="*/ 8 w 392"/>
                  <a:gd name="T65" fmla="*/ 184 h 188"/>
                  <a:gd name="T66" fmla="*/ 20 w 392"/>
                  <a:gd name="T67" fmla="*/ 175 h 188"/>
                  <a:gd name="T68" fmla="*/ 34 w 392"/>
                  <a:gd name="T69" fmla="*/ 167 h 188"/>
                  <a:gd name="T70" fmla="*/ 50 w 392"/>
                  <a:gd name="T71" fmla="*/ 154 h 188"/>
                  <a:gd name="T72" fmla="*/ 67 w 392"/>
                  <a:gd name="T73" fmla="*/ 141 h 188"/>
                  <a:gd name="T74" fmla="*/ 87 w 392"/>
                  <a:gd name="T75" fmla="*/ 129 h 188"/>
                  <a:gd name="T76" fmla="*/ 108 w 392"/>
                  <a:gd name="T77" fmla="*/ 121 h 188"/>
                  <a:gd name="T78" fmla="*/ 130 w 392"/>
                  <a:gd name="T79" fmla="*/ 108 h 188"/>
                  <a:gd name="T80" fmla="*/ 155 w 392"/>
                  <a:gd name="T81" fmla="*/ 100 h 188"/>
                  <a:gd name="T82" fmla="*/ 175 w 392"/>
                  <a:gd name="T83" fmla="*/ 92 h 188"/>
                  <a:gd name="T84" fmla="*/ 200 w 392"/>
                  <a:gd name="T85" fmla="*/ 83 h 188"/>
                  <a:gd name="T86" fmla="*/ 230 w 392"/>
                  <a:gd name="T87" fmla="*/ 79 h 188"/>
                  <a:gd name="T88" fmla="*/ 263 w 392"/>
                  <a:gd name="T89" fmla="*/ 71 h 188"/>
                  <a:gd name="T90" fmla="*/ 296 w 392"/>
                  <a:gd name="T91" fmla="*/ 67 h 188"/>
                  <a:gd name="T92" fmla="*/ 326 w 392"/>
                  <a:gd name="T93" fmla="*/ 63 h 188"/>
                  <a:gd name="T94" fmla="*/ 351 w 392"/>
                  <a:gd name="T95" fmla="*/ 59 h 188"/>
                  <a:gd name="T96" fmla="*/ 372 w 392"/>
                  <a:gd name="T97" fmla="*/ 55 h 188"/>
                  <a:gd name="T98" fmla="*/ 388 w 392"/>
                  <a:gd name="T99" fmla="*/ 55 h 188"/>
                  <a:gd name="T100" fmla="*/ 392 w 392"/>
                  <a:gd name="T101" fmla="*/ 5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2" h="188">
                    <a:moveTo>
                      <a:pt x="392" y="50"/>
                    </a:moveTo>
                    <a:lnTo>
                      <a:pt x="376" y="55"/>
                    </a:lnTo>
                    <a:lnTo>
                      <a:pt x="351" y="59"/>
                    </a:lnTo>
                    <a:lnTo>
                      <a:pt x="318" y="63"/>
                    </a:lnTo>
                    <a:lnTo>
                      <a:pt x="284" y="67"/>
                    </a:lnTo>
                    <a:lnTo>
                      <a:pt x="247" y="67"/>
                    </a:lnTo>
                    <a:lnTo>
                      <a:pt x="204" y="63"/>
                    </a:lnTo>
                    <a:lnTo>
                      <a:pt x="163" y="55"/>
                    </a:lnTo>
                    <a:lnTo>
                      <a:pt x="126" y="45"/>
                    </a:lnTo>
                    <a:lnTo>
                      <a:pt x="92" y="25"/>
                    </a:lnTo>
                    <a:lnTo>
                      <a:pt x="63" y="0"/>
                    </a:lnTo>
                    <a:lnTo>
                      <a:pt x="63" y="4"/>
                    </a:lnTo>
                    <a:lnTo>
                      <a:pt x="67" y="8"/>
                    </a:lnTo>
                    <a:lnTo>
                      <a:pt x="71" y="12"/>
                    </a:lnTo>
                    <a:lnTo>
                      <a:pt x="75" y="20"/>
                    </a:lnTo>
                    <a:lnTo>
                      <a:pt x="79" y="29"/>
                    </a:lnTo>
                    <a:lnTo>
                      <a:pt x="83" y="41"/>
                    </a:lnTo>
                    <a:lnTo>
                      <a:pt x="87" y="50"/>
                    </a:lnTo>
                    <a:lnTo>
                      <a:pt x="87" y="63"/>
                    </a:lnTo>
                    <a:lnTo>
                      <a:pt x="92" y="75"/>
                    </a:lnTo>
                    <a:lnTo>
                      <a:pt x="87" y="83"/>
                    </a:lnTo>
                    <a:lnTo>
                      <a:pt x="83" y="92"/>
                    </a:lnTo>
                    <a:lnTo>
                      <a:pt x="79" y="104"/>
                    </a:lnTo>
                    <a:lnTo>
                      <a:pt x="75" y="117"/>
                    </a:lnTo>
                    <a:lnTo>
                      <a:pt x="67" y="129"/>
                    </a:lnTo>
                    <a:lnTo>
                      <a:pt x="59" y="141"/>
                    </a:lnTo>
                    <a:lnTo>
                      <a:pt x="50" y="150"/>
                    </a:lnTo>
                    <a:lnTo>
                      <a:pt x="38" y="163"/>
                    </a:lnTo>
                    <a:lnTo>
                      <a:pt x="25" y="175"/>
                    </a:lnTo>
                    <a:lnTo>
                      <a:pt x="12" y="184"/>
                    </a:lnTo>
                    <a:lnTo>
                      <a:pt x="0" y="188"/>
                    </a:lnTo>
                    <a:lnTo>
                      <a:pt x="4" y="188"/>
                    </a:lnTo>
                    <a:lnTo>
                      <a:pt x="8" y="184"/>
                    </a:lnTo>
                    <a:lnTo>
                      <a:pt x="20" y="175"/>
                    </a:lnTo>
                    <a:lnTo>
                      <a:pt x="34" y="167"/>
                    </a:lnTo>
                    <a:lnTo>
                      <a:pt x="50" y="154"/>
                    </a:lnTo>
                    <a:lnTo>
                      <a:pt x="67" y="141"/>
                    </a:lnTo>
                    <a:lnTo>
                      <a:pt x="87" y="129"/>
                    </a:lnTo>
                    <a:lnTo>
                      <a:pt x="108" y="121"/>
                    </a:lnTo>
                    <a:lnTo>
                      <a:pt x="130" y="108"/>
                    </a:lnTo>
                    <a:lnTo>
                      <a:pt x="155" y="100"/>
                    </a:lnTo>
                    <a:lnTo>
                      <a:pt x="175" y="92"/>
                    </a:lnTo>
                    <a:lnTo>
                      <a:pt x="200" y="83"/>
                    </a:lnTo>
                    <a:lnTo>
                      <a:pt x="230" y="79"/>
                    </a:lnTo>
                    <a:lnTo>
                      <a:pt x="263" y="71"/>
                    </a:lnTo>
                    <a:lnTo>
                      <a:pt x="296" y="67"/>
                    </a:lnTo>
                    <a:lnTo>
                      <a:pt x="326" y="63"/>
                    </a:lnTo>
                    <a:lnTo>
                      <a:pt x="351" y="59"/>
                    </a:lnTo>
                    <a:lnTo>
                      <a:pt x="372" y="55"/>
                    </a:lnTo>
                    <a:lnTo>
                      <a:pt x="388" y="55"/>
                    </a:lnTo>
                    <a:lnTo>
                      <a:pt x="392" y="5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21" name="Freeform 193"/>
              <p:cNvSpPr>
                <a:spLocks/>
              </p:cNvSpPr>
              <p:nvPr/>
            </p:nvSpPr>
            <p:spPr bwMode="auto">
              <a:xfrm>
                <a:off x="1593" y="1919"/>
                <a:ext cx="22" cy="15"/>
              </a:xfrm>
              <a:custGeom>
                <a:avLst/>
                <a:gdLst>
                  <a:gd name="T0" fmla="*/ 4 w 705"/>
                  <a:gd name="T1" fmla="*/ 0 h 484"/>
                  <a:gd name="T2" fmla="*/ 49 w 705"/>
                  <a:gd name="T3" fmla="*/ 13 h 484"/>
                  <a:gd name="T4" fmla="*/ 125 w 705"/>
                  <a:gd name="T5" fmla="*/ 37 h 484"/>
                  <a:gd name="T6" fmla="*/ 204 w 705"/>
                  <a:gd name="T7" fmla="*/ 67 h 484"/>
                  <a:gd name="T8" fmla="*/ 275 w 705"/>
                  <a:gd name="T9" fmla="*/ 96 h 484"/>
                  <a:gd name="T10" fmla="*/ 329 w 705"/>
                  <a:gd name="T11" fmla="*/ 129 h 484"/>
                  <a:gd name="T12" fmla="*/ 413 w 705"/>
                  <a:gd name="T13" fmla="*/ 205 h 484"/>
                  <a:gd name="T14" fmla="*/ 517 w 705"/>
                  <a:gd name="T15" fmla="*/ 297 h 484"/>
                  <a:gd name="T16" fmla="*/ 618 w 705"/>
                  <a:gd name="T17" fmla="*/ 392 h 484"/>
                  <a:gd name="T18" fmla="*/ 689 w 705"/>
                  <a:gd name="T19" fmla="*/ 463 h 484"/>
                  <a:gd name="T20" fmla="*/ 701 w 705"/>
                  <a:gd name="T21" fmla="*/ 480 h 484"/>
                  <a:gd name="T22" fmla="*/ 664 w 705"/>
                  <a:gd name="T23" fmla="*/ 430 h 484"/>
                  <a:gd name="T24" fmla="*/ 601 w 705"/>
                  <a:gd name="T25" fmla="*/ 351 h 484"/>
                  <a:gd name="T26" fmla="*/ 530 w 705"/>
                  <a:gd name="T27" fmla="*/ 263 h 484"/>
                  <a:gd name="T28" fmla="*/ 458 w 705"/>
                  <a:gd name="T29" fmla="*/ 192 h 484"/>
                  <a:gd name="T30" fmla="*/ 409 w 705"/>
                  <a:gd name="T31" fmla="*/ 150 h 484"/>
                  <a:gd name="T32" fmla="*/ 405 w 705"/>
                  <a:gd name="T33" fmla="*/ 129 h 484"/>
                  <a:gd name="T34" fmla="*/ 425 w 705"/>
                  <a:gd name="T35" fmla="*/ 121 h 484"/>
                  <a:gd name="T36" fmla="*/ 454 w 705"/>
                  <a:gd name="T37" fmla="*/ 121 h 484"/>
                  <a:gd name="T38" fmla="*/ 476 w 705"/>
                  <a:gd name="T39" fmla="*/ 121 h 484"/>
                  <a:gd name="T40" fmla="*/ 497 w 705"/>
                  <a:gd name="T41" fmla="*/ 121 h 484"/>
                  <a:gd name="T42" fmla="*/ 542 w 705"/>
                  <a:gd name="T43" fmla="*/ 117 h 484"/>
                  <a:gd name="T44" fmla="*/ 597 w 705"/>
                  <a:gd name="T45" fmla="*/ 109 h 484"/>
                  <a:gd name="T46" fmla="*/ 647 w 705"/>
                  <a:gd name="T47" fmla="*/ 96 h 484"/>
                  <a:gd name="T48" fmla="*/ 685 w 705"/>
                  <a:gd name="T49" fmla="*/ 84 h 484"/>
                  <a:gd name="T50" fmla="*/ 689 w 705"/>
                  <a:gd name="T51" fmla="*/ 76 h 484"/>
                  <a:gd name="T52" fmla="*/ 638 w 705"/>
                  <a:gd name="T53" fmla="*/ 80 h 484"/>
                  <a:gd name="T54" fmla="*/ 555 w 705"/>
                  <a:gd name="T55" fmla="*/ 84 h 484"/>
                  <a:gd name="T56" fmla="*/ 458 w 705"/>
                  <a:gd name="T57" fmla="*/ 84 h 484"/>
                  <a:gd name="T58" fmla="*/ 380 w 705"/>
                  <a:gd name="T59" fmla="*/ 80 h 484"/>
                  <a:gd name="T60" fmla="*/ 329 w 705"/>
                  <a:gd name="T61" fmla="*/ 67 h 484"/>
                  <a:gd name="T62" fmla="*/ 275 w 705"/>
                  <a:gd name="T63" fmla="*/ 50 h 484"/>
                  <a:gd name="T64" fmla="*/ 204 w 705"/>
                  <a:gd name="T65" fmla="*/ 33 h 484"/>
                  <a:gd name="T66" fmla="*/ 125 w 705"/>
                  <a:gd name="T67" fmla="*/ 13 h 484"/>
                  <a:gd name="T68" fmla="*/ 41 w 705"/>
                  <a:gd name="T69" fmla="*/ 0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05" h="484">
                    <a:moveTo>
                      <a:pt x="0" y="0"/>
                    </a:moveTo>
                    <a:lnTo>
                      <a:pt x="4" y="0"/>
                    </a:lnTo>
                    <a:lnTo>
                      <a:pt x="24" y="4"/>
                    </a:lnTo>
                    <a:lnTo>
                      <a:pt x="49" y="13"/>
                    </a:lnTo>
                    <a:lnTo>
                      <a:pt x="82" y="25"/>
                    </a:lnTo>
                    <a:lnTo>
                      <a:pt x="125" y="37"/>
                    </a:lnTo>
                    <a:lnTo>
                      <a:pt x="166" y="50"/>
                    </a:lnTo>
                    <a:lnTo>
                      <a:pt x="204" y="67"/>
                    </a:lnTo>
                    <a:lnTo>
                      <a:pt x="241" y="80"/>
                    </a:lnTo>
                    <a:lnTo>
                      <a:pt x="275" y="96"/>
                    </a:lnTo>
                    <a:lnTo>
                      <a:pt x="300" y="109"/>
                    </a:lnTo>
                    <a:lnTo>
                      <a:pt x="329" y="129"/>
                    </a:lnTo>
                    <a:lnTo>
                      <a:pt x="366" y="162"/>
                    </a:lnTo>
                    <a:lnTo>
                      <a:pt x="413" y="205"/>
                    </a:lnTo>
                    <a:lnTo>
                      <a:pt x="463" y="250"/>
                    </a:lnTo>
                    <a:lnTo>
                      <a:pt x="517" y="297"/>
                    </a:lnTo>
                    <a:lnTo>
                      <a:pt x="568" y="346"/>
                    </a:lnTo>
                    <a:lnTo>
                      <a:pt x="618" y="392"/>
                    </a:lnTo>
                    <a:lnTo>
                      <a:pt x="656" y="430"/>
                    </a:lnTo>
                    <a:lnTo>
                      <a:pt x="689" y="463"/>
                    </a:lnTo>
                    <a:lnTo>
                      <a:pt x="705" y="484"/>
                    </a:lnTo>
                    <a:lnTo>
                      <a:pt x="701" y="480"/>
                    </a:lnTo>
                    <a:lnTo>
                      <a:pt x="685" y="459"/>
                    </a:lnTo>
                    <a:lnTo>
                      <a:pt x="664" y="430"/>
                    </a:lnTo>
                    <a:lnTo>
                      <a:pt x="634" y="392"/>
                    </a:lnTo>
                    <a:lnTo>
                      <a:pt x="601" y="351"/>
                    </a:lnTo>
                    <a:lnTo>
                      <a:pt x="564" y="305"/>
                    </a:lnTo>
                    <a:lnTo>
                      <a:pt x="530" y="263"/>
                    </a:lnTo>
                    <a:lnTo>
                      <a:pt x="493" y="221"/>
                    </a:lnTo>
                    <a:lnTo>
                      <a:pt x="458" y="192"/>
                    </a:lnTo>
                    <a:lnTo>
                      <a:pt x="430" y="167"/>
                    </a:lnTo>
                    <a:lnTo>
                      <a:pt x="409" y="150"/>
                    </a:lnTo>
                    <a:lnTo>
                      <a:pt x="401" y="138"/>
                    </a:lnTo>
                    <a:lnTo>
                      <a:pt x="405" y="129"/>
                    </a:lnTo>
                    <a:lnTo>
                      <a:pt x="413" y="125"/>
                    </a:lnTo>
                    <a:lnTo>
                      <a:pt x="425" y="121"/>
                    </a:lnTo>
                    <a:lnTo>
                      <a:pt x="438" y="121"/>
                    </a:lnTo>
                    <a:lnTo>
                      <a:pt x="454" y="121"/>
                    </a:lnTo>
                    <a:lnTo>
                      <a:pt x="468" y="121"/>
                    </a:lnTo>
                    <a:lnTo>
                      <a:pt x="476" y="121"/>
                    </a:lnTo>
                    <a:lnTo>
                      <a:pt x="480" y="121"/>
                    </a:lnTo>
                    <a:lnTo>
                      <a:pt x="497" y="121"/>
                    </a:lnTo>
                    <a:lnTo>
                      <a:pt x="517" y="117"/>
                    </a:lnTo>
                    <a:lnTo>
                      <a:pt x="542" y="117"/>
                    </a:lnTo>
                    <a:lnTo>
                      <a:pt x="568" y="113"/>
                    </a:lnTo>
                    <a:lnTo>
                      <a:pt x="597" y="109"/>
                    </a:lnTo>
                    <a:lnTo>
                      <a:pt x="622" y="100"/>
                    </a:lnTo>
                    <a:lnTo>
                      <a:pt x="647" y="96"/>
                    </a:lnTo>
                    <a:lnTo>
                      <a:pt x="668" y="88"/>
                    </a:lnTo>
                    <a:lnTo>
                      <a:pt x="685" y="84"/>
                    </a:lnTo>
                    <a:lnTo>
                      <a:pt x="697" y="76"/>
                    </a:lnTo>
                    <a:lnTo>
                      <a:pt x="689" y="76"/>
                    </a:lnTo>
                    <a:lnTo>
                      <a:pt x="668" y="80"/>
                    </a:lnTo>
                    <a:lnTo>
                      <a:pt x="638" y="80"/>
                    </a:lnTo>
                    <a:lnTo>
                      <a:pt x="597" y="84"/>
                    </a:lnTo>
                    <a:lnTo>
                      <a:pt x="555" y="84"/>
                    </a:lnTo>
                    <a:lnTo>
                      <a:pt x="505" y="84"/>
                    </a:lnTo>
                    <a:lnTo>
                      <a:pt x="458" y="84"/>
                    </a:lnTo>
                    <a:lnTo>
                      <a:pt x="417" y="84"/>
                    </a:lnTo>
                    <a:lnTo>
                      <a:pt x="380" y="80"/>
                    </a:lnTo>
                    <a:lnTo>
                      <a:pt x="350" y="76"/>
                    </a:lnTo>
                    <a:lnTo>
                      <a:pt x="329" y="67"/>
                    </a:lnTo>
                    <a:lnTo>
                      <a:pt x="304" y="63"/>
                    </a:lnTo>
                    <a:lnTo>
                      <a:pt x="275" y="50"/>
                    </a:lnTo>
                    <a:lnTo>
                      <a:pt x="241" y="42"/>
                    </a:lnTo>
                    <a:lnTo>
                      <a:pt x="204" y="33"/>
                    </a:lnTo>
                    <a:lnTo>
                      <a:pt x="166" y="25"/>
                    </a:lnTo>
                    <a:lnTo>
                      <a:pt x="125" y="13"/>
                    </a:lnTo>
                    <a:lnTo>
                      <a:pt x="82" y="9"/>
                    </a:lnTo>
                    <a:lnTo>
                      <a:pt x="41" y="0"/>
                    </a:lnTo>
                    <a:lnTo>
                      <a:pt x="0"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22" name="Freeform 194"/>
              <p:cNvSpPr>
                <a:spLocks/>
              </p:cNvSpPr>
              <p:nvPr/>
            </p:nvSpPr>
            <p:spPr bwMode="auto">
              <a:xfrm>
                <a:off x="1561" y="1956"/>
                <a:ext cx="16" cy="7"/>
              </a:xfrm>
              <a:custGeom>
                <a:avLst/>
                <a:gdLst>
                  <a:gd name="T0" fmla="*/ 0 w 523"/>
                  <a:gd name="T1" fmla="*/ 0 h 226"/>
                  <a:gd name="T2" fmla="*/ 4 w 523"/>
                  <a:gd name="T3" fmla="*/ 4 h 226"/>
                  <a:gd name="T4" fmla="*/ 12 w 523"/>
                  <a:gd name="T5" fmla="*/ 13 h 226"/>
                  <a:gd name="T6" fmla="*/ 26 w 523"/>
                  <a:gd name="T7" fmla="*/ 17 h 226"/>
                  <a:gd name="T8" fmla="*/ 42 w 523"/>
                  <a:gd name="T9" fmla="*/ 25 h 226"/>
                  <a:gd name="T10" fmla="*/ 63 w 523"/>
                  <a:gd name="T11" fmla="*/ 33 h 226"/>
                  <a:gd name="T12" fmla="*/ 84 w 523"/>
                  <a:gd name="T13" fmla="*/ 42 h 226"/>
                  <a:gd name="T14" fmla="*/ 113 w 523"/>
                  <a:gd name="T15" fmla="*/ 50 h 226"/>
                  <a:gd name="T16" fmla="*/ 151 w 523"/>
                  <a:gd name="T17" fmla="*/ 58 h 226"/>
                  <a:gd name="T18" fmla="*/ 188 w 523"/>
                  <a:gd name="T19" fmla="*/ 66 h 226"/>
                  <a:gd name="T20" fmla="*/ 230 w 523"/>
                  <a:gd name="T21" fmla="*/ 75 h 226"/>
                  <a:gd name="T22" fmla="*/ 288 w 523"/>
                  <a:gd name="T23" fmla="*/ 83 h 226"/>
                  <a:gd name="T24" fmla="*/ 339 w 523"/>
                  <a:gd name="T25" fmla="*/ 95 h 226"/>
                  <a:gd name="T26" fmla="*/ 376 w 523"/>
                  <a:gd name="T27" fmla="*/ 109 h 226"/>
                  <a:gd name="T28" fmla="*/ 410 w 523"/>
                  <a:gd name="T29" fmla="*/ 117 h 226"/>
                  <a:gd name="T30" fmla="*/ 439 w 523"/>
                  <a:gd name="T31" fmla="*/ 129 h 226"/>
                  <a:gd name="T32" fmla="*/ 460 w 523"/>
                  <a:gd name="T33" fmla="*/ 138 h 226"/>
                  <a:gd name="T34" fmla="*/ 476 w 523"/>
                  <a:gd name="T35" fmla="*/ 146 h 226"/>
                  <a:gd name="T36" fmla="*/ 494 w 523"/>
                  <a:gd name="T37" fmla="*/ 154 h 226"/>
                  <a:gd name="T38" fmla="*/ 510 w 523"/>
                  <a:gd name="T39" fmla="*/ 163 h 226"/>
                  <a:gd name="T40" fmla="*/ 523 w 523"/>
                  <a:gd name="T41" fmla="*/ 167 h 226"/>
                  <a:gd name="T42" fmla="*/ 514 w 523"/>
                  <a:gd name="T43" fmla="*/ 167 h 226"/>
                  <a:gd name="T44" fmla="*/ 498 w 523"/>
                  <a:gd name="T45" fmla="*/ 163 h 226"/>
                  <a:gd name="T46" fmla="*/ 472 w 523"/>
                  <a:gd name="T47" fmla="*/ 154 h 226"/>
                  <a:gd name="T48" fmla="*/ 439 w 523"/>
                  <a:gd name="T49" fmla="*/ 146 h 226"/>
                  <a:gd name="T50" fmla="*/ 398 w 523"/>
                  <a:gd name="T51" fmla="*/ 142 h 226"/>
                  <a:gd name="T52" fmla="*/ 359 w 523"/>
                  <a:gd name="T53" fmla="*/ 134 h 226"/>
                  <a:gd name="T54" fmla="*/ 318 w 523"/>
                  <a:gd name="T55" fmla="*/ 129 h 226"/>
                  <a:gd name="T56" fmla="*/ 280 w 523"/>
                  <a:gd name="T57" fmla="*/ 125 h 226"/>
                  <a:gd name="T58" fmla="*/ 251 w 523"/>
                  <a:gd name="T59" fmla="*/ 125 h 226"/>
                  <a:gd name="T60" fmla="*/ 226 w 523"/>
                  <a:gd name="T61" fmla="*/ 129 h 226"/>
                  <a:gd name="T62" fmla="*/ 205 w 523"/>
                  <a:gd name="T63" fmla="*/ 142 h 226"/>
                  <a:gd name="T64" fmla="*/ 188 w 523"/>
                  <a:gd name="T65" fmla="*/ 150 h 226"/>
                  <a:gd name="T66" fmla="*/ 175 w 523"/>
                  <a:gd name="T67" fmla="*/ 158 h 226"/>
                  <a:gd name="T68" fmla="*/ 163 w 523"/>
                  <a:gd name="T69" fmla="*/ 171 h 226"/>
                  <a:gd name="T70" fmla="*/ 155 w 523"/>
                  <a:gd name="T71" fmla="*/ 179 h 226"/>
                  <a:gd name="T72" fmla="*/ 151 w 523"/>
                  <a:gd name="T73" fmla="*/ 191 h 226"/>
                  <a:gd name="T74" fmla="*/ 147 w 523"/>
                  <a:gd name="T75" fmla="*/ 200 h 226"/>
                  <a:gd name="T76" fmla="*/ 147 w 523"/>
                  <a:gd name="T77" fmla="*/ 208 h 226"/>
                  <a:gd name="T78" fmla="*/ 147 w 523"/>
                  <a:gd name="T79" fmla="*/ 216 h 226"/>
                  <a:gd name="T80" fmla="*/ 151 w 523"/>
                  <a:gd name="T81" fmla="*/ 226 h 226"/>
                  <a:gd name="T82" fmla="*/ 151 w 523"/>
                  <a:gd name="T83" fmla="*/ 221 h 226"/>
                  <a:gd name="T84" fmla="*/ 142 w 523"/>
                  <a:gd name="T85" fmla="*/ 208 h 226"/>
                  <a:gd name="T86" fmla="*/ 130 w 523"/>
                  <a:gd name="T87" fmla="*/ 191 h 226"/>
                  <a:gd name="T88" fmla="*/ 113 w 523"/>
                  <a:gd name="T89" fmla="*/ 171 h 226"/>
                  <a:gd name="T90" fmla="*/ 92 w 523"/>
                  <a:gd name="T91" fmla="*/ 146 h 226"/>
                  <a:gd name="T92" fmla="*/ 75 w 523"/>
                  <a:gd name="T93" fmla="*/ 117 h 226"/>
                  <a:gd name="T94" fmla="*/ 55 w 523"/>
                  <a:gd name="T95" fmla="*/ 87 h 226"/>
                  <a:gd name="T96" fmla="*/ 34 w 523"/>
                  <a:gd name="T97" fmla="*/ 58 h 226"/>
                  <a:gd name="T98" fmla="*/ 17 w 523"/>
                  <a:gd name="T99" fmla="*/ 29 h 226"/>
                  <a:gd name="T100" fmla="*/ 0 w 523"/>
                  <a:gd name="T101"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23" h="226">
                    <a:moveTo>
                      <a:pt x="0" y="0"/>
                    </a:moveTo>
                    <a:lnTo>
                      <a:pt x="4" y="4"/>
                    </a:lnTo>
                    <a:lnTo>
                      <a:pt x="12" y="13"/>
                    </a:lnTo>
                    <a:lnTo>
                      <a:pt x="26" y="17"/>
                    </a:lnTo>
                    <a:lnTo>
                      <a:pt x="42" y="25"/>
                    </a:lnTo>
                    <a:lnTo>
                      <a:pt x="63" y="33"/>
                    </a:lnTo>
                    <a:lnTo>
                      <a:pt x="84" y="42"/>
                    </a:lnTo>
                    <a:lnTo>
                      <a:pt x="113" y="50"/>
                    </a:lnTo>
                    <a:lnTo>
                      <a:pt x="151" y="58"/>
                    </a:lnTo>
                    <a:lnTo>
                      <a:pt x="188" y="66"/>
                    </a:lnTo>
                    <a:lnTo>
                      <a:pt x="230" y="75"/>
                    </a:lnTo>
                    <a:lnTo>
                      <a:pt x="288" y="83"/>
                    </a:lnTo>
                    <a:lnTo>
                      <a:pt x="339" y="95"/>
                    </a:lnTo>
                    <a:lnTo>
                      <a:pt x="376" y="109"/>
                    </a:lnTo>
                    <a:lnTo>
                      <a:pt x="410" y="117"/>
                    </a:lnTo>
                    <a:lnTo>
                      <a:pt x="439" y="129"/>
                    </a:lnTo>
                    <a:lnTo>
                      <a:pt x="460" y="138"/>
                    </a:lnTo>
                    <a:lnTo>
                      <a:pt x="476" y="146"/>
                    </a:lnTo>
                    <a:lnTo>
                      <a:pt x="494" y="154"/>
                    </a:lnTo>
                    <a:lnTo>
                      <a:pt x="510" y="163"/>
                    </a:lnTo>
                    <a:lnTo>
                      <a:pt x="523" y="167"/>
                    </a:lnTo>
                    <a:lnTo>
                      <a:pt x="514" y="167"/>
                    </a:lnTo>
                    <a:lnTo>
                      <a:pt x="498" y="163"/>
                    </a:lnTo>
                    <a:lnTo>
                      <a:pt x="472" y="154"/>
                    </a:lnTo>
                    <a:lnTo>
                      <a:pt x="439" y="146"/>
                    </a:lnTo>
                    <a:lnTo>
                      <a:pt x="398" y="142"/>
                    </a:lnTo>
                    <a:lnTo>
                      <a:pt x="359" y="134"/>
                    </a:lnTo>
                    <a:lnTo>
                      <a:pt x="318" y="129"/>
                    </a:lnTo>
                    <a:lnTo>
                      <a:pt x="280" y="125"/>
                    </a:lnTo>
                    <a:lnTo>
                      <a:pt x="251" y="125"/>
                    </a:lnTo>
                    <a:lnTo>
                      <a:pt x="226" y="129"/>
                    </a:lnTo>
                    <a:lnTo>
                      <a:pt x="205" y="142"/>
                    </a:lnTo>
                    <a:lnTo>
                      <a:pt x="188" y="150"/>
                    </a:lnTo>
                    <a:lnTo>
                      <a:pt x="175" y="158"/>
                    </a:lnTo>
                    <a:lnTo>
                      <a:pt x="163" y="171"/>
                    </a:lnTo>
                    <a:lnTo>
                      <a:pt x="155" y="179"/>
                    </a:lnTo>
                    <a:lnTo>
                      <a:pt x="151" y="191"/>
                    </a:lnTo>
                    <a:lnTo>
                      <a:pt x="147" y="200"/>
                    </a:lnTo>
                    <a:lnTo>
                      <a:pt x="147" y="208"/>
                    </a:lnTo>
                    <a:lnTo>
                      <a:pt x="147" y="216"/>
                    </a:lnTo>
                    <a:lnTo>
                      <a:pt x="151" y="226"/>
                    </a:lnTo>
                    <a:lnTo>
                      <a:pt x="151" y="221"/>
                    </a:lnTo>
                    <a:lnTo>
                      <a:pt x="142" y="208"/>
                    </a:lnTo>
                    <a:lnTo>
                      <a:pt x="130" y="191"/>
                    </a:lnTo>
                    <a:lnTo>
                      <a:pt x="113" y="171"/>
                    </a:lnTo>
                    <a:lnTo>
                      <a:pt x="92" y="146"/>
                    </a:lnTo>
                    <a:lnTo>
                      <a:pt x="75" y="117"/>
                    </a:lnTo>
                    <a:lnTo>
                      <a:pt x="55" y="87"/>
                    </a:lnTo>
                    <a:lnTo>
                      <a:pt x="34" y="58"/>
                    </a:lnTo>
                    <a:lnTo>
                      <a:pt x="17" y="29"/>
                    </a:lnTo>
                    <a:lnTo>
                      <a:pt x="0" y="0"/>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23" name="Freeform 195"/>
              <p:cNvSpPr>
                <a:spLocks/>
              </p:cNvSpPr>
              <p:nvPr/>
            </p:nvSpPr>
            <p:spPr bwMode="auto">
              <a:xfrm>
                <a:off x="1561" y="1956"/>
                <a:ext cx="16" cy="7"/>
              </a:xfrm>
              <a:custGeom>
                <a:avLst/>
                <a:gdLst>
                  <a:gd name="T0" fmla="*/ 0 w 523"/>
                  <a:gd name="T1" fmla="*/ 0 h 226"/>
                  <a:gd name="T2" fmla="*/ 4 w 523"/>
                  <a:gd name="T3" fmla="*/ 4 h 226"/>
                  <a:gd name="T4" fmla="*/ 12 w 523"/>
                  <a:gd name="T5" fmla="*/ 13 h 226"/>
                  <a:gd name="T6" fmla="*/ 26 w 523"/>
                  <a:gd name="T7" fmla="*/ 17 h 226"/>
                  <a:gd name="T8" fmla="*/ 42 w 523"/>
                  <a:gd name="T9" fmla="*/ 25 h 226"/>
                  <a:gd name="T10" fmla="*/ 63 w 523"/>
                  <a:gd name="T11" fmla="*/ 33 h 226"/>
                  <a:gd name="T12" fmla="*/ 84 w 523"/>
                  <a:gd name="T13" fmla="*/ 42 h 226"/>
                  <a:gd name="T14" fmla="*/ 113 w 523"/>
                  <a:gd name="T15" fmla="*/ 50 h 226"/>
                  <a:gd name="T16" fmla="*/ 151 w 523"/>
                  <a:gd name="T17" fmla="*/ 58 h 226"/>
                  <a:gd name="T18" fmla="*/ 188 w 523"/>
                  <a:gd name="T19" fmla="*/ 66 h 226"/>
                  <a:gd name="T20" fmla="*/ 230 w 523"/>
                  <a:gd name="T21" fmla="*/ 75 h 226"/>
                  <a:gd name="T22" fmla="*/ 288 w 523"/>
                  <a:gd name="T23" fmla="*/ 83 h 226"/>
                  <a:gd name="T24" fmla="*/ 339 w 523"/>
                  <a:gd name="T25" fmla="*/ 95 h 226"/>
                  <a:gd name="T26" fmla="*/ 376 w 523"/>
                  <a:gd name="T27" fmla="*/ 109 h 226"/>
                  <a:gd name="T28" fmla="*/ 410 w 523"/>
                  <a:gd name="T29" fmla="*/ 117 h 226"/>
                  <a:gd name="T30" fmla="*/ 439 w 523"/>
                  <a:gd name="T31" fmla="*/ 129 h 226"/>
                  <a:gd name="T32" fmla="*/ 460 w 523"/>
                  <a:gd name="T33" fmla="*/ 138 h 226"/>
                  <a:gd name="T34" fmla="*/ 476 w 523"/>
                  <a:gd name="T35" fmla="*/ 146 h 226"/>
                  <a:gd name="T36" fmla="*/ 494 w 523"/>
                  <a:gd name="T37" fmla="*/ 154 h 226"/>
                  <a:gd name="T38" fmla="*/ 510 w 523"/>
                  <a:gd name="T39" fmla="*/ 163 h 226"/>
                  <a:gd name="T40" fmla="*/ 523 w 523"/>
                  <a:gd name="T41" fmla="*/ 167 h 226"/>
                  <a:gd name="T42" fmla="*/ 514 w 523"/>
                  <a:gd name="T43" fmla="*/ 167 h 226"/>
                  <a:gd name="T44" fmla="*/ 498 w 523"/>
                  <a:gd name="T45" fmla="*/ 163 h 226"/>
                  <a:gd name="T46" fmla="*/ 472 w 523"/>
                  <a:gd name="T47" fmla="*/ 154 h 226"/>
                  <a:gd name="T48" fmla="*/ 439 w 523"/>
                  <a:gd name="T49" fmla="*/ 146 h 226"/>
                  <a:gd name="T50" fmla="*/ 398 w 523"/>
                  <a:gd name="T51" fmla="*/ 142 h 226"/>
                  <a:gd name="T52" fmla="*/ 359 w 523"/>
                  <a:gd name="T53" fmla="*/ 134 h 226"/>
                  <a:gd name="T54" fmla="*/ 318 w 523"/>
                  <a:gd name="T55" fmla="*/ 129 h 226"/>
                  <a:gd name="T56" fmla="*/ 280 w 523"/>
                  <a:gd name="T57" fmla="*/ 125 h 226"/>
                  <a:gd name="T58" fmla="*/ 251 w 523"/>
                  <a:gd name="T59" fmla="*/ 125 h 226"/>
                  <a:gd name="T60" fmla="*/ 226 w 523"/>
                  <a:gd name="T61" fmla="*/ 129 h 226"/>
                  <a:gd name="T62" fmla="*/ 205 w 523"/>
                  <a:gd name="T63" fmla="*/ 142 h 226"/>
                  <a:gd name="T64" fmla="*/ 188 w 523"/>
                  <a:gd name="T65" fmla="*/ 150 h 226"/>
                  <a:gd name="T66" fmla="*/ 175 w 523"/>
                  <a:gd name="T67" fmla="*/ 158 h 226"/>
                  <a:gd name="T68" fmla="*/ 163 w 523"/>
                  <a:gd name="T69" fmla="*/ 171 h 226"/>
                  <a:gd name="T70" fmla="*/ 155 w 523"/>
                  <a:gd name="T71" fmla="*/ 179 h 226"/>
                  <a:gd name="T72" fmla="*/ 151 w 523"/>
                  <a:gd name="T73" fmla="*/ 191 h 226"/>
                  <a:gd name="T74" fmla="*/ 147 w 523"/>
                  <a:gd name="T75" fmla="*/ 200 h 226"/>
                  <a:gd name="T76" fmla="*/ 147 w 523"/>
                  <a:gd name="T77" fmla="*/ 208 h 226"/>
                  <a:gd name="T78" fmla="*/ 147 w 523"/>
                  <a:gd name="T79" fmla="*/ 216 h 226"/>
                  <a:gd name="T80" fmla="*/ 151 w 523"/>
                  <a:gd name="T81" fmla="*/ 226 h 226"/>
                  <a:gd name="T82" fmla="*/ 151 w 523"/>
                  <a:gd name="T83" fmla="*/ 221 h 226"/>
                  <a:gd name="T84" fmla="*/ 142 w 523"/>
                  <a:gd name="T85" fmla="*/ 208 h 226"/>
                  <a:gd name="T86" fmla="*/ 130 w 523"/>
                  <a:gd name="T87" fmla="*/ 191 h 226"/>
                  <a:gd name="T88" fmla="*/ 113 w 523"/>
                  <a:gd name="T89" fmla="*/ 171 h 226"/>
                  <a:gd name="T90" fmla="*/ 92 w 523"/>
                  <a:gd name="T91" fmla="*/ 146 h 226"/>
                  <a:gd name="T92" fmla="*/ 75 w 523"/>
                  <a:gd name="T93" fmla="*/ 117 h 226"/>
                  <a:gd name="T94" fmla="*/ 55 w 523"/>
                  <a:gd name="T95" fmla="*/ 87 h 226"/>
                  <a:gd name="T96" fmla="*/ 34 w 523"/>
                  <a:gd name="T97" fmla="*/ 58 h 226"/>
                  <a:gd name="T98" fmla="*/ 17 w 523"/>
                  <a:gd name="T99" fmla="*/ 29 h 226"/>
                  <a:gd name="T100" fmla="*/ 0 w 523"/>
                  <a:gd name="T101"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23" h="226">
                    <a:moveTo>
                      <a:pt x="0" y="0"/>
                    </a:moveTo>
                    <a:lnTo>
                      <a:pt x="4" y="4"/>
                    </a:lnTo>
                    <a:lnTo>
                      <a:pt x="12" y="13"/>
                    </a:lnTo>
                    <a:lnTo>
                      <a:pt x="26" y="17"/>
                    </a:lnTo>
                    <a:lnTo>
                      <a:pt x="42" y="25"/>
                    </a:lnTo>
                    <a:lnTo>
                      <a:pt x="63" y="33"/>
                    </a:lnTo>
                    <a:lnTo>
                      <a:pt x="84" y="42"/>
                    </a:lnTo>
                    <a:lnTo>
                      <a:pt x="113" y="50"/>
                    </a:lnTo>
                    <a:lnTo>
                      <a:pt x="151" y="58"/>
                    </a:lnTo>
                    <a:lnTo>
                      <a:pt x="188" y="66"/>
                    </a:lnTo>
                    <a:lnTo>
                      <a:pt x="230" y="75"/>
                    </a:lnTo>
                    <a:lnTo>
                      <a:pt x="288" y="83"/>
                    </a:lnTo>
                    <a:lnTo>
                      <a:pt x="339" y="95"/>
                    </a:lnTo>
                    <a:lnTo>
                      <a:pt x="376" y="109"/>
                    </a:lnTo>
                    <a:lnTo>
                      <a:pt x="410" y="117"/>
                    </a:lnTo>
                    <a:lnTo>
                      <a:pt x="439" y="129"/>
                    </a:lnTo>
                    <a:lnTo>
                      <a:pt x="460" y="138"/>
                    </a:lnTo>
                    <a:lnTo>
                      <a:pt x="476" y="146"/>
                    </a:lnTo>
                    <a:lnTo>
                      <a:pt x="494" y="154"/>
                    </a:lnTo>
                    <a:lnTo>
                      <a:pt x="510" y="163"/>
                    </a:lnTo>
                    <a:lnTo>
                      <a:pt x="523" y="167"/>
                    </a:lnTo>
                    <a:lnTo>
                      <a:pt x="514" y="167"/>
                    </a:lnTo>
                    <a:lnTo>
                      <a:pt x="498" y="163"/>
                    </a:lnTo>
                    <a:lnTo>
                      <a:pt x="472" y="154"/>
                    </a:lnTo>
                    <a:lnTo>
                      <a:pt x="439" y="146"/>
                    </a:lnTo>
                    <a:lnTo>
                      <a:pt x="398" y="142"/>
                    </a:lnTo>
                    <a:lnTo>
                      <a:pt x="359" y="134"/>
                    </a:lnTo>
                    <a:lnTo>
                      <a:pt x="318" y="129"/>
                    </a:lnTo>
                    <a:lnTo>
                      <a:pt x="280" y="125"/>
                    </a:lnTo>
                    <a:lnTo>
                      <a:pt x="251" y="125"/>
                    </a:lnTo>
                    <a:lnTo>
                      <a:pt x="226" y="129"/>
                    </a:lnTo>
                    <a:lnTo>
                      <a:pt x="205" y="142"/>
                    </a:lnTo>
                    <a:lnTo>
                      <a:pt x="188" y="150"/>
                    </a:lnTo>
                    <a:lnTo>
                      <a:pt x="175" y="158"/>
                    </a:lnTo>
                    <a:lnTo>
                      <a:pt x="163" y="171"/>
                    </a:lnTo>
                    <a:lnTo>
                      <a:pt x="155" y="179"/>
                    </a:lnTo>
                    <a:lnTo>
                      <a:pt x="151" y="191"/>
                    </a:lnTo>
                    <a:lnTo>
                      <a:pt x="147" y="200"/>
                    </a:lnTo>
                    <a:lnTo>
                      <a:pt x="147" y="208"/>
                    </a:lnTo>
                    <a:lnTo>
                      <a:pt x="147" y="216"/>
                    </a:lnTo>
                    <a:lnTo>
                      <a:pt x="151" y="226"/>
                    </a:lnTo>
                    <a:lnTo>
                      <a:pt x="151" y="221"/>
                    </a:lnTo>
                    <a:lnTo>
                      <a:pt x="142" y="208"/>
                    </a:lnTo>
                    <a:lnTo>
                      <a:pt x="130" y="191"/>
                    </a:lnTo>
                    <a:lnTo>
                      <a:pt x="113" y="171"/>
                    </a:lnTo>
                    <a:lnTo>
                      <a:pt x="92" y="146"/>
                    </a:lnTo>
                    <a:lnTo>
                      <a:pt x="75" y="117"/>
                    </a:lnTo>
                    <a:lnTo>
                      <a:pt x="55" y="87"/>
                    </a:lnTo>
                    <a:lnTo>
                      <a:pt x="34" y="58"/>
                    </a:lnTo>
                    <a:lnTo>
                      <a:pt x="17" y="29"/>
                    </a:lnTo>
                    <a:lnTo>
                      <a:pt x="0" y="0"/>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24" name="Freeform 196"/>
              <p:cNvSpPr>
                <a:spLocks/>
              </p:cNvSpPr>
              <p:nvPr/>
            </p:nvSpPr>
            <p:spPr bwMode="auto">
              <a:xfrm>
                <a:off x="1737" y="1966"/>
                <a:ext cx="14" cy="6"/>
              </a:xfrm>
              <a:custGeom>
                <a:avLst/>
                <a:gdLst>
                  <a:gd name="T0" fmla="*/ 0 w 455"/>
                  <a:gd name="T1" fmla="*/ 147 h 192"/>
                  <a:gd name="T2" fmla="*/ 34 w 455"/>
                  <a:gd name="T3" fmla="*/ 143 h 192"/>
                  <a:gd name="T4" fmla="*/ 67 w 455"/>
                  <a:gd name="T5" fmla="*/ 139 h 192"/>
                  <a:gd name="T6" fmla="*/ 101 w 455"/>
                  <a:gd name="T7" fmla="*/ 129 h 192"/>
                  <a:gd name="T8" fmla="*/ 134 w 455"/>
                  <a:gd name="T9" fmla="*/ 121 h 192"/>
                  <a:gd name="T10" fmla="*/ 163 w 455"/>
                  <a:gd name="T11" fmla="*/ 109 h 192"/>
                  <a:gd name="T12" fmla="*/ 192 w 455"/>
                  <a:gd name="T13" fmla="*/ 96 h 192"/>
                  <a:gd name="T14" fmla="*/ 222 w 455"/>
                  <a:gd name="T15" fmla="*/ 76 h 192"/>
                  <a:gd name="T16" fmla="*/ 243 w 455"/>
                  <a:gd name="T17" fmla="*/ 55 h 192"/>
                  <a:gd name="T18" fmla="*/ 259 w 455"/>
                  <a:gd name="T19" fmla="*/ 30 h 192"/>
                  <a:gd name="T20" fmla="*/ 272 w 455"/>
                  <a:gd name="T21" fmla="*/ 0 h 192"/>
                  <a:gd name="T22" fmla="*/ 272 w 455"/>
                  <a:gd name="T23" fmla="*/ 4 h 192"/>
                  <a:gd name="T24" fmla="*/ 276 w 455"/>
                  <a:gd name="T25" fmla="*/ 13 h 192"/>
                  <a:gd name="T26" fmla="*/ 284 w 455"/>
                  <a:gd name="T27" fmla="*/ 26 h 192"/>
                  <a:gd name="T28" fmla="*/ 293 w 455"/>
                  <a:gd name="T29" fmla="*/ 38 h 192"/>
                  <a:gd name="T30" fmla="*/ 306 w 455"/>
                  <a:gd name="T31" fmla="*/ 55 h 192"/>
                  <a:gd name="T32" fmla="*/ 322 w 455"/>
                  <a:gd name="T33" fmla="*/ 72 h 192"/>
                  <a:gd name="T34" fmla="*/ 347 w 455"/>
                  <a:gd name="T35" fmla="*/ 88 h 192"/>
                  <a:gd name="T36" fmla="*/ 376 w 455"/>
                  <a:gd name="T37" fmla="*/ 100 h 192"/>
                  <a:gd name="T38" fmla="*/ 414 w 455"/>
                  <a:gd name="T39" fmla="*/ 109 h 192"/>
                  <a:gd name="T40" fmla="*/ 455 w 455"/>
                  <a:gd name="T41" fmla="*/ 113 h 192"/>
                  <a:gd name="T42" fmla="*/ 451 w 455"/>
                  <a:gd name="T43" fmla="*/ 117 h 192"/>
                  <a:gd name="T44" fmla="*/ 435 w 455"/>
                  <a:gd name="T45" fmla="*/ 117 h 192"/>
                  <a:gd name="T46" fmla="*/ 414 w 455"/>
                  <a:gd name="T47" fmla="*/ 117 h 192"/>
                  <a:gd name="T48" fmla="*/ 389 w 455"/>
                  <a:gd name="T49" fmla="*/ 121 h 192"/>
                  <a:gd name="T50" fmla="*/ 355 w 455"/>
                  <a:gd name="T51" fmla="*/ 125 h 192"/>
                  <a:gd name="T52" fmla="*/ 326 w 455"/>
                  <a:gd name="T53" fmla="*/ 134 h 192"/>
                  <a:gd name="T54" fmla="*/ 293 w 455"/>
                  <a:gd name="T55" fmla="*/ 143 h 192"/>
                  <a:gd name="T56" fmla="*/ 267 w 455"/>
                  <a:gd name="T57" fmla="*/ 155 h 192"/>
                  <a:gd name="T58" fmla="*/ 243 w 455"/>
                  <a:gd name="T59" fmla="*/ 172 h 192"/>
                  <a:gd name="T60" fmla="*/ 226 w 455"/>
                  <a:gd name="T61" fmla="*/ 192 h 192"/>
                  <a:gd name="T62" fmla="*/ 218 w 455"/>
                  <a:gd name="T63" fmla="*/ 188 h 192"/>
                  <a:gd name="T64" fmla="*/ 205 w 455"/>
                  <a:gd name="T65" fmla="*/ 180 h 192"/>
                  <a:gd name="T66" fmla="*/ 192 w 455"/>
                  <a:gd name="T67" fmla="*/ 176 h 192"/>
                  <a:gd name="T68" fmla="*/ 171 w 455"/>
                  <a:gd name="T69" fmla="*/ 168 h 192"/>
                  <a:gd name="T70" fmla="*/ 147 w 455"/>
                  <a:gd name="T71" fmla="*/ 159 h 192"/>
                  <a:gd name="T72" fmla="*/ 118 w 455"/>
                  <a:gd name="T73" fmla="*/ 151 h 192"/>
                  <a:gd name="T74" fmla="*/ 83 w 455"/>
                  <a:gd name="T75" fmla="*/ 147 h 192"/>
                  <a:gd name="T76" fmla="*/ 46 w 455"/>
                  <a:gd name="T77" fmla="*/ 147 h 192"/>
                  <a:gd name="T78" fmla="*/ 0 w 455"/>
                  <a:gd name="T79" fmla="*/ 14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55" h="192">
                    <a:moveTo>
                      <a:pt x="0" y="147"/>
                    </a:moveTo>
                    <a:lnTo>
                      <a:pt x="34" y="143"/>
                    </a:lnTo>
                    <a:lnTo>
                      <a:pt x="67" y="139"/>
                    </a:lnTo>
                    <a:lnTo>
                      <a:pt x="101" y="129"/>
                    </a:lnTo>
                    <a:lnTo>
                      <a:pt x="134" y="121"/>
                    </a:lnTo>
                    <a:lnTo>
                      <a:pt x="163" y="109"/>
                    </a:lnTo>
                    <a:lnTo>
                      <a:pt x="192" y="96"/>
                    </a:lnTo>
                    <a:lnTo>
                      <a:pt x="222" y="76"/>
                    </a:lnTo>
                    <a:lnTo>
                      <a:pt x="243" y="55"/>
                    </a:lnTo>
                    <a:lnTo>
                      <a:pt x="259" y="30"/>
                    </a:lnTo>
                    <a:lnTo>
                      <a:pt x="272" y="0"/>
                    </a:lnTo>
                    <a:lnTo>
                      <a:pt x="272" y="4"/>
                    </a:lnTo>
                    <a:lnTo>
                      <a:pt x="276" y="13"/>
                    </a:lnTo>
                    <a:lnTo>
                      <a:pt x="284" y="26"/>
                    </a:lnTo>
                    <a:lnTo>
                      <a:pt x="293" y="38"/>
                    </a:lnTo>
                    <a:lnTo>
                      <a:pt x="306" y="55"/>
                    </a:lnTo>
                    <a:lnTo>
                      <a:pt x="322" y="72"/>
                    </a:lnTo>
                    <a:lnTo>
                      <a:pt x="347" y="88"/>
                    </a:lnTo>
                    <a:lnTo>
                      <a:pt x="376" y="100"/>
                    </a:lnTo>
                    <a:lnTo>
                      <a:pt x="414" y="109"/>
                    </a:lnTo>
                    <a:lnTo>
                      <a:pt x="455" y="113"/>
                    </a:lnTo>
                    <a:lnTo>
                      <a:pt x="451" y="117"/>
                    </a:lnTo>
                    <a:lnTo>
                      <a:pt x="435" y="117"/>
                    </a:lnTo>
                    <a:lnTo>
                      <a:pt x="414" y="117"/>
                    </a:lnTo>
                    <a:lnTo>
                      <a:pt x="389" y="121"/>
                    </a:lnTo>
                    <a:lnTo>
                      <a:pt x="355" y="125"/>
                    </a:lnTo>
                    <a:lnTo>
                      <a:pt x="326" y="134"/>
                    </a:lnTo>
                    <a:lnTo>
                      <a:pt x="293" y="143"/>
                    </a:lnTo>
                    <a:lnTo>
                      <a:pt x="267" y="155"/>
                    </a:lnTo>
                    <a:lnTo>
                      <a:pt x="243" y="172"/>
                    </a:lnTo>
                    <a:lnTo>
                      <a:pt x="226" y="192"/>
                    </a:lnTo>
                    <a:lnTo>
                      <a:pt x="218" y="188"/>
                    </a:lnTo>
                    <a:lnTo>
                      <a:pt x="205" y="180"/>
                    </a:lnTo>
                    <a:lnTo>
                      <a:pt x="192" y="176"/>
                    </a:lnTo>
                    <a:lnTo>
                      <a:pt x="171" y="168"/>
                    </a:lnTo>
                    <a:lnTo>
                      <a:pt x="147" y="159"/>
                    </a:lnTo>
                    <a:lnTo>
                      <a:pt x="118" y="151"/>
                    </a:lnTo>
                    <a:lnTo>
                      <a:pt x="83" y="147"/>
                    </a:lnTo>
                    <a:lnTo>
                      <a:pt x="46" y="147"/>
                    </a:lnTo>
                    <a:lnTo>
                      <a:pt x="0" y="1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25" name="Freeform 197"/>
              <p:cNvSpPr>
                <a:spLocks/>
              </p:cNvSpPr>
              <p:nvPr/>
            </p:nvSpPr>
            <p:spPr bwMode="auto">
              <a:xfrm>
                <a:off x="1773" y="1968"/>
                <a:ext cx="24" cy="7"/>
              </a:xfrm>
              <a:custGeom>
                <a:avLst/>
                <a:gdLst>
                  <a:gd name="T0" fmla="*/ 0 w 769"/>
                  <a:gd name="T1" fmla="*/ 101 h 222"/>
                  <a:gd name="T2" fmla="*/ 17 w 769"/>
                  <a:gd name="T3" fmla="*/ 97 h 222"/>
                  <a:gd name="T4" fmla="*/ 38 w 769"/>
                  <a:gd name="T5" fmla="*/ 84 h 222"/>
                  <a:gd name="T6" fmla="*/ 58 w 769"/>
                  <a:gd name="T7" fmla="*/ 72 h 222"/>
                  <a:gd name="T8" fmla="*/ 88 w 769"/>
                  <a:gd name="T9" fmla="*/ 54 h 222"/>
                  <a:gd name="T10" fmla="*/ 117 w 769"/>
                  <a:gd name="T11" fmla="*/ 38 h 222"/>
                  <a:gd name="T12" fmla="*/ 155 w 769"/>
                  <a:gd name="T13" fmla="*/ 25 h 222"/>
                  <a:gd name="T14" fmla="*/ 193 w 769"/>
                  <a:gd name="T15" fmla="*/ 13 h 222"/>
                  <a:gd name="T16" fmla="*/ 234 w 769"/>
                  <a:gd name="T17" fmla="*/ 5 h 222"/>
                  <a:gd name="T18" fmla="*/ 276 w 769"/>
                  <a:gd name="T19" fmla="*/ 0 h 222"/>
                  <a:gd name="T20" fmla="*/ 326 w 769"/>
                  <a:gd name="T21" fmla="*/ 5 h 222"/>
                  <a:gd name="T22" fmla="*/ 372 w 769"/>
                  <a:gd name="T23" fmla="*/ 17 h 222"/>
                  <a:gd name="T24" fmla="*/ 414 w 769"/>
                  <a:gd name="T25" fmla="*/ 25 h 222"/>
                  <a:gd name="T26" fmla="*/ 456 w 769"/>
                  <a:gd name="T27" fmla="*/ 29 h 222"/>
                  <a:gd name="T28" fmla="*/ 489 w 769"/>
                  <a:gd name="T29" fmla="*/ 33 h 222"/>
                  <a:gd name="T30" fmla="*/ 522 w 769"/>
                  <a:gd name="T31" fmla="*/ 38 h 222"/>
                  <a:gd name="T32" fmla="*/ 560 w 769"/>
                  <a:gd name="T33" fmla="*/ 42 h 222"/>
                  <a:gd name="T34" fmla="*/ 602 w 769"/>
                  <a:gd name="T35" fmla="*/ 42 h 222"/>
                  <a:gd name="T36" fmla="*/ 648 w 769"/>
                  <a:gd name="T37" fmla="*/ 42 h 222"/>
                  <a:gd name="T38" fmla="*/ 702 w 769"/>
                  <a:gd name="T39" fmla="*/ 38 h 222"/>
                  <a:gd name="T40" fmla="*/ 769 w 769"/>
                  <a:gd name="T41" fmla="*/ 33 h 222"/>
                  <a:gd name="T42" fmla="*/ 757 w 769"/>
                  <a:gd name="T43" fmla="*/ 33 h 222"/>
                  <a:gd name="T44" fmla="*/ 732 w 769"/>
                  <a:gd name="T45" fmla="*/ 42 h 222"/>
                  <a:gd name="T46" fmla="*/ 690 w 769"/>
                  <a:gd name="T47" fmla="*/ 54 h 222"/>
                  <a:gd name="T48" fmla="*/ 640 w 769"/>
                  <a:gd name="T49" fmla="*/ 67 h 222"/>
                  <a:gd name="T50" fmla="*/ 581 w 769"/>
                  <a:gd name="T51" fmla="*/ 88 h 222"/>
                  <a:gd name="T52" fmla="*/ 522 w 769"/>
                  <a:gd name="T53" fmla="*/ 109 h 222"/>
                  <a:gd name="T54" fmla="*/ 464 w 769"/>
                  <a:gd name="T55" fmla="*/ 130 h 222"/>
                  <a:gd name="T56" fmla="*/ 405 w 769"/>
                  <a:gd name="T57" fmla="*/ 154 h 222"/>
                  <a:gd name="T58" fmla="*/ 356 w 769"/>
                  <a:gd name="T59" fmla="*/ 183 h 222"/>
                  <a:gd name="T60" fmla="*/ 318 w 769"/>
                  <a:gd name="T61" fmla="*/ 209 h 222"/>
                  <a:gd name="T62" fmla="*/ 297 w 769"/>
                  <a:gd name="T63" fmla="*/ 222 h 222"/>
                  <a:gd name="T64" fmla="*/ 272 w 769"/>
                  <a:gd name="T65" fmla="*/ 217 h 222"/>
                  <a:gd name="T66" fmla="*/ 238 w 769"/>
                  <a:gd name="T67" fmla="*/ 205 h 222"/>
                  <a:gd name="T68" fmla="*/ 205 w 769"/>
                  <a:gd name="T69" fmla="*/ 188 h 222"/>
                  <a:gd name="T70" fmla="*/ 168 w 769"/>
                  <a:gd name="T71" fmla="*/ 167 h 222"/>
                  <a:gd name="T72" fmla="*/ 130 w 769"/>
                  <a:gd name="T73" fmla="*/ 146 h 222"/>
                  <a:gd name="T74" fmla="*/ 96 w 769"/>
                  <a:gd name="T75" fmla="*/ 125 h 222"/>
                  <a:gd name="T76" fmla="*/ 58 w 769"/>
                  <a:gd name="T77" fmla="*/ 113 h 222"/>
                  <a:gd name="T78" fmla="*/ 29 w 769"/>
                  <a:gd name="T79" fmla="*/ 101 h 222"/>
                  <a:gd name="T80" fmla="*/ 0 w 769"/>
                  <a:gd name="T81" fmla="*/ 10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69" h="222">
                    <a:moveTo>
                      <a:pt x="0" y="101"/>
                    </a:moveTo>
                    <a:lnTo>
                      <a:pt x="17" y="97"/>
                    </a:lnTo>
                    <a:lnTo>
                      <a:pt x="38" y="84"/>
                    </a:lnTo>
                    <a:lnTo>
                      <a:pt x="58" y="72"/>
                    </a:lnTo>
                    <a:lnTo>
                      <a:pt x="88" y="54"/>
                    </a:lnTo>
                    <a:lnTo>
                      <a:pt x="117" y="38"/>
                    </a:lnTo>
                    <a:lnTo>
                      <a:pt x="155" y="25"/>
                    </a:lnTo>
                    <a:lnTo>
                      <a:pt x="193" y="13"/>
                    </a:lnTo>
                    <a:lnTo>
                      <a:pt x="234" y="5"/>
                    </a:lnTo>
                    <a:lnTo>
                      <a:pt x="276" y="0"/>
                    </a:lnTo>
                    <a:lnTo>
                      <a:pt x="326" y="5"/>
                    </a:lnTo>
                    <a:lnTo>
                      <a:pt x="372" y="17"/>
                    </a:lnTo>
                    <a:lnTo>
                      <a:pt x="414" y="25"/>
                    </a:lnTo>
                    <a:lnTo>
                      <a:pt x="456" y="29"/>
                    </a:lnTo>
                    <a:lnTo>
                      <a:pt x="489" y="33"/>
                    </a:lnTo>
                    <a:lnTo>
                      <a:pt x="522" y="38"/>
                    </a:lnTo>
                    <a:lnTo>
                      <a:pt x="560" y="42"/>
                    </a:lnTo>
                    <a:lnTo>
                      <a:pt x="602" y="42"/>
                    </a:lnTo>
                    <a:lnTo>
                      <a:pt x="648" y="42"/>
                    </a:lnTo>
                    <a:lnTo>
                      <a:pt x="702" y="38"/>
                    </a:lnTo>
                    <a:lnTo>
                      <a:pt x="769" y="33"/>
                    </a:lnTo>
                    <a:lnTo>
                      <a:pt x="757" y="33"/>
                    </a:lnTo>
                    <a:lnTo>
                      <a:pt x="732" y="42"/>
                    </a:lnTo>
                    <a:lnTo>
                      <a:pt x="690" y="54"/>
                    </a:lnTo>
                    <a:lnTo>
                      <a:pt x="640" y="67"/>
                    </a:lnTo>
                    <a:lnTo>
                      <a:pt x="581" y="88"/>
                    </a:lnTo>
                    <a:lnTo>
                      <a:pt x="522" y="109"/>
                    </a:lnTo>
                    <a:lnTo>
                      <a:pt x="464" y="130"/>
                    </a:lnTo>
                    <a:lnTo>
                      <a:pt x="405" y="154"/>
                    </a:lnTo>
                    <a:lnTo>
                      <a:pt x="356" y="183"/>
                    </a:lnTo>
                    <a:lnTo>
                      <a:pt x="318" y="209"/>
                    </a:lnTo>
                    <a:lnTo>
                      <a:pt x="297" y="222"/>
                    </a:lnTo>
                    <a:lnTo>
                      <a:pt x="272" y="217"/>
                    </a:lnTo>
                    <a:lnTo>
                      <a:pt x="238" y="205"/>
                    </a:lnTo>
                    <a:lnTo>
                      <a:pt x="205" y="188"/>
                    </a:lnTo>
                    <a:lnTo>
                      <a:pt x="168" y="167"/>
                    </a:lnTo>
                    <a:lnTo>
                      <a:pt x="130" y="146"/>
                    </a:lnTo>
                    <a:lnTo>
                      <a:pt x="96" y="125"/>
                    </a:lnTo>
                    <a:lnTo>
                      <a:pt x="58" y="113"/>
                    </a:lnTo>
                    <a:lnTo>
                      <a:pt x="29" y="101"/>
                    </a:lnTo>
                    <a:lnTo>
                      <a:pt x="0"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26" name="Freeform 198"/>
              <p:cNvSpPr>
                <a:spLocks/>
              </p:cNvSpPr>
              <p:nvPr/>
            </p:nvSpPr>
            <p:spPr bwMode="auto">
              <a:xfrm>
                <a:off x="1710" y="2024"/>
                <a:ext cx="23" cy="7"/>
              </a:xfrm>
              <a:custGeom>
                <a:avLst/>
                <a:gdLst>
                  <a:gd name="T0" fmla="*/ 0 w 735"/>
                  <a:gd name="T1" fmla="*/ 33 h 225"/>
                  <a:gd name="T2" fmla="*/ 38 w 735"/>
                  <a:gd name="T3" fmla="*/ 33 h 225"/>
                  <a:gd name="T4" fmla="*/ 88 w 735"/>
                  <a:gd name="T5" fmla="*/ 24 h 225"/>
                  <a:gd name="T6" fmla="*/ 142 w 735"/>
                  <a:gd name="T7" fmla="*/ 20 h 225"/>
                  <a:gd name="T8" fmla="*/ 200 w 735"/>
                  <a:gd name="T9" fmla="*/ 12 h 225"/>
                  <a:gd name="T10" fmla="*/ 263 w 735"/>
                  <a:gd name="T11" fmla="*/ 8 h 225"/>
                  <a:gd name="T12" fmla="*/ 322 w 735"/>
                  <a:gd name="T13" fmla="*/ 4 h 225"/>
                  <a:gd name="T14" fmla="*/ 380 w 735"/>
                  <a:gd name="T15" fmla="*/ 0 h 225"/>
                  <a:gd name="T16" fmla="*/ 427 w 735"/>
                  <a:gd name="T17" fmla="*/ 0 h 225"/>
                  <a:gd name="T18" fmla="*/ 468 w 735"/>
                  <a:gd name="T19" fmla="*/ 4 h 225"/>
                  <a:gd name="T20" fmla="*/ 502 w 735"/>
                  <a:gd name="T21" fmla="*/ 12 h 225"/>
                  <a:gd name="T22" fmla="*/ 523 w 735"/>
                  <a:gd name="T23" fmla="*/ 24 h 225"/>
                  <a:gd name="T24" fmla="*/ 547 w 735"/>
                  <a:gd name="T25" fmla="*/ 45 h 225"/>
                  <a:gd name="T26" fmla="*/ 572 w 735"/>
                  <a:gd name="T27" fmla="*/ 66 h 225"/>
                  <a:gd name="T28" fmla="*/ 598 w 735"/>
                  <a:gd name="T29" fmla="*/ 86 h 225"/>
                  <a:gd name="T30" fmla="*/ 627 w 735"/>
                  <a:gd name="T31" fmla="*/ 112 h 225"/>
                  <a:gd name="T32" fmla="*/ 648 w 735"/>
                  <a:gd name="T33" fmla="*/ 141 h 225"/>
                  <a:gd name="T34" fmla="*/ 672 w 735"/>
                  <a:gd name="T35" fmla="*/ 166 h 225"/>
                  <a:gd name="T36" fmla="*/ 694 w 735"/>
                  <a:gd name="T37" fmla="*/ 187 h 225"/>
                  <a:gd name="T38" fmla="*/ 715 w 735"/>
                  <a:gd name="T39" fmla="*/ 207 h 225"/>
                  <a:gd name="T40" fmla="*/ 735 w 735"/>
                  <a:gd name="T41" fmla="*/ 225 h 225"/>
                  <a:gd name="T42" fmla="*/ 727 w 735"/>
                  <a:gd name="T43" fmla="*/ 221 h 225"/>
                  <a:gd name="T44" fmla="*/ 711 w 735"/>
                  <a:gd name="T45" fmla="*/ 207 h 225"/>
                  <a:gd name="T46" fmla="*/ 685 w 735"/>
                  <a:gd name="T47" fmla="*/ 191 h 225"/>
                  <a:gd name="T48" fmla="*/ 652 w 735"/>
                  <a:gd name="T49" fmla="*/ 166 h 225"/>
                  <a:gd name="T50" fmla="*/ 615 w 735"/>
                  <a:gd name="T51" fmla="*/ 141 h 225"/>
                  <a:gd name="T52" fmla="*/ 572 w 735"/>
                  <a:gd name="T53" fmla="*/ 116 h 225"/>
                  <a:gd name="T54" fmla="*/ 531 w 735"/>
                  <a:gd name="T55" fmla="*/ 91 h 225"/>
                  <a:gd name="T56" fmla="*/ 493 w 735"/>
                  <a:gd name="T57" fmla="*/ 74 h 225"/>
                  <a:gd name="T58" fmla="*/ 455 w 735"/>
                  <a:gd name="T59" fmla="*/ 57 h 225"/>
                  <a:gd name="T60" fmla="*/ 422 w 735"/>
                  <a:gd name="T61" fmla="*/ 53 h 225"/>
                  <a:gd name="T62" fmla="*/ 384 w 735"/>
                  <a:gd name="T63" fmla="*/ 53 h 225"/>
                  <a:gd name="T64" fmla="*/ 339 w 735"/>
                  <a:gd name="T65" fmla="*/ 53 h 225"/>
                  <a:gd name="T66" fmla="*/ 284 w 735"/>
                  <a:gd name="T67" fmla="*/ 49 h 225"/>
                  <a:gd name="T68" fmla="*/ 230 w 735"/>
                  <a:gd name="T69" fmla="*/ 45 h 225"/>
                  <a:gd name="T70" fmla="*/ 171 w 735"/>
                  <a:gd name="T71" fmla="*/ 45 h 225"/>
                  <a:gd name="T72" fmla="*/ 117 w 735"/>
                  <a:gd name="T73" fmla="*/ 41 h 225"/>
                  <a:gd name="T74" fmla="*/ 71 w 735"/>
                  <a:gd name="T75" fmla="*/ 37 h 225"/>
                  <a:gd name="T76" fmla="*/ 34 w 735"/>
                  <a:gd name="T77" fmla="*/ 37 h 225"/>
                  <a:gd name="T78" fmla="*/ 8 w 735"/>
                  <a:gd name="T79" fmla="*/ 33 h 225"/>
                  <a:gd name="T80" fmla="*/ 0 w 735"/>
                  <a:gd name="T81" fmla="*/ 33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5" h="225">
                    <a:moveTo>
                      <a:pt x="0" y="33"/>
                    </a:moveTo>
                    <a:lnTo>
                      <a:pt x="38" y="33"/>
                    </a:lnTo>
                    <a:lnTo>
                      <a:pt x="88" y="24"/>
                    </a:lnTo>
                    <a:lnTo>
                      <a:pt x="142" y="20"/>
                    </a:lnTo>
                    <a:lnTo>
                      <a:pt x="200" y="12"/>
                    </a:lnTo>
                    <a:lnTo>
                      <a:pt x="263" y="8"/>
                    </a:lnTo>
                    <a:lnTo>
                      <a:pt x="322" y="4"/>
                    </a:lnTo>
                    <a:lnTo>
                      <a:pt x="380" y="0"/>
                    </a:lnTo>
                    <a:lnTo>
                      <a:pt x="427" y="0"/>
                    </a:lnTo>
                    <a:lnTo>
                      <a:pt x="468" y="4"/>
                    </a:lnTo>
                    <a:lnTo>
                      <a:pt x="502" y="12"/>
                    </a:lnTo>
                    <a:lnTo>
                      <a:pt x="523" y="24"/>
                    </a:lnTo>
                    <a:lnTo>
                      <a:pt x="547" y="45"/>
                    </a:lnTo>
                    <a:lnTo>
                      <a:pt x="572" y="66"/>
                    </a:lnTo>
                    <a:lnTo>
                      <a:pt x="598" y="86"/>
                    </a:lnTo>
                    <a:lnTo>
                      <a:pt x="627" y="112"/>
                    </a:lnTo>
                    <a:lnTo>
                      <a:pt x="648" y="141"/>
                    </a:lnTo>
                    <a:lnTo>
                      <a:pt x="672" y="166"/>
                    </a:lnTo>
                    <a:lnTo>
                      <a:pt x="694" y="187"/>
                    </a:lnTo>
                    <a:lnTo>
                      <a:pt x="715" y="207"/>
                    </a:lnTo>
                    <a:lnTo>
                      <a:pt x="735" y="225"/>
                    </a:lnTo>
                    <a:lnTo>
                      <a:pt x="727" y="221"/>
                    </a:lnTo>
                    <a:lnTo>
                      <a:pt x="711" y="207"/>
                    </a:lnTo>
                    <a:lnTo>
                      <a:pt x="685" y="191"/>
                    </a:lnTo>
                    <a:lnTo>
                      <a:pt x="652" y="166"/>
                    </a:lnTo>
                    <a:lnTo>
                      <a:pt x="615" y="141"/>
                    </a:lnTo>
                    <a:lnTo>
                      <a:pt x="572" y="116"/>
                    </a:lnTo>
                    <a:lnTo>
                      <a:pt x="531" y="91"/>
                    </a:lnTo>
                    <a:lnTo>
                      <a:pt x="493" y="74"/>
                    </a:lnTo>
                    <a:lnTo>
                      <a:pt x="455" y="57"/>
                    </a:lnTo>
                    <a:lnTo>
                      <a:pt x="422" y="53"/>
                    </a:lnTo>
                    <a:lnTo>
                      <a:pt x="384" y="53"/>
                    </a:lnTo>
                    <a:lnTo>
                      <a:pt x="339" y="53"/>
                    </a:lnTo>
                    <a:lnTo>
                      <a:pt x="284" y="49"/>
                    </a:lnTo>
                    <a:lnTo>
                      <a:pt x="230" y="45"/>
                    </a:lnTo>
                    <a:lnTo>
                      <a:pt x="171" y="45"/>
                    </a:lnTo>
                    <a:lnTo>
                      <a:pt x="117" y="41"/>
                    </a:lnTo>
                    <a:lnTo>
                      <a:pt x="71" y="37"/>
                    </a:lnTo>
                    <a:lnTo>
                      <a:pt x="34" y="37"/>
                    </a:lnTo>
                    <a:lnTo>
                      <a:pt x="8" y="33"/>
                    </a:lnTo>
                    <a:lnTo>
                      <a:pt x="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27" name="Freeform 199"/>
              <p:cNvSpPr>
                <a:spLocks/>
              </p:cNvSpPr>
              <p:nvPr/>
            </p:nvSpPr>
            <p:spPr bwMode="auto">
              <a:xfrm>
                <a:off x="1549" y="1922"/>
                <a:ext cx="56" cy="48"/>
              </a:xfrm>
              <a:custGeom>
                <a:avLst/>
                <a:gdLst>
                  <a:gd name="T0" fmla="*/ 1333 w 1776"/>
                  <a:gd name="T1" fmla="*/ 1439 h 1535"/>
                  <a:gd name="T2" fmla="*/ 1217 w 1776"/>
                  <a:gd name="T3" fmla="*/ 1410 h 1535"/>
                  <a:gd name="T4" fmla="*/ 1074 w 1776"/>
                  <a:gd name="T5" fmla="*/ 1431 h 1535"/>
                  <a:gd name="T6" fmla="*/ 970 w 1776"/>
                  <a:gd name="T7" fmla="*/ 1481 h 1535"/>
                  <a:gd name="T8" fmla="*/ 1023 w 1776"/>
                  <a:gd name="T9" fmla="*/ 1444 h 1535"/>
                  <a:gd name="T10" fmla="*/ 1091 w 1776"/>
                  <a:gd name="T11" fmla="*/ 1377 h 1535"/>
                  <a:gd name="T12" fmla="*/ 1095 w 1776"/>
                  <a:gd name="T13" fmla="*/ 1293 h 1535"/>
                  <a:gd name="T14" fmla="*/ 1053 w 1776"/>
                  <a:gd name="T15" fmla="*/ 1256 h 1535"/>
                  <a:gd name="T16" fmla="*/ 990 w 1776"/>
                  <a:gd name="T17" fmla="*/ 1210 h 1535"/>
                  <a:gd name="T18" fmla="*/ 907 w 1776"/>
                  <a:gd name="T19" fmla="*/ 1152 h 1535"/>
                  <a:gd name="T20" fmla="*/ 823 w 1776"/>
                  <a:gd name="T21" fmla="*/ 1072 h 1535"/>
                  <a:gd name="T22" fmla="*/ 777 w 1776"/>
                  <a:gd name="T23" fmla="*/ 980 h 1535"/>
                  <a:gd name="T24" fmla="*/ 723 w 1776"/>
                  <a:gd name="T25" fmla="*/ 902 h 1535"/>
                  <a:gd name="T26" fmla="*/ 618 w 1776"/>
                  <a:gd name="T27" fmla="*/ 859 h 1535"/>
                  <a:gd name="T28" fmla="*/ 493 w 1776"/>
                  <a:gd name="T29" fmla="*/ 805 h 1535"/>
                  <a:gd name="T30" fmla="*/ 359 w 1776"/>
                  <a:gd name="T31" fmla="*/ 705 h 1535"/>
                  <a:gd name="T32" fmla="*/ 222 w 1776"/>
                  <a:gd name="T33" fmla="*/ 535 h 1535"/>
                  <a:gd name="T34" fmla="*/ 125 w 1776"/>
                  <a:gd name="T35" fmla="*/ 355 h 1535"/>
                  <a:gd name="T36" fmla="*/ 101 w 1776"/>
                  <a:gd name="T37" fmla="*/ 238 h 1535"/>
                  <a:gd name="T38" fmla="*/ 101 w 1776"/>
                  <a:gd name="T39" fmla="*/ 154 h 1535"/>
                  <a:gd name="T40" fmla="*/ 88 w 1776"/>
                  <a:gd name="T41" fmla="*/ 92 h 1535"/>
                  <a:gd name="T42" fmla="*/ 50 w 1776"/>
                  <a:gd name="T43" fmla="*/ 54 h 1535"/>
                  <a:gd name="T44" fmla="*/ 13 w 1776"/>
                  <a:gd name="T45" fmla="*/ 38 h 1535"/>
                  <a:gd name="T46" fmla="*/ 29 w 1776"/>
                  <a:gd name="T47" fmla="*/ 38 h 1535"/>
                  <a:gd name="T48" fmla="*/ 117 w 1776"/>
                  <a:gd name="T49" fmla="*/ 46 h 1535"/>
                  <a:gd name="T50" fmla="*/ 201 w 1776"/>
                  <a:gd name="T51" fmla="*/ 42 h 1535"/>
                  <a:gd name="T52" fmla="*/ 271 w 1776"/>
                  <a:gd name="T53" fmla="*/ 0 h 1535"/>
                  <a:gd name="T54" fmla="*/ 184 w 1776"/>
                  <a:gd name="T55" fmla="*/ 84 h 1535"/>
                  <a:gd name="T56" fmla="*/ 150 w 1776"/>
                  <a:gd name="T57" fmla="*/ 193 h 1535"/>
                  <a:gd name="T58" fmla="*/ 167 w 1776"/>
                  <a:gd name="T59" fmla="*/ 305 h 1535"/>
                  <a:gd name="T60" fmla="*/ 230 w 1776"/>
                  <a:gd name="T61" fmla="*/ 430 h 1535"/>
                  <a:gd name="T62" fmla="*/ 322 w 1776"/>
                  <a:gd name="T63" fmla="*/ 555 h 1535"/>
                  <a:gd name="T64" fmla="*/ 430 w 1776"/>
                  <a:gd name="T65" fmla="*/ 668 h 1535"/>
                  <a:gd name="T66" fmla="*/ 539 w 1776"/>
                  <a:gd name="T67" fmla="*/ 751 h 1535"/>
                  <a:gd name="T68" fmla="*/ 618 w 1776"/>
                  <a:gd name="T69" fmla="*/ 777 h 1535"/>
                  <a:gd name="T70" fmla="*/ 698 w 1776"/>
                  <a:gd name="T71" fmla="*/ 772 h 1535"/>
                  <a:gd name="T72" fmla="*/ 765 w 1776"/>
                  <a:gd name="T73" fmla="*/ 730 h 1535"/>
                  <a:gd name="T74" fmla="*/ 765 w 1776"/>
                  <a:gd name="T75" fmla="*/ 805 h 1535"/>
                  <a:gd name="T76" fmla="*/ 777 w 1776"/>
                  <a:gd name="T77" fmla="*/ 867 h 1535"/>
                  <a:gd name="T78" fmla="*/ 806 w 1776"/>
                  <a:gd name="T79" fmla="*/ 926 h 1535"/>
                  <a:gd name="T80" fmla="*/ 982 w 1776"/>
                  <a:gd name="T81" fmla="*/ 1114 h 1535"/>
                  <a:gd name="T82" fmla="*/ 1246 w 1776"/>
                  <a:gd name="T83" fmla="*/ 1344 h 1535"/>
                  <a:gd name="T84" fmla="*/ 1546 w 1776"/>
                  <a:gd name="T85" fmla="*/ 1498 h 1535"/>
                  <a:gd name="T86" fmla="*/ 1771 w 1776"/>
                  <a:gd name="T87" fmla="*/ 1535 h 1535"/>
                  <a:gd name="T88" fmla="*/ 1685 w 1776"/>
                  <a:gd name="T89" fmla="*/ 1535 h 1535"/>
                  <a:gd name="T90" fmla="*/ 1542 w 1776"/>
                  <a:gd name="T91" fmla="*/ 1523 h 1535"/>
                  <a:gd name="T92" fmla="*/ 1409 w 1776"/>
                  <a:gd name="T93" fmla="*/ 1477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76" h="1535">
                    <a:moveTo>
                      <a:pt x="1409" y="1477"/>
                    </a:moveTo>
                    <a:lnTo>
                      <a:pt x="1371" y="1456"/>
                    </a:lnTo>
                    <a:lnTo>
                      <a:pt x="1333" y="1439"/>
                    </a:lnTo>
                    <a:lnTo>
                      <a:pt x="1295" y="1427"/>
                    </a:lnTo>
                    <a:lnTo>
                      <a:pt x="1258" y="1414"/>
                    </a:lnTo>
                    <a:lnTo>
                      <a:pt x="1217" y="1410"/>
                    </a:lnTo>
                    <a:lnTo>
                      <a:pt x="1170" y="1410"/>
                    </a:lnTo>
                    <a:lnTo>
                      <a:pt x="1125" y="1418"/>
                    </a:lnTo>
                    <a:lnTo>
                      <a:pt x="1074" y="1431"/>
                    </a:lnTo>
                    <a:lnTo>
                      <a:pt x="1019" y="1452"/>
                    </a:lnTo>
                    <a:lnTo>
                      <a:pt x="961" y="1481"/>
                    </a:lnTo>
                    <a:lnTo>
                      <a:pt x="970" y="1481"/>
                    </a:lnTo>
                    <a:lnTo>
                      <a:pt x="982" y="1473"/>
                    </a:lnTo>
                    <a:lnTo>
                      <a:pt x="1003" y="1461"/>
                    </a:lnTo>
                    <a:lnTo>
                      <a:pt x="1023" y="1444"/>
                    </a:lnTo>
                    <a:lnTo>
                      <a:pt x="1049" y="1422"/>
                    </a:lnTo>
                    <a:lnTo>
                      <a:pt x="1070" y="1402"/>
                    </a:lnTo>
                    <a:lnTo>
                      <a:pt x="1091" y="1377"/>
                    </a:lnTo>
                    <a:lnTo>
                      <a:pt x="1103" y="1352"/>
                    </a:lnTo>
                    <a:lnTo>
                      <a:pt x="1103" y="1322"/>
                    </a:lnTo>
                    <a:lnTo>
                      <a:pt x="1095" y="1293"/>
                    </a:lnTo>
                    <a:lnTo>
                      <a:pt x="1082" y="1281"/>
                    </a:lnTo>
                    <a:lnTo>
                      <a:pt x="1070" y="1268"/>
                    </a:lnTo>
                    <a:lnTo>
                      <a:pt x="1053" y="1256"/>
                    </a:lnTo>
                    <a:lnTo>
                      <a:pt x="1037" y="1239"/>
                    </a:lnTo>
                    <a:lnTo>
                      <a:pt x="1015" y="1227"/>
                    </a:lnTo>
                    <a:lnTo>
                      <a:pt x="990" y="1210"/>
                    </a:lnTo>
                    <a:lnTo>
                      <a:pt x="965" y="1193"/>
                    </a:lnTo>
                    <a:lnTo>
                      <a:pt x="937" y="1172"/>
                    </a:lnTo>
                    <a:lnTo>
                      <a:pt x="907" y="1152"/>
                    </a:lnTo>
                    <a:lnTo>
                      <a:pt x="874" y="1127"/>
                    </a:lnTo>
                    <a:lnTo>
                      <a:pt x="845" y="1102"/>
                    </a:lnTo>
                    <a:lnTo>
                      <a:pt x="823" y="1072"/>
                    </a:lnTo>
                    <a:lnTo>
                      <a:pt x="806" y="1043"/>
                    </a:lnTo>
                    <a:lnTo>
                      <a:pt x="790" y="1010"/>
                    </a:lnTo>
                    <a:lnTo>
                      <a:pt x="777" y="980"/>
                    </a:lnTo>
                    <a:lnTo>
                      <a:pt x="761" y="951"/>
                    </a:lnTo>
                    <a:lnTo>
                      <a:pt x="743" y="926"/>
                    </a:lnTo>
                    <a:lnTo>
                      <a:pt x="723" y="902"/>
                    </a:lnTo>
                    <a:lnTo>
                      <a:pt x="694" y="885"/>
                    </a:lnTo>
                    <a:lnTo>
                      <a:pt x="661" y="873"/>
                    </a:lnTo>
                    <a:lnTo>
                      <a:pt x="618" y="859"/>
                    </a:lnTo>
                    <a:lnTo>
                      <a:pt x="577" y="847"/>
                    </a:lnTo>
                    <a:lnTo>
                      <a:pt x="535" y="830"/>
                    </a:lnTo>
                    <a:lnTo>
                      <a:pt x="493" y="805"/>
                    </a:lnTo>
                    <a:lnTo>
                      <a:pt x="451" y="781"/>
                    </a:lnTo>
                    <a:lnTo>
                      <a:pt x="405" y="742"/>
                    </a:lnTo>
                    <a:lnTo>
                      <a:pt x="359" y="705"/>
                    </a:lnTo>
                    <a:lnTo>
                      <a:pt x="313" y="656"/>
                    </a:lnTo>
                    <a:lnTo>
                      <a:pt x="267" y="597"/>
                    </a:lnTo>
                    <a:lnTo>
                      <a:pt x="222" y="535"/>
                    </a:lnTo>
                    <a:lnTo>
                      <a:pt x="179" y="468"/>
                    </a:lnTo>
                    <a:lnTo>
                      <a:pt x="146" y="409"/>
                    </a:lnTo>
                    <a:lnTo>
                      <a:pt x="125" y="355"/>
                    </a:lnTo>
                    <a:lnTo>
                      <a:pt x="109" y="314"/>
                    </a:lnTo>
                    <a:lnTo>
                      <a:pt x="101" y="271"/>
                    </a:lnTo>
                    <a:lnTo>
                      <a:pt x="101" y="238"/>
                    </a:lnTo>
                    <a:lnTo>
                      <a:pt x="96" y="205"/>
                    </a:lnTo>
                    <a:lnTo>
                      <a:pt x="101" y="179"/>
                    </a:lnTo>
                    <a:lnTo>
                      <a:pt x="101" y="154"/>
                    </a:lnTo>
                    <a:lnTo>
                      <a:pt x="101" y="130"/>
                    </a:lnTo>
                    <a:lnTo>
                      <a:pt x="96" y="113"/>
                    </a:lnTo>
                    <a:lnTo>
                      <a:pt x="88" y="92"/>
                    </a:lnTo>
                    <a:lnTo>
                      <a:pt x="75" y="80"/>
                    </a:lnTo>
                    <a:lnTo>
                      <a:pt x="62" y="67"/>
                    </a:lnTo>
                    <a:lnTo>
                      <a:pt x="50" y="54"/>
                    </a:lnTo>
                    <a:lnTo>
                      <a:pt x="33" y="46"/>
                    </a:lnTo>
                    <a:lnTo>
                      <a:pt x="21" y="42"/>
                    </a:lnTo>
                    <a:lnTo>
                      <a:pt x="13" y="38"/>
                    </a:lnTo>
                    <a:lnTo>
                      <a:pt x="5" y="34"/>
                    </a:lnTo>
                    <a:lnTo>
                      <a:pt x="0" y="34"/>
                    </a:lnTo>
                    <a:lnTo>
                      <a:pt x="29" y="38"/>
                    </a:lnTo>
                    <a:lnTo>
                      <a:pt x="58" y="42"/>
                    </a:lnTo>
                    <a:lnTo>
                      <a:pt x="88" y="46"/>
                    </a:lnTo>
                    <a:lnTo>
                      <a:pt x="117" y="46"/>
                    </a:lnTo>
                    <a:lnTo>
                      <a:pt x="142" y="50"/>
                    </a:lnTo>
                    <a:lnTo>
                      <a:pt x="171" y="46"/>
                    </a:lnTo>
                    <a:lnTo>
                      <a:pt x="201" y="42"/>
                    </a:lnTo>
                    <a:lnTo>
                      <a:pt x="226" y="34"/>
                    </a:lnTo>
                    <a:lnTo>
                      <a:pt x="250" y="21"/>
                    </a:lnTo>
                    <a:lnTo>
                      <a:pt x="271" y="0"/>
                    </a:lnTo>
                    <a:lnTo>
                      <a:pt x="238" y="21"/>
                    </a:lnTo>
                    <a:lnTo>
                      <a:pt x="209" y="50"/>
                    </a:lnTo>
                    <a:lnTo>
                      <a:pt x="184" y="84"/>
                    </a:lnTo>
                    <a:lnTo>
                      <a:pt x="167" y="117"/>
                    </a:lnTo>
                    <a:lnTo>
                      <a:pt x="158" y="154"/>
                    </a:lnTo>
                    <a:lnTo>
                      <a:pt x="150" y="193"/>
                    </a:lnTo>
                    <a:lnTo>
                      <a:pt x="150" y="234"/>
                    </a:lnTo>
                    <a:lnTo>
                      <a:pt x="158" y="271"/>
                    </a:lnTo>
                    <a:lnTo>
                      <a:pt x="167" y="305"/>
                    </a:lnTo>
                    <a:lnTo>
                      <a:pt x="179" y="338"/>
                    </a:lnTo>
                    <a:lnTo>
                      <a:pt x="205" y="384"/>
                    </a:lnTo>
                    <a:lnTo>
                      <a:pt x="230" y="430"/>
                    </a:lnTo>
                    <a:lnTo>
                      <a:pt x="259" y="476"/>
                    </a:lnTo>
                    <a:lnTo>
                      <a:pt x="289" y="517"/>
                    </a:lnTo>
                    <a:lnTo>
                      <a:pt x="322" y="555"/>
                    </a:lnTo>
                    <a:lnTo>
                      <a:pt x="355" y="597"/>
                    </a:lnTo>
                    <a:lnTo>
                      <a:pt x="393" y="634"/>
                    </a:lnTo>
                    <a:lnTo>
                      <a:pt x="430" y="668"/>
                    </a:lnTo>
                    <a:lnTo>
                      <a:pt x="473" y="705"/>
                    </a:lnTo>
                    <a:lnTo>
                      <a:pt x="514" y="738"/>
                    </a:lnTo>
                    <a:lnTo>
                      <a:pt x="539" y="751"/>
                    </a:lnTo>
                    <a:lnTo>
                      <a:pt x="565" y="764"/>
                    </a:lnTo>
                    <a:lnTo>
                      <a:pt x="589" y="772"/>
                    </a:lnTo>
                    <a:lnTo>
                      <a:pt x="618" y="777"/>
                    </a:lnTo>
                    <a:lnTo>
                      <a:pt x="647" y="781"/>
                    </a:lnTo>
                    <a:lnTo>
                      <a:pt x="673" y="777"/>
                    </a:lnTo>
                    <a:lnTo>
                      <a:pt x="698" y="772"/>
                    </a:lnTo>
                    <a:lnTo>
                      <a:pt x="723" y="764"/>
                    </a:lnTo>
                    <a:lnTo>
                      <a:pt x="743" y="751"/>
                    </a:lnTo>
                    <a:lnTo>
                      <a:pt x="765" y="730"/>
                    </a:lnTo>
                    <a:lnTo>
                      <a:pt x="765" y="755"/>
                    </a:lnTo>
                    <a:lnTo>
                      <a:pt x="765" y="781"/>
                    </a:lnTo>
                    <a:lnTo>
                      <a:pt x="765" y="805"/>
                    </a:lnTo>
                    <a:lnTo>
                      <a:pt x="769" y="826"/>
                    </a:lnTo>
                    <a:lnTo>
                      <a:pt x="773" y="847"/>
                    </a:lnTo>
                    <a:lnTo>
                      <a:pt x="777" y="867"/>
                    </a:lnTo>
                    <a:lnTo>
                      <a:pt x="786" y="889"/>
                    </a:lnTo>
                    <a:lnTo>
                      <a:pt x="794" y="906"/>
                    </a:lnTo>
                    <a:lnTo>
                      <a:pt x="806" y="926"/>
                    </a:lnTo>
                    <a:lnTo>
                      <a:pt x="823" y="943"/>
                    </a:lnTo>
                    <a:lnTo>
                      <a:pt x="898" y="1031"/>
                    </a:lnTo>
                    <a:lnTo>
                      <a:pt x="982" y="1114"/>
                    </a:lnTo>
                    <a:lnTo>
                      <a:pt x="1066" y="1193"/>
                    </a:lnTo>
                    <a:lnTo>
                      <a:pt x="1154" y="1273"/>
                    </a:lnTo>
                    <a:lnTo>
                      <a:pt x="1246" y="1344"/>
                    </a:lnTo>
                    <a:lnTo>
                      <a:pt x="1342" y="1406"/>
                    </a:lnTo>
                    <a:lnTo>
                      <a:pt x="1442" y="1456"/>
                    </a:lnTo>
                    <a:lnTo>
                      <a:pt x="1546" y="1498"/>
                    </a:lnTo>
                    <a:lnTo>
                      <a:pt x="1659" y="1523"/>
                    </a:lnTo>
                    <a:lnTo>
                      <a:pt x="1776" y="1535"/>
                    </a:lnTo>
                    <a:lnTo>
                      <a:pt x="1771" y="1535"/>
                    </a:lnTo>
                    <a:lnTo>
                      <a:pt x="1751" y="1535"/>
                    </a:lnTo>
                    <a:lnTo>
                      <a:pt x="1722" y="1535"/>
                    </a:lnTo>
                    <a:lnTo>
                      <a:pt x="1685" y="1535"/>
                    </a:lnTo>
                    <a:lnTo>
                      <a:pt x="1638" y="1535"/>
                    </a:lnTo>
                    <a:lnTo>
                      <a:pt x="1593" y="1531"/>
                    </a:lnTo>
                    <a:lnTo>
                      <a:pt x="1542" y="1523"/>
                    </a:lnTo>
                    <a:lnTo>
                      <a:pt x="1491" y="1514"/>
                    </a:lnTo>
                    <a:lnTo>
                      <a:pt x="1446" y="1498"/>
                    </a:lnTo>
                    <a:lnTo>
                      <a:pt x="1409" y="1477"/>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28" name="Freeform 200"/>
              <p:cNvSpPr>
                <a:spLocks/>
              </p:cNvSpPr>
              <p:nvPr/>
            </p:nvSpPr>
            <p:spPr bwMode="auto">
              <a:xfrm>
                <a:off x="1549" y="1922"/>
                <a:ext cx="56" cy="48"/>
              </a:xfrm>
              <a:custGeom>
                <a:avLst/>
                <a:gdLst>
                  <a:gd name="T0" fmla="*/ 1333 w 1776"/>
                  <a:gd name="T1" fmla="*/ 1439 h 1535"/>
                  <a:gd name="T2" fmla="*/ 1217 w 1776"/>
                  <a:gd name="T3" fmla="*/ 1410 h 1535"/>
                  <a:gd name="T4" fmla="*/ 1074 w 1776"/>
                  <a:gd name="T5" fmla="*/ 1431 h 1535"/>
                  <a:gd name="T6" fmla="*/ 970 w 1776"/>
                  <a:gd name="T7" fmla="*/ 1481 h 1535"/>
                  <a:gd name="T8" fmla="*/ 1023 w 1776"/>
                  <a:gd name="T9" fmla="*/ 1444 h 1535"/>
                  <a:gd name="T10" fmla="*/ 1091 w 1776"/>
                  <a:gd name="T11" fmla="*/ 1377 h 1535"/>
                  <a:gd name="T12" fmla="*/ 1095 w 1776"/>
                  <a:gd name="T13" fmla="*/ 1293 h 1535"/>
                  <a:gd name="T14" fmla="*/ 1053 w 1776"/>
                  <a:gd name="T15" fmla="*/ 1256 h 1535"/>
                  <a:gd name="T16" fmla="*/ 990 w 1776"/>
                  <a:gd name="T17" fmla="*/ 1210 h 1535"/>
                  <a:gd name="T18" fmla="*/ 907 w 1776"/>
                  <a:gd name="T19" fmla="*/ 1152 h 1535"/>
                  <a:gd name="T20" fmla="*/ 823 w 1776"/>
                  <a:gd name="T21" fmla="*/ 1072 h 1535"/>
                  <a:gd name="T22" fmla="*/ 777 w 1776"/>
                  <a:gd name="T23" fmla="*/ 980 h 1535"/>
                  <a:gd name="T24" fmla="*/ 723 w 1776"/>
                  <a:gd name="T25" fmla="*/ 902 h 1535"/>
                  <a:gd name="T26" fmla="*/ 618 w 1776"/>
                  <a:gd name="T27" fmla="*/ 859 h 1535"/>
                  <a:gd name="T28" fmla="*/ 493 w 1776"/>
                  <a:gd name="T29" fmla="*/ 805 h 1535"/>
                  <a:gd name="T30" fmla="*/ 359 w 1776"/>
                  <a:gd name="T31" fmla="*/ 705 h 1535"/>
                  <a:gd name="T32" fmla="*/ 222 w 1776"/>
                  <a:gd name="T33" fmla="*/ 535 h 1535"/>
                  <a:gd name="T34" fmla="*/ 125 w 1776"/>
                  <a:gd name="T35" fmla="*/ 355 h 1535"/>
                  <a:gd name="T36" fmla="*/ 101 w 1776"/>
                  <a:gd name="T37" fmla="*/ 238 h 1535"/>
                  <a:gd name="T38" fmla="*/ 101 w 1776"/>
                  <a:gd name="T39" fmla="*/ 154 h 1535"/>
                  <a:gd name="T40" fmla="*/ 88 w 1776"/>
                  <a:gd name="T41" fmla="*/ 92 h 1535"/>
                  <a:gd name="T42" fmla="*/ 50 w 1776"/>
                  <a:gd name="T43" fmla="*/ 54 h 1535"/>
                  <a:gd name="T44" fmla="*/ 13 w 1776"/>
                  <a:gd name="T45" fmla="*/ 38 h 1535"/>
                  <a:gd name="T46" fmla="*/ 29 w 1776"/>
                  <a:gd name="T47" fmla="*/ 38 h 1535"/>
                  <a:gd name="T48" fmla="*/ 117 w 1776"/>
                  <a:gd name="T49" fmla="*/ 46 h 1535"/>
                  <a:gd name="T50" fmla="*/ 201 w 1776"/>
                  <a:gd name="T51" fmla="*/ 42 h 1535"/>
                  <a:gd name="T52" fmla="*/ 271 w 1776"/>
                  <a:gd name="T53" fmla="*/ 0 h 1535"/>
                  <a:gd name="T54" fmla="*/ 184 w 1776"/>
                  <a:gd name="T55" fmla="*/ 84 h 1535"/>
                  <a:gd name="T56" fmla="*/ 150 w 1776"/>
                  <a:gd name="T57" fmla="*/ 193 h 1535"/>
                  <a:gd name="T58" fmla="*/ 167 w 1776"/>
                  <a:gd name="T59" fmla="*/ 305 h 1535"/>
                  <a:gd name="T60" fmla="*/ 230 w 1776"/>
                  <a:gd name="T61" fmla="*/ 430 h 1535"/>
                  <a:gd name="T62" fmla="*/ 322 w 1776"/>
                  <a:gd name="T63" fmla="*/ 555 h 1535"/>
                  <a:gd name="T64" fmla="*/ 430 w 1776"/>
                  <a:gd name="T65" fmla="*/ 668 h 1535"/>
                  <a:gd name="T66" fmla="*/ 539 w 1776"/>
                  <a:gd name="T67" fmla="*/ 751 h 1535"/>
                  <a:gd name="T68" fmla="*/ 618 w 1776"/>
                  <a:gd name="T69" fmla="*/ 777 h 1535"/>
                  <a:gd name="T70" fmla="*/ 698 w 1776"/>
                  <a:gd name="T71" fmla="*/ 772 h 1535"/>
                  <a:gd name="T72" fmla="*/ 765 w 1776"/>
                  <a:gd name="T73" fmla="*/ 730 h 1535"/>
                  <a:gd name="T74" fmla="*/ 765 w 1776"/>
                  <a:gd name="T75" fmla="*/ 805 h 1535"/>
                  <a:gd name="T76" fmla="*/ 777 w 1776"/>
                  <a:gd name="T77" fmla="*/ 867 h 1535"/>
                  <a:gd name="T78" fmla="*/ 806 w 1776"/>
                  <a:gd name="T79" fmla="*/ 926 h 1535"/>
                  <a:gd name="T80" fmla="*/ 982 w 1776"/>
                  <a:gd name="T81" fmla="*/ 1114 h 1535"/>
                  <a:gd name="T82" fmla="*/ 1246 w 1776"/>
                  <a:gd name="T83" fmla="*/ 1344 h 1535"/>
                  <a:gd name="T84" fmla="*/ 1546 w 1776"/>
                  <a:gd name="T85" fmla="*/ 1498 h 1535"/>
                  <a:gd name="T86" fmla="*/ 1771 w 1776"/>
                  <a:gd name="T87" fmla="*/ 1535 h 1535"/>
                  <a:gd name="T88" fmla="*/ 1685 w 1776"/>
                  <a:gd name="T89" fmla="*/ 1535 h 1535"/>
                  <a:gd name="T90" fmla="*/ 1542 w 1776"/>
                  <a:gd name="T91" fmla="*/ 1523 h 1535"/>
                  <a:gd name="T92" fmla="*/ 1409 w 1776"/>
                  <a:gd name="T93" fmla="*/ 1477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76" h="1535">
                    <a:moveTo>
                      <a:pt x="1409" y="1477"/>
                    </a:moveTo>
                    <a:lnTo>
                      <a:pt x="1371" y="1456"/>
                    </a:lnTo>
                    <a:lnTo>
                      <a:pt x="1333" y="1439"/>
                    </a:lnTo>
                    <a:lnTo>
                      <a:pt x="1295" y="1427"/>
                    </a:lnTo>
                    <a:lnTo>
                      <a:pt x="1258" y="1414"/>
                    </a:lnTo>
                    <a:lnTo>
                      <a:pt x="1217" y="1410"/>
                    </a:lnTo>
                    <a:lnTo>
                      <a:pt x="1170" y="1410"/>
                    </a:lnTo>
                    <a:lnTo>
                      <a:pt x="1125" y="1418"/>
                    </a:lnTo>
                    <a:lnTo>
                      <a:pt x="1074" y="1431"/>
                    </a:lnTo>
                    <a:lnTo>
                      <a:pt x="1019" y="1452"/>
                    </a:lnTo>
                    <a:lnTo>
                      <a:pt x="961" y="1481"/>
                    </a:lnTo>
                    <a:lnTo>
                      <a:pt x="970" y="1481"/>
                    </a:lnTo>
                    <a:lnTo>
                      <a:pt x="982" y="1473"/>
                    </a:lnTo>
                    <a:lnTo>
                      <a:pt x="1003" y="1461"/>
                    </a:lnTo>
                    <a:lnTo>
                      <a:pt x="1023" y="1444"/>
                    </a:lnTo>
                    <a:lnTo>
                      <a:pt x="1049" y="1422"/>
                    </a:lnTo>
                    <a:lnTo>
                      <a:pt x="1070" y="1402"/>
                    </a:lnTo>
                    <a:lnTo>
                      <a:pt x="1091" y="1377"/>
                    </a:lnTo>
                    <a:lnTo>
                      <a:pt x="1103" y="1352"/>
                    </a:lnTo>
                    <a:lnTo>
                      <a:pt x="1103" y="1322"/>
                    </a:lnTo>
                    <a:lnTo>
                      <a:pt x="1095" y="1293"/>
                    </a:lnTo>
                    <a:lnTo>
                      <a:pt x="1082" y="1281"/>
                    </a:lnTo>
                    <a:lnTo>
                      <a:pt x="1070" y="1268"/>
                    </a:lnTo>
                    <a:lnTo>
                      <a:pt x="1053" y="1256"/>
                    </a:lnTo>
                    <a:lnTo>
                      <a:pt x="1037" y="1239"/>
                    </a:lnTo>
                    <a:lnTo>
                      <a:pt x="1015" y="1227"/>
                    </a:lnTo>
                    <a:lnTo>
                      <a:pt x="990" y="1210"/>
                    </a:lnTo>
                    <a:lnTo>
                      <a:pt x="965" y="1193"/>
                    </a:lnTo>
                    <a:lnTo>
                      <a:pt x="937" y="1172"/>
                    </a:lnTo>
                    <a:lnTo>
                      <a:pt x="907" y="1152"/>
                    </a:lnTo>
                    <a:lnTo>
                      <a:pt x="874" y="1127"/>
                    </a:lnTo>
                    <a:lnTo>
                      <a:pt x="845" y="1102"/>
                    </a:lnTo>
                    <a:lnTo>
                      <a:pt x="823" y="1072"/>
                    </a:lnTo>
                    <a:lnTo>
                      <a:pt x="806" y="1043"/>
                    </a:lnTo>
                    <a:lnTo>
                      <a:pt x="790" y="1010"/>
                    </a:lnTo>
                    <a:lnTo>
                      <a:pt x="777" y="980"/>
                    </a:lnTo>
                    <a:lnTo>
                      <a:pt x="761" y="951"/>
                    </a:lnTo>
                    <a:lnTo>
                      <a:pt x="743" y="926"/>
                    </a:lnTo>
                    <a:lnTo>
                      <a:pt x="723" y="902"/>
                    </a:lnTo>
                    <a:lnTo>
                      <a:pt x="694" y="885"/>
                    </a:lnTo>
                    <a:lnTo>
                      <a:pt x="661" y="873"/>
                    </a:lnTo>
                    <a:lnTo>
                      <a:pt x="618" y="859"/>
                    </a:lnTo>
                    <a:lnTo>
                      <a:pt x="577" y="847"/>
                    </a:lnTo>
                    <a:lnTo>
                      <a:pt x="535" y="830"/>
                    </a:lnTo>
                    <a:lnTo>
                      <a:pt x="493" y="805"/>
                    </a:lnTo>
                    <a:lnTo>
                      <a:pt x="451" y="781"/>
                    </a:lnTo>
                    <a:lnTo>
                      <a:pt x="405" y="742"/>
                    </a:lnTo>
                    <a:lnTo>
                      <a:pt x="359" y="705"/>
                    </a:lnTo>
                    <a:lnTo>
                      <a:pt x="313" y="656"/>
                    </a:lnTo>
                    <a:lnTo>
                      <a:pt x="267" y="597"/>
                    </a:lnTo>
                    <a:lnTo>
                      <a:pt x="222" y="535"/>
                    </a:lnTo>
                    <a:lnTo>
                      <a:pt x="179" y="468"/>
                    </a:lnTo>
                    <a:lnTo>
                      <a:pt x="146" y="409"/>
                    </a:lnTo>
                    <a:lnTo>
                      <a:pt x="125" y="355"/>
                    </a:lnTo>
                    <a:lnTo>
                      <a:pt x="109" y="314"/>
                    </a:lnTo>
                    <a:lnTo>
                      <a:pt x="101" y="271"/>
                    </a:lnTo>
                    <a:lnTo>
                      <a:pt x="101" y="238"/>
                    </a:lnTo>
                    <a:lnTo>
                      <a:pt x="96" y="205"/>
                    </a:lnTo>
                    <a:lnTo>
                      <a:pt x="101" y="179"/>
                    </a:lnTo>
                    <a:lnTo>
                      <a:pt x="101" y="154"/>
                    </a:lnTo>
                    <a:lnTo>
                      <a:pt x="101" y="130"/>
                    </a:lnTo>
                    <a:lnTo>
                      <a:pt x="96" y="113"/>
                    </a:lnTo>
                    <a:lnTo>
                      <a:pt x="88" y="92"/>
                    </a:lnTo>
                    <a:lnTo>
                      <a:pt x="75" y="80"/>
                    </a:lnTo>
                    <a:lnTo>
                      <a:pt x="62" y="67"/>
                    </a:lnTo>
                    <a:lnTo>
                      <a:pt x="50" y="54"/>
                    </a:lnTo>
                    <a:lnTo>
                      <a:pt x="33" y="46"/>
                    </a:lnTo>
                    <a:lnTo>
                      <a:pt x="21" y="42"/>
                    </a:lnTo>
                    <a:lnTo>
                      <a:pt x="13" y="38"/>
                    </a:lnTo>
                    <a:lnTo>
                      <a:pt x="5" y="34"/>
                    </a:lnTo>
                    <a:lnTo>
                      <a:pt x="0" y="34"/>
                    </a:lnTo>
                    <a:lnTo>
                      <a:pt x="29" y="38"/>
                    </a:lnTo>
                    <a:lnTo>
                      <a:pt x="58" y="42"/>
                    </a:lnTo>
                    <a:lnTo>
                      <a:pt x="88" y="46"/>
                    </a:lnTo>
                    <a:lnTo>
                      <a:pt x="117" y="46"/>
                    </a:lnTo>
                    <a:lnTo>
                      <a:pt x="142" y="50"/>
                    </a:lnTo>
                    <a:lnTo>
                      <a:pt x="171" y="46"/>
                    </a:lnTo>
                    <a:lnTo>
                      <a:pt x="201" y="42"/>
                    </a:lnTo>
                    <a:lnTo>
                      <a:pt x="226" y="34"/>
                    </a:lnTo>
                    <a:lnTo>
                      <a:pt x="250" y="21"/>
                    </a:lnTo>
                    <a:lnTo>
                      <a:pt x="271" y="0"/>
                    </a:lnTo>
                    <a:lnTo>
                      <a:pt x="238" y="21"/>
                    </a:lnTo>
                    <a:lnTo>
                      <a:pt x="209" y="50"/>
                    </a:lnTo>
                    <a:lnTo>
                      <a:pt x="184" y="84"/>
                    </a:lnTo>
                    <a:lnTo>
                      <a:pt x="167" y="117"/>
                    </a:lnTo>
                    <a:lnTo>
                      <a:pt x="158" y="154"/>
                    </a:lnTo>
                    <a:lnTo>
                      <a:pt x="150" y="193"/>
                    </a:lnTo>
                    <a:lnTo>
                      <a:pt x="150" y="234"/>
                    </a:lnTo>
                    <a:lnTo>
                      <a:pt x="158" y="271"/>
                    </a:lnTo>
                    <a:lnTo>
                      <a:pt x="167" y="305"/>
                    </a:lnTo>
                    <a:lnTo>
                      <a:pt x="179" y="338"/>
                    </a:lnTo>
                    <a:lnTo>
                      <a:pt x="205" y="384"/>
                    </a:lnTo>
                    <a:lnTo>
                      <a:pt x="230" y="430"/>
                    </a:lnTo>
                    <a:lnTo>
                      <a:pt x="259" y="476"/>
                    </a:lnTo>
                    <a:lnTo>
                      <a:pt x="289" y="517"/>
                    </a:lnTo>
                    <a:lnTo>
                      <a:pt x="322" y="555"/>
                    </a:lnTo>
                    <a:lnTo>
                      <a:pt x="355" y="597"/>
                    </a:lnTo>
                    <a:lnTo>
                      <a:pt x="393" y="634"/>
                    </a:lnTo>
                    <a:lnTo>
                      <a:pt x="430" y="668"/>
                    </a:lnTo>
                    <a:lnTo>
                      <a:pt x="473" y="705"/>
                    </a:lnTo>
                    <a:lnTo>
                      <a:pt x="514" y="738"/>
                    </a:lnTo>
                    <a:lnTo>
                      <a:pt x="539" y="751"/>
                    </a:lnTo>
                    <a:lnTo>
                      <a:pt x="565" y="764"/>
                    </a:lnTo>
                    <a:lnTo>
                      <a:pt x="589" y="772"/>
                    </a:lnTo>
                    <a:lnTo>
                      <a:pt x="618" y="777"/>
                    </a:lnTo>
                    <a:lnTo>
                      <a:pt x="647" y="781"/>
                    </a:lnTo>
                    <a:lnTo>
                      <a:pt x="673" y="777"/>
                    </a:lnTo>
                    <a:lnTo>
                      <a:pt x="698" y="772"/>
                    </a:lnTo>
                    <a:lnTo>
                      <a:pt x="723" y="764"/>
                    </a:lnTo>
                    <a:lnTo>
                      <a:pt x="743" y="751"/>
                    </a:lnTo>
                    <a:lnTo>
                      <a:pt x="765" y="730"/>
                    </a:lnTo>
                    <a:lnTo>
                      <a:pt x="765" y="755"/>
                    </a:lnTo>
                    <a:lnTo>
                      <a:pt x="765" y="781"/>
                    </a:lnTo>
                    <a:lnTo>
                      <a:pt x="765" y="805"/>
                    </a:lnTo>
                    <a:lnTo>
                      <a:pt x="769" y="826"/>
                    </a:lnTo>
                    <a:lnTo>
                      <a:pt x="773" y="847"/>
                    </a:lnTo>
                    <a:lnTo>
                      <a:pt x="777" y="867"/>
                    </a:lnTo>
                    <a:lnTo>
                      <a:pt x="786" y="889"/>
                    </a:lnTo>
                    <a:lnTo>
                      <a:pt x="794" y="906"/>
                    </a:lnTo>
                    <a:lnTo>
                      <a:pt x="806" y="926"/>
                    </a:lnTo>
                    <a:lnTo>
                      <a:pt x="823" y="943"/>
                    </a:lnTo>
                    <a:lnTo>
                      <a:pt x="898" y="1031"/>
                    </a:lnTo>
                    <a:lnTo>
                      <a:pt x="982" y="1114"/>
                    </a:lnTo>
                    <a:lnTo>
                      <a:pt x="1066" y="1193"/>
                    </a:lnTo>
                    <a:lnTo>
                      <a:pt x="1154" y="1273"/>
                    </a:lnTo>
                    <a:lnTo>
                      <a:pt x="1246" y="1344"/>
                    </a:lnTo>
                    <a:lnTo>
                      <a:pt x="1342" y="1406"/>
                    </a:lnTo>
                    <a:lnTo>
                      <a:pt x="1442" y="1456"/>
                    </a:lnTo>
                    <a:lnTo>
                      <a:pt x="1546" y="1498"/>
                    </a:lnTo>
                    <a:lnTo>
                      <a:pt x="1659" y="1523"/>
                    </a:lnTo>
                    <a:lnTo>
                      <a:pt x="1776" y="1535"/>
                    </a:lnTo>
                    <a:lnTo>
                      <a:pt x="1771" y="1535"/>
                    </a:lnTo>
                    <a:lnTo>
                      <a:pt x="1751" y="1535"/>
                    </a:lnTo>
                    <a:lnTo>
                      <a:pt x="1722" y="1535"/>
                    </a:lnTo>
                    <a:lnTo>
                      <a:pt x="1685" y="1535"/>
                    </a:lnTo>
                    <a:lnTo>
                      <a:pt x="1638" y="1535"/>
                    </a:lnTo>
                    <a:lnTo>
                      <a:pt x="1593" y="1531"/>
                    </a:lnTo>
                    <a:lnTo>
                      <a:pt x="1542" y="1523"/>
                    </a:lnTo>
                    <a:lnTo>
                      <a:pt x="1491" y="1514"/>
                    </a:lnTo>
                    <a:lnTo>
                      <a:pt x="1446" y="1498"/>
                    </a:lnTo>
                    <a:lnTo>
                      <a:pt x="1409" y="1477"/>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29" name="Freeform 201"/>
              <p:cNvSpPr>
                <a:spLocks/>
              </p:cNvSpPr>
              <p:nvPr/>
            </p:nvSpPr>
            <p:spPr bwMode="auto">
              <a:xfrm>
                <a:off x="1553" y="1924"/>
                <a:ext cx="21" cy="27"/>
              </a:xfrm>
              <a:custGeom>
                <a:avLst/>
                <a:gdLst>
                  <a:gd name="T0" fmla="*/ 29 w 677"/>
                  <a:gd name="T1" fmla="*/ 17 h 859"/>
                  <a:gd name="T2" fmla="*/ 21 w 677"/>
                  <a:gd name="T3" fmla="*/ 71 h 859"/>
                  <a:gd name="T4" fmla="*/ 17 w 677"/>
                  <a:gd name="T5" fmla="*/ 150 h 859"/>
                  <a:gd name="T6" fmla="*/ 33 w 677"/>
                  <a:gd name="T7" fmla="*/ 246 h 859"/>
                  <a:gd name="T8" fmla="*/ 84 w 677"/>
                  <a:gd name="T9" fmla="*/ 351 h 859"/>
                  <a:gd name="T10" fmla="*/ 168 w 677"/>
                  <a:gd name="T11" fmla="*/ 451 h 859"/>
                  <a:gd name="T12" fmla="*/ 230 w 677"/>
                  <a:gd name="T13" fmla="*/ 525 h 859"/>
                  <a:gd name="T14" fmla="*/ 280 w 677"/>
                  <a:gd name="T15" fmla="*/ 580 h 859"/>
                  <a:gd name="T16" fmla="*/ 318 w 677"/>
                  <a:gd name="T17" fmla="*/ 617 h 859"/>
                  <a:gd name="T18" fmla="*/ 347 w 677"/>
                  <a:gd name="T19" fmla="*/ 646 h 859"/>
                  <a:gd name="T20" fmla="*/ 385 w 677"/>
                  <a:gd name="T21" fmla="*/ 672 h 859"/>
                  <a:gd name="T22" fmla="*/ 434 w 677"/>
                  <a:gd name="T23" fmla="*/ 693 h 859"/>
                  <a:gd name="T24" fmla="*/ 493 w 677"/>
                  <a:gd name="T25" fmla="*/ 705 h 859"/>
                  <a:gd name="T26" fmla="*/ 548 w 677"/>
                  <a:gd name="T27" fmla="*/ 713 h 859"/>
                  <a:gd name="T28" fmla="*/ 593 w 677"/>
                  <a:gd name="T29" fmla="*/ 713 h 859"/>
                  <a:gd name="T30" fmla="*/ 606 w 677"/>
                  <a:gd name="T31" fmla="*/ 713 h 859"/>
                  <a:gd name="T32" fmla="*/ 602 w 677"/>
                  <a:gd name="T33" fmla="*/ 734 h 859"/>
                  <a:gd name="T34" fmla="*/ 614 w 677"/>
                  <a:gd name="T35" fmla="*/ 767 h 859"/>
                  <a:gd name="T36" fmla="*/ 636 w 677"/>
                  <a:gd name="T37" fmla="*/ 805 h 859"/>
                  <a:gd name="T38" fmla="*/ 661 w 677"/>
                  <a:gd name="T39" fmla="*/ 843 h 859"/>
                  <a:gd name="T40" fmla="*/ 673 w 677"/>
                  <a:gd name="T41" fmla="*/ 855 h 859"/>
                  <a:gd name="T42" fmla="*/ 661 w 677"/>
                  <a:gd name="T43" fmla="*/ 838 h 859"/>
                  <a:gd name="T44" fmla="*/ 636 w 677"/>
                  <a:gd name="T45" fmla="*/ 814 h 859"/>
                  <a:gd name="T46" fmla="*/ 606 w 677"/>
                  <a:gd name="T47" fmla="*/ 785 h 859"/>
                  <a:gd name="T48" fmla="*/ 573 w 677"/>
                  <a:gd name="T49" fmla="*/ 767 h 859"/>
                  <a:gd name="T50" fmla="*/ 536 w 677"/>
                  <a:gd name="T51" fmla="*/ 759 h 859"/>
                  <a:gd name="T52" fmla="*/ 489 w 677"/>
                  <a:gd name="T53" fmla="*/ 746 h 859"/>
                  <a:gd name="T54" fmla="*/ 434 w 677"/>
                  <a:gd name="T55" fmla="*/ 730 h 859"/>
                  <a:gd name="T56" fmla="*/ 381 w 677"/>
                  <a:gd name="T57" fmla="*/ 705 h 859"/>
                  <a:gd name="T58" fmla="*/ 334 w 677"/>
                  <a:gd name="T59" fmla="*/ 676 h 859"/>
                  <a:gd name="T60" fmla="*/ 297 w 677"/>
                  <a:gd name="T61" fmla="*/ 642 h 859"/>
                  <a:gd name="T62" fmla="*/ 246 w 677"/>
                  <a:gd name="T63" fmla="*/ 592 h 859"/>
                  <a:gd name="T64" fmla="*/ 197 w 677"/>
                  <a:gd name="T65" fmla="*/ 529 h 859"/>
                  <a:gd name="T66" fmla="*/ 146 w 677"/>
                  <a:gd name="T67" fmla="*/ 472 h 859"/>
                  <a:gd name="T68" fmla="*/ 109 w 677"/>
                  <a:gd name="T69" fmla="*/ 425 h 859"/>
                  <a:gd name="T70" fmla="*/ 54 w 677"/>
                  <a:gd name="T71" fmla="*/ 338 h 859"/>
                  <a:gd name="T72" fmla="*/ 9 w 677"/>
                  <a:gd name="T73" fmla="*/ 208 h 859"/>
                  <a:gd name="T74" fmla="*/ 0 w 677"/>
                  <a:gd name="T75" fmla="*/ 109 h 859"/>
                  <a:gd name="T76" fmla="*/ 17 w 677"/>
                  <a:gd name="T77" fmla="*/ 42 h 859"/>
                  <a:gd name="T78" fmla="*/ 33 w 677"/>
                  <a:gd name="T7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77" h="859">
                    <a:moveTo>
                      <a:pt x="37" y="0"/>
                    </a:moveTo>
                    <a:lnTo>
                      <a:pt x="29" y="17"/>
                    </a:lnTo>
                    <a:lnTo>
                      <a:pt x="25" y="42"/>
                    </a:lnTo>
                    <a:lnTo>
                      <a:pt x="21" y="71"/>
                    </a:lnTo>
                    <a:lnTo>
                      <a:pt x="17" y="109"/>
                    </a:lnTo>
                    <a:lnTo>
                      <a:pt x="17" y="150"/>
                    </a:lnTo>
                    <a:lnTo>
                      <a:pt x="25" y="196"/>
                    </a:lnTo>
                    <a:lnTo>
                      <a:pt x="33" y="246"/>
                    </a:lnTo>
                    <a:lnTo>
                      <a:pt x="54" y="296"/>
                    </a:lnTo>
                    <a:lnTo>
                      <a:pt x="84" y="351"/>
                    </a:lnTo>
                    <a:lnTo>
                      <a:pt x="125" y="400"/>
                    </a:lnTo>
                    <a:lnTo>
                      <a:pt x="168" y="451"/>
                    </a:lnTo>
                    <a:lnTo>
                      <a:pt x="201" y="492"/>
                    </a:lnTo>
                    <a:lnTo>
                      <a:pt x="230" y="525"/>
                    </a:lnTo>
                    <a:lnTo>
                      <a:pt x="260" y="554"/>
                    </a:lnTo>
                    <a:lnTo>
                      <a:pt x="280" y="580"/>
                    </a:lnTo>
                    <a:lnTo>
                      <a:pt x="297" y="601"/>
                    </a:lnTo>
                    <a:lnTo>
                      <a:pt x="318" y="617"/>
                    </a:lnTo>
                    <a:lnTo>
                      <a:pt x="330" y="634"/>
                    </a:lnTo>
                    <a:lnTo>
                      <a:pt x="347" y="646"/>
                    </a:lnTo>
                    <a:lnTo>
                      <a:pt x="364" y="659"/>
                    </a:lnTo>
                    <a:lnTo>
                      <a:pt x="385" y="672"/>
                    </a:lnTo>
                    <a:lnTo>
                      <a:pt x="405" y="680"/>
                    </a:lnTo>
                    <a:lnTo>
                      <a:pt x="434" y="693"/>
                    </a:lnTo>
                    <a:lnTo>
                      <a:pt x="464" y="701"/>
                    </a:lnTo>
                    <a:lnTo>
                      <a:pt x="493" y="705"/>
                    </a:lnTo>
                    <a:lnTo>
                      <a:pt x="522" y="713"/>
                    </a:lnTo>
                    <a:lnTo>
                      <a:pt x="548" y="713"/>
                    </a:lnTo>
                    <a:lnTo>
                      <a:pt x="573" y="713"/>
                    </a:lnTo>
                    <a:lnTo>
                      <a:pt x="593" y="713"/>
                    </a:lnTo>
                    <a:lnTo>
                      <a:pt x="610" y="705"/>
                    </a:lnTo>
                    <a:lnTo>
                      <a:pt x="606" y="713"/>
                    </a:lnTo>
                    <a:lnTo>
                      <a:pt x="602" y="722"/>
                    </a:lnTo>
                    <a:lnTo>
                      <a:pt x="602" y="734"/>
                    </a:lnTo>
                    <a:lnTo>
                      <a:pt x="606" y="751"/>
                    </a:lnTo>
                    <a:lnTo>
                      <a:pt x="614" y="767"/>
                    </a:lnTo>
                    <a:lnTo>
                      <a:pt x="622" y="785"/>
                    </a:lnTo>
                    <a:lnTo>
                      <a:pt x="636" y="805"/>
                    </a:lnTo>
                    <a:lnTo>
                      <a:pt x="648" y="822"/>
                    </a:lnTo>
                    <a:lnTo>
                      <a:pt x="661" y="843"/>
                    </a:lnTo>
                    <a:lnTo>
                      <a:pt x="677" y="859"/>
                    </a:lnTo>
                    <a:lnTo>
                      <a:pt x="673" y="855"/>
                    </a:lnTo>
                    <a:lnTo>
                      <a:pt x="669" y="851"/>
                    </a:lnTo>
                    <a:lnTo>
                      <a:pt x="661" y="838"/>
                    </a:lnTo>
                    <a:lnTo>
                      <a:pt x="648" y="826"/>
                    </a:lnTo>
                    <a:lnTo>
                      <a:pt x="636" y="814"/>
                    </a:lnTo>
                    <a:lnTo>
                      <a:pt x="622" y="797"/>
                    </a:lnTo>
                    <a:lnTo>
                      <a:pt x="606" y="785"/>
                    </a:lnTo>
                    <a:lnTo>
                      <a:pt x="589" y="775"/>
                    </a:lnTo>
                    <a:lnTo>
                      <a:pt x="573" y="767"/>
                    </a:lnTo>
                    <a:lnTo>
                      <a:pt x="556" y="763"/>
                    </a:lnTo>
                    <a:lnTo>
                      <a:pt x="536" y="759"/>
                    </a:lnTo>
                    <a:lnTo>
                      <a:pt x="514" y="755"/>
                    </a:lnTo>
                    <a:lnTo>
                      <a:pt x="489" y="746"/>
                    </a:lnTo>
                    <a:lnTo>
                      <a:pt x="464" y="738"/>
                    </a:lnTo>
                    <a:lnTo>
                      <a:pt x="434" y="730"/>
                    </a:lnTo>
                    <a:lnTo>
                      <a:pt x="409" y="717"/>
                    </a:lnTo>
                    <a:lnTo>
                      <a:pt x="381" y="705"/>
                    </a:lnTo>
                    <a:lnTo>
                      <a:pt x="356" y="689"/>
                    </a:lnTo>
                    <a:lnTo>
                      <a:pt x="334" y="676"/>
                    </a:lnTo>
                    <a:lnTo>
                      <a:pt x="313" y="659"/>
                    </a:lnTo>
                    <a:lnTo>
                      <a:pt x="297" y="642"/>
                    </a:lnTo>
                    <a:lnTo>
                      <a:pt x="272" y="617"/>
                    </a:lnTo>
                    <a:lnTo>
                      <a:pt x="246" y="592"/>
                    </a:lnTo>
                    <a:lnTo>
                      <a:pt x="221" y="563"/>
                    </a:lnTo>
                    <a:lnTo>
                      <a:pt x="197" y="529"/>
                    </a:lnTo>
                    <a:lnTo>
                      <a:pt x="172" y="500"/>
                    </a:lnTo>
                    <a:lnTo>
                      <a:pt x="146" y="472"/>
                    </a:lnTo>
                    <a:lnTo>
                      <a:pt x="125" y="447"/>
                    </a:lnTo>
                    <a:lnTo>
                      <a:pt x="109" y="425"/>
                    </a:lnTo>
                    <a:lnTo>
                      <a:pt x="101" y="408"/>
                    </a:lnTo>
                    <a:lnTo>
                      <a:pt x="54" y="338"/>
                    </a:lnTo>
                    <a:lnTo>
                      <a:pt x="25" y="267"/>
                    </a:lnTo>
                    <a:lnTo>
                      <a:pt x="9" y="208"/>
                    </a:lnTo>
                    <a:lnTo>
                      <a:pt x="0" y="154"/>
                    </a:lnTo>
                    <a:lnTo>
                      <a:pt x="0" y="109"/>
                    </a:lnTo>
                    <a:lnTo>
                      <a:pt x="9" y="71"/>
                    </a:lnTo>
                    <a:lnTo>
                      <a:pt x="17" y="42"/>
                    </a:lnTo>
                    <a:lnTo>
                      <a:pt x="25" y="21"/>
                    </a:lnTo>
                    <a:lnTo>
                      <a:pt x="33" y="4"/>
                    </a:lnTo>
                    <a:lnTo>
                      <a:pt x="37"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30" name="Freeform 202"/>
              <p:cNvSpPr>
                <a:spLocks/>
              </p:cNvSpPr>
              <p:nvPr/>
            </p:nvSpPr>
            <p:spPr bwMode="auto">
              <a:xfrm>
                <a:off x="1575" y="1952"/>
                <a:ext cx="16" cy="14"/>
              </a:xfrm>
              <a:custGeom>
                <a:avLst/>
                <a:gdLst>
                  <a:gd name="T0" fmla="*/ 0 w 515"/>
                  <a:gd name="T1" fmla="*/ 0 h 447"/>
                  <a:gd name="T2" fmla="*/ 4 w 515"/>
                  <a:gd name="T3" fmla="*/ 9 h 447"/>
                  <a:gd name="T4" fmla="*/ 26 w 515"/>
                  <a:gd name="T5" fmla="*/ 26 h 447"/>
                  <a:gd name="T6" fmla="*/ 51 w 515"/>
                  <a:gd name="T7" fmla="*/ 55 h 447"/>
                  <a:gd name="T8" fmla="*/ 88 w 515"/>
                  <a:gd name="T9" fmla="*/ 92 h 447"/>
                  <a:gd name="T10" fmla="*/ 126 w 515"/>
                  <a:gd name="T11" fmla="*/ 134 h 447"/>
                  <a:gd name="T12" fmla="*/ 167 w 515"/>
                  <a:gd name="T13" fmla="*/ 172 h 447"/>
                  <a:gd name="T14" fmla="*/ 206 w 515"/>
                  <a:gd name="T15" fmla="*/ 213 h 447"/>
                  <a:gd name="T16" fmla="*/ 239 w 515"/>
                  <a:gd name="T17" fmla="*/ 247 h 447"/>
                  <a:gd name="T18" fmla="*/ 268 w 515"/>
                  <a:gd name="T19" fmla="*/ 272 h 447"/>
                  <a:gd name="T20" fmla="*/ 288 w 515"/>
                  <a:gd name="T21" fmla="*/ 288 h 447"/>
                  <a:gd name="T22" fmla="*/ 306 w 515"/>
                  <a:gd name="T23" fmla="*/ 301 h 447"/>
                  <a:gd name="T24" fmla="*/ 327 w 515"/>
                  <a:gd name="T25" fmla="*/ 313 h 447"/>
                  <a:gd name="T26" fmla="*/ 351 w 515"/>
                  <a:gd name="T27" fmla="*/ 334 h 447"/>
                  <a:gd name="T28" fmla="*/ 380 w 515"/>
                  <a:gd name="T29" fmla="*/ 356 h 447"/>
                  <a:gd name="T30" fmla="*/ 406 w 515"/>
                  <a:gd name="T31" fmla="*/ 372 h 447"/>
                  <a:gd name="T32" fmla="*/ 435 w 515"/>
                  <a:gd name="T33" fmla="*/ 393 h 447"/>
                  <a:gd name="T34" fmla="*/ 460 w 515"/>
                  <a:gd name="T35" fmla="*/ 413 h 447"/>
                  <a:gd name="T36" fmla="*/ 482 w 515"/>
                  <a:gd name="T37" fmla="*/ 426 h 447"/>
                  <a:gd name="T38" fmla="*/ 502 w 515"/>
                  <a:gd name="T39" fmla="*/ 438 h 447"/>
                  <a:gd name="T40" fmla="*/ 515 w 515"/>
                  <a:gd name="T41" fmla="*/ 447 h 447"/>
                  <a:gd name="T42" fmla="*/ 510 w 515"/>
                  <a:gd name="T43" fmla="*/ 442 h 447"/>
                  <a:gd name="T44" fmla="*/ 498 w 515"/>
                  <a:gd name="T45" fmla="*/ 438 h 447"/>
                  <a:gd name="T46" fmla="*/ 482 w 515"/>
                  <a:gd name="T47" fmla="*/ 430 h 447"/>
                  <a:gd name="T48" fmla="*/ 460 w 515"/>
                  <a:gd name="T49" fmla="*/ 418 h 447"/>
                  <a:gd name="T50" fmla="*/ 435 w 515"/>
                  <a:gd name="T51" fmla="*/ 409 h 447"/>
                  <a:gd name="T52" fmla="*/ 406 w 515"/>
                  <a:gd name="T53" fmla="*/ 401 h 447"/>
                  <a:gd name="T54" fmla="*/ 376 w 515"/>
                  <a:gd name="T55" fmla="*/ 397 h 447"/>
                  <a:gd name="T56" fmla="*/ 347 w 515"/>
                  <a:gd name="T57" fmla="*/ 393 h 447"/>
                  <a:gd name="T58" fmla="*/ 318 w 515"/>
                  <a:gd name="T59" fmla="*/ 397 h 447"/>
                  <a:gd name="T60" fmla="*/ 288 w 515"/>
                  <a:gd name="T61" fmla="*/ 405 h 447"/>
                  <a:gd name="T62" fmla="*/ 292 w 515"/>
                  <a:gd name="T63" fmla="*/ 401 h 447"/>
                  <a:gd name="T64" fmla="*/ 298 w 515"/>
                  <a:gd name="T65" fmla="*/ 393 h 447"/>
                  <a:gd name="T66" fmla="*/ 302 w 515"/>
                  <a:gd name="T67" fmla="*/ 385 h 447"/>
                  <a:gd name="T68" fmla="*/ 306 w 515"/>
                  <a:gd name="T69" fmla="*/ 372 h 447"/>
                  <a:gd name="T70" fmla="*/ 306 w 515"/>
                  <a:gd name="T71" fmla="*/ 356 h 447"/>
                  <a:gd name="T72" fmla="*/ 306 w 515"/>
                  <a:gd name="T73" fmla="*/ 342 h 447"/>
                  <a:gd name="T74" fmla="*/ 302 w 515"/>
                  <a:gd name="T75" fmla="*/ 321 h 447"/>
                  <a:gd name="T76" fmla="*/ 288 w 515"/>
                  <a:gd name="T77" fmla="*/ 305 h 447"/>
                  <a:gd name="T78" fmla="*/ 272 w 515"/>
                  <a:gd name="T79" fmla="*/ 284 h 447"/>
                  <a:gd name="T80" fmla="*/ 251 w 515"/>
                  <a:gd name="T81" fmla="*/ 264 h 447"/>
                  <a:gd name="T82" fmla="*/ 230 w 515"/>
                  <a:gd name="T83" fmla="*/ 247 h 447"/>
                  <a:gd name="T84" fmla="*/ 210 w 515"/>
                  <a:gd name="T85" fmla="*/ 230 h 447"/>
                  <a:gd name="T86" fmla="*/ 188 w 515"/>
                  <a:gd name="T87" fmla="*/ 213 h 447"/>
                  <a:gd name="T88" fmla="*/ 167 w 515"/>
                  <a:gd name="T89" fmla="*/ 196 h 447"/>
                  <a:gd name="T90" fmla="*/ 147 w 515"/>
                  <a:gd name="T91" fmla="*/ 184 h 447"/>
                  <a:gd name="T92" fmla="*/ 126 w 515"/>
                  <a:gd name="T93" fmla="*/ 168 h 447"/>
                  <a:gd name="T94" fmla="*/ 104 w 515"/>
                  <a:gd name="T95" fmla="*/ 155 h 447"/>
                  <a:gd name="T96" fmla="*/ 88 w 515"/>
                  <a:gd name="T97" fmla="*/ 139 h 447"/>
                  <a:gd name="T98" fmla="*/ 67 w 515"/>
                  <a:gd name="T99" fmla="*/ 122 h 447"/>
                  <a:gd name="T100" fmla="*/ 55 w 515"/>
                  <a:gd name="T101" fmla="*/ 109 h 447"/>
                  <a:gd name="T102" fmla="*/ 47 w 515"/>
                  <a:gd name="T103" fmla="*/ 92 h 447"/>
                  <a:gd name="T104" fmla="*/ 34 w 515"/>
                  <a:gd name="T105" fmla="*/ 80 h 447"/>
                  <a:gd name="T106" fmla="*/ 26 w 515"/>
                  <a:gd name="T107" fmla="*/ 63 h 447"/>
                  <a:gd name="T108" fmla="*/ 18 w 515"/>
                  <a:gd name="T109" fmla="*/ 47 h 447"/>
                  <a:gd name="T110" fmla="*/ 8 w 515"/>
                  <a:gd name="T111" fmla="*/ 30 h 447"/>
                  <a:gd name="T112" fmla="*/ 4 w 515"/>
                  <a:gd name="T113" fmla="*/ 18 h 447"/>
                  <a:gd name="T114" fmla="*/ 0 w 515"/>
                  <a:gd name="T115" fmla="*/ 9 h 447"/>
                  <a:gd name="T116" fmla="*/ 0 w 515"/>
                  <a:gd name="T117" fmla="*/ 4 h 447"/>
                  <a:gd name="T118" fmla="*/ 0 w 515"/>
                  <a:gd name="T119"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5" h="447">
                    <a:moveTo>
                      <a:pt x="0" y="0"/>
                    </a:moveTo>
                    <a:lnTo>
                      <a:pt x="4" y="9"/>
                    </a:lnTo>
                    <a:lnTo>
                      <a:pt x="26" y="26"/>
                    </a:lnTo>
                    <a:lnTo>
                      <a:pt x="51" y="55"/>
                    </a:lnTo>
                    <a:lnTo>
                      <a:pt x="88" y="92"/>
                    </a:lnTo>
                    <a:lnTo>
                      <a:pt x="126" y="134"/>
                    </a:lnTo>
                    <a:lnTo>
                      <a:pt x="167" y="172"/>
                    </a:lnTo>
                    <a:lnTo>
                      <a:pt x="206" y="213"/>
                    </a:lnTo>
                    <a:lnTo>
                      <a:pt x="239" y="247"/>
                    </a:lnTo>
                    <a:lnTo>
                      <a:pt x="268" y="272"/>
                    </a:lnTo>
                    <a:lnTo>
                      <a:pt x="288" y="288"/>
                    </a:lnTo>
                    <a:lnTo>
                      <a:pt x="306" y="301"/>
                    </a:lnTo>
                    <a:lnTo>
                      <a:pt x="327" y="313"/>
                    </a:lnTo>
                    <a:lnTo>
                      <a:pt x="351" y="334"/>
                    </a:lnTo>
                    <a:lnTo>
                      <a:pt x="380" y="356"/>
                    </a:lnTo>
                    <a:lnTo>
                      <a:pt x="406" y="372"/>
                    </a:lnTo>
                    <a:lnTo>
                      <a:pt x="435" y="393"/>
                    </a:lnTo>
                    <a:lnTo>
                      <a:pt x="460" y="413"/>
                    </a:lnTo>
                    <a:lnTo>
                      <a:pt x="482" y="426"/>
                    </a:lnTo>
                    <a:lnTo>
                      <a:pt x="502" y="438"/>
                    </a:lnTo>
                    <a:lnTo>
                      <a:pt x="515" y="447"/>
                    </a:lnTo>
                    <a:lnTo>
                      <a:pt x="510" y="442"/>
                    </a:lnTo>
                    <a:lnTo>
                      <a:pt x="498" y="438"/>
                    </a:lnTo>
                    <a:lnTo>
                      <a:pt x="482" y="430"/>
                    </a:lnTo>
                    <a:lnTo>
                      <a:pt x="460" y="418"/>
                    </a:lnTo>
                    <a:lnTo>
                      <a:pt x="435" y="409"/>
                    </a:lnTo>
                    <a:lnTo>
                      <a:pt x="406" y="401"/>
                    </a:lnTo>
                    <a:lnTo>
                      <a:pt x="376" y="397"/>
                    </a:lnTo>
                    <a:lnTo>
                      <a:pt x="347" y="393"/>
                    </a:lnTo>
                    <a:lnTo>
                      <a:pt x="318" y="397"/>
                    </a:lnTo>
                    <a:lnTo>
                      <a:pt x="288" y="405"/>
                    </a:lnTo>
                    <a:lnTo>
                      <a:pt x="292" y="401"/>
                    </a:lnTo>
                    <a:lnTo>
                      <a:pt x="298" y="393"/>
                    </a:lnTo>
                    <a:lnTo>
                      <a:pt x="302" y="385"/>
                    </a:lnTo>
                    <a:lnTo>
                      <a:pt x="306" y="372"/>
                    </a:lnTo>
                    <a:lnTo>
                      <a:pt x="306" y="356"/>
                    </a:lnTo>
                    <a:lnTo>
                      <a:pt x="306" y="342"/>
                    </a:lnTo>
                    <a:lnTo>
                      <a:pt x="302" y="321"/>
                    </a:lnTo>
                    <a:lnTo>
                      <a:pt x="288" y="305"/>
                    </a:lnTo>
                    <a:lnTo>
                      <a:pt x="272" y="284"/>
                    </a:lnTo>
                    <a:lnTo>
                      <a:pt x="251" y="264"/>
                    </a:lnTo>
                    <a:lnTo>
                      <a:pt x="230" y="247"/>
                    </a:lnTo>
                    <a:lnTo>
                      <a:pt x="210" y="230"/>
                    </a:lnTo>
                    <a:lnTo>
                      <a:pt x="188" y="213"/>
                    </a:lnTo>
                    <a:lnTo>
                      <a:pt x="167" y="196"/>
                    </a:lnTo>
                    <a:lnTo>
                      <a:pt x="147" y="184"/>
                    </a:lnTo>
                    <a:lnTo>
                      <a:pt x="126" y="168"/>
                    </a:lnTo>
                    <a:lnTo>
                      <a:pt x="104" y="155"/>
                    </a:lnTo>
                    <a:lnTo>
                      <a:pt x="88" y="139"/>
                    </a:lnTo>
                    <a:lnTo>
                      <a:pt x="67" y="122"/>
                    </a:lnTo>
                    <a:lnTo>
                      <a:pt x="55" y="109"/>
                    </a:lnTo>
                    <a:lnTo>
                      <a:pt x="47" y="92"/>
                    </a:lnTo>
                    <a:lnTo>
                      <a:pt x="34" y="80"/>
                    </a:lnTo>
                    <a:lnTo>
                      <a:pt x="26" y="63"/>
                    </a:lnTo>
                    <a:lnTo>
                      <a:pt x="18" y="47"/>
                    </a:lnTo>
                    <a:lnTo>
                      <a:pt x="8" y="30"/>
                    </a:lnTo>
                    <a:lnTo>
                      <a:pt x="4" y="18"/>
                    </a:lnTo>
                    <a:lnTo>
                      <a:pt x="0" y="9"/>
                    </a:lnTo>
                    <a:lnTo>
                      <a:pt x="0" y="4"/>
                    </a:lnTo>
                    <a:lnTo>
                      <a:pt x="0"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31" name="Freeform 203"/>
              <p:cNvSpPr>
                <a:spLocks/>
              </p:cNvSpPr>
              <p:nvPr/>
            </p:nvSpPr>
            <p:spPr bwMode="auto">
              <a:xfrm>
                <a:off x="1567" y="1925"/>
                <a:ext cx="44" cy="35"/>
              </a:xfrm>
              <a:custGeom>
                <a:avLst/>
                <a:gdLst>
                  <a:gd name="T0" fmla="*/ 1341 w 1420"/>
                  <a:gd name="T1" fmla="*/ 1098 h 1098"/>
                  <a:gd name="T2" fmla="*/ 1186 w 1420"/>
                  <a:gd name="T3" fmla="*/ 1072 h 1098"/>
                  <a:gd name="T4" fmla="*/ 1040 w 1420"/>
                  <a:gd name="T5" fmla="*/ 1010 h 1098"/>
                  <a:gd name="T6" fmla="*/ 906 w 1420"/>
                  <a:gd name="T7" fmla="*/ 922 h 1098"/>
                  <a:gd name="T8" fmla="*/ 793 w 1420"/>
                  <a:gd name="T9" fmla="*/ 809 h 1098"/>
                  <a:gd name="T10" fmla="*/ 709 w 1420"/>
                  <a:gd name="T11" fmla="*/ 697 h 1098"/>
                  <a:gd name="T12" fmla="*/ 642 w 1420"/>
                  <a:gd name="T13" fmla="*/ 580 h 1098"/>
                  <a:gd name="T14" fmla="*/ 576 w 1420"/>
                  <a:gd name="T15" fmla="*/ 463 h 1098"/>
                  <a:gd name="T16" fmla="*/ 501 w 1420"/>
                  <a:gd name="T17" fmla="*/ 359 h 1098"/>
                  <a:gd name="T18" fmla="*/ 405 w 1420"/>
                  <a:gd name="T19" fmla="*/ 279 h 1098"/>
                  <a:gd name="T20" fmla="*/ 296 w 1420"/>
                  <a:gd name="T21" fmla="*/ 238 h 1098"/>
                  <a:gd name="T22" fmla="*/ 217 w 1420"/>
                  <a:gd name="T23" fmla="*/ 209 h 1098"/>
                  <a:gd name="T24" fmla="*/ 141 w 1420"/>
                  <a:gd name="T25" fmla="*/ 171 h 1098"/>
                  <a:gd name="T26" fmla="*/ 78 w 1420"/>
                  <a:gd name="T27" fmla="*/ 117 h 1098"/>
                  <a:gd name="T28" fmla="*/ 24 w 1420"/>
                  <a:gd name="T29" fmla="*/ 46 h 1098"/>
                  <a:gd name="T30" fmla="*/ 8 w 1420"/>
                  <a:gd name="T31" fmla="*/ 4 h 1098"/>
                  <a:gd name="T32" fmla="*/ 45 w 1420"/>
                  <a:gd name="T33" fmla="*/ 33 h 1098"/>
                  <a:gd name="T34" fmla="*/ 120 w 1420"/>
                  <a:gd name="T35" fmla="*/ 80 h 1098"/>
                  <a:gd name="T36" fmla="*/ 229 w 1420"/>
                  <a:gd name="T37" fmla="*/ 125 h 1098"/>
                  <a:gd name="T38" fmla="*/ 372 w 1420"/>
                  <a:gd name="T39" fmla="*/ 154 h 1098"/>
                  <a:gd name="T40" fmla="*/ 454 w 1420"/>
                  <a:gd name="T41" fmla="*/ 162 h 1098"/>
                  <a:gd name="T42" fmla="*/ 476 w 1420"/>
                  <a:gd name="T43" fmla="*/ 162 h 1098"/>
                  <a:gd name="T44" fmla="*/ 513 w 1420"/>
                  <a:gd name="T45" fmla="*/ 175 h 1098"/>
                  <a:gd name="T46" fmla="*/ 554 w 1420"/>
                  <a:gd name="T47" fmla="*/ 205 h 1098"/>
                  <a:gd name="T48" fmla="*/ 597 w 1420"/>
                  <a:gd name="T49" fmla="*/ 250 h 1098"/>
                  <a:gd name="T50" fmla="*/ 634 w 1420"/>
                  <a:gd name="T51" fmla="*/ 326 h 1098"/>
                  <a:gd name="T52" fmla="*/ 681 w 1420"/>
                  <a:gd name="T53" fmla="*/ 422 h 1098"/>
                  <a:gd name="T54" fmla="*/ 730 w 1420"/>
                  <a:gd name="T55" fmla="*/ 525 h 1098"/>
                  <a:gd name="T56" fmla="*/ 789 w 1420"/>
                  <a:gd name="T57" fmla="*/ 630 h 1098"/>
                  <a:gd name="T58" fmla="*/ 848 w 1420"/>
                  <a:gd name="T59" fmla="*/ 717 h 1098"/>
                  <a:gd name="T60" fmla="*/ 893 w 1420"/>
                  <a:gd name="T61" fmla="*/ 776 h 1098"/>
                  <a:gd name="T62" fmla="*/ 961 w 1420"/>
                  <a:gd name="T63" fmla="*/ 851 h 1098"/>
                  <a:gd name="T64" fmla="*/ 1065 w 1420"/>
                  <a:gd name="T65" fmla="*/ 951 h 1098"/>
                  <a:gd name="T66" fmla="*/ 1194 w 1420"/>
                  <a:gd name="T67" fmla="*/ 1043 h 1098"/>
                  <a:gd name="T68" fmla="*/ 1345 w 1420"/>
                  <a:gd name="T69" fmla="*/ 1093 h 1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20" h="1098">
                    <a:moveTo>
                      <a:pt x="1420" y="1093"/>
                    </a:moveTo>
                    <a:lnTo>
                      <a:pt x="1341" y="1098"/>
                    </a:lnTo>
                    <a:lnTo>
                      <a:pt x="1261" y="1088"/>
                    </a:lnTo>
                    <a:lnTo>
                      <a:pt x="1186" y="1072"/>
                    </a:lnTo>
                    <a:lnTo>
                      <a:pt x="1110" y="1047"/>
                    </a:lnTo>
                    <a:lnTo>
                      <a:pt x="1040" y="1010"/>
                    </a:lnTo>
                    <a:lnTo>
                      <a:pt x="969" y="967"/>
                    </a:lnTo>
                    <a:lnTo>
                      <a:pt x="906" y="922"/>
                    </a:lnTo>
                    <a:lnTo>
                      <a:pt x="848" y="867"/>
                    </a:lnTo>
                    <a:lnTo>
                      <a:pt x="793" y="809"/>
                    </a:lnTo>
                    <a:lnTo>
                      <a:pt x="748" y="750"/>
                    </a:lnTo>
                    <a:lnTo>
                      <a:pt x="709" y="697"/>
                    </a:lnTo>
                    <a:lnTo>
                      <a:pt x="676" y="638"/>
                    </a:lnTo>
                    <a:lnTo>
                      <a:pt x="642" y="580"/>
                    </a:lnTo>
                    <a:lnTo>
                      <a:pt x="613" y="521"/>
                    </a:lnTo>
                    <a:lnTo>
                      <a:pt x="576" y="463"/>
                    </a:lnTo>
                    <a:lnTo>
                      <a:pt x="542" y="408"/>
                    </a:lnTo>
                    <a:lnTo>
                      <a:pt x="501" y="359"/>
                    </a:lnTo>
                    <a:lnTo>
                      <a:pt x="454" y="317"/>
                    </a:lnTo>
                    <a:lnTo>
                      <a:pt x="405" y="279"/>
                    </a:lnTo>
                    <a:lnTo>
                      <a:pt x="342" y="250"/>
                    </a:lnTo>
                    <a:lnTo>
                      <a:pt x="296" y="238"/>
                    </a:lnTo>
                    <a:lnTo>
                      <a:pt x="254" y="221"/>
                    </a:lnTo>
                    <a:lnTo>
                      <a:pt x="217" y="209"/>
                    </a:lnTo>
                    <a:lnTo>
                      <a:pt x="178" y="188"/>
                    </a:lnTo>
                    <a:lnTo>
                      <a:pt x="141" y="171"/>
                    </a:lnTo>
                    <a:lnTo>
                      <a:pt x="108" y="146"/>
                    </a:lnTo>
                    <a:lnTo>
                      <a:pt x="78" y="117"/>
                    </a:lnTo>
                    <a:lnTo>
                      <a:pt x="49" y="84"/>
                    </a:lnTo>
                    <a:lnTo>
                      <a:pt x="24" y="46"/>
                    </a:lnTo>
                    <a:lnTo>
                      <a:pt x="0" y="0"/>
                    </a:lnTo>
                    <a:lnTo>
                      <a:pt x="8" y="4"/>
                    </a:lnTo>
                    <a:lnTo>
                      <a:pt x="20" y="17"/>
                    </a:lnTo>
                    <a:lnTo>
                      <a:pt x="45" y="33"/>
                    </a:lnTo>
                    <a:lnTo>
                      <a:pt x="78" y="54"/>
                    </a:lnTo>
                    <a:lnTo>
                      <a:pt x="120" y="80"/>
                    </a:lnTo>
                    <a:lnTo>
                      <a:pt x="170" y="105"/>
                    </a:lnTo>
                    <a:lnTo>
                      <a:pt x="229" y="125"/>
                    </a:lnTo>
                    <a:lnTo>
                      <a:pt x="296" y="142"/>
                    </a:lnTo>
                    <a:lnTo>
                      <a:pt x="372" y="154"/>
                    </a:lnTo>
                    <a:lnTo>
                      <a:pt x="450" y="158"/>
                    </a:lnTo>
                    <a:lnTo>
                      <a:pt x="454" y="162"/>
                    </a:lnTo>
                    <a:lnTo>
                      <a:pt x="464" y="162"/>
                    </a:lnTo>
                    <a:lnTo>
                      <a:pt x="476" y="162"/>
                    </a:lnTo>
                    <a:lnTo>
                      <a:pt x="492" y="167"/>
                    </a:lnTo>
                    <a:lnTo>
                      <a:pt x="513" y="175"/>
                    </a:lnTo>
                    <a:lnTo>
                      <a:pt x="534" y="188"/>
                    </a:lnTo>
                    <a:lnTo>
                      <a:pt x="554" y="205"/>
                    </a:lnTo>
                    <a:lnTo>
                      <a:pt x="576" y="226"/>
                    </a:lnTo>
                    <a:lnTo>
                      <a:pt x="597" y="250"/>
                    </a:lnTo>
                    <a:lnTo>
                      <a:pt x="617" y="283"/>
                    </a:lnTo>
                    <a:lnTo>
                      <a:pt x="634" y="326"/>
                    </a:lnTo>
                    <a:lnTo>
                      <a:pt x="656" y="371"/>
                    </a:lnTo>
                    <a:lnTo>
                      <a:pt x="681" y="422"/>
                    </a:lnTo>
                    <a:lnTo>
                      <a:pt x="705" y="471"/>
                    </a:lnTo>
                    <a:lnTo>
                      <a:pt x="730" y="525"/>
                    </a:lnTo>
                    <a:lnTo>
                      <a:pt x="760" y="580"/>
                    </a:lnTo>
                    <a:lnTo>
                      <a:pt x="789" y="630"/>
                    </a:lnTo>
                    <a:lnTo>
                      <a:pt x="818" y="676"/>
                    </a:lnTo>
                    <a:lnTo>
                      <a:pt x="848" y="717"/>
                    </a:lnTo>
                    <a:lnTo>
                      <a:pt x="877" y="756"/>
                    </a:lnTo>
                    <a:lnTo>
                      <a:pt x="893" y="776"/>
                    </a:lnTo>
                    <a:lnTo>
                      <a:pt x="922" y="809"/>
                    </a:lnTo>
                    <a:lnTo>
                      <a:pt x="961" y="851"/>
                    </a:lnTo>
                    <a:lnTo>
                      <a:pt x="1010" y="901"/>
                    </a:lnTo>
                    <a:lnTo>
                      <a:pt x="1065" y="951"/>
                    </a:lnTo>
                    <a:lnTo>
                      <a:pt x="1128" y="1002"/>
                    </a:lnTo>
                    <a:lnTo>
                      <a:pt x="1194" y="1043"/>
                    </a:lnTo>
                    <a:lnTo>
                      <a:pt x="1270" y="1076"/>
                    </a:lnTo>
                    <a:lnTo>
                      <a:pt x="1345" y="1093"/>
                    </a:lnTo>
                    <a:lnTo>
                      <a:pt x="1420" y="1093"/>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32" name="Freeform 204"/>
              <p:cNvSpPr>
                <a:spLocks/>
              </p:cNvSpPr>
              <p:nvPr/>
            </p:nvSpPr>
            <p:spPr bwMode="auto">
              <a:xfrm>
                <a:off x="1567" y="1925"/>
                <a:ext cx="44" cy="35"/>
              </a:xfrm>
              <a:custGeom>
                <a:avLst/>
                <a:gdLst>
                  <a:gd name="T0" fmla="*/ 1341 w 1420"/>
                  <a:gd name="T1" fmla="*/ 1098 h 1098"/>
                  <a:gd name="T2" fmla="*/ 1186 w 1420"/>
                  <a:gd name="T3" fmla="*/ 1072 h 1098"/>
                  <a:gd name="T4" fmla="*/ 1040 w 1420"/>
                  <a:gd name="T5" fmla="*/ 1010 h 1098"/>
                  <a:gd name="T6" fmla="*/ 906 w 1420"/>
                  <a:gd name="T7" fmla="*/ 922 h 1098"/>
                  <a:gd name="T8" fmla="*/ 793 w 1420"/>
                  <a:gd name="T9" fmla="*/ 809 h 1098"/>
                  <a:gd name="T10" fmla="*/ 709 w 1420"/>
                  <a:gd name="T11" fmla="*/ 697 h 1098"/>
                  <a:gd name="T12" fmla="*/ 642 w 1420"/>
                  <a:gd name="T13" fmla="*/ 580 h 1098"/>
                  <a:gd name="T14" fmla="*/ 576 w 1420"/>
                  <a:gd name="T15" fmla="*/ 463 h 1098"/>
                  <a:gd name="T16" fmla="*/ 501 w 1420"/>
                  <a:gd name="T17" fmla="*/ 359 h 1098"/>
                  <a:gd name="T18" fmla="*/ 405 w 1420"/>
                  <a:gd name="T19" fmla="*/ 279 h 1098"/>
                  <a:gd name="T20" fmla="*/ 296 w 1420"/>
                  <a:gd name="T21" fmla="*/ 238 h 1098"/>
                  <a:gd name="T22" fmla="*/ 217 w 1420"/>
                  <a:gd name="T23" fmla="*/ 209 h 1098"/>
                  <a:gd name="T24" fmla="*/ 141 w 1420"/>
                  <a:gd name="T25" fmla="*/ 171 h 1098"/>
                  <a:gd name="T26" fmla="*/ 78 w 1420"/>
                  <a:gd name="T27" fmla="*/ 117 h 1098"/>
                  <a:gd name="T28" fmla="*/ 24 w 1420"/>
                  <a:gd name="T29" fmla="*/ 46 h 1098"/>
                  <a:gd name="T30" fmla="*/ 8 w 1420"/>
                  <a:gd name="T31" fmla="*/ 4 h 1098"/>
                  <a:gd name="T32" fmla="*/ 45 w 1420"/>
                  <a:gd name="T33" fmla="*/ 33 h 1098"/>
                  <a:gd name="T34" fmla="*/ 120 w 1420"/>
                  <a:gd name="T35" fmla="*/ 80 h 1098"/>
                  <a:gd name="T36" fmla="*/ 229 w 1420"/>
                  <a:gd name="T37" fmla="*/ 125 h 1098"/>
                  <a:gd name="T38" fmla="*/ 372 w 1420"/>
                  <a:gd name="T39" fmla="*/ 154 h 1098"/>
                  <a:gd name="T40" fmla="*/ 454 w 1420"/>
                  <a:gd name="T41" fmla="*/ 162 h 1098"/>
                  <a:gd name="T42" fmla="*/ 476 w 1420"/>
                  <a:gd name="T43" fmla="*/ 162 h 1098"/>
                  <a:gd name="T44" fmla="*/ 513 w 1420"/>
                  <a:gd name="T45" fmla="*/ 175 h 1098"/>
                  <a:gd name="T46" fmla="*/ 554 w 1420"/>
                  <a:gd name="T47" fmla="*/ 205 h 1098"/>
                  <a:gd name="T48" fmla="*/ 597 w 1420"/>
                  <a:gd name="T49" fmla="*/ 250 h 1098"/>
                  <a:gd name="T50" fmla="*/ 634 w 1420"/>
                  <a:gd name="T51" fmla="*/ 326 h 1098"/>
                  <a:gd name="T52" fmla="*/ 681 w 1420"/>
                  <a:gd name="T53" fmla="*/ 422 h 1098"/>
                  <a:gd name="T54" fmla="*/ 730 w 1420"/>
                  <a:gd name="T55" fmla="*/ 525 h 1098"/>
                  <a:gd name="T56" fmla="*/ 789 w 1420"/>
                  <a:gd name="T57" fmla="*/ 630 h 1098"/>
                  <a:gd name="T58" fmla="*/ 848 w 1420"/>
                  <a:gd name="T59" fmla="*/ 717 h 1098"/>
                  <a:gd name="T60" fmla="*/ 893 w 1420"/>
                  <a:gd name="T61" fmla="*/ 776 h 1098"/>
                  <a:gd name="T62" fmla="*/ 961 w 1420"/>
                  <a:gd name="T63" fmla="*/ 851 h 1098"/>
                  <a:gd name="T64" fmla="*/ 1065 w 1420"/>
                  <a:gd name="T65" fmla="*/ 951 h 1098"/>
                  <a:gd name="T66" fmla="*/ 1194 w 1420"/>
                  <a:gd name="T67" fmla="*/ 1043 h 1098"/>
                  <a:gd name="T68" fmla="*/ 1345 w 1420"/>
                  <a:gd name="T69" fmla="*/ 1093 h 1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20" h="1098">
                    <a:moveTo>
                      <a:pt x="1420" y="1093"/>
                    </a:moveTo>
                    <a:lnTo>
                      <a:pt x="1341" y="1098"/>
                    </a:lnTo>
                    <a:lnTo>
                      <a:pt x="1261" y="1088"/>
                    </a:lnTo>
                    <a:lnTo>
                      <a:pt x="1186" y="1072"/>
                    </a:lnTo>
                    <a:lnTo>
                      <a:pt x="1110" y="1047"/>
                    </a:lnTo>
                    <a:lnTo>
                      <a:pt x="1040" y="1010"/>
                    </a:lnTo>
                    <a:lnTo>
                      <a:pt x="969" y="967"/>
                    </a:lnTo>
                    <a:lnTo>
                      <a:pt x="906" y="922"/>
                    </a:lnTo>
                    <a:lnTo>
                      <a:pt x="848" y="867"/>
                    </a:lnTo>
                    <a:lnTo>
                      <a:pt x="793" y="809"/>
                    </a:lnTo>
                    <a:lnTo>
                      <a:pt x="748" y="750"/>
                    </a:lnTo>
                    <a:lnTo>
                      <a:pt x="709" y="697"/>
                    </a:lnTo>
                    <a:lnTo>
                      <a:pt x="676" y="638"/>
                    </a:lnTo>
                    <a:lnTo>
                      <a:pt x="642" y="580"/>
                    </a:lnTo>
                    <a:lnTo>
                      <a:pt x="613" y="521"/>
                    </a:lnTo>
                    <a:lnTo>
                      <a:pt x="576" y="463"/>
                    </a:lnTo>
                    <a:lnTo>
                      <a:pt x="542" y="408"/>
                    </a:lnTo>
                    <a:lnTo>
                      <a:pt x="501" y="359"/>
                    </a:lnTo>
                    <a:lnTo>
                      <a:pt x="454" y="317"/>
                    </a:lnTo>
                    <a:lnTo>
                      <a:pt x="405" y="279"/>
                    </a:lnTo>
                    <a:lnTo>
                      <a:pt x="342" y="250"/>
                    </a:lnTo>
                    <a:lnTo>
                      <a:pt x="296" y="238"/>
                    </a:lnTo>
                    <a:lnTo>
                      <a:pt x="254" y="221"/>
                    </a:lnTo>
                    <a:lnTo>
                      <a:pt x="217" y="209"/>
                    </a:lnTo>
                    <a:lnTo>
                      <a:pt x="178" y="188"/>
                    </a:lnTo>
                    <a:lnTo>
                      <a:pt x="141" y="171"/>
                    </a:lnTo>
                    <a:lnTo>
                      <a:pt x="108" y="146"/>
                    </a:lnTo>
                    <a:lnTo>
                      <a:pt x="78" y="117"/>
                    </a:lnTo>
                    <a:lnTo>
                      <a:pt x="49" y="84"/>
                    </a:lnTo>
                    <a:lnTo>
                      <a:pt x="24" y="46"/>
                    </a:lnTo>
                    <a:lnTo>
                      <a:pt x="0" y="0"/>
                    </a:lnTo>
                    <a:lnTo>
                      <a:pt x="8" y="4"/>
                    </a:lnTo>
                    <a:lnTo>
                      <a:pt x="20" y="17"/>
                    </a:lnTo>
                    <a:lnTo>
                      <a:pt x="45" y="33"/>
                    </a:lnTo>
                    <a:lnTo>
                      <a:pt x="78" y="54"/>
                    </a:lnTo>
                    <a:lnTo>
                      <a:pt x="120" y="80"/>
                    </a:lnTo>
                    <a:lnTo>
                      <a:pt x="170" y="105"/>
                    </a:lnTo>
                    <a:lnTo>
                      <a:pt x="229" y="125"/>
                    </a:lnTo>
                    <a:lnTo>
                      <a:pt x="296" y="142"/>
                    </a:lnTo>
                    <a:lnTo>
                      <a:pt x="372" y="154"/>
                    </a:lnTo>
                    <a:lnTo>
                      <a:pt x="450" y="158"/>
                    </a:lnTo>
                    <a:lnTo>
                      <a:pt x="454" y="162"/>
                    </a:lnTo>
                    <a:lnTo>
                      <a:pt x="464" y="162"/>
                    </a:lnTo>
                    <a:lnTo>
                      <a:pt x="476" y="162"/>
                    </a:lnTo>
                    <a:lnTo>
                      <a:pt x="492" y="167"/>
                    </a:lnTo>
                    <a:lnTo>
                      <a:pt x="513" y="175"/>
                    </a:lnTo>
                    <a:lnTo>
                      <a:pt x="534" y="188"/>
                    </a:lnTo>
                    <a:lnTo>
                      <a:pt x="554" y="205"/>
                    </a:lnTo>
                    <a:lnTo>
                      <a:pt x="576" y="226"/>
                    </a:lnTo>
                    <a:lnTo>
                      <a:pt x="597" y="250"/>
                    </a:lnTo>
                    <a:lnTo>
                      <a:pt x="617" y="283"/>
                    </a:lnTo>
                    <a:lnTo>
                      <a:pt x="634" y="326"/>
                    </a:lnTo>
                    <a:lnTo>
                      <a:pt x="656" y="371"/>
                    </a:lnTo>
                    <a:lnTo>
                      <a:pt x="681" y="422"/>
                    </a:lnTo>
                    <a:lnTo>
                      <a:pt x="705" y="471"/>
                    </a:lnTo>
                    <a:lnTo>
                      <a:pt x="730" y="525"/>
                    </a:lnTo>
                    <a:lnTo>
                      <a:pt x="760" y="580"/>
                    </a:lnTo>
                    <a:lnTo>
                      <a:pt x="789" y="630"/>
                    </a:lnTo>
                    <a:lnTo>
                      <a:pt x="818" y="676"/>
                    </a:lnTo>
                    <a:lnTo>
                      <a:pt x="848" y="717"/>
                    </a:lnTo>
                    <a:lnTo>
                      <a:pt x="877" y="756"/>
                    </a:lnTo>
                    <a:lnTo>
                      <a:pt x="893" y="776"/>
                    </a:lnTo>
                    <a:lnTo>
                      <a:pt x="922" y="809"/>
                    </a:lnTo>
                    <a:lnTo>
                      <a:pt x="961" y="851"/>
                    </a:lnTo>
                    <a:lnTo>
                      <a:pt x="1010" y="901"/>
                    </a:lnTo>
                    <a:lnTo>
                      <a:pt x="1065" y="951"/>
                    </a:lnTo>
                    <a:lnTo>
                      <a:pt x="1128" y="1002"/>
                    </a:lnTo>
                    <a:lnTo>
                      <a:pt x="1194" y="1043"/>
                    </a:lnTo>
                    <a:lnTo>
                      <a:pt x="1270" y="1076"/>
                    </a:lnTo>
                    <a:lnTo>
                      <a:pt x="1345" y="1093"/>
                    </a:lnTo>
                    <a:lnTo>
                      <a:pt x="1420" y="1093"/>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33" name="Freeform 205"/>
              <p:cNvSpPr>
                <a:spLocks/>
              </p:cNvSpPr>
              <p:nvPr/>
            </p:nvSpPr>
            <p:spPr bwMode="auto">
              <a:xfrm>
                <a:off x="1571" y="1929"/>
                <a:ext cx="24" cy="23"/>
              </a:xfrm>
              <a:custGeom>
                <a:avLst/>
                <a:gdLst>
                  <a:gd name="T0" fmla="*/ 0 w 769"/>
                  <a:gd name="T1" fmla="*/ 0 h 725"/>
                  <a:gd name="T2" fmla="*/ 5 w 769"/>
                  <a:gd name="T3" fmla="*/ 4 h 725"/>
                  <a:gd name="T4" fmla="*/ 17 w 769"/>
                  <a:gd name="T5" fmla="*/ 8 h 725"/>
                  <a:gd name="T6" fmla="*/ 38 w 769"/>
                  <a:gd name="T7" fmla="*/ 21 h 725"/>
                  <a:gd name="T8" fmla="*/ 68 w 769"/>
                  <a:gd name="T9" fmla="*/ 33 h 725"/>
                  <a:gd name="T10" fmla="*/ 101 w 769"/>
                  <a:gd name="T11" fmla="*/ 49 h 725"/>
                  <a:gd name="T12" fmla="*/ 138 w 769"/>
                  <a:gd name="T13" fmla="*/ 62 h 725"/>
                  <a:gd name="T14" fmla="*/ 176 w 769"/>
                  <a:gd name="T15" fmla="*/ 75 h 725"/>
                  <a:gd name="T16" fmla="*/ 217 w 769"/>
                  <a:gd name="T17" fmla="*/ 88 h 725"/>
                  <a:gd name="T18" fmla="*/ 260 w 769"/>
                  <a:gd name="T19" fmla="*/ 92 h 725"/>
                  <a:gd name="T20" fmla="*/ 297 w 769"/>
                  <a:gd name="T21" fmla="*/ 92 h 725"/>
                  <a:gd name="T22" fmla="*/ 330 w 769"/>
                  <a:gd name="T23" fmla="*/ 96 h 725"/>
                  <a:gd name="T24" fmla="*/ 360 w 769"/>
                  <a:gd name="T25" fmla="*/ 100 h 725"/>
                  <a:gd name="T26" fmla="*/ 385 w 769"/>
                  <a:gd name="T27" fmla="*/ 104 h 725"/>
                  <a:gd name="T28" fmla="*/ 406 w 769"/>
                  <a:gd name="T29" fmla="*/ 117 h 725"/>
                  <a:gd name="T30" fmla="*/ 418 w 769"/>
                  <a:gd name="T31" fmla="*/ 125 h 725"/>
                  <a:gd name="T32" fmla="*/ 430 w 769"/>
                  <a:gd name="T33" fmla="*/ 141 h 725"/>
                  <a:gd name="T34" fmla="*/ 444 w 769"/>
                  <a:gd name="T35" fmla="*/ 154 h 725"/>
                  <a:gd name="T36" fmla="*/ 452 w 769"/>
                  <a:gd name="T37" fmla="*/ 170 h 725"/>
                  <a:gd name="T38" fmla="*/ 456 w 769"/>
                  <a:gd name="T39" fmla="*/ 188 h 725"/>
                  <a:gd name="T40" fmla="*/ 464 w 769"/>
                  <a:gd name="T41" fmla="*/ 204 h 725"/>
                  <a:gd name="T42" fmla="*/ 473 w 769"/>
                  <a:gd name="T43" fmla="*/ 225 h 725"/>
                  <a:gd name="T44" fmla="*/ 485 w 769"/>
                  <a:gd name="T45" fmla="*/ 254 h 725"/>
                  <a:gd name="T46" fmla="*/ 502 w 769"/>
                  <a:gd name="T47" fmla="*/ 295 h 725"/>
                  <a:gd name="T48" fmla="*/ 522 w 769"/>
                  <a:gd name="T49" fmla="*/ 342 h 725"/>
                  <a:gd name="T50" fmla="*/ 548 w 769"/>
                  <a:gd name="T51" fmla="*/ 396 h 725"/>
                  <a:gd name="T52" fmla="*/ 581 w 769"/>
                  <a:gd name="T53" fmla="*/ 455 h 725"/>
                  <a:gd name="T54" fmla="*/ 618 w 769"/>
                  <a:gd name="T55" fmla="*/ 517 h 725"/>
                  <a:gd name="T56" fmla="*/ 661 w 769"/>
                  <a:gd name="T57" fmla="*/ 584 h 725"/>
                  <a:gd name="T58" fmla="*/ 710 w 769"/>
                  <a:gd name="T59" fmla="*/ 655 h 725"/>
                  <a:gd name="T60" fmla="*/ 769 w 769"/>
                  <a:gd name="T61" fmla="*/ 725 h 725"/>
                  <a:gd name="T62" fmla="*/ 761 w 769"/>
                  <a:gd name="T63" fmla="*/ 717 h 725"/>
                  <a:gd name="T64" fmla="*/ 749 w 769"/>
                  <a:gd name="T65" fmla="*/ 705 h 725"/>
                  <a:gd name="T66" fmla="*/ 724 w 769"/>
                  <a:gd name="T67" fmla="*/ 676 h 725"/>
                  <a:gd name="T68" fmla="*/ 690 w 769"/>
                  <a:gd name="T69" fmla="*/ 643 h 725"/>
                  <a:gd name="T70" fmla="*/ 657 w 769"/>
                  <a:gd name="T71" fmla="*/ 596 h 725"/>
                  <a:gd name="T72" fmla="*/ 614 w 769"/>
                  <a:gd name="T73" fmla="*/ 538 h 725"/>
                  <a:gd name="T74" fmla="*/ 569 w 769"/>
                  <a:gd name="T75" fmla="*/ 471 h 725"/>
                  <a:gd name="T76" fmla="*/ 522 w 769"/>
                  <a:gd name="T77" fmla="*/ 396 h 725"/>
                  <a:gd name="T78" fmla="*/ 477 w 769"/>
                  <a:gd name="T79" fmla="*/ 313 h 725"/>
                  <a:gd name="T80" fmla="*/ 434 w 769"/>
                  <a:gd name="T81" fmla="*/ 217 h 725"/>
                  <a:gd name="T82" fmla="*/ 430 w 769"/>
                  <a:gd name="T83" fmla="*/ 217 h 725"/>
                  <a:gd name="T84" fmla="*/ 426 w 769"/>
                  <a:gd name="T85" fmla="*/ 213 h 725"/>
                  <a:gd name="T86" fmla="*/ 418 w 769"/>
                  <a:gd name="T87" fmla="*/ 200 h 725"/>
                  <a:gd name="T88" fmla="*/ 410 w 769"/>
                  <a:gd name="T89" fmla="*/ 192 h 725"/>
                  <a:gd name="T90" fmla="*/ 393 w 769"/>
                  <a:gd name="T91" fmla="*/ 179 h 725"/>
                  <a:gd name="T92" fmla="*/ 377 w 769"/>
                  <a:gd name="T93" fmla="*/ 166 h 725"/>
                  <a:gd name="T94" fmla="*/ 356 w 769"/>
                  <a:gd name="T95" fmla="*/ 154 h 725"/>
                  <a:gd name="T96" fmla="*/ 330 w 769"/>
                  <a:gd name="T97" fmla="*/ 141 h 725"/>
                  <a:gd name="T98" fmla="*/ 301 w 769"/>
                  <a:gd name="T99" fmla="*/ 133 h 725"/>
                  <a:gd name="T100" fmla="*/ 272 w 769"/>
                  <a:gd name="T101" fmla="*/ 125 h 725"/>
                  <a:gd name="T102" fmla="*/ 234 w 769"/>
                  <a:gd name="T103" fmla="*/ 117 h 725"/>
                  <a:gd name="T104" fmla="*/ 197 w 769"/>
                  <a:gd name="T105" fmla="*/ 108 h 725"/>
                  <a:gd name="T106" fmla="*/ 164 w 769"/>
                  <a:gd name="T107" fmla="*/ 100 h 725"/>
                  <a:gd name="T108" fmla="*/ 134 w 769"/>
                  <a:gd name="T109" fmla="*/ 88 h 725"/>
                  <a:gd name="T110" fmla="*/ 105 w 769"/>
                  <a:gd name="T111" fmla="*/ 75 h 725"/>
                  <a:gd name="T112" fmla="*/ 76 w 769"/>
                  <a:gd name="T113" fmla="*/ 62 h 725"/>
                  <a:gd name="T114" fmla="*/ 50 w 769"/>
                  <a:gd name="T115" fmla="*/ 45 h 725"/>
                  <a:gd name="T116" fmla="*/ 29 w 769"/>
                  <a:gd name="T117" fmla="*/ 29 h 725"/>
                  <a:gd name="T118" fmla="*/ 13 w 769"/>
                  <a:gd name="T119" fmla="*/ 16 h 725"/>
                  <a:gd name="T120" fmla="*/ 0 w 769"/>
                  <a:gd name="T121" fmla="*/ 0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25">
                    <a:moveTo>
                      <a:pt x="0" y="0"/>
                    </a:moveTo>
                    <a:lnTo>
                      <a:pt x="5" y="4"/>
                    </a:lnTo>
                    <a:lnTo>
                      <a:pt x="17" y="8"/>
                    </a:lnTo>
                    <a:lnTo>
                      <a:pt x="38" y="21"/>
                    </a:lnTo>
                    <a:lnTo>
                      <a:pt x="68" y="33"/>
                    </a:lnTo>
                    <a:lnTo>
                      <a:pt x="101" y="49"/>
                    </a:lnTo>
                    <a:lnTo>
                      <a:pt x="138" y="62"/>
                    </a:lnTo>
                    <a:lnTo>
                      <a:pt x="176" y="75"/>
                    </a:lnTo>
                    <a:lnTo>
                      <a:pt x="217" y="88"/>
                    </a:lnTo>
                    <a:lnTo>
                      <a:pt x="260" y="92"/>
                    </a:lnTo>
                    <a:lnTo>
                      <a:pt x="297" y="92"/>
                    </a:lnTo>
                    <a:lnTo>
                      <a:pt x="330" y="96"/>
                    </a:lnTo>
                    <a:lnTo>
                      <a:pt x="360" y="100"/>
                    </a:lnTo>
                    <a:lnTo>
                      <a:pt x="385" y="104"/>
                    </a:lnTo>
                    <a:lnTo>
                      <a:pt x="406" y="117"/>
                    </a:lnTo>
                    <a:lnTo>
                      <a:pt x="418" y="125"/>
                    </a:lnTo>
                    <a:lnTo>
                      <a:pt x="430" y="141"/>
                    </a:lnTo>
                    <a:lnTo>
                      <a:pt x="444" y="154"/>
                    </a:lnTo>
                    <a:lnTo>
                      <a:pt x="452" y="170"/>
                    </a:lnTo>
                    <a:lnTo>
                      <a:pt x="456" y="188"/>
                    </a:lnTo>
                    <a:lnTo>
                      <a:pt x="464" y="204"/>
                    </a:lnTo>
                    <a:lnTo>
                      <a:pt x="473" y="225"/>
                    </a:lnTo>
                    <a:lnTo>
                      <a:pt x="485" y="254"/>
                    </a:lnTo>
                    <a:lnTo>
                      <a:pt x="502" y="295"/>
                    </a:lnTo>
                    <a:lnTo>
                      <a:pt x="522" y="342"/>
                    </a:lnTo>
                    <a:lnTo>
                      <a:pt x="548" y="396"/>
                    </a:lnTo>
                    <a:lnTo>
                      <a:pt x="581" y="455"/>
                    </a:lnTo>
                    <a:lnTo>
                      <a:pt x="618" y="517"/>
                    </a:lnTo>
                    <a:lnTo>
                      <a:pt x="661" y="584"/>
                    </a:lnTo>
                    <a:lnTo>
                      <a:pt x="710" y="655"/>
                    </a:lnTo>
                    <a:lnTo>
                      <a:pt x="769" y="725"/>
                    </a:lnTo>
                    <a:lnTo>
                      <a:pt x="761" y="717"/>
                    </a:lnTo>
                    <a:lnTo>
                      <a:pt x="749" y="705"/>
                    </a:lnTo>
                    <a:lnTo>
                      <a:pt x="724" y="676"/>
                    </a:lnTo>
                    <a:lnTo>
                      <a:pt x="690" y="643"/>
                    </a:lnTo>
                    <a:lnTo>
                      <a:pt x="657" y="596"/>
                    </a:lnTo>
                    <a:lnTo>
                      <a:pt x="614" y="538"/>
                    </a:lnTo>
                    <a:lnTo>
                      <a:pt x="569" y="471"/>
                    </a:lnTo>
                    <a:lnTo>
                      <a:pt x="522" y="396"/>
                    </a:lnTo>
                    <a:lnTo>
                      <a:pt x="477" y="313"/>
                    </a:lnTo>
                    <a:lnTo>
                      <a:pt x="434" y="217"/>
                    </a:lnTo>
                    <a:lnTo>
                      <a:pt x="430" y="217"/>
                    </a:lnTo>
                    <a:lnTo>
                      <a:pt x="426" y="213"/>
                    </a:lnTo>
                    <a:lnTo>
                      <a:pt x="418" y="200"/>
                    </a:lnTo>
                    <a:lnTo>
                      <a:pt x="410" y="192"/>
                    </a:lnTo>
                    <a:lnTo>
                      <a:pt x="393" y="179"/>
                    </a:lnTo>
                    <a:lnTo>
                      <a:pt x="377" y="166"/>
                    </a:lnTo>
                    <a:lnTo>
                      <a:pt x="356" y="154"/>
                    </a:lnTo>
                    <a:lnTo>
                      <a:pt x="330" y="141"/>
                    </a:lnTo>
                    <a:lnTo>
                      <a:pt x="301" y="133"/>
                    </a:lnTo>
                    <a:lnTo>
                      <a:pt x="272" y="125"/>
                    </a:lnTo>
                    <a:lnTo>
                      <a:pt x="234" y="117"/>
                    </a:lnTo>
                    <a:lnTo>
                      <a:pt x="197" y="108"/>
                    </a:lnTo>
                    <a:lnTo>
                      <a:pt x="164" y="100"/>
                    </a:lnTo>
                    <a:lnTo>
                      <a:pt x="134" y="88"/>
                    </a:lnTo>
                    <a:lnTo>
                      <a:pt x="105" y="75"/>
                    </a:lnTo>
                    <a:lnTo>
                      <a:pt x="76" y="62"/>
                    </a:lnTo>
                    <a:lnTo>
                      <a:pt x="50" y="45"/>
                    </a:lnTo>
                    <a:lnTo>
                      <a:pt x="29" y="29"/>
                    </a:lnTo>
                    <a:lnTo>
                      <a:pt x="13" y="16"/>
                    </a:lnTo>
                    <a:lnTo>
                      <a:pt x="0"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grpSp>
        <p:sp>
          <p:nvSpPr>
            <p:cNvPr id="22734" name="Freeform 206"/>
            <p:cNvSpPr>
              <a:spLocks/>
            </p:cNvSpPr>
            <p:nvPr/>
          </p:nvSpPr>
          <p:spPr bwMode="auto">
            <a:xfrm>
              <a:off x="1665" y="1970"/>
              <a:ext cx="45" cy="15"/>
            </a:xfrm>
            <a:custGeom>
              <a:avLst/>
              <a:gdLst>
                <a:gd name="T0" fmla="*/ 92 w 1450"/>
                <a:gd name="T1" fmla="*/ 141 h 475"/>
                <a:gd name="T2" fmla="*/ 271 w 1450"/>
                <a:gd name="T3" fmla="*/ 233 h 475"/>
                <a:gd name="T4" fmla="*/ 459 w 1450"/>
                <a:gd name="T5" fmla="*/ 308 h 475"/>
                <a:gd name="T6" fmla="*/ 652 w 1450"/>
                <a:gd name="T7" fmla="*/ 367 h 475"/>
                <a:gd name="T8" fmla="*/ 848 w 1450"/>
                <a:gd name="T9" fmla="*/ 416 h 475"/>
                <a:gd name="T10" fmla="*/ 999 w 1450"/>
                <a:gd name="T11" fmla="*/ 445 h 475"/>
                <a:gd name="T12" fmla="*/ 1107 w 1450"/>
                <a:gd name="T13" fmla="*/ 467 h 475"/>
                <a:gd name="T14" fmla="*/ 1224 w 1450"/>
                <a:gd name="T15" fmla="*/ 475 h 475"/>
                <a:gd name="T16" fmla="*/ 1329 w 1450"/>
                <a:gd name="T17" fmla="*/ 463 h 475"/>
                <a:gd name="T18" fmla="*/ 1416 w 1450"/>
                <a:gd name="T19" fmla="*/ 416 h 475"/>
                <a:gd name="T20" fmla="*/ 1379 w 1450"/>
                <a:gd name="T21" fmla="*/ 371 h 475"/>
                <a:gd name="T22" fmla="*/ 1254 w 1450"/>
                <a:gd name="T23" fmla="*/ 337 h 475"/>
                <a:gd name="T24" fmla="*/ 1136 w 1450"/>
                <a:gd name="T25" fmla="*/ 283 h 475"/>
                <a:gd name="T26" fmla="*/ 1024 w 1450"/>
                <a:gd name="T27" fmla="*/ 216 h 475"/>
                <a:gd name="T28" fmla="*/ 911 w 1450"/>
                <a:gd name="T29" fmla="*/ 137 h 475"/>
                <a:gd name="T30" fmla="*/ 831 w 1450"/>
                <a:gd name="T31" fmla="*/ 82 h 475"/>
                <a:gd name="T32" fmla="*/ 782 w 1450"/>
                <a:gd name="T33" fmla="*/ 66 h 475"/>
                <a:gd name="T34" fmla="*/ 723 w 1450"/>
                <a:gd name="T35" fmla="*/ 62 h 475"/>
                <a:gd name="T36" fmla="*/ 660 w 1450"/>
                <a:gd name="T37" fmla="*/ 66 h 475"/>
                <a:gd name="T38" fmla="*/ 602 w 1450"/>
                <a:gd name="T39" fmla="*/ 74 h 475"/>
                <a:gd name="T40" fmla="*/ 543 w 1450"/>
                <a:gd name="T41" fmla="*/ 82 h 475"/>
                <a:gd name="T42" fmla="*/ 493 w 1450"/>
                <a:gd name="T43" fmla="*/ 78 h 475"/>
                <a:gd name="T44" fmla="*/ 443 w 1450"/>
                <a:gd name="T45" fmla="*/ 70 h 475"/>
                <a:gd name="T46" fmla="*/ 396 w 1450"/>
                <a:gd name="T47" fmla="*/ 58 h 475"/>
                <a:gd name="T48" fmla="*/ 347 w 1450"/>
                <a:gd name="T49" fmla="*/ 41 h 475"/>
                <a:gd name="T50" fmla="*/ 326 w 1450"/>
                <a:gd name="T51" fmla="*/ 33 h 475"/>
                <a:gd name="T52" fmla="*/ 300 w 1450"/>
                <a:gd name="T53" fmla="*/ 29 h 475"/>
                <a:gd name="T54" fmla="*/ 234 w 1450"/>
                <a:gd name="T55" fmla="*/ 12 h 475"/>
                <a:gd name="T56" fmla="*/ 167 w 1450"/>
                <a:gd name="T57" fmla="*/ 0 h 475"/>
                <a:gd name="T58" fmla="*/ 100 w 1450"/>
                <a:gd name="T59" fmla="*/ 0 h 475"/>
                <a:gd name="T60" fmla="*/ 38 w 1450"/>
                <a:gd name="T61" fmla="*/ 20 h 475"/>
                <a:gd name="T62" fmla="*/ 4 w 1450"/>
                <a:gd name="T63" fmla="*/ 41 h 475"/>
                <a:gd name="T64" fmla="*/ 0 w 1450"/>
                <a:gd name="T65" fmla="*/ 53 h 475"/>
                <a:gd name="T66" fmla="*/ 0 w 1450"/>
                <a:gd name="T67" fmla="*/ 70 h 475"/>
                <a:gd name="T68" fmla="*/ 4 w 1450"/>
                <a:gd name="T69" fmla="*/ 87 h 475"/>
                <a:gd name="T70" fmla="*/ 12 w 1450"/>
                <a:gd name="T71" fmla="*/ 99 h 475"/>
                <a:gd name="T72" fmla="*/ 16 w 1450"/>
                <a:gd name="T73" fmla="*/ 103 h 475"/>
                <a:gd name="T74" fmla="*/ 12 w 1450"/>
                <a:gd name="T75" fmla="*/ 99 h 475"/>
                <a:gd name="T76" fmla="*/ 12 w 1450"/>
                <a:gd name="T77" fmla="*/ 91 h 475"/>
                <a:gd name="T78" fmla="*/ 8 w 1450"/>
                <a:gd name="T79" fmla="*/ 87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0" h="475">
                  <a:moveTo>
                    <a:pt x="8" y="87"/>
                  </a:moveTo>
                  <a:lnTo>
                    <a:pt x="92" y="141"/>
                  </a:lnTo>
                  <a:lnTo>
                    <a:pt x="184" y="187"/>
                  </a:lnTo>
                  <a:lnTo>
                    <a:pt x="271" y="233"/>
                  </a:lnTo>
                  <a:lnTo>
                    <a:pt x="363" y="270"/>
                  </a:lnTo>
                  <a:lnTo>
                    <a:pt x="459" y="308"/>
                  </a:lnTo>
                  <a:lnTo>
                    <a:pt x="551" y="341"/>
                  </a:lnTo>
                  <a:lnTo>
                    <a:pt x="652" y="367"/>
                  </a:lnTo>
                  <a:lnTo>
                    <a:pt x="748" y="391"/>
                  </a:lnTo>
                  <a:lnTo>
                    <a:pt x="848" y="416"/>
                  </a:lnTo>
                  <a:lnTo>
                    <a:pt x="948" y="437"/>
                  </a:lnTo>
                  <a:lnTo>
                    <a:pt x="999" y="445"/>
                  </a:lnTo>
                  <a:lnTo>
                    <a:pt x="1053" y="459"/>
                  </a:lnTo>
                  <a:lnTo>
                    <a:pt x="1107" y="467"/>
                  </a:lnTo>
                  <a:lnTo>
                    <a:pt x="1166" y="471"/>
                  </a:lnTo>
                  <a:lnTo>
                    <a:pt x="1224" y="475"/>
                  </a:lnTo>
                  <a:lnTo>
                    <a:pt x="1279" y="475"/>
                  </a:lnTo>
                  <a:lnTo>
                    <a:pt x="1329" y="463"/>
                  </a:lnTo>
                  <a:lnTo>
                    <a:pt x="1379" y="445"/>
                  </a:lnTo>
                  <a:lnTo>
                    <a:pt x="1416" y="416"/>
                  </a:lnTo>
                  <a:lnTo>
                    <a:pt x="1450" y="379"/>
                  </a:lnTo>
                  <a:lnTo>
                    <a:pt x="1379" y="371"/>
                  </a:lnTo>
                  <a:lnTo>
                    <a:pt x="1316" y="354"/>
                  </a:lnTo>
                  <a:lnTo>
                    <a:pt x="1254" y="337"/>
                  </a:lnTo>
                  <a:lnTo>
                    <a:pt x="1195" y="312"/>
                  </a:lnTo>
                  <a:lnTo>
                    <a:pt x="1136" y="283"/>
                  </a:lnTo>
                  <a:lnTo>
                    <a:pt x="1078" y="250"/>
                  </a:lnTo>
                  <a:lnTo>
                    <a:pt x="1024" y="216"/>
                  </a:lnTo>
                  <a:lnTo>
                    <a:pt x="970" y="174"/>
                  </a:lnTo>
                  <a:lnTo>
                    <a:pt x="911" y="137"/>
                  </a:lnTo>
                  <a:lnTo>
                    <a:pt x="856" y="95"/>
                  </a:lnTo>
                  <a:lnTo>
                    <a:pt x="831" y="82"/>
                  </a:lnTo>
                  <a:lnTo>
                    <a:pt x="807" y="70"/>
                  </a:lnTo>
                  <a:lnTo>
                    <a:pt x="782" y="66"/>
                  </a:lnTo>
                  <a:lnTo>
                    <a:pt x="752" y="62"/>
                  </a:lnTo>
                  <a:lnTo>
                    <a:pt x="723" y="62"/>
                  </a:lnTo>
                  <a:lnTo>
                    <a:pt x="694" y="62"/>
                  </a:lnTo>
                  <a:lnTo>
                    <a:pt x="660" y="66"/>
                  </a:lnTo>
                  <a:lnTo>
                    <a:pt x="631" y="70"/>
                  </a:lnTo>
                  <a:lnTo>
                    <a:pt x="602" y="74"/>
                  </a:lnTo>
                  <a:lnTo>
                    <a:pt x="572" y="78"/>
                  </a:lnTo>
                  <a:lnTo>
                    <a:pt x="543" y="82"/>
                  </a:lnTo>
                  <a:lnTo>
                    <a:pt x="518" y="82"/>
                  </a:lnTo>
                  <a:lnTo>
                    <a:pt x="493" y="78"/>
                  </a:lnTo>
                  <a:lnTo>
                    <a:pt x="468" y="74"/>
                  </a:lnTo>
                  <a:lnTo>
                    <a:pt x="443" y="70"/>
                  </a:lnTo>
                  <a:lnTo>
                    <a:pt x="418" y="62"/>
                  </a:lnTo>
                  <a:lnTo>
                    <a:pt x="396" y="58"/>
                  </a:lnTo>
                  <a:lnTo>
                    <a:pt x="372" y="49"/>
                  </a:lnTo>
                  <a:lnTo>
                    <a:pt x="347" y="41"/>
                  </a:lnTo>
                  <a:lnTo>
                    <a:pt x="322" y="33"/>
                  </a:lnTo>
                  <a:lnTo>
                    <a:pt x="326" y="33"/>
                  </a:lnTo>
                  <a:lnTo>
                    <a:pt x="330" y="33"/>
                  </a:lnTo>
                  <a:lnTo>
                    <a:pt x="300" y="29"/>
                  </a:lnTo>
                  <a:lnTo>
                    <a:pt x="267" y="20"/>
                  </a:lnTo>
                  <a:lnTo>
                    <a:pt x="234" y="12"/>
                  </a:lnTo>
                  <a:lnTo>
                    <a:pt x="200" y="8"/>
                  </a:lnTo>
                  <a:lnTo>
                    <a:pt x="167" y="0"/>
                  </a:lnTo>
                  <a:lnTo>
                    <a:pt x="134" y="0"/>
                  </a:lnTo>
                  <a:lnTo>
                    <a:pt x="100" y="0"/>
                  </a:lnTo>
                  <a:lnTo>
                    <a:pt x="71" y="8"/>
                  </a:lnTo>
                  <a:lnTo>
                    <a:pt x="38" y="20"/>
                  </a:lnTo>
                  <a:lnTo>
                    <a:pt x="12" y="37"/>
                  </a:lnTo>
                  <a:lnTo>
                    <a:pt x="4" y="41"/>
                  </a:lnTo>
                  <a:lnTo>
                    <a:pt x="0" y="49"/>
                  </a:lnTo>
                  <a:lnTo>
                    <a:pt x="0" y="53"/>
                  </a:lnTo>
                  <a:lnTo>
                    <a:pt x="0" y="62"/>
                  </a:lnTo>
                  <a:lnTo>
                    <a:pt x="0" y="70"/>
                  </a:lnTo>
                  <a:lnTo>
                    <a:pt x="0" y="78"/>
                  </a:lnTo>
                  <a:lnTo>
                    <a:pt x="4" y="87"/>
                  </a:lnTo>
                  <a:lnTo>
                    <a:pt x="8" y="91"/>
                  </a:lnTo>
                  <a:lnTo>
                    <a:pt x="12" y="99"/>
                  </a:lnTo>
                  <a:lnTo>
                    <a:pt x="16" y="107"/>
                  </a:lnTo>
                  <a:lnTo>
                    <a:pt x="16" y="103"/>
                  </a:lnTo>
                  <a:lnTo>
                    <a:pt x="16" y="99"/>
                  </a:lnTo>
                  <a:lnTo>
                    <a:pt x="12" y="99"/>
                  </a:lnTo>
                  <a:lnTo>
                    <a:pt x="12" y="95"/>
                  </a:lnTo>
                  <a:lnTo>
                    <a:pt x="12" y="91"/>
                  </a:lnTo>
                  <a:lnTo>
                    <a:pt x="8" y="91"/>
                  </a:lnTo>
                  <a:lnTo>
                    <a:pt x="8" y="87"/>
                  </a:lnTo>
                  <a:close/>
                </a:path>
              </a:pathLst>
            </a:custGeom>
            <a:solidFill>
              <a:srgbClr val="F2B2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35" name="Freeform 207"/>
            <p:cNvSpPr>
              <a:spLocks/>
            </p:cNvSpPr>
            <p:nvPr/>
          </p:nvSpPr>
          <p:spPr bwMode="auto">
            <a:xfrm>
              <a:off x="1700" y="1942"/>
              <a:ext cx="38" cy="23"/>
            </a:xfrm>
            <a:custGeom>
              <a:avLst/>
              <a:gdLst>
                <a:gd name="T0" fmla="*/ 92 w 1212"/>
                <a:gd name="T1" fmla="*/ 717 h 717"/>
                <a:gd name="T2" fmla="*/ 172 w 1212"/>
                <a:gd name="T3" fmla="*/ 701 h 717"/>
                <a:gd name="T4" fmla="*/ 230 w 1212"/>
                <a:gd name="T5" fmla="*/ 672 h 717"/>
                <a:gd name="T6" fmla="*/ 276 w 1212"/>
                <a:gd name="T7" fmla="*/ 625 h 717"/>
                <a:gd name="T8" fmla="*/ 310 w 1212"/>
                <a:gd name="T9" fmla="*/ 571 h 717"/>
                <a:gd name="T10" fmla="*/ 360 w 1212"/>
                <a:gd name="T11" fmla="*/ 496 h 717"/>
                <a:gd name="T12" fmla="*/ 452 w 1212"/>
                <a:gd name="T13" fmla="*/ 404 h 717"/>
                <a:gd name="T14" fmla="*/ 564 w 1212"/>
                <a:gd name="T15" fmla="*/ 320 h 717"/>
                <a:gd name="T16" fmla="*/ 686 w 1212"/>
                <a:gd name="T17" fmla="*/ 258 h 717"/>
                <a:gd name="T18" fmla="*/ 795 w 1212"/>
                <a:gd name="T19" fmla="*/ 233 h 717"/>
                <a:gd name="T20" fmla="*/ 861 w 1212"/>
                <a:gd name="T21" fmla="*/ 246 h 717"/>
                <a:gd name="T22" fmla="*/ 869 w 1212"/>
                <a:gd name="T23" fmla="*/ 291 h 717"/>
                <a:gd name="T24" fmla="*/ 840 w 1212"/>
                <a:gd name="T25" fmla="*/ 350 h 717"/>
                <a:gd name="T26" fmla="*/ 795 w 1212"/>
                <a:gd name="T27" fmla="*/ 412 h 717"/>
                <a:gd name="T28" fmla="*/ 748 w 1212"/>
                <a:gd name="T29" fmla="*/ 471 h 717"/>
                <a:gd name="T30" fmla="*/ 719 w 1212"/>
                <a:gd name="T31" fmla="*/ 529 h 717"/>
                <a:gd name="T32" fmla="*/ 719 w 1212"/>
                <a:gd name="T33" fmla="*/ 584 h 717"/>
                <a:gd name="T34" fmla="*/ 756 w 1212"/>
                <a:gd name="T35" fmla="*/ 621 h 717"/>
                <a:gd name="T36" fmla="*/ 819 w 1212"/>
                <a:gd name="T37" fmla="*/ 637 h 717"/>
                <a:gd name="T38" fmla="*/ 887 w 1212"/>
                <a:gd name="T39" fmla="*/ 642 h 717"/>
                <a:gd name="T40" fmla="*/ 970 w 1212"/>
                <a:gd name="T41" fmla="*/ 633 h 717"/>
                <a:gd name="T42" fmla="*/ 1057 w 1212"/>
                <a:gd name="T43" fmla="*/ 588 h 717"/>
                <a:gd name="T44" fmla="*/ 1133 w 1212"/>
                <a:gd name="T45" fmla="*/ 512 h 717"/>
                <a:gd name="T46" fmla="*/ 1183 w 1212"/>
                <a:gd name="T47" fmla="*/ 425 h 717"/>
                <a:gd name="T48" fmla="*/ 1208 w 1212"/>
                <a:gd name="T49" fmla="*/ 330 h 717"/>
                <a:gd name="T50" fmla="*/ 1204 w 1212"/>
                <a:gd name="T51" fmla="*/ 209 h 717"/>
                <a:gd name="T52" fmla="*/ 1137 w 1212"/>
                <a:gd name="T53" fmla="*/ 96 h 717"/>
                <a:gd name="T54" fmla="*/ 1028 w 1212"/>
                <a:gd name="T55" fmla="*/ 29 h 717"/>
                <a:gd name="T56" fmla="*/ 891 w 1212"/>
                <a:gd name="T57" fmla="*/ 4 h 717"/>
                <a:gd name="T58" fmla="*/ 744 w 1212"/>
                <a:gd name="T59" fmla="*/ 8 h 717"/>
                <a:gd name="T60" fmla="*/ 623 w 1212"/>
                <a:gd name="T61" fmla="*/ 29 h 717"/>
                <a:gd name="T62" fmla="*/ 519 w 1212"/>
                <a:gd name="T63" fmla="*/ 66 h 717"/>
                <a:gd name="T64" fmla="*/ 414 w 1212"/>
                <a:gd name="T65" fmla="*/ 117 h 717"/>
                <a:gd name="T66" fmla="*/ 314 w 1212"/>
                <a:gd name="T67" fmla="*/ 183 h 717"/>
                <a:gd name="T68" fmla="*/ 222 w 1212"/>
                <a:gd name="T69" fmla="*/ 262 h 717"/>
                <a:gd name="T70" fmla="*/ 155 w 1212"/>
                <a:gd name="T71" fmla="*/ 334 h 717"/>
                <a:gd name="T72" fmla="*/ 96 w 1212"/>
                <a:gd name="T73" fmla="*/ 425 h 717"/>
                <a:gd name="T74" fmla="*/ 38 w 1212"/>
                <a:gd name="T75" fmla="*/ 533 h 717"/>
                <a:gd name="T76" fmla="*/ 0 w 1212"/>
                <a:gd name="T77" fmla="*/ 637 h 717"/>
                <a:gd name="T78" fmla="*/ 12 w 1212"/>
                <a:gd name="T79" fmla="*/ 705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2" h="717">
                  <a:moveTo>
                    <a:pt x="42" y="717"/>
                  </a:moveTo>
                  <a:lnTo>
                    <a:pt x="92" y="717"/>
                  </a:lnTo>
                  <a:lnTo>
                    <a:pt x="134" y="713"/>
                  </a:lnTo>
                  <a:lnTo>
                    <a:pt x="172" y="701"/>
                  </a:lnTo>
                  <a:lnTo>
                    <a:pt x="201" y="688"/>
                  </a:lnTo>
                  <a:lnTo>
                    <a:pt x="230" y="672"/>
                  </a:lnTo>
                  <a:lnTo>
                    <a:pt x="255" y="646"/>
                  </a:lnTo>
                  <a:lnTo>
                    <a:pt x="276" y="625"/>
                  </a:lnTo>
                  <a:lnTo>
                    <a:pt x="292" y="596"/>
                  </a:lnTo>
                  <a:lnTo>
                    <a:pt x="310" y="571"/>
                  </a:lnTo>
                  <a:lnTo>
                    <a:pt x="327" y="541"/>
                  </a:lnTo>
                  <a:lnTo>
                    <a:pt x="360" y="496"/>
                  </a:lnTo>
                  <a:lnTo>
                    <a:pt x="402" y="450"/>
                  </a:lnTo>
                  <a:lnTo>
                    <a:pt x="452" y="404"/>
                  </a:lnTo>
                  <a:lnTo>
                    <a:pt x="506" y="363"/>
                  </a:lnTo>
                  <a:lnTo>
                    <a:pt x="564" y="320"/>
                  </a:lnTo>
                  <a:lnTo>
                    <a:pt x="627" y="287"/>
                  </a:lnTo>
                  <a:lnTo>
                    <a:pt x="686" y="258"/>
                  </a:lnTo>
                  <a:lnTo>
                    <a:pt x="744" y="242"/>
                  </a:lnTo>
                  <a:lnTo>
                    <a:pt x="795" y="233"/>
                  </a:lnTo>
                  <a:lnTo>
                    <a:pt x="840" y="238"/>
                  </a:lnTo>
                  <a:lnTo>
                    <a:pt x="861" y="246"/>
                  </a:lnTo>
                  <a:lnTo>
                    <a:pt x="869" y="267"/>
                  </a:lnTo>
                  <a:lnTo>
                    <a:pt x="869" y="291"/>
                  </a:lnTo>
                  <a:lnTo>
                    <a:pt x="857" y="316"/>
                  </a:lnTo>
                  <a:lnTo>
                    <a:pt x="840" y="350"/>
                  </a:lnTo>
                  <a:lnTo>
                    <a:pt x="815" y="379"/>
                  </a:lnTo>
                  <a:lnTo>
                    <a:pt x="795" y="412"/>
                  </a:lnTo>
                  <a:lnTo>
                    <a:pt x="769" y="442"/>
                  </a:lnTo>
                  <a:lnTo>
                    <a:pt x="748" y="471"/>
                  </a:lnTo>
                  <a:lnTo>
                    <a:pt x="732" y="492"/>
                  </a:lnTo>
                  <a:lnTo>
                    <a:pt x="719" y="529"/>
                  </a:lnTo>
                  <a:lnTo>
                    <a:pt x="715" y="559"/>
                  </a:lnTo>
                  <a:lnTo>
                    <a:pt x="719" y="584"/>
                  </a:lnTo>
                  <a:lnTo>
                    <a:pt x="736" y="604"/>
                  </a:lnTo>
                  <a:lnTo>
                    <a:pt x="756" y="621"/>
                  </a:lnTo>
                  <a:lnTo>
                    <a:pt x="786" y="629"/>
                  </a:lnTo>
                  <a:lnTo>
                    <a:pt x="819" y="637"/>
                  </a:lnTo>
                  <a:lnTo>
                    <a:pt x="853" y="642"/>
                  </a:lnTo>
                  <a:lnTo>
                    <a:pt x="887" y="642"/>
                  </a:lnTo>
                  <a:lnTo>
                    <a:pt x="916" y="642"/>
                  </a:lnTo>
                  <a:lnTo>
                    <a:pt x="970" y="633"/>
                  </a:lnTo>
                  <a:lnTo>
                    <a:pt x="1016" y="613"/>
                  </a:lnTo>
                  <a:lnTo>
                    <a:pt x="1057" y="588"/>
                  </a:lnTo>
                  <a:lnTo>
                    <a:pt x="1099" y="555"/>
                  </a:lnTo>
                  <a:lnTo>
                    <a:pt x="1133" y="512"/>
                  </a:lnTo>
                  <a:lnTo>
                    <a:pt x="1162" y="471"/>
                  </a:lnTo>
                  <a:lnTo>
                    <a:pt x="1183" y="425"/>
                  </a:lnTo>
                  <a:lnTo>
                    <a:pt x="1200" y="375"/>
                  </a:lnTo>
                  <a:lnTo>
                    <a:pt x="1208" y="330"/>
                  </a:lnTo>
                  <a:lnTo>
                    <a:pt x="1212" y="279"/>
                  </a:lnTo>
                  <a:lnTo>
                    <a:pt x="1204" y="209"/>
                  </a:lnTo>
                  <a:lnTo>
                    <a:pt x="1179" y="146"/>
                  </a:lnTo>
                  <a:lnTo>
                    <a:pt x="1137" y="96"/>
                  </a:lnTo>
                  <a:lnTo>
                    <a:pt x="1087" y="58"/>
                  </a:lnTo>
                  <a:lnTo>
                    <a:pt x="1028" y="29"/>
                  </a:lnTo>
                  <a:lnTo>
                    <a:pt x="961" y="12"/>
                  </a:lnTo>
                  <a:lnTo>
                    <a:pt x="891" y="4"/>
                  </a:lnTo>
                  <a:lnTo>
                    <a:pt x="815" y="0"/>
                  </a:lnTo>
                  <a:lnTo>
                    <a:pt x="744" y="8"/>
                  </a:lnTo>
                  <a:lnTo>
                    <a:pt x="673" y="16"/>
                  </a:lnTo>
                  <a:lnTo>
                    <a:pt x="623" y="29"/>
                  </a:lnTo>
                  <a:lnTo>
                    <a:pt x="568" y="45"/>
                  </a:lnTo>
                  <a:lnTo>
                    <a:pt x="519" y="66"/>
                  </a:lnTo>
                  <a:lnTo>
                    <a:pt x="464" y="91"/>
                  </a:lnTo>
                  <a:lnTo>
                    <a:pt x="414" y="117"/>
                  </a:lnTo>
                  <a:lnTo>
                    <a:pt x="360" y="146"/>
                  </a:lnTo>
                  <a:lnTo>
                    <a:pt x="314" y="183"/>
                  </a:lnTo>
                  <a:lnTo>
                    <a:pt x="264" y="221"/>
                  </a:lnTo>
                  <a:lnTo>
                    <a:pt x="222" y="262"/>
                  </a:lnTo>
                  <a:lnTo>
                    <a:pt x="180" y="304"/>
                  </a:lnTo>
                  <a:lnTo>
                    <a:pt x="155" y="334"/>
                  </a:lnTo>
                  <a:lnTo>
                    <a:pt x="130" y="375"/>
                  </a:lnTo>
                  <a:lnTo>
                    <a:pt x="96" y="425"/>
                  </a:lnTo>
                  <a:lnTo>
                    <a:pt x="67" y="479"/>
                  </a:lnTo>
                  <a:lnTo>
                    <a:pt x="38" y="533"/>
                  </a:lnTo>
                  <a:lnTo>
                    <a:pt x="12" y="588"/>
                  </a:lnTo>
                  <a:lnTo>
                    <a:pt x="0" y="637"/>
                  </a:lnTo>
                  <a:lnTo>
                    <a:pt x="0" y="676"/>
                  </a:lnTo>
                  <a:lnTo>
                    <a:pt x="12" y="705"/>
                  </a:lnTo>
                  <a:lnTo>
                    <a:pt x="42" y="717"/>
                  </a:lnTo>
                  <a:close/>
                </a:path>
              </a:pathLst>
            </a:custGeom>
            <a:solidFill>
              <a:srgbClr val="F2B2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36" name="Freeform 208"/>
            <p:cNvSpPr>
              <a:spLocks/>
            </p:cNvSpPr>
            <p:nvPr/>
          </p:nvSpPr>
          <p:spPr bwMode="auto">
            <a:xfrm>
              <a:off x="1747" y="1989"/>
              <a:ext cx="21" cy="36"/>
            </a:xfrm>
            <a:custGeom>
              <a:avLst/>
              <a:gdLst>
                <a:gd name="T0" fmla="*/ 108 w 660"/>
                <a:gd name="T1" fmla="*/ 171 h 1131"/>
                <a:gd name="T2" fmla="*/ 63 w 660"/>
                <a:gd name="T3" fmla="*/ 226 h 1131"/>
                <a:gd name="T4" fmla="*/ 34 w 660"/>
                <a:gd name="T5" fmla="*/ 283 h 1131"/>
                <a:gd name="T6" fmla="*/ 8 w 660"/>
                <a:gd name="T7" fmla="*/ 351 h 1131"/>
                <a:gd name="T8" fmla="*/ 0 w 660"/>
                <a:gd name="T9" fmla="*/ 421 h 1131"/>
                <a:gd name="T10" fmla="*/ 0 w 660"/>
                <a:gd name="T11" fmla="*/ 496 h 1131"/>
                <a:gd name="T12" fmla="*/ 12 w 660"/>
                <a:gd name="T13" fmla="*/ 576 h 1131"/>
                <a:gd name="T14" fmla="*/ 42 w 660"/>
                <a:gd name="T15" fmla="*/ 660 h 1131"/>
                <a:gd name="T16" fmla="*/ 83 w 660"/>
                <a:gd name="T17" fmla="*/ 746 h 1131"/>
                <a:gd name="T18" fmla="*/ 138 w 660"/>
                <a:gd name="T19" fmla="*/ 838 h 1131"/>
                <a:gd name="T20" fmla="*/ 214 w 660"/>
                <a:gd name="T21" fmla="*/ 934 h 1131"/>
                <a:gd name="T22" fmla="*/ 242 w 660"/>
                <a:gd name="T23" fmla="*/ 967 h 1131"/>
                <a:gd name="T24" fmla="*/ 280 w 660"/>
                <a:gd name="T25" fmla="*/ 1002 h 1131"/>
                <a:gd name="T26" fmla="*/ 314 w 660"/>
                <a:gd name="T27" fmla="*/ 1035 h 1131"/>
                <a:gd name="T28" fmla="*/ 355 w 660"/>
                <a:gd name="T29" fmla="*/ 1064 h 1131"/>
                <a:gd name="T30" fmla="*/ 392 w 660"/>
                <a:gd name="T31" fmla="*/ 1088 h 1131"/>
                <a:gd name="T32" fmla="*/ 435 w 660"/>
                <a:gd name="T33" fmla="*/ 1110 h 1131"/>
                <a:gd name="T34" fmla="*/ 480 w 660"/>
                <a:gd name="T35" fmla="*/ 1122 h 1131"/>
                <a:gd name="T36" fmla="*/ 522 w 660"/>
                <a:gd name="T37" fmla="*/ 1131 h 1131"/>
                <a:gd name="T38" fmla="*/ 568 w 660"/>
                <a:gd name="T39" fmla="*/ 1127 h 1131"/>
                <a:gd name="T40" fmla="*/ 619 w 660"/>
                <a:gd name="T41" fmla="*/ 1118 h 1131"/>
                <a:gd name="T42" fmla="*/ 643 w 660"/>
                <a:gd name="T43" fmla="*/ 1105 h 1131"/>
                <a:gd name="T44" fmla="*/ 656 w 660"/>
                <a:gd name="T45" fmla="*/ 1084 h 1131"/>
                <a:gd name="T46" fmla="*/ 660 w 660"/>
                <a:gd name="T47" fmla="*/ 1064 h 1131"/>
                <a:gd name="T48" fmla="*/ 652 w 660"/>
                <a:gd name="T49" fmla="*/ 1035 h 1131"/>
                <a:gd name="T50" fmla="*/ 635 w 660"/>
                <a:gd name="T51" fmla="*/ 1002 h 1131"/>
                <a:gd name="T52" fmla="*/ 610 w 660"/>
                <a:gd name="T53" fmla="*/ 963 h 1131"/>
                <a:gd name="T54" fmla="*/ 576 w 660"/>
                <a:gd name="T55" fmla="*/ 922 h 1131"/>
                <a:gd name="T56" fmla="*/ 539 w 660"/>
                <a:gd name="T57" fmla="*/ 876 h 1131"/>
                <a:gd name="T58" fmla="*/ 498 w 660"/>
                <a:gd name="T59" fmla="*/ 830 h 1131"/>
                <a:gd name="T60" fmla="*/ 451 w 660"/>
                <a:gd name="T61" fmla="*/ 776 h 1131"/>
                <a:gd name="T62" fmla="*/ 402 w 660"/>
                <a:gd name="T63" fmla="*/ 709 h 1131"/>
                <a:gd name="T64" fmla="*/ 359 w 660"/>
                <a:gd name="T65" fmla="*/ 642 h 1131"/>
                <a:gd name="T66" fmla="*/ 330 w 660"/>
                <a:gd name="T67" fmla="*/ 576 h 1131"/>
                <a:gd name="T68" fmla="*/ 310 w 660"/>
                <a:gd name="T69" fmla="*/ 509 h 1131"/>
                <a:gd name="T70" fmla="*/ 296 w 660"/>
                <a:gd name="T71" fmla="*/ 438 h 1131"/>
                <a:gd name="T72" fmla="*/ 296 w 660"/>
                <a:gd name="T73" fmla="*/ 367 h 1131"/>
                <a:gd name="T74" fmla="*/ 300 w 660"/>
                <a:gd name="T75" fmla="*/ 300 h 1131"/>
                <a:gd name="T76" fmla="*/ 318 w 660"/>
                <a:gd name="T77" fmla="*/ 230 h 1131"/>
                <a:gd name="T78" fmla="*/ 339 w 660"/>
                <a:gd name="T79" fmla="*/ 162 h 1131"/>
                <a:gd name="T80" fmla="*/ 372 w 660"/>
                <a:gd name="T81" fmla="*/ 96 h 1131"/>
                <a:gd name="T82" fmla="*/ 388 w 660"/>
                <a:gd name="T83" fmla="*/ 54 h 1131"/>
                <a:gd name="T84" fmla="*/ 392 w 660"/>
                <a:gd name="T85" fmla="*/ 25 h 1131"/>
                <a:gd name="T86" fmla="*/ 384 w 660"/>
                <a:gd name="T87" fmla="*/ 9 h 1131"/>
                <a:gd name="T88" fmla="*/ 363 w 660"/>
                <a:gd name="T89" fmla="*/ 0 h 1131"/>
                <a:gd name="T90" fmla="*/ 334 w 660"/>
                <a:gd name="T91" fmla="*/ 4 h 1131"/>
                <a:gd name="T92" fmla="*/ 300 w 660"/>
                <a:gd name="T93" fmla="*/ 17 h 1131"/>
                <a:gd name="T94" fmla="*/ 255 w 660"/>
                <a:gd name="T95" fmla="*/ 42 h 1131"/>
                <a:gd name="T96" fmla="*/ 209 w 660"/>
                <a:gd name="T97" fmla="*/ 75 h 1131"/>
                <a:gd name="T98" fmla="*/ 159 w 660"/>
                <a:gd name="T99" fmla="*/ 121 h 1131"/>
                <a:gd name="T100" fmla="*/ 108 w 660"/>
                <a:gd name="T101" fmla="*/ 171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60" h="1131">
                  <a:moveTo>
                    <a:pt x="108" y="171"/>
                  </a:moveTo>
                  <a:lnTo>
                    <a:pt x="63" y="226"/>
                  </a:lnTo>
                  <a:lnTo>
                    <a:pt x="34" y="283"/>
                  </a:lnTo>
                  <a:lnTo>
                    <a:pt x="8" y="351"/>
                  </a:lnTo>
                  <a:lnTo>
                    <a:pt x="0" y="421"/>
                  </a:lnTo>
                  <a:lnTo>
                    <a:pt x="0" y="496"/>
                  </a:lnTo>
                  <a:lnTo>
                    <a:pt x="12" y="576"/>
                  </a:lnTo>
                  <a:lnTo>
                    <a:pt x="42" y="660"/>
                  </a:lnTo>
                  <a:lnTo>
                    <a:pt x="83" y="746"/>
                  </a:lnTo>
                  <a:lnTo>
                    <a:pt x="138" y="838"/>
                  </a:lnTo>
                  <a:lnTo>
                    <a:pt x="214" y="934"/>
                  </a:lnTo>
                  <a:lnTo>
                    <a:pt x="242" y="967"/>
                  </a:lnTo>
                  <a:lnTo>
                    <a:pt x="280" y="1002"/>
                  </a:lnTo>
                  <a:lnTo>
                    <a:pt x="314" y="1035"/>
                  </a:lnTo>
                  <a:lnTo>
                    <a:pt x="355" y="1064"/>
                  </a:lnTo>
                  <a:lnTo>
                    <a:pt x="392" y="1088"/>
                  </a:lnTo>
                  <a:lnTo>
                    <a:pt x="435" y="1110"/>
                  </a:lnTo>
                  <a:lnTo>
                    <a:pt x="480" y="1122"/>
                  </a:lnTo>
                  <a:lnTo>
                    <a:pt x="522" y="1131"/>
                  </a:lnTo>
                  <a:lnTo>
                    <a:pt x="568" y="1127"/>
                  </a:lnTo>
                  <a:lnTo>
                    <a:pt x="619" y="1118"/>
                  </a:lnTo>
                  <a:lnTo>
                    <a:pt x="643" y="1105"/>
                  </a:lnTo>
                  <a:lnTo>
                    <a:pt x="656" y="1084"/>
                  </a:lnTo>
                  <a:lnTo>
                    <a:pt x="660" y="1064"/>
                  </a:lnTo>
                  <a:lnTo>
                    <a:pt x="652" y="1035"/>
                  </a:lnTo>
                  <a:lnTo>
                    <a:pt x="635" y="1002"/>
                  </a:lnTo>
                  <a:lnTo>
                    <a:pt x="610" y="963"/>
                  </a:lnTo>
                  <a:lnTo>
                    <a:pt x="576" y="922"/>
                  </a:lnTo>
                  <a:lnTo>
                    <a:pt x="539" y="876"/>
                  </a:lnTo>
                  <a:lnTo>
                    <a:pt x="498" y="830"/>
                  </a:lnTo>
                  <a:lnTo>
                    <a:pt x="451" y="776"/>
                  </a:lnTo>
                  <a:lnTo>
                    <a:pt x="402" y="709"/>
                  </a:lnTo>
                  <a:lnTo>
                    <a:pt x="359" y="642"/>
                  </a:lnTo>
                  <a:lnTo>
                    <a:pt x="330" y="576"/>
                  </a:lnTo>
                  <a:lnTo>
                    <a:pt x="310" y="509"/>
                  </a:lnTo>
                  <a:lnTo>
                    <a:pt x="296" y="438"/>
                  </a:lnTo>
                  <a:lnTo>
                    <a:pt x="296" y="367"/>
                  </a:lnTo>
                  <a:lnTo>
                    <a:pt x="300" y="300"/>
                  </a:lnTo>
                  <a:lnTo>
                    <a:pt x="318" y="230"/>
                  </a:lnTo>
                  <a:lnTo>
                    <a:pt x="339" y="162"/>
                  </a:lnTo>
                  <a:lnTo>
                    <a:pt x="372" y="96"/>
                  </a:lnTo>
                  <a:lnTo>
                    <a:pt x="388" y="54"/>
                  </a:lnTo>
                  <a:lnTo>
                    <a:pt x="392" y="25"/>
                  </a:lnTo>
                  <a:lnTo>
                    <a:pt x="384" y="9"/>
                  </a:lnTo>
                  <a:lnTo>
                    <a:pt x="363" y="0"/>
                  </a:lnTo>
                  <a:lnTo>
                    <a:pt x="334" y="4"/>
                  </a:lnTo>
                  <a:lnTo>
                    <a:pt x="300" y="17"/>
                  </a:lnTo>
                  <a:lnTo>
                    <a:pt x="255" y="42"/>
                  </a:lnTo>
                  <a:lnTo>
                    <a:pt x="209" y="75"/>
                  </a:lnTo>
                  <a:lnTo>
                    <a:pt x="159" y="121"/>
                  </a:lnTo>
                  <a:lnTo>
                    <a:pt x="108" y="171"/>
                  </a:lnTo>
                  <a:close/>
                </a:path>
              </a:pathLst>
            </a:custGeom>
            <a:solidFill>
              <a:srgbClr val="F2B2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37" name="Freeform 209"/>
            <p:cNvSpPr>
              <a:spLocks/>
            </p:cNvSpPr>
            <p:nvPr/>
          </p:nvSpPr>
          <p:spPr bwMode="auto">
            <a:xfrm>
              <a:off x="1786" y="2001"/>
              <a:ext cx="47" cy="16"/>
            </a:xfrm>
            <a:custGeom>
              <a:avLst/>
              <a:gdLst>
                <a:gd name="T0" fmla="*/ 275 w 1500"/>
                <a:gd name="T1" fmla="*/ 309 h 506"/>
                <a:gd name="T2" fmla="*/ 205 w 1500"/>
                <a:gd name="T3" fmla="*/ 318 h 506"/>
                <a:gd name="T4" fmla="*/ 134 w 1500"/>
                <a:gd name="T5" fmla="*/ 326 h 506"/>
                <a:gd name="T6" fmla="*/ 63 w 1500"/>
                <a:gd name="T7" fmla="*/ 343 h 506"/>
                <a:gd name="T8" fmla="*/ 13 w 1500"/>
                <a:gd name="T9" fmla="*/ 376 h 506"/>
                <a:gd name="T10" fmla="*/ 0 w 1500"/>
                <a:gd name="T11" fmla="*/ 435 h 506"/>
                <a:gd name="T12" fmla="*/ 54 w 1500"/>
                <a:gd name="T13" fmla="*/ 455 h 506"/>
                <a:gd name="T14" fmla="*/ 171 w 1500"/>
                <a:gd name="T15" fmla="*/ 455 h 506"/>
                <a:gd name="T16" fmla="*/ 322 w 1500"/>
                <a:gd name="T17" fmla="*/ 447 h 506"/>
                <a:gd name="T18" fmla="*/ 485 w 1500"/>
                <a:gd name="T19" fmla="*/ 455 h 506"/>
                <a:gd name="T20" fmla="*/ 606 w 1500"/>
                <a:gd name="T21" fmla="*/ 476 h 506"/>
                <a:gd name="T22" fmla="*/ 715 w 1500"/>
                <a:gd name="T23" fmla="*/ 492 h 506"/>
                <a:gd name="T24" fmla="*/ 853 w 1500"/>
                <a:gd name="T25" fmla="*/ 502 h 506"/>
                <a:gd name="T26" fmla="*/ 986 w 1500"/>
                <a:gd name="T27" fmla="*/ 506 h 506"/>
                <a:gd name="T28" fmla="*/ 1099 w 1500"/>
                <a:gd name="T29" fmla="*/ 492 h 506"/>
                <a:gd name="T30" fmla="*/ 1174 w 1500"/>
                <a:gd name="T31" fmla="*/ 463 h 506"/>
                <a:gd name="T32" fmla="*/ 1250 w 1500"/>
                <a:gd name="T33" fmla="*/ 418 h 506"/>
                <a:gd name="T34" fmla="*/ 1325 w 1500"/>
                <a:gd name="T35" fmla="*/ 371 h 506"/>
                <a:gd name="T36" fmla="*/ 1391 w 1500"/>
                <a:gd name="T37" fmla="*/ 314 h 506"/>
                <a:gd name="T38" fmla="*/ 1454 w 1500"/>
                <a:gd name="T39" fmla="*/ 255 h 506"/>
                <a:gd name="T40" fmla="*/ 1496 w 1500"/>
                <a:gd name="T41" fmla="*/ 193 h 506"/>
                <a:gd name="T42" fmla="*/ 1496 w 1500"/>
                <a:gd name="T43" fmla="*/ 134 h 506"/>
                <a:gd name="T44" fmla="*/ 1467 w 1500"/>
                <a:gd name="T45" fmla="*/ 80 h 506"/>
                <a:gd name="T46" fmla="*/ 1417 w 1500"/>
                <a:gd name="T47" fmla="*/ 34 h 506"/>
                <a:gd name="T48" fmla="*/ 1362 w 1500"/>
                <a:gd name="T49" fmla="*/ 5 h 506"/>
                <a:gd name="T50" fmla="*/ 1246 w 1500"/>
                <a:gd name="T51" fmla="*/ 5 h 506"/>
                <a:gd name="T52" fmla="*/ 1062 w 1500"/>
                <a:gd name="T53" fmla="*/ 21 h 506"/>
                <a:gd name="T54" fmla="*/ 878 w 1500"/>
                <a:gd name="T55" fmla="*/ 64 h 506"/>
                <a:gd name="T56" fmla="*/ 702 w 1500"/>
                <a:gd name="T57" fmla="*/ 121 h 506"/>
                <a:gd name="T58" fmla="*/ 531 w 1500"/>
                <a:gd name="T59" fmla="*/ 205 h 506"/>
                <a:gd name="T60" fmla="*/ 430 w 1500"/>
                <a:gd name="T61" fmla="*/ 259 h 506"/>
                <a:gd name="T62" fmla="*/ 406 w 1500"/>
                <a:gd name="T63" fmla="*/ 272 h 506"/>
                <a:gd name="T64" fmla="*/ 376 w 1500"/>
                <a:gd name="T65" fmla="*/ 281 h 506"/>
                <a:gd name="T66" fmla="*/ 347 w 1500"/>
                <a:gd name="T67" fmla="*/ 289 h 506"/>
                <a:gd name="T68" fmla="*/ 318 w 1500"/>
                <a:gd name="T69" fmla="*/ 297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00" h="506">
                  <a:moveTo>
                    <a:pt x="301" y="305"/>
                  </a:moveTo>
                  <a:lnTo>
                    <a:pt x="275" y="309"/>
                  </a:lnTo>
                  <a:lnTo>
                    <a:pt x="242" y="314"/>
                  </a:lnTo>
                  <a:lnTo>
                    <a:pt x="205" y="318"/>
                  </a:lnTo>
                  <a:lnTo>
                    <a:pt x="171" y="322"/>
                  </a:lnTo>
                  <a:lnTo>
                    <a:pt x="134" y="326"/>
                  </a:lnTo>
                  <a:lnTo>
                    <a:pt x="96" y="330"/>
                  </a:lnTo>
                  <a:lnTo>
                    <a:pt x="63" y="343"/>
                  </a:lnTo>
                  <a:lnTo>
                    <a:pt x="38" y="355"/>
                  </a:lnTo>
                  <a:lnTo>
                    <a:pt x="13" y="376"/>
                  </a:lnTo>
                  <a:lnTo>
                    <a:pt x="0" y="406"/>
                  </a:lnTo>
                  <a:lnTo>
                    <a:pt x="0" y="435"/>
                  </a:lnTo>
                  <a:lnTo>
                    <a:pt x="21" y="447"/>
                  </a:lnTo>
                  <a:lnTo>
                    <a:pt x="54" y="455"/>
                  </a:lnTo>
                  <a:lnTo>
                    <a:pt x="109" y="459"/>
                  </a:lnTo>
                  <a:lnTo>
                    <a:pt x="171" y="455"/>
                  </a:lnTo>
                  <a:lnTo>
                    <a:pt x="242" y="451"/>
                  </a:lnTo>
                  <a:lnTo>
                    <a:pt x="322" y="447"/>
                  </a:lnTo>
                  <a:lnTo>
                    <a:pt x="401" y="451"/>
                  </a:lnTo>
                  <a:lnTo>
                    <a:pt x="485" y="455"/>
                  </a:lnTo>
                  <a:lnTo>
                    <a:pt x="564" y="468"/>
                  </a:lnTo>
                  <a:lnTo>
                    <a:pt x="606" y="476"/>
                  </a:lnTo>
                  <a:lnTo>
                    <a:pt x="656" y="484"/>
                  </a:lnTo>
                  <a:lnTo>
                    <a:pt x="715" y="492"/>
                  </a:lnTo>
                  <a:lnTo>
                    <a:pt x="782" y="497"/>
                  </a:lnTo>
                  <a:lnTo>
                    <a:pt x="853" y="502"/>
                  </a:lnTo>
                  <a:lnTo>
                    <a:pt x="923" y="506"/>
                  </a:lnTo>
                  <a:lnTo>
                    <a:pt x="986" y="506"/>
                  </a:lnTo>
                  <a:lnTo>
                    <a:pt x="1049" y="502"/>
                  </a:lnTo>
                  <a:lnTo>
                    <a:pt x="1099" y="492"/>
                  </a:lnTo>
                  <a:lnTo>
                    <a:pt x="1133" y="480"/>
                  </a:lnTo>
                  <a:lnTo>
                    <a:pt x="1174" y="463"/>
                  </a:lnTo>
                  <a:lnTo>
                    <a:pt x="1212" y="443"/>
                  </a:lnTo>
                  <a:lnTo>
                    <a:pt x="1250" y="418"/>
                  </a:lnTo>
                  <a:lnTo>
                    <a:pt x="1287" y="397"/>
                  </a:lnTo>
                  <a:lnTo>
                    <a:pt x="1325" y="371"/>
                  </a:lnTo>
                  <a:lnTo>
                    <a:pt x="1358" y="343"/>
                  </a:lnTo>
                  <a:lnTo>
                    <a:pt x="1391" y="314"/>
                  </a:lnTo>
                  <a:lnTo>
                    <a:pt x="1425" y="285"/>
                  </a:lnTo>
                  <a:lnTo>
                    <a:pt x="1454" y="255"/>
                  </a:lnTo>
                  <a:lnTo>
                    <a:pt x="1479" y="222"/>
                  </a:lnTo>
                  <a:lnTo>
                    <a:pt x="1496" y="193"/>
                  </a:lnTo>
                  <a:lnTo>
                    <a:pt x="1500" y="164"/>
                  </a:lnTo>
                  <a:lnTo>
                    <a:pt x="1496" y="134"/>
                  </a:lnTo>
                  <a:lnTo>
                    <a:pt x="1483" y="109"/>
                  </a:lnTo>
                  <a:lnTo>
                    <a:pt x="1467" y="80"/>
                  </a:lnTo>
                  <a:lnTo>
                    <a:pt x="1442" y="55"/>
                  </a:lnTo>
                  <a:lnTo>
                    <a:pt x="1417" y="34"/>
                  </a:lnTo>
                  <a:lnTo>
                    <a:pt x="1391" y="17"/>
                  </a:lnTo>
                  <a:lnTo>
                    <a:pt x="1362" y="5"/>
                  </a:lnTo>
                  <a:lnTo>
                    <a:pt x="1338" y="0"/>
                  </a:lnTo>
                  <a:lnTo>
                    <a:pt x="1246" y="5"/>
                  </a:lnTo>
                  <a:lnTo>
                    <a:pt x="1154" y="9"/>
                  </a:lnTo>
                  <a:lnTo>
                    <a:pt x="1062" y="21"/>
                  </a:lnTo>
                  <a:lnTo>
                    <a:pt x="970" y="38"/>
                  </a:lnTo>
                  <a:lnTo>
                    <a:pt x="878" y="64"/>
                  </a:lnTo>
                  <a:lnTo>
                    <a:pt x="790" y="88"/>
                  </a:lnTo>
                  <a:lnTo>
                    <a:pt x="702" y="121"/>
                  </a:lnTo>
                  <a:lnTo>
                    <a:pt x="614" y="160"/>
                  </a:lnTo>
                  <a:lnTo>
                    <a:pt x="531" y="205"/>
                  </a:lnTo>
                  <a:lnTo>
                    <a:pt x="443" y="255"/>
                  </a:lnTo>
                  <a:lnTo>
                    <a:pt x="430" y="259"/>
                  </a:lnTo>
                  <a:lnTo>
                    <a:pt x="418" y="267"/>
                  </a:lnTo>
                  <a:lnTo>
                    <a:pt x="406" y="272"/>
                  </a:lnTo>
                  <a:lnTo>
                    <a:pt x="389" y="276"/>
                  </a:lnTo>
                  <a:lnTo>
                    <a:pt x="376" y="281"/>
                  </a:lnTo>
                  <a:lnTo>
                    <a:pt x="363" y="285"/>
                  </a:lnTo>
                  <a:lnTo>
                    <a:pt x="347" y="289"/>
                  </a:lnTo>
                  <a:lnTo>
                    <a:pt x="330" y="293"/>
                  </a:lnTo>
                  <a:lnTo>
                    <a:pt x="318" y="297"/>
                  </a:lnTo>
                  <a:lnTo>
                    <a:pt x="301" y="305"/>
                  </a:lnTo>
                  <a:close/>
                </a:path>
              </a:pathLst>
            </a:custGeom>
            <a:solidFill>
              <a:srgbClr val="F2B2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38" name="Freeform 210"/>
            <p:cNvSpPr>
              <a:spLocks/>
            </p:cNvSpPr>
            <p:nvPr/>
          </p:nvSpPr>
          <p:spPr bwMode="auto">
            <a:xfrm>
              <a:off x="1870" y="2018"/>
              <a:ext cx="63" cy="18"/>
            </a:xfrm>
            <a:custGeom>
              <a:avLst/>
              <a:gdLst>
                <a:gd name="T0" fmla="*/ 108 w 1994"/>
                <a:gd name="T1" fmla="*/ 0 h 568"/>
                <a:gd name="T2" fmla="*/ 75 w 1994"/>
                <a:gd name="T3" fmla="*/ 13 h 568"/>
                <a:gd name="T4" fmla="*/ 51 w 1994"/>
                <a:gd name="T5" fmla="*/ 29 h 568"/>
                <a:gd name="T6" fmla="*/ 26 w 1994"/>
                <a:gd name="T7" fmla="*/ 58 h 568"/>
                <a:gd name="T8" fmla="*/ 12 w 1994"/>
                <a:gd name="T9" fmla="*/ 97 h 568"/>
                <a:gd name="T10" fmla="*/ 4 w 1994"/>
                <a:gd name="T11" fmla="*/ 138 h 568"/>
                <a:gd name="T12" fmla="*/ 0 w 1994"/>
                <a:gd name="T13" fmla="*/ 180 h 568"/>
                <a:gd name="T14" fmla="*/ 8 w 1994"/>
                <a:gd name="T15" fmla="*/ 226 h 568"/>
                <a:gd name="T16" fmla="*/ 22 w 1994"/>
                <a:gd name="T17" fmla="*/ 267 h 568"/>
                <a:gd name="T18" fmla="*/ 38 w 1994"/>
                <a:gd name="T19" fmla="*/ 305 h 568"/>
                <a:gd name="T20" fmla="*/ 67 w 1994"/>
                <a:gd name="T21" fmla="*/ 342 h 568"/>
                <a:gd name="T22" fmla="*/ 100 w 1994"/>
                <a:gd name="T23" fmla="*/ 371 h 568"/>
                <a:gd name="T24" fmla="*/ 138 w 1994"/>
                <a:gd name="T25" fmla="*/ 405 h 568"/>
                <a:gd name="T26" fmla="*/ 176 w 1994"/>
                <a:gd name="T27" fmla="*/ 430 h 568"/>
                <a:gd name="T28" fmla="*/ 218 w 1994"/>
                <a:gd name="T29" fmla="*/ 459 h 568"/>
                <a:gd name="T30" fmla="*/ 259 w 1994"/>
                <a:gd name="T31" fmla="*/ 480 h 568"/>
                <a:gd name="T32" fmla="*/ 302 w 1994"/>
                <a:gd name="T33" fmla="*/ 501 h 568"/>
                <a:gd name="T34" fmla="*/ 343 w 1994"/>
                <a:gd name="T35" fmla="*/ 513 h 568"/>
                <a:gd name="T36" fmla="*/ 384 w 1994"/>
                <a:gd name="T37" fmla="*/ 526 h 568"/>
                <a:gd name="T38" fmla="*/ 431 w 1994"/>
                <a:gd name="T39" fmla="*/ 535 h 568"/>
                <a:gd name="T40" fmla="*/ 472 w 1994"/>
                <a:gd name="T41" fmla="*/ 535 h 568"/>
                <a:gd name="T42" fmla="*/ 627 w 1994"/>
                <a:gd name="T43" fmla="*/ 539 h 568"/>
                <a:gd name="T44" fmla="*/ 799 w 1994"/>
                <a:gd name="T45" fmla="*/ 547 h 568"/>
                <a:gd name="T46" fmla="*/ 978 w 1994"/>
                <a:gd name="T47" fmla="*/ 555 h 568"/>
                <a:gd name="T48" fmla="*/ 1167 w 1994"/>
                <a:gd name="T49" fmla="*/ 564 h 568"/>
                <a:gd name="T50" fmla="*/ 1350 w 1994"/>
                <a:gd name="T51" fmla="*/ 568 h 568"/>
                <a:gd name="T52" fmla="*/ 1522 w 1994"/>
                <a:gd name="T53" fmla="*/ 564 h 568"/>
                <a:gd name="T54" fmla="*/ 1680 w 1994"/>
                <a:gd name="T55" fmla="*/ 543 h 568"/>
                <a:gd name="T56" fmla="*/ 1814 w 1994"/>
                <a:gd name="T57" fmla="*/ 505 h 568"/>
                <a:gd name="T58" fmla="*/ 1919 w 1994"/>
                <a:gd name="T59" fmla="*/ 447 h 568"/>
                <a:gd name="T60" fmla="*/ 1990 w 1994"/>
                <a:gd name="T61" fmla="*/ 363 h 568"/>
                <a:gd name="T62" fmla="*/ 1994 w 1994"/>
                <a:gd name="T63" fmla="*/ 330 h 568"/>
                <a:gd name="T64" fmla="*/ 1973 w 1994"/>
                <a:gd name="T65" fmla="*/ 301 h 568"/>
                <a:gd name="T66" fmla="*/ 1931 w 1994"/>
                <a:gd name="T67" fmla="*/ 279 h 568"/>
                <a:gd name="T68" fmla="*/ 1876 w 1994"/>
                <a:gd name="T69" fmla="*/ 267 h 568"/>
                <a:gd name="T70" fmla="*/ 1810 w 1994"/>
                <a:gd name="T71" fmla="*/ 259 h 568"/>
                <a:gd name="T72" fmla="*/ 1735 w 1994"/>
                <a:gd name="T73" fmla="*/ 255 h 568"/>
                <a:gd name="T74" fmla="*/ 1664 w 1994"/>
                <a:gd name="T75" fmla="*/ 259 h 568"/>
                <a:gd name="T76" fmla="*/ 1592 w 1994"/>
                <a:gd name="T77" fmla="*/ 263 h 568"/>
                <a:gd name="T78" fmla="*/ 1530 w 1994"/>
                <a:gd name="T79" fmla="*/ 275 h 568"/>
                <a:gd name="T80" fmla="*/ 1484 w 1994"/>
                <a:gd name="T81" fmla="*/ 293 h 568"/>
                <a:gd name="T82" fmla="*/ 1404 w 1994"/>
                <a:gd name="T83" fmla="*/ 326 h 568"/>
                <a:gd name="T84" fmla="*/ 1321 w 1994"/>
                <a:gd name="T85" fmla="*/ 355 h 568"/>
                <a:gd name="T86" fmla="*/ 1237 w 1994"/>
                <a:gd name="T87" fmla="*/ 380 h 568"/>
                <a:gd name="T88" fmla="*/ 1150 w 1994"/>
                <a:gd name="T89" fmla="*/ 400 h 568"/>
                <a:gd name="T90" fmla="*/ 1066 w 1994"/>
                <a:gd name="T91" fmla="*/ 414 h 568"/>
                <a:gd name="T92" fmla="*/ 978 w 1994"/>
                <a:gd name="T93" fmla="*/ 414 h 568"/>
                <a:gd name="T94" fmla="*/ 895 w 1994"/>
                <a:gd name="T95" fmla="*/ 410 h 568"/>
                <a:gd name="T96" fmla="*/ 815 w 1994"/>
                <a:gd name="T97" fmla="*/ 392 h 568"/>
                <a:gd name="T98" fmla="*/ 736 w 1994"/>
                <a:gd name="T99" fmla="*/ 359 h 568"/>
                <a:gd name="T100" fmla="*/ 660 w 1994"/>
                <a:gd name="T101" fmla="*/ 318 h 568"/>
                <a:gd name="T102" fmla="*/ 606 w 1994"/>
                <a:gd name="T103" fmla="*/ 275 h 568"/>
                <a:gd name="T104" fmla="*/ 556 w 1994"/>
                <a:gd name="T105" fmla="*/ 234 h 568"/>
                <a:gd name="T106" fmla="*/ 502 w 1994"/>
                <a:gd name="T107" fmla="*/ 188 h 568"/>
                <a:gd name="T108" fmla="*/ 452 w 1994"/>
                <a:gd name="T109" fmla="*/ 142 h 568"/>
                <a:gd name="T110" fmla="*/ 398 w 1994"/>
                <a:gd name="T111" fmla="*/ 105 h 568"/>
                <a:gd name="T112" fmla="*/ 343 w 1994"/>
                <a:gd name="T113" fmla="*/ 68 h 568"/>
                <a:gd name="T114" fmla="*/ 288 w 1994"/>
                <a:gd name="T115" fmla="*/ 38 h 568"/>
                <a:gd name="T116" fmla="*/ 230 w 1994"/>
                <a:gd name="T117" fmla="*/ 13 h 568"/>
                <a:gd name="T118" fmla="*/ 171 w 1994"/>
                <a:gd name="T119" fmla="*/ 0 h 568"/>
                <a:gd name="T120" fmla="*/ 108 w 1994"/>
                <a:gd name="T12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94" h="568">
                  <a:moveTo>
                    <a:pt x="108" y="0"/>
                  </a:moveTo>
                  <a:lnTo>
                    <a:pt x="75" y="13"/>
                  </a:lnTo>
                  <a:lnTo>
                    <a:pt x="51" y="29"/>
                  </a:lnTo>
                  <a:lnTo>
                    <a:pt x="26" y="58"/>
                  </a:lnTo>
                  <a:lnTo>
                    <a:pt x="12" y="97"/>
                  </a:lnTo>
                  <a:lnTo>
                    <a:pt x="4" y="138"/>
                  </a:lnTo>
                  <a:lnTo>
                    <a:pt x="0" y="180"/>
                  </a:lnTo>
                  <a:lnTo>
                    <a:pt x="8" y="226"/>
                  </a:lnTo>
                  <a:lnTo>
                    <a:pt x="22" y="267"/>
                  </a:lnTo>
                  <a:lnTo>
                    <a:pt x="38" y="305"/>
                  </a:lnTo>
                  <a:lnTo>
                    <a:pt x="67" y="342"/>
                  </a:lnTo>
                  <a:lnTo>
                    <a:pt x="100" y="371"/>
                  </a:lnTo>
                  <a:lnTo>
                    <a:pt x="138" y="405"/>
                  </a:lnTo>
                  <a:lnTo>
                    <a:pt x="176" y="430"/>
                  </a:lnTo>
                  <a:lnTo>
                    <a:pt x="218" y="459"/>
                  </a:lnTo>
                  <a:lnTo>
                    <a:pt x="259" y="480"/>
                  </a:lnTo>
                  <a:lnTo>
                    <a:pt x="302" y="501"/>
                  </a:lnTo>
                  <a:lnTo>
                    <a:pt x="343" y="513"/>
                  </a:lnTo>
                  <a:lnTo>
                    <a:pt x="384" y="526"/>
                  </a:lnTo>
                  <a:lnTo>
                    <a:pt x="431" y="535"/>
                  </a:lnTo>
                  <a:lnTo>
                    <a:pt x="472" y="535"/>
                  </a:lnTo>
                  <a:lnTo>
                    <a:pt x="627" y="539"/>
                  </a:lnTo>
                  <a:lnTo>
                    <a:pt x="799" y="547"/>
                  </a:lnTo>
                  <a:lnTo>
                    <a:pt x="978" y="555"/>
                  </a:lnTo>
                  <a:lnTo>
                    <a:pt x="1167" y="564"/>
                  </a:lnTo>
                  <a:lnTo>
                    <a:pt x="1350" y="568"/>
                  </a:lnTo>
                  <a:lnTo>
                    <a:pt x="1522" y="564"/>
                  </a:lnTo>
                  <a:lnTo>
                    <a:pt x="1680" y="543"/>
                  </a:lnTo>
                  <a:lnTo>
                    <a:pt x="1814" y="505"/>
                  </a:lnTo>
                  <a:lnTo>
                    <a:pt x="1919" y="447"/>
                  </a:lnTo>
                  <a:lnTo>
                    <a:pt x="1990" y="363"/>
                  </a:lnTo>
                  <a:lnTo>
                    <a:pt x="1994" y="330"/>
                  </a:lnTo>
                  <a:lnTo>
                    <a:pt x="1973" y="301"/>
                  </a:lnTo>
                  <a:lnTo>
                    <a:pt x="1931" y="279"/>
                  </a:lnTo>
                  <a:lnTo>
                    <a:pt x="1876" y="267"/>
                  </a:lnTo>
                  <a:lnTo>
                    <a:pt x="1810" y="259"/>
                  </a:lnTo>
                  <a:lnTo>
                    <a:pt x="1735" y="255"/>
                  </a:lnTo>
                  <a:lnTo>
                    <a:pt x="1664" y="259"/>
                  </a:lnTo>
                  <a:lnTo>
                    <a:pt x="1592" y="263"/>
                  </a:lnTo>
                  <a:lnTo>
                    <a:pt x="1530" y="275"/>
                  </a:lnTo>
                  <a:lnTo>
                    <a:pt x="1484" y="293"/>
                  </a:lnTo>
                  <a:lnTo>
                    <a:pt x="1404" y="326"/>
                  </a:lnTo>
                  <a:lnTo>
                    <a:pt x="1321" y="355"/>
                  </a:lnTo>
                  <a:lnTo>
                    <a:pt x="1237" y="380"/>
                  </a:lnTo>
                  <a:lnTo>
                    <a:pt x="1150" y="400"/>
                  </a:lnTo>
                  <a:lnTo>
                    <a:pt x="1066" y="414"/>
                  </a:lnTo>
                  <a:lnTo>
                    <a:pt x="978" y="414"/>
                  </a:lnTo>
                  <a:lnTo>
                    <a:pt x="895" y="410"/>
                  </a:lnTo>
                  <a:lnTo>
                    <a:pt x="815" y="392"/>
                  </a:lnTo>
                  <a:lnTo>
                    <a:pt x="736" y="359"/>
                  </a:lnTo>
                  <a:lnTo>
                    <a:pt x="660" y="318"/>
                  </a:lnTo>
                  <a:lnTo>
                    <a:pt x="606" y="275"/>
                  </a:lnTo>
                  <a:lnTo>
                    <a:pt x="556" y="234"/>
                  </a:lnTo>
                  <a:lnTo>
                    <a:pt x="502" y="188"/>
                  </a:lnTo>
                  <a:lnTo>
                    <a:pt x="452" y="142"/>
                  </a:lnTo>
                  <a:lnTo>
                    <a:pt x="398" y="105"/>
                  </a:lnTo>
                  <a:lnTo>
                    <a:pt x="343" y="68"/>
                  </a:lnTo>
                  <a:lnTo>
                    <a:pt x="288" y="38"/>
                  </a:lnTo>
                  <a:lnTo>
                    <a:pt x="230" y="13"/>
                  </a:lnTo>
                  <a:lnTo>
                    <a:pt x="171" y="0"/>
                  </a:lnTo>
                  <a:lnTo>
                    <a:pt x="108" y="0"/>
                  </a:lnTo>
                  <a:close/>
                </a:path>
              </a:pathLst>
            </a:custGeom>
            <a:solidFill>
              <a:srgbClr val="F2B2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39" name="Freeform 211"/>
            <p:cNvSpPr>
              <a:spLocks/>
            </p:cNvSpPr>
            <p:nvPr/>
          </p:nvSpPr>
          <p:spPr bwMode="auto">
            <a:xfrm>
              <a:off x="1909" y="1991"/>
              <a:ext cx="49" cy="11"/>
            </a:xfrm>
            <a:custGeom>
              <a:avLst/>
              <a:gdLst>
                <a:gd name="T0" fmla="*/ 13 w 1584"/>
                <a:gd name="T1" fmla="*/ 184 h 358"/>
                <a:gd name="T2" fmla="*/ 47 w 1584"/>
                <a:gd name="T3" fmla="*/ 204 h 358"/>
                <a:gd name="T4" fmla="*/ 84 w 1584"/>
                <a:gd name="T5" fmla="*/ 225 h 358"/>
                <a:gd name="T6" fmla="*/ 118 w 1584"/>
                <a:gd name="T7" fmla="*/ 246 h 358"/>
                <a:gd name="T8" fmla="*/ 151 w 1584"/>
                <a:gd name="T9" fmla="*/ 271 h 358"/>
                <a:gd name="T10" fmla="*/ 188 w 1584"/>
                <a:gd name="T11" fmla="*/ 292 h 358"/>
                <a:gd name="T12" fmla="*/ 223 w 1584"/>
                <a:gd name="T13" fmla="*/ 309 h 358"/>
                <a:gd name="T14" fmla="*/ 260 w 1584"/>
                <a:gd name="T15" fmla="*/ 325 h 358"/>
                <a:gd name="T16" fmla="*/ 298 w 1584"/>
                <a:gd name="T17" fmla="*/ 337 h 358"/>
                <a:gd name="T18" fmla="*/ 339 w 1584"/>
                <a:gd name="T19" fmla="*/ 350 h 358"/>
                <a:gd name="T20" fmla="*/ 377 w 1584"/>
                <a:gd name="T21" fmla="*/ 354 h 358"/>
                <a:gd name="T22" fmla="*/ 498 w 1584"/>
                <a:gd name="T23" fmla="*/ 358 h 358"/>
                <a:gd name="T24" fmla="*/ 619 w 1584"/>
                <a:gd name="T25" fmla="*/ 358 h 358"/>
                <a:gd name="T26" fmla="*/ 740 w 1584"/>
                <a:gd name="T27" fmla="*/ 354 h 358"/>
                <a:gd name="T28" fmla="*/ 862 w 1584"/>
                <a:gd name="T29" fmla="*/ 346 h 358"/>
                <a:gd name="T30" fmla="*/ 983 w 1584"/>
                <a:gd name="T31" fmla="*/ 333 h 358"/>
                <a:gd name="T32" fmla="*/ 1100 w 1584"/>
                <a:gd name="T33" fmla="*/ 317 h 358"/>
                <a:gd name="T34" fmla="*/ 1221 w 1584"/>
                <a:gd name="T35" fmla="*/ 304 h 358"/>
                <a:gd name="T36" fmla="*/ 1339 w 1584"/>
                <a:gd name="T37" fmla="*/ 288 h 358"/>
                <a:gd name="T38" fmla="*/ 1459 w 1584"/>
                <a:gd name="T39" fmla="*/ 275 h 358"/>
                <a:gd name="T40" fmla="*/ 1580 w 1584"/>
                <a:gd name="T41" fmla="*/ 262 h 358"/>
                <a:gd name="T42" fmla="*/ 1584 w 1584"/>
                <a:gd name="T43" fmla="*/ 212 h 358"/>
                <a:gd name="T44" fmla="*/ 1580 w 1584"/>
                <a:gd name="T45" fmla="*/ 171 h 358"/>
                <a:gd name="T46" fmla="*/ 1560 w 1584"/>
                <a:gd name="T47" fmla="*/ 133 h 358"/>
                <a:gd name="T48" fmla="*/ 1527 w 1584"/>
                <a:gd name="T49" fmla="*/ 104 h 358"/>
                <a:gd name="T50" fmla="*/ 1488 w 1584"/>
                <a:gd name="T51" fmla="*/ 75 h 358"/>
                <a:gd name="T52" fmla="*/ 1443 w 1584"/>
                <a:gd name="T53" fmla="*/ 58 h 358"/>
                <a:gd name="T54" fmla="*/ 1392 w 1584"/>
                <a:gd name="T55" fmla="*/ 42 h 358"/>
                <a:gd name="T56" fmla="*/ 1347 w 1584"/>
                <a:gd name="T57" fmla="*/ 24 h 358"/>
                <a:gd name="T58" fmla="*/ 1296 w 1584"/>
                <a:gd name="T59" fmla="*/ 16 h 358"/>
                <a:gd name="T60" fmla="*/ 1255 w 1584"/>
                <a:gd name="T61" fmla="*/ 8 h 358"/>
                <a:gd name="T62" fmla="*/ 1179 w 1584"/>
                <a:gd name="T63" fmla="*/ 0 h 358"/>
                <a:gd name="T64" fmla="*/ 1100 w 1584"/>
                <a:gd name="T65" fmla="*/ 0 h 358"/>
                <a:gd name="T66" fmla="*/ 1029 w 1584"/>
                <a:gd name="T67" fmla="*/ 4 h 358"/>
                <a:gd name="T68" fmla="*/ 954 w 1584"/>
                <a:gd name="T69" fmla="*/ 12 h 358"/>
                <a:gd name="T70" fmla="*/ 883 w 1584"/>
                <a:gd name="T71" fmla="*/ 29 h 358"/>
                <a:gd name="T72" fmla="*/ 807 w 1584"/>
                <a:gd name="T73" fmla="*/ 46 h 358"/>
                <a:gd name="T74" fmla="*/ 736 w 1584"/>
                <a:gd name="T75" fmla="*/ 67 h 358"/>
                <a:gd name="T76" fmla="*/ 661 w 1584"/>
                <a:gd name="T77" fmla="*/ 87 h 358"/>
                <a:gd name="T78" fmla="*/ 590 w 1584"/>
                <a:gd name="T79" fmla="*/ 104 h 358"/>
                <a:gd name="T80" fmla="*/ 515 w 1584"/>
                <a:gd name="T81" fmla="*/ 125 h 358"/>
                <a:gd name="T82" fmla="*/ 460 w 1584"/>
                <a:gd name="T83" fmla="*/ 129 h 358"/>
                <a:gd name="T84" fmla="*/ 406 w 1584"/>
                <a:gd name="T85" fmla="*/ 125 h 358"/>
                <a:gd name="T86" fmla="*/ 348 w 1584"/>
                <a:gd name="T87" fmla="*/ 120 h 358"/>
                <a:gd name="T88" fmla="*/ 289 w 1584"/>
                <a:gd name="T89" fmla="*/ 108 h 358"/>
                <a:gd name="T90" fmla="*/ 231 w 1584"/>
                <a:gd name="T91" fmla="*/ 100 h 358"/>
                <a:gd name="T92" fmla="*/ 172 w 1584"/>
                <a:gd name="T93" fmla="*/ 96 h 358"/>
                <a:gd name="T94" fmla="*/ 122 w 1584"/>
                <a:gd name="T95" fmla="*/ 100 h 358"/>
                <a:gd name="T96" fmla="*/ 76 w 1584"/>
                <a:gd name="T97" fmla="*/ 116 h 358"/>
                <a:gd name="T98" fmla="*/ 34 w 1584"/>
                <a:gd name="T99" fmla="*/ 145 h 358"/>
                <a:gd name="T100" fmla="*/ 0 w 1584"/>
                <a:gd name="T101" fmla="*/ 192 h 358"/>
                <a:gd name="T102" fmla="*/ 5 w 1584"/>
                <a:gd name="T103" fmla="*/ 188 h 358"/>
                <a:gd name="T104" fmla="*/ 9 w 1584"/>
                <a:gd name="T105" fmla="*/ 184 h 358"/>
                <a:gd name="T106" fmla="*/ 13 w 1584"/>
                <a:gd name="T107" fmla="*/ 18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84" h="358">
                  <a:moveTo>
                    <a:pt x="13" y="184"/>
                  </a:moveTo>
                  <a:lnTo>
                    <a:pt x="47" y="204"/>
                  </a:lnTo>
                  <a:lnTo>
                    <a:pt x="84" y="225"/>
                  </a:lnTo>
                  <a:lnTo>
                    <a:pt x="118" y="246"/>
                  </a:lnTo>
                  <a:lnTo>
                    <a:pt x="151" y="271"/>
                  </a:lnTo>
                  <a:lnTo>
                    <a:pt x="188" y="292"/>
                  </a:lnTo>
                  <a:lnTo>
                    <a:pt x="223" y="309"/>
                  </a:lnTo>
                  <a:lnTo>
                    <a:pt x="260" y="325"/>
                  </a:lnTo>
                  <a:lnTo>
                    <a:pt x="298" y="337"/>
                  </a:lnTo>
                  <a:lnTo>
                    <a:pt x="339" y="350"/>
                  </a:lnTo>
                  <a:lnTo>
                    <a:pt x="377" y="354"/>
                  </a:lnTo>
                  <a:lnTo>
                    <a:pt x="498" y="358"/>
                  </a:lnTo>
                  <a:lnTo>
                    <a:pt x="619" y="358"/>
                  </a:lnTo>
                  <a:lnTo>
                    <a:pt x="740" y="354"/>
                  </a:lnTo>
                  <a:lnTo>
                    <a:pt x="862" y="346"/>
                  </a:lnTo>
                  <a:lnTo>
                    <a:pt x="983" y="333"/>
                  </a:lnTo>
                  <a:lnTo>
                    <a:pt x="1100" y="317"/>
                  </a:lnTo>
                  <a:lnTo>
                    <a:pt x="1221" y="304"/>
                  </a:lnTo>
                  <a:lnTo>
                    <a:pt x="1339" y="288"/>
                  </a:lnTo>
                  <a:lnTo>
                    <a:pt x="1459" y="275"/>
                  </a:lnTo>
                  <a:lnTo>
                    <a:pt x="1580" y="262"/>
                  </a:lnTo>
                  <a:lnTo>
                    <a:pt x="1584" y="212"/>
                  </a:lnTo>
                  <a:lnTo>
                    <a:pt x="1580" y="171"/>
                  </a:lnTo>
                  <a:lnTo>
                    <a:pt x="1560" y="133"/>
                  </a:lnTo>
                  <a:lnTo>
                    <a:pt x="1527" y="104"/>
                  </a:lnTo>
                  <a:lnTo>
                    <a:pt x="1488" y="75"/>
                  </a:lnTo>
                  <a:lnTo>
                    <a:pt x="1443" y="58"/>
                  </a:lnTo>
                  <a:lnTo>
                    <a:pt x="1392" y="42"/>
                  </a:lnTo>
                  <a:lnTo>
                    <a:pt x="1347" y="24"/>
                  </a:lnTo>
                  <a:lnTo>
                    <a:pt x="1296" y="16"/>
                  </a:lnTo>
                  <a:lnTo>
                    <a:pt x="1255" y="8"/>
                  </a:lnTo>
                  <a:lnTo>
                    <a:pt x="1179" y="0"/>
                  </a:lnTo>
                  <a:lnTo>
                    <a:pt x="1100" y="0"/>
                  </a:lnTo>
                  <a:lnTo>
                    <a:pt x="1029" y="4"/>
                  </a:lnTo>
                  <a:lnTo>
                    <a:pt x="954" y="12"/>
                  </a:lnTo>
                  <a:lnTo>
                    <a:pt x="883" y="29"/>
                  </a:lnTo>
                  <a:lnTo>
                    <a:pt x="807" y="46"/>
                  </a:lnTo>
                  <a:lnTo>
                    <a:pt x="736" y="67"/>
                  </a:lnTo>
                  <a:lnTo>
                    <a:pt x="661" y="87"/>
                  </a:lnTo>
                  <a:lnTo>
                    <a:pt x="590" y="104"/>
                  </a:lnTo>
                  <a:lnTo>
                    <a:pt x="515" y="125"/>
                  </a:lnTo>
                  <a:lnTo>
                    <a:pt x="460" y="129"/>
                  </a:lnTo>
                  <a:lnTo>
                    <a:pt x="406" y="125"/>
                  </a:lnTo>
                  <a:lnTo>
                    <a:pt x="348" y="120"/>
                  </a:lnTo>
                  <a:lnTo>
                    <a:pt x="289" y="108"/>
                  </a:lnTo>
                  <a:lnTo>
                    <a:pt x="231" y="100"/>
                  </a:lnTo>
                  <a:lnTo>
                    <a:pt x="172" y="96"/>
                  </a:lnTo>
                  <a:lnTo>
                    <a:pt x="122" y="100"/>
                  </a:lnTo>
                  <a:lnTo>
                    <a:pt x="76" y="116"/>
                  </a:lnTo>
                  <a:lnTo>
                    <a:pt x="34" y="145"/>
                  </a:lnTo>
                  <a:lnTo>
                    <a:pt x="0" y="192"/>
                  </a:lnTo>
                  <a:lnTo>
                    <a:pt x="5" y="188"/>
                  </a:lnTo>
                  <a:lnTo>
                    <a:pt x="9" y="184"/>
                  </a:lnTo>
                  <a:lnTo>
                    <a:pt x="13" y="184"/>
                  </a:lnTo>
                  <a:close/>
                </a:path>
              </a:pathLst>
            </a:custGeom>
            <a:solidFill>
              <a:srgbClr val="F2B2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40" name="Freeform 212"/>
            <p:cNvSpPr>
              <a:spLocks/>
            </p:cNvSpPr>
            <p:nvPr/>
          </p:nvSpPr>
          <p:spPr bwMode="auto">
            <a:xfrm>
              <a:off x="1974" y="1989"/>
              <a:ext cx="42" cy="23"/>
            </a:xfrm>
            <a:custGeom>
              <a:avLst/>
              <a:gdLst>
                <a:gd name="T0" fmla="*/ 88 w 1355"/>
                <a:gd name="T1" fmla="*/ 517 h 730"/>
                <a:gd name="T2" fmla="*/ 235 w 1355"/>
                <a:gd name="T3" fmla="*/ 584 h 730"/>
                <a:gd name="T4" fmla="*/ 376 w 1355"/>
                <a:gd name="T5" fmla="*/ 656 h 730"/>
                <a:gd name="T6" fmla="*/ 527 w 1355"/>
                <a:gd name="T7" fmla="*/ 709 h 730"/>
                <a:gd name="T8" fmla="*/ 682 w 1355"/>
                <a:gd name="T9" fmla="*/ 730 h 730"/>
                <a:gd name="T10" fmla="*/ 828 w 1355"/>
                <a:gd name="T11" fmla="*/ 713 h 730"/>
                <a:gd name="T12" fmla="*/ 946 w 1355"/>
                <a:gd name="T13" fmla="*/ 684 h 730"/>
                <a:gd name="T14" fmla="*/ 1058 w 1355"/>
                <a:gd name="T15" fmla="*/ 642 h 730"/>
                <a:gd name="T16" fmla="*/ 1163 w 1355"/>
                <a:gd name="T17" fmla="*/ 588 h 730"/>
                <a:gd name="T18" fmla="*/ 1259 w 1355"/>
                <a:gd name="T19" fmla="*/ 513 h 730"/>
                <a:gd name="T20" fmla="*/ 1317 w 1355"/>
                <a:gd name="T21" fmla="*/ 451 h 730"/>
                <a:gd name="T22" fmla="*/ 1343 w 1355"/>
                <a:gd name="T23" fmla="*/ 404 h 730"/>
                <a:gd name="T24" fmla="*/ 1355 w 1355"/>
                <a:gd name="T25" fmla="*/ 347 h 730"/>
                <a:gd name="T26" fmla="*/ 1347 w 1355"/>
                <a:gd name="T27" fmla="*/ 300 h 730"/>
                <a:gd name="T28" fmla="*/ 1317 w 1355"/>
                <a:gd name="T29" fmla="*/ 267 h 730"/>
                <a:gd name="T30" fmla="*/ 1255 w 1355"/>
                <a:gd name="T31" fmla="*/ 263 h 730"/>
                <a:gd name="T32" fmla="*/ 1192 w 1355"/>
                <a:gd name="T33" fmla="*/ 288 h 730"/>
                <a:gd name="T34" fmla="*/ 1138 w 1355"/>
                <a:gd name="T35" fmla="*/ 334 h 730"/>
                <a:gd name="T36" fmla="*/ 1083 w 1355"/>
                <a:gd name="T37" fmla="*/ 384 h 730"/>
                <a:gd name="T38" fmla="*/ 1024 w 1355"/>
                <a:gd name="T39" fmla="*/ 434 h 730"/>
                <a:gd name="T40" fmla="*/ 971 w 1355"/>
                <a:gd name="T41" fmla="*/ 467 h 730"/>
                <a:gd name="T42" fmla="*/ 916 w 1355"/>
                <a:gd name="T43" fmla="*/ 476 h 730"/>
                <a:gd name="T44" fmla="*/ 866 w 1355"/>
                <a:gd name="T45" fmla="*/ 467 h 730"/>
                <a:gd name="T46" fmla="*/ 811 w 1355"/>
                <a:gd name="T47" fmla="*/ 459 h 730"/>
                <a:gd name="T48" fmla="*/ 762 w 1355"/>
                <a:gd name="T49" fmla="*/ 455 h 730"/>
                <a:gd name="T50" fmla="*/ 720 w 1355"/>
                <a:gd name="T51" fmla="*/ 467 h 730"/>
                <a:gd name="T52" fmla="*/ 686 w 1355"/>
                <a:gd name="T53" fmla="*/ 484 h 730"/>
                <a:gd name="T54" fmla="*/ 657 w 1355"/>
                <a:gd name="T55" fmla="*/ 509 h 730"/>
                <a:gd name="T56" fmla="*/ 628 w 1355"/>
                <a:gd name="T57" fmla="*/ 529 h 730"/>
                <a:gd name="T58" fmla="*/ 594 w 1355"/>
                <a:gd name="T59" fmla="*/ 543 h 730"/>
                <a:gd name="T60" fmla="*/ 560 w 1355"/>
                <a:gd name="T61" fmla="*/ 551 h 730"/>
                <a:gd name="T62" fmla="*/ 523 w 1355"/>
                <a:gd name="T63" fmla="*/ 555 h 730"/>
                <a:gd name="T64" fmla="*/ 490 w 1355"/>
                <a:gd name="T65" fmla="*/ 555 h 730"/>
                <a:gd name="T66" fmla="*/ 456 w 1355"/>
                <a:gd name="T67" fmla="*/ 547 h 730"/>
                <a:gd name="T68" fmla="*/ 427 w 1355"/>
                <a:gd name="T69" fmla="*/ 529 h 730"/>
                <a:gd name="T70" fmla="*/ 402 w 1355"/>
                <a:gd name="T71" fmla="*/ 476 h 730"/>
                <a:gd name="T72" fmla="*/ 398 w 1355"/>
                <a:gd name="T73" fmla="*/ 400 h 730"/>
                <a:gd name="T74" fmla="*/ 427 w 1355"/>
                <a:gd name="T75" fmla="*/ 330 h 730"/>
                <a:gd name="T76" fmla="*/ 464 w 1355"/>
                <a:gd name="T77" fmla="*/ 259 h 730"/>
                <a:gd name="T78" fmla="*/ 494 w 1355"/>
                <a:gd name="T79" fmla="*/ 183 h 730"/>
                <a:gd name="T80" fmla="*/ 494 w 1355"/>
                <a:gd name="T81" fmla="*/ 96 h 730"/>
                <a:gd name="T82" fmla="*/ 444 w 1355"/>
                <a:gd name="T83" fmla="*/ 29 h 730"/>
                <a:gd name="T84" fmla="*/ 360 w 1355"/>
                <a:gd name="T85" fmla="*/ 5 h 730"/>
                <a:gd name="T86" fmla="*/ 264 w 1355"/>
                <a:gd name="T87" fmla="*/ 5 h 730"/>
                <a:gd name="T88" fmla="*/ 172 w 1355"/>
                <a:gd name="T89" fmla="*/ 21 h 730"/>
                <a:gd name="T90" fmla="*/ 92 w 1355"/>
                <a:gd name="T91" fmla="*/ 58 h 730"/>
                <a:gd name="T92" fmla="*/ 34 w 1355"/>
                <a:gd name="T93" fmla="*/ 134 h 730"/>
                <a:gd name="T94" fmla="*/ 10 w 1355"/>
                <a:gd name="T95" fmla="*/ 226 h 730"/>
                <a:gd name="T96" fmla="*/ 0 w 1355"/>
                <a:gd name="T97" fmla="*/ 330 h 730"/>
                <a:gd name="T98" fmla="*/ 10 w 1355"/>
                <a:gd name="T99" fmla="*/ 439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55" h="730">
                  <a:moveTo>
                    <a:pt x="14" y="488"/>
                  </a:moveTo>
                  <a:lnTo>
                    <a:pt x="88" y="517"/>
                  </a:lnTo>
                  <a:lnTo>
                    <a:pt x="164" y="547"/>
                  </a:lnTo>
                  <a:lnTo>
                    <a:pt x="235" y="584"/>
                  </a:lnTo>
                  <a:lnTo>
                    <a:pt x="306" y="621"/>
                  </a:lnTo>
                  <a:lnTo>
                    <a:pt x="376" y="656"/>
                  </a:lnTo>
                  <a:lnTo>
                    <a:pt x="452" y="684"/>
                  </a:lnTo>
                  <a:lnTo>
                    <a:pt x="527" y="709"/>
                  </a:lnTo>
                  <a:lnTo>
                    <a:pt x="603" y="726"/>
                  </a:lnTo>
                  <a:lnTo>
                    <a:pt x="682" y="730"/>
                  </a:lnTo>
                  <a:lnTo>
                    <a:pt x="766" y="726"/>
                  </a:lnTo>
                  <a:lnTo>
                    <a:pt x="828" y="713"/>
                  </a:lnTo>
                  <a:lnTo>
                    <a:pt x="887" y="701"/>
                  </a:lnTo>
                  <a:lnTo>
                    <a:pt x="946" y="684"/>
                  </a:lnTo>
                  <a:lnTo>
                    <a:pt x="1004" y="664"/>
                  </a:lnTo>
                  <a:lnTo>
                    <a:pt x="1058" y="642"/>
                  </a:lnTo>
                  <a:lnTo>
                    <a:pt x="1112" y="617"/>
                  </a:lnTo>
                  <a:lnTo>
                    <a:pt x="1163" y="588"/>
                  </a:lnTo>
                  <a:lnTo>
                    <a:pt x="1212" y="555"/>
                  </a:lnTo>
                  <a:lnTo>
                    <a:pt x="1259" y="513"/>
                  </a:lnTo>
                  <a:lnTo>
                    <a:pt x="1300" y="472"/>
                  </a:lnTo>
                  <a:lnTo>
                    <a:pt x="1317" y="451"/>
                  </a:lnTo>
                  <a:lnTo>
                    <a:pt x="1330" y="430"/>
                  </a:lnTo>
                  <a:lnTo>
                    <a:pt x="1343" y="404"/>
                  </a:lnTo>
                  <a:lnTo>
                    <a:pt x="1351" y="375"/>
                  </a:lnTo>
                  <a:lnTo>
                    <a:pt x="1355" y="347"/>
                  </a:lnTo>
                  <a:lnTo>
                    <a:pt x="1355" y="322"/>
                  </a:lnTo>
                  <a:lnTo>
                    <a:pt x="1347" y="300"/>
                  </a:lnTo>
                  <a:lnTo>
                    <a:pt x="1334" y="279"/>
                  </a:lnTo>
                  <a:lnTo>
                    <a:pt x="1317" y="267"/>
                  </a:lnTo>
                  <a:lnTo>
                    <a:pt x="1288" y="263"/>
                  </a:lnTo>
                  <a:lnTo>
                    <a:pt x="1255" y="263"/>
                  </a:lnTo>
                  <a:lnTo>
                    <a:pt x="1221" y="275"/>
                  </a:lnTo>
                  <a:lnTo>
                    <a:pt x="1192" y="288"/>
                  </a:lnTo>
                  <a:lnTo>
                    <a:pt x="1163" y="309"/>
                  </a:lnTo>
                  <a:lnTo>
                    <a:pt x="1138" y="334"/>
                  </a:lnTo>
                  <a:lnTo>
                    <a:pt x="1108" y="359"/>
                  </a:lnTo>
                  <a:lnTo>
                    <a:pt x="1083" y="384"/>
                  </a:lnTo>
                  <a:lnTo>
                    <a:pt x="1054" y="409"/>
                  </a:lnTo>
                  <a:lnTo>
                    <a:pt x="1024" y="434"/>
                  </a:lnTo>
                  <a:lnTo>
                    <a:pt x="995" y="455"/>
                  </a:lnTo>
                  <a:lnTo>
                    <a:pt x="971" y="467"/>
                  </a:lnTo>
                  <a:lnTo>
                    <a:pt x="946" y="476"/>
                  </a:lnTo>
                  <a:lnTo>
                    <a:pt x="916" y="476"/>
                  </a:lnTo>
                  <a:lnTo>
                    <a:pt x="891" y="472"/>
                  </a:lnTo>
                  <a:lnTo>
                    <a:pt x="866" y="467"/>
                  </a:lnTo>
                  <a:lnTo>
                    <a:pt x="840" y="463"/>
                  </a:lnTo>
                  <a:lnTo>
                    <a:pt x="811" y="459"/>
                  </a:lnTo>
                  <a:lnTo>
                    <a:pt x="787" y="455"/>
                  </a:lnTo>
                  <a:lnTo>
                    <a:pt x="762" y="455"/>
                  </a:lnTo>
                  <a:lnTo>
                    <a:pt x="736" y="459"/>
                  </a:lnTo>
                  <a:lnTo>
                    <a:pt x="720" y="467"/>
                  </a:lnTo>
                  <a:lnTo>
                    <a:pt x="703" y="476"/>
                  </a:lnTo>
                  <a:lnTo>
                    <a:pt x="686" y="484"/>
                  </a:lnTo>
                  <a:lnTo>
                    <a:pt x="674" y="496"/>
                  </a:lnTo>
                  <a:lnTo>
                    <a:pt x="657" y="509"/>
                  </a:lnTo>
                  <a:lnTo>
                    <a:pt x="644" y="517"/>
                  </a:lnTo>
                  <a:lnTo>
                    <a:pt x="628" y="529"/>
                  </a:lnTo>
                  <a:lnTo>
                    <a:pt x="611" y="539"/>
                  </a:lnTo>
                  <a:lnTo>
                    <a:pt x="594" y="543"/>
                  </a:lnTo>
                  <a:lnTo>
                    <a:pt x="578" y="547"/>
                  </a:lnTo>
                  <a:lnTo>
                    <a:pt x="560" y="551"/>
                  </a:lnTo>
                  <a:lnTo>
                    <a:pt x="544" y="551"/>
                  </a:lnTo>
                  <a:lnTo>
                    <a:pt x="523" y="555"/>
                  </a:lnTo>
                  <a:lnTo>
                    <a:pt x="507" y="555"/>
                  </a:lnTo>
                  <a:lnTo>
                    <a:pt x="490" y="555"/>
                  </a:lnTo>
                  <a:lnTo>
                    <a:pt x="473" y="551"/>
                  </a:lnTo>
                  <a:lnTo>
                    <a:pt x="456" y="547"/>
                  </a:lnTo>
                  <a:lnTo>
                    <a:pt x="444" y="539"/>
                  </a:lnTo>
                  <a:lnTo>
                    <a:pt x="427" y="529"/>
                  </a:lnTo>
                  <a:lnTo>
                    <a:pt x="419" y="517"/>
                  </a:lnTo>
                  <a:lnTo>
                    <a:pt x="402" y="476"/>
                  </a:lnTo>
                  <a:lnTo>
                    <a:pt x="394" y="439"/>
                  </a:lnTo>
                  <a:lnTo>
                    <a:pt x="398" y="400"/>
                  </a:lnTo>
                  <a:lnTo>
                    <a:pt x="411" y="367"/>
                  </a:lnTo>
                  <a:lnTo>
                    <a:pt x="427" y="330"/>
                  </a:lnTo>
                  <a:lnTo>
                    <a:pt x="444" y="292"/>
                  </a:lnTo>
                  <a:lnTo>
                    <a:pt x="464" y="259"/>
                  </a:lnTo>
                  <a:lnTo>
                    <a:pt x="482" y="222"/>
                  </a:lnTo>
                  <a:lnTo>
                    <a:pt x="494" y="183"/>
                  </a:lnTo>
                  <a:lnTo>
                    <a:pt x="498" y="146"/>
                  </a:lnTo>
                  <a:lnTo>
                    <a:pt x="494" y="96"/>
                  </a:lnTo>
                  <a:lnTo>
                    <a:pt x="473" y="58"/>
                  </a:lnTo>
                  <a:lnTo>
                    <a:pt x="444" y="29"/>
                  </a:lnTo>
                  <a:lnTo>
                    <a:pt x="406" y="13"/>
                  </a:lnTo>
                  <a:lnTo>
                    <a:pt x="360" y="5"/>
                  </a:lnTo>
                  <a:lnTo>
                    <a:pt x="314" y="0"/>
                  </a:lnTo>
                  <a:lnTo>
                    <a:pt x="264" y="5"/>
                  </a:lnTo>
                  <a:lnTo>
                    <a:pt x="214" y="9"/>
                  </a:lnTo>
                  <a:lnTo>
                    <a:pt x="172" y="21"/>
                  </a:lnTo>
                  <a:lnTo>
                    <a:pt x="135" y="33"/>
                  </a:lnTo>
                  <a:lnTo>
                    <a:pt x="92" y="58"/>
                  </a:lnTo>
                  <a:lnTo>
                    <a:pt x="59" y="92"/>
                  </a:lnTo>
                  <a:lnTo>
                    <a:pt x="34" y="134"/>
                  </a:lnTo>
                  <a:lnTo>
                    <a:pt x="18" y="179"/>
                  </a:lnTo>
                  <a:lnTo>
                    <a:pt x="10" y="226"/>
                  </a:lnTo>
                  <a:lnTo>
                    <a:pt x="0" y="279"/>
                  </a:lnTo>
                  <a:lnTo>
                    <a:pt x="0" y="330"/>
                  </a:lnTo>
                  <a:lnTo>
                    <a:pt x="6" y="384"/>
                  </a:lnTo>
                  <a:lnTo>
                    <a:pt x="10" y="439"/>
                  </a:lnTo>
                  <a:lnTo>
                    <a:pt x="14" y="488"/>
                  </a:lnTo>
                  <a:close/>
                </a:path>
              </a:pathLst>
            </a:custGeom>
            <a:solidFill>
              <a:srgbClr val="F2B2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41" name="Freeform 213"/>
            <p:cNvSpPr>
              <a:spLocks/>
            </p:cNvSpPr>
            <p:nvPr/>
          </p:nvSpPr>
          <p:spPr bwMode="auto">
            <a:xfrm>
              <a:off x="1651" y="1848"/>
              <a:ext cx="16" cy="6"/>
            </a:xfrm>
            <a:custGeom>
              <a:avLst/>
              <a:gdLst>
                <a:gd name="T0" fmla="*/ 0 w 519"/>
                <a:gd name="T1" fmla="*/ 188 h 188"/>
                <a:gd name="T2" fmla="*/ 43 w 519"/>
                <a:gd name="T3" fmla="*/ 163 h 188"/>
                <a:gd name="T4" fmla="*/ 88 w 519"/>
                <a:gd name="T5" fmla="*/ 142 h 188"/>
                <a:gd name="T6" fmla="*/ 135 w 519"/>
                <a:gd name="T7" fmla="*/ 133 h 188"/>
                <a:gd name="T8" fmla="*/ 180 w 519"/>
                <a:gd name="T9" fmla="*/ 125 h 188"/>
                <a:gd name="T10" fmla="*/ 231 w 519"/>
                <a:gd name="T11" fmla="*/ 121 h 188"/>
                <a:gd name="T12" fmla="*/ 284 w 519"/>
                <a:gd name="T13" fmla="*/ 113 h 188"/>
                <a:gd name="T14" fmla="*/ 339 w 519"/>
                <a:gd name="T15" fmla="*/ 100 h 188"/>
                <a:gd name="T16" fmla="*/ 394 w 519"/>
                <a:gd name="T17" fmla="*/ 84 h 188"/>
                <a:gd name="T18" fmla="*/ 452 w 519"/>
                <a:gd name="T19" fmla="*/ 51 h 188"/>
                <a:gd name="T20" fmla="*/ 515 w 519"/>
                <a:gd name="T21" fmla="*/ 4 h 188"/>
                <a:gd name="T22" fmla="*/ 519 w 519"/>
                <a:gd name="T23" fmla="*/ 0 h 188"/>
                <a:gd name="T24" fmla="*/ 515 w 519"/>
                <a:gd name="T25" fmla="*/ 0 h 188"/>
                <a:gd name="T26" fmla="*/ 502 w 519"/>
                <a:gd name="T27" fmla="*/ 0 h 188"/>
                <a:gd name="T28" fmla="*/ 486 w 519"/>
                <a:gd name="T29" fmla="*/ 4 h 188"/>
                <a:gd name="T30" fmla="*/ 464 w 519"/>
                <a:gd name="T31" fmla="*/ 12 h 188"/>
                <a:gd name="T32" fmla="*/ 439 w 519"/>
                <a:gd name="T33" fmla="*/ 21 h 188"/>
                <a:gd name="T34" fmla="*/ 419 w 519"/>
                <a:gd name="T35" fmla="*/ 29 h 188"/>
                <a:gd name="T36" fmla="*/ 402 w 519"/>
                <a:gd name="T37" fmla="*/ 33 h 188"/>
                <a:gd name="T38" fmla="*/ 386 w 519"/>
                <a:gd name="T39" fmla="*/ 41 h 188"/>
                <a:gd name="T40" fmla="*/ 382 w 519"/>
                <a:gd name="T41" fmla="*/ 41 h 188"/>
                <a:gd name="T42" fmla="*/ 306 w 519"/>
                <a:gd name="T43" fmla="*/ 63 h 188"/>
                <a:gd name="T44" fmla="*/ 243 w 519"/>
                <a:gd name="T45" fmla="*/ 80 h 188"/>
                <a:gd name="T46" fmla="*/ 188 w 519"/>
                <a:gd name="T47" fmla="*/ 96 h 188"/>
                <a:gd name="T48" fmla="*/ 143 w 519"/>
                <a:gd name="T49" fmla="*/ 104 h 188"/>
                <a:gd name="T50" fmla="*/ 106 w 519"/>
                <a:gd name="T51" fmla="*/ 117 h 188"/>
                <a:gd name="T52" fmla="*/ 76 w 519"/>
                <a:gd name="T53" fmla="*/ 125 h 188"/>
                <a:gd name="T54" fmla="*/ 51 w 519"/>
                <a:gd name="T55" fmla="*/ 137 h 188"/>
                <a:gd name="T56" fmla="*/ 30 w 519"/>
                <a:gd name="T57" fmla="*/ 150 h 188"/>
                <a:gd name="T58" fmla="*/ 14 w 519"/>
                <a:gd name="T59" fmla="*/ 167 h 188"/>
                <a:gd name="T60" fmla="*/ 0 w 519"/>
                <a:gd name="T61"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9" h="188">
                  <a:moveTo>
                    <a:pt x="0" y="188"/>
                  </a:moveTo>
                  <a:lnTo>
                    <a:pt x="43" y="163"/>
                  </a:lnTo>
                  <a:lnTo>
                    <a:pt x="88" y="142"/>
                  </a:lnTo>
                  <a:lnTo>
                    <a:pt x="135" y="133"/>
                  </a:lnTo>
                  <a:lnTo>
                    <a:pt x="180" y="125"/>
                  </a:lnTo>
                  <a:lnTo>
                    <a:pt x="231" y="121"/>
                  </a:lnTo>
                  <a:lnTo>
                    <a:pt x="284" y="113"/>
                  </a:lnTo>
                  <a:lnTo>
                    <a:pt x="339" y="100"/>
                  </a:lnTo>
                  <a:lnTo>
                    <a:pt x="394" y="84"/>
                  </a:lnTo>
                  <a:lnTo>
                    <a:pt x="452" y="51"/>
                  </a:lnTo>
                  <a:lnTo>
                    <a:pt x="515" y="4"/>
                  </a:lnTo>
                  <a:lnTo>
                    <a:pt x="519" y="0"/>
                  </a:lnTo>
                  <a:lnTo>
                    <a:pt x="515" y="0"/>
                  </a:lnTo>
                  <a:lnTo>
                    <a:pt x="502" y="0"/>
                  </a:lnTo>
                  <a:lnTo>
                    <a:pt x="486" y="4"/>
                  </a:lnTo>
                  <a:lnTo>
                    <a:pt x="464" y="12"/>
                  </a:lnTo>
                  <a:lnTo>
                    <a:pt x="439" y="21"/>
                  </a:lnTo>
                  <a:lnTo>
                    <a:pt x="419" y="29"/>
                  </a:lnTo>
                  <a:lnTo>
                    <a:pt x="402" y="33"/>
                  </a:lnTo>
                  <a:lnTo>
                    <a:pt x="386" y="41"/>
                  </a:lnTo>
                  <a:lnTo>
                    <a:pt x="382" y="41"/>
                  </a:lnTo>
                  <a:lnTo>
                    <a:pt x="306" y="63"/>
                  </a:lnTo>
                  <a:lnTo>
                    <a:pt x="243" y="80"/>
                  </a:lnTo>
                  <a:lnTo>
                    <a:pt x="188" y="96"/>
                  </a:lnTo>
                  <a:lnTo>
                    <a:pt x="143" y="104"/>
                  </a:lnTo>
                  <a:lnTo>
                    <a:pt x="106" y="117"/>
                  </a:lnTo>
                  <a:lnTo>
                    <a:pt x="76" y="125"/>
                  </a:lnTo>
                  <a:lnTo>
                    <a:pt x="51" y="137"/>
                  </a:lnTo>
                  <a:lnTo>
                    <a:pt x="30" y="150"/>
                  </a:lnTo>
                  <a:lnTo>
                    <a:pt x="14" y="167"/>
                  </a:lnTo>
                  <a:lnTo>
                    <a:pt x="0" y="18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42" name="Freeform 214"/>
            <p:cNvSpPr>
              <a:spLocks/>
            </p:cNvSpPr>
            <p:nvPr/>
          </p:nvSpPr>
          <p:spPr bwMode="auto">
            <a:xfrm>
              <a:off x="1664" y="1867"/>
              <a:ext cx="8" cy="7"/>
            </a:xfrm>
            <a:custGeom>
              <a:avLst/>
              <a:gdLst>
                <a:gd name="T0" fmla="*/ 0 w 255"/>
                <a:gd name="T1" fmla="*/ 243 h 243"/>
                <a:gd name="T2" fmla="*/ 24 w 255"/>
                <a:gd name="T3" fmla="*/ 226 h 243"/>
                <a:gd name="T4" fmla="*/ 49 w 255"/>
                <a:gd name="T5" fmla="*/ 205 h 243"/>
                <a:gd name="T6" fmla="*/ 75 w 255"/>
                <a:gd name="T7" fmla="*/ 180 h 243"/>
                <a:gd name="T8" fmla="*/ 100 w 255"/>
                <a:gd name="T9" fmla="*/ 151 h 243"/>
                <a:gd name="T10" fmla="*/ 125 w 255"/>
                <a:gd name="T11" fmla="*/ 121 h 243"/>
                <a:gd name="T12" fmla="*/ 149 w 255"/>
                <a:gd name="T13" fmla="*/ 88 h 243"/>
                <a:gd name="T14" fmla="*/ 175 w 255"/>
                <a:gd name="T15" fmla="*/ 64 h 243"/>
                <a:gd name="T16" fmla="*/ 200 w 255"/>
                <a:gd name="T17" fmla="*/ 39 h 243"/>
                <a:gd name="T18" fmla="*/ 225 w 255"/>
                <a:gd name="T19" fmla="*/ 18 h 243"/>
                <a:gd name="T20" fmla="*/ 255 w 255"/>
                <a:gd name="T21" fmla="*/ 0 h 243"/>
                <a:gd name="T22" fmla="*/ 217 w 255"/>
                <a:gd name="T23" fmla="*/ 9 h 243"/>
                <a:gd name="T24" fmla="*/ 179 w 255"/>
                <a:gd name="T25" fmla="*/ 18 h 243"/>
                <a:gd name="T26" fmla="*/ 149 w 255"/>
                <a:gd name="T27" fmla="*/ 35 h 243"/>
                <a:gd name="T28" fmla="*/ 120 w 255"/>
                <a:gd name="T29" fmla="*/ 55 h 243"/>
                <a:gd name="T30" fmla="*/ 92 w 255"/>
                <a:gd name="T31" fmla="*/ 76 h 243"/>
                <a:gd name="T32" fmla="*/ 67 w 255"/>
                <a:gd name="T33" fmla="*/ 101 h 243"/>
                <a:gd name="T34" fmla="*/ 45 w 255"/>
                <a:gd name="T35" fmla="*/ 135 h 243"/>
                <a:gd name="T36" fmla="*/ 29 w 255"/>
                <a:gd name="T37" fmla="*/ 168 h 243"/>
                <a:gd name="T38" fmla="*/ 12 w 255"/>
                <a:gd name="T39" fmla="*/ 201 h 243"/>
                <a:gd name="T40" fmla="*/ 0 w 255"/>
                <a:gd name="T41"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5" h="243">
                  <a:moveTo>
                    <a:pt x="0" y="243"/>
                  </a:moveTo>
                  <a:lnTo>
                    <a:pt x="24" y="226"/>
                  </a:lnTo>
                  <a:lnTo>
                    <a:pt x="49" y="205"/>
                  </a:lnTo>
                  <a:lnTo>
                    <a:pt x="75" y="180"/>
                  </a:lnTo>
                  <a:lnTo>
                    <a:pt x="100" y="151"/>
                  </a:lnTo>
                  <a:lnTo>
                    <a:pt x="125" y="121"/>
                  </a:lnTo>
                  <a:lnTo>
                    <a:pt x="149" y="88"/>
                  </a:lnTo>
                  <a:lnTo>
                    <a:pt x="175" y="64"/>
                  </a:lnTo>
                  <a:lnTo>
                    <a:pt x="200" y="39"/>
                  </a:lnTo>
                  <a:lnTo>
                    <a:pt x="225" y="18"/>
                  </a:lnTo>
                  <a:lnTo>
                    <a:pt x="255" y="0"/>
                  </a:lnTo>
                  <a:lnTo>
                    <a:pt x="217" y="9"/>
                  </a:lnTo>
                  <a:lnTo>
                    <a:pt x="179" y="18"/>
                  </a:lnTo>
                  <a:lnTo>
                    <a:pt x="149" y="35"/>
                  </a:lnTo>
                  <a:lnTo>
                    <a:pt x="120" y="55"/>
                  </a:lnTo>
                  <a:lnTo>
                    <a:pt x="92" y="76"/>
                  </a:lnTo>
                  <a:lnTo>
                    <a:pt x="67" y="101"/>
                  </a:lnTo>
                  <a:lnTo>
                    <a:pt x="45" y="135"/>
                  </a:lnTo>
                  <a:lnTo>
                    <a:pt x="29" y="168"/>
                  </a:lnTo>
                  <a:lnTo>
                    <a:pt x="12" y="201"/>
                  </a:lnTo>
                  <a:lnTo>
                    <a:pt x="0" y="2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43" name="Freeform 215"/>
            <p:cNvSpPr>
              <a:spLocks/>
            </p:cNvSpPr>
            <p:nvPr/>
          </p:nvSpPr>
          <p:spPr bwMode="auto">
            <a:xfrm>
              <a:off x="1741" y="1844"/>
              <a:ext cx="9" cy="3"/>
            </a:xfrm>
            <a:custGeom>
              <a:avLst/>
              <a:gdLst>
                <a:gd name="T0" fmla="*/ 21 w 297"/>
                <a:gd name="T1" fmla="*/ 55 h 105"/>
                <a:gd name="T2" fmla="*/ 51 w 297"/>
                <a:gd name="T3" fmla="*/ 76 h 105"/>
                <a:gd name="T4" fmla="*/ 76 w 297"/>
                <a:gd name="T5" fmla="*/ 92 h 105"/>
                <a:gd name="T6" fmla="*/ 105 w 297"/>
                <a:gd name="T7" fmla="*/ 101 h 105"/>
                <a:gd name="T8" fmla="*/ 135 w 297"/>
                <a:gd name="T9" fmla="*/ 105 h 105"/>
                <a:gd name="T10" fmla="*/ 159 w 297"/>
                <a:gd name="T11" fmla="*/ 105 h 105"/>
                <a:gd name="T12" fmla="*/ 184 w 297"/>
                <a:gd name="T13" fmla="*/ 101 h 105"/>
                <a:gd name="T14" fmla="*/ 213 w 297"/>
                <a:gd name="T15" fmla="*/ 92 h 105"/>
                <a:gd name="T16" fmla="*/ 239 w 297"/>
                <a:gd name="T17" fmla="*/ 80 h 105"/>
                <a:gd name="T18" fmla="*/ 264 w 297"/>
                <a:gd name="T19" fmla="*/ 63 h 105"/>
                <a:gd name="T20" fmla="*/ 288 w 297"/>
                <a:gd name="T21" fmla="*/ 47 h 105"/>
                <a:gd name="T22" fmla="*/ 297 w 297"/>
                <a:gd name="T23" fmla="*/ 42 h 105"/>
                <a:gd name="T24" fmla="*/ 297 w 297"/>
                <a:gd name="T25" fmla="*/ 38 h 105"/>
                <a:gd name="T26" fmla="*/ 297 w 297"/>
                <a:gd name="T27" fmla="*/ 33 h 105"/>
                <a:gd name="T28" fmla="*/ 297 w 297"/>
                <a:gd name="T29" fmla="*/ 29 h 105"/>
                <a:gd name="T30" fmla="*/ 293 w 297"/>
                <a:gd name="T31" fmla="*/ 29 h 105"/>
                <a:gd name="T32" fmla="*/ 293 w 297"/>
                <a:gd name="T33" fmla="*/ 25 h 105"/>
                <a:gd name="T34" fmla="*/ 288 w 297"/>
                <a:gd name="T35" fmla="*/ 21 h 105"/>
                <a:gd name="T36" fmla="*/ 284 w 297"/>
                <a:gd name="T37" fmla="*/ 17 h 105"/>
                <a:gd name="T38" fmla="*/ 284 w 297"/>
                <a:gd name="T39" fmla="*/ 9 h 105"/>
                <a:gd name="T40" fmla="*/ 284 w 297"/>
                <a:gd name="T41" fmla="*/ 0 h 105"/>
                <a:gd name="T42" fmla="*/ 260 w 297"/>
                <a:gd name="T43" fmla="*/ 17 h 105"/>
                <a:gd name="T44" fmla="*/ 231 w 297"/>
                <a:gd name="T45" fmla="*/ 29 h 105"/>
                <a:gd name="T46" fmla="*/ 205 w 297"/>
                <a:gd name="T47" fmla="*/ 42 h 105"/>
                <a:gd name="T48" fmla="*/ 180 w 297"/>
                <a:gd name="T49" fmla="*/ 51 h 105"/>
                <a:gd name="T50" fmla="*/ 151 w 297"/>
                <a:gd name="T51" fmla="*/ 55 h 105"/>
                <a:gd name="T52" fmla="*/ 121 w 297"/>
                <a:gd name="T53" fmla="*/ 59 h 105"/>
                <a:gd name="T54" fmla="*/ 92 w 297"/>
                <a:gd name="T55" fmla="*/ 63 h 105"/>
                <a:gd name="T56" fmla="*/ 63 w 297"/>
                <a:gd name="T57" fmla="*/ 59 h 105"/>
                <a:gd name="T58" fmla="*/ 34 w 297"/>
                <a:gd name="T59" fmla="*/ 59 h 105"/>
                <a:gd name="T60" fmla="*/ 0 w 297"/>
                <a:gd name="T61" fmla="*/ 51 h 105"/>
                <a:gd name="T62" fmla="*/ 4 w 297"/>
                <a:gd name="T63" fmla="*/ 51 h 105"/>
                <a:gd name="T64" fmla="*/ 8 w 297"/>
                <a:gd name="T65" fmla="*/ 51 h 105"/>
                <a:gd name="T66" fmla="*/ 13 w 297"/>
                <a:gd name="T67" fmla="*/ 51 h 105"/>
                <a:gd name="T68" fmla="*/ 17 w 297"/>
                <a:gd name="T69" fmla="*/ 51 h 105"/>
                <a:gd name="T70" fmla="*/ 17 w 297"/>
                <a:gd name="T71" fmla="*/ 55 h 105"/>
                <a:gd name="T72" fmla="*/ 21 w 297"/>
                <a:gd name="T73" fmla="*/ 5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7" h="105">
                  <a:moveTo>
                    <a:pt x="21" y="55"/>
                  </a:moveTo>
                  <a:lnTo>
                    <a:pt x="51" y="76"/>
                  </a:lnTo>
                  <a:lnTo>
                    <a:pt x="76" y="92"/>
                  </a:lnTo>
                  <a:lnTo>
                    <a:pt x="105" y="101"/>
                  </a:lnTo>
                  <a:lnTo>
                    <a:pt x="135" y="105"/>
                  </a:lnTo>
                  <a:lnTo>
                    <a:pt x="159" y="105"/>
                  </a:lnTo>
                  <a:lnTo>
                    <a:pt x="184" y="101"/>
                  </a:lnTo>
                  <a:lnTo>
                    <a:pt x="213" y="92"/>
                  </a:lnTo>
                  <a:lnTo>
                    <a:pt x="239" y="80"/>
                  </a:lnTo>
                  <a:lnTo>
                    <a:pt x="264" y="63"/>
                  </a:lnTo>
                  <a:lnTo>
                    <a:pt x="288" y="47"/>
                  </a:lnTo>
                  <a:lnTo>
                    <a:pt x="297" y="42"/>
                  </a:lnTo>
                  <a:lnTo>
                    <a:pt x="297" y="38"/>
                  </a:lnTo>
                  <a:lnTo>
                    <a:pt x="297" y="33"/>
                  </a:lnTo>
                  <a:lnTo>
                    <a:pt x="297" y="29"/>
                  </a:lnTo>
                  <a:lnTo>
                    <a:pt x="293" y="29"/>
                  </a:lnTo>
                  <a:lnTo>
                    <a:pt x="293" y="25"/>
                  </a:lnTo>
                  <a:lnTo>
                    <a:pt x="288" y="21"/>
                  </a:lnTo>
                  <a:lnTo>
                    <a:pt x="284" y="17"/>
                  </a:lnTo>
                  <a:lnTo>
                    <a:pt x="284" y="9"/>
                  </a:lnTo>
                  <a:lnTo>
                    <a:pt x="284" y="0"/>
                  </a:lnTo>
                  <a:lnTo>
                    <a:pt x="260" y="17"/>
                  </a:lnTo>
                  <a:lnTo>
                    <a:pt x="231" y="29"/>
                  </a:lnTo>
                  <a:lnTo>
                    <a:pt x="205" y="42"/>
                  </a:lnTo>
                  <a:lnTo>
                    <a:pt x="180" y="51"/>
                  </a:lnTo>
                  <a:lnTo>
                    <a:pt x="151" y="55"/>
                  </a:lnTo>
                  <a:lnTo>
                    <a:pt x="121" y="59"/>
                  </a:lnTo>
                  <a:lnTo>
                    <a:pt x="92" y="63"/>
                  </a:lnTo>
                  <a:lnTo>
                    <a:pt x="63" y="59"/>
                  </a:lnTo>
                  <a:lnTo>
                    <a:pt x="34" y="59"/>
                  </a:lnTo>
                  <a:lnTo>
                    <a:pt x="0" y="51"/>
                  </a:lnTo>
                  <a:lnTo>
                    <a:pt x="4" y="51"/>
                  </a:lnTo>
                  <a:lnTo>
                    <a:pt x="8" y="51"/>
                  </a:lnTo>
                  <a:lnTo>
                    <a:pt x="13" y="51"/>
                  </a:lnTo>
                  <a:lnTo>
                    <a:pt x="17" y="51"/>
                  </a:lnTo>
                  <a:lnTo>
                    <a:pt x="17" y="55"/>
                  </a:lnTo>
                  <a:lnTo>
                    <a:pt x="21" y="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44" name="Freeform 216"/>
            <p:cNvSpPr>
              <a:spLocks/>
            </p:cNvSpPr>
            <p:nvPr/>
          </p:nvSpPr>
          <p:spPr bwMode="auto">
            <a:xfrm>
              <a:off x="1761" y="1822"/>
              <a:ext cx="6" cy="5"/>
            </a:xfrm>
            <a:custGeom>
              <a:avLst/>
              <a:gdLst>
                <a:gd name="T0" fmla="*/ 104 w 204"/>
                <a:gd name="T1" fmla="*/ 158 h 179"/>
                <a:gd name="T2" fmla="*/ 129 w 204"/>
                <a:gd name="T3" fmla="*/ 162 h 179"/>
                <a:gd name="T4" fmla="*/ 147 w 204"/>
                <a:gd name="T5" fmla="*/ 154 h 179"/>
                <a:gd name="T6" fmla="*/ 159 w 204"/>
                <a:gd name="T7" fmla="*/ 142 h 179"/>
                <a:gd name="T8" fmla="*/ 167 w 204"/>
                <a:gd name="T9" fmla="*/ 125 h 179"/>
                <a:gd name="T10" fmla="*/ 171 w 204"/>
                <a:gd name="T11" fmla="*/ 104 h 179"/>
                <a:gd name="T12" fmla="*/ 175 w 204"/>
                <a:gd name="T13" fmla="*/ 84 h 179"/>
                <a:gd name="T14" fmla="*/ 175 w 204"/>
                <a:gd name="T15" fmla="*/ 62 h 179"/>
                <a:gd name="T16" fmla="*/ 180 w 204"/>
                <a:gd name="T17" fmla="*/ 37 h 179"/>
                <a:gd name="T18" fmla="*/ 184 w 204"/>
                <a:gd name="T19" fmla="*/ 17 h 179"/>
                <a:gd name="T20" fmla="*/ 196 w 204"/>
                <a:gd name="T21" fmla="*/ 0 h 179"/>
                <a:gd name="T22" fmla="*/ 204 w 204"/>
                <a:gd name="T23" fmla="*/ 8 h 179"/>
                <a:gd name="T24" fmla="*/ 196 w 204"/>
                <a:gd name="T25" fmla="*/ 25 h 179"/>
                <a:gd name="T26" fmla="*/ 175 w 204"/>
                <a:gd name="T27" fmla="*/ 41 h 179"/>
                <a:gd name="T28" fmla="*/ 147 w 204"/>
                <a:gd name="T29" fmla="*/ 66 h 179"/>
                <a:gd name="T30" fmla="*/ 117 w 204"/>
                <a:gd name="T31" fmla="*/ 92 h 179"/>
                <a:gd name="T32" fmla="*/ 83 w 204"/>
                <a:gd name="T33" fmla="*/ 117 h 179"/>
                <a:gd name="T34" fmla="*/ 49 w 204"/>
                <a:gd name="T35" fmla="*/ 137 h 179"/>
                <a:gd name="T36" fmla="*/ 20 w 204"/>
                <a:gd name="T37" fmla="*/ 158 h 179"/>
                <a:gd name="T38" fmla="*/ 4 w 204"/>
                <a:gd name="T39" fmla="*/ 171 h 179"/>
                <a:gd name="T40" fmla="*/ 0 w 204"/>
                <a:gd name="T41" fmla="*/ 179 h 179"/>
                <a:gd name="T42" fmla="*/ 0 w 204"/>
                <a:gd name="T43" fmla="*/ 175 h 179"/>
                <a:gd name="T44" fmla="*/ 8 w 204"/>
                <a:gd name="T45" fmla="*/ 175 h 179"/>
                <a:gd name="T46" fmla="*/ 20 w 204"/>
                <a:gd name="T47" fmla="*/ 171 h 179"/>
                <a:gd name="T48" fmla="*/ 33 w 204"/>
                <a:gd name="T49" fmla="*/ 171 h 179"/>
                <a:gd name="T50" fmla="*/ 49 w 204"/>
                <a:gd name="T51" fmla="*/ 166 h 179"/>
                <a:gd name="T52" fmla="*/ 67 w 204"/>
                <a:gd name="T53" fmla="*/ 166 h 179"/>
                <a:gd name="T54" fmla="*/ 79 w 204"/>
                <a:gd name="T55" fmla="*/ 166 h 179"/>
                <a:gd name="T56" fmla="*/ 92 w 204"/>
                <a:gd name="T57" fmla="*/ 162 h 179"/>
                <a:gd name="T58" fmla="*/ 100 w 204"/>
                <a:gd name="T59" fmla="*/ 162 h 179"/>
                <a:gd name="T60" fmla="*/ 104 w 204"/>
                <a:gd name="T61" fmla="*/ 158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4" h="179">
                  <a:moveTo>
                    <a:pt x="104" y="158"/>
                  </a:moveTo>
                  <a:lnTo>
                    <a:pt x="129" y="162"/>
                  </a:lnTo>
                  <a:lnTo>
                    <a:pt x="147" y="154"/>
                  </a:lnTo>
                  <a:lnTo>
                    <a:pt x="159" y="142"/>
                  </a:lnTo>
                  <a:lnTo>
                    <a:pt x="167" y="125"/>
                  </a:lnTo>
                  <a:lnTo>
                    <a:pt x="171" y="104"/>
                  </a:lnTo>
                  <a:lnTo>
                    <a:pt x="175" y="84"/>
                  </a:lnTo>
                  <a:lnTo>
                    <a:pt x="175" y="62"/>
                  </a:lnTo>
                  <a:lnTo>
                    <a:pt x="180" y="37"/>
                  </a:lnTo>
                  <a:lnTo>
                    <a:pt x="184" y="17"/>
                  </a:lnTo>
                  <a:lnTo>
                    <a:pt x="196" y="0"/>
                  </a:lnTo>
                  <a:lnTo>
                    <a:pt x="204" y="8"/>
                  </a:lnTo>
                  <a:lnTo>
                    <a:pt x="196" y="25"/>
                  </a:lnTo>
                  <a:lnTo>
                    <a:pt x="175" y="41"/>
                  </a:lnTo>
                  <a:lnTo>
                    <a:pt x="147" y="66"/>
                  </a:lnTo>
                  <a:lnTo>
                    <a:pt x="117" y="92"/>
                  </a:lnTo>
                  <a:lnTo>
                    <a:pt x="83" y="117"/>
                  </a:lnTo>
                  <a:lnTo>
                    <a:pt x="49" y="137"/>
                  </a:lnTo>
                  <a:lnTo>
                    <a:pt x="20" y="158"/>
                  </a:lnTo>
                  <a:lnTo>
                    <a:pt x="4" y="171"/>
                  </a:lnTo>
                  <a:lnTo>
                    <a:pt x="0" y="179"/>
                  </a:lnTo>
                  <a:lnTo>
                    <a:pt x="0" y="175"/>
                  </a:lnTo>
                  <a:lnTo>
                    <a:pt x="8" y="175"/>
                  </a:lnTo>
                  <a:lnTo>
                    <a:pt x="20" y="171"/>
                  </a:lnTo>
                  <a:lnTo>
                    <a:pt x="33" y="171"/>
                  </a:lnTo>
                  <a:lnTo>
                    <a:pt x="49" y="166"/>
                  </a:lnTo>
                  <a:lnTo>
                    <a:pt x="67" y="166"/>
                  </a:lnTo>
                  <a:lnTo>
                    <a:pt x="79" y="166"/>
                  </a:lnTo>
                  <a:lnTo>
                    <a:pt x="92" y="162"/>
                  </a:lnTo>
                  <a:lnTo>
                    <a:pt x="100" y="162"/>
                  </a:lnTo>
                  <a:lnTo>
                    <a:pt x="104" y="1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45" name="Freeform 217"/>
            <p:cNvSpPr>
              <a:spLocks/>
            </p:cNvSpPr>
            <p:nvPr/>
          </p:nvSpPr>
          <p:spPr bwMode="auto">
            <a:xfrm>
              <a:off x="1708" y="1795"/>
              <a:ext cx="5" cy="4"/>
            </a:xfrm>
            <a:custGeom>
              <a:avLst/>
              <a:gdLst>
                <a:gd name="T0" fmla="*/ 5 w 172"/>
                <a:gd name="T1" fmla="*/ 147 h 147"/>
                <a:gd name="T2" fmla="*/ 17 w 172"/>
                <a:gd name="T3" fmla="*/ 130 h 147"/>
                <a:gd name="T4" fmla="*/ 29 w 172"/>
                <a:gd name="T5" fmla="*/ 109 h 147"/>
                <a:gd name="T6" fmla="*/ 42 w 172"/>
                <a:gd name="T7" fmla="*/ 92 h 147"/>
                <a:gd name="T8" fmla="*/ 59 w 172"/>
                <a:gd name="T9" fmla="*/ 72 h 147"/>
                <a:gd name="T10" fmla="*/ 76 w 172"/>
                <a:gd name="T11" fmla="*/ 55 h 147"/>
                <a:gd name="T12" fmla="*/ 92 w 172"/>
                <a:gd name="T13" fmla="*/ 43 h 147"/>
                <a:gd name="T14" fmla="*/ 109 w 172"/>
                <a:gd name="T15" fmla="*/ 30 h 147"/>
                <a:gd name="T16" fmla="*/ 130 w 172"/>
                <a:gd name="T17" fmla="*/ 17 h 147"/>
                <a:gd name="T18" fmla="*/ 151 w 172"/>
                <a:gd name="T19" fmla="*/ 9 h 147"/>
                <a:gd name="T20" fmla="*/ 172 w 172"/>
                <a:gd name="T21" fmla="*/ 0 h 147"/>
                <a:gd name="T22" fmla="*/ 147 w 172"/>
                <a:gd name="T23" fmla="*/ 5 h 147"/>
                <a:gd name="T24" fmla="*/ 121 w 172"/>
                <a:gd name="T25" fmla="*/ 9 h 147"/>
                <a:gd name="T26" fmla="*/ 96 w 172"/>
                <a:gd name="T27" fmla="*/ 13 h 147"/>
                <a:gd name="T28" fmla="*/ 72 w 172"/>
                <a:gd name="T29" fmla="*/ 26 h 147"/>
                <a:gd name="T30" fmla="*/ 46 w 172"/>
                <a:gd name="T31" fmla="*/ 34 h 147"/>
                <a:gd name="T32" fmla="*/ 29 w 172"/>
                <a:gd name="T33" fmla="*/ 51 h 147"/>
                <a:gd name="T34" fmla="*/ 13 w 172"/>
                <a:gd name="T35" fmla="*/ 72 h 147"/>
                <a:gd name="T36" fmla="*/ 5 w 172"/>
                <a:gd name="T37" fmla="*/ 92 h 147"/>
                <a:gd name="T38" fmla="*/ 0 w 172"/>
                <a:gd name="T39" fmla="*/ 117 h 147"/>
                <a:gd name="T40" fmla="*/ 5 w 172"/>
                <a:gd name="T41"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2" h="147">
                  <a:moveTo>
                    <a:pt x="5" y="147"/>
                  </a:moveTo>
                  <a:lnTo>
                    <a:pt x="17" y="130"/>
                  </a:lnTo>
                  <a:lnTo>
                    <a:pt x="29" y="109"/>
                  </a:lnTo>
                  <a:lnTo>
                    <a:pt x="42" y="92"/>
                  </a:lnTo>
                  <a:lnTo>
                    <a:pt x="59" y="72"/>
                  </a:lnTo>
                  <a:lnTo>
                    <a:pt x="76" y="55"/>
                  </a:lnTo>
                  <a:lnTo>
                    <a:pt x="92" y="43"/>
                  </a:lnTo>
                  <a:lnTo>
                    <a:pt x="109" y="30"/>
                  </a:lnTo>
                  <a:lnTo>
                    <a:pt x="130" y="17"/>
                  </a:lnTo>
                  <a:lnTo>
                    <a:pt x="151" y="9"/>
                  </a:lnTo>
                  <a:lnTo>
                    <a:pt x="172" y="0"/>
                  </a:lnTo>
                  <a:lnTo>
                    <a:pt x="147" y="5"/>
                  </a:lnTo>
                  <a:lnTo>
                    <a:pt x="121" y="9"/>
                  </a:lnTo>
                  <a:lnTo>
                    <a:pt x="96" y="13"/>
                  </a:lnTo>
                  <a:lnTo>
                    <a:pt x="72" y="26"/>
                  </a:lnTo>
                  <a:lnTo>
                    <a:pt x="46" y="34"/>
                  </a:lnTo>
                  <a:lnTo>
                    <a:pt x="29" y="51"/>
                  </a:lnTo>
                  <a:lnTo>
                    <a:pt x="13" y="72"/>
                  </a:lnTo>
                  <a:lnTo>
                    <a:pt x="5" y="92"/>
                  </a:lnTo>
                  <a:lnTo>
                    <a:pt x="0" y="117"/>
                  </a:lnTo>
                  <a:lnTo>
                    <a:pt x="5" y="1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46" name="Freeform 218"/>
            <p:cNvSpPr>
              <a:spLocks/>
            </p:cNvSpPr>
            <p:nvPr/>
          </p:nvSpPr>
          <p:spPr bwMode="auto">
            <a:xfrm>
              <a:off x="1691" y="1821"/>
              <a:ext cx="9" cy="4"/>
            </a:xfrm>
            <a:custGeom>
              <a:avLst/>
              <a:gdLst>
                <a:gd name="T0" fmla="*/ 297 w 297"/>
                <a:gd name="T1" fmla="*/ 0 h 146"/>
                <a:gd name="T2" fmla="*/ 260 w 297"/>
                <a:gd name="T3" fmla="*/ 8 h 146"/>
                <a:gd name="T4" fmla="*/ 221 w 297"/>
                <a:gd name="T5" fmla="*/ 17 h 146"/>
                <a:gd name="T6" fmla="*/ 184 w 297"/>
                <a:gd name="T7" fmla="*/ 29 h 146"/>
                <a:gd name="T8" fmla="*/ 151 w 297"/>
                <a:gd name="T9" fmla="*/ 41 h 146"/>
                <a:gd name="T10" fmla="*/ 117 w 297"/>
                <a:gd name="T11" fmla="*/ 58 h 146"/>
                <a:gd name="T12" fmla="*/ 84 w 297"/>
                <a:gd name="T13" fmla="*/ 70 h 146"/>
                <a:gd name="T14" fmla="*/ 59 w 297"/>
                <a:gd name="T15" fmla="*/ 87 h 146"/>
                <a:gd name="T16" fmla="*/ 33 w 297"/>
                <a:gd name="T17" fmla="*/ 108 h 146"/>
                <a:gd name="T18" fmla="*/ 17 w 297"/>
                <a:gd name="T19" fmla="*/ 125 h 146"/>
                <a:gd name="T20" fmla="*/ 0 w 297"/>
                <a:gd name="T21" fmla="*/ 146 h 146"/>
                <a:gd name="T22" fmla="*/ 17 w 297"/>
                <a:gd name="T23" fmla="*/ 129 h 146"/>
                <a:gd name="T24" fmla="*/ 42 w 297"/>
                <a:gd name="T25" fmla="*/ 117 h 146"/>
                <a:gd name="T26" fmla="*/ 76 w 297"/>
                <a:gd name="T27" fmla="*/ 103 h 146"/>
                <a:gd name="T28" fmla="*/ 109 w 297"/>
                <a:gd name="T29" fmla="*/ 95 h 146"/>
                <a:gd name="T30" fmla="*/ 151 w 297"/>
                <a:gd name="T31" fmla="*/ 83 h 146"/>
                <a:gd name="T32" fmla="*/ 188 w 297"/>
                <a:gd name="T33" fmla="*/ 74 h 146"/>
                <a:gd name="T34" fmla="*/ 226 w 297"/>
                <a:gd name="T35" fmla="*/ 62 h 146"/>
                <a:gd name="T36" fmla="*/ 256 w 297"/>
                <a:gd name="T37" fmla="*/ 46 h 146"/>
                <a:gd name="T38" fmla="*/ 280 w 297"/>
                <a:gd name="T39" fmla="*/ 25 h 146"/>
                <a:gd name="T40" fmla="*/ 297 w 297"/>
                <a:gd name="T41"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7" h="146">
                  <a:moveTo>
                    <a:pt x="297" y="0"/>
                  </a:moveTo>
                  <a:lnTo>
                    <a:pt x="260" y="8"/>
                  </a:lnTo>
                  <a:lnTo>
                    <a:pt x="221" y="17"/>
                  </a:lnTo>
                  <a:lnTo>
                    <a:pt x="184" y="29"/>
                  </a:lnTo>
                  <a:lnTo>
                    <a:pt x="151" y="41"/>
                  </a:lnTo>
                  <a:lnTo>
                    <a:pt x="117" y="58"/>
                  </a:lnTo>
                  <a:lnTo>
                    <a:pt x="84" y="70"/>
                  </a:lnTo>
                  <a:lnTo>
                    <a:pt x="59" y="87"/>
                  </a:lnTo>
                  <a:lnTo>
                    <a:pt x="33" y="108"/>
                  </a:lnTo>
                  <a:lnTo>
                    <a:pt x="17" y="125"/>
                  </a:lnTo>
                  <a:lnTo>
                    <a:pt x="0" y="146"/>
                  </a:lnTo>
                  <a:lnTo>
                    <a:pt x="17" y="129"/>
                  </a:lnTo>
                  <a:lnTo>
                    <a:pt x="42" y="117"/>
                  </a:lnTo>
                  <a:lnTo>
                    <a:pt x="76" y="103"/>
                  </a:lnTo>
                  <a:lnTo>
                    <a:pt x="109" y="95"/>
                  </a:lnTo>
                  <a:lnTo>
                    <a:pt x="151" y="83"/>
                  </a:lnTo>
                  <a:lnTo>
                    <a:pt x="188" y="74"/>
                  </a:lnTo>
                  <a:lnTo>
                    <a:pt x="226" y="62"/>
                  </a:lnTo>
                  <a:lnTo>
                    <a:pt x="256" y="46"/>
                  </a:lnTo>
                  <a:lnTo>
                    <a:pt x="280" y="25"/>
                  </a:lnTo>
                  <a:lnTo>
                    <a:pt x="29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47" name="Freeform 219"/>
            <p:cNvSpPr>
              <a:spLocks/>
            </p:cNvSpPr>
            <p:nvPr/>
          </p:nvSpPr>
          <p:spPr bwMode="auto">
            <a:xfrm>
              <a:off x="1803" y="1792"/>
              <a:ext cx="2" cy="8"/>
            </a:xfrm>
            <a:custGeom>
              <a:avLst/>
              <a:gdLst>
                <a:gd name="T0" fmla="*/ 26 w 67"/>
                <a:gd name="T1" fmla="*/ 0 h 250"/>
                <a:gd name="T2" fmla="*/ 12 w 67"/>
                <a:gd name="T3" fmla="*/ 29 h 250"/>
                <a:gd name="T4" fmla="*/ 4 w 67"/>
                <a:gd name="T5" fmla="*/ 53 h 250"/>
                <a:gd name="T6" fmla="*/ 0 w 67"/>
                <a:gd name="T7" fmla="*/ 82 h 250"/>
                <a:gd name="T8" fmla="*/ 0 w 67"/>
                <a:gd name="T9" fmla="*/ 108 h 250"/>
                <a:gd name="T10" fmla="*/ 4 w 67"/>
                <a:gd name="T11" fmla="*/ 133 h 250"/>
                <a:gd name="T12" fmla="*/ 12 w 67"/>
                <a:gd name="T13" fmla="*/ 162 h 250"/>
                <a:gd name="T14" fmla="*/ 21 w 67"/>
                <a:gd name="T15" fmla="*/ 187 h 250"/>
                <a:gd name="T16" fmla="*/ 34 w 67"/>
                <a:gd name="T17" fmla="*/ 207 h 250"/>
                <a:gd name="T18" fmla="*/ 51 w 67"/>
                <a:gd name="T19" fmla="*/ 233 h 250"/>
                <a:gd name="T20" fmla="*/ 67 w 67"/>
                <a:gd name="T21" fmla="*/ 250 h 250"/>
                <a:gd name="T22" fmla="*/ 67 w 67"/>
                <a:gd name="T23" fmla="*/ 225 h 250"/>
                <a:gd name="T24" fmla="*/ 67 w 67"/>
                <a:gd name="T25" fmla="*/ 199 h 250"/>
                <a:gd name="T26" fmla="*/ 67 w 67"/>
                <a:gd name="T27" fmla="*/ 174 h 250"/>
                <a:gd name="T28" fmla="*/ 67 w 67"/>
                <a:gd name="T29" fmla="*/ 150 h 250"/>
                <a:gd name="T30" fmla="*/ 67 w 67"/>
                <a:gd name="T31" fmla="*/ 125 h 250"/>
                <a:gd name="T32" fmla="*/ 63 w 67"/>
                <a:gd name="T33" fmla="*/ 99 h 250"/>
                <a:gd name="T34" fmla="*/ 59 w 67"/>
                <a:gd name="T35" fmla="*/ 74 h 250"/>
                <a:gd name="T36" fmla="*/ 51 w 67"/>
                <a:gd name="T37" fmla="*/ 49 h 250"/>
                <a:gd name="T38" fmla="*/ 42 w 67"/>
                <a:gd name="T39" fmla="*/ 25 h 250"/>
                <a:gd name="T40" fmla="*/ 26 w 67"/>
                <a:gd name="T41"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7" h="250">
                  <a:moveTo>
                    <a:pt x="26" y="0"/>
                  </a:moveTo>
                  <a:lnTo>
                    <a:pt x="12" y="29"/>
                  </a:lnTo>
                  <a:lnTo>
                    <a:pt x="4" y="53"/>
                  </a:lnTo>
                  <a:lnTo>
                    <a:pt x="0" y="82"/>
                  </a:lnTo>
                  <a:lnTo>
                    <a:pt x="0" y="108"/>
                  </a:lnTo>
                  <a:lnTo>
                    <a:pt x="4" y="133"/>
                  </a:lnTo>
                  <a:lnTo>
                    <a:pt x="12" y="162"/>
                  </a:lnTo>
                  <a:lnTo>
                    <a:pt x="21" y="187"/>
                  </a:lnTo>
                  <a:lnTo>
                    <a:pt x="34" y="207"/>
                  </a:lnTo>
                  <a:lnTo>
                    <a:pt x="51" y="233"/>
                  </a:lnTo>
                  <a:lnTo>
                    <a:pt x="67" y="250"/>
                  </a:lnTo>
                  <a:lnTo>
                    <a:pt x="67" y="225"/>
                  </a:lnTo>
                  <a:lnTo>
                    <a:pt x="67" y="199"/>
                  </a:lnTo>
                  <a:lnTo>
                    <a:pt x="67" y="174"/>
                  </a:lnTo>
                  <a:lnTo>
                    <a:pt x="67" y="150"/>
                  </a:lnTo>
                  <a:lnTo>
                    <a:pt x="67" y="125"/>
                  </a:lnTo>
                  <a:lnTo>
                    <a:pt x="63" y="99"/>
                  </a:lnTo>
                  <a:lnTo>
                    <a:pt x="59" y="74"/>
                  </a:lnTo>
                  <a:lnTo>
                    <a:pt x="51" y="49"/>
                  </a:lnTo>
                  <a:lnTo>
                    <a:pt x="42" y="25"/>
                  </a:lnTo>
                  <a:lnTo>
                    <a:pt x="26" y="0"/>
                  </a:lnTo>
                  <a:close/>
                </a:path>
              </a:pathLst>
            </a:custGeom>
            <a:solidFill>
              <a:srgbClr val="F2B2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48" name="Freeform 220"/>
            <p:cNvSpPr>
              <a:spLocks/>
            </p:cNvSpPr>
            <p:nvPr/>
          </p:nvSpPr>
          <p:spPr bwMode="auto">
            <a:xfrm>
              <a:off x="1759" y="1886"/>
              <a:ext cx="6" cy="10"/>
            </a:xfrm>
            <a:custGeom>
              <a:avLst/>
              <a:gdLst>
                <a:gd name="T0" fmla="*/ 204 w 222"/>
                <a:gd name="T1" fmla="*/ 37 h 309"/>
                <a:gd name="T2" fmla="*/ 200 w 222"/>
                <a:gd name="T3" fmla="*/ 54 h 309"/>
                <a:gd name="T4" fmla="*/ 196 w 222"/>
                <a:gd name="T5" fmla="*/ 71 h 309"/>
                <a:gd name="T6" fmla="*/ 188 w 222"/>
                <a:gd name="T7" fmla="*/ 88 h 309"/>
                <a:gd name="T8" fmla="*/ 179 w 222"/>
                <a:gd name="T9" fmla="*/ 96 h 309"/>
                <a:gd name="T10" fmla="*/ 171 w 222"/>
                <a:gd name="T11" fmla="*/ 108 h 309"/>
                <a:gd name="T12" fmla="*/ 159 w 222"/>
                <a:gd name="T13" fmla="*/ 117 h 309"/>
                <a:gd name="T14" fmla="*/ 146 w 222"/>
                <a:gd name="T15" fmla="*/ 121 h 309"/>
                <a:gd name="T16" fmla="*/ 134 w 222"/>
                <a:gd name="T17" fmla="*/ 121 h 309"/>
                <a:gd name="T18" fmla="*/ 116 w 222"/>
                <a:gd name="T19" fmla="*/ 121 h 309"/>
                <a:gd name="T20" fmla="*/ 104 w 222"/>
                <a:gd name="T21" fmla="*/ 117 h 309"/>
                <a:gd name="T22" fmla="*/ 91 w 222"/>
                <a:gd name="T23" fmla="*/ 108 h 309"/>
                <a:gd name="T24" fmla="*/ 83 w 222"/>
                <a:gd name="T25" fmla="*/ 96 h 309"/>
                <a:gd name="T26" fmla="*/ 79 w 222"/>
                <a:gd name="T27" fmla="*/ 75 h 309"/>
                <a:gd name="T28" fmla="*/ 75 w 222"/>
                <a:gd name="T29" fmla="*/ 58 h 309"/>
                <a:gd name="T30" fmla="*/ 75 w 222"/>
                <a:gd name="T31" fmla="*/ 37 h 309"/>
                <a:gd name="T32" fmla="*/ 71 w 222"/>
                <a:gd name="T33" fmla="*/ 20 h 309"/>
                <a:gd name="T34" fmla="*/ 67 w 222"/>
                <a:gd name="T35" fmla="*/ 8 h 309"/>
                <a:gd name="T36" fmla="*/ 58 w 222"/>
                <a:gd name="T37" fmla="*/ 0 h 309"/>
                <a:gd name="T38" fmla="*/ 46 w 222"/>
                <a:gd name="T39" fmla="*/ 4 h 309"/>
                <a:gd name="T40" fmla="*/ 34 w 222"/>
                <a:gd name="T41" fmla="*/ 12 h 309"/>
                <a:gd name="T42" fmla="*/ 8 w 222"/>
                <a:gd name="T43" fmla="*/ 41 h 309"/>
                <a:gd name="T44" fmla="*/ 0 w 222"/>
                <a:gd name="T45" fmla="*/ 71 h 309"/>
                <a:gd name="T46" fmla="*/ 4 w 222"/>
                <a:gd name="T47" fmla="*/ 100 h 309"/>
                <a:gd name="T48" fmla="*/ 12 w 222"/>
                <a:gd name="T49" fmla="*/ 129 h 309"/>
                <a:gd name="T50" fmla="*/ 29 w 222"/>
                <a:gd name="T51" fmla="*/ 158 h 309"/>
                <a:gd name="T52" fmla="*/ 50 w 222"/>
                <a:gd name="T53" fmla="*/ 188 h 309"/>
                <a:gd name="T54" fmla="*/ 75 w 222"/>
                <a:gd name="T55" fmla="*/ 221 h 309"/>
                <a:gd name="T56" fmla="*/ 100 w 222"/>
                <a:gd name="T57" fmla="*/ 250 h 309"/>
                <a:gd name="T58" fmla="*/ 126 w 222"/>
                <a:gd name="T59" fmla="*/ 279 h 309"/>
                <a:gd name="T60" fmla="*/ 142 w 222"/>
                <a:gd name="T61" fmla="*/ 309 h 309"/>
                <a:gd name="T62" fmla="*/ 134 w 222"/>
                <a:gd name="T63" fmla="*/ 279 h 309"/>
                <a:gd name="T64" fmla="*/ 138 w 222"/>
                <a:gd name="T65" fmla="*/ 254 h 309"/>
                <a:gd name="T66" fmla="*/ 150 w 222"/>
                <a:gd name="T67" fmla="*/ 225 h 309"/>
                <a:gd name="T68" fmla="*/ 167 w 222"/>
                <a:gd name="T69" fmla="*/ 200 h 309"/>
                <a:gd name="T70" fmla="*/ 183 w 222"/>
                <a:gd name="T71" fmla="*/ 179 h 309"/>
                <a:gd name="T72" fmla="*/ 200 w 222"/>
                <a:gd name="T73" fmla="*/ 154 h 309"/>
                <a:gd name="T74" fmla="*/ 212 w 222"/>
                <a:gd name="T75" fmla="*/ 129 h 309"/>
                <a:gd name="T76" fmla="*/ 222 w 222"/>
                <a:gd name="T77" fmla="*/ 100 h 309"/>
                <a:gd name="T78" fmla="*/ 218 w 222"/>
                <a:gd name="T79" fmla="*/ 71 h 309"/>
                <a:gd name="T80" fmla="*/ 204 w 222"/>
                <a:gd name="T81" fmla="*/ 37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2" h="309">
                  <a:moveTo>
                    <a:pt x="204" y="37"/>
                  </a:moveTo>
                  <a:lnTo>
                    <a:pt x="200" y="54"/>
                  </a:lnTo>
                  <a:lnTo>
                    <a:pt x="196" y="71"/>
                  </a:lnTo>
                  <a:lnTo>
                    <a:pt x="188" y="88"/>
                  </a:lnTo>
                  <a:lnTo>
                    <a:pt x="179" y="96"/>
                  </a:lnTo>
                  <a:lnTo>
                    <a:pt x="171" y="108"/>
                  </a:lnTo>
                  <a:lnTo>
                    <a:pt x="159" y="117"/>
                  </a:lnTo>
                  <a:lnTo>
                    <a:pt x="146" y="121"/>
                  </a:lnTo>
                  <a:lnTo>
                    <a:pt x="134" y="121"/>
                  </a:lnTo>
                  <a:lnTo>
                    <a:pt x="116" y="121"/>
                  </a:lnTo>
                  <a:lnTo>
                    <a:pt x="104" y="117"/>
                  </a:lnTo>
                  <a:lnTo>
                    <a:pt x="91" y="108"/>
                  </a:lnTo>
                  <a:lnTo>
                    <a:pt x="83" y="96"/>
                  </a:lnTo>
                  <a:lnTo>
                    <a:pt x="79" y="75"/>
                  </a:lnTo>
                  <a:lnTo>
                    <a:pt x="75" y="58"/>
                  </a:lnTo>
                  <a:lnTo>
                    <a:pt x="75" y="37"/>
                  </a:lnTo>
                  <a:lnTo>
                    <a:pt x="71" y="20"/>
                  </a:lnTo>
                  <a:lnTo>
                    <a:pt x="67" y="8"/>
                  </a:lnTo>
                  <a:lnTo>
                    <a:pt x="58" y="0"/>
                  </a:lnTo>
                  <a:lnTo>
                    <a:pt x="46" y="4"/>
                  </a:lnTo>
                  <a:lnTo>
                    <a:pt x="34" y="12"/>
                  </a:lnTo>
                  <a:lnTo>
                    <a:pt x="8" y="41"/>
                  </a:lnTo>
                  <a:lnTo>
                    <a:pt x="0" y="71"/>
                  </a:lnTo>
                  <a:lnTo>
                    <a:pt x="4" y="100"/>
                  </a:lnTo>
                  <a:lnTo>
                    <a:pt x="12" y="129"/>
                  </a:lnTo>
                  <a:lnTo>
                    <a:pt x="29" y="158"/>
                  </a:lnTo>
                  <a:lnTo>
                    <a:pt x="50" y="188"/>
                  </a:lnTo>
                  <a:lnTo>
                    <a:pt x="75" y="221"/>
                  </a:lnTo>
                  <a:lnTo>
                    <a:pt x="100" y="250"/>
                  </a:lnTo>
                  <a:lnTo>
                    <a:pt x="126" y="279"/>
                  </a:lnTo>
                  <a:lnTo>
                    <a:pt x="142" y="309"/>
                  </a:lnTo>
                  <a:lnTo>
                    <a:pt x="134" y="279"/>
                  </a:lnTo>
                  <a:lnTo>
                    <a:pt x="138" y="254"/>
                  </a:lnTo>
                  <a:lnTo>
                    <a:pt x="150" y="225"/>
                  </a:lnTo>
                  <a:lnTo>
                    <a:pt x="167" y="200"/>
                  </a:lnTo>
                  <a:lnTo>
                    <a:pt x="183" y="179"/>
                  </a:lnTo>
                  <a:lnTo>
                    <a:pt x="200" y="154"/>
                  </a:lnTo>
                  <a:lnTo>
                    <a:pt x="212" y="129"/>
                  </a:lnTo>
                  <a:lnTo>
                    <a:pt x="222" y="100"/>
                  </a:lnTo>
                  <a:lnTo>
                    <a:pt x="218" y="71"/>
                  </a:lnTo>
                  <a:lnTo>
                    <a:pt x="204" y="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49" name="Freeform 221"/>
            <p:cNvSpPr>
              <a:spLocks/>
            </p:cNvSpPr>
            <p:nvPr/>
          </p:nvSpPr>
          <p:spPr bwMode="auto">
            <a:xfrm>
              <a:off x="1693" y="1851"/>
              <a:ext cx="7" cy="7"/>
            </a:xfrm>
            <a:custGeom>
              <a:avLst/>
              <a:gdLst>
                <a:gd name="T0" fmla="*/ 0 w 217"/>
                <a:gd name="T1" fmla="*/ 0 h 204"/>
                <a:gd name="T2" fmla="*/ 33 w 217"/>
                <a:gd name="T3" fmla="*/ 16 h 204"/>
                <a:gd name="T4" fmla="*/ 67 w 217"/>
                <a:gd name="T5" fmla="*/ 37 h 204"/>
                <a:gd name="T6" fmla="*/ 92 w 217"/>
                <a:gd name="T7" fmla="*/ 63 h 204"/>
                <a:gd name="T8" fmla="*/ 113 w 217"/>
                <a:gd name="T9" fmla="*/ 88 h 204"/>
                <a:gd name="T10" fmla="*/ 129 w 217"/>
                <a:gd name="T11" fmla="*/ 112 h 204"/>
                <a:gd name="T12" fmla="*/ 146 w 217"/>
                <a:gd name="T13" fmla="*/ 137 h 204"/>
                <a:gd name="T14" fmla="*/ 163 w 217"/>
                <a:gd name="T15" fmla="*/ 159 h 204"/>
                <a:gd name="T16" fmla="*/ 180 w 217"/>
                <a:gd name="T17" fmla="*/ 180 h 204"/>
                <a:gd name="T18" fmla="*/ 196 w 217"/>
                <a:gd name="T19" fmla="*/ 196 h 204"/>
                <a:gd name="T20" fmla="*/ 217 w 217"/>
                <a:gd name="T21" fmla="*/ 204 h 204"/>
                <a:gd name="T22" fmla="*/ 217 w 217"/>
                <a:gd name="T23" fmla="*/ 180 h 204"/>
                <a:gd name="T24" fmla="*/ 209 w 217"/>
                <a:gd name="T25" fmla="*/ 150 h 204"/>
                <a:gd name="T26" fmla="*/ 196 w 217"/>
                <a:gd name="T27" fmla="*/ 121 h 204"/>
                <a:gd name="T28" fmla="*/ 180 w 217"/>
                <a:gd name="T29" fmla="*/ 96 h 204"/>
                <a:gd name="T30" fmla="*/ 159 w 217"/>
                <a:gd name="T31" fmla="*/ 67 h 204"/>
                <a:gd name="T32" fmla="*/ 133 w 217"/>
                <a:gd name="T33" fmla="*/ 42 h 204"/>
                <a:gd name="T34" fmla="*/ 104 w 217"/>
                <a:gd name="T35" fmla="*/ 25 h 204"/>
                <a:gd name="T36" fmla="*/ 71 w 217"/>
                <a:gd name="T37" fmla="*/ 8 h 204"/>
                <a:gd name="T38" fmla="*/ 37 w 217"/>
                <a:gd name="T39" fmla="*/ 0 h 204"/>
                <a:gd name="T40" fmla="*/ 0 w 217"/>
                <a:gd name="T41"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7" h="204">
                  <a:moveTo>
                    <a:pt x="0" y="0"/>
                  </a:moveTo>
                  <a:lnTo>
                    <a:pt x="33" y="16"/>
                  </a:lnTo>
                  <a:lnTo>
                    <a:pt x="67" y="37"/>
                  </a:lnTo>
                  <a:lnTo>
                    <a:pt x="92" y="63"/>
                  </a:lnTo>
                  <a:lnTo>
                    <a:pt x="113" y="88"/>
                  </a:lnTo>
                  <a:lnTo>
                    <a:pt x="129" y="112"/>
                  </a:lnTo>
                  <a:lnTo>
                    <a:pt x="146" y="137"/>
                  </a:lnTo>
                  <a:lnTo>
                    <a:pt x="163" y="159"/>
                  </a:lnTo>
                  <a:lnTo>
                    <a:pt x="180" y="180"/>
                  </a:lnTo>
                  <a:lnTo>
                    <a:pt x="196" y="196"/>
                  </a:lnTo>
                  <a:lnTo>
                    <a:pt x="217" y="204"/>
                  </a:lnTo>
                  <a:lnTo>
                    <a:pt x="217" y="180"/>
                  </a:lnTo>
                  <a:lnTo>
                    <a:pt x="209" y="150"/>
                  </a:lnTo>
                  <a:lnTo>
                    <a:pt x="196" y="121"/>
                  </a:lnTo>
                  <a:lnTo>
                    <a:pt x="180" y="96"/>
                  </a:lnTo>
                  <a:lnTo>
                    <a:pt x="159" y="67"/>
                  </a:lnTo>
                  <a:lnTo>
                    <a:pt x="133" y="42"/>
                  </a:lnTo>
                  <a:lnTo>
                    <a:pt x="104" y="25"/>
                  </a:lnTo>
                  <a:lnTo>
                    <a:pt x="71" y="8"/>
                  </a:lnTo>
                  <a:lnTo>
                    <a:pt x="37"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50" name="Freeform 222"/>
            <p:cNvSpPr>
              <a:spLocks/>
            </p:cNvSpPr>
            <p:nvPr/>
          </p:nvSpPr>
          <p:spPr bwMode="auto">
            <a:xfrm>
              <a:off x="1759" y="1880"/>
              <a:ext cx="2" cy="5"/>
            </a:xfrm>
            <a:custGeom>
              <a:avLst/>
              <a:gdLst>
                <a:gd name="T0" fmla="*/ 12 w 71"/>
                <a:gd name="T1" fmla="*/ 137 h 137"/>
                <a:gd name="T2" fmla="*/ 16 w 71"/>
                <a:gd name="T3" fmla="*/ 125 h 137"/>
                <a:gd name="T4" fmla="*/ 24 w 71"/>
                <a:gd name="T5" fmla="*/ 112 h 137"/>
                <a:gd name="T6" fmla="*/ 38 w 71"/>
                <a:gd name="T7" fmla="*/ 100 h 137"/>
                <a:gd name="T8" fmla="*/ 46 w 71"/>
                <a:gd name="T9" fmla="*/ 92 h 137"/>
                <a:gd name="T10" fmla="*/ 54 w 71"/>
                <a:gd name="T11" fmla="*/ 79 h 137"/>
                <a:gd name="T12" fmla="*/ 63 w 71"/>
                <a:gd name="T13" fmla="*/ 67 h 137"/>
                <a:gd name="T14" fmla="*/ 67 w 71"/>
                <a:gd name="T15" fmla="*/ 59 h 137"/>
                <a:gd name="T16" fmla="*/ 71 w 71"/>
                <a:gd name="T17" fmla="*/ 46 h 137"/>
                <a:gd name="T18" fmla="*/ 67 w 71"/>
                <a:gd name="T19" fmla="*/ 30 h 137"/>
                <a:gd name="T20" fmla="*/ 58 w 71"/>
                <a:gd name="T21" fmla="*/ 16 h 137"/>
                <a:gd name="T22" fmla="*/ 54 w 71"/>
                <a:gd name="T23" fmla="*/ 8 h 137"/>
                <a:gd name="T24" fmla="*/ 50 w 71"/>
                <a:gd name="T25" fmla="*/ 4 h 137"/>
                <a:gd name="T26" fmla="*/ 42 w 71"/>
                <a:gd name="T27" fmla="*/ 0 h 137"/>
                <a:gd name="T28" fmla="*/ 38 w 71"/>
                <a:gd name="T29" fmla="*/ 4 h 137"/>
                <a:gd name="T30" fmla="*/ 29 w 71"/>
                <a:gd name="T31" fmla="*/ 4 h 137"/>
                <a:gd name="T32" fmla="*/ 24 w 71"/>
                <a:gd name="T33" fmla="*/ 8 h 137"/>
                <a:gd name="T34" fmla="*/ 16 w 71"/>
                <a:gd name="T35" fmla="*/ 16 h 137"/>
                <a:gd name="T36" fmla="*/ 12 w 71"/>
                <a:gd name="T37" fmla="*/ 20 h 137"/>
                <a:gd name="T38" fmla="*/ 8 w 71"/>
                <a:gd name="T39" fmla="*/ 30 h 137"/>
                <a:gd name="T40" fmla="*/ 4 w 71"/>
                <a:gd name="T41" fmla="*/ 38 h 137"/>
                <a:gd name="T42" fmla="*/ 0 w 71"/>
                <a:gd name="T43" fmla="*/ 46 h 137"/>
                <a:gd name="T44" fmla="*/ 0 w 71"/>
                <a:gd name="T45" fmla="*/ 55 h 137"/>
                <a:gd name="T46" fmla="*/ 0 w 71"/>
                <a:gd name="T47" fmla="*/ 67 h 137"/>
                <a:gd name="T48" fmla="*/ 4 w 71"/>
                <a:gd name="T49" fmla="*/ 75 h 137"/>
                <a:gd name="T50" fmla="*/ 12 w 71"/>
                <a:gd name="T51" fmla="*/ 88 h 137"/>
                <a:gd name="T52" fmla="*/ 16 w 71"/>
                <a:gd name="T53" fmla="*/ 96 h 137"/>
                <a:gd name="T54" fmla="*/ 20 w 71"/>
                <a:gd name="T55" fmla="*/ 104 h 137"/>
                <a:gd name="T56" fmla="*/ 20 w 71"/>
                <a:gd name="T57" fmla="*/ 117 h 137"/>
                <a:gd name="T58" fmla="*/ 20 w 71"/>
                <a:gd name="T59" fmla="*/ 129 h 137"/>
                <a:gd name="T60" fmla="*/ 12 w 71"/>
                <a:gd name="T61"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137">
                  <a:moveTo>
                    <a:pt x="12" y="137"/>
                  </a:moveTo>
                  <a:lnTo>
                    <a:pt x="16" y="125"/>
                  </a:lnTo>
                  <a:lnTo>
                    <a:pt x="24" y="112"/>
                  </a:lnTo>
                  <a:lnTo>
                    <a:pt x="38" y="100"/>
                  </a:lnTo>
                  <a:lnTo>
                    <a:pt x="46" y="92"/>
                  </a:lnTo>
                  <a:lnTo>
                    <a:pt x="54" y="79"/>
                  </a:lnTo>
                  <a:lnTo>
                    <a:pt x="63" y="67"/>
                  </a:lnTo>
                  <a:lnTo>
                    <a:pt x="67" y="59"/>
                  </a:lnTo>
                  <a:lnTo>
                    <a:pt x="71" y="46"/>
                  </a:lnTo>
                  <a:lnTo>
                    <a:pt x="67" y="30"/>
                  </a:lnTo>
                  <a:lnTo>
                    <a:pt x="58" y="16"/>
                  </a:lnTo>
                  <a:lnTo>
                    <a:pt x="54" y="8"/>
                  </a:lnTo>
                  <a:lnTo>
                    <a:pt x="50" y="4"/>
                  </a:lnTo>
                  <a:lnTo>
                    <a:pt x="42" y="0"/>
                  </a:lnTo>
                  <a:lnTo>
                    <a:pt x="38" y="4"/>
                  </a:lnTo>
                  <a:lnTo>
                    <a:pt x="29" y="4"/>
                  </a:lnTo>
                  <a:lnTo>
                    <a:pt x="24" y="8"/>
                  </a:lnTo>
                  <a:lnTo>
                    <a:pt x="16" y="16"/>
                  </a:lnTo>
                  <a:lnTo>
                    <a:pt x="12" y="20"/>
                  </a:lnTo>
                  <a:lnTo>
                    <a:pt x="8" y="30"/>
                  </a:lnTo>
                  <a:lnTo>
                    <a:pt x="4" y="38"/>
                  </a:lnTo>
                  <a:lnTo>
                    <a:pt x="0" y="46"/>
                  </a:lnTo>
                  <a:lnTo>
                    <a:pt x="0" y="55"/>
                  </a:lnTo>
                  <a:lnTo>
                    <a:pt x="0" y="67"/>
                  </a:lnTo>
                  <a:lnTo>
                    <a:pt x="4" y="75"/>
                  </a:lnTo>
                  <a:lnTo>
                    <a:pt x="12" y="88"/>
                  </a:lnTo>
                  <a:lnTo>
                    <a:pt x="16" y="96"/>
                  </a:lnTo>
                  <a:lnTo>
                    <a:pt x="20" y="104"/>
                  </a:lnTo>
                  <a:lnTo>
                    <a:pt x="20" y="117"/>
                  </a:lnTo>
                  <a:lnTo>
                    <a:pt x="20" y="129"/>
                  </a:lnTo>
                  <a:lnTo>
                    <a:pt x="12" y="1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51" name="Freeform 223"/>
            <p:cNvSpPr>
              <a:spLocks/>
            </p:cNvSpPr>
            <p:nvPr/>
          </p:nvSpPr>
          <p:spPr bwMode="auto">
            <a:xfrm>
              <a:off x="1737" y="1842"/>
              <a:ext cx="2" cy="3"/>
            </a:xfrm>
            <a:custGeom>
              <a:avLst/>
              <a:gdLst>
                <a:gd name="T0" fmla="*/ 54 w 88"/>
                <a:gd name="T1" fmla="*/ 75 h 87"/>
                <a:gd name="T2" fmla="*/ 58 w 88"/>
                <a:gd name="T3" fmla="*/ 79 h 87"/>
                <a:gd name="T4" fmla="*/ 62 w 88"/>
                <a:gd name="T5" fmla="*/ 79 h 87"/>
                <a:gd name="T6" fmla="*/ 66 w 88"/>
                <a:gd name="T7" fmla="*/ 79 h 87"/>
                <a:gd name="T8" fmla="*/ 70 w 88"/>
                <a:gd name="T9" fmla="*/ 83 h 87"/>
                <a:gd name="T10" fmla="*/ 75 w 88"/>
                <a:gd name="T11" fmla="*/ 83 h 87"/>
                <a:gd name="T12" fmla="*/ 79 w 88"/>
                <a:gd name="T13" fmla="*/ 83 h 87"/>
                <a:gd name="T14" fmla="*/ 79 w 88"/>
                <a:gd name="T15" fmla="*/ 87 h 87"/>
                <a:gd name="T16" fmla="*/ 84 w 88"/>
                <a:gd name="T17" fmla="*/ 87 h 87"/>
                <a:gd name="T18" fmla="*/ 88 w 88"/>
                <a:gd name="T19" fmla="*/ 87 h 87"/>
                <a:gd name="T20" fmla="*/ 84 w 88"/>
                <a:gd name="T21" fmla="*/ 79 h 87"/>
                <a:gd name="T22" fmla="*/ 79 w 88"/>
                <a:gd name="T23" fmla="*/ 71 h 87"/>
                <a:gd name="T24" fmla="*/ 75 w 88"/>
                <a:gd name="T25" fmla="*/ 66 h 87"/>
                <a:gd name="T26" fmla="*/ 75 w 88"/>
                <a:gd name="T27" fmla="*/ 58 h 87"/>
                <a:gd name="T28" fmla="*/ 70 w 88"/>
                <a:gd name="T29" fmla="*/ 50 h 87"/>
                <a:gd name="T30" fmla="*/ 66 w 88"/>
                <a:gd name="T31" fmla="*/ 42 h 87"/>
                <a:gd name="T32" fmla="*/ 62 w 88"/>
                <a:gd name="T33" fmla="*/ 33 h 87"/>
                <a:gd name="T34" fmla="*/ 58 w 88"/>
                <a:gd name="T35" fmla="*/ 29 h 87"/>
                <a:gd name="T36" fmla="*/ 50 w 88"/>
                <a:gd name="T37" fmla="*/ 21 h 87"/>
                <a:gd name="T38" fmla="*/ 45 w 88"/>
                <a:gd name="T39" fmla="*/ 17 h 87"/>
                <a:gd name="T40" fmla="*/ 37 w 88"/>
                <a:gd name="T41" fmla="*/ 21 h 87"/>
                <a:gd name="T42" fmla="*/ 33 w 88"/>
                <a:gd name="T43" fmla="*/ 25 h 87"/>
                <a:gd name="T44" fmla="*/ 25 w 88"/>
                <a:gd name="T45" fmla="*/ 21 h 87"/>
                <a:gd name="T46" fmla="*/ 21 w 88"/>
                <a:gd name="T47" fmla="*/ 17 h 87"/>
                <a:gd name="T48" fmla="*/ 12 w 88"/>
                <a:gd name="T49" fmla="*/ 9 h 87"/>
                <a:gd name="T50" fmla="*/ 8 w 88"/>
                <a:gd name="T51" fmla="*/ 4 h 87"/>
                <a:gd name="T52" fmla="*/ 4 w 88"/>
                <a:gd name="T53" fmla="*/ 0 h 87"/>
                <a:gd name="T54" fmla="*/ 0 w 88"/>
                <a:gd name="T55" fmla="*/ 0 h 87"/>
                <a:gd name="T56" fmla="*/ 0 w 88"/>
                <a:gd name="T57" fmla="*/ 4 h 87"/>
                <a:gd name="T58" fmla="*/ 0 w 88"/>
                <a:gd name="T59" fmla="*/ 17 h 87"/>
                <a:gd name="T60" fmla="*/ 4 w 88"/>
                <a:gd name="T61" fmla="*/ 21 h 87"/>
                <a:gd name="T62" fmla="*/ 4 w 88"/>
                <a:gd name="T63" fmla="*/ 29 h 87"/>
                <a:gd name="T64" fmla="*/ 8 w 88"/>
                <a:gd name="T65" fmla="*/ 33 h 87"/>
                <a:gd name="T66" fmla="*/ 12 w 88"/>
                <a:gd name="T67" fmla="*/ 42 h 87"/>
                <a:gd name="T68" fmla="*/ 21 w 88"/>
                <a:gd name="T69" fmla="*/ 50 h 87"/>
                <a:gd name="T70" fmla="*/ 25 w 88"/>
                <a:gd name="T71" fmla="*/ 54 h 87"/>
                <a:gd name="T72" fmla="*/ 33 w 88"/>
                <a:gd name="T73" fmla="*/ 62 h 87"/>
                <a:gd name="T74" fmla="*/ 41 w 88"/>
                <a:gd name="T75" fmla="*/ 66 h 87"/>
                <a:gd name="T76" fmla="*/ 50 w 88"/>
                <a:gd name="T77" fmla="*/ 71 h 87"/>
                <a:gd name="T78" fmla="*/ 54 w 88"/>
                <a:gd name="T79" fmla="*/ 7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8" h="87">
                  <a:moveTo>
                    <a:pt x="54" y="75"/>
                  </a:moveTo>
                  <a:lnTo>
                    <a:pt x="58" y="79"/>
                  </a:lnTo>
                  <a:lnTo>
                    <a:pt x="62" y="79"/>
                  </a:lnTo>
                  <a:lnTo>
                    <a:pt x="66" y="79"/>
                  </a:lnTo>
                  <a:lnTo>
                    <a:pt x="70" y="83"/>
                  </a:lnTo>
                  <a:lnTo>
                    <a:pt x="75" y="83"/>
                  </a:lnTo>
                  <a:lnTo>
                    <a:pt x="79" y="83"/>
                  </a:lnTo>
                  <a:lnTo>
                    <a:pt x="79" y="87"/>
                  </a:lnTo>
                  <a:lnTo>
                    <a:pt x="84" y="87"/>
                  </a:lnTo>
                  <a:lnTo>
                    <a:pt x="88" y="87"/>
                  </a:lnTo>
                  <a:lnTo>
                    <a:pt x="84" y="79"/>
                  </a:lnTo>
                  <a:lnTo>
                    <a:pt x="79" y="71"/>
                  </a:lnTo>
                  <a:lnTo>
                    <a:pt x="75" y="66"/>
                  </a:lnTo>
                  <a:lnTo>
                    <a:pt x="75" y="58"/>
                  </a:lnTo>
                  <a:lnTo>
                    <a:pt x="70" y="50"/>
                  </a:lnTo>
                  <a:lnTo>
                    <a:pt x="66" y="42"/>
                  </a:lnTo>
                  <a:lnTo>
                    <a:pt x="62" y="33"/>
                  </a:lnTo>
                  <a:lnTo>
                    <a:pt x="58" y="29"/>
                  </a:lnTo>
                  <a:lnTo>
                    <a:pt x="50" y="21"/>
                  </a:lnTo>
                  <a:lnTo>
                    <a:pt x="45" y="17"/>
                  </a:lnTo>
                  <a:lnTo>
                    <a:pt x="37" y="21"/>
                  </a:lnTo>
                  <a:lnTo>
                    <a:pt x="33" y="25"/>
                  </a:lnTo>
                  <a:lnTo>
                    <a:pt x="25" y="21"/>
                  </a:lnTo>
                  <a:lnTo>
                    <a:pt x="21" y="17"/>
                  </a:lnTo>
                  <a:lnTo>
                    <a:pt x="12" y="9"/>
                  </a:lnTo>
                  <a:lnTo>
                    <a:pt x="8" y="4"/>
                  </a:lnTo>
                  <a:lnTo>
                    <a:pt x="4" y="0"/>
                  </a:lnTo>
                  <a:lnTo>
                    <a:pt x="0" y="0"/>
                  </a:lnTo>
                  <a:lnTo>
                    <a:pt x="0" y="4"/>
                  </a:lnTo>
                  <a:lnTo>
                    <a:pt x="0" y="17"/>
                  </a:lnTo>
                  <a:lnTo>
                    <a:pt x="4" y="21"/>
                  </a:lnTo>
                  <a:lnTo>
                    <a:pt x="4" y="29"/>
                  </a:lnTo>
                  <a:lnTo>
                    <a:pt x="8" y="33"/>
                  </a:lnTo>
                  <a:lnTo>
                    <a:pt x="12" y="42"/>
                  </a:lnTo>
                  <a:lnTo>
                    <a:pt x="21" y="50"/>
                  </a:lnTo>
                  <a:lnTo>
                    <a:pt x="25" y="54"/>
                  </a:lnTo>
                  <a:lnTo>
                    <a:pt x="33" y="62"/>
                  </a:lnTo>
                  <a:lnTo>
                    <a:pt x="41" y="66"/>
                  </a:lnTo>
                  <a:lnTo>
                    <a:pt x="50" y="71"/>
                  </a:lnTo>
                  <a:lnTo>
                    <a:pt x="54" y="7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52" name="Freeform 224"/>
            <p:cNvSpPr>
              <a:spLocks/>
            </p:cNvSpPr>
            <p:nvPr/>
          </p:nvSpPr>
          <p:spPr bwMode="auto">
            <a:xfrm>
              <a:off x="1701" y="1856"/>
              <a:ext cx="3" cy="3"/>
            </a:xfrm>
            <a:custGeom>
              <a:avLst/>
              <a:gdLst>
                <a:gd name="T0" fmla="*/ 0 w 96"/>
                <a:gd name="T1" fmla="*/ 0 h 84"/>
                <a:gd name="T2" fmla="*/ 4 w 96"/>
                <a:gd name="T3" fmla="*/ 18 h 84"/>
                <a:gd name="T4" fmla="*/ 8 w 96"/>
                <a:gd name="T5" fmla="*/ 30 h 84"/>
                <a:gd name="T6" fmla="*/ 13 w 96"/>
                <a:gd name="T7" fmla="*/ 43 h 84"/>
                <a:gd name="T8" fmla="*/ 21 w 96"/>
                <a:gd name="T9" fmla="*/ 55 h 84"/>
                <a:gd name="T10" fmla="*/ 29 w 96"/>
                <a:gd name="T11" fmla="*/ 63 h 84"/>
                <a:gd name="T12" fmla="*/ 37 w 96"/>
                <a:gd name="T13" fmla="*/ 72 h 84"/>
                <a:gd name="T14" fmla="*/ 50 w 96"/>
                <a:gd name="T15" fmla="*/ 76 h 84"/>
                <a:gd name="T16" fmla="*/ 62 w 96"/>
                <a:gd name="T17" fmla="*/ 80 h 84"/>
                <a:gd name="T18" fmla="*/ 75 w 96"/>
                <a:gd name="T19" fmla="*/ 84 h 84"/>
                <a:gd name="T20" fmla="*/ 96 w 96"/>
                <a:gd name="T21" fmla="*/ 84 h 84"/>
                <a:gd name="T22" fmla="*/ 88 w 96"/>
                <a:gd name="T23" fmla="*/ 72 h 84"/>
                <a:gd name="T24" fmla="*/ 79 w 96"/>
                <a:gd name="T25" fmla="*/ 63 h 84"/>
                <a:gd name="T26" fmla="*/ 70 w 96"/>
                <a:gd name="T27" fmla="*/ 51 h 84"/>
                <a:gd name="T28" fmla="*/ 62 w 96"/>
                <a:gd name="T29" fmla="*/ 43 h 84"/>
                <a:gd name="T30" fmla="*/ 54 w 96"/>
                <a:gd name="T31" fmla="*/ 35 h 84"/>
                <a:gd name="T32" fmla="*/ 46 w 96"/>
                <a:gd name="T33" fmla="*/ 26 h 84"/>
                <a:gd name="T34" fmla="*/ 33 w 96"/>
                <a:gd name="T35" fmla="*/ 18 h 84"/>
                <a:gd name="T36" fmla="*/ 25 w 96"/>
                <a:gd name="T37" fmla="*/ 14 h 84"/>
                <a:gd name="T38" fmla="*/ 13 w 96"/>
                <a:gd name="T39" fmla="*/ 5 h 84"/>
                <a:gd name="T40" fmla="*/ 0 w 96"/>
                <a:gd name="T41"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84">
                  <a:moveTo>
                    <a:pt x="0" y="0"/>
                  </a:moveTo>
                  <a:lnTo>
                    <a:pt x="4" y="18"/>
                  </a:lnTo>
                  <a:lnTo>
                    <a:pt x="8" y="30"/>
                  </a:lnTo>
                  <a:lnTo>
                    <a:pt x="13" y="43"/>
                  </a:lnTo>
                  <a:lnTo>
                    <a:pt x="21" y="55"/>
                  </a:lnTo>
                  <a:lnTo>
                    <a:pt x="29" y="63"/>
                  </a:lnTo>
                  <a:lnTo>
                    <a:pt x="37" y="72"/>
                  </a:lnTo>
                  <a:lnTo>
                    <a:pt x="50" y="76"/>
                  </a:lnTo>
                  <a:lnTo>
                    <a:pt x="62" y="80"/>
                  </a:lnTo>
                  <a:lnTo>
                    <a:pt x="75" y="84"/>
                  </a:lnTo>
                  <a:lnTo>
                    <a:pt x="96" y="84"/>
                  </a:lnTo>
                  <a:lnTo>
                    <a:pt x="88" y="72"/>
                  </a:lnTo>
                  <a:lnTo>
                    <a:pt x="79" y="63"/>
                  </a:lnTo>
                  <a:lnTo>
                    <a:pt x="70" y="51"/>
                  </a:lnTo>
                  <a:lnTo>
                    <a:pt x="62" y="43"/>
                  </a:lnTo>
                  <a:lnTo>
                    <a:pt x="54" y="35"/>
                  </a:lnTo>
                  <a:lnTo>
                    <a:pt x="46" y="26"/>
                  </a:lnTo>
                  <a:lnTo>
                    <a:pt x="33" y="18"/>
                  </a:lnTo>
                  <a:lnTo>
                    <a:pt x="25" y="14"/>
                  </a:lnTo>
                  <a:lnTo>
                    <a:pt x="13" y="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53" name="Freeform 225"/>
            <p:cNvSpPr>
              <a:spLocks/>
            </p:cNvSpPr>
            <p:nvPr/>
          </p:nvSpPr>
          <p:spPr bwMode="auto">
            <a:xfrm>
              <a:off x="1863" y="1882"/>
              <a:ext cx="3" cy="4"/>
            </a:xfrm>
            <a:custGeom>
              <a:avLst/>
              <a:gdLst>
                <a:gd name="T0" fmla="*/ 41 w 88"/>
                <a:gd name="T1" fmla="*/ 0 h 129"/>
                <a:gd name="T2" fmla="*/ 33 w 88"/>
                <a:gd name="T3" fmla="*/ 12 h 129"/>
                <a:gd name="T4" fmla="*/ 25 w 88"/>
                <a:gd name="T5" fmla="*/ 24 h 129"/>
                <a:gd name="T6" fmla="*/ 17 w 88"/>
                <a:gd name="T7" fmla="*/ 37 h 129"/>
                <a:gd name="T8" fmla="*/ 13 w 88"/>
                <a:gd name="T9" fmla="*/ 45 h 129"/>
                <a:gd name="T10" fmla="*/ 8 w 88"/>
                <a:gd name="T11" fmla="*/ 58 h 129"/>
                <a:gd name="T12" fmla="*/ 4 w 88"/>
                <a:gd name="T13" fmla="*/ 70 h 129"/>
                <a:gd name="T14" fmla="*/ 0 w 88"/>
                <a:gd name="T15" fmla="*/ 87 h 129"/>
                <a:gd name="T16" fmla="*/ 0 w 88"/>
                <a:gd name="T17" fmla="*/ 100 h 129"/>
                <a:gd name="T18" fmla="*/ 0 w 88"/>
                <a:gd name="T19" fmla="*/ 112 h 129"/>
                <a:gd name="T20" fmla="*/ 0 w 88"/>
                <a:gd name="T21" fmla="*/ 125 h 129"/>
                <a:gd name="T22" fmla="*/ 8 w 88"/>
                <a:gd name="T23" fmla="*/ 125 h 129"/>
                <a:gd name="T24" fmla="*/ 17 w 88"/>
                <a:gd name="T25" fmla="*/ 125 h 129"/>
                <a:gd name="T26" fmla="*/ 29 w 88"/>
                <a:gd name="T27" fmla="*/ 129 h 129"/>
                <a:gd name="T28" fmla="*/ 37 w 88"/>
                <a:gd name="T29" fmla="*/ 129 h 129"/>
                <a:gd name="T30" fmla="*/ 46 w 88"/>
                <a:gd name="T31" fmla="*/ 129 h 129"/>
                <a:gd name="T32" fmla="*/ 54 w 88"/>
                <a:gd name="T33" fmla="*/ 129 h 129"/>
                <a:gd name="T34" fmla="*/ 62 w 88"/>
                <a:gd name="T35" fmla="*/ 125 h 129"/>
                <a:gd name="T36" fmla="*/ 71 w 88"/>
                <a:gd name="T37" fmla="*/ 121 h 129"/>
                <a:gd name="T38" fmla="*/ 76 w 88"/>
                <a:gd name="T39" fmla="*/ 116 h 129"/>
                <a:gd name="T40" fmla="*/ 84 w 88"/>
                <a:gd name="T41" fmla="*/ 104 h 129"/>
                <a:gd name="T42" fmla="*/ 88 w 88"/>
                <a:gd name="T43" fmla="*/ 92 h 129"/>
                <a:gd name="T44" fmla="*/ 88 w 88"/>
                <a:gd name="T45" fmla="*/ 78 h 129"/>
                <a:gd name="T46" fmla="*/ 88 w 88"/>
                <a:gd name="T47" fmla="*/ 70 h 129"/>
                <a:gd name="T48" fmla="*/ 84 w 88"/>
                <a:gd name="T49" fmla="*/ 58 h 129"/>
                <a:gd name="T50" fmla="*/ 76 w 88"/>
                <a:gd name="T51" fmla="*/ 49 h 129"/>
                <a:gd name="T52" fmla="*/ 71 w 88"/>
                <a:gd name="T53" fmla="*/ 41 h 129"/>
                <a:gd name="T54" fmla="*/ 62 w 88"/>
                <a:gd name="T55" fmla="*/ 29 h 129"/>
                <a:gd name="T56" fmla="*/ 54 w 88"/>
                <a:gd name="T57" fmla="*/ 20 h 129"/>
                <a:gd name="T58" fmla="*/ 46 w 88"/>
                <a:gd name="T59" fmla="*/ 12 h 129"/>
                <a:gd name="T60" fmla="*/ 41 w 88"/>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29">
                  <a:moveTo>
                    <a:pt x="41" y="0"/>
                  </a:moveTo>
                  <a:lnTo>
                    <a:pt x="33" y="12"/>
                  </a:lnTo>
                  <a:lnTo>
                    <a:pt x="25" y="24"/>
                  </a:lnTo>
                  <a:lnTo>
                    <a:pt x="17" y="37"/>
                  </a:lnTo>
                  <a:lnTo>
                    <a:pt x="13" y="45"/>
                  </a:lnTo>
                  <a:lnTo>
                    <a:pt x="8" y="58"/>
                  </a:lnTo>
                  <a:lnTo>
                    <a:pt x="4" y="70"/>
                  </a:lnTo>
                  <a:lnTo>
                    <a:pt x="0" y="87"/>
                  </a:lnTo>
                  <a:lnTo>
                    <a:pt x="0" y="100"/>
                  </a:lnTo>
                  <a:lnTo>
                    <a:pt x="0" y="112"/>
                  </a:lnTo>
                  <a:lnTo>
                    <a:pt x="0" y="125"/>
                  </a:lnTo>
                  <a:lnTo>
                    <a:pt x="8" y="125"/>
                  </a:lnTo>
                  <a:lnTo>
                    <a:pt x="17" y="125"/>
                  </a:lnTo>
                  <a:lnTo>
                    <a:pt x="29" y="129"/>
                  </a:lnTo>
                  <a:lnTo>
                    <a:pt x="37" y="129"/>
                  </a:lnTo>
                  <a:lnTo>
                    <a:pt x="46" y="129"/>
                  </a:lnTo>
                  <a:lnTo>
                    <a:pt x="54" y="129"/>
                  </a:lnTo>
                  <a:lnTo>
                    <a:pt x="62" y="125"/>
                  </a:lnTo>
                  <a:lnTo>
                    <a:pt x="71" y="121"/>
                  </a:lnTo>
                  <a:lnTo>
                    <a:pt x="76" y="116"/>
                  </a:lnTo>
                  <a:lnTo>
                    <a:pt x="84" y="104"/>
                  </a:lnTo>
                  <a:lnTo>
                    <a:pt x="88" y="92"/>
                  </a:lnTo>
                  <a:lnTo>
                    <a:pt x="88" y="78"/>
                  </a:lnTo>
                  <a:lnTo>
                    <a:pt x="88" y="70"/>
                  </a:lnTo>
                  <a:lnTo>
                    <a:pt x="84" y="58"/>
                  </a:lnTo>
                  <a:lnTo>
                    <a:pt x="76" y="49"/>
                  </a:lnTo>
                  <a:lnTo>
                    <a:pt x="71" y="41"/>
                  </a:lnTo>
                  <a:lnTo>
                    <a:pt x="62" y="29"/>
                  </a:lnTo>
                  <a:lnTo>
                    <a:pt x="54" y="20"/>
                  </a:lnTo>
                  <a:lnTo>
                    <a:pt x="46" y="12"/>
                  </a:lnTo>
                  <a:lnTo>
                    <a:pt x="4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54" name="Freeform 226"/>
            <p:cNvSpPr>
              <a:spLocks/>
            </p:cNvSpPr>
            <p:nvPr/>
          </p:nvSpPr>
          <p:spPr bwMode="auto">
            <a:xfrm>
              <a:off x="1862" y="1888"/>
              <a:ext cx="2" cy="5"/>
            </a:xfrm>
            <a:custGeom>
              <a:avLst/>
              <a:gdLst>
                <a:gd name="T0" fmla="*/ 83 w 83"/>
                <a:gd name="T1" fmla="*/ 0 h 167"/>
                <a:gd name="T2" fmla="*/ 59 w 83"/>
                <a:gd name="T3" fmla="*/ 13 h 167"/>
                <a:gd name="T4" fmla="*/ 42 w 83"/>
                <a:gd name="T5" fmla="*/ 21 h 167"/>
                <a:gd name="T6" fmla="*/ 26 w 83"/>
                <a:gd name="T7" fmla="*/ 38 h 167"/>
                <a:gd name="T8" fmla="*/ 16 w 83"/>
                <a:gd name="T9" fmla="*/ 50 h 167"/>
                <a:gd name="T10" fmla="*/ 8 w 83"/>
                <a:gd name="T11" fmla="*/ 71 h 167"/>
                <a:gd name="T12" fmla="*/ 4 w 83"/>
                <a:gd name="T13" fmla="*/ 88 h 167"/>
                <a:gd name="T14" fmla="*/ 4 w 83"/>
                <a:gd name="T15" fmla="*/ 108 h 167"/>
                <a:gd name="T16" fmla="*/ 0 w 83"/>
                <a:gd name="T17" fmla="*/ 130 h 167"/>
                <a:gd name="T18" fmla="*/ 0 w 83"/>
                <a:gd name="T19" fmla="*/ 151 h 167"/>
                <a:gd name="T20" fmla="*/ 0 w 83"/>
                <a:gd name="T21" fmla="*/ 167 h 167"/>
                <a:gd name="T22" fmla="*/ 16 w 83"/>
                <a:gd name="T23" fmla="*/ 159 h 167"/>
                <a:gd name="T24" fmla="*/ 34 w 83"/>
                <a:gd name="T25" fmla="*/ 146 h 167"/>
                <a:gd name="T26" fmla="*/ 46 w 83"/>
                <a:gd name="T27" fmla="*/ 130 h 167"/>
                <a:gd name="T28" fmla="*/ 59 w 83"/>
                <a:gd name="T29" fmla="*/ 112 h 167"/>
                <a:gd name="T30" fmla="*/ 67 w 83"/>
                <a:gd name="T31" fmla="*/ 96 h 167"/>
                <a:gd name="T32" fmla="*/ 71 w 83"/>
                <a:gd name="T33" fmla="*/ 79 h 167"/>
                <a:gd name="T34" fmla="*/ 75 w 83"/>
                <a:gd name="T35" fmla="*/ 63 h 167"/>
                <a:gd name="T36" fmla="*/ 79 w 83"/>
                <a:gd name="T37" fmla="*/ 42 h 167"/>
                <a:gd name="T38" fmla="*/ 83 w 83"/>
                <a:gd name="T39" fmla="*/ 21 h 167"/>
                <a:gd name="T40" fmla="*/ 83 w 83"/>
                <a:gd name="T4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3" h="167">
                  <a:moveTo>
                    <a:pt x="83" y="0"/>
                  </a:moveTo>
                  <a:lnTo>
                    <a:pt x="59" y="13"/>
                  </a:lnTo>
                  <a:lnTo>
                    <a:pt x="42" y="21"/>
                  </a:lnTo>
                  <a:lnTo>
                    <a:pt x="26" y="38"/>
                  </a:lnTo>
                  <a:lnTo>
                    <a:pt x="16" y="50"/>
                  </a:lnTo>
                  <a:lnTo>
                    <a:pt x="8" y="71"/>
                  </a:lnTo>
                  <a:lnTo>
                    <a:pt x="4" y="88"/>
                  </a:lnTo>
                  <a:lnTo>
                    <a:pt x="4" y="108"/>
                  </a:lnTo>
                  <a:lnTo>
                    <a:pt x="0" y="130"/>
                  </a:lnTo>
                  <a:lnTo>
                    <a:pt x="0" y="151"/>
                  </a:lnTo>
                  <a:lnTo>
                    <a:pt x="0" y="167"/>
                  </a:lnTo>
                  <a:lnTo>
                    <a:pt x="16" y="159"/>
                  </a:lnTo>
                  <a:lnTo>
                    <a:pt x="34" y="146"/>
                  </a:lnTo>
                  <a:lnTo>
                    <a:pt x="46" y="130"/>
                  </a:lnTo>
                  <a:lnTo>
                    <a:pt x="59" y="112"/>
                  </a:lnTo>
                  <a:lnTo>
                    <a:pt x="67" y="96"/>
                  </a:lnTo>
                  <a:lnTo>
                    <a:pt x="71" y="79"/>
                  </a:lnTo>
                  <a:lnTo>
                    <a:pt x="75" y="63"/>
                  </a:lnTo>
                  <a:lnTo>
                    <a:pt x="79" y="42"/>
                  </a:lnTo>
                  <a:lnTo>
                    <a:pt x="83" y="21"/>
                  </a:lnTo>
                  <a:lnTo>
                    <a:pt x="8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55" name="Freeform 227"/>
            <p:cNvSpPr>
              <a:spLocks/>
            </p:cNvSpPr>
            <p:nvPr/>
          </p:nvSpPr>
          <p:spPr bwMode="auto">
            <a:xfrm>
              <a:off x="1843" y="1813"/>
              <a:ext cx="4" cy="7"/>
            </a:xfrm>
            <a:custGeom>
              <a:avLst/>
              <a:gdLst>
                <a:gd name="T0" fmla="*/ 0 w 112"/>
                <a:gd name="T1" fmla="*/ 0 h 242"/>
                <a:gd name="T2" fmla="*/ 12 w 112"/>
                <a:gd name="T3" fmla="*/ 26 h 242"/>
                <a:gd name="T4" fmla="*/ 24 w 112"/>
                <a:gd name="T5" fmla="*/ 46 h 242"/>
                <a:gd name="T6" fmla="*/ 37 w 112"/>
                <a:gd name="T7" fmla="*/ 67 h 242"/>
                <a:gd name="T8" fmla="*/ 50 w 112"/>
                <a:gd name="T9" fmla="*/ 84 h 242"/>
                <a:gd name="T10" fmla="*/ 63 w 112"/>
                <a:gd name="T11" fmla="*/ 104 h 242"/>
                <a:gd name="T12" fmla="*/ 75 w 112"/>
                <a:gd name="T13" fmla="*/ 125 h 242"/>
                <a:gd name="T14" fmla="*/ 87 w 112"/>
                <a:gd name="T15" fmla="*/ 151 h 242"/>
                <a:gd name="T16" fmla="*/ 96 w 112"/>
                <a:gd name="T17" fmla="*/ 176 h 242"/>
                <a:gd name="T18" fmla="*/ 104 w 112"/>
                <a:gd name="T19" fmla="*/ 205 h 242"/>
                <a:gd name="T20" fmla="*/ 112 w 112"/>
                <a:gd name="T21" fmla="*/ 238 h 242"/>
                <a:gd name="T22" fmla="*/ 79 w 112"/>
                <a:gd name="T23" fmla="*/ 242 h 242"/>
                <a:gd name="T24" fmla="*/ 59 w 112"/>
                <a:gd name="T25" fmla="*/ 234 h 242"/>
                <a:gd name="T26" fmla="*/ 41 w 112"/>
                <a:gd name="T27" fmla="*/ 221 h 242"/>
                <a:gd name="T28" fmla="*/ 33 w 112"/>
                <a:gd name="T29" fmla="*/ 200 h 242"/>
                <a:gd name="T30" fmla="*/ 29 w 112"/>
                <a:gd name="T31" fmla="*/ 176 h 242"/>
                <a:gd name="T32" fmla="*/ 29 w 112"/>
                <a:gd name="T33" fmla="*/ 143 h 242"/>
                <a:gd name="T34" fmla="*/ 24 w 112"/>
                <a:gd name="T35" fmla="*/ 108 h 242"/>
                <a:gd name="T36" fmla="*/ 20 w 112"/>
                <a:gd name="T37" fmla="*/ 71 h 242"/>
                <a:gd name="T38" fmla="*/ 12 w 112"/>
                <a:gd name="T39" fmla="*/ 38 h 242"/>
                <a:gd name="T40" fmla="*/ 0 w 112"/>
                <a:gd name="T41"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2" h="242">
                  <a:moveTo>
                    <a:pt x="0" y="0"/>
                  </a:moveTo>
                  <a:lnTo>
                    <a:pt x="12" y="26"/>
                  </a:lnTo>
                  <a:lnTo>
                    <a:pt x="24" y="46"/>
                  </a:lnTo>
                  <a:lnTo>
                    <a:pt x="37" y="67"/>
                  </a:lnTo>
                  <a:lnTo>
                    <a:pt x="50" y="84"/>
                  </a:lnTo>
                  <a:lnTo>
                    <a:pt x="63" y="104"/>
                  </a:lnTo>
                  <a:lnTo>
                    <a:pt x="75" y="125"/>
                  </a:lnTo>
                  <a:lnTo>
                    <a:pt x="87" y="151"/>
                  </a:lnTo>
                  <a:lnTo>
                    <a:pt x="96" y="176"/>
                  </a:lnTo>
                  <a:lnTo>
                    <a:pt x="104" y="205"/>
                  </a:lnTo>
                  <a:lnTo>
                    <a:pt x="112" y="238"/>
                  </a:lnTo>
                  <a:lnTo>
                    <a:pt x="79" y="242"/>
                  </a:lnTo>
                  <a:lnTo>
                    <a:pt x="59" y="234"/>
                  </a:lnTo>
                  <a:lnTo>
                    <a:pt x="41" y="221"/>
                  </a:lnTo>
                  <a:lnTo>
                    <a:pt x="33" y="200"/>
                  </a:lnTo>
                  <a:lnTo>
                    <a:pt x="29" y="176"/>
                  </a:lnTo>
                  <a:lnTo>
                    <a:pt x="29" y="143"/>
                  </a:lnTo>
                  <a:lnTo>
                    <a:pt x="24" y="108"/>
                  </a:lnTo>
                  <a:lnTo>
                    <a:pt x="20" y="71"/>
                  </a:lnTo>
                  <a:lnTo>
                    <a:pt x="12" y="38"/>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56" name="Freeform 228"/>
            <p:cNvSpPr>
              <a:spLocks/>
            </p:cNvSpPr>
            <p:nvPr/>
          </p:nvSpPr>
          <p:spPr bwMode="auto">
            <a:xfrm>
              <a:off x="1845" y="1823"/>
              <a:ext cx="2" cy="6"/>
            </a:xfrm>
            <a:custGeom>
              <a:avLst/>
              <a:gdLst>
                <a:gd name="T0" fmla="*/ 66 w 78"/>
                <a:gd name="T1" fmla="*/ 0 h 209"/>
                <a:gd name="T2" fmla="*/ 74 w 78"/>
                <a:gd name="T3" fmla="*/ 33 h 209"/>
                <a:gd name="T4" fmla="*/ 78 w 78"/>
                <a:gd name="T5" fmla="*/ 71 h 209"/>
                <a:gd name="T6" fmla="*/ 74 w 78"/>
                <a:gd name="T7" fmla="*/ 100 h 209"/>
                <a:gd name="T8" fmla="*/ 66 w 78"/>
                <a:gd name="T9" fmla="*/ 133 h 209"/>
                <a:gd name="T10" fmla="*/ 57 w 78"/>
                <a:gd name="T11" fmla="*/ 158 h 209"/>
                <a:gd name="T12" fmla="*/ 45 w 78"/>
                <a:gd name="T13" fmla="*/ 180 h 209"/>
                <a:gd name="T14" fmla="*/ 33 w 78"/>
                <a:gd name="T15" fmla="*/ 196 h 209"/>
                <a:gd name="T16" fmla="*/ 24 w 78"/>
                <a:gd name="T17" fmla="*/ 209 h 209"/>
                <a:gd name="T18" fmla="*/ 16 w 78"/>
                <a:gd name="T19" fmla="*/ 209 h 209"/>
                <a:gd name="T20" fmla="*/ 12 w 78"/>
                <a:gd name="T21" fmla="*/ 205 h 209"/>
                <a:gd name="T22" fmla="*/ 4 w 78"/>
                <a:gd name="T23" fmla="*/ 154 h 209"/>
                <a:gd name="T24" fmla="*/ 0 w 78"/>
                <a:gd name="T25" fmla="*/ 117 h 209"/>
                <a:gd name="T26" fmla="*/ 0 w 78"/>
                <a:gd name="T27" fmla="*/ 88 h 209"/>
                <a:gd name="T28" fmla="*/ 4 w 78"/>
                <a:gd name="T29" fmla="*/ 67 h 209"/>
                <a:gd name="T30" fmla="*/ 12 w 78"/>
                <a:gd name="T31" fmla="*/ 55 h 209"/>
                <a:gd name="T32" fmla="*/ 24 w 78"/>
                <a:gd name="T33" fmla="*/ 46 h 209"/>
                <a:gd name="T34" fmla="*/ 33 w 78"/>
                <a:gd name="T35" fmla="*/ 37 h 209"/>
                <a:gd name="T36" fmla="*/ 45 w 78"/>
                <a:gd name="T37" fmla="*/ 29 h 209"/>
                <a:gd name="T38" fmla="*/ 57 w 78"/>
                <a:gd name="T39" fmla="*/ 17 h 209"/>
                <a:gd name="T40" fmla="*/ 66 w 78"/>
                <a:gd name="T41"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209">
                  <a:moveTo>
                    <a:pt x="66" y="0"/>
                  </a:moveTo>
                  <a:lnTo>
                    <a:pt x="74" y="33"/>
                  </a:lnTo>
                  <a:lnTo>
                    <a:pt x="78" y="71"/>
                  </a:lnTo>
                  <a:lnTo>
                    <a:pt x="74" y="100"/>
                  </a:lnTo>
                  <a:lnTo>
                    <a:pt x="66" y="133"/>
                  </a:lnTo>
                  <a:lnTo>
                    <a:pt x="57" y="158"/>
                  </a:lnTo>
                  <a:lnTo>
                    <a:pt x="45" y="180"/>
                  </a:lnTo>
                  <a:lnTo>
                    <a:pt x="33" y="196"/>
                  </a:lnTo>
                  <a:lnTo>
                    <a:pt x="24" y="209"/>
                  </a:lnTo>
                  <a:lnTo>
                    <a:pt x="16" y="209"/>
                  </a:lnTo>
                  <a:lnTo>
                    <a:pt x="12" y="205"/>
                  </a:lnTo>
                  <a:lnTo>
                    <a:pt x="4" y="154"/>
                  </a:lnTo>
                  <a:lnTo>
                    <a:pt x="0" y="117"/>
                  </a:lnTo>
                  <a:lnTo>
                    <a:pt x="0" y="88"/>
                  </a:lnTo>
                  <a:lnTo>
                    <a:pt x="4" y="67"/>
                  </a:lnTo>
                  <a:lnTo>
                    <a:pt x="12" y="55"/>
                  </a:lnTo>
                  <a:lnTo>
                    <a:pt x="24" y="46"/>
                  </a:lnTo>
                  <a:lnTo>
                    <a:pt x="33" y="37"/>
                  </a:lnTo>
                  <a:lnTo>
                    <a:pt x="45" y="29"/>
                  </a:lnTo>
                  <a:lnTo>
                    <a:pt x="57" y="17"/>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57" name="Freeform 229"/>
            <p:cNvSpPr>
              <a:spLocks/>
            </p:cNvSpPr>
            <p:nvPr/>
          </p:nvSpPr>
          <p:spPr bwMode="auto">
            <a:xfrm>
              <a:off x="1834" y="1976"/>
              <a:ext cx="5" cy="2"/>
            </a:xfrm>
            <a:custGeom>
              <a:avLst/>
              <a:gdLst>
                <a:gd name="T0" fmla="*/ 0 w 162"/>
                <a:gd name="T1" fmla="*/ 58 h 80"/>
                <a:gd name="T2" fmla="*/ 16 w 162"/>
                <a:gd name="T3" fmla="*/ 58 h 80"/>
                <a:gd name="T4" fmla="*/ 33 w 162"/>
                <a:gd name="T5" fmla="*/ 54 h 80"/>
                <a:gd name="T6" fmla="*/ 54 w 162"/>
                <a:gd name="T7" fmla="*/ 41 h 80"/>
                <a:gd name="T8" fmla="*/ 79 w 162"/>
                <a:gd name="T9" fmla="*/ 29 h 80"/>
                <a:gd name="T10" fmla="*/ 100 w 162"/>
                <a:gd name="T11" fmla="*/ 17 h 80"/>
                <a:gd name="T12" fmla="*/ 117 w 162"/>
                <a:gd name="T13" fmla="*/ 4 h 80"/>
                <a:gd name="T14" fmla="*/ 133 w 162"/>
                <a:gd name="T15" fmla="*/ 0 h 80"/>
                <a:gd name="T16" fmla="*/ 150 w 162"/>
                <a:gd name="T17" fmla="*/ 0 h 80"/>
                <a:gd name="T18" fmla="*/ 158 w 162"/>
                <a:gd name="T19" fmla="*/ 8 h 80"/>
                <a:gd name="T20" fmla="*/ 162 w 162"/>
                <a:gd name="T21" fmla="*/ 29 h 80"/>
                <a:gd name="T22" fmla="*/ 158 w 162"/>
                <a:gd name="T23" fmla="*/ 37 h 80"/>
                <a:gd name="T24" fmla="*/ 150 w 162"/>
                <a:gd name="T25" fmla="*/ 46 h 80"/>
                <a:gd name="T26" fmla="*/ 137 w 162"/>
                <a:gd name="T27" fmla="*/ 54 h 80"/>
                <a:gd name="T28" fmla="*/ 121 w 162"/>
                <a:gd name="T29" fmla="*/ 63 h 80"/>
                <a:gd name="T30" fmla="*/ 100 w 162"/>
                <a:gd name="T31" fmla="*/ 67 h 80"/>
                <a:gd name="T32" fmla="*/ 79 w 162"/>
                <a:gd name="T33" fmla="*/ 71 h 80"/>
                <a:gd name="T34" fmla="*/ 58 w 162"/>
                <a:gd name="T35" fmla="*/ 76 h 80"/>
                <a:gd name="T36" fmla="*/ 37 w 162"/>
                <a:gd name="T37" fmla="*/ 80 h 80"/>
                <a:gd name="T38" fmla="*/ 16 w 162"/>
                <a:gd name="T39" fmla="*/ 80 h 80"/>
                <a:gd name="T40" fmla="*/ 0 w 162"/>
                <a:gd name="T41" fmla="*/ 80 h 80"/>
                <a:gd name="T42" fmla="*/ 0 w 162"/>
                <a:gd name="T43" fmla="*/ 76 h 80"/>
                <a:gd name="T44" fmla="*/ 0 w 162"/>
                <a:gd name="T45" fmla="*/ 71 h 80"/>
                <a:gd name="T46" fmla="*/ 0 w 162"/>
                <a:gd name="T47" fmla="*/ 67 h 80"/>
                <a:gd name="T48" fmla="*/ 0 w 162"/>
                <a:gd name="T49" fmla="*/ 63 h 80"/>
                <a:gd name="T50" fmla="*/ 0 w 162"/>
                <a:gd name="T51" fmla="*/ 5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2" h="80">
                  <a:moveTo>
                    <a:pt x="0" y="58"/>
                  </a:moveTo>
                  <a:lnTo>
                    <a:pt x="16" y="58"/>
                  </a:lnTo>
                  <a:lnTo>
                    <a:pt x="33" y="54"/>
                  </a:lnTo>
                  <a:lnTo>
                    <a:pt x="54" y="41"/>
                  </a:lnTo>
                  <a:lnTo>
                    <a:pt x="79" y="29"/>
                  </a:lnTo>
                  <a:lnTo>
                    <a:pt x="100" y="17"/>
                  </a:lnTo>
                  <a:lnTo>
                    <a:pt x="117" y="4"/>
                  </a:lnTo>
                  <a:lnTo>
                    <a:pt x="133" y="0"/>
                  </a:lnTo>
                  <a:lnTo>
                    <a:pt x="150" y="0"/>
                  </a:lnTo>
                  <a:lnTo>
                    <a:pt x="158" y="8"/>
                  </a:lnTo>
                  <a:lnTo>
                    <a:pt x="162" y="29"/>
                  </a:lnTo>
                  <a:lnTo>
                    <a:pt x="158" y="37"/>
                  </a:lnTo>
                  <a:lnTo>
                    <a:pt x="150" y="46"/>
                  </a:lnTo>
                  <a:lnTo>
                    <a:pt x="137" y="54"/>
                  </a:lnTo>
                  <a:lnTo>
                    <a:pt x="121" y="63"/>
                  </a:lnTo>
                  <a:lnTo>
                    <a:pt x="100" y="67"/>
                  </a:lnTo>
                  <a:lnTo>
                    <a:pt x="79" y="71"/>
                  </a:lnTo>
                  <a:lnTo>
                    <a:pt x="58" y="76"/>
                  </a:lnTo>
                  <a:lnTo>
                    <a:pt x="37" y="80"/>
                  </a:lnTo>
                  <a:lnTo>
                    <a:pt x="16" y="80"/>
                  </a:lnTo>
                  <a:lnTo>
                    <a:pt x="0" y="80"/>
                  </a:lnTo>
                  <a:lnTo>
                    <a:pt x="0" y="76"/>
                  </a:lnTo>
                  <a:lnTo>
                    <a:pt x="0" y="71"/>
                  </a:lnTo>
                  <a:lnTo>
                    <a:pt x="0" y="67"/>
                  </a:lnTo>
                  <a:lnTo>
                    <a:pt x="0" y="63"/>
                  </a:lnTo>
                  <a:lnTo>
                    <a:pt x="0"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58" name="Freeform 230"/>
            <p:cNvSpPr>
              <a:spLocks/>
            </p:cNvSpPr>
            <p:nvPr/>
          </p:nvSpPr>
          <p:spPr bwMode="auto">
            <a:xfrm>
              <a:off x="1828" y="1979"/>
              <a:ext cx="4" cy="6"/>
            </a:xfrm>
            <a:custGeom>
              <a:avLst/>
              <a:gdLst>
                <a:gd name="T0" fmla="*/ 0 w 145"/>
                <a:gd name="T1" fmla="*/ 166 h 166"/>
                <a:gd name="T2" fmla="*/ 25 w 145"/>
                <a:gd name="T3" fmla="*/ 158 h 166"/>
                <a:gd name="T4" fmla="*/ 45 w 145"/>
                <a:gd name="T5" fmla="*/ 150 h 166"/>
                <a:gd name="T6" fmla="*/ 62 w 145"/>
                <a:gd name="T7" fmla="*/ 133 h 166"/>
                <a:gd name="T8" fmla="*/ 70 w 145"/>
                <a:gd name="T9" fmla="*/ 117 h 166"/>
                <a:gd name="T10" fmla="*/ 83 w 145"/>
                <a:gd name="T11" fmla="*/ 96 h 166"/>
                <a:gd name="T12" fmla="*/ 92 w 145"/>
                <a:gd name="T13" fmla="*/ 80 h 166"/>
                <a:gd name="T14" fmla="*/ 100 w 145"/>
                <a:gd name="T15" fmla="*/ 59 h 166"/>
                <a:gd name="T16" fmla="*/ 112 w 145"/>
                <a:gd name="T17" fmla="*/ 37 h 166"/>
                <a:gd name="T18" fmla="*/ 125 w 145"/>
                <a:gd name="T19" fmla="*/ 21 h 166"/>
                <a:gd name="T20" fmla="*/ 145 w 145"/>
                <a:gd name="T21" fmla="*/ 0 h 166"/>
                <a:gd name="T22" fmla="*/ 133 w 145"/>
                <a:gd name="T23" fmla="*/ 0 h 166"/>
                <a:gd name="T24" fmla="*/ 121 w 145"/>
                <a:gd name="T25" fmla="*/ 0 h 166"/>
                <a:gd name="T26" fmla="*/ 108 w 145"/>
                <a:gd name="T27" fmla="*/ 0 h 166"/>
                <a:gd name="T28" fmla="*/ 96 w 145"/>
                <a:gd name="T29" fmla="*/ 4 h 166"/>
                <a:gd name="T30" fmla="*/ 88 w 145"/>
                <a:gd name="T31" fmla="*/ 8 h 166"/>
                <a:gd name="T32" fmla="*/ 75 w 145"/>
                <a:gd name="T33" fmla="*/ 12 h 166"/>
                <a:gd name="T34" fmla="*/ 66 w 145"/>
                <a:gd name="T35" fmla="*/ 17 h 166"/>
                <a:gd name="T36" fmla="*/ 58 w 145"/>
                <a:gd name="T37" fmla="*/ 25 h 166"/>
                <a:gd name="T38" fmla="*/ 49 w 145"/>
                <a:gd name="T39" fmla="*/ 33 h 166"/>
                <a:gd name="T40" fmla="*/ 45 w 145"/>
                <a:gd name="T41" fmla="*/ 45 h 166"/>
                <a:gd name="T42" fmla="*/ 41 w 145"/>
                <a:gd name="T43" fmla="*/ 50 h 166"/>
                <a:gd name="T44" fmla="*/ 37 w 145"/>
                <a:gd name="T45" fmla="*/ 54 h 166"/>
                <a:gd name="T46" fmla="*/ 33 w 145"/>
                <a:gd name="T47" fmla="*/ 63 h 166"/>
                <a:gd name="T48" fmla="*/ 29 w 145"/>
                <a:gd name="T49" fmla="*/ 75 h 166"/>
                <a:gd name="T50" fmla="*/ 20 w 145"/>
                <a:gd name="T51" fmla="*/ 92 h 166"/>
                <a:gd name="T52" fmla="*/ 12 w 145"/>
                <a:gd name="T53" fmla="*/ 104 h 166"/>
                <a:gd name="T54" fmla="*/ 8 w 145"/>
                <a:gd name="T55" fmla="*/ 121 h 166"/>
                <a:gd name="T56" fmla="*/ 4 w 145"/>
                <a:gd name="T57" fmla="*/ 137 h 166"/>
                <a:gd name="T58" fmla="*/ 0 w 145"/>
                <a:gd name="T59" fmla="*/ 154 h 166"/>
                <a:gd name="T60" fmla="*/ 0 w 145"/>
                <a:gd name="T61"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5" h="166">
                  <a:moveTo>
                    <a:pt x="0" y="166"/>
                  </a:moveTo>
                  <a:lnTo>
                    <a:pt x="25" y="158"/>
                  </a:lnTo>
                  <a:lnTo>
                    <a:pt x="45" y="150"/>
                  </a:lnTo>
                  <a:lnTo>
                    <a:pt x="62" y="133"/>
                  </a:lnTo>
                  <a:lnTo>
                    <a:pt x="70" y="117"/>
                  </a:lnTo>
                  <a:lnTo>
                    <a:pt x="83" y="96"/>
                  </a:lnTo>
                  <a:lnTo>
                    <a:pt x="92" y="80"/>
                  </a:lnTo>
                  <a:lnTo>
                    <a:pt x="100" y="59"/>
                  </a:lnTo>
                  <a:lnTo>
                    <a:pt x="112" y="37"/>
                  </a:lnTo>
                  <a:lnTo>
                    <a:pt x="125" y="21"/>
                  </a:lnTo>
                  <a:lnTo>
                    <a:pt x="145" y="0"/>
                  </a:lnTo>
                  <a:lnTo>
                    <a:pt x="133" y="0"/>
                  </a:lnTo>
                  <a:lnTo>
                    <a:pt x="121" y="0"/>
                  </a:lnTo>
                  <a:lnTo>
                    <a:pt x="108" y="0"/>
                  </a:lnTo>
                  <a:lnTo>
                    <a:pt x="96" y="4"/>
                  </a:lnTo>
                  <a:lnTo>
                    <a:pt x="88" y="8"/>
                  </a:lnTo>
                  <a:lnTo>
                    <a:pt x="75" y="12"/>
                  </a:lnTo>
                  <a:lnTo>
                    <a:pt x="66" y="17"/>
                  </a:lnTo>
                  <a:lnTo>
                    <a:pt x="58" y="25"/>
                  </a:lnTo>
                  <a:lnTo>
                    <a:pt x="49" y="33"/>
                  </a:lnTo>
                  <a:lnTo>
                    <a:pt x="45" y="45"/>
                  </a:lnTo>
                  <a:lnTo>
                    <a:pt x="41" y="50"/>
                  </a:lnTo>
                  <a:lnTo>
                    <a:pt x="37" y="54"/>
                  </a:lnTo>
                  <a:lnTo>
                    <a:pt x="33" y="63"/>
                  </a:lnTo>
                  <a:lnTo>
                    <a:pt x="29" y="75"/>
                  </a:lnTo>
                  <a:lnTo>
                    <a:pt x="20" y="92"/>
                  </a:lnTo>
                  <a:lnTo>
                    <a:pt x="12" y="104"/>
                  </a:lnTo>
                  <a:lnTo>
                    <a:pt x="8" y="121"/>
                  </a:lnTo>
                  <a:lnTo>
                    <a:pt x="4" y="137"/>
                  </a:lnTo>
                  <a:lnTo>
                    <a:pt x="0" y="154"/>
                  </a:lnTo>
                  <a:lnTo>
                    <a:pt x="0" y="1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59" name="Freeform 231"/>
            <p:cNvSpPr>
              <a:spLocks/>
            </p:cNvSpPr>
            <p:nvPr/>
          </p:nvSpPr>
          <p:spPr bwMode="auto">
            <a:xfrm>
              <a:off x="1940" y="1904"/>
              <a:ext cx="3" cy="6"/>
            </a:xfrm>
            <a:custGeom>
              <a:avLst/>
              <a:gdLst>
                <a:gd name="T0" fmla="*/ 33 w 100"/>
                <a:gd name="T1" fmla="*/ 0 h 200"/>
                <a:gd name="T2" fmla="*/ 37 w 100"/>
                <a:gd name="T3" fmla="*/ 16 h 200"/>
                <a:gd name="T4" fmla="*/ 37 w 100"/>
                <a:gd name="T5" fmla="*/ 37 h 200"/>
                <a:gd name="T6" fmla="*/ 37 w 100"/>
                <a:gd name="T7" fmla="*/ 54 h 200"/>
                <a:gd name="T8" fmla="*/ 29 w 100"/>
                <a:gd name="T9" fmla="*/ 74 h 200"/>
                <a:gd name="T10" fmla="*/ 21 w 100"/>
                <a:gd name="T11" fmla="*/ 96 h 200"/>
                <a:gd name="T12" fmla="*/ 12 w 100"/>
                <a:gd name="T13" fmla="*/ 117 h 200"/>
                <a:gd name="T14" fmla="*/ 8 w 100"/>
                <a:gd name="T15" fmla="*/ 137 h 200"/>
                <a:gd name="T16" fmla="*/ 4 w 100"/>
                <a:gd name="T17" fmla="*/ 154 h 200"/>
                <a:gd name="T18" fmla="*/ 0 w 100"/>
                <a:gd name="T19" fmla="*/ 170 h 200"/>
                <a:gd name="T20" fmla="*/ 4 w 100"/>
                <a:gd name="T21" fmla="*/ 183 h 200"/>
                <a:gd name="T22" fmla="*/ 16 w 100"/>
                <a:gd name="T23" fmla="*/ 196 h 200"/>
                <a:gd name="T24" fmla="*/ 25 w 100"/>
                <a:gd name="T25" fmla="*/ 200 h 200"/>
                <a:gd name="T26" fmla="*/ 33 w 100"/>
                <a:gd name="T27" fmla="*/ 200 h 200"/>
                <a:gd name="T28" fmla="*/ 42 w 100"/>
                <a:gd name="T29" fmla="*/ 196 h 200"/>
                <a:gd name="T30" fmla="*/ 55 w 100"/>
                <a:gd name="T31" fmla="*/ 183 h 200"/>
                <a:gd name="T32" fmla="*/ 63 w 100"/>
                <a:gd name="T33" fmla="*/ 170 h 200"/>
                <a:gd name="T34" fmla="*/ 71 w 100"/>
                <a:gd name="T35" fmla="*/ 158 h 200"/>
                <a:gd name="T36" fmla="*/ 79 w 100"/>
                <a:gd name="T37" fmla="*/ 141 h 200"/>
                <a:gd name="T38" fmla="*/ 84 w 100"/>
                <a:gd name="T39" fmla="*/ 121 h 200"/>
                <a:gd name="T40" fmla="*/ 92 w 100"/>
                <a:gd name="T41" fmla="*/ 104 h 200"/>
                <a:gd name="T42" fmla="*/ 96 w 100"/>
                <a:gd name="T43" fmla="*/ 88 h 200"/>
                <a:gd name="T44" fmla="*/ 96 w 100"/>
                <a:gd name="T45" fmla="*/ 70 h 200"/>
                <a:gd name="T46" fmla="*/ 100 w 100"/>
                <a:gd name="T47" fmla="*/ 58 h 200"/>
                <a:gd name="T48" fmla="*/ 100 w 100"/>
                <a:gd name="T49" fmla="*/ 45 h 200"/>
                <a:gd name="T50" fmla="*/ 100 w 100"/>
                <a:gd name="T51" fmla="*/ 33 h 200"/>
                <a:gd name="T52" fmla="*/ 96 w 100"/>
                <a:gd name="T53" fmla="*/ 25 h 200"/>
                <a:gd name="T54" fmla="*/ 88 w 100"/>
                <a:gd name="T55" fmla="*/ 12 h 200"/>
                <a:gd name="T56" fmla="*/ 75 w 100"/>
                <a:gd name="T57" fmla="*/ 8 h 200"/>
                <a:gd name="T58" fmla="*/ 59 w 100"/>
                <a:gd name="T59" fmla="*/ 4 h 200"/>
                <a:gd name="T60" fmla="*/ 33 w 100"/>
                <a:gd name="T61"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200">
                  <a:moveTo>
                    <a:pt x="33" y="0"/>
                  </a:moveTo>
                  <a:lnTo>
                    <a:pt x="37" y="16"/>
                  </a:lnTo>
                  <a:lnTo>
                    <a:pt x="37" y="37"/>
                  </a:lnTo>
                  <a:lnTo>
                    <a:pt x="37" y="54"/>
                  </a:lnTo>
                  <a:lnTo>
                    <a:pt x="29" y="74"/>
                  </a:lnTo>
                  <a:lnTo>
                    <a:pt x="21" y="96"/>
                  </a:lnTo>
                  <a:lnTo>
                    <a:pt x="12" y="117"/>
                  </a:lnTo>
                  <a:lnTo>
                    <a:pt x="8" y="137"/>
                  </a:lnTo>
                  <a:lnTo>
                    <a:pt x="4" y="154"/>
                  </a:lnTo>
                  <a:lnTo>
                    <a:pt x="0" y="170"/>
                  </a:lnTo>
                  <a:lnTo>
                    <a:pt x="4" y="183"/>
                  </a:lnTo>
                  <a:lnTo>
                    <a:pt x="16" y="196"/>
                  </a:lnTo>
                  <a:lnTo>
                    <a:pt x="25" y="200"/>
                  </a:lnTo>
                  <a:lnTo>
                    <a:pt x="33" y="200"/>
                  </a:lnTo>
                  <a:lnTo>
                    <a:pt x="42" y="196"/>
                  </a:lnTo>
                  <a:lnTo>
                    <a:pt x="55" y="183"/>
                  </a:lnTo>
                  <a:lnTo>
                    <a:pt x="63" y="170"/>
                  </a:lnTo>
                  <a:lnTo>
                    <a:pt x="71" y="158"/>
                  </a:lnTo>
                  <a:lnTo>
                    <a:pt x="79" y="141"/>
                  </a:lnTo>
                  <a:lnTo>
                    <a:pt x="84" y="121"/>
                  </a:lnTo>
                  <a:lnTo>
                    <a:pt x="92" y="104"/>
                  </a:lnTo>
                  <a:lnTo>
                    <a:pt x="96" y="88"/>
                  </a:lnTo>
                  <a:lnTo>
                    <a:pt x="96" y="70"/>
                  </a:lnTo>
                  <a:lnTo>
                    <a:pt x="100" y="58"/>
                  </a:lnTo>
                  <a:lnTo>
                    <a:pt x="100" y="45"/>
                  </a:lnTo>
                  <a:lnTo>
                    <a:pt x="100" y="33"/>
                  </a:lnTo>
                  <a:lnTo>
                    <a:pt x="96" y="25"/>
                  </a:lnTo>
                  <a:lnTo>
                    <a:pt x="88" y="12"/>
                  </a:lnTo>
                  <a:lnTo>
                    <a:pt x="75" y="8"/>
                  </a:lnTo>
                  <a:lnTo>
                    <a:pt x="59" y="4"/>
                  </a:lnTo>
                  <a:lnTo>
                    <a:pt x="3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60" name="Freeform 232"/>
            <p:cNvSpPr>
              <a:spLocks/>
            </p:cNvSpPr>
            <p:nvPr/>
          </p:nvSpPr>
          <p:spPr bwMode="auto">
            <a:xfrm>
              <a:off x="1938" y="1911"/>
              <a:ext cx="3" cy="5"/>
            </a:xfrm>
            <a:custGeom>
              <a:avLst/>
              <a:gdLst>
                <a:gd name="T0" fmla="*/ 80 w 105"/>
                <a:gd name="T1" fmla="*/ 5 h 146"/>
                <a:gd name="T2" fmla="*/ 72 w 105"/>
                <a:gd name="T3" fmla="*/ 9 h 146"/>
                <a:gd name="T4" fmla="*/ 63 w 105"/>
                <a:gd name="T5" fmla="*/ 17 h 146"/>
                <a:gd name="T6" fmla="*/ 51 w 105"/>
                <a:gd name="T7" fmla="*/ 29 h 146"/>
                <a:gd name="T8" fmla="*/ 43 w 105"/>
                <a:gd name="T9" fmla="*/ 46 h 146"/>
                <a:gd name="T10" fmla="*/ 30 w 105"/>
                <a:gd name="T11" fmla="*/ 62 h 146"/>
                <a:gd name="T12" fmla="*/ 22 w 105"/>
                <a:gd name="T13" fmla="*/ 80 h 146"/>
                <a:gd name="T14" fmla="*/ 13 w 105"/>
                <a:gd name="T15" fmla="*/ 101 h 146"/>
                <a:gd name="T16" fmla="*/ 5 w 105"/>
                <a:gd name="T17" fmla="*/ 117 h 146"/>
                <a:gd name="T18" fmla="*/ 0 w 105"/>
                <a:gd name="T19" fmla="*/ 134 h 146"/>
                <a:gd name="T20" fmla="*/ 0 w 105"/>
                <a:gd name="T21" fmla="*/ 146 h 146"/>
                <a:gd name="T22" fmla="*/ 9 w 105"/>
                <a:gd name="T23" fmla="*/ 138 h 146"/>
                <a:gd name="T24" fmla="*/ 26 w 105"/>
                <a:gd name="T25" fmla="*/ 121 h 146"/>
                <a:gd name="T26" fmla="*/ 43 w 105"/>
                <a:gd name="T27" fmla="*/ 105 h 146"/>
                <a:gd name="T28" fmla="*/ 59 w 105"/>
                <a:gd name="T29" fmla="*/ 80 h 146"/>
                <a:gd name="T30" fmla="*/ 76 w 105"/>
                <a:gd name="T31" fmla="*/ 58 h 146"/>
                <a:gd name="T32" fmla="*/ 92 w 105"/>
                <a:gd name="T33" fmla="*/ 38 h 146"/>
                <a:gd name="T34" fmla="*/ 101 w 105"/>
                <a:gd name="T35" fmla="*/ 21 h 146"/>
                <a:gd name="T36" fmla="*/ 105 w 105"/>
                <a:gd name="T37" fmla="*/ 9 h 146"/>
                <a:gd name="T38" fmla="*/ 97 w 105"/>
                <a:gd name="T39" fmla="*/ 0 h 146"/>
                <a:gd name="T40" fmla="*/ 80 w 105"/>
                <a:gd name="T41" fmla="*/ 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146">
                  <a:moveTo>
                    <a:pt x="80" y="5"/>
                  </a:moveTo>
                  <a:lnTo>
                    <a:pt x="72" y="9"/>
                  </a:lnTo>
                  <a:lnTo>
                    <a:pt x="63" y="17"/>
                  </a:lnTo>
                  <a:lnTo>
                    <a:pt x="51" y="29"/>
                  </a:lnTo>
                  <a:lnTo>
                    <a:pt x="43" y="46"/>
                  </a:lnTo>
                  <a:lnTo>
                    <a:pt x="30" y="62"/>
                  </a:lnTo>
                  <a:lnTo>
                    <a:pt x="22" y="80"/>
                  </a:lnTo>
                  <a:lnTo>
                    <a:pt x="13" y="101"/>
                  </a:lnTo>
                  <a:lnTo>
                    <a:pt x="5" y="117"/>
                  </a:lnTo>
                  <a:lnTo>
                    <a:pt x="0" y="134"/>
                  </a:lnTo>
                  <a:lnTo>
                    <a:pt x="0" y="146"/>
                  </a:lnTo>
                  <a:lnTo>
                    <a:pt x="9" y="138"/>
                  </a:lnTo>
                  <a:lnTo>
                    <a:pt x="26" y="121"/>
                  </a:lnTo>
                  <a:lnTo>
                    <a:pt x="43" y="105"/>
                  </a:lnTo>
                  <a:lnTo>
                    <a:pt x="59" y="80"/>
                  </a:lnTo>
                  <a:lnTo>
                    <a:pt x="76" y="58"/>
                  </a:lnTo>
                  <a:lnTo>
                    <a:pt x="92" y="38"/>
                  </a:lnTo>
                  <a:lnTo>
                    <a:pt x="101" y="21"/>
                  </a:lnTo>
                  <a:lnTo>
                    <a:pt x="105" y="9"/>
                  </a:lnTo>
                  <a:lnTo>
                    <a:pt x="97" y="0"/>
                  </a:lnTo>
                  <a:lnTo>
                    <a:pt x="80"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61" name="Freeform 233"/>
            <p:cNvSpPr>
              <a:spLocks/>
            </p:cNvSpPr>
            <p:nvPr/>
          </p:nvSpPr>
          <p:spPr bwMode="auto">
            <a:xfrm>
              <a:off x="1832" y="1846"/>
              <a:ext cx="6" cy="19"/>
            </a:xfrm>
            <a:custGeom>
              <a:avLst/>
              <a:gdLst>
                <a:gd name="T0" fmla="*/ 160 w 184"/>
                <a:gd name="T1" fmla="*/ 0 h 621"/>
                <a:gd name="T2" fmla="*/ 151 w 184"/>
                <a:gd name="T3" fmla="*/ 20 h 621"/>
                <a:gd name="T4" fmla="*/ 143 w 184"/>
                <a:gd name="T5" fmla="*/ 37 h 621"/>
                <a:gd name="T6" fmla="*/ 135 w 184"/>
                <a:gd name="T7" fmla="*/ 58 h 621"/>
                <a:gd name="T8" fmla="*/ 131 w 184"/>
                <a:gd name="T9" fmla="*/ 82 h 621"/>
                <a:gd name="T10" fmla="*/ 127 w 184"/>
                <a:gd name="T11" fmla="*/ 103 h 621"/>
                <a:gd name="T12" fmla="*/ 122 w 184"/>
                <a:gd name="T13" fmla="*/ 129 h 621"/>
                <a:gd name="T14" fmla="*/ 118 w 184"/>
                <a:gd name="T15" fmla="*/ 154 h 621"/>
                <a:gd name="T16" fmla="*/ 118 w 184"/>
                <a:gd name="T17" fmla="*/ 183 h 621"/>
                <a:gd name="T18" fmla="*/ 118 w 184"/>
                <a:gd name="T19" fmla="*/ 216 h 621"/>
                <a:gd name="T20" fmla="*/ 122 w 184"/>
                <a:gd name="T21" fmla="*/ 250 h 621"/>
                <a:gd name="T22" fmla="*/ 127 w 184"/>
                <a:gd name="T23" fmla="*/ 287 h 621"/>
                <a:gd name="T24" fmla="*/ 131 w 184"/>
                <a:gd name="T25" fmla="*/ 324 h 621"/>
                <a:gd name="T26" fmla="*/ 139 w 184"/>
                <a:gd name="T27" fmla="*/ 363 h 621"/>
                <a:gd name="T28" fmla="*/ 147 w 184"/>
                <a:gd name="T29" fmla="*/ 400 h 621"/>
                <a:gd name="T30" fmla="*/ 155 w 184"/>
                <a:gd name="T31" fmla="*/ 433 h 621"/>
                <a:gd name="T32" fmla="*/ 164 w 184"/>
                <a:gd name="T33" fmla="*/ 463 h 621"/>
                <a:gd name="T34" fmla="*/ 172 w 184"/>
                <a:gd name="T35" fmla="*/ 492 h 621"/>
                <a:gd name="T36" fmla="*/ 176 w 184"/>
                <a:gd name="T37" fmla="*/ 508 h 621"/>
                <a:gd name="T38" fmla="*/ 180 w 184"/>
                <a:gd name="T39" fmla="*/ 521 h 621"/>
                <a:gd name="T40" fmla="*/ 184 w 184"/>
                <a:gd name="T41" fmla="*/ 525 h 621"/>
                <a:gd name="T42" fmla="*/ 180 w 184"/>
                <a:gd name="T43" fmla="*/ 529 h 621"/>
                <a:gd name="T44" fmla="*/ 172 w 184"/>
                <a:gd name="T45" fmla="*/ 529 h 621"/>
                <a:gd name="T46" fmla="*/ 155 w 184"/>
                <a:gd name="T47" fmla="*/ 537 h 621"/>
                <a:gd name="T48" fmla="*/ 135 w 184"/>
                <a:gd name="T49" fmla="*/ 541 h 621"/>
                <a:gd name="T50" fmla="*/ 113 w 184"/>
                <a:gd name="T51" fmla="*/ 554 h 621"/>
                <a:gd name="T52" fmla="*/ 88 w 184"/>
                <a:gd name="T53" fmla="*/ 562 h 621"/>
                <a:gd name="T54" fmla="*/ 68 w 184"/>
                <a:gd name="T55" fmla="*/ 575 h 621"/>
                <a:gd name="T56" fmla="*/ 43 w 184"/>
                <a:gd name="T57" fmla="*/ 588 h 621"/>
                <a:gd name="T58" fmla="*/ 22 w 184"/>
                <a:gd name="T59" fmla="*/ 604 h 621"/>
                <a:gd name="T60" fmla="*/ 0 w 184"/>
                <a:gd name="T61" fmla="*/ 621 h 621"/>
                <a:gd name="T62" fmla="*/ 5 w 184"/>
                <a:gd name="T63" fmla="*/ 617 h 621"/>
                <a:gd name="T64" fmla="*/ 9 w 184"/>
                <a:gd name="T65" fmla="*/ 613 h 621"/>
                <a:gd name="T66" fmla="*/ 22 w 184"/>
                <a:gd name="T67" fmla="*/ 600 h 621"/>
                <a:gd name="T68" fmla="*/ 35 w 184"/>
                <a:gd name="T69" fmla="*/ 584 h 621"/>
                <a:gd name="T70" fmla="*/ 51 w 184"/>
                <a:gd name="T71" fmla="*/ 566 h 621"/>
                <a:gd name="T72" fmla="*/ 68 w 184"/>
                <a:gd name="T73" fmla="*/ 545 h 621"/>
                <a:gd name="T74" fmla="*/ 80 w 184"/>
                <a:gd name="T75" fmla="*/ 521 h 621"/>
                <a:gd name="T76" fmla="*/ 97 w 184"/>
                <a:gd name="T77" fmla="*/ 500 h 621"/>
                <a:gd name="T78" fmla="*/ 105 w 184"/>
                <a:gd name="T79" fmla="*/ 475 h 621"/>
                <a:gd name="T80" fmla="*/ 109 w 184"/>
                <a:gd name="T81" fmla="*/ 453 h 621"/>
                <a:gd name="T82" fmla="*/ 113 w 184"/>
                <a:gd name="T83" fmla="*/ 412 h 621"/>
                <a:gd name="T84" fmla="*/ 113 w 184"/>
                <a:gd name="T85" fmla="*/ 375 h 621"/>
                <a:gd name="T86" fmla="*/ 109 w 184"/>
                <a:gd name="T87" fmla="*/ 342 h 621"/>
                <a:gd name="T88" fmla="*/ 101 w 184"/>
                <a:gd name="T89" fmla="*/ 312 h 621"/>
                <a:gd name="T90" fmla="*/ 97 w 184"/>
                <a:gd name="T91" fmla="*/ 279 h 621"/>
                <a:gd name="T92" fmla="*/ 88 w 184"/>
                <a:gd name="T93" fmla="*/ 254 h 621"/>
                <a:gd name="T94" fmla="*/ 80 w 184"/>
                <a:gd name="T95" fmla="*/ 224 h 621"/>
                <a:gd name="T96" fmla="*/ 76 w 184"/>
                <a:gd name="T97" fmla="*/ 199 h 621"/>
                <a:gd name="T98" fmla="*/ 76 w 184"/>
                <a:gd name="T99" fmla="*/ 174 h 621"/>
                <a:gd name="T100" fmla="*/ 80 w 184"/>
                <a:gd name="T101" fmla="*/ 146 h 621"/>
                <a:gd name="T102" fmla="*/ 88 w 184"/>
                <a:gd name="T103" fmla="*/ 121 h 621"/>
                <a:gd name="T104" fmla="*/ 97 w 184"/>
                <a:gd name="T105" fmla="*/ 95 h 621"/>
                <a:gd name="T106" fmla="*/ 105 w 184"/>
                <a:gd name="T107" fmla="*/ 74 h 621"/>
                <a:gd name="T108" fmla="*/ 118 w 184"/>
                <a:gd name="T109" fmla="*/ 58 h 621"/>
                <a:gd name="T110" fmla="*/ 127 w 184"/>
                <a:gd name="T111" fmla="*/ 41 h 621"/>
                <a:gd name="T112" fmla="*/ 135 w 184"/>
                <a:gd name="T113" fmla="*/ 25 h 621"/>
                <a:gd name="T114" fmla="*/ 143 w 184"/>
                <a:gd name="T115" fmla="*/ 16 h 621"/>
                <a:gd name="T116" fmla="*/ 151 w 184"/>
                <a:gd name="T117" fmla="*/ 8 h 621"/>
                <a:gd name="T118" fmla="*/ 155 w 184"/>
                <a:gd name="T119" fmla="*/ 4 h 621"/>
                <a:gd name="T120" fmla="*/ 160 w 184"/>
                <a:gd name="T121" fmla="*/ 0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4" h="621">
                  <a:moveTo>
                    <a:pt x="160" y="0"/>
                  </a:moveTo>
                  <a:lnTo>
                    <a:pt x="151" y="20"/>
                  </a:lnTo>
                  <a:lnTo>
                    <a:pt x="143" y="37"/>
                  </a:lnTo>
                  <a:lnTo>
                    <a:pt x="135" y="58"/>
                  </a:lnTo>
                  <a:lnTo>
                    <a:pt x="131" y="82"/>
                  </a:lnTo>
                  <a:lnTo>
                    <a:pt x="127" y="103"/>
                  </a:lnTo>
                  <a:lnTo>
                    <a:pt x="122" y="129"/>
                  </a:lnTo>
                  <a:lnTo>
                    <a:pt x="118" y="154"/>
                  </a:lnTo>
                  <a:lnTo>
                    <a:pt x="118" y="183"/>
                  </a:lnTo>
                  <a:lnTo>
                    <a:pt x="118" y="216"/>
                  </a:lnTo>
                  <a:lnTo>
                    <a:pt x="122" y="250"/>
                  </a:lnTo>
                  <a:lnTo>
                    <a:pt x="127" y="287"/>
                  </a:lnTo>
                  <a:lnTo>
                    <a:pt x="131" y="324"/>
                  </a:lnTo>
                  <a:lnTo>
                    <a:pt x="139" y="363"/>
                  </a:lnTo>
                  <a:lnTo>
                    <a:pt x="147" y="400"/>
                  </a:lnTo>
                  <a:lnTo>
                    <a:pt x="155" y="433"/>
                  </a:lnTo>
                  <a:lnTo>
                    <a:pt x="164" y="463"/>
                  </a:lnTo>
                  <a:lnTo>
                    <a:pt x="172" y="492"/>
                  </a:lnTo>
                  <a:lnTo>
                    <a:pt x="176" y="508"/>
                  </a:lnTo>
                  <a:lnTo>
                    <a:pt x="180" y="521"/>
                  </a:lnTo>
                  <a:lnTo>
                    <a:pt x="184" y="525"/>
                  </a:lnTo>
                  <a:lnTo>
                    <a:pt x="180" y="529"/>
                  </a:lnTo>
                  <a:lnTo>
                    <a:pt x="172" y="529"/>
                  </a:lnTo>
                  <a:lnTo>
                    <a:pt x="155" y="537"/>
                  </a:lnTo>
                  <a:lnTo>
                    <a:pt x="135" y="541"/>
                  </a:lnTo>
                  <a:lnTo>
                    <a:pt x="113" y="554"/>
                  </a:lnTo>
                  <a:lnTo>
                    <a:pt x="88" y="562"/>
                  </a:lnTo>
                  <a:lnTo>
                    <a:pt x="68" y="575"/>
                  </a:lnTo>
                  <a:lnTo>
                    <a:pt x="43" y="588"/>
                  </a:lnTo>
                  <a:lnTo>
                    <a:pt x="22" y="604"/>
                  </a:lnTo>
                  <a:lnTo>
                    <a:pt x="0" y="621"/>
                  </a:lnTo>
                  <a:lnTo>
                    <a:pt x="5" y="617"/>
                  </a:lnTo>
                  <a:lnTo>
                    <a:pt x="9" y="613"/>
                  </a:lnTo>
                  <a:lnTo>
                    <a:pt x="22" y="600"/>
                  </a:lnTo>
                  <a:lnTo>
                    <a:pt x="35" y="584"/>
                  </a:lnTo>
                  <a:lnTo>
                    <a:pt x="51" y="566"/>
                  </a:lnTo>
                  <a:lnTo>
                    <a:pt x="68" y="545"/>
                  </a:lnTo>
                  <a:lnTo>
                    <a:pt x="80" y="521"/>
                  </a:lnTo>
                  <a:lnTo>
                    <a:pt x="97" y="500"/>
                  </a:lnTo>
                  <a:lnTo>
                    <a:pt x="105" y="475"/>
                  </a:lnTo>
                  <a:lnTo>
                    <a:pt x="109" y="453"/>
                  </a:lnTo>
                  <a:lnTo>
                    <a:pt x="113" y="412"/>
                  </a:lnTo>
                  <a:lnTo>
                    <a:pt x="113" y="375"/>
                  </a:lnTo>
                  <a:lnTo>
                    <a:pt x="109" y="342"/>
                  </a:lnTo>
                  <a:lnTo>
                    <a:pt x="101" y="312"/>
                  </a:lnTo>
                  <a:lnTo>
                    <a:pt x="97" y="279"/>
                  </a:lnTo>
                  <a:lnTo>
                    <a:pt x="88" y="254"/>
                  </a:lnTo>
                  <a:lnTo>
                    <a:pt x="80" y="224"/>
                  </a:lnTo>
                  <a:lnTo>
                    <a:pt x="76" y="199"/>
                  </a:lnTo>
                  <a:lnTo>
                    <a:pt x="76" y="174"/>
                  </a:lnTo>
                  <a:lnTo>
                    <a:pt x="80" y="146"/>
                  </a:lnTo>
                  <a:lnTo>
                    <a:pt x="88" y="121"/>
                  </a:lnTo>
                  <a:lnTo>
                    <a:pt x="97" y="95"/>
                  </a:lnTo>
                  <a:lnTo>
                    <a:pt x="105" y="74"/>
                  </a:lnTo>
                  <a:lnTo>
                    <a:pt x="118" y="58"/>
                  </a:lnTo>
                  <a:lnTo>
                    <a:pt x="127" y="41"/>
                  </a:lnTo>
                  <a:lnTo>
                    <a:pt x="135" y="25"/>
                  </a:lnTo>
                  <a:lnTo>
                    <a:pt x="143" y="16"/>
                  </a:lnTo>
                  <a:lnTo>
                    <a:pt x="151" y="8"/>
                  </a:lnTo>
                  <a:lnTo>
                    <a:pt x="155" y="4"/>
                  </a:lnTo>
                  <a:lnTo>
                    <a:pt x="16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62" name="Freeform 234"/>
            <p:cNvSpPr>
              <a:spLocks/>
            </p:cNvSpPr>
            <p:nvPr/>
          </p:nvSpPr>
          <p:spPr bwMode="auto">
            <a:xfrm>
              <a:off x="1714" y="1963"/>
              <a:ext cx="24" cy="8"/>
            </a:xfrm>
            <a:custGeom>
              <a:avLst/>
              <a:gdLst>
                <a:gd name="T0" fmla="*/ 0 w 752"/>
                <a:gd name="T1" fmla="*/ 54 h 238"/>
                <a:gd name="T2" fmla="*/ 0 w 752"/>
                <a:gd name="T3" fmla="*/ 50 h 238"/>
                <a:gd name="T4" fmla="*/ 4 w 752"/>
                <a:gd name="T5" fmla="*/ 42 h 238"/>
                <a:gd name="T6" fmla="*/ 8 w 752"/>
                <a:gd name="T7" fmla="*/ 38 h 238"/>
                <a:gd name="T8" fmla="*/ 12 w 752"/>
                <a:gd name="T9" fmla="*/ 34 h 238"/>
                <a:gd name="T10" fmla="*/ 16 w 752"/>
                <a:gd name="T11" fmla="*/ 29 h 238"/>
                <a:gd name="T12" fmla="*/ 16 w 752"/>
                <a:gd name="T13" fmla="*/ 21 h 238"/>
                <a:gd name="T14" fmla="*/ 20 w 752"/>
                <a:gd name="T15" fmla="*/ 17 h 238"/>
                <a:gd name="T16" fmla="*/ 25 w 752"/>
                <a:gd name="T17" fmla="*/ 13 h 238"/>
                <a:gd name="T18" fmla="*/ 25 w 752"/>
                <a:gd name="T19" fmla="*/ 9 h 238"/>
                <a:gd name="T20" fmla="*/ 29 w 752"/>
                <a:gd name="T21" fmla="*/ 0 h 238"/>
                <a:gd name="T22" fmla="*/ 33 w 752"/>
                <a:gd name="T23" fmla="*/ 21 h 238"/>
                <a:gd name="T24" fmla="*/ 42 w 752"/>
                <a:gd name="T25" fmla="*/ 42 h 238"/>
                <a:gd name="T26" fmla="*/ 50 w 752"/>
                <a:gd name="T27" fmla="*/ 58 h 238"/>
                <a:gd name="T28" fmla="*/ 67 w 752"/>
                <a:gd name="T29" fmla="*/ 71 h 238"/>
                <a:gd name="T30" fmla="*/ 83 w 752"/>
                <a:gd name="T31" fmla="*/ 83 h 238"/>
                <a:gd name="T32" fmla="*/ 100 w 752"/>
                <a:gd name="T33" fmla="*/ 96 h 238"/>
                <a:gd name="T34" fmla="*/ 121 w 752"/>
                <a:gd name="T35" fmla="*/ 108 h 238"/>
                <a:gd name="T36" fmla="*/ 138 w 752"/>
                <a:gd name="T37" fmla="*/ 117 h 238"/>
                <a:gd name="T38" fmla="*/ 159 w 752"/>
                <a:gd name="T39" fmla="*/ 125 h 238"/>
                <a:gd name="T40" fmla="*/ 175 w 752"/>
                <a:gd name="T41" fmla="*/ 138 h 238"/>
                <a:gd name="T42" fmla="*/ 208 w 752"/>
                <a:gd name="T43" fmla="*/ 154 h 238"/>
                <a:gd name="T44" fmla="*/ 247 w 752"/>
                <a:gd name="T45" fmla="*/ 175 h 238"/>
                <a:gd name="T46" fmla="*/ 280 w 752"/>
                <a:gd name="T47" fmla="*/ 187 h 238"/>
                <a:gd name="T48" fmla="*/ 317 w 752"/>
                <a:gd name="T49" fmla="*/ 204 h 238"/>
                <a:gd name="T50" fmla="*/ 355 w 752"/>
                <a:gd name="T51" fmla="*/ 216 h 238"/>
                <a:gd name="T52" fmla="*/ 392 w 752"/>
                <a:gd name="T53" fmla="*/ 226 h 238"/>
                <a:gd name="T54" fmla="*/ 431 w 752"/>
                <a:gd name="T55" fmla="*/ 234 h 238"/>
                <a:gd name="T56" fmla="*/ 476 w 752"/>
                <a:gd name="T57" fmla="*/ 238 h 238"/>
                <a:gd name="T58" fmla="*/ 518 w 752"/>
                <a:gd name="T59" fmla="*/ 238 h 238"/>
                <a:gd name="T60" fmla="*/ 568 w 752"/>
                <a:gd name="T61" fmla="*/ 238 h 238"/>
                <a:gd name="T62" fmla="*/ 580 w 752"/>
                <a:gd name="T63" fmla="*/ 238 h 238"/>
                <a:gd name="T64" fmla="*/ 597 w 752"/>
                <a:gd name="T65" fmla="*/ 238 h 238"/>
                <a:gd name="T66" fmla="*/ 619 w 752"/>
                <a:gd name="T67" fmla="*/ 238 h 238"/>
                <a:gd name="T68" fmla="*/ 635 w 752"/>
                <a:gd name="T69" fmla="*/ 238 h 238"/>
                <a:gd name="T70" fmla="*/ 656 w 752"/>
                <a:gd name="T71" fmla="*/ 238 h 238"/>
                <a:gd name="T72" fmla="*/ 672 w 752"/>
                <a:gd name="T73" fmla="*/ 230 h 238"/>
                <a:gd name="T74" fmla="*/ 693 w 752"/>
                <a:gd name="T75" fmla="*/ 221 h 238"/>
                <a:gd name="T76" fmla="*/ 715 w 752"/>
                <a:gd name="T77" fmla="*/ 208 h 238"/>
                <a:gd name="T78" fmla="*/ 731 w 752"/>
                <a:gd name="T79" fmla="*/ 187 h 238"/>
                <a:gd name="T80" fmla="*/ 752 w 752"/>
                <a:gd name="T81" fmla="*/ 159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52" h="238">
                  <a:moveTo>
                    <a:pt x="0" y="54"/>
                  </a:moveTo>
                  <a:lnTo>
                    <a:pt x="0" y="50"/>
                  </a:lnTo>
                  <a:lnTo>
                    <a:pt x="4" y="42"/>
                  </a:lnTo>
                  <a:lnTo>
                    <a:pt x="8" y="38"/>
                  </a:lnTo>
                  <a:lnTo>
                    <a:pt x="12" y="34"/>
                  </a:lnTo>
                  <a:lnTo>
                    <a:pt x="16" y="29"/>
                  </a:lnTo>
                  <a:lnTo>
                    <a:pt x="16" y="21"/>
                  </a:lnTo>
                  <a:lnTo>
                    <a:pt x="20" y="17"/>
                  </a:lnTo>
                  <a:lnTo>
                    <a:pt x="25" y="13"/>
                  </a:lnTo>
                  <a:lnTo>
                    <a:pt x="25" y="9"/>
                  </a:lnTo>
                  <a:lnTo>
                    <a:pt x="29" y="0"/>
                  </a:lnTo>
                  <a:lnTo>
                    <a:pt x="33" y="21"/>
                  </a:lnTo>
                  <a:lnTo>
                    <a:pt x="42" y="42"/>
                  </a:lnTo>
                  <a:lnTo>
                    <a:pt x="50" y="58"/>
                  </a:lnTo>
                  <a:lnTo>
                    <a:pt x="67" y="71"/>
                  </a:lnTo>
                  <a:lnTo>
                    <a:pt x="83" y="83"/>
                  </a:lnTo>
                  <a:lnTo>
                    <a:pt x="100" y="96"/>
                  </a:lnTo>
                  <a:lnTo>
                    <a:pt x="121" y="108"/>
                  </a:lnTo>
                  <a:lnTo>
                    <a:pt x="138" y="117"/>
                  </a:lnTo>
                  <a:lnTo>
                    <a:pt x="159" y="125"/>
                  </a:lnTo>
                  <a:lnTo>
                    <a:pt x="175" y="138"/>
                  </a:lnTo>
                  <a:lnTo>
                    <a:pt x="208" y="154"/>
                  </a:lnTo>
                  <a:lnTo>
                    <a:pt x="247" y="175"/>
                  </a:lnTo>
                  <a:lnTo>
                    <a:pt x="280" y="187"/>
                  </a:lnTo>
                  <a:lnTo>
                    <a:pt x="317" y="204"/>
                  </a:lnTo>
                  <a:lnTo>
                    <a:pt x="355" y="216"/>
                  </a:lnTo>
                  <a:lnTo>
                    <a:pt x="392" y="226"/>
                  </a:lnTo>
                  <a:lnTo>
                    <a:pt x="431" y="234"/>
                  </a:lnTo>
                  <a:lnTo>
                    <a:pt x="476" y="238"/>
                  </a:lnTo>
                  <a:lnTo>
                    <a:pt x="518" y="238"/>
                  </a:lnTo>
                  <a:lnTo>
                    <a:pt x="568" y="238"/>
                  </a:lnTo>
                  <a:lnTo>
                    <a:pt x="580" y="238"/>
                  </a:lnTo>
                  <a:lnTo>
                    <a:pt x="597" y="238"/>
                  </a:lnTo>
                  <a:lnTo>
                    <a:pt x="619" y="238"/>
                  </a:lnTo>
                  <a:lnTo>
                    <a:pt x="635" y="238"/>
                  </a:lnTo>
                  <a:lnTo>
                    <a:pt x="656" y="238"/>
                  </a:lnTo>
                  <a:lnTo>
                    <a:pt x="672" y="230"/>
                  </a:lnTo>
                  <a:lnTo>
                    <a:pt x="693" y="221"/>
                  </a:lnTo>
                  <a:lnTo>
                    <a:pt x="715" y="208"/>
                  </a:lnTo>
                  <a:lnTo>
                    <a:pt x="731" y="187"/>
                  </a:lnTo>
                  <a:lnTo>
                    <a:pt x="752" y="15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63" name="Freeform 235"/>
            <p:cNvSpPr>
              <a:spLocks/>
            </p:cNvSpPr>
            <p:nvPr/>
          </p:nvSpPr>
          <p:spPr bwMode="auto">
            <a:xfrm>
              <a:off x="1735" y="1953"/>
              <a:ext cx="10" cy="26"/>
            </a:xfrm>
            <a:custGeom>
              <a:avLst/>
              <a:gdLst>
                <a:gd name="T0" fmla="*/ 331 w 331"/>
                <a:gd name="T1" fmla="*/ 0 h 821"/>
                <a:gd name="T2" fmla="*/ 297 w 331"/>
                <a:gd name="T3" fmla="*/ 58 h 821"/>
                <a:gd name="T4" fmla="*/ 260 w 331"/>
                <a:gd name="T5" fmla="*/ 121 h 821"/>
                <a:gd name="T6" fmla="*/ 218 w 331"/>
                <a:gd name="T7" fmla="*/ 191 h 821"/>
                <a:gd name="T8" fmla="*/ 180 w 331"/>
                <a:gd name="T9" fmla="*/ 262 h 821"/>
                <a:gd name="T10" fmla="*/ 147 w 331"/>
                <a:gd name="T11" fmla="*/ 334 h 821"/>
                <a:gd name="T12" fmla="*/ 113 w 331"/>
                <a:gd name="T13" fmla="*/ 400 h 821"/>
                <a:gd name="T14" fmla="*/ 88 w 331"/>
                <a:gd name="T15" fmla="*/ 467 h 821"/>
                <a:gd name="T16" fmla="*/ 67 w 331"/>
                <a:gd name="T17" fmla="*/ 525 h 821"/>
                <a:gd name="T18" fmla="*/ 59 w 331"/>
                <a:gd name="T19" fmla="*/ 580 h 821"/>
                <a:gd name="T20" fmla="*/ 59 w 331"/>
                <a:gd name="T21" fmla="*/ 625 h 821"/>
                <a:gd name="T22" fmla="*/ 59 w 331"/>
                <a:gd name="T23" fmla="*/ 650 h 821"/>
                <a:gd name="T24" fmla="*/ 59 w 331"/>
                <a:gd name="T25" fmla="*/ 676 h 821"/>
                <a:gd name="T26" fmla="*/ 55 w 331"/>
                <a:gd name="T27" fmla="*/ 696 h 821"/>
                <a:gd name="T28" fmla="*/ 47 w 331"/>
                <a:gd name="T29" fmla="*/ 717 h 821"/>
                <a:gd name="T30" fmla="*/ 38 w 331"/>
                <a:gd name="T31" fmla="*/ 734 h 821"/>
                <a:gd name="T32" fmla="*/ 30 w 331"/>
                <a:gd name="T33" fmla="*/ 750 h 821"/>
                <a:gd name="T34" fmla="*/ 21 w 331"/>
                <a:gd name="T35" fmla="*/ 767 h 821"/>
                <a:gd name="T36" fmla="*/ 13 w 331"/>
                <a:gd name="T37" fmla="*/ 784 h 821"/>
                <a:gd name="T38" fmla="*/ 4 w 331"/>
                <a:gd name="T39" fmla="*/ 801 h 821"/>
                <a:gd name="T40" fmla="*/ 0 w 331"/>
                <a:gd name="T41" fmla="*/ 821 h 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1" h="821">
                  <a:moveTo>
                    <a:pt x="331" y="0"/>
                  </a:moveTo>
                  <a:lnTo>
                    <a:pt x="297" y="58"/>
                  </a:lnTo>
                  <a:lnTo>
                    <a:pt x="260" y="121"/>
                  </a:lnTo>
                  <a:lnTo>
                    <a:pt x="218" y="191"/>
                  </a:lnTo>
                  <a:lnTo>
                    <a:pt x="180" y="262"/>
                  </a:lnTo>
                  <a:lnTo>
                    <a:pt x="147" y="334"/>
                  </a:lnTo>
                  <a:lnTo>
                    <a:pt x="113" y="400"/>
                  </a:lnTo>
                  <a:lnTo>
                    <a:pt x="88" y="467"/>
                  </a:lnTo>
                  <a:lnTo>
                    <a:pt x="67" y="525"/>
                  </a:lnTo>
                  <a:lnTo>
                    <a:pt x="59" y="580"/>
                  </a:lnTo>
                  <a:lnTo>
                    <a:pt x="59" y="625"/>
                  </a:lnTo>
                  <a:lnTo>
                    <a:pt x="59" y="650"/>
                  </a:lnTo>
                  <a:lnTo>
                    <a:pt x="59" y="676"/>
                  </a:lnTo>
                  <a:lnTo>
                    <a:pt x="55" y="696"/>
                  </a:lnTo>
                  <a:lnTo>
                    <a:pt x="47" y="717"/>
                  </a:lnTo>
                  <a:lnTo>
                    <a:pt x="38" y="734"/>
                  </a:lnTo>
                  <a:lnTo>
                    <a:pt x="30" y="750"/>
                  </a:lnTo>
                  <a:lnTo>
                    <a:pt x="21" y="767"/>
                  </a:lnTo>
                  <a:lnTo>
                    <a:pt x="13" y="784"/>
                  </a:lnTo>
                  <a:lnTo>
                    <a:pt x="4" y="801"/>
                  </a:lnTo>
                  <a:lnTo>
                    <a:pt x="0" y="8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64" name="Freeform 236"/>
            <p:cNvSpPr>
              <a:spLocks/>
            </p:cNvSpPr>
            <p:nvPr/>
          </p:nvSpPr>
          <p:spPr bwMode="auto">
            <a:xfrm>
              <a:off x="1784" y="1968"/>
              <a:ext cx="101" cy="6"/>
            </a:xfrm>
            <a:custGeom>
              <a:avLst/>
              <a:gdLst>
                <a:gd name="T0" fmla="*/ 0 w 3222"/>
                <a:gd name="T1" fmla="*/ 62 h 195"/>
                <a:gd name="T2" fmla="*/ 55 w 3222"/>
                <a:gd name="T3" fmla="*/ 113 h 195"/>
                <a:gd name="T4" fmla="*/ 117 w 3222"/>
                <a:gd name="T5" fmla="*/ 150 h 195"/>
                <a:gd name="T6" fmla="*/ 188 w 3222"/>
                <a:gd name="T7" fmla="*/ 175 h 195"/>
                <a:gd name="T8" fmla="*/ 268 w 3222"/>
                <a:gd name="T9" fmla="*/ 191 h 195"/>
                <a:gd name="T10" fmla="*/ 351 w 3222"/>
                <a:gd name="T11" fmla="*/ 195 h 195"/>
                <a:gd name="T12" fmla="*/ 439 w 3222"/>
                <a:gd name="T13" fmla="*/ 195 h 195"/>
                <a:gd name="T14" fmla="*/ 531 w 3222"/>
                <a:gd name="T15" fmla="*/ 187 h 195"/>
                <a:gd name="T16" fmla="*/ 619 w 3222"/>
                <a:gd name="T17" fmla="*/ 175 h 195"/>
                <a:gd name="T18" fmla="*/ 706 w 3222"/>
                <a:gd name="T19" fmla="*/ 158 h 195"/>
                <a:gd name="T20" fmla="*/ 789 w 3222"/>
                <a:gd name="T21" fmla="*/ 142 h 195"/>
                <a:gd name="T22" fmla="*/ 969 w 3222"/>
                <a:gd name="T23" fmla="*/ 109 h 195"/>
                <a:gd name="T24" fmla="*/ 1141 w 3222"/>
                <a:gd name="T25" fmla="*/ 84 h 195"/>
                <a:gd name="T26" fmla="*/ 1304 w 3222"/>
                <a:gd name="T27" fmla="*/ 70 h 195"/>
                <a:gd name="T28" fmla="*/ 1458 w 3222"/>
                <a:gd name="T29" fmla="*/ 62 h 195"/>
                <a:gd name="T30" fmla="*/ 1613 w 3222"/>
                <a:gd name="T31" fmla="*/ 62 h 195"/>
                <a:gd name="T32" fmla="*/ 1764 w 3222"/>
                <a:gd name="T33" fmla="*/ 66 h 195"/>
                <a:gd name="T34" fmla="*/ 1909 w 3222"/>
                <a:gd name="T35" fmla="*/ 79 h 195"/>
                <a:gd name="T36" fmla="*/ 2060 w 3222"/>
                <a:gd name="T37" fmla="*/ 88 h 195"/>
                <a:gd name="T38" fmla="*/ 2206 w 3222"/>
                <a:gd name="T39" fmla="*/ 104 h 195"/>
                <a:gd name="T40" fmla="*/ 2361 w 3222"/>
                <a:gd name="T41" fmla="*/ 117 h 195"/>
                <a:gd name="T42" fmla="*/ 2373 w 3222"/>
                <a:gd name="T43" fmla="*/ 117 h 195"/>
                <a:gd name="T44" fmla="*/ 2386 w 3222"/>
                <a:gd name="T45" fmla="*/ 117 h 195"/>
                <a:gd name="T46" fmla="*/ 2398 w 3222"/>
                <a:gd name="T47" fmla="*/ 117 h 195"/>
                <a:gd name="T48" fmla="*/ 2412 w 3222"/>
                <a:gd name="T49" fmla="*/ 113 h 195"/>
                <a:gd name="T50" fmla="*/ 2424 w 3222"/>
                <a:gd name="T51" fmla="*/ 113 h 195"/>
                <a:gd name="T52" fmla="*/ 2436 w 3222"/>
                <a:gd name="T53" fmla="*/ 113 h 195"/>
                <a:gd name="T54" fmla="*/ 2449 w 3222"/>
                <a:gd name="T55" fmla="*/ 109 h 195"/>
                <a:gd name="T56" fmla="*/ 2457 w 3222"/>
                <a:gd name="T57" fmla="*/ 109 h 195"/>
                <a:gd name="T58" fmla="*/ 2470 w 3222"/>
                <a:gd name="T59" fmla="*/ 109 h 195"/>
                <a:gd name="T60" fmla="*/ 2482 w 3222"/>
                <a:gd name="T61" fmla="*/ 104 h 195"/>
                <a:gd name="T62" fmla="*/ 2557 w 3222"/>
                <a:gd name="T63" fmla="*/ 100 h 195"/>
                <a:gd name="T64" fmla="*/ 2633 w 3222"/>
                <a:gd name="T65" fmla="*/ 96 h 195"/>
                <a:gd name="T66" fmla="*/ 2708 w 3222"/>
                <a:gd name="T67" fmla="*/ 88 h 195"/>
                <a:gd name="T68" fmla="*/ 2784 w 3222"/>
                <a:gd name="T69" fmla="*/ 79 h 195"/>
                <a:gd name="T70" fmla="*/ 2862 w 3222"/>
                <a:gd name="T71" fmla="*/ 70 h 195"/>
                <a:gd name="T72" fmla="*/ 2938 w 3222"/>
                <a:gd name="T73" fmla="*/ 58 h 195"/>
                <a:gd name="T74" fmla="*/ 3009 w 3222"/>
                <a:gd name="T75" fmla="*/ 45 h 195"/>
                <a:gd name="T76" fmla="*/ 3084 w 3222"/>
                <a:gd name="T77" fmla="*/ 33 h 195"/>
                <a:gd name="T78" fmla="*/ 3156 w 3222"/>
                <a:gd name="T79" fmla="*/ 17 h 195"/>
                <a:gd name="T80" fmla="*/ 3222 w 3222"/>
                <a:gd name="T81"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22" h="195">
                  <a:moveTo>
                    <a:pt x="0" y="62"/>
                  </a:moveTo>
                  <a:lnTo>
                    <a:pt x="55" y="113"/>
                  </a:lnTo>
                  <a:lnTo>
                    <a:pt x="117" y="150"/>
                  </a:lnTo>
                  <a:lnTo>
                    <a:pt x="188" y="175"/>
                  </a:lnTo>
                  <a:lnTo>
                    <a:pt x="268" y="191"/>
                  </a:lnTo>
                  <a:lnTo>
                    <a:pt x="351" y="195"/>
                  </a:lnTo>
                  <a:lnTo>
                    <a:pt x="439" y="195"/>
                  </a:lnTo>
                  <a:lnTo>
                    <a:pt x="531" y="187"/>
                  </a:lnTo>
                  <a:lnTo>
                    <a:pt x="619" y="175"/>
                  </a:lnTo>
                  <a:lnTo>
                    <a:pt x="706" y="158"/>
                  </a:lnTo>
                  <a:lnTo>
                    <a:pt x="789" y="142"/>
                  </a:lnTo>
                  <a:lnTo>
                    <a:pt x="969" y="109"/>
                  </a:lnTo>
                  <a:lnTo>
                    <a:pt x="1141" y="84"/>
                  </a:lnTo>
                  <a:lnTo>
                    <a:pt x="1304" y="70"/>
                  </a:lnTo>
                  <a:lnTo>
                    <a:pt x="1458" y="62"/>
                  </a:lnTo>
                  <a:lnTo>
                    <a:pt x="1613" y="62"/>
                  </a:lnTo>
                  <a:lnTo>
                    <a:pt x="1764" y="66"/>
                  </a:lnTo>
                  <a:lnTo>
                    <a:pt x="1909" y="79"/>
                  </a:lnTo>
                  <a:lnTo>
                    <a:pt x="2060" y="88"/>
                  </a:lnTo>
                  <a:lnTo>
                    <a:pt x="2206" y="104"/>
                  </a:lnTo>
                  <a:lnTo>
                    <a:pt x="2361" y="117"/>
                  </a:lnTo>
                  <a:lnTo>
                    <a:pt x="2373" y="117"/>
                  </a:lnTo>
                  <a:lnTo>
                    <a:pt x="2386" y="117"/>
                  </a:lnTo>
                  <a:lnTo>
                    <a:pt x="2398" y="117"/>
                  </a:lnTo>
                  <a:lnTo>
                    <a:pt x="2412" y="113"/>
                  </a:lnTo>
                  <a:lnTo>
                    <a:pt x="2424" y="113"/>
                  </a:lnTo>
                  <a:lnTo>
                    <a:pt x="2436" y="113"/>
                  </a:lnTo>
                  <a:lnTo>
                    <a:pt x="2449" y="109"/>
                  </a:lnTo>
                  <a:lnTo>
                    <a:pt x="2457" y="109"/>
                  </a:lnTo>
                  <a:lnTo>
                    <a:pt x="2470" y="109"/>
                  </a:lnTo>
                  <a:lnTo>
                    <a:pt x="2482" y="104"/>
                  </a:lnTo>
                  <a:lnTo>
                    <a:pt x="2557" y="100"/>
                  </a:lnTo>
                  <a:lnTo>
                    <a:pt x="2633" y="96"/>
                  </a:lnTo>
                  <a:lnTo>
                    <a:pt x="2708" y="88"/>
                  </a:lnTo>
                  <a:lnTo>
                    <a:pt x="2784" y="79"/>
                  </a:lnTo>
                  <a:lnTo>
                    <a:pt x="2862" y="70"/>
                  </a:lnTo>
                  <a:lnTo>
                    <a:pt x="2938" y="58"/>
                  </a:lnTo>
                  <a:lnTo>
                    <a:pt x="3009" y="45"/>
                  </a:lnTo>
                  <a:lnTo>
                    <a:pt x="3084" y="33"/>
                  </a:lnTo>
                  <a:lnTo>
                    <a:pt x="3156" y="17"/>
                  </a:lnTo>
                  <a:lnTo>
                    <a:pt x="322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65" name="Freeform 237"/>
            <p:cNvSpPr>
              <a:spLocks/>
            </p:cNvSpPr>
            <p:nvPr/>
          </p:nvSpPr>
          <p:spPr bwMode="auto">
            <a:xfrm>
              <a:off x="1758" y="1922"/>
              <a:ext cx="34" cy="14"/>
            </a:xfrm>
            <a:custGeom>
              <a:avLst/>
              <a:gdLst>
                <a:gd name="T0" fmla="*/ 0 w 1091"/>
                <a:gd name="T1" fmla="*/ 472 h 472"/>
                <a:gd name="T2" fmla="*/ 79 w 1091"/>
                <a:gd name="T3" fmla="*/ 447 h 472"/>
                <a:gd name="T4" fmla="*/ 159 w 1091"/>
                <a:gd name="T5" fmla="*/ 417 h 472"/>
                <a:gd name="T6" fmla="*/ 239 w 1091"/>
                <a:gd name="T7" fmla="*/ 392 h 472"/>
                <a:gd name="T8" fmla="*/ 317 w 1091"/>
                <a:gd name="T9" fmla="*/ 367 h 472"/>
                <a:gd name="T10" fmla="*/ 397 w 1091"/>
                <a:gd name="T11" fmla="*/ 338 h 472"/>
                <a:gd name="T12" fmla="*/ 472 w 1091"/>
                <a:gd name="T13" fmla="*/ 313 h 472"/>
                <a:gd name="T14" fmla="*/ 552 w 1091"/>
                <a:gd name="T15" fmla="*/ 292 h 472"/>
                <a:gd name="T16" fmla="*/ 627 w 1091"/>
                <a:gd name="T17" fmla="*/ 267 h 472"/>
                <a:gd name="T18" fmla="*/ 697 w 1091"/>
                <a:gd name="T19" fmla="*/ 246 h 472"/>
                <a:gd name="T20" fmla="*/ 769 w 1091"/>
                <a:gd name="T21" fmla="*/ 226 h 472"/>
                <a:gd name="T22" fmla="*/ 807 w 1091"/>
                <a:gd name="T23" fmla="*/ 213 h 472"/>
                <a:gd name="T24" fmla="*/ 848 w 1091"/>
                <a:gd name="T25" fmla="*/ 201 h 472"/>
                <a:gd name="T26" fmla="*/ 895 w 1091"/>
                <a:gd name="T27" fmla="*/ 183 h 472"/>
                <a:gd name="T28" fmla="*/ 940 w 1091"/>
                <a:gd name="T29" fmla="*/ 167 h 472"/>
                <a:gd name="T30" fmla="*/ 986 w 1091"/>
                <a:gd name="T31" fmla="*/ 142 h 472"/>
                <a:gd name="T32" fmla="*/ 1024 w 1091"/>
                <a:gd name="T33" fmla="*/ 121 h 472"/>
                <a:gd name="T34" fmla="*/ 1057 w 1091"/>
                <a:gd name="T35" fmla="*/ 92 h 472"/>
                <a:gd name="T36" fmla="*/ 1083 w 1091"/>
                <a:gd name="T37" fmla="*/ 66 h 472"/>
                <a:gd name="T38" fmla="*/ 1091 w 1091"/>
                <a:gd name="T39" fmla="*/ 33 h 472"/>
                <a:gd name="T40" fmla="*/ 1087 w 1091"/>
                <a:gd name="T41" fmla="*/ 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91" h="472">
                  <a:moveTo>
                    <a:pt x="0" y="472"/>
                  </a:moveTo>
                  <a:lnTo>
                    <a:pt x="79" y="447"/>
                  </a:lnTo>
                  <a:lnTo>
                    <a:pt x="159" y="417"/>
                  </a:lnTo>
                  <a:lnTo>
                    <a:pt x="239" y="392"/>
                  </a:lnTo>
                  <a:lnTo>
                    <a:pt x="317" y="367"/>
                  </a:lnTo>
                  <a:lnTo>
                    <a:pt x="397" y="338"/>
                  </a:lnTo>
                  <a:lnTo>
                    <a:pt x="472" y="313"/>
                  </a:lnTo>
                  <a:lnTo>
                    <a:pt x="552" y="292"/>
                  </a:lnTo>
                  <a:lnTo>
                    <a:pt x="627" y="267"/>
                  </a:lnTo>
                  <a:lnTo>
                    <a:pt x="697" y="246"/>
                  </a:lnTo>
                  <a:lnTo>
                    <a:pt x="769" y="226"/>
                  </a:lnTo>
                  <a:lnTo>
                    <a:pt x="807" y="213"/>
                  </a:lnTo>
                  <a:lnTo>
                    <a:pt x="848" y="201"/>
                  </a:lnTo>
                  <a:lnTo>
                    <a:pt x="895" y="183"/>
                  </a:lnTo>
                  <a:lnTo>
                    <a:pt x="940" y="167"/>
                  </a:lnTo>
                  <a:lnTo>
                    <a:pt x="986" y="142"/>
                  </a:lnTo>
                  <a:lnTo>
                    <a:pt x="1024" y="121"/>
                  </a:lnTo>
                  <a:lnTo>
                    <a:pt x="1057" y="92"/>
                  </a:lnTo>
                  <a:lnTo>
                    <a:pt x="1083" y="66"/>
                  </a:lnTo>
                  <a:lnTo>
                    <a:pt x="1091" y="33"/>
                  </a:lnTo>
                  <a:lnTo>
                    <a:pt x="108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66" name="Freeform 238"/>
            <p:cNvSpPr>
              <a:spLocks/>
            </p:cNvSpPr>
            <p:nvPr/>
          </p:nvSpPr>
          <p:spPr bwMode="auto">
            <a:xfrm>
              <a:off x="1791" y="1924"/>
              <a:ext cx="14" cy="4"/>
            </a:xfrm>
            <a:custGeom>
              <a:avLst/>
              <a:gdLst>
                <a:gd name="T0" fmla="*/ 0 w 419"/>
                <a:gd name="T1" fmla="*/ 0 h 134"/>
                <a:gd name="T2" fmla="*/ 43 w 419"/>
                <a:gd name="T3" fmla="*/ 13 h 134"/>
                <a:gd name="T4" fmla="*/ 92 w 419"/>
                <a:gd name="T5" fmla="*/ 17 h 134"/>
                <a:gd name="T6" fmla="*/ 143 w 419"/>
                <a:gd name="T7" fmla="*/ 17 h 134"/>
                <a:gd name="T8" fmla="*/ 198 w 419"/>
                <a:gd name="T9" fmla="*/ 13 h 134"/>
                <a:gd name="T10" fmla="*/ 252 w 419"/>
                <a:gd name="T11" fmla="*/ 13 h 134"/>
                <a:gd name="T12" fmla="*/ 302 w 419"/>
                <a:gd name="T13" fmla="*/ 17 h 134"/>
                <a:gd name="T14" fmla="*/ 344 w 419"/>
                <a:gd name="T15" fmla="*/ 30 h 134"/>
                <a:gd name="T16" fmla="*/ 381 w 419"/>
                <a:gd name="T17" fmla="*/ 50 h 134"/>
                <a:gd name="T18" fmla="*/ 407 w 419"/>
                <a:gd name="T19" fmla="*/ 83 h 134"/>
                <a:gd name="T20" fmla="*/ 419 w 419"/>
                <a:gd name="T2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9" h="134">
                  <a:moveTo>
                    <a:pt x="0" y="0"/>
                  </a:moveTo>
                  <a:lnTo>
                    <a:pt x="43" y="13"/>
                  </a:lnTo>
                  <a:lnTo>
                    <a:pt x="92" y="17"/>
                  </a:lnTo>
                  <a:lnTo>
                    <a:pt x="143" y="17"/>
                  </a:lnTo>
                  <a:lnTo>
                    <a:pt x="198" y="13"/>
                  </a:lnTo>
                  <a:lnTo>
                    <a:pt x="252" y="13"/>
                  </a:lnTo>
                  <a:lnTo>
                    <a:pt x="302" y="17"/>
                  </a:lnTo>
                  <a:lnTo>
                    <a:pt x="344" y="30"/>
                  </a:lnTo>
                  <a:lnTo>
                    <a:pt x="381" y="50"/>
                  </a:lnTo>
                  <a:lnTo>
                    <a:pt x="407" y="83"/>
                  </a:lnTo>
                  <a:lnTo>
                    <a:pt x="419" y="13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67" name="Freeform 239"/>
            <p:cNvSpPr>
              <a:spLocks/>
            </p:cNvSpPr>
            <p:nvPr/>
          </p:nvSpPr>
          <p:spPr bwMode="auto">
            <a:xfrm>
              <a:off x="1801" y="1921"/>
              <a:ext cx="15" cy="3"/>
            </a:xfrm>
            <a:custGeom>
              <a:avLst/>
              <a:gdLst>
                <a:gd name="T0" fmla="*/ 0 w 472"/>
                <a:gd name="T1" fmla="*/ 112 h 112"/>
                <a:gd name="T2" fmla="*/ 41 w 472"/>
                <a:gd name="T3" fmla="*/ 112 h 112"/>
                <a:gd name="T4" fmla="*/ 87 w 472"/>
                <a:gd name="T5" fmla="*/ 112 h 112"/>
                <a:gd name="T6" fmla="*/ 133 w 472"/>
                <a:gd name="T7" fmla="*/ 104 h 112"/>
                <a:gd name="T8" fmla="*/ 183 w 472"/>
                <a:gd name="T9" fmla="*/ 95 h 112"/>
                <a:gd name="T10" fmla="*/ 233 w 472"/>
                <a:gd name="T11" fmla="*/ 82 h 112"/>
                <a:gd name="T12" fmla="*/ 284 w 472"/>
                <a:gd name="T13" fmla="*/ 66 h 112"/>
                <a:gd name="T14" fmla="*/ 333 w 472"/>
                <a:gd name="T15" fmla="*/ 49 h 112"/>
                <a:gd name="T16" fmla="*/ 384 w 472"/>
                <a:gd name="T17" fmla="*/ 33 h 112"/>
                <a:gd name="T18" fmla="*/ 425 w 472"/>
                <a:gd name="T19" fmla="*/ 16 h 112"/>
                <a:gd name="T20" fmla="*/ 472 w 472"/>
                <a:gd name="T21"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2" h="112">
                  <a:moveTo>
                    <a:pt x="0" y="112"/>
                  </a:moveTo>
                  <a:lnTo>
                    <a:pt x="41" y="112"/>
                  </a:lnTo>
                  <a:lnTo>
                    <a:pt x="87" y="112"/>
                  </a:lnTo>
                  <a:lnTo>
                    <a:pt x="133" y="104"/>
                  </a:lnTo>
                  <a:lnTo>
                    <a:pt x="183" y="95"/>
                  </a:lnTo>
                  <a:lnTo>
                    <a:pt x="233" y="82"/>
                  </a:lnTo>
                  <a:lnTo>
                    <a:pt x="284" y="66"/>
                  </a:lnTo>
                  <a:lnTo>
                    <a:pt x="333" y="49"/>
                  </a:lnTo>
                  <a:lnTo>
                    <a:pt x="384" y="33"/>
                  </a:lnTo>
                  <a:lnTo>
                    <a:pt x="425" y="16"/>
                  </a:lnTo>
                  <a:lnTo>
                    <a:pt x="47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68" name="Freeform 240"/>
            <p:cNvSpPr>
              <a:spLocks/>
            </p:cNvSpPr>
            <p:nvPr/>
          </p:nvSpPr>
          <p:spPr bwMode="auto">
            <a:xfrm>
              <a:off x="1799" y="1808"/>
              <a:ext cx="3" cy="5"/>
            </a:xfrm>
            <a:custGeom>
              <a:avLst/>
              <a:gdLst>
                <a:gd name="T0" fmla="*/ 92 w 92"/>
                <a:gd name="T1" fmla="*/ 0 h 179"/>
                <a:gd name="T2" fmla="*/ 92 w 92"/>
                <a:gd name="T3" fmla="*/ 20 h 179"/>
                <a:gd name="T4" fmla="*/ 92 w 92"/>
                <a:gd name="T5" fmla="*/ 41 h 179"/>
                <a:gd name="T6" fmla="*/ 88 w 92"/>
                <a:gd name="T7" fmla="*/ 62 h 179"/>
                <a:gd name="T8" fmla="*/ 84 w 92"/>
                <a:gd name="T9" fmla="*/ 83 h 179"/>
                <a:gd name="T10" fmla="*/ 76 w 92"/>
                <a:gd name="T11" fmla="*/ 108 h 179"/>
                <a:gd name="T12" fmla="*/ 63 w 92"/>
                <a:gd name="T13" fmla="*/ 125 h 179"/>
                <a:gd name="T14" fmla="*/ 51 w 92"/>
                <a:gd name="T15" fmla="*/ 145 h 179"/>
                <a:gd name="T16" fmla="*/ 37 w 92"/>
                <a:gd name="T17" fmla="*/ 158 h 179"/>
                <a:gd name="T18" fmla="*/ 17 w 92"/>
                <a:gd name="T19" fmla="*/ 170 h 179"/>
                <a:gd name="T20" fmla="*/ 0 w 92"/>
                <a:gd name="T21"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179">
                  <a:moveTo>
                    <a:pt x="92" y="0"/>
                  </a:moveTo>
                  <a:lnTo>
                    <a:pt x="92" y="20"/>
                  </a:lnTo>
                  <a:lnTo>
                    <a:pt x="92" y="41"/>
                  </a:lnTo>
                  <a:lnTo>
                    <a:pt x="88" y="62"/>
                  </a:lnTo>
                  <a:lnTo>
                    <a:pt x="84" y="83"/>
                  </a:lnTo>
                  <a:lnTo>
                    <a:pt x="76" y="108"/>
                  </a:lnTo>
                  <a:lnTo>
                    <a:pt x="63" y="125"/>
                  </a:lnTo>
                  <a:lnTo>
                    <a:pt x="51" y="145"/>
                  </a:lnTo>
                  <a:lnTo>
                    <a:pt x="37" y="158"/>
                  </a:lnTo>
                  <a:lnTo>
                    <a:pt x="17" y="170"/>
                  </a:lnTo>
                  <a:lnTo>
                    <a:pt x="0" y="17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69" name="Freeform 241"/>
            <p:cNvSpPr>
              <a:spLocks/>
            </p:cNvSpPr>
            <p:nvPr/>
          </p:nvSpPr>
          <p:spPr bwMode="auto">
            <a:xfrm>
              <a:off x="1800" y="1812"/>
              <a:ext cx="2" cy="6"/>
            </a:xfrm>
            <a:custGeom>
              <a:avLst/>
              <a:gdLst>
                <a:gd name="T0" fmla="*/ 26 w 76"/>
                <a:gd name="T1" fmla="*/ 0 h 197"/>
                <a:gd name="T2" fmla="*/ 17 w 76"/>
                <a:gd name="T3" fmla="*/ 21 h 197"/>
                <a:gd name="T4" fmla="*/ 8 w 76"/>
                <a:gd name="T5" fmla="*/ 47 h 197"/>
                <a:gd name="T6" fmla="*/ 4 w 76"/>
                <a:gd name="T7" fmla="*/ 67 h 197"/>
                <a:gd name="T8" fmla="*/ 0 w 76"/>
                <a:gd name="T9" fmla="*/ 92 h 197"/>
                <a:gd name="T10" fmla="*/ 4 w 76"/>
                <a:gd name="T11" fmla="*/ 113 h 197"/>
                <a:gd name="T12" fmla="*/ 8 w 76"/>
                <a:gd name="T13" fmla="*/ 133 h 197"/>
                <a:gd name="T14" fmla="*/ 17 w 76"/>
                <a:gd name="T15" fmla="*/ 154 h 197"/>
                <a:gd name="T16" fmla="*/ 30 w 76"/>
                <a:gd name="T17" fmla="*/ 172 h 197"/>
                <a:gd name="T18" fmla="*/ 51 w 76"/>
                <a:gd name="T19" fmla="*/ 184 h 197"/>
                <a:gd name="T20" fmla="*/ 76 w 76"/>
                <a:gd name="T21"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197">
                  <a:moveTo>
                    <a:pt x="26" y="0"/>
                  </a:moveTo>
                  <a:lnTo>
                    <a:pt x="17" y="21"/>
                  </a:lnTo>
                  <a:lnTo>
                    <a:pt x="8" y="47"/>
                  </a:lnTo>
                  <a:lnTo>
                    <a:pt x="4" y="67"/>
                  </a:lnTo>
                  <a:lnTo>
                    <a:pt x="0" y="92"/>
                  </a:lnTo>
                  <a:lnTo>
                    <a:pt x="4" y="113"/>
                  </a:lnTo>
                  <a:lnTo>
                    <a:pt x="8" y="133"/>
                  </a:lnTo>
                  <a:lnTo>
                    <a:pt x="17" y="154"/>
                  </a:lnTo>
                  <a:lnTo>
                    <a:pt x="30" y="172"/>
                  </a:lnTo>
                  <a:lnTo>
                    <a:pt x="51" y="184"/>
                  </a:lnTo>
                  <a:lnTo>
                    <a:pt x="76" y="19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70" name="Freeform 242"/>
            <p:cNvSpPr>
              <a:spLocks/>
            </p:cNvSpPr>
            <p:nvPr/>
          </p:nvSpPr>
          <p:spPr bwMode="auto">
            <a:xfrm>
              <a:off x="1800" y="1817"/>
              <a:ext cx="1" cy="7"/>
            </a:xfrm>
            <a:custGeom>
              <a:avLst/>
              <a:gdLst>
                <a:gd name="T0" fmla="*/ 0 w 21"/>
                <a:gd name="T1" fmla="*/ 0 h 251"/>
                <a:gd name="T2" fmla="*/ 9 w 21"/>
                <a:gd name="T3" fmla="*/ 26 h 251"/>
                <a:gd name="T4" fmla="*/ 13 w 21"/>
                <a:gd name="T5" fmla="*/ 46 h 251"/>
                <a:gd name="T6" fmla="*/ 17 w 21"/>
                <a:gd name="T7" fmla="*/ 71 h 251"/>
                <a:gd name="T8" fmla="*/ 21 w 21"/>
                <a:gd name="T9" fmla="*/ 96 h 251"/>
                <a:gd name="T10" fmla="*/ 17 w 21"/>
                <a:gd name="T11" fmla="*/ 125 h 251"/>
                <a:gd name="T12" fmla="*/ 17 w 21"/>
                <a:gd name="T13" fmla="*/ 151 h 251"/>
                <a:gd name="T14" fmla="*/ 17 w 21"/>
                <a:gd name="T15" fmla="*/ 175 h 251"/>
                <a:gd name="T16" fmla="*/ 13 w 21"/>
                <a:gd name="T17" fmla="*/ 200 h 251"/>
                <a:gd name="T18" fmla="*/ 13 w 21"/>
                <a:gd name="T19" fmla="*/ 225 h 251"/>
                <a:gd name="T20" fmla="*/ 13 w 21"/>
                <a:gd name="T21" fmla="*/ 25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251">
                  <a:moveTo>
                    <a:pt x="0" y="0"/>
                  </a:moveTo>
                  <a:lnTo>
                    <a:pt x="9" y="26"/>
                  </a:lnTo>
                  <a:lnTo>
                    <a:pt x="13" y="46"/>
                  </a:lnTo>
                  <a:lnTo>
                    <a:pt x="17" y="71"/>
                  </a:lnTo>
                  <a:lnTo>
                    <a:pt x="21" y="96"/>
                  </a:lnTo>
                  <a:lnTo>
                    <a:pt x="17" y="125"/>
                  </a:lnTo>
                  <a:lnTo>
                    <a:pt x="17" y="151"/>
                  </a:lnTo>
                  <a:lnTo>
                    <a:pt x="17" y="175"/>
                  </a:lnTo>
                  <a:lnTo>
                    <a:pt x="13" y="200"/>
                  </a:lnTo>
                  <a:lnTo>
                    <a:pt x="13" y="225"/>
                  </a:lnTo>
                  <a:lnTo>
                    <a:pt x="13" y="25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71" name="Freeform 243"/>
            <p:cNvSpPr>
              <a:spLocks/>
            </p:cNvSpPr>
            <p:nvPr/>
          </p:nvSpPr>
          <p:spPr bwMode="auto">
            <a:xfrm>
              <a:off x="1803" y="1829"/>
              <a:ext cx="4" cy="5"/>
            </a:xfrm>
            <a:custGeom>
              <a:avLst/>
              <a:gdLst>
                <a:gd name="T0" fmla="*/ 0 w 142"/>
                <a:gd name="T1" fmla="*/ 0 h 154"/>
                <a:gd name="T2" fmla="*/ 4 w 142"/>
                <a:gd name="T3" fmla="*/ 25 h 154"/>
                <a:gd name="T4" fmla="*/ 12 w 142"/>
                <a:gd name="T5" fmla="*/ 45 h 154"/>
                <a:gd name="T6" fmla="*/ 25 w 142"/>
                <a:gd name="T7" fmla="*/ 62 h 154"/>
                <a:gd name="T8" fmla="*/ 38 w 142"/>
                <a:gd name="T9" fmla="*/ 79 h 154"/>
                <a:gd name="T10" fmla="*/ 51 w 142"/>
                <a:gd name="T11" fmla="*/ 96 h 154"/>
                <a:gd name="T12" fmla="*/ 67 w 142"/>
                <a:gd name="T13" fmla="*/ 108 h 154"/>
                <a:gd name="T14" fmla="*/ 84 w 142"/>
                <a:gd name="T15" fmla="*/ 121 h 154"/>
                <a:gd name="T16" fmla="*/ 100 w 142"/>
                <a:gd name="T17" fmla="*/ 133 h 154"/>
                <a:gd name="T18" fmla="*/ 121 w 142"/>
                <a:gd name="T19" fmla="*/ 145 h 154"/>
                <a:gd name="T20" fmla="*/ 142 w 142"/>
                <a:gd name="T21"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 h="154">
                  <a:moveTo>
                    <a:pt x="0" y="0"/>
                  </a:moveTo>
                  <a:lnTo>
                    <a:pt x="4" y="25"/>
                  </a:lnTo>
                  <a:lnTo>
                    <a:pt x="12" y="45"/>
                  </a:lnTo>
                  <a:lnTo>
                    <a:pt x="25" y="62"/>
                  </a:lnTo>
                  <a:lnTo>
                    <a:pt x="38" y="79"/>
                  </a:lnTo>
                  <a:lnTo>
                    <a:pt x="51" y="96"/>
                  </a:lnTo>
                  <a:lnTo>
                    <a:pt x="67" y="108"/>
                  </a:lnTo>
                  <a:lnTo>
                    <a:pt x="84" y="121"/>
                  </a:lnTo>
                  <a:lnTo>
                    <a:pt x="100" y="133"/>
                  </a:lnTo>
                  <a:lnTo>
                    <a:pt x="121" y="145"/>
                  </a:lnTo>
                  <a:lnTo>
                    <a:pt x="142" y="15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72" name="Freeform 244"/>
            <p:cNvSpPr>
              <a:spLocks/>
            </p:cNvSpPr>
            <p:nvPr/>
          </p:nvSpPr>
          <p:spPr bwMode="auto">
            <a:xfrm>
              <a:off x="1800" y="1831"/>
              <a:ext cx="4" cy="19"/>
            </a:xfrm>
            <a:custGeom>
              <a:avLst/>
              <a:gdLst>
                <a:gd name="T0" fmla="*/ 117 w 138"/>
                <a:gd name="T1" fmla="*/ 0 h 593"/>
                <a:gd name="T2" fmla="*/ 130 w 138"/>
                <a:gd name="T3" fmla="*/ 67 h 593"/>
                <a:gd name="T4" fmla="*/ 134 w 138"/>
                <a:gd name="T5" fmla="*/ 134 h 593"/>
                <a:gd name="T6" fmla="*/ 138 w 138"/>
                <a:gd name="T7" fmla="*/ 200 h 593"/>
                <a:gd name="T8" fmla="*/ 138 w 138"/>
                <a:gd name="T9" fmla="*/ 268 h 593"/>
                <a:gd name="T10" fmla="*/ 134 w 138"/>
                <a:gd name="T11" fmla="*/ 330 h 593"/>
                <a:gd name="T12" fmla="*/ 122 w 138"/>
                <a:gd name="T13" fmla="*/ 393 h 593"/>
                <a:gd name="T14" fmla="*/ 104 w 138"/>
                <a:gd name="T15" fmla="*/ 451 h 593"/>
                <a:gd name="T16" fmla="*/ 80 w 138"/>
                <a:gd name="T17" fmla="*/ 505 h 593"/>
                <a:gd name="T18" fmla="*/ 42 w 138"/>
                <a:gd name="T19" fmla="*/ 551 h 593"/>
                <a:gd name="T20" fmla="*/ 0 w 138"/>
                <a:gd name="T21" fmla="*/ 593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8" h="593">
                  <a:moveTo>
                    <a:pt x="117" y="0"/>
                  </a:moveTo>
                  <a:lnTo>
                    <a:pt x="130" y="67"/>
                  </a:lnTo>
                  <a:lnTo>
                    <a:pt x="134" y="134"/>
                  </a:lnTo>
                  <a:lnTo>
                    <a:pt x="138" y="200"/>
                  </a:lnTo>
                  <a:lnTo>
                    <a:pt x="138" y="268"/>
                  </a:lnTo>
                  <a:lnTo>
                    <a:pt x="134" y="330"/>
                  </a:lnTo>
                  <a:lnTo>
                    <a:pt x="122" y="393"/>
                  </a:lnTo>
                  <a:lnTo>
                    <a:pt x="104" y="451"/>
                  </a:lnTo>
                  <a:lnTo>
                    <a:pt x="80" y="505"/>
                  </a:lnTo>
                  <a:lnTo>
                    <a:pt x="42" y="551"/>
                  </a:lnTo>
                  <a:lnTo>
                    <a:pt x="0" y="59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73" name="Freeform 245"/>
            <p:cNvSpPr>
              <a:spLocks/>
            </p:cNvSpPr>
            <p:nvPr/>
          </p:nvSpPr>
          <p:spPr bwMode="auto">
            <a:xfrm>
              <a:off x="1731" y="1844"/>
              <a:ext cx="24" cy="11"/>
            </a:xfrm>
            <a:custGeom>
              <a:avLst/>
              <a:gdLst>
                <a:gd name="T0" fmla="*/ 0 w 764"/>
                <a:gd name="T1" fmla="*/ 0 h 363"/>
                <a:gd name="T2" fmla="*/ 12 w 764"/>
                <a:gd name="T3" fmla="*/ 16 h 363"/>
                <a:gd name="T4" fmla="*/ 29 w 764"/>
                <a:gd name="T5" fmla="*/ 33 h 363"/>
                <a:gd name="T6" fmla="*/ 41 w 764"/>
                <a:gd name="T7" fmla="*/ 45 h 363"/>
                <a:gd name="T8" fmla="*/ 54 w 764"/>
                <a:gd name="T9" fmla="*/ 63 h 363"/>
                <a:gd name="T10" fmla="*/ 70 w 764"/>
                <a:gd name="T11" fmla="*/ 79 h 363"/>
                <a:gd name="T12" fmla="*/ 84 w 764"/>
                <a:gd name="T13" fmla="*/ 92 h 363"/>
                <a:gd name="T14" fmla="*/ 100 w 764"/>
                <a:gd name="T15" fmla="*/ 108 h 363"/>
                <a:gd name="T16" fmla="*/ 112 w 764"/>
                <a:gd name="T17" fmla="*/ 125 h 363"/>
                <a:gd name="T18" fmla="*/ 129 w 764"/>
                <a:gd name="T19" fmla="*/ 137 h 363"/>
                <a:gd name="T20" fmla="*/ 141 w 764"/>
                <a:gd name="T21" fmla="*/ 158 h 363"/>
                <a:gd name="T22" fmla="*/ 167 w 764"/>
                <a:gd name="T23" fmla="*/ 184 h 363"/>
                <a:gd name="T24" fmla="*/ 192 w 764"/>
                <a:gd name="T25" fmla="*/ 213 h 363"/>
                <a:gd name="T26" fmla="*/ 221 w 764"/>
                <a:gd name="T27" fmla="*/ 246 h 363"/>
                <a:gd name="T28" fmla="*/ 250 w 764"/>
                <a:gd name="T29" fmla="*/ 275 h 363"/>
                <a:gd name="T30" fmla="*/ 284 w 764"/>
                <a:gd name="T31" fmla="*/ 301 h 363"/>
                <a:gd name="T32" fmla="*/ 317 w 764"/>
                <a:gd name="T33" fmla="*/ 325 h 363"/>
                <a:gd name="T34" fmla="*/ 346 w 764"/>
                <a:gd name="T35" fmla="*/ 342 h 363"/>
                <a:gd name="T36" fmla="*/ 376 w 764"/>
                <a:gd name="T37" fmla="*/ 354 h 363"/>
                <a:gd name="T38" fmla="*/ 397 w 764"/>
                <a:gd name="T39" fmla="*/ 363 h 363"/>
                <a:gd name="T40" fmla="*/ 417 w 764"/>
                <a:gd name="T41" fmla="*/ 358 h 363"/>
                <a:gd name="T42" fmla="*/ 460 w 764"/>
                <a:gd name="T43" fmla="*/ 342 h 363"/>
                <a:gd name="T44" fmla="*/ 497 w 764"/>
                <a:gd name="T45" fmla="*/ 321 h 363"/>
                <a:gd name="T46" fmla="*/ 534 w 764"/>
                <a:gd name="T47" fmla="*/ 296 h 363"/>
                <a:gd name="T48" fmla="*/ 568 w 764"/>
                <a:gd name="T49" fmla="*/ 275 h 363"/>
                <a:gd name="T50" fmla="*/ 601 w 764"/>
                <a:gd name="T51" fmla="*/ 246 h 363"/>
                <a:gd name="T52" fmla="*/ 634 w 764"/>
                <a:gd name="T53" fmla="*/ 221 h 363"/>
                <a:gd name="T54" fmla="*/ 668 w 764"/>
                <a:gd name="T55" fmla="*/ 192 h 363"/>
                <a:gd name="T56" fmla="*/ 697 w 764"/>
                <a:gd name="T57" fmla="*/ 162 h 363"/>
                <a:gd name="T58" fmla="*/ 731 w 764"/>
                <a:gd name="T59" fmla="*/ 129 h 363"/>
                <a:gd name="T60" fmla="*/ 764 w 764"/>
                <a:gd name="T61" fmla="*/ 10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64" h="363">
                  <a:moveTo>
                    <a:pt x="0" y="0"/>
                  </a:moveTo>
                  <a:lnTo>
                    <a:pt x="12" y="16"/>
                  </a:lnTo>
                  <a:lnTo>
                    <a:pt x="29" y="33"/>
                  </a:lnTo>
                  <a:lnTo>
                    <a:pt x="41" y="45"/>
                  </a:lnTo>
                  <a:lnTo>
                    <a:pt x="54" y="63"/>
                  </a:lnTo>
                  <a:lnTo>
                    <a:pt x="70" y="79"/>
                  </a:lnTo>
                  <a:lnTo>
                    <a:pt x="84" y="92"/>
                  </a:lnTo>
                  <a:lnTo>
                    <a:pt x="100" y="108"/>
                  </a:lnTo>
                  <a:lnTo>
                    <a:pt x="112" y="125"/>
                  </a:lnTo>
                  <a:lnTo>
                    <a:pt x="129" y="137"/>
                  </a:lnTo>
                  <a:lnTo>
                    <a:pt x="141" y="158"/>
                  </a:lnTo>
                  <a:lnTo>
                    <a:pt x="167" y="184"/>
                  </a:lnTo>
                  <a:lnTo>
                    <a:pt x="192" y="213"/>
                  </a:lnTo>
                  <a:lnTo>
                    <a:pt x="221" y="246"/>
                  </a:lnTo>
                  <a:lnTo>
                    <a:pt x="250" y="275"/>
                  </a:lnTo>
                  <a:lnTo>
                    <a:pt x="284" y="301"/>
                  </a:lnTo>
                  <a:lnTo>
                    <a:pt x="317" y="325"/>
                  </a:lnTo>
                  <a:lnTo>
                    <a:pt x="346" y="342"/>
                  </a:lnTo>
                  <a:lnTo>
                    <a:pt x="376" y="354"/>
                  </a:lnTo>
                  <a:lnTo>
                    <a:pt x="397" y="363"/>
                  </a:lnTo>
                  <a:lnTo>
                    <a:pt x="417" y="358"/>
                  </a:lnTo>
                  <a:lnTo>
                    <a:pt x="460" y="342"/>
                  </a:lnTo>
                  <a:lnTo>
                    <a:pt x="497" y="321"/>
                  </a:lnTo>
                  <a:lnTo>
                    <a:pt x="534" y="296"/>
                  </a:lnTo>
                  <a:lnTo>
                    <a:pt x="568" y="275"/>
                  </a:lnTo>
                  <a:lnTo>
                    <a:pt x="601" y="246"/>
                  </a:lnTo>
                  <a:lnTo>
                    <a:pt x="634" y="221"/>
                  </a:lnTo>
                  <a:lnTo>
                    <a:pt x="668" y="192"/>
                  </a:lnTo>
                  <a:lnTo>
                    <a:pt x="697" y="162"/>
                  </a:lnTo>
                  <a:lnTo>
                    <a:pt x="731" y="129"/>
                  </a:lnTo>
                  <a:lnTo>
                    <a:pt x="764" y="10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74" name="Freeform 246"/>
            <p:cNvSpPr>
              <a:spLocks/>
            </p:cNvSpPr>
            <p:nvPr/>
          </p:nvSpPr>
          <p:spPr bwMode="auto">
            <a:xfrm>
              <a:off x="1821" y="1907"/>
              <a:ext cx="84" cy="15"/>
            </a:xfrm>
            <a:custGeom>
              <a:avLst/>
              <a:gdLst>
                <a:gd name="T0" fmla="*/ 0 w 2691"/>
                <a:gd name="T1" fmla="*/ 105 h 480"/>
                <a:gd name="T2" fmla="*/ 42 w 2691"/>
                <a:gd name="T3" fmla="*/ 117 h 480"/>
                <a:gd name="T4" fmla="*/ 87 w 2691"/>
                <a:gd name="T5" fmla="*/ 121 h 480"/>
                <a:gd name="T6" fmla="*/ 130 w 2691"/>
                <a:gd name="T7" fmla="*/ 125 h 480"/>
                <a:gd name="T8" fmla="*/ 171 w 2691"/>
                <a:gd name="T9" fmla="*/ 121 h 480"/>
                <a:gd name="T10" fmla="*/ 214 w 2691"/>
                <a:gd name="T11" fmla="*/ 117 h 480"/>
                <a:gd name="T12" fmla="*/ 251 w 2691"/>
                <a:gd name="T13" fmla="*/ 105 h 480"/>
                <a:gd name="T14" fmla="*/ 292 w 2691"/>
                <a:gd name="T15" fmla="*/ 92 h 480"/>
                <a:gd name="T16" fmla="*/ 334 w 2691"/>
                <a:gd name="T17" fmla="*/ 79 h 480"/>
                <a:gd name="T18" fmla="*/ 376 w 2691"/>
                <a:gd name="T19" fmla="*/ 62 h 480"/>
                <a:gd name="T20" fmla="*/ 418 w 2691"/>
                <a:gd name="T21" fmla="*/ 46 h 480"/>
                <a:gd name="T22" fmla="*/ 459 w 2691"/>
                <a:gd name="T23" fmla="*/ 29 h 480"/>
                <a:gd name="T24" fmla="*/ 502 w 2691"/>
                <a:gd name="T25" fmla="*/ 17 h 480"/>
                <a:gd name="T26" fmla="*/ 547 w 2691"/>
                <a:gd name="T27" fmla="*/ 9 h 480"/>
                <a:gd name="T28" fmla="*/ 594 w 2691"/>
                <a:gd name="T29" fmla="*/ 0 h 480"/>
                <a:gd name="T30" fmla="*/ 639 w 2691"/>
                <a:gd name="T31" fmla="*/ 0 h 480"/>
                <a:gd name="T32" fmla="*/ 686 w 2691"/>
                <a:gd name="T33" fmla="*/ 0 h 480"/>
                <a:gd name="T34" fmla="*/ 731 w 2691"/>
                <a:gd name="T35" fmla="*/ 4 h 480"/>
                <a:gd name="T36" fmla="*/ 778 w 2691"/>
                <a:gd name="T37" fmla="*/ 17 h 480"/>
                <a:gd name="T38" fmla="*/ 819 w 2691"/>
                <a:gd name="T39" fmla="*/ 33 h 480"/>
                <a:gd name="T40" fmla="*/ 856 w 2691"/>
                <a:gd name="T41" fmla="*/ 54 h 480"/>
                <a:gd name="T42" fmla="*/ 907 w 2691"/>
                <a:gd name="T43" fmla="*/ 88 h 480"/>
                <a:gd name="T44" fmla="*/ 957 w 2691"/>
                <a:gd name="T45" fmla="*/ 121 h 480"/>
                <a:gd name="T46" fmla="*/ 1011 w 2691"/>
                <a:gd name="T47" fmla="*/ 154 h 480"/>
                <a:gd name="T48" fmla="*/ 1062 w 2691"/>
                <a:gd name="T49" fmla="*/ 183 h 480"/>
                <a:gd name="T50" fmla="*/ 1116 w 2691"/>
                <a:gd name="T51" fmla="*/ 209 h 480"/>
                <a:gd name="T52" fmla="*/ 1166 w 2691"/>
                <a:gd name="T53" fmla="*/ 234 h 480"/>
                <a:gd name="T54" fmla="*/ 1220 w 2691"/>
                <a:gd name="T55" fmla="*/ 254 h 480"/>
                <a:gd name="T56" fmla="*/ 1275 w 2691"/>
                <a:gd name="T57" fmla="*/ 271 h 480"/>
                <a:gd name="T58" fmla="*/ 1334 w 2691"/>
                <a:gd name="T59" fmla="*/ 283 h 480"/>
                <a:gd name="T60" fmla="*/ 1391 w 2691"/>
                <a:gd name="T61" fmla="*/ 292 h 480"/>
                <a:gd name="T62" fmla="*/ 1446 w 2691"/>
                <a:gd name="T63" fmla="*/ 300 h 480"/>
                <a:gd name="T64" fmla="*/ 1496 w 2691"/>
                <a:gd name="T65" fmla="*/ 300 h 480"/>
                <a:gd name="T66" fmla="*/ 1542 w 2691"/>
                <a:gd name="T67" fmla="*/ 304 h 480"/>
                <a:gd name="T68" fmla="*/ 1588 w 2691"/>
                <a:gd name="T69" fmla="*/ 304 h 480"/>
                <a:gd name="T70" fmla="*/ 1634 w 2691"/>
                <a:gd name="T71" fmla="*/ 304 h 480"/>
                <a:gd name="T72" fmla="*/ 1680 w 2691"/>
                <a:gd name="T73" fmla="*/ 300 h 480"/>
                <a:gd name="T74" fmla="*/ 1726 w 2691"/>
                <a:gd name="T75" fmla="*/ 300 h 480"/>
                <a:gd name="T76" fmla="*/ 1776 w 2691"/>
                <a:gd name="T77" fmla="*/ 300 h 480"/>
                <a:gd name="T78" fmla="*/ 1826 w 2691"/>
                <a:gd name="T79" fmla="*/ 296 h 480"/>
                <a:gd name="T80" fmla="*/ 1884 w 2691"/>
                <a:gd name="T81" fmla="*/ 296 h 480"/>
                <a:gd name="T82" fmla="*/ 1935 w 2691"/>
                <a:gd name="T83" fmla="*/ 296 h 480"/>
                <a:gd name="T84" fmla="*/ 1990 w 2691"/>
                <a:gd name="T85" fmla="*/ 300 h 480"/>
                <a:gd name="T86" fmla="*/ 2048 w 2691"/>
                <a:gd name="T87" fmla="*/ 308 h 480"/>
                <a:gd name="T88" fmla="*/ 2107 w 2691"/>
                <a:gd name="T89" fmla="*/ 317 h 480"/>
                <a:gd name="T90" fmla="*/ 2164 w 2691"/>
                <a:gd name="T91" fmla="*/ 330 h 480"/>
                <a:gd name="T92" fmla="*/ 2223 w 2691"/>
                <a:gd name="T93" fmla="*/ 342 h 480"/>
                <a:gd name="T94" fmla="*/ 2282 w 2691"/>
                <a:gd name="T95" fmla="*/ 359 h 480"/>
                <a:gd name="T96" fmla="*/ 2340 w 2691"/>
                <a:gd name="T97" fmla="*/ 375 h 480"/>
                <a:gd name="T98" fmla="*/ 2391 w 2691"/>
                <a:gd name="T99" fmla="*/ 396 h 480"/>
                <a:gd name="T100" fmla="*/ 2440 w 2691"/>
                <a:gd name="T101" fmla="*/ 417 h 480"/>
                <a:gd name="T102" fmla="*/ 2466 w 2691"/>
                <a:gd name="T103" fmla="*/ 434 h 480"/>
                <a:gd name="T104" fmla="*/ 2495 w 2691"/>
                <a:gd name="T105" fmla="*/ 447 h 480"/>
                <a:gd name="T106" fmla="*/ 2520 w 2691"/>
                <a:gd name="T107" fmla="*/ 459 h 480"/>
                <a:gd name="T108" fmla="*/ 2545 w 2691"/>
                <a:gd name="T109" fmla="*/ 467 h 480"/>
                <a:gd name="T110" fmla="*/ 2570 w 2691"/>
                <a:gd name="T111" fmla="*/ 476 h 480"/>
                <a:gd name="T112" fmla="*/ 2595 w 2691"/>
                <a:gd name="T113" fmla="*/ 480 h 480"/>
                <a:gd name="T114" fmla="*/ 2620 w 2691"/>
                <a:gd name="T115" fmla="*/ 480 h 480"/>
                <a:gd name="T116" fmla="*/ 2646 w 2691"/>
                <a:gd name="T117" fmla="*/ 476 h 480"/>
                <a:gd name="T118" fmla="*/ 2667 w 2691"/>
                <a:gd name="T119" fmla="*/ 463 h 480"/>
                <a:gd name="T120" fmla="*/ 2691 w 2691"/>
                <a:gd name="T121" fmla="*/ 447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91" h="480">
                  <a:moveTo>
                    <a:pt x="0" y="105"/>
                  </a:moveTo>
                  <a:lnTo>
                    <a:pt x="42" y="117"/>
                  </a:lnTo>
                  <a:lnTo>
                    <a:pt x="87" y="121"/>
                  </a:lnTo>
                  <a:lnTo>
                    <a:pt x="130" y="125"/>
                  </a:lnTo>
                  <a:lnTo>
                    <a:pt x="171" y="121"/>
                  </a:lnTo>
                  <a:lnTo>
                    <a:pt x="214" y="117"/>
                  </a:lnTo>
                  <a:lnTo>
                    <a:pt x="251" y="105"/>
                  </a:lnTo>
                  <a:lnTo>
                    <a:pt x="292" y="92"/>
                  </a:lnTo>
                  <a:lnTo>
                    <a:pt x="334" y="79"/>
                  </a:lnTo>
                  <a:lnTo>
                    <a:pt x="376" y="62"/>
                  </a:lnTo>
                  <a:lnTo>
                    <a:pt x="418" y="46"/>
                  </a:lnTo>
                  <a:lnTo>
                    <a:pt x="459" y="29"/>
                  </a:lnTo>
                  <a:lnTo>
                    <a:pt x="502" y="17"/>
                  </a:lnTo>
                  <a:lnTo>
                    <a:pt x="547" y="9"/>
                  </a:lnTo>
                  <a:lnTo>
                    <a:pt x="594" y="0"/>
                  </a:lnTo>
                  <a:lnTo>
                    <a:pt x="639" y="0"/>
                  </a:lnTo>
                  <a:lnTo>
                    <a:pt x="686" y="0"/>
                  </a:lnTo>
                  <a:lnTo>
                    <a:pt x="731" y="4"/>
                  </a:lnTo>
                  <a:lnTo>
                    <a:pt x="778" y="17"/>
                  </a:lnTo>
                  <a:lnTo>
                    <a:pt x="819" y="33"/>
                  </a:lnTo>
                  <a:lnTo>
                    <a:pt x="856" y="54"/>
                  </a:lnTo>
                  <a:lnTo>
                    <a:pt x="907" y="88"/>
                  </a:lnTo>
                  <a:lnTo>
                    <a:pt x="957" y="121"/>
                  </a:lnTo>
                  <a:lnTo>
                    <a:pt x="1011" y="154"/>
                  </a:lnTo>
                  <a:lnTo>
                    <a:pt x="1062" y="183"/>
                  </a:lnTo>
                  <a:lnTo>
                    <a:pt x="1116" y="209"/>
                  </a:lnTo>
                  <a:lnTo>
                    <a:pt x="1166" y="234"/>
                  </a:lnTo>
                  <a:lnTo>
                    <a:pt x="1220" y="254"/>
                  </a:lnTo>
                  <a:lnTo>
                    <a:pt x="1275" y="271"/>
                  </a:lnTo>
                  <a:lnTo>
                    <a:pt x="1334" y="283"/>
                  </a:lnTo>
                  <a:lnTo>
                    <a:pt x="1391" y="292"/>
                  </a:lnTo>
                  <a:lnTo>
                    <a:pt x="1446" y="300"/>
                  </a:lnTo>
                  <a:lnTo>
                    <a:pt x="1496" y="300"/>
                  </a:lnTo>
                  <a:lnTo>
                    <a:pt x="1542" y="304"/>
                  </a:lnTo>
                  <a:lnTo>
                    <a:pt x="1588" y="304"/>
                  </a:lnTo>
                  <a:lnTo>
                    <a:pt x="1634" y="304"/>
                  </a:lnTo>
                  <a:lnTo>
                    <a:pt x="1680" y="300"/>
                  </a:lnTo>
                  <a:lnTo>
                    <a:pt x="1726" y="300"/>
                  </a:lnTo>
                  <a:lnTo>
                    <a:pt x="1776" y="300"/>
                  </a:lnTo>
                  <a:lnTo>
                    <a:pt x="1826" y="296"/>
                  </a:lnTo>
                  <a:lnTo>
                    <a:pt x="1884" y="296"/>
                  </a:lnTo>
                  <a:lnTo>
                    <a:pt x="1935" y="296"/>
                  </a:lnTo>
                  <a:lnTo>
                    <a:pt x="1990" y="300"/>
                  </a:lnTo>
                  <a:lnTo>
                    <a:pt x="2048" y="308"/>
                  </a:lnTo>
                  <a:lnTo>
                    <a:pt x="2107" y="317"/>
                  </a:lnTo>
                  <a:lnTo>
                    <a:pt x="2164" y="330"/>
                  </a:lnTo>
                  <a:lnTo>
                    <a:pt x="2223" y="342"/>
                  </a:lnTo>
                  <a:lnTo>
                    <a:pt x="2282" y="359"/>
                  </a:lnTo>
                  <a:lnTo>
                    <a:pt x="2340" y="375"/>
                  </a:lnTo>
                  <a:lnTo>
                    <a:pt x="2391" y="396"/>
                  </a:lnTo>
                  <a:lnTo>
                    <a:pt x="2440" y="417"/>
                  </a:lnTo>
                  <a:lnTo>
                    <a:pt x="2466" y="434"/>
                  </a:lnTo>
                  <a:lnTo>
                    <a:pt x="2495" y="447"/>
                  </a:lnTo>
                  <a:lnTo>
                    <a:pt x="2520" y="459"/>
                  </a:lnTo>
                  <a:lnTo>
                    <a:pt x="2545" y="467"/>
                  </a:lnTo>
                  <a:lnTo>
                    <a:pt x="2570" y="476"/>
                  </a:lnTo>
                  <a:lnTo>
                    <a:pt x="2595" y="480"/>
                  </a:lnTo>
                  <a:lnTo>
                    <a:pt x="2620" y="480"/>
                  </a:lnTo>
                  <a:lnTo>
                    <a:pt x="2646" y="476"/>
                  </a:lnTo>
                  <a:lnTo>
                    <a:pt x="2667" y="463"/>
                  </a:lnTo>
                  <a:lnTo>
                    <a:pt x="2691" y="44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75" name="Freeform 247"/>
            <p:cNvSpPr>
              <a:spLocks/>
            </p:cNvSpPr>
            <p:nvPr/>
          </p:nvSpPr>
          <p:spPr bwMode="auto">
            <a:xfrm>
              <a:off x="1870" y="1917"/>
              <a:ext cx="4" cy="1"/>
            </a:xfrm>
            <a:custGeom>
              <a:avLst/>
              <a:gdLst>
                <a:gd name="T0" fmla="*/ 0 w 126"/>
                <a:gd name="T1" fmla="*/ 0 h 55"/>
                <a:gd name="T2" fmla="*/ 12 w 126"/>
                <a:gd name="T3" fmla="*/ 0 h 55"/>
                <a:gd name="T4" fmla="*/ 30 w 126"/>
                <a:gd name="T5" fmla="*/ 4 h 55"/>
                <a:gd name="T6" fmla="*/ 42 w 126"/>
                <a:gd name="T7" fmla="*/ 8 h 55"/>
                <a:gd name="T8" fmla="*/ 55 w 126"/>
                <a:gd name="T9" fmla="*/ 13 h 55"/>
                <a:gd name="T10" fmla="*/ 67 w 126"/>
                <a:gd name="T11" fmla="*/ 18 h 55"/>
                <a:gd name="T12" fmla="*/ 75 w 126"/>
                <a:gd name="T13" fmla="*/ 26 h 55"/>
                <a:gd name="T14" fmla="*/ 88 w 126"/>
                <a:gd name="T15" fmla="*/ 30 h 55"/>
                <a:gd name="T16" fmla="*/ 100 w 126"/>
                <a:gd name="T17" fmla="*/ 38 h 55"/>
                <a:gd name="T18" fmla="*/ 114 w 126"/>
                <a:gd name="T19" fmla="*/ 47 h 55"/>
                <a:gd name="T20" fmla="*/ 126 w 126"/>
                <a:gd name="T2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55">
                  <a:moveTo>
                    <a:pt x="0" y="0"/>
                  </a:moveTo>
                  <a:lnTo>
                    <a:pt x="12" y="0"/>
                  </a:lnTo>
                  <a:lnTo>
                    <a:pt x="30" y="4"/>
                  </a:lnTo>
                  <a:lnTo>
                    <a:pt x="42" y="8"/>
                  </a:lnTo>
                  <a:lnTo>
                    <a:pt x="55" y="13"/>
                  </a:lnTo>
                  <a:lnTo>
                    <a:pt x="67" y="18"/>
                  </a:lnTo>
                  <a:lnTo>
                    <a:pt x="75" y="26"/>
                  </a:lnTo>
                  <a:lnTo>
                    <a:pt x="88" y="30"/>
                  </a:lnTo>
                  <a:lnTo>
                    <a:pt x="100" y="38"/>
                  </a:lnTo>
                  <a:lnTo>
                    <a:pt x="114" y="47"/>
                  </a:lnTo>
                  <a:lnTo>
                    <a:pt x="126" y="5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76" name="Freeform 248"/>
            <p:cNvSpPr>
              <a:spLocks/>
            </p:cNvSpPr>
            <p:nvPr/>
          </p:nvSpPr>
          <p:spPr bwMode="auto">
            <a:xfrm>
              <a:off x="1850" y="1910"/>
              <a:ext cx="1" cy="5"/>
            </a:xfrm>
            <a:custGeom>
              <a:avLst/>
              <a:gdLst>
                <a:gd name="T0" fmla="*/ 0 w 34"/>
                <a:gd name="T1" fmla="*/ 0 h 162"/>
                <a:gd name="T2" fmla="*/ 12 w 34"/>
                <a:gd name="T3" fmla="*/ 16 h 162"/>
                <a:gd name="T4" fmla="*/ 20 w 34"/>
                <a:gd name="T5" fmla="*/ 33 h 162"/>
                <a:gd name="T6" fmla="*/ 29 w 34"/>
                <a:gd name="T7" fmla="*/ 53 h 162"/>
                <a:gd name="T8" fmla="*/ 34 w 34"/>
                <a:gd name="T9" fmla="*/ 70 h 162"/>
                <a:gd name="T10" fmla="*/ 34 w 34"/>
                <a:gd name="T11" fmla="*/ 86 h 162"/>
                <a:gd name="T12" fmla="*/ 34 w 34"/>
                <a:gd name="T13" fmla="*/ 108 h 162"/>
                <a:gd name="T14" fmla="*/ 34 w 34"/>
                <a:gd name="T15" fmla="*/ 125 h 162"/>
                <a:gd name="T16" fmla="*/ 29 w 34"/>
                <a:gd name="T17" fmla="*/ 137 h 162"/>
                <a:gd name="T18" fmla="*/ 29 w 34"/>
                <a:gd name="T19" fmla="*/ 149 h 162"/>
                <a:gd name="T20" fmla="*/ 25 w 34"/>
                <a:gd name="T21"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162">
                  <a:moveTo>
                    <a:pt x="0" y="0"/>
                  </a:moveTo>
                  <a:lnTo>
                    <a:pt x="12" y="16"/>
                  </a:lnTo>
                  <a:lnTo>
                    <a:pt x="20" y="33"/>
                  </a:lnTo>
                  <a:lnTo>
                    <a:pt x="29" y="53"/>
                  </a:lnTo>
                  <a:lnTo>
                    <a:pt x="34" y="70"/>
                  </a:lnTo>
                  <a:lnTo>
                    <a:pt x="34" y="86"/>
                  </a:lnTo>
                  <a:lnTo>
                    <a:pt x="34" y="108"/>
                  </a:lnTo>
                  <a:lnTo>
                    <a:pt x="34" y="125"/>
                  </a:lnTo>
                  <a:lnTo>
                    <a:pt x="29" y="137"/>
                  </a:lnTo>
                  <a:lnTo>
                    <a:pt x="29" y="149"/>
                  </a:lnTo>
                  <a:lnTo>
                    <a:pt x="25" y="16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77" name="Freeform 249"/>
            <p:cNvSpPr>
              <a:spLocks/>
            </p:cNvSpPr>
            <p:nvPr/>
          </p:nvSpPr>
          <p:spPr bwMode="auto">
            <a:xfrm>
              <a:off x="1820" y="1911"/>
              <a:ext cx="6" cy="7"/>
            </a:xfrm>
            <a:custGeom>
              <a:avLst/>
              <a:gdLst>
                <a:gd name="T0" fmla="*/ 188 w 188"/>
                <a:gd name="T1" fmla="*/ 0 h 230"/>
                <a:gd name="T2" fmla="*/ 172 w 188"/>
                <a:gd name="T3" fmla="*/ 21 h 230"/>
                <a:gd name="T4" fmla="*/ 151 w 188"/>
                <a:gd name="T5" fmla="*/ 41 h 230"/>
                <a:gd name="T6" fmla="*/ 135 w 188"/>
                <a:gd name="T7" fmla="*/ 66 h 230"/>
                <a:gd name="T8" fmla="*/ 117 w 188"/>
                <a:gd name="T9" fmla="*/ 92 h 230"/>
                <a:gd name="T10" fmla="*/ 96 w 188"/>
                <a:gd name="T11" fmla="*/ 113 h 230"/>
                <a:gd name="T12" fmla="*/ 80 w 188"/>
                <a:gd name="T13" fmla="*/ 138 h 230"/>
                <a:gd name="T14" fmla="*/ 59 w 188"/>
                <a:gd name="T15" fmla="*/ 162 h 230"/>
                <a:gd name="T16" fmla="*/ 43 w 188"/>
                <a:gd name="T17" fmla="*/ 183 h 230"/>
                <a:gd name="T18" fmla="*/ 21 w 188"/>
                <a:gd name="T19" fmla="*/ 209 h 230"/>
                <a:gd name="T20" fmla="*/ 0 w 188"/>
                <a:gd name="T21" fmla="*/ 23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230">
                  <a:moveTo>
                    <a:pt x="188" y="0"/>
                  </a:moveTo>
                  <a:lnTo>
                    <a:pt x="172" y="21"/>
                  </a:lnTo>
                  <a:lnTo>
                    <a:pt x="151" y="41"/>
                  </a:lnTo>
                  <a:lnTo>
                    <a:pt x="135" y="66"/>
                  </a:lnTo>
                  <a:lnTo>
                    <a:pt x="117" y="92"/>
                  </a:lnTo>
                  <a:lnTo>
                    <a:pt x="96" y="113"/>
                  </a:lnTo>
                  <a:lnTo>
                    <a:pt x="80" y="138"/>
                  </a:lnTo>
                  <a:lnTo>
                    <a:pt x="59" y="162"/>
                  </a:lnTo>
                  <a:lnTo>
                    <a:pt x="43" y="183"/>
                  </a:lnTo>
                  <a:lnTo>
                    <a:pt x="21" y="209"/>
                  </a:lnTo>
                  <a:lnTo>
                    <a:pt x="0" y="23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78" name="Freeform 250"/>
            <p:cNvSpPr>
              <a:spLocks/>
            </p:cNvSpPr>
            <p:nvPr/>
          </p:nvSpPr>
          <p:spPr bwMode="auto">
            <a:xfrm>
              <a:off x="1776" y="2018"/>
              <a:ext cx="77" cy="24"/>
            </a:xfrm>
            <a:custGeom>
              <a:avLst/>
              <a:gdLst>
                <a:gd name="T0" fmla="*/ 0 w 2449"/>
                <a:gd name="T1" fmla="*/ 0 h 768"/>
                <a:gd name="T2" fmla="*/ 26 w 2449"/>
                <a:gd name="T3" fmla="*/ 37 h 768"/>
                <a:gd name="T4" fmla="*/ 55 w 2449"/>
                <a:gd name="T5" fmla="*/ 72 h 768"/>
                <a:gd name="T6" fmla="*/ 92 w 2449"/>
                <a:gd name="T7" fmla="*/ 101 h 768"/>
                <a:gd name="T8" fmla="*/ 130 w 2449"/>
                <a:gd name="T9" fmla="*/ 129 h 768"/>
                <a:gd name="T10" fmla="*/ 176 w 2449"/>
                <a:gd name="T11" fmla="*/ 150 h 768"/>
                <a:gd name="T12" fmla="*/ 222 w 2449"/>
                <a:gd name="T13" fmla="*/ 171 h 768"/>
                <a:gd name="T14" fmla="*/ 272 w 2449"/>
                <a:gd name="T15" fmla="*/ 188 h 768"/>
                <a:gd name="T16" fmla="*/ 322 w 2449"/>
                <a:gd name="T17" fmla="*/ 201 h 768"/>
                <a:gd name="T18" fmla="*/ 372 w 2449"/>
                <a:gd name="T19" fmla="*/ 213 h 768"/>
                <a:gd name="T20" fmla="*/ 423 w 2449"/>
                <a:gd name="T21" fmla="*/ 226 h 768"/>
                <a:gd name="T22" fmla="*/ 472 w 2449"/>
                <a:gd name="T23" fmla="*/ 234 h 768"/>
                <a:gd name="T24" fmla="*/ 523 w 2449"/>
                <a:gd name="T25" fmla="*/ 234 h 768"/>
                <a:gd name="T26" fmla="*/ 572 w 2449"/>
                <a:gd name="T27" fmla="*/ 234 h 768"/>
                <a:gd name="T28" fmla="*/ 623 w 2449"/>
                <a:gd name="T29" fmla="*/ 230 h 768"/>
                <a:gd name="T30" fmla="*/ 673 w 2449"/>
                <a:gd name="T31" fmla="*/ 230 h 768"/>
                <a:gd name="T32" fmla="*/ 723 w 2449"/>
                <a:gd name="T33" fmla="*/ 226 h 768"/>
                <a:gd name="T34" fmla="*/ 774 w 2449"/>
                <a:gd name="T35" fmla="*/ 221 h 768"/>
                <a:gd name="T36" fmla="*/ 824 w 2449"/>
                <a:gd name="T37" fmla="*/ 221 h 768"/>
                <a:gd name="T38" fmla="*/ 874 w 2449"/>
                <a:gd name="T39" fmla="*/ 230 h 768"/>
                <a:gd name="T40" fmla="*/ 924 w 2449"/>
                <a:gd name="T41" fmla="*/ 238 h 768"/>
                <a:gd name="T42" fmla="*/ 978 w 2449"/>
                <a:gd name="T43" fmla="*/ 254 h 768"/>
                <a:gd name="T44" fmla="*/ 1032 w 2449"/>
                <a:gd name="T45" fmla="*/ 279 h 768"/>
                <a:gd name="T46" fmla="*/ 1079 w 2449"/>
                <a:gd name="T47" fmla="*/ 313 h 768"/>
                <a:gd name="T48" fmla="*/ 1124 w 2449"/>
                <a:gd name="T49" fmla="*/ 346 h 768"/>
                <a:gd name="T50" fmla="*/ 1167 w 2449"/>
                <a:gd name="T51" fmla="*/ 384 h 768"/>
                <a:gd name="T52" fmla="*/ 1208 w 2449"/>
                <a:gd name="T53" fmla="*/ 422 h 768"/>
                <a:gd name="T54" fmla="*/ 1250 w 2449"/>
                <a:gd name="T55" fmla="*/ 463 h 768"/>
                <a:gd name="T56" fmla="*/ 1292 w 2449"/>
                <a:gd name="T57" fmla="*/ 505 h 768"/>
                <a:gd name="T58" fmla="*/ 1333 w 2449"/>
                <a:gd name="T59" fmla="*/ 547 h 768"/>
                <a:gd name="T60" fmla="*/ 1379 w 2449"/>
                <a:gd name="T61" fmla="*/ 584 h 768"/>
                <a:gd name="T62" fmla="*/ 1471 w 2449"/>
                <a:gd name="T63" fmla="*/ 647 h 768"/>
                <a:gd name="T64" fmla="*/ 1576 w 2449"/>
                <a:gd name="T65" fmla="*/ 693 h 768"/>
                <a:gd name="T66" fmla="*/ 1693 w 2449"/>
                <a:gd name="T67" fmla="*/ 726 h 768"/>
                <a:gd name="T68" fmla="*/ 1814 w 2449"/>
                <a:gd name="T69" fmla="*/ 752 h 768"/>
                <a:gd name="T70" fmla="*/ 1935 w 2449"/>
                <a:gd name="T71" fmla="*/ 764 h 768"/>
                <a:gd name="T72" fmla="*/ 2056 w 2449"/>
                <a:gd name="T73" fmla="*/ 768 h 768"/>
                <a:gd name="T74" fmla="*/ 2173 w 2449"/>
                <a:gd name="T75" fmla="*/ 768 h 768"/>
                <a:gd name="T76" fmla="*/ 2283 w 2449"/>
                <a:gd name="T77" fmla="*/ 760 h 768"/>
                <a:gd name="T78" fmla="*/ 2374 w 2449"/>
                <a:gd name="T79" fmla="*/ 746 h 768"/>
                <a:gd name="T80" fmla="*/ 2449 w 2449"/>
                <a:gd name="T81" fmla="*/ 734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49" h="768">
                  <a:moveTo>
                    <a:pt x="0" y="0"/>
                  </a:moveTo>
                  <a:lnTo>
                    <a:pt x="26" y="37"/>
                  </a:lnTo>
                  <a:lnTo>
                    <a:pt x="55" y="72"/>
                  </a:lnTo>
                  <a:lnTo>
                    <a:pt x="92" y="101"/>
                  </a:lnTo>
                  <a:lnTo>
                    <a:pt x="130" y="129"/>
                  </a:lnTo>
                  <a:lnTo>
                    <a:pt x="176" y="150"/>
                  </a:lnTo>
                  <a:lnTo>
                    <a:pt x="222" y="171"/>
                  </a:lnTo>
                  <a:lnTo>
                    <a:pt x="272" y="188"/>
                  </a:lnTo>
                  <a:lnTo>
                    <a:pt x="322" y="201"/>
                  </a:lnTo>
                  <a:lnTo>
                    <a:pt x="372" y="213"/>
                  </a:lnTo>
                  <a:lnTo>
                    <a:pt x="423" y="226"/>
                  </a:lnTo>
                  <a:lnTo>
                    <a:pt x="472" y="234"/>
                  </a:lnTo>
                  <a:lnTo>
                    <a:pt x="523" y="234"/>
                  </a:lnTo>
                  <a:lnTo>
                    <a:pt x="572" y="234"/>
                  </a:lnTo>
                  <a:lnTo>
                    <a:pt x="623" y="230"/>
                  </a:lnTo>
                  <a:lnTo>
                    <a:pt x="673" y="230"/>
                  </a:lnTo>
                  <a:lnTo>
                    <a:pt x="723" y="226"/>
                  </a:lnTo>
                  <a:lnTo>
                    <a:pt x="774" y="221"/>
                  </a:lnTo>
                  <a:lnTo>
                    <a:pt x="824" y="221"/>
                  </a:lnTo>
                  <a:lnTo>
                    <a:pt x="874" y="230"/>
                  </a:lnTo>
                  <a:lnTo>
                    <a:pt x="924" y="238"/>
                  </a:lnTo>
                  <a:lnTo>
                    <a:pt x="978" y="254"/>
                  </a:lnTo>
                  <a:lnTo>
                    <a:pt x="1032" y="279"/>
                  </a:lnTo>
                  <a:lnTo>
                    <a:pt x="1079" y="313"/>
                  </a:lnTo>
                  <a:lnTo>
                    <a:pt x="1124" y="346"/>
                  </a:lnTo>
                  <a:lnTo>
                    <a:pt x="1167" y="384"/>
                  </a:lnTo>
                  <a:lnTo>
                    <a:pt x="1208" y="422"/>
                  </a:lnTo>
                  <a:lnTo>
                    <a:pt x="1250" y="463"/>
                  </a:lnTo>
                  <a:lnTo>
                    <a:pt x="1292" y="505"/>
                  </a:lnTo>
                  <a:lnTo>
                    <a:pt x="1333" y="547"/>
                  </a:lnTo>
                  <a:lnTo>
                    <a:pt x="1379" y="584"/>
                  </a:lnTo>
                  <a:lnTo>
                    <a:pt x="1471" y="647"/>
                  </a:lnTo>
                  <a:lnTo>
                    <a:pt x="1576" y="693"/>
                  </a:lnTo>
                  <a:lnTo>
                    <a:pt x="1693" y="726"/>
                  </a:lnTo>
                  <a:lnTo>
                    <a:pt x="1814" y="752"/>
                  </a:lnTo>
                  <a:lnTo>
                    <a:pt x="1935" y="764"/>
                  </a:lnTo>
                  <a:lnTo>
                    <a:pt x="2056" y="768"/>
                  </a:lnTo>
                  <a:lnTo>
                    <a:pt x="2173" y="768"/>
                  </a:lnTo>
                  <a:lnTo>
                    <a:pt x="2283" y="760"/>
                  </a:lnTo>
                  <a:lnTo>
                    <a:pt x="2374" y="746"/>
                  </a:lnTo>
                  <a:lnTo>
                    <a:pt x="2449" y="73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79" name="Freeform 251"/>
            <p:cNvSpPr>
              <a:spLocks/>
            </p:cNvSpPr>
            <p:nvPr/>
          </p:nvSpPr>
          <p:spPr bwMode="auto">
            <a:xfrm>
              <a:off x="1830" y="2006"/>
              <a:ext cx="8" cy="13"/>
            </a:xfrm>
            <a:custGeom>
              <a:avLst/>
              <a:gdLst>
                <a:gd name="T0" fmla="*/ 259 w 259"/>
                <a:gd name="T1" fmla="*/ 0 h 414"/>
                <a:gd name="T2" fmla="*/ 251 w 259"/>
                <a:gd name="T3" fmla="*/ 51 h 414"/>
                <a:gd name="T4" fmla="*/ 239 w 259"/>
                <a:gd name="T5" fmla="*/ 100 h 414"/>
                <a:gd name="T6" fmla="*/ 226 w 259"/>
                <a:gd name="T7" fmla="*/ 151 h 414"/>
                <a:gd name="T8" fmla="*/ 206 w 259"/>
                <a:gd name="T9" fmla="*/ 201 h 414"/>
                <a:gd name="T10" fmla="*/ 184 w 259"/>
                <a:gd name="T11" fmla="*/ 247 h 414"/>
                <a:gd name="T12" fmla="*/ 155 w 259"/>
                <a:gd name="T13" fmla="*/ 289 h 414"/>
                <a:gd name="T14" fmla="*/ 126 w 259"/>
                <a:gd name="T15" fmla="*/ 326 h 414"/>
                <a:gd name="T16" fmla="*/ 88 w 259"/>
                <a:gd name="T17" fmla="*/ 364 h 414"/>
                <a:gd name="T18" fmla="*/ 46 w 259"/>
                <a:gd name="T19" fmla="*/ 393 h 414"/>
                <a:gd name="T20" fmla="*/ 0 w 259"/>
                <a:gd name="T21" fmla="*/ 414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9" h="414">
                  <a:moveTo>
                    <a:pt x="259" y="0"/>
                  </a:moveTo>
                  <a:lnTo>
                    <a:pt x="251" y="51"/>
                  </a:lnTo>
                  <a:lnTo>
                    <a:pt x="239" y="100"/>
                  </a:lnTo>
                  <a:lnTo>
                    <a:pt x="226" y="151"/>
                  </a:lnTo>
                  <a:lnTo>
                    <a:pt x="206" y="201"/>
                  </a:lnTo>
                  <a:lnTo>
                    <a:pt x="184" y="247"/>
                  </a:lnTo>
                  <a:lnTo>
                    <a:pt x="155" y="289"/>
                  </a:lnTo>
                  <a:lnTo>
                    <a:pt x="126" y="326"/>
                  </a:lnTo>
                  <a:lnTo>
                    <a:pt x="88" y="364"/>
                  </a:lnTo>
                  <a:lnTo>
                    <a:pt x="46" y="393"/>
                  </a:lnTo>
                  <a:lnTo>
                    <a:pt x="0" y="41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80" name="Freeform 252"/>
            <p:cNvSpPr>
              <a:spLocks/>
            </p:cNvSpPr>
            <p:nvPr/>
          </p:nvSpPr>
          <p:spPr bwMode="auto">
            <a:xfrm>
              <a:off x="1837" y="2010"/>
              <a:ext cx="28" cy="15"/>
            </a:xfrm>
            <a:custGeom>
              <a:avLst/>
              <a:gdLst>
                <a:gd name="T0" fmla="*/ 0 w 894"/>
                <a:gd name="T1" fmla="*/ 0 h 505"/>
                <a:gd name="T2" fmla="*/ 0 w 894"/>
                <a:gd name="T3" fmla="*/ 33 h 505"/>
                <a:gd name="T4" fmla="*/ 0 w 894"/>
                <a:gd name="T5" fmla="*/ 66 h 505"/>
                <a:gd name="T6" fmla="*/ 0 w 894"/>
                <a:gd name="T7" fmla="*/ 95 h 505"/>
                <a:gd name="T8" fmla="*/ 5 w 894"/>
                <a:gd name="T9" fmla="*/ 129 h 505"/>
                <a:gd name="T10" fmla="*/ 13 w 894"/>
                <a:gd name="T11" fmla="*/ 158 h 505"/>
                <a:gd name="T12" fmla="*/ 21 w 894"/>
                <a:gd name="T13" fmla="*/ 187 h 505"/>
                <a:gd name="T14" fmla="*/ 29 w 894"/>
                <a:gd name="T15" fmla="*/ 216 h 505"/>
                <a:gd name="T16" fmla="*/ 42 w 894"/>
                <a:gd name="T17" fmla="*/ 246 h 505"/>
                <a:gd name="T18" fmla="*/ 59 w 894"/>
                <a:gd name="T19" fmla="*/ 275 h 505"/>
                <a:gd name="T20" fmla="*/ 80 w 894"/>
                <a:gd name="T21" fmla="*/ 300 h 505"/>
                <a:gd name="T22" fmla="*/ 105 w 894"/>
                <a:gd name="T23" fmla="*/ 329 h 505"/>
                <a:gd name="T24" fmla="*/ 134 w 894"/>
                <a:gd name="T25" fmla="*/ 355 h 505"/>
                <a:gd name="T26" fmla="*/ 164 w 894"/>
                <a:gd name="T27" fmla="*/ 380 h 505"/>
                <a:gd name="T28" fmla="*/ 197 w 894"/>
                <a:gd name="T29" fmla="*/ 404 h 505"/>
                <a:gd name="T30" fmla="*/ 234 w 894"/>
                <a:gd name="T31" fmla="*/ 425 h 505"/>
                <a:gd name="T32" fmla="*/ 272 w 894"/>
                <a:gd name="T33" fmla="*/ 442 h 505"/>
                <a:gd name="T34" fmla="*/ 309 w 894"/>
                <a:gd name="T35" fmla="*/ 459 h 505"/>
                <a:gd name="T36" fmla="*/ 348 w 894"/>
                <a:gd name="T37" fmla="*/ 476 h 505"/>
                <a:gd name="T38" fmla="*/ 389 w 894"/>
                <a:gd name="T39" fmla="*/ 488 h 505"/>
                <a:gd name="T40" fmla="*/ 431 w 894"/>
                <a:gd name="T41" fmla="*/ 496 h 505"/>
                <a:gd name="T42" fmla="*/ 481 w 894"/>
                <a:gd name="T43" fmla="*/ 500 h 505"/>
                <a:gd name="T44" fmla="*/ 536 w 894"/>
                <a:gd name="T45" fmla="*/ 505 h 505"/>
                <a:gd name="T46" fmla="*/ 589 w 894"/>
                <a:gd name="T47" fmla="*/ 496 h 505"/>
                <a:gd name="T48" fmla="*/ 644 w 894"/>
                <a:gd name="T49" fmla="*/ 488 h 505"/>
                <a:gd name="T50" fmla="*/ 694 w 894"/>
                <a:gd name="T51" fmla="*/ 476 h 505"/>
                <a:gd name="T52" fmla="*/ 744 w 894"/>
                <a:gd name="T53" fmla="*/ 454 h 505"/>
                <a:gd name="T54" fmla="*/ 790 w 894"/>
                <a:gd name="T55" fmla="*/ 429 h 505"/>
                <a:gd name="T56" fmla="*/ 828 w 894"/>
                <a:gd name="T57" fmla="*/ 404 h 505"/>
                <a:gd name="T58" fmla="*/ 865 w 894"/>
                <a:gd name="T59" fmla="*/ 371 h 505"/>
                <a:gd name="T60" fmla="*/ 894 w 894"/>
                <a:gd name="T61" fmla="*/ 333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94" h="505">
                  <a:moveTo>
                    <a:pt x="0" y="0"/>
                  </a:moveTo>
                  <a:lnTo>
                    <a:pt x="0" y="33"/>
                  </a:lnTo>
                  <a:lnTo>
                    <a:pt x="0" y="66"/>
                  </a:lnTo>
                  <a:lnTo>
                    <a:pt x="0" y="95"/>
                  </a:lnTo>
                  <a:lnTo>
                    <a:pt x="5" y="129"/>
                  </a:lnTo>
                  <a:lnTo>
                    <a:pt x="13" y="158"/>
                  </a:lnTo>
                  <a:lnTo>
                    <a:pt x="21" y="187"/>
                  </a:lnTo>
                  <a:lnTo>
                    <a:pt x="29" y="216"/>
                  </a:lnTo>
                  <a:lnTo>
                    <a:pt x="42" y="246"/>
                  </a:lnTo>
                  <a:lnTo>
                    <a:pt x="59" y="275"/>
                  </a:lnTo>
                  <a:lnTo>
                    <a:pt x="80" y="300"/>
                  </a:lnTo>
                  <a:lnTo>
                    <a:pt x="105" y="329"/>
                  </a:lnTo>
                  <a:lnTo>
                    <a:pt x="134" y="355"/>
                  </a:lnTo>
                  <a:lnTo>
                    <a:pt x="164" y="380"/>
                  </a:lnTo>
                  <a:lnTo>
                    <a:pt x="197" y="404"/>
                  </a:lnTo>
                  <a:lnTo>
                    <a:pt x="234" y="425"/>
                  </a:lnTo>
                  <a:lnTo>
                    <a:pt x="272" y="442"/>
                  </a:lnTo>
                  <a:lnTo>
                    <a:pt x="309" y="459"/>
                  </a:lnTo>
                  <a:lnTo>
                    <a:pt x="348" y="476"/>
                  </a:lnTo>
                  <a:lnTo>
                    <a:pt x="389" y="488"/>
                  </a:lnTo>
                  <a:lnTo>
                    <a:pt x="431" y="496"/>
                  </a:lnTo>
                  <a:lnTo>
                    <a:pt x="481" y="500"/>
                  </a:lnTo>
                  <a:lnTo>
                    <a:pt x="536" y="505"/>
                  </a:lnTo>
                  <a:lnTo>
                    <a:pt x="589" y="496"/>
                  </a:lnTo>
                  <a:lnTo>
                    <a:pt x="644" y="488"/>
                  </a:lnTo>
                  <a:lnTo>
                    <a:pt x="694" y="476"/>
                  </a:lnTo>
                  <a:lnTo>
                    <a:pt x="744" y="454"/>
                  </a:lnTo>
                  <a:lnTo>
                    <a:pt x="790" y="429"/>
                  </a:lnTo>
                  <a:lnTo>
                    <a:pt x="828" y="404"/>
                  </a:lnTo>
                  <a:lnTo>
                    <a:pt x="865" y="371"/>
                  </a:lnTo>
                  <a:lnTo>
                    <a:pt x="894" y="33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81" name="Freeform 253"/>
            <p:cNvSpPr>
              <a:spLocks/>
            </p:cNvSpPr>
            <p:nvPr/>
          </p:nvSpPr>
          <p:spPr bwMode="auto">
            <a:xfrm>
              <a:off x="1862" y="2023"/>
              <a:ext cx="1" cy="6"/>
            </a:xfrm>
            <a:custGeom>
              <a:avLst/>
              <a:gdLst>
                <a:gd name="T0" fmla="*/ 8 w 8"/>
                <a:gd name="T1" fmla="*/ 0 h 212"/>
                <a:gd name="T2" fmla="*/ 8 w 8"/>
                <a:gd name="T3" fmla="*/ 8 h 212"/>
                <a:gd name="T4" fmla="*/ 4 w 8"/>
                <a:gd name="T5" fmla="*/ 20 h 212"/>
                <a:gd name="T6" fmla="*/ 4 w 8"/>
                <a:gd name="T7" fmla="*/ 41 h 212"/>
                <a:gd name="T8" fmla="*/ 0 w 8"/>
                <a:gd name="T9" fmla="*/ 67 h 212"/>
                <a:gd name="T10" fmla="*/ 0 w 8"/>
                <a:gd name="T11" fmla="*/ 92 h 212"/>
                <a:gd name="T12" fmla="*/ 0 w 8"/>
                <a:gd name="T13" fmla="*/ 120 h 212"/>
                <a:gd name="T14" fmla="*/ 0 w 8"/>
                <a:gd name="T15" fmla="*/ 149 h 212"/>
                <a:gd name="T16" fmla="*/ 0 w 8"/>
                <a:gd name="T17" fmla="*/ 175 h 212"/>
                <a:gd name="T18" fmla="*/ 4 w 8"/>
                <a:gd name="T19" fmla="*/ 196 h 212"/>
                <a:gd name="T20" fmla="*/ 8 w 8"/>
                <a:gd name="T21" fmla="*/ 21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212">
                  <a:moveTo>
                    <a:pt x="8" y="0"/>
                  </a:moveTo>
                  <a:lnTo>
                    <a:pt x="8" y="8"/>
                  </a:lnTo>
                  <a:lnTo>
                    <a:pt x="4" y="20"/>
                  </a:lnTo>
                  <a:lnTo>
                    <a:pt x="4" y="41"/>
                  </a:lnTo>
                  <a:lnTo>
                    <a:pt x="0" y="67"/>
                  </a:lnTo>
                  <a:lnTo>
                    <a:pt x="0" y="92"/>
                  </a:lnTo>
                  <a:lnTo>
                    <a:pt x="0" y="120"/>
                  </a:lnTo>
                  <a:lnTo>
                    <a:pt x="0" y="149"/>
                  </a:lnTo>
                  <a:lnTo>
                    <a:pt x="0" y="175"/>
                  </a:lnTo>
                  <a:lnTo>
                    <a:pt x="4" y="196"/>
                  </a:lnTo>
                  <a:lnTo>
                    <a:pt x="8" y="21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82" name="Freeform 254"/>
            <p:cNvSpPr>
              <a:spLocks/>
            </p:cNvSpPr>
            <p:nvPr/>
          </p:nvSpPr>
          <p:spPr bwMode="auto">
            <a:xfrm>
              <a:off x="1886" y="1996"/>
              <a:ext cx="9" cy="17"/>
            </a:xfrm>
            <a:custGeom>
              <a:avLst/>
              <a:gdLst>
                <a:gd name="T0" fmla="*/ 0 w 280"/>
                <a:gd name="T1" fmla="*/ 0 h 562"/>
                <a:gd name="T2" fmla="*/ 4 w 280"/>
                <a:gd name="T3" fmla="*/ 4 h 562"/>
                <a:gd name="T4" fmla="*/ 17 w 280"/>
                <a:gd name="T5" fmla="*/ 16 h 562"/>
                <a:gd name="T6" fmla="*/ 25 w 280"/>
                <a:gd name="T7" fmla="*/ 29 h 562"/>
                <a:gd name="T8" fmla="*/ 37 w 280"/>
                <a:gd name="T9" fmla="*/ 45 h 562"/>
                <a:gd name="T10" fmla="*/ 50 w 280"/>
                <a:gd name="T11" fmla="*/ 66 h 562"/>
                <a:gd name="T12" fmla="*/ 66 w 280"/>
                <a:gd name="T13" fmla="*/ 87 h 562"/>
                <a:gd name="T14" fmla="*/ 79 w 280"/>
                <a:gd name="T15" fmla="*/ 108 h 562"/>
                <a:gd name="T16" fmla="*/ 92 w 280"/>
                <a:gd name="T17" fmla="*/ 133 h 562"/>
                <a:gd name="T18" fmla="*/ 100 w 280"/>
                <a:gd name="T19" fmla="*/ 154 h 562"/>
                <a:gd name="T20" fmla="*/ 108 w 280"/>
                <a:gd name="T21" fmla="*/ 178 h 562"/>
                <a:gd name="T22" fmla="*/ 121 w 280"/>
                <a:gd name="T23" fmla="*/ 207 h 562"/>
                <a:gd name="T24" fmla="*/ 125 w 280"/>
                <a:gd name="T25" fmla="*/ 242 h 562"/>
                <a:gd name="T26" fmla="*/ 133 w 280"/>
                <a:gd name="T27" fmla="*/ 275 h 562"/>
                <a:gd name="T28" fmla="*/ 137 w 280"/>
                <a:gd name="T29" fmla="*/ 304 h 562"/>
                <a:gd name="T30" fmla="*/ 146 w 280"/>
                <a:gd name="T31" fmla="*/ 332 h 562"/>
                <a:gd name="T32" fmla="*/ 154 w 280"/>
                <a:gd name="T33" fmla="*/ 362 h 562"/>
                <a:gd name="T34" fmla="*/ 162 w 280"/>
                <a:gd name="T35" fmla="*/ 391 h 562"/>
                <a:gd name="T36" fmla="*/ 175 w 280"/>
                <a:gd name="T37" fmla="*/ 420 h 562"/>
                <a:gd name="T38" fmla="*/ 192 w 280"/>
                <a:gd name="T39" fmla="*/ 450 h 562"/>
                <a:gd name="T40" fmla="*/ 213 w 280"/>
                <a:gd name="T41" fmla="*/ 475 h 562"/>
                <a:gd name="T42" fmla="*/ 217 w 280"/>
                <a:gd name="T43" fmla="*/ 479 h 562"/>
                <a:gd name="T44" fmla="*/ 221 w 280"/>
                <a:gd name="T45" fmla="*/ 487 h 562"/>
                <a:gd name="T46" fmla="*/ 225 w 280"/>
                <a:gd name="T47" fmla="*/ 496 h 562"/>
                <a:gd name="T48" fmla="*/ 229 w 280"/>
                <a:gd name="T49" fmla="*/ 504 h 562"/>
                <a:gd name="T50" fmla="*/ 234 w 280"/>
                <a:gd name="T51" fmla="*/ 516 h 562"/>
                <a:gd name="T52" fmla="*/ 242 w 280"/>
                <a:gd name="T53" fmla="*/ 525 h 562"/>
                <a:gd name="T54" fmla="*/ 246 w 280"/>
                <a:gd name="T55" fmla="*/ 537 h 562"/>
                <a:gd name="T56" fmla="*/ 258 w 280"/>
                <a:gd name="T57" fmla="*/ 545 h 562"/>
                <a:gd name="T58" fmla="*/ 267 w 280"/>
                <a:gd name="T59" fmla="*/ 554 h 562"/>
                <a:gd name="T60" fmla="*/ 280 w 280"/>
                <a:gd name="T61" fmla="*/ 562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0" h="562">
                  <a:moveTo>
                    <a:pt x="0" y="0"/>
                  </a:moveTo>
                  <a:lnTo>
                    <a:pt x="4" y="4"/>
                  </a:lnTo>
                  <a:lnTo>
                    <a:pt x="17" y="16"/>
                  </a:lnTo>
                  <a:lnTo>
                    <a:pt x="25" y="29"/>
                  </a:lnTo>
                  <a:lnTo>
                    <a:pt x="37" y="45"/>
                  </a:lnTo>
                  <a:lnTo>
                    <a:pt x="50" y="66"/>
                  </a:lnTo>
                  <a:lnTo>
                    <a:pt x="66" y="87"/>
                  </a:lnTo>
                  <a:lnTo>
                    <a:pt x="79" y="108"/>
                  </a:lnTo>
                  <a:lnTo>
                    <a:pt x="92" y="133"/>
                  </a:lnTo>
                  <a:lnTo>
                    <a:pt x="100" y="154"/>
                  </a:lnTo>
                  <a:lnTo>
                    <a:pt x="108" y="178"/>
                  </a:lnTo>
                  <a:lnTo>
                    <a:pt x="121" y="207"/>
                  </a:lnTo>
                  <a:lnTo>
                    <a:pt x="125" y="242"/>
                  </a:lnTo>
                  <a:lnTo>
                    <a:pt x="133" y="275"/>
                  </a:lnTo>
                  <a:lnTo>
                    <a:pt x="137" y="304"/>
                  </a:lnTo>
                  <a:lnTo>
                    <a:pt x="146" y="332"/>
                  </a:lnTo>
                  <a:lnTo>
                    <a:pt x="154" y="362"/>
                  </a:lnTo>
                  <a:lnTo>
                    <a:pt x="162" y="391"/>
                  </a:lnTo>
                  <a:lnTo>
                    <a:pt x="175" y="420"/>
                  </a:lnTo>
                  <a:lnTo>
                    <a:pt x="192" y="450"/>
                  </a:lnTo>
                  <a:lnTo>
                    <a:pt x="213" y="475"/>
                  </a:lnTo>
                  <a:lnTo>
                    <a:pt x="217" y="479"/>
                  </a:lnTo>
                  <a:lnTo>
                    <a:pt x="221" y="487"/>
                  </a:lnTo>
                  <a:lnTo>
                    <a:pt x="225" y="496"/>
                  </a:lnTo>
                  <a:lnTo>
                    <a:pt x="229" y="504"/>
                  </a:lnTo>
                  <a:lnTo>
                    <a:pt x="234" y="516"/>
                  </a:lnTo>
                  <a:lnTo>
                    <a:pt x="242" y="525"/>
                  </a:lnTo>
                  <a:lnTo>
                    <a:pt x="246" y="537"/>
                  </a:lnTo>
                  <a:lnTo>
                    <a:pt x="258" y="545"/>
                  </a:lnTo>
                  <a:lnTo>
                    <a:pt x="267" y="554"/>
                  </a:lnTo>
                  <a:lnTo>
                    <a:pt x="280" y="56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83" name="Freeform 255"/>
            <p:cNvSpPr>
              <a:spLocks/>
            </p:cNvSpPr>
            <p:nvPr/>
          </p:nvSpPr>
          <p:spPr bwMode="auto">
            <a:xfrm>
              <a:off x="1892" y="2010"/>
              <a:ext cx="30" cy="11"/>
            </a:xfrm>
            <a:custGeom>
              <a:avLst/>
              <a:gdLst>
                <a:gd name="T0" fmla="*/ 0 w 941"/>
                <a:gd name="T1" fmla="*/ 0 h 371"/>
                <a:gd name="T2" fmla="*/ 33 w 941"/>
                <a:gd name="T3" fmla="*/ 21 h 371"/>
                <a:gd name="T4" fmla="*/ 66 w 941"/>
                <a:gd name="T5" fmla="*/ 33 h 371"/>
                <a:gd name="T6" fmla="*/ 105 w 941"/>
                <a:gd name="T7" fmla="*/ 42 h 371"/>
                <a:gd name="T8" fmla="*/ 142 w 941"/>
                <a:gd name="T9" fmla="*/ 46 h 371"/>
                <a:gd name="T10" fmla="*/ 184 w 941"/>
                <a:gd name="T11" fmla="*/ 50 h 371"/>
                <a:gd name="T12" fmla="*/ 226 w 941"/>
                <a:gd name="T13" fmla="*/ 50 h 371"/>
                <a:gd name="T14" fmla="*/ 268 w 941"/>
                <a:gd name="T15" fmla="*/ 54 h 371"/>
                <a:gd name="T16" fmla="*/ 313 w 941"/>
                <a:gd name="T17" fmla="*/ 58 h 371"/>
                <a:gd name="T18" fmla="*/ 355 w 941"/>
                <a:gd name="T19" fmla="*/ 71 h 371"/>
                <a:gd name="T20" fmla="*/ 397 w 941"/>
                <a:gd name="T21" fmla="*/ 91 h 371"/>
                <a:gd name="T22" fmla="*/ 447 w 941"/>
                <a:gd name="T23" fmla="*/ 125 h 371"/>
                <a:gd name="T24" fmla="*/ 493 w 941"/>
                <a:gd name="T25" fmla="*/ 158 h 371"/>
                <a:gd name="T26" fmla="*/ 539 w 941"/>
                <a:gd name="T27" fmla="*/ 187 h 371"/>
                <a:gd name="T28" fmla="*/ 577 w 941"/>
                <a:gd name="T29" fmla="*/ 220 h 371"/>
                <a:gd name="T30" fmla="*/ 618 w 941"/>
                <a:gd name="T31" fmla="*/ 250 h 371"/>
                <a:gd name="T32" fmla="*/ 665 w 941"/>
                <a:gd name="T33" fmla="*/ 279 h 371"/>
                <a:gd name="T34" fmla="*/ 718 w 941"/>
                <a:gd name="T35" fmla="*/ 304 h 371"/>
                <a:gd name="T36" fmla="*/ 782 w 941"/>
                <a:gd name="T37" fmla="*/ 329 h 371"/>
                <a:gd name="T38" fmla="*/ 853 w 941"/>
                <a:gd name="T39" fmla="*/ 355 h 371"/>
                <a:gd name="T40" fmla="*/ 941 w 941"/>
                <a:gd name="T41" fmla="*/ 37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1" h="371">
                  <a:moveTo>
                    <a:pt x="0" y="0"/>
                  </a:moveTo>
                  <a:lnTo>
                    <a:pt x="33" y="21"/>
                  </a:lnTo>
                  <a:lnTo>
                    <a:pt x="66" y="33"/>
                  </a:lnTo>
                  <a:lnTo>
                    <a:pt x="105" y="42"/>
                  </a:lnTo>
                  <a:lnTo>
                    <a:pt x="142" y="46"/>
                  </a:lnTo>
                  <a:lnTo>
                    <a:pt x="184" y="50"/>
                  </a:lnTo>
                  <a:lnTo>
                    <a:pt x="226" y="50"/>
                  </a:lnTo>
                  <a:lnTo>
                    <a:pt x="268" y="54"/>
                  </a:lnTo>
                  <a:lnTo>
                    <a:pt x="313" y="58"/>
                  </a:lnTo>
                  <a:lnTo>
                    <a:pt x="355" y="71"/>
                  </a:lnTo>
                  <a:lnTo>
                    <a:pt x="397" y="91"/>
                  </a:lnTo>
                  <a:lnTo>
                    <a:pt x="447" y="125"/>
                  </a:lnTo>
                  <a:lnTo>
                    <a:pt x="493" y="158"/>
                  </a:lnTo>
                  <a:lnTo>
                    <a:pt x="539" y="187"/>
                  </a:lnTo>
                  <a:lnTo>
                    <a:pt x="577" y="220"/>
                  </a:lnTo>
                  <a:lnTo>
                    <a:pt x="618" y="250"/>
                  </a:lnTo>
                  <a:lnTo>
                    <a:pt x="665" y="279"/>
                  </a:lnTo>
                  <a:lnTo>
                    <a:pt x="718" y="304"/>
                  </a:lnTo>
                  <a:lnTo>
                    <a:pt x="782" y="329"/>
                  </a:lnTo>
                  <a:lnTo>
                    <a:pt x="853" y="355"/>
                  </a:lnTo>
                  <a:lnTo>
                    <a:pt x="941" y="37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84" name="Freeform 256"/>
            <p:cNvSpPr>
              <a:spLocks/>
            </p:cNvSpPr>
            <p:nvPr/>
          </p:nvSpPr>
          <p:spPr bwMode="auto">
            <a:xfrm>
              <a:off x="1899" y="1944"/>
              <a:ext cx="70" cy="64"/>
            </a:xfrm>
            <a:custGeom>
              <a:avLst/>
              <a:gdLst>
                <a:gd name="T0" fmla="*/ 2257 w 2257"/>
                <a:gd name="T1" fmla="*/ 1731 h 2036"/>
                <a:gd name="T2" fmla="*/ 2253 w 2257"/>
                <a:gd name="T3" fmla="*/ 1810 h 2036"/>
                <a:gd name="T4" fmla="*/ 2244 w 2257"/>
                <a:gd name="T5" fmla="*/ 1890 h 2036"/>
                <a:gd name="T6" fmla="*/ 2220 w 2257"/>
                <a:gd name="T7" fmla="*/ 1960 h 2036"/>
                <a:gd name="T8" fmla="*/ 2173 w 2257"/>
                <a:gd name="T9" fmla="*/ 2011 h 2036"/>
                <a:gd name="T10" fmla="*/ 2110 w 2257"/>
                <a:gd name="T11" fmla="*/ 2036 h 2036"/>
                <a:gd name="T12" fmla="*/ 2048 w 2257"/>
                <a:gd name="T13" fmla="*/ 2023 h 2036"/>
                <a:gd name="T14" fmla="*/ 1993 w 2257"/>
                <a:gd name="T15" fmla="*/ 1986 h 2036"/>
                <a:gd name="T16" fmla="*/ 1940 w 2257"/>
                <a:gd name="T17" fmla="*/ 1944 h 2036"/>
                <a:gd name="T18" fmla="*/ 1881 w 2257"/>
                <a:gd name="T19" fmla="*/ 1911 h 2036"/>
                <a:gd name="T20" fmla="*/ 1764 w 2257"/>
                <a:gd name="T21" fmla="*/ 1898 h 2036"/>
                <a:gd name="T22" fmla="*/ 1613 w 2257"/>
                <a:gd name="T23" fmla="*/ 1898 h 2036"/>
                <a:gd name="T24" fmla="*/ 1476 w 2257"/>
                <a:gd name="T25" fmla="*/ 1915 h 2036"/>
                <a:gd name="T26" fmla="*/ 1337 w 2257"/>
                <a:gd name="T27" fmla="*/ 1940 h 2036"/>
                <a:gd name="T28" fmla="*/ 1187 w 2257"/>
                <a:gd name="T29" fmla="*/ 1964 h 2036"/>
                <a:gd name="T30" fmla="*/ 1049 w 2257"/>
                <a:gd name="T31" fmla="*/ 1982 h 2036"/>
                <a:gd name="T32" fmla="*/ 949 w 2257"/>
                <a:gd name="T33" fmla="*/ 1986 h 2036"/>
                <a:gd name="T34" fmla="*/ 844 w 2257"/>
                <a:gd name="T35" fmla="*/ 1986 h 2036"/>
                <a:gd name="T36" fmla="*/ 740 w 2257"/>
                <a:gd name="T37" fmla="*/ 1986 h 2036"/>
                <a:gd name="T38" fmla="*/ 636 w 2257"/>
                <a:gd name="T39" fmla="*/ 1982 h 2036"/>
                <a:gd name="T40" fmla="*/ 544 w 2257"/>
                <a:gd name="T41" fmla="*/ 1968 h 2036"/>
                <a:gd name="T42" fmla="*/ 460 w 2257"/>
                <a:gd name="T43" fmla="*/ 1952 h 2036"/>
                <a:gd name="T44" fmla="*/ 376 w 2257"/>
                <a:gd name="T45" fmla="*/ 1919 h 2036"/>
                <a:gd name="T46" fmla="*/ 297 w 2257"/>
                <a:gd name="T47" fmla="*/ 1882 h 2036"/>
                <a:gd name="T48" fmla="*/ 229 w 2257"/>
                <a:gd name="T49" fmla="*/ 1835 h 2036"/>
                <a:gd name="T50" fmla="*/ 159 w 2257"/>
                <a:gd name="T51" fmla="*/ 1781 h 2036"/>
                <a:gd name="T52" fmla="*/ 92 w 2257"/>
                <a:gd name="T53" fmla="*/ 1714 h 2036"/>
                <a:gd name="T54" fmla="*/ 46 w 2257"/>
                <a:gd name="T55" fmla="*/ 1644 h 2036"/>
                <a:gd name="T56" fmla="*/ 12 w 2257"/>
                <a:gd name="T57" fmla="*/ 1564 h 2036"/>
                <a:gd name="T58" fmla="*/ 0 w 2257"/>
                <a:gd name="T59" fmla="*/ 1481 h 2036"/>
                <a:gd name="T60" fmla="*/ 12 w 2257"/>
                <a:gd name="T61" fmla="*/ 1372 h 2036"/>
                <a:gd name="T62" fmla="*/ 55 w 2257"/>
                <a:gd name="T63" fmla="*/ 1268 h 2036"/>
                <a:gd name="T64" fmla="*/ 121 w 2257"/>
                <a:gd name="T65" fmla="*/ 1177 h 2036"/>
                <a:gd name="T66" fmla="*/ 205 w 2257"/>
                <a:gd name="T67" fmla="*/ 1097 h 2036"/>
                <a:gd name="T68" fmla="*/ 301 w 2257"/>
                <a:gd name="T69" fmla="*/ 1026 h 2036"/>
                <a:gd name="T70" fmla="*/ 368 w 2257"/>
                <a:gd name="T71" fmla="*/ 989 h 2036"/>
                <a:gd name="T72" fmla="*/ 389 w 2257"/>
                <a:gd name="T73" fmla="*/ 968 h 2036"/>
                <a:gd name="T74" fmla="*/ 405 w 2257"/>
                <a:gd name="T75" fmla="*/ 942 h 2036"/>
                <a:gd name="T76" fmla="*/ 418 w 2257"/>
                <a:gd name="T77" fmla="*/ 913 h 2036"/>
                <a:gd name="T78" fmla="*/ 422 w 2257"/>
                <a:gd name="T79" fmla="*/ 880 h 2036"/>
                <a:gd name="T80" fmla="*/ 452 w 2257"/>
                <a:gd name="T81" fmla="*/ 856 h 2036"/>
                <a:gd name="T82" fmla="*/ 509 w 2257"/>
                <a:gd name="T83" fmla="*/ 839 h 2036"/>
                <a:gd name="T84" fmla="*/ 568 w 2257"/>
                <a:gd name="T85" fmla="*/ 813 h 2036"/>
                <a:gd name="T86" fmla="*/ 623 w 2257"/>
                <a:gd name="T87" fmla="*/ 784 h 2036"/>
                <a:gd name="T88" fmla="*/ 677 w 2257"/>
                <a:gd name="T89" fmla="*/ 747 h 2036"/>
                <a:gd name="T90" fmla="*/ 756 w 2257"/>
                <a:gd name="T91" fmla="*/ 688 h 2036"/>
                <a:gd name="T92" fmla="*/ 853 w 2257"/>
                <a:gd name="T93" fmla="*/ 600 h 2036"/>
                <a:gd name="T94" fmla="*/ 944 w 2257"/>
                <a:gd name="T95" fmla="*/ 518 h 2036"/>
                <a:gd name="T96" fmla="*/ 1041 w 2257"/>
                <a:gd name="T97" fmla="*/ 446 h 2036"/>
                <a:gd name="T98" fmla="*/ 1149 w 2257"/>
                <a:gd name="T99" fmla="*/ 393 h 2036"/>
                <a:gd name="T100" fmla="*/ 1237 w 2257"/>
                <a:gd name="T101" fmla="*/ 363 h 2036"/>
                <a:gd name="T102" fmla="*/ 1266 w 2257"/>
                <a:gd name="T103" fmla="*/ 346 h 2036"/>
                <a:gd name="T104" fmla="*/ 1292 w 2257"/>
                <a:gd name="T105" fmla="*/ 325 h 2036"/>
                <a:gd name="T106" fmla="*/ 1312 w 2257"/>
                <a:gd name="T107" fmla="*/ 301 h 2036"/>
                <a:gd name="T108" fmla="*/ 1329 w 2257"/>
                <a:gd name="T109" fmla="*/ 284 h 2036"/>
                <a:gd name="T110" fmla="*/ 1358 w 2257"/>
                <a:gd name="T111" fmla="*/ 254 h 2036"/>
                <a:gd name="T112" fmla="*/ 1404 w 2257"/>
                <a:gd name="T113" fmla="*/ 209 h 2036"/>
                <a:gd name="T114" fmla="*/ 1442 w 2257"/>
                <a:gd name="T115" fmla="*/ 155 h 2036"/>
                <a:gd name="T116" fmla="*/ 1467 w 2257"/>
                <a:gd name="T117" fmla="*/ 100 h 2036"/>
                <a:gd name="T118" fmla="*/ 1476 w 2257"/>
                <a:gd name="T119" fmla="*/ 34 h 2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7" h="2036">
                  <a:moveTo>
                    <a:pt x="2257" y="1689"/>
                  </a:moveTo>
                  <a:lnTo>
                    <a:pt x="2257" y="1731"/>
                  </a:lnTo>
                  <a:lnTo>
                    <a:pt x="2257" y="1769"/>
                  </a:lnTo>
                  <a:lnTo>
                    <a:pt x="2253" y="1810"/>
                  </a:lnTo>
                  <a:lnTo>
                    <a:pt x="2253" y="1852"/>
                  </a:lnTo>
                  <a:lnTo>
                    <a:pt x="2244" y="1890"/>
                  </a:lnTo>
                  <a:lnTo>
                    <a:pt x="2236" y="1927"/>
                  </a:lnTo>
                  <a:lnTo>
                    <a:pt x="2220" y="1960"/>
                  </a:lnTo>
                  <a:lnTo>
                    <a:pt x="2198" y="1990"/>
                  </a:lnTo>
                  <a:lnTo>
                    <a:pt x="2173" y="2011"/>
                  </a:lnTo>
                  <a:lnTo>
                    <a:pt x="2140" y="2032"/>
                  </a:lnTo>
                  <a:lnTo>
                    <a:pt x="2110" y="2036"/>
                  </a:lnTo>
                  <a:lnTo>
                    <a:pt x="2077" y="2036"/>
                  </a:lnTo>
                  <a:lnTo>
                    <a:pt x="2048" y="2023"/>
                  </a:lnTo>
                  <a:lnTo>
                    <a:pt x="2022" y="2007"/>
                  </a:lnTo>
                  <a:lnTo>
                    <a:pt x="1993" y="1986"/>
                  </a:lnTo>
                  <a:lnTo>
                    <a:pt x="1964" y="1964"/>
                  </a:lnTo>
                  <a:lnTo>
                    <a:pt x="1940" y="1944"/>
                  </a:lnTo>
                  <a:lnTo>
                    <a:pt x="1910" y="1927"/>
                  </a:lnTo>
                  <a:lnTo>
                    <a:pt x="1881" y="1911"/>
                  </a:lnTo>
                  <a:lnTo>
                    <a:pt x="1852" y="1902"/>
                  </a:lnTo>
                  <a:lnTo>
                    <a:pt x="1764" y="1898"/>
                  </a:lnTo>
                  <a:lnTo>
                    <a:pt x="1688" y="1894"/>
                  </a:lnTo>
                  <a:lnTo>
                    <a:pt x="1613" y="1898"/>
                  </a:lnTo>
                  <a:lnTo>
                    <a:pt x="1546" y="1906"/>
                  </a:lnTo>
                  <a:lnTo>
                    <a:pt x="1476" y="1915"/>
                  </a:lnTo>
                  <a:lnTo>
                    <a:pt x="1408" y="1927"/>
                  </a:lnTo>
                  <a:lnTo>
                    <a:pt x="1337" y="1940"/>
                  </a:lnTo>
                  <a:lnTo>
                    <a:pt x="1266" y="1952"/>
                  </a:lnTo>
                  <a:lnTo>
                    <a:pt x="1187" y="1964"/>
                  </a:lnTo>
                  <a:lnTo>
                    <a:pt x="1099" y="1978"/>
                  </a:lnTo>
                  <a:lnTo>
                    <a:pt x="1049" y="1982"/>
                  </a:lnTo>
                  <a:lnTo>
                    <a:pt x="999" y="1982"/>
                  </a:lnTo>
                  <a:lnTo>
                    <a:pt x="949" y="1986"/>
                  </a:lnTo>
                  <a:lnTo>
                    <a:pt x="894" y="1986"/>
                  </a:lnTo>
                  <a:lnTo>
                    <a:pt x="844" y="1986"/>
                  </a:lnTo>
                  <a:lnTo>
                    <a:pt x="790" y="1986"/>
                  </a:lnTo>
                  <a:lnTo>
                    <a:pt x="740" y="1986"/>
                  </a:lnTo>
                  <a:lnTo>
                    <a:pt x="689" y="1982"/>
                  </a:lnTo>
                  <a:lnTo>
                    <a:pt x="636" y="1982"/>
                  </a:lnTo>
                  <a:lnTo>
                    <a:pt x="585" y="1978"/>
                  </a:lnTo>
                  <a:lnTo>
                    <a:pt x="544" y="1968"/>
                  </a:lnTo>
                  <a:lnTo>
                    <a:pt x="501" y="1960"/>
                  </a:lnTo>
                  <a:lnTo>
                    <a:pt x="460" y="1952"/>
                  </a:lnTo>
                  <a:lnTo>
                    <a:pt x="418" y="1935"/>
                  </a:lnTo>
                  <a:lnTo>
                    <a:pt x="376" y="1919"/>
                  </a:lnTo>
                  <a:lnTo>
                    <a:pt x="334" y="1902"/>
                  </a:lnTo>
                  <a:lnTo>
                    <a:pt x="297" y="1882"/>
                  </a:lnTo>
                  <a:lnTo>
                    <a:pt x="264" y="1861"/>
                  </a:lnTo>
                  <a:lnTo>
                    <a:pt x="229" y="1835"/>
                  </a:lnTo>
                  <a:lnTo>
                    <a:pt x="201" y="1814"/>
                  </a:lnTo>
                  <a:lnTo>
                    <a:pt x="159" y="1781"/>
                  </a:lnTo>
                  <a:lnTo>
                    <a:pt x="125" y="1748"/>
                  </a:lnTo>
                  <a:lnTo>
                    <a:pt x="92" y="1714"/>
                  </a:lnTo>
                  <a:lnTo>
                    <a:pt x="67" y="1681"/>
                  </a:lnTo>
                  <a:lnTo>
                    <a:pt x="46" y="1644"/>
                  </a:lnTo>
                  <a:lnTo>
                    <a:pt x="25" y="1606"/>
                  </a:lnTo>
                  <a:lnTo>
                    <a:pt x="12" y="1564"/>
                  </a:lnTo>
                  <a:lnTo>
                    <a:pt x="4" y="1523"/>
                  </a:lnTo>
                  <a:lnTo>
                    <a:pt x="0" y="1481"/>
                  </a:lnTo>
                  <a:lnTo>
                    <a:pt x="0" y="1431"/>
                  </a:lnTo>
                  <a:lnTo>
                    <a:pt x="12" y="1372"/>
                  </a:lnTo>
                  <a:lnTo>
                    <a:pt x="29" y="1318"/>
                  </a:lnTo>
                  <a:lnTo>
                    <a:pt x="55" y="1268"/>
                  </a:lnTo>
                  <a:lnTo>
                    <a:pt x="84" y="1222"/>
                  </a:lnTo>
                  <a:lnTo>
                    <a:pt x="121" y="1177"/>
                  </a:lnTo>
                  <a:lnTo>
                    <a:pt x="163" y="1135"/>
                  </a:lnTo>
                  <a:lnTo>
                    <a:pt x="205" y="1097"/>
                  </a:lnTo>
                  <a:lnTo>
                    <a:pt x="255" y="1060"/>
                  </a:lnTo>
                  <a:lnTo>
                    <a:pt x="301" y="1026"/>
                  </a:lnTo>
                  <a:lnTo>
                    <a:pt x="355" y="997"/>
                  </a:lnTo>
                  <a:lnTo>
                    <a:pt x="368" y="989"/>
                  </a:lnTo>
                  <a:lnTo>
                    <a:pt x="376" y="981"/>
                  </a:lnTo>
                  <a:lnTo>
                    <a:pt x="389" y="968"/>
                  </a:lnTo>
                  <a:lnTo>
                    <a:pt x="397" y="956"/>
                  </a:lnTo>
                  <a:lnTo>
                    <a:pt x="405" y="942"/>
                  </a:lnTo>
                  <a:lnTo>
                    <a:pt x="413" y="930"/>
                  </a:lnTo>
                  <a:lnTo>
                    <a:pt x="418" y="913"/>
                  </a:lnTo>
                  <a:lnTo>
                    <a:pt x="422" y="897"/>
                  </a:lnTo>
                  <a:lnTo>
                    <a:pt x="422" y="880"/>
                  </a:lnTo>
                  <a:lnTo>
                    <a:pt x="418" y="864"/>
                  </a:lnTo>
                  <a:lnTo>
                    <a:pt x="452" y="856"/>
                  </a:lnTo>
                  <a:lnTo>
                    <a:pt x="481" y="847"/>
                  </a:lnTo>
                  <a:lnTo>
                    <a:pt x="509" y="839"/>
                  </a:lnTo>
                  <a:lnTo>
                    <a:pt x="539" y="826"/>
                  </a:lnTo>
                  <a:lnTo>
                    <a:pt x="568" y="813"/>
                  </a:lnTo>
                  <a:lnTo>
                    <a:pt x="597" y="797"/>
                  </a:lnTo>
                  <a:lnTo>
                    <a:pt x="623" y="784"/>
                  </a:lnTo>
                  <a:lnTo>
                    <a:pt x="652" y="768"/>
                  </a:lnTo>
                  <a:lnTo>
                    <a:pt x="677" y="747"/>
                  </a:lnTo>
                  <a:lnTo>
                    <a:pt x="702" y="730"/>
                  </a:lnTo>
                  <a:lnTo>
                    <a:pt x="756" y="688"/>
                  </a:lnTo>
                  <a:lnTo>
                    <a:pt x="807" y="643"/>
                  </a:lnTo>
                  <a:lnTo>
                    <a:pt x="853" y="600"/>
                  </a:lnTo>
                  <a:lnTo>
                    <a:pt x="898" y="559"/>
                  </a:lnTo>
                  <a:lnTo>
                    <a:pt x="944" y="518"/>
                  </a:lnTo>
                  <a:lnTo>
                    <a:pt x="990" y="479"/>
                  </a:lnTo>
                  <a:lnTo>
                    <a:pt x="1041" y="446"/>
                  </a:lnTo>
                  <a:lnTo>
                    <a:pt x="1091" y="417"/>
                  </a:lnTo>
                  <a:lnTo>
                    <a:pt x="1149" y="393"/>
                  </a:lnTo>
                  <a:lnTo>
                    <a:pt x="1216" y="371"/>
                  </a:lnTo>
                  <a:lnTo>
                    <a:pt x="1237" y="363"/>
                  </a:lnTo>
                  <a:lnTo>
                    <a:pt x="1253" y="354"/>
                  </a:lnTo>
                  <a:lnTo>
                    <a:pt x="1266" y="346"/>
                  </a:lnTo>
                  <a:lnTo>
                    <a:pt x="1283" y="338"/>
                  </a:lnTo>
                  <a:lnTo>
                    <a:pt x="1292" y="325"/>
                  </a:lnTo>
                  <a:lnTo>
                    <a:pt x="1304" y="313"/>
                  </a:lnTo>
                  <a:lnTo>
                    <a:pt x="1312" y="301"/>
                  </a:lnTo>
                  <a:lnTo>
                    <a:pt x="1321" y="292"/>
                  </a:lnTo>
                  <a:lnTo>
                    <a:pt x="1329" y="284"/>
                  </a:lnTo>
                  <a:lnTo>
                    <a:pt x="1333" y="280"/>
                  </a:lnTo>
                  <a:lnTo>
                    <a:pt x="1358" y="254"/>
                  </a:lnTo>
                  <a:lnTo>
                    <a:pt x="1384" y="233"/>
                  </a:lnTo>
                  <a:lnTo>
                    <a:pt x="1404" y="209"/>
                  </a:lnTo>
                  <a:lnTo>
                    <a:pt x="1425" y="184"/>
                  </a:lnTo>
                  <a:lnTo>
                    <a:pt x="1442" y="155"/>
                  </a:lnTo>
                  <a:lnTo>
                    <a:pt x="1454" y="129"/>
                  </a:lnTo>
                  <a:lnTo>
                    <a:pt x="1467" y="100"/>
                  </a:lnTo>
                  <a:lnTo>
                    <a:pt x="1471" y="67"/>
                  </a:lnTo>
                  <a:lnTo>
                    <a:pt x="1476" y="34"/>
                  </a:lnTo>
                  <a:lnTo>
                    <a:pt x="147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85" name="Freeform 257"/>
            <p:cNvSpPr>
              <a:spLocks/>
            </p:cNvSpPr>
            <p:nvPr/>
          </p:nvSpPr>
          <p:spPr bwMode="auto">
            <a:xfrm>
              <a:off x="1911" y="1974"/>
              <a:ext cx="10" cy="2"/>
            </a:xfrm>
            <a:custGeom>
              <a:avLst/>
              <a:gdLst>
                <a:gd name="T0" fmla="*/ 0 w 334"/>
                <a:gd name="T1" fmla="*/ 26 h 59"/>
                <a:gd name="T2" fmla="*/ 33 w 334"/>
                <a:gd name="T3" fmla="*/ 14 h 59"/>
                <a:gd name="T4" fmla="*/ 67 w 334"/>
                <a:gd name="T5" fmla="*/ 5 h 59"/>
                <a:gd name="T6" fmla="*/ 104 w 334"/>
                <a:gd name="T7" fmla="*/ 0 h 59"/>
                <a:gd name="T8" fmla="*/ 142 w 334"/>
                <a:gd name="T9" fmla="*/ 0 h 59"/>
                <a:gd name="T10" fmla="*/ 179 w 334"/>
                <a:gd name="T11" fmla="*/ 5 h 59"/>
                <a:gd name="T12" fmla="*/ 217 w 334"/>
                <a:gd name="T13" fmla="*/ 10 h 59"/>
                <a:gd name="T14" fmla="*/ 251 w 334"/>
                <a:gd name="T15" fmla="*/ 18 h 59"/>
                <a:gd name="T16" fmla="*/ 280 w 334"/>
                <a:gd name="T17" fmla="*/ 30 h 59"/>
                <a:gd name="T18" fmla="*/ 309 w 334"/>
                <a:gd name="T19" fmla="*/ 43 h 59"/>
                <a:gd name="T20" fmla="*/ 334 w 334"/>
                <a:gd name="T21"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4" h="59">
                  <a:moveTo>
                    <a:pt x="0" y="26"/>
                  </a:moveTo>
                  <a:lnTo>
                    <a:pt x="33" y="14"/>
                  </a:lnTo>
                  <a:lnTo>
                    <a:pt x="67" y="5"/>
                  </a:lnTo>
                  <a:lnTo>
                    <a:pt x="104" y="0"/>
                  </a:lnTo>
                  <a:lnTo>
                    <a:pt x="142" y="0"/>
                  </a:lnTo>
                  <a:lnTo>
                    <a:pt x="179" y="5"/>
                  </a:lnTo>
                  <a:lnTo>
                    <a:pt x="217" y="10"/>
                  </a:lnTo>
                  <a:lnTo>
                    <a:pt x="251" y="18"/>
                  </a:lnTo>
                  <a:lnTo>
                    <a:pt x="280" y="30"/>
                  </a:lnTo>
                  <a:lnTo>
                    <a:pt x="309" y="43"/>
                  </a:lnTo>
                  <a:lnTo>
                    <a:pt x="334" y="5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86" name="Freeform 258"/>
            <p:cNvSpPr>
              <a:spLocks/>
            </p:cNvSpPr>
            <p:nvPr/>
          </p:nvSpPr>
          <p:spPr bwMode="auto">
            <a:xfrm>
              <a:off x="1944" y="1945"/>
              <a:ext cx="4" cy="4"/>
            </a:xfrm>
            <a:custGeom>
              <a:avLst/>
              <a:gdLst>
                <a:gd name="T0" fmla="*/ 0 w 113"/>
                <a:gd name="T1" fmla="*/ 104 h 104"/>
                <a:gd name="T2" fmla="*/ 8 w 113"/>
                <a:gd name="T3" fmla="*/ 92 h 104"/>
                <a:gd name="T4" fmla="*/ 17 w 113"/>
                <a:gd name="T5" fmla="*/ 79 h 104"/>
                <a:gd name="T6" fmla="*/ 30 w 113"/>
                <a:gd name="T7" fmla="*/ 67 h 104"/>
                <a:gd name="T8" fmla="*/ 42 w 113"/>
                <a:gd name="T9" fmla="*/ 59 h 104"/>
                <a:gd name="T10" fmla="*/ 55 w 113"/>
                <a:gd name="T11" fmla="*/ 46 h 104"/>
                <a:gd name="T12" fmla="*/ 67 w 113"/>
                <a:gd name="T13" fmla="*/ 38 h 104"/>
                <a:gd name="T14" fmla="*/ 79 w 113"/>
                <a:gd name="T15" fmla="*/ 30 h 104"/>
                <a:gd name="T16" fmla="*/ 92 w 113"/>
                <a:gd name="T17" fmla="*/ 22 h 104"/>
                <a:gd name="T18" fmla="*/ 104 w 113"/>
                <a:gd name="T19" fmla="*/ 9 h 104"/>
                <a:gd name="T20" fmla="*/ 113 w 113"/>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104">
                  <a:moveTo>
                    <a:pt x="0" y="104"/>
                  </a:moveTo>
                  <a:lnTo>
                    <a:pt x="8" y="92"/>
                  </a:lnTo>
                  <a:lnTo>
                    <a:pt x="17" y="79"/>
                  </a:lnTo>
                  <a:lnTo>
                    <a:pt x="30" y="67"/>
                  </a:lnTo>
                  <a:lnTo>
                    <a:pt x="42" y="59"/>
                  </a:lnTo>
                  <a:lnTo>
                    <a:pt x="55" y="46"/>
                  </a:lnTo>
                  <a:lnTo>
                    <a:pt x="67" y="38"/>
                  </a:lnTo>
                  <a:lnTo>
                    <a:pt x="79" y="30"/>
                  </a:lnTo>
                  <a:lnTo>
                    <a:pt x="92" y="22"/>
                  </a:lnTo>
                  <a:lnTo>
                    <a:pt x="104" y="9"/>
                  </a:lnTo>
                  <a:lnTo>
                    <a:pt x="11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87" name="Freeform 259"/>
            <p:cNvSpPr>
              <a:spLocks/>
            </p:cNvSpPr>
            <p:nvPr/>
          </p:nvSpPr>
          <p:spPr bwMode="auto">
            <a:xfrm>
              <a:off x="1935" y="1957"/>
              <a:ext cx="4" cy="1"/>
            </a:xfrm>
            <a:custGeom>
              <a:avLst/>
              <a:gdLst>
                <a:gd name="T0" fmla="*/ 0 w 113"/>
                <a:gd name="T1" fmla="*/ 0 h 5"/>
                <a:gd name="T2" fmla="*/ 13 w 113"/>
                <a:gd name="T3" fmla="*/ 0 h 5"/>
                <a:gd name="T4" fmla="*/ 26 w 113"/>
                <a:gd name="T5" fmla="*/ 0 h 5"/>
                <a:gd name="T6" fmla="*/ 34 w 113"/>
                <a:gd name="T7" fmla="*/ 0 h 5"/>
                <a:gd name="T8" fmla="*/ 46 w 113"/>
                <a:gd name="T9" fmla="*/ 0 h 5"/>
                <a:gd name="T10" fmla="*/ 59 w 113"/>
                <a:gd name="T11" fmla="*/ 0 h 5"/>
                <a:gd name="T12" fmla="*/ 67 w 113"/>
                <a:gd name="T13" fmla="*/ 0 h 5"/>
                <a:gd name="T14" fmla="*/ 79 w 113"/>
                <a:gd name="T15" fmla="*/ 0 h 5"/>
                <a:gd name="T16" fmla="*/ 88 w 113"/>
                <a:gd name="T17" fmla="*/ 0 h 5"/>
                <a:gd name="T18" fmla="*/ 100 w 113"/>
                <a:gd name="T19" fmla="*/ 5 h 5"/>
                <a:gd name="T20" fmla="*/ 113 w 113"/>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5">
                  <a:moveTo>
                    <a:pt x="0" y="0"/>
                  </a:moveTo>
                  <a:lnTo>
                    <a:pt x="13" y="0"/>
                  </a:lnTo>
                  <a:lnTo>
                    <a:pt x="26" y="0"/>
                  </a:lnTo>
                  <a:lnTo>
                    <a:pt x="34" y="0"/>
                  </a:lnTo>
                  <a:lnTo>
                    <a:pt x="46" y="0"/>
                  </a:lnTo>
                  <a:lnTo>
                    <a:pt x="59" y="0"/>
                  </a:lnTo>
                  <a:lnTo>
                    <a:pt x="67" y="0"/>
                  </a:lnTo>
                  <a:lnTo>
                    <a:pt x="79" y="0"/>
                  </a:lnTo>
                  <a:lnTo>
                    <a:pt x="88" y="0"/>
                  </a:lnTo>
                  <a:lnTo>
                    <a:pt x="100" y="5"/>
                  </a:lnTo>
                  <a:lnTo>
                    <a:pt x="113"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88" name="Freeform 260"/>
            <p:cNvSpPr>
              <a:spLocks/>
            </p:cNvSpPr>
            <p:nvPr/>
          </p:nvSpPr>
          <p:spPr bwMode="auto">
            <a:xfrm>
              <a:off x="1945" y="1888"/>
              <a:ext cx="11" cy="26"/>
            </a:xfrm>
            <a:custGeom>
              <a:avLst/>
              <a:gdLst>
                <a:gd name="T0" fmla="*/ 355 w 355"/>
                <a:gd name="T1" fmla="*/ 0 h 805"/>
                <a:gd name="T2" fmla="*/ 355 w 355"/>
                <a:gd name="T3" fmla="*/ 17 h 805"/>
                <a:gd name="T4" fmla="*/ 351 w 355"/>
                <a:gd name="T5" fmla="*/ 33 h 805"/>
                <a:gd name="T6" fmla="*/ 346 w 355"/>
                <a:gd name="T7" fmla="*/ 58 h 805"/>
                <a:gd name="T8" fmla="*/ 338 w 355"/>
                <a:gd name="T9" fmla="*/ 83 h 805"/>
                <a:gd name="T10" fmla="*/ 330 w 355"/>
                <a:gd name="T11" fmla="*/ 117 h 805"/>
                <a:gd name="T12" fmla="*/ 317 w 355"/>
                <a:gd name="T13" fmla="*/ 154 h 805"/>
                <a:gd name="T14" fmla="*/ 301 w 355"/>
                <a:gd name="T15" fmla="*/ 191 h 805"/>
                <a:gd name="T16" fmla="*/ 280 w 355"/>
                <a:gd name="T17" fmla="*/ 238 h 805"/>
                <a:gd name="T18" fmla="*/ 254 w 355"/>
                <a:gd name="T19" fmla="*/ 287 h 805"/>
                <a:gd name="T20" fmla="*/ 225 w 355"/>
                <a:gd name="T21" fmla="*/ 342 h 805"/>
                <a:gd name="T22" fmla="*/ 213 w 355"/>
                <a:gd name="T23" fmla="*/ 363 h 805"/>
                <a:gd name="T24" fmla="*/ 200 w 355"/>
                <a:gd name="T25" fmla="*/ 379 h 805"/>
                <a:gd name="T26" fmla="*/ 188 w 355"/>
                <a:gd name="T27" fmla="*/ 396 h 805"/>
                <a:gd name="T28" fmla="*/ 176 w 355"/>
                <a:gd name="T29" fmla="*/ 408 h 805"/>
                <a:gd name="T30" fmla="*/ 158 w 355"/>
                <a:gd name="T31" fmla="*/ 421 h 805"/>
                <a:gd name="T32" fmla="*/ 146 w 355"/>
                <a:gd name="T33" fmla="*/ 429 h 805"/>
                <a:gd name="T34" fmla="*/ 133 w 355"/>
                <a:gd name="T35" fmla="*/ 437 h 805"/>
                <a:gd name="T36" fmla="*/ 121 w 355"/>
                <a:gd name="T37" fmla="*/ 441 h 805"/>
                <a:gd name="T38" fmla="*/ 113 w 355"/>
                <a:gd name="T39" fmla="*/ 441 h 805"/>
                <a:gd name="T40" fmla="*/ 100 w 355"/>
                <a:gd name="T41" fmla="*/ 441 h 805"/>
                <a:gd name="T42" fmla="*/ 92 w 355"/>
                <a:gd name="T43" fmla="*/ 445 h 805"/>
                <a:gd name="T44" fmla="*/ 88 w 355"/>
                <a:gd name="T45" fmla="*/ 463 h 805"/>
                <a:gd name="T46" fmla="*/ 84 w 355"/>
                <a:gd name="T47" fmla="*/ 488 h 805"/>
                <a:gd name="T48" fmla="*/ 84 w 355"/>
                <a:gd name="T49" fmla="*/ 521 h 805"/>
                <a:gd name="T50" fmla="*/ 75 w 355"/>
                <a:gd name="T51" fmla="*/ 558 h 805"/>
                <a:gd name="T52" fmla="*/ 71 w 355"/>
                <a:gd name="T53" fmla="*/ 605 h 805"/>
                <a:gd name="T54" fmla="*/ 58 w 355"/>
                <a:gd name="T55" fmla="*/ 654 h 805"/>
                <a:gd name="T56" fmla="*/ 45 w 355"/>
                <a:gd name="T57" fmla="*/ 705 h 805"/>
                <a:gd name="T58" fmla="*/ 25 w 355"/>
                <a:gd name="T59" fmla="*/ 754 h 805"/>
                <a:gd name="T60" fmla="*/ 0 w 355"/>
                <a:gd name="T61" fmla="*/ 805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55" h="805">
                  <a:moveTo>
                    <a:pt x="355" y="0"/>
                  </a:moveTo>
                  <a:lnTo>
                    <a:pt x="355" y="17"/>
                  </a:lnTo>
                  <a:lnTo>
                    <a:pt x="351" y="33"/>
                  </a:lnTo>
                  <a:lnTo>
                    <a:pt x="346" y="58"/>
                  </a:lnTo>
                  <a:lnTo>
                    <a:pt x="338" y="83"/>
                  </a:lnTo>
                  <a:lnTo>
                    <a:pt x="330" y="117"/>
                  </a:lnTo>
                  <a:lnTo>
                    <a:pt x="317" y="154"/>
                  </a:lnTo>
                  <a:lnTo>
                    <a:pt x="301" y="191"/>
                  </a:lnTo>
                  <a:lnTo>
                    <a:pt x="280" y="238"/>
                  </a:lnTo>
                  <a:lnTo>
                    <a:pt x="254" y="287"/>
                  </a:lnTo>
                  <a:lnTo>
                    <a:pt x="225" y="342"/>
                  </a:lnTo>
                  <a:lnTo>
                    <a:pt x="213" y="363"/>
                  </a:lnTo>
                  <a:lnTo>
                    <a:pt x="200" y="379"/>
                  </a:lnTo>
                  <a:lnTo>
                    <a:pt x="188" y="396"/>
                  </a:lnTo>
                  <a:lnTo>
                    <a:pt x="176" y="408"/>
                  </a:lnTo>
                  <a:lnTo>
                    <a:pt x="158" y="421"/>
                  </a:lnTo>
                  <a:lnTo>
                    <a:pt x="146" y="429"/>
                  </a:lnTo>
                  <a:lnTo>
                    <a:pt x="133" y="437"/>
                  </a:lnTo>
                  <a:lnTo>
                    <a:pt x="121" y="441"/>
                  </a:lnTo>
                  <a:lnTo>
                    <a:pt x="113" y="441"/>
                  </a:lnTo>
                  <a:lnTo>
                    <a:pt x="100" y="441"/>
                  </a:lnTo>
                  <a:lnTo>
                    <a:pt x="92" y="445"/>
                  </a:lnTo>
                  <a:lnTo>
                    <a:pt x="88" y="463"/>
                  </a:lnTo>
                  <a:lnTo>
                    <a:pt x="84" y="488"/>
                  </a:lnTo>
                  <a:lnTo>
                    <a:pt x="84" y="521"/>
                  </a:lnTo>
                  <a:lnTo>
                    <a:pt x="75" y="558"/>
                  </a:lnTo>
                  <a:lnTo>
                    <a:pt x="71" y="605"/>
                  </a:lnTo>
                  <a:lnTo>
                    <a:pt x="58" y="654"/>
                  </a:lnTo>
                  <a:lnTo>
                    <a:pt x="45" y="705"/>
                  </a:lnTo>
                  <a:lnTo>
                    <a:pt x="25" y="754"/>
                  </a:lnTo>
                  <a:lnTo>
                    <a:pt x="0" y="80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89" name="Freeform 261"/>
            <p:cNvSpPr>
              <a:spLocks/>
            </p:cNvSpPr>
            <p:nvPr/>
          </p:nvSpPr>
          <p:spPr bwMode="auto">
            <a:xfrm>
              <a:off x="1949" y="1902"/>
              <a:ext cx="3" cy="1"/>
            </a:xfrm>
            <a:custGeom>
              <a:avLst/>
              <a:gdLst>
                <a:gd name="T0" fmla="*/ 0 w 112"/>
                <a:gd name="T1" fmla="*/ 0 h 26"/>
                <a:gd name="T2" fmla="*/ 16 w 112"/>
                <a:gd name="T3" fmla="*/ 5 h 26"/>
                <a:gd name="T4" fmla="*/ 28 w 112"/>
                <a:gd name="T5" fmla="*/ 14 h 26"/>
                <a:gd name="T6" fmla="*/ 41 w 112"/>
                <a:gd name="T7" fmla="*/ 18 h 26"/>
                <a:gd name="T8" fmla="*/ 45 w 112"/>
                <a:gd name="T9" fmla="*/ 22 h 26"/>
                <a:gd name="T10" fmla="*/ 54 w 112"/>
                <a:gd name="T11" fmla="*/ 22 h 26"/>
                <a:gd name="T12" fmla="*/ 63 w 112"/>
                <a:gd name="T13" fmla="*/ 26 h 26"/>
                <a:gd name="T14" fmla="*/ 71 w 112"/>
                <a:gd name="T15" fmla="*/ 26 h 26"/>
                <a:gd name="T16" fmla="*/ 79 w 112"/>
                <a:gd name="T17" fmla="*/ 26 h 26"/>
                <a:gd name="T18" fmla="*/ 96 w 112"/>
                <a:gd name="T19" fmla="*/ 26 h 26"/>
                <a:gd name="T20" fmla="*/ 112 w 112"/>
                <a:gd name="T2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26">
                  <a:moveTo>
                    <a:pt x="0" y="0"/>
                  </a:moveTo>
                  <a:lnTo>
                    <a:pt x="16" y="5"/>
                  </a:lnTo>
                  <a:lnTo>
                    <a:pt x="28" y="14"/>
                  </a:lnTo>
                  <a:lnTo>
                    <a:pt x="41" y="18"/>
                  </a:lnTo>
                  <a:lnTo>
                    <a:pt x="45" y="22"/>
                  </a:lnTo>
                  <a:lnTo>
                    <a:pt x="54" y="22"/>
                  </a:lnTo>
                  <a:lnTo>
                    <a:pt x="63" y="26"/>
                  </a:lnTo>
                  <a:lnTo>
                    <a:pt x="71" y="26"/>
                  </a:lnTo>
                  <a:lnTo>
                    <a:pt x="79" y="26"/>
                  </a:lnTo>
                  <a:lnTo>
                    <a:pt x="96" y="26"/>
                  </a:lnTo>
                  <a:lnTo>
                    <a:pt x="112" y="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90" name="Freeform 262"/>
            <p:cNvSpPr>
              <a:spLocks/>
            </p:cNvSpPr>
            <p:nvPr/>
          </p:nvSpPr>
          <p:spPr bwMode="auto">
            <a:xfrm>
              <a:off x="1656" y="1931"/>
              <a:ext cx="10" cy="5"/>
            </a:xfrm>
            <a:custGeom>
              <a:avLst/>
              <a:gdLst>
                <a:gd name="T0" fmla="*/ 0 w 314"/>
                <a:gd name="T1" fmla="*/ 0 h 158"/>
                <a:gd name="T2" fmla="*/ 22 w 314"/>
                <a:gd name="T3" fmla="*/ 9 h 158"/>
                <a:gd name="T4" fmla="*/ 42 w 314"/>
                <a:gd name="T5" fmla="*/ 17 h 158"/>
                <a:gd name="T6" fmla="*/ 63 w 314"/>
                <a:gd name="T7" fmla="*/ 21 h 158"/>
                <a:gd name="T8" fmla="*/ 84 w 314"/>
                <a:gd name="T9" fmla="*/ 25 h 158"/>
                <a:gd name="T10" fmla="*/ 104 w 314"/>
                <a:gd name="T11" fmla="*/ 29 h 158"/>
                <a:gd name="T12" fmla="*/ 126 w 314"/>
                <a:gd name="T13" fmla="*/ 33 h 158"/>
                <a:gd name="T14" fmla="*/ 147 w 314"/>
                <a:gd name="T15" fmla="*/ 38 h 158"/>
                <a:gd name="T16" fmla="*/ 167 w 314"/>
                <a:gd name="T17" fmla="*/ 42 h 158"/>
                <a:gd name="T18" fmla="*/ 188 w 314"/>
                <a:gd name="T19" fmla="*/ 46 h 158"/>
                <a:gd name="T20" fmla="*/ 210 w 314"/>
                <a:gd name="T21" fmla="*/ 54 h 158"/>
                <a:gd name="T22" fmla="*/ 226 w 314"/>
                <a:gd name="T23" fmla="*/ 58 h 158"/>
                <a:gd name="T24" fmla="*/ 239 w 314"/>
                <a:gd name="T25" fmla="*/ 66 h 158"/>
                <a:gd name="T26" fmla="*/ 255 w 314"/>
                <a:gd name="T27" fmla="*/ 75 h 158"/>
                <a:gd name="T28" fmla="*/ 264 w 314"/>
                <a:gd name="T29" fmla="*/ 83 h 158"/>
                <a:gd name="T30" fmla="*/ 276 w 314"/>
                <a:gd name="T31" fmla="*/ 95 h 158"/>
                <a:gd name="T32" fmla="*/ 284 w 314"/>
                <a:gd name="T33" fmla="*/ 108 h 158"/>
                <a:gd name="T34" fmla="*/ 292 w 314"/>
                <a:gd name="T35" fmla="*/ 121 h 158"/>
                <a:gd name="T36" fmla="*/ 302 w 314"/>
                <a:gd name="T37" fmla="*/ 134 h 158"/>
                <a:gd name="T38" fmla="*/ 310 w 314"/>
                <a:gd name="T39" fmla="*/ 146 h 158"/>
                <a:gd name="T40" fmla="*/ 314 w 314"/>
                <a:gd name="T41"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4" h="158">
                  <a:moveTo>
                    <a:pt x="0" y="0"/>
                  </a:moveTo>
                  <a:lnTo>
                    <a:pt x="22" y="9"/>
                  </a:lnTo>
                  <a:lnTo>
                    <a:pt x="42" y="17"/>
                  </a:lnTo>
                  <a:lnTo>
                    <a:pt x="63" y="21"/>
                  </a:lnTo>
                  <a:lnTo>
                    <a:pt x="84" y="25"/>
                  </a:lnTo>
                  <a:lnTo>
                    <a:pt x="104" y="29"/>
                  </a:lnTo>
                  <a:lnTo>
                    <a:pt x="126" y="33"/>
                  </a:lnTo>
                  <a:lnTo>
                    <a:pt x="147" y="38"/>
                  </a:lnTo>
                  <a:lnTo>
                    <a:pt x="167" y="42"/>
                  </a:lnTo>
                  <a:lnTo>
                    <a:pt x="188" y="46"/>
                  </a:lnTo>
                  <a:lnTo>
                    <a:pt x="210" y="54"/>
                  </a:lnTo>
                  <a:lnTo>
                    <a:pt x="226" y="58"/>
                  </a:lnTo>
                  <a:lnTo>
                    <a:pt x="239" y="66"/>
                  </a:lnTo>
                  <a:lnTo>
                    <a:pt x="255" y="75"/>
                  </a:lnTo>
                  <a:lnTo>
                    <a:pt x="264" y="83"/>
                  </a:lnTo>
                  <a:lnTo>
                    <a:pt x="276" y="95"/>
                  </a:lnTo>
                  <a:lnTo>
                    <a:pt x="284" y="108"/>
                  </a:lnTo>
                  <a:lnTo>
                    <a:pt x="292" y="121"/>
                  </a:lnTo>
                  <a:lnTo>
                    <a:pt x="302" y="134"/>
                  </a:lnTo>
                  <a:lnTo>
                    <a:pt x="310" y="146"/>
                  </a:lnTo>
                  <a:lnTo>
                    <a:pt x="314" y="15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91" name="Freeform 263"/>
            <p:cNvSpPr>
              <a:spLocks/>
            </p:cNvSpPr>
            <p:nvPr/>
          </p:nvSpPr>
          <p:spPr bwMode="auto">
            <a:xfrm>
              <a:off x="1677" y="1919"/>
              <a:ext cx="15" cy="9"/>
            </a:xfrm>
            <a:custGeom>
              <a:avLst/>
              <a:gdLst>
                <a:gd name="T0" fmla="*/ 0 w 459"/>
                <a:gd name="T1" fmla="*/ 0 h 296"/>
                <a:gd name="T2" fmla="*/ 16 w 459"/>
                <a:gd name="T3" fmla="*/ 4 h 296"/>
                <a:gd name="T4" fmla="*/ 33 w 459"/>
                <a:gd name="T5" fmla="*/ 8 h 296"/>
                <a:gd name="T6" fmla="*/ 49 w 459"/>
                <a:gd name="T7" fmla="*/ 12 h 296"/>
                <a:gd name="T8" fmla="*/ 66 w 459"/>
                <a:gd name="T9" fmla="*/ 16 h 296"/>
                <a:gd name="T10" fmla="*/ 78 w 459"/>
                <a:gd name="T11" fmla="*/ 21 h 296"/>
                <a:gd name="T12" fmla="*/ 96 w 459"/>
                <a:gd name="T13" fmla="*/ 25 h 296"/>
                <a:gd name="T14" fmla="*/ 108 w 459"/>
                <a:gd name="T15" fmla="*/ 29 h 296"/>
                <a:gd name="T16" fmla="*/ 125 w 459"/>
                <a:gd name="T17" fmla="*/ 33 h 296"/>
                <a:gd name="T18" fmla="*/ 137 w 459"/>
                <a:gd name="T19" fmla="*/ 37 h 296"/>
                <a:gd name="T20" fmla="*/ 150 w 459"/>
                <a:gd name="T21" fmla="*/ 46 h 296"/>
                <a:gd name="T22" fmla="*/ 188 w 459"/>
                <a:gd name="T23" fmla="*/ 63 h 296"/>
                <a:gd name="T24" fmla="*/ 225 w 459"/>
                <a:gd name="T25" fmla="*/ 84 h 296"/>
                <a:gd name="T26" fmla="*/ 258 w 459"/>
                <a:gd name="T27" fmla="*/ 108 h 296"/>
                <a:gd name="T28" fmla="*/ 288 w 459"/>
                <a:gd name="T29" fmla="*/ 129 h 296"/>
                <a:gd name="T30" fmla="*/ 317 w 459"/>
                <a:gd name="T31" fmla="*/ 155 h 296"/>
                <a:gd name="T32" fmla="*/ 346 w 459"/>
                <a:gd name="T33" fmla="*/ 184 h 296"/>
                <a:gd name="T34" fmla="*/ 372 w 459"/>
                <a:gd name="T35" fmla="*/ 209 h 296"/>
                <a:gd name="T36" fmla="*/ 401 w 459"/>
                <a:gd name="T37" fmla="*/ 238 h 296"/>
                <a:gd name="T38" fmla="*/ 430 w 459"/>
                <a:gd name="T39" fmla="*/ 268 h 296"/>
                <a:gd name="T40" fmla="*/ 459 w 459"/>
                <a:gd name="T41" fmla="*/ 296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9" h="296">
                  <a:moveTo>
                    <a:pt x="0" y="0"/>
                  </a:moveTo>
                  <a:lnTo>
                    <a:pt x="16" y="4"/>
                  </a:lnTo>
                  <a:lnTo>
                    <a:pt x="33" y="8"/>
                  </a:lnTo>
                  <a:lnTo>
                    <a:pt x="49" y="12"/>
                  </a:lnTo>
                  <a:lnTo>
                    <a:pt x="66" y="16"/>
                  </a:lnTo>
                  <a:lnTo>
                    <a:pt x="78" y="21"/>
                  </a:lnTo>
                  <a:lnTo>
                    <a:pt x="96" y="25"/>
                  </a:lnTo>
                  <a:lnTo>
                    <a:pt x="108" y="29"/>
                  </a:lnTo>
                  <a:lnTo>
                    <a:pt x="125" y="33"/>
                  </a:lnTo>
                  <a:lnTo>
                    <a:pt x="137" y="37"/>
                  </a:lnTo>
                  <a:lnTo>
                    <a:pt x="150" y="46"/>
                  </a:lnTo>
                  <a:lnTo>
                    <a:pt x="188" y="63"/>
                  </a:lnTo>
                  <a:lnTo>
                    <a:pt x="225" y="84"/>
                  </a:lnTo>
                  <a:lnTo>
                    <a:pt x="258" y="108"/>
                  </a:lnTo>
                  <a:lnTo>
                    <a:pt x="288" y="129"/>
                  </a:lnTo>
                  <a:lnTo>
                    <a:pt x="317" y="155"/>
                  </a:lnTo>
                  <a:lnTo>
                    <a:pt x="346" y="184"/>
                  </a:lnTo>
                  <a:lnTo>
                    <a:pt x="372" y="209"/>
                  </a:lnTo>
                  <a:lnTo>
                    <a:pt x="401" y="238"/>
                  </a:lnTo>
                  <a:lnTo>
                    <a:pt x="430" y="268"/>
                  </a:lnTo>
                  <a:lnTo>
                    <a:pt x="459" y="29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92" name="Freeform 264"/>
            <p:cNvSpPr>
              <a:spLocks/>
            </p:cNvSpPr>
            <p:nvPr/>
          </p:nvSpPr>
          <p:spPr bwMode="auto">
            <a:xfrm>
              <a:off x="1682" y="1921"/>
              <a:ext cx="8" cy="1"/>
            </a:xfrm>
            <a:custGeom>
              <a:avLst/>
              <a:gdLst>
                <a:gd name="T0" fmla="*/ 0 w 243"/>
                <a:gd name="T1" fmla="*/ 0 h 37"/>
                <a:gd name="T2" fmla="*/ 12 w 243"/>
                <a:gd name="T3" fmla="*/ 4 h 37"/>
                <a:gd name="T4" fmla="*/ 30 w 243"/>
                <a:gd name="T5" fmla="*/ 9 h 37"/>
                <a:gd name="T6" fmla="*/ 54 w 243"/>
                <a:gd name="T7" fmla="*/ 13 h 37"/>
                <a:gd name="T8" fmla="*/ 83 w 243"/>
                <a:gd name="T9" fmla="*/ 17 h 37"/>
                <a:gd name="T10" fmla="*/ 112 w 243"/>
                <a:gd name="T11" fmla="*/ 25 h 37"/>
                <a:gd name="T12" fmla="*/ 142 w 243"/>
                <a:gd name="T13" fmla="*/ 29 h 37"/>
                <a:gd name="T14" fmla="*/ 171 w 243"/>
                <a:gd name="T15" fmla="*/ 33 h 37"/>
                <a:gd name="T16" fmla="*/ 200 w 243"/>
                <a:gd name="T17" fmla="*/ 37 h 37"/>
                <a:gd name="T18" fmla="*/ 226 w 243"/>
                <a:gd name="T19" fmla="*/ 37 h 37"/>
                <a:gd name="T20" fmla="*/ 243 w 243"/>
                <a:gd name="T21" fmla="*/ 3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3" h="37">
                  <a:moveTo>
                    <a:pt x="0" y="0"/>
                  </a:moveTo>
                  <a:lnTo>
                    <a:pt x="12" y="4"/>
                  </a:lnTo>
                  <a:lnTo>
                    <a:pt x="30" y="9"/>
                  </a:lnTo>
                  <a:lnTo>
                    <a:pt x="54" y="13"/>
                  </a:lnTo>
                  <a:lnTo>
                    <a:pt x="83" y="17"/>
                  </a:lnTo>
                  <a:lnTo>
                    <a:pt x="112" y="25"/>
                  </a:lnTo>
                  <a:lnTo>
                    <a:pt x="142" y="29"/>
                  </a:lnTo>
                  <a:lnTo>
                    <a:pt x="171" y="33"/>
                  </a:lnTo>
                  <a:lnTo>
                    <a:pt x="200" y="37"/>
                  </a:lnTo>
                  <a:lnTo>
                    <a:pt x="226" y="37"/>
                  </a:lnTo>
                  <a:lnTo>
                    <a:pt x="243" y="3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93" name="Freeform 265"/>
            <p:cNvSpPr>
              <a:spLocks/>
            </p:cNvSpPr>
            <p:nvPr/>
          </p:nvSpPr>
          <p:spPr bwMode="auto">
            <a:xfrm>
              <a:off x="1745" y="2011"/>
              <a:ext cx="21" cy="20"/>
            </a:xfrm>
            <a:custGeom>
              <a:avLst/>
              <a:gdLst>
                <a:gd name="T0" fmla="*/ 0 w 690"/>
                <a:gd name="T1" fmla="*/ 0 h 629"/>
                <a:gd name="T2" fmla="*/ 9 w 690"/>
                <a:gd name="T3" fmla="*/ 25 h 629"/>
                <a:gd name="T4" fmla="*/ 18 w 690"/>
                <a:gd name="T5" fmla="*/ 50 h 629"/>
                <a:gd name="T6" fmla="*/ 26 w 690"/>
                <a:gd name="T7" fmla="*/ 80 h 629"/>
                <a:gd name="T8" fmla="*/ 38 w 690"/>
                <a:gd name="T9" fmla="*/ 104 h 629"/>
                <a:gd name="T10" fmla="*/ 47 w 690"/>
                <a:gd name="T11" fmla="*/ 129 h 629"/>
                <a:gd name="T12" fmla="*/ 59 w 690"/>
                <a:gd name="T13" fmla="*/ 154 h 629"/>
                <a:gd name="T14" fmla="*/ 71 w 690"/>
                <a:gd name="T15" fmla="*/ 180 h 629"/>
                <a:gd name="T16" fmla="*/ 84 w 690"/>
                <a:gd name="T17" fmla="*/ 200 h 629"/>
                <a:gd name="T18" fmla="*/ 101 w 690"/>
                <a:gd name="T19" fmla="*/ 225 h 629"/>
                <a:gd name="T20" fmla="*/ 114 w 690"/>
                <a:gd name="T21" fmla="*/ 250 h 629"/>
                <a:gd name="T22" fmla="*/ 139 w 690"/>
                <a:gd name="T23" fmla="*/ 283 h 629"/>
                <a:gd name="T24" fmla="*/ 167 w 690"/>
                <a:gd name="T25" fmla="*/ 317 h 629"/>
                <a:gd name="T26" fmla="*/ 192 w 690"/>
                <a:gd name="T27" fmla="*/ 346 h 629"/>
                <a:gd name="T28" fmla="*/ 222 w 690"/>
                <a:gd name="T29" fmla="*/ 371 h 629"/>
                <a:gd name="T30" fmla="*/ 251 w 690"/>
                <a:gd name="T31" fmla="*/ 392 h 629"/>
                <a:gd name="T32" fmla="*/ 284 w 690"/>
                <a:gd name="T33" fmla="*/ 413 h 629"/>
                <a:gd name="T34" fmla="*/ 318 w 690"/>
                <a:gd name="T35" fmla="*/ 434 h 629"/>
                <a:gd name="T36" fmla="*/ 351 w 690"/>
                <a:gd name="T37" fmla="*/ 451 h 629"/>
                <a:gd name="T38" fmla="*/ 390 w 690"/>
                <a:gd name="T39" fmla="*/ 471 h 629"/>
                <a:gd name="T40" fmla="*/ 427 w 690"/>
                <a:gd name="T41" fmla="*/ 492 h 629"/>
                <a:gd name="T42" fmla="*/ 435 w 690"/>
                <a:gd name="T43" fmla="*/ 496 h 629"/>
                <a:gd name="T44" fmla="*/ 439 w 690"/>
                <a:gd name="T45" fmla="*/ 496 h 629"/>
                <a:gd name="T46" fmla="*/ 452 w 690"/>
                <a:gd name="T47" fmla="*/ 500 h 629"/>
                <a:gd name="T48" fmla="*/ 460 w 690"/>
                <a:gd name="T49" fmla="*/ 504 h 629"/>
                <a:gd name="T50" fmla="*/ 472 w 690"/>
                <a:gd name="T51" fmla="*/ 508 h 629"/>
                <a:gd name="T52" fmla="*/ 486 w 690"/>
                <a:gd name="T53" fmla="*/ 513 h 629"/>
                <a:gd name="T54" fmla="*/ 498 w 690"/>
                <a:gd name="T55" fmla="*/ 518 h 629"/>
                <a:gd name="T56" fmla="*/ 506 w 690"/>
                <a:gd name="T57" fmla="*/ 522 h 629"/>
                <a:gd name="T58" fmla="*/ 515 w 690"/>
                <a:gd name="T59" fmla="*/ 526 h 629"/>
                <a:gd name="T60" fmla="*/ 523 w 690"/>
                <a:gd name="T61" fmla="*/ 530 h 629"/>
                <a:gd name="T62" fmla="*/ 539 w 690"/>
                <a:gd name="T63" fmla="*/ 538 h 629"/>
                <a:gd name="T64" fmla="*/ 556 w 690"/>
                <a:gd name="T65" fmla="*/ 547 h 629"/>
                <a:gd name="T66" fmla="*/ 574 w 690"/>
                <a:gd name="T67" fmla="*/ 551 h 629"/>
                <a:gd name="T68" fmla="*/ 590 w 690"/>
                <a:gd name="T69" fmla="*/ 559 h 629"/>
                <a:gd name="T70" fmla="*/ 607 w 690"/>
                <a:gd name="T71" fmla="*/ 567 h 629"/>
                <a:gd name="T72" fmla="*/ 623 w 690"/>
                <a:gd name="T73" fmla="*/ 576 h 629"/>
                <a:gd name="T74" fmla="*/ 640 w 690"/>
                <a:gd name="T75" fmla="*/ 584 h 629"/>
                <a:gd name="T76" fmla="*/ 656 w 690"/>
                <a:gd name="T77" fmla="*/ 592 h 629"/>
                <a:gd name="T78" fmla="*/ 674 w 690"/>
                <a:gd name="T79" fmla="*/ 596 h 629"/>
                <a:gd name="T80" fmla="*/ 690 w 690"/>
                <a:gd name="T81" fmla="*/ 605 h 629"/>
                <a:gd name="T82" fmla="*/ 686 w 690"/>
                <a:gd name="T83" fmla="*/ 605 h 629"/>
                <a:gd name="T84" fmla="*/ 682 w 690"/>
                <a:gd name="T85" fmla="*/ 605 h 629"/>
                <a:gd name="T86" fmla="*/ 678 w 690"/>
                <a:gd name="T87" fmla="*/ 609 h 629"/>
                <a:gd name="T88" fmla="*/ 674 w 690"/>
                <a:gd name="T89" fmla="*/ 609 h 629"/>
                <a:gd name="T90" fmla="*/ 670 w 690"/>
                <a:gd name="T91" fmla="*/ 613 h 629"/>
                <a:gd name="T92" fmla="*/ 666 w 690"/>
                <a:gd name="T93" fmla="*/ 617 h 629"/>
                <a:gd name="T94" fmla="*/ 660 w 690"/>
                <a:gd name="T95" fmla="*/ 617 h 629"/>
                <a:gd name="T96" fmla="*/ 656 w 690"/>
                <a:gd name="T97" fmla="*/ 621 h 629"/>
                <a:gd name="T98" fmla="*/ 652 w 690"/>
                <a:gd name="T99" fmla="*/ 625 h 629"/>
                <a:gd name="T100" fmla="*/ 652 w 690"/>
                <a:gd name="T101" fmla="*/ 629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90" h="629">
                  <a:moveTo>
                    <a:pt x="0" y="0"/>
                  </a:moveTo>
                  <a:lnTo>
                    <a:pt x="9" y="25"/>
                  </a:lnTo>
                  <a:lnTo>
                    <a:pt x="18" y="50"/>
                  </a:lnTo>
                  <a:lnTo>
                    <a:pt x="26" y="80"/>
                  </a:lnTo>
                  <a:lnTo>
                    <a:pt x="38" y="104"/>
                  </a:lnTo>
                  <a:lnTo>
                    <a:pt x="47" y="129"/>
                  </a:lnTo>
                  <a:lnTo>
                    <a:pt x="59" y="154"/>
                  </a:lnTo>
                  <a:lnTo>
                    <a:pt x="71" y="180"/>
                  </a:lnTo>
                  <a:lnTo>
                    <a:pt x="84" y="200"/>
                  </a:lnTo>
                  <a:lnTo>
                    <a:pt x="101" y="225"/>
                  </a:lnTo>
                  <a:lnTo>
                    <a:pt x="114" y="250"/>
                  </a:lnTo>
                  <a:lnTo>
                    <a:pt x="139" y="283"/>
                  </a:lnTo>
                  <a:lnTo>
                    <a:pt x="167" y="317"/>
                  </a:lnTo>
                  <a:lnTo>
                    <a:pt x="192" y="346"/>
                  </a:lnTo>
                  <a:lnTo>
                    <a:pt x="222" y="371"/>
                  </a:lnTo>
                  <a:lnTo>
                    <a:pt x="251" y="392"/>
                  </a:lnTo>
                  <a:lnTo>
                    <a:pt x="284" y="413"/>
                  </a:lnTo>
                  <a:lnTo>
                    <a:pt x="318" y="434"/>
                  </a:lnTo>
                  <a:lnTo>
                    <a:pt x="351" y="451"/>
                  </a:lnTo>
                  <a:lnTo>
                    <a:pt x="390" y="471"/>
                  </a:lnTo>
                  <a:lnTo>
                    <a:pt x="427" y="492"/>
                  </a:lnTo>
                  <a:lnTo>
                    <a:pt x="435" y="496"/>
                  </a:lnTo>
                  <a:lnTo>
                    <a:pt x="439" y="496"/>
                  </a:lnTo>
                  <a:lnTo>
                    <a:pt x="452" y="500"/>
                  </a:lnTo>
                  <a:lnTo>
                    <a:pt x="460" y="504"/>
                  </a:lnTo>
                  <a:lnTo>
                    <a:pt x="472" y="508"/>
                  </a:lnTo>
                  <a:lnTo>
                    <a:pt x="486" y="513"/>
                  </a:lnTo>
                  <a:lnTo>
                    <a:pt x="498" y="518"/>
                  </a:lnTo>
                  <a:lnTo>
                    <a:pt x="506" y="522"/>
                  </a:lnTo>
                  <a:lnTo>
                    <a:pt x="515" y="526"/>
                  </a:lnTo>
                  <a:lnTo>
                    <a:pt x="523" y="530"/>
                  </a:lnTo>
                  <a:lnTo>
                    <a:pt x="539" y="538"/>
                  </a:lnTo>
                  <a:lnTo>
                    <a:pt x="556" y="547"/>
                  </a:lnTo>
                  <a:lnTo>
                    <a:pt x="574" y="551"/>
                  </a:lnTo>
                  <a:lnTo>
                    <a:pt x="590" y="559"/>
                  </a:lnTo>
                  <a:lnTo>
                    <a:pt x="607" y="567"/>
                  </a:lnTo>
                  <a:lnTo>
                    <a:pt x="623" y="576"/>
                  </a:lnTo>
                  <a:lnTo>
                    <a:pt x="640" y="584"/>
                  </a:lnTo>
                  <a:lnTo>
                    <a:pt x="656" y="592"/>
                  </a:lnTo>
                  <a:lnTo>
                    <a:pt x="674" y="596"/>
                  </a:lnTo>
                  <a:lnTo>
                    <a:pt x="690" y="605"/>
                  </a:lnTo>
                  <a:lnTo>
                    <a:pt x="686" y="605"/>
                  </a:lnTo>
                  <a:lnTo>
                    <a:pt x="682" y="605"/>
                  </a:lnTo>
                  <a:lnTo>
                    <a:pt x="678" y="609"/>
                  </a:lnTo>
                  <a:lnTo>
                    <a:pt x="674" y="609"/>
                  </a:lnTo>
                  <a:lnTo>
                    <a:pt x="670" y="613"/>
                  </a:lnTo>
                  <a:lnTo>
                    <a:pt x="666" y="617"/>
                  </a:lnTo>
                  <a:lnTo>
                    <a:pt x="660" y="617"/>
                  </a:lnTo>
                  <a:lnTo>
                    <a:pt x="656" y="621"/>
                  </a:lnTo>
                  <a:lnTo>
                    <a:pt x="652" y="625"/>
                  </a:lnTo>
                  <a:lnTo>
                    <a:pt x="652" y="62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94" name="Freeform 266"/>
            <p:cNvSpPr>
              <a:spLocks/>
            </p:cNvSpPr>
            <p:nvPr/>
          </p:nvSpPr>
          <p:spPr bwMode="auto">
            <a:xfrm>
              <a:off x="1965" y="2008"/>
              <a:ext cx="7" cy="2"/>
            </a:xfrm>
            <a:custGeom>
              <a:avLst/>
              <a:gdLst>
                <a:gd name="T0" fmla="*/ 0 w 227"/>
                <a:gd name="T1" fmla="*/ 0 h 59"/>
                <a:gd name="T2" fmla="*/ 10 w 227"/>
                <a:gd name="T3" fmla="*/ 0 h 59"/>
                <a:gd name="T4" fmla="*/ 14 w 227"/>
                <a:gd name="T5" fmla="*/ 0 h 59"/>
                <a:gd name="T6" fmla="*/ 18 w 227"/>
                <a:gd name="T7" fmla="*/ 4 h 59"/>
                <a:gd name="T8" fmla="*/ 26 w 227"/>
                <a:gd name="T9" fmla="*/ 8 h 59"/>
                <a:gd name="T10" fmla="*/ 30 w 227"/>
                <a:gd name="T11" fmla="*/ 12 h 59"/>
                <a:gd name="T12" fmla="*/ 34 w 227"/>
                <a:gd name="T13" fmla="*/ 16 h 59"/>
                <a:gd name="T14" fmla="*/ 43 w 227"/>
                <a:gd name="T15" fmla="*/ 20 h 59"/>
                <a:gd name="T16" fmla="*/ 47 w 227"/>
                <a:gd name="T17" fmla="*/ 20 h 59"/>
                <a:gd name="T18" fmla="*/ 51 w 227"/>
                <a:gd name="T19" fmla="*/ 25 h 59"/>
                <a:gd name="T20" fmla="*/ 59 w 227"/>
                <a:gd name="T21" fmla="*/ 25 h 59"/>
                <a:gd name="T22" fmla="*/ 76 w 227"/>
                <a:gd name="T23" fmla="*/ 29 h 59"/>
                <a:gd name="T24" fmla="*/ 92 w 227"/>
                <a:gd name="T25" fmla="*/ 33 h 59"/>
                <a:gd name="T26" fmla="*/ 110 w 227"/>
                <a:gd name="T27" fmla="*/ 37 h 59"/>
                <a:gd name="T28" fmla="*/ 126 w 227"/>
                <a:gd name="T29" fmla="*/ 37 h 59"/>
                <a:gd name="T30" fmla="*/ 143 w 227"/>
                <a:gd name="T31" fmla="*/ 41 h 59"/>
                <a:gd name="T32" fmla="*/ 159 w 227"/>
                <a:gd name="T33" fmla="*/ 41 h 59"/>
                <a:gd name="T34" fmla="*/ 176 w 227"/>
                <a:gd name="T35" fmla="*/ 46 h 59"/>
                <a:gd name="T36" fmla="*/ 194 w 227"/>
                <a:gd name="T37" fmla="*/ 50 h 59"/>
                <a:gd name="T38" fmla="*/ 210 w 227"/>
                <a:gd name="T39" fmla="*/ 55 h 59"/>
                <a:gd name="T40" fmla="*/ 227 w 227"/>
                <a:gd name="T41"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7" h="59">
                  <a:moveTo>
                    <a:pt x="0" y="0"/>
                  </a:moveTo>
                  <a:lnTo>
                    <a:pt x="10" y="0"/>
                  </a:lnTo>
                  <a:lnTo>
                    <a:pt x="14" y="0"/>
                  </a:lnTo>
                  <a:lnTo>
                    <a:pt x="18" y="4"/>
                  </a:lnTo>
                  <a:lnTo>
                    <a:pt x="26" y="8"/>
                  </a:lnTo>
                  <a:lnTo>
                    <a:pt x="30" y="12"/>
                  </a:lnTo>
                  <a:lnTo>
                    <a:pt x="34" y="16"/>
                  </a:lnTo>
                  <a:lnTo>
                    <a:pt x="43" y="20"/>
                  </a:lnTo>
                  <a:lnTo>
                    <a:pt x="47" y="20"/>
                  </a:lnTo>
                  <a:lnTo>
                    <a:pt x="51" y="25"/>
                  </a:lnTo>
                  <a:lnTo>
                    <a:pt x="59" y="25"/>
                  </a:lnTo>
                  <a:lnTo>
                    <a:pt x="76" y="29"/>
                  </a:lnTo>
                  <a:lnTo>
                    <a:pt x="92" y="33"/>
                  </a:lnTo>
                  <a:lnTo>
                    <a:pt x="110" y="37"/>
                  </a:lnTo>
                  <a:lnTo>
                    <a:pt x="126" y="37"/>
                  </a:lnTo>
                  <a:lnTo>
                    <a:pt x="143" y="41"/>
                  </a:lnTo>
                  <a:lnTo>
                    <a:pt x="159" y="41"/>
                  </a:lnTo>
                  <a:lnTo>
                    <a:pt x="176" y="46"/>
                  </a:lnTo>
                  <a:lnTo>
                    <a:pt x="194" y="50"/>
                  </a:lnTo>
                  <a:lnTo>
                    <a:pt x="210" y="55"/>
                  </a:lnTo>
                  <a:lnTo>
                    <a:pt x="227" y="5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95" name="Freeform 267"/>
            <p:cNvSpPr>
              <a:spLocks/>
            </p:cNvSpPr>
            <p:nvPr/>
          </p:nvSpPr>
          <p:spPr bwMode="auto">
            <a:xfrm>
              <a:off x="1962" y="2009"/>
              <a:ext cx="2" cy="6"/>
            </a:xfrm>
            <a:custGeom>
              <a:avLst/>
              <a:gdLst>
                <a:gd name="T0" fmla="*/ 63 w 71"/>
                <a:gd name="T1" fmla="*/ 0 h 184"/>
                <a:gd name="T2" fmla="*/ 71 w 71"/>
                <a:gd name="T3" fmla="*/ 21 h 184"/>
                <a:gd name="T4" fmla="*/ 71 w 71"/>
                <a:gd name="T5" fmla="*/ 43 h 184"/>
                <a:gd name="T6" fmla="*/ 67 w 71"/>
                <a:gd name="T7" fmla="*/ 63 h 184"/>
                <a:gd name="T8" fmla="*/ 63 w 71"/>
                <a:gd name="T9" fmla="*/ 80 h 184"/>
                <a:gd name="T10" fmla="*/ 55 w 71"/>
                <a:gd name="T11" fmla="*/ 101 h 184"/>
                <a:gd name="T12" fmla="*/ 42 w 71"/>
                <a:gd name="T13" fmla="*/ 117 h 184"/>
                <a:gd name="T14" fmla="*/ 34 w 71"/>
                <a:gd name="T15" fmla="*/ 134 h 184"/>
                <a:gd name="T16" fmla="*/ 22 w 71"/>
                <a:gd name="T17" fmla="*/ 151 h 184"/>
                <a:gd name="T18" fmla="*/ 8 w 71"/>
                <a:gd name="T19" fmla="*/ 168 h 184"/>
                <a:gd name="T20" fmla="*/ 0 w 71"/>
                <a:gd name="T21"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184">
                  <a:moveTo>
                    <a:pt x="63" y="0"/>
                  </a:moveTo>
                  <a:lnTo>
                    <a:pt x="71" y="21"/>
                  </a:lnTo>
                  <a:lnTo>
                    <a:pt x="71" y="43"/>
                  </a:lnTo>
                  <a:lnTo>
                    <a:pt x="67" y="63"/>
                  </a:lnTo>
                  <a:lnTo>
                    <a:pt x="63" y="80"/>
                  </a:lnTo>
                  <a:lnTo>
                    <a:pt x="55" y="101"/>
                  </a:lnTo>
                  <a:lnTo>
                    <a:pt x="42" y="117"/>
                  </a:lnTo>
                  <a:lnTo>
                    <a:pt x="34" y="134"/>
                  </a:lnTo>
                  <a:lnTo>
                    <a:pt x="22" y="151"/>
                  </a:lnTo>
                  <a:lnTo>
                    <a:pt x="8" y="168"/>
                  </a:lnTo>
                  <a:lnTo>
                    <a:pt x="0" y="18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96" name="Freeform 268"/>
            <p:cNvSpPr>
              <a:spLocks/>
            </p:cNvSpPr>
            <p:nvPr/>
          </p:nvSpPr>
          <p:spPr bwMode="auto">
            <a:xfrm>
              <a:off x="1619" y="1777"/>
              <a:ext cx="489" cy="334"/>
            </a:xfrm>
            <a:custGeom>
              <a:avLst/>
              <a:gdLst>
                <a:gd name="T0" fmla="*/ 4806 w 13080"/>
                <a:gd name="T1" fmla="*/ 8481 h 8931"/>
                <a:gd name="T2" fmla="*/ 4291 w 13080"/>
                <a:gd name="T3" fmla="*/ 8247 h 8931"/>
                <a:gd name="T4" fmla="*/ 4074 w 13080"/>
                <a:gd name="T5" fmla="*/ 8134 h 8931"/>
                <a:gd name="T6" fmla="*/ 3731 w 13080"/>
                <a:gd name="T7" fmla="*/ 8000 h 8931"/>
                <a:gd name="T8" fmla="*/ 3464 w 13080"/>
                <a:gd name="T9" fmla="*/ 7563 h 8931"/>
                <a:gd name="T10" fmla="*/ 3305 w 13080"/>
                <a:gd name="T11" fmla="*/ 7125 h 8931"/>
                <a:gd name="T12" fmla="*/ 2929 w 13080"/>
                <a:gd name="T13" fmla="*/ 6775 h 8931"/>
                <a:gd name="T14" fmla="*/ 1654 w 13080"/>
                <a:gd name="T15" fmla="*/ 6515 h 8931"/>
                <a:gd name="T16" fmla="*/ 1304 w 13080"/>
                <a:gd name="T17" fmla="*/ 6244 h 8931"/>
                <a:gd name="T18" fmla="*/ 994 w 13080"/>
                <a:gd name="T19" fmla="*/ 6099 h 8931"/>
                <a:gd name="T20" fmla="*/ 710 w 13080"/>
                <a:gd name="T21" fmla="*/ 5769 h 8931"/>
                <a:gd name="T22" fmla="*/ 534 w 13080"/>
                <a:gd name="T23" fmla="*/ 5618 h 8931"/>
                <a:gd name="T24" fmla="*/ 313 w 13080"/>
                <a:gd name="T25" fmla="*/ 5177 h 8931"/>
                <a:gd name="T26" fmla="*/ 204 w 13080"/>
                <a:gd name="T27" fmla="*/ 4981 h 8931"/>
                <a:gd name="T28" fmla="*/ 0 w 13080"/>
                <a:gd name="T29" fmla="*/ 4209 h 8931"/>
                <a:gd name="T30" fmla="*/ 75 w 13080"/>
                <a:gd name="T31" fmla="*/ 3834 h 8931"/>
                <a:gd name="T32" fmla="*/ 137 w 13080"/>
                <a:gd name="T33" fmla="*/ 3596 h 8931"/>
                <a:gd name="T34" fmla="*/ 213 w 13080"/>
                <a:gd name="T35" fmla="*/ 3082 h 8931"/>
                <a:gd name="T36" fmla="*/ 589 w 13080"/>
                <a:gd name="T37" fmla="*/ 2536 h 8931"/>
                <a:gd name="T38" fmla="*/ 769 w 13080"/>
                <a:gd name="T39" fmla="*/ 2144 h 8931"/>
                <a:gd name="T40" fmla="*/ 1233 w 13080"/>
                <a:gd name="T41" fmla="*/ 1931 h 8931"/>
                <a:gd name="T42" fmla="*/ 1353 w 13080"/>
                <a:gd name="T43" fmla="*/ 1673 h 8931"/>
                <a:gd name="T44" fmla="*/ 2140 w 13080"/>
                <a:gd name="T45" fmla="*/ 952 h 8931"/>
                <a:gd name="T46" fmla="*/ 2365 w 13080"/>
                <a:gd name="T47" fmla="*/ 843 h 8931"/>
                <a:gd name="T48" fmla="*/ 2796 w 13080"/>
                <a:gd name="T49" fmla="*/ 614 h 8931"/>
                <a:gd name="T50" fmla="*/ 3782 w 13080"/>
                <a:gd name="T51" fmla="*/ 259 h 8931"/>
                <a:gd name="T52" fmla="*/ 4555 w 13080"/>
                <a:gd name="T53" fmla="*/ 280 h 8931"/>
                <a:gd name="T54" fmla="*/ 4894 w 13080"/>
                <a:gd name="T55" fmla="*/ 125 h 8931"/>
                <a:gd name="T56" fmla="*/ 5362 w 13080"/>
                <a:gd name="T57" fmla="*/ 34 h 8931"/>
                <a:gd name="T58" fmla="*/ 5888 w 13080"/>
                <a:gd name="T59" fmla="*/ 151 h 8931"/>
                <a:gd name="T60" fmla="*/ 6323 w 13080"/>
                <a:gd name="T61" fmla="*/ 46 h 8931"/>
                <a:gd name="T62" fmla="*/ 6937 w 13080"/>
                <a:gd name="T63" fmla="*/ 59 h 8931"/>
                <a:gd name="T64" fmla="*/ 7384 w 13080"/>
                <a:gd name="T65" fmla="*/ 100 h 8931"/>
                <a:gd name="T66" fmla="*/ 8228 w 13080"/>
                <a:gd name="T67" fmla="*/ 163 h 8931"/>
                <a:gd name="T68" fmla="*/ 8800 w 13080"/>
                <a:gd name="T69" fmla="*/ 434 h 8931"/>
                <a:gd name="T70" fmla="*/ 9436 w 13080"/>
                <a:gd name="T71" fmla="*/ 483 h 8931"/>
                <a:gd name="T72" fmla="*/ 10100 w 13080"/>
                <a:gd name="T73" fmla="*/ 792 h 8931"/>
                <a:gd name="T74" fmla="*/ 10502 w 13080"/>
                <a:gd name="T75" fmla="*/ 1110 h 8931"/>
                <a:gd name="T76" fmla="*/ 10748 w 13080"/>
                <a:gd name="T77" fmla="*/ 1368 h 8931"/>
                <a:gd name="T78" fmla="*/ 11689 w 13080"/>
                <a:gd name="T79" fmla="*/ 2190 h 8931"/>
                <a:gd name="T80" fmla="*/ 12015 w 13080"/>
                <a:gd name="T81" fmla="*/ 2599 h 8931"/>
                <a:gd name="T82" fmla="*/ 12299 w 13080"/>
                <a:gd name="T83" fmla="*/ 3141 h 8931"/>
                <a:gd name="T84" fmla="*/ 12533 w 13080"/>
                <a:gd name="T85" fmla="*/ 3412 h 8931"/>
                <a:gd name="T86" fmla="*/ 12755 w 13080"/>
                <a:gd name="T87" fmla="*/ 4180 h 8931"/>
                <a:gd name="T88" fmla="*/ 12984 w 13080"/>
                <a:gd name="T89" fmla="*/ 4823 h 8931"/>
                <a:gd name="T90" fmla="*/ 13039 w 13080"/>
                <a:gd name="T91" fmla="*/ 5439 h 8931"/>
                <a:gd name="T92" fmla="*/ 13072 w 13080"/>
                <a:gd name="T93" fmla="*/ 5744 h 8931"/>
                <a:gd name="T94" fmla="*/ 13056 w 13080"/>
                <a:gd name="T95" fmla="*/ 6165 h 8931"/>
                <a:gd name="T96" fmla="*/ 12796 w 13080"/>
                <a:gd name="T97" fmla="*/ 6849 h 8931"/>
                <a:gd name="T98" fmla="*/ 12449 w 13080"/>
                <a:gd name="T99" fmla="*/ 7488 h 8931"/>
                <a:gd name="T100" fmla="*/ 12002 w 13080"/>
                <a:gd name="T101" fmla="*/ 7609 h 8931"/>
                <a:gd name="T102" fmla="*/ 11425 w 13080"/>
                <a:gd name="T103" fmla="*/ 7892 h 8931"/>
                <a:gd name="T104" fmla="*/ 10556 w 13080"/>
                <a:gd name="T105" fmla="*/ 7926 h 8931"/>
                <a:gd name="T106" fmla="*/ 10222 w 13080"/>
                <a:gd name="T107" fmla="*/ 8092 h 8931"/>
                <a:gd name="T108" fmla="*/ 9553 w 13080"/>
                <a:gd name="T109" fmla="*/ 8389 h 8931"/>
                <a:gd name="T110" fmla="*/ 9080 w 13080"/>
                <a:gd name="T111" fmla="*/ 8376 h 8931"/>
                <a:gd name="T112" fmla="*/ 8346 w 13080"/>
                <a:gd name="T113" fmla="*/ 8459 h 8931"/>
                <a:gd name="T114" fmla="*/ 7259 w 13080"/>
                <a:gd name="T115" fmla="*/ 8901 h 8931"/>
                <a:gd name="T116" fmla="*/ 6386 w 13080"/>
                <a:gd name="T117" fmla="*/ 8809 h 8931"/>
                <a:gd name="T118" fmla="*/ 5850 w 13080"/>
                <a:gd name="T119" fmla="*/ 8493 h 89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080" h="8931">
                  <a:moveTo>
                    <a:pt x="5767" y="8393"/>
                  </a:moveTo>
                  <a:lnTo>
                    <a:pt x="5742" y="8401"/>
                  </a:lnTo>
                  <a:lnTo>
                    <a:pt x="5675" y="8414"/>
                  </a:lnTo>
                  <a:lnTo>
                    <a:pt x="5570" y="8430"/>
                  </a:lnTo>
                  <a:lnTo>
                    <a:pt x="5441" y="8447"/>
                  </a:lnTo>
                  <a:lnTo>
                    <a:pt x="5290" y="8463"/>
                  </a:lnTo>
                  <a:lnTo>
                    <a:pt x="5131" y="8477"/>
                  </a:lnTo>
                  <a:lnTo>
                    <a:pt x="4965" y="8485"/>
                  </a:lnTo>
                  <a:lnTo>
                    <a:pt x="4806" y="8481"/>
                  </a:lnTo>
                  <a:lnTo>
                    <a:pt x="4659" y="8463"/>
                  </a:lnTo>
                  <a:lnTo>
                    <a:pt x="4530" y="8430"/>
                  </a:lnTo>
                  <a:lnTo>
                    <a:pt x="4471" y="8405"/>
                  </a:lnTo>
                  <a:lnTo>
                    <a:pt x="4425" y="8380"/>
                  </a:lnTo>
                  <a:lnTo>
                    <a:pt x="4383" y="8350"/>
                  </a:lnTo>
                  <a:lnTo>
                    <a:pt x="4354" y="8322"/>
                  </a:lnTo>
                  <a:lnTo>
                    <a:pt x="4329" y="8297"/>
                  </a:lnTo>
                  <a:lnTo>
                    <a:pt x="4309" y="8268"/>
                  </a:lnTo>
                  <a:lnTo>
                    <a:pt x="4291" y="8247"/>
                  </a:lnTo>
                  <a:lnTo>
                    <a:pt x="4275" y="8221"/>
                  </a:lnTo>
                  <a:lnTo>
                    <a:pt x="4258" y="8205"/>
                  </a:lnTo>
                  <a:lnTo>
                    <a:pt x="4237" y="8188"/>
                  </a:lnTo>
                  <a:lnTo>
                    <a:pt x="4208" y="8176"/>
                  </a:lnTo>
                  <a:lnTo>
                    <a:pt x="4183" y="8163"/>
                  </a:lnTo>
                  <a:lnTo>
                    <a:pt x="4154" y="8155"/>
                  </a:lnTo>
                  <a:lnTo>
                    <a:pt x="4129" y="8147"/>
                  </a:lnTo>
                  <a:lnTo>
                    <a:pt x="4099" y="8143"/>
                  </a:lnTo>
                  <a:lnTo>
                    <a:pt x="4074" y="8134"/>
                  </a:lnTo>
                  <a:lnTo>
                    <a:pt x="4045" y="8129"/>
                  </a:lnTo>
                  <a:lnTo>
                    <a:pt x="4015" y="8121"/>
                  </a:lnTo>
                  <a:lnTo>
                    <a:pt x="3986" y="8113"/>
                  </a:lnTo>
                  <a:lnTo>
                    <a:pt x="3953" y="8105"/>
                  </a:lnTo>
                  <a:lnTo>
                    <a:pt x="3898" y="8084"/>
                  </a:lnTo>
                  <a:lnTo>
                    <a:pt x="3849" y="8063"/>
                  </a:lnTo>
                  <a:lnTo>
                    <a:pt x="3807" y="8043"/>
                  </a:lnTo>
                  <a:lnTo>
                    <a:pt x="3765" y="8022"/>
                  </a:lnTo>
                  <a:lnTo>
                    <a:pt x="3731" y="8000"/>
                  </a:lnTo>
                  <a:lnTo>
                    <a:pt x="3698" y="7971"/>
                  </a:lnTo>
                  <a:lnTo>
                    <a:pt x="3665" y="7942"/>
                  </a:lnTo>
                  <a:lnTo>
                    <a:pt x="3635" y="7909"/>
                  </a:lnTo>
                  <a:lnTo>
                    <a:pt x="3606" y="7867"/>
                  </a:lnTo>
                  <a:lnTo>
                    <a:pt x="3577" y="7817"/>
                  </a:lnTo>
                  <a:lnTo>
                    <a:pt x="3535" y="7750"/>
                  </a:lnTo>
                  <a:lnTo>
                    <a:pt x="3506" y="7688"/>
                  </a:lnTo>
                  <a:lnTo>
                    <a:pt x="3481" y="7625"/>
                  </a:lnTo>
                  <a:lnTo>
                    <a:pt x="3464" y="7563"/>
                  </a:lnTo>
                  <a:lnTo>
                    <a:pt x="3451" y="7504"/>
                  </a:lnTo>
                  <a:lnTo>
                    <a:pt x="3443" y="7446"/>
                  </a:lnTo>
                  <a:lnTo>
                    <a:pt x="3443" y="7387"/>
                  </a:lnTo>
                  <a:lnTo>
                    <a:pt x="3447" y="7328"/>
                  </a:lnTo>
                  <a:lnTo>
                    <a:pt x="3456" y="7275"/>
                  </a:lnTo>
                  <a:lnTo>
                    <a:pt x="3469" y="7216"/>
                  </a:lnTo>
                  <a:lnTo>
                    <a:pt x="3418" y="7203"/>
                  </a:lnTo>
                  <a:lnTo>
                    <a:pt x="3364" y="7174"/>
                  </a:lnTo>
                  <a:lnTo>
                    <a:pt x="3305" y="7125"/>
                  </a:lnTo>
                  <a:lnTo>
                    <a:pt x="3251" y="7066"/>
                  </a:lnTo>
                  <a:lnTo>
                    <a:pt x="3197" y="7004"/>
                  </a:lnTo>
                  <a:lnTo>
                    <a:pt x="3146" y="6937"/>
                  </a:lnTo>
                  <a:lnTo>
                    <a:pt x="3105" y="6879"/>
                  </a:lnTo>
                  <a:lnTo>
                    <a:pt x="3071" y="6832"/>
                  </a:lnTo>
                  <a:lnTo>
                    <a:pt x="3050" y="6799"/>
                  </a:lnTo>
                  <a:lnTo>
                    <a:pt x="3042" y="6787"/>
                  </a:lnTo>
                  <a:lnTo>
                    <a:pt x="3013" y="6783"/>
                  </a:lnTo>
                  <a:lnTo>
                    <a:pt x="2929" y="6775"/>
                  </a:lnTo>
                  <a:lnTo>
                    <a:pt x="2808" y="6762"/>
                  </a:lnTo>
                  <a:lnTo>
                    <a:pt x="2657" y="6745"/>
                  </a:lnTo>
                  <a:lnTo>
                    <a:pt x="2490" y="6720"/>
                  </a:lnTo>
                  <a:lnTo>
                    <a:pt x="2310" y="6695"/>
                  </a:lnTo>
                  <a:lnTo>
                    <a:pt x="2140" y="6666"/>
                  </a:lnTo>
                  <a:lnTo>
                    <a:pt x="1977" y="6632"/>
                  </a:lnTo>
                  <a:lnTo>
                    <a:pt x="1842" y="6599"/>
                  </a:lnTo>
                  <a:lnTo>
                    <a:pt x="1742" y="6562"/>
                  </a:lnTo>
                  <a:lnTo>
                    <a:pt x="1654" y="6515"/>
                  </a:lnTo>
                  <a:lnTo>
                    <a:pt x="1576" y="6470"/>
                  </a:lnTo>
                  <a:lnTo>
                    <a:pt x="1508" y="6424"/>
                  </a:lnTo>
                  <a:lnTo>
                    <a:pt x="1450" y="6382"/>
                  </a:lnTo>
                  <a:lnTo>
                    <a:pt x="1404" y="6345"/>
                  </a:lnTo>
                  <a:lnTo>
                    <a:pt x="1366" y="6312"/>
                  </a:lnTo>
                  <a:lnTo>
                    <a:pt x="1341" y="6286"/>
                  </a:lnTo>
                  <a:lnTo>
                    <a:pt x="1320" y="6261"/>
                  </a:lnTo>
                  <a:lnTo>
                    <a:pt x="1308" y="6249"/>
                  </a:lnTo>
                  <a:lnTo>
                    <a:pt x="1304" y="6244"/>
                  </a:lnTo>
                  <a:lnTo>
                    <a:pt x="1300" y="6244"/>
                  </a:lnTo>
                  <a:lnTo>
                    <a:pt x="1282" y="6236"/>
                  </a:lnTo>
                  <a:lnTo>
                    <a:pt x="1253" y="6228"/>
                  </a:lnTo>
                  <a:lnTo>
                    <a:pt x="1220" y="6216"/>
                  </a:lnTo>
                  <a:lnTo>
                    <a:pt x="1182" y="6203"/>
                  </a:lnTo>
                  <a:lnTo>
                    <a:pt x="1136" y="6181"/>
                  </a:lnTo>
                  <a:lnTo>
                    <a:pt x="1090" y="6157"/>
                  </a:lnTo>
                  <a:lnTo>
                    <a:pt x="1040" y="6132"/>
                  </a:lnTo>
                  <a:lnTo>
                    <a:pt x="994" y="6099"/>
                  </a:lnTo>
                  <a:lnTo>
                    <a:pt x="948" y="6065"/>
                  </a:lnTo>
                  <a:lnTo>
                    <a:pt x="902" y="6023"/>
                  </a:lnTo>
                  <a:lnTo>
                    <a:pt x="865" y="5982"/>
                  </a:lnTo>
                  <a:lnTo>
                    <a:pt x="827" y="5940"/>
                  </a:lnTo>
                  <a:lnTo>
                    <a:pt x="798" y="5898"/>
                  </a:lnTo>
                  <a:lnTo>
                    <a:pt x="769" y="5857"/>
                  </a:lnTo>
                  <a:lnTo>
                    <a:pt x="744" y="5823"/>
                  </a:lnTo>
                  <a:lnTo>
                    <a:pt x="722" y="5794"/>
                  </a:lnTo>
                  <a:lnTo>
                    <a:pt x="710" y="5769"/>
                  </a:lnTo>
                  <a:lnTo>
                    <a:pt x="701" y="5753"/>
                  </a:lnTo>
                  <a:lnTo>
                    <a:pt x="697" y="5748"/>
                  </a:lnTo>
                  <a:lnTo>
                    <a:pt x="693" y="5744"/>
                  </a:lnTo>
                  <a:lnTo>
                    <a:pt x="681" y="5736"/>
                  </a:lnTo>
                  <a:lnTo>
                    <a:pt x="660" y="5718"/>
                  </a:lnTo>
                  <a:lnTo>
                    <a:pt x="630" y="5698"/>
                  </a:lnTo>
                  <a:lnTo>
                    <a:pt x="601" y="5673"/>
                  </a:lnTo>
                  <a:lnTo>
                    <a:pt x="568" y="5648"/>
                  </a:lnTo>
                  <a:lnTo>
                    <a:pt x="534" y="5618"/>
                  </a:lnTo>
                  <a:lnTo>
                    <a:pt x="501" y="5585"/>
                  </a:lnTo>
                  <a:lnTo>
                    <a:pt x="472" y="5552"/>
                  </a:lnTo>
                  <a:lnTo>
                    <a:pt x="447" y="5519"/>
                  </a:lnTo>
                  <a:lnTo>
                    <a:pt x="409" y="5452"/>
                  </a:lnTo>
                  <a:lnTo>
                    <a:pt x="380" y="5389"/>
                  </a:lnTo>
                  <a:lnTo>
                    <a:pt x="355" y="5331"/>
                  </a:lnTo>
                  <a:lnTo>
                    <a:pt x="338" y="5272"/>
                  </a:lnTo>
                  <a:lnTo>
                    <a:pt x="325" y="5222"/>
                  </a:lnTo>
                  <a:lnTo>
                    <a:pt x="313" y="5177"/>
                  </a:lnTo>
                  <a:lnTo>
                    <a:pt x="309" y="5139"/>
                  </a:lnTo>
                  <a:lnTo>
                    <a:pt x="305" y="5110"/>
                  </a:lnTo>
                  <a:lnTo>
                    <a:pt x="305" y="5093"/>
                  </a:lnTo>
                  <a:lnTo>
                    <a:pt x="305" y="5085"/>
                  </a:lnTo>
                  <a:lnTo>
                    <a:pt x="300" y="5085"/>
                  </a:lnTo>
                  <a:lnTo>
                    <a:pt x="288" y="5077"/>
                  </a:lnTo>
                  <a:lnTo>
                    <a:pt x="263" y="5060"/>
                  </a:lnTo>
                  <a:lnTo>
                    <a:pt x="237" y="5026"/>
                  </a:lnTo>
                  <a:lnTo>
                    <a:pt x="204" y="4981"/>
                  </a:lnTo>
                  <a:lnTo>
                    <a:pt x="167" y="4913"/>
                  </a:lnTo>
                  <a:lnTo>
                    <a:pt x="133" y="4827"/>
                  </a:lnTo>
                  <a:lnTo>
                    <a:pt x="96" y="4714"/>
                  </a:lnTo>
                  <a:lnTo>
                    <a:pt x="58" y="4576"/>
                  </a:lnTo>
                  <a:lnTo>
                    <a:pt x="25" y="4401"/>
                  </a:lnTo>
                  <a:lnTo>
                    <a:pt x="20" y="4350"/>
                  </a:lnTo>
                  <a:lnTo>
                    <a:pt x="12" y="4305"/>
                  </a:lnTo>
                  <a:lnTo>
                    <a:pt x="4" y="4255"/>
                  </a:lnTo>
                  <a:lnTo>
                    <a:pt x="0" y="4209"/>
                  </a:lnTo>
                  <a:lnTo>
                    <a:pt x="0" y="4163"/>
                  </a:lnTo>
                  <a:lnTo>
                    <a:pt x="0" y="4117"/>
                  </a:lnTo>
                  <a:lnTo>
                    <a:pt x="4" y="4071"/>
                  </a:lnTo>
                  <a:lnTo>
                    <a:pt x="12" y="4026"/>
                  </a:lnTo>
                  <a:lnTo>
                    <a:pt x="25" y="3975"/>
                  </a:lnTo>
                  <a:lnTo>
                    <a:pt x="41" y="3930"/>
                  </a:lnTo>
                  <a:lnTo>
                    <a:pt x="54" y="3904"/>
                  </a:lnTo>
                  <a:lnTo>
                    <a:pt x="62" y="3871"/>
                  </a:lnTo>
                  <a:lnTo>
                    <a:pt x="75" y="3834"/>
                  </a:lnTo>
                  <a:lnTo>
                    <a:pt x="88" y="3801"/>
                  </a:lnTo>
                  <a:lnTo>
                    <a:pt x="100" y="3762"/>
                  </a:lnTo>
                  <a:lnTo>
                    <a:pt x="117" y="3733"/>
                  </a:lnTo>
                  <a:lnTo>
                    <a:pt x="133" y="3709"/>
                  </a:lnTo>
                  <a:lnTo>
                    <a:pt x="150" y="3696"/>
                  </a:lnTo>
                  <a:lnTo>
                    <a:pt x="171" y="3696"/>
                  </a:lnTo>
                  <a:lnTo>
                    <a:pt x="192" y="3704"/>
                  </a:lnTo>
                  <a:lnTo>
                    <a:pt x="158" y="3658"/>
                  </a:lnTo>
                  <a:lnTo>
                    <a:pt x="137" y="3596"/>
                  </a:lnTo>
                  <a:lnTo>
                    <a:pt x="129" y="3529"/>
                  </a:lnTo>
                  <a:lnTo>
                    <a:pt x="133" y="3458"/>
                  </a:lnTo>
                  <a:lnTo>
                    <a:pt x="146" y="3383"/>
                  </a:lnTo>
                  <a:lnTo>
                    <a:pt x="162" y="3316"/>
                  </a:lnTo>
                  <a:lnTo>
                    <a:pt x="184" y="3258"/>
                  </a:lnTo>
                  <a:lnTo>
                    <a:pt x="200" y="3216"/>
                  </a:lnTo>
                  <a:lnTo>
                    <a:pt x="213" y="3187"/>
                  </a:lnTo>
                  <a:lnTo>
                    <a:pt x="221" y="3183"/>
                  </a:lnTo>
                  <a:lnTo>
                    <a:pt x="213" y="3082"/>
                  </a:lnTo>
                  <a:lnTo>
                    <a:pt x="229" y="2982"/>
                  </a:lnTo>
                  <a:lnTo>
                    <a:pt x="267" y="2891"/>
                  </a:lnTo>
                  <a:lnTo>
                    <a:pt x="317" y="2807"/>
                  </a:lnTo>
                  <a:lnTo>
                    <a:pt x="376" y="2732"/>
                  </a:lnTo>
                  <a:lnTo>
                    <a:pt x="438" y="2666"/>
                  </a:lnTo>
                  <a:lnTo>
                    <a:pt x="497" y="2611"/>
                  </a:lnTo>
                  <a:lnTo>
                    <a:pt x="543" y="2570"/>
                  </a:lnTo>
                  <a:lnTo>
                    <a:pt x="576" y="2545"/>
                  </a:lnTo>
                  <a:lnTo>
                    <a:pt x="589" y="2536"/>
                  </a:lnTo>
                  <a:lnTo>
                    <a:pt x="593" y="2527"/>
                  </a:lnTo>
                  <a:lnTo>
                    <a:pt x="601" y="2503"/>
                  </a:lnTo>
                  <a:lnTo>
                    <a:pt x="614" y="2465"/>
                  </a:lnTo>
                  <a:lnTo>
                    <a:pt x="630" y="2415"/>
                  </a:lnTo>
                  <a:lnTo>
                    <a:pt x="652" y="2361"/>
                  </a:lnTo>
                  <a:lnTo>
                    <a:pt x="677" y="2302"/>
                  </a:lnTo>
                  <a:lnTo>
                    <a:pt x="706" y="2248"/>
                  </a:lnTo>
                  <a:lnTo>
                    <a:pt x="735" y="2194"/>
                  </a:lnTo>
                  <a:lnTo>
                    <a:pt x="769" y="2144"/>
                  </a:lnTo>
                  <a:lnTo>
                    <a:pt x="802" y="2107"/>
                  </a:lnTo>
                  <a:lnTo>
                    <a:pt x="840" y="2077"/>
                  </a:lnTo>
                  <a:lnTo>
                    <a:pt x="894" y="2048"/>
                  </a:lnTo>
                  <a:lnTo>
                    <a:pt x="953" y="2023"/>
                  </a:lnTo>
                  <a:lnTo>
                    <a:pt x="1016" y="1998"/>
                  </a:lnTo>
                  <a:lnTo>
                    <a:pt x="1078" y="1978"/>
                  </a:lnTo>
                  <a:lnTo>
                    <a:pt x="1136" y="1956"/>
                  </a:lnTo>
                  <a:lnTo>
                    <a:pt x="1190" y="1939"/>
                  </a:lnTo>
                  <a:lnTo>
                    <a:pt x="1233" y="1931"/>
                  </a:lnTo>
                  <a:lnTo>
                    <a:pt x="1257" y="1923"/>
                  </a:lnTo>
                  <a:lnTo>
                    <a:pt x="1266" y="1919"/>
                  </a:lnTo>
                  <a:lnTo>
                    <a:pt x="1270" y="1915"/>
                  </a:lnTo>
                  <a:lnTo>
                    <a:pt x="1270" y="1898"/>
                  </a:lnTo>
                  <a:lnTo>
                    <a:pt x="1274" y="1873"/>
                  </a:lnTo>
                  <a:lnTo>
                    <a:pt x="1282" y="1835"/>
                  </a:lnTo>
                  <a:lnTo>
                    <a:pt x="1300" y="1794"/>
                  </a:lnTo>
                  <a:lnTo>
                    <a:pt x="1320" y="1739"/>
                  </a:lnTo>
                  <a:lnTo>
                    <a:pt x="1353" y="1673"/>
                  </a:lnTo>
                  <a:lnTo>
                    <a:pt x="1396" y="1602"/>
                  </a:lnTo>
                  <a:lnTo>
                    <a:pt x="1445" y="1523"/>
                  </a:lnTo>
                  <a:lnTo>
                    <a:pt x="1513" y="1439"/>
                  </a:lnTo>
                  <a:lnTo>
                    <a:pt x="1642" y="1285"/>
                  </a:lnTo>
                  <a:lnTo>
                    <a:pt x="1764" y="1168"/>
                  </a:lnTo>
                  <a:lnTo>
                    <a:pt x="1876" y="1081"/>
                  </a:lnTo>
                  <a:lnTo>
                    <a:pt x="1977" y="1018"/>
                  </a:lnTo>
                  <a:lnTo>
                    <a:pt x="2064" y="976"/>
                  </a:lnTo>
                  <a:lnTo>
                    <a:pt x="2140" y="952"/>
                  </a:lnTo>
                  <a:lnTo>
                    <a:pt x="2198" y="938"/>
                  </a:lnTo>
                  <a:lnTo>
                    <a:pt x="2244" y="934"/>
                  </a:lnTo>
                  <a:lnTo>
                    <a:pt x="2269" y="938"/>
                  </a:lnTo>
                  <a:lnTo>
                    <a:pt x="2277" y="938"/>
                  </a:lnTo>
                  <a:lnTo>
                    <a:pt x="2281" y="934"/>
                  </a:lnTo>
                  <a:lnTo>
                    <a:pt x="2290" y="917"/>
                  </a:lnTo>
                  <a:lnTo>
                    <a:pt x="2306" y="897"/>
                  </a:lnTo>
                  <a:lnTo>
                    <a:pt x="2332" y="872"/>
                  </a:lnTo>
                  <a:lnTo>
                    <a:pt x="2365" y="843"/>
                  </a:lnTo>
                  <a:lnTo>
                    <a:pt x="2406" y="813"/>
                  </a:lnTo>
                  <a:lnTo>
                    <a:pt x="2457" y="788"/>
                  </a:lnTo>
                  <a:lnTo>
                    <a:pt x="2520" y="768"/>
                  </a:lnTo>
                  <a:lnTo>
                    <a:pt x="2590" y="755"/>
                  </a:lnTo>
                  <a:lnTo>
                    <a:pt x="2674" y="751"/>
                  </a:lnTo>
                  <a:lnTo>
                    <a:pt x="2662" y="743"/>
                  </a:lnTo>
                  <a:lnTo>
                    <a:pt x="2682" y="709"/>
                  </a:lnTo>
                  <a:lnTo>
                    <a:pt x="2729" y="667"/>
                  </a:lnTo>
                  <a:lnTo>
                    <a:pt x="2796" y="614"/>
                  </a:lnTo>
                  <a:lnTo>
                    <a:pt x="2883" y="551"/>
                  </a:lnTo>
                  <a:lnTo>
                    <a:pt x="2984" y="489"/>
                  </a:lnTo>
                  <a:lnTo>
                    <a:pt x="3097" y="430"/>
                  </a:lnTo>
                  <a:lnTo>
                    <a:pt x="3213" y="376"/>
                  </a:lnTo>
                  <a:lnTo>
                    <a:pt x="3334" y="329"/>
                  </a:lnTo>
                  <a:lnTo>
                    <a:pt x="3451" y="301"/>
                  </a:lnTo>
                  <a:lnTo>
                    <a:pt x="3552" y="284"/>
                  </a:lnTo>
                  <a:lnTo>
                    <a:pt x="3661" y="272"/>
                  </a:lnTo>
                  <a:lnTo>
                    <a:pt x="3782" y="259"/>
                  </a:lnTo>
                  <a:lnTo>
                    <a:pt x="3903" y="250"/>
                  </a:lnTo>
                  <a:lnTo>
                    <a:pt x="4025" y="246"/>
                  </a:lnTo>
                  <a:lnTo>
                    <a:pt x="4141" y="242"/>
                  </a:lnTo>
                  <a:lnTo>
                    <a:pt x="4246" y="242"/>
                  </a:lnTo>
                  <a:lnTo>
                    <a:pt x="4342" y="246"/>
                  </a:lnTo>
                  <a:lnTo>
                    <a:pt x="4417" y="250"/>
                  </a:lnTo>
                  <a:lnTo>
                    <a:pt x="4471" y="259"/>
                  </a:lnTo>
                  <a:lnTo>
                    <a:pt x="4517" y="272"/>
                  </a:lnTo>
                  <a:lnTo>
                    <a:pt x="4555" y="280"/>
                  </a:lnTo>
                  <a:lnTo>
                    <a:pt x="4589" y="284"/>
                  </a:lnTo>
                  <a:lnTo>
                    <a:pt x="4618" y="284"/>
                  </a:lnTo>
                  <a:lnTo>
                    <a:pt x="4647" y="280"/>
                  </a:lnTo>
                  <a:lnTo>
                    <a:pt x="4677" y="267"/>
                  </a:lnTo>
                  <a:lnTo>
                    <a:pt x="4705" y="250"/>
                  </a:lnTo>
                  <a:lnTo>
                    <a:pt x="4743" y="229"/>
                  </a:lnTo>
                  <a:lnTo>
                    <a:pt x="4789" y="196"/>
                  </a:lnTo>
                  <a:lnTo>
                    <a:pt x="4839" y="159"/>
                  </a:lnTo>
                  <a:lnTo>
                    <a:pt x="4894" y="125"/>
                  </a:lnTo>
                  <a:lnTo>
                    <a:pt x="4943" y="100"/>
                  </a:lnTo>
                  <a:lnTo>
                    <a:pt x="4994" y="79"/>
                  </a:lnTo>
                  <a:lnTo>
                    <a:pt x="5039" y="63"/>
                  </a:lnTo>
                  <a:lnTo>
                    <a:pt x="5090" y="55"/>
                  </a:lnTo>
                  <a:lnTo>
                    <a:pt x="5139" y="46"/>
                  </a:lnTo>
                  <a:lnTo>
                    <a:pt x="5190" y="38"/>
                  </a:lnTo>
                  <a:lnTo>
                    <a:pt x="5245" y="38"/>
                  </a:lnTo>
                  <a:lnTo>
                    <a:pt x="5303" y="34"/>
                  </a:lnTo>
                  <a:lnTo>
                    <a:pt x="5362" y="34"/>
                  </a:lnTo>
                  <a:lnTo>
                    <a:pt x="5441" y="34"/>
                  </a:lnTo>
                  <a:lnTo>
                    <a:pt x="5516" y="42"/>
                  </a:lnTo>
                  <a:lnTo>
                    <a:pt x="5587" y="59"/>
                  </a:lnTo>
                  <a:lnTo>
                    <a:pt x="5650" y="71"/>
                  </a:lnTo>
                  <a:lnTo>
                    <a:pt x="5709" y="92"/>
                  </a:lnTo>
                  <a:lnTo>
                    <a:pt x="5758" y="108"/>
                  </a:lnTo>
                  <a:lnTo>
                    <a:pt x="5809" y="125"/>
                  </a:lnTo>
                  <a:lnTo>
                    <a:pt x="5850" y="141"/>
                  </a:lnTo>
                  <a:lnTo>
                    <a:pt x="5888" y="151"/>
                  </a:lnTo>
                  <a:lnTo>
                    <a:pt x="5922" y="155"/>
                  </a:lnTo>
                  <a:lnTo>
                    <a:pt x="5955" y="155"/>
                  </a:lnTo>
                  <a:lnTo>
                    <a:pt x="5988" y="147"/>
                  </a:lnTo>
                  <a:lnTo>
                    <a:pt x="6022" y="137"/>
                  </a:lnTo>
                  <a:lnTo>
                    <a:pt x="6059" y="121"/>
                  </a:lnTo>
                  <a:lnTo>
                    <a:pt x="6106" y="104"/>
                  </a:lnTo>
                  <a:lnTo>
                    <a:pt x="6163" y="84"/>
                  </a:lnTo>
                  <a:lnTo>
                    <a:pt x="6235" y="63"/>
                  </a:lnTo>
                  <a:lnTo>
                    <a:pt x="6323" y="46"/>
                  </a:lnTo>
                  <a:lnTo>
                    <a:pt x="6435" y="25"/>
                  </a:lnTo>
                  <a:lnTo>
                    <a:pt x="6570" y="8"/>
                  </a:lnTo>
                  <a:lnTo>
                    <a:pt x="6632" y="0"/>
                  </a:lnTo>
                  <a:lnTo>
                    <a:pt x="6690" y="4"/>
                  </a:lnTo>
                  <a:lnTo>
                    <a:pt x="6740" y="8"/>
                  </a:lnTo>
                  <a:lnTo>
                    <a:pt x="6791" y="16"/>
                  </a:lnTo>
                  <a:lnTo>
                    <a:pt x="6841" y="30"/>
                  </a:lnTo>
                  <a:lnTo>
                    <a:pt x="6887" y="46"/>
                  </a:lnTo>
                  <a:lnTo>
                    <a:pt x="6937" y="59"/>
                  </a:lnTo>
                  <a:lnTo>
                    <a:pt x="6983" y="79"/>
                  </a:lnTo>
                  <a:lnTo>
                    <a:pt x="7038" y="96"/>
                  </a:lnTo>
                  <a:lnTo>
                    <a:pt x="7096" y="112"/>
                  </a:lnTo>
                  <a:lnTo>
                    <a:pt x="7142" y="121"/>
                  </a:lnTo>
                  <a:lnTo>
                    <a:pt x="7187" y="125"/>
                  </a:lnTo>
                  <a:lnTo>
                    <a:pt x="7238" y="121"/>
                  </a:lnTo>
                  <a:lnTo>
                    <a:pt x="7288" y="117"/>
                  </a:lnTo>
                  <a:lnTo>
                    <a:pt x="7338" y="108"/>
                  </a:lnTo>
                  <a:lnTo>
                    <a:pt x="7384" y="100"/>
                  </a:lnTo>
                  <a:lnTo>
                    <a:pt x="7426" y="92"/>
                  </a:lnTo>
                  <a:lnTo>
                    <a:pt x="7467" y="84"/>
                  </a:lnTo>
                  <a:lnTo>
                    <a:pt x="7502" y="79"/>
                  </a:lnTo>
                  <a:lnTo>
                    <a:pt x="7526" y="79"/>
                  </a:lnTo>
                  <a:lnTo>
                    <a:pt x="7723" y="84"/>
                  </a:lnTo>
                  <a:lnTo>
                    <a:pt x="7886" y="96"/>
                  </a:lnTo>
                  <a:lnTo>
                    <a:pt x="8023" y="112"/>
                  </a:lnTo>
                  <a:lnTo>
                    <a:pt x="8136" y="133"/>
                  </a:lnTo>
                  <a:lnTo>
                    <a:pt x="8228" y="163"/>
                  </a:lnTo>
                  <a:lnTo>
                    <a:pt x="8312" y="196"/>
                  </a:lnTo>
                  <a:lnTo>
                    <a:pt x="8379" y="233"/>
                  </a:lnTo>
                  <a:lnTo>
                    <a:pt x="8446" y="280"/>
                  </a:lnTo>
                  <a:lnTo>
                    <a:pt x="8512" y="325"/>
                  </a:lnTo>
                  <a:lnTo>
                    <a:pt x="8583" y="376"/>
                  </a:lnTo>
                  <a:lnTo>
                    <a:pt x="8638" y="409"/>
                  </a:lnTo>
                  <a:lnTo>
                    <a:pt x="8692" y="426"/>
                  </a:lnTo>
                  <a:lnTo>
                    <a:pt x="8747" y="434"/>
                  </a:lnTo>
                  <a:lnTo>
                    <a:pt x="8800" y="434"/>
                  </a:lnTo>
                  <a:lnTo>
                    <a:pt x="8855" y="430"/>
                  </a:lnTo>
                  <a:lnTo>
                    <a:pt x="8918" y="421"/>
                  </a:lnTo>
                  <a:lnTo>
                    <a:pt x="8980" y="417"/>
                  </a:lnTo>
                  <a:lnTo>
                    <a:pt x="9047" y="413"/>
                  </a:lnTo>
                  <a:lnTo>
                    <a:pt x="9123" y="413"/>
                  </a:lnTo>
                  <a:lnTo>
                    <a:pt x="9202" y="426"/>
                  </a:lnTo>
                  <a:lnTo>
                    <a:pt x="9286" y="442"/>
                  </a:lnTo>
                  <a:lnTo>
                    <a:pt x="9361" y="463"/>
                  </a:lnTo>
                  <a:lnTo>
                    <a:pt x="9436" y="483"/>
                  </a:lnTo>
                  <a:lnTo>
                    <a:pt x="9511" y="509"/>
                  </a:lnTo>
                  <a:lnTo>
                    <a:pt x="9583" y="538"/>
                  </a:lnTo>
                  <a:lnTo>
                    <a:pt x="9649" y="567"/>
                  </a:lnTo>
                  <a:lnTo>
                    <a:pt x="9720" y="596"/>
                  </a:lnTo>
                  <a:lnTo>
                    <a:pt x="9791" y="630"/>
                  </a:lnTo>
                  <a:lnTo>
                    <a:pt x="9867" y="667"/>
                  </a:lnTo>
                  <a:lnTo>
                    <a:pt x="9946" y="705"/>
                  </a:lnTo>
                  <a:lnTo>
                    <a:pt x="10030" y="747"/>
                  </a:lnTo>
                  <a:lnTo>
                    <a:pt x="10100" y="792"/>
                  </a:lnTo>
                  <a:lnTo>
                    <a:pt x="10163" y="839"/>
                  </a:lnTo>
                  <a:lnTo>
                    <a:pt x="10213" y="884"/>
                  </a:lnTo>
                  <a:lnTo>
                    <a:pt x="10255" y="926"/>
                  </a:lnTo>
                  <a:lnTo>
                    <a:pt x="10288" y="964"/>
                  </a:lnTo>
                  <a:lnTo>
                    <a:pt x="10322" y="1001"/>
                  </a:lnTo>
                  <a:lnTo>
                    <a:pt x="10351" y="1030"/>
                  </a:lnTo>
                  <a:lnTo>
                    <a:pt x="10385" y="1056"/>
                  </a:lnTo>
                  <a:lnTo>
                    <a:pt x="10414" y="1072"/>
                  </a:lnTo>
                  <a:lnTo>
                    <a:pt x="10502" y="1110"/>
                  </a:lnTo>
                  <a:lnTo>
                    <a:pt x="10568" y="1147"/>
                  </a:lnTo>
                  <a:lnTo>
                    <a:pt x="10627" y="1189"/>
                  </a:lnTo>
                  <a:lnTo>
                    <a:pt x="10669" y="1226"/>
                  </a:lnTo>
                  <a:lnTo>
                    <a:pt x="10699" y="1264"/>
                  </a:lnTo>
                  <a:lnTo>
                    <a:pt x="10723" y="1298"/>
                  </a:lnTo>
                  <a:lnTo>
                    <a:pt x="10736" y="1327"/>
                  </a:lnTo>
                  <a:lnTo>
                    <a:pt x="10744" y="1347"/>
                  </a:lnTo>
                  <a:lnTo>
                    <a:pt x="10748" y="1364"/>
                  </a:lnTo>
                  <a:lnTo>
                    <a:pt x="10748" y="1368"/>
                  </a:lnTo>
                  <a:lnTo>
                    <a:pt x="10773" y="1380"/>
                  </a:lnTo>
                  <a:lnTo>
                    <a:pt x="10840" y="1419"/>
                  </a:lnTo>
                  <a:lnTo>
                    <a:pt x="10936" y="1476"/>
                  </a:lnTo>
                  <a:lnTo>
                    <a:pt x="11061" y="1556"/>
                  </a:lnTo>
                  <a:lnTo>
                    <a:pt x="11196" y="1652"/>
                  </a:lnTo>
                  <a:lnTo>
                    <a:pt x="11337" y="1769"/>
                  </a:lnTo>
                  <a:lnTo>
                    <a:pt x="11472" y="1898"/>
                  </a:lnTo>
                  <a:lnTo>
                    <a:pt x="11592" y="2040"/>
                  </a:lnTo>
                  <a:lnTo>
                    <a:pt x="11689" y="2190"/>
                  </a:lnTo>
                  <a:lnTo>
                    <a:pt x="11752" y="2353"/>
                  </a:lnTo>
                  <a:lnTo>
                    <a:pt x="11764" y="2369"/>
                  </a:lnTo>
                  <a:lnTo>
                    <a:pt x="11781" y="2390"/>
                  </a:lnTo>
                  <a:lnTo>
                    <a:pt x="11805" y="2415"/>
                  </a:lnTo>
                  <a:lnTo>
                    <a:pt x="11844" y="2441"/>
                  </a:lnTo>
                  <a:lnTo>
                    <a:pt x="11881" y="2474"/>
                  </a:lnTo>
                  <a:lnTo>
                    <a:pt x="11923" y="2507"/>
                  </a:lnTo>
                  <a:lnTo>
                    <a:pt x="11969" y="2549"/>
                  </a:lnTo>
                  <a:lnTo>
                    <a:pt x="12015" y="2599"/>
                  </a:lnTo>
                  <a:lnTo>
                    <a:pt x="12061" y="2652"/>
                  </a:lnTo>
                  <a:lnTo>
                    <a:pt x="12107" y="2711"/>
                  </a:lnTo>
                  <a:lnTo>
                    <a:pt x="12161" y="2799"/>
                  </a:lnTo>
                  <a:lnTo>
                    <a:pt x="12203" y="2874"/>
                  </a:lnTo>
                  <a:lnTo>
                    <a:pt x="12236" y="2945"/>
                  </a:lnTo>
                  <a:lnTo>
                    <a:pt x="12261" y="3008"/>
                  </a:lnTo>
                  <a:lnTo>
                    <a:pt x="12278" y="3058"/>
                  </a:lnTo>
                  <a:lnTo>
                    <a:pt x="12291" y="3103"/>
                  </a:lnTo>
                  <a:lnTo>
                    <a:pt x="12299" y="3141"/>
                  </a:lnTo>
                  <a:lnTo>
                    <a:pt x="12303" y="3166"/>
                  </a:lnTo>
                  <a:lnTo>
                    <a:pt x="12303" y="3183"/>
                  </a:lnTo>
                  <a:lnTo>
                    <a:pt x="12303" y="3187"/>
                  </a:lnTo>
                  <a:lnTo>
                    <a:pt x="12312" y="3191"/>
                  </a:lnTo>
                  <a:lnTo>
                    <a:pt x="12336" y="3212"/>
                  </a:lnTo>
                  <a:lnTo>
                    <a:pt x="12374" y="3246"/>
                  </a:lnTo>
                  <a:lnTo>
                    <a:pt x="12420" y="3291"/>
                  </a:lnTo>
                  <a:lnTo>
                    <a:pt x="12475" y="3346"/>
                  </a:lnTo>
                  <a:lnTo>
                    <a:pt x="12533" y="3412"/>
                  </a:lnTo>
                  <a:lnTo>
                    <a:pt x="12588" y="3487"/>
                  </a:lnTo>
                  <a:lnTo>
                    <a:pt x="12641" y="3571"/>
                  </a:lnTo>
                  <a:lnTo>
                    <a:pt x="12688" y="3662"/>
                  </a:lnTo>
                  <a:lnTo>
                    <a:pt x="12721" y="3762"/>
                  </a:lnTo>
                  <a:lnTo>
                    <a:pt x="12741" y="3850"/>
                  </a:lnTo>
                  <a:lnTo>
                    <a:pt x="12755" y="3938"/>
                  </a:lnTo>
                  <a:lnTo>
                    <a:pt x="12759" y="4021"/>
                  </a:lnTo>
                  <a:lnTo>
                    <a:pt x="12759" y="4104"/>
                  </a:lnTo>
                  <a:lnTo>
                    <a:pt x="12755" y="4180"/>
                  </a:lnTo>
                  <a:lnTo>
                    <a:pt x="12755" y="4255"/>
                  </a:lnTo>
                  <a:lnTo>
                    <a:pt x="12755" y="4325"/>
                  </a:lnTo>
                  <a:lnTo>
                    <a:pt x="12767" y="4389"/>
                  </a:lnTo>
                  <a:lnTo>
                    <a:pt x="12784" y="4451"/>
                  </a:lnTo>
                  <a:lnTo>
                    <a:pt x="12817" y="4505"/>
                  </a:lnTo>
                  <a:lnTo>
                    <a:pt x="12876" y="4588"/>
                  </a:lnTo>
                  <a:lnTo>
                    <a:pt x="12921" y="4668"/>
                  </a:lnTo>
                  <a:lnTo>
                    <a:pt x="12959" y="4747"/>
                  </a:lnTo>
                  <a:lnTo>
                    <a:pt x="12984" y="4823"/>
                  </a:lnTo>
                  <a:lnTo>
                    <a:pt x="13005" y="4901"/>
                  </a:lnTo>
                  <a:lnTo>
                    <a:pt x="13017" y="4981"/>
                  </a:lnTo>
                  <a:lnTo>
                    <a:pt x="13022" y="5064"/>
                  </a:lnTo>
                  <a:lnTo>
                    <a:pt x="13026" y="5159"/>
                  </a:lnTo>
                  <a:lnTo>
                    <a:pt x="13026" y="5260"/>
                  </a:lnTo>
                  <a:lnTo>
                    <a:pt x="13026" y="5376"/>
                  </a:lnTo>
                  <a:lnTo>
                    <a:pt x="13030" y="5398"/>
                  </a:lnTo>
                  <a:lnTo>
                    <a:pt x="13034" y="5419"/>
                  </a:lnTo>
                  <a:lnTo>
                    <a:pt x="13039" y="5439"/>
                  </a:lnTo>
                  <a:lnTo>
                    <a:pt x="13047" y="5456"/>
                  </a:lnTo>
                  <a:lnTo>
                    <a:pt x="13056" y="5481"/>
                  </a:lnTo>
                  <a:lnTo>
                    <a:pt x="13064" y="5507"/>
                  </a:lnTo>
                  <a:lnTo>
                    <a:pt x="13072" y="5536"/>
                  </a:lnTo>
                  <a:lnTo>
                    <a:pt x="13076" y="5573"/>
                  </a:lnTo>
                  <a:lnTo>
                    <a:pt x="13080" y="5614"/>
                  </a:lnTo>
                  <a:lnTo>
                    <a:pt x="13080" y="5669"/>
                  </a:lnTo>
                  <a:lnTo>
                    <a:pt x="13076" y="5710"/>
                  </a:lnTo>
                  <a:lnTo>
                    <a:pt x="13072" y="5744"/>
                  </a:lnTo>
                  <a:lnTo>
                    <a:pt x="13068" y="5769"/>
                  </a:lnTo>
                  <a:lnTo>
                    <a:pt x="13060" y="5790"/>
                  </a:lnTo>
                  <a:lnTo>
                    <a:pt x="13051" y="5810"/>
                  </a:lnTo>
                  <a:lnTo>
                    <a:pt x="13047" y="5831"/>
                  </a:lnTo>
                  <a:lnTo>
                    <a:pt x="13043" y="5857"/>
                  </a:lnTo>
                  <a:lnTo>
                    <a:pt x="13039" y="5886"/>
                  </a:lnTo>
                  <a:lnTo>
                    <a:pt x="13039" y="5919"/>
                  </a:lnTo>
                  <a:lnTo>
                    <a:pt x="13043" y="5965"/>
                  </a:lnTo>
                  <a:lnTo>
                    <a:pt x="13056" y="6165"/>
                  </a:lnTo>
                  <a:lnTo>
                    <a:pt x="13047" y="6332"/>
                  </a:lnTo>
                  <a:lnTo>
                    <a:pt x="13022" y="6474"/>
                  </a:lnTo>
                  <a:lnTo>
                    <a:pt x="12988" y="6587"/>
                  </a:lnTo>
                  <a:lnTo>
                    <a:pt x="12951" y="6678"/>
                  </a:lnTo>
                  <a:lnTo>
                    <a:pt x="12905" y="6745"/>
                  </a:lnTo>
                  <a:lnTo>
                    <a:pt x="12863" y="6795"/>
                  </a:lnTo>
                  <a:lnTo>
                    <a:pt x="12829" y="6828"/>
                  </a:lnTo>
                  <a:lnTo>
                    <a:pt x="12805" y="6845"/>
                  </a:lnTo>
                  <a:lnTo>
                    <a:pt x="12796" y="6849"/>
                  </a:lnTo>
                  <a:lnTo>
                    <a:pt x="12796" y="6992"/>
                  </a:lnTo>
                  <a:lnTo>
                    <a:pt x="12780" y="7108"/>
                  </a:lnTo>
                  <a:lnTo>
                    <a:pt x="12750" y="7203"/>
                  </a:lnTo>
                  <a:lnTo>
                    <a:pt x="12713" y="7279"/>
                  </a:lnTo>
                  <a:lnTo>
                    <a:pt x="12667" y="7342"/>
                  </a:lnTo>
                  <a:lnTo>
                    <a:pt x="12616" y="7387"/>
                  </a:lnTo>
                  <a:lnTo>
                    <a:pt x="12562" y="7425"/>
                  </a:lnTo>
                  <a:lnTo>
                    <a:pt x="12504" y="7459"/>
                  </a:lnTo>
                  <a:lnTo>
                    <a:pt x="12449" y="7488"/>
                  </a:lnTo>
                  <a:lnTo>
                    <a:pt x="12399" y="7517"/>
                  </a:lnTo>
                  <a:lnTo>
                    <a:pt x="12345" y="7545"/>
                  </a:lnTo>
                  <a:lnTo>
                    <a:pt x="12291" y="7567"/>
                  </a:lnTo>
                  <a:lnTo>
                    <a:pt x="12232" y="7584"/>
                  </a:lnTo>
                  <a:lnTo>
                    <a:pt x="12177" y="7596"/>
                  </a:lnTo>
                  <a:lnTo>
                    <a:pt x="12124" y="7600"/>
                  </a:lnTo>
                  <a:lnTo>
                    <a:pt x="12077" y="7604"/>
                  </a:lnTo>
                  <a:lnTo>
                    <a:pt x="12036" y="7609"/>
                  </a:lnTo>
                  <a:lnTo>
                    <a:pt x="12002" y="7609"/>
                  </a:lnTo>
                  <a:lnTo>
                    <a:pt x="11981" y="7609"/>
                  </a:lnTo>
                  <a:lnTo>
                    <a:pt x="11977" y="7609"/>
                  </a:lnTo>
                  <a:lnTo>
                    <a:pt x="11969" y="7621"/>
                  </a:lnTo>
                  <a:lnTo>
                    <a:pt x="11940" y="7654"/>
                  </a:lnTo>
                  <a:lnTo>
                    <a:pt x="11889" y="7700"/>
                  </a:lnTo>
                  <a:lnTo>
                    <a:pt x="11814" y="7754"/>
                  </a:lnTo>
                  <a:lnTo>
                    <a:pt x="11713" y="7809"/>
                  </a:lnTo>
                  <a:lnTo>
                    <a:pt x="11584" y="7854"/>
                  </a:lnTo>
                  <a:lnTo>
                    <a:pt x="11425" y="7892"/>
                  </a:lnTo>
                  <a:lnTo>
                    <a:pt x="11229" y="7913"/>
                  </a:lnTo>
                  <a:lnTo>
                    <a:pt x="10995" y="7909"/>
                  </a:lnTo>
                  <a:lnTo>
                    <a:pt x="10719" y="7871"/>
                  </a:lnTo>
                  <a:lnTo>
                    <a:pt x="10715" y="7875"/>
                  </a:lnTo>
                  <a:lnTo>
                    <a:pt x="10699" y="7883"/>
                  </a:lnTo>
                  <a:lnTo>
                    <a:pt x="10669" y="7892"/>
                  </a:lnTo>
                  <a:lnTo>
                    <a:pt x="10636" y="7905"/>
                  </a:lnTo>
                  <a:lnTo>
                    <a:pt x="10598" y="7913"/>
                  </a:lnTo>
                  <a:lnTo>
                    <a:pt x="10556" y="7926"/>
                  </a:lnTo>
                  <a:lnTo>
                    <a:pt x="10511" y="7934"/>
                  </a:lnTo>
                  <a:lnTo>
                    <a:pt x="10464" y="7938"/>
                  </a:lnTo>
                  <a:lnTo>
                    <a:pt x="10419" y="7934"/>
                  </a:lnTo>
                  <a:lnTo>
                    <a:pt x="10376" y="7926"/>
                  </a:lnTo>
                  <a:lnTo>
                    <a:pt x="10368" y="7934"/>
                  </a:lnTo>
                  <a:lnTo>
                    <a:pt x="10347" y="7959"/>
                  </a:lnTo>
                  <a:lnTo>
                    <a:pt x="10314" y="7996"/>
                  </a:lnTo>
                  <a:lnTo>
                    <a:pt x="10272" y="8043"/>
                  </a:lnTo>
                  <a:lnTo>
                    <a:pt x="10222" y="8092"/>
                  </a:lnTo>
                  <a:lnTo>
                    <a:pt x="10163" y="8147"/>
                  </a:lnTo>
                  <a:lnTo>
                    <a:pt x="10096" y="8205"/>
                  </a:lnTo>
                  <a:lnTo>
                    <a:pt x="10025" y="8255"/>
                  </a:lnTo>
                  <a:lnTo>
                    <a:pt x="9951" y="8297"/>
                  </a:lnTo>
                  <a:lnTo>
                    <a:pt x="9875" y="8330"/>
                  </a:lnTo>
                  <a:lnTo>
                    <a:pt x="9791" y="8355"/>
                  </a:lnTo>
                  <a:lnTo>
                    <a:pt x="9712" y="8372"/>
                  </a:lnTo>
                  <a:lnTo>
                    <a:pt x="9632" y="8385"/>
                  </a:lnTo>
                  <a:lnTo>
                    <a:pt x="9553" y="8389"/>
                  </a:lnTo>
                  <a:lnTo>
                    <a:pt x="9478" y="8393"/>
                  </a:lnTo>
                  <a:lnTo>
                    <a:pt x="9407" y="8389"/>
                  </a:lnTo>
                  <a:lnTo>
                    <a:pt x="9344" y="8385"/>
                  </a:lnTo>
                  <a:lnTo>
                    <a:pt x="9290" y="8376"/>
                  </a:lnTo>
                  <a:lnTo>
                    <a:pt x="9248" y="8372"/>
                  </a:lnTo>
                  <a:lnTo>
                    <a:pt x="9215" y="8364"/>
                  </a:lnTo>
                  <a:lnTo>
                    <a:pt x="9198" y="8364"/>
                  </a:lnTo>
                  <a:lnTo>
                    <a:pt x="9152" y="8372"/>
                  </a:lnTo>
                  <a:lnTo>
                    <a:pt x="9080" y="8376"/>
                  </a:lnTo>
                  <a:lnTo>
                    <a:pt x="8993" y="8385"/>
                  </a:lnTo>
                  <a:lnTo>
                    <a:pt x="8892" y="8393"/>
                  </a:lnTo>
                  <a:lnTo>
                    <a:pt x="8784" y="8405"/>
                  </a:lnTo>
                  <a:lnTo>
                    <a:pt x="8671" y="8414"/>
                  </a:lnTo>
                  <a:lnTo>
                    <a:pt x="8563" y="8418"/>
                  </a:lnTo>
                  <a:lnTo>
                    <a:pt x="8467" y="8426"/>
                  </a:lnTo>
                  <a:lnTo>
                    <a:pt x="8379" y="8426"/>
                  </a:lnTo>
                  <a:lnTo>
                    <a:pt x="8371" y="8434"/>
                  </a:lnTo>
                  <a:lnTo>
                    <a:pt x="8346" y="8459"/>
                  </a:lnTo>
                  <a:lnTo>
                    <a:pt x="8303" y="8493"/>
                  </a:lnTo>
                  <a:lnTo>
                    <a:pt x="8240" y="8539"/>
                  </a:lnTo>
                  <a:lnTo>
                    <a:pt x="8166" y="8589"/>
                  </a:lnTo>
                  <a:lnTo>
                    <a:pt x="8066" y="8647"/>
                  </a:lnTo>
                  <a:lnTo>
                    <a:pt x="7948" y="8706"/>
                  </a:lnTo>
                  <a:lnTo>
                    <a:pt x="7806" y="8764"/>
                  </a:lnTo>
                  <a:lnTo>
                    <a:pt x="7639" y="8819"/>
                  </a:lnTo>
                  <a:lnTo>
                    <a:pt x="7451" y="8864"/>
                  </a:lnTo>
                  <a:lnTo>
                    <a:pt x="7259" y="8901"/>
                  </a:lnTo>
                  <a:lnTo>
                    <a:pt x="7087" y="8922"/>
                  </a:lnTo>
                  <a:lnTo>
                    <a:pt x="6942" y="8931"/>
                  </a:lnTo>
                  <a:lnTo>
                    <a:pt x="6811" y="8926"/>
                  </a:lnTo>
                  <a:lnTo>
                    <a:pt x="6703" y="8914"/>
                  </a:lnTo>
                  <a:lnTo>
                    <a:pt x="6611" y="8897"/>
                  </a:lnTo>
                  <a:lnTo>
                    <a:pt x="6535" y="8876"/>
                  </a:lnTo>
                  <a:lnTo>
                    <a:pt x="6473" y="8856"/>
                  </a:lnTo>
                  <a:lnTo>
                    <a:pt x="6423" y="8831"/>
                  </a:lnTo>
                  <a:lnTo>
                    <a:pt x="6386" y="8809"/>
                  </a:lnTo>
                  <a:lnTo>
                    <a:pt x="6373" y="8809"/>
                  </a:lnTo>
                  <a:lnTo>
                    <a:pt x="6343" y="8801"/>
                  </a:lnTo>
                  <a:lnTo>
                    <a:pt x="6302" y="8789"/>
                  </a:lnTo>
                  <a:lnTo>
                    <a:pt x="6243" y="8768"/>
                  </a:lnTo>
                  <a:lnTo>
                    <a:pt x="6176" y="8735"/>
                  </a:lnTo>
                  <a:lnTo>
                    <a:pt x="6101" y="8693"/>
                  </a:lnTo>
                  <a:lnTo>
                    <a:pt x="6022" y="8643"/>
                  </a:lnTo>
                  <a:lnTo>
                    <a:pt x="5934" y="8576"/>
                  </a:lnTo>
                  <a:lnTo>
                    <a:pt x="5850" y="8493"/>
                  </a:lnTo>
                  <a:lnTo>
                    <a:pt x="5767" y="8393"/>
                  </a:lnTo>
                </a:path>
              </a:pathLst>
            </a:custGeom>
            <a:noFill/>
            <a:ln w="1651">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97" name="Freeform 269"/>
            <p:cNvSpPr>
              <a:spLocks/>
            </p:cNvSpPr>
            <p:nvPr/>
          </p:nvSpPr>
          <p:spPr bwMode="auto">
            <a:xfrm>
              <a:off x="1753" y="1924"/>
              <a:ext cx="2" cy="2"/>
            </a:xfrm>
            <a:custGeom>
              <a:avLst/>
              <a:gdLst>
                <a:gd name="T0" fmla="*/ 0 w 55"/>
                <a:gd name="T1" fmla="*/ 0 h 67"/>
                <a:gd name="T2" fmla="*/ 9 w 55"/>
                <a:gd name="T3" fmla="*/ 0 h 67"/>
                <a:gd name="T4" fmla="*/ 14 w 55"/>
                <a:gd name="T5" fmla="*/ 5 h 67"/>
                <a:gd name="T6" fmla="*/ 22 w 55"/>
                <a:gd name="T7" fmla="*/ 9 h 67"/>
                <a:gd name="T8" fmla="*/ 26 w 55"/>
                <a:gd name="T9" fmla="*/ 13 h 67"/>
                <a:gd name="T10" fmla="*/ 30 w 55"/>
                <a:gd name="T11" fmla="*/ 21 h 67"/>
                <a:gd name="T12" fmla="*/ 34 w 55"/>
                <a:gd name="T13" fmla="*/ 26 h 67"/>
                <a:gd name="T14" fmla="*/ 42 w 55"/>
                <a:gd name="T15" fmla="*/ 30 h 67"/>
                <a:gd name="T16" fmla="*/ 47 w 55"/>
                <a:gd name="T17" fmla="*/ 38 h 67"/>
                <a:gd name="T18" fmla="*/ 51 w 55"/>
                <a:gd name="T19" fmla="*/ 42 h 67"/>
                <a:gd name="T20" fmla="*/ 55 w 55"/>
                <a:gd name="T21" fmla="*/ 46 h 67"/>
                <a:gd name="T22" fmla="*/ 55 w 55"/>
                <a:gd name="T23" fmla="*/ 50 h 67"/>
                <a:gd name="T24" fmla="*/ 51 w 55"/>
                <a:gd name="T25" fmla="*/ 55 h 67"/>
                <a:gd name="T26" fmla="*/ 51 w 55"/>
                <a:gd name="T27" fmla="*/ 59 h 67"/>
                <a:gd name="T28" fmla="*/ 47 w 55"/>
                <a:gd name="T29" fmla="*/ 59 h 67"/>
                <a:gd name="T30" fmla="*/ 47 w 55"/>
                <a:gd name="T31" fmla="*/ 63 h 67"/>
                <a:gd name="T32" fmla="*/ 47 w 55"/>
                <a:gd name="T33" fmla="*/ 67 h 67"/>
                <a:gd name="T34" fmla="*/ 34 w 55"/>
                <a:gd name="T35" fmla="*/ 63 h 67"/>
                <a:gd name="T36" fmla="*/ 30 w 55"/>
                <a:gd name="T37" fmla="*/ 59 h 67"/>
                <a:gd name="T38" fmla="*/ 22 w 55"/>
                <a:gd name="T39" fmla="*/ 55 h 67"/>
                <a:gd name="T40" fmla="*/ 18 w 55"/>
                <a:gd name="T41" fmla="*/ 46 h 67"/>
                <a:gd name="T42" fmla="*/ 14 w 55"/>
                <a:gd name="T43" fmla="*/ 38 h 67"/>
                <a:gd name="T44" fmla="*/ 14 w 55"/>
                <a:gd name="T45" fmla="*/ 30 h 67"/>
                <a:gd name="T46" fmla="*/ 9 w 55"/>
                <a:gd name="T47" fmla="*/ 21 h 67"/>
                <a:gd name="T48" fmla="*/ 9 w 55"/>
                <a:gd name="T49" fmla="*/ 13 h 67"/>
                <a:gd name="T50" fmla="*/ 4 w 55"/>
                <a:gd name="T51" fmla="*/ 5 h 67"/>
                <a:gd name="T52" fmla="*/ 0 w 55"/>
                <a:gd name="T5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67">
                  <a:moveTo>
                    <a:pt x="0" y="0"/>
                  </a:moveTo>
                  <a:lnTo>
                    <a:pt x="9" y="0"/>
                  </a:lnTo>
                  <a:lnTo>
                    <a:pt x="14" y="5"/>
                  </a:lnTo>
                  <a:lnTo>
                    <a:pt x="22" y="9"/>
                  </a:lnTo>
                  <a:lnTo>
                    <a:pt x="26" y="13"/>
                  </a:lnTo>
                  <a:lnTo>
                    <a:pt x="30" y="21"/>
                  </a:lnTo>
                  <a:lnTo>
                    <a:pt x="34" y="26"/>
                  </a:lnTo>
                  <a:lnTo>
                    <a:pt x="42" y="30"/>
                  </a:lnTo>
                  <a:lnTo>
                    <a:pt x="47" y="38"/>
                  </a:lnTo>
                  <a:lnTo>
                    <a:pt x="51" y="42"/>
                  </a:lnTo>
                  <a:lnTo>
                    <a:pt x="55" y="46"/>
                  </a:lnTo>
                  <a:lnTo>
                    <a:pt x="55" y="50"/>
                  </a:lnTo>
                  <a:lnTo>
                    <a:pt x="51" y="55"/>
                  </a:lnTo>
                  <a:lnTo>
                    <a:pt x="51" y="59"/>
                  </a:lnTo>
                  <a:lnTo>
                    <a:pt x="47" y="59"/>
                  </a:lnTo>
                  <a:lnTo>
                    <a:pt x="47" y="63"/>
                  </a:lnTo>
                  <a:lnTo>
                    <a:pt x="47" y="67"/>
                  </a:lnTo>
                  <a:lnTo>
                    <a:pt x="34" y="63"/>
                  </a:lnTo>
                  <a:lnTo>
                    <a:pt x="30" y="59"/>
                  </a:lnTo>
                  <a:lnTo>
                    <a:pt x="22" y="55"/>
                  </a:lnTo>
                  <a:lnTo>
                    <a:pt x="18" y="46"/>
                  </a:lnTo>
                  <a:lnTo>
                    <a:pt x="14" y="38"/>
                  </a:lnTo>
                  <a:lnTo>
                    <a:pt x="14" y="30"/>
                  </a:lnTo>
                  <a:lnTo>
                    <a:pt x="9" y="21"/>
                  </a:lnTo>
                  <a:lnTo>
                    <a:pt x="9" y="13"/>
                  </a:lnTo>
                  <a:lnTo>
                    <a:pt x="4" y="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98" name="Freeform 270"/>
            <p:cNvSpPr>
              <a:spLocks/>
            </p:cNvSpPr>
            <p:nvPr/>
          </p:nvSpPr>
          <p:spPr bwMode="auto">
            <a:xfrm>
              <a:off x="1756" y="1926"/>
              <a:ext cx="1" cy="1"/>
            </a:xfrm>
            <a:custGeom>
              <a:avLst/>
              <a:gdLst>
                <a:gd name="T0" fmla="*/ 4 w 50"/>
                <a:gd name="T1" fmla="*/ 4 h 24"/>
                <a:gd name="T2" fmla="*/ 0 w 50"/>
                <a:gd name="T3" fmla="*/ 12 h 24"/>
                <a:gd name="T4" fmla="*/ 0 w 50"/>
                <a:gd name="T5" fmla="*/ 16 h 24"/>
                <a:gd name="T6" fmla="*/ 4 w 50"/>
                <a:gd name="T7" fmla="*/ 20 h 24"/>
                <a:gd name="T8" fmla="*/ 8 w 50"/>
                <a:gd name="T9" fmla="*/ 24 h 24"/>
                <a:gd name="T10" fmla="*/ 16 w 50"/>
                <a:gd name="T11" fmla="*/ 24 h 24"/>
                <a:gd name="T12" fmla="*/ 21 w 50"/>
                <a:gd name="T13" fmla="*/ 24 h 24"/>
                <a:gd name="T14" fmla="*/ 30 w 50"/>
                <a:gd name="T15" fmla="*/ 24 h 24"/>
                <a:gd name="T16" fmla="*/ 38 w 50"/>
                <a:gd name="T17" fmla="*/ 24 h 24"/>
                <a:gd name="T18" fmla="*/ 46 w 50"/>
                <a:gd name="T19" fmla="*/ 24 h 24"/>
                <a:gd name="T20" fmla="*/ 50 w 50"/>
                <a:gd name="T21" fmla="*/ 24 h 24"/>
                <a:gd name="T22" fmla="*/ 46 w 50"/>
                <a:gd name="T23" fmla="*/ 20 h 24"/>
                <a:gd name="T24" fmla="*/ 42 w 50"/>
                <a:gd name="T25" fmla="*/ 16 h 24"/>
                <a:gd name="T26" fmla="*/ 34 w 50"/>
                <a:gd name="T27" fmla="*/ 12 h 24"/>
                <a:gd name="T28" fmla="*/ 30 w 50"/>
                <a:gd name="T29" fmla="*/ 8 h 24"/>
                <a:gd name="T30" fmla="*/ 26 w 50"/>
                <a:gd name="T31" fmla="*/ 4 h 24"/>
                <a:gd name="T32" fmla="*/ 21 w 50"/>
                <a:gd name="T33" fmla="*/ 0 h 24"/>
                <a:gd name="T34" fmla="*/ 16 w 50"/>
                <a:gd name="T35" fmla="*/ 0 h 24"/>
                <a:gd name="T36" fmla="*/ 12 w 50"/>
                <a:gd name="T37" fmla="*/ 0 h 24"/>
                <a:gd name="T38" fmla="*/ 8 w 50"/>
                <a:gd name="T39" fmla="*/ 0 h 24"/>
                <a:gd name="T40" fmla="*/ 4 w 50"/>
                <a:gd name="T41"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4">
                  <a:moveTo>
                    <a:pt x="4" y="4"/>
                  </a:moveTo>
                  <a:lnTo>
                    <a:pt x="0" y="12"/>
                  </a:lnTo>
                  <a:lnTo>
                    <a:pt x="0" y="16"/>
                  </a:lnTo>
                  <a:lnTo>
                    <a:pt x="4" y="20"/>
                  </a:lnTo>
                  <a:lnTo>
                    <a:pt x="8" y="24"/>
                  </a:lnTo>
                  <a:lnTo>
                    <a:pt x="16" y="24"/>
                  </a:lnTo>
                  <a:lnTo>
                    <a:pt x="21" y="24"/>
                  </a:lnTo>
                  <a:lnTo>
                    <a:pt x="30" y="24"/>
                  </a:lnTo>
                  <a:lnTo>
                    <a:pt x="38" y="24"/>
                  </a:lnTo>
                  <a:lnTo>
                    <a:pt x="46" y="24"/>
                  </a:lnTo>
                  <a:lnTo>
                    <a:pt x="50" y="24"/>
                  </a:lnTo>
                  <a:lnTo>
                    <a:pt x="46" y="20"/>
                  </a:lnTo>
                  <a:lnTo>
                    <a:pt x="42" y="16"/>
                  </a:lnTo>
                  <a:lnTo>
                    <a:pt x="34" y="12"/>
                  </a:lnTo>
                  <a:lnTo>
                    <a:pt x="30" y="8"/>
                  </a:lnTo>
                  <a:lnTo>
                    <a:pt x="26" y="4"/>
                  </a:lnTo>
                  <a:lnTo>
                    <a:pt x="21" y="0"/>
                  </a:lnTo>
                  <a:lnTo>
                    <a:pt x="16" y="0"/>
                  </a:lnTo>
                  <a:lnTo>
                    <a:pt x="12" y="0"/>
                  </a:lnTo>
                  <a:lnTo>
                    <a:pt x="8" y="0"/>
                  </a:lnTo>
                  <a:lnTo>
                    <a:pt x="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799" name="Freeform 271"/>
            <p:cNvSpPr>
              <a:spLocks/>
            </p:cNvSpPr>
            <p:nvPr/>
          </p:nvSpPr>
          <p:spPr bwMode="auto">
            <a:xfrm>
              <a:off x="1955" y="1975"/>
              <a:ext cx="4" cy="4"/>
            </a:xfrm>
            <a:custGeom>
              <a:avLst/>
              <a:gdLst>
                <a:gd name="T0" fmla="*/ 0 w 138"/>
                <a:gd name="T1" fmla="*/ 150 h 150"/>
                <a:gd name="T2" fmla="*/ 21 w 138"/>
                <a:gd name="T3" fmla="*/ 142 h 150"/>
                <a:gd name="T4" fmla="*/ 37 w 138"/>
                <a:gd name="T5" fmla="*/ 129 h 150"/>
                <a:gd name="T6" fmla="*/ 59 w 138"/>
                <a:gd name="T7" fmla="*/ 117 h 150"/>
                <a:gd name="T8" fmla="*/ 75 w 138"/>
                <a:gd name="T9" fmla="*/ 105 h 150"/>
                <a:gd name="T10" fmla="*/ 92 w 138"/>
                <a:gd name="T11" fmla="*/ 88 h 150"/>
                <a:gd name="T12" fmla="*/ 108 w 138"/>
                <a:gd name="T13" fmla="*/ 71 h 150"/>
                <a:gd name="T14" fmla="*/ 121 w 138"/>
                <a:gd name="T15" fmla="*/ 54 h 150"/>
                <a:gd name="T16" fmla="*/ 129 w 138"/>
                <a:gd name="T17" fmla="*/ 37 h 150"/>
                <a:gd name="T18" fmla="*/ 138 w 138"/>
                <a:gd name="T19" fmla="*/ 21 h 150"/>
                <a:gd name="T20" fmla="*/ 138 w 138"/>
                <a:gd name="T21"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8" h="150">
                  <a:moveTo>
                    <a:pt x="0" y="150"/>
                  </a:moveTo>
                  <a:lnTo>
                    <a:pt x="21" y="142"/>
                  </a:lnTo>
                  <a:lnTo>
                    <a:pt x="37" y="129"/>
                  </a:lnTo>
                  <a:lnTo>
                    <a:pt x="59" y="117"/>
                  </a:lnTo>
                  <a:lnTo>
                    <a:pt x="75" y="105"/>
                  </a:lnTo>
                  <a:lnTo>
                    <a:pt x="92" y="88"/>
                  </a:lnTo>
                  <a:lnTo>
                    <a:pt x="108" y="71"/>
                  </a:lnTo>
                  <a:lnTo>
                    <a:pt x="121" y="54"/>
                  </a:lnTo>
                  <a:lnTo>
                    <a:pt x="129" y="37"/>
                  </a:lnTo>
                  <a:lnTo>
                    <a:pt x="138" y="21"/>
                  </a:lnTo>
                  <a:lnTo>
                    <a:pt x="13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00" name="Freeform 272"/>
            <p:cNvSpPr>
              <a:spLocks/>
            </p:cNvSpPr>
            <p:nvPr/>
          </p:nvSpPr>
          <p:spPr bwMode="auto">
            <a:xfrm>
              <a:off x="1958" y="1948"/>
              <a:ext cx="36" cy="30"/>
            </a:xfrm>
            <a:custGeom>
              <a:avLst/>
              <a:gdLst>
                <a:gd name="T0" fmla="*/ 0 w 1149"/>
                <a:gd name="T1" fmla="*/ 947 h 947"/>
                <a:gd name="T2" fmla="*/ 33 w 1149"/>
                <a:gd name="T3" fmla="*/ 930 h 947"/>
                <a:gd name="T4" fmla="*/ 71 w 1149"/>
                <a:gd name="T5" fmla="*/ 913 h 947"/>
                <a:gd name="T6" fmla="*/ 104 w 1149"/>
                <a:gd name="T7" fmla="*/ 888 h 947"/>
                <a:gd name="T8" fmla="*/ 133 w 1149"/>
                <a:gd name="T9" fmla="*/ 864 h 947"/>
                <a:gd name="T10" fmla="*/ 167 w 1149"/>
                <a:gd name="T11" fmla="*/ 839 h 947"/>
                <a:gd name="T12" fmla="*/ 192 w 1149"/>
                <a:gd name="T13" fmla="*/ 809 h 947"/>
                <a:gd name="T14" fmla="*/ 221 w 1149"/>
                <a:gd name="T15" fmla="*/ 776 h 947"/>
                <a:gd name="T16" fmla="*/ 247 w 1149"/>
                <a:gd name="T17" fmla="*/ 743 h 947"/>
                <a:gd name="T18" fmla="*/ 268 w 1149"/>
                <a:gd name="T19" fmla="*/ 710 h 947"/>
                <a:gd name="T20" fmla="*/ 292 w 1149"/>
                <a:gd name="T21" fmla="*/ 676 h 947"/>
                <a:gd name="T22" fmla="*/ 317 w 1149"/>
                <a:gd name="T23" fmla="*/ 630 h 947"/>
                <a:gd name="T24" fmla="*/ 347 w 1149"/>
                <a:gd name="T25" fmla="*/ 588 h 947"/>
                <a:gd name="T26" fmla="*/ 372 w 1149"/>
                <a:gd name="T27" fmla="*/ 542 h 947"/>
                <a:gd name="T28" fmla="*/ 397 w 1149"/>
                <a:gd name="T29" fmla="*/ 497 h 947"/>
                <a:gd name="T30" fmla="*/ 427 w 1149"/>
                <a:gd name="T31" fmla="*/ 450 h 947"/>
                <a:gd name="T32" fmla="*/ 451 w 1149"/>
                <a:gd name="T33" fmla="*/ 409 h 947"/>
                <a:gd name="T34" fmla="*/ 476 w 1149"/>
                <a:gd name="T35" fmla="*/ 368 h 947"/>
                <a:gd name="T36" fmla="*/ 505 w 1149"/>
                <a:gd name="T37" fmla="*/ 321 h 947"/>
                <a:gd name="T38" fmla="*/ 535 w 1149"/>
                <a:gd name="T39" fmla="*/ 280 h 947"/>
                <a:gd name="T40" fmla="*/ 564 w 1149"/>
                <a:gd name="T41" fmla="*/ 242 h 947"/>
                <a:gd name="T42" fmla="*/ 581 w 1149"/>
                <a:gd name="T43" fmla="*/ 213 h 947"/>
                <a:gd name="T44" fmla="*/ 601 w 1149"/>
                <a:gd name="T45" fmla="*/ 188 h 947"/>
                <a:gd name="T46" fmla="*/ 623 w 1149"/>
                <a:gd name="T47" fmla="*/ 159 h 947"/>
                <a:gd name="T48" fmla="*/ 640 w 1149"/>
                <a:gd name="T49" fmla="*/ 133 h 947"/>
                <a:gd name="T50" fmla="*/ 656 w 1149"/>
                <a:gd name="T51" fmla="*/ 108 h 947"/>
                <a:gd name="T52" fmla="*/ 677 w 1149"/>
                <a:gd name="T53" fmla="*/ 84 h 947"/>
                <a:gd name="T54" fmla="*/ 693 w 1149"/>
                <a:gd name="T55" fmla="*/ 63 h 947"/>
                <a:gd name="T56" fmla="*/ 711 w 1149"/>
                <a:gd name="T57" fmla="*/ 42 h 947"/>
                <a:gd name="T58" fmla="*/ 727 w 1149"/>
                <a:gd name="T59" fmla="*/ 26 h 947"/>
                <a:gd name="T60" fmla="*/ 744 w 1149"/>
                <a:gd name="T61" fmla="*/ 12 h 947"/>
                <a:gd name="T62" fmla="*/ 769 w 1149"/>
                <a:gd name="T63" fmla="*/ 4 h 947"/>
                <a:gd name="T64" fmla="*/ 789 w 1149"/>
                <a:gd name="T65" fmla="*/ 0 h 947"/>
                <a:gd name="T66" fmla="*/ 819 w 1149"/>
                <a:gd name="T67" fmla="*/ 0 h 947"/>
                <a:gd name="T68" fmla="*/ 848 w 1149"/>
                <a:gd name="T69" fmla="*/ 0 h 947"/>
                <a:gd name="T70" fmla="*/ 877 w 1149"/>
                <a:gd name="T71" fmla="*/ 4 h 947"/>
                <a:gd name="T72" fmla="*/ 907 w 1149"/>
                <a:gd name="T73" fmla="*/ 8 h 947"/>
                <a:gd name="T74" fmla="*/ 936 w 1149"/>
                <a:gd name="T75" fmla="*/ 20 h 947"/>
                <a:gd name="T76" fmla="*/ 965 w 1149"/>
                <a:gd name="T77" fmla="*/ 30 h 947"/>
                <a:gd name="T78" fmla="*/ 987 w 1149"/>
                <a:gd name="T79" fmla="*/ 42 h 947"/>
                <a:gd name="T80" fmla="*/ 1007 w 1149"/>
                <a:gd name="T81" fmla="*/ 50 h 947"/>
                <a:gd name="T82" fmla="*/ 1045 w 1149"/>
                <a:gd name="T83" fmla="*/ 79 h 947"/>
                <a:gd name="T84" fmla="*/ 1074 w 1149"/>
                <a:gd name="T85" fmla="*/ 112 h 947"/>
                <a:gd name="T86" fmla="*/ 1099 w 1149"/>
                <a:gd name="T87" fmla="*/ 151 h 947"/>
                <a:gd name="T88" fmla="*/ 1120 w 1149"/>
                <a:gd name="T89" fmla="*/ 188 h 947"/>
                <a:gd name="T90" fmla="*/ 1132 w 1149"/>
                <a:gd name="T91" fmla="*/ 233 h 947"/>
                <a:gd name="T92" fmla="*/ 1145 w 1149"/>
                <a:gd name="T93" fmla="*/ 280 h 947"/>
                <a:gd name="T94" fmla="*/ 1149 w 1149"/>
                <a:gd name="T95" fmla="*/ 329 h 947"/>
                <a:gd name="T96" fmla="*/ 1149 w 1149"/>
                <a:gd name="T97" fmla="*/ 384 h 947"/>
                <a:gd name="T98" fmla="*/ 1149 w 1149"/>
                <a:gd name="T99" fmla="*/ 438 h 947"/>
                <a:gd name="T100" fmla="*/ 1141 w 1149"/>
                <a:gd name="T101" fmla="*/ 497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49" h="947">
                  <a:moveTo>
                    <a:pt x="0" y="947"/>
                  </a:moveTo>
                  <a:lnTo>
                    <a:pt x="33" y="930"/>
                  </a:lnTo>
                  <a:lnTo>
                    <a:pt x="71" y="913"/>
                  </a:lnTo>
                  <a:lnTo>
                    <a:pt x="104" y="888"/>
                  </a:lnTo>
                  <a:lnTo>
                    <a:pt x="133" y="864"/>
                  </a:lnTo>
                  <a:lnTo>
                    <a:pt x="167" y="839"/>
                  </a:lnTo>
                  <a:lnTo>
                    <a:pt x="192" y="809"/>
                  </a:lnTo>
                  <a:lnTo>
                    <a:pt x="221" y="776"/>
                  </a:lnTo>
                  <a:lnTo>
                    <a:pt x="247" y="743"/>
                  </a:lnTo>
                  <a:lnTo>
                    <a:pt x="268" y="710"/>
                  </a:lnTo>
                  <a:lnTo>
                    <a:pt x="292" y="676"/>
                  </a:lnTo>
                  <a:lnTo>
                    <a:pt x="317" y="630"/>
                  </a:lnTo>
                  <a:lnTo>
                    <a:pt x="347" y="588"/>
                  </a:lnTo>
                  <a:lnTo>
                    <a:pt x="372" y="542"/>
                  </a:lnTo>
                  <a:lnTo>
                    <a:pt x="397" y="497"/>
                  </a:lnTo>
                  <a:lnTo>
                    <a:pt x="427" y="450"/>
                  </a:lnTo>
                  <a:lnTo>
                    <a:pt x="451" y="409"/>
                  </a:lnTo>
                  <a:lnTo>
                    <a:pt x="476" y="368"/>
                  </a:lnTo>
                  <a:lnTo>
                    <a:pt x="505" y="321"/>
                  </a:lnTo>
                  <a:lnTo>
                    <a:pt x="535" y="280"/>
                  </a:lnTo>
                  <a:lnTo>
                    <a:pt x="564" y="242"/>
                  </a:lnTo>
                  <a:lnTo>
                    <a:pt x="581" y="213"/>
                  </a:lnTo>
                  <a:lnTo>
                    <a:pt x="601" y="188"/>
                  </a:lnTo>
                  <a:lnTo>
                    <a:pt x="623" y="159"/>
                  </a:lnTo>
                  <a:lnTo>
                    <a:pt x="640" y="133"/>
                  </a:lnTo>
                  <a:lnTo>
                    <a:pt x="656" y="108"/>
                  </a:lnTo>
                  <a:lnTo>
                    <a:pt x="677" y="84"/>
                  </a:lnTo>
                  <a:lnTo>
                    <a:pt x="693" y="63"/>
                  </a:lnTo>
                  <a:lnTo>
                    <a:pt x="711" y="42"/>
                  </a:lnTo>
                  <a:lnTo>
                    <a:pt x="727" y="26"/>
                  </a:lnTo>
                  <a:lnTo>
                    <a:pt x="744" y="12"/>
                  </a:lnTo>
                  <a:lnTo>
                    <a:pt x="769" y="4"/>
                  </a:lnTo>
                  <a:lnTo>
                    <a:pt x="789" y="0"/>
                  </a:lnTo>
                  <a:lnTo>
                    <a:pt x="819" y="0"/>
                  </a:lnTo>
                  <a:lnTo>
                    <a:pt x="848" y="0"/>
                  </a:lnTo>
                  <a:lnTo>
                    <a:pt x="877" y="4"/>
                  </a:lnTo>
                  <a:lnTo>
                    <a:pt x="907" y="8"/>
                  </a:lnTo>
                  <a:lnTo>
                    <a:pt x="936" y="20"/>
                  </a:lnTo>
                  <a:lnTo>
                    <a:pt x="965" y="30"/>
                  </a:lnTo>
                  <a:lnTo>
                    <a:pt x="987" y="42"/>
                  </a:lnTo>
                  <a:lnTo>
                    <a:pt x="1007" y="50"/>
                  </a:lnTo>
                  <a:lnTo>
                    <a:pt x="1045" y="79"/>
                  </a:lnTo>
                  <a:lnTo>
                    <a:pt x="1074" y="112"/>
                  </a:lnTo>
                  <a:lnTo>
                    <a:pt x="1099" y="151"/>
                  </a:lnTo>
                  <a:lnTo>
                    <a:pt x="1120" y="188"/>
                  </a:lnTo>
                  <a:lnTo>
                    <a:pt x="1132" y="233"/>
                  </a:lnTo>
                  <a:lnTo>
                    <a:pt x="1145" y="280"/>
                  </a:lnTo>
                  <a:lnTo>
                    <a:pt x="1149" y="329"/>
                  </a:lnTo>
                  <a:lnTo>
                    <a:pt x="1149" y="384"/>
                  </a:lnTo>
                  <a:lnTo>
                    <a:pt x="1149" y="438"/>
                  </a:lnTo>
                  <a:lnTo>
                    <a:pt x="1141" y="49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01" name="Freeform 273"/>
            <p:cNvSpPr>
              <a:spLocks/>
            </p:cNvSpPr>
            <p:nvPr/>
          </p:nvSpPr>
          <p:spPr bwMode="auto">
            <a:xfrm>
              <a:off x="1980" y="1920"/>
              <a:ext cx="6" cy="30"/>
            </a:xfrm>
            <a:custGeom>
              <a:avLst/>
              <a:gdLst>
                <a:gd name="T0" fmla="*/ 0 w 217"/>
                <a:gd name="T1" fmla="*/ 943 h 943"/>
                <a:gd name="T2" fmla="*/ 0 w 217"/>
                <a:gd name="T3" fmla="*/ 939 h 943"/>
                <a:gd name="T4" fmla="*/ 8 w 217"/>
                <a:gd name="T5" fmla="*/ 927 h 943"/>
                <a:gd name="T6" fmla="*/ 16 w 217"/>
                <a:gd name="T7" fmla="*/ 901 h 943"/>
                <a:gd name="T8" fmla="*/ 29 w 217"/>
                <a:gd name="T9" fmla="*/ 872 h 943"/>
                <a:gd name="T10" fmla="*/ 41 w 217"/>
                <a:gd name="T11" fmla="*/ 843 h 943"/>
                <a:gd name="T12" fmla="*/ 53 w 217"/>
                <a:gd name="T13" fmla="*/ 805 h 943"/>
                <a:gd name="T14" fmla="*/ 70 w 217"/>
                <a:gd name="T15" fmla="*/ 772 h 943"/>
                <a:gd name="T16" fmla="*/ 82 w 217"/>
                <a:gd name="T17" fmla="*/ 735 h 943"/>
                <a:gd name="T18" fmla="*/ 96 w 217"/>
                <a:gd name="T19" fmla="*/ 706 h 943"/>
                <a:gd name="T20" fmla="*/ 104 w 217"/>
                <a:gd name="T21" fmla="*/ 676 h 943"/>
                <a:gd name="T22" fmla="*/ 116 w 217"/>
                <a:gd name="T23" fmla="*/ 651 h 943"/>
                <a:gd name="T24" fmla="*/ 129 w 217"/>
                <a:gd name="T25" fmla="*/ 618 h 943"/>
                <a:gd name="T26" fmla="*/ 141 w 217"/>
                <a:gd name="T27" fmla="*/ 589 h 943"/>
                <a:gd name="T28" fmla="*/ 158 w 217"/>
                <a:gd name="T29" fmla="*/ 555 h 943"/>
                <a:gd name="T30" fmla="*/ 170 w 217"/>
                <a:gd name="T31" fmla="*/ 522 h 943"/>
                <a:gd name="T32" fmla="*/ 182 w 217"/>
                <a:gd name="T33" fmla="*/ 489 h 943"/>
                <a:gd name="T34" fmla="*/ 196 w 217"/>
                <a:gd name="T35" fmla="*/ 455 h 943"/>
                <a:gd name="T36" fmla="*/ 208 w 217"/>
                <a:gd name="T37" fmla="*/ 426 h 943"/>
                <a:gd name="T38" fmla="*/ 212 w 217"/>
                <a:gd name="T39" fmla="*/ 397 h 943"/>
                <a:gd name="T40" fmla="*/ 217 w 217"/>
                <a:gd name="T41" fmla="*/ 372 h 943"/>
                <a:gd name="T42" fmla="*/ 212 w 217"/>
                <a:gd name="T43" fmla="*/ 346 h 943"/>
                <a:gd name="T44" fmla="*/ 212 w 217"/>
                <a:gd name="T45" fmla="*/ 313 h 943"/>
                <a:gd name="T46" fmla="*/ 208 w 217"/>
                <a:gd name="T47" fmla="*/ 276 h 943"/>
                <a:gd name="T48" fmla="*/ 204 w 217"/>
                <a:gd name="T49" fmla="*/ 229 h 943"/>
                <a:gd name="T50" fmla="*/ 200 w 217"/>
                <a:gd name="T51" fmla="*/ 184 h 943"/>
                <a:gd name="T52" fmla="*/ 192 w 217"/>
                <a:gd name="T53" fmla="*/ 138 h 943"/>
                <a:gd name="T54" fmla="*/ 182 w 217"/>
                <a:gd name="T55" fmla="*/ 96 h 943"/>
                <a:gd name="T56" fmla="*/ 174 w 217"/>
                <a:gd name="T57" fmla="*/ 59 h 943"/>
                <a:gd name="T58" fmla="*/ 166 w 217"/>
                <a:gd name="T59" fmla="*/ 26 h 943"/>
                <a:gd name="T60" fmla="*/ 154 w 217"/>
                <a:gd name="T61" fmla="*/ 0 h 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7" h="943">
                  <a:moveTo>
                    <a:pt x="0" y="943"/>
                  </a:moveTo>
                  <a:lnTo>
                    <a:pt x="0" y="939"/>
                  </a:lnTo>
                  <a:lnTo>
                    <a:pt x="8" y="927"/>
                  </a:lnTo>
                  <a:lnTo>
                    <a:pt x="16" y="901"/>
                  </a:lnTo>
                  <a:lnTo>
                    <a:pt x="29" y="872"/>
                  </a:lnTo>
                  <a:lnTo>
                    <a:pt x="41" y="843"/>
                  </a:lnTo>
                  <a:lnTo>
                    <a:pt x="53" y="805"/>
                  </a:lnTo>
                  <a:lnTo>
                    <a:pt x="70" y="772"/>
                  </a:lnTo>
                  <a:lnTo>
                    <a:pt x="82" y="735"/>
                  </a:lnTo>
                  <a:lnTo>
                    <a:pt x="96" y="706"/>
                  </a:lnTo>
                  <a:lnTo>
                    <a:pt x="104" y="676"/>
                  </a:lnTo>
                  <a:lnTo>
                    <a:pt x="116" y="651"/>
                  </a:lnTo>
                  <a:lnTo>
                    <a:pt x="129" y="618"/>
                  </a:lnTo>
                  <a:lnTo>
                    <a:pt x="141" y="589"/>
                  </a:lnTo>
                  <a:lnTo>
                    <a:pt x="158" y="555"/>
                  </a:lnTo>
                  <a:lnTo>
                    <a:pt x="170" y="522"/>
                  </a:lnTo>
                  <a:lnTo>
                    <a:pt x="182" y="489"/>
                  </a:lnTo>
                  <a:lnTo>
                    <a:pt x="196" y="455"/>
                  </a:lnTo>
                  <a:lnTo>
                    <a:pt x="208" y="426"/>
                  </a:lnTo>
                  <a:lnTo>
                    <a:pt x="212" y="397"/>
                  </a:lnTo>
                  <a:lnTo>
                    <a:pt x="217" y="372"/>
                  </a:lnTo>
                  <a:lnTo>
                    <a:pt x="212" y="346"/>
                  </a:lnTo>
                  <a:lnTo>
                    <a:pt x="212" y="313"/>
                  </a:lnTo>
                  <a:lnTo>
                    <a:pt x="208" y="276"/>
                  </a:lnTo>
                  <a:lnTo>
                    <a:pt x="204" y="229"/>
                  </a:lnTo>
                  <a:lnTo>
                    <a:pt x="200" y="184"/>
                  </a:lnTo>
                  <a:lnTo>
                    <a:pt x="192" y="138"/>
                  </a:lnTo>
                  <a:lnTo>
                    <a:pt x="182" y="96"/>
                  </a:lnTo>
                  <a:lnTo>
                    <a:pt x="174" y="59"/>
                  </a:lnTo>
                  <a:lnTo>
                    <a:pt x="166" y="26"/>
                  </a:lnTo>
                  <a:lnTo>
                    <a:pt x="15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02" name="Freeform 274"/>
            <p:cNvSpPr>
              <a:spLocks/>
            </p:cNvSpPr>
            <p:nvPr/>
          </p:nvSpPr>
          <p:spPr bwMode="auto">
            <a:xfrm>
              <a:off x="1986" y="1927"/>
              <a:ext cx="3" cy="2"/>
            </a:xfrm>
            <a:custGeom>
              <a:avLst/>
              <a:gdLst>
                <a:gd name="T0" fmla="*/ 0 w 84"/>
                <a:gd name="T1" fmla="*/ 0 h 67"/>
                <a:gd name="T2" fmla="*/ 0 w 84"/>
                <a:gd name="T3" fmla="*/ 4 h 67"/>
                <a:gd name="T4" fmla="*/ 4 w 84"/>
                <a:gd name="T5" fmla="*/ 14 h 67"/>
                <a:gd name="T6" fmla="*/ 8 w 84"/>
                <a:gd name="T7" fmla="*/ 22 h 67"/>
                <a:gd name="T8" fmla="*/ 13 w 84"/>
                <a:gd name="T9" fmla="*/ 34 h 67"/>
                <a:gd name="T10" fmla="*/ 21 w 84"/>
                <a:gd name="T11" fmla="*/ 42 h 67"/>
                <a:gd name="T12" fmla="*/ 33 w 84"/>
                <a:gd name="T13" fmla="*/ 51 h 67"/>
                <a:gd name="T14" fmla="*/ 46 w 84"/>
                <a:gd name="T15" fmla="*/ 59 h 67"/>
                <a:gd name="T16" fmla="*/ 62 w 84"/>
                <a:gd name="T17" fmla="*/ 63 h 67"/>
                <a:gd name="T18" fmla="*/ 84 w 84"/>
                <a:gd name="T19"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67">
                  <a:moveTo>
                    <a:pt x="0" y="0"/>
                  </a:moveTo>
                  <a:lnTo>
                    <a:pt x="0" y="4"/>
                  </a:lnTo>
                  <a:lnTo>
                    <a:pt x="4" y="14"/>
                  </a:lnTo>
                  <a:lnTo>
                    <a:pt x="8" y="22"/>
                  </a:lnTo>
                  <a:lnTo>
                    <a:pt x="13" y="34"/>
                  </a:lnTo>
                  <a:lnTo>
                    <a:pt x="21" y="42"/>
                  </a:lnTo>
                  <a:lnTo>
                    <a:pt x="33" y="51"/>
                  </a:lnTo>
                  <a:lnTo>
                    <a:pt x="46" y="59"/>
                  </a:lnTo>
                  <a:lnTo>
                    <a:pt x="62" y="63"/>
                  </a:lnTo>
                  <a:lnTo>
                    <a:pt x="84" y="6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03" name="Freeform 275"/>
            <p:cNvSpPr>
              <a:spLocks/>
            </p:cNvSpPr>
            <p:nvPr/>
          </p:nvSpPr>
          <p:spPr bwMode="auto">
            <a:xfrm>
              <a:off x="1985" y="1918"/>
              <a:ext cx="3" cy="3"/>
            </a:xfrm>
            <a:custGeom>
              <a:avLst/>
              <a:gdLst>
                <a:gd name="T0" fmla="*/ 0 w 92"/>
                <a:gd name="T1" fmla="*/ 113 h 113"/>
                <a:gd name="T2" fmla="*/ 0 w 92"/>
                <a:gd name="T3" fmla="*/ 109 h 113"/>
                <a:gd name="T4" fmla="*/ 4 w 92"/>
                <a:gd name="T5" fmla="*/ 105 h 113"/>
                <a:gd name="T6" fmla="*/ 8 w 92"/>
                <a:gd name="T7" fmla="*/ 92 h 113"/>
                <a:gd name="T8" fmla="*/ 18 w 92"/>
                <a:gd name="T9" fmla="*/ 83 h 113"/>
                <a:gd name="T10" fmla="*/ 26 w 92"/>
                <a:gd name="T11" fmla="*/ 66 h 113"/>
                <a:gd name="T12" fmla="*/ 38 w 92"/>
                <a:gd name="T13" fmla="*/ 54 h 113"/>
                <a:gd name="T14" fmla="*/ 51 w 92"/>
                <a:gd name="T15" fmla="*/ 38 h 113"/>
                <a:gd name="T16" fmla="*/ 63 w 92"/>
                <a:gd name="T17" fmla="*/ 25 h 113"/>
                <a:gd name="T18" fmla="*/ 76 w 92"/>
                <a:gd name="T19" fmla="*/ 9 h 113"/>
                <a:gd name="T20" fmla="*/ 92 w 92"/>
                <a:gd name="T21"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113">
                  <a:moveTo>
                    <a:pt x="0" y="113"/>
                  </a:moveTo>
                  <a:lnTo>
                    <a:pt x="0" y="109"/>
                  </a:lnTo>
                  <a:lnTo>
                    <a:pt x="4" y="105"/>
                  </a:lnTo>
                  <a:lnTo>
                    <a:pt x="8" y="92"/>
                  </a:lnTo>
                  <a:lnTo>
                    <a:pt x="18" y="83"/>
                  </a:lnTo>
                  <a:lnTo>
                    <a:pt x="26" y="66"/>
                  </a:lnTo>
                  <a:lnTo>
                    <a:pt x="38" y="54"/>
                  </a:lnTo>
                  <a:lnTo>
                    <a:pt x="51" y="38"/>
                  </a:lnTo>
                  <a:lnTo>
                    <a:pt x="63" y="25"/>
                  </a:lnTo>
                  <a:lnTo>
                    <a:pt x="76" y="9"/>
                  </a:lnTo>
                  <a:lnTo>
                    <a:pt x="9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04" name="Freeform 276"/>
            <p:cNvSpPr>
              <a:spLocks/>
            </p:cNvSpPr>
            <p:nvPr/>
          </p:nvSpPr>
          <p:spPr bwMode="auto">
            <a:xfrm>
              <a:off x="1776" y="2018"/>
              <a:ext cx="14" cy="7"/>
            </a:xfrm>
            <a:custGeom>
              <a:avLst/>
              <a:gdLst>
                <a:gd name="T0" fmla="*/ 0 w 423"/>
                <a:gd name="T1" fmla="*/ 0 h 226"/>
                <a:gd name="T2" fmla="*/ 34 w 423"/>
                <a:gd name="T3" fmla="*/ 29 h 226"/>
                <a:gd name="T4" fmla="*/ 67 w 423"/>
                <a:gd name="T5" fmla="*/ 58 h 226"/>
                <a:gd name="T6" fmla="*/ 104 w 423"/>
                <a:gd name="T7" fmla="*/ 88 h 226"/>
                <a:gd name="T8" fmla="*/ 147 w 423"/>
                <a:gd name="T9" fmla="*/ 113 h 226"/>
                <a:gd name="T10" fmla="*/ 188 w 423"/>
                <a:gd name="T11" fmla="*/ 138 h 226"/>
                <a:gd name="T12" fmla="*/ 235 w 423"/>
                <a:gd name="T13" fmla="*/ 158 h 226"/>
                <a:gd name="T14" fmla="*/ 276 w 423"/>
                <a:gd name="T15" fmla="*/ 180 h 226"/>
                <a:gd name="T16" fmla="*/ 326 w 423"/>
                <a:gd name="T17" fmla="*/ 197 h 226"/>
                <a:gd name="T18" fmla="*/ 372 w 423"/>
                <a:gd name="T19" fmla="*/ 213 h 226"/>
                <a:gd name="T20" fmla="*/ 423 w 423"/>
                <a:gd name="T21"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3" h="226">
                  <a:moveTo>
                    <a:pt x="0" y="0"/>
                  </a:moveTo>
                  <a:lnTo>
                    <a:pt x="34" y="29"/>
                  </a:lnTo>
                  <a:lnTo>
                    <a:pt x="67" y="58"/>
                  </a:lnTo>
                  <a:lnTo>
                    <a:pt x="104" y="88"/>
                  </a:lnTo>
                  <a:lnTo>
                    <a:pt x="147" y="113"/>
                  </a:lnTo>
                  <a:lnTo>
                    <a:pt x="188" y="138"/>
                  </a:lnTo>
                  <a:lnTo>
                    <a:pt x="235" y="158"/>
                  </a:lnTo>
                  <a:lnTo>
                    <a:pt x="276" y="180"/>
                  </a:lnTo>
                  <a:lnTo>
                    <a:pt x="326" y="197"/>
                  </a:lnTo>
                  <a:lnTo>
                    <a:pt x="372" y="213"/>
                  </a:lnTo>
                  <a:lnTo>
                    <a:pt x="423" y="2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grpSp>
      <p:sp>
        <p:nvSpPr>
          <p:cNvPr id="22805" name="Text Box 277"/>
          <p:cNvSpPr txBox="1">
            <a:spLocks noChangeArrowheads="1"/>
          </p:cNvSpPr>
          <p:nvPr/>
        </p:nvSpPr>
        <p:spPr bwMode="auto">
          <a:xfrm>
            <a:off x="914400" y="2819400"/>
            <a:ext cx="1695450" cy="1006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fontAlgn="base" hangingPunct="0">
              <a:spcBef>
                <a:spcPct val="0"/>
              </a:spcBef>
              <a:spcAft>
                <a:spcPct val="0"/>
              </a:spcAft>
            </a:pPr>
            <a:r>
              <a:rPr lang="en-US" altLang="el-GR" sz="3000" b="1" smtClean="0">
                <a:solidFill>
                  <a:srgbClr val="FFFFFF"/>
                </a:solidFill>
              </a:rPr>
              <a:t>Ελαφρά</a:t>
            </a:r>
          </a:p>
          <a:p>
            <a:pPr eaLnBrk="0" fontAlgn="base" hangingPunct="0">
              <a:spcBef>
                <a:spcPct val="0"/>
              </a:spcBef>
              <a:spcAft>
                <a:spcPct val="0"/>
              </a:spcAft>
            </a:pPr>
            <a:r>
              <a:rPr lang="en-US" altLang="el-GR" sz="3000" b="1" smtClean="0">
                <a:solidFill>
                  <a:srgbClr val="FFFFFF"/>
                </a:solidFill>
              </a:rPr>
              <a:t>ανησυχία</a:t>
            </a:r>
          </a:p>
        </p:txBody>
      </p:sp>
      <p:grpSp>
        <p:nvGrpSpPr>
          <p:cNvPr id="23153" name="Group 625"/>
          <p:cNvGrpSpPr>
            <a:grpSpLocks/>
          </p:cNvGrpSpPr>
          <p:nvPr/>
        </p:nvGrpSpPr>
        <p:grpSpPr bwMode="auto">
          <a:xfrm>
            <a:off x="5113338" y="2803525"/>
            <a:ext cx="1095375" cy="1103313"/>
            <a:chOff x="3571" y="1402"/>
            <a:chExt cx="690" cy="695"/>
          </a:xfrm>
        </p:grpSpPr>
        <p:sp>
          <p:nvSpPr>
            <p:cNvPr id="22807" name="Freeform 279"/>
            <p:cNvSpPr>
              <a:spLocks/>
            </p:cNvSpPr>
            <p:nvPr/>
          </p:nvSpPr>
          <p:spPr bwMode="auto">
            <a:xfrm>
              <a:off x="3952" y="1483"/>
              <a:ext cx="309" cy="614"/>
            </a:xfrm>
            <a:custGeom>
              <a:avLst/>
              <a:gdLst>
                <a:gd name="T0" fmla="*/ 25 w 3407"/>
                <a:gd name="T1" fmla="*/ 5131 h 7975"/>
                <a:gd name="T2" fmla="*/ 65 w 3407"/>
                <a:gd name="T3" fmla="*/ 5672 h 7975"/>
                <a:gd name="T4" fmla="*/ 149 w 3407"/>
                <a:gd name="T5" fmla="*/ 6213 h 7975"/>
                <a:gd name="T6" fmla="*/ 228 w 3407"/>
                <a:gd name="T7" fmla="*/ 6811 h 7975"/>
                <a:gd name="T8" fmla="*/ 630 w 3407"/>
                <a:gd name="T9" fmla="*/ 7439 h 7975"/>
                <a:gd name="T10" fmla="*/ 1314 w 3407"/>
                <a:gd name="T11" fmla="*/ 7825 h 7975"/>
                <a:gd name="T12" fmla="*/ 2099 w 3407"/>
                <a:gd name="T13" fmla="*/ 7888 h 7975"/>
                <a:gd name="T14" fmla="*/ 2301 w 3407"/>
                <a:gd name="T15" fmla="*/ 7897 h 7975"/>
                <a:gd name="T16" fmla="*/ 2505 w 3407"/>
                <a:gd name="T17" fmla="*/ 7946 h 7975"/>
                <a:gd name="T18" fmla="*/ 2708 w 3407"/>
                <a:gd name="T19" fmla="*/ 7975 h 7975"/>
                <a:gd name="T20" fmla="*/ 2892 w 3407"/>
                <a:gd name="T21" fmla="*/ 7936 h 7975"/>
                <a:gd name="T22" fmla="*/ 3026 w 3407"/>
                <a:gd name="T23" fmla="*/ 7854 h 7975"/>
                <a:gd name="T24" fmla="*/ 3121 w 3407"/>
                <a:gd name="T25" fmla="*/ 7729 h 7975"/>
                <a:gd name="T26" fmla="*/ 3224 w 3407"/>
                <a:gd name="T27" fmla="*/ 7265 h 7975"/>
                <a:gd name="T28" fmla="*/ 3363 w 3407"/>
                <a:gd name="T29" fmla="*/ 6043 h 7975"/>
                <a:gd name="T30" fmla="*/ 3407 w 3407"/>
                <a:gd name="T31" fmla="*/ 4924 h 7975"/>
                <a:gd name="T32" fmla="*/ 3378 w 3407"/>
                <a:gd name="T33" fmla="*/ 4320 h 7975"/>
                <a:gd name="T34" fmla="*/ 3368 w 3407"/>
                <a:gd name="T35" fmla="*/ 4310 h 7975"/>
                <a:gd name="T36" fmla="*/ 3353 w 3407"/>
                <a:gd name="T37" fmla="*/ 4316 h 7975"/>
                <a:gd name="T38" fmla="*/ 3334 w 3407"/>
                <a:gd name="T39" fmla="*/ 4320 h 7975"/>
                <a:gd name="T40" fmla="*/ 3334 w 3407"/>
                <a:gd name="T41" fmla="*/ 4286 h 7975"/>
                <a:gd name="T42" fmla="*/ 3348 w 3407"/>
                <a:gd name="T43" fmla="*/ 4234 h 7975"/>
                <a:gd name="T44" fmla="*/ 3359 w 3407"/>
                <a:gd name="T45" fmla="*/ 4176 h 7975"/>
                <a:gd name="T46" fmla="*/ 3319 w 3407"/>
                <a:gd name="T47" fmla="*/ 3664 h 7975"/>
                <a:gd name="T48" fmla="*/ 2917 w 3407"/>
                <a:gd name="T49" fmla="*/ 2322 h 7975"/>
                <a:gd name="T50" fmla="*/ 2168 w 3407"/>
                <a:gd name="T51" fmla="*/ 1120 h 7975"/>
                <a:gd name="T52" fmla="*/ 1131 w 3407"/>
                <a:gd name="T53" fmla="*/ 111 h 7975"/>
                <a:gd name="T54" fmla="*/ 937 w 3407"/>
                <a:gd name="T55" fmla="*/ 14 h 7975"/>
                <a:gd name="T56" fmla="*/ 734 w 3407"/>
                <a:gd name="T57" fmla="*/ 4 h 7975"/>
                <a:gd name="T58" fmla="*/ 530 w 3407"/>
                <a:gd name="T59" fmla="*/ 72 h 7975"/>
                <a:gd name="T60" fmla="*/ 317 w 3407"/>
                <a:gd name="T61" fmla="*/ 280 h 7975"/>
                <a:gd name="T62" fmla="*/ 244 w 3407"/>
                <a:gd name="T63" fmla="*/ 580 h 7975"/>
                <a:gd name="T64" fmla="*/ 248 w 3407"/>
                <a:gd name="T65" fmla="*/ 912 h 7975"/>
                <a:gd name="T66" fmla="*/ 223 w 3407"/>
                <a:gd name="T67" fmla="*/ 1241 h 7975"/>
                <a:gd name="T68" fmla="*/ 233 w 3407"/>
                <a:gd name="T69" fmla="*/ 1583 h 7975"/>
                <a:gd name="T70" fmla="*/ 244 w 3407"/>
                <a:gd name="T71" fmla="*/ 1907 h 7975"/>
                <a:gd name="T72" fmla="*/ 179 w 3407"/>
                <a:gd name="T73" fmla="*/ 2211 h 7975"/>
                <a:gd name="T74" fmla="*/ 84 w 3407"/>
                <a:gd name="T75" fmla="*/ 2447 h 7975"/>
                <a:gd name="T76" fmla="*/ 19 w 3407"/>
                <a:gd name="T77" fmla="*/ 2688 h 7975"/>
                <a:gd name="T78" fmla="*/ 0 w 3407"/>
                <a:gd name="T79" fmla="*/ 2940 h 7975"/>
                <a:gd name="T80" fmla="*/ 40 w 3407"/>
                <a:gd name="T81" fmla="*/ 3307 h 7975"/>
                <a:gd name="T82" fmla="*/ 79 w 3407"/>
                <a:gd name="T83" fmla="*/ 3712 h 7975"/>
                <a:gd name="T84" fmla="*/ 109 w 3407"/>
                <a:gd name="T85" fmla="*/ 4118 h 7975"/>
                <a:gd name="T86" fmla="*/ 65 w 3407"/>
                <a:gd name="T87" fmla="*/ 4770 h 7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07" h="7975">
                  <a:moveTo>
                    <a:pt x="65" y="4770"/>
                  </a:moveTo>
                  <a:lnTo>
                    <a:pt x="35" y="4948"/>
                  </a:lnTo>
                  <a:lnTo>
                    <a:pt x="25" y="5131"/>
                  </a:lnTo>
                  <a:lnTo>
                    <a:pt x="30" y="5310"/>
                  </a:lnTo>
                  <a:lnTo>
                    <a:pt x="44" y="5493"/>
                  </a:lnTo>
                  <a:lnTo>
                    <a:pt x="65" y="5672"/>
                  </a:lnTo>
                  <a:lnTo>
                    <a:pt x="90" y="5856"/>
                  </a:lnTo>
                  <a:lnTo>
                    <a:pt x="119" y="6034"/>
                  </a:lnTo>
                  <a:lnTo>
                    <a:pt x="149" y="6213"/>
                  </a:lnTo>
                  <a:lnTo>
                    <a:pt x="169" y="6387"/>
                  </a:lnTo>
                  <a:lnTo>
                    <a:pt x="184" y="6565"/>
                  </a:lnTo>
                  <a:lnTo>
                    <a:pt x="228" y="6811"/>
                  </a:lnTo>
                  <a:lnTo>
                    <a:pt x="317" y="7043"/>
                  </a:lnTo>
                  <a:lnTo>
                    <a:pt x="457" y="7256"/>
                  </a:lnTo>
                  <a:lnTo>
                    <a:pt x="630" y="7439"/>
                  </a:lnTo>
                  <a:lnTo>
                    <a:pt x="839" y="7598"/>
                  </a:lnTo>
                  <a:lnTo>
                    <a:pt x="1066" y="7729"/>
                  </a:lnTo>
                  <a:lnTo>
                    <a:pt x="1314" y="7825"/>
                  </a:lnTo>
                  <a:lnTo>
                    <a:pt x="1573" y="7883"/>
                  </a:lnTo>
                  <a:lnTo>
                    <a:pt x="1836" y="7907"/>
                  </a:lnTo>
                  <a:lnTo>
                    <a:pt x="2099" y="7888"/>
                  </a:lnTo>
                  <a:lnTo>
                    <a:pt x="2168" y="7883"/>
                  </a:lnTo>
                  <a:lnTo>
                    <a:pt x="2237" y="7888"/>
                  </a:lnTo>
                  <a:lnTo>
                    <a:pt x="2301" y="7897"/>
                  </a:lnTo>
                  <a:lnTo>
                    <a:pt x="2372" y="7912"/>
                  </a:lnTo>
                  <a:lnTo>
                    <a:pt x="2435" y="7927"/>
                  </a:lnTo>
                  <a:lnTo>
                    <a:pt x="2505" y="7946"/>
                  </a:lnTo>
                  <a:lnTo>
                    <a:pt x="2570" y="7960"/>
                  </a:lnTo>
                  <a:lnTo>
                    <a:pt x="2639" y="7970"/>
                  </a:lnTo>
                  <a:lnTo>
                    <a:pt x="2708" y="7975"/>
                  </a:lnTo>
                  <a:lnTo>
                    <a:pt x="2777" y="7964"/>
                  </a:lnTo>
                  <a:lnTo>
                    <a:pt x="2837" y="7955"/>
                  </a:lnTo>
                  <a:lnTo>
                    <a:pt x="2892" y="7936"/>
                  </a:lnTo>
                  <a:lnTo>
                    <a:pt x="2942" y="7912"/>
                  </a:lnTo>
                  <a:lnTo>
                    <a:pt x="2986" y="7888"/>
                  </a:lnTo>
                  <a:lnTo>
                    <a:pt x="3026" y="7854"/>
                  </a:lnTo>
                  <a:lnTo>
                    <a:pt x="3061" y="7815"/>
                  </a:lnTo>
                  <a:lnTo>
                    <a:pt x="3096" y="7772"/>
                  </a:lnTo>
                  <a:lnTo>
                    <a:pt x="3121" y="7729"/>
                  </a:lnTo>
                  <a:lnTo>
                    <a:pt x="3140" y="7675"/>
                  </a:lnTo>
                  <a:lnTo>
                    <a:pt x="3155" y="7622"/>
                  </a:lnTo>
                  <a:lnTo>
                    <a:pt x="3224" y="7265"/>
                  </a:lnTo>
                  <a:lnTo>
                    <a:pt x="3279" y="6869"/>
                  </a:lnTo>
                  <a:lnTo>
                    <a:pt x="3324" y="6459"/>
                  </a:lnTo>
                  <a:lnTo>
                    <a:pt x="3363" y="6043"/>
                  </a:lnTo>
                  <a:lnTo>
                    <a:pt x="3388" y="5638"/>
                  </a:lnTo>
                  <a:lnTo>
                    <a:pt x="3403" y="5262"/>
                  </a:lnTo>
                  <a:lnTo>
                    <a:pt x="3407" y="4924"/>
                  </a:lnTo>
                  <a:lnTo>
                    <a:pt x="3407" y="4643"/>
                  </a:lnTo>
                  <a:lnTo>
                    <a:pt x="3398" y="4436"/>
                  </a:lnTo>
                  <a:lnTo>
                    <a:pt x="3378" y="4320"/>
                  </a:lnTo>
                  <a:lnTo>
                    <a:pt x="3378" y="4316"/>
                  </a:lnTo>
                  <a:lnTo>
                    <a:pt x="3373" y="4316"/>
                  </a:lnTo>
                  <a:lnTo>
                    <a:pt x="3368" y="4310"/>
                  </a:lnTo>
                  <a:lnTo>
                    <a:pt x="3363" y="4310"/>
                  </a:lnTo>
                  <a:lnTo>
                    <a:pt x="3359" y="4316"/>
                  </a:lnTo>
                  <a:lnTo>
                    <a:pt x="3353" y="4316"/>
                  </a:lnTo>
                  <a:lnTo>
                    <a:pt x="3344" y="4316"/>
                  </a:lnTo>
                  <a:lnTo>
                    <a:pt x="3338" y="4316"/>
                  </a:lnTo>
                  <a:lnTo>
                    <a:pt x="3334" y="4320"/>
                  </a:lnTo>
                  <a:lnTo>
                    <a:pt x="3328" y="4320"/>
                  </a:lnTo>
                  <a:lnTo>
                    <a:pt x="3334" y="4301"/>
                  </a:lnTo>
                  <a:lnTo>
                    <a:pt x="3334" y="4286"/>
                  </a:lnTo>
                  <a:lnTo>
                    <a:pt x="3338" y="4267"/>
                  </a:lnTo>
                  <a:lnTo>
                    <a:pt x="3344" y="4253"/>
                  </a:lnTo>
                  <a:lnTo>
                    <a:pt x="3348" y="4234"/>
                  </a:lnTo>
                  <a:lnTo>
                    <a:pt x="3353" y="4215"/>
                  </a:lnTo>
                  <a:lnTo>
                    <a:pt x="3359" y="4195"/>
                  </a:lnTo>
                  <a:lnTo>
                    <a:pt x="3359" y="4176"/>
                  </a:lnTo>
                  <a:lnTo>
                    <a:pt x="3363" y="4157"/>
                  </a:lnTo>
                  <a:lnTo>
                    <a:pt x="3363" y="4137"/>
                  </a:lnTo>
                  <a:lnTo>
                    <a:pt x="3319" y="3664"/>
                  </a:lnTo>
                  <a:lnTo>
                    <a:pt x="3229" y="3206"/>
                  </a:lnTo>
                  <a:lnTo>
                    <a:pt x="3096" y="2757"/>
                  </a:lnTo>
                  <a:lnTo>
                    <a:pt x="2917" y="2322"/>
                  </a:lnTo>
                  <a:lnTo>
                    <a:pt x="2704" y="1902"/>
                  </a:lnTo>
                  <a:lnTo>
                    <a:pt x="2456" y="1501"/>
                  </a:lnTo>
                  <a:lnTo>
                    <a:pt x="2168" y="1120"/>
                  </a:lnTo>
                  <a:lnTo>
                    <a:pt x="1850" y="763"/>
                  </a:lnTo>
                  <a:lnTo>
                    <a:pt x="1503" y="425"/>
                  </a:lnTo>
                  <a:lnTo>
                    <a:pt x="1131" y="111"/>
                  </a:lnTo>
                  <a:lnTo>
                    <a:pt x="1072" y="68"/>
                  </a:lnTo>
                  <a:lnTo>
                    <a:pt x="1007" y="38"/>
                  </a:lnTo>
                  <a:lnTo>
                    <a:pt x="937" y="14"/>
                  </a:lnTo>
                  <a:lnTo>
                    <a:pt x="868" y="4"/>
                  </a:lnTo>
                  <a:lnTo>
                    <a:pt x="803" y="0"/>
                  </a:lnTo>
                  <a:lnTo>
                    <a:pt x="734" y="4"/>
                  </a:lnTo>
                  <a:lnTo>
                    <a:pt x="665" y="19"/>
                  </a:lnTo>
                  <a:lnTo>
                    <a:pt x="595" y="43"/>
                  </a:lnTo>
                  <a:lnTo>
                    <a:pt x="530" y="72"/>
                  </a:lnTo>
                  <a:lnTo>
                    <a:pt x="471" y="111"/>
                  </a:lnTo>
                  <a:lnTo>
                    <a:pt x="382" y="188"/>
                  </a:lnTo>
                  <a:lnTo>
                    <a:pt x="317" y="280"/>
                  </a:lnTo>
                  <a:lnTo>
                    <a:pt x="278" y="372"/>
                  </a:lnTo>
                  <a:lnTo>
                    <a:pt x="253" y="473"/>
                  </a:lnTo>
                  <a:lnTo>
                    <a:pt x="244" y="580"/>
                  </a:lnTo>
                  <a:lnTo>
                    <a:pt x="244" y="690"/>
                  </a:lnTo>
                  <a:lnTo>
                    <a:pt x="244" y="801"/>
                  </a:lnTo>
                  <a:lnTo>
                    <a:pt x="248" y="912"/>
                  </a:lnTo>
                  <a:lnTo>
                    <a:pt x="248" y="1023"/>
                  </a:lnTo>
                  <a:lnTo>
                    <a:pt x="238" y="1129"/>
                  </a:lnTo>
                  <a:lnTo>
                    <a:pt x="223" y="1241"/>
                  </a:lnTo>
                  <a:lnTo>
                    <a:pt x="223" y="1356"/>
                  </a:lnTo>
                  <a:lnTo>
                    <a:pt x="223" y="1468"/>
                  </a:lnTo>
                  <a:lnTo>
                    <a:pt x="233" y="1583"/>
                  </a:lnTo>
                  <a:lnTo>
                    <a:pt x="238" y="1694"/>
                  </a:lnTo>
                  <a:lnTo>
                    <a:pt x="244" y="1800"/>
                  </a:lnTo>
                  <a:lnTo>
                    <a:pt x="244" y="1907"/>
                  </a:lnTo>
                  <a:lnTo>
                    <a:pt x="233" y="2013"/>
                  </a:lnTo>
                  <a:lnTo>
                    <a:pt x="213" y="2114"/>
                  </a:lnTo>
                  <a:lnTo>
                    <a:pt x="179" y="2211"/>
                  </a:lnTo>
                  <a:lnTo>
                    <a:pt x="144" y="2288"/>
                  </a:lnTo>
                  <a:lnTo>
                    <a:pt x="114" y="2365"/>
                  </a:lnTo>
                  <a:lnTo>
                    <a:pt x="84" y="2447"/>
                  </a:lnTo>
                  <a:lnTo>
                    <a:pt x="60" y="2525"/>
                  </a:lnTo>
                  <a:lnTo>
                    <a:pt x="40" y="2606"/>
                  </a:lnTo>
                  <a:lnTo>
                    <a:pt x="19" y="2688"/>
                  </a:lnTo>
                  <a:lnTo>
                    <a:pt x="5" y="2771"/>
                  </a:lnTo>
                  <a:lnTo>
                    <a:pt x="0" y="2853"/>
                  </a:lnTo>
                  <a:lnTo>
                    <a:pt x="0" y="2940"/>
                  </a:lnTo>
                  <a:lnTo>
                    <a:pt x="5" y="3022"/>
                  </a:lnTo>
                  <a:lnTo>
                    <a:pt x="25" y="3167"/>
                  </a:lnTo>
                  <a:lnTo>
                    <a:pt x="40" y="3307"/>
                  </a:lnTo>
                  <a:lnTo>
                    <a:pt x="54" y="3447"/>
                  </a:lnTo>
                  <a:lnTo>
                    <a:pt x="69" y="3582"/>
                  </a:lnTo>
                  <a:lnTo>
                    <a:pt x="79" y="3712"/>
                  </a:lnTo>
                  <a:lnTo>
                    <a:pt x="94" y="3847"/>
                  </a:lnTo>
                  <a:lnTo>
                    <a:pt x="100" y="3983"/>
                  </a:lnTo>
                  <a:lnTo>
                    <a:pt x="109" y="4118"/>
                  </a:lnTo>
                  <a:lnTo>
                    <a:pt x="114" y="4258"/>
                  </a:lnTo>
                  <a:lnTo>
                    <a:pt x="119" y="4402"/>
                  </a:lnTo>
                  <a:lnTo>
                    <a:pt x="65" y="4770"/>
                  </a:lnTo>
                  <a:close/>
                </a:path>
              </a:pathLst>
            </a:custGeom>
            <a:solidFill>
              <a:srgbClr val="FF9999"/>
            </a:solidFill>
            <a:ln w="9525">
              <a:solidFill>
                <a:srgbClr val="000000"/>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08" name="Freeform 280"/>
            <p:cNvSpPr>
              <a:spLocks/>
            </p:cNvSpPr>
            <p:nvPr/>
          </p:nvSpPr>
          <p:spPr bwMode="auto">
            <a:xfrm>
              <a:off x="3952" y="1483"/>
              <a:ext cx="309" cy="614"/>
            </a:xfrm>
            <a:custGeom>
              <a:avLst/>
              <a:gdLst>
                <a:gd name="T0" fmla="*/ 25 w 3407"/>
                <a:gd name="T1" fmla="*/ 5131 h 7975"/>
                <a:gd name="T2" fmla="*/ 65 w 3407"/>
                <a:gd name="T3" fmla="*/ 5672 h 7975"/>
                <a:gd name="T4" fmla="*/ 149 w 3407"/>
                <a:gd name="T5" fmla="*/ 6213 h 7975"/>
                <a:gd name="T6" fmla="*/ 228 w 3407"/>
                <a:gd name="T7" fmla="*/ 6811 h 7975"/>
                <a:gd name="T8" fmla="*/ 630 w 3407"/>
                <a:gd name="T9" fmla="*/ 7439 h 7975"/>
                <a:gd name="T10" fmla="*/ 1314 w 3407"/>
                <a:gd name="T11" fmla="*/ 7825 h 7975"/>
                <a:gd name="T12" fmla="*/ 2099 w 3407"/>
                <a:gd name="T13" fmla="*/ 7888 h 7975"/>
                <a:gd name="T14" fmla="*/ 2301 w 3407"/>
                <a:gd name="T15" fmla="*/ 7897 h 7975"/>
                <a:gd name="T16" fmla="*/ 2505 w 3407"/>
                <a:gd name="T17" fmla="*/ 7946 h 7975"/>
                <a:gd name="T18" fmla="*/ 2708 w 3407"/>
                <a:gd name="T19" fmla="*/ 7975 h 7975"/>
                <a:gd name="T20" fmla="*/ 2892 w 3407"/>
                <a:gd name="T21" fmla="*/ 7936 h 7975"/>
                <a:gd name="T22" fmla="*/ 3026 w 3407"/>
                <a:gd name="T23" fmla="*/ 7854 h 7975"/>
                <a:gd name="T24" fmla="*/ 3121 w 3407"/>
                <a:gd name="T25" fmla="*/ 7729 h 7975"/>
                <a:gd name="T26" fmla="*/ 3224 w 3407"/>
                <a:gd name="T27" fmla="*/ 7265 h 7975"/>
                <a:gd name="T28" fmla="*/ 3363 w 3407"/>
                <a:gd name="T29" fmla="*/ 6043 h 7975"/>
                <a:gd name="T30" fmla="*/ 3407 w 3407"/>
                <a:gd name="T31" fmla="*/ 4924 h 7975"/>
                <a:gd name="T32" fmla="*/ 3378 w 3407"/>
                <a:gd name="T33" fmla="*/ 4320 h 7975"/>
                <a:gd name="T34" fmla="*/ 3368 w 3407"/>
                <a:gd name="T35" fmla="*/ 4310 h 7975"/>
                <a:gd name="T36" fmla="*/ 3353 w 3407"/>
                <a:gd name="T37" fmla="*/ 4316 h 7975"/>
                <a:gd name="T38" fmla="*/ 3334 w 3407"/>
                <a:gd name="T39" fmla="*/ 4320 h 7975"/>
                <a:gd name="T40" fmla="*/ 3334 w 3407"/>
                <a:gd name="T41" fmla="*/ 4286 h 7975"/>
                <a:gd name="T42" fmla="*/ 3348 w 3407"/>
                <a:gd name="T43" fmla="*/ 4234 h 7975"/>
                <a:gd name="T44" fmla="*/ 3359 w 3407"/>
                <a:gd name="T45" fmla="*/ 4176 h 7975"/>
                <a:gd name="T46" fmla="*/ 3319 w 3407"/>
                <a:gd name="T47" fmla="*/ 3664 h 7975"/>
                <a:gd name="T48" fmla="*/ 2917 w 3407"/>
                <a:gd name="T49" fmla="*/ 2322 h 7975"/>
                <a:gd name="T50" fmla="*/ 2168 w 3407"/>
                <a:gd name="T51" fmla="*/ 1120 h 7975"/>
                <a:gd name="T52" fmla="*/ 1131 w 3407"/>
                <a:gd name="T53" fmla="*/ 111 h 7975"/>
                <a:gd name="T54" fmla="*/ 937 w 3407"/>
                <a:gd name="T55" fmla="*/ 14 h 7975"/>
                <a:gd name="T56" fmla="*/ 734 w 3407"/>
                <a:gd name="T57" fmla="*/ 4 h 7975"/>
                <a:gd name="T58" fmla="*/ 530 w 3407"/>
                <a:gd name="T59" fmla="*/ 72 h 7975"/>
                <a:gd name="T60" fmla="*/ 317 w 3407"/>
                <a:gd name="T61" fmla="*/ 280 h 7975"/>
                <a:gd name="T62" fmla="*/ 244 w 3407"/>
                <a:gd name="T63" fmla="*/ 580 h 7975"/>
                <a:gd name="T64" fmla="*/ 248 w 3407"/>
                <a:gd name="T65" fmla="*/ 912 h 7975"/>
                <a:gd name="T66" fmla="*/ 223 w 3407"/>
                <a:gd name="T67" fmla="*/ 1241 h 7975"/>
                <a:gd name="T68" fmla="*/ 233 w 3407"/>
                <a:gd name="T69" fmla="*/ 1583 h 7975"/>
                <a:gd name="T70" fmla="*/ 244 w 3407"/>
                <a:gd name="T71" fmla="*/ 1907 h 7975"/>
                <a:gd name="T72" fmla="*/ 179 w 3407"/>
                <a:gd name="T73" fmla="*/ 2211 h 7975"/>
                <a:gd name="T74" fmla="*/ 84 w 3407"/>
                <a:gd name="T75" fmla="*/ 2447 h 7975"/>
                <a:gd name="T76" fmla="*/ 19 w 3407"/>
                <a:gd name="T77" fmla="*/ 2688 h 7975"/>
                <a:gd name="T78" fmla="*/ 0 w 3407"/>
                <a:gd name="T79" fmla="*/ 2940 h 7975"/>
                <a:gd name="T80" fmla="*/ 40 w 3407"/>
                <a:gd name="T81" fmla="*/ 3307 h 7975"/>
                <a:gd name="T82" fmla="*/ 79 w 3407"/>
                <a:gd name="T83" fmla="*/ 3712 h 7975"/>
                <a:gd name="T84" fmla="*/ 109 w 3407"/>
                <a:gd name="T85" fmla="*/ 4118 h 7975"/>
                <a:gd name="T86" fmla="*/ 65 w 3407"/>
                <a:gd name="T87" fmla="*/ 4770 h 7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07" h="7975">
                  <a:moveTo>
                    <a:pt x="65" y="4770"/>
                  </a:moveTo>
                  <a:lnTo>
                    <a:pt x="35" y="4948"/>
                  </a:lnTo>
                  <a:lnTo>
                    <a:pt x="25" y="5131"/>
                  </a:lnTo>
                  <a:lnTo>
                    <a:pt x="30" y="5310"/>
                  </a:lnTo>
                  <a:lnTo>
                    <a:pt x="44" y="5493"/>
                  </a:lnTo>
                  <a:lnTo>
                    <a:pt x="65" y="5672"/>
                  </a:lnTo>
                  <a:lnTo>
                    <a:pt x="90" y="5856"/>
                  </a:lnTo>
                  <a:lnTo>
                    <a:pt x="119" y="6034"/>
                  </a:lnTo>
                  <a:lnTo>
                    <a:pt x="149" y="6213"/>
                  </a:lnTo>
                  <a:lnTo>
                    <a:pt x="169" y="6387"/>
                  </a:lnTo>
                  <a:lnTo>
                    <a:pt x="184" y="6565"/>
                  </a:lnTo>
                  <a:lnTo>
                    <a:pt x="228" y="6811"/>
                  </a:lnTo>
                  <a:lnTo>
                    <a:pt x="317" y="7043"/>
                  </a:lnTo>
                  <a:lnTo>
                    <a:pt x="457" y="7256"/>
                  </a:lnTo>
                  <a:lnTo>
                    <a:pt x="630" y="7439"/>
                  </a:lnTo>
                  <a:lnTo>
                    <a:pt x="839" y="7598"/>
                  </a:lnTo>
                  <a:lnTo>
                    <a:pt x="1066" y="7729"/>
                  </a:lnTo>
                  <a:lnTo>
                    <a:pt x="1314" y="7825"/>
                  </a:lnTo>
                  <a:lnTo>
                    <a:pt x="1573" y="7883"/>
                  </a:lnTo>
                  <a:lnTo>
                    <a:pt x="1836" y="7907"/>
                  </a:lnTo>
                  <a:lnTo>
                    <a:pt x="2099" y="7888"/>
                  </a:lnTo>
                  <a:lnTo>
                    <a:pt x="2168" y="7883"/>
                  </a:lnTo>
                  <a:lnTo>
                    <a:pt x="2237" y="7888"/>
                  </a:lnTo>
                  <a:lnTo>
                    <a:pt x="2301" y="7897"/>
                  </a:lnTo>
                  <a:lnTo>
                    <a:pt x="2372" y="7912"/>
                  </a:lnTo>
                  <a:lnTo>
                    <a:pt x="2435" y="7927"/>
                  </a:lnTo>
                  <a:lnTo>
                    <a:pt x="2505" y="7946"/>
                  </a:lnTo>
                  <a:lnTo>
                    <a:pt x="2570" y="7960"/>
                  </a:lnTo>
                  <a:lnTo>
                    <a:pt x="2639" y="7970"/>
                  </a:lnTo>
                  <a:lnTo>
                    <a:pt x="2708" y="7975"/>
                  </a:lnTo>
                  <a:lnTo>
                    <a:pt x="2777" y="7964"/>
                  </a:lnTo>
                  <a:lnTo>
                    <a:pt x="2837" y="7955"/>
                  </a:lnTo>
                  <a:lnTo>
                    <a:pt x="2892" y="7936"/>
                  </a:lnTo>
                  <a:lnTo>
                    <a:pt x="2942" y="7912"/>
                  </a:lnTo>
                  <a:lnTo>
                    <a:pt x="2986" y="7888"/>
                  </a:lnTo>
                  <a:lnTo>
                    <a:pt x="3026" y="7854"/>
                  </a:lnTo>
                  <a:lnTo>
                    <a:pt x="3061" y="7815"/>
                  </a:lnTo>
                  <a:lnTo>
                    <a:pt x="3096" y="7772"/>
                  </a:lnTo>
                  <a:lnTo>
                    <a:pt x="3121" y="7729"/>
                  </a:lnTo>
                  <a:lnTo>
                    <a:pt x="3140" y="7675"/>
                  </a:lnTo>
                  <a:lnTo>
                    <a:pt x="3155" y="7622"/>
                  </a:lnTo>
                  <a:lnTo>
                    <a:pt x="3224" y="7265"/>
                  </a:lnTo>
                  <a:lnTo>
                    <a:pt x="3279" y="6869"/>
                  </a:lnTo>
                  <a:lnTo>
                    <a:pt x="3324" y="6459"/>
                  </a:lnTo>
                  <a:lnTo>
                    <a:pt x="3363" y="6043"/>
                  </a:lnTo>
                  <a:lnTo>
                    <a:pt x="3388" y="5638"/>
                  </a:lnTo>
                  <a:lnTo>
                    <a:pt x="3403" y="5262"/>
                  </a:lnTo>
                  <a:lnTo>
                    <a:pt x="3407" y="4924"/>
                  </a:lnTo>
                  <a:lnTo>
                    <a:pt x="3407" y="4643"/>
                  </a:lnTo>
                  <a:lnTo>
                    <a:pt x="3398" y="4436"/>
                  </a:lnTo>
                  <a:lnTo>
                    <a:pt x="3378" y="4320"/>
                  </a:lnTo>
                  <a:lnTo>
                    <a:pt x="3378" y="4316"/>
                  </a:lnTo>
                  <a:lnTo>
                    <a:pt x="3373" y="4316"/>
                  </a:lnTo>
                  <a:lnTo>
                    <a:pt x="3368" y="4310"/>
                  </a:lnTo>
                  <a:lnTo>
                    <a:pt x="3363" y="4310"/>
                  </a:lnTo>
                  <a:lnTo>
                    <a:pt x="3359" y="4316"/>
                  </a:lnTo>
                  <a:lnTo>
                    <a:pt x="3353" y="4316"/>
                  </a:lnTo>
                  <a:lnTo>
                    <a:pt x="3344" y="4316"/>
                  </a:lnTo>
                  <a:lnTo>
                    <a:pt x="3338" y="4316"/>
                  </a:lnTo>
                  <a:lnTo>
                    <a:pt x="3334" y="4320"/>
                  </a:lnTo>
                  <a:lnTo>
                    <a:pt x="3328" y="4320"/>
                  </a:lnTo>
                  <a:lnTo>
                    <a:pt x="3334" y="4301"/>
                  </a:lnTo>
                  <a:lnTo>
                    <a:pt x="3334" y="4286"/>
                  </a:lnTo>
                  <a:lnTo>
                    <a:pt x="3338" y="4267"/>
                  </a:lnTo>
                  <a:lnTo>
                    <a:pt x="3344" y="4253"/>
                  </a:lnTo>
                  <a:lnTo>
                    <a:pt x="3348" y="4234"/>
                  </a:lnTo>
                  <a:lnTo>
                    <a:pt x="3353" y="4215"/>
                  </a:lnTo>
                  <a:lnTo>
                    <a:pt x="3359" y="4195"/>
                  </a:lnTo>
                  <a:lnTo>
                    <a:pt x="3359" y="4176"/>
                  </a:lnTo>
                  <a:lnTo>
                    <a:pt x="3363" y="4157"/>
                  </a:lnTo>
                  <a:lnTo>
                    <a:pt x="3363" y="4137"/>
                  </a:lnTo>
                  <a:lnTo>
                    <a:pt x="3319" y="3664"/>
                  </a:lnTo>
                  <a:lnTo>
                    <a:pt x="3229" y="3206"/>
                  </a:lnTo>
                  <a:lnTo>
                    <a:pt x="3096" y="2757"/>
                  </a:lnTo>
                  <a:lnTo>
                    <a:pt x="2917" y="2322"/>
                  </a:lnTo>
                  <a:lnTo>
                    <a:pt x="2704" y="1902"/>
                  </a:lnTo>
                  <a:lnTo>
                    <a:pt x="2456" y="1501"/>
                  </a:lnTo>
                  <a:lnTo>
                    <a:pt x="2168" y="1120"/>
                  </a:lnTo>
                  <a:lnTo>
                    <a:pt x="1850" y="763"/>
                  </a:lnTo>
                  <a:lnTo>
                    <a:pt x="1503" y="425"/>
                  </a:lnTo>
                  <a:lnTo>
                    <a:pt x="1131" y="111"/>
                  </a:lnTo>
                  <a:lnTo>
                    <a:pt x="1072" y="68"/>
                  </a:lnTo>
                  <a:lnTo>
                    <a:pt x="1007" y="38"/>
                  </a:lnTo>
                  <a:lnTo>
                    <a:pt x="937" y="14"/>
                  </a:lnTo>
                  <a:lnTo>
                    <a:pt x="868" y="4"/>
                  </a:lnTo>
                  <a:lnTo>
                    <a:pt x="803" y="0"/>
                  </a:lnTo>
                  <a:lnTo>
                    <a:pt x="734" y="4"/>
                  </a:lnTo>
                  <a:lnTo>
                    <a:pt x="665" y="19"/>
                  </a:lnTo>
                  <a:lnTo>
                    <a:pt x="595" y="43"/>
                  </a:lnTo>
                  <a:lnTo>
                    <a:pt x="530" y="72"/>
                  </a:lnTo>
                  <a:lnTo>
                    <a:pt x="471" y="111"/>
                  </a:lnTo>
                  <a:lnTo>
                    <a:pt x="382" y="188"/>
                  </a:lnTo>
                  <a:lnTo>
                    <a:pt x="317" y="280"/>
                  </a:lnTo>
                  <a:lnTo>
                    <a:pt x="278" y="372"/>
                  </a:lnTo>
                  <a:lnTo>
                    <a:pt x="253" y="473"/>
                  </a:lnTo>
                  <a:lnTo>
                    <a:pt x="244" y="580"/>
                  </a:lnTo>
                  <a:lnTo>
                    <a:pt x="244" y="690"/>
                  </a:lnTo>
                  <a:lnTo>
                    <a:pt x="244" y="801"/>
                  </a:lnTo>
                  <a:lnTo>
                    <a:pt x="248" y="912"/>
                  </a:lnTo>
                  <a:lnTo>
                    <a:pt x="248" y="1023"/>
                  </a:lnTo>
                  <a:lnTo>
                    <a:pt x="238" y="1129"/>
                  </a:lnTo>
                  <a:lnTo>
                    <a:pt x="223" y="1241"/>
                  </a:lnTo>
                  <a:lnTo>
                    <a:pt x="223" y="1356"/>
                  </a:lnTo>
                  <a:lnTo>
                    <a:pt x="223" y="1468"/>
                  </a:lnTo>
                  <a:lnTo>
                    <a:pt x="233" y="1583"/>
                  </a:lnTo>
                  <a:lnTo>
                    <a:pt x="238" y="1694"/>
                  </a:lnTo>
                  <a:lnTo>
                    <a:pt x="244" y="1800"/>
                  </a:lnTo>
                  <a:lnTo>
                    <a:pt x="244" y="1907"/>
                  </a:lnTo>
                  <a:lnTo>
                    <a:pt x="233" y="2013"/>
                  </a:lnTo>
                  <a:lnTo>
                    <a:pt x="213" y="2114"/>
                  </a:lnTo>
                  <a:lnTo>
                    <a:pt x="179" y="2211"/>
                  </a:lnTo>
                  <a:lnTo>
                    <a:pt x="144" y="2288"/>
                  </a:lnTo>
                  <a:lnTo>
                    <a:pt x="114" y="2365"/>
                  </a:lnTo>
                  <a:lnTo>
                    <a:pt x="84" y="2447"/>
                  </a:lnTo>
                  <a:lnTo>
                    <a:pt x="60" y="2525"/>
                  </a:lnTo>
                  <a:lnTo>
                    <a:pt x="40" y="2606"/>
                  </a:lnTo>
                  <a:lnTo>
                    <a:pt x="19" y="2688"/>
                  </a:lnTo>
                  <a:lnTo>
                    <a:pt x="5" y="2771"/>
                  </a:lnTo>
                  <a:lnTo>
                    <a:pt x="0" y="2853"/>
                  </a:lnTo>
                  <a:lnTo>
                    <a:pt x="0" y="2940"/>
                  </a:lnTo>
                  <a:lnTo>
                    <a:pt x="5" y="3022"/>
                  </a:lnTo>
                  <a:lnTo>
                    <a:pt x="25" y="3167"/>
                  </a:lnTo>
                  <a:lnTo>
                    <a:pt x="40" y="3307"/>
                  </a:lnTo>
                  <a:lnTo>
                    <a:pt x="54" y="3447"/>
                  </a:lnTo>
                  <a:lnTo>
                    <a:pt x="69" y="3582"/>
                  </a:lnTo>
                  <a:lnTo>
                    <a:pt x="79" y="3712"/>
                  </a:lnTo>
                  <a:lnTo>
                    <a:pt x="94" y="3847"/>
                  </a:lnTo>
                  <a:lnTo>
                    <a:pt x="100" y="3983"/>
                  </a:lnTo>
                  <a:lnTo>
                    <a:pt x="109" y="4118"/>
                  </a:lnTo>
                  <a:lnTo>
                    <a:pt x="114" y="4258"/>
                  </a:lnTo>
                  <a:lnTo>
                    <a:pt x="119" y="4402"/>
                  </a:lnTo>
                  <a:lnTo>
                    <a:pt x="65" y="477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09" name="Freeform 281"/>
            <p:cNvSpPr>
              <a:spLocks/>
            </p:cNvSpPr>
            <p:nvPr/>
          </p:nvSpPr>
          <p:spPr bwMode="auto">
            <a:xfrm>
              <a:off x="3571" y="1479"/>
              <a:ext cx="340" cy="618"/>
            </a:xfrm>
            <a:custGeom>
              <a:avLst/>
              <a:gdLst>
                <a:gd name="T0" fmla="*/ 158 w 3740"/>
                <a:gd name="T1" fmla="*/ 3703 h 8042"/>
                <a:gd name="T2" fmla="*/ 138 w 3740"/>
                <a:gd name="T3" fmla="*/ 3857 h 8042"/>
                <a:gd name="T4" fmla="*/ 118 w 3740"/>
                <a:gd name="T5" fmla="*/ 3968 h 8042"/>
                <a:gd name="T6" fmla="*/ 123 w 3740"/>
                <a:gd name="T7" fmla="*/ 3988 h 8042"/>
                <a:gd name="T8" fmla="*/ 133 w 3740"/>
                <a:gd name="T9" fmla="*/ 4011 h 8042"/>
                <a:gd name="T10" fmla="*/ 118 w 3740"/>
                <a:gd name="T11" fmla="*/ 4022 h 8042"/>
                <a:gd name="T12" fmla="*/ 108 w 3740"/>
                <a:gd name="T13" fmla="*/ 4050 h 8042"/>
                <a:gd name="T14" fmla="*/ 79 w 3740"/>
                <a:gd name="T15" fmla="*/ 4258 h 8042"/>
                <a:gd name="T16" fmla="*/ 89 w 3740"/>
                <a:gd name="T17" fmla="*/ 4451 h 8042"/>
                <a:gd name="T18" fmla="*/ 114 w 3740"/>
                <a:gd name="T19" fmla="*/ 4509 h 8042"/>
                <a:gd name="T20" fmla="*/ 89 w 3740"/>
                <a:gd name="T21" fmla="*/ 4509 h 8042"/>
                <a:gd name="T22" fmla="*/ 29 w 3740"/>
                <a:gd name="T23" fmla="*/ 4784 h 8042"/>
                <a:gd name="T24" fmla="*/ 4 w 3740"/>
                <a:gd name="T25" fmla="*/ 5334 h 8042"/>
                <a:gd name="T26" fmla="*/ 4 w 3740"/>
                <a:gd name="T27" fmla="*/ 5861 h 8042"/>
                <a:gd name="T28" fmla="*/ 0 w 3740"/>
                <a:gd name="T29" fmla="*/ 6257 h 8042"/>
                <a:gd name="T30" fmla="*/ 10 w 3740"/>
                <a:gd name="T31" fmla="*/ 6638 h 8042"/>
                <a:gd name="T32" fmla="*/ 64 w 3740"/>
                <a:gd name="T33" fmla="*/ 7077 h 8042"/>
                <a:gd name="T34" fmla="*/ 202 w 3740"/>
                <a:gd name="T35" fmla="*/ 7632 h 8042"/>
                <a:gd name="T36" fmla="*/ 381 w 3740"/>
                <a:gd name="T37" fmla="*/ 7960 h 8042"/>
                <a:gd name="T38" fmla="*/ 630 w 3740"/>
                <a:gd name="T39" fmla="*/ 8042 h 8042"/>
                <a:gd name="T40" fmla="*/ 907 w 3740"/>
                <a:gd name="T41" fmla="*/ 8027 h 8042"/>
                <a:gd name="T42" fmla="*/ 1095 w 3740"/>
                <a:gd name="T43" fmla="*/ 8004 h 8042"/>
                <a:gd name="T44" fmla="*/ 1200 w 3740"/>
                <a:gd name="T45" fmla="*/ 7990 h 8042"/>
                <a:gd name="T46" fmla="*/ 1304 w 3740"/>
                <a:gd name="T47" fmla="*/ 7965 h 8042"/>
                <a:gd name="T48" fmla="*/ 1790 w 3740"/>
                <a:gd name="T49" fmla="*/ 7926 h 8042"/>
                <a:gd name="T50" fmla="*/ 2257 w 3740"/>
                <a:gd name="T51" fmla="*/ 7878 h 8042"/>
                <a:gd name="T52" fmla="*/ 2593 w 3740"/>
                <a:gd name="T53" fmla="*/ 7685 h 8042"/>
                <a:gd name="T54" fmla="*/ 2827 w 3740"/>
                <a:gd name="T55" fmla="*/ 7550 h 8042"/>
                <a:gd name="T56" fmla="*/ 3056 w 3740"/>
                <a:gd name="T57" fmla="*/ 7401 h 8042"/>
                <a:gd name="T58" fmla="*/ 3283 w 3740"/>
                <a:gd name="T59" fmla="*/ 7057 h 8042"/>
                <a:gd name="T60" fmla="*/ 3367 w 3740"/>
                <a:gd name="T61" fmla="*/ 6638 h 8042"/>
                <a:gd name="T62" fmla="*/ 3422 w 3740"/>
                <a:gd name="T63" fmla="*/ 6304 h 8042"/>
                <a:gd name="T64" fmla="*/ 3461 w 3740"/>
                <a:gd name="T65" fmla="*/ 6068 h 8042"/>
                <a:gd name="T66" fmla="*/ 3501 w 3740"/>
                <a:gd name="T67" fmla="*/ 5827 h 8042"/>
                <a:gd name="T68" fmla="*/ 3477 w 3740"/>
                <a:gd name="T69" fmla="*/ 5812 h 8042"/>
                <a:gd name="T70" fmla="*/ 3437 w 3740"/>
                <a:gd name="T71" fmla="*/ 5841 h 8042"/>
                <a:gd name="T72" fmla="*/ 3536 w 3740"/>
                <a:gd name="T73" fmla="*/ 5682 h 8042"/>
                <a:gd name="T74" fmla="*/ 3650 w 3740"/>
                <a:gd name="T75" fmla="*/ 5204 h 8042"/>
                <a:gd name="T76" fmla="*/ 3685 w 3740"/>
                <a:gd name="T77" fmla="*/ 4697 h 8042"/>
                <a:gd name="T78" fmla="*/ 3670 w 3740"/>
                <a:gd name="T79" fmla="*/ 4683 h 8042"/>
                <a:gd name="T80" fmla="*/ 3640 w 3740"/>
                <a:gd name="T81" fmla="*/ 4683 h 8042"/>
                <a:gd name="T82" fmla="*/ 3645 w 3740"/>
                <a:gd name="T83" fmla="*/ 4668 h 8042"/>
                <a:gd name="T84" fmla="*/ 3675 w 3740"/>
                <a:gd name="T85" fmla="*/ 4635 h 8042"/>
                <a:gd name="T86" fmla="*/ 3685 w 3740"/>
                <a:gd name="T87" fmla="*/ 4601 h 8042"/>
                <a:gd name="T88" fmla="*/ 3715 w 3740"/>
                <a:gd name="T89" fmla="*/ 3872 h 8042"/>
                <a:gd name="T90" fmla="*/ 3734 w 3740"/>
                <a:gd name="T91" fmla="*/ 3143 h 8042"/>
                <a:gd name="T92" fmla="*/ 3670 w 3740"/>
                <a:gd name="T93" fmla="*/ 2723 h 8042"/>
                <a:gd name="T94" fmla="*/ 3621 w 3740"/>
                <a:gd name="T95" fmla="*/ 2631 h 8042"/>
                <a:gd name="T96" fmla="*/ 3571 w 3740"/>
                <a:gd name="T97" fmla="*/ 2534 h 8042"/>
                <a:gd name="T98" fmla="*/ 3556 w 3740"/>
                <a:gd name="T99" fmla="*/ 2129 h 8042"/>
                <a:gd name="T100" fmla="*/ 3581 w 3740"/>
                <a:gd name="T101" fmla="*/ 1671 h 8042"/>
                <a:gd name="T102" fmla="*/ 3437 w 3740"/>
                <a:gd name="T103" fmla="*/ 1178 h 8042"/>
                <a:gd name="T104" fmla="*/ 3358 w 3740"/>
                <a:gd name="T105" fmla="*/ 551 h 8042"/>
                <a:gd name="T106" fmla="*/ 3031 w 3740"/>
                <a:gd name="T107" fmla="*/ 34 h 8042"/>
                <a:gd name="T108" fmla="*/ 2817 w 3740"/>
                <a:gd name="T109" fmla="*/ 10 h 8042"/>
                <a:gd name="T110" fmla="*/ 2604 w 3740"/>
                <a:gd name="T111" fmla="*/ 116 h 8042"/>
                <a:gd name="T112" fmla="*/ 2232 w 3740"/>
                <a:gd name="T113" fmla="*/ 391 h 8042"/>
                <a:gd name="T114" fmla="*/ 1725 w 3740"/>
                <a:gd name="T115" fmla="*/ 802 h 8042"/>
                <a:gd name="T116" fmla="*/ 1284 w 3740"/>
                <a:gd name="T117" fmla="*/ 1275 h 8042"/>
                <a:gd name="T118" fmla="*/ 784 w 3740"/>
                <a:gd name="T119" fmla="*/ 2028 h 8042"/>
                <a:gd name="T120" fmla="*/ 386 w 3740"/>
                <a:gd name="T121" fmla="*/ 2834 h 8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40" h="8042">
                  <a:moveTo>
                    <a:pt x="173" y="3587"/>
                  </a:moveTo>
                  <a:lnTo>
                    <a:pt x="168" y="3626"/>
                  </a:lnTo>
                  <a:lnTo>
                    <a:pt x="163" y="3665"/>
                  </a:lnTo>
                  <a:lnTo>
                    <a:pt x="158" y="3703"/>
                  </a:lnTo>
                  <a:lnTo>
                    <a:pt x="154" y="3741"/>
                  </a:lnTo>
                  <a:lnTo>
                    <a:pt x="148" y="3780"/>
                  </a:lnTo>
                  <a:lnTo>
                    <a:pt x="143" y="3818"/>
                  </a:lnTo>
                  <a:lnTo>
                    <a:pt x="138" y="3857"/>
                  </a:lnTo>
                  <a:lnTo>
                    <a:pt x="133" y="3891"/>
                  </a:lnTo>
                  <a:lnTo>
                    <a:pt x="129" y="3930"/>
                  </a:lnTo>
                  <a:lnTo>
                    <a:pt x="118" y="3964"/>
                  </a:lnTo>
                  <a:lnTo>
                    <a:pt x="118" y="3968"/>
                  </a:lnTo>
                  <a:lnTo>
                    <a:pt x="118" y="3973"/>
                  </a:lnTo>
                  <a:lnTo>
                    <a:pt x="123" y="3977"/>
                  </a:lnTo>
                  <a:lnTo>
                    <a:pt x="123" y="3983"/>
                  </a:lnTo>
                  <a:lnTo>
                    <a:pt x="123" y="3988"/>
                  </a:lnTo>
                  <a:lnTo>
                    <a:pt x="129" y="3997"/>
                  </a:lnTo>
                  <a:lnTo>
                    <a:pt x="129" y="4002"/>
                  </a:lnTo>
                  <a:lnTo>
                    <a:pt x="129" y="4007"/>
                  </a:lnTo>
                  <a:lnTo>
                    <a:pt x="133" y="4011"/>
                  </a:lnTo>
                  <a:lnTo>
                    <a:pt x="133" y="4016"/>
                  </a:lnTo>
                  <a:lnTo>
                    <a:pt x="129" y="4022"/>
                  </a:lnTo>
                  <a:lnTo>
                    <a:pt x="123" y="4022"/>
                  </a:lnTo>
                  <a:lnTo>
                    <a:pt x="118" y="4022"/>
                  </a:lnTo>
                  <a:lnTo>
                    <a:pt x="118" y="4026"/>
                  </a:lnTo>
                  <a:lnTo>
                    <a:pt x="114" y="4031"/>
                  </a:lnTo>
                  <a:lnTo>
                    <a:pt x="108" y="4035"/>
                  </a:lnTo>
                  <a:lnTo>
                    <a:pt x="108" y="4050"/>
                  </a:lnTo>
                  <a:lnTo>
                    <a:pt x="98" y="4104"/>
                  </a:lnTo>
                  <a:lnTo>
                    <a:pt x="89" y="4151"/>
                  </a:lnTo>
                  <a:lnTo>
                    <a:pt x="83" y="4205"/>
                  </a:lnTo>
                  <a:lnTo>
                    <a:pt x="79" y="4258"/>
                  </a:lnTo>
                  <a:lnTo>
                    <a:pt x="74" y="4311"/>
                  </a:lnTo>
                  <a:lnTo>
                    <a:pt x="74" y="4359"/>
                  </a:lnTo>
                  <a:lnTo>
                    <a:pt x="79" y="4407"/>
                  </a:lnTo>
                  <a:lnTo>
                    <a:pt x="89" y="4451"/>
                  </a:lnTo>
                  <a:lnTo>
                    <a:pt x="104" y="4489"/>
                  </a:lnTo>
                  <a:lnTo>
                    <a:pt x="123" y="4519"/>
                  </a:lnTo>
                  <a:lnTo>
                    <a:pt x="118" y="4514"/>
                  </a:lnTo>
                  <a:lnTo>
                    <a:pt x="114" y="4509"/>
                  </a:lnTo>
                  <a:lnTo>
                    <a:pt x="104" y="4509"/>
                  </a:lnTo>
                  <a:lnTo>
                    <a:pt x="98" y="4509"/>
                  </a:lnTo>
                  <a:lnTo>
                    <a:pt x="94" y="4509"/>
                  </a:lnTo>
                  <a:lnTo>
                    <a:pt x="89" y="4509"/>
                  </a:lnTo>
                  <a:lnTo>
                    <a:pt x="83" y="4514"/>
                  </a:lnTo>
                  <a:lnTo>
                    <a:pt x="83" y="4519"/>
                  </a:lnTo>
                  <a:lnTo>
                    <a:pt x="49" y="4648"/>
                  </a:lnTo>
                  <a:lnTo>
                    <a:pt x="29" y="4784"/>
                  </a:lnTo>
                  <a:lnTo>
                    <a:pt x="14" y="4919"/>
                  </a:lnTo>
                  <a:lnTo>
                    <a:pt x="10" y="5059"/>
                  </a:lnTo>
                  <a:lnTo>
                    <a:pt x="4" y="5194"/>
                  </a:lnTo>
                  <a:lnTo>
                    <a:pt x="4" y="5334"/>
                  </a:lnTo>
                  <a:lnTo>
                    <a:pt x="4" y="5470"/>
                  </a:lnTo>
                  <a:lnTo>
                    <a:pt x="10" y="5600"/>
                  </a:lnTo>
                  <a:lnTo>
                    <a:pt x="10" y="5735"/>
                  </a:lnTo>
                  <a:lnTo>
                    <a:pt x="4" y="5861"/>
                  </a:lnTo>
                  <a:lnTo>
                    <a:pt x="0" y="5957"/>
                  </a:lnTo>
                  <a:lnTo>
                    <a:pt x="0" y="6059"/>
                  </a:lnTo>
                  <a:lnTo>
                    <a:pt x="0" y="6155"/>
                  </a:lnTo>
                  <a:lnTo>
                    <a:pt x="0" y="6257"/>
                  </a:lnTo>
                  <a:lnTo>
                    <a:pt x="0" y="6353"/>
                  </a:lnTo>
                  <a:lnTo>
                    <a:pt x="0" y="6454"/>
                  </a:lnTo>
                  <a:lnTo>
                    <a:pt x="4" y="6545"/>
                  </a:lnTo>
                  <a:lnTo>
                    <a:pt x="10" y="6638"/>
                  </a:lnTo>
                  <a:lnTo>
                    <a:pt x="14" y="6725"/>
                  </a:lnTo>
                  <a:lnTo>
                    <a:pt x="19" y="6807"/>
                  </a:lnTo>
                  <a:lnTo>
                    <a:pt x="39" y="6937"/>
                  </a:lnTo>
                  <a:lnTo>
                    <a:pt x="64" y="7077"/>
                  </a:lnTo>
                  <a:lnTo>
                    <a:pt x="94" y="7222"/>
                  </a:lnTo>
                  <a:lnTo>
                    <a:pt x="123" y="7367"/>
                  </a:lnTo>
                  <a:lnTo>
                    <a:pt x="163" y="7506"/>
                  </a:lnTo>
                  <a:lnTo>
                    <a:pt x="202" y="7632"/>
                  </a:lnTo>
                  <a:lnTo>
                    <a:pt x="248" y="7748"/>
                  </a:lnTo>
                  <a:lnTo>
                    <a:pt x="292" y="7844"/>
                  </a:lnTo>
                  <a:lnTo>
                    <a:pt x="337" y="7917"/>
                  </a:lnTo>
                  <a:lnTo>
                    <a:pt x="381" y="7960"/>
                  </a:lnTo>
                  <a:lnTo>
                    <a:pt x="440" y="7994"/>
                  </a:lnTo>
                  <a:lnTo>
                    <a:pt x="500" y="8018"/>
                  </a:lnTo>
                  <a:lnTo>
                    <a:pt x="565" y="8033"/>
                  </a:lnTo>
                  <a:lnTo>
                    <a:pt x="630" y="8042"/>
                  </a:lnTo>
                  <a:lnTo>
                    <a:pt x="699" y="8042"/>
                  </a:lnTo>
                  <a:lnTo>
                    <a:pt x="768" y="8042"/>
                  </a:lnTo>
                  <a:lnTo>
                    <a:pt x="838" y="8038"/>
                  </a:lnTo>
                  <a:lnTo>
                    <a:pt x="907" y="8027"/>
                  </a:lnTo>
                  <a:lnTo>
                    <a:pt x="976" y="8023"/>
                  </a:lnTo>
                  <a:lnTo>
                    <a:pt x="1046" y="8014"/>
                  </a:lnTo>
                  <a:lnTo>
                    <a:pt x="1070" y="8009"/>
                  </a:lnTo>
                  <a:lnTo>
                    <a:pt x="1095" y="8004"/>
                  </a:lnTo>
                  <a:lnTo>
                    <a:pt x="1120" y="7999"/>
                  </a:lnTo>
                  <a:lnTo>
                    <a:pt x="1151" y="7994"/>
                  </a:lnTo>
                  <a:lnTo>
                    <a:pt x="1175" y="7994"/>
                  </a:lnTo>
                  <a:lnTo>
                    <a:pt x="1200" y="7990"/>
                  </a:lnTo>
                  <a:lnTo>
                    <a:pt x="1224" y="7980"/>
                  </a:lnTo>
                  <a:lnTo>
                    <a:pt x="1254" y="7975"/>
                  </a:lnTo>
                  <a:lnTo>
                    <a:pt x="1279" y="7970"/>
                  </a:lnTo>
                  <a:lnTo>
                    <a:pt x="1304" y="7965"/>
                  </a:lnTo>
                  <a:lnTo>
                    <a:pt x="1423" y="7941"/>
                  </a:lnTo>
                  <a:lnTo>
                    <a:pt x="1547" y="7932"/>
                  </a:lnTo>
                  <a:lnTo>
                    <a:pt x="1666" y="7926"/>
                  </a:lnTo>
                  <a:lnTo>
                    <a:pt x="1790" y="7926"/>
                  </a:lnTo>
                  <a:lnTo>
                    <a:pt x="1909" y="7926"/>
                  </a:lnTo>
                  <a:lnTo>
                    <a:pt x="2028" y="7917"/>
                  </a:lnTo>
                  <a:lnTo>
                    <a:pt x="2142" y="7902"/>
                  </a:lnTo>
                  <a:lnTo>
                    <a:pt x="2257" y="7878"/>
                  </a:lnTo>
                  <a:lnTo>
                    <a:pt x="2366" y="7831"/>
                  </a:lnTo>
                  <a:lnTo>
                    <a:pt x="2474" y="7767"/>
                  </a:lnTo>
                  <a:lnTo>
                    <a:pt x="2534" y="7724"/>
                  </a:lnTo>
                  <a:lnTo>
                    <a:pt x="2593" y="7685"/>
                  </a:lnTo>
                  <a:lnTo>
                    <a:pt x="2649" y="7651"/>
                  </a:lnTo>
                  <a:lnTo>
                    <a:pt x="2708" y="7618"/>
                  </a:lnTo>
                  <a:lnTo>
                    <a:pt x="2768" y="7584"/>
                  </a:lnTo>
                  <a:lnTo>
                    <a:pt x="2827" y="7550"/>
                  </a:lnTo>
                  <a:lnTo>
                    <a:pt x="2881" y="7517"/>
                  </a:lnTo>
                  <a:lnTo>
                    <a:pt x="2941" y="7478"/>
                  </a:lnTo>
                  <a:lnTo>
                    <a:pt x="2996" y="7439"/>
                  </a:lnTo>
                  <a:lnTo>
                    <a:pt x="3056" y="7401"/>
                  </a:lnTo>
                  <a:lnTo>
                    <a:pt x="3135" y="7328"/>
                  </a:lnTo>
                  <a:lnTo>
                    <a:pt x="3198" y="7246"/>
                  </a:lnTo>
                  <a:lnTo>
                    <a:pt x="3248" y="7154"/>
                  </a:lnTo>
                  <a:lnTo>
                    <a:pt x="3283" y="7057"/>
                  </a:lnTo>
                  <a:lnTo>
                    <a:pt x="3313" y="6956"/>
                  </a:lnTo>
                  <a:lnTo>
                    <a:pt x="3338" y="6855"/>
                  </a:lnTo>
                  <a:lnTo>
                    <a:pt x="3353" y="6749"/>
                  </a:lnTo>
                  <a:lnTo>
                    <a:pt x="3367" y="6638"/>
                  </a:lnTo>
                  <a:lnTo>
                    <a:pt x="3382" y="6532"/>
                  </a:lnTo>
                  <a:lnTo>
                    <a:pt x="3402" y="6425"/>
                  </a:lnTo>
                  <a:lnTo>
                    <a:pt x="3413" y="6367"/>
                  </a:lnTo>
                  <a:lnTo>
                    <a:pt x="3422" y="6304"/>
                  </a:lnTo>
                  <a:lnTo>
                    <a:pt x="3432" y="6246"/>
                  </a:lnTo>
                  <a:lnTo>
                    <a:pt x="3442" y="6188"/>
                  </a:lnTo>
                  <a:lnTo>
                    <a:pt x="3452" y="6126"/>
                  </a:lnTo>
                  <a:lnTo>
                    <a:pt x="3461" y="6068"/>
                  </a:lnTo>
                  <a:lnTo>
                    <a:pt x="3467" y="6010"/>
                  </a:lnTo>
                  <a:lnTo>
                    <a:pt x="3477" y="5947"/>
                  </a:lnTo>
                  <a:lnTo>
                    <a:pt x="3492" y="5889"/>
                  </a:lnTo>
                  <a:lnTo>
                    <a:pt x="3501" y="5827"/>
                  </a:lnTo>
                  <a:lnTo>
                    <a:pt x="3501" y="5822"/>
                  </a:lnTo>
                  <a:lnTo>
                    <a:pt x="3496" y="5817"/>
                  </a:lnTo>
                  <a:lnTo>
                    <a:pt x="3486" y="5812"/>
                  </a:lnTo>
                  <a:lnTo>
                    <a:pt x="3477" y="5812"/>
                  </a:lnTo>
                  <a:lnTo>
                    <a:pt x="3467" y="5817"/>
                  </a:lnTo>
                  <a:lnTo>
                    <a:pt x="3457" y="5822"/>
                  </a:lnTo>
                  <a:lnTo>
                    <a:pt x="3447" y="5831"/>
                  </a:lnTo>
                  <a:lnTo>
                    <a:pt x="3437" y="5841"/>
                  </a:lnTo>
                  <a:lnTo>
                    <a:pt x="3427" y="5851"/>
                  </a:lnTo>
                  <a:lnTo>
                    <a:pt x="3422" y="5861"/>
                  </a:lnTo>
                  <a:lnTo>
                    <a:pt x="3482" y="5779"/>
                  </a:lnTo>
                  <a:lnTo>
                    <a:pt x="3536" y="5682"/>
                  </a:lnTo>
                  <a:lnTo>
                    <a:pt x="3576" y="5575"/>
                  </a:lnTo>
                  <a:lnTo>
                    <a:pt x="3605" y="5459"/>
                  </a:lnTo>
                  <a:lnTo>
                    <a:pt x="3630" y="5334"/>
                  </a:lnTo>
                  <a:lnTo>
                    <a:pt x="3650" y="5204"/>
                  </a:lnTo>
                  <a:lnTo>
                    <a:pt x="3661" y="5074"/>
                  </a:lnTo>
                  <a:lnTo>
                    <a:pt x="3670" y="4949"/>
                  </a:lnTo>
                  <a:lnTo>
                    <a:pt x="3680" y="4818"/>
                  </a:lnTo>
                  <a:lnTo>
                    <a:pt x="3685" y="4697"/>
                  </a:lnTo>
                  <a:lnTo>
                    <a:pt x="3685" y="4693"/>
                  </a:lnTo>
                  <a:lnTo>
                    <a:pt x="3685" y="4687"/>
                  </a:lnTo>
                  <a:lnTo>
                    <a:pt x="3680" y="4683"/>
                  </a:lnTo>
                  <a:lnTo>
                    <a:pt x="3670" y="4683"/>
                  </a:lnTo>
                  <a:lnTo>
                    <a:pt x="3665" y="4683"/>
                  </a:lnTo>
                  <a:lnTo>
                    <a:pt x="3655" y="4683"/>
                  </a:lnTo>
                  <a:lnTo>
                    <a:pt x="3650" y="4683"/>
                  </a:lnTo>
                  <a:lnTo>
                    <a:pt x="3640" y="4683"/>
                  </a:lnTo>
                  <a:lnTo>
                    <a:pt x="3630" y="4683"/>
                  </a:lnTo>
                  <a:lnTo>
                    <a:pt x="3626" y="4683"/>
                  </a:lnTo>
                  <a:lnTo>
                    <a:pt x="3636" y="4678"/>
                  </a:lnTo>
                  <a:lnTo>
                    <a:pt x="3645" y="4668"/>
                  </a:lnTo>
                  <a:lnTo>
                    <a:pt x="3655" y="4663"/>
                  </a:lnTo>
                  <a:lnTo>
                    <a:pt x="3665" y="4654"/>
                  </a:lnTo>
                  <a:lnTo>
                    <a:pt x="3670" y="4644"/>
                  </a:lnTo>
                  <a:lnTo>
                    <a:pt x="3675" y="4635"/>
                  </a:lnTo>
                  <a:lnTo>
                    <a:pt x="3680" y="4625"/>
                  </a:lnTo>
                  <a:lnTo>
                    <a:pt x="3680" y="4615"/>
                  </a:lnTo>
                  <a:lnTo>
                    <a:pt x="3685" y="4605"/>
                  </a:lnTo>
                  <a:lnTo>
                    <a:pt x="3685" y="4601"/>
                  </a:lnTo>
                  <a:lnTo>
                    <a:pt x="3685" y="4417"/>
                  </a:lnTo>
                  <a:lnTo>
                    <a:pt x="3690" y="4233"/>
                  </a:lnTo>
                  <a:lnTo>
                    <a:pt x="3705" y="4055"/>
                  </a:lnTo>
                  <a:lnTo>
                    <a:pt x="3715" y="3872"/>
                  </a:lnTo>
                  <a:lnTo>
                    <a:pt x="3730" y="3693"/>
                  </a:lnTo>
                  <a:lnTo>
                    <a:pt x="3734" y="3510"/>
                  </a:lnTo>
                  <a:lnTo>
                    <a:pt x="3740" y="3326"/>
                  </a:lnTo>
                  <a:lnTo>
                    <a:pt x="3734" y="3143"/>
                  </a:lnTo>
                  <a:lnTo>
                    <a:pt x="3715" y="2959"/>
                  </a:lnTo>
                  <a:lnTo>
                    <a:pt x="3685" y="2771"/>
                  </a:lnTo>
                  <a:lnTo>
                    <a:pt x="3680" y="2747"/>
                  </a:lnTo>
                  <a:lnTo>
                    <a:pt x="3670" y="2723"/>
                  </a:lnTo>
                  <a:lnTo>
                    <a:pt x="3661" y="2699"/>
                  </a:lnTo>
                  <a:lnTo>
                    <a:pt x="3645" y="2680"/>
                  </a:lnTo>
                  <a:lnTo>
                    <a:pt x="3636" y="2656"/>
                  </a:lnTo>
                  <a:lnTo>
                    <a:pt x="3621" y="2631"/>
                  </a:lnTo>
                  <a:lnTo>
                    <a:pt x="3605" y="2607"/>
                  </a:lnTo>
                  <a:lnTo>
                    <a:pt x="3596" y="2588"/>
                  </a:lnTo>
                  <a:lnTo>
                    <a:pt x="3581" y="2564"/>
                  </a:lnTo>
                  <a:lnTo>
                    <a:pt x="3571" y="2534"/>
                  </a:lnTo>
                  <a:lnTo>
                    <a:pt x="3551" y="2448"/>
                  </a:lnTo>
                  <a:lnTo>
                    <a:pt x="3542" y="2346"/>
                  </a:lnTo>
                  <a:lnTo>
                    <a:pt x="3546" y="2240"/>
                  </a:lnTo>
                  <a:lnTo>
                    <a:pt x="3556" y="2129"/>
                  </a:lnTo>
                  <a:lnTo>
                    <a:pt x="3571" y="2013"/>
                  </a:lnTo>
                  <a:lnTo>
                    <a:pt x="3581" y="1897"/>
                  </a:lnTo>
                  <a:lnTo>
                    <a:pt x="3586" y="1781"/>
                  </a:lnTo>
                  <a:lnTo>
                    <a:pt x="3581" y="1671"/>
                  </a:lnTo>
                  <a:lnTo>
                    <a:pt x="3566" y="1570"/>
                  </a:lnTo>
                  <a:lnTo>
                    <a:pt x="3526" y="1473"/>
                  </a:lnTo>
                  <a:lnTo>
                    <a:pt x="3472" y="1327"/>
                  </a:lnTo>
                  <a:lnTo>
                    <a:pt x="3437" y="1178"/>
                  </a:lnTo>
                  <a:lnTo>
                    <a:pt x="3413" y="1019"/>
                  </a:lnTo>
                  <a:lnTo>
                    <a:pt x="3398" y="860"/>
                  </a:lnTo>
                  <a:lnTo>
                    <a:pt x="3382" y="705"/>
                  </a:lnTo>
                  <a:lnTo>
                    <a:pt x="3358" y="551"/>
                  </a:lnTo>
                  <a:lnTo>
                    <a:pt x="3317" y="401"/>
                  </a:lnTo>
                  <a:lnTo>
                    <a:pt x="3254" y="266"/>
                  </a:lnTo>
                  <a:lnTo>
                    <a:pt x="3159" y="140"/>
                  </a:lnTo>
                  <a:lnTo>
                    <a:pt x="3031" y="34"/>
                  </a:lnTo>
                  <a:lnTo>
                    <a:pt x="2981" y="10"/>
                  </a:lnTo>
                  <a:lnTo>
                    <a:pt x="2926" y="0"/>
                  </a:lnTo>
                  <a:lnTo>
                    <a:pt x="2872" y="0"/>
                  </a:lnTo>
                  <a:lnTo>
                    <a:pt x="2817" y="10"/>
                  </a:lnTo>
                  <a:lnTo>
                    <a:pt x="2762" y="30"/>
                  </a:lnTo>
                  <a:lnTo>
                    <a:pt x="2708" y="54"/>
                  </a:lnTo>
                  <a:lnTo>
                    <a:pt x="2653" y="82"/>
                  </a:lnTo>
                  <a:lnTo>
                    <a:pt x="2604" y="116"/>
                  </a:lnTo>
                  <a:lnTo>
                    <a:pt x="2554" y="150"/>
                  </a:lnTo>
                  <a:lnTo>
                    <a:pt x="2505" y="189"/>
                  </a:lnTo>
                  <a:lnTo>
                    <a:pt x="2370" y="290"/>
                  </a:lnTo>
                  <a:lnTo>
                    <a:pt x="2232" y="391"/>
                  </a:lnTo>
                  <a:lnTo>
                    <a:pt x="2103" y="493"/>
                  </a:lnTo>
                  <a:lnTo>
                    <a:pt x="1973" y="589"/>
                  </a:lnTo>
                  <a:lnTo>
                    <a:pt x="1850" y="695"/>
                  </a:lnTo>
                  <a:lnTo>
                    <a:pt x="1725" y="802"/>
                  </a:lnTo>
                  <a:lnTo>
                    <a:pt x="1606" y="908"/>
                  </a:lnTo>
                  <a:lnTo>
                    <a:pt x="1498" y="1024"/>
                  </a:lnTo>
                  <a:lnTo>
                    <a:pt x="1389" y="1144"/>
                  </a:lnTo>
                  <a:lnTo>
                    <a:pt x="1284" y="1275"/>
                  </a:lnTo>
                  <a:lnTo>
                    <a:pt x="1151" y="1458"/>
                  </a:lnTo>
                  <a:lnTo>
                    <a:pt x="1022" y="1641"/>
                  </a:lnTo>
                  <a:lnTo>
                    <a:pt x="897" y="1835"/>
                  </a:lnTo>
                  <a:lnTo>
                    <a:pt x="784" y="2028"/>
                  </a:lnTo>
                  <a:lnTo>
                    <a:pt x="669" y="2226"/>
                  </a:lnTo>
                  <a:lnTo>
                    <a:pt x="570" y="2424"/>
                  </a:lnTo>
                  <a:lnTo>
                    <a:pt x="471" y="2626"/>
                  </a:lnTo>
                  <a:lnTo>
                    <a:pt x="386" y="2834"/>
                  </a:lnTo>
                  <a:lnTo>
                    <a:pt x="312" y="3041"/>
                  </a:lnTo>
                  <a:lnTo>
                    <a:pt x="242" y="3254"/>
                  </a:lnTo>
                  <a:lnTo>
                    <a:pt x="173" y="3587"/>
                  </a:lnTo>
                  <a:close/>
                </a:path>
              </a:pathLst>
            </a:custGeom>
            <a:solidFill>
              <a:srgbClr val="FF9999"/>
            </a:solidFill>
            <a:ln w="9525">
              <a:solidFill>
                <a:srgbClr val="000000"/>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10" name="Freeform 282"/>
            <p:cNvSpPr>
              <a:spLocks/>
            </p:cNvSpPr>
            <p:nvPr/>
          </p:nvSpPr>
          <p:spPr bwMode="auto">
            <a:xfrm>
              <a:off x="3571" y="1479"/>
              <a:ext cx="340" cy="618"/>
            </a:xfrm>
            <a:custGeom>
              <a:avLst/>
              <a:gdLst>
                <a:gd name="T0" fmla="*/ 158 w 3740"/>
                <a:gd name="T1" fmla="*/ 3703 h 8042"/>
                <a:gd name="T2" fmla="*/ 138 w 3740"/>
                <a:gd name="T3" fmla="*/ 3857 h 8042"/>
                <a:gd name="T4" fmla="*/ 118 w 3740"/>
                <a:gd name="T5" fmla="*/ 3968 h 8042"/>
                <a:gd name="T6" fmla="*/ 123 w 3740"/>
                <a:gd name="T7" fmla="*/ 3988 h 8042"/>
                <a:gd name="T8" fmla="*/ 133 w 3740"/>
                <a:gd name="T9" fmla="*/ 4011 h 8042"/>
                <a:gd name="T10" fmla="*/ 118 w 3740"/>
                <a:gd name="T11" fmla="*/ 4022 h 8042"/>
                <a:gd name="T12" fmla="*/ 108 w 3740"/>
                <a:gd name="T13" fmla="*/ 4050 h 8042"/>
                <a:gd name="T14" fmla="*/ 79 w 3740"/>
                <a:gd name="T15" fmla="*/ 4258 h 8042"/>
                <a:gd name="T16" fmla="*/ 89 w 3740"/>
                <a:gd name="T17" fmla="*/ 4451 h 8042"/>
                <a:gd name="T18" fmla="*/ 114 w 3740"/>
                <a:gd name="T19" fmla="*/ 4509 h 8042"/>
                <a:gd name="T20" fmla="*/ 89 w 3740"/>
                <a:gd name="T21" fmla="*/ 4509 h 8042"/>
                <a:gd name="T22" fmla="*/ 29 w 3740"/>
                <a:gd name="T23" fmla="*/ 4784 h 8042"/>
                <a:gd name="T24" fmla="*/ 4 w 3740"/>
                <a:gd name="T25" fmla="*/ 5334 h 8042"/>
                <a:gd name="T26" fmla="*/ 4 w 3740"/>
                <a:gd name="T27" fmla="*/ 5861 h 8042"/>
                <a:gd name="T28" fmla="*/ 0 w 3740"/>
                <a:gd name="T29" fmla="*/ 6257 h 8042"/>
                <a:gd name="T30" fmla="*/ 10 w 3740"/>
                <a:gd name="T31" fmla="*/ 6638 h 8042"/>
                <a:gd name="T32" fmla="*/ 64 w 3740"/>
                <a:gd name="T33" fmla="*/ 7077 h 8042"/>
                <a:gd name="T34" fmla="*/ 202 w 3740"/>
                <a:gd name="T35" fmla="*/ 7632 h 8042"/>
                <a:gd name="T36" fmla="*/ 381 w 3740"/>
                <a:gd name="T37" fmla="*/ 7960 h 8042"/>
                <a:gd name="T38" fmla="*/ 630 w 3740"/>
                <a:gd name="T39" fmla="*/ 8042 h 8042"/>
                <a:gd name="T40" fmla="*/ 907 w 3740"/>
                <a:gd name="T41" fmla="*/ 8027 h 8042"/>
                <a:gd name="T42" fmla="*/ 1095 w 3740"/>
                <a:gd name="T43" fmla="*/ 8004 h 8042"/>
                <a:gd name="T44" fmla="*/ 1200 w 3740"/>
                <a:gd name="T45" fmla="*/ 7990 h 8042"/>
                <a:gd name="T46" fmla="*/ 1304 w 3740"/>
                <a:gd name="T47" fmla="*/ 7965 h 8042"/>
                <a:gd name="T48" fmla="*/ 1790 w 3740"/>
                <a:gd name="T49" fmla="*/ 7926 h 8042"/>
                <a:gd name="T50" fmla="*/ 2257 w 3740"/>
                <a:gd name="T51" fmla="*/ 7878 h 8042"/>
                <a:gd name="T52" fmla="*/ 2593 w 3740"/>
                <a:gd name="T53" fmla="*/ 7685 h 8042"/>
                <a:gd name="T54" fmla="*/ 2827 w 3740"/>
                <a:gd name="T55" fmla="*/ 7550 h 8042"/>
                <a:gd name="T56" fmla="*/ 3056 w 3740"/>
                <a:gd name="T57" fmla="*/ 7401 h 8042"/>
                <a:gd name="T58" fmla="*/ 3283 w 3740"/>
                <a:gd name="T59" fmla="*/ 7057 h 8042"/>
                <a:gd name="T60" fmla="*/ 3367 w 3740"/>
                <a:gd name="T61" fmla="*/ 6638 h 8042"/>
                <a:gd name="T62" fmla="*/ 3422 w 3740"/>
                <a:gd name="T63" fmla="*/ 6304 h 8042"/>
                <a:gd name="T64" fmla="*/ 3461 w 3740"/>
                <a:gd name="T65" fmla="*/ 6068 h 8042"/>
                <a:gd name="T66" fmla="*/ 3501 w 3740"/>
                <a:gd name="T67" fmla="*/ 5827 h 8042"/>
                <a:gd name="T68" fmla="*/ 3477 w 3740"/>
                <a:gd name="T69" fmla="*/ 5812 h 8042"/>
                <a:gd name="T70" fmla="*/ 3437 w 3740"/>
                <a:gd name="T71" fmla="*/ 5841 h 8042"/>
                <a:gd name="T72" fmla="*/ 3536 w 3740"/>
                <a:gd name="T73" fmla="*/ 5682 h 8042"/>
                <a:gd name="T74" fmla="*/ 3650 w 3740"/>
                <a:gd name="T75" fmla="*/ 5204 h 8042"/>
                <a:gd name="T76" fmla="*/ 3685 w 3740"/>
                <a:gd name="T77" fmla="*/ 4697 h 8042"/>
                <a:gd name="T78" fmla="*/ 3670 w 3740"/>
                <a:gd name="T79" fmla="*/ 4683 h 8042"/>
                <a:gd name="T80" fmla="*/ 3640 w 3740"/>
                <a:gd name="T81" fmla="*/ 4683 h 8042"/>
                <a:gd name="T82" fmla="*/ 3645 w 3740"/>
                <a:gd name="T83" fmla="*/ 4668 h 8042"/>
                <a:gd name="T84" fmla="*/ 3675 w 3740"/>
                <a:gd name="T85" fmla="*/ 4635 h 8042"/>
                <a:gd name="T86" fmla="*/ 3685 w 3740"/>
                <a:gd name="T87" fmla="*/ 4601 h 8042"/>
                <a:gd name="T88" fmla="*/ 3715 w 3740"/>
                <a:gd name="T89" fmla="*/ 3872 h 8042"/>
                <a:gd name="T90" fmla="*/ 3734 w 3740"/>
                <a:gd name="T91" fmla="*/ 3143 h 8042"/>
                <a:gd name="T92" fmla="*/ 3670 w 3740"/>
                <a:gd name="T93" fmla="*/ 2723 h 8042"/>
                <a:gd name="T94" fmla="*/ 3621 w 3740"/>
                <a:gd name="T95" fmla="*/ 2631 h 8042"/>
                <a:gd name="T96" fmla="*/ 3571 w 3740"/>
                <a:gd name="T97" fmla="*/ 2534 h 8042"/>
                <a:gd name="T98" fmla="*/ 3556 w 3740"/>
                <a:gd name="T99" fmla="*/ 2129 h 8042"/>
                <a:gd name="T100" fmla="*/ 3581 w 3740"/>
                <a:gd name="T101" fmla="*/ 1671 h 8042"/>
                <a:gd name="T102" fmla="*/ 3437 w 3740"/>
                <a:gd name="T103" fmla="*/ 1178 h 8042"/>
                <a:gd name="T104" fmla="*/ 3358 w 3740"/>
                <a:gd name="T105" fmla="*/ 551 h 8042"/>
                <a:gd name="T106" fmla="*/ 3031 w 3740"/>
                <a:gd name="T107" fmla="*/ 34 h 8042"/>
                <a:gd name="T108" fmla="*/ 2817 w 3740"/>
                <a:gd name="T109" fmla="*/ 10 h 8042"/>
                <a:gd name="T110" fmla="*/ 2604 w 3740"/>
                <a:gd name="T111" fmla="*/ 116 h 8042"/>
                <a:gd name="T112" fmla="*/ 2232 w 3740"/>
                <a:gd name="T113" fmla="*/ 391 h 8042"/>
                <a:gd name="T114" fmla="*/ 1725 w 3740"/>
                <a:gd name="T115" fmla="*/ 802 h 8042"/>
                <a:gd name="T116" fmla="*/ 1284 w 3740"/>
                <a:gd name="T117" fmla="*/ 1275 h 8042"/>
                <a:gd name="T118" fmla="*/ 784 w 3740"/>
                <a:gd name="T119" fmla="*/ 2028 h 8042"/>
                <a:gd name="T120" fmla="*/ 386 w 3740"/>
                <a:gd name="T121" fmla="*/ 2834 h 8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40" h="8042">
                  <a:moveTo>
                    <a:pt x="173" y="3587"/>
                  </a:moveTo>
                  <a:lnTo>
                    <a:pt x="168" y="3626"/>
                  </a:lnTo>
                  <a:lnTo>
                    <a:pt x="163" y="3665"/>
                  </a:lnTo>
                  <a:lnTo>
                    <a:pt x="158" y="3703"/>
                  </a:lnTo>
                  <a:lnTo>
                    <a:pt x="154" y="3741"/>
                  </a:lnTo>
                  <a:lnTo>
                    <a:pt x="148" y="3780"/>
                  </a:lnTo>
                  <a:lnTo>
                    <a:pt x="143" y="3818"/>
                  </a:lnTo>
                  <a:lnTo>
                    <a:pt x="138" y="3857"/>
                  </a:lnTo>
                  <a:lnTo>
                    <a:pt x="133" y="3891"/>
                  </a:lnTo>
                  <a:lnTo>
                    <a:pt x="129" y="3930"/>
                  </a:lnTo>
                  <a:lnTo>
                    <a:pt x="118" y="3964"/>
                  </a:lnTo>
                  <a:lnTo>
                    <a:pt x="118" y="3968"/>
                  </a:lnTo>
                  <a:lnTo>
                    <a:pt x="118" y="3973"/>
                  </a:lnTo>
                  <a:lnTo>
                    <a:pt x="123" y="3977"/>
                  </a:lnTo>
                  <a:lnTo>
                    <a:pt x="123" y="3983"/>
                  </a:lnTo>
                  <a:lnTo>
                    <a:pt x="123" y="3988"/>
                  </a:lnTo>
                  <a:lnTo>
                    <a:pt x="129" y="3997"/>
                  </a:lnTo>
                  <a:lnTo>
                    <a:pt x="129" y="4002"/>
                  </a:lnTo>
                  <a:lnTo>
                    <a:pt x="129" y="4007"/>
                  </a:lnTo>
                  <a:lnTo>
                    <a:pt x="133" y="4011"/>
                  </a:lnTo>
                  <a:lnTo>
                    <a:pt x="133" y="4016"/>
                  </a:lnTo>
                  <a:lnTo>
                    <a:pt x="129" y="4022"/>
                  </a:lnTo>
                  <a:lnTo>
                    <a:pt x="123" y="4022"/>
                  </a:lnTo>
                  <a:lnTo>
                    <a:pt x="118" y="4022"/>
                  </a:lnTo>
                  <a:lnTo>
                    <a:pt x="118" y="4026"/>
                  </a:lnTo>
                  <a:lnTo>
                    <a:pt x="114" y="4031"/>
                  </a:lnTo>
                  <a:lnTo>
                    <a:pt x="108" y="4035"/>
                  </a:lnTo>
                  <a:lnTo>
                    <a:pt x="108" y="4050"/>
                  </a:lnTo>
                  <a:lnTo>
                    <a:pt x="98" y="4104"/>
                  </a:lnTo>
                  <a:lnTo>
                    <a:pt x="89" y="4151"/>
                  </a:lnTo>
                  <a:lnTo>
                    <a:pt x="83" y="4205"/>
                  </a:lnTo>
                  <a:lnTo>
                    <a:pt x="79" y="4258"/>
                  </a:lnTo>
                  <a:lnTo>
                    <a:pt x="74" y="4311"/>
                  </a:lnTo>
                  <a:lnTo>
                    <a:pt x="74" y="4359"/>
                  </a:lnTo>
                  <a:lnTo>
                    <a:pt x="79" y="4407"/>
                  </a:lnTo>
                  <a:lnTo>
                    <a:pt x="89" y="4451"/>
                  </a:lnTo>
                  <a:lnTo>
                    <a:pt x="104" y="4489"/>
                  </a:lnTo>
                  <a:lnTo>
                    <a:pt x="123" y="4519"/>
                  </a:lnTo>
                  <a:lnTo>
                    <a:pt x="118" y="4514"/>
                  </a:lnTo>
                  <a:lnTo>
                    <a:pt x="114" y="4509"/>
                  </a:lnTo>
                  <a:lnTo>
                    <a:pt x="104" y="4509"/>
                  </a:lnTo>
                  <a:lnTo>
                    <a:pt x="98" y="4509"/>
                  </a:lnTo>
                  <a:lnTo>
                    <a:pt x="94" y="4509"/>
                  </a:lnTo>
                  <a:lnTo>
                    <a:pt x="89" y="4509"/>
                  </a:lnTo>
                  <a:lnTo>
                    <a:pt x="83" y="4514"/>
                  </a:lnTo>
                  <a:lnTo>
                    <a:pt x="83" y="4519"/>
                  </a:lnTo>
                  <a:lnTo>
                    <a:pt x="49" y="4648"/>
                  </a:lnTo>
                  <a:lnTo>
                    <a:pt x="29" y="4784"/>
                  </a:lnTo>
                  <a:lnTo>
                    <a:pt x="14" y="4919"/>
                  </a:lnTo>
                  <a:lnTo>
                    <a:pt x="10" y="5059"/>
                  </a:lnTo>
                  <a:lnTo>
                    <a:pt x="4" y="5194"/>
                  </a:lnTo>
                  <a:lnTo>
                    <a:pt x="4" y="5334"/>
                  </a:lnTo>
                  <a:lnTo>
                    <a:pt x="4" y="5470"/>
                  </a:lnTo>
                  <a:lnTo>
                    <a:pt x="10" y="5600"/>
                  </a:lnTo>
                  <a:lnTo>
                    <a:pt x="10" y="5735"/>
                  </a:lnTo>
                  <a:lnTo>
                    <a:pt x="4" y="5861"/>
                  </a:lnTo>
                  <a:lnTo>
                    <a:pt x="0" y="5957"/>
                  </a:lnTo>
                  <a:lnTo>
                    <a:pt x="0" y="6059"/>
                  </a:lnTo>
                  <a:lnTo>
                    <a:pt x="0" y="6155"/>
                  </a:lnTo>
                  <a:lnTo>
                    <a:pt x="0" y="6257"/>
                  </a:lnTo>
                  <a:lnTo>
                    <a:pt x="0" y="6353"/>
                  </a:lnTo>
                  <a:lnTo>
                    <a:pt x="0" y="6454"/>
                  </a:lnTo>
                  <a:lnTo>
                    <a:pt x="4" y="6545"/>
                  </a:lnTo>
                  <a:lnTo>
                    <a:pt x="10" y="6638"/>
                  </a:lnTo>
                  <a:lnTo>
                    <a:pt x="14" y="6725"/>
                  </a:lnTo>
                  <a:lnTo>
                    <a:pt x="19" y="6807"/>
                  </a:lnTo>
                  <a:lnTo>
                    <a:pt x="39" y="6937"/>
                  </a:lnTo>
                  <a:lnTo>
                    <a:pt x="64" y="7077"/>
                  </a:lnTo>
                  <a:lnTo>
                    <a:pt x="94" y="7222"/>
                  </a:lnTo>
                  <a:lnTo>
                    <a:pt x="123" y="7367"/>
                  </a:lnTo>
                  <a:lnTo>
                    <a:pt x="163" y="7506"/>
                  </a:lnTo>
                  <a:lnTo>
                    <a:pt x="202" y="7632"/>
                  </a:lnTo>
                  <a:lnTo>
                    <a:pt x="248" y="7748"/>
                  </a:lnTo>
                  <a:lnTo>
                    <a:pt x="292" y="7844"/>
                  </a:lnTo>
                  <a:lnTo>
                    <a:pt x="337" y="7917"/>
                  </a:lnTo>
                  <a:lnTo>
                    <a:pt x="381" y="7960"/>
                  </a:lnTo>
                  <a:lnTo>
                    <a:pt x="440" y="7994"/>
                  </a:lnTo>
                  <a:lnTo>
                    <a:pt x="500" y="8018"/>
                  </a:lnTo>
                  <a:lnTo>
                    <a:pt x="565" y="8033"/>
                  </a:lnTo>
                  <a:lnTo>
                    <a:pt x="630" y="8042"/>
                  </a:lnTo>
                  <a:lnTo>
                    <a:pt x="699" y="8042"/>
                  </a:lnTo>
                  <a:lnTo>
                    <a:pt x="768" y="8042"/>
                  </a:lnTo>
                  <a:lnTo>
                    <a:pt x="838" y="8038"/>
                  </a:lnTo>
                  <a:lnTo>
                    <a:pt x="907" y="8027"/>
                  </a:lnTo>
                  <a:lnTo>
                    <a:pt x="976" y="8023"/>
                  </a:lnTo>
                  <a:lnTo>
                    <a:pt x="1046" y="8014"/>
                  </a:lnTo>
                  <a:lnTo>
                    <a:pt x="1070" y="8009"/>
                  </a:lnTo>
                  <a:lnTo>
                    <a:pt x="1095" y="8004"/>
                  </a:lnTo>
                  <a:lnTo>
                    <a:pt x="1120" y="7999"/>
                  </a:lnTo>
                  <a:lnTo>
                    <a:pt x="1151" y="7994"/>
                  </a:lnTo>
                  <a:lnTo>
                    <a:pt x="1175" y="7994"/>
                  </a:lnTo>
                  <a:lnTo>
                    <a:pt x="1200" y="7990"/>
                  </a:lnTo>
                  <a:lnTo>
                    <a:pt x="1224" y="7980"/>
                  </a:lnTo>
                  <a:lnTo>
                    <a:pt x="1254" y="7975"/>
                  </a:lnTo>
                  <a:lnTo>
                    <a:pt x="1279" y="7970"/>
                  </a:lnTo>
                  <a:lnTo>
                    <a:pt x="1304" y="7965"/>
                  </a:lnTo>
                  <a:lnTo>
                    <a:pt x="1423" y="7941"/>
                  </a:lnTo>
                  <a:lnTo>
                    <a:pt x="1547" y="7932"/>
                  </a:lnTo>
                  <a:lnTo>
                    <a:pt x="1666" y="7926"/>
                  </a:lnTo>
                  <a:lnTo>
                    <a:pt x="1790" y="7926"/>
                  </a:lnTo>
                  <a:lnTo>
                    <a:pt x="1909" y="7926"/>
                  </a:lnTo>
                  <a:lnTo>
                    <a:pt x="2028" y="7917"/>
                  </a:lnTo>
                  <a:lnTo>
                    <a:pt x="2142" y="7902"/>
                  </a:lnTo>
                  <a:lnTo>
                    <a:pt x="2257" y="7878"/>
                  </a:lnTo>
                  <a:lnTo>
                    <a:pt x="2366" y="7831"/>
                  </a:lnTo>
                  <a:lnTo>
                    <a:pt x="2474" y="7767"/>
                  </a:lnTo>
                  <a:lnTo>
                    <a:pt x="2534" y="7724"/>
                  </a:lnTo>
                  <a:lnTo>
                    <a:pt x="2593" y="7685"/>
                  </a:lnTo>
                  <a:lnTo>
                    <a:pt x="2649" y="7651"/>
                  </a:lnTo>
                  <a:lnTo>
                    <a:pt x="2708" y="7618"/>
                  </a:lnTo>
                  <a:lnTo>
                    <a:pt x="2768" y="7584"/>
                  </a:lnTo>
                  <a:lnTo>
                    <a:pt x="2827" y="7550"/>
                  </a:lnTo>
                  <a:lnTo>
                    <a:pt x="2881" y="7517"/>
                  </a:lnTo>
                  <a:lnTo>
                    <a:pt x="2941" y="7478"/>
                  </a:lnTo>
                  <a:lnTo>
                    <a:pt x="2996" y="7439"/>
                  </a:lnTo>
                  <a:lnTo>
                    <a:pt x="3056" y="7401"/>
                  </a:lnTo>
                  <a:lnTo>
                    <a:pt x="3135" y="7328"/>
                  </a:lnTo>
                  <a:lnTo>
                    <a:pt x="3198" y="7246"/>
                  </a:lnTo>
                  <a:lnTo>
                    <a:pt x="3248" y="7154"/>
                  </a:lnTo>
                  <a:lnTo>
                    <a:pt x="3283" y="7057"/>
                  </a:lnTo>
                  <a:lnTo>
                    <a:pt x="3313" y="6956"/>
                  </a:lnTo>
                  <a:lnTo>
                    <a:pt x="3338" y="6855"/>
                  </a:lnTo>
                  <a:lnTo>
                    <a:pt x="3353" y="6749"/>
                  </a:lnTo>
                  <a:lnTo>
                    <a:pt x="3367" y="6638"/>
                  </a:lnTo>
                  <a:lnTo>
                    <a:pt x="3382" y="6532"/>
                  </a:lnTo>
                  <a:lnTo>
                    <a:pt x="3402" y="6425"/>
                  </a:lnTo>
                  <a:lnTo>
                    <a:pt x="3413" y="6367"/>
                  </a:lnTo>
                  <a:lnTo>
                    <a:pt x="3422" y="6304"/>
                  </a:lnTo>
                  <a:lnTo>
                    <a:pt x="3432" y="6246"/>
                  </a:lnTo>
                  <a:lnTo>
                    <a:pt x="3442" y="6188"/>
                  </a:lnTo>
                  <a:lnTo>
                    <a:pt x="3452" y="6126"/>
                  </a:lnTo>
                  <a:lnTo>
                    <a:pt x="3461" y="6068"/>
                  </a:lnTo>
                  <a:lnTo>
                    <a:pt x="3467" y="6010"/>
                  </a:lnTo>
                  <a:lnTo>
                    <a:pt x="3477" y="5947"/>
                  </a:lnTo>
                  <a:lnTo>
                    <a:pt x="3492" y="5889"/>
                  </a:lnTo>
                  <a:lnTo>
                    <a:pt x="3501" y="5827"/>
                  </a:lnTo>
                  <a:lnTo>
                    <a:pt x="3501" y="5822"/>
                  </a:lnTo>
                  <a:lnTo>
                    <a:pt x="3496" y="5817"/>
                  </a:lnTo>
                  <a:lnTo>
                    <a:pt x="3486" y="5812"/>
                  </a:lnTo>
                  <a:lnTo>
                    <a:pt x="3477" y="5812"/>
                  </a:lnTo>
                  <a:lnTo>
                    <a:pt x="3467" y="5817"/>
                  </a:lnTo>
                  <a:lnTo>
                    <a:pt x="3457" y="5822"/>
                  </a:lnTo>
                  <a:lnTo>
                    <a:pt x="3447" y="5831"/>
                  </a:lnTo>
                  <a:lnTo>
                    <a:pt x="3437" y="5841"/>
                  </a:lnTo>
                  <a:lnTo>
                    <a:pt x="3427" y="5851"/>
                  </a:lnTo>
                  <a:lnTo>
                    <a:pt x="3422" y="5861"/>
                  </a:lnTo>
                  <a:lnTo>
                    <a:pt x="3482" y="5779"/>
                  </a:lnTo>
                  <a:lnTo>
                    <a:pt x="3536" y="5682"/>
                  </a:lnTo>
                  <a:lnTo>
                    <a:pt x="3576" y="5575"/>
                  </a:lnTo>
                  <a:lnTo>
                    <a:pt x="3605" y="5459"/>
                  </a:lnTo>
                  <a:lnTo>
                    <a:pt x="3630" y="5334"/>
                  </a:lnTo>
                  <a:lnTo>
                    <a:pt x="3650" y="5204"/>
                  </a:lnTo>
                  <a:lnTo>
                    <a:pt x="3661" y="5074"/>
                  </a:lnTo>
                  <a:lnTo>
                    <a:pt x="3670" y="4949"/>
                  </a:lnTo>
                  <a:lnTo>
                    <a:pt x="3680" y="4818"/>
                  </a:lnTo>
                  <a:lnTo>
                    <a:pt x="3685" y="4697"/>
                  </a:lnTo>
                  <a:lnTo>
                    <a:pt x="3685" y="4693"/>
                  </a:lnTo>
                  <a:lnTo>
                    <a:pt x="3685" y="4687"/>
                  </a:lnTo>
                  <a:lnTo>
                    <a:pt x="3680" y="4683"/>
                  </a:lnTo>
                  <a:lnTo>
                    <a:pt x="3670" y="4683"/>
                  </a:lnTo>
                  <a:lnTo>
                    <a:pt x="3665" y="4683"/>
                  </a:lnTo>
                  <a:lnTo>
                    <a:pt x="3655" y="4683"/>
                  </a:lnTo>
                  <a:lnTo>
                    <a:pt x="3650" y="4683"/>
                  </a:lnTo>
                  <a:lnTo>
                    <a:pt x="3640" y="4683"/>
                  </a:lnTo>
                  <a:lnTo>
                    <a:pt x="3630" y="4683"/>
                  </a:lnTo>
                  <a:lnTo>
                    <a:pt x="3626" y="4683"/>
                  </a:lnTo>
                  <a:lnTo>
                    <a:pt x="3636" y="4678"/>
                  </a:lnTo>
                  <a:lnTo>
                    <a:pt x="3645" y="4668"/>
                  </a:lnTo>
                  <a:lnTo>
                    <a:pt x="3655" y="4663"/>
                  </a:lnTo>
                  <a:lnTo>
                    <a:pt x="3665" y="4654"/>
                  </a:lnTo>
                  <a:lnTo>
                    <a:pt x="3670" y="4644"/>
                  </a:lnTo>
                  <a:lnTo>
                    <a:pt x="3675" y="4635"/>
                  </a:lnTo>
                  <a:lnTo>
                    <a:pt x="3680" y="4625"/>
                  </a:lnTo>
                  <a:lnTo>
                    <a:pt x="3680" y="4615"/>
                  </a:lnTo>
                  <a:lnTo>
                    <a:pt x="3685" y="4605"/>
                  </a:lnTo>
                  <a:lnTo>
                    <a:pt x="3685" y="4601"/>
                  </a:lnTo>
                  <a:lnTo>
                    <a:pt x="3685" y="4417"/>
                  </a:lnTo>
                  <a:lnTo>
                    <a:pt x="3690" y="4233"/>
                  </a:lnTo>
                  <a:lnTo>
                    <a:pt x="3705" y="4055"/>
                  </a:lnTo>
                  <a:lnTo>
                    <a:pt x="3715" y="3872"/>
                  </a:lnTo>
                  <a:lnTo>
                    <a:pt x="3730" y="3693"/>
                  </a:lnTo>
                  <a:lnTo>
                    <a:pt x="3734" y="3510"/>
                  </a:lnTo>
                  <a:lnTo>
                    <a:pt x="3740" y="3326"/>
                  </a:lnTo>
                  <a:lnTo>
                    <a:pt x="3734" y="3143"/>
                  </a:lnTo>
                  <a:lnTo>
                    <a:pt x="3715" y="2959"/>
                  </a:lnTo>
                  <a:lnTo>
                    <a:pt x="3685" y="2771"/>
                  </a:lnTo>
                  <a:lnTo>
                    <a:pt x="3680" y="2747"/>
                  </a:lnTo>
                  <a:lnTo>
                    <a:pt x="3670" y="2723"/>
                  </a:lnTo>
                  <a:lnTo>
                    <a:pt x="3661" y="2699"/>
                  </a:lnTo>
                  <a:lnTo>
                    <a:pt x="3645" y="2680"/>
                  </a:lnTo>
                  <a:lnTo>
                    <a:pt x="3636" y="2656"/>
                  </a:lnTo>
                  <a:lnTo>
                    <a:pt x="3621" y="2631"/>
                  </a:lnTo>
                  <a:lnTo>
                    <a:pt x="3605" y="2607"/>
                  </a:lnTo>
                  <a:lnTo>
                    <a:pt x="3596" y="2588"/>
                  </a:lnTo>
                  <a:lnTo>
                    <a:pt x="3581" y="2564"/>
                  </a:lnTo>
                  <a:lnTo>
                    <a:pt x="3571" y="2534"/>
                  </a:lnTo>
                  <a:lnTo>
                    <a:pt x="3551" y="2448"/>
                  </a:lnTo>
                  <a:lnTo>
                    <a:pt x="3542" y="2346"/>
                  </a:lnTo>
                  <a:lnTo>
                    <a:pt x="3546" y="2240"/>
                  </a:lnTo>
                  <a:lnTo>
                    <a:pt x="3556" y="2129"/>
                  </a:lnTo>
                  <a:lnTo>
                    <a:pt x="3571" y="2013"/>
                  </a:lnTo>
                  <a:lnTo>
                    <a:pt x="3581" y="1897"/>
                  </a:lnTo>
                  <a:lnTo>
                    <a:pt x="3586" y="1781"/>
                  </a:lnTo>
                  <a:lnTo>
                    <a:pt x="3581" y="1671"/>
                  </a:lnTo>
                  <a:lnTo>
                    <a:pt x="3566" y="1570"/>
                  </a:lnTo>
                  <a:lnTo>
                    <a:pt x="3526" y="1473"/>
                  </a:lnTo>
                  <a:lnTo>
                    <a:pt x="3472" y="1327"/>
                  </a:lnTo>
                  <a:lnTo>
                    <a:pt x="3437" y="1178"/>
                  </a:lnTo>
                  <a:lnTo>
                    <a:pt x="3413" y="1019"/>
                  </a:lnTo>
                  <a:lnTo>
                    <a:pt x="3398" y="860"/>
                  </a:lnTo>
                  <a:lnTo>
                    <a:pt x="3382" y="705"/>
                  </a:lnTo>
                  <a:lnTo>
                    <a:pt x="3358" y="551"/>
                  </a:lnTo>
                  <a:lnTo>
                    <a:pt x="3317" y="401"/>
                  </a:lnTo>
                  <a:lnTo>
                    <a:pt x="3254" y="266"/>
                  </a:lnTo>
                  <a:lnTo>
                    <a:pt x="3159" y="140"/>
                  </a:lnTo>
                  <a:lnTo>
                    <a:pt x="3031" y="34"/>
                  </a:lnTo>
                  <a:lnTo>
                    <a:pt x="2981" y="10"/>
                  </a:lnTo>
                  <a:lnTo>
                    <a:pt x="2926" y="0"/>
                  </a:lnTo>
                  <a:lnTo>
                    <a:pt x="2872" y="0"/>
                  </a:lnTo>
                  <a:lnTo>
                    <a:pt x="2817" y="10"/>
                  </a:lnTo>
                  <a:lnTo>
                    <a:pt x="2762" y="30"/>
                  </a:lnTo>
                  <a:lnTo>
                    <a:pt x="2708" y="54"/>
                  </a:lnTo>
                  <a:lnTo>
                    <a:pt x="2653" y="82"/>
                  </a:lnTo>
                  <a:lnTo>
                    <a:pt x="2604" y="116"/>
                  </a:lnTo>
                  <a:lnTo>
                    <a:pt x="2554" y="150"/>
                  </a:lnTo>
                  <a:lnTo>
                    <a:pt x="2505" y="189"/>
                  </a:lnTo>
                  <a:lnTo>
                    <a:pt x="2370" y="290"/>
                  </a:lnTo>
                  <a:lnTo>
                    <a:pt x="2232" y="391"/>
                  </a:lnTo>
                  <a:lnTo>
                    <a:pt x="2103" y="493"/>
                  </a:lnTo>
                  <a:lnTo>
                    <a:pt x="1973" y="589"/>
                  </a:lnTo>
                  <a:lnTo>
                    <a:pt x="1850" y="695"/>
                  </a:lnTo>
                  <a:lnTo>
                    <a:pt x="1725" y="802"/>
                  </a:lnTo>
                  <a:lnTo>
                    <a:pt x="1606" y="908"/>
                  </a:lnTo>
                  <a:lnTo>
                    <a:pt x="1498" y="1024"/>
                  </a:lnTo>
                  <a:lnTo>
                    <a:pt x="1389" y="1144"/>
                  </a:lnTo>
                  <a:lnTo>
                    <a:pt x="1284" y="1275"/>
                  </a:lnTo>
                  <a:lnTo>
                    <a:pt x="1151" y="1458"/>
                  </a:lnTo>
                  <a:lnTo>
                    <a:pt x="1022" y="1641"/>
                  </a:lnTo>
                  <a:lnTo>
                    <a:pt x="897" y="1835"/>
                  </a:lnTo>
                  <a:lnTo>
                    <a:pt x="784" y="2028"/>
                  </a:lnTo>
                  <a:lnTo>
                    <a:pt x="669" y="2226"/>
                  </a:lnTo>
                  <a:lnTo>
                    <a:pt x="570" y="2424"/>
                  </a:lnTo>
                  <a:lnTo>
                    <a:pt x="471" y="2626"/>
                  </a:lnTo>
                  <a:lnTo>
                    <a:pt x="386" y="2834"/>
                  </a:lnTo>
                  <a:lnTo>
                    <a:pt x="312" y="3041"/>
                  </a:lnTo>
                  <a:lnTo>
                    <a:pt x="242" y="3254"/>
                  </a:lnTo>
                  <a:lnTo>
                    <a:pt x="173" y="3587"/>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11" name="Freeform 283"/>
            <p:cNvSpPr>
              <a:spLocks/>
            </p:cNvSpPr>
            <p:nvPr/>
          </p:nvSpPr>
          <p:spPr bwMode="auto">
            <a:xfrm>
              <a:off x="3843" y="1578"/>
              <a:ext cx="52" cy="106"/>
            </a:xfrm>
            <a:custGeom>
              <a:avLst/>
              <a:gdLst>
                <a:gd name="T0" fmla="*/ 0 w 570"/>
                <a:gd name="T1" fmla="*/ 463 h 1366"/>
                <a:gd name="T2" fmla="*/ 4 w 570"/>
                <a:gd name="T3" fmla="*/ 415 h 1366"/>
                <a:gd name="T4" fmla="*/ 4 w 570"/>
                <a:gd name="T5" fmla="*/ 362 h 1366"/>
                <a:gd name="T6" fmla="*/ 4 w 570"/>
                <a:gd name="T7" fmla="*/ 308 h 1366"/>
                <a:gd name="T8" fmla="*/ 4 w 570"/>
                <a:gd name="T9" fmla="*/ 256 h 1366"/>
                <a:gd name="T10" fmla="*/ 4 w 570"/>
                <a:gd name="T11" fmla="*/ 202 h 1366"/>
                <a:gd name="T12" fmla="*/ 4 w 570"/>
                <a:gd name="T13" fmla="*/ 155 h 1366"/>
                <a:gd name="T14" fmla="*/ 14 w 570"/>
                <a:gd name="T15" fmla="*/ 110 h 1366"/>
                <a:gd name="T16" fmla="*/ 35 w 570"/>
                <a:gd name="T17" fmla="*/ 72 h 1366"/>
                <a:gd name="T18" fmla="*/ 64 w 570"/>
                <a:gd name="T19" fmla="*/ 39 h 1366"/>
                <a:gd name="T20" fmla="*/ 104 w 570"/>
                <a:gd name="T21" fmla="*/ 15 h 1366"/>
                <a:gd name="T22" fmla="*/ 154 w 570"/>
                <a:gd name="T23" fmla="*/ 0 h 1366"/>
                <a:gd name="T24" fmla="*/ 202 w 570"/>
                <a:gd name="T25" fmla="*/ 0 h 1366"/>
                <a:gd name="T26" fmla="*/ 258 w 570"/>
                <a:gd name="T27" fmla="*/ 15 h 1366"/>
                <a:gd name="T28" fmla="*/ 307 w 570"/>
                <a:gd name="T29" fmla="*/ 34 h 1366"/>
                <a:gd name="T30" fmla="*/ 357 w 570"/>
                <a:gd name="T31" fmla="*/ 62 h 1366"/>
                <a:gd name="T32" fmla="*/ 402 w 570"/>
                <a:gd name="T33" fmla="*/ 97 h 1366"/>
                <a:gd name="T34" fmla="*/ 446 w 570"/>
                <a:gd name="T35" fmla="*/ 135 h 1366"/>
                <a:gd name="T36" fmla="*/ 481 w 570"/>
                <a:gd name="T37" fmla="*/ 183 h 1366"/>
                <a:gd name="T38" fmla="*/ 511 w 570"/>
                <a:gd name="T39" fmla="*/ 232 h 1366"/>
                <a:gd name="T40" fmla="*/ 530 w 570"/>
                <a:gd name="T41" fmla="*/ 280 h 1366"/>
                <a:gd name="T42" fmla="*/ 555 w 570"/>
                <a:gd name="T43" fmla="*/ 372 h 1366"/>
                <a:gd name="T44" fmla="*/ 565 w 570"/>
                <a:gd name="T45" fmla="*/ 463 h 1366"/>
                <a:gd name="T46" fmla="*/ 570 w 570"/>
                <a:gd name="T47" fmla="*/ 555 h 1366"/>
                <a:gd name="T48" fmla="*/ 565 w 570"/>
                <a:gd name="T49" fmla="*/ 652 h 1366"/>
                <a:gd name="T50" fmla="*/ 555 w 570"/>
                <a:gd name="T51" fmla="*/ 743 h 1366"/>
                <a:gd name="T52" fmla="*/ 546 w 570"/>
                <a:gd name="T53" fmla="*/ 835 h 1366"/>
                <a:gd name="T54" fmla="*/ 536 w 570"/>
                <a:gd name="T55" fmla="*/ 927 h 1366"/>
                <a:gd name="T56" fmla="*/ 525 w 570"/>
                <a:gd name="T57" fmla="*/ 1023 h 1366"/>
                <a:gd name="T58" fmla="*/ 525 w 570"/>
                <a:gd name="T59" fmla="*/ 1115 h 1366"/>
                <a:gd name="T60" fmla="*/ 536 w 570"/>
                <a:gd name="T61" fmla="*/ 1211 h 1366"/>
                <a:gd name="T62" fmla="*/ 536 w 570"/>
                <a:gd name="T63" fmla="*/ 1226 h 1366"/>
                <a:gd name="T64" fmla="*/ 536 w 570"/>
                <a:gd name="T65" fmla="*/ 1241 h 1366"/>
                <a:gd name="T66" fmla="*/ 536 w 570"/>
                <a:gd name="T67" fmla="*/ 1254 h 1366"/>
                <a:gd name="T68" fmla="*/ 536 w 570"/>
                <a:gd name="T69" fmla="*/ 1274 h 1366"/>
                <a:gd name="T70" fmla="*/ 530 w 570"/>
                <a:gd name="T71" fmla="*/ 1289 h 1366"/>
                <a:gd name="T72" fmla="*/ 530 w 570"/>
                <a:gd name="T73" fmla="*/ 1308 h 1366"/>
                <a:gd name="T74" fmla="*/ 530 w 570"/>
                <a:gd name="T75" fmla="*/ 1323 h 1366"/>
                <a:gd name="T76" fmla="*/ 530 w 570"/>
                <a:gd name="T77" fmla="*/ 1336 h 1366"/>
                <a:gd name="T78" fmla="*/ 536 w 570"/>
                <a:gd name="T79" fmla="*/ 1351 h 1366"/>
                <a:gd name="T80" fmla="*/ 540 w 570"/>
                <a:gd name="T81" fmla="*/ 1366 h 1366"/>
                <a:gd name="T82" fmla="*/ 461 w 570"/>
                <a:gd name="T83" fmla="*/ 1299 h 1366"/>
                <a:gd name="T84" fmla="*/ 386 w 570"/>
                <a:gd name="T85" fmla="*/ 1231 h 1366"/>
                <a:gd name="T86" fmla="*/ 312 w 570"/>
                <a:gd name="T87" fmla="*/ 1158 h 1366"/>
                <a:gd name="T88" fmla="*/ 242 w 570"/>
                <a:gd name="T89" fmla="*/ 1081 h 1366"/>
                <a:gd name="T90" fmla="*/ 183 w 570"/>
                <a:gd name="T91" fmla="*/ 999 h 1366"/>
                <a:gd name="T92" fmla="*/ 123 w 570"/>
                <a:gd name="T93" fmla="*/ 912 h 1366"/>
                <a:gd name="T94" fmla="*/ 79 w 570"/>
                <a:gd name="T95" fmla="*/ 826 h 1366"/>
                <a:gd name="T96" fmla="*/ 44 w 570"/>
                <a:gd name="T97" fmla="*/ 729 h 1366"/>
                <a:gd name="T98" fmla="*/ 19 w 570"/>
                <a:gd name="T99" fmla="*/ 632 h 1366"/>
                <a:gd name="T100" fmla="*/ 10 w 570"/>
                <a:gd name="T101" fmla="*/ 531 h 1366"/>
                <a:gd name="T102" fmla="*/ 0 w 570"/>
                <a:gd name="T103" fmla="*/ 463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0" h="1366">
                  <a:moveTo>
                    <a:pt x="0" y="463"/>
                  </a:moveTo>
                  <a:lnTo>
                    <a:pt x="4" y="415"/>
                  </a:lnTo>
                  <a:lnTo>
                    <a:pt x="4" y="362"/>
                  </a:lnTo>
                  <a:lnTo>
                    <a:pt x="4" y="308"/>
                  </a:lnTo>
                  <a:lnTo>
                    <a:pt x="4" y="256"/>
                  </a:lnTo>
                  <a:lnTo>
                    <a:pt x="4" y="202"/>
                  </a:lnTo>
                  <a:lnTo>
                    <a:pt x="4" y="155"/>
                  </a:lnTo>
                  <a:lnTo>
                    <a:pt x="14" y="110"/>
                  </a:lnTo>
                  <a:lnTo>
                    <a:pt x="35" y="72"/>
                  </a:lnTo>
                  <a:lnTo>
                    <a:pt x="64" y="39"/>
                  </a:lnTo>
                  <a:lnTo>
                    <a:pt x="104" y="15"/>
                  </a:lnTo>
                  <a:lnTo>
                    <a:pt x="154" y="0"/>
                  </a:lnTo>
                  <a:lnTo>
                    <a:pt x="202" y="0"/>
                  </a:lnTo>
                  <a:lnTo>
                    <a:pt x="258" y="15"/>
                  </a:lnTo>
                  <a:lnTo>
                    <a:pt x="307" y="34"/>
                  </a:lnTo>
                  <a:lnTo>
                    <a:pt x="357" y="62"/>
                  </a:lnTo>
                  <a:lnTo>
                    <a:pt x="402" y="97"/>
                  </a:lnTo>
                  <a:lnTo>
                    <a:pt x="446" y="135"/>
                  </a:lnTo>
                  <a:lnTo>
                    <a:pt x="481" y="183"/>
                  </a:lnTo>
                  <a:lnTo>
                    <a:pt x="511" y="232"/>
                  </a:lnTo>
                  <a:lnTo>
                    <a:pt x="530" y="280"/>
                  </a:lnTo>
                  <a:lnTo>
                    <a:pt x="555" y="372"/>
                  </a:lnTo>
                  <a:lnTo>
                    <a:pt x="565" y="463"/>
                  </a:lnTo>
                  <a:lnTo>
                    <a:pt x="570" y="555"/>
                  </a:lnTo>
                  <a:lnTo>
                    <a:pt x="565" y="652"/>
                  </a:lnTo>
                  <a:lnTo>
                    <a:pt x="555" y="743"/>
                  </a:lnTo>
                  <a:lnTo>
                    <a:pt x="546" y="835"/>
                  </a:lnTo>
                  <a:lnTo>
                    <a:pt x="536" y="927"/>
                  </a:lnTo>
                  <a:lnTo>
                    <a:pt x="525" y="1023"/>
                  </a:lnTo>
                  <a:lnTo>
                    <a:pt x="525" y="1115"/>
                  </a:lnTo>
                  <a:lnTo>
                    <a:pt x="536" y="1211"/>
                  </a:lnTo>
                  <a:lnTo>
                    <a:pt x="536" y="1226"/>
                  </a:lnTo>
                  <a:lnTo>
                    <a:pt x="536" y="1241"/>
                  </a:lnTo>
                  <a:lnTo>
                    <a:pt x="536" y="1254"/>
                  </a:lnTo>
                  <a:lnTo>
                    <a:pt x="536" y="1274"/>
                  </a:lnTo>
                  <a:lnTo>
                    <a:pt x="530" y="1289"/>
                  </a:lnTo>
                  <a:lnTo>
                    <a:pt x="530" y="1308"/>
                  </a:lnTo>
                  <a:lnTo>
                    <a:pt x="530" y="1323"/>
                  </a:lnTo>
                  <a:lnTo>
                    <a:pt x="530" y="1336"/>
                  </a:lnTo>
                  <a:lnTo>
                    <a:pt x="536" y="1351"/>
                  </a:lnTo>
                  <a:lnTo>
                    <a:pt x="540" y="1366"/>
                  </a:lnTo>
                  <a:lnTo>
                    <a:pt x="461" y="1299"/>
                  </a:lnTo>
                  <a:lnTo>
                    <a:pt x="386" y="1231"/>
                  </a:lnTo>
                  <a:lnTo>
                    <a:pt x="312" y="1158"/>
                  </a:lnTo>
                  <a:lnTo>
                    <a:pt x="242" y="1081"/>
                  </a:lnTo>
                  <a:lnTo>
                    <a:pt x="183" y="999"/>
                  </a:lnTo>
                  <a:lnTo>
                    <a:pt x="123" y="912"/>
                  </a:lnTo>
                  <a:lnTo>
                    <a:pt x="79" y="826"/>
                  </a:lnTo>
                  <a:lnTo>
                    <a:pt x="44" y="729"/>
                  </a:lnTo>
                  <a:lnTo>
                    <a:pt x="19" y="632"/>
                  </a:lnTo>
                  <a:lnTo>
                    <a:pt x="10" y="531"/>
                  </a:lnTo>
                  <a:lnTo>
                    <a:pt x="0" y="463"/>
                  </a:lnTo>
                  <a:close/>
                </a:path>
              </a:pathLst>
            </a:custGeom>
            <a:gradFill rotWithShape="0">
              <a:gsLst>
                <a:gs pos="0">
                  <a:srgbClr val="FF9999">
                    <a:gamma/>
                    <a:shade val="46275"/>
                    <a:invGamma/>
                  </a:srgbClr>
                </a:gs>
                <a:gs pos="100000">
                  <a:srgbClr val="FF9999"/>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12" name="Freeform 284"/>
            <p:cNvSpPr>
              <a:spLocks/>
            </p:cNvSpPr>
            <p:nvPr/>
          </p:nvSpPr>
          <p:spPr bwMode="auto">
            <a:xfrm>
              <a:off x="3963" y="1581"/>
              <a:ext cx="38" cy="85"/>
            </a:xfrm>
            <a:custGeom>
              <a:avLst/>
              <a:gdLst>
                <a:gd name="T0" fmla="*/ 129 w 412"/>
                <a:gd name="T1" fmla="*/ 208 h 1116"/>
                <a:gd name="T2" fmla="*/ 129 w 412"/>
                <a:gd name="T3" fmla="*/ 170 h 1116"/>
                <a:gd name="T4" fmla="*/ 134 w 412"/>
                <a:gd name="T5" fmla="*/ 140 h 1116"/>
                <a:gd name="T6" fmla="*/ 149 w 412"/>
                <a:gd name="T7" fmla="*/ 112 h 1116"/>
                <a:gd name="T8" fmla="*/ 163 w 412"/>
                <a:gd name="T9" fmla="*/ 88 h 1116"/>
                <a:gd name="T10" fmla="*/ 184 w 412"/>
                <a:gd name="T11" fmla="*/ 69 h 1116"/>
                <a:gd name="T12" fmla="*/ 203 w 412"/>
                <a:gd name="T13" fmla="*/ 49 h 1116"/>
                <a:gd name="T14" fmla="*/ 223 w 412"/>
                <a:gd name="T15" fmla="*/ 34 h 1116"/>
                <a:gd name="T16" fmla="*/ 243 w 412"/>
                <a:gd name="T17" fmla="*/ 24 h 1116"/>
                <a:gd name="T18" fmla="*/ 263 w 412"/>
                <a:gd name="T19" fmla="*/ 20 h 1116"/>
                <a:gd name="T20" fmla="*/ 278 w 412"/>
                <a:gd name="T21" fmla="*/ 15 h 1116"/>
                <a:gd name="T22" fmla="*/ 303 w 412"/>
                <a:gd name="T23" fmla="*/ 6 h 1116"/>
                <a:gd name="T24" fmla="*/ 322 w 412"/>
                <a:gd name="T25" fmla="*/ 6 h 1116"/>
                <a:gd name="T26" fmla="*/ 337 w 412"/>
                <a:gd name="T27" fmla="*/ 0 h 1116"/>
                <a:gd name="T28" fmla="*/ 357 w 412"/>
                <a:gd name="T29" fmla="*/ 0 h 1116"/>
                <a:gd name="T30" fmla="*/ 367 w 412"/>
                <a:gd name="T31" fmla="*/ 6 h 1116"/>
                <a:gd name="T32" fmla="*/ 382 w 412"/>
                <a:gd name="T33" fmla="*/ 6 h 1116"/>
                <a:gd name="T34" fmla="*/ 392 w 412"/>
                <a:gd name="T35" fmla="*/ 11 h 1116"/>
                <a:gd name="T36" fmla="*/ 397 w 412"/>
                <a:gd name="T37" fmla="*/ 15 h 1116"/>
                <a:gd name="T38" fmla="*/ 407 w 412"/>
                <a:gd name="T39" fmla="*/ 20 h 1116"/>
                <a:gd name="T40" fmla="*/ 412 w 412"/>
                <a:gd name="T41" fmla="*/ 24 h 1116"/>
                <a:gd name="T42" fmla="*/ 412 w 412"/>
                <a:gd name="T43" fmla="*/ 136 h 1116"/>
                <a:gd name="T44" fmla="*/ 401 w 412"/>
                <a:gd name="T45" fmla="*/ 247 h 1116"/>
                <a:gd name="T46" fmla="*/ 382 w 412"/>
                <a:gd name="T47" fmla="*/ 353 h 1116"/>
                <a:gd name="T48" fmla="*/ 353 w 412"/>
                <a:gd name="T49" fmla="*/ 460 h 1116"/>
                <a:gd name="T50" fmla="*/ 317 w 412"/>
                <a:gd name="T51" fmla="*/ 561 h 1116"/>
                <a:gd name="T52" fmla="*/ 273 w 412"/>
                <a:gd name="T53" fmla="*/ 662 h 1116"/>
                <a:gd name="T54" fmla="*/ 223 w 412"/>
                <a:gd name="T55" fmla="*/ 759 h 1116"/>
                <a:gd name="T56" fmla="*/ 163 w 412"/>
                <a:gd name="T57" fmla="*/ 856 h 1116"/>
                <a:gd name="T58" fmla="*/ 99 w 412"/>
                <a:gd name="T59" fmla="*/ 951 h 1116"/>
                <a:gd name="T60" fmla="*/ 30 w 412"/>
                <a:gd name="T61" fmla="*/ 1043 h 1116"/>
                <a:gd name="T62" fmla="*/ 30 w 412"/>
                <a:gd name="T63" fmla="*/ 1048 h 1116"/>
                <a:gd name="T64" fmla="*/ 25 w 412"/>
                <a:gd name="T65" fmla="*/ 1058 h 1116"/>
                <a:gd name="T66" fmla="*/ 20 w 412"/>
                <a:gd name="T67" fmla="*/ 1063 h 1116"/>
                <a:gd name="T68" fmla="*/ 15 w 412"/>
                <a:gd name="T69" fmla="*/ 1067 h 1116"/>
                <a:gd name="T70" fmla="*/ 10 w 412"/>
                <a:gd name="T71" fmla="*/ 1077 h 1116"/>
                <a:gd name="T72" fmla="*/ 5 w 412"/>
                <a:gd name="T73" fmla="*/ 1082 h 1116"/>
                <a:gd name="T74" fmla="*/ 5 w 412"/>
                <a:gd name="T75" fmla="*/ 1092 h 1116"/>
                <a:gd name="T76" fmla="*/ 0 w 412"/>
                <a:gd name="T77" fmla="*/ 1097 h 1116"/>
                <a:gd name="T78" fmla="*/ 0 w 412"/>
                <a:gd name="T79" fmla="*/ 1106 h 1116"/>
                <a:gd name="T80" fmla="*/ 0 w 412"/>
                <a:gd name="T81" fmla="*/ 1116 h 1116"/>
                <a:gd name="T82" fmla="*/ 44 w 412"/>
                <a:gd name="T83" fmla="*/ 1039 h 1116"/>
                <a:gd name="T84" fmla="*/ 80 w 412"/>
                <a:gd name="T85" fmla="*/ 957 h 1116"/>
                <a:gd name="T86" fmla="*/ 99 w 412"/>
                <a:gd name="T87" fmla="*/ 869 h 1116"/>
                <a:gd name="T88" fmla="*/ 115 w 412"/>
                <a:gd name="T89" fmla="*/ 787 h 1116"/>
                <a:gd name="T90" fmla="*/ 124 w 412"/>
                <a:gd name="T91" fmla="*/ 701 h 1116"/>
                <a:gd name="T92" fmla="*/ 129 w 412"/>
                <a:gd name="T93" fmla="*/ 609 h 1116"/>
                <a:gd name="T94" fmla="*/ 129 w 412"/>
                <a:gd name="T95" fmla="*/ 522 h 1116"/>
                <a:gd name="T96" fmla="*/ 129 w 412"/>
                <a:gd name="T97" fmla="*/ 435 h 1116"/>
                <a:gd name="T98" fmla="*/ 129 w 412"/>
                <a:gd name="T99" fmla="*/ 348 h 1116"/>
                <a:gd name="T100" fmla="*/ 129 w 412"/>
                <a:gd name="T101" fmla="*/ 261 h 1116"/>
                <a:gd name="T102" fmla="*/ 129 w 412"/>
                <a:gd name="T103" fmla="*/ 20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2" h="1116">
                  <a:moveTo>
                    <a:pt x="129" y="208"/>
                  </a:moveTo>
                  <a:lnTo>
                    <a:pt x="129" y="170"/>
                  </a:lnTo>
                  <a:lnTo>
                    <a:pt x="134" y="140"/>
                  </a:lnTo>
                  <a:lnTo>
                    <a:pt x="149" y="112"/>
                  </a:lnTo>
                  <a:lnTo>
                    <a:pt x="163" y="88"/>
                  </a:lnTo>
                  <a:lnTo>
                    <a:pt x="184" y="69"/>
                  </a:lnTo>
                  <a:lnTo>
                    <a:pt x="203" y="49"/>
                  </a:lnTo>
                  <a:lnTo>
                    <a:pt x="223" y="34"/>
                  </a:lnTo>
                  <a:lnTo>
                    <a:pt x="243" y="24"/>
                  </a:lnTo>
                  <a:lnTo>
                    <a:pt x="263" y="20"/>
                  </a:lnTo>
                  <a:lnTo>
                    <a:pt x="278" y="15"/>
                  </a:lnTo>
                  <a:lnTo>
                    <a:pt x="303" y="6"/>
                  </a:lnTo>
                  <a:lnTo>
                    <a:pt x="322" y="6"/>
                  </a:lnTo>
                  <a:lnTo>
                    <a:pt x="337" y="0"/>
                  </a:lnTo>
                  <a:lnTo>
                    <a:pt x="357" y="0"/>
                  </a:lnTo>
                  <a:lnTo>
                    <a:pt x="367" y="6"/>
                  </a:lnTo>
                  <a:lnTo>
                    <a:pt x="382" y="6"/>
                  </a:lnTo>
                  <a:lnTo>
                    <a:pt x="392" y="11"/>
                  </a:lnTo>
                  <a:lnTo>
                    <a:pt x="397" y="15"/>
                  </a:lnTo>
                  <a:lnTo>
                    <a:pt x="407" y="20"/>
                  </a:lnTo>
                  <a:lnTo>
                    <a:pt x="412" y="24"/>
                  </a:lnTo>
                  <a:lnTo>
                    <a:pt x="412" y="136"/>
                  </a:lnTo>
                  <a:lnTo>
                    <a:pt x="401" y="247"/>
                  </a:lnTo>
                  <a:lnTo>
                    <a:pt x="382" y="353"/>
                  </a:lnTo>
                  <a:lnTo>
                    <a:pt x="353" y="460"/>
                  </a:lnTo>
                  <a:lnTo>
                    <a:pt x="317" y="561"/>
                  </a:lnTo>
                  <a:lnTo>
                    <a:pt x="273" y="662"/>
                  </a:lnTo>
                  <a:lnTo>
                    <a:pt x="223" y="759"/>
                  </a:lnTo>
                  <a:lnTo>
                    <a:pt x="163" y="856"/>
                  </a:lnTo>
                  <a:lnTo>
                    <a:pt x="99" y="951"/>
                  </a:lnTo>
                  <a:lnTo>
                    <a:pt x="30" y="1043"/>
                  </a:lnTo>
                  <a:lnTo>
                    <a:pt x="30" y="1048"/>
                  </a:lnTo>
                  <a:lnTo>
                    <a:pt x="25" y="1058"/>
                  </a:lnTo>
                  <a:lnTo>
                    <a:pt x="20" y="1063"/>
                  </a:lnTo>
                  <a:lnTo>
                    <a:pt x="15" y="1067"/>
                  </a:lnTo>
                  <a:lnTo>
                    <a:pt x="10" y="1077"/>
                  </a:lnTo>
                  <a:lnTo>
                    <a:pt x="5" y="1082"/>
                  </a:lnTo>
                  <a:lnTo>
                    <a:pt x="5" y="1092"/>
                  </a:lnTo>
                  <a:lnTo>
                    <a:pt x="0" y="1097"/>
                  </a:lnTo>
                  <a:lnTo>
                    <a:pt x="0" y="1106"/>
                  </a:lnTo>
                  <a:lnTo>
                    <a:pt x="0" y="1116"/>
                  </a:lnTo>
                  <a:lnTo>
                    <a:pt x="44" y="1039"/>
                  </a:lnTo>
                  <a:lnTo>
                    <a:pt x="80" y="957"/>
                  </a:lnTo>
                  <a:lnTo>
                    <a:pt x="99" y="869"/>
                  </a:lnTo>
                  <a:lnTo>
                    <a:pt x="115" y="787"/>
                  </a:lnTo>
                  <a:lnTo>
                    <a:pt x="124" y="701"/>
                  </a:lnTo>
                  <a:lnTo>
                    <a:pt x="129" y="609"/>
                  </a:lnTo>
                  <a:lnTo>
                    <a:pt x="129" y="522"/>
                  </a:lnTo>
                  <a:lnTo>
                    <a:pt x="129" y="435"/>
                  </a:lnTo>
                  <a:lnTo>
                    <a:pt x="129" y="348"/>
                  </a:lnTo>
                  <a:lnTo>
                    <a:pt x="129" y="261"/>
                  </a:lnTo>
                  <a:lnTo>
                    <a:pt x="129" y="208"/>
                  </a:lnTo>
                  <a:close/>
                </a:path>
              </a:pathLst>
            </a:custGeom>
            <a:gradFill rotWithShape="0">
              <a:gsLst>
                <a:gs pos="0">
                  <a:srgbClr val="FF9999">
                    <a:gamma/>
                    <a:shade val="46275"/>
                    <a:invGamma/>
                  </a:srgbClr>
                </a:gs>
                <a:gs pos="100000">
                  <a:srgbClr val="FF9999"/>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13" name="Freeform 285"/>
            <p:cNvSpPr>
              <a:spLocks/>
            </p:cNvSpPr>
            <p:nvPr/>
          </p:nvSpPr>
          <p:spPr bwMode="auto">
            <a:xfrm>
              <a:off x="3623" y="1927"/>
              <a:ext cx="263" cy="166"/>
            </a:xfrm>
            <a:custGeom>
              <a:avLst/>
              <a:gdLst>
                <a:gd name="T0" fmla="*/ 2778 w 2892"/>
                <a:gd name="T1" fmla="*/ 136 h 2163"/>
                <a:gd name="T2" fmla="*/ 2678 w 2892"/>
                <a:gd name="T3" fmla="*/ 242 h 2163"/>
                <a:gd name="T4" fmla="*/ 2564 w 2892"/>
                <a:gd name="T5" fmla="*/ 333 h 2163"/>
                <a:gd name="T6" fmla="*/ 2416 w 2892"/>
                <a:gd name="T7" fmla="*/ 411 h 2163"/>
                <a:gd name="T8" fmla="*/ 2232 w 2892"/>
                <a:gd name="T9" fmla="*/ 542 h 2163"/>
                <a:gd name="T10" fmla="*/ 2053 w 2892"/>
                <a:gd name="T11" fmla="*/ 686 h 2163"/>
                <a:gd name="T12" fmla="*/ 1840 w 2892"/>
                <a:gd name="T13" fmla="*/ 792 h 2163"/>
                <a:gd name="T14" fmla="*/ 1727 w 2892"/>
                <a:gd name="T15" fmla="*/ 855 h 2163"/>
                <a:gd name="T16" fmla="*/ 1622 w 2892"/>
                <a:gd name="T17" fmla="*/ 957 h 2163"/>
                <a:gd name="T18" fmla="*/ 1523 w 2892"/>
                <a:gd name="T19" fmla="*/ 1048 h 2163"/>
                <a:gd name="T20" fmla="*/ 1408 w 2892"/>
                <a:gd name="T21" fmla="*/ 1116 h 2163"/>
                <a:gd name="T22" fmla="*/ 1304 w 2892"/>
                <a:gd name="T23" fmla="*/ 1174 h 2163"/>
                <a:gd name="T24" fmla="*/ 1195 w 2892"/>
                <a:gd name="T25" fmla="*/ 1207 h 2163"/>
                <a:gd name="T26" fmla="*/ 1072 w 2892"/>
                <a:gd name="T27" fmla="*/ 1217 h 2163"/>
                <a:gd name="T28" fmla="*/ 928 w 2892"/>
                <a:gd name="T29" fmla="*/ 1265 h 2163"/>
                <a:gd name="T30" fmla="*/ 788 w 2892"/>
                <a:gd name="T31" fmla="*/ 1348 h 2163"/>
                <a:gd name="T32" fmla="*/ 640 w 2892"/>
                <a:gd name="T33" fmla="*/ 1424 h 2163"/>
                <a:gd name="T34" fmla="*/ 555 w 2892"/>
                <a:gd name="T35" fmla="*/ 1444 h 2163"/>
                <a:gd name="T36" fmla="*/ 466 w 2892"/>
                <a:gd name="T37" fmla="*/ 1454 h 2163"/>
                <a:gd name="T38" fmla="*/ 382 w 2892"/>
                <a:gd name="T39" fmla="*/ 1468 h 2163"/>
                <a:gd name="T40" fmla="*/ 263 w 2892"/>
                <a:gd name="T41" fmla="*/ 1512 h 2163"/>
                <a:gd name="T42" fmla="*/ 133 w 2892"/>
                <a:gd name="T43" fmla="*/ 1589 h 2163"/>
                <a:gd name="T44" fmla="*/ 39 w 2892"/>
                <a:gd name="T45" fmla="*/ 1695 h 2163"/>
                <a:gd name="T46" fmla="*/ 0 w 2892"/>
                <a:gd name="T47" fmla="*/ 1845 h 2163"/>
                <a:gd name="T48" fmla="*/ 35 w 2892"/>
                <a:gd name="T49" fmla="*/ 1989 h 2163"/>
                <a:gd name="T50" fmla="*/ 139 w 2892"/>
                <a:gd name="T51" fmla="*/ 2101 h 2163"/>
                <a:gd name="T52" fmla="*/ 292 w 2892"/>
                <a:gd name="T53" fmla="*/ 2153 h 2163"/>
                <a:gd name="T54" fmla="*/ 382 w 2892"/>
                <a:gd name="T55" fmla="*/ 2163 h 2163"/>
                <a:gd name="T56" fmla="*/ 471 w 2892"/>
                <a:gd name="T57" fmla="*/ 2159 h 2163"/>
                <a:gd name="T58" fmla="*/ 561 w 2892"/>
                <a:gd name="T59" fmla="*/ 2144 h 2163"/>
                <a:gd name="T60" fmla="*/ 843 w 2892"/>
                <a:gd name="T61" fmla="*/ 2081 h 2163"/>
                <a:gd name="T62" fmla="*/ 1185 w 2892"/>
                <a:gd name="T63" fmla="*/ 2071 h 2163"/>
                <a:gd name="T64" fmla="*/ 1508 w 2892"/>
                <a:gd name="T65" fmla="*/ 2052 h 2163"/>
                <a:gd name="T66" fmla="*/ 1771 w 2892"/>
                <a:gd name="T67" fmla="*/ 1961 h 2163"/>
                <a:gd name="T68" fmla="*/ 1929 w 2892"/>
                <a:gd name="T69" fmla="*/ 1873 h 2163"/>
                <a:gd name="T70" fmla="*/ 2088 w 2892"/>
                <a:gd name="T71" fmla="*/ 1777 h 2163"/>
                <a:gd name="T72" fmla="*/ 2251 w 2892"/>
                <a:gd name="T73" fmla="*/ 1690 h 2163"/>
                <a:gd name="T74" fmla="*/ 2405 w 2892"/>
                <a:gd name="T75" fmla="*/ 1598 h 2163"/>
                <a:gd name="T76" fmla="*/ 2524 w 2892"/>
                <a:gd name="T77" fmla="*/ 1492 h 2163"/>
                <a:gd name="T78" fmla="*/ 2618 w 2892"/>
                <a:gd name="T79" fmla="*/ 1352 h 2163"/>
                <a:gd name="T80" fmla="*/ 2714 w 2892"/>
                <a:gd name="T81" fmla="*/ 1097 h 2163"/>
                <a:gd name="T82" fmla="*/ 2768 w 2892"/>
                <a:gd name="T83" fmla="*/ 792 h 2163"/>
                <a:gd name="T84" fmla="*/ 2808 w 2892"/>
                <a:gd name="T85" fmla="*/ 479 h 2163"/>
                <a:gd name="T86" fmla="*/ 2852 w 2892"/>
                <a:gd name="T87" fmla="*/ 242 h 2163"/>
                <a:gd name="T88" fmla="*/ 2867 w 2892"/>
                <a:gd name="T89" fmla="*/ 170 h 2163"/>
                <a:gd name="T90" fmla="*/ 2881 w 2892"/>
                <a:gd name="T91" fmla="*/ 92 h 2163"/>
                <a:gd name="T92" fmla="*/ 2892 w 2892"/>
                <a:gd name="T93" fmla="*/ 6 h 2163"/>
                <a:gd name="T94" fmla="*/ 2892 w 2892"/>
                <a:gd name="T95" fmla="*/ 10 h 2163"/>
                <a:gd name="T96" fmla="*/ 2877 w 2892"/>
                <a:gd name="T97" fmla="*/ 20 h 2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92" h="2163">
                  <a:moveTo>
                    <a:pt x="2837" y="64"/>
                  </a:moveTo>
                  <a:lnTo>
                    <a:pt x="2808" y="97"/>
                  </a:lnTo>
                  <a:lnTo>
                    <a:pt x="2778" y="136"/>
                  </a:lnTo>
                  <a:lnTo>
                    <a:pt x="2748" y="170"/>
                  </a:lnTo>
                  <a:lnTo>
                    <a:pt x="2714" y="208"/>
                  </a:lnTo>
                  <a:lnTo>
                    <a:pt x="2678" y="242"/>
                  </a:lnTo>
                  <a:lnTo>
                    <a:pt x="2643" y="275"/>
                  </a:lnTo>
                  <a:lnTo>
                    <a:pt x="2604" y="305"/>
                  </a:lnTo>
                  <a:lnTo>
                    <a:pt x="2564" y="333"/>
                  </a:lnTo>
                  <a:lnTo>
                    <a:pt x="2524" y="357"/>
                  </a:lnTo>
                  <a:lnTo>
                    <a:pt x="2485" y="377"/>
                  </a:lnTo>
                  <a:lnTo>
                    <a:pt x="2416" y="411"/>
                  </a:lnTo>
                  <a:lnTo>
                    <a:pt x="2351" y="449"/>
                  </a:lnTo>
                  <a:lnTo>
                    <a:pt x="2292" y="493"/>
                  </a:lnTo>
                  <a:lnTo>
                    <a:pt x="2232" y="542"/>
                  </a:lnTo>
                  <a:lnTo>
                    <a:pt x="2172" y="589"/>
                  </a:lnTo>
                  <a:lnTo>
                    <a:pt x="2113" y="638"/>
                  </a:lnTo>
                  <a:lnTo>
                    <a:pt x="2053" y="686"/>
                  </a:lnTo>
                  <a:lnTo>
                    <a:pt x="1984" y="725"/>
                  </a:lnTo>
                  <a:lnTo>
                    <a:pt x="1915" y="763"/>
                  </a:lnTo>
                  <a:lnTo>
                    <a:pt x="1840" y="792"/>
                  </a:lnTo>
                  <a:lnTo>
                    <a:pt x="1800" y="807"/>
                  </a:lnTo>
                  <a:lnTo>
                    <a:pt x="1761" y="830"/>
                  </a:lnTo>
                  <a:lnTo>
                    <a:pt x="1727" y="855"/>
                  </a:lnTo>
                  <a:lnTo>
                    <a:pt x="1691" y="888"/>
                  </a:lnTo>
                  <a:lnTo>
                    <a:pt x="1656" y="923"/>
                  </a:lnTo>
                  <a:lnTo>
                    <a:pt x="1622" y="957"/>
                  </a:lnTo>
                  <a:lnTo>
                    <a:pt x="1592" y="990"/>
                  </a:lnTo>
                  <a:lnTo>
                    <a:pt x="1558" y="1019"/>
                  </a:lnTo>
                  <a:lnTo>
                    <a:pt x="1523" y="1048"/>
                  </a:lnTo>
                  <a:lnTo>
                    <a:pt x="1483" y="1077"/>
                  </a:lnTo>
                  <a:lnTo>
                    <a:pt x="1443" y="1097"/>
                  </a:lnTo>
                  <a:lnTo>
                    <a:pt x="1408" y="1116"/>
                  </a:lnTo>
                  <a:lnTo>
                    <a:pt x="1374" y="1135"/>
                  </a:lnTo>
                  <a:lnTo>
                    <a:pt x="1339" y="1155"/>
                  </a:lnTo>
                  <a:lnTo>
                    <a:pt x="1304" y="1174"/>
                  </a:lnTo>
                  <a:lnTo>
                    <a:pt x="1270" y="1188"/>
                  </a:lnTo>
                  <a:lnTo>
                    <a:pt x="1230" y="1202"/>
                  </a:lnTo>
                  <a:lnTo>
                    <a:pt x="1195" y="1207"/>
                  </a:lnTo>
                  <a:lnTo>
                    <a:pt x="1160" y="1213"/>
                  </a:lnTo>
                  <a:lnTo>
                    <a:pt x="1120" y="1213"/>
                  </a:lnTo>
                  <a:lnTo>
                    <a:pt x="1072" y="1217"/>
                  </a:lnTo>
                  <a:lnTo>
                    <a:pt x="1026" y="1226"/>
                  </a:lnTo>
                  <a:lnTo>
                    <a:pt x="977" y="1241"/>
                  </a:lnTo>
                  <a:lnTo>
                    <a:pt x="928" y="1265"/>
                  </a:lnTo>
                  <a:lnTo>
                    <a:pt x="882" y="1290"/>
                  </a:lnTo>
                  <a:lnTo>
                    <a:pt x="834" y="1318"/>
                  </a:lnTo>
                  <a:lnTo>
                    <a:pt x="788" y="1348"/>
                  </a:lnTo>
                  <a:lnTo>
                    <a:pt x="739" y="1376"/>
                  </a:lnTo>
                  <a:lnTo>
                    <a:pt x="690" y="1400"/>
                  </a:lnTo>
                  <a:lnTo>
                    <a:pt x="640" y="1424"/>
                  </a:lnTo>
                  <a:lnTo>
                    <a:pt x="609" y="1430"/>
                  </a:lnTo>
                  <a:lnTo>
                    <a:pt x="585" y="1439"/>
                  </a:lnTo>
                  <a:lnTo>
                    <a:pt x="555" y="1444"/>
                  </a:lnTo>
                  <a:lnTo>
                    <a:pt x="525" y="1449"/>
                  </a:lnTo>
                  <a:lnTo>
                    <a:pt x="496" y="1454"/>
                  </a:lnTo>
                  <a:lnTo>
                    <a:pt x="466" y="1454"/>
                  </a:lnTo>
                  <a:lnTo>
                    <a:pt x="436" y="1458"/>
                  </a:lnTo>
                  <a:lnTo>
                    <a:pt x="411" y="1463"/>
                  </a:lnTo>
                  <a:lnTo>
                    <a:pt x="382" y="1468"/>
                  </a:lnTo>
                  <a:lnTo>
                    <a:pt x="352" y="1478"/>
                  </a:lnTo>
                  <a:lnTo>
                    <a:pt x="307" y="1492"/>
                  </a:lnTo>
                  <a:lnTo>
                    <a:pt x="263" y="1512"/>
                  </a:lnTo>
                  <a:lnTo>
                    <a:pt x="218" y="1536"/>
                  </a:lnTo>
                  <a:lnTo>
                    <a:pt x="173" y="1559"/>
                  </a:lnTo>
                  <a:lnTo>
                    <a:pt x="133" y="1589"/>
                  </a:lnTo>
                  <a:lnTo>
                    <a:pt x="99" y="1617"/>
                  </a:lnTo>
                  <a:lnTo>
                    <a:pt x="64" y="1656"/>
                  </a:lnTo>
                  <a:lnTo>
                    <a:pt x="39" y="1695"/>
                  </a:lnTo>
                  <a:lnTo>
                    <a:pt x="20" y="1738"/>
                  </a:lnTo>
                  <a:lnTo>
                    <a:pt x="4" y="1787"/>
                  </a:lnTo>
                  <a:lnTo>
                    <a:pt x="0" y="1845"/>
                  </a:lnTo>
                  <a:lnTo>
                    <a:pt x="0" y="1893"/>
                  </a:lnTo>
                  <a:lnTo>
                    <a:pt x="14" y="1946"/>
                  </a:lnTo>
                  <a:lnTo>
                    <a:pt x="35" y="1989"/>
                  </a:lnTo>
                  <a:lnTo>
                    <a:pt x="64" y="2033"/>
                  </a:lnTo>
                  <a:lnTo>
                    <a:pt x="99" y="2071"/>
                  </a:lnTo>
                  <a:lnTo>
                    <a:pt x="139" y="2101"/>
                  </a:lnTo>
                  <a:lnTo>
                    <a:pt x="183" y="2125"/>
                  </a:lnTo>
                  <a:lnTo>
                    <a:pt x="238" y="2144"/>
                  </a:lnTo>
                  <a:lnTo>
                    <a:pt x="292" y="2153"/>
                  </a:lnTo>
                  <a:lnTo>
                    <a:pt x="323" y="2159"/>
                  </a:lnTo>
                  <a:lnTo>
                    <a:pt x="352" y="2159"/>
                  </a:lnTo>
                  <a:lnTo>
                    <a:pt x="382" y="2163"/>
                  </a:lnTo>
                  <a:lnTo>
                    <a:pt x="411" y="2163"/>
                  </a:lnTo>
                  <a:lnTo>
                    <a:pt x="442" y="2159"/>
                  </a:lnTo>
                  <a:lnTo>
                    <a:pt x="471" y="2159"/>
                  </a:lnTo>
                  <a:lnTo>
                    <a:pt x="501" y="2153"/>
                  </a:lnTo>
                  <a:lnTo>
                    <a:pt x="530" y="2149"/>
                  </a:lnTo>
                  <a:lnTo>
                    <a:pt x="561" y="2144"/>
                  </a:lnTo>
                  <a:lnTo>
                    <a:pt x="590" y="2134"/>
                  </a:lnTo>
                  <a:lnTo>
                    <a:pt x="719" y="2101"/>
                  </a:lnTo>
                  <a:lnTo>
                    <a:pt x="843" y="2081"/>
                  </a:lnTo>
                  <a:lnTo>
                    <a:pt x="962" y="2071"/>
                  </a:lnTo>
                  <a:lnTo>
                    <a:pt x="1076" y="2071"/>
                  </a:lnTo>
                  <a:lnTo>
                    <a:pt x="1185" y="2071"/>
                  </a:lnTo>
                  <a:lnTo>
                    <a:pt x="1295" y="2067"/>
                  </a:lnTo>
                  <a:lnTo>
                    <a:pt x="1399" y="2062"/>
                  </a:lnTo>
                  <a:lnTo>
                    <a:pt x="1508" y="2052"/>
                  </a:lnTo>
                  <a:lnTo>
                    <a:pt x="1612" y="2028"/>
                  </a:lnTo>
                  <a:lnTo>
                    <a:pt x="1716" y="1989"/>
                  </a:lnTo>
                  <a:lnTo>
                    <a:pt x="1771" y="1961"/>
                  </a:lnTo>
                  <a:lnTo>
                    <a:pt x="1825" y="1936"/>
                  </a:lnTo>
                  <a:lnTo>
                    <a:pt x="1880" y="1907"/>
                  </a:lnTo>
                  <a:lnTo>
                    <a:pt x="1929" y="1873"/>
                  </a:lnTo>
                  <a:lnTo>
                    <a:pt x="1984" y="1845"/>
                  </a:lnTo>
                  <a:lnTo>
                    <a:pt x="2038" y="1811"/>
                  </a:lnTo>
                  <a:lnTo>
                    <a:pt x="2088" y="1777"/>
                  </a:lnTo>
                  <a:lnTo>
                    <a:pt x="2142" y="1748"/>
                  </a:lnTo>
                  <a:lnTo>
                    <a:pt x="2197" y="1719"/>
                  </a:lnTo>
                  <a:lnTo>
                    <a:pt x="2251" y="1690"/>
                  </a:lnTo>
                  <a:lnTo>
                    <a:pt x="2307" y="1656"/>
                  </a:lnTo>
                  <a:lnTo>
                    <a:pt x="2356" y="1628"/>
                  </a:lnTo>
                  <a:lnTo>
                    <a:pt x="2405" y="1598"/>
                  </a:lnTo>
                  <a:lnTo>
                    <a:pt x="2451" y="1564"/>
                  </a:lnTo>
                  <a:lnTo>
                    <a:pt x="2490" y="1531"/>
                  </a:lnTo>
                  <a:lnTo>
                    <a:pt x="2524" y="1492"/>
                  </a:lnTo>
                  <a:lnTo>
                    <a:pt x="2559" y="1449"/>
                  </a:lnTo>
                  <a:lnTo>
                    <a:pt x="2589" y="1405"/>
                  </a:lnTo>
                  <a:lnTo>
                    <a:pt x="2618" y="1352"/>
                  </a:lnTo>
                  <a:lnTo>
                    <a:pt x="2649" y="1299"/>
                  </a:lnTo>
                  <a:lnTo>
                    <a:pt x="2689" y="1198"/>
                  </a:lnTo>
                  <a:lnTo>
                    <a:pt x="2714" y="1097"/>
                  </a:lnTo>
                  <a:lnTo>
                    <a:pt x="2737" y="995"/>
                  </a:lnTo>
                  <a:lnTo>
                    <a:pt x="2753" y="894"/>
                  </a:lnTo>
                  <a:lnTo>
                    <a:pt x="2768" y="792"/>
                  </a:lnTo>
                  <a:lnTo>
                    <a:pt x="2783" y="686"/>
                  </a:lnTo>
                  <a:lnTo>
                    <a:pt x="2793" y="580"/>
                  </a:lnTo>
                  <a:lnTo>
                    <a:pt x="2808" y="479"/>
                  </a:lnTo>
                  <a:lnTo>
                    <a:pt x="2822" y="372"/>
                  </a:lnTo>
                  <a:lnTo>
                    <a:pt x="2842" y="266"/>
                  </a:lnTo>
                  <a:lnTo>
                    <a:pt x="2852" y="242"/>
                  </a:lnTo>
                  <a:lnTo>
                    <a:pt x="2857" y="217"/>
                  </a:lnTo>
                  <a:lnTo>
                    <a:pt x="2862" y="194"/>
                  </a:lnTo>
                  <a:lnTo>
                    <a:pt x="2867" y="170"/>
                  </a:lnTo>
                  <a:lnTo>
                    <a:pt x="2872" y="146"/>
                  </a:lnTo>
                  <a:lnTo>
                    <a:pt x="2877" y="116"/>
                  </a:lnTo>
                  <a:lnTo>
                    <a:pt x="2881" y="92"/>
                  </a:lnTo>
                  <a:lnTo>
                    <a:pt x="2887" y="64"/>
                  </a:lnTo>
                  <a:lnTo>
                    <a:pt x="2892" y="34"/>
                  </a:lnTo>
                  <a:lnTo>
                    <a:pt x="2892" y="6"/>
                  </a:lnTo>
                  <a:lnTo>
                    <a:pt x="2892" y="0"/>
                  </a:lnTo>
                  <a:lnTo>
                    <a:pt x="2892" y="6"/>
                  </a:lnTo>
                  <a:lnTo>
                    <a:pt x="2892" y="10"/>
                  </a:lnTo>
                  <a:lnTo>
                    <a:pt x="2887" y="15"/>
                  </a:lnTo>
                  <a:lnTo>
                    <a:pt x="2881" y="20"/>
                  </a:lnTo>
                  <a:lnTo>
                    <a:pt x="2877" y="20"/>
                  </a:lnTo>
                  <a:lnTo>
                    <a:pt x="2837" y="64"/>
                  </a:lnTo>
                  <a:close/>
                </a:path>
              </a:pathLst>
            </a:custGeom>
            <a:gradFill rotWithShape="0">
              <a:gsLst>
                <a:gs pos="0">
                  <a:srgbClr val="FF9999">
                    <a:gamma/>
                    <a:shade val="46275"/>
                    <a:invGamma/>
                  </a:srgbClr>
                </a:gs>
                <a:gs pos="100000">
                  <a:srgbClr val="FF9999"/>
                </a:gs>
              </a:gsLst>
              <a:lin ang="5400000" scaled="1"/>
            </a:gradFill>
            <a:ln w="9525">
              <a:solidFill>
                <a:srgbClr val="000000"/>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14" name="Freeform 286"/>
            <p:cNvSpPr>
              <a:spLocks/>
            </p:cNvSpPr>
            <p:nvPr/>
          </p:nvSpPr>
          <p:spPr bwMode="auto">
            <a:xfrm>
              <a:off x="3581" y="1826"/>
              <a:ext cx="300" cy="192"/>
            </a:xfrm>
            <a:custGeom>
              <a:avLst/>
              <a:gdLst>
                <a:gd name="T0" fmla="*/ 20 w 3299"/>
                <a:gd name="T1" fmla="*/ 19 h 2500"/>
                <a:gd name="T2" fmla="*/ 45 w 3299"/>
                <a:gd name="T3" fmla="*/ 53 h 2500"/>
                <a:gd name="T4" fmla="*/ 65 w 3299"/>
                <a:gd name="T5" fmla="*/ 96 h 2500"/>
                <a:gd name="T6" fmla="*/ 80 w 3299"/>
                <a:gd name="T7" fmla="*/ 140 h 2500"/>
                <a:gd name="T8" fmla="*/ 90 w 3299"/>
                <a:gd name="T9" fmla="*/ 178 h 2500"/>
                <a:gd name="T10" fmla="*/ 124 w 3299"/>
                <a:gd name="T11" fmla="*/ 327 h 2500"/>
                <a:gd name="T12" fmla="*/ 184 w 3299"/>
                <a:gd name="T13" fmla="*/ 574 h 2500"/>
                <a:gd name="T14" fmla="*/ 243 w 3299"/>
                <a:gd name="T15" fmla="*/ 815 h 2500"/>
                <a:gd name="T16" fmla="*/ 308 w 3299"/>
                <a:gd name="T17" fmla="*/ 1052 h 2500"/>
                <a:gd name="T18" fmla="*/ 378 w 3299"/>
                <a:gd name="T19" fmla="*/ 1288 h 2500"/>
                <a:gd name="T20" fmla="*/ 422 w 3299"/>
                <a:gd name="T21" fmla="*/ 1409 h 2500"/>
                <a:gd name="T22" fmla="*/ 427 w 3299"/>
                <a:gd name="T23" fmla="*/ 1424 h 2500"/>
                <a:gd name="T24" fmla="*/ 437 w 3299"/>
                <a:gd name="T25" fmla="*/ 1448 h 2500"/>
                <a:gd name="T26" fmla="*/ 442 w 3299"/>
                <a:gd name="T27" fmla="*/ 1467 h 2500"/>
                <a:gd name="T28" fmla="*/ 447 w 3299"/>
                <a:gd name="T29" fmla="*/ 1477 h 2500"/>
                <a:gd name="T30" fmla="*/ 487 w 3299"/>
                <a:gd name="T31" fmla="*/ 1636 h 2500"/>
                <a:gd name="T32" fmla="*/ 626 w 3299"/>
                <a:gd name="T33" fmla="*/ 1925 h 2500"/>
                <a:gd name="T34" fmla="*/ 839 w 3299"/>
                <a:gd name="T35" fmla="*/ 2172 h 2500"/>
                <a:gd name="T36" fmla="*/ 1112 w 3299"/>
                <a:gd name="T37" fmla="*/ 2365 h 2500"/>
                <a:gd name="T38" fmla="*/ 1419 w 3299"/>
                <a:gd name="T39" fmla="*/ 2476 h 2500"/>
                <a:gd name="T40" fmla="*/ 1622 w 3299"/>
                <a:gd name="T41" fmla="*/ 2500 h 2500"/>
                <a:gd name="T42" fmla="*/ 1692 w 3299"/>
                <a:gd name="T43" fmla="*/ 2486 h 2500"/>
                <a:gd name="T44" fmla="*/ 1766 w 3299"/>
                <a:gd name="T45" fmla="*/ 2456 h 2500"/>
                <a:gd name="T46" fmla="*/ 1836 w 3299"/>
                <a:gd name="T47" fmla="*/ 2423 h 2500"/>
                <a:gd name="T48" fmla="*/ 1905 w 3299"/>
                <a:gd name="T49" fmla="*/ 2379 h 2500"/>
                <a:gd name="T50" fmla="*/ 1985 w 3299"/>
                <a:gd name="T51" fmla="*/ 2336 h 2500"/>
                <a:gd name="T52" fmla="*/ 2054 w 3299"/>
                <a:gd name="T53" fmla="*/ 2273 h 2500"/>
                <a:gd name="T54" fmla="*/ 2118 w 3299"/>
                <a:gd name="T55" fmla="*/ 2206 h 2500"/>
                <a:gd name="T56" fmla="*/ 2189 w 3299"/>
                <a:gd name="T57" fmla="*/ 2142 h 2500"/>
                <a:gd name="T58" fmla="*/ 2262 w 3299"/>
                <a:gd name="T59" fmla="*/ 2095 h 2500"/>
                <a:gd name="T60" fmla="*/ 2377 w 3299"/>
                <a:gd name="T61" fmla="*/ 2046 h 2500"/>
                <a:gd name="T62" fmla="*/ 2515 w 3299"/>
                <a:gd name="T63" fmla="*/ 1970 h 2500"/>
                <a:gd name="T64" fmla="*/ 2634 w 3299"/>
                <a:gd name="T65" fmla="*/ 1877 h 2500"/>
                <a:gd name="T66" fmla="*/ 2754 w 3299"/>
                <a:gd name="T67" fmla="*/ 1781 h 2500"/>
                <a:gd name="T68" fmla="*/ 2878 w 3299"/>
                <a:gd name="T69" fmla="*/ 1694 h 2500"/>
                <a:gd name="T70" fmla="*/ 2986 w 3299"/>
                <a:gd name="T71" fmla="*/ 1641 h 2500"/>
                <a:gd name="T72" fmla="*/ 3066 w 3299"/>
                <a:gd name="T73" fmla="*/ 1592 h 2500"/>
                <a:gd name="T74" fmla="*/ 3140 w 3299"/>
                <a:gd name="T75" fmla="*/ 1529 h 2500"/>
                <a:gd name="T76" fmla="*/ 3210 w 3299"/>
                <a:gd name="T77" fmla="*/ 1458 h 2500"/>
                <a:gd name="T78" fmla="*/ 3270 w 3299"/>
                <a:gd name="T79" fmla="*/ 1385 h 2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99" h="2500">
                  <a:moveTo>
                    <a:pt x="0" y="0"/>
                  </a:moveTo>
                  <a:lnTo>
                    <a:pt x="20" y="19"/>
                  </a:lnTo>
                  <a:lnTo>
                    <a:pt x="36" y="34"/>
                  </a:lnTo>
                  <a:lnTo>
                    <a:pt x="45" y="53"/>
                  </a:lnTo>
                  <a:lnTo>
                    <a:pt x="55" y="71"/>
                  </a:lnTo>
                  <a:lnTo>
                    <a:pt x="65" y="96"/>
                  </a:lnTo>
                  <a:lnTo>
                    <a:pt x="75" y="116"/>
                  </a:lnTo>
                  <a:lnTo>
                    <a:pt x="80" y="140"/>
                  </a:lnTo>
                  <a:lnTo>
                    <a:pt x="84" y="159"/>
                  </a:lnTo>
                  <a:lnTo>
                    <a:pt x="90" y="178"/>
                  </a:lnTo>
                  <a:lnTo>
                    <a:pt x="95" y="202"/>
                  </a:lnTo>
                  <a:lnTo>
                    <a:pt x="124" y="327"/>
                  </a:lnTo>
                  <a:lnTo>
                    <a:pt x="155" y="449"/>
                  </a:lnTo>
                  <a:lnTo>
                    <a:pt x="184" y="574"/>
                  </a:lnTo>
                  <a:lnTo>
                    <a:pt x="209" y="695"/>
                  </a:lnTo>
                  <a:lnTo>
                    <a:pt x="243" y="815"/>
                  </a:lnTo>
                  <a:lnTo>
                    <a:pt x="274" y="931"/>
                  </a:lnTo>
                  <a:lnTo>
                    <a:pt x="308" y="1052"/>
                  </a:lnTo>
                  <a:lnTo>
                    <a:pt x="343" y="1168"/>
                  </a:lnTo>
                  <a:lnTo>
                    <a:pt x="378" y="1288"/>
                  </a:lnTo>
                  <a:lnTo>
                    <a:pt x="422" y="1404"/>
                  </a:lnTo>
                  <a:lnTo>
                    <a:pt x="422" y="1409"/>
                  </a:lnTo>
                  <a:lnTo>
                    <a:pt x="422" y="1413"/>
                  </a:lnTo>
                  <a:lnTo>
                    <a:pt x="427" y="1424"/>
                  </a:lnTo>
                  <a:lnTo>
                    <a:pt x="432" y="1433"/>
                  </a:lnTo>
                  <a:lnTo>
                    <a:pt x="437" y="1448"/>
                  </a:lnTo>
                  <a:lnTo>
                    <a:pt x="437" y="1458"/>
                  </a:lnTo>
                  <a:lnTo>
                    <a:pt x="442" y="1467"/>
                  </a:lnTo>
                  <a:lnTo>
                    <a:pt x="447" y="1471"/>
                  </a:lnTo>
                  <a:lnTo>
                    <a:pt x="447" y="1477"/>
                  </a:lnTo>
                  <a:lnTo>
                    <a:pt x="447" y="1482"/>
                  </a:lnTo>
                  <a:lnTo>
                    <a:pt x="487" y="1636"/>
                  </a:lnTo>
                  <a:lnTo>
                    <a:pt x="547" y="1781"/>
                  </a:lnTo>
                  <a:lnTo>
                    <a:pt x="626" y="1925"/>
                  </a:lnTo>
                  <a:lnTo>
                    <a:pt x="725" y="2056"/>
                  </a:lnTo>
                  <a:lnTo>
                    <a:pt x="839" y="2172"/>
                  </a:lnTo>
                  <a:lnTo>
                    <a:pt x="968" y="2278"/>
                  </a:lnTo>
                  <a:lnTo>
                    <a:pt x="1112" y="2365"/>
                  </a:lnTo>
                  <a:lnTo>
                    <a:pt x="1261" y="2432"/>
                  </a:lnTo>
                  <a:lnTo>
                    <a:pt x="1419" y="2476"/>
                  </a:lnTo>
                  <a:lnTo>
                    <a:pt x="1582" y="2500"/>
                  </a:lnTo>
                  <a:lnTo>
                    <a:pt x="1622" y="2500"/>
                  </a:lnTo>
                  <a:lnTo>
                    <a:pt x="1657" y="2495"/>
                  </a:lnTo>
                  <a:lnTo>
                    <a:pt x="1692" y="2486"/>
                  </a:lnTo>
                  <a:lnTo>
                    <a:pt x="1732" y="2471"/>
                  </a:lnTo>
                  <a:lnTo>
                    <a:pt x="1766" y="2456"/>
                  </a:lnTo>
                  <a:lnTo>
                    <a:pt x="1801" y="2443"/>
                  </a:lnTo>
                  <a:lnTo>
                    <a:pt x="1836" y="2423"/>
                  </a:lnTo>
                  <a:lnTo>
                    <a:pt x="1870" y="2404"/>
                  </a:lnTo>
                  <a:lnTo>
                    <a:pt x="1905" y="2379"/>
                  </a:lnTo>
                  <a:lnTo>
                    <a:pt x="1945" y="2360"/>
                  </a:lnTo>
                  <a:lnTo>
                    <a:pt x="1985" y="2336"/>
                  </a:lnTo>
                  <a:lnTo>
                    <a:pt x="2020" y="2307"/>
                  </a:lnTo>
                  <a:lnTo>
                    <a:pt x="2054" y="2273"/>
                  </a:lnTo>
                  <a:lnTo>
                    <a:pt x="2084" y="2239"/>
                  </a:lnTo>
                  <a:lnTo>
                    <a:pt x="2118" y="2206"/>
                  </a:lnTo>
                  <a:lnTo>
                    <a:pt x="2153" y="2172"/>
                  </a:lnTo>
                  <a:lnTo>
                    <a:pt x="2189" y="2142"/>
                  </a:lnTo>
                  <a:lnTo>
                    <a:pt x="2223" y="2114"/>
                  </a:lnTo>
                  <a:lnTo>
                    <a:pt x="2262" y="2095"/>
                  </a:lnTo>
                  <a:lnTo>
                    <a:pt x="2302" y="2075"/>
                  </a:lnTo>
                  <a:lnTo>
                    <a:pt x="2377" y="2046"/>
                  </a:lnTo>
                  <a:lnTo>
                    <a:pt x="2446" y="2013"/>
                  </a:lnTo>
                  <a:lnTo>
                    <a:pt x="2515" y="1970"/>
                  </a:lnTo>
                  <a:lnTo>
                    <a:pt x="2575" y="1925"/>
                  </a:lnTo>
                  <a:lnTo>
                    <a:pt x="2634" y="1877"/>
                  </a:lnTo>
                  <a:lnTo>
                    <a:pt x="2694" y="1824"/>
                  </a:lnTo>
                  <a:lnTo>
                    <a:pt x="2754" y="1781"/>
                  </a:lnTo>
                  <a:lnTo>
                    <a:pt x="2813" y="1733"/>
                  </a:lnTo>
                  <a:lnTo>
                    <a:pt x="2878" y="1694"/>
                  </a:lnTo>
                  <a:lnTo>
                    <a:pt x="2947" y="1660"/>
                  </a:lnTo>
                  <a:lnTo>
                    <a:pt x="2986" y="1641"/>
                  </a:lnTo>
                  <a:lnTo>
                    <a:pt x="3026" y="1617"/>
                  </a:lnTo>
                  <a:lnTo>
                    <a:pt x="3066" y="1592"/>
                  </a:lnTo>
                  <a:lnTo>
                    <a:pt x="3105" y="1559"/>
                  </a:lnTo>
                  <a:lnTo>
                    <a:pt x="3140" y="1529"/>
                  </a:lnTo>
                  <a:lnTo>
                    <a:pt x="3176" y="1491"/>
                  </a:lnTo>
                  <a:lnTo>
                    <a:pt x="3210" y="1458"/>
                  </a:lnTo>
                  <a:lnTo>
                    <a:pt x="3240" y="1419"/>
                  </a:lnTo>
                  <a:lnTo>
                    <a:pt x="3270" y="1385"/>
                  </a:lnTo>
                  <a:lnTo>
                    <a:pt x="3299" y="1346"/>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15" name="Freeform 287"/>
            <p:cNvSpPr>
              <a:spLocks/>
            </p:cNvSpPr>
            <p:nvPr/>
          </p:nvSpPr>
          <p:spPr bwMode="auto">
            <a:xfrm>
              <a:off x="3622" y="2018"/>
              <a:ext cx="110" cy="65"/>
            </a:xfrm>
            <a:custGeom>
              <a:avLst/>
              <a:gdLst>
                <a:gd name="T0" fmla="*/ 1201 w 1201"/>
                <a:gd name="T1" fmla="*/ 0 h 840"/>
                <a:gd name="T2" fmla="*/ 1170 w 1201"/>
                <a:gd name="T3" fmla="*/ 5 h 840"/>
                <a:gd name="T4" fmla="*/ 1146 w 1201"/>
                <a:gd name="T5" fmla="*/ 10 h 840"/>
                <a:gd name="T6" fmla="*/ 1116 w 1201"/>
                <a:gd name="T7" fmla="*/ 14 h 840"/>
                <a:gd name="T8" fmla="*/ 1091 w 1201"/>
                <a:gd name="T9" fmla="*/ 19 h 840"/>
                <a:gd name="T10" fmla="*/ 1067 w 1201"/>
                <a:gd name="T11" fmla="*/ 29 h 840"/>
                <a:gd name="T12" fmla="*/ 1047 w 1201"/>
                <a:gd name="T13" fmla="*/ 34 h 840"/>
                <a:gd name="T14" fmla="*/ 1022 w 1201"/>
                <a:gd name="T15" fmla="*/ 44 h 840"/>
                <a:gd name="T16" fmla="*/ 1002 w 1201"/>
                <a:gd name="T17" fmla="*/ 58 h 840"/>
                <a:gd name="T18" fmla="*/ 977 w 1201"/>
                <a:gd name="T19" fmla="*/ 68 h 840"/>
                <a:gd name="T20" fmla="*/ 952 w 1201"/>
                <a:gd name="T21" fmla="*/ 83 h 840"/>
                <a:gd name="T22" fmla="*/ 928 w 1201"/>
                <a:gd name="T23" fmla="*/ 96 h 840"/>
                <a:gd name="T24" fmla="*/ 898 w 1201"/>
                <a:gd name="T25" fmla="*/ 116 h 840"/>
                <a:gd name="T26" fmla="*/ 873 w 1201"/>
                <a:gd name="T27" fmla="*/ 130 h 840"/>
                <a:gd name="T28" fmla="*/ 844 w 1201"/>
                <a:gd name="T29" fmla="*/ 150 h 840"/>
                <a:gd name="T30" fmla="*/ 819 w 1201"/>
                <a:gd name="T31" fmla="*/ 164 h 840"/>
                <a:gd name="T32" fmla="*/ 794 w 1201"/>
                <a:gd name="T33" fmla="*/ 184 h 840"/>
                <a:gd name="T34" fmla="*/ 763 w 1201"/>
                <a:gd name="T35" fmla="*/ 198 h 840"/>
                <a:gd name="T36" fmla="*/ 734 w 1201"/>
                <a:gd name="T37" fmla="*/ 208 h 840"/>
                <a:gd name="T38" fmla="*/ 704 w 1201"/>
                <a:gd name="T39" fmla="*/ 217 h 840"/>
                <a:gd name="T40" fmla="*/ 675 w 1201"/>
                <a:gd name="T41" fmla="*/ 227 h 840"/>
                <a:gd name="T42" fmla="*/ 605 w 1201"/>
                <a:gd name="T43" fmla="*/ 242 h 840"/>
                <a:gd name="T44" fmla="*/ 540 w 1201"/>
                <a:gd name="T45" fmla="*/ 256 h 840"/>
                <a:gd name="T46" fmla="*/ 471 w 1201"/>
                <a:gd name="T47" fmla="*/ 270 h 840"/>
                <a:gd name="T48" fmla="*/ 406 w 1201"/>
                <a:gd name="T49" fmla="*/ 285 h 840"/>
                <a:gd name="T50" fmla="*/ 342 w 1201"/>
                <a:gd name="T51" fmla="*/ 304 h 840"/>
                <a:gd name="T52" fmla="*/ 283 w 1201"/>
                <a:gd name="T53" fmla="*/ 328 h 840"/>
                <a:gd name="T54" fmla="*/ 223 w 1201"/>
                <a:gd name="T55" fmla="*/ 358 h 840"/>
                <a:gd name="T56" fmla="*/ 164 w 1201"/>
                <a:gd name="T57" fmla="*/ 391 h 840"/>
                <a:gd name="T58" fmla="*/ 114 w 1201"/>
                <a:gd name="T59" fmla="*/ 434 h 840"/>
                <a:gd name="T60" fmla="*/ 64 w 1201"/>
                <a:gd name="T61" fmla="*/ 483 h 840"/>
                <a:gd name="T62" fmla="*/ 39 w 1201"/>
                <a:gd name="T63" fmla="*/ 517 h 840"/>
                <a:gd name="T64" fmla="*/ 20 w 1201"/>
                <a:gd name="T65" fmla="*/ 556 h 840"/>
                <a:gd name="T66" fmla="*/ 10 w 1201"/>
                <a:gd name="T67" fmla="*/ 589 h 840"/>
                <a:gd name="T68" fmla="*/ 0 w 1201"/>
                <a:gd name="T69" fmla="*/ 627 h 840"/>
                <a:gd name="T70" fmla="*/ 0 w 1201"/>
                <a:gd name="T71" fmla="*/ 671 h 840"/>
                <a:gd name="T72" fmla="*/ 5 w 1201"/>
                <a:gd name="T73" fmla="*/ 709 h 840"/>
                <a:gd name="T74" fmla="*/ 14 w 1201"/>
                <a:gd name="T75" fmla="*/ 743 h 840"/>
                <a:gd name="T76" fmla="*/ 30 w 1201"/>
                <a:gd name="T77" fmla="*/ 782 h 840"/>
                <a:gd name="T78" fmla="*/ 49 w 1201"/>
                <a:gd name="T79" fmla="*/ 812 h 840"/>
                <a:gd name="T80" fmla="*/ 79 w 1201"/>
                <a:gd name="T81" fmla="*/ 84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01" h="840">
                  <a:moveTo>
                    <a:pt x="1201" y="0"/>
                  </a:moveTo>
                  <a:lnTo>
                    <a:pt x="1170" y="5"/>
                  </a:lnTo>
                  <a:lnTo>
                    <a:pt x="1146" y="10"/>
                  </a:lnTo>
                  <a:lnTo>
                    <a:pt x="1116" y="14"/>
                  </a:lnTo>
                  <a:lnTo>
                    <a:pt x="1091" y="19"/>
                  </a:lnTo>
                  <a:lnTo>
                    <a:pt x="1067" y="29"/>
                  </a:lnTo>
                  <a:lnTo>
                    <a:pt x="1047" y="34"/>
                  </a:lnTo>
                  <a:lnTo>
                    <a:pt x="1022" y="44"/>
                  </a:lnTo>
                  <a:lnTo>
                    <a:pt x="1002" y="58"/>
                  </a:lnTo>
                  <a:lnTo>
                    <a:pt x="977" y="68"/>
                  </a:lnTo>
                  <a:lnTo>
                    <a:pt x="952" y="83"/>
                  </a:lnTo>
                  <a:lnTo>
                    <a:pt x="928" y="96"/>
                  </a:lnTo>
                  <a:lnTo>
                    <a:pt x="898" y="116"/>
                  </a:lnTo>
                  <a:lnTo>
                    <a:pt x="873" y="130"/>
                  </a:lnTo>
                  <a:lnTo>
                    <a:pt x="844" y="150"/>
                  </a:lnTo>
                  <a:lnTo>
                    <a:pt x="819" y="164"/>
                  </a:lnTo>
                  <a:lnTo>
                    <a:pt x="794" y="184"/>
                  </a:lnTo>
                  <a:lnTo>
                    <a:pt x="763" y="198"/>
                  </a:lnTo>
                  <a:lnTo>
                    <a:pt x="734" y="208"/>
                  </a:lnTo>
                  <a:lnTo>
                    <a:pt x="704" y="217"/>
                  </a:lnTo>
                  <a:lnTo>
                    <a:pt x="675" y="227"/>
                  </a:lnTo>
                  <a:lnTo>
                    <a:pt x="605" y="242"/>
                  </a:lnTo>
                  <a:lnTo>
                    <a:pt x="540" y="256"/>
                  </a:lnTo>
                  <a:lnTo>
                    <a:pt x="471" y="270"/>
                  </a:lnTo>
                  <a:lnTo>
                    <a:pt x="406" y="285"/>
                  </a:lnTo>
                  <a:lnTo>
                    <a:pt x="342" y="304"/>
                  </a:lnTo>
                  <a:lnTo>
                    <a:pt x="283" y="328"/>
                  </a:lnTo>
                  <a:lnTo>
                    <a:pt x="223" y="358"/>
                  </a:lnTo>
                  <a:lnTo>
                    <a:pt x="164" y="391"/>
                  </a:lnTo>
                  <a:lnTo>
                    <a:pt x="114" y="434"/>
                  </a:lnTo>
                  <a:lnTo>
                    <a:pt x="64" y="483"/>
                  </a:lnTo>
                  <a:lnTo>
                    <a:pt x="39" y="517"/>
                  </a:lnTo>
                  <a:lnTo>
                    <a:pt x="20" y="556"/>
                  </a:lnTo>
                  <a:lnTo>
                    <a:pt x="10" y="589"/>
                  </a:lnTo>
                  <a:lnTo>
                    <a:pt x="0" y="627"/>
                  </a:lnTo>
                  <a:lnTo>
                    <a:pt x="0" y="671"/>
                  </a:lnTo>
                  <a:lnTo>
                    <a:pt x="5" y="709"/>
                  </a:lnTo>
                  <a:lnTo>
                    <a:pt x="14" y="743"/>
                  </a:lnTo>
                  <a:lnTo>
                    <a:pt x="30" y="782"/>
                  </a:lnTo>
                  <a:lnTo>
                    <a:pt x="49" y="812"/>
                  </a:lnTo>
                  <a:lnTo>
                    <a:pt x="79" y="84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16" name="Freeform 288"/>
            <p:cNvSpPr>
              <a:spLocks/>
            </p:cNvSpPr>
            <p:nvPr/>
          </p:nvSpPr>
          <p:spPr bwMode="auto">
            <a:xfrm>
              <a:off x="3958" y="1764"/>
              <a:ext cx="264" cy="330"/>
            </a:xfrm>
            <a:custGeom>
              <a:avLst/>
              <a:gdLst>
                <a:gd name="T0" fmla="*/ 2818 w 2908"/>
                <a:gd name="T1" fmla="*/ 4219 h 4287"/>
                <a:gd name="T2" fmla="*/ 2877 w 2908"/>
                <a:gd name="T3" fmla="*/ 4171 h 4287"/>
                <a:gd name="T4" fmla="*/ 2908 w 2908"/>
                <a:gd name="T5" fmla="*/ 4108 h 4287"/>
                <a:gd name="T6" fmla="*/ 2848 w 2908"/>
                <a:gd name="T7" fmla="*/ 3968 h 4287"/>
                <a:gd name="T8" fmla="*/ 2629 w 2908"/>
                <a:gd name="T9" fmla="*/ 3804 h 4287"/>
                <a:gd name="T10" fmla="*/ 2351 w 2908"/>
                <a:gd name="T11" fmla="*/ 3708 h 4287"/>
                <a:gd name="T12" fmla="*/ 2078 w 2908"/>
                <a:gd name="T13" fmla="*/ 3587 h 4287"/>
                <a:gd name="T14" fmla="*/ 2044 w 2908"/>
                <a:gd name="T15" fmla="*/ 3538 h 4287"/>
                <a:gd name="T16" fmla="*/ 2030 w 2908"/>
                <a:gd name="T17" fmla="*/ 3486 h 4287"/>
                <a:gd name="T18" fmla="*/ 2005 w 2908"/>
                <a:gd name="T19" fmla="*/ 3443 h 4287"/>
                <a:gd name="T20" fmla="*/ 1876 w 2908"/>
                <a:gd name="T21" fmla="*/ 3418 h 4287"/>
                <a:gd name="T22" fmla="*/ 1692 w 2908"/>
                <a:gd name="T23" fmla="*/ 3418 h 4287"/>
                <a:gd name="T24" fmla="*/ 1533 w 2908"/>
                <a:gd name="T25" fmla="*/ 3374 h 4287"/>
                <a:gd name="T26" fmla="*/ 1400 w 2908"/>
                <a:gd name="T27" fmla="*/ 3167 h 4287"/>
                <a:gd name="T28" fmla="*/ 1315 w 2908"/>
                <a:gd name="T29" fmla="*/ 2791 h 4287"/>
                <a:gd name="T30" fmla="*/ 1329 w 2908"/>
                <a:gd name="T31" fmla="*/ 2409 h 4287"/>
                <a:gd name="T32" fmla="*/ 1424 w 2908"/>
                <a:gd name="T33" fmla="*/ 2028 h 4287"/>
                <a:gd name="T34" fmla="*/ 1434 w 2908"/>
                <a:gd name="T35" fmla="*/ 1839 h 4287"/>
                <a:gd name="T36" fmla="*/ 1360 w 2908"/>
                <a:gd name="T37" fmla="*/ 1680 h 4287"/>
                <a:gd name="T38" fmla="*/ 1241 w 2908"/>
                <a:gd name="T39" fmla="*/ 1525 h 4287"/>
                <a:gd name="T40" fmla="*/ 1171 w 2908"/>
                <a:gd name="T41" fmla="*/ 1424 h 4287"/>
                <a:gd name="T42" fmla="*/ 1156 w 2908"/>
                <a:gd name="T43" fmla="*/ 1342 h 4287"/>
                <a:gd name="T44" fmla="*/ 1151 w 2908"/>
                <a:gd name="T45" fmla="*/ 1255 h 4287"/>
                <a:gd name="T46" fmla="*/ 1091 w 2908"/>
                <a:gd name="T47" fmla="*/ 1197 h 4287"/>
                <a:gd name="T48" fmla="*/ 924 w 2908"/>
                <a:gd name="T49" fmla="*/ 1135 h 4287"/>
                <a:gd name="T50" fmla="*/ 809 w 2908"/>
                <a:gd name="T51" fmla="*/ 989 h 4287"/>
                <a:gd name="T52" fmla="*/ 764 w 2908"/>
                <a:gd name="T53" fmla="*/ 816 h 4287"/>
                <a:gd name="T54" fmla="*/ 730 w 2908"/>
                <a:gd name="T55" fmla="*/ 845 h 4287"/>
                <a:gd name="T56" fmla="*/ 685 w 2908"/>
                <a:gd name="T57" fmla="*/ 864 h 4287"/>
                <a:gd name="T58" fmla="*/ 645 w 2908"/>
                <a:gd name="T59" fmla="*/ 860 h 4287"/>
                <a:gd name="T60" fmla="*/ 452 w 2908"/>
                <a:gd name="T61" fmla="*/ 734 h 4287"/>
                <a:gd name="T62" fmla="*/ 263 w 2908"/>
                <a:gd name="T63" fmla="*/ 488 h 4287"/>
                <a:gd name="T64" fmla="*/ 140 w 2908"/>
                <a:gd name="T65" fmla="*/ 203 h 4287"/>
                <a:gd name="T66" fmla="*/ 55 w 2908"/>
                <a:gd name="T67" fmla="*/ 29 h 4287"/>
                <a:gd name="T68" fmla="*/ 70 w 2908"/>
                <a:gd name="T69" fmla="*/ 227 h 4287"/>
                <a:gd name="T70" fmla="*/ 85 w 2908"/>
                <a:gd name="T71" fmla="*/ 434 h 4287"/>
                <a:gd name="T72" fmla="*/ 90 w 2908"/>
                <a:gd name="T73" fmla="*/ 642 h 4287"/>
                <a:gd name="T74" fmla="*/ 10 w 2908"/>
                <a:gd name="T75" fmla="*/ 1265 h 4287"/>
                <a:gd name="T76" fmla="*/ 15 w 2908"/>
                <a:gd name="T77" fmla="*/ 1806 h 4287"/>
                <a:gd name="T78" fmla="*/ 94 w 2908"/>
                <a:gd name="T79" fmla="*/ 2346 h 4287"/>
                <a:gd name="T80" fmla="*/ 159 w 2908"/>
                <a:gd name="T81" fmla="*/ 2877 h 4287"/>
                <a:gd name="T82" fmla="*/ 432 w 2908"/>
                <a:gd name="T83" fmla="*/ 3568 h 4287"/>
                <a:gd name="T84" fmla="*/ 1043 w 2908"/>
                <a:gd name="T85" fmla="*/ 4041 h 4287"/>
                <a:gd name="T86" fmla="*/ 1811 w 2908"/>
                <a:gd name="T87" fmla="*/ 4224 h 4287"/>
                <a:gd name="T88" fmla="*/ 2213 w 2908"/>
                <a:gd name="T89" fmla="*/ 4200 h 4287"/>
                <a:gd name="T90" fmla="*/ 2411 w 2908"/>
                <a:gd name="T91" fmla="*/ 4243 h 4287"/>
                <a:gd name="T92" fmla="*/ 2614 w 2908"/>
                <a:gd name="T93" fmla="*/ 4282 h 4287"/>
                <a:gd name="T94" fmla="*/ 2779 w 2908"/>
                <a:gd name="T95" fmla="*/ 4253 h 4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08" h="4287">
                  <a:moveTo>
                    <a:pt x="2779" y="4253"/>
                  </a:moveTo>
                  <a:lnTo>
                    <a:pt x="2798" y="4239"/>
                  </a:lnTo>
                  <a:lnTo>
                    <a:pt x="2818" y="4219"/>
                  </a:lnTo>
                  <a:lnTo>
                    <a:pt x="2838" y="4205"/>
                  </a:lnTo>
                  <a:lnTo>
                    <a:pt x="2858" y="4185"/>
                  </a:lnTo>
                  <a:lnTo>
                    <a:pt x="2877" y="4171"/>
                  </a:lnTo>
                  <a:lnTo>
                    <a:pt x="2892" y="4151"/>
                  </a:lnTo>
                  <a:lnTo>
                    <a:pt x="2902" y="4132"/>
                  </a:lnTo>
                  <a:lnTo>
                    <a:pt x="2908" y="4108"/>
                  </a:lnTo>
                  <a:lnTo>
                    <a:pt x="2902" y="4084"/>
                  </a:lnTo>
                  <a:lnTo>
                    <a:pt x="2898" y="4056"/>
                  </a:lnTo>
                  <a:lnTo>
                    <a:pt x="2848" y="3968"/>
                  </a:lnTo>
                  <a:lnTo>
                    <a:pt x="2789" y="3901"/>
                  </a:lnTo>
                  <a:lnTo>
                    <a:pt x="2714" y="3847"/>
                  </a:lnTo>
                  <a:lnTo>
                    <a:pt x="2629" y="3804"/>
                  </a:lnTo>
                  <a:lnTo>
                    <a:pt x="2541" y="3766"/>
                  </a:lnTo>
                  <a:lnTo>
                    <a:pt x="2446" y="3736"/>
                  </a:lnTo>
                  <a:lnTo>
                    <a:pt x="2351" y="3708"/>
                  </a:lnTo>
                  <a:lnTo>
                    <a:pt x="2257" y="3673"/>
                  </a:lnTo>
                  <a:lnTo>
                    <a:pt x="2168" y="3635"/>
                  </a:lnTo>
                  <a:lnTo>
                    <a:pt x="2078" y="3587"/>
                  </a:lnTo>
                  <a:lnTo>
                    <a:pt x="2064" y="3572"/>
                  </a:lnTo>
                  <a:lnTo>
                    <a:pt x="2054" y="3558"/>
                  </a:lnTo>
                  <a:lnTo>
                    <a:pt x="2044" y="3538"/>
                  </a:lnTo>
                  <a:lnTo>
                    <a:pt x="2039" y="3524"/>
                  </a:lnTo>
                  <a:lnTo>
                    <a:pt x="2034" y="3505"/>
                  </a:lnTo>
                  <a:lnTo>
                    <a:pt x="2030" y="3486"/>
                  </a:lnTo>
                  <a:lnTo>
                    <a:pt x="2024" y="3466"/>
                  </a:lnTo>
                  <a:lnTo>
                    <a:pt x="2015" y="3452"/>
                  </a:lnTo>
                  <a:lnTo>
                    <a:pt x="2005" y="3443"/>
                  </a:lnTo>
                  <a:lnTo>
                    <a:pt x="1990" y="3437"/>
                  </a:lnTo>
                  <a:lnTo>
                    <a:pt x="1936" y="3423"/>
                  </a:lnTo>
                  <a:lnTo>
                    <a:pt x="1876" y="3418"/>
                  </a:lnTo>
                  <a:lnTo>
                    <a:pt x="1811" y="3418"/>
                  </a:lnTo>
                  <a:lnTo>
                    <a:pt x="1752" y="3418"/>
                  </a:lnTo>
                  <a:lnTo>
                    <a:pt x="1692" y="3418"/>
                  </a:lnTo>
                  <a:lnTo>
                    <a:pt x="1638" y="3413"/>
                  </a:lnTo>
                  <a:lnTo>
                    <a:pt x="1583" y="3398"/>
                  </a:lnTo>
                  <a:lnTo>
                    <a:pt x="1533" y="3374"/>
                  </a:lnTo>
                  <a:lnTo>
                    <a:pt x="1494" y="3340"/>
                  </a:lnTo>
                  <a:lnTo>
                    <a:pt x="1454" y="3288"/>
                  </a:lnTo>
                  <a:lnTo>
                    <a:pt x="1400" y="3167"/>
                  </a:lnTo>
                  <a:lnTo>
                    <a:pt x="1360" y="3041"/>
                  </a:lnTo>
                  <a:lnTo>
                    <a:pt x="1329" y="2921"/>
                  </a:lnTo>
                  <a:lnTo>
                    <a:pt x="1315" y="2791"/>
                  </a:lnTo>
                  <a:lnTo>
                    <a:pt x="1310" y="2665"/>
                  </a:lnTo>
                  <a:lnTo>
                    <a:pt x="1315" y="2540"/>
                  </a:lnTo>
                  <a:lnTo>
                    <a:pt x="1329" y="2409"/>
                  </a:lnTo>
                  <a:lnTo>
                    <a:pt x="1354" y="2284"/>
                  </a:lnTo>
                  <a:lnTo>
                    <a:pt x="1385" y="2153"/>
                  </a:lnTo>
                  <a:lnTo>
                    <a:pt x="1424" y="2028"/>
                  </a:lnTo>
                  <a:lnTo>
                    <a:pt x="1439" y="1961"/>
                  </a:lnTo>
                  <a:lnTo>
                    <a:pt x="1444" y="1903"/>
                  </a:lnTo>
                  <a:lnTo>
                    <a:pt x="1434" y="1839"/>
                  </a:lnTo>
                  <a:lnTo>
                    <a:pt x="1419" y="1787"/>
                  </a:lnTo>
                  <a:lnTo>
                    <a:pt x="1389" y="1733"/>
                  </a:lnTo>
                  <a:lnTo>
                    <a:pt x="1360" y="1680"/>
                  </a:lnTo>
                  <a:lnTo>
                    <a:pt x="1325" y="1627"/>
                  </a:lnTo>
                  <a:lnTo>
                    <a:pt x="1285" y="1579"/>
                  </a:lnTo>
                  <a:lnTo>
                    <a:pt x="1241" y="1525"/>
                  </a:lnTo>
                  <a:lnTo>
                    <a:pt x="1201" y="1473"/>
                  </a:lnTo>
                  <a:lnTo>
                    <a:pt x="1185" y="1449"/>
                  </a:lnTo>
                  <a:lnTo>
                    <a:pt x="1171" y="1424"/>
                  </a:lnTo>
                  <a:lnTo>
                    <a:pt x="1166" y="1400"/>
                  </a:lnTo>
                  <a:lnTo>
                    <a:pt x="1156" y="1371"/>
                  </a:lnTo>
                  <a:lnTo>
                    <a:pt x="1156" y="1342"/>
                  </a:lnTo>
                  <a:lnTo>
                    <a:pt x="1151" y="1313"/>
                  </a:lnTo>
                  <a:lnTo>
                    <a:pt x="1151" y="1284"/>
                  </a:lnTo>
                  <a:lnTo>
                    <a:pt x="1151" y="1255"/>
                  </a:lnTo>
                  <a:lnTo>
                    <a:pt x="1156" y="1226"/>
                  </a:lnTo>
                  <a:lnTo>
                    <a:pt x="1156" y="1197"/>
                  </a:lnTo>
                  <a:lnTo>
                    <a:pt x="1091" y="1197"/>
                  </a:lnTo>
                  <a:lnTo>
                    <a:pt x="1032" y="1187"/>
                  </a:lnTo>
                  <a:lnTo>
                    <a:pt x="978" y="1163"/>
                  </a:lnTo>
                  <a:lnTo>
                    <a:pt x="924" y="1135"/>
                  </a:lnTo>
                  <a:lnTo>
                    <a:pt x="878" y="1092"/>
                  </a:lnTo>
                  <a:lnTo>
                    <a:pt x="839" y="1043"/>
                  </a:lnTo>
                  <a:lnTo>
                    <a:pt x="809" y="989"/>
                  </a:lnTo>
                  <a:lnTo>
                    <a:pt x="784" y="931"/>
                  </a:lnTo>
                  <a:lnTo>
                    <a:pt x="770" y="873"/>
                  </a:lnTo>
                  <a:lnTo>
                    <a:pt x="764" y="816"/>
                  </a:lnTo>
                  <a:lnTo>
                    <a:pt x="755" y="826"/>
                  </a:lnTo>
                  <a:lnTo>
                    <a:pt x="740" y="836"/>
                  </a:lnTo>
                  <a:lnTo>
                    <a:pt x="730" y="845"/>
                  </a:lnTo>
                  <a:lnTo>
                    <a:pt x="715" y="855"/>
                  </a:lnTo>
                  <a:lnTo>
                    <a:pt x="699" y="860"/>
                  </a:lnTo>
                  <a:lnTo>
                    <a:pt x="685" y="864"/>
                  </a:lnTo>
                  <a:lnTo>
                    <a:pt x="670" y="864"/>
                  </a:lnTo>
                  <a:lnTo>
                    <a:pt x="661" y="864"/>
                  </a:lnTo>
                  <a:lnTo>
                    <a:pt x="645" y="860"/>
                  </a:lnTo>
                  <a:lnTo>
                    <a:pt x="630" y="860"/>
                  </a:lnTo>
                  <a:lnTo>
                    <a:pt x="536" y="797"/>
                  </a:lnTo>
                  <a:lnTo>
                    <a:pt x="452" y="734"/>
                  </a:lnTo>
                  <a:lnTo>
                    <a:pt x="382" y="656"/>
                  </a:lnTo>
                  <a:lnTo>
                    <a:pt x="317" y="574"/>
                  </a:lnTo>
                  <a:lnTo>
                    <a:pt x="263" y="488"/>
                  </a:lnTo>
                  <a:lnTo>
                    <a:pt x="219" y="396"/>
                  </a:lnTo>
                  <a:lnTo>
                    <a:pt x="175" y="299"/>
                  </a:lnTo>
                  <a:lnTo>
                    <a:pt x="140" y="203"/>
                  </a:lnTo>
                  <a:lnTo>
                    <a:pt x="100" y="101"/>
                  </a:lnTo>
                  <a:lnTo>
                    <a:pt x="65" y="0"/>
                  </a:lnTo>
                  <a:lnTo>
                    <a:pt x="55" y="29"/>
                  </a:lnTo>
                  <a:lnTo>
                    <a:pt x="60" y="97"/>
                  </a:lnTo>
                  <a:lnTo>
                    <a:pt x="65" y="165"/>
                  </a:lnTo>
                  <a:lnTo>
                    <a:pt x="70" y="227"/>
                  </a:lnTo>
                  <a:lnTo>
                    <a:pt x="75" y="294"/>
                  </a:lnTo>
                  <a:lnTo>
                    <a:pt x="80" y="367"/>
                  </a:lnTo>
                  <a:lnTo>
                    <a:pt x="85" y="434"/>
                  </a:lnTo>
                  <a:lnTo>
                    <a:pt x="85" y="503"/>
                  </a:lnTo>
                  <a:lnTo>
                    <a:pt x="90" y="574"/>
                  </a:lnTo>
                  <a:lnTo>
                    <a:pt x="90" y="642"/>
                  </a:lnTo>
                  <a:lnTo>
                    <a:pt x="90" y="714"/>
                  </a:lnTo>
                  <a:lnTo>
                    <a:pt x="40" y="1081"/>
                  </a:lnTo>
                  <a:lnTo>
                    <a:pt x="10" y="1265"/>
                  </a:lnTo>
                  <a:lnTo>
                    <a:pt x="0" y="1443"/>
                  </a:lnTo>
                  <a:lnTo>
                    <a:pt x="6" y="1627"/>
                  </a:lnTo>
                  <a:lnTo>
                    <a:pt x="15" y="1806"/>
                  </a:lnTo>
                  <a:lnTo>
                    <a:pt x="40" y="1989"/>
                  </a:lnTo>
                  <a:lnTo>
                    <a:pt x="65" y="2168"/>
                  </a:lnTo>
                  <a:lnTo>
                    <a:pt x="94" y="2346"/>
                  </a:lnTo>
                  <a:lnTo>
                    <a:pt x="125" y="2525"/>
                  </a:lnTo>
                  <a:lnTo>
                    <a:pt x="144" y="2703"/>
                  </a:lnTo>
                  <a:lnTo>
                    <a:pt x="159" y="2877"/>
                  </a:lnTo>
                  <a:lnTo>
                    <a:pt x="204" y="3129"/>
                  </a:lnTo>
                  <a:lnTo>
                    <a:pt x="294" y="3360"/>
                  </a:lnTo>
                  <a:lnTo>
                    <a:pt x="432" y="3568"/>
                  </a:lnTo>
                  <a:lnTo>
                    <a:pt x="605" y="3755"/>
                  </a:lnTo>
                  <a:lnTo>
                    <a:pt x="814" y="3915"/>
                  </a:lnTo>
                  <a:lnTo>
                    <a:pt x="1043" y="4041"/>
                  </a:lnTo>
                  <a:lnTo>
                    <a:pt x="1290" y="4137"/>
                  </a:lnTo>
                  <a:lnTo>
                    <a:pt x="1548" y="4200"/>
                  </a:lnTo>
                  <a:lnTo>
                    <a:pt x="1811" y="4224"/>
                  </a:lnTo>
                  <a:lnTo>
                    <a:pt x="2074" y="4205"/>
                  </a:lnTo>
                  <a:lnTo>
                    <a:pt x="2143" y="4200"/>
                  </a:lnTo>
                  <a:lnTo>
                    <a:pt x="2213" y="4200"/>
                  </a:lnTo>
                  <a:lnTo>
                    <a:pt x="2278" y="4209"/>
                  </a:lnTo>
                  <a:lnTo>
                    <a:pt x="2347" y="4224"/>
                  </a:lnTo>
                  <a:lnTo>
                    <a:pt x="2411" y="4243"/>
                  </a:lnTo>
                  <a:lnTo>
                    <a:pt x="2481" y="4258"/>
                  </a:lnTo>
                  <a:lnTo>
                    <a:pt x="2545" y="4273"/>
                  </a:lnTo>
                  <a:lnTo>
                    <a:pt x="2614" y="4282"/>
                  </a:lnTo>
                  <a:lnTo>
                    <a:pt x="2685" y="4287"/>
                  </a:lnTo>
                  <a:lnTo>
                    <a:pt x="2754" y="4282"/>
                  </a:lnTo>
                  <a:lnTo>
                    <a:pt x="2779" y="4253"/>
                  </a:lnTo>
                  <a:close/>
                </a:path>
              </a:pathLst>
            </a:custGeom>
            <a:gradFill rotWithShape="0">
              <a:gsLst>
                <a:gs pos="0">
                  <a:srgbClr val="FF9999">
                    <a:gamma/>
                    <a:shade val="46275"/>
                    <a:invGamma/>
                  </a:srgbClr>
                </a:gs>
                <a:gs pos="100000">
                  <a:srgbClr val="FF9999"/>
                </a:gs>
              </a:gsLst>
              <a:lin ang="5400000" scaled="1"/>
            </a:gradFill>
            <a:ln w="9525">
              <a:solidFill>
                <a:srgbClr val="000000"/>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17" name="Freeform 289"/>
            <p:cNvSpPr>
              <a:spLocks/>
            </p:cNvSpPr>
            <p:nvPr/>
          </p:nvSpPr>
          <p:spPr bwMode="auto">
            <a:xfrm>
              <a:off x="3958" y="1755"/>
              <a:ext cx="263" cy="321"/>
            </a:xfrm>
            <a:custGeom>
              <a:avLst/>
              <a:gdLst>
                <a:gd name="T0" fmla="*/ 2843 w 2892"/>
                <a:gd name="T1" fmla="*/ 4084 h 4177"/>
                <a:gd name="T2" fmla="*/ 2708 w 2892"/>
                <a:gd name="T3" fmla="*/ 3964 h 4177"/>
                <a:gd name="T4" fmla="*/ 2535 w 2892"/>
                <a:gd name="T5" fmla="*/ 3887 h 4177"/>
                <a:gd name="T6" fmla="*/ 2347 w 2892"/>
                <a:gd name="T7" fmla="*/ 3824 h 4177"/>
                <a:gd name="T8" fmla="*/ 2163 w 2892"/>
                <a:gd name="T9" fmla="*/ 3751 h 4177"/>
                <a:gd name="T10" fmla="*/ 2059 w 2892"/>
                <a:gd name="T11" fmla="*/ 3693 h 4177"/>
                <a:gd name="T12" fmla="*/ 2039 w 2892"/>
                <a:gd name="T13" fmla="*/ 3659 h 4177"/>
                <a:gd name="T14" fmla="*/ 2030 w 2892"/>
                <a:gd name="T15" fmla="*/ 3621 h 4177"/>
                <a:gd name="T16" fmla="*/ 2019 w 2892"/>
                <a:gd name="T17" fmla="*/ 3587 h 4177"/>
                <a:gd name="T18" fmla="*/ 1999 w 2892"/>
                <a:gd name="T19" fmla="*/ 3558 h 4177"/>
                <a:gd name="T20" fmla="*/ 1930 w 2892"/>
                <a:gd name="T21" fmla="*/ 3544 h 4177"/>
                <a:gd name="T22" fmla="*/ 1806 w 2892"/>
                <a:gd name="T23" fmla="*/ 3539 h 4177"/>
                <a:gd name="T24" fmla="*/ 1687 w 2892"/>
                <a:gd name="T25" fmla="*/ 3534 h 4177"/>
                <a:gd name="T26" fmla="*/ 1578 w 2892"/>
                <a:gd name="T27" fmla="*/ 3515 h 4177"/>
                <a:gd name="T28" fmla="*/ 1483 w 2892"/>
                <a:gd name="T29" fmla="*/ 3457 h 4177"/>
                <a:gd name="T30" fmla="*/ 1394 w 2892"/>
                <a:gd name="T31" fmla="*/ 3283 h 4177"/>
                <a:gd name="T32" fmla="*/ 1325 w 2892"/>
                <a:gd name="T33" fmla="*/ 3037 h 4177"/>
                <a:gd name="T34" fmla="*/ 1305 w 2892"/>
                <a:gd name="T35" fmla="*/ 2781 h 4177"/>
                <a:gd name="T36" fmla="*/ 1325 w 2892"/>
                <a:gd name="T37" fmla="*/ 2525 h 4177"/>
                <a:gd name="T38" fmla="*/ 1379 w 2892"/>
                <a:gd name="T39" fmla="*/ 2269 h 4177"/>
                <a:gd name="T40" fmla="*/ 1434 w 2892"/>
                <a:gd name="T41" fmla="*/ 2076 h 4177"/>
                <a:gd name="T42" fmla="*/ 1429 w 2892"/>
                <a:gd name="T43" fmla="*/ 1960 h 4177"/>
                <a:gd name="T44" fmla="*/ 1385 w 2892"/>
                <a:gd name="T45" fmla="*/ 1850 h 4177"/>
                <a:gd name="T46" fmla="*/ 1320 w 2892"/>
                <a:gd name="T47" fmla="*/ 1743 h 4177"/>
                <a:gd name="T48" fmla="*/ 1235 w 2892"/>
                <a:gd name="T49" fmla="*/ 1642 h 4177"/>
                <a:gd name="T50" fmla="*/ 1181 w 2892"/>
                <a:gd name="T51" fmla="*/ 1570 h 4177"/>
                <a:gd name="T52" fmla="*/ 1156 w 2892"/>
                <a:gd name="T53" fmla="*/ 1516 h 4177"/>
                <a:gd name="T54" fmla="*/ 1147 w 2892"/>
                <a:gd name="T55" fmla="*/ 1458 h 4177"/>
                <a:gd name="T56" fmla="*/ 1147 w 2892"/>
                <a:gd name="T57" fmla="*/ 1400 h 4177"/>
                <a:gd name="T58" fmla="*/ 1151 w 2892"/>
                <a:gd name="T59" fmla="*/ 1342 h 4177"/>
                <a:gd name="T60" fmla="*/ 1087 w 2892"/>
                <a:gd name="T61" fmla="*/ 1318 h 4177"/>
                <a:gd name="T62" fmla="*/ 972 w 2892"/>
                <a:gd name="T63" fmla="*/ 1284 h 4177"/>
                <a:gd name="T64" fmla="*/ 874 w 2892"/>
                <a:gd name="T65" fmla="*/ 1207 h 4177"/>
                <a:gd name="T66" fmla="*/ 804 w 2892"/>
                <a:gd name="T67" fmla="*/ 1106 h 4177"/>
                <a:gd name="T68" fmla="*/ 764 w 2892"/>
                <a:gd name="T69" fmla="*/ 990 h 4177"/>
                <a:gd name="T70" fmla="*/ 749 w 2892"/>
                <a:gd name="T71" fmla="*/ 942 h 4177"/>
                <a:gd name="T72" fmla="*/ 720 w 2892"/>
                <a:gd name="T73" fmla="*/ 961 h 4177"/>
                <a:gd name="T74" fmla="*/ 695 w 2892"/>
                <a:gd name="T75" fmla="*/ 976 h 4177"/>
                <a:gd name="T76" fmla="*/ 665 w 2892"/>
                <a:gd name="T77" fmla="*/ 981 h 4177"/>
                <a:gd name="T78" fmla="*/ 640 w 2892"/>
                <a:gd name="T79" fmla="*/ 981 h 4177"/>
                <a:gd name="T80" fmla="*/ 532 w 2892"/>
                <a:gd name="T81" fmla="*/ 918 h 4177"/>
                <a:gd name="T82" fmla="*/ 373 w 2892"/>
                <a:gd name="T83" fmla="*/ 773 h 4177"/>
                <a:gd name="T84" fmla="*/ 258 w 2892"/>
                <a:gd name="T85" fmla="*/ 604 h 4177"/>
                <a:gd name="T86" fmla="*/ 169 w 2892"/>
                <a:gd name="T87" fmla="*/ 415 h 4177"/>
                <a:gd name="T88" fmla="*/ 94 w 2892"/>
                <a:gd name="T89" fmla="*/ 218 h 4177"/>
                <a:gd name="T90" fmla="*/ 55 w 2892"/>
                <a:gd name="T91" fmla="*/ 107 h 4177"/>
                <a:gd name="T92" fmla="*/ 45 w 2892"/>
                <a:gd name="T93" fmla="*/ 88 h 4177"/>
                <a:gd name="T94" fmla="*/ 31 w 2892"/>
                <a:gd name="T95" fmla="*/ 63 h 4177"/>
                <a:gd name="T96" fmla="*/ 15 w 2892"/>
                <a:gd name="T97" fmla="*/ 39 h 4177"/>
                <a:gd name="T98" fmla="*/ 6 w 2892"/>
                <a:gd name="T99" fmla="*/ 15 h 4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92" h="4177">
                  <a:moveTo>
                    <a:pt x="2892" y="4177"/>
                  </a:moveTo>
                  <a:lnTo>
                    <a:pt x="2843" y="4084"/>
                  </a:lnTo>
                  <a:lnTo>
                    <a:pt x="2779" y="4016"/>
                  </a:lnTo>
                  <a:lnTo>
                    <a:pt x="2708" y="3964"/>
                  </a:lnTo>
                  <a:lnTo>
                    <a:pt x="2625" y="3921"/>
                  </a:lnTo>
                  <a:lnTo>
                    <a:pt x="2535" y="3887"/>
                  </a:lnTo>
                  <a:lnTo>
                    <a:pt x="2441" y="3852"/>
                  </a:lnTo>
                  <a:lnTo>
                    <a:pt x="2347" y="3824"/>
                  </a:lnTo>
                  <a:lnTo>
                    <a:pt x="2253" y="3790"/>
                  </a:lnTo>
                  <a:lnTo>
                    <a:pt x="2163" y="3751"/>
                  </a:lnTo>
                  <a:lnTo>
                    <a:pt x="2074" y="3708"/>
                  </a:lnTo>
                  <a:lnTo>
                    <a:pt x="2059" y="3693"/>
                  </a:lnTo>
                  <a:lnTo>
                    <a:pt x="2049" y="3674"/>
                  </a:lnTo>
                  <a:lnTo>
                    <a:pt x="2039" y="3659"/>
                  </a:lnTo>
                  <a:lnTo>
                    <a:pt x="2034" y="3640"/>
                  </a:lnTo>
                  <a:lnTo>
                    <a:pt x="2030" y="3621"/>
                  </a:lnTo>
                  <a:lnTo>
                    <a:pt x="2024" y="3601"/>
                  </a:lnTo>
                  <a:lnTo>
                    <a:pt x="2019" y="3587"/>
                  </a:lnTo>
                  <a:lnTo>
                    <a:pt x="2009" y="3573"/>
                  </a:lnTo>
                  <a:lnTo>
                    <a:pt x="1999" y="3558"/>
                  </a:lnTo>
                  <a:lnTo>
                    <a:pt x="1984" y="3553"/>
                  </a:lnTo>
                  <a:lnTo>
                    <a:pt x="1930" y="3544"/>
                  </a:lnTo>
                  <a:lnTo>
                    <a:pt x="1865" y="3539"/>
                  </a:lnTo>
                  <a:lnTo>
                    <a:pt x="1806" y="3539"/>
                  </a:lnTo>
                  <a:lnTo>
                    <a:pt x="1746" y="3539"/>
                  </a:lnTo>
                  <a:lnTo>
                    <a:pt x="1687" y="3534"/>
                  </a:lnTo>
                  <a:lnTo>
                    <a:pt x="1633" y="3529"/>
                  </a:lnTo>
                  <a:lnTo>
                    <a:pt x="1578" y="3515"/>
                  </a:lnTo>
                  <a:lnTo>
                    <a:pt x="1529" y="3495"/>
                  </a:lnTo>
                  <a:lnTo>
                    <a:pt x="1483" y="3457"/>
                  </a:lnTo>
                  <a:lnTo>
                    <a:pt x="1449" y="3403"/>
                  </a:lnTo>
                  <a:lnTo>
                    <a:pt x="1394" y="3283"/>
                  </a:lnTo>
                  <a:lnTo>
                    <a:pt x="1354" y="3162"/>
                  </a:lnTo>
                  <a:lnTo>
                    <a:pt x="1325" y="3037"/>
                  </a:lnTo>
                  <a:lnTo>
                    <a:pt x="1310" y="2912"/>
                  </a:lnTo>
                  <a:lnTo>
                    <a:pt x="1305" y="2781"/>
                  </a:lnTo>
                  <a:lnTo>
                    <a:pt x="1310" y="2656"/>
                  </a:lnTo>
                  <a:lnTo>
                    <a:pt x="1325" y="2525"/>
                  </a:lnTo>
                  <a:lnTo>
                    <a:pt x="1345" y="2400"/>
                  </a:lnTo>
                  <a:lnTo>
                    <a:pt x="1379" y="2269"/>
                  </a:lnTo>
                  <a:lnTo>
                    <a:pt x="1419" y="2144"/>
                  </a:lnTo>
                  <a:lnTo>
                    <a:pt x="1434" y="2076"/>
                  </a:lnTo>
                  <a:lnTo>
                    <a:pt x="1434" y="2018"/>
                  </a:lnTo>
                  <a:lnTo>
                    <a:pt x="1429" y="1960"/>
                  </a:lnTo>
                  <a:lnTo>
                    <a:pt x="1410" y="1902"/>
                  </a:lnTo>
                  <a:lnTo>
                    <a:pt x="1385" y="1850"/>
                  </a:lnTo>
                  <a:lnTo>
                    <a:pt x="1354" y="1796"/>
                  </a:lnTo>
                  <a:lnTo>
                    <a:pt x="1320" y="1743"/>
                  </a:lnTo>
                  <a:lnTo>
                    <a:pt x="1281" y="1695"/>
                  </a:lnTo>
                  <a:lnTo>
                    <a:pt x="1235" y="1642"/>
                  </a:lnTo>
                  <a:lnTo>
                    <a:pt x="1196" y="1589"/>
                  </a:lnTo>
                  <a:lnTo>
                    <a:pt x="1181" y="1570"/>
                  </a:lnTo>
                  <a:lnTo>
                    <a:pt x="1166" y="1540"/>
                  </a:lnTo>
                  <a:lnTo>
                    <a:pt x="1156" y="1516"/>
                  </a:lnTo>
                  <a:lnTo>
                    <a:pt x="1151" y="1487"/>
                  </a:lnTo>
                  <a:lnTo>
                    <a:pt x="1147" y="1458"/>
                  </a:lnTo>
                  <a:lnTo>
                    <a:pt x="1147" y="1430"/>
                  </a:lnTo>
                  <a:lnTo>
                    <a:pt x="1147" y="1400"/>
                  </a:lnTo>
                  <a:lnTo>
                    <a:pt x="1147" y="1372"/>
                  </a:lnTo>
                  <a:lnTo>
                    <a:pt x="1151" y="1342"/>
                  </a:lnTo>
                  <a:lnTo>
                    <a:pt x="1151" y="1314"/>
                  </a:lnTo>
                  <a:lnTo>
                    <a:pt x="1087" y="1318"/>
                  </a:lnTo>
                  <a:lnTo>
                    <a:pt x="1027" y="1304"/>
                  </a:lnTo>
                  <a:lnTo>
                    <a:pt x="972" y="1284"/>
                  </a:lnTo>
                  <a:lnTo>
                    <a:pt x="918" y="1250"/>
                  </a:lnTo>
                  <a:lnTo>
                    <a:pt x="874" y="1207"/>
                  </a:lnTo>
                  <a:lnTo>
                    <a:pt x="834" y="1159"/>
                  </a:lnTo>
                  <a:lnTo>
                    <a:pt x="804" y="1106"/>
                  </a:lnTo>
                  <a:lnTo>
                    <a:pt x="780" y="1048"/>
                  </a:lnTo>
                  <a:lnTo>
                    <a:pt x="764" y="990"/>
                  </a:lnTo>
                  <a:lnTo>
                    <a:pt x="759" y="932"/>
                  </a:lnTo>
                  <a:lnTo>
                    <a:pt x="749" y="942"/>
                  </a:lnTo>
                  <a:lnTo>
                    <a:pt x="734" y="957"/>
                  </a:lnTo>
                  <a:lnTo>
                    <a:pt x="720" y="961"/>
                  </a:lnTo>
                  <a:lnTo>
                    <a:pt x="710" y="971"/>
                  </a:lnTo>
                  <a:lnTo>
                    <a:pt x="695" y="976"/>
                  </a:lnTo>
                  <a:lnTo>
                    <a:pt x="680" y="981"/>
                  </a:lnTo>
                  <a:lnTo>
                    <a:pt x="665" y="981"/>
                  </a:lnTo>
                  <a:lnTo>
                    <a:pt x="651" y="981"/>
                  </a:lnTo>
                  <a:lnTo>
                    <a:pt x="640" y="981"/>
                  </a:lnTo>
                  <a:lnTo>
                    <a:pt x="626" y="976"/>
                  </a:lnTo>
                  <a:lnTo>
                    <a:pt x="532" y="918"/>
                  </a:lnTo>
                  <a:lnTo>
                    <a:pt x="447" y="850"/>
                  </a:lnTo>
                  <a:lnTo>
                    <a:pt x="373" y="773"/>
                  </a:lnTo>
                  <a:lnTo>
                    <a:pt x="313" y="691"/>
                  </a:lnTo>
                  <a:lnTo>
                    <a:pt x="258" y="604"/>
                  </a:lnTo>
                  <a:lnTo>
                    <a:pt x="213" y="512"/>
                  </a:lnTo>
                  <a:lnTo>
                    <a:pt x="169" y="415"/>
                  </a:lnTo>
                  <a:lnTo>
                    <a:pt x="134" y="319"/>
                  </a:lnTo>
                  <a:lnTo>
                    <a:pt x="94" y="218"/>
                  </a:lnTo>
                  <a:lnTo>
                    <a:pt x="60" y="116"/>
                  </a:lnTo>
                  <a:lnTo>
                    <a:pt x="55" y="107"/>
                  </a:lnTo>
                  <a:lnTo>
                    <a:pt x="50" y="97"/>
                  </a:lnTo>
                  <a:lnTo>
                    <a:pt x="45" y="88"/>
                  </a:lnTo>
                  <a:lnTo>
                    <a:pt x="35" y="73"/>
                  </a:lnTo>
                  <a:lnTo>
                    <a:pt x="31" y="63"/>
                  </a:lnTo>
                  <a:lnTo>
                    <a:pt x="25" y="54"/>
                  </a:lnTo>
                  <a:lnTo>
                    <a:pt x="15" y="39"/>
                  </a:lnTo>
                  <a:lnTo>
                    <a:pt x="10" y="30"/>
                  </a:lnTo>
                  <a:lnTo>
                    <a:pt x="6" y="15"/>
                  </a:lnTo>
                  <a:lnTo>
                    <a:pt x="0"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18" name="Freeform 290"/>
            <p:cNvSpPr>
              <a:spLocks/>
            </p:cNvSpPr>
            <p:nvPr/>
          </p:nvSpPr>
          <p:spPr bwMode="auto">
            <a:xfrm>
              <a:off x="4139" y="1817"/>
              <a:ext cx="116" cy="212"/>
            </a:xfrm>
            <a:custGeom>
              <a:avLst/>
              <a:gdLst>
                <a:gd name="T0" fmla="*/ 1279 w 1279"/>
                <a:gd name="T1" fmla="*/ 0 h 2760"/>
                <a:gd name="T2" fmla="*/ 1265 w 1279"/>
                <a:gd name="T3" fmla="*/ 62 h 2760"/>
                <a:gd name="T4" fmla="*/ 1250 w 1279"/>
                <a:gd name="T5" fmla="*/ 125 h 2760"/>
                <a:gd name="T6" fmla="*/ 1225 w 1279"/>
                <a:gd name="T7" fmla="*/ 187 h 2760"/>
                <a:gd name="T8" fmla="*/ 1205 w 1279"/>
                <a:gd name="T9" fmla="*/ 245 h 2760"/>
                <a:gd name="T10" fmla="*/ 1181 w 1279"/>
                <a:gd name="T11" fmla="*/ 308 h 2760"/>
                <a:gd name="T12" fmla="*/ 1156 w 1279"/>
                <a:gd name="T13" fmla="*/ 366 h 2760"/>
                <a:gd name="T14" fmla="*/ 1131 w 1279"/>
                <a:gd name="T15" fmla="*/ 424 h 2760"/>
                <a:gd name="T16" fmla="*/ 1106 w 1279"/>
                <a:gd name="T17" fmla="*/ 486 h 2760"/>
                <a:gd name="T18" fmla="*/ 1081 w 1279"/>
                <a:gd name="T19" fmla="*/ 544 h 2760"/>
                <a:gd name="T20" fmla="*/ 1056 w 1279"/>
                <a:gd name="T21" fmla="*/ 602 h 2760"/>
                <a:gd name="T22" fmla="*/ 1041 w 1279"/>
                <a:gd name="T23" fmla="*/ 632 h 2760"/>
                <a:gd name="T24" fmla="*/ 1031 w 1279"/>
                <a:gd name="T25" fmla="*/ 660 h 2760"/>
                <a:gd name="T26" fmla="*/ 1016 w 1279"/>
                <a:gd name="T27" fmla="*/ 694 h 2760"/>
                <a:gd name="T28" fmla="*/ 1006 w 1279"/>
                <a:gd name="T29" fmla="*/ 723 h 2760"/>
                <a:gd name="T30" fmla="*/ 991 w 1279"/>
                <a:gd name="T31" fmla="*/ 752 h 2760"/>
                <a:gd name="T32" fmla="*/ 981 w 1279"/>
                <a:gd name="T33" fmla="*/ 786 h 2760"/>
                <a:gd name="T34" fmla="*/ 967 w 1279"/>
                <a:gd name="T35" fmla="*/ 815 h 2760"/>
                <a:gd name="T36" fmla="*/ 952 w 1279"/>
                <a:gd name="T37" fmla="*/ 844 h 2760"/>
                <a:gd name="T38" fmla="*/ 942 w 1279"/>
                <a:gd name="T39" fmla="*/ 873 h 2760"/>
                <a:gd name="T40" fmla="*/ 927 w 1279"/>
                <a:gd name="T41" fmla="*/ 902 h 2760"/>
                <a:gd name="T42" fmla="*/ 868 w 1279"/>
                <a:gd name="T43" fmla="*/ 1028 h 2760"/>
                <a:gd name="T44" fmla="*/ 808 w 1279"/>
                <a:gd name="T45" fmla="*/ 1153 h 2760"/>
                <a:gd name="T46" fmla="*/ 758 w 1279"/>
                <a:gd name="T47" fmla="*/ 1278 h 2760"/>
                <a:gd name="T48" fmla="*/ 709 w 1279"/>
                <a:gd name="T49" fmla="*/ 1399 h 2760"/>
                <a:gd name="T50" fmla="*/ 659 w 1279"/>
                <a:gd name="T51" fmla="*/ 1525 h 2760"/>
                <a:gd name="T52" fmla="*/ 605 w 1279"/>
                <a:gd name="T53" fmla="*/ 1650 h 2760"/>
                <a:gd name="T54" fmla="*/ 555 w 1279"/>
                <a:gd name="T55" fmla="*/ 1775 h 2760"/>
                <a:gd name="T56" fmla="*/ 495 w 1279"/>
                <a:gd name="T57" fmla="*/ 1897 h 2760"/>
                <a:gd name="T58" fmla="*/ 436 w 1279"/>
                <a:gd name="T59" fmla="*/ 2017 h 2760"/>
                <a:gd name="T60" fmla="*/ 367 w 1279"/>
                <a:gd name="T61" fmla="*/ 2138 h 2760"/>
                <a:gd name="T62" fmla="*/ 332 w 1279"/>
                <a:gd name="T63" fmla="*/ 2200 h 2760"/>
                <a:gd name="T64" fmla="*/ 292 w 1279"/>
                <a:gd name="T65" fmla="*/ 2263 h 2760"/>
                <a:gd name="T66" fmla="*/ 257 w 1279"/>
                <a:gd name="T67" fmla="*/ 2325 h 2760"/>
                <a:gd name="T68" fmla="*/ 223 w 1279"/>
                <a:gd name="T69" fmla="*/ 2388 h 2760"/>
                <a:gd name="T70" fmla="*/ 188 w 1279"/>
                <a:gd name="T71" fmla="*/ 2452 h 2760"/>
                <a:gd name="T72" fmla="*/ 153 w 1279"/>
                <a:gd name="T73" fmla="*/ 2514 h 2760"/>
                <a:gd name="T74" fmla="*/ 113 w 1279"/>
                <a:gd name="T75" fmla="*/ 2577 h 2760"/>
                <a:gd name="T76" fmla="*/ 79 w 1279"/>
                <a:gd name="T77" fmla="*/ 2639 h 2760"/>
                <a:gd name="T78" fmla="*/ 40 w 1279"/>
                <a:gd name="T79" fmla="*/ 2697 h 2760"/>
                <a:gd name="T80" fmla="*/ 0 w 1279"/>
                <a:gd name="T81" fmla="*/ 2760 h 2760"/>
                <a:gd name="T82" fmla="*/ 0 w 1279"/>
                <a:gd name="T83" fmla="*/ 2755 h 2760"/>
                <a:gd name="T84" fmla="*/ 0 w 1279"/>
                <a:gd name="T85" fmla="*/ 2751 h 2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79" h="2760">
                  <a:moveTo>
                    <a:pt x="1279" y="0"/>
                  </a:moveTo>
                  <a:lnTo>
                    <a:pt x="1265" y="62"/>
                  </a:lnTo>
                  <a:lnTo>
                    <a:pt x="1250" y="125"/>
                  </a:lnTo>
                  <a:lnTo>
                    <a:pt x="1225" y="187"/>
                  </a:lnTo>
                  <a:lnTo>
                    <a:pt x="1205" y="245"/>
                  </a:lnTo>
                  <a:lnTo>
                    <a:pt x="1181" y="308"/>
                  </a:lnTo>
                  <a:lnTo>
                    <a:pt x="1156" y="366"/>
                  </a:lnTo>
                  <a:lnTo>
                    <a:pt x="1131" y="424"/>
                  </a:lnTo>
                  <a:lnTo>
                    <a:pt x="1106" y="486"/>
                  </a:lnTo>
                  <a:lnTo>
                    <a:pt x="1081" y="544"/>
                  </a:lnTo>
                  <a:lnTo>
                    <a:pt x="1056" y="602"/>
                  </a:lnTo>
                  <a:lnTo>
                    <a:pt x="1041" y="632"/>
                  </a:lnTo>
                  <a:lnTo>
                    <a:pt x="1031" y="660"/>
                  </a:lnTo>
                  <a:lnTo>
                    <a:pt x="1016" y="694"/>
                  </a:lnTo>
                  <a:lnTo>
                    <a:pt x="1006" y="723"/>
                  </a:lnTo>
                  <a:lnTo>
                    <a:pt x="991" y="752"/>
                  </a:lnTo>
                  <a:lnTo>
                    <a:pt x="981" y="786"/>
                  </a:lnTo>
                  <a:lnTo>
                    <a:pt x="967" y="815"/>
                  </a:lnTo>
                  <a:lnTo>
                    <a:pt x="952" y="844"/>
                  </a:lnTo>
                  <a:lnTo>
                    <a:pt x="942" y="873"/>
                  </a:lnTo>
                  <a:lnTo>
                    <a:pt x="927" y="902"/>
                  </a:lnTo>
                  <a:lnTo>
                    <a:pt x="868" y="1028"/>
                  </a:lnTo>
                  <a:lnTo>
                    <a:pt x="808" y="1153"/>
                  </a:lnTo>
                  <a:lnTo>
                    <a:pt x="758" y="1278"/>
                  </a:lnTo>
                  <a:lnTo>
                    <a:pt x="709" y="1399"/>
                  </a:lnTo>
                  <a:lnTo>
                    <a:pt x="659" y="1525"/>
                  </a:lnTo>
                  <a:lnTo>
                    <a:pt x="605" y="1650"/>
                  </a:lnTo>
                  <a:lnTo>
                    <a:pt x="555" y="1775"/>
                  </a:lnTo>
                  <a:lnTo>
                    <a:pt x="495" y="1897"/>
                  </a:lnTo>
                  <a:lnTo>
                    <a:pt x="436" y="2017"/>
                  </a:lnTo>
                  <a:lnTo>
                    <a:pt x="367" y="2138"/>
                  </a:lnTo>
                  <a:lnTo>
                    <a:pt x="332" y="2200"/>
                  </a:lnTo>
                  <a:lnTo>
                    <a:pt x="292" y="2263"/>
                  </a:lnTo>
                  <a:lnTo>
                    <a:pt x="257" y="2325"/>
                  </a:lnTo>
                  <a:lnTo>
                    <a:pt x="223" y="2388"/>
                  </a:lnTo>
                  <a:lnTo>
                    <a:pt x="188" y="2452"/>
                  </a:lnTo>
                  <a:lnTo>
                    <a:pt x="153" y="2514"/>
                  </a:lnTo>
                  <a:lnTo>
                    <a:pt x="113" y="2577"/>
                  </a:lnTo>
                  <a:lnTo>
                    <a:pt x="79" y="2639"/>
                  </a:lnTo>
                  <a:lnTo>
                    <a:pt x="40" y="2697"/>
                  </a:lnTo>
                  <a:lnTo>
                    <a:pt x="0" y="2760"/>
                  </a:lnTo>
                  <a:lnTo>
                    <a:pt x="0" y="2755"/>
                  </a:lnTo>
                  <a:lnTo>
                    <a:pt x="0" y="2751"/>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19" name="Freeform 291"/>
            <p:cNvSpPr>
              <a:spLocks/>
            </p:cNvSpPr>
            <p:nvPr/>
          </p:nvSpPr>
          <p:spPr bwMode="auto">
            <a:xfrm>
              <a:off x="3617" y="1941"/>
              <a:ext cx="99" cy="80"/>
            </a:xfrm>
            <a:custGeom>
              <a:avLst/>
              <a:gdLst>
                <a:gd name="T0" fmla="*/ 0 w 1085"/>
                <a:gd name="T1" fmla="*/ 0 h 1033"/>
                <a:gd name="T2" fmla="*/ 14 w 1085"/>
                <a:gd name="T3" fmla="*/ 53 h 1033"/>
                <a:gd name="T4" fmla="*/ 24 w 1085"/>
                <a:gd name="T5" fmla="*/ 115 h 1033"/>
                <a:gd name="T6" fmla="*/ 44 w 1085"/>
                <a:gd name="T7" fmla="*/ 184 h 1033"/>
                <a:gd name="T8" fmla="*/ 64 w 1085"/>
                <a:gd name="T9" fmla="*/ 256 h 1033"/>
                <a:gd name="T10" fmla="*/ 89 w 1085"/>
                <a:gd name="T11" fmla="*/ 333 h 1033"/>
                <a:gd name="T12" fmla="*/ 113 w 1085"/>
                <a:gd name="T13" fmla="*/ 405 h 1033"/>
                <a:gd name="T14" fmla="*/ 138 w 1085"/>
                <a:gd name="T15" fmla="*/ 478 h 1033"/>
                <a:gd name="T16" fmla="*/ 168 w 1085"/>
                <a:gd name="T17" fmla="*/ 536 h 1033"/>
                <a:gd name="T18" fmla="*/ 202 w 1085"/>
                <a:gd name="T19" fmla="*/ 588 h 1033"/>
                <a:gd name="T20" fmla="*/ 233 w 1085"/>
                <a:gd name="T21" fmla="*/ 633 h 1033"/>
                <a:gd name="T22" fmla="*/ 267 w 1085"/>
                <a:gd name="T23" fmla="*/ 666 h 1033"/>
                <a:gd name="T24" fmla="*/ 317 w 1085"/>
                <a:gd name="T25" fmla="*/ 715 h 1033"/>
                <a:gd name="T26" fmla="*/ 376 w 1085"/>
                <a:gd name="T27" fmla="*/ 767 h 1033"/>
                <a:gd name="T28" fmla="*/ 451 w 1085"/>
                <a:gd name="T29" fmla="*/ 831 h 1033"/>
                <a:gd name="T30" fmla="*/ 535 w 1085"/>
                <a:gd name="T31" fmla="*/ 893 h 1033"/>
                <a:gd name="T32" fmla="*/ 634 w 1085"/>
                <a:gd name="T33" fmla="*/ 947 h 1033"/>
                <a:gd name="T34" fmla="*/ 734 w 1085"/>
                <a:gd name="T35" fmla="*/ 994 h 1033"/>
                <a:gd name="T36" fmla="*/ 847 w 1085"/>
                <a:gd name="T37" fmla="*/ 1023 h 1033"/>
                <a:gd name="T38" fmla="*/ 962 w 1085"/>
                <a:gd name="T39" fmla="*/ 1033 h 1033"/>
                <a:gd name="T40" fmla="*/ 1085 w 1085"/>
                <a:gd name="T41" fmla="*/ 1023 h 1033"/>
                <a:gd name="T42" fmla="*/ 962 w 1085"/>
                <a:gd name="T43" fmla="*/ 1004 h 1033"/>
                <a:gd name="T44" fmla="*/ 847 w 1085"/>
                <a:gd name="T45" fmla="*/ 980 h 1033"/>
                <a:gd name="T46" fmla="*/ 743 w 1085"/>
                <a:gd name="T47" fmla="*/ 941 h 1033"/>
                <a:gd name="T48" fmla="*/ 644 w 1085"/>
                <a:gd name="T49" fmla="*/ 889 h 1033"/>
                <a:gd name="T50" fmla="*/ 550 w 1085"/>
                <a:gd name="T51" fmla="*/ 831 h 1033"/>
                <a:gd name="T52" fmla="*/ 461 w 1085"/>
                <a:gd name="T53" fmla="*/ 762 h 1033"/>
                <a:gd name="T54" fmla="*/ 381 w 1085"/>
                <a:gd name="T55" fmla="*/ 685 h 1033"/>
                <a:gd name="T56" fmla="*/ 302 w 1085"/>
                <a:gd name="T57" fmla="*/ 599 h 1033"/>
                <a:gd name="T58" fmla="*/ 227 w 1085"/>
                <a:gd name="T59" fmla="*/ 507 h 1033"/>
                <a:gd name="T60" fmla="*/ 154 w 1085"/>
                <a:gd name="T61" fmla="*/ 405 h 1033"/>
                <a:gd name="T62" fmla="*/ 0 w 1085"/>
                <a:gd name="T63" fmla="*/ 0 h 1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85" h="1033">
                  <a:moveTo>
                    <a:pt x="0" y="0"/>
                  </a:moveTo>
                  <a:lnTo>
                    <a:pt x="14" y="53"/>
                  </a:lnTo>
                  <a:lnTo>
                    <a:pt x="24" y="115"/>
                  </a:lnTo>
                  <a:lnTo>
                    <a:pt x="44" y="184"/>
                  </a:lnTo>
                  <a:lnTo>
                    <a:pt x="64" y="256"/>
                  </a:lnTo>
                  <a:lnTo>
                    <a:pt x="89" y="333"/>
                  </a:lnTo>
                  <a:lnTo>
                    <a:pt x="113" y="405"/>
                  </a:lnTo>
                  <a:lnTo>
                    <a:pt x="138" y="478"/>
                  </a:lnTo>
                  <a:lnTo>
                    <a:pt x="168" y="536"/>
                  </a:lnTo>
                  <a:lnTo>
                    <a:pt x="202" y="588"/>
                  </a:lnTo>
                  <a:lnTo>
                    <a:pt x="233" y="633"/>
                  </a:lnTo>
                  <a:lnTo>
                    <a:pt x="267" y="666"/>
                  </a:lnTo>
                  <a:lnTo>
                    <a:pt x="317" y="715"/>
                  </a:lnTo>
                  <a:lnTo>
                    <a:pt x="376" y="767"/>
                  </a:lnTo>
                  <a:lnTo>
                    <a:pt x="451" y="831"/>
                  </a:lnTo>
                  <a:lnTo>
                    <a:pt x="535" y="893"/>
                  </a:lnTo>
                  <a:lnTo>
                    <a:pt x="634" y="947"/>
                  </a:lnTo>
                  <a:lnTo>
                    <a:pt x="734" y="994"/>
                  </a:lnTo>
                  <a:lnTo>
                    <a:pt x="847" y="1023"/>
                  </a:lnTo>
                  <a:lnTo>
                    <a:pt x="962" y="1033"/>
                  </a:lnTo>
                  <a:lnTo>
                    <a:pt x="1085" y="1023"/>
                  </a:lnTo>
                  <a:lnTo>
                    <a:pt x="962" y="1004"/>
                  </a:lnTo>
                  <a:lnTo>
                    <a:pt x="847" y="980"/>
                  </a:lnTo>
                  <a:lnTo>
                    <a:pt x="743" y="941"/>
                  </a:lnTo>
                  <a:lnTo>
                    <a:pt x="644" y="889"/>
                  </a:lnTo>
                  <a:lnTo>
                    <a:pt x="550" y="831"/>
                  </a:lnTo>
                  <a:lnTo>
                    <a:pt x="461" y="762"/>
                  </a:lnTo>
                  <a:lnTo>
                    <a:pt x="381" y="685"/>
                  </a:lnTo>
                  <a:lnTo>
                    <a:pt x="302" y="599"/>
                  </a:lnTo>
                  <a:lnTo>
                    <a:pt x="227" y="507"/>
                  </a:lnTo>
                  <a:lnTo>
                    <a:pt x="154" y="405"/>
                  </a:lnTo>
                  <a:lnTo>
                    <a:pt x="0" y="0"/>
                  </a:lnTo>
                  <a:close/>
                </a:path>
              </a:pathLst>
            </a:custGeom>
            <a:gradFill rotWithShape="0">
              <a:gsLst>
                <a:gs pos="0">
                  <a:srgbClr val="FF9999">
                    <a:gamma/>
                    <a:shade val="46275"/>
                    <a:invGamma/>
                  </a:srgbClr>
                </a:gs>
                <a:gs pos="100000">
                  <a:srgbClr val="FF9999"/>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20" name="Freeform 292"/>
            <p:cNvSpPr>
              <a:spLocks/>
            </p:cNvSpPr>
            <p:nvPr/>
          </p:nvSpPr>
          <p:spPr bwMode="auto">
            <a:xfrm>
              <a:off x="4138" y="1885"/>
              <a:ext cx="81" cy="136"/>
            </a:xfrm>
            <a:custGeom>
              <a:avLst/>
              <a:gdLst>
                <a:gd name="T0" fmla="*/ 888 w 888"/>
                <a:gd name="T1" fmla="*/ 0 h 1776"/>
                <a:gd name="T2" fmla="*/ 714 w 888"/>
                <a:gd name="T3" fmla="*/ 406 h 1776"/>
                <a:gd name="T4" fmla="*/ 575 w 888"/>
                <a:gd name="T5" fmla="*/ 734 h 1776"/>
                <a:gd name="T6" fmla="*/ 456 w 888"/>
                <a:gd name="T7" fmla="*/ 995 h 1776"/>
                <a:gd name="T8" fmla="*/ 357 w 888"/>
                <a:gd name="T9" fmla="*/ 1193 h 1776"/>
                <a:gd name="T10" fmla="*/ 277 w 888"/>
                <a:gd name="T11" fmla="*/ 1342 h 1776"/>
                <a:gd name="T12" fmla="*/ 208 w 888"/>
                <a:gd name="T13" fmla="*/ 1458 h 1776"/>
                <a:gd name="T14" fmla="*/ 148 w 888"/>
                <a:gd name="T15" fmla="*/ 1550 h 1776"/>
                <a:gd name="T16" fmla="*/ 98 w 888"/>
                <a:gd name="T17" fmla="*/ 1623 h 1776"/>
                <a:gd name="T18" fmla="*/ 50 w 888"/>
                <a:gd name="T19" fmla="*/ 1694 h 1776"/>
                <a:gd name="T20" fmla="*/ 0 w 888"/>
                <a:gd name="T21" fmla="*/ 1776 h 1776"/>
                <a:gd name="T22" fmla="*/ 94 w 888"/>
                <a:gd name="T23" fmla="*/ 1598 h 1776"/>
                <a:gd name="T24" fmla="*/ 163 w 888"/>
                <a:gd name="T25" fmla="*/ 1453 h 1776"/>
                <a:gd name="T26" fmla="*/ 218 w 888"/>
                <a:gd name="T27" fmla="*/ 1333 h 1776"/>
                <a:gd name="T28" fmla="*/ 258 w 888"/>
                <a:gd name="T29" fmla="*/ 1231 h 1776"/>
                <a:gd name="T30" fmla="*/ 292 w 888"/>
                <a:gd name="T31" fmla="*/ 1139 h 1776"/>
                <a:gd name="T32" fmla="*/ 327 w 888"/>
                <a:gd name="T33" fmla="*/ 1047 h 1776"/>
                <a:gd name="T34" fmla="*/ 371 w 888"/>
                <a:gd name="T35" fmla="*/ 952 h 1776"/>
                <a:gd name="T36" fmla="*/ 426 w 888"/>
                <a:gd name="T37" fmla="*/ 840 h 1776"/>
                <a:gd name="T38" fmla="*/ 496 w 888"/>
                <a:gd name="T39" fmla="*/ 709 h 1776"/>
                <a:gd name="T40" fmla="*/ 595 w 888"/>
                <a:gd name="T41" fmla="*/ 546 h 1776"/>
                <a:gd name="T42" fmla="*/ 888 w 888"/>
                <a:gd name="T43" fmla="*/ 0 h 1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8" h="1776">
                  <a:moveTo>
                    <a:pt x="888" y="0"/>
                  </a:moveTo>
                  <a:lnTo>
                    <a:pt x="714" y="406"/>
                  </a:lnTo>
                  <a:lnTo>
                    <a:pt x="575" y="734"/>
                  </a:lnTo>
                  <a:lnTo>
                    <a:pt x="456" y="995"/>
                  </a:lnTo>
                  <a:lnTo>
                    <a:pt x="357" y="1193"/>
                  </a:lnTo>
                  <a:lnTo>
                    <a:pt x="277" y="1342"/>
                  </a:lnTo>
                  <a:lnTo>
                    <a:pt x="208" y="1458"/>
                  </a:lnTo>
                  <a:lnTo>
                    <a:pt x="148" y="1550"/>
                  </a:lnTo>
                  <a:lnTo>
                    <a:pt x="98" y="1623"/>
                  </a:lnTo>
                  <a:lnTo>
                    <a:pt x="50" y="1694"/>
                  </a:lnTo>
                  <a:lnTo>
                    <a:pt x="0" y="1776"/>
                  </a:lnTo>
                  <a:lnTo>
                    <a:pt x="94" y="1598"/>
                  </a:lnTo>
                  <a:lnTo>
                    <a:pt x="163" y="1453"/>
                  </a:lnTo>
                  <a:lnTo>
                    <a:pt x="218" y="1333"/>
                  </a:lnTo>
                  <a:lnTo>
                    <a:pt x="258" y="1231"/>
                  </a:lnTo>
                  <a:lnTo>
                    <a:pt x="292" y="1139"/>
                  </a:lnTo>
                  <a:lnTo>
                    <a:pt x="327" y="1047"/>
                  </a:lnTo>
                  <a:lnTo>
                    <a:pt x="371" y="952"/>
                  </a:lnTo>
                  <a:lnTo>
                    <a:pt x="426" y="840"/>
                  </a:lnTo>
                  <a:lnTo>
                    <a:pt x="496" y="709"/>
                  </a:lnTo>
                  <a:lnTo>
                    <a:pt x="595" y="546"/>
                  </a:lnTo>
                  <a:lnTo>
                    <a:pt x="888" y="0"/>
                  </a:lnTo>
                  <a:close/>
                </a:path>
              </a:pathLst>
            </a:custGeom>
            <a:gradFill rotWithShape="0">
              <a:gsLst>
                <a:gs pos="0">
                  <a:srgbClr val="FF9999">
                    <a:gamma/>
                    <a:shade val="46275"/>
                    <a:invGamma/>
                  </a:srgbClr>
                </a:gs>
                <a:gs pos="100000">
                  <a:srgbClr val="FF9999"/>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21" name="Freeform 293"/>
            <p:cNvSpPr>
              <a:spLocks/>
            </p:cNvSpPr>
            <p:nvPr/>
          </p:nvSpPr>
          <p:spPr bwMode="auto">
            <a:xfrm>
              <a:off x="4067" y="1861"/>
              <a:ext cx="18" cy="28"/>
            </a:xfrm>
            <a:custGeom>
              <a:avLst/>
              <a:gdLst>
                <a:gd name="T0" fmla="*/ 5 w 198"/>
                <a:gd name="T1" fmla="*/ 5 h 353"/>
                <a:gd name="T2" fmla="*/ 0 w 198"/>
                <a:gd name="T3" fmla="*/ 49 h 353"/>
                <a:gd name="T4" fmla="*/ 5 w 198"/>
                <a:gd name="T5" fmla="*/ 87 h 353"/>
                <a:gd name="T6" fmla="*/ 20 w 198"/>
                <a:gd name="T7" fmla="*/ 125 h 353"/>
                <a:gd name="T8" fmla="*/ 39 w 198"/>
                <a:gd name="T9" fmla="*/ 159 h 353"/>
                <a:gd name="T10" fmla="*/ 64 w 198"/>
                <a:gd name="T11" fmla="*/ 193 h 353"/>
                <a:gd name="T12" fmla="*/ 89 w 198"/>
                <a:gd name="T13" fmla="*/ 227 h 353"/>
                <a:gd name="T14" fmla="*/ 119 w 198"/>
                <a:gd name="T15" fmla="*/ 256 h 353"/>
                <a:gd name="T16" fmla="*/ 149 w 198"/>
                <a:gd name="T17" fmla="*/ 290 h 353"/>
                <a:gd name="T18" fmla="*/ 173 w 198"/>
                <a:gd name="T19" fmla="*/ 319 h 353"/>
                <a:gd name="T20" fmla="*/ 198 w 198"/>
                <a:gd name="T21" fmla="*/ 353 h 353"/>
                <a:gd name="T22" fmla="*/ 198 w 198"/>
                <a:gd name="T23" fmla="*/ 314 h 353"/>
                <a:gd name="T24" fmla="*/ 193 w 198"/>
                <a:gd name="T25" fmla="*/ 290 h 353"/>
                <a:gd name="T26" fmla="*/ 183 w 198"/>
                <a:gd name="T27" fmla="*/ 275 h 353"/>
                <a:gd name="T28" fmla="*/ 173 w 198"/>
                <a:gd name="T29" fmla="*/ 265 h 353"/>
                <a:gd name="T30" fmla="*/ 158 w 198"/>
                <a:gd name="T31" fmla="*/ 256 h 353"/>
                <a:gd name="T32" fmla="*/ 144 w 198"/>
                <a:gd name="T33" fmla="*/ 247 h 353"/>
                <a:gd name="T34" fmla="*/ 124 w 198"/>
                <a:gd name="T35" fmla="*/ 232 h 353"/>
                <a:gd name="T36" fmla="*/ 99 w 198"/>
                <a:gd name="T37" fmla="*/ 213 h 353"/>
                <a:gd name="T38" fmla="*/ 74 w 198"/>
                <a:gd name="T39" fmla="*/ 174 h 353"/>
                <a:gd name="T40" fmla="*/ 49 w 198"/>
                <a:gd name="T41" fmla="*/ 121 h 353"/>
                <a:gd name="T42" fmla="*/ 39 w 198"/>
                <a:gd name="T43" fmla="*/ 121 h 353"/>
                <a:gd name="T44" fmla="*/ 30 w 198"/>
                <a:gd name="T45" fmla="*/ 111 h 353"/>
                <a:gd name="T46" fmla="*/ 25 w 198"/>
                <a:gd name="T47" fmla="*/ 97 h 353"/>
                <a:gd name="T48" fmla="*/ 20 w 198"/>
                <a:gd name="T49" fmla="*/ 77 h 353"/>
                <a:gd name="T50" fmla="*/ 14 w 198"/>
                <a:gd name="T51" fmla="*/ 58 h 353"/>
                <a:gd name="T52" fmla="*/ 14 w 198"/>
                <a:gd name="T53" fmla="*/ 34 h 353"/>
                <a:gd name="T54" fmla="*/ 10 w 198"/>
                <a:gd name="T55" fmla="*/ 19 h 353"/>
                <a:gd name="T56" fmla="*/ 10 w 198"/>
                <a:gd name="T57" fmla="*/ 5 h 353"/>
                <a:gd name="T58" fmla="*/ 10 w 198"/>
                <a:gd name="T59" fmla="*/ 0 h 353"/>
                <a:gd name="T60" fmla="*/ 5 w 198"/>
                <a:gd name="T61" fmla="*/ 5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8" h="353">
                  <a:moveTo>
                    <a:pt x="5" y="5"/>
                  </a:moveTo>
                  <a:lnTo>
                    <a:pt x="0" y="49"/>
                  </a:lnTo>
                  <a:lnTo>
                    <a:pt x="5" y="87"/>
                  </a:lnTo>
                  <a:lnTo>
                    <a:pt x="20" y="125"/>
                  </a:lnTo>
                  <a:lnTo>
                    <a:pt x="39" y="159"/>
                  </a:lnTo>
                  <a:lnTo>
                    <a:pt x="64" y="193"/>
                  </a:lnTo>
                  <a:lnTo>
                    <a:pt x="89" y="227"/>
                  </a:lnTo>
                  <a:lnTo>
                    <a:pt x="119" y="256"/>
                  </a:lnTo>
                  <a:lnTo>
                    <a:pt x="149" y="290"/>
                  </a:lnTo>
                  <a:lnTo>
                    <a:pt x="173" y="319"/>
                  </a:lnTo>
                  <a:lnTo>
                    <a:pt x="198" y="353"/>
                  </a:lnTo>
                  <a:lnTo>
                    <a:pt x="198" y="314"/>
                  </a:lnTo>
                  <a:lnTo>
                    <a:pt x="193" y="290"/>
                  </a:lnTo>
                  <a:lnTo>
                    <a:pt x="183" y="275"/>
                  </a:lnTo>
                  <a:lnTo>
                    <a:pt x="173" y="265"/>
                  </a:lnTo>
                  <a:lnTo>
                    <a:pt x="158" y="256"/>
                  </a:lnTo>
                  <a:lnTo>
                    <a:pt x="144" y="247"/>
                  </a:lnTo>
                  <a:lnTo>
                    <a:pt x="124" y="232"/>
                  </a:lnTo>
                  <a:lnTo>
                    <a:pt x="99" y="213"/>
                  </a:lnTo>
                  <a:lnTo>
                    <a:pt x="74" y="174"/>
                  </a:lnTo>
                  <a:lnTo>
                    <a:pt x="49" y="121"/>
                  </a:lnTo>
                  <a:lnTo>
                    <a:pt x="39" y="121"/>
                  </a:lnTo>
                  <a:lnTo>
                    <a:pt x="30" y="111"/>
                  </a:lnTo>
                  <a:lnTo>
                    <a:pt x="25" y="97"/>
                  </a:lnTo>
                  <a:lnTo>
                    <a:pt x="20" y="77"/>
                  </a:lnTo>
                  <a:lnTo>
                    <a:pt x="14" y="58"/>
                  </a:lnTo>
                  <a:lnTo>
                    <a:pt x="14" y="34"/>
                  </a:lnTo>
                  <a:lnTo>
                    <a:pt x="10" y="19"/>
                  </a:lnTo>
                  <a:lnTo>
                    <a:pt x="10" y="5"/>
                  </a:lnTo>
                  <a:lnTo>
                    <a:pt x="10" y="0"/>
                  </a:lnTo>
                  <a:lnTo>
                    <a:pt x="5" y="5"/>
                  </a:lnTo>
                  <a:close/>
                </a:path>
              </a:pathLst>
            </a:custGeom>
            <a:solidFill>
              <a:srgbClr val="FFD8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22" name="Freeform 294"/>
            <p:cNvSpPr>
              <a:spLocks/>
            </p:cNvSpPr>
            <p:nvPr/>
          </p:nvSpPr>
          <p:spPr bwMode="auto">
            <a:xfrm>
              <a:off x="4030" y="1826"/>
              <a:ext cx="27" cy="26"/>
            </a:xfrm>
            <a:custGeom>
              <a:avLst/>
              <a:gdLst>
                <a:gd name="T0" fmla="*/ 0 w 302"/>
                <a:gd name="T1" fmla="*/ 0 h 333"/>
                <a:gd name="T2" fmla="*/ 20 w 302"/>
                <a:gd name="T3" fmla="*/ 34 h 333"/>
                <a:gd name="T4" fmla="*/ 40 w 302"/>
                <a:gd name="T5" fmla="*/ 78 h 333"/>
                <a:gd name="T6" fmla="*/ 60 w 302"/>
                <a:gd name="T7" fmla="*/ 121 h 333"/>
                <a:gd name="T8" fmla="*/ 85 w 302"/>
                <a:gd name="T9" fmla="*/ 170 h 333"/>
                <a:gd name="T10" fmla="*/ 114 w 302"/>
                <a:gd name="T11" fmla="*/ 213 h 333"/>
                <a:gd name="T12" fmla="*/ 144 w 302"/>
                <a:gd name="T13" fmla="*/ 252 h 333"/>
                <a:gd name="T14" fmla="*/ 179 w 302"/>
                <a:gd name="T15" fmla="*/ 286 h 333"/>
                <a:gd name="T16" fmla="*/ 219 w 302"/>
                <a:gd name="T17" fmla="*/ 314 h 333"/>
                <a:gd name="T18" fmla="*/ 258 w 302"/>
                <a:gd name="T19" fmla="*/ 329 h 333"/>
                <a:gd name="T20" fmla="*/ 302 w 302"/>
                <a:gd name="T21" fmla="*/ 333 h 333"/>
                <a:gd name="T22" fmla="*/ 258 w 302"/>
                <a:gd name="T23" fmla="*/ 314 h 333"/>
                <a:gd name="T24" fmla="*/ 223 w 302"/>
                <a:gd name="T25" fmla="*/ 290 h 333"/>
                <a:gd name="T26" fmla="*/ 189 w 302"/>
                <a:gd name="T27" fmla="*/ 261 h 333"/>
                <a:gd name="T28" fmla="*/ 154 w 302"/>
                <a:gd name="T29" fmla="*/ 222 h 333"/>
                <a:gd name="T30" fmla="*/ 129 w 302"/>
                <a:gd name="T31" fmla="*/ 189 h 333"/>
                <a:gd name="T32" fmla="*/ 100 w 302"/>
                <a:gd name="T33" fmla="*/ 145 h 333"/>
                <a:gd name="T34" fmla="*/ 75 w 302"/>
                <a:gd name="T35" fmla="*/ 106 h 333"/>
                <a:gd name="T36" fmla="*/ 50 w 302"/>
                <a:gd name="T37" fmla="*/ 67 h 333"/>
                <a:gd name="T38" fmla="*/ 25 w 302"/>
                <a:gd name="T39" fmla="*/ 34 h 333"/>
                <a:gd name="T40" fmla="*/ 0 w 302"/>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2" h="333">
                  <a:moveTo>
                    <a:pt x="0" y="0"/>
                  </a:moveTo>
                  <a:lnTo>
                    <a:pt x="20" y="34"/>
                  </a:lnTo>
                  <a:lnTo>
                    <a:pt x="40" y="78"/>
                  </a:lnTo>
                  <a:lnTo>
                    <a:pt x="60" y="121"/>
                  </a:lnTo>
                  <a:lnTo>
                    <a:pt x="85" y="170"/>
                  </a:lnTo>
                  <a:lnTo>
                    <a:pt x="114" y="213"/>
                  </a:lnTo>
                  <a:lnTo>
                    <a:pt x="144" y="252"/>
                  </a:lnTo>
                  <a:lnTo>
                    <a:pt x="179" y="286"/>
                  </a:lnTo>
                  <a:lnTo>
                    <a:pt x="219" y="314"/>
                  </a:lnTo>
                  <a:lnTo>
                    <a:pt x="258" y="329"/>
                  </a:lnTo>
                  <a:lnTo>
                    <a:pt x="302" y="333"/>
                  </a:lnTo>
                  <a:lnTo>
                    <a:pt x="258" y="314"/>
                  </a:lnTo>
                  <a:lnTo>
                    <a:pt x="223" y="290"/>
                  </a:lnTo>
                  <a:lnTo>
                    <a:pt x="189" y="261"/>
                  </a:lnTo>
                  <a:lnTo>
                    <a:pt x="154" y="222"/>
                  </a:lnTo>
                  <a:lnTo>
                    <a:pt x="129" y="189"/>
                  </a:lnTo>
                  <a:lnTo>
                    <a:pt x="100" y="145"/>
                  </a:lnTo>
                  <a:lnTo>
                    <a:pt x="75" y="106"/>
                  </a:lnTo>
                  <a:lnTo>
                    <a:pt x="50" y="67"/>
                  </a:lnTo>
                  <a:lnTo>
                    <a:pt x="25" y="34"/>
                  </a:lnTo>
                  <a:lnTo>
                    <a:pt x="0" y="0"/>
                  </a:lnTo>
                  <a:close/>
                </a:path>
              </a:pathLst>
            </a:custGeom>
            <a:solidFill>
              <a:srgbClr val="FFD8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23" name="Freeform 295"/>
            <p:cNvSpPr>
              <a:spLocks/>
            </p:cNvSpPr>
            <p:nvPr/>
          </p:nvSpPr>
          <p:spPr bwMode="auto">
            <a:xfrm>
              <a:off x="3985" y="1798"/>
              <a:ext cx="43" cy="26"/>
            </a:xfrm>
            <a:custGeom>
              <a:avLst/>
              <a:gdLst>
                <a:gd name="T0" fmla="*/ 0 w 471"/>
                <a:gd name="T1" fmla="*/ 0 h 344"/>
                <a:gd name="T2" fmla="*/ 30 w 471"/>
                <a:gd name="T3" fmla="*/ 44 h 344"/>
                <a:gd name="T4" fmla="*/ 64 w 471"/>
                <a:gd name="T5" fmla="*/ 97 h 344"/>
                <a:gd name="T6" fmla="*/ 104 w 471"/>
                <a:gd name="T7" fmla="*/ 150 h 344"/>
                <a:gd name="T8" fmla="*/ 144 w 471"/>
                <a:gd name="T9" fmla="*/ 204 h 344"/>
                <a:gd name="T10" fmla="*/ 189 w 471"/>
                <a:gd name="T11" fmla="*/ 252 h 344"/>
                <a:gd name="T12" fmla="*/ 238 w 471"/>
                <a:gd name="T13" fmla="*/ 290 h 344"/>
                <a:gd name="T14" fmla="*/ 293 w 471"/>
                <a:gd name="T15" fmla="*/ 324 h 344"/>
                <a:gd name="T16" fmla="*/ 348 w 471"/>
                <a:gd name="T17" fmla="*/ 338 h 344"/>
                <a:gd name="T18" fmla="*/ 407 w 471"/>
                <a:gd name="T19" fmla="*/ 344 h 344"/>
                <a:gd name="T20" fmla="*/ 471 w 471"/>
                <a:gd name="T21" fmla="*/ 324 h 344"/>
                <a:gd name="T22" fmla="*/ 417 w 471"/>
                <a:gd name="T23" fmla="*/ 305 h 344"/>
                <a:gd name="T24" fmla="*/ 367 w 471"/>
                <a:gd name="T25" fmla="*/ 280 h 344"/>
                <a:gd name="T26" fmla="*/ 312 w 471"/>
                <a:gd name="T27" fmla="*/ 252 h 344"/>
                <a:gd name="T28" fmla="*/ 268 w 471"/>
                <a:gd name="T29" fmla="*/ 222 h 344"/>
                <a:gd name="T30" fmla="*/ 218 w 471"/>
                <a:gd name="T31" fmla="*/ 189 h 344"/>
                <a:gd name="T32" fmla="*/ 174 w 471"/>
                <a:gd name="T33" fmla="*/ 150 h 344"/>
                <a:gd name="T34" fmla="*/ 129 w 471"/>
                <a:gd name="T35" fmla="*/ 116 h 344"/>
                <a:gd name="T36" fmla="*/ 85 w 471"/>
                <a:gd name="T37" fmla="*/ 78 h 344"/>
                <a:gd name="T38" fmla="*/ 45 w 471"/>
                <a:gd name="T39" fmla="*/ 34 h 344"/>
                <a:gd name="T40" fmla="*/ 0 w 471"/>
                <a:gd name="T41"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1" h="344">
                  <a:moveTo>
                    <a:pt x="0" y="0"/>
                  </a:moveTo>
                  <a:lnTo>
                    <a:pt x="30" y="44"/>
                  </a:lnTo>
                  <a:lnTo>
                    <a:pt x="64" y="97"/>
                  </a:lnTo>
                  <a:lnTo>
                    <a:pt x="104" y="150"/>
                  </a:lnTo>
                  <a:lnTo>
                    <a:pt x="144" y="204"/>
                  </a:lnTo>
                  <a:lnTo>
                    <a:pt x="189" y="252"/>
                  </a:lnTo>
                  <a:lnTo>
                    <a:pt x="238" y="290"/>
                  </a:lnTo>
                  <a:lnTo>
                    <a:pt x="293" y="324"/>
                  </a:lnTo>
                  <a:lnTo>
                    <a:pt x="348" y="338"/>
                  </a:lnTo>
                  <a:lnTo>
                    <a:pt x="407" y="344"/>
                  </a:lnTo>
                  <a:lnTo>
                    <a:pt x="471" y="324"/>
                  </a:lnTo>
                  <a:lnTo>
                    <a:pt x="417" y="305"/>
                  </a:lnTo>
                  <a:lnTo>
                    <a:pt x="367" y="280"/>
                  </a:lnTo>
                  <a:lnTo>
                    <a:pt x="312" y="252"/>
                  </a:lnTo>
                  <a:lnTo>
                    <a:pt x="268" y="222"/>
                  </a:lnTo>
                  <a:lnTo>
                    <a:pt x="218" y="189"/>
                  </a:lnTo>
                  <a:lnTo>
                    <a:pt x="174" y="150"/>
                  </a:lnTo>
                  <a:lnTo>
                    <a:pt x="129" y="116"/>
                  </a:lnTo>
                  <a:lnTo>
                    <a:pt x="85" y="78"/>
                  </a:lnTo>
                  <a:lnTo>
                    <a:pt x="45" y="34"/>
                  </a:lnTo>
                  <a:lnTo>
                    <a:pt x="0" y="0"/>
                  </a:lnTo>
                  <a:close/>
                </a:path>
              </a:pathLst>
            </a:custGeom>
            <a:solidFill>
              <a:srgbClr val="FFD8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24" name="Freeform 296"/>
            <p:cNvSpPr>
              <a:spLocks/>
            </p:cNvSpPr>
            <p:nvPr/>
          </p:nvSpPr>
          <p:spPr bwMode="auto">
            <a:xfrm>
              <a:off x="3726" y="1433"/>
              <a:ext cx="419" cy="467"/>
            </a:xfrm>
            <a:custGeom>
              <a:avLst/>
              <a:gdLst>
                <a:gd name="T0" fmla="*/ 1711 w 4608"/>
                <a:gd name="T1" fmla="*/ 3147 h 6068"/>
                <a:gd name="T2" fmla="*/ 1235 w 4608"/>
                <a:gd name="T3" fmla="*/ 3780 h 6068"/>
                <a:gd name="T4" fmla="*/ 715 w 4608"/>
                <a:gd name="T5" fmla="*/ 3775 h 6068"/>
                <a:gd name="T6" fmla="*/ 436 w 4608"/>
                <a:gd name="T7" fmla="*/ 3476 h 6068"/>
                <a:gd name="T8" fmla="*/ 396 w 4608"/>
                <a:gd name="T9" fmla="*/ 3640 h 6068"/>
                <a:gd name="T10" fmla="*/ 317 w 4608"/>
                <a:gd name="T11" fmla="*/ 3698 h 6068"/>
                <a:gd name="T12" fmla="*/ 69 w 4608"/>
                <a:gd name="T13" fmla="*/ 3621 h 6068"/>
                <a:gd name="T14" fmla="*/ 10 w 4608"/>
                <a:gd name="T15" fmla="*/ 3790 h 6068"/>
                <a:gd name="T16" fmla="*/ 292 w 4608"/>
                <a:gd name="T17" fmla="*/ 3958 h 6068"/>
                <a:gd name="T18" fmla="*/ 133 w 4608"/>
                <a:gd name="T19" fmla="*/ 4113 h 6068"/>
                <a:gd name="T20" fmla="*/ 79 w 4608"/>
                <a:gd name="T21" fmla="*/ 4186 h 6068"/>
                <a:gd name="T22" fmla="*/ 154 w 4608"/>
                <a:gd name="T23" fmla="*/ 4282 h 6068"/>
                <a:gd name="T24" fmla="*/ 371 w 4608"/>
                <a:gd name="T25" fmla="*/ 4156 h 6068"/>
                <a:gd name="T26" fmla="*/ 1126 w 4608"/>
                <a:gd name="T27" fmla="*/ 4123 h 6068"/>
                <a:gd name="T28" fmla="*/ 1141 w 4608"/>
                <a:gd name="T29" fmla="*/ 4702 h 6068"/>
                <a:gd name="T30" fmla="*/ 585 w 4608"/>
                <a:gd name="T31" fmla="*/ 5069 h 6068"/>
                <a:gd name="T32" fmla="*/ 129 w 4608"/>
                <a:gd name="T33" fmla="*/ 5113 h 6068"/>
                <a:gd name="T34" fmla="*/ 228 w 4608"/>
                <a:gd name="T35" fmla="*/ 5257 h 6068"/>
                <a:gd name="T36" fmla="*/ 515 w 4608"/>
                <a:gd name="T37" fmla="*/ 5267 h 6068"/>
                <a:gd name="T38" fmla="*/ 283 w 4608"/>
                <a:gd name="T39" fmla="*/ 5485 h 6068"/>
                <a:gd name="T40" fmla="*/ 367 w 4608"/>
                <a:gd name="T41" fmla="*/ 5590 h 6068"/>
                <a:gd name="T42" fmla="*/ 600 w 4608"/>
                <a:gd name="T43" fmla="*/ 5412 h 6068"/>
                <a:gd name="T44" fmla="*/ 907 w 4608"/>
                <a:gd name="T45" fmla="*/ 5242 h 6068"/>
                <a:gd name="T46" fmla="*/ 848 w 4608"/>
                <a:gd name="T47" fmla="*/ 5590 h 6068"/>
                <a:gd name="T48" fmla="*/ 709 w 4608"/>
                <a:gd name="T49" fmla="*/ 5900 h 6068"/>
                <a:gd name="T50" fmla="*/ 809 w 4608"/>
                <a:gd name="T51" fmla="*/ 5924 h 6068"/>
                <a:gd name="T52" fmla="*/ 942 w 4608"/>
                <a:gd name="T53" fmla="*/ 5788 h 6068"/>
                <a:gd name="T54" fmla="*/ 957 w 4608"/>
                <a:gd name="T55" fmla="*/ 6029 h 6068"/>
                <a:gd name="T56" fmla="*/ 1151 w 4608"/>
                <a:gd name="T57" fmla="*/ 6006 h 6068"/>
                <a:gd name="T58" fmla="*/ 1145 w 4608"/>
                <a:gd name="T59" fmla="*/ 5913 h 6068"/>
                <a:gd name="T60" fmla="*/ 1354 w 4608"/>
                <a:gd name="T61" fmla="*/ 6044 h 6068"/>
                <a:gd name="T62" fmla="*/ 1428 w 4608"/>
                <a:gd name="T63" fmla="*/ 5952 h 6068"/>
                <a:gd name="T64" fmla="*/ 1503 w 4608"/>
                <a:gd name="T65" fmla="*/ 5745 h 6068"/>
                <a:gd name="T66" fmla="*/ 1304 w 4608"/>
                <a:gd name="T67" fmla="*/ 5151 h 6068"/>
                <a:gd name="T68" fmla="*/ 1631 w 4608"/>
                <a:gd name="T69" fmla="*/ 4384 h 6068"/>
                <a:gd name="T70" fmla="*/ 2188 w 4608"/>
                <a:gd name="T71" fmla="*/ 3524 h 6068"/>
                <a:gd name="T72" fmla="*/ 3423 w 4608"/>
                <a:gd name="T73" fmla="*/ 4297 h 6068"/>
                <a:gd name="T74" fmla="*/ 3596 w 4608"/>
                <a:gd name="T75" fmla="*/ 4915 h 6068"/>
                <a:gd name="T76" fmla="*/ 3636 w 4608"/>
                <a:gd name="T77" fmla="*/ 5253 h 6068"/>
                <a:gd name="T78" fmla="*/ 3725 w 4608"/>
                <a:gd name="T79" fmla="*/ 4967 h 6068"/>
                <a:gd name="T80" fmla="*/ 3799 w 4608"/>
                <a:gd name="T81" fmla="*/ 5242 h 6068"/>
                <a:gd name="T82" fmla="*/ 3924 w 4608"/>
                <a:gd name="T83" fmla="*/ 5257 h 6068"/>
                <a:gd name="T84" fmla="*/ 3928 w 4608"/>
                <a:gd name="T85" fmla="*/ 5045 h 6068"/>
                <a:gd name="T86" fmla="*/ 4157 w 4608"/>
                <a:gd name="T87" fmla="*/ 5171 h 6068"/>
                <a:gd name="T88" fmla="*/ 4157 w 4608"/>
                <a:gd name="T89" fmla="*/ 5050 h 6068"/>
                <a:gd name="T90" fmla="*/ 4241 w 4608"/>
                <a:gd name="T91" fmla="*/ 5031 h 6068"/>
                <a:gd name="T92" fmla="*/ 3894 w 4608"/>
                <a:gd name="T93" fmla="*/ 4591 h 6068"/>
                <a:gd name="T94" fmla="*/ 4241 w 4608"/>
                <a:gd name="T95" fmla="*/ 4050 h 6068"/>
                <a:gd name="T96" fmla="*/ 4558 w 4608"/>
                <a:gd name="T97" fmla="*/ 3737 h 6068"/>
                <a:gd name="T98" fmla="*/ 4568 w 4608"/>
                <a:gd name="T99" fmla="*/ 3631 h 6068"/>
                <a:gd name="T100" fmla="*/ 4345 w 4608"/>
                <a:gd name="T101" fmla="*/ 3679 h 6068"/>
                <a:gd name="T102" fmla="*/ 4435 w 4608"/>
                <a:gd name="T103" fmla="*/ 3481 h 6068"/>
                <a:gd name="T104" fmla="*/ 4231 w 4608"/>
                <a:gd name="T105" fmla="*/ 3485 h 6068"/>
                <a:gd name="T106" fmla="*/ 4112 w 4608"/>
                <a:gd name="T107" fmla="*/ 3665 h 6068"/>
                <a:gd name="T108" fmla="*/ 4008 w 4608"/>
                <a:gd name="T109" fmla="*/ 3519 h 6068"/>
                <a:gd name="T110" fmla="*/ 3913 w 4608"/>
                <a:gd name="T111" fmla="*/ 3882 h 6068"/>
                <a:gd name="T112" fmla="*/ 2962 w 4608"/>
                <a:gd name="T113" fmla="*/ 3568 h 6068"/>
                <a:gd name="T114" fmla="*/ 2436 w 4608"/>
                <a:gd name="T115" fmla="*/ 2670 h 6068"/>
                <a:gd name="T116" fmla="*/ 2401 w 4608"/>
                <a:gd name="T117" fmla="*/ 1970 h 6068"/>
                <a:gd name="T118" fmla="*/ 2346 w 4608"/>
                <a:gd name="T119" fmla="*/ 112 h 6068"/>
                <a:gd name="T120" fmla="*/ 1994 w 4608"/>
                <a:gd name="T121" fmla="*/ 126 h 6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8" h="6068">
                  <a:moveTo>
                    <a:pt x="1800" y="310"/>
                  </a:moveTo>
                  <a:lnTo>
                    <a:pt x="1831" y="532"/>
                  </a:lnTo>
                  <a:lnTo>
                    <a:pt x="1850" y="797"/>
                  </a:lnTo>
                  <a:lnTo>
                    <a:pt x="1860" y="1097"/>
                  </a:lnTo>
                  <a:lnTo>
                    <a:pt x="1865" y="1415"/>
                  </a:lnTo>
                  <a:lnTo>
                    <a:pt x="1860" y="1743"/>
                  </a:lnTo>
                  <a:lnTo>
                    <a:pt x="1845" y="2067"/>
                  </a:lnTo>
                  <a:lnTo>
                    <a:pt x="1825" y="2385"/>
                  </a:lnTo>
                  <a:lnTo>
                    <a:pt x="1796" y="2674"/>
                  </a:lnTo>
                  <a:lnTo>
                    <a:pt x="1756" y="2936"/>
                  </a:lnTo>
                  <a:lnTo>
                    <a:pt x="1711" y="3147"/>
                  </a:lnTo>
                  <a:lnTo>
                    <a:pt x="1687" y="3220"/>
                  </a:lnTo>
                  <a:lnTo>
                    <a:pt x="1662" y="3293"/>
                  </a:lnTo>
                  <a:lnTo>
                    <a:pt x="1637" y="3365"/>
                  </a:lnTo>
                  <a:lnTo>
                    <a:pt x="1602" y="3437"/>
                  </a:lnTo>
                  <a:lnTo>
                    <a:pt x="1568" y="3505"/>
                  </a:lnTo>
                  <a:lnTo>
                    <a:pt x="1523" y="3568"/>
                  </a:lnTo>
                  <a:lnTo>
                    <a:pt x="1473" y="3626"/>
                  </a:lnTo>
                  <a:lnTo>
                    <a:pt x="1418" y="3679"/>
                  </a:lnTo>
                  <a:lnTo>
                    <a:pt x="1354" y="3722"/>
                  </a:lnTo>
                  <a:lnTo>
                    <a:pt x="1280" y="3760"/>
                  </a:lnTo>
                  <a:lnTo>
                    <a:pt x="1235" y="3780"/>
                  </a:lnTo>
                  <a:lnTo>
                    <a:pt x="1185" y="3795"/>
                  </a:lnTo>
                  <a:lnTo>
                    <a:pt x="1136" y="3809"/>
                  </a:lnTo>
                  <a:lnTo>
                    <a:pt x="1086" y="3818"/>
                  </a:lnTo>
                  <a:lnTo>
                    <a:pt x="1036" y="3824"/>
                  </a:lnTo>
                  <a:lnTo>
                    <a:pt x="987" y="3829"/>
                  </a:lnTo>
                  <a:lnTo>
                    <a:pt x="938" y="3829"/>
                  </a:lnTo>
                  <a:lnTo>
                    <a:pt x="888" y="3829"/>
                  </a:lnTo>
                  <a:lnTo>
                    <a:pt x="838" y="3818"/>
                  </a:lnTo>
                  <a:lnTo>
                    <a:pt x="788" y="3814"/>
                  </a:lnTo>
                  <a:lnTo>
                    <a:pt x="749" y="3799"/>
                  </a:lnTo>
                  <a:lnTo>
                    <a:pt x="715" y="3775"/>
                  </a:lnTo>
                  <a:lnTo>
                    <a:pt x="684" y="3751"/>
                  </a:lnTo>
                  <a:lnTo>
                    <a:pt x="655" y="3717"/>
                  </a:lnTo>
                  <a:lnTo>
                    <a:pt x="630" y="3683"/>
                  </a:lnTo>
                  <a:lnTo>
                    <a:pt x="605" y="3646"/>
                  </a:lnTo>
                  <a:lnTo>
                    <a:pt x="580" y="3607"/>
                  </a:lnTo>
                  <a:lnTo>
                    <a:pt x="555" y="3568"/>
                  </a:lnTo>
                  <a:lnTo>
                    <a:pt x="525" y="3534"/>
                  </a:lnTo>
                  <a:lnTo>
                    <a:pt x="496" y="3500"/>
                  </a:lnTo>
                  <a:lnTo>
                    <a:pt x="476" y="3485"/>
                  </a:lnTo>
                  <a:lnTo>
                    <a:pt x="456" y="3481"/>
                  </a:lnTo>
                  <a:lnTo>
                    <a:pt x="436" y="3476"/>
                  </a:lnTo>
                  <a:lnTo>
                    <a:pt x="412" y="3476"/>
                  </a:lnTo>
                  <a:lnTo>
                    <a:pt x="392" y="3481"/>
                  </a:lnTo>
                  <a:lnTo>
                    <a:pt x="377" y="3485"/>
                  </a:lnTo>
                  <a:lnTo>
                    <a:pt x="362" y="3500"/>
                  </a:lnTo>
                  <a:lnTo>
                    <a:pt x="352" y="3510"/>
                  </a:lnTo>
                  <a:lnTo>
                    <a:pt x="352" y="3524"/>
                  </a:lnTo>
                  <a:lnTo>
                    <a:pt x="352" y="3543"/>
                  </a:lnTo>
                  <a:lnTo>
                    <a:pt x="362" y="3568"/>
                  </a:lnTo>
                  <a:lnTo>
                    <a:pt x="371" y="3592"/>
                  </a:lnTo>
                  <a:lnTo>
                    <a:pt x="381" y="3616"/>
                  </a:lnTo>
                  <a:lnTo>
                    <a:pt x="396" y="3640"/>
                  </a:lnTo>
                  <a:lnTo>
                    <a:pt x="406" y="3665"/>
                  </a:lnTo>
                  <a:lnTo>
                    <a:pt x="417" y="3689"/>
                  </a:lnTo>
                  <a:lnTo>
                    <a:pt x="431" y="3713"/>
                  </a:lnTo>
                  <a:lnTo>
                    <a:pt x="446" y="3737"/>
                  </a:lnTo>
                  <a:lnTo>
                    <a:pt x="461" y="3760"/>
                  </a:lnTo>
                  <a:lnTo>
                    <a:pt x="481" y="3780"/>
                  </a:lnTo>
                  <a:lnTo>
                    <a:pt x="446" y="3766"/>
                  </a:lnTo>
                  <a:lnTo>
                    <a:pt x="412" y="3751"/>
                  </a:lnTo>
                  <a:lnTo>
                    <a:pt x="381" y="3732"/>
                  </a:lnTo>
                  <a:lnTo>
                    <a:pt x="347" y="3717"/>
                  </a:lnTo>
                  <a:lnTo>
                    <a:pt x="317" y="3698"/>
                  </a:lnTo>
                  <a:lnTo>
                    <a:pt x="283" y="3683"/>
                  </a:lnTo>
                  <a:lnTo>
                    <a:pt x="252" y="3665"/>
                  </a:lnTo>
                  <a:lnTo>
                    <a:pt x="218" y="3650"/>
                  </a:lnTo>
                  <a:lnTo>
                    <a:pt x="189" y="3631"/>
                  </a:lnTo>
                  <a:lnTo>
                    <a:pt x="154" y="3616"/>
                  </a:lnTo>
                  <a:lnTo>
                    <a:pt x="143" y="3611"/>
                  </a:lnTo>
                  <a:lnTo>
                    <a:pt x="129" y="3607"/>
                  </a:lnTo>
                  <a:lnTo>
                    <a:pt x="114" y="3607"/>
                  </a:lnTo>
                  <a:lnTo>
                    <a:pt x="99" y="3607"/>
                  </a:lnTo>
                  <a:lnTo>
                    <a:pt x="85" y="3611"/>
                  </a:lnTo>
                  <a:lnTo>
                    <a:pt x="69" y="3621"/>
                  </a:lnTo>
                  <a:lnTo>
                    <a:pt x="54" y="3631"/>
                  </a:lnTo>
                  <a:lnTo>
                    <a:pt x="45" y="3640"/>
                  </a:lnTo>
                  <a:lnTo>
                    <a:pt x="29" y="3650"/>
                  </a:lnTo>
                  <a:lnTo>
                    <a:pt x="25" y="3665"/>
                  </a:lnTo>
                  <a:lnTo>
                    <a:pt x="14" y="3683"/>
                  </a:lnTo>
                  <a:lnTo>
                    <a:pt x="10" y="3698"/>
                  </a:lnTo>
                  <a:lnTo>
                    <a:pt x="5" y="3717"/>
                  </a:lnTo>
                  <a:lnTo>
                    <a:pt x="0" y="3737"/>
                  </a:lnTo>
                  <a:lnTo>
                    <a:pt x="0" y="3751"/>
                  </a:lnTo>
                  <a:lnTo>
                    <a:pt x="5" y="3771"/>
                  </a:lnTo>
                  <a:lnTo>
                    <a:pt x="10" y="3790"/>
                  </a:lnTo>
                  <a:lnTo>
                    <a:pt x="20" y="3805"/>
                  </a:lnTo>
                  <a:lnTo>
                    <a:pt x="35" y="3818"/>
                  </a:lnTo>
                  <a:lnTo>
                    <a:pt x="54" y="3829"/>
                  </a:lnTo>
                  <a:lnTo>
                    <a:pt x="85" y="3848"/>
                  </a:lnTo>
                  <a:lnTo>
                    <a:pt x="119" y="3863"/>
                  </a:lnTo>
                  <a:lnTo>
                    <a:pt x="148" y="3876"/>
                  </a:lnTo>
                  <a:lnTo>
                    <a:pt x="179" y="3891"/>
                  </a:lnTo>
                  <a:lnTo>
                    <a:pt x="208" y="3911"/>
                  </a:lnTo>
                  <a:lnTo>
                    <a:pt x="238" y="3925"/>
                  </a:lnTo>
                  <a:lnTo>
                    <a:pt x="268" y="3939"/>
                  </a:lnTo>
                  <a:lnTo>
                    <a:pt x="292" y="3958"/>
                  </a:lnTo>
                  <a:lnTo>
                    <a:pt x="317" y="3978"/>
                  </a:lnTo>
                  <a:lnTo>
                    <a:pt x="342" y="3997"/>
                  </a:lnTo>
                  <a:lnTo>
                    <a:pt x="337" y="3997"/>
                  </a:lnTo>
                  <a:lnTo>
                    <a:pt x="322" y="4003"/>
                  </a:lnTo>
                  <a:lnTo>
                    <a:pt x="302" y="4012"/>
                  </a:lnTo>
                  <a:lnTo>
                    <a:pt x="277" y="4027"/>
                  </a:lnTo>
                  <a:lnTo>
                    <a:pt x="252" y="4041"/>
                  </a:lnTo>
                  <a:lnTo>
                    <a:pt x="223" y="4061"/>
                  </a:lnTo>
                  <a:lnTo>
                    <a:pt x="193" y="4080"/>
                  </a:lnTo>
                  <a:lnTo>
                    <a:pt x="164" y="4098"/>
                  </a:lnTo>
                  <a:lnTo>
                    <a:pt x="133" y="4113"/>
                  </a:lnTo>
                  <a:lnTo>
                    <a:pt x="104" y="4128"/>
                  </a:lnTo>
                  <a:lnTo>
                    <a:pt x="108" y="4128"/>
                  </a:lnTo>
                  <a:lnTo>
                    <a:pt x="104" y="4128"/>
                  </a:lnTo>
                  <a:lnTo>
                    <a:pt x="99" y="4128"/>
                  </a:lnTo>
                  <a:lnTo>
                    <a:pt x="94" y="4132"/>
                  </a:lnTo>
                  <a:lnTo>
                    <a:pt x="89" y="4128"/>
                  </a:lnTo>
                  <a:lnTo>
                    <a:pt x="85" y="4128"/>
                  </a:lnTo>
                  <a:lnTo>
                    <a:pt x="79" y="4143"/>
                  </a:lnTo>
                  <a:lnTo>
                    <a:pt x="79" y="4156"/>
                  </a:lnTo>
                  <a:lnTo>
                    <a:pt x="79" y="4171"/>
                  </a:lnTo>
                  <a:lnTo>
                    <a:pt x="79" y="4186"/>
                  </a:lnTo>
                  <a:lnTo>
                    <a:pt x="85" y="4195"/>
                  </a:lnTo>
                  <a:lnTo>
                    <a:pt x="89" y="4210"/>
                  </a:lnTo>
                  <a:lnTo>
                    <a:pt x="94" y="4224"/>
                  </a:lnTo>
                  <a:lnTo>
                    <a:pt x="99" y="4234"/>
                  </a:lnTo>
                  <a:lnTo>
                    <a:pt x="108" y="4248"/>
                  </a:lnTo>
                  <a:lnTo>
                    <a:pt x="114" y="4259"/>
                  </a:lnTo>
                  <a:lnTo>
                    <a:pt x="124" y="4268"/>
                  </a:lnTo>
                  <a:lnTo>
                    <a:pt x="129" y="4272"/>
                  </a:lnTo>
                  <a:lnTo>
                    <a:pt x="139" y="4278"/>
                  </a:lnTo>
                  <a:lnTo>
                    <a:pt x="143" y="4282"/>
                  </a:lnTo>
                  <a:lnTo>
                    <a:pt x="154" y="4282"/>
                  </a:lnTo>
                  <a:lnTo>
                    <a:pt x="164" y="4282"/>
                  </a:lnTo>
                  <a:lnTo>
                    <a:pt x="173" y="4282"/>
                  </a:lnTo>
                  <a:lnTo>
                    <a:pt x="183" y="4278"/>
                  </a:lnTo>
                  <a:lnTo>
                    <a:pt x="193" y="4272"/>
                  </a:lnTo>
                  <a:lnTo>
                    <a:pt x="208" y="4263"/>
                  </a:lnTo>
                  <a:lnTo>
                    <a:pt x="233" y="4244"/>
                  </a:lnTo>
                  <a:lnTo>
                    <a:pt x="258" y="4224"/>
                  </a:lnTo>
                  <a:lnTo>
                    <a:pt x="287" y="4205"/>
                  </a:lnTo>
                  <a:lnTo>
                    <a:pt x="312" y="4190"/>
                  </a:lnTo>
                  <a:lnTo>
                    <a:pt x="342" y="4171"/>
                  </a:lnTo>
                  <a:lnTo>
                    <a:pt x="371" y="4156"/>
                  </a:lnTo>
                  <a:lnTo>
                    <a:pt x="402" y="4147"/>
                  </a:lnTo>
                  <a:lnTo>
                    <a:pt x="436" y="4137"/>
                  </a:lnTo>
                  <a:lnTo>
                    <a:pt x="466" y="4132"/>
                  </a:lnTo>
                  <a:lnTo>
                    <a:pt x="496" y="4128"/>
                  </a:lnTo>
                  <a:lnTo>
                    <a:pt x="585" y="4128"/>
                  </a:lnTo>
                  <a:lnTo>
                    <a:pt x="684" y="4128"/>
                  </a:lnTo>
                  <a:lnTo>
                    <a:pt x="778" y="4128"/>
                  </a:lnTo>
                  <a:lnTo>
                    <a:pt x="878" y="4123"/>
                  </a:lnTo>
                  <a:lnTo>
                    <a:pt x="967" y="4123"/>
                  </a:lnTo>
                  <a:lnTo>
                    <a:pt x="1051" y="4123"/>
                  </a:lnTo>
                  <a:lnTo>
                    <a:pt x="1126" y="4123"/>
                  </a:lnTo>
                  <a:lnTo>
                    <a:pt x="1190" y="4128"/>
                  </a:lnTo>
                  <a:lnTo>
                    <a:pt x="1240" y="4132"/>
                  </a:lnTo>
                  <a:lnTo>
                    <a:pt x="1270" y="4143"/>
                  </a:lnTo>
                  <a:lnTo>
                    <a:pt x="1299" y="4176"/>
                  </a:lnTo>
                  <a:lnTo>
                    <a:pt x="1314" y="4229"/>
                  </a:lnTo>
                  <a:lnTo>
                    <a:pt x="1309" y="4297"/>
                  </a:lnTo>
                  <a:lnTo>
                    <a:pt x="1295" y="4369"/>
                  </a:lnTo>
                  <a:lnTo>
                    <a:pt x="1264" y="4451"/>
                  </a:lnTo>
                  <a:lnTo>
                    <a:pt x="1230" y="4538"/>
                  </a:lnTo>
                  <a:lnTo>
                    <a:pt x="1185" y="4620"/>
                  </a:lnTo>
                  <a:lnTo>
                    <a:pt x="1141" y="4702"/>
                  </a:lnTo>
                  <a:lnTo>
                    <a:pt x="1091" y="4769"/>
                  </a:lnTo>
                  <a:lnTo>
                    <a:pt x="1041" y="4833"/>
                  </a:lnTo>
                  <a:lnTo>
                    <a:pt x="1001" y="4872"/>
                  </a:lnTo>
                  <a:lnTo>
                    <a:pt x="957" y="4905"/>
                  </a:lnTo>
                  <a:lnTo>
                    <a:pt x="907" y="4934"/>
                  </a:lnTo>
                  <a:lnTo>
                    <a:pt x="857" y="4963"/>
                  </a:lnTo>
                  <a:lnTo>
                    <a:pt x="803" y="4988"/>
                  </a:lnTo>
                  <a:lnTo>
                    <a:pt x="749" y="5011"/>
                  </a:lnTo>
                  <a:lnTo>
                    <a:pt x="694" y="5031"/>
                  </a:lnTo>
                  <a:lnTo>
                    <a:pt x="640" y="5050"/>
                  </a:lnTo>
                  <a:lnTo>
                    <a:pt x="585" y="5069"/>
                  </a:lnTo>
                  <a:lnTo>
                    <a:pt x="531" y="5093"/>
                  </a:lnTo>
                  <a:lnTo>
                    <a:pt x="500" y="5103"/>
                  </a:lnTo>
                  <a:lnTo>
                    <a:pt x="461" y="5108"/>
                  </a:lnTo>
                  <a:lnTo>
                    <a:pt x="421" y="5108"/>
                  </a:lnTo>
                  <a:lnTo>
                    <a:pt x="381" y="5103"/>
                  </a:lnTo>
                  <a:lnTo>
                    <a:pt x="337" y="5103"/>
                  </a:lnTo>
                  <a:lnTo>
                    <a:pt x="292" y="5098"/>
                  </a:lnTo>
                  <a:lnTo>
                    <a:pt x="248" y="5093"/>
                  </a:lnTo>
                  <a:lnTo>
                    <a:pt x="208" y="5098"/>
                  </a:lnTo>
                  <a:lnTo>
                    <a:pt x="164" y="5103"/>
                  </a:lnTo>
                  <a:lnTo>
                    <a:pt x="129" y="5113"/>
                  </a:lnTo>
                  <a:lnTo>
                    <a:pt x="119" y="5117"/>
                  </a:lnTo>
                  <a:lnTo>
                    <a:pt x="108" y="5132"/>
                  </a:lnTo>
                  <a:lnTo>
                    <a:pt x="104" y="5147"/>
                  </a:lnTo>
                  <a:lnTo>
                    <a:pt x="104" y="5166"/>
                  </a:lnTo>
                  <a:lnTo>
                    <a:pt x="104" y="5190"/>
                  </a:lnTo>
                  <a:lnTo>
                    <a:pt x="114" y="5209"/>
                  </a:lnTo>
                  <a:lnTo>
                    <a:pt x="124" y="5229"/>
                  </a:lnTo>
                  <a:lnTo>
                    <a:pt x="139" y="5242"/>
                  </a:lnTo>
                  <a:lnTo>
                    <a:pt x="158" y="5257"/>
                  </a:lnTo>
                  <a:lnTo>
                    <a:pt x="189" y="5257"/>
                  </a:lnTo>
                  <a:lnTo>
                    <a:pt x="228" y="5257"/>
                  </a:lnTo>
                  <a:lnTo>
                    <a:pt x="262" y="5257"/>
                  </a:lnTo>
                  <a:lnTo>
                    <a:pt x="298" y="5257"/>
                  </a:lnTo>
                  <a:lnTo>
                    <a:pt x="332" y="5257"/>
                  </a:lnTo>
                  <a:lnTo>
                    <a:pt x="367" y="5257"/>
                  </a:lnTo>
                  <a:lnTo>
                    <a:pt x="402" y="5257"/>
                  </a:lnTo>
                  <a:lnTo>
                    <a:pt x="431" y="5257"/>
                  </a:lnTo>
                  <a:lnTo>
                    <a:pt x="466" y="5257"/>
                  </a:lnTo>
                  <a:lnTo>
                    <a:pt x="496" y="5257"/>
                  </a:lnTo>
                  <a:lnTo>
                    <a:pt x="531" y="5257"/>
                  </a:lnTo>
                  <a:lnTo>
                    <a:pt x="525" y="5262"/>
                  </a:lnTo>
                  <a:lnTo>
                    <a:pt x="515" y="5267"/>
                  </a:lnTo>
                  <a:lnTo>
                    <a:pt x="500" y="5277"/>
                  </a:lnTo>
                  <a:lnTo>
                    <a:pt x="486" y="5291"/>
                  </a:lnTo>
                  <a:lnTo>
                    <a:pt x="466" y="5311"/>
                  </a:lnTo>
                  <a:lnTo>
                    <a:pt x="441" y="5330"/>
                  </a:lnTo>
                  <a:lnTo>
                    <a:pt x="412" y="5354"/>
                  </a:lnTo>
                  <a:lnTo>
                    <a:pt x="381" y="5383"/>
                  </a:lnTo>
                  <a:lnTo>
                    <a:pt x="342" y="5416"/>
                  </a:lnTo>
                  <a:lnTo>
                    <a:pt x="302" y="5455"/>
                  </a:lnTo>
                  <a:lnTo>
                    <a:pt x="292" y="5465"/>
                  </a:lnTo>
                  <a:lnTo>
                    <a:pt x="287" y="5474"/>
                  </a:lnTo>
                  <a:lnTo>
                    <a:pt x="283" y="5485"/>
                  </a:lnTo>
                  <a:lnTo>
                    <a:pt x="283" y="5494"/>
                  </a:lnTo>
                  <a:lnTo>
                    <a:pt x="283" y="5504"/>
                  </a:lnTo>
                  <a:lnTo>
                    <a:pt x="283" y="5518"/>
                  </a:lnTo>
                  <a:lnTo>
                    <a:pt x="287" y="5528"/>
                  </a:lnTo>
                  <a:lnTo>
                    <a:pt x="292" y="5537"/>
                  </a:lnTo>
                  <a:lnTo>
                    <a:pt x="298" y="5547"/>
                  </a:lnTo>
                  <a:lnTo>
                    <a:pt x="302" y="5552"/>
                  </a:lnTo>
                  <a:lnTo>
                    <a:pt x="317" y="5571"/>
                  </a:lnTo>
                  <a:lnTo>
                    <a:pt x="332" y="5581"/>
                  </a:lnTo>
                  <a:lnTo>
                    <a:pt x="347" y="5590"/>
                  </a:lnTo>
                  <a:lnTo>
                    <a:pt x="367" y="5590"/>
                  </a:lnTo>
                  <a:lnTo>
                    <a:pt x="387" y="5590"/>
                  </a:lnTo>
                  <a:lnTo>
                    <a:pt x="406" y="5581"/>
                  </a:lnTo>
                  <a:lnTo>
                    <a:pt x="427" y="5571"/>
                  </a:lnTo>
                  <a:lnTo>
                    <a:pt x="446" y="5556"/>
                  </a:lnTo>
                  <a:lnTo>
                    <a:pt x="471" y="5537"/>
                  </a:lnTo>
                  <a:lnTo>
                    <a:pt x="491" y="5513"/>
                  </a:lnTo>
                  <a:lnTo>
                    <a:pt x="511" y="5494"/>
                  </a:lnTo>
                  <a:lnTo>
                    <a:pt x="536" y="5470"/>
                  </a:lnTo>
                  <a:lnTo>
                    <a:pt x="555" y="5450"/>
                  </a:lnTo>
                  <a:lnTo>
                    <a:pt x="580" y="5431"/>
                  </a:lnTo>
                  <a:lnTo>
                    <a:pt x="600" y="5412"/>
                  </a:lnTo>
                  <a:lnTo>
                    <a:pt x="625" y="5388"/>
                  </a:lnTo>
                  <a:lnTo>
                    <a:pt x="650" y="5369"/>
                  </a:lnTo>
                  <a:lnTo>
                    <a:pt x="669" y="5349"/>
                  </a:lnTo>
                  <a:lnTo>
                    <a:pt x="690" y="5325"/>
                  </a:lnTo>
                  <a:lnTo>
                    <a:pt x="704" y="5306"/>
                  </a:lnTo>
                  <a:lnTo>
                    <a:pt x="719" y="5296"/>
                  </a:lnTo>
                  <a:lnTo>
                    <a:pt x="744" y="5287"/>
                  </a:lnTo>
                  <a:lnTo>
                    <a:pt x="778" y="5277"/>
                  </a:lnTo>
                  <a:lnTo>
                    <a:pt x="818" y="5267"/>
                  </a:lnTo>
                  <a:lnTo>
                    <a:pt x="863" y="5253"/>
                  </a:lnTo>
                  <a:lnTo>
                    <a:pt x="907" y="5242"/>
                  </a:lnTo>
                  <a:lnTo>
                    <a:pt x="947" y="5233"/>
                  </a:lnTo>
                  <a:lnTo>
                    <a:pt x="977" y="5223"/>
                  </a:lnTo>
                  <a:lnTo>
                    <a:pt x="1001" y="5214"/>
                  </a:lnTo>
                  <a:lnTo>
                    <a:pt x="1007" y="5209"/>
                  </a:lnTo>
                  <a:lnTo>
                    <a:pt x="1001" y="5223"/>
                  </a:lnTo>
                  <a:lnTo>
                    <a:pt x="992" y="5262"/>
                  </a:lnTo>
                  <a:lnTo>
                    <a:pt x="977" y="5311"/>
                  </a:lnTo>
                  <a:lnTo>
                    <a:pt x="953" y="5373"/>
                  </a:lnTo>
                  <a:lnTo>
                    <a:pt x="922" y="5446"/>
                  </a:lnTo>
                  <a:lnTo>
                    <a:pt x="888" y="5518"/>
                  </a:lnTo>
                  <a:lnTo>
                    <a:pt x="848" y="5590"/>
                  </a:lnTo>
                  <a:lnTo>
                    <a:pt x="803" y="5658"/>
                  </a:lnTo>
                  <a:lnTo>
                    <a:pt x="754" y="5721"/>
                  </a:lnTo>
                  <a:lnTo>
                    <a:pt x="699" y="5774"/>
                  </a:lnTo>
                  <a:lnTo>
                    <a:pt x="690" y="5788"/>
                  </a:lnTo>
                  <a:lnTo>
                    <a:pt x="679" y="5803"/>
                  </a:lnTo>
                  <a:lnTo>
                    <a:pt x="679" y="5822"/>
                  </a:lnTo>
                  <a:lnTo>
                    <a:pt x="679" y="5836"/>
                  </a:lnTo>
                  <a:lnTo>
                    <a:pt x="684" y="5855"/>
                  </a:lnTo>
                  <a:lnTo>
                    <a:pt x="690" y="5870"/>
                  </a:lnTo>
                  <a:lnTo>
                    <a:pt x="699" y="5885"/>
                  </a:lnTo>
                  <a:lnTo>
                    <a:pt x="709" y="5900"/>
                  </a:lnTo>
                  <a:lnTo>
                    <a:pt x="724" y="5909"/>
                  </a:lnTo>
                  <a:lnTo>
                    <a:pt x="738" y="5919"/>
                  </a:lnTo>
                  <a:lnTo>
                    <a:pt x="749" y="5924"/>
                  </a:lnTo>
                  <a:lnTo>
                    <a:pt x="754" y="5924"/>
                  </a:lnTo>
                  <a:lnTo>
                    <a:pt x="763" y="5928"/>
                  </a:lnTo>
                  <a:lnTo>
                    <a:pt x="769" y="5928"/>
                  </a:lnTo>
                  <a:lnTo>
                    <a:pt x="778" y="5928"/>
                  </a:lnTo>
                  <a:lnTo>
                    <a:pt x="784" y="5928"/>
                  </a:lnTo>
                  <a:lnTo>
                    <a:pt x="794" y="5924"/>
                  </a:lnTo>
                  <a:lnTo>
                    <a:pt x="798" y="5924"/>
                  </a:lnTo>
                  <a:lnTo>
                    <a:pt x="809" y="5924"/>
                  </a:lnTo>
                  <a:lnTo>
                    <a:pt x="823" y="5924"/>
                  </a:lnTo>
                  <a:lnTo>
                    <a:pt x="828" y="5919"/>
                  </a:lnTo>
                  <a:lnTo>
                    <a:pt x="838" y="5913"/>
                  </a:lnTo>
                  <a:lnTo>
                    <a:pt x="848" y="5904"/>
                  </a:lnTo>
                  <a:lnTo>
                    <a:pt x="863" y="5890"/>
                  </a:lnTo>
                  <a:lnTo>
                    <a:pt x="873" y="5870"/>
                  </a:lnTo>
                  <a:lnTo>
                    <a:pt x="888" y="5855"/>
                  </a:lnTo>
                  <a:lnTo>
                    <a:pt x="898" y="5836"/>
                  </a:lnTo>
                  <a:lnTo>
                    <a:pt x="913" y="5818"/>
                  </a:lnTo>
                  <a:lnTo>
                    <a:pt x="928" y="5803"/>
                  </a:lnTo>
                  <a:lnTo>
                    <a:pt x="942" y="5788"/>
                  </a:lnTo>
                  <a:lnTo>
                    <a:pt x="928" y="5803"/>
                  </a:lnTo>
                  <a:lnTo>
                    <a:pt x="922" y="5822"/>
                  </a:lnTo>
                  <a:lnTo>
                    <a:pt x="928" y="5842"/>
                  </a:lnTo>
                  <a:lnTo>
                    <a:pt x="928" y="5866"/>
                  </a:lnTo>
                  <a:lnTo>
                    <a:pt x="938" y="5890"/>
                  </a:lnTo>
                  <a:lnTo>
                    <a:pt x="942" y="5913"/>
                  </a:lnTo>
                  <a:lnTo>
                    <a:pt x="953" y="5938"/>
                  </a:lnTo>
                  <a:lnTo>
                    <a:pt x="957" y="5962"/>
                  </a:lnTo>
                  <a:lnTo>
                    <a:pt x="957" y="5986"/>
                  </a:lnTo>
                  <a:lnTo>
                    <a:pt x="957" y="6006"/>
                  </a:lnTo>
                  <a:lnTo>
                    <a:pt x="957" y="6029"/>
                  </a:lnTo>
                  <a:lnTo>
                    <a:pt x="962" y="6040"/>
                  </a:lnTo>
                  <a:lnTo>
                    <a:pt x="977" y="6049"/>
                  </a:lnTo>
                  <a:lnTo>
                    <a:pt x="997" y="6053"/>
                  </a:lnTo>
                  <a:lnTo>
                    <a:pt x="1022" y="6053"/>
                  </a:lnTo>
                  <a:lnTo>
                    <a:pt x="1051" y="6049"/>
                  </a:lnTo>
                  <a:lnTo>
                    <a:pt x="1076" y="6044"/>
                  </a:lnTo>
                  <a:lnTo>
                    <a:pt x="1101" y="6035"/>
                  </a:lnTo>
                  <a:lnTo>
                    <a:pt x="1126" y="6029"/>
                  </a:lnTo>
                  <a:lnTo>
                    <a:pt x="1145" y="6025"/>
                  </a:lnTo>
                  <a:lnTo>
                    <a:pt x="1151" y="6020"/>
                  </a:lnTo>
                  <a:lnTo>
                    <a:pt x="1151" y="6006"/>
                  </a:lnTo>
                  <a:lnTo>
                    <a:pt x="1151" y="5991"/>
                  </a:lnTo>
                  <a:lnTo>
                    <a:pt x="1145" y="5971"/>
                  </a:lnTo>
                  <a:lnTo>
                    <a:pt x="1141" y="5948"/>
                  </a:lnTo>
                  <a:lnTo>
                    <a:pt x="1136" y="5924"/>
                  </a:lnTo>
                  <a:lnTo>
                    <a:pt x="1130" y="5900"/>
                  </a:lnTo>
                  <a:lnTo>
                    <a:pt x="1126" y="5875"/>
                  </a:lnTo>
                  <a:lnTo>
                    <a:pt x="1126" y="5846"/>
                  </a:lnTo>
                  <a:lnTo>
                    <a:pt x="1126" y="5822"/>
                  </a:lnTo>
                  <a:lnTo>
                    <a:pt x="1126" y="5855"/>
                  </a:lnTo>
                  <a:lnTo>
                    <a:pt x="1136" y="5885"/>
                  </a:lnTo>
                  <a:lnTo>
                    <a:pt x="1145" y="5913"/>
                  </a:lnTo>
                  <a:lnTo>
                    <a:pt x="1155" y="5938"/>
                  </a:lnTo>
                  <a:lnTo>
                    <a:pt x="1176" y="5967"/>
                  </a:lnTo>
                  <a:lnTo>
                    <a:pt x="1190" y="5991"/>
                  </a:lnTo>
                  <a:lnTo>
                    <a:pt x="1210" y="6010"/>
                  </a:lnTo>
                  <a:lnTo>
                    <a:pt x="1225" y="6025"/>
                  </a:lnTo>
                  <a:lnTo>
                    <a:pt x="1235" y="6035"/>
                  </a:lnTo>
                  <a:lnTo>
                    <a:pt x="1245" y="6044"/>
                  </a:lnTo>
                  <a:lnTo>
                    <a:pt x="1280" y="6064"/>
                  </a:lnTo>
                  <a:lnTo>
                    <a:pt x="1309" y="6068"/>
                  </a:lnTo>
                  <a:lnTo>
                    <a:pt x="1334" y="6064"/>
                  </a:lnTo>
                  <a:lnTo>
                    <a:pt x="1354" y="6044"/>
                  </a:lnTo>
                  <a:lnTo>
                    <a:pt x="1368" y="6020"/>
                  </a:lnTo>
                  <a:lnTo>
                    <a:pt x="1379" y="5996"/>
                  </a:lnTo>
                  <a:lnTo>
                    <a:pt x="1384" y="5962"/>
                  </a:lnTo>
                  <a:lnTo>
                    <a:pt x="1389" y="5928"/>
                  </a:lnTo>
                  <a:lnTo>
                    <a:pt x="1389" y="5900"/>
                  </a:lnTo>
                  <a:lnTo>
                    <a:pt x="1384" y="5875"/>
                  </a:lnTo>
                  <a:lnTo>
                    <a:pt x="1389" y="5890"/>
                  </a:lnTo>
                  <a:lnTo>
                    <a:pt x="1399" y="5909"/>
                  </a:lnTo>
                  <a:lnTo>
                    <a:pt x="1404" y="5924"/>
                  </a:lnTo>
                  <a:lnTo>
                    <a:pt x="1418" y="5938"/>
                  </a:lnTo>
                  <a:lnTo>
                    <a:pt x="1428" y="5952"/>
                  </a:lnTo>
                  <a:lnTo>
                    <a:pt x="1439" y="5962"/>
                  </a:lnTo>
                  <a:lnTo>
                    <a:pt x="1453" y="5971"/>
                  </a:lnTo>
                  <a:lnTo>
                    <a:pt x="1464" y="5977"/>
                  </a:lnTo>
                  <a:lnTo>
                    <a:pt x="1473" y="5982"/>
                  </a:lnTo>
                  <a:lnTo>
                    <a:pt x="1483" y="5977"/>
                  </a:lnTo>
                  <a:lnTo>
                    <a:pt x="1537" y="5948"/>
                  </a:lnTo>
                  <a:lnTo>
                    <a:pt x="1568" y="5909"/>
                  </a:lnTo>
                  <a:lnTo>
                    <a:pt x="1577" y="5870"/>
                  </a:lnTo>
                  <a:lnTo>
                    <a:pt x="1562" y="5832"/>
                  </a:lnTo>
                  <a:lnTo>
                    <a:pt x="1537" y="5788"/>
                  </a:lnTo>
                  <a:lnTo>
                    <a:pt x="1503" y="5745"/>
                  </a:lnTo>
                  <a:lnTo>
                    <a:pt x="1458" y="5702"/>
                  </a:lnTo>
                  <a:lnTo>
                    <a:pt x="1414" y="5663"/>
                  </a:lnTo>
                  <a:lnTo>
                    <a:pt x="1368" y="5624"/>
                  </a:lnTo>
                  <a:lnTo>
                    <a:pt x="1334" y="5590"/>
                  </a:lnTo>
                  <a:lnTo>
                    <a:pt x="1295" y="5547"/>
                  </a:lnTo>
                  <a:lnTo>
                    <a:pt x="1274" y="5489"/>
                  </a:lnTo>
                  <a:lnTo>
                    <a:pt x="1264" y="5431"/>
                  </a:lnTo>
                  <a:lnTo>
                    <a:pt x="1260" y="5364"/>
                  </a:lnTo>
                  <a:lnTo>
                    <a:pt x="1270" y="5296"/>
                  </a:lnTo>
                  <a:lnTo>
                    <a:pt x="1285" y="5223"/>
                  </a:lnTo>
                  <a:lnTo>
                    <a:pt x="1304" y="5151"/>
                  </a:lnTo>
                  <a:lnTo>
                    <a:pt x="1329" y="5079"/>
                  </a:lnTo>
                  <a:lnTo>
                    <a:pt x="1354" y="5011"/>
                  </a:lnTo>
                  <a:lnTo>
                    <a:pt x="1384" y="4949"/>
                  </a:lnTo>
                  <a:lnTo>
                    <a:pt x="1414" y="4872"/>
                  </a:lnTo>
                  <a:lnTo>
                    <a:pt x="1448" y="4794"/>
                  </a:lnTo>
                  <a:lnTo>
                    <a:pt x="1478" y="4726"/>
                  </a:lnTo>
                  <a:lnTo>
                    <a:pt x="1512" y="4659"/>
                  </a:lnTo>
                  <a:lnTo>
                    <a:pt x="1543" y="4591"/>
                  </a:lnTo>
                  <a:lnTo>
                    <a:pt x="1572" y="4524"/>
                  </a:lnTo>
                  <a:lnTo>
                    <a:pt x="1602" y="4456"/>
                  </a:lnTo>
                  <a:lnTo>
                    <a:pt x="1631" y="4384"/>
                  </a:lnTo>
                  <a:lnTo>
                    <a:pt x="1662" y="4311"/>
                  </a:lnTo>
                  <a:lnTo>
                    <a:pt x="1691" y="4229"/>
                  </a:lnTo>
                  <a:lnTo>
                    <a:pt x="1726" y="4152"/>
                  </a:lnTo>
                  <a:lnTo>
                    <a:pt x="1775" y="4065"/>
                  </a:lnTo>
                  <a:lnTo>
                    <a:pt x="1835" y="3973"/>
                  </a:lnTo>
                  <a:lnTo>
                    <a:pt x="1900" y="3882"/>
                  </a:lnTo>
                  <a:lnTo>
                    <a:pt x="1964" y="3790"/>
                  </a:lnTo>
                  <a:lnTo>
                    <a:pt x="2034" y="3702"/>
                  </a:lnTo>
                  <a:lnTo>
                    <a:pt x="2094" y="3631"/>
                  </a:lnTo>
                  <a:lnTo>
                    <a:pt x="2148" y="3568"/>
                  </a:lnTo>
                  <a:lnTo>
                    <a:pt x="2188" y="3524"/>
                  </a:lnTo>
                  <a:lnTo>
                    <a:pt x="2213" y="3505"/>
                  </a:lnTo>
                  <a:lnTo>
                    <a:pt x="2252" y="3510"/>
                  </a:lnTo>
                  <a:lnTo>
                    <a:pt x="2321" y="3553"/>
                  </a:lnTo>
                  <a:lnTo>
                    <a:pt x="2415" y="3626"/>
                  </a:lnTo>
                  <a:lnTo>
                    <a:pt x="2524" y="3722"/>
                  </a:lnTo>
                  <a:lnTo>
                    <a:pt x="2653" y="3833"/>
                  </a:lnTo>
                  <a:lnTo>
                    <a:pt x="2797" y="3949"/>
                  </a:lnTo>
                  <a:lnTo>
                    <a:pt x="2946" y="4061"/>
                  </a:lnTo>
                  <a:lnTo>
                    <a:pt x="3105" y="4162"/>
                  </a:lnTo>
                  <a:lnTo>
                    <a:pt x="3264" y="4244"/>
                  </a:lnTo>
                  <a:lnTo>
                    <a:pt x="3423" y="4297"/>
                  </a:lnTo>
                  <a:lnTo>
                    <a:pt x="3427" y="4297"/>
                  </a:lnTo>
                  <a:lnTo>
                    <a:pt x="3432" y="4297"/>
                  </a:lnTo>
                  <a:lnTo>
                    <a:pt x="3427" y="4297"/>
                  </a:lnTo>
                  <a:lnTo>
                    <a:pt x="3423" y="4297"/>
                  </a:lnTo>
                  <a:lnTo>
                    <a:pt x="3462" y="4379"/>
                  </a:lnTo>
                  <a:lnTo>
                    <a:pt x="3502" y="4466"/>
                  </a:lnTo>
                  <a:lnTo>
                    <a:pt x="3532" y="4552"/>
                  </a:lnTo>
                  <a:lnTo>
                    <a:pt x="3561" y="4644"/>
                  </a:lnTo>
                  <a:lnTo>
                    <a:pt x="3581" y="4732"/>
                  </a:lnTo>
                  <a:lnTo>
                    <a:pt x="3596" y="4823"/>
                  </a:lnTo>
                  <a:lnTo>
                    <a:pt x="3596" y="4915"/>
                  </a:lnTo>
                  <a:lnTo>
                    <a:pt x="3592" y="5006"/>
                  </a:lnTo>
                  <a:lnTo>
                    <a:pt x="3571" y="5103"/>
                  </a:lnTo>
                  <a:lnTo>
                    <a:pt x="3542" y="5199"/>
                  </a:lnTo>
                  <a:lnTo>
                    <a:pt x="3546" y="5204"/>
                  </a:lnTo>
                  <a:lnTo>
                    <a:pt x="3552" y="5209"/>
                  </a:lnTo>
                  <a:lnTo>
                    <a:pt x="3561" y="5219"/>
                  </a:lnTo>
                  <a:lnTo>
                    <a:pt x="3576" y="5229"/>
                  </a:lnTo>
                  <a:lnTo>
                    <a:pt x="3592" y="5238"/>
                  </a:lnTo>
                  <a:lnTo>
                    <a:pt x="3606" y="5242"/>
                  </a:lnTo>
                  <a:lnTo>
                    <a:pt x="3621" y="5248"/>
                  </a:lnTo>
                  <a:lnTo>
                    <a:pt x="3636" y="5253"/>
                  </a:lnTo>
                  <a:lnTo>
                    <a:pt x="3646" y="5253"/>
                  </a:lnTo>
                  <a:lnTo>
                    <a:pt x="3651" y="5248"/>
                  </a:lnTo>
                  <a:lnTo>
                    <a:pt x="3671" y="5219"/>
                  </a:lnTo>
                  <a:lnTo>
                    <a:pt x="3686" y="5184"/>
                  </a:lnTo>
                  <a:lnTo>
                    <a:pt x="3696" y="5156"/>
                  </a:lnTo>
                  <a:lnTo>
                    <a:pt x="3705" y="5122"/>
                  </a:lnTo>
                  <a:lnTo>
                    <a:pt x="3711" y="5089"/>
                  </a:lnTo>
                  <a:lnTo>
                    <a:pt x="3715" y="5055"/>
                  </a:lnTo>
                  <a:lnTo>
                    <a:pt x="3715" y="5025"/>
                  </a:lnTo>
                  <a:lnTo>
                    <a:pt x="3720" y="4997"/>
                  </a:lnTo>
                  <a:lnTo>
                    <a:pt x="3725" y="4967"/>
                  </a:lnTo>
                  <a:lnTo>
                    <a:pt x="3730" y="4943"/>
                  </a:lnTo>
                  <a:lnTo>
                    <a:pt x="3734" y="4949"/>
                  </a:lnTo>
                  <a:lnTo>
                    <a:pt x="3734" y="4967"/>
                  </a:lnTo>
                  <a:lnTo>
                    <a:pt x="3740" y="4997"/>
                  </a:lnTo>
                  <a:lnTo>
                    <a:pt x="3745" y="5031"/>
                  </a:lnTo>
                  <a:lnTo>
                    <a:pt x="3755" y="5069"/>
                  </a:lnTo>
                  <a:lnTo>
                    <a:pt x="3759" y="5108"/>
                  </a:lnTo>
                  <a:lnTo>
                    <a:pt x="3770" y="5151"/>
                  </a:lnTo>
                  <a:lnTo>
                    <a:pt x="3780" y="5184"/>
                  </a:lnTo>
                  <a:lnTo>
                    <a:pt x="3790" y="5219"/>
                  </a:lnTo>
                  <a:lnTo>
                    <a:pt x="3799" y="5242"/>
                  </a:lnTo>
                  <a:lnTo>
                    <a:pt x="3809" y="5253"/>
                  </a:lnTo>
                  <a:lnTo>
                    <a:pt x="3819" y="5262"/>
                  </a:lnTo>
                  <a:lnTo>
                    <a:pt x="3830" y="5267"/>
                  </a:lnTo>
                  <a:lnTo>
                    <a:pt x="3844" y="5267"/>
                  </a:lnTo>
                  <a:lnTo>
                    <a:pt x="3859" y="5267"/>
                  </a:lnTo>
                  <a:lnTo>
                    <a:pt x="3869" y="5267"/>
                  </a:lnTo>
                  <a:lnTo>
                    <a:pt x="3878" y="5267"/>
                  </a:lnTo>
                  <a:lnTo>
                    <a:pt x="3889" y="5267"/>
                  </a:lnTo>
                  <a:lnTo>
                    <a:pt x="3899" y="5267"/>
                  </a:lnTo>
                  <a:lnTo>
                    <a:pt x="3903" y="5267"/>
                  </a:lnTo>
                  <a:lnTo>
                    <a:pt x="3924" y="5257"/>
                  </a:lnTo>
                  <a:lnTo>
                    <a:pt x="3934" y="5233"/>
                  </a:lnTo>
                  <a:lnTo>
                    <a:pt x="3938" y="5204"/>
                  </a:lnTo>
                  <a:lnTo>
                    <a:pt x="3938" y="5171"/>
                  </a:lnTo>
                  <a:lnTo>
                    <a:pt x="3934" y="5137"/>
                  </a:lnTo>
                  <a:lnTo>
                    <a:pt x="3924" y="5098"/>
                  </a:lnTo>
                  <a:lnTo>
                    <a:pt x="3918" y="5064"/>
                  </a:lnTo>
                  <a:lnTo>
                    <a:pt x="3909" y="5035"/>
                  </a:lnTo>
                  <a:lnTo>
                    <a:pt x="3903" y="5016"/>
                  </a:lnTo>
                  <a:lnTo>
                    <a:pt x="3903" y="5011"/>
                  </a:lnTo>
                  <a:lnTo>
                    <a:pt x="3913" y="5025"/>
                  </a:lnTo>
                  <a:lnTo>
                    <a:pt x="3928" y="5045"/>
                  </a:lnTo>
                  <a:lnTo>
                    <a:pt x="3953" y="5069"/>
                  </a:lnTo>
                  <a:lnTo>
                    <a:pt x="3978" y="5089"/>
                  </a:lnTo>
                  <a:lnTo>
                    <a:pt x="4003" y="5113"/>
                  </a:lnTo>
                  <a:lnTo>
                    <a:pt x="4032" y="5132"/>
                  </a:lnTo>
                  <a:lnTo>
                    <a:pt x="4062" y="5151"/>
                  </a:lnTo>
                  <a:lnTo>
                    <a:pt x="4092" y="5166"/>
                  </a:lnTo>
                  <a:lnTo>
                    <a:pt x="4112" y="5171"/>
                  </a:lnTo>
                  <a:lnTo>
                    <a:pt x="4132" y="5175"/>
                  </a:lnTo>
                  <a:lnTo>
                    <a:pt x="4141" y="5171"/>
                  </a:lnTo>
                  <a:lnTo>
                    <a:pt x="4147" y="5171"/>
                  </a:lnTo>
                  <a:lnTo>
                    <a:pt x="4157" y="5171"/>
                  </a:lnTo>
                  <a:lnTo>
                    <a:pt x="4166" y="5166"/>
                  </a:lnTo>
                  <a:lnTo>
                    <a:pt x="4176" y="5161"/>
                  </a:lnTo>
                  <a:lnTo>
                    <a:pt x="4187" y="5151"/>
                  </a:lnTo>
                  <a:lnTo>
                    <a:pt x="4191" y="5141"/>
                  </a:lnTo>
                  <a:lnTo>
                    <a:pt x="4197" y="5132"/>
                  </a:lnTo>
                  <a:lnTo>
                    <a:pt x="4201" y="5117"/>
                  </a:lnTo>
                  <a:lnTo>
                    <a:pt x="4201" y="5098"/>
                  </a:lnTo>
                  <a:lnTo>
                    <a:pt x="4197" y="5089"/>
                  </a:lnTo>
                  <a:lnTo>
                    <a:pt x="4187" y="5074"/>
                  </a:lnTo>
                  <a:lnTo>
                    <a:pt x="4172" y="5059"/>
                  </a:lnTo>
                  <a:lnTo>
                    <a:pt x="4157" y="5050"/>
                  </a:lnTo>
                  <a:lnTo>
                    <a:pt x="4141" y="5035"/>
                  </a:lnTo>
                  <a:lnTo>
                    <a:pt x="4127" y="5025"/>
                  </a:lnTo>
                  <a:lnTo>
                    <a:pt x="4117" y="5016"/>
                  </a:lnTo>
                  <a:lnTo>
                    <a:pt x="4107" y="5011"/>
                  </a:lnTo>
                  <a:lnTo>
                    <a:pt x="4102" y="5011"/>
                  </a:lnTo>
                  <a:lnTo>
                    <a:pt x="4107" y="5011"/>
                  </a:lnTo>
                  <a:lnTo>
                    <a:pt x="4151" y="5035"/>
                  </a:lnTo>
                  <a:lnTo>
                    <a:pt x="4187" y="5045"/>
                  </a:lnTo>
                  <a:lnTo>
                    <a:pt x="4216" y="5050"/>
                  </a:lnTo>
                  <a:lnTo>
                    <a:pt x="4231" y="5040"/>
                  </a:lnTo>
                  <a:lnTo>
                    <a:pt x="4241" y="5031"/>
                  </a:lnTo>
                  <a:lnTo>
                    <a:pt x="4246" y="5011"/>
                  </a:lnTo>
                  <a:lnTo>
                    <a:pt x="4246" y="4997"/>
                  </a:lnTo>
                  <a:lnTo>
                    <a:pt x="4246" y="4977"/>
                  </a:lnTo>
                  <a:lnTo>
                    <a:pt x="4241" y="4963"/>
                  </a:lnTo>
                  <a:lnTo>
                    <a:pt x="4241" y="4958"/>
                  </a:lnTo>
                  <a:lnTo>
                    <a:pt x="4191" y="4891"/>
                  </a:lnTo>
                  <a:lnTo>
                    <a:pt x="4132" y="4827"/>
                  </a:lnTo>
                  <a:lnTo>
                    <a:pt x="4068" y="4769"/>
                  </a:lnTo>
                  <a:lnTo>
                    <a:pt x="4003" y="4707"/>
                  </a:lnTo>
                  <a:lnTo>
                    <a:pt x="3943" y="4649"/>
                  </a:lnTo>
                  <a:lnTo>
                    <a:pt x="3894" y="4591"/>
                  </a:lnTo>
                  <a:lnTo>
                    <a:pt x="3859" y="4528"/>
                  </a:lnTo>
                  <a:lnTo>
                    <a:pt x="3844" y="4470"/>
                  </a:lnTo>
                  <a:lnTo>
                    <a:pt x="3854" y="4408"/>
                  </a:lnTo>
                  <a:lnTo>
                    <a:pt x="3894" y="4345"/>
                  </a:lnTo>
                  <a:lnTo>
                    <a:pt x="3938" y="4297"/>
                  </a:lnTo>
                  <a:lnTo>
                    <a:pt x="3983" y="4259"/>
                  </a:lnTo>
                  <a:lnTo>
                    <a:pt x="4032" y="4224"/>
                  </a:lnTo>
                  <a:lnTo>
                    <a:pt x="4082" y="4186"/>
                  </a:lnTo>
                  <a:lnTo>
                    <a:pt x="4132" y="4152"/>
                  </a:lnTo>
                  <a:lnTo>
                    <a:pt x="4187" y="4104"/>
                  </a:lnTo>
                  <a:lnTo>
                    <a:pt x="4241" y="4050"/>
                  </a:lnTo>
                  <a:lnTo>
                    <a:pt x="4306" y="3978"/>
                  </a:lnTo>
                  <a:lnTo>
                    <a:pt x="4375" y="3891"/>
                  </a:lnTo>
                  <a:lnTo>
                    <a:pt x="4454" y="3785"/>
                  </a:lnTo>
                  <a:lnTo>
                    <a:pt x="4464" y="3775"/>
                  </a:lnTo>
                  <a:lnTo>
                    <a:pt x="4474" y="3766"/>
                  </a:lnTo>
                  <a:lnTo>
                    <a:pt x="4485" y="3756"/>
                  </a:lnTo>
                  <a:lnTo>
                    <a:pt x="4499" y="3751"/>
                  </a:lnTo>
                  <a:lnTo>
                    <a:pt x="4514" y="3747"/>
                  </a:lnTo>
                  <a:lnTo>
                    <a:pt x="4529" y="3747"/>
                  </a:lnTo>
                  <a:lnTo>
                    <a:pt x="4543" y="3741"/>
                  </a:lnTo>
                  <a:lnTo>
                    <a:pt x="4558" y="3737"/>
                  </a:lnTo>
                  <a:lnTo>
                    <a:pt x="4573" y="3732"/>
                  </a:lnTo>
                  <a:lnTo>
                    <a:pt x="4588" y="3732"/>
                  </a:lnTo>
                  <a:lnTo>
                    <a:pt x="4598" y="3722"/>
                  </a:lnTo>
                  <a:lnTo>
                    <a:pt x="4603" y="3717"/>
                  </a:lnTo>
                  <a:lnTo>
                    <a:pt x="4608" y="3702"/>
                  </a:lnTo>
                  <a:lnTo>
                    <a:pt x="4603" y="3693"/>
                  </a:lnTo>
                  <a:lnTo>
                    <a:pt x="4603" y="3679"/>
                  </a:lnTo>
                  <a:lnTo>
                    <a:pt x="4593" y="3665"/>
                  </a:lnTo>
                  <a:lnTo>
                    <a:pt x="4588" y="3655"/>
                  </a:lnTo>
                  <a:lnTo>
                    <a:pt x="4579" y="3640"/>
                  </a:lnTo>
                  <a:lnTo>
                    <a:pt x="4568" y="3631"/>
                  </a:lnTo>
                  <a:lnTo>
                    <a:pt x="4564" y="3621"/>
                  </a:lnTo>
                  <a:lnTo>
                    <a:pt x="4539" y="3607"/>
                  </a:lnTo>
                  <a:lnTo>
                    <a:pt x="4519" y="3601"/>
                  </a:lnTo>
                  <a:lnTo>
                    <a:pt x="4499" y="3601"/>
                  </a:lnTo>
                  <a:lnTo>
                    <a:pt x="4474" y="3611"/>
                  </a:lnTo>
                  <a:lnTo>
                    <a:pt x="4454" y="3626"/>
                  </a:lnTo>
                  <a:lnTo>
                    <a:pt x="4435" y="3640"/>
                  </a:lnTo>
                  <a:lnTo>
                    <a:pt x="4414" y="3655"/>
                  </a:lnTo>
                  <a:lnTo>
                    <a:pt x="4395" y="3665"/>
                  </a:lnTo>
                  <a:lnTo>
                    <a:pt x="4370" y="3674"/>
                  </a:lnTo>
                  <a:lnTo>
                    <a:pt x="4345" y="3679"/>
                  </a:lnTo>
                  <a:lnTo>
                    <a:pt x="4355" y="3674"/>
                  </a:lnTo>
                  <a:lnTo>
                    <a:pt x="4366" y="3665"/>
                  </a:lnTo>
                  <a:lnTo>
                    <a:pt x="4370" y="3650"/>
                  </a:lnTo>
                  <a:lnTo>
                    <a:pt x="4375" y="3631"/>
                  </a:lnTo>
                  <a:lnTo>
                    <a:pt x="4385" y="3607"/>
                  </a:lnTo>
                  <a:lnTo>
                    <a:pt x="4389" y="3582"/>
                  </a:lnTo>
                  <a:lnTo>
                    <a:pt x="4395" y="3558"/>
                  </a:lnTo>
                  <a:lnTo>
                    <a:pt x="4404" y="3534"/>
                  </a:lnTo>
                  <a:lnTo>
                    <a:pt x="4414" y="3510"/>
                  </a:lnTo>
                  <a:lnTo>
                    <a:pt x="4429" y="3495"/>
                  </a:lnTo>
                  <a:lnTo>
                    <a:pt x="4435" y="3481"/>
                  </a:lnTo>
                  <a:lnTo>
                    <a:pt x="4435" y="3466"/>
                  </a:lnTo>
                  <a:lnTo>
                    <a:pt x="4425" y="3452"/>
                  </a:lnTo>
                  <a:lnTo>
                    <a:pt x="4414" y="3442"/>
                  </a:lnTo>
                  <a:lnTo>
                    <a:pt x="4395" y="3428"/>
                  </a:lnTo>
                  <a:lnTo>
                    <a:pt x="4375" y="3423"/>
                  </a:lnTo>
                  <a:lnTo>
                    <a:pt x="4350" y="3418"/>
                  </a:lnTo>
                  <a:lnTo>
                    <a:pt x="4320" y="3418"/>
                  </a:lnTo>
                  <a:lnTo>
                    <a:pt x="4291" y="3428"/>
                  </a:lnTo>
                  <a:lnTo>
                    <a:pt x="4261" y="3448"/>
                  </a:lnTo>
                  <a:lnTo>
                    <a:pt x="4246" y="3466"/>
                  </a:lnTo>
                  <a:lnTo>
                    <a:pt x="4231" y="3485"/>
                  </a:lnTo>
                  <a:lnTo>
                    <a:pt x="4216" y="3510"/>
                  </a:lnTo>
                  <a:lnTo>
                    <a:pt x="4206" y="3539"/>
                  </a:lnTo>
                  <a:lnTo>
                    <a:pt x="4197" y="3568"/>
                  </a:lnTo>
                  <a:lnTo>
                    <a:pt x="4187" y="3597"/>
                  </a:lnTo>
                  <a:lnTo>
                    <a:pt x="4176" y="3631"/>
                  </a:lnTo>
                  <a:lnTo>
                    <a:pt x="4166" y="3659"/>
                  </a:lnTo>
                  <a:lnTo>
                    <a:pt x="4157" y="3689"/>
                  </a:lnTo>
                  <a:lnTo>
                    <a:pt x="4141" y="3713"/>
                  </a:lnTo>
                  <a:lnTo>
                    <a:pt x="4132" y="3698"/>
                  </a:lnTo>
                  <a:lnTo>
                    <a:pt x="4122" y="3683"/>
                  </a:lnTo>
                  <a:lnTo>
                    <a:pt x="4112" y="3665"/>
                  </a:lnTo>
                  <a:lnTo>
                    <a:pt x="4107" y="3650"/>
                  </a:lnTo>
                  <a:lnTo>
                    <a:pt x="4102" y="3631"/>
                  </a:lnTo>
                  <a:lnTo>
                    <a:pt x="4097" y="3616"/>
                  </a:lnTo>
                  <a:lnTo>
                    <a:pt x="4092" y="3597"/>
                  </a:lnTo>
                  <a:lnTo>
                    <a:pt x="4087" y="3577"/>
                  </a:lnTo>
                  <a:lnTo>
                    <a:pt x="4082" y="3563"/>
                  </a:lnTo>
                  <a:lnTo>
                    <a:pt x="4072" y="3549"/>
                  </a:lnTo>
                  <a:lnTo>
                    <a:pt x="4062" y="3534"/>
                  </a:lnTo>
                  <a:lnTo>
                    <a:pt x="4047" y="3530"/>
                  </a:lnTo>
                  <a:lnTo>
                    <a:pt x="4028" y="3519"/>
                  </a:lnTo>
                  <a:lnTo>
                    <a:pt x="4008" y="3519"/>
                  </a:lnTo>
                  <a:lnTo>
                    <a:pt x="3993" y="3519"/>
                  </a:lnTo>
                  <a:lnTo>
                    <a:pt x="3973" y="3524"/>
                  </a:lnTo>
                  <a:lnTo>
                    <a:pt x="3959" y="3530"/>
                  </a:lnTo>
                  <a:lnTo>
                    <a:pt x="3953" y="3539"/>
                  </a:lnTo>
                  <a:lnTo>
                    <a:pt x="3949" y="3549"/>
                  </a:lnTo>
                  <a:lnTo>
                    <a:pt x="3953" y="3563"/>
                  </a:lnTo>
                  <a:lnTo>
                    <a:pt x="3983" y="3631"/>
                  </a:lnTo>
                  <a:lnTo>
                    <a:pt x="3993" y="3698"/>
                  </a:lnTo>
                  <a:lnTo>
                    <a:pt x="3983" y="3766"/>
                  </a:lnTo>
                  <a:lnTo>
                    <a:pt x="3959" y="3829"/>
                  </a:lnTo>
                  <a:lnTo>
                    <a:pt x="3913" y="3882"/>
                  </a:lnTo>
                  <a:lnTo>
                    <a:pt x="3864" y="3930"/>
                  </a:lnTo>
                  <a:lnTo>
                    <a:pt x="3799" y="3969"/>
                  </a:lnTo>
                  <a:lnTo>
                    <a:pt x="3730" y="3992"/>
                  </a:lnTo>
                  <a:lnTo>
                    <a:pt x="3651" y="3997"/>
                  </a:lnTo>
                  <a:lnTo>
                    <a:pt x="3571" y="3988"/>
                  </a:lnTo>
                  <a:lnTo>
                    <a:pt x="3462" y="3954"/>
                  </a:lnTo>
                  <a:lnTo>
                    <a:pt x="3358" y="3900"/>
                  </a:lnTo>
                  <a:lnTo>
                    <a:pt x="3254" y="3829"/>
                  </a:lnTo>
                  <a:lnTo>
                    <a:pt x="3154" y="3751"/>
                  </a:lnTo>
                  <a:lnTo>
                    <a:pt x="3056" y="3659"/>
                  </a:lnTo>
                  <a:lnTo>
                    <a:pt x="2962" y="3568"/>
                  </a:lnTo>
                  <a:lnTo>
                    <a:pt x="2872" y="3472"/>
                  </a:lnTo>
                  <a:lnTo>
                    <a:pt x="2783" y="3375"/>
                  </a:lnTo>
                  <a:lnTo>
                    <a:pt x="2703" y="3283"/>
                  </a:lnTo>
                  <a:lnTo>
                    <a:pt x="2629" y="3196"/>
                  </a:lnTo>
                  <a:lnTo>
                    <a:pt x="2584" y="3138"/>
                  </a:lnTo>
                  <a:lnTo>
                    <a:pt x="2545" y="3066"/>
                  </a:lnTo>
                  <a:lnTo>
                    <a:pt x="2510" y="2994"/>
                  </a:lnTo>
                  <a:lnTo>
                    <a:pt x="2485" y="2916"/>
                  </a:lnTo>
                  <a:lnTo>
                    <a:pt x="2460" y="2839"/>
                  </a:lnTo>
                  <a:lnTo>
                    <a:pt x="2445" y="2752"/>
                  </a:lnTo>
                  <a:lnTo>
                    <a:pt x="2436" y="2670"/>
                  </a:lnTo>
                  <a:lnTo>
                    <a:pt x="2426" y="2583"/>
                  </a:lnTo>
                  <a:lnTo>
                    <a:pt x="2415" y="2501"/>
                  </a:lnTo>
                  <a:lnTo>
                    <a:pt x="2411" y="2418"/>
                  </a:lnTo>
                  <a:lnTo>
                    <a:pt x="2405" y="2366"/>
                  </a:lnTo>
                  <a:lnTo>
                    <a:pt x="2405" y="2313"/>
                  </a:lnTo>
                  <a:lnTo>
                    <a:pt x="2401" y="2255"/>
                  </a:lnTo>
                  <a:lnTo>
                    <a:pt x="2401" y="2201"/>
                  </a:lnTo>
                  <a:lnTo>
                    <a:pt x="2401" y="2144"/>
                  </a:lnTo>
                  <a:lnTo>
                    <a:pt x="2401" y="2086"/>
                  </a:lnTo>
                  <a:lnTo>
                    <a:pt x="2405" y="2028"/>
                  </a:lnTo>
                  <a:lnTo>
                    <a:pt x="2401" y="1970"/>
                  </a:lnTo>
                  <a:lnTo>
                    <a:pt x="2401" y="1912"/>
                  </a:lnTo>
                  <a:lnTo>
                    <a:pt x="2401" y="1854"/>
                  </a:lnTo>
                  <a:lnTo>
                    <a:pt x="2396" y="1627"/>
                  </a:lnTo>
                  <a:lnTo>
                    <a:pt x="2396" y="1400"/>
                  </a:lnTo>
                  <a:lnTo>
                    <a:pt x="2396" y="1183"/>
                  </a:lnTo>
                  <a:lnTo>
                    <a:pt x="2401" y="971"/>
                  </a:lnTo>
                  <a:lnTo>
                    <a:pt x="2405" y="768"/>
                  </a:lnTo>
                  <a:lnTo>
                    <a:pt x="2401" y="579"/>
                  </a:lnTo>
                  <a:lnTo>
                    <a:pt x="2396" y="406"/>
                  </a:lnTo>
                  <a:lnTo>
                    <a:pt x="2376" y="252"/>
                  </a:lnTo>
                  <a:lnTo>
                    <a:pt x="2346" y="112"/>
                  </a:lnTo>
                  <a:lnTo>
                    <a:pt x="2307" y="0"/>
                  </a:lnTo>
                  <a:lnTo>
                    <a:pt x="2311" y="5"/>
                  </a:lnTo>
                  <a:lnTo>
                    <a:pt x="2311" y="11"/>
                  </a:lnTo>
                  <a:lnTo>
                    <a:pt x="2317" y="11"/>
                  </a:lnTo>
                  <a:lnTo>
                    <a:pt x="2321" y="11"/>
                  </a:lnTo>
                  <a:lnTo>
                    <a:pt x="2276" y="48"/>
                  </a:lnTo>
                  <a:lnTo>
                    <a:pt x="2232" y="73"/>
                  </a:lnTo>
                  <a:lnTo>
                    <a:pt x="2177" y="97"/>
                  </a:lnTo>
                  <a:lnTo>
                    <a:pt x="2123" y="112"/>
                  </a:lnTo>
                  <a:lnTo>
                    <a:pt x="2058" y="121"/>
                  </a:lnTo>
                  <a:lnTo>
                    <a:pt x="1994" y="126"/>
                  </a:lnTo>
                  <a:lnTo>
                    <a:pt x="1925" y="131"/>
                  </a:lnTo>
                  <a:lnTo>
                    <a:pt x="1855" y="131"/>
                  </a:lnTo>
                  <a:lnTo>
                    <a:pt x="1785" y="136"/>
                  </a:lnTo>
                  <a:lnTo>
                    <a:pt x="1711" y="136"/>
                  </a:lnTo>
                  <a:lnTo>
                    <a:pt x="1800" y="3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25" name="Freeform 297"/>
            <p:cNvSpPr>
              <a:spLocks/>
            </p:cNvSpPr>
            <p:nvPr/>
          </p:nvSpPr>
          <p:spPr bwMode="auto">
            <a:xfrm>
              <a:off x="3726" y="1433"/>
              <a:ext cx="419" cy="467"/>
            </a:xfrm>
            <a:custGeom>
              <a:avLst/>
              <a:gdLst>
                <a:gd name="T0" fmla="*/ 1711 w 4608"/>
                <a:gd name="T1" fmla="*/ 3147 h 6068"/>
                <a:gd name="T2" fmla="*/ 1235 w 4608"/>
                <a:gd name="T3" fmla="*/ 3780 h 6068"/>
                <a:gd name="T4" fmla="*/ 715 w 4608"/>
                <a:gd name="T5" fmla="*/ 3775 h 6068"/>
                <a:gd name="T6" fmla="*/ 436 w 4608"/>
                <a:gd name="T7" fmla="*/ 3476 h 6068"/>
                <a:gd name="T8" fmla="*/ 396 w 4608"/>
                <a:gd name="T9" fmla="*/ 3640 h 6068"/>
                <a:gd name="T10" fmla="*/ 317 w 4608"/>
                <a:gd name="T11" fmla="*/ 3698 h 6068"/>
                <a:gd name="T12" fmla="*/ 69 w 4608"/>
                <a:gd name="T13" fmla="*/ 3621 h 6068"/>
                <a:gd name="T14" fmla="*/ 10 w 4608"/>
                <a:gd name="T15" fmla="*/ 3790 h 6068"/>
                <a:gd name="T16" fmla="*/ 292 w 4608"/>
                <a:gd name="T17" fmla="*/ 3958 h 6068"/>
                <a:gd name="T18" fmla="*/ 133 w 4608"/>
                <a:gd name="T19" fmla="*/ 4113 h 6068"/>
                <a:gd name="T20" fmla="*/ 79 w 4608"/>
                <a:gd name="T21" fmla="*/ 4186 h 6068"/>
                <a:gd name="T22" fmla="*/ 154 w 4608"/>
                <a:gd name="T23" fmla="*/ 4282 h 6068"/>
                <a:gd name="T24" fmla="*/ 371 w 4608"/>
                <a:gd name="T25" fmla="*/ 4156 h 6068"/>
                <a:gd name="T26" fmla="*/ 1126 w 4608"/>
                <a:gd name="T27" fmla="*/ 4123 h 6068"/>
                <a:gd name="T28" fmla="*/ 1141 w 4608"/>
                <a:gd name="T29" fmla="*/ 4702 h 6068"/>
                <a:gd name="T30" fmla="*/ 585 w 4608"/>
                <a:gd name="T31" fmla="*/ 5069 h 6068"/>
                <a:gd name="T32" fmla="*/ 129 w 4608"/>
                <a:gd name="T33" fmla="*/ 5113 h 6068"/>
                <a:gd name="T34" fmla="*/ 228 w 4608"/>
                <a:gd name="T35" fmla="*/ 5257 h 6068"/>
                <a:gd name="T36" fmla="*/ 515 w 4608"/>
                <a:gd name="T37" fmla="*/ 5267 h 6068"/>
                <a:gd name="T38" fmla="*/ 283 w 4608"/>
                <a:gd name="T39" fmla="*/ 5485 h 6068"/>
                <a:gd name="T40" fmla="*/ 367 w 4608"/>
                <a:gd name="T41" fmla="*/ 5590 h 6068"/>
                <a:gd name="T42" fmla="*/ 600 w 4608"/>
                <a:gd name="T43" fmla="*/ 5412 h 6068"/>
                <a:gd name="T44" fmla="*/ 907 w 4608"/>
                <a:gd name="T45" fmla="*/ 5242 h 6068"/>
                <a:gd name="T46" fmla="*/ 848 w 4608"/>
                <a:gd name="T47" fmla="*/ 5590 h 6068"/>
                <a:gd name="T48" fmla="*/ 709 w 4608"/>
                <a:gd name="T49" fmla="*/ 5900 h 6068"/>
                <a:gd name="T50" fmla="*/ 809 w 4608"/>
                <a:gd name="T51" fmla="*/ 5924 h 6068"/>
                <a:gd name="T52" fmla="*/ 942 w 4608"/>
                <a:gd name="T53" fmla="*/ 5788 h 6068"/>
                <a:gd name="T54" fmla="*/ 957 w 4608"/>
                <a:gd name="T55" fmla="*/ 6029 h 6068"/>
                <a:gd name="T56" fmla="*/ 1151 w 4608"/>
                <a:gd name="T57" fmla="*/ 6006 h 6068"/>
                <a:gd name="T58" fmla="*/ 1145 w 4608"/>
                <a:gd name="T59" fmla="*/ 5913 h 6068"/>
                <a:gd name="T60" fmla="*/ 1354 w 4608"/>
                <a:gd name="T61" fmla="*/ 6044 h 6068"/>
                <a:gd name="T62" fmla="*/ 1428 w 4608"/>
                <a:gd name="T63" fmla="*/ 5952 h 6068"/>
                <a:gd name="T64" fmla="*/ 1503 w 4608"/>
                <a:gd name="T65" fmla="*/ 5745 h 6068"/>
                <a:gd name="T66" fmla="*/ 1304 w 4608"/>
                <a:gd name="T67" fmla="*/ 5151 h 6068"/>
                <a:gd name="T68" fmla="*/ 1631 w 4608"/>
                <a:gd name="T69" fmla="*/ 4384 h 6068"/>
                <a:gd name="T70" fmla="*/ 2188 w 4608"/>
                <a:gd name="T71" fmla="*/ 3524 h 6068"/>
                <a:gd name="T72" fmla="*/ 3423 w 4608"/>
                <a:gd name="T73" fmla="*/ 4297 h 6068"/>
                <a:gd name="T74" fmla="*/ 3596 w 4608"/>
                <a:gd name="T75" fmla="*/ 4915 h 6068"/>
                <a:gd name="T76" fmla="*/ 3636 w 4608"/>
                <a:gd name="T77" fmla="*/ 5253 h 6068"/>
                <a:gd name="T78" fmla="*/ 3725 w 4608"/>
                <a:gd name="T79" fmla="*/ 4967 h 6068"/>
                <a:gd name="T80" fmla="*/ 3799 w 4608"/>
                <a:gd name="T81" fmla="*/ 5242 h 6068"/>
                <a:gd name="T82" fmla="*/ 3924 w 4608"/>
                <a:gd name="T83" fmla="*/ 5257 h 6068"/>
                <a:gd name="T84" fmla="*/ 3928 w 4608"/>
                <a:gd name="T85" fmla="*/ 5045 h 6068"/>
                <a:gd name="T86" fmla="*/ 4157 w 4608"/>
                <a:gd name="T87" fmla="*/ 5171 h 6068"/>
                <a:gd name="T88" fmla="*/ 4157 w 4608"/>
                <a:gd name="T89" fmla="*/ 5050 h 6068"/>
                <a:gd name="T90" fmla="*/ 4241 w 4608"/>
                <a:gd name="T91" fmla="*/ 5031 h 6068"/>
                <a:gd name="T92" fmla="*/ 3894 w 4608"/>
                <a:gd name="T93" fmla="*/ 4591 h 6068"/>
                <a:gd name="T94" fmla="*/ 4241 w 4608"/>
                <a:gd name="T95" fmla="*/ 4050 h 6068"/>
                <a:gd name="T96" fmla="*/ 4558 w 4608"/>
                <a:gd name="T97" fmla="*/ 3737 h 6068"/>
                <a:gd name="T98" fmla="*/ 4568 w 4608"/>
                <a:gd name="T99" fmla="*/ 3631 h 6068"/>
                <a:gd name="T100" fmla="*/ 4345 w 4608"/>
                <a:gd name="T101" fmla="*/ 3679 h 6068"/>
                <a:gd name="T102" fmla="*/ 4435 w 4608"/>
                <a:gd name="T103" fmla="*/ 3481 h 6068"/>
                <a:gd name="T104" fmla="*/ 4231 w 4608"/>
                <a:gd name="T105" fmla="*/ 3485 h 6068"/>
                <a:gd name="T106" fmla="*/ 4112 w 4608"/>
                <a:gd name="T107" fmla="*/ 3665 h 6068"/>
                <a:gd name="T108" fmla="*/ 4008 w 4608"/>
                <a:gd name="T109" fmla="*/ 3519 h 6068"/>
                <a:gd name="T110" fmla="*/ 3913 w 4608"/>
                <a:gd name="T111" fmla="*/ 3882 h 6068"/>
                <a:gd name="T112" fmla="*/ 2962 w 4608"/>
                <a:gd name="T113" fmla="*/ 3568 h 6068"/>
                <a:gd name="T114" fmla="*/ 2436 w 4608"/>
                <a:gd name="T115" fmla="*/ 2670 h 6068"/>
                <a:gd name="T116" fmla="*/ 2401 w 4608"/>
                <a:gd name="T117" fmla="*/ 1970 h 6068"/>
                <a:gd name="T118" fmla="*/ 2346 w 4608"/>
                <a:gd name="T119" fmla="*/ 112 h 6068"/>
                <a:gd name="T120" fmla="*/ 1994 w 4608"/>
                <a:gd name="T121" fmla="*/ 126 h 6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8" h="6068">
                  <a:moveTo>
                    <a:pt x="1800" y="310"/>
                  </a:moveTo>
                  <a:lnTo>
                    <a:pt x="1831" y="532"/>
                  </a:lnTo>
                  <a:lnTo>
                    <a:pt x="1850" y="797"/>
                  </a:lnTo>
                  <a:lnTo>
                    <a:pt x="1860" y="1097"/>
                  </a:lnTo>
                  <a:lnTo>
                    <a:pt x="1865" y="1415"/>
                  </a:lnTo>
                  <a:lnTo>
                    <a:pt x="1860" y="1743"/>
                  </a:lnTo>
                  <a:lnTo>
                    <a:pt x="1845" y="2067"/>
                  </a:lnTo>
                  <a:lnTo>
                    <a:pt x="1825" y="2385"/>
                  </a:lnTo>
                  <a:lnTo>
                    <a:pt x="1796" y="2674"/>
                  </a:lnTo>
                  <a:lnTo>
                    <a:pt x="1756" y="2936"/>
                  </a:lnTo>
                  <a:lnTo>
                    <a:pt x="1711" y="3147"/>
                  </a:lnTo>
                  <a:lnTo>
                    <a:pt x="1687" y="3220"/>
                  </a:lnTo>
                  <a:lnTo>
                    <a:pt x="1662" y="3293"/>
                  </a:lnTo>
                  <a:lnTo>
                    <a:pt x="1637" y="3365"/>
                  </a:lnTo>
                  <a:lnTo>
                    <a:pt x="1602" y="3437"/>
                  </a:lnTo>
                  <a:lnTo>
                    <a:pt x="1568" y="3505"/>
                  </a:lnTo>
                  <a:lnTo>
                    <a:pt x="1523" y="3568"/>
                  </a:lnTo>
                  <a:lnTo>
                    <a:pt x="1473" y="3626"/>
                  </a:lnTo>
                  <a:lnTo>
                    <a:pt x="1418" y="3679"/>
                  </a:lnTo>
                  <a:lnTo>
                    <a:pt x="1354" y="3722"/>
                  </a:lnTo>
                  <a:lnTo>
                    <a:pt x="1280" y="3760"/>
                  </a:lnTo>
                  <a:lnTo>
                    <a:pt x="1235" y="3780"/>
                  </a:lnTo>
                  <a:lnTo>
                    <a:pt x="1185" y="3795"/>
                  </a:lnTo>
                  <a:lnTo>
                    <a:pt x="1136" y="3809"/>
                  </a:lnTo>
                  <a:lnTo>
                    <a:pt x="1086" y="3818"/>
                  </a:lnTo>
                  <a:lnTo>
                    <a:pt x="1036" y="3824"/>
                  </a:lnTo>
                  <a:lnTo>
                    <a:pt x="987" y="3829"/>
                  </a:lnTo>
                  <a:lnTo>
                    <a:pt x="938" y="3829"/>
                  </a:lnTo>
                  <a:lnTo>
                    <a:pt x="888" y="3829"/>
                  </a:lnTo>
                  <a:lnTo>
                    <a:pt x="838" y="3818"/>
                  </a:lnTo>
                  <a:lnTo>
                    <a:pt x="788" y="3814"/>
                  </a:lnTo>
                  <a:lnTo>
                    <a:pt x="749" y="3799"/>
                  </a:lnTo>
                  <a:lnTo>
                    <a:pt x="715" y="3775"/>
                  </a:lnTo>
                  <a:lnTo>
                    <a:pt x="684" y="3751"/>
                  </a:lnTo>
                  <a:lnTo>
                    <a:pt x="655" y="3717"/>
                  </a:lnTo>
                  <a:lnTo>
                    <a:pt x="630" y="3683"/>
                  </a:lnTo>
                  <a:lnTo>
                    <a:pt x="605" y="3646"/>
                  </a:lnTo>
                  <a:lnTo>
                    <a:pt x="580" y="3607"/>
                  </a:lnTo>
                  <a:lnTo>
                    <a:pt x="555" y="3568"/>
                  </a:lnTo>
                  <a:lnTo>
                    <a:pt x="525" y="3534"/>
                  </a:lnTo>
                  <a:lnTo>
                    <a:pt x="496" y="3500"/>
                  </a:lnTo>
                  <a:lnTo>
                    <a:pt x="476" y="3485"/>
                  </a:lnTo>
                  <a:lnTo>
                    <a:pt x="456" y="3481"/>
                  </a:lnTo>
                  <a:lnTo>
                    <a:pt x="436" y="3476"/>
                  </a:lnTo>
                  <a:lnTo>
                    <a:pt x="412" y="3476"/>
                  </a:lnTo>
                  <a:lnTo>
                    <a:pt x="392" y="3481"/>
                  </a:lnTo>
                  <a:lnTo>
                    <a:pt x="377" y="3485"/>
                  </a:lnTo>
                  <a:lnTo>
                    <a:pt x="362" y="3500"/>
                  </a:lnTo>
                  <a:lnTo>
                    <a:pt x="352" y="3510"/>
                  </a:lnTo>
                  <a:lnTo>
                    <a:pt x="352" y="3524"/>
                  </a:lnTo>
                  <a:lnTo>
                    <a:pt x="352" y="3543"/>
                  </a:lnTo>
                  <a:lnTo>
                    <a:pt x="362" y="3568"/>
                  </a:lnTo>
                  <a:lnTo>
                    <a:pt x="371" y="3592"/>
                  </a:lnTo>
                  <a:lnTo>
                    <a:pt x="381" y="3616"/>
                  </a:lnTo>
                  <a:lnTo>
                    <a:pt x="396" y="3640"/>
                  </a:lnTo>
                  <a:lnTo>
                    <a:pt x="406" y="3665"/>
                  </a:lnTo>
                  <a:lnTo>
                    <a:pt x="417" y="3689"/>
                  </a:lnTo>
                  <a:lnTo>
                    <a:pt x="431" y="3713"/>
                  </a:lnTo>
                  <a:lnTo>
                    <a:pt x="446" y="3737"/>
                  </a:lnTo>
                  <a:lnTo>
                    <a:pt x="461" y="3760"/>
                  </a:lnTo>
                  <a:lnTo>
                    <a:pt x="481" y="3780"/>
                  </a:lnTo>
                  <a:lnTo>
                    <a:pt x="446" y="3766"/>
                  </a:lnTo>
                  <a:lnTo>
                    <a:pt x="412" y="3751"/>
                  </a:lnTo>
                  <a:lnTo>
                    <a:pt x="381" y="3732"/>
                  </a:lnTo>
                  <a:lnTo>
                    <a:pt x="347" y="3717"/>
                  </a:lnTo>
                  <a:lnTo>
                    <a:pt x="317" y="3698"/>
                  </a:lnTo>
                  <a:lnTo>
                    <a:pt x="283" y="3683"/>
                  </a:lnTo>
                  <a:lnTo>
                    <a:pt x="252" y="3665"/>
                  </a:lnTo>
                  <a:lnTo>
                    <a:pt x="218" y="3650"/>
                  </a:lnTo>
                  <a:lnTo>
                    <a:pt x="189" y="3631"/>
                  </a:lnTo>
                  <a:lnTo>
                    <a:pt x="154" y="3616"/>
                  </a:lnTo>
                  <a:lnTo>
                    <a:pt x="143" y="3611"/>
                  </a:lnTo>
                  <a:lnTo>
                    <a:pt x="129" y="3607"/>
                  </a:lnTo>
                  <a:lnTo>
                    <a:pt x="114" y="3607"/>
                  </a:lnTo>
                  <a:lnTo>
                    <a:pt x="99" y="3607"/>
                  </a:lnTo>
                  <a:lnTo>
                    <a:pt x="85" y="3611"/>
                  </a:lnTo>
                  <a:lnTo>
                    <a:pt x="69" y="3621"/>
                  </a:lnTo>
                  <a:lnTo>
                    <a:pt x="54" y="3631"/>
                  </a:lnTo>
                  <a:lnTo>
                    <a:pt x="45" y="3640"/>
                  </a:lnTo>
                  <a:lnTo>
                    <a:pt x="29" y="3650"/>
                  </a:lnTo>
                  <a:lnTo>
                    <a:pt x="25" y="3665"/>
                  </a:lnTo>
                  <a:lnTo>
                    <a:pt x="14" y="3683"/>
                  </a:lnTo>
                  <a:lnTo>
                    <a:pt x="10" y="3698"/>
                  </a:lnTo>
                  <a:lnTo>
                    <a:pt x="5" y="3717"/>
                  </a:lnTo>
                  <a:lnTo>
                    <a:pt x="0" y="3737"/>
                  </a:lnTo>
                  <a:lnTo>
                    <a:pt x="0" y="3751"/>
                  </a:lnTo>
                  <a:lnTo>
                    <a:pt x="5" y="3771"/>
                  </a:lnTo>
                  <a:lnTo>
                    <a:pt x="10" y="3790"/>
                  </a:lnTo>
                  <a:lnTo>
                    <a:pt x="20" y="3805"/>
                  </a:lnTo>
                  <a:lnTo>
                    <a:pt x="35" y="3818"/>
                  </a:lnTo>
                  <a:lnTo>
                    <a:pt x="54" y="3829"/>
                  </a:lnTo>
                  <a:lnTo>
                    <a:pt x="85" y="3848"/>
                  </a:lnTo>
                  <a:lnTo>
                    <a:pt x="119" y="3863"/>
                  </a:lnTo>
                  <a:lnTo>
                    <a:pt x="148" y="3876"/>
                  </a:lnTo>
                  <a:lnTo>
                    <a:pt x="179" y="3891"/>
                  </a:lnTo>
                  <a:lnTo>
                    <a:pt x="208" y="3911"/>
                  </a:lnTo>
                  <a:lnTo>
                    <a:pt x="238" y="3925"/>
                  </a:lnTo>
                  <a:lnTo>
                    <a:pt x="268" y="3939"/>
                  </a:lnTo>
                  <a:lnTo>
                    <a:pt x="292" y="3958"/>
                  </a:lnTo>
                  <a:lnTo>
                    <a:pt x="317" y="3978"/>
                  </a:lnTo>
                  <a:lnTo>
                    <a:pt x="342" y="3997"/>
                  </a:lnTo>
                  <a:lnTo>
                    <a:pt x="337" y="3997"/>
                  </a:lnTo>
                  <a:lnTo>
                    <a:pt x="322" y="4003"/>
                  </a:lnTo>
                  <a:lnTo>
                    <a:pt x="302" y="4012"/>
                  </a:lnTo>
                  <a:lnTo>
                    <a:pt x="277" y="4027"/>
                  </a:lnTo>
                  <a:lnTo>
                    <a:pt x="252" y="4041"/>
                  </a:lnTo>
                  <a:lnTo>
                    <a:pt x="223" y="4061"/>
                  </a:lnTo>
                  <a:lnTo>
                    <a:pt x="193" y="4080"/>
                  </a:lnTo>
                  <a:lnTo>
                    <a:pt x="164" y="4098"/>
                  </a:lnTo>
                  <a:lnTo>
                    <a:pt x="133" y="4113"/>
                  </a:lnTo>
                  <a:lnTo>
                    <a:pt x="104" y="4128"/>
                  </a:lnTo>
                  <a:lnTo>
                    <a:pt x="108" y="4128"/>
                  </a:lnTo>
                  <a:lnTo>
                    <a:pt x="104" y="4128"/>
                  </a:lnTo>
                  <a:lnTo>
                    <a:pt x="99" y="4128"/>
                  </a:lnTo>
                  <a:lnTo>
                    <a:pt x="94" y="4132"/>
                  </a:lnTo>
                  <a:lnTo>
                    <a:pt x="89" y="4128"/>
                  </a:lnTo>
                  <a:lnTo>
                    <a:pt x="85" y="4128"/>
                  </a:lnTo>
                  <a:lnTo>
                    <a:pt x="79" y="4143"/>
                  </a:lnTo>
                  <a:lnTo>
                    <a:pt x="79" y="4156"/>
                  </a:lnTo>
                  <a:lnTo>
                    <a:pt x="79" y="4171"/>
                  </a:lnTo>
                  <a:lnTo>
                    <a:pt x="79" y="4186"/>
                  </a:lnTo>
                  <a:lnTo>
                    <a:pt x="85" y="4195"/>
                  </a:lnTo>
                  <a:lnTo>
                    <a:pt x="89" y="4210"/>
                  </a:lnTo>
                  <a:lnTo>
                    <a:pt x="94" y="4224"/>
                  </a:lnTo>
                  <a:lnTo>
                    <a:pt x="99" y="4234"/>
                  </a:lnTo>
                  <a:lnTo>
                    <a:pt x="108" y="4248"/>
                  </a:lnTo>
                  <a:lnTo>
                    <a:pt x="114" y="4259"/>
                  </a:lnTo>
                  <a:lnTo>
                    <a:pt x="124" y="4268"/>
                  </a:lnTo>
                  <a:lnTo>
                    <a:pt x="129" y="4272"/>
                  </a:lnTo>
                  <a:lnTo>
                    <a:pt x="139" y="4278"/>
                  </a:lnTo>
                  <a:lnTo>
                    <a:pt x="143" y="4282"/>
                  </a:lnTo>
                  <a:lnTo>
                    <a:pt x="154" y="4282"/>
                  </a:lnTo>
                  <a:lnTo>
                    <a:pt x="164" y="4282"/>
                  </a:lnTo>
                  <a:lnTo>
                    <a:pt x="173" y="4282"/>
                  </a:lnTo>
                  <a:lnTo>
                    <a:pt x="183" y="4278"/>
                  </a:lnTo>
                  <a:lnTo>
                    <a:pt x="193" y="4272"/>
                  </a:lnTo>
                  <a:lnTo>
                    <a:pt x="208" y="4263"/>
                  </a:lnTo>
                  <a:lnTo>
                    <a:pt x="233" y="4244"/>
                  </a:lnTo>
                  <a:lnTo>
                    <a:pt x="258" y="4224"/>
                  </a:lnTo>
                  <a:lnTo>
                    <a:pt x="287" y="4205"/>
                  </a:lnTo>
                  <a:lnTo>
                    <a:pt x="312" y="4190"/>
                  </a:lnTo>
                  <a:lnTo>
                    <a:pt x="342" y="4171"/>
                  </a:lnTo>
                  <a:lnTo>
                    <a:pt x="371" y="4156"/>
                  </a:lnTo>
                  <a:lnTo>
                    <a:pt x="402" y="4147"/>
                  </a:lnTo>
                  <a:lnTo>
                    <a:pt x="436" y="4137"/>
                  </a:lnTo>
                  <a:lnTo>
                    <a:pt x="466" y="4132"/>
                  </a:lnTo>
                  <a:lnTo>
                    <a:pt x="496" y="4128"/>
                  </a:lnTo>
                  <a:lnTo>
                    <a:pt x="585" y="4128"/>
                  </a:lnTo>
                  <a:lnTo>
                    <a:pt x="684" y="4128"/>
                  </a:lnTo>
                  <a:lnTo>
                    <a:pt x="778" y="4128"/>
                  </a:lnTo>
                  <a:lnTo>
                    <a:pt x="878" y="4123"/>
                  </a:lnTo>
                  <a:lnTo>
                    <a:pt x="967" y="4123"/>
                  </a:lnTo>
                  <a:lnTo>
                    <a:pt x="1051" y="4123"/>
                  </a:lnTo>
                  <a:lnTo>
                    <a:pt x="1126" y="4123"/>
                  </a:lnTo>
                  <a:lnTo>
                    <a:pt x="1190" y="4128"/>
                  </a:lnTo>
                  <a:lnTo>
                    <a:pt x="1240" y="4132"/>
                  </a:lnTo>
                  <a:lnTo>
                    <a:pt x="1270" y="4143"/>
                  </a:lnTo>
                  <a:lnTo>
                    <a:pt x="1299" y="4176"/>
                  </a:lnTo>
                  <a:lnTo>
                    <a:pt x="1314" y="4229"/>
                  </a:lnTo>
                  <a:lnTo>
                    <a:pt x="1309" y="4297"/>
                  </a:lnTo>
                  <a:lnTo>
                    <a:pt x="1295" y="4369"/>
                  </a:lnTo>
                  <a:lnTo>
                    <a:pt x="1264" y="4451"/>
                  </a:lnTo>
                  <a:lnTo>
                    <a:pt x="1230" y="4538"/>
                  </a:lnTo>
                  <a:lnTo>
                    <a:pt x="1185" y="4620"/>
                  </a:lnTo>
                  <a:lnTo>
                    <a:pt x="1141" y="4702"/>
                  </a:lnTo>
                  <a:lnTo>
                    <a:pt x="1091" y="4769"/>
                  </a:lnTo>
                  <a:lnTo>
                    <a:pt x="1041" y="4833"/>
                  </a:lnTo>
                  <a:lnTo>
                    <a:pt x="1001" y="4872"/>
                  </a:lnTo>
                  <a:lnTo>
                    <a:pt x="957" y="4905"/>
                  </a:lnTo>
                  <a:lnTo>
                    <a:pt x="907" y="4934"/>
                  </a:lnTo>
                  <a:lnTo>
                    <a:pt x="857" y="4963"/>
                  </a:lnTo>
                  <a:lnTo>
                    <a:pt x="803" y="4988"/>
                  </a:lnTo>
                  <a:lnTo>
                    <a:pt x="749" y="5011"/>
                  </a:lnTo>
                  <a:lnTo>
                    <a:pt x="694" y="5031"/>
                  </a:lnTo>
                  <a:lnTo>
                    <a:pt x="640" y="5050"/>
                  </a:lnTo>
                  <a:lnTo>
                    <a:pt x="585" y="5069"/>
                  </a:lnTo>
                  <a:lnTo>
                    <a:pt x="531" y="5093"/>
                  </a:lnTo>
                  <a:lnTo>
                    <a:pt x="500" y="5103"/>
                  </a:lnTo>
                  <a:lnTo>
                    <a:pt x="461" y="5108"/>
                  </a:lnTo>
                  <a:lnTo>
                    <a:pt x="421" y="5108"/>
                  </a:lnTo>
                  <a:lnTo>
                    <a:pt x="381" y="5103"/>
                  </a:lnTo>
                  <a:lnTo>
                    <a:pt x="337" y="5103"/>
                  </a:lnTo>
                  <a:lnTo>
                    <a:pt x="292" y="5098"/>
                  </a:lnTo>
                  <a:lnTo>
                    <a:pt x="248" y="5093"/>
                  </a:lnTo>
                  <a:lnTo>
                    <a:pt x="208" y="5098"/>
                  </a:lnTo>
                  <a:lnTo>
                    <a:pt x="164" y="5103"/>
                  </a:lnTo>
                  <a:lnTo>
                    <a:pt x="129" y="5113"/>
                  </a:lnTo>
                  <a:lnTo>
                    <a:pt x="119" y="5117"/>
                  </a:lnTo>
                  <a:lnTo>
                    <a:pt x="108" y="5132"/>
                  </a:lnTo>
                  <a:lnTo>
                    <a:pt x="104" y="5147"/>
                  </a:lnTo>
                  <a:lnTo>
                    <a:pt x="104" y="5166"/>
                  </a:lnTo>
                  <a:lnTo>
                    <a:pt x="104" y="5190"/>
                  </a:lnTo>
                  <a:lnTo>
                    <a:pt x="114" y="5209"/>
                  </a:lnTo>
                  <a:lnTo>
                    <a:pt x="124" y="5229"/>
                  </a:lnTo>
                  <a:lnTo>
                    <a:pt x="139" y="5242"/>
                  </a:lnTo>
                  <a:lnTo>
                    <a:pt x="158" y="5257"/>
                  </a:lnTo>
                  <a:lnTo>
                    <a:pt x="189" y="5257"/>
                  </a:lnTo>
                  <a:lnTo>
                    <a:pt x="228" y="5257"/>
                  </a:lnTo>
                  <a:lnTo>
                    <a:pt x="262" y="5257"/>
                  </a:lnTo>
                  <a:lnTo>
                    <a:pt x="298" y="5257"/>
                  </a:lnTo>
                  <a:lnTo>
                    <a:pt x="332" y="5257"/>
                  </a:lnTo>
                  <a:lnTo>
                    <a:pt x="367" y="5257"/>
                  </a:lnTo>
                  <a:lnTo>
                    <a:pt x="402" y="5257"/>
                  </a:lnTo>
                  <a:lnTo>
                    <a:pt x="431" y="5257"/>
                  </a:lnTo>
                  <a:lnTo>
                    <a:pt x="466" y="5257"/>
                  </a:lnTo>
                  <a:lnTo>
                    <a:pt x="496" y="5257"/>
                  </a:lnTo>
                  <a:lnTo>
                    <a:pt x="531" y="5257"/>
                  </a:lnTo>
                  <a:lnTo>
                    <a:pt x="525" y="5262"/>
                  </a:lnTo>
                  <a:lnTo>
                    <a:pt x="515" y="5267"/>
                  </a:lnTo>
                  <a:lnTo>
                    <a:pt x="500" y="5277"/>
                  </a:lnTo>
                  <a:lnTo>
                    <a:pt x="486" y="5291"/>
                  </a:lnTo>
                  <a:lnTo>
                    <a:pt x="466" y="5311"/>
                  </a:lnTo>
                  <a:lnTo>
                    <a:pt x="441" y="5330"/>
                  </a:lnTo>
                  <a:lnTo>
                    <a:pt x="412" y="5354"/>
                  </a:lnTo>
                  <a:lnTo>
                    <a:pt x="381" y="5383"/>
                  </a:lnTo>
                  <a:lnTo>
                    <a:pt x="342" y="5416"/>
                  </a:lnTo>
                  <a:lnTo>
                    <a:pt x="302" y="5455"/>
                  </a:lnTo>
                  <a:lnTo>
                    <a:pt x="292" y="5465"/>
                  </a:lnTo>
                  <a:lnTo>
                    <a:pt x="287" y="5474"/>
                  </a:lnTo>
                  <a:lnTo>
                    <a:pt x="283" y="5485"/>
                  </a:lnTo>
                  <a:lnTo>
                    <a:pt x="283" y="5494"/>
                  </a:lnTo>
                  <a:lnTo>
                    <a:pt x="283" y="5504"/>
                  </a:lnTo>
                  <a:lnTo>
                    <a:pt x="283" y="5518"/>
                  </a:lnTo>
                  <a:lnTo>
                    <a:pt x="287" y="5528"/>
                  </a:lnTo>
                  <a:lnTo>
                    <a:pt x="292" y="5537"/>
                  </a:lnTo>
                  <a:lnTo>
                    <a:pt x="298" y="5547"/>
                  </a:lnTo>
                  <a:lnTo>
                    <a:pt x="302" y="5552"/>
                  </a:lnTo>
                  <a:lnTo>
                    <a:pt x="317" y="5571"/>
                  </a:lnTo>
                  <a:lnTo>
                    <a:pt x="332" y="5581"/>
                  </a:lnTo>
                  <a:lnTo>
                    <a:pt x="347" y="5590"/>
                  </a:lnTo>
                  <a:lnTo>
                    <a:pt x="367" y="5590"/>
                  </a:lnTo>
                  <a:lnTo>
                    <a:pt x="387" y="5590"/>
                  </a:lnTo>
                  <a:lnTo>
                    <a:pt x="406" y="5581"/>
                  </a:lnTo>
                  <a:lnTo>
                    <a:pt x="427" y="5571"/>
                  </a:lnTo>
                  <a:lnTo>
                    <a:pt x="446" y="5556"/>
                  </a:lnTo>
                  <a:lnTo>
                    <a:pt x="471" y="5537"/>
                  </a:lnTo>
                  <a:lnTo>
                    <a:pt x="491" y="5513"/>
                  </a:lnTo>
                  <a:lnTo>
                    <a:pt x="511" y="5494"/>
                  </a:lnTo>
                  <a:lnTo>
                    <a:pt x="536" y="5470"/>
                  </a:lnTo>
                  <a:lnTo>
                    <a:pt x="555" y="5450"/>
                  </a:lnTo>
                  <a:lnTo>
                    <a:pt x="580" y="5431"/>
                  </a:lnTo>
                  <a:lnTo>
                    <a:pt x="600" y="5412"/>
                  </a:lnTo>
                  <a:lnTo>
                    <a:pt x="625" y="5388"/>
                  </a:lnTo>
                  <a:lnTo>
                    <a:pt x="650" y="5369"/>
                  </a:lnTo>
                  <a:lnTo>
                    <a:pt x="669" y="5349"/>
                  </a:lnTo>
                  <a:lnTo>
                    <a:pt x="690" y="5325"/>
                  </a:lnTo>
                  <a:lnTo>
                    <a:pt x="704" y="5306"/>
                  </a:lnTo>
                  <a:lnTo>
                    <a:pt x="719" y="5296"/>
                  </a:lnTo>
                  <a:lnTo>
                    <a:pt x="744" y="5287"/>
                  </a:lnTo>
                  <a:lnTo>
                    <a:pt x="778" y="5277"/>
                  </a:lnTo>
                  <a:lnTo>
                    <a:pt x="818" y="5267"/>
                  </a:lnTo>
                  <a:lnTo>
                    <a:pt x="863" y="5253"/>
                  </a:lnTo>
                  <a:lnTo>
                    <a:pt x="907" y="5242"/>
                  </a:lnTo>
                  <a:lnTo>
                    <a:pt x="947" y="5233"/>
                  </a:lnTo>
                  <a:lnTo>
                    <a:pt x="977" y="5223"/>
                  </a:lnTo>
                  <a:lnTo>
                    <a:pt x="1001" y="5214"/>
                  </a:lnTo>
                  <a:lnTo>
                    <a:pt x="1007" y="5209"/>
                  </a:lnTo>
                  <a:lnTo>
                    <a:pt x="1001" y="5223"/>
                  </a:lnTo>
                  <a:lnTo>
                    <a:pt x="992" y="5262"/>
                  </a:lnTo>
                  <a:lnTo>
                    <a:pt x="977" y="5311"/>
                  </a:lnTo>
                  <a:lnTo>
                    <a:pt x="953" y="5373"/>
                  </a:lnTo>
                  <a:lnTo>
                    <a:pt x="922" y="5446"/>
                  </a:lnTo>
                  <a:lnTo>
                    <a:pt x="888" y="5518"/>
                  </a:lnTo>
                  <a:lnTo>
                    <a:pt x="848" y="5590"/>
                  </a:lnTo>
                  <a:lnTo>
                    <a:pt x="803" y="5658"/>
                  </a:lnTo>
                  <a:lnTo>
                    <a:pt x="754" y="5721"/>
                  </a:lnTo>
                  <a:lnTo>
                    <a:pt x="699" y="5774"/>
                  </a:lnTo>
                  <a:lnTo>
                    <a:pt x="690" y="5788"/>
                  </a:lnTo>
                  <a:lnTo>
                    <a:pt x="679" y="5803"/>
                  </a:lnTo>
                  <a:lnTo>
                    <a:pt x="679" y="5822"/>
                  </a:lnTo>
                  <a:lnTo>
                    <a:pt x="679" y="5836"/>
                  </a:lnTo>
                  <a:lnTo>
                    <a:pt x="684" y="5855"/>
                  </a:lnTo>
                  <a:lnTo>
                    <a:pt x="690" y="5870"/>
                  </a:lnTo>
                  <a:lnTo>
                    <a:pt x="699" y="5885"/>
                  </a:lnTo>
                  <a:lnTo>
                    <a:pt x="709" y="5900"/>
                  </a:lnTo>
                  <a:lnTo>
                    <a:pt x="724" y="5909"/>
                  </a:lnTo>
                  <a:lnTo>
                    <a:pt x="738" y="5919"/>
                  </a:lnTo>
                  <a:lnTo>
                    <a:pt x="749" y="5924"/>
                  </a:lnTo>
                  <a:lnTo>
                    <a:pt x="754" y="5924"/>
                  </a:lnTo>
                  <a:lnTo>
                    <a:pt x="763" y="5928"/>
                  </a:lnTo>
                  <a:lnTo>
                    <a:pt x="769" y="5928"/>
                  </a:lnTo>
                  <a:lnTo>
                    <a:pt x="778" y="5928"/>
                  </a:lnTo>
                  <a:lnTo>
                    <a:pt x="784" y="5928"/>
                  </a:lnTo>
                  <a:lnTo>
                    <a:pt x="794" y="5924"/>
                  </a:lnTo>
                  <a:lnTo>
                    <a:pt x="798" y="5924"/>
                  </a:lnTo>
                  <a:lnTo>
                    <a:pt x="809" y="5924"/>
                  </a:lnTo>
                  <a:lnTo>
                    <a:pt x="823" y="5924"/>
                  </a:lnTo>
                  <a:lnTo>
                    <a:pt x="828" y="5919"/>
                  </a:lnTo>
                  <a:lnTo>
                    <a:pt x="838" y="5913"/>
                  </a:lnTo>
                  <a:lnTo>
                    <a:pt x="848" y="5904"/>
                  </a:lnTo>
                  <a:lnTo>
                    <a:pt x="863" y="5890"/>
                  </a:lnTo>
                  <a:lnTo>
                    <a:pt x="873" y="5870"/>
                  </a:lnTo>
                  <a:lnTo>
                    <a:pt x="888" y="5855"/>
                  </a:lnTo>
                  <a:lnTo>
                    <a:pt x="898" y="5836"/>
                  </a:lnTo>
                  <a:lnTo>
                    <a:pt x="913" y="5818"/>
                  </a:lnTo>
                  <a:lnTo>
                    <a:pt x="928" y="5803"/>
                  </a:lnTo>
                  <a:lnTo>
                    <a:pt x="942" y="5788"/>
                  </a:lnTo>
                  <a:lnTo>
                    <a:pt x="928" y="5803"/>
                  </a:lnTo>
                  <a:lnTo>
                    <a:pt x="922" y="5822"/>
                  </a:lnTo>
                  <a:lnTo>
                    <a:pt x="928" y="5842"/>
                  </a:lnTo>
                  <a:lnTo>
                    <a:pt x="928" y="5866"/>
                  </a:lnTo>
                  <a:lnTo>
                    <a:pt x="938" y="5890"/>
                  </a:lnTo>
                  <a:lnTo>
                    <a:pt x="942" y="5913"/>
                  </a:lnTo>
                  <a:lnTo>
                    <a:pt x="953" y="5938"/>
                  </a:lnTo>
                  <a:lnTo>
                    <a:pt x="957" y="5962"/>
                  </a:lnTo>
                  <a:lnTo>
                    <a:pt x="957" y="5986"/>
                  </a:lnTo>
                  <a:lnTo>
                    <a:pt x="957" y="6006"/>
                  </a:lnTo>
                  <a:lnTo>
                    <a:pt x="957" y="6029"/>
                  </a:lnTo>
                  <a:lnTo>
                    <a:pt x="962" y="6040"/>
                  </a:lnTo>
                  <a:lnTo>
                    <a:pt x="977" y="6049"/>
                  </a:lnTo>
                  <a:lnTo>
                    <a:pt x="997" y="6053"/>
                  </a:lnTo>
                  <a:lnTo>
                    <a:pt x="1022" y="6053"/>
                  </a:lnTo>
                  <a:lnTo>
                    <a:pt x="1051" y="6049"/>
                  </a:lnTo>
                  <a:lnTo>
                    <a:pt x="1076" y="6044"/>
                  </a:lnTo>
                  <a:lnTo>
                    <a:pt x="1101" y="6035"/>
                  </a:lnTo>
                  <a:lnTo>
                    <a:pt x="1126" y="6029"/>
                  </a:lnTo>
                  <a:lnTo>
                    <a:pt x="1145" y="6025"/>
                  </a:lnTo>
                  <a:lnTo>
                    <a:pt x="1151" y="6020"/>
                  </a:lnTo>
                  <a:lnTo>
                    <a:pt x="1151" y="6006"/>
                  </a:lnTo>
                  <a:lnTo>
                    <a:pt x="1151" y="5991"/>
                  </a:lnTo>
                  <a:lnTo>
                    <a:pt x="1145" y="5971"/>
                  </a:lnTo>
                  <a:lnTo>
                    <a:pt x="1141" y="5948"/>
                  </a:lnTo>
                  <a:lnTo>
                    <a:pt x="1136" y="5924"/>
                  </a:lnTo>
                  <a:lnTo>
                    <a:pt x="1130" y="5900"/>
                  </a:lnTo>
                  <a:lnTo>
                    <a:pt x="1126" y="5875"/>
                  </a:lnTo>
                  <a:lnTo>
                    <a:pt x="1126" y="5846"/>
                  </a:lnTo>
                  <a:lnTo>
                    <a:pt x="1126" y="5822"/>
                  </a:lnTo>
                  <a:lnTo>
                    <a:pt x="1126" y="5855"/>
                  </a:lnTo>
                  <a:lnTo>
                    <a:pt x="1136" y="5885"/>
                  </a:lnTo>
                  <a:lnTo>
                    <a:pt x="1145" y="5913"/>
                  </a:lnTo>
                  <a:lnTo>
                    <a:pt x="1155" y="5938"/>
                  </a:lnTo>
                  <a:lnTo>
                    <a:pt x="1176" y="5967"/>
                  </a:lnTo>
                  <a:lnTo>
                    <a:pt x="1190" y="5991"/>
                  </a:lnTo>
                  <a:lnTo>
                    <a:pt x="1210" y="6010"/>
                  </a:lnTo>
                  <a:lnTo>
                    <a:pt x="1225" y="6025"/>
                  </a:lnTo>
                  <a:lnTo>
                    <a:pt x="1235" y="6035"/>
                  </a:lnTo>
                  <a:lnTo>
                    <a:pt x="1245" y="6044"/>
                  </a:lnTo>
                  <a:lnTo>
                    <a:pt x="1280" y="6064"/>
                  </a:lnTo>
                  <a:lnTo>
                    <a:pt x="1309" y="6068"/>
                  </a:lnTo>
                  <a:lnTo>
                    <a:pt x="1334" y="6064"/>
                  </a:lnTo>
                  <a:lnTo>
                    <a:pt x="1354" y="6044"/>
                  </a:lnTo>
                  <a:lnTo>
                    <a:pt x="1368" y="6020"/>
                  </a:lnTo>
                  <a:lnTo>
                    <a:pt x="1379" y="5996"/>
                  </a:lnTo>
                  <a:lnTo>
                    <a:pt x="1384" y="5962"/>
                  </a:lnTo>
                  <a:lnTo>
                    <a:pt x="1389" y="5928"/>
                  </a:lnTo>
                  <a:lnTo>
                    <a:pt x="1389" y="5900"/>
                  </a:lnTo>
                  <a:lnTo>
                    <a:pt x="1384" y="5875"/>
                  </a:lnTo>
                  <a:lnTo>
                    <a:pt x="1389" y="5890"/>
                  </a:lnTo>
                  <a:lnTo>
                    <a:pt x="1399" y="5909"/>
                  </a:lnTo>
                  <a:lnTo>
                    <a:pt x="1404" y="5924"/>
                  </a:lnTo>
                  <a:lnTo>
                    <a:pt x="1418" y="5938"/>
                  </a:lnTo>
                  <a:lnTo>
                    <a:pt x="1428" y="5952"/>
                  </a:lnTo>
                  <a:lnTo>
                    <a:pt x="1439" y="5962"/>
                  </a:lnTo>
                  <a:lnTo>
                    <a:pt x="1453" y="5971"/>
                  </a:lnTo>
                  <a:lnTo>
                    <a:pt x="1464" y="5977"/>
                  </a:lnTo>
                  <a:lnTo>
                    <a:pt x="1473" y="5982"/>
                  </a:lnTo>
                  <a:lnTo>
                    <a:pt x="1483" y="5977"/>
                  </a:lnTo>
                  <a:lnTo>
                    <a:pt x="1537" y="5948"/>
                  </a:lnTo>
                  <a:lnTo>
                    <a:pt x="1568" y="5909"/>
                  </a:lnTo>
                  <a:lnTo>
                    <a:pt x="1577" y="5870"/>
                  </a:lnTo>
                  <a:lnTo>
                    <a:pt x="1562" y="5832"/>
                  </a:lnTo>
                  <a:lnTo>
                    <a:pt x="1537" y="5788"/>
                  </a:lnTo>
                  <a:lnTo>
                    <a:pt x="1503" y="5745"/>
                  </a:lnTo>
                  <a:lnTo>
                    <a:pt x="1458" y="5702"/>
                  </a:lnTo>
                  <a:lnTo>
                    <a:pt x="1414" y="5663"/>
                  </a:lnTo>
                  <a:lnTo>
                    <a:pt x="1368" y="5624"/>
                  </a:lnTo>
                  <a:lnTo>
                    <a:pt x="1334" y="5590"/>
                  </a:lnTo>
                  <a:lnTo>
                    <a:pt x="1295" y="5547"/>
                  </a:lnTo>
                  <a:lnTo>
                    <a:pt x="1274" y="5489"/>
                  </a:lnTo>
                  <a:lnTo>
                    <a:pt x="1264" y="5431"/>
                  </a:lnTo>
                  <a:lnTo>
                    <a:pt x="1260" y="5364"/>
                  </a:lnTo>
                  <a:lnTo>
                    <a:pt x="1270" y="5296"/>
                  </a:lnTo>
                  <a:lnTo>
                    <a:pt x="1285" y="5223"/>
                  </a:lnTo>
                  <a:lnTo>
                    <a:pt x="1304" y="5151"/>
                  </a:lnTo>
                  <a:lnTo>
                    <a:pt x="1329" y="5079"/>
                  </a:lnTo>
                  <a:lnTo>
                    <a:pt x="1354" y="5011"/>
                  </a:lnTo>
                  <a:lnTo>
                    <a:pt x="1384" y="4949"/>
                  </a:lnTo>
                  <a:lnTo>
                    <a:pt x="1414" y="4872"/>
                  </a:lnTo>
                  <a:lnTo>
                    <a:pt x="1448" y="4794"/>
                  </a:lnTo>
                  <a:lnTo>
                    <a:pt x="1478" y="4726"/>
                  </a:lnTo>
                  <a:lnTo>
                    <a:pt x="1512" y="4659"/>
                  </a:lnTo>
                  <a:lnTo>
                    <a:pt x="1543" y="4591"/>
                  </a:lnTo>
                  <a:lnTo>
                    <a:pt x="1572" y="4524"/>
                  </a:lnTo>
                  <a:lnTo>
                    <a:pt x="1602" y="4456"/>
                  </a:lnTo>
                  <a:lnTo>
                    <a:pt x="1631" y="4384"/>
                  </a:lnTo>
                  <a:lnTo>
                    <a:pt x="1662" y="4311"/>
                  </a:lnTo>
                  <a:lnTo>
                    <a:pt x="1691" y="4229"/>
                  </a:lnTo>
                  <a:lnTo>
                    <a:pt x="1726" y="4152"/>
                  </a:lnTo>
                  <a:lnTo>
                    <a:pt x="1775" y="4065"/>
                  </a:lnTo>
                  <a:lnTo>
                    <a:pt x="1835" y="3973"/>
                  </a:lnTo>
                  <a:lnTo>
                    <a:pt x="1900" y="3882"/>
                  </a:lnTo>
                  <a:lnTo>
                    <a:pt x="1964" y="3790"/>
                  </a:lnTo>
                  <a:lnTo>
                    <a:pt x="2034" y="3702"/>
                  </a:lnTo>
                  <a:lnTo>
                    <a:pt x="2094" y="3631"/>
                  </a:lnTo>
                  <a:lnTo>
                    <a:pt x="2148" y="3568"/>
                  </a:lnTo>
                  <a:lnTo>
                    <a:pt x="2188" y="3524"/>
                  </a:lnTo>
                  <a:lnTo>
                    <a:pt x="2213" y="3505"/>
                  </a:lnTo>
                  <a:lnTo>
                    <a:pt x="2252" y="3510"/>
                  </a:lnTo>
                  <a:lnTo>
                    <a:pt x="2321" y="3553"/>
                  </a:lnTo>
                  <a:lnTo>
                    <a:pt x="2415" y="3626"/>
                  </a:lnTo>
                  <a:lnTo>
                    <a:pt x="2524" y="3722"/>
                  </a:lnTo>
                  <a:lnTo>
                    <a:pt x="2653" y="3833"/>
                  </a:lnTo>
                  <a:lnTo>
                    <a:pt x="2797" y="3949"/>
                  </a:lnTo>
                  <a:lnTo>
                    <a:pt x="2946" y="4061"/>
                  </a:lnTo>
                  <a:lnTo>
                    <a:pt x="3105" y="4162"/>
                  </a:lnTo>
                  <a:lnTo>
                    <a:pt x="3264" y="4244"/>
                  </a:lnTo>
                  <a:lnTo>
                    <a:pt x="3423" y="4297"/>
                  </a:lnTo>
                  <a:lnTo>
                    <a:pt x="3427" y="4297"/>
                  </a:lnTo>
                  <a:lnTo>
                    <a:pt x="3432" y="4297"/>
                  </a:lnTo>
                  <a:lnTo>
                    <a:pt x="3427" y="4297"/>
                  </a:lnTo>
                  <a:lnTo>
                    <a:pt x="3423" y="4297"/>
                  </a:lnTo>
                  <a:lnTo>
                    <a:pt x="3462" y="4379"/>
                  </a:lnTo>
                  <a:lnTo>
                    <a:pt x="3502" y="4466"/>
                  </a:lnTo>
                  <a:lnTo>
                    <a:pt x="3532" y="4552"/>
                  </a:lnTo>
                  <a:lnTo>
                    <a:pt x="3561" y="4644"/>
                  </a:lnTo>
                  <a:lnTo>
                    <a:pt x="3581" y="4732"/>
                  </a:lnTo>
                  <a:lnTo>
                    <a:pt x="3596" y="4823"/>
                  </a:lnTo>
                  <a:lnTo>
                    <a:pt x="3596" y="4915"/>
                  </a:lnTo>
                  <a:lnTo>
                    <a:pt x="3592" y="5006"/>
                  </a:lnTo>
                  <a:lnTo>
                    <a:pt x="3571" y="5103"/>
                  </a:lnTo>
                  <a:lnTo>
                    <a:pt x="3542" y="5199"/>
                  </a:lnTo>
                  <a:lnTo>
                    <a:pt x="3546" y="5204"/>
                  </a:lnTo>
                  <a:lnTo>
                    <a:pt x="3552" y="5209"/>
                  </a:lnTo>
                  <a:lnTo>
                    <a:pt x="3561" y="5219"/>
                  </a:lnTo>
                  <a:lnTo>
                    <a:pt x="3576" y="5229"/>
                  </a:lnTo>
                  <a:lnTo>
                    <a:pt x="3592" y="5238"/>
                  </a:lnTo>
                  <a:lnTo>
                    <a:pt x="3606" y="5242"/>
                  </a:lnTo>
                  <a:lnTo>
                    <a:pt x="3621" y="5248"/>
                  </a:lnTo>
                  <a:lnTo>
                    <a:pt x="3636" y="5253"/>
                  </a:lnTo>
                  <a:lnTo>
                    <a:pt x="3646" y="5253"/>
                  </a:lnTo>
                  <a:lnTo>
                    <a:pt x="3651" y="5248"/>
                  </a:lnTo>
                  <a:lnTo>
                    <a:pt x="3671" y="5219"/>
                  </a:lnTo>
                  <a:lnTo>
                    <a:pt x="3686" y="5184"/>
                  </a:lnTo>
                  <a:lnTo>
                    <a:pt x="3696" y="5156"/>
                  </a:lnTo>
                  <a:lnTo>
                    <a:pt x="3705" y="5122"/>
                  </a:lnTo>
                  <a:lnTo>
                    <a:pt x="3711" y="5089"/>
                  </a:lnTo>
                  <a:lnTo>
                    <a:pt x="3715" y="5055"/>
                  </a:lnTo>
                  <a:lnTo>
                    <a:pt x="3715" y="5025"/>
                  </a:lnTo>
                  <a:lnTo>
                    <a:pt x="3720" y="4997"/>
                  </a:lnTo>
                  <a:lnTo>
                    <a:pt x="3725" y="4967"/>
                  </a:lnTo>
                  <a:lnTo>
                    <a:pt x="3730" y="4943"/>
                  </a:lnTo>
                  <a:lnTo>
                    <a:pt x="3734" y="4949"/>
                  </a:lnTo>
                  <a:lnTo>
                    <a:pt x="3734" y="4967"/>
                  </a:lnTo>
                  <a:lnTo>
                    <a:pt x="3740" y="4997"/>
                  </a:lnTo>
                  <a:lnTo>
                    <a:pt x="3745" y="5031"/>
                  </a:lnTo>
                  <a:lnTo>
                    <a:pt x="3755" y="5069"/>
                  </a:lnTo>
                  <a:lnTo>
                    <a:pt x="3759" y="5108"/>
                  </a:lnTo>
                  <a:lnTo>
                    <a:pt x="3770" y="5151"/>
                  </a:lnTo>
                  <a:lnTo>
                    <a:pt x="3780" y="5184"/>
                  </a:lnTo>
                  <a:lnTo>
                    <a:pt x="3790" y="5219"/>
                  </a:lnTo>
                  <a:lnTo>
                    <a:pt x="3799" y="5242"/>
                  </a:lnTo>
                  <a:lnTo>
                    <a:pt x="3809" y="5253"/>
                  </a:lnTo>
                  <a:lnTo>
                    <a:pt x="3819" y="5262"/>
                  </a:lnTo>
                  <a:lnTo>
                    <a:pt x="3830" y="5267"/>
                  </a:lnTo>
                  <a:lnTo>
                    <a:pt x="3844" y="5267"/>
                  </a:lnTo>
                  <a:lnTo>
                    <a:pt x="3859" y="5267"/>
                  </a:lnTo>
                  <a:lnTo>
                    <a:pt x="3869" y="5267"/>
                  </a:lnTo>
                  <a:lnTo>
                    <a:pt x="3878" y="5267"/>
                  </a:lnTo>
                  <a:lnTo>
                    <a:pt x="3889" y="5267"/>
                  </a:lnTo>
                  <a:lnTo>
                    <a:pt x="3899" y="5267"/>
                  </a:lnTo>
                  <a:lnTo>
                    <a:pt x="3903" y="5267"/>
                  </a:lnTo>
                  <a:lnTo>
                    <a:pt x="3924" y="5257"/>
                  </a:lnTo>
                  <a:lnTo>
                    <a:pt x="3934" y="5233"/>
                  </a:lnTo>
                  <a:lnTo>
                    <a:pt x="3938" y="5204"/>
                  </a:lnTo>
                  <a:lnTo>
                    <a:pt x="3938" y="5171"/>
                  </a:lnTo>
                  <a:lnTo>
                    <a:pt x="3934" y="5137"/>
                  </a:lnTo>
                  <a:lnTo>
                    <a:pt x="3924" y="5098"/>
                  </a:lnTo>
                  <a:lnTo>
                    <a:pt x="3918" y="5064"/>
                  </a:lnTo>
                  <a:lnTo>
                    <a:pt x="3909" y="5035"/>
                  </a:lnTo>
                  <a:lnTo>
                    <a:pt x="3903" y="5016"/>
                  </a:lnTo>
                  <a:lnTo>
                    <a:pt x="3903" y="5011"/>
                  </a:lnTo>
                  <a:lnTo>
                    <a:pt x="3913" y="5025"/>
                  </a:lnTo>
                  <a:lnTo>
                    <a:pt x="3928" y="5045"/>
                  </a:lnTo>
                  <a:lnTo>
                    <a:pt x="3953" y="5069"/>
                  </a:lnTo>
                  <a:lnTo>
                    <a:pt x="3978" y="5089"/>
                  </a:lnTo>
                  <a:lnTo>
                    <a:pt x="4003" y="5113"/>
                  </a:lnTo>
                  <a:lnTo>
                    <a:pt x="4032" y="5132"/>
                  </a:lnTo>
                  <a:lnTo>
                    <a:pt x="4062" y="5151"/>
                  </a:lnTo>
                  <a:lnTo>
                    <a:pt x="4092" y="5166"/>
                  </a:lnTo>
                  <a:lnTo>
                    <a:pt x="4112" y="5171"/>
                  </a:lnTo>
                  <a:lnTo>
                    <a:pt x="4132" y="5175"/>
                  </a:lnTo>
                  <a:lnTo>
                    <a:pt x="4141" y="5171"/>
                  </a:lnTo>
                  <a:lnTo>
                    <a:pt x="4147" y="5171"/>
                  </a:lnTo>
                  <a:lnTo>
                    <a:pt x="4157" y="5171"/>
                  </a:lnTo>
                  <a:lnTo>
                    <a:pt x="4166" y="5166"/>
                  </a:lnTo>
                  <a:lnTo>
                    <a:pt x="4176" y="5161"/>
                  </a:lnTo>
                  <a:lnTo>
                    <a:pt x="4187" y="5151"/>
                  </a:lnTo>
                  <a:lnTo>
                    <a:pt x="4191" y="5141"/>
                  </a:lnTo>
                  <a:lnTo>
                    <a:pt x="4197" y="5132"/>
                  </a:lnTo>
                  <a:lnTo>
                    <a:pt x="4201" y="5117"/>
                  </a:lnTo>
                  <a:lnTo>
                    <a:pt x="4201" y="5098"/>
                  </a:lnTo>
                  <a:lnTo>
                    <a:pt x="4197" y="5089"/>
                  </a:lnTo>
                  <a:lnTo>
                    <a:pt x="4187" y="5074"/>
                  </a:lnTo>
                  <a:lnTo>
                    <a:pt x="4172" y="5059"/>
                  </a:lnTo>
                  <a:lnTo>
                    <a:pt x="4157" y="5050"/>
                  </a:lnTo>
                  <a:lnTo>
                    <a:pt x="4141" y="5035"/>
                  </a:lnTo>
                  <a:lnTo>
                    <a:pt x="4127" y="5025"/>
                  </a:lnTo>
                  <a:lnTo>
                    <a:pt x="4117" y="5016"/>
                  </a:lnTo>
                  <a:lnTo>
                    <a:pt x="4107" y="5011"/>
                  </a:lnTo>
                  <a:lnTo>
                    <a:pt x="4102" y="5011"/>
                  </a:lnTo>
                  <a:lnTo>
                    <a:pt x="4107" y="5011"/>
                  </a:lnTo>
                  <a:lnTo>
                    <a:pt x="4151" y="5035"/>
                  </a:lnTo>
                  <a:lnTo>
                    <a:pt x="4187" y="5045"/>
                  </a:lnTo>
                  <a:lnTo>
                    <a:pt x="4216" y="5050"/>
                  </a:lnTo>
                  <a:lnTo>
                    <a:pt x="4231" y="5040"/>
                  </a:lnTo>
                  <a:lnTo>
                    <a:pt x="4241" y="5031"/>
                  </a:lnTo>
                  <a:lnTo>
                    <a:pt x="4246" y="5011"/>
                  </a:lnTo>
                  <a:lnTo>
                    <a:pt x="4246" y="4997"/>
                  </a:lnTo>
                  <a:lnTo>
                    <a:pt x="4246" y="4977"/>
                  </a:lnTo>
                  <a:lnTo>
                    <a:pt x="4241" y="4963"/>
                  </a:lnTo>
                  <a:lnTo>
                    <a:pt x="4241" y="4958"/>
                  </a:lnTo>
                  <a:lnTo>
                    <a:pt x="4191" y="4891"/>
                  </a:lnTo>
                  <a:lnTo>
                    <a:pt x="4132" y="4827"/>
                  </a:lnTo>
                  <a:lnTo>
                    <a:pt x="4068" y="4769"/>
                  </a:lnTo>
                  <a:lnTo>
                    <a:pt x="4003" y="4707"/>
                  </a:lnTo>
                  <a:lnTo>
                    <a:pt x="3943" y="4649"/>
                  </a:lnTo>
                  <a:lnTo>
                    <a:pt x="3894" y="4591"/>
                  </a:lnTo>
                  <a:lnTo>
                    <a:pt x="3859" y="4528"/>
                  </a:lnTo>
                  <a:lnTo>
                    <a:pt x="3844" y="4470"/>
                  </a:lnTo>
                  <a:lnTo>
                    <a:pt x="3854" y="4408"/>
                  </a:lnTo>
                  <a:lnTo>
                    <a:pt x="3894" y="4345"/>
                  </a:lnTo>
                  <a:lnTo>
                    <a:pt x="3938" y="4297"/>
                  </a:lnTo>
                  <a:lnTo>
                    <a:pt x="3983" y="4259"/>
                  </a:lnTo>
                  <a:lnTo>
                    <a:pt x="4032" y="4224"/>
                  </a:lnTo>
                  <a:lnTo>
                    <a:pt x="4082" y="4186"/>
                  </a:lnTo>
                  <a:lnTo>
                    <a:pt x="4132" y="4152"/>
                  </a:lnTo>
                  <a:lnTo>
                    <a:pt x="4187" y="4104"/>
                  </a:lnTo>
                  <a:lnTo>
                    <a:pt x="4241" y="4050"/>
                  </a:lnTo>
                  <a:lnTo>
                    <a:pt x="4306" y="3978"/>
                  </a:lnTo>
                  <a:lnTo>
                    <a:pt x="4375" y="3891"/>
                  </a:lnTo>
                  <a:lnTo>
                    <a:pt x="4454" y="3785"/>
                  </a:lnTo>
                  <a:lnTo>
                    <a:pt x="4464" y="3775"/>
                  </a:lnTo>
                  <a:lnTo>
                    <a:pt x="4474" y="3766"/>
                  </a:lnTo>
                  <a:lnTo>
                    <a:pt x="4485" y="3756"/>
                  </a:lnTo>
                  <a:lnTo>
                    <a:pt x="4499" y="3751"/>
                  </a:lnTo>
                  <a:lnTo>
                    <a:pt x="4514" y="3747"/>
                  </a:lnTo>
                  <a:lnTo>
                    <a:pt x="4529" y="3747"/>
                  </a:lnTo>
                  <a:lnTo>
                    <a:pt x="4543" y="3741"/>
                  </a:lnTo>
                  <a:lnTo>
                    <a:pt x="4558" y="3737"/>
                  </a:lnTo>
                  <a:lnTo>
                    <a:pt x="4573" y="3732"/>
                  </a:lnTo>
                  <a:lnTo>
                    <a:pt x="4588" y="3732"/>
                  </a:lnTo>
                  <a:lnTo>
                    <a:pt x="4598" y="3722"/>
                  </a:lnTo>
                  <a:lnTo>
                    <a:pt x="4603" y="3717"/>
                  </a:lnTo>
                  <a:lnTo>
                    <a:pt x="4608" y="3702"/>
                  </a:lnTo>
                  <a:lnTo>
                    <a:pt x="4603" y="3693"/>
                  </a:lnTo>
                  <a:lnTo>
                    <a:pt x="4603" y="3679"/>
                  </a:lnTo>
                  <a:lnTo>
                    <a:pt x="4593" y="3665"/>
                  </a:lnTo>
                  <a:lnTo>
                    <a:pt x="4588" y="3655"/>
                  </a:lnTo>
                  <a:lnTo>
                    <a:pt x="4579" y="3640"/>
                  </a:lnTo>
                  <a:lnTo>
                    <a:pt x="4568" y="3631"/>
                  </a:lnTo>
                  <a:lnTo>
                    <a:pt x="4564" y="3621"/>
                  </a:lnTo>
                  <a:lnTo>
                    <a:pt x="4539" y="3607"/>
                  </a:lnTo>
                  <a:lnTo>
                    <a:pt x="4519" y="3601"/>
                  </a:lnTo>
                  <a:lnTo>
                    <a:pt x="4499" y="3601"/>
                  </a:lnTo>
                  <a:lnTo>
                    <a:pt x="4474" y="3611"/>
                  </a:lnTo>
                  <a:lnTo>
                    <a:pt x="4454" y="3626"/>
                  </a:lnTo>
                  <a:lnTo>
                    <a:pt x="4435" y="3640"/>
                  </a:lnTo>
                  <a:lnTo>
                    <a:pt x="4414" y="3655"/>
                  </a:lnTo>
                  <a:lnTo>
                    <a:pt x="4395" y="3665"/>
                  </a:lnTo>
                  <a:lnTo>
                    <a:pt x="4370" y="3674"/>
                  </a:lnTo>
                  <a:lnTo>
                    <a:pt x="4345" y="3679"/>
                  </a:lnTo>
                  <a:lnTo>
                    <a:pt x="4355" y="3674"/>
                  </a:lnTo>
                  <a:lnTo>
                    <a:pt x="4366" y="3665"/>
                  </a:lnTo>
                  <a:lnTo>
                    <a:pt x="4370" y="3650"/>
                  </a:lnTo>
                  <a:lnTo>
                    <a:pt x="4375" y="3631"/>
                  </a:lnTo>
                  <a:lnTo>
                    <a:pt x="4385" y="3607"/>
                  </a:lnTo>
                  <a:lnTo>
                    <a:pt x="4389" y="3582"/>
                  </a:lnTo>
                  <a:lnTo>
                    <a:pt x="4395" y="3558"/>
                  </a:lnTo>
                  <a:lnTo>
                    <a:pt x="4404" y="3534"/>
                  </a:lnTo>
                  <a:lnTo>
                    <a:pt x="4414" y="3510"/>
                  </a:lnTo>
                  <a:lnTo>
                    <a:pt x="4429" y="3495"/>
                  </a:lnTo>
                  <a:lnTo>
                    <a:pt x="4435" y="3481"/>
                  </a:lnTo>
                  <a:lnTo>
                    <a:pt x="4435" y="3466"/>
                  </a:lnTo>
                  <a:lnTo>
                    <a:pt x="4425" y="3452"/>
                  </a:lnTo>
                  <a:lnTo>
                    <a:pt x="4414" y="3442"/>
                  </a:lnTo>
                  <a:lnTo>
                    <a:pt x="4395" y="3428"/>
                  </a:lnTo>
                  <a:lnTo>
                    <a:pt x="4375" y="3423"/>
                  </a:lnTo>
                  <a:lnTo>
                    <a:pt x="4350" y="3418"/>
                  </a:lnTo>
                  <a:lnTo>
                    <a:pt x="4320" y="3418"/>
                  </a:lnTo>
                  <a:lnTo>
                    <a:pt x="4291" y="3428"/>
                  </a:lnTo>
                  <a:lnTo>
                    <a:pt x="4261" y="3448"/>
                  </a:lnTo>
                  <a:lnTo>
                    <a:pt x="4246" y="3466"/>
                  </a:lnTo>
                  <a:lnTo>
                    <a:pt x="4231" y="3485"/>
                  </a:lnTo>
                  <a:lnTo>
                    <a:pt x="4216" y="3510"/>
                  </a:lnTo>
                  <a:lnTo>
                    <a:pt x="4206" y="3539"/>
                  </a:lnTo>
                  <a:lnTo>
                    <a:pt x="4197" y="3568"/>
                  </a:lnTo>
                  <a:lnTo>
                    <a:pt x="4187" y="3597"/>
                  </a:lnTo>
                  <a:lnTo>
                    <a:pt x="4176" y="3631"/>
                  </a:lnTo>
                  <a:lnTo>
                    <a:pt x="4166" y="3659"/>
                  </a:lnTo>
                  <a:lnTo>
                    <a:pt x="4157" y="3689"/>
                  </a:lnTo>
                  <a:lnTo>
                    <a:pt x="4141" y="3713"/>
                  </a:lnTo>
                  <a:lnTo>
                    <a:pt x="4132" y="3698"/>
                  </a:lnTo>
                  <a:lnTo>
                    <a:pt x="4122" y="3683"/>
                  </a:lnTo>
                  <a:lnTo>
                    <a:pt x="4112" y="3665"/>
                  </a:lnTo>
                  <a:lnTo>
                    <a:pt x="4107" y="3650"/>
                  </a:lnTo>
                  <a:lnTo>
                    <a:pt x="4102" y="3631"/>
                  </a:lnTo>
                  <a:lnTo>
                    <a:pt x="4097" y="3616"/>
                  </a:lnTo>
                  <a:lnTo>
                    <a:pt x="4092" y="3597"/>
                  </a:lnTo>
                  <a:lnTo>
                    <a:pt x="4087" y="3577"/>
                  </a:lnTo>
                  <a:lnTo>
                    <a:pt x="4082" y="3563"/>
                  </a:lnTo>
                  <a:lnTo>
                    <a:pt x="4072" y="3549"/>
                  </a:lnTo>
                  <a:lnTo>
                    <a:pt x="4062" y="3534"/>
                  </a:lnTo>
                  <a:lnTo>
                    <a:pt x="4047" y="3530"/>
                  </a:lnTo>
                  <a:lnTo>
                    <a:pt x="4028" y="3519"/>
                  </a:lnTo>
                  <a:lnTo>
                    <a:pt x="4008" y="3519"/>
                  </a:lnTo>
                  <a:lnTo>
                    <a:pt x="3993" y="3519"/>
                  </a:lnTo>
                  <a:lnTo>
                    <a:pt x="3973" y="3524"/>
                  </a:lnTo>
                  <a:lnTo>
                    <a:pt x="3959" y="3530"/>
                  </a:lnTo>
                  <a:lnTo>
                    <a:pt x="3953" y="3539"/>
                  </a:lnTo>
                  <a:lnTo>
                    <a:pt x="3949" y="3549"/>
                  </a:lnTo>
                  <a:lnTo>
                    <a:pt x="3953" y="3563"/>
                  </a:lnTo>
                  <a:lnTo>
                    <a:pt x="3983" y="3631"/>
                  </a:lnTo>
                  <a:lnTo>
                    <a:pt x="3993" y="3698"/>
                  </a:lnTo>
                  <a:lnTo>
                    <a:pt x="3983" y="3766"/>
                  </a:lnTo>
                  <a:lnTo>
                    <a:pt x="3959" y="3829"/>
                  </a:lnTo>
                  <a:lnTo>
                    <a:pt x="3913" y="3882"/>
                  </a:lnTo>
                  <a:lnTo>
                    <a:pt x="3864" y="3930"/>
                  </a:lnTo>
                  <a:lnTo>
                    <a:pt x="3799" y="3969"/>
                  </a:lnTo>
                  <a:lnTo>
                    <a:pt x="3730" y="3992"/>
                  </a:lnTo>
                  <a:lnTo>
                    <a:pt x="3651" y="3997"/>
                  </a:lnTo>
                  <a:lnTo>
                    <a:pt x="3571" y="3988"/>
                  </a:lnTo>
                  <a:lnTo>
                    <a:pt x="3462" y="3954"/>
                  </a:lnTo>
                  <a:lnTo>
                    <a:pt x="3358" y="3900"/>
                  </a:lnTo>
                  <a:lnTo>
                    <a:pt x="3254" y="3829"/>
                  </a:lnTo>
                  <a:lnTo>
                    <a:pt x="3154" y="3751"/>
                  </a:lnTo>
                  <a:lnTo>
                    <a:pt x="3056" y="3659"/>
                  </a:lnTo>
                  <a:lnTo>
                    <a:pt x="2962" y="3568"/>
                  </a:lnTo>
                  <a:lnTo>
                    <a:pt x="2872" y="3472"/>
                  </a:lnTo>
                  <a:lnTo>
                    <a:pt x="2783" y="3375"/>
                  </a:lnTo>
                  <a:lnTo>
                    <a:pt x="2703" y="3283"/>
                  </a:lnTo>
                  <a:lnTo>
                    <a:pt x="2629" y="3196"/>
                  </a:lnTo>
                  <a:lnTo>
                    <a:pt x="2584" y="3138"/>
                  </a:lnTo>
                  <a:lnTo>
                    <a:pt x="2545" y="3066"/>
                  </a:lnTo>
                  <a:lnTo>
                    <a:pt x="2510" y="2994"/>
                  </a:lnTo>
                  <a:lnTo>
                    <a:pt x="2485" y="2916"/>
                  </a:lnTo>
                  <a:lnTo>
                    <a:pt x="2460" y="2839"/>
                  </a:lnTo>
                  <a:lnTo>
                    <a:pt x="2445" y="2752"/>
                  </a:lnTo>
                  <a:lnTo>
                    <a:pt x="2436" y="2670"/>
                  </a:lnTo>
                  <a:lnTo>
                    <a:pt x="2426" y="2583"/>
                  </a:lnTo>
                  <a:lnTo>
                    <a:pt x="2415" y="2501"/>
                  </a:lnTo>
                  <a:lnTo>
                    <a:pt x="2411" y="2418"/>
                  </a:lnTo>
                  <a:lnTo>
                    <a:pt x="2405" y="2366"/>
                  </a:lnTo>
                  <a:lnTo>
                    <a:pt x="2405" y="2313"/>
                  </a:lnTo>
                  <a:lnTo>
                    <a:pt x="2401" y="2255"/>
                  </a:lnTo>
                  <a:lnTo>
                    <a:pt x="2401" y="2201"/>
                  </a:lnTo>
                  <a:lnTo>
                    <a:pt x="2401" y="2144"/>
                  </a:lnTo>
                  <a:lnTo>
                    <a:pt x="2401" y="2086"/>
                  </a:lnTo>
                  <a:lnTo>
                    <a:pt x="2405" y="2028"/>
                  </a:lnTo>
                  <a:lnTo>
                    <a:pt x="2401" y="1970"/>
                  </a:lnTo>
                  <a:lnTo>
                    <a:pt x="2401" y="1912"/>
                  </a:lnTo>
                  <a:lnTo>
                    <a:pt x="2401" y="1854"/>
                  </a:lnTo>
                  <a:lnTo>
                    <a:pt x="2396" y="1627"/>
                  </a:lnTo>
                  <a:lnTo>
                    <a:pt x="2396" y="1400"/>
                  </a:lnTo>
                  <a:lnTo>
                    <a:pt x="2396" y="1183"/>
                  </a:lnTo>
                  <a:lnTo>
                    <a:pt x="2401" y="971"/>
                  </a:lnTo>
                  <a:lnTo>
                    <a:pt x="2405" y="768"/>
                  </a:lnTo>
                  <a:lnTo>
                    <a:pt x="2401" y="579"/>
                  </a:lnTo>
                  <a:lnTo>
                    <a:pt x="2396" y="406"/>
                  </a:lnTo>
                  <a:lnTo>
                    <a:pt x="2376" y="252"/>
                  </a:lnTo>
                  <a:lnTo>
                    <a:pt x="2346" y="112"/>
                  </a:lnTo>
                  <a:lnTo>
                    <a:pt x="2307" y="0"/>
                  </a:lnTo>
                  <a:lnTo>
                    <a:pt x="2311" y="5"/>
                  </a:lnTo>
                  <a:lnTo>
                    <a:pt x="2311" y="11"/>
                  </a:lnTo>
                  <a:lnTo>
                    <a:pt x="2317" y="11"/>
                  </a:lnTo>
                  <a:lnTo>
                    <a:pt x="2321" y="11"/>
                  </a:lnTo>
                  <a:lnTo>
                    <a:pt x="2276" y="48"/>
                  </a:lnTo>
                  <a:lnTo>
                    <a:pt x="2232" y="73"/>
                  </a:lnTo>
                  <a:lnTo>
                    <a:pt x="2177" y="97"/>
                  </a:lnTo>
                  <a:lnTo>
                    <a:pt x="2123" y="112"/>
                  </a:lnTo>
                  <a:lnTo>
                    <a:pt x="2058" y="121"/>
                  </a:lnTo>
                  <a:lnTo>
                    <a:pt x="1994" y="126"/>
                  </a:lnTo>
                  <a:lnTo>
                    <a:pt x="1925" y="131"/>
                  </a:lnTo>
                  <a:lnTo>
                    <a:pt x="1855" y="131"/>
                  </a:lnTo>
                  <a:lnTo>
                    <a:pt x="1785" y="136"/>
                  </a:lnTo>
                  <a:lnTo>
                    <a:pt x="1711" y="136"/>
                  </a:lnTo>
                  <a:lnTo>
                    <a:pt x="1800" y="31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26" name="Freeform 298"/>
            <p:cNvSpPr>
              <a:spLocks/>
            </p:cNvSpPr>
            <p:nvPr/>
          </p:nvSpPr>
          <p:spPr bwMode="auto">
            <a:xfrm>
              <a:off x="3869" y="1673"/>
              <a:ext cx="53" cy="44"/>
            </a:xfrm>
            <a:custGeom>
              <a:avLst/>
              <a:gdLst>
                <a:gd name="T0" fmla="*/ 128 w 585"/>
                <a:gd name="T1" fmla="*/ 19 h 570"/>
                <a:gd name="T2" fmla="*/ 138 w 585"/>
                <a:gd name="T3" fmla="*/ 9 h 570"/>
                <a:gd name="T4" fmla="*/ 143 w 585"/>
                <a:gd name="T5" fmla="*/ 5 h 570"/>
                <a:gd name="T6" fmla="*/ 178 w 585"/>
                <a:gd name="T7" fmla="*/ 15 h 570"/>
                <a:gd name="T8" fmla="*/ 238 w 585"/>
                <a:gd name="T9" fmla="*/ 58 h 570"/>
                <a:gd name="T10" fmla="*/ 287 w 585"/>
                <a:gd name="T11" fmla="*/ 110 h 570"/>
                <a:gd name="T12" fmla="*/ 336 w 585"/>
                <a:gd name="T13" fmla="*/ 164 h 570"/>
                <a:gd name="T14" fmla="*/ 391 w 585"/>
                <a:gd name="T15" fmla="*/ 217 h 570"/>
                <a:gd name="T16" fmla="*/ 441 w 585"/>
                <a:gd name="T17" fmla="*/ 260 h 570"/>
                <a:gd name="T18" fmla="*/ 476 w 585"/>
                <a:gd name="T19" fmla="*/ 290 h 570"/>
                <a:gd name="T20" fmla="*/ 515 w 585"/>
                <a:gd name="T21" fmla="*/ 323 h 570"/>
                <a:gd name="T22" fmla="*/ 545 w 585"/>
                <a:gd name="T23" fmla="*/ 357 h 570"/>
                <a:gd name="T24" fmla="*/ 570 w 585"/>
                <a:gd name="T25" fmla="*/ 391 h 570"/>
                <a:gd name="T26" fmla="*/ 585 w 585"/>
                <a:gd name="T27" fmla="*/ 424 h 570"/>
                <a:gd name="T28" fmla="*/ 580 w 585"/>
                <a:gd name="T29" fmla="*/ 458 h 570"/>
                <a:gd name="T30" fmla="*/ 560 w 585"/>
                <a:gd name="T31" fmla="*/ 497 h 570"/>
                <a:gd name="T32" fmla="*/ 530 w 585"/>
                <a:gd name="T33" fmla="*/ 531 h 570"/>
                <a:gd name="T34" fmla="*/ 495 w 585"/>
                <a:gd name="T35" fmla="*/ 560 h 570"/>
                <a:gd name="T36" fmla="*/ 451 w 585"/>
                <a:gd name="T37" fmla="*/ 536 h 570"/>
                <a:gd name="T38" fmla="*/ 382 w 585"/>
                <a:gd name="T39" fmla="*/ 488 h 570"/>
                <a:gd name="T40" fmla="*/ 302 w 585"/>
                <a:gd name="T41" fmla="*/ 454 h 570"/>
                <a:gd name="T42" fmla="*/ 217 w 585"/>
                <a:gd name="T43" fmla="*/ 434 h 570"/>
                <a:gd name="T44" fmla="*/ 134 w 585"/>
                <a:gd name="T45" fmla="*/ 415 h 570"/>
                <a:gd name="T46" fmla="*/ 79 w 585"/>
                <a:gd name="T47" fmla="*/ 405 h 570"/>
                <a:gd name="T48" fmla="*/ 59 w 585"/>
                <a:gd name="T49" fmla="*/ 400 h 570"/>
                <a:gd name="T50" fmla="*/ 38 w 585"/>
                <a:gd name="T51" fmla="*/ 396 h 570"/>
                <a:gd name="T52" fmla="*/ 24 w 585"/>
                <a:gd name="T53" fmla="*/ 386 h 570"/>
                <a:gd name="T54" fmla="*/ 9 w 585"/>
                <a:gd name="T55" fmla="*/ 372 h 570"/>
                <a:gd name="T56" fmla="*/ 0 w 585"/>
                <a:gd name="T57" fmla="*/ 353 h 570"/>
                <a:gd name="T58" fmla="*/ 0 w 585"/>
                <a:gd name="T59" fmla="*/ 329 h 570"/>
                <a:gd name="T60" fmla="*/ 4 w 585"/>
                <a:gd name="T61" fmla="*/ 299 h 570"/>
                <a:gd name="T62" fmla="*/ 19 w 585"/>
                <a:gd name="T63" fmla="*/ 275 h 570"/>
                <a:gd name="T64" fmla="*/ 34 w 585"/>
                <a:gd name="T65" fmla="*/ 256 h 570"/>
                <a:gd name="T66" fmla="*/ 54 w 585"/>
                <a:gd name="T67" fmla="*/ 246 h 570"/>
                <a:gd name="T68" fmla="*/ 74 w 585"/>
                <a:gd name="T69" fmla="*/ 246 h 570"/>
                <a:gd name="T70" fmla="*/ 98 w 585"/>
                <a:gd name="T71" fmla="*/ 256 h 570"/>
                <a:gd name="T72" fmla="*/ 119 w 585"/>
                <a:gd name="T73" fmla="*/ 265 h 570"/>
                <a:gd name="T74" fmla="*/ 143 w 585"/>
                <a:gd name="T75" fmla="*/ 275 h 570"/>
                <a:gd name="T76" fmla="*/ 163 w 585"/>
                <a:gd name="T77" fmla="*/ 280 h 570"/>
                <a:gd name="T78" fmla="*/ 178 w 585"/>
                <a:gd name="T79" fmla="*/ 280 h 570"/>
                <a:gd name="T80" fmla="*/ 193 w 585"/>
                <a:gd name="T81" fmla="*/ 271 h 570"/>
                <a:gd name="T82" fmla="*/ 198 w 585"/>
                <a:gd name="T83" fmla="*/ 260 h 570"/>
                <a:gd name="T84" fmla="*/ 193 w 585"/>
                <a:gd name="T85" fmla="*/ 246 h 570"/>
                <a:gd name="T86" fmla="*/ 173 w 585"/>
                <a:gd name="T87" fmla="*/ 226 h 570"/>
                <a:gd name="T88" fmla="*/ 143 w 585"/>
                <a:gd name="T89" fmla="*/ 193 h 570"/>
                <a:gd name="T90" fmla="*/ 113 w 585"/>
                <a:gd name="T91" fmla="*/ 159 h 570"/>
                <a:gd name="T92" fmla="*/ 98 w 585"/>
                <a:gd name="T93" fmla="*/ 121 h 570"/>
                <a:gd name="T94" fmla="*/ 103 w 585"/>
                <a:gd name="T95" fmla="*/ 77 h 570"/>
                <a:gd name="T96" fmla="*/ 128 w 585"/>
                <a:gd name="T97" fmla="*/ 24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85" h="570">
                  <a:moveTo>
                    <a:pt x="128" y="24"/>
                  </a:moveTo>
                  <a:lnTo>
                    <a:pt x="128" y="19"/>
                  </a:lnTo>
                  <a:lnTo>
                    <a:pt x="134" y="15"/>
                  </a:lnTo>
                  <a:lnTo>
                    <a:pt x="138" y="9"/>
                  </a:lnTo>
                  <a:lnTo>
                    <a:pt x="138" y="5"/>
                  </a:lnTo>
                  <a:lnTo>
                    <a:pt x="143" y="5"/>
                  </a:lnTo>
                  <a:lnTo>
                    <a:pt x="143" y="0"/>
                  </a:lnTo>
                  <a:lnTo>
                    <a:pt x="178" y="15"/>
                  </a:lnTo>
                  <a:lnTo>
                    <a:pt x="207" y="34"/>
                  </a:lnTo>
                  <a:lnTo>
                    <a:pt x="238" y="58"/>
                  </a:lnTo>
                  <a:lnTo>
                    <a:pt x="263" y="82"/>
                  </a:lnTo>
                  <a:lnTo>
                    <a:pt x="287" y="110"/>
                  </a:lnTo>
                  <a:lnTo>
                    <a:pt x="311" y="140"/>
                  </a:lnTo>
                  <a:lnTo>
                    <a:pt x="336" y="164"/>
                  </a:lnTo>
                  <a:lnTo>
                    <a:pt x="361" y="193"/>
                  </a:lnTo>
                  <a:lnTo>
                    <a:pt x="391" y="217"/>
                  </a:lnTo>
                  <a:lnTo>
                    <a:pt x="421" y="241"/>
                  </a:lnTo>
                  <a:lnTo>
                    <a:pt x="441" y="260"/>
                  </a:lnTo>
                  <a:lnTo>
                    <a:pt x="461" y="275"/>
                  </a:lnTo>
                  <a:lnTo>
                    <a:pt x="476" y="290"/>
                  </a:lnTo>
                  <a:lnTo>
                    <a:pt x="495" y="304"/>
                  </a:lnTo>
                  <a:lnTo>
                    <a:pt x="515" y="323"/>
                  </a:lnTo>
                  <a:lnTo>
                    <a:pt x="530" y="338"/>
                  </a:lnTo>
                  <a:lnTo>
                    <a:pt x="545" y="357"/>
                  </a:lnTo>
                  <a:lnTo>
                    <a:pt x="560" y="372"/>
                  </a:lnTo>
                  <a:lnTo>
                    <a:pt x="570" y="391"/>
                  </a:lnTo>
                  <a:lnTo>
                    <a:pt x="580" y="411"/>
                  </a:lnTo>
                  <a:lnTo>
                    <a:pt x="585" y="424"/>
                  </a:lnTo>
                  <a:lnTo>
                    <a:pt x="585" y="439"/>
                  </a:lnTo>
                  <a:lnTo>
                    <a:pt x="580" y="458"/>
                  </a:lnTo>
                  <a:lnTo>
                    <a:pt x="570" y="478"/>
                  </a:lnTo>
                  <a:lnTo>
                    <a:pt x="560" y="497"/>
                  </a:lnTo>
                  <a:lnTo>
                    <a:pt x="545" y="512"/>
                  </a:lnTo>
                  <a:lnTo>
                    <a:pt x="530" y="531"/>
                  </a:lnTo>
                  <a:lnTo>
                    <a:pt x="515" y="546"/>
                  </a:lnTo>
                  <a:lnTo>
                    <a:pt x="495" y="560"/>
                  </a:lnTo>
                  <a:lnTo>
                    <a:pt x="480" y="570"/>
                  </a:lnTo>
                  <a:lnTo>
                    <a:pt x="451" y="536"/>
                  </a:lnTo>
                  <a:lnTo>
                    <a:pt x="416" y="507"/>
                  </a:lnTo>
                  <a:lnTo>
                    <a:pt x="382" y="488"/>
                  </a:lnTo>
                  <a:lnTo>
                    <a:pt x="342" y="469"/>
                  </a:lnTo>
                  <a:lnTo>
                    <a:pt x="302" y="454"/>
                  </a:lnTo>
                  <a:lnTo>
                    <a:pt x="263" y="444"/>
                  </a:lnTo>
                  <a:lnTo>
                    <a:pt x="217" y="434"/>
                  </a:lnTo>
                  <a:lnTo>
                    <a:pt x="173" y="424"/>
                  </a:lnTo>
                  <a:lnTo>
                    <a:pt x="134" y="415"/>
                  </a:lnTo>
                  <a:lnTo>
                    <a:pt x="88" y="411"/>
                  </a:lnTo>
                  <a:lnTo>
                    <a:pt x="79" y="405"/>
                  </a:lnTo>
                  <a:lnTo>
                    <a:pt x="69" y="405"/>
                  </a:lnTo>
                  <a:lnTo>
                    <a:pt x="59" y="400"/>
                  </a:lnTo>
                  <a:lnTo>
                    <a:pt x="49" y="396"/>
                  </a:lnTo>
                  <a:lnTo>
                    <a:pt x="38" y="396"/>
                  </a:lnTo>
                  <a:lnTo>
                    <a:pt x="34" y="391"/>
                  </a:lnTo>
                  <a:lnTo>
                    <a:pt x="24" y="386"/>
                  </a:lnTo>
                  <a:lnTo>
                    <a:pt x="19" y="376"/>
                  </a:lnTo>
                  <a:lnTo>
                    <a:pt x="9" y="372"/>
                  </a:lnTo>
                  <a:lnTo>
                    <a:pt x="4" y="366"/>
                  </a:lnTo>
                  <a:lnTo>
                    <a:pt x="0" y="353"/>
                  </a:lnTo>
                  <a:lnTo>
                    <a:pt x="0" y="338"/>
                  </a:lnTo>
                  <a:lnTo>
                    <a:pt x="0" y="329"/>
                  </a:lnTo>
                  <a:lnTo>
                    <a:pt x="0" y="314"/>
                  </a:lnTo>
                  <a:lnTo>
                    <a:pt x="4" y="299"/>
                  </a:lnTo>
                  <a:lnTo>
                    <a:pt x="9" y="290"/>
                  </a:lnTo>
                  <a:lnTo>
                    <a:pt x="19" y="275"/>
                  </a:lnTo>
                  <a:lnTo>
                    <a:pt x="24" y="265"/>
                  </a:lnTo>
                  <a:lnTo>
                    <a:pt x="34" y="256"/>
                  </a:lnTo>
                  <a:lnTo>
                    <a:pt x="44" y="251"/>
                  </a:lnTo>
                  <a:lnTo>
                    <a:pt x="54" y="246"/>
                  </a:lnTo>
                  <a:lnTo>
                    <a:pt x="63" y="246"/>
                  </a:lnTo>
                  <a:lnTo>
                    <a:pt x="74" y="246"/>
                  </a:lnTo>
                  <a:lnTo>
                    <a:pt x="84" y="251"/>
                  </a:lnTo>
                  <a:lnTo>
                    <a:pt x="98" y="256"/>
                  </a:lnTo>
                  <a:lnTo>
                    <a:pt x="109" y="260"/>
                  </a:lnTo>
                  <a:lnTo>
                    <a:pt x="119" y="265"/>
                  </a:lnTo>
                  <a:lnTo>
                    <a:pt x="134" y="271"/>
                  </a:lnTo>
                  <a:lnTo>
                    <a:pt x="143" y="275"/>
                  </a:lnTo>
                  <a:lnTo>
                    <a:pt x="158" y="280"/>
                  </a:lnTo>
                  <a:lnTo>
                    <a:pt x="163" y="280"/>
                  </a:lnTo>
                  <a:lnTo>
                    <a:pt x="173" y="280"/>
                  </a:lnTo>
                  <a:lnTo>
                    <a:pt x="178" y="280"/>
                  </a:lnTo>
                  <a:lnTo>
                    <a:pt x="188" y="275"/>
                  </a:lnTo>
                  <a:lnTo>
                    <a:pt x="193" y="271"/>
                  </a:lnTo>
                  <a:lnTo>
                    <a:pt x="193" y="265"/>
                  </a:lnTo>
                  <a:lnTo>
                    <a:pt x="198" y="260"/>
                  </a:lnTo>
                  <a:lnTo>
                    <a:pt x="198" y="256"/>
                  </a:lnTo>
                  <a:lnTo>
                    <a:pt x="193" y="246"/>
                  </a:lnTo>
                  <a:lnTo>
                    <a:pt x="193" y="241"/>
                  </a:lnTo>
                  <a:lnTo>
                    <a:pt x="173" y="226"/>
                  </a:lnTo>
                  <a:lnTo>
                    <a:pt x="158" y="207"/>
                  </a:lnTo>
                  <a:lnTo>
                    <a:pt x="143" y="193"/>
                  </a:lnTo>
                  <a:lnTo>
                    <a:pt x="128" y="174"/>
                  </a:lnTo>
                  <a:lnTo>
                    <a:pt x="113" y="159"/>
                  </a:lnTo>
                  <a:lnTo>
                    <a:pt x="103" y="140"/>
                  </a:lnTo>
                  <a:lnTo>
                    <a:pt x="98" y="121"/>
                  </a:lnTo>
                  <a:lnTo>
                    <a:pt x="98" y="101"/>
                  </a:lnTo>
                  <a:lnTo>
                    <a:pt x="103" y="77"/>
                  </a:lnTo>
                  <a:lnTo>
                    <a:pt x="113" y="53"/>
                  </a:lnTo>
                  <a:lnTo>
                    <a:pt x="128" y="24"/>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27" name="Freeform 299"/>
            <p:cNvSpPr>
              <a:spLocks/>
            </p:cNvSpPr>
            <p:nvPr/>
          </p:nvSpPr>
          <p:spPr bwMode="auto">
            <a:xfrm>
              <a:off x="3869" y="1673"/>
              <a:ext cx="53" cy="44"/>
            </a:xfrm>
            <a:custGeom>
              <a:avLst/>
              <a:gdLst>
                <a:gd name="T0" fmla="*/ 128 w 585"/>
                <a:gd name="T1" fmla="*/ 19 h 570"/>
                <a:gd name="T2" fmla="*/ 138 w 585"/>
                <a:gd name="T3" fmla="*/ 9 h 570"/>
                <a:gd name="T4" fmla="*/ 143 w 585"/>
                <a:gd name="T5" fmla="*/ 5 h 570"/>
                <a:gd name="T6" fmla="*/ 178 w 585"/>
                <a:gd name="T7" fmla="*/ 15 h 570"/>
                <a:gd name="T8" fmla="*/ 238 w 585"/>
                <a:gd name="T9" fmla="*/ 58 h 570"/>
                <a:gd name="T10" fmla="*/ 287 w 585"/>
                <a:gd name="T11" fmla="*/ 110 h 570"/>
                <a:gd name="T12" fmla="*/ 336 w 585"/>
                <a:gd name="T13" fmla="*/ 164 h 570"/>
                <a:gd name="T14" fmla="*/ 391 w 585"/>
                <a:gd name="T15" fmla="*/ 217 h 570"/>
                <a:gd name="T16" fmla="*/ 441 w 585"/>
                <a:gd name="T17" fmla="*/ 260 h 570"/>
                <a:gd name="T18" fmla="*/ 476 w 585"/>
                <a:gd name="T19" fmla="*/ 290 h 570"/>
                <a:gd name="T20" fmla="*/ 515 w 585"/>
                <a:gd name="T21" fmla="*/ 323 h 570"/>
                <a:gd name="T22" fmla="*/ 545 w 585"/>
                <a:gd name="T23" fmla="*/ 357 h 570"/>
                <a:gd name="T24" fmla="*/ 570 w 585"/>
                <a:gd name="T25" fmla="*/ 391 h 570"/>
                <a:gd name="T26" fmla="*/ 585 w 585"/>
                <a:gd name="T27" fmla="*/ 424 h 570"/>
                <a:gd name="T28" fmla="*/ 580 w 585"/>
                <a:gd name="T29" fmla="*/ 458 h 570"/>
                <a:gd name="T30" fmla="*/ 560 w 585"/>
                <a:gd name="T31" fmla="*/ 497 h 570"/>
                <a:gd name="T32" fmla="*/ 530 w 585"/>
                <a:gd name="T33" fmla="*/ 531 h 570"/>
                <a:gd name="T34" fmla="*/ 495 w 585"/>
                <a:gd name="T35" fmla="*/ 560 h 570"/>
                <a:gd name="T36" fmla="*/ 451 w 585"/>
                <a:gd name="T37" fmla="*/ 536 h 570"/>
                <a:gd name="T38" fmla="*/ 382 w 585"/>
                <a:gd name="T39" fmla="*/ 488 h 570"/>
                <a:gd name="T40" fmla="*/ 302 w 585"/>
                <a:gd name="T41" fmla="*/ 454 h 570"/>
                <a:gd name="T42" fmla="*/ 217 w 585"/>
                <a:gd name="T43" fmla="*/ 434 h 570"/>
                <a:gd name="T44" fmla="*/ 134 w 585"/>
                <a:gd name="T45" fmla="*/ 415 h 570"/>
                <a:gd name="T46" fmla="*/ 79 w 585"/>
                <a:gd name="T47" fmla="*/ 405 h 570"/>
                <a:gd name="T48" fmla="*/ 59 w 585"/>
                <a:gd name="T49" fmla="*/ 400 h 570"/>
                <a:gd name="T50" fmla="*/ 38 w 585"/>
                <a:gd name="T51" fmla="*/ 396 h 570"/>
                <a:gd name="T52" fmla="*/ 24 w 585"/>
                <a:gd name="T53" fmla="*/ 386 h 570"/>
                <a:gd name="T54" fmla="*/ 9 w 585"/>
                <a:gd name="T55" fmla="*/ 372 h 570"/>
                <a:gd name="T56" fmla="*/ 0 w 585"/>
                <a:gd name="T57" fmla="*/ 353 h 570"/>
                <a:gd name="T58" fmla="*/ 0 w 585"/>
                <a:gd name="T59" fmla="*/ 329 h 570"/>
                <a:gd name="T60" fmla="*/ 4 w 585"/>
                <a:gd name="T61" fmla="*/ 299 h 570"/>
                <a:gd name="T62" fmla="*/ 19 w 585"/>
                <a:gd name="T63" fmla="*/ 275 h 570"/>
                <a:gd name="T64" fmla="*/ 34 w 585"/>
                <a:gd name="T65" fmla="*/ 256 h 570"/>
                <a:gd name="T66" fmla="*/ 54 w 585"/>
                <a:gd name="T67" fmla="*/ 246 h 570"/>
                <a:gd name="T68" fmla="*/ 74 w 585"/>
                <a:gd name="T69" fmla="*/ 246 h 570"/>
                <a:gd name="T70" fmla="*/ 98 w 585"/>
                <a:gd name="T71" fmla="*/ 256 h 570"/>
                <a:gd name="T72" fmla="*/ 119 w 585"/>
                <a:gd name="T73" fmla="*/ 265 h 570"/>
                <a:gd name="T74" fmla="*/ 143 w 585"/>
                <a:gd name="T75" fmla="*/ 275 h 570"/>
                <a:gd name="T76" fmla="*/ 163 w 585"/>
                <a:gd name="T77" fmla="*/ 280 h 570"/>
                <a:gd name="T78" fmla="*/ 178 w 585"/>
                <a:gd name="T79" fmla="*/ 280 h 570"/>
                <a:gd name="T80" fmla="*/ 193 w 585"/>
                <a:gd name="T81" fmla="*/ 271 h 570"/>
                <a:gd name="T82" fmla="*/ 198 w 585"/>
                <a:gd name="T83" fmla="*/ 260 h 570"/>
                <a:gd name="T84" fmla="*/ 193 w 585"/>
                <a:gd name="T85" fmla="*/ 246 h 570"/>
                <a:gd name="T86" fmla="*/ 173 w 585"/>
                <a:gd name="T87" fmla="*/ 226 h 570"/>
                <a:gd name="T88" fmla="*/ 143 w 585"/>
                <a:gd name="T89" fmla="*/ 193 h 570"/>
                <a:gd name="T90" fmla="*/ 113 w 585"/>
                <a:gd name="T91" fmla="*/ 159 h 570"/>
                <a:gd name="T92" fmla="*/ 98 w 585"/>
                <a:gd name="T93" fmla="*/ 121 h 570"/>
                <a:gd name="T94" fmla="*/ 103 w 585"/>
                <a:gd name="T95" fmla="*/ 77 h 570"/>
                <a:gd name="T96" fmla="*/ 128 w 585"/>
                <a:gd name="T97" fmla="*/ 24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85" h="570">
                  <a:moveTo>
                    <a:pt x="128" y="24"/>
                  </a:moveTo>
                  <a:lnTo>
                    <a:pt x="128" y="19"/>
                  </a:lnTo>
                  <a:lnTo>
                    <a:pt x="134" y="15"/>
                  </a:lnTo>
                  <a:lnTo>
                    <a:pt x="138" y="9"/>
                  </a:lnTo>
                  <a:lnTo>
                    <a:pt x="138" y="5"/>
                  </a:lnTo>
                  <a:lnTo>
                    <a:pt x="143" y="5"/>
                  </a:lnTo>
                  <a:lnTo>
                    <a:pt x="143" y="0"/>
                  </a:lnTo>
                  <a:lnTo>
                    <a:pt x="178" y="15"/>
                  </a:lnTo>
                  <a:lnTo>
                    <a:pt x="207" y="34"/>
                  </a:lnTo>
                  <a:lnTo>
                    <a:pt x="238" y="58"/>
                  </a:lnTo>
                  <a:lnTo>
                    <a:pt x="263" y="82"/>
                  </a:lnTo>
                  <a:lnTo>
                    <a:pt x="287" y="110"/>
                  </a:lnTo>
                  <a:lnTo>
                    <a:pt x="311" y="140"/>
                  </a:lnTo>
                  <a:lnTo>
                    <a:pt x="336" y="164"/>
                  </a:lnTo>
                  <a:lnTo>
                    <a:pt x="361" y="193"/>
                  </a:lnTo>
                  <a:lnTo>
                    <a:pt x="391" y="217"/>
                  </a:lnTo>
                  <a:lnTo>
                    <a:pt x="421" y="241"/>
                  </a:lnTo>
                  <a:lnTo>
                    <a:pt x="441" y="260"/>
                  </a:lnTo>
                  <a:lnTo>
                    <a:pt x="461" y="275"/>
                  </a:lnTo>
                  <a:lnTo>
                    <a:pt x="476" y="290"/>
                  </a:lnTo>
                  <a:lnTo>
                    <a:pt x="495" y="304"/>
                  </a:lnTo>
                  <a:lnTo>
                    <a:pt x="515" y="323"/>
                  </a:lnTo>
                  <a:lnTo>
                    <a:pt x="530" y="338"/>
                  </a:lnTo>
                  <a:lnTo>
                    <a:pt x="545" y="357"/>
                  </a:lnTo>
                  <a:lnTo>
                    <a:pt x="560" y="372"/>
                  </a:lnTo>
                  <a:lnTo>
                    <a:pt x="570" y="391"/>
                  </a:lnTo>
                  <a:lnTo>
                    <a:pt x="580" y="411"/>
                  </a:lnTo>
                  <a:lnTo>
                    <a:pt x="585" y="424"/>
                  </a:lnTo>
                  <a:lnTo>
                    <a:pt x="585" y="439"/>
                  </a:lnTo>
                  <a:lnTo>
                    <a:pt x="580" y="458"/>
                  </a:lnTo>
                  <a:lnTo>
                    <a:pt x="570" y="478"/>
                  </a:lnTo>
                  <a:lnTo>
                    <a:pt x="560" y="497"/>
                  </a:lnTo>
                  <a:lnTo>
                    <a:pt x="545" y="512"/>
                  </a:lnTo>
                  <a:lnTo>
                    <a:pt x="530" y="531"/>
                  </a:lnTo>
                  <a:lnTo>
                    <a:pt x="515" y="546"/>
                  </a:lnTo>
                  <a:lnTo>
                    <a:pt x="495" y="560"/>
                  </a:lnTo>
                  <a:lnTo>
                    <a:pt x="480" y="570"/>
                  </a:lnTo>
                  <a:lnTo>
                    <a:pt x="451" y="536"/>
                  </a:lnTo>
                  <a:lnTo>
                    <a:pt x="416" y="507"/>
                  </a:lnTo>
                  <a:lnTo>
                    <a:pt x="382" y="488"/>
                  </a:lnTo>
                  <a:lnTo>
                    <a:pt x="342" y="469"/>
                  </a:lnTo>
                  <a:lnTo>
                    <a:pt x="302" y="454"/>
                  </a:lnTo>
                  <a:lnTo>
                    <a:pt x="263" y="444"/>
                  </a:lnTo>
                  <a:lnTo>
                    <a:pt x="217" y="434"/>
                  </a:lnTo>
                  <a:lnTo>
                    <a:pt x="173" y="424"/>
                  </a:lnTo>
                  <a:lnTo>
                    <a:pt x="134" y="415"/>
                  </a:lnTo>
                  <a:lnTo>
                    <a:pt x="88" y="411"/>
                  </a:lnTo>
                  <a:lnTo>
                    <a:pt x="79" y="405"/>
                  </a:lnTo>
                  <a:lnTo>
                    <a:pt x="69" y="405"/>
                  </a:lnTo>
                  <a:lnTo>
                    <a:pt x="59" y="400"/>
                  </a:lnTo>
                  <a:lnTo>
                    <a:pt x="49" y="396"/>
                  </a:lnTo>
                  <a:lnTo>
                    <a:pt x="38" y="396"/>
                  </a:lnTo>
                  <a:lnTo>
                    <a:pt x="34" y="391"/>
                  </a:lnTo>
                  <a:lnTo>
                    <a:pt x="24" y="386"/>
                  </a:lnTo>
                  <a:lnTo>
                    <a:pt x="19" y="376"/>
                  </a:lnTo>
                  <a:lnTo>
                    <a:pt x="9" y="372"/>
                  </a:lnTo>
                  <a:lnTo>
                    <a:pt x="4" y="366"/>
                  </a:lnTo>
                  <a:lnTo>
                    <a:pt x="0" y="353"/>
                  </a:lnTo>
                  <a:lnTo>
                    <a:pt x="0" y="338"/>
                  </a:lnTo>
                  <a:lnTo>
                    <a:pt x="0" y="329"/>
                  </a:lnTo>
                  <a:lnTo>
                    <a:pt x="0" y="314"/>
                  </a:lnTo>
                  <a:lnTo>
                    <a:pt x="4" y="299"/>
                  </a:lnTo>
                  <a:lnTo>
                    <a:pt x="9" y="290"/>
                  </a:lnTo>
                  <a:lnTo>
                    <a:pt x="19" y="275"/>
                  </a:lnTo>
                  <a:lnTo>
                    <a:pt x="24" y="265"/>
                  </a:lnTo>
                  <a:lnTo>
                    <a:pt x="34" y="256"/>
                  </a:lnTo>
                  <a:lnTo>
                    <a:pt x="44" y="251"/>
                  </a:lnTo>
                  <a:lnTo>
                    <a:pt x="54" y="246"/>
                  </a:lnTo>
                  <a:lnTo>
                    <a:pt x="63" y="246"/>
                  </a:lnTo>
                  <a:lnTo>
                    <a:pt x="74" y="246"/>
                  </a:lnTo>
                  <a:lnTo>
                    <a:pt x="84" y="251"/>
                  </a:lnTo>
                  <a:lnTo>
                    <a:pt x="98" y="256"/>
                  </a:lnTo>
                  <a:lnTo>
                    <a:pt x="109" y="260"/>
                  </a:lnTo>
                  <a:lnTo>
                    <a:pt x="119" y="265"/>
                  </a:lnTo>
                  <a:lnTo>
                    <a:pt x="134" y="271"/>
                  </a:lnTo>
                  <a:lnTo>
                    <a:pt x="143" y="275"/>
                  </a:lnTo>
                  <a:lnTo>
                    <a:pt x="158" y="280"/>
                  </a:lnTo>
                  <a:lnTo>
                    <a:pt x="163" y="280"/>
                  </a:lnTo>
                  <a:lnTo>
                    <a:pt x="173" y="280"/>
                  </a:lnTo>
                  <a:lnTo>
                    <a:pt x="178" y="280"/>
                  </a:lnTo>
                  <a:lnTo>
                    <a:pt x="188" y="275"/>
                  </a:lnTo>
                  <a:lnTo>
                    <a:pt x="193" y="271"/>
                  </a:lnTo>
                  <a:lnTo>
                    <a:pt x="193" y="265"/>
                  </a:lnTo>
                  <a:lnTo>
                    <a:pt x="198" y="260"/>
                  </a:lnTo>
                  <a:lnTo>
                    <a:pt x="198" y="256"/>
                  </a:lnTo>
                  <a:lnTo>
                    <a:pt x="193" y="246"/>
                  </a:lnTo>
                  <a:lnTo>
                    <a:pt x="193" y="241"/>
                  </a:lnTo>
                  <a:lnTo>
                    <a:pt x="173" y="226"/>
                  </a:lnTo>
                  <a:lnTo>
                    <a:pt x="158" y="207"/>
                  </a:lnTo>
                  <a:lnTo>
                    <a:pt x="143" y="193"/>
                  </a:lnTo>
                  <a:lnTo>
                    <a:pt x="128" y="174"/>
                  </a:lnTo>
                  <a:lnTo>
                    <a:pt x="113" y="159"/>
                  </a:lnTo>
                  <a:lnTo>
                    <a:pt x="103" y="140"/>
                  </a:lnTo>
                  <a:lnTo>
                    <a:pt x="98" y="121"/>
                  </a:lnTo>
                  <a:lnTo>
                    <a:pt x="98" y="101"/>
                  </a:lnTo>
                  <a:lnTo>
                    <a:pt x="103" y="77"/>
                  </a:lnTo>
                  <a:lnTo>
                    <a:pt x="113" y="53"/>
                  </a:lnTo>
                  <a:lnTo>
                    <a:pt x="128" y="24"/>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28" name="Freeform 300"/>
            <p:cNvSpPr>
              <a:spLocks/>
            </p:cNvSpPr>
            <p:nvPr/>
          </p:nvSpPr>
          <p:spPr bwMode="auto">
            <a:xfrm>
              <a:off x="3863" y="1703"/>
              <a:ext cx="45" cy="27"/>
            </a:xfrm>
            <a:custGeom>
              <a:avLst/>
              <a:gdLst>
                <a:gd name="T0" fmla="*/ 39 w 490"/>
                <a:gd name="T1" fmla="*/ 0 h 348"/>
                <a:gd name="T2" fmla="*/ 54 w 490"/>
                <a:gd name="T3" fmla="*/ 0 h 348"/>
                <a:gd name="T4" fmla="*/ 64 w 490"/>
                <a:gd name="T5" fmla="*/ 0 h 348"/>
                <a:gd name="T6" fmla="*/ 75 w 490"/>
                <a:gd name="T7" fmla="*/ 4 h 348"/>
                <a:gd name="T8" fmla="*/ 84 w 490"/>
                <a:gd name="T9" fmla="*/ 9 h 348"/>
                <a:gd name="T10" fmla="*/ 94 w 490"/>
                <a:gd name="T11" fmla="*/ 15 h 348"/>
                <a:gd name="T12" fmla="*/ 98 w 490"/>
                <a:gd name="T13" fmla="*/ 19 h 348"/>
                <a:gd name="T14" fmla="*/ 109 w 490"/>
                <a:gd name="T15" fmla="*/ 28 h 348"/>
                <a:gd name="T16" fmla="*/ 119 w 490"/>
                <a:gd name="T17" fmla="*/ 34 h 348"/>
                <a:gd name="T18" fmla="*/ 129 w 490"/>
                <a:gd name="T19" fmla="*/ 38 h 348"/>
                <a:gd name="T20" fmla="*/ 139 w 490"/>
                <a:gd name="T21" fmla="*/ 43 h 348"/>
                <a:gd name="T22" fmla="*/ 179 w 490"/>
                <a:gd name="T23" fmla="*/ 58 h 348"/>
                <a:gd name="T24" fmla="*/ 223 w 490"/>
                <a:gd name="T25" fmla="*/ 67 h 348"/>
                <a:gd name="T26" fmla="*/ 273 w 490"/>
                <a:gd name="T27" fmla="*/ 77 h 348"/>
                <a:gd name="T28" fmla="*/ 317 w 490"/>
                <a:gd name="T29" fmla="*/ 92 h 348"/>
                <a:gd name="T30" fmla="*/ 367 w 490"/>
                <a:gd name="T31" fmla="*/ 106 h 348"/>
                <a:gd name="T32" fmla="*/ 407 w 490"/>
                <a:gd name="T33" fmla="*/ 120 h 348"/>
                <a:gd name="T34" fmla="*/ 442 w 490"/>
                <a:gd name="T35" fmla="*/ 140 h 348"/>
                <a:gd name="T36" fmla="*/ 471 w 490"/>
                <a:gd name="T37" fmla="*/ 168 h 348"/>
                <a:gd name="T38" fmla="*/ 486 w 490"/>
                <a:gd name="T39" fmla="*/ 198 h 348"/>
                <a:gd name="T40" fmla="*/ 490 w 490"/>
                <a:gd name="T41" fmla="*/ 236 h 348"/>
                <a:gd name="T42" fmla="*/ 490 w 490"/>
                <a:gd name="T43" fmla="*/ 256 h 348"/>
                <a:gd name="T44" fmla="*/ 486 w 490"/>
                <a:gd name="T45" fmla="*/ 275 h 348"/>
                <a:gd name="T46" fmla="*/ 481 w 490"/>
                <a:gd name="T47" fmla="*/ 290 h 348"/>
                <a:gd name="T48" fmla="*/ 471 w 490"/>
                <a:gd name="T49" fmla="*/ 309 h 348"/>
                <a:gd name="T50" fmla="*/ 461 w 490"/>
                <a:gd name="T51" fmla="*/ 323 h 348"/>
                <a:gd name="T52" fmla="*/ 446 w 490"/>
                <a:gd name="T53" fmla="*/ 338 h 348"/>
                <a:gd name="T54" fmla="*/ 431 w 490"/>
                <a:gd name="T55" fmla="*/ 348 h 348"/>
                <a:gd name="T56" fmla="*/ 417 w 490"/>
                <a:gd name="T57" fmla="*/ 348 h 348"/>
                <a:gd name="T58" fmla="*/ 396 w 490"/>
                <a:gd name="T59" fmla="*/ 348 h 348"/>
                <a:gd name="T60" fmla="*/ 371 w 490"/>
                <a:gd name="T61" fmla="*/ 333 h 348"/>
                <a:gd name="T62" fmla="*/ 337 w 490"/>
                <a:gd name="T63" fmla="*/ 309 h 348"/>
                <a:gd name="T64" fmla="*/ 298 w 490"/>
                <a:gd name="T65" fmla="*/ 290 h 348"/>
                <a:gd name="T66" fmla="*/ 258 w 490"/>
                <a:gd name="T67" fmla="*/ 265 h 348"/>
                <a:gd name="T68" fmla="*/ 218 w 490"/>
                <a:gd name="T69" fmla="*/ 241 h 348"/>
                <a:gd name="T70" fmla="*/ 179 w 490"/>
                <a:gd name="T71" fmla="*/ 222 h 348"/>
                <a:gd name="T72" fmla="*/ 144 w 490"/>
                <a:gd name="T73" fmla="*/ 198 h 348"/>
                <a:gd name="T74" fmla="*/ 104 w 490"/>
                <a:gd name="T75" fmla="*/ 168 h 348"/>
                <a:gd name="T76" fmla="*/ 69 w 490"/>
                <a:gd name="T77" fmla="*/ 144 h 348"/>
                <a:gd name="T78" fmla="*/ 39 w 490"/>
                <a:gd name="T79" fmla="*/ 116 h 348"/>
                <a:gd name="T80" fmla="*/ 4 w 490"/>
                <a:gd name="T81" fmla="*/ 82 h 348"/>
                <a:gd name="T82" fmla="*/ 4 w 490"/>
                <a:gd name="T83" fmla="*/ 77 h 348"/>
                <a:gd name="T84" fmla="*/ 0 w 490"/>
                <a:gd name="T85" fmla="*/ 73 h 348"/>
                <a:gd name="T86" fmla="*/ 0 w 490"/>
                <a:gd name="T87" fmla="*/ 67 h 348"/>
                <a:gd name="T88" fmla="*/ 0 w 490"/>
                <a:gd name="T89" fmla="*/ 62 h 348"/>
                <a:gd name="T90" fmla="*/ 0 w 490"/>
                <a:gd name="T91" fmla="*/ 58 h 348"/>
                <a:gd name="T92" fmla="*/ 0 w 490"/>
                <a:gd name="T93" fmla="*/ 53 h 348"/>
                <a:gd name="T94" fmla="*/ 4 w 490"/>
                <a:gd name="T95" fmla="*/ 48 h 348"/>
                <a:gd name="T96" fmla="*/ 10 w 490"/>
                <a:gd name="T97" fmla="*/ 43 h 348"/>
                <a:gd name="T98" fmla="*/ 15 w 490"/>
                <a:gd name="T99" fmla="*/ 38 h 348"/>
                <a:gd name="T100" fmla="*/ 19 w 490"/>
                <a:gd name="T101" fmla="*/ 34 h 348"/>
                <a:gd name="T102" fmla="*/ 39 w 490"/>
                <a:gd name="T103"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0" h="348">
                  <a:moveTo>
                    <a:pt x="39" y="0"/>
                  </a:moveTo>
                  <a:lnTo>
                    <a:pt x="54" y="0"/>
                  </a:lnTo>
                  <a:lnTo>
                    <a:pt x="64" y="0"/>
                  </a:lnTo>
                  <a:lnTo>
                    <a:pt x="75" y="4"/>
                  </a:lnTo>
                  <a:lnTo>
                    <a:pt x="84" y="9"/>
                  </a:lnTo>
                  <a:lnTo>
                    <a:pt x="94" y="15"/>
                  </a:lnTo>
                  <a:lnTo>
                    <a:pt x="98" y="19"/>
                  </a:lnTo>
                  <a:lnTo>
                    <a:pt x="109" y="28"/>
                  </a:lnTo>
                  <a:lnTo>
                    <a:pt x="119" y="34"/>
                  </a:lnTo>
                  <a:lnTo>
                    <a:pt x="129" y="38"/>
                  </a:lnTo>
                  <a:lnTo>
                    <a:pt x="139" y="43"/>
                  </a:lnTo>
                  <a:lnTo>
                    <a:pt x="179" y="58"/>
                  </a:lnTo>
                  <a:lnTo>
                    <a:pt x="223" y="67"/>
                  </a:lnTo>
                  <a:lnTo>
                    <a:pt x="273" y="77"/>
                  </a:lnTo>
                  <a:lnTo>
                    <a:pt x="317" y="92"/>
                  </a:lnTo>
                  <a:lnTo>
                    <a:pt x="367" y="106"/>
                  </a:lnTo>
                  <a:lnTo>
                    <a:pt x="407" y="120"/>
                  </a:lnTo>
                  <a:lnTo>
                    <a:pt x="442" y="140"/>
                  </a:lnTo>
                  <a:lnTo>
                    <a:pt x="471" y="168"/>
                  </a:lnTo>
                  <a:lnTo>
                    <a:pt x="486" y="198"/>
                  </a:lnTo>
                  <a:lnTo>
                    <a:pt x="490" y="236"/>
                  </a:lnTo>
                  <a:lnTo>
                    <a:pt x="490" y="256"/>
                  </a:lnTo>
                  <a:lnTo>
                    <a:pt x="486" y="275"/>
                  </a:lnTo>
                  <a:lnTo>
                    <a:pt x="481" y="290"/>
                  </a:lnTo>
                  <a:lnTo>
                    <a:pt x="471" y="309"/>
                  </a:lnTo>
                  <a:lnTo>
                    <a:pt x="461" y="323"/>
                  </a:lnTo>
                  <a:lnTo>
                    <a:pt x="446" y="338"/>
                  </a:lnTo>
                  <a:lnTo>
                    <a:pt x="431" y="348"/>
                  </a:lnTo>
                  <a:lnTo>
                    <a:pt x="417" y="348"/>
                  </a:lnTo>
                  <a:lnTo>
                    <a:pt x="396" y="348"/>
                  </a:lnTo>
                  <a:lnTo>
                    <a:pt x="371" y="333"/>
                  </a:lnTo>
                  <a:lnTo>
                    <a:pt x="337" y="309"/>
                  </a:lnTo>
                  <a:lnTo>
                    <a:pt x="298" y="290"/>
                  </a:lnTo>
                  <a:lnTo>
                    <a:pt x="258" y="265"/>
                  </a:lnTo>
                  <a:lnTo>
                    <a:pt x="218" y="241"/>
                  </a:lnTo>
                  <a:lnTo>
                    <a:pt x="179" y="222"/>
                  </a:lnTo>
                  <a:lnTo>
                    <a:pt x="144" y="198"/>
                  </a:lnTo>
                  <a:lnTo>
                    <a:pt x="104" y="168"/>
                  </a:lnTo>
                  <a:lnTo>
                    <a:pt x="69" y="144"/>
                  </a:lnTo>
                  <a:lnTo>
                    <a:pt x="39" y="116"/>
                  </a:lnTo>
                  <a:lnTo>
                    <a:pt x="4" y="82"/>
                  </a:lnTo>
                  <a:lnTo>
                    <a:pt x="4" y="77"/>
                  </a:lnTo>
                  <a:lnTo>
                    <a:pt x="0" y="73"/>
                  </a:lnTo>
                  <a:lnTo>
                    <a:pt x="0" y="67"/>
                  </a:lnTo>
                  <a:lnTo>
                    <a:pt x="0" y="62"/>
                  </a:lnTo>
                  <a:lnTo>
                    <a:pt x="0" y="58"/>
                  </a:lnTo>
                  <a:lnTo>
                    <a:pt x="0" y="53"/>
                  </a:lnTo>
                  <a:lnTo>
                    <a:pt x="4" y="48"/>
                  </a:lnTo>
                  <a:lnTo>
                    <a:pt x="10" y="43"/>
                  </a:lnTo>
                  <a:lnTo>
                    <a:pt x="15" y="38"/>
                  </a:lnTo>
                  <a:lnTo>
                    <a:pt x="19" y="34"/>
                  </a:lnTo>
                  <a:lnTo>
                    <a:pt x="39"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29" name="Freeform 301"/>
            <p:cNvSpPr>
              <a:spLocks/>
            </p:cNvSpPr>
            <p:nvPr/>
          </p:nvSpPr>
          <p:spPr bwMode="auto">
            <a:xfrm>
              <a:off x="3863" y="1703"/>
              <a:ext cx="45" cy="27"/>
            </a:xfrm>
            <a:custGeom>
              <a:avLst/>
              <a:gdLst>
                <a:gd name="T0" fmla="*/ 39 w 490"/>
                <a:gd name="T1" fmla="*/ 0 h 348"/>
                <a:gd name="T2" fmla="*/ 54 w 490"/>
                <a:gd name="T3" fmla="*/ 0 h 348"/>
                <a:gd name="T4" fmla="*/ 64 w 490"/>
                <a:gd name="T5" fmla="*/ 0 h 348"/>
                <a:gd name="T6" fmla="*/ 75 w 490"/>
                <a:gd name="T7" fmla="*/ 4 h 348"/>
                <a:gd name="T8" fmla="*/ 84 w 490"/>
                <a:gd name="T9" fmla="*/ 9 h 348"/>
                <a:gd name="T10" fmla="*/ 94 w 490"/>
                <a:gd name="T11" fmla="*/ 15 h 348"/>
                <a:gd name="T12" fmla="*/ 98 w 490"/>
                <a:gd name="T13" fmla="*/ 19 h 348"/>
                <a:gd name="T14" fmla="*/ 109 w 490"/>
                <a:gd name="T15" fmla="*/ 28 h 348"/>
                <a:gd name="T16" fmla="*/ 119 w 490"/>
                <a:gd name="T17" fmla="*/ 34 h 348"/>
                <a:gd name="T18" fmla="*/ 129 w 490"/>
                <a:gd name="T19" fmla="*/ 38 h 348"/>
                <a:gd name="T20" fmla="*/ 139 w 490"/>
                <a:gd name="T21" fmla="*/ 43 h 348"/>
                <a:gd name="T22" fmla="*/ 179 w 490"/>
                <a:gd name="T23" fmla="*/ 58 h 348"/>
                <a:gd name="T24" fmla="*/ 223 w 490"/>
                <a:gd name="T25" fmla="*/ 67 h 348"/>
                <a:gd name="T26" fmla="*/ 273 w 490"/>
                <a:gd name="T27" fmla="*/ 77 h 348"/>
                <a:gd name="T28" fmla="*/ 317 w 490"/>
                <a:gd name="T29" fmla="*/ 92 h 348"/>
                <a:gd name="T30" fmla="*/ 367 w 490"/>
                <a:gd name="T31" fmla="*/ 106 h 348"/>
                <a:gd name="T32" fmla="*/ 407 w 490"/>
                <a:gd name="T33" fmla="*/ 120 h 348"/>
                <a:gd name="T34" fmla="*/ 442 w 490"/>
                <a:gd name="T35" fmla="*/ 140 h 348"/>
                <a:gd name="T36" fmla="*/ 471 w 490"/>
                <a:gd name="T37" fmla="*/ 168 h 348"/>
                <a:gd name="T38" fmla="*/ 486 w 490"/>
                <a:gd name="T39" fmla="*/ 198 h 348"/>
                <a:gd name="T40" fmla="*/ 490 w 490"/>
                <a:gd name="T41" fmla="*/ 236 h 348"/>
                <a:gd name="T42" fmla="*/ 490 w 490"/>
                <a:gd name="T43" fmla="*/ 256 h 348"/>
                <a:gd name="T44" fmla="*/ 486 w 490"/>
                <a:gd name="T45" fmla="*/ 275 h 348"/>
                <a:gd name="T46" fmla="*/ 481 w 490"/>
                <a:gd name="T47" fmla="*/ 290 h 348"/>
                <a:gd name="T48" fmla="*/ 471 w 490"/>
                <a:gd name="T49" fmla="*/ 309 h 348"/>
                <a:gd name="T50" fmla="*/ 461 w 490"/>
                <a:gd name="T51" fmla="*/ 323 h 348"/>
                <a:gd name="T52" fmla="*/ 446 w 490"/>
                <a:gd name="T53" fmla="*/ 338 h 348"/>
                <a:gd name="T54" fmla="*/ 431 w 490"/>
                <a:gd name="T55" fmla="*/ 348 h 348"/>
                <a:gd name="T56" fmla="*/ 417 w 490"/>
                <a:gd name="T57" fmla="*/ 348 h 348"/>
                <a:gd name="T58" fmla="*/ 396 w 490"/>
                <a:gd name="T59" fmla="*/ 348 h 348"/>
                <a:gd name="T60" fmla="*/ 371 w 490"/>
                <a:gd name="T61" fmla="*/ 333 h 348"/>
                <a:gd name="T62" fmla="*/ 337 w 490"/>
                <a:gd name="T63" fmla="*/ 309 h 348"/>
                <a:gd name="T64" fmla="*/ 298 w 490"/>
                <a:gd name="T65" fmla="*/ 290 h 348"/>
                <a:gd name="T66" fmla="*/ 258 w 490"/>
                <a:gd name="T67" fmla="*/ 265 h 348"/>
                <a:gd name="T68" fmla="*/ 218 w 490"/>
                <a:gd name="T69" fmla="*/ 241 h 348"/>
                <a:gd name="T70" fmla="*/ 179 w 490"/>
                <a:gd name="T71" fmla="*/ 222 h 348"/>
                <a:gd name="T72" fmla="*/ 144 w 490"/>
                <a:gd name="T73" fmla="*/ 198 h 348"/>
                <a:gd name="T74" fmla="*/ 104 w 490"/>
                <a:gd name="T75" fmla="*/ 168 h 348"/>
                <a:gd name="T76" fmla="*/ 69 w 490"/>
                <a:gd name="T77" fmla="*/ 144 h 348"/>
                <a:gd name="T78" fmla="*/ 39 w 490"/>
                <a:gd name="T79" fmla="*/ 116 h 348"/>
                <a:gd name="T80" fmla="*/ 4 w 490"/>
                <a:gd name="T81" fmla="*/ 82 h 348"/>
                <a:gd name="T82" fmla="*/ 4 w 490"/>
                <a:gd name="T83" fmla="*/ 77 h 348"/>
                <a:gd name="T84" fmla="*/ 0 w 490"/>
                <a:gd name="T85" fmla="*/ 73 h 348"/>
                <a:gd name="T86" fmla="*/ 0 w 490"/>
                <a:gd name="T87" fmla="*/ 67 h 348"/>
                <a:gd name="T88" fmla="*/ 0 w 490"/>
                <a:gd name="T89" fmla="*/ 62 h 348"/>
                <a:gd name="T90" fmla="*/ 0 w 490"/>
                <a:gd name="T91" fmla="*/ 58 h 348"/>
                <a:gd name="T92" fmla="*/ 0 w 490"/>
                <a:gd name="T93" fmla="*/ 53 h 348"/>
                <a:gd name="T94" fmla="*/ 4 w 490"/>
                <a:gd name="T95" fmla="*/ 48 h 348"/>
                <a:gd name="T96" fmla="*/ 10 w 490"/>
                <a:gd name="T97" fmla="*/ 43 h 348"/>
                <a:gd name="T98" fmla="*/ 15 w 490"/>
                <a:gd name="T99" fmla="*/ 38 h 348"/>
                <a:gd name="T100" fmla="*/ 19 w 490"/>
                <a:gd name="T101" fmla="*/ 34 h 348"/>
                <a:gd name="T102" fmla="*/ 39 w 490"/>
                <a:gd name="T103"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0" h="348">
                  <a:moveTo>
                    <a:pt x="39" y="0"/>
                  </a:moveTo>
                  <a:lnTo>
                    <a:pt x="54" y="0"/>
                  </a:lnTo>
                  <a:lnTo>
                    <a:pt x="64" y="0"/>
                  </a:lnTo>
                  <a:lnTo>
                    <a:pt x="75" y="4"/>
                  </a:lnTo>
                  <a:lnTo>
                    <a:pt x="84" y="9"/>
                  </a:lnTo>
                  <a:lnTo>
                    <a:pt x="94" y="15"/>
                  </a:lnTo>
                  <a:lnTo>
                    <a:pt x="98" y="19"/>
                  </a:lnTo>
                  <a:lnTo>
                    <a:pt x="109" y="28"/>
                  </a:lnTo>
                  <a:lnTo>
                    <a:pt x="119" y="34"/>
                  </a:lnTo>
                  <a:lnTo>
                    <a:pt x="129" y="38"/>
                  </a:lnTo>
                  <a:lnTo>
                    <a:pt x="139" y="43"/>
                  </a:lnTo>
                  <a:lnTo>
                    <a:pt x="179" y="58"/>
                  </a:lnTo>
                  <a:lnTo>
                    <a:pt x="223" y="67"/>
                  </a:lnTo>
                  <a:lnTo>
                    <a:pt x="273" y="77"/>
                  </a:lnTo>
                  <a:lnTo>
                    <a:pt x="317" y="92"/>
                  </a:lnTo>
                  <a:lnTo>
                    <a:pt x="367" y="106"/>
                  </a:lnTo>
                  <a:lnTo>
                    <a:pt x="407" y="120"/>
                  </a:lnTo>
                  <a:lnTo>
                    <a:pt x="442" y="140"/>
                  </a:lnTo>
                  <a:lnTo>
                    <a:pt x="471" y="168"/>
                  </a:lnTo>
                  <a:lnTo>
                    <a:pt x="486" y="198"/>
                  </a:lnTo>
                  <a:lnTo>
                    <a:pt x="490" y="236"/>
                  </a:lnTo>
                  <a:lnTo>
                    <a:pt x="490" y="256"/>
                  </a:lnTo>
                  <a:lnTo>
                    <a:pt x="486" y="275"/>
                  </a:lnTo>
                  <a:lnTo>
                    <a:pt x="481" y="290"/>
                  </a:lnTo>
                  <a:lnTo>
                    <a:pt x="471" y="309"/>
                  </a:lnTo>
                  <a:lnTo>
                    <a:pt x="461" y="323"/>
                  </a:lnTo>
                  <a:lnTo>
                    <a:pt x="446" y="338"/>
                  </a:lnTo>
                  <a:lnTo>
                    <a:pt x="431" y="348"/>
                  </a:lnTo>
                  <a:lnTo>
                    <a:pt x="417" y="348"/>
                  </a:lnTo>
                  <a:lnTo>
                    <a:pt x="396" y="348"/>
                  </a:lnTo>
                  <a:lnTo>
                    <a:pt x="371" y="333"/>
                  </a:lnTo>
                  <a:lnTo>
                    <a:pt x="337" y="309"/>
                  </a:lnTo>
                  <a:lnTo>
                    <a:pt x="298" y="290"/>
                  </a:lnTo>
                  <a:lnTo>
                    <a:pt x="258" y="265"/>
                  </a:lnTo>
                  <a:lnTo>
                    <a:pt x="218" y="241"/>
                  </a:lnTo>
                  <a:lnTo>
                    <a:pt x="179" y="222"/>
                  </a:lnTo>
                  <a:lnTo>
                    <a:pt x="144" y="198"/>
                  </a:lnTo>
                  <a:lnTo>
                    <a:pt x="104" y="168"/>
                  </a:lnTo>
                  <a:lnTo>
                    <a:pt x="69" y="144"/>
                  </a:lnTo>
                  <a:lnTo>
                    <a:pt x="39" y="116"/>
                  </a:lnTo>
                  <a:lnTo>
                    <a:pt x="4" y="82"/>
                  </a:lnTo>
                  <a:lnTo>
                    <a:pt x="4" y="77"/>
                  </a:lnTo>
                  <a:lnTo>
                    <a:pt x="0" y="73"/>
                  </a:lnTo>
                  <a:lnTo>
                    <a:pt x="0" y="67"/>
                  </a:lnTo>
                  <a:lnTo>
                    <a:pt x="0" y="62"/>
                  </a:lnTo>
                  <a:lnTo>
                    <a:pt x="0" y="58"/>
                  </a:lnTo>
                  <a:lnTo>
                    <a:pt x="0" y="53"/>
                  </a:lnTo>
                  <a:lnTo>
                    <a:pt x="4" y="48"/>
                  </a:lnTo>
                  <a:lnTo>
                    <a:pt x="10" y="43"/>
                  </a:lnTo>
                  <a:lnTo>
                    <a:pt x="15" y="38"/>
                  </a:lnTo>
                  <a:lnTo>
                    <a:pt x="19" y="34"/>
                  </a:lnTo>
                  <a:lnTo>
                    <a:pt x="39"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30" name="Freeform 302"/>
            <p:cNvSpPr>
              <a:spLocks/>
            </p:cNvSpPr>
            <p:nvPr/>
          </p:nvSpPr>
          <p:spPr bwMode="auto">
            <a:xfrm>
              <a:off x="3828" y="1722"/>
              <a:ext cx="52" cy="44"/>
            </a:xfrm>
            <a:custGeom>
              <a:avLst/>
              <a:gdLst>
                <a:gd name="T0" fmla="*/ 561 w 565"/>
                <a:gd name="T1" fmla="*/ 532 h 575"/>
                <a:gd name="T2" fmla="*/ 565 w 565"/>
                <a:gd name="T3" fmla="*/ 503 h 575"/>
                <a:gd name="T4" fmla="*/ 565 w 565"/>
                <a:gd name="T5" fmla="*/ 474 h 575"/>
                <a:gd name="T6" fmla="*/ 561 w 565"/>
                <a:gd name="T7" fmla="*/ 445 h 575"/>
                <a:gd name="T8" fmla="*/ 545 w 565"/>
                <a:gd name="T9" fmla="*/ 430 h 575"/>
                <a:gd name="T10" fmla="*/ 466 w 565"/>
                <a:gd name="T11" fmla="*/ 406 h 575"/>
                <a:gd name="T12" fmla="*/ 361 w 565"/>
                <a:gd name="T13" fmla="*/ 348 h 575"/>
                <a:gd name="T14" fmla="*/ 278 w 565"/>
                <a:gd name="T15" fmla="*/ 271 h 575"/>
                <a:gd name="T16" fmla="*/ 213 w 565"/>
                <a:gd name="T17" fmla="*/ 174 h 575"/>
                <a:gd name="T18" fmla="*/ 148 w 565"/>
                <a:gd name="T19" fmla="*/ 69 h 575"/>
                <a:gd name="T20" fmla="*/ 114 w 565"/>
                <a:gd name="T21" fmla="*/ 6 h 575"/>
                <a:gd name="T22" fmla="*/ 94 w 565"/>
                <a:gd name="T23" fmla="*/ 0 h 575"/>
                <a:gd name="T24" fmla="*/ 64 w 565"/>
                <a:gd name="T25" fmla="*/ 6 h 575"/>
                <a:gd name="T26" fmla="*/ 35 w 565"/>
                <a:gd name="T27" fmla="*/ 15 h 575"/>
                <a:gd name="T28" fmla="*/ 10 w 565"/>
                <a:gd name="T29" fmla="*/ 30 h 575"/>
                <a:gd name="T30" fmla="*/ 0 w 565"/>
                <a:gd name="T31" fmla="*/ 64 h 575"/>
                <a:gd name="T32" fmla="*/ 19 w 565"/>
                <a:gd name="T33" fmla="*/ 127 h 575"/>
                <a:gd name="T34" fmla="*/ 64 w 565"/>
                <a:gd name="T35" fmla="*/ 198 h 575"/>
                <a:gd name="T36" fmla="*/ 114 w 565"/>
                <a:gd name="T37" fmla="*/ 281 h 575"/>
                <a:gd name="T38" fmla="*/ 134 w 565"/>
                <a:gd name="T39" fmla="*/ 368 h 575"/>
                <a:gd name="T40" fmla="*/ 129 w 565"/>
                <a:gd name="T41" fmla="*/ 416 h 575"/>
                <a:gd name="T42" fmla="*/ 129 w 565"/>
                <a:gd name="T43" fmla="*/ 426 h 575"/>
                <a:gd name="T44" fmla="*/ 134 w 565"/>
                <a:gd name="T45" fmla="*/ 430 h 575"/>
                <a:gd name="T46" fmla="*/ 148 w 565"/>
                <a:gd name="T47" fmla="*/ 435 h 575"/>
                <a:gd name="T48" fmla="*/ 169 w 565"/>
                <a:gd name="T49" fmla="*/ 441 h 575"/>
                <a:gd name="T50" fmla="*/ 188 w 565"/>
                <a:gd name="T51" fmla="*/ 445 h 575"/>
                <a:gd name="T52" fmla="*/ 208 w 565"/>
                <a:gd name="T53" fmla="*/ 450 h 575"/>
                <a:gd name="T54" fmla="*/ 223 w 565"/>
                <a:gd name="T55" fmla="*/ 454 h 575"/>
                <a:gd name="T56" fmla="*/ 242 w 565"/>
                <a:gd name="T57" fmla="*/ 464 h 575"/>
                <a:gd name="T58" fmla="*/ 288 w 565"/>
                <a:gd name="T59" fmla="*/ 474 h 575"/>
                <a:gd name="T60" fmla="*/ 342 w 565"/>
                <a:gd name="T61" fmla="*/ 503 h 575"/>
                <a:gd name="T62" fmla="*/ 397 w 565"/>
                <a:gd name="T63" fmla="*/ 532 h 575"/>
                <a:gd name="T64" fmla="*/ 451 w 565"/>
                <a:gd name="T65" fmla="*/ 561 h 575"/>
                <a:gd name="T66" fmla="*/ 511 w 565"/>
                <a:gd name="T67" fmla="*/ 575 h 575"/>
                <a:gd name="T68" fmla="*/ 561 w 565"/>
                <a:gd name="T69" fmla="*/ 55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5" h="575">
                  <a:moveTo>
                    <a:pt x="561" y="551"/>
                  </a:moveTo>
                  <a:lnTo>
                    <a:pt x="561" y="532"/>
                  </a:lnTo>
                  <a:lnTo>
                    <a:pt x="561" y="518"/>
                  </a:lnTo>
                  <a:lnTo>
                    <a:pt x="565" y="503"/>
                  </a:lnTo>
                  <a:lnTo>
                    <a:pt x="565" y="488"/>
                  </a:lnTo>
                  <a:lnTo>
                    <a:pt x="565" y="474"/>
                  </a:lnTo>
                  <a:lnTo>
                    <a:pt x="561" y="460"/>
                  </a:lnTo>
                  <a:lnTo>
                    <a:pt x="561" y="445"/>
                  </a:lnTo>
                  <a:lnTo>
                    <a:pt x="551" y="435"/>
                  </a:lnTo>
                  <a:lnTo>
                    <a:pt x="545" y="430"/>
                  </a:lnTo>
                  <a:lnTo>
                    <a:pt x="530" y="426"/>
                  </a:lnTo>
                  <a:lnTo>
                    <a:pt x="466" y="406"/>
                  </a:lnTo>
                  <a:lnTo>
                    <a:pt x="411" y="383"/>
                  </a:lnTo>
                  <a:lnTo>
                    <a:pt x="361" y="348"/>
                  </a:lnTo>
                  <a:lnTo>
                    <a:pt x="317" y="310"/>
                  </a:lnTo>
                  <a:lnTo>
                    <a:pt x="278" y="271"/>
                  </a:lnTo>
                  <a:lnTo>
                    <a:pt x="242" y="223"/>
                  </a:lnTo>
                  <a:lnTo>
                    <a:pt x="213" y="174"/>
                  </a:lnTo>
                  <a:lnTo>
                    <a:pt x="178" y="122"/>
                  </a:lnTo>
                  <a:lnTo>
                    <a:pt x="148" y="69"/>
                  </a:lnTo>
                  <a:lnTo>
                    <a:pt x="123" y="11"/>
                  </a:lnTo>
                  <a:lnTo>
                    <a:pt x="114" y="6"/>
                  </a:lnTo>
                  <a:lnTo>
                    <a:pt x="104" y="0"/>
                  </a:lnTo>
                  <a:lnTo>
                    <a:pt x="94" y="0"/>
                  </a:lnTo>
                  <a:lnTo>
                    <a:pt x="79" y="6"/>
                  </a:lnTo>
                  <a:lnTo>
                    <a:pt x="64" y="6"/>
                  </a:lnTo>
                  <a:lnTo>
                    <a:pt x="50" y="11"/>
                  </a:lnTo>
                  <a:lnTo>
                    <a:pt x="35" y="15"/>
                  </a:lnTo>
                  <a:lnTo>
                    <a:pt x="19" y="25"/>
                  </a:lnTo>
                  <a:lnTo>
                    <a:pt x="10" y="30"/>
                  </a:lnTo>
                  <a:lnTo>
                    <a:pt x="4" y="39"/>
                  </a:lnTo>
                  <a:lnTo>
                    <a:pt x="0" y="64"/>
                  </a:lnTo>
                  <a:lnTo>
                    <a:pt x="4" y="93"/>
                  </a:lnTo>
                  <a:lnTo>
                    <a:pt x="19" y="127"/>
                  </a:lnTo>
                  <a:lnTo>
                    <a:pt x="44" y="160"/>
                  </a:lnTo>
                  <a:lnTo>
                    <a:pt x="64" y="198"/>
                  </a:lnTo>
                  <a:lnTo>
                    <a:pt x="89" y="243"/>
                  </a:lnTo>
                  <a:lnTo>
                    <a:pt x="114" y="281"/>
                  </a:lnTo>
                  <a:lnTo>
                    <a:pt x="129" y="325"/>
                  </a:lnTo>
                  <a:lnTo>
                    <a:pt x="134" y="368"/>
                  </a:lnTo>
                  <a:lnTo>
                    <a:pt x="134" y="406"/>
                  </a:lnTo>
                  <a:lnTo>
                    <a:pt x="129" y="416"/>
                  </a:lnTo>
                  <a:lnTo>
                    <a:pt x="129" y="421"/>
                  </a:lnTo>
                  <a:lnTo>
                    <a:pt x="129" y="426"/>
                  </a:lnTo>
                  <a:lnTo>
                    <a:pt x="129" y="430"/>
                  </a:lnTo>
                  <a:lnTo>
                    <a:pt x="134" y="430"/>
                  </a:lnTo>
                  <a:lnTo>
                    <a:pt x="144" y="430"/>
                  </a:lnTo>
                  <a:lnTo>
                    <a:pt x="148" y="435"/>
                  </a:lnTo>
                  <a:lnTo>
                    <a:pt x="159" y="435"/>
                  </a:lnTo>
                  <a:lnTo>
                    <a:pt x="169" y="441"/>
                  </a:lnTo>
                  <a:lnTo>
                    <a:pt x="178" y="445"/>
                  </a:lnTo>
                  <a:lnTo>
                    <a:pt x="188" y="445"/>
                  </a:lnTo>
                  <a:lnTo>
                    <a:pt x="198" y="450"/>
                  </a:lnTo>
                  <a:lnTo>
                    <a:pt x="208" y="450"/>
                  </a:lnTo>
                  <a:lnTo>
                    <a:pt x="213" y="454"/>
                  </a:lnTo>
                  <a:lnTo>
                    <a:pt x="223" y="454"/>
                  </a:lnTo>
                  <a:lnTo>
                    <a:pt x="233" y="460"/>
                  </a:lnTo>
                  <a:lnTo>
                    <a:pt x="242" y="464"/>
                  </a:lnTo>
                  <a:lnTo>
                    <a:pt x="258" y="464"/>
                  </a:lnTo>
                  <a:lnTo>
                    <a:pt x="288" y="474"/>
                  </a:lnTo>
                  <a:lnTo>
                    <a:pt x="317" y="488"/>
                  </a:lnTo>
                  <a:lnTo>
                    <a:pt x="342" y="503"/>
                  </a:lnTo>
                  <a:lnTo>
                    <a:pt x="372" y="518"/>
                  </a:lnTo>
                  <a:lnTo>
                    <a:pt x="397" y="532"/>
                  </a:lnTo>
                  <a:lnTo>
                    <a:pt x="421" y="546"/>
                  </a:lnTo>
                  <a:lnTo>
                    <a:pt x="451" y="561"/>
                  </a:lnTo>
                  <a:lnTo>
                    <a:pt x="476" y="570"/>
                  </a:lnTo>
                  <a:lnTo>
                    <a:pt x="511" y="575"/>
                  </a:lnTo>
                  <a:lnTo>
                    <a:pt x="540" y="575"/>
                  </a:lnTo>
                  <a:lnTo>
                    <a:pt x="561" y="551"/>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31" name="Freeform 303"/>
            <p:cNvSpPr>
              <a:spLocks/>
            </p:cNvSpPr>
            <p:nvPr/>
          </p:nvSpPr>
          <p:spPr bwMode="auto">
            <a:xfrm>
              <a:off x="3828" y="1722"/>
              <a:ext cx="52" cy="44"/>
            </a:xfrm>
            <a:custGeom>
              <a:avLst/>
              <a:gdLst>
                <a:gd name="T0" fmla="*/ 561 w 565"/>
                <a:gd name="T1" fmla="*/ 532 h 575"/>
                <a:gd name="T2" fmla="*/ 565 w 565"/>
                <a:gd name="T3" fmla="*/ 503 h 575"/>
                <a:gd name="T4" fmla="*/ 565 w 565"/>
                <a:gd name="T5" fmla="*/ 474 h 575"/>
                <a:gd name="T6" fmla="*/ 561 w 565"/>
                <a:gd name="T7" fmla="*/ 445 h 575"/>
                <a:gd name="T8" fmla="*/ 545 w 565"/>
                <a:gd name="T9" fmla="*/ 430 h 575"/>
                <a:gd name="T10" fmla="*/ 466 w 565"/>
                <a:gd name="T11" fmla="*/ 406 h 575"/>
                <a:gd name="T12" fmla="*/ 361 w 565"/>
                <a:gd name="T13" fmla="*/ 348 h 575"/>
                <a:gd name="T14" fmla="*/ 278 w 565"/>
                <a:gd name="T15" fmla="*/ 271 h 575"/>
                <a:gd name="T16" fmla="*/ 213 w 565"/>
                <a:gd name="T17" fmla="*/ 174 h 575"/>
                <a:gd name="T18" fmla="*/ 148 w 565"/>
                <a:gd name="T19" fmla="*/ 69 h 575"/>
                <a:gd name="T20" fmla="*/ 114 w 565"/>
                <a:gd name="T21" fmla="*/ 6 h 575"/>
                <a:gd name="T22" fmla="*/ 94 w 565"/>
                <a:gd name="T23" fmla="*/ 0 h 575"/>
                <a:gd name="T24" fmla="*/ 64 w 565"/>
                <a:gd name="T25" fmla="*/ 6 h 575"/>
                <a:gd name="T26" fmla="*/ 35 w 565"/>
                <a:gd name="T27" fmla="*/ 15 h 575"/>
                <a:gd name="T28" fmla="*/ 10 w 565"/>
                <a:gd name="T29" fmla="*/ 30 h 575"/>
                <a:gd name="T30" fmla="*/ 0 w 565"/>
                <a:gd name="T31" fmla="*/ 64 h 575"/>
                <a:gd name="T32" fmla="*/ 19 w 565"/>
                <a:gd name="T33" fmla="*/ 127 h 575"/>
                <a:gd name="T34" fmla="*/ 64 w 565"/>
                <a:gd name="T35" fmla="*/ 198 h 575"/>
                <a:gd name="T36" fmla="*/ 114 w 565"/>
                <a:gd name="T37" fmla="*/ 281 h 575"/>
                <a:gd name="T38" fmla="*/ 134 w 565"/>
                <a:gd name="T39" fmla="*/ 368 h 575"/>
                <a:gd name="T40" fmla="*/ 129 w 565"/>
                <a:gd name="T41" fmla="*/ 416 h 575"/>
                <a:gd name="T42" fmla="*/ 129 w 565"/>
                <a:gd name="T43" fmla="*/ 426 h 575"/>
                <a:gd name="T44" fmla="*/ 134 w 565"/>
                <a:gd name="T45" fmla="*/ 430 h 575"/>
                <a:gd name="T46" fmla="*/ 148 w 565"/>
                <a:gd name="T47" fmla="*/ 435 h 575"/>
                <a:gd name="T48" fmla="*/ 169 w 565"/>
                <a:gd name="T49" fmla="*/ 441 h 575"/>
                <a:gd name="T50" fmla="*/ 188 w 565"/>
                <a:gd name="T51" fmla="*/ 445 h 575"/>
                <a:gd name="T52" fmla="*/ 208 w 565"/>
                <a:gd name="T53" fmla="*/ 450 h 575"/>
                <a:gd name="T54" fmla="*/ 223 w 565"/>
                <a:gd name="T55" fmla="*/ 454 h 575"/>
                <a:gd name="T56" fmla="*/ 242 w 565"/>
                <a:gd name="T57" fmla="*/ 464 h 575"/>
                <a:gd name="T58" fmla="*/ 288 w 565"/>
                <a:gd name="T59" fmla="*/ 474 h 575"/>
                <a:gd name="T60" fmla="*/ 342 w 565"/>
                <a:gd name="T61" fmla="*/ 503 h 575"/>
                <a:gd name="T62" fmla="*/ 397 w 565"/>
                <a:gd name="T63" fmla="*/ 532 h 575"/>
                <a:gd name="T64" fmla="*/ 451 w 565"/>
                <a:gd name="T65" fmla="*/ 561 h 575"/>
                <a:gd name="T66" fmla="*/ 511 w 565"/>
                <a:gd name="T67" fmla="*/ 575 h 575"/>
                <a:gd name="T68" fmla="*/ 561 w 565"/>
                <a:gd name="T69" fmla="*/ 55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5" h="575">
                  <a:moveTo>
                    <a:pt x="561" y="551"/>
                  </a:moveTo>
                  <a:lnTo>
                    <a:pt x="561" y="532"/>
                  </a:lnTo>
                  <a:lnTo>
                    <a:pt x="561" y="518"/>
                  </a:lnTo>
                  <a:lnTo>
                    <a:pt x="565" y="503"/>
                  </a:lnTo>
                  <a:lnTo>
                    <a:pt x="565" y="488"/>
                  </a:lnTo>
                  <a:lnTo>
                    <a:pt x="565" y="474"/>
                  </a:lnTo>
                  <a:lnTo>
                    <a:pt x="561" y="460"/>
                  </a:lnTo>
                  <a:lnTo>
                    <a:pt x="561" y="445"/>
                  </a:lnTo>
                  <a:lnTo>
                    <a:pt x="551" y="435"/>
                  </a:lnTo>
                  <a:lnTo>
                    <a:pt x="545" y="430"/>
                  </a:lnTo>
                  <a:lnTo>
                    <a:pt x="530" y="426"/>
                  </a:lnTo>
                  <a:lnTo>
                    <a:pt x="466" y="406"/>
                  </a:lnTo>
                  <a:lnTo>
                    <a:pt x="411" y="383"/>
                  </a:lnTo>
                  <a:lnTo>
                    <a:pt x="361" y="348"/>
                  </a:lnTo>
                  <a:lnTo>
                    <a:pt x="317" y="310"/>
                  </a:lnTo>
                  <a:lnTo>
                    <a:pt x="278" y="271"/>
                  </a:lnTo>
                  <a:lnTo>
                    <a:pt x="242" y="223"/>
                  </a:lnTo>
                  <a:lnTo>
                    <a:pt x="213" y="174"/>
                  </a:lnTo>
                  <a:lnTo>
                    <a:pt x="178" y="122"/>
                  </a:lnTo>
                  <a:lnTo>
                    <a:pt x="148" y="69"/>
                  </a:lnTo>
                  <a:lnTo>
                    <a:pt x="123" y="11"/>
                  </a:lnTo>
                  <a:lnTo>
                    <a:pt x="114" y="6"/>
                  </a:lnTo>
                  <a:lnTo>
                    <a:pt x="104" y="0"/>
                  </a:lnTo>
                  <a:lnTo>
                    <a:pt x="94" y="0"/>
                  </a:lnTo>
                  <a:lnTo>
                    <a:pt x="79" y="6"/>
                  </a:lnTo>
                  <a:lnTo>
                    <a:pt x="64" y="6"/>
                  </a:lnTo>
                  <a:lnTo>
                    <a:pt x="50" y="11"/>
                  </a:lnTo>
                  <a:lnTo>
                    <a:pt x="35" y="15"/>
                  </a:lnTo>
                  <a:lnTo>
                    <a:pt x="19" y="25"/>
                  </a:lnTo>
                  <a:lnTo>
                    <a:pt x="10" y="30"/>
                  </a:lnTo>
                  <a:lnTo>
                    <a:pt x="4" y="39"/>
                  </a:lnTo>
                  <a:lnTo>
                    <a:pt x="0" y="64"/>
                  </a:lnTo>
                  <a:lnTo>
                    <a:pt x="4" y="93"/>
                  </a:lnTo>
                  <a:lnTo>
                    <a:pt x="19" y="127"/>
                  </a:lnTo>
                  <a:lnTo>
                    <a:pt x="44" y="160"/>
                  </a:lnTo>
                  <a:lnTo>
                    <a:pt x="64" y="198"/>
                  </a:lnTo>
                  <a:lnTo>
                    <a:pt x="89" y="243"/>
                  </a:lnTo>
                  <a:lnTo>
                    <a:pt x="114" y="281"/>
                  </a:lnTo>
                  <a:lnTo>
                    <a:pt x="129" y="325"/>
                  </a:lnTo>
                  <a:lnTo>
                    <a:pt x="134" y="368"/>
                  </a:lnTo>
                  <a:lnTo>
                    <a:pt x="134" y="406"/>
                  </a:lnTo>
                  <a:lnTo>
                    <a:pt x="129" y="416"/>
                  </a:lnTo>
                  <a:lnTo>
                    <a:pt x="129" y="421"/>
                  </a:lnTo>
                  <a:lnTo>
                    <a:pt x="129" y="426"/>
                  </a:lnTo>
                  <a:lnTo>
                    <a:pt x="129" y="430"/>
                  </a:lnTo>
                  <a:lnTo>
                    <a:pt x="134" y="430"/>
                  </a:lnTo>
                  <a:lnTo>
                    <a:pt x="144" y="430"/>
                  </a:lnTo>
                  <a:lnTo>
                    <a:pt x="148" y="435"/>
                  </a:lnTo>
                  <a:lnTo>
                    <a:pt x="159" y="435"/>
                  </a:lnTo>
                  <a:lnTo>
                    <a:pt x="169" y="441"/>
                  </a:lnTo>
                  <a:lnTo>
                    <a:pt x="178" y="445"/>
                  </a:lnTo>
                  <a:lnTo>
                    <a:pt x="188" y="445"/>
                  </a:lnTo>
                  <a:lnTo>
                    <a:pt x="198" y="450"/>
                  </a:lnTo>
                  <a:lnTo>
                    <a:pt x="208" y="450"/>
                  </a:lnTo>
                  <a:lnTo>
                    <a:pt x="213" y="454"/>
                  </a:lnTo>
                  <a:lnTo>
                    <a:pt x="223" y="454"/>
                  </a:lnTo>
                  <a:lnTo>
                    <a:pt x="233" y="460"/>
                  </a:lnTo>
                  <a:lnTo>
                    <a:pt x="242" y="464"/>
                  </a:lnTo>
                  <a:lnTo>
                    <a:pt x="258" y="464"/>
                  </a:lnTo>
                  <a:lnTo>
                    <a:pt x="288" y="474"/>
                  </a:lnTo>
                  <a:lnTo>
                    <a:pt x="317" y="488"/>
                  </a:lnTo>
                  <a:lnTo>
                    <a:pt x="342" y="503"/>
                  </a:lnTo>
                  <a:lnTo>
                    <a:pt x="372" y="518"/>
                  </a:lnTo>
                  <a:lnTo>
                    <a:pt x="397" y="532"/>
                  </a:lnTo>
                  <a:lnTo>
                    <a:pt x="421" y="546"/>
                  </a:lnTo>
                  <a:lnTo>
                    <a:pt x="451" y="561"/>
                  </a:lnTo>
                  <a:lnTo>
                    <a:pt x="476" y="570"/>
                  </a:lnTo>
                  <a:lnTo>
                    <a:pt x="511" y="575"/>
                  </a:lnTo>
                  <a:lnTo>
                    <a:pt x="540" y="575"/>
                  </a:lnTo>
                  <a:lnTo>
                    <a:pt x="561" y="551"/>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32" name="Freeform 304"/>
            <p:cNvSpPr>
              <a:spLocks/>
            </p:cNvSpPr>
            <p:nvPr/>
          </p:nvSpPr>
          <p:spPr bwMode="auto">
            <a:xfrm>
              <a:off x="3852" y="1712"/>
              <a:ext cx="45" cy="28"/>
            </a:xfrm>
            <a:custGeom>
              <a:avLst/>
              <a:gdLst>
                <a:gd name="T0" fmla="*/ 54 w 486"/>
                <a:gd name="T1" fmla="*/ 29 h 371"/>
                <a:gd name="T2" fmla="*/ 59 w 486"/>
                <a:gd name="T3" fmla="*/ 24 h 371"/>
                <a:gd name="T4" fmla="*/ 64 w 486"/>
                <a:gd name="T5" fmla="*/ 20 h 371"/>
                <a:gd name="T6" fmla="*/ 69 w 486"/>
                <a:gd name="T7" fmla="*/ 14 h 371"/>
                <a:gd name="T8" fmla="*/ 75 w 486"/>
                <a:gd name="T9" fmla="*/ 9 h 371"/>
                <a:gd name="T10" fmla="*/ 79 w 486"/>
                <a:gd name="T11" fmla="*/ 5 h 371"/>
                <a:gd name="T12" fmla="*/ 84 w 486"/>
                <a:gd name="T13" fmla="*/ 0 h 371"/>
                <a:gd name="T14" fmla="*/ 89 w 486"/>
                <a:gd name="T15" fmla="*/ 0 h 371"/>
                <a:gd name="T16" fmla="*/ 94 w 486"/>
                <a:gd name="T17" fmla="*/ 0 h 371"/>
                <a:gd name="T18" fmla="*/ 98 w 486"/>
                <a:gd name="T19" fmla="*/ 0 h 371"/>
                <a:gd name="T20" fmla="*/ 104 w 486"/>
                <a:gd name="T21" fmla="*/ 5 h 371"/>
                <a:gd name="T22" fmla="*/ 138 w 486"/>
                <a:gd name="T23" fmla="*/ 39 h 371"/>
                <a:gd name="T24" fmla="*/ 173 w 486"/>
                <a:gd name="T25" fmla="*/ 67 h 371"/>
                <a:gd name="T26" fmla="*/ 208 w 486"/>
                <a:gd name="T27" fmla="*/ 101 h 371"/>
                <a:gd name="T28" fmla="*/ 248 w 486"/>
                <a:gd name="T29" fmla="*/ 130 h 371"/>
                <a:gd name="T30" fmla="*/ 282 w 486"/>
                <a:gd name="T31" fmla="*/ 159 h 371"/>
                <a:gd name="T32" fmla="*/ 322 w 486"/>
                <a:gd name="T33" fmla="*/ 188 h 371"/>
                <a:gd name="T34" fmla="*/ 361 w 486"/>
                <a:gd name="T35" fmla="*/ 212 h 371"/>
                <a:gd name="T36" fmla="*/ 401 w 486"/>
                <a:gd name="T37" fmla="*/ 237 h 371"/>
                <a:gd name="T38" fmla="*/ 442 w 486"/>
                <a:gd name="T39" fmla="*/ 261 h 371"/>
                <a:gd name="T40" fmla="*/ 481 w 486"/>
                <a:gd name="T41" fmla="*/ 285 h 371"/>
                <a:gd name="T42" fmla="*/ 486 w 486"/>
                <a:gd name="T43" fmla="*/ 289 h 371"/>
                <a:gd name="T44" fmla="*/ 486 w 486"/>
                <a:gd name="T45" fmla="*/ 294 h 371"/>
                <a:gd name="T46" fmla="*/ 486 w 486"/>
                <a:gd name="T47" fmla="*/ 308 h 371"/>
                <a:gd name="T48" fmla="*/ 481 w 486"/>
                <a:gd name="T49" fmla="*/ 319 h 371"/>
                <a:gd name="T50" fmla="*/ 471 w 486"/>
                <a:gd name="T51" fmla="*/ 332 h 371"/>
                <a:gd name="T52" fmla="*/ 466 w 486"/>
                <a:gd name="T53" fmla="*/ 343 h 371"/>
                <a:gd name="T54" fmla="*/ 456 w 486"/>
                <a:gd name="T55" fmla="*/ 352 h 371"/>
                <a:gd name="T56" fmla="*/ 446 w 486"/>
                <a:gd name="T57" fmla="*/ 362 h 371"/>
                <a:gd name="T58" fmla="*/ 442 w 486"/>
                <a:gd name="T59" fmla="*/ 366 h 371"/>
                <a:gd name="T60" fmla="*/ 432 w 486"/>
                <a:gd name="T61" fmla="*/ 371 h 371"/>
                <a:gd name="T62" fmla="*/ 382 w 486"/>
                <a:gd name="T63" fmla="*/ 362 h 371"/>
                <a:gd name="T64" fmla="*/ 332 w 486"/>
                <a:gd name="T65" fmla="*/ 347 h 371"/>
                <a:gd name="T66" fmla="*/ 288 w 486"/>
                <a:gd name="T67" fmla="*/ 328 h 371"/>
                <a:gd name="T68" fmla="*/ 242 w 486"/>
                <a:gd name="T69" fmla="*/ 299 h 371"/>
                <a:gd name="T70" fmla="*/ 198 w 486"/>
                <a:gd name="T71" fmla="*/ 265 h 371"/>
                <a:gd name="T72" fmla="*/ 158 w 486"/>
                <a:gd name="T73" fmla="*/ 231 h 371"/>
                <a:gd name="T74" fmla="*/ 119 w 486"/>
                <a:gd name="T75" fmla="*/ 198 h 371"/>
                <a:gd name="T76" fmla="*/ 79 w 486"/>
                <a:gd name="T77" fmla="*/ 159 h 371"/>
                <a:gd name="T78" fmla="*/ 44 w 486"/>
                <a:gd name="T79" fmla="*/ 121 h 371"/>
                <a:gd name="T80" fmla="*/ 15 w 486"/>
                <a:gd name="T81" fmla="*/ 87 h 371"/>
                <a:gd name="T82" fmla="*/ 10 w 486"/>
                <a:gd name="T83" fmla="*/ 76 h 371"/>
                <a:gd name="T84" fmla="*/ 4 w 486"/>
                <a:gd name="T85" fmla="*/ 67 h 371"/>
                <a:gd name="T86" fmla="*/ 0 w 486"/>
                <a:gd name="T87" fmla="*/ 63 h 371"/>
                <a:gd name="T88" fmla="*/ 4 w 486"/>
                <a:gd name="T89" fmla="*/ 57 h 371"/>
                <a:gd name="T90" fmla="*/ 10 w 486"/>
                <a:gd name="T91" fmla="*/ 57 h 371"/>
                <a:gd name="T92" fmla="*/ 19 w 486"/>
                <a:gd name="T93" fmla="*/ 53 h 371"/>
                <a:gd name="T94" fmla="*/ 29 w 486"/>
                <a:gd name="T95" fmla="*/ 48 h 371"/>
                <a:gd name="T96" fmla="*/ 39 w 486"/>
                <a:gd name="T97" fmla="*/ 39 h 371"/>
                <a:gd name="T98" fmla="*/ 54 w 486"/>
                <a:gd name="T99" fmla="*/ 2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86" h="371">
                  <a:moveTo>
                    <a:pt x="54" y="29"/>
                  </a:moveTo>
                  <a:lnTo>
                    <a:pt x="59" y="24"/>
                  </a:lnTo>
                  <a:lnTo>
                    <a:pt x="64" y="20"/>
                  </a:lnTo>
                  <a:lnTo>
                    <a:pt x="69" y="14"/>
                  </a:lnTo>
                  <a:lnTo>
                    <a:pt x="75" y="9"/>
                  </a:lnTo>
                  <a:lnTo>
                    <a:pt x="79" y="5"/>
                  </a:lnTo>
                  <a:lnTo>
                    <a:pt x="84" y="0"/>
                  </a:lnTo>
                  <a:lnTo>
                    <a:pt x="89" y="0"/>
                  </a:lnTo>
                  <a:lnTo>
                    <a:pt x="94" y="0"/>
                  </a:lnTo>
                  <a:lnTo>
                    <a:pt x="98" y="0"/>
                  </a:lnTo>
                  <a:lnTo>
                    <a:pt x="104" y="5"/>
                  </a:lnTo>
                  <a:lnTo>
                    <a:pt x="138" y="39"/>
                  </a:lnTo>
                  <a:lnTo>
                    <a:pt x="173" y="67"/>
                  </a:lnTo>
                  <a:lnTo>
                    <a:pt x="208" y="101"/>
                  </a:lnTo>
                  <a:lnTo>
                    <a:pt x="248" y="130"/>
                  </a:lnTo>
                  <a:lnTo>
                    <a:pt x="282" y="159"/>
                  </a:lnTo>
                  <a:lnTo>
                    <a:pt x="322" y="188"/>
                  </a:lnTo>
                  <a:lnTo>
                    <a:pt x="361" y="212"/>
                  </a:lnTo>
                  <a:lnTo>
                    <a:pt x="401" y="237"/>
                  </a:lnTo>
                  <a:lnTo>
                    <a:pt x="442" y="261"/>
                  </a:lnTo>
                  <a:lnTo>
                    <a:pt x="481" y="285"/>
                  </a:lnTo>
                  <a:lnTo>
                    <a:pt x="486" y="289"/>
                  </a:lnTo>
                  <a:lnTo>
                    <a:pt x="486" y="294"/>
                  </a:lnTo>
                  <a:lnTo>
                    <a:pt x="486" y="308"/>
                  </a:lnTo>
                  <a:lnTo>
                    <a:pt x="481" y="319"/>
                  </a:lnTo>
                  <a:lnTo>
                    <a:pt x="471" y="332"/>
                  </a:lnTo>
                  <a:lnTo>
                    <a:pt x="466" y="343"/>
                  </a:lnTo>
                  <a:lnTo>
                    <a:pt x="456" y="352"/>
                  </a:lnTo>
                  <a:lnTo>
                    <a:pt x="446" y="362"/>
                  </a:lnTo>
                  <a:lnTo>
                    <a:pt x="442" y="366"/>
                  </a:lnTo>
                  <a:lnTo>
                    <a:pt x="432" y="371"/>
                  </a:lnTo>
                  <a:lnTo>
                    <a:pt x="382" y="362"/>
                  </a:lnTo>
                  <a:lnTo>
                    <a:pt x="332" y="347"/>
                  </a:lnTo>
                  <a:lnTo>
                    <a:pt x="288" y="328"/>
                  </a:lnTo>
                  <a:lnTo>
                    <a:pt x="242" y="299"/>
                  </a:lnTo>
                  <a:lnTo>
                    <a:pt x="198" y="265"/>
                  </a:lnTo>
                  <a:lnTo>
                    <a:pt x="158" y="231"/>
                  </a:lnTo>
                  <a:lnTo>
                    <a:pt x="119" y="198"/>
                  </a:lnTo>
                  <a:lnTo>
                    <a:pt x="79" y="159"/>
                  </a:lnTo>
                  <a:lnTo>
                    <a:pt x="44" y="121"/>
                  </a:lnTo>
                  <a:lnTo>
                    <a:pt x="15" y="87"/>
                  </a:lnTo>
                  <a:lnTo>
                    <a:pt x="10" y="76"/>
                  </a:lnTo>
                  <a:lnTo>
                    <a:pt x="4" y="67"/>
                  </a:lnTo>
                  <a:lnTo>
                    <a:pt x="0" y="63"/>
                  </a:lnTo>
                  <a:lnTo>
                    <a:pt x="4" y="57"/>
                  </a:lnTo>
                  <a:lnTo>
                    <a:pt x="10" y="57"/>
                  </a:lnTo>
                  <a:lnTo>
                    <a:pt x="19" y="53"/>
                  </a:lnTo>
                  <a:lnTo>
                    <a:pt x="29" y="48"/>
                  </a:lnTo>
                  <a:lnTo>
                    <a:pt x="39" y="39"/>
                  </a:lnTo>
                  <a:lnTo>
                    <a:pt x="54" y="29"/>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33" name="Freeform 305"/>
            <p:cNvSpPr>
              <a:spLocks/>
            </p:cNvSpPr>
            <p:nvPr/>
          </p:nvSpPr>
          <p:spPr bwMode="auto">
            <a:xfrm>
              <a:off x="3852" y="1712"/>
              <a:ext cx="45" cy="28"/>
            </a:xfrm>
            <a:custGeom>
              <a:avLst/>
              <a:gdLst>
                <a:gd name="T0" fmla="*/ 54 w 486"/>
                <a:gd name="T1" fmla="*/ 29 h 371"/>
                <a:gd name="T2" fmla="*/ 59 w 486"/>
                <a:gd name="T3" fmla="*/ 24 h 371"/>
                <a:gd name="T4" fmla="*/ 64 w 486"/>
                <a:gd name="T5" fmla="*/ 20 h 371"/>
                <a:gd name="T6" fmla="*/ 69 w 486"/>
                <a:gd name="T7" fmla="*/ 14 h 371"/>
                <a:gd name="T8" fmla="*/ 75 w 486"/>
                <a:gd name="T9" fmla="*/ 9 h 371"/>
                <a:gd name="T10" fmla="*/ 79 w 486"/>
                <a:gd name="T11" fmla="*/ 5 h 371"/>
                <a:gd name="T12" fmla="*/ 84 w 486"/>
                <a:gd name="T13" fmla="*/ 0 h 371"/>
                <a:gd name="T14" fmla="*/ 89 w 486"/>
                <a:gd name="T15" fmla="*/ 0 h 371"/>
                <a:gd name="T16" fmla="*/ 94 w 486"/>
                <a:gd name="T17" fmla="*/ 0 h 371"/>
                <a:gd name="T18" fmla="*/ 98 w 486"/>
                <a:gd name="T19" fmla="*/ 0 h 371"/>
                <a:gd name="T20" fmla="*/ 104 w 486"/>
                <a:gd name="T21" fmla="*/ 5 h 371"/>
                <a:gd name="T22" fmla="*/ 138 w 486"/>
                <a:gd name="T23" fmla="*/ 39 h 371"/>
                <a:gd name="T24" fmla="*/ 173 w 486"/>
                <a:gd name="T25" fmla="*/ 67 h 371"/>
                <a:gd name="T26" fmla="*/ 208 w 486"/>
                <a:gd name="T27" fmla="*/ 101 h 371"/>
                <a:gd name="T28" fmla="*/ 248 w 486"/>
                <a:gd name="T29" fmla="*/ 130 h 371"/>
                <a:gd name="T30" fmla="*/ 282 w 486"/>
                <a:gd name="T31" fmla="*/ 159 h 371"/>
                <a:gd name="T32" fmla="*/ 322 w 486"/>
                <a:gd name="T33" fmla="*/ 188 h 371"/>
                <a:gd name="T34" fmla="*/ 361 w 486"/>
                <a:gd name="T35" fmla="*/ 212 h 371"/>
                <a:gd name="T36" fmla="*/ 401 w 486"/>
                <a:gd name="T37" fmla="*/ 237 h 371"/>
                <a:gd name="T38" fmla="*/ 442 w 486"/>
                <a:gd name="T39" fmla="*/ 261 h 371"/>
                <a:gd name="T40" fmla="*/ 481 w 486"/>
                <a:gd name="T41" fmla="*/ 285 h 371"/>
                <a:gd name="T42" fmla="*/ 486 w 486"/>
                <a:gd name="T43" fmla="*/ 289 h 371"/>
                <a:gd name="T44" fmla="*/ 486 w 486"/>
                <a:gd name="T45" fmla="*/ 294 h 371"/>
                <a:gd name="T46" fmla="*/ 486 w 486"/>
                <a:gd name="T47" fmla="*/ 308 h 371"/>
                <a:gd name="T48" fmla="*/ 481 w 486"/>
                <a:gd name="T49" fmla="*/ 319 h 371"/>
                <a:gd name="T50" fmla="*/ 471 w 486"/>
                <a:gd name="T51" fmla="*/ 332 h 371"/>
                <a:gd name="T52" fmla="*/ 466 w 486"/>
                <a:gd name="T53" fmla="*/ 343 h 371"/>
                <a:gd name="T54" fmla="*/ 456 w 486"/>
                <a:gd name="T55" fmla="*/ 352 h 371"/>
                <a:gd name="T56" fmla="*/ 446 w 486"/>
                <a:gd name="T57" fmla="*/ 362 h 371"/>
                <a:gd name="T58" fmla="*/ 442 w 486"/>
                <a:gd name="T59" fmla="*/ 366 h 371"/>
                <a:gd name="T60" fmla="*/ 432 w 486"/>
                <a:gd name="T61" fmla="*/ 371 h 371"/>
                <a:gd name="T62" fmla="*/ 382 w 486"/>
                <a:gd name="T63" fmla="*/ 362 h 371"/>
                <a:gd name="T64" fmla="*/ 332 w 486"/>
                <a:gd name="T65" fmla="*/ 347 h 371"/>
                <a:gd name="T66" fmla="*/ 288 w 486"/>
                <a:gd name="T67" fmla="*/ 328 h 371"/>
                <a:gd name="T68" fmla="*/ 242 w 486"/>
                <a:gd name="T69" fmla="*/ 299 h 371"/>
                <a:gd name="T70" fmla="*/ 198 w 486"/>
                <a:gd name="T71" fmla="*/ 265 h 371"/>
                <a:gd name="T72" fmla="*/ 158 w 486"/>
                <a:gd name="T73" fmla="*/ 231 h 371"/>
                <a:gd name="T74" fmla="*/ 119 w 486"/>
                <a:gd name="T75" fmla="*/ 198 h 371"/>
                <a:gd name="T76" fmla="*/ 79 w 486"/>
                <a:gd name="T77" fmla="*/ 159 h 371"/>
                <a:gd name="T78" fmla="*/ 44 w 486"/>
                <a:gd name="T79" fmla="*/ 121 h 371"/>
                <a:gd name="T80" fmla="*/ 15 w 486"/>
                <a:gd name="T81" fmla="*/ 87 h 371"/>
                <a:gd name="T82" fmla="*/ 10 w 486"/>
                <a:gd name="T83" fmla="*/ 76 h 371"/>
                <a:gd name="T84" fmla="*/ 4 w 486"/>
                <a:gd name="T85" fmla="*/ 67 h 371"/>
                <a:gd name="T86" fmla="*/ 0 w 486"/>
                <a:gd name="T87" fmla="*/ 63 h 371"/>
                <a:gd name="T88" fmla="*/ 4 w 486"/>
                <a:gd name="T89" fmla="*/ 57 h 371"/>
                <a:gd name="T90" fmla="*/ 10 w 486"/>
                <a:gd name="T91" fmla="*/ 57 h 371"/>
                <a:gd name="T92" fmla="*/ 19 w 486"/>
                <a:gd name="T93" fmla="*/ 53 h 371"/>
                <a:gd name="T94" fmla="*/ 29 w 486"/>
                <a:gd name="T95" fmla="*/ 48 h 371"/>
                <a:gd name="T96" fmla="*/ 39 w 486"/>
                <a:gd name="T97" fmla="*/ 39 h 371"/>
                <a:gd name="T98" fmla="*/ 54 w 486"/>
                <a:gd name="T99" fmla="*/ 2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86" h="371">
                  <a:moveTo>
                    <a:pt x="54" y="29"/>
                  </a:moveTo>
                  <a:lnTo>
                    <a:pt x="59" y="24"/>
                  </a:lnTo>
                  <a:lnTo>
                    <a:pt x="64" y="20"/>
                  </a:lnTo>
                  <a:lnTo>
                    <a:pt x="69" y="14"/>
                  </a:lnTo>
                  <a:lnTo>
                    <a:pt x="75" y="9"/>
                  </a:lnTo>
                  <a:lnTo>
                    <a:pt x="79" y="5"/>
                  </a:lnTo>
                  <a:lnTo>
                    <a:pt x="84" y="0"/>
                  </a:lnTo>
                  <a:lnTo>
                    <a:pt x="89" y="0"/>
                  </a:lnTo>
                  <a:lnTo>
                    <a:pt x="94" y="0"/>
                  </a:lnTo>
                  <a:lnTo>
                    <a:pt x="98" y="0"/>
                  </a:lnTo>
                  <a:lnTo>
                    <a:pt x="104" y="5"/>
                  </a:lnTo>
                  <a:lnTo>
                    <a:pt x="138" y="39"/>
                  </a:lnTo>
                  <a:lnTo>
                    <a:pt x="173" y="67"/>
                  </a:lnTo>
                  <a:lnTo>
                    <a:pt x="208" y="101"/>
                  </a:lnTo>
                  <a:lnTo>
                    <a:pt x="248" y="130"/>
                  </a:lnTo>
                  <a:lnTo>
                    <a:pt x="282" y="159"/>
                  </a:lnTo>
                  <a:lnTo>
                    <a:pt x="322" y="188"/>
                  </a:lnTo>
                  <a:lnTo>
                    <a:pt x="361" y="212"/>
                  </a:lnTo>
                  <a:lnTo>
                    <a:pt x="401" y="237"/>
                  </a:lnTo>
                  <a:lnTo>
                    <a:pt x="442" y="261"/>
                  </a:lnTo>
                  <a:lnTo>
                    <a:pt x="481" y="285"/>
                  </a:lnTo>
                  <a:lnTo>
                    <a:pt x="486" y="289"/>
                  </a:lnTo>
                  <a:lnTo>
                    <a:pt x="486" y="294"/>
                  </a:lnTo>
                  <a:lnTo>
                    <a:pt x="486" y="308"/>
                  </a:lnTo>
                  <a:lnTo>
                    <a:pt x="481" y="319"/>
                  </a:lnTo>
                  <a:lnTo>
                    <a:pt x="471" y="332"/>
                  </a:lnTo>
                  <a:lnTo>
                    <a:pt x="466" y="343"/>
                  </a:lnTo>
                  <a:lnTo>
                    <a:pt x="456" y="352"/>
                  </a:lnTo>
                  <a:lnTo>
                    <a:pt x="446" y="362"/>
                  </a:lnTo>
                  <a:lnTo>
                    <a:pt x="442" y="366"/>
                  </a:lnTo>
                  <a:lnTo>
                    <a:pt x="432" y="371"/>
                  </a:lnTo>
                  <a:lnTo>
                    <a:pt x="382" y="362"/>
                  </a:lnTo>
                  <a:lnTo>
                    <a:pt x="332" y="347"/>
                  </a:lnTo>
                  <a:lnTo>
                    <a:pt x="288" y="328"/>
                  </a:lnTo>
                  <a:lnTo>
                    <a:pt x="242" y="299"/>
                  </a:lnTo>
                  <a:lnTo>
                    <a:pt x="198" y="265"/>
                  </a:lnTo>
                  <a:lnTo>
                    <a:pt x="158" y="231"/>
                  </a:lnTo>
                  <a:lnTo>
                    <a:pt x="119" y="198"/>
                  </a:lnTo>
                  <a:lnTo>
                    <a:pt x="79" y="159"/>
                  </a:lnTo>
                  <a:lnTo>
                    <a:pt x="44" y="121"/>
                  </a:lnTo>
                  <a:lnTo>
                    <a:pt x="15" y="87"/>
                  </a:lnTo>
                  <a:lnTo>
                    <a:pt x="10" y="76"/>
                  </a:lnTo>
                  <a:lnTo>
                    <a:pt x="4" y="67"/>
                  </a:lnTo>
                  <a:lnTo>
                    <a:pt x="0" y="63"/>
                  </a:lnTo>
                  <a:lnTo>
                    <a:pt x="4" y="57"/>
                  </a:lnTo>
                  <a:lnTo>
                    <a:pt x="10" y="57"/>
                  </a:lnTo>
                  <a:lnTo>
                    <a:pt x="19" y="53"/>
                  </a:lnTo>
                  <a:lnTo>
                    <a:pt x="29" y="48"/>
                  </a:lnTo>
                  <a:lnTo>
                    <a:pt x="39" y="39"/>
                  </a:lnTo>
                  <a:lnTo>
                    <a:pt x="54" y="29"/>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34" name="Freeform 306"/>
            <p:cNvSpPr>
              <a:spLocks/>
            </p:cNvSpPr>
            <p:nvPr/>
          </p:nvSpPr>
          <p:spPr bwMode="auto">
            <a:xfrm>
              <a:off x="3816" y="1726"/>
              <a:ext cx="12" cy="25"/>
            </a:xfrm>
            <a:custGeom>
              <a:avLst/>
              <a:gdLst>
                <a:gd name="T0" fmla="*/ 0 w 124"/>
                <a:gd name="T1" fmla="*/ 44 h 323"/>
                <a:gd name="T2" fmla="*/ 0 w 124"/>
                <a:gd name="T3" fmla="*/ 34 h 323"/>
                <a:gd name="T4" fmla="*/ 5 w 124"/>
                <a:gd name="T5" fmla="*/ 24 h 323"/>
                <a:gd name="T6" fmla="*/ 9 w 124"/>
                <a:gd name="T7" fmla="*/ 15 h 323"/>
                <a:gd name="T8" fmla="*/ 15 w 124"/>
                <a:gd name="T9" fmla="*/ 9 h 323"/>
                <a:gd name="T10" fmla="*/ 25 w 124"/>
                <a:gd name="T11" fmla="*/ 5 h 323"/>
                <a:gd name="T12" fmla="*/ 34 w 124"/>
                <a:gd name="T13" fmla="*/ 0 h 323"/>
                <a:gd name="T14" fmla="*/ 40 w 124"/>
                <a:gd name="T15" fmla="*/ 0 h 323"/>
                <a:gd name="T16" fmla="*/ 49 w 124"/>
                <a:gd name="T17" fmla="*/ 0 h 323"/>
                <a:gd name="T18" fmla="*/ 55 w 124"/>
                <a:gd name="T19" fmla="*/ 5 h 323"/>
                <a:gd name="T20" fmla="*/ 59 w 124"/>
                <a:gd name="T21" fmla="*/ 9 h 323"/>
                <a:gd name="T22" fmla="*/ 69 w 124"/>
                <a:gd name="T23" fmla="*/ 39 h 323"/>
                <a:gd name="T24" fmla="*/ 79 w 124"/>
                <a:gd name="T25" fmla="*/ 67 h 323"/>
                <a:gd name="T26" fmla="*/ 94 w 124"/>
                <a:gd name="T27" fmla="*/ 97 h 323"/>
                <a:gd name="T28" fmla="*/ 104 w 124"/>
                <a:gd name="T29" fmla="*/ 130 h 323"/>
                <a:gd name="T30" fmla="*/ 109 w 124"/>
                <a:gd name="T31" fmla="*/ 160 h 323"/>
                <a:gd name="T32" fmla="*/ 119 w 124"/>
                <a:gd name="T33" fmla="*/ 188 h 323"/>
                <a:gd name="T34" fmla="*/ 124 w 124"/>
                <a:gd name="T35" fmla="*/ 222 h 323"/>
                <a:gd name="T36" fmla="*/ 124 w 124"/>
                <a:gd name="T37" fmla="*/ 252 h 323"/>
                <a:gd name="T38" fmla="*/ 124 w 124"/>
                <a:gd name="T39" fmla="*/ 280 h 323"/>
                <a:gd name="T40" fmla="*/ 119 w 124"/>
                <a:gd name="T41" fmla="*/ 310 h 323"/>
                <a:gd name="T42" fmla="*/ 114 w 124"/>
                <a:gd name="T43" fmla="*/ 319 h 323"/>
                <a:gd name="T44" fmla="*/ 109 w 124"/>
                <a:gd name="T45" fmla="*/ 319 h 323"/>
                <a:gd name="T46" fmla="*/ 99 w 124"/>
                <a:gd name="T47" fmla="*/ 323 h 323"/>
                <a:gd name="T48" fmla="*/ 90 w 124"/>
                <a:gd name="T49" fmla="*/ 323 h 323"/>
                <a:gd name="T50" fmla="*/ 74 w 124"/>
                <a:gd name="T51" fmla="*/ 319 h 323"/>
                <a:gd name="T52" fmla="*/ 65 w 124"/>
                <a:gd name="T53" fmla="*/ 314 h 323"/>
                <a:gd name="T54" fmla="*/ 55 w 124"/>
                <a:gd name="T55" fmla="*/ 310 h 323"/>
                <a:gd name="T56" fmla="*/ 44 w 124"/>
                <a:gd name="T57" fmla="*/ 299 h 323"/>
                <a:gd name="T58" fmla="*/ 40 w 124"/>
                <a:gd name="T59" fmla="*/ 285 h 323"/>
                <a:gd name="T60" fmla="*/ 40 w 124"/>
                <a:gd name="T61" fmla="*/ 271 h 323"/>
                <a:gd name="T62" fmla="*/ 34 w 124"/>
                <a:gd name="T63" fmla="*/ 252 h 323"/>
                <a:gd name="T64" fmla="*/ 34 w 124"/>
                <a:gd name="T65" fmla="*/ 232 h 323"/>
                <a:gd name="T66" fmla="*/ 34 w 124"/>
                <a:gd name="T67" fmla="*/ 213 h 323"/>
                <a:gd name="T68" fmla="*/ 30 w 124"/>
                <a:gd name="T69" fmla="*/ 194 h 323"/>
                <a:gd name="T70" fmla="*/ 30 w 124"/>
                <a:gd name="T71" fmla="*/ 174 h 323"/>
                <a:gd name="T72" fmla="*/ 25 w 124"/>
                <a:gd name="T73" fmla="*/ 155 h 323"/>
                <a:gd name="T74" fmla="*/ 19 w 124"/>
                <a:gd name="T75" fmla="*/ 136 h 323"/>
                <a:gd name="T76" fmla="*/ 15 w 124"/>
                <a:gd name="T77" fmla="*/ 116 h 323"/>
                <a:gd name="T78" fmla="*/ 9 w 124"/>
                <a:gd name="T79" fmla="*/ 102 h 323"/>
                <a:gd name="T80" fmla="*/ 0 w 124"/>
                <a:gd name="T81" fmla="*/ 82 h 323"/>
                <a:gd name="T82" fmla="*/ 0 w 124"/>
                <a:gd name="T83" fmla="*/ 44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4" h="323">
                  <a:moveTo>
                    <a:pt x="0" y="44"/>
                  </a:moveTo>
                  <a:lnTo>
                    <a:pt x="0" y="34"/>
                  </a:lnTo>
                  <a:lnTo>
                    <a:pt x="5" y="24"/>
                  </a:lnTo>
                  <a:lnTo>
                    <a:pt x="9" y="15"/>
                  </a:lnTo>
                  <a:lnTo>
                    <a:pt x="15" y="9"/>
                  </a:lnTo>
                  <a:lnTo>
                    <a:pt x="25" y="5"/>
                  </a:lnTo>
                  <a:lnTo>
                    <a:pt x="34" y="0"/>
                  </a:lnTo>
                  <a:lnTo>
                    <a:pt x="40" y="0"/>
                  </a:lnTo>
                  <a:lnTo>
                    <a:pt x="49" y="0"/>
                  </a:lnTo>
                  <a:lnTo>
                    <a:pt x="55" y="5"/>
                  </a:lnTo>
                  <a:lnTo>
                    <a:pt x="59" y="9"/>
                  </a:lnTo>
                  <a:lnTo>
                    <a:pt x="69" y="39"/>
                  </a:lnTo>
                  <a:lnTo>
                    <a:pt x="79" y="67"/>
                  </a:lnTo>
                  <a:lnTo>
                    <a:pt x="94" y="97"/>
                  </a:lnTo>
                  <a:lnTo>
                    <a:pt x="104" y="130"/>
                  </a:lnTo>
                  <a:lnTo>
                    <a:pt x="109" y="160"/>
                  </a:lnTo>
                  <a:lnTo>
                    <a:pt x="119" y="188"/>
                  </a:lnTo>
                  <a:lnTo>
                    <a:pt x="124" y="222"/>
                  </a:lnTo>
                  <a:lnTo>
                    <a:pt x="124" y="252"/>
                  </a:lnTo>
                  <a:lnTo>
                    <a:pt x="124" y="280"/>
                  </a:lnTo>
                  <a:lnTo>
                    <a:pt x="119" y="310"/>
                  </a:lnTo>
                  <a:lnTo>
                    <a:pt x="114" y="319"/>
                  </a:lnTo>
                  <a:lnTo>
                    <a:pt x="109" y="319"/>
                  </a:lnTo>
                  <a:lnTo>
                    <a:pt x="99" y="323"/>
                  </a:lnTo>
                  <a:lnTo>
                    <a:pt x="90" y="323"/>
                  </a:lnTo>
                  <a:lnTo>
                    <a:pt x="74" y="319"/>
                  </a:lnTo>
                  <a:lnTo>
                    <a:pt x="65" y="314"/>
                  </a:lnTo>
                  <a:lnTo>
                    <a:pt x="55" y="310"/>
                  </a:lnTo>
                  <a:lnTo>
                    <a:pt x="44" y="299"/>
                  </a:lnTo>
                  <a:lnTo>
                    <a:pt x="40" y="285"/>
                  </a:lnTo>
                  <a:lnTo>
                    <a:pt x="40" y="271"/>
                  </a:lnTo>
                  <a:lnTo>
                    <a:pt x="34" y="252"/>
                  </a:lnTo>
                  <a:lnTo>
                    <a:pt x="34" y="232"/>
                  </a:lnTo>
                  <a:lnTo>
                    <a:pt x="34" y="213"/>
                  </a:lnTo>
                  <a:lnTo>
                    <a:pt x="30" y="194"/>
                  </a:lnTo>
                  <a:lnTo>
                    <a:pt x="30" y="174"/>
                  </a:lnTo>
                  <a:lnTo>
                    <a:pt x="25" y="155"/>
                  </a:lnTo>
                  <a:lnTo>
                    <a:pt x="19" y="136"/>
                  </a:lnTo>
                  <a:lnTo>
                    <a:pt x="15" y="116"/>
                  </a:lnTo>
                  <a:lnTo>
                    <a:pt x="9" y="102"/>
                  </a:lnTo>
                  <a:lnTo>
                    <a:pt x="0" y="82"/>
                  </a:lnTo>
                  <a:lnTo>
                    <a:pt x="0" y="44"/>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35" name="Freeform 307"/>
            <p:cNvSpPr>
              <a:spLocks/>
            </p:cNvSpPr>
            <p:nvPr/>
          </p:nvSpPr>
          <p:spPr bwMode="auto">
            <a:xfrm>
              <a:off x="3816" y="1726"/>
              <a:ext cx="12" cy="25"/>
            </a:xfrm>
            <a:custGeom>
              <a:avLst/>
              <a:gdLst>
                <a:gd name="T0" fmla="*/ 0 w 124"/>
                <a:gd name="T1" fmla="*/ 44 h 323"/>
                <a:gd name="T2" fmla="*/ 0 w 124"/>
                <a:gd name="T3" fmla="*/ 34 h 323"/>
                <a:gd name="T4" fmla="*/ 5 w 124"/>
                <a:gd name="T5" fmla="*/ 24 h 323"/>
                <a:gd name="T6" fmla="*/ 9 w 124"/>
                <a:gd name="T7" fmla="*/ 15 h 323"/>
                <a:gd name="T8" fmla="*/ 15 w 124"/>
                <a:gd name="T9" fmla="*/ 9 h 323"/>
                <a:gd name="T10" fmla="*/ 25 w 124"/>
                <a:gd name="T11" fmla="*/ 5 h 323"/>
                <a:gd name="T12" fmla="*/ 34 w 124"/>
                <a:gd name="T13" fmla="*/ 0 h 323"/>
                <a:gd name="T14" fmla="*/ 40 w 124"/>
                <a:gd name="T15" fmla="*/ 0 h 323"/>
                <a:gd name="T16" fmla="*/ 49 w 124"/>
                <a:gd name="T17" fmla="*/ 0 h 323"/>
                <a:gd name="T18" fmla="*/ 55 w 124"/>
                <a:gd name="T19" fmla="*/ 5 h 323"/>
                <a:gd name="T20" fmla="*/ 59 w 124"/>
                <a:gd name="T21" fmla="*/ 9 h 323"/>
                <a:gd name="T22" fmla="*/ 69 w 124"/>
                <a:gd name="T23" fmla="*/ 39 h 323"/>
                <a:gd name="T24" fmla="*/ 79 w 124"/>
                <a:gd name="T25" fmla="*/ 67 h 323"/>
                <a:gd name="T26" fmla="*/ 94 w 124"/>
                <a:gd name="T27" fmla="*/ 97 h 323"/>
                <a:gd name="T28" fmla="*/ 104 w 124"/>
                <a:gd name="T29" fmla="*/ 130 h 323"/>
                <a:gd name="T30" fmla="*/ 109 w 124"/>
                <a:gd name="T31" fmla="*/ 160 h 323"/>
                <a:gd name="T32" fmla="*/ 119 w 124"/>
                <a:gd name="T33" fmla="*/ 188 h 323"/>
                <a:gd name="T34" fmla="*/ 124 w 124"/>
                <a:gd name="T35" fmla="*/ 222 h 323"/>
                <a:gd name="T36" fmla="*/ 124 w 124"/>
                <a:gd name="T37" fmla="*/ 252 h 323"/>
                <a:gd name="T38" fmla="*/ 124 w 124"/>
                <a:gd name="T39" fmla="*/ 280 h 323"/>
                <a:gd name="T40" fmla="*/ 119 w 124"/>
                <a:gd name="T41" fmla="*/ 310 h 323"/>
                <a:gd name="T42" fmla="*/ 114 w 124"/>
                <a:gd name="T43" fmla="*/ 319 h 323"/>
                <a:gd name="T44" fmla="*/ 109 w 124"/>
                <a:gd name="T45" fmla="*/ 319 h 323"/>
                <a:gd name="T46" fmla="*/ 99 w 124"/>
                <a:gd name="T47" fmla="*/ 323 h 323"/>
                <a:gd name="T48" fmla="*/ 90 w 124"/>
                <a:gd name="T49" fmla="*/ 323 h 323"/>
                <a:gd name="T50" fmla="*/ 74 w 124"/>
                <a:gd name="T51" fmla="*/ 319 h 323"/>
                <a:gd name="T52" fmla="*/ 65 w 124"/>
                <a:gd name="T53" fmla="*/ 314 h 323"/>
                <a:gd name="T54" fmla="*/ 55 w 124"/>
                <a:gd name="T55" fmla="*/ 310 h 323"/>
                <a:gd name="T56" fmla="*/ 44 w 124"/>
                <a:gd name="T57" fmla="*/ 299 h 323"/>
                <a:gd name="T58" fmla="*/ 40 w 124"/>
                <a:gd name="T59" fmla="*/ 285 h 323"/>
                <a:gd name="T60" fmla="*/ 40 w 124"/>
                <a:gd name="T61" fmla="*/ 271 h 323"/>
                <a:gd name="T62" fmla="*/ 34 w 124"/>
                <a:gd name="T63" fmla="*/ 252 h 323"/>
                <a:gd name="T64" fmla="*/ 34 w 124"/>
                <a:gd name="T65" fmla="*/ 232 h 323"/>
                <a:gd name="T66" fmla="*/ 34 w 124"/>
                <a:gd name="T67" fmla="*/ 213 h 323"/>
                <a:gd name="T68" fmla="*/ 30 w 124"/>
                <a:gd name="T69" fmla="*/ 194 h 323"/>
                <a:gd name="T70" fmla="*/ 30 w 124"/>
                <a:gd name="T71" fmla="*/ 174 h 323"/>
                <a:gd name="T72" fmla="*/ 25 w 124"/>
                <a:gd name="T73" fmla="*/ 155 h 323"/>
                <a:gd name="T74" fmla="*/ 19 w 124"/>
                <a:gd name="T75" fmla="*/ 136 h 323"/>
                <a:gd name="T76" fmla="*/ 15 w 124"/>
                <a:gd name="T77" fmla="*/ 116 h 323"/>
                <a:gd name="T78" fmla="*/ 9 w 124"/>
                <a:gd name="T79" fmla="*/ 102 h 323"/>
                <a:gd name="T80" fmla="*/ 0 w 124"/>
                <a:gd name="T81" fmla="*/ 82 h 323"/>
                <a:gd name="T82" fmla="*/ 0 w 124"/>
                <a:gd name="T83" fmla="*/ 44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4" h="323">
                  <a:moveTo>
                    <a:pt x="0" y="44"/>
                  </a:moveTo>
                  <a:lnTo>
                    <a:pt x="0" y="34"/>
                  </a:lnTo>
                  <a:lnTo>
                    <a:pt x="5" y="24"/>
                  </a:lnTo>
                  <a:lnTo>
                    <a:pt x="9" y="15"/>
                  </a:lnTo>
                  <a:lnTo>
                    <a:pt x="15" y="9"/>
                  </a:lnTo>
                  <a:lnTo>
                    <a:pt x="25" y="5"/>
                  </a:lnTo>
                  <a:lnTo>
                    <a:pt x="34" y="0"/>
                  </a:lnTo>
                  <a:lnTo>
                    <a:pt x="40" y="0"/>
                  </a:lnTo>
                  <a:lnTo>
                    <a:pt x="49" y="0"/>
                  </a:lnTo>
                  <a:lnTo>
                    <a:pt x="55" y="5"/>
                  </a:lnTo>
                  <a:lnTo>
                    <a:pt x="59" y="9"/>
                  </a:lnTo>
                  <a:lnTo>
                    <a:pt x="69" y="39"/>
                  </a:lnTo>
                  <a:lnTo>
                    <a:pt x="79" y="67"/>
                  </a:lnTo>
                  <a:lnTo>
                    <a:pt x="94" y="97"/>
                  </a:lnTo>
                  <a:lnTo>
                    <a:pt x="104" y="130"/>
                  </a:lnTo>
                  <a:lnTo>
                    <a:pt x="109" y="160"/>
                  </a:lnTo>
                  <a:lnTo>
                    <a:pt x="119" y="188"/>
                  </a:lnTo>
                  <a:lnTo>
                    <a:pt x="124" y="222"/>
                  </a:lnTo>
                  <a:lnTo>
                    <a:pt x="124" y="252"/>
                  </a:lnTo>
                  <a:lnTo>
                    <a:pt x="124" y="280"/>
                  </a:lnTo>
                  <a:lnTo>
                    <a:pt x="119" y="310"/>
                  </a:lnTo>
                  <a:lnTo>
                    <a:pt x="114" y="319"/>
                  </a:lnTo>
                  <a:lnTo>
                    <a:pt x="109" y="319"/>
                  </a:lnTo>
                  <a:lnTo>
                    <a:pt x="99" y="323"/>
                  </a:lnTo>
                  <a:lnTo>
                    <a:pt x="90" y="323"/>
                  </a:lnTo>
                  <a:lnTo>
                    <a:pt x="74" y="319"/>
                  </a:lnTo>
                  <a:lnTo>
                    <a:pt x="65" y="314"/>
                  </a:lnTo>
                  <a:lnTo>
                    <a:pt x="55" y="310"/>
                  </a:lnTo>
                  <a:lnTo>
                    <a:pt x="44" y="299"/>
                  </a:lnTo>
                  <a:lnTo>
                    <a:pt x="40" y="285"/>
                  </a:lnTo>
                  <a:lnTo>
                    <a:pt x="40" y="271"/>
                  </a:lnTo>
                  <a:lnTo>
                    <a:pt x="34" y="252"/>
                  </a:lnTo>
                  <a:lnTo>
                    <a:pt x="34" y="232"/>
                  </a:lnTo>
                  <a:lnTo>
                    <a:pt x="34" y="213"/>
                  </a:lnTo>
                  <a:lnTo>
                    <a:pt x="30" y="194"/>
                  </a:lnTo>
                  <a:lnTo>
                    <a:pt x="30" y="174"/>
                  </a:lnTo>
                  <a:lnTo>
                    <a:pt x="25" y="155"/>
                  </a:lnTo>
                  <a:lnTo>
                    <a:pt x="19" y="136"/>
                  </a:lnTo>
                  <a:lnTo>
                    <a:pt x="15" y="116"/>
                  </a:lnTo>
                  <a:lnTo>
                    <a:pt x="9" y="102"/>
                  </a:lnTo>
                  <a:lnTo>
                    <a:pt x="0" y="82"/>
                  </a:lnTo>
                  <a:lnTo>
                    <a:pt x="0" y="44"/>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36" name="Freeform 308"/>
            <p:cNvSpPr>
              <a:spLocks/>
            </p:cNvSpPr>
            <p:nvPr/>
          </p:nvSpPr>
          <p:spPr bwMode="auto">
            <a:xfrm>
              <a:off x="3842" y="1761"/>
              <a:ext cx="34" cy="18"/>
            </a:xfrm>
            <a:custGeom>
              <a:avLst/>
              <a:gdLst>
                <a:gd name="T0" fmla="*/ 15 w 367"/>
                <a:gd name="T1" fmla="*/ 0 h 241"/>
                <a:gd name="T2" fmla="*/ 29 w 367"/>
                <a:gd name="T3" fmla="*/ 5 h 241"/>
                <a:gd name="T4" fmla="*/ 40 w 367"/>
                <a:gd name="T5" fmla="*/ 5 h 241"/>
                <a:gd name="T6" fmla="*/ 49 w 367"/>
                <a:gd name="T7" fmla="*/ 5 h 241"/>
                <a:gd name="T8" fmla="*/ 59 w 367"/>
                <a:gd name="T9" fmla="*/ 9 h 241"/>
                <a:gd name="T10" fmla="*/ 69 w 367"/>
                <a:gd name="T11" fmla="*/ 9 h 241"/>
                <a:gd name="T12" fmla="*/ 79 w 367"/>
                <a:gd name="T13" fmla="*/ 15 h 241"/>
                <a:gd name="T14" fmla="*/ 84 w 367"/>
                <a:gd name="T15" fmla="*/ 15 h 241"/>
                <a:gd name="T16" fmla="*/ 94 w 367"/>
                <a:gd name="T17" fmla="*/ 19 h 241"/>
                <a:gd name="T18" fmla="*/ 104 w 367"/>
                <a:gd name="T19" fmla="*/ 24 h 241"/>
                <a:gd name="T20" fmla="*/ 113 w 367"/>
                <a:gd name="T21" fmla="*/ 29 h 241"/>
                <a:gd name="T22" fmla="*/ 138 w 367"/>
                <a:gd name="T23" fmla="*/ 43 h 241"/>
                <a:gd name="T24" fmla="*/ 163 w 367"/>
                <a:gd name="T25" fmla="*/ 54 h 241"/>
                <a:gd name="T26" fmla="*/ 188 w 367"/>
                <a:gd name="T27" fmla="*/ 63 h 241"/>
                <a:gd name="T28" fmla="*/ 213 w 367"/>
                <a:gd name="T29" fmla="*/ 67 h 241"/>
                <a:gd name="T30" fmla="*/ 238 w 367"/>
                <a:gd name="T31" fmla="*/ 77 h 241"/>
                <a:gd name="T32" fmla="*/ 263 w 367"/>
                <a:gd name="T33" fmla="*/ 82 h 241"/>
                <a:gd name="T34" fmla="*/ 288 w 367"/>
                <a:gd name="T35" fmla="*/ 87 h 241"/>
                <a:gd name="T36" fmla="*/ 307 w 367"/>
                <a:gd name="T37" fmla="*/ 97 h 241"/>
                <a:gd name="T38" fmla="*/ 332 w 367"/>
                <a:gd name="T39" fmla="*/ 106 h 241"/>
                <a:gd name="T40" fmla="*/ 351 w 367"/>
                <a:gd name="T41" fmla="*/ 121 h 241"/>
                <a:gd name="T42" fmla="*/ 362 w 367"/>
                <a:gd name="T43" fmla="*/ 130 h 241"/>
                <a:gd name="T44" fmla="*/ 367 w 367"/>
                <a:gd name="T45" fmla="*/ 140 h 241"/>
                <a:gd name="T46" fmla="*/ 367 w 367"/>
                <a:gd name="T47" fmla="*/ 149 h 241"/>
                <a:gd name="T48" fmla="*/ 367 w 367"/>
                <a:gd name="T49" fmla="*/ 164 h 241"/>
                <a:gd name="T50" fmla="*/ 362 w 367"/>
                <a:gd name="T51" fmla="*/ 179 h 241"/>
                <a:gd name="T52" fmla="*/ 357 w 367"/>
                <a:gd name="T53" fmla="*/ 188 h 241"/>
                <a:gd name="T54" fmla="*/ 347 w 367"/>
                <a:gd name="T55" fmla="*/ 203 h 241"/>
                <a:gd name="T56" fmla="*/ 337 w 367"/>
                <a:gd name="T57" fmla="*/ 217 h 241"/>
                <a:gd name="T58" fmla="*/ 326 w 367"/>
                <a:gd name="T59" fmla="*/ 227 h 241"/>
                <a:gd name="T60" fmla="*/ 317 w 367"/>
                <a:gd name="T61" fmla="*/ 237 h 241"/>
                <a:gd name="T62" fmla="*/ 312 w 367"/>
                <a:gd name="T63" fmla="*/ 237 h 241"/>
                <a:gd name="T64" fmla="*/ 312 w 367"/>
                <a:gd name="T65" fmla="*/ 241 h 241"/>
                <a:gd name="T66" fmla="*/ 307 w 367"/>
                <a:gd name="T67" fmla="*/ 241 h 241"/>
                <a:gd name="T68" fmla="*/ 303 w 367"/>
                <a:gd name="T69" fmla="*/ 241 h 241"/>
                <a:gd name="T70" fmla="*/ 297 w 367"/>
                <a:gd name="T71" fmla="*/ 241 h 241"/>
                <a:gd name="T72" fmla="*/ 292 w 367"/>
                <a:gd name="T73" fmla="*/ 237 h 241"/>
                <a:gd name="T74" fmla="*/ 288 w 367"/>
                <a:gd name="T75" fmla="*/ 237 h 241"/>
                <a:gd name="T76" fmla="*/ 267 w 367"/>
                <a:gd name="T77" fmla="*/ 227 h 241"/>
                <a:gd name="T78" fmla="*/ 247 w 367"/>
                <a:gd name="T79" fmla="*/ 222 h 241"/>
                <a:gd name="T80" fmla="*/ 228 w 367"/>
                <a:gd name="T81" fmla="*/ 213 h 241"/>
                <a:gd name="T82" fmla="*/ 207 w 367"/>
                <a:gd name="T83" fmla="*/ 203 h 241"/>
                <a:gd name="T84" fmla="*/ 188 w 367"/>
                <a:gd name="T85" fmla="*/ 193 h 241"/>
                <a:gd name="T86" fmla="*/ 173 w 367"/>
                <a:gd name="T87" fmla="*/ 188 h 241"/>
                <a:gd name="T88" fmla="*/ 153 w 367"/>
                <a:gd name="T89" fmla="*/ 179 h 241"/>
                <a:gd name="T90" fmla="*/ 134 w 367"/>
                <a:gd name="T91" fmla="*/ 169 h 241"/>
                <a:gd name="T92" fmla="*/ 113 w 367"/>
                <a:gd name="T93" fmla="*/ 159 h 241"/>
                <a:gd name="T94" fmla="*/ 94 w 367"/>
                <a:gd name="T95" fmla="*/ 149 h 241"/>
                <a:gd name="T96" fmla="*/ 79 w 367"/>
                <a:gd name="T97" fmla="*/ 145 h 241"/>
                <a:gd name="T98" fmla="*/ 65 w 367"/>
                <a:gd name="T99" fmla="*/ 140 h 241"/>
                <a:gd name="T100" fmla="*/ 49 w 367"/>
                <a:gd name="T101" fmla="*/ 130 h 241"/>
                <a:gd name="T102" fmla="*/ 34 w 367"/>
                <a:gd name="T103" fmla="*/ 125 h 241"/>
                <a:gd name="T104" fmla="*/ 19 w 367"/>
                <a:gd name="T105" fmla="*/ 116 h 241"/>
                <a:gd name="T106" fmla="*/ 9 w 367"/>
                <a:gd name="T107" fmla="*/ 106 h 241"/>
                <a:gd name="T108" fmla="*/ 0 w 367"/>
                <a:gd name="T109" fmla="*/ 97 h 241"/>
                <a:gd name="T110" fmla="*/ 0 w 367"/>
                <a:gd name="T111" fmla="*/ 82 h 241"/>
                <a:gd name="T112" fmla="*/ 5 w 367"/>
                <a:gd name="T113" fmla="*/ 63 h 241"/>
                <a:gd name="T114" fmla="*/ 15 w 367"/>
                <a:gd name="T115" fmla="*/ 48 h 241"/>
                <a:gd name="T116" fmla="*/ 15 w 367"/>
                <a:gd name="T11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7" h="241">
                  <a:moveTo>
                    <a:pt x="15" y="0"/>
                  </a:moveTo>
                  <a:lnTo>
                    <a:pt x="29" y="5"/>
                  </a:lnTo>
                  <a:lnTo>
                    <a:pt x="40" y="5"/>
                  </a:lnTo>
                  <a:lnTo>
                    <a:pt x="49" y="5"/>
                  </a:lnTo>
                  <a:lnTo>
                    <a:pt x="59" y="9"/>
                  </a:lnTo>
                  <a:lnTo>
                    <a:pt x="69" y="9"/>
                  </a:lnTo>
                  <a:lnTo>
                    <a:pt x="79" y="15"/>
                  </a:lnTo>
                  <a:lnTo>
                    <a:pt x="84" y="15"/>
                  </a:lnTo>
                  <a:lnTo>
                    <a:pt x="94" y="19"/>
                  </a:lnTo>
                  <a:lnTo>
                    <a:pt x="104" y="24"/>
                  </a:lnTo>
                  <a:lnTo>
                    <a:pt x="113" y="29"/>
                  </a:lnTo>
                  <a:lnTo>
                    <a:pt x="138" y="43"/>
                  </a:lnTo>
                  <a:lnTo>
                    <a:pt x="163" y="54"/>
                  </a:lnTo>
                  <a:lnTo>
                    <a:pt x="188" y="63"/>
                  </a:lnTo>
                  <a:lnTo>
                    <a:pt x="213" y="67"/>
                  </a:lnTo>
                  <a:lnTo>
                    <a:pt x="238" y="77"/>
                  </a:lnTo>
                  <a:lnTo>
                    <a:pt x="263" y="82"/>
                  </a:lnTo>
                  <a:lnTo>
                    <a:pt x="288" y="87"/>
                  </a:lnTo>
                  <a:lnTo>
                    <a:pt x="307" y="97"/>
                  </a:lnTo>
                  <a:lnTo>
                    <a:pt x="332" y="106"/>
                  </a:lnTo>
                  <a:lnTo>
                    <a:pt x="351" y="121"/>
                  </a:lnTo>
                  <a:lnTo>
                    <a:pt x="362" y="130"/>
                  </a:lnTo>
                  <a:lnTo>
                    <a:pt x="367" y="140"/>
                  </a:lnTo>
                  <a:lnTo>
                    <a:pt x="367" y="149"/>
                  </a:lnTo>
                  <a:lnTo>
                    <a:pt x="367" y="164"/>
                  </a:lnTo>
                  <a:lnTo>
                    <a:pt x="362" y="179"/>
                  </a:lnTo>
                  <a:lnTo>
                    <a:pt x="357" y="188"/>
                  </a:lnTo>
                  <a:lnTo>
                    <a:pt x="347" y="203"/>
                  </a:lnTo>
                  <a:lnTo>
                    <a:pt x="337" y="217"/>
                  </a:lnTo>
                  <a:lnTo>
                    <a:pt x="326" y="227"/>
                  </a:lnTo>
                  <a:lnTo>
                    <a:pt x="317" y="237"/>
                  </a:lnTo>
                  <a:lnTo>
                    <a:pt x="312" y="237"/>
                  </a:lnTo>
                  <a:lnTo>
                    <a:pt x="312" y="241"/>
                  </a:lnTo>
                  <a:lnTo>
                    <a:pt x="307" y="241"/>
                  </a:lnTo>
                  <a:lnTo>
                    <a:pt x="303" y="241"/>
                  </a:lnTo>
                  <a:lnTo>
                    <a:pt x="297" y="241"/>
                  </a:lnTo>
                  <a:lnTo>
                    <a:pt x="292" y="237"/>
                  </a:lnTo>
                  <a:lnTo>
                    <a:pt x="288" y="237"/>
                  </a:lnTo>
                  <a:lnTo>
                    <a:pt x="267" y="227"/>
                  </a:lnTo>
                  <a:lnTo>
                    <a:pt x="247" y="222"/>
                  </a:lnTo>
                  <a:lnTo>
                    <a:pt x="228" y="213"/>
                  </a:lnTo>
                  <a:lnTo>
                    <a:pt x="207" y="203"/>
                  </a:lnTo>
                  <a:lnTo>
                    <a:pt x="188" y="193"/>
                  </a:lnTo>
                  <a:lnTo>
                    <a:pt x="173" y="188"/>
                  </a:lnTo>
                  <a:lnTo>
                    <a:pt x="153" y="179"/>
                  </a:lnTo>
                  <a:lnTo>
                    <a:pt x="134" y="169"/>
                  </a:lnTo>
                  <a:lnTo>
                    <a:pt x="113" y="159"/>
                  </a:lnTo>
                  <a:lnTo>
                    <a:pt x="94" y="149"/>
                  </a:lnTo>
                  <a:lnTo>
                    <a:pt x="79" y="145"/>
                  </a:lnTo>
                  <a:lnTo>
                    <a:pt x="65" y="140"/>
                  </a:lnTo>
                  <a:lnTo>
                    <a:pt x="49" y="130"/>
                  </a:lnTo>
                  <a:lnTo>
                    <a:pt x="34" y="125"/>
                  </a:lnTo>
                  <a:lnTo>
                    <a:pt x="19" y="116"/>
                  </a:lnTo>
                  <a:lnTo>
                    <a:pt x="9" y="106"/>
                  </a:lnTo>
                  <a:lnTo>
                    <a:pt x="0" y="97"/>
                  </a:lnTo>
                  <a:lnTo>
                    <a:pt x="0" y="82"/>
                  </a:lnTo>
                  <a:lnTo>
                    <a:pt x="5" y="63"/>
                  </a:lnTo>
                  <a:lnTo>
                    <a:pt x="15" y="48"/>
                  </a:lnTo>
                  <a:lnTo>
                    <a:pt x="15"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37" name="Freeform 309"/>
            <p:cNvSpPr>
              <a:spLocks/>
            </p:cNvSpPr>
            <p:nvPr/>
          </p:nvSpPr>
          <p:spPr bwMode="auto">
            <a:xfrm>
              <a:off x="3842" y="1761"/>
              <a:ext cx="34" cy="18"/>
            </a:xfrm>
            <a:custGeom>
              <a:avLst/>
              <a:gdLst>
                <a:gd name="T0" fmla="*/ 15 w 367"/>
                <a:gd name="T1" fmla="*/ 0 h 241"/>
                <a:gd name="T2" fmla="*/ 29 w 367"/>
                <a:gd name="T3" fmla="*/ 5 h 241"/>
                <a:gd name="T4" fmla="*/ 40 w 367"/>
                <a:gd name="T5" fmla="*/ 5 h 241"/>
                <a:gd name="T6" fmla="*/ 49 w 367"/>
                <a:gd name="T7" fmla="*/ 5 h 241"/>
                <a:gd name="T8" fmla="*/ 59 w 367"/>
                <a:gd name="T9" fmla="*/ 9 h 241"/>
                <a:gd name="T10" fmla="*/ 69 w 367"/>
                <a:gd name="T11" fmla="*/ 9 h 241"/>
                <a:gd name="T12" fmla="*/ 79 w 367"/>
                <a:gd name="T13" fmla="*/ 15 h 241"/>
                <a:gd name="T14" fmla="*/ 84 w 367"/>
                <a:gd name="T15" fmla="*/ 15 h 241"/>
                <a:gd name="T16" fmla="*/ 94 w 367"/>
                <a:gd name="T17" fmla="*/ 19 h 241"/>
                <a:gd name="T18" fmla="*/ 104 w 367"/>
                <a:gd name="T19" fmla="*/ 24 h 241"/>
                <a:gd name="T20" fmla="*/ 113 w 367"/>
                <a:gd name="T21" fmla="*/ 29 h 241"/>
                <a:gd name="T22" fmla="*/ 138 w 367"/>
                <a:gd name="T23" fmla="*/ 43 h 241"/>
                <a:gd name="T24" fmla="*/ 163 w 367"/>
                <a:gd name="T25" fmla="*/ 54 h 241"/>
                <a:gd name="T26" fmla="*/ 188 w 367"/>
                <a:gd name="T27" fmla="*/ 63 h 241"/>
                <a:gd name="T28" fmla="*/ 213 w 367"/>
                <a:gd name="T29" fmla="*/ 67 h 241"/>
                <a:gd name="T30" fmla="*/ 238 w 367"/>
                <a:gd name="T31" fmla="*/ 77 h 241"/>
                <a:gd name="T32" fmla="*/ 263 w 367"/>
                <a:gd name="T33" fmla="*/ 82 h 241"/>
                <a:gd name="T34" fmla="*/ 288 w 367"/>
                <a:gd name="T35" fmla="*/ 87 h 241"/>
                <a:gd name="T36" fmla="*/ 307 w 367"/>
                <a:gd name="T37" fmla="*/ 97 h 241"/>
                <a:gd name="T38" fmla="*/ 332 w 367"/>
                <a:gd name="T39" fmla="*/ 106 h 241"/>
                <a:gd name="T40" fmla="*/ 351 w 367"/>
                <a:gd name="T41" fmla="*/ 121 h 241"/>
                <a:gd name="T42" fmla="*/ 362 w 367"/>
                <a:gd name="T43" fmla="*/ 130 h 241"/>
                <a:gd name="T44" fmla="*/ 367 w 367"/>
                <a:gd name="T45" fmla="*/ 140 h 241"/>
                <a:gd name="T46" fmla="*/ 367 w 367"/>
                <a:gd name="T47" fmla="*/ 149 h 241"/>
                <a:gd name="T48" fmla="*/ 367 w 367"/>
                <a:gd name="T49" fmla="*/ 164 h 241"/>
                <a:gd name="T50" fmla="*/ 362 w 367"/>
                <a:gd name="T51" fmla="*/ 179 h 241"/>
                <a:gd name="T52" fmla="*/ 357 w 367"/>
                <a:gd name="T53" fmla="*/ 188 h 241"/>
                <a:gd name="T54" fmla="*/ 347 w 367"/>
                <a:gd name="T55" fmla="*/ 203 h 241"/>
                <a:gd name="T56" fmla="*/ 337 w 367"/>
                <a:gd name="T57" fmla="*/ 217 h 241"/>
                <a:gd name="T58" fmla="*/ 326 w 367"/>
                <a:gd name="T59" fmla="*/ 227 h 241"/>
                <a:gd name="T60" fmla="*/ 317 w 367"/>
                <a:gd name="T61" fmla="*/ 237 h 241"/>
                <a:gd name="T62" fmla="*/ 312 w 367"/>
                <a:gd name="T63" fmla="*/ 237 h 241"/>
                <a:gd name="T64" fmla="*/ 312 w 367"/>
                <a:gd name="T65" fmla="*/ 241 h 241"/>
                <a:gd name="T66" fmla="*/ 307 w 367"/>
                <a:gd name="T67" fmla="*/ 241 h 241"/>
                <a:gd name="T68" fmla="*/ 303 w 367"/>
                <a:gd name="T69" fmla="*/ 241 h 241"/>
                <a:gd name="T70" fmla="*/ 297 w 367"/>
                <a:gd name="T71" fmla="*/ 241 h 241"/>
                <a:gd name="T72" fmla="*/ 292 w 367"/>
                <a:gd name="T73" fmla="*/ 237 h 241"/>
                <a:gd name="T74" fmla="*/ 288 w 367"/>
                <a:gd name="T75" fmla="*/ 237 h 241"/>
                <a:gd name="T76" fmla="*/ 267 w 367"/>
                <a:gd name="T77" fmla="*/ 227 h 241"/>
                <a:gd name="T78" fmla="*/ 247 w 367"/>
                <a:gd name="T79" fmla="*/ 222 h 241"/>
                <a:gd name="T80" fmla="*/ 228 w 367"/>
                <a:gd name="T81" fmla="*/ 213 h 241"/>
                <a:gd name="T82" fmla="*/ 207 w 367"/>
                <a:gd name="T83" fmla="*/ 203 h 241"/>
                <a:gd name="T84" fmla="*/ 188 w 367"/>
                <a:gd name="T85" fmla="*/ 193 h 241"/>
                <a:gd name="T86" fmla="*/ 173 w 367"/>
                <a:gd name="T87" fmla="*/ 188 h 241"/>
                <a:gd name="T88" fmla="*/ 153 w 367"/>
                <a:gd name="T89" fmla="*/ 179 h 241"/>
                <a:gd name="T90" fmla="*/ 134 w 367"/>
                <a:gd name="T91" fmla="*/ 169 h 241"/>
                <a:gd name="T92" fmla="*/ 113 w 367"/>
                <a:gd name="T93" fmla="*/ 159 h 241"/>
                <a:gd name="T94" fmla="*/ 94 w 367"/>
                <a:gd name="T95" fmla="*/ 149 h 241"/>
                <a:gd name="T96" fmla="*/ 79 w 367"/>
                <a:gd name="T97" fmla="*/ 145 h 241"/>
                <a:gd name="T98" fmla="*/ 65 w 367"/>
                <a:gd name="T99" fmla="*/ 140 h 241"/>
                <a:gd name="T100" fmla="*/ 49 w 367"/>
                <a:gd name="T101" fmla="*/ 130 h 241"/>
                <a:gd name="T102" fmla="*/ 34 w 367"/>
                <a:gd name="T103" fmla="*/ 125 h 241"/>
                <a:gd name="T104" fmla="*/ 19 w 367"/>
                <a:gd name="T105" fmla="*/ 116 h 241"/>
                <a:gd name="T106" fmla="*/ 9 w 367"/>
                <a:gd name="T107" fmla="*/ 106 h 241"/>
                <a:gd name="T108" fmla="*/ 0 w 367"/>
                <a:gd name="T109" fmla="*/ 97 h 241"/>
                <a:gd name="T110" fmla="*/ 0 w 367"/>
                <a:gd name="T111" fmla="*/ 82 h 241"/>
                <a:gd name="T112" fmla="*/ 5 w 367"/>
                <a:gd name="T113" fmla="*/ 63 h 241"/>
                <a:gd name="T114" fmla="*/ 15 w 367"/>
                <a:gd name="T115" fmla="*/ 48 h 241"/>
                <a:gd name="T116" fmla="*/ 15 w 367"/>
                <a:gd name="T11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7" h="241">
                  <a:moveTo>
                    <a:pt x="15" y="0"/>
                  </a:moveTo>
                  <a:lnTo>
                    <a:pt x="29" y="5"/>
                  </a:lnTo>
                  <a:lnTo>
                    <a:pt x="40" y="5"/>
                  </a:lnTo>
                  <a:lnTo>
                    <a:pt x="49" y="5"/>
                  </a:lnTo>
                  <a:lnTo>
                    <a:pt x="59" y="9"/>
                  </a:lnTo>
                  <a:lnTo>
                    <a:pt x="69" y="9"/>
                  </a:lnTo>
                  <a:lnTo>
                    <a:pt x="79" y="15"/>
                  </a:lnTo>
                  <a:lnTo>
                    <a:pt x="84" y="15"/>
                  </a:lnTo>
                  <a:lnTo>
                    <a:pt x="94" y="19"/>
                  </a:lnTo>
                  <a:lnTo>
                    <a:pt x="104" y="24"/>
                  </a:lnTo>
                  <a:lnTo>
                    <a:pt x="113" y="29"/>
                  </a:lnTo>
                  <a:lnTo>
                    <a:pt x="138" y="43"/>
                  </a:lnTo>
                  <a:lnTo>
                    <a:pt x="163" y="54"/>
                  </a:lnTo>
                  <a:lnTo>
                    <a:pt x="188" y="63"/>
                  </a:lnTo>
                  <a:lnTo>
                    <a:pt x="213" y="67"/>
                  </a:lnTo>
                  <a:lnTo>
                    <a:pt x="238" y="77"/>
                  </a:lnTo>
                  <a:lnTo>
                    <a:pt x="263" y="82"/>
                  </a:lnTo>
                  <a:lnTo>
                    <a:pt x="288" y="87"/>
                  </a:lnTo>
                  <a:lnTo>
                    <a:pt x="307" y="97"/>
                  </a:lnTo>
                  <a:lnTo>
                    <a:pt x="332" y="106"/>
                  </a:lnTo>
                  <a:lnTo>
                    <a:pt x="351" y="121"/>
                  </a:lnTo>
                  <a:lnTo>
                    <a:pt x="362" y="130"/>
                  </a:lnTo>
                  <a:lnTo>
                    <a:pt x="367" y="140"/>
                  </a:lnTo>
                  <a:lnTo>
                    <a:pt x="367" y="149"/>
                  </a:lnTo>
                  <a:lnTo>
                    <a:pt x="367" y="164"/>
                  </a:lnTo>
                  <a:lnTo>
                    <a:pt x="362" y="179"/>
                  </a:lnTo>
                  <a:lnTo>
                    <a:pt x="357" y="188"/>
                  </a:lnTo>
                  <a:lnTo>
                    <a:pt x="347" y="203"/>
                  </a:lnTo>
                  <a:lnTo>
                    <a:pt x="337" y="217"/>
                  </a:lnTo>
                  <a:lnTo>
                    <a:pt x="326" y="227"/>
                  </a:lnTo>
                  <a:lnTo>
                    <a:pt x="317" y="237"/>
                  </a:lnTo>
                  <a:lnTo>
                    <a:pt x="312" y="237"/>
                  </a:lnTo>
                  <a:lnTo>
                    <a:pt x="312" y="241"/>
                  </a:lnTo>
                  <a:lnTo>
                    <a:pt x="307" y="241"/>
                  </a:lnTo>
                  <a:lnTo>
                    <a:pt x="303" y="241"/>
                  </a:lnTo>
                  <a:lnTo>
                    <a:pt x="297" y="241"/>
                  </a:lnTo>
                  <a:lnTo>
                    <a:pt x="292" y="237"/>
                  </a:lnTo>
                  <a:lnTo>
                    <a:pt x="288" y="237"/>
                  </a:lnTo>
                  <a:lnTo>
                    <a:pt x="267" y="227"/>
                  </a:lnTo>
                  <a:lnTo>
                    <a:pt x="247" y="222"/>
                  </a:lnTo>
                  <a:lnTo>
                    <a:pt x="228" y="213"/>
                  </a:lnTo>
                  <a:lnTo>
                    <a:pt x="207" y="203"/>
                  </a:lnTo>
                  <a:lnTo>
                    <a:pt x="188" y="193"/>
                  </a:lnTo>
                  <a:lnTo>
                    <a:pt x="173" y="188"/>
                  </a:lnTo>
                  <a:lnTo>
                    <a:pt x="153" y="179"/>
                  </a:lnTo>
                  <a:lnTo>
                    <a:pt x="134" y="169"/>
                  </a:lnTo>
                  <a:lnTo>
                    <a:pt x="113" y="159"/>
                  </a:lnTo>
                  <a:lnTo>
                    <a:pt x="94" y="149"/>
                  </a:lnTo>
                  <a:lnTo>
                    <a:pt x="79" y="145"/>
                  </a:lnTo>
                  <a:lnTo>
                    <a:pt x="65" y="140"/>
                  </a:lnTo>
                  <a:lnTo>
                    <a:pt x="49" y="130"/>
                  </a:lnTo>
                  <a:lnTo>
                    <a:pt x="34" y="125"/>
                  </a:lnTo>
                  <a:lnTo>
                    <a:pt x="19" y="116"/>
                  </a:lnTo>
                  <a:lnTo>
                    <a:pt x="9" y="106"/>
                  </a:lnTo>
                  <a:lnTo>
                    <a:pt x="0" y="97"/>
                  </a:lnTo>
                  <a:lnTo>
                    <a:pt x="0" y="82"/>
                  </a:lnTo>
                  <a:lnTo>
                    <a:pt x="5" y="63"/>
                  </a:lnTo>
                  <a:lnTo>
                    <a:pt x="15" y="48"/>
                  </a:lnTo>
                  <a:lnTo>
                    <a:pt x="15"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38" name="Freeform 310"/>
            <p:cNvSpPr>
              <a:spLocks/>
            </p:cNvSpPr>
            <p:nvPr/>
          </p:nvSpPr>
          <p:spPr bwMode="auto">
            <a:xfrm>
              <a:off x="3795" y="1736"/>
              <a:ext cx="20" cy="16"/>
            </a:xfrm>
            <a:custGeom>
              <a:avLst/>
              <a:gdLst>
                <a:gd name="T0" fmla="*/ 0 w 228"/>
                <a:gd name="T1" fmla="*/ 192 h 202"/>
                <a:gd name="T2" fmla="*/ 0 w 228"/>
                <a:gd name="T3" fmla="*/ 178 h 202"/>
                <a:gd name="T4" fmla="*/ 0 w 228"/>
                <a:gd name="T5" fmla="*/ 163 h 202"/>
                <a:gd name="T6" fmla="*/ 0 w 228"/>
                <a:gd name="T7" fmla="*/ 153 h 202"/>
                <a:gd name="T8" fmla="*/ 5 w 228"/>
                <a:gd name="T9" fmla="*/ 140 h 202"/>
                <a:gd name="T10" fmla="*/ 15 w 228"/>
                <a:gd name="T11" fmla="*/ 129 h 202"/>
                <a:gd name="T12" fmla="*/ 20 w 228"/>
                <a:gd name="T13" fmla="*/ 116 h 202"/>
                <a:gd name="T14" fmla="*/ 30 w 228"/>
                <a:gd name="T15" fmla="*/ 105 h 202"/>
                <a:gd name="T16" fmla="*/ 40 w 228"/>
                <a:gd name="T17" fmla="*/ 96 h 202"/>
                <a:gd name="T18" fmla="*/ 49 w 228"/>
                <a:gd name="T19" fmla="*/ 86 h 202"/>
                <a:gd name="T20" fmla="*/ 59 w 228"/>
                <a:gd name="T21" fmla="*/ 77 h 202"/>
                <a:gd name="T22" fmla="*/ 69 w 228"/>
                <a:gd name="T23" fmla="*/ 71 h 202"/>
                <a:gd name="T24" fmla="*/ 74 w 228"/>
                <a:gd name="T25" fmla="*/ 62 h 202"/>
                <a:gd name="T26" fmla="*/ 84 w 228"/>
                <a:gd name="T27" fmla="*/ 58 h 202"/>
                <a:gd name="T28" fmla="*/ 94 w 228"/>
                <a:gd name="T29" fmla="*/ 47 h 202"/>
                <a:gd name="T30" fmla="*/ 99 w 228"/>
                <a:gd name="T31" fmla="*/ 38 h 202"/>
                <a:gd name="T32" fmla="*/ 109 w 228"/>
                <a:gd name="T33" fmla="*/ 33 h 202"/>
                <a:gd name="T34" fmla="*/ 114 w 228"/>
                <a:gd name="T35" fmla="*/ 24 h 202"/>
                <a:gd name="T36" fmla="*/ 124 w 228"/>
                <a:gd name="T37" fmla="*/ 19 h 202"/>
                <a:gd name="T38" fmla="*/ 128 w 228"/>
                <a:gd name="T39" fmla="*/ 9 h 202"/>
                <a:gd name="T40" fmla="*/ 139 w 228"/>
                <a:gd name="T41" fmla="*/ 0 h 202"/>
                <a:gd name="T42" fmla="*/ 153 w 228"/>
                <a:gd name="T43" fmla="*/ 13 h 202"/>
                <a:gd name="T44" fmla="*/ 174 w 228"/>
                <a:gd name="T45" fmla="*/ 28 h 202"/>
                <a:gd name="T46" fmla="*/ 188 w 228"/>
                <a:gd name="T47" fmla="*/ 47 h 202"/>
                <a:gd name="T48" fmla="*/ 203 w 228"/>
                <a:gd name="T49" fmla="*/ 67 h 202"/>
                <a:gd name="T50" fmla="*/ 213 w 228"/>
                <a:gd name="T51" fmla="*/ 86 h 202"/>
                <a:gd name="T52" fmla="*/ 223 w 228"/>
                <a:gd name="T53" fmla="*/ 105 h 202"/>
                <a:gd name="T54" fmla="*/ 228 w 228"/>
                <a:gd name="T55" fmla="*/ 129 h 202"/>
                <a:gd name="T56" fmla="*/ 228 w 228"/>
                <a:gd name="T57" fmla="*/ 149 h 202"/>
                <a:gd name="T58" fmla="*/ 223 w 228"/>
                <a:gd name="T59" fmla="*/ 163 h 202"/>
                <a:gd name="T60" fmla="*/ 213 w 228"/>
                <a:gd name="T61" fmla="*/ 183 h 202"/>
                <a:gd name="T62" fmla="*/ 203 w 228"/>
                <a:gd name="T63" fmla="*/ 192 h 202"/>
                <a:gd name="T64" fmla="*/ 193 w 228"/>
                <a:gd name="T65" fmla="*/ 198 h 202"/>
                <a:gd name="T66" fmla="*/ 178 w 228"/>
                <a:gd name="T67" fmla="*/ 202 h 202"/>
                <a:gd name="T68" fmla="*/ 163 w 228"/>
                <a:gd name="T69" fmla="*/ 202 h 202"/>
                <a:gd name="T70" fmla="*/ 144 w 228"/>
                <a:gd name="T71" fmla="*/ 202 h 202"/>
                <a:gd name="T72" fmla="*/ 124 w 228"/>
                <a:gd name="T73" fmla="*/ 198 h 202"/>
                <a:gd name="T74" fmla="*/ 103 w 228"/>
                <a:gd name="T75" fmla="*/ 198 h 202"/>
                <a:gd name="T76" fmla="*/ 84 w 228"/>
                <a:gd name="T77" fmla="*/ 192 h 202"/>
                <a:gd name="T78" fmla="*/ 64 w 228"/>
                <a:gd name="T79" fmla="*/ 192 h 202"/>
                <a:gd name="T80" fmla="*/ 49 w 228"/>
                <a:gd name="T81" fmla="*/ 192 h 202"/>
                <a:gd name="T82" fmla="*/ 0 w 228"/>
                <a:gd name="T83" fmla="*/ 19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8" h="202">
                  <a:moveTo>
                    <a:pt x="0" y="192"/>
                  </a:moveTo>
                  <a:lnTo>
                    <a:pt x="0" y="178"/>
                  </a:lnTo>
                  <a:lnTo>
                    <a:pt x="0" y="163"/>
                  </a:lnTo>
                  <a:lnTo>
                    <a:pt x="0" y="153"/>
                  </a:lnTo>
                  <a:lnTo>
                    <a:pt x="5" y="140"/>
                  </a:lnTo>
                  <a:lnTo>
                    <a:pt x="15" y="129"/>
                  </a:lnTo>
                  <a:lnTo>
                    <a:pt x="20" y="116"/>
                  </a:lnTo>
                  <a:lnTo>
                    <a:pt x="30" y="105"/>
                  </a:lnTo>
                  <a:lnTo>
                    <a:pt x="40" y="96"/>
                  </a:lnTo>
                  <a:lnTo>
                    <a:pt x="49" y="86"/>
                  </a:lnTo>
                  <a:lnTo>
                    <a:pt x="59" y="77"/>
                  </a:lnTo>
                  <a:lnTo>
                    <a:pt x="69" y="71"/>
                  </a:lnTo>
                  <a:lnTo>
                    <a:pt x="74" y="62"/>
                  </a:lnTo>
                  <a:lnTo>
                    <a:pt x="84" y="58"/>
                  </a:lnTo>
                  <a:lnTo>
                    <a:pt x="94" y="47"/>
                  </a:lnTo>
                  <a:lnTo>
                    <a:pt x="99" y="38"/>
                  </a:lnTo>
                  <a:lnTo>
                    <a:pt x="109" y="33"/>
                  </a:lnTo>
                  <a:lnTo>
                    <a:pt x="114" y="24"/>
                  </a:lnTo>
                  <a:lnTo>
                    <a:pt x="124" y="19"/>
                  </a:lnTo>
                  <a:lnTo>
                    <a:pt x="128" y="9"/>
                  </a:lnTo>
                  <a:lnTo>
                    <a:pt x="139" y="0"/>
                  </a:lnTo>
                  <a:lnTo>
                    <a:pt x="153" y="13"/>
                  </a:lnTo>
                  <a:lnTo>
                    <a:pt x="174" y="28"/>
                  </a:lnTo>
                  <a:lnTo>
                    <a:pt x="188" y="47"/>
                  </a:lnTo>
                  <a:lnTo>
                    <a:pt x="203" y="67"/>
                  </a:lnTo>
                  <a:lnTo>
                    <a:pt x="213" y="86"/>
                  </a:lnTo>
                  <a:lnTo>
                    <a:pt x="223" y="105"/>
                  </a:lnTo>
                  <a:lnTo>
                    <a:pt x="228" y="129"/>
                  </a:lnTo>
                  <a:lnTo>
                    <a:pt x="228" y="149"/>
                  </a:lnTo>
                  <a:lnTo>
                    <a:pt x="223" y="163"/>
                  </a:lnTo>
                  <a:lnTo>
                    <a:pt x="213" y="183"/>
                  </a:lnTo>
                  <a:lnTo>
                    <a:pt x="203" y="192"/>
                  </a:lnTo>
                  <a:lnTo>
                    <a:pt x="193" y="198"/>
                  </a:lnTo>
                  <a:lnTo>
                    <a:pt x="178" y="202"/>
                  </a:lnTo>
                  <a:lnTo>
                    <a:pt x="163" y="202"/>
                  </a:lnTo>
                  <a:lnTo>
                    <a:pt x="144" y="202"/>
                  </a:lnTo>
                  <a:lnTo>
                    <a:pt x="124" y="198"/>
                  </a:lnTo>
                  <a:lnTo>
                    <a:pt x="103" y="198"/>
                  </a:lnTo>
                  <a:lnTo>
                    <a:pt x="84" y="192"/>
                  </a:lnTo>
                  <a:lnTo>
                    <a:pt x="64" y="192"/>
                  </a:lnTo>
                  <a:lnTo>
                    <a:pt x="49" y="192"/>
                  </a:lnTo>
                  <a:lnTo>
                    <a:pt x="0" y="192"/>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39" name="Freeform 311"/>
            <p:cNvSpPr>
              <a:spLocks/>
            </p:cNvSpPr>
            <p:nvPr/>
          </p:nvSpPr>
          <p:spPr bwMode="auto">
            <a:xfrm>
              <a:off x="3795" y="1736"/>
              <a:ext cx="20" cy="16"/>
            </a:xfrm>
            <a:custGeom>
              <a:avLst/>
              <a:gdLst>
                <a:gd name="T0" fmla="*/ 0 w 228"/>
                <a:gd name="T1" fmla="*/ 192 h 202"/>
                <a:gd name="T2" fmla="*/ 0 w 228"/>
                <a:gd name="T3" fmla="*/ 178 h 202"/>
                <a:gd name="T4" fmla="*/ 0 w 228"/>
                <a:gd name="T5" fmla="*/ 163 h 202"/>
                <a:gd name="T6" fmla="*/ 0 w 228"/>
                <a:gd name="T7" fmla="*/ 153 h 202"/>
                <a:gd name="T8" fmla="*/ 5 w 228"/>
                <a:gd name="T9" fmla="*/ 140 h 202"/>
                <a:gd name="T10" fmla="*/ 15 w 228"/>
                <a:gd name="T11" fmla="*/ 129 h 202"/>
                <a:gd name="T12" fmla="*/ 20 w 228"/>
                <a:gd name="T13" fmla="*/ 116 h 202"/>
                <a:gd name="T14" fmla="*/ 30 w 228"/>
                <a:gd name="T15" fmla="*/ 105 h 202"/>
                <a:gd name="T16" fmla="*/ 40 w 228"/>
                <a:gd name="T17" fmla="*/ 96 h 202"/>
                <a:gd name="T18" fmla="*/ 49 w 228"/>
                <a:gd name="T19" fmla="*/ 86 h 202"/>
                <a:gd name="T20" fmla="*/ 59 w 228"/>
                <a:gd name="T21" fmla="*/ 77 h 202"/>
                <a:gd name="T22" fmla="*/ 69 w 228"/>
                <a:gd name="T23" fmla="*/ 71 h 202"/>
                <a:gd name="T24" fmla="*/ 74 w 228"/>
                <a:gd name="T25" fmla="*/ 62 h 202"/>
                <a:gd name="T26" fmla="*/ 84 w 228"/>
                <a:gd name="T27" fmla="*/ 58 h 202"/>
                <a:gd name="T28" fmla="*/ 94 w 228"/>
                <a:gd name="T29" fmla="*/ 47 h 202"/>
                <a:gd name="T30" fmla="*/ 99 w 228"/>
                <a:gd name="T31" fmla="*/ 38 h 202"/>
                <a:gd name="T32" fmla="*/ 109 w 228"/>
                <a:gd name="T33" fmla="*/ 33 h 202"/>
                <a:gd name="T34" fmla="*/ 114 w 228"/>
                <a:gd name="T35" fmla="*/ 24 h 202"/>
                <a:gd name="T36" fmla="*/ 124 w 228"/>
                <a:gd name="T37" fmla="*/ 19 h 202"/>
                <a:gd name="T38" fmla="*/ 128 w 228"/>
                <a:gd name="T39" fmla="*/ 9 h 202"/>
                <a:gd name="T40" fmla="*/ 139 w 228"/>
                <a:gd name="T41" fmla="*/ 0 h 202"/>
                <a:gd name="T42" fmla="*/ 153 w 228"/>
                <a:gd name="T43" fmla="*/ 13 h 202"/>
                <a:gd name="T44" fmla="*/ 174 w 228"/>
                <a:gd name="T45" fmla="*/ 28 h 202"/>
                <a:gd name="T46" fmla="*/ 188 w 228"/>
                <a:gd name="T47" fmla="*/ 47 h 202"/>
                <a:gd name="T48" fmla="*/ 203 w 228"/>
                <a:gd name="T49" fmla="*/ 67 h 202"/>
                <a:gd name="T50" fmla="*/ 213 w 228"/>
                <a:gd name="T51" fmla="*/ 86 h 202"/>
                <a:gd name="T52" fmla="*/ 223 w 228"/>
                <a:gd name="T53" fmla="*/ 105 h 202"/>
                <a:gd name="T54" fmla="*/ 228 w 228"/>
                <a:gd name="T55" fmla="*/ 129 h 202"/>
                <a:gd name="T56" fmla="*/ 228 w 228"/>
                <a:gd name="T57" fmla="*/ 149 h 202"/>
                <a:gd name="T58" fmla="*/ 223 w 228"/>
                <a:gd name="T59" fmla="*/ 163 h 202"/>
                <a:gd name="T60" fmla="*/ 213 w 228"/>
                <a:gd name="T61" fmla="*/ 183 h 202"/>
                <a:gd name="T62" fmla="*/ 203 w 228"/>
                <a:gd name="T63" fmla="*/ 192 h 202"/>
                <a:gd name="T64" fmla="*/ 193 w 228"/>
                <a:gd name="T65" fmla="*/ 198 h 202"/>
                <a:gd name="T66" fmla="*/ 178 w 228"/>
                <a:gd name="T67" fmla="*/ 202 h 202"/>
                <a:gd name="T68" fmla="*/ 163 w 228"/>
                <a:gd name="T69" fmla="*/ 202 h 202"/>
                <a:gd name="T70" fmla="*/ 144 w 228"/>
                <a:gd name="T71" fmla="*/ 202 h 202"/>
                <a:gd name="T72" fmla="*/ 124 w 228"/>
                <a:gd name="T73" fmla="*/ 198 h 202"/>
                <a:gd name="T74" fmla="*/ 103 w 228"/>
                <a:gd name="T75" fmla="*/ 198 h 202"/>
                <a:gd name="T76" fmla="*/ 84 w 228"/>
                <a:gd name="T77" fmla="*/ 192 h 202"/>
                <a:gd name="T78" fmla="*/ 64 w 228"/>
                <a:gd name="T79" fmla="*/ 192 h 202"/>
                <a:gd name="T80" fmla="*/ 49 w 228"/>
                <a:gd name="T81" fmla="*/ 192 h 202"/>
                <a:gd name="T82" fmla="*/ 0 w 228"/>
                <a:gd name="T83" fmla="*/ 19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8" h="202">
                  <a:moveTo>
                    <a:pt x="0" y="192"/>
                  </a:moveTo>
                  <a:lnTo>
                    <a:pt x="0" y="178"/>
                  </a:lnTo>
                  <a:lnTo>
                    <a:pt x="0" y="163"/>
                  </a:lnTo>
                  <a:lnTo>
                    <a:pt x="0" y="153"/>
                  </a:lnTo>
                  <a:lnTo>
                    <a:pt x="5" y="140"/>
                  </a:lnTo>
                  <a:lnTo>
                    <a:pt x="15" y="129"/>
                  </a:lnTo>
                  <a:lnTo>
                    <a:pt x="20" y="116"/>
                  </a:lnTo>
                  <a:lnTo>
                    <a:pt x="30" y="105"/>
                  </a:lnTo>
                  <a:lnTo>
                    <a:pt x="40" y="96"/>
                  </a:lnTo>
                  <a:lnTo>
                    <a:pt x="49" y="86"/>
                  </a:lnTo>
                  <a:lnTo>
                    <a:pt x="59" y="77"/>
                  </a:lnTo>
                  <a:lnTo>
                    <a:pt x="69" y="71"/>
                  </a:lnTo>
                  <a:lnTo>
                    <a:pt x="74" y="62"/>
                  </a:lnTo>
                  <a:lnTo>
                    <a:pt x="84" y="58"/>
                  </a:lnTo>
                  <a:lnTo>
                    <a:pt x="94" y="47"/>
                  </a:lnTo>
                  <a:lnTo>
                    <a:pt x="99" y="38"/>
                  </a:lnTo>
                  <a:lnTo>
                    <a:pt x="109" y="33"/>
                  </a:lnTo>
                  <a:lnTo>
                    <a:pt x="114" y="24"/>
                  </a:lnTo>
                  <a:lnTo>
                    <a:pt x="124" y="19"/>
                  </a:lnTo>
                  <a:lnTo>
                    <a:pt x="128" y="9"/>
                  </a:lnTo>
                  <a:lnTo>
                    <a:pt x="139" y="0"/>
                  </a:lnTo>
                  <a:lnTo>
                    <a:pt x="153" y="13"/>
                  </a:lnTo>
                  <a:lnTo>
                    <a:pt x="174" y="28"/>
                  </a:lnTo>
                  <a:lnTo>
                    <a:pt x="188" y="47"/>
                  </a:lnTo>
                  <a:lnTo>
                    <a:pt x="203" y="67"/>
                  </a:lnTo>
                  <a:lnTo>
                    <a:pt x="213" y="86"/>
                  </a:lnTo>
                  <a:lnTo>
                    <a:pt x="223" y="105"/>
                  </a:lnTo>
                  <a:lnTo>
                    <a:pt x="228" y="129"/>
                  </a:lnTo>
                  <a:lnTo>
                    <a:pt x="228" y="149"/>
                  </a:lnTo>
                  <a:lnTo>
                    <a:pt x="223" y="163"/>
                  </a:lnTo>
                  <a:lnTo>
                    <a:pt x="213" y="183"/>
                  </a:lnTo>
                  <a:lnTo>
                    <a:pt x="203" y="192"/>
                  </a:lnTo>
                  <a:lnTo>
                    <a:pt x="193" y="198"/>
                  </a:lnTo>
                  <a:lnTo>
                    <a:pt x="178" y="202"/>
                  </a:lnTo>
                  <a:lnTo>
                    <a:pt x="163" y="202"/>
                  </a:lnTo>
                  <a:lnTo>
                    <a:pt x="144" y="202"/>
                  </a:lnTo>
                  <a:lnTo>
                    <a:pt x="124" y="198"/>
                  </a:lnTo>
                  <a:lnTo>
                    <a:pt x="103" y="198"/>
                  </a:lnTo>
                  <a:lnTo>
                    <a:pt x="84" y="192"/>
                  </a:lnTo>
                  <a:lnTo>
                    <a:pt x="64" y="192"/>
                  </a:lnTo>
                  <a:lnTo>
                    <a:pt x="49" y="192"/>
                  </a:lnTo>
                  <a:lnTo>
                    <a:pt x="0" y="192"/>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40" name="Freeform 312"/>
            <p:cNvSpPr>
              <a:spLocks/>
            </p:cNvSpPr>
            <p:nvPr/>
          </p:nvSpPr>
          <p:spPr bwMode="auto">
            <a:xfrm>
              <a:off x="3781" y="1721"/>
              <a:ext cx="18" cy="17"/>
            </a:xfrm>
            <a:custGeom>
              <a:avLst/>
              <a:gdLst>
                <a:gd name="T0" fmla="*/ 99 w 203"/>
                <a:gd name="T1" fmla="*/ 0 h 217"/>
                <a:gd name="T2" fmla="*/ 94 w 203"/>
                <a:gd name="T3" fmla="*/ 9 h 217"/>
                <a:gd name="T4" fmla="*/ 90 w 203"/>
                <a:gd name="T5" fmla="*/ 13 h 217"/>
                <a:gd name="T6" fmla="*/ 79 w 203"/>
                <a:gd name="T7" fmla="*/ 24 h 217"/>
                <a:gd name="T8" fmla="*/ 75 w 203"/>
                <a:gd name="T9" fmla="*/ 28 h 217"/>
                <a:gd name="T10" fmla="*/ 65 w 203"/>
                <a:gd name="T11" fmla="*/ 33 h 217"/>
                <a:gd name="T12" fmla="*/ 59 w 203"/>
                <a:gd name="T13" fmla="*/ 33 h 217"/>
                <a:gd name="T14" fmla="*/ 50 w 203"/>
                <a:gd name="T15" fmla="*/ 38 h 217"/>
                <a:gd name="T16" fmla="*/ 40 w 203"/>
                <a:gd name="T17" fmla="*/ 43 h 217"/>
                <a:gd name="T18" fmla="*/ 34 w 203"/>
                <a:gd name="T19" fmla="*/ 48 h 217"/>
                <a:gd name="T20" fmla="*/ 25 w 203"/>
                <a:gd name="T21" fmla="*/ 52 h 217"/>
                <a:gd name="T22" fmla="*/ 10 w 203"/>
                <a:gd name="T23" fmla="*/ 67 h 217"/>
                <a:gd name="T24" fmla="*/ 5 w 203"/>
                <a:gd name="T25" fmla="*/ 77 h 217"/>
                <a:gd name="T26" fmla="*/ 0 w 203"/>
                <a:gd name="T27" fmla="*/ 91 h 217"/>
                <a:gd name="T28" fmla="*/ 0 w 203"/>
                <a:gd name="T29" fmla="*/ 110 h 217"/>
                <a:gd name="T30" fmla="*/ 5 w 203"/>
                <a:gd name="T31" fmla="*/ 125 h 217"/>
                <a:gd name="T32" fmla="*/ 10 w 203"/>
                <a:gd name="T33" fmla="*/ 140 h 217"/>
                <a:gd name="T34" fmla="*/ 19 w 203"/>
                <a:gd name="T35" fmla="*/ 153 h 217"/>
                <a:gd name="T36" fmla="*/ 30 w 203"/>
                <a:gd name="T37" fmla="*/ 168 h 217"/>
                <a:gd name="T38" fmla="*/ 40 w 203"/>
                <a:gd name="T39" fmla="*/ 178 h 217"/>
                <a:gd name="T40" fmla="*/ 50 w 203"/>
                <a:gd name="T41" fmla="*/ 187 h 217"/>
                <a:gd name="T42" fmla="*/ 50 w 203"/>
                <a:gd name="T43" fmla="*/ 192 h 217"/>
                <a:gd name="T44" fmla="*/ 55 w 203"/>
                <a:gd name="T45" fmla="*/ 192 h 217"/>
                <a:gd name="T46" fmla="*/ 59 w 203"/>
                <a:gd name="T47" fmla="*/ 198 h 217"/>
                <a:gd name="T48" fmla="*/ 65 w 203"/>
                <a:gd name="T49" fmla="*/ 202 h 217"/>
                <a:gd name="T50" fmla="*/ 69 w 203"/>
                <a:gd name="T51" fmla="*/ 207 h 217"/>
                <a:gd name="T52" fmla="*/ 75 w 203"/>
                <a:gd name="T53" fmla="*/ 211 h 217"/>
                <a:gd name="T54" fmla="*/ 79 w 203"/>
                <a:gd name="T55" fmla="*/ 211 h 217"/>
                <a:gd name="T56" fmla="*/ 84 w 203"/>
                <a:gd name="T57" fmla="*/ 217 h 217"/>
                <a:gd name="T58" fmla="*/ 90 w 203"/>
                <a:gd name="T59" fmla="*/ 211 h 217"/>
                <a:gd name="T60" fmla="*/ 104 w 203"/>
                <a:gd name="T61" fmla="*/ 198 h 217"/>
                <a:gd name="T62" fmla="*/ 119 w 203"/>
                <a:gd name="T63" fmla="*/ 183 h 217"/>
                <a:gd name="T64" fmla="*/ 134 w 203"/>
                <a:gd name="T65" fmla="*/ 173 h 217"/>
                <a:gd name="T66" fmla="*/ 149 w 203"/>
                <a:gd name="T67" fmla="*/ 159 h 217"/>
                <a:gd name="T68" fmla="*/ 163 w 203"/>
                <a:gd name="T69" fmla="*/ 144 h 217"/>
                <a:gd name="T70" fmla="*/ 174 w 203"/>
                <a:gd name="T71" fmla="*/ 129 h 217"/>
                <a:gd name="T72" fmla="*/ 184 w 203"/>
                <a:gd name="T73" fmla="*/ 116 h 217"/>
                <a:gd name="T74" fmla="*/ 194 w 203"/>
                <a:gd name="T75" fmla="*/ 96 h 217"/>
                <a:gd name="T76" fmla="*/ 198 w 203"/>
                <a:gd name="T77" fmla="*/ 82 h 217"/>
                <a:gd name="T78" fmla="*/ 203 w 203"/>
                <a:gd name="T79" fmla="*/ 62 h 217"/>
                <a:gd name="T80" fmla="*/ 188 w 203"/>
                <a:gd name="T81" fmla="*/ 58 h 217"/>
                <a:gd name="T82" fmla="*/ 178 w 203"/>
                <a:gd name="T83" fmla="*/ 58 h 217"/>
                <a:gd name="T84" fmla="*/ 174 w 203"/>
                <a:gd name="T85" fmla="*/ 58 h 217"/>
                <a:gd name="T86" fmla="*/ 163 w 203"/>
                <a:gd name="T87" fmla="*/ 52 h 217"/>
                <a:gd name="T88" fmla="*/ 159 w 203"/>
                <a:gd name="T89" fmla="*/ 48 h 217"/>
                <a:gd name="T90" fmla="*/ 149 w 203"/>
                <a:gd name="T91" fmla="*/ 43 h 217"/>
                <a:gd name="T92" fmla="*/ 144 w 203"/>
                <a:gd name="T93" fmla="*/ 38 h 217"/>
                <a:gd name="T94" fmla="*/ 138 w 203"/>
                <a:gd name="T95" fmla="*/ 33 h 217"/>
                <a:gd name="T96" fmla="*/ 129 w 203"/>
                <a:gd name="T97" fmla="*/ 24 h 217"/>
                <a:gd name="T98" fmla="*/ 124 w 203"/>
                <a:gd name="T99" fmla="*/ 13 h 217"/>
                <a:gd name="T100" fmla="*/ 99 w 203"/>
                <a:gd name="T101"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3" h="217">
                  <a:moveTo>
                    <a:pt x="99" y="0"/>
                  </a:moveTo>
                  <a:lnTo>
                    <a:pt x="94" y="9"/>
                  </a:lnTo>
                  <a:lnTo>
                    <a:pt x="90" y="13"/>
                  </a:lnTo>
                  <a:lnTo>
                    <a:pt x="79" y="24"/>
                  </a:lnTo>
                  <a:lnTo>
                    <a:pt x="75" y="28"/>
                  </a:lnTo>
                  <a:lnTo>
                    <a:pt x="65" y="33"/>
                  </a:lnTo>
                  <a:lnTo>
                    <a:pt x="59" y="33"/>
                  </a:lnTo>
                  <a:lnTo>
                    <a:pt x="50" y="38"/>
                  </a:lnTo>
                  <a:lnTo>
                    <a:pt x="40" y="43"/>
                  </a:lnTo>
                  <a:lnTo>
                    <a:pt x="34" y="48"/>
                  </a:lnTo>
                  <a:lnTo>
                    <a:pt x="25" y="52"/>
                  </a:lnTo>
                  <a:lnTo>
                    <a:pt x="10" y="67"/>
                  </a:lnTo>
                  <a:lnTo>
                    <a:pt x="5" y="77"/>
                  </a:lnTo>
                  <a:lnTo>
                    <a:pt x="0" y="91"/>
                  </a:lnTo>
                  <a:lnTo>
                    <a:pt x="0" y="110"/>
                  </a:lnTo>
                  <a:lnTo>
                    <a:pt x="5" y="125"/>
                  </a:lnTo>
                  <a:lnTo>
                    <a:pt x="10" y="140"/>
                  </a:lnTo>
                  <a:lnTo>
                    <a:pt x="19" y="153"/>
                  </a:lnTo>
                  <a:lnTo>
                    <a:pt x="30" y="168"/>
                  </a:lnTo>
                  <a:lnTo>
                    <a:pt x="40" y="178"/>
                  </a:lnTo>
                  <a:lnTo>
                    <a:pt x="50" y="187"/>
                  </a:lnTo>
                  <a:lnTo>
                    <a:pt x="50" y="192"/>
                  </a:lnTo>
                  <a:lnTo>
                    <a:pt x="55" y="192"/>
                  </a:lnTo>
                  <a:lnTo>
                    <a:pt x="59" y="198"/>
                  </a:lnTo>
                  <a:lnTo>
                    <a:pt x="65" y="202"/>
                  </a:lnTo>
                  <a:lnTo>
                    <a:pt x="69" y="207"/>
                  </a:lnTo>
                  <a:lnTo>
                    <a:pt x="75" y="211"/>
                  </a:lnTo>
                  <a:lnTo>
                    <a:pt x="79" y="211"/>
                  </a:lnTo>
                  <a:lnTo>
                    <a:pt x="84" y="217"/>
                  </a:lnTo>
                  <a:lnTo>
                    <a:pt x="90" y="211"/>
                  </a:lnTo>
                  <a:lnTo>
                    <a:pt x="104" y="198"/>
                  </a:lnTo>
                  <a:lnTo>
                    <a:pt x="119" y="183"/>
                  </a:lnTo>
                  <a:lnTo>
                    <a:pt x="134" y="173"/>
                  </a:lnTo>
                  <a:lnTo>
                    <a:pt x="149" y="159"/>
                  </a:lnTo>
                  <a:lnTo>
                    <a:pt x="163" y="144"/>
                  </a:lnTo>
                  <a:lnTo>
                    <a:pt x="174" y="129"/>
                  </a:lnTo>
                  <a:lnTo>
                    <a:pt x="184" y="116"/>
                  </a:lnTo>
                  <a:lnTo>
                    <a:pt x="194" y="96"/>
                  </a:lnTo>
                  <a:lnTo>
                    <a:pt x="198" y="82"/>
                  </a:lnTo>
                  <a:lnTo>
                    <a:pt x="203" y="62"/>
                  </a:lnTo>
                  <a:lnTo>
                    <a:pt x="188" y="58"/>
                  </a:lnTo>
                  <a:lnTo>
                    <a:pt x="178" y="58"/>
                  </a:lnTo>
                  <a:lnTo>
                    <a:pt x="174" y="58"/>
                  </a:lnTo>
                  <a:lnTo>
                    <a:pt x="163" y="52"/>
                  </a:lnTo>
                  <a:lnTo>
                    <a:pt x="159" y="48"/>
                  </a:lnTo>
                  <a:lnTo>
                    <a:pt x="149" y="43"/>
                  </a:lnTo>
                  <a:lnTo>
                    <a:pt x="144" y="38"/>
                  </a:lnTo>
                  <a:lnTo>
                    <a:pt x="138" y="33"/>
                  </a:lnTo>
                  <a:lnTo>
                    <a:pt x="129" y="24"/>
                  </a:lnTo>
                  <a:lnTo>
                    <a:pt x="124" y="13"/>
                  </a:lnTo>
                  <a:lnTo>
                    <a:pt x="99"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41" name="Freeform 313"/>
            <p:cNvSpPr>
              <a:spLocks/>
            </p:cNvSpPr>
            <p:nvPr/>
          </p:nvSpPr>
          <p:spPr bwMode="auto">
            <a:xfrm>
              <a:off x="3781" y="1721"/>
              <a:ext cx="18" cy="17"/>
            </a:xfrm>
            <a:custGeom>
              <a:avLst/>
              <a:gdLst>
                <a:gd name="T0" fmla="*/ 99 w 203"/>
                <a:gd name="T1" fmla="*/ 0 h 217"/>
                <a:gd name="T2" fmla="*/ 94 w 203"/>
                <a:gd name="T3" fmla="*/ 9 h 217"/>
                <a:gd name="T4" fmla="*/ 90 w 203"/>
                <a:gd name="T5" fmla="*/ 13 h 217"/>
                <a:gd name="T6" fmla="*/ 79 w 203"/>
                <a:gd name="T7" fmla="*/ 24 h 217"/>
                <a:gd name="T8" fmla="*/ 75 w 203"/>
                <a:gd name="T9" fmla="*/ 28 h 217"/>
                <a:gd name="T10" fmla="*/ 65 w 203"/>
                <a:gd name="T11" fmla="*/ 33 h 217"/>
                <a:gd name="T12" fmla="*/ 59 w 203"/>
                <a:gd name="T13" fmla="*/ 33 h 217"/>
                <a:gd name="T14" fmla="*/ 50 w 203"/>
                <a:gd name="T15" fmla="*/ 38 h 217"/>
                <a:gd name="T16" fmla="*/ 40 w 203"/>
                <a:gd name="T17" fmla="*/ 43 h 217"/>
                <a:gd name="T18" fmla="*/ 34 w 203"/>
                <a:gd name="T19" fmla="*/ 48 h 217"/>
                <a:gd name="T20" fmla="*/ 25 w 203"/>
                <a:gd name="T21" fmla="*/ 52 h 217"/>
                <a:gd name="T22" fmla="*/ 10 w 203"/>
                <a:gd name="T23" fmla="*/ 67 h 217"/>
                <a:gd name="T24" fmla="*/ 5 w 203"/>
                <a:gd name="T25" fmla="*/ 77 h 217"/>
                <a:gd name="T26" fmla="*/ 0 w 203"/>
                <a:gd name="T27" fmla="*/ 91 h 217"/>
                <a:gd name="T28" fmla="*/ 0 w 203"/>
                <a:gd name="T29" fmla="*/ 110 h 217"/>
                <a:gd name="T30" fmla="*/ 5 w 203"/>
                <a:gd name="T31" fmla="*/ 125 h 217"/>
                <a:gd name="T32" fmla="*/ 10 w 203"/>
                <a:gd name="T33" fmla="*/ 140 h 217"/>
                <a:gd name="T34" fmla="*/ 19 w 203"/>
                <a:gd name="T35" fmla="*/ 153 h 217"/>
                <a:gd name="T36" fmla="*/ 30 w 203"/>
                <a:gd name="T37" fmla="*/ 168 h 217"/>
                <a:gd name="T38" fmla="*/ 40 w 203"/>
                <a:gd name="T39" fmla="*/ 178 h 217"/>
                <a:gd name="T40" fmla="*/ 50 w 203"/>
                <a:gd name="T41" fmla="*/ 187 h 217"/>
                <a:gd name="T42" fmla="*/ 50 w 203"/>
                <a:gd name="T43" fmla="*/ 192 h 217"/>
                <a:gd name="T44" fmla="*/ 55 w 203"/>
                <a:gd name="T45" fmla="*/ 192 h 217"/>
                <a:gd name="T46" fmla="*/ 59 w 203"/>
                <a:gd name="T47" fmla="*/ 198 h 217"/>
                <a:gd name="T48" fmla="*/ 65 w 203"/>
                <a:gd name="T49" fmla="*/ 202 h 217"/>
                <a:gd name="T50" fmla="*/ 69 w 203"/>
                <a:gd name="T51" fmla="*/ 207 h 217"/>
                <a:gd name="T52" fmla="*/ 75 w 203"/>
                <a:gd name="T53" fmla="*/ 211 h 217"/>
                <a:gd name="T54" fmla="*/ 79 w 203"/>
                <a:gd name="T55" fmla="*/ 211 h 217"/>
                <a:gd name="T56" fmla="*/ 84 w 203"/>
                <a:gd name="T57" fmla="*/ 217 h 217"/>
                <a:gd name="T58" fmla="*/ 90 w 203"/>
                <a:gd name="T59" fmla="*/ 211 h 217"/>
                <a:gd name="T60" fmla="*/ 104 w 203"/>
                <a:gd name="T61" fmla="*/ 198 h 217"/>
                <a:gd name="T62" fmla="*/ 119 w 203"/>
                <a:gd name="T63" fmla="*/ 183 h 217"/>
                <a:gd name="T64" fmla="*/ 134 w 203"/>
                <a:gd name="T65" fmla="*/ 173 h 217"/>
                <a:gd name="T66" fmla="*/ 149 w 203"/>
                <a:gd name="T67" fmla="*/ 159 h 217"/>
                <a:gd name="T68" fmla="*/ 163 w 203"/>
                <a:gd name="T69" fmla="*/ 144 h 217"/>
                <a:gd name="T70" fmla="*/ 174 w 203"/>
                <a:gd name="T71" fmla="*/ 129 h 217"/>
                <a:gd name="T72" fmla="*/ 184 w 203"/>
                <a:gd name="T73" fmla="*/ 116 h 217"/>
                <a:gd name="T74" fmla="*/ 194 w 203"/>
                <a:gd name="T75" fmla="*/ 96 h 217"/>
                <a:gd name="T76" fmla="*/ 198 w 203"/>
                <a:gd name="T77" fmla="*/ 82 h 217"/>
                <a:gd name="T78" fmla="*/ 203 w 203"/>
                <a:gd name="T79" fmla="*/ 62 h 217"/>
                <a:gd name="T80" fmla="*/ 188 w 203"/>
                <a:gd name="T81" fmla="*/ 58 h 217"/>
                <a:gd name="T82" fmla="*/ 178 w 203"/>
                <a:gd name="T83" fmla="*/ 58 h 217"/>
                <a:gd name="T84" fmla="*/ 174 w 203"/>
                <a:gd name="T85" fmla="*/ 58 h 217"/>
                <a:gd name="T86" fmla="*/ 163 w 203"/>
                <a:gd name="T87" fmla="*/ 52 h 217"/>
                <a:gd name="T88" fmla="*/ 159 w 203"/>
                <a:gd name="T89" fmla="*/ 48 h 217"/>
                <a:gd name="T90" fmla="*/ 149 w 203"/>
                <a:gd name="T91" fmla="*/ 43 h 217"/>
                <a:gd name="T92" fmla="*/ 144 w 203"/>
                <a:gd name="T93" fmla="*/ 38 h 217"/>
                <a:gd name="T94" fmla="*/ 138 w 203"/>
                <a:gd name="T95" fmla="*/ 33 h 217"/>
                <a:gd name="T96" fmla="*/ 129 w 203"/>
                <a:gd name="T97" fmla="*/ 24 h 217"/>
                <a:gd name="T98" fmla="*/ 124 w 203"/>
                <a:gd name="T99" fmla="*/ 13 h 217"/>
                <a:gd name="T100" fmla="*/ 99 w 203"/>
                <a:gd name="T101"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3" h="217">
                  <a:moveTo>
                    <a:pt x="99" y="0"/>
                  </a:moveTo>
                  <a:lnTo>
                    <a:pt x="94" y="9"/>
                  </a:lnTo>
                  <a:lnTo>
                    <a:pt x="90" y="13"/>
                  </a:lnTo>
                  <a:lnTo>
                    <a:pt x="79" y="24"/>
                  </a:lnTo>
                  <a:lnTo>
                    <a:pt x="75" y="28"/>
                  </a:lnTo>
                  <a:lnTo>
                    <a:pt x="65" y="33"/>
                  </a:lnTo>
                  <a:lnTo>
                    <a:pt x="59" y="33"/>
                  </a:lnTo>
                  <a:lnTo>
                    <a:pt x="50" y="38"/>
                  </a:lnTo>
                  <a:lnTo>
                    <a:pt x="40" y="43"/>
                  </a:lnTo>
                  <a:lnTo>
                    <a:pt x="34" y="48"/>
                  </a:lnTo>
                  <a:lnTo>
                    <a:pt x="25" y="52"/>
                  </a:lnTo>
                  <a:lnTo>
                    <a:pt x="10" y="67"/>
                  </a:lnTo>
                  <a:lnTo>
                    <a:pt x="5" y="77"/>
                  </a:lnTo>
                  <a:lnTo>
                    <a:pt x="0" y="91"/>
                  </a:lnTo>
                  <a:lnTo>
                    <a:pt x="0" y="110"/>
                  </a:lnTo>
                  <a:lnTo>
                    <a:pt x="5" y="125"/>
                  </a:lnTo>
                  <a:lnTo>
                    <a:pt x="10" y="140"/>
                  </a:lnTo>
                  <a:lnTo>
                    <a:pt x="19" y="153"/>
                  </a:lnTo>
                  <a:lnTo>
                    <a:pt x="30" y="168"/>
                  </a:lnTo>
                  <a:lnTo>
                    <a:pt x="40" y="178"/>
                  </a:lnTo>
                  <a:lnTo>
                    <a:pt x="50" y="187"/>
                  </a:lnTo>
                  <a:lnTo>
                    <a:pt x="50" y="192"/>
                  </a:lnTo>
                  <a:lnTo>
                    <a:pt x="55" y="192"/>
                  </a:lnTo>
                  <a:lnTo>
                    <a:pt x="59" y="198"/>
                  </a:lnTo>
                  <a:lnTo>
                    <a:pt x="65" y="202"/>
                  </a:lnTo>
                  <a:lnTo>
                    <a:pt x="69" y="207"/>
                  </a:lnTo>
                  <a:lnTo>
                    <a:pt x="75" y="211"/>
                  </a:lnTo>
                  <a:lnTo>
                    <a:pt x="79" y="211"/>
                  </a:lnTo>
                  <a:lnTo>
                    <a:pt x="84" y="217"/>
                  </a:lnTo>
                  <a:lnTo>
                    <a:pt x="90" y="211"/>
                  </a:lnTo>
                  <a:lnTo>
                    <a:pt x="104" y="198"/>
                  </a:lnTo>
                  <a:lnTo>
                    <a:pt x="119" y="183"/>
                  </a:lnTo>
                  <a:lnTo>
                    <a:pt x="134" y="173"/>
                  </a:lnTo>
                  <a:lnTo>
                    <a:pt x="149" y="159"/>
                  </a:lnTo>
                  <a:lnTo>
                    <a:pt x="163" y="144"/>
                  </a:lnTo>
                  <a:lnTo>
                    <a:pt x="174" y="129"/>
                  </a:lnTo>
                  <a:lnTo>
                    <a:pt x="184" y="116"/>
                  </a:lnTo>
                  <a:lnTo>
                    <a:pt x="194" y="96"/>
                  </a:lnTo>
                  <a:lnTo>
                    <a:pt x="198" y="82"/>
                  </a:lnTo>
                  <a:lnTo>
                    <a:pt x="203" y="62"/>
                  </a:lnTo>
                  <a:lnTo>
                    <a:pt x="188" y="58"/>
                  </a:lnTo>
                  <a:lnTo>
                    <a:pt x="178" y="58"/>
                  </a:lnTo>
                  <a:lnTo>
                    <a:pt x="174" y="58"/>
                  </a:lnTo>
                  <a:lnTo>
                    <a:pt x="163" y="52"/>
                  </a:lnTo>
                  <a:lnTo>
                    <a:pt x="159" y="48"/>
                  </a:lnTo>
                  <a:lnTo>
                    <a:pt x="149" y="43"/>
                  </a:lnTo>
                  <a:lnTo>
                    <a:pt x="144" y="38"/>
                  </a:lnTo>
                  <a:lnTo>
                    <a:pt x="138" y="33"/>
                  </a:lnTo>
                  <a:lnTo>
                    <a:pt x="129" y="24"/>
                  </a:lnTo>
                  <a:lnTo>
                    <a:pt x="124" y="13"/>
                  </a:lnTo>
                  <a:lnTo>
                    <a:pt x="99"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42" name="Freeform 314"/>
            <p:cNvSpPr>
              <a:spLocks/>
            </p:cNvSpPr>
            <p:nvPr/>
          </p:nvSpPr>
          <p:spPr bwMode="auto">
            <a:xfrm>
              <a:off x="3759" y="1702"/>
              <a:ext cx="11" cy="4"/>
            </a:xfrm>
            <a:custGeom>
              <a:avLst/>
              <a:gdLst>
                <a:gd name="T0" fmla="*/ 54 w 119"/>
                <a:gd name="T1" fmla="*/ 0 h 53"/>
                <a:gd name="T2" fmla="*/ 45 w 119"/>
                <a:gd name="T3" fmla="*/ 0 h 53"/>
                <a:gd name="T4" fmla="*/ 35 w 119"/>
                <a:gd name="T5" fmla="*/ 0 h 53"/>
                <a:gd name="T6" fmla="*/ 25 w 119"/>
                <a:gd name="T7" fmla="*/ 0 h 53"/>
                <a:gd name="T8" fmla="*/ 20 w 119"/>
                <a:gd name="T9" fmla="*/ 5 h 53"/>
                <a:gd name="T10" fmla="*/ 10 w 119"/>
                <a:gd name="T11" fmla="*/ 10 h 53"/>
                <a:gd name="T12" fmla="*/ 4 w 119"/>
                <a:gd name="T13" fmla="*/ 15 h 53"/>
                <a:gd name="T14" fmla="*/ 4 w 119"/>
                <a:gd name="T15" fmla="*/ 24 h 53"/>
                <a:gd name="T16" fmla="*/ 0 w 119"/>
                <a:gd name="T17" fmla="*/ 30 h 53"/>
                <a:gd name="T18" fmla="*/ 4 w 119"/>
                <a:gd name="T19" fmla="*/ 34 h 53"/>
                <a:gd name="T20" fmla="*/ 10 w 119"/>
                <a:gd name="T21" fmla="*/ 43 h 53"/>
                <a:gd name="T22" fmla="*/ 20 w 119"/>
                <a:gd name="T23" fmla="*/ 49 h 53"/>
                <a:gd name="T24" fmla="*/ 35 w 119"/>
                <a:gd name="T25" fmla="*/ 53 h 53"/>
                <a:gd name="T26" fmla="*/ 45 w 119"/>
                <a:gd name="T27" fmla="*/ 53 h 53"/>
                <a:gd name="T28" fmla="*/ 60 w 119"/>
                <a:gd name="T29" fmla="*/ 53 h 53"/>
                <a:gd name="T30" fmla="*/ 69 w 119"/>
                <a:gd name="T31" fmla="*/ 53 h 53"/>
                <a:gd name="T32" fmla="*/ 85 w 119"/>
                <a:gd name="T33" fmla="*/ 49 h 53"/>
                <a:gd name="T34" fmla="*/ 94 w 119"/>
                <a:gd name="T35" fmla="*/ 39 h 53"/>
                <a:gd name="T36" fmla="*/ 104 w 119"/>
                <a:gd name="T37" fmla="*/ 34 h 53"/>
                <a:gd name="T38" fmla="*/ 114 w 119"/>
                <a:gd name="T39" fmla="*/ 24 h 53"/>
                <a:gd name="T40" fmla="*/ 119 w 119"/>
                <a:gd name="T41" fmla="*/ 10 h 53"/>
                <a:gd name="T42" fmla="*/ 114 w 119"/>
                <a:gd name="T43" fmla="*/ 10 h 53"/>
                <a:gd name="T44" fmla="*/ 104 w 119"/>
                <a:gd name="T45" fmla="*/ 10 h 53"/>
                <a:gd name="T46" fmla="*/ 99 w 119"/>
                <a:gd name="T47" fmla="*/ 5 h 53"/>
                <a:gd name="T48" fmla="*/ 94 w 119"/>
                <a:gd name="T49" fmla="*/ 5 h 53"/>
                <a:gd name="T50" fmla="*/ 85 w 119"/>
                <a:gd name="T51" fmla="*/ 5 h 53"/>
                <a:gd name="T52" fmla="*/ 79 w 119"/>
                <a:gd name="T53" fmla="*/ 0 h 53"/>
                <a:gd name="T54" fmla="*/ 69 w 119"/>
                <a:gd name="T55" fmla="*/ 0 h 53"/>
                <a:gd name="T56" fmla="*/ 64 w 119"/>
                <a:gd name="T57" fmla="*/ 0 h 53"/>
                <a:gd name="T58" fmla="*/ 60 w 119"/>
                <a:gd name="T59" fmla="*/ 0 h 53"/>
                <a:gd name="T60" fmla="*/ 50 w 119"/>
                <a:gd name="T61" fmla="*/ 0 h 53"/>
                <a:gd name="T62" fmla="*/ 54 w 119"/>
                <a:gd name="T6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9" h="53">
                  <a:moveTo>
                    <a:pt x="54" y="0"/>
                  </a:moveTo>
                  <a:lnTo>
                    <a:pt x="45" y="0"/>
                  </a:lnTo>
                  <a:lnTo>
                    <a:pt x="35" y="0"/>
                  </a:lnTo>
                  <a:lnTo>
                    <a:pt x="25" y="0"/>
                  </a:lnTo>
                  <a:lnTo>
                    <a:pt x="20" y="5"/>
                  </a:lnTo>
                  <a:lnTo>
                    <a:pt x="10" y="10"/>
                  </a:lnTo>
                  <a:lnTo>
                    <a:pt x="4" y="15"/>
                  </a:lnTo>
                  <a:lnTo>
                    <a:pt x="4" y="24"/>
                  </a:lnTo>
                  <a:lnTo>
                    <a:pt x="0" y="30"/>
                  </a:lnTo>
                  <a:lnTo>
                    <a:pt x="4" y="34"/>
                  </a:lnTo>
                  <a:lnTo>
                    <a:pt x="10" y="43"/>
                  </a:lnTo>
                  <a:lnTo>
                    <a:pt x="20" y="49"/>
                  </a:lnTo>
                  <a:lnTo>
                    <a:pt x="35" y="53"/>
                  </a:lnTo>
                  <a:lnTo>
                    <a:pt x="45" y="53"/>
                  </a:lnTo>
                  <a:lnTo>
                    <a:pt x="60" y="53"/>
                  </a:lnTo>
                  <a:lnTo>
                    <a:pt x="69" y="53"/>
                  </a:lnTo>
                  <a:lnTo>
                    <a:pt x="85" y="49"/>
                  </a:lnTo>
                  <a:lnTo>
                    <a:pt x="94" y="39"/>
                  </a:lnTo>
                  <a:lnTo>
                    <a:pt x="104" y="34"/>
                  </a:lnTo>
                  <a:lnTo>
                    <a:pt x="114" y="24"/>
                  </a:lnTo>
                  <a:lnTo>
                    <a:pt x="119" y="10"/>
                  </a:lnTo>
                  <a:lnTo>
                    <a:pt x="114" y="10"/>
                  </a:lnTo>
                  <a:lnTo>
                    <a:pt x="104" y="10"/>
                  </a:lnTo>
                  <a:lnTo>
                    <a:pt x="99" y="5"/>
                  </a:lnTo>
                  <a:lnTo>
                    <a:pt x="94" y="5"/>
                  </a:lnTo>
                  <a:lnTo>
                    <a:pt x="85" y="5"/>
                  </a:lnTo>
                  <a:lnTo>
                    <a:pt x="79" y="0"/>
                  </a:lnTo>
                  <a:lnTo>
                    <a:pt x="69" y="0"/>
                  </a:lnTo>
                  <a:lnTo>
                    <a:pt x="64" y="0"/>
                  </a:lnTo>
                  <a:lnTo>
                    <a:pt x="60" y="0"/>
                  </a:lnTo>
                  <a:lnTo>
                    <a:pt x="50" y="0"/>
                  </a:lnTo>
                  <a:lnTo>
                    <a:pt x="54"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43" name="Freeform 315"/>
            <p:cNvSpPr>
              <a:spLocks/>
            </p:cNvSpPr>
            <p:nvPr/>
          </p:nvSpPr>
          <p:spPr bwMode="auto">
            <a:xfrm>
              <a:off x="3728" y="1712"/>
              <a:ext cx="11" cy="11"/>
            </a:xfrm>
            <a:custGeom>
              <a:avLst/>
              <a:gdLst>
                <a:gd name="T0" fmla="*/ 89 w 114"/>
                <a:gd name="T1" fmla="*/ 0 h 136"/>
                <a:gd name="T2" fmla="*/ 79 w 114"/>
                <a:gd name="T3" fmla="*/ 5 h 136"/>
                <a:gd name="T4" fmla="*/ 69 w 114"/>
                <a:gd name="T5" fmla="*/ 5 h 136"/>
                <a:gd name="T6" fmla="*/ 60 w 114"/>
                <a:gd name="T7" fmla="*/ 15 h 136"/>
                <a:gd name="T8" fmla="*/ 49 w 114"/>
                <a:gd name="T9" fmla="*/ 20 h 136"/>
                <a:gd name="T10" fmla="*/ 39 w 114"/>
                <a:gd name="T11" fmla="*/ 30 h 136"/>
                <a:gd name="T12" fmla="*/ 29 w 114"/>
                <a:gd name="T13" fmla="*/ 39 h 136"/>
                <a:gd name="T14" fmla="*/ 20 w 114"/>
                <a:gd name="T15" fmla="*/ 48 h 136"/>
                <a:gd name="T16" fmla="*/ 14 w 114"/>
                <a:gd name="T17" fmla="*/ 58 h 136"/>
                <a:gd name="T18" fmla="*/ 10 w 114"/>
                <a:gd name="T19" fmla="*/ 67 h 136"/>
                <a:gd name="T20" fmla="*/ 4 w 114"/>
                <a:gd name="T21" fmla="*/ 82 h 136"/>
                <a:gd name="T22" fmla="*/ 0 w 114"/>
                <a:gd name="T23" fmla="*/ 87 h 136"/>
                <a:gd name="T24" fmla="*/ 0 w 114"/>
                <a:gd name="T25" fmla="*/ 97 h 136"/>
                <a:gd name="T26" fmla="*/ 0 w 114"/>
                <a:gd name="T27" fmla="*/ 102 h 136"/>
                <a:gd name="T28" fmla="*/ 0 w 114"/>
                <a:gd name="T29" fmla="*/ 112 h 136"/>
                <a:gd name="T30" fmla="*/ 0 w 114"/>
                <a:gd name="T31" fmla="*/ 116 h 136"/>
                <a:gd name="T32" fmla="*/ 0 w 114"/>
                <a:gd name="T33" fmla="*/ 121 h 136"/>
                <a:gd name="T34" fmla="*/ 0 w 114"/>
                <a:gd name="T35" fmla="*/ 125 h 136"/>
                <a:gd name="T36" fmla="*/ 0 w 114"/>
                <a:gd name="T37" fmla="*/ 131 h 136"/>
                <a:gd name="T38" fmla="*/ 4 w 114"/>
                <a:gd name="T39" fmla="*/ 136 h 136"/>
                <a:gd name="T40" fmla="*/ 10 w 114"/>
                <a:gd name="T41" fmla="*/ 136 h 136"/>
                <a:gd name="T42" fmla="*/ 24 w 114"/>
                <a:gd name="T43" fmla="*/ 136 h 136"/>
                <a:gd name="T44" fmla="*/ 39 w 114"/>
                <a:gd name="T45" fmla="*/ 131 h 136"/>
                <a:gd name="T46" fmla="*/ 54 w 114"/>
                <a:gd name="T47" fmla="*/ 121 h 136"/>
                <a:gd name="T48" fmla="*/ 64 w 114"/>
                <a:gd name="T49" fmla="*/ 112 h 136"/>
                <a:gd name="T50" fmla="*/ 79 w 114"/>
                <a:gd name="T51" fmla="*/ 97 h 136"/>
                <a:gd name="T52" fmla="*/ 89 w 114"/>
                <a:gd name="T53" fmla="*/ 82 h 136"/>
                <a:gd name="T54" fmla="*/ 99 w 114"/>
                <a:gd name="T55" fmla="*/ 63 h 136"/>
                <a:gd name="T56" fmla="*/ 104 w 114"/>
                <a:gd name="T57" fmla="*/ 48 h 136"/>
                <a:gd name="T58" fmla="*/ 108 w 114"/>
                <a:gd name="T59" fmla="*/ 30 h 136"/>
                <a:gd name="T60" fmla="*/ 114 w 114"/>
                <a:gd name="T61" fmla="*/ 15 h 136"/>
                <a:gd name="T62" fmla="*/ 114 w 114"/>
                <a:gd name="T63" fmla="*/ 11 h 136"/>
                <a:gd name="T64" fmla="*/ 108 w 114"/>
                <a:gd name="T65" fmla="*/ 11 h 136"/>
                <a:gd name="T66" fmla="*/ 104 w 114"/>
                <a:gd name="T67" fmla="*/ 5 h 136"/>
                <a:gd name="T68" fmla="*/ 99 w 114"/>
                <a:gd name="T69" fmla="*/ 5 h 136"/>
                <a:gd name="T70" fmla="*/ 94 w 114"/>
                <a:gd name="T71" fmla="*/ 5 h 136"/>
                <a:gd name="T72" fmla="*/ 89 w 114"/>
                <a:gd name="T73"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4" h="136">
                  <a:moveTo>
                    <a:pt x="89" y="0"/>
                  </a:moveTo>
                  <a:lnTo>
                    <a:pt x="79" y="5"/>
                  </a:lnTo>
                  <a:lnTo>
                    <a:pt x="69" y="5"/>
                  </a:lnTo>
                  <a:lnTo>
                    <a:pt x="60" y="15"/>
                  </a:lnTo>
                  <a:lnTo>
                    <a:pt x="49" y="20"/>
                  </a:lnTo>
                  <a:lnTo>
                    <a:pt x="39" y="30"/>
                  </a:lnTo>
                  <a:lnTo>
                    <a:pt x="29" y="39"/>
                  </a:lnTo>
                  <a:lnTo>
                    <a:pt x="20" y="48"/>
                  </a:lnTo>
                  <a:lnTo>
                    <a:pt x="14" y="58"/>
                  </a:lnTo>
                  <a:lnTo>
                    <a:pt x="10" y="67"/>
                  </a:lnTo>
                  <a:lnTo>
                    <a:pt x="4" y="82"/>
                  </a:lnTo>
                  <a:lnTo>
                    <a:pt x="0" y="87"/>
                  </a:lnTo>
                  <a:lnTo>
                    <a:pt x="0" y="97"/>
                  </a:lnTo>
                  <a:lnTo>
                    <a:pt x="0" y="102"/>
                  </a:lnTo>
                  <a:lnTo>
                    <a:pt x="0" y="112"/>
                  </a:lnTo>
                  <a:lnTo>
                    <a:pt x="0" y="116"/>
                  </a:lnTo>
                  <a:lnTo>
                    <a:pt x="0" y="121"/>
                  </a:lnTo>
                  <a:lnTo>
                    <a:pt x="0" y="125"/>
                  </a:lnTo>
                  <a:lnTo>
                    <a:pt x="0" y="131"/>
                  </a:lnTo>
                  <a:lnTo>
                    <a:pt x="4" y="136"/>
                  </a:lnTo>
                  <a:lnTo>
                    <a:pt x="10" y="136"/>
                  </a:lnTo>
                  <a:lnTo>
                    <a:pt x="24" y="136"/>
                  </a:lnTo>
                  <a:lnTo>
                    <a:pt x="39" y="131"/>
                  </a:lnTo>
                  <a:lnTo>
                    <a:pt x="54" y="121"/>
                  </a:lnTo>
                  <a:lnTo>
                    <a:pt x="64" y="112"/>
                  </a:lnTo>
                  <a:lnTo>
                    <a:pt x="79" y="97"/>
                  </a:lnTo>
                  <a:lnTo>
                    <a:pt x="89" y="82"/>
                  </a:lnTo>
                  <a:lnTo>
                    <a:pt x="99" y="63"/>
                  </a:lnTo>
                  <a:lnTo>
                    <a:pt x="104" y="48"/>
                  </a:lnTo>
                  <a:lnTo>
                    <a:pt x="108" y="30"/>
                  </a:lnTo>
                  <a:lnTo>
                    <a:pt x="114" y="15"/>
                  </a:lnTo>
                  <a:lnTo>
                    <a:pt x="114" y="11"/>
                  </a:lnTo>
                  <a:lnTo>
                    <a:pt x="108" y="11"/>
                  </a:lnTo>
                  <a:lnTo>
                    <a:pt x="104" y="5"/>
                  </a:lnTo>
                  <a:lnTo>
                    <a:pt x="99" y="5"/>
                  </a:lnTo>
                  <a:lnTo>
                    <a:pt x="94" y="5"/>
                  </a:lnTo>
                  <a:lnTo>
                    <a:pt x="89"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44" name="Freeform 316"/>
            <p:cNvSpPr>
              <a:spLocks/>
            </p:cNvSpPr>
            <p:nvPr/>
          </p:nvSpPr>
          <p:spPr bwMode="auto">
            <a:xfrm>
              <a:off x="3768" y="1737"/>
              <a:ext cx="23" cy="15"/>
            </a:xfrm>
            <a:custGeom>
              <a:avLst/>
              <a:gdLst>
                <a:gd name="T0" fmla="*/ 49 w 253"/>
                <a:gd name="T1" fmla="*/ 45 h 185"/>
                <a:gd name="T2" fmla="*/ 55 w 253"/>
                <a:gd name="T3" fmla="*/ 39 h 185"/>
                <a:gd name="T4" fmla="*/ 59 w 253"/>
                <a:gd name="T5" fmla="*/ 34 h 185"/>
                <a:gd name="T6" fmla="*/ 65 w 253"/>
                <a:gd name="T7" fmla="*/ 30 h 185"/>
                <a:gd name="T8" fmla="*/ 70 w 253"/>
                <a:gd name="T9" fmla="*/ 25 h 185"/>
                <a:gd name="T10" fmla="*/ 74 w 253"/>
                <a:gd name="T11" fmla="*/ 15 h 185"/>
                <a:gd name="T12" fmla="*/ 80 w 253"/>
                <a:gd name="T13" fmla="*/ 11 h 185"/>
                <a:gd name="T14" fmla="*/ 84 w 253"/>
                <a:gd name="T15" fmla="*/ 6 h 185"/>
                <a:gd name="T16" fmla="*/ 89 w 253"/>
                <a:gd name="T17" fmla="*/ 0 h 185"/>
                <a:gd name="T18" fmla="*/ 94 w 253"/>
                <a:gd name="T19" fmla="*/ 0 h 185"/>
                <a:gd name="T20" fmla="*/ 99 w 253"/>
                <a:gd name="T21" fmla="*/ 6 h 185"/>
                <a:gd name="T22" fmla="*/ 119 w 253"/>
                <a:gd name="T23" fmla="*/ 11 h 185"/>
                <a:gd name="T24" fmla="*/ 134 w 253"/>
                <a:gd name="T25" fmla="*/ 20 h 185"/>
                <a:gd name="T26" fmla="*/ 149 w 253"/>
                <a:gd name="T27" fmla="*/ 30 h 185"/>
                <a:gd name="T28" fmla="*/ 164 w 253"/>
                <a:gd name="T29" fmla="*/ 39 h 185"/>
                <a:gd name="T30" fmla="*/ 178 w 253"/>
                <a:gd name="T31" fmla="*/ 45 h 185"/>
                <a:gd name="T32" fmla="*/ 193 w 253"/>
                <a:gd name="T33" fmla="*/ 54 h 185"/>
                <a:gd name="T34" fmla="*/ 203 w 253"/>
                <a:gd name="T35" fmla="*/ 64 h 185"/>
                <a:gd name="T36" fmla="*/ 218 w 253"/>
                <a:gd name="T37" fmla="*/ 73 h 185"/>
                <a:gd name="T38" fmla="*/ 228 w 253"/>
                <a:gd name="T39" fmla="*/ 83 h 185"/>
                <a:gd name="T40" fmla="*/ 238 w 253"/>
                <a:gd name="T41" fmla="*/ 97 h 185"/>
                <a:gd name="T42" fmla="*/ 243 w 253"/>
                <a:gd name="T43" fmla="*/ 103 h 185"/>
                <a:gd name="T44" fmla="*/ 249 w 253"/>
                <a:gd name="T45" fmla="*/ 112 h 185"/>
                <a:gd name="T46" fmla="*/ 249 w 253"/>
                <a:gd name="T47" fmla="*/ 122 h 185"/>
                <a:gd name="T48" fmla="*/ 253 w 253"/>
                <a:gd name="T49" fmla="*/ 136 h 185"/>
                <a:gd name="T50" fmla="*/ 253 w 253"/>
                <a:gd name="T51" fmla="*/ 146 h 185"/>
                <a:gd name="T52" fmla="*/ 253 w 253"/>
                <a:gd name="T53" fmla="*/ 155 h 185"/>
                <a:gd name="T54" fmla="*/ 253 w 253"/>
                <a:gd name="T55" fmla="*/ 165 h 185"/>
                <a:gd name="T56" fmla="*/ 249 w 253"/>
                <a:gd name="T57" fmla="*/ 174 h 185"/>
                <a:gd name="T58" fmla="*/ 243 w 253"/>
                <a:gd name="T59" fmla="*/ 179 h 185"/>
                <a:gd name="T60" fmla="*/ 238 w 253"/>
                <a:gd name="T61" fmla="*/ 179 h 185"/>
                <a:gd name="T62" fmla="*/ 213 w 253"/>
                <a:gd name="T63" fmla="*/ 179 h 185"/>
                <a:gd name="T64" fmla="*/ 193 w 253"/>
                <a:gd name="T65" fmla="*/ 185 h 185"/>
                <a:gd name="T66" fmla="*/ 174 w 253"/>
                <a:gd name="T67" fmla="*/ 185 h 185"/>
                <a:gd name="T68" fmla="*/ 153 w 253"/>
                <a:gd name="T69" fmla="*/ 185 h 185"/>
                <a:gd name="T70" fmla="*/ 134 w 253"/>
                <a:gd name="T71" fmla="*/ 185 h 185"/>
                <a:gd name="T72" fmla="*/ 114 w 253"/>
                <a:gd name="T73" fmla="*/ 185 h 185"/>
                <a:gd name="T74" fmla="*/ 94 w 253"/>
                <a:gd name="T75" fmla="*/ 179 h 185"/>
                <a:gd name="T76" fmla="*/ 74 w 253"/>
                <a:gd name="T77" fmla="*/ 179 h 185"/>
                <a:gd name="T78" fmla="*/ 59 w 253"/>
                <a:gd name="T79" fmla="*/ 179 h 185"/>
                <a:gd name="T80" fmla="*/ 40 w 253"/>
                <a:gd name="T81" fmla="*/ 174 h 185"/>
                <a:gd name="T82" fmla="*/ 34 w 253"/>
                <a:gd name="T83" fmla="*/ 174 h 185"/>
                <a:gd name="T84" fmla="*/ 30 w 253"/>
                <a:gd name="T85" fmla="*/ 170 h 185"/>
                <a:gd name="T86" fmla="*/ 25 w 253"/>
                <a:gd name="T87" fmla="*/ 161 h 185"/>
                <a:gd name="T88" fmla="*/ 25 w 253"/>
                <a:gd name="T89" fmla="*/ 150 h 185"/>
                <a:gd name="T90" fmla="*/ 20 w 253"/>
                <a:gd name="T91" fmla="*/ 140 h 185"/>
                <a:gd name="T92" fmla="*/ 15 w 253"/>
                <a:gd name="T93" fmla="*/ 131 h 185"/>
                <a:gd name="T94" fmla="*/ 10 w 253"/>
                <a:gd name="T95" fmla="*/ 116 h 185"/>
                <a:gd name="T96" fmla="*/ 10 w 253"/>
                <a:gd name="T97" fmla="*/ 107 h 185"/>
                <a:gd name="T98" fmla="*/ 5 w 253"/>
                <a:gd name="T99" fmla="*/ 92 h 185"/>
                <a:gd name="T100" fmla="*/ 0 w 253"/>
                <a:gd name="T101" fmla="*/ 83 h 185"/>
                <a:gd name="T102" fmla="*/ 0 w 253"/>
                <a:gd name="T103" fmla="*/ 78 h 185"/>
                <a:gd name="T104" fmla="*/ 0 w 253"/>
                <a:gd name="T105" fmla="*/ 73 h 185"/>
                <a:gd name="T106" fmla="*/ 5 w 253"/>
                <a:gd name="T107" fmla="*/ 69 h 185"/>
                <a:gd name="T108" fmla="*/ 5 w 253"/>
                <a:gd name="T109" fmla="*/ 64 h 185"/>
                <a:gd name="T110" fmla="*/ 15 w 253"/>
                <a:gd name="T111" fmla="*/ 58 h 185"/>
                <a:gd name="T112" fmla="*/ 20 w 253"/>
                <a:gd name="T113" fmla="*/ 54 h 185"/>
                <a:gd name="T114" fmla="*/ 25 w 253"/>
                <a:gd name="T115" fmla="*/ 54 h 185"/>
                <a:gd name="T116" fmla="*/ 34 w 253"/>
                <a:gd name="T117" fmla="*/ 49 h 185"/>
                <a:gd name="T118" fmla="*/ 40 w 253"/>
                <a:gd name="T119" fmla="*/ 49 h 185"/>
                <a:gd name="T120" fmla="*/ 49 w 253"/>
                <a:gd name="T121" fmla="*/ 4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3" h="185">
                  <a:moveTo>
                    <a:pt x="49" y="45"/>
                  </a:moveTo>
                  <a:lnTo>
                    <a:pt x="55" y="39"/>
                  </a:lnTo>
                  <a:lnTo>
                    <a:pt x="59" y="34"/>
                  </a:lnTo>
                  <a:lnTo>
                    <a:pt x="65" y="30"/>
                  </a:lnTo>
                  <a:lnTo>
                    <a:pt x="70" y="25"/>
                  </a:lnTo>
                  <a:lnTo>
                    <a:pt x="74" y="15"/>
                  </a:lnTo>
                  <a:lnTo>
                    <a:pt x="80" y="11"/>
                  </a:lnTo>
                  <a:lnTo>
                    <a:pt x="84" y="6"/>
                  </a:lnTo>
                  <a:lnTo>
                    <a:pt x="89" y="0"/>
                  </a:lnTo>
                  <a:lnTo>
                    <a:pt x="94" y="0"/>
                  </a:lnTo>
                  <a:lnTo>
                    <a:pt x="99" y="6"/>
                  </a:lnTo>
                  <a:lnTo>
                    <a:pt x="119" y="11"/>
                  </a:lnTo>
                  <a:lnTo>
                    <a:pt x="134" y="20"/>
                  </a:lnTo>
                  <a:lnTo>
                    <a:pt x="149" y="30"/>
                  </a:lnTo>
                  <a:lnTo>
                    <a:pt x="164" y="39"/>
                  </a:lnTo>
                  <a:lnTo>
                    <a:pt x="178" y="45"/>
                  </a:lnTo>
                  <a:lnTo>
                    <a:pt x="193" y="54"/>
                  </a:lnTo>
                  <a:lnTo>
                    <a:pt x="203" y="64"/>
                  </a:lnTo>
                  <a:lnTo>
                    <a:pt x="218" y="73"/>
                  </a:lnTo>
                  <a:lnTo>
                    <a:pt x="228" y="83"/>
                  </a:lnTo>
                  <a:lnTo>
                    <a:pt x="238" y="97"/>
                  </a:lnTo>
                  <a:lnTo>
                    <a:pt x="243" y="103"/>
                  </a:lnTo>
                  <a:lnTo>
                    <a:pt x="249" y="112"/>
                  </a:lnTo>
                  <a:lnTo>
                    <a:pt x="249" y="122"/>
                  </a:lnTo>
                  <a:lnTo>
                    <a:pt x="253" y="136"/>
                  </a:lnTo>
                  <a:lnTo>
                    <a:pt x="253" y="146"/>
                  </a:lnTo>
                  <a:lnTo>
                    <a:pt x="253" y="155"/>
                  </a:lnTo>
                  <a:lnTo>
                    <a:pt x="253" y="165"/>
                  </a:lnTo>
                  <a:lnTo>
                    <a:pt x="249" y="174"/>
                  </a:lnTo>
                  <a:lnTo>
                    <a:pt x="243" y="179"/>
                  </a:lnTo>
                  <a:lnTo>
                    <a:pt x="238" y="179"/>
                  </a:lnTo>
                  <a:lnTo>
                    <a:pt x="213" y="179"/>
                  </a:lnTo>
                  <a:lnTo>
                    <a:pt x="193" y="185"/>
                  </a:lnTo>
                  <a:lnTo>
                    <a:pt x="174" y="185"/>
                  </a:lnTo>
                  <a:lnTo>
                    <a:pt x="153" y="185"/>
                  </a:lnTo>
                  <a:lnTo>
                    <a:pt x="134" y="185"/>
                  </a:lnTo>
                  <a:lnTo>
                    <a:pt x="114" y="185"/>
                  </a:lnTo>
                  <a:lnTo>
                    <a:pt x="94" y="179"/>
                  </a:lnTo>
                  <a:lnTo>
                    <a:pt x="74" y="179"/>
                  </a:lnTo>
                  <a:lnTo>
                    <a:pt x="59" y="179"/>
                  </a:lnTo>
                  <a:lnTo>
                    <a:pt x="40" y="174"/>
                  </a:lnTo>
                  <a:lnTo>
                    <a:pt x="34" y="174"/>
                  </a:lnTo>
                  <a:lnTo>
                    <a:pt x="30" y="170"/>
                  </a:lnTo>
                  <a:lnTo>
                    <a:pt x="25" y="161"/>
                  </a:lnTo>
                  <a:lnTo>
                    <a:pt x="25" y="150"/>
                  </a:lnTo>
                  <a:lnTo>
                    <a:pt x="20" y="140"/>
                  </a:lnTo>
                  <a:lnTo>
                    <a:pt x="15" y="131"/>
                  </a:lnTo>
                  <a:lnTo>
                    <a:pt x="10" y="116"/>
                  </a:lnTo>
                  <a:lnTo>
                    <a:pt x="10" y="107"/>
                  </a:lnTo>
                  <a:lnTo>
                    <a:pt x="5" y="92"/>
                  </a:lnTo>
                  <a:lnTo>
                    <a:pt x="0" y="83"/>
                  </a:lnTo>
                  <a:lnTo>
                    <a:pt x="0" y="78"/>
                  </a:lnTo>
                  <a:lnTo>
                    <a:pt x="0" y="73"/>
                  </a:lnTo>
                  <a:lnTo>
                    <a:pt x="5" y="69"/>
                  </a:lnTo>
                  <a:lnTo>
                    <a:pt x="5" y="64"/>
                  </a:lnTo>
                  <a:lnTo>
                    <a:pt x="15" y="58"/>
                  </a:lnTo>
                  <a:lnTo>
                    <a:pt x="20" y="54"/>
                  </a:lnTo>
                  <a:lnTo>
                    <a:pt x="25" y="54"/>
                  </a:lnTo>
                  <a:lnTo>
                    <a:pt x="34" y="49"/>
                  </a:lnTo>
                  <a:lnTo>
                    <a:pt x="40" y="49"/>
                  </a:lnTo>
                  <a:lnTo>
                    <a:pt x="49" y="45"/>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45" name="Freeform 317"/>
            <p:cNvSpPr>
              <a:spLocks/>
            </p:cNvSpPr>
            <p:nvPr/>
          </p:nvSpPr>
          <p:spPr bwMode="auto">
            <a:xfrm>
              <a:off x="3768" y="1737"/>
              <a:ext cx="23" cy="15"/>
            </a:xfrm>
            <a:custGeom>
              <a:avLst/>
              <a:gdLst>
                <a:gd name="T0" fmla="*/ 49 w 253"/>
                <a:gd name="T1" fmla="*/ 45 h 185"/>
                <a:gd name="T2" fmla="*/ 55 w 253"/>
                <a:gd name="T3" fmla="*/ 39 h 185"/>
                <a:gd name="T4" fmla="*/ 59 w 253"/>
                <a:gd name="T5" fmla="*/ 34 h 185"/>
                <a:gd name="T6" fmla="*/ 65 w 253"/>
                <a:gd name="T7" fmla="*/ 30 h 185"/>
                <a:gd name="T8" fmla="*/ 70 w 253"/>
                <a:gd name="T9" fmla="*/ 25 h 185"/>
                <a:gd name="T10" fmla="*/ 74 w 253"/>
                <a:gd name="T11" fmla="*/ 15 h 185"/>
                <a:gd name="T12" fmla="*/ 80 w 253"/>
                <a:gd name="T13" fmla="*/ 11 h 185"/>
                <a:gd name="T14" fmla="*/ 84 w 253"/>
                <a:gd name="T15" fmla="*/ 6 h 185"/>
                <a:gd name="T16" fmla="*/ 89 w 253"/>
                <a:gd name="T17" fmla="*/ 0 h 185"/>
                <a:gd name="T18" fmla="*/ 94 w 253"/>
                <a:gd name="T19" fmla="*/ 0 h 185"/>
                <a:gd name="T20" fmla="*/ 99 w 253"/>
                <a:gd name="T21" fmla="*/ 6 h 185"/>
                <a:gd name="T22" fmla="*/ 119 w 253"/>
                <a:gd name="T23" fmla="*/ 11 h 185"/>
                <a:gd name="T24" fmla="*/ 134 w 253"/>
                <a:gd name="T25" fmla="*/ 20 h 185"/>
                <a:gd name="T26" fmla="*/ 149 w 253"/>
                <a:gd name="T27" fmla="*/ 30 h 185"/>
                <a:gd name="T28" fmla="*/ 164 w 253"/>
                <a:gd name="T29" fmla="*/ 39 h 185"/>
                <a:gd name="T30" fmla="*/ 178 w 253"/>
                <a:gd name="T31" fmla="*/ 45 h 185"/>
                <a:gd name="T32" fmla="*/ 193 w 253"/>
                <a:gd name="T33" fmla="*/ 54 h 185"/>
                <a:gd name="T34" fmla="*/ 203 w 253"/>
                <a:gd name="T35" fmla="*/ 64 h 185"/>
                <a:gd name="T36" fmla="*/ 218 w 253"/>
                <a:gd name="T37" fmla="*/ 73 h 185"/>
                <a:gd name="T38" fmla="*/ 228 w 253"/>
                <a:gd name="T39" fmla="*/ 83 h 185"/>
                <a:gd name="T40" fmla="*/ 238 w 253"/>
                <a:gd name="T41" fmla="*/ 97 h 185"/>
                <a:gd name="T42" fmla="*/ 243 w 253"/>
                <a:gd name="T43" fmla="*/ 103 h 185"/>
                <a:gd name="T44" fmla="*/ 249 w 253"/>
                <a:gd name="T45" fmla="*/ 112 h 185"/>
                <a:gd name="T46" fmla="*/ 249 w 253"/>
                <a:gd name="T47" fmla="*/ 122 h 185"/>
                <a:gd name="T48" fmla="*/ 253 w 253"/>
                <a:gd name="T49" fmla="*/ 136 h 185"/>
                <a:gd name="T50" fmla="*/ 253 w 253"/>
                <a:gd name="T51" fmla="*/ 146 h 185"/>
                <a:gd name="T52" fmla="*/ 253 w 253"/>
                <a:gd name="T53" fmla="*/ 155 h 185"/>
                <a:gd name="T54" fmla="*/ 253 w 253"/>
                <a:gd name="T55" fmla="*/ 165 h 185"/>
                <a:gd name="T56" fmla="*/ 249 w 253"/>
                <a:gd name="T57" fmla="*/ 174 h 185"/>
                <a:gd name="T58" fmla="*/ 243 w 253"/>
                <a:gd name="T59" fmla="*/ 179 h 185"/>
                <a:gd name="T60" fmla="*/ 238 w 253"/>
                <a:gd name="T61" fmla="*/ 179 h 185"/>
                <a:gd name="T62" fmla="*/ 213 w 253"/>
                <a:gd name="T63" fmla="*/ 179 h 185"/>
                <a:gd name="T64" fmla="*/ 193 w 253"/>
                <a:gd name="T65" fmla="*/ 185 h 185"/>
                <a:gd name="T66" fmla="*/ 174 w 253"/>
                <a:gd name="T67" fmla="*/ 185 h 185"/>
                <a:gd name="T68" fmla="*/ 153 w 253"/>
                <a:gd name="T69" fmla="*/ 185 h 185"/>
                <a:gd name="T70" fmla="*/ 134 w 253"/>
                <a:gd name="T71" fmla="*/ 185 h 185"/>
                <a:gd name="T72" fmla="*/ 114 w 253"/>
                <a:gd name="T73" fmla="*/ 185 h 185"/>
                <a:gd name="T74" fmla="*/ 94 w 253"/>
                <a:gd name="T75" fmla="*/ 179 h 185"/>
                <a:gd name="T76" fmla="*/ 74 w 253"/>
                <a:gd name="T77" fmla="*/ 179 h 185"/>
                <a:gd name="T78" fmla="*/ 59 w 253"/>
                <a:gd name="T79" fmla="*/ 179 h 185"/>
                <a:gd name="T80" fmla="*/ 40 w 253"/>
                <a:gd name="T81" fmla="*/ 174 h 185"/>
                <a:gd name="T82" fmla="*/ 34 w 253"/>
                <a:gd name="T83" fmla="*/ 174 h 185"/>
                <a:gd name="T84" fmla="*/ 30 w 253"/>
                <a:gd name="T85" fmla="*/ 170 h 185"/>
                <a:gd name="T86" fmla="*/ 25 w 253"/>
                <a:gd name="T87" fmla="*/ 161 h 185"/>
                <a:gd name="T88" fmla="*/ 25 w 253"/>
                <a:gd name="T89" fmla="*/ 150 h 185"/>
                <a:gd name="T90" fmla="*/ 20 w 253"/>
                <a:gd name="T91" fmla="*/ 140 h 185"/>
                <a:gd name="T92" fmla="*/ 15 w 253"/>
                <a:gd name="T93" fmla="*/ 131 h 185"/>
                <a:gd name="T94" fmla="*/ 10 w 253"/>
                <a:gd name="T95" fmla="*/ 116 h 185"/>
                <a:gd name="T96" fmla="*/ 10 w 253"/>
                <a:gd name="T97" fmla="*/ 107 h 185"/>
                <a:gd name="T98" fmla="*/ 5 w 253"/>
                <a:gd name="T99" fmla="*/ 92 h 185"/>
                <a:gd name="T100" fmla="*/ 0 w 253"/>
                <a:gd name="T101" fmla="*/ 83 h 185"/>
                <a:gd name="T102" fmla="*/ 0 w 253"/>
                <a:gd name="T103" fmla="*/ 78 h 185"/>
                <a:gd name="T104" fmla="*/ 0 w 253"/>
                <a:gd name="T105" fmla="*/ 73 h 185"/>
                <a:gd name="T106" fmla="*/ 5 w 253"/>
                <a:gd name="T107" fmla="*/ 69 h 185"/>
                <a:gd name="T108" fmla="*/ 5 w 253"/>
                <a:gd name="T109" fmla="*/ 64 h 185"/>
                <a:gd name="T110" fmla="*/ 15 w 253"/>
                <a:gd name="T111" fmla="*/ 58 h 185"/>
                <a:gd name="T112" fmla="*/ 20 w 253"/>
                <a:gd name="T113" fmla="*/ 54 h 185"/>
                <a:gd name="T114" fmla="*/ 25 w 253"/>
                <a:gd name="T115" fmla="*/ 54 h 185"/>
                <a:gd name="T116" fmla="*/ 34 w 253"/>
                <a:gd name="T117" fmla="*/ 49 h 185"/>
                <a:gd name="T118" fmla="*/ 40 w 253"/>
                <a:gd name="T119" fmla="*/ 49 h 185"/>
                <a:gd name="T120" fmla="*/ 49 w 253"/>
                <a:gd name="T121" fmla="*/ 4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3" h="185">
                  <a:moveTo>
                    <a:pt x="49" y="45"/>
                  </a:moveTo>
                  <a:lnTo>
                    <a:pt x="55" y="39"/>
                  </a:lnTo>
                  <a:lnTo>
                    <a:pt x="59" y="34"/>
                  </a:lnTo>
                  <a:lnTo>
                    <a:pt x="65" y="30"/>
                  </a:lnTo>
                  <a:lnTo>
                    <a:pt x="70" y="25"/>
                  </a:lnTo>
                  <a:lnTo>
                    <a:pt x="74" y="15"/>
                  </a:lnTo>
                  <a:lnTo>
                    <a:pt x="80" y="11"/>
                  </a:lnTo>
                  <a:lnTo>
                    <a:pt x="84" y="6"/>
                  </a:lnTo>
                  <a:lnTo>
                    <a:pt x="89" y="0"/>
                  </a:lnTo>
                  <a:lnTo>
                    <a:pt x="94" y="0"/>
                  </a:lnTo>
                  <a:lnTo>
                    <a:pt x="99" y="6"/>
                  </a:lnTo>
                  <a:lnTo>
                    <a:pt x="119" y="11"/>
                  </a:lnTo>
                  <a:lnTo>
                    <a:pt x="134" y="20"/>
                  </a:lnTo>
                  <a:lnTo>
                    <a:pt x="149" y="30"/>
                  </a:lnTo>
                  <a:lnTo>
                    <a:pt x="164" y="39"/>
                  </a:lnTo>
                  <a:lnTo>
                    <a:pt x="178" y="45"/>
                  </a:lnTo>
                  <a:lnTo>
                    <a:pt x="193" y="54"/>
                  </a:lnTo>
                  <a:lnTo>
                    <a:pt x="203" y="64"/>
                  </a:lnTo>
                  <a:lnTo>
                    <a:pt x="218" y="73"/>
                  </a:lnTo>
                  <a:lnTo>
                    <a:pt x="228" y="83"/>
                  </a:lnTo>
                  <a:lnTo>
                    <a:pt x="238" y="97"/>
                  </a:lnTo>
                  <a:lnTo>
                    <a:pt x="243" y="103"/>
                  </a:lnTo>
                  <a:lnTo>
                    <a:pt x="249" y="112"/>
                  </a:lnTo>
                  <a:lnTo>
                    <a:pt x="249" y="122"/>
                  </a:lnTo>
                  <a:lnTo>
                    <a:pt x="253" y="136"/>
                  </a:lnTo>
                  <a:lnTo>
                    <a:pt x="253" y="146"/>
                  </a:lnTo>
                  <a:lnTo>
                    <a:pt x="253" y="155"/>
                  </a:lnTo>
                  <a:lnTo>
                    <a:pt x="253" y="165"/>
                  </a:lnTo>
                  <a:lnTo>
                    <a:pt x="249" y="174"/>
                  </a:lnTo>
                  <a:lnTo>
                    <a:pt x="243" y="179"/>
                  </a:lnTo>
                  <a:lnTo>
                    <a:pt x="238" y="179"/>
                  </a:lnTo>
                  <a:lnTo>
                    <a:pt x="213" y="179"/>
                  </a:lnTo>
                  <a:lnTo>
                    <a:pt x="193" y="185"/>
                  </a:lnTo>
                  <a:lnTo>
                    <a:pt x="174" y="185"/>
                  </a:lnTo>
                  <a:lnTo>
                    <a:pt x="153" y="185"/>
                  </a:lnTo>
                  <a:lnTo>
                    <a:pt x="134" y="185"/>
                  </a:lnTo>
                  <a:lnTo>
                    <a:pt x="114" y="185"/>
                  </a:lnTo>
                  <a:lnTo>
                    <a:pt x="94" y="179"/>
                  </a:lnTo>
                  <a:lnTo>
                    <a:pt x="74" y="179"/>
                  </a:lnTo>
                  <a:lnTo>
                    <a:pt x="59" y="179"/>
                  </a:lnTo>
                  <a:lnTo>
                    <a:pt x="40" y="174"/>
                  </a:lnTo>
                  <a:lnTo>
                    <a:pt x="34" y="174"/>
                  </a:lnTo>
                  <a:lnTo>
                    <a:pt x="30" y="170"/>
                  </a:lnTo>
                  <a:lnTo>
                    <a:pt x="25" y="161"/>
                  </a:lnTo>
                  <a:lnTo>
                    <a:pt x="25" y="150"/>
                  </a:lnTo>
                  <a:lnTo>
                    <a:pt x="20" y="140"/>
                  </a:lnTo>
                  <a:lnTo>
                    <a:pt x="15" y="131"/>
                  </a:lnTo>
                  <a:lnTo>
                    <a:pt x="10" y="116"/>
                  </a:lnTo>
                  <a:lnTo>
                    <a:pt x="10" y="107"/>
                  </a:lnTo>
                  <a:lnTo>
                    <a:pt x="5" y="92"/>
                  </a:lnTo>
                  <a:lnTo>
                    <a:pt x="0" y="83"/>
                  </a:lnTo>
                  <a:lnTo>
                    <a:pt x="0" y="78"/>
                  </a:lnTo>
                  <a:lnTo>
                    <a:pt x="0" y="73"/>
                  </a:lnTo>
                  <a:lnTo>
                    <a:pt x="5" y="69"/>
                  </a:lnTo>
                  <a:lnTo>
                    <a:pt x="5" y="64"/>
                  </a:lnTo>
                  <a:lnTo>
                    <a:pt x="15" y="58"/>
                  </a:lnTo>
                  <a:lnTo>
                    <a:pt x="20" y="54"/>
                  </a:lnTo>
                  <a:lnTo>
                    <a:pt x="25" y="54"/>
                  </a:lnTo>
                  <a:lnTo>
                    <a:pt x="34" y="49"/>
                  </a:lnTo>
                  <a:lnTo>
                    <a:pt x="40" y="49"/>
                  </a:lnTo>
                  <a:lnTo>
                    <a:pt x="49" y="45"/>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46" name="Freeform 318"/>
            <p:cNvSpPr>
              <a:spLocks/>
            </p:cNvSpPr>
            <p:nvPr/>
          </p:nvSpPr>
          <p:spPr bwMode="auto">
            <a:xfrm>
              <a:off x="3839" y="1772"/>
              <a:ext cx="30" cy="20"/>
            </a:xfrm>
            <a:custGeom>
              <a:avLst/>
              <a:gdLst>
                <a:gd name="T0" fmla="*/ 0 w 337"/>
                <a:gd name="T1" fmla="*/ 38 h 266"/>
                <a:gd name="T2" fmla="*/ 5 w 337"/>
                <a:gd name="T3" fmla="*/ 34 h 266"/>
                <a:gd name="T4" fmla="*/ 5 w 337"/>
                <a:gd name="T5" fmla="*/ 29 h 266"/>
                <a:gd name="T6" fmla="*/ 9 w 337"/>
                <a:gd name="T7" fmla="*/ 24 h 266"/>
                <a:gd name="T8" fmla="*/ 9 w 337"/>
                <a:gd name="T9" fmla="*/ 19 h 266"/>
                <a:gd name="T10" fmla="*/ 9 w 337"/>
                <a:gd name="T11" fmla="*/ 14 h 266"/>
                <a:gd name="T12" fmla="*/ 15 w 337"/>
                <a:gd name="T13" fmla="*/ 10 h 266"/>
                <a:gd name="T14" fmla="*/ 15 w 337"/>
                <a:gd name="T15" fmla="*/ 4 h 266"/>
                <a:gd name="T16" fmla="*/ 20 w 337"/>
                <a:gd name="T17" fmla="*/ 0 h 266"/>
                <a:gd name="T18" fmla="*/ 24 w 337"/>
                <a:gd name="T19" fmla="*/ 0 h 266"/>
                <a:gd name="T20" fmla="*/ 59 w 337"/>
                <a:gd name="T21" fmla="*/ 14 h 266"/>
                <a:gd name="T22" fmla="*/ 89 w 337"/>
                <a:gd name="T23" fmla="*/ 29 h 266"/>
                <a:gd name="T24" fmla="*/ 119 w 337"/>
                <a:gd name="T25" fmla="*/ 43 h 266"/>
                <a:gd name="T26" fmla="*/ 149 w 337"/>
                <a:gd name="T27" fmla="*/ 58 h 266"/>
                <a:gd name="T28" fmla="*/ 178 w 337"/>
                <a:gd name="T29" fmla="*/ 68 h 266"/>
                <a:gd name="T30" fmla="*/ 208 w 337"/>
                <a:gd name="T31" fmla="*/ 82 h 266"/>
                <a:gd name="T32" fmla="*/ 233 w 337"/>
                <a:gd name="T33" fmla="*/ 92 h 266"/>
                <a:gd name="T34" fmla="*/ 263 w 337"/>
                <a:gd name="T35" fmla="*/ 101 h 266"/>
                <a:gd name="T36" fmla="*/ 293 w 337"/>
                <a:gd name="T37" fmla="*/ 116 h 266"/>
                <a:gd name="T38" fmla="*/ 322 w 337"/>
                <a:gd name="T39" fmla="*/ 126 h 266"/>
                <a:gd name="T40" fmla="*/ 332 w 337"/>
                <a:gd name="T41" fmla="*/ 130 h 266"/>
                <a:gd name="T42" fmla="*/ 337 w 337"/>
                <a:gd name="T43" fmla="*/ 139 h 266"/>
                <a:gd name="T44" fmla="*/ 337 w 337"/>
                <a:gd name="T45" fmla="*/ 150 h 266"/>
                <a:gd name="T46" fmla="*/ 332 w 337"/>
                <a:gd name="T47" fmla="*/ 163 h 266"/>
                <a:gd name="T48" fmla="*/ 328 w 337"/>
                <a:gd name="T49" fmla="*/ 178 h 266"/>
                <a:gd name="T50" fmla="*/ 318 w 337"/>
                <a:gd name="T51" fmla="*/ 193 h 266"/>
                <a:gd name="T52" fmla="*/ 307 w 337"/>
                <a:gd name="T53" fmla="*/ 208 h 266"/>
                <a:gd name="T54" fmla="*/ 297 w 337"/>
                <a:gd name="T55" fmla="*/ 221 h 266"/>
                <a:gd name="T56" fmla="*/ 287 w 337"/>
                <a:gd name="T57" fmla="*/ 236 h 266"/>
                <a:gd name="T58" fmla="*/ 278 w 337"/>
                <a:gd name="T59" fmla="*/ 246 h 266"/>
                <a:gd name="T60" fmla="*/ 268 w 337"/>
                <a:gd name="T61" fmla="*/ 260 h 266"/>
                <a:gd name="T62" fmla="*/ 253 w 337"/>
                <a:gd name="T63" fmla="*/ 266 h 266"/>
                <a:gd name="T64" fmla="*/ 238 w 337"/>
                <a:gd name="T65" fmla="*/ 266 h 266"/>
                <a:gd name="T66" fmla="*/ 218 w 337"/>
                <a:gd name="T67" fmla="*/ 266 h 266"/>
                <a:gd name="T68" fmla="*/ 203 w 337"/>
                <a:gd name="T69" fmla="*/ 260 h 266"/>
                <a:gd name="T70" fmla="*/ 188 w 337"/>
                <a:gd name="T71" fmla="*/ 255 h 266"/>
                <a:gd name="T72" fmla="*/ 174 w 337"/>
                <a:gd name="T73" fmla="*/ 246 h 266"/>
                <a:gd name="T74" fmla="*/ 159 w 337"/>
                <a:gd name="T75" fmla="*/ 232 h 266"/>
                <a:gd name="T76" fmla="*/ 149 w 337"/>
                <a:gd name="T77" fmla="*/ 221 h 266"/>
                <a:gd name="T78" fmla="*/ 139 w 337"/>
                <a:gd name="T79" fmla="*/ 212 h 266"/>
                <a:gd name="T80" fmla="*/ 134 w 337"/>
                <a:gd name="T81" fmla="*/ 188 h 266"/>
                <a:gd name="T82" fmla="*/ 124 w 337"/>
                <a:gd name="T83" fmla="*/ 169 h 266"/>
                <a:gd name="T84" fmla="*/ 114 w 337"/>
                <a:gd name="T85" fmla="*/ 154 h 266"/>
                <a:gd name="T86" fmla="*/ 105 w 337"/>
                <a:gd name="T87" fmla="*/ 135 h 266"/>
                <a:gd name="T88" fmla="*/ 89 w 337"/>
                <a:gd name="T89" fmla="*/ 116 h 266"/>
                <a:gd name="T90" fmla="*/ 80 w 337"/>
                <a:gd name="T91" fmla="*/ 101 h 266"/>
                <a:gd name="T92" fmla="*/ 64 w 337"/>
                <a:gd name="T93" fmla="*/ 87 h 266"/>
                <a:gd name="T94" fmla="*/ 45 w 337"/>
                <a:gd name="T95" fmla="*/ 72 h 266"/>
                <a:gd name="T96" fmla="*/ 24 w 337"/>
                <a:gd name="T97" fmla="*/ 58 h 266"/>
                <a:gd name="T98" fmla="*/ 5 w 337"/>
                <a:gd name="T99" fmla="*/ 53 h 266"/>
                <a:gd name="T100" fmla="*/ 0 w 337"/>
                <a:gd name="T101" fmla="*/ 38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7" h="266">
                  <a:moveTo>
                    <a:pt x="0" y="38"/>
                  </a:moveTo>
                  <a:lnTo>
                    <a:pt x="5" y="34"/>
                  </a:lnTo>
                  <a:lnTo>
                    <a:pt x="5" y="29"/>
                  </a:lnTo>
                  <a:lnTo>
                    <a:pt x="9" y="24"/>
                  </a:lnTo>
                  <a:lnTo>
                    <a:pt x="9" y="19"/>
                  </a:lnTo>
                  <a:lnTo>
                    <a:pt x="9" y="14"/>
                  </a:lnTo>
                  <a:lnTo>
                    <a:pt x="15" y="10"/>
                  </a:lnTo>
                  <a:lnTo>
                    <a:pt x="15" y="4"/>
                  </a:lnTo>
                  <a:lnTo>
                    <a:pt x="20" y="0"/>
                  </a:lnTo>
                  <a:lnTo>
                    <a:pt x="24" y="0"/>
                  </a:lnTo>
                  <a:lnTo>
                    <a:pt x="59" y="14"/>
                  </a:lnTo>
                  <a:lnTo>
                    <a:pt x="89" y="29"/>
                  </a:lnTo>
                  <a:lnTo>
                    <a:pt x="119" y="43"/>
                  </a:lnTo>
                  <a:lnTo>
                    <a:pt x="149" y="58"/>
                  </a:lnTo>
                  <a:lnTo>
                    <a:pt x="178" y="68"/>
                  </a:lnTo>
                  <a:lnTo>
                    <a:pt x="208" y="82"/>
                  </a:lnTo>
                  <a:lnTo>
                    <a:pt x="233" y="92"/>
                  </a:lnTo>
                  <a:lnTo>
                    <a:pt x="263" y="101"/>
                  </a:lnTo>
                  <a:lnTo>
                    <a:pt x="293" y="116"/>
                  </a:lnTo>
                  <a:lnTo>
                    <a:pt x="322" y="126"/>
                  </a:lnTo>
                  <a:lnTo>
                    <a:pt x="332" y="130"/>
                  </a:lnTo>
                  <a:lnTo>
                    <a:pt x="337" y="139"/>
                  </a:lnTo>
                  <a:lnTo>
                    <a:pt x="337" y="150"/>
                  </a:lnTo>
                  <a:lnTo>
                    <a:pt x="332" y="163"/>
                  </a:lnTo>
                  <a:lnTo>
                    <a:pt x="328" y="178"/>
                  </a:lnTo>
                  <a:lnTo>
                    <a:pt x="318" y="193"/>
                  </a:lnTo>
                  <a:lnTo>
                    <a:pt x="307" y="208"/>
                  </a:lnTo>
                  <a:lnTo>
                    <a:pt x="297" y="221"/>
                  </a:lnTo>
                  <a:lnTo>
                    <a:pt x="287" y="236"/>
                  </a:lnTo>
                  <a:lnTo>
                    <a:pt x="278" y="246"/>
                  </a:lnTo>
                  <a:lnTo>
                    <a:pt x="268" y="260"/>
                  </a:lnTo>
                  <a:lnTo>
                    <a:pt x="253" y="266"/>
                  </a:lnTo>
                  <a:lnTo>
                    <a:pt x="238" y="266"/>
                  </a:lnTo>
                  <a:lnTo>
                    <a:pt x="218" y="266"/>
                  </a:lnTo>
                  <a:lnTo>
                    <a:pt x="203" y="260"/>
                  </a:lnTo>
                  <a:lnTo>
                    <a:pt x="188" y="255"/>
                  </a:lnTo>
                  <a:lnTo>
                    <a:pt x="174" y="246"/>
                  </a:lnTo>
                  <a:lnTo>
                    <a:pt x="159" y="232"/>
                  </a:lnTo>
                  <a:lnTo>
                    <a:pt x="149" y="221"/>
                  </a:lnTo>
                  <a:lnTo>
                    <a:pt x="139" y="212"/>
                  </a:lnTo>
                  <a:lnTo>
                    <a:pt x="134" y="188"/>
                  </a:lnTo>
                  <a:lnTo>
                    <a:pt x="124" y="169"/>
                  </a:lnTo>
                  <a:lnTo>
                    <a:pt x="114" y="154"/>
                  </a:lnTo>
                  <a:lnTo>
                    <a:pt x="105" y="135"/>
                  </a:lnTo>
                  <a:lnTo>
                    <a:pt x="89" y="116"/>
                  </a:lnTo>
                  <a:lnTo>
                    <a:pt x="80" y="101"/>
                  </a:lnTo>
                  <a:lnTo>
                    <a:pt x="64" y="87"/>
                  </a:lnTo>
                  <a:lnTo>
                    <a:pt x="45" y="72"/>
                  </a:lnTo>
                  <a:lnTo>
                    <a:pt x="24" y="58"/>
                  </a:lnTo>
                  <a:lnTo>
                    <a:pt x="5" y="53"/>
                  </a:lnTo>
                  <a:lnTo>
                    <a:pt x="0" y="38"/>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47" name="Freeform 319"/>
            <p:cNvSpPr>
              <a:spLocks/>
            </p:cNvSpPr>
            <p:nvPr/>
          </p:nvSpPr>
          <p:spPr bwMode="auto">
            <a:xfrm>
              <a:off x="3839" y="1772"/>
              <a:ext cx="30" cy="20"/>
            </a:xfrm>
            <a:custGeom>
              <a:avLst/>
              <a:gdLst>
                <a:gd name="T0" fmla="*/ 0 w 337"/>
                <a:gd name="T1" fmla="*/ 38 h 266"/>
                <a:gd name="T2" fmla="*/ 5 w 337"/>
                <a:gd name="T3" fmla="*/ 34 h 266"/>
                <a:gd name="T4" fmla="*/ 5 w 337"/>
                <a:gd name="T5" fmla="*/ 29 h 266"/>
                <a:gd name="T6" fmla="*/ 9 w 337"/>
                <a:gd name="T7" fmla="*/ 24 h 266"/>
                <a:gd name="T8" fmla="*/ 9 w 337"/>
                <a:gd name="T9" fmla="*/ 19 h 266"/>
                <a:gd name="T10" fmla="*/ 9 w 337"/>
                <a:gd name="T11" fmla="*/ 14 h 266"/>
                <a:gd name="T12" fmla="*/ 15 w 337"/>
                <a:gd name="T13" fmla="*/ 10 h 266"/>
                <a:gd name="T14" fmla="*/ 15 w 337"/>
                <a:gd name="T15" fmla="*/ 4 h 266"/>
                <a:gd name="T16" fmla="*/ 20 w 337"/>
                <a:gd name="T17" fmla="*/ 0 h 266"/>
                <a:gd name="T18" fmla="*/ 24 w 337"/>
                <a:gd name="T19" fmla="*/ 0 h 266"/>
                <a:gd name="T20" fmla="*/ 59 w 337"/>
                <a:gd name="T21" fmla="*/ 14 h 266"/>
                <a:gd name="T22" fmla="*/ 89 w 337"/>
                <a:gd name="T23" fmla="*/ 29 h 266"/>
                <a:gd name="T24" fmla="*/ 119 w 337"/>
                <a:gd name="T25" fmla="*/ 43 h 266"/>
                <a:gd name="T26" fmla="*/ 149 w 337"/>
                <a:gd name="T27" fmla="*/ 58 h 266"/>
                <a:gd name="T28" fmla="*/ 178 w 337"/>
                <a:gd name="T29" fmla="*/ 68 h 266"/>
                <a:gd name="T30" fmla="*/ 208 w 337"/>
                <a:gd name="T31" fmla="*/ 82 h 266"/>
                <a:gd name="T32" fmla="*/ 233 w 337"/>
                <a:gd name="T33" fmla="*/ 92 h 266"/>
                <a:gd name="T34" fmla="*/ 263 w 337"/>
                <a:gd name="T35" fmla="*/ 101 h 266"/>
                <a:gd name="T36" fmla="*/ 293 w 337"/>
                <a:gd name="T37" fmla="*/ 116 h 266"/>
                <a:gd name="T38" fmla="*/ 322 w 337"/>
                <a:gd name="T39" fmla="*/ 126 h 266"/>
                <a:gd name="T40" fmla="*/ 332 w 337"/>
                <a:gd name="T41" fmla="*/ 130 h 266"/>
                <a:gd name="T42" fmla="*/ 337 w 337"/>
                <a:gd name="T43" fmla="*/ 139 h 266"/>
                <a:gd name="T44" fmla="*/ 337 w 337"/>
                <a:gd name="T45" fmla="*/ 150 h 266"/>
                <a:gd name="T46" fmla="*/ 332 w 337"/>
                <a:gd name="T47" fmla="*/ 163 h 266"/>
                <a:gd name="T48" fmla="*/ 328 w 337"/>
                <a:gd name="T49" fmla="*/ 178 h 266"/>
                <a:gd name="T50" fmla="*/ 318 w 337"/>
                <a:gd name="T51" fmla="*/ 193 h 266"/>
                <a:gd name="T52" fmla="*/ 307 w 337"/>
                <a:gd name="T53" fmla="*/ 208 h 266"/>
                <a:gd name="T54" fmla="*/ 297 w 337"/>
                <a:gd name="T55" fmla="*/ 221 h 266"/>
                <a:gd name="T56" fmla="*/ 287 w 337"/>
                <a:gd name="T57" fmla="*/ 236 h 266"/>
                <a:gd name="T58" fmla="*/ 278 w 337"/>
                <a:gd name="T59" fmla="*/ 246 h 266"/>
                <a:gd name="T60" fmla="*/ 268 w 337"/>
                <a:gd name="T61" fmla="*/ 260 h 266"/>
                <a:gd name="T62" fmla="*/ 253 w 337"/>
                <a:gd name="T63" fmla="*/ 266 h 266"/>
                <a:gd name="T64" fmla="*/ 238 w 337"/>
                <a:gd name="T65" fmla="*/ 266 h 266"/>
                <a:gd name="T66" fmla="*/ 218 w 337"/>
                <a:gd name="T67" fmla="*/ 266 h 266"/>
                <a:gd name="T68" fmla="*/ 203 w 337"/>
                <a:gd name="T69" fmla="*/ 260 h 266"/>
                <a:gd name="T70" fmla="*/ 188 w 337"/>
                <a:gd name="T71" fmla="*/ 255 h 266"/>
                <a:gd name="T72" fmla="*/ 174 w 337"/>
                <a:gd name="T73" fmla="*/ 246 h 266"/>
                <a:gd name="T74" fmla="*/ 159 w 337"/>
                <a:gd name="T75" fmla="*/ 232 h 266"/>
                <a:gd name="T76" fmla="*/ 149 w 337"/>
                <a:gd name="T77" fmla="*/ 221 h 266"/>
                <a:gd name="T78" fmla="*/ 139 w 337"/>
                <a:gd name="T79" fmla="*/ 212 h 266"/>
                <a:gd name="T80" fmla="*/ 134 w 337"/>
                <a:gd name="T81" fmla="*/ 188 h 266"/>
                <a:gd name="T82" fmla="*/ 124 w 337"/>
                <a:gd name="T83" fmla="*/ 169 h 266"/>
                <a:gd name="T84" fmla="*/ 114 w 337"/>
                <a:gd name="T85" fmla="*/ 154 h 266"/>
                <a:gd name="T86" fmla="*/ 105 w 337"/>
                <a:gd name="T87" fmla="*/ 135 h 266"/>
                <a:gd name="T88" fmla="*/ 89 w 337"/>
                <a:gd name="T89" fmla="*/ 116 h 266"/>
                <a:gd name="T90" fmla="*/ 80 w 337"/>
                <a:gd name="T91" fmla="*/ 101 h 266"/>
                <a:gd name="T92" fmla="*/ 64 w 337"/>
                <a:gd name="T93" fmla="*/ 87 h 266"/>
                <a:gd name="T94" fmla="*/ 45 w 337"/>
                <a:gd name="T95" fmla="*/ 72 h 266"/>
                <a:gd name="T96" fmla="*/ 24 w 337"/>
                <a:gd name="T97" fmla="*/ 58 h 266"/>
                <a:gd name="T98" fmla="*/ 5 w 337"/>
                <a:gd name="T99" fmla="*/ 53 h 266"/>
                <a:gd name="T100" fmla="*/ 0 w 337"/>
                <a:gd name="T101" fmla="*/ 38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7" h="266">
                  <a:moveTo>
                    <a:pt x="0" y="38"/>
                  </a:moveTo>
                  <a:lnTo>
                    <a:pt x="5" y="34"/>
                  </a:lnTo>
                  <a:lnTo>
                    <a:pt x="5" y="29"/>
                  </a:lnTo>
                  <a:lnTo>
                    <a:pt x="9" y="24"/>
                  </a:lnTo>
                  <a:lnTo>
                    <a:pt x="9" y="19"/>
                  </a:lnTo>
                  <a:lnTo>
                    <a:pt x="9" y="14"/>
                  </a:lnTo>
                  <a:lnTo>
                    <a:pt x="15" y="10"/>
                  </a:lnTo>
                  <a:lnTo>
                    <a:pt x="15" y="4"/>
                  </a:lnTo>
                  <a:lnTo>
                    <a:pt x="20" y="0"/>
                  </a:lnTo>
                  <a:lnTo>
                    <a:pt x="24" y="0"/>
                  </a:lnTo>
                  <a:lnTo>
                    <a:pt x="59" y="14"/>
                  </a:lnTo>
                  <a:lnTo>
                    <a:pt x="89" y="29"/>
                  </a:lnTo>
                  <a:lnTo>
                    <a:pt x="119" y="43"/>
                  </a:lnTo>
                  <a:lnTo>
                    <a:pt x="149" y="58"/>
                  </a:lnTo>
                  <a:lnTo>
                    <a:pt x="178" y="68"/>
                  </a:lnTo>
                  <a:lnTo>
                    <a:pt x="208" y="82"/>
                  </a:lnTo>
                  <a:lnTo>
                    <a:pt x="233" y="92"/>
                  </a:lnTo>
                  <a:lnTo>
                    <a:pt x="263" y="101"/>
                  </a:lnTo>
                  <a:lnTo>
                    <a:pt x="293" y="116"/>
                  </a:lnTo>
                  <a:lnTo>
                    <a:pt x="322" y="126"/>
                  </a:lnTo>
                  <a:lnTo>
                    <a:pt x="332" y="130"/>
                  </a:lnTo>
                  <a:lnTo>
                    <a:pt x="337" y="139"/>
                  </a:lnTo>
                  <a:lnTo>
                    <a:pt x="337" y="150"/>
                  </a:lnTo>
                  <a:lnTo>
                    <a:pt x="332" y="163"/>
                  </a:lnTo>
                  <a:lnTo>
                    <a:pt x="328" y="178"/>
                  </a:lnTo>
                  <a:lnTo>
                    <a:pt x="318" y="193"/>
                  </a:lnTo>
                  <a:lnTo>
                    <a:pt x="307" y="208"/>
                  </a:lnTo>
                  <a:lnTo>
                    <a:pt x="297" y="221"/>
                  </a:lnTo>
                  <a:lnTo>
                    <a:pt x="287" y="236"/>
                  </a:lnTo>
                  <a:lnTo>
                    <a:pt x="278" y="246"/>
                  </a:lnTo>
                  <a:lnTo>
                    <a:pt x="268" y="260"/>
                  </a:lnTo>
                  <a:lnTo>
                    <a:pt x="253" y="266"/>
                  </a:lnTo>
                  <a:lnTo>
                    <a:pt x="238" y="266"/>
                  </a:lnTo>
                  <a:lnTo>
                    <a:pt x="218" y="266"/>
                  </a:lnTo>
                  <a:lnTo>
                    <a:pt x="203" y="260"/>
                  </a:lnTo>
                  <a:lnTo>
                    <a:pt x="188" y="255"/>
                  </a:lnTo>
                  <a:lnTo>
                    <a:pt x="174" y="246"/>
                  </a:lnTo>
                  <a:lnTo>
                    <a:pt x="159" y="232"/>
                  </a:lnTo>
                  <a:lnTo>
                    <a:pt x="149" y="221"/>
                  </a:lnTo>
                  <a:lnTo>
                    <a:pt x="139" y="212"/>
                  </a:lnTo>
                  <a:lnTo>
                    <a:pt x="134" y="188"/>
                  </a:lnTo>
                  <a:lnTo>
                    <a:pt x="124" y="169"/>
                  </a:lnTo>
                  <a:lnTo>
                    <a:pt x="114" y="154"/>
                  </a:lnTo>
                  <a:lnTo>
                    <a:pt x="105" y="135"/>
                  </a:lnTo>
                  <a:lnTo>
                    <a:pt x="89" y="116"/>
                  </a:lnTo>
                  <a:lnTo>
                    <a:pt x="80" y="101"/>
                  </a:lnTo>
                  <a:lnTo>
                    <a:pt x="64" y="87"/>
                  </a:lnTo>
                  <a:lnTo>
                    <a:pt x="45" y="72"/>
                  </a:lnTo>
                  <a:lnTo>
                    <a:pt x="24" y="58"/>
                  </a:lnTo>
                  <a:lnTo>
                    <a:pt x="5" y="53"/>
                  </a:lnTo>
                  <a:lnTo>
                    <a:pt x="0" y="38"/>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48" name="Freeform 320"/>
            <p:cNvSpPr>
              <a:spLocks/>
            </p:cNvSpPr>
            <p:nvPr/>
          </p:nvSpPr>
          <p:spPr bwMode="auto">
            <a:xfrm>
              <a:off x="3844" y="1719"/>
              <a:ext cx="42" cy="35"/>
            </a:xfrm>
            <a:custGeom>
              <a:avLst/>
              <a:gdLst>
                <a:gd name="T0" fmla="*/ 0 w 461"/>
                <a:gd name="T1" fmla="*/ 53 h 449"/>
                <a:gd name="T2" fmla="*/ 0 w 461"/>
                <a:gd name="T3" fmla="*/ 49 h 449"/>
                <a:gd name="T4" fmla="*/ 0 w 461"/>
                <a:gd name="T5" fmla="*/ 44 h 449"/>
                <a:gd name="T6" fmla="*/ 0 w 461"/>
                <a:gd name="T7" fmla="*/ 38 h 449"/>
                <a:gd name="T8" fmla="*/ 0 w 461"/>
                <a:gd name="T9" fmla="*/ 29 h 449"/>
                <a:gd name="T10" fmla="*/ 0 w 461"/>
                <a:gd name="T11" fmla="*/ 25 h 449"/>
                <a:gd name="T12" fmla="*/ 4 w 461"/>
                <a:gd name="T13" fmla="*/ 19 h 449"/>
                <a:gd name="T14" fmla="*/ 4 w 461"/>
                <a:gd name="T15" fmla="*/ 15 h 449"/>
                <a:gd name="T16" fmla="*/ 9 w 461"/>
                <a:gd name="T17" fmla="*/ 10 h 449"/>
                <a:gd name="T18" fmla="*/ 14 w 461"/>
                <a:gd name="T19" fmla="*/ 10 h 449"/>
                <a:gd name="T20" fmla="*/ 19 w 461"/>
                <a:gd name="T21" fmla="*/ 5 h 449"/>
                <a:gd name="T22" fmla="*/ 25 w 461"/>
                <a:gd name="T23" fmla="*/ 0 h 449"/>
                <a:gd name="T24" fmla="*/ 29 w 461"/>
                <a:gd name="T25" fmla="*/ 0 h 449"/>
                <a:gd name="T26" fmla="*/ 34 w 461"/>
                <a:gd name="T27" fmla="*/ 0 h 449"/>
                <a:gd name="T28" fmla="*/ 39 w 461"/>
                <a:gd name="T29" fmla="*/ 5 h 449"/>
                <a:gd name="T30" fmla="*/ 44 w 461"/>
                <a:gd name="T31" fmla="*/ 5 h 449"/>
                <a:gd name="T32" fmla="*/ 50 w 461"/>
                <a:gd name="T33" fmla="*/ 10 h 449"/>
                <a:gd name="T34" fmla="*/ 54 w 461"/>
                <a:gd name="T35" fmla="*/ 15 h 449"/>
                <a:gd name="T36" fmla="*/ 59 w 461"/>
                <a:gd name="T37" fmla="*/ 15 h 449"/>
                <a:gd name="T38" fmla="*/ 59 w 461"/>
                <a:gd name="T39" fmla="*/ 19 h 449"/>
                <a:gd name="T40" fmla="*/ 64 w 461"/>
                <a:gd name="T41" fmla="*/ 25 h 449"/>
                <a:gd name="T42" fmla="*/ 98 w 461"/>
                <a:gd name="T43" fmla="*/ 63 h 449"/>
                <a:gd name="T44" fmla="*/ 129 w 461"/>
                <a:gd name="T45" fmla="*/ 102 h 449"/>
                <a:gd name="T46" fmla="*/ 163 w 461"/>
                <a:gd name="T47" fmla="*/ 141 h 449"/>
                <a:gd name="T48" fmla="*/ 203 w 461"/>
                <a:gd name="T49" fmla="*/ 169 h 449"/>
                <a:gd name="T50" fmla="*/ 238 w 461"/>
                <a:gd name="T51" fmla="*/ 203 h 449"/>
                <a:gd name="T52" fmla="*/ 277 w 461"/>
                <a:gd name="T53" fmla="*/ 227 h 449"/>
                <a:gd name="T54" fmla="*/ 317 w 461"/>
                <a:gd name="T55" fmla="*/ 256 h 449"/>
                <a:gd name="T56" fmla="*/ 357 w 461"/>
                <a:gd name="T57" fmla="*/ 281 h 449"/>
                <a:gd name="T58" fmla="*/ 401 w 461"/>
                <a:gd name="T59" fmla="*/ 305 h 449"/>
                <a:gd name="T60" fmla="*/ 446 w 461"/>
                <a:gd name="T61" fmla="*/ 328 h 449"/>
                <a:gd name="T62" fmla="*/ 455 w 461"/>
                <a:gd name="T63" fmla="*/ 339 h 449"/>
                <a:gd name="T64" fmla="*/ 461 w 461"/>
                <a:gd name="T65" fmla="*/ 348 h 449"/>
                <a:gd name="T66" fmla="*/ 461 w 461"/>
                <a:gd name="T67" fmla="*/ 363 h 449"/>
                <a:gd name="T68" fmla="*/ 461 w 461"/>
                <a:gd name="T69" fmla="*/ 382 h 449"/>
                <a:gd name="T70" fmla="*/ 455 w 461"/>
                <a:gd name="T71" fmla="*/ 397 h 449"/>
                <a:gd name="T72" fmla="*/ 451 w 461"/>
                <a:gd name="T73" fmla="*/ 415 h 449"/>
                <a:gd name="T74" fmla="*/ 446 w 461"/>
                <a:gd name="T75" fmla="*/ 430 h 449"/>
                <a:gd name="T76" fmla="*/ 436 w 461"/>
                <a:gd name="T77" fmla="*/ 440 h 449"/>
                <a:gd name="T78" fmla="*/ 431 w 461"/>
                <a:gd name="T79" fmla="*/ 444 h 449"/>
                <a:gd name="T80" fmla="*/ 421 w 461"/>
                <a:gd name="T81" fmla="*/ 449 h 449"/>
                <a:gd name="T82" fmla="*/ 371 w 461"/>
                <a:gd name="T83" fmla="*/ 430 h 449"/>
                <a:gd name="T84" fmla="*/ 322 w 461"/>
                <a:gd name="T85" fmla="*/ 406 h 449"/>
                <a:gd name="T86" fmla="*/ 277 w 461"/>
                <a:gd name="T87" fmla="*/ 382 h 449"/>
                <a:gd name="T88" fmla="*/ 232 w 461"/>
                <a:gd name="T89" fmla="*/ 358 h 449"/>
                <a:gd name="T90" fmla="*/ 188 w 461"/>
                <a:gd name="T91" fmla="*/ 324 h 449"/>
                <a:gd name="T92" fmla="*/ 153 w 461"/>
                <a:gd name="T93" fmla="*/ 290 h 449"/>
                <a:gd name="T94" fmla="*/ 113 w 461"/>
                <a:gd name="T95" fmla="*/ 251 h 449"/>
                <a:gd name="T96" fmla="*/ 84 w 461"/>
                <a:gd name="T97" fmla="*/ 208 h 449"/>
                <a:gd name="T98" fmla="*/ 54 w 461"/>
                <a:gd name="T99" fmla="*/ 165 h 449"/>
                <a:gd name="T100" fmla="*/ 25 w 461"/>
                <a:gd name="T101" fmla="*/ 111 h 449"/>
                <a:gd name="T102" fmla="*/ 0 w 461"/>
                <a:gd name="T103" fmla="*/ 53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1" h="449">
                  <a:moveTo>
                    <a:pt x="0" y="53"/>
                  </a:moveTo>
                  <a:lnTo>
                    <a:pt x="0" y="49"/>
                  </a:lnTo>
                  <a:lnTo>
                    <a:pt x="0" y="44"/>
                  </a:lnTo>
                  <a:lnTo>
                    <a:pt x="0" y="38"/>
                  </a:lnTo>
                  <a:lnTo>
                    <a:pt x="0" y="29"/>
                  </a:lnTo>
                  <a:lnTo>
                    <a:pt x="0" y="25"/>
                  </a:lnTo>
                  <a:lnTo>
                    <a:pt x="4" y="19"/>
                  </a:lnTo>
                  <a:lnTo>
                    <a:pt x="4" y="15"/>
                  </a:lnTo>
                  <a:lnTo>
                    <a:pt x="9" y="10"/>
                  </a:lnTo>
                  <a:lnTo>
                    <a:pt x="14" y="10"/>
                  </a:lnTo>
                  <a:lnTo>
                    <a:pt x="19" y="5"/>
                  </a:lnTo>
                  <a:lnTo>
                    <a:pt x="25" y="0"/>
                  </a:lnTo>
                  <a:lnTo>
                    <a:pt x="29" y="0"/>
                  </a:lnTo>
                  <a:lnTo>
                    <a:pt x="34" y="0"/>
                  </a:lnTo>
                  <a:lnTo>
                    <a:pt x="39" y="5"/>
                  </a:lnTo>
                  <a:lnTo>
                    <a:pt x="44" y="5"/>
                  </a:lnTo>
                  <a:lnTo>
                    <a:pt x="50" y="10"/>
                  </a:lnTo>
                  <a:lnTo>
                    <a:pt x="54" y="15"/>
                  </a:lnTo>
                  <a:lnTo>
                    <a:pt x="59" y="15"/>
                  </a:lnTo>
                  <a:lnTo>
                    <a:pt x="59" y="19"/>
                  </a:lnTo>
                  <a:lnTo>
                    <a:pt x="64" y="25"/>
                  </a:lnTo>
                  <a:lnTo>
                    <a:pt x="98" y="63"/>
                  </a:lnTo>
                  <a:lnTo>
                    <a:pt x="129" y="102"/>
                  </a:lnTo>
                  <a:lnTo>
                    <a:pt x="163" y="141"/>
                  </a:lnTo>
                  <a:lnTo>
                    <a:pt x="203" y="169"/>
                  </a:lnTo>
                  <a:lnTo>
                    <a:pt x="238" y="203"/>
                  </a:lnTo>
                  <a:lnTo>
                    <a:pt x="277" y="227"/>
                  </a:lnTo>
                  <a:lnTo>
                    <a:pt x="317" y="256"/>
                  </a:lnTo>
                  <a:lnTo>
                    <a:pt x="357" y="281"/>
                  </a:lnTo>
                  <a:lnTo>
                    <a:pt x="401" y="305"/>
                  </a:lnTo>
                  <a:lnTo>
                    <a:pt x="446" y="328"/>
                  </a:lnTo>
                  <a:lnTo>
                    <a:pt x="455" y="339"/>
                  </a:lnTo>
                  <a:lnTo>
                    <a:pt x="461" y="348"/>
                  </a:lnTo>
                  <a:lnTo>
                    <a:pt x="461" y="363"/>
                  </a:lnTo>
                  <a:lnTo>
                    <a:pt x="461" y="382"/>
                  </a:lnTo>
                  <a:lnTo>
                    <a:pt x="455" y="397"/>
                  </a:lnTo>
                  <a:lnTo>
                    <a:pt x="451" y="415"/>
                  </a:lnTo>
                  <a:lnTo>
                    <a:pt x="446" y="430"/>
                  </a:lnTo>
                  <a:lnTo>
                    <a:pt x="436" y="440"/>
                  </a:lnTo>
                  <a:lnTo>
                    <a:pt x="431" y="444"/>
                  </a:lnTo>
                  <a:lnTo>
                    <a:pt x="421" y="449"/>
                  </a:lnTo>
                  <a:lnTo>
                    <a:pt x="371" y="430"/>
                  </a:lnTo>
                  <a:lnTo>
                    <a:pt x="322" y="406"/>
                  </a:lnTo>
                  <a:lnTo>
                    <a:pt x="277" y="382"/>
                  </a:lnTo>
                  <a:lnTo>
                    <a:pt x="232" y="358"/>
                  </a:lnTo>
                  <a:lnTo>
                    <a:pt x="188" y="324"/>
                  </a:lnTo>
                  <a:lnTo>
                    <a:pt x="153" y="290"/>
                  </a:lnTo>
                  <a:lnTo>
                    <a:pt x="113" y="251"/>
                  </a:lnTo>
                  <a:lnTo>
                    <a:pt x="84" y="208"/>
                  </a:lnTo>
                  <a:lnTo>
                    <a:pt x="54" y="165"/>
                  </a:lnTo>
                  <a:lnTo>
                    <a:pt x="25" y="111"/>
                  </a:lnTo>
                  <a:lnTo>
                    <a:pt x="0" y="53"/>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49" name="Freeform 321"/>
            <p:cNvSpPr>
              <a:spLocks/>
            </p:cNvSpPr>
            <p:nvPr/>
          </p:nvSpPr>
          <p:spPr bwMode="auto">
            <a:xfrm>
              <a:off x="3844" y="1719"/>
              <a:ext cx="42" cy="35"/>
            </a:xfrm>
            <a:custGeom>
              <a:avLst/>
              <a:gdLst>
                <a:gd name="T0" fmla="*/ 0 w 461"/>
                <a:gd name="T1" fmla="*/ 53 h 449"/>
                <a:gd name="T2" fmla="*/ 0 w 461"/>
                <a:gd name="T3" fmla="*/ 49 h 449"/>
                <a:gd name="T4" fmla="*/ 0 w 461"/>
                <a:gd name="T5" fmla="*/ 44 h 449"/>
                <a:gd name="T6" fmla="*/ 0 w 461"/>
                <a:gd name="T7" fmla="*/ 38 h 449"/>
                <a:gd name="T8" fmla="*/ 0 w 461"/>
                <a:gd name="T9" fmla="*/ 29 h 449"/>
                <a:gd name="T10" fmla="*/ 0 w 461"/>
                <a:gd name="T11" fmla="*/ 25 h 449"/>
                <a:gd name="T12" fmla="*/ 4 w 461"/>
                <a:gd name="T13" fmla="*/ 19 h 449"/>
                <a:gd name="T14" fmla="*/ 4 w 461"/>
                <a:gd name="T15" fmla="*/ 15 h 449"/>
                <a:gd name="T16" fmla="*/ 9 w 461"/>
                <a:gd name="T17" fmla="*/ 10 h 449"/>
                <a:gd name="T18" fmla="*/ 14 w 461"/>
                <a:gd name="T19" fmla="*/ 10 h 449"/>
                <a:gd name="T20" fmla="*/ 19 w 461"/>
                <a:gd name="T21" fmla="*/ 5 h 449"/>
                <a:gd name="T22" fmla="*/ 25 w 461"/>
                <a:gd name="T23" fmla="*/ 0 h 449"/>
                <a:gd name="T24" fmla="*/ 29 w 461"/>
                <a:gd name="T25" fmla="*/ 0 h 449"/>
                <a:gd name="T26" fmla="*/ 34 w 461"/>
                <a:gd name="T27" fmla="*/ 0 h 449"/>
                <a:gd name="T28" fmla="*/ 39 w 461"/>
                <a:gd name="T29" fmla="*/ 5 h 449"/>
                <a:gd name="T30" fmla="*/ 44 w 461"/>
                <a:gd name="T31" fmla="*/ 5 h 449"/>
                <a:gd name="T32" fmla="*/ 50 w 461"/>
                <a:gd name="T33" fmla="*/ 10 h 449"/>
                <a:gd name="T34" fmla="*/ 54 w 461"/>
                <a:gd name="T35" fmla="*/ 15 h 449"/>
                <a:gd name="T36" fmla="*/ 59 w 461"/>
                <a:gd name="T37" fmla="*/ 15 h 449"/>
                <a:gd name="T38" fmla="*/ 59 w 461"/>
                <a:gd name="T39" fmla="*/ 19 h 449"/>
                <a:gd name="T40" fmla="*/ 64 w 461"/>
                <a:gd name="T41" fmla="*/ 25 h 449"/>
                <a:gd name="T42" fmla="*/ 98 w 461"/>
                <a:gd name="T43" fmla="*/ 63 h 449"/>
                <a:gd name="T44" fmla="*/ 129 w 461"/>
                <a:gd name="T45" fmla="*/ 102 h 449"/>
                <a:gd name="T46" fmla="*/ 163 w 461"/>
                <a:gd name="T47" fmla="*/ 141 h 449"/>
                <a:gd name="T48" fmla="*/ 203 w 461"/>
                <a:gd name="T49" fmla="*/ 169 h 449"/>
                <a:gd name="T50" fmla="*/ 238 w 461"/>
                <a:gd name="T51" fmla="*/ 203 h 449"/>
                <a:gd name="T52" fmla="*/ 277 w 461"/>
                <a:gd name="T53" fmla="*/ 227 h 449"/>
                <a:gd name="T54" fmla="*/ 317 w 461"/>
                <a:gd name="T55" fmla="*/ 256 h 449"/>
                <a:gd name="T56" fmla="*/ 357 w 461"/>
                <a:gd name="T57" fmla="*/ 281 h 449"/>
                <a:gd name="T58" fmla="*/ 401 w 461"/>
                <a:gd name="T59" fmla="*/ 305 h 449"/>
                <a:gd name="T60" fmla="*/ 446 w 461"/>
                <a:gd name="T61" fmla="*/ 328 h 449"/>
                <a:gd name="T62" fmla="*/ 455 w 461"/>
                <a:gd name="T63" fmla="*/ 339 h 449"/>
                <a:gd name="T64" fmla="*/ 461 w 461"/>
                <a:gd name="T65" fmla="*/ 348 h 449"/>
                <a:gd name="T66" fmla="*/ 461 w 461"/>
                <a:gd name="T67" fmla="*/ 363 h 449"/>
                <a:gd name="T68" fmla="*/ 461 w 461"/>
                <a:gd name="T69" fmla="*/ 382 h 449"/>
                <a:gd name="T70" fmla="*/ 455 w 461"/>
                <a:gd name="T71" fmla="*/ 397 h 449"/>
                <a:gd name="T72" fmla="*/ 451 w 461"/>
                <a:gd name="T73" fmla="*/ 415 h 449"/>
                <a:gd name="T74" fmla="*/ 446 w 461"/>
                <a:gd name="T75" fmla="*/ 430 h 449"/>
                <a:gd name="T76" fmla="*/ 436 w 461"/>
                <a:gd name="T77" fmla="*/ 440 h 449"/>
                <a:gd name="T78" fmla="*/ 431 w 461"/>
                <a:gd name="T79" fmla="*/ 444 h 449"/>
                <a:gd name="T80" fmla="*/ 421 w 461"/>
                <a:gd name="T81" fmla="*/ 449 h 449"/>
                <a:gd name="T82" fmla="*/ 371 w 461"/>
                <a:gd name="T83" fmla="*/ 430 h 449"/>
                <a:gd name="T84" fmla="*/ 322 w 461"/>
                <a:gd name="T85" fmla="*/ 406 h 449"/>
                <a:gd name="T86" fmla="*/ 277 w 461"/>
                <a:gd name="T87" fmla="*/ 382 h 449"/>
                <a:gd name="T88" fmla="*/ 232 w 461"/>
                <a:gd name="T89" fmla="*/ 358 h 449"/>
                <a:gd name="T90" fmla="*/ 188 w 461"/>
                <a:gd name="T91" fmla="*/ 324 h 449"/>
                <a:gd name="T92" fmla="*/ 153 w 461"/>
                <a:gd name="T93" fmla="*/ 290 h 449"/>
                <a:gd name="T94" fmla="*/ 113 w 461"/>
                <a:gd name="T95" fmla="*/ 251 h 449"/>
                <a:gd name="T96" fmla="*/ 84 w 461"/>
                <a:gd name="T97" fmla="*/ 208 h 449"/>
                <a:gd name="T98" fmla="*/ 54 w 461"/>
                <a:gd name="T99" fmla="*/ 165 h 449"/>
                <a:gd name="T100" fmla="*/ 25 w 461"/>
                <a:gd name="T101" fmla="*/ 111 h 449"/>
                <a:gd name="T102" fmla="*/ 0 w 461"/>
                <a:gd name="T103" fmla="*/ 53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1" h="449">
                  <a:moveTo>
                    <a:pt x="0" y="53"/>
                  </a:moveTo>
                  <a:lnTo>
                    <a:pt x="0" y="49"/>
                  </a:lnTo>
                  <a:lnTo>
                    <a:pt x="0" y="44"/>
                  </a:lnTo>
                  <a:lnTo>
                    <a:pt x="0" y="38"/>
                  </a:lnTo>
                  <a:lnTo>
                    <a:pt x="0" y="29"/>
                  </a:lnTo>
                  <a:lnTo>
                    <a:pt x="0" y="25"/>
                  </a:lnTo>
                  <a:lnTo>
                    <a:pt x="4" y="19"/>
                  </a:lnTo>
                  <a:lnTo>
                    <a:pt x="4" y="15"/>
                  </a:lnTo>
                  <a:lnTo>
                    <a:pt x="9" y="10"/>
                  </a:lnTo>
                  <a:lnTo>
                    <a:pt x="14" y="10"/>
                  </a:lnTo>
                  <a:lnTo>
                    <a:pt x="19" y="5"/>
                  </a:lnTo>
                  <a:lnTo>
                    <a:pt x="25" y="0"/>
                  </a:lnTo>
                  <a:lnTo>
                    <a:pt x="29" y="0"/>
                  </a:lnTo>
                  <a:lnTo>
                    <a:pt x="34" y="0"/>
                  </a:lnTo>
                  <a:lnTo>
                    <a:pt x="39" y="5"/>
                  </a:lnTo>
                  <a:lnTo>
                    <a:pt x="44" y="5"/>
                  </a:lnTo>
                  <a:lnTo>
                    <a:pt x="50" y="10"/>
                  </a:lnTo>
                  <a:lnTo>
                    <a:pt x="54" y="15"/>
                  </a:lnTo>
                  <a:lnTo>
                    <a:pt x="59" y="15"/>
                  </a:lnTo>
                  <a:lnTo>
                    <a:pt x="59" y="19"/>
                  </a:lnTo>
                  <a:lnTo>
                    <a:pt x="64" y="25"/>
                  </a:lnTo>
                  <a:lnTo>
                    <a:pt x="98" y="63"/>
                  </a:lnTo>
                  <a:lnTo>
                    <a:pt x="129" y="102"/>
                  </a:lnTo>
                  <a:lnTo>
                    <a:pt x="163" y="141"/>
                  </a:lnTo>
                  <a:lnTo>
                    <a:pt x="203" y="169"/>
                  </a:lnTo>
                  <a:lnTo>
                    <a:pt x="238" y="203"/>
                  </a:lnTo>
                  <a:lnTo>
                    <a:pt x="277" y="227"/>
                  </a:lnTo>
                  <a:lnTo>
                    <a:pt x="317" y="256"/>
                  </a:lnTo>
                  <a:lnTo>
                    <a:pt x="357" y="281"/>
                  </a:lnTo>
                  <a:lnTo>
                    <a:pt x="401" y="305"/>
                  </a:lnTo>
                  <a:lnTo>
                    <a:pt x="446" y="328"/>
                  </a:lnTo>
                  <a:lnTo>
                    <a:pt x="455" y="339"/>
                  </a:lnTo>
                  <a:lnTo>
                    <a:pt x="461" y="348"/>
                  </a:lnTo>
                  <a:lnTo>
                    <a:pt x="461" y="363"/>
                  </a:lnTo>
                  <a:lnTo>
                    <a:pt x="461" y="382"/>
                  </a:lnTo>
                  <a:lnTo>
                    <a:pt x="455" y="397"/>
                  </a:lnTo>
                  <a:lnTo>
                    <a:pt x="451" y="415"/>
                  </a:lnTo>
                  <a:lnTo>
                    <a:pt x="446" y="430"/>
                  </a:lnTo>
                  <a:lnTo>
                    <a:pt x="436" y="440"/>
                  </a:lnTo>
                  <a:lnTo>
                    <a:pt x="431" y="444"/>
                  </a:lnTo>
                  <a:lnTo>
                    <a:pt x="421" y="449"/>
                  </a:lnTo>
                  <a:lnTo>
                    <a:pt x="371" y="430"/>
                  </a:lnTo>
                  <a:lnTo>
                    <a:pt x="322" y="406"/>
                  </a:lnTo>
                  <a:lnTo>
                    <a:pt x="277" y="382"/>
                  </a:lnTo>
                  <a:lnTo>
                    <a:pt x="232" y="358"/>
                  </a:lnTo>
                  <a:lnTo>
                    <a:pt x="188" y="324"/>
                  </a:lnTo>
                  <a:lnTo>
                    <a:pt x="153" y="290"/>
                  </a:lnTo>
                  <a:lnTo>
                    <a:pt x="113" y="251"/>
                  </a:lnTo>
                  <a:lnTo>
                    <a:pt x="84" y="208"/>
                  </a:lnTo>
                  <a:lnTo>
                    <a:pt x="54" y="165"/>
                  </a:lnTo>
                  <a:lnTo>
                    <a:pt x="25" y="111"/>
                  </a:lnTo>
                  <a:lnTo>
                    <a:pt x="0" y="53"/>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50" name="Freeform 322"/>
            <p:cNvSpPr>
              <a:spLocks/>
            </p:cNvSpPr>
            <p:nvPr/>
          </p:nvSpPr>
          <p:spPr bwMode="auto">
            <a:xfrm>
              <a:off x="3933" y="1456"/>
              <a:ext cx="18" cy="214"/>
            </a:xfrm>
            <a:custGeom>
              <a:avLst/>
              <a:gdLst>
                <a:gd name="T0" fmla="*/ 60 w 203"/>
                <a:gd name="T1" fmla="*/ 0 h 2785"/>
                <a:gd name="T2" fmla="*/ 79 w 203"/>
                <a:gd name="T3" fmla="*/ 1849 h 2785"/>
                <a:gd name="T4" fmla="*/ 83 w 203"/>
                <a:gd name="T5" fmla="*/ 2361 h 2785"/>
                <a:gd name="T6" fmla="*/ 203 w 203"/>
                <a:gd name="T7" fmla="*/ 2762 h 2785"/>
                <a:gd name="T8" fmla="*/ 143 w 203"/>
                <a:gd name="T9" fmla="*/ 2785 h 2785"/>
                <a:gd name="T10" fmla="*/ 24 w 203"/>
                <a:gd name="T11" fmla="*/ 2439 h 2785"/>
                <a:gd name="T12" fmla="*/ 20 w 203"/>
                <a:gd name="T13" fmla="*/ 1748 h 2785"/>
                <a:gd name="T14" fmla="*/ 20 w 203"/>
                <a:gd name="T15" fmla="*/ 570 h 2785"/>
                <a:gd name="T16" fmla="*/ 0 w 203"/>
                <a:gd name="T17" fmla="*/ 10 h 2785"/>
                <a:gd name="T18" fmla="*/ 60 w 203"/>
                <a:gd name="T19" fmla="*/ 0 h 2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3" h="2785">
                  <a:moveTo>
                    <a:pt x="60" y="0"/>
                  </a:moveTo>
                  <a:lnTo>
                    <a:pt x="79" y="1849"/>
                  </a:lnTo>
                  <a:lnTo>
                    <a:pt x="83" y="2361"/>
                  </a:lnTo>
                  <a:lnTo>
                    <a:pt x="203" y="2762"/>
                  </a:lnTo>
                  <a:lnTo>
                    <a:pt x="143" y="2785"/>
                  </a:lnTo>
                  <a:lnTo>
                    <a:pt x="24" y="2439"/>
                  </a:lnTo>
                  <a:lnTo>
                    <a:pt x="20" y="1748"/>
                  </a:lnTo>
                  <a:lnTo>
                    <a:pt x="20" y="570"/>
                  </a:lnTo>
                  <a:lnTo>
                    <a:pt x="0" y="10"/>
                  </a:lnTo>
                  <a:lnTo>
                    <a:pt x="60" y="0"/>
                  </a:lnTo>
                  <a:close/>
                </a:path>
              </a:pathLst>
            </a:custGeom>
            <a:solidFill>
              <a:srgbClr val="D8D8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51" name="Freeform 323"/>
            <p:cNvSpPr>
              <a:spLocks/>
            </p:cNvSpPr>
            <p:nvPr/>
          </p:nvSpPr>
          <p:spPr bwMode="auto">
            <a:xfrm>
              <a:off x="3894" y="1508"/>
              <a:ext cx="54" cy="24"/>
            </a:xfrm>
            <a:custGeom>
              <a:avLst/>
              <a:gdLst>
                <a:gd name="T0" fmla="*/ 5 w 595"/>
                <a:gd name="T1" fmla="*/ 0 h 314"/>
                <a:gd name="T2" fmla="*/ 5 w 595"/>
                <a:gd name="T3" fmla="*/ 30 h 314"/>
                <a:gd name="T4" fmla="*/ 0 w 595"/>
                <a:gd name="T5" fmla="*/ 54 h 314"/>
                <a:gd name="T6" fmla="*/ 0 w 595"/>
                <a:gd name="T7" fmla="*/ 83 h 314"/>
                <a:gd name="T8" fmla="*/ 0 w 595"/>
                <a:gd name="T9" fmla="*/ 112 h 314"/>
                <a:gd name="T10" fmla="*/ 0 w 595"/>
                <a:gd name="T11" fmla="*/ 140 h 314"/>
                <a:gd name="T12" fmla="*/ 0 w 595"/>
                <a:gd name="T13" fmla="*/ 165 h 314"/>
                <a:gd name="T14" fmla="*/ 5 w 595"/>
                <a:gd name="T15" fmla="*/ 189 h 314"/>
                <a:gd name="T16" fmla="*/ 10 w 595"/>
                <a:gd name="T17" fmla="*/ 208 h 314"/>
                <a:gd name="T18" fmla="*/ 20 w 595"/>
                <a:gd name="T19" fmla="*/ 228 h 314"/>
                <a:gd name="T20" fmla="*/ 34 w 595"/>
                <a:gd name="T21" fmla="*/ 242 h 314"/>
                <a:gd name="T22" fmla="*/ 84 w 595"/>
                <a:gd name="T23" fmla="*/ 271 h 314"/>
                <a:gd name="T24" fmla="*/ 139 w 595"/>
                <a:gd name="T25" fmla="*/ 290 h 314"/>
                <a:gd name="T26" fmla="*/ 193 w 595"/>
                <a:gd name="T27" fmla="*/ 309 h 314"/>
                <a:gd name="T28" fmla="*/ 249 w 595"/>
                <a:gd name="T29" fmla="*/ 314 h 314"/>
                <a:gd name="T30" fmla="*/ 308 w 595"/>
                <a:gd name="T31" fmla="*/ 314 h 314"/>
                <a:gd name="T32" fmla="*/ 362 w 595"/>
                <a:gd name="T33" fmla="*/ 309 h 314"/>
                <a:gd name="T34" fmla="*/ 422 w 595"/>
                <a:gd name="T35" fmla="*/ 300 h 314"/>
                <a:gd name="T36" fmla="*/ 472 w 595"/>
                <a:gd name="T37" fmla="*/ 281 h 314"/>
                <a:gd name="T38" fmla="*/ 526 w 595"/>
                <a:gd name="T39" fmla="*/ 256 h 314"/>
                <a:gd name="T40" fmla="*/ 570 w 595"/>
                <a:gd name="T41" fmla="*/ 223 h 314"/>
                <a:gd name="T42" fmla="*/ 581 w 595"/>
                <a:gd name="T43" fmla="*/ 208 h 314"/>
                <a:gd name="T44" fmla="*/ 591 w 595"/>
                <a:gd name="T45" fmla="*/ 189 h 314"/>
                <a:gd name="T46" fmla="*/ 595 w 595"/>
                <a:gd name="T47" fmla="*/ 159 h 314"/>
                <a:gd name="T48" fmla="*/ 595 w 595"/>
                <a:gd name="T49" fmla="*/ 131 h 314"/>
                <a:gd name="T50" fmla="*/ 595 w 595"/>
                <a:gd name="T51" fmla="*/ 101 h 314"/>
                <a:gd name="T52" fmla="*/ 591 w 595"/>
                <a:gd name="T53" fmla="*/ 73 h 314"/>
                <a:gd name="T54" fmla="*/ 585 w 595"/>
                <a:gd name="T55" fmla="*/ 44 h 314"/>
                <a:gd name="T56" fmla="*/ 581 w 595"/>
                <a:gd name="T57" fmla="*/ 25 h 314"/>
                <a:gd name="T58" fmla="*/ 570 w 595"/>
                <a:gd name="T59" fmla="*/ 10 h 314"/>
                <a:gd name="T60" fmla="*/ 566 w 595"/>
                <a:gd name="T61" fmla="*/ 10 h 314"/>
                <a:gd name="T62" fmla="*/ 516 w 595"/>
                <a:gd name="T63" fmla="*/ 34 h 314"/>
                <a:gd name="T64" fmla="*/ 466 w 595"/>
                <a:gd name="T65" fmla="*/ 54 h 314"/>
                <a:gd name="T66" fmla="*/ 416 w 595"/>
                <a:gd name="T67" fmla="*/ 64 h 314"/>
                <a:gd name="T68" fmla="*/ 368 w 595"/>
                <a:gd name="T69" fmla="*/ 68 h 314"/>
                <a:gd name="T70" fmla="*/ 318 w 595"/>
                <a:gd name="T71" fmla="*/ 68 h 314"/>
                <a:gd name="T72" fmla="*/ 268 w 595"/>
                <a:gd name="T73" fmla="*/ 64 h 314"/>
                <a:gd name="T74" fmla="*/ 218 w 595"/>
                <a:gd name="T75" fmla="*/ 58 h 314"/>
                <a:gd name="T76" fmla="*/ 164 w 595"/>
                <a:gd name="T77" fmla="*/ 49 h 314"/>
                <a:gd name="T78" fmla="*/ 109 w 595"/>
                <a:gd name="T79" fmla="*/ 44 h 314"/>
                <a:gd name="T80" fmla="*/ 55 w 595"/>
                <a:gd name="T81" fmla="*/ 44 h 314"/>
                <a:gd name="T82" fmla="*/ 5 w 595"/>
                <a:gd name="T83" fmla="*/ 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5" h="314">
                  <a:moveTo>
                    <a:pt x="5" y="0"/>
                  </a:moveTo>
                  <a:lnTo>
                    <a:pt x="5" y="30"/>
                  </a:lnTo>
                  <a:lnTo>
                    <a:pt x="0" y="54"/>
                  </a:lnTo>
                  <a:lnTo>
                    <a:pt x="0" y="83"/>
                  </a:lnTo>
                  <a:lnTo>
                    <a:pt x="0" y="112"/>
                  </a:lnTo>
                  <a:lnTo>
                    <a:pt x="0" y="140"/>
                  </a:lnTo>
                  <a:lnTo>
                    <a:pt x="0" y="165"/>
                  </a:lnTo>
                  <a:lnTo>
                    <a:pt x="5" y="189"/>
                  </a:lnTo>
                  <a:lnTo>
                    <a:pt x="10" y="208"/>
                  </a:lnTo>
                  <a:lnTo>
                    <a:pt x="20" y="228"/>
                  </a:lnTo>
                  <a:lnTo>
                    <a:pt x="34" y="242"/>
                  </a:lnTo>
                  <a:lnTo>
                    <a:pt x="84" y="271"/>
                  </a:lnTo>
                  <a:lnTo>
                    <a:pt x="139" y="290"/>
                  </a:lnTo>
                  <a:lnTo>
                    <a:pt x="193" y="309"/>
                  </a:lnTo>
                  <a:lnTo>
                    <a:pt x="249" y="314"/>
                  </a:lnTo>
                  <a:lnTo>
                    <a:pt x="308" y="314"/>
                  </a:lnTo>
                  <a:lnTo>
                    <a:pt x="362" y="309"/>
                  </a:lnTo>
                  <a:lnTo>
                    <a:pt x="422" y="300"/>
                  </a:lnTo>
                  <a:lnTo>
                    <a:pt x="472" y="281"/>
                  </a:lnTo>
                  <a:lnTo>
                    <a:pt x="526" y="256"/>
                  </a:lnTo>
                  <a:lnTo>
                    <a:pt x="570" y="223"/>
                  </a:lnTo>
                  <a:lnTo>
                    <a:pt x="581" y="208"/>
                  </a:lnTo>
                  <a:lnTo>
                    <a:pt x="591" y="189"/>
                  </a:lnTo>
                  <a:lnTo>
                    <a:pt x="595" y="159"/>
                  </a:lnTo>
                  <a:lnTo>
                    <a:pt x="595" y="131"/>
                  </a:lnTo>
                  <a:lnTo>
                    <a:pt x="595" y="101"/>
                  </a:lnTo>
                  <a:lnTo>
                    <a:pt x="591" y="73"/>
                  </a:lnTo>
                  <a:lnTo>
                    <a:pt x="585" y="44"/>
                  </a:lnTo>
                  <a:lnTo>
                    <a:pt x="581" y="25"/>
                  </a:lnTo>
                  <a:lnTo>
                    <a:pt x="570" y="10"/>
                  </a:lnTo>
                  <a:lnTo>
                    <a:pt x="566" y="10"/>
                  </a:lnTo>
                  <a:lnTo>
                    <a:pt x="516" y="34"/>
                  </a:lnTo>
                  <a:lnTo>
                    <a:pt x="466" y="54"/>
                  </a:lnTo>
                  <a:lnTo>
                    <a:pt x="416" y="64"/>
                  </a:lnTo>
                  <a:lnTo>
                    <a:pt x="368" y="68"/>
                  </a:lnTo>
                  <a:lnTo>
                    <a:pt x="318" y="68"/>
                  </a:lnTo>
                  <a:lnTo>
                    <a:pt x="268" y="64"/>
                  </a:lnTo>
                  <a:lnTo>
                    <a:pt x="218" y="58"/>
                  </a:lnTo>
                  <a:lnTo>
                    <a:pt x="164" y="49"/>
                  </a:lnTo>
                  <a:lnTo>
                    <a:pt x="109" y="44"/>
                  </a:lnTo>
                  <a:lnTo>
                    <a:pt x="55" y="44"/>
                  </a:lnTo>
                  <a:lnTo>
                    <a:pt x="5"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52" name="Freeform 324"/>
            <p:cNvSpPr>
              <a:spLocks/>
            </p:cNvSpPr>
            <p:nvPr/>
          </p:nvSpPr>
          <p:spPr bwMode="auto">
            <a:xfrm>
              <a:off x="3894" y="1508"/>
              <a:ext cx="54" cy="24"/>
            </a:xfrm>
            <a:custGeom>
              <a:avLst/>
              <a:gdLst>
                <a:gd name="T0" fmla="*/ 5 w 595"/>
                <a:gd name="T1" fmla="*/ 0 h 314"/>
                <a:gd name="T2" fmla="*/ 5 w 595"/>
                <a:gd name="T3" fmla="*/ 30 h 314"/>
                <a:gd name="T4" fmla="*/ 0 w 595"/>
                <a:gd name="T5" fmla="*/ 54 h 314"/>
                <a:gd name="T6" fmla="*/ 0 w 595"/>
                <a:gd name="T7" fmla="*/ 83 h 314"/>
                <a:gd name="T8" fmla="*/ 0 w 595"/>
                <a:gd name="T9" fmla="*/ 112 h 314"/>
                <a:gd name="T10" fmla="*/ 0 w 595"/>
                <a:gd name="T11" fmla="*/ 140 h 314"/>
                <a:gd name="T12" fmla="*/ 0 w 595"/>
                <a:gd name="T13" fmla="*/ 165 h 314"/>
                <a:gd name="T14" fmla="*/ 5 w 595"/>
                <a:gd name="T15" fmla="*/ 189 h 314"/>
                <a:gd name="T16" fmla="*/ 10 w 595"/>
                <a:gd name="T17" fmla="*/ 208 h 314"/>
                <a:gd name="T18" fmla="*/ 20 w 595"/>
                <a:gd name="T19" fmla="*/ 228 h 314"/>
                <a:gd name="T20" fmla="*/ 34 w 595"/>
                <a:gd name="T21" fmla="*/ 242 h 314"/>
                <a:gd name="T22" fmla="*/ 84 w 595"/>
                <a:gd name="T23" fmla="*/ 271 h 314"/>
                <a:gd name="T24" fmla="*/ 139 w 595"/>
                <a:gd name="T25" fmla="*/ 290 h 314"/>
                <a:gd name="T26" fmla="*/ 193 w 595"/>
                <a:gd name="T27" fmla="*/ 309 h 314"/>
                <a:gd name="T28" fmla="*/ 249 w 595"/>
                <a:gd name="T29" fmla="*/ 314 h 314"/>
                <a:gd name="T30" fmla="*/ 308 w 595"/>
                <a:gd name="T31" fmla="*/ 314 h 314"/>
                <a:gd name="T32" fmla="*/ 362 w 595"/>
                <a:gd name="T33" fmla="*/ 309 h 314"/>
                <a:gd name="T34" fmla="*/ 422 w 595"/>
                <a:gd name="T35" fmla="*/ 300 h 314"/>
                <a:gd name="T36" fmla="*/ 472 w 595"/>
                <a:gd name="T37" fmla="*/ 281 h 314"/>
                <a:gd name="T38" fmla="*/ 526 w 595"/>
                <a:gd name="T39" fmla="*/ 256 h 314"/>
                <a:gd name="T40" fmla="*/ 570 w 595"/>
                <a:gd name="T41" fmla="*/ 223 h 314"/>
                <a:gd name="T42" fmla="*/ 581 w 595"/>
                <a:gd name="T43" fmla="*/ 208 h 314"/>
                <a:gd name="T44" fmla="*/ 591 w 595"/>
                <a:gd name="T45" fmla="*/ 189 h 314"/>
                <a:gd name="T46" fmla="*/ 595 w 595"/>
                <a:gd name="T47" fmla="*/ 159 h 314"/>
                <a:gd name="T48" fmla="*/ 595 w 595"/>
                <a:gd name="T49" fmla="*/ 131 h 314"/>
                <a:gd name="T50" fmla="*/ 595 w 595"/>
                <a:gd name="T51" fmla="*/ 101 h 314"/>
                <a:gd name="T52" fmla="*/ 591 w 595"/>
                <a:gd name="T53" fmla="*/ 73 h 314"/>
                <a:gd name="T54" fmla="*/ 585 w 595"/>
                <a:gd name="T55" fmla="*/ 44 h 314"/>
                <a:gd name="T56" fmla="*/ 581 w 595"/>
                <a:gd name="T57" fmla="*/ 25 h 314"/>
                <a:gd name="T58" fmla="*/ 570 w 595"/>
                <a:gd name="T59" fmla="*/ 10 h 314"/>
                <a:gd name="T60" fmla="*/ 566 w 595"/>
                <a:gd name="T61" fmla="*/ 10 h 314"/>
                <a:gd name="T62" fmla="*/ 516 w 595"/>
                <a:gd name="T63" fmla="*/ 34 h 314"/>
                <a:gd name="T64" fmla="*/ 466 w 595"/>
                <a:gd name="T65" fmla="*/ 54 h 314"/>
                <a:gd name="T66" fmla="*/ 416 w 595"/>
                <a:gd name="T67" fmla="*/ 64 h 314"/>
                <a:gd name="T68" fmla="*/ 368 w 595"/>
                <a:gd name="T69" fmla="*/ 68 h 314"/>
                <a:gd name="T70" fmla="*/ 318 w 595"/>
                <a:gd name="T71" fmla="*/ 68 h 314"/>
                <a:gd name="T72" fmla="*/ 268 w 595"/>
                <a:gd name="T73" fmla="*/ 64 h 314"/>
                <a:gd name="T74" fmla="*/ 218 w 595"/>
                <a:gd name="T75" fmla="*/ 58 h 314"/>
                <a:gd name="T76" fmla="*/ 164 w 595"/>
                <a:gd name="T77" fmla="*/ 49 h 314"/>
                <a:gd name="T78" fmla="*/ 109 w 595"/>
                <a:gd name="T79" fmla="*/ 44 h 314"/>
                <a:gd name="T80" fmla="*/ 55 w 595"/>
                <a:gd name="T81" fmla="*/ 44 h 314"/>
                <a:gd name="T82" fmla="*/ 5 w 595"/>
                <a:gd name="T83" fmla="*/ 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5" h="314">
                  <a:moveTo>
                    <a:pt x="5" y="0"/>
                  </a:moveTo>
                  <a:lnTo>
                    <a:pt x="5" y="30"/>
                  </a:lnTo>
                  <a:lnTo>
                    <a:pt x="0" y="54"/>
                  </a:lnTo>
                  <a:lnTo>
                    <a:pt x="0" y="83"/>
                  </a:lnTo>
                  <a:lnTo>
                    <a:pt x="0" y="112"/>
                  </a:lnTo>
                  <a:lnTo>
                    <a:pt x="0" y="140"/>
                  </a:lnTo>
                  <a:lnTo>
                    <a:pt x="0" y="165"/>
                  </a:lnTo>
                  <a:lnTo>
                    <a:pt x="5" y="189"/>
                  </a:lnTo>
                  <a:lnTo>
                    <a:pt x="10" y="208"/>
                  </a:lnTo>
                  <a:lnTo>
                    <a:pt x="20" y="228"/>
                  </a:lnTo>
                  <a:lnTo>
                    <a:pt x="34" y="242"/>
                  </a:lnTo>
                  <a:lnTo>
                    <a:pt x="84" y="271"/>
                  </a:lnTo>
                  <a:lnTo>
                    <a:pt x="139" y="290"/>
                  </a:lnTo>
                  <a:lnTo>
                    <a:pt x="193" y="309"/>
                  </a:lnTo>
                  <a:lnTo>
                    <a:pt x="249" y="314"/>
                  </a:lnTo>
                  <a:lnTo>
                    <a:pt x="308" y="314"/>
                  </a:lnTo>
                  <a:lnTo>
                    <a:pt x="362" y="309"/>
                  </a:lnTo>
                  <a:lnTo>
                    <a:pt x="422" y="300"/>
                  </a:lnTo>
                  <a:lnTo>
                    <a:pt x="472" y="281"/>
                  </a:lnTo>
                  <a:lnTo>
                    <a:pt x="526" y="256"/>
                  </a:lnTo>
                  <a:lnTo>
                    <a:pt x="570" y="223"/>
                  </a:lnTo>
                  <a:lnTo>
                    <a:pt x="581" y="208"/>
                  </a:lnTo>
                  <a:lnTo>
                    <a:pt x="591" y="189"/>
                  </a:lnTo>
                  <a:lnTo>
                    <a:pt x="595" y="159"/>
                  </a:lnTo>
                  <a:lnTo>
                    <a:pt x="595" y="131"/>
                  </a:lnTo>
                  <a:lnTo>
                    <a:pt x="595" y="101"/>
                  </a:lnTo>
                  <a:lnTo>
                    <a:pt x="591" y="73"/>
                  </a:lnTo>
                  <a:lnTo>
                    <a:pt x="585" y="44"/>
                  </a:lnTo>
                  <a:lnTo>
                    <a:pt x="581" y="25"/>
                  </a:lnTo>
                  <a:lnTo>
                    <a:pt x="570" y="10"/>
                  </a:lnTo>
                  <a:lnTo>
                    <a:pt x="566" y="10"/>
                  </a:lnTo>
                  <a:lnTo>
                    <a:pt x="516" y="34"/>
                  </a:lnTo>
                  <a:lnTo>
                    <a:pt x="466" y="54"/>
                  </a:lnTo>
                  <a:lnTo>
                    <a:pt x="416" y="64"/>
                  </a:lnTo>
                  <a:lnTo>
                    <a:pt x="368" y="68"/>
                  </a:lnTo>
                  <a:lnTo>
                    <a:pt x="318" y="68"/>
                  </a:lnTo>
                  <a:lnTo>
                    <a:pt x="268" y="64"/>
                  </a:lnTo>
                  <a:lnTo>
                    <a:pt x="218" y="58"/>
                  </a:lnTo>
                  <a:lnTo>
                    <a:pt x="164" y="49"/>
                  </a:lnTo>
                  <a:lnTo>
                    <a:pt x="109" y="44"/>
                  </a:lnTo>
                  <a:lnTo>
                    <a:pt x="55" y="44"/>
                  </a:lnTo>
                  <a:lnTo>
                    <a:pt x="5"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53" name="Freeform 325"/>
            <p:cNvSpPr>
              <a:spLocks/>
            </p:cNvSpPr>
            <p:nvPr/>
          </p:nvSpPr>
          <p:spPr bwMode="auto">
            <a:xfrm>
              <a:off x="3891" y="1530"/>
              <a:ext cx="56" cy="24"/>
            </a:xfrm>
            <a:custGeom>
              <a:avLst/>
              <a:gdLst>
                <a:gd name="T0" fmla="*/ 35 w 615"/>
                <a:gd name="T1" fmla="*/ 0 h 308"/>
                <a:gd name="T2" fmla="*/ 85 w 615"/>
                <a:gd name="T3" fmla="*/ 23 h 308"/>
                <a:gd name="T4" fmla="*/ 139 w 615"/>
                <a:gd name="T5" fmla="*/ 43 h 308"/>
                <a:gd name="T6" fmla="*/ 198 w 615"/>
                <a:gd name="T7" fmla="*/ 58 h 308"/>
                <a:gd name="T8" fmla="*/ 254 w 615"/>
                <a:gd name="T9" fmla="*/ 67 h 308"/>
                <a:gd name="T10" fmla="*/ 313 w 615"/>
                <a:gd name="T11" fmla="*/ 67 h 308"/>
                <a:gd name="T12" fmla="*/ 367 w 615"/>
                <a:gd name="T13" fmla="*/ 62 h 308"/>
                <a:gd name="T14" fmla="*/ 427 w 615"/>
                <a:gd name="T15" fmla="*/ 52 h 308"/>
                <a:gd name="T16" fmla="*/ 481 w 615"/>
                <a:gd name="T17" fmla="*/ 38 h 308"/>
                <a:gd name="T18" fmla="*/ 536 w 615"/>
                <a:gd name="T19" fmla="*/ 19 h 308"/>
                <a:gd name="T20" fmla="*/ 590 w 615"/>
                <a:gd name="T21" fmla="*/ 0 h 308"/>
                <a:gd name="T22" fmla="*/ 600 w 615"/>
                <a:gd name="T23" fmla="*/ 0 h 308"/>
                <a:gd name="T24" fmla="*/ 605 w 615"/>
                <a:gd name="T25" fmla="*/ 19 h 308"/>
                <a:gd name="T26" fmla="*/ 611 w 615"/>
                <a:gd name="T27" fmla="*/ 43 h 308"/>
                <a:gd name="T28" fmla="*/ 615 w 615"/>
                <a:gd name="T29" fmla="*/ 71 h 308"/>
                <a:gd name="T30" fmla="*/ 615 w 615"/>
                <a:gd name="T31" fmla="*/ 110 h 308"/>
                <a:gd name="T32" fmla="*/ 615 w 615"/>
                <a:gd name="T33" fmla="*/ 144 h 308"/>
                <a:gd name="T34" fmla="*/ 611 w 615"/>
                <a:gd name="T35" fmla="*/ 183 h 308"/>
                <a:gd name="T36" fmla="*/ 605 w 615"/>
                <a:gd name="T37" fmla="*/ 212 h 308"/>
                <a:gd name="T38" fmla="*/ 596 w 615"/>
                <a:gd name="T39" fmla="*/ 236 h 308"/>
                <a:gd name="T40" fmla="*/ 581 w 615"/>
                <a:gd name="T41" fmla="*/ 251 h 308"/>
                <a:gd name="T42" fmla="*/ 536 w 615"/>
                <a:gd name="T43" fmla="*/ 269 h 308"/>
                <a:gd name="T44" fmla="*/ 481 w 615"/>
                <a:gd name="T45" fmla="*/ 289 h 308"/>
                <a:gd name="T46" fmla="*/ 427 w 615"/>
                <a:gd name="T47" fmla="*/ 299 h 308"/>
                <a:gd name="T48" fmla="*/ 362 w 615"/>
                <a:gd name="T49" fmla="*/ 308 h 308"/>
                <a:gd name="T50" fmla="*/ 302 w 615"/>
                <a:gd name="T51" fmla="*/ 308 h 308"/>
                <a:gd name="T52" fmla="*/ 243 w 615"/>
                <a:gd name="T53" fmla="*/ 308 h 308"/>
                <a:gd name="T54" fmla="*/ 183 w 615"/>
                <a:gd name="T55" fmla="*/ 299 h 308"/>
                <a:gd name="T56" fmla="*/ 124 w 615"/>
                <a:gd name="T57" fmla="*/ 284 h 308"/>
                <a:gd name="T58" fmla="*/ 70 w 615"/>
                <a:gd name="T59" fmla="*/ 260 h 308"/>
                <a:gd name="T60" fmla="*/ 20 w 615"/>
                <a:gd name="T61" fmla="*/ 232 h 308"/>
                <a:gd name="T62" fmla="*/ 16 w 615"/>
                <a:gd name="T63" fmla="*/ 226 h 308"/>
                <a:gd name="T64" fmla="*/ 16 w 615"/>
                <a:gd name="T65" fmla="*/ 217 h 308"/>
                <a:gd name="T66" fmla="*/ 10 w 615"/>
                <a:gd name="T67" fmla="*/ 207 h 308"/>
                <a:gd name="T68" fmla="*/ 6 w 615"/>
                <a:gd name="T69" fmla="*/ 193 h 308"/>
                <a:gd name="T70" fmla="*/ 6 w 615"/>
                <a:gd name="T71" fmla="*/ 183 h 308"/>
                <a:gd name="T72" fmla="*/ 6 w 615"/>
                <a:gd name="T73" fmla="*/ 168 h 308"/>
                <a:gd name="T74" fmla="*/ 0 w 615"/>
                <a:gd name="T75" fmla="*/ 154 h 308"/>
                <a:gd name="T76" fmla="*/ 0 w 615"/>
                <a:gd name="T77" fmla="*/ 139 h 308"/>
                <a:gd name="T78" fmla="*/ 0 w 615"/>
                <a:gd name="T79" fmla="*/ 125 h 308"/>
                <a:gd name="T80" fmla="*/ 0 w 615"/>
                <a:gd name="T81" fmla="*/ 116 h 308"/>
                <a:gd name="T82" fmla="*/ 35 w 615"/>
                <a:gd name="T83"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5" h="308">
                  <a:moveTo>
                    <a:pt x="35" y="0"/>
                  </a:moveTo>
                  <a:lnTo>
                    <a:pt x="85" y="23"/>
                  </a:lnTo>
                  <a:lnTo>
                    <a:pt x="139" y="43"/>
                  </a:lnTo>
                  <a:lnTo>
                    <a:pt x="198" y="58"/>
                  </a:lnTo>
                  <a:lnTo>
                    <a:pt x="254" y="67"/>
                  </a:lnTo>
                  <a:lnTo>
                    <a:pt x="313" y="67"/>
                  </a:lnTo>
                  <a:lnTo>
                    <a:pt x="367" y="62"/>
                  </a:lnTo>
                  <a:lnTo>
                    <a:pt x="427" y="52"/>
                  </a:lnTo>
                  <a:lnTo>
                    <a:pt x="481" y="38"/>
                  </a:lnTo>
                  <a:lnTo>
                    <a:pt x="536" y="19"/>
                  </a:lnTo>
                  <a:lnTo>
                    <a:pt x="590" y="0"/>
                  </a:lnTo>
                  <a:lnTo>
                    <a:pt x="600" y="0"/>
                  </a:lnTo>
                  <a:lnTo>
                    <a:pt x="605" y="19"/>
                  </a:lnTo>
                  <a:lnTo>
                    <a:pt x="611" y="43"/>
                  </a:lnTo>
                  <a:lnTo>
                    <a:pt x="615" y="71"/>
                  </a:lnTo>
                  <a:lnTo>
                    <a:pt x="615" y="110"/>
                  </a:lnTo>
                  <a:lnTo>
                    <a:pt x="615" y="144"/>
                  </a:lnTo>
                  <a:lnTo>
                    <a:pt x="611" y="183"/>
                  </a:lnTo>
                  <a:lnTo>
                    <a:pt x="605" y="212"/>
                  </a:lnTo>
                  <a:lnTo>
                    <a:pt x="596" y="236"/>
                  </a:lnTo>
                  <a:lnTo>
                    <a:pt x="581" y="251"/>
                  </a:lnTo>
                  <a:lnTo>
                    <a:pt x="536" y="269"/>
                  </a:lnTo>
                  <a:lnTo>
                    <a:pt x="481" y="289"/>
                  </a:lnTo>
                  <a:lnTo>
                    <a:pt x="427" y="299"/>
                  </a:lnTo>
                  <a:lnTo>
                    <a:pt x="362" y="308"/>
                  </a:lnTo>
                  <a:lnTo>
                    <a:pt x="302" y="308"/>
                  </a:lnTo>
                  <a:lnTo>
                    <a:pt x="243" y="308"/>
                  </a:lnTo>
                  <a:lnTo>
                    <a:pt x="183" y="299"/>
                  </a:lnTo>
                  <a:lnTo>
                    <a:pt x="124" y="284"/>
                  </a:lnTo>
                  <a:lnTo>
                    <a:pt x="70" y="260"/>
                  </a:lnTo>
                  <a:lnTo>
                    <a:pt x="20" y="232"/>
                  </a:lnTo>
                  <a:lnTo>
                    <a:pt x="16" y="226"/>
                  </a:lnTo>
                  <a:lnTo>
                    <a:pt x="16" y="217"/>
                  </a:lnTo>
                  <a:lnTo>
                    <a:pt x="10" y="207"/>
                  </a:lnTo>
                  <a:lnTo>
                    <a:pt x="6" y="193"/>
                  </a:lnTo>
                  <a:lnTo>
                    <a:pt x="6" y="183"/>
                  </a:lnTo>
                  <a:lnTo>
                    <a:pt x="6" y="168"/>
                  </a:lnTo>
                  <a:lnTo>
                    <a:pt x="0" y="154"/>
                  </a:lnTo>
                  <a:lnTo>
                    <a:pt x="0" y="139"/>
                  </a:lnTo>
                  <a:lnTo>
                    <a:pt x="0" y="125"/>
                  </a:lnTo>
                  <a:lnTo>
                    <a:pt x="0" y="116"/>
                  </a:lnTo>
                  <a:lnTo>
                    <a:pt x="35"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54" name="Freeform 326"/>
            <p:cNvSpPr>
              <a:spLocks/>
            </p:cNvSpPr>
            <p:nvPr/>
          </p:nvSpPr>
          <p:spPr bwMode="auto">
            <a:xfrm>
              <a:off x="3891" y="1530"/>
              <a:ext cx="56" cy="24"/>
            </a:xfrm>
            <a:custGeom>
              <a:avLst/>
              <a:gdLst>
                <a:gd name="T0" fmla="*/ 35 w 615"/>
                <a:gd name="T1" fmla="*/ 0 h 308"/>
                <a:gd name="T2" fmla="*/ 85 w 615"/>
                <a:gd name="T3" fmla="*/ 23 h 308"/>
                <a:gd name="T4" fmla="*/ 139 w 615"/>
                <a:gd name="T5" fmla="*/ 43 h 308"/>
                <a:gd name="T6" fmla="*/ 198 w 615"/>
                <a:gd name="T7" fmla="*/ 58 h 308"/>
                <a:gd name="T8" fmla="*/ 254 w 615"/>
                <a:gd name="T9" fmla="*/ 67 h 308"/>
                <a:gd name="T10" fmla="*/ 313 w 615"/>
                <a:gd name="T11" fmla="*/ 67 h 308"/>
                <a:gd name="T12" fmla="*/ 367 w 615"/>
                <a:gd name="T13" fmla="*/ 62 h 308"/>
                <a:gd name="T14" fmla="*/ 427 w 615"/>
                <a:gd name="T15" fmla="*/ 52 h 308"/>
                <a:gd name="T16" fmla="*/ 481 w 615"/>
                <a:gd name="T17" fmla="*/ 38 h 308"/>
                <a:gd name="T18" fmla="*/ 536 w 615"/>
                <a:gd name="T19" fmla="*/ 19 h 308"/>
                <a:gd name="T20" fmla="*/ 590 w 615"/>
                <a:gd name="T21" fmla="*/ 0 h 308"/>
                <a:gd name="T22" fmla="*/ 600 w 615"/>
                <a:gd name="T23" fmla="*/ 0 h 308"/>
                <a:gd name="T24" fmla="*/ 605 w 615"/>
                <a:gd name="T25" fmla="*/ 19 h 308"/>
                <a:gd name="T26" fmla="*/ 611 w 615"/>
                <a:gd name="T27" fmla="*/ 43 h 308"/>
                <a:gd name="T28" fmla="*/ 615 w 615"/>
                <a:gd name="T29" fmla="*/ 71 h 308"/>
                <a:gd name="T30" fmla="*/ 615 w 615"/>
                <a:gd name="T31" fmla="*/ 110 h 308"/>
                <a:gd name="T32" fmla="*/ 615 w 615"/>
                <a:gd name="T33" fmla="*/ 144 h 308"/>
                <a:gd name="T34" fmla="*/ 611 w 615"/>
                <a:gd name="T35" fmla="*/ 183 h 308"/>
                <a:gd name="T36" fmla="*/ 605 w 615"/>
                <a:gd name="T37" fmla="*/ 212 h 308"/>
                <a:gd name="T38" fmla="*/ 596 w 615"/>
                <a:gd name="T39" fmla="*/ 236 h 308"/>
                <a:gd name="T40" fmla="*/ 581 w 615"/>
                <a:gd name="T41" fmla="*/ 251 h 308"/>
                <a:gd name="T42" fmla="*/ 536 w 615"/>
                <a:gd name="T43" fmla="*/ 269 h 308"/>
                <a:gd name="T44" fmla="*/ 481 w 615"/>
                <a:gd name="T45" fmla="*/ 289 h 308"/>
                <a:gd name="T46" fmla="*/ 427 w 615"/>
                <a:gd name="T47" fmla="*/ 299 h 308"/>
                <a:gd name="T48" fmla="*/ 362 w 615"/>
                <a:gd name="T49" fmla="*/ 308 h 308"/>
                <a:gd name="T50" fmla="*/ 302 w 615"/>
                <a:gd name="T51" fmla="*/ 308 h 308"/>
                <a:gd name="T52" fmla="*/ 243 w 615"/>
                <a:gd name="T53" fmla="*/ 308 h 308"/>
                <a:gd name="T54" fmla="*/ 183 w 615"/>
                <a:gd name="T55" fmla="*/ 299 h 308"/>
                <a:gd name="T56" fmla="*/ 124 w 615"/>
                <a:gd name="T57" fmla="*/ 284 h 308"/>
                <a:gd name="T58" fmla="*/ 70 w 615"/>
                <a:gd name="T59" fmla="*/ 260 h 308"/>
                <a:gd name="T60" fmla="*/ 20 w 615"/>
                <a:gd name="T61" fmla="*/ 232 h 308"/>
                <a:gd name="T62" fmla="*/ 16 w 615"/>
                <a:gd name="T63" fmla="*/ 226 h 308"/>
                <a:gd name="T64" fmla="*/ 16 w 615"/>
                <a:gd name="T65" fmla="*/ 217 h 308"/>
                <a:gd name="T66" fmla="*/ 10 w 615"/>
                <a:gd name="T67" fmla="*/ 207 h 308"/>
                <a:gd name="T68" fmla="*/ 6 w 615"/>
                <a:gd name="T69" fmla="*/ 193 h 308"/>
                <a:gd name="T70" fmla="*/ 6 w 615"/>
                <a:gd name="T71" fmla="*/ 183 h 308"/>
                <a:gd name="T72" fmla="*/ 6 w 615"/>
                <a:gd name="T73" fmla="*/ 168 h 308"/>
                <a:gd name="T74" fmla="*/ 0 w 615"/>
                <a:gd name="T75" fmla="*/ 154 h 308"/>
                <a:gd name="T76" fmla="*/ 0 w 615"/>
                <a:gd name="T77" fmla="*/ 139 h 308"/>
                <a:gd name="T78" fmla="*/ 0 w 615"/>
                <a:gd name="T79" fmla="*/ 125 h 308"/>
                <a:gd name="T80" fmla="*/ 0 w 615"/>
                <a:gd name="T81" fmla="*/ 116 h 308"/>
                <a:gd name="T82" fmla="*/ 35 w 615"/>
                <a:gd name="T83"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5" h="308">
                  <a:moveTo>
                    <a:pt x="35" y="0"/>
                  </a:moveTo>
                  <a:lnTo>
                    <a:pt x="85" y="23"/>
                  </a:lnTo>
                  <a:lnTo>
                    <a:pt x="139" y="43"/>
                  </a:lnTo>
                  <a:lnTo>
                    <a:pt x="198" y="58"/>
                  </a:lnTo>
                  <a:lnTo>
                    <a:pt x="254" y="67"/>
                  </a:lnTo>
                  <a:lnTo>
                    <a:pt x="313" y="67"/>
                  </a:lnTo>
                  <a:lnTo>
                    <a:pt x="367" y="62"/>
                  </a:lnTo>
                  <a:lnTo>
                    <a:pt x="427" y="52"/>
                  </a:lnTo>
                  <a:lnTo>
                    <a:pt x="481" y="38"/>
                  </a:lnTo>
                  <a:lnTo>
                    <a:pt x="536" y="19"/>
                  </a:lnTo>
                  <a:lnTo>
                    <a:pt x="590" y="0"/>
                  </a:lnTo>
                  <a:lnTo>
                    <a:pt x="600" y="0"/>
                  </a:lnTo>
                  <a:lnTo>
                    <a:pt x="605" y="19"/>
                  </a:lnTo>
                  <a:lnTo>
                    <a:pt x="611" y="43"/>
                  </a:lnTo>
                  <a:lnTo>
                    <a:pt x="615" y="71"/>
                  </a:lnTo>
                  <a:lnTo>
                    <a:pt x="615" y="110"/>
                  </a:lnTo>
                  <a:lnTo>
                    <a:pt x="615" y="144"/>
                  </a:lnTo>
                  <a:lnTo>
                    <a:pt x="611" y="183"/>
                  </a:lnTo>
                  <a:lnTo>
                    <a:pt x="605" y="212"/>
                  </a:lnTo>
                  <a:lnTo>
                    <a:pt x="596" y="236"/>
                  </a:lnTo>
                  <a:lnTo>
                    <a:pt x="581" y="251"/>
                  </a:lnTo>
                  <a:lnTo>
                    <a:pt x="536" y="269"/>
                  </a:lnTo>
                  <a:lnTo>
                    <a:pt x="481" y="289"/>
                  </a:lnTo>
                  <a:lnTo>
                    <a:pt x="427" y="299"/>
                  </a:lnTo>
                  <a:lnTo>
                    <a:pt x="362" y="308"/>
                  </a:lnTo>
                  <a:lnTo>
                    <a:pt x="302" y="308"/>
                  </a:lnTo>
                  <a:lnTo>
                    <a:pt x="243" y="308"/>
                  </a:lnTo>
                  <a:lnTo>
                    <a:pt x="183" y="299"/>
                  </a:lnTo>
                  <a:lnTo>
                    <a:pt x="124" y="284"/>
                  </a:lnTo>
                  <a:lnTo>
                    <a:pt x="70" y="260"/>
                  </a:lnTo>
                  <a:lnTo>
                    <a:pt x="20" y="232"/>
                  </a:lnTo>
                  <a:lnTo>
                    <a:pt x="16" y="226"/>
                  </a:lnTo>
                  <a:lnTo>
                    <a:pt x="16" y="217"/>
                  </a:lnTo>
                  <a:lnTo>
                    <a:pt x="10" y="207"/>
                  </a:lnTo>
                  <a:lnTo>
                    <a:pt x="6" y="193"/>
                  </a:lnTo>
                  <a:lnTo>
                    <a:pt x="6" y="183"/>
                  </a:lnTo>
                  <a:lnTo>
                    <a:pt x="6" y="168"/>
                  </a:lnTo>
                  <a:lnTo>
                    <a:pt x="0" y="154"/>
                  </a:lnTo>
                  <a:lnTo>
                    <a:pt x="0" y="139"/>
                  </a:lnTo>
                  <a:lnTo>
                    <a:pt x="0" y="125"/>
                  </a:lnTo>
                  <a:lnTo>
                    <a:pt x="0" y="116"/>
                  </a:lnTo>
                  <a:lnTo>
                    <a:pt x="35"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55" name="Freeform 327"/>
            <p:cNvSpPr>
              <a:spLocks/>
            </p:cNvSpPr>
            <p:nvPr/>
          </p:nvSpPr>
          <p:spPr bwMode="auto">
            <a:xfrm>
              <a:off x="3893" y="1554"/>
              <a:ext cx="54" cy="23"/>
            </a:xfrm>
            <a:custGeom>
              <a:avLst/>
              <a:gdLst>
                <a:gd name="T0" fmla="*/ 9 w 599"/>
                <a:gd name="T1" fmla="*/ 0 h 304"/>
                <a:gd name="T2" fmla="*/ 63 w 599"/>
                <a:gd name="T3" fmla="*/ 24 h 304"/>
                <a:gd name="T4" fmla="*/ 119 w 599"/>
                <a:gd name="T5" fmla="*/ 48 h 304"/>
                <a:gd name="T6" fmla="*/ 178 w 599"/>
                <a:gd name="T7" fmla="*/ 68 h 304"/>
                <a:gd name="T8" fmla="*/ 238 w 599"/>
                <a:gd name="T9" fmla="*/ 82 h 304"/>
                <a:gd name="T10" fmla="*/ 302 w 599"/>
                <a:gd name="T11" fmla="*/ 92 h 304"/>
                <a:gd name="T12" fmla="*/ 361 w 599"/>
                <a:gd name="T13" fmla="*/ 92 h 304"/>
                <a:gd name="T14" fmla="*/ 421 w 599"/>
                <a:gd name="T15" fmla="*/ 87 h 304"/>
                <a:gd name="T16" fmla="*/ 480 w 599"/>
                <a:gd name="T17" fmla="*/ 78 h 304"/>
                <a:gd name="T18" fmla="*/ 530 w 599"/>
                <a:gd name="T19" fmla="*/ 53 h 304"/>
                <a:gd name="T20" fmla="*/ 584 w 599"/>
                <a:gd name="T21" fmla="*/ 24 h 304"/>
                <a:gd name="T22" fmla="*/ 595 w 599"/>
                <a:gd name="T23" fmla="*/ 34 h 304"/>
                <a:gd name="T24" fmla="*/ 599 w 599"/>
                <a:gd name="T25" fmla="*/ 48 h 304"/>
                <a:gd name="T26" fmla="*/ 599 w 599"/>
                <a:gd name="T27" fmla="*/ 68 h 304"/>
                <a:gd name="T28" fmla="*/ 599 w 599"/>
                <a:gd name="T29" fmla="*/ 97 h 304"/>
                <a:gd name="T30" fmla="*/ 599 w 599"/>
                <a:gd name="T31" fmla="*/ 121 h 304"/>
                <a:gd name="T32" fmla="*/ 595 w 599"/>
                <a:gd name="T33" fmla="*/ 150 h 304"/>
                <a:gd name="T34" fmla="*/ 595 w 599"/>
                <a:gd name="T35" fmla="*/ 173 h 304"/>
                <a:gd name="T36" fmla="*/ 589 w 599"/>
                <a:gd name="T37" fmla="*/ 193 h 304"/>
                <a:gd name="T38" fmla="*/ 584 w 599"/>
                <a:gd name="T39" fmla="*/ 208 h 304"/>
                <a:gd name="T40" fmla="*/ 580 w 599"/>
                <a:gd name="T41" fmla="*/ 218 h 304"/>
                <a:gd name="T42" fmla="*/ 540 w 599"/>
                <a:gd name="T43" fmla="*/ 251 h 304"/>
                <a:gd name="T44" fmla="*/ 495 w 599"/>
                <a:gd name="T45" fmla="*/ 276 h 304"/>
                <a:gd name="T46" fmla="*/ 445 w 599"/>
                <a:gd name="T47" fmla="*/ 289 h 304"/>
                <a:gd name="T48" fmla="*/ 391 w 599"/>
                <a:gd name="T49" fmla="*/ 300 h 304"/>
                <a:gd name="T50" fmla="*/ 336 w 599"/>
                <a:gd name="T51" fmla="*/ 304 h 304"/>
                <a:gd name="T52" fmla="*/ 277 w 599"/>
                <a:gd name="T53" fmla="*/ 300 h 304"/>
                <a:gd name="T54" fmla="*/ 217 w 599"/>
                <a:gd name="T55" fmla="*/ 289 h 304"/>
                <a:gd name="T56" fmla="*/ 158 w 599"/>
                <a:gd name="T57" fmla="*/ 276 h 304"/>
                <a:gd name="T58" fmla="*/ 103 w 599"/>
                <a:gd name="T59" fmla="*/ 251 h 304"/>
                <a:gd name="T60" fmla="*/ 48 w 599"/>
                <a:gd name="T61" fmla="*/ 227 h 304"/>
                <a:gd name="T62" fmla="*/ 39 w 599"/>
                <a:gd name="T63" fmla="*/ 218 h 304"/>
                <a:gd name="T64" fmla="*/ 29 w 599"/>
                <a:gd name="T65" fmla="*/ 212 h 304"/>
                <a:gd name="T66" fmla="*/ 24 w 599"/>
                <a:gd name="T67" fmla="*/ 198 h 304"/>
                <a:gd name="T68" fmla="*/ 19 w 599"/>
                <a:gd name="T69" fmla="*/ 188 h 304"/>
                <a:gd name="T70" fmla="*/ 14 w 599"/>
                <a:gd name="T71" fmla="*/ 173 h 304"/>
                <a:gd name="T72" fmla="*/ 9 w 599"/>
                <a:gd name="T73" fmla="*/ 160 h 304"/>
                <a:gd name="T74" fmla="*/ 4 w 599"/>
                <a:gd name="T75" fmla="*/ 145 h 304"/>
                <a:gd name="T76" fmla="*/ 4 w 599"/>
                <a:gd name="T77" fmla="*/ 126 h 304"/>
                <a:gd name="T78" fmla="*/ 4 w 599"/>
                <a:gd name="T79" fmla="*/ 111 h 304"/>
                <a:gd name="T80" fmla="*/ 0 w 599"/>
                <a:gd name="T81" fmla="*/ 102 h 304"/>
                <a:gd name="T82" fmla="*/ 9 w 599"/>
                <a:gd name="T83"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9" h="304">
                  <a:moveTo>
                    <a:pt x="9" y="0"/>
                  </a:moveTo>
                  <a:lnTo>
                    <a:pt x="63" y="24"/>
                  </a:lnTo>
                  <a:lnTo>
                    <a:pt x="119" y="48"/>
                  </a:lnTo>
                  <a:lnTo>
                    <a:pt x="178" y="68"/>
                  </a:lnTo>
                  <a:lnTo>
                    <a:pt x="238" y="82"/>
                  </a:lnTo>
                  <a:lnTo>
                    <a:pt x="302" y="92"/>
                  </a:lnTo>
                  <a:lnTo>
                    <a:pt x="361" y="92"/>
                  </a:lnTo>
                  <a:lnTo>
                    <a:pt x="421" y="87"/>
                  </a:lnTo>
                  <a:lnTo>
                    <a:pt x="480" y="78"/>
                  </a:lnTo>
                  <a:lnTo>
                    <a:pt x="530" y="53"/>
                  </a:lnTo>
                  <a:lnTo>
                    <a:pt x="584" y="24"/>
                  </a:lnTo>
                  <a:lnTo>
                    <a:pt x="595" y="34"/>
                  </a:lnTo>
                  <a:lnTo>
                    <a:pt x="599" y="48"/>
                  </a:lnTo>
                  <a:lnTo>
                    <a:pt x="599" y="68"/>
                  </a:lnTo>
                  <a:lnTo>
                    <a:pt x="599" y="97"/>
                  </a:lnTo>
                  <a:lnTo>
                    <a:pt x="599" y="121"/>
                  </a:lnTo>
                  <a:lnTo>
                    <a:pt x="595" y="150"/>
                  </a:lnTo>
                  <a:lnTo>
                    <a:pt x="595" y="173"/>
                  </a:lnTo>
                  <a:lnTo>
                    <a:pt x="589" y="193"/>
                  </a:lnTo>
                  <a:lnTo>
                    <a:pt x="584" y="208"/>
                  </a:lnTo>
                  <a:lnTo>
                    <a:pt x="580" y="218"/>
                  </a:lnTo>
                  <a:lnTo>
                    <a:pt x="540" y="251"/>
                  </a:lnTo>
                  <a:lnTo>
                    <a:pt x="495" y="276"/>
                  </a:lnTo>
                  <a:lnTo>
                    <a:pt x="445" y="289"/>
                  </a:lnTo>
                  <a:lnTo>
                    <a:pt x="391" y="300"/>
                  </a:lnTo>
                  <a:lnTo>
                    <a:pt x="336" y="304"/>
                  </a:lnTo>
                  <a:lnTo>
                    <a:pt x="277" y="300"/>
                  </a:lnTo>
                  <a:lnTo>
                    <a:pt x="217" y="289"/>
                  </a:lnTo>
                  <a:lnTo>
                    <a:pt x="158" y="276"/>
                  </a:lnTo>
                  <a:lnTo>
                    <a:pt x="103" y="251"/>
                  </a:lnTo>
                  <a:lnTo>
                    <a:pt x="48" y="227"/>
                  </a:lnTo>
                  <a:lnTo>
                    <a:pt x="39" y="218"/>
                  </a:lnTo>
                  <a:lnTo>
                    <a:pt x="29" y="212"/>
                  </a:lnTo>
                  <a:lnTo>
                    <a:pt x="24" y="198"/>
                  </a:lnTo>
                  <a:lnTo>
                    <a:pt x="19" y="188"/>
                  </a:lnTo>
                  <a:lnTo>
                    <a:pt x="14" y="173"/>
                  </a:lnTo>
                  <a:lnTo>
                    <a:pt x="9" y="160"/>
                  </a:lnTo>
                  <a:lnTo>
                    <a:pt x="4" y="145"/>
                  </a:lnTo>
                  <a:lnTo>
                    <a:pt x="4" y="126"/>
                  </a:lnTo>
                  <a:lnTo>
                    <a:pt x="4" y="111"/>
                  </a:lnTo>
                  <a:lnTo>
                    <a:pt x="0" y="102"/>
                  </a:lnTo>
                  <a:lnTo>
                    <a:pt x="9"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56" name="Freeform 328"/>
            <p:cNvSpPr>
              <a:spLocks/>
            </p:cNvSpPr>
            <p:nvPr/>
          </p:nvSpPr>
          <p:spPr bwMode="auto">
            <a:xfrm>
              <a:off x="3893" y="1554"/>
              <a:ext cx="54" cy="23"/>
            </a:xfrm>
            <a:custGeom>
              <a:avLst/>
              <a:gdLst>
                <a:gd name="T0" fmla="*/ 9 w 599"/>
                <a:gd name="T1" fmla="*/ 0 h 304"/>
                <a:gd name="T2" fmla="*/ 63 w 599"/>
                <a:gd name="T3" fmla="*/ 24 h 304"/>
                <a:gd name="T4" fmla="*/ 119 w 599"/>
                <a:gd name="T5" fmla="*/ 48 h 304"/>
                <a:gd name="T6" fmla="*/ 178 w 599"/>
                <a:gd name="T7" fmla="*/ 68 h 304"/>
                <a:gd name="T8" fmla="*/ 238 w 599"/>
                <a:gd name="T9" fmla="*/ 82 h 304"/>
                <a:gd name="T10" fmla="*/ 302 w 599"/>
                <a:gd name="T11" fmla="*/ 92 h 304"/>
                <a:gd name="T12" fmla="*/ 361 w 599"/>
                <a:gd name="T13" fmla="*/ 92 h 304"/>
                <a:gd name="T14" fmla="*/ 421 w 599"/>
                <a:gd name="T15" fmla="*/ 87 h 304"/>
                <a:gd name="T16" fmla="*/ 480 w 599"/>
                <a:gd name="T17" fmla="*/ 78 h 304"/>
                <a:gd name="T18" fmla="*/ 530 w 599"/>
                <a:gd name="T19" fmla="*/ 53 h 304"/>
                <a:gd name="T20" fmla="*/ 584 w 599"/>
                <a:gd name="T21" fmla="*/ 24 h 304"/>
                <a:gd name="T22" fmla="*/ 595 w 599"/>
                <a:gd name="T23" fmla="*/ 34 h 304"/>
                <a:gd name="T24" fmla="*/ 599 w 599"/>
                <a:gd name="T25" fmla="*/ 48 h 304"/>
                <a:gd name="T26" fmla="*/ 599 w 599"/>
                <a:gd name="T27" fmla="*/ 68 h 304"/>
                <a:gd name="T28" fmla="*/ 599 w 599"/>
                <a:gd name="T29" fmla="*/ 97 h 304"/>
                <a:gd name="T30" fmla="*/ 599 w 599"/>
                <a:gd name="T31" fmla="*/ 121 h 304"/>
                <a:gd name="T32" fmla="*/ 595 w 599"/>
                <a:gd name="T33" fmla="*/ 150 h 304"/>
                <a:gd name="T34" fmla="*/ 595 w 599"/>
                <a:gd name="T35" fmla="*/ 173 h 304"/>
                <a:gd name="T36" fmla="*/ 589 w 599"/>
                <a:gd name="T37" fmla="*/ 193 h 304"/>
                <a:gd name="T38" fmla="*/ 584 w 599"/>
                <a:gd name="T39" fmla="*/ 208 h 304"/>
                <a:gd name="T40" fmla="*/ 580 w 599"/>
                <a:gd name="T41" fmla="*/ 218 h 304"/>
                <a:gd name="T42" fmla="*/ 540 w 599"/>
                <a:gd name="T43" fmla="*/ 251 h 304"/>
                <a:gd name="T44" fmla="*/ 495 w 599"/>
                <a:gd name="T45" fmla="*/ 276 h 304"/>
                <a:gd name="T46" fmla="*/ 445 w 599"/>
                <a:gd name="T47" fmla="*/ 289 h 304"/>
                <a:gd name="T48" fmla="*/ 391 w 599"/>
                <a:gd name="T49" fmla="*/ 300 h 304"/>
                <a:gd name="T50" fmla="*/ 336 w 599"/>
                <a:gd name="T51" fmla="*/ 304 h 304"/>
                <a:gd name="T52" fmla="*/ 277 w 599"/>
                <a:gd name="T53" fmla="*/ 300 h 304"/>
                <a:gd name="T54" fmla="*/ 217 w 599"/>
                <a:gd name="T55" fmla="*/ 289 h 304"/>
                <a:gd name="T56" fmla="*/ 158 w 599"/>
                <a:gd name="T57" fmla="*/ 276 h 304"/>
                <a:gd name="T58" fmla="*/ 103 w 599"/>
                <a:gd name="T59" fmla="*/ 251 h 304"/>
                <a:gd name="T60" fmla="*/ 48 w 599"/>
                <a:gd name="T61" fmla="*/ 227 h 304"/>
                <a:gd name="T62" fmla="*/ 39 w 599"/>
                <a:gd name="T63" fmla="*/ 218 h 304"/>
                <a:gd name="T64" fmla="*/ 29 w 599"/>
                <a:gd name="T65" fmla="*/ 212 h 304"/>
                <a:gd name="T66" fmla="*/ 24 w 599"/>
                <a:gd name="T67" fmla="*/ 198 h 304"/>
                <a:gd name="T68" fmla="*/ 19 w 599"/>
                <a:gd name="T69" fmla="*/ 188 h 304"/>
                <a:gd name="T70" fmla="*/ 14 w 599"/>
                <a:gd name="T71" fmla="*/ 173 h 304"/>
                <a:gd name="T72" fmla="*/ 9 w 599"/>
                <a:gd name="T73" fmla="*/ 160 h 304"/>
                <a:gd name="T74" fmla="*/ 4 w 599"/>
                <a:gd name="T75" fmla="*/ 145 h 304"/>
                <a:gd name="T76" fmla="*/ 4 w 599"/>
                <a:gd name="T77" fmla="*/ 126 h 304"/>
                <a:gd name="T78" fmla="*/ 4 w 599"/>
                <a:gd name="T79" fmla="*/ 111 h 304"/>
                <a:gd name="T80" fmla="*/ 0 w 599"/>
                <a:gd name="T81" fmla="*/ 102 h 304"/>
                <a:gd name="T82" fmla="*/ 9 w 599"/>
                <a:gd name="T83"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9" h="304">
                  <a:moveTo>
                    <a:pt x="9" y="0"/>
                  </a:moveTo>
                  <a:lnTo>
                    <a:pt x="63" y="24"/>
                  </a:lnTo>
                  <a:lnTo>
                    <a:pt x="119" y="48"/>
                  </a:lnTo>
                  <a:lnTo>
                    <a:pt x="178" y="68"/>
                  </a:lnTo>
                  <a:lnTo>
                    <a:pt x="238" y="82"/>
                  </a:lnTo>
                  <a:lnTo>
                    <a:pt x="302" y="92"/>
                  </a:lnTo>
                  <a:lnTo>
                    <a:pt x="361" y="92"/>
                  </a:lnTo>
                  <a:lnTo>
                    <a:pt x="421" y="87"/>
                  </a:lnTo>
                  <a:lnTo>
                    <a:pt x="480" y="78"/>
                  </a:lnTo>
                  <a:lnTo>
                    <a:pt x="530" y="53"/>
                  </a:lnTo>
                  <a:lnTo>
                    <a:pt x="584" y="24"/>
                  </a:lnTo>
                  <a:lnTo>
                    <a:pt x="595" y="34"/>
                  </a:lnTo>
                  <a:lnTo>
                    <a:pt x="599" y="48"/>
                  </a:lnTo>
                  <a:lnTo>
                    <a:pt x="599" y="68"/>
                  </a:lnTo>
                  <a:lnTo>
                    <a:pt x="599" y="97"/>
                  </a:lnTo>
                  <a:lnTo>
                    <a:pt x="599" y="121"/>
                  </a:lnTo>
                  <a:lnTo>
                    <a:pt x="595" y="150"/>
                  </a:lnTo>
                  <a:lnTo>
                    <a:pt x="595" y="173"/>
                  </a:lnTo>
                  <a:lnTo>
                    <a:pt x="589" y="193"/>
                  </a:lnTo>
                  <a:lnTo>
                    <a:pt x="584" y="208"/>
                  </a:lnTo>
                  <a:lnTo>
                    <a:pt x="580" y="218"/>
                  </a:lnTo>
                  <a:lnTo>
                    <a:pt x="540" y="251"/>
                  </a:lnTo>
                  <a:lnTo>
                    <a:pt x="495" y="276"/>
                  </a:lnTo>
                  <a:lnTo>
                    <a:pt x="445" y="289"/>
                  </a:lnTo>
                  <a:lnTo>
                    <a:pt x="391" y="300"/>
                  </a:lnTo>
                  <a:lnTo>
                    <a:pt x="336" y="304"/>
                  </a:lnTo>
                  <a:lnTo>
                    <a:pt x="277" y="300"/>
                  </a:lnTo>
                  <a:lnTo>
                    <a:pt x="217" y="289"/>
                  </a:lnTo>
                  <a:lnTo>
                    <a:pt x="158" y="276"/>
                  </a:lnTo>
                  <a:lnTo>
                    <a:pt x="103" y="251"/>
                  </a:lnTo>
                  <a:lnTo>
                    <a:pt x="48" y="227"/>
                  </a:lnTo>
                  <a:lnTo>
                    <a:pt x="39" y="218"/>
                  </a:lnTo>
                  <a:lnTo>
                    <a:pt x="29" y="212"/>
                  </a:lnTo>
                  <a:lnTo>
                    <a:pt x="24" y="198"/>
                  </a:lnTo>
                  <a:lnTo>
                    <a:pt x="19" y="188"/>
                  </a:lnTo>
                  <a:lnTo>
                    <a:pt x="14" y="173"/>
                  </a:lnTo>
                  <a:lnTo>
                    <a:pt x="9" y="160"/>
                  </a:lnTo>
                  <a:lnTo>
                    <a:pt x="4" y="145"/>
                  </a:lnTo>
                  <a:lnTo>
                    <a:pt x="4" y="126"/>
                  </a:lnTo>
                  <a:lnTo>
                    <a:pt x="4" y="111"/>
                  </a:lnTo>
                  <a:lnTo>
                    <a:pt x="0" y="102"/>
                  </a:lnTo>
                  <a:lnTo>
                    <a:pt x="9"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57" name="Freeform 329"/>
            <p:cNvSpPr>
              <a:spLocks/>
            </p:cNvSpPr>
            <p:nvPr/>
          </p:nvSpPr>
          <p:spPr bwMode="auto">
            <a:xfrm>
              <a:off x="3892" y="1578"/>
              <a:ext cx="57" cy="23"/>
            </a:xfrm>
            <a:custGeom>
              <a:avLst/>
              <a:gdLst>
                <a:gd name="T0" fmla="*/ 14 w 630"/>
                <a:gd name="T1" fmla="*/ 0 h 309"/>
                <a:gd name="T2" fmla="*/ 58 w 630"/>
                <a:gd name="T3" fmla="*/ 19 h 309"/>
                <a:gd name="T4" fmla="*/ 104 w 630"/>
                <a:gd name="T5" fmla="*/ 34 h 309"/>
                <a:gd name="T6" fmla="*/ 153 w 630"/>
                <a:gd name="T7" fmla="*/ 49 h 309"/>
                <a:gd name="T8" fmla="*/ 202 w 630"/>
                <a:gd name="T9" fmla="*/ 58 h 309"/>
                <a:gd name="T10" fmla="*/ 248 w 630"/>
                <a:gd name="T11" fmla="*/ 68 h 309"/>
                <a:gd name="T12" fmla="*/ 296 w 630"/>
                <a:gd name="T13" fmla="*/ 72 h 309"/>
                <a:gd name="T14" fmla="*/ 342 w 630"/>
                <a:gd name="T15" fmla="*/ 77 h 309"/>
                <a:gd name="T16" fmla="*/ 392 w 630"/>
                <a:gd name="T17" fmla="*/ 77 h 309"/>
                <a:gd name="T18" fmla="*/ 436 w 630"/>
                <a:gd name="T19" fmla="*/ 77 h 309"/>
                <a:gd name="T20" fmla="*/ 475 w 630"/>
                <a:gd name="T21" fmla="*/ 72 h 309"/>
                <a:gd name="T22" fmla="*/ 490 w 630"/>
                <a:gd name="T23" fmla="*/ 68 h 309"/>
                <a:gd name="T24" fmla="*/ 505 w 630"/>
                <a:gd name="T25" fmla="*/ 62 h 309"/>
                <a:gd name="T26" fmla="*/ 520 w 630"/>
                <a:gd name="T27" fmla="*/ 58 h 309"/>
                <a:gd name="T28" fmla="*/ 534 w 630"/>
                <a:gd name="T29" fmla="*/ 53 h 309"/>
                <a:gd name="T30" fmla="*/ 550 w 630"/>
                <a:gd name="T31" fmla="*/ 44 h 309"/>
                <a:gd name="T32" fmla="*/ 559 w 630"/>
                <a:gd name="T33" fmla="*/ 38 h 309"/>
                <a:gd name="T34" fmla="*/ 575 w 630"/>
                <a:gd name="T35" fmla="*/ 29 h 309"/>
                <a:gd name="T36" fmla="*/ 590 w 630"/>
                <a:gd name="T37" fmla="*/ 19 h 309"/>
                <a:gd name="T38" fmla="*/ 605 w 630"/>
                <a:gd name="T39" fmla="*/ 15 h 309"/>
                <a:gd name="T40" fmla="*/ 615 w 630"/>
                <a:gd name="T41" fmla="*/ 5 h 309"/>
                <a:gd name="T42" fmla="*/ 619 w 630"/>
                <a:gd name="T43" fmla="*/ 29 h 309"/>
                <a:gd name="T44" fmla="*/ 619 w 630"/>
                <a:gd name="T45" fmla="*/ 53 h 309"/>
                <a:gd name="T46" fmla="*/ 624 w 630"/>
                <a:gd name="T47" fmla="*/ 77 h 309"/>
                <a:gd name="T48" fmla="*/ 624 w 630"/>
                <a:gd name="T49" fmla="*/ 101 h 309"/>
                <a:gd name="T50" fmla="*/ 630 w 630"/>
                <a:gd name="T51" fmla="*/ 120 h 309"/>
                <a:gd name="T52" fmla="*/ 630 w 630"/>
                <a:gd name="T53" fmla="*/ 145 h 309"/>
                <a:gd name="T54" fmla="*/ 624 w 630"/>
                <a:gd name="T55" fmla="*/ 169 h 309"/>
                <a:gd name="T56" fmla="*/ 619 w 630"/>
                <a:gd name="T57" fmla="*/ 188 h 309"/>
                <a:gd name="T58" fmla="*/ 609 w 630"/>
                <a:gd name="T59" fmla="*/ 208 h 309"/>
                <a:gd name="T60" fmla="*/ 599 w 630"/>
                <a:gd name="T61" fmla="*/ 227 h 309"/>
                <a:gd name="T62" fmla="*/ 575 w 630"/>
                <a:gd name="T63" fmla="*/ 251 h 309"/>
                <a:gd name="T64" fmla="*/ 530 w 630"/>
                <a:gd name="T65" fmla="*/ 270 h 309"/>
                <a:gd name="T66" fmla="*/ 480 w 630"/>
                <a:gd name="T67" fmla="*/ 290 h 309"/>
                <a:gd name="T68" fmla="*/ 421 w 630"/>
                <a:gd name="T69" fmla="*/ 299 h 309"/>
                <a:gd name="T70" fmla="*/ 352 w 630"/>
                <a:gd name="T71" fmla="*/ 309 h 309"/>
                <a:gd name="T72" fmla="*/ 287 w 630"/>
                <a:gd name="T73" fmla="*/ 309 h 309"/>
                <a:gd name="T74" fmla="*/ 217 w 630"/>
                <a:gd name="T75" fmla="*/ 304 h 309"/>
                <a:gd name="T76" fmla="*/ 158 w 630"/>
                <a:gd name="T77" fmla="*/ 294 h 309"/>
                <a:gd name="T78" fmla="*/ 98 w 630"/>
                <a:gd name="T79" fmla="*/ 275 h 309"/>
                <a:gd name="T80" fmla="*/ 54 w 630"/>
                <a:gd name="T81" fmla="*/ 251 h 309"/>
                <a:gd name="T82" fmla="*/ 44 w 630"/>
                <a:gd name="T83" fmla="*/ 242 h 309"/>
                <a:gd name="T84" fmla="*/ 34 w 630"/>
                <a:gd name="T85" fmla="*/ 236 h 309"/>
                <a:gd name="T86" fmla="*/ 24 w 630"/>
                <a:gd name="T87" fmla="*/ 227 h 309"/>
                <a:gd name="T88" fmla="*/ 14 w 630"/>
                <a:gd name="T89" fmla="*/ 217 h 309"/>
                <a:gd name="T90" fmla="*/ 10 w 630"/>
                <a:gd name="T91" fmla="*/ 208 h 309"/>
                <a:gd name="T92" fmla="*/ 4 w 630"/>
                <a:gd name="T93" fmla="*/ 198 h 309"/>
                <a:gd name="T94" fmla="*/ 0 w 630"/>
                <a:gd name="T95" fmla="*/ 178 h 309"/>
                <a:gd name="T96" fmla="*/ 0 w 630"/>
                <a:gd name="T97" fmla="*/ 159 h 309"/>
                <a:gd name="T98" fmla="*/ 0 w 630"/>
                <a:gd name="T99" fmla="*/ 130 h 309"/>
                <a:gd name="T100" fmla="*/ 4 w 630"/>
                <a:gd name="T101" fmla="*/ 92 h 309"/>
                <a:gd name="T102" fmla="*/ 14 w 630"/>
                <a:gd name="T103" fmla="*/ 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0" h="309">
                  <a:moveTo>
                    <a:pt x="14" y="0"/>
                  </a:moveTo>
                  <a:lnTo>
                    <a:pt x="58" y="19"/>
                  </a:lnTo>
                  <a:lnTo>
                    <a:pt x="104" y="34"/>
                  </a:lnTo>
                  <a:lnTo>
                    <a:pt x="153" y="49"/>
                  </a:lnTo>
                  <a:lnTo>
                    <a:pt x="202" y="58"/>
                  </a:lnTo>
                  <a:lnTo>
                    <a:pt x="248" y="68"/>
                  </a:lnTo>
                  <a:lnTo>
                    <a:pt x="296" y="72"/>
                  </a:lnTo>
                  <a:lnTo>
                    <a:pt x="342" y="77"/>
                  </a:lnTo>
                  <a:lnTo>
                    <a:pt x="392" y="77"/>
                  </a:lnTo>
                  <a:lnTo>
                    <a:pt x="436" y="77"/>
                  </a:lnTo>
                  <a:lnTo>
                    <a:pt x="475" y="72"/>
                  </a:lnTo>
                  <a:lnTo>
                    <a:pt x="490" y="68"/>
                  </a:lnTo>
                  <a:lnTo>
                    <a:pt x="505" y="62"/>
                  </a:lnTo>
                  <a:lnTo>
                    <a:pt x="520" y="58"/>
                  </a:lnTo>
                  <a:lnTo>
                    <a:pt x="534" y="53"/>
                  </a:lnTo>
                  <a:lnTo>
                    <a:pt x="550" y="44"/>
                  </a:lnTo>
                  <a:lnTo>
                    <a:pt x="559" y="38"/>
                  </a:lnTo>
                  <a:lnTo>
                    <a:pt x="575" y="29"/>
                  </a:lnTo>
                  <a:lnTo>
                    <a:pt x="590" y="19"/>
                  </a:lnTo>
                  <a:lnTo>
                    <a:pt x="605" y="15"/>
                  </a:lnTo>
                  <a:lnTo>
                    <a:pt x="615" y="5"/>
                  </a:lnTo>
                  <a:lnTo>
                    <a:pt x="619" y="29"/>
                  </a:lnTo>
                  <a:lnTo>
                    <a:pt x="619" y="53"/>
                  </a:lnTo>
                  <a:lnTo>
                    <a:pt x="624" y="77"/>
                  </a:lnTo>
                  <a:lnTo>
                    <a:pt x="624" y="101"/>
                  </a:lnTo>
                  <a:lnTo>
                    <a:pt x="630" y="120"/>
                  </a:lnTo>
                  <a:lnTo>
                    <a:pt x="630" y="145"/>
                  </a:lnTo>
                  <a:lnTo>
                    <a:pt x="624" y="169"/>
                  </a:lnTo>
                  <a:lnTo>
                    <a:pt x="619" y="188"/>
                  </a:lnTo>
                  <a:lnTo>
                    <a:pt x="609" y="208"/>
                  </a:lnTo>
                  <a:lnTo>
                    <a:pt x="599" y="227"/>
                  </a:lnTo>
                  <a:lnTo>
                    <a:pt x="575" y="251"/>
                  </a:lnTo>
                  <a:lnTo>
                    <a:pt x="530" y="270"/>
                  </a:lnTo>
                  <a:lnTo>
                    <a:pt x="480" y="290"/>
                  </a:lnTo>
                  <a:lnTo>
                    <a:pt x="421" y="299"/>
                  </a:lnTo>
                  <a:lnTo>
                    <a:pt x="352" y="309"/>
                  </a:lnTo>
                  <a:lnTo>
                    <a:pt x="287" y="309"/>
                  </a:lnTo>
                  <a:lnTo>
                    <a:pt x="217" y="304"/>
                  </a:lnTo>
                  <a:lnTo>
                    <a:pt x="158" y="294"/>
                  </a:lnTo>
                  <a:lnTo>
                    <a:pt x="98" y="275"/>
                  </a:lnTo>
                  <a:lnTo>
                    <a:pt x="54" y="251"/>
                  </a:lnTo>
                  <a:lnTo>
                    <a:pt x="44" y="242"/>
                  </a:lnTo>
                  <a:lnTo>
                    <a:pt x="34" y="236"/>
                  </a:lnTo>
                  <a:lnTo>
                    <a:pt x="24" y="227"/>
                  </a:lnTo>
                  <a:lnTo>
                    <a:pt x="14" y="217"/>
                  </a:lnTo>
                  <a:lnTo>
                    <a:pt x="10" y="208"/>
                  </a:lnTo>
                  <a:lnTo>
                    <a:pt x="4" y="198"/>
                  </a:lnTo>
                  <a:lnTo>
                    <a:pt x="0" y="178"/>
                  </a:lnTo>
                  <a:lnTo>
                    <a:pt x="0" y="159"/>
                  </a:lnTo>
                  <a:lnTo>
                    <a:pt x="0" y="130"/>
                  </a:lnTo>
                  <a:lnTo>
                    <a:pt x="4" y="92"/>
                  </a:lnTo>
                  <a:lnTo>
                    <a:pt x="14"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58" name="Freeform 330"/>
            <p:cNvSpPr>
              <a:spLocks/>
            </p:cNvSpPr>
            <p:nvPr/>
          </p:nvSpPr>
          <p:spPr bwMode="auto">
            <a:xfrm>
              <a:off x="3892" y="1578"/>
              <a:ext cx="57" cy="23"/>
            </a:xfrm>
            <a:custGeom>
              <a:avLst/>
              <a:gdLst>
                <a:gd name="T0" fmla="*/ 14 w 630"/>
                <a:gd name="T1" fmla="*/ 0 h 309"/>
                <a:gd name="T2" fmla="*/ 58 w 630"/>
                <a:gd name="T3" fmla="*/ 19 h 309"/>
                <a:gd name="T4" fmla="*/ 104 w 630"/>
                <a:gd name="T5" fmla="*/ 34 h 309"/>
                <a:gd name="T6" fmla="*/ 153 w 630"/>
                <a:gd name="T7" fmla="*/ 49 h 309"/>
                <a:gd name="T8" fmla="*/ 202 w 630"/>
                <a:gd name="T9" fmla="*/ 58 h 309"/>
                <a:gd name="T10" fmla="*/ 248 w 630"/>
                <a:gd name="T11" fmla="*/ 68 h 309"/>
                <a:gd name="T12" fmla="*/ 296 w 630"/>
                <a:gd name="T13" fmla="*/ 72 h 309"/>
                <a:gd name="T14" fmla="*/ 342 w 630"/>
                <a:gd name="T15" fmla="*/ 77 h 309"/>
                <a:gd name="T16" fmla="*/ 392 w 630"/>
                <a:gd name="T17" fmla="*/ 77 h 309"/>
                <a:gd name="T18" fmla="*/ 436 w 630"/>
                <a:gd name="T19" fmla="*/ 77 h 309"/>
                <a:gd name="T20" fmla="*/ 475 w 630"/>
                <a:gd name="T21" fmla="*/ 72 h 309"/>
                <a:gd name="T22" fmla="*/ 490 w 630"/>
                <a:gd name="T23" fmla="*/ 68 h 309"/>
                <a:gd name="T24" fmla="*/ 505 w 630"/>
                <a:gd name="T25" fmla="*/ 62 h 309"/>
                <a:gd name="T26" fmla="*/ 520 w 630"/>
                <a:gd name="T27" fmla="*/ 58 h 309"/>
                <a:gd name="T28" fmla="*/ 534 w 630"/>
                <a:gd name="T29" fmla="*/ 53 h 309"/>
                <a:gd name="T30" fmla="*/ 550 w 630"/>
                <a:gd name="T31" fmla="*/ 44 h 309"/>
                <a:gd name="T32" fmla="*/ 559 w 630"/>
                <a:gd name="T33" fmla="*/ 38 h 309"/>
                <a:gd name="T34" fmla="*/ 575 w 630"/>
                <a:gd name="T35" fmla="*/ 29 h 309"/>
                <a:gd name="T36" fmla="*/ 590 w 630"/>
                <a:gd name="T37" fmla="*/ 19 h 309"/>
                <a:gd name="T38" fmla="*/ 605 w 630"/>
                <a:gd name="T39" fmla="*/ 15 h 309"/>
                <a:gd name="T40" fmla="*/ 615 w 630"/>
                <a:gd name="T41" fmla="*/ 5 h 309"/>
                <a:gd name="T42" fmla="*/ 619 w 630"/>
                <a:gd name="T43" fmla="*/ 29 h 309"/>
                <a:gd name="T44" fmla="*/ 619 w 630"/>
                <a:gd name="T45" fmla="*/ 53 h 309"/>
                <a:gd name="T46" fmla="*/ 624 w 630"/>
                <a:gd name="T47" fmla="*/ 77 h 309"/>
                <a:gd name="T48" fmla="*/ 624 w 630"/>
                <a:gd name="T49" fmla="*/ 101 h 309"/>
                <a:gd name="T50" fmla="*/ 630 w 630"/>
                <a:gd name="T51" fmla="*/ 120 h 309"/>
                <a:gd name="T52" fmla="*/ 630 w 630"/>
                <a:gd name="T53" fmla="*/ 145 h 309"/>
                <a:gd name="T54" fmla="*/ 624 w 630"/>
                <a:gd name="T55" fmla="*/ 169 h 309"/>
                <a:gd name="T56" fmla="*/ 619 w 630"/>
                <a:gd name="T57" fmla="*/ 188 h 309"/>
                <a:gd name="T58" fmla="*/ 609 w 630"/>
                <a:gd name="T59" fmla="*/ 208 h 309"/>
                <a:gd name="T60" fmla="*/ 599 w 630"/>
                <a:gd name="T61" fmla="*/ 227 h 309"/>
                <a:gd name="T62" fmla="*/ 575 w 630"/>
                <a:gd name="T63" fmla="*/ 251 h 309"/>
                <a:gd name="T64" fmla="*/ 530 w 630"/>
                <a:gd name="T65" fmla="*/ 270 h 309"/>
                <a:gd name="T66" fmla="*/ 480 w 630"/>
                <a:gd name="T67" fmla="*/ 290 h 309"/>
                <a:gd name="T68" fmla="*/ 421 w 630"/>
                <a:gd name="T69" fmla="*/ 299 h 309"/>
                <a:gd name="T70" fmla="*/ 352 w 630"/>
                <a:gd name="T71" fmla="*/ 309 h 309"/>
                <a:gd name="T72" fmla="*/ 287 w 630"/>
                <a:gd name="T73" fmla="*/ 309 h 309"/>
                <a:gd name="T74" fmla="*/ 217 w 630"/>
                <a:gd name="T75" fmla="*/ 304 h 309"/>
                <a:gd name="T76" fmla="*/ 158 w 630"/>
                <a:gd name="T77" fmla="*/ 294 h 309"/>
                <a:gd name="T78" fmla="*/ 98 w 630"/>
                <a:gd name="T79" fmla="*/ 275 h 309"/>
                <a:gd name="T80" fmla="*/ 54 w 630"/>
                <a:gd name="T81" fmla="*/ 251 h 309"/>
                <a:gd name="T82" fmla="*/ 44 w 630"/>
                <a:gd name="T83" fmla="*/ 242 h 309"/>
                <a:gd name="T84" fmla="*/ 34 w 630"/>
                <a:gd name="T85" fmla="*/ 236 h 309"/>
                <a:gd name="T86" fmla="*/ 24 w 630"/>
                <a:gd name="T87" fmla="*/ 227 h 309"/>
                <a:gd name="T88" fmla="*/ 14 w 630"/>
                <a:gd name="T89" fmla="*/ 217 h 309"/>
                <a:gd name="T90" fmla="*/ 10 w 630"/>
                <a:gd name="T91" fmla="*/ 208 h 309"/>
                <a:gd name="T92" fmla="*/ 4 w 630"/>
                <a:gd name="T93" fmla="*/ 198 h 309"/>
                <a:gd name="T94" fmla="*/ 0 w 630"/>
                <a:gd name="T95" fmla="*/ 178 h 309"/>
                <a:gd name="T96" fmla="*/ 0 w 630"/>
                <a:gd name="T97" fmla="*/ 159 h 309"/>
                <a:gd name="T98" fmla="*/ 0 w 630"/>
                <a:gd name="T99" fmla="*/ 130 h 309"/>
                <a:gd name="T100" fmla="*/ 4 w 630"/>
                <a:gd name="T101" fmla="*/ 92 h 309"/>
                <a:gd name="T102" fmla="*/ 14 w 630"/>
                <a:gd name="T103" fmla="*/ 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0" h="309">
                  <a:moveTo>
                    <a:pt x="14" y="0"/>
                  </a:moveTo>
                  <a:lnTo>
                    <a:pt x="58" y="19"/>
                  </a:lnTo>
                  <a:lnTo>
                    <a:pt x="104" y="34"/>
                  </a:lnTo>
                  <a:lnTo>
                    <a:pt x="153" y="49"/>
                  </a:lnTo>
                  <a:lnTo>
                    <a:pt x="202" y="58"/>
                  </a:lnTo>
                  <a:lnTo>
                    <a:pt x="248" y="68"/>
                  </a:lnTo>
                  <a:lnTo>
                    <a:pt x="296" y="72"/>
                  </a:lnTo>
                  <a:lnTo>
                    <a:pt x="342" y="77"/>
                  </a:lnTo>
                  <a:lnTo>
                    <a:pt x="392" y="77"/>
                  </a:lnTo>
                  <a:lnTo>
                    <a:pt x="436" y="77"/>
                  </a:lnTo>
                  <a:lnTo>
                    <a:pt x="475" y="72"/>
                  </a:lnTo>
                  <a:lnTo>
                    <a:pt x="490" y="68"/>
                  </a:lnTo>
                  <a:lnTo>
                    <a:pt x="505" y="62"/>
                  </a:lnTo>
                  <a:lnTo>
                    <a:pt x="520" y="58"/>
                  </a:lnTo>
                  <a:lnTo>
                    <a:pt x="534" y="53"/>
                  </a:lnTo>
                  <a:lnTo>
                    <a:pt x="550" y="44"/>
                  </a:lnTo>
                  <a:lnTo>
                    <a:pt x="559" y="38"/>
                  </a:lnTo>
                  <a:lnTo>
                    <a:pt x="575" y="29"/>
                  </a:lnTo>
                  <a:lnTo>
                    <a:pt x="590" y="19"/>
                  </a:lnTo>
                  <a:lnTo>
                    <a:pt x="605" y="15"/>
                  </a:lnTo>
                  <a:lnTo>
                    <a:pt x="615" y="5"/>
                  </a:lnTo>
                  <a:lnTo>
                    <a:pt x="619" y="29"/>
                  </a:lnTo>
                  <a:lnTo>
                    <a:pt x="619" y="53"/>
                  </a:lnTo>
                  <a:lnTo>
                    <a:pt x="624" y="77"/>
                  </a:lnTo>
                  <a:lnTo>
                    <a:pt x="624" y="101"/>
                  </a:lnTo>
                  <a:lnTo>
                    <a:pt x="630" y="120"/>
                  </a:lnTo>
                  <a:lnTo>
                    <a:pt x="630" y="145"/>
                  </a:lnTo>
                  <a:lnTo>
                    <a:pt x="624" y="169"/>
                  </a:lnTo>
                  <a:lnTo>
                    <a:pt x="619" y="188"/>
                  </a:lnTo>
                  <a:lnTo>
                    <a:pt x="609" y="208"/>
                  </a:lnTo>
                  <a:lnTo>
                    <a:pt x="599" y="227"/>
                  </a:lnTo>
                  <a:lnTo>
                    <a:pt x="575" y="251"/>
                  </a:lnTo>
                  <a:lnTo>
                    <a:pt x="530" y="270"/>
                  </a:lnTo>
                  <a:lnTo>
                    <a:pt x="480" y="290"/>
                  </a:lnTo>
                  <a:lnTo>
                    <a:pt x="421" y="299"/>
                  </a:lnTo>
                  <a:lnTo>
                    <a:pt x="352" y="309"/>
                  </a:lnTo>
                  <a:lnTo>
                    <a:pt x="287" y="309"/>
                  </a:lnTo>
                  <a:lnTo>
                    <a:pt x="217" y="304"/>
                  </a:lnTo>
                  <a:lnTo>
                    <a:pt x="158" y="294"/>
                  </a:lnTo>
                  <a:lnTo>
                    <a:pt x="98" y="275"/>
                  </a:lnTo>
                  <a:lnTo>
                    <a:pt x="54" y="251"/>
                  </a:lnTo>
                  <a:lnTo>
                    <a:pt x="44" y="242"/>
                  </a:lnTo>
                  <a:lnTo>
                    <a:pt x="34" y="236"/>
                  </a:lnTo>
                  <a:lnTo>
                    <a:pt x="24" y="227"/>
                  </a:lnTo>
                  <a:lnTo>
                    <a:pt x="14" y="217"/>
                  </a:lnTo>
                  <a:lnTo>
                    <a:pt x="10" y="208"/>
                  </a:lnTo>
                  <a:lnTo>
                    <a:pt x="4" y="198"/>
                  </a:lnTo>
                  <a:lnTo>
                    <a:pt x="0" y="178"/>
                  </a:lnTo>
                  <a:lnTo>
                    <a:pt x="0" y="159"/>
                  </a:lnTo>
                  <a:lnTo>
                    <a:pt x="0" y="130"/>
                  </a:lnTo>
                  <a:lnTo>
                    <a:pt x="4" y="92"/>
                  </a:lnTo>
                  <a:lnTo>
                    <a:pt x="14"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59" name="Freeform 331"/>
            <p:cNvSpPr>
              <a:spLocks/>
            </p:cNvSpPr>
            <p:nvPr/>
          </p:nvSpPr>
          <p:spPr bwMode="auto">
            <a:xfrm>
              <a:off x="3893" y="1486"/>
              <a:ext cx="54" cy="22"/>
            </a:xfrm>
            <a:custGeom>
              <a:avLst/>
              <a:gdLst>
                <a:gd name="T0" fmla="*/ 19 w 599"/>
                <a:gd name="T1" fmla="*/ 231 h 285"/>
                <a:gd name="T2" fmla="*/ 69 w 599"/>
                <a:gd name="T3" fmla="*/ 251 h 285"/>
                <a:gd name="T4" fmla="*/ 119 w 599"/>
                <a:gd name="T5" fmla="*/ 270 h 285"/>
                <a:gd name="T6" fmla="*/ 167 w 599"/>
                <a:gd name="T7" fmla="*/ 280 h 285"/>
                <a:gd name="T8" fmla="*/ 217 w 599"/>
                <a:gd name="T9" fmla="*/ 285 h 285"/>
                <a:gd name="T10" fmla="*/ 267 w 599"/>
                <a:gd name="T11" fmla="*/ 285 h 285"/>
                <a:gd name="T12" fmla="*/ 322 w 599"/>
                <a:gd name="T13" fmla="*/ 285 h 285"/>
                <a:gd name="T14" fmla="*/ 371 w 599"/>
                <a:gd name="T15" fmla="*/ 280 h 285"/>
                <a:gd name="T16" fmla="*/ 426 w 599"/>
                <a:gd name="T17" fmla="*/ 275 h 285"/>
                <a:gd name="T18" fmla="*/ 476 w 599"/>
                <a:gd name="T19" fmla="*/ 265 h 285"/>
                <a:gd name="T20" fmla="*/ 530 w 599"/>
                <a:gd name="T21" fmla="*/ 256 h 285"/>
                <a:gd name="T22" fmla="*/ 560 w 599"/>
                <a:gd name="T23" fmla="*/ 241 h 285"/>
                <a:gd name="T24" fmla="*/ 580 w 599"/>
                <a:gd name="T25" fmla="*/ 227 h 285"/>
                <a:gd name="T26" fmla="*/ 595 w 599"/>
                <a:gd name="T27" fmla="*/ 203 h 285"/>
                <a:gd name="T28" fmla="*/ 599 w 599"/>
                <a:gd name="T29" fmla="*/ 179 h 285"/>
                <a:gd name="T30" fmla="*/ 599 w 599"/>
                <a:gd name="T31" fmla="*/ 149 h 285"/>
                <a:gd name="T32" fmla="*/ 599 w 599"/>
                <a:gd name="T33" fmla="*/ 121 h 285"/>
                <a:gd name="T34" fmla="*/ 595 w 599"/>
                <a:gd name="T35" fmla="*/ 91 h 285"/>
                <a:gd name="T36" fmla="*/ 595 w 599"/>
                <a:gd name="T37" fmla="*/ 58 h 285"/>
                <a:gd name="T38" fmla="*/ 589 w 599"/>
                <a:gd name="T39" fmla="*/ 29 h 285"/>
                <a:gd name="T40" fmla="*/ 589 w 599"/>
                <a:gd name="T41" fmla="*/ 0 h 285"/>
                <a:gd name="T42" fmla="*/ 530 w 599"/>
                <a:gd name="T43" fmla="*/ 14 h 285"/>
                <a:gd name="T44" fmla="*/ 476 w 599"/>
                <a:gd name="T45" fmla="*/ 24 h 285"/>
                <a:gd name="T46" fmla="*/ 416 w 599"/>
                <a:gd name="T47" fmla="*/ 33 h 285"/>
                <a:gd name="T48" fmla="*/ 361 w 599"/>
                <a:gd name="T49" fmla="*/ 43 h 285"/>
                <a:gd name="T50" fmla="*/ 302 w 599"/>
                <a:gd name="T51" fmla="*/ 48 h 285"/>
                <a:gd name="T52" fmla="*/ 247 w 599"/>
                <a:gd name="T53" fmla="*/ 53 h 285"/>
                <a:gd name="T54" fmla="*/ 188 w 599"/>
                <a:gd name="T55" fmla="*/ 53 h 285"/>
                <a:gd name="T56" fmla="*/ 128 w 599"/>
                <a:gd name="T57" fmla="*/ 48 h 285"/>
                <a:gd name="T58" fmla="*/ 69 w 599"/>
                <a:gd name="T59" fmla="*/ 43 h 285"/>
                <a:gd name="T60" fmla="*/ 9 w 599"/>
                <a:gd name="T61" fmla="*/ 33 h 285"/>
                <a:gd name="T62" fmla="*/ 9 w 599"/>
                <a:gd name="T63" fmla="*/ 43 h 285"/>
                <a:gd name="T64" fmla="*/ 9 w 599"/>
                <a:gd name="T65" fmla="*/ 53 h 285"/>
                <a:gd name="T66" fmla="*/ 9 w 599"/>
                <a:gd name="T67" fmla="*/ 63 h 285"/>
                <a:gd name="T68" fmla="*/ 9 w 599"/>
                <a:gd name="T69" fmla="*/ 72 h 285"/>
                <a:gd name="T70" fmla="*/ 9 w 599"/>
                <a:gd name="T71" fmla="*/ 82 h 285"/>
                <a:gd name="T72" fmla="*/ 14 w 599"/>
                <a:gd name="T73" fmla="*/ 91 h 285"/>
                <a:gd name="T74" fmla="*/ 14 w 599"/>
                <a:gd name="T75" fmla="*/ 101 h 285"/>
                <a:gd name="T76" fmla="*/ 9 w 599"/>
                <a:gd name="T77" fmla="*/ 111 h 285"/>
                <a:gd name="T78" fmla="*/ 9 w 599"/>
                <a:gd name="T79" fmla="*/ 121 h 285"/>
                <a:gd name="T80" fmla="*/ 0 w 599"/>
                <a:gd name="T81" fmla="*/ 130 h 285"/>
                <a:gd name="T82" fmla="*/ 19 w 599"/>
                <a:gd name="T83" fmla="*/ 23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9" h="285">
                  <a:moveTo>
                    <a:pt x="19" y="231"/>
                  </a:moveTo>
                  <a:lnTo>
                    <a:pt x="69" y="251"/>
                  </a:lnTo>
                  <a:lnTo>
                    <a:pt x="119" y="270"/>
                  </a:lnTo>
                  <a:lnTo>
                    <a:pt x="167" y="280"/>
                  </a:lnTo>
                  <a:lnTo>
                    <a:pt x="217" y="285"/>
                  </a:lnTo>
                  <a:lnTo>
                    <a:pt x="267" y="285"/>
                  </a:lnTo>
                  <a:lnTo>
                    <a:pt x="322" y="285"/>
                  </a:lnTo>
                  <a:lnTo>
                    <a:pt x="371" y="280"/>
                  </a:lnTo>
                  <a:lnTo>
                    <a:pt x="426" y="275"/>
                  </a:lnTo>
                  <a:lnTo>
                    <a:pt x="476" y="265"/>
                  </a:lnTo>
                  <a:lnTo>
                    <a:pt x="530" y="256"/>
                  </a:lnTo>
                  <a:lnTo>
                    <a:pt x="560" y="241"/>
                  </a:lnTo>
                  <a:lnTo>
                    <a:pt x="580" y="227"/>
                  </a:lnTo>
                  <a:lnTo>
                    <a:pt x="595" y="203"/>
                  </a:lnTo>
                  <a:lnTo>
                    <a:pt x="599" y="179"/>
                  </a:lnTo>
                  <a:lnTo>
                    <a:pt x="599" y="149"/>
                  </a:lnTo>
                  <a:lnTo>
                    <a:pt x="599" y="121"/>
                  </a:lnTo>
                  <a:lnTo>
                    <a:pt x="595" y="91"/>
                  </a:lnTo>
                  <a:lnTo>
                    <a:pt x="595" y="58"/>
                  </a:lnTo>
                  <a:lnTo>
                    <a:pt x="589" y="29"/>
                  </a:lnTo>
                  <a:lnTo>
                    <a:pt x="589" y="0"/>
                  </a:lnTo>
                  <a:lnTo>
                    <a:pt x="530" y="14"/>
                  </a:lnTo>
                  <a:lnTo>
                    <a:pt x="476" y="24"/>
                  </a:lnTo>
                  <a:lnTo>
                    <a:pt x="416" y="33"/>
                  </a:lnTo>
                  <a:lnTo>
                    <a:pt x="361" y="43"/>
                  </a:lnTo>
                  <a:lnTo>
                    <a:pt x="302" y="48"/>
                  </a:lnTo>
                  <a:lnTo>
                    <a:pt x="247" y="53"/>
                  </a:lnTo>
                  <a:lnTo>
                    <a:pt x="188" y="53"/>
                  </a:lnTo>
                  <a:lnTo>
                    <a:pt x="128" y="48"/>
                  </a:lnTo>
                  <a:lnTo>
                    <a:pt x="69" y="43"/>
                  </a:lnTo>
                  <a:lnTo>
                    <a:pt x="9" y="33"/>
                  </a:lnTo>
                  <a:lnTo>
                    <a:pt x="9" y="43"/>
                  </a:lnTo>
                  <a:lnTo>
                    <a:pt x="9" y="53"/>
                  </a:lnTo>
                  <a:lnTo>
                    <a:pt x="9" y="63"/>
                  </a:lnTo>
                  <a:lnTo>
                    <a:pt x="9" y="72"/>
                  </a:lnTo>
                  <a:lnTo>
                    <a:pt x="9" y="82"/>
                  </a:lnTo>
                  <a:lnTo>
                    <a:pt x="14" y="91"/>
                  </a:lnTo>
                  <a:lnTo>
                    <a:pt x="14" y="101"/>
                  </a:lnTo>
                  <a:lnTo>
                    <a:pt x="9" y="111"/>
                  </a:lnTo>
                  <a:lnTo>
                    <a:pt x="9" y="121"/>
                  </a:lnTo>
                  <a:lnTo>
                    <a:pt x="0" y="130"/>
                  </a:lnTo>
                  <a:lnTo>
                    <a:pt x="19" y="231"/>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60" name="Freeform 332"/>
            <p:cNvSpPr>
              <a:spLocks/>
            </p:cNvSpPr>
            <p:nvPr/>
          </p:nvSpPr>
          <p:spPr bwMode="auto">
            <a:xfrm>
              <a:off x="3893" y="1486"/>
              <a:ext cx="54" cy="22"/>
            </a:xfrm>
            <a:custGeom>
              <a:avLst/>
              <a:gdLst>
                <a:gd name="T0" fmla="*/ 19 w 599"/>
                <a:gd name="T1" fmla="*/ 231 h 285"/>
                <a:gd name="T2" fmla="*/ 69 w 599"/>
                <a:gd name="T3" fmla="*/ 251 h 285"/>
                <a:gd name="T4" fmla="*/ 119 w 599"/>
                <a:gd name="T5" fmla="*/ 270 h 285"/>
                <a:gd name="T6" fmla="*/ 167 w 599"/>
                <a:gd name="T7" fmla="*/ 280 h 285"/>
                <a:gd name="T8" fmla="*/ 217 w 599"/>
                <a:gd name="T9" fmla="*/ 285 h 285"/>
                <a:gd name="T10" fmla="*/ 267 w 599"/>
                <a:gd name="T11" fmla="*/ 285 h 285"/>
                <a:gd name="T12" fmla="*/ 322 w 599"/>
                <a:gd name="T13" fmla="*/ 285 h 285"/>
                <a:gd name="T14" fmla="*/ 371 w 599"/>
                <a:gd name="T15" fmla="*/ 280 h 285"/>
                <a:gd name="T16" fmla="*/ 426 w 599"/>
                <a:gd name="T17" fmla="*/ 275 h 285"/>
                <a:gd name="T18" fmla="*/ 476 w 599"/>
                <a:gd name="T19" fmla="*/ 265 h 285"/>
                <a:gd name="T20" fmla="*/ 530 w 599"/>
                <a:gd name="T21" fmla="*/ 256 h 285"/>
                <a:gd name="T22" fmla="*/ 560 w 599"/>
                <a:gd name="T23" fmla="*/ 241 h 285"/>
                <a:gd name="T24" fmla="*/ 580 w 599"/>
                <a:gd name="T25" fmla="*/ 227 h 285"/>
                <a:gd name="T26" fmla="*/ 595 w 599"/>
                <a:gd name="T27" fmla="*/ 203 h 285"/>
                <a:gd name="T28" fmla="*/ 599 w 599"/>
                <a:gd name="T29" fmla="*/ 179 h 285"/>
                <a:gd name="T30" fmla="*/ 599 w 599"/>
                <a:gd name="T31" fmla="*/ 149 h 285"/>
                <a:gd name="T32" fmla="*/ 599 w 599"/>
                <a:gd name="T33" fmla="*/ 121 h 285"/>
                <a:gd name="T34" fmla="*/ 595 w 599"/>
                <a:gd name="T35" fmla="*/ 91 h 285"/>
                <a:gd name="T36" fmla="*/ 595 w 599"/>
                <a:gd name="T37" fmla="*/ 58 h 285"/>
                <a:gd name="T38" fmla="*/ 589 w 599"/>
                <a:gd name="T39" fmla="*/ 29 h 285"/>
                <a:gd name="T40" fmla="*/ 589 w 599"/>
                <a:gd name="T41" fmla="*/ 0 h 285"/>
                <a:gd name="T42" fmla="*/ 530 w 599"/>
                <a:gd name="T43" fmla="*/ 14 h 285"/>
                <a:gd name="T44" fmla="*/ 476 w 599"/>
                <a:gd name="T45" fmla="*/ 24 h 285"/>
                <a:gd name="T46" fmla="*/ 416 w 599"/>
                <a:gd name="T47" fmla="*/ 33 h 285"/>
                <a:gd name="T48" fmla="*/ 361 w 599"/>
                <a:gd name="T49" fmla="*/ 43 h 285"/>
                <a:gd name="T50" fmla="*/ 302 w 599"/>
                <a:gd name="T51" fmla="*/ 48 h 285"/>
                <a:gd name="T52" fmla="*/ 247 w 599"/>
                <a:gd name="T53" fmla="*/ 53 h 285"/>
                <a:gd name="T54" fmla="*/ 188 w 599"/>
                <a:gd name="T55" fmla="*/ 53 h 285"/>
                <a:gd name="T56" fmla="*/ 128 w 599"/>
                <a:gd name="T57" fmla="*/ 48 h 285"/>
                <a:gd name="T58" fmla="*/ 69 w 599"/>
                <a:gd name="T59" fmla="*/ 43 h 285"/>
                <a:gd name="T60" fmla="*/ 9 w 599"/>
                <a:gd name="T61" fmla="*/ 33 h 285"/>
                <a:gd name="T62" fmla="*/ 9 w 599"/>
                <a:gd name="T63" fmla="*/ 43 h 285"/>
                <a:gd name="T64" fmla="*/ 9 w 599"/>
                <a:gd name="T65" fmla="*/ 53 h 285"/>
                <a:gd name="T66" fmla="*/ 9 w 599"/>
                <a:gd name="T67" fmla="*/ 63 h 285"/>
                <a:gd name="T68" fmla="*/ 9 w 599"/>
                <a:gd name="T69" fmla="*/ 72 h 285"/>
                <a:gd name="T70" fmla="*/ 9 w 599"/>
                <a:gd name="T71" fmla="*/ 82 h 285"/>
                <a:gd name="T72" fmla="*/ 14 w 599"/>
                <a:gd name="T73" fmla="*/ 91 h 285"/>
                <a:gd name="T74" fmla="*/ 14 w 599"/>
                <a:gd name="T75" fmla="*/ 101 h 285"/>
                <a:gd name="T76" fmla="*/ 9 w 599"/>
                <a:gd name="T77" fmla="*/ 111 h 285"/>
                <a:gd name="T78" fmla="*/ 9 w 599"/>
                <a:gd name="T79" fmla="*/ 121 h 285"/>
                <a:gd name="T80" fmla="*/ 0 w 599"/>
                <a:gd name="T81" fmla="*/ 130 h 285"/>
                <a:gd name="T82" fmla="*/ 19 w 599"/>
                <a:gd name="T83" fmla="*/ 23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9" h="285">
                  <a:moveTo>
                    <a:pt x="19" y="231"/>
                  </a:moveTo>
                  <a:lnTo>
                    <a:pt x="69" y="251"/>
                  </a:lnTo>
                  <a:lnTo>
                    <a:pt x="119" y="270"/>
                  </a:lnTo>
                  <a:lnTo>
                    <a:pt x="167" y="280"/>
                  </a:lnTo>
                  <a:lnTo>
                    <a:pt x="217" y="285"/>
                  </a:lnTo>
                  <a:lnTo>
                    <a:pt x="267" y="285"/>
                  </a:lnTo>
                  <a:lnTo>
                    <a:pt x="322" y="285"/>
                  </a:lnTo>
                  <a:lnTo>
                    <a:pt x="371" y="280"/>
                  </a:lnTo>
                  <a:lnTo>
                    <a:pt x="426" y="275"/>
                  </a:lnTo>
                  <a:lnTo>
                    <a:pt x="476" y="265"/>
                  </a:lnTo>
                  <a:lnTo>
                    <a:pt x="530" y="256"/>
                  </a:lnTo>
                  <a:lnTo>
                    <a:pt x="560" y="241"/>
                  </a:lnTo>
                  <a:lnTo>
                    <a:pt x="580" y="227"/>
                  </a:lnTo>
                  <a:lnTo>
                    <a:pt x="595" y="203"/>
                  </a:lnTo>
                  <a:lnTo>
                    <a:pt x="599" y="179"/>
                  </a:lnTo>
                  <a:lnTo>
                    <a:pt x="599" y="149"/>
                  </a:lnTo>
                  <a:lnTo>
                    <a:pt x="599" y="121"/>
                  </a:lnTo>
                  <a:lnTo>
                    <a:pt x="595" y="91"/>
                  </a:lnTo>
                  <a:lnTo>
                    <a:pt x="595" y="58"/>
                  </a:lnTo>
                  <a:lnTo>
                    <a:pt x="589" y="29"/>
                  </a:lnTo>
                  <a:lnTo>
                    <a:pt x="589" y="0"/>
                  </a:lnTo>
                  <a:lnTo>
                    <a:pt x="530" y="14"/>
                  </a:lnTo>
                  <a:lnTo>
                    <a:pt x="476" y="24"/>
                  </a:lnTo>
                  <a:lnTo>
                    <a:pt x="416" y="33"/>
                  </a:lnTo>
                  <a:lnTo>
                    <a:pt x="361" y="43"/>
                  </a:lnTo>
                  <a:lnTo>
                    <a:pt x="302" y="48"/>
                  </a:lnTo>
                  <a:lnTo>
                    <a:pt x="247" y="53"/>
                  </a:lnTo>
                  <a:lnTo>
                    <a:pt x="188" y="53"/>
                  </a:lnTo>
                  <a:lnTo>
                    <a:pt x="128" y="48"/>
                  </a:lnTo>
                  <a:lnTo>
                    <a:pt x="69" y="43"/>
                  </a:lnTo>
                  <a:lnTo>
                    <a:pt x="9" y="33"/>
                  </a:lnTo>
                  <a:lnTo>
                    <a:pt x="9" y="43"/>
                  </a:lnTo>
                  <a:lnTo>
                    <a:pt x="9" y="53"/>
                  </a:lnTo>
                  <a:lnTo>
                    <a:pt x="9" y="63"/>
                  </a:lnTo>
                  <a:lnTo>
                    <a:pt x="9" y="72"/>
                  </a:lnTo>
                  <a:lnTo>
                    <a:pt x="9" y="82"/>
                  </a:lnTo>
                  <a:lnTo>
                    <a:pt x="14" y="91"/>
                  </a:lnTo>
                  <a:lnTo>
                    <a:pt x="14" y="101"/>
                  </a:lnTo>
                  <a:lnTo>
                    <a:pt x="9" y="111"/>
                  </a:lnTo>
                  <a:lnTo>
                    <a:pt x="9" y="121"/>
                  </a:lnTo>
                  <a:lnTo>
                    <a:pt x="0" y="130"/>
                  </a:lnTo>
                  <a:lnTo>
                    <a:pt x="19" y="231"/>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61" name="Freeform 333"/>
            <p:cNvSpPr>
              <a:spLocks/>
            </p:cNvSpPr>
            <p:nvPr/>
          </p:nvSpPr>
          <p:spPr bwMode="auto">
            <a:xfrm>
              <a:off x="3887" y="1604"/>
              <a:ext cx="63" cy="25"/>
            </a:xfrm>
            <a:custGeom>
              <a:avLst/>
              <a:gdLst>
                <a:gd name="T0" fmla="*/ 40 w 685"/>
                <a:gd name="T1" fmla="*/ 0 h 318"/>
                <a:gd name="T2" fmla="*/ 95 w 685"/>
                <a:gd name="T3" fmla="*/ 24 h 318"/>
                <a:gd name="T4" fmla="*/ 159 w 685"/>
                <a:gd name="T5" fmla="*/ 43 h 318"/>
                <a:gd name="T6" fmla="*/ 219 w 685"/>
                <a:gd name="T7" fmla="*/ 58 h 318"/>
                <a:gd name="T8" fmla="*/ 288 w 685"/>
                <a:gd name="T9" fmla="*/ 62 h 318"/>
                <a:gd name="T10" fmla="*/ 353 w 685"/>
                <a:gd name="T11" fmla="*/ 67 h 318"/>
                <a:gd name="T12" fmla="*/ 422 w 685"/>
                <a:gd name="T13" fmla="*/ 62 h 318"/>
                <a:gd name="T14" fmla="*/ 486 w 685"/>
                <a:gd name="T15" fmla="*/ 58 h 318"/>
                <a:gd name="T16" fmla="*/ 551 w 685"/>
                <a:gd name="T17" fmla="*/ 43 h 318"/>
                <a:gd name="T18" fmla="*/ 611 w 685"/>
                <a:gd name="T19" fmla="*/ 24 h 318"/>
                <a:gd name="T20" fmla="*/ 665 w 685"/>
                <a:gd name="T21" fmla="*/ 0 h 318"/>
                <a:gd name="T22" fmla="*/ 661 w 685"/>
                <a:gd name="T23" fmla="*/ 28 h 318"/>
                <a:gd name="T24" fmla="*/ 665 w 685"/>
                <a:gd name="T25" fmla="*/ 58 h 318"/>
                <a:gd name="T26" fmla="*/ 670 w 685"/>
                <a:gd name="T27" fmla="*/ 92 h 318"/>
                <a:gd name="T28" fmla="*/ 676 w 685"/>
                <a:gd name="T29" fmla="*/ 125 h 318"/>
                <a:gd name="T30" fmla="*/ 680 w 685"/>
                <a:gd name="T31" fmla="*/ 159 h 318"/>
                <a:gd name="T32" fmla="*/ 685 w 685"/>
                <a:gd name="T33" fmla="*/ 193 h 318"/>
                <a:gd name="T34" fmla="*/ 685 w 685"/>
                <a:gd name="T35" fmla="*/ 222 h 318"/>
                <a:gd name="T36" fmla="*/ 680 w 685"/>
                <a:gd name="T37" fmla="*/ 245 h 318"/>
                <a:gd name="T38" fmla="*/ 670 w 685"/>
                <a:gd name="T39" fmla="*/ 265 h 318"/>
                <a:gd name="T40" fmla="*/ 651 w 685"/>
                <a:gd name="T41" fmla="*/ 280 h 318"/>
                <a:gd name="T42" fmla="*/ 605 w 685"/>
                <a:gd name="T43" fmla="*/ 294 h 318"/>
                <a:gd name="T44" fmla="*/ 551 w 685"/>
                <a:gd name="T45" fmla="*/ 309 h 318"/>
                <a:gd name="T46" fmla="*/ 486 w 685"/>
                <a:gd name="T47" fmla="*/ 314 h 318"/>
                <a:gd name="T48" fmla="*/ 417 w 685"/>
                <a:gd name="T49" fmla="*/ 318 h 318"/>
                <a:gd name="T50" fmla="*/ 342 w 685"/>
                <a:gd name="T51" fmla="*/ 318 h 318"/>
                <a:gd name="T52" fmla="*/ 269 w 685"/>
                <a:gd name="T53" fmla="*/ 314 h 318"/>
                <a:gd name="T54" fmla="*/ 199 w 685"/>
                <a:gd name="T55" fmla="*/ 303 h 318"/>
                <a:gd name="T56" fmla="*/ 140 w 685"/>
                <a:gd name="T57" fmla="*/ 294 h 318"/>
                <a:gd name="T58" fmla="*/ 85 w 685"/>
                <a:gd name="T59" fmla="*/ 280 h 318"/>
                <a:gd name="T60" fmla="*/ 40 w 685"/>
                <a:gd name="T61" fmla="*/ 265 h 318"/>
                <a:gd name="T62" fmla="*/ 35 w 685"/>
                <a:gd name="T63" fmla="*/ 260 h 318"/>
                <a:gd name="T64" fmla="*/ 31 w 685"/>
                <a:gd name="T65" fmla="*/ 251 h 318"/>
                <a:gd name="T66" fmla="*/ 21 w 685"/>
                <a:gd name="T67" fmla="*/ 236 h 318"/>
                <a:gd name="T68" fmla="*/ 15 w 685"/>
                <a:gd name="T69" fmla="*/ 222 h 318"/>
                <a:gd name="T70" fmla="*/ 10 w 685"/>
                <a:gd name="T71" fmla="*/ 202 h 318"/>
                <a:gd name="T72" fmla="*/ 6 w 685"/>
                <a:gd name="T73" fmla="*/ 178 h 318"/>
                <a:gd name="T74" fmla="*/ 6 w 685"/>
                <a:gd name="T75" fmla="*/ 154 h 318"/>
                <a:gd name="T76" fmla="*/ 0 w 685"/>
                <a:gd name="T77" fmla="*/ 129 h 318"/>
                <a:gd name="T78" fmla="*/ 6 w 685"/>
                <a:gd name="T79" fmla="*/ 101 h 318"/>
                <a:gd name="T80" fmla="*/ 6 w 685"/>
                <a:gd name="T81" fmla="*/ 72 h 318"/>
                <a:gd name="T82" fmla="*/ 40 w 685"/>
                <a:gd name="T83" fmla="*/ 0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85" h="318">
                  <a:moveTo>
                    <a:pt x="40" y="0"/>
                  </a:moveTo>
                  <a:lnTo>
                    <a:pt x="95" y="24"/>
                  </a:lnTo>
                  <a:lnTo>
                    <a:pt x="159" y="43"/>
                  </a:lnTo>
                  <a:lnTo>
                    <a:pt x="219" y="58"/>
                  </a:lnTo>
                  <a:lnTo>
                    <a:pt x="288" y="62"/>
                  </a:lnTo>
                  <a:lnTo>
                    <a:pt x="353" y="67"/>
                  </a:lnTo>
                  <a:lnTo>
                    <a:pt x="422" y="62"/>
                  </a:lnTo>
                  <a:lnTo>
                    <a:pt x="486" y="58"/>
                  </a:lnTo>
                  <a:lnTo>
                    <a:pt x="551" y="43"/>
                  </a:lnTo>
                  <a:lnTo>
                    <a:pt x="611" y="24"/>
                  </a:lnTo>
                  <a:lnTo>
                    <a:pt x="665" y="0"/>
                  </a:lnTo>
                  <a:lnTo>
                    <a:pt x="661" y="28"/>
                  </a:lnTo>
                  <a:lnTo>
                    <a:pt x="665" y="58"/>
                  </a:lnTo>
                  <a:lnTo>
                    <a:pt x="670" y="92"/>
                  </a:lnTo>
                  <a:lnTo>
                    <a:pt x="676" y="125"/>
                  </a:lnTo>
                  <a:lnTo>
                    <a:pt x="680" y="159"/>
                  </a:lnTo>
                  <a:lnTo>
                    <a:pt x="685" y="193"/>
                  </a:lnTo>
                  <a:lnTo>
                    <a:pt x="685" y="222"/>
                  </a:lnTo>
                  <a:lnTo>
                    <a:pt x="680" y="245"/>
                  </a:lnTo>
                  <a:lnTo>
                    <a:pt x="670" y="265"/>
                  </a:lnTo>
                  <a:lnTo>
                    <a:pt x="651" y="280"/>
                  </a:lnTo>
                  <a:lnTo>
                    <a:pt x="605" y="294"/>
                  </a:lnTo>
                  <a:lnTo>
                    <a:pt x="551" y="309"/>
                  </a:lnTo>
                  <a:lnTo>
                    <a:pt x="486" y="314"/>
                  </a:lnTo>
                  <a:lnTo>
                    <a:pt x="417" y="318"/>
                  </a:lnTo>
                  <a:lnTo>
                    <a:pt x="342" y="318"/>
                  </a:lnTo>
                  <a:lnTo>
                    <a:pt x="269" y="314"/>
                  </a:lnTo>
                  <a:lnTo>
                    <a:pt x="199" y="303"/>
                  </a:lnTo>
                  <a:lnTo>
                    <a:pt x="140" y="294"/>
                  </a:lnTo>
                  <a:lnTo>
                    <a:pt x="85" y="280"/>
                  </a:lnTo>
                  <a:lnTo>
                    <a:pt x="40" y="265"/>
                  </a:lnTo>
                  <a:lnTo>
                    <a:pt x="35" y="260"/>
                  </a:lnTo>
                  <a:lnTo>
                    <a:pt x="31" y="251"/>
                  </a:lnTo>
                  <a:lnTo>
                    <a:pt x="21" y="236"/>
                  </a:lnTo>
                  <a:lnTo>
                    <a:pt x="15" y="222"/>
                  </a:lnTo>
                  <a:lnTo>
                    <a:pt x="10" y="202"/>
                  </a:lnTo>
                  <a:lnTo>
                    <a:pt x="6" y="178"/>
                  </a:lnTo>
                  <a:lnTo>
                    <a:pt x="6" y="154"/>
                  </a:lnTo>
                  <a:lnTo>
                    <a:pt x="0" y="129"/>
                  </a:lnTo>
                  <a:lnTo>
                    <a:pt x="6" y="101"/>
                  </a:lnTo>
                  <a:lnTo>
                    <a:pt x="6" y="72"/>
                  </a:lnTo>
                  <a:lnTo>
                    <a:pt x="40"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62" name="Freeform 334"/>
            <p:cNvSpPr>
              <a:spLocks/>
            </p:cNvSpPr>
            <p:nvPr/>
          </p:nvSpPr>
          <p:spPr bwMode="auto">
            <a:xfrm>
              <a:off x="3887" y="1604"/>
              <a:ext cx="63" cy="25"/>
            </a:xfrm>
            <a:custGeom>
              <a:avLst/>
              <a:gdLst>
                <a:gd name="T0" fmla="*/ 40 w 685"/>
                <a:gd name="T1" fmla="*/ 0 h 318"/>
                <a:gd name="T2" fmla="*/ 95 w 685"/>
                <a:gd name="T3" fmla="*/ 24 h 318"/>
                <a:gd name="T4" fmla="*/ 159 w 685"/>
                <a:gd name="T5" fmla="*/ 43 h 318"/>
                <a:gd name="T6" fmla="*/ 219 w 685"/>
                <a:gd name="T7" fmla="*/ 58 h 318"/>
                <a:gd name="T8" fmla="*/ 288 w 685"/>
                <a:gd name="T9" fmla="*/ 62 h 318"/>
                <a:gd name="T10" fmla="*/ 353 w 685"/>
                <a:gd name="T11" fmla="*/ 67 h 318"/>
                <a:gd name="T12" fmla="*/ 422 w 685"/>
                <a:gd name="T13" fmla="*/ 62 h 318"/>
                <a:gd name="T14" fmla="*/ 486 w 685"/>
                <a:gd name="T15" fmla="*/ 58 h 318"/>
                <a:gd name="T16" fmla="*/ 551 w 685"/>
                <a:gd name="T17" fmla="*/ 43 h 318"/>
                <a:gd name="T18" fmla="*/ 611 w 685"/>
                <a:gd name="T19" fmla="*/ 24 h 318"/>
                <a:gd name="T20" fmla="*/ 665 w 685"/>
                <a:gd name="T21" fmla="*/ 0 h 318"/>
                <a:gd name="T22" fmla="*/ 661 w 685"/>
                <a:gd name="T23" fmla="*/ 28 h 318"/>
                <a:gd name="T24" fmla="*/ 665 w 685"/>
                <a:gd name="T25" fmla="*/ 58 h 318"/>
                <a:gd name="T26" fmla="*/ 670 w 685"/>
                <a:gd name="T27" fmla="*/ 92 h 318"/>
                <a:gd name="T28" fmla="*/ 676 w 685"/>
                <a:gd name="T29" fmla="*/ 125 h 318"/>
                <a:gd name="T30" fmla="*/ 680 w 685"/>
                <a:gd name="T31" fmla="*/ 159 h 318"/>
                <a:gd name="T32" fmla="*/ 685 w 685"/>
                <a:gd name="T33" fmla="*/ 193 h 318"/>
                <a:gd name="T34" fmla="*/ 685 w 685"/>
                <a:gd name="T35" fmla="*/ 222 h 318"/>
                <a:gd name="T36" fmla="*/ 680 w 685"/>
                <a:gd name="T37" fmla="*/ 245 h 318"/>
                <a:gd name="T38" fmla="*/ 670 w 685"/>
                <a:gd name="T39" fmla="*/ 265 h 318"/>
                <a:gd name="T40" fmla="*/ 651 w 685"/>
                <a:gd name="T41" fmla="*/ 280 h 318"/>
                <a:gd name="T42" fmla="*/ 605 w 685"/>
                <a:gd name="T43" fmla="*/ 294 h 318"/>
                <a:gd name="T44" fmla="*/ 551 w 685"/>
                <a:gd name="T45" fmla="*/ 309 h 318"/>
                <a:gd name="T46" fmla="*/ 486 w 685"/>
                <a:gd name="T47" fmla="*/ 314 h 318"/>
                <a:gd name="T48" fmla="*/ 417 w 685"/>
                <a:gd name="T49" fmla="*/ 318 h 318"/>
                <a:gd name="T50" fmla="*/ 342 w 685"/>
                <a:gd name="T51" fmla="*/ 318 h 318"/>
                <a:gd name="T52" fmla="*/ 269 w 685"/>
                <a:gd name="T53" fmla="*/ 314 h 318"/>
                <a:gd name="T54" fmla="*/ 199 w 685"/>
                <a:gd name="T55" fmla="*/ 303 h 318"/>
                <a:gd name="T56" fmla="*/ 140 w 685"/>
                <a:gd name="T57" fmla="*/ 294 h 318"/>
                <a:gd name="T58" fmla="*/ 85 w 685"/>
                <a:gd name="T59" fmla="*/ 280 h 318"/>
                <a:gd name="T60" fmla="*/ 40 w 685"/>
                <a:gd name="T61" fmla="*/ 265 h 318"/>
                <a:gd name="T62" fmla="*/ 35 w 685"/>
                <a:gd name="T63" fmla="*/ 260 h 318"/>
                <a:gd name="T64" fmla="*/ 31 w 685"/>
                <a:gd name="T65" fmla="*/ 251 h 318"/>
                <a:gd name="T66" fmla="*/ 21 w 685"/>
                <a:gd name="T67" fmla="*/ 236 h 318"/>
                <a:gd name="T68" fmla="*/ 15 w 685"/>
                <a:gd name="T69" fmla="*/ 222 h 318"/>
                <a:gd name="T70" fmla="*/ 10 w 685"/>
                <a:gd name="T71" fmla="*/ 202 h 318"/>
                <a:gd name="T72" fmla="*/ 6 w 685"/>
                <a:gd name="T73" fmla="*/ 178 h 318"/>
                <a:gd name="T74" fmla="*/ 6 w 685"/>
                <a:gd name="T75" fmla="*/ 154 h 318"/>
                <a:gd name="T76" fmla="*/ 0 w 685"/>
                <a:gd name="T77" fmla="*/ 129 h 318"/>
                <a:gd name="T78" fmla="*/ 6 w 685"/>
                <a:gd name="T79" fmla="*/ 101 h 318"/>
                <a:gd name="T80" fmla="*/ 6 w 685"/>
                <a:gd name="T81" fmla="*/ 72 h 318"/>
                <a:gd name="T82" fmla="*/ 40 w 685"/>
                <a:gd name="T83" fmla="*/ 0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85" h="318">
                  <a:moveTo>
                    <a:pt x="40" y="0"/>
                  </a:moveTo>
                  <a:lnTo>
                    <a:pt x="95" y="24"/>
                  </a:lnTo>
                  <a:lnTo>
                    <a:pt x="159" y="43"/>
                  </a:lnTo>
                  <a:lnTo>
                    <a:pt x="219" y="58"/>
                  </a:lnTo>
                  <a:lnTo>
                    <a:pt x="288" y="62"/>
                  </a:lnTo>
                  <a:lnTo>
                    <a:pt x="353" y="67"/>
                  </a:lnTo>
                  <a:lnTo>
                    <a:pt x="422" y="62"/>
                  </a:lnTo>
                  <a:lnTo>
                    <a:pt x="486" y="58"/>
                  </a:lnTo>
                  <a:lnTo>
                    <a:pt x="551" y="43"/>
                  </a:lnTo>
                  <a:lnTo>
                    <a:pt x="611" y="24"/>
                  </a:lnTo>
                  <a:lnTo>
                    <a:pt x="665" y="0"/>
                  </a:lnTo>
                  <a:lnTo>
                    <a:pt x="661" y="28"/>
                  </a:lnTo>
                  <a:lnTo>
                    <a:pt x="665" y="58"/>
                  </a:lnTo>
                  <a:lnTo>
                    <a:pt x="670" y="92"/>
                  </a:lnTo>
                  <a:lnTo>
                    <a:pt x="676" y="125"/>
                  </a:lnTo>
                  <a:lnTo>
                    <a:pt x="680" y="159"/>
                  </a:lnTo>
                  <a:lnTo>
                    <a:pt x="685" y="193"/>
                  </a:lnTo>
                  <a:lnTo>
                    <a:pt x="685" y="222"/>
                  </a:lnTo>
                  <a:lnTo>
                    <a:pt x="680" y="245"/>
                  </a:lnTo>
                  <a:lnTo>
                    <a:pt x="670" y="265"/>
                  </a:lnTo>
                  <a:lnTo>
                    <a:pt x="651" y="280"/>
                  </a:lnTo>
                  <a:lnTo>
                    <a:pt x="605" y="294"/>
                  </a:lnTo>
                  <a:lnTo>
                    <a:pt x="551" y="309"/>
                  </a:lnTo>
                  <a:lnTo>
                    <a:pt x="486" y="314"/>
                  </a:lnTo>
                  <a:lnTo>
                    <a:pt x="417" y="318"/>
                  </a:lnTo>
                  <a:lnTo>
                    <a:pt x="342" y="318"/>
                  </a:lnTo>
                  <a:lnTo>
                    <a:pt x="269" y="314"/>
                  </a:lnTo>
                  <a:lnTo>
                    <a:pt x="199" y="303"/>
                  </a:lnTo>
                  <a:lnTo>
                    <a:pt x="140" y="294"/>
                  </a:lnTo>
                  <a:lnTo>
                    <a:pt x="85" y="280"/>
                  </a:lnTo>
                  <a:lnTo>
                    <a:pt x="40" y="265"/>
                  </a:lnTo>
                  <a:lnTo>
                    <a:pt x="35" y="260"/>
                  </a:lnTo>
                  <a:lnTo>
                    <a:pt x="31" y="251"/>
                  </a:lnTo>
                  <a:lnTo>
                    <a:pt x="21" y="236"/>
                  </a:lnTo>
                  <a:lnTo>
                    <a:pt x="15" y="222"/>
                  </a:lnTo>
                  <a:lnTo>
                    <a:pt x="10" y="202"/>
                  </a:lnTo>
                  <a:lnTo>
                    <a:pt x="6" y="178"/>
                  </a:lnTo>
                  <a:lnTo>
                    <a:pt x="6" y="154"/>
                  </a:lnTo>
                  <a:lnTo>
                    <a:pt x="0" y="129"/>
                  </a:lnTo>
                  <a:lnTo>
                    <a:pt x="6" y="101"/>
                  </a:lnTo>
                  <a:lnTo>
                    <a:pt x="6" y="72"/>
                  </a:lnTo>
                  <a:lnTo>
                    <a:pt x="40"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63" name="Freeform 335"/>
            <p:cNvSpPr>
              <a:spLocks/>
            </p:cNvSpPr>
            <p:nvPr/>
          </p:nvSpPr>
          <p:spPr bwMode="auto">
            <a:xfrm>
              <a:off x="3886" y="1631"/>
              <a:ext cx="65" cy="24"/>
            </a:xfrm>
            <a:custGeom>
              <a:avLst/>
              <a:gdLst>
                <a:gd name="T0" fmla="*/ 64 w 714"/>
                <a:gd name="T1" fmla="*/ 0 h 319"/>
                <a:gd name="T2" fmla="*/ 124 w 714"/>
                <a:gd name="T3" fmla="*/ 30 h 319"/>
                <a:gd name="T4" fmla="*/ 183 w 714"/>
                <a:gd name="T5" fmla="*/ 49 h 319"/>
                <a:gd name="T6" fmla="*/ 243 w 714"/>
                <a:gd name="T7" fmla="*/ 58 h 319"/>
                <a:gd name="T8" fmla="*/ 308 w 714"/>
                <a:gd name="T9" fmla="*/ 63 h 319"/>
                <a:gd name="T10" fmla="*/ 372 w 714"/>
                <a:gd name="T11" fmla="*/ 63 h 319"/>
                <a:gd name="T12" fmla="*/ 436 w 714"/>
                <a:gd name="T13" fmla="*/ 58 h 319"/>
                <a:gd name="T14" fmla="*/ 500 w 714"/>
                <a:gd name="T15" fmla="*/ 49 h 319"/>
                <a:gd name="T16" fmla="*/ 560 w 714"/>
                <a:gd name="T17" fmla="*/ 39 h 319"/>
                <a:gd name="T18" fmla="*/ 625 w 714"/>
                <a:gd name="T19" fmla="*/ 34 h 319"/>
                <a:gd name="T20" fmla="*/ 690 w 714"/>
                <a:gd name="T21" fmla="*/ 30 h 319"/>
                <a:gd name="T22" fmla="*/ 694 w 714"/>
                <a:gd name="T23" fmla="*/ 34 h 319"/>
                <a:gd name="T24" fmla="*/ 704 w 714"/>
                <a:gd name="T25" fmla="*/ 49 h 319"/>
                <a:gd name="T26" fmla="*/ 709 w 714"/>
                <a:gd name="T27" fmla="*/ 73 h 319"/>
                <a:gd name="T28" fmla="*/ 714 w 714"/>
                <a:gd name="T29" fmla="*/ 97 h 319"/>
                <a:gd name="T30" fmla="*/ 714 w 714"/>
                <a:gd name="T31" fmla="*/ 126 h 319"/>
                <a:gd name="T32" fmla="*/ 714 w 714"/>
                <a:gd name="T33" fmla="*/ 155 h 319"/>
                <a:gd name="T34" fmla="*/ 714 w 714"/>
                <a:gd name="T35" fmla="*/ 184 h 319"/>
                <a:gd name="T36" fmla="*/ 709 w 714"/>
                <a:gd name="T37" fmla="*/ 208 h 319"/>
                <a:gd name="T38" fmla="*/ 704 w 714"/>
                <a:gd name="T39" fmla="*/ 227 h 319"/>
                <a:gd name="T40" fmla="*/ 699 w 714"/>
                <a:gd name="T41" fmla="*/ 237 h 319"/>
                <a:gd name="T42" fmla="*/ 640 w 714"/>
                <a:gd name="T43" fmla="*/ 271 h 319"/>
                <a:gd name="T44" fmla="*/ 580 w 714"/>
                <a:gd name="T45" fmla="*/ 295 h 319"/>
                <a:gd name="T46" fmla="*/ 511 w 714"/>
                <a:gd name="T47" fmla="*/ 314 h 319"/>
                <a:gd name="T48" fmla="*/ 436 w 714"/>
                <a:gd name="T49" fmla="*/ 319 h 319"/>
                <a:gd name="T50" fmla="*/ 367 w 714"/>
                <a:gd name="T51" fmla="*/ 319 h 319"/>
                <a:gd name="T52" fmla="*/ 293 w 714"/>
                <a:gd name="T53" fmla="*/ 314 h 319"/>
                <a:gd name="T54" fmla="*/ 218 w 714"/>
                <a:gd name="T55" fmla="*/ 305 h 319"/>
                <a:gd name="T56" fmla="*/ 149 w 714"/>
                <a:gd name="T57" fmla="*/ 290 h 319"/>
                <a:gd name="T58" fmla="*/ 79 w 714"/>
                <a:gd name="T59" fmla="*/ 271 h 319"/>
                <a:gd name="T60" fmla="*/ 10 w 714"/>
                <a:gd name="T61" fmla="*/ 251 h 319"/>
                <a:gd name="T62" fmla="*/ 5 w 714"/>
                <a:gd name="T63" fmla="*/ 241 h 319"/>
                <a:gd name="T64" fmla="*/ 0 w 714"/>
                <a:gd name="T65" fmla="*/ 232 h 319"/>
                <a:gd name="T66" fmla="*/ 0 w 714"/>
                <a:gd name="T67" fmla="*/ 213 h 319"/>
                <a:gd name="T68" fmla="*/ 0 w 714"/>
                <a:gd name="T69" fmla="*/ 189 h 319"/>
                <a:gd name="T70" fmla="*/ 5 w 714"/>
                <a:gd name="T71" fmla="*/ 165 h 319"/>
                <a:gd name="T72" fmla="*/ 10 w 714"/>
                <a:gd name="T73" fmla="*/ 140 h 319"/>
                <a:gd name="T74" fmla="*/ 14 w 714"/>
                <a:gd name="T75" fmla="*/ 116 h 319"/>
                <a:gd name="T76" fmla="*/ 20 w 714"/>
                <a:gd name="T77" fmla="*/ 92 h 319"/>
                <a:gd name="T78" fmla="*/ 20 w 714"/>
                <a:gd name="T79" fmla="*/ 68 h 319"/>
                <a:gd name="T80" fmla="*/ 20 w 714"/>
                <a:gd name="T81" fmla="*/ 49 h 319"/>
                <a:gd name="T82" fmla="*/ 64 w 714"/>
                <a:gd name="T83" fmla="*/ 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14" h="319">
                  <a:moveTo>
                    <a:pt x="64" y="0"/>
                  </a:moveTo>
                  <a:lnTo>
                    <a:pt x="124" y="30"/>
                  </a:lnTo>
                  <a:lnTo>
                    <a:pt x="183" y="49"/>
                  </a:lnTo>
                  <a:lnTo>
                    <a:pt x="243" y="58"/>
                  </a:lnTo>
                  <a:lnTo>
                    <a:pt x="308" y="63"/>
                  </a:lnTo>
                  <a:lnTo>
                    <a:pt x="372" y="63"/>
                  </a:lnTo>
                  <a:lnTo>
                    <a:pt x="436" y="58"/>
                  </a:lnTo>
                  <a:lnTo>
                    <a:pt x="500" y="49"/>
                  </a:lnTo>
                  <a:lnTo>
                    <a:pt x="560" y="39"/>
                  </a:lnTo>
                  <a:lnTo>
                    <a:pt x="625" y="34"/>
                  </a:lnTo>
                  <a:lnTo>
                    <a:pt x="690" y="30"/>
                  </a:lnTo>
                  <a:lnTo>
                    <a:pt x="694" y="34"/>
                  </a:lnTo>
                  <a:lnTo>
                    <a:pt x="704" y="49"/>
                  </a:lnTo>
                  <a:lnTo>
                    <a:pt x="709" y="73"/>
                  </a:lnTo>
                  <a:lnTo>
                    <a:pt x="714" y="97"/>
                  </a:lnTo>
                  <a:lnTo>
                    <a:pt x="714" y="126"/>
                  </a:lnTo>
                  <a:lnTo>
                    <a:pt x="714" y="155"/>
                  </a:lnTo>
                  <a:lnTo>
                    <a:pt x="714" y="184"/>
                  </a:lnTo>
                  <a:lnTo>
                    <a:pt x="709" y="208"/>
                  </a:lnTo>
                  <a:lnTo>
                    <a:pt x="704" y="227"/>
                  </a:lnTo>
                  <a:lnTo>
                    <a:pt x="699" y="237"/>
                  </a:lnTo>
                  <a:lnTo>
                    <a:pt x="640" y="271"/>
                  </a:lnTo>
                  <a:lnTo>
                    <a:pt x="580" y="295"/>
                  </a:lnTo>
                  <a:lnTo>
                    <a:pt x="511" y="314"/>
                  </a:lnTo>
                  <a:lnTo>
                    <a:pt x="436" y="319"/>
                  </a:lnTo>
                  <a:lnTo>
                    <a:pt x="367" y="319"/>
                  </a:lnTo>
                  <a:lnTo>
                    <a:pt x="293" y="314"/>
                  </a:lnTo>
                  <a:lnTo>
                    <a:pt x="218" y="305"/>
                  </a:lnTo>
                  <a:lnTo>
                    <a:pt x="149" y="290"/>
                  </a:lnTo>
                  <a:lnTo>
                    <a:pt x="79" y="271"/>
                  </a:lnTo>
                  <a:lnTo>
                    <a:pt x="10" y="251"/>
                  </a:lnTo>
                  <a:lnTo>
                    <a:pt x="5" y="241"/>
                  </a:lnTo>
                  <a:lnTo>
                    <a:pt x="0" y="232"/>
                  </a:lnTo>
                  <a:lnTo>
                    <a:pt x="0" y="213"/>
                  </a:lnTo>
                  <a:lnTo>
                    <a:pt x="0" y="189"/>
                  </a:lnTo>
                  <a:lnTo>
                    <a:pt x="5" y="165"/>
                  </a:lnTo>
                  <a:lnTo>
                    <a:pt x="10" y="140"/>
                  </a:lnTo>
                  <a:lnTo>
                    <a:pt x="14" y="116"/>
                  </a:lnTo>
                  <a:lnTo>
                    <a:pt x="20" y="92"/>
                  </a:lnTo>
                  <a:lnTo>
                    <a:pt x="20" y="68"/>
                  </a:lnTo>
                  <a:lnTo>
                    <a:pt x="20" y="49"/>
                  </a:lnTo>
                  <a:lnTo>
                    <a:pt x="64"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64" name="Freeform 336"/>
            <p:cNvSpPr>
              <a:spLocks/>
            </p:cNvSpPr>
            <p:nvPr/>
          </p:nvSpPr>
          <p:spPr bwMode="auto">
            <a:xfrm>
              <a:off x="3886" y="1631"/>
              <a:ext cx="65" cy="24"/>
            </a:xfrm>
            <a:custGeom>
              <a:avLst/>
              <a:gdLst>
                <a:gd name="T0" fmla="*/ 64 w 714"/>
                <a:gd name="T1" fmla="*/ 0 h 319"/>
                <a:gd name="T2" fmla="*/ 124 w 714"/>
                <a:gd name="T3" fmla="*/ 30 h 319"/>
                <a:gd name="T4" fmla="*/ 183 w 714"/>
                <a:gd name="T5" fmla="*/ 49 h 319"/>
                <a:gd name="T6" fmla="*/ 243 w 714"/>
                <a:gd name="T7" fmla="*/ 58 h 319"/>
                <a:gd name="T8" fmla="*/ 308 w 714"/>
                <a:gd name="T9" fmla="*/ 63 h 319"/>
                <a:gd name="T10" fmla="*/ 372 w 714"/>
                <a:gd name="T11" fmla="*/ 63 h 319"/>
                <a:gd name="T12" fmla="*/ 436 w 714"/>
                <a:gd name="T13" fmla="*/ 58 h 319"/>
                <a:gd name="T14" fmla="*/ 500 w 714"/>
                <a:gd name="T15" fmla="*/ 49 h 319"/>
                <a:gd name="T16" fmla="*/ 560 w 714"/>
                <a:gd name="T17" fmla="*/ 39 h 319"/>
                <a:gd name="T18" fmla="*/ 625 w 714"/>
                <a:gd name="T19" fmla="*/ 34 h 319"/>
                <a:gd name="T20" fmla="*/ 690 w 714"/>
                <a:gd name="T21" fmla="*/ 30 h 319"/>
                <a:gd name="T22" fmla="*/ 694 w 714"/>
                <a:gd name="T23" fmla="*/ 34 h 319"/>
                <a:gd name="T24" fmla="*/ 704 w 714"/>
                <a:gd name="T25" fmla="*/ 49 h 319"/>
                <a:gd name="T26" fmla="*/ 709 w 714"/>
                <a:gd name="T27" fmla="*/ 73 h 319"/>
                <a:gd name="T28" fmla="*/ 714 w 714"/>
                <a:gd name="T29" fmla="*/ 97 h 319"/>
                <a:gd name="T30" fmla="*/ 714 w 714"/>
                <a:gd name="T31" fmla="*/ 126 h 319"/>
                <a:gd name="T32" fmla="*/ 714 w 714"/>
                <a:gd name="T33" fmla="*/ 155 h 319"/>
                <a:gd name="T34" fmla="*/ 714 w 714"/>
                <a:gd name="T35" fmla="*/ 184 h 319"/>
                <a:gd name="T36" fmla="*/ 709 w 714"/>
                <a:gd name="T37" fmla="*/ 208 h 319"/>
                <a:gd name="T38" fmla="*/ 704 w 714"/>
                <a:gd name="T39" fmla="*/ 227 h 319"/>
                <a:gd name="T40" fmla="*/ 699 w 714"/>
                <a:gd name="T41" fmla="*/ 237 h 319"/>
                <a:gd name="T42" fmla="*/ 640 w 714"/>
                <a:gd name="T43" fmla="*/ 271 h 319"/>
                <a:gd name="T44" fmla="*/ 580 w 714"/>
                <a:gd name="T45" fmla="*/ 295 h 319"/>
                <a:gd name="T46" fmla="*/ 511 w 714"/>
                <a:gd name="T47" fmla="*/ 314 h 319"/>
                <a:gd name="T48" fmla="*/ 436 w 714"/>
                <a:gd name="T49" fmla="*/ 319 h 319"/>
                <a:gd name="T50" fmla="*/ 367 w 714"/>
                <a:gd name="T51" fmla="*/ 319 h 319"/>
                <a:gd name="T52" fmla="*/ 293 w 714"/>
                <a:gd name="T53" fmla="*/ 314 h 319"/>
                <a:gd name="T54" fmla="*/ 218 w 714"/>
                <a:gd name="T55" fmla="*/ 305 h 319"/>
                <a:gd name="T56" fmla="*/ 149 w 714"/>
                <a:gd name="T57" fmla="*/ 290 h 319"/>
                <a:gd name="T58" fmla="*/ 79 w 714"/>
                <a:gd name="T59" fmla="*/ 271 h 319"/>
                <a:gd name="T60" fmla="*/ 10 w 714"/>
                <a:gd name="T61" fmla="*/ 251 h 319"/>
                <a:gd name="T62" fmla="*/ 5 w 714"/>
                <a:gd name="T63" fmla="*/ 241 h 319"/>
                <a:gd name="T64" fmla="*/ 0 w 714"/>
                <a:gd name="T65" fmla="*/ 232 h 319"/>
                <a:gd name="T66" fmla="*/ 0 w 714"/>
                <a:gd name="T67" fmla="*/ 213 h 319"/>
                <a:gd name="T68" fmla="*/ 0 w 714"/>
                <a:gd name="T69" fmla="*/ 189 h 319"/>
                <a:gd name="T70" fmla="*/ 5 w 714"/>
                <a:gd name="T71" fmla="*/ 165 h 319"/>
                <a:gd name="T72" fmla="*/ 10 w 714"/>
                <a:gd name="T73" fmla="*/ 140 h 319"/>
                <a:gd name="T74" fmla="*/ 14 w 714"/>
                <a:gd name="T75" fmla="*/ 116 h 319"/>
                <a:gd name="T76" fmla="*/ 20 w 714"/>
                <a:gd name="T77" fmla="*/ 92 h 319"/>
                <a:gd name="T78" fmla="*/ 20 w 714"/>
                <a:gd name="T79" fmla="*/ 68 h 319"/>
                <a:gd name="T80" fmla="*/ 20 w 714"/>
                <a:gd name="T81" fmla="*/ 49 h 319"/>
                <a:gd name="T82" fmla="*/ 64 w 714"/>
                <a:gd name="T83" fmla="*/ 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14" h="319">
                  <a:moveTo>
                    <a:pt x="64" y="0"/>
                  </a:moveTo>
                  <a:lnTo>
                    <a:pt x="124" y="30"/>
                  </a:lnTo>
                  <a:lnTo>
                    <a:pt x="183" y="49"/>
                  </a:lnTo>
                  <a:lnTo>
                    <a:pt x="243" y="58"/>
                  </a:lnTo>
                  <a:lnTo>
                    <a:pt x="308" y="63"/>
                  </a:lnTo>
                  <a:lnTo>
                    <a:pt x="372" y="63"/>
                  </a:lnTo>
                  <a:lnTo>
                    <a:pt x="436" y="58"/>
                  </a:lnTo>
                  <a:lnTo>
                    <a:pt x="500" y="49"/>
                  </a:lnTo>
                  <a:lnTo>
                    <a:pt x="560" y="39"/>
                  </a:lnTo>
                  <a:lnTo>
                    <a:pt x="625" y="34"/>
                  </a:lnTo>
                  <a:lnTo>
                    <a:pt x="690" y="30"/>
                  </a:lnTo>
                  <a:lnTo>
                    <a:pt x="694" y="34"/>
                  </a:lnTo>
                  <a:lnTo>
                    <a:pt x="704" y="49"/>
                  </a:lnTo>
                  <a:lnTo>
                    <a:pt x="709" y="73"/>
                  </a:lnTo>
                  <a:lnTo>
                    <a:pt x="714" y="97"/>
                  </a:lnTo>
                  <a:lnTo>
                    <a:pt x="714" y="126"/>
                  </a:lnTo>
                  <a:lnTo>
                    <a:pt x="714" y="155"/>
                  </a:lnTo>
                  <a:lnTo>
                    <a:pt x="714" y="184"/>
                  </a:lnTo>
                  <a:lnTo>
                    <a:pt x="709" y="208"/>
                  </a:lnTo>
                  <a:lnTo>
                    <a:pt x="704" y="227"/>
                  </a:lnTo>
                  <a:lnTo>
                    <a:pt x="699" y="237"/>
                  </a:lnTo>
                  <a:lnTo>
                    <a:pt x="640" y="271"/>
                  </a:lnTo>
                  <a:lnTo>
                    <a:pt x="580" y="295"/>
                  </a:lnTo>
                  <a:lnTo>
                    <a:pt x="511" y="314"/>
                  </a:lnTo>
                  <a:lnTo>
                    <a:pt x="436" y="319"/>
                  </a:lnTo>
                  <a:lnTo>
                    <a:pt x="367" y="319"/>
                  </a:lnTo>
                  <a:lnTo>
                    <a:pt x="293" y="314"/>
                  </a:lnTo>
                  <a:lnTo>
                    <a:pt x="218" y="305"/>
                  </a:lnTo>
                  <a:lnTo>
                    <a:pt x="149" y="290"/>
                  </a:lnTo>
                  <a:lnTo>
                    <a:pt x="79" y="271"/>
                  </a:lnTo>
                  <a:lnTo>
                    <a:pt x="10" y="251"/>
                  </a:lnTo>
                  <a:lnTo>
                    <a:pt x="5" y="241"/>
                  </a:lnTo>
                  <a:lnTo>
                    <a:pt x="0" y="232"/>
                  </a:lnTo>
                  <a:lnTo>
                    <a:pt x="0" y="213"/>
                  </a:lnTo>
                  <a:lnTo>
                    <a:pt x="0" y="189"/>
                  </a:lnTo>
                  <a:lnTo>
                    <a:pt x="5" y="165"/>
                  </a:lnTo>
                  <a:lnTo>
                    <a:pt x="10" y="140"/>
                  </a:lnTo>
                  <a:lnTo>
                    <a:pt x="14" y="116"/>
                  </a:lnTo>
                  <a:lnTo>
                    <a:pt x="20" y="92"/>
                  </a:lnTo>
                  <a:lnTo>
                    <a:pt x="20" y="68"/>
                  </a:lnTo>
                  <a:lnTo>
                    <a:pt x="20" y="49"/>
                  </a:lnTo>
                  <a:lnTo>
                    <a:pt x="64"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65" name="Freeform 337"/>
            <p:cNvSpPr>
              <a:spLocks/>
            </p:cNvSpPr>
            <p:nvPr/>
          </p:nvSpPr>
          <p:spPr bwMode="auto">
            <a:xfrm>
              <a:off x="3891" y="1467"/>
              <a:ext cx="57" cy="18"/>
            </a:xfrm>
            <a:custGeom>
              <a:avLst/>
              <a:gdLst>
                <a:gd name="T0" fmla="*/ 0 w 626"/>
                <a:gd name="T1" fmla="*/ 135 h 237"/>
                <a:gd name="T2" fmla="*/ 0 w 626"/>
                <a:gd name="T3" fmla="*/ 165 h 237"/>
                <a:gd name="T4" fmla="*/ 0 w 626"/>
                <a:gd name="T5" fmla="*/ 189 h 237"/>
                <a:gd name="T6" fmla="*/ 5 w 626"/>
                <a:gd name="T7" fmla="*/ 204 h 237"/>
                <a:gd name="T8" fmla="*/ 15 w 626"/>
                <a:gd name="T9" fmla="*/ 217 h 237"/>
                <a:gd name="T10" fmla="*/ 25 w 626"/>
                <a:gd name="T11" fmla="*/ 227 h 237"/>
                <a:gd name="T12" fmla="*/ 35 w 626"/>
                <a:gd name="T13" fmla="*/ 232 h 237"/>
                <a:gd name="T14" fmla="*/ 50 w 626"/>
                <a:gd name="T15" fmla="*/ 232 h 237"/>
                <a:gd name="T16" fmla="*/ 69 w 626"/>
                <a:gd name="T17" fmla="*/ 237 h 237"/>
                <a:gd name="T18" fmla="*/ 90 w 626"/>
                <a:gd name="T19" fmla="*/ 232 h 237"/>
                <a:gd name="T20" fmla="*/ 115 w 626"/>
                <a:gd name="T21" fmla="*/ 232 h 237"/>
                <a:gd name="T22" fmla="*/ 169 w 626"/>
                <a:gd name="T23" fmla="*/ 232 h 237"/>
                <a:gd name="T24" fmla="*/ 219 w 626"/>
                <a:gd name="T25" fmla="*/ 232 h 237"/>
                <a:gd name="T26" fmla="*/ 268 w 626"/>
                <a:gd name="T27" fmla="*/ 237 h 237"/>
                <a:gd name="T28" fmla="*/ 323 w 626"/>
                <a:gd name="T29" fmla="*/ 237 h 237"/>
                <a:gd name="T30" fmla="*/ 372 w 626"/>
                <a:gd name="T31" fmla="*/ 237 h 237"/>
                <a:gd name="T32" fmla="*/ 422 w 626"/>
                <a:gd name="T33" fmla="*/ 237 h 237"/>
                <a:gd name="T34" fmla="*/ 472 w 626"/>
                <a:gd name="T35" fmla="*/ 232 h 237"/>
                <a:gd name="T36" fmla="*/ 522 w 626"/>
                <a:gd name="T37" fmla="*/ 223 h 237"/>
                <a:gd name="T38" fmla="*/ 570 w 626"/>
                <a:gd name="T39" fmla="*/ 208 h 237"/>
                <a:gd name="T40" fmla="*/ 616 w 626"/>
                <a:gd name="T41" fmla="*/ 189 h 237"/>
                <a:gd name="T42" fmla="*/ 626 w 626"/>
                <a:gd name="T43" fmla="*/ 180 h 237"/>
                <a:gd name="T44" fmla="*/ 626 w 626"/>
                <a:gd name="T45" fmla="*/ 169 h 237"/>
                <a:gd name="T46" fmla="*/ 626 w 626"/>
                <a:gd name="T47" fmla="*/ 150 h 237"/>
                <a:gd name="T48" fmla="*/ 626 w 626"/>
                <a:gd name="T49" fmla="*/ 131 h 237"/>
                <a:gd name="T50" fmla="*/ 620 w 626"/>
                <a:gd name="T51" fmla="*/ 111 h 237"/>
                <a:gd name="T52" fmla="*/ 616 w 626"/>
                <a:gd name="T53" fmla="*/ 88 h 237"/>
                <a:gd name="T54" fmla="*/ 610 w 626"/>
                <a:gd name="T55" fmla="*/ 64 h 237"/>
                <a:gd name="T56" fmla="*/ 605 w 626"/>
                <a:gd name="T57" fmla="*/ 39 h 237"/>
                <a:gd name="T58" fmla="*/ 605 w 626"/>
                <a:gd name="T59" fmla="*/ 19 h 237"/>
                <a:gd name="T60" fmla="*/ 605 w 626"/>
                <a:gd name="T61" fmla="*/ 0 h 237"/>
                <a:gd name="T62" fmla="*/ 545 w 626"/>
                <a:gd name="T63" fmla="*/ 6 h 237"/>
                <a:gd name="T64" fmla="*/ 497 w 626"/>
                <a:gd name="T65" fmla="*/ 10 h 237"/>
                <a:gd name="T66" fmla="*/ 442 w 626"/>
                <a:gd name="T67" fmla="*/ 15 h 237"/>
                <a:gd name="T68" fmla="*/ 392 w 626"/>
                <a:gd name="T69" fmla="*/ 25 h 237"/>
                <a:gd name="T70" fmla="*/ 338 w 626"/>
                <a:gd name="T71" fmla="*/ 34 h 237"/>
                <a:gd name="T72" fmla="*/ 288 w 626"/>
                <a:gd name="T73" fmla="*/ 39 h 237"/>
                <a:gd name="T74" fmla="*/ 234 w 626"/>
                <a:gd name="T75" fmla="*/ 44 h 237"/>
                <a:gd name="T76" fmla="*/ 184 w 626"/>
                <a:gd name="T77" fmla="*/ 49 h 237"/>
                <a:gd name="T78" fmla="*/ 129 w 626"/>
                <a:gd name="T79" fmla="*/ 53 h 237"/>
                <a:gd name="T80" fmla="*/ 75 w 626"/>
                <a:gd name="T81" fmla="*/ 49 h 237"/>
                <a:gd name="T82" fmla="*/ 69 w 626"/>
                <a:gd name="T83" fmla="*/ 49 h 237"/>
                <a:gd name="T84" fmla="*/ 65 w 626"/>
                <a:gd name="T85" fmla="*/ 49 h 237"/>
                <a:gd name="T86" fmla="*/ 60 w 626"/>
                <a:gd name="T87" fmla="*/ 53 h 237"/>
                <a:gd name="T88" fmla="*/ 50 w 626"/>
                <a:gd name="T89" fmla="*/ 53 h 237"/>
                <a:gd name="T90" fmla="*/ 40 w 626"/>
                <a:gd name="T91" fmla="*/ 53 h 237"/>
                <a:gd name="T92" fmla="*/ 35 w 626"/>
                <a:gd name="T93" fmla="*/ 53 h 237"/>
                <a:gd name="T94" fmla="*/ 25 w 626"/>
                <a:gd name="T95" fmla="*/ 58 h 237"/>
                <a:gd name="T96" fmla="*/ 15 w 626"/>
                <a:gd name="T97" fmla="*/ 58 h 237"/>
                <a:gd name="T98" fmla="*/ 11 w 626"/>
                <a:gd name="T99" fmla="*/ 58 h 237"/>
                <a:gd name="T100" fmla="*/ 5 w 626"/>
                <a:gd name="T101" fmla="*/ 58 h 237"/>
                <a:gd name="T102" fmla="*/ 0 w 626"/>
                <a:gd name="T103" fmla="*/ 135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6" h="237">
                  <a:moveTo>
                    <a:pt x="0" y="135"/>
                  </a:moveTo>
                  <a:lnTo>
                    <a:pt x="0" y="165"/>
                  </a:lnTo>
                  <a:lnTo>
                    <a:pt x="0" y="189"/>
                  </a:lnTo>
                  <a:lnTo>
                    <a:pt x="5" y="204"/>
                  </a:lnTo>
                  <a:lnTo>
                    <a:pt x="15" y="217"/>
                  </a:lnTo>
                  <a:lnTo>
                    <a:pt x="25" y="227"/>
                  </a:lnTo>
                  <a:lnTo>
                    <a:pt x="35" y="232"/>
                  </a:lnTo>
                  <a:lnTo>
                    <a:pt x="50" y="232"/>
                  </a:lnTo>
                  <a:lnTo>
                    <a:pt x="69" y="237"/>
                  </a:lnTo>
                  <a:lnTo>
                    <a:pt x="90" y="232"/>
                  </a:lnTo>
                  <a:lnTo>
                    <a:pt x="115" y="232"/>
                  </a:lnTo>
                  <a:lnTo>
                    <a:pt x="169" y="232"/>
                  </a:lnTo>
                  <a:lnTo>
                    <a:pt x="219" y="232"/>
                  </a:lnTo>
                  <a:lnTo>
                    <a:pt x="268" y="237"/>
                  </a:lnTo>
                  <a:lnTo>
                    <a:pt x="323" y="237"/>
                  </a:lnTo>
                  <a:lnTo>
                    <a:pt x="372" y="237"/>
                  </a:lnTo>
                  <a:lnTo>
                    <a:pt x="422" y="237"/>
                  </a:lnTo>
                  <a:lnTo>
                    <a:pt x="472" y="232"/>
                  </a:lnTo>
                  <a:lnTo>
                    <a:pt x="522" y="223"/>
                  </a:lnTo>
                  <a:lnTo>
                    <a:pt x="570" y="208"/>
                  </a:lnTo>
                  <a:lnTo>
                    <a:pt x="616" y="189"/>
                  </a:lnTo>
                  <a:lnTo>
                    <a:pt x="626" y="180"/>
                  </a:lnTo>
                  <a:lnTo>
                    <a:pt x="626" y="169"/>
                  </a:lnTo>
                  <a:lnTo>
                    <a:pt x="626" y="150"/>
                  </a:lnTo>
                  <a:lnTo>
                    <a:pt x="626" y="131"/>
                  </a:lnTo>
                  <a:lnTo>
                    <a:pt x="620" y="111"/>
                  </a:lnTo>
                  <a:lnTo>
                    <a:pt x="616" y="88"/>
                  </a:lnTo>
                  <a:lnTo>
                    <a:pt x="610" y="64"/>
                  </a:lnTo>
                  <a:lnTo>
                    <a:pt x="605" y="39"/>
                  </a:lnTo>
                  <a:lnTo>
                    <a:pt x="605" y="19"/>
                  </a:lnTo>
                  <a:lnTo>
                    <a:pt x="605" y="0"/>
                  </a:lnTo>
                  <a:lnTo>
                    <a:pt x="545" y="6"/>
                  </a:lnTo>
                  <a:lnTo>
                    <a:pt x="497" y="10"/>
                  </a:lnTo>
                  <a:lnTo>
                    <a:pt x="442" y="15"/>
                  </a:lnTo>
                  <a:lnTo>
                    <a:pt x="392" y="25"/>
                  </a:lnTo>
                  <a:lnTo>
                    <a:pt x="338" y="34"/>
                  </a:lnTo>
                  <a:lnTo>
                    <a:pt x="288" y="39"/>
                  </a:lnTo>
                  <a:lnTo>
                    <a:pt x="234" y="44"/>
                  </a:lnTo>
                  <a:lnTo>
                    <a:pt x="184" y="49"/>
                  </a:lnTo>
                  <a:lnTo>
                    <a:pt x="129" y="53"/>
                  </a:lnTo>
                  <a:lnTo>
                    <a:pt x="75" y="49"/>
                  </a:lnTo>
                  <a:lnTo>
                    <a:pt x="69" y="49"/>
                  </a:lnTo>
                  <a:lnTo>
                    <a:pt x="65" y="49"/>
                  </a:lnTo>
                  <a:lnTo>
                    <a:pt x="60" y="53"/>
                  </a:lnTo>
                  <a:lnTo>
                    <a:pt x="50" y="53"/>
                  </a:lnTo>
                  <a:lnTo>
                    <a:pt x="40" y="53"/>
                  </a:lnTo>
                  <a:lnTo>
                    <a:pt x="35" y="53"/>
                  </a:lnTo>
                  <a:lnTo>
                    <a:pt x="25" y="58"/>
                  </a:lnTo>
                  <a:lnTo>
                    <a:pt x="15" y="58"/>
                  </a:lnTo>
                  <a:lnTo>
                    <a:pt x="11" y="58"/>
                  </a:lnTo>
                  <a:lnTo>
                    <a:pt x="5" y="58"/>
                  </a:lnTo>
                  <a:lnTo>
                    <a:pt x="0" y="135"/>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66" name="Freeform 338"/>
            <p:cNvSpPr>
              <a:spLocks/>
            </p:cNvSpPr>
            <p:nvPr/>
          </p:nvSpPr>
          <p:spPr bwMode="auto">
            <a:xfrm>
              <a:off x="3891" y="1467"/>
              <a:ext cx="57" cy="18"/>
            </a:xfrm>
            <a:custGeom>
              <a:avLst/>
              <a:gdLst>
                <a:gd name="T0" fmla="*/ 0 w 626"/>
                <a:gd name="T1" fmla="*/ 135 h 237"/>
                <a:gd name="T2" fmla="*/ 0 w 626"/>
                <a:gd name="T3" fmla="*/ 165 h 237"/>
                <a:gd name="T4" fmla="*/ 0 w 626"/>
                <a:gd name="T5" fmla="*/ 189 h 237"/>
                <a:gd name="T6" fmla="*/ 5 w 626"/>
                <a:gd name="T7" fmla="*/ 204 h 237"/>
                <a:gd name="T8" fmla="*/ 15 w 626"/>
                <a:gd name="T9" fmla="*/ 217 h 237"/>
                <a:gd name="T10" fmla="*/ 25 w 626"/>
                <a:gd name="T11" fmla="*/ 227 h 237"/>
                <a:gd name="T12" fmla="*/ 35 w 626"/>
                <a:gd name="T13" fmla="*/ 232 h 237"/>
                <a:gd name="T14" fmla="*/ 50 w 626"/>
                <a:gd name="T15" fmla="*/ 232 h 237"/>
                <a:gd name="T16" fmla="*/ 69 w 626"/>
                <a:gd name="T17" fmla="*/ 237 h 237"/>
                <a:gd name="T18" fmla="*/ 90 w 626"/>
                <a:gd name="T19" fmla="*/ 232 h 237"/>
                <a:gd name="T20" fmla="*/ 115 w 626"/>
                <a:gd name="T21" fmla="*/ 232 h 237"/>
                <a:gd name="T22" fmla="*/ 169 w 626"/>
                <a:gd name="T23" fmla="*/ 232 h 237"/>
                <a:gd name="T24" fmla="*/ 219 w 626"/>
                <a:gd name="T25" fmla="*/ 232 h 237"/>
                <a:gd name="T26" fmla="*/ 268 w 626"/>
                <a:gd name="T27" fmla="*/ 237 h 237"/>
                <a:gd name="T28" fmla="*/ 323 w 626"/>
                <a:gd name="T29" fmla="*/ 237 h 237"/>
                <a:gd name="T30" fmla="*/ 372 w 626"/>
                <a:gd name="T31" fmla="*/ 237 h 237"/>
                <a:gd name="T32" fmla="*/ 422 w 626"/>
                <a:gd name="T33" fmla="*/ 237 h 237"/>
                <a:gd name="T34" fmla="*/ 472 w 626"/>
                <a:gd name="T35" fmla="*/ 232 h 237"/>
                <a:gd name="T36" fmla="*/ 522 w 626"/>
                <a:gd name="T37" fmla="*/ 223 h 237"/>
                <a:gd name="T38" fmla="*/ 570 w 626"/>
                <a:gd name="T39" fmla="*/ 208 h 237"/>
                <a:gd name="T40" fmla="*/ 616 w 626"/>
                <a:gd name="T41" fmla="*/ 189 h 237"/>
                <a:gd name="T42" fmla="*/ 626 w 626"/>
                <a:gd name="T43" fmla="*/ 180 h 237"/>
                <a:gd name="T44" fmla="*/ 626 w 626"/>
                <a:gd name="T45" fmla="*/ 169 h 237"/>
                <a:gd name="T46" fmla="*/ 626 w 626"/>
                <a:gd name="T47" fmla="*/ 150 h 237"/>
                <a:gd name="T48" fmla="*/ 626 w 626"/>
                <a:gd name="T49" fmla="*/ 131 h 237"/>
                <a:gd name="T50" fmla="*/ 620 w 626"/>
                <a:gd name="T51" fmla="*/ 111 h 237"/>
                <a:gd name="T52" fmla="*/ 616 w 626"/>
                <a:gd name="T53" fmla="*/ 88 h 237"/>
                <a:gd name="T54" fmla="*/ 610 w 626"/>
                <a:gd name="T55" fmla="*/ 64 h 237"/>
                <a:gd name="T56" fmla="*/ 605 w 626"/>
                <a:gd name="T57" fmla="*/ 39 h 237"/>
                <a:gd name="T58" fmla="*/ 605 w 626"/>
                <a:gd name="T59" fmla="*/ 19 h 237"/>
                <a:gd name="T60" fmla="*/ 605 w 626"/>
                <a:gd name="T61" fmla="*/ 0 h 237"/>
                <a:gd name="T62" fmla="*/ 545 w 626"/>
                <a:gd name="T63" fmla="*/ 6 h 237"/>
                <a:gd name="T64" fmla="*/ 497 w 626"/>
                <a:gd name="T65" fmla="*/ 10 h 237"/>
                <a:gd name="T66" fmla="*/ 442 w 626"/>
                <a:gd name="T67" fmla="*/ 15 h 237"/>
                <a:gd name="T68" fmla="*/ 392 w 626"/>
                <a:gd name="T69" fmla="*/ 25 h 237"/>
                <a:gd name="T70" fmla="*/ 338 w 626"/>
                <a:gd name="T71" fmla="*/ 34 h 237"/>
                <a:gd name="T72" fmla="*/ 288 w 626"/>
                <a:gd name="T73" fmla="*/ 39 h 237"/>
                <a:gd name="T74" fmla="*/ 234 w 626"/>
                <a:gd name="T75" fmla="*/ 44 h 237"/>
                <a:gd name="T76" fmla="*/ 184 w 626"/>
                <a:gd name="T77" fmla="*/ 49 h 237"/>
                <a:gd name="T78" fmla="*/ 129 w 626"/>
                <a:gd name="T79" fmla="*/ 53 h 237"/>
                <a:gd name="T80" fmla="*/ 75 w 626"/>
                <a:gd name="T81" fmla="*/ 49 h 237"/>
                <a:gd name="T82" fmla="*/ 69 w 626"/>
                <a:gd name="T83" fmla="*/ 49 h 237"/>
                <a:gd name="T84" fmla="*/ 65 w 626"/>
                <a:gd name="T85" fmla="*/ 49 h 237"/>
                <a:gd name="T86" fmla="*/ 60 w 626"/>
                <a:gd name="T87" fmla="*/ 53 h 237"/>
                <a:gd name="T88" fmla="*/ 50 w 626"/>
                <a:gd name="T89" fmla="*/ 53 h 237"/>
                <a:gd name="T90" fmla="*/ 40 w 626"/>
                <a:gd name="T91" fmla="*/ 53 h 237"/>
                <a:gd name="T92" fmla="*/ 35 w 626"/>
                <a:gd name="T93" fmla="*/ 53 h 237"/>
                <a:gd name="T94" fmla="*/ 25 w 626"/>
                <a:gd name="T95" fmla="*/ 58 h 237"/>
                <a:gd name="T96" fmla="*/ 15 w 626"/>
                <a:gd name="T97" fmla="*/ 58 h 237"/>
                <a:gd name="T98" fmla="*/ 11 w 626"/>
                <a:gd name="T99" fmla="*/ 58 h 237"/>
                <a:gd name="T100" fmla="*/ 5 w 626"/>
                <a:gd name="T101" fmla="*/ 58 h 237"/>
                <a:gd name="T102" fmla="*/ 0 w 626"/>
                <a:gd name="T103" fmla="*/ 135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6" h="237">
                  <a:moveTo>
                    <a:pt x="0" y="135"/>
                  </a:moveTo>
                  <a:lnTo>
                    <a:pt x="0" y="165"/>
                  </a:lnTo>
                  <a:lnTo>
                    <a:pt x="0" y="189"/>
                  </a:lnTo>
                  <a:lnTo>
                    <a:pt x="5" y="204"/>
                  </a:lnTo>
                  <a:lnTo>
                    <a:pt x="15" y="217"/>
                  </a:lnTo>
                  <a:lnTo>
                    <a:pt x="25" y="227"/>
                  </a:lnTo>
                  <a:lnTo>
                    <a:pt x="35" y="232"/>
                  </a:lnTo>
                  <a:lnTo>
                    <a:pt x="50" y="232"/>
                  </a:lnTo>
                  <a:lnTo>
                    <a:pt x="69" y="237"/>
                  </a:lnTo>
                  <a:lnTo>
                    <a:pt x="90" y="232"/>
                  </a:lnTo>
                  <a:lnTo>
                    <a:pt x="115" y="232"/>
                  </a:lnTo>
                  <a:lnTo>
                    <a:pt x="169" y="232"/>
                  </a:lnTo>
                  <a:lnTo>
                    <a:pt x="219" y="232"/>
                  </a:lnTo>
                  <a:lnTo>
                    <a:pt x="268" y="237"/>
                  </a:lnTo>
                  <a:lnTo>
                    <a:pt x="323" y="237"/>
                  </a:lnTo>
                  <a:lnTo>
                    <a:pt x="372" y="237"/>
                  </a:lnTo>
                  <a:lnTo>
                    <a:pt x="422" y="237"/>
                  </a:lnTo>
                  <a:lnTo>
                    <a:pt x="472" y="232"/>
                  </a:lnTo>
                  <a:lnTo>
                    <a:pt x="522" y="223"/>
                  </a:lnTo>
                  <a:lnTo>
                    <a:pt x="570" y="208"/>
                  </a:lnTo>
                  <a:lnTo>
                    <a:pt x="616" y="189"/>
                  </a:lnTo>
                  <a:lnTo>
                    <a:pt x="626" y="180"/>
                  </a:lnTo>
                  <a:lnTo>
                    <a:pt x="626" y="169"/>
                  </a:lnTo>
                  <a:lnTo>
                    <a:pt x="626" y="150"/>
                  </a:lnTo>
                  <a:lnTo>
                    <a:pt x="626" y="131"/>
                  </a:lnTo>
                  <a:lnTo>
                    <a:pt x="620" y="111"/>
                  </a:lnTo>
                  <a:lnTo>
                    <a:pt x="616" y="88"/>
                  </a:lnTo>
                  <a:lnTo>
                    <a:pt x="610" y="64"/>
                  </a:lnTo>
                  <a:lnTo>
                    <a:pt x="605" y="39"/>
                  </a:lnTo>
                  <a:lnTo>
                    <a:pt x="605" y="19"/>
                  </a:lnTo>
                  <a:lnTo>
                    <a:pt x="605" y="0"/>
                  </a:lnTo>
                  <a:lnTo>
                    <a:pt x="545" y="6"/>
                  </a:lnTo>
                  <a:lnTo>
                    <a:pt x="497" y="10"/>
                  </a:lnTo>
                  <a:lnTo>
                    <a:pt x="442" y="15"/>
                  </a:lnTo>
                  <a:lnTo>
                    <a:pt x="392" y="25"/>
                  </a:lnTo>
                  <a:lnTo>
                    <a:pt x="338" y="34"/>
                  </a:lnTo>
                  <a:lnTo>
                    <a:pt x="288" y="39"/>
                  </a:lnTo>
                  <a:lnTo>
                    <a:pt x="234" y="44"/>
                  </a:lnTo>
                  <a:lnTo>
                    <a:pt x="184" y="49"/>
                  </a:lnTo>
                  <a:lnTo>
                    <a:pt x="129" y="53"/>
                  </a:lnTo>
                  <a:lnTo>
                    <a:pt x="75" y="49"/>
                  </a:lnTo>
                  <a:lnTo>
                    <a:pt x="69" y="49"/>
                  </a:lnTo>
                  <a:lnTo>
                    <a:pt x="65" y="49"/>
                  </a:lnTo>
                  <a:lnTo>
                    <a:pt x="60" y="53"/>
                  </a:lnTo>
                  <a:lnTo>
                    <a:pt x="50" y="53"/>
                  </a:lnTo>
                  <a:lnTo>
                    <a:pt x="40" y="53"/>
                  </a:lnTo>
                  <a:lnTo>
                    <a:pt x="35" y="53"/>
                  </a:lnTo>
                  <a:lnTo>
                    <a:pt x="25" y="58"/>
                  </a:lnTo>
                  <a:lnTo>
                    <a:pt x="15" y="58"/>
                  </a:lnTo>
                  <a:lnTo>
                    <a:pt x="11" y="58"/>
                  </a:lnTo>
                  <a:lnTo>
                    <a:pt x="5" y="58"/>
                  </a:lnTo>
                  <a:lnTo>
                    <a:pt x="0" y="135"/>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67" name="Freeform 339"/>
            <p:cNvSpPr>
              <a:spLocks/>
            </p:cNvSpPr>
            <p:nvPr/>
          </p:nvSpPr>
          <p:spPr bwMode="auto">
            <a:xfrm>
              <a:off x="3883" y="1655"/>
              <a:ext cx="75" cy="49"/>
            </a:xfrm>
            <a:custGeom>
              <a:avLst/>
              <a:gdLst>
                <a:gd name="T0" fmla="*/ 0 w 828"/>
                <a:gd name="T1" fmla="*/ 159 h 632"/>
                <a:gd name="T2" fmla="*/ 5 w 828"/>
                <a:gd name="T3" fmla="*/ 140 h 632"/>
                <a:gd name="T4" fmla="*/ 10 w 828"/>
                <a:gd name="T5" fmla="*/ 121 h 632"/>
                <a:gd name="T6" fmla="*/ 15 w 828"/>
                <a:gd name="T7" fmla="*/ 97 h 632"/>
                <a:gd name="T8" fmla="*/ 15 w 828"/>
                <a:gd name="T9" fmla="*/ 73 h 632"/>
                <a:gd name="T10" fmla="*/ 20 w 828"/>
                <a:gd name="T11" fmla="*/ 53 h 632"/>
                <a:gd name="T12" fmla="*/ 20 w 828"/>
                <a:gd name="T13" fmla="*/ 34 h 632"/>
                <a:gd name="T14" fmla="*/ 25 w 828"/>
                <a:gd name="T15" fmla="*/ 19 h 632"/>
                <a:gd name="T16" fmla="*/ 29 w 828"/>
                <a:gd name="T17" fmla="*/ 10 h 632"/>
                <a:gd name="T18" fmla="*/ 35 w 828"/>
                <a:gd name="T19" fmla="*/ 0 h 632"/>
                <a:gd name="T20" fmla="*/ 40 w 828"/>
                <a:gd name="T21" fmla="*/ 0 h 632"/>
                <a:gd name="T22" fmla="*/ 139 w 828"/>
                <a:gd name="T23" fmla="*/ 43 h 632"/>
                <a:gd name="T24" fmla="*/ 229 w 828"/>
                <a:gd name="T25" fmla="*/ 73 h 632"/>
                <a:gd name="T26" fmla="*/ 302 w 828"/>
                <a:gd name="T27" fmla="*/ 97 h 632"/>
                <a:gd name="T28" fmla="*/ 373 w 828"/>
                <a:gd name="T29" fmla="*/ 111 h 632"/>
                <a:gd name="T30" fmla="*/ 436 w 828"/>
                <a:gd name="T31" fmla="*/ 121 h 632"/>
                <a:gd name="T32" fmla="*/ 496 w 828"/>
                <a:gd name="T33" fmla="*/ 116 h 632"/>
                <a:gd name="T34" fmla="*/ 561 w 828"/>
                <a:gd name="T35" fmla="*/ 107 h 632"/>
                <a:gd name="T36" fmla="*/ 625 w 828"/>
                <a:gd name="T37" fmla="*/ 87 h 632"/>
                <a:gd name="T38" fmla="*/ 694 w 828"/>
                <a:gd name="T39" fmla="*/ 58 h 632"/>
                <a:gd name="T40" fmla="*/ 774 w 828"/>
                <a:gd name="T41" fmla="*/ 24 h 632"/>
                <a:gd name="T42" fmla="*/ 784 w 828"/>
                <a:gd name="T43" fmla="*/ 24 h 632"/>
                <a:gd name="T44" fmla="*/ 794 w 828"/>
                <a:gd name="T45" fmla="*/ 34 h 632"/>
                <a:gd name="T46" fmla="*/ 803 w 828"/>
                <a:gd name="T47" fmla="*/ 49 h 632"/>
                <a:gd name="T48" fmla="*/ 809 w 828"/>
                <a:gd name="T49" fmla="*/ 73 h 632"/>
                <a:gd name="T50" fmla="*/ 819 w 828"/>
                <a:gd name="T51" fmla="*/ 97 h 632"/>
                <a:gd name="T52" fmla="*/ 824 w 828"/>
                <a:gd name="T53" fmla="*/ 121 h 632"/>
                <a:gd name="T54" fmla="*/ 828 w 828"/>
                <a:gd name="T55" fmla="*/ 150 h 632"/>
                <a:gd name="T56" fmla="*/ 828 w 828"/>
                <a:gd name="T57" fmla="*/ 174 h 632"/>
                <a:gd name="T58" fmla="*/ 828 w 828"/>
                <a:gd name="T59" fmla="*/ 198 h 632"/>
                <a:gd name="T60" fmla="*/ 824 w 828"/>
                <a:gd name="T61" fmla="*/ 217 h 632"/>
                <a:gd name="T62" fmla="*/ 803 w 828"/>
                <a:gd name="T63" fmla="*/ 256 h 632"/>
                <a:gd name="T64" fmla="*/ 774 w 828"/>
                <a:gd name="T65" fmla="*/ 295 h 632"/>
                <a:gd name="T66" fmla="*/ 744 w 828"/>
                <a:gd name="T67" fmla="*/ 333 h 632"/>
                <a:gd name="T68" fmla="*/ 709 w 828"/>
                <a:gd name="T69" fmla="*/ 376 h 632"/>
                <a:gd name="T70" fmla="*/ 675 w 828"/>
                <a:gd name="T71" fmla="*/ 415 h 632"/>
                <a:gd name="T72" fmla="*/ 640 w 828"/>
                <a:gd name="T73" fmla="*/ 454 h 632"/>
                <a:gd name="T74" fmla="*/ 605 w 828"/>
                <a:gd name="T75" fmla="*/ 497 h 632"/>
                <a:gd name="T76" fmla="*/ 575 w 828"/>
                <a:gd name="T77" fmla="*/ 536 h 632"/>
                <a:gd name="T78" fmla="*/ 555 w 828"/>
                <a:gd name="T79" fmla="*/ 579 h 632"/>
                <a:gd name="T80" fmla="*/ 540 w 828"/>
                <a:gd name="T81" fmla="*/ 618 h 632"/>
                <a:gd name="T82" fmla="*/ 536 w 828"/>
                <a:gd name="T83" fmla="*/ 628 h 632"/>
                <a:gd name="T84" fmla="*/ 526 w 828"/>
                <a:gd name="T85" fmla="*/ 628 h 632"/>
                <a:gd name="T86" fmla="*/ 515 w 828"/>
                <a:gd name="T87" fmla="*/ 632 h 632"/>
                <a:gd name="T88" fmla="*/ 511 w 828"/>
                <a:gd name="T89" fmla="*/ 628 h 632"/>
                <a:gd name="T90" fmla="*/ 501 w 828"/>
                <a:gd name="T91" fmla="*/ 628 h 632"/>
                <a:gd name="T92" fmla="*/ 492 w 828"/>
                <a:gd name="T93" fmla="*/ 628 h 632"/>
                <a:gd name="T94" fmla="*/ 486 w 828"/>
                <a:gd name="T95" fmla="*/ 628 h 632"/>
                <a:gd name="T96" fmla="*/ 481 w 828"/>
                <a:gd name="T97" fmla="*/ 628 h 632"/>
                <a:gd name="T98" fmla="*/ 476 w 828"/>
                <a:gd name="T99" fmla="*/ 628 h 632"/>
                <a:gd name="T100" fmla="*/ 471 w 828"/>
                <a:gd name="T101" fmla="*/ 632 h 632"/>
                <a:gd name="T102" fmla="*/ 442 w 828"/>
                <a:gd name="T103" fmla="*/ 570 h 632"/>
                <a:gd name="T104" fmla="*/ 407 w 828"/>
                <a:gd name="T105" fmla="*/ 516 h 632"/>
                <a:gd name="T106" fmla="*/ 367 w 828"/>
                <a:gd name="T107" fmla="*/ 458 h 632"/>
                <a:gd name="T108" fmla="*/ 323 w 828"/>
                <a:gd name="T109" fmla="*/ 411 h 632"/>
                <a:gd name="T110" fmla="*/ 277 w 828"/>
                <a:gd name="T111" fmla="*/ 363 h 632"/>
                <a:gd name="T112" fmla="*/ 233 w 828"/>
                <a:gd name="T113" fmla="*/ 318 h 632"/>
                <a:gd name="T114" fmla="*/ 183 w 828"/>
                <a:gd name="T115" fmla="*/ 280 h 632"/>
                <a:gd name="T116" fmla="*/ 134 w 828"/>
                <a:gd name="T117" fmla="*/ 241 h 632"/>
                <a:gd name="T118" fmla="*/ 79 w 828"/>
                <a:gd name="T119" fmla="*/ 208 h 632"/>
                <a:gd name="T120" fmla="*/ 25 w 828"/>
                <a:gd name="T121" fmla="*/ 174 h 632"/>
                <a:gd name="T122" fmla="*/ 0 w 828"/>
                <a:gd name="T123" fmla="*/ 159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8" h="632">
                  <a:moveTo>
                    <a:pt x="0" y="159"/>
                  </a:moveTo>
                  <a:lnTo>
                    <a:pt x="5" y="140"/>
                  </a:lnTo>
                  <a:lnTo>
                    <a:pt x="10" y="121"/>
                  </a:lnTo>
                  <a:lnTo>
                    <a:pt x="15" y="97"/>
                  </a:lnTo>
                  <a:lnTo>
                    <a:pt x="15" y="73"/>
                  </a:lnTo>
                  <a:lnTo>
                    <a:pt x="20" y="53"/>
                  </a:lnTo>
                  <a:lnTo>
                    <a:pt x="20" y="34"/>
                  </a:lnTo>
                  <a:lnTo>
                    <a:pt x="25" y="19"/>
                  </a:lnTo>
                  <a:lnTo>
                    <a:pt x="29" y="10"/>
                  </a:lnTo>
                  <a:lnTo>
                    <a:pt x="35" y="0"/>
                  </a:lnTo>
                  <a:lnTo>
                    <a:pt x="40" y="0"/>
                  </a:lnTo>
                  <a:lnTo>
                    <a:pt x="139" y="43"/>
                  </a:lnTo>
                  <a:lnTo>
                    <a:pt x="229" y="73"/>
                  </a:lnTo>
                  <a:lnTo>
                    <a:pt x="302" y="97"/>
                  </a:lnTo>
                  <a:lnTo>
                    <a:pt x="373" y="111"/>
                  </a:lnTo>
                  <a:lnTo>
                    <a:pt x="436" y="121"/>
                  </a:lnTo>
                  <a:lnTo>
                    <a:pt x="496" y="116"/>
                  </a:lnTo>
                  <a:lnTo>
                    <a:pt x="561" y="107"/>
                  </a:lnTo>
                  <a:lnTo>
                    <a:pt x="625" y="87"/>
                  </a:lnTo>
                  <a:lnTo>
                    <a:pt x="694" y="58"/>
                  </a:lnTo>
                  <a:lnTo>
                    <a:pt x="774" y="24"/>
                  </a:lnTo>
                  <a:lnTo>
                    <a:pt x="784" y="24"/>
                  </a:lnTo>
                  <a:lnTo>
                    <a:pt x="794" y="34"/>
                  </a:lnTo>
                  <a:lnTo>
                    <a:pt x="803" y="49"/>
                  </a:lnTo>
                  <a:lnTo>
                    <a:pt x="809" y="73"/>
                  </a:lnTo>
                  <a:lnTo>
                    <a:pt x="819" y="97"/>
                  </a:lnTo>
                  <a:lnTo>
                    <a:pt x="824" y="121"/>
                  </a:lnTo>
                  <a:lnTo>
                    <a:pt x="828" y="150"/>
                  </a:lnTo>
                  <a:lnTo>
                    <a:pt x="828" y="174"/>
                  </a:lnTo>
                  <a:lnTo>
                    <a:pt x="828" y="198"/>
                  </a:lnTo>
                  <a:lnTo>
                    <a:pt x="824" y="217"/>
                  </a:lnTo>
                  <a:lnTo>
                    <a:pt x="803" y="256"/>
                  </a:lnTo>
                  <a:lnTo>
                    <a:pt x="774" y="295"/>
                  </a:lnTo>
                  <a:lnTo>
                    <a:pt x="744" y="333"/>
                  </a:lnTo>
                  <a:lnTo>
                    <a:pt x="709" y="376"/>
                  </a:lnTo>
                  <a:lnTo>
                    <a:pt x="675" y="415"/>
                  </a:lnTo>
                  <a:lnTo>
                    <a:pt x="640" y="454"/>
                  </a:lnTo>
                  <a:lnTo>
                    <a:pt x="605" y="497"/>
                  </a:lnTo>
                  <a:lnTo>
                    <a:pt x="575" y="536"/>
                  </a:lnTo>
                  <a:lnTo>
                    <a:pt x="555" y="579"/>
                  </a:lnTo>
                  <a:lnTo>
                    <a:pt x="540" y="618"/>
                  </a:lnTo>
                  <a:lnTo>
                    <a:pt x="536" y="628"/>
                  </a:lnTo>
                  <a:lnTo>
                    <a:pt x="526" y="628"/>
                  </a:lnTo>
                  <a:lnTo>
                    <a:pt x="515" y="632"/>
                  </a:lnTo>
                  <a:lnTo>
                    <a:pt x="511" y="628"/>
                  </a:lnTo>
                  <a:lnTo>
                    <a:pt x="501" y="628"/>
                  </a:lnTo>
                  <a:lnTo>
                    <a:pt x="492" y="628"/>
                  </a:lnTo>
                  <a:lnTo>
                    <a:pt x="486" y="628"/>
                  </a:lnTo>
                  <a:lnTo>
                    <a:pt x="481" y="628"/>
                  </a:lnTo>
                  <a:lnTo>
                    <a:pt x="476" y="628"/>
                  </a:lnTo>
                  <a:lnTo>
                    <a:pt x="471" y="632"/>
                  </a:lnTo>
                  <a:lnTo>
                    <a:pt x="442" y="570"/>
                  </a:lnTo>
                  <a:lnTo>
                    <a:pt x="407" y="516"/>
                  </a:lnTo>
                  <a:lnTo>
                    <a:pt x="367" y="458"/>
                  </a:lnTo>
                  <a:lnTo>
                    <a:pt x="323" y="411"/>
                  </a:lnTo>
                  <a:lnTo>
                    <a:pt x="277" y="363"/>
                  </a:lnTo>
                  <a:lnTo>
                    <a:pt x="233" y="318"/>
                  </a:lnTo>
                  <a:lnTo>
                    <a:pt x="183" y="280"/>
                  </a:lnTo>
                  <a:lnTo>
                    <a:pt x="134" y="241"/>
                  </a:lnTo>
                  <a:lnTo>
                    <a:pt x="79" y="208"/>
                  </a:lnTo>
                  <a:lnTo>
                    <a:pt x="25" y="174"/>
                  </a:lnTo>
                  <a:lnTo>
                    <a:pt x="0" y="159"/>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68" name="Freeform 340"/>
            <p:cNvSpPr>
              <a:spLocks/>
            </p:cNvSpPr>
            <p:nvPr/>
          </p:nvSpPr>
          <p:spPr bwMode="auto">
            <a:xfrm>
              <a:off x="3883" y="1655"/>
              <a:ext cx="75" cy="49"/>
            </a:xfrm>
            <a:custGeom>
              <a:avLst/>
              <a:gdLst>
                <a:gd name="T0" fmla="*/ 0 w 828"/>
                <a:gd name="T1" fmla="*/ 159 h 632"/>
                <a:gd name="T2" fmla="*/ 5 w 828"/>
                <a:gd name="T3" fmla="*/ 140 h 632"/>
                <a:gd name="T4" fmla="*/ 10 w 828"/>
                <a:gd name="T5" fmla="*/ 121 h 632"/>
                <a:gd name="T6" fmla="*/ 15 w 828"/>
                <a:gd name="T7" fmla="*/ 97 h 632"/>
                <a:gd name="T8" fmla="*/ 15 w 828"/>
                <a:gd name="T9" fmla="*/ 73 h 632"/>
                <a:gd name="T10" fmla="*/ 20 w 828"/>
                <a:gd name="T11" fmla="*/ 53 h 632"/>
                <a:gd name="T12" fmla="*/ 20 w 828"/>
                <a:gd name="T13" fmla="*/ 34 h 632"/>
                <a:gd name="T14" fmla="*/ 25 w 828"/>
                <a:gd name="T15" fmla="*/ 19 h 632"/>
                <a:gd name="T16" fmla="*/ 29 w 828"/>
                <a:gd name="T17" fmla="*/ 10 h 632"/>
                <a:gd name="T18" fmla="*/ 35 w 828"/>
                <a:gd name="T19" fmla="*/ 0 h 632"/>
                <a:gd name="T20" fmla="*/ 40 w 828"/>
                <a:gd name="T21" fmla="*/ 0 h 632"/>
                <a:gd name="T22" fmla="*/ 139 w 828"/>
                <a:gd name="T23" fmla="*/ 43 h 632"/>
                <a:gd name="T24" fmla="*/ 229 w 828"/>
                <a:gd name="T25" fmla="*/ 73 h 632"/>
                <a:gd name="T26" fmla="*/ 302 w 828"/>
                <a:gd name="T27" fmla="*/ 97 h 632"/>
                <a:gd name="T28" fmla="*/ 373 w 828"/>
                <a:gd name="T29" fmla="*/ 111 h 632"/>
                <a:gd name="T30" fmla="*/ 436 w 828"/>
                <a:gd name="T31" fmla="*/ 121 h 632"/>
                <a:gd name="T32" fmla="*/ 496 w 828"/>
                <a:gd name="T33" fmla="*/ 116 h 632"/>
                <a:gd name="T34" fmla="*/ 561 w 828"/>
                <a:gd name="T35" fmla="*/ 107 h 632"/>
                <a:gd name="T36" fmla="*/ 625 w 828"/>
                <a:gd name="T37" fmla="*/ 87 h 632"/>
                <a:gd name="T38" fmla="*/ 694 w 828"/>
                <a:gd name="T39" fmla="*/ 58 h 632"/>
                <a:gd name="T40" fmla="*/ 774 w 828"/>
                <a:gd name="T41" fmla="*/ 24 h 632"/>
                <a:gd name="T42" fmla="*/ 784 w 828"/>
                <a:gd name="T43" fmla="*/ 24 h 632"/>
                <a:gd name="T44" fmla="*/ 794 w 828"/>
                <a:gd name="T45" fmla="*/ 34 h 632"/>
                <a:gd name="T46" fmla="*/ 803 w 828"/>
                <a:gd name="T47" fmla="*/ 49 h 632"/>
                <a:gd name="T48" fmla="*/ 809 w 828"/>
                <a:gd name="T49" fmla="*/ 73 h 632"/>
                <a:gd name="T50" fmla="*/ 819 w 828"/>
                <a:gd name="T51" fmla="*/ 97 h 632"/>
                <a:gd name="T52" fmla="*/ 824 w 828"/>
                <a:gd name="T53" fmla="*/ 121 h 632"/>
                <a:gd name="T54" fmla="*/ 828 w 828"/>
                <a:gd name="T55" fmla="*/ 150 h 632"/>
                <a:gd name="T56" fmla="*/ 828 w 828"/>
                <a:gd name="T57" fmla="*/ 174 h 632"/>
                <a:gd name="T58" fmla="*/ 828 w 828"/>
                <a:gd name="T59" fmla="*/ 198 h 632"/>
                <a:gd name="T60" fmla="*/ 824 w 828"/>
                <a:gd name="T61" fmla="*/ 217 h 632"/>
                <a:gd name="T62" fmla="*/ 803 w 828"/>
                <a:gd name="T63" fmla="*/ 256 h 632"/>
                <a:gd name="T64" fmla="*/ 774 w 828"/>
                <a:gd name="T65" fmla="*/ 295 h 632"/>
                <a:gd name="T66" fmla="*/ 744 w 828"/>
                <a:gd name="T67" fmla="*/ 333 h 632"/>
                <a:gd name="T68" fmla="*/ 709 w 828"/>
                <a:gd name="T69" fmla="*/ 376 h 632"/>
                <a:gd name="T70" fmla="*/ 675 w 828"/>
                <a:gd name="T71" fmla="*/ 415 h 632"/>
                <a:gd name="T72" fmla="*/ 640 w 828"/>
                <a:gd name="T73" fmla="*/ 454 h 632"/>
                <a:gd name="T74" fmla="*/ 605 w 828"/>
                <a:gd name="T75" fmla="*/ 497 h 632"/>
                <a:gd name="T76" fmla="*/ 575 w 828"/>
                <a:gd name="T77" fmla="*/ 536 h 632"/>
                <a:gd name="T78" fmla="*/ 555 w 828"/>
                <a:gd name="T79" fmla="*/ 579 h 632"/>
                <a:gd name="T80" fmla="*/ 540 w 828"/>
                <a:gd name="T81" fmla="*/ 618 h 632"/>
                <a:gd name="T82" fmla="*/ 536 w 828"/>
                <a:gd name="T83" fmla="*/ 628 h 632"/>
                <a:gd name="T84" fmla="*/ 526 w 828"/>
                <a:gd name="T85" fmla="*/ 628 h 632"/>
                <a:gd name="T86" fmla="*/ 515 w 828"/>
                <a:gd name="T87" fmla="*/ 632 h 632"/>
                <a:gd name="T88" fmla="*/ 511 w 828"/>
                <a:gd name="T89" fmla="*/ 628 h 632"/>
                <a:gd name="T90" fmla="*/ 501 w 828"/>
                <a:gd name="T91" fmla="*/ 628 h 632"/>
                <a:gd name="T92" fmla="*/ 492 w 828"/>
                <a:gd name="T93" fmla="*/ 628 h 632"/>
                <a:gd name="T94" fmla="*/ 486 w 828"/>
                <a:gd name="T95" fmla="*/ 628 h 632"/>
                <a:gd name="T96" fmla="*/ 481 w 828"/>
                <a:gd name="T97" fmla="*/ 628 h 632"/>
                <a:gd name="T98" fmla="*/ 476 w 828"/>
                <a:gd name="T99" fmla="*/ 628 h 632"/>
                <a:gd name="T100" fmla="*/ 471 w 828"/>
                <a:gd name="T101" fmla="*/ 632 h 632"/>
                <a:gd name="T102" fmla="*/ 442 w 828"/>
                <a:gd name="T103" fmla="*/ 570 h 632"/>
                <a:gd name="T104" fmla="*/ 407 w 828"/>
                <a:gd name="T105" fmla="*/ 516 h 632"/>
                <a:gd name="T106" fmla="*/ 367 w 828"/>
                <a:gd name="T107" fmla="*/ 458 h 632"/>
                <a:gd name="T108" fmla="*/ 323 w 828"/>
                <a:gd name="T109" fmla="*/ 411 h 632"/>
                <a:gd name="T110" fmla="*/ 277 w 828"/>
                <a:gd name="T111" fmla="*/ 363 h 632"/>
                <a:gd name="T112" fmla="*/ 233 w 828"/>
                <a:gd name="T113" fmla="*/ 318 h 632"/>
                <a:gd name="T114" fmla="*/ 183 w 828"/>
                <a:gd name="T115" fmla="*/ 280 h 632"/>
                <a:gd name="T116" fmla="*/ 134 w 828"/>
                <a:gd name="T117" fmla="*/ 241 h 632"/>
                <a:gd name="T118" fmla="*/ 79 w 828"/>
                <a:gd name="T119" fmla="*/ 208 h 632"/>
                <a:gd name="T120" fmla="*/ 25 w 828"/>
                <a:gd name="T121" fmla="*/ 174 h 632"/>
                <a:gd name="T122" fmla="*/ 0 w 828"/>
                <a:gd name="T123" fmla="*/ 159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8" h="632">
                  <a:moveTo>
                    <a:pt x="0" y="159"/>
                  </a:moveTo>
                  <a:lnTo>
                    <a:pt x="5" y="140"/>
                  </a:lnTo>
                  <a:lnTo>
                    <a:pt x="10" y="121"/>
                  </a:lnTo>
                  <a:lnTo>
                    <a:pt x="15" y="97"/>
                  </a:lnTo>
                  <a:lnTo>
                    <a:pt x="15" y="73"/>
                  </a:lnTo>
                  <a:lnTo>
                    <a:pt x="20" y="53"/>
                  </a:lnTo>
                  <a:lnTo>
                    <a:pt x="20" y="34"/>
                  </a:lnTo>
                  <a:lnTo>
                    <a:pt x="25" y="19"/>
                  </a:lnTo>
                  <a:lnTo>
                    <a:pt x="29" y="10"/>
                  </a:lnTo>
                  <a:lnTo>
                    <a:pt x="35" y="0"/>
                  </a:lnTo>
                  <a:lnTo>
                    <a:pt x="40" y="0"/>
                  </a:lnTo>
                  <a:lnTo>
                    <a:pt x="139" y="43"/>
                  </a:lnTo>
                  <a:lnTo>
                    <a:pt x="229" y="73"/>
                  </a:lnTo>
                  <a:lnTo>
                    <a:pt x="302" y="97"/>
                  </a:lnTo>
                  <a:lnTo>
                    <a:pt x="373" y="111"/>
                  </a:lnTo>
                  <a:lnTo>
                    <a:pt x="436" y="121"/>
                  </a:lnTo>
                  <a:lnTo>
                    <a:pt x="496" y="116"/>
                  </a:lnTo>
                  <a:lnTo>
                    <a:pt x="561" y="107"/>
                  </a:lnTo>
                  <a:lnTo>
                    <a:pt x="625" y="87"/>
                  </a:lnTo>
                  <a:lnTo>
                    <a:pt x="694" y="58"/>
                  </a:lnTo>
                  <a:lnTo>
                    <a:pt x="774" y="24"/>
                  </a:lnTo>
                  <a:lnTo>
                    <a:pt x="784" y="24"/>
                  </a:lnTo>
                  <a:lnTo>
                    <a:pt x="794" y="34"/>
                  </a:lnTo>
                  <a:lnTo>
                    <a:pt x="803" y="49"/>
                  </a:lnTo>
                  <a:lnTo>
                    <a:pt x="809" y="73"/>
                  </a:lnTo>
                  <a:lnTo>
                    <a:pt x="819" y="97"/>
                  </a:lnTo>
                  <a:lnTo>
                    <a:pt x="824" y="121"/>
                  </a:lnTo>
                  <a:lnTo>
                    <a:pt x="828" y="150"/>
                  </a:lnTo>
                  <a:lnTo>
                    <a:pt x="828" y="174"/>
                  </a:lnTo>
                  <a:lnTo>
                    <a:pt x="828" y="198"/>
                  </a:lnTo>
                  <a:lnTo>
                    <a:pt x="824" y="217"/>
                  </a:lnTo>
                  <a:lnTo>
                    <a:pt x="803" y="256"/>
                  </a:lnTo>
                  <a:lnTo>
                    <a:pt x="774" y="295"/>
                  </a:lnTo>
                  <a:lnTo>
                    <a:pt x="744" y="333"/>
                  </a:lnTo>
                  <a:lnTo>
                    <a:pt x="709" y="376"/>
                  </a:lnTo>
                  <a:lnTo>
                    <a:pt x="675" y="415"/>
                  </a:lnTo>
                  <a:lnTo>
                    <a:pt x="640" y="454"/>
                  </a:lnTo>
                  <a:lnTo>
                    <a:pt x="605" y="497"/>
                  </a:lnTo>
                  <a:lnTo>
                    <a:pt x="575" y="536"/>
                  </a:lnTo>
                  <a:lnTo>
                    <a:pt x="555" y="579"/>
                  </a:lnTo>
                  <a:lnTo>
                    <a:pt x="540" y="618"/>
                  </a:lnTo>
                  <a:lnTo>
                    <a:pt x="536" y="628"/>
                  </a:lnTo>
                  <a:lnTo>
                    <a:pt x="526" y="628"/>
                  </a:lnTo>
                  <a:lnTo>
                    <a:pt x="515" y="632"/>
                  </a:lnTo>
                  <a:lnTo>
                    <a:pt x="511" y="628"/>
                  </a:lnTo>
                  <a:lnTo>
                    <a:pt x="501" y="628"/>
                  </a:lnTo>
                  <a:lnTo>
                    <a:pt x="492" y="628"/>
                  </a:lnTo>
                  <a:lnTo>
                    <a:pt x="486" y="628"/>
                  </a:lnTo>
                  <a:lnTo>
                    <a:pt x="481" y="628"/>
                  </a:lnTo>
                  <a:lnTo>
                    <a:pt x="476" y="628"/>
                  </a:lnTo>
                  <a:lnTo>
                    <a:pt x="471" y="632"/>
                  </a:lnTo>
                  <a:lnTo>
                    <a:pt x="442" y="570"/>
                  </a:lnTo>
                  <a:lnTo>
                    <a:pt x="407" y="516"/>
                  </a:lnTo>
                  <a:lnTo>
                    <a:pt x="367" y="458"/>
                  </a:lnTo>
                  <a:lnTo>
                    <a:pt x="323" y="411"/>
                  </a:lnTo>
                  <a:lnTo>
                    <a:pt x="277" y="363"/>
                  </a:lnTo>
                  <a:lnTo>
                    <a:pt x="233" y="318"/>
                  </a:lnTo>
                  <a:lnTo>
                    <a:pt x="183" y="280"/>
                  </a:lnTo>
                  <a:lnTo>
                    <a:pt x="134" y="241"/>
                  </a:lnTo>
                  <a:lnTo>
                    <a:pt x="79" y="208"/>
                  </a:lnTo>
                  <a:lnTo>
                    <a:pt x="25" y="174"/>
                  </a:lnTo>
                  <a:lnTo>
                    <a:pt x="0" y="159"/>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69" name="Freeform 341"/>
            <p:cNvSpPr>
              <a:spLocks/>
            </p:cNvSpPr>
            <p:nvPr/>
          </p:nvSpPr>
          <p:spPr bwMode="auto">
            <a:xfrm>
              <a:off x="3827" y="1781"/>
              <a:ext cx="34" cy="23"/>
            </a:xfrm>
            <a:custGeom>
              <a:avLst/>
              <a:gdLst>
                <a:gd name="T0" fmla="*/ 104 w 381"/>
                <a:gd name="T1" fmla="*/ 0 h 303"/>
                <a:gd name="T2" fmla="*/ 95 w 381"/>
                <a:gd name="T3" fmla="*/ 10 h 303"/>
                <a:gd name="T4" fmla="*/ 89 w 381"/>
                <a:gd name="T5" fmla="*/ 23 h 303"/>
                <a:gd name="T6" fmla="*/ 84 w 381"/>
                <a:gd name="T7" fmla="*/ 38 h 303"/>
                <a:gd name="T8" fmla="*/ 84 w 381"/>
                <a:gd name="T9" fmla="*/ 47 h 303"/>
                <a:gd name="T10" fmla="*/ 99 w 381"/>
                <a:gd name="T11" fmla="*/ 67 h 303"/>
                <a:gd name="T12" fmla="*/ 124 w 381"/>
                <a:gd name="T13" fmla="*/ 96 h 303"/>
                <a:gd name="T14" fmla="*/ 154 w 381"/>
                <a:gd name="T15" fmla="*/ 120 h 303"/>
                <a:gd name="T16" fmla="*/ 183 w 381"/>
                <a:gd name="T17" fmla="*/ 144 h 303"/>
                <a:gd name="T18" fmla="*/ 208 w 381"/>
                <a:gd name="T19" fmla="*/ 169 h 303"/>
                <a:gd name="T20" fmla="*/ 208 w 381"/>
                <a:gd name="T21" fmla="*/ 178 h 303"/>
                <a:gd name="T22" fmla="*/ 168 w 381"/>
                <a:gd name="T23" fmla="*/ 169 h 303"/>
                <a:gd name="T24" fmla="*/ 134 w 381"/>
                <a:gd name="T25" fmla="*/ 159 h 303"/>
                <a:gd name="T26" fmla="*/ 95 w 381"/>
                <a:gd name="T27" fmla="*/ 150 h 303"/>
                <a:gd name="T28" fmla="*/ 60 w 381"/>
                <a:gd name="T29" fmla="*/ 135 h 303"/>
                <a:gd name="T30" fmla="*/ 35 w 381"/>
                <a:gd name="T31" fmla="*/ 135 h 303"/>
                <a:gd name="T32" fmla="*/ 20 w 381"/>
                <a:gd name="T33" fmla="*/ 159 h 303"/>
                <a:gd name="T34" fmla="*/ 5 w 381"/>
                <a:gd name="T35" fmla="*/ 178 h 303"/>
                <a:gd name="T36" fmla="*/ 0 w 381"/>
                <a:gd name="T37" fmla="*/ 197 h 303"/>
                <a:gd name="T38" fmla="*/ 5 w 381"/>
                <a:gd name="T39" fmla="*/ 212 h 303"/>
                <a:gd name="T40" fmla="*/ 49 w 381"/>
                <a:gd name="T41" fmla="*/ 217 h 303"/>
                <a:gd name="T42" fmla="*/ 109 w 381"/>
                <a:gd name="T43" fmla="*/ 227 h 303"/>
                <a:gd name="T44" fmla="*/ 164 w 381"/>
                <a:gd name="T45" fmla="*/ 236 h 303"/>
                <a:gd name="T46" fmla="*/ 218 w 381"/>
                <a:gd name="T47" fmla="*/ 255 h 303"/>
                <a:gd name="T48" fmla="*/ 268 w 381"/>
                <a:gd name="T49" fmla="*/ 284 h 303"/>
                <a:gd name="T50" fmla="*/ 342 w 381"/>
                <a:gd name="T51" fmla="*/ 299 h 303"/>
                <a:gd name="T52" fmla="*/ 352 w 381"/>
                <a:gd name="T53" fmla="*/ 279 h 303"/>
                <a:gd name="T54" fmla="*/ 367 w 381"/>
                <a:gd name="T55" fmla="*/ 255 h 303"/>
                <a:gd name="T56" fmla="*/ 377 w 381"/>
                <a:gd name="T57" fmla="*/ 236 h 303"/>
                <a:gd name="T58" fmla="*/ 381 w 381"/>
                <a:gd name="T59" fmla="*/ 217 h 303"/>
                <a:gd name="T60" fmla="*/ 377 w 381"/>
                <a:gd name="T61" fmla="*/ 208 h 303"/>
                <a:gd name="T62" fmla="*/ 333 w 381"/>
                <a:gd name="T63" fmla="*/ 178 h 303"/>
                <a:gd name="T64" fmla="*/ 287 w 381"/>
                <a:gd name="T65" fmla="*/ 150 h 303"/>
                <a:gd name="T66" fmla="*/ 248 w 381"/>
                <a:gd name="T67" fmla="*/ 116 h 303"/>
                <a:gd name="T68" fmla="*/ 214 w 381"/>
                <a:gd name="T69" fmla="*/ 77 h 303"/>
                <a:gd name="T70" fmla="*/ 179 w 381"/>
                <a:gd name="T71" fmla="*/ 34 h 303"/>
                <a:gd name="T72" fmla="*/ 168 w 381"/>
                <a:gd name="T73" fmla="*/ 23 h 303"/>
                <a:gd name="T74" fmla="*/ 158 w 381"/>
                <a:gd name="T75" fmla="*/ 14 h 303"/>
                <a:gd name="T76" fmla="*/ 143 w 381"/>
                <a:gd name="T77" fmla="*/ 10 h 303"/>
                <a:gd name="T78" fmla="*/ 134 w 381"/>
                <a:gd name="T79" fmla="*/ 4 h 303"/>
                <a:gd name="T80" fmla="*/ 119 w 381"/>
                <a:gd name="T81"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81" h="303">
                  <a:moveTo>
                    <a:pt x="109" y="0"/>
                  </a:moveTo>
                  <a:lnTo>
                    <a:pt x="104" y="0"/>
                  </a:lnTo>
                  <a:lnTo>
                    <a:pt x="99" y="4"/>
                  </a:lnTo>
                  <a:lnTo>
                    <a:pt x="95" y="10"/>
                  </a:lnTo>
                  <a:lnTo>
                    <a:pt x="89" y="14"/>
                  </a:lnTo>
                  <a:lnTo>
                    <a:pt x="89" y="23"/>
                  </a:lnTo>
                  <a:lnTo>
                    <a:pt x="84" y="28"/>
                  </a:lnTo>
                  <a:lnTo>
                    <a:pt x="84" y="38"/>
                  </a:lnTo>
                  <a:lnTo>
                    <a:pt x="84" y="43"/>
                  </a:lnTo>
                  <a:lnTo>
                    <a:pt x="84" y="47"/>
                  </a:lnTo>
                  <a:lnTo>
                    <a:pt x="89" y="53"/>
                  </a:lnTo>
                  <a:lnTo>
                    <a:pt x="99" y="67"/>
                  </a:lnTo>
                  <a:lnTo>
                    <a:pt x="109" y="81"/>
                  </a:lnTo>
                  <a:lnTo>
                    <a:pt x="124" y="96"/>
                  </a:lnTo>
                  <a:lnTo>
                    <a:pt x="139" y="111"/>
                  </a:lnTo>
                  <a:lnTo>
                    <a:pt x="154" y="120"/>
                  </a:lnTo>
                  <a:lnTo>
                    <a:pt x="168" y="135"/>
                  </a:lnTo>
                  <a:lnTo>
                    <a:pt x="183" y="144"/>
                  </a:lnTo>
                  <a:lnTo>
                    <a:pt x="198" y="154"/>
                  </a:lnTo>
                  <a:lnTo>
                    <a:pt x="208" y="169"/>
                  </a:lnTo>
                  <a:lnTo>
                    <a:pt x="223" y="178"/>
                  </a:lnTo>
                  <a:lnTo>
                    <a:pt x="208" y="178"/>
                  </a:lnTo>
                  <a:lnTo>
                    <a:pt x="189" y="174"/>
                  </a:lnTo>
                  <a:lnTo>
                    <a:pt x="168" y="169"/>
                  </a:lnTo>
                  <a:lnTo>
                    <a:pt x="149" y="163"/>
                  </a:lnTo>
                  <a:lnTo>
                    <a:pt x="134" y="159"/>
                  </a:lnTo>
                  <a:lnTo>
                    <a:pt x="114" y="154"/>
                  </a:lnTo>
                  <a:lnTo>
                    <a:pt x="95" y="150"/>
                  </a:lnTo>
                  <a:lnTo>
                    <a:pt x="79" y="139"/>
                  </a:lnTo>
                  <a:lnTo>
                    <a:pt x="60" y="135"/>
                  </a:lnTo>
                  <a:lnTo>
                    <a:pt x="39" y="125"/>
                  </a:lnTo>
                  <a:lnTo>
                    <a:pt x="35" y="135"/>
                  </a:lnTo>
                  <a:lnTo>
                    <a:pt x="30" y="144"/>
                  </a:lnTo>
                  <a:lnTo>
                    <a:pt x="20" y="159"/>
                  </a:lnTo>
                  <a:lnTo>
                    <a:pt x="14" y="169"/>
                  </a:lnTo>
                  <a:lnTo>
                    <a:pt x="5" y="178"/>
                  </a:lnTo>
                  <a:lnTo>
                    <a:pt x="0" y="188"/>
                  </a:lnTo>
                  <a:lnTo>
                    <a:pt x="0" y="197"/>
                  </a:lnTo>
                  <a:lnTo>
                    <a:pt x="0" y="202"/>
                  </a:lnTo>
                  <a:lnTo>
                    <a:pt x="5" y="212"/>
                  </a:lnTo>
                  <a:lnTo>
                    <a:pt x="20" y="212"/>
                  </a:lnTo>
                  <a:lnTo>
                    <a:pt x="49" y="217"/>
                  </a:lnTo>
                  <a:lnTo>
                    <a:pt x="79" y="221"/>
                  </a:lnTo>
                  <a:lnTo>
                    <a:pt x="109" y="227"/>
                  </a:lnTo>
                  <a:lnTo>
                    <a:pt x="139" y="232"/>
                  </a:lnTo>
                  <a:lnTo>
                    <a:pt x="164" y="236"/>
                  </a:lnTo>
                  <a:lnTo>
                    <a:pt x="193" y="245"/>
                  </a:lnTo>
                  <a:lnTo>
                    <a:pt x="218" y="255"/>
                  </a:lnTo>
                  <a:lnTo>
                    <a:pt x="243" y="270"/>
                  </a:lnTo>
                  <a:lnTo>
                    <a:pt x="268" y="284"/>
                  </a:lnTo>
                  <a:lnTo>
                    <a:pt x="298" y="303"/>
                  </a:lnTo>
                  <a:lnTo>
                    <a:pt x="342" y="299"/>
                  </a:lnTo>
                  <a:lnTo>
                    <a:pt x="347" y="290"/>
                  </a:lnTo>
                  <a:lnTo>
                    <a:pt x="352" y="279"/>
                  </a:lnTo>
                  <a:lnTo>
                    <a:pt x="358" y="270"/>
                  </a:lnTo>
                  <a:lnTo>
                    <a:pt x="367" y="255"/>
                  </a:lnTo>
                  <a:lnTo>
                    <a:pt x="372" y="245"/>
                  </a:lnTo>
                  <a:lnTo>
                    <a:pt x="377" y="236"/>
                  </a:lnTo>
                  <a:lnTo>
                    <a:pt x="381" y="227"/>
                  </a:lnTo>
                  <a:lnTo>
                    <a:pt x="381" y="217"/>
                  </a:lnTo>
                  <a:lnTo>
                    <a:pt x="381" y="212"/>
                  </a:lnTo>
                  <a:lnTo>
                    <a:pt x="377" y="208"/>
                  </a:lnTo>
                  <a:lnTo>
                    <a:pt x="352" y="193"/>
                  </a:lnTo>
                  <a:lnTo>
                    <a:pt x="333" y="178"/>
                  </a:lnTo>
                  <a:lnTo>
                    <a:pt x="308" y="163"/>
                  </a:lnTo>
                  <a:lnTo>
                    <a:pt x="287" y="150"/>
                  </a:lnTo>
                  <a:lnTo>
                    <a:pt x="268" y="130"/>
                  </a:lnTo>
                  <a:lnTo>
                    <a:pt x="248" y="116"/>
                  </a:lnTo>
                  <a:lnTo>
                    <a:pt x="233" y="96"/>
                  </a:lnTo>
                  <a:lnTo>
                    <a:pt x="214" y="77"/>
                  </a:lnTo>
                  <a:lnTo>
                    <a:pt x="198" y="53"/>
                  </a:lnTo>
                  <a:lnTo>
                    <a:pt x="179" y="34"/>
                  </a:lnTo>
                  <a:lnTo>
                    <a:pt x="174" y="28"/>
                  </a:lnTo>
                  <a:lnTo>
                    <a:pt x="168" y="23"/>
                  </a:lnTo>
                  <a:lnTo>
                    <a:pt x="164" y="19"/>
                  </a:lnTo>
                  <a:lnTo>
                    <a:pt x="158" y="14"/>
                  </a:lnTo>
                  <a:lnTo>
                    <a:pt x="154" y="14"/>
                  </a:lnTo>
                  <a:lnTo>
                    <a:pt x="143" y="10"/>
                  </a:lnTo>
                  <a:lnTo>
                    <a:pt x="139" y="4"/>
                  </a:lnTo>
                  <a:lnTo>
                    <a:pt x="134" y="4"/>
                  </a:lnTo>
                  <a:lnTo>
                    <a:pt x="124" y="0"/>
                  </a:lnTo>
                  <a:lnTo>
                    <a:pt x="119" y="0"/>
                  </a:lnTo>
                  <a:lnTo>
                    <a:pt x="109"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70" name="Freeform 342"/>
            <p:cNvSpPr>
              <a:spLocks/>
            </p:cNvSpPr>
            <p:nvPr/>
          </p:nvSpPr>
          <p:spPr bwMode="auto">
            <a:xfrm>
              <a:off x="3827" y="1781"/>
              <a:ext cx="34" cy="23"/>
            </a:xfrm>
            <a:custGeom>
              <a:avLst/>
              <a:gdLst>
                <a:gd name="T0" fmla="*/ 104 w 381"/>
                <a:gd name="T1" fmla="*/ 0 h 303"/>
                <a:gd name="T2" fmla="*/ 95 w 381"/>
                <a:gd name="T3" fmla="*/ 10 h 303"/>
                <a:gd name="T4" fmla="*/ 89 w 381"/>
                <a:gd name="T5" fmla="*/ 23 h 303"/>
                <a:gd name="T6" fmla="*/ 84 w 381"/>
                <a:gd name="T7" fmla="*/ 38 h 303"/>
                <a:gd name="T8" fmla="*/ 84 w 381"/>
                <a:gd name="T9" fmla="*/ 47 h 303"/>
                <a:gd name="T10" fmla="*/ 99 w 381"/>
                <a:gd name="T11" fmla="*/ 67 h 303"/>
                <a:gd name="T12" fmla="*/ 124 w 381"/>
                <a:gd name="T13" fmla="*/ 96 h 303"/>
                <a:gd name="T14" fmla="*/ 154 w 381"/>
                <a:gd name="T15" fmla="*/ 120 h 303"/>
                <a:gd name="T16" fmla="*/ 183 w 381"/>
                <a:gd name="T17" fmla="*/ 144 h 303"/>
                <a:gd name="T18" fmla="*/ 208 w 381"/>
                <a:gd name="T19" fmla="*/ 169 h 303"/>
                <a:gd name="T20" fmla="*/ 208 w 381"/>
                <a:gd name="T21" fmla="*/ 178 h 303"/>
                <a:gd name="T22" fmla="*/ 168 w 381"/>
                <a:gd name="T23" fmla="*/ 169 h 303"/>
                <a:gd name="T24" fmla="*/ 134 w 381"/>
                <a:gd name="T25" fmla="*/ 159 h 303"/>
                <a:gd name="T26" fmla="*/ 95 w 381"/>
                <a:gd name="T27" fmla="*/ 150 h 303"/>
                <a:gd name="T28" fmla="*/ 60 w 381"/>
                <a:gd name="T29" fmla="*/ 135 h 303"/>
                <a:gd name="T30" fmla="*/ 35 w 381"/>
                <a:gd name="T31" fmla="*/ 135 h 303"/>
                <a:gd name="T32" fmla="*/ 20 w 381"/>
                <a:gd name="T33" fmla="*/ 159 h 303"/>
                <a:gd name="T34" fmla="*/ 5 w 381"/>
                <a:gd name="T35" fmla="*/ 178 h 303"/>
                <a:gd name="T36" fmla="*/ 0 w 381"/>
                <a:gd name="T37" fmla="*/ 197 h 303"/>
                <a:gd name="T38" fmla="*/ 5 w 381"/>
                <a:gd name="T39" fmla="*/ 212 h 303"/>
                <a:gd name="T40" fmla="*/ 49 w 381"/>
                <a:gd name="T41" fmla="*/ 217 h 303"/>
                <a:gd name="T42" fmla="*/ 109 w 381"/>
                <a:gd name="T43" fmla="*/ 227 h 303"/>
                <a:gd name="T44" fmla="*/ 164 w 381"/>
                <a:gd name="T45" fmla="*/ 236 h 303"/>
                <a:gd name="T46" fmla="*/ 218 w 381"/>
                <a:gd name="T47" fmla="*/ 255 h 303"/>
                <a:gd name="T48" fmla="*/ 268 w 381"/>
                <a:gd name="T49" fmla="*/ 284 h 303"/>
                <a:gd name="T50" fmla="*/ 342 w 381"/>
                <a:gd name="T51" fmla="*/ 299 h 303"/>
                <a:gd name="T52" fmla="*/ 352 w 381"/>
                <a:gd name="T53" fmla="*/ 279 h 303"/>
                <a:gd name="T54" fmla="*/ 367 w 381"/>
                <a:gd name="T55" fmla="*/ 255 h 303"/>
                <a:gd name="T56" fmla="*/ 377 w 381"/>
                <a:gd name="T57" fmla="*/ 236 h 303"/>
                <a:gd name="T58" fmla="*/ 381 w 381"/>
                <a:gd name="T59" fmla="*/ 217 h 303"/>
                <a:gd name="T60" fmla="*/ 377 w 381"/>
                <a:gd name="T61" fmla="*/ 208 h 303"/>
                <a:gd name="T62" fmla="*/ 333 w 381"/>
                <a:gd name="T63" fmla="*/ 178 h 303"/>
                <a:gd name="T64" fmla="*/ 287 w 381"/>
                <a:gd name="T65" fmla="*/ 150 h 303"/>
                <a:gd name="T66" fmla="*/ 248 w 381"/>
                <a:gd name="T67" fmla="*/ 116 h 303"/>
                <a:gd name="T68" fmla="*/ 214 w 381"/>
                <a:gd name="T69" fmla="*/ 77 h 303"/>
                <a:gd name="T70" fmla="*/ 179 w 381"/>
                <a:gd name="T71" fmla="*/ 34 h 303"/>
                <a:gd name="T72" fmla="*/ 168 w 381"/>
                <a:gd name="T73" fmla="*/ 23 h 303"/>
                <a:gd name="T74" fmla="*/ 158 w 381"/>
                <a:gd name="T75" fmla="*/ 14 h 303"/>
                <a:gd name="T76" fmla="*/ 143 w 381"/>
                <a:gd name="T77" fmla="*/ 10 h 303"/>
                <a:gd name="T78" fmla="*/ 134 w 381"/>
                <a:gd name="T79" fmla="*/ 4 h 303"/>
                <a:gd name="T80" fmla="*/ 119 w 381"/>
                <a:gd name="T81"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81" h="303">
                  <a:moveTo>
                    <a:pt x="109" y="0"/>
                  </a:moveTo>
                  <a:lnTo>
                    <a:pt x="104" y="0"/>
                  </a:lnTo>
                  <a:lnTo>
                    <a:pt x="99" y="4"/>
                  </a:lnTo>
                  <a:lnTo>
                    <a:pt x="95" y="10"/>
                  </a:lnTo>
                  <a:lnTo>
                    <a:pt x="89" y="14"/>
                  </a:lnTo>
                  <a:lnTo>
                    <a:pt x="89" y="23"/>
                  </a:lnTo>
                  <a:lnTo>
                    <a:pt x="84" y="28"/>
                  </a:lnTo>
                  <a:lnTo>
                    <a:pt x="84" y="38"/>
                  </a:lnTo>
                  <a:lnTo>
                    <a:pt x="84" y="43"/>
                  </a:lnTo>
                  <a:lnTo>
                    <a:pt x="84" y="47"/>
                  </a:lnTo>
                  <a:lnTo>
                    <a:pt x="89" y="53"/>
                  </a:lnTo>
                  <a:lnTo>
                    <a:pt x="99" y="67"/>
                  </a:lnTo>
                  <a:lnTo>
                    <a:pt x="109" y="81"/>
                  </a:lnTo>
                  <a:lnTo>
                    <a:pt x="124" y="96"/>
                  </a:lnTo>
                  <a:lnTo>
                    <a:pt x="139" y="111"/>
                  </a:lnTo>
                  <a:lnTo>
                    <a:pt x="154" y="120"/>
                  </a:lnTo>
                  <a:lnTo>
                    <a:pt x="168" y="135"/>
                  </a:lnTo>
                  <a:lnTo>
                    <a:pt x="183" y="144"/>
                  </a:lnTo>
                  <a:lnTo>
                    <a:pt x="198" y="154"/>
                  </a:lnTo>
                  <a:lnTo>
                    <a:pt x="208" y="169"/>
                  </a:lnTo>
                  <a:lnTo>
                    <a:pt x="223" y="178"/>
                  </a:lnTo>
                  <a:lnTo>
                    <a:pt x="208" y="178"/>
                  </a:lnTo>
                  <a:lnTo>
                    <a:pt x="189" y="174"/>
                  </a:lnTo>
                  <a:lnTo>
                    <a:pt x="168" y="169"/>
                  </a:lnTo>
                  <a:lnTo>
                    <a:pt x="149" y="163"/>
                  </a:lnTo>
                  <a:lnTo>
                    <a:pt x="134" y="159"/>
                  </a:lnTo>
                  <a:lnTo>
                    <a:pt x="114" y="154"/>
                  </a:lnTo>
                  <a:lnTo>
                    <a:pt x="95" y="150"/>
                  </a:lnTo>
                  <a:lnTo>
                    <a:pt x="79" y="139"/>
                  </a:lnTo>
                  <a:lnTo>
                    <a:pt x="60" y="135"/>
                  </a:lnTo>
                  <a:lnTo>
                    <a:pt x="39" y="125"/>
                  </a:lnTo>
                  <a:lnTo>
                    <a:pt x="35" y="135"/>
                  </a:lnTo>
                  <a:lnTo>
                    <a:pt x="30" y="144"/>
                  </a:lnTo>
                  <a:lnTo>
                    <a:pt x="20" y="159"/>
                  </a:lnTo>
                  <a:lnTo>
                    <a:pt x="14" y="169"/>
                  </a:lnTo>
                  <a:lnTo>
                    <a:pt x="5" y="178"/>
                  </a:lnTo>
                  <a:lnTo>
                    <a:pt x="0" y="188"/>
                  </a:lnTo>
                  <a:lnTo>
                    <a:pt x="0" y="197"/>
                  </a:lnTo>
                  <a:lnTo>
                    <a:pt x="0" y="202"/>
                  </a:lnTo>
                  <a:lnTo>
                    <a:pt x="5" y="212"/>
                  </a:lnTo>
                  <a:lnTo>
                    <a:pt x="20" y="212"/>
                  </a:lnTo>
                  <a:lnTo>
                    <a:pt x="49" y="217"/>
                  </a:lnTo>
                  <a:lnTo>
                    <a:pt x="79" y="221"/>
                  </a:lnTo>
                  <a:lnTo>
                    <a:pt x="109" y="227"/>
                  </a:lnTo>
                  <a:lnTo>
                    <a:pt x="139" y="232"/>
                  </a:lnTo>
                  <a:lnTo>
                    <a:pt x="164" y="236"/>
                  </a:lnTo>
                  <a:lnTo>
                    <a:pt x="193" y="245"/>
                  </a:lnTo>
                  <a:lnTo>
                    <a:pt x="218" y="255"/>
                  </a:lnTo>
                  <a:lnTo>
                    <a:pt x="243" y="270"/>
                  </a:lnTo>
                  <a:lnTo>
                    <a:pt x="268" y="284"/>
                  </a:lnTo>
                  <a:lnTo>
                    <a:pt x="298" y="303"/>
                  </a:lnTo>
                  <a:lnTo>
                    <a:pt x="342" y="299"/>
                  </a:lnTo>
                  <a:lnTo>
                    <a:pt x="347" y="290"/>
                  </a:lnTo>
                  <a:lnTo>
                    <a:pt x="352" y="279"/>
                  </a:lnTo>
                  <a:lnTo>
                    <a:pt x="358" y="270"/>
                  </a:lnTo>
                  <a:lnTo>
                    <a:pt x="367" y="255"/>
                  </a:lnTo>
                  <a:lnTo>
                    <a:pt x="372" y="245"/>
                  </a:lnTo>
                  <a:lnTo>
                    <a:pt x="377" y="236"/>
                  </a:lnTo>
                  <a:lnTo>
                    <a:pt x="381" y="227"/>
                  </a:lnTo>
                  <a:lnTo>
                    <a:pt x="381" y="217"/>
                  </a:lnTo>
                  <a:lnTo>
                    <a:pt x="381" y="212"/>
                  </a:lnTo>
                  <a:lnTo>
                    <a:pt x="377" y="208"/>
                  </a:lnTo>
                  <a:lnTo>
                    <a:pt x="352" y="193"/>
                  </a:lnTo>
                  <a:lnTo>
                    <a:pt x="333" y="178"/>
                  </a:lnTo>
                  <a:lnTo>
                    <a:pt x="308" y="163"/>
                  </a:lnTo>
                  <a:lnTo>
                    <a:pt x="287" y="150"/>
                  </a:lnTo>
                  <a:lnTo>
                    <a:pt x="268" y="130"/>
                  </a:lnTo>
                  <a:lnTo>
                    <a:pt x="248" y="116"/>
                  </a:lnTo>
                  <a:lnTo>
                    <a:pt x="233" y="96"/>
                  </a:lnTo>
                  <a:lnTo>
                    <a:pt x="214" y="77"/>
                  </a:lnTo>
                  <a:lnTo>
                    <a:pt x="198" y="53"/>
                  </a:lnTo>
                  <a:lnTo>
                    <a:pt x="179" y="34"/>
                  </a:lnTo>
                  <a:lnTo>
                    <a:pt x="174" y="28"/>
                  </a:lnTo>
                  <a:lnTo>
                    <a:pt x="168" y="23"/>
                  </a:lnTo>
                  <a:lnTo>
                    <a:pt x="164" y="19"/>
                  </a:lnTo>
                  <a:lnTo>
                    <a:pt x="158" y="14"/>
                  </a:lnTo>
                  <a:lnTo>
                    <a:pt x="154" y="14"/>
                  </a:lnTo>
                  <a:lnTo>
                    <a:pt x="143" y="10"/>
                  </a:lnTo>
                  <a:lnTo>
                    <a:pt x="139" y="4"/>
                  </a:lnTo>
                  <a:lnTo>
                    <a:pt x="134" y="4"/>
                  </a:lnTo>
                  <a:lnTo>
                    <a:pt x="124" y="0"/>
                  </a:lnTo>
                  <a:lnTo>
                    <a:pt x="119" y="0"/>
                  </a:lnTo>
                  <a:lnTo>
                    <a:pt x="109"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71" name="Freeform 343"/>
            <p:cNvSpPr>
              <a:spLocks/>
            </p:cNvSpPr>
            <p:nvPr/>
          </p:nvSpPr>
          <p:spPr bwMode="auto">
            <a:xfrm>
              <a:off x="3817" y="1801"/>
              <a:ext cx="20" cy="13"/>
            </a:xfrm>
            <a:custGeom>
              <a:avLst/>
              <a:gdLst>
                <a:gd name="T0" fmla="*/ 75 w 224"/>
                <a:gd name="T1" fmla="*/ 5 h 164"/>
                <a:gd name="T2" fmla="*/ 85 w 224"/>
                <a:gd name="T3" fmla="*/ 5 h 164"/>
                <a:gd name="T4" fmla="*/ 100 w 224"/>
                <a:gd name="T5" fmla="*/ 5 h 164"/>
                <a:gd name="T6" fmla="*/ 115 w 224"/>
                <a:gd name="T7" fmla="*/ 5 h 164"/>
                <a:gd name="T8" fmla="*/ 129 w 224"/>
                <a:gd name="T9" fmla="*/ 0 h 164"/>
                <a:gd name="T10" fmla="*/ 144 w 224"/>
                <a:gd name="T11" fmla="*/ 0 h 164"/>
                <a:gd name="T12" fmla="*/ 154 w 224"/>
                <a:gd name="T13" fmla="*/ 0 h 164"/>
                <a:gd name="T14" fmla="*/ 169 w 224"/>
                <a:gd name="T15" fmla="*/ 0 h 164"/>
                <a:gd name="T16" fmla="*/ 179 w 224"/>
                <a:gd name="T17" fmla="*/ 0 h 164"/>
                <a:gd name="T18" fmla="*/ 189 w 224"/>
                <a:gd name="T19" fmla="*/ 5 h 164"/>
                <a:gd name="T20" fmla="*/ 200 w 224"/>
                <a:gd name="T21" fmla="*/ 10 h 164"/>
                <a:gd name="T22" fmla="*/ 214 w 224"/>
                <a:gd name="T23" fmla="*/ 29 h 164"/>
                <a:gd name="T24" fmla="*/ 224 w 224"/>
                <a:gd name="T25" fmla="*/ 48 h 164"/>
                <a:gd name="T26" fmla="*/ 219 w 224"/>
                <a:gd name="T27" fmla="*/ 68 h 164"/>
                <a:gd name="T28" fmla="*/ 214 w 224"/>
                <a:gd name="T29" fmla="*/ 87 h 164"/>
                <a:gd name="T30" fmla="*/ 200 w 224"/>
                <a:gd name="T31" fmla="*/ 102 h 164"/>
                <a:gd name="T32" fmla="*/ 184 w 224"/>
                <a:gd name="T33" fmla="*/ 121 h 164"/>
                <a:gd name="T34" fmla="*/ 165 w 224"/>
                <a:gd name="T35" fmla="*/ 135 h 164"/>
                <a:gd name="T36" fmla="*/ 144 w 224"/>
                <a:gd name="T37" fmla="*/ 150 h 164"/>
                <a:gd name="T38" fmla="*/ 125 w 224"/>
                <a:gd name="T39" fmla="*/ 160 h 164"/>
                <a:gd name="T40" fmla="*/ 105 w 224"/>
                <a:gd name="T41" fmla="*/ 164 h 164"/>
                <a:gd name="T42" fmla="*/ 90 w 224"/>
                <a:gd name="T43" fmla="*/ 164 h 164"/>
                <a:gd name="T44" fmla="*/ 81 w 224"/>
                <a:gd name="T45" fmla="*/ 160 h 164"/>
                <a:gd name="T46" fmla="*/ 70 w 224"/>
                <a:gd name="T47" fmla="*/ 154 h 164"/>
                <a:gd name="T48" fmla="*/ 56 w 224"/>
                <a:gd name="T49" fmla="*/ 150 h 164"/>
                <a:gd name="T50" fmla="*/ 46 w 224"/>
                <a:gd name="T51" fmla="*/ 141 h 164"/>
                <a:gd name="T52" fmla="*/ 35 w 224"/>
                <a:gd name="T53" fmla="*/ 130 h 164"/>
                <a:gd name="T54" fmla="*/ 25 w 224"/>
                <a:gd name="T55" fmla="*/ 121 h 164"/>
                <a:gd name="T56" fmla="*/ 21 w 224"/>
                <a:gd name="T57" fmla="*/ 106 h 164"/>
                <a:gd name="T58" fmla="*/ 10 w 224"/>
                <a:gd name="T59" fmla="*/ 96 h 164"/>
                <a:gd name="T60" fmla="*/ 0 w 224"/>
                <a:gd name="T61" fmla="*/ 87 h 164"/>
                <a:gd name="T62" fmla="*/ 0 w 224"/>
                <a:gd name="T63" fmla="*/ 83 h 164"/>
                <a:gd name="T64" fmla="*/ 0 w 224"/>
                <a:gd name="T65" fmla="*/ 77 h 164"/>
                <a:gd name="T66" fmla="*/ 0 w 224"/>
                <a:gd name="T67" fmla="*/ 72 h 164"/>
                <a:gd name="T68" fmla="*/ 6 w 224"/>
                <a:gd name="T69" fmla="*/ 63 h 164"/>
                <a:gd name="T70" fmla="*/ 10 w 224"/>
                <a:gd name="T71" fmla="*/ 58 h 164"/>
                <a:gd name="T72" fmla="*/ 16 w 224"/>
                <a:gd name="T73" fmla="*/ 53 h 164"/>
                <a:gd name="T74" fmla="*/ 21 w 224"/>
                <a:gd name="T75" fmla="*/ 48 h 164"/>
                <a:gd name="T76" fmla="*/ 25 w 224"/>
                <a:gd name="T77" fmla="*/ 44 h 164"/>
                <a:gd name="T78" fmla="*/ 35 w 224"/>
                <a:gd name="T79" fmla="*/ 38 h 164"/>
                <a:gd name="T80" fmla="*/ 40 w 224"/>
                <a:gd name="T81" fmla="*/ 34 h 164"/>
                <a:gd name="T82" fmla="*/ 75 w 224"/>
                <a:gd name="T83" fmla="*/ 5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4" h="164">
                  <a:moveTo>
                    <a:pt x="75" y="5"/>
                  </a:moveTo>
                  <a:lnTo>
                    <a:pt x="85" y="5"/>
                  </a:lnTo>
                  <a:lnTo>
                    <a:pt x="100" y="5"/>
                  </a:lnTo>
                  <a:lnTo>
                    <a:pt x="115" y="5"/>
                  </a:lnTo>
                  <a:lnTo>
                    <a:pt x="129" y="0"/>
                  </a:lnTo>
                  <a:lnTo>
                    <a:pt x="144" y="0"/>
                  </a:lnTo>
                  <a:lnTo>
                    <a:pt x="154" y="0"/>
                  </a:lnTo>
                  <a:lnTo>
                    <a:pt x="169" y="0"/>
                  </a:lnTo>
                  <a:lnTo>
                    <a:pt x="179" y="0"/>
                  </a:lnTo>
                  <a:lnTo>
                    <a:pt x="189" y="5"/>
                  </a:lnTo>
                  <a:lnTo>
                    <a:pt x="200" y="10"/>
                  </a:lnTo>
                  <a:lnTo>
                    <a:pt x="214" y="29"/>
                  </a:lnTo>
                  <a:lnTo>
                    <a:pt x="224" y="48"/>
                  </a:lnTo>
                  <a:lnTo>
                    <a:pt x="219" y="68"/>
                  </a:lnTo>
                  <a:lnTo>
                    <a:pt x="214" y="87"/>
                  </a:lnTo>
                  <a:lnTo>
                    <a:pt x="200" y="102"/>
                  </a:lnTo>
                  <a:lnTo>
                    <a:pt x="184" y="121"/>
                  </a:lnTo>
                  <a:lnTo>
                    <a:pt x="165" y="135"/>
                  </a:lnTo>
                  <a:lnTo>
                    <a:pt x="144" y="150"/>
                  </a:lnTo>
                  <a:lnTo>
                    <a:pt x="125" y="160"/>
                  </a:lnTo>
                  <a:lnTo>
                    <a:pt x="105" y="164"/>
                  </a:lnTo>
                  <a:lnTo>
                    <a:pt x="90" y="164"/>
                  </a:lnTo>
                  <a:lnTo>
                    <a:pt x="81" y="160"/>
                  </a:lnTo>
                  <a:lnTo>
                    <a:pt x="70" y="154"/>
                  </a:lnTo>
                  <a:lnTo>
                    <a:pt x="56" y="150"/>
                  </a:lnTo>
                  <a:lnTo>
                    <a:pt x="46" y="141"/>
                  </a:lnTo>
                  <a:lnTo>
                    <a:pt x="35" y="130"/>
                  </a:lnTo>
                  <a:lnTo>
                    <a:pt x="25" y="121"/>
                  </a:lnTo>
                  <a:lnTo>
                    <a:pt x="21" y="106"/>
                  </a:lnTo>
                  <a:lnTo>
                    <a:pt x="10" y="96"/>
                  </a:lnTo>
                  <a:lnTo>
                    <a:pt x="0" y="87"/>
                  </a:lnTo>
                  <a:lnTo>
                    <a:pt x="0" y="83"/>
                  </a:lnTo>
                  <a:lnTo>
                    <a:pt x="0" y="77"/>
                  </a:lnTo>
                  <a:lnTo>
                    <a:pt x="0" y="72"/>
                  </a:lnTo>
                  <a:lnTo>
                    <a:pt x="6" y="63"/>
                  </a:lnTo>
                  <a:lnTo>
                    <a:pt x="10" y="58"/>
                  </a:lnTo>
                  <a:lnTo>
                    <a:pt x="16" y="53"/>
                  </a:lnTo>
                  <a:lnTo>
                    <a:pt x="21" y="48"/>
                  </a:lnTo>
                  <a:lnTo>
                    <a:pt x="25" y="44"/>
                  </a:lnTo>
                  <a:lnTo>
                    <a:pt x="35" y="38"/>
                  </a:lnTo>
                  <a:lnTo>
                    <a:pt x="40" y="34"/>
                  </a:lnTo>
                  <a:lnTo>
                    <a:pt x="75" y="5"/>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72" name="Freeform 344"/>
            <p:cNvSpPr>
              <a:spLocks/>
            </p:cNvSpPr>
            <p:nvPr/>
          </p:nvSpPr>
          <p:spPr bwMode="auto">
            <a:xfrm>
              <a:off x="3817" y="1801"/>
              <a:ext cx="20" cy="13"/>
            </a:xfrm>
            <a:custGeom>
              <a:avLst/>
              <a:gdLst>
                <a:gd name="T0" fmla="*/ 75 w 224"/>
                <a:gd name="T1" fmla="*/ 5 h 164"/>
                <a:gd name="T2" fmla="*/ 85 w 224"/>
                <a:gd name="T3" fmla="*/ 5 h 164"/>
                <a:gd name="T4" fmla="*/ 100 w 224"/>
                <a:gd name="T5" fmla="*/ 5 h 164"/>
                <a:gd name="T6" fmla="*/ 115 w 224"/>
                <a:gd name="T7" fmla="*/ 5 h 164"/>
                <a:gd name="T8" fmla="*/ 129 w 224"/>
                <a:gd name="T9" fmla="*/ 0 h 164"/>
                <a:gd name="T10" fmla="*/ 144 w 224"/>
                <a:gd name="T11" fmla="*/ 0 h 164"/>
                <a:gd name="T12" fmla="*/ 154 w 224"/>
                <a:gd name="T13" fmla="*/ 0 h 164"/>
                <a:gd name="T14" fmla="*/ 169 w 224"/>
                <a:gd name="T15" fmla="*/ 0 h 164"/>
                <a:gd name="T16" fmla="*/ 179 w 224"/>
                <a:gd name="T17" fmla="*/ 0 h 164"/>
                <a:gd name="T18" fmla="*/ 189 w 224"/>
                <a:gd name="T19" fmla="*/ 5 h 164"/>
                <a:gd name="T20" fmla="*/ 200 w 224"/>
                <a:gd name="T21" fmla="*/ 10 h 164"/>
                <a:gd name="T22" fmla="*/ 214 w 224"/>
                <a:gd name="T23" fmla="*/ 29 h 164"/>
                <a:gd name="T24" fmla="*/ 224 w 224"/>
                <a:gd name="T25" fmla="*/ 48 h 164"/>
                <a:gd name="T26" fmla="*/ 219 w 224"/>
                <a:gd name="T27" fmla="*/ 68 h 164"/>
                <a:gd name="T28" fmla="*/ 214 w 224"/>
                <a:gd name="T29" fmla="*/ 87 h 164"/>
                <a:gd name="T30" fmla="*/ 200 w 224"/>
                <a:gd name="T31" fmla="*/ 102 h 164"/>
                <a:gd name="T32" fmla="*/ 184 w 224"/>
                <a:gd name="T33" fmla="*/ 121 h 164"/>
                <a:gd name="T34" fmla="*/ 165 w 224"/>
                <a:gd name="T35" fmla="*/ 135 h 164"/>
                <a:gd name="T36" fmla="*/ 144 w 224"/>
                <a:gd name="T37" fmla="*/ 150 h 164"/>
                <a:gd name="T38" fmla="*/ 125 w 224"/>
                <a:gd name="T39" fmla="*/ 160 h 164"/>
                <a:gd name="T40" fmla="*/ 105 w 224"/>
                <a:gd name="T41" fmla="*/ 164 h 164"/>
                <a:gd name="T42" fmla="*/ 90 w 224"/>
                <a:gd name="T43" fmla="*/ 164 h 164"/>
                <a:gd name="T44" fmla="*/ 81 w 224"/>
                <a:gd name="T45" fmla="*/ 160 h 164"/>
                <a:gd name="T46" fmla="*/ 70 w 224"/>
                <a:gd name="T47" fmla="*/ 154 h 164"/>
                <a:gd name="T48" fmla="*/ 56 w 224"/>
                <a:gd name="T49" fmla="*/ 150 h 164"/>
                <a:gd name="T50" fmla="*/ 46 w 224"/>
                <a:gd name="T51" fmla="*/ 141 h 164"/>
                <a:gd name="T52" fmla="*/ 35 w 224"/>
                <a:gd name="T53" fmla="*/ 130 h 164"/>
                <a:gd name="T54" fmla="*/ 25 w 224"/>
                <a:gd name="T55" fmla="*/ 121 h 164"/>
                <a:gd name="T56" fmla="*/ 21 w 224"/>
                <a:gd name="T57" fmla="*/ 106 h 164"/>
                <a:gd name="T58" fmla="*/ 10 w 224"/>
                <a:gd name="T59" fmla="*/ 96 h 164"/>
                <a:gd name="T60" fmla="*/ 0 w 224"/>
                <a:gd name="T61" fmla="*/ 87 h 164"/>
                <a:gd name="T62" fmla="*/ 0 w 224"/>
                <a:gd name="T63" fmla="*/ 83 h 164"/>
                <a:gd name="T64" fmla="*/ 0 w 224"/>
                <a:gd name="T65" fmla="*/ 77 h 164"/>
                <a:gd name="T66" fmla="*/ 0 w 224"/>
                <a:gd name="T67" fmla="*/ 72 h 164"/>
                <a:gd name="T68" fmla="*/ 6 w 224"/>
                <a:gd name="T69" fmla="*/ 63 h 164"/>
                <a:gd name="T70" fmla="*/ 10 w 224"/>
                <a:gd name="T71" fmla="*/ 58 h 164"/>
                <a:gd name="T72" fmla="*/ 16 w 224"/>
                <a:gd name="T73" fmla="*/ 53 h 164"/>
                <a:gd name="T74" fmla="*/ 21 w 224"/>
                <a:gd name="T75" fmla="*/ 48 h 164"/>
                <a:gd name="T76" fmla="*/ 25 w 224"/>
                <a:gd name="T77" fmla="*/ 44 h 164"/>
                <a:gd name="T78" fmla="*/ 35 w 224"/>
                <a:gd name="T79" fmla="*/ 38 h 164"/>
                <a:gd name="T80" fmla="*/ 40 w 224"/>
                <a:gd name="T81" fmla="*/ 34 h 164"/>
                <a:gd name="T82" fmla="*/ 75 w 224"/>
                <a:gd name="T83" fmla="*/ 5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4" h="164">
                  <a:moveTo>
                    <a:pt x="75" y="5"/>
                  </a:moveTo>
                  <a:lnTo>
                    <a:pt x="85" y="5"/>
                  </a:lnTo>
                  <a:lnTo>
                    <a:pt x="100" y="5"/>
                  </a:lnTo>
                  <a:lnTo>
                    <a:pt x="115" y="5"/>
                  </a:lnTo>
                  <a:lnTo>
                    <a:pt x="129" y="0"/>
                  </a:lnTo>
                  <a:lnTo>
                    <a:pt x="144" y="0"/>
                  </a:lnTo>
                  <a:lnTo>
                    <a:pt x="154" y="0"/>
                  </a:lnTo>
                  <a:lnTo>
                    <a:pt x="169" y="0"/>
                  </a:lnTo>
                  <a:lnTo>
                    <a:pt x="179" y="0"/>
                  </a:lnTo>
                  <a:lnTo>
                    <a:pt x="189" y="5"/>
                  </a:lnTo>
                  <a:lnTo>
                    <a:pt x="200" y="10"/>
                  </a:lnTo>
                  <a:lnTo>
                    <a:pt x="214" y="29"/>
                  </a:lnTo>
                  <a:lnTo>
                    <a:pt x="224" y="48"/>
                  </a:lnTo>
                  <a:lnTo>
                    <a:pt x="219" y="68"/>
                  </a:lnTo>
                  <a:lnTo>
                    <a:pt x="214" y="87"/>
                  </a:lnTo>
                  <a:lnTo>
                    <a:pt x="200" y="102"/>
                  </a:lnTo>
                  <a:lnTo>
                    <a:pt x="184" y="121"/>
                  </a:lnTo>
                  <a:lnTo>
                    <a:pt x="165" y="135"/>
                  </a:lnTo>
                  <a:lnTo>
                    <a:pt x="144" y="150"/>
                  </a:lnTo>
                  <a:lnTo>
                    <a:pt x="125" y="160"/>
                  </a:lnTo>
                  <a:lnTo>
                    <a:pt x="105" y="164"/>
                  </a:lnTo>
                  <a:lnTo>
                    <a:pt x="90" y="164"/>
                  </a:lnTo>
                  <a:lnTo>
                    <a:pt x="81" y="160"/>
                  </a:lnTo>
                  <a:lnTo>
                    <a:pt x="70" y="154"/>
                  </a:lnTo>
                  <a:lnTo>
                    <a:pt x="56" y="150"/>
                  </a:lnTo>
                  <a:lnTo>
                    <a:pt x="46" y="141"/>
                  </a:lnTo>
                  <a:lnTo>
                    <a:pt x="35" y="130"/>
                  </a:lnTo>
                  <a:lnTo>
                    <a:pt x="25" y="121"/>
                  </a:lnTo>
                  <a:lnTo>
                    <a:pt x="21" y="106"/>
                  </a:lnTo>
                  <a:lnTo>
                    <a:pt x="10" y="96"/>
                  </a:lnTo>
                  <a:lnTo>
                    <a:pt x="0" y="87"/>
                  </a:lnTo>
                  <a:lnTo>
                    <a:pt x="0" y="83"/>
                  </a:lnTo>
                  <a:lnTo>
                    <a:pt x="0" y="77"/>
                  </a:lnTo>
                  <a:lnTo>
                    <a:pt x="0" y="72"/>
                  </a:lnTo>
                  <a:lnTo>
                    <a:pt x="6" y="63"/>
                  </a:lnTo>
                  <a:lnTo>
                    <a:pt x="10" y="58"/>
                  </a:lnTo>
                  <a:lnTo>
                    <a:pt x="16" y="53"/>
                  </a:lnTo>
                  <a:lnTo>
                    <a:pt x="21" y="48"/>
                  </a:lnTo>
                  <a:lnTo>
                    <a:pt x="25" y="44"/>
                  </a:lnTo>
                  <a:lnTo>
                    <a:pt x="35" y="38"/>
                  </a:lnTo>
                  <a:lnTo>
                    <a:pt x="40" y="34"/>
                  </a:lnTo>
                  <a:lnTo>
                    <a:pt x="75" y="5"/>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73" name="Freeform 345"/>
            <p:cNvSpPr>
              <a:spLocks/>
            </p:cNvSpPr>
            <p:nvPr/>
          </p:nvSpPr>
          <p:spPr bwMode="auto">
            <a:xfrm>
              <a:off x="3838" y="1807"/>
              <a:ext cx="17" cy="24"/>
            </a:xfrm>
            <a:custGeom>
              <a:avLst/>
              <a:gdLst>
                <a:gd name="T0" fmla="*/ 183 w 183"/>
                <a:gd name="T1" fmla="*/ 6 h 314"/>
                <a:gd name="T2" fmla="*/ 173 w 183"/>
                <a:gd name="T3" fmla="*/ 6 h 314"/>
                <a:gd name="T4" fmla="*/ 164 w 183"/>
                <a:gd name="T5" fmla="*/ 6 h 314"/>
                <a:gd name="T6" fmla="*/ 154 w 183"/>
                <a:gd name="T7" fmla="*/ 6 h 314"/>
                <a:gd name="T8" fmla="*/ 144 w 183"/>
                <a:gd name="T9" fmla="*/ 0 h 314"/>
                <a:gd name="T10" fmla="*/ 133 w 183"/>
                <a:gd name="T11" fmla="*/ 0 h 314"/>
                <a:gd name="T12" fmla="*/ 124 w 183"/>
                <a:gd name="T13" fmla="*/ 0 h 314"/>
                <a:gd name="T14" fmla="*/ 114 w 183"/>
                <a:gd name="T15" fmla="*/ 0 h 314"/>
                <a:gd name="T16" fmla="*/ 110 w 183"/>
                <a:gd name="T17" fmla="*/ 0 h 314"/>
                <a:gd name="T18" fmla="*/ 99 w 183"/>
                <a:gd name="T19" fmla="*/ 6 h 314"/>
                <a:gd name="T20" fmla="*/ 94 w 183"/>
                <a:gd name="T21" fmla="*/ 15 h 314"/>
                <a:gd name="T22" fmla="*/ 85 w 183"/>
                <a:gd name="T23" fmla="*/ 39 h 314"/>
                <a:gd name="T24" fmla="*/ 69 w 183"/>
                <a:gd name="T25" fmla="*/ 64 h 314"/>
                <a:gd name="T26" fmla="*/ 54 w 183"/>
                <a:gd name="T27" fmla="*/ 87 h 314"/>
                <a:gd name="T28" fmla="*/ 45 w 183"/>
                <a:gd name="T29" fmla="*/ 111 h 314"/>
                <a:gd name="T30" fmla="*/ 35 w 183"/>
                <a:gd name="T31" fmla="*/ 135 h 314"/>
                <a:gd name="T32" fmla="*/ 20 w 183"/>
                <a:gd name="T33" fmla="*/ 159 h 314"/>
                <a:gd name="T34" fmla="*/ 14 w 183"/>
                <a:gd name="T35" fmla="*/ 184 h 314"/>
                <a:gd name="T36" fmla="*/ 5 w 183"/>
                <a:gd name="T37" fmla="*/ 208 h 314"/>
                <a:gd name="T38" fmla="*/ 0 w 183"/>
                <a:gd name="T39" fmla="*/ 237 h 314"/>
                <a:gd name="T40" fmla="*/ 0 w 183"/>
                <a:gd name="T41" fmla="*/ 261 h 314"/>
                <a:gd name="T42" fmla="*/ 0 w 183"/>
                <a:gd name="T43" fmla="*/ 271 h 314"/>
                <a:gd name="T44" fmla="*/ 5 w 183"/>
                <a:gd name="T45" fmla="*/ 281 h 314"/>
                <a:gd name="T46" fmla="*/ 10 w 183"/>
                <a:gd name="T47" fmla="*/ 290 h 314"/>
                <a:gd name="T48" fmla="*/ 14 w 183"/>
                <a:gd name="T49" fmla="*/ 295 h 314"/>
                <a:gd name="T50" fmla="*/ 25 w 183"/>
                <a:gd name="T51" fmla="*/ 305 h 314"/>
                <a:gd name="T52" fmla="*/ 29 w 183"/>
                <a:gd name="T53" fmla="*/ 309 h 314"/>
                <a:gd name="T54" fmla="*/ 39 w 183"/>
                <a:gd name="T55" fmla="*/ 314 h 314"/>
                <a:gd name="T56" fmla="*/ 50 w 183"/>
                <a:gd name="T57" fmla="*/ 314 h 314"/>
                <a:gd name="T58" fmla="*/ 54 w 183"/>
                <a:gd name="T59" fmla="*/ 314 h 314"/>
                <a:gd name="T60" fmla="*/ 60 w 183"/>
                <a:gd name="T61" fmla="*/ 309 h 314"/>
                <a:gd name="T62" fmla="*/ 74 w 183"/>
                <a:gd name="T63" fmla="*/ 281 h 314"/>
                <a:gd name="T64" fmla="*/ 89 w 183"/>
                <a:gd name="T65" fmla="*/ 256 h 314"/>
                <a:gd name="T66" fmla="*/ 104 w 183"/>
                <a:gd name="T67" fmla="*/ 227 h 314"/>
                <a:gd name="T68" fmla="*/ 114 w 183"/>
                <a:gd name="T69" fmla="*/ 198 h 314"/>
                <a:gd name="T70" fmla="*/ 124 w 183"/>
                <a:gd name="T71" fmla="*/ 174 h 314"/>
                <a:gd name="T72" fmla="*/ 133 w 183"/>
                <a:gd name="T73" fmla="*/ 145 h 314"/>
                <a:gd name="T74" fmla="*/ 144 w 183"/>
                <a:gd name="T75" fmla="*/ 116 h 314"/>
                <a:gd name="T76" fmla="*/ 154 w 183"/>
                <a:gd name="T77" fmla="*/ 92 h 314"/>
                <a:gd name="T78" fmla="*/ 164 w 183"/>
                <a:gd name="T79" fmla="*/ 64 h 314"/>
                <a:gd name="T80" fmla="*/ 179 w 183"/>
                <a:gd name="T81" fmla="*/ 34 h 314"/>
                <a:gd name="T82" fmla="*/ 183 w 183"/>
                <a:gd name="T83" fmla="*/ 6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3" h="314">
                  <a:moveTo>
                    <a:pt x="183" y="6"/>
                  </a:moveTo>
                  <a:lnTo>
                    <a:pt x="173" y="6"/>
                  </a:lnTo>
                  <a:lnTo>
                    <a:pt x="164" y="6"/>
                  </a:lnTo>
                  <a:lnTo>
                    <a:pt x="154" y="6"/>
                  </a:lnTo>
                  <a:lnTo>
                    <a:pt x="144" y="0"/>
                  </a:lnTo>
                  <a:lnTo>
                    <a:pt x="133" y="0"/>
                  </a:lnTo>
                  <a:lnTo>
                    <a:pt x="124" y="0"/>
                  </a:lnTo>
                  <a:lnTo>
                    <a:pt x="114" y="0"/>
                  </a:lnTo>
                  <a:lnTo>
                    <a:pt x="110" y="0"/>
                  </a:lnTo>
                  <a:lnTo>
                    <a:pt x="99" y="6"/>
                  </a:lnTo>
                  <a:lnTo>
                    <a:pt x="94" y="15"/>
                  </a:lnTo>
                  <a:lnTo>
                    <a:pt x="85" y="39"/>
                  </a:lnTo>
                  <a:lnTo>
                    <a:pt x="69" y="64"/>
                  </a:lnTo>
                  <a:lnTo>
                    <a:pt x="54" y="87"/>
                  </a:lnTo>
                  <a:lnTo>
                    <a:pt x="45" y="111"/>
                  </a:lnTo>
                  <a:lnTo>
                    <a:pt x="35" y="135"/>
                  </a:lnTo>
                  <a:lnTo>
                    <a:pt x="20" y="159"/>
                  </a:lnTo>
                  <a:lnTo>
                    <a:pt x="14" y="184"/>
                  </a:lnTo>
                  <a:lnTo>
                    <a:pt x="5" y="208"/>
                  </a:lnTo>
                  <a:lnTo>
                    <a:pt x="0" y="237"/>
                  </a:lnTo>
                  <a:lnTo>
                    <a:pt x="0" y="261"/>
                  </a:lnTo>
                  <a:lnTo>
                    <a:pt x="0" y="271"/>
                  </a:lnTo>
                  <a:lnTo>
                    <a:pt x="5" y="281"/>
                  </a:lnTo>
                  <a:lnTo>
                    <a:pt x="10" y="290"/>
                  </a:lnTo>
                  <a:lnTo>
                    <a:pt x="14" y="295"/>
                  </a:lnTo>
                  <a:lnTo>
                    <a:pt x="25" y="305"/>
                  </a:lnTo>
                  <a:lnTo>
                    <a:pt x="29" y="309"/>
                  </a:lnTo>
                  <a:lnTo>
                    <a:pt x="39" y="314"/>
                  </a:lnTo>
                  <a:lnTo>
                    <a:pt x="50" y="314"/>
                  </a:lnTo>
                  <a:lnTo>
                    <a:pt x="54" y="314"/>
                  </a:lnTo>
                  <a:lnTo>
                    <a:pt x="60" y="309"/>
                  </a:lnTo>
                  <a:lnTo>
                    <a:pt x="74" y="281"/>
                  </a:lnTo>
                  <a:lnTo>
                    <a:pt x="89" y="256"/>
                  </a:lnTo>
                  <a:lnTo>
                    <a:pt x="104" y="227"/>
                  </a:lnTo>
                  <a:lnTo>
                    <a:pt x="114" y="198"/>
                  </a:lnTo>
                  <a:lnTo>
                    <a:pt x="124" y="174"/>
                  </a:lnTo>
                  <a:lnTo>
                    <a:pt x="133" y="145"/>
                  </a:lnTo>
                  <a:lnTo>
                    <a:pt x="144" y="116"/>
                  </a:lnTo>
                  <a:lnTo>
                    <a:pt x="154" y="92"/>
                  </a:lnTo>
                  <a:lnTo>
                    <a:pt x="164" y="64"/>
                  </a:lnTo>
                  <a:lnTo>
                    <a:pt x="179" y="34"/>
                  </a:lnTo>
                  <a:lnTo>
                    <a:pt x="183" y="6"/>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74" name="Freeform 346"/>
            <p:cNvSpPr>
              <a:spLocks/>
            </p:cNvSpPr>
            <p:nvPr/>
          </p:nvSpPr>
          <p:spPr bwMode="auto">
            <a:xfrm>
              <a:off x="3838" y="1807"/>
              <a:ext cx="17" cy="24"/>
            </a:xfrm>
            <a:custGeom>
              <a:avLst/>
              <a:gdLst>
                <a:gd name="T0" fmla="*/ 183 w 183"/>
                <a:gd name="T1" fmla="*/ 6 h 314"/>
                <a:gd name="T2" fmla="*/ 173 w 183"/>
                <a:gd name="T3" fmla="*/ 6 h 314"/>
                <a:gd name="T4" fmla="*/ 164 w 183"/>
                <a:gd name="T5" fmla="*/ 6 h 314"/>
                <a:gd name="T6" fmla="*/ 154 w 183"/>
                <a:gd name="T7" fmla="*/ 6 h 314"/>
                <a:gd name="T8" fmla="*/ 144 w 183"/>
                <a:gd name="T9" fmla="*/ 0 h 314"/>
                <a:gd name="T10" fmla="*/ 133 w 183"/>
                <a:gd name="T11" fmla="*/ 0 h 314"/>
                <a:gd name="T12" fmla="*/ 124 w 183"/>
                <a:gd name="T13" fmla="*/ 0 h 314"/>
                <a:gd name="T14" fmla="*/ 114 w 183"/>
                <a:gd name="T15" fmla="*/ 0 h 314"/>
                <a:gd name="T16" fmla="*/ 110 w 183"/>
                <a:gd name="T17" fmla="*/ 0 h 314"/>
                <a:gd name="T18" fmla="*/ 99 w 183"/>
                <a:gd name="T19" fmla="*/ 6 h 314"/>
                <a:gd name="T20" fmla="*/ 94 w 183"/>
                <a:gd name="T21" fmla="*/ 15 h 314"/>
                <a:gd name="T22" fmla="*/ 85 w 183"/>
                <a:gd name="T23" fmla="*/ 39 h 314"/>
                <a:gd name="T24" fmla="*/ 69 w 183"/>
                <a:gd name="T25" fmla="*/ 64 h 314"/>
                <a:gd name="T26" fmla="*/ 54 w 183"/>
                <a:gd name="T27" fmla="*/ 87 h 314"/>
                <a:gd name="T28" fmla="*/ 45 w 183"/>
                <a:gd name="T29" fmla="*/ 111 h 314"/>
                <a:gd name="T30" fmla="*/ 35 w 183"/>
                <a:gd name="T31" fmla="*/ 135 h 314"/>
                <a:gd name="T32" fmla="*/ 20 w 183"/>
                <a:gd name="T33" fmla="*/ 159 h 314"/>
                <a:gd name="T34" fmla="*/ 14 w 183"/>
                <a:gd name="T35" fmla="*/ 184 h 314"/>
                <a:gd name="T36" fmla="*/ 5 w 183"/>
                <a:gd name="T37" fmla="*/ 208 h 314"/>
                <a:gd name="T38" fmla="*/ 0 w 183"/>
                <a:gd name="T39" fmla="*/ 237 h 314"/>
                <a:gd name="T40" fmla="*/ 0 w 183"/>
                <a:gd name="T41" fmla="*/ 261 h 314"/>
                <a:gd name="T42" fmla="*/ 0 w 183"/>
                <a:gd name="T43" fmla="*/ 271 h 314"/>
                <a:gd name="T44" fmla="*/ 5 w 183"/>
                <a:gd name="T45" fmla="*/ 281 h 314"/>
                <a:gd name="T46" fmla="*/ 10 w 183"/>
                <a:gd name="T47" fmla="*/ 290 h 314"/>
                <a:gd name="T48" fmla="*/ 14 w 183"/>
                <a:gd name="T49" fmla="*/ 295 h 314"/>
                <a:gd name="T50" fmla="*/ 25 w 183"/>
                <a:gd name="T51" fmla="*/ 305 h 314"/>
                <a:gd name="T52" fmla="*/ 29 w 183"/>
                <a:gd name="T53" fmla="*/ 309 h 314"/>
                <a:gd name="T54" fmla="*/ 39 w 183"/>
                <a:gd name="T55" fmla="*/ 314 h 314"/>
                <a:gd name="T56" fmla="*/ 50 w 183"/>
                <a:gd name="T57" fmla="*/ 314 h 314"/>
                <a:gd name="T58" fmla="*/ 54 w 183"/>
                <a:gd name="T59" fmla="*/ 314 h 314"/>
                <a:gd name="T60" fmla="*/ 60 w 183"/>
                <a:gd name="T61" fmla="*/ 309 h 314"/>
                <a:gd name="T62" fmla="*/ 74 w 183"/>
                <a:gd name="T63" fmla="*/ 281 h 314"/>
                <a:gd name="T64" fmla="*/ 89 w 183"/>
                <a:gd name="T65" fmla="*/ 256 h 314"/>
                <a:gd name="T66" fmla="*/ 104 w 183"/>
                <a:gd name="T67" fmla="*/ 227 h 314"/>
                <a:gd name="T68" fmla="*/ 114 w 183"/>
                <a:gd name="T69" fmla="*/ 198 h 314"/>
                <a:gd name="T70" fmla="*/ 124 w 183"/>
                <a:gd name="T71" fmla="*/ 174 h 314"/>
                <a:gd name="T72" fmla="*/ 133 w 183"/>
                <a:gd name="T73" fmla="*/ 145 h 314"/>
                <a:gd name="T74" fmla="*/ 144 w 183"/>
                <a:gd name="T75" fmla="*/ 116 h 314"/>
                <a:gd name="T76" fmla="*/ 154 w 183"/>
                <a:gd name="T77" fmla="*/ 92 h 314"/>
                <a:gd name="T78" fmla="*/ 164 w 183"/>
                <a:gd name="T79" fmla="*/ 64 h 314"/>
                <a:gd name="T80" fmla="*/ 179 w 183"/>
                <a:gd name="T81" fmla="*/ 34 h 314"/>
                <a:gd name="T82" fmla="*/ 183 w 183"/>
                <a:gd name="T83" fmla="*/ 6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3" h="314">
                  <a:moveTo>
                    <a:pt x="183" y="6"/>
                  </a:moveTo>
                  <a:lnTo>
                    <a:pt x="173" y="6"/>
                  </a:lnTo>
                  <a:lnTo>
                    <a:pt x="164" y="6"/>
                  </a:lnTo>
                  <a:lnTo>
                    <a:pt x="154" y="6"/>
                  </a:lnTo>
                  <a:lnTo>
                    <a:pt x="144" y="0"/>
                  </a:lnTo>
                  <a:lnTo>
                    <a:pt x="133" y="0"/>
                  </a:lnTo>
                  <a:lnTo>
                    <a:pt x="124" y="0"/>
                  </a:lnTo>
                  <a:lnTo>
                    <a:pt x="114" y="0"/>
                  </a:lnTo>
                  <a:lnTo>
                    <a:pt x="110" y="0"/>
                  </a:lnTo>
                  <a:lnTo>
                    <a:pt x="99" y="6"/>
                  </a:lnTo>
                  <a:lnTo>
                    <a:pt x="94" y="15"/>
                  </a:lnTo>
                  <a:lnTo>
                    <a:pt x="85" y="39"/>
                  </a:lnTo>
                  <a:lnTo>
                    <a:pt x="69" y="64"/>
                  </a:lnTo>
                  <a:lnTo>
                    <a:pt x="54" y="87"/>
                  </a:lnTo>
                  <a:lnTo>
                    <a:pt x="45" y="111"/>
                  </a:lnTo>
                  <a:lnTo>
                    <a:pt x="35" y="135"/>
                  </a:lnTo>
                  <a:lnTo>
                    <a:pt x="20" y="159"/>
                  </a:lnTo>
                  <a:lnTo>
                    <a:pt x="14" y="184"/>
                  </a:lnTo>
                  <a:lnTo>
                    <a:pt x="5" y="208"/>
                  </a:lnTo>
                  <a:lnTo>
                    <a:pt x="0" y="237"/>
                  </a:lnTo>
                  <a:lnTo>
                    <a:pt x="0" y="261"/>
                  </a:lnTo>
                  <a:lnTo>
                    <a:pt x="0" y="271"/>
                  </a:lnTo>
                  <a:lnTo>
                    <a:pt x="5" y="281"/>
                  </a:lnTo>
                  <a:lnTo>
                    <a:pt x="10" y="290"/>
                  </a:lnTo>
                  <a:lnTo>
                    <a:pt x="14" y="295"/>
                  </a:lnTo>
                  <a:lnTo>
                    <a:pt x="25" y="305"/>
                  </a:lnTo>
                  <a:lnTo>
                    <a:pt x="29" y="309"/>
                  </a:lnTo>
                  <a:lnTo>
                    <a:pt x="39" y="314"/>
                  </a:lnTo>
                  <a:lnTo>
                    <a:pt x="50" y="314"/>
                  </a:lnTo>
                  <a:lnTo>
                    <a:pt x="54" y="314"/>
                  </a:lnTo>
                  <a:lnTo>
                    <a:pt x="60" y="309"/>
                  </a:lnTo>
                  <a:lnTo>
                    <a:pt x="74" y="281"/>
                  </a:lnTo>
                  <a:lnTo>
                    <a:pt x="89" y="256"/>
                  </a:lnTo>
                  <a:lnTo>
                    <a:pt x="104" y="227"/>
                  </a:lnTo>
                  <a:lnTo>
                    <a:pt x="114" y="198"/>
                  </a:lnTo>
                  <a:lnTo>
                    <a:pt x="124" y="174"/>
                  </a:lnTo>
                  <a:lnTo>
                    <a:pt x="133" y="145"/>
                  </a:lnTo>
                  <a:lnTo>
                    <a:pt x="144" y="116"/>
                  </a:lnTo>
                  <a:lnTo>
                    <a:pt x="154" y="92"/>
                  </a:lnTo>
                  <a:lnTo>
                    <a:pt x="164" y="64"/>
                  </a:lnTo>
                  <a:lnTo>
                    <a:pt x="179" y="34"/>
                  </a:lnTo>
                  <a:lnTo>
                    <a:pt x="183" y="6"/>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75" name="Freeform 347"/>
            <p:cNvSpPr>
              <a:spLocks/>
            </p:cNvSpPr>
            <p:nvPr/>
          </p:nvSpPr>
          <p:spPr bwMode="auto">
            <a:xfrm>
              <a:off x="3815" y="1822"/>
              <a:ext cx="13" cy="12"/>
            </a:xfrm>
            <a:custGeom>
              <a:avLst/>
              <a:gdLst>
                <a:gd name="T0" fmla="*/ 5 w 149"/>
                <a:gd name="T1" fmla="*/ 83 h 145"/>
                <a:gd name="T2" fmla="*/ 10 w 149"/>
                <a:gd name="T3" fmla="*/ 68 h 145"/>
                <a:gd name="T4" fmla="*/ 10 w 149"/>
                <a:gd name="T5" fmla="*/ 58 h 145"/>
                <a:gd name="T6" fmla="*/ 15 w 149"/>
                <a:gd name="T7" fmla="*/ 44 h 145"/>
                <a:gd name="T8" fmla="*/ 24 w 149"/>
                <a:gd name="T9" fmla="*/ 29 h 145"/>
                <a:gd name="T10" fmla="*/ 30 w 149"/>
                <a:gd name="T11" fmla="*/ 19 h 145"/>
                <a:gd name="T12" fmla="*/ 40 w 149"/>
                <a:gd name="T13" fmla="*/ 10 h 145"/>
                <a:gd name="T14" fmla="*/ 49 w 149"/>
                <a:gd name="T15" fmla="*/ 5 h 145"/>
                <a:gd name="T16" fmla="*/ 64 w 149"/>
                <a:gd name="T17" fmla="*/ 0 h 145"/>
                <a:gd name="T18" fmla="*/ 74 w 149"/>
                <a:gd name="T19" fmla="*/ 0 h 145"/>
                <a:gd name="T20" fmla="*/ 84 w 149"/>
                <a:gd name="T21" fmla="*/ 5 h 145"/>
                <a:gd name="T22" fmla="*/ 94 w 149"/>
                <a:gd name="T23" fmla="*/ 10 h 145"/>
                <a:gd name="T24" fmla="*/ 105 w 149"/>
                <a:gd name="T25" fmla="*/ 15 h 145"/>
                <a:gd name="T26" fmla="*/ 114 w 149"/>
                <a:gd name="T27" fmla="*/ 25 h 145"/>
                <a:gd name="T28" fmla="*/ 124 w 149"/>
                <a:gd name="T29" fmla="*/ 29 h 145"/>
                <a:gd name="T30" fmla="*/ 134 w 149"/>
                <a:gd name="T31" fmla="*/ 34 h 145"/>
                <a:gd name="T32" fmla="*/ 139 w 149"/>
                <a:gd name="T33" fmla="*/ 39 h 145"/>
                <a:gd name="T34" fmla="*/ 143 w 149"/>
                <a:gd name="T35" fmla="*/ 49 h 145"/>
                <a:gd name="T36" fmla="*/ 149 w 149"/>
                <a:gd name="T37" fmla="*/ 53 h 145"/>
                <a:gd name="T38" fmla="*/ 143 w 149"/>
                <a:gd name="T39" fmla="*/ 58 h 145"/>
                <a:gd name="T40" fmla="*/ 139 w 149"/>
                <a:gd name="T41" fmla="*/ 68 h 145"/>
                <a:gd name="T42" fmla="*/ 129 w 149"/>
                <a:gd name="T43" fmla="*/ 77 h 145"/>
                <a:gd name="T44" fmla="*/ 119 w 149"/>
                <a:gd name="T45" fmla="*/ 87 h 145"/>
                <a:gd name="T46" fmla="*/ 105 w 149"/>
                <a:gd name="T47" fmla="*/ 102 h 145"/>
                <a:gd name="T48" fmla="*/ 94 w 149"/>
                <a:gd name="T49" fmla="*/ 111 h 145"/>
                <a:gd name="T50" fmla="*/ 84 w 149"/>
                <a:gd name="T51" fmla="*/ 120 h 145"/>
                <a:gd name="T52" fmla="*/ 70 w 149"/>
                <a:gd name="T53" fmla="*/ 131 h 145"/>
                <a:gd name="T54" fmla="*/ 59 w 149"/>
                <a:gd name="T55" fmla="*/ 140 h 145"/>
                <a:gd name="T56" fmla="*/ 45 w 149"/>
                <a:gd name="T57" fmla="*/ 145 h 145"/>
                <a:gd name="T58" fmla="*/ 30 w 149"/>
                <a:gd name="T59" fmla="*/ 145 h 145"/>
                <a:gd name="T60" fmla="*/ 15 w 149"/>
                <a:gd name="T61" fmla="*/ 145 h 145"/>
                <a:gd name="T62" fmla="*/ 10 w 149"/>
                <a:gd name="T63" fmla="*/ 145 h 145"/>
                <a:gd name="T64" fmla="*/ 5 w 149"/>
                <a:gd name="T65" fmla="*/ 140 h 145"/>
                <a:gd name="T66" fmla="*/ 0 w 149"/>
                <a:gd name="T67" fmla="*/ 135 h 145"/>
                <a:gd name="T68" fmla="*/ 0 w 149"/>
                <a:gd name="T69" fmla="*/ 126 h 145"/>
                <a:gd name="T70" fmla="*/ 0 w 149"/>
                <a:gd name="T71" fmla="*/ 120 h 145"/>
                <a:gd name="T72" fmla="*/ 0 w 149"/>
                <a:gd name="T73" fmla="*/ 111 h 145"/>
                <a:gd name="T74" fmla="*/ 5 w 149"/>
                <a:gd name="T75" fmla="*/ 102 h 145"/>
                <a:gd name="T76" fmla="*/ 5 w 149"/>
                <a:gd name="T77" fmla="*/ 97 h 145"/>
                <a:gd name="T78" fmla="*/ 5 w 149"/>
                <a:gd name="T79" fmla="*/ 87 h 145"/>
                <a:gd name="T80" fmla="*/ 5 w 149"/>
                <a:gd name="T81" fmla="*/ 8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9" h="145">
                  <a:moveTo>
                    <a:pt x="5" y="83"/>
                  </a:moveTo>
                  <a:lnTo>
                    <a:pt x="10" y="68"/>
                  </a:lnTo>
                  <a:lnTo>
                    <a:pt x="10" y="58"/>
                  </a:lnTo>
                  <a:lnTo>
                    <a:pt x="15" y="44"/>
                  </a:lnTo>
                  <a:lnTo>
                    <a:pt x="24" y="29"/>
                  </a:lnTo>
                  <a:lnTo>
                    <a:pt x="30" y="19"/>
                  </a:lnTo>
                  <a:lnTo>
                    <a:pt x="40" y="10"/>
                  </a:lnTo>
                  <a:lnTo>
                    <a:pt x="49" y="5"/>
                  </a:lnTo>
                  <a:lnTo>
                    <a:pt x="64" y="0"/>
                  </a:lnTo>
                  <a:lnTo>
                    <a:pt x="74" y="0"/>
                  </a:lnTo>
                  <a:lnTo>
                    <a:pt x="84" y="5"/>
                  </a:lnTo>
                  <a:lnTo>
                    <a:pt x="94" y="10"/>
                  </a:lnTo>
                  <a:lnTo>
                    <a:pt x="105" y="15"/>
                  </a:lnTo>
                  <a:lnTo>
                    <a:pt x="114" y="25"/>
                  </a:lnTo>
                  <a:lnTo>
                    <a:pt x="124" y="29"/>
                  </a:lnTo>
                  <a:lnTo>
                    <a:pt x="134" y="34"/>
                  </a:lnTo>
                  <a:lnTo>
                    <a:pt x="139" y="39"/>
                  </a:lnTo>
                  <a:lnTo>
                    <a:pt x="143" y="49"/>
                  </a:lnTo>
                  <a:lnTo>
                    <a:pt x="149" y="53"/>
                  </a:lnTo>
                  <a:lnTo>
                    <a:pt x="143" y="58"/>
                  </a:lnTo>
                  <a:lnTo>
                    <a:pt x="139" y="68"/>
                  </a:lnTo>
                  <a:lnTo>
                    <a:pt x="129" y="77"/>
                  </a:lnTo>
                  <a:lnTo>
                    <a:pt x="119" y="87"/>
                  </a:lnTo>
                  <a:lnTo>
                    <a:pt x="105" y="102"/>
                  </a:lnTo>
                  <a:lnTo>
                    <a:pt x="94" y="111"/>
                  </a:lnTo>
                  <a:lnTo>
                    <a:pt x="84" y="120"/>
                  </a:lnTo>
                  <a:lnTo>
                    <a:pt x="70" y="131"/>
                  </a:lnTo>
                  <a:lnTo>
                    <a:pt x="59" y="140"/>
                  </a:lnTo>
                  <a:lnTo>
                    <a:pt x="45" y="145"/>
                  </a:lnTo>
                  <a:lnTo>
                    <a:pt x="30" y="145"/>
                  </a:lnTo>
                  <a:lnTo>
                    <a:pt x="15" y="145"/>
                  </a:lnTo>
                  <a:lnTo>
                    <a:pt x="10" y="145"/>
                  </a:lnTo>
                  <a:lnTo>
                    <a:pt x="5" y="140"/>
                  </a:lnTo>
                  <a:lnTo>
                    <a:pt x="0" y="135"/>
                  </a:lnTo>
                  <a:lnTo>
                    <a:pt x="0" y="126"/>
                  </a:lnTo>
                  <a:lnTo>
                    <a:pt x="0" y="120"/>
                  </a:lnTo>
                  <a:lnTo>
                    <a:pt x="0" y="111"/>
                  </a:lnTo>
                  <a:lnTo>
                    <a:pt x="5" y="102"/>
                  </a:lnTo>
                  <a:lnTo>
                    <a:pt x="5" y="97"/>
                  </a:lnTo>
                  <a:lnTo>
                    <a:pt x="5" y="87"/>
                  </a:lnTo>
                  <a:lnTo>
                    <a:pt x="5" y="83"/>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76" name="Freeform 348"/>
            <p:cNvSpPr>
              <a:spLocks/>
            </p:cNvSpPr>
            <p:nvPr/>
          </p:nvSpPr>
          <p:spPr bwMode="auto">
            <a:xfrm>
              <a:off x="3815" y="1822"/>
              <a:ext cx="13" cy="12"/>
            </a:xfrm>
            <a:custGeom>
              <a:avLst/>
              <a:gdLst>
                <a:gd name="T0" fmla="*/ 5 w 149"/>
                <a:gd name="T1" fmla="*/ 83 h 145"/>
                <a:gd name="T2" fmla="*/ 10 w 149"/>
                <a:gd name="T3" fmla="*/ 68 h 145"/>
                <a:gd name="T4" fmla="*/ 10 w 149"/>
                <a:gd name="T5" fmla="*/ 58 h 145"/>
                <a:gd name="T6" fmla="*/ 15 w 149"/>
                <a:gd name="T7" fmla="*/ 44 h 145"/>
                <a:gd name="T8" fmla="*/ 24 w 149"/>
                <a:gd name="T9" fmla="*/ 29 h 145"/>
                <a:gd name="T10" fmla="*/ 30 w 149"/>
                <a:gd name="T11" fmla="*/ 19 h 145"/>
                <a:gd name="T12" fmla="*/ 40 w 149"/>
                <a:gd name="T13" fmla="*/ 10 h 145"/>
                <a:gd name="T14" fmla="*/ 49 w 149"/>
                <a:gd name="T15" fmla="*/ 5 h 145"/>
                <a:gd name="T16" fmla="*/ 64 w 149"/>
                <a:gd name="T17" fmla="*/ 0 h 145"/>
                <a:gd name="T18" fmla="*/ 74 w 149"/>
                <a:gd name="T19" fmla="*/ 0 h 145"/>
                <a:gd name="T20" fmla="*/ 84 w 149"/>
                <a:gd name="T21" fmla="*/ 5 h 145"/>
                <a:gd name="T22" fmla="*/ 94 w 149"/>
                <a:gd name="T23" fmla="*/ 10 h 145"/>
                <a:gd name="T24" fmla="*/ 105 w 149"/>
                <a:gd name="T25" fmla="*/ 15 h 145"/>
                <a:gd name="T26" fmla="*/ 114 w 149"/>
                <a:gd name="T27" fmla="*/ 25 h 145"/>
                <a:gd name="T28" fmla="*/ 124 w 149"/>
                <a:gd name="T29" fmla="*/ 29 h 145"/>
                <a:gd name="T30" fmla="*/ 134 w 149"/>
                <a:gd name="T31" fmla="*/ 34 h 145"/>
                <a:gd name="T32" fmla="*/ 139 w 149"/>
                <a:gd name="T33" fmla="*/ 39 h 145"/>
                <a:gd name="T34" fmla="*/ 143 w 149"/>
                <a:gd name="T35" fmla="*/ 49 h 145"/>
                <a:gd name="T36" fmla="*/ 149 w 149"/>
                <a:gd name="T37" fmla="*/ 53 h 145"/>
                <a:gd name="T38" fmla="*/ 143 w 149"/>
                <a:gd name="T39" fmla="*/ 58 h 145"/>
                <a:gd name="T40" fmla="*/ 139 w 149"/>
                <a:gd name="T41" fmla="*/ 68 h 145"/>
                <a:gd name="T42" fmla="*/ 129 w 149"/>
                <a:gd name="T43" fmla="*/ 77 h 145"/>
                <a:gd name="T44" fmla="*/ 119 w 149"/>
                <a:gd name="T45" fmla="*/ 87 h 145"/>
                <a:gd name="T46" fmla="*/ 105 w 149"/>
                <a:gd name="T47" fmla="*/ 102 h 145"/>
                <a:gd name="T48" fmla="*/ 94 w 149"/>
                <a:gd name="T49" fmla="*/ 111 h 145"/>
                <a:gd name="T50" fmla="*/ 84 w 149"/>
                <a:gd name="T51" fmla="*/ 120 h 145"/>
                <a:gd name="T52" fmla="*/ 70 w 149"/>
                <a:gd name="T53" fmla="*/ 131 h 145"/>
                <a:gd name="T54" fmla="*/ 59 w 149"/>
                <a:gd name="T55" fmla="*/ 140 h 145"/>
                <a:gd name="T56" fmla="*/ 45 w 149"/>
                <a:gd name="T57" fmla="*/ 145 h 145"/>
                <a:gd name="T58" fmla="*/ 30 w 149"/>
                <a:gd name="T59" fmla="*/ 145 h 145"/>
                <a:gd name="T60" fmla="*/ 15 w 149"/>
                <a:gd name="T61" fmla="*/ 145 h 145"/>
                <a:gd name="T62" fmla="*/ 10 w 149"/>
                <a:gd name="T63" fmla="*/ 145 h 145"/>
                <a:gd name="T64" fmla="*/ 5 w 149"/>
                <a:gd name="T65" fmla="*/ 140 h 145"/>
                <a:gd name="T66" fmla="*/ 0 w 149"/>
                <a:gd name="T67" fmla="*/ 135 h 145"/>
                <a:gd name="T68" fmla="*/ 0 w 149"/>
                <a:gd name="T69" fmla="*/ 126 h 145"/>
                <a:gd name="T70" fmla="*/ 0 w 149"/>
                <a:gd name="T71" fmla="*/ 120 h 145"/>
                <a:gd name="T72" fmla="*/ 0 w 149"/>
                <a:gd name="T73" fmla="*/ 111 h 145"/>
                <a:gd name="T74" fmla="*/ 5 w 149"/>
                <a:gd name="T75" fmla="*/ 102 h 145"/>
                <a:gd name="T76" fmla="*/ 5 w 149"/>
                <a:gd name="T77" fmla="*/ 97 h 145"/>
                <a:gd name="T78" fmla="*/ 5 w 149"/>
                <a:gd name="T79" fmla="*/ 87 h 145"/>
                <a:gd name="T80" fmla="*/ 5 w 149"/>
                <a:gd name="T81" fmla="*/ 8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9" h="145">
                  <a:moveTo>
                    <a:pt x="5" y="83"/>
                  </a:moveTo>
                  <a:lnTo>
                    <a:pt x="10" y="68"/>
                  </a:lnTo>
                  <a:lnTo>
                    <a:pt x="10" y="58"/>
                  </a:lnTo>
                  <a:lnTo>
                    <a:pt x="15" y="44"/>
                  </a:lnTo>
                  <a:lnTo>
                    <a:pt x="24" y="29"/>
                  </a:lnTo>
                  <a:lnTo>
                    <a:pt x="30" y="19"/>
                  </a:lnTo>
                  <a:lnTo>
                    <a:pt x="40" y="10"/>
                  </a:lnTo>
                  <a:lnTo>
                    <a:pt x="49" y="5"/>
                  </a:lnTo>
                  <a:lnTo>
                    <a:pt x="64" y="0"/>
                  </a:lnTo>
                  <a:lnTo>
                    <a:pt x="74" y="0"/>
                  </a:lnTo>
                  <a:lnTo>
                    <a:pt x="84" y="5"/>
                  </a:lnTo>
                  <a:lnTo>
                    <a:pt x="94" y="10"/>
                  </a:lnTo>
                  <a:lnTo>
                    <a:pt x="105" y="15"/>
                  </a:lnTo>
                  <a:lnTo>
                    <a:pt x="114" y="25"/>
                  </a:lnTo>
                  <a:lnTo>
                    <a:pt x="124" y="29"/>
                  </a:lnTo>
                  <a:lnTo>
                    <a:pt x="134" y="34"/>
                  </a:lnTo>
                  <a:lnTo>
                    <a:pt x="139" y="39"/>
                  </a:lnTo>
                  <a:lnTo>
                    <a:pt x="143" y="49"/>
                  </a:lnTo>
                  <a:lnTo>
                    <a:pt x="149" y="53"/>
                  </a:lnTo>
                  <a:lnTo>
                    <a:pt x="143" y="58"/>
                  </a:lnTo>
                  <a:lnTo>
                    <a:pt x="139" y="68"/>
                  </a:lnTo>
                  <a:lnTo>
                    <a:pt x="129" y="77"/>
                  </a:lnTo>
                  <a:lnTo>
                    <a:pt x="119" y="87"/>
                  </a:lnTo>
                  <a:lnTo>
                    <a:pt x="105" y="102"/>
                  </a:lnTo>
                  <a:lnTo>
                    <a:pt x="94" y="111"/>
                  </a:lnTo>
                  <a:lnTo>
                    <a:pt x="84" y="120"/>
                  </a:lnTo>
                  <a:lnTo>
                    <a:pt x="70" y="131"/>
                  </a:lnTo>
                  <a:lnTo>
                    <a:pt x="59" y="140"/>
                  </a:lnTo>
                  <a:lnTo>
                    <a:pt x="45" y="145"/>
                  </a:lnTo>
                  <a:lnTo>
                    <a:pt x="30" y="145"/>
                  </a:lnTo>
                  <a:lnTo>
                    <a:pt x="15" y="145"/>
                  </a:lnTo>
                  <a:lnTo>
                    <a:pt x="10" y="145"/>
                  </a:lnTo>
                  <a:lnTo>
                    <a:pt x="5" y="140"/>
                  </a:lnTo>
                  <a:lnTo>
                    <a:pt x="0" y="135"/>
                  </a:lnTo>
                  <a:lnTo>
                    <a:pt x="0" y="126"/>
                  </a:lnTo>
                  <a:lnTo>
                    <a:pt x="0" y="120"/>
                  </a:lnTo>
                  <a:lnTo>
                    <a:pt x="0" y="111"/>
                  </a:lnTo>
                  <a:lnTo>
                    <a:pt x="5" y="102"/>
                  </a:lnTo>
                  <a:lnTo>
                    <a:pt x="5" y="97"/>
                  </a:lnTo>
                  <a:lnTo>
                    <a:pt x="5" y="87"/>
                  </a:lnTo>
                  <a:lnTo>
                    <a:pt x="5" y="83"/>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77" name="Freeform 349"/>
            <p:cNvSpPr>
              <a:spLocks/>
            </p:cNvSpPr>
            <p:nvPr/>
          </p:nvSpPr>
          <p:spPr bwMode="auto">
            <a:xfrm>
              <a:off x="3777" y="1815"/>
              <a:ext cx="24" cy="13"/>
            </a:xfrm>
            <a:custGeom>
              <a:avLst/>
              <a:gdLst>
                <a:gd name="T0" fmla="*/ 0 w 263"/>
                <a:gd name="T1" fmla="*/ 101 h 164"/>
                <a:gd name="T2" fmla="*/ 20 w 263"/>
                <a:gd name="T3" fmla="*/ 110 h 164"/>
                <a:gd name="T4" fmla="*/ 40 w 263"/>
                <a:gd name="T5" fmla="*/ 120 h 164"/>
                <a:gd name="T6" fmla="*/ 60 w 263"/>
                <a:gd name="T7" fmla="*/ 130 h 164"/>
                <a:gd name="T8" fmla="*/ 79 w 263"/>
                <a:gd name="T9" fmla="*/ 140 h 164"/>
                <a:gd name="T10" fmla="*/ 100 w 263"/>
                <a:gd name="T11" fmla="*/ 149 h 164"/>
                <a:gd name="T12" fmla="*/ 119 w 263"/>
                <a:gd name="T13" fmla="*/ 159 h 164"/>
                <a:gd name="T14" fmla="*/ 139 w 263"/>
                <a:gd name="T15" fmla="*/ 164 h 164"/>
                <a:gd name="T16" fmla="*/ 159 w 263"/>
                <a:gd name="T17" fmla="*/ 164 h 164"/>
                <a:gd name="T18" fmla="*/ 173 w 263"/>
                <a:gd name="T19" fmla="*/ 164 h 164"/>
                <a:gd name="T20" fmla="*/ 194 w 263"/>
                <a:gd name="T21" fmla="*/ 159 h 164"/>
                <a:gd name="T22" fmla="*/ 209 w 263"/>
                <a:gd name="T23" fmla="*/ 149 h 164"/>
                <a:gd name="T24" fmla="*/ 223 w 263"/>
                <a:gd name="T25" fmla="*/ 140 h 164"/>
                <a:gd name="T26" fmla="*/ 233 w 263"/>
                <a:gd name="T27" fmla="*/ 125 h 164"/>
                <a:gd name="T28" fmla="*/ 238 w 263"/>
                <a:gd name="T29" fmla="*/ 110 h 164"/>
                <a:gd name="T30" fmla="*/ 244 w 263"/>
                <a:gd name="T31" fmla="*/ 91 h 164"/>
                <a:gd name="T32" fmla="*/ 248 w 263"/>
                <a:gd name="T33" fmla="*/ 72 h 164"/>
                <a:gd name="T34" fmla="*/ 253 w 263"/>
                <a:gd name="T35" fmla="*/ 58 h 164"/>
                <a:gd name="T36" fmla="*/ 258 w 263"/>
                <a:gd name="T37" fmla="*/ 38 h 164"/>
                <a:gd name="T38" fmla="*/ 258 w 263"/>
                <a:gd name="T39" fmla="*/ 19 h 164"/>
                <a:gd name="T40" fmla="*/ 263 w 263"/>
                <a:gd name="T41" fmla="*/ 0 h 164"/>
                <a:gd name="T42" fmla="*/ 238 w 263"/>
                <a:gd name="T43" fmla="*/ 9 h 164"/>
                <a:gd name="T44" fmla="*/ 209 w 263"/>
                <a:gd name="T45" fmla="*/ 19 h 164"/>
                <a:gd name="T46" fmla="*/ 184 w 263"/>
                <a:gd name="T47" fmla="*/ 28 h 164"/>
                <a:gd name="T48" fmla="*/ 154 w 263"/>
                <a:gd name="T49" fmla="*/ 38 h 164"/>
                <a:gd name="T50" fmla="*/ 129 w 263"/>
                <a:gd name="T51" fmla="*/ 48 h 164"/>
                <a:gd name="T52" fmla="*/ 104 w 263"/>
                <a:gd name="T53" fmla="*/ 58 h 164"/>
                <a:gd name="T54" fmla="*/ 75 w 263"/>
                <a:gd name="T55" fmla="*/ 67 h 164"/>
                <a:gd name="T56" fmla="*/ 50 w 263"/>
                <a:gd name="T57" fmla="*/ 77 h 164"/>
                <a:gd name="T58" fmla="*/ 25 w 263"/>
                <a:gd name="T59" fmla="*/ 91 h 164"/>
                <a:gd name="T60" fmla="*/ 0 w 263"/>
                <a:gd name="T61" fmla="*/ 10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 h="164">
                  <a:moveTo>
                    <a:pt x="0" y="101"/>
                  </a:moveTo>
                  <a:lnTo>
                    <a:pt x="20" y="110"/>
                  </a:lnTo>
                  <a:lnTo>
                    <a:pt x="40" y="120"/>
                  </a:lnTo>
                  <a:lnTo>
                    <a:pt x="60" y="130"/>
                  </a:lnTo>
                  <a:lnTo>
                    <a:pt x="79" y="140"/>
                  </a:lnTo>
                  <a:lnTo>
                    <a:pt x="100" y="149"/>
                  </a:lnTo>
                  <a:lnTo>
                    <a:pt x="119" y="159"/>
                  </a:lnTo>
                  <a:lnTo>
                    <a:pt x="139" y="164"/>
                  </a:lnTo>
                  <a:lnTo>
                    <a:pt x="159" y="164"/>
                  </a:lnTo>
                  <a:lnTo>
                    <a:pt x="173" y="164"/>
                  </a:lnTo>
                  <a:lnTo>
                    <a:pt x="194" y="159"/>
                  </a:lnTo>
                  <a:lnTo>
                    <a:pt x="209" y="149"/>
                  </a:lnTo>
                  <a:lnTo>
                    <a:pt x="223" y="140"/>
                  </a:lnTo>
                  <a:lnTo>
                    <a:pt x="233" y="125"/>
                  </a:lnTo>
                  <a:lnTo>
                    <a:pt x="238" y="110"/>
                  </a:lnTo>
                  <a:lnTo>
                    <a:pt x="244" y="91"/>
                  </a:lnTo>
                  <a:lnTo>
                    <a:pt x="248" y="72"/>
                  </a:lnTo>
                  <a:lnTo>
                    <a:pt x="253" y="58"/>
                  </a:lnTo>
                  <a:lnTo>
                    <a:pt x="258" y="38"/>
                  </a:lnTo>
                  <a:lnTo>
                    <a:pt x="258" y="19"/>
                  </a:lnTo>
                  <a:lnTo>
                    <a:pt x="263" y="0"/>
                  </a:lnTo>
                  <a:lnTo>
                    <a:pt x="238" y="9"/>
                  </a:lnTo>
                  <a:lnTo>
                    <a:pt x="209" y="19"/>
                  </a:lnTo>
                  <a:lnTo>
                    <a:pt x="184" y="28"/>
                  </a:lnTo>
                  <a:lnTo>
                    <a:pt x="154" y="38"/>
                  </a:lnTo>
                  <a:lnTo>
                    <a:pt x="129" y="48"/>
                  </a:lnTo>
                  <a:lnTo>
                    <a:pt x="104" y="58"/>
                  </a:lnTo>
                  <a:lnTo>
                    <a:pt x="75" y="67"/>
                  </a:lnTo>
                  <a:lnTo>
                    <a:pt x="50" y="77"/>
                  </a:lnTo>
                  <a:lnTo>
                    <a:pt x="25" y="91"/>
                  </a:lnTo>
                  <a:lnTo>
                    <a:pt x="0" y="101"/>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78" name="Freeform 350"/>
            <p:cNvSpPr>
              <a:spLocks/>
            </p:cNvSpPr>
            <p:nvPr/>
          </p:nvSpPr>
          <p:spPr bwMode="auto">
            <a:xfrm>
              <a:off x="3777" y="1815"/>
              <a:ext cx="24" cy="13"/>
            </a:xfrm>
            <a:custGeom>
              <a:avLst/>
              <a:gdLst>
                <a:gd name="T0" fmla="*/ 0 w 263"/>
                <a:gd name="T1" fmla="*/ 101 h 164"/>
                <a:gd name="T2" fmla="*/ 20 w 263"/>
                <a:gd name="T3" fmla="*/ 110 h 164"/>
                <a:gd name="T4" fmla="*/ 40 w 263"/>
                <a:gd name="T5" fmla="*/ 120 h 164"/>
                <a:gd name="T6" fmla="*/ 60 w 263"/>
                <a:gd name="T7" fmla="*/ 130 h 164"/>
                <a:gd name="T8" fmla="*/ 79 w 263"/>
                <a:gd name="T9" fmla="*/ 140 h 164"/>
                <a:gd name="T10" fmla="*/ 100 w 263"/>
                <a:gd name="T11" fmla="*/ 149 h 164"/>
                <a:gd name="T12" fmla="*/ 119 w 263"/>
                <a:gd name="T13" fmla="*/ 159 h 164"/>
                <a:gd name="T14" fmla="*/ 139 w 263"/>
                <a:gd name="T15" fmla="*/ 164 h 164"/>
                <a:gd name="T16" fmla="*/ 159 w 263"/>
                <a:gd name="T17" fmla="*/ 164 h 164"/>
                <a:gd name="T18" fmla="*/ 173 w 263"/>
                <a:gd name="T19" fmla="*/ 164 h 164"/>
                <a:gd name="T20" fmla="*/ 194 w 263"/>
                <a:gd name="T21" fmla="*/ 159 h 164"/>
                <a:gd name="T22" fmla="*/ 209 w 263"/>
                <a:gd name="T23" fmla="*/ 149 h 164"/>
                <a:gd name="T24" fmla="*/ 223 w 263"/>
                <a:gd name="T25" fmla="*/ 140 h 164"/>
                <a:gd name="T26" fmla="*/ 233 w 263"/>
                <a:gd name="T27" fmla="*/ 125 h 164"/>
                <a:gd name="T28" fmla="*/ 238 w 263"/>
                <a:gd name="T29" fmla="*/ 110 h 164"/>
                <a:gd name="T30" fmla="*/ 244 w 263"/>
                <a:gd name="T31" fmla="*/ 91 h 164"/>
                <a:gd name="T32" fmla="*/ 248 w 263"/>
                <a:gd name="T33" fmla="*/ 72 h 164"/>
                <a:gd name="T34" fmla="*/ 253 w 263"/>
                <a:gd name="T35" fmla="*/ 58 h 164"/>
                <a:gd name="T36" fmla="*/ 258 w 263"/>
                <a:gd name="T37" fmla="*/ 38 h 164"/>
                <a:gd name="T38" fmla="*/ 258 w 263"/>
                <a:gd name="T39" fmla="*/ 19 h 164"/>
                <a:gd name="T40" fmla="*/ 263 w 263"/>
                <a:gd name="T41" fmla="*/ 0 h 164"/>
                <a:gd name="T42" fmla="*/ 238 w 263"/>
                <a:gd name="T43" fmla="*/ 9 h 164"/>
                <a:gd name="T44" fmla="*/ 209 w 263"/>
                <a:gd name="T45" fmla="*/ 19 h 164"/>
                <a:gd name="T46" fmla="*/ 184 w 263"/>
                <a:gd name="T47" fmla="*/ 28 h 164"/>
                <a:gd name="T48" fmla="*/ 154 w 263"/>
                <a:gd name="T49" fmla="*/ 38 h 164"/>
                <a:gd name="T50" fmla="*/ 129 w 263"/>
                <a:gd name="T51" fmla="*/ 48 h 164"/>
                <a:gd name="T52" fmla="*/ 104 w 263"/>
                <a:gd name="T53" fmla="*/ 58 h 164"/>
                <a:gd name="T54" fmla="*/ 75 w 263"/>
                <a:gd name="T55" fmla="*/ 67 h 164"/>
                <a:gd name="T56" fmla="*/ 50 w 263"/>
                <a:gd name="T57" fmla="*/ 77 h 164"/>
                <a:gd name="T58" fmla="*/ 25 w 263"/>
                <a:gd name="T59" fmla="*/ 91 h 164"/>
                <a:gd name="T60" fmla="*/ 0 w 263"/>
                <a:gd name="T61" fmla="*/ 10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 h="164">
                  <a:moveTo>
                    <a:pt x="0" y="101"/>
                  </a:moveTo>
                  <a:lnTo>
                    <a:pt x="20" y="110"/>
                  </a:lnTo>
                  <a:lnTo>
                    <a:pt x="40" y="120"/>
                  </a:lnTo>
                  <a:lnTo>
                    <a:pt x="60" y="130"/>
                  </a:lnTo>
                  <a:lnTo>
                    <a:pt x="79" y="140"/>
                  </a:lnTo>
                  <a:lnTo>
                    <a:pt x="100" y="149"/>
                  </a:lnTo>
                  <a:lnTo>
                    <a:pt x="119" y="159"/>
                  </a:lnTo>
                  <a:lnTo>
                    <a:pt x="139" y="164"/>
                  </a:lnTo>
                  <a:lnTo>
                    <a:pt x="159" y="164"/>
                  </a:lnTo>
                  <a:lnTo>
                    <a:pt x="173" y="164"/>
                  </a:lnTo>
                  <a:lnTo>
                    <a:pt x="194" y="159"/>
                  </a:lnTo>
                  <a:lnTo>
                    <a:pt x="209" y="149"/>
                  </a:lnTo>
                  <a:lnTo>
                    <a:pt x="223" y="140"/>
                  </a:lnTo>
                  <a:lnTo>
                    <a:pt x="233" y="125"/>
                  </a:lnTo>
                  <a:lnTo>
                    <a:pt x="238" y="110"/>
                  </a:lnTo>
                  <a:lnTo>
                    <a:pt x="244" y="91"/>
                  </a:lnTo>
                  <a:lnTo>
                    <a:pt x="248" y="72"/>
                  </a:lnTo>
                  <a:lnTo>
                    <a:pt x="253" y="58"/>
                  </a:lnTo>
                  <a:lnTo>
                    <a:pt x="258" y="38"/>
                  </a:lnTo>
                  <a:lnTo>
                    <a:pt x="258" y="19"/>
                  </a:lnTo>
                  <a:lnTo>
                    <a:pt x="263" y="0"/>
                  </a:lnTo>
                  <a:lnTo>
                    <a:pt x="238" y="9"/>
                  </a:lnTo>
                  <a:lnTo>
                    <a:pt x="209" y="19"/>
                  </a:lnTo>
                  <a:lnTo>
                    <a:pt x="184" y="28"/>
                  </a:lnTo>
                  <a:lnTo>
                    <a:pt x="154" y="38"/>
                  </a:lnTo>
                  <a:lnTo>
                    <a:pt x="129" y="48"/>
                  </a:lnTo>
                  <a:lnTo>
                    <a:pt x="104" y="58"/>
                  </a:lnTo>
                  <a:lnTo>
                    <a:pt x="75" y="67"/>
                  </a:lnTo>
                  <a:lnTo>
                    <a:pt x="50" y="77"/>
                  </a:lnTo>
                  <a:lnTo>
                    <a:pt x="25" y="91"/>
                  </a:lnTo>
                  <a:lnTo>
                    <a:pt x="0" y="101"/>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79" name="Freeform 351"/>
            <p:cNvSpPr>
              <a:spLocks/>
            </p:cNvSpPr>
            <p:nvPr/>
          </p:nvSpPr>
          <p:spPr bwMode="auto">
            <a:xfrm>
              <a:off x="3813" y="1834"/>
              <a:ext cx="14" cy="14"/>
            </a:xfrm>
            <a:custGeom>
              <a:avLst/>
              <a:gdLst>
                <a:gd name="T0" fmla="*/ 39 w 158"/>
                <a:gd name="T1" fmla="*/ 24 h 188"/>
                <a:gd name="T2" fmla="*/ 48 w 158"/>
                <a:gd name="T3" fmla="*/ 20 h 188"/>
                <a:gd name="T4" fmla="*/ 58 w 158"/>
                <a:gd name="T5" fmla="*/ 14 h 188"/>
                <a:gd name="T6" fmla="*/ 69 w 158"/>
                <a:gd name="T7" fmla="*/ 10 h 188"/>
                <a:gd name="T8" fmla="*/ 79 w 158"/>
                <a:gd name="T9" fmla="*/ 10 h 188"/>
                <a:gd name="T10" fmla="*/ 88 w 158"/>
                <a:gd name="T11" fmla="*/ 5 h 188"/>
                <a:gd name="T12" fmla="*/ 98 w 158"/>
                <a:gd name="T13" fmla="*/ 5 h 188"/>
                <a:gd name="T14" fmla="*/ 108 w 158"/>
                <a:gd name="T15" fmla="*/ 0 h 188"/>
                <a:gd name="T16" fmla="*/ 118 w 158"/>
                <a:gd name="T17" fmla="*/ 0 h 188"/>
                <a:gd name="T18" fmla="*/ 123 w 158"/>
                <a:gd name="T19" fmla="*/ 0 h 188"/>
                <a:gd name="T20" fmla="*/ 133 w 158"/>
                <a:gd name="T21" fmla="*/ 5 h 188"/>
                <a:gd name="T22" fmla="*/ 143 w 158"/>
                <a:gd name="T23" fmla="*/ 14 h 188"/>
                <a:gd name="T24" fmla="*/ 153 w 158"/>
                <a:gd name="T25" fmla="*/ 29 h 188"/>
                <a:gd name="T26" fmla="*/ 158 w 158"/>
                <a:gd name="T27" fmla="*/ 48 h 188"/>
                <a:gd name="T28" fmla="*/ 158 w 158"/>
                <a:gd name="T29" fmla="*/ 63 h 188"/>
                <a:gd name="T30" fmla="*/ 158 w 158"/>
                <a:gd name="T31" fmla="*/ 82 h 188"/>
                <a:gd name="T32" fmla="*/ 148 w 158"/>
                <a:gd name="T33" fmla="*/ 102 h 188"/>
                <a:gd name="T34" fmla="*/ 143 w 158"/>
                <a:gd name="T35" fmla="*/ 121 h 188"/>
                <a:gd name="T36" fmla="*/ 133 w 158"/>
                <a:gd name="T37" fmla="*/ 140 h 188"/>
                <a:gd name="T38" fmla="*/ 123 w 158"/>
                <a:gd name="T39" fmla="*/ 155 h 188"/>
                <a:gd name="T40" fmla="*/ 113 w 158"/>
                <a:gd name="T41" fmla="*/ 164 h 188"/>
                <a:gd name="T42" fmla="*/ 104 w 158"/>
                <a:gd name="T43" fmla="*/ 174 h 188"/>
                <a:gd name="T44" fmla="*/ 94 w 158"/>
                <a:gd name="T45" fmla="*/ 179 h 188"/>
                <a:gd name="T46" fmla="*/ 83 w 158"/>
                <a:gd name="T47" fmla="*/ 183 h 188"/>
                <a:gd name="T48" fmla="*/ 69 w 158"/>
                <a:gd name="T49" fmla="*/ 183 h 188"/>
                <a:gd name="T50" fmla="*/ 58 w 158"/>
                <a:gd name="T51" fmla="*/ 188 h 188"/>
                <a:gd name="T52" fmla="*/ 44 w 158"/>
                <a:gd name="T53" fmla="*/ 188 h 188"/>
                <a:gd name="T54" fmla="*/ 34 w 158"/>
                <a:gd name="T55" fmla="*/ 188 h 188"/>
                <a:gd name="T56" fmla="*/ 24 w 158"/>
                <a:gd name="T57" fmla="*/ 183 h 188"/>
                <a:gd name="T58" fmla="*/ 14 w 158"/>
                <a:gd name="T59" fmla="*/ 179 h 188"/>
                <a:gd name="T60" fmla="*/ 4 w 158"/>
                <a:gd name="T61" fmla="*/ 174 h 188"/>
                <a:gd name="T62" fmla="*/ 0 w 158"/>
                <a:gd name="T63" fmla="*/ 164 h 188"/>
                <a:gd name="T64" fmla="*/ 0 w 158"/>
                <a:gd name="T65" fmla="*/ 155 h 188"/>
                <a:gd name="T66" fmla="*/ 0 w 158"/>
                <a:gd name="T67" fmla="*/ 145 h 188"/>
                <a:gd name="T68" fmla="*/ 0 w 158"/>
                <a:gd name="T69" fmla="*/ 136 h 188"/>
                <a:gd name="T70" fmla="*/ 4 w 158"/>
                <a:gd name="T71" fmla="*/ 126 h 188"/>
                <a:gd name="T72" fmla="*/ 4 w 158"/>
                <a:gd name="T73" fmla="*/ 116 h 188"/>
                <a:gd name="T74" fmla="*/ 9 w 158"/>
                <a:gd name="T75" fmla="*/ 106 h 188"/>
                <a:gd name="T76" fmla="*/ 14 w 158"/>
                <a:gd name="T77" fmla="*/ 97 h 188"/>
                <a:gd name="T78" fmla="*/ 19 w 158"/>
                <a:gd name="T79" fmla="*/ 87 h 188"/>
                <a:gd name="T80" fmla="*/ 24 w 158"/>
                <a:gd name="T81" fmla="*/ 72 h 188"/>
                <a:gd name="T82" fmla="*/ 39 w 158"/>
                <a:gd name="T83" fmla="*/ 2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8" h="188">
                  <a:moveTo>
                    <a:pt x="39" y="24"/>
                  </a:moveTo>
                  <a:lnTo>
                    <a:pt x="48" y="20"/>
                  </a:lnTo>
                  <a:lnTo>
                    <a:pt x="58" y="14"/>
                  </a:lnTo>
                  <a:lnTo>
                    <a:pt x="69" y="10"/>
                  </a:lnTo>
                  <a:lnTo>
                    <a:pt x="79" y="10"/>
                  </a:lnTo>
                  <a:lnTo>
                    <a:pt x="88" y="5"/>
                  </a:lnTo>
                  <a:lnTo>
                    <a:pt x="98" y="5"/>
                  </a:lnTo>
                  <a:lnTo>
                    <a:pt x="108" y="0"/>
                  </a:lnTo>
                  <a:lnTo>
                    <a:pt x="118" y="0"/>
                  </a:lnTo>
                  <a:lnTo>
                    <a:pt x="123" y="0"/>
                  </a:lnTo>
                  <a:lnTo>
                    <a:pt x="133" y="5"/>
                  </a:lnTo>
                  <a:lnTo>
                    <a:pt x="143" y="14"/>
                  </a:lnTo>
                  <a:lnTo>
                    <a:pt x="153" y="29"/>
                  </a:lnTo>
                  <a:lnTo>
                    <a:pt x="158" y="48"/>
                  </a:lnTo>
                  <a:lnTo>
                    <a:pt x="158" y="63"/>
                  </a:lnTo>
                  <a:lnTo>
                    <a:pt x="158" y="82"/>
                  </a:lnTo>
                  <a:lnTo>
                    <a:pt x="148" y="102"/>
                  </a:lnTo>
                  <a:lnTo>
                    <a:pt x="143" y="121"/>
                  </a:lnTo>
                  <a:lnTo>
                    <a:pt x="133" y="140"/>
                  </a:lnTo>
                  <a:lnTo>
                    <a:pt x="123" y="155"/>
                  </a:lnTo>
                  <a:lnTo>
                    <a:pt x="113" y="164"/>
                  </a:lnTo>
                  <a:lnTo>
                    <a:pt x="104" y="174"/>
                  </a:lnTo>
                  <a:lnTo>
                    <a:pt x="94" y="179"/>
                  </a:lnTo>
                  <a:lnTo>
                    <a:pt x="83" y="183"/>
                  </a:lnTo>
                  <a:lnTo>
                    <a:pt x="69" y="183"/>
                  </a:lnTo>
                  <a:lnTo>
                    <a:pt x="58" y="188"/>
                  </a:lnTo>
                  <a:lnTo>
                    <a:pt x="44" y="188"/>
                  </a:lnTo>
                  <a:lnTo>
                    <a:pt x="34" y="188"/>
                  </a:lnTo>
                  <a:lnTo>
                    <a:pt x="24" y="183"/>
                  </a:lnTo>
                  <a:lnTo>
                    <a:pt x="14" y="179"/>
                  </a:lnTo>
                  <a:lnTo>
                    <a:pt x="4" y="174"/>
                  </a:lnTo>
                  <a:lnTo>
                    <a:pt x="0" y="164"/>
                  </a:lnTo>
                  <a:lnTo>
                    <a:pt x="0" y="155"/>
                  </a:lnTo>
                  <a:lnTo>
                    <a:pt x="0" y="145"/>
                  </a:lnTo>
                  <a:lnTo>
                    <a:pt x="0" y="136"/>
                  </a:lnTo>
                  <a:lnTo>
                    <a:pt x="4" y="126"/>
                  </a:lnTo>
                  <a:lnTo>
                    <a:pt x="4" y="116"/>
                  </a:lnTo>
                  <a:lnTo>
                    <a:pt x="9" y="106"/>
                  </a:lnTo>
                  <a:lnTo>
                    <a:pt x="14" y="97"/>
                  </a:lnTo>
                  <a:lnTo>
                    <a:pt x="19" y="87"/>
                  </a:lnTo>
                  <a:lnTo>
                    <a:pt x="24" y="72"/>
                  </a:lnTo>
                  <a:lnTo>
                    <a:pt x="39" y="24"/>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80" name="Freeform 352"/>
            <p:cNvSpPr>
              <a:spLocks/>
            </p:cNvSpPr>
            <p:nvPr/>
          </p:nvSpPr>
          <p:spPr bwMode="auto">
            <a:xfrm>
              <a:off x="3813" y="1834"/>
              <a:ext cx="14" cy="14"/>
            </a:xfrm>
            <a:custGeom>
              <a:avLst/>
              <a:gdLst>
                <a:gd name="T0" fmla="*/ 39 w 158"/>
                <a:gd name="T1" fmla="*/ 24 h 188"/>
                <a:gd name="T2" fmla="*/ 48 w 158"/>
                <a:gd name="T3" fmla="*/ 20 h 188"/>
                <a:gd name="T4" fmla="*/ 58 w 158"/>
                <a:gd name="T5" fmla="*/ 14 h 188"/>
                <a:gd name="T6" fmla="*/ 69 w 158"/>
                <a:gd name="T7" fmla="*/ 10 h 188"/>
                <a:gd name="T8" fmla="*/ 79 w 158"/>
                <a:gd name="T9" fmla="*/ 10 h 188"/>
                <a:gd name="T10" fmla="*/ 88 w 158"/>
                <a:gd name="T11" fmla="*/ 5 h 188"/>
                <a:gd name="T12" fmla="*/ 98 w 158"/>
                <a:gd name="T13" fmla="*/ 5 h 188"/>
                <a:gd name="T14" fmla="*/ 108 w 158"/>
                <a:gd name="T15" fmla="*/ 0 h 188"/>
                <a:gd name="T16" fmla="*/ 118 w 158"/>
                <a:gd name="T17" fmla="*/ 0 h 188"/>
                <a:gd name="T18" fmla="*/ 123 w 158"/>
                <a:gd name="T19" fmla="*/ 0 h 188"/>
                <a:gd name="T20" fmla="*/ 133 w 158"/>
                <a:gd name="T21" fmla="*/ 5 h 188"/>
                <a:gd name="T22" fmla="*/ 143 w 158"/>
                <a:gd name="T23" fmla="*/ 14 h 188"/>
                <a:gd name="T24" fmla="*/ 153 w 158"/>
                <a:gd name="T25" fmla="*/ 29 h 188"/>
                <a:gd name="T26" fmla="*/ 158 w 158"/>
                <a:gd name="T27" fmla="*/ 48 h 188"/>
                <a:gd name="T28" fmla="*/ 158 w 158"/>
                <a:gd name="T29" fmla="*/ 63 h 188"/>
                <a:gd name="T30" fmla="*/ 158 w 158"/>
                <a:gd name="T31" fmla="*/ 82 h 188"/>
                <a:gd name="T32" fmla="*/ 148 w 158"/>
                <a:gd name="T33" fmla="*/ 102 h 188"/>
                <a:gd name="T34" fmla="*/ 143 w 158"/>
                <a:gd name="T35" fmla="*/ 121 h 188"/>
                <a:gd name="T36" fmla="*/ 133 w 158"/>
                <a:gd name="T37" fmla="*/ 140 h 188"/>
                <a:gd name="T38" fmla="*/ 123 w 158"/>
                <a:gd name="T39" fmla="*/ 155 h 188"/>
                <a:gd name="T40" fmla="*/ 113 w 158"/>
                <a:gd name="T41" fmla="*/ 164 h 188"/>
                <a:gd name="T42" fmla="*/ 104 w 158"/>
                <a:gd name="T43" fmla="*/ 174 h 188"/>
                <a:gd name="T44" fmla="*/ 94 w 158"/>
                <a:gd name="T45" fmla="*/ 179 h 188"/>
                <a:gd name="T46" fmla="*/ 83 w 158"/>
                <a:gd name="T47" fmla="*/ 183 h 188"/>
                <a:gd name="T48" fmla="*/ 69 w 158"/>
                <a:gd name="T49" fmla="*/ 183 h 188"/>
                <a:gd name="T50" fmla="*/ 58 w 158"/>
                <a:gd name="T51" fmla="*/ 188 h 188"/>
                <a:gd name="T52" fmla="*/ 44 w 158"/>
                <a:gd name="T53" fmla="*/ 188 h 188"/>
                <a:gd name="T54" fmla="*/ 34 w 158"/>
                <a:gd name="T55" fmla="*/ 188 h 188"/>
                <a:gd name="T56" fmla="*/ 24 w 158"/>
                <a:gd name="T57" fmla="*/ 183 h 188"/>
                <a:gd name="T58" fmla="*/ 14 w 158"/>
                <a:gd name="T59" fmla="*/ 179 h 188"/>
                <a:gd name="T60" fmla="*/ 4 w 158"/>
                <a:gd name="T61" fmla="*/ 174 h 188"/>
                <a:gd name="T62" fmla="*/ 0 w 158"/>
                <a:gd name="T63" fmla="*/ 164 h 188"/>
                <a:gd name="T64" fmla="*/ 0 w 158"/>
                <a:gd name="T65" fmla="*/ 155 h 188"/>
                <a:gd name="T66" fmla="*/ 0 w 158"/>
                <a:gd name="T67" fmla="*/ 145 h 188"/>
                <a:gd name="T68" fmla="*/ 0 w 158"/>
                <a:gd name="T69" fmla="*/ 136 h 188"/>
                <a:gd name="T70" fmla="*/ 4 w 158"/>
                <a:gd name="T71" fmla="*/ 126 h 188"/>
                <a:gd name="T72" fmla="*/ 4 w 158"/>
                <a:gd name="T73" fmla="*/ 116 h 188"/>
                <a:gd name="T74" fmla="*/ 9 w 158"/>
                <a:gd name="T75" fmla="*/ 106 h 188"/>
                <a:gd name="T76" fmla="*/ 14 w 158"/>
                <a:gd name="T77" fmla="*/ 97 h 188"/>
                <a:gd name="T78" fmla="*/ 19 w 158"/>
                <a:gd name="T79" fmla="*/ 87 h 188"/>
                <a:gd name="T80" fmla="*/ 24 w 158"/>
                <a:gd name="T81" fmla="*/ 72 h 188"/>
                <a:gd name="T82" fmla="*/ 39 w 158"/>
                <a:gd name="T83" fmla="*/ 2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8" h="188">
                  <a:moveTo>
                    <a:pt x="39" y="24"/>
                  </a:moveTo>
                  <a:lnTo>
                    <a:pt x="48" y="20"/>
                  </a:lnTo>
                  <a:lnTo>
                    <a:pt x="58" y="14"/>
                  </a:lnTo>
                  <a:lnTo>
                    <a:pt x="69" y="10"/>
                  </a:lnTo>
                  <a:lnTo>
                    <a:pt x="79" y="10"/>
                  </a:lnTo>
                  <a:lnTo>
                    <a:pt x="88" y="5"/>
                  </a:lnTo>
                  <a:lnTo>
                    <a:pt x="98" y="5"/>
                  </a:lnTo>
                  <a:lnTo>
                    <a:pt x="108" y="0"/>
                  </a:lnTo>
                  <a:lnTo>
                    <a:pt x="118" y="0"/>
                  </a:lnTo>
                  <a:lnTo>
                    <a:pt x="123" y="0"/>
                  </a:lnTo>
                  <a:lnTo>
                    <a:pt x="133" y="5"/>
                  </a:lnTo>
                  <a:lnTo>
                    <a:pt x="143" y="14"/>
                  </a:lnTo>
                  <a:lnTo>
                    <a:pt x="153" y="29"/>
                  </a:lnTo>
                  <a:lnTo>
                    <a:pt x="158" y="48"/>
                  </a:lnTo>
                  <a:lnTo>
                    <a:pt x="158" y="63"/>
                  </a:lnTo>
                  <a:lnTo>
                    <a:pt x="158" y="82"/>
                  </a:lnTo>
                  <a:lnTo>
                    <a:pt x="148" y="102"/>
                  </a:lnTo>
                  <a:lnTo>
                    <a:pt x="143" y="121"/>
                  </a:lnTo>
                  <a:lnTo>
                    <a:pt x="133" y="140"/>
                  </a:lnTo>
                  <a:lnTo>
                    <a:pt x="123" y="155"/>
                  </a:lnTo>
                  <a:lnTo>
                    <a:pt x="113" y="164"/>
                  </a:lnTo>
                  <a:lnTo>
                    <a:pt x="104" y="174"/>
                  </a:lnTo>
                  <a:lnTo>
                    <a:pt x="94" y="179"/>
                  </a:lnTo>
                  <a:lnTo>
                    <a:pt x="83" y="183"/>
                  </a:lnTo>
                  <a:lnTo>
                    <a:pt x="69" y="183"/>
                  </a:lnTo>
                  <a:lnTo>
                    <a:pt x="58" y="188"/>
                  </a:lnTo>
                  <a:lnTo>
                    <a:pt x="44" y="188"/>
                  </a:lnTo>
                  <a:lnTo>
                    <a:pt x="34" y="188"/>
                  </a:lnTo>
                  <a:lnTo>
                    <a:pt x="24" y="183"/>
                  </a:lnTo>
                  <a:lnTo>
                    <a:pt x="14" y="179"/>
                  </a:lnTo>
                  <a:lnTo>
                    <a:pt x="4" y="174"/>
                  </a:lnTo>
                  <a:lnTo>
                    <a:pt x="0" y="164"/>
                  </a:lnTo>
                  <a:lnTo>
                    <a:pt x="0" y="155"/>
                  </a:lnTo>
                  <a:lnTo>
                    <a:pt x="0" y="145"/>
                  </a:lnTo>
                  <a:lnTo>
                    <a:pt x="0" y="136"/>
                  </a:lnTo>
                  <a:lnTo>
                    <a:pt x="4" y="126"/>
                  </a:lnTo>
                  <a:lnTo>
                    <a:pt x="4" y="116"/>
                  </a:lnTo>
                  <a:lnTo>
                    <a:pt x="9" y="106"/>
                  </a:lnTo>
                  <a:lnTo>
                    <a:pt x="14" y="97"/>
                  </a:lnTo>
                  <a:lnTo>
                    <a:pt x="19" y="87"/>
                  </a:lnTo>
                  <a:lnTo>
                    <a:pt x="24" y="72"/>
                  </a:lnTo>
                  <a:lnTo>
                    <a:pt x="39" y="24"/>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81" name="Freeform 353"/>
            <p:cNvSpPr>
              <a:spLocks/>
            </p:cNvSpPr>
            <p:nvPr/>
          </p:nvSpPr>
          <p:spPr bwMode="auto">
            <a:xfrm>
              <a:off x="3829" y="1847"/>
              <a:ext cx="18" cy="19"/>
            </a:xfrm>
            <a:custGeom>
              <a:avLst/>
              <a:gdLst>
                <a:gd name="T0" fmla="*/ 124 w 193"/>
                <a:gd name="T1" fmla="*/ 0 h 246"/>
                <a:gd name="T2" fmla="*/ 109 w 193"/>
                <a:gd name="T3" fmla="*/ 4 h 246"/>
                <a:gd name="T4" fmla="*/ 99 w 193"/>
                <a:gd name="T5" fmla="*/ 9 h 246"/>
                <a:gd name="T6" fmla="*/ 84 w 193"/>
                <a:gd name="T7" fmla="*/ 15 h 246"/>
                <a:gd name="T8" fmla="*/ 74 w 193"/>
                <a:gd name="T9" fmla="*/ 15 h 246"/>
                <a:gd name="T10" fmla="*/ 59 w 193"/>
                <a:gd name="T11" fmla="*/ 19 h 246"/>
                <a:gd name="T12" fmla="*/ 49 w 193"/>
                <a:gd name="T13" fmla="*/ 24 h 246"/>
                <a:gd name="T14" fmla="*/ 40 w 193"/>
                <a:gd name="T15" fmla="*/ 28 h 246"/>
                <a:gd name="T16" fmla="*/ 25 w 193"/>
                <a:gd name="T17" fmla="*/ 39 h 246"/>
                <a:gd name="T18" fmla="*/ 19 w 193"/>
                <a:gd name="T19" fmla="*/ 48 h 246"/>
                <a:gd name="T20" fmla="*/ 9 w 193"/>
                <a:gd name="T21" fmla="*/ 58 h 246"/>
                <a:gd name="T22" fmla="*/ 5 w 193"/>
                <a:gd name="T23" fmla="*/ 67 h 246"/>
                <a:gd name="T24" fmla="*/ 0 w 193"/>
                <a:gd name="T25" fmla="*/ 77 h 246"/>
                <a:gd name="T26" fmla="*/ 0 w 193"/>
                <a:gd name="T27" fmla="*/ 86 h 246"/>
                <a:gd name="T28" fmla="*/ 0 w 193"/>
                <a:gd name="T29" fmla="*/ 101 h 246"/>
                <a:gd name="T30" fmla="*/ 0 w 193"/>
                <a:gd name="T31" fmla="*/ 110 h 246"/>
                <a:gd name="T32" fmla="*/ 5 w 193"/>
                <a:gd name="T33" fmla="*/ 120 h 246"/>
                <a:gd name="T34" fmla="*/ 5 w 193"/>
                <a:gd name="T35" fmla="*/ 130 h 246"/>
                <a:gd name="T36" fmla="*/ 9 w 193"/>
                <a:gd name="T37" fmla="*/ 140 h 246"/>
                <a:gd name="T38" fmla="*/ 15 w 193"/>
                <a:gd name="T39" fmla="*/ 149 h 246"/>
                <a:gd name="T40" fmla="*/ 19 w 193"/>
                <a:gd name="T41" fmla="*/ 155 h 246"/>
                <a:gd name="T42" fmla="*/ 40 w 193"/>
                <a:gd name="T43" fmla="*/ 168 h 246"/>
                <a:gd name="T44" fmla="*/ 59 w 193"/>
                <a:gd name="T45" fmla="*/ 183 h 246"/>
                <a:gd name="T46" fmla="*/ 79 w 193"/>
                <a:gd name="T47" fmla="*/ 202 h 246"/>
                <a:gd name="T48" fmla="*/ 99 w 193"/>
                <a:gd name="T49" fmla="*/ 217 h 246"/>
                <a:gd name="T50" fmla="*/ 124 w 193"/>
                <a:gd name="T51" fmla="*/ 232 h 246"/>
                <a:gd name="T52" fmla="*/ 144 w 193"/>
                <a:gd name="T53" fmla="*/ 241 h 246"/>
                <a:gd name="T54" fmla="*/ 163 w 193"/>
                <a:gd name="T55" fmla="*/ 246 h 246"/>
                <a:gd name="T56" fmla="*/ 178 w 193"/>
                <a:gd name="T57" fmla="*/ 241 h 246"/>
                <a:gd name="T58" fmla="*/ 188 w 193"/>
                <a:gd name="T59" fmla="*/ 226 h 246"/>
                <a:gd name="T60" fmla="*/ 193 w 193"/>
                <a:gd name="T61" fmla="*/ 202 h 246"/>
                <a:gd name="T62" fmla="*/ 193 w 193"/>
                <a:gd name="T63" fmla="*/ 188 h 246"/>
                <a:gd name="T64" fmla="*/ 188 w 193"/>
                <a:gd name="T65" fmla="*/ 168 h 246"/>
                <a:gd name="T66" fmla="*/ 184 w 193"/>
                <a:gd name="T67" fmla="*/ 149 h 246"/>
                <a:gd name="T68" fmla="*/ 173 w 193"/>
                <a:gd name="T69" fmla="*/ 130 h 246"/>
                <a:gd name="T70" fmla="*/ 163 w 193"/>
                <a:gd name="T71" fmla="*/ 116 h 246"/>
                <a:gd name="T72" fmla="*/ 153 w 193"/>
                <a:gd name="T73" fmla="*/ 91 h 246"/>
                <a:gd name="T74" fmla="*/ 144 w 193"/>
                <a:gd name="T75" fmla="*/ 72 h 246"/>
                <a:gd name="T76" fmla="*/ 134 w 193"/>
                <a:gd name="T77" fmla="*/ 52 h 246"/>
                <a:gd name="T78" fmla="*/ 128 w 193"/>
                <a:gd name="T79" fmla="*/ 33 h 246"/>
                <a:gd name="T80" fmla="*/ 128 w 193"/>
                <a:gd name="T81" fmla="*/ 9 h 246"/>
                <a:gd name="T82" fmla="*/ 124 w 193"/>
                <a:gd name="T83"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246">
                  <a:moveTo>
                    <a:pt x="124" y="0"/>
                  </a:moveTo>
                  <a:lnTo>
                    <a:pt x="109" y="4"/>
                  </a:lnTo>
                  <a:lnTo>
                    <a:pt x="99" y="9"/>
                  </a:lnTo>
                  <a:lnTo>
                    <a:pt x="84" y="15"/>
                  </a:lnTo>
                  <a:lnTo>
                    <a:pt x="74" y="15"/>
                  </a:lnTo>
                  <a:lnTo>
                    <a:pt x="59" y="19"/>
                  </a:lnTo>
                  <a:lnTo>
                    <a:pt x="49" y="24"/>
                  </a:lnTo>
                  <a:lnTo>
                    <a:pt x="40" y="28"/>
                  </a:lnTo>
                  <a:lnTo>
                    <a:pt x="25" y="39"/>
                  </a:lnTo>
                  <a:lnTo>
                    <a:pt x="19" y="48"/>
                  </a:lnTo>
                  <a:lnTo>
                    <a:pt x="9" y="58"/>
                  </a:lnTo>
                  <a:lnTo>
                    <a:pt x="5" y="67"/>
                  </a:lnTo>
                  <a:lnTo>
                    <a:pt x="0" y="77"/>
                  </a:lnTo>
                  <a:lnTo>
                    <a:pt x="0" y="86"/>
                  </a:lnTo>
                  <a:lnTo>
                    <a:pt x="0" y="101"/>
                  </a:lnTo>
                  <a:lnTo>
                    <a:pt x="0" y="110"/>
                  </a:lnTo>
                  <a:lnTo>
                    <a:pt x="5" y="120"/>
                  </a:lnTo>
                  <a:lnTo>
                    <a:pt x="5" y="130"/>
                  </a:lnTo>
                  <a:lnTo>
                    <a:pt x="9" y="140"/>
                  </a:lnTo>
                  <a:lnTo>
                    <a:pt x="15" y="149"/>
                  </a:lnTo>
                  <a:lnTo>
                    <a:pt x="19" y="155"/>
                  </a:lnTo>
                  <a:lnTo>
                    <a:pt x="40" y="168"/>
                  </a:lnTo>
                  <a:lnTo>
                    <a:pt x="59" y="183"/>
                  </a:lnTo>
                  <a:lnTo>
                    <a:pt x="79" y="202"/>
                  </a:lnTo>
                  <a:lnTo>
                    <a:pt x="99" y="217"/>
                  </a:lnTo>
                  <a:lnTo>
                    <a:pt x="124" y="232"/>
                  </a:lnTo>
                  <a:lnTo>
                    <a:pt x="144" y="241"/>
                  </a:lnTo>
                  <a:lnTo>
                    <a:pt x="163" y="246"/>
                  </a:lnTo>
                  <a:lnTo>
                    <a:pt x="178" y="241"/>
                  </a:lnTo>
                  <a:lnTo>
                    <a:pt x="188" y="226"/>
                  </a:lnTo>
                  <a:lnTo>
                    <a:pt x="193" y="202"/>
                  </a:lnTo>
                  <a:lnTo>
                    <a:pt x="193" y="188"/>
                  </a:lnTo>
                  <a:lnTo>
                    <a:pt x="188" y="168"/>
                  </a:lnTo>
                  <a:lnTo>
                    <a:pt x="184" y="149"/>
                  </a:lnTo>
                  <a:lnTo>
                    <a:pt x="173" y="130"/>
                  </a:lnTo>
                  <a:lnTo>
                    <a:pt x="163" y="116"/>
                  </a:lnTo>
                  <a:lnTo>
                    <a:pt x="153" y="91"/>
                  </a:lnTo>
                  <a:lnTo>
                    <a:pt x="144" y="72"/>
                  </a:lnTo>
                  <a:lnTo>
                    <a:pt x="134" y="52"/>
                  </a:lnTo>
                  <a:lnTo>
                    <a:pt x="128" y="33"/>
                  </a:lnTo>
                  <a:lnTo>
                    <a:pt x="128" y="9"/>
                  </a:lnTo>
                  <a:lnTo>
                    <a:pt x="124"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82" name="Freeform 354"/>
            <p:cNvSpPr>
              <a:spLocks/>
            </p:cNvSpPr>
            <p:nvPr/>
          </p:nvSpPr>
          <p:spPr bwMode="auto">
            <a:xfrm>
              <a:off x="3829" y="1847"/>
              <a:ext cx="18" cy="19"/>
            </a:xfrm>
            <a:custGeom>
              <a:avLst/>
              <a:gdLst>
                <a:gd name="T0" fmla="*/ 124 w 193"/>
                <a:gd name="T1" fmla="*/ 0 h 246"/>
                <a:gd name="T2" fmla="*/ 109 w 193"/>
                <a:gd name="T3" fmla="*/ 4 h 246"/>
                <a:gd name="T4" fmla="*/ 99 w 193"/>
                <a:gd name="T5" fmla="*/ 9 h 246"/>
                <a:gd name="T6" fmla="*/ 84 w 193"/>
                <a:gd name="T7" fmla="*/ 15 h 246"/>
                <a:gd name="T8" fmla="*/ 74 w 193"/>
                <a:gd name="T9" fmla="*/ 15 h 246"/>
                <a:gd name="T10" fmla="*/ 59 w 193"/>
                <a:gd name="T11" fmla="*/ 19 h 246"/>
                <a:gd name="T12" fmla="*/ 49 w 193"/>
                <a:gd name="T13" fmla="*/ 24 h 246"/>
                <a:gd name="T14" fmla="*/ 40 w 193"/>
                <a:gd name="T15" fmla="*/ 28 h 246"/>
                <a:gd name="T16" fmla="*/ 25 w 193"/>
                <a:gd name="T17" fmla="*/ 39 h 246"/>
                <a:gd name="T18" fmla="*/ 19 w 193"/>
                <a:gd name="T19" fmla="*/ 48 h 246"/>
                <a:gd name="T20" fmla="*/ 9 w 193"/>
                <a:gd name="T21" fmla="*/ 58 h 246"/>
                <a:gd name="T22" fmla="*/ 5 w 193"/>
                <a:gd name="T23" fmla="*/ 67 h 246"/>
                <a:gd name="T24" fmla="*/ 0 w 193"/>
                <a:gd name="T25" fmla="*/ 77 h 246"/>
                <a:gd name="T26" fmla="*/ 0 w 193"/>
                <a:gd name="T27" fmla="*/ 86 h 246"/>
                <a:gd name="T28" fmla="*/ 0 w 193"/>
                <a:gd name="T29" fmla="*/ 101 h 246"/>
                <a:gd name="T30" fmla="*/ 0 w 193"/>
                <a:gd name="T31" fmla="*/ 110 h 246"/>
                <a:gd name="T32" fmla="*/ 5 w 193"/>
                <a:gd name="T33" fmla="*/ 120 h 246"/>
                <a:gd name="T34" fmla="*/ 5 w 193"/>
                <a:gd name="T35" fmla="*/ 130 h 246"/>
                <a:gd name="T36" fmla="*/ 9 w 193"/>
                <a:gd name="T37" fmla="*/ 140 h 246"/>
                <a:gd name="T38" fmla="*/ 15 w 193"/>
                <a:gd name="T39" fmla="*/ 149 h 246"/>
                <a:gd name="T40" fmla="*/ 19 w 193"/>
                <a:gd name="T41" fmla="*/ 155 h 246"/>
                <a:gd name="T42" fmla="*/ 40 w 193"/>
                <a:gd name="T43" fmla="*/ 168 h 246"/>
                <a:gd name="T44" fmla="*/ 59 w 193"/>
                <a:gd name="T45" fmla="*/ 183 h 246"/>
                <a:gd name="T46" fmla="*/ 79 w 193"/>
                <a:gd name="T47" fmla="*/ 202 h 246"/>
                <a:gd name="T48" fmla="*/ 99 w 193"/>
                <a:gd name="T49" fmla="*/ 217 h 246"/>
                <a:gd name="T50" fmla="*/ 124 w 193"/>
                <a:gd name="T51" fmla="*/ 232 h 246"/>
                <a:gd name="T52" fmla="*/ 144 w 193"/>
                <a:gd name="T53" fmla="*/ 241 h 246"/>
                <a:gd name="T54" fmla="*/ 163 w 193"/>
                <a:gd name="T55" fmla="*/ 246 h 246"/>
                <a:gd name="T56" fmla="*/ 178 w 193"/>
                <a:gd name="T57" fmla="*/ 241 h 246"/>
                <a:gd name="T58" fmla="*/ 188 w 193"/>
                <a:gd name="T59" fmla="*/ 226 h 246"/>
                <a:gd name="T60" fmla="*/ 193 w 193"/>
                <a:gd name="T61" fmla="*/ 202 h 246"/>
                <a:gd name="T62" fmla="*/ 193 w 193"/>
                <a:gd name="T63" fmla="*/ 188 h 246"/>
                <a:gd name="T64" fmla="*/ 188 w 193"/>
                <a:gd name="T65" fmla="*/ 168 h 246"/>
                <a:gd name="T66" fmla="*/ 184 w 193"/>
                <a:gd name="T67" fmla="*/ 149 h 246"/>
                <a:gd name="T68" fmla="*/ 173 w 193"/>
                <a:gd name="T69" fmla="*/ 130 h 246"/>
                <a:gd name="T70" fmla="*/ 163 w 193"/>
                <a:gd name="T71" fmla="*/ 116 h 246"/>
                <a:gd name="T72" fmla="*/ 153 w 193"/>
                <a:gd name="T73" fmla="*/ 91 h 246"/>
                <a:gd name="T74" fmla="*/ 144 w 193"/>
                <a:gd name="T75" fmla="*/ 72 h 246"/>
                <a:gd name="T76" fmla="*/ 134 w 193"/>
                <a:gd name="T77" fmla="*/ 52 h 246"/>
                <a:gd name="T78" fmla="*/ 128 w 193"/>
                <a:gd name="T79" fmla="*/ 33 h 246"/>
                <a:gd name="T80" fmla="*/ 128 w 193"/>
                <a:gd name="T81" fmla="*/ 9 h 246"/>
                <a:gd name="T82" fmla="*/ 124 w 193"/>
                <a:gd name="T83"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246">
                  <a:moveTo>
                    <a:pt x="124" y="0"/>
                  </a:moveTo>
                  <a:lnTo>
                    <a:pt x="109" y="4"/>
                  </a:lnTo>
                  <a:lnTo>
                    <a:pt x="99" y="9"/>
                  </a:lnTo>
                  <a:lnTo>
                    <a:pt x="84" y="15"/>
                  </a:lnTo>
                  <a:lnTo>
                    <a:pt x="74" y="15"/>
                  </a:lnTo>
                  <a:lnTo>
                    <a:pt x="59" y="19"/>
                  </a:lnTo>
                  <a:lnTo>
                    <a:pt x="49" y="24"/>
                  </a:lnTo>
                  <a:lnTo>
                    <a:pt x="40" y="28"/>
                  </a:lnTo>
                  <a:lnTo>
                    <a:pt x="25" y="39"/>
                  </a:lnTo>
                  <a:lnTo>
                    <a:pt x="19" y="48"/>
                  </a:lnTo>
                  <a:lnTo>
                    <a:pt x="9" y="58"/>
                  </a:lnTo>
                  <a:lnTo>
                    <a:pt x="5" y="67"/>
                  </a:lnTo>
                  <a:lnTo>
                    <a:pt x="0" y="77"/>
                  </a:lnTo>
                  <a:lnTo>
                    <a:pt x="0" y="86"/>
                  </a:lnTo>
                  <a:lnTo>
                    <a:pt x="0" y="101"/>
                  </a:lnTo>
                  <a:lnTo>
                    <a:pt x="0" y="110"/>
                  </a:lnTo>
                  <a:lnTo>
                    <a:pt x="5" y="120"/>
                  </a:lnTo>
                  <a:lnTo>
                    <a:pt x="5" y="130"/>
                  </a:lnTo>
                  <a:lnTo>
                    <a:pt x="9" y="140"/>
                  </a:lnTo>
                  <a:lnTo>
                    <a:pt x="15" y="149"/>
                  </a:lnTo>
                  <a:lnTo>
                    <a:pt x="19" y="155"/>
                  </a:lnTo>
                  <a:lnTo>
                    <a:pt x="40" y="168"/>
                  </a:lnTo>
                  <a:lnTo>
                    <a:pt x="59" y="183"/>
                  </a:lnTo>
                  <a:lnTo>
                    <a:pt x="79" y="202"/>
                  </a:lnTo>
                  <a:lnTo>
                    <a:pt x="99" y="217"/>
                  </a:lnTo>
                  <a:lnTo>
                    <a:pt x="124" y="232"/>
                  </a:lnTo>
                  <a:lnTo>
                    <a:pt x="144" y="241"/>
                  </a:lnTo>
                  <a:lnTo>
                    <a:pt x="163" y="246"/>
                  </a:lnTo>
                  <a:lnTo>
                    <a:pt x="178" y="241"/>
                  </a:lnTo>
                  <a:lnTo>
                    <a:pt x="188" y="226"/>
                  </a:lnTo>
                  <a:lnTo>
                    <a:pt x="193" y="202"/>
                  </a:lnTo>
                  <a:lnTo>
                    <a:pt x="193" y="188"/>
                  </a:lnTo>
                  <a:lnTo>
                    <a:pt x="188" y="168"/>
                  </a:lnTo>
                  <a:lnTo>
                    <a:pt x="184" y="149"/>
                  </a:lnTo>
                  <a:lnTo>
                    <a:pt x="173" y="130"/>
                  </a:lnTo>
                  <a:lnTo>
                    <a:pt x="163" y="116"/>
                  </a:lnTo>
                  <a:lnTo>
                    <a:pt x="153" y="91"/>
                  </a:lnTo>
                  <a:lnTo>
                    <a:pt x="144" y="72"/>
                  </a:lnTo>
                  <a:lnTo>
                    <a:pt x="134" y="52"/>
                  </a:lnTo>
                  <a:lnTo>
                    <a:pt x="128" y="33"/>
                  </a:lnTo>
                  <a:lnTo>
                    <a:pt x="128" y="9"/>
                  </a:lnTo>
                  <a:lnTo>
                    <a:pt x="124"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83" name="Freeform 355"/>
            <p:cNvSpPr>
              <a:spLocks/>
            </p:cNvSpPr>
            <p:nvPr/>
          </p:nvSpPr>
          <p:spPr bwMode="auto">
            <a:xfrm>
              <a:off x="3738" y="1828"/>
              <a:ext cx="7" cy="8"/>
            </a:xfrm>
            <a:custGeom>
              <a:avLst/>
              <a:gdLst>
                <a:gd name="T0" fmla="*/ 35 w 79"/>
                <a:gd name="T1" fmla="*/ 0 h 106"/>
                <a:gd name="T2" fmla="*/ 29 w 79"/>
                <a:gd name="T3" fmla="*/ 0 h 106"/>
                <a:gd name="T4" fmla="*/ 25 w 79"/>
                <a:gd name="T5" fmla="*/ 0 h 106"/>
                <a:gd name="T6" fmla="*/ 19 w 79"/>
                <a:gd name="T7" fmla="*/ 0 h 106"/>
                <a:gd name="T8" fmla="*/ 14 w 79"/>
                <a:gd name="T9" fmla="*/ 5 h 106"/>
                <a:gd name="T10" fmla="*/ 4 w 79"/>
                <a:gd name="T11" fmla="*/ 19 h 106"/>
                <a:gd name="T12" fmla="*/ 4 w 79"/>
                <a:gd name="T13" fmla="*/ 34 h 106"/>
                <a:gd name="T14" fmla="*/ 0 w 79"/>
                <a:gd name="T15" fmla="*/ 48 h 106"/>
                <a:gd name="T16" fmla="*/ 4 w 79"/>
                <a:gd name="T17" fmla="*/ 63 h 106"/>
                <a:gd name="T18" fmla="*/ 10 w 79"/>
                <a:gd name="T19" fmla="*/ 72 h 106"/>
                <a:gd name="T20" fmla="*/ 14 w 79"/>
                <a:gd name="T21" fmla="*/ 87 h 106"/>
                <a:gd name="T22" fmla="*/ 25 w 79"/>
                <a:gd name="T23" fmla="*/ 97 h 106"/>
                <a:gd name="T24" fmla="*/ 35 w 79"/>
                <a:gd name="T25" fmla="*/ 101 h 106"/>
                <a:gd name="T26" fmla="*/ 44 w 79"/>
                <a:gd name="T27" fmla="*/ 106 h 106"/>
                <a:gd name="T28" fmla="*/ 60 w 79"/>
                <a:gd name="T29" fmla="*/ 101 h 106"/>
                <a:gd name="T30" fmla="*/ 69 w 79"/>
                <a:gd name="T31" fmla="*/ 101 h 106"/>
                <a:gd name="T32" fmla="*/ 74 w 79"/>
                <a:gd name="T33" fmla="*/ 91 h 106"/>
                <a:gd name="T34" fmla="*/ 79 w 79"/>
                <a:gd name="T35" fmla="*/ 87 h 106"/>
                <a:gd name="T36" fmla="*/ 79 w 79"/>
                <a:gd name="T37" fmla="*/ 77 h 106"/>
                <a:gd name="T38" fmla="*/ 79 w 79"/>
                <a:gd name="T39" fmla="*/ 72 h 106"/>
                <a:gd name="T40" fmla="*/ 79 w 79"/>
                <a:gd name="T41" fmla="*/ 63 h 106"/>
                <a:gd name="T42" fmla="*/ 79 w 79"/>
                <a:gd name="T43" fmla="*/ 52 h 106"/>
                <a:gd name="T44" fmla="*/ 74 w 79"/>
                <a:gd name="T45" fmla="*/ 43 h 106"/>
                <a:gd name="T46" fmla="*/ 74 w 79"/>
                <a:gd name="T47" fmla="*/ 29 h 106"/>
                <a:gd name="T48" fmla="*/ 74 w 79"/>
                <a:gd name="T49" fmla="*/ 19 h 106"/>
                <a:gd name="T50" fmla="*/ 69 w 79"/>
                <a:gd name="T51" fmla="*/ 19 h 106"/>
                <a:gd name="T52" fmla="*/ 69 w 79"/>
                <a:gd name="T53" fmla="*/ 15 h 106"/>
                <a:gd name="T54" fmla="*/ 64 w 79"/>
                <a:gd name="T55" fmla="*/ 9 h 106"/>
                <a:gd name="T56" fmla="*/ 60 w 79"/>
                <a:gd name="T57" fmla="*/ 5 h 106"/>
                <a:gd name="T58" fmla="*/ 54 w 79"/>
                <a:gd name="T59" fmla="*/ 5 h 106"/>
                <a:gd name="T60" fmla="*/ 50 w 79"/>
                <a:gd name="T61" fmla="*/ 5 h 106"/>
                <a:gd name="T62" fmla="*/ 44 w 79"/>
                <a:gd name="T63" fmla="*/ 0 h 106"/>
                <a:gd name="T64" fmla="*/ 39 w 79"/>
                <a:gd name="T65" fmla="*/ 0 h 106"/>
                <a:gd name="T66" fmla="*/ 35 w 79"/>
                <a:gd name="T6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9" h="106">
                  <a:moveTo>
                    <a:pt x="35" y="0"/>
                  </a:moveTo>
                  <a:lnTo>
                    <a:pt x="29" y="0"/>
                  </a:lnTo>
                  <a:lnTo>
                    <a:pt x="25" y="0"/>
                  </a:lnTo>
                  <a:lnTo>
                    <a:pt x="19" y="0"/>
                  </a:lnTo>
                  <a:lnTo>
                    <a:pt x="14" y="5"/>
                  </a:lnTo>
                  <a:lnTo>
                    <a:pt x="4" y="19"/>
                  </a:lnTo>
                  <a:lnTo>
                    <a:pt x="4" y="34"/>
                  </a:lnTo>
                  <a:lnTo>
                    <a:pt x="0" y="48"/>
                  </a:lnTo>
                  <a:lnTo>
                    <a:pt x="4" y="63"/>
                  </a:lnTo>
                  <a:lnTo>
                    <a:pt x="10" y="72"/>
                  </a:lnTo>
                  <a:lnTo>
                    <a:pt x="14" y="87"/>
                  </a:lnTo>
                  <a:lnTo>
                    <a:pt x="25" y="97"/>
                  </a:lnTo>
                  <a:lnTo>
                    <a:pt x="35" y="101"/>
                  </a:lnTo>
                  <a:lnTo>
                    <a:pt x="44" y="106"/>
                  </a:lnTo>
                  <a:lnTo>
                    <a:pt x="60" y="101"/>
                  </a:lnTo>
                  <a:lnTo>
                    <a:pt x="69" y="101"/>
                  </a:lnTo>
                  <a:lnTo>
                    <a:pt x="74" y="91"/>
                  </a:lnTo>
                  <a:lnTo>
                    <a:pt x="79" y="87"/>
                  </a:lnTo>
                  <a:lnTo>
                    <a:pt x="79" y="77"/>
                  </a:lnTo>
                  <a:lnTo>
                    <a:pt x="79" y="72"/>
                  </a:lnTo>
                  <a:lnTo>
                    <a:pt x="79" y="63"/>
                  </a:lnTo>
                  <a:lnTo>
                    <a:pt x="79" y="52"/>
                  </a:lnTo>
                  <a:lnTo>
                    <a:pt x="74" y="43"/>
                  </a:lnTo>
                  <a:lnTo>
                    <a:pt x="74" y="29"/>
                  </a:lnTo>
                  <a:lnTo>
                    <a:pt x="74" y="19"/>
                  </a:lnTo>
                  <a:lnTo>
                    <a:pt x="69" y="19"/>
                  </a:lnTo>
                  <a:lnTo>
                    <a:pt x="69" y="15"/>
                  </a:lnTo>
                  <a:lnTo>
                    <a:pt x="64" y="9"/>
                  </a:lnTo>
                  <a:lnTo>
                    <a:pt x="60" y="5"/>
                  </a:lnTo>
                  <a:lnTo>
                    <a:pt x="54" y="5"/>
                  </a:lnTo>
                  <a:lnTo>
                    <a:pt x="50" y="5"/>
                  </a:lnTo>
                  <a:lnTo>
                    <a:pt x="44" y="0"/>
                  </a:lnTo>
                  <a:lnTo>
                    <a:pt x="39" y="0"/>
                  </a:lnTo>
                  <a:lnTo>
                    <a:pt x="3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84" name="Freeform 356"/>
            <p:cNvSpPr>
              <a:spLocks/>
            </p:cNvSpPr>
            <p:nvPr/>
          </p:nvSpPr>
          <p:spPr bwMode="auto">
            <a:xfrm>
              <a:off x="3817" y="1826"/>
              <a:ext cx="14" cy="8"/>
            </a:xfrm>
            <a:custGeom>
              <a:avLst/>
              <a:gdLst>
                <a:gd name="T0" fmla="*/ 0 w 150"/>
                <a:gd name="T1" fmla="*/ 106 h 106"/>
                <a:gd name="T2" fmla="*/ 21 w 150"/>
                <a:gd name="T3" fmla="*/ 101 h 106"/>
                <a:gd name="T4" fmla="*/ 35 w 150"/>
                <a:gd name="T5" fmla="*/ 91 h 106"/>
                <a:gd name="T6" fmla="*/ 50 w 150"/>
                <a:gd name="T7" fmla="*/ 82 h 106"/>
                <a:gd name="T8" fmla="*/ 65 w 150"/>
                <a:gd name="T9" fmla="*/ 72 h 106"/>
                <a:gd name="T10" fmla="*/ 81 w 150"/>
                <a:gd name="T11" fmla="*/ 58 h 106"/>
                <a:gd name="T12" fmla="*/ 90 w 150"/>
                <a:gd name="T13" fmla="*/ 48 h 106"/>
                <a:gd name="T14" fmla="*/ 105 w 150"/>
                <a:gd name="T15" fmla="*/ 33 h 106"/>
                <a:gd name="T16" fmla="*/ 119 w 150"/>
                <a:gd name="T17" fmla="*/ 19 h 106"/>
                <a:gd name="T18" fmla="*/ 135 w 150"/>
                <a:gd name="T19" fmla="*/ 9 h 106"/>
                <a:gd name="T20" fmla="*/ 150 w 150"/>
                <a:gd name="T21"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0" h="106">
                  <a:moveTo>
                    <a:pt x="0" y="106"/>
                  </a:moveTo>
                  <a:lnTo>
                    <a:pt x="21" y="101"/>
                  </a:lnTo>
                  <a:lnTo>
                    <a:pt x="35" y="91"/>
                  </a:lnTo>
                  <a:lnTo>
                    <a:pt x="50" y="82"/>
                  </a:lnTo>
                  <a:lnTo>
                    <a:pt x="65" y="72"/>
                  </a:lnTo>
                  <a:lnTo>
                    <a:pt x="81" y="58"/>
                  </a:lnTo>
                  <a:lnTo>
                    <a:pt x="90" y="48"/>
                  </a:lnTo>
                  <a:lnTo>
                    <a:pt x="105" y="33"/>
                  </a:lnTo>
                  <a:lnTo>
                    <a:pt x="119" y="19"/>
                  </a:lnTo>
                  <a:lnTo>
                    <a:pt x="135" y="9"/>
                  </a:lnTo>
                  <a:lnTo>
                    <a:pt x="150"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85" name="Freeform 357"/>
            <p:cNvSpPr>
              <a:spLocks/>
            </p:cNvSpPr>
            <p:nvPr/>
          </p:nvSpPr>
          <p:spPr bwMode="auto">
            <a:xfrm>
              <a:off x="3812" y="1871"/>
              <a:ext cx="7" cy="7"/>
            </a:xfrm>
            <a:custGeom>
              <a:avLst/>
              <a:gdLst>
                <a:gd name="T0" fmla="*/ 75 w 75"/>
                <a:gd name="T1" fmla="*/ 0 h 97"/>
                <a:gd name="T2" fmla="*/ 65 w 75"/>
                <a:gd name="T3" fmla="*/ 10 h 97"/>
                <a:gd name="T4" fmla="*/ 59 w 75"/>
                <a:gd name="T5" fmla="*/ 20 h 97"/>
                <a:gd name="T6" fmla="*/ 50 w 75"/>
                <a:gd name="T7" fmla="*/ 30 h 97"/>
                <a:gd name="T8" fmla="*/ 45 w 75"/>
                <a:gd name="T9" fmla="*/ 39 h 97"/>
                <a:gd name="T10" fmla="*/ 35 w 75"/>
                <a:gd name="T11" fmla="*/ 49 h 97"/>
                <a:gd name="T12" fmla="*/ 30 w 75"/>
                <a:gd name="T13" fmla="*/ 58 h 97"/>
                <a:gd name="T14" fmla="*/ 20 w 75"/>
                <a:gd name="T15" fmla="*/ 68 h 97"/>
                <a:gd name="T16" fmla="*/ 15 w 75"/>
                <a:gd name="T17" fmla="*/ 78 h 97"/>
                <a:gd name="T18" fmla="*/ 5 w 75"/>
                <a:gd name="T19" fmla="*/ 88 h 97"/>
                <a:gd name="T20" fmla="*/ 0 w 75"/>
                <a:gd name="T21"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97">
                  <a:moveTo>
                    <a:pt x="75" y="0"/>
                  </a:moveTo>
                  <a:lnTo>
                    <a:pt x="65" y="10"/>
                  </a:lnTo>
                  <a:lnTo>
                    <a:pt x="59" y="20"/>
                  </a:lnTo>
                  <a:lnTo>
                    <a:pt x="50" y="30"/>
                  </a:lnTo>
                  <a:lnTo>
                    <a:pt x="45" y="39"/>
                  </a:lnTo>
                  <a:lnTo>
                    <a:pt x="35" y="49"/>
                  </a:lnTo>
                  <a:lnTo>
                    <a:pt x="30" y="58"/>
                  </a:lnTo>
                  <a:lnTo>
                    <a:pt x="20" y="68"/>
                  </a:lnTo>
                  <a:lnTo>
                    <a:pt x="15" y="78"/>
                  </a:lnTo>
                  <a:lnTo>
                    <a:pt x="5" y="88"/>
                  </a:lnTo>
                  <a:lnTo>
                    <a:pt x="0" y="97"/>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86" name="Freeform 358"/>
            <p:cNvSpPr>
              <a:spLocks/>
            </p:cNvSpPr>
            <p:nvPr/>
          </p:nvSpPr>
          <p:spPr bwMode="auto">
            <a:xfrm>
              <a:off x="3827" y="1875"/>
              <a:ext cx="2" cy="7"/>
            </a:xfrm>
            <a:custGeom>
              <a:avLst/>
              <a:gdLst>
                <a:gd name="T0" fmla="*/ 0 w 19"/>
                <a:gd name="T1" fmla="*/ 0 h 91"/>
                <a:gd name="T2" fmla="*/ 0 w 19"/>
                <a:gd name="T3" fmla="*/ 9 h 91"/>
                <a:gd name="T4" fmla="*/ 5 w 19"/>
                <a:gd name="T5" fmla="*/ 19 h 91"/>
                <a:gd name="T6" fmla="*/ 5 w 19"/>
                <a:gd name="T7" fmla="*/ 29 h 91"/>
                <a:gd name="T8" fmla="*/ 5 w 19"/>
                <a:gd name="T9" fmla="*/ 39 h 91"/>
                <a:gd name="T10" fmla="*/ 5 w 19"/>
                <a:gd name="T11" fmla="*/ 48 h 91"/>
                <a:gd name="T12" fmla="*/ 9 w 19"/>
                <a:gd name="T13" fmla="*/ 53 h 91"/>
                <a:gd name="T14" fmla="*/ 9 w 19"/>
                <a:gd name="T15" fmla="*/ 63 h 91"/>
                <a:gd name="T16" fmla="*/ 15 w 19"/>
                <a:gd name="T17" fmla="*/ 73 h 91"/>
                <a:gd name="T18" fmla="*/ 15 w 19"/>
                <a:gd name="T19" fmla="*/ 82 h 91"/>
                <a:gd name="T20" fmla="*/ 19 w 19"/>
                <a:gd name="T2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91">
                  <a:moveTo>
                    <a:pt x="0" y="0"/>
                  </a:moveTo>
                  <a:lnTo>
                    <a:pt x="0" y="9"/>
                  </a:lnTo>
                  <a:lnTo>
                    <a:pt x="5" y="19"/>
                  </a:lnTo>
                  <a:lnTo>
                    <a:pt x="5" y="29"/>
                  </a:lnTo>
                  <a:lnTo>
                    <a:pt x="5" y="39"/>
                  </a:lnTo>
                  <a:lnTo>
                    <a:pt x="5" y="48"/>
                  </a:lnTo>
                  <a:lnTo>
                    <a:pt x="9" y="53"/>
                  </a:lnTo>
                  <a:lnTo>
                    <a:pt x="9" y="63"/>
                  </a:lnTo>
                  <a:lnTo>
                    <a:pt x="15" y="73"/>
                  </a:lnTo>
                  <a:lnTo>
                    <a:pt x="15" y="82"/>
                  </a:lnTo>
                  <a:lnTo>
                    <a:pt x="19" y="91"/>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87" name="Freeform 359"/>
            <p:cNvSpPr>
              <a:spLocks/>
            </p:cNvSpPr>
            <p:nvPr/>
          </p:nvSpPr>
          <p:spPr bwMode="auto">
            <a:xfrm>
              <a:off x="3838" y="1875"/>
              <a:ext cx="14" cy="10"/>
            </a:xfrm>
            <a:custGeom>
              <a:avLst/>
              <a:gdLst>
                <a:gd name="T0" fmla="*/ 0 w 159"/>
                <a:gd name="T1" fmla="*/ 0 h 135"/>
                <a:gd name="T2" fmla="*/ 15 w 159"/>
                <a:gd name="T3" fmla="*/ 15 h 135"/>
                <a:gd name="T4" fmla="*/ 30 w 159"/>
                <a:gd name="T5" fmla="*/ 29 h 135"/>
                <a:gd name="T6" fmla="*/ 44 w 159"/>
                <a:gd name="T7" fmla="*/ 43 h 135"/>
                <a:gd name="T8" fmla="*/ 65 w 159"/>
                <a:gd name="T9" fmla="*/ 53 h 135"/>
                <a:gd name="T10" fmla="*/ 79 w 159"/>
                <a:gd name="T11" fmla="*/ 67 h 135"/>
                <a:gd name="T12" fmla="*/ 94 w 159"/>
                <a:gd name="T13" fmla="*/ 77 h 135"/>
                <a:gd name="T14" fmla="*/ 115 w 159"/>
                <a:gd name="T15" fmla="*/ 91 h 135"/>
                <a:gd name="T16" fmla="*/ 129 w 159"/>
                <a:gd name="T17" fmla="*/ 106 h 135"/>
                <a:gd name="T18" fmla="*/ 144 w 159"/>
                <a:gd name="T19" fmla="*/ 121 h 135"/>
                <a:gd name="T20" fmla="*/ 159 w 159"/>
                <a:gd name="T21"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9" h="135">
                  <a:moveTo>
                    <a:pt x="0" y="0"/>
                  </a:moveTo>
                  <a:lnTo>
                    <a:pt x="15" y="15"/>
                  </a:lnTo>
                  <a:lnTo>
                    <a:pt x="30" y="29"/>
                  </a:lnTo>
                  <a:lnTo>
                    <a:pt x="44" y="43"/>
                  </a:lnTo>
                  <a:lnTo>
                    <a:pt x="65" y="53"/>
                  </a:lnTo>
                  <a:lnTo>
                    <a:pt x="79" y="67"/>
                  </a:lnTo>
                  <a:lnTo>
                    <a:pt x="94" y="77"/>
                  </a:lnTo>
                  <a:lnTo>
                    <a:pt x="115" y="91"/>
                  </a:lnTo>
                  <a:lnTo>
                    <a:pt x="129" y="106"/>
                  </a:lnTo>
                  <a:lnTo>
                    <a:pt x="144" y="121"/>
                  </a:lnTo>
                  <a:lnTo>
                    <a:pt x="159" y="135"/>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88" name="Freeform 360"/>
            <p:cNvSpPr>
              <a:spLocks/>
            </p:cNvSpPr>
            <p:nvPr/>
          </p:nvSpPr>
          <p:spPr bwMode="auto">
            <a:xfrm>
              <a:off x="3791" y="1879"/>
              <a:ext cx="9" cy="8"/>
            </a:xfrm>
            <a:custGeom>
              <a:avLst/>
              <a:gdLst>
                <a:gd name="T0" fmla="*/ 0 w 104"/>
                <a:gd name="T1" fmla="*/ 24 h 101"/>
                <a:gd name="T2" fmla="*/ 0 w 104"/>
                <a:gd name="T3" fmla="*/ 15 h 101"/>
                <a:gd name="T4" fmla="*/ 0 w 104"/>
                <a:gd name="T5" fmla="*/ 9 h 101"/>
                <a:gd name="T6" fmla="*/ 6 w 104"/>
                <a:gd name="T7" fmla="*/ 5 h 101"/>
                <a:gd name="T8" fmla="*/ 10 w 104"/>
                <a:gd name="T9" fmla="*/ 5 h 101"/>
                <a:gd name="T10" fmla="*/ 15 w 104"/>
                <a:gd name="T11" fmla="*/ 0 h 101"/>
                <a:gd name="T12" fmla="*/ 20 w 104"/>
                <a:gd name="T13" fmla="*/ 0 h 101"/>
                <a:gd name="T14" fmla="*/ 25 w 104"/>
                <a:gd name="T15" fmla="*/ 0 h 101"/>
                <a:gd name="T16" fmla="*/ 35 w 104"/>
                <a:gd name="T17" fmla="*/ 5 h 101"/>
                <a:gd name="T18" fmla="*/ 40 w 104"/>
                <a:gd name="T19" fmla="*/ 5 h 101"/>
                <a:gd name="T20" fmla="*/ 45 w 104"/>
                <a:gd name="T21" fmla="*/ 9 h 101"/>
                <a:gd name="T22" fmla="*/ 54 w 104"/>
                <a:gd name="T23" fmla="*/ 15 h 101"/>
                <a:gd name="T24" fmla="*/ 65 w 104"/>
                <a:gd name="T25" fmla="*/ 24 h 101"/>
                <a:gd name="T26" fmla="*/ 75 w 104"/>
                <a:gd name="T27" fmla="*/ 33 h 101"/>
                <a:gd name="T28" fmla="*/ 85 w 104"/>
                <a:gd name="T29" fmla="*/ 39 h 101"/>
                <a:gd name="T30" fmla="*/ 94 w 104"/>
                <a:gd name="T31" fmla="*/ 48 h 101"/>
                <a:gd name="T32" fmla="*/ 100 w 104"/>
                <a:gd name="T33" fmla="*/ 58 h 101"/>
                <a:gd name="T34" fmla="*/ 104 w 104"/>
                <a:gd name="T35" fmla="*/ 67 h 101"/>
                <a:gd name="T36" fmla="*/ 104 w 104"/>
                <a:gd name="T37" fmla="*/ 77 h 101"/>
                <a:gd name="T38" fmla="*/ 104 w 104"/>
                <a:gd name="T39" fmla="*/ 82 h 101"/>
                <a:gd name="T40" fmla="*/ 100 w 104"/>
                <a:gd name="T41" fmla="*/ 91 h 101"/>
                <a:gd name="T42" fmla="*/ 89 w 104"/>
                <a:gd name="T43" fmla="*/ 97 h 101"/>
                <a:gd name="T44" fmla="*/ 75 w 104"/>
                <a:gd name="T45" fmla="*/ 101 h 101"/>
                <a:gd name="T46" fmla="*/ 65 w 104"/>
                <a:gd name="T47" fmla="*/ 97 h 101"/>
                <a:gd name="T48" fmla="*/ 50 w 104"/>
                <a:gd name="T49" fmla="*/ 91 h 101"/>
                <a:gd name="T50" fmla="*/ 40 w 104"/>
                <a:gd name="T51" fmla="*/ 87 h 101"/>
                <a:gd name="T52" fmla="*/ 25 w 104"/>
                <a:gd name="T53" fmla="*/ 77 h 101"/>
                <a:gd name="T54" fmla="*/ 15 w 104"/>
                <a:gd name="T55" fmla="*/ 63 h 101"/>
                <a:gd name="T56" fmla="*/ 10 w 104"/>
                <a:gd name="T57" fmla="*/ 48 h 101"/>
                <a:gd name="T58" fmla="*/ 6 w 104"/>
                <a:gd name="T59" fmla="*/ 39 h 101"/>
                <a:gd name="T60" fmla="*/ 0 w 104"/>
                <a:gd name="T61" fmla="*/ 2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01">
                  <a:moveTo>
                    <a:pt x="0" y="24"/>
                  </a:moveTo>
                  <a:lnTo>
                    <a:pt x="0" y="15"/>
                  </a:lnTo>
                  <a:lnTo>
                    <a:pt x="0" y="9"/>
                  </a:lnTo>
                  <a:lnTo>
                    <a:pt x="6" y="5"/>
                  </a:lnTo>
                  <a:lnTo>
                    <a:pt x="10" y="5"/>
                  </a:lnTo>
                  <a:lnTo>
                    <a:pt x="15" y="0"/>
                  </a:lnTo>
                  <a:lnTo>
                    <a:pt x="20" y="0"/>
                  </a:lnTo>
                  <a:lnTo>
                    <a:pt x="25" y="0"/>
                  </a:lnTo>
                  <a:lnTo>
                    <a:pt x="35" y="5"/>
                  </a:lnTo>
                  <a:lnTo>
                    <a:pt x="40" y="5"/>
                  </a:lnTo>
                  <a:lnTo>
                    <a:pt x="45" y="9"/>
                  </a:lnTo>
                  <a:lnTo>
                    <a:pt x="54" y="15"/>
                  </a:lnTo>
                  <a:lnTo>
                    <a:pt x="65" y="24"/>
                  </a:lnTo>
                  <a:lnTo>
                    <a:pt x="75" y="33"/>
                  </a:lnTo>
                  <a:lnTo>
                    <a:pt x="85" y="39"/>
                  </a:lnTo>
                  <a:lnTo>
                    <a:pt x="94" y="48"/>
                  </a:lnTo>
                  <a:lnTo>
                    <a:pt x="100" y="58"/>
                  </a:lnTo>
                  <a:lnTo>
                    <a:pt x="104" y="67"/>
                  </a:lnTo>
                  <a:lnTo>
                    <a:pt x="104" y="77"/>
                  </a:lnTo>
                  <a:lnTo>
                    <a:pt x="104" y="82"/>
                  </a:lnTo>
                  <a:lnTo>
                    <a:pt x="100" y="91"/>
                  </a:lnTo>
                  <a:lnTo>
                    <a:pt x="89" y="97"/>
                  </a:lnTo>
                  <a:lnTo>
                    <a:pt x="75" y="101"/>
                  </a:lnTo>
                  <a:lnTo>
                    <a:pt x="65" y="97"/>
                  </a:lnTo>
                  <a:lnTo>
                    <a:pt x="50" y="91"/>
                  </a:lnTo>
                  <a:lnTo>
                    <a:pt x="40" y="87"/>
                  </a:lnTo>
                  <a:lnTo>
                    <a:pt x="25" y="77"/>
                  </a:lnTo>
                  <a:lnTo>
                    <a:pt x="15" y="63"/>
                  </a:lnTo>
                  <a:lnTo>
                    <a:pt x="10" y="48"/>
                  </a:lnTo>
                  <a:lnTo>
                    <a:pt x="6" y="39"/>
                  </a:lnTo>
                  <a:lnTo>
                    <a:pt x="0" y="24"/>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89" name="Freeform 361"/>
            <p:cNvSpPr>
              <a:spLocks/>
            </p:cNvSpPr>
            <p:nvPr/>
          </p:nvSpPr>
          <p:spPr bwMode="auto">
            <a:xfrm>
              <a:off x="3816" y="1895"/>
              <a:ext cx="11" cy="2"/>
            </a:xfrm>
            <a:custGeom>
              <a:avLst/>
              <a:gdLst>
                <a:gd name="T0" fmla="*/ 0 w 119"/>
                <a:gd name="T1" fmla="*/ 25 h 25"/>
                <a:gd name="T2" fmla="*/ 15 w 119"/>
                <a:gd name="T3" fmla="*/ 19 h 25"/>
                <a:gd name="T4" fmla="*/ 25 w 119"/>
                <a:gd name="T5" fmla="*/ 19 h 25"/>
                <a:gd name="T6" fmla="*/ 34 w 119"/>
                <a:gd name="T7" fmla="*/ 19 h 25"/>
                <a:gd name="T8" fmla="*/ 49 w 119"/>
                <a:gd name="T9" fmla="*/ 19 h 25"/>
                <a:gd name="T10" fmla="*/ 59 w 119"/>
                <a:gd name="T11" fmla="*/ 19 h 25"/>
                <a:gd name="T12" fmla="*/ 69 w 119"/>
                <a:gd name="T13" fmla="*/ 19 h 25"/>
                <a:gd name="T14" fmla="*/ 84 w 119"/>
                <a:gd name="T15" fmla="*/ 19 h 25"/>
                <a:gd name="T16" fmla="*/ 94 w 119"/>
                <a:gd name="T17" fmla="*/ 15 h 25"/>
                <a:gd name="T18" fmla="*/ 104 w 119"/>
                <a:gd name="T19" fmla="*/ 10 h 25"/>
                <a:gd name="T20" fmla="*/ 119 w 119"/>
                <a:gd name="T21" fmla="*/ 6 h 25"/>
                <a:gd name="T22" fmla="*/ 104 w 119"/>
                <a:gd name="T23" fmla="*/ 6 h 25"/>
                <a:gd name="T24" fmla="*/ 94 w 119"/>
                <a:gd name="T25" fmla="*/ 0 h 25"/>
                <a:gd name="T26" fmla="*/ 79 w 119"/>
                <a:gd name="T27" fmla="*/ 0 h 25"/>
                <a:gd name="T28" fmla="*/ 69 w 119"/>
                <a:gd name="T29" fmla="*/ 0 h 25"/>
                <a:gd name="T30" fmla="*/ 59 w 119"/>
                <a:gd name="T31" fmla="*/ 6 h 25"/>
                <a:gd name="T32" fmla="*/ 44 w 119"/>
                <a:gd name="T33" fmla="*/ 6 h 25"/>
                <a:gd name="T34" fmla="*/ 34 w 119"/>
                <a:gd name="T35" fmla="*/ 10 h 25"/>
                <a:gd name="T36" fmla="*/ 25 w 119"/>
                <a:gd name="T37" fmla="*/ 15 h 25"/>
                <a:gd name="T38" fmla="*/ 15 w 119"/>
                <a:gd name="T39" fmla="*/ 19 h 25"/>
                <a:gd name="T40" fmla="*/ 0 w 119"/>
                <a:gd name="T4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9" h="25">
                  <a:moveTo>
                    <a:pt x="0" y="25"/>
                  </a:moveTo>
                  <a:lnTo>
                    <a:pt x="15" y="19"/>
                  </a:lnTo>
                  <a:lnTo>
                    <a:pt x="25" y="19"/>
                  </a:lnTo>
                  <a:lnTo>
                    <a:pt x="34" y="19"/>
                  </a:lnTo>
                  <a:lnTo>
                    <a:pt x="49" y="19"/>
                  </a:lnTo>
                  <a:lnTo>
                    <a:pt x="59" y="19"/>
                  </a:lnTo>
                  <a:lnTo>
                    <a:pt x="69" y="19"/>
                  </a:lnTo>
                  <a:lnTo>
                    <a:pt x="84" y="19"/>
                  </a:lnTo>
                  <a:lnTo>
                    <a:pt x="94" y="15"/>
                  </a:lnTo>
                  <a:lnTo>
                    <a:pt x="104" y="10"/>
                  </a:lnTo>
                  <a:lnTo>
                    <a:pt x="119" y="6"/>
                  </a:lnTo>
                  <a:lnTo>
                    <a:pt x="104" y="6"/>
                  </a:lnTo>
                  <a:lnTo>
                    <a:pt x="94" y="0"/>
                  </a:lnTo>
                  <a:lnTo>
                    <a:pt x="79" y="0"/>
                  </a:lnTo>
                  <a:lnTo>
                    <a:pt x="69" y="0"/>
                  </a:lnTo>
                  <a:lnTo>
                    <a:pt x="59" y="6"/>
                  </a:lnTo>
                  <a:lnTo>
                    <a:pt x="44" y="6"/>
                  </a:lnTo>
                  <a:lnTo>
                    <a:pt x="34" y="10"/>
                  </a:lnTo>
                  <a:lnTo>
                    <a:pt x="25" y="15"/>
                  </a:lnTo>
                  <a:lnTo>
                    <a:pt x="15" y="19"/>
                  </a:lnTo>
                  <a:lnTo>
                    <a:pt x="0" y="25"/>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90" name="Freeform 362"/>
            <p:cNvSpPr>
              <a:spLocks/>
            </p:cNvSpPr>
            <p:nvPr/>
          </p:nvSpPr>
          <p:spPr bwMode="auto">
            <a:xfrm>
              <a:off x="3859" y="1884"/>
              <a:ext cx="8" cy="6"/>
            </a:xfrm>
            <a:custGeom>
              <a:avLst/>
              <a:gdLst>
                <a:gd name="T0" fmla="*/ 88 w 88"/>
                <a:gd name="T1" fmla="*/ 24 h 87"/>
                <a:gd name="T2" fmla="*/ 88 w 88"/>
                <a:gd name="T3" fmla="*/ 14 h 87"/>
                <a:gd name="T4" fmla="*/ 83 w 88"/>
                <a:gd name="T5" fmla="*/ 9 h 87"/>
                <a:gd name="T6" fmla="*/ 83 w 88"/>
                <a:gd name="T7" fmla="*/ 5 h 87"/>
                <a:gd name="T8" fmla="*/ 79 w 88"/>
                <a:gd name="T9" fmla="*/ 0 h 87"/>
                <a:gd name="T10" fmla="*/ 73 w 88"/>
                <a:gd name="T11" fmla="*/ 0 h 87"/>
                <a:gd name="T12" fmla="*/ 69 w 88"/>
                <a:gd name="T13" fmla="*/ 0 h 87"/>
                <a:gd name="T14" fmla="*/ 59 w 88"/>
                <a:gd name="T15" fmla="*/ 0 h 87"/>
                <a:gd name="T16" fmla="*/ 54 w 88"/>
                <a:gd name="T17" fmla="*/ 0 h 87"/>
                <a:gd name="T18" fmla="*/ 48 w 88"/>
                <a:gd name="T19" fmla="*/ 5 h 87"/>
                <a:gd name="T20" fmla="*/ 44 w 88"/>
                <a:gd name="T21" fmla="*/ 9 h 87"/>
                <a:gd name="T22" fmla="*/ 34 w 88"/>
                <a:gd name="T23" fmla="*/ 14 h 87"/>
                <a:gd name="T24" fmla="*/ 29 w 88"/>
                <a:gd name="T25" fmla="*/ 19 h 87"/>
                <a:gd name="T26" fmla="*/ 19 w 88"/>
                <a:gd name="T27" fmla="*/ 29 h 87"/>
                <a:gd name="T28" fmla="*/ 9 w 88"/>
                <a:gd name="T29" fmla="*/ 39 h 87"/>
                <a:gd name="T30" fmla="*/ 4 w 88"/>
                <a:gd name="T31" fmla="*/ 48 h 87"/>
                <a:gd name="T32" fmla="*/ 0 w 88"/>
                <a:gd name="T33" fmla="*/ 58 h 87"/>
                <a:gd name="T34" fmla="*/ 0 w 88"/>
                <a:gd name="T35" fmla="*/ 63 h 87"/>
                <a:gd name="T36" fmla="*/ 0 w 88"/>
                <a:gd name="T37" fmla="*/ 72 h 87"/>
                <a:gd name="T38" fmla="*/ 4 w 88"/>
                <a:gd name="T39" fmla="*/ 77 h 87"/>
                <a:gd name="T40" fmla="*/ 9 w 88"/>
                <a:gd name="T41" fmla="*/ 82 h 87"/>
                <a:gd name="T42" fmla="*/ 19 w 88"/>
                <a:gd name="T43" fmla="*/ 87 h 87"/>
                <a:gd name="T44" fmla="*/ 29 w 88"/>
                <a:gd name="T45" fmla="*/ 87 h 87"/>
                <a:gd name="T46" fmla="*/ 34 w 88"/>
                <a:gd name="T47" fmla="*/ 87 h 87"/>
                <a:gd name="T48" fmla="*/ 44 w 88"/>
                <a:gd name="T49" fmla="*/ 82 h 87"/>
                <a:gd name="T50" fmla="*/ 48 w 88"/>
                <a:gd name="T51" fmla="*/ 77 h 87"/>
                <a:gd name="T52" fmla="*/ 54 w 88"/>
                <a:gd name="T53" fmla="*/ 72 h 87"/>
                <a:gd name="T54" fmla="*/ 59 w 88"/>
                <a:gd name="T55" fmla="*/ 67 h 87"/>
                <a:gd name="T56" fmla="*/ 63 w 88"/>
                <a:gd name="T57" fmla="*/ 63 h 87"/>
                <a:gd name="T58" fmla="*/ 69 w 88"/>
                <a:gd name="T59" fmla="*/ 52 h 87"/>
                <a:gd name="T60" fmla="*/ 79 w 88"/>
                <a:gd name="T61" fmla="*/ 43 h 87"/>
                <a:gd name="T62" fmla="*/ 88 w 88"/>
                <a:gd name="T63" fmla="*/ 2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87">
                  <a:moveTo>
                    <a:pt x="88" y="24"/>
                  </a:moveTo>
                  <a:lnTo>
                    <a:pt x="88" y="14"/>
                  </a:lnTo>
                  <a:lnTo>
                    <a:pt x="83" y="9"/>
                  </a:lnTo>
                  <a:lnTo>
                    <a:pt x="83" y="5"/>
                  </a:lnTo>
                  <a:lnTo>
                    <a:pt x="79" y="0"/>
                  </a:lnTo>
                  <a:lnTo>
                    <a:pt x="73" y="0"/>
                  </a:lnTo>
                  <a:lnTo>
                    <a:pt x="69" y="0"/>
                  </a:lnTo>
                  <a:lnTo>
                    <a:pt x="59" y="0"/>
                  </a:lnTo>
                  <a:lnTo>
                    <a:pt x="54" y="0"/>
                  </a:lnTo>
                  <a:lnTo>
                    <a:pt x="48" y="5"/>
                  </a:lnTo>
                  <a:lnTo>
                    <a:pt x="44" y="9"/>
                  </a:lnTo>
                  <a:lnTo>
                    <a:pt x="34" y="14"/>
                  </a:lnTo>
                  <a:lnTo>
                    <a:pt x="29" y="19"/>
                  </a:lnTo>
                  <a:lnTo>
                    <a:pt x="19" y="29"/>
                  </a:lnTo>
                  <a:lnTo>
                    <a:pt x="9" y="39"/>
                  </a:lnTo>
                  <a:lnTo>
                    <a:pt x="4" y="48"/>
                  </a:lnTo>
                  <a:lnTo>
                    <a:pt x="0" y="58"/>
                  </a:lnTo>
                  <a:lnTo>
                    <a:pt x="0" y="63"/>
                  </a:lnTo>
                  <a:lnTo>
                    <a:pt x="0" y="72"/>
                  </a:lnTo>
                  <a:lnTo>
                    <a:pt x="4" y="77"/>
                  </a:lnTo>
                  <a:lnTo>
                    <a:pt x="9" y="82"/>
                  </a:lnTo>
                  <a:lnTo>
                    <a:pt x="19" y="87"/>
                  </a:lnTo>
                  <a:lnTo>
                    <a:pt x="29" y="87"/>
                  </a:lnTo>
                  <a:lnTo>
                    <a:pt x="34" y="87"/>
                  </a:lnTo>
                  <a:lnTo>
                    <a:pt x="44" y="82"/>
                  </a:lnTo>
                  <a:lnTo>
                    <a:pt x="48" y="77"/>
                  </a:lnTo>
                  <a:lnTo>
                    <a:pt x="54" y="72"/>
                  </a:lnTo>
                  <a:lnTo>
                    <a:pt x="59" y="67"/>
                  </a:lnTo>
                  <a:lnTo>
                    <a:pt x="63" y="63"/>
                  </a:lnTo>
                  <a:lnTo>
                    <a:pt x="69" y="52"/>
                  </a:lnTo>
                  <a:lnTo>
                    <a:pt x="79" y="43"/>
                  </a:lnTo>
                  <a:lnTo>
                    <a:pt x="88" y="24"/>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91" name="Freeform 363"/>
            <p:cNvSpPr>
              <a:spLocks/>
            </p:cNvSpPr>
            <p:nvPr/>
          </p:nvSpPr>
          <p:spPr bwMode="auto">
            <a:xfrm>
              <a:off x="4112" y="1734"/>
              <a:ext cx="35" cy="25"/>
            </a:xfrm>
            <a:custGeom>
              <a:avLst/>
              <a:gdLst>
                <a:gd name="T0" fmla="*/ 119 w 386"/>
                <a:gd name="T1" fmla="*/ 0 h 328"/>
                <a:gd name="T2" fmla="*/ 144 w 386"/>
                <a:gd name="T3" fmla="*/ 9 h 328"/>
                <a:gd name="T4" fmla="*/ 169 w 386"/>
                <a:gd name="T5" fmla="*/ 14 h 328"/>
                <a:gd name="T6" fmla="*/ 194 w 386"/>
                <a:gd name="T7" fmla="*/ 23 h 328"/>
                <a:gd name="T8" fmla="*/ 219 w 386"/>
                <a:gd name="T9" fmla="*/ 34 h 328"/>
                <a:gd name="T10" fmla="*/ 244 w 386"/>
                <a:gd name="T11" fmla="*/ 38 h 328"/>
                <a:gd name="T12" fmla="*/ 263 w 386"/>
                <a:gd name="T13" fmla="*/ 47 h 328"/>
                <a:gd name="T14" fmla="*/ 283 w 386"/>
                <a:gd name="T15" fmla="*/ 53 h 328"/>
                <a:gd name="T16" fmla="*/ 307 w 386"/>
                <a:gd name="T17" fmla="*/ 62 h 328"/>
                <a:gd name="T18" fmla="*/ 327 w 386"/>
                <a:gd name="T19" fmla="*/ 72 h 328"/>
                <a:gd name="T20" fmla="*/ 342 w 386"/>
                <a:gd name="T21" fmla="*/ 77 h 328"/>
                <a:gd name="T22" fmla="*/ 367 w 386"/>
                <a:gd name="T23" fmla="*/ 96 h 328"/>
                <a:gd name="T24" fmla="*/ 382 w 386"/>
                <a:gd name="T25" fmla="*/ 116 h 328"/>
                <a:gd name="T26" fmla="*/ 386 w 386"/>
                <a:gd name="T27" fmla="*/ 135 h 328"/>
                <a:gd name="T28" fmla="*/ 382 w 386"/>
                <a:gd name="T29" fmla="*/ 154 h 328"/>
                <a:gd name="T30" fmla="*/ 372 w 386"/>
                <a:gd name="T31" fmla="*/ 169 h 328"/>
                <a:gd name="T32" fmla="*/ 352 w 386"/>
                <a:gd name="T33" fmla="*/ 183 h 328"/>
                <a:gd name="T34" fmla="*/ 332 w 386"/>
                <a:gd name="T35" fmla="*/ 197 h 328"/>
                <a:gd name="T36" fmla="*/ 302 w 386"/>
                <a:gd name="T37" fmla="*/ 202 h 328"/>
                <a:gd name="T38" fmla="*/ 267 w 386"/>
                <a:gd name="T39" fmla="*/ 202 h 328"/>
                <a:gd name="T40" fmla="*/ 228 w 386"/>
                <a:gd name="T41" fmla="*/ 197 h 328"/>
                <a:gd name="T42" fmla="*/ 238 w 386"/>
                <a:gd name="T43" fmla="*/ 208 h 328"/>
                <a:gd name="T44" fmla="*/ 248 w 386"/>
                <a:gd name="T45" fmla="*/ 217 h 328"/>
                <a:gd name="T46" fmla="*/ 258 w 386"/>
                <a:gd name="T47" fmla="*/ 226 h 328"/>
                <a:gd name="T48" fmla="*/ 267 w 386"/>
                <a:gd name="T49" fmla="*/ 236 h 328"/>
                <a:gd name="T50" fmla="*/ 278 w 386"/>
                <a:gd name="T51" fmla="*/ 245 h 328"/>
                <a:gd name="T52" fmla="*/ 288 w 386"/>
                <a:gd name="T53" fmla="*/ 251 h 328"/>
                <a:gd name="T54" fmla="*/ 292 w 386"/>
                <a:gd name="T55" fmla="*/ 260 h 328"/>
                <a:gd name="T56" fmla="*/ 298 w 386"/>
                <a:gd name="T57" fmla="*/ 265 h 328"/>
                <a:gd name="T58" fmla="*/ 302 w 386"/>
                <a:gd name="T59" fmla="*/ 270 h 328"/>
                <a:gd name="T60" fmla="*/ 302 w 386"/>
                <a:gd name="T61" fmla="*/ 275 h 328"/>
                <a:gd name="T62" fmla="*/ 278 w 386"/>
                <a:gd name="T63" fmla="*/ 313 h 328"/>
                <a:gd name="T64" fmla="*/ 253 w 386"/>
                <a:gd name="T65" fmla="*/ 328 h 328"/>
                <a:gd name="T66" fmla="*/ 223 w 386"/>
                <a:gd name="T67" fmla="*/ 328 h 328"/>
                <a:gd name="T68" fmla="*/ 194 w 386"/>
                <a:gd name="T69" fmla="*/ 313 h 328"/>
                <a:gd name="T70" fmla="*/ 163 w 386"/>
                <a:gd name="T71" fmla="*/ 290 h 328"/>
                <a:gd name="T72" fmla="*/ 134 w 386"/>
                <a:gd name="T73" fmla="*/ 260 h 328"/>
                <a:gd name="T74" fmla="*/ 100 w 386"/>
                <a:gd name="T75" fmla="*/ 226 h 328"/>
                <a:gd name="T76" fmla="*/ 65 w 386"/>
                <a:gd name="T77" fmla="*/ 193 h 328"/>
                <a:gd name="T78" fmla="*/ 35 w 386"/>
                <a:gd name="T79" fmla="*/ 169 h 328"/>
                <a:gd name="T80" fmla="*/ 0 w 386"/>
                <a:gd name="T81" fmla="*/ 150 h 328"/>
                <a:gd name="T82" fmla="*/ 119 w 386"/>
                <a:gd name="T83" fmla="*/ 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6" h="328">
                  <a:moveTo>
                    <a:pt x="119" y="0"/>
                  </a:moveTo>
                  <a:lnTo>
                    <a:pt x="144" y="9"/>
                  </a:lnTo>
                  <a:lnTo>
                    <a:pt x="169" y="14"/>
                  </a:lnTo>
                  <a:lnTo>
                    <a:pt x="194" y="23"/>
                  </a:lnTo>
                  <a:lnTo>
                    <a:pt x="219" y="34"/>
                  </a:lnTo>
                  <a:lnTo>
                    <a:pt x="244" y="38"/>
                  </a:lnTo>
                  <a:lnTo>
                    <a:pt x="263" y="47"/>
                  </a:lnTo>
                  <a:lnTo>
                    <a:pt x="283" y="53"/>
                  </a:lnTo>
                  <a:lnTo>
                    <a:pt x="307" y="62"/>
                  </a:lnTo>
                  <a:lnTo>
                    <a:pt x="327" y="72"/>
                  </a:lnTo>
                  <a:lnTo>
                    <a:pt x="342" y="77"/>
                  </a:lnTo>
                  <a:lnTo>
                    <a:pt x="367" y="96"/>
                  </a:lnTo>
                  <a:lnTo>
                    <a:pt x="382" y="116"/>
                  </a:lnTo>
                  <a:lnTo>
                    <a:pt x="386" y="135"/>
                  </a:lnTo>
                  <a:lnTo>
                    <a:pt x="382" y="154"/>
                  </a:lnTo>
                  <a:lnTo>
                    <a:pt x="372" y="169"/>
                  </a:lnTo>
                  <a:lnTo>
                    <a:pt x="352" y="183"/>
                  </a:lnTo>
                  <a:lnTo>
                    <a:pt x="332" y="197"/>
                  </a:lnTo>
                  <a:lnTo>
                    <a:pt x="302" y="202"/>
                  </a:lnTo>
                  <a:lnTo>
                    <a:pt x="267" y="202"/>
                  </a:lnTo>
                  <a:lnTo>
                    <a:pt x="228" y="197"/>
                  </a:lnTo>
                  <a:lnTo>
                    <a:pt x="238" y="208"/>
                  </a:lnTo>
                  <a:lnTo>
                    <a:pt x="248" y="217"/>
                  </a:lnTo>
                  <a:lnTo>
                    <a:pt x="258" y="226"/>
                  </a:lnTo>
                  <a:lnTo>
                    <a:pt x="267" y="236"/>
                  </a:lnTo>
                  <a:lnTo>
                    <a:pt x="278" y="245"/>
                  </a:lnTo>
                  <a:lnTo>
                    <a:pt x="288" y="251"/>
                  </a:lnTo>
                  <a:lnTo>
                    <a:pt x="292" y="260"/>
                  </a:lnTo>
                  <a:lnTo>
                    <a:pt x="298" y="265"/>
                  </a:lnTo>
                  <a:lnTo>
                    <a:pt x="302" y="270"/>
                  </a:lnTo>
                  <a:lnTo>
                    <a:pt x="302" y="275"/>
                  </a:lnTo>
                  <a:lnTo>
                    <a:pt x="278" y="313"/>
                  </a:lnTo>
                  <a:lnTo>
                    <a:pt x="253" y="328"/>
                  </a:lnTo>
                  <a:lnTo>
                    <a:pt x="223" y="328"/>
                  </a:lnTo>
                  <a:lnTo>
                    <a:pt x="194" y="313"/>
                  </a:lnTo>
                  <a:lnTo>
                    <a:pt x="163" y="290"/>
                  </a:lnTo>
                  <a:lnTo>
                    <a:pt x="134" y="260"/>
                  </a:lnTo>
                  <a:lnTo>
                    <a:pt x="100" y="226"/>
                  </a:lnTo>
                  <a:lnTo>
                    <a:pt x="65" y="193"/>
                  </a:lnTo>
                  <a:lnTo>
                    <a:pt x="35" y="169"/>
                  </a:lnTo>
                  <a:lnTo>
                    <a:pt x="0" y="150"/>
                  </a:lnTo>
                  <a:lnTo>
                    <a:pt x="11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92" name="Freeform 364"/>
            <p:cNvSpPr>
              <a:spLocks/>
            </p:cNvSpPr>
            <p:nvPr/>
          </p:nvSpPr>
          <p:spPr bwMode="auto">
            <a:xfrm>
              <a:off x="4112" y="1734"/>
              <a:ext cx="35" cy="25"/>
            </a:xfrm>
            <a:custGeom>
              <a:avLst/>
              <a:gdLst>
                <a:gd name="T0" fmla="*/ 119 w 386"/>
                <a:gd name="T1" fmla="*/ 0 h 328"/>
                <a:gd name="T2" fmla="*/ 144 w 386"/>
                <a:gd name="T3" fmla="*/ 9 h 328"/>
                <a:gd name="T4" fmla="*/ 169 w 386"/>
                <a:gd name="T5" fmla="*/ 14 h 328"/>
                <a:gd name="T6" fmla="*/ 194 w 386"/>
                <a:gd name="T7" fmla="*/ 23 h 328"/>
                <a:gd name="T8" fmla="*/ 219 w 386"/>
                <a:gd name="T9" fmla="*/ 34 h 328"/>
                <a:gd name="T10" fmla="*/ 244 w 386"/>
                <a:gd name="T11" fmla="*/ 38 h 328"/>
                <a:gd name="T12" fmla="*/ 263 w 386"/>
                <a:gd name="T13" fmla="*/ 47 h 328"/>
                <a:gd name="T14" fmla="*/ 283 w 386"/>
                <a:gd name="T15" fmla="*/ 53 h 328"/>
                <a:gd name="T16" fmla="*/ 307 w 386"/>
                <a:gd name="T17" fmla="*/ 62 h 328"/>
                <a:gd name="T18" fmla="*/ 327 w 386"/>
                <a:gd name="T19" fmla="*/ 72 h 328"/>
                <a:gd name="T20" fmla="*/ 342 w 386"/>
                <a:gd name="T21" fmla="*/ 77 h 328"/>
                <a:gd name="T22" fmla="*/ 367 w 386"/>
                <a:gd name="T23" fmla="*/ 96 h 328"/>
                <a:gd name="T24" fmla="*/ 382 w 386"/>
                <a:gd name="T25" fmla="*/ 116 h 328"/>
                <a:gd name="T26" fmla="*/ 386 w 386"/>
                <a:gd name="T27" fmla="*/ 135 h 328"/>
                <a:gd name="T28" fmla="*/ 382 w 386"/>
                <a:gd name="T29" fmla="*/ 154 h 328"/>
                <a:gd name="T30" fmla="*/ 372 w 386"/>
                <a:gd name="T31" fmla="*/ 169 h 328"/>
                <a:gd name="T32" fmla="*/ 352 w 386"/>
                <a:gd name="T33" fmla="*/ 183 h 328"/>
                <a:gd name="T34" fmla="*/ 332 w 386"/>
                <a:gd name="T35" fmla="*/ 197 h 328"/>
                <a:gd name="T36" fmla="*/ 302 w 386"/>
                <a:gd name="T37" fmla="*/ 202 h 328"/>
                <a:gd name="T38" fmla="*/ 267 w 386"/>
                <a:gd name="T39" fmla="*/ 202 h 328"/>
                <a:gd name="T40" fmla="*/ 228 w 386"/>
                <a:gd name="T41" fmla="*/ 197 h 328"/>
                <a:gd name="T42" fmla="*/ 238 w 386"/>
                <a:gd name="T43" fmla="*/ 208 h 328"/>
                <a:gd name="T44" fmla="*/ 248 w 386"/>
                <a:gd name="T45" fmla="*/ 217 h 328"/>
                <a:gd name="T46" fmla="*/ 258 w 386"/>
                <a:gd name="T47" fmla="*/ 226 h 328"/>
                <a:gd name="T48" fmla="*/ 267 w 386"/>
                <a:gd name="T49" fmla="*/ 236 h 328"/>
                <a:gd name="T50" fmla="*/ 278 w 386"/>
                <a:gd name="T51" fmla="*/ 245 h 328"/>
                <a:gd name="T52" fmla="*/ 288 w 386"/>
                <a:gd name="T53" fmla="*/ 251 h 328"/>
                <a:gd name="T54" fmla="*/ 292 w 386"/>
                <a:gd name="T55" fmla="*/ 260 h 328"/>
                <a:gd name="T56" fmla="*/ 298 w 386"/>
                <a:gd name="T57" fmla="*/ 265 h 328"/>
                <a:gd name="T58" fmla="*/ 302 w 386"/>
                <a:gd name="T59" fmla="*/ 270 h 328"/>
                <a:gd name="T60" fmla="*/ 302 w 386"/>
                <a:gd name="T61" fmla="*/ 275 h 328"/>
                <a:gd name="T62" fmla="*/ 278 w 386"/>
                <a:gd name="T63" fmla="*/ 313 h 328"/>
                <a:gd name="T64" fmla="*/ 253 w 386"/>
                <a:gd name="T65" fmla="*/ 328 h 328"/>
                <a:gd name="T66" fmla="*/ 223 w 386"/>
                <a:gd name="T67" fmla="*/ 328 h 328"/>
                <a:gd name="T68" fmla="*/ 194 w 386"/>
                <a:gd name="T69" fmla="*/ 313 h 328"/>
                <a:gd name="T70" fmla="*/ 163 w 386"/>
                <a:gd name="T71" fmla="*/ 290 h 328"/>
                <a:gd name="T72" fmla="*/ 134 w 386"/>
                <a:gd name="T73" fmla="*/ 260 h 328"/>
                <a:gd name="T74" fmla="*/ 100 w 386"/>
                <a:gd name="T75" fmla="*/ 226 h 328"/>
                <a:gd name="T76" fmla="*/ 65 w 386"/>
                <a:gd name="T77" fmla="*/ 193 h 328"/>
                <a:gd name="T78" fmla="*/ 35 w 386"/>
                <a:gd name="T79" fmla="*/ 169 h 328"/>
                <a:gd name="T80" fmla="*/ 0 w 386"/>
                <a:gd name="T81" fmla="*/ 150 h 328"/>
                <a:gd name="T82" fmla="*/ 119 w 386"/>
                <a:gd name="T83" fmla="*/ 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6" h="328">
                  <a:moveTo>
                    <a:pt x="119" y="0"/>
                  </a:moveTo>
                  <a:lnTo>
                    <a:pt x="144" y="9"/>
                  </a:lnTo>
                  <a:lnTo>
                    <a:pt x="169" y="14"/>
                  </a:lnTo>
                  <a:lnTo>
                    <a:pt x="194" y="23"/>
                  </a:lnTo>
                  <a:lnTo>
                    <a:pt x="219" y="34"/>
                  </a:lnTo>
                  <a:lnTo>
                    <a:pt x="244" y="38"/>
                  </a:lnTo>
                  <a:lnTo>
                    <a:pt x="263" y="47"/>
                  </a:lnTo>
                  <a:lnTo>
                    <a:pt x="283" y="53"/>
                  </a:lnTo>
                  <a:lnTo>
                    <a:pt x="307" y="62"/>
                  </a:lnTo>
                  <a:lnTo>
                    <a:pt x="327" y="72"/>
                  </a:lnTo>
                  <a:lnTo>
                    <a:pt x="342" y="77"/>
                  </a:lnTo>
                  <a:lnTo>
                    <a:pt x="367" y="96"/>
                  </a:lnTo>
                  <a:lnTo>
                    <a:pt x="382" y="116"/>
                  </a:lnTo>
                  <a:lnTo>
                    <a:pt x="386" y="135"/>
                  </a:lnTo>
                  <a:lnTo>
                    <a:pt x="382" y="154"/>
                  </a:lnTo>
                  <a:lnTo>
                    <a:pt x="372" y="169"/>
                  </a:lnTo>
                  <a:lnTo>
                    <a:pt x="352" y="183"/>
                  </a:lnTo>
                  <a:lnTo>
                    <a:pt x="332" y="197"/>
                  </a:lnTo>
                  <a:lnTo>
                    <a:pt x="302" y="202"/>
                  </a:lnTo>
                  <a:lnTo>
                    <a:pt x="267" y="202"/>
                  </a:lnTo>
                  <a:lnTo>
                    <a:pt x="228" y="197"/>
                  </a:lnTo>
                  <a:lnTo>
                    <a:pt x="238" y="208"/>
                  </a:lnTo>
                  <a:lnTo>
                    <a:pt x="248" y="217"/>
                  </a:lnTo>
                  <a:lnTo>
                    <a:pt x="258" y="226"/>
                  </a:lnTo>
                  <a:lnTo>
                    <a:pt x="267" y="236"/>
                  </a:lnTo>
                  <a:lnTo>
                    <a:pt x="278" y="245"/>
                  </a:lnTo>
                  <a:lnTo>
                    <a:pt x="288" y="251"/>
                  </a:lnTo>
                  <a:lnTo>
                    <a:pt x="292" y="260"/>
                  </a:lnTo>
                  <a:lnTo>
                    <a:pt x="298" y="265"/>
                  </a:lnTo>
                  <a:lnTo>
                    <a:pt x="302" y="270"/>
                  </a:lnTo>
                  <a:lnTo>
                    <a:pt x="302" y="275"/>
                  </a:lnTo>
                  <a:lnTo>
                    <a:pt x="278" y="313"/>
                  </a:lnTo>
                  <a:lnTo>
                    <a:pt x="253" y="328"/>
                  </a:lnTo>
                  <a:lnTo>
                    <a:pt x="223" y="328"/>
                  </a:lnTo>
                  <a:lnTo>
                    <a:pt x="194" y="313"/>
                  </a:lnTo>
                  <a:lnTo>
                    <a:pt x="163" y="290"/>
                  </a:lnTo>
                  <a:lnTo>
                    <a:pt x="134" y="260"/>
                  </a:lnTo>
                  <a:lnTo>
                    <a:pt x="100" y="226"/>
                  </a:lnTo>
                  <a:lnTo>
                    <a:pt x="65" y="193"/>
                  </a:lnTo>
                  <a:lnTo>
                    <a:pt x="35" y="169"/>
                  </a:lnTo>
                  <a:lnTo>
                    <a:pt x="0" y="150"/>
                  </a:lnTo>
                  <a:lnTo>
                    <a:pt x="119"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93" name="Freeform 365"/>
            <p:cNvSpPr>
              <a:spLocks/>
            </p:cNvSpPr>
            <p:nvPr/>
          </p:nvSpPr>
          <p:spPr bwMode="auto">
            <a:xfrm>
              <a:off x="4085" y="1787"/>
              <a:ext cx="28" cy="13"/>
            </a:xfrm>
            <a:custGeom>
              <a:avLst/>
              <a:gdLst>
                <a:gd name="T0" fmla="*/ 0 w 318"/>
                <a:gd name="T1" fmla="*/ 54 h 170"/>
                <a:gd name="T2" fmla="*/ 30 w 318"/>
                <a:gd name="T3" fmla="*/ 44 h 170"/>
                <a:gd name="T4" fmla="*/ 55 w 318"/>
                <a:gd name="T5" fmla="*/ 39 h 170"/>
                <a:gd name="T6" fmla="*/ 79 w 318"/>
                <a:gd name="T7" fmla="*/ 30 h 170"/>
                <a:gd name="T8" fmla="*/ 104 w 318"/>
                <a:gd name="T9" fmla="*/ 24 h 170"/>
                <a:gd name="T10" fmla="*/ 125 w 318"/>
                <a:gd name="T11" fmla="*/ 20 h 170"/>
                <a:gd name="T12" fmla="*/ 149 w 318"/>
                <a:gd name="T13" fmla="*/ 11 h 170"/>
                <a:gd name="T14" fmla="*/ 169 w 318"/>
                <a:gd name="T15" fmla="*/ 11 h 170"/>
                <a:gd name="T16" fmla="*/ 198 w 318"/>
                <a:gd name="T17" fmla="*/ 5 h 170"/>
                <a:gd name="T18" fmla="*/ 223 w 318"/>
                <a:gd name="T19" fmla="*/ 0 h 170"/>
                <a:gd name="T20" fmla="*/ 254 w 318"/>
                <a:gd name="T21" fmla="*/ 0 h 170"/>
                <a:gd name="T22" fmla="*/ 273 w 318"/>
                <a:gd name="T23" fmla="*/ 5 h 170"/>
                <a:gd name="T24" fmla="*/ 293 w 318"/>
                <a:gd name="T25" fmla="*/ 11 h 170"/>
                <a:gd name="T26" fmla="*/ 303 w 318"/>
                <a:gd name="T27" fmla="*/ 24 h 170"/>
                <a:gd name="T28" fmla="*/ 313 w 318"/>
                <a:gd name="T29" fmla="*/ 35 h 170"/>
                <a:gd name="T30" fmla="*/ 318 w 318"/>
                <a:gd name="T31" fmla="*/ 54 h 170"/>
                <a:gd name="T32" fmla="*/ 313 w 318"/>
                <a:gd name="T33" fmla="*/ 69 h 170"/>
                <a:gd name="T34" fmla="*/ 308 w 318"/>
                <a:gd name="T35" fmla="*/ 88 h 170"/>
                <a:gd name="T36" fmla="*/ 298 w 318"/>
                <a:gd name="T37" fmla="*/ 102 h 170"/>
                <a:gd name="T38" fmla="*/ 283 w 318"/>
                <a:gd name="T39" fmla="*/ 116 h 170"/>
                <a:gd name="T40" fmla="*/ 263 w 318"/>
                <a:gd name="T41" fmla="*/ 127 h 170"/>
                <a:gd name="T42" fmla="*/ 248 w 318"/>
                <a:gd name="T43" fmla="*/ 131 h 170"/>
                <a:gd name="T44" fmla="*/ 229 w 318"/>
                <a:gd name="T45" fmla="*/ 136 h 170"/>
                <a:gd name="T46" fmla="*/ 214 w 318"/>
                <a:gd name="T47" fmla="*/ 140 h 170"/>
                <a:gd name="T48" fmla="*/ 204 w 318"/>
                <a:gd name="T49" fmla="*/ 146 h 170"/>
                <a:gd name="T50" fmla="*/ 189 w 318"/>
                <a:gd name="T51" fmla="*/ 151 h 170"/>
                <a:gd name="T52" fmla="*/ 179 w 318"/>
                <a:gd name="T53" fmla="*/ 155 h 170"/>
                <a:gd name="T54" fmla="*/ 164 w 318"/>
                <a:gd name="T55" fmla="*/ 160 h 170"/>
                <a:gd name="T56" fmla="*/ 149 w 318"/>
                <a:gd name="T57" fmla="*/ 164 h 170"/>
                <a:gd name="T58" fmla="*/ 135 w 318"/>
                <a:gd name="T59" fmla="*/ 170 h 170"/>
                <a:gd name="T60" fmla="*/ 119 w 318"/>
                <a:gd name="T61" fmla="*/ 170 h 170"/>
                <a:gd name="T62" fmla="*/ 0 w 318"/>
                <a:gd name="T63" fmla="*/ 5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8" h="170">
                  <a:moveTo>
                    <a:pt x="0" y="54"/>
                  </a:moveTo>
                  <a:lnTo>
                    <a:pt x="30" y="44"/>
                  </a:lnTo>
                  <a:lnTo>
                    <a:pt x="55" y="39"/>
                  </a:lnTo>
                  <a:lnTo>
                    <a:pt x="79" y="30"/>
                  </a:lnTo>
                  <a:lnTo>
                    <a:pt x="104" y="24"/>
                  </a:lnTo>
                  <a:lnTo>
                    <a:pt x="125" y="20"/>
                  </a:lnTo>
                  <a:lnTo>
                    <a:pt x="149" y="11"/>
                  </a:lnTo>
                  <a:lnTo>
                    <a:pt x="169" y="11"/>
                  </a:lnTo>
                  <a:lnTo>
                    <a:pt x="198" y="5"/>
                  </a:lnTo>
                  <a:lnTo>
                    <a:pt x="223" y="0"/>
                  </a:lnTo>
                  <a:lnTo>
                    <a:pt x="254" y="0"/>
                  </a:lnTo>
                  <a:lnTo>
                    <a:pt x="273" y="5"/>
                  </a:lnTo>
                  <a:lnTo>
                    <a:pt x="293" y="11"/>
                  </a:lnTo>
                  <a:lnTo>
                    <a:pt x="303" y="24"/>
                  </a:lnTo>
                  <a:lnTo>
                    <a:pt x="313" y="35"/>
                  </a:lnTo>
                  <a:lnTo>
                    <a:pt x="318" y="54"/>
                  </a:lnTo>
                  <a:lnTo>
                    <a:pt x="313" y="69"/>
                  </a:lnTo>
                  <a:lnTo>
                    <a:pt x="308" y="88"/>
                  </a:lnTo>
                  <a:lnTo>
                    <a:pt x="298" y="102"/>
                  </a:lnTo>
                  <a:lnTo>
                    <a:pt x="283" y="116"/>
                  </a:lnTo>
                  <a:lnTo>
                    <a:pt x="263" y="127"/>
                  </a:lnTo>
                  <a:lnTo>
                    <a:pt x="248" y="131"/>
                  </a:lnTo>
                  <a:lnTo>
                    <a:pt x="229" y="136"/>
                  </a:lnTo>
                  <a:lnTo>
                    <a:pt x="214" y="140"/>
                  </a:lnTo>
                  <a:lnTo>
                    <a:pt x="204" y="146"/>
                  </a:lnTo>
                  <a:lnTo>
                    <a:pt x="189" y="151"/>
                  </a:lnTo>
                  <a:lnTo>
                    <a:pt x="179" y="155"/>
                  </a:lnTo>
                  <a:lnTo>
                    <a:pt x="164" y="160"/>
                  </a:lnTo>
                  <a:lnTo>
                    <a:pt x="149" y="164"/>
                  </a:lnTo>
                  <a:lnTo>
                    <a:pt x="135" y="170"/>
                  </a:lnTo>
                  <a:lnTo>
                    <a:pt x="119" y="170"/>
                  </a:lnTo>
                  <a:lnTo>
                    <a:pt x="0" y="5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94" name="Freeform 366"/>
            <p:cNvSpPr>
              <a:spLocks/>
            </p:cNvSpPr>
            <p:nvPr/>
          </p:nvSpPr>
          <p:spPr bwMode="auto">
            <a:xfrm>
              <a:off x="4085" y="1787"/>
              <a:ext cx="28" cy="13"/>
            </a:xfrm>
            <a:custGeom>
              <a:avLst/>
              <a:gdLst>
                <a:gd name="T0" fmla="*/ 0 w 318"/>
                <a:gd name="T1" fmla="*/ 54 h 170"/>
                <a:gd name="T2" fmla="*/ 30 w 318"/>
                <a:gd name="T3" fmla="*/ 44 h 170"/>
                <a:gd name="T4" fmla="*/ 55 w 318"/>
                <a:gd name="T5" fmla="*/ 39 h 170"/>
                <a:gd name="T6" fmla="*/ 79 w 318"/>
                <a:gd name="T7" fmla="*/ 30 h 170"/>
                <a:gd name="T8" fmla="*/ 104 w 318"/>
                <a:gd name="T9" fmla="*/ 24 h 170"/>
                <a:gd name="T10" fmla="*/ 125 w 318"/>
                <a:gd name="T11" fmla="*/ 20 h 170"/>
                <a:gd name="T12" fmla="*/ 149 w 318"/>
                <a:gd name="T13" fmla="*/ 11 h 170"/>
                <a:gd name="T14" fmla="*/ 169 w 318"/>
                <a:gd name="T15" fmla="*/ 11 h 170"/>
                <a:gd name="T16" fmla="*/ 198 w 318"/>
                <a:gd name="T17" fmla="*/ 5 h 170"/>
                <a:gd name="T18" fmla="*/ 223 w 318"/>
                <a:gd name="T19" fmla="*/ 0 h 170"/>
                <a:gd name="T20" fmla="*/ 254 w 318"/>
                <a:gd name="T21" fmla="*/ 0 h 170"/>
                <a:gd name="T22" fmla="*/ 273 w 318"/>
                <a:gd name="T23" fmla="*/ 5 h 170"/>
                <a:gd name="T24" fmla="*/ 293 w 318"/>
                <a:gd name="T25" fmla="*/ 11 h 170"/>
                <a:gd name="T26" fmla="*/ 303 w 318"/>
                <a:gd name="T27" fmla="*/ 24 h 170"/>
                <a:gd name="T28" fmla="*/ 313 w 318"/>
                <a:gd name="T29" fmla="*/ 35 h 170"/>
                <a:gd name="T30" fmla="*/ 318 w 318"/>
                <a:gd name="T31" fmla="*/ 54 h 170"/>
                <a:gd name="T32" fmla="*/ 313 w 318"/>
                <a:gd name="T33" fmla="*/ 69 h 170"/>
                <a:gd name="T34" fmla="*/ 308 w 318"/>
                <a:gd name="T35" fmla="*/ 88 h 170"/>
                <a:gd name="T36" fmla="*/ 298 w 318"/>
                <a:gd name="T37" fmla="*/ 102 h 170"/>
                <a:gd name="T38" fmla="*/ 283 w 318"/>
                <a:gd name="T39" fmla="*/ 116 h 170"/>
                <a:gd name="T40" fmla="*/ 263 w 318"/>
                <a:gd name="T41" fmla="*/ 127 h 170"/>
                <a:gd name="T42" fmla="*/ 248 w 318"/>
                <a:gd name="T43" fmla="*/ 131 h 170"/>
                <a:gd name="T44" fmla="*/ 229 w 318"/>
                <a:gd name="T45" fmla="*/ 136 h 170"/>
                <a:gd name="T46" fmla="*/ 214 w 318"/>
                <a:gd name="T47" fmla="*/ 140 h 170"/>
                <a:gd name="T48" fmla="*/ 204 w 318"/>
                <a:gd name="T49" fmla="*/ 146 h 170"/>
                <a:gd name="T50" fmla="*/ 189 w 318"/>
                <a:gd name="T51" fmla="*/ 151 h 170"/>
                <a:gd name="T52" fmla="*/ 179 w 318"/>
                <a:gd name="T53" fmla="*/ 155 h 170"/>
                <a:gd name="T54" fmla="*/ 164 w 318"/>
                <a:gd name="T55" fmla="*/ 160 h 170"/>
                <a:gd name="T56" fmla="*/ 149 w 318"/>
                <a:gd name="T57" fmla="*/ 164 h 170"/>
                <a:gd name="T58" fmla="*/ 135 w 318"/>
                <a:gd name="T59" fmla="*/ 170 h 170"/>
                <a:gd name="T60" fmla="*/ 119 w 318"/>
                <a:gd name="T61" fmla="*/ 170 h 170"/>
                <a:gd name="T62" fmla="*/ 0 w 318"/>
                <a:gd name="T63" fmla="*/ 5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8" h="170">
                  <a:moveTo>
                    <a:pt x="0" y="54"/>
                  </a:moveTo>
                  <a:lnTo>
                    <a:pt x="30" y="44"/>
                  </a:lnTo>
                  <a:lnTo>
                    <a:pt x="55" y="39"/>
                  </a:lnTo>
                  <a:lnTo>
                    <a:pt x="79" y="30"/>
                  </a:lnTo>
                  <a:lnTo>
                    <a:pt x="104" y="24"/>
                  </a:lnTo>
                  <a:lnTo>
                    <a:pt x="125" y="20"/>
                  </a:lnTo>
                  <a:lnTo>
                    <a:pt x="149" y="11"/>
                  </a:lnTo>
                  <a:lnTo>
                    <a:pt x="169" y="11"/>
                  </a:lnTo>
                  <a:lnTo>
                    <a:pt x="198" y="5"/>
                  </a:lnTo>
                  <a:lnTo>
                    <a:pt x="223" y="0"/>
                  </a:lnTo>
                  <a:lnTo>
                    <a:pt x="254" y="0"/>
                  </a:lnTo>
                  <a:lnTo>
                    <a:pt x="273" y="5"/>
                  </a:lnTo>
                  <a:lnTo>
                    <a:pt x="293" y="11"/>
                  </a:lnTo>
                  <a:lnTo>
                    <a:pt x="303" y="24"/>
                  </a:lnTo>
                  <a:lnTo>
                    <a:pt x="313" y="35"/>
                  </a:lnTo>
                  <a:lnTo>
                    <a:pt x="318" y="54"/>
                  </a:lnTo>
                  <a:lnTo>
                    <a:pt x="313" y="69"/>
                  </a:lnTo>
                  <a:lnTo>
                    <a:pt x="308" y="88"/>
                  </a:lnTo>
                  <a:lnTo>
                    <a:pt x="298" y="102"/>
                  </a:lnTo>
                  <a:lnTo>
                    <a:pt x="283" y="116"/>
                  </a:lnTo>
                  <a:lnTo>
                    <a:pt x="263" y="127"/>
                  </a:lnTo>
                  <a:lnTo>
                    <a:pt x="248" y="131"/>
                  </a:lnTo>
                  <a:lnTo>
                    <a:pt x="229" y="136"/>
                  </a:lnTo>
                  <a:lnTo>
                    <a:pt x="214" y="140"/>
                  </a:lnTo>
                  <a:lnTo>
                    <a:pt x="204" y="146"/>
                  </a:lnTo>
                  <a:lnTo>
                    <a:pt x="189" y="151"/>
                  </a:lnTo>
                  <a:lnTo>
                    <a:pt x="179" y="155"/>
                  </a:lnTo>
                  <a:lnTo>
                    <a:pt x="164" y="160"/>
                  </a:lnTo>
                  <a:lnTo>
                    <a:pt x="149" y="164"/>
                  </a:lnTo>
                  <a:lnTo>
                    <a:pt x="135" y="170"/>
                  </a:lnTo>
                  <a:lnTo>
                    <a:pt x="119" y="170"/>
                  </a:lnTo>
                  <a:lnTo>
                    <a:pt x="0" y="54"/>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95" name="Freeform 367"/>
            <p:cNvSpPr>
              <a:spLocks/>
            </p:cNvSpPr>
            <p:nvPr/>
          </p:nvSpPr>
          <p:spPr bwMode="auto">
            <a:xfrm>
              <a:off x="4090" y="1813"/>
              <a:ext cx="9" cy="5"/>
            </a:xfrm>
            <a:custGeom>
              <a:avLst/>
              <a:gdLst>
                <a:gd name="T0" fmla="*/ 0 w 94"/>
                <a:gd name="T1" fmla="*/ 0 h 67"/>
                <a:gd name="T2" fmla="*/ 10 w 94"/>
                <a:gd name="T3" fmla="*/ 4 h 67"/>
                <a:gd name="T4" fmla="*/ 19 w 94"/>
                <a:gd name="T5" fmla="*/ 10 h 67"/>
                <a:gd name="T6" fmla="*/ 29 w 94"/>
                <a:gd name="T7" fmla="*/ 14 h 67"/>
                <a:gd name="T8" fmla="*/ 40 w 94"/>
                <a:gd name="T9" fmla="*/ 19 h 67"/>
                <a:gd name="T10" fmla="*/ 44 w 94"/>
                <a:gd name="T11" fmla="*/ 24 h 67"/>
                <a:gd name="T12" fmla="*/ 54 w 94"/>
                <a:gd name="T13" fmla="*/ 34 h 67"/>
                <a:gd name="T14" fmla="*/ 65 w 94"/>
                <a:gd name="T15" fmla="*/ 38 h 67"/>
                <a:gd name="T16" fmla="*/ 69 w 94"/>
                <a:gd name="T17" fmla="*/ 49 h 67"/>
                <a:gd name="T18" fmla="*/ 79 w 94"/>
                <a:gd name="T19" fmla="*/ 58 h 67"/>
                <a:gd name="T20" fmla="*/ 94 w 94"/>
                <a:gd name="T21" fmla="*/ 67 h 67"/>
                <a:gd name="T22" fmla="*/ 0 w 94"/>
                <a:gd name="T2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4" h="67">
                  <a:moveTo>
                    <a:pt x="0" y="0"/>
                  </a:moveTo>
                  <a:lnTo>
                    <a:pt x="10" y="4"/>
                  </a:lnTo>
                  <a:lnTo>
                    <a:pt x="19" y="10"/>
                  </a:lnTo>
                  <a:lnTo>
                    <a:pt x="29" y="14"/>
                  </a:lnTo>
                  <a:lnTo>
                    <a:pt x="40" y="19"/>
                  </a:lnTo>
                  <a:lnTo>
                    <a:pt x="44" y="24"/>
                  </a:lnTo>
                  <a:lnTo>
                    <a:pt x="54" y="34"/>
                  </a:lnTo>
                  <a:lnTo>
                    <a:pt x="65" y="38"/>
                  </a:lnTo>
                  <a:lnTo>
                    <a:pt x="69" y="49"/>
                  </a:lnTo>
                  <a:lnTo>
                    <a:pt x="79" y="58"/>
                  </a:lnTo>
                  <a:lnTo>
                    <a:pt x="94" y="6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96" name="Freeform 368"/>
            <p:cNvSpPr>
              <a:spLocks/>
            </p:cNvSpPr>
            <p:nvPr/>
          </p:nvSpPr>
          <p:spPr bwMode="auto">
            <a:xfrm>
              <a:off x="4090" y="1813"/>
              <a:ext cx="9" cy="5"/>
            </a:xfrm>
            <a:custGeom>
              <a:avLst/>
              <a:gdLst>
                <a:gd name="T0" fmla="*/ 0 w 94"/>
                <a:gd name="T1" fmla="*/ 0 h 67"/>
                <a:gd name="T2" fmla="*/ 10 w 94"/>
                <a:gd name="T3" fmla="*/ 4 h 67"/>
                <a:gd name="T4" fmla="*/ 19 w 94"/>
                <a:gd name="T5" fmla="*/ 10 h 67"/>
                <a:gd name="T6" fmla="*/ 29 w 94"/>
                <a:gd name="T7" fmla="*/ 14 h 67"/>
                <a:gd name="T8" fmla="*/ 40 w 94"/>
                <a:gd name="T9" fmla="*/ 19 h 67"/>
                <a:gd name="T10" fmla="*/ 44 w 94"/>
                <a:gd name="T11" fmla="*/ 24 h 67"/>
                <a:gd name="T12" fmla="*/ 54 w 94"/>
                <a:gd name="T13" fmla="*/ 34 h 67"/>
                <a:gd name="T14" fmla="*/ 65 w 94"/>
                <a:gd name="T15" fmla="*/ 38 h 67"/>
                <a:gd name="T16" fmla="*/ 69 w 94"/>
                <a:gd name="T17" fmla="*/ 49 h 67"/>
                <a:gd name="T18" fmla="*/ 79 w 94"/>
                <a:gd name="T19" fmla="*/ 58 h 67"/>
                <a:gd name="T20" fmla="*/ 94 w 94"/>
                <a:gd name="T2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67">
                  <a:moveTo>
                    <a:pt x="0" y="0"/>
                  </a:moveTo>
                  <a:lnTo>
                    <a:pt x="10" y="4"/>
                  </a:lnTo>
                  <a:lnTo>
                    <a:pt x="19" y="10"/>
                  </a:lnTo>
                  <a:lnTo>
                    <a:pt x="29" y="14"/>
                  </a:lnTo>
                  <a:lnTo>
                    <a:pt x="40" y="19"/>
                  </a:lnTo>
                  <a:lnTo>
                    <a:pt x="44" y="24"/>
                  </a:lnTo>
                  <a:lnTo>
                    <a:pt x="54" y="34"/>
                  </a:lnTo>
                  <a:lnTo>
                    <a:pt x="65" y="38"/>
                  </a:lnTo>
                  <a:lnTo>
                    <a:pt x="69" y="49"/>
                  </a:lnTo>
                  <a:lnTo>
                    <a:pt x="79" y="58"/>
                  </a:lnTo>
                  <a:lnTo>
                    <a:pt x="94" y="67"/>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97" name="Freeform 369"/>
            <p:cNvSpPr>
              <a:spLocks/>
            </p:cNvSpPr>
            <p:nvPr/>
          </p:nvSpPr>
          <p:spPr bwMode="auto">
            <a:xfrm>
              <a:off x="3937" y="1674"/>
              <a:ext cx="33" cy="36"/>
            </a:xfrm>
            <a:custGeom>
              <a:avLst/>
              <a:gdLst>
                <a:gd name="T0" fmla="*/ 272 w 361"/>
                <a:gd name="T1" fmla="*/ 0 h 473"/>
                <a:gd name="T2" fmla="*/ 242 w 361"/>
                <a:gd name="T3" fmla="*/ 43 h 473"/>
                <a:gd name="T4" fmla="*/ 213 w 361"/>
                <a:gd name="T5" fmla="*/ 82 h 473"/>
                <a:gd name="T6" fmla="*/ 178 w 361"/>
                <a:gd name="T7" fmla="*/ 120 h 473"/>
                <a:gd name="T8" fmla="*/ 143 w 361"/>
                <a:gd name="T9" fmla="*/ 159 h 473"/>
                <a:gd name="T10" fmla="*/ 113 w 361"/>
                <a:gd name="T11" fmla="*/ 198 h 473"/>
                <a:gd name="T12" fmla="*/ 79 w 361"/>
                <a:gd name="T13" fmla="*/ 241 h 473"/>
                <a:gd name="T14" fmla="*/ 54 w 361"/>
                <a:gd name="T15" fmla="*/ 280 h 473"/>
                <a:gd name="T16" fmla="*/ 29 w 361"/>
                <a:gd name="T17" fmla="*/ 327 h 473"/>
                <a:gd name="T18" fmla="*/ 9 w 361"/>
                <a:gd name="T19" fmla="*/ 371 h 473"/>
                <a:gd name="T20" fmla="*/ 0 w 361"/>
                <a:gd name="T21" fmla="*/ 419 h 473"/>
                <a:gd name="T22" fmla="*/ 0 w 361"/>
                <a:gd name="T23" fmla="*/ 429 h 473"/>
                <a:gd name="T24" fmla="*/ 4 w 361"/>
                <a:gd name="T25" fmla="*/ 434 h 473"/>
                <a:gd name="T26" fmla="*/ 9 w 361"/>
                <a:gd name="T27" fmla="*/ 443 h 473"/>
                <a:gd name="T28" fmla="*/ 19 w 361"/>
                <a:gd name="T29" fmla="*/ 454 h 473"/>
                <a:gd name="T30" fmla="*/ 29 w 361"/>
                <a:gd name="T31" fmla="*/ 458 h 473"/>
                <a:gd name="T32" fmla="*/ 38 w 361"/>
                <a:gd name="T33" fmla="*/ 463 h 473"/>
                <a:gd name="T34" fmla="*/ 49 w 361"/>
                <a:gd name="T35" fmla="*/ 467 h 473"/>
                <a:gd name="T36" fmla="*/ 59 w 361"/>
                <a:gd name="T37" fmla="*/ 473 h 473"/>
                <a:gd name="T38" fmla="*/ 63 w 361"/>
                <a:gd name="T39" fmla="*/ 467 h 473"/>
                <a:gd name="T40" fmla="*/ 69 w 361"/>
                <a:gd name="T41" fmla="*/ 467 h 473"/>
                <a:gd name="T42" fmla="*/ 94 w 361"/>
                <a:gd name="T43" fmla="*/ 424 h 473"/>
                <a:gd name="T44" fmla="*/ 123 w 361"/>
                <a:gd name="T45" fmla="*/ 385 h 473"/>
                <a:gd name="T46" fmla="*/ 148 w 361"/>
                <a:gd name="T47" fmla="*/ 347 h 473"/>
                <a:gd name="T48" fmla="*/ 173 w 361"/>
                <a:gd name="T49" fmla="*/ 314 h 473"/>
                <a:gd name="T50" fmla="*/ 203 w 361"/>
                <a:gd name="T51" fmla="*/ 275 h 473"/>
                <a:gd name="T52" fmla="*/ 228 w 361"/>
                <a:gd name="T53" fmla="*/ 241 h 473"/>
                <a:gd name="T54" fmla="*/ 257 w 361"/>
                <a:gd name="T55" fmla="*/ 207 h 473"/>
                <a:gd name="T56" fmla="*/ 287 w 361"/>
                <a:gd name="T57" fmla="*/ 168 h 473"/>
                <a:gd name="T58" fmla="*/ 322 w 361"/>
                <a:gd name="T59" fmla="*/ 134 h 473"/>
                <a:gd name="T60" fmla="*/ 351 w 361"/>
                <a:gd name="T61" fmla="*/ 101 h 473"/>
                <a:gd name="T62" fmla="*/ 357 w 361"/>
                <a:gd name="T63" fmla="*/ 95 h 473"/>
                <a:gd name="T64" fmla="*/ 361 w 361"/>
                <a:gd name="T65" fmla="*/ 86 h 473"/>
                <a:gd name="T66" fmla="*/ 357 w 361"/>
                <a:gd name="T67" fmla="*/ 77 h 473"/>
                <a:gd name="T68" fmla="*/ 351 w 361"/>
                <a:gd name="T69" fmla="*/ 67 h 473"/>
                <a:gd name="T70" fmla="*/ 342 w 361"/>
                <a:gd name="T71" fmla="*/ 58 h 473"/>
                <a:gd name="T72" fmla="*/ 336 w 361"/>
                <a:gd name="T73" fmla="*/ 48 h 473"/>
                <a:gd name="T74" fmla="*/ 326 w 361"/>
                <a:gd name="T75" fmla="*/ 38 h 473"/>
                <a:gd name="T76" fmla="*/ 317 w 361"/>
                <a:gd name="T77" fmla="*/ 28 h 473"/>
                <a:gd name="T78" fmla="*/ 307 w 361"/>
                <a:gd name="T79" fmla="*/ 19 h 473"/>
                <a:gd name="T80" fmla="*/ 297 w 361"/>
                <a:gd name="T81" fmla="*/ 9 h 473"/>
                <a:gd name="T82" fmla="*/ 272 w 361"/>
                <a:gd name="T83" fmla="*/ 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1" h="473">
                  <a:moveTo>
                    <a:pt x="272" y="0"/>
                  </a:moveTo>
                  <a:lnTo>
                    <a:pt x="242" y="43"/>
                  </a:lnTo>
                  <a:lnTo>
                    <a:pt x="213" y="82"/>
                  </a:lnTo>
                  <a:lnTo>
                    <a:pt x="178" y="120"/>
                  </a:lnTo>
                  <a:lnTo>
                    <a:pt x="143" y="159"/>
                  </a:lnTo>
                  <a:lnTo>
                    <a:pt x="113" y="198"/>
                  </a:lnTo>
                  <a:lnTo>
                    <a:pt x="79" y="241"/>
                  </a:lnTo>
                  <a:lnTo>
                    <a:pt x="54" y="280"/>
                  </a:lnTo>
                  <a:lnTo>
                    <a:pt x="29" y="327"/>
                  </a:lnTo>
                  <a:lnTo>
                    <a:pt x="9" y="371"/>
                  </a:lnTo>
                  <a:lnTo>
                    <a:pt x="0" y="419"/>
                  </a:lnTo>
                  <a:lnTo>
                    <a:pt x="0" y="429"/>
                  </a:lnTo>
                  <a:lnTo>
                    <a:pt x="4" y="434"/>
                  </a:lnTo>
                  <a:lnTo>
                    <a:pt x="9" y="443"/>
                  </a:lnTo>
                  <a:lnTo>
                    <a:pt x="19" y="454"/>
                  </a:lnTo>
                  <a:lnTo>
                    <a:pt x="29" y="458"/>
                  </a:lnTo>
                  <a:lnTo>
                    <a:pt x="38" y="463"/>
                  </a:lnTo>
                  <a:lnTo>
                    <a:pt x="49" y="467"/>
                  </a:lnTo>
                  <a:lnTo>
                    <a:pt x="59" y="473"/>
                  </a:lnTo>
                  <a:lnTo>
                    <a:pt x="63" y="467"/>
                  </a:lnTo>
                  <a:lnTo>
                    <a:pt x="69" y="467"/>
                  </a:lnTo>
                  <a:lnTo>
                    <a:pt x="94" y="424"/>
                  </a:lnTo>
                  <a:lnTo>
                    <a:pt x="123" y="385"/>
                  </a:lnTo>
                  <a:lnTo>
                    <a:pt x="148" y="347"/>
                  </a:lnTo>
                  <a:lnTo>
                    <a:pt x="173" y="314"/>
                  </a:lnTo>
                  <a:lnTo>
                    <a:pt x="203" y="275"/>
                  </a:lnTo>
                  <a:lnTo>
                    <a:pt x="228" y="241"/>
                  </a:lnTo>
                  <a:lnTo>
                    <a:pt x="257" y="207"/>
                  </a:lnTo>
                  <a:lnTo>
                    <a:pt x="287" y="168"/>
                  </a:lnTo>
                  <a:lnTo>
                    <a:pt x="322" y="134"/>
                  </a:lnTo>
                  <a:lnTo>
                    <a:pt x="351" y="101"/>
                  </a:lnTo>
                  <a:lnTo>
                    <a:pt x="357" y="95"/>
                  </a:lnTo>
                  <a:lnTo>
                    <a:pt x="361" y="86"/>
                  </a:lnTo>
                  <a:lnTo>
                    <a:pt x="357" y="77"/>
                  </a:lnTo>
                  <a:lnTo>
                    <a:pt x="351" y="67"/>
                  </a:lnTo>
                  <a:lnTo>
                    <a:pt x="342" y="58"/>
                  </a:lnTo>
                  <a:lnTo>
                    <a:pt x="336" y="48"/>
                  </a:lnTo>
                  <a:lnTo>
                    <a:pt x="326" y="38"/>
                  </a:lnTo>
                  <a:lnTo>
                    <a:pt x="317" y="28"/>
                  </a:lnTo>
                  <a:lnTo>
                    <a:pt x="307" y="19"/>
                  </a:lnTo>
                  <a:lnTo>
                    <a:pt x="297" y="9"/>
                  </a:lnTo>
                  <a:lnTo>
                    <a:pt x="272"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98" name="Freeform 370"/>
            <p:cNvSpPr>
              <a:spLocks/>
            </p:cNvSpPr>
            <p:nvPr/>
          </p:nvSpPr>
          <p:spPr bwMode="auto">
            <a:xfrm>
              <a:off x="3937" y="1674"/>
              <a:ext cx="33" cy="36"/>
            </a:xfrm>
            <a:custGeom>
              <a:avLst/>
              <a:gdLst>
                <a:gd name="T0" fmla="*/ 272 w 361"/>
                <a:gd name="T1" fmla="*/ 0 h 473"/>
                <a:gd name="T2" fmla="*/ 242 w 361"/>
                <a:gd name="T3" fmla="*/ 43 h 473"/>
                <a:gd name="T4" fmla="*/ 213 w 361"/>
                <a:gd name="T5" fmla="*/ 82 h 473"/>
                <a:gd name="T6" fmla="*/ 178 w 361"/>
                <a:gd name="T7" fmla="*/ 120 h 473"/>
                <a:gd name="T8" fmla="*/ 143 w 361"/>
                <a:gd name="T9" fmla="*/ 159 h 473"/>
                <a:gd name="T10" fmla="*/ 113 w 361"/>
                <a:gd name="T11" fmla="*/ 198 h 473"/>
                <a:gd name="T12" fmla="*/ 79 w 361"/>
                <a:gd name="T13" fmla="*/ 241 h 473"/>
                <a:gd name="T14" fmla="*/ 54 w 361"/>
                <a:gd name="T15" fmla="*/ 280 h 473"/>
                <a:gd name="T16" fmla="*/ 29 w 361"/>
                <a:gd name="T17" fmla="*/ 327 h 473"/>
                <a:gd name="T18" fmla="*/ 9 w 361"/>
                <a:gd name="T19" fmla="*/ 371 h 473"/>
                <a:gd name="T20" fmla="*/ 0 w 361"/>
                <a:gd name="T21" fmla="*/ 419 h 473"/>
                <a:gd name="T22" fmla="*/ 0 w 361"/>
                <a:gd name="T23" fmla="*/ 429 h 473"/>
                <a:gd name="T24" fmla="*/ 4 w 361"/>
                <a:gd name="T25" fmla="*/ 434 h 473"/>
                <a:gd name="T26" fmla="*/ 9 w 361"/>
                <a:gd name="T27" fmla="*/ 443 h 473"/>
                <a:gd name="T28" fmla="*/ 19 w 361"/>
                <a:gd name="T29" fmla="*/ 454 h 473"/>
                <a:gd name="T30" fmla="*/ 29 w 361"/>
                <a:gd name="T31" fmla="*/ 458 h 473"/>
                <a:gd name="T32" fmla="*/ 38 w 361"/>
                <a:gd name="T33" fmla="*/ 463 h 473"/>
                <a:gd name="T34" fmla="*/ 49 w 361"/>
                <a:gd name="T35" fmla="*/ 467 h 473"/>
                <a:gd name="T36" fmla="*/ 59 w 361"/>
                <a:gd name="T37" fmla="*/ 473 h 473"/>
                <a:gd name="T38" fmla="*/ 63 w 361"/>
                <a:gd name="T39" fmla="*/ 467 h 473"/>
                <a:gd name="T40" fmla="*/ 69 w 361"/>
                <a:gd name="T41" fmla="*/ 467 h 473"/>
                <a:gd name="T42" fmla="*/ 94 w 361"/>
                <a:gd name="T43" fmla="*/ 424 h 473"/>
                <a:gd name="T44" fmla="*/ 123 w 361"/>
                <a:gd name="T45" fmla="*/ 385 h 473"/>
                <a:gd name="T46" fmla="*/ 148 w 361"/>
                <a:gd name="T47" fmla="*/ 347 h 473"/>
                <a:gd name="T48" fmla="*/ 173 w 361"/>
                <a:gd name="T49" fmla="*/ 314 h 473"/>
                <a:gd name="T50" fmla="*/ 203 w 361"/>
                <a:gd name="T51" fmla="*/ 275 h 473"/>
                <a:gd name="T52" fmla="*/ 228 w 361"/>
                <a:gd name="T53" fmla="*/ 241 h 473"/>
                <a:gd name="T54" fmla="*/ 257 w 361"/>
                <a:gd name="T55" fmla="*/ 207 h 473"/>
                <a:gd name="T56" fmla="*/ 287 w 361"/>
                <a:gd name="T57" fmla="*/ 168 h 473"/>
                <a:gd name="T58" fmla="*/ 322 w 361"/>
                <a:gd name="T59" fmla="*/ 134 h 473"/>
                <a:gd name="T60" fmla="*/ 351 w 361"/>
                <a:gd name="T61" fmla="*/ 101 h 473"/>
                <a:gd name="T62" fmla="*/ 357 w 361"/>
                <a:gd name="T63" fmla="*/ 95 h 473"/>
                <a:gd name="T64" fmla="*/ 361 w 361"/>
                <a:gd name="T65" fmla="*/ 86 h 473"/>
                <a:gd name="T66" fmla="*/ 357 w 361"/>
                <a:gd name="T67" fmla="*/ 77 h 473"/>
                <a:gd name="T68" fmla="*/ 351 w 361"/>
                <a:gd name="T69" fmla="*/ 67 h 473"/>
                <a:gd name="T70" fmla="*/ 342 w 361"/>
                <a:gd name="T71" fmla="*/ 58 h 473"/>
                <a:gd name="T72" fmla="*/ 336 w 361"/>
                <a:gd name="T73" fmla="*/ 48 h 473"/>
                <a:gd name="T74" fmla="*/ 326 w 361"/>
                <a:gd name="T75" fmla="*/ 38 h 473"/>
                <a:gd name="T76" fmla="*/ 317 w 361"/>
                <a:gd name="T77" fmla="*/ 28 h 473"/>
                <a:gd name="T78" fmla="*/ 307 w 361"/>
                <a:gd name="T79" fmla="*/ 19 h 473"/>
                <a:gd name="T80" fmla="*/ 297 w 361"/>
                <a:gd name="T81" fmla="*/ 9 h 473"/>
                <a:gd name="T82" fmla="*/ 272 w 361"/>
                <a:gd name="T83" fmla="*/ 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1" h="473">
                  <a:moveTo>
                    <a:pt x="272" y="0"/>
                  </a:moveTo>
                  <a:lnTo>
                    <a:pt x="242" y="43"/>
                  </a:lnTo>
                  <a:lnTo>
                    <a:pt x="213" y="82"/>
                  </a:lnTo>
                  <a:lnTo>
                    <a:pt x="178" y="120"/>
                  </a:lnTo>
                  <a:lnTo>
                    <a:pt x="143" y="159"/>
                  </a:lnTo>
                  <a:lnTo>
                    <a:pt x="113" y="198"/>
                  </a:lnTo>
                  <a:lnTo>
                    <a:pt x="79" y="241"/>
                  </a:lnTo>
                  <a:lnTo>
                    <a:pt x="54" y="280"/>
                  </a:lnTo>
                  <a:lnTo>
                    <a:pt x="29" y="327"/>
                  </a:lnTo>
                  <a:lnTo>
                    <a:pt x="9" y="371"/>
                  </a:lnTo>
                  <a:lnTo>
                    <a:pt x="0" y="419"/>
                  </a:lnTo>
                  <a:lnTo>
                    <a:pt x="0" y="429"/>
                  </a:lnTo>
                  <a:lnTo>
                    <a:pt x="4" y="434"/>
                  </a:lnTo>
                  <a:lnTo>
                    <a:pt x="9" y="443"/>
                  </a:lnTo>
                  <a:lnTo>
                    <a:pt x="19" y="454"/>
                  </a:lnTo>
                  <a:lnTo>
                    <a:pt x="29" y="458"/>
                  </a:lnTo>
                  <a:lnTo>
                    <a:pt x="38" y="463"/>
                  </a:lnTo>
                  <a:lnTo>
                    <a:pt x="49" y="467"/>
                  </a:lnTo>
                  <a:lnTo>
                    <a:pt x="59" y="473"/>
                  </a:lnTo>
                  <a:lnTo>
                    <a:pt x="63" y="467"/>
                  </a:lnTo>
                  <a:lnTo>
                    <a:pt x="69" y="467"/>
                  </a:lnTo>
                  <a:lnTo>
                    <a:pt x="94" y="424"/>
                  </a:lnTo>
                  <a:lnTo>
                    <a:pt x="123" y="385"/>
                  </a:lnTo>
                  <a:lnTo>
                    <a:pt x="148" y="347"/>
                  </a:lnTo>
                  <a:lnTo>
                    <a:pt x="173" y="314"/>
                  </a:lnTo>
                  <a:lnTo>
                    <a:pt x="203" y="275"/>
                  </a:lnTo>
                  <a:lnTo>
                    <a:pt x="228" y="241"/>
                  </a:lnTo>
                  <a:lnTo>
                    <a:pt x="257" y="207"/>
                  </a:lnTo>
                  <a:lnTo>
                    <a:pt x="287" y="168"/>
                  </a:lnTo>
                  <a:lnTo>
                    <a:pt x="322" y="134"/>
                  </a:lnTo>
                  <a:lnTo>
                    <a:pt x="351" y="101"/>
                  </a:lnTo>
                  <a:lnTo>
                    <a:pt x="357" y="95"/>
                  </a:lnTo>
                  <a:lnTo>
                    <a:pt x="361" y="86"/>
                  </a:lnTo>
                  <a:lnTo>
                    <a:pt x="357" y="77"/>
                  </a:lnTo>
                  <a:lnTo>
                    <a:pt x="351" y="67"/>
                  </a:lnTo>
                  <a:lnTo>
                    <a:pt x="342" y="58"/>
                  </a:lnTo>
                  <a:lnTo>
                    <a:pt x="336" y="48"/>
                  </a:lnTo>
                  <a:lnTo>
                    <a:pt x="326" y="38"/>
                  </a:lnTo>
                  <a:lnTo>
                    <a:pt x="317" y="28"/>
                  </a:lnTo>
                  <a:lnTo>
                    <a:pt x="307" y="19"/>
                  </a:lnTo>
                  <a:lnTo>
                    <a:pt x="297" y="9"/>
                  </a:lnTo>
                  <a:lnTo>
                    <a:pt x="272"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899" name="Freeform 371"/>
            <p:cNvSpPr>
              <a:spLocks/>
            </p:cNvSpPr>
            <p:nvPr/>
          </p:nvSpPr>
          <p:spPr bwMode="auto">
            <a:xfrm>
              <a:off x="3946" y="1686"/>
              <a:ext cx="34" cy="32"/>
            </a:xfrm>
            <a:custGeom>
              <a:avLst/>
              <a:gdLst>
                <a:gd name="T0" fmla="*/ 0 w 377"/>
                <a:gd name="T1" fmla="*/ 359 h 426"/>
                <a:gd name="T2" fmla="*/ 20 w 377"/>
                <a:gd name="T3" fmla="*/ 324 h 426"/>
                <a:gd name="T4" fmla="*/ 45 w 377"/>
                <a:gd name="T5" fmla="*/ 295 h 426"/>
                <a:gd name="T6" fmla="*/ 70 w 377"/>
                <a:gd name="T7" fmla="*/ 262 h 426"/>
                <a:gd name="T8" fmla="*/ 95 w 377"/>
                <a:gd name="T9" fmla="*/ 232 h 426"/>
                <a:gd name="T10" fmla="*/ 120 w 377"/>
                <a:gd name="T11" fmla="*/ 198 h 426"/>
                <a:gd name="T12" fmla="*/ 144 w 377"/>
                <a:gd name="T13" fmla="*/ 170 h 426"/>
                <a:gd name="T14" fmla="*/ 169 w 377"/>
                <a:gd name="T15" fmla="*/ 141 h 426"/>
                <a:gd name="T16" fmla="*/ 194 w 377"/>
                <a:gd name="T17" fmla="*/ 112 h 426"/>
                <a:gd name="T18" fmla="*/ 223 w 377"/>
                <a:gd name="T19" fmla="*/ 83 h 426"/>
                <a:gd name="T20" fmla="*/ 248 w 377"/>
                <a:gd name="T21" fmla="*/ 49 h 426"/>
                <a:gd name="T22" fmla="*/ 254 w 377"/>
                <a:gd name="T23" fmla="*/ 45 h 426"/>
                <a:gd name="T24" fmla="*/ 258 w 377"/>
                <a:gd name="T25" fmla="*/ 39 h 426"/>
                <a:gd name="T26" fmla="*/ 263 w 377"/>
                <a:gd name="T27" fmla="*/ 30 h 426"/>
                <a:gd name="T28" fmla="*/ 273 w 377"/>
                <a:gd name="T29" fmla="*/ 20 h 426"/>
                <a:gd name="T30" fmla="*/ 279 w 377"/>
                <a:gd name="T31" fmla="*/ 15 h 426"/>
                <a:gd name="T32" fmla="*/ 283 w 377"/>
                <a:gd name="T33" fmla="*/ 6 h 426"/>
                <a:gd name="T34" fmla="*/ 293 w 377"/>
                <a:gd name="T35" fmla="*/ 6 h 426"/>
                <a:gd name="T36" fmla="*/ 298 w 377"/>
                <a:gd name="T37" fmla="*/ 0 h 426"/>
                <a:gd name="T38" fmla="*/ 308 w 377"/>
                <a:gd name="T39" fmla="*/ 6 h 426"/>
                <a:gd name="T40" fmla="*/ 318 w 377"/>
                <a:gd name="T41" fmla="*/ 11 h 426"/>
                <a:gd name="T42" fmla="*/ 328 w 377"/>
                <a:gd name="T43" fmla="*/ 15 h 426"/>
                <a:gd name="T44" fmla="*/ 338 w 377"/>
                <a:gd name="T45" fmla="*/ 25 h 426"/>
                <a:gd name="T46" fmla="*/ 348 w 377"/>
                <a:gd name="T47" fmla="*/ 34 h 426"/>
                <a:gd name="T48" fmla="*/ 358 w 377"/>
                <a:gd name="T49" fmla="*/ 45 h 426"/>
                <a:gd name="T50" fmla="*/ 367 w 377"/>
                <a:gd name="T51" fmla="*/ 54 h 426"/>
                <a:gd name="T52" fmla="*/ 373 w 377"/>
                <a:gd name="T53" fmla="*/ 64 h 426"/>
                <a:gd name="T54" fmla="*/ 377 w 377"/>
                <a:gd name="T55" fmla="*/ 73 h 426"/>
                <a:gd name="T56" fmla="*/ 377 w 377"/>
                <a:gd name="T57" fmla="*/ 83 h 426"/>
                <a:gd name="T58" fmla="*/ 377 w 377"/>
                <a:gd name="T59" fmla="*/ 88 h 426"/>
                <a:gd name="T60" fmla="*/ 373 w 377"/>
                <a:gd name="T61" fmla="*/ 97 h 426"/>
                <a:gd name="T62" fmla="*/ 338 w 377"/>
                <a:gd name="T63" fmla="*/ 127 h 426"/>
                <a:gd name="T64" fmla="*/ 308 w 377"/>
                <a:gd name="T65" fmla="*/ 155 h 426"/>
                <a:gd name="T66" fmla="*/ 279 w 377"/>
                <a:gd name="T67" fmla="*/ 189 h 426"/>
                <a:gd name="T68" fmla="*/ 248 w 377"/>
                <a:gd name="T69" fmla="*/ 223 h 426"/>
                <a:gd name="T70" fmla="*/ 223 w 377"/>
                <a:gd name="T71" fmla="*/ 256 h 426"/>
                <a:gd name="T72" fmla="*/ 199 w 377"/>
                <a:gd name="T73" fmla="*/ 290 h 426"/>
                <a:gd name="T74" fmla="*/ 174 w 377"/>
                <a:gd name="T75" fmla="*/ 324 h 426"/>
                <a:gd name="T76" fmla="*/ 144 w 377"/>
                <a:gd name="T77" fmla="*/ 359 h 426"/>
                <a:gd name="T78" fmla="*/ 114 w 377"/>
                <a:gd name="T79" fmla="*/ 392 h 426"/>
                <a:gd name="T80" fmla="*/ 85 w 377"/>
                <a:gd name="T81" fmla="*/ 421 h 426"/>
                <a:gd name="T82" fmla="*/ 79 w 377"/>
                <a:gd name="T83" fmla="*/ 426 h 426"/>
                <a:gd name="T84" fmla="*/ 70 w 377"/>
                <a:gd name="T85" fmla="*/ 426 h 426"/>
                <a:gd name="T86" fmla="*/ 65 w 377"/>
                <a:gd name="T87" fmla="*/ 426 h 426"/>
                <a:gd name="T88" fmla="*/ 60 w 377"/>
                <a:gd name="T89" fmla="*/ 426 h 426"/>
                <a:gd name="T90" fmla="*/ 55 w 377"/>
                <a:gd name="T91" fmla="*/ 421 h 426"/>
                <a:gd name="T92" fmla="*/ 45 w 377"/>
                <a:gd name="T93" fmla="*/ 415 h 426"/>
                <a:gd name="T94" fmla="*/ 40 w 377"/>
                <a:gd name="T95" fmla="*/ 406 h 426"/>
                <a:gd name="T96" fmla="*/ 35 w 377"/>
                <a:gd name="T97" fmla="*/ 402 h 426"/>
                <a:gd name="T98" fmla="*/ 31 w 377"/>
                <a:gd name="T99" fmla="*/ 392 h 426"/>
                <a:gd name="T100" fmla="*/ 25 w 377"/>
                <a:gd name="T101" fmla="*/ 387 h 426"/>
                <a:gd name="T102" fmla="*/ 0 w 377"/>
                <a:gd name="T103" fmla="*/ 359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77" h="426">
                  <a:moveTo>
                    <a:pt x="0" y="359"/>
                  </a:moveTo>
                  <a:lnTo>
                    <a:pt x="20" y="324"/>
                  </a:lnTo>
                  <a:lnTo>
                    <a:pt x="45" y="295"/>
                  </a:lnTo>
                  <a:lnTo>
                    <a:pt x="70" y="262"/>
                  </a:lnTo>
                  <a:lnTo>
                    <a:pt x="95" y="232"/>
                  </a:lnTo>
                  <a:lnTo>
                    <a:pt x="120" y="198"/>
                  </a:lnTo>
                  <a:lnTo>
                    <a:pt x="144" y="170"/>
                  </a:lnTo>
                  <a:lnTo>
                    <a:pt x="169" y="141"/>
                  </a:lnTo>
                  <a:lnTo>
                    <a:pt x="194" y="112"/>
                  </a:lnTo>
                  <a:lnTo>
                    <a:pt x="223" y="83"/>
                  </a:lnTo>
                  <a:lnTo>
                    <a:pt x="248" y="49"/>
                  </a:lnTo>
                  <a:lnTo>
                    <a:pt x="254" y="45"/>
                  </a:lnTo>
                  <a:lnTo>
                    <a:pt x="258" y="39"/>
                  </a:lnTo>
                  <a:lnTo>
                    <a:pt x="263" y="30"/>
                  </a:lnTo>
                  <a:lnTo>
                    <a:pt x="273" y="20"/>
                  </a:lnTo>
                  <a:lnTo>
                    <a:pt x="279" y="15"/>
                  </a:lnTo>
                  <a:lnTo>
                    <a:pt x="283" y="6"/>
                  </a:lnTo>
                  <a:lnTo>
                    <a:pt x="293" y="6"/>
                  </a:lnTo>
                  <a:lnTo>
                    <a:pt x="298" y="0"/>
                  </a:lnTo>
                  <a:lnTo>
                    <a:pt x="308" y="6"/>
                  </a:lnTo>
                  <a:lnTo>
                    <a:pt x="318" y="11"/>
                  </a:lnTo>
                  <a:lnTo>
                    <a:pt x="328" y="15"/>
                  </a:lnTo>
                  <a:lnTo>
                    <a:pt x="338" y="25"/>
                  </a:lnTo>
                  <a:lnTo>
                    <a:pt x="348" y="34"/>
                  </a:lnTo>
                  <a:lnTo>
                    <a:pt x="358" y="45"/>
                  </a:lnTo>
                  <a:lnTo>
                    <a:pt x="367" y="54"/>
                  </a:lnTo>
                  <a:lnTo>
                    <a:pt x="373" y="64"/>
                  </a:lnTo>
                  <a:lnTo>
                    <a:pt x="377" y="73"/>
                  </a:lnTo>
                  <a:lnTo>
                    <a:pt x="377" y="83"/>
                  </a:lnTo>
                  <a:lnTo>
                    <a:pt x="377" y="88"/>
                  </a:lnTo>
                  <a:lnTo>
                    <a:pt x="373" y="97"/>
                  </a:lnTo>
                  <a:lnTo>
                    <a:pt x="338" y="127"/>
                  </a:lnTo>
                  <a:lnTo>
                    <a:pt x="308" y="155"/>
                  </a:lnTo>
                  <a:lnTo>
                    <a:pt x="279" y="189"/>
                  </a:lnTo>
                  <a:lnTo>
                    <a:pt x="248" y="223"/>
                  </a:lnTo>
                  <a:lnTo>
                    <a:pt x="223" y="256"/>
                  </a:lnTo>
                  <a:lnTo>
                    <a:pt x="199" y="290"/>
                  </a:lnTo>
                  <a:lnTo>
                    <a:pt x="174" y="324"/>
                  </a:lnTo>
                  <a:lnTo>
                    <a:pt x="144" y="359"/>
                  </a:lnTo>
                  <a:lnTo>
                    <a:pt x="114" y="392"/>
                  </a:lnTo>
                  <a:lnTo>
                    <a:pt x="85" y="421"/>
                  </a:lnTo>
                  <a:lnTo>
                    <a:pt x="79" y="426"/>
                  </a:lnTo>
                  <a:lnTo>
                    <a:pt x="70" y="426"/>
                  </a:lnTo>
                  <a:lnTo>
                    <a:pt x="65" y="426"/>
                  </a:lnTo>
                  <a:lnTo>
                    <a:pt x="60" y="426"/>
                  </a:lnTo>
                  <a:lnTo>
                    <a:pt x="55" y="421"/>
                  </a:lnTo>
                  <a:lnTo>
                    <a:pt x="45" y="415"/>
                  </a:lnTo>
                  <a:lnTo>
                    <a:pt x="40" y="406"/>
                  </a:lnTo>
                  <a:lnTo>
                    <a:pt x="35" y="402"/>
                  </a:lnTo>
                  <a:lnTo>
                    <a:pt x="31" y="392"/>
                  </a:lnTo>
                  <a:lnTo>
                    <a:pt x="25" y="387"/>
                  </a:lnTo>
                  <a:lnTo>
                    <a:pt x="0" y="359"/>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00" name="Freeform 372"/>
            <p:cNvSpPr>
              <a:spLocks/>
            </p:cNvSpPr>
            <p:nvPr/>
          </p:nvSpPr>
          <p:spPr bwMode="auto">
            <a:xfrm>
              <a:off x="3946" y="1686"/>
              <a:ext cx="34" cy="32"/>
            </a:xfrm>
            <a:custGeom>
              <a:avLst/>
              <a:gdLst>
                <a:gd name="T0" fmla="*/ 0 w 377"/>
                <a:gd name="T1" fmla="*/ 359 h 426"/>
                <a:gd name="T2" fmla="*/ 20 w 377"/>
                <a:gd name="T3" fmla="*/ 324 h 426"/>
                <a:gd name="T4" fmla="*/ 45 w 377"/>
                <a:gd name="T5" fmla="*/ 295 h 426"/>
                <a:gd name="T6" fmla="*/ 70 w 377"/>
                <a:gd name="T7" fmla="*/ 262 h 426"/>
                <a:gd name="T8" fmla="*/ 95 w 377"/>
                <a:gd name="T9" fmla="*/ 232 h 426"/>
                <a:gd name="T10" fmla="*/ 120 w 377"/>
                <a:gd name="T11" fmla="*/ 198 h 426"/>
                <a:gd name="T12" fmla="*/ 144 w 377"/>
                <a:gd name="T13" fmla="*/ 170 h 426"/>
                <a:gd name="T14" fmla="*/ 169 w 377"/>
                <a:gd name="T15" fmla="*/ 141 h 426"/>
                <a:gd name="T16" fmla="*/ 194 w 377"/>
                <a:gd name="T17" fmla="*/ 112 h 426"/>
                <a:gd name="T18" fmla="*/ 223 w 377"/>
                <a:gd name="T19" fmla="*/ 83 h 426"/>
                <a:gd name="T20" fmla="*/ 248 w 377"/>
                <a:gd name="T21" fmla="*/ 49 h 426"/>
                <a:gd name="T22" fmla="*/ 254 w 377"/>
                <a:gd name="T23" fmla="*/ 45 h 426"/>
                <a:gd name="T24" fmla="*/ 258 w 377"/>
                <a:gd name="T25" fmla="*/ 39 h 426"/>
                <a:gd name="T26" fmla="*/ 263 w 377"/>
                <a:gd name="T27" fmla="*/ 30 h 426"/>
                <a:gd name="T28" fmla="*/ 273 w 377"/>
                <a:gd name="T29" fmla="*/ 20 h 426"/>
                <a:gd name="T30" fmla="*/ 279 w 377"/>
                <a:gd name="T31" fmla="*/ 15 h 426"/>
                <a:gd name="T32" fmla="*/ 283 w 377"/>
                <a:gd name="T33" fmla="*/ 6 h 426"/>
                <a:gd name="T34" fmla="*/ 293 w 377"/>
                <a:gd name="T35" fmla="*/ 6 h 426"/>
                <a:gd name="T36" fmla="*/ 298 w 377"/>
                <a:gd name="T37" fmla="*/ 0 h 426"/>
                <a:gd name="T38" fmla="*/ 308 w 377"/>
                <a:gd name="T39" fmla="*/ 6 h 426"/>
                <a:gd name="T40" fmla="*/ 318 w 377"/>
                <a:gd name="T41" fmla="*/ 11 h 426"/>
                <a:gd name="T42" fmla="*/ 328 w 377"/>
                <a:gd name="T43" fmla="*/ 15 h 426"/>
                <a:gd name="T44" fmla="*/ 338 w 377"/>
                <a:gd name="T45" fmla="*/ 25 h 426"/>
                <a:gd name="T46" fmla="*/ 348 w 377"/>
                <a:gd name="T47" fmla="*/ 34 h 426"/>
                <a:gd name="T48" fmla="*/ 358 w 377"/>
                <a:gd name="T49" fmla="*/ 45 h 426"/>
                <a:gd name="T50" fmla="*/ 367 w 377"/>
                <a:gd name="T51" fmla="*/ 54 h 426"/>
                <a:gd name="T52" fmla="*/ 373 w 377"/>
                <a:gd name="T53" fmla="*/ 64 h 426"/>
                <a:gd name="T54" fmla="*/ 377 w 377"/>
                <a:gd name="T55" fmla="*/ 73 h 426"/>
                <a:gd name="T56" fmla="*/ 377 w 377"/>
                <a:gd name="T57" fmla="*/ 83 h 426"/>
                <a:gd name="T58" fmla="*/ 377 w 377"/>
                <a:gd name="T59" fmla="*/ 88 h 426"/>
                <a:gd name="T60" fmla="*/ 373 w 377"/>
                <a:gd name="T61" fmla="*/ 97 h 426"/>
                <a:gd name="T62" fmla="*/ 338 w 377"/>
                <a:gd name="T63" fmla="*/ 127 h 426"/>
                <a:gd name="T64" fmla="*/ 308 w 377"/>
                <a:gd name="T65" fmla="*/ 155 h 426"/>
                <a:gd name="T66" fmla="*/ 279 w 377"/>
                <a:gd name="T67" fmla="*/ 189 h 426"/>
                <a:gd name="T68" fmla="*/ 248 w 377"/>
                <a:gd name="T69" fmla="*/ 223 h 426"/>
                <a:gd name="T70" fmla="*/ 223 w 377"/>
                <a:gd name="T71" fmla="*/ 256 h 426"/>
                <a:gd name="T72" fmla="*/ 199 w 377"/>
                <a:gd name="T73" fmla="*/ 290 h 426"/>
                <a:gd name="T74" fmla="*/ 174 w 377"/>
                <a:gd name="T75" fmla="*/ 324 h 426"/>
                <a:gd name="T76" fmla="*/ 144 w 377"/>
                <a:gd name="T77" fmla="*/ 359 h 426"/>
                <a:gd name="T78" fmla="*/ 114 w 377"/>
                <a:gd name="T79" fmla="*/ 392 h 426"/>
                <a:gd name="T80" fmla="*/ 85 w 377"/>
                <a:gd name="T81" fmla="*/ 421 h 426"/>
                <a:gd name="T82" fmla="*/ 79 w 377"/>
                <a:gd name="T83" fmla="*/ 426 h 426"/>
                <a:gd name="T84" fmla="*/ 70 w 377"/>
                <a:gd name="T85" fmla="*/ 426 h 426"/>
                <a:gd name="T86" fmla="*/ 65 w 377"/>
                <a:gd name="T87" fmla="*/ 426 h 426"/>
                <a:gd name="T88" fmla="*/ 60 w 377"/>
                <a:gd name="T89" fmla="*/ 426 h 426"/>
                <a:gd name="T90" fmla="*/ 55 w 377"/>
                <a:gd name="T91" fmla="*/ 421 h 426"/>
                <a:gd name="T92" fmla="*/ 45 w 377"/>
                <a:gd name="T93" fmla="*/ 415 h 426"/>
                <a:gd name="T94" fmla="*/ 40 w 377"/>
                <a:gd name="T95" fmla="*/ 406 h 426"/>
                <a:gd name="T96" fmla="*/ 35 w 377"/>
                <a:gd name="T97" fmla="*/ 402 h 426"/>
                <a:gd name="T98" fmla="*/ 31 w 377"/>
                <a:gd name="T99" fmla="*/ 392 h 426"/>
                <a:gd name="T100" fmla="*/ 25 w 377"/>
                <a:gd name="T101" fmla="*/ 387 h 426"/>
                <a:gd name="T102" fmla="*/ 0 w 377"/>
                <a:gd name="T103" fmla="*/ 359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77" h="426">
                  <a:moveTo>
                    <a:pt x="0" y="359"/>
                  </a:moveTo>
                  <a:lnTo>
                    <a:pt x="20" y="324"/>
                  </a:lnTo>
                  <a:lnTo>
                    <a:pt x="45" y="295"/>
                  </a:lnTo>
                  <a:lnTo>
                    <a:pt x="70" y="262"/>
                  </a:lnTo>
                  <a:lnTo>
                    <a:pt x="95" y="232"/>
                  </a:lnTo>
                  <a:lnTo>
                    <a:pt x="120" y="198"/>
                  </a:lnTo>
                  <a:lnTo>
                    <a:pt x="144" y="170"/>
                  </a:lnTo>
                  <a:lnTo>
                    <a:pt x="169" y="141"/>
                  </a:lnTo>
                  <a:lnTo>
                    <a:pt x="194" y="112"/>
                  </a:lnTo>
                  <a:lnTo>
                    <a:pt x="223" y="83"/>
                  </a:lnTo>
                  <a:lnTo>
                    <a:pt x="248" y="49"/>
                  </a:lnTo>
                  <a:lnTo>
                    <a:pt x="254" y="45"/>
                  </a:lnTo>
                  <a:lnTo>
                    <a:pt x="258" y="39"/>
                  </a:lnTo>
                  <a:lnTo>
                    <a:pt x="263" y="30"/>
                  </a:lnTo>
                  <a:lnTo>
                    <a:pt x="273" y="20"/>
                  </a:lnTo>
                  <a:lnTo>
                    <a:pt x="279" y="15"/>
                  </a:lnTo>
                  <a:lnTo>
                    <a:pt x="283" y="6"/>
                  </a:lnTo>
                  <a:lnTo>
                    <a:pt x="293" y="6"/>
                  </a:lnTo>
                  <a:lnTo>
                    <a:pt x="298" y="0"/>
                  </a:lnTo>
                  <a:lnTo>
                    <a:pt x="308" y="6"/>
                  </a:lnTo>
                  <a:lnTo>
                    <a:pt x="318" y="11"/>
                  </a:lnTo>
                  <a:lnTo>
                    <a:pt x="328" y="15"/>
                  </a:lnTo>
                  <a:lnTo>
                    <a:pt x="338" y="25"/>
                  </a:lnTo>
                  <a:lnTo>
                    <a:pt x="348" y="34"/>
                  </a:lnTo>
                  <a:lnTo>
                    <a:pt x="358" y="45"/>
                  </a:lnTo>
                  <a:lnTo>
                    <a:pt x="367" y="54"/>
                  </a:lnTo>
                  <a:lnTo>
                    <a:pt x="373" y="64"/>
                  </a:lnTo>
                  <a:lnTo>
                    <a:pt x="377" y="73"/>
                  </a:lnTo>
                  <a:lnTo>
                    <a:pt x="377" y="83"/>
                  </a:lnTo>
                  <a:lnTo>
                    <a:pt x="377" y="88"/>
                  </a:lnTo>
                  <a:lnTo>
                    <a:pt x="373" y="97"/>
                  </a:lnTo>
                  <a:lnTo>
                    <a:pt x="338" y="127"/>
                  </a:lnTo>
                  <a:lnTo>
                    <a:pt x="308" y="155"/>
                  </a:lnTo>
                  <a:lnTo>
                    <a:pt x="279" y="189"/>
                  </a:lnTo>
                  <a:lnTo>
                    <a:pt x="248" y="223"/>
                  </a:lnTo>
                  <a:lnTo>
                    <a:pt x="223" y="256"/>
                  </a:lnTo>
                  <a:lnTo>
                    <a:pt x="199" y="290"/>
                  </a:lnTo>
                  <a:lnTo>
                    <a:pt x="174" y="324"/>
                  </a:lnTo>
                  <a:lnTo>
                    <a:pt x="144" y="359"/>
                  </a:lnTo>
                  <a:lnTo>
                    <a:pt x="114" y="392"/>
                  </a:lnTo>
                  <a:lnTo>
                    <a:pt x="85" y="421"/>
                  </a:lnTo>
                  <a:lnTo>
                    <a:pt x="79" y="426"/>
                  </a:lnTo>
                  <a:lnTo>
                    <a:pt x="70" y="426"/>
                  </a:lnTo>
                  <a:lnTo>
                    <a:pt x="65" y="426"/>
                  </a:lnTo>
                  <a:lnTo>
                    <a:pt x="60" y="426"/>
                  </a:lnTo>
                  <a:lnTo>
                    <a:pt x="55" y="421"/>
                  </a:lnTo>
                  <a:lnTo>
                    <a:pt x="45" y="415"/>
                  </a:lnTo>
                  <a:lnTo>
                    <a:pt x="40" y="406"/>
                  </a:lnTo>
                  <a:lnTo>
                    <a:pt x="35" y="402"/>
                  </a:lnTo>
                  <a:lnTo>
                    <a:pt x="31" y="392"/>
                  </a:lnTo>
                  <a:lnTo>
                    <a:pt x="25" y="387"/>
                  </a:lnTo>
                  <a:lnTo>
                    <a:pt x="0" y="359"/>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01" name="Freeform 373"/>
            <p:cNvSpPr>
              <a:spLocks/>
            </p:cNvSpPr>
            <p:nvPr/>
          </p:nvSpPr>
          <p:spPr bwMode="auto">
            <a:xfrm>
              <a:off x="3958" y="1695"/>
              <a:ext cx="33" cy="32"/>
            </a:xfrm>
            <a:custGeom>
              <a:avLst/>
              <a:gdLst>
                <a:gd name="T0" fmla="*/ 194 w 363"/>
                <a:gd name="T1" fmla="*/ 77 h 415"/>
                <a:gd name="T2" fmla="*/ 204 w 363"/>
                <a:gd name="T3" fmla="*/ 67 h 415"/>
                <a:gd name="T4" fmla="*/ 213 w 363"/>
                <a:gd name="T5" fmla="*/ 58 h 415"/>
                <a:gd name="T6" fmla="*/ 223 w 363"/>
                <a:gd name="T7" fmla="*/ 47 h 415"/>
                <a:gd name="T8" fmla="*/ 234 w 363"/>
                <a:gd name="T9" fmla="*/ 34 h 415"/>
                <a:gd name="T10" fmla="*/ 244 w 363"/>
                <a:gd name="T11" fmla="*/ 23 h 415"/>
                <a:gd name="T12" fmla="*/ 254 w 363"/>
                <a:gd name="T13" fmla="*/ 14 h 415"/>
                <a:gd name="T14" fmla="*/ 263 w 363"/>
                <a:gd name="T15" fmla="*/ 4 h 415"/>
                <a:gd name="T16" fmla="*/ 273 w 363"/>
                <a:gd name="T17" fmla="*/ 0 h 415"/>
                <a:gd name="T18" fmla="*/ 283 w 363"/>
                <a:gd name="T19" fmla="*/ 0 h 415"/>
                <a:gd name="T20" fmla="*/ 294 w 363"/>
                <a:gd name="T21" fmla="*/ 4 h 415"/>
                <a:gd name="T22" fmla="*/ 303 w 363"/>
                <a:gd name="T23" fmla="*/ 9 h 415"/>
                <a:gd name="T24" fmla="*/ 313 w 363"/>
                <a:gd name="T25" fmla="*/ 14 h 415"/>
                <a:gd name="T26" fmla="*/ 323 w 363"/>
                <a:gd name="T27" fmla="*/ 23 h 415"/>
                <a:gd name="T28" fmla="*/ 333 w 363"/>
                <a:gd name="T29" fmla="*/ 34 h 415"/>
                <a:gd name="T30" fmla="*/ 342 w 363"/>
                <a:gd name="T31" fmla="*/ 43 h 415"/>
                <a:gd name="T32" fmla="*/ 348 w 363"/>
                <a:gd name="T33" fmla="*/ 52 h 415"/>
                <a:gd name="T34" fmla="*/ 357 w 363"/>
                <a:gd name="T35" fmla="*/ 62 h 415"/>
                <a:gd name="T36" fmla="*/ 357 w 363"/>
                <a:gd name="T37" fmla="*/ 71 h 415"/>
                <a:gd name="T38" fmla="*/ 363 w 363"/>
                <a:gd name="T39" fmla="*/ 81 h 415"/>
                <a:gd name="T40" fmla="*/ 357 w 363"/>
                <a:gd name="T41" fmla="*/ 86 h 415"/>
                <a:gd name="T42" fmla="*/ 328 w 363"/>
                <a:gd name="T43" fmla="*/ 120 h 415"/>
                <a:gd name="T44" fmla="*/ 298 w 363"/>
                <a:gd name="T45" fmla="*/ 149 h 415"/>
                <a:gd name="T46" fmla="*/ 269 w 363"/>
                <a:gd name="T47" fmla="*/ 178 h 415"/>
                <a:gd name="T48" fmla="*/ 234 w 363"/>
                <a:gd name="T49" fmla="*/ 207 h 415"/>
                <a:gd name="T50" fmla="*/ 204 w 363"/>
                <a:gd name="T51" fmla="*/ 241 h 415"/>
                <a:gd name="T52" fmla="*/ 175 w 363"/>
                <a:gd name="T53" fmla="*/ 269 h 415"/>
                <a:gd name="T54" fmla="*/ 150 w 363"/>
                <a:gd name="T55" fmla="*/ 303 h 415"/>
                <a:gd name="T56" fmla="*/ 125 w 363"/>
                <a:gd name="T57" fmla="*/ 337 h 415"/>
                <a:gd name="T58" fmla="*/ 100 w 363"/>
                <a:gd name="T59" fmla="*/ 376 h 415"/>
                <a:gd name="T60" fmla="*/ 85 w 363"/>
                <a:gd name="T61" fmla="*/ 415 h 415"/>
                <a:gd name="T62" fmla="*/ 70 w 363"/>
                <a:gd name="T63" fmla="*/ 410 h 415"/>
                <a:gd name="T64" fmla="*/ 60 w 363"/>
                <a:gd name="T65" fmla="*/ 400 h 415"/>
                <a:gd name="T66" fmla="*/ 45 w 363"/>
                <a:gd name="T67" fmla="*/ 391 h 415"/>
                <a:gd name="T68" fmla="*/ 35 w 363"/>
                <a:gd name="T69" fmla="*/ 381 h 415"/>
                <a:gd name="T70" fmla="*/ 21 w 363"/>
                <a:gd name="T71" fmla="*/ 371 h 415"/>
                <a:gd name="T72" fmla="*/ 15 w 363"/>
                <a:gd name="T73" fmla="*/ 361 h 415"/>
                <a:gd name="T74" fmla="*/ 6 w 363"/>
                <a:gd name="T75" fmla="*/ 352 h 415"/>
                <a:gd name="T76" fmla="*/ 6 w 363"/>
                <a:gd name="T77" fmla="*/ 337 h 415"/>
                <a:gd name="T78" fmla="*/ 0 w 363"/>
                <a:gd name="T79" fmla="*/ 323 h 415"/>
                <a:gd name="T80" fmla="*/ 6 w 363"/>
                <a:gd name="T81" fmla="*/ 313 h 415"/>
                <a:gd name="T82" fmla="*/ 21 w 363"/>
                <a:gd name="T83" fmla="*/ 288 h 415"/>
                <a:gd name="T84" fmla="*/ 31 w 363"/>
                <a:gd name="T85" fmla="*/ 265 h 415"/>
                <a:gd name="T86" fmla="*/ 45 w 363"/>
                <a:gd name="T87" fmla="*/ 245 h 415"/>
                <a:gd name="T88" fmla="*/ 65 w 363"/>
                <a:gd name="T89" fmla="*/ 226 h 415"/>
                <a:gd name="T90" fmla="*/ 80 w 363"/>
                <a:gd name="T91" fmla="*/ 207 h 415"/>
                <a:gd name="T92" fmla="*/ 94 w 363"/>
                <a:gd name="T93" fmla="*/ 187 h 415"/>
                <a:gd name="T94" fmla="*/ 115 w 363"/>
                <a:gd name="T95" fmla="*/ 168 h 415"/>
                <a:gd name="T96" fmla="*/ 134 w 363"/>
                <a:gd name="T97" fmla="*/ 149 h 415"/>
                <a:gd name="T98" fmla="*/ 154 w 363"/>
                <a:gd name="T99" fmla="*/ 129 h 415"/>
                <a:gd name="T100" fmla="*/ 175 w 363"/>
                <a:gd name="T101" fmla="*/ 116 h 415"/>
                <a:gd name="T102" fmla="*/ 194 w 363"/>
                <a:gd name="T103" fmla="*/ 7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63" h="415">
                  <a:moveTo>
                    <a:pt x="194" y="77"/>
                  </a:moveTo>
                  <a:lnTo>
                    <a:pt x="204" y="67"/>
                  </a:lnTo>
                  <a:lnTo>
                    <a:pt x="213" y="58"/>
                  </a:lnTo>
                  <a:lnTo>
                    <a:pt x="223" y="47"/>
                  </a:lnTo>
                  <a:lnTo>
                    <a:pt x="234" y="34"/>
                  </a:lnTo>
                  <a:lnTo>
                    <a:pt x="244" y="23"/>
                  </a:lnTo>
                  <a:lnTo>
                    <a:pt x="254" y="14"/>
                  </a:lnTo>
                  <a:lnTo>
                    <a:pt x="263" y="4"/>
                  </a:lnTo>
                  <a:lnTo>
                    <a:pt x="273" y="0"/>
                  </a:lnTo>
                  <a:lnTo>
                    <a:pt x="283" y="0"/>
                  </a:lnTo>
                  <a:lnTo>
                    <a:pt x="294" y="4"/>
                  </a:lnTo>
                  <a:lnTo>
                    <a:pt x="303" y="9"/>
                  </a:lnTo>
                  <a:lnTo>
                    <a:pt x="313" y="14"/>
                  </a:lnTo>
                  <a:lnTo>
                    <a:pt x="323" y="23"/>
                  </a:lnTo>
                  <a:lnTo>
                    <a:pt x="333" y="34"/>
                  </a:lnTo>
                  <a:lnTo>
                    <a:pt x="342" y="43"/>
                  </a:lnTo>
                  <a:lnTo>
                    <a:pt x="348" y="52"/>
                  </a:lnTo>
                  <a:lnTo>
                    <a:pt x="357" y="62"/>
                  </a:lnTo>
                  <a:lnTo>
                    <a:pt x="357" y="71"/>
                  </a:lnTo>
                  <a:lnTo>
                    <a:pt x="363" y="81"/>
                  </a:lnTo>
                  <a:lnTo>
                    <a:pt x="357" y="86"/>
                  </a:lnTo>
                  <a:lnTo>
                    <a:pt x="328" y="120"/>
                  </a:lnTo>
                  <a:lnTo>
                    <a:pt x="298" y="149"/>
                  </a:lnTo>
                  <a:lnTo>
                    <a:pt x="269" y="178"/>
                  </a:lnTo>
                  <a:lnTo>
                    <a:pt x="234" y="207"/>
                  </a:lnTo>
                  <a:lnTo>
                    <a:pt x="204" y="241"/>
                  </a:lnTo>
                  <a:lnTo>
                    <a:pt x="175" y="269"/>
                  </a:lnTo>
                  <a:lnTo>
                    <a:pt x="150" y="303"/>
                  </a:lnTo>
                  <a:lnTo>
                    <a:pt x="125" y="337"/>
                  </a:lnTo>
                  <a:lnTo>
                    <a:pt x="100" y="376"/>
                  </a:lnTo>
                  <a:lnTo>
                    <a:pt x="85" y="415"/>
                  </a:lnTo>
                  <a:lnTo>
                    <a:pt x="70" y="410"/>
                  </a:lnTo>
                  <a:lnTo>
                    <a:pt x="60" y="400"/>
                  </a:lnTo>
                  <a:lnTo>
                    <a:pt x="45" y="391"/>
                  </a:lnTo>
                  <a:lnTo>
                    <a:pt x="35" y="381"/>
                  </a:lnTo>
                  <a:lnTo>
                    <a:pt x="21" y="371"/>
                  </a:lnTo>
                  <a:lnTo>
                    <a:pt x="15" y="361"/>
                  </a:lnTo>
                  <a:lnTo>
                    <a:pt x="6" y="352"/>
                  </a:lnTo>
                  <a:lnTo>
                    <a:pt x="6" y="337"/>
                  </a:lnTo>
                  <a:lnTo>
                    <a:pt x="0" y="323"/>
                  </a:lnTo>
                  <a:lnTo>
                    <a:pt x="6" y="313"/>
                  </a:lnTo>
                  <a:lnTo>
                    <a:pt x="21" y="288"/>
                  </a:lnTo>
                  <a:lnTo>
                    <a:pt x="31" y="265"/>
                  </a:lnTo>
                  <a:lnTo>
                    <a:pt x="45" y="245"/>
                  </a:lnTo>
                  <a:lnTo>
                    <a:pt x="65" y="226"/>
                  </a:lnTo>
                  <a:lnTo>
                    <a:pt x="80" y="207"/>
                  </a:lnTo>
                  <a:lnTo>
                    <a:pt x="94" y="187"/>
                  </a:lnTo>
                  <a:lnTo>
                    <a:pt x="115" y="168"/>
                  </a:lnTo>
                  <a:lnTo>
                    <a:pt x="134" y="149"/>
                  </a:lnTo>
                  <a:lnTo>
                    <a:pt x="154" y="129"/>
                  </a:lnTo>
                  <a:lnTo>
                    <a:pt x="175" y="116"/>
                  </a:lnTo>
                  <a:lnTo>
                    <a:pt x="194" y="77"/>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02" name="Freeform 374"/>
            <p:cNvSpPr>
              <a:spLocks/>
            </p:cNvSpPr>
            <p:nvPr/>
          </p:nvSpPr>
          <p:spPr bwMode="auto">
            <a:xfrm>
              <a:off x="3958" y="1695"/>
              <a:ext cx="33" cy="32"/>
            </a:xfrm>
            <a:custGeom>
              <a:avLst/>
              <a:gdLst>
                <a:gd name="T0" fmla="*/ 194 w 363"/>
                <a:gd name="T1" fmla="*/ 77 h 415"/>
                <a:gd name="T2" fmla="*/ 204 w 363"/>
                <a:gd name="T3" fmla="*/ 67 h 415"/>
                <a:gd name="T4" fmla="*/ 213 w 363"/>
                <a:gd name="T5" fmla="*/ 58 h 415"/>
                <a:gd name="T6" fmla="*/ 223 w 363"/>
                <a:gd name="T7" fmla="*/ 47 h 415"/>
                <a:gd name="T8" fmla="*/ 234 w 363"/>
                <a:gd name="T9" fmla="*/ 34 h 415"/>
                <a:gd name="T10" fmla="*/ 244 w 363"/>
                <a:gd name="T11" fmla="*/ 23 h 415"/>
                <a:gd name="T12" fmla="*/ 254 w 363"/>
                <a:gd name="T13" fmla="*/ 14 h 415"/>
                <a:gd name="T14" fmla="*/ 263 w 363"/>
                <a:gd name="T15" fmla="*/ 4 h 415"/>
                <a:gd name="T16" fmla="*/ 273 w 363"/>
                <a:gd name="T17" fmla="*/ 0 h 415"/>
                <a:gd name="T18" fmla="*/ 283 w 363"/>
                <a:gd name="T19" fmla="*/ 0 h 415"/>
                <a:gd name="T20" fmla="*/ 294 w 363"/>
                <a:gd name="T21" fmla="*/ 4 h 415"/>
                <a:gd name="T22" fmla="*/ 303 w 363"/>
                <a:gd name="T23" fmla="*/ 9 h 415"/>
                <a:gd name="T24" fmla="*/ 313 w 363"/>
                <a:gd name="T25" fmla="*/ 14 h 415"/>
                <a:gd name="T26" fmla="*/ 323 w 363"/>
                <a:gd name="T27" fmla="*/ 23 h 415"/>
                <a:gd name="T28" fmla="*/ 333 w 363"/>
                <a:gd name="T29" fmla="*/ 34 h 415"/>
                <a:gd name="T30" fmla="*/ 342 w 363"/>
                <a:gd name="T31" fmla="*/ 43 h 415"/>
                <a:gd name="T32" fmla="*/ 348 w 363"/>
                <a:gd name="T33" fmla="*/ 52 h 415"/>
                <a:gd name="T34" fmla="*/ 357 w 363"/>
                <a:gd name="T35" fmla="*/ 62 h 415"/>
                <a:gd name="T36" fmla="*/ 357 w 363"/>
                <a:gd name="T37" fmla="*/ 71 h 415"/>
                <a:gd name="T38" fmla="*/ 363 w 363"/>
                <a:gd name="T39" fmla="*/ 81 h 415"/>
                <a:gd name="T40" fmla="*/ 357 w 363"/>
                <a:gd name="T41" fmla="*/ 86 h 415"/>
                <a:gd name="T42" fmla="*/ 328 w 363"/>
                <a:gd name="T43" fmla="*/ 120 h 415"/>
                <a:gd name="T44" fmla="*/ 298 w 363"/>
                <a:gd name="T45" fmla="*/ 149 h 415"/>
                <a:gd name="T46" fmla="*/ 269 w 363"/>
                <a:gd name="T47" fmla="*/ 178 h 415"/>
                <a:gd name="T48" fmla="*/ 234 w 363"/>
                <a:gd name="T49" fmla="*/ 207 h 415"/>
                <a:gd name="T50" fmla="*/ 204 w 363"/>
                <a:gd name="T51" fmla="*/ 241 h 415"/>
                <a:gd name="T52" fmla="*/ 175 w 363"/>
                <a:gd name="T53" fmla="*/ 269 h 415"/>
                <a:gd name="T54" fmla="*/ 150 w 363"/>
                <a:gd name="T55" fmla="*/ 303 h 415"/>
                <a:gd name="T56" fmla="*/ 125 w 363"/>
                <a:gd name="T57" fmla="*/ 337 h 415"/>
                <a:gd name="T58" fmla="*/ 100 w 363"/>
                <a:gd name="T59" fmla="*/ 376 h 415"/>
                <a:gd name="T60" fmla="*/ 85 w 363"/>
                <a:gd name="T61" fmla="*/ 415 h 415"/>
                <a:gd name="T62" fmla="*/ 70 w 363"/>
                <a:gd name="T63" fmla="*/ 410 h 415"/>
                <a:gd name="T64" fmla="*/ 60 w 363"/>
                <a:gd name="T65" fmla="*/ 400 h 415"/>
                <a:gd name="T66" fmla="*/ 45 w 363"/>
                <a:gd name="T67" fmla="*/ 391 h 415"/>
                <a:gd name="T68" fmla="*/ 35 w 363"/>
                <a:gd name="T69" fmla="*/ 381 h 415"/>
                <a:gd name="T70" fmla="*/ 21 w 363"/>
                <a:gd name="T71" fmla="*/ 371 h 415"/>
                <a:gd name="T72" fmla="*/ 15 w 363"/>
                <a:gd name="T73" fmla="*/ 361 h 415"/>
                <a:gd name="T74" fmla="*/ 6 w 363"/>
                <a:gd name="T75" fmla="*/ 352 h 415"/>
                <a:gd name="T76" fmla="*/ 6 w 363"/>
                <a:gd name="T77" fmla="*/ 337 h 415"/>
                <a:gd name="T78" fmla="*/ 0 w 363"/>
                <a:gd name="T79" fmla="*/ 323 h 415"/>
                <a:gd name="T80" fmla="*/ 6 w 363"/>
                <a:gd name="T81" fmla="*/ 313 h 415"/>
                <a:gd name="T82" fmla="*/ 21 w 363"/>
                <a:gd name="T83" fmla="*/ 288 h 415"/>
                <a:gd name="T84" fmla="*/ 31 w 363"/>
                <a:gd name="T85" fmla="*/ 265 h 415"/>
                <a:gd name="T86" fmla="*/ 45 w 363"/>
                <a:gd name="T87" fmla="*/ 245 h 415"/>
                <a:gd name="T88" fmla="*/ 65 w 363"/>
                <a:gd name="T89" fmla="*/ 226 h 415"/>
                <a:gd name="T90" fmla="*/ 80 w 363"/>
                <a:gd name="T91" fmla="*/ 207 h 415"/>
                <a:gd name="T92" fmla="*/ 94 w 363"/>
                <a:gd name="T93" fmla="*/ 187 h 415"/>
                <a:gd name="T94" fmla="*/ 115 w 363"/>
                <a:gd name="T95" fmla="*/ 168 h 415"/>
                <a:gd name="T96" fmla="*/ 134 w 363"/>
                <a:gd name="T97" fmla="*/ 149 h 415"/>
                <a:gd name="T98" fmla="*/ 154 w 363"/>
                <a:gd name="T99" fmla="*/ 129 h 415"/>
                <a:gd name="T100" fmla="*/ 175 w 363"/>
                <a:gd name="T101" fmla="*/ 116 h 415"/>
                <a:gd name="T102" fmla="*/ 194 w 363"/>
                <a:gd name="T103" fmla="*/ 7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63" h="415">
                  <a:moveTo>
                    <a:pt x="194" y="77"/>
                  </a:moveTo>
                  <a:lnTo>
                    <a:pt x="204" y="67"/>
                  </a:lnTo>
                  <a:lnTo>
                    <a:pt x="213" y="58"/>
                  </a:lnTo>
                  <a:lnTo>
                    <a:pt x="223" y="47"/>
                  </a:lnTo>
                  <a:lnTo>
                    <a:pt x="234" y="34"/>
                  </a:lnTo>
                  <a:lnTo>
                    <a:pt x="244" y="23"/>
                  </a:lnTo>
                  <a:lnTo>
                    <a:pt x="254" y="14"/>
                  </a:lnTo>
                  <a:lnTo>
                    <a:pt x="263" y="4"/>
                  </a:lnTo>
                  <a:lnTo>
                    <a:pt x="273" y="0"/>
                  </a:lnTo>
                  <a:lnTo>
                    <a:pt x="283" y="0"/>
                  </a:lnTo>
                  <a:lnTo>
                    <a:pt x="294" y="4"/>
                  </a:lnTo>
                  <a:lnTo>
                    <a:pt x="303" y="9"/>
                  </a:lnTo>
                  <a:lnTo>
                    <a:pt x="313" y="14"/>
                  </a:lnTo>
                  <a:lnTo>
                    <a:pt x="323" y="23"/>
                  </a:lnTo>
                  <a:lnTo>
                    <a:pt x="333" y="34"/>
                  </a:lnTo>
                  <a:lnTo>
                    <a:pt x="342" y="43"/>
                  </a:lnTo>
                  <a:lnTo>
                    <a:pt x="348" y="52"/>
                  </a:lnTo>
                  <a:lnTo>
                    <a:pt x="357" y="62"/>
                  </a:lnTo>
                  <a:lnTo>
                    <a:pt x="357" y="71"/>
                  </a:lnTo>
                  <a:lnTo>
                    <a:pt x="363" y="81"/>
                  </a:lnTo>
                  <a:lnTo>
                    <a:pt x="357" y="86"/>
                  </a:lnTo>
                  <a:lnTo>
                    <a:pt x="328" y="120"/>
                  </a:lnTo>
                  <a:lnTo>
                    <a:pt x="298" y="149"/>
                  </a:lnTo>
                  <a:lnTo>
                    <a:pt x="269" y="178"/>
                  </a:lnTo>
                  <a:lnTo>
                    <a:pt x="234" y="207"/>
                  </a:lnTo>
                  <a:lnTo>
                    <a:pt x="204" y="241"/>
                  </a:lnTo>
                  <a:lnTo>
                    <a:pt x="175" y="269"/>
                  </a:lnTo>
                  <a:lnTo>
                    <a:pt x="150" y="303"/>
                  </a:lnTo>
                  <a:lnTo>
                    <a:pt x="125" y="337"/>
                  </a:lnTo>
                  <a:lnTo>
                    <a:pt x="100" y="376"/>
                  </a:lnTo>
                  <a:lnTo>
                    <a:pt x="85" y="415"/>
                  </a:lnTo>
                  <a:lnTo>
                    <a:pt x="70" y="410"/>
                  </a:lnTo>
                  <a:lnTo>
                    <a:pt x="60" y="400"/>
                  </a:lnTo>
                  <a:lnTo>
                    <a:pt x="45" y="391"/>
                  </a:lnTo>
                  <a:lnTo>
                    <a:pt x="35" y="381"/>
                  </a:lnTo>
                  <a:lnTo>
                    <a:pt x="21" y="371"/>
                  </a:lnTo>
                  <a:lnTo>
                    <a:pt x="15" y="361"/>
                  </a:lnTo>
                  <a:lnTo>
                    <a:pt x="6" y="352"/>
                  </a:lnTo>
                  <a:lnTo>
                    <a:pt x="6" y="337"/>
                  </a:lnTo>
                  <a:lnTo>
                    <a:pt x="0" y="323"/>
                  </a:lnTo>
                  <a:lnTo>
                    <a:pt x="6" y="313"/>
                  </a:lnTo>
                  <a:lnTo>
                    <a:pt x="21" y="288"/>
                  </a:lnTo>
                  <a:lnTo>
                    <a:pt x="31" y="265"/>
                  </a:lnTo>
                  <a:lnTo>
                    <a:pt x="45" y="245"/>
                  </a:lnTo>
                  <a:lnTo>
                    <a:pt x="65" y="226"/>
                  </a:lnTo>
                  <a:lnTo>
                    <a:pt x="80" y="207"/>
                  </a:lnTo>
                  <a:lnTo>
                    <a:pt x="94" y="187"/>
                  </a:lnTo>
                  <a:lnTo>
                    <a:pt x="115" y="168"/>
                  </a:lnTo>
                  <a:lnTo>
                    <a:pt x="134" y="149"/>
                  </a:lnTo>
                  <a:lnTo>
                    <a:pt x="154" y="129"/>
                  </a:lnTo>
                  <a:lnTo>
                    <a:pt x="175" y="116"/>
                  </a:lnTo>
                  <a:lnTo>
                    <a:pt x="194" y="77"/>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03" name="Freeform 375"/>
            <p:cNvSpPr>
              <a:spLocks/>
            </p:cNvSpPr>
            <p:nvPr/>
          </p:nvSpPr>
          <p:spPr bwMode="auto">
            <a:xfrm>
              <a:off x="3969" y="1705"/>
              <a:ext cx="33" cy="31"/>
            </a:xfrm>
            <a:custGeom>
              <a:avLst/>
              <a:gdLst>
                <a:gd name="T0" fmla="*/ 25 w 357"/>
                <a:gd name="T1" fmla="*/ 275 h 402"/>
                <a:gd name="T2" fmla="*/ 74 w 357"/>
                <a:gd name="T3" fmla="*/ 204 h 402"/>
                <a:gd name="T4" fmla="*/ 123 w 357"/>
                <a:gd name="T5" fmla="*/ 140 h 402"/>
                <a:gd name="T6" fmla="*/ 183 w 357"/>
                <a:gd name="T7" fmla="*/ 83 h 402"/>
                <a:gd name="T8" fmla="*/ 248 w 357"/>
                <a:gd name="T9" fmla="*/ 30 h 402"/>
                <a:gd name="T10" fmla="*/ 288 w 357"/>
                <a:gd name="T11" fmla="*/ 0 h 402"/>
                <a:gd name="T12" fmla="*/ 311 w 357"/>
                <a:gd name="T13" fmla="*/ 10 h 402"/>
                <a:gd name="T14" fmla="*/ 332 w 357"/>
                <a:gd name="T15" fmla="*/ 34 h 402"/>
                <a:gd name="T16" fmla="*/ 352 w 357"/>
                <a:gd name="T17" fmla="*/ 58 h 402"/>
                <a:gd name="T18" fmla="*/ 357 w 357"/>
                <a:gd name="T19" fmla="*/ 88 h 402"/>
                <a:gd name="T20" fmla="*/ 332 w 357"/>
                <a:gd name="T21" fmla="*/ 131 h 402"/>
                <a:gd name="T22" fmla="*/ 282 w 357"/>
                <a:gd name="T23" fmla="*/ 189 h 402"/>
                <a:gd name="T24" fmla="*/ 232 w 357"/>
                <a:gd name="T25" fmla="*/ 247 h 402"/>
                <a:gd name="T26" fmla="*/ 183 w 357"/>
                <a:gd name="T27" fmla="*/ 305 h 402"/>
                <a:gd name="T28" fmla="*/ 133 w 357"/>
                <a:gd name="T29" fmla="*/ 363 h 402"/>
                <a:gd name="T30" fmla="*/ 104 w 357"/>
                <a:gd name="T31" fmla="*/ 396 h 402"/>
                <a:gd name="T32" fmla="*/ 94 w 357"/>
                <a:gd name="T33" fmla="*/ 402 h 402"/>
                <a:gd name="T34" fmla="*/ 84 w 357"/>
                <a:gd name="T35" fmla="*/ 396 h 402"/>
                <a:gd name="T36" fmla="*/ 74 w 357"/>
                <a:gd name="T37" fmla="*/ 391 h 402"/>
                <a:gd name="T38" fmla="*/ 74 w 357"/>
                <a:gd name="T39" fmla="*/ 382 h 402"/>
                <a:gd name="T40" fmla="*/ 74 w 357"/>
                <a:gd name="T41" fmla="*/ 368 h 402"/>
                <a:gd name="T42" fmla="*/ 79 w 357"/>
                <a:gd name="T43" fmla="*/ 353 h 402"/>
                <a:gd name="T44" fmla="*/ 84 w 357"/>
                <a:gd name="T45" fmla="*/ 339 h 402"/>
                <a:gd name="T46" fmla="*/ 84 w 357"/>
                <a:gd name="T47" fmla="*/ 324 h 402"/>
                <a:gd name="T48" fmla="*/ 79 w 357"/>
                <a:gd name="T49" fmla="*/ 320 h 402"/>
                <a:gd name="T50" fmla="*/ 69 w 357"/>
                <a:gd name="T51" fmla="*/ 324 h 402"/>
                <a:gd name="T52" fmla="*/ 59 w 357"/>
                <a:gd name="T53" fmla="*/ 333 h 402"/>
                <a:gd name="T54" fmla="*/ 54 w 357"/>
                <a:gd name="T55" fmla="*/ 344 h 402"/>
                <a:gd name="T56" fmla="*/ 44 w 357"/>
                <a:gd name="T57" fmla="*/ 353 h 402"/>
                <a:gd name="T58" fmla="*/ 34 w 357"/>
                <a:gd name="T59" fmla="*/ 353 h 402"/>
                <a:gd name="T60" fmla="*/ 25 w 357"/>
                <a:gd name="T61" fmla="*/ 348 h 402"/>
                <a:gd name="T62" fmla="*/ 15 w 357"/>
                <a:gd name="T63" fmla="*/ 344 h 402"/>
                <a:gd name="T64" fmla="*/ 4 w 357"/>
                <a:gd name="T65" fmla="*/ 333 h 402"/>
                <a:gd name="T66" fmla="*/ 0 w 357"/>
                <a:gd name="T67" fmla="*/ 324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7" h="402">
                  <a:moveTo>
                    <a:pt x="0" y="310"/>
                  </a:moveTo>
                  <a:lnTo>
                    <a:pt x="25" y="275"/>
                  </a:lnTo>
                  <a:lnTo>
                    <a:pt x="50" y="237"/>
                  </a:lnTo>
                  <a:lnTo>
                    <a:pt x="74" y="204"/>
                  </a:lnTo>
                  <a:lnTo>
                    <a:pt x="98" y="174"/>
                  </a:lnTo>
                  <a:lnTo>
                    <a:pt x="123" y="140"/>
                  </a:lnTo>
                  <a:lnTo>
                    <a:pt x="153" y="112"/>
                  </a:lnTo>
                  <a:lnTo>
                    <a:pt x="183" y="83"/>
                  </a:lnTo>
                  <a:lnTo>
                    <a:pt x="217" y="58"/>
                  </a:lnTo>
                  <a:lnTo>
                    <a:pt x="248" y="30"/>
                  </a:lnTo>
                  <a:lnTo>
                    <a:pt x="282" y="6"/>
                  </a:lnTo>
                  <a:lnTo>
                    <a:pt x="288" y="0"/>
                  </a:lnTo>
                  <a:lnTo>
                    <a:pt x="297" y="6"/>
                  </a:lnTo>
                  <a:lnTo>
                    <a:pt x="311" y="10"/>
                  </a:lnTo>
                  <a:lnTo>
                    <a:pt x="322" y="20"/>
                  </a:lnTo>
                  <a:lnTo>
                    <a:pt x="332" y="34"/>
                  </a:lnTo>
                  <a:lnTo>
                    <a:pt x="342" y="45"/>
                  </a:lnTo>
                  <a:lnTo>
                    <a:pt x="352" y="58"/>
                  </a:lnTo>
                  <a:lnTo>
                    <a:pt x="357" y="73"/>
                  </a:lnTo>
                  <a:lnTo>
                    <a:pt x="357" y="88"/>
                  </a:lnTo>
                  <a:lnTo>
                    <a:pt x="352" y="97"/>
                  </a:lnTo>
                  <a:lnTo>
                    <a:pt x="332" y="131"/>
                  </a:lnTo>
                  <a:lnTo>
                    <a:pt x="307" y="159"/>
                  </a:lnTo>
                  <a:lnTo>
                    <a:pt x="282" y="189"/>
                  </a:lnTo>
                  <a:lnTo>
                    <a:pt x="257" y="217"/>
                  </a:lnTo>
                  <a:lnTo>
                    <a:pt x="232" y="247"/>
                  </a:lnTo>
                  <a:lnTo>
                    <a:pt x="208" y="275"/>
                  </a:lnTo>
                  <a:lnTo>
                    <a:pt x="183" y="305"/>
                  </a:lnTo>
                  <a:lnTo>
                    <a:pt x="158" y="333"/>
                  </a:lnTo>
                  <a:lnTo>
                    <a:pt x="133" y="363"/>
                  </a:lnTo>
                  <a:lnTo>
                    <a:pt x="109" y="396"/>
                  </a:lnTo>
                  <a:lnTo>
                    <a:pt x="104" y="396"/>
                  </a:lnTo>
                  <a:lnTo>
                    <a:pt x="98" y="402"/>
                  </a:lnTo>
                  <a:lnTo>
                    <a:pt x="94" y="402"/>
                  </a:lnTo>
                  <a:lnTo>
                    <a:pt x="88" y="396"/>
                  </a:lnTo>
                  <a:lnTo>
                    <a:pt x="84" y="396"/>
                  </a:lnTo>
                  <a:lnTo>
                    <a:pt x="79" y="391"/>
                  </a:lnTo>
                  <a:lnTo>
                    <a:pt x="74" y="391"/>
                  </a:lnTo>
                  <a:lnTo>
                    <a:pt x="74" y="387"/>
                  </a:lnTo>
                  <a:lnTo>
                    <a:pt x="74" y="382"/>
                  </a:lnTo>
                  <a:lnTo>
                    <a:pt x="74" y="372"/>
                  </a:lnTo>
                  <a:lnTo>
                    <a:pt x="74" y="368"/>
                  </a:lnTo>
                  <a:lnTo>
                    <a:pt x="79" y="357"/>
                  </a:lnTo>
                  <a:lnTo>
                    <a:pt x="79" y="353"/>
                  </a:lnTo>
                  <a:lnTo>
                    <a:pt x="84" y="344"/>
                  </a:lnTo>
                  <a:lnTo>
                    <a:pt x="84" y="339"/>
                  </a:lnTo>
                  <a:lnTo>
                    <a:pt x="84" y="333"/>
                  </a:lnTo>
                  <a:lnTo>
                    <a:pt x="84" y="324"/>
                  </a:lnTo>
                  <a:lnTo>
                    <a:pt x="84" y="320"/>
                  </a:lnTo>
                  <a:lnTo>
                    <a:pt x="79" y="320"/>
                  </a:lnTo>
                  <a:lnTo>
                    <a:pt x="74" y="320"/>
                  </a:lnTo>
                  <a:lnTo>
                    <a:pt x="69" y="324"/>
                  </a:lnTo>
                  <a:lnTo>
                    <a:pt x="64" y="329"/>
                  </a:lnTo>
                  <a:lnTo>
                    <a:pt x="59" y="333"/>
                  </a:lnTo>
                  <a:lnTo>
                    <a:pt x="54" y="339"/>
                  </a:lnTo>
                  <a:lnTo>
                    <a:pt x="54" y="344"/>
                  </a:lnTo>
                  <a:lnTo>
                    <a:pt x="50" y="348"/>
                  </a:lnTo>
                  <a:lnTo>
                    <a:pt x="44" y="353"/>
                  </a:lnTo>
                  <a:lnTo>
                    <a:pt x="39" y="353"/>
                  </a:lnTo>
                  <a:lnTo>
                    <a:pt x="34" y="353"/>
                  </a:lnTo>
                  <a:lnTo>
                    <a:pt x="29" y="353"/>
                  </a:lnTo>
                  <a:lnTo>
                    <a:pt x="25" y="348"/>
                  </a:lnTo>
                  <a:lnTo>
                    <a:pt x="19" y="344"/>
                  </a:lnTo>
                  <a:lnTo>
                    <a:pt x="15" y="344"/>
                  </a:lnTo>
                  <a:lnTo>
                    <a:pt x="9" y="339"/>
                  </a:lnTo>
                  <a:lnTo>
                    <a:pt x="4" y="333"/>
                  </a:lnTo>
                  <a:lnTo>
                    <a:pt x="0" y="329"/>
                  </a:lnTo>
                  <a:lnTo>
                    <a:pt x="0" y="324"/>
                  </a:lnTo>
                  <a:lnTo>
                    <a:pt x="0" y="31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04" name="Freeform 376"/>
            <p:cNvSpPr>
              <a:spLocks/>
            </p:cNvSpPr>
            <p:nvPr/>
          </p:nvSpPr>
          <p:spPr bwMode="auto">
            <a:xfrm>
              <a:off x="3969" y="1705"/>
              <a:ext cx="33" cy="31"/>
            </a:xfrm>
            <a:custGeom>
              <a:avLst/>
              <a:gdLst>
                <a:gd name="T0" fmla="*/ 25 w 357"/>
                <a:gd name="T1" fmla="*/ 275 h 402"/>
                <a:gd name="T2" fmla="*/ 74 w 357"/>
                <a:gd name="T3" fmla="*/ 204 h 402"/>
                <a:gd name="T4" fmla="*/ 123 w 357"/>
                <a:gd name="T5" fmla="*/ 140 h 402"/>
                <a:gd name="T6" fmla="*/ 183 w 357"/>
                <a:gd name="T7" fmla="*/ 83 h 402"/>
                <a:gd name="T8" fmla="*/ 248 w 357"/>
                <a:gd name="T9" fmla="*/ 30 h 402"/>
                <a:gd name="T10" fmla="*/ 288 w 357"/>
                <a:gd name="T11" fmla="*/ 0 h 402"/>
                <a:gd name="T12" fmla="*/ 311 w 357"/>
                <a:gd name="T13" fmla="*/ 10 h 402"/>
                <a:gd name="T14" fmla="*/ 332 w 357"/>
                <a:gd name="T15" fmla="*/ 34 h 402"/>
                <a:gd name="T16" fmla="*/ 352 w 357"/>
                <a:gd name="T17" fmla="*/ 58 h 402"/>
                <a:gd name="T18" fmla="*/ 357 w 357"/>
                <a:gd name="T19" fmla="*/ 88 h 402"/>
                <a:gd name="T20" fmla="*/ 332 w 357"/>
                <a:gd name="T21" fmla="*/ 131 h 402"/>
                <a:gd name="T22" fmla="*/ 282 w 357"/>
                <a:gd name="T23" fmla="*/ 189 h 402"/>
                <a:gd name="T24" fmla="*/ 232 w 357"/>
                <a:gd name="T25" fmla="*/ 247 h 402"/>
                <a:gd name="T26" fmla="*/ 183 w 357"/>
                <a:gd name="T27" fmla="*/ 305 h 402"/>
                <a:gd name="T28" fmla="*/ 133 w 357"/>
                <a:gd name="T29" fmla="*/ 363 h 402"/>
                <a:gd name="T30" fmla="*/ 104 w 357"/>
                <a:gd name="T31" fmla="*/ 396 h 402"/>
                <a:gd name="T32" fmla="*/ 94 w 357"/>
                <a:gd name="T33" fmla="*/ 402 h 402"/>
                <a:gd name="T34" fmla="*/ 84 w 357"/>
                <a:gd name="T35" fmla="*/ 396 h 402"/>
                <a:gd name="T36" fmla="*/ 74 w 357"/>
                <a:gd name="T37" fmla="*/ 391 h 402"/>
                <a:gd name="T38" fmla="*/ 74 w 357"/>
                <a:gd name="T39" fmla="*/ 382 h 402"/>
                <a:gd name="T40" fmla="*/ 74 w 357"/>
                <a:gd name="T41" fmla="*/ 368 h 402"/>
                <a:gd name="T42" fmla="*/ 79 w 357"/>
                <a:gd name="T43" fmla="*/ 353 h 402"/>
                <a:gd name="T44" fmla="*/ 84 w 357"/>
                <a:gd name="T45" fmla="*/ 339 h 402"/>
                <a:gd name="T46" fmla="*/ 84 w 357"/>
                <a:gd name="T47" fmla="*/ 324 h 402"/>
                <a:gd name="T48" fmla="*/ 79 w 357"/>
                <a:gd name="T49" fmla="*/ 320 h 402"/>
                <a:gd name="T50" fmla="*/ 69 w 357"/>
                <a:gd name="T51" fmla="*/ 324 h 402"/>
                <a:gd name="T52" fmla="*/ 59 w 357"/>
                <a:gd name="T53" fmla="*/ 333 h 402"/>
                <a:gd name="T54" fmla="*/ 54 w 357"/>
                <a:gd name="T55" fmla="*/ 344 h 402"/>
                <a:gd name="T56" fmla="*/ 44 w 357"/>
                <a:gd name="T57" fmla="*/ 353 h 402"/>
                <a:gd name="T58" fmla="*/ 34 w 357"/>
                <a:gd name="T59" fmla="*/ 353 h 402"/>
                <a:gd name="T60" fmla="*/ 25 w 357"/>
                <a:gd name="T61" fmla="*/ 348 h 402"/>
                <a:gd name="T62" fmla="*/ 15 w 357"/>
                <a:gd name="T63" fmla="*/ 344 h 402"/>
                <a:gd name="T64" fmla="*/ 4 w 357"/>
                <a:gd name="T65" fmla="*/ 333 h 402"/>
                <a:gd name="T66" fmla="*/ 0 w 357"/>
                <a:gd name="T67" fmla="*/ 324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7" h="402">
                  <a:moveTo>
                    <a:pt x="0" y="310"/>
                  </a:moveTo>
                  <a:lnTo>
                    <a:pt x="25" y="275"/>
                  </a:lnTo>
                  <a:lnTo>
                    <a:pt x="50" y="237"/>
                  </a:lnTo>
                  <a:lnTo>
                    <a:pt x="74" y="204"/>
                  </a:lnTo>
                  <a:lnTo>
                    <a:pt x="98" y="174"/>
                  </a:lnTo>
                  <a:lnTo>
                    <a:pt x="123" y="140"/>
                  </a:lnTo>
                  <a:lnTo>
                    <a:pt x="153" y="112"/>
                  </a:lnTo>
                  <a:lnTo>
                    <a:pt x="183" y="83"/>
                  </a:lnTo>
                  <a:lnTo>
                    <a:pt x="217" y="58"/>
                  </a:lnTo>
                  <a:lnTo>
                    <a:pt x="248" y="30"/>
                  </a:lnTo>
                  <a:lnTo>
                    <a:pt x="282" y="6"/>
                  </a:lnTo>
                  <a:lnTo>
                    <a:pt x="288" y="0"/>
                  </a:lnTo>
                  <a:lnTo>
                    <a:pt x="297" y="6"/>
                  </a:lnTo>
                  <a:lnTo>
                    <a:pt x="311" y="10"/>
                  </a:lnTo>
                  <a:lnTo>
                    <a:pt x="322" y="20"/>
                  </a:lnTo>
                  <a:lnTo>
                    <a:pt x="332" y="34"/>
                  </a:lnTo>
                  <a:lnTo>
                    <a:pt x="342" y="45"/>
                  </a:lnTo>
                  <a:lnTo>
                    <a:pt x="352" y="58"/>
                  </a:lnTo>
                  <a:lnTo>
                    <a:pt x="357" y="73"/>
                  </a:lnTo>
                  <a:lnTo>
                    <a:pt x="357" y="88"/>
                  </a:lnTo>
                  <a:lnTo>
                    <a:pt x="352" y="97"/>
                  </a:lnTo>
                  <a:lnTo>
                    <a:pt x="332" y="131"/>
                  </a:lnTo>
                  <a:lnTo>
                    <a:pt x="307" y="159"/>
                  </a:lnTo>
                  <a:lnTo>
                    <a:pt x="282" y="189"/>
                  </a:lnTo>
                  <a:lnTo>
                    <a:pt x="257" y="217"/>
                  </a:lnTo>
                  <a:lnTo>
                    <a:pt x="232" y="247"/>
                  </a:lnTo>
                  <a:lnTo>
                    <a:pt x="208" y="275"/>
                  </a:lnTo>
                  <a:lnTo>
                    <a:pt x="183" y="305"/>
                  </a:lnTo>
                  <a:lnTo>
                    <a:pt x="158" y="333"/>
                  </a:lnTo>
                  <a:lnTo>
                    <a:pt x="133" y="363"/>
                  </a:lnTo>
                  <a:lnTo>
                    <a:pt x="109" y="396"/>
                  </a:lnTo>
                  <a:lnTo>
                    <a:pt x="104" y="396"/>
                  </a:lnTo>
                  <a:lnTo>
                    <a:pt x="98" y="402"/>
                  </a:lnTo>
                  <a:lnTo>
                    <a:pt x="94" y="402"/>
                  </a:lnTo>
                  <a:lnTo>
                    <a:pt x="88" y="396"/>
                  </a:lnTo>
                  <a:lnTo>
                    <a:pt x="84" y="396"/>
                  </a:lnTo>
                  <a:lnTo>
                    <a:pt x="79" y="391"/>
                  </a:lnTo>
                  <a:lnTo>
                    <a:pt x="74" y="391"/>
                  </a:lnTo>
                  <a:lnTo>
                    <a:pt x="74" y="387"/>
                  </a:lnTo>
                  <a:lnTo>
                    <a:pt x="74" y="382"/>
                  </a:lnTo>
                  <a:lnTo>
                    <a:pt x="74" y="372"/>
                  </a:lnTo>
                  <a:lnTo>
                    <a:pt x="74" y="368"/>
                  </a:lnTo>
                  <a:lnTo>
                    <a:pt x="79" y="357"/>
                  </a:lnTo>
                  <a:lnTo>
                    <a:pt x="79" y="353"/>
                  </a:lnTo>
                  <a:lnTo>
                    <a:pt x="84" y="344"/>
                  </a:lnTo>
                  <a:lnTo>
                    <a:pt x="84" y="339"/>
                  </a:lnTo>
                  <a:lnTo>
                    <a:pt x="84" y="333"/>
                  </a:lnTo>
                  <a:lnTo>
                    <a:pt x="84" y="324"/>
                  </a:lnTo>
                  <a:lnTo>
                    <a:pt x="84" y="320"/>
                  </a:lnTo>
                  <a:lnTo>
                    <a:pt x="79" y="320"/>
                  </a:lnTo>
                  <a:lnTo>
                    <a:pt x="74" y="320"/>
                  </a:lnTo>
                  <a:lnTo>
                    <a:pt x="69" y="324"/>
                  </a:lnTo>
                  <a:lnTo>
                    <a:pt x="64" y="329"/>
                  </a:lnTo>
                  <a:lnTo>
                    <a:pt x="59" y="333"/>
                  </a:lnTo>
                  <a:lnTo>
                    <a:pt x="54" y="339"/>
                  </a:lnTo>
                  <a:lnTo>
                    <a:pt x="54" y="344"/>
                  </a:lnTo>
                  <a:lnTo>
                    <a:pt x="50" y="348"/>
                  </a:lnTo>
                  <a:lnTo>
                    <a:pt x="44" y="353"/>
                  </a:lnTo>
                  <a:lnTo>
                    <a:pt x="39" y="353"/>
                  </a:lnTo>
                  <a:lnTo>
                    <a:pt x="34" y="353"/>
                  </a:lnTo>
                  <a:lnTo>
                    <a:pt x="29" y="353"/>
                  </a:lnTo>
                  <a:lnTo>
                    <a:pt x="25" y="348"/>
                  </a:lnTo>
                  <a:lnTo>
                    <a:pt x="19" y="344"/>
                  </a:lnTo>
                  <a:lnTo>
                    <a:pt x="15" y="344"/>
                  </a:lnTo>
                  <a:lnTo>
                    <a:pt x="9" y="339"/>
                  </a:lnTo>
                  <a:lnTo>
                    <a:pt x="4" y="333"/>
                  </a:lnTo>
                  <a:lnTo>
                    <a:pt x="0" y="329"/>
                  </a:lnTo>
                  <a:lnTo>
                    <a:pt x="0" y="324"/>
                  </a:lnTo>
                  <a:lnTo>
                    <a:pt x="0" y="31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05" name="Freeform 377"/>
            <p:cNvSpPr>
              <a:spLocks/>
            </p:cNvSpPr>
            <p:nvPr/>
          </p:nvSpPr>
          <p:spPr bwMode="auto">
            <a:xfrm>
              <a:off x="4035" y="1736"/>
              <a:ext cx="55" cy="40"/>
            </a:xfrm>
            <a:custGeom>
              <a:avLst/>
              <a:gdLst>
                <a:gd name="T0" fmla="*/ 119 w 610"/>
                <a:gd name="T1" fmla="*/ 0 h 521"/>
                <a:gd name="T2" fmla="*/ 119 w 610"/>
                <a:gd name="T3" fmla="*/ 28 h 521"/>
                <a:gd name="T4" fmla="*/ 114 w 610"/>
                <a:gd name="T5" fmla="*/ 82 h 521"/>
                <a:gd name="T6" fmla="*/ 99 w 610"/>
                <a:gd name="T7" fmla="*/ 153 h 521"/>
                <a:gd name="T8" fmla="*/ 64 w 610"/>
                <a:gd name="T9" fmla="*/ 250 h 521"/>
                <a:gd name="T10" fmla="*/ 4 w 610"/>
                <a:gd name="T11" fmla="*/ 357 h 521"/>
                <a:gd name="T12" fmla="*/ 4 w 610"/>
                <a:gd name="T13" fmla="*/ 376 h 521"/>
                <a:gd name="T14" fmla="*/ 19 w 610"/>
                <a:gd name="T15" fmla="*/ 400 h 521"/>
                <a:gd name="T16" fmla="*/ 44 w 610"/>
                <a:gd name="T17" fmla="*/ 424 h 521"/>
                <a:gd name="T18" fmla="*/ 75 w 610"/>
                <a:gd name="T19" fmla="*/ 443 h 521"/>
                <a:gd name="T20" fmla="*/ 104 w 610"/>
                <a:gd name="T21" fmla="*/ 458 h 521"/>
                <a:gd name="T22" fmla="*/ 134 w 610"/>
                <a:gd name="T23" fmla="*/ 458 h 521"/>
                <a:gd name="T24" fmla="*/ 159 w 610"/>
                <a:gd name="T25" fmla="*/ 448 h 521"/>
                <a:gd name="T26" fmla="*/ 188 w 610"/>
                <a:gd name="T27" fmla="*/ 439 h 521"/>
                <a:gd name="T28" fmla="*/ 218 w 610"/>
                <a:gd name="T29" fmla="*/ 429 h 521"/>
                <a:gd name="T30" fmla="*/ 248 w 610"/>
                <a:gd name="T31" fmla="*/ 429 h 521"/>
                <a:gd name="T32" fmla="*/ 298 w 610"/>
                <a:gd name="T33" fmla="*/ 453 h 521"/>
                <a:gd name="T34" fmla="*/ 347 w 610"/>
                <a:gd name="T35" fmla="*/ 482 h 521"/>
                <a:gd name="T36" fmla="*/ 392 w 610"/>
                <a:gd name="T37" fmla="*/ 511 h 521"/>
                <a:gd name="T38" fmla="*/ 426 w 610"/>
                <a:gd name="T39" fmla="*/ 521 h 521"/>
                <a:gd name="T40" fmla="*/ 451 w 610"/>
                <a:gd name="T41" fmla="*/ 506 h 521"/>
                <a:gd name="T42" fmla="*/ 471 w 610"/>
                <a:gd name="T43" fmla="*/ 467 h 521"/>
                <a:gd name="T44" fmla="*/ 491 w 610"/>
                <a:gd name="T45" fmla="*/ 439 h 521"/>
                <a:gd name="T46" fmla="*/ 515 w 610"/>
                <a:gd name="T47" fmla="*/ 409 h 521"/>
                <a:gd name="T48" fmla="*/ 536 w 610"/>
                <a:gd name="T49" fmla="*/ 381 h 521"/>
                <a:gd name="T50" fmla="*/ 561 w 610"/>
                <a:gd name="T51" fmla="*/ 352 h 521"/>
                <a:gd name="T52" fmla="*/ 570 w 610"/>
                <a:gd name="T53" fmla="*/ 337 h 521"/>
                <a:gd name="T54" fmla="*/ 590 w 610"/>
                <a:gd name="T55" fmla="*/ 327 h 521"/>
                <a:gd name="T56" fmla="*/ 600 w 610"/>
                <a:gd name="T57" fmla="*/ 318 h 521"/>
                <a:gd name="T58" fmla="*/ 610 w 610"/>
                <a:gd name="T59" fmla="*/ 303 h 521"/>
                <a:gd name="T60" fmla="*/ 605 w 610"/>
                <a:gd name="T61" fmla="*/ 284 h 521"/>
                <a:gd name="T62" fmla="*/ 595 w 610"/>
                <a:gd name="T63" fmla="*/ 275 h 521"/>
                <a:gd name="T64" fmla="*/ 585 w 610"/>
                <a:gd name="T65" fmla="*/ 260 h 521"/>
                <a:gd name="T66" fmla="*/ 570 w 610"/>
                <a:gd name="T67" fmla="*/ 241 h 521"/>
                <a:gd name="T68" fmla="*/ 555 w 610"/>
                <a:gd name="T69" fmla="*/ 231 h 521"/>
                <a:gd name="T70" fmla="*/ 545 w 610"/>
                <a:gd name="T71" fmla="*/ 226 h 521"/>
                <a:gd name="T72" fmla="*/ 491 w 610"/>
                <a:gd name="T73" fmla="*/ 260 h 521"/>
                <a:gd name="T74" fmla="*/ 432 w 610"/>
                <a:gd name="T75" fmla="*/ 294 h 521"/>
                <a:gd name="T76" fmla="*/ 372 w 610"/>
                <a:gd name="T77" fmla="*/ 314 h 521"/>
                <a:gd name="T78" fmla="*/ 317 w 610"/>
                <a:gd name="T79" fmla="*/ 303 h 521"/>
                <a:gd name="T80" fmla="*/ 282 w 610"/>
                <a:gd name="T81" fmla="*/ 265 h 521"/>
                <a:gd name="T82" fmla="*/ 263 w 610"/>
                <a:gd name="T83" fmla="*/ 211 h 521"/>
                <a:gd name="T84" fmla="*/ 248 w 610"/>
                <a:gd name="T85" fmla="*/ 149 h 521"/>
                <a:gd name="T86" fmla="*/ 233 w 610"/>
                <a:gd name="T87" fmla="*/ 91 h 521"/>
                <a:gd name="T88" fmla="*/ 213 w 610"/>
                <a:gd name="T89" fmla="*/ 47 h 521"/>
                <a:gd name="T90" fmla="*/ 194 w 610"/>
                <a:gd name="T91" fmla="*/ 33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10" h="521">
                  <a:moveTo>
                    <a:pt x="119" y="4"/>
                  </a:moveTo>
                  <a:lnTo>
                    <a:pt x="119" y="0"/>
                  </a:lnTo>
                  <a:lnTo>
                    <a:pt x="119" y="9"/>
                  </a:lnTo>
                  <a:lnTo>
                    <a:pt x="119" y="28"/>
                  </a:lnTo>
                  <a:lnTo>
                    <a:pt x="119" y="47"/>
                  </a:lnTo>
                  <a:lnTo>
                    <a:pt x="114" y="82"/>
                  </a:lnTo>
                  <a:lnTo>
                    <a:pt x="109" y="116"/>
                  </a:lnTo>
                  <a:lnTo>
                    <a:pt x="99" y="153"/>
                  </a:lnTo>
                  <a:lnTo>
                    <a:pt x="84" y="202"/>
                  </a:lnTo>
                  <a:lnTo>
                    <a:pt x="64" y="250"/>
                  </a:lnTo>
                  <a:lnTo>
                    <a:pt x="40" y="303"/>
                  </a:lnTo>
                  <a:lnTo>
                    <a:pt x="4" y="357"/>
                  </a:lnTo>
                  <a:lnTo>
                    <a:pt x="0" y="366"/>
                  </a:lnTo>
                  <a:lnTo>
                    <a:pt x="4" y="376"/>
                  </a:lnTo>
                  <a:lnTo>
                    <a:pt x="10" y="385"/>
                  </a:lnTo>
                  <a:lnTo>
                    <a:pt x="19" y="400"/>
                  </a:lnTo>
                  <a:lnTo>
                    <a:pt x="29" y="409"/>
                  </a:lnTo>
                  <a:lnTo>
                    <a:pt x="44" y="424"/>
                  </a:lnTo>
                  <a:lnTo>
                    <a:pt x="59" y="434"/>
                  </a:lnTo>
                  <a:lnTo>
                    <a:pt x="75" y="443"/>
                  </a:lnTo>
                  <a:lnTo>
                    <a:pt x="89" y="453"/>
                  </a:lnTo>
                  <a:lnTo>
                    <a:pt x="104" y="458"/>
                  </a:lnTo>
                  <a:lnTo>
                    <a:pt x="119" y="458"/>
                  </a:lnTo>
                  <a:lnTo>
                    <a:pt x="134" y="458"/>
                  </a:lnTo>
                  <a:lnTo>
                    <a:pt x="144" y="453"/>
                  </a:lnTo>
                  <a:lnTo>
                    <a:pt x="159" y="448"/>
                  </a:lnTo>
                  <a:lnTo>
                    <a:pt x="173" y="443"/>
                  </a:lnTo>
                  <a:lnTo>
                    <a:pt x="188" y="439"/>
                  </a:lnTo>
                  <a:lnTo>
                    <a:pt x="203" y="434"/>
                  </a:lnTo>
                  <a:lnTo>
                    <a:pt x="218" y="429"/>
                  </a:lnTo>
                  <a:lnTo>
                    <a:pt x="233" y="429"/>
                  </a:lnTo>
                  <a:lnTo>
                    <a:pt x="248" y="429"/>
                  </a:lnTo>
                  <a:lnTo>
                    <a:pt x="273" y="439"/>
                  </a:lnTo>
                  <a:lnTo>
                    <a:pt x="298" y="453"/>
                  </a:lnTo>
                  <a:lnTo>
                    <a:pt x="322" y="467"/>
                  </a:lnTo>
                  <a:lnTo>
                    <a:pt x="347" y="482"/>
                  </a:lnTo>
                  <a:lnTo>
                    <a:pt x="367" y="497"/>
                  </a:lnTo>
                  <a:lnTo>
                    <a:pt x="392" y="511"/>
                  </a:lnTo>
                  <a:lnTo>
                    <a:pt x="411" y="521"/>
                  </a:lnTo>
                  <a:lnTo>
                    <a:pt x="426" y="521"/>
                  </a:lnTo>
                  <a:lnTo>
                    <a:pt x="441" y="521"/>
                  </a:lnTo>
                  <a:lnTo>
                    <a:pt x="451" y="506"/>
                  </a:lnTo>
                  <a:lnTo>
                    <a:pt x="461" y="487"/>
                  </a:lnTo>
                  <a:lnTo>
                    <a:pt x="471" y="467"/>
                  </a:lnTo>
                  <a:lnTo>
                    <a:pt x="480" y="453"/>
                  </a:lnTo>
                  <a:lnTo>
                    <a:pt x="491" y="439"/>
                  </a:lnTo>
                  <a:lnTo>
                    <a:pt x="505" y="424"/>
                  </a:lnTo>
                  <a:lnTo>
                    <a:pt x="515" y="409"/>
                  </a:lnTo>
                  <a:lnTo>
                    <a:pt x="526" y="395"/>
                  </a:lnTo>
                  <a:lnTo>
                    <a:pt x="536" y="381"/>
                  </a:lnTo>
                  <a:lnTo>
                    <a:pt x="551" y="366"/>
                  </a:lnTo>
                  <a:lnTo>
                    <a:pt x="561" y="352"/>
                  </a:lnTo>
                  <a:lnTo>
                    <a:pt x="565" y="342"/>
                  </a:lnTo>
                  <a:lnTo>
                    <a:pt x="570" y="337"/>
                  </a:lnTo>
                  <a:lnTo>
                    <a:pt x="580" y="333"/>
                  </a:lnTo>
                  <a:lnTo>
                    <a:pt x="590" y="327"/>
                  </a:lnTo>
                  <a:lnTo>
                    <a:pt x="595" y="323"/>
                  </a:lnTo>
                  <a:lnTo>
                    <a:pt x="600" y="318"/>
                  </a:lnTo>
                  <a:lnTo>
                    <a:pt x="605" y="308"/>
                  </a:lnTo>
                  <a:lnTo>
                    <a:pt x="610" y="303"/>
                  </a:lnTo>
                  <a:lnTo>
                    <a:pt x="610" y="294"/>
                  </a:lnTo>
                  <a:lnTo>
                    <a:pt x="605" y="284"/>
                  </a:lnTo>
                  <a:lnTo>
                    <a:pt x="600" y="279"/>
                  </a:lnTo>
                  <a:lnTo>
                    <a:pt x="595" y="275"/>
                  </a:lnTo>
                  <a:lnTo>
                    <a:pt x="590" y="269"/>
                  </a:lnTo>
                  <a:lnTo>
                    <a:pt x="585" y="260"/>
                  </a:lnTo>
                  <a:lnTo>
                    <a:pt x="575" y="250"/>
                  </a:lnTo>
                  <a:lnTo>
                    <a:pt x="570" y="241"/>
                  </a:lnTo>
                  <a:lnTo>
                    <a:pt x="561" y="236"/>
                  </a:lnTo>
                  <a:lnTo>
                    <a:pt x="555" y="231"/>
                  </a:lnTo>
                  <a:lnTo>
                    <a:pt x="551" y="226"/>
                  </a:lnTo>
                  <a:lnTo>
                    <a:pt x="545" y="226"/>
                  </a:lnTo>
                  <a:lnTo>
                    <a:pt x="520" y="241"/>
                  </a:lnTo>
                  <a:lnTo>
                    <a:pt x="491" y="260"/>
                  </a:lnTo>
                  <a:lnTo>
                    <a:pt x="461" y="279"/>
                  </a:lnTo>
                  <a:lnTo>
                    <a:pt x="432" y="294"/>
                  </a:lnTo>
                  <a:lnTo>
                    <a:pt x="396" y="303"/>
                  </a:lnTo>
                  <a:lnTo>
                    <a:pt x="372" y="314"/>
                  </a:lnTo>
                  <a:lnTo>
                    <a:pt x="342" y="314"/>
                  </a:lnTo>
                  <a:lnTo>
                    <a:pt x="317" y="303"/>
                  </a:lnTo>
                  <a:lnTo>
                    <a:pt x="298" y="289"/>
                  </a:lnTo>
                  <a:lnTo>
                    <a:pt x="282" y="265"/>
                  </a:lnTo>
                  <a:lnTo>
                    <a:pt x="273" y="241"/>
                  </a:lnTo>
                  <a:lnTo>
                    <a:pt x="263" y="211"/>
                  </a:lnTo>
                  <a:lnTo>
                    <a:pt x="253" y="183"/>
                  </a:lnTo>
                  <a:lnTo>
                    <a:pt x="248" y="149"/>
                  </a:lnTo>
                  <a:lnTo>
                    <a:pt x="238" y="120"/>
                  </a:lnTo>
                  <a:lnTo>
                    <a:pt x="233" y="91"/>
                  </a:lnTo>
                  <a:lnTo>
                    <a:pt x="223" y="67"/>
                  </a:lnTo>
                  <a:lnTo>
                    <a:pt x="213" y="47"/>
                  </a:lnTo>
                  <a:lnTo>
                    <a:pt x="203" y="38"/>
                  </a:lnTo>
                  <a:lnTo>
                    <a:pt x="194" y="33"/>
                  </a:lnTo>
                  <a:lnTo>
                    <a:pt x="119" y="4"/>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06" name="Freeform 378"/>
            <p:cNvSpPr>
              <a:spLocks/>
            </p:cNvSpPr>
            <p:nvPr/>
          </p:nvSpPr>
          <p:spPr bwMode="auto">
            <a:xfrm>
              <a:off x="4035" y="1736"/>
              <a:ext cx="55" cy="40"/>
            </a:xfrm>
            <a:custGeom>
              <a:avLst/>
              <a:gdLst>
                <a:gd name="T0" fmla="*/ 119 w 610"/>
                <a:gd name="T1" fmla="*/ 0 h 521"/>
                <a:gd name="T2" fmla="*/ 119 w 610"/>
                <a:gd name="T3" fmla="*/ 28 h 521"/>
                <a:gd name="T4" fmla="*/ 114 w 610"/>
                <a:gd name="T5" fmla="*/ 82 h 521"/>
                <a:gd name="T6" fmla="*/ 99 w 610"/>
                <a:gd name="T7" fmla="*/ 153 h 521"/>
                <a:gd name="T8" fmla="*/ 64 w 610"/>
                <a:gd name="T9" fmla="*/ 250 h 521"/>
                <a:gd name="T10" fmla="*/ 4 w 610"/>
                <a:gd name="T11" fmla="*/ 357 h 521"/>
                <a:gd name="T12" fmla="*/ 4 w 610"/>
                <a:gd name="T13" fmla="*/ 376 h 521"/>
                <a:gd name="T14" fmla="*/ 19 w 610"/>
                <a:gd name="T15" fmla="*/ 400 h 521"/>
                <a:gd name="T16" fmla="*/ 44 w 610"/>
                <a:gd name="T17" fmla="*/ 424 h 521"/>
                <a:gd name="T18" fmla="*/ 75 w 610"/>
                <a:gd name="T19" fmla="*/ 443 h 521"/>
                <a:gd name="T20" fmla="*/ 104 w 610"/>
                <a:gd name="T21" fmla="*/ 458 h 521"/>
                <a:gd name="T22" fmla="*/ 134 w 610"/>
                <a:gd name="T23" fmla="*/ 458 h 521"/>
                <a:gd name="T24" fmla="*/ 159 w 610"/>
                <a:gd name="T25" fmla="*/ 448 h 521"/>
                <a:gd name="T26" fmla="*/ 188 w 610"/>
                <a:gd name="T27" fmla="*/ 439 h 521"/>
                <a:gd name="T28" fmla="*/ 218 w 610"/>
                <a:gd name="T29" fmla="*/ 429 h 521"/>
                <a:gd name="T30" fmla="*/ 248 w 610"/>
                <a:gd name="T31" fmla="*/ 429 h 521"/>
                <a:gd name="T32" fmla="*/ 298 w 610"/>
                <a:gd name="T33" fmla="*/ 453 h 521"/>
                <a:gd name="T34" fmla="*/ 347 w 610"/>
                <a:gd name="T35" fmla="*/ 482 h 521"/>
                <a:gd name="T36" fmla="*/ 392 w 610"/>
                <a:gd name="T37" fmla="*/ 511 h 521"/>
                <a:gd name="T38" fmla="*/ 426 w 610"/>
                <a:gd name="T39" fmla="*/ 521 h 521"/>
                <a:gd name="T40" fmla="*/ 451 w 610"/>
                <a:gd name="T41" fmla="*/ 506 h 521"/>
                <a:gd name="T42" fmla="*/ 471 w 610"/>
                <a:gd name="T43" fmla="*/ 467 h 521"/>
                <a:gd name="T44" fmla="*/ 491 w 610"/>
                <a:gd name="T45" fmla="*/ 439 h 521"/>
                <a:gd name="T46" fmla="*/ 515 w 610"/>
                <a:gd name="T47" fmla="*/ 409 h 521"/>
                <a:gd name="T48" fmla="*/ 536 w 610"/>
                <a:gd name="T49" fmla="*/ 381 h 521"/>
                <a:gd name="T50" fmla="*/ 561 w 610"/>
                <a:gd name="T51" fmla="*/ 352 h 521"/>
                <a:gd name="T52" fmla="*/ 570 w 610"/>
                <a:gd name="T53" fmla="*/ 337 h 521"/>
                <a:gd name="T54" fmla="*/ 590 w 610"/>
                <a:gd name="T55" fmla="*/ 327 h 521"/>
                <a:gd name="T56" fmla="*/ 600 w 610"/>
                <a:gd name="T57" fmla="*/ 318 h 521"/>
                <a:gd name="T58" fmla="*/ 610 w 610"/>
                <a:gd name="T59" fmla="*/ 303 h 521"/>
                <a:gd name="T60" fmla="*/ 605 w 610"/>
                <a:gd name="T61" fmla="*/ 284 h 521"/>
                <a:gd name="T62" fmla="*/ 595 w 610"/>
                <a:gd name="T63" fmla="*/ 275 h 521"/>
                <a:gd name="T64" fmla="*/ 585 w 610"/>
                <a:gd name="T65" fmla="*/ 260 h 521"/>
                <a:gd name="T66" fmla="*/ 570 w 610"/>
                <a:gd name="T67" fmla="*/ 241 h 521"/>
                <a:gd name="T68" fmla="*/ 555 w 610"/>
                <a:gd name="T69" fmla="*/ 231 h 521"/>
                <a:gd name="T70" fmla="*/ 545 w 610"/>
                <a:gd name="T71" fmla="*/ 226 h 521"/>
                <a:gd name="T72" fmla="*/ 491 w 610"/>
                <a:gd name="T73" fmla="*/ 260 h 521"/>
                <a:gd name="T74" fmla="*/ 432 w 610"/>
                <a:gd name="T75" fmla="*/ 294 h 521"/>
                <a:gd name="T76" fmla="*/ 372 w 610"/>
                <a:gd name="T77" fmla="*/ 314 h 521"/>
                <a:gd name="T78" fmla="*/ 317 w 610"/>
                <a:gd name="T79" fmla="*/ 303 h 521"/>
                <a:gd name="T80" fmla="*/ 282 w 610"/>
                <a:gd name="T81" fmla="*/ 265 h 521"/>
                <a:gd name="T82" fmla="*/ 263 w 610"/>
                <a:gd name="T83" fmla="*/ 211 h 521"/>
                <a:gd name="T84" fmla="*/ 248 w 610"/>
                <a:gd name="T85" fmla="*/ 149 h 521"/>
                <a:gd name="T86" fmla="*/ 233 w 610"/>
                <a:gd name="T87" fmla="*/ 91 h 521"/>
                <a:gd name="T88" fmla="*/ 213 w 610"/>
                <a:gd name="T89" fmla="*/ 47 h 521"/>
                <a:gd name="T90" fmla="*/ 194 w 610"/>
                <a:gd name="T91" fmla="*/ 33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10" h="521">
                  <a:moveTo>
                    <a:pt x="119" y="4"/>
                  </a:moveTo>
                  <a:lnTo>
                    <a:pt x="119" y="0"/>
                  </a:lnTo>
                  <a:lnTo>
                    <a:pt x="119" y="9"/>
                  </a:lnTo>
                  <a:lnTo>
                    <a:pt x="119" y="28"/>
                  </a:lnTo>
                  <a:lnTo>
                    <a:pt x="119" y="47"/>
                  </a:lnTo>
                  <a:lnTo>
                    <a:pt x="114" y="82"/>
                  </a:lnTo>
                  <a:lnTo>
                    <a:pt x="109" y="116"/>
                  </a:lnTo>
                  <a:lnTo>
                    <a:pt x="99" y="153"/>
                  </a:lnTo>
                  <a:lnTo>
                    <a:pt x="84" y="202"/>
                  </a:lnTo>
                  <a:lnTo>
                    <a:pt x="64" y="250"/>
                  </a:lnTo>
                  <a:lnTo>
                    <a:pt x="40" y="303"/>
                  </a:lnTo>
                  <a:lnTo>
                    <a:pt x="4" y="357"/>
                  </a:lnTo>
                  <a:lnTo>
                    <a:pt x="0" y="366"/>
                  </a:lnTo>
                  <a:lnTo>
                    <a:pt x="4" y="376"/>
                  </a:lnTo>
                  <a:lnTo>
                    <a:pt x="10" y="385"/>
                  </a:lnTo>
                  <a:lnTo>
                    <a:pt x="19" y="400"/>
                  </a:lnTo>
                  <a:lnTo>
                    <a:pt x="29" y="409"/>
                  </a:lnTo>
                  <a:lnTo>
                    <a:pt x="44" y="424"/>
                  </a:lnTo>
                  <a:lnTo>
                    <a:pt x="59" y="434"/>
                  </a:lnTo>
                  <a:lnTo>
                    <a:pt x="75" y="443"/>
                  </a:lnTo>
                  <a:lnTo>
                    <a:pt x="89" y="453"/>
                  </a:lnTo>
                  <a:lnTo>
                    <a:pt x="104" y="458"/>
                  </a:lnTo>
                  <a:lnTo>
                    <a:pt x="119" y="458"/>
                  </a:lnTo>
                  <a:lnTo>
                    <a:pt x="134" y="458"/>
                  </a:lnTo>
                  <a:lnTo>
                    <a:pt x="144" y="453"/>
                  </a:lnTo>
                  <a:lnTo>
                    <a:pt x="159" y="448"/>
                  </a:lnTo>
                  <a:lnTo>
                    <a:pt x="173" y="443"/>
                  </a:lnTo>
                  <a:lnTo>
                    <a:pt x="188" y="439"/>
                  </a:lnTo>
                  <a:lnTo>
                    <a:pt x="203" y="434"/>
                  </a:lnTo>
                  <a:lnTo>
                    <a:pt x="218" y="429"/>
                  </a:lnTo>
                  <a:lnTo>
                    <a:pt x="233" y="429"/>
                  </a:lnTo>
                  <a:lnTo>
                    <a:pt x="248" y="429"/>
                  </a:lnTo>
                  <a:lnTo>
                    <a:pt x="273" y="439"/>
                  </a:lnTo>
                  <a:lnTo>
                    <a:pt x="298" y="453"/>
                  </a:lnTo>
                  <a:lnTo>
                    <a:pt x="322" y="467"/>
                  </a:lnTo>
                  <a:lnTo>
                    <a:pt x="347" y="482"/>
                  </a:lnTo>
                  <a:lnTo>
                    <a:pt x="367" y="497"/>
                  </a:lnTo>
                  <a:lnTo>
                    <a:pt x="392" y="511"/>
                  </a:lnTo>
                  <a:lnTo>
                    <a:pt x="411" y="521"/>
                  </a:lnTo>
                  <a:lnTo>
                    <a:pt x="426" y="521"/>
                  </a:lnTo>
                  <a:lnTo>
                    <a:pt x="441" y="521"/>
                  </a:lnTo>
                  <a:lnTo>
                    <a:pt x="451" y="506"/>
                  </a:lnTo>
                  <a:lnTo>
                    <a:pt x="461" y="487"/>
                  </a:lnTo>
                  <a:lnTo>
                    <a:pt x="471" y="467"/>
                  </a:lnTo>
                  <a:lnTo>
                    <a:pt x="480" y="453"/>
                  </a:lnTo>
                  <a:lnTo>
                    <a:pt x="491" y="439"/>
                  </a:lnTo>
                  <a:lnTo>
                    <a:pt x="505" y="424"/>
                  </a:lnTo>
                  <a:lnTo>
                    <a:pt x="515" y="409"/>
                  </a:lnTo>
                  <a:lnTo>
                    <a:pt x="526" y="395"/>
                  </a:lnTo>
                  <a:lnTo>
                    <a:pt x="536" y="381"/>
                  </a:lnTo>
                  <a:lnTo>
                    <a:pt x="551" y="366"/>
                  </a:lnTo>
                  <a:lnTo>
                    <a:pt x="561" y="352"/>
                  </a:lnTo>
                  <a:lnTo>
                    <a:pt x="565" y="342"/>
                  </a:lnTo>
                  <a:lnTo>
                    <a:pt x="570" y="337"/>
                  </a:lnTo>
                  <a:lnTo>
                    <a:pt x="580" y="333"/>
                  </a:lnTo>
                  <a:lnTo>
                    <a:pt x="590" y="327"/>
                  </a:lnTo>
                  <a:lnTo>
                    <a:pt x="595" y="323"/>
                  </a:lnTo>
                  <a:lnTo>
                    <a:pt x="600" y="318"/>
                  </a:lnTo>
                  <a:lnTo>
                    <a:pt x="605" y="308"/>
                  </a:lnTo>
                  <a:lnTo>
                    <a:pt x="610" y="303"/>
                  </a:lnTo>
                  <a:lnTo>
                    <a:pt x="610" y="294"/>
                  </a:lnTo>
                  <a:lnTo>
                    <a:pt x="605" y="284"/>
                  </a:lnTo>
                  <a:lnTo>
                    <a:pt x="600" y="279"/>
                  </a:lnTo>
                  <a:lnTo>
                    <a:pt x="595" y="275"/>
                  </a:lnTo>
                  <a:lnTo>
                    <a:pt x="590" y="269"/>
                  </a:lnTo>
                  <a:lnTo>
                    <a:pt x="585" y="260"/>
                  </a:lnTo>
                  <a:lnTo>
                    <a:pt x="575" y="250"/>
                  </a:lnTo>
                  <a:lnTo>
                    <a:pt x="570" y="241"/>
                  </a:lnTo>
                  <a:lnTo>
                    <a:pt x="561" y="236"/>
                  </a:lnTo>
                  <a:lnTo>
                    <a:pt x="555" y="231"/>
                  </a:lnTo>
                  <a:lnTo>
                    <a:pt x="551" y="226"/>
                  </a:lnTo>
                  <a:lnTo>
                    <a:pt x="545" y="226"/>
                  </a:lnTo>
                  <a:lnTo>
                    <a:pt x="520" y="241"/>
                  </a:lnTo>
                  <a:lnTo>
                    <a:pt x="491" y="260"/>
                  </a:lnTo>
                  <a:lnTo>
                    <a:pt x="461" y="279"/>
                  </a:lnTo>
                  <a:lnTo>
                    <a:pt x="432" y="294"/>
                  </a:lnTo>
                  <a:lnTo>
                    <a:pt x="396" y="303"/>
                  </a:lnTo>
                  <a:lnTo>
                    <a:pt x="372" y="314"/>
                  </a:lnTo>
                  <a:lnTo>
                    <a:pt x="342" y="314"/>
                  </a:lnTo>
                  <a:lnTo>
                    <a:pt x="317" y="303"/>
                  </a:lnTo>
                  <a:lnTo>
                    <a:pt x="298" y="289"/>
                  </a:lnTo>
                  <a:lnTo>
                    <a:pt x="282" y="265"/>
                  </a:lnTo>
                  <a:lnTo>
                    <a:pt x="273" y="241"/>
                  </a:lnTo>
                  <a:lnTo>
                    <a:pt x="263" y="211"/>
                  </a:lnTo>
                  <a:lnTo>
                    <a:pt x="253" y="183"/>
                  </a:lnTo>
                  <a:lnTo>
                    <a:pt x="248" y="149"/>
                  </a:lnTo>
                  <a:lnTo>
                    <a:pt x="238" y="120"/>
                  </a:lnTo>
                  <a:lnTo>
                    <a:pt x="233" y="91"/>
                  </a:lnTo>
                  <a:lnTo>
                    <a:pt x="223" y="67"/>
                  </a:lnTo>
                  <a:lnTo>
                    <a:pt x="213" y="47"/>
                  </a:lnTo>
                  <a:lnTo>
                    <a:pt x="203" y="38"/>
                  </a:lnTo>
                  <a:lnTo>
                    <a:pt x="194" y="33"/>
                  </a:lnTo>
                  <a:lnTo>
                    <a:pt x="119" y="4"/>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07" name="Freeform 379"/>
            <p:cNvSpPr>
              <a:spLocks/>
            </p:cNvSpPr>
            <p:nvPr/>
          </p:nvSpPr>
          <p:spPr bwMode="auto">
            <a:xfrm>
              <a:off x="4018" y="1729"/>
              <a:ext cx="25" cy="33"/>
            </a:xfrm>
            <a:custGeom>
              <a:avLst/>
              <a:gdLst>
                <a:gd name="T0" fmla="*/ 268 w 268"/>
                <a:gd name="T1" fmla="*/ 101 h 425"/>
                <a:gd name="T2" fmla="*/ 263 w 268"/>
                <a:gd name="T3" fmla="*/ 144 h 425"/>
                <a:gd name="T4" fmla="*/ 259 w 268"/>
                <a:gd name="T5" fmla="*/ 183 h 425"/>
                <a:gd name="T6" fmla="*/ 253 w 268"/>
                <a:gd name="T7" fmla="*/ 221 h 425"/>
                <a:gd name="T8" fmla="*/ 238 w 268"/>
                <a:gd name="T9" fmla="*/ 260 h 425"/>
                <a:gd name="T10" fmla="*/ 228 w 268"/>
                <a:gd name="T11" fmla="*/ 279 h 425"/>
                <a:gd name="T12" fmla="*/ 218 w 268"/>
                <a:gd name="T13" fmla="*/ 279 h 425"/>
                <a:gd name="T14" fmla="*/ 213 w 268"/>
                <a:gd name="T15" fmla="*/ 299 h 425"/>
                <a:gd name="T16" fmla="*/ 203 w 268"/>
                <a:gd name="T17" fmla="*/ 328 h 425"/>
                <a:gd name="T18" fmla="*/ 194 w 268"/>
                <a:gd name="T19" fmla="*/ 357 h 425"/>
                <a:gd name="T20" fmla="*/ 178 w 268"/>
                <a:gd name="T21" fmla="*/ 386 h 425"/>
                <a:gd name="T22" fmla="*/ 164 w 268"/>
                <a:gd name="T23" fmla="*/ 410 h 425"/>
                <a:gd name="T24" fmla="*/ 144 w 268"/>
                <a:gd name="T25" fmla="*/ 419 h 425"/>
                <a:gd name="T26" fmla="*/ 109 w 268"/>
                <a:gd name="T27" fmla="*/ 419 h 425"/>
                <a:gd name="T28" fmla="*/ 69 w 268"/>
                <a:gd name="T29" fmla="*/ 415 h 425"/>
                <a:gd name="T30" fmla="*/ 30 w 268"/>
                <a:gd name="T31" fmla="*/ 400 h 425"/>
                <a:gd name="T32" fmla="*/ 5 w 268"/>
                <a:gd name="T33" fmla="*/ 386 h 425"/>
                <a:gd name="T34" fmla="*/ 5 w 268"/>
                <a:gd name="T35" fmla="*/ 386 h 425"/>
                <a:gd name="T36" fmla="*/ 15 w 268"/>
                <a:gd name="T37" fmla="*/ 376 h 425"/>
                <a:gd name="T38" fmla="*/ 30 w 268"/>
                <a:gd name="T39" fmla="*/ 342 h 425"/>
                <a:gd name="T40" fmla="*/ 45 w 268"/>
                <a:gd name="T41" fmla="*/ 294 h 425"/>
                <a:gd name="T42" fmla="*/ 59 w 268"/>
                <a:gd name="T43" fmla="*/ 232 h 425"/>
                <a:gd name="T44" fmla="*/ 75 w 268"/>
                <a:gd name="T45" fmla="*/ 183 h 425"/>
                <a:gd name="T46" fmla="*/ 75 w 268"/>
                <a:gd name="T47" fmla="*/ 144 h 425"/>
                <a:gd name="T48" fmla="*/ 80 w 268"/>
                <a:gd name="T49" fmla="*/ 96 h 425"/>
                <a:gd name="T50" fmla="*/ 80 w 268"/>
                <a:gd name="T51" fmla="*/ 47 h 425"/>
                <a:gd name="T52" fmla="*/ 84 w 268"/>
                <a:gd name="T53" fmla="*/ 14 h 425"/>
                <a:gd name="T54" fmla="*/ 94 w 268"/>
                <a:gd name="T55" fmla="*/ 0 h 425"/>
                <a:gd name="T56" fmla="*/ 109 w 268"/>
                <a:gd name="T57" fmla="*/ 4 h 425"/>
                <a:gd name="T58" fmla="*/ 124 w 268"/>
                <a:gd name="T59" fmla="*/ 14 h 425"/>
                <a:gd name="T60" fmla="*/ 144 w 268"/>
                <a:gd name="T61" fmla="*/ 29 h 425"/>
                <a:gd name="T62" fmla="*/ 154 w 268"/>
                <a:gd name="T63" fmla="*/ 47 h 425"/>
                <a:gd name="T64" fmla="*/ 164 w 268"/>
                <a:gd name="T65" fmla="*/ 77 h 425"/>
                <a:gd name="T66" fmla="*/ 164 w 268"/>
                <a:gd name="T67" fmla="*/ 120 h 425"/>
                <a:gd name="T68" fmla="*/ 154 w 268"/>
                <a:gd name="T69" fmla="*/ 169 h 425"/>
                <a:gd name="T70" fmla="*/ 134 w 268"/>
                <a:gd name="T71" fmla="*/ 217 h 425"/>
                <a:gd name="T72" fmla="*/ 109 w 268"/>
                <a:gd name="T73" fmla="*/ 266 h 425"/>
                <a:gd name="T74" fmla="*/ 94 w 268"/>
                <a:gd name="T75" fmla="*/ 294 h 425"/>
                <a:gd name="T76" fmla="*/ 94 w 268"/>
                <a:gd name="T77" fmla="*/ 303 h 425"/>
                <a:gd name="T78" fmla="*/ 99 w 268"/>
                <a:gd name="T79" fmla="*/ 313 h 425"/>
                <a:gd name="T80" fmla="*/ 99 w 268"/>
                <a:gd name="T81" fmla="*/ 323 h 425"/>
                <a:gd name="T82" fmla="*/ 115 w 268"/>
                <a:gd name="T83" fmla="*/ 318 h 425"/>
                <a:gd name="T84" fmla="*/ 139 w 268"/>
                <a:gd name="T85" fmla="*/ 294 h 425"/>
                <a:gd name="T86" fmla="*/ 149 w 268"/>
                <a:gd name="T87" fmla="*/ 260 h 425"/>
                <a:gd name="T88" fmla="*/ 164 w 268"/>
                <a:gd name="T89" fmla="*/ 221 h 425"/>
                <a:gd name="T90" fmla="*/ 174 w 268"/>
                <a:gd name="T91" fmla="*/ 188 h 425"/>
                <a:gd name="T92" fmla="*/ 184 w 268"/>
                <a:gd name="T93" fmla="*/ 169 h 425"/>
                <a:gd name="T94" fmla="*/ 194 w 268"/>
                <a:gd name="T95" fmla="*/ 169 h 425"/>
                <a:gd name="T96" fmla="*/ 199 w 268"/>
                <a:gd name="T97" fmla="*/ 154 h 425"/>
                <a:gd name="T98" fmla="*/ 203 w 268"/>
                <a:gd name="T99" fmla="*/ 139 h 425"/>
                <a:gd name="T100" fmla="*/ 203 w 268"/>
                <a:gd name="T101" fmla="*/ 120 h 425"/>
                <a:gd name="T102" fmla="*/ 209 w 268"/>
                <a:gd name="T103" fmla="*/ 101 h 425"/>
                <a:gd name="T104" fmla="*/ 218 w 268"/>
                <a:gd name="T105" fmla="*/ 86 h 425"/>
                <a:gd name="T106" fmla="*/ 224 w 268"/>
                <a:gd name="T107" fmla="*/ 77 h 425"/>
                <a:gd name="T108" fmla="*/ 224 w 268"/>
                <a:gd name="T109" fmla="*/ 77 h 425"/>
                <a:gd name="T110" fmla="*/ 234 w 268"/>
                <a:gd name="T111" fmla="*/ 81 h 425"/>
                <a:gd name="T112" fmla="*/ 243 w 268"/>
                <a:gd name="T113" fmla="*/ 81 h 425"/>
                <a:gd name="T114" fmla="*/ 268 w 268"/>
                <a:gd name="T115" fmla="*/ 81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8" h="425">
                  <a:moveTo>
                    <a:pt x="268" y="81"/>
                  </a:moveTo>
                  <a:lnTo>
                    <a:pt x="268" y="101"/>
                  </a:lnTo>
                  <a:lnTo>
                    <a:pt x="268" y="125"/>
                  </a:lnTo>
                  <a:lnTo>
                    <a:pt x="263" y="144"/>
                  </a:lnTo>
                  <a:lnTo>
                    <a:pt x="263" y="163"/>
                  </a:lnTo>
                  <a:lnTo>
                    <a:pt x="259" y="183"/>
                  </a:lnTo>
                  <a:lnTo>
                    <a:pt x="259" y="202"/>
                  </a:lnTo>
                  <a:lnTo>
                    <a:pt x="253" y="221"/>
                  </a:lnTo>
                  <a:lnTo>
                    <a:pt x="248" y="241"/>
                  </a:lnTo>
                  <a:lnTo>
                    <a:pt x="238" y="260"/>
                  </a:lnTo>
                  <a:lnTo>
                    <a:pt x="234" y="279"/>
                  </a:lnTo>
                  <a:lnTo>
                    <a:pt x="228" y="279"/>
                  </a:lnTo>
                  <a:lnTo>
                    <a:pt x="224" y="279"/>
                  </a:lnTo>
                  <a:lnTo>
                    <a:pt x="218" y="279"/>
                  </a:lnTo>
                  <a:lnTo>
                    <a:pt x="218" y="284"/>
                  </a:lnTo>
                  <a:lnTo>
                    <a:pt x="213" y="299"/>
                  </a:lnTo>
                  <a:lnTo>
                    <a:pt x="209" y="313"/>
                  </a:lnTo>
                  <a:lnTo>
                    <a:pt x="203" y="328"/>
                  </a:lnTo>
                  <a:lnTo>
                    <a:pt x="199" y="342"/>
                  </a:lnTo>
                  <a:lnTo>
                    <a:pt x="194" y="357"/>
                  </a:lnTo>
                  <a:lnTo>
                    <a:pt x="188" y="371"/>
                  </a:lnTo>
                  <a:lnTo>
                    <a:pt x="178" y="386"/>
                  </a:lnTo>
                  <a:lnTo>
                    <a:pt x="174" y="395"/>
                  </a:lnTo>
                  <a:lnTo>
                    <a:pt x="164" y="410"/>
                  </a:lnTo>
                  <a:lnTo>
                    <a:pt x="154" y="419"/>
                  </a:lnTo>
                  <a:lnTo>
                    <a:pt x="144" y="419"/>
                  </a:lnTo>
                  <a:lnTo>
                    <a:pt x="129" y="425"/>
                  </a:lnTo>
                  <a:lnTo>
                    <a:pt x="109" y="419"/>
                  </a:lnTo>
                  <a:lnTo>
                    <a:pt x="90" y="419"/>
                  </a:lnTo>
                  <a:lnTo>
                    <a:pt x="69" y="415"/>
                  </a:lnTo>
                  <a:lnTo>
                    <a:pt x="50" y="406"/>
                  </a:lnTo>
                  <a:lnTo>
                    <a:pt x="30" y="400"/>
                  </a:lnTo>
                  <a:lnTo>
                    <a:pt x="15" y="391"/>
                  </a:lnTo>
                  <a:lnTo>
                    <a:pt x="5" y="386"/>
                  </a:lnTo>
                  <a:lnTo>
                    <a:pt x="0" y="376"/>
                  </a:lnTo>
                  <a:lnTo>
                    <a:pt x="5" y="386"/>
                  </a:lnTo>
                  <a:lnTo>
                    <a:pt x="10" y="381"/>
                  </a:lnTo>
                  <a:lnTo>
                    <a:pt x="15" y="376"/>
                  </a:lnTo>
                  <a:lnTo>
                    <a:pt x="20" y="361"/>
                  </a:lnTo>
                  <a:lnTo>
                    <a:pt x="30" y="342"/>
                  </a:lnTo>
                  <a:lnTo>
                    <a:pt x="34" y="318"/>
                  </a:lnTo>
                  <a:lnTo>
                    <a:pt x="45" y="294"/>
                  </a:lnTo>
                  <a:lnTo>
                    <a:pt x="50" y="266"/>
                  </a:lnTo>
                  <a:lnTo>
                    <a:pt x="59" y="232"/>
                  </a:lnTo>
                  <a:lnTo>
                    <a:pt x="69" y="197"/>
                  </a:lnTo>
                  <a:lnTo>
                    <a:pt x="75" y="183"/>
                  </a:lnTo>
                  <a:lnTo>
                    <a:pt x="75" y="169"/>
                  </a:lnTo>
                  <a:lnTo>
                    <a:pt x="75" y="144"/>
                  </a:lnTo>
                  <a:lnTo>
                    <a:pt x="75" y="120"/>
                  </a:lnTo>
                  <a:lnTo>
                    <a:pt x="80" y="96"/>
                  </a:lnTo>
                  <a:lnTo>
                    <a:pt x="80" y="72"/>
                  </a:lnTo>
                  <a:lnTo>
                    <a:pt x="80" y="47"/>
                  </a:lnTo>
                  <a:lnTo>
                    <a:pt x="80" y="29"/>
                  </a:lnTo>
                  <a:lnTo>
                    <a:pt x="84" y="14"/>
                  </a:lnTo>
                  <a:lnTo>
                    <a:pt x="90" y="4"/>
                  </a:lnTo>
                  <a:lnTo>
                    <a:pt x="94" y="0"/>
                  </a:lnTo>
                  <a:lnTo>
                    <a:pt x="99" y="0"/>
                  </a:lnTo>
                  <a:lnTo>
                    <a:pt x="109" y="4"/>
                  </a:lnTo>
                  <a:lnTo>
                    <a:pt x="119" y="10"/>
                  </a:lnTo>
                  <a:lnTo>
                    <a:pt x="124" y="14"/>
                  </a:lnTo>
                  <a:lnTo>
                    <a:pt x="134" y="23"/>
                  </a:lnTo>
                  <a:lnTo>
                    <a:pt x="144" y="29"/>
                  </a:lnTo>
                  <a:lnTo>
                    <a:pt x="149" y="38"/>
                  </a:lnTo>
                  <a:lnTo>
                    <a:pt x="154" y="47"/>
                  </a:lnTo>
                  <a:lnTo>
                    <a:pt x="159" y="53"/>
                  </a:lnTo>
                  <a:lnTo>
                    <a:pt x="164" y="77"/>
                  </a:lnTo>
                  <a:lnTo>
                    <a:pt x="169" y="101"/>
                  </a:lnTo>
                  <a:lnTo>
                    <a:pt x="164" y="120"/>
                  </a:lnTo>
                  <a:lnTo>
                    <a:pt x="159" y="144"/>
                  </a:lnTo>
                  <a:lnTo>
                    <a:pt x="154" y="169"/>
                  </a:lnTo>
                  <a:lnTo>
                    <a:pt x="144" y="193"/>
                  </a:lnTo>
                  <a:lnTo>
                    <a:pt x="134" y="217"/>
                  </a:lnTo>
                  <a:lnTo>
                    <a:pt x="119" y="241"/>
                  </a:lnTo>
                  <a:lnTo>
                    <a:pt x="109" y="266"/>
                  </a:lnTo>
                  <a:lnTo>
                    <a:pt x="94" y="290"/>
                  </a:lnTo>
                  <a:lnTo>
                    <a:pt x="94" y="294"/>
                  </a:lnTo>
                  <a:lnTo>
                    <a:pt x="94" y="299"/>
                  </a:lnTo>
                  <a:lnTo>
                    <a:pt x="94" y="303"/>
                  </a:lnTo>
                  <a:lnTo>
                    <a:pt x="94" y="309"/>
                  </a:lnTo>
                  <a:lnTo>
                    <a:pt x="99" y="313"/>
                  </a:lnTo>
                  <a:lnTo>
                    <a:pt x="99" y="318"/>
                  </a:lnTo>
                  <a:lnTo>
                    <a:pt x="99" y="323"/>
                  </a:lnTo>
                  <a:lnTo>
                    <a:pt x="99" y="328"/>
                  </a:lnTo>
                  <a:lnTo>
                    <a:pt x="115" y="318"/>
                  </a:lnTo>
                  <a:lnTo>
                    <a:pt x="124" y="309"/>
                  </a:lnTo>
                  <a:lnTo>
                    <a:pt x="139" y="294"/>
                  </a:lnTo>
                  <a:lnTo>
                    <a:pt x="144" y="279"/>
                  </a:lnTo>
                  <a:lnTo>
                    <a:pt x="149" y="260"/>
                  </a:lnTo>
                  <a:lnTo>
                    <a:pt x="159" y="241"/>
                  </a:lnTo>
                  <a:lnTo>
                    <a:pt x="164" y="221"/>
                  </a:lnTo>
                  <a:lnTo>
                    <a:pt x="169" y="202"/>
                  </a:lnTo>
                  <a:lnTo>
                    <a:pt x="174" y="188"/>
                  </a:lnTo>
                  <a:lnTo>
                    <a:pt x="178" y="169"/>
                  </a:lnTo>
                  <a:lnTo>
                    <a:pt x="184" y="169"/>
                  </a:lnTo>
                  <a:lnTo>
                    <a:pt x="188" y="169"/>
                  </a:lnTo>
                  <a:lnTo>
                    <a:pt x="194" y="169"/>
                  </a:lnTo>
                  <a:lnTo>
                    <a:pt x="194" y="163"/>
                  </a:lnTo>
                  <a:lnTo>
                    <a:pt x="199" y="154"/>
                  </a:lnTo>
                  <a:lnTo>
                    <a:pt x="199" y="150"/>
                  </a:lnTo>
                  <a:lnTo>
                    <a:pt x="203" y="139"/>
                  </a:lnTo>
                  <a:lnTo>
                    <a:pt x="203" y="130"/>
                  </a:lnTo>
                  <a:lnTo>
                    <a:pt x="203" y="120"/>
                  </a:lnTo>
                  <a:lnTo>
                    <a:pt x="209" y="111"/>
                  </a:lnTo>
                  <a:lnTo>
                    <a:pt x="209" y="101"/>
                  </a:lnTo>
                  <a:lnTo>
                    <a:pt x="213" y="92"/>
                  </a:lnTo>
                  <a:lnTo>
                    <a:pt x="218" y="86"/>
                  </a:lnTo>
                  <a:lnTo>
                    <a:pt x="218" y="77"/>
                  </a:lnTo>
                  <a:lnTo>
                    <a:pt x="224" y="77"/>
                  </a:lnTo>
                  <a:lnTo>
                    <a:pt x="224" y="72"/>
                  </a:lnTo>
                  <a:lnTo>
                    <a:pt x="224" y="77"/>
                  </a:lnTo>
                  <a:lnTo>
                    <a:pt x="228" y="77"/>
                  </a:lnTo>
                  <a:lnTo>
                    <a:pt x="234" y="81"/>
                  </a:lnTo>
                  <a:lnTo>
                    <a:pt x="238" y="81"/>
                  </a:lnTo>
                  <a:lnTo>
                    <a:pt x="243" y="81"/>
                  </a:lnTo>
                  <a:lnTo>
                    <a:pt x="248" y="81"/>
                  </a:lnTo>
                  <a:lnTo>
                    <a:pt x="268" y="81"/>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08" name="Freeform 380"/>
            <p:cNvSpPr>
              <a:spLocks/>
            </p:cNvSpPr>
            <p:nvPr/>
          </p:nvSpPr>
          <p:spPr bwMode="auto">
            <a:xfrm>
              <a:off x="4018" y="1729"/>
              <a:ext cx="25" cy="33"/>
            </a:xfrm>
            <a:custGeom>
              <a:avLst/>
              <a:gdLst>
                <a:gd name="T0" fmla="*/ 268 w 268"/>
                <a:gd name="T1" fmla="*/ 101 h 425"/>
                <a:gd name="T2" fmla="*/ 263 w 268"/>
                <a:gd name="T3" fmla="*/ 144 h 425"/>
                <a:gd name="T4" fmla="*/ 259 w 268"/>
                <a:gd name="T5" fmla="*/ 183 h 425"/>
                <a:gd name="T6" fmla="*/ 253 w 268"/>
                <a:gd name="T7" fmla="*/ 221 h 425"/>
                <a:gd name="T8" fmla="*/ 238 w 268"/>
                <a:gd name="T9" fmla="*/ 260 h 425"/>
                <a:gd name="T10" fmla="*/ 228 w 268"/>
                <a:gd name="T11" fmla="*/ 279 h 425"/>
                <a:gd name="T12" fmla="*/ 218 w 268"/>
                <a:gd name="T13" fmla="*/ 279 h 425"/>
                <a:gd name="T14" fmla="*/ 213 w 268"/>
                <a:gd name="T15" fmla="*/ 299 h 425"/>
                <a:gd name="T16" fmla="*/ 203 w 268"/>
                <a:gd name="T17" fmla="*/ 328 h 425"/>
                <a:gd name="T18" fmla="*/ 194 w 268"/>
                <a:gd name="T19" fmla="*/ 357 h 425"/>
                <a:gd name="T20" fmla="*/ 178 w 268"/>
                <a:gd name="T21" fmla="*/ 386 h 425"/>
                <a:gd name="T22" fmla="*/ 164 w 268"/>
                <a:gd name="T23" fmla="*/ 410 h 425"/>
                <a:gd name="T24" fmla="*/ 144 w 268"/>
                <a:gd name="T25" fmla="*/ 419 h 425"/>
                <a:gd name="T26" fmla="*/ 109 w 268"/>
                <a:gd name="T27" fmla="*/ 419 h 425"/>
                <a:gd name="T28" fmla="*/ 69 w 268"/>
                <a:gd name="T29" fmla="*/ 415 h 425"/>
                <a:gd name="T30" fmla="*/ 30 w 268"/>
                <a:gd name="T31" fmla="*/ 400 h 425"/>
                <a:gd name="T32" fmla="*/ 5 w 268"/>
                <a:gd name="T33" fmla="*/ 386 h 425"/>
                <a:gd name="T34" fmla="*/ 5 w 268"/>
                <a:gd name="T35" fmla="*/ 386 h 425"/>
                <a:gd name="T36" fmla="*/ 15 w 268"/>
                <a:gd name="T37" fmla="*/ 376 h 425"/>
                <a:gd name="T38" fmla="*/ 30 w 268"/>
                <a:gd name="T39" fmla="*/ 342 h 425"/>
                <a:gd name="T40" fmla="*/ 45 w 268"/>
                <a:gd name="T41" fmla="*/ 294 h 425"/>
                <a:gd name="T42" fmla="*/ 59 w 268"/>
                <a:gd name="T43" fmla="*/ 232 h 425"/>
                <a:gd name="T44" fmla="*/ 75 w 268"/>
                <a:gd name="T45" fmla="*/ 183 h 425"/>
                <a:gd name="T46" fmla="*/ 75 w 268"/>
                <a:gd name="T47" fmla="*/ 144 h 425"/>
                <a:gd name="T48" fmla="*/ 80 w 268"/>
                <a:gd name="T49" fmla="*/ 96 h 425"/>
                <a:gd name="T50" fmla="*/ 80 w 268"/>
                <a:gd name="T51" fmla="*/ 47 h 425"/>
                <a:gd name="T52" fmla="*/ 84 w 268"/>
                <a:gd name="T53" fmla="*/ 14 h 425"/>
                <a:gd name="T54" fmla="*/ 94 w 268"/>
                <a:gd name="T55" fmla="*/ 0 h 425"/>
                <a:gd name="T56" fmla="*/ 109 w 268"/>
                <a:gd name="T57" fmla="*/ 4 h 425"/>
                <a:gd name="T58" fmla="*/ 124 w 268"/>
                <a:gd name="T59" fmla="*/ 14 h 425"/>
                <a:gd name="T60" fmla="*/ 144 w 268"/>
                <a:gd name="T61" fmla="*/ 29 h 425"/>
                <a:gd name="T62" fmla="*/ 154 w 268"/>
                <a:gd name="T63" fmla="*/ 47 h 425"/>
                <a:gd name="T64" fmla="*/ 164 w 268"/>
                <a:gd name="T65" fmla="*/ 77 h 425"/>
                <a:gd name="T66" fmla="*/ 164 w 268"/>
                <a:gd name="T67" fmla="*/ 120 h 425"/>
                <a:gd name="T68" fmla="*/ 154 w 268"/>
                <a:gd name="T69" fmla="*/ 169 h 425"/>
                <a:gd name="T70" fmla="*/ 134 w 268"/>
                <a:gd name="T71" fmla="*/ 217 h 425"/>
                <a:gd name="T72" fmla="*/ 109 w 268"/>
                <a:gd name="T73" fmla="*/ 266 h 425"/>
                <a:gd name="T74" fmla="*/ 94 w 268"/>
                <a:gd name="T75" fmla="*/ 294 h 425"/>
                <a:gd name="T76" fmla="*/ 94 w 268"/>
                <a:gd name="T77" fmla="*/ 303 h 425"/>
                <a:gd name="T78" fmla="*/ 99 w 268"/>
                <a:gd name="T79" fmla="*/ 313 h 425"/>
                <a:gd name="T80" fmla="*/ 99 w 268"/>
                <a:gd name="T81" fmla="*/ 323 h 425"/>
                <a:gd name="T82" fmla="*/ 115 w 268"/>
                <a:gd name="T83" fmla="*/ 318 h 425"/>
                <a:gd name="T84" fmla="*/ 139 w 268"/>
                <a:gd name="T85" fmla="*/ 294 h 425"/>
                <a:gd name="T86" fmla="*/ 149 w 268"/>
                <a:gd name="T87" fmla="*/ 260 h 425"/>
                <a:gd name="T88" fmla="*/ 164 w 268"/>
                <a:gd name="T89" fmla="*/ 221 h 425"/>
                <a:gd name="T90" fmla="*/ 174 w 268"/>
                <a:gd name="T91" fmla="*/ 188 h 425"/>
                <a:gd name="T92" fmla="*/ 184 w 268"/>
                <a:gd name="T93" fmla="*/ 169 h 425"/>
                <a:gd name="T94" fmla="*/ 194 w 268"/>
                <a:gd name="T95" fmla="*/ 169 h 425"/>
                <a:gd name="T96" fmla="*/ 199 w 268"/>
                <a:gd name="T97" fmla="*/ 154 h 425"/>
                <a:gd name="T98" fmla="*/ 203 w 268"/>
                <a:gd name="T99" fmla="*/ 139 h 425"/>
                <a:gd name="T100" fmla="*/ 203 w 268"/>
                <a:gd name="T101" fmla="*/ 120 h 425"/>
                <a:gd name="T102" fmla="*/ 209 w 268"/>
                <a:gd name="T103" fmla="*/ 101 h 425"/>
                <a:gd name="T104" fmla="*/ 218 w 268"/>
                <a:gd name="T105" fmla="*/ 86 h 425"/>
                <a:gd name="T106" fmla="*/ 224 w 268"/>
                <a:gd name="T107" fmla="*/ 77 h 425"/>
                <a:gd name="T108" fmla="*/ 224 w 268"/>
                <a:gd name="T109" fmla="*/ 77 h 425"/>
                <a:gd name="T110" fmla="*/ 234 w 268"/>
                <a:gd name="T111" fmla="*/ 81 h 425"/>
                <a:gd name="T112" fmla="*/ 243 w 268"/>
                <a:gd name="T113" fmla="*/ 81 h 425"/>
                <a:gd name="T114" fmla="*/ 268 w 268"/>
                <a:gd name="T115" fmla="*/ 81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8" h="425">
                  <a:moveTo>
                    <a:pt x="268" y="81"/>
                  </a:moveTo>
                  <a:lnTo>
                    <a:pt x="268" y="101"/>
                  </a:lnTo>
                  <a:lnTo>
                    <a:pt x="268" y="125"/>
                  </a:lnTo>
                  <a:lnTo>
                    <a:pt x="263" y="144"/>
                  </a:lnTo>
                  <a:lnTo>
                    <a:pt x="263" y="163"/>
                  </a:lnTo>
                  <a:lnTo>
                    <a:pt x="259" y="183"/>
                  </a:lnTo>
                  <a:lnTo>
                    <a:pt x="259" y="202"/>
                  </a:lnTo>
                  <a:lnTo>
                    <a:pt x="253" y="221"/>
                  </a:lnTo>
                  <a:lnTo>
                    <a:pt x="248" y="241"/>
                  </a:lnTo>
                  <a:lnTo>
                    <a:pt x="238" y="260"/>
                  </a:lnTo>
                  <a:lnTo>
                    <a:pt x="234" y="279"/>
                  </a:lnTo>
                  <a:lnTo>
                    <a:pt x="228" y="279"/>
                  </a:lnTo>
                  <a:lnTo>
                    <a:pt x="224" y="279"/>
                  </a:lnTo>
                  <a:lnTo>
                    <a:pt x="218" y="279"/>
                  </a:lnTo>
                  <a:lnTo>
                    <a:pt x="218" y="284"/>
                  </a:lnTo>
                  <a:lnTo>
                    <a:pt x="213" y="299"/>
                  </a:lnTo>
                  <a:lnTo>
                    <a:pt x="209" y="313"/>
                  </a:lnTo>
                  <a:lnTo>
                    <a:pt x="203" y="328"/>
                  </a:lnTo>
                  <a:lnTo>
                    <a:pt x="199" y="342"/>
                  </a:lnTo>
                  <a:lnTo>
                    <a:pt x="194" y="357"/>
                  </a:lnTo>
                  <a:lnTo>
                    <a:pt x="188" y="371"/>
                  </a:lnTo>
                  <a:lnTo>
                    <a:pt x="178" y="386"/>
                  </a:lnTo>
                  <a:lnTo>
                    <a:pt x="174" y="395"/>
                  </a:lnTo>
                  <a:lnTo>
                    <a:pt x="164" y="410"/>
                  </a:lnTo>
                  <a:lnTo>
                    <a:pt x="154" y="419"/>
                  </a:lnTo>
                  <a:lnTo>
                    <a:pt x="144" y="419"/>
                  </a:lnTo>
                  <a:lnTo>
                    <a:pt x="129" y="425"/>
                  </a:lnTo>
                  <a:lnTo>
                    <a:pt x="109" y="419"/>
                  </a:lnTo>
                  <a:lnTo>
                    <a:pt x="90" y="419"/>
                  </a:lnTo>
                  <a:lnTo>
                    <a:pt x="69" y="415"/>
                  </a:lnTo>
                  <a:lnTo>
                    <a:pt x="50" y="406"/>
                  </a:lnTo>
                  <a:lnTo>
                    <a:pt x="30" y="400"/>
                  </a:lnTo>
                  <a:lnTo>
                    <a:pt x="15" y="391"/>
                  </a:lnTo>
                  <a:lnTo>
                    <a:pt x="5" y="386"/>
                  </a:lnTo>
                  <a:lnTo>
                    <a:pt x="0" y="376"/>
                  </a:lnTo>
                  <a:lnTo>
                    <a:pt x="5" y="386"/>
                  </a:lnTo>
                  <a:lnTo>
                    <a:pt x="10" y="381"/>
                  </a:lnTo>
                  <a:lnTo>
                    <a:pt x="15" y="376"/>
                  </a:lnTo>
                  <a:lnTo>
                    <a:pt x="20" y="361"/>
                  </a:lnTo>
                  <a:lnTo>
                    <a:pt x="30" y="342"/>
                  </a:lnTo>
                  <a:lnTo>
                    <a:pt x="34" y="318"/>
                  </a:lnTo>
                  <a:lnTo>
                    <a:pt x="45" y="294"/>
                  </a:lnTo>
                  <a:lnTo>
                    <a:pt x="50" y="266"/>
                  </a:lnTo>
                  <a:lnTo>
                    <a:pt x="59" y="232"/>
                  </a:lnTo>
                  <a:lnTo>
                    <a:pt x="69" y="197"/>
                  </a:lnTo>
                  <a:lnTo>
                    <a:pt x="75" y="183"/>
                  </a:lnTo>
                  <a:lnTo>
                    <a:pt x="75" y="169"/>
                  </a:lnTo>
                  <a:lnTo>
                    <a:pt x="75" y="144"/>
                  </a:lnTo>
                  <a:lnTo>
                    <a:pt x="75" y="120"/>
                  </a:lnTo>
                  <a:lnTo>
                    <a:pt x="80" y="96"/>
                  </a:lnTo>
                  <a:lnTo>
                    <a:pt x="80" y="72"/>
                  </a:lnTo>
                  <a:lnTo>
                    <a:pt x="80" y="47"/>
                  </a:lnTo>
                  <a:lnTo>
                    <a:pt x="80" y="29"/>
                  </a:lnTo>
                  <a:lnTo>
                    <a:pt x="84" y="14"/>
                  </a:lnTo>
                  <a:lnTo>
                    <a:pt x="90" y="4"/>
                  </a:lnTo>
                  <a:lnTo>
                    <a:pt x="94" y="0"/>
                  </a:lnTo>
                  <a:lnTo>
                    <a:pt x="99" y="0"/>
                  </a:lnTo>
                  <a:lnTo>
                    <a:pt x="109" y="4"/>
                  </a:lnTo>
                  <a:lnTo>
                    <a:pt x="119" y="10"/>
                  </a:lnTo>
                  <a:lnTo>
                    <a:pt x="124" y="14"/>
                  </a:lnTo>
                  <a:lnTo>
                    <a:pt x="134" y="23"/>
                  </a:lnTo>
                  <a:lnTo>
                    <a:pt x="144" y="29"/>
                  </a:lnTo>
                  <a:lnTo>
                    <a:pt x="149" y="38"/>
                  </a:lnTo>
                  <a:lnTo>
                    <a:pt x="154" y="47"/>
                  </a:lnTo>
                  <a:lnTo>
                    <a:pt x="159" y="53"/>
                  </a:lnTo>
                  <a:lnTo>
                    <a:pt x="164" y="77"/>
                  </a:lnTo>
                  <a:lnTo>
                    <a:pt x="169" y="101"/>
                  </a:lnTo>
                  <a:lnTo>
                    <a:pt x="164" y="120"/>
                  </a:lnTo>
                  <a:lnTo>
                    <a:pt x="159" y="144"/>
                  </a:lnTo>
                  <a:lnTo>
                    <a:pt x="154" y="169"/>
                  </a:lnTo>
                  <a:lnTo>
                    <a:pt x="144" y="193"/>
                  </a:lnTo>
                  <a:lnTo>
                    <a:pt x="134" y="217"/>
                  </a:lnTo>
                  <a:lnTo>
                    <a:pt x="119" y="241"/>
                  </a:lnTo>
                  <a:lnTo>
                    <a:pt x="109" y="266"/>
                  </a:lnTo>
                  <a:lnTo>
                    <a:pt x="94" y="290"/>
                  </a:lnTo>
                  <a:lnTo>
                    <a:pt x="94" y="294"/>
                  </a:lnTo>
                  <a:lnTo>
                    <a:pt x="94" y="299"/>
                  </a:lnTo>
                  <a:lnTo>
                    <a:pt x="94" y="303"/>
                  </a:lnTo>
                  <a:lnTo>
                    <a:pt x="94" y="309"/>
                  </a:lnTo>
                  <a:lnTo>
                    <a:pt x="99" y="313"/>
                  </a:lnTo>
                  <a:lnTo>
                    <a:pt x="99" y="318"/>
                  </a:lnTo>
                  <a:lnTo>
                    <a:pt x="99" y="323"/>
                  </a:lnTo>
                  <a:lnTo>
                    <a:pt x="99" y="328"/>
                  </a:lnTo>
                  <a:lnTo>
                    <a:pt x="115" y="318"/>
                  </a:lnTo>
                  <a:lnTo>
                    <a:pt x="124" y="309"/>
                  </a:lnTo>
                  <a:lnTo>
                    <a:pt x="139" y="294"/>
                  </a:lnTo>
                  <a:lnTo>
                    <a:pt x="144" y="279"/>
                  </a:lnTo>
                  <a:lnTo>
                    <a:pt x="149" y="260"/>
                  </a:lnTo>
                  <a:lnTo>
                    <a:pt x="159" y="241"/>
                  </a:lnTo>
                  <a:lnTo>
                    <a:pt x="164" y="221"/>
                  </a:lnTo>
                  <a:lnTo>
                    <a:pt x="169" y="202"/>
                  </a:lnTo>
                  <a:lnTo>
                    <a:pt x="174" y="188"/>
                  </a:lnTo>
                  <a:lnTo>
                    <a:pt x="178" y="169"/>
                  </a:lnTo>
                  <a:lnTo>
                    <a:pt x="184" y="169"/>
                  </a:lnTo>
                  <a:lnTo>
                    <a:pt x="188" y="169"/>
                  </a:lnTo>
                  <a:lnTo>
                    <a:pt x="194" y="169"/>
                  </a:lnTo>
                  <a:lnTo>
                    <a:pt x="194" y="163"/>
                  </a:lnTo>
                  <a:lnTo>
                    <a:pt x="199" y="154"/>
                  </a:lnTo>
                  <a:lnTo>
                    <a:pt x="199" y="150"/>
                  </a:lnTo>
                  <a:lnTo>
                    <a:pt x="203" y="139"/>
                  </a:lnTo>
                  <a:lnTo>
                    <a:pt x="203" y="130"/>
                  </a:lnTo>
                  <a:lnTo>
                    <a:pt x="203" y="120"/>
                  </a:lnTo>
                  <a:lnTo>
                    <a:pt x="209" y="111"/>
                  </a:lnTo>
                  <a:lnTo>
                    <a:pt x="209" y="101"/>
                  </a:lnTo>
                  <a:lnTo>
                    <a:pt x="213" y="92"/>
                  </a:lnTo>
                  <a:lnTo>
                    <a:pt x="218" y="86"/>
                  </a:lnTo>
                  <a:lnTo>
                    <a:pt x="218" y="77"/>
                  </a:lnTo>
                  <a:lnTo>
                    <a:pt x="224" y="77"/>
                  </a:lnTo>
                  <a:lnTo>
                    <a:pt x="224" y="72"/>
                  </a:lnTo>
                  <a:lnTo>
                    <a:pt x="224" y="77"/>
                  </a:lnTo>
                  <a:lnTo>
                    <a:pt x="228" y="77"/>
                  </a:lnTo>
                  <a:lnTo>
                    <a:pt x="234" y="81"/>
                  </a:lnTo>
                  <a:lnTo>
                    <a:pt x="238" y="81"/>
                  </a:lnTo>
                  <a:lnTo>
                    <a:pt x="243" y="81"/>
                  </a:lnTo>
                  <a:lnTo>
                    <a:pt x="248" y="81"/>
                  </a:lnTo>
                  <a:lnTo>
                    <a:pt x="268" y="81"/>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09" name="Freeform 381"/>
            <p:cNvSpPr>
              <a:spLocks/>
            </p:cNvSpPr>
            <p:nvPr/>
          </p:nvSpPr>
          <p:spPr bwMode="auto">
            <a:xfrm>
              <a:off x="4003" y="1725"/>
              <a:ext cx="20" cy="30"/>
            </a:xfrm>
            <a:custGeom>
              <a:avLst/>
              <a:gdLst>
                <a:gd name="T0" fmla="*/ 188 w 223"/>
                <a:gd name="T1" fmla="*/ 0 h 395"/>
                <a:gd name="T2" fmla="*/ 193 w 223"/>
                <a:gd name="T3" fmla="*/ 0 h 395"/>
                <a:gd name="T4" fmla="*/ 198 w 223"/>
                <a:gd name="T5" fmla="*/ 4 h 395"/>
                <a:gd name="T6" fmla="*/ 203 w 223"/>
                <a:gd name="T7" fmla="*/ 4 h 395"/>
                <a:gd name="T8" fmla="*/ 207 w 223"/>
                <a:gd name="T9" fmla="*/ 10 h 395"/>
                <a:gd name="T10" fmla="*/ 213 w 223"/>
                <a:gd name="T11" fmla="*/ 14 h 395"/>
                <a:gd name="T12" fmla="*/ 218 w 223"/>
                <a:gd name="T13" fmla="*/ 14 h 395"/>
                <a:gd name="T14" fmla="*/ 218 w 223"/>
                <a:gd name="T15" fmla="*/ 19 h 395"/>
                <a:gd name="T16" fmla="*/ 223 w 223"/>
                <a:gd name="T17" fmla="*/ 23 h 395"/>
                <a:gd name="T18" fmla="*/ 223 w 223"/>
                <a:gd name="T19" fmla="*/ 29 h 395"/>
                <a:gd name="T20" fmla="*/ 218 w 223"/>
                <a:gd name="T21" fmla="*/ 68 h 395"/>
                <a:gd name="T22" fmla="*/ 218 w 223"/>
                <a:gd name="T23" fmla="*/ 111 h 395"/>
                <a:gd name="T24" fmla="*/ 213 w 223"/>
                <a:gd name="T25" fmla="*/ 154 h 395"/>
                <a:gd name="T26" fmla="*/ 213 w 223"/>
                <a:gd name="T27" fmla="*/ 193 h 395"/>
                <a:gd name="T28" fmla="*/ 207 w 223"/>
                <a:gd name="T29" fmla="*/ 236 h 395"/>
                <a:gd name="T30" fmla="*/ 198 w 223"/>
                <a:gd name="T31" fmla="*/ 275 h 395"/>
                <a:gd name="T32" fmla="*/ 188 w 223"/>
                <a:gd name="T33" fmla="*/ 313 h 395"/>
                <a:gd name="T34" fmla="*/ 169 w 223"/>
                <a:gd name="T35" fmla="*/ 342 h 395"/>
                <a:gd name="T36" fmla="*/ 144 w 223"/>
                <a:gd name="T37" fmla="*/ 371 h 395"/>
                <a:gd name="T38" fmla="*/ 109 w 223"/>
                <a:gd name="T39" fmla="*/ 395 h 395"/>
                <a:gd name="T40" fmla="*/ 104 w 223"/>
                <a:gd name="T41" fmla="*/ 395 h 395"/>
                <a:gd name="T42" fmla="*/ 88 w 223"/>
                <a:gd name="T43" fmla="*/ 395 h 395"/>
                <a:gd name="T44" fmla="*/ 79 w 223"/>
                <a:gd name="T45" fmla="*/ 395 h 395"/>
                <a:gd name="T46" fmla="*/ 64 w 223"/>
                <a:gd name="T47" fmla="*/ 386 h 395"/>
                <a:gd name="T48" fmla="*/ 49 w 223"/>
                <a:gd name="T49" fmla="*/ 381 h 395"/>
                <a:gd name="T50" fmla="*/ 34 w 223"/>
                <a:gd name="T51" fmla="*/ 371 h 395"/>
                <a:gd name="T52" fmla="*/ 25 w 223"/>
                <a:gd name="T53" fmla="*/ 367 h 395"/>
                <a:gd name="T54" fmla="*/ 15 w 223"/>
                <a:gd name="T55" fmla="*/ 357 h 395"/>
                <a:gd name="T56" fmla="*/ 4 w 223"/>
                <a:gd name="T57" fmla="*/ 352 h 395"/>
                <a:gd name="T58" fmla="*/ 0 w 223"/>
                <a:gd name="T59" fmla="*/ 348 h 395"/>
                <a:gd name="T60" fmla="*/ 4 w 223"/>
                <a:gd name="T61" fmla="*/ 328 h 395"/>
                <a:gd name="T62" fmla="*/ 9 w 223"/>
                <a:gd name="T63" fmla="*/ 309 h 395"/>
                <a:gd name="T64" fmla="*/ 25 w 223"/>
                <a:gd name="T65" fmla="*/ 285 h 395"/>
                <a:gd name="T66" fmla="*/ 44 w 223"/>
                <a:gd name="T67" fmla="*/ 255 h 395"/>
                <a:gd name="T68" fmla="*/ 69 w 223"/>
                <a:gd name="T69" fmla="*/ 221 h 395"/>
                <a:gd name="T70" fmla="*/ 88 w 223"/>
                <a:gd name="T71" fmla="*/ 188 h 395"/>
                <a:gd name="T72" fmla="*/ 113 w 223"/>
                <a:gd name="T73" fmla="*/ 154 h 395"/>
                <a:gd name="T74" fmla="*/ 138 w 223"/>
                <a:gd name="T75" fmla="*/ 125 h 395"/>
                <a:gd name="T76" fmla="*/ 159 w 223"/>
                <a:gd name="T77" fmla="*/ 92 h 395"/>
                <a:gd name="T78" fmla="*/ 178 w 223"/>
                <a:gd name="T79" fmla="*/ 62 h 395"/>
                <a:gd name="T80" fmla="*/ 188 w 223"/>
                <a:gd name="T81" fmla="*/ 0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3" h="395">
                  <a:moveTo>
                    <a:pt x="188" y="0"/>
                  </a:moveTo>
                  <a:lnTo>
                    <a:pt x="193" y="0"/>
                  </a:lnTo>
                  <a:lnTo>
                    <a:pt x="198" y="4"/>
                  </a:lnTo>
                  <a:lnTo>
                    <a:pt x="203" y="4"/>
                  </a:lnTo>
                  <a:lnTo>
                    <a:pt x="207" y="10"/>
                  </a:lnTo>
                  <a:lnTo>
                    <a:pt x="213" y="14"/>
                  </a:lnTo>
                  <a:lnTo>
                    <a:pt x="218" y="14"/>
                  </a:lnTo>
                  <a:lnTo>
                    <a:pt x="218" y="19"/>
                  </a:lnTo>
                  <a:lnTo>
                    <a:pt x="223" y="23"/>
                  </a:lnTo>
                  <a:lnTo>
                    <a:pt x="223" y="29"/>
                  </a:lnTo>
                  <a:lnTo>
                    <a:pt x="218" y="68"/>
                  </a:lnTo>
                  <a:lnTo>
                    <a:pt x="218" y="111"/>
                  </a:lnTo>
                  <a:lnTo>
                    <a:pt x="213" y="154"/>
                  </a:lnTo>
                  <a:lnTo>
                    <a:pt x="213" y="193"/>
                  </a:lnTo>
                  <a:lnTo>
                    <a:pt x="207" y="236"/>
                  </a:lnTo>
                  <a:lnTo>
                    <a:pt x="198" y="275"/>
                  </a:lnTo>
                  <a:lnTo>
                    <a:pt x="188" y="313"/>
                  </a:lnTo>
                  <a:lnTo>
                    <a:pt x="169" y="342"/>
                  </a:lnTo>
                  <a:lnTo>
                    <a:pt x="144" y="371"/>
                  </a:lnTo>
                  <a:lnTo>
                    <a:pt x="109" y="395"/>
                  </a:lnTo>
                  <a:lnTo>
                    <a:pt x="104" y="395"/>
                  </a:lnTo>
                  <a:lnTo>
                    <a:pt x="88" y="395"/>
                  </a:lnTo>
                  <a:lnTo>
                    <a:pt x="79" y="395"/>
                  </a:lnTo>
                  <a:lnTo>
                    <a:pt x="64" y="386"/>
                  </a:lnTo>
                  <a:lnTo>
                    <a:pt x="49" y="381"/>
                  </a:lnTo>
                  <a:lnTo>
                    <a:pt x="34" y="371"/>
                  </a:lnTo>
                  <a:lnTo>
                    <a:pt x="25" y="367"/>
                  </a:lnTo>
                  <a:lnTo>
                    <a:pt x="15" y="357"/>
                  </a:lnTo>
                  <a:lnTo>
                    <a:pt x="4" y="352"/>
                  </a:lnTo>
                  <a:lnTo>
                    <a:pt x="0" y="348"/>
                  </a:lnTo>
                  <a:lnTo>
                    <a:pt x="4" y="328"/>
                  </a:lnTo>
                  <a:lnTo>
                    <a:pt x="9" y="309"/>
                  </a:lnTo>
                  <a:lnTo>
                    <a:pt x="25" y="285"/>
                  </a:lnTo>
                  <a:lnTo>
                    <a:pt x="44" y="255"/>
                  </a:lnTo>
                  <a:lnTo>
                    <a:pt x="69" y="221"/>
                  </a:lnTo>
                  <a:lnTo>
                    <a:pt x="88" y="188"/>
                  </a:lnTo>
                  <a:lnTo>
                    <a:pt x="113" y="154"/>
                  </a:lnTo>
                  <a:lnTo>
                    <a:pt x="138" y="125"/>
                  </a:lnTo>
                  <a:lnTo>
                    <a:pt x="159" y="92"/>
                  </a:lnTo>
                  <a:lnTo>
                    <a:pt x="178" y="62"/>
                  </a:lnTo>
                  <a:lnTo>
                    <a:pt x="188"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10" name="Freeform 382"/>
            <p:cNvSpPr>
              <a:spLocks/>
            </p:cNvSpPr>
            <p:nvPr/>
          </p:nvSpPr>
          <p:spPr bwMode="auto">
            <a:xfrm>
              <a:off x="4003" y="1725"/>
              <a:ext cx="20" cy="30"/>
            </a:xfrm>
            <a:custGeom>
              <a:avLst/>
              <a:gdLst>
                <a:gd name="T0" fmla="*/ 188 w 223"/>
                <a:gd name="T1" fmla="*/ 0 h 395"/>
                <a:gd name="T2" fmla="*/ 193 w 223"/>
                <a:gd name="T3" fmla="*/ 0 h 395"/>
                <a:gd name="T4" fmla="*/ 198 w 223"/>
                <a:gd name="T5" fmla="*/ 4 h 395"/>
                <a:gd name="T6" fmla="*/ 203 w 223"/>
                <a:gd name="T7" fmla="*/ 4 h 395"/>
                <a:gd name="T8" fmla="*/ 207 w 223"/>
                <a:gd name="T9" fmla="*/ 10 h 395"/>
                <a:gd name="T10" fmla="*/ 213 w 223"/>
                <a:gd name="T11" fmla="*/ 14 h 395"/>
                <a:gd name="T12" fmla="*/ 218 w 223"/>
                <a:gd name="T13" fmla="*/ 14 h 395"/>
                <a:gd name="T14" fmla="*/ 218 w 223"/>
                <a:gd name="T15" fmla="*/ 19 h 395"/>
                <a:gd name="T16" fmla="*/ 223 w 223"/>
                <a:gd name="T17" fmla="*/ 23 h 395"/>
                <a:gd name="T18" fmla="*/ 223 w 223"/>
                <a:gd name="T19" fmla="*/ 29 h 395"/>
                <a:gd name="T20" fmla="*/ 218 w 223"/>
                <a:gd name="T21" fmla="*/ 68 h 395"/>
                <a:gd name="T22" fmla="*/ 218 w 223"/>
                <a:gd name="T23" fmla="*/ 111 h 395"/>
                <a:gd name="T24" fmla="*/ 213 w 223"/>
                <a:gd name="T25" fmla="*/ 154 h 395"/>
                <a:gd name="T26" fmla="*/ 213 w 223"/>
                <a:gd name="T27" fmla="*/ 193 h 395"/>
                <a:gd name="T28" fmla="*/ 207 w 223"/>
                <a:gd name="T29" fmla="*/ 236 h 395"/>
                <a:gd name="T30" fmla="*/ 198 w 223"/>
                <a:gd name="T31" fmla="*/ 275 h 395"/>
                <a:gd name="T32" fmla="*/ 188 w 223"/>
                <a:gd name="T33" fmla="*/ 313 h 395"/>
                <a:gd name="T34" fmla="*/ 169 w 223"/>
                <a:gd name="T35" fmla="*/ 342 h 395"/>
                <a:gd name="T36" fmla="*/ 144 w 223"/>
                <a:gd name="T37" fmla="*/ 371 h 395"/>
                <a:gd name="T38" fmla="*/ 109 w 223"/>
                <a:gd name="T39" fmla="*/ 395 h 395"/>
                <a:gd name="T40" fmla="*/ 104 w 223"/>
                <a:gd name="T41" fmla="*/ 395 h 395"/>
                <a:gd name="T42" fmla="*/ 88 w 223"/>
                <a:gd name="T43" fmla="*/ 395 h 395"/>
                <a:gd name="T44" fmla="*/ 79 w 223"/>
                <a:gd name="T45" fmla="*/ 395 h 395"/>
                <a:gd name="T46" fmla="*/ 64 w 223"/>
                <a:gd name="T47" fmla="*/ 386 h 395"/>
                <a:gd name="T48" fmla="*/ 49 w 223"/>
                <a:gd name="T49" fmla="*/ 381 h 395"/>
                <a:gd name="T50" fmla="*/ 34 w 223"/>
                <a:gd name="T51" fmla="*/ 371 h 395"/>
                <a:gd name="T52" fmla="*/ 25 w 223"/>
                <a:gd name="T53" fmla="*/ 367 h 395"/>
                <a:gd name="T54" fmla="*/ 15 w 223"/>
                <a:gd name="T55" fmla="*/ 357 h 395"/>
                <a:gd name="T56" fmla="*/ 4 w 223"/>
                <a:gd name="T57" fmla="*/ 352 h 395"/>
                <a:gd name="T58" fmla="*/ 0 w 223"/>
                <a:gd name="T59" fmla="*/ 348 h 395"/>
                <a:gd name="T60" fmla="*/ 4 w 223"/>
                <a:gd name="T61" fmla="*/ 328 h 395"/>
                <a:gd name="T62" fmla="*/ 9 w 223"/>
                <a:gd name="T63" fmla="*/ 309 h 395"/>
                <a:gd name="T64" fmla="*/ 25 w 223"/>
                <a:gd name="T65" fmla="*/ 285 h 395"/>
                <a:gd name="T66" fmla="*/ 44 w 223"/>
                <a:gd name="T67" fmla="*/ 255 h 395"/>
                <a:gd name="T68" fmla="*/ 69 w 223"/>
                <a:gd name="T69" fmla="*/ 221 h 395"/>
                <a:gd name="T70" fmla="*/ 88 w 223"/>
                <a:gd name="T71" fmla="*/ 188 h 395"/>
                <a:gd name="T72" fmla="*/ 113 w 223"/>
                <a:gd name="T73" fmla="*/ 154 h 395"/>
                <a:gd name="T74" fmla="*/ 138 w 223"/>
                <a:gd name="T75" fmla="*/ 125 h 395"/>
                <a:gd name="T76" fmla="*/ 159 w 223"/>
                <a:gd name="T77" fmla="*/ 92 h 395"/>
                <a:gd name="T78" fmla="*/ 178 w 223"/>
                <a:gd name="T79" fmla="*/ 62 h 395"/>
                <a:gd name="T80" fmla="*/ 188 w 223"/>
                <a:gd name="T81" fmla="*/ 0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3" h="395">
                  <a:moveTo>
                    <a:pt x="188" y="0"/>
                  </a:moveTo>
                  <a:lnTo>
                    <a:pt x="193" y="0"/>
                  </a:lnTo>
                  <a:lnTo>
                    <a:pt x="198" y="4"/>
                  </a:lnTo>
                  <a:lnTo>
                    <a:pt x="203" y="4"/>
                  </a:lnTo>
                  <a:lnTo>
                    <a:pt x="207" y="10"/>
                  </a:lnTo>
                  <a:lnTo>
                    <a:pt x="213" y="14"/>
                  </a:lnTo>
                  <a:lnTo>
                    <a:pt x="218" y="14"/>
                  </a:lnTo>
                  <a:lnTo>
                    <a:pt x="218" y="19"/>
                  </a:lnTo>
                  <a:lnTo>
                    <a:pt x="223" y="23"/>
                  </a:lnTo>
                  <a:lnTo>
                    <a:pt x="223" y="29"/>
                  </a:lnTo>
                  <a:lnTo>
                    <a:pt x="218" y="68"/>
                  </a:lnTo>
                  <a:lnTo>
                    <a:pt x="218" y="111"/>
                  </a:lnTo>
                  <a:lnTo>
                    <a:pt x="213" y="154"/>
                  </a:lnTo>
                  <a:lnTo>
                    <a:pt x="213" y="193"/>
                  </a:lnTo>
                  <a:lnTo>
                    <a:pt x="207" y="236"/>
                  </a:lnTo>
                  <a:lnTo>
                    <a:pt x="198" y="275"/>
                  </a:lnTo>
                  <a:lnTo>
                    <a:pt x="188" y="313"/>
                  </a:lnTo>
                  <a:lnTo>
                    <a:pt x="169" y="342"/>
                  </a:lnTo>
                  <a:lnTo>
                    <a:pt x="144" y="371"/>
                  </a:lnTo>
                  <a:lnTo>
                    <a:pt x="109" y="395"/>
                  </a:lnTo>
                  <a:lnTo>
                    <a:pt x="104" y="395"/>
                  </a:lnTo>
                  <a:lnTo>
                    <a:pt x="88" y="395"/>
                  </a:lnTo>
                  <a:lnTo>
                    <a:pt x="79" y="395"/>
                  </a:lnTo>
                  <a:lnTo>
                    <a:pt x="64" y="386"/>
                  </a:lnTo>
                  <a:lnTo>
                    <a:pt x="49" y="381"/>
                  </a:lnTo>
                  <a:lnTo>
                    <a:pt x="34" y="371"/>
                  </a:lnTo>
                  <a:lnTo>
                    <a:pt x="25" y="367"/>
                  </a:lnTo>
                  <a:lnTo>
                    <a:pt x="15" y="357"/>
                  </a:lnTo>
                  <a:lnTo>
                    <a:pt x="4" y="352"/>
                  </a:lnTo>
                  <a:lnTo>
                    <a:pt x="0" y="348"/>
                  </a:lnTo>
                  <a:lnTo>
                    <a:pt x="4" y="328"/>
                  </a:lnTo>
                  <a:lnTo>
                    <a:pt x="9" y="309"/>
                  </a:lnTo>
                  <a:lnTo>
                    <a:pt x="25" y="285"/>
                  </a:lnTo>
                  <a:lnTo>
                    <a:pt x="44" y="255"/>
                  </a:lnTo>
                  <a:lnTo>
                    <a:pt x="69" y="221"/>
                  </a:lnTo>
                  <a:lnTo>
                    <a:pt x="88" y="188"/>
                  </a:lnTo>
                  <a:lnTo>
                    <a:pt x="113" y="154"/>
                  </a:lnTo>
                  <a:lnTo>
                    <a:pt x="138" y="125"/>
                  </a:lnTo>
                  <a:lnTo>
                    <a:pt x="159" y="92"/>
                  </a:lnTo>
                  <a:lnTo>
                    <a:pt x="178" y="62"/>
                  </a:lnTo>
                  <a:lnTo>
                    <a:pt x="188"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11" name="Freeform 383"/>
            <p:cNvSpPr>
              <a:spLocks/>
            </p:cNvSpPr>
            <p:nvPr/>
          </p:nvSpPr>
          <p:spPr bwMode="auto">
            <a:xfrm>
              <a:off x="3991" y="1719"/>
              <a:ext cx="27" cy="29"/>
            </a:xfrm>
            <a:custGeom>
              <a:avLst/>
              <a:gdLst>
                <a:gd name="T0" fmla="*/ 234 w 294"/>
                <a:gd name="T1" fmla="*/ 0 h 381"/>
                <a:gd name="T2" fmla="*/ 219 w 294"/>
                <a:gd name="T3" fmla="*/ 39 h 381"/>
                <a:gd name="T4" fmla="*/ 199 w 294"/>
                <a:gd name="T5" fmla="*/ 73 h 381"/>
                <a:gd name="T6" fmla="*/ 174 w 294"/>
                <a:gd name="T7" fmla="*/ 107 h 381"/>
                <a:gd name="T8" fmla="*/ 150 w 294"/>
                <a:gd name="T9" fmla="*/ 140 h 381"/>
                <a:gd name="T10" fmla="*/ 119 w 294"/>
                <a:gd name="T11" fmla="*/ 174 h 381"/>
                <a:gd name="T12" fmla="*/ 94 w 294"/>
                <a:gd name="T13" fmla="*/ 203 h 381"/>
                <a:gd name="T14" fmla="*/ 65 w 294"/>
                <a:gd name="T15" fmla="*/ 237 h 381"/>
                <a:gd name="T16" fmla="*/ 40 w 294"/>
                <a:gd name="T17" fmla="*/ 271 h 381"/>
                <a:gd name="T18" fmla="*/ 21 w 294"/>
                <a:gd name="T19" fmla="*/ 305 h 381"/>
                <a:gd name="T20" fmla="*/ 0 w 294"/>
                <a:gd name="T21" fmla="*/ 338 h 381"/>
                <a:gd name="T22" fmla="*/ 0 w 294"/>
                <a:gd name="T23" fmla="*/ 344 h 381"/>
                <a:gd name="T24" fmla="*/ 6 w 294"/>
                <a:gd name="T25" fmla="*/ 348 h 381"/>
                <a:gd name="T26" fmla="*/ 10 w 294"/>
                <a:gd name="T27" fmla="*/ 357 h 381"/>
                <a:gd name="T28" fmla="*/ 15 w 294"/>
                <a:gd name="T29" fmla="*/ 363 h 381"/>
                <a:gd name="T30" fmla="*/ 25 w 294"/>
                <a:gd name="T31" fmla="*/ 368 h 381"/>
                <a:gd name="T32" fmla="*/ 35 w 294"/>
                <a:gd name="T33" fmla="*/ 377 h 381"/>
                <a:gd name="T34" fmla="*/ 46 w 294"/>
                <a:gd name="T35" fmla="*/ 377 h 381"/>
                <a:gd name="T36" fmla="*/ 60 w 294"/>
                <a:gd name="T37" fmla="*/ 381 h 381"/>
                <a:gd name="T38" fmla="*/ 65 w 294"/>
                <a:gd name="T39" fmla="*/ 381 h 381"/>
                <a:gd name="T40" fmla="*/ 75 w 294"/>
                <a:gd name="T41" fmla="*/ 377 h 381"/>
                <a:gd name="T42" fmla="*/ 94 w 294"/>
                <a:gd name="T43" fmla="*/ 353 h 381"/>
                <a:gd name="T44" fmla="*/ 119 w 294"/>
                <a:gd name="T45" fmla="*/ 329 h 381"/>
                <a:gd name="T46" fmla="*/ 134 w 294"/>
                <a:gd name="T47" fmla="*/ 305 h 381"/>
                <a:gd name="T48" fmla="*/ 154 w 294"/>
                <a:gd name="T49" fmla="*/ 280 h 381"/>
                <a:gd name="T50" fmla="*/ 174 w 294"/>
                <a:gd name="T51" fmla="*/ 252 h 381"/>
                <a:gd name="T52" fmla="*/ 194 w 294"/>
                <a:gd name="T53" fmla="*/ 228 h 381"/>
                <a:gd name="T54" fmla="*/ 209 w 294"/>
                <a:gd name="T55" fmla="*/ 203 h 381"/>
                <a:gd name="T56" fmla="*/ 229 w 294"/>
                <a:gd name="T57" fmla="*/ 174 h 381"/>
                <a:gd name="T58" fmla="*/ 248 w 294"/>
                <a:gd name="T59" fmla="*/ 150 h 381"/>
                <a:gd name="T60" fmla="*/ 273 w 294"/>
                <a:gd name="T61" fmla="*/ 126 h 381"/>
                <a:gd name="T62" fmla="*/ 284 w 294"/>
                <a:gd name="T63" fmla="*/ 112 h 381"/>
                <a:gd name="T64" fmla="*/ 288 w 294"/>
                <a:gd name="T65" fmla="*/ 97 h 381"/>
                <a:gd name="T66" fmla="*/ 294 w 294"/>
                <a:gd name="T67" fmla="*/ 82 h 381"/>
                <a:gd name="T68" fmla="*/ 294 w 294"/>
                <a:gd name="T69" fmla="*/ 68 h 381"/>
                <a:gd name="T70" fmla="*/ 288 w 294"/>
                <a:gd name="T71" fmla="*/ 54 h 381"/>
                <a:gd name="T72" fmla="*/ 284 w 294"/>
                <a:gd name="T73" fmla="*/ 43 h 381"/>
                <a:gd name="T74" fmla="*/ 273 w 294"/>
                <a:gd name="T75" fmla="*/ 30 h 381"/>
                <a:gd name="T76" fmla="*/ 263 w 294"/>
                <a:gd name="T77" fmla="*/ 20 h 381"/>
                <a:gd name="T78" fmla="*/ 248 w 294"/>
                <a:gd name="T79" fmla="*/ 10 h 381"/>
                <a:gd name="T80" fmla="*/ 234 w 294"/>
                <a:gd name="T81" fmla="*/ 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4" h="381">
                  <a:moveTo>
                    <a:pt x="234" y="0"/>
                  </a:moveTo>
                  <a:lnTo>
                    <a:pt x="219" y="39"/>
                  </a:lnTo>
                  <a:lnTo>
                    <a:pt x="199" y="73"/>
                  </a:lnTo>
                  <a:lnTo>
                    <a:pt x="174" y="107"/>
                  </a:lnTo>
                  <a:lnTo>
                    <a:pt x="150" y="140"/>
                  </a:lnTo>
                  <a:lnTo>
                    <a:pt x="119" y="174"/>
                  </a:lnTo>
                  <a:lnTo>
                    <a:pt x="94" y="203"/>
                  </a:lnTo>
                  <a:lnTo>
                    <a:pt x="65" y="237"/>
                  </a:lnTo>
                  <a:lnTo>
                    <a:pt x="40" y="271"/>
                  </a:lnTo>
                  <a:lnTo>
                    <a:pt x="21" y="305"/>
                  </a:lnTo>
                  <a:lnTo>
                    <a:pt x="0" y="338"/>
                  </a:lnTo>
                  <a:lnTo>
                    <a:pt x="0" y="344"/>
                  </a:lnTo>
                  <a:lnTo>
                    <a:pt x="6" y="348"/>
                  </a:lnTo>
                  <a:lnTo>
                    <a:pt x="10" y="357"/>
                  </a:lnTo>
                  <a:lnTo>
                    <a:pt x="15" y="363"/>
                  </a:lnTo>
                  <a:lnTo>
                    <a:pt x="25" y="368"/>
                  </a:lnTo>
                  <a:lnTo>
                    <a:pt x="35" y="377"/>
                  </a:lnTo>
                  <a:lnTo>
                    <a:pt x="46" y="377"/>
                  </a:lnTo>
                  <a:lnTo>
                    <a:pt x="60" y="381"/>
                  </a:lnTo>
                  <a:lnTo>
                    <a:pt x="65" y="381"/>
                  </a:lnTo>
                  <a:lnTo>
                    <a:pt x="75" y="377"/>
                  </a:lnTo>
                  <a:lnTo>
                    <a:pt x="94" y="353"/>
                  </a:lnTo>
                  <a:lnTo>
                    <a:pt x="119" y="329"/>
                  </a:lnTo>
                  <a:lnTo>
                    <a:pt x="134" y="305"/>
                  </a:lnTo>
                  <a:lnTo>
                    <a:pt x="154" y="280"/>
                  </a:lnTo>
                  <a:lnTo>
                    <a:pt x="174" y="252"/>
                  </a:lnTo>
                  <a:lnTo>
                    <a:pt x="194" y="228"/>
                  </a:lnTo>
                  <a:lnTo>
                    <a:pt x="209" y="203"/>
                  </a:lnTo>
                  <a:lnTo>
                    <a:pt x="229" y="174"/>
                  </a:lnTo>
                  <a:lnTo>
                    <a:pt x="248" y="150"/>
                  </a:lnTo>
                  <a:lnTo>
                    <a:pt x="273" y="126"/>
                  </a:lnTo>
                  <a:lnTo>
                    <a:pt x="284" y="112"/>
                  </a:lnTo>
                  <a:lnTo>
                    <a:pt x="288" y="97"/>
                  </a:lnTo>
                  <a:lnTo>
                    <a:pt x="294" y="82"/>
                  </a:lnTo>
                  <a:lnTo>
                    <a:pt x="294" y="68"/>
                  </a:lnTo>
                  <a:lnTo>
                    <a:pt x="288" y="54"/>
                  </a:lnTo>
                  <a:lnTo>
                    <a:pt x="284" y="43"/>
                  </a:lnTo>
                  <a:lnTo>
                    <a:pt x="273" y="30"/>
                  </a:lnTo>
                  <a:lnTo>
                    <a:pt x="263" y="20"/>
                  </a:lnTo>
                  <a:lnTo>
                    <a:pt x="248" y="10"/>
                  </a:lnTo>
                  <a:lnTo>
                    <a:pt x="234"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12" name="Freeform 384"/>
            <p:cNvSpPr>
              <a:spLocks/>
            </p:cNvSpPr>
            <p:nvPr/>
          </p:nvSpPr>
          <p:spPr bwMode="auto">
            <a:xfrm>
              <a:off x="3991" y="1719"/>
              <a:ext cx="27" cy="29"/>
            </a:xfrm>
            <a:custGeom>
              <a:avLst/>
              <a:gdLst>
                <a:gd name="T0" fmla="*/ 234 w 294"/>
                <a:gd name="T1" fmla="*/ 0 h 381"/>
                <a:gd name="T2" fmla="*/ 219 w 294"/>
                <a:gd name="T3" fmla="*/ 39 h 381"/>
                <a:gd name="T4" fmla="*/ 199 w 294"/>
                <a:gd name="T5" fmla="*/ 73 h 381"/>
                <a:gd name="T6" fmla="*/ 174 w 294"/>
                <a:gd name="T7" fmla="*/ 107 h 381"/>
                <a:gd name="T8" fmla="*/ 150 w 294"/>
                <a:gd name="T9" fmla="*/ 140 h 381"/>
                <a:gd name="T10" fmla="*/ 119 w 294"/>
                <a:gd name="T11" fmla="*/ 174 h 381"/>
                <a:gd name="T12" fmla="*/ 94 w 294"/>
                <a:gd name="T13" fmla="*/ 203 h 381"/>
                <a:gd name="T14" fmla="*/ 65 w 294"/>
                <a:gd name="T15" fmla="*/ 237 h 381"/>
                <a:gd name="T16" fmla="*/ 40 w 294"/>
                <a:gd name="T17" fmla="*/ 271 h 381"/>
                <a:gd name="T18" fmla="*/ 21 w 294"/>
                <a:gd name="T19" fmla="*/ 305 h 381"/>
                <a:gd name="T20" fmla="*/ 0 w 294"/>
                <a:gd name="T21" fmla="*/ 338 h 381"/>
                <a:gd name="T22" fmla="*/ 0 w 294"/>
                <a:gd name="T23" fmla="*/ 344 h 381"/>
                <a:gd name="T24" fmla="*/ 6 w 294"/>
                <a:gd name="T25" fmla="*/ 348 h 381"/>
                <a:gd name="T26" fmla="*/ 10 w 294"/>
                <a:gd name="T27" fmla="*/ 357 h 381"/>
                <a:gd name="T28" fmla="*/ 15 w 294"/>
                <a:gd name="T29" fmla="*/ 363 h 381"/>
                <a:gd name="T30" fmla="*/ 25 w 294"/>
                <a:gd name="T31" fmla="*/ 368 h 381"/>
                <a:gd name="T32" fmla="*/ 35 w 294"/>
                <a:gd name="T33" fmla="*/ 377 h 381"/>
                <a:gd name="T34" fmla="*/ 46 w 294"/>
                <a:gd name="T35" fmla="*/ 377 h 381"/>
                <a:gd name="T36" fmla="*/ 60 w 294"/>
                <a:gd name="T37" fmla="*/ 381 h 381"/>
                <a:gd name="T38" fmla="*/ 65 w 294"/>
                <a:gd name="T39" fmla="*/ 381 h 381"/>
                <a:gd name="T40" fmla="*/ 75 w 294"/>
                <a:gd name="T41" fmla="*/ 377 h 381"/>
                <a:gd name="T42" fmla="*/ 94 w 294"/>
                <a:gd name="T43" fmla="*/ 353 h 381"/>
                <a:gd name="T44" fmla="*/ 119 w 294"/>
                <a:gd name="T45" fmla="*/ 329 h 381"/>
                <a:gd name="T46" fmla="*/ 134 w 294"/>
                <a:gd name="T47" fmla="*/ 305 h 381"/>
                <a:gd name="T48" fmla="*/ 154 w 294"/>
                <a:gd name="T49" fmla="*/ 280 h 381"/>
                <a:gd name="T50" fmla="*/ 174 w 294"/>
                <a:gd name="T51" fmla="*/ 252 h 381"/>
                <a:gd name="T52" fmla="*/ 194 w 294"/>
                <a:gd name="T53" fmla="*/ 228 h 381"/>
                <a:gd name="T54" fmla="*/ 209 w 294"/>
                <a:gd name="T55" fmla="*/ 203 h 381"/>
                <a:gd name="T56" fmla="*/ 229 w 294"/>
                <a:gd name="T57" fmla="*/ 174 h 381"/>
                <a:gd name="T58" fmla="*/ 248 w 294"/>
                <a:gd name="T59" fmla="*/ 150 h 381"/>
                <a:gd name="T60" fmla="*/ 273 w 294"/>
                <a:gd name="T61" fmla="*/ 126 h 381"/>
                <a:gd name="T62" fmla="*/ 284 w 294"/>
                <a:gd name="T63" fmla="*/ 112 h 381"/>
                <a:gd name="T64" fmla="*/ 288 w 294"/>
                <a:gd name="T65" fmla="*/ 97 h 381"/>
                <a:gd name="T66" fmla="*/ 294 w 294"/>
                <a:gd name="T67" fmla="*/ 82 h 381"/>
                <a:gd name="T68" fmla="*/ 294 w 294"/>
                <a:gd name="T69" fmla="*/ 68 h 381"/>
                <a:gd name="T70" fmla="*/ 288 w 294"/>
                <a:gd name="T71" fmla="*/ 54 h 381"/>
                <a:gd name="T72" fmla="*/ 284 w 294"/>
                <a:gd name="T73" fmla="*/ 43 h 381"/>
                <a:gd name="T74" fmla="*/ 273 w 294"/>
                <a:gd name="T75" fmla="*/ 30 h 381"/>
                <a:gd name="T76" fmla="*/ 263 w 294"/>
                <a:gd name="T77" fmla="*/ 20 h 381"/>
                <a:gd name="T78" fmla="*/ 248 w 294"/>
                <a:gd name="T79" fmla="*/ 10 h 381"/>
                <a:gd name="T80" fmla="*/ 234 w 294"/>
                <a:gd name="T81" fmla="*/ 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4" h="381">
                  <a:moveTo>
                    <a:pt x="234" y="0"/>
                  </a:moveTo>
                  <a:lnTo>
                    <a:pt x="219" y="39"/>
                  </a:lnTo>
                  <a:lnTo>
                    <a:pt x="199" y="73"/>
                  </a:lnTo>
                  <a:lnTo>
                    <a:pt x="174" y="107"/>
                  </a:lnTo>
                  <a:lnTo>
                    <a:pt x="150" y="140"/>
                  </a:lnTo>
                  <a:lnTo>
                    <a:pt x="119" y="174"/>
                  </a:lnTo>
                  <a:lnTo>
                    <a:pt x="94" y="203"/>
                  </a:lnTo>
                  <a:lnTo>
                    <a:pt x="65" y="237"/>
                  </a:lnTo>
                  <a:lnTo>
                    <a:pt x="40" y="271"/>
                  </a:lnTo>
                  <a:lnTo>
                    <a:pt x="21" y="305"/>
                  </a:lnTo>
                  <a:lnTo>
                    <a:pt x="0" y="338"/>
                  </a:lnTo>
                  <a:lnTo>
                    <a:pt x="0" y="344"/>
                  </a:lnTo>
                  <a:lnTo>
                    <a:pt x="6" y="348"/>
                  </a:lnTo>
                  <a:lnTo>
                    <a:pt x="10" y="357"/>
                  </a:lnTo>
                  <a:lnTo>
                    <a:pt x="15" y="363"/>
                  </a:lnTo>
                  <a:lnTo>
                    <a:pt x="25" y="368"/>
                  </a:lnTo>
                  <a:lnTo>
                    <a:pt x="35" y="377"/>
                  </a:lnTo>
                  <a:lnTo>
                    <a:pt x="46" y="377"/>
                  </a:lnTo>
                  <a:lnTo>
                    <a:pt x="60" y="381"/>
                  </a:lnTo>
                  <a:lnTo>
                    <a:pt x="65" y="381"/>
                  </a:lnTo>
                  <a:lnTo>
                    <a:pt x="75" y="377"/>
                  </a:lnTo>
                  <a:lnTo>
                    <a:pt x="94" y="353"/>
                  </a:lnTo>
                  <a:lnTo>
                    <a:pt x="119" y="329"/>
                  </a:lnTo>
                  <a:lnTo>
                    <a:pt x="134" y="305"/>
                  </a:lnTo>
                  <a:lnTo>
                    <a:pt x="154" y="280"/>
                  </a:lnTo>
                  <a:lnTo>
                    <a:pt x="174" y="252"/>
                  </a:lnTo>
                  <a:lnTo>
                    <a:pt x="194" y="228"/>
                  </a:lnTo>
                  <a:lnTo>
                    <a:pt x="209" y="203"/>
                  </a:lnTo>
                  <a:lnTo>
                    <a:pt x="229" y="174"/>
                  </a:lnTo>
                  <a:lnTo>
                    <a:pt x="248" y="150"/>
                  </a:lnTo>
                  <a:lnTo>
                    <a:pt x="273" y="126"/>
                  </a:lnTo>
                  <a:lnTo>
                    <a:pt x="284" y="112"/>
                  </a:lnTo>
                  <a:lnTo>
                    <a:pt x="288" y="97"/>
                  </a:lnTo>
                  <a:lnTo>
                    <a:pt x="294" y="82"/>
                  </a:lnTo>
                  <a:lnTo>
                    <a:pt x="294" y="68"/>
                  </a:lnTo>
                  <a:lnTo>
                    <a:pt x="288" y="54"/>
                  </a:lnTo>
                  <a:lnTo>
                    <a:pt x="284" y="43"/>
                  </a:lnTo>
                  <a:lnTo>
                    <a:pt x="273" y="30"/>
                  </a:lnTo>
                  <a:lnTo>
                    <a:pt x="263" y="20"/>
                  </a:lnTo>
                  <a:lnTo>
                    <a:pt x="248" y="10"/>
                  </a:lnTo>
                  <a:lnTo>
                    <a:pt x="234"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13" name="Freeform 385"/>
            <p:cNvSpPr>
              <a:spLocks/>
            </p:cNvSpPr>
            <p:nvPr/>
          </p:nvSpPr>
          <p:spPr bwMode="auto">
            <a:xfrm>
              <a:off x="3982" y="1714"/>
              <a:ext cx="27" cy="28"/>
            </a:xfrm>
            <a:custGeom>
              <a:avLst/>
              <a:gdLst>
                <a:gd name="T0" fmla="*/ 257 w 292"/>
                <a:gd name="T1" fmla="*/ 0 h 366"/>
                <a:gd name="T2" fmla="*/ 248 w 292"/>
                <a:gd name="T3" fmla="*/ 15 h 366"/>
                <a:gd name="T4" fmla="*/ 242 w 292"/>
                <a:gd name="T5" fmla="*/ 24 h 366"/>
                <a:gd name="T6" fmla="*/ 232 w 292"/>
                <a:gd name="T7" fmla="*/ 39 h 366"/>
                <a:gd name="T8" fmla="*/ 223 w 292"/>
                <a:gd name="T9" fmla="*/ 52 h 366"/>
                <a:gd name="T10" fmla="*/ 217 w 292"/>
                <a:gd name="T11" fmla="*/ 67 h 366"/>
                <a:gd name="T12" fmla="*/ 208 w 292"/>
                <a:gd name="T13" fmla="*/ 82 h 366"/>
                <a:gd name="T14" fmla="*/ 198 w 292"/>
                <a:gd name="T15" fmla="*/ 97 h 366"/>
                <a:gd name="T16" fmla="*/ 192 w 292"/>
                <a:gd name="T17" fmla="*/ 110 h 366"/>
                <a:gd name="T18" fmla="*/ 183 w 292"/>
                <a:gd name="T19" fmla="*/ 125 h 366"/>
                <a:gd name="T20" fmla="*/ 173 w 292"/>
                <a:gd name="T21" fmla="*/ 140 h 366"/>
                <a:gd name="T22" fmla="*/ 153 w 292"/>
                <a:gd name="T23" fmla="*/ 159 h 366"/>
                <a:gd name="T24" fmla="*/ 133 w 292"/>
                <a:gd name="T25" fmla="*/ 179 h 366"/>
                <a:gd name="T26" fmla="*/ 113 w 292"/>
                <a:gd name="T27" fmla="*/ 198 h 366"/>
                <a:gd name="T28" fmla="*/ 94 w 292"/>
                <a:gd name="T29" fmla="*/ 213 h 366"/>
                <a:gd name="T30" fmla="*/ 73 w 292"/>
                <a:gd name="T31" fmla="*/ 232 h 366"/>
                <a:gd name="T32" fmla="*/ 54 w 292"/>
                <a:gd name="T33" fmla="*/ 246 h 366"/>
                <a:gd name="T34" fmla="*/ 39 w 292"/>
                <a:gd name="T35" fmla="*/ 265 h 366"/>
                <a:gd name="T36" fmla="*/ 25 w 292"/>
                <a:gd name="T37" fmla="*/ 289 h 366"/>
                <a:gd name="T38" fmla="*/ 9 w 292"/>
                <a:gd name="T39" fmla="*/ 308 h 366"/>
                <a:gd name="T40" fmla="*/ 0 w 292"/>
                <a:gd name="T41" fmla="*/ 333 h 366"/>
                <a:gd name="T42" fmla="*/ 0 w 292"/>
                <a:gd name="T43" fmla="*/ 338 h 366"/>
                <a:gd name="T44" fmla="*/ 4 w 292"/>
                <a:gd name="T45" fmla="*/ 342 h 366"/>
                <a:gd name="T46" fmla="*/ 9 w 292"/>
                <a:gd name="T47" fmla="*/ 347 h 366"/>
                <a:gd name="T48" fmla="*/ 14 w 292"/>
                <a:gd name="T49" fmla="*/ 353 h 366"/>
                <a:gd name="T50" fmla="*/ 19 w 292"/>
                <a:gd name="T51" fmla="*/ 357 h 366"/>
                <a:gd name="T52" fmla="*/ 29 w 292"/>
                <a:gd name="T53" fmla="*/ 362 h 366"/>
                <a:gd name="T54" fmla="*/ 34 w 292"/>
                <a:gd name="T55" fmla="*/ 366 h 366"/>
                <a:gd name="T56" fmla="*/ 39 w 292"/>
                <a:gd name="T57" fmla="*/ 366 h 366"/>
                <a:gd name="T58" fmla="*/ 44 w 292"/>
                <a:gd name="T59" fmla="*/ 366 h 366"/>
                <a:gd name="T60" fmla="*/ 48 w 292"/>
                <a:gd name="T61" fmla="*/ 366 h 366"/>
                <a:gd name="T62" fmla="*/ 79 w 292"/>
                <a:gd name="T63" fmla="*/ 338 h 366"/>
                <a:gd name="T64" fmla="*/ 108 w 292"/>
                <a:gd name="T65" fmla="*/ 304 h 366"/>
                <a:gd name="T66" fmla="*/ 133 w 292"/>
                <a:gd name="T67" fmla="*/ 275 h 366"/>
                <a:gd name="T68" fmla="*/ 163 w 292"/>
                <a:gd name="T69" fmla="*/ 246 h 366"/>
                <a:gd name="T70" fmla="*/ 188 w 292"/>
                <a:gd name="T71" fmla="*/ 213 h 366"/>
                <a:gd name="T72" fmla="*/ 217 w 292"/>
                <a:gd name="T73" fmla="*/ 183 h 366"/>
                <a:gd name="T74" fmla="*/ 238 w 292"/>
                <a:gd name="T75" fmla="*/ 149 h 366"/>
                <a:gd name="T76" fmla="*/ 263 w 292"/>
                <a:gd name="T77" fmla="*/ 116 h 366"/>
                <a:gd name="T78" fmla="*/ 277 w 292"/>
                <a:gd name="T79" fmla="*/ 77 h 366"/>
                <a:gd name="T80" fmla="*/ 292 w 292"/>
                <a:gd name="T81" fmla="*/ 39 h 366"/>
                <a:gd name="T82" fmla="*/ 257 w 292"/>
                <a:gd name="T83" fmla="*/ 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2" h="366">
                  <a:moveTo>
                    <a:pt x="257" y="0"/>
                  </a:moveTo>
                  <a:lnTo>
                    <a:pt x="248" y="15"/>
                  </a:lnTo>
                  <a:lnTo>
                    <a:pt x="242" y="24"/>
                  </a:lnTo>
                  <a:lnTo>
                    <a:pt x="232" y="39"/>
                  </a:lnTo>
                  <a:lnTo>
                    <a:pt x="223" y="52"/>
                  </a:lnTo>
                  <a:lnTo>
                    <a:pt x="217" y="67"/>
                  </a:lnTo>
                  <a:lnTo>
                    <a:pt x="208" y="82"/>
                  </a:lnTo>
                  <a:lnTo>
                    <a:pt x="198" y="97"/>
                  </a:lnTo>
                  <a:lnTo>
                    <a:pt x="192" y="110"/>
                  </a:lnTo>
                  <a:lnTo>
                    <a:pt x="183" y="125"/>
                  </a:lnTo>
                  <a:lnTo>
                    <a:pt x="173" y="140"/>
                  </a:lnTo>
                  <a:lnTo>
                    <a:pt x="153" y="159"/>
                  </a:lnTo>
                  <a:lnTo>
                    <a:pt x="133" y="179"/>
                  </a:lnTo>
                  <a:lnTo>
                    <a:pt x="113" y="198"/>
                  </a:lnTo>
                  <a:lnTo>
                    <a:pt x="94" y="213"/>
                  </a:lnTo>
                  <a:lnTo>
                    <a:pt x="73" y="232"/>
                  </a:lnTo>
                  <a:lnTo>
                    <a:pt x="54" y="246"/>
                  </a:lnTo>
                  <a:lnTo>
                    <a:pt x="39" y="265"/>
                  </a:lnTo>
                  <a:lnTo>
                    <a:pt x="25" y="289"/>
                  </a:lnTo>
                  <a:lnTo>
                    <a:pt x="9" y="308"/>
                  </a:lnTo>
                  <a:lnTo>
                    <a:pt x="0" y="333"/>
                  </a:lnTo>
                  <a:lnTo>
                    <a:pt x="0" y="338"/>
                  </a:lnTo>
                  <a:lnTo>
                    <a:pt x="4" y="342"/>
                  </a:lnTo>
                  <a:lnTo>
                    <a:pt x="9" y="347"/>
                  </a:lnTo>
                  <a:lnTo>
                    <a:pt x="14" y="353"/>
                  </a:lnTo>
                  <a:lnTo>
                    <a:pt x="19" y="357"/>
                  </a:lnTo>
                  <a:lnTo>
                    <a:pt x="29" y="362"/>
                  </a:lnTo>
                  <a:lnTo>
                    <a:pt x="34" y="366"/>
                  </a:lnTo>
                  <a:lnTo>
                    <a:pt x="39" y="366"/>
                  </a:lnTo>
                  <a:lnTo>
                    <a:pt x="44" y="366"/>
                  </a:lnTo>
                  <a:lnTo>
                    <a:pt x="48" y="366"/>
                  </a:lnTo>
                  <a:lnTo>
                    <a:pt x="79" y="338"/>
                  </a:lnTo>
                  <a:lnTo>
                    <a:pt x="108" y="304"/>
                  </a:lnTo>
                  <a:lnTo>
                    <a:pt x="133" y="275"/>
                  </a:lnTo>
                  <a:lnTo>
                    <a:pt x="163" y="246"/>
                  </a:lnTo>
                  <a:lnTo>
                    <a:pt x="188" y="213"/>
                  </a:lnTo>
                  <a:lnTo>
                    <a:pt x="217" y="183"/>
                  </a:lnTo>
                  <a:lnTo>
                    <a:pt x="238" y="149"/>
                  </a:lnTo>
                  <a:lnTo>
                    <a:pt x="263" y="116"/>
                  </a:lnTo>
                  <a:lnTo>
                    <a:pt x="277" y="77"/>
                  </a:lnTo>
                  <a:lnTo>
                    <a:pt x="292" y="39"/>
                  </a:lnTo>
                  <a:lnTo>
                    <a:pt x="257"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14" name="Freeform 386"/>
            <p:cNvSpPr>
              <a:spLocks/>
            </p:cNvSpPr>
            <p:nvPr/>
          </p:nvSpPr>
          <p:spPr bwMode="auto">
            <a:xfrm>
              <a:off x="3982" y="1714"/>
              <a:ext cx="27" cy="28"/>
            </a:xfrm>
            <a:custGeom>
              <a:avLst/>
              <a:gdLst>
                <a:gd name="T0" fmla="*/ 257 w 292"/>
                <a:gd name="T1" fmla="*/ 0 h 366"/>
                <a:gd name="T2" fmla="*/ 248 w 292"/>
                <a:gd name="T3" fmla="*/ 15 h 366"/>
                <a:gd name="T4" fmla="*/ 242 w 292"/>
                <a:gd name="T5" fmla="*/ 24 h 366"/>
                <a:gd name="T6" fmla="*/ 232 w 292"/>
                <a:gd name="T7" fmla="*/ 39 h 366"/>
                <a:gd name="T8" fmla="*/ 223 w 292"/>
                <a:gd name="T9" fmla="*/ 52 h 366"/>
                <a:gd name="T10" fmla="*/ 217 w 292"/>
                <a:gd name="T11" fmla="*/ 67 h 366"/>
                <a:gd name="T12" fmla="*/ 208 w 292"/>
                <a:gd name="T13" fmla="*/ 82 h 366"/>
                <a:gd name="T14" fmla="*/ 198 w 292"/>
                <a:gd name="T15" fmla="*/ 97 h 366"/>
                <a:gd name="T16" fmla="*/ 192 w 292"/>
                <a:gd name="T17" fmla="*/ 110 h 366"/>
                <a:gd name="T18" fmla="*/ 183 w 292"/>
                <a:gd name="T19" fmla="*/ 125 h 366"/>
                <a:gd name="T20" fmla="*/ 173 w 292"/>
                <a:gd name="T21" fmla="*/ 140 h 366"/>
                <a:gd name="T22" fmla="*/ 153 w 292"/>
                <a:gd name="T23" fmla="*/ 159 h 366"/>
                <a:gd name="T24" fmla="*/ 133 w 292"/>
                <a:gd name="T25" fmla="*/ 179 h 366"/>
                <a:gd name="T26" fmla="*/ 113 w 292"/>
                <a:gd name="T27" fmla="*/ 198 h 366"/>
                <a:gd name="T28" fmla="*/ 94 w 292"/>
                <a:gd name="T29" fmla="*/ 213 h 366"/>
                <a:gd name="T30" fmla="*/ 73 w 292"/>
                <a:gd name="T31" fmla="*/ 232 h 366"/>
                <a:gd name="T32" fmla="*/ 54 w 292"/>
                <a:gd name="T33" fmla="*/ 246 h 366"/>
                <a:gd name="T34" fmla="*/ 39 w 292"/>
                <a:gd name="T35" fmla="*/ 265 h 366"/>
                <a:gd name="T36" fmla="*/ 25 w 292"/>
                <a:gd name="T37" fmla="*/ 289 h 366"/>
                <a:gd name="T38" fmla="*/ 9 w 292"/>
                <a:gd name="T39" fmla="*/ 308 h 366"/>
                <a:gd name="T40" fmla="*/ 0 w 292"/>
                <a:gd name="T41" fmla="*/ 333 h 366"/>
                <a:gd name="T42" fmla="*/ 0 w 292"/>
                <a:gd name="T43" fmla="*/ 338 h 366"/>
                <a:gd name="T44" fmla="*/ 4 w 292"/>
                <a:gd name="T45" fmla="*/ 342 h 366"/>
                <a:gd name="T46" fmla="*/ 9 w 292"/>
                <a:gd name="T47" fmla="*/ 347 h 366"/>
                <a:gd name="T48" fmla="*/ 14 w 292"/>
                <a:gd name="T49" fmla="*/ 353 h 366"/>
                <a:gd name="T50" fmla="*/ 19 w 292"/>
                <a:gd name="T51" fmla="*/ 357 h 366"/>
                <a:gd name="T52" fmla="*/ 29 w 292"/>
                <a:gd name="T53" fmla="*/ 362 h 366"/>
                <a:gd name="T54" fmla="*/ 34 w 292"/>
                <a:gd name="T55" fmla="*/ 366 h 366"/>
                <a:gd name="T56" fmla="*/ 39 w 292"/>
                <a:gd name="T57" fmla="*/ 366 h 366"/>
                <a:gd name="T58" fmla="*/ 44 w 292"/>
                <a:gd name="T59" fmla="*/ 366 h 366"/>
                <a:gd name="T60" fmla="*/ 48 w 292"/>
                <a:gd name="T61" fmla="*/ 366 h 366"/>
                <a:gd name="T62" fmla="*/ 79 w 292"/>
                <a:gd name="T63" fmla="*/ 338 h 366"/>
                <a:gd name="T64" fmla="*/ 108 w 292"/>
                <a:gd name="T65" fmla="*/ 304 h 366"/>
                <a:gd name="T66" fmla="*/ 133 w 292"/>
                <a:gd name="T67" fmla="*/ 275 h 366"/>
                <a:gd name="T68" fmla="*/ 163 w 292"/>
                <a:gd name="T69" fmla="*/ 246 h 366"/>
                <a:gd name="T70" fmla="*/ 188 w 292"/>
                <a:gd name="T71" fmla="*/ 213 h 366"/>
                <a:gd name="T72" fmla="*/ 217 w 292"/>
                <a:gd name="T73" fmla="*/ 183 h 366"/>
                <a:gd name="T74" fmla="*/ 238 w 292"/>
                <a:gd name="T75" fmla="*/ 149 h 366"/>
                <a:gd name="T76" fmla="*/ 263 w 292"/>
                <a:gd name="T77" fmla="*/ 116 h 366"/>
                <a:gd name="T78" fmla="*/ 277 w 292"/>
                <a:gd name="T79" fmla="*/ 77 h 366"/>
                <a:gd name="T80" fmla="*/ 292 w 292"/>
                <a:gd name="T81" fmla="*/ 39 h 366"/>
                <a:gd name="T82" fmla="*/ 257 w 292"/>
                <a:gd name="T83" fmla="*/ 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2" h="366">
                  <a:moveTo>
                    <a:pt x="257" y="0"/>
                  </a:moveTo>
                  <a:lnTo>
                    <a:pt x="248" y="15"/>
                  </a:lnTo>
                  <a:lnTo>
                    <a:pt x="242" y="24"/>
                  </a:lnTo>
                  <a:lnTo>
                    <a:pt x="232" y="39"/>
                  </a:lnTo>
                  <a:lnTo>
                    <a:pt x="223" y="52"/>
                  </a:lnTo>
                  <a:lnTo>
                    <a:pt x="217" y="67"/>
                  </a:lnTo>
                  <a:lnTo>
                    <a:pt x="208" y="82"/>
                  </a:lnTo>
                  <a:lnTo>
                    <a:pt x="198" y="97"/>
                  </a:lnTo>
                  <a:lnTo>
                    <a:pt x="192" y="110"/>
                  </a:lnTo>
                  <a:lnTo>
                    <a:pt x="183" y="125"/>
                  </a:lnTo>
                  <a:lnTo>
                    <a:pt x="173" y="140"/>
                  </a:lnTo>
                  <a:lnTo>
                    <a:pt x="153" y="159"/>
                  </a:lnTo>
                  <a:lnTo>
                    <a:pt x="133" y="179"/>
                  </a:lnTo>
                  <a:lnTo>
                    <a:pt x="113" y="198"/>
                  </a:lnTo>
                  <a:lnTo>
                    <a:pt x="94" y="213"/>
                  </a:lnTo>
                  <a:lnTo>
                    <a:pt x="73" y="232"/>
                  </a:lnTo>
                  <a:lnTo>
                    <a:pt x="54" y="246"/>
                  </a:lnTo>
                  <a:lnTo>
                    <a:pt x="39" y="265"/>
                  </a:lnTo>
                  <a:lnTo>
                    <a:pt x="25" y="289"/>
                  </a:lnTo>
                  <a:lnTo>
                    <a:pt x="9" y="308"/>
                  </a:lnTo>
                  <a:lnTo>
                    <a:pt x="0" y="333"/>
                  </a:lnTo>
                  <a:lnTo>
                    <a:pt x="0" y="338"/>
                  </a:lnTo>
                  <a:lnTo>
                    <a:pt x="4" y="342"/>
                  </a:lnTo>
                  <a:lnTo>
                    <a:pt x="9" y="347"/>
                  </a:lnTo>
                  <a:lnTo>
                    <a:pt x="14" y="353"/>
                  </a:lnTo>
                  <a:lnTo>
                    <a:pt x="19" y="357"/>
                  </a:lnTo>
                  <a:lnTo>
                    <a:pt x="29" y="362"/>
                  </a:lnTo>
                  <a:lnTo>
                    <a:pt x="34" y="366"/>
                  </a:lnTo>
                  <a:lnTo>
                    <a:pt x="39" y="366"/>
                  </a:lnTo>
                  <a:lnTo>
                    <a:pt x="44" y="366"/>
                  </a:lnTo>
                  <a:lnTo>
                    <a:pt x="48" y="366"/>
                  </a:lnTo>
                  <a:lnTo>
                    <a:pt x="79" y="338"/>
                  </a:lnTo>
                  <a:lnTo>
                    <a:pt x="108" y="304"/>
                  </a:lnTo>
                  <a:lnTo>
                    <a:pt x="133" y="275"/>
                  </a:lnTo>
                  <a:lnTo>
                    <a:pt x="163" y="246"/>
                  </a:lnTo>
                  <a:lnTo>
                    <a:pt x="188" y="213"/>
                  </a:lnTo>
                  <a:lnTo>
                    <a:pt x="217" y="183"/>
                  </a:lnTo>
                  <a:lnTo>
                    <a:pt x="238" y="149"/>
                  </a:lnTo>
                  <a:lnTo>
                    <a:pt x="263" y="116"/>
                  </a:lnTo>
                  <a:lnTo>
                    <a:pt x="277" y="77"/>
                  </a:lnTo>
                  <a:lnTo>
                    <a:pt x="292" y="39"/>
                  </a:lnTo>
                  <a:lnTo>
                    <a:pt x="257"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15" name="Freeform 387"/>
            <p:cNvSpPr>
              <a:spLocks/>
            </p:cNvSpPr>
            <p:nvPr/>
          </p:nvSpPr>
          <p:spPr bwMode="auto">
            <a:xfrm>
              <a:off x="4061" y="1738"/>
              <a:ext cx="23" cy="14"/>
            </a:xfrm>
            <a:custGeom>
              <a:avLst/>
              <a:gdLst>
                <a:gd name="T0" fmla="*/ 0 w 248"/>
                <a:gd name="T1" fmla="*/ 28 h 183"/>
                <a:gd name="T2" fmla="*/ 10 w 248"/>
                <a:gd name="T3" fmla="*/ 43 h 183"/>
                <a:gd name="T4" fmla="*/ 14 w 248"/>
                <a:gd name="T5" fmla="*/ 62 h 183"/>
                <a:gd name="T6" fmla="*/ 19 w 248"/>
                <a:gd name="T7" fmla="*/ 81 h 183"/>
                <a:gd name="T8" fmla="*/ 25 w 248"/>
                <a:gd name="T9" fmla="*/ 101 h 183"/>
                <a:gd name="T10" fmla="*/ 29 w 248"/>
                <a:gd name="T11" fmla="*/ 116 h 183"/>
                <a:gd name="T12" fmla="*/ 34 w 248"/>
                <a:gd name="T13" fmla="*/ 135 h 183"/>
                <a:gd name="T14" fmla="*/ 39 w 248"/>
                <a:gd name="T15" fmla="*/ 150 h 183"/>
                <a:gd name="T16" fmla="*/ 44 w 248"/>
                <a:gd name="T17" fmla="*/ 163 h 183"/>
                <a:gd name="T18" fmla="*/ 59 w 248"/>
                <a:gd name="T19" fmla="*/ 174 h 183"/>
                <a:gd name="T20" fmla="*/ 73 w 248"/>
                <a:gd name="T21" fmla="*/ 178 h 183"/>
                <a:gd name="T22" fmla="*/ 84 w 248"/>
                <a:gd name="T23" fmla="*/ 178 h 183"/>
                <a:gd name="T24" fmla="*/ 98 w 248"/>
                <a:gd name="T25" fmla="*/ 183 h 183"/>
                <a:gd name="T26" fmla="*/ 108 w 248"/>
                <a:gd name="T27" fmla="*/ 183 h 183"/>
                <a:gd name="T28" fmla="*/ 123 w 248"/>
                <a:gd name="T29" fmla="*/ 183 h 183"/>
                <a:gd name="T30" fmla="*/ 138 w 248"/>
                <a:gd name="T31" fmla="*/ 183 h 183"/>
                <a:gd name="T32" fmla="*/ 153 w 248"/>
                <a:gd name="T33" fmla="*/ 183 h 183"/>
                <a:gd name="T34" fmla="*/ 163 w 248"/>
                <a:gd name="T35" fmla="*/ 183 h 183"/>
                <a:gd name="T36" fmla="*/ 178 w 248"/>
                <a:gd name="T37" fmla="*/ 178 h 183"/>
                <a:gd name="T38" fmla="*/ 192 w 248"/>
                <a:gd name="T39" fmla="*/ 178 h 183"/>
                <a:gd name="T40" fmla="*/ 208 w 248"/>
                <a:gd name="T41" fmla="*/ 174 h 183"/>
                <a:gd name="T42" fmla="*/ 217 w 248"/>
                <a:gd name="T43" fmla="*/ 168 h 183"/>
                <a:gd name="T44" fmla="*/ 227 w 248"/>
                <a:gd name="T45" fmla="*/ 163 h 183"/>
                <a:gd name="T46" fmla="*/ 232 w 248"/>
                <a:gd name="T47" fmla="*/ 154 h 183"/>
                <a:gd name="T48" fmla="*/ 238 w 248"/>
                <a:gd name="T49" fmla="*/ 144 h 183"/>
                <a:gd name="T50" fmla="*/ 242 w 248"/>
                <a:gd name="T51" fmla="*/ 135 h 183"/>
                <a:gd name="T52" fmla="*/ 248 w 248"/>
                <a:gd name="T53" fmla="*/ 125 h 183"/>
                <a:gd name="T54" fmla="*/ 248 w 248"/>
                <a:gd name="T55" fmla="*/ 116 h 183"/>
                <a:gd name="T56" fmla="*/ 248 w 248"/>
                <a:gd name="T57" fmla="*/ 105 h 183"/>
                <a:gd name="T58" fmla="*/ 248 w 248"/>
                <a:gd name="T59" fmla="*/ 96 h 183"/>
                <a:gd name="T60" fmla="*/ 242 w 248"/>
                <a:gd name="T61" fmla="*/ 86 h 183"/>
                <a:gd name="T62" fmla="*/ 242 w 248"/>
                <a:gd name="T63" fmla="*/ 81 h 183"/>
                <a:gd name="T64" fmla="*/ 242 w 248"/>
                <a:gd name="T65" fmla="*/ 77 h 183"/>
                <a:gd name="T66" fmla="*/ 238 w 248"/>
                <a:gd name="T67" fmla="*/ 72 h 183"/>
                <a:gd name="T68" fmla="*/ 232 w 248"/>
                <a:gd name="T69" fmla="*/ 67 h 183"/>
                <a:gd name="T70" fmla="*/ 227 w 248"/>
                <a:gd name="T71" fmla="*/ 67 h 183"/>
                <a:gd name="T72" fmla="*/ 227 w 248"/>
                <a:gd name="T73" fmla="*/ 62 h 183"/>
                <a:gd name="T74" fmla="*/ 223 w 248"/>
                <a:gd name="T75" fmla="*/ 62 h 183"/>
                <a:gd name="T76" fmla="*/ 217 w 248"/>
                <a:gd name="T77" fmla="*/ 62 h 183"/>
                <a:gd name="T78" fmla="*/ 208 w 248"/>
                <a:gd name="T79" fmla="*/ 58 h 183"/>
                <a:gd name="T80" fmla="*/ 192 w 248"/>
                <a:gd name="T81" fmla="*/ 53 h 183"/>
                <a:gd name="T82" fmla="*/ 183 w 248"/>
                <a:gd name="T83" fmla="*/ 47 h 183"/>
                <a:gd name="T84" fmla="*/ 168 w 248"/>
                <a:gd name="T85" fmla="*/ 43 h 183"/>
                <a:gd name="T86" fmla="*/ 158 w 248"/>
                <a:gd name="T87" fmla="*/ 34 h 183"/>
                <a:gd name="T88" fmla="*/ 148 w 248"/>
                <a:gd name="T89" fmla="*/ 28 h 183"/>
                <a:gd name="T90" fmla="*/ 133 w 248"/>
                <a:gd name="T91" fmla="*/ 23 h 183"/>
                <a:gd name="T92" fmla="*/ 123 w 248"/>
                <a:gd name="T93" fmla="*/ 19 h 183"/>
                <a:gd name="T94" fmla="*/ 113 w 248"/>
                <a:gd name="T95" fmla="*/ 9 h 183"/>
                <a:gd name="T96" fmla="*/ 98 w 248"/>
                <a:gd name="T97" fmla="*/ 4 h 183"/>
                <a:gd name="T98" fmla="*/ 94 w 248"/>
                <a:gd name="T99" fmla="*/ 4 h 183"/>
                <a:gd name="T100" fmla="*/ 84 w 248"/>
                <a:gd name="T101" fmla="*/ 0 h 183"/>
                <a:gd name="T102" fmla="*/ 73 w 248"/>
                <a:gd name="T103" fmla="*/ 4 h 183"/>
                <a:gd name="T104" fmla="*/ 69 w 248"/>
                <a:gd name="T105" fmla="*/ 4 h 183"/>
                <a:gd name="T106" fmla="*/ 59 w 248"/>
                <a:gd name="T107" fmla="*/ 9 h 183"/>
                <a:gd name="T108" fmla="*/ 48 w 248"/>
                <a:gd name="T109" fmla="*/ 9 h 183"/>
                <a:gd name="T110" fmla="*/ 39 w 248"/>
                <a:gd name="T111" fmla="*/ 14 h 183"/>
                <a:gd name="T112" fmla="*/ 25 w 248"/>
                <a:gd name="T113" fmla="*/ 14 h 183"/>
                <a:gd name="T114" fmla="*/ 14 w 248"/>
                <a:gd name="T115" fmla="*/ 19 h 183"/>
                <a:gd name="T116" fmla="*/ 4 w 248"/>
                <a:gd name="T117" fmla="*/ 19 h 183"/>
                <a:gd name="T118" fmla="*/ 0 w 248"/>
                <a:gd name="T119" fmla="*/ 2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8" h="183">
                  <a:moveTo>
                    <a:pt x="0" y="28"/>
                  </a:moveTo>
                  <a:lnTo>
                    <a:pt x="10" y="43"/>
                  </a:lnTo>
                  <a:lnTo>
                    <a:pt x="14" y="62"/>
                  </a:lnTo>
                  <a:lnTo>
                    <a:pt x="19" y="81"/>
                  </a:lnTo>
                  <a:lnTo>
                    <a:pt x="25" y="101"/>
                  </a:lnTo>
                  <a:lnTo>
                    <a:pt x="29" y="116"/>
                  </a:lnTo>
                  <a:lnTo>
                    <a:pt x="34" y="135"/>
                  </a:lnTo>
                  <a:lnTo>
                    <a:pt x="39" y="150"/>
                  </a:lnTo>
                  <a:lnTo>
                    <a:pt x="44" y="163"/>
                  </a:lnTo>
                  <a:lnTo>
                    <a:pt x="59" y="174"/>
                  </a:lnTo>
                  <a:lnTo>
                    <a:pt x="73" y="178"/>
                  </a:lnTo>
                  <a:lnTo>
                    <a:pt x="84" y="178"/>
                  </a:lnTo>
                  <a:lnTo>
                    <a:pt x="98" y="183"/>
                  </a:lnTo>
                  <a:lnTo>
                    <a:pt x="108" y="183"/>
                  </a:lnTo>
                  <a:lnTo>
                    <a:pt x="123" y="183"/>
                  </a:lnTo>
                  <a:lnTo>
                    <a:pt x="138" y="183"/>
                  </a:lnTo>
                  <a:lnTo>
                    <a:pt x="153" y="183"/>
                  </a:lnTo>
                  <a:lnTo>
                    <a:pt x="163" y="183"/>
                  </a:lnTo>
                  <a:lnTo>
                    <a:pt x="178" y="178"/>
                  </a:lnTo>
                  <a:lnTo>
                    <a:pt x="192" y="178"/>
                  </a:lnTo>
                  <a:lnTo>
                    <a:pt x="208" y="174"/>
                  </a:lnTo>
                  <a:lnTo>
                    <a:pt x="217" y="168"/>
                  </a:lnTo>
                  <a:lnTo>
                    <a:pt x="227" y="163"/>
                  </a:lnTo>
                  <a:lnTo>
                    <a:pt x="232" y="154"/>
                  </a:lnTo>
                  <a:lnTo>
                    <a:pt x="238" y="144"/>
                  </a:lnTo>
                  <a:lnTo>
                    <a:pt x="242" y="135"/>
                  </a:lnTo>
                  <a:lnTo>
                    <a:pt x="248" y="125"/>
                  </a:lnTo>
                  <a:lnTo>
                    <a:pt x="248" y="116"/>
                  </a:lnTo>
                  <a:lnTo>
                    <a:pt x="248" y="105"/>
                  </a:lnTo>
                  <a:lnTo>
                    <a:pt x="248" y="96"/>
                  </a:lnTo>
                  <a:lnTo>
                    <a:pt x="242" y="86"/>
                  </a:lnTo>
                  <a:lnTo>
                    <a:pt x="242" y="81"/>
                  </a:lnTo>
                  <a:lnTo>
                    <a:pt x="242" y="77"/>
                  </a:lnTo>
                  <a:lnTo>
                    <a:pt x="238" y="72"/>
                  </a:lnTo>
                  <a:lnTo>
                    <a:pt x="232" y="67"/>
                  </a:lnTo>
                  <a:lnTo>
                    <a:pt x="227" y="67"/>
                  </a:lnTo>
                  <a:lnTo>
                    <a:pt x="227" y="62"/>
                  </a:lnTo>
                  <a:lnTo>
                    <a:pt x="223" y="62"/>
                  </a:lnTo>
                  <a:lnTo>
                    <a:pt x="217" y="62"/>
                  </a:lnTo>
                  <a:lnTo>
                    <a:pt x="208" y="58"/>
                  </a:lnTo>
                  <a:lnTo>
                    <a:pt x="192" y="53"/>
                  </a:lnTo>
                  <a:lnTo>
                    <a:pt x="183" y="47"/>
                  </a:lnTo>
                  <a:lnTo>
                    <a:pt x="168" y="43"/>
                  </a:lnTo>
                  <a:lnTo>
                    <a:pt x="158" y="34"/>
                  </a:lnTo>
                  <a:lnTo>
                    <a:pt x="148" y="28"/>
                  </a:lnTo>
                  <a:lnTo>
                    <a:pt x="133" y="23"/>
                  </a:lnTo>
                  <a:lnTo>
                    <a:pt x="123" y="19"/>
                  </a:lnTo>
                  <a:lnTo>
                    <a:pt x="113" y="9"/>
                  </a:lnTo>
                  <a:lnTo>
                    <a:pt x="98" y="4"/>
                  </a:lnTo>
                  <a:lnTo>
                    <a:pt x="94" y="4"/>
                  </a:lnTo>
                  <a:lnTo>
                    <a:pt x="84" y="0"/>
                  </a:lnTo>
                  <a:lnTo>
                    <a:pt x="73" y="4"/>
                  </a:lnTo>
                  <a:lnTo>
                    <a:pt x="69" y="4"/>
                  </a:lnTo>
                  <a:lnTo>
                    <a:pt x="59" y="9"/>
                  </a:lnTo>
                  <a:lnTo>
                    <a:pt x="48" y="9"/>
                  </a:lnTo>
                  <a:lnTo>
                    <a:pt x="39" y="14"/>
                  </a:lnTo>
                  <a:lnTo>
                    <a:pt x="25" y="14"/>
                  </a:lnTo>
                  <a:lnTo>
                    <a:pt x="14" y="19"/>
                  </a:lnTo>
                  <a:lnTo>
                    <a:pt x="4" y="19"/>
                  </a:lnTo>
                  <a:lnTo>
                    <a:pt x="0" y="28"/>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16" name="Freeform 388"/>
            <p:cNvSpPr>
              <a:spLocks/>
            </p:cNvSpPr>
            <p:nvPr/>
          </p:nvSpPr>
          <p:spPr bwMode="auto">
            <a:xfrm>
              <a:off x="4061" y="1738"/>
              <a:ext cx="23" cy="14"/>
            </a:xfrm>
            <a:custGeom>
              <a:avLst/>
              <a:gdLst>
                <a:gd name="T0" fmla="*/ 0 w 248"/>
                <a:gd name="T1" fmla="*/ 28 h 183"/>
                <a:gd name="T2" fmla="*/ 10 w 248"/>
                <a:gd name="T3" fmla="*/ 43 h 183"/>
                <a:gd name="T4" fmla="*/ 14 w 248"/>
                <a:gd name="T5" fmla="*/ 62 h 183"/>
                <a:gd name="T6" fmla="*/ 19 w 248"/>
                <a:gd name="T7" fmla="*/ 81 h 183"/>
                <a:gd name="T8" fmla="*/ 25 w 248"/>
                <a:gd name="T9" fmla="*/ 101 h 183"/>
                <a:gd name="T10" fmla="*/ 29 w 248"/>
                <a:gd name="T11" fmla="*/ 116 h 183"/>
                <a:gd name="T12" fmla="*/ 34 w 248"/>
                <a:gd name="T13" fmla="*/ 135 h 183"/>
                <a:gd name="T14" fmla="*/ 39 w 248"/>
                <a:gd name="T15" fmla="*/ 150 h 183"/>
                <a:gd name="T16" fmla="*/ 44 w 248"/>
                <a:gd name="T17" fmla="*/ 163 h 183"/>
                <a:gd name="T18" fmla="*/ 59 w 248"/>
                <a:gd name="T19" fmla="*/ 174 h 183"/>
                <a:gd name="T20" fmla="*/ 73 w 248"/>
                <a:gd name="T21" fmla="*/ 178 h 183"/>
                <a:gd name="T22" fmla="*/ 84 w 248"/>
                <a:gd name="T23" fmla="*/ 178 h 183"/>
                <a:gd name="T24" fmla="*/ 98 w 248"/>
                <a:gd name="T25" fmla="*/ 183 h 183"/>
                <a:gd name="T26" fmla="*/ 108 w 248"/>
                <a:gd name="T27" fmla="*/ 183 h 183"/>
                <a:gd name="T28" fmla="*/ 123 w 248"/>
                <a:gd name="T29" fmla="*/ 183 h 183"/>
                <a:gd name="T30" fmla="*/ 138 w 248"/>
                <a:gd name="T31" fmla="*/ 183 h 183"/>
                <a:gd name="T32" fmla="*/ 153 w 248"/>
                <a:gd name="T33" fmla="*/ 183 h 183"/>
                <a:gd name="T34" fmla="*/ 163 w 248"/>
                <a:gd name="T35" fmla="*/ 183 h 183"/>
                <a:gd name="T36" fmla="*/ 178 w 248"/>
                <a:gd name="T37" fmla="*/ 178 h 183"/>
                <a:gd name="T38" fmla="*/ 192 w 248"/>
                <a:gd name="T39" fmla="*/ 178 h 183"/>
                <a:gd name="T40" fmla="*/ 208 w 248"/>
                <a:gd name="T41" fmla="*/ 174 h 183"/>
                <a:gd name="T42" fmla="*/ 217 w 248"/>
                <a:gd name="T43" fmla="*/ 168 h 183"/>
                <a:gd name="T44" fmla="*/ 227 w 248"/>
                <a:gd name="T45" fmla="*/ 163 h 183"/>
                <a:gd name="T46" fmla="*/ 232 w 248"/>
                <a:gd name="T47" fmla="*/ 154 h 183"/>
                <a:gd name="T48" fmla="*/ 238 w 248"/>
                <a:gd name="T49" fmla="*/ 144 h 183"/>
                <a:gd name="T50" fmla="*/ 242 w 248"/>
                <a:gd name="T51" fmla="*/ 135 h 183"/>
                <a:gd name="T52" fmla="*/ 248 w 248"/>
                <a:gd name="T53" fmla="*/ 125 h 183"/>
                <a:gd name="T54" fmla="*/ 248 w 248"/>
                <a:gd name="T55" fmla="*/ 116 h 183"/>
                <a:gd name="T56" fmla="*/ 248 w 248"/>
                <a:gd name="T57" fmla="*/ 105 h 183"/>
                <a:gd name="T58" fmla="*/ 248 w 248"/>
                <a:gd name="T59" fmla="*/ 96 h 183"/>
                <a:gd name="T60" fmla="*/ 242 w 248"/>
                <a:gd name="T61" fmla="*/ 86 h 183"/>
                <a:gd name="T62" fmla="*/ 242 w 248"/>
                <a:gd name="T63" fmla="*/ 81 h 183"/>
                <a:gd name="T64" fmla="*/ 242 w 248"/>
                <a:gd name="T65" fmla="*/ 77 h 183"/>
                <a:gd name="T66" fmla="*/ 238 w 248"/>
                <a:gd name="T67" fmla="*/ 72 h 183"/>
                <a:gd name="T68" fmla="*/ 232 w 248"/>
                <a:gd name="T69" fmla="*/ 67 h 183"/>
                <a:gd name="T70" fmla="*/ 227 w 248"/>
                <a:gd name="T71" fmla="*/ 67 h 183"/>
                <a:gd name="T72" fmla="*/ 227 w 248"/>
                <a:gd name="T73" fmla="*/ 62 h 183"/>
                <a:gd name="T74" fmla="*/ 223 w 248"/>
                <a:gd name="T75" fmla="*/ 62 h 183"/>
                <a:gd name="T76" fmla="*/ 217 w 248"/>
                <a:gd name="T77" fmla="*/ 62 h 183"/>
                <a:gd name="T78" fmla="*/ 208 w 248"/>
                <a:gd name="T79" fmla="*/ 58 h 183"/>
                <a:gd name="T80" fmla="*/ 192 w 248"/>
                <a:gd name="T81" fmla="*/ 53 h 183"/>
                <a:gd name="T82" fmla="*/ 183 w 248"/>
                <a:gd name="T83" fmla="*/ 47 h 183"/>
                <a:gd name="T84" fmla="*/ 168 w 248"/>
                <a:gd name="T85" fmla="*/ 43 h 183"/>
                <a:gd name="T86" fmla="*/ 158 w 248"/>
                <a:gd name="T87" fmla="*/ 34 h 183"/>
                <a:gd name="T88" fmla="*/ 148 w 248"/>
                <a:gd name="T89" fmla="*/ 28 h 183"/>
                <a:gd name="T90" fmla="*/ 133 w 248"/>
                <a:gd name="T91" fmla="*/ 23 h 183"/>
                <a:gd name="T92" fmla="*/ 123 w 248"/>
                <a:gd name="T93" fmla="*/ 19 h 183"/>
                <a:gd name="T94" fmla="*/ 113 w 248"/>
                <a:gd name="T95" fmla="*/ 9 h 183"/>
                <a:gd name="T96" fmla="*/ 98 w 248"/>
                <a:gd name="T97" fmla="*/ 4 h 183"/>
                <a:gd name="T98" fmla="*/ 94 w 248"/>
                <a:gd name="T99" fmla="*/ 4 h 183"/>
                <a:gd name="T100" fmla="*/ 84 w 248"/>
                <a:gd name="T101" fmla="*/ 0 h 183"/>
                <a:gd name="T102" fmla="*/ 73 w 248"/>
                <a:gd name="T103" fmla="*/ 4 h 183"/>
                <a:gd name="T104" fmla="*/ 69 w 248"/>
                <a:gd name="T105" fmla="*/ 4 h 183"/>
                <a:gd name="T106" fmla="*/ 59 w 248"/>
                <a:gd name="T107" fmla="*/ 9 h 183"/>
                <a:gd name="T108" fmla="*/ 48 w 248"/>
                <a:gd name="T109" fmla="*/ 9 h 183"/>
                <a:gd name="T110" fmla="*/ 39 w 248"/>
                <a:gd name="T111" fmla="*/ 14 h 183"/>
                <a:gd name="T112" fmla="*/ 25 w 248"/>
                <a:gd name="T113" fmla="*/ 14 h 183"/>
                <a:gd name="T114" fmla="*/ 14 w 248"/>
                <a:gd name="T115" fmla="*/ 19 h 183"/>
                <a:gd name="T116" fmla="*/ 4 w 248"/>
                <a:gd name="T117" fmla="*/ 19 h 183"/>
                <a:gd name="T118" fmla="*/ 0 w 248"/>
                <a:gd name="T119" fmla="*/ 2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8" h="183">
                  <a:moveTo>
                    <a:pt x="0" y="28"/>
                  </a:moveTo>
                  <a:lnTo>
                    <a:pt x="10" y="43"/>
                  </a:lnTo>
                  <a:lnTo>
                    <a:pt x="14" y="62"/>
                  </a:lnTo>
                  <a:lnTo>
                    <a:pt x="19" y="81"/>
                  </a:lnTo>
                  <a:lnTo>
                    <a:pt x="25" y="101"/>
                  </a:lnTo>
                  <a:lnTo>
                    <a:pt x="29" y="116"/>
                  </a:lnTo>
                  <a:lnTo>
                    <a:pt x="34" y="135"/>
                  </a:lnTo>
                  <a:lnTo>
                    <a:pt x="39" y="150"/>
                  </a:lnTo>
                  <a:lnTo>
                    <a:pt x="44" y="163"/>
                  </a:lnTo>
                  <a:lnTo>
                    <a:pt x="59" y="174"/>
                  </a:lnTo>
                  <a:lnTo>
                    <a:pt x="73" y="178"/>
                  </a:lnTo>
                  <a:lnTo>
                    <a:pt x="84" y="178"/>
                  </a:lnTo>
                  <a:lnTo>
                    <a:pt x="98" y="183"/>
                  </a:lnTo>
                  <a:lnTo>
                    <a:pt x="108" y="183"/>
                  </a:lnTo>
                  <a:lnTo>
                    <a:pt x="123" y="183"/>
                  </a:lnTo>
                  <a:lnTo>
                    <a:pt x="138" y="183"/>
                  </a:lnTo>
                  <a:lnTo>
                    <a:pt x="153" y="183"/>
                  </a:lnTo>
                  <a:lnTo>
                    <a:pt x="163" y="183"/>
                  </a:lnTo>
                  <a:lnTo>
                    <a:pt x="178" y="178"/>
                  </a:lnTo>
                  <a:lnTo>
                    <a:pt x="192" y="178"/>
                  </a:lnTo>
                  <a:lnTo>
                    <a:pt x="208" y="174"/>
                  </a:lnTo>
                  <a:lnTo>
                    <a:pt x="217" y="168"/>
                  </a:lnTo>
                  <a:lnTo>
                    <a:pt x="227" y="163"/>
                  </a:lnTo>
                  <a:lnTo>
                    <a:pt x="232" y="154"/>
                  </a:lnTo>
                  <a:lnTo>
                    <a:pt x="238" y="144"/>
                  </a:lnTo>
                  <a:lnTo>
                    <a:pt x="242" y="135"/>
                  </a:lnTo>
                  <a:lnTo>
                    <a:pt x="248" y="125"/>
                  </a:lnTo>
                  <a:lnTo>
                    <a:pt x="248" y="116"/>
                  </a:lnTo>
                  <a:lnTo>
                    <a:pt x="248" y="105"/>
                  </a:lnTo>
                  <a:lnTo>
                    <a:pt x="248" y="96"/>
                  </a:lnTo>
                  <a:lnTo>
                    <a:pt x="242" y="86"/>
                  </a:lnTo>
                  <a:lnTo>
                    <a:pt x="242" y="81"/>
                  </a:lnTo>
                  <a:lnTo>
                    <a:pt x="242" y="77"/>
                  </a:lnTo>
                  <a:lnTo>
                    <a:pt x="238" y="72"/>
                  </a:lnTo>
                  <a:lnTo>
                    <a:pt x="232" y="67"/>
                  </a:lnTo>
                  <a:lnTo>
                    <a:pt x="227" y="67"/>
                  </a:lnTo>
                  <a:lnTo>
                    <a:pt x="227" y="62"/>
                  </a:lnTo>
                  <a:lnTo>
                    <a:pt x="223" y="62"/>
                  </a:lnTo>
                  <a:lnTo>
                    <a:pt x="217" y="62"/>
                  </a:lnTo>
                  <a:lnTo>
                    <a:pt x="208" y="58"/>
                  </a:lnTo>
                  <a:lnTo>
                    <a:pt x="192" y="53"/>
                  </a:lnTo>
                  <a:lnTo>
                    <a:pt x="183" y="47"/>
                  </a:lnTo>
                  <a:lnTo>
                    <a:pt x="168" y="43"/>
                  </a:lnTo>
                  <a:lnTo>
                    <a:pt x="158" y="34"/>
                  </a:lnTo>
                  <a:lnTo>
                    <a:pt x="148" y="28"/>
                  </a:lnTo>
                  <a:lnTo>
                    <a:pt x="133" y="23"/>
                  </a:lnTo>
                  <a:lnTo>
                    <a:pt x="123" y="19"/>
                  </a:lnTo>
                  <a:lnTo>
                    <a:pt x="113" y="9"/>
                  </a:lnTo>
                  <a:lnTo>
                    <a:pt x="98" y="4"/>
                  </a:lnTo>
                  <a:lnTo>
                    <a:pt x="94" y="4"/>
                  </a:lnTo>
                  <a:lnTo>
                    <a:pt x="84" y="0"/>
                  </a:lnTo>
                  <a:lnTo>
                    <a:pt x="73" y="4"/>
                  </a:lnTo>
                  <a:lnTo>
                    <a:pt x="69" y="4"/>
                  </a:lnTo>
                  <a:lnTo>
                    <a:pt x="59" y="9"/>
                  </a:lnTo>
                  <a:lnTo>
                    <a:pt x="48" y="9"/>
                  </a:lnTo>
                  <a:lnTo>
                    <a:pt x="39" y="14"/>
                  </a:lnTo>
                  <a:lnTo>
                    <a:pt x="25" y="14"/>
                  </a:lnTo>
                  <a:lnTo>
                    <a:pt x="14" y="19"/>
                  </a:lnTo>
                  <a:lnTo>
                    <a:pt x="4" y="19"/>
                  </a:lnTo>
                  <a:lnTo>
                    <a:pt x="0" y="28"/>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17" name="Freeform 389"/>
            <p:cNvSpPr>
              <a:spLocks/>
            </p:cNvSpPr>
            <p:nvPr/>
          </p:nvSpPr>
          <p:spPr bwMode="auto">
            <a:xfrm>
              <a:off x="4093" y="1735"/>
              <a:ext cx="15" cy="15"/>
            </a:xfrm>
            <a:custGeom>
              <a:avLst/>
              <a:gdLst>
                <a:gd name="T0" fmla="*/ 75 w 174"/>
                <a:gd name="T1" fmla="*/ 4 h 193"/>
                <a:gd name="T2" fmla="*/ 50 w 174"/>
                <a:gd name="T3" fmla="*/ 15 h 193"/>
                <a:gd name="T4" fmla="*/ 36 w 174"/>
                <a:gd name="T5" fmla="*/ 28 h 193"/>
                <a:gd name="T6" fmla="*/ 21 w 174"/>
                <a:gd name="T7" fmla="*/ 43 h 193"/>
                <a:gd name="T8" fmla="*/ 11 w 174"/>
                <a:gd name="T9" fmla="*/ 62 h 193"/>
                <a:gd name="T10" fmla="*/ 0 w 174"/>
                <a:gd name="T11" fmla="*/ 82 h 193"/>
                <a:gd name="T12" fmla="*/ 0 w 174"/>
                <a:gd name="T13" fmla="*/ 106 h 193"/>
                <a:gd name="T14" fmla="*/ 0 w 174"/>
                <a:gd name="T15" fmla="*/ 125 h 193"/>
                <a:gd name="T16" fmla="*/ 6 w 174"/>
                <a:gd name="T17" fmla="*/ 144 h 193"/>
                <a:gd name="T18" fmla="*/ 11 w 174"/>
                <a:gd name="T19" fmla="*/ 164 h 193"/>
                <a:gd name="T20" fmla="*/ 25 w 174"/>
                <a:gd name="T21" fmla="*/ 183 h 193"/>
                <a:gd name="T22" fmla="*/ 30 w 174"/>
                <a:gd name="T23" fmla="*/ 189 h 193"/>
                <a:gd name="T24" fmla="*/ 46 w 174"/>
                <a:gd name="T25" fmla="*/ 193 h 193"/>
                <a:gd name="T26" fmla="*/ 55 w 174"/>
                <a:gd name="T27" fmla="*/ 193 h 193"/>
                <a:gd name="T28" fmla="*/ 75 w 174"/>
                <a:gd name="T29" fmla="*/ 193 h 193"/>
                <a:gd name="T30" fmla="*/ 90 w 174"/>
                <a:gd name="T31" fmla="*/ 189 h 193"/>
                <a:gd name="T32" fmla="*/ 109 w 174"/>
                <a:gd name="T33" fmla="*/ 183 h 193"/>
                <a:gd name="T34" fmla="*/ 125 w 174"/>
                <a:gd name="T35" fmla="*/ 178 h 193"/>
                <a:gd name="T36" fmla="*/ 140 w 174"/>
                <a:gd name="T37" fmla="*/ 168 h 193"/>
                <a:gd name="T38" fmla="*/ 150 w 174"/>
                <a:gd name="T39" fmla="*/ 159 h 193"/>
                <a:gd name="T40" fmla="*/ 159 w 174"/>
                <a:gd name="T41" fmla="*/ 150 h 193"/>
                <a:gd name="T42" fmla="*/ 169 w 174"/>
                <a:gd name="T43" fmla="*/ 131 h 193"/>
                <a:gd name="T44" fmla="*/ 174 w 174"/>
                <a:gd name="T45" fmla="*/ 111 h 193"/>
                <a:gd name="T46" fmla="*/ 174 w 174"/>
                <a:gd name="T47" fmla="*/ 86 h 193"/>
                <a:gd name="T48" fmla="*/ 169 w 174"/>
                <a:gd name="T49" fmla="*/ 62 h 193"/>
                <a:gd name="T50" fmla="*/ 165 w 174"/>
                <a:gd name="T51" fmla="*/ 43 h 193"/>
                <a:gd name="T52" fmla="*/ 155 w 174"/>
                <a:gd name="T53" fmla="*/ 24 h 193"/>
                <a:gd name="T54" fmla="*/ 140 w 174"/>
                <a:gd name="T55" fmla="*/ 9 h 193"/>
                <a:gd name="T56" fmla="*/ 125 w 174"/>
                <a:gd name="T57" fmla="*/ 0 h 193"/>
                <a:gd name="T58" fmla="*/ 100 w 174"/>
                <a:gd name="T59" fmla="*/ 0 h 193"/>
                <a:gd name="T60" fmla="*/ 75 w 174"/>
                <a:gd name="T61"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4" h="193">
                  <a:moveTo>
                    <a:pt x="75" y="4"/>
                  </a:moveTo>
                  <a:lnTo>
                    <a:pt x="50" y="15"/>
                  </a:lnTo>
                  <a:lnTo>
                    <a:pt x="36" y="28"/>
                  </a:lnTo>
                  <a:lnTo>
                    <a:pt x="21" y="43"/>
                  </a:lnTo>
                  <a:lnTo>
                    <a:pt x="11" y="62"/>
                  </a:lnTo>
                  <a:lnTo>
                    <a:pt x="0" y="82"/>
                  </a:lnTo>
                  <a:lnTo>
                    <a:pt x="0" y="106"/>
                  </a:lnTo>
                  <a:lnTo>
                    <a:pt x="0" y="125"/>
                  </a:lnTo>
                  <a:lnTo>
                    <a:pt x="6" y="144"/>
                  </a:lnTo>
                  <a:lnTo>
                    <a:pt x="11" y="164"/>
                  </a:lnTo>
                  <a:lnTo>
                    <a:pt x="25" y="183"/>
                  </a:lnTo>
                  <a:lnTo>
                    <a:pt x="30" y="189"/>
                  </a:lnTo>
                  <a:lnTo>
                    <a:pt x="46" y="193"/>
                  </a:lnTo>
                  <a:lnTo>
                    <a:pt x="55" y="193"/>
                  </a:lnTo>
                  <a:lnTo>
                    <a:pt x="75" y="193"/>
                  </a:lnTo>
                  <a:lnTo>
                    <a:pt x="90" y="189"/>
                  </a:lnTo>
                  <a:lnTo>
                    <a:pt x="109" y="183"/>
                  </a:lnTo>
                  <a:lnTo>
                    <a:pt x="125" y="178"/>
                  </a:lnTo>
                  <a:lnTo>
                    <a:pt x="140" y="168"/>
                  </a:lnTo>
                  <a:lnTo>
                    <a:pt x="150" y="159"/>
                  </a:lnTo>
                  <a:lnTo>
                    <a:pt x="159" y="150"/>
                  </a:lnTo>
                  <a:lnTo>
                    <a:pt x="169" y="131"/>
                  </a:lnTo>
                  <a:lnTo>
                    <a:pt x="174" y="111"/>
                  </a:lnTo>
                  <a:lnTo>
                    <a:pt x="174" y="86"/>
                  </a:lnTo>
                  <a:lnTo>
                    <a:pt x="169" y="62"/>
                  </a:lnTo>
                  <a:lnTo>
                    <a:pt x="165" y="43"/>
                  </a:lnTo>
                  <a:lnTo>
                    <a:pt x="155" y="24"/>
                  </a:lnTo>
                  <a:lnTo>
                    <a:pt x="140" y="9"/>
                  </a:lnTo>
                  <a:lnTo>
                    <a:pt x="125" y="0"/>
                  </a:lnTo>
                  <a:lnTo>
                    <a:pt x="100" y="0"/>
                  </a:lnTo>
                  <a:lnTo>
                    <a:pt x="75" y="4"/>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18" name="Freeform 390"/>
            <p:cNvSpPr>
              <a:spLocks/>
            </p:cNvSpPr>
            <p:nvPr/>
          </p:nvSpPr>
          <p:spPr bwMode="auto">
            <a:xfrm>
              <a:off x="4093" y="1735"/>
              <a:ext cx="15" cy="15"/>
            </a:xfrm>
            <a:custGeom>
              <a:avLst/>
              <a:gdLst>
                <a:gd name="T0" fmla="*/ 75 w 174"/>
                <a:gd name="T1" fmla="*/ 4 h 193"/>
                <a:gd name="T2" fmla="*/ 50 w 174"/>
                <a:gd name="T3" fmla="*/ 15 h 193"/>
                <a:gd name="T4" fmla="*/ 36 w 174"/>
                <a:gd name="T5" fmla="*/ 28 h 193"/>
                <a:gd name="T6" fmla="*/ 21 w 174"/>
                <a:gd name="T7" fmla="*/ 43 h 193"/>
                <a:gd name="T8" fmla="*/ 11 w 174"/>
                <a:gd name="T9" fmla="*/ 62 h 193"/>
                <a:gd name="T10" fmla="*/ 0 w 174"/>
                <a:gd name="T11" fmla="*/ 82 h 193"/>
                <a:gd name="T12" fmla="*/ 0 w 174"/>
                <a:gd name="T13" fmla="*/ 106 h 193"/>
                <a:gd name="T14" fmla="*/ 0 w 174"/>
                <a:gd name="T15" fmla="*/ 125 h 193"/>
                <a:gd name="T16" fmla="*/ 6 w 174"/>
                <a:gd name="T17" fmla="*/ 144 h 193"/>
                <a:gd name="T18" fmla="*/ 11 w 174"/>
                <a:gd name="T19" fmla="*/ 164 h 193"/>
                <a:gd name="T20" fmla="*/ 25 w 174"/>
                <a:gd name="T21" fmla="*/ 183 h 193"/>
                <a:gd name="T22" fmla="*/ 30 w 174"/>
                <a:gd name="T23" fmla="*/ 189 h 193"/>
                <a:gd name="T24" fmla="*/ 46 w 174"/>
                <a:gd name="T25" fmla="*/ 193 h 193"/>
                <a:gd name="T26" fmla="*/ 55 w 174"/>
                <a:gd name="T27" fmla="*/ 193 h 193"/>
                <a:gd name="T28" fmla="*/ 75 w 174"/>
                <a:gd name="T29" fmla="*/ 193 h 193"/>
                <a:gd name="T30" fmla="*/ 90 w 174"/>
                <a:gd name="T31" fmla="*/ 189 h 193"/>
                <a:gd name="T32" fmla="*/ 109 w 174"/>
                <a:gd name="T33" fmla="*/ 183 h 193"/>
                <a:gd name="T34" fmla="*/ 125 w 174"/>
                <a:gd name="T35" fmla="*/ 178 h 193"/>
                <a:gd name="T36" fmla="*/ 140 w 174"/>
                <a:gd name="T37" fmla="*/ 168 h 193"/>
                <a:gd name="T38" fmla="*/ 150 w 174"/>
                <a:gd name="T39" fmla="*/ 159 h 193"/>
                <a:gd name="T40" fmla="*/ 159 w 174"/>
                <a:gd name="T41" fmla="*/ 150 h 193"/>
                <a:gd name="T42" fmla="*/ 169 w 174"/>
                <a:gd name="T43" fmla="*/ 131 h 193"/>
                <a:gd name="T44" fmla="*/ 174 w 174"/>
                <a:gd name="T45" fmla="*/ 111 h 193"/>
                <a:gd name="T46" fmla="*/ 174 w 174"/>
                <a:gd name="T47" fmla="*/ 86 h 193"/>
                <a:gd name="T48" fmla="*/ 169 w 174"/>
                <a:gd name="T49" fmla="*/ 62 h 193"/>
                <a:gd name="T50" fmla="*/ 165 w 174"/>
                <a:gd name="T51" fmla="*/ 43 h 193"/>
                <a:gd name="T52" fmla="*/ 155 w 174"/>
                <a:gd name="T53" fmla="*/ 24 h 193"/>
                <a:gd name="T54" fmla="*/ 140 w 174"/>
                <a:gd name="T55" fmla="*/ 9 h 193"/>
                <a:gd name="T56" fmla="*/ 125 w 174"/>
                <a:gd name="T57" fmla="*/ 0 h 193"/>
                <a:gd name="T58" fmla="*/ 100 w 174"/>
                <a:gd name="T59" fmla="*/ 0 h 193"/>
                <a:gd name="T60" fmla="*/ 75 w 174"/>
                <a:gd name="T61"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4" h="193">
                  <a:moveTo>
                    <a:pt x="75" y="4"/>
                  </a:moveTo>
                  <a:lnTo>
                    <a:pt x="50" y="15"/>
                  </a:lnTo>
                  <a:lnTo>
                    <a:pt x="36" y="28"/>
                  </a:lnTo>
                  <a:lnTo>
                    <a:pt x="21" y="43"/>
                  </a:lnTo>
                  <a:lnTo>
                    <a:pt x="11" y="62"/>
                  </a:lnTo>
                  <a:lnTo>
                    <a:pt x="0" y="82"/>
                  </a:lnTo>
                  <a:lnTo>
                    <a:pt x="0" y="106"/>
                  </a:lnTo>
                  <a:lnTo>
                    <a:pt x="0" y="125"/>
                  </a:lnTo>
                  <a:lnTo>
                    <a:pt x="6" y="144"/>
                  </a:lnTo>
                  <a:lnTo>
                    <a:pt x="11" y="164"/>
                  </a:lnTo>
                  <a:lnTo>
                    <a:pt x="25" y="183"/>
                  </a:lnTo>
                  <a:lnTo>
                    <a:pt x="30" y="189"/>
                  </a:lnTo>
                  <a:lnTo>
                    <a:pt x="46" y="193"/>
                  </a:lnTo>
                  <a:lnTo>
                    <a:pt x="55" y="193"/>
                  </a:lnTo>
                  <a:lnTo>
                    <a:pt x="75" y="193"/>
                  </a:lnTo>
                  <a:lnTo>
                    <a:pt x="90" y="189"/>
                  </a:lnTo>
                  <a:lnTo>
                    <a:pt x="109" y="183"/>
                  </a:lnTo>
                  <a:lnTo>
                    <a:pt x="125" y="178"/>
                  </a:lnTo>
                  <a:lnTo>
                    <a:pt x="140" y="168"/>
                  </a:lnTo>
                  <a:lnTo>
                    <a:pt x="150" y="159"/>
                  </a:lnTo>
                  <a:lnTo>
                    <a:pt x="159" y="150"/>
                  </a:lnTo>
                  <a:lnTo>
                    <a:pt x="169" y="131"/>
                  </a:lnTo>
                  <a:lnTo>
                    <a:pt x="174" y="111"/>
                  </a:lnTo>
                  <a:lnTo>
                    <a:pt x="174" y="86"/>
                  </a:lnTo>
                  <a:lnTo>
                    <a:pt x="169" y="62"/>
                  </a:lnTo>
                  <a:lnTo>
                    <a:pt x="165" y="43"/>
                  </a:lnTo>
                  <a:lnTo>
                    <a:pt x="155" y="24"/>
                  </a:lnTo>
                  <a:lnTo>
                    <a:pt x="140" y="9"/>
                  </a:lnTo>
                  <a:lnTo>
                    <a:pt x="125" y="0"/>
                  </a:lnTo>
                  <a:lnTo>
                    <a:pt x="100" y="0"/>
                  </a:lnTo>
                  <a:lnTo>
                    <a:pt x="75" y="4"/>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19" name="Freeform 391"/>
            <p:cNvSpPr>
              <a:spLocks/>
            </p:cNvSpPr>
            <p:nvPr/>
          </p:nvSpPr>
          <p:spPr bwMode="auto">
            <a:xfrm>
              <a:off x="4078" y="1725"/>
              <a:ext cx="17" cy="12"/>
            </a:xfrm>
            <a:custGeom>
              <a:avLst/>
              <a:gdLst>
                <a:gd name="T0" fmla="*/ 99 w 179"/>
                <a:gd name="T1" fmla="*/ 0 h 154"/>
                <a:gd name="T2" fmla="*/ 109 w 179"/>
                <a:gd name="T3" fmla="*/ 0 h 154"/>
                <a:gd name="T4" fmla="*/ 114 w 179"/>
                <a:gd name="T5" fmla="*/ 0 h 154"/>
                <a:gd name="T6" fmla="*/ 124 w 179"/>
                <a:gd name="T7" fmla="*/ 0 h 154"/>
                <a:gd name="T8" fmla="*/ 134 w 179"/>
                <a:gd name="T9" fmla="*/ 0 h 154"/>
                <a:gd name="T10" fmla="*/ 144 w 179"/>
                <a:gd name="T11" fmla="*/ 0 h 154"/>
                <a:gd name="T12" fmla="*/ 154 w 179"/>
                <a:gd name="T13" fmla="*/ 4 h 154"/>
                <a:gd name="T14" fmla="*/ 158 w 179"/>
                <a:gd name="T15" fmla="*/ 4 h 154"/>
                <a:gd name="T16" fmla="*/ 164 w 179"/>
                <a:gd name="T17" fmla="*/ 10 h 154"/>
                <a:gd name="T18" fmla="*/ 169 w 179"/>
                <a:gd name="T19" fmla="*/ 14 h 154"/>
                <a:gd name="T20" fmla="*/ 173 w 179"/>
                <a:gd name="T21" fmla="*/ 19 h 154"/>
                <a:gd name="T22" fmla="*/ 179 w 179"/>
                <a:gd name="T23" fmla="*/ 38 h 154"/>
                <a:gd name="T24" fmla="*/ 179 w 179"/>
                <a:gd name="T25" fmla="*/ 53 h 154"/>
                <a:gd name="T26" fmla="*/ 173 w 179"/>
                <a:gd name="T27" fmla="*/ 72 h 154"/>
                <a:gd name="T28" fmla="*/ 169 w 179"/>
                <a:gd name="T29" fmla="*/ 87 h 154"/>
                <a:gd name="T30" fmla="*/ 158 w 179"/>
                <a:gd name="T31" fmla="*/ 105 h 154"/>
                <a:gd name="T32" fmla="*/ 148 w 179"/>
                <a:gd name="T33" fmla="*/ 120 h 154"/>
                <a:gd name="T34" fmla="*/ 139 w 179"/>
                <a:gd name="T35" fmla="*/ 130 h 154"/>
                <a:gd name="T36" fmla="*/ 124 w 179"/>
                <a:gd name="T37" fmla="*/ 139 h 154"/>
                <a:gd name="T38" fmla="*/ 109 w 179"/>
                <a:gd name="T39" fmla="*/ 150 h 154"/>
                <a:gd name="T40" fmla="*/ 94 w 179"/>
                <a:gd name="T41" fmla="*/ 150 h 154"/>
                <a:gd name="T42" fmla="*/ 89 w 179"/>
                <a:gd name="T43" fmla="*/ 154 h 154"/>
                <a:gd name="T44" fmla="*/ 79 w 179"/>
                <a:gd name="T45" fmla="*/ 154 h 154"/>
                <a:gd name="T46" fmla="*/ 69 w 179"/>
                <a:gd name="T47" fmla="*/ 154 h 154"/>
                <a:gd name="T48" fmla="*/ 60 w 179"/>
                <a:gd name="T49" fmla="*/ 154 h 154"/>
                <a:gd name="T50" fmla="*/ 54 w 179"/>
                <a:gd name="T51" fmla="*/ 154 h 154"/>
                <a:gd name="T52" fmla="*/ 44 w 179"/>
                <a:gd name="T53" fmla="*/ 150 h 154"/>
                <a:gd name="T54" fmla="*/ 35 w 179"/>
                <a:gd name="T55" fmla="*/ 150 h 154"/>
                <a:gd name="T56" fmla="*/ 25 w 179"/>
                <a:gd name="T57" fmla="*/ 150 h 154"/>
                <a:gd name="T58" fmla="*/ 20 w 179"/>
                <a:gd name="T59" fmla="*/ 144 h 154"/>
                <a:gd name="T60" fmla="*/ 15 w 179"/>
                <a:gd name="T61" fmla="*/ 139 h 154"/>
                <a:gd name="T62" fmla="*/ 4 w 179"/>
                <a:gd name="T63" fmla="*/ 130 h 154"/>
                <a:gd name="T64" fmla="*/ 0 w 179"/>
                <a:gd name="T65" fmla="*/ 120 h 154"/>
                <a:gd name="T66" fmla="*/ 4 w 179"/>
                <a:gd name="T67" fmla="*/ 111 h 154"/>
                <a:gd name="T68" fmla="*/ 10 w 179"/>
                <a:gd name="T69" fmla="*/ 96 h 154"/>
                <a:gd name="T70" fmla="*/ 20 w 179"/>
                <a:gd name="T71" fmla="*/ 87 h 154"/>
                <a:gd name="T72" fmla="*/ 35 w 179"/>
                <a:gd name="T73" fmla="*/ 72 h 154"/>
                <a:gd name="T74" fmla="*/ 50 w 179"/>
                <a:gd name="T75" fmla="*/ 58 h 154"/>
                <a:gd name="T76" fmla="*/ 60 w 179"/>
                <a:gd name="T77" fmla="*/ 43 h 154"/>
                <a:gd name="T78" fmla="*/ 69 w 179"/>
                <a:gd name="T79" fmla="*/ 29 h 154"/>
                <a:gd name="T80" fmla="*/ 75 w 179"/>
                <a:gd name="T81" fmla="*/ 14 h 154"/>
                <a:gd name="T82" fmla="*/ 99 w 179"/>
                <a:gd name="T8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9" h="154">
                  <a:moveTo>
                    <a:pt x="99" y="0"/>
                  </a:moveTo>
                  <a:lnTo>
                    <a:pt x="109" y="0"/>
                  </a:lnTo>
                  <a:lnTo>
                    <a:pt x="114" y="0"/>
                  </a:lnTo>
                  <a:lnTo>
                    <a:pt x="124" y="0"/>
                  </a:lnTo>
                  <a:lnTo>
                    <a:pt x="134" y="0"/>
                  </a:lnTo>
                  <a:lnTo>
                    <a:pt x="144" y="0"/>
                  </a:lnTo>
                  <a:lnTo>
                    <a:pt x="154" y="4"/>
                  </a:lnTo>
                  <a:lnTo>
                    <a:pt x="158" y="4"/>
                  </a:lnTo>
                  <a:lnTo>
                    <a:pt x="164" y="10"/>
                  </a:lnTo>
                  <a:lnTo>
                    <a:pt x="169" y="14"/>
                  </a:lnTo>
                  <a:lnTo>
                    <a:pt x="173" y="19"/>
                  </a:lnTo>
                  <a:lnTo>
                    <a:pt x="179" y="38"/>
                  </a:lnTo>
                  <a:lnTo>
                    <a:pt x="179" y="53"/>
                  </a:lnTo>
                  <a:lnTo>
                    <a:pt x="173" y="72"/>
                  </a:lnTo>
                  <a:lnTo>
                    <a:pt x="169" y="87"/>
                  </a:lnTo>
                  <a:lnTo>
                    <a:pt x="158" y="105"/>
                  </a:lnTo>
                  <a:lnTo>
                    <a:pt x="148" y="120"/>
                  </a:lnTo>
                  <a:lnTo>
                    <a:pt x="139" y="130"/>
                  </a:lnTo>
                  <a:lnTo>
                    <a:pt x="124" y="139"/>
                  </a:lnTo>
                  <a:lnTo>
                    <a:pt x="109" y="150"/>
                  </a:lnTo>
                  <a:lnTo>
                    <a:pt x="94" y="150"/>
                  </a:lnTo>
                  <a:lnTo>
                    <a:pt x="89" y="154"/>
                  </a:lnTo>
                  <a:lnTo>
                    <a:pt x="79" y="154"/>
                  </a:lnTo>
                  <a:lnTo>
                    <a:pt x="69" y="154"/>
                  </a:lnTo>
                  <a:lnTo>
                    <a:pt x="60" y="154"/>
                  </a:lnTo>
                  <a:lnTo>
                    <a:pt x="54" y="154"/>
                  </a:lnTo>
                  <a:lnTo>
                    <a:pt x="44" y="150"/>
                  </a:lnTo>
                  <a:lnTo>
                    <a:pt x="35" y="150"/>
                  </a:lnTo>
                  <a:lnTo>
                    <a:pt x="25" y="150"/>
                  </a:lnTo>
                  <a:lnTo>
                    <a:pt x="20" y="144"/>
                  </a:lnTo>
                  <a:lnTo>
                    <a:pt x="15" y="139"/>
                  </a:lnTo>
                  <a:lnTo>
                    <a:pt x="4" y="130"/>
                  </a:lnTo>
                  <a:lnTo>
                    <a:pt x="0" y="120"/>
                  </a:lnTo>
                  <a:lnTo>
                    <a:pt x="4" y="111"/>
                  </a:lnTo>
                  <a:lnTo>
                    <a:pt x="10" y="96"/>
                  </a:lnTo>
                  <a:lnTo>
                    <a:pt x="20" y="87"/>
                  </a:lnTo>
                  <a:lnTo>
                    <a:pt x="35" y="72"/>
                  </a:lnTo>
                  <a:lnTo>
                    <a:pt x="50" y="58"/>
                  </a:lnTo>
                  <a:lnTo>
                    <a:pt x="60" y="43"/>
                  </a:lnTo>
                  <a:lnTo>
                    <a:pt x="69" y="29"/>
                  </a:lnTo>
                  <a:lnTo>
                    <a:pt x="75" y="14"/>
                  </a:lnTo>
                  <a:lnTo>
                    <a:pt x="99"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20" name="Freeform 392"/>
            <p:cNvSpPr>
              <a:spLocks/>
            </p:cNvSpPr>
            <p:nvPr/>
          </p:nvSpPr>
          <p:spPr bwMode="auto">
            <a:xfrm>
              <a:off x="4078" y="1725"/>
              <a:ext cx="17" cy="12"/>
            </a:xfrm>
            <a:custGeom>
              <a:avLst/>
              <a:gdLst>
                <a:gd name="T0" fmla="*/ 99 w 179"/>
                <a:gd name="T1" fmla="*/ 0 h 154"/>
                <a:gd name="T2" fmla="*/ 109 w 179"/>
                <a:gd name="T3" fmla="*/ 0 h 154"/>
                <a:gd name="T4" fmla="*/ 114 w 179"/>
                <a:gd name="T5" fmla="*/ 0 h 154"/>
                <a:gd name="T6" fmla="*/ 124 w 179"/>
                <a:gd name="T7" fmla="*/ 0 h 154"/>
                <a:gd name="T8" fmla="*/ 134 w 179"/>
                <a:gd name="T9" fmla="*/ 0 h 154"/>
                <a:gd name="T10" fmla="*/ 144 w 179"/>
                <a:gd name="T11" fmla="*/ 0 h 154"/>
                <a:gd name="T12" fmla="*/ 154 w 179"/>
                <a:gd name="T13" fmla="*/ 4 h 154"/>
                <a:gd name="T14" fmla="*/ 158 w 179"/>
                <a:gd name="T15" fmla="*/ 4 h 154"/>
                <a:gd name="T16" fmla="*/ 164 w 179"/>
                <a:gd name="T17" fmla="*/ 10 h 154"/>
                <a:gd name="T18" fmla="*/ 169 w 179"/>
                <a:gd name="T19" fmla="*/ 14 h 154"/>
                <a:gd name="T20" fmla="*/ 173 w 179"/>
                <a:gd name="T21" fmla="*/ 19 h 154"/>
                <a:gd name="T22" fmla="*/ 179 w 179"/>
                <a:gd name="T23" fmla="*/ 38 h 154"/>
                <a:gd name="T24" fmla="*/ 179 w 179"/>
                <a:gd name="T25" fmla="*/ 53 h 154"/>
                <a:gd name="T26" fmla="*/ 173 w 179"/>
                <a:gd name="T27" fmla="*/ 72 h 154"/>
                <a:gd name="T28" fmla="*/ 169 w 179"/>
                <a:gd name="T29" fmla="*/ 87 h 154"/>
                <a:gd name="T30" fmla="*/ 158 w 179"/>
                <a:gd name="T31" fmla="*/ 105 h 154"/>
                <a:gd name="T32" fmla="*/ 148 w 179"/>
                <a:gd name="T33" fmla="*/ 120 h 154"/>
                <a:gd name="T34" fmla="*/ 139 w 179"/>
                <a:gd name="T35" fmla="*/ 130 h 154"/>
                <a:gd name="T36" fmla="*/ 124 w 179"/>
                <a:gd name="T37" fmla="*/ 139 h 154"/>
                <a:gd name="T38" fmla="*/ 109 w 179"/>
                <a:gd name="T39" fmla="*/ 150 h 154"/>
                <a:gd name="T40" fmla="*/ 94 w 179"/>
                <a:gd name="T41" fmla="*/ 150 h 154"/>
                <a:gd name="T42" fmla="*/ 89 w 179"/>
                <a:gd name="T43" fmla="*/ 154 h 154"/>
                <a:gd name="T44" fmla="*/ 79 w 179"/>
                <a:gd name="T45" fmla="*/ 154 h 154"/>
                <a:gd name="T46" fmla="*/ 69 w 179"/>
                <a:gd name="T47" fmla="*/ 154 h 154"/>
                <a:gd name="T48" fmla="*/ 60 w 179"/>
                <a:gd name="T49" fmla="*/ 154 h 154"/>
                <a:gd name="T50" fmla="*/ 54 w 179"/>
                <a:gd name="T51" fmla="*/ 154 h 154"/>
                <a:gd name="T52" fmla="*/ 44 w 179"/>
                <a:gd name="T53" fmla="*/ 150 h 154"/>
                <a:gd name="T54" fmla="*/ 35 w 179"/>
                <a:gd name="T55" fmla="*/ 150 h 154"/>
                <a:gd name="T56" fmla="*/ 25 w 179"/>
                <a:gd name="T57" fmla="*/ 150 h 154"/>
                <a:gd name="T58" fmla="*/ 20 w 179"/>
                <a:gd name="T59" fmla="*/ 144 h 154"/>
                <a:gd name="T60" fmla="*/ 15 w 179"/>
                <a:gd name="T61" fmla="*/ 139 h 154"/>
                <a:gd name="T62" fmla="*/ 4 w 179"/>
                <a:gd name="T63" fmla="*/ 130 h 154"/>
                <a:gd name="T64" fmla="*/ 0 w 179"/>
                <a:gd name="T65" fmla="*/ 120 h 154"/>
                <a:gd name="T66" fmla="*/ 4 w 179"/>
                <a:gd name="T67" fmla="*/ 111 h 154"/>
                <a:gd name="T68" fmla="*/ 10 w 179"/>
                <a:gd name="T69" fmla="*/ 96 h 154"/>
                <a:gd name="T70" fmla="*/ 20 w 179"/>
                <a:gd name="T71" fmla="*/ 87 h 154"/>
                <a:gd name="T72" fmla="*/ 35 w 179"/>
                <a:gd name="T73" fmla="*/ 72 h 154"/>
                <a:gd name="T74" fmla="*/ 50 w 179"/>
                <a:gd name="T75" fmla="*/ 58 h 154"/>
                <a:gd name="T76" fmla="*/ 60 w 179"/>
                <a:gd name="T77" fmla="*/ 43 h 154"/>
                <a:gd name="T78" fmla="*/ 69 w 179"/>
                <a:gd name="T79" fmla="*/ 29 h 154"/>
                <a:gd name="T80" fmla="*/ 75 w 179"/>
                <a:gd name="T81" fmla="*/ 14 h 154"/>
                <a:gd name="T82" fmla="*/ 99 w 179"/>
                <a:gd name="T8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9" h="154">
                  <a:moveTo>
                    <a:pt x="99" y="0"/>
                  </a:moveTo>
                  <a:lnTo>
                    <a:pt x="109" y="0"/>
                  </a:lnTo>
                  <a:lnTo>
                    <a:pt x="114" y="0"/>
                  </a:lnTo>
                  <a:lnTo>
                    <a:pt x="124" y="0"/>
                  </a:lnTo>
                  <a:lnTo>
                    <a:pt x="134" y="0"/>
                  </a:lnTo>
                  <a:lnTo>
                    <a:pt x="144" y="0"/>
                  </a:lnTo>
                  <a:lnTo>
                    <a:pt x="154" y="4"/>
                  </a:lnTo>
                  <a:lnTo>
                    <a:pt x="158" y="4"/>
                  </a:lnTo>
                  <a:lnTo>
                    <a:pt x="164" y="10"/>
                  </a:lnTo>
                  <a:lnTo>
                    <a:pt x="169" y="14"/>
                  </a:lnTo>
                  <a:lnTo>
                    <a:pt x="173" y="19"/>
                  </a:lnTo>
                  <a:lnTo>
                    <a:pt x="179" y="38"/>
                  </a:lnTo>
                  <a:lnTo>
                    <a:pt x="179" y="53"/>
                  </a:lnTo>
                  <a:lnTo>
                    <a:pt x="173" y="72"/>
                  </a:lnTo>
                  <a:lnTo>
                    <a:pt x="169" y="87"/>
                  </a:lnTo>
                  <a:lnTo>
                    <a:pt x="158" y="105"/>
                  </a:lnTo>
                  <a:lnTo>
                    <a:pt x="148" y="120"/>
                  </a:lnTo>
                  <a:lnTo>
                    <a:pt x="139" y="130"/>
                  </a:lnTo>
                  <a:lnTo>
                    <a:pt x="124" y="139"/>
                  </a:lnTo>
                  <a:lnTo>
                    <a:pt x="109" y="150"/>
                  </a:lnTo>
                  <a:lnTo>
                    <a:pt x="94" y="150"/>
                  </a:lnTo>
                  <a:lnTo>
                    <a:pt x="89" y="154"/>
                  </a:lnTo>
                  <a:lnTo>
                    <a:pt x="79" y="154"/>
                  </a:lnTo>
                  <a:lnTo>
                    <a:pt x="69" y="154"/>
                  </a:lnTo>
                  <a:lnTo>
                    <a:pt x="60" y="154"/>
                  </a:lnTo>
                  <a:lnTo>
                    <a:pt x="54" y="154"/>
                  </a:lnTo>
                  <a:lnTo>
                    <a:pt x="44" y="150"/>
                  </a:lnTo>
                  <a:lnTo>
                    <a:pt x="35" y="150"/>
                  </a:lnTo>
                  <a:lnTo>
                    <a:pt x="25" y="150"/>
                  </a:lnTo>
                  <a:lnTo>
                    <a:pt x="20" y="144"/>
                  </a:lnTo>
                  <a:lnTo>
                    <a:pt x="15" y="139"/>
                  </a:lnTo>
                  <a:lnTo>
                    <a:pt x="4" y="130"/>
                  </a:lnTo>
                  <a:lnTo>
                    <a:pt x="0" y="120"/>
                  </a:lnTo>
                  <a:lnTo>
                    <a:pt x="4" y="111"/>
                  </a:lnTo>
                  <a:lnTo>
                    <a:pt x="10" y="96"/>
                  </a:lnTo>
                  <a:lnTo>
                    <a:pt x="20" y="87"/>
                  </a:lnTo>
                  <a:lnTo>
                    <a:pt x="35" y="72"/>
                  </a:lnTo>
                  <a:lnTo>
                    <a:pt x="50" y="58"/>
                  </a:lnTo>
                  <a:lnTo>
                    <a:pt x="60" y="43"/>
                  </a:lnTo>
                  <a:lnTo>
                    <a:pt x="69" y="29"/>
                  </a:lnTo>
                  <a:lnTo>
                    <a:pt x="75" y="14"/>
                  </a:lnTo>
                  <a:lnTo>
                    <a:pt x="99"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21" name="Freeform 393"/>
            <p:cNvSpPr>
              <a:spLocks/>
            </p:cNvSpPr>
            <p:nvPr/>
          </p:nvSpPr>
          <p:spPr bwMode="auto">
            <a:xfrm>
              <a:off x="4073" y="1783"/>
              <a:ext cx="11" cy="15"/>
            </a:xfrm>
            <a:custGeom>
              <a:avLst/>
              <a:gdLst>
                <a:gd name="T0" fmla="*/ 49 w 123"/>
                <a:gd name="T1" fmla="*/ 0 h 199"/>
                <a:gd name="T2" fmla="*/ 34 w 123"/>
                <a:gd name="T3" fmla="*/ 25 h 199"/>
                <a:gd name="T4" fmla="*/ 24 w 123"/>
                <a:gd name="T5" fmla="*/ 53 h 199"/>
                <a:gd name="T6" fmla="*/ 15 w 123"/>
                <a:gd name="T7" fmla="*/ 73 h 199"/>
                <a:gd name="T8" fmla="*/ 9 w 123"/>
                <a:gd name="T9" fmla="*/ 97 h 199"/>
                <a:gd name="T10" fmla="*/ 0 w 123"/>
                <a:gd name="T11" fmla="*/ 122 h 199"/>
                <a:gd name="T12" fmla="*/ 0 w 123"/>
                <a:gd name="T13" fmla="*/ 141 h 199"/>
                <a:gd name="T14" fmla="*/ 0 w 123"/>
                <a:gd name="T15" fmla="*/ 160 h 199"/>
                <a:gd name="T16" fmla="*/ 9 w 123"/>
                <a:gd name="T17" fmla="*/ 174 h 199"/>
                <a:gd name="T18" fmla="*/ 24 w 123"/>
                <a:gd name="T19" fmla="*/ 184 h 199"/>
                <a:gd name="T20" fmla="*/ 44 w 123"/>
                <a:gd name="T21" fmla="*/ 193 h 199"/>
                <a:gd name="T22" fmla="*/ 49 w 123"/>
                <a:gd name="T23" fmla="*/ 199 h 199"/>
                <a:gd name="T24" fmla="*/ 59 w 123"/>
                <a:gd name="T25" fmla="*/ 193 h 199"/>
                <a:gd name="T26" fmla="*/ 69 w 123"/>
                <a:gd name="T27" fmla="*/ 189 h 199"/>
                <a:gd name="T28" fmla="*/ 74 w 123"/>
                <a:gd name="T29" fmla="*/ 180 h 199"/>
                <a:gd name="T30" fmla="*/ 84 w 123"/>
                <a:gd name="T31" fmla="*/ 169 h 199"/>
                <a:gd name="T32" fmla="*/ 88 w 123"/>
                <a:gd name="T33" fmla="*/ 160 h 199"/>
                <a:gd name="T34" fmla="*/ 98 w 123"/>
                <a:gd name="T35" fmla="*/ 150 h 199"/>
                <a:gd name="T36" fmla="*/ 103 w 123"/>
                <a:gd name="T37" fmla="*/ 135 h 199"/>
                <a:gd name="T38" fmla="*/ 113 w 123"/>
                <a:gd name="T39" fmla="*/ 126 h 199"/>
                <a:gd name="T40" fmla="*/ 119 w 123"/>
                <a:gd name="T41" fmla="*/ 116 h 199"/>
                <a:gd name="T42" fmla="*/ 123 w 123"/>
                <a:gd name="T43" fmla="*/ 111 h 199"/>
                <a:gd name="T44" fmla="*/ 123 w 123"/>
                <a:gd name="T45" fmla="*/ 102 h 199"/>
                <a:gd name="T46" fmla="*/ 123 w 123"/>
                <a:gd name="T47" fmla="*/ 92 h 199"/>
                <a:gd name="T48" fmla="*/ 119 w 123"/>
                <a:gd name="T49" fmla="*/ 83 h 199"/>
                <a:gd name="T50" fmla="*/ 109 w 123"/>
                <a:gd name="T51" fmla="*/ 73 h 199"/>
                <a:gd name="T52" fmla="*/ 98 w 123"/>
                <a:gd name="T53" fmla="*/ 64 h 199"/>
                <a:gd name="T54" fmla="*/ 94 w 123"/>
                <a:gd name="T55" fmla="*/ 53 h 199"/>
                <a:gd name="T56" fmla="*/ 84 w 123"/>
                <a:gd name="T57" fmla="*/ 44 h 199"/>
                <a:gd name="T58" fmla="*/ 79 w 123"/>
                <a:gd name="T59" fmla="*/ 34 h 199"/>
                <a:gd name="T60" fmla="*/ 74 w 123"/>
                <a:gd name="T61" fmla="*/ 25 h 199"/>
                <a:gd name="T62" fmla="*/ 49 w 123"/>
                <a:gd name="T63"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3" h="199">
                  <a:moveTo>
                    <a:pt x="49" y="0"/>
                  </a:moveTo>
                  <a:lnTo>
                    <a:pt x="34" y="25"/>
                  </a:lnTo>
                  <a:lnTo>
                    <a:pt x="24" y="53"/>
                  </a:lnTo>
                  <a:lnTo>
                    <a:pt x="15" y="73"/>
                  </a:lnTo>
                  <a:lnTo>
                    <a:pt x="9" y="97"/>
                  </a:lnTo>
                  <a:lnTo>
                    <a:pt x="0" y="122"/>
                  </a:lnTo>
                  <a:lnTo>
                    <a:pt x="0" y="141"/>
                  </a:lnTo>
                  <a:lnTo>
                    <a:pt x="0" y="160"/>
                  </a:lnTo>
                  <a:lnTo>
                    <a:pt x="9" y="174"/>
                  </a:lnTo>
                  <a:lnTo>
                    <a:pt x="24" y="184"/>
                  </a:lnTo>
                  <a:lnTo>
                    <a:pt x="44" y="193"/>
                  </a:lnTo>
                  <a:lnTo>
                    <a:pt x="49" y="199"/>
                  </a:lnTo>
                  <a:lnTo>
                    <a:pt x="59" y="193"/>
                  </a:lnTo>
                  <a:lnTo>
                    <a:pt x="69" y="189"/>
                  </a:lnTo>
                  <a:lnTo>
                    <a:pt x="74" y="180"/>
                  </a:lnTo>
                  <a:lnTo>
                    <a:pt x="84" y="169"/>
                  </a:lnTo>
                  <a:lnTo>
                    <a:pt x="88" y="160"/>
                  </a:lnTo>
                  <a:lnTo>
                    <a:pt x="98" y="150"/>
                  </a:lnTo>
                  <a:lnTo>
                    <a:pt x="103" y="135"/>
                  </a:lnTo>
                  <a:lnTo>
                    <a:pt x="113" y="126"/>
                  </a:lnTo>
                  <a:lnTo>
                    <a:pt x="119" y="116"/>
                  </a:lnTo>
                  <a:lnTo>
                    <a:pt x="123" y="111"/>
                  </a:lnTo>
                  <a:lnTo>
                    <a:pt x="123" y="102"/>
                  </a:lnTo>
                  <a:lnTo>
                    <a:pt x="123" y="92"/>
                  </a:lnTo>
                  <a:lnTo>
                    <a:pt x="119" y="83"/>
                  </a:lnTo>
                  <a:lnTo>
                    <a:pt x="109" y="73"/>
                  </a:lnTo>
                  <a:lnTo>
                    <a:pt x="98" y="64"/>
                  </a:lnTo>
                  <a:lnTo>
                    <a:pt x="94" y="53"/>
                  </a:lnTo>
                  <a:lnTo>
                    <a:pt x="84" y="44"/>
                  </a:lnTo>
                  <a:lnTo>
                    <a:pt x="79" y="34"/>
                  </a:lnTo>
                  <a:lnTo>
                    <a:pt x="74" y="25"/>
                  </a:lnTo>
                  <a:lnTo>
                    <a:pt x="49"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22" name="Freeform 394"/>
            <p:cNvSpPr>
              <a:spLocks/>
            </p:cNvSpPr>
            <p:nvPr/>
          </p:nvSpPr>
          <p:spPr bwMode="auto">
            <a:xfrm>
              <a:off x="4073" y="1783"/>
              <a:ext cx="11" cy="15"/>
            </a:xfrm>
            <a:custGeom>
              <a:avLst/>
              <a:gdLst>
                <a:gd name="T0" fmla="*/ 49 w 123"/>
                <a:gd name="T1" fmla="*/ 0 h 199"/>
                <a:gd name="T2" fmla="*/ 34 w 123"/>
                <a:gd name="T3" fmla="*/ 25 h 199"/>
                <a:gd name="T4" fmla="*/ 24 w 123"/>
                <a:gd name="T5" fmla="*/ 53 h 199"/>
                <a:gd name="T6" fmla="*/ 15 w 123"/>
                <a:gd name="T7" fmla="*/ 73 h 199"/>
                <a:gd name="T8" fmla="*/ 9 w 123"/>
                <a:gd name="T9" fmla="*/ 97 h 199"/>
                <a:gd name="T10" fmla="*/ 0 w 123"/>
                <a:gd name="T11" fmla="*/ 122 h 199"/>
                <a:gd name="T12" fmla="*/ 0 w 123"/>
                <a:gd name="T13" fmla="*/ 141 h 199"/>
                <a:gd name="T14" fmla="*/ 0 w 123"/>
                <a:gd name="T15" fmla="*/ 160 h 199"/>
                <a:gd name="T16" fmla="*/ 9 w 123"/>
                <a:gd name="T17" fmla="*/ 174 h 199"/>
                <a:gd name="T18" fmla="*/ 24 w 123"/>
                <a:gd name="T19" fmla="*/ 184 h 199"/>
                <a:gd name="T20" fmla="*/ 44 w 123"/>
                <a:gd name="T21" fmla="*/ 193 h 199"/>
                <a:gd name="T22" fmla="*/ 49 w 123"/>
                <a:gd name="T23" fmla="*/ 199 h 199"/>
                <a:gd name="T24" fmla="*/ 59 w 123"/>
                <a:gd name="T25" fmla="*/ 193 h 199"/>
                <a:gd name="T26" fmla="*/ 69 w 123"/>
                <a:gd name="T27" fmla="*/ 189 h 199"/>
                <a:gd name="T28" fmla="*/ 74 w 123"/>
                <a:gd name="T29" fmla="*/ 180 h 199"/>
                <a:gd name="T30" fmla="*/ 84 w 123"/>
                <a:gd name="T31" fmla="*/ 169 h 199"/>
                <a:gd name="T32" fmla="*/ 88 w 123"/>
                <a:gd name="T33" fmla="*/ 160 h 199"/>
                <a:gd name="T34" fmla="*/ 98 w 123"/>
                <a:gd name="T35" fmla="*/ 150 h 199"/>
                <a:gd name="T36" fmla="*/ 103 w 123"/>
                <a:gd name="T37" fmla="*/ 135 h 199"/>
                <a:gd name="T38" fmla="*/ 113 w 123"/>
                <a:gd name="T39" fmla="*/ 126 h 199"/>
                <a:gd name="T40" fmla="*/ 119 w 123"/>
                <a:gd name="T41" fmla="*/ 116 h 199"/>
                <a:gd name="T42" fmla="*/ 123 w 123"/>
                <a:gd name="T43" fmla="*/ 111 h 199"/>
                <a:gd name="T44" fmla="*/ 123 w 123"/>
                <a:gd name="T45" fmla="*/ 102 h 199"/>
                <a:gd name="T46" fmla="*/ 123 w 123"/>
                <a:gd name="T47" fmla="*/ 92 h 199"/>
                <a:gd name="T48" fmla="*/ 119 w 123"/>
                <a:gd name="T49" fmla="*/ 83 h 199"/>
                <a:gd name="T50" fmla="*/ 109 w 123"/>
                <a:gd name="T51" fmla="*/ 73 h 199"/>
                <a:gd name="T52" fmla="*/ 98 w 123"/>
                <a:gd name="T53" fmla="*/ 64 h 199"/>
                <a:gd name="T54" fmla="*/ 94 w 123"/>
                <a:gd name="T55" fmla="*/ 53 h 199"/>
                <a:gd name="T56" fmla="*/ 84 w 123"/>
                <a:gd name="T57" fmla="*/ 44 h 199"/>
                <a:gd name="T58" fmla="*/ 79 w 123"/>
                <a:gd name="T59" fmla="*/ 34 h 199"/>
                <a:gd name="T60" fmla="*/ 74 w 123"/>
                <a:gd name="T61" fmla="*/ 25 h 199"/>
                <a:gd name="T62" fmla="*/ 49 w 123"/>
                <a:gd name="T63"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3" h="199">
                  <a:moveTo>
                    <a:pt x="49" y="0"/>
                  </a:moveTo>
                  <a:lnTo>
                    <a:pt x="34" y="25"/>
                  </a:lnTo>
                  <a:lnTo>
                    <a:pt x="24" y="53"/>
                  </a:lnTo>
                  <a:lnTo>
                    <a:pt x="15" y="73"/>
                  </a:lnTo>
                  <a:lnTo>
                    <a:pt x="9" y="97"/>
                  </a:lnTo>
                  <a:lnTo>
                    <a:pt x="0" y="122"/>
                  </a:lnTo>
                  <a:lnTo>
                    <a:pt x="0" y="141"/>
                  </a:lnTo>
                  <a:lnTo>
                    <a:pt x="0" y="160"/>
                  </a:lnTo>
                  <a:lnTo>
                    <a:pt x="9" y="174"/>
                  </a:lnTo>
                  <a:lnTo>
                    <a:pt x="24" y="184"/>
                  </a:lnTo>
                  <a:lnTo>
                    <a:pt x="44" y="193"/>
                  </a:lnTo>
                  <a:lnTo>
                    <a:pt x="49" y="199"/>
                  </a:lnTo>
                  <a:lnTo>
                    <a:pt x="59" y="193"/>
                  </a:lnTo>
                  <a:lnTo>
                    <a:pt x="69" y="189"/>
                  </a:lnTo>
                  <a:lnTo>
                    <a:pt x="74" y="180"/>
                  </a:lnTo>
                  <a:lnTo>
                    <a:pt x="84" y="169"/>
                  </a:lnTo>
                  <a:lnTo>
                    <a:pt x="88" y="160"/>
                  </a:lnTo>
                  <a:lnTo>
                    <a:pt x="98" y="150"/>
                  </a:lnTo>
                  <a:lnTo>
                    <a:pt x="103" y="135"/>
                  </a:lnTo>
                  <a:lnTo>
                    <a:pt x="113" y="126"/>
                  </a:lnTo>
                  <a:lnTo>
                    <a:pt x="119" y="116"/>
                  </a:lnTo>
                  <a:lnTo>
                    <a:pt x="123" y="111"/>
                  </a:lnTo>
                  <a:lnTo>
                    <a:pt x="123" y="102"/>
                  </a:lnTo>
                  <a:lnTo>
                    <a:pt x="123" y="92"/>
                  </a:lnTo>
                  <a:lnTo>
                    <a:pt x="119" y="83"/>
                  </a:lnTo>
                  <a:lnTo>
                    <a:pt x="109" y="73"/>
                  </a:lnTo>
                  <a:lnTo>
                    <a:pt x="98" y="64"/>
                  </a:lnTo>
                  <a:lnTo>
                    <a:pt x="94" y="53"/>
                  </a:lnTo>
                  <a:lnTo>
                    <a:pt x="84" y="44"/>
                  </a:lnTo>
                  <a:lnTo>
                    <a:pt x="79" y="34"/>
                  </a:lnTo>
                  <a:lnTo>
                    <a:pt x="74" y="25"/>
                  </a:lnTo>
                  <a:lnTo>
                    <a:pt x="49"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23" name="Freeform 395"/>
            <p:cNvSpPr>
              <a:spLocks/>
            </p:cNvSpPr>
            <p:nvPr/>
          </p:nvSpPr>
          <p:spPr bwMode="auto">
            <a:xfrm>
              <a:off x="4045" y="1776"/>
              <a:ext cx="15" cy="14"/>
            </a:xfrm>
            <a:custGeom>
              <a:avLst/>
              <a:gdLst>
                <a:gd name="T0" fmla="*/ 0 w 168"/>
                <a:gd name="T1" fmla="*/ 14 h 193"/>
                <a:gd name="T2" fmla="*/ 14 w 168"/>
                <a:gd name="T3" fmla="*/ 14 h 193"/>
                <a:gd name="T4" fmla="*/ 29 w 168"/>
                <a:gd name="T5" fmla="*/ 10 h 193"/>
                <a:gd name="T6" fmla="*/ 45 w 168"/>
                <a:gd name="T7" fmla="*/ 5 h 193"/>
                <a:gd name="T8" fmla="*/ 60 w 168"/>
                <a:gd name="T9" fmla="*/ 5 h 193"/>
                <a:gd name="T10" fmla="*/ 74 w 168"/>
                <a:gd name="T11" fmla="*/ 0 h 193"/>
                <a:gd name="T12" fmla="*/ 85 w 168"/>
                <a:gd name="T13" fmla="*/ 0 h 193"/>
                <a:gd name="T14" fmla="*/ 99 w 168"/>
                <a:gd name="T15" fmla="*/ 0 h 193"/>
                <a:gd name="T16" fmla="*/ 109 w 168"/>
                <a:gd name="T17" fmla="*/ 5 h 193"/>
                <a:gd name="T18" fmla="*/ 119 w 168"/>
                <a:gd name="T19" fmla="*/ 10 h 193"/>
                <a:gd name="T20" fmla="*/ 129 w 168"/>
                <a:gd name="T21" fmla="*/ 24 h 193"/>
                <a:gd name="T22" fmla="*/ 139 w 168"/>
                <a:gd name="T23" fmla="*/ 34 h 193"/>
                <a:gd name="T24" fmla="*/ 144 w 168"/>
                <a:gd name="T25" fmla="*/ 48 h 193"/>
                <a:gd name="T26" fmla="*/ 154 w 168"/>
                <a:gd name="T27" fmla="*/ 63 h 193"/>
                <a:gd name="T28" fmla="*/ 158 w 168"/>
                <a:gd name="T29" fmla="*/ 78 h 193"/>
                <a:gd name="T30" fmla="*/ 164 w 168"/>
                <a:gd name="T31" fmla="*/ 91 h 193"/>
                <a:gd name="T32" fmla="*/ 164 w 168"/>
                <a:gd name="T33" fmla="*/ 111 h 193"/>
                <a:gd name="T34" fmla="*/ 168 w 168"/>
                <a:gd name="T35" fmla="*/ 126 h 193"/>
                <a:gd name="T36" fmla="*/ 164 w 168"/>
                <a:gd name="T37" fmla="*/ 135 h 193"/>
                <a:gd name="T38" fmla="*/ 158 w 168"/>
                <a:gd name="T39" fmla="*/ 149 h 193"/>
                <a:gd name="T40" fmla="*/ 148 w 168"/>
                <a:gd name="T41" fmla="*/ 160 h 193"/>
                <a:gd name="T42" fmla="*/ 144 w 168"/>
                <a:gd name="T43" fmla="*/ 164 h 193"/>
                <a:gd name="T44" fmla="*/ 133 w 168"/>
                <a:gd name="T45" fmla="*/ 173 h 193"/>
                <a:gd name="T46" fmla="*/ 124 w 168"/>
                <a:gd name="T47" fmla="*/ 179 h 193"/>
                <a:gd name="T48" fmla="*/ 109 w 168"/>
                <a:gd name="T49" fmla="*/ 184 h 193"/>
                <a:gd name="T50" fmla="*/ 99 w 168"/>
                <a:gd name="T51" fmla="*/ 188 h 193"/>
                <a:gd name="T52" fmla="*/ 85 w 168"/>
                <a:gd name="T53" fmla="*/ 193 h 193"/>
                <a:gd name="T54" fmla="*/ 74 w 168"/>
                <a:gd name="T55" fmla="*/ 193 h 193"/>
                <a:gd name="T56" fmla="*/ 64 w 168"/>
                <a:gd name="T57" fmla="*/ 188 h 193"/>
                <a:gd name="T58" fmla="*/ 54 w 168"/>
                <a:gd name="T59" fmla="*/ 188 h 193"/>
                <a:gd name="T60" fmla="*/ 45 w 168"/>
                <a:gd name="T61" fmla="*/ 179 h 193"/>
                <a:gd name="T62" fmla="*/ 39 w 168"/>
                <a:gd name="T63" fmla="*/ 169 h 193"/>
                <a:gd name="T64" fmla="*/ 35 w 168"/>
                <a:gd name="T65" fmla="*/ 160 h 193"/>
                <a:gd name="T66" fmla="*/ 29 w 168"/>
                <a:gd name="T67" fmla="*/ 149 h 193"/>
                <a:gd name="T68" fmla="*/ 25 w 168"/>
                <a:gd name="T69" fmla="*/ 140 h 193"/>
                <a:gd name="T70" fmla="*/ 25 w 168"/>
                <a:gd name="T71" fmla="*/ 126 h 193"/>
                <a:gd name="T72" fmla="*/ 25 w 168"/>
                <a:gd name="T73" fmla="*/ 115 h 193"/>
                <a:gd name="T74" fmla="*/ 20 w 168"/>
                <a:gd name="T75" fmla="*/ 102 h 193"/>
                <a:gd name="T76" fmla="*/ 20 w 168"/>
                <a:gd name="T77" fmla="*/ 91 h 193"/>
                <a:gd name="T78" fmla="*/ 14 w 168"/>
                <a:gd name="T79" fmla="*/ 82 h 193"/>
                <a:gd name="T80" fmla="*/ 10 w 168"/>
                <a:gd name="T81" fmla="*/ 68 h 193"/>
                <a:gd name="T82" fmla="*/ 0 w 168"/>
                <a:gd name="T83" fmla="*/ 1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8" h="193">
                  <a:moveTo>
                    <a:pt x="0" y="14"/>
                  </a:moveTo>
                  <a:lnTo>
                    <a:pt x="14" y="14"/>
                  </a:lnTo>
                  <a:lnTo>
                    <a:pt x="29" y="10"/>
                  </a:lnTo>
                  <a:lnTo>
                    <a:pt x="45" y="5"/>
                  </a:lnTo>
                  <a:lnTo>
                    <a:pt x="60" y="5"/>
                  </a:lnTo>
                  <a:lnTo>
                    <a:pt x="74" y="0"/>
                  </a:lnTo>
                  <a:lnTo>
                    <a:pt x="85" y="0"/>
                  </a:lnTo>
                  <a:lnTo>
                    <a:pt x="99" y="0"/>
                  </a:lnTo>
                  <a:lnTo>
                    <a:pt x="109" y="5"/>
                  </a:lnTo>
                  <a:lnTo>
                    <a:pt x="119" y="10"/>
                  </a:lnTo>
                  <a:lnTo>
                    <a:pt x="129" y="24"/>
                  </a:lnTo>
                  <a:lnTo>
                    <a:pt x="139" y="34"/>
                  </a:lnTo>
                  <a:lnTo>
                    <a:pt x="144" y="48"/>
                  </a:lnTo>
                  <a:lnTo>
                    <a:pt x="154" y="63"/>
                  </a:lnTo>
                  <a:lnTo>
                    <a:pt x="158" y="78"/>
                  </a:lnTo>
                  <a:lnTo>
                    <a:pt x="164" y="91"/>
                  </a:lnTo>
                  <a:lnTo>
                    <a:pt x="164" y="111"/>
                  </a:lnTo>
                  <a:lnTo>
                    <a:pt x="168" y="126"/>
                  </a:lnTo>
                  <a:lnTo>
                    <a:pt x="164" y="135"/>
                  </a:lnTo>
                  <a:lnTo>
                    <a:pt x="158" y="149"/>
                  </a:lnTo>
                  <a:lnTo>
                    <a:pt x="148" y="160"/>
                  </a:lnTo>
                  <a:lnTo>
                    <a:pt x="144" y="164"/>
                  </a:lnTo>
                  <a:lnTo>
                    <a:pt x="133" y="173"/>
                  </a:lnTo>
                  <a:lnTo>
                    <a:pt x="124" y="179"/>
                  </a:lnTo>
                  <a:lnTo>
                    <a:pt x="109" y="184"/>
                  </a:lnTo>
                  <a:lnTo>
                    <a:pt x="99" y="188"/>
                  </a:lnTo>
                  <a:lnTo>
                    <a:pt x="85" y="193"/>
                  </a:lnTo>
                  <a:lnTo>
                    <a:pt x="74" y="193"/>
                  </a:lnTo>
                  <a:lnTo>
                    <a:pt x="64" y="188"/>
                  </a:lnTo>
                  <a:lnTo>
                    <a:pt x="54" y="188"/>
                  </a:lnTo>
                  <a:lnTo>
                    <a:pt x="45" y="179"/>
                  </a:lnTo>
                  <a:lnTo>
                    <a:pt x="39" y="169"/>
                  </a:lnTo>
                  <a:lnTo>
                    <a:pt x="35" y="160"/>
                  </a:lnTo>
                  <a:lnTo>
                    <a:pt x="29" y="149"/>
                  </a:lnTo>
                  <a:lnTo>
                    <a:pt x="25" y="140"/>
                  </a:lnTo>
                  <a:lnTo>
                    <a:pt x="25" y="126"/>
                  </a:lnTo>
                  <a:lnTo>
                    <a:pt x="25" y="115"/>
                  </a:lnTo>
                  <a:lnTo>
                    <a:pt x="20" y="102"/>
                  </a:lnTo>
                  <a:lnTo>
                    <a:pt x="20" y="91"/>
                  </a:lnTo>
                  <a:lnTo>
                    <a:pt x="14" y="82"/>
                  </a:lnTo>
                  <a:lnTo>
                    <a:pt x="10" y="68"/>
                  </a:lnTo>
                  <a:lnTo>
                    <a:pt x="0" y="14"/>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24" name="Freeform 396"/>
            <p:cNvSpPr>
              <a:spLocks/>
            </p:cNvSpPr>
            <p:nvPr/>
          </p:nvSpPr>
          <p:spPr bwMode="auto">
            <a:xfrm>
              <a:off x="4045" y="1776"/>
              <a:ext cx="15" cy="14"/>
            </a:xfrm>
            <a:custGeom>
              <a:avLst/>
              <a:gdLst>
                <a:gd name="T0" fmla="*/ 0 w 168"/>
                <a:gd name="T1" fmla="*/ 14 h 193"/>
                <a:gd name="T2" fmla="*/ 14 w 168"/>
                <a:gd name="T3" fmla="*/ 14 h 193"/>
                <a:gd name="T4" fmla="*/ 29 w 168"/>
                <a:gd name="T5" fmla="*/ 10 h 193"/>
                <a:gd name="T6" fmla="*/ 45 w 168"/>
                <a:gd name="T7" fmla="*/ 5 h 193"/>
                <a:gd name="T8" fmla="*/ 60 w 168"/>
                <a:gd name="T9" fmla="*/ 5 h 193"/>
                <a:gd name="T10" fmla="*/ 74 w 168"/>
                <a:gd name="T11" fmla="*/ 0 h 193"/>
                <a:gd name="T12" fmla="*/ 85 w 168"/>
                <a:gd name="T13" fmla="*/ 0 h 193"/>
                <a:gd name="T14" fmla="*/ 99 w 168"/>
                <a:gd name="T15" fmla="*/ 0 h 193"/>
                <a:gd name="T16" fmla="*/ 109 w 168"/>
                <a:gd name="T17" fmla="*/ 5 h 193"/>
                <a:gd name="T18" fmla="*/ 119 w 168"/>
                <a:gd name="T19" fmla="*/ 10 h 193"/>
                <a:gd name="T20" fmla="*/ 129 w 168"/>
                <a:gd name="T21" fmla="*/ 24 h 193"/>
                <a:gd name="T22" fmla="*/ 139 w 168"/>
                <a:gd name="T23" fmla="*/ 34 h 193"/>
                <a:gd name="T24" fmla="*/ 144 w 168"/>
                <a:gd name="T25" fmla="*/ 48 h 193"/>
                <a:gd name="T26" fmla="*/ 154 w 168"/>
                <a:gd name="T27" fmla="*/ 63 h 193"/>
                <a:gd name="T28" fmla="*/ 158 w 168"/>
                <a:gd name="T29" fmla="*/ 78 h 193"/>
                <a:gd name="T30" fmla="*/ 164 w 168"/>
                <a:gd name="T31" fmla="*/ 91 h 193"/>
                <a:gd name="T32" fmla="*/ 164 w 168"/>
                <a:gd name="T33" fmla="*/ 111 h 193"/>
                <a:gd name="T34" fmla="*/ 168 w 168"/>
                <a:gd name="T35" fmla="*/ 126 h 193"/>
                <a:gd name="T36" fmla="*/ 164 w 168"/>
                <a:gd name="T37" fmla="*/ 135 h 193"/>
                <a:gd name="T38" fmla="*/ 158 w 168"/>
                <a:gd name="T39" fmla="*/ 149 h 193"/>
                <a:gd name="T40" fmla="*/ 148 w 168"/>
                <a:gd name="T41" fmla="*/ 160 h 193"/>
                <a:gd name="T42" fmla="*/ 144 w 168"/>
                <a:gd name="T43" fmla="*/ 164 h 193"/>
                <a:gd name="T44" fmla="*/ 133 w 168"/>
                <a:gd name="T45" fmla="*/ 173 h 193"/>
                <a:gd name="T46" fmla="*/ 124 w 168"/>
                <a:gd name="T47" fmla="*/ 179 h 193"/>
                <a:gd name="T48" fmla="*/ 109 w 168"/>
                <a:gd name="T49" fmla="*/ 184 h 193"/>
                <a:gd name="T50" fmla="*/ 99 w 168"/>
                <a:gd name="T51" fmla="*/ 188 h 193"/>
                <a:gd name="T52" fmla="*/ 85 w 168"/>
                <a:gd name="T53" fmla="*/ 193 h 193"/>
                <a:gd name="T54" fmla="*/ 74 w 168"/>
                <a:gd name="T55" fmla="*/ 193 h 193"/>
                <a:gd name="T56" fmla="*/ 64 w 168"/>
                <a:gd name="T57" fmla="*/ 188 h 193"/>
                <a:gd name="T58" fmla="*/ 54 w 168"/>
                <a:gd name="T59" fmla="*/ 188 h 193"/>
                <a:gd name="T60" fmla="*/ 45 w 168"/>
                <a:gd name="T61" fmla="*/ 179 h 193"/>
                <a:gd name="T62" fmla="*/ 39 w 168"/>
                <a:gd name="T63" fmla="*/ 169 h 193"/>
                <a:gd name="T64" fmla="*/ 35 w 168"/>
                <a:gd name="T65" fmla="*/ 160 h 193"/>
                <a:gd name="T66" fmla="*/ 29 w 168"/>
                <a:gd name="T67" fmla="*/ 149 h 193"/>
                <a:gd name="T68" fmla="*/ 25 w 168"/>
                <a:gd name="T69" fmla="*/ 140 h 193"/>
                <a:gd name="T70" fmla="*/ 25 w 168"/>
                <a:gd name="T71" fmla="*/ 126 h 193"/>
                <a:gd name="T72" fmla="*/ 25 w 168"/>
                <a:gd name="T73" fmla="*/ 115 h 193"/>
                <a:gd name="T74" fmla="*/ 20 w 168"/>
                <a:gd name="T75" fmla="*/ 102 h 193"/>
                <a:gd name="T76" fmla="*/ 20 w 168"/>
                <a:gd name="T77" fmla="*/ 91 h 193"/>
                <a:gd name="T78" fmla="*/ 14 w 168"/>
                <a:gd name="T79" fmla="*/ 82 h 193"/>
                <a:gd name="T80" fmla="*/ 10 w 168"/>
                <a:gd name="T81" fmla="*/ 68 h 193"/>
                <a:gd name="T82" fmla="*/ 0 w 168"/>
                <a:gd name="T83" fmla="*/ 1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8" h="193">
                  <a:moveTo>
                    <a:pt x="0" y="14"/>
                  </a:moveTo>
                  <a:lnTo>
                    <a:pt x="14" y="14"/>
                  </a:lnTo>
                  <a:lnTo>
                    <a:pt x="29" y="10"/>
                  </a:lnTo>
                  <a:lnTo>
                    <a:pt x="45" y="5"/>
                  </a:lnTo>
                  <a:lnTo>
                    <a:pt x="60" y="5"/>
                  </a:lnTo>
                  <a:lnTo>
                    <a:pt x="74" y="0"/>
                  </a:lnTo>
                  <a:lnTo>
                    <a:pt x="85" y="0"/>
                  </a:lnTo>
                  <a:lnTo>
                    <a:pt x="99" y="0"/>
                  </a:lnTo>
                  <a:lnTo>
                    <a:pt x="109" y="5"/>
                  </a:lnTo>
                  <a:lnTo>
                    <a:pt x="119" y="10"/>
                  </a:lnTo>
                  <a:lnTo>
                    <a:pt x="129" y="24"/>
                  </a:lnTo>
                  <a:lnTo>
                    <a:pt x="139" y="34"/>
                  </a:lnTo>
                  <a:lnTo>
                    <a:pt x="144" y="48"/>
                  </a:lnTo>
                  <a:lnTo>
                    <a:pt x="154" y="63"/>
                  </a:lnTo>
                  <a:lnTo>
                    <a:pt x="158" y="78"/>
                  </a:lnTo>
                  <a:lnTo>
                    <a:pt x="164" y="91"/>
                  </a:lnTo>
                  <a:lnTo>
                    <a:pt x="164" y="111"/>
                  </a:lnTo>
                  <a:lnTo>
                    <a:pt x="168" y="126"/>
                  </a:lnTo>
                  <a:lnTo>
                    <a:pt x="164" y="135"/>
                  </a:lnTo>
                  <a:lnTo>
                    <a:pt x="158" y="149"/>
                  </a:lnTo>
                  <a:lnTo>
                    <a:pt x="148" y="160"/>
                  </a:lnTo>
                  <a:lnTo>
                    <a:pt x="144" y="164"/>
                  </a:lnTo>
                  <a:lnTo>
                    <a:pt x="133" y="173"/>
                  </a:lnTo>
                  <a:lnTo>
                    <a:pt x="124" y="179"/>
                  </a:lnTo>
                  <a:lnTo>
                    <a:pt x="109" y="184"/>
                  </a:lnTo>
                  <a:lnTo>
                    <a:pt x="99" y="188"/>
                  </a:lnTo>
                  <a:lnTo>
                    <a:pt x="85" y="193"/>
                  </a:lnTo>
                  <a:lnTo>
                    <a:pt x="74" y="193"/>
                  </a:lnTo>
                  <a:lnTo>
                    <a:pt x="64" y="188"/>
                  </a:lnTo>
                  <a:lnTo>
                    <a:pt x="54" y="188"/>
                  </a:lnTo>
                  <a:lnTo>
                    <a:pt x="45" y="179"/>
                  </a:lnTo>
                  <a:lnTo>
                    <a:pt x="39" y="169"/>
                  </a:lnTo>
                  <a:lnTo>
                    <a:pt x="35" y="160"/>
                  </a:lnTo>
                  <a:lnTo>
                    <a:pt x="29" y="149"/>
                  </a:lnTo>
                  <a:lnTo>
                    <a:pt x="25" y="140"/>
                  </a:lnTo>
                  <a:lnTo>
                    <a:pt x="25" y="126"/>
                  </a:lnTo>
                  <a:lnTo>
                    <a:pt x="25" y="115"/>
                  </a:lnTo>
                  <a:lnTo>
                    <a:pt x="20" y="102"/>
                  </a:lnTo>
                  <a:lnTo>
                    <a:pt x="20" y="91"/>
                  </a:lnTo>
                  <a:lnTo>
                    <a:pt x="14" y="82"/>
                  </a:lnTo>
                  <a:lnTo>
                    <a:pt x="10" y="68"/>
                  </a:lnTo>
                  <a:lnTo>
                    <a:pt x="0" y="14"/>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25" name="Freeform 397"/>
            <p:cNvSpPr>
              <a:spLocks/>
            </p:cNvSpPr>
            <p:nvPr/>
          </p:nvSpPr>
          <p:spPr bwMode="auto">
            <a:xfrm>
              <a:off x="4069" y="1801"/>
              <a:ext cx="12" cy="17"/>
            </a:xfrm>
            <a:custGeom>
              <a:avLst/>
              <a:gdLst>
                <a:gd name="T0" fmla="*/ 0 w 129"/>
                <a:gd name="T1" fmla="*/ 0 h 217"/>
                <a:gd name="T2" fmla="*/ 20 w 129"/>
                <a:gd name="T3" fmla="*/ 14 h 217"/>
                <a:gd name="T4" fmla="*/ 35 w 129"/>
                <a:gd name="T5" fmla="*/ 34 h 217"/>
                <a:gd name="T6" fmla="*/ 49 w 129"/>
                <a:gd name="T7" fmla="*/ 58 h 217"/>
                <a:gd name="T8" fmla="*/ 64 w 129"/>
                <a:gd name="T9" fmla="*/ 77 h 217"/>
                <a:gd name="T10" fmla="*/ 74 w 129"/>
                <a:gd name="T11" fmla="*/ 102 h 217"/>
                <a:gd name="T12" fmla="*/ 84 w 129"/>
                <a:gd name="T13" fmla="*/ 126 h 217"/>
                <a:gd name="T14" fmla="*/ 94 w 129"/>
                <a:gd name="T15" fmla="*/ 150 h 217"/>
                <a:gd name="T16" fmla="*/ 108 w 129"/>
                <a:gd name="T17" fmla="*/ 174 h 217"/>
                <a:gd name="T18" fmla="*/ 119 w 129"/>
                <a:gd name="T19" fmla="*/ 199 h 217"/>
                <a:gd name="T20" fmla="*/ 129 w 129"/>
                <a:gd name="T21" fmla="*/ 217 h 217"/>
                <a:gd name="T22" fmla="*/ 0 w 129"/>
                <a:gd name="T23"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9" h="217">
                  <a:moveTo>
                    <a:pt x="0" y="0"/>
                  </a:moveTo>
                  <a:lnTo>
                    <a:pt x="20" y="14"/>
                  </a:lnTo>
                  <a:lnTo>
                    <a:pt x="35" y="34"/>
                  </a:lnTo>
                  <a:lnTo>
                    <a:pt x="49" y="58"/>
                  </a:lnTo>
                  <a:lnTo>
                    <a:pt x="64" y="77"/>
                  </a:lnTo>
                  <a:lnTo>
                    <a:pt x="74" y="102"/>
                  </a:lnTo>
                  <a:lnTo>
                    <a:pt x="84" y="126"/>
                  </a:lnTo>
                  <a:lnTo>
                    <a:pt x="94" y="150"/>
                  </a:lnTo>
                  <a:lnTo>
                    <a:pt x="108" y="174"/>
                  </a:lnTo>
                  <a:lnTo>
                    <a:pt x="119" y="199"/>
                  </a:lnTo>
                  <a:lnTo>
                    <a:pt x="129" y="217"/>
                  </a:lnTo>
                  <a:lnTo>
                    <a:pt x="0"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26" name="Freeform 398"/>
            <p:cNvSpPr>
              <a:spLocks/>
            </p:cNvSpPr>
            <p:nvPr/>
          </p:nvSpPr>
          <p:spPr bwMode="auto">
            <a:xfrm>
              <a:off x="4069" y="1801"/>
              <a:ext cx="12" cy="17"/>
            </a:xfrm>
            <a:custGeom>
              <a:avLst/>
              <a:gdLst>
                <a:gd name="T0" fmla="*/ 0 w 129"/>
                <a:gd name="T1" fmla="*/ 0 h 217"/>
                <a:gd name="T2" fmla="*/ 20 w 129"/>
                <a:gd name="T3" fmla="*/ 14 h 217"/>
                <a:gd name="T4" fmla="*/ 35 w 129"/>
                <a:gd name="T5" fmla="*/ 34 h 217"/>
                <a:gd name="T6" fmla="*/ 49 w 129"/>
                <a:gd name="T7" fmla="*/ 58 h 217"/>
                <a:gd name="T8" fmla="*/ 64 w 129"/>
                <a:gd name="T9" fmla="*/ 77 h 217"/>
                <a:gd name="T10" fmla="*/ 74 w 129"/>
                <a:gd name="T11" fmla="*/ 102 h 217"/>
                <a:gd name="T12" fmla="*/ 84 w 129"/>
                <a:gd name="T13" fmla="*/ 126 h 217"/>
                <a:gd name="T14" fmla="*/ 94 w 129"/>
                <a:gd name="T15" fmla="*/ 150 h 217"/>
                <a:gd name="T16" fmla="*/ 108 w 129"/>
                <a:gd name="T17" fmla="*/ 174 h 217"/>
                <a:gd name="T18" fmla="*/ 119 w 129"/>
                <a:gd name="T19" fmla="*/ 199 h 217"/>
                <a:gd name="T20" fmla="*/ 129 w 129"/>
                <a:gd name="T21" fmla="*/ 217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9" h="217">
                  <a:moveTo>
                    <a:pt x="0" y="0"/>
                  </a:moveTo>
                  <a:lnTo>
                    <a:pt x="20" y="14"/>
                  </a:lnTo>
                  <a:lnTo>
                    <a:pt x="35" y="34"/>
                  </a:lnTo>
                  <a:lnTo>
                    <a:pt x="49" y="58"/>
                  </a:lnTo>
                  <a:lnTo>
                    <a:pt x="64" y="77"/>
                  </a:lnTo>
                  <a:lnTo>
                    <a:pt x="74" y="102"/>
                  </a:lnTo>
                  <a:lnTo>
                    <a:pt x="84" y="126"/>
                  </a:lnTo>
                  <a:lnTo>
                    <a:pt x="94" y="150"/>
                  </a:lnTo>
                  <a:lnTo>
                    <a:pt x="108" y="174"/>
                  </a:lnTo>
                  <a:lnTo>
                    <a:pt x="119" y="199"/>
                  </a:lnTo>
                  <a:lnTo>
                    <a:pt x="129" y="217"/>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27" name="Freeform 399"/>
            <p:cNvSpPr>
              <a:spLocks/>
            </p:cNvSpPr>
            <p:nvPr/>
          </p:nvSpPr>
          <p:spPr bwMode="auto">
            <a:xfrm>
              <a:off x="4061" y="1801"/>
              <a:ext cx="11" cy="13"/>
            </a:xfrm>
            <a:custGeom>
              <a:avLst/>
              <a:gdLst>
                <a:gd name="T0" fmla="*/ 29 w 119"/>
                <a:gd name="T1" fmla="*/ 5 h 174"/>
                <a:gd name="T2" fmla="*/ 14 w 119"/>
                <a:gd name="T3" fmla="*/ 19 h 174"/>
                <a:gd name="T4" fmla="*/ 4 w 119"/>
                <a:gd name="T5" fmla="*/ 39 h 174"/>
                <a:gd name="T6" fmla="*/ 0 w 119"/>
                <a:gd name="T7" fmla="*/ 53 h 174"/>
                <a:gd name="T8" fmla="*/ 4 w 119"/>
                <a:gd name="T9" fmla="*/ 73 h 174"/>
                <a:gd name="T10" fmla="*/ 10 w 119"/>
                <a:gd name="T11" fmla="*/ 88 h 174"/>
                <a:gd name="T12" fmla="*/ 19 w 119"/>
                <a:gd name="T13" fmla="*/ 107 h 174"/>
                <a:gd name="T14" fmla="*/ 29 w 119"/>
                <a:gd name="T15" fmla="*/ 126 h 174"/>
                <a:gd name="T16" fmla="*/ 39 w 119"/>
                <a:gd name="T17" fmla="*/ 140 h 174"/>
                <a:gd name="T18" fmla="*/ 48 w 119"/>
                <a:gd name="T19" fmla="*/ 159 h 174"/>
                <a:gd name="T20" fmla="*/ 54 w 119"/>
                <a:gd name="T21" fmla="*/ 174 h 174"/>
                <a:gd name="T22" fmla="*/ 59 w 119"/>
                <a:gd name="T23" fmla="*/ 174 h 174"/>
                <a:gd name="T24" fmla="*/ 69 w 119"/>
                <a:gd name="T25" fmla="*/ 169 h 174"/>
                <a:gd name="T26" fmla="*/ 73 w 119"/>
                <a:gd name="T27" fmla="*/ 169 h 174"/>
                <a:gd name="T28" fmla="*/ 84 w 119"/>
                <a:gd name="T29" fmla="*/ 169 h 174"/>
                <a:gd name="T30" fmla="*/ 89 w 119"/>
                <a:gd name="T31" fmla="*/ 169 h 174"/>
                <a:gd name="T32" fmla="*/ 98 w 119"/>
                <a:gd name="T33" fmla="*/ 169 h 174"/>
                <a:gd name="T34" fmla="*/ 104 w 119"/>
                <a:gd name="T35" fmla="*/ 169 h 174"/>
                <a:gd name="T36" fmla="*/ 108 w 119"/>
                <a:gd name="T37" fmla="*/ 169 h 174"/>
                <a:gd name="T38" fmla="*/ 113 w 119"/>
                <a:gd name="T39" fmla="*/ 165 h 174"/>
                <a:gd name="T40" fmla="*/ 119 w 119"/>
                <a:gd name="T41" fmla="*/ 159 h 174"/>
                <a:gd name="T42" fmla="*/ 119 w 119"/>
                <a:gd name="T43" fmla="*/ 150 h 174"/>
                <a:gd name="T44" fmla="*/ 119 w 119"/>
                <a:gd name="T45" fmla="*/ 140 h 174"/>
                <a:gd name="T46" fmla="*/ 119 w 119"/>
                <a:gd name="T47" fmla="*/ 131 h 174"/>
                <a:gd name="T48" fmla="*/ 113 w 119"/>
                <a:gd name="T49" fmla="*/ 121 h 174"/>
                <a:gd name="T50" fmla="*/ 108 w 119"/>
                <a:gd name="T51" fmla="*/ 111 h 174"/>
                <a:gd name="T52" fmla="*/ 104 w 119"/>
                <a:gd name="T53" fmla="*/ 101 h 174"/>
                <a:gd name="T54" fmla="*/ 98 w 119"/>
                <a:gd name="T55" fmla="*/ 92 h 174"/>
                <a:gd name="T56" fmla="*/ 94 w 119"/>
                <a:gd name="T57" fmla="*/ 82 h 174"/>
                <a:gd name="T58" fmla="*/ 89 w 119"/>
                <a:gd name="T59" fmla="*/ 73 h 174"/>
                <a:gd name="T60" fmla="*/ 84 w 119"/>
                <a:gd name="T61" fmla="*/ 63 h 174"/>
                <a:gd name="T62" fmla="*/ 84 w 119"/>
                <a:gd name="T63" fmla="*/ 58 h 174"/>
                <a:gd name="T64" fmla="*/ 84 w 119"/>
                <a:gd name="T65" fmla="*/ 53 h 174"/>
                <a:gd name="T66" fmla="*/ 79 w 119"/>
                <a:gd name="T67" fmla="*/ 43 h 174"/>
                <a:gd name="T68" fmla="*/ 79 w 119"/>
                <a:gd name="T69" fmla="*/ 39 h 174"/>
                <a:gd name="T70" fmla="*/ 73 w 119"/>
                <a:gd name="T71" fmla="*/ 30 h 174"/>
                <a:gd name="T72" fmla="*/ 73 w 119"/>
                <a:gd name="T73" fmla="*/ 24 h 174"/>
                <a:gd name="T74" fmla="*/ 69 w 119"/>
                <a:gd name="T75" fmla="*/ 19 h 174"/>
                <a:gd name="T76" fmla="*/ 64 w 119"/>
                <a:gd name="T77" fmla="*/ 15 h 174"/>
                <a:gd name="T78" fmla="*/ 64 w 119"/>
                <a:gd name="T79" fmla="*/ 10 h 174"/>
                <a:gd name="T80" fmla="*/ 54 w 119"/>
                <a:gd name="T81" fmla="*/ 5 h 174"/>
                <a:gd name="T82" fmla="*/ 48 w 119"/>
                <a:gd name="T83" fmla="*/ 0 h 174"/>
                <a:gd name="T84" fmla="*/ 44 w 119"/>
                <a:gd name="T85" fmla="*/ 0 h 174"/>
                <a:gd name="T86" fmla="*/ 44 w 119"/>
                <a:gd name="T87" fmla="*/ 5 h 174"/>
                <a:gd name="T88" fmla="*/ 39 w 119"/>
                <a:gd name="T89" fmla="*/ 5 h 174"/>
                <a:gd name="T90" fmla="*/ 34 w 119"/>
                <a:gd name="T91" fmla="*/ 5 h 174"/>
                <a:gd name="T92" fmla="*/ 29 w 119"/>
                <a:gd name="T93" fmla="*/ 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9" h="174">
                  <a:moveTo>
                    <a:pt x="29" y="5"/>
                  </a:moveTo>
                  <a:lnTo>
                    <a:pt x="14" y="19"/>
                  </a:lnTo>
                  <a:lnTo>
                    <a:pt x="4" y="39"/>
                  </a:lnTo>
                  <a:lnTo>
                    <a:pt x="0" y="53"/>
                  </a:lnTo>
                  <a:lnTo>
                    <a:pt x="4" y="73"/>
                  </a:lnTo>
                  <a:lnTo>
                    <a:pt x="10" y="88"/>
                  </a:lnTo>
                  <a:lnTo>
                    <a:pt x="19" y="107"/>
                  </a:lnTo>
                  <a:lnTo>
                    <a:pt x="29" y="126"/>
                  </a:lnTo>
                  <a:lnTo>
                    <a:pt x="39" y="140"/>
                  </a:lnTo>
                  <a:lnTo>
                    <a:pt x="48" y="159"/>
                  </a:lnTo>
                  <a:lnTo>
                    <a:pt x="54" y="174"/>
                  </a:lnTo>
                  <a:lnTo>
                    <a:pt x="59" y="174"/>
                  </a:lnTo>
                  <a:lnTo>
                    <a:pt x="69" y="169"/>
                  </a:lnTo>
                  <a:lnTo>
                    <a:pt x="73" y="169"/>
                  </a:lnTo>
                  <a:lnTo>
                    <a:pt x="84" y="169"/>
                  </a:lnTo>
                  <a:lnTo>
                    <a:pt x="89" y="169"/>
                  </a:lnTo>
                  <a:lnTo>
                    <a:pt x="98" y="169"/>
                  </a:lnTo>
                  <a:lnTo>
                    <a:pt x="104" y="169"/>
                  </a:lnTo>
                  <a:lnTo>
                    <a:pt x="108" y="169"/>
                  </a:lnTo>
                  <a:lnTo>
                    <a:pt x="113" y="165"/>
                  </a:lnTo>
                  <a:lnTo>
                    <a:pt x="119" y="159"/>
                  </a:lnTo>
                  <a:lnTo>
                    <a:pt x="119" y="150"/>
                  </a:lnTo>
                  <a:lnTo>
                    <a:pt x="119" y="140"/>
                  </a:lnTo>
                  <a:lnTo>
                    <a:pt x="119" y="131"/>
                  </a:lnTo>
                  <a:lnTo>
                    <a:pt x="113" y="121"/>
                  </a:lnTo>
                  <a:lnTo>
                    <a:pt x="108" y="111"/>
                  </a:lnTo>
                  <a:lnTo>
                    <a:pt x="104" y="101"/>
                  </a:lnTo>
                  <a:lnTo>
                    <a:pt x="98" y="92"/>
                  </a:lnTo>
                  <a:lnTo>
                    <a:pt x="94" y="82"/>
                  </a:lnTo>
                  <a:lnTo>
                    <a:pt x="89" y="73"/>
                  </a:lnTo>
                  <a:lnTo>
                    <a:pt x="84" y="63"/>
                  </a:lnTo>
                  <a:lnTo>
                    <a:pt x="84" y="58"/>
                  </a:lnTo>
                  <a:lnTo>
                    <a:pt x="84" y="53"/>
                  </a:lnTo>
                  <a:lnTo>
                    <a:pt x="79" y="43"/>
                  </a:lnTo>
                  <a:lnTo>
                    <a:pt x="79" y="39"/>
                  </a:lnTo>
                  <a:lnTo>
                    <a:pt x="73" y="30"/>
                  </a:lnTo>
                  <a:lnTo>
                    <a:pt x="73" y="24"/>
                  </a:lnTo>
                  <a:lnTo>
                    <a:pt x="69" y="19"/>
                  </a:lnTo>
                  <a:lnTo>
                    <a:pt x="64" y="15"/>
                  </a:lnTo>
                  <a:lnTo>
                    <a:pt x="64" y="10"/>
                  </a:lnTo>
                  <a:lnTo>
                    <a:pt x="54" y="5"/>
                  </a:lnTo>
                  <a:lnTo>
                    <a:pt x="48" y="0"/>
                  </a:lnTo>
                  <a:lnTo>
                    <a:pt x="44" y="0"/>
                  </a:lnTo>
                  <a:lnTo>
                    <a:pt x="44" y="5"/>
                  </a:lnTo>
                  <a:lnTo>
                    <a:pt x="39" y="5"/>
                  </a:lnTo>
                  <a:lnTo>
                    <a:pt x="34" y="5"/>
                  </a:lnTo>
                  <a:lnTo>
                    <a:pt x="29" y="5"/>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28" name="Freeform 400"/>
            <p:cNvSpPr>
              <a:spLocks/>
            </p:cNvSpPr>
            <p:nvPr/>
          </p:nvSpPr>
          <p:spPr bwMode="auto">
            <a:xfrm>
              <a:off x="4061" y="1801"/>
              <a:ext cx="11" cy="13"/>
            </a:xfrm>
            <a:custGeom>
              <a:avLst/>
              <a:gdLst>
                <a:gd name="T0" fmla="*/ 29 w 119"/>
                <a:gd name="T1" fmla="*/ 5 h 174"/>
                <a:gd name="T2" fmla="*/ 14 w 119"/>
                <a:gd name="T3" fmla="*/ 19 h 174"/>
                <a:gd name="T4" fmla="*/ 4 w 119"/>
                <a:gd name="T5" fmla="*/ 39 h 174"/>
                <a:gd name="T6" fmla="*/ 0 w 119"/>
                <a:gd name="T7" fmla="*/ 53 h 174"/>
                <a:gd name="T8" fmla="*/ 4 w 119"/>
                <a:gd name="T9" fmla="*/ 73 h 174"/>
                <a:gd name="T10" fmla="*/ 10 w 119"/>
                <a:gd name="T11" fmla="*/ 88 h 174"/>
                <a:gd name="T12" fmla="*/ 19 w 119"/>
                <a:gd name="T13" fmla="*/ 107 h 174"/>
                <a:gd name="T14" fmla="*/ 29 w 119"/>
                <a:gd name="T15" fmla="*/ 126 h 174"/>
                <a:gd name="T16" fmla="*/ 39 w 119"/>
                <a:gd name="T17" fmla="*/ 140 h 174"/>
                <a:gd name="T18" fmla="*/ 48 w 119"/>
                <a:gd name="T19" fmla="*/ 159 h 174"/>
                <a:gd name="T20" fmla="*/ 54 w 119"/>
                <a:gd name="T21" fmla="*/ 174 h 174"/>
                <a:gd name="T22" fmla="*/ 59 w 119"/>
                <a:gd name="T23" fmla="*/ 174 h 174"/>
                <a:gd name="T24" fmla="*/ 69 w 119"/>
                <a:gd name="T25" fmla="*/ 169 h 174"/>
                <a:gd name="T26" fmla="*/ 73 w 119"/>
                <a:gd name="T27" fmla="*/ 169 h 174"/>
                <a:gd name="T28" fmla="*/ 84 w 119"/>
                <a:gd name="T29" fmla="*/ 169 h 174"/>
                <a:gd name="T30" fmla="*/ 89 w 119"/>
                <a:gd name="T31" fmla="*/ 169 h 174"/>
                <a:gd name="T32" fmla="*/ 98 w 119"/>
                <a:gd name="T33" fmla="*/ 169 h 174"/>
                <a:gd name="T34" fmla="*/ 104 w 119"/>
                <a:gd name="T35" fmla="*/ 169 h 174"/>
                <a:gd name="T36" fmla="*/ 108 w 119"/>
                <a:gd name="T37" fmla="*/ 169 h 174"/>
                <a:gd name="T38" fmla="*/ 113 w 119"/>
                <a:gd name="T39" fmla="*/ 165 h 174"/>
                <a:gd name="T40" fmla="*/ 119 w 119"/>
                <a:gd name="T41" fmla="*/ 159 h 174"/>
                <a:gd name="T42" fmla="*/ 119 w 119"/>
                <a:gd name="T43" fmla="*/ 150 h 174"/>
                <a:gd name="T44" fmla="*/ 119 w 119"/>
                <a:gd name="T45" fmla="*/ 140 h 174"/>
                <a:gd name="T46" fmla="*/ 119 w 119"/>
                <a:gd name="T47" fmla="*/ 131 h 174"/>
                <a:gd name="T48" fmla="*/ 113 w 119"/>
                <a:gd name="T49" fmla="*/ 121 h 174"/>
                <a:gd name="T50" fmla="*/ 108 w 119"/>
                <a:gd name="T51" fmla="*/ 111 h 174"/>
                <a:gd name="T52" fmla="*/ 104 w 119"/>
                <a:gd name="T53" fmla="*/ 101 h 174"/>
                <a:gd name="T54" fmla="*/ 98 w 119"/>
                <a:gd name="T55" fmla="*/ 92 h 174"/>
                <a:gd name="T56" fmla="*/ 94 w 119"/>
                <a:gd name="T57" fmla="*/ 82 h 174"/>
                <a:gd name="T58" fmla="*/ 89 w 119"/>
                <a:gd name="T59" fmla="*/ 73 h 174"/>
                <a:gd name="T60" fmla="*/ 84 w 119"/>
                <a:gd name="T61" fmla="*/ 63 h 174"/>
                <a:gd name="T62" fmla="*/ 84 w 119"/>
                <a:gd name="T63" fmla="*/ 58 h 174"/>
                <a:gd name="T64" fmla="*/ 84 w 119"/>
                <a:gd name="T65" fmla="*/ 53 h 174"/>
                <a:gd name="T66" fmla="*/ 79 w 119"/>
                <a:gd name="T67" fmla="*/ 43 h 174"/>
                <a:gd name="T68" fmla="*/ 79 w 119"/>
                <a:gd name="T69" fmla="*/ 39 h 174"/>
                <a:gd name="T70" fmla="*/ 73 w 119"/>
                <a:gd name="T71" fmla="*/ 30 h 174"/>
                <a:gd name="T72" fmla="*/ 73 w 119"/>
                <a:gd name="T73" fmla="*/ 24 h 174"/>
                <a:gd name="T74" fmla="*/ 69 w 119"/>
                <a:gd name="T75" fmla="*/ 19 h 174"/>
                <a:gd name="T76" fmla="*/ 64 w 119"/>
                <a:gd name="T77" fmla="*/ 15 h 174"/>
                <a:gd name="T78" fmla="*/ 64 w 119"/>
                <a:gd name="T79" fmla="*/ 10 h 174"/>
                <a:gd name="T80" fmla="*/ 54 w 119"/>
                <a:gd name="T81" fmla="*/ 5 h 174"/>
                <a:gd name="T82" fmla="*/ 48 w 119"/>
                <a:gd name="T83" fmla="*/ 0 h 174"/>
                <a:gd name="T84" fmla="*/ 44 w 119"/>
                <a:gd name="T85" fmla="*/ 0 h 174"/>
                <a:gd name="T86" fmla="*/ 44 w 119"/>
                <a:gd name="T87" fmla="*/ 5 h 174"/>
                <a:gd name="T88" fmla="*/ 39 w 119"/>
                <a:gd name="T89" fmla="*/ 5 h 174"/>
                <a:gd name="T90" fmla="*/ 34 w 119"/>
                <a:gd name="T91" fmla="*/ 5 h 174"/>
                <a:gd name="T92" fmla="*/ 29 w 119"/>
                <a:gd name="T93" fmla="*/ 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9" h="174">
                  <a:moveTo>
                    <a:pt x="29" y="5"/>
                  </a:moveTo>
                  <a:lnTo>
                    <a:pt x="14" y="19"/>
                  </a:lnTo>
                  <a:lnTo>
                    <a:pt x="4" y="39"/>
                  </a:lnTo>
                  <a:lnTo>
                    <a:pt x="0" y="53"/>
                  </a:lnTo>
                  <a:lnTo>
                    <a:pt x="4" y="73"/>
                  </a:lnTo>
                  <a:lnTo>
                    <a:pt x="10" y="88"/>
                  </a:lnTo>
                  <a:lnTo>
                    <a:pt x="19" y="107"/>
                  </a:lnTo>
                  <a:lnTo>
                    <a:pt x="29" y="126"/>
                  </a:lnTo>
                  <a:lnTo>
                    <a:pt x="39" y="140"/>
                  </a:lnTo>
                  <a:lnTo>
                    <a:pt x="48" y="159"/>
                  </a:lnTo>
                  <a:lnTo>
                    <a:pt x="54" y="174"/>
                  </a:lnTo>
                  <a:lnTo>
                    <a:pt x="59" y="174"/>
                  </a:lnTo>
                  <a:lnTo>
                    <a:pt x="69" y="169"/>
                  </a:lnTo>
                  <a:lnTo>
                    <a:pt x="73" y="169"/>
                  </a:lnTo>
                  <a:lnTo>
                    <a:pt x="84" y="169"/>
                  </a:lnTo>
                  <a:lnTo>
                    <a:pt x="89" y="169"/>
                  </a:lnTo>
                  <a:lnTo>
                    <a:pt x="98" y="169"/>
                  </a:lnTo>
                  <a:lnTo>
                    <a:pt x="104" y="169"/>
                  </a:lnTo>
                  <a:lnTo>
                    <a:pt x="108" y="169"/>
                  </a:lnTo>
                  <a:lnTo>
                    <a:pt x="113" y="165"/>
                  </a:lnTo>
                  <a:lnTo>
                    <a:pt x="119" y="159"/>
                  </a:lnTo>
                  <a:lnTo>
                    <a:pt x="119" y="150"/>
                  </a:lnTo>
                  <a:lnTo>
                    <a:pt x="119" y="140"/>
                  </a:lnTo>
                  <a:lnTo>
                    <a:pt x="119" y="131"/>
                  </a:lnTo>
                  <a:lnTo>
                    <a:pt x="113" y="121"/>
                  </a:lnTo>
                  <a:lnTo>
                    <a:pt x="108" y="111"/>
                  </a:lnTo>
                  <a:lnTo>
                    <a:pt x="104" y="101"/>
                  </a:lnTo>
                  <a:lnTo>
                    <a:pt x="98" y="92"/>
                  </a:lnTo>
                  <a:lnTo>
                    <a:pt x="94" y="82"/>
                  </a:lnTo>
                  <a:lnTo>
                    <a:pt x="89" y="73"/>
                  </a:lnTo>
                  <a:lnTo>
                    <a:pt x="84" y="63"/>
                  </a:lnTo>
                  <a:lnTo>
                    <a:pt x="84" y="58"/>
                  </a:lnTo>
                  <a:lnTo>
                    <a:pt x="84" y="53"/>
                  </a:lnTo>
                  <a:lnTo>
                    <a:pt x="79" y="43"/>
                  </a:lnTo>
                  <a:lnTo>
                    <a:pt x="79" y="39"/>
                  </a:lnTo>
                  <a:lnTo>
                    <a:pt x="73" y="30"/>
                  </a:lnTo>
                  <a:lnTo>
                    <a:pt x="73" y="24"/>
                  </a:lnTo>
                  <a:lnTo>
                    <a:pt x="69" y="19"/>
                  </a:lnTo>
                  <a:lnTo>
                    <a:pt x="64" y="15"/>
                  </a:lnTo>
                  <a:lnTo>
                    <a:pt x="64" y="10"/>
                  </a:lnTo>
                  <a:lnTo>
                    <a:pt x="54" y="5"/>
                  </a:lnTo>
                  <a:lnTo>
                    <a:pt x="48" y="0"/>
                  </a:lnTo>
                  <a:lnTo>
                    <a:pt x="44" y="0"/>
                  </a:lnTo>
                  <a:lnTo>
                    <a:pt x="44" y="5"/>
                  </a:lnTo>
                  <a:lnTo>
                    <a:pt x="39" y="5"/>
                  </a:lnTo>
                  <a:lnTo>
                    <a:pt x="34" y="5"/>
                  </a:lnTo>
                  <a:lnTo>
                    <a:pt x="29" y="5"/>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29" name="Freeform 401"/>
            <p:cNvSpPr>
              <a:spLocks/>
            </p:cNvSpPr>
            <p:nvPr/>
          </p:nvSpPr>
          <p:spPr bwMode="auto">
            <a:xfrm>
              <a:off x="4087" y="1799"/>
              <a:ext cx="15" cy="15"/>
            </a:xfrm>
            <a:custGeom>
              <a:avLst/>
              <a:gdLst>
                <a:gd name="T0" fmla="*/ 65 w 164"/>
                <a:gd name="T1" fmla="*/ 0 h 193"/>
                <a:gd name="T2" fmla="*/ 59 w 164"/>
                <a:gd name="T3" fmla="*/ 13 h 193"/>
                <a:gd name="T4" fmla="*/ 49 w 164"/>
                <a:gd name="T5" fmla="*/ 28 h 193"/>
                <a:gd name="T6" fmla="*/ 40 w 164"/>
                <a:gd name="T7" fmla="*/ 43 h 193"/>
                <a:gd name="T8" fmla="*/ 30 w 164"/>
                <a:gd name="T9" fmla="*/ 58 h 193"/>
                <a:gd name="T10" fmla="*/ 20 w 164"/>
                <a:gd name="T11" fmla="*/ 71 h 193"/>
                <a:gd name="T12" fmla="*/ 10 w 164"/>
                <a:gd name="T13" fmla="*/ 86 h 193"/>
                <a:gd name="T14" fmla="*/ 5 w 164"/>
                <a:gd name="T15" fmla="*/ 101 h 193"/>
                <a:gd name="T16" fmla="*/ 0 w 164"/>
                <a:gd name="T17" fmla="*/ 116 h 193"/>
                <a:gd name="T18" fmla="*/ 0 w 164"/>
                <a:gd name="T19" fmla="*/ 129 h 193"/>
                <a:gd name="T20" fmla="*/ 0 w 164"/>
                <a:gd name="T21" fmla="*/ 144 h 193"/>
                <a:gd name="T22" fmla="*/ 5 w 164"/>
                <a:gd name="T23" fmla="*/ 154 h 193"/>
                <a:gd name="T24" fmla="*/ 5 w 164"/>
                <a:gd name="T25" fmla="*/ 159 h 193"/>
                <a:gd name="T26" fmla="*/ 10 w 164"/>
                <a:gd name="T27" fmla="*/ 163 h 193"/>
                <a:gd name="T28" fmla="*/ 15 w 164"/>
                <a:gd name="T29" fmla="*/ 174 h 193"/>
                <a:gd name="T30" fmla="*/ 20 w 164"/>
                <a:gd name="T31" fmla="*/ 178 h 193"/>
                <a:gd name="T32" fmla="*/ 30 w 164"/>
                <a:gd name="T33" fmla="*/ 183 h 193"/>
                <a:gd name="T34" fmla="*/ 35 w 164"/>
                <a:gd name="T35" fmla="*/ 187 h 193"/>
                <a:gd name="T36" fmla="*/ 40 w 164"/>
                <a:gd name="T37" fmla="*/ 193 h 193"/>
                <a:gd name="T38" fmla="*/ 49 w 164"/>
                <a:gd name="T39" fmla="*/ 193 h 193"/>
                <a:gd name="T40" fmla="*/ 59 w 164"/>
                <a:gd name="T41" fmla="*/ 193 h 193"/>
                <a:gd name="T42" fmla="*/ 74 w 164"/>
                <a:gd name="T43" fmla="*/ 187 h 193"/>
                <a:gd name="T44" fmla="*/ 89 w 164"/>
                <a:gd name="T45" fmla="*/ 183 h 193"/>
                <a:gd name="T46" fmla="*/ 109 w 164"/>
                <a:gd name="T47" fmla="*/ 178 h 193"/>
                <a:gd name="T48" fmla="*/ 124 w 164"/>
                <a:gd name="T49" fmla="*/ 168 h 193"/>
                <a:gd name="T50" fmla="*/ 134 w 164"/>
                <a:gd name="T51" fmla="*/ 163 h 193"/>
                <a:gd name="T52" fmla="*/ 149 w 164"/>
                <a:gd name="T53" fmla="*/ 154 h 193"/>
                <a:gd name="T54" fmla="*/ 159 w 164"/>
                <a:gd name="T55" fmla="*/ 139 h 193"/>
                <a:gd name="T56" fmla="*/ 164 w 164"/>
                <a:gd name="T57" fmla="*/ 129 h 193"/>
                <a:gd name="T58" fmla="*/ 164 w 164"/>
                <a:gd name="T59" fmla="*/ 116 h 193"/>
                <a:gd name="T60" fmla="*/ 164 w 164"/>
                <a:gd name="T61" fmla="*/ 101 h 193"/>
                <a:gd name="T62" fmla="*/ 159 w 164"/>
                <a:gd name="T63" fmla="*/ 86 h 193"/>
                <a:gd name="T64" fmla="*/ 154 w 164"/>
                <a:gd name="T65" fmla="*/ 77 h 193"/>
                <a:gd name="T66" fmla="*/ 144 w 164"/>
                <a:gd name="T67" fmla="*/ 62 h 193"/>
                <a:gd name="T68" fmla="*/ 134 w 164"/>
                <a:gd name="T69" fmla="*/ 52 h 193"/>
                <a:gd name="T70" fmla="*/ 124 w 164"/>
                <a:gd name="T71" fmla="*/ 43 h 193"/>
                <a:gd name="T72" fmla="*/ 114 w 164"/>
                <a:gd name="T73" fmla="*/ 33 h 193"/>
                <a:gd name="T74" fmla="*/ 105 w 164"/>
                <a:gd name="T75" fmla="*/ 23 h 193"/>
                <a:gd name="T76" fmla="*/ 89 w 164"/>
                <a:gd name="T77" fmla="*/ 13 h 193"/>
                <a:gd name="T78" fmla="*/ 80 w 164"/>
                <a:gd name="T79" fmla="*/ 9 h 193"/>
                <a:gd name="T80" fmla="*/ 65 w 164"/>
                <a:gd name="T81"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4" h="193">
                  <a:moveTo>
                    <a:pt x="65" y="0"/>
                  </a:moveTo>
                  <a:lnTo>
                    <a:pt x="59" y="13"/>
                  </a:lnTo>
                  <a:lnTo>
                    <a:pt x="49" y="28"/>
                  </a:lnTo>
                  <a:lnTo>
                    <a:pt x="40" y="43"/>
                  </a:lnTo>
                  <a:lnTo>
                    <a:pt x="30" y="58"/>
                  </a:lnTo>
                  <a:lnTo>
                    <a:pt x="20" y="71"/>
                  </a:lnTo>
                  <a:lnTo>
                    <a:pt x="10" y="86"/>
                  </a:lnTo>
                  <a:lnTo>
                    <a:pt x="5" y="101"/>
                  </a:lnTo>
                  <a:lnTo>
                    <a:pt x="0" y="116"/>
                  </a:lnTo>
                  <a:lnTo>
                    <a:pt x="0" y="129"/>
                  </a:lnTo>
                  <a:lnTo>
                    <a:pt x="0" y="144"/>
                  </a:lnTo>
                  <a:lnTo>
                    <a:pt x="5" y="154"/>
                  </a:lnTo>
                  <a:lnTo>
                    <a:pt x="5" y="159"/>
                  </a:lnTo>
                  <a:lnTo>
                    <a:pt x="10" y="163"/>
                  </a:lnTo>
                  <a:lnTo>
                    <a:pt x="15" y="174"/>
                  </a:lnTo>
                  <a:lnTo>
                    <a:pt x="20" y="178"/>
                  </a:lnTo>
                  <a:lnTo>
                    <a:pt x="30" y="183"/>
                  </a:lnTo>
                  <a:lnTo>
                    <a:pt x="35" y="187"/>
                  </a:lnTo>
                  <a:lnTo>
                    <a:pt x="40" y="193"/>
                  </a:lnTo>
                  <a:lnTo>
                    <a:pt x="49" y="193"/>
                  </a:lnTo>
                  <a:lnTo>
                    <a:pt x="59" y="193"/>
                  </a:lnTo>
                  <a:lnTo>
                    <a:pt x="74" y="187"/>
                  </a:lnTo>
                  <a:lnTo>
                    <a:pt x="89" y="183"/>
                  </a:lnTo>
                  <a:lnTo>
                    <a:pt x="109" y="178"/>
                  </a:lnTo>
                  <a:lnTo>
                    <a:pt x="124" y="168"/>
                  </a:lnTo>
                  <a:lnTo>
                    <a:pt x="134" y="163"/>
                  </a:lnTo>
                  <a:lnTo>
                    <a:pt x="149" y="154"/>
                  </a:lnTo>
                  <a:lnTo>
                    <a:pt x="159" y="139"/>
                  </a:lnTo>
                  <a:lnTo>
                    <a:pt x="164" y="129"/>
                  </a:lnTo>
                  <a:lnTo>
                    <a:pt x="164" y="116"/>
                  </a:lnTo>
                  <a:lnTo>
                    <a:pt x="164" y="101"/>
                  </a:lnTo>
                  <a:lnTo>
                    <a:pt x="159" y="86"/>
                  </a:lnTo>
                  <a:lnTo>
                    <a:pt x="154" y="77"/>
                  </a:lnTo>
                  <a:lnTo>
                    <a:pt x="144" y="62"/>
                  </a:lnTo>
                  <a:lnTo>
                    <a:pt x="134" y="52"/>
                  </a:lnTo>
                  <a:lnTo>
                    <a:pt x="124" y="43"/>
                  </a:lnTo>
                  <a:lnTo>
                    <a:pt x="114" y="33"/>
                  </a:lnTo>
                  <a:lnTo>
                    <a:pt x="105" y="23"/>
                  </a:lnTo>
                  <a:lnTo>
                    <a:pt x="89" y="13"/>
                  </a:lnTo>
                  <a:lnTo>
                    <a:pt x="80" y="9"/>
                  </a:lnTo>
                  <a:lnTo>
                    <a:pt x="65"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30" name="Freeform 402"/>
            <p:cNvSpPr>
              <a:spLocks/>
            </p:cNvSpPr>
            <p:nvPr/>
          </p:nvSpPr>
          <p:spPr bwMode="auto">
            <a:xfrm>
              <a:off x="4087" y="1799"/>
              <a:ext cx="15" cy="15"/>
            </a:xfrm>
            <a:custGeom>
              <a:avLst/>
              <a:gdLst>
                <a:gd name="T0" fmla="*/ 65 w 164"/>
                <a:gd name="T1" fmla="*/ 0 h 193"/>
                <a:gd name="T2" fmla="*/ 59 w 164"/>
                <a:gd name="T3" fmla="*/ 13 h 193"/>
                <a:gd name="T4" fmla="*/ 49 w 164"/>
                <a:gd name="T5" fmla="*/ 28 h 193"/>
                <a:gd name="T6" fmla="*/ 40 w 164"/>
                <a:gd name="T7" fmla="*/ 43 h 193"/>
                <a:gd name="T8" fmla="*/ 30 w 164"/>
                <a:gd name="T9" fmla="*/ 58 h 193"/>
                <a:gd name="T10" fmla="*/ 20 w 164"/>
                <a:gd name="T11" fmla="*/ 71 h 193"/>
                <a:gd name="T12" fmla="*/ 10 w 164"/>
                <a:gd name="T13" fmla="*/ 86 h 193"/>
                <a:gd name="T14" fmla="*/ 5 w 164"/>
                <a:gd name="T15" fmla="*/ 101 h 193"/>
                <a:gd name="T16" fmla="*/ 0 w 164"/>
                <a:gd name="T17" fmla="*/ 116 h 193"/>
                <a:gd name="T18" fmla="*/ 0 w 164"/>
                <a:gd name="T19" fmla="*/ 129 h 193"/>
                <a:gd name="T20" fmla="*/ 0 w 164"/>
                <a:gd name="T21" fmla="*/ 144 h 193"/>
                <a:gd name="T22" fmla="*/ 5 w 164"/>
                <a:gd name="T23" fmla="*/ 154 h 193"/>
                <a:gd name="T24" fmla="*/ 5 w 164"/>
                <a:gd name="T25" fmla="*/ 159 h 193"/>
                <a:gd name="T26" fmla="*/ 10 w 164"/>
                <a:gd name="T27" fmla="*/ 163 h 193"/>
                <a:gd name="T28" fmla="*/ 15 w 164"/>
                <a:gd name="T29" fmla="*/ 174 h 193"/>
                <a:gd name="T30" fmla="*/ 20 w 164"/>
                <a:gd name="T31" fmla="*/ 178 h 193"/>
                <a:gd name="T32" fmla="*/ 30 w 164"/>
                <a:gd name="T33" fmla="*/ 183 h 193"/>
                <a:gd name="T34" fmla="*/ 35 w 164"/>
                <a:gd name="T35" fmla="*/ 187 h 193"/>
                <a:gd name="T36" fmla="*/ 40 w 164"/>
                <a:gd name="T37" fmla="*/ 193 h 193"/>
                <a:gd name="T38" fmla="*/ 49 w 164"/>
                <a:gd name="T39" fmla="*/ 193 h 193"/>
                <a:gd name="T40" fmla="*/ 59 w 164"/>
                <a:gd name="T41" fmla="*/ 193 h 193"/>
                <a:gd name="T42" fmla="*/ 74 w 164"/>
                <a:gd name="T43" fmla="*/ 187 h 193"/>
                <a:gd name="T44" fmla="*/ 89 w 164"/>
                <a:gd name="T45" fmla="*/ 183 h 193"/>
                <a:gd name="T46" fmla="*/ 109 w 164"/>
                <a:gd name="T47" fmla="*/ 178 h 193"/>
                <a:gd name="T48" fmla="*/ 124 w 164"/>
                <a:gd name="T49" fmla="*/ 168 h 193"/>
                <a:gd name="T50" fmla="*/ 134 w 164"/>
                <a:gd name="T51" fmla="*/ 163 h 193"/>
                <a:gd name="T52" fmla="*/ 149 w 164"/>
                <a:gd name="T53" fmla="*/ 154 h 193"/>
                <a:gd name="T54" fmla="*/ 159 w 164"/>
                <a:gd name="T55" fmla="*/ 139 h 193"/>
                <a:gd name="T56" fmla="*/ 164 w 164"/>
                <a:gd name="T57" fmla="*/ 129 h 193"/>
                <a:gd name="T58" fmla="*/ 164 w 164"/>
                <a:gd name="T59" fmla="*/ 116 h 193"/>
                <a:gd name="T60" fmla="*/ 164 w 164"/>
                <a:gd name="T61" fmla="*/ 101 h 193"/>
                <a:gd name="T62" fmla="*/ 159 w 164"/>
                <a:gd name="T63" fmla="*/ 86 h 193"/>
                <a:gd name="T64" fmla="*/ 154 w 164"/>
                <a:gd name="T65" fmla="*/ 77 h 193"/>
                <a:gd name="T66" fmla="*/ 144 w 164"/>
                <a:gd name="T67" fmla="*/ 62 h 193"/>
                <a:gd name="T68" fmla="*/ 134 w 164"/>
                <a:gd name="T69" fmla="*/ 52 h 193"/>
                <a:gd name="T70" fmla="*/ 124 w 164"/>
                <a:gd name="T71" fmla="*/ 43 h 193"/>
                <a:gd name="T72" fmla="*/ 114 w 164"/>
                <a:gd name="T73" fmla="*/ 33 h 193"/>
                <a:gd name="T74" fmla="*/ 105 w 164"/>
                <a:gd name="T75" fmla="*/ 23 h 193"/>
                <a:gd name="T76" fmla="*/ 89 w 164"/>
                <a:gd name="T77" fmla="*/ 13 h 193"/>
                <a:gd name="T78" fmla="*/ 80 w 164"/>
                <a:gd name="T79" fmla="*/ 9 h 193"/>
                <a:gd name="T80" fmla="*/ 65 w 164"/>
                <a:gd name="T81"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4" h="193">
                  <a:moveTo>
                    <a:pt x="65" y="0"/>
                  </a:moveTo>
                  <a:lnTo>
                    <a:pt x="59" y="13"/>
                  </a:lnTo>
                  <a:lnTo>
                    <a:pt x="49" y="28"/>
                  </a:lnTo>
                  <a:lnTo>
                    <a:pt x="40" y="43"/>
                  </a:lnTo>
                  <a:lnTo>
                    <a:pt x="30" y="58"/>
                  </a:lnTo>
                  <a:lnTo>
                    <a:pt x="20" y="71"/>
                  </a:lnTo>
                  <a:lnTo>
                    <a:pt x="10" y="86"/>
                  </a:lnTo>
                  <a:lnTo>
                    <a:pt x="5" y="101"/>
                  </a:lnTo>
                  <a:lnTo>
                    <a:pt x="0" y="116"/>
                  </a:lnTo>
                  <a:lnTo>
                    <a:pt x="0" y="129"/>
                  </a:lnTo>
                  <a:lnTo>
                    <a:pt x="0" y="144"/>
                  </a:lnTo>
                  <a:lnTo>
                    <a:pt x="5" y="154"/>
                  </a:lnTo>
                  <a:lnTo>
                    <a:pt x="5" y="159"/>
                  </a:lnTo>
                  <a:lnTo>
                    <a:pt x="10" y="163"/>
                  </a:lnTo>
                  <a:lnTo>
                    <a:pt x="15" y="174"/>
                  </a:lnTo>
                  <a:lnTo>
                    <a:pt x="20" y="178"/>
                  </a:lnTo>
                  <a:lnTo>
                    <a:pt x="30" y="183"/>
                  </a:lnTo>
                  <a:lnTo>
                    <a:pt x="35" y="187"/>
                  </a:lnTo>
                  <a:lnTo>
                    <a:pt x="40" y="193"/>
                  </a:lnTo>
                  <a:lnTo>
                    <a:pt x="49" y="193"/>
                  </a:lnTo>
                  <a:lnTo>
                    <a:pt x="59" y="193"/>
                  </a:lnTo>
                  <a:lnTo>
                    <a:pt x="74" y="187"/>
                  </a:lnTo>
                  <a:lnTo>
                    <a:pt x="89" y="183"/>
                  </a:lnTo>
                  <a:lnTo>
                    <a:pt x="109" y="178"/>
                  </a:lnTo>
                  <a:lnTo>
                    <a:pt x="124" y="168"/>
                  </a:lnTo>
                  <a:lnTo>
                    <a:pt x="134" y="163"/>
                  </a:lnTo>
                  <a:lnTo>
                    <a:pt x="149" y="154"/>
                  </a:lnTo>
                  <a:lnTo>
                    <a:pt x="159" y="139"/>
                  </a:lnTo>
                  <a:lnTo>
                    <a:pt x="164" y="129"/>
                  </a:lnTo>
                  <a:lnTo>
                    <a:pt x="164" y="116"/>
                  </a:lnTo>
                  <a:lnTo>
                    <a:pt x="164" y="101"/>
                  </a:lnTo>
                  <a:lnTo>
                    <a:pt x="159" y="86"/>
                  </a:lnTo>
                  <a:lnTo>
                    <a:pt x="154" y="77"/>
                  </a:lnTo>
                  <a:lnTo>
                    <a:pt x="144" y="62"/>
                  </a:lnTo>
                  <a:lnTo>
                    <a:pt x="134" y="52"/>
                  </a:lnTo>
                  <a:lnTo>
                    <a:pt x="124" y="43"/>
                  </a:lnTo>
                  <a:lnTo>
                    <a:pt x="114" y="33"/>
                  </a:lnTo>
                  <a:lnTo>
                    <a:pt x="105" y="23"/>
                  </a:lnTo>
                  <a:lnTo>
                    <a:pt x="89" y="13"/>
                  </a:lnTo>
                  <a:lnTo>
                    <a:pt x="80" y="9"/>
                  </a:lnTo>
                  <a:lnTo>
                    <a:pt x="65"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31" name="Freeform 403"/>
            <p:cNvSpPr>
              <a:spLocks/>
            </p:cNvSpPr>
            <p:nvPr/>
          </p:nvSpPr>
          <p:spPr bwMode="auto">
            <a:xfrm>
              <a:off x="4052" y="1793"/>
              <a:ext cx="9" cy="18"/>
            </a:xfrm>
            <a:custGeom>
              <a:avLst/>
              <a:gdLst>
                <a:gd name="T0" fmla="*/ 0 w 105"/>
                <a:gd name="T1" fmla="*/ 20 h 232"/>
                <a:gd name="T2" fmla="*/ 11 w 105"/>
                <a:gd name="T3" fmla="*/ 15 h 232"/>
                <a:gd name="T4" fmla="*/ 20 w 105"/>
                <a:gd name="T5" fmla="*/ 11 h 232"/>
                <a:gd name="T6" fmla="*/ 25 w 105"/>
                <a:gd name="T7" fmla="*/ 6 h 232"/>
                <a:gd name="T8" fmla="*/ 35 w 105"/>
                <a:gd name="T9" fmla="*/ 6 h 232"/>
                <a:gd name="T10" fmla="*/ 45 w 105"/>
                <a:gd name="T11" fmla="*/ 0 h 232"/>
                <a:gd name="T12" fmla="*/ 55 w 105"/>
                <a:gd name="T13" fmla="*/ 0 h 232"/>
                <a:gd name="T14" fmla="*/ 59 w 105"/>
                <a:gd name="T15" fmla="*/ 6 h 232"/>
                <a:gd name="T16" fmla="*/ 70 w 105"/>
                <a:gd name="T17" fmla="*/ 11 h 232"/>
                <a:gd name="T18" fmla="*/ 74 w 105"/>
                <a:gd name="T19" fmla="*/ 15 h 232"/>
                <a:gd name="T20" fmla="*/ 80 w 105"/>
                <a:gd name="T21" fmla="*/ 25 h 232"/>
                <a:gd name="T22" fmla="*/ 84 w 105"/>
                <a:gd name="T23" fmla="*/ 45 h 232"/>
                <a:gd name="T24" fmla="*/ 90 w 105"/>
                <a:gd name="T25" fmla="*/ 69 h 232"/>
                <a:gd name="T26" fmla="*/ 94 w 105"/>
                <a:gd name="T27" fmla="*/ 88 h 232"/>
                <a:gd name="T28" fmla="*/ 99 w 105"/>
                <a:gd name="T29" fmla="*/ 107 h 232"/>
                <a:gd name="T30" fmla="*/ 105 w 105"/>
                <a:gd name="T31" fmla="*/ 131 h 232"/>
                <a:gd name="T32" fmla="*/ 105 w 105"/>
                <a:gd name="T33" fmla="*/ 150 h 232"/>
                <a:gd name="T34" fmla="*/ 105 w 105"/>
                <a:gd name="T35" fmla="*/ 170 h 232"/>
                <a:gd name="T36" fmla="*/ 99 w 105"/>
                <a:gd name="T37" fmla="*/ 189 h 232"/>
                <a:gd name="T38" fmla="*/ 99 w 105"/>
                <a:gd name="T39" fmla="*/ 208 h 232"/>
                <a:gd name="T40" fmla="*/ 90 w 105"/>
                <a:gd name="T41" fmla="*/ 223 h 232"/>
                <a:gd name="T42" fmla="*/ 90 w 105"/>
                <a:gd name="T43" fmla="*/ 232 h 232"/>
                <a:gd name="T44" fmla="*/ 80 w 105"/>
                <a:gd name="T45" fmla="*/ 232 h 232"/>
                <a:gd name="T46" fmla="*/ 74 w 105"/>
                <a:gd name="T47" fmla="*/ 232 h 232"/>
                <a:gd name="T48" fmla="*/ 65 w 105"/>
                <a:gd name="T49" fmla="*/ 228 h 232"/>
                <a:gd name="T50" fmla="*/ 55 w 105"/>
                <a:gd name="T51" fmla="*/ 223 h 232"/>
                <a:gd name="T52" fmla="*/ 45 w 105"/>
                <a:gd name="T53" fmla="*/ 218 h 232"/>
                <a:gd name="T54" fmla="*/ 40 w 105"/>
                <a:gd name="T55" fmla="*/ 208 h 232"/>
                <a:gd name="T56" fmla="*/ 30 w 105"/>
                <a:gd name="T57" fmla="*/ 204 h 232"/>
                <a:gd name="T58" fmla="*/ 25 w 105"/>
                <a:gd name="T59" fmla="*/ 194 h 232"/>
                <a:gd name="T60" fmla="*/ 20 w 105"/>
                <a:gd name="T61" fmla="*/ 185 h 232"/>
                <a:gd name="T62" fmla="*/ 15 w 105"/>
                <a:gd name="T63" fmla="*/ 174 h 232"/>
                <a:gd name="T64" fmla="*/ 11 w 105"/>
                <a:gd name="T65" fmla="*/ 160 h 232"/>
                <a:gd name="T66" fmla="*/ 11 w 105"/>
                <a:gd name="T67" fmla="*/ 150 h 232"/>
                <a:gd name="T68" fmla="*/ 11 w 105"/>
                <a:gd name="T69" fmla="*/ 136 h 232"/>
                <a:gd name="T70" fmla="*/ 11 w 105"/>
                <a:gd name="T71" fmla="*/ 121 h 232"/>
                <a:gd name="T72" fmla="*/ 11 w 105"/>
                <a:gd name="T73" fmla="*/ 107 h 232"/>
                <a:gd name="T74" fmla="*/ 5 w 105"/>
                <a:gd name="T75" fmla="*/ 97 h 232"/>
                <a:gd name="T76" fmla="*/ 5 w 105"/>
                <a:gd name="T77" fmla="*/ 82 h 232"/>
                <a:gd name="T78" fmla="*/ 5 w 105"/>
                <a:gd name="T79" fmla="*/ 69 h 232"/>
                <a:gd name="T80" fmla="*/ 0 w 105"/>
                <a:gd name="T81" fmla="*/ 54 h 232"/>
                <a:gd name="T82" fmla="*/ 0 w 105"/>
                <a:gd name="T83" fmla="*/ 2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5" h="232">
                  <a:moveTo>
                    <a:pt x="0" y="20"/>
                  </a:moveTo>
                  <a:lnTo>
                    <a:pt x="11" y="15"/>
                  </a:lnTo>
                  <a:lnTo>
                    <a:pt x="20" y="11"/>
                  </a:lnTo>
                  <a:lnTo>
                    <a:pt x="25" y="6"/>
                  </a:lnTo>
                  <a:lnTo>
                    <a:pt x="35" y="6"/>
                  </a:lnTo>
                  <a:lnTo>
                    <a:pt x="45" y="0"/>
                  </a:lnTo>
                  <a:lnTo>
                    <a:pt x="55" y="0"/>
                  </a:lnTo>
                  <a:lnTo>
                    <a:pt x="59" y="6"/>
                  </a:lnTo>
                  <a:lnTo>
                    <a:pt x="70" y="11"/>
                  </a:lnTo>
                  <a:lnTo>
                    <a:pt x="74" y="15"/>
                  </a:lnTo>
                  <a:lnTo>
                    <a:pt x="80" y="25"/>
                  </a:lnTo>
                  <a:lnTo>
                    <a:pt x="84" y="45"/>
                  </a:lnTo>
                  <a:lnTo>
                    <a:pt x="90" y="69"/>
                  </a:lnTo>
                  <a:lnTo>
                    <a:pt x="94" y="88"/>
                  </a:lnTo>
                  <a:lnTo>
                    <a:pt x="99" y="107"/>
                  </a:lnTo>
                  <a:lnTo>
                    <a:pt x="105" y="131"/>
                  </a:lnTo>
                  <a:lnTo>
                    <a:pt x="105" y="150"/>
                  </a:lnTo>
                  <a:lnTo>
                    <a:pt x="105" y="170"/>
                  </a:lnTo>
                  <a:lnTo>
                    <a:pt x="99" y="189"/>
                  </a:lnTo>
                  <a:lnTo>
                    <a:pt x="99" y="208"/>
                  </a:lnTo>
                  <a:lnTo>
                    <a:pt x="90" y="223"/>
                  </a:lnTo>
                  <a:lnTo>
                    <a:pt x="90" y="232"/>
                  </a:lnTo>
                  <a:lnTo>
                    <a:pt x="80" y="232"/>
                  </a:lnTo>
                  <a:lnTo>
                    <a:pt x="74" y="232"/>
                  </a:lnTo>
                  <a:lnTo>
                    <a:pt x="65" y="228"/>
                  </a:lnTo>
                  <a:lnTo>
                    <a:pt x="55" y="223"/>
                  </a:lnTo>
                  <a:lnTo>
                    <a:pt x="45" y="218"/>
                  </a:lnTo>
                  <a:lnTo>
                    <a:pt x="40" y="208"/>
                  </a:lnTo>
                  <a:lnTo>
                    <a:pt x="30" y="204"/>
                  </a:lnTo>
                  <a:lnTo>
                    <a:pt x="25" y="194"/>
                  </a:lnTo>
                  <a:lnTo>
                    <a:pt x="20" y="185"/>
                  </a:lnTo>
                  <a:lnTo>
                    <a:pt x="15" y="174"/>
                  </a:lnTo>
                  <a:lnTo>
                    <a:pt x="11" y="160"/>
                  </a:lnTo>
                  <a:lnTo>
                    <a:pt x="11" y="150"/>
                  </a:lnTo>
                  <a:lnTo>
                    <a:pt x="11" y="136"/>
                  </a:lnTo>
                  <a:lnTo>
                    <a:pt x="11" y="121"/>
                  </a:lnTo>
                  <a:lnTo>
                    <a:pt x="11" y="107"/>
                  </a:lnTo>
                  <a:lnTo>
                    <a:pt x="5" y="97"/>
                  </a:lnTo>
                  <a:lnTo>
                    <a:pt x="5" y="82"/>
                  </a:lnTo>
                  <a:lnTo>
                    <a:pt x="5" y="69"/>
                  </a:lnTo>
                  <a:lnTo>
                    <a:pt x="0" y="54"/>
                  </a:lnTo>
                  <a:lnTo>
                    <a:pt x="0" y="2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32" name="Freeform 404"/>
            <p:cNvSpPr>
              <a:spLocks/>
            </p:cNvSpPr>
            <p:nvPr/>
          </p:nvSpPr>
          <p:spPr bwMode="auto">
            <a:xfrm>
              <a:off x="4052" y="1793"/>
              <a:ext cx="9" cy="18"/>
            </a:xfrm>
            <a:custGeom>
              <a:avLst/>
              <a:gdLst>
                <a:gd name="T0" fmla="*/ 0 w 105"/>
                <a:gd name="T1" fmla="*/ 20 h 232"/>
                <a:gd name="T2" fmla="*/ 11 w 105"/>
                <a:gd name="T3" fmla="*/ 15 h 232"/>
                <a:gd name="T4" fmla="*/ 20 w 105"/>
                <a:gd name="T5" fmla="*/ 11 h 232"/>
                <a:gd name="T6" fmla="*/ 25 w 105"/>
                <a:gd name="T7" fmla="*/ 6 h 232"/>
                <a:gd name="T8" fmla="*/ 35 w 105"/>
                <a:gd name="T9" fmla="*/ 6 h 232"/>
                <a:gd name="T10" fmla="*/ 45 w 105"/>
                <a:gd name="T11" fmla="*/ 0 h 232"/>
                <a:gd name="T12" fmla="*/ 55 w 105"/>
                <a:gd name="T13" fmla="*/ 0 h 232"/>
                <a:gd name="T14" fmla="*/ 59 w 105"/>
                <a:gd name="T15" fmla="*/ 6 h 232"/>
                <a:gd name="T16" fmla="*/ 70 w 105"/>
                <a:gd name="T17" fmla="*/ 11 h 232"/>
                <a:gd name="T18" fmla="*/ 74 w 105"/>
                <a:gd name="T19" fmla="*/ 15 h 232"/>
                <a:gd name="T20" fmla="*/ 80 w 105"/>
                <a:gd name="T21" fmla="*/ 25 h 232"/>
                <a:gd name="T22" fmla="*/ 84 w 105"/>
                <a:gd name="T23" fmla="*/ 45 h 232"/>
                <a:gd name="T24" fmla="*/ 90 w 105"/>
                <a:gd name="T25" fmla="*/ 69 h 232"/>
                <a:gd name="T26" fmla="*/ 94 w 105"/>
                <a:gd name="T27" fmla="*/ 88 h 232"/>
                <a:gd name="T28" fmla="*/ 99 w 105"/>
                <a:gd name="T29" fmla="*/ 107 h 232"/>
                <a:gd name="T30" fmla="*/ 105 w 105"/>
                <a:gd name="T31" fmla="*/ 131 h 232"/>
                <a:gd name="T32" fmla="*/ 105 w 105"/>
                <a:gd name="T33" fmla="*/ 150 h 232"/>
                <a:gd name="T34" fmla="*/ 105 w 105"/>
                <a:gd name="T35" fmla="*/ 170 h 232"/>
                <a:gd name="T36" fmla="*/ 99 w 105"/>
                <a:gd name="T37" fmla="*/ 189 h 232"/>
                <a:gd name="T38" fmla="*/ 99 w 105"/>
                <a:gd name="T39" fmla="*/ 208 h 232"/>
                <a:gd name="T40" fmla="*/ 90 w 105"/>
                <a:gd name="T41" fmla="*/ 223 h 232"/>
                <a:gd name="T42" fmla="*/ 90 w 105"/>
                <a:gd name="T43" fmla="*/ 232 h 232"/>
                <a:gd name="T44" fmla="*/ 80 w 105"/>
                <a:gd name="T45" fmla="*/ 232 h 232"/>
                <a:gd name="T46" fmla="*/ 74 w 105"/>
                <a:gd name="T47" fmla="*/ 232 h 232"/>
                <a:gd name="T48" fmla="*/ 65 w 105"/>
                <a:gd name="T49" fmla="*/ 228 h 232"/>
                <a:gd name="T50" fmla="*/ 55 w 105"/>
                <a:gd name="T51" fmla="*/ 223 h 232"/>
                <a:gd name="T52" fmla="*/ 45 w 105"/>
                <a:gd name="T53" fmla="*/ 218 h 232"/>
                <a:gd name="T54" fmla="*/ 40 w 105"/>
                <a:gd name="T55" fmla="*/ 208 h 232"/>
                <a:gd name="T56" fmla="*/ 30 w 105"/>
                <a:gd name="T57" fmla="*/ 204 h 232"/>
                <a:gd name="T58" fmla="*/ 25 w 105"/>
                <a:gd name="T59" fmla="*/ 194 h 232"/>
                <a:gd name="T60" fmla="*/ 20 w 105"/>
                <a:gd name="T61" fmla="*/ 185 h 232"/>
                <a:gd name="T62" fmla="*/ 15 w 105"/>
                <a:gd name="T63" fmla="*/ 174 h 232"/>
                <a:gd name="T64" fmla="*/ 11 w 105"/>
                <a:gd name="T65" fmla="*/ 160 h 232"/>
                <a:gd name="T66" fmla="*/ 11 w 105"/>
                <a:gd name="T67" fmla="*/ 150 h 232"/>
                <a:gd name="T68" fmla="*/ 11 w 105"/>
                <a:gd name="T69" fmla="*/ 136 h 232"/>
                <a:gd name="T70" fmla="*/ 11 w 105"/>
                <a:gd name="T71" fmla="*/ 121 h 232"/>
                <a:gd name="T72" fmla="*/ 11 w 105"/>
                <a:gd name="T73" fmla="*/ 107 h 232"/>
                <a:gd name="T74" fmla="*/ 5 w 105"/>
                <a:gd name="T75" fmla="*/ 97 h 232"/>
                <a:gd name="T76" fmla="*/ 5 w 105"/>
                <a:gd name="T77" fmla="*/ 82 h 232"/>
                <a:gd name="T78" fmla="*/ 5 w 105"/>
                <a:gd name="T79" fmla="*/ 69 h 232"/>
                <a:gd name="T80" fmla="*/ 0 w 105"/>
                <a:gd name="T81" fmla="*/ 54 h 232"/>
                <a:gd name="T82" fmla="*/ 0 w 105"/>
                <a:gd name="T83" fmla="*/ 2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5" h="232">
                  <a:moveTo>
                    <a:pt x="0" y="20"/>
                  </a:moveTo>
                  <a:lnTo>
                    <a:pt x="11" y="15"/>
                  </a:lnTo>
                  <a:lnTo>
                    <a:pt x="20" y="11"/>
                  </a:lnTo>
                  <a:lnTo>
                    <a:pt x="25" y="6"/>
                  </a:lnTo>
                  <a:lnTo>
                    <a:pt x="35" y="6"/>
                  </a:lnTo>
                  <a:lnTo>
                    <a:pt x="45" y="0"/>
                  </a:lnTo>
                  <a:lnTo>
                    <a:pt x="55" y="0"/>
                  </a:lnTo>
                  <a:lnTo>
                    <a:pt x="59" y="6"/>
                  </a:lnTo>
                  <a:lnTo>
                    <a:pt x="70" y="11"/>
                  </a:lnTo>
                  <a:lnTo>
                    <a:pt x="74" y="15"/>
                  </a:lnTo>
                  <a:lnTo>
                    <a:pt x="80" y="25"/>
                  </a:lnTo>
                  <a:lnTo>
                    <a:pt x="84" y="45"/>
                  </a:lnTo>
                  <a:lnTo>
                    <a:pt x="90" y="69"/>
                  </a:lnTo>
                  <a:lnTo>
                    <a:pt x="94" y="88"/>
                  </a:lnTo>
                  <a:lnTo>
                    <a:pt x="99" y="107"/>
                  </a:lnTo>
                  <a:lnTo>
                    <a:pt x="105" y="131"/>
                  </a:lnTo>
                  <a:lnTo>
                    <a:pt x="105" y="150"/>
                  </a:lnTo>
                  <a:lnTo>
                    <a:pt x="105" y="170"/>
                  </a:lnTo>
                  <a:lnTo>
                    <a:pt x="99" y="189"/>
                  </a:lnTo>
                  <a:lnTo>
                    <a:pt x="99" y="208"/>
                  </a:lnTo>
                  <a:lnTo>
                    <a:pt x="90" y="223"/>
                  </a:lnTo>
                  <a:lnTo>
                    <a:pt x="90" y="232"/>
                  </a:lnTo>
                  <a:lnTo>
                    <a:pt x="80" y="232"/>
                  </a:lnTo>
                  <a:lnTo>
                    <a:pt x="74" y="232"/>
                  </a:lnTo>
                  <a:lnTo>
                    <a:pt x="65" y="228"/>
                  </a:lnTo>
                  <a:lnTo>
                    <a:pt x="55" y="223"/>
                  </a:lnTo>
                  <a:lnTo>
                    <a:pt x="45" y="218"/>
                  </a:lnTo>
                  <a:lnTo>
                    <a:pt x="40" y="208"/>
                  </a:lnTo>
                  <a:lnTo>
                    <a:pt x="30" y="204"/>
                  </a:lnTo>
                  <a:lnTo>
                    <a:pt x="25" y="194"/>
                  </a:lnTo>
                  <a:lnTo>
                    <a:pt x="20" y="185"/>
                  </a:lnTo>
                  <a:lnTo>
                    <a:pt x="15" y="174"/>
                  </a:lnTo>
                  <a:lnTo>
                    <a:pt x="11" y="160"/>
                  </a:lnTo>
                  <a:lnTo>
                    <a:pt x="11" y="150"/>
                  </a:lnTo>
                  <a:lnTo>
                    <a:pt x="11" y="136"/>
                  </a:lnTo>
                  <a:lnTo>
                    <a:pt x="11" y="121"/>
                  </a:lnTo>
                  <a:lnTo>
                    <a:pt x="11" y="107"/>
                  </a:lnTo>
                  <a:lnTo>
                    <a:pt x="5" y="97"/>
                  </a:lnTo>
                  <a:lnTo>
                    <a:pt x="5" y="82"/>
                  </a:lnTo>
                  <a:lnTo>
                    <a:pt x="5" y="69"/>
                  </a:lnTo>
                  <a:lnTo>
                    <a:pt x="0" y="54"/>
                  </a:lnTo>
                  <a:lnTo>
                    <a:pt x="0" y="2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33" name="Freeform 405"/>
            <p:cNvSpPr>
              <a:spLocks/>
            </p:cNvSpPr>
            <p:nvPr/>
          </p:nvSpPr>
          <p:spPr bwMode="auto">
            <a:xfrm>
              <a:off x="4100" y="1826"/>
              <a:ext cx="6" cy="3"/>
            </a:xfrm>
            <a:custGeom>
              <a:avLst/>
              <a:gdLst>
                <a:gd name="T0" fmla="*/ 59 w 65"/>
                <a:gd name="T1" fmla="*/ 0 h 43"/>
                <a:gd name="T2" fmla="*/ 55 w 65"/>
                <a:gd name="T3" fmla="*/ 4 h 43"/>
                <a:gd name="T4" fmla="*/ 49 w 65"/>
                <a:gd name="T5" fmla="*/ 4 h 43"/>
                <a:gd name="T6" fmla="*/ 40 w 65"/>
                <a:gd name="T7" fmla="*/ 9 h 43"/>
                <a:gd name="T8" fmla="*/ 34 w 65"/>
                <a:gd name="T9" fmla="*/ 14 h 43"/>
                <a:gd name="T10" fmla="*/ 30 w 65"/>
                <a:gd name="T11" fmla="*/ 19 h 43"/>
                <a:gd name="T12" fmla="*/ 24 w 65"/>
                <a:gd name="T13" fmla="*/ 24 h 43"/>
                <a:gd name="T14" fmla="*/ 20 w 65"/>
                <a:gd name="T15" fmla="*/ 28 h 43"/>
                <a:gd name="T16" fmla="*/ 10 w 65"/>
                <a:gd name="T17" fmla="*/ 34 h 43"/>
                <a:gd name="T18" fmla="*/ 5 w 65"/>
                <a:gd name="T19" fmla="*/ 38 h 43"/>
                <a:gd name="T20" fmla="*/ 0 w 65"/>
                <a:gd name="T21" fmla="*/ 43 h 43"/>
                <a:gd name="T22" fmla="*/ 10 w 65"/>
                <a:gd name="T23" fmla="*/ 43 h 43"/>
                <a:gd name="T24" fmla="*/ 20 w 65"/>
                <a:gd name="T25" fmla="*/ 43 h 43"/>
                <a:gd name="T26" fmla="*/ 24 w 65"/>
                <a:gd name="T27" fmla="*/ 38 h 43"/>
                <a:gd name="T28" fmla="*/ 34 w 65"/>
                <a:gd name="T29" fmla="*/ 38 h 43"/>
                <a:gd name="T30" fmla="*/ 45 w 65"/>
                <a:gd name="T31" fmla="*/ 34 h 43"/>
                <a:gd name="T32" fmla="*/ 55 w 65"/>
                <a:gd name="T33" fmla="*/ 28 h 43"/>
                <a:gd name="T34" fmla="*/ 59 w 65"/>
                <a:gd name="T35" fmla="*/ 24 h 43"/>
                <a:gd name="T36" fmla="*/ 65 w 65"/>
                <a:gd name="T37" fmla="*/ 19 h 43"/>
                <a:gd name="T38" fmla="*/ 65 w 65"/>
                <a:gd name="T39" fmla="*/ 9 h 43"/>
                <a:gd name="T40" fmla="*/ 59 w 65"/>
                <a:gd name="T4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43">
                  <a:moveTo>
                    <a:pt x="59" y="0"/>
                  </a:moveTo>
                  <a:lnTo>
                    <a:pt x="55" y="4"/>
                  </a:lnTo>
                  <a:lnTo>
                    <a:pt x="49" y="4"/>
                  </a:lnTo>
                  <a:lnTo>
                    <a:pt x="40" y="9"/>
                  </a:lnTo>
                  <a:lnTo>
                    <a:pt x="34" y="14"/>
                  </a:lnTo>
                  <a:lnTo>
                    <a:pt x="30" y="19"/>
                  </a:lnTo>
                  <a:lnTo>
                    <a:pt x="24" y="24"/>
                  </a:lnTo>
                  <a:lnTo>
                    <a:pt x="20" y="28"/>
                  </a:lnTo>
                  <a:lnTo>
                    <a:pt x="10" y="34"/>
                  </a:lnTo>
                  <a:lnTo>
                    <a:pt x="5" y="38"/>
                  </a:lnTo>
                  <a:lnTo>
                    <a:pt x="0" y="43"/>
                  </a:lnTo>
                  <a:lnTo>
                    <a:pt x="10" y="43"/>
                  </a:lnTo>
                  <a:lnTo>
                    <a:pt x="20" y="43"/>
                  </a:lnTo>
                  <a:lnTo>
                    <a:pt x="24" y="38"/>
                  </a:lnTo>
                  <a:lnTo>
                    <a:pt x="34" y="38"/>
                  </a:lnTo>
                  <a:lnTo>
                    <a:pt x="45" y="34"/>
                  </a:lnTo>
                  <a:lnTo>
                    <a:pt x="55" y="28"/>
                  </a:lnTo>
                  <a:lnTo>
                    <a:pt x="59" y="24"/>
                  </a:lnTo>
                  <a:lnTo>
                    <a:pt x="65" y="19"/>
                  </a:lnTo>
                  <a:lnTo>
                    <a:pt x="65" y="9"/>
                  </a:lnTo>
                  <a:lnTo>
                    <a:pt x="59"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34" name="Freeform 406"/>
            <p:cNvSpPr>
              <a:spLocks/>
            </p:cNvSpPr>
            <p:nvPr/>
          </p:nvSpPr>
          <p:spPr bwMode="auto">
            <a:xfrm>
              <a:off x="4139" y="1742"/>
              <a:ext cx="6" cy="5"/>
            </a:xfrm>
            <a:custGeom>
              <a:avLst/>
              <a:gdLst>
                <a:gd name="T0" fmla="*/ 49 w 64"/>
                <a:gd name="T1" fmla="*/ 6 h 69"/>
                <a:gd name="T2" fmla="*/ 44 w 64"/>
                <a:gd name="T3" fmla="*/ 0 h 69"/>
                <a:gd name="T4" fmla="*/ 34 w 64"/>
                <a:gd name="T5" fmla="*/ 6 h 69"/>
                <a:gd name="T6" fmla="*/ 29 w 64"/>
                <a:gd name="T7" fmla="*/ 6 h 69"/>
                <a:gd name="T8" fmla="*/ 25 w 64"/>
                <a:gd name="T9" fmla="*/ 15 h 69"/>
                <a:gd name="T10" fmla="*/ 19 w 64"/>
                <a:gd name="T11" fmla="*/ 20 h 69"/>
                <a:gd name="T12" fmla="*/ 15 w 64"/>
                <a:gd name="T13" fmla="*/ 30 h 69"/>
                <a:gd name="T14" fmla="*/ 9 w 64"/>
                <a:gd name="T15" fmla="*/ 39 h 69"/>
                <a:gd name="T16" fmla="*/ 4 w 64"/>
                <a:gd name="T17" fmla="*/ 49 h 69"/>
                <a:gd name="T18" fmla="*/ 0 w 64"/>
                <a:gd name="T19" fmla="*/ 58 h 69"/>
                <a:gd name="T20" fmla="*/ 0 w 64"/>
                <a:gd name="T21" fmla="*/ 69 h 69"/>
                <a:gd name="T22" fmla="*/ 9 w 64"/>
                <a:gd name="T23" fmla="*/ 69 h 69"/>
                <a:gd name="T24" fmla="*/ 25 w 64"/>
                <a:gd name="T25" fmla="*/ 69 h 69"/>
                <a:gd name="T26" fmla="*/ 34 w 64"/>
                <a:gd name="T27" fmla="*/ 64 h 69"/>
                <a:gd name="T28" fmla="*/ 44 w 64"/>
                <a:gd name="T29" fmla="*/ 58 h 69"/>
                <a:gd name="T30" fmla="*/ 54 w 64"/>
                <a:gd name="T31" fmla="*/ 49 h 69"/>
                <a:gd name="T32" fmla="*/ 59 w 64"/>
                <a:gd name="T33" fmla="*/ 39 h 69"/>
                <a:gd name="T34" fmla="*/ 64 w 64"/>
                <a:gd name="T35" fmla="*/ 30 h 69"/>
                <a:gd name="T36" fmla="*/ 64 w 64"/>
                <a:gd name="T37" fmla="*/ 20 h 69"/>
                <a:gd name="T38" fmla="*/ 59 w 64"/>
                <a:gd name="T39" fmla="*/ 15 h 69"/>
                <a:gd name="T40" fmla="*/ 49 w 64"/>
                <a:gd name="T41" fmla="*/ 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4" h="69">
                  <a:moveTo>
                    <a:pt x="49" y="6"/>
                  </a:moveTo>
                  <a:lnTo>
                    <a:pt x="44" y="0"/>
                  </a:lnTo>
                  <a:lnTo>
                    <a:pt x="34" y="6"/>
                  </a:lnTo>
                  <a:lnTo>
                    <a:pt x="29" y="6"/>
                  </a:lnTo>
                  <a:lnTo>
                    <a:pt x="25" y="15"/>
                  </a:lnTo>
                  <a:lnTo>
                    <a:pt x="19" y="20"/>
                  </a:lnTo>
                  <a:lnTo>
                    <a:pt x="15" y="30"/>
                  </a:lnTo>
                  <a:lnTo>
                    <a:pt x="9" y="39"/>
                  </a:lnTo>
                  <a:lnTo>
                    <a:pt x="4" y="49"/>
                  </a:lnTo>
                  <a:lnTo>
                    <a:pt x="0" y="58"/>
                  </a:lnTo>
                  <a:lnTo>
                    <a:pt x="0" y="69"/>
                  </a:lnTo>
                  <a:lnTo>
                    <a:pt x="9" y="69"/>
                  </a:lnTo>
                  <a:lnTo>
                    <a:pt x="25" y="69"/>
                  </a:lnTo>
                  <a:lnTo>
                    <a:pt x="34" y="64"/>
                  </a:lnTo>
                  <a:lnTo>
                    <a:pt x="44" y="58"/>
                  </a:lnTo>
                  <a:lnTo>
                    <a:pt x="54" y="49"/>
                  </a:lnTo>
                  <a:lnTo>
                    <a:pt x="59" y="39"/>
                  </a:lnTo>
                  <a:lnTo>
                    <a:pt x="64" y="30"/>
                  </a:lnTo>
                  <a:lnTo>
                    <a:pt x="64" y="20"/>
                  </a:lnTo>
                  <a:lnTo>
                    <a:pt x="59" y="15"/>
                  </a:lnTo>
                  <a:lnTo>
                    <a:pt x="49" y="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35" name="Freeform 407"/>
            <p:cNvSpPr>
              <a:spLocks/>
            </p:cNvSpPr>
            <p:nvPr/>
          </p:nvSpPr>
          <p:spPr bwMode="auto">
            <a:xfrm>
              <a:off x="4139" y="1712"/>
              <a:ext cx="4" cy="5"/>
            </a:xfrm>
            <a:custGeom>
              <a:avLst/>
              <a:gdLst>
                <a:gd name="T0" fmla="*/ 4 w 44"/>
                <a:gd name="T1" fmla="*/ 0 h 63"/>
                <a:gd name="T2" fmla="*/ 0 w 44"/>
                <a:gd name="T3" fmla="*/ 11 h 63"/>
                <a:gd name="T4" fmla="*/ 0 w 44"/>
                <a:gd name="T5" fmla="*/ 20 h 63"/>
                <a:gd name="T6" fmla="*/ 0 w 44"/>
                <a:gd name="T7" fmla="*/ 30 h 63"/>
                <a:gd name="T8" fmla="*/ 4 w 44"/>
                <a:gd name="T9" fmla="*/ 39 h 63"/>
                <a:gd name="T10" fmla="*/ 9 w 44"/>
                <a:gd name="T11" fmla="*/ 48 h 63"/>
                <a:gd name="T12" fmla="*/ 15 w 44"/>
                <a:gd name="T13" fmla="*/ 54 h 63"/>
                <a:gd name="T14" fmla="*/ 19 w 44"/>
                <a:gd name="T15" fmla="*/ 63 h 63"/>
                <a:gd name="T16" fmla="*/ 25 w 44"/>
                <a:gd name="T17" fmla="*/ 63 h 63"/>
                <a:gd name="T18" fmla="*/ 34 w 44"/>
                <a:gd name="T19" fmla="*/ 63 h 63"/>
                <a:gd name="T20" fmla="*/ 40 w 44"/>
                <a:gd name="T21" fmla="*/ 58 h 63"/>
                <a:gd name="T22" fmla="*/ 44 w 44"/>
                <a:gd name="T23" fmla="*/ 54 h 63"/>
                <a:gd name="T24" fmla="*/ 44 w 44"/>
                <a:gd name="T25" fmla="*/ 48 h 63"/>
                <a:gd name="T26" fmla="*/ 44 w 44"/>
                <a:gd name="T27" fmla="*/ 44 h 63"/>
                <a:gd name="T28" fmla="*/ 40 w 44"/>
                <a:gd name="T29" fmla="*/ 34 h 63"/>
                <a:gd name="T30" fmla="*/ 34 w 44"/>
                <a:gd name="T31" fmla="*/ 30 h 63"/>
                <a:gd name="T32" fmla="*/ 29 w 44"/>
                <a:gd name="T33" fmla="*/ 24 h 63"/>
                <a:gd name="T34" fmla="*/ 25 w 44"/>
                <a:gd name="T35" fmla="*/ 20 h 63"/>
                <a:gd name="T36" fmla="*/ 15 w 44"/>
                <a:gd name="T37" fmla="*/ 15 h 63"/>
                <a:gd name="T38" fmla="*/ 9 w 44"/>
                <a:gd name="T39" fmla="*/ 5 h 63"/>
                <a:gd name="T40" fmla="*/ 4 w 44"/>
                <a:gd name="T4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63">
                  <a:moveTo>
                    <a:pt x="4" y="0"/>
                  </a:moveTo>
                  <a:lnTo>
                    <a:pt x="0" y="11"/>
                  </a:lnTo>
                  <a:lnTo>
                    <a:pt x="0" y="20"/>
                  </a:lnTo>
                  <a:lnTo>
                    <a:pt x="0" y="30"/>
                  </a:lnTo>
                  <a:lnTo>
                    <a:pt x="4" y="39"/>
                  </a:lnTo>
                  <a:lnTo>
                    <a:pt x="9" y="48"/>
                  </a:lnTo>
                  <a:lnTo>
                    <a:pt x="15" y="54"/>
                  </a:lnTo>
                  <a:lnTo>
                    <a:pt x="19" y="63"/>
                  </a:lnTo>
                  <a:lnTo>
                    <a:pt x="25" y="63"/>
                  </a:lnTo>
                  <a:lnTo>
                    <a:pt x="34" y="63"/>
                  </a:lnTo>
                  <a:lnTo>
                    <a:pt x="40" y="58"/>
                  </a:lnTo>
                  <a:lnTo>
                    <a:pt x="44" y="54"/>
                  </a:lnTo>
                  <a:lnTo>
                    <a:pt x="44" y="48"/>
                  </a:lnTo>
                  <a:lnTo>
                    <a:pt x="44" y="44"/>
                  </a:lnTo>
                  <a:lnTo>
                    <a:pt x="40" y="34"/>
                  </a:lnTo>
                  <a:lnTo>
                    <a:pt x="34" y="30"/>
                  </a:lnTo>
                  <a:lnTo>
                    <a:pt x="29" y="24"/>
                  </a:lnTo>
                  <a:lnTo>
                    <a:pt x="25" y="20"/>
                  </a:lnTo>
                  <a:lnTo>
                    <a:pt x="15" y="15"/>
                  </a:lnTo>
                  <a:lnTo>
                    <a:pt x="9" y="5"/>
                  </a:lnTo>
                  <a:lnTo>
                    <a:pt x="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36" name="Freeform 408"/>
            <p:cNvSpPr>
              <a:spLocks/>
            </p:cNvSpPr>
            <p:nvPr/>
          </p:nvSpPr>
          <p:spPr bwMode="auto">
            <a:xfrm>
              <a:off x="4045" y="1752"/>
              <a:ext cx="10" cy="11"/>
            </a:xfrm>
            <a:custGeom>
              <a:avLst/>
              <a:gdLst>
                <a:gd name="T0" fmla="*/ 55 w 104"/>
                <a:gd name="T1" fmla="*/ 0 h 145"/>
                <a:gd name="T2" fmla="*/ 49 w 104"/>
                <a:gd name="T3" fmla="*/ 14 h 145"/>
                <a:gd name="T4" fmla="*/ 45 w 104"/>
                <a:gd name="T5" fmla="*/ 29 h 145"/>
                <a:gd name="T6" fmla="*/ 34 w 104"/>
                <a:gd name="T7" fmla="*/ 43 h 145"/>
                <a:gd name="T8" fmla="*/ 24 w 104"/>
                <a:gd name="T9" fmla="*/ 58 h 145"/>
                <a:gd name="T10" fmla="*/ 15 w 104"/>
                <a:gd name="T11" fmla="*/ 72 h 145"/>
                <a:gd name="T12" fmla="*/ 5 w 104"/>
                <a:gd name="T13" fmla="*/ 87 h 145"/>
                <a:gd name="T14" fmla="*/ 0 w 104"/>
                <a:gd name="T15" fmla="*/ 96 h 145"/>
                <a:gd name="T16" fmla="*/ 0 w 104"/>
                <a:gd name="T17" fmla="*/ 111 h 145"/>
                <a:gd name="T18" fmla="*/ 5 w 104"/>
                <a:gd name="T19" fmla="*/ 126 h 145"/>
                <a:gd name="T20" fmla="*/ 15 w 104"/>
                <a:gd name="T21" fmla="*/ 135 h 145"/>
                <a:gd name="T22" fmla="*/ 20 w 104"/>
                <a:gd name="T23" fmla="*/ 140 h 145"/>
                <a:gd name="T24" fmla="*/ 24 w 104"/>
                <a:gd name="T25" fmla="*/ 145 h 145"/>
                <a:gd name="T26" fmla="*/ 34 w 104"/>
                <a:gd name="T27" fmla="*/ 145 h 145"/>
                <a:gd name="T28" fmla="*/ 40 w 104"/>
                <a:gd name="T29" fmla="*/ 145 h 145"/>
                <a:gd name="T30" fmla="*/ 49 w 104"/>
                <a:gd name="T31" fmla="*/ 145 h 145"/>
                <a:gd name="T32" fmla="*/ 59 w 104"/>
                <a:gd name="T33" fmla="*/ 140 h 145"/>
                <a:gd name="T34" fmla="*/ 64 w 104"/>
                <a:gd name="T35" fmla="*/ 140 h 145"/>
                <a:gd name="T36" fmla="*/ 74 w 104"/>
                <a:gd name="T37" fmla="*/ 135 h 145"/>
                <a:gd name="T38" fmla="*/ 80 w 104"/>
                <a:gd name="T39" fmla="*/ 135 h 145"/>
                <a:gd name="T40" fmla="*/ 84 w 104"/>
                <a:gd name="T41" fmla="*/ 130 h 145"/>
                <a:gd name="T42" fmla="*/ 94 w 104"/>
                <a:gd name="T43" fmla="*/ 116 h 145"/>
                <a:gd name="T44" fmla="*/ 99 w 104"/>
                <a:gd name="T45" fmla="*/ 107 h 145"/>
                <a:gd name="T46" fmla="*/ 104 w 104"/>
                <a:gd name="T47" fmla="*/ 92 h 145"/>
                <a:gd name="T48" fmla="*/ 104 w 104"/>
                <a:gd name="T49" fmla="*/ 77 h 145"/>
                <a:gd name="T50" fmla="*/ 99 w 104"/>
                <a:gd name="T51" fmla="*/ 62 h 145"/>
                <a:gd name="T52" fmla="*/ 94 w 104"/>
                <a:gd name="T53" fmla="*/ 49 h 145"/>
                <a:gd name="T54" fmla="*/ 84 w 104"/>
                <a:gd name="T55" fmla="*/ 34 h 145"/>
                <a:gd name="T56" fmla="*/ 80 w 104"/>
                <a:gd name="T57" fmla="*/ 24 h 145"/>
                <a:gd name="T58" fmla="*/ 69 w 104"/>
                <a:gd name="T59" fmla="*/ 10 h 145"/>
                <a:gd name="T60" fmla="*/ 55 w 104"/>
                <a:gd name="T6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45">
                  <a:moveTo>
                    <a:pt x="55" y="0"/>
                  </a:moveTo>
                  <a:lnTo>
                    <a:pt x="49" y="14"/>
                  </a:lnTo>
                  <a:lnTo>
                    <a:pt x="45" y="29"/>
                  </a:lnTo>
                  <a:lnTo>
                    <a:pt x="34" y="43"/>
                  </a:lnTo>
                  <a:lnTo>
                    <a:pt x="24" y="58"/>
                  </a:lnTo>
                  <a:lnTo>
                    <a:pt x="15" y="72"/>
                  </a:lnTo>
                  <a:lnTo>
                    <a:pt x="5" y="87"/>
                  </a:lnTo>
                  <a:lnTo>
                    <a:pt x="0" y="96"/>
                  </a:lnTo>
                  <a:lnTo>
                    <a:pt x="0" y="111"/>
                  </a:lnTo>
                  <a:lnTo>
                    <a:pt x="5" y="126"/>
                  </a:lnTo>
                  <a:lnTo>
                    <a:pt x="15" y="135"/>
                  </a:lnTo>
                  <a:lnTo>
                    <a:pt x="20" y="140"/>
                  </a:lnTo>
                  <a:lnTo>
                    <a:pt x="24" y="145"/>
                  </a:lnTo>
                  <a:lnTo>
                    <a:pt x="34" y="145"/>
                  </a:lnTo>
                  <a:lnTo>
                    <a:pt x="40" y="145"/>
                  </a:lnTo>
                  <a:lnTo>
                    <a:pt x="49" y="145"/>
                  </a:lnTo>
                  <a:lnTo>
                    <a:pt x="59" y="140"/>
                  </a:lnTo>
                  <a:lnTo>
                    <a:pt x="64" y="140"/>
                  </a:lnTo>
                  <a:lnTo>
                    <a:pt x="74" y="135"/>
                  </a:lnTo>
                  <a:lnTo>
                    <a:pt x="80" y="135"/>
                  </a:lnTo>
                  <a:lnTo>
                    <a:pt x="84" y="130"/>
                  </a:lnTo>
                  <a:lnTo>
                    <a:pt x="94" y="116"/>
                  </a:lnTo>
                  <a:lnTo>
                    <a:pt x="99" y="107"/>
                  </a:lnTo>
                  <a:lnTo>
                    <a:pt x="104" y="92"/>
                  </a:lnTo>
                  <a:lnTo>
                    <a:pt x="104" y="77"/>
                  </a:lnTo>
                  <a:lnTo>
                    <a:pt x="99" y="62"/>
                  </a:lnTo>
                  <a:lnTo>
                    <a:pt x="94" y="49"/>
                  </a:lnTo>
                  <a:lnTo>
                    <a:pt x="84" y="34"/>
                  </a:lnTo>
                  <a:lnTo>
                    <a:pt x="80" y="24"/>
                  </a:lnTo>
                  <a:lnTo>
                    <a:pt x="69" y="10"/>
                  </a:lnTo>
                  <a:lnTo>
                    <a:pt x="5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37" name="Freeform 409"/>
            <p:cNvSpPr>
              <a:spLocks/>
            </p:cNvSpPr>
            <p:nvPr/>
          </p:nvSpPr>
          <p:spPr bwMode="auto">
            <a:xfrm>
              <a:off x="4045" y="1752"/>
              <a:ext cx="10" cy="11"/>
            </a:xfrm>
            <a:custGeom>
              <a:avLst/>
              <a:gdLst>
                <a:gd name="T0" fmla="*/ 55 w 104"/>
                <a:gd name="T1" fmla="*/ 0 h 145"/>
                <a:gd name="T2" fmla="*/ 49 w 104"/>
                <a:gd name="T3" fmla="*/ 14 h 145"/>
                <a:gd name="T4" fmla="*/ 45 w 104"/>
                <a:gd name="T5" fmla="*/ 29 h 145"/>
                <a:gd name="T6" fmla="*/ 34 w 104"/>
                <a:gd name="T7" fmla="*/ 43 h 145"/>
                <a:gd name="T8" fmla="*/ 24 w 104"/>
                <a:gd name="T9" fmla="*/ 58 h 145"/>
                <a:gd name="T10" fmla="*/ 15 w 104"/>
                <a:gd name="T11" fmla="*/ 72 h 145"/>
                <a:gd name="T12" fmla="*/ 5 w 104"/>
                <a:gd name="T13" fmla="*/ 87 h 145"/>
                <a:gd name="T14" fmla="*/ 0 w 104"/>
                <a:gd name="T15" fmla="*/ 96 h 145"/>
                <a:gd name="T16" fmla="*/ 0 w 104"/>
                <a:gd name="T17" fmla="*/ 111 h 145"/>
                <a:gd name="T18" fmla="*/ 5 w 104"/>
                <a:gd name="T19" fmla="*/ 126 h 145"/>
                <a:gd name="T20" fmla="*/ 15 w 104"/>
                <a:gd name="T21" fmla="*/ 135 h 145"/>
                <a:gd name="T22" fmla="*/ 20 w 104"/>
                <a:gd name="T23" fmla="*/ 140 h 145"/>
                <a:gd name="T24" fmla="*/ 24 w 104"/>
                <a:gd name="T25" fmla="*/ 145 h 145"/>
                <a:gd name="T26" fmla="*/ 34 w 104"/>
                <a:gd name="T27" fmla="*/ 145 h 145"/>
                <a:gd name="T28" fmla="*/ 40 w 104"/>
                <a:gd name="T29" fmla="*/ 145 h 145"/>
                <a:gd name="T30" fmla="*/ 49 w 104"/>
                <a:gd name="T31" fmla="*/ 145 h 145"/>
                <a:gd name="T32" fmla="*/ 59 w 104"/>
                <a:gd name="T33" fmla="*/ 140 h 145"/>
                <a:gd name="T34" fmla="*/ 64 w 104"/>
                <a:gd name="T35" fmla="*/ 140 h 145"/>
                <a:gd name="T36" fmla="*/ 74 w 104"/>
                <a:gd name="T37" fmla="*/ 135 h 145"/>
                <a:gd name="T38" fmla="*/ 80 w 104"/>
                <a:gd name="T39" fmla="*/ 135 h 145"/>
                <a:gd name="T40" fmla="*/ 84 w 104"/>
                <a:gd name="T41" fmla="*/ 130 h 145"/>
                <a:gd name="T42" fmla="*/ 94 w 104"/>
                <a:gd name="T43" fmla="*/ 116 h 145"/>
                <a:gd name="T44" fmla="*/ 99 w 104"/>
                <a:gd name="T45" fmla="*/ 107 h 145"/>
                <a:gd name="T46" fmla="*/ 104 w 104"/>
                <a:gd name="T47" fmla="*/ 92 h 145"/>
                <a:gd name="T48" fmla="*/ 104 w 104"/>
                <a:gd name="T49" fmla="*/ 77 h 145"/>
                <a:gd name="T50" fmla="*/ 99 w 104"/>
                <a:gd name="T51" fmla="*/ 62 h 145"/>
                <a:gd name="T52" fmla="*/ 94 w 104"/>
                <a:gd name="T53" fmla="*/ 49 h 145"/>
                <a:gd name="T54" fmla="*/ 84 w 104"/>
                <a:gd name="T55" fmla="*/ 34 h 145"/>
                <a:gd name="T56" fmla="*/ 80 w 104"/>
                <a:gd name="T57" fmla="*/ 24 h 145"/>
                <a:gd name="T58" fmla="*/ 69 w 104"/>
                <a:gd name="T59" fmla="*/ 10 h 145"/>
                <a:gd name="T60" fmla="*/ 55 w 104"/>
                <a:gd name="T6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45">
                  <a:moveTo>
                    <a:pt x="55" y="0"/>
                  </a:moveTo>
                  <a:lnTo>
                    <a:pt x="49" y="14"/>
                  </a:lnTo>
                  <a:lnTo>
                    <a:pt x="45" y="29"/>
                  </a:lnTo>
                  <a:lnTo>
                    <a:pt x="34" y="43"/>
                  </a:lnTo>
                  <a:lnTo>
                    <a:pt x="24" y="58"/>
                  </a:lnTo>
                  <a:lnTo>
                    <a:pt x="15" y="72"/>
                  </a:lnTo>
                  <a:lnTo>
                    <a:pt x="5" y="87"/>
                  </a:lnTo>
                  <a:lnTo>
                    <a:pt x="0" y="96"/>
                  </a:lnTo>
                  <a:lnTo>
                    <a:pt x="0" y="111"/>
                  </a:lnTo>
                  <a:lnTo>
                    <a:pt x="5" y="126"/>
                  </a:lnTo>
                  <a:lnTo>
                    <a:pt x="15" y="135"/>
                  </a:lnTo>
                  <a:lnTo>
                    <a:pt x="20" y="140"/>
                  </a:lnTo>
                  <a:lnTo>
                    <a:pt x="24" y="145"/>
                  </a:lnTo>
                  <a:lnTo>
                    <a:pt x="34" y="145"/>
                  </a:lnTo>
                  <a:lnTo>
                    <a:pt x="40" y="145"/>
                  </a:lnTo>
                  <a:lnTo>
                    <a:pt x="49" y="145"/>
                  </a:lnTo>
                  <a:lnTo>
                    <a:pt x="59" y="140"/>
                  </a:lnTo>
                  <a:lnTo>
                    <a:pt x="64" y="140"/>
                  </a:lnTo>
                  <a:lnTo>
                    <a:pt x="74" y="135"/>
                  </a:lnTo>
                  <a:lnTo>
                    <a:pt x="80" y="135"/>
                  </a:lnTo>
                  <a:lnTo>
                    <a:pt x="84" y="130"/>
                  </a:lnTo>
                  <a:lnTo>
                    <a:pt x="94" y="116"/>
                  </a:lnTo>
                  <a:lnTo>
                    <a:pt x="99" y="107"/>
                  </a:lnTo>
                  <a:lnTo>
                    <a:pt x="104" y="92"/>
                  </a:lnTo>
                  <a:lnTo>
                    <a:pt x="104" y="77"/>
                  </a:lnTo>
                  <a:lnTo>
                    <a:pt x="99" y="62"/>
                  </a:lnTo>
                  <a:lnTo>
                    <a:pt x="94" y="49"/>
                  </a:lnTo>
                  <a:lnTo>
                    <a:pt x="84" y="34"/>
                  </a:lnTo>
                  <a:lnTo>
                    <a:pt x="80" y="24"/>
                  </a:lnTo>
                  <a:lnTo>
                    <a:pt x="69" y="10"/>
                  </a:lnTo>
                  <a:lnTo>
                    <a:pt x="55"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38" name="Freeform 410"/>
            <p:cNvSpPr>
              <a:spLocks/>
            </p:cNvSpPr>
            <p:nvPr/>
          </p:nvSpPr>
          <p:spPr bwMode="auto">
            <a:xfrm>
              <a:off x="3931" y="1489"/>
              <a:ext cx="7" cy="15"/>
            </a:xfrm>
            <a:custGeom>
              <a:avLst/>
              <a:gdLst>
                <a:gd name="T0" fmla="*/ 0 w 84"/>
                <a:gd name="T1" fmla="*/ 19 h 193"/>
                <a:gd name="T2" fmla="*/ 5 w 84"/>
                <a:gd name="T3" fmla="*/ 15 h 193"/>
                <a:gd name="T4" fmla="*/ 9 w 84"/>
                <a:gd name="T5" fmla="*/ 10 h 193"/>
                <a:gd name="T6" fmla="*/ 20 w 84"/>
                <a:gd name="T7" fmla="*/ 10 h 193"/>
                <a:gd name="T8" fmla="*/ 30 w 84"/>
                <a:gd name="T9" fmla="*/ 5 h 193"/>
                <a:gd name="T10" fmla="*/ 40 w 84"/>
                <a:gd name="T11" fmla="*/ 5 h 193"/>
                <a:gd name="T12" fmla="*/ 49 w 84"/>
                <a:gd name="T13" fmla="*/ 5 h 193"/>
                <a:gd name="T14" fmla="*/ 59 w 84"/>
                <a:gd name="T15" fmla="*/ 0 h 193"/>
                <a:gd name="T16" fmla="*/ 69 w 84"/>
                <a:gd name="T17" fmla="*/ 0 h 193"/>
                <a:gd name="T18" fmla="*/ 74 w 84"/>
                <a:gd name="T19" fmla="*/ 0 h 193"/>
                <a:gd name="T20" fmla="*/ 84 w 84"/>
                <a:gd name="T21" fmla="*/ 0 h 193"/>
                <a:gd name="T22" fmla="*/ 84 w 84"/>
                <a:gd name="T23" fmla="*/ 19 h 193"/>
                <a:gd name="T24" fmla="*/ 84 w 84"/>
                <a:gd name="T25" fmla="*/ 39 h 193"/>
                <a:gd name="T26" fmla="*/ 84 w 84"/>
                <a:gd name="T27" fmla="*/ 58 h 193"/>
                <a:gd name="T28" fmla="*/ 84 w 84"/>
                <a:gd name="T29" fmla="*/ 77 h 193"/>
                <a:gd name="T30" fmla="*/ 84 w 84"/>
                <a:gd name="T31" fmla="*/ 92 h 193"/>
                <a:gd name="T32" fmla="*/ 84 w 84"/>
                <a:gd name="T33" fmla="*/ 111 h 193"/>
                <a:gd name="T34" fmla="*/ 84 w 84"/>
                <a:gd name="T35" fmla="*/ 131 h 193"/>
                <a:gd name="T36" fmla="*/ 84 w 84"/>
                <a:gd name="T37" fmla="*/ 150 h 193"/>
                <a:gd name="T38" fmla="*/ 84 w 84"/>
                <a:gd name="T39" fmla="*/ 169 h 193"/>
                <a:gd name="T40" fmla="*/ 84 w 84"/>
                <a:gd name="T41" fmla="*/ 189 h 193"/>
                <a:gd name="T42" fmla="*/ 80 w 84"/>
                <a:gd name="T43" fmla="*/ 189 h 193"/>
                <a:gd name="T44" fmla="*/ 74 w 84"/>
                <a:gd name="T45" fmla="*/ 183 h 193"/>
                <a:gd name="T46" fmla="*/ 69 w 84"/>
                <a:gd name="T47" fmla="*/ 183 h 193"/>
                <a:gd name="T48" fmla="*/ 65 w 84"/>
                <a:gd name="T49" fmla="*/ 183 h 193"/>
                <a:gd name="T50" fmla="*/ 55 w 84"/>
                <a:gd name="T51" fmla="*/ 189 h 193"/>
                <a:gd name="T52" fmla="*/ 44 w 84"/>
                <a:gd name="T53" fmla="*/ 189 h 193"/>
                <a:gd name="T54" fmla="*/ 34 w 84"/>
                <a:gd name="T55" fmla="*/ 193 h 193"/>
                <a:gd name="T56" fmla="*/ 24 w 84"/>
                <a:gd name="T57" fmla="*/ 193 h 193"/>
                <a:gd name="T58" fmla="*/ 15 w 84"/>
                <a:gd name="T59" fmla="*/ 193 h 193"/>
                <a:gd name="T60" fmla="*/ 9 w 84"/>
                <a:gd name="T61" fmla="*/ 193 h 193"/>
                <a:gd name="T62" fmla="*/ 9 w 84"/>
                <a:gd name="T63" fmla="*/ 189 h 193"/>
                <a:gd name="T64" fmla="*/ 9 w 84"/>
                <a:gd name="T65" fmla="*/ 179 h 193"/>
                <a:gd name="T66" fmla="*/ 5 w 84"/>
                <a:gd name="T67" fmla="*/ 159 h 193"/>
                <a:gd name="T68" fmla="*/ 5 w 84"/>
                <a:gd name="T69" fmla="*/ 135 h 193"/>
                <a:gd name="T70" fmla="*/ 5 w 84"/>
                <a:gd name="T71" fmla="*/ 111 h 193"/>
                <a:gd name="T72" fmla="*/ 0 w 84"/>
                <a:gd name="T73" fmla="*/ 82 h 193"/>
                <a:gd name="T74" fmla="*/ 0 w 84"/>
                <a:gd name="T75" fmla="*/ 58 h 193"/>
                <a:gd name="T76" fmla="*/ 0 w 84"/>
                <a:gd name="T77" fmla="*/ 39 h 193"/>
                <a:gd name="T78" fmla="*/ 0 w 84"/>
                <a:gd name="T79" fmla="*/ 24 h 193"/>
                <a:gd name="T80" fmla="*/ 0 w 84"/>
                <a:gd name="T81" fmla="*/ 1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4" h="193">
                  <a:moveTo>
                    <a:pt x="0" y="19"/>
                  </a:moveTo>
                  <a:lnTo>
                    <a:pt x="5" y="15"/>
                  </a:lnTo>
                  <a:lnTo>
                    <a:pt x="9" y="10"/>
                  </a:lnTo>
                  <a:lnTo>
                    <a:pt x="20" y="10"/>
                  </a:lnTo>
                  <a:lnTo>
                    <a:pt x="30" y="5"/>
                  </a:lnTo>
                  <a:lnTo>
                    <a:pt x="40" y="5"/>
                  </a:lnTo>
                  <a:lnTo>
                    <a:pt x="49" y="5"/>
                  </a:lnTo>
                  <a:lnTo>
                    <a:pt x="59" y="0"/>
                  </a:lnTo>
                  <a:lnTo>
                    <a:pt x="69" y="0"/>
                  </a:lnTo>
                  <a:lnTo>
                    <a:pt x="74" y="0"/>
                  </a:lnTo>
                  <a:lnTo>
                    <a:pt x="84" y="0"/>
                  </a:lnTo>
                  <a:lnTo>
                    <a:pt x="84" y="19"/>
                  </a:lnTo>
                  <a:lnTo>
                    <a:pt x="84" y="39"/>
                  </a:lnTo>
                  <a:lnTo>
                    <a:pt x="84" y="58"/>
                  </a:lnTo>
                  <a:lnTo>
                    <a:pt x="84" y="77"/>
                  </a:lnTo>
                  <a:lnTo>
                    <a:pt x="84" y="92"/>
                  </a:lnTo>
                  <a:lnTo>
                    <a:pt x="84" y="111"/>
                  </a:lnTo>
                  <a:lnTo>
                    <a:pt x="84" y="131"/>
                  </a:lnTo>
                  <a:lnTo>
                    <a:pt x="84" y="150"/>
                  </a:lnTo>
                  <a:lnTo>
                    <a:pt x="84" y="169"/>
                  </a:lnTo>
                  <a:lnTo>
                    <a:pt x="84" y="189"/>
                  </a:lnTo>
                  <a:lnTo>
                    <a:pt x="80" y="189"/>
                  </a:lnTo>
                  <a:lnTo>
                    <a:pt x="74" y="183"/>
                  </a:lnTo>
                  <a:lnTo>
                    <a:pt x="69" y="183"/>
                  </a:lnTo>
                  <a:lnTo>
                    <a:pt x="65" y="183"/>
                  </a:lnTo>
                  <a:lnTo>
                    <a:pt x="55" y="189"/>
                  </a:lnTo>
                  <a:lnTo>
                    <a:pt x="44" y="189"/>
                  </a:lnTo>
                  <a:lnTo>
                    <a:pt x="34" y="193"/>
                  </a:lnTo>
                  <a:lnTo>
                    <a:pt x="24" y="193"/>
                  </a:lnTo>
                  <a:lnTo>
                    <a:pt x="15" y="193"/>
                  </a:lnTo>
                  <a:lnTo>
                    <a:pt x="9" y="193"/>
                  </a:lnTo>
                  <a:lnTo>
                    <a:pt x="9" y="189"/>
                  </a:lnTo>
                  <a:lnTo>
                    <a:pt x="9" y="179"/>
                  </a:lnTo>
                  <a:lnTo>
                    <a:pt x="5" y="159"/>
                  </a:lnTo>
                  <a:lnTo>
                    <a:pt x="5" y="135"/>
                  </a:lnTo>
                  <a:lnTo>
                    <a:pt x="5" y="111"/>
                  </a:lnTo>
                  <a:lnTo>
                    <a:pt x="0" y="82"/>
                  </a:lnTo>
                  <a:lnTo>
                    <a:pt x="0" y="58"/>
                  </a:lnTo>
                  <a:lnTo>
                    <a:pt x="0" y="39"/>
                  </a:lnTo>
                  <a:lnTo>
                    <a:pt x="0" y="24"/>
                  </a:lnTo>
                  <a:lnTo>
                    <a:pt x="0" y="19"/>
                  </a:lnTo>
                  <a:close/>
                </a:path>
              </a:pathLst>
            </a:custGeom>
            <a:solidFill>
              <a:srgbClr val="B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39" name="Freeform 411"/>
            <p:cNvSpPr>
              <a:spLocks/>
            </p:cNvSpPr>
            <p:nvPr/>
          </p:nvSpPr>
          <p:spPr bwMode="auto">
            <a:xfrm>
              <a:off x="3931" y="1512"/>
              <a:ext cx="7" cy="17"/>
            </a:xfrm>
            <a:custGeom>
              <a:avLst/>
              <a:gdLst>
                <a:gd name="T0" fmla="*/ 4 w 79"/>
                <a:gd name="T1" fmla="*/ 30 h 217"/>
                <a:gd name="T2" fmla="*/ 10 w 79"/>
                <a:gd name="T3" fmla="*/ 30 h 217"/>
                <a:gd name="T4" fmla="*/ 19 w 79"/>
                <a:gd name="T5" fmla="*/ 25 h 217"/>
                <a:gd name="T6" fmla="*/ 29 w 79"/>
                <a:gd name="T7" fmla="*/ 25 h 217"/>
                <a:gd name="T8" fmla="*/ 39 w 79"/>
                <a:gd name="T9" fmla="*/ 20 h 217"/>
                <a:gd name="T10" fmla="*/ 50 w 79"/>
                <a:gd name="T11" fmla="*/ 15 h 217"/>
                <a:gd name="T12" fmla="*/ 60 w 79"/>
                <a:gd name="T13" fmla="*/ 10 h 217"/>
                <a:gd name="T14" fmla="*/ 69 w 79"/>
                <a:gd name="T15" fmla="*/ 6 h 217"/>
                <a:gd name="T16" fmla="*/ 75 w 79"/>
                <a:gd name="T17" fmla="*/ 6 h 217"/>
                <a:gd name="T18" fmla="*/ 79 w 79"/>
                <a:gd name="T19" fmla="*/ 0 h 217"/>
                <a:gd name="T20" fmla="*/ 79 w 79"/>
                <a:gd name="T21" fmla="*/ 174 h 217"/>
                <a:gd name="T22" fmla="*/ 0 w 79"/>
                <a:gd name="T23" fmla="*/ 217 h 217"/>
                <a:gd name="T24" fmla="*/ 4 w 79"/>
                <a:gd name="T25" fmla="*/ 3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217">
                  <a:moveTo>
                    <a:pt x="4" y="30"/>
                  </a:moveTo>
                  <a:lnTo>
                    <a:pt x="10" y="30"/>
                  </a:lnTo>
                  <a:lnTo>
                    <a:pt x="19" y="25"/>
                  </a:lnTo>
                  <a:lnTo>
                    <a:pt x="29" y="25"/>
                  </a:lnTo>
                  <a:lnTo>
                    <a:pt x="39" y="20"/>
                  </a:lnTo>
                  <a:lnTo>
                    <a:pt x="50" y="15"/>
                  </a:lnTo>
                  <a:lnTo>
                    <a:pt x="60" y="10"/>
                  </a:lnTo>
                  <a:lnTo>
                    <a:pt x="69" y="6"/>
                  </a:lnTo>
                  <a:lnTo>
                    <a:pt x="75" y="6"/>
                  </a:lnTo>
                  <a:lnTo>
                    <a:pt x="79" y="0"/>
                  </a:lnTo>
                  <a:lnTo>
                    <a:pt x="79" y="174"/>
                  </a:lnTo>
                  <a:lnTo>
                    <a:pt x="0" y="217"/>
                  </a:lnTo>
                  <a:lnTo>
                    <a:pt x="4" y="30"/>
                  </a:lnTo>
                  <a:close/>
                </a:path>
              </a:pathLst>
            </a:custGeom>
            <a:solidFill>
              <a:srgbClr val="B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40" name="Freeform 412"/>
            <p:cNvSpPr>
              <a:spLocks/>
            </p:cNvSpPr>
            <p:nvPr/>
          </p:nvSpPr>
          <p:spPr bwMode="auto">
            <a:xfrm>
              <a:off x="3933" y="1469"/>
              <a:ext cx="5" cy="15"/>
            </a:xfrm>
            <a:custGeom>
              <a:avLst/>
              <a:gdLst>
                <a:gd name="T0" fmla="*/ 0 w 64"/>
                <a:gd name="T1" fmla="*/ 5 h 198"/>
                <a:gd name="T2" fmla="*/ 4 w 64"/>
                <a:gd name="T3" fmla="*/ 5 h 198"/>
                <a:gd name="T4" fmla="*/ 10 w 64"/>
                <a:gd name="T5" fmla="*/ 5 h 198"/>
                <a:gd name="T6" fmla="*/ 20 w 64"/>
                <a:gd name="T7" fmla="*/ 5 h 198"/>
                <a:gd name="T8" fmla="*/ 24 w 64"/>
                <a:gd name="T9" fmla="*/ 0 h 198"/>
                <a:gd name="T10" fmla="*/ 35 w 64"/>
                <a:gd name="T11" fmla="*/ 0 h 198"/>
                <a:gd name="T12" fmla="*/ 39 w 64"/>
                <a:gd name="T13" fmla="*/ 0 h 198"/>
                <a:gd name="T14" fmla="*/ 45 w 64"/>
                <a:gd name="T15" fmla="*/ 0 h 198"/>
                <a:gd name="T16" fmla="*/ 49 w 64"/>
                <a:gd name="T17" fmla="*/ 0 h 198"/>
                <a:gd name="T18" fmla="*/ 64 w 64"/>
                <a:gd name="T19" fmla="*/ 183 h 198"/>
                <a:gd name="T20" fmla="*/ 60 w 64"/>
                <a:gd name="T21" fmla="*/ 183 h 198"/>
                <a:gd name="T22" fmla="*/ 49 w 64"/>
                <a:gd name="T23" fmla="*/ 188 h 198"/>
                <a:gd name="T24" fmla="*/ 45 w 64"/>
                <a:gd name="T25" fmla="*/ 188 h 198"/>
                <a:gd name="T26" fmla="*/ 35 w 64"/>
                <a:gd name="T27" fmla="*/ 192 h 198"/>
                <a:gd name="T28" fmla="*/ 29 w 64"/>
                <a:gd name="T29" fmla="*/ 192 h 198"/>
                <a:gd name="T30" fmla="*/ 24 w 64"/>
                <a:gd name="T31" fmla="*/ 192 h 198"/>
                <a:gd name="T32" fmla="*/ 14 w 64"/>
                <a:gd name="T33" fmla="*/ 198 h 198"/>
                <a:gd name="T34" fmla="*/ 10 w 64"/>
                <a:gd name="T35" fmla="*/ 198 h 198"/>
                <a:gd name="T36" fmla="*/ 10 w 64"/>
                <a:gd name="T37" fmla="*/ 192 h 198"/>
                <a:gd name="T38" fmla="*/ 10 w 64"/>
                <a:gd name="T39" fmla="*/ 179 h 198"/>
                <a:gd name="T40" fmla="*/ 10 w 64"/>
                <a:gd name="T41" fmla="*/ 155 h 198"/>
                <a:gd name="T42" fmla="*/ 10 w 64"/>
                <a:gd name="T43" fmla="*/ 130 h 198"/>
                <a:gd name="T44" fmla="*/ 4 w 64"/>
                <a:gd name="T45" fmla="*/ 101 h 198"/>
                <a:gd name="T46" fmla="*/ 4 w 64"/>
                <a:gd name="T47" fmla="*/ 72 h 198"/>
                <a:gd name="T48" fmla="*/ 4 w 64"/>
                <a:gd name="T49" fmla="*/ 48 h 198"/>
                <a:gd name="T50" fmla="*/ 0 w 64"/>
                <a:gd name="T51" fmla="*/ 24 h 198"/>
                <a:gd name="T52" fmla="*/ 0 w 64"/>
                <a:gd name="T53" fmla="*/ 9 h 198"/>
                <a:gd name="T54" fmla="*/ 0 w 64"/>
                <a:gd name="T55" fmla="*/ 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4" h="198">
                  <a:moveTo>
                    <a:pt x="0" y="5"/>
                  </a:moveTo>
                  <a:lnTo>
                    <a:pt x="4" y="5"/>
                  </a:lnTo>
                  <a:lnTo>
                    <a:pt x="10" y="5"/>
                  </a:lnTo>
                  <a:lnTo>
                    <a:pt x="20" y="5"/>
                  </a:lnTo>
                  <a:lnTo>
                    <a:pt x="24" y="0"/>
                  </a:lnTo>
                  <a:lnTo>
                    <a:pt x="35" y="0"/>
                  </a:lnTo>
                  <a:lnTo>
                    <a:pt x="39" y="0"/>
                  </a:lnTo>
                  <a:lnTo>
                    <a:pt x="45" y="0"/>
                  </a:lnTo>
                  <a:lnTo>
                    <a:pt x="49" y="0"/>
                  </a:lnTo>
                  <a:lnTo>
                    <a:pt x="64" y="183"/>
                  </a:lnTo>
                  <a:lnTo>
                    <a:pt x="60" y="183"/>
                  </a:lnTo>
                  <a:lnTo>
                    <a:pt x="49" y="188"/>
                  </a:lnTo>
                  <a:lnTo>
                    <a:pt x="45" y="188"/>
                  </a:lnTo>
                  <a:lnTo>
                    <a:pt x="35" y="192"/>
                  </a:lnTo>
                  <a:lnTo>
                    <a:pt x="29" y="192"/>
                  </a:lnTo>
                  <a:lnTo>
                    <a:pt x="24" y="192"/>
                  </a:lnTo>
                  <a:lnTo>
                    <a:pt x="14" y="198"/>
                  </a:lnTo>
                  <a:lnTo>
                    <a:pt x="10" y="198"/>
                  </a:lnTo>
                  <a:lnTo>
                    <a:pt x="10" y="192"/>
                  </a:lnTo>
                  <a:lnTo>
                    <a:pt x="10" y="179"/>
                  </a:lnTo>
                  <a:lnTo>
                    <a:pt x="10" y="155"/>
                  </a:lnTo>
                  <a:lnTo>
                    <a:pt x="10" y="130"/>
                  </a:lnTo>
                  <a:lnTo>
                    <a:pt x="4" y="101"/>
                  </a:lnTo>
                  <a:lnTo>
                    <a:pt x="4" y="72"/>
                  </a:lnTo>
                  <a:lnTo>
                    <a:pt x="4" y="48"/>
                  </a:lnTo>
                  <a:lnTo>
                    <a:pt x="0" y="24"/>
                  </a:lnTo>
                  <a:lnTo>
                    <a:pt x="0" y="9"/>
                  </a:lnTo>
                  <a:lnTo>
                    <a:pt x="0" y="5"/>
                  </a:lnTo>
                  <a:close/>
                </a:path>
              </a:pathLst>
            </a:custGeom>
            <a:solidFill>
              <a:srgbClr val="B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41" name="Freeform 413"/>
            <p:cNvSpPr>
              <a:spLocks/>
            </p:cNvSpPr>
            <p:nvPr/>
          </p:nvSpPr>
          <p:spPr bwMode="auto">
            <a:xfrm>
              <a:off x="3932" y="1534"/>
              <a:ext cx="7" cy="17"/>
            </a:xfrm>
            <a:custGeom>
              <a:avLst/>
              <a:gdLst>
                <a:gd name="T0" fmla="*/ 0 w 80"/>
                <a:gd name="T1" fmla="*/ 34 h 223"/>
                <a:gd name="T2" fmla="*/ 0 w 80"/>
                <a:gd name="T3" fmla="*/ 29 h 223"/>
                <a:gd name="T4" fmla="*/ 6 w 80"/>
                <a:gd name="T5" fmla="*/ 29 h 223"/>
                <a:gd name="T6" fmla="*/ 15 w 80"/>
                <a:gd name="T7" fmla="*/ 25 h 223"/>
                <a:gd name="T8" fmla="*/ 25 w 80"/>
                <a:gd name="T9" fmla="*/ 19 h 223"/>
                <a:gd name="T10" fmla="*/ 40 w 80"/>
                <a:gd name="T11" fmla="*/ 15 h 223"/>
                <a:gd name="T12" fmla="*/ 50 w 80"/>
                <a:gd name="T13" fmla="*/ 10 h 223"/>
                <a:gd name="T14" fmla="*/ 60 w 80"/>
                <a:gd name="T15" fmla="*/ 6 h 223"/>
                <a:gd name="T16" fmla="*/ 71 w 80"/>
                <a:gd name="T17" fmla="*/ 0 h 223"/>
                <a:gd name="T18" fmla="*/ 75 w 80"/>
                <a:gd name="T19" fmla="*/ 0 h 223"/>
                <a:gd name="T20" fmla="*/ 80 w 80"/>
                <a:gd name="T21" fmla="*/ 199 h 223"/>
                <a:gd name="T22" fmla="*/ 6 w 80"/>
                <a:gd name="T23" fmla="*/ 223 h 223"/>
                <a:gd name="T24" fmla="*/ 0 w 80"/>
                <a:gd name="T25" fmla="*/ 34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223">
                  <a:moveTo>
                    <a:pt x="0" y="34"/>
                  </a:moveTo>
                  <a:lnTo>
                    <a:pt x="0" y="29"/>
                  </a:lnTo>
                  <a:lnTo>
                    <a:pt x="6" y="29"/>
                  </a:lnTo>
                  <a:lnTo>
                    <a:pt x="15" y="25"/>
                  </a:lnTo>
                  <a:lnTo>
                    <a:pt x="25" y="19"/>
                  </a:lnTo>
                  <a:lnTo>
                    <a:pt x="40" y="15"/>
                  </a:lnTo>
                  <a:lnTo>
                    <a:pt x="50" y="10"/>
                  </a:lnTo>
                  <a:lnTo>
                    <a:pt x="60" y="6"/>
                  </a:lnTo>
                  <a:lnTo>
                    <a:pt x="71" y="0"/>
                  </a:lnTo>
                  <a:lnTo>
                    <a:pt x="75" y="0"/>
                  </a:lnTo>
                  <a:lnTo>
                    <a:pt x="80" y="199"/>
                  </a:lnTo>
                  <a:lnTo>
                    <a:pt x="6" y="223"/>
                  </a:lnTo>
                  <a:lnTo>
                    <a:pt x="0" y="34"/>
                  </a:lnTo>
                  <a:close/>
                </a:path>
              </a:pathLst>
            </a:custGeom>
            <a:solidFill>
              <a:srgbClr val="B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42" name="Freeform 414"/>
            <p:cNvSpPr>
              <a:spLocks/>
            </p:cNvSpPr>
            <p:nvPr/>
          </p:nvSpPr>
          <p:spPr bwMode="auto">
            <a:xfrm>
              <a:off x="3932" y="1560"/>
              <a:ext cx="8" cy="15"/>
            </a:xfrm>
            <a:custGeom>
              <a:avLst/>
              <a:gdLst>
                <a:gd name="T0" fmla="*/ 0 w 84"/>
                <a:gd name="T1" fmla="*/ 24 h 202"/>
                <a:gd name="T2" fmla="*/ 84 w 84"/>
                <a:gd name="T3" fmla="*/ 0 h 202"/>
                <a:gd name="T4" fmla="*/ 84 w 84"/>
                <a:gd name="T5" fmla="*/ 164 h 202"/>
                <a:gd name="T6" fmla="*/ 5 w 84"/>
                <a:gd name="T7" fmla="*/ 202 h 202"/>
                <a:gd name="T8" fmla="*/ 0 w 84"/>
                <a:gd name="T9" fmla="*/ 24 h 202"/>
              </a:gdLst>
              <a:ahLst/>
              <a:cxnLst>
                <a:cxn ang="0">
                  <a:pos x="T0" y="T1"/>
                </a:cxn>
                <a:cxn ang="0">
                  <a:pos x="T2" y="T3"/>
                </a:cxn>
                <a:cxn ang="0">
                  <a:pos x="T4" y="T5"/>
                </a:cxn>
                <a:cxn ang="0">
                  <a:pos x="T6" y="T7"/>
                </a:cxn>
                <a:cxn ang="0">
                  <a:pos x="T8" y="T9"/>
                </a:cxn>
              </a:cxnLst>
              <a:rect l="0" t="0" r="r" b="b"/>
              <a:pathLst>
                <a:path w="84" h="202">
                  <a:moveTo>
                    <a:pt x="0" y="24"/>
                  </a:moveTo>
                  <a:lnTo>
                    <a:pt x="84" y="0"/>
                  </a:lnTo>
                  <a:lnTo>
                    <a:pt x="84" y="164"/>
                  </a:lnTo>
                  <a:lnTo>
                    <a:pt x="5" y="202"/>
                  </a:lnTo>
                  <a:lnTo>
                    <a:pt x="0" y="24"/>
                  </a:lnTo>
                  <a:close/>
                </a:path>
              </a:pathLst>
            </a:custGeom>
            <a:solidFill>
              <a:srgbClr val="B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43" name="Freeform 415"/>
            <p:cNvSpPr>
              <a:spLocks/>
            </p:cNvSpPr>
            <p:nvPr/>
          </p:nvSpPr>
          <p:spPr bwMode="auto">
            <a:xfrm>
              <a:off x="3932" y="1583"/>
              <a:ext cx="8" cy="17"/>
            </a:xfrm>
            <a:custGeom>
              <a:avLst/>
              <a:gdLst>
                <a:gd name="T0" fmla="*/ 6 w 94"/>
                <a:gd name="T1" fmla="*/ 24 h 213"/>
                <a:gd name="T2" fmla="*/ 11 w 94"/>
                <a:gd name="T3" fmla="*/ 24 h 213"/>
                <a:gd name="T4" fmla="*/ 15 w 94"/>
                <a:gd name="T5" fmla="*/ 24 h 213"/>
                <a:gd name="T6" fmla="*/ 31 w 94"/>
                <a:gd name="T7" fmla="*/ 20 h 213"/>
                <a:gd name="T8" fmla="*/ 40 w 94"/>
                <a:gd name="T9" fmla="*/ 15 h 213"/>
                <a:gd name="T10" fmla="*/ 56 w 94"/>
                <a:gd name="T11" fmla="*/ 15 h 213"/>
                <a:gd name="T12" fmla="*/ 65 w 94"/>
                <a:gd name="T13" fmla="*/ 10 h 213"/>
                <a:gd name="T14" fmla="*/ 80 w 94"/>
                <a:gd name="T15" fmla="*/ 5 h 213"/>
                <a:gd name="T16" fmla="*/ 90 w 94"/>
                <a:gd name="T17" fmla="*/ 5 h 213"/>
                <a:gd name="T18" fmla="*/ 94 w 94"/>
                <a:gd name="T19" fmla="*/ 0 h 213"/>
                <a:gd name="T20" fmla="*/ 90 w 94"/>
                <a:gd name="T21" fmla="*/ 179 h 213"/>
                <a:gd name="T22" fmla="*/ 0 w 94"/>
                <a:gd name="T23" fmla="*/ 213 h 213"/>
                <a:gd name="T24" fmla="*/ 6 w 94"/>
                <a:gd name="T25" fmla="*/ 2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4" h="213">
                  <a:moveTo>
                    <a:pt x="6" y="24"/>
                  </a:moveTo>
                  <a:lnTo>
                    <a:pt x="11" y="24"/>
                  </a:lnTo>
                  <a:lnTo>
                    <a:pt x="15" y="24"/>
                  </a:lnTo>
                  <a:lnTo>
                    <a:pt x="31" y="20"/>
                  </a:lnTo>
                  <a:lnTo>
                    <a:pt x="40" y="15"/>
                  </a:lnTo>
                  <a:lnTo>
                    <a:pt x="56" y="15"/>
                  </a:lnTo>
                  <a:lnTo>
                    <a:pt x="65" y="10"/>
                  </a:lnTo>
                  <a:lnTo>
                    <a:pt x="80" y="5"/>
                  </a:lnTo>
                  <a:lnTo>
                    <a:pt x="90" y="5"/>
                  </a:lnTo>
                  <a:lnTo>
                    <a:pt x="94" y="0"/>
                  </a:lnTo>
                  <a:lnTo>
                    <a:pt x="90" y="179"/>
                  </a:lnTo>
                  <a:lnTo>
                    <a:pt x="0" y="213"/>
                  </a:lnTo>
                  <a:lnTo>
                    <a:pt x="6" y="24"/>
                  </a:lnTo>
                  <a:close/>
                </a:path>
              </a:pathLst>
            </a:custGeom>
            <a:solidFill>
              <a:srgbClr val="B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44" name="Freeform 416"/>
            <p:cNvSpPr>
              <a:spLocks/>
            </p:cNvSpPr>
            <p:nvPr/>
          </p:nvSpPr>
          <p:spPr bwMode="auto">
            <a:xfrm>
              <a:off x="3933" y="1610"/>
              <a:ext cx="7" cy="16"/>
            </a:xfrm>
            <a:custGeom>
              <a:avLst/>
              <a:gdLst>
                <a:gd name="T0" fmla="*/ 0 w 83"/>
                <a:gd name="T1" fmla="*/ 24 h 212"/>
                <a:gd name="T2" fmla="*/ 79 w 83"/>
                <a:gd name="T3" fmla="*/ 0 h 212"/>
                <a:gd name="T4" fmla="*/ 83 w 83"/>
                <a:gd name="T5" fmla="*/ 208 h 212"/>
                <a:gd name="T6" fmla="*/ 10 w 83"/>
                <a:gd name="T7" fmla="*/ 212 h 212"/>
                <a:gd name="T8" fmla="*/ 0 w 83"/>
                <a:gd name="T9" fmla="*/ 24 h 212"/>
              </a:gdLst>
              <a:ahLst/>
              <a:cxnLst>
                <a:cxn ang="0">
                  <a:pos x="T0" y="T1"/>
                </a:cxn>
                <a:cxn ang="0">
                  <a:pos x="T2" y="T3"/>
                </a:cxn>
                <a:cxn ang="0">
                  <a:pos x="T4" y="T5"/>
                </a:cxn>
                <a:cxn ang="0">
                  <a:pos x="T6" y="T7"/>
                </a:cxn>
                <a:cxn ang="0">
                  <a:pos x="T8" y="T9"/>
                </a:cxn>
              </a:cxnLst>
              <a:rect l="0" t="0" r="r" b="b"/>
              <a:pathLst>
                <a:path w="83" h="212">
                  <a:moveTo>
                    <a:pt x="0" y="24"/>
                  </a:moveTo>
                  <a:lnTo>
                    <a:pt x="79" y="0"/>
                  </a:lnTo>
                  <a:lnTo>
                    <a:pt x="83" y="208"/>
                  </a:lnTo>
                  <a:lnTo>
                    <a:pt x="10" y="212"/>
                  </a:lnTo>
                  <a:lnTo>
                    <a:pt x="0" y="24"/>
                  </a:lnTo>
                  <a:close/>
                </a:path>
              </a:pathLst>
            </a:custGeom>
            <a:solidFill>
              <a:srgbClr val="B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45" name="Freeform 417"/>
            <p:cNvSpPr>
              <a:spLocks/>
            </p:cNvSpPr>
            <p:nvPr/>
          </p:nvSpPr>
          <p:spPr bwMode="auto">
            <a:xfrm>
              <a:off x="3932" y="1637"/>
              <a:ext cx="12" cy="16"/>
            </a:xfrm>
            <a:custGeom>
              <a:avLst/>
              <a:gdLst>
                <a:gd name="T0" fmla="*/ 11 w 140"/>
                <a:gd name="T1" fmla="*/ 11 h 208"/>
                <a:gd name="T2" fmla="*/ 119 w 140"/>
                <a:gd name="T3" fmla="*/ 0 h 208"/>
                <a:gd name="T4" fmla="*/ 140 w 140"/>
                <a:gd name="T5" fmla="*/ 164 h 208"/>
                <a:gd name="T6" fmla="*/ 35 w 140"/>
                <a:gd name="T7" fmla="*/ 208 h 208"/>
                <a:gd name="T8" fmla="*/ 0 w 140"/>
                <a:gd name="T9" fmla="*/ 116 h 208"/>
                <a:gd name="T10" fmla="*/ 11 w 140"/>
                <a:gd name="T11" fmla="*/ 11 h 208"/>
              </a:gdLst>
              <a:ahLst/>
              <a:cxnLst>
                <a:cxn ang="0">
                  <a:pos x="T0" y="T1"/>
                </a:cxn>
                <a:cxn ang="0">
                  <a:pos x="T2" y="T3"/>
                </a:cxn>
                <a:cxn ang="0">
                  <a:pos x="T4" y="T5"/>
                </a:cxn>
                <a:cxn ang="0">
                  <a:pos x="T6" y="T7"/>
                </a:cxn>
                <a:cxn ang="0">
                  <a:pos x="T8" y="T9"/>
                </a:cxn>
                <a:cxn ang="0">
                  <a:pos x="T10" y="T11"/>
                </a:cxn>
              </a:cxnLst>
              <a:rect l="0" t="0" r="r" b="b"/>
              <a:pathLst>
                <a:path w="140" h="208">
                  <a:moveTo>
                    <a:pt x="11" y="11"/>
                  </a:moveTo>
                  <a:lnTo>
                    <a:pt x="119" y="0"/>
                  </a:lnTo>
                  <a:lnTo>
                    <a:pt x="140" y="164"/>
                  </a:lnTo>
                  <a:lnTo>
                    <a:pt x="35" y="208"/>
                  </a:lnTo>
                  <a:lnTo>
                    <a:pt x="0" y="116"/>
                  </a:lnTo>
                  <a:lnTo>
                    <a:pt x="11" y="11"/>
                  </a:lnTo>
                  <a:close/>
                </a:path>
              </a:pathLst>
            </a:custGeom>
            <a:solidFill>
              <a:srgbClr val="B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46" name="Freeform 418"/>
            <p:cNvSpPr>
              <a:spLocks/>
            </p:cNvSpPr>
            <p:nvPr/>
          </p:nvSpPr>
          <p:spPr bwMode="auto">
            <a:xfrm>
              <a:off x="3938" y="1661"/>
              <a:ext cx="16" cy="23"/>
            </a:xfrm>
            <a:custGeom>
              <a:avLst/>
              <a:gdLst>
                <a:gd name="T0" fmla="*/ 0 w 178"/>
                <a:gd name="T1" fmla="*/ 44 h 299"/>
                <a:gd name="T2" fmla="*/ 128 w 178"/>
                <a:gd name="T3" fmla="*/ 0 h 299"/>
                <a:gd name="T4" fmla="*/ 178 w 178"/>
                <a:gd name="T5" fmla="*/ 145 h 299"/>
                <a:gd name="T6" fmla="*/ 44 w 178"/>
                <a:gd name="T7" fmla="*/ 299 h 299"/>
                <a:gd name="T8" fmla="*/ 0 w 178"/>
                <a:gd name="T9" fmla="*/ 44 h 299"/>
              </a:gdLst>
              <a:ahLst/>
              <a:cxnLst>
                <a:cxn ang="0">
                  <a:pos x="T0" y="T1"/>
                </a:cxn>
                <a:cxn ang="0">
                  <a:pos x="T2" y="T3"/>
                </a:cxn>
                <a:cxn ang="0">
                  <a:pos x="T4" y="T5"/>
                </a:cxn>
                <a:cxn ang="0">
                  <a:pos x="T6" y="T7"/>
                </a:cxn>
                <a:cxn ang="0">
                  <a:pos x="T8" y="T9"/>
                </a:cxn>
              </a:cxnLst>
              <a:rect l="0" t="0" r="r" b="b"/>
              <a:pathLst>
                <a:path w="178" h="299">
                  <a:moveTo>
                    <a:pt x="0" y="44"/>
                  </a:moveTo>
                  <a:lnTo>
                    <a:pt x="128" y="0"/>
                  </a:lnTo>
                  <a:lnTo>
                    <a:pt x="178" y="145"/>
                  </a:lnTo>
                  <a:lnTo>
                    <a:pt x="44" y="299"/>
                  </a:lnTo>
                  <a:lnTo>
                    <a:pt x="0" y="44"/>
                  </a:lnTo>
                  <a:close/>
                </a:path>
              </a:pathLst>
            </a:custGeom>
            <a:solidFill>
              <a:srgbClr val="B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47" name="Freeform 419"/>
            <p:cNvSpPr>
              <a:spLocks/>
            </p:cNvSpPr>
            <p:nvPr/>
          </p:nvSpPr>
          <p:spPr bwMode="auto">
            <a:xfrm>
              <a:off x="3881" y="1420"/>
              <a:ext cx="47" cy="16"/>
            </a:xfrm>
            <a:custGeom>
              <a:avLst/>
              <a:gdLst>
                <a:gd name="T0" fmla="*/ 14 w 520"/>
                <a:gd name="T1" fmla="*/ 204 h 213"/>
                <a:gd name="T2" fmla="*/ 44 w 520"/>
                <a:gd name="T3" fmla="*/ 174 h 213"/>
                <a:gd name="T4" fmla="*/ 73 w 520"/>
                <a:gd name="T5" fmla="*/ 150 h 213"/>
                <a:gd name="T6" fmla="*/ 108 w 520"/>
                <a:gd name="T7" fmla="*/ 131 h 213"/>
                <a:gd name="T8" fmla="*/ 138 w 520"/>
                <a:gd name="T9" fmla="*/ 111 h 213"/>
                <a:gd name="T10" fmla="*/ 177 w 520"/>
                <a:gd name="T11" fmla="*/ 92 h 213"/>
                <a:gd name="T12" fmla="*/ 213 w 520"/>
                <a:gd name="T13" fmla="*/ 73 h 213"/>
                <a:gd name="T14" fmla="*/ 252 w 520"/>
                <a:gd name="T15" fmla="*/ 58 h 213"/>
                <a:gd name="T16" fmla="*/ 287 w 520"/>
                <a:gd name="T17" fmla="*/ 49 h 213"/>
                <a:gd name="T18" fmla="*/ 327 w 520"/>
                <a:gd name="T19" fmla="*/ 34 h 213"/>
                <a:gd name="T20" fmla="*/ 367 w 520"/>
                <a:gd name="T21" fmla="*/ 25 h 213"/>
                <a:gd name="T22" fmla="*/ 367 w 520"/>
                <a:gd name="T23" fmla="*/ 19 h 213"/>
                <a:gd name="T24" fmla="*/ 371 w 520"/>
                <a:gd name="T25" fmla="*/ 19 h 213"/>
                <a:gd name="T26" fmla="*/ 371 w 520"/>
                <a:gd name="T27" fmla="*/ 15 h 213"/>
                <a:gd name="T28" fmla="*/ 371 w 520"/>
                <a:gd name="T29" fmla="*/ 10 h 213"/>
                <a:gd name="T30" fmla="*/ 386 w 520"/>
                <a:gd name="T31" fmla="*/ 6 h 213"/>
                <a:gd name="T32" fmla="*/ 401 w 520"/>
                <a:gd name="T33" fmla="*/ 6 h 213"/>
                <a:gd name="T34" fmla="*/ 415 w 520"/>
                <a:gd name="T35" fmla="*/ 6 h 213"/>
                <a:gd name="T36" fmla="*/ 431 w 520"/>
                <a:gd name="T37" fmla="*/ 0 h 213"/>
                <a:gd name="T38" fmla="*/ 446 w 520"/>
                <a:gd name="T39" fmla="*/ 0 h 213"/>
                <a:gd name="T40" fmla="*/ 461 w 520"/>
                <a:gd name="T41" fmla="*/ 0 h 213"/>
                <a:gd name="T42" fmla="*/ 475 w 520"/>
                <a:gd name="T43" fmla="*/ 6 h 213"/>
                <a:gd name="T44" fmla="*/ 490 w 520"/>
                <a:gd name="T45" fmla="*/ 6 h 213"/>
                <a:gd name="T46" fmla="*/ 505 w 520"/>
                <a:gd name="T47" fmla="*/ 6 h 213"/>
                <a:gd name="T48" fmla="*/ 520 w 520"/>
                <a:gd name="T49" fmla="*/ 10 h 213"/>
                <a:gd name="T50" fmla="*/ 475 w 520"/>
                <a:gd name="T51" fmla="*/ 44 h 213"/>
                <a:gd name="T52" fmla="*/ 431 w 520"/>
                <a:gd name="T53" fmla="*/ 73 h 213"/>
                <a:gd name="T54" fmla="*/ 381 w 520"/>
                <a:gd name="T55" fmla="*/ 97 h 213"/>
                <a:gd name="T56" fmla="*/ 327 w 520"/>
                <a:gd name="T57" fmla="*/ 116 h 213"/>
                <a:gd name="T58" fmla="*/ 272 w 520"/>
                <a:gd name="T59" fmla="*/ 135 h 213"/>
                <a:gd name="T60" fmla="*/ 217 w 520"/>
                <a:gd name="T61" fmla="*/ 155 h 213"/>
                <a:gd name="T62" fmla="*/ 163 w 520"/>
                <a:gd name="T63" fmla="*/ 169 h 213"/>
                <a:gd name="T64" fmla="*/ 108 w 520"/>
                <a:gd name="T65" fmla="*/ 184 h 213"/>
                <a:gd name="T66" fmla="*/ 54 w 520"/>
                <a:gd name="T67" fmla="*/ 198 h 213"/>
                <a:gd name="T68" fmla="*/ 0 w 520"/>
                <a:gd name="T69" fmla="*/ 213 h 213"/>
                <a:gd name="T70" fmla="*/ 14 w 520"/>
                <a:gd name="T71" fmla="*/ 20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20" h="213">
                  <a:moveTo>
                    <a:pt x="14" y="204"/>
                  </a:moveTo>
                  <a:lnTo>
                    <a:pt x="44" y="174"/>
                  </a:lnTo>
                  <a:lnTo>
                    <a:pt x="73" y="150"/>
                  </a:lnTo>
                  <a:lnTo>
                    <a:pt x="108" y="131"/>
                  </a:lnTo>
                  <a:lnTo>
                    <a:pt x="138" y="111"/>
                  </a:lnTo>
                  <a:lnTo>
                    <a:pt x="177" y="92"/>
                  </a:lnTo>
                  <a:lnTo>
                    <a:pt x="213" y="73"/>
                  </a:lnTo>
                  <a:lnTo>
                    <a:pt x="252" y="58"/>
                  </a:lnTo>
                  <a:lnTo>
                    <a:pt x="287" y="49"/>
                  </a:lnTo>
                  <a:lnTo>
                    <a:pt x="327" y="34"/>
                  </a:lnTo>
                  <a:lnTo>
                    <a:pt x="367" y="25"/>
                  </a:lnTo>
                  <a:lnTo>
                    <a:pt x="367" y="19"/>
                  </a:lnTo>
                  <a:lnTo>
                    <a:pt x="371" y="19"/>
                  </a:lnTo>
                  <a:lnTo>
                    <a:pt x="371" y="15"/>
                  </a:lnTo>
                  <a:lnTo>
                    <a:pt x="371" y="10"/>
                  </a:lnTo>
                  <a:lnTo>
                    <a:pt x="386" y="6"/>
                  </a:lnTo>
                  <a:lnTo>
                    <a:pt x="401" y="6"/>
                  </a:lnTo>
                  <a:lnTo>
                    <a:pt x="415" y="6"/>
                  </a:lnTo>
                  <a:lnTo>
                    <a:pt x="431" y="0"/>
                  </a:lnTo>
                  <a:lnTo>
                    <a:pt x="446" y="0"/>
                  </a:lnTo>
                  <a:lnTo>
                    <a:pt x="461" y="0"/>
                  </a:lnTo>
                  <a:lnTo>
                    <a:pt x="475" y="6"/>
                  </a:lnTo>
                  <a:lnTo>
                    <a:pt x="490" y="6"/>
                  </a:lnTo>
                  <a:lnTo>
                    <a:pt x="505" y="6"/>
                  </a:lnTo>
                  <a:lnTo>
                    <a:pt x="520" y="10"/>
                  </a:lnTo>
                  <a:lnTo>
                    <a:pt x="475" y="44"/>
                  </a:lnTo>
                  <a:lnTo>
                    <a:pt x="431" y="73"/>
                  </a:lnTo>
                  <a:lnTo>
                    <a:pt x="381" y="97"/>
                  </a:lnTo>
                  <a:lnTo>
                    <a:pt x="327" y="116"/>
                  </a:lnTo>
                  <a:lnTo>
                    <a:pt x="272" y="135"/>
                  </a:lnTo>
                  <a:lnTo>
                    <a:pt x="217" y="155"/>
                  </a:lnTo>
                  <a:lnTo>
                    <a:pt x="163" y="169"/>
                  </a:lnTo>
                  <a:lnTo>
                    <a:pt x="108" y="184"/>
                  </a:lnTo>
                  <a:lnTo>
                    <a:pt x="54" y="198"/>
                  </a:lnTo>
                  <a:lnTo>
                    <a:pt x="0" y="213"/>
                  </a:lnTo>
                  <a:lnTo>
                    <a:pt x="14" y="204"/>
                  </a:lnTo>
                  <a:close/>
                </a:path>
              </a:pathLst>
            </a:custGeom>
            <a:solidFill>
              <a:srgbClr val="CB4C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48" name="Freeform 420"/>
            <p:cNvSpPr>
              <a:spLocks/>
            </p:cNvSpPr>
            <p:nvPr/>
          </p:nvSpPr>
          <p:spPr bwMode="auto">
            <a:xfrm>
              <a:off x="3925" y="1402"/>
              <a:ext cx="18" cy="46"/>
            </a:xfrm>
            <a:custGeom>
              <a:avLst/>
              <a:gdLst>
                <a:gd name="T0" fmla="*/ 0 w 194"/>
                <a:gd name="T1" fmla="*/ 0 h 598"/>
                <a:gd name="T2" fmla="*/ 25 w 194"/>
                <a:gd name="T3" fmla="*/ 62 h 598"/>
                <a:gd name="T4" fmla="*/ 50 w 194"/>
                <a:gd name="T5" fmla="*/ 130 h 598"/>
                <a:gd name="T6" fmla="*/ 75 w 194"/>
                <a:gd name="T7" fmla="*/ 198 h 598"/>
                <a:gd name="T8" fmla="*/ 100 w 194"/>
                <a:gd name="T9" fmla="*/ 265 h 598"/>
                <a:gd name="T10" fmla="*/ 125 w 194"/>
                <a:gd name="T11" fmla="*/ 333 h 598"/>
                <a:gd name="T12" fmla="*/ 144 w 194"/>
                <a:gd name="T13" fmla="*/ 395 h 598"/>
                <a:gd name="T14" fmla="*/ 163 w 194"/>
                <a:gd name="T15" fmla="*/ 458 h 598"/>
                <a:gd name="T16" fmla="*/ 179 w 194"/>
                <a:gd name="T17" fmla="*/ 511 h 598"/>
                <a:gd name="T18" fmla="*/ 188 w 194"/>
                <a:gd name="T19" fmla="*/ 559 h 598"/>
                <a:gd name="T20" fmla="*/ 194 w 194"/>
                <a:gd name="T21" fmla="*/ 598 h 598"/>
                <a:gd name="T22" fmla="*/ 194 w 194"/>
                <a:gd name="T23" fmla="*/ 593 h 598"/>
                <a:gd name="T24" fmla="*/ 194 w 194"/>
                <a:gd name="T25" fmla="*/ 589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4" h="598">
                  <a:moveTo>
                    <a:pt x="0" y="0"/>
                  </a:moveTo>
                  <a:lnTo>
                    <a:pt x="25" y="62"/>
                  </a:lnTo>
                  <a:lnTo>
                    <a:pt x="50" y="130"/>
                  </a:lnTo>
                  <a:lnTo>
                    <a:pt x="75" y="198"/>
                  </a:lnTo>
                  <a:lnTo>
                    <a:pt x="100" y="265"/>
                  </a:lnTo>
                  <a:lnTo>
                    <a:pt x="125" y="333"/>
                  </a:lnTo>
                  <a:lnTo>
                    <a:pt x="144" y="395"/>
                  </a:lnTo>
                  <a:lnTo>
                    <a:pt x="163" y="458"/>
                  </a:lnTo>
                  <a:lnTo>
                    <a:pt x="179" y="511"/>
                  </a:lnTo>
                  <a:lnTo>
                    <a:pt x="188" y="559"/>
                  </a:lnTo>
                  <a:lnTo>
                    <a:pt x="194" y="598"/>
                  </a:lnTo>
                  <a:lnTo>
                    <a:pt x="194" y="593"/>
                  </a:lnTo>
                  <a:lnTo>
                    <a:pt x="194" y="589"/>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49" name="Freeform 421"/>
            <p:cNvSpPr>
              <a:spLocks/>
            </p:cNvSpPr>
            <p:nvPr/>
          </p:nvSpPr>
          <p:spPr bwMode="auto">
            <a:xfrm>
              <a:off x="3866" y="1425"/>
              <a:ext cx="12" cy="12"/>
            </a:xfrm>
            <a:custGeom>
              <a:avLst/>
              <a:gdLst>
                <a:gd name="T0" fmla="*/ 9 w 123"/>
                <a:gd name="T1" fmla="*/ 9 h 159"/>
                <a:gd name="T2" fmla="*/ 4 w 123"/>
                <a:gd name="T3" fmla="*/ 9 h 159"/>
                <a:gd name="T4" fmla="*/ 4 w 123"/>
                <a:gd name="T5" fmla="*/ 4 h 159"/>
                <a:gd name="T6" fmla="*/ 0 w 123"/>
                <a:gd name="T7" fmla="*/ 4 h 159"/>
                <a:gd name="T8" fmla="*/ 0 w 123"/>
                <a:gd name="T9" fmla="*/ 0 h 159"/>
                <a:gd name="T10" fmla="*/ 0 w 123"/>
                <a:gd name="T11" fmla="*/ 13 h 159"/>
                <a:gd name="T12" fmla="*/ 4 w 123"/>
                <a:gd name="T13" fmla="*/ 33 h 159"/>
                <a:gd name="T14" fmla="*/ 9 w 123"/>
                <a:gd name="T15" fmla="*/ 58 h 159"/>
                <a:gd name="T16" fmla="*/ 19 w 123"/>
                <a:gd name="T17" fmla="*/ 82 h 159"/>
                <a:gd name="T18" fmla="*/ 29 w 123"/>
                <a:gd name="T19" fmla="*/ 101 h 159"/>
                <a:gd name="T20" fmla="*/ 44 w 123"/>
                <a:gd name="T21" fmla="*/ 125 h 159"/>
                <a:gd name="T22" fmla="*/ 59 w 123"/>
                <a:gd name="T23" fmla="*/ 140 h 159"/>
                <a:gd name="T24" fmla="*/ 74 w 123"/>
                <a:gd name="T25" fmla="*/ 153 h 159"/>
                <a:gd name="T26" fmla="*/ 88 w 123"/>
                <a:gd name="T27" fmla="*/ 159 h 159"/>
                <a:gd name="T28" fmla="*/ 104 w 123"/>
                <a:gd name="T29" fmla="*/ 153 h 159"/>
                <a:gd name="T30" fmla="*/ 119 w 123"/>
                <a:gd name="T31" fmla="*/ 144 h 159"/>
                <a:gd name="T32" fmla="*/ 123 w 123"/>
                <a:gd name="T33" fmla="*/ 129 h 159"/>
                <a:gd name="T34" fmla="*/ 119 w 123"/>
                <a:gd name="T35" fmla="*/ 116 h 159"/>
                <a:gd name="T36" fmla="*/ 109 w 123"/>
                <a:gd name="T37" fmla="*/ 96 h 159"/>
                <a:gd name="T38" fmla="*/ 99 w 123"/>
                <a:gd name="T39" fmla="*/ 77 h 159"/>
                <a:gd name="T40" fmla="*/ 84 w 123"/>
                <a:gd name="T41" fmla="*/ 58 h 159"/>
                <a:gd name="T42" fmla="*/ 63 w 123"/>
                <a:gd name="T43" fmla="*/ 43 h 159"/>
                <a:gd name="T44" fmla="*/ 44 w 123"/>
                <a:gd name="T45" fmla="*/ 28 h 159"/>
                <a:gd name="T46" fmla="*/ 25 w 123"/>
                <a:gd name="T47" fmla="*/ 13 h 159"/>
                <a:gd name="T48" fmla="*/ 9 w 123"/>
                <a:gd name="T49" fmla="*/ 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3" h="159">
                  <a:moveTo>
                    <a:pt x="9" y="9"/>
                  </a:moveTo>
                  <a:lnTo>
                    <a:pt x="4" y="9"/>
                  </a:lnTo>
                  <a:lnTo>
                    <a:pt x="4" y="4"/>
                  </a:lnTo>
                  <a:lnTo>
                    <a:pt x="0" y="4"/>
                  </a:lnTo>
                  <a:lnTo>
                    <a:pt x="0" y="0"/>
                  </a:lnTo>
                  <a:lnTo>
                    <a:pt x="0" y="13"/>
                  </a:lnTo>
                  <a:lnTo>
                    <a:pt x="4" y="33"/>
                  </a:lnTo>
                  <a:lnTo>
                    <a:pt x="9" y="58"/>
                  </a:lnTo>
                  <a:lnTo>
                    <a:pt x="19" y="82"/>
                  </a:lnTo>
                  <a:lnTo>
                    <a:pt x="29" y="101"/>
                  </a:lnTo>
                  <a:lnTo>
                    <a:pt x="44" y="125"/>
                  </a:lnTo>
                  <a:lnTo>
                    <a:pt x="59" y="140"/>
                  </a:lnTo>
                  <a:lnTo>
                    <a:pt x="74" y="153"/>
                  </a:lnTo>
                  <a:lnTo>
                    <a:pt x="88" y="159"/>
                  </a:lnTo>
                  <a:lnTo>
                    <a:pt x="104" y="153"/>
                  </a:lnTo>
                  <a:lnTo>
                    <a:pt x="119" y="144"/>
                  </a:lnTo>
                  <a:lnTo>
                    <a:pt x="123" y="129"/>
                  </a:lnTo>
                  <a:lnTo>
                    <a:pt x="119" y="116"/>
                  </a:lnTo>
                  <a:lnTo>
                    <a:pt x="109" y="96"/>
                  </a:lnTo>
                  <a:lnTo>
                    <a:pt x="99" y="77"/>
                  </a:lnTo>
                  <a:lnTo>
                    <a:pt x="84" y="58"/>
                  </a:lnTo>
                  <a:lnTo>
                    <a:pt x="63" y="43"/>
                  </a:lnTo>
                  <a:lnTo>
                    <a:pt x="44" y="28"/>
                  </a:lnTo>
                  <a:lnTo>
                    <a:pt x="25" y="13"/>
                  </a:lnTo>
                  <a:lnTo>
                    <a:pt x="9" y="9"/>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50" name="Freeform 422"/>
            <p:cNvSpPr>
              <a:spLocks/>
            </p:cNvSpPr>
            <p:nvPr/>
          </p:nvSpPr>
          <p:spPr bwMode="auto">
            <a:xfrm>
              <a:off x="3887" y="1445"/>
              <a:ext cx="59" cy="22"/>
            </a:xfrm>
            <a:custGeom>
              <a:avLst/>
              <a:gdLst>
                <a:gd name="T0" fmla="*/ 0 w 644"/>
                <a:gd name="T1" fmla="*/ 121 h 289"/>
                <a:gd name="T2" fmla="*/ 4 w 644"/>
                <a:gd name="T3" fmla="*/ 159 h 289"/>
                <a:gd name="T4" fmla="*/ 10 w 644"/>
                <a:gd name="T5" fmla="*/ 188 h 289"/>
                <a:gd name="T6" fmla="*/ 14 w 644"/>
                <a:gd name="T7" fmla="*/ 217 h 289"/>
                <a:gd name="T8" fmla="*/ 19 w 644"/>
                <a:gd name="T9" fmla="*/ 237 h 289"/>
                <a:gd name="T10" fmla="*/ 29 w 644"/>
                <a:gd name="T11" fmla="*/ 256 h 289"/>
                <a:gd name="T12" fmla="*/ 39 w 644"/>
                <a:gd name="T13" fmla="*/ 265 h 289"/>
                <a:gd name="T14" fmla="*/ 44 w 644"/>
                <a:gd name="T15" fmla="*/ 275 h 289"/>
                <a:gd name="T16" fmla="*/ 54 w 644"/>
                <a:gd name="T17" fmla="*/ 284 h 289"/>
                <a:gd name="T18" fmla="*/ 64 w 644"/>
                <a:gd name="T19" fmla="*/ 289 h 289"/>
                <a:gd name="T20" fmla="*/ 74 w 644"/>
                <a:gd name="T21" fmla="*/ 289 h 289"/>
                <a:gd name="T22" fmla="*/ 129 w 644"/>
                <a:gd name="T23" fmla="*/ 289 h 289"/>
                <a:gd name="T24" fmla="*/ 188 w 644"/>
                <a:gd name="T25" fmla="*/ 289 h 289"/>
                <a:gd name="T26" fmla="*/ 242 w 644"/>
                <a:gd name="T27" fmla="*/ 284 h 289"/>
                <a:gd name="T28" fmla="*/ 298 w 644"/>
                <a:gd name="T29" fmla="*/ 280 h 289"/>
                <a:gd name="T30" fmla="*/ 357 w 644"/>
                <a:gd name="T31" fmla="*/ 271 h 289"/>
                <a:gd name="T32" fmla="*/ 411 w 644"/>
                <a:gd name="T33" fmla="*/ 261 h 289"/>
                <a:gd name="T34" fmla="*/ 465 w 644"/>
                <a:gd name="T35" fmla="*/ 246 h 289"/>
                <a:gd name="T36" fmla="*/ 521 w 644"/>
                <a:gd name="T37" fmla="*/ 232 h 289"/>
                <a:gd name="T38" fmla="*/ 575 w 644"/>
                <a:gd name="T39" fmla="*/ 217 h 289"/>
                <a:gd name="T40" fmla="*/ 630 w 644"/>
                <a:gd name="T41" fmla="*/ 198 h 289"/>
                <a:gd name="T42" fmla="*/ 640 w 644"/>
                <a:gd name="T43" fmla="*/ 188 h 289"/>
                <a:gd name="T44" fmla="*/ 640 w 644"/>
                <a:gd name="T45" fmla="*/ 168 h 289"/>
                <a:gd name="T46" fmla="*/ 644 w 644"/>
                <a:gd name="T47" fmla="*/ 145 h 289"/>
                <a:gd name="T48" fmla="*/ 644 w 644"/>
                <a:gd name="T49" fmla="*/ 116 h 289"/>
                <a:gd name="T50" fmla="*/ 640 w 644"/>
                <a:gd name="T51" fmla="*/ 82 h 289"/>
                <a:gd name="T52" fmla="*/ 630 w 644"/>
                <a:gd name="T53" fmla="*/ 52 h 289"/>
                <a:gd name="T54" fmla="*/ 620 w 644"/>
                <a:gd name="T55" fmla="*/ 29 h 289"/>
                <a:gd name="T56" fmla="*/ 605 w 644"/>
                <a:gd name="T57" fmla="*/ 9 h 289"/>
                <a:gd name="T58" fmla="*/ 590 w 644"/>
                <a:gd name="T59" fmla="*/ 0 h 289"/>
                <a:gd name="T60" fmla="*/ 570 w 644"/>
                <a:gd name="T61" fmla="*/ 5 h 289"/>
                <a:gd name="T62" fmla="*/ 521 w 644"/>
                <a:gd name="T63" fmla="*/ 29 h 289"/>
                <a:gd name="T64" fmla="*/ 471 w 644"/>
                <a:gd name="T65" fmla="*/ 43 h 289"/>
                <a:gd name="T66" fmla="*/ 421 w 644"/>
                <a:gd name="T67" fmla="*/ 63 h 289"/>
                <a:gd name="T68" fmla="*/ 367 w 644"/>
                <a:gd name="T69" fmla="*/ 73 h 289"/>
                <a:gd name="T70" fmla="*/ 317 w 644"/>
                <a:gd name="T71" fmla="*/ 82 h 289"/>
                <a:gd name="T72" fmla="*/ 267 w 644"/>
                <a:gd name="T73" fmla="*/ 91 h 289"/>
                <a:gd name="T74" fmla="*/ 213 w 644"/>
                <a:gd name="T75" fmla="*/ 97 h 289"/>
                <a:gd name="T76" fmla="*/ 163 w 644"/>
                <a:gd name="T77" fmla="*/ 101 h 289"/>
                <a:gd name="T78" fmla="*/ 114 w 644"/>
                <a:gd name="T79" fmla="*/ 106 h 289"/>
                <a:gd name="T80" fmla="*/ 60 w 644"/>
                <a:gd name="T81" fmla="*/ 106 h 289"/>
                <a:gd name="T82" fmla="*/ 0 w 644"/>
                <a:gd name="T83" fmla="*/ 121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44" h="289">
                  <a:moveTo>
                    <a:pt x="0" y="121"/>
                  </a:moveTo>
                  <a:lnTo>
                    <a:pt x="4" y="159"/>
                  </a:lnTo>
                  <a:lnTo>
                    <a:pt x="10" y="188"/>
                  </a:lnTo>
                  <a:lnTo>
                    <a:pt x="14" y="217"/>
                  </a:lnTo>
                  <a:lnTo>
                    <a:pt x="19" y="237"/>
                  </a:lnTo>
                  <a:lnTo>
                    <a:pt x="29" y="256"/>
                  </a:lnTo>
                  <a:lnTo>
                    <a:pt x="39" y="265"/>
                  </a:lnTo>
                  <a:lnTo>
                    <a:pt x="44" y="275"/>
                  </a:lnTo>
                  <a:lnTo>
                    <a:pt x="54" y="284"/>
                  </a:lnTo>
                  <a:lnTo>
                    <a:pt x="64" y="289"/>
                  </a:lnTo>
                  <a:lnTo>
                    <a:pt x="74" y="289"/>
                  </a:lnTo>
                  <a:lnTo>
                    <a:pt x="129" y="289"/>
                  </a:lnTo>
                  <a:lnTo>
                    <a:pt x="188" y="289"/>
                  </a:lnTo>
                  <a:lnTo>
                    <a:pt x="242" y="284"/>
                  </a:lnTo>
                  <a:lnTo>
                    <a:pt x="298" y="280"/>
                  </a:lnTo>
                  <a:lnTo>
                    <a:pt x="357" y="271"/>
                  </a:lnTo>
                  <a:lnTo>
                    <a:pt x="411" y="261"/>
                  </a:lnTo>
                  <a:lnTo>
                    <a:pt x="465" y="246"/>
                  </a:lnTo>
                  <a:lnTo>
                    <a:pt x="521" y="232"/>
                  </a:lnTo>
                  <a:lnTo>
                    <a:pt x="575" y="217"/>
                  </a:lnTo>
                  <a:lnTo>
                    <a:pt x="630" y="198"/>
                  </a:lnTo>
                  <a:lnTo>
                    <a:pt x="640" y="188"/>
                  </a:lnTo>
                  <a:lnTo>
                    <a:pt x="640" y="168"/>
                  </a:lnTo>
                  <a:lnTo>
                    <a:pt x="644" y="145"/>
                  </a:lnTo>
                  <a:lnTo>
                    <a:pt x="644" y="116"/>
                  </a:lnTo>
                  <a:lnTo>
                    <a:pt x="640" y="82"/>
                  </a:lnTo>
                  <a:lnTo>
                    <a:pt x="630" y="52"/>
                  </a:lnTo>
                  <a:lnTo>
                    <a:pt x="620" y="29"/>
                  </a:lnTo>
                  <a:lnTo>
                    <a:pt x="605" y="9"/>
                  </a:lnTo>
                  <a:lnTo>
                    <a:pt x="590" y="0"/>
                  </a:lnTo>
                  <a:lnTo>
                    <a:pt x="570" y="5"/>
                  </a:lnTo>
                  <a:lnTo>
                    <a:pt x="521" y="29"/>
                  </a:lnTo>
                  <a:lnTo>
                    <a:pt x="471" y="43"/>
                  </a:lnTo>
                  <a:lnTo>
                    <a:pt x="421" y="63"/>
                  </a:lnTo>
                  <a:lnTo>
                    <a:pt x="367" y="73"/>
                  </a:lnTo>
                  <a:lnTo>
                    <a:pt x="317" y="82"/>
                  </a:lnTo>
                  <a:lnTo>
                    <a:pt x="267" y="91"/>
                  </a:lnTo>
                  <a:lnTo>
                    <a:pt x="213" y="97"/>
                  </a:lnTo>
                  <a:lnTo>
                    <a:pt x="163" y="101"/>
                  </a:lnTo>
                  <a:lnTo>
                    <a:pt x="114" y="106"/>
                  </a:lnTo>
                  <a:lnTo>
                    <a:pt x="60" y="106"/>
                  </a:lnTo>
                  <a:lnTo>
                    <a:pt x="0" y="121"/>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51" name="Freeform 423"/>
            <p:cNvSpPr>
              <a:spLocks/>
            </p:cNvSpPr>
            <p:nvPr/>
          </p:nvSpPr>
          <p:spPr bwMode="auto">
            <a:xfrm>
              <a:off x="3887" y="1445"/>
              <a:ext cx="59" cy="22"/>
            </a:xfrm>
            <a:custGeom>
              <a:avLst/>
              <a:gdLst>
                <a:gd name="T0" fmla="*/ 0 w 644"/>
                <a:gd name="T1" fmla="*/ 121 h 289"/>
                <a:gd name="T2" fmla="*/ 4 w 644"/>
                <a:gd name="T3" fmla="*/ 159 h 289"/>
                <a:gd name="T4" fmla="*/ 10 w 644"/>
                <a:gd name="T5" fmla="*/ 188 h 289"/>
                <a:gd name="T6" fmla="*/ 14 w 644"/>
                <a:gd name="T7" fmla="*/ 217 h 289"/>
                <a:gd name="T8" fmla="*/ 19 w 644"/>
                <a:gd name="T9" fmla="*/ 237 h 289"/>
                <a:gd name="T10" fmla="*/ 29 w 644"/>
                <a:gd name="T11" fmla="*/ 256 h 289"/>
                <a:gd name="T12" fmla="*/ 39 w 644"/>
                <a:gd name="T13" fmla="*/ 265 h 289"/>
                <a:gd name="T14" fmla="*/ 44 w 644"/>
                <a:gd name="T15" fmla="*/ 275 h 289"/>
                <a:gd name="T16" fmla="*/ 54 w 644"/>
                <a:gd name="T17" fmla="*/ 284 h 289"/>
                <a:gd name="T18" fmla="*/ 64 w 644"/>
                <a:gd name="T19" fmla="*/ 289 h 289"/>
                <a:gd name="T20" fmla="*/ 74 w 644"/>
                <a:gd name="T21" fmla="*/ 289 h 289"/>
                <a:gd name="T22" fmla="*/ 129 w 644"/>
                <a:gd name="T23" fmla="*/ 289 h 289"/>
                <a:gd name="T24" fmla="*/ 188 w 644"/>
                <a:gd name="T25" fmla="*/ 289 h 289"/>
                <a:gd name="T26" fmla="*/ 242 w 644"/>
                <a:gd name="T27" fmla="*/ 284 h 289"/>
                <a:gd name="T28" fmla="*/ 298 w 644"/>
                <a:gd name="T29" fmla="*/ 280 h 289"/>
                <a:gd name="T30" fmla="*/ 357 w 644"/>
                <a:gd name="T31" fmla="*/ 271 h 289"/>
                <a:gd name="T32" fmla="*/ 411 w 644"/>
                <a:gd name="T33" fmla="*/ 261 h 289"/>
                <a:gd name="T34" fmla="*/ 465 w 644"/>
                <a:gd name="T35" fmla="*/ 246 h 289"/>
                <a:gd name="T36" fmla="*/ 521 w 644"/>
                <a:gd name="T37" fmla="*/ 232 h 289"/>
                <a:gd name="T38" fmla="*/ 575 w 644"/>
                <a:gd name="T39" fmla="*/ 217 h 289"/>
                <a:gd name="T40" fmla="*/ 630 w 644"/>
                <a:gd name="T41" fmla="*/ 198 h 289"/>
                <a:gd name="T42" fmla="*/ 640 w 644"/>
                <a:gd name="T43" fmla="*/ 188 h 289"/>
                <a:gd name="T44" fmla="*/ 640 w 644"/>
                <a:gd name="T45" fmla="*/ 168 h 289"/>
                <a:gd name="T46" fmla="*/ 644 w 644"/>
                <a:gd name="T47" fmla="*/ 145 h 289"/>
                <a:gd name="T48" fmla="*/ 644 w 644"/>
                <a:gd name="T49" fmla="*/ 116 h 289"/>
                <a:gd name="T50" fmla="*/ 640 w 644"/>
                <a:gd name="T51" fmla="*/ 82 h 289"/>
                <a:gd name="T52" fmla="*/ 630 w 644"/>
                <a:gd name="T53" fmla="*/ 52 h 289"/>
                <a:gd name="T54" fmla="*/ 620 w 644"/>
                <a:gd name="T55" fmla="*/ 29 h 289"/>
                <a:gd name="T56" fmla="*/ 605 w 644"/>
                <a:gd name="T57" fmla="*/ 9 h 289"/>
                <a:gd name="T58" fmla="*/ 590 w 644"/>
                <a:gd name="T59" fmla="*/ 0 h 289"/>
                <a:gd name="T60" fmla="*/ 570 w 644"/>
                <a:gd name="T61" fmla="*/ 5 h 289"/>
                <a:gd name="T62" fmla="*/ 521 w 644"/>
                <a:gd name="T63" fmla="*/ 29 h 289"/>
                <a:gd name="T64" fmla="*/ 471 w 644"/>
                <a:gd name="T65" fmla="*/ 43 h 289"/>
                <a:gd name="T66" fmla="*/ 421 w 644"/>
                <a:gd name="T67" fmla="*/ 63 h 289"/>
                <a:gd name="T68" fmla="*/ 367 w 644"/>
                <a:gd name="T69" fmla="*/ 73 h 289"/>
                <a:gd name="T70" fmla="*/ 317 w 644"/>
                <a:gd name="T71" fmla="*/ 82 h 289"/>
                <a:gd name="T72" fmla="*/ 267 w 644"/>
                <a:gd name="T73" fmla="*/ 91 h 289"/>
                <a:gd name="T74" fmla="*/ 213 w 644"/>
                <a:gd name="T75" fmla="*/ 97 h 289"/>
                <a:gd name="T76" fmla="*/ 163 w 644"/>
                <a:gd name="T77" fmla="*/ 101 h 289"/>
                <a:gd name="T78" fmla="*/ 114 w 644"/>
                <a:gd name="T79" fmla="*/ 106 h 289"/>
                <a:gd name="T80" fmla="*/ 60 w 644"/>
                <a:gd name="T81" fmla="*/ 106 h 289"/>
                <a:gd name="T82" fmla="*/ 0 w 644"/>
                <a:gd name="T83" fmla="*/ 121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44" h="289">
                  <a:moveTo>
                    <a:pt x="0" y="121"/>
                  </a:moveTo>
                  <a:lnTo>
                    <a:pt x="4" y="159"/>
                  </a:lnTo>
                  <a:lnTo>
                    <a:pt x="10" y="188"/>
                  </a:lnTo>
                  <a:lnTo>
                    <a:pt x="14" y="217"/>
                  </a:lnTo>
                  <a:lnTo>
                    <a:pt x="19" y="237"/>
                  </a:lnTo>
                  <a:lnTo>
                    <a:pt x="29" y="256"/>
                  </a:lnTo>
                  <a:lnTo>
                    <a:pt x="39" y="265"/>
                  </a:lnTo>
                  <a:lnTo>
                    <a:pt x="44" y="275"/>
                  </a:lnTo>
                  <a:lnTo>
                    <a:pt x="54" y="284"/>
                  </a:lnTo>
                  <a:lnTo>
                    <a:pt x="64" y="289"/>
                  </a:lnTo>
                  <a:lnTo>
                    <a:pt x="74" y="289"/>
                  </a:lnTo>
                  <a:lnTo>
                    <a:pt x="129" y="289"/>
                  </a:lnTo>
                  <a:lnTo>
                    <a:pt x="188" y="289"/>
                  </a:lnTo>
                  <a:lnTo>
                    <a:pt x="242" y="284"/>
                  </a:lnTo>
                  <a:lnTo>
                    <a:pt x="298" y="280"/>
                  </a:lnTo>
                  <a:lnTo>
                    <a:pt x="357" y="271"/>
                  </a:lnTo>
                  <a:lnTo>
                    <a:pt x="411" y="261"/>
                  </a:lnTo>
                  <a:lnTo>
                    <a:pt x="465" y="246"/>
                  </a:lnTo>
                  <a:lnTo>
                    <a:pt x="521" y="232"/>
                  </a:lnTo>
                  <a:lnTo>
                    <a:pt x="575" y="217"/>
                  </a:lnTo>
                  <a:lnTo>
                    <a:pt x="630" y="198"/>
                  </a:lnTo>
                  <a:lnTo>
                    <a:pt x="640" y="188"/>
                  </a:lnTo>
                  <a:lnTo>
                    <a:pt x="640" y="168"/>
                  </a:lnTo>
                  <a:lnTo>
                    <a:pt x="644" y="145"/>
                  </a:lnTo>
                  <a:lnTo>
                    <a:pt x="644" y="116"/>
                  </a:lnTo>
                  <a:lnTo>
                    <a:pt x="640" y="82"/>
                  </a:lnTo>
                  <a:lnTo>
                    <a:pt x="630" y="52"/>
                  </a:lnTo>
                  <a:lnTo>
                    <a:pt x="620" y="29"/>
                  </a:lnTo>
                  <a:lnTo>
                    <a:pt x="605" y="9"/>
                  </a:lnTo>
                  <a:lnTo>
                    <a:pt x="590" y="0"/>
                  </a:lnTo>
                  <a:lnTo>
                    <a:pt x="570" y="5"/>
                  </a:lnTo>
                  <a:lnTo>
                    <a:pt x="521" y="29"/>
                  </a:lnTo>
                  <a:lnTo>
                    <a:pt x="471" y="43"/>
                  </a:lnTo>
                  <a:lnTo>
                    <a:pt x="421" y="63"/>
                  </a:lnTo>
                  <a:lnTo>
                    <a:pt x="367" y="73"/>
                  </a:lnTo>
                  <a:lnTo>
                    <a:pt x="317" y="82"/>
                  </a:lnTo>
                  <a:lnTo>
                    <a:pt x="267" y="91"/>
                  </a:lnTo>
                  <a:lnTo>
                    <a:pt x="213" y="97"/>
                  </a:lnTo>
                  <a:lnTo>
                    <a:pt x="163" y="101"/>
                  </a:lnTo>
                  <a:lnTo>
                    <a:pt x="114" y="106"/>
                  </a:lnTo>
                  <a:lnTo>
                    <a:pt x="60" y="106"/>
                  </a:lnTo>
                  <a:lnTo>
                    <a:pt x="0" y="121"/>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52" name="Freeform 424"/>
            <p:cNvSpPr>
              <a:spLocks/>
            </p:cNvSpPr>
            <p:nvPr/>
          </p:nvSpPr>
          <p:spPr bwMode="auto">
            <a:xfrm>
              <a:off x="3877" y="1421"/>
              <a:ext cx="62" cy="29"/>
            </a:xfrm>
            <a:custGeom>
              <a:avLst/>
              <a:gdLst>
                <a:gd name="T0" fmla="*/ 0 w 684"/>
                <a:gd name="T1" fmla="*/ 261 h 377"/>
                <a:gd name="T2" fmla="*/ 4 w 684"/>
                <a:gd name="T3" fmla="*/ 275 h 377"/>
                <a:gd name="T4" fmla="*/ 15 w 684"/>
                <a:gd name="T5" fmla="*/ 290 h 377"/>
                <a:gd name="T6" fmla="*/ 25 w 684"/>
                <a:gd name="T7" fmla="*/ 304 h 377"/>
                <a:gd name="T8" fmla="*/ 40 w 684"/>
                <a:gd name="T9" fmla="*/ 319 h 377"/>
                <a:gd name="T10" fmla="*/ 49 w 684"/>
                <a:gd name="T11" fmla="*/ 333 h 377"/>
                <a:gd name="T12" fmla="*/ 64 w 684"/>
                <a:gd name="T13" fmla="*/ 348 h 377"/>
                <a:gd name="T14" fmla="*/ 74 w 684"/>
                <a:gd name="T15" fmla="*/ 362 h 377"/>
                <a:gd name="T16" fmla="*/ 84 w 684"/>
                <a:gd name="T17" fmla="*/ 372 h 377"/>
                <a:gd name="T18" fmla="*/ 94 w 684"/>
                <a:gd name="T19" fmla="*/ 377 h 377"/>
                <a:gd name="T20" fmla="*/ 104 w 684"/>
                <a:gd name="T21" fmla="*/ 377 h 377"/>
                <a:gd name="T22" fmla="*/ 163 w 684"/>
                <a:gd name="T23" fmla="*/ 362 h 377"/>
                <a:gd name="T24" fmla="*/ 223 w 684"/>
                <a:gd name="T25" fmla="*/ 353 h 377"/>
                <a:gd name="T26" fmla="*/ 282 w 684"/>
                <a:gd name="T27" fmla="*/ 338 h 377"/>
                <a:gd name="T28" fmla="*/ 342 w 684"/>
                <a:gd name="T29" fmla="*/ 323 h 377"/>
                <a:gd name="T30" fmla="*/ 396 w 684"/>
                <a:gd name="T31" fmla="*/ 310 h 377"/>
                <a:gd name="T32" fmla="*/ 451 w 684"/>
                <a:gd name="T33" fmla="*/ 290 h 377"/>
                <a:gd name="T34" fmla="*/ 505 w 684"/>
                <a:gd name="T35" fmla="*/ 265 h 377"/>
                <a:gd name="T36" fmla="*/ 560 w 684"/>
                <a:gd name="T37" fmla="*/ 241 h 377"/>
                <a:gd name="T38" fmla="*/ 610 w 684"/>
                <a:gd name="T39" fmla="*/ 213 h 377"/>
                <a:gd name="T40" fmla="*/ 664 w 684"/>
                <a:gd name="T41" fmla="*/ 179 h 377"/>
                <a:gd name="T42" fmla="*/ 674 w 684"/>
                <a:gd name="T43" fmla="*/ 164 h 377"/>
                <a:gd name="T44" fmla="*/ 684 w 684"/>
                <a:gd name="T45" fmla="*/ 145 h 377"/>
                <a:gd name="T46" fmla="*/ 684 w 684"/>
                <a:gd name="T47" fmla="*/ 121 h 377"/>
                <a:gd name="T48" fmla="*/ 679 w 684"/>
                <a:gd name="T49" fmla="*/ 92 h 377"/>
                <a:gd name="T50" fmla="*/ 670 w 684"/>
                <a:gd name="T51" fmla="*/ 67 h 377"/>
                <a:gd name="T52" fmla="*/ 659 w 684"/>
                <a:gd name="T53" fmla="*/ 43 h 377"/>
                <a:gd name="T54" fmla="*/ 645 w 684"/>
                <a:gd name="T55" fmla="*/ 24 h 377"/>
                <a:gd name="T56" fmla="*/ 630 w 684"/>
                <a:gd name="T57" fmla="*/ 9 h 377"/>
                <a:gd name="T58" fmla="*/ 620 w 684"/>
                <a:gd name="T59" fmla="*/ 0 h 377"/>
                <a:gd name="T60" fmla="*/ 610 w 684"/>
                <a:gd name="T61" fmla="*/ 0 h 377"/>
                <a:gd name="T62" fmla="*/ 565 w 684"/>
                <a:gd name="T63" fmla="*/ 20 h 377"/>
                <a:gd name="T64" fmla="*/ 526 w 684"/>
                <a:gd name="T65" fmla="*/ 39 h 377"/>
                <a:gd name="T66" fmla="*/ 480 w 684"/>
                <a:gd name="T67" fmla="*/ 63 h 377"/>
                <a:gd name="T68" fmla="*/ 432 w 684"/>
                <a:gd name="T69" fmla="*/ 87 h 377"/>
                <a:gd name="T70" fmla="*/ 386 w 684"/>
                <a:gd name="T71" fmla="*/ 106 h 377"/>
                <a:gd name="T72" fmla="*/ 336 w 684"/>
                <a:gd name="T73" fmla="*/ 125 h 377"/>
                <a:gd name="T74" fmla="*/ 292 w 684"/>
                <a:gd name="T75" fmla="*/ 145 h 377"/>
                <a:gd name="T76" fmla="*/ 248 w 684"/>
                <a:gd name="T77" fmla="*/ 164 h 377"/>
                <a:gd name="T78" fmla="*/ 203 w 684"/>
                <a:gd name="T79" fmla="*/ 174 h 377"/>
                <a:gd name="T80" fmla="*/ 163 w 684"/>
                <a:gd name="T81" fmla="*/ 183 h 377"/>
                <a:gd name="T82" fmla="*/ 159 w 684"/>
                <a:gd name="T83" fmla="*/ 183 h 377"/>
                <a:gd name="T84" fmla="*/ 148 w 684"/>
                <a:gd name="T85" fmla="*/ 188 h 377"/>
                <a:gd name="T86" fmla="*/ 138 w 684"/>
                <a:gd name="T87" fmla="*/ 188 h 377"/>
                <a:gd name="T88" fmla="*/ 123 w 684"/>
                <a:gd name="T89" fmla="*/ 194 h 377"/>
                <a:gd name="T90" fmla="*/ 109 w 684"/>
                <a:gd name="T91" fmla="*/ 198 h 377"/>
                <a:gd name="T92" fmla="*/ 94 w 684"/>
                <a:gd name="T93" fmla="*/ 203 h 377"/>
                <a:gd name="T94" fmla="*/ 84 w 684"/>
                <a:gd name="T95" fmla="*/ 207 h 377"/>
                <a:gd name="T96" fmla="*/ 69 w 684"/>
                <a:gd name="T97" fmla="*/ 213 h 377"/>
                <a:gd name="T98" fmla="*/ 64 w 684"/>
                <a:gd name="T99" fmla="*/ 217 h 377"/>
                <a:gd name="T100" fmla="*/ 59 w 684"/>
                <a:gd name="T101" fmla="*/ 217 h 377"/>
                <a:gd name="T102" fmla="*/ 44 w 684"/>
                <a:gd name="T103" fmla="*/ 227 h 377"/>
                <a:gd name="T104" fmla="*/ 29 w 684"/>
                <a:gd name="T105" fmla="*/ 237 h 377"/>
                <a:gd name="T106" fmla="*/ 19 w 684"/>
                <a:gd name="T107" fmla="*/ 241 h 377"/>
                <a:gd name="T108" fmla="*/ 9 w 684"/>
                <a:gd name="T109" fmla="*/ 246 h 377"/>
                <a:gd name="T110" fmla="*/ 4 w 684"/>
                <a:gd name="T111" fmla="*/ 246 h 377"/>
                <a:gd name="T112" fmla="*/ 0 w 684"/>
                <a:gd name="T113" fmla="*/ 252 h 377"/>
                <a:gd name="T114" fmla="*/ 0 w 684"/>
                <a:gd name="T115" fmla="*/ 256 h 377"/>
                <a:gd name="T116" fmla="*/ 0 w 684"/>
                <a:gd name="T117" fmla="*/ 261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4" h="377">
                  <a:moveTo>
                    <a:pt x="0" y="261"/>
                  </a:moveTo>
                  <a:lnTo>
                    <a:pt x="4" y="275"/>
                  </a:lnTo>
                  <a:lnTo>
                    <a:pt x="15" y="290"/>
                  </a:lnTo>
                  <a:lnTo>
                    <a:pt x="25" y="304"/>
                  </a:lnTo>
                  <a:lnTo>
                    <a:pt x="40" y="319"/>
                  </a:lnTo>
                  <a:lnTo>
                    <a:pt x="49" y="333"/>
                  </a:lnTo>
                  <a:lnTo>
                    <a:pt x="64" y="348"/>
                  </a:lnTo>
                  <a:lnTo>
                    <a:pt x="74" y="362"/>
                  </a:lnTo>
                  <a:lnTo>
                    <a:pt x="84" y="372"/>
                  </a:lnTo>
                  <a:lnTo>
                    <a:pt x="94" y="377"/>
                  </a:lnTo>
                  <a:lnTo>
                    <a:pt x="104" y="377"/>
                  </a:lnTo>
                  <a:lnTo>
                    <a:pt x="163" y="362"/>
                  </a:lnTo>
                  <a:lnTo>
                    <a:pt x="223" y="353"/>
                  </a:lnTo>
                  <a:lnTo>
                    <a:pt x="282" y="338"/>
                  </a:lnTo>
                  <a:lnTo>
                    <a:pt x="342" y="323"/>
                  </a:lnTo>
                  <a:lnTo>
                    <a:pt x="396" y="310"/>
                  </a:lnTo>
                  <a:lnTo>
                    <a:pt x="451" y="290"/>
                  </a:lnTo>
                  <a:lnTo>
                    <a:pt x="505" y="265"/>
                  </a:lnTo>
                  <a:lnTo>
                    <a:pt x="560" y="241"/>
                  </a:lnTo>
                  <a:lnTo>
                    <a:pt x="610" y="213"/>
                  </a:lnTo>
                  <a:lnTo>
                    <a:pt x="664" y="179"/>
                  </a:lnTo>
                  <a:lnTo>
                    <a:pt x="674" y="164"/>
                  </a:lnTo>
                  <a:lnTo>
                    <a:pt x="684" y="145"/>
                  </a:lnTo>
                  <a:lnTo>
                    <a:pt x="684" y="121"/>
                  </a:lnTo>
                  <a:lnTo>
                    <a:pt x="679" y="92"/>
                  </a:lnTo>
                  <a:lnTo>
                    <a:pt x="670" y="67"/>
                  </a:lnTo>
                  <a:lnTo>
                    <a:pt x="659" y="43"/>
                  </a:lnTo>
                  <a:lnTo>
                    <a:pt x="645" y="24"/>
                  </a:lnTo>
                  <a:lnTo>
                    <a:pt x="630" y="9"/>
                  </a:lnTo>
                  <a:lnTo>
                    <a:pt x="620" y="0"/>
                  </a:lnTo>
                  <a:lnTo>
                    <a:pt x="610" y="0"/>
                  </a:lnTo>
                  <a:lnTo>
                    <a:pt x="565" y="20"/>
                  </a:lnTo>
                  <a:lnTo>
                    <a:pt x="526" y="39"/>
                  </a:lnTo>
                  <a:lnTo>
                    <a:pt x="480" y="63"/>
                  </a:lnTo>
                  <a:lnTo>
                    <a:pt x="432" y="87"/>
                  </a:lnTo>
                  <a:lnTo>
                    <a:pt x="386" y="106"/>
                  </a:lnTo>
                  <a:lnTo>
                    <a:pt x="336" y="125"/>
                  </a:lnTo>
                  <a:lnTo>
                    <a:pt x="292" y="145"/>
                  </a:lnTo>
                  <a:lnTo>
                    <a:pt x="248" y="164"/>
                  </a:lnTo>
                  <a:lnTo>
                    <a:pt x="203" y="174"/>
                  </a:lnTo>
                  <a:lnTo>
                    <a:pt x="163" y="183"/>
                  </a:lnTo>
                  <a:lnTo>
                    <a:pt x="159" y="183"/>
                  </a:lnTo>
                  <a:lnTo>
                    <a:pt x="148" y="188"/>
                  </a:lnTo>
                  <a:lnTo>
                    <a:pt x="138" y="188"/>
                  </a:lnTo>
                  <a:lnTo>
                    <a:pt x="123" y="194"/>
                  </a:lnTo>
                  <a:lnTo>
                    <a:pt x="109" y="198"/>
                  </a:lnTo>
                  <a:lnTo>
                    <a:pt x="94" y="203"/>
                  </a:lnTo>
                  <a:lnTo>
                    <a:pt x="84" y="207"/>
                  </a:lnTo>
                  <a:lnTo>
                    <a:pt x="69" y="213"/>
                  </a:lnTo>
                  <a:lnTo>
                    <a:pt x="64" y="217"/>
                  </a:lnTo>
                  <a:lnTo>
                    <a:pt x="59" y="217"/>
                  </a:lnTo>
                  <a:lnTo>
                    <a:pt x="44" y="227"/>
                  </a:lnTo>
                  <a:lnTo>
                    <a:pt x="29" y="237"/>
                  </a:lnTo>
                  <a:lnTo>
                    <a:pt x="19" y="241"/>
                  </a:lnTo>
                  <a:lnTo>
                    <a:pt x="9" y="246"/>
                  </a:lnTo>
                  <a:lnTo>
                    <a:pt x="4" y="246"/>
                  </a:lnTo>
                  <a:lnTo>
                    <a:pt x="0" y="252"/>
                  </a:lnTo>
                  <a:lnTo>
                    <a:pt x="0" y="256"/>
                  </a:lnTo>
                  <a:lnTo>
                    <a:pt x="0" y="261"/>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53" name="Freeform 425"/>
            <p:cNvSpPr>
              <a:spLocks/>
            </p:cNvSpPr>
            <p:nvPr/>
          </p:nvSpPr>
          <p:spPr bwMode="auto">
            <a:xfrm>
              <a:off x="3929" y="1448"/>
              <a:ext cx="8" cy="14"/>
            </a:xfrm>
            <a:custGeom>
              <a:avLst/>
              <a:gdLst>
                <a:gd name="T0" fmla="*/ 0 w 81"/>
                <a:gd name="T1" fmla="*/ 9 h 187"/>
                <a:gd name="T2" fmla="*/ 50 w 81"/>
                <a:gd name="T3" fmla="*/ 0 h 187"/>
                <a:gd name="T4" fmla="*/ 81 w 81"/>
                <a:gd name="T5" fmla="*/ 168 h 187"/>
                <a:gd name="T6" fmla="*/ 31 w 81"/>
                <a:gd name="T7" fmla="*/ 187 h 187"/>
                <a:gd name="T8" fmla="*/ 0 w 81"/>
                <a:gd name="T9" fmla="*/ 9 h 187"/>
              </a:gdLst>
              <a:ahLst/>
              <a:cxnLst>
                <a:cxn ang="0">
                  <a:pos x="T0" y="T1"/>
                </a:cxn>
                <a:cxn ang="0">
                  <a:pos x="T2" y="T3"/>
                </a:cxn>
                <a:cxn ang="0">
                  <a:pos x="T4" y="T5"/>
                </a:cxn>
                <a:cxn ang="0">
                  <a:pos x="T6" y="T7"/>
                </a:cxn>
                <a:cxn ang="0">
                  <a:pos x="T8" y="T9"/>
                </a:cxn>
              </a:cxnLst>
              <a:rect l="0" t="0" r="r" b="b"/>
              <a:pathLst>
                <a:path w="81" h="187">
                  <a:moveTo>
                    <a:pt x="0" y="9"/>
                  </a:moveTo>
                  <a:lnTo>
                    <a:pt x="50" y="0"/>
                  </a:lnTo>
                  <a:lnTo>
                    <a:pt x="81" y="168"/>
                  </a:lnTo>
                  <a:lnTo>
                    <a:pt x="31" y="187"/>
                  </a:lnTo>
                  <a:lnTo>
                    <a:pt x="0" y="9"/>
                  </a:lnTo>
                  <a:close/>
                </a:path>
              </a:pathLst>
            </a:custGeom>
            <a:solidFill>
              <a:srgbClr val="B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54" name="Freeform 426"/>
            <p:cNvSpPr>
              <a:spLocks/>
            </p:cNvSpPr>
            <p:nvPr/>
          </p:nvSpPr>
          <p:spPr bwMode="auto">
            <a:xfrm>
              <a:off x="3921" y="1425"/>
              <a:ext cx="11" cy="13"/>
            </a:xfrm>
            <a:custGeom>
              <a:avLst/>
              <a:gdLst>
                <a:gd name="T0" fmla="*/ 65 w 113"/>
                <a:gd name="T1" fmla="*/ 0 h 164"/>
                <a:gd name="T2" fmla="*/ 113 w 113"/>
                <a:gd name="T3" fmla="*/ 145 h 164"/>
                <a:gd name="T4" fmla="*/ 65 w 113"/>
                <a:gd name="T5" fmla="*/ 164 h 164"/>
                <a:gd name="T6" fmla="*/ 0 w 113"/>
                <a:gd name="T7" fmla="*/ 29 h 164"/>
                <a:gd name="T8" fmla="*/ 65 w 113"/>
                <a:gd name="T9" fmla="*/ 0 h 164"/>
              </a:gdLst>
              <a:ahLst/>
              <a:cxnLst>
                <a:cxn ang="0">
                  <a:pos x="T0" y="T1"/>
                </a:cxn>
                <a:cxn ang="0">
                  <a:pos x="T2" y="T3"/>
                </a:cxn>
                <a:cxn ang="0">
                  <a:pos x="T4" y="T5"/>
                </a:cxn>
                <a:cxn ang="0">
                  <a:pos x="T6" y="T7"/>
                </a:cxn>
                <a:cxn ang="0">
                  <a:pos x="T8" y="T9"/>
                </a:cxn>
              </a:cxnLst>
              <a:rect l="0" t="0" r="r" b="b"/>
              <a:pathLst>
                <a:path w="113" h="164">
                  <a:moveTo>
                    <a:pt x="65" y="0"/>
                  </a:moveTo>
                  <a:lnTo>
                    <a:pt x="113" y="145"/>
                  </a:lnTo>
                  <a:lnTo>
                    <a:pt x="65" y="164"/>
                  </a:lnTo>
                  <a:lnTo>
                    <a:pt x="0" y="29"/>
                  </a:lnTo>
                  <a:lnTo>
                    <a:pt x="65" y="0"/>
                  </a:lnTo>
                  <a:close/>
                </a:path>
              </a:pathLst>
            </a:custGeom>
            <a:solidFill>
              <a:srgbClr val="B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55" name="Freeform 427"/>
            <p:cNvSpPr>
              <a:spLocks/>
            </p:cNvSpPr>
            <p:nvPr/>
          </p:nvSpPr>
          <p:spPr bwMode="auto">
            <a:xfrm>
              <a:off x="3853" y="1667"/>
              <a:ext cx="56" cy="110"/>
            </a:xfrm>
            <a:custGeom>
              <a:avLst/>
              <a:gdLst>
                <a:gd name="T0" fmla="*/ 188 w 614"/>
                <a:gd name="T1" fmla="*/ 0 h 1430"/>
                <a:gd name="T2" fmla="*/ 184 w 614"/>
                <a:gd name="T3" fmla="*/ 24 h 1430"/>
                <a:gd name="T4" fmla="*/ 163 w 614"/>
                <a:gd name="T5" fmla="*/ 63 h 1430"/>
                <a:gd name="T6" fmla="*/ 144 w 614"/>
                <a:gd name="T7" fmla="*/ 107 h 1430"/>
                <a:gd name="T8" fmla="*/ 113 w 614"/>
                <a:gd name="T9" fmla="*/ 159 h 1430"/>
                <a:gd name="T10" fmla="*/ 84 w 614"/>
                <a:gd name="T11" fmla="*/ 213 h 1430"/>
                <a:gd name="T12" fmla="*/ 54 w 614"/>
                <a:gd name="T13" fmla="*/ 266 h 1430"/>
                <a:gd name="T14" fmla="*/ 29 w 614"/>
                <a:gd name="T15" fmla="*/ 314 h 1430"/>
                <a:gd name="T16" fmla="*/ 9 w 614"/>
                <a:gd name="T17" fmla="*/ 357 h 1430"/>
                <a:gd name="T18" fmla="*/ 0 w 614"/>
                <a:gd name="T19" fmla="*/ 387 h 1430"/>
                <a:gd name="T20" fmla="*/ 5 w 614"/>
                <a:gd name="T21" fmla="*/ 406 h 1430"/>
                <a:gd name="T22" fmla="*/ 79 w 614"/>
                <a:gd name="T23" fmla="*/ 478 h 1430"/>
                <a:gd name="T24" fmla="*/ 138 w 614"/>
                <a:gd name="T25" fmla="*/ 565 h 1430"/>
                <a:gd name="T26" fmla="*/ 188 w 614"/>
                <a:gd name="T27" fmla="*/ 667 h 1430"/>
                <a:gd name="T28" fmla="*/ 228 w 614"/>
                <a:gd name="T29" fmla="*/ 778 h 1430"/>
                <a:gd name="T30" fmla="*/ 263 w 614"/>
                <a:gd name="T31" fmla="*/ 888 h 1430"/>
                <a:gd name="T32" fmla="*/ 288 w 614"/>
                <a:gd name="T33" fmla="*/ 1004 h 1430"/>
                <a:gd name="T34" fmla="*/ 312 w 614"/>
                <a:gd name="T35" fmla="*/ 1120 h 1430"/>
                <a:gd name="T36" fmla="*/ 327 w 614"/>
                <a:gd name="T37" fmla="*/ 1232 h 1430"/>
                <a:gd name="T38" fmla="*/ 342 w 614"/>
                <a:gd name="T39" fmla="*/ 1338 h 1430"/>
                <a:gd name="T40" fmla="*/ 357 w 614"/>
                <a:gd name="T41" fmla="*/ 1430 h 1430"/>
                <a:gd name="T42" fmla="*/ 614 w 614"/>
                <a:gd name="T43" fmla="*/ 772 h 1430"/>
                <a:gd name="T44" fmla="*/ 610 w 614"/>
                <a:gd name="T45" fmla="*/ 734 h 1430"/>
                <a:gd name="T46" fmla="*/ 599 w 614"/>
                <a:gd name="T47" fmla="*/ 691 h 1430"/>
                <a:gd name="T48" fmla="*/ 595 w 614"/>
                <a:gd name="T49" fmla="*/ 643 h 1430"/>
                <a:gd name="T50" fmla="*/ 585 w 614"/>
                <a:gd name="T51" fmla="*/ 589 h 1430"/>
                <a:gd name="T52" fmla="*/ 580 w 614"/>
                <a:gd name="T53" fmla="*/ 531 h 1430"/>
                <a:gd name="T54" fmla="*/ 570 w 614"/>
                <a:gd name="T55" fmla="*/ 478 h 1430"/>
                <a:gd name="T56" fmla="*/ 555 w 614"/>
                <a:gd name="T57" fmla="*/ 430 h 1430"/>
                <a:gd name="T58" fmla="*/ 540 w 614"/>
                <a:gd name="T59" fmla="*/ 382 h 1430"/>
                <a:gd name="T60" fmla="*/ 516 w 614"/>
                <a:gd name="T61" fmla="*/ 344 h 1430"/>
                <a:gd name="T62" fmla="*/ 491 w 614"/>
                <a:gd name="T63" fmla="*/ 314 h 1430"/>
                <a:gd name="T64" fmla="*/ 456 w 614"/>
                <a:gd name="T65" fmla="*/ 280 h 1430"/>
                <a:gd name="T66" fmla="*/ 426 w 614"/>
                <a:gd name="T67" fmla="*/ 252 h 1430"/>
                <a:gd name="T68" fmla="*/ 391 w 614"/>
                <a:gd name="T69" fmla="*/ 222 h 1430"/>
                <a:gd name="T70" fmla="*/ 362 w 614"/>
                <a:gd name="T71" fmla="*/ 194 h 1430"/>
                <a:gd name="T72" fmla="*/ 327 w 614"/>
                <a:gd name="T73" fmla="*/ 165 h 1430"/>
                <a:gd name="T74" fmla="*/ 297 w 614"/>
                <a:gd name="T75" fmla="*/ 136 h 1430"/>
                <a:gd name="T76" fmla="*/ 272 w 614"/>
                <a:gd name="T77" fmla="*/ 101 h 1430"/>
                <a:gd name="T78" fmla="*/ 243 w 614"/>
                <a:gd name="T79" fmla="*/ 73 h 1430"/>
                <a:gd name="T80" fmla="*/ 213 w 614"/>
                <a:gd name="T81" fmla="*/ 43 h 1430"/>
                <a:gd name="T82" fmla="*/ 188 w 614"/>
                <a:gd name="T83" fmla="*/ 15 h 1430"/>
                <a:gd name="T84" fmla="*/ 188 w 614"/>
                <a:gd name="T85" fmla="*/ 0 h 1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14" h="1430">
                  <a:moveTo>
                    <a:pt x="188" y="0"/>
                  </a:moveTo>
                  <a:lnTo>
                    <a:pt x="184" y="24"/>
                  </a:lnTo>
                  <a:lnTo>
                    <a:pt x="163" y="63"/>
                  </a:lnTo>
                  <a:lnTo>
                    <a:pt x="144" y="107"/>
                  </a:lnTo>
                  <a:lnTo>
                    <a:pt x="113" y="159"/>
                  </a:lnTo>
                  <a:lnTo>
                    <a:pt x="84" y="213"/>
                  </a:lnTo>
                  <a:lnTo>
                    <a:pt x="54" y="266"/>
                  </a:lnTo>
                  <a:lnTo>
                    <a:pt x="29" y="314"/>
                  </a:lnTo>
                  <a:lnTo>
                    <a:pt x="9" y="357"/>
                  </a:lnTo>
                  <a:lnTo>
                    <a:pt x="0" y="387"/>
                  </a:lnTo>
                  <a:lnTo>
                    <a:pt x="5" y="406"/>
                  </a:lnTo>
                  <a:lnTo>
                    <a:pt x="79" y="478"/>
                  </a:lnTo>
                  <a:lnTo>
                    <a:pt x="138" y="565"/>
                  </a:lnTo>
                  <a:lnTo>
                    <a:pt x="188" y="667"/>
                  </a:lnTo>
                  <a:lnTo>
                    <a:pt x="228" y="778"/>
                  </a:lnTo>
                  <a:lnTo>
                    <a:pt x="263" y="888"/>
                  </a:lnTo>
                  <a:lnTo>
                    <a:pt x="288" y="1004"/>
                  </a:lnTo>
                  <a:lnTo>
                    <a:pt x="312" y="1120"/>
                  </a:lnTo>
                  <a:lnTo>
                    <a:pt x="327" y="1232"/>
                  </a:lnTo>
                  <a:lnTo>
                    <a:pt x="342" y="1338"/>
                  </a:lnTo>
                  <a:lnTo>
                    <a:pt x="357" y="1430"/>
                  </a:lnTo>
                  <a:lnTo>
                    <a:pt x="614" y="772"/>
                  </a:lnTo>
                  <a:lnTo>
                    <a:pt x="610" y="734"/>
                  </a:lnTo>
                  <a:lnTo>
                    <a:pt x="599" y="691"/>
                  </a:lnTo>
                  <a:lnTo>
                    <a:pt x="595" y="643"/>
                  </a:lnTo>
                  <a:lnTo>
                    <a:pt x="585" y="589"/>
                  </a:lnTo>
                  <a:lnTo>
                    <a:pt x="580" y="531"/>
                  </a:lnTo>
                  <a:lnTo>
                    <a:pt x="570" y="478"/>
                  </a:lnTo>
                  <a:lnTo>
                    <a:pt x="555" y="430"/>
                  </a:lnTo>
                  <a:lnTo>
                    <a:pt x="540" y="382"/>
                  </a:lnTo>
                  <a:lnTo>
                    <a:pt x="516" y="344"/>
                  </a:lnTo>
                  <a:lnTo>
                    <a:pt x="491" y="314"/>
                  </a:lnTo>
                  <a:lnTo>
                    <a:pt x="456" y="280"/>
                  </a:lnTo>
                  <a:lnTo>
                    <a:pt x="426" y="252"/>
                  </a:lnTo>
                  <a:lnTo>
                    <a:pt x="391" y="222"/>
                  </a:lnTo>
                  <a:lnTo>
                    <a:pt x="362" y="194"/>
                  </a:lnTo>
                  <a:lnTo>
                    <a:pt x="327" y="165"/>
                  </a:lnTo>
                  <a:lnTo>
                    <a:pt x="297" y="136"/>
                  </a:lnTo>
                  <a:lnTo>
                    <a:pt x="272" y="101"/>
                  </a:lnTo>
                  <a:lnTo>
                    <a:pt x="243" y="73"/>
                  </a:lnTo>
                  <a:lnTo>
                    <a:pt x="213" y="43"/>
                  </a:lnTo>
                  <a:lnTo>
                    <a:pt x="188" y="15"/>
                  </a:lnTo>
                  <a:lnTo>
                    <a:pt x="188" y="0"/>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56" name="Freeform 428"/>
            <p:cNvSpPr>
              <a:spLocks/>
            </p:cNvSpPr>
            <p:nvPr/>
          </p:nvSpPr>
          <p:spPr bwMode="auto">
            <a:xfrm>
              <a:off x="3841" y="1605"/>
              <a:ext cx="69" cy="115"/>
            </a:xfrm>
            <a:custGeom>
              <a:avLst/>
              <a:gdLst>
                <a:gd name="T0" fmla="*/ 0 w 755"/>
                <a:gd name="T1" fmla="*/ 0 h 1497"/>
                <a:gd name="T2" fmla="*/ 16 w 755"/>
                <a:gd name="T3" fmla="*/ 146 h 1497"/>
                <a:gd name="T4" fmla="*/ 40 w 755"/>
                <a:gd name="T5" fmla="*/ 276 h 1497"/>
                <a:gd name="T6" fmla="*/ 75 w 755"/>
                <a:gd name="T7" fmla="*/ 396 h 1497"/>
                <a:gd name="T8" fmla="*/ 125 w 755"/>
                <a:gd name="T9" fmla="*/ 512 h 1497"/>
                <a:gd name="T10" fmla="*/ 184 w 755"/>
                <a:gd name="T11" fmla="*/ 618 h 1497"/>
                <a:gd name="T12" fmla="*/ 248 w 755"/>
                <a:gd name="T13" fmla="*/ 720 h 1497"/>
                <a:gd name="T14" fmla="*/ 328 w 755"/>
                <a:gd name="T15" fmla="*/ 816 h 1497"/>
                <a:gd name="T16" fmla="*/ 417 w 755"/>
                <a:gd name="T17" fmla="*/ 908 h 1497"/>
                <a:gd name="T18" fmla="*/ 511 w 755"/>
                <a:gd name="T19" fmla="*/ 1005 h 1497"/>
                <a:gd name="T20" fmla="*/ 615 w 755"/>
                <a:gd name="T21" fmla="*/ 1097 h 1497"/>
                <a:gd name="T22" fmla="*/ 640 w 755"/>
                <a:gd name="T23" fmla="*/ 1125 h 1497"/>
                <a:gd name="T24" fmla="*/ 665 w 755"/>
                <a:gd name="T25" fmla="*/ 1159 h 1497"/>
                <a:gd name="T26" fmla="*/ 686 w 755"/>
                <a:gd name="T27" fmla="*/ 1198 h 1497"/>
                <a:gd name="T28" fmla="*/ 700 w 755"/>
                <a:gd name="T29" fmla="*/ 1241 h 1497"/>
                <a:gd name="T30" fmla="*/ 710 w 755"/>
                <a:gd name="T31" fmla="*/ 1289 h 1497"/>
                <a:gd name="T32" fmla="*/ 725 w 755"/>
                <a:gd name="T33" fmla="*/ 1333 h 1497"/>
                <a:gd name="T34" fmla="*/ 730 w 755"/>
                <a:gd name="T35" fmla="*/ 1381 h 1497"/>
                <a:gd name="T36" fmla="*/ 740 w 755"/>
                <a:gd name="T37" fmla="*/ 1424 h 1497"/>
                <a:gd name="T38" fmla="*/ 749 w 755"/>
                <a:gd name="T39" fmla="*/ 1463 h 1497"/>
                <a:gd name="T40" fmla="*/ 755 w 755"/>
                <a:gd name="T41" fmla="*/ 1497 h 1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5" h="1497">
                  <a:moveTo>
                    <a:pt x="0" y="0"/>
                  </a:moveTo>
                  <a:lnTo>
                    <a:pt x="16" y="146"/>
                  </a:lnTo>
                  <a:lnTo>
                    <a:pt x="40" y="276"/>
                  </a:lnTo>
                  <a:lnTo>
                    <a:pt x="75" y="396"/>
                  </a:lnTo>
                  <a:lnTo>
                    <a:pt x="125" y="512"/>
                  </a:lnTo>
                  <a:lnTo>
                    <a:pt x="184" y="618"/>
                  </a:lnTo>
                  <a:lnTo>
                    <a:pt x="248" y="720"/>
                  </a:lnTo>
                  <a:lnTo>
                    <a:pt x="328" y="816"/>
                  </a:lnTo>
                  <a:lnTo>
                    <a:pt x="417" y="908"/>
                  </a:lnTo>
                  <a:lnTo>
                    <a:pt x="511" y="1005"/>
                  </a:lnTo>
                  <a:lnTo>
                    <a:pt x="615" y="1097"/>
                  </a:lnTo>
                  <a:lnTo>
                    <a:pt x="640" y="1125"/>
                  </a:lnTo>
                  <a:lnTo>
                    <a:pt x="665" y="1159"/>
                  </a:lnTo>
                  <a:lnTo>
                    <a:pt x="686" y="1198"/>
                  </a:lnTo>
                  <a:lnTo>
                    <a:pt x="700" y="1241"/>
                  </a:lnTo>
                  <a:lnTo>
                    <a:pt x="710" y="1289"/>
                  </a:lnTo>
                  <a:lnTo>
                    <a:pt x="725" y="1333"/>
                  </a:lnTo>
                  <a:lnTo>
                    <a:pt x="730" y="1381"/>
                  </a:lnTo>
                  <a:lnTo>
                    <a:pt x="740" y="1424"/>
                  </a:lnTo>
                  <a:lnTo>
                    <a:pt x="749" y="1463"/>
                  </a:lnTo>
                  <a:lnTo>
                    <a:pt x="755" y="1497"/>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57" name="Freeform 429"/>
            <p:cNvSpPr>
              <a:spLocks/>
            </p:cNvSpPr>
            <p:nvPr/>
          </p:nvSpPr>
          <p:spPr bwMode="auto">
            <a:xfrm>
              <a:off x="3838" y="1623"/>
              <a:ext cx="63" cy="97"/>
            </a:xfrm>
            <a:custGeom>
              <a:avLst/>
              <a:gdLst>
                <a:gd name="T0" fmla="*/ 35 w 690"/>
                <a:gd name="T1" fmla="*/ 217 h 1255"/>
                <a:gd name="T2" fmla="*/ 74 w 690"/>
                <a:gd name="T3" fmla="*/ 299 h 1255"/>
                <a:gd name="T4" fmla="*/ 124 w 690"/>
                <a:gd name="T5" fmla="*/ 376 h 1255"/>
                <a:gd name="T6" fmla="*/ 179 w 690"/>
                <a:gd name="T7" fmla="*/ 449 h 1255"/>
                <a:gd name="T8" fmla="*/ 233 w 690"/>
                <a:gd name="T9" fmla="*/ 522 h 1255"/>
                <a:gd name="T10" fmla="*/ 292 w 690"/>
                <a:gd name="T11" fmla="*/ 589 h 1255"/>
                <a:gd name="T12" fmla="*/ 357 w 690"/>
                <a:gd name="T13" fmla="*/ 662 h 1255"/>
                <a:gd name="T14" fmla="*/ 417 w 690"/>
                <a:gd name="T15" fmla="*/ 729 h 1255"/>
                <a:gd name="T16" fmla="*/ 481 w 690"/>
                <a:gd name="T17" fmla="*/ 796 h 1255"/>
                <a:gd name="T18" fmla="*/ 546 w 690"/>
                <a:gd name="T19" fmla="*/ 864 h 1255"/>
                <a:gd name="T20" fmla="*/ 610 w 690"/>
                <a:gd name="T21" fmla="*/ 937 h 1255"/>
                <a:gd name="T22" fmla="*/ 630 w 690"/>
                <a:gd name="T23" fmla="*/ 961 h 1255"/>
                <a:gd name="T24" fmla="*/ 644 w 690"/>
                <a:gd name="T25" fmla="*/ 989 h 1255"/>
                <a:gd name="T26" fmla="*/ 659 w 690"/>
                <a:gd name="T27" fmla="*/ 1023 h 1255"/>
                <a:gd name="T28" fmla="*/ 669 w 690"/>
                <a:gd name="T29" fmla="*/ 1052 h 1255"/>
                <a:gd name="T30" fmla="*/ 675 w 690"/>
                <a:gd name="T31" fmla="*/ 1086 h 1255"/>
                <a:gd name="T32" fmla="*/ 684 w 690"/>
                <a:gd name="T33" fmla="*/ 1120 h 1255"/>
                <a:gd name="T34" fmla="*/ 684 w 690"/>
                <a:gd name="T35" fmla="*/ 1154 h 1255"/>
                <a:gd name="T36" fmla="*/ 690 w 690"/>
                <a:gd name="T37" fmla="*/ 1187 h 1255"/>
                <a:gd name="T38" fmla="*/ 690 w 690"/>
                <a:gd name="T39" fmla="*/ 1221 h 1255"/>
                <a:gd name="T40" fmla="*/ 690 w 690"/>
                <a:gd name="T41" fmla="*/ 1255 h 1255"/>
                <a:gd name="T42" fmla="*/ 669 w 690"/>
                <a:gd name="T43" fmla="*/ 1178 h 1255"/>
                <a:gd name="T44" fmla="*/ 640 w 690"/>
                <a:gd name="T45" fmla="*/ 1116 h 1255"/>
                <a:gd name="T46" fmla="*/ 600 w 690"/>
                <a:gd name="T47" fmla="*/ 1052 h 1255"/>
                <a:gd name="T48" fmla="*/ 550 w 690"/>
                <a:gd name="T49" fmla="*/ 1000 h 1255"/>
                <a:gd name="T50" fmla="*/ 496 w 690"/>
                <a:gd name="T51" fmla="*/ 951 h 1255"/>
                <a:gd name="T52" fmla="*/ 436 w 690"/>
                <a:gd name="T53" fmla="*/ 898 h 1255"/>
                <a:gd name="T54" fmla="*/ 377 w 690"/>
                <a:gd name="T55" fmla="*/ 849 h 1255"/>
                <a:gd name="T56" fmla="*/ 323 w 690"/>
                <a:gd name="T57" fmla="*/ 802 h 1255"/>
                <a:gd name="T58" fmla="*/ 268 w 690"/>
                <a:gd name="T59" fmla="*/ 744 h 1255"/>
                <a:gd name="T60" fmla="*/ 218 w 690"/>
                <a:gd name="T61" fmla="*/ 686 h 1255"/>
                <a:gd name="T62" fmla="*/ 173 w 690"/>
                <a:gd name="T63" fmla="*/ 623 h 1255"/>
                <a:gd name="T64" fmla="*/ 133 w 690"/>
                <a:gd name="T65" fmla="*/ 559 h 1255"/>
                <a:gd name="T66" fmla="*/ 104 w 690"/>
                <a:gd name="T67" fmla="*/ 492 h 1255"/>
                <a:gd name="T68" fmla="*/ 79 w 690"/>
                <a:gd name="T69" fmla="*/ 425 h 1255"/>
                <a:gd name="T70" fmla="*/ 54 w 690"/>
                <a:gd name="T71" fmla="*/ 357 h 1255"/>
                <a:gd name="T72" fmla="*/ 39 w 690"/>
                <a:gd name="T73" fmla="*/ 285 h 1255"/>
                <a:gd name="T74" fmla="*/ 25 w 690"/>
                <a:gd name="T75" fmla="*/ 217 h 1255"/>
                <a:gd name="T76" fmla="*/ 14 w 690"/>
                <a:gd name="T77" fmla="*/ 144 h 1255"/>
                <a:gd name="T78" fmla="*/ 5 w 690"/>
                <a:gd name="T79" fmla="*/ 73 h 1255"/>
                <a:gd name="T80" fmla="*/ 0 w 690"/>
                <a:gd name="T81" fmla="*/ 0 h 1255"/>
                <a:gd name="T82" fmla="*/ 35 w 690"/>
                <a:gd name="T83" fmla="*/ 217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90" h="1255">
                  <a:moveTo>
                    <a:pt x="35" y="217"/>
                  </a:moveTo>
                  <a:lnTo>
                    <a:pt x="74" y="299"/>
                  </a:lnTo>
                  <a:lnTo>
                    <a:pt x="124" y="376"/>
                  </a:lnTo>
                  <a:lnTo>
                    <a:pt x="179" y="449"/>
                  </a:lnTo>
                  <a:lnTo>
                    <a:pt x="233" y="522"/>
                  </a:lnTo>
                  <a:lnTo>
                    <a:pt x="292" y="589"/>
                  </a:lnTo>
                  <a:lnTo>
                    <a:pt x="357" y="662"/>
                  </a:lnTo>
                  <a:lnTo>
                    <a:pt x="417" y="729"/>
                  </a:lnTo>
                  <a:lnTo>
                    <a:pt x="481" y="796"/>
                  </a:lnTo>
                  <a:lnTo>
                    <a:pt x="546" y="864"/>
                  </a:lnTo>
                  <a:lnTo>
                    <a:pt x="610" y="937"/>
                  </a:lnTo>
                  <a:lnTo>
                    <a:pt x="630" y="961"/>
                  </a:lnTo>
                  <a:lnTo>
                    <a:pt x="644" y="989"/>
                  </a:lnTo>
                  <a:lnTo>
                    <a:pt x="659" y="1023"/>
                  </a:lnTo>
                  <a:lnTo>
                    <a:pt x="669" y="1052"/>
                  </a:lnTo>
                  <a:lnTo>
                    <a:pt x="675" y="1086"/>
                  </a:lnTo>
                  <a:lnTo>
                    <a:pt x="684" y="1120"/>
                  </a:lnTo>
                  <a:lnTo>
                    <a:pt x="684" y="1154"/>
                  </a:lnTo>
                  <a:lnTo>
                    <a:pt x="690" y="1187"/>
                  </a:lnTo>
                  <a:lnTo>
                    <a:pt x="690" y="1221"/>
                  </a:lnTo>
                  <a:lnTo>
                    <a:pt x="690" y="1255"/>
                  </a:lnTo>
                  <a:lnTo>
                    <a:pt x="669" y="1178"/>
                  </a:lnTo>
                  <a:lnTo>
                    <a:pt x="640" y="1116"/>
                  </a:lnTo>
                  <a:lnTo>
                    <a:pt x="600" y="1052"/>
                  </a:lnTo>
                  <a:lnTo>
                    <a:pt x="550" y="1000"/>
                  </a:lnTo>
                  <a:lnTo>
                    <a:pt x="496" y="951"/>
                  </a:lnTo>
                  <a:lnTo>
                    <a:pt x="436" y="898"/>
                  </a:lnTo>
                  <a:lnTo>
                    <a:pt x="377" y="849"/>
                  </a:lnTo>
                  <a:lnTo>
                    <a:pt x="323" y="802"/>
                  </a:lnTo>
                  <a:lnTo>
                    <a:pt x="268" y="744"/>
                  </a:lnTo>
                  <a:lnTo>
                    <a:pt x="218" y="686"/>
                  </a:lnTo>
                  <a:lnTo>
                    <a:pt x="173" y="623"/>
                  </a:lnTo>
                  <a:lnTo>
                    <a:pt x="133" y="559"/>
                  </a:lnTo>
                  <a:lnTo>
                    <a:pt x="104" y="492"/>
                  </a:lnTo>
                  <a:lnTo>
                    <a:pt x="79" y="425"/>
                  </a:lnTo>
                  <a:lnTo>
                    <a:pt x="54" y="357"/>
                  </a:lnTo>
                  <a:lnTo>
                    <a:pt x="39" y="285"/>
                  </a:lnTo>
                  <a:lnTo>
                    <a:pt x="25" y="217"/>
                  </a:lnTo>
                  <a:lnTo>
                    <a:pt x="14" y="144"/>
                  </a:lnTo>
                  <a:lnTo>
                    <a:pt x="5" y="73"/>
                  </a:lnTo>
                  <a:lnTo>
                    <a:pt x="0" y="0"/>
                  </a:lnTo>
                  <a:lnTo>
                    <a:pt x="35" y="217"/>
                  </a:lnTo>
                  <a:close/>
                </a:path>
              </a:pathLst>
            </a:custGeom>
            <a:solidFill>
              <a:srgbClr val="FFD8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58" name="Freeform 430"/>
            <p:cNvSpPr>
              <a:spLocks/>
            </p:cNvSpPr>
            <p:nvPr/>
          </p:nvSpPr>
          <p:spPr bwMode="auto">
            <a:xfrm>
              <a:off x="3703" y="1850"/>
              <a:ext cx="184" cy="41"/>
            </a:xfrm>
            <a:custGeom>
              <a:avLst/>
              <a:gdLst>
                <a:gd name="T0" fmla="*/ 0 w 2024"/>
                <a:gd name="T1" fmla="*/ 163 h 525"/>
                <a:gd name="T2" fmla="*/ 123 w 2024"/>
                <a:gd name="T3" fmla="*/ 245 h 525"/>
                <a:gd name="T4" fmla="*/ 253 w 2024"/>
                <a:gd name="T5" fmla="*/ 323 h 525"/>
                <a:gd name="T6" fmla="*/ 392 w 2024"/>
                <a:gd name="T7" fmla="*/ 385 h 525"/>
                <a:gd name="T8" fmla="*/ 536 w 2024"/>
                <a:gd name="T9" fmla="*/ 443 h 525"/>
                <a:gd name="T10" fmla="*/ 680 w 2024"/>
                <a:gd name="T11" fmla="*/ 486 h 525"/>
                <a:gd name="T12" fmla="*/ 824 w 2024"/>
                <a:gd name="T13" fmla="*/ 516 h 525"/>
                <a:gd name="T14" fmla="*/ 972 w 2024"/>
                <a:gd name="T15" fmla="*/ 525 h 525"/>
                <a:gd name="T16" fmla="*/ 1110 w 2024"/>
                <a:gd name="T17" fmla="*/ 521 h 525"/>
                <a:gd name="T18" fmla="*/ 1250 w 2024"/>
                <a:gd name="T19" fmla="*/ 492 h 525"/>
                <a:gd name="T20" fmla="*/ 1379 w 2024"/>
                <a:gd name="T21" fmla="*/ 443 h 525"/>
                <a:gd name="T22" fmla="*/ 1438 w 2024"/>
                <a:gd name="T23" fmla="*/ 419 h 525"/>
                <a:gd name="T24" fmla="*/ 1498 w 2024"/>
                <a:gd name="T25" fmla="*/ 395 h 525"/>
                <a:gd name="T26" fmla="*/ 1557 w 2024"/>
                <a:gd name="T27" fmla="*/ 371 h 525"/>
                <a:gd name="T28" fmla="*/ 1617 w 2024"/>
                <a:gd name="T29" fmla="*/ 347 h 525"/>
                <a:gd name="T30" fmla="*/ 1681 w 2024"/>
                <a:gd name="T31" fmla="*/ 323 h 525"/>
                <a:gd name="T32" fmla="*/ 1740 w 2024"/>
                <a:gd name="T33" fmla="*/ 299 h 525"/>
                <a:gd name="T34" fmla="*/ 1796 w 2024"/>
                <a:gd name="T35" fmla="*/ 265 h 525"/>
                <a:gd name="T36" fmla="*/ 1850 w 2024"/>
                <a:gd name="T37" fmla="*/ 236 h 525"/>
                <a:gd name="T38" fmla="*/ 1905 w 2024"/>
                <a:gd name="T39" fmla="*/ 197 h 525"/>
                <a:gd name="T40" fmla="*/ 1949 w 2024"/>
                <a:gd name="T41" fmla="*/ 154 h 525"/>
                <a:gd name="T42" fmla="*/ 1959 w 2024"/>
                <a:gd name="T43" fmla="*/ 144 h 525"/>
                <a:gd name="T44" fmla="*/ 1969 w 2024"/>
                <a:gd name="T45" fmla="*/ 129 h 525"/>
                <a:gd name="T46" fmla="*/ 1979 w 2024"/>
                <a:gd name="T47" fmla="*/ 116 h 525"/>
                <a:gd name="T48" fmla="*/ 1989 w 2024"/>
                <a:gd name="T49" fmla="*/ 101 h 525"/>
                <a:gd name="T50" fmla="*/ 1999 w 2024"/>
                <a:gd name="T51" fmla="*/ 86 h 525"/>
                <a:gd name="T52" fmla="*/ 2003 w 2024"/>
                <a:gd name="T53" fmla="*/ 71 h 525"/>
                <a:gd name="T54" fmla="*/ 2014 w 2024"/>
                <a:gd name="T55" fmla="*/ 52 h 525"/>
                <a:gd name="T56" fmla="*/ 2019 w 2024"/>
                <a:gd name="T57" fmla="*/ 33 h 525"/>
                <a:gd name="T58" fmla="*/ 2019 w 2024"/>
                <a:gd name="T59" fmla="*/ 19 h 525"/>
                <a:gd name="T60" fmla="*/ 2024 w 2024"/>
                <a:gd name="T61" fmla="*/ 0 h 525"/>
                <a:gd name="T62" fmla="*/ 1859 w 2024"/>
                <a:gd name="T63" fmla="*/ 81 h 525"/>
                <a:gd name="T64" fmla="*/ 1696 w 2024"/>
                <a:gd name="T65" fmla="*/ 144 h 525"/>
                <a:gd name="T66" fmla="*/ 1527 w 2024"/>
                <a:gd name="T67" fmla="*/ 193 h 525"/>
                <a:gd name="T68" fmla="*/ 1359 w 2024"/>
                <a:gd name="T69" fmla="*/ 221 h 525"/>
                <a:gd name="T70" fmla="*/ 1191 w 2024"/>
                <a:gd name="T71" fmla="*/ 245 h 525"/>
                <a:gd name="T72" fmla="*/ 1016 w 2024"/>
                <a:gd name="T73" fmla="*/ 255 h 525"/>
                <a:gd name="T74" fmla="*/ 843 w 2024"/>
                <a:gd name="T75" fmla="*/ 255 h 525"/>
                <a:gd name="T76" fmla="*/ 670 w 2024"/>
                <a:gd name="T77" fmla="*/ 255 h 525"/>
                <a:gd name="T78" fmla="*/ 491 w 2024"/>
                <a:gd name="T79" fmla="*/ 245 h 525"/>
                <a:gd name="T80" fmla="*/ 313 w 2024"/>
                <a:gd name="T81" fmla="*/ 241 h 525"/>
                <a:gd name="T82" fmla="*/ 0 w 2024"/>
                <a:gd name="T83" fmla="*/ 163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24" h="525">
                  <a:moveTo>
                    <a:pt x="0" y="163"/>
                  </a:moveTo>
                  <a:lnTo>
                    <a:pt x="123" y="245"/>
                  </a:lnTo>
                  <a:lnTo>
                    <a:pt x="253" y="323"/>
                  </a:lnTo>
                  <a:lnTo>
                    <a:pt x="392" y="385"/>
                  </a:lnTo>
                  <a:lnTo>
                    <a:pt x="536" y="443"/>
                  </a:lnTo>
                  <a:lnTo>
                    <a:pt x="680" y="486"/>
                  </a:lnTo>
                  <a:lnTo>
                    <a:pt x="824" y="516"/>
                  </a:lnTo>
                  <a:lnTo>
                    <a:pt x="972" y="525"/>
                  </a:lnTo>
                  <a:lnTo>
                    <a:pt x="1110" y="521"/>
                  </a:lnTo>
                  <a:lnTo>
                    <a:pt x="1250" y="492"/>
                  </a:lnTo>
                  <a:lnTo>
                    <a:pt x="1379" y="443"/>
                  </a:lnTo>
                  <a:lnTo>
                    <a:pt x="1438" y="419"/>
                  </a:lnTo>
                  <a:lnTo>
                    <a:pt x="1498" y="395"/>
                  </a:lnTo>
                  <a:lnTo>
                    <a:pt x="1557" y="371"/>
                  </a:lnTo>
                  <a:lnTo>
                    <a:pt x="1617" y="347"/>
                  </a:lnTo>
                  <a:lnTo>
                    <a:pt x="1681" y="323"/>
                  </a:lnTo>
                  <a:lnTo>
                    <a:pt x="1740" y="299"/>
                  </a:lnTo>
                  <a:lnTo>
                    <a:pt x="1796" y="265"/>
                  </a:lnTo>
                  <a:lnTo>
                    <a:pt x="1850" y="236"/>
                  </a:lnTo>
                  <a:lnTo>
                    <a:pt x="1905" y="197"/>
                  </a:lnTo>
                  <a:lnTo>
                    <a:pt x="1949" y="154"/>
                  </a:lnTo>
                  <a:lnTo>
                    <a:pt x="1959" y="144"/>
                  </a:lnTo>
                  <a:lnTo>
                    <a:pt x="1969" y="129"/>
                  </a:lnTo>
                  <a:lnTo>
                    <a:pt x="1979" y="116"/>
                  </a:lnTo>
                  <a:lnTo>
                    <a:pt x="1989" y="101"/>
                  </a:lnTo>
                  <a:lnTo>
                    <a:pt x="1999" y="86"/>
                  </a:lnTo>
                  <a:lnTo>
                    <a:pt x="2003" y="71"/>
                  </a:lnTo>
                  <a:lnTo>
                    <a:pt x="2014" y="52"/>
                  </a:lnTo>
                  <a:lnTo>
                    <a:pt x="2019" y="33"/>
                  </a:lnTo>
                  <a:lnTo>
                    <a:pt x="2019" y="19"/>
                  </a:lnTo>
                  <a:lnTo>
                    <a:pt x="2024" y="0"/>
                  </a:lnTo>
                  <a:lnTo>
                    <a:pt x="1859" y="81"/>
                  </a:lnTo>
                  <a:lnTo>
                    <a:pt x="1696" y="144"/>
                  </a:lnTo>
                  <a:lnTo>
                    <a:pt x="1527" y="193"/>
                  </a:lnTo>
                  <a:lnTo>
                    <a:pt x="1359" y="221"/>
                  </a:lnTo>
                  <a:lnTo>
                    <a:pt x="1191" y="245"/>
                  </a:lnTo>
                  <a:lnTo>
                    <a:pt x="1016" y="255"/>
                  </a:lnTo>
                  <a:lnTo>
                    <a:pt x="843" y="255"/>
                  </a:lnTo>
                  <a:lnTo>
                    <a:pt x="670" y="255"/>
                  </a:lnTo>
                  <a:lnTo>
                    <a:pt x="491" y="245"/>
                  </a:lnTo>
                  <a:lnTo>
                    <a:pt x="313" y="241"/>
                  </a:lnTo>
                  <a:lnTo>
                    <a:pt x="0" y="163"/>
                  </a:lnTo>
                  <a:close/>
                </a:path>
              </a:pathLst>
            </a:custGeom>
            <a:gradFill rotWithShape="0">
              <a:gsLst>
                <a:gs pos="0">
                  <a:srgbClr val="FF9999">
                    <a:gamma/>
                    <a:shade val="46275"/>
                    <a:invGamma/>
                  </a:srgbClr>
                </a:gs>
                <a:gs pos="100000">
                  <a:srgbClr val="FF9999"/>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59" name="Freeform 431"/>
            <p:cNvSpPr>
              <a:spLocks/>
            </p:cNvSpPr>
            <p:nvPr/>
          </p:nvSpPr>
          <p:spPr bwMode="auto">
            <a:xfrm>
              <a:off x="3678" y="1841"/>
              <a:ext cx="220" cy="36"/>
            </a:xfrm>
            <a:custGeom>
              <a:avLst/>
              <a:gdLst>
                <a:gd name="T0" fmla="*/ 164 w 2420"/>
                <a:gd name="T1" fmla="*/ 299 h 463"/>
                <a:gd name="T2" fmla="*/ 238 w 2420"/>
                <a:gd name="T3" fmla="*/ 333 h 463"/>
                <a:gd name="T4" fmla="*/ 327 w 2420"/>
                <a:gd name="T5" fmla="*/ 361 h 463"/>
                <a:gd name="T6" fmla="*/ 417 w 2420"/>
                <a:gd name="T7" fmla="*/ 381 h 463"/>
                <a:gd name="T8" fmla="*/ 496 w 2420"/>
                <a:gd name="T9" fmla="*/ 405 h 463"/>
                <a:gd name="T10" fmla="*/ 620 w 2420"/>
                <a:gd name="T11" fmla="*/ 434 h 463"/>
                <a:gd name="T12" fmla="*/ 788 w 2420"/>
                <a:gd name="T13" fmla="*/ 458 h 463"/>
                <a:gd name="T14" fmla="*/ 962 w 2420"/>
                <a:gd name="T15" fmla="*/ 463 h 463"/>
                <a:gd name="T16" fmla="*/ 1136 w 2420"/>
                <a:gd name="T17" fmla="*/ 458 h 463"/>
                <a:gd name="T18" fmla="*/ 1304 w 2420"/>
                <a:gd name="T19" fmla="*/ 443 h 463"/>
                <a:gd name="T20" fmla="*/ 1399 w 2420"/>
                <a:gd name="T21" fmla="*/ 439 h 463"/>
                <a:gd name="T22" fmla="*/ 1408 w 2420"/>
                <a:gd name="T23" fmla="*/ 434 h 463"/>
                <a:gd name="T24" fmla="*/ 1414 w 2420"/>
                <a:gd name="T25" fmla="*/ 424 h 463"/>
                <a:gd name="T26" fmla="*/ 1424 w 2420"/>
                <a:gd name="T27" fmla="*/ 419 h 463"/>
                <a:gd name="T28" fmla="*/ 1433 w 2420"/>
                <a:gd name="T29" fmla="*/ 415 h 463"/>
                <a:gd name="T30" fmla="*/ 1662 w 2420"/>
                <a:gd name="T31" fmla="*/ 410 h 463"/>
                <a:gd name="T32" fmla="*/ 1865 w 2420"/>
                <a:gd name="T33" fmla="*/ 347 h 463"/>
                <a:gd name="T34" fmla="*/ 2059 w 2420"/>
                <a:gd name="T35" fmla="*/ 251 h 463"/>
                <a:gd name="T36" fmla="*/ 2242 w 2420"/>
                <a:gd name="T37" fmla="*/ 129 h 463"/>
                <a:gd name="T38" fmla="*/ 2420 w 2420"/>
                <a:gd name="T39" fmla="*/ 0 h 463"/>
                <a:gd name="T40" fmla="*/ 2351 w 2420"/>
                <a:gd name="T41" fmla="*/ 53 h 463"/>
                <a:gd name="T42" fmla="*/ 2282 w 2420"/>
                <a:gd name="T43" fmla="*/ 105 h 463"/>
                <a:gd name="T44" fmla="*/ 2217 w 2420"/>
                <a:gd name="T45" fmla="*/ 159 h 463"/>
                <a:gd name="T46" fmla="*/ 2163 w 2420"/>
                <a:gd name="T47" fmla="*/ 202 h 463"/>
                <a:gd name="T48" fmla="*/ 2113 w 2420"/>
                <a:gd name="T49" fmla="*/ 226 h 463"/>
                <a:gd name="T50" fmla="*/ 2024 w 2420"/>
                <a:gd name="T51" fmla="*/ 260 h 463"/>
                <a:gd name="T52" fmla="*/ 1930 w 2420"/>
                <a:gd name="T53" fmla="*/ 294 h 463"/>
                <a:gd name="T54" fmla="*/ 1835 w 2420"/>
                <a:gd name="T55" fmla="*/ 318 h 463"/>
                <a:gd name="T56" fmla="*/ 1736 w 2420"/>
                <a:gd name="T57" fmla="*/ 337 h 463"/>
                <a:gd name="T58" fmla="*/ 1632 w 2420"/>
                <a:gd name="T59" fmla="*/ 337 h 463"/>
                <a:gd name="T60" fmla="*/ 1617 w 2420"/>
                <a:gd name="T61" fmla="*/ 337 h 463"/>
                <a:gd name="T62" fmla="*/ 1608 w 2420"/>
                <a:gd name="T63" fmla="*/ 347 h 463"/>
                <a:gd name="T64" fmla="*/ 1592 w 2420"/>
                <a:gd name="T65" fmla="*/ 352 h 463"/>
                <a:gd name="T66" fmla="*/ 1577 w 2420"/>
                <a:gd name="T67" fmla="*/ 361 h 463"/>
                <a:gd name="T68" fmla="*/ 1562 w 2420"/>
                <a:gd name="T69" fmla="*/ 361 h 463"/>
                <a:gd name="T70" fmla="*/ 1369 w 2420"/>
                <a:gd name="T71" fmla="*/ 376 h 463"/>
                <a:gd name="T72" fmla="*/ 1176 w 2420"/>
                <a:gd name="T73" fmla="*/ 385 h 463"/>
                <a:gd name="T74" fmla="*/ 982 w 2420"/>
                <a:gd name="T75" fmla="*/ 391 h 463"/>
                <a:gd name="T76" fmla="*/ 788 w 2420"/>
                <a:gd name="T77" fmla="*/ 385 h 463"/>
                <a:gd name="T78" fmla="*/ 590 w 2420"/>
                <a:gd name="T79" fmla="*/ 371 h 463"/>
                <a:gd name="T80" fmla="*/ 575 w 2420"/>
                <a:gd name="T81" fmla="*/ 366 h 463"/>
                <a:gd name="T82" fmla="*/ 565 w 2420"/>
                <a:gd name="T83" fmla="*/ 361 h 463"/>
                <a:gd name="T84" fmla="*/ 551 w 2420"/>
                <a:gd name="T85" fmla="*/ 357 h 463"/>
                <a:gd name="T86" fmla="*/ 536 w 2420"/>
                <a:gd name="T87" fmla="*/ 347 h 463"/>
                <a:gd name="T88" fmla="*/ 521 w 2420"/>
                <a:gd name="T89" fmla="*/ 342 h 463"/>
                <a:gd name="T90" fmla="*/ 411 w 2420"/>
                <a:gd name="T91" fmla="*/ 323 h 463"/>
                <a:gd name="T92" fmla="*/ 308 w 2420"/>
                <a:gd name="T93" fmla="*/ 294 h 463"/>
                <a:gd name="T94" fmla="*/ 204 w 2420"/>
                <a:gd name="T95" fmla="*/ 260 h 463"/>
                <a:gd name="T96" fmla="*/ 104 w 2420"/>
                <a:gd name="T97" fmla="*/ 221 h 463"/>
                <a:gd name="T98" fmla="*/ 0 w 2420"/>
                <a:gd name="T99" fmla="*/ 178 h 463"/>
                <a:gd name="T100" fmla="*/ 25 w 2420"/>
                <a:gd name="T101" fmla="*/ 207 h 463"/>
                <a:gd name="T102" fmla="*/ 50 w 2420"/>
                <a:gd name="T103" fmla="*/ 226 h 463"/>
                <a:gd name="T104" fmla="*/ 75 w 2420"/>
                <a:gd name="T105" fmla="*/ 245 h 463"/>
                <a:gd name="T106" fmla="*/ 104 w 2420"/>
                <a:gd name="T107" fmla="*/ 260 h 463"/>
                <a:gd name="T108" fmla="*/ 129 w 2420"/>
                <a:gd name="T109" fmla="*/ 27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420" h="463">
                  <a:moveTo>
                    <a:pt x="129" y="275"/>
                  </a:moveTo>
                  <a:lnTo>
                    <a:pt x="164" y="299"/>
                  </a:lnTo>
                  <a:lnTo>
                    <a:pt x="198" y="318"/>
                  </a:lnTo>
                  <a:lnTo>
                    <a:pt x="238" y="333"/>
                  </a:lnTo>
                  <a:lnTo>
                    <a:pt x="283" y="347"/>
                  </a:lnTo>
                  <a:lnTo>
                    <a:pt x="327" y="361"/>
                  </a:lnTo>
                  <a:lnTo>
                    <a:pt x="372" y="371"/>
                  </a:lnTo>
                  <a:lnTo>
                    <a:pt x="417" y="381"/>
                  </a:lnTo>
                  <a:lnTo>
                    <a:pt x="456" y="395"/>
                  </a:lnTo>
                  <a:lnTo>
                    <a:pt x="496" y="405"/>
                  </a:lnTo>
                  <a:lnTo>
                    <a:pt x="536" y="415"/>
                  </a:lnTo>
                  <a:lnTo>
                    <a:pt x="620" y="434"/>
                  </a:lnTo>
                  <a:lnTo>
                    <a:pt x="705" y="449"/>
                  </a:lnTo>
                  <a:lnTo>
                    <a:pt x="788" y="458"/>
                  </a:lnTo>
                  <a:lnTo>
                    <a:pt x="873" y="463"/>
                  </a:lnTo>
                  <a:lnTo>
                    <a:pt x="962" y="463"/>
                  </a:lnTo>
                  <a:lnTo>
                    <a:pt x="1047" y="463"/>
                  </a:lnTo>
                  <a:lnTo>
                    <a:pt x="1136" y="458"/>
                  </a:lnTo>
                  <a:lnTo>
                    <a:pt x="1220" y="453"/>
                  </a:lnTo>
                  <a:lnTo>
                    <a:pt x="1304" y="443"/>
                  </a:lnTo>
                  <a:lnTo>
                    <a:pt x="1394" y="439"/>
                  </a:lnTo>
                  <a:lnTo>
                    <a:pt x="1399" y="439"/>
                  </a:lnTo>
                  <a:lnTo>
                    <a:pt x="1404" y="434"/>
                  </a:lnTo>
                  <a:lnTo>
                    <a:pt x="1408" y="434"/>
                  </a:lnTo>
                  <a:lnTo>
                    <a:pt x="1408" y="429"/>
                  </a:lnTo>
                  <a:lnTo>
                    <a:pt x="1414" y="424"/>
                  </a:lnTo>
                  <a:lnTo>
                    <a:pt x="1419" y="419"/>
                  </a:lnTo>
                  <a:lnTo>
                    <a:pt x="1424" y="419"/>
                  </a:lnTo>
                  <a:lnTo>
                    <a:pt x="1429" y="415"/>
                  </a:lnTo>
                  <a:lnTo>
                    <a:pt x="1433" y="415"/>
                  </a:lnTo>
                  <a:lnTo>
                    <a:pt x="1552" y="419"/>
                  </a:lnTo>
                  <a:lnTo>
                    <a:pt x="1662" y="410"/>
                  </a:lnTo>
                  <a:lnTo>
                    <a:pt x="1766" y="385"/>
                  </a:lnTo>
                  <a:lnTo>
                    <a:pt x="1865" y="347"/>
                  </a:lnTo>
                  <a:lnTo>
                    <a:pt x="1965" y="303"/>
                  </a:lnTo>
                  <a:lnTo>
                    <a:pt x="2059" y="251"/>
                  </a:lnTo>
                  <a:lnTo>
                    <a:pt x="2153" y="193"/>
                  </a:lnTo>
                  <a:lnTo>
                    <a:pt x="2242" y="129"/>
                  </a:lnTo>
                  <a:lnTo>
                    <a:pt x="2332" y="62"/>
                  </a:lnTo>
                  <a:lnTo>
                    <a:pt x="2420" y="0"/>
                  </a:lnTo>
                  <a:lnTo>
                    <a:pt x="2386" y="24"/>
                  </a:lnTo>
                  <a:lnTo>
                    <a:pt x="2351" y="53"/>
                  </a:lnTo>
                  <a:lnTo>
                    <a:pt x="2316" y="77"/>
                  </a:lnTo>
                  <a:lnTo>
                    <a:pt x="2282" y="105"/>
                  </a:lnTo>
                  <a:lnTo>
                    <a:pt x="2252" y="135"/>
                  </a:lnTo>
                  <a:lnTo>
                    <a:pt x="2217" y="159"/>
                  </a:lnTo>
                  <a:lnTo>
                    <a:pt x="2188" y="183"/>
                  </a:lnTo>
                  <a:lnTo>
                    <a:pt x="2163" y="202"/>
                  </a:lnTo>
                  <a:lnTo>
                    <a:pt x="2138" y="217"/>
                  </a:lnTo>
                  <a:lnTo>
                    <a:pt x="2113" y="226"/>
                  </a:lnTo>
                  <a:lnTo>
                    <a:pt x="2069" y="245"/>
                  </a:lnTo>
                  <a:lnTo>
                    <a:pt x="2024" y="260"/>
                  </a:lnTo>
                  <a:lnTo>
                    <a:pt x="1974" y="279"/>
                  </a:lnTo>
                  <a:lnTo>
                    <a:pt x="1930" y="294"/>
                  </a:lnTo>
                  <a:lnTo>
                    <a:pt x="1880" y="309"/>
                  </a:lnTo>
                  <a:lnTo>
                    <a:pt x="1835" y="318"/>
                  </a:lnTo>
                  <a:lnTo>
                    <a:pt x="1786" y="327"/>
                  </a:lnTo>
                  <a:lnTo>
                    <a:pt x="1736" y="337"/>
                  </a:lnTo>
                  <a:lnTo>
                    <a:pt x="1687" y="337"/>
                  </a:lnTo>
                  <a:lnTo>
                    <a:pt x="1632" y="337"/>
                  </a:lnTo>
                  <a:lnTo>
                    <a:pt x="1627" y="337"/>
                  </a:lnTo>
                  <a:lnTo>
                    <a:pt x="1617" y="337"/>
                  </a:lnTo>
                  <a:lnTo>
                    <a:pt x="1612" y="342"/>
                  </a:lnTo>
                  <a:lnTo>
                    <a:pt x="1608" y="347"/>
                  </a:lnTo>
                  <a:lnTo>
                    <a:pt x="1597" y="347"/>
                  </a:lnTo>
                  <a:lnTo>
                    <a:pt x="1592" y="352"/>
                  </a:lnTo>
                  <a:lnTo>
                    <a:pt x="1587" y="357"/>
                  </a:lnTo>
                  <a:lnTo>
                    <a:pt x="1577" y="361"/>
                  </a:lnTo>
                  <a:lnTo>
                    <a:pt x="1573" y="361"/>
                  </a:lnTo>
                  <a:lnTo>
                    <a:pt x="1562" y="361"/>
                  </a:lnTo>
                  <a:lnTo>
                    <a:pt x="1468" y="371"/>
                  </a:lnTo>
                  <a:lnTo>
                    <a:pt x="1369" y="376"/>
                  </a:lnTo>
                  <a:lnTo>
                    <a:pt x="1275" y="381"/>
                  </a:lnTo>
                  <a:lnTo>
                    <a:pt x="1176" y="385"/>
                  </a:lnTo>
                  <a:lnTo>
                    <a:pt x="1076" y="385"/>
                  </a:lnTo>
                  <a:lnTo>
                    <a:pt x="982" y="391"/>
                  </a:lnTo>
                  <a:lnTo>
                    <a:pt x="883" y="385"/>
                  </a:lnTo>
                  <a:lnTo>
                    <a:pt x="788" y="385"/>
                  </a:lnTo>
                  <a:lnTo>
                    <a:pt x="690" y="381"/>
                  </a:lnTo>
                  <a:lnTo>
                    <a:pt x="590" y="371"/>
                  </a:lnTo>
                  <a:lnTo>
                    <a:pt x="586" y="371"/>
                  </a:lnTo>
                  <a:lnTo>
                    <a:pt x="575" y="366"/>
                  </a:lnTo>
                  <a:lnTo>
                    <a:pt x="571" y="366"/>
                  </a:lnTo>
                  <a:lnTo>
                    <a:pt x="565" y="361"/>
                  </a:lnTo>
                  <a:lnTo>
                    <a:pt x="555" y="357"/>
                  </a:lnTo>
                  <a:lnTo>
                    <a:pt x="551" y="357"/>
                  </a:lnTo>
                  <a:lnTo>
                    <a:pt x="546" y="352"/>
                  </a:lnTo>
                  <a:lnTo>
                    <a:pt x="536" y="347"/>
                  </a:lnTo>
                  <a:lnTo>
                    <a:pt x="531" y="347"/>
                  </a:lnTo>
                  <a:lnTo>
                    <a:pt x="521" y="342"/>
                  </a:lnTo>
                  <a:lnTo>
                    <a:pt x="467" y="333"/>
                  </a:lnTo>
                  <a:lnTo>
                    <a:pt x="411" y="323"/>
                  </a:lnTo>
                  <a:lnTo>
                    <a:pt x="362" y="309"/>
                  </a:lnTo>
                  <a:lnTo>
                    <a:pt x="308" y="294"/>
                  </a:lnTo>
                  <a:lnTo>
                    <a:pt x="258" y="279"/>
                  </a:lnTo>
                  <a:lnTo>
                    <a:pt x="204" y="260"/>
                  </a:lnTo>
                  <a:lnTo>
                    <a:pt x="154" y="241"/>
                  </a:lnTo>
                  <a:lnTo>
                    <a:pt x="104" y="221"/>
                  </a:lnTo>
                  <a:lnTo>
                    <a:pt x="54" y="197"/>
                  </a:lnTo>
                  <a:lnTo>
                    <a:pt x="0" y="178"/>
                  </a:lnTo>
                  <a:lnTo>
                    <a:pt x="10" y="193"/>
                  </a:lnTo>
                  <a:lnTo>
                    <a:pt x="25" y="207"/>
                  </a:lnTo>
                  <a:lnTo>
                    <a:pt x="35" y="217"/>
                  </a:lnTo>
                  <a:lnTo>
                    <a:pt x="50" y="226"/>
                  </a:lnTo>
                  <a:lnTo>
                    <a:pt x="64" y="236"/>
                  </a:lnTo>
                  <a:lnTo>
                    <a:pt x="75" y="245"/>
                  </a:lnTo>
                  <a:lnTo>
                    <a:pt x="89" y="255"/>
                  </a:lnTo>
                  <a:lnTo>
                    <a:pt x="104" y="260"/>
                  </a:lnTo>
                  <a:lnTo>
                    <a:pt x="119" y="270"/>
                  </a:lnTo>
                  <a:lnTo>
                    <a:pt x="129" y="275"/>
                  </a:lnTo>
                  <a:close/>
                </a:path>
              </a:pathLst>
            </a:custGeom>
            <a:solidFill>
              <a:srgbClr val="FFD8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60" name="Freeform 432"/>
            <p:cNvSpPr>
              <a:spLocks/>
            </p:cNvSpPr>
            <p:nvPr/>
          </p:nvSpPr>
          <p:spPr bwMode="auto">
            <a:xfrm>
              <a:off x="3583" y="1790"/>
              <a:ext cx="316" cy="81"/>
            </a:xfrm>
            <a:custGeom>
              <a:avLst/>
              <a:gdLst>
                <a:gd name="T0" fmla="*/ 0 w 3473"/>
                <a:gd name="T1" fmla="*/ 0 h 1043"/>
                <a:gd name="T2" fmla="*/ 120 w 3473"/>
                <a:gd name="T3" fmla="*/ 140 h 1043"/>
                <a:gd name="T4" fmla="*/ 254 w 3473"/>
                <a:gd name="T5" fmla="*/ 275 h 1043"/>
                <a:gd name="T6" fmla="*/ 392 w 3473"/>
                <a:gd name="T7" fmla="*/ 401 h 1043"/>
                <a:gd name="T8" fmla="*/ 536 w 3473"/>
                <a:gd name="T9" fmla="*/ 526 h 1043"/>
                <a:gd name="T10" fmla="*/ 694 w 3473"/>
                <a:gd name="T11" fmla="*/ 638 h 1043"/>
                <a:gd name="T12" fmla="*/ 859 w 3473"/>
                <a:gd name="T13" fmla="*/ 739 h 1043"/>
                <a:gd name="T14" fmla="*/ 1027 w 3473"/>
                <a:gd name="T15" fmla="*/ 830 h 1043"/>
                <a:gd name="T16" fmla="*/ 1205 w 3473"/>
                <a:gd name="T17" fmla="*/ 903 h 1043"/>
                <a:gd name="T18" fmla="*/ 1389 w 3473"/>
                <a:gd name="T19" fmla="*/ 961 h 1043"/>
                <a:gd name="T20" fmla="*/ 1578 w 3473"/>
                <a:gd name="T21" fmla="*/ 999 h 1043"/>
                <a:gd name="T22" fmla="*/ 1587 w 3473"/>
                <a:gd name="T23" fmla="*/ 999 h 1043"/>
                <a:gd name="T24" fmla="*/ 1593 w 3473"/>
                <a:gd name="T25" fmla="*/ 1004 h 1043"/>
                <a:gd name="T26" fmla="*/ 1598 w 3473"/>
                <a:gd name="T27" fmla="*/ 1004 h 1043"/>
                <a:gd name="T28" fmla="*/ 1608 w 3473"/>
                <a:gd name="T29" fmla="*/ 1009 h 1043"/>
                <a:gd name="T30" fmla="*/ 1612 w 3473"/>
                <a:gd name="T31" fmla="*/ 1014 h 1043"/>
                <a:gd name="T32" fmla="*/ 1618 w 3473"/>
                <a:gd name="T33" fmla="*/ 1019 h 1043"/>
                <a:gd name="T34" fmla="*/ 1627 w 3473"/>
                <a:gd name="T35" fmla="*/ 1019 h 1043"/>
                <a:gd name="T36" fmla="*/ 1633 w 3473"/>
                <a:gd name="T37" fmla="*/ 1023 h 1043"/>
                <a:gd name="T38" fmla="*/ 1642 w 3473"/>
                <a:gd name="T39" fmla="*/ 1023 h 1043"/>
                <a:gd name="T40" fmla="*/ 1647 w 3473"/>
                <a:gd name="T41" fmla="*/ 1028 h 1043"/>
                <a:gd name="T42" fmla="*/ 1746 w 3473"/>
                <a:gd name="T43" fmla="*/ 1033 h 1043"/>
                <a:gd name="T44" fmla="*/ 1841 w 3473"/>
                <a:gd name="T45" fmla="*/ 1038 h 1043"/>
                <a:gd name="T46" fmla="*/ 1940 w 3473"/>
                <a:gd name="T47" fmla="*/ 1043 h 1043"/>
                <a:gd name="T48" fmla="*/ 2039 w 3473"/>
                <a:gd name="T49" fmla="*/ 1043 h 1043"/>
                <a:gd name="T50" fmla="*/ 2133 w 3473"/>
                <a:gd name="T51" fmla="*/ 1043 h 1043"/>
                <a:gd name="T52" fmla="*/ 2232 w 3473"/>
                <a:gd name="T53" fmla="*/ 1038 h 1043"/>
                <a:gd name="T54" fmla="*/ 2327 w 3473"/>
                <a:gd name="T55" fmla="*/ 1038 h 1043"/>
                <a:gd name="T56" fmla="*/ 2426 w 3473"/>
                <a:gd name="T57" fmla="*/ 1033 h 1043"/>
                <a:gd name="T58" fmla="*/ 2520 w 3473"/>
                <a:gd name="T59" fmla="*/ 1023 h 1043"/>
                <a:gd name="T60" fmla="*/ 2620 w 3473"/>
                <a:gd name="T61" fmla="*/ 1019 h 1043"/>
                <a:gd name="T62" fmla="*/ 2624 w 3473"/>
                <a:gd name="T63" fmla="*/ 1019 h 1043"/>
                <a:gd name="T64" fmla="*/ 2634 w 3473"/>
                <a:gd name="T65" fmla="*/ 1014 h 1043"/>
                <a:gd name="T66" fmla="*/ 2639 w 3473"/>
                <a:gd name="T67" fmla="*/ 1014 h 1043"/>
                <a:gd name="T68" fmla="*/ 2649 w 3473"/>
                <a:gd name="T69" fmla="*/ 1009 h 1043"/>
                <a:gd name="T70" fmla="*/ 2655 w 3473"/>
                <a:gd name="T71" fmla="*/ 1004 h 1043"/>
                <a:gd name="T72" fmla="*/ 2659 w 3473"/>
                <a:gd name="T73" fmla="*/ 999 h 1043"/>
                <a:gd name="T74" fmla="*/ 2669 w 3473"/>
                <a:gd name="T75" fmla="*/ 995 h 1043"/>
                <a:gd name="T76" fmla="*/ 2674 w 3473"/>
                <a:gd name="T77" fmla="*/ 995 h 1043"/>
                <a:gd name="T78" fmla="*/ 2684 w 3473"/>
                <a:gd name="T79" fmla="*/ 995 h 1043"/>
                <a:gd name="T80" fmla="*/ 2689 w 3473"/>
                <a:gd name="T81" fmla="*/ 995 h 1043"/>
                <a:gd name="T82" fmla="*/ 2739 w 3473"/>
                <a:gd name="T83" fmla="*/ 995 h 1043"/>
                <a:gd name="T84" fmla="*/ 2788 w 3473"/>
                <a:gd name="T85" fmla="*/ 989 h 1043"/>
                <a:gd name="T86" fmla="*/ 2837 w 3473"/>
                <a:gd name="T87" fmla="*/ 985 h 1043"/>
                <a:gd name="T88" fmla="*/ 2887 w 3473"/>
                <a:gd name="T89" fmla="*/ 975 h 1043"/>
                <a:gd name="T90" fmla="*/ 2937 w 3473"/>
                <a:gd name="T91" fmla="*/ 961 h 1043"/>
                <a:gd name="T92" fmla="*/ 2987 w 3473"/>
                <a:gd name="T93" fmla="*/ 952 h 1043"/>
                <a:gd name="T94" fmla="*/ 3031 w 3473"/>
                <a:gd name="T95" fmla="*/ 932 h 1043"/>
                <a:gd name="T96" fmla="*/ 3076 w 3473"/>
                <a:gd name="T97" fmla="*/ 917 h 1043"/>
                <a:gd name="T98" fmla="*/ 3125 w 3473"/>
                <a:gd name="T99" fmla="*/ 898 h 1043"/>
                <a:gd name="T100" fmla="*/ 3170 w 3473"/>
                <a:gd name="T101" fmla="*/ 883 h 1043"/>
                <a:gd name="T102" fmla="*/ 3190 w 3473"/>
                <a:gd name="T103" fmla="*/ 874 h 1043"/>
                <a:gd name="T104" fmla="*/ 3215 w 3473"/>
                <a:gd name="T105" fmla="*/ 855 h 1043"/>
                <a:gd name="T106" fmla="*/ 3244 w 3473"/>
                <a:gd name="T107" fmla="*/ 836 h 1043"/>
                <a:gd name="T108" fmla="*/ 3275 w 3473"/>
                <a:gd name="T109" fmla="*/ 816 h 1043"/>
                <a:gd name="T110" fmla="*/ 3304 w 3473"/>
                <a:gd name="T111" fmla="*/ 787 h 1043"/>
                <a:gd name="T112" fmla="*/ 3339 w 3473"/>
                <a:gd name="T113" fmla="*/ 763 h 1043"/>
                <a:gd name="T114" fmla="*/ 3373 w 3473"/>
                <a:gd name="T115" fmla="*/ 734 h 1043"/>
                <a:gd name="T116" fmla="*/ 3408 w 3473"/>
                <a:gd name="T117" fmla="*/ 705 h 1043"/>
                <a:gd name="T118" fmla="*/ 3443 w 3473"/>
                <a:gd name="T119" fmla="*/ 681 h 1043"/>
                <a:gd name="T120" fmla="*/ 3473 w 3473"/>
                <a:gd name="T121" fmla="*/ 657 h 1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73" h="1043">
                  <a:moveTo>
                    <a:pt x="0" y="0"/>
                  </a:moveTo>
                  <a:lnTo>
                    <a:pt x="120" y="140"/>
                  </a:lnTo>
                  <a:lnTo>
                    <a:pt x="254" y="275"/>
                  </a:lnTo>
                  <a:lnTo>
                    <a:pt x="392" y="401"/>
                  </a:lnTo>
                  <a:lnTo>
                    <a:pt x="536" y="526"/>
                  </a:lnTo>
                  <a:lnTo>
                    <a:pt x="694" y="638"/>
                  </a:lnTo>
                  <a:lnTo>
                    <a:pt x="859" y="739"/>
                  </a:lnTo>
                  <a:lnTo>
                    <a:pt x="1027" y="830"/>
                  </a:lnTo>
                  <a:lnTo>
                    <a:pt x="1205" y="903"/>
                  </a:lnTo>
                  <a:lnTo>
                    <a:pt x="1389" y="961"/>
                  </a:lnTo>
                  <a:lnTo>
                    <a:pt x="1578" y="999"/>
                  </a:lnTo>
                  <a:lnTo>
                    <a:pt x="1587" y="999"/>
                  </a:lnTo>
                  <a:lnTo>
                    <a:pt x="1593" y="1004"/>
                  </a:lnTo>
                  <a:lnTo>
                    <a:pt x="1598" y="1004"/>
                  </a:lnTo>
                  <a:lnTo>
                    <a:pt x="1608" y="1009"/>
                  </a:lnTo>
                  <a:lnTo>
                    <a:pt x="1612" y="1014"/>
                  </a:lnTo>
                  <a:lnTo>
                    <a:pt x="1618" y="1019"/>
                  </a:lnTo>
                  <a:lnTo>
                    <a:pt x="1627" y="1019"/>
                  </a:lnTo>
                  <a:lnTo>
                    <a:pt x="1633" y="1023"/>
                  </a:lnTo>
                  <a:lnTo>
                    <a:pt x="1642" y="1023"/>
                  </a:lnTo>
                  <a:lnTo>
                    <a:pt x="1647" y="1028"/>
                  </a:lnTo>
                  <a:lnTo>
                    <a:pt x="1746" y="1033"/>
                  </a:lnTo>
                  <a:lnTo>
                    <a:pt x="1841" y="1038"/>
                  </a:lnTo>
                  <a:lnTo>
                    <a:pt x="1940" y="1043"/>
                  </a:lnTo>
                  <a:lnTo>
                    <a:pt x="2039" y="1043"/>
                  </a:lnTo>
                  <a:lnTo>
                    <a:pt x="2133" y="1043"/>
                  </a:lnTo>
                  <a:lnTo>
                    <a:pt x="2232" y="1038"/>
                  </a:lnTo>
                  <a:lnTo>
                    <a:pt x="2327" y="1038"/>
                  </a:lnTo>
                  <a:lnTo>
                    <a:pt x="2426" y="1033"/>
                  </a:lnTo>
                  <a:lnTo>
                    <a:pt x="2520" y="1023"/>
                  </a:lnTo>
                  <a:lnTo>
                    <a:pt x="2620" y="1019"/>
                  </a:lnTo>
                  <a:lnTo>
                    <a:pt x="2624" y="1019"/>
                  </a:lnTo>
                  <a:lnTo>
                    <a:pt x="2634" y="1014"/>
                  </a:lnTo>
                  <a:lnTo>
                    <a:pt x="2639" y="1014"/>
                  </a:lnTo>
                  <a:lnTo>
                    <a:pt x="2649" y="1009"/>
                  </a:lnTo>
                  <a:lnTo>
                    <a:pt x="2655" y="1004"/>
                  </a:lnTo>
                  <a:lnTo>
                    <a:pt x="2659" y="999"/>
                  </a:lnTo>
                  <a:lnTo>
                    <a:pt x="2669" y="995"/>
                  </a:lnTo>
                  <a:lnTo>
                    <a:pt x="2674" y="995"/>
                  </a:lnTo>
                  <a:lnTo>
                    <a:pt x="2684" y="995"/>
                  </a:lnTo>
                  <a:lnTo>
                    <a:pt x="2689" y="995"/>
                  </a:lnTo>
                  <a:lnTo>
                    <a:pt x="2739" y="995"/>
                  </a:lnTo>
                  <a:lnTo>
                    <a:pt x="2788" y="989"/>
                  </a:lnTo>
                  <a:lnTo>
                    <a:pt x="2837" y="985"/>
                  </a:lnTo>
                  <a:lnTo>
                    <a:pt x="2887" y="975"/>
                  </a:lnTo>
                  <a:lnTo>
                    <a:pt x="2937" y="961"/>
                  </a:lnTo>
                  <a:lnTo>
                    <a:pt x="2987" y="952"/>
                  </a:lnTo>
                  <a:lnTo>
                    <a:pt x="3031" y="932"/>
                  </a:lnTo>
                  <a:lnTo>
                    <a:pt x="3076" y="917"/>
                  </a:lnTo>
                  <a:lnTo>
                    <a:pt x="3125" y="898"/>
                  </a:lnTo>
                  <a:lnTo>
                    <a:pt x="3170" y="883"/>
                  </a:lnTo>
                  <a:lnTo>
                    <a:pt x="3190" y="874"/>
                  </a:lnTo>
                  <a:lnTo>
                    <a:pt x="3215" y="855"/>
                  </a:lnTo>
                  <a:lnTo>
                    <a:pt x="3244" y="836"/>
                  </a:lnTo>
                  <a:lnTo>
                    <a:pt x="3275" y="816"/>
                  </a:lnTo>
                  <a:lnTo>
                    <a:pt x="3304" y="787"/>
                  </a:lnTo>
                  <a:lnTo>
                    <a:pt x="3339" y="763"/>
                  </a:lnTo>
                  <a:lnTo>
                    <a:pt x="3373" y="734"/>
                  </a:lnTo>
                  <a:lnTo>
                    <a:pt x="3408" y="705"/>
                  </a:lnTo>
                  <a:lnTo>
                    <a:pt x="3443" y="681"/>
                  </a:lnTo>
                  <a:lnTo>
                    <a:pt x="3473" y="657"/>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61" name="Freeform 433"/>
            <p:cNvSpPr>
              <a:spLocks/>
            </p:cNvSpPr>
            <p:nvPr/>
          </p:nvSpPr>
          <p:spPr bwMode="auto">
            <a:xfrm>
              <a:off x="3952" y="1664"/>
              <a:ext cx="41" cy="91"/>
            </a:xfrm>
            <a:custGeom>
              <a:avLst/>
              <a:gdLst>
                <a:gd name="T0" fmla="*/ 158 w 452"/>
                <a:gd name="T1" fmla="*/ 0 h 1187"/>
                <a:gd name="T2" fmla="*/ 134 w 452"/>
                <a:gd name="T3" fmla="*/ 53 h 1187"/>
                <a:gd name="T4" fmla="*/ 109 w 452"/>
                <a:gd name="T5" fmla="*/ 106 h 1187"/>
                <a:gd name="T6" fmla="*/ 89 w 452"/>
                <a:gd name="T7" fmla="*/ 159 h 1187"/>
                <a:gd name="T8" fmla="*/ 70 w 452"/>
                <a:gd name="T9" fmla="*/ 217 h 1187"/>
                <a:gd name="T10" fmla="*/ 49 w 452"/>
                <a:gd name="T11" fmla="*/ 271 h 1187"/>
                <a:gd name="T12" fmla="*/ 35 w 452"/>
                <a:gd name="T13" fmla="*/ 323 h 1187"/>
                <a:gd name="T14" fmla="*/ 20 w 452"/>
                <a:gd name="T15" fmla="*/ 372 h 1187"/>
                <a:gd name="T16" fmla="*/ 10 w 452"/>
                <a:gd name="T17" fmla="*/ 420 h 1187"/>
                <a:gd name="T18" fmla="*/ 5 w 452"/>
                <a:gd name="T19" fmla="*/ 458 h 1187"/>
                <a:gd name="T20" fmla="*/ 0 w 452"/>
                <a:gd name="T21" fmla="*/ 492 h 1187"/>
                <a:gd name="T22" fmla="*/ 0 w 452"/>
                <a:gd name="T23" fmla="*/ 550 h 1187"/>
                <a:gd name="T24" fmla="*/ 0 w 452"/>
                <a:gd name="T25" fmla="*/ 613 h 1187"/>
                <a:gd name="T26" fmla="*/ 5 w 452"/>
                <a:gd name="T27" fmla="*/ 680 h 1187"/>
                <a:gd name="T28" fmla="*/ 10 w 452"/>
                <a:gd name="T29" fmla="*/ 744 h 1187"/>
                <a:gd name="T30" fmla="*/ 20 w 452"/>
                <a:gd name="T31" fmla="*/ 806 h 1187"/>
                <a:gd name="T32" fmla="*/ 30 w 452"/>
                <a:gd name="T33" fmla="*/ 869 h 1187"/>
                <a:gd name="T34" fmla="*/ 45 w 452"/>
                <a:gd name="T35" fmla="*/ 931 h 1187"/>
                <a:gd name="T36" fmla="*/ 60 w 452"/>
                <a:gd name="T37" fmla="*/ 989 h 1187"/>
                <a:gd name="T38" fmla="*/ 79 w 452"/>
                <a:gd name="T39" fmla="*/ 1052 h 1187"/>
                <a:gd name="T40" fmla="*/ 99 w 452"/>
                <a:gd name="T41" fmla="*/ 1110 h 1187"/>
                <a:gd name="T42" fmla="*/ 104 w 452"/>
                <a:gd name="T43" fmla="*/ 1125 h 1187"/>
                <a:gd name="T44" fmla="*/ 114 w 452"/>
                <a:gd name="T45" fmla="*/ 1134 h 1187"/>
                <a:gd name="T46" fmla="*/ 124 w 452"/>
                <a:gd name="T47" fmla="*/ 1144 h 1187"/>
                <a:gd name="T48" fmla="*/ 139 w 452"/>
                <a:gd name="T49" fmla="*/ 1153 h 1187"/>
                <a:gd name="T50" fmla="*/ 154 w 452"/>
                <a:gd name="T51" fmla="*/ 1159 h 1187"/>
                <a:gd name="T52" fmla="*/ 168 w 452"/>
                <a:gd name="T53" fmla="*/ 1163 h 1187"/>
                <a:gd name="T54" fmla="*/ 189 w 452"/>
                <a:gd name="T55" fmla="*/ 1173 h 1187"/>
                <a:gd name="T56" fmla="*/ 204 w 452"/>
                <a:gd name="T57" fmla="*/ 1178 h 1187"/>
                <a:gd name="T58" fmla="*/ 218 w 452"/>
                <a:gd name="T59" fmla="*/ 1183 h 1187"/>
                <a:gd name="T60" fmla="*/ 233 w 452"/>
                <a:gd name="T61" fmla="*/ 1187 h 1187"/>
                <a:gd name="T62" fmla="*/ 243 w 452"/>
                <a:gd name="T63" fmla="*/ 1129 h 1187"/>
                <a:gd name="T64" fmla="*/ 248 w 452"/>
                <a:gd name="T65" fmla="*/ 1067 h 1187"/>
                <a:gd name="T66" fmla="*/ 253 w 452"/>
                <a:gd name="T67" fmla="*/ 1004 h 1187"/>
                <a:gd name="T68" fmla="*/ 258 w 452"/>
                <a:gd name="T69" fmla="*/ 946 h 1187"/>
                <a:gd name="T70" fmla="*/ 268 w 452"/>
                <a:gd name="T71" fmla="*/ 884 h 1187"/>
                <a:gd name="T72" fmla="*/ 277 w 452"/>
                <a:gd name="T73" fmla="*/ 826 h 1187"/>
                <a:gd name="T74" fmla="*/ 293 w 452"/>
                <a:gd name="T75" fmla="*/ 768 h 1187"/>
                <a:gd name="T76" fmla="*/ 308 w 452"/>
                <a:gd name="T77" fmla="*/ 710 h 1187"/>
                <a:gd name="T78" fmla="*/ 333 w 452"/>
                <a:gd name="T79" fmla="*/ 652 h 1187"/>
                <a:gd name="T80" fmla="*/ 362 w 452"/>
                <a:gd name="T81" fmla="*/ 604 h 1187"/>
                <a:gd name="T82" fmla="*/ 397 w 452"/>
                <a:gd name="T83" fmla="*/ 555 h 1187"/>
                <a:gd name="T84" fmla="*/ 417 w 452"/>
                <a:gd name="T85" fmla="*/ 531 h 1187"/>
                <a:gd name="T86" fmla="*/ 431 w 452"/>
                <a:gd name="T87" fmla="*/ 516 h 1187"/>
                <a:gd name="T88" fmla="*/ 441 w 452"/>
                <a:gd name="T89" fmla="*/ 507 h 1187"/>
                <a:gd name="T90" fmla="*/ 446 w 452"/>
                <a:gd name="T91" fmla="*/ 502 h 1187"/>
                <a:gd name="T92" fmla="*/ 446 w 452"/>
                <a:gd name="T93" fmla="*/ 492 h 1187"/>
                <a:gd name="T94" fmla="*/ 446 w 452"/>
                <a:gd name="T95" fmla="*/ 473 h 1187"/>
                <a:gd name="T96" fmla="*/ 446 w 452"/>
                <a:gd name="T97" fmla="*/ 445 h 1187"/>
                <a:gd name="T98" fmla="*/ 452 w 452"/>
                <a:gd name="T99" fmla="*/ 396 h 1187"/>
                <a:gd name="T100" fmla="*/ 452 w 452"/>
                <a:gd name="T101" fmla="*/ 372 h 1187"/>
                <a:gd name="T102" fmla="*/ 437 w 452"/>
                <a:gd name="T103" fmla="*/ 342 h 1187"/>
                <a:gd name="T104" fmla="*/ 417 w 452"/>
                <a:gd name="T105" fmla="*/ 309 h 1187"/>
                <a:gd name="T106" fmla="*/ 392 w 452"/>
                <a:gd name="T107" fmla="*/ 280 h 1187"/>
                <a:gd name="T108" fmla="*/ 358 w 452"/>
                <a:gd name="T109" fmla="*/ 247 h 1187"/>
                <a:gd name="T110" fmla="*/ 327 w 452"/>
                <a:gd name="T111" fmla="*/ 213 h 1187"/>
                <a:gd name="T112" fmla="*/ 293 w 452"/>
                <a:gd name="T113" fmla="*/ 183 h 1187"/>
                <a:gd name="T114" fmla="*/ 258 w 452"/>
                <a:gd name="T115" fmla="*/ 150 h 1187"/>
                <a:gd name="T116" fmla="*/ 228 w 452"/>
                <a:gd name="T117" fmla="*/ 125 h 1187"/>
                <a:gd name="T118" fmla="*/ 204 w 452"/>
                <a:gd name="T119" fmla="*/ 101 h 1187"/>
                <a:gd name="T120" fmla="*/ 158 w 452"/>
                <a:gd name="T121" fmla="*/ 0 h 1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2" h="1187">
                  <a:moveTo>
                    <a:pt x="158" y="0"/>
                  </a:moveTo>
                  <a:lnTo>
                    <a:pt x="134" y="53"/>
                  </a:lnTo>
                  <a:lnTo>
                    <a:pt x="109" y="106"/>
                  </a:lnTo>
                  <a:lnTo>
                    <a:pt x="89" y="159"/>
                  </a:lnTo>
                  <a:lnTo>
                    <a:pt x="70" y="217"/>
                  </a:lnTo>
                  <a:lnTo>
                    <a:pt x="49" y="271"/>
                  </a:lnTo>
                  <a:lnTo>
                    <a:pt x="35" y="323"/>
                  </a:lnTo>
                  <a:lnTo>
                    <a:pt x="20" y="372"/>
                  </a:lnTo>
                  <a:lnTo>
                    <a:pt x="10" y="420"/>
                  </a:lnTo>
                  <a:lnTo>
                    <a:pt x="5" y="458"/>
                  </a:lnTo>
                  <a:lnTo>
                    <a:pt x="0" y="492"/>
                  </a:lnTo>
                  <a:lnTo>
                    <a:pt x="0" y="550"/>
                  </a:lnTo>
                  <a:lnTo>
                    <a:pt x="0" y="613"/>
                  </a:lnTo>
                  <a:lnTo>
                    <a:pt x="5" y="680"/>
                  </a:lnTo>
                  <a:lnTo>
                    <a:pt x="10" y="744"/>
                  </a:lnTo>
                  <a:lnTo>
                    <a:pt x="20" y="806"/>
                  </a:lnTo>
                  <a:lnTo>
                    <a:pt x="30" y="869"/>
                  </a:lnTo>
                  <a:lnTo>
                    <a:pt x="45" y="931"/>
                  </a:lnTo>
                  <a:lnTo>
                    <a:pt x="60" y="989"/>
                  </a:lnTo>
                  <a:lnTo>
                    <a:pt x="79" y="1052"/>
                  </a:lnTo>
                  <a:lnTo>
                    <a:pt x="99" y="1110"/>
                  </a:lnTo>
                  <a:lnTo>
                    <a:pt x="104" y="1125"/>
                  </a:lnTo>
                  <a:lnTo>
                    <a:pt x="114" y="1134"/>
                  </a:lnTo>
                  <a:lnTo>
                    <a:pt x="124" y="1144"/>
                  </a:lnTo>
                  <a:lnTo>
                    <a:pt x="139" y="1153"/>
                  </a:lnTo>
                  <a:lnTo>
                    <a:pt x="154" y="1159"/>
                  </a:lnTo>
                  <a:lnTo>
                    <a:pt x="168" y="1163"/>
                  </a:lnTo>
                  <a:lnTo>
                    <a:pt x="189" y="1173"/>
                  </a:lnTo>
                  <a:lnTo>
                    <a:pt x="204" y="1178"/>
                  </a:lnTo>
                  <a:lnTo>
                    <a:pt x="218" y="1183"/>
                  </a:lnTo>
                  <a:lnTo>
                    <a:pt x="233" y="1187"/>
                  </a:lnTo>
                  <a:lnTo>
                    <a:pt x="243" y="1129"/>
                  </a:lnTo>
                  <a:lnTo>
                    <a:pt x="248" y="1067"/>
                  </a:lnTo>
                  <a:lnTo>
                    <a:pt x="253" y="1004"/>
                  </a:lnTo>
                  <a:lnTo>
                    <a:pt x="258" y="946"/>
                  </a:lnTo>
                  <a:lnTo>
                    <a:pt x="268" y="884"/>
                  </a:lnTo>
                  <a:lnTo>
                    <a:pt x="277" y="826"/>
                  </a:lnTo>
                  <a:lnTo>
                    <a:pt x="293" y="768"/>
                  </a:lnTo>
                  <a:lnTo>
                    <a:pt x="308" y="710"/>
                  </a:lnTo>
                  <a:lnTo>
                    <a:pt x="333" y="652"/>
                  </a:lnTo>
                  <a:lnTo>
                    <a:pt x="362" y="604"/>
                  </a:lnTo>
                  <a:lnTo>
                    <a:pt x="397" y="555"/>
                  </a:lnTo>
                  <a:lnTo>
                    <a:pt x="417" y="531"/>
                  </a:lnTo>
                  <a:lnTo>
                    <a:pt x="431" y="516"/>
                  </a:lnTo>
                  <a:lnTo>
                    <a:pt x="441" y="507"/>
                  </a:lnTo>
                  <a:lnTo>
                    <a:pt x="446" y="502"/>
                  </a:lnTo>
                  <a:lnTo>
                    <a:pt x="446" y="492"/>
                  </a:lnTo>
                  <a:lnTo>
                    <a:pt x="446" y="473"/>
                  </a:lnTo>
                  <a:lnTo>
                    <a:pt x="446" y="445"/>
                  </a:lnTo>
                  <a:lnTo>
                    <a:pt x="452" y="396"/>
                  </a:lnTo>
                  <a:lnTo>
                    <a:pt x="452" y="372"/>
                  </a:lnTo>
                  <a:lnTo>
                    <a:pt x="437" y="342"/>
                  </a:lnTo>
                  <a:lnTo>
                    <a:pt x="417" y="309"/>
                  </a:lnTo>
                  <a:lnTo>
                    <a:pt x="392" y="280"/>
                  </a:lnTo>
                  <a:lnTo>
                    <a:pt x="358" y="247"/>
                  </a:lnTo>
                  <a:lnTo>
                    <a:pt x="327" y="213"/>
                  </a:lnTo>
                  <a:lnTo>
                    <a:pt x="293" y="183"/>
                  </a:lnTo>
                  <a:lnTo>
                    <a:pt x="258" y="150"/>
                  </a:lnTo>
                  <a:lnTo>
                    <a:pt x="228" y="125"/>
                  </a:lnTo>
                  <a:lnTo>
                    <a:pt x="204" y="101"/>
                  </a:lnTo>
                  <a:lnTo>
                    <a:pt x="158" y="0"/>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62" name="Freeform 434"/>
            <p:cNvSpPr>
              <a:spLocks/>
            </p:cNvSpPr>
            <p:nvPr/>
          </p:nvSpPr>
          <p:spPr bwMode="auto">
            <a:xfrm>
              <a:off x="3951" y="1575"/>
              <a:ext cx="52" cy="146"/>
            </a:xfrm>
            <a:custGeom>
              <a:avLst/>
              <a:gdLst>
                <a:gd name="T0" fmla="*/ 565 w 580"/>
                <a:gd name="T1" fmla="*/ 0 h 1897"/>
                <a:gd name="T2" fmla="*/ 580 w 580"/>
                <a:gd name="T3" fmla="*/ 136 h 1897"/>
                <a:gd name="T4" fmla="*/ 575 w 580"/>
                <a:gd name="T5" fmla="*/ 261 h 1897"/>
                <a:gd name="T6" fmla="*/ 556 w 580"/>
                <a:gd name="T7" fmla="*/ 386 h 1897"/>
                <a:gd name="T8" fmla="*/ 521 w 580"/>
                <a:gd name="T9" fmla="*/ 506 h 1897"/>
                <a:gd name="T10" fmla="*/ 481 w 580"/>
                <a:gd name="T11" fmla="*/ 622 h 1897"/>
                <a:gd name="T12" fmla="*/ 427 w 580"/>
                <a:gd name="T13" fmla="*/ 738 h 1897"/>
                <a:gd name="T14" fmla="*/ 362 w 580"/>
                <a:gd name="T15" fmla="*/ 850 h 1897"/>
                <a:gd name="T16" fmla="*/ 298 w 580"/>
                <a:gd name="T17" fmla="*/ 966 h 1897"/>
                <a:gd name="T18" fmla="*/ 223 w 580"/>
                <a:gd name="T19" fmla="*/ 1076 h 1897"/>
                <a:gd name="T20" fmla="*/ 149 w 580"/>
                <a:gd name="T21" fmla="*/ 1188 h 1897"/>
                <a:gd name="T22" fmla="*/ 134 w 580"/>
                <a:gd name="T23" fmla="*/ 1216 h 1897"/>
                <a:gd name="T24" fmla="*/ 119 w 580"/>
                <a:gd name="T25" fmla="*/ 1246 h 1897"/>
                <a:gd name="T26" fmla="*/ 110 w 580"/>
                <a:gd name="T27" fmla="*/ 1280 h 1897"/>
                <a:gd name="T28" fmla="*/ 100 w 580"/>
                <a:gd name="T29" fmla="*/ 1308 h 1897"/>
                <a:gd name="T30" fmla="*/ 89 w 580"/>
                <a:gd name="T31" fmla="*/ 1342 h 1897"/>
                <a:gd name="T32" fmla="*/ 79 w 580"/>
                <a:gd name="T33" fmla="*/ 1371 h 1897"/>
                <a:gd name="T34" fmla="*/ 70 w 580"/>
                <a:gd name="T35" fmla="*/ 1405 h 1897"/>
                <a:gd name="T36" fmla="*/ 60 w 580"/>
                <a:gd name="T37" fmla="*/ 1433 h 1897"/>
                <a:gd name="T38" fmla="*/ 50 w 580"/>
                <a:gd name="T39" fmla="*/ 1467 h 1897"/>
                <a:gd name="T40" fmla="*/ 35 w 580"/>
                <a:gd name="T41" fmla="*/ 1497 h 1897"/>
                <a:gd name="T42" fmla="*/ 25 w 580"/>
                <a:gd name="T43" fmla="*/ 1530 h 1897"/>
                <a:gd name="T44" fmla="*/ 15 w 580"/>
                <a:gd name="T45" fmla="*/ 1569 h 1897"/>
                <a:gd name="T46" fmla="*/ 5 w 580"/>
                <a:gd name="T47" fmla="*/ 1607 h 1897"/>
                <a:gd name="T48" fmla="*/ 5 w 580"/>
                <a:gd name="T49" fmla="*/ 1646 h 1897"/>
                <a:gd name="T50" fmla="*/ 0 w 580"/>
                <a:gd name="T51" fmla="*/ 1689 h 1897"/>
                <a:gd name="T52" fmla="*/ 0 w 580"/>
                <a:gd name="T53" fmla="*/ 1728 h 1897"/>
                <a:gd name="T54" fmla="*/ 5 w 580"/>
                <a:gd name="T55" fmla="*/ 1772 h 1897"/>
                <a:gd name="T56" fmla="*/ 10 w 580"/>
                <a:gd name="T57" fmla="*/ 1815 h 1897"/>
                <a:gd name="T58" fmla="*/ 15 w 580"/>
                <a:gd name="T59" fmla="*/ 1859 h 1897"/>
                <a:gd name="T60" fmla="*/ 20 w 580"/>
                <a:gd name="T61" fmla="*/ 1897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80" h="1897">
                  <a:moveTo>
                    <a:pt x="565" y="0"/>
                  </a:moveTo>
                  <a:lnTo>
                    <a:pt x="580" y="136"/>
                  </a:lnTo>
                  <a:lnTo>
                    <a:pt x="575" y="261"/>
                  </a:lnTo>
                  <a:lnTo>
                    <a:pt x="556" y="386"/>
                  </a:lnTo>
                  <a:lnTo>
                    <a:pt x="521" y="506"/>
                  </a:lnTo>
                  <a:lnTo>
                    <a:pt x="481" y="622"/>
                  </a:lnTo>
                  <a:lnTo>
                    <a:pt x="427" y="738"/>
                  </a:lnTo>
                  <a:lnTo>
                    <a:pt x="362" y="850"/>
                  </a:lnTo>
                  <a:lnTo>
                    <a:pt x="298" y="966"/>
                  </a:lnTo>
                  <a:lnTo>
                    <a:pt x="223" y="1076"/>
                  </a:lnTo>
                  <a:lnTo>
                    <a:pt x="149" y="1188"/>
                  </a:lnTo>
                  <a:lnTo>
                    <a:pt x="134" y="1216"/>
                  </a:lnTo>
                  <a:lnTo>
                    <a:pt x="119" y="1246"/>
                  </a:lnTo>
                  <a:lnTo>
                    <a:pt x="110" y="1280"/>
                  </a:lnTo>
                  <a:lnTo>
                    <a:pt x="100" y="1308"/>
                  </a:lnTo>
                  <a:lnTo>
                    <a:pt x="89" y="1342"/>
                  </a:lnTo>
                  <a:lnTo>
                    <a:pt x="79" y="1371"/>
                  </a:lnTo>
                  <a:lnTo>
                    <a:pt x="70" y="1405"/>
                  </a:lnTo>
                  <a:lnTo>
                    <a:pt x="60" y="1433"/>
                  </a:lnTo>
                  <a:lnTo>
                    <a:pt x="50" y="1467"/>
                  </a:lnTo>
                  <a:lnTo>
                    <a:pt x="35" y="1497"/>
                  </a:lnTo>
                  <a:lnTo>
                    <a:pt x="25" y="1530"/>
                  </a:lnTo>
                  <a:lnTo>
                    <a:pt x="15" y="1569"/>
                  </a:lnTo>
                  <a:lnTo>
                    <a:pt x="5" y="1607"/>
                  </a:lnTo>
                  <a:lnTo>
                    <a:pt x="5" y="1646"/>
                  </a:lnTo>
                  <a:lnTo>
                    <a:pt x="0" y="1689"/>
                  </a:lnTo>
                  <a:lnTo>
                    <a:pt x="0" y="1728"/>
                  </a:lnTo>
                  <a:lnTo>
                    <a:pt x="5" y="1772"/>
                  </a:lnTo>
                  <a:lnTo>
                    <a:pt x="10" y="1815"/>
                  </a:lnTo>
                  <a:lnTo>
                    <a:pt x="15" y="1859"/>
                  </a:lnTo>
                  <a:lnTo>
                    <a:pt x="20" y="1897"/>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63" name="Freeform 435"/>
            <p:cNvSpPr>
              <a:spLocks/>
            </p:cNvSpPr>
            <p:nvPr/>
          </p:nvSpPr>
          <p:spPr bwMode="auto">
            <a:xfrm>
              <a:off x="3960" y="1634"/>
              <a:ext cx="35" cy="102"/>
            </a:xfrm>
            <a:custGeom>
              <a:avLst/>
              <a:gdLst>
                <a:gd name="T0" fmla="*/ 313 w 382"/>
                <a:gd name="T1" fmla="*/ 184 h 1329"/>
                <a:gd name="T2" fmla="*/ 229 w 382"/>
                <a:gd name="T3" fmla="*/ 281 h 1329"/>
                <a:gd name="T4" fmla="*/ 159 w 382"/>
                <a:gd name="T5" fmla="*/ 382 h 1329"/>
                <a:gd name="T6" fmla="*/ 104 w 382"/>
                <a:gd name="T7" fmla="*/ 488 h 1329"/>
                <a:gd name="T8" fmla="*/ 65 w 382"/>
                <a:gd name="T9" fmla="*/ 604 h 1329"/>
                <a:gd name="T10" fmla="*/ 30 w 382"/>
                <a:gd name="T11" fmla="*/ 720 h 1329"/>
                <a:gd name="T12" fmla="*/ 10 w 382"/>
                <a:gd name="T13" fmla="*/ 841 h 1329"/>
                <a:gd name="T14" fmla="*/ 0 w 382"/>
                <a:gd name="T15" fmla="*/ 961 h 1329"/>
                <a:gd name="T16" fmla="*/ 0 w 382"/>
                <a:gd name="T17" fmla="*/ 1086 h 1329"/>
                <a:gd name="T18" fmla="*/ 6 w 382"/>
                <a:gd name="T19" fmla="*/ 1208 h 1329"/>
                <a:gd name="T20" fmla="*/ 25 w 382"/>
                <a:gd name="T21" fmla="*/ 1329 h 1329"/>
                <a:gd name="T22" fmla="*/ 15 w 382"/>
                <a:gd name="T23" fmla="*/ 1189 h 1329"/>
                <a:gd name="T24" fmla="*/ 20 w 382"/>
                <a:gd name="T25" fmla="*/ 1049 h 1329"/>
                <a:gd name="T26" fmla="*/ 45 w 382"/>
                <a:gd name="T27" fmla="*/ 914 h 1329"/>
                <a:gd name="T28" fmla="*/ 75 w 382"/>
                <a:gd name="T29" fmla="*/ 778 h 1329"/>
                <a:gd name="T30" fmla="*/ 119 w 382"/>
                <a:gd name="T31" fmla="*/ 647 h 1329"/>
                <a:gd name="T32" fmla="*/ 164 w 382"/>
                <a:gd name="T33" fmla="*/ 518 h 1329"/>
                <a:gd name="T34" fmla="*/ 219 w 382"/>
                <a:gd name="T35" fmla="*/ 387 h 1329"/>
                <a:gd name="T36" fmla="*/ 273 w 382"/>
                <a:gd name="T37" fmla="*/ 256 h 1329"/>
                <a:gd name="T38" fmla="*/ 328 w 382"/>
                <a:gd name="T39" fmla="*/ 131 h 1329"/>
                <a:gd name="T40" fmla="*/ 382 w 382"/>
                <a:gd name="T41" fmla="*/ 0 h 1329"/>
                <a:gd name="T42" fmla="*/ 313 w 382"/>
                <a:gd name="T43" fmla="*/ 184 h 1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2" h="1329">
                  <a:moveTo>
                    <a:pt x="313" y="184"/>
                  </a:moveTo>
                  <a:lnTo>
                    <a:pt x="229" y="281"/>
                  </a:lnTo>
                  <a:lnTo>
                    <a:pt x="159" y="382"/>
                  </a:lnTo>
                  <a:lnTo>
                    <a:pt x="104" y="488"/>
                  </a:lnTo>
                  <a:lnTo>
                    <a:pt x="65" y="604"/>
                  </a:lnTo>
                  <a:lnTo>
                    <a:pt x="30" y="720"/>
                  </a:lnTo>
                  <a:lnTo>
                    <a:pt x="10" y="841"/>
                  </a:lnTo>
                  <a:lnTo>
                    <a:pt x="0" y="961"/>
                  </a:lnTo>
                  <a:lnTo>
                    <a:pt x="0" y="1086"/>
                  </a:lnTo>
                  <a:lnTo>
                    <a:pt x="6" y="1208"/>
                  </a:lnTo>
                  <a:lnTo>
                    <a:pt x="25" y="1329"/>
                  </a:lnTo>
                  <a:lnTo>
                    <a:pt x="15" y="1189"/>
                  </a:lnTo>
                  <a:lnTo>
                    <a:pt x="20" y="1049"/>
                  </a:lnTo>
                  <a:lnTo>
                    <a:pt x="45" y="914"/>
                  </a:lnTo>
                  <a:lnTo>
                    <a:pt x="75" y="778"/>
                  </a:lnTo>
                  <a:lnTo>
                    <a:pt x="119" y="647"/>
                  </a:lnTo>
                  <a:lnTo>
                    <a:pt x="164" y="518"/>
                  </a:lnTo>
                  <a:lnTo>
                    <a:pt x="219" y="387"/>
                  </a:lnTo>
                  <a:lnTo>
                    <a:pt x="273" y="256"/>
                  </a:lnTo>
                  <a:lnTo>
                    <a:pt x="328" y="131"/>
                  </a:lnTo>
                  <a:lnTo>
                    <a:pt x="382" y="0"/>
                  </a:lnTo>
                  <a:lnTo>
                    <a:pt x="313" y="184"/>
                  </a:lnTo>
                  <a:close/>
                </a:path>
              </a:pathLst>
            </a:custGeom>
            <a:solidFill>
              <a:srgbClr val="FFD8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64" name="Freeform 436"/>
            <p:cNvSpPr>
              <a:spLocks/>
            </p:cNvSpPr>
            <p:nvPr/>
          </p:nvSpPr>
          <p:spPr bwMode="auto">
            <a:xfrm>
              <a:off x="3733" y="1549"/>
              <a:ext cx="9" cy="10"/>
            </a:xfrm>
            <a:custGeom>
              <a:avLst/>
              <a:gdLst>
                <a:gd name="T0" fmla="*/ 105 w 105"/>
                <a:gd name="T1" fmla="*/ 0 h 130"/>
                <a:gd name="T2" fmla="*/ 94 w 105"/>
                <a:gd name="T3" fmla="*/ 9 h 130"/>
                <a:gd name="T4" fmla="*/ 84 w 105"/>
                <a:gd name="T5" fmla="*/ 18 h 130"/>
                <a:gd name="T6" fmla="*/ 74 w 105"/>
                <a:gd name="T7" fmla="*/ 28 h 130"/>
                <a:gd name="T8" fmla="*/ 69 w 105"/>
                <a:gd name="T9" fmla="*/ 38 h 130"/>
                <a:gd name="T10" fmla="*/ 69 w 105"/>
                <a:gd name="T11" fmla="*/ 48 h 130"/>
                <a:gd name="T12" fmla="*/ 65 w 105"/>
                <a:gd name="T13" fmla="*/ 57 h 130"/>
                <a:gd name="T14" fmla="*/ 65 w 105"/>
                <a:gd name="T15" fmla="*/ 67 h 130"/>
                <a:gd name="T16" fmla="*/ 69 w 105"/>
                <a:gd name="T17" fmla="*/ 76 h 130"/>
                <a:gd name="T18" fmla="*/ 74 w 105"/>
                <a:gd name="T19" fmla="*/ 91 h 130"/>
                <a:gd name="T20" fmla="*/ 84 w 105"/>
                <a:gd name="T21" fmla="*/ 106 h 130"/>
                <a:gd name="T22" fmla="*/ 84 w 105"/>
                <a:gd name="T23" fmla="*/ 115 h 130"/>
                <a:gd name="T24" fmla="*/ 84 w 105"/>
                <a:gd name="T25" fmla="*/ 120 h 130"/>
                <a:gd name="T26" fmla="*/ 74 w 105"/>
                <a:gd name="T27" fmla="*/ 125 h 130"/>
                <a:gd name="T28" fmla="*/ 65 w 105"/>
                <a:gd name="T29" fmla="*/ 130 h 130"/>
                <a:gd name="T30" fmla="*/ 55 w 105"/>
                <a:gd name="T31" fmla="*/ 130 h 130"/>
                <a:gd name="T32" fmla="*/ 40 w 105"/>
                <a:gd name="T33" fmla="*/ 130 h 130"/>
                <a:gd name="T34" fmla="*/ 30 w 105"/>
                <a:gd name="T35" fmla="*/ 130 h 130"/>
                <a:gd name="T36" fmla="*/ 15 w 105"/>
                <a:gd name="T37" fmla="*/ 125 h 130"/>
                <a:gd name="T38" fmla="*/ 5 w 105"/>
                <a:gd name="T39" fmla="*/ 120 h 130"/>
                <a:gd name="T40" fmla="*/ 0 w 105"/>
                <a:gd name="T41" fmla="*/ 110 h 130"/>
                <a:gd name="T42" fmla="*/ 0 w 105"/>
                <a:gd name="T43" fmla="*/ 106 h 130"/>
                <a:gd name="T44" fmla="*/ 0 w 105"/>
                <a:gd name="T45" fmla="*/ 101 h 130"/>
                <a:gd name="T46" fmla="*/ 5 w 105"/>
                <a:gd name="T47" fmla="*/ 96 h 130"/>
                <a:gd name="T48" fmla="*/ 5 w 105"/>
                <a:gd name="T49" fmla="*/ 91 h 130"/>
                <a:gd name="T50" fmla="*/ 11 w 105"/>
                <a:gd name="T51" fmla="*/ 91 h 130"/>
                <a:gd name="T52" fmla="*/ 15 w 105"/>
                <a:gd name="T53" fmla="*/ 86 h 130"/>
                <a:gd name="T54" fmla="*/ 25 w 105"/>
                <a:gd name="T55" fmla="*/ 82 h 130"/>
                <a:gd name="T56" fmla="*/ 30 w 105"/>
                <a:gd name="T57" fmla="*/ 82 h 130"/>
                <a:gd name="T58" fmla="*/ 34 w 105"/>
                <a:gd name="T59" fmla="*/ 7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5" h="130">
                  <a:moveTo>
                    <a:pt x="105" y="0"/>
                  </a:moveTo>
                  <a:lnTo>
                    <a:pt x="94" y="9"/>
                  </a:lnTo>
                  <a:lnTo>
                    <a:pt x="84" y="18"/>
                  </a:lnTo>
                  <a:lnTo>
                    <a:pt x="74" y="28"/>
                  </a:lnTo>
                  <a:lnTo>
                    <a:pt x="69" y="38"/>
                  </a:lnTo>
                  <a:lnTo>
                    <a:pt x="69" y="48"/>
                  </a:lnTo>
                  <a:lnTo>
                    <a:pt x="65" y="57"/>
                  </a:lnTo>
                  <a:lnTo>
                    <a:pt x="65" y="67"/>
                  </a:lnTo>
                  <a:lnTo>
                    <a:pt x="69" y="76"/>
                  </a:lnTo>
                  <a:lnTo>
                    <a:pt x="74" y="91"/>
                  </a:lnTo>
                  <a:lnTo>
                    <a:pt x="84" y="106"/>
                  </a:lnTo>
                  <a:lnTo>
                    <a:pt x="84" y="115"/>
                  </a:lnTo>
                  <a:lnTo>
                    <a:pt x="84" y="120"/>
                  </a:lnTo>
                  <a:lnTo>
                    <a:pt x="74" y="125"/>
                  </a:lnTo>
                  <a:lnTo>
                    <a:pt x="65" y="130"/>
                  </a:lnTo>
                  <a:lnTo>
                    <a:pt x="55" y="130"/>
                  </a:lnTo>
                  <a:lnTo>
                    <a:pt x="40" y="130"/>
                  </a:lnTo>
                  <a:lnTo>
                    <a:pt x="30" y="130"/>
                  </a:lnTo>
                  <a:lnTo>
                    <a:pt x="15" y="125"/>
                  </a:lnTo>
                  <a:lnTo>
                    <a:pt x="5" y="120"/>
                  </a:lnTo>
                  <a:lnTo>
                    <a:pt x="0" y="110"/>
                  </a:lnTo>
                  <a:lnTo>
                    <a:pt x="0" y="106"/>
                  </a:lnTo>
                  <a:lnTo>
                    <a:pt x="0" y="101"/>
                  </a:lnTo>
                  <a:lnTo>
                    <a:pt x="5" y="96"/>
                  </a:lnTo>
                  <a:lnTo>
                    <a:pt x="5" y="91"/>
                  </a:lnTo>
                  <a:lnTo>
                    <a:pt x="11" y="91"/>
                  </a:lnTo>
                  <a:lnTo>
                    <a:pt x="15" y="86"/>
                  </a:lnTo>
                  <a:lnTo>
                    <a:pt x="25" y="82"/>
                  </a:lnTo>
                  <a:lnTo>
                    <a:pt x="30" y="82"/>
                  </a:lnTo>
                  <a:lnTo>
                    <a:pt x="34" y="76"/>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65" name="Freeform 437"/>
            <p:cNvSpPr>
              <a:spLocks/>
            </p:cNvSpPr>
            <p:nvPr/>
          </p:nvSpPr>
          <p:spPr bwMode="auto">
            <a:xfrm>
              <a:off x="3727" y="1562"/>
              <a:ext cx="10" cy="8"/>
            </a:xfrm>
            <a:custGeom>
              <a:avLst/>
              <a:gdLst>
                <a:gd name="T0" fmla="*/ 30 w 114"/>
                <a:gd name="T1" fmla="*/ 0 h 102"/>
                <a:gd name="T2" fmla="*/ 40 w 114"/>
                <a:gd name="T3" fmla="*/ 0 h 102"/>
                <a:gd name="T4" fmla="*/ 49 w 114"/>
                <a:gd name="T5" fmla="*/ 0 h 102"/>
                <a:gd name="T6" fmla="*/ 59 w 114"/>
                <a:gd name="T7" fmla="*/ 0 h 102"/>
                <a:gd name="T8" fmla="*/ 69 w 114"/>
                <a:gd name="T9" fmla="*/ 5 h 102"/>
                <a:gd name="T10" fmla="*/ 80 w 114"/>
                <a:gd name="T11" fmla="*/ 5 h 102"/>
                <a:gd name="T12" fmla="*/ 84 w 114"/>
                <a:gd name="T13" fmla="*/ 10 h 102"/>
                <a:gd name="T14" fmla="*/ 94 w 114"/>
                <a:gd name="T15" fmla="*/ 10 h 102"/>
                <a:gd name="T16" fmla="*/ 99 w 114"/>
                <a:gd name="T17" fmla="*/ 15 h 102"/>
                <a:gd name="T18" fmla="*/ 103 w 114"/>
                <a:gd name="T19" fmla="*/ 20 h 102"/>
                <a:gd name="T20" fmla="*/ 109 w 114"/>
                <a:gd name="T21" fmla="*/ 24 h 102"/>
                <a:gd name="T22" fmla="*/ 114 w 114"/>
                <a:gd name="T23" fmla="*/ 39 h 102"/>
                <a:gd name="T24" fmla="*/ 114 w 114"/>
                <a:gd name="T25" fmla="*/ 54 h 102"/>
                <a:gd name="T26" fmla="*/ 114 w 114"/>
                <a:gd name="T27" fmla="*/ 67 h 102"/>
                <a:gd name="T28" fmla="*/ 109 w 114"/>
                <a:gd name="T29" fmla="*/ 78 h 102"/>
                <a:gd name="T30" fmla="*/ 99 w 114"/>
                <a:gd name="T31" fmla="*/ 82 h 102"/>
                <a:gd name="T32" fmla="*/ 84 w 114"/>
                <a:gd name="T33" fmla="*/ 92 h 102"/>
                <a:gd name="T34" fmla="*/ 69 w 114"/>
                <a:gd name="T35" fmla="*/ 92 h 102"/>
                <a:gd name="T36" fmla="*/ 55 w 114"/>
                <a:gd name="T37" fmla="*/ 97 h 102"/>
                <a:gd name="T38" fmla="*/ 40 w 114"/>
                <a:gd name="T39" fmla="*/ 97 h 102"/>
                <a:gd name="T40" fmla="*/ 20 w 114"/>
                <a:gd name="T41" fmla="*/ 102 h 102"/>
                <a:gd name="T42" fmla="*/ 30 w 114"/>
                <a:gd name="T43" fmla="*/ 92 h 102"/>
                <a:gd name="T44" fmla="*/ 34 w 114"/>
                <a:gd name="T45" fmla="*/ 82 h 102"/>
                <a:gd name="T46" fmla="*/ 40 w 114"/>
                <a:gd name="T47" fmla="*/ 73 h 102"/>
                <a:gd name="T48" fmla="*/ 40 w 114"/>
                <a:gd name="T49" fmla="*/ 67 h 102"/>
                <a:gd name="T50" fmla="*/ 34 w 114"/>
                <a:gd name="T51" fmla="*/ 58 h 102"/>
                <a:gd name="T52" fmla="*/ 30 w 114"/>
                <a:gd name="T53" fmla="*/ 49 h 102"/>
                <a:gd name="T54" fmla="*/ 24 w 114"/>
                <a:gd name="T55" fmla="*/ 44 h 102"/>
                <a:gd name="T56" fmla="*/ 20 w 114"/>
                <a:gd name="T57" fmla="*/ 34 h 102"/>
                <a:gd name="T58" fmla="*/ 9 w 114"/>
                <a:gd name="T59" fmla="*/ 30 h 102"/>
                <a:gd name="T60" fmla="*/ 0 w 114"/>
                <a:gd name="T61" fmla="*/ 24 h 102"/>
                <a:gd name="T62" fmla="*/ 5 w 114"/>
                <a:gd name="T63" fmla="*/ 20 h 102"/>
                <a:gd name="T64" fmla="*/ 9 w 114"/>
                <a:gd name="T65" fmla="*/ 20 h 102"/>
                <a:gd name="T66" fmla="*/ 9 w 114"/>
                <a:gd name="T67" fmla="*/ 15 h 102"/>
                <a:gd name="T68" fmla="*/ 15 w 114"/>
                <a:gd name="T69" fmla="*/ 15 h 102"/>
                <a:gd name="T70" fmla="*/ 15 w 114"/>
                <a:gd name="T71" fmla="*/ 10 h 102"/>
                <a:gd name="T72" fmla="*/ 20 w 114"/>
                <a:gd name="T73" fmla="*/ 10 h 102"/>
                <a:gd name="T74" fmla="*/ 20 w 114"/>
                <a:gd name="T75" fmla="*/ 5 h 102"/>
                <a:gd name="T76" fmla="*/ 24 w 114"/>
                <a:gd name="T77" fmla="*/ 0 h 102"/>
                <a:gd name="T78" fmla="*/ 30 w 114"/>
                <a:gd name="T7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4" h="102">
                  <a:moveTo>
                    <a:pt x="30" y="0"/>
                  </a:moveTo>
                  <a:lnTo>
                    <a:pt x="40" y="0"/>
                  </a:lnTo>
                  <a:lnTo>
                    <a:pt x="49" y="0"/>
                  </a:lnTo>
                  <a:lnTo>
                    <a:pt x="59" y="0"/>
                  </a:lnTo>
                  <a:lnTo>
                    <a:pt x="69" y="5"/>
                  </a:lnTo>
                  <a:lnTo>
                    <a:pt x="80" y="5"/>
                  </a:lnTo>
                  <a:lnTo>
                    <a:pt x="84" y="10"/>
                  </a:lnTo>
                  <a:lnTo>
                    <a:pt x="94" y="10"/>
                  </a:lnTo>
                  <a:lnTo>
                    <a:pt x="99" y="15"/>
                  </a:lnTo>
                  <a:lnTo>
                    <a:pt x="103" y="20"/>
                  </a:lnTo>
                  <a:lnTo>
                    <a:pt x="109" y="24"/>
                  </a:lnTo>
                  <a:lnTo>
                    <a:pt x="114" y="39"/>
                  </a:lnTo>
                  <a:lnTo>
                    <a:pt x="114" y="54"/>
                  </a:lnTo>
                  <a:lnTo>
                    <a:pt x="114" y="67"/>
                  </a:lnTo>
                  <a:lnTo>
                    <a:pt x="109" y="78"/>
                  </a:lnTo>
                  <a:lnTo>
                    <a:pt x="99" y="82"/>
                  </a:lnTo>
                  <a:lnTo>
                    <a:pt x="84" y="92"/>
                  </a:lnTo>
                  <a:lnTo>
                    <a:pt x="69" y="92"/>
                  </a:lnTo>
                  <a:lnTo>
                    <a:pt x="55" y="97"/>
                  </a:lnTo>
                  <a:lnTo>
                    <a:pt x="40" y="97"/>
                  </a:lnTo>
                  <a:lnTo>
                    <a:pt x="20" y="102"/>
                  </a:lnTo>
                  <a:lnTo>
                    <a:pt x="30" y="92"/>
                  </a:lnTo>
                  <a:lnTo>
                    <a:pt x="34" y="82"/>
                  </a:lnTo>
                  <a:lnTo>
                    <a:pt x="40" y="73"/>
                  </a:lnTo>
                  <a:lnTo>
                    <a:pt x="40" y="67"/>
                  </a:lnTo>
                  <a:lnTo>
                    <a:pt x="34" y="58"/>
                  </a:lnTo>
                  <a:lnTo>
                    <a:pt x="30" y="49"/>
                  </a:lnTo>
                  <a:lnTo>
                    <a:pt x="24" y="44"/>
                  </a:lnTo>
                  <a:lnTo>
                    <a:pt x="20" y="34"/>
                  </a:lnTo>
                  <a:lnTo>
                    <a:pt x="9" y="30"/>
                  </a:lnTo>
                  <a:lnTo>
                    <a:pt x="0" y="24"/>
                  </a:lnTo>
                  <a:lnTo>
                    <a:pt x="5" y="20"/>
                  </a:lnTo>
                  <a:lnTo>
                    <a:pt x="9" y="20"/>
                  </a:lnTo>
                  <a:lnTo>
                    <a:pt x="9" y="15"/>
                  </a:lnTo>
                  <a:lnTo>
                    <a:pt x="15" y="15"/>
                  </a:lnTo>
                  <a:lnTo>
                    <a:pt x="15" y="10"/>
                  </a:lnTo>
                  <a:lnTo>
                    <a:pt x="20" y="10"/>
                  </a:lnTo>
                  <a:lnTo>
                    <a:pt x="20" y="5"/>
                  </a:lnTo>
                  <a:lnTo>
                    <a:pt x="24" y="0"/>
                  </a:lnTo>
                  <a:lnTo>
                    <a:pt x="3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66" name="Freeform 438"/>
            <p:cNvSpPr>
              <a:spLocks/>
            </p:cNvSpPr>
            <p:nvPr/>
          </p:nvSpPr>
          <p:spPr bwMode="auto">
            <a:xfrm>
              <a:off x="3729" y="1572"/>
              <a:ext cx="6" cy="7"/>
            </a:xfrm>
            <a:custGeom>
              <a:avLst/>
              <a:gdLst>
                <a:gd name="T0" fmla="*/ 60 w 65"/>
                <a:gd name="T1" fmla="*/ 0 h 97"/>
                <a:gd name="T2" fmla="*/ 56 w 65"/>
                <a:gd name="T3" fmla="*/ 11 h 97"/>
                <a:gd name="T4" fmla="*/ 50 w 65"/>
                <a:gd name="T5" fmla="*/ 20 h 97"/>
                <a:gd name="T6" fmla="*/ 40 w 65"/>
                <a:gd name="T7" fmla="*/ 25 h 97"/>
                <a:gd name="T8" fmla="*/ 31 w 65"/>
                <a:gd name="T9" fmla="*/ 35 h 97"/>
                <a:gd name="T10" fmla="*/ 20 w 65"/>
                <a:gd name="T11" fmla="*/ 45 h 97"/>
                <a:gd name="T12" fmla="*/ 10 w 65"/>
                <a:gd name="T13" fmla="*/ 49 h 97"/>
                <a:gd name="T14" fmla="*/ 6 w 65"/>
                <a:gd name="T15" fmla="*/ 58 h 97"/>
                <a:gd name="T16" fmla="*/ 0 w 65"/>
                <a:gd name="T17" fmla="*/ 69 h 97"/>
                <a:gd name="T18" fmla="*/ 0 w 65"/>
                <a:gd name="T19" fmla="*/ 78 h 97"/>
                <a:gd name="T20" fmla="*/ 10 w 65"/>
                <a:gd name="T21" fmla="*/ 88 h 97"/>
                <a:gd name="T22" fmla="*/ 10 w 65"/>
                <a:gd name="T23" fmla="*/ 93 h 97"/>
                <a:gd name="T24" fmla="*/ 16 w 65"/>
                <a:gd name="T25" fmla="*/ 97 h 97"/>
                <a:gd name="T26" fmla="*/ 20 w 65"/>
                <a:gd name="T27" fmla="*/ 97 h 97"/>
                <a:gd name="T28" fmla="*/ 31 w 65"/>
                <a:gd name="T29" fmla="*/ 97 h 97"/>
                <a:gd name="T30" fmla="*/ 35 w 65"/>
                <a:gd name="T31" fmla="*/ 97 h 97"/>
                <a:gd name="T32" fmla="*/ 40 w 65"/>
                <a:gd name="T33" fmla="*/ 97 h 97"/>
                <a:gd name="T34" fmla="*/ 50 w 65"/>
                <a:gd name="T35" fmla="*/ 97 h 97"/>
                <a:gd name="T36" fmla="*/ 56 w 65"/>
                <a:gd name="T37" fmla="*/ 93 h 97"/>
                <a:gd name="T38" fmla="*/ 60 w 65"/>
                <a:gd name="T39" fmla="*/ 88 h 97"/>
                <a:gd name="T40" fmla="*/ 65 w 65"/>
                <a:gd name="T41" fmla="*/ 83 h 97"/>
                <a:gd name="T42" fmla="*/ 65 w 65"/>
                <a:gd name="T43" fmla="*/ 78 h 97"/>
                <a:gd name="T44" fmla="*/ 65 w 65"/>
                <a:gd name="T45" fmla="*/ 73 h 97"/>
                <a:gd name="T46" fmla="*/ 65 w 65"/>
                <a:gd name="T47" fmla="*/ 64 h 97"/>
                <a:gd name="T48" fmla="*/ 65 w 65"/>
                <a:gd name="T49" fmla="*/ 58 h 97"/>
                <a:gd name="T50" fmla="*/ 60 w 65"/>
                <a:gd name="T51" fmla="*/ 54 h 97"/>
                <a:gd name="T52" fmla="*/ 60 w 65"/>
                <a:gd name="T53" fmla="*/ 49 h 97"/>
                <a:gd name="T54" fmla="*/ 56 w 65"/>
                <a:gd name="T55" fmla="*/ 45 h 97"/>
                <a:gd name="T56" fmla="*/ 56 w 65"/>
                <a:gd name="T57" fmla="*/ 35 h 97"/>
                <a:gd name="T58" fmla="*/ 56 w 65"/>
                <a:gd name="T59" fmla="*/ 30 h 97"/>
                <a:gd name="T60" fmla="*/ 56 w 65"/>
                <a:gd name="T61" fmla="*/ 2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5" h="97">
                  <a:moveTo>
                    <a:pt x="60" y="0"/>
                  </a:moveTo>
                  <a:lnTo>
                    <a:pt x="56" y="11"/>
                  </a:lnTo>
                  <a:lnTo>
                    <a:pt x="50" y="20"/>
                  </a:lnTo>
                  <a:lnTo>
                    <a:pt x="40" y="25"/>
                  </a:lnTo>
                  <a:lnTo>
                    <a:pt x="31" y="35"/>
                  </a:lnTo>
                  <a:lnTo>
                    <a:pt x="20" y="45"/>
                  </a:lnTo>
                  <a:lnTo>
                    <a:pt x="10" y="49"/>
                  </a:lnTo>
                  <a:lnTo>
                    <a:pt x="6" y="58"/>
                  </a:lnTo>
                  <a:lnTo>
                    <a:pt x="0" y="69"/>
                  </a:lnTo>
                  <a:lnTo>
                    <a:pt x="0" y="78"/>
                  </a:lnTo>
                  <a:lnTo>
                    <a:pt x="10" y="88"/>
                  </a:lnTo>
                  <a:lnTo>
                    <a:pt x="10" y="93"/>
                  </a:lnTo>
                  <a:lnTo>
                    <a:pt x="16" y="97"/>
                  </a:lnTo>
                  <a:lnTo>
                    <a:pt x="20" y="97"/>
                  </a:lnTo>
                  <a:lnTo>
                    <a:pt x="31" y="97"/>
                  </a:lnTo>
                  <a:lnTo>
                    <a:pt x="35" y="97"/>
                  </a:lnTo>
                  <a:lnTo>
                    <a:pt x="40" y="97"/>
                  </a:lnTo>
                  <a:lnTo>
                    <a:pt x="50" y="97"/>
                  </a:lnTo>
                  <a:lnTo>
                    <a:pt x="56" y="93"/>
                  </a:lnTo>
                  <a:lnTo>
                    <a:pt x="60" y="88"/>
                  </a:lnTo>
                  <a:lnTo>
                    <a:pt x="65" y="83"/>
                  </a:lnTo>
                  <a:lnTo>
                    <a:pt x="65" y="78"/>
                  </a:lnTo>
                  <a:lnTo>
                    <a:pt x="65" y="73"/>
                  </a:lnTo>
                  <a:lnTo>
                    <a:pt x="65" y="64"/>
                  </a:lnTo>
                  <a:lnTo>
                    <a:pt x="65" y="58"/>
                  </a:lnTo>
                  <a:lnTo>
                    <a:pt x="60" y="54"/>
                  </a:lnTo>
                  <a:lnTo>
                    <a:pt x="60" y="49"/>
                  </a:lnTo>
                  <a:lnTo>
                    <a:pt x="56" y="45"/>
                  </a:lnTo>
                  <a:lnTo>
                    <a:pt x="56" y="35"/>
                  </a:lnTo>
                  <a:lnTo>
                    <a:pt x="56" y="30"/>
                  </a:lnTo>
                  <a:lnTo>
                    <a:pt x="56" y="2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67" name="Freeform 439"/>
            <p:cNvSpPr>
              <a:spLocks/>
            </p:cNvSpPr>
            <p:nvPr/>
          </p:nvSpPr>
          <p:spPr bwMode="auto">
            <a:xfrm>
              <a:off x="3753" y="1529"/>
              <a:ext cx="10" cy="10"/>
            </a:xfrm>
            <a:custGeom>
              <a:avLst/>
              <a:gdLst>
                <a:gd name="T0" fmla="*/ 104 w 104"/>
                <a:gd name="T1" fmla="*/ 0 h 131"/>
                <a:gd name="T2" fmla="*/ 94 w 104"/>
                <a:gd name="T3" fmla="*/ 10 h 131"/>
                <a:gd name="T4" fmla="*/ 83 w 104"/>
                <a:gd name="T5" fmla="*/ 19 h 131"/>
                <a:gd name="T6" fmla="*/ 79 w 104"/>
                <a:gd name="T7" fmla="*/ 29 h 131"/>
                <a:gd name="T8" fmla="*/ 73 w 104"/>
                <a:gd name="T9" fmla="*/ 38 h 131"/>
                <a:gd name="T10" fmla="*/ 69 w 104"/>
                <a:gd name="T11" fmla="*/ 43 h 131"/>
                <a:gd name="T12" fmla="*/ 69 w 104"/>
                <a:gd name="T13" fmla="*/ 53 h 131"/>
                <a:gd name="T14" fmla="*/ 69 w 104"/>
                <a:gd name="T15" fmla="*/ 67 h 131"/>
                <a:gd name="T16" fmla="*/ 69 w 104"/>
                <a:gd name="T17" fmla="*/ 77 h 131"/>
                <a:gd name="T18" fmla="*/ 79 w 104"/>
                <a:gd name="T19" fmla="*/ 92 h 131"/>
                <a:gd name="T20" fmla="*/ 83 w 104"/>
                <a:gd name="T21" fmla="*/ 106 h 131"/>
                <a:gd name="T22" fmla="*/ 89 w 104"/>
                <a:gd name="T23" fmla="*/ 116 h 131"/>
                <a:gd name="T24" fmla="*/ 83 w 104"/>
                <a:gd name="T25" fmla="*/ 120 h 131"/>
                <a:gd name="T26" fmla="*/ 79 w 104"/>
                <a:gd name="T27" fmla="*/ 125 h 131"/>
                <a:gd name="T28" fmla="*/ 69 w 104"/>
                <a:gd name="T29" fmla="*/ 131 h 131"/>
                <a:gd name="T30" fmla="*/ 54 w 104"/>
                <a:gd name="T31" fmla="*/ 131 h 131"/>
                <a:gd name="T32" fmla="*/ 44 w 104"/>
                <a:gd name="T33" fmla="*/ 131 h 131"/>
                <a:gd name="T34" fmla="*/ 29 w 104"/>
                <a:gd name="T35" fmla="*/ 125 h 131"/>
                <a:gd name="T36" fmla="*/ 19 w 104"/>
                <a:gd name="T37" fmla="*/ 125 h 131"/>
                <a:gd name="T38" fmla="*/ 10 w 104"/>
                <a:gd name="T39" fmla="*/ 116 h 131"/>
                <a:gd name="T40" fmla="*/ 0 w 104"/>
                <a:gd name="T41" fmla="*/ 111 h 131"/>
                <a:gd name="T42" fmla="*/ 0 w 104"/>
                <a:gd name="T43" fmla="*/ 106 h 131"/>
                <a:gd name="T44" fmla="*/ 0 w 104"/>
                <a:gd name="T45" fmla="*/ 101 h 131"/>
                <a:gd name="T46" fmla="*/ 4 w 104"/>
                <a:gd name="T47" fmla="*/ 96 h 131"/>
                <a:gd name="T48" fmla="*/ 10 w 104"/>
                <a:gd name="T49" fmla="*/ 92 h 131"/>
                <a:gd name="T50" fmla="*/ 14 w 104"/>
                <a:gd name="T51" fmla="*/ 86 h 131"/>
                <a:gd name="T52" fmla="*/ 19 w 104"/>
                <a:gd name="T53" fmla="*/ 86 h 131"/>
                <a:gd name="T54" fmla="*/ 24 w 104"/>
                <a:gd name="T55" fmla="*/ 82 h 131"/>
                <a:gd name="T56" fmla="*/ 29 w 104"/>
                <a:gd name="T57" fmla="*/ 77 h 131"/>
                <a:gd name="T58" fmla="*/ 34 w 104"/>
                <a:gd name="T59" fmla="*/ 77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4" h="131">
                  <a:moveTo>
                    <a:pt x="104" y="0"/>
                  </a:moveTo>
                  <a:lnTo>
                    <a:pt x="94" y="10"/>
                  </a:lnTo>
                  <a:lnTo>
                    <a:pt x="83" y="19"/>
                  </a:lnTo>
                  <a:lnTo>
                    <a:pt x="79" y="29"/>
                  </a:lnTo>
                  <a:lnTo>
                    <a:pt x="73" y="38"/>
                  </a:lnTo>
                  <a:lnTo>
                    <a:pt x="69" y="43"/>
                  </a:lnTo>
                  <a:lnTo>
                    <a:pt x="69" y="53"/>
                  </a:lnTo>
                  <a:lnTo>
                    <a:pt x="69" y="67"/>
                  </a:lnTo>
                  <a:lnTo>
                    <a:pt x="69" y="77"/>
                  </a:lnTo>
                  <a:lnTo>
                    <a:pt x="79" y="92"/>
                  </a:lnTo>
                  <a:lnTo>
                    <a:pt x="83" y="106"/>
                  </a:lnTo>
                  <a:lnTo>
                    <a:pt x="89" y="116"/>
                  </a:lnTo>
                  <a:lnTo>
                    <a:pt x="83" y="120"/>
                  </a:lnTo>
                  <a:lnTo>
                    <a:pt x="79" y="125"/>
                  </a:lnTo>
                  <a:lnTo>
                    <a:pt x="69" y="131"/>
                  </a:lnTo>
                  <a:lnTo>
                    <a:pt x="54" y="131"/>
                  </a:lnTo>
                  <a:lnTo>
                    <a:pt x="44" y="131"/>
                  </a:lnTo>
                  <a:lnTo>
                    <a:pt x="29" y="125"/>
                  </a:lnTo>
                  <a:lnTo>
                    <a:pt x="19" y="125"/>
                  </a:lnTo>
                  <a:lnTo>
                    <a:pt x="10" y="116"/>
                  </a:lnTo>
                  <a:lnTo>
                    <a:pt x="0" y="111"/>
                  </a:lnTo>
                  <a:lnTo>
                    <a:pt x="0" y="106"/>
                  </a:lnTo>
                  <a:lnTo>
                    <a:pt x="0" y="101"/>
                  </a:lnTo>
                  <a:lnTo>
                    <a:pt x="4" y="96"/>
                  </a:lnTo>
                  <a:lnTo>
                    <a:pt x="10" y="92"/>
                  </a:lnTo>
                  <a:lnTo>
                    <a:pt x="14" y="86"/>
                  </a:lnTo>
                  <a:lnTo>
                    <a:pt x="19" y="86"/>
                  </a:lnTo>
                  <a:lnTo>
                    <a:pt x="24" y="82"/>
                  </a:lnTo>
                  <a:lnTo>
                    <a:pt x="29" y="77"/>
                  </a:lnTo>
                  <a:lnTo>
                    <a:pt x="34" y="7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68" name="Freeform 440"/>
            <p:cNvSpPr>
              <a:spLocks/>
            </p:cNvSpPr>
            <p:nvPr/>
          </p:nvSpPr>
          <p:spPr bwMode="auto">
            <a:xfrm>
              <a:off x="3764" y="1533"/>
              <a:ext cx="6" cy="5"/>
            </a:xfrm>
            <a:custGeom>
              <a:avLst/>
              <a:gdLst>
                <a:gd name="T0" fmla="*/ 0 w 60"/>
                <a:gd name="T1" fmla="*/ 9 h 72"/>
                <a:gd name="T2" fmla="*/ 6 w 60"/>
                <a:gd name="T3" fmla="*/ 5 h 72"/>
                <a:gd name="T4" fmla="*/ 10 w 60"/>
                <a:gd name="T5" fmla="*/ 0 h 72"/>
                <a:gd name="T6" fmla="*/ 20 w 60"/>
                <a:gd name="T7" fmla="*/ 0 h 72"/>
                <a:gd name="T8" fmla="*/ 25 w 60"/>
                <a:gd name="T9" fmla="*/ 5 h 72"/>
                <a:gd name="T10" fmla="*/ 31 w 60"/>
                <a:gd name="T11" fmla="*/ 5 h 72"/>
                <a:gd name="T12" fmla="*/ 35 w 60"/>
                <a:gd name="T13" fmla="*/ 5 h 72"/>
                <a:gd name="T14" fmla="*/ 45 w 60"/>
                <a:gd name="T15" fmla="*/ 9 h 72"/>
                <a:gd name="T16" fmla="*/ 50 w 60"/>
                <a:gd name="T17" fmla="*/ 9 h 72"/>
                <a:gd name="T18" fmla="*/ 55 w 60"/>
                <a:gd name="T19" fmla="*/ 5 h 72"/>
                <a:gd name="T20" fmla="*/ 60 w 60"/>
                <a:gd name="T21" fmla="*/ 0 h 72"/>
                <a:gd name="T22" fmla="*/ 60 w 60"/>
                <a:gd name="T23" fmla="*/ 14 h 72"/>
                <a:gd name="T24" fmla="*/ 60 w 60"/>
                <a:gd name="T25" fmla="*/ 29 h 72"/>
                <a:gd name="T26" fmla="*/ 60 w 60"/>
                <a:gd name="T27" fmla="*/ 39 h 72"/>
                <a:gd name="T28" fmla="*/ 60 w 60"/>
                <a:gd name="T29" fmla="*/ 48 h 72"/>
                <a:gd name="T30" fmla="*/ 55 w 60"/>
                <a:gd name="T31" fmla="*/ 58 h 72"/>
                <a:gd name="T32" fmla="*/ 50 w 60"/>
                <a:gd name="T33" fmla="*/ 63 h 72"/>
                <a:gd name="T34" fmla="*/ 40 w 60"/>
                <a:gd name="T35" fmla="*/ 67 h 72"/>
                <a:gd name="T36" fmla="*/ 31 w 60"/>
                <a:gd name="T37" fmla="*/ 72 h 72"/>
                <a:gd name="T38" fmla="*/ 20 w 60"/>
                <a:gd name="T39" fmla="*/ 72 h 72"/>
                <a:gd name="T40" fmla="*/ 0 w 60"/>
                <a:gd name="T41" fmla="*/ 6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0" h="72">
                  <a:moveTo>
                    <a:pt x="0" y="9"/>
                  </a:moveTo>
                  <a:lnTo>
                    <a:pt x="6" y="5"/>
                  </a:lnTo>
                  <a:lnTo>
                    <a:pt x="10" y="0"/>
                  </a:lnTo>
                  <a:lnTo>
                    <a:pt x="20" y="0"/>
                  </a:lnTo>
                  <a:lnTo>
                    <a:pt x="25" y="5"/>
                  </a:lnTo>
                  <a:lnTo>
                    <a:pt x="31" y="5"/>
                  </a:lnTo>
                  <a:lnTo>
                    <a:pt x="35" y="5"/>
                  </a:lnTo>
                  <a:lnTo>
                    <a:pt x="45" y="9"/>
                  </a:lnTo>
                  <a:lnTo>
                    <a:pt x="50" y="9"/>
                  </a:lnTo>
                  <a:lnTo>
                    <a:pt x="55" y="5"/>
                  </a:lnTo>
                  <a:lnTo>
                    <a:pt x="60" y="0"/>
                  </a:lnTo>
                  <a:lnTo>
                    <a:pt x="60" y="14"/>
                  </a:lnTo>
                  <a:lnTo>
                    <a:pt x="60" y="29"/>
                  </a:lnTo>
                  <a:lnTo>
                    <a:pt x="60" y="39"/>
                  </a:lnTo>
                  <a:lnTo>
                    <a:pt x="60" y="48"/>
                  </a:lnTo>
                  <a:lnTo>
                    <a:pt x="55" y="58"/>
                  </a:lnTo>
                  <a:lnTo>
                    <a:pt x="50" y="63"/>
                  </a:lnTo>
                  <a:lnTo>
                    <a:pt x="40" y="67"/>
                  </a:lnTo>
                  <a:lnTo>
                    <a:pt x="31" y="72"/>
                  </a:lnTo>
                  <a:lnTo>
                    <a:pt x="20" y="72"/>
                  </a:lnTo>
                  <a:lnTo>
                    <a:pt x="0" y="6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69" name="Freeform 441"/>
            <p:cNvSpPr>
              <a:spLocks/>
            </p:cNvSpPr>
            <p:nvPr/>
          </p:nvSpPr>
          <p:spPr bwMode="auto">
            <a:xfrm>
              <a:off x="3712" y="1565"/>
              <a:ext cx="10" cy="10"/>
            </a:xfrm>
            <a:custGeom>
              <a:avLst/>
              <a:gdLst>
                <a:gd name="T0" fmla="*/ 104 w 104"/>
                <a:gd name="T1" fmla="*/ 0 h 131"/>
                <a:gd name="T2" fmla="*/ 95 w 104"/>
                <a:gd name="T3" fmla="*/ 10 h 131"/>
                <a:gd name="T4" fmla="*/ 84 w 104"/>
                <a:gd name="T5" fmla="*/ 19 h 131"/>
                <a:gd name="T6" fmla="*/ 74 w 104"/>
                <a:gd name="T7" fmla="*/ 24 h 131"/>
                <a:gd name="T8" fmla="*/ 70 w 104"/>
                <a:gd name="T9" fmla="*/ 34 h 131"/>
                <a:gd name="T10" fmla="*/ 70 w 104"/>
                <a:gd name="T11" fmla="*/ 43 h 131"/>
                <a:gd name="T12" fmla="*/ 64 w 104"/>
                <a:gd name="T13" fmla="*/ 53 h 131"/>
                <a:gd name="T14" fmla="*/ 64 w 104"/>
                <a:gd name="T15" fmla="*/ 63 h 131"/>
                <a:gd name="T16" fmla="*/ 70 w 104"/>
                <a:gd name="T17" fmla="*/ 77 h 131"/>
                <a:gd name="T18" fmla="*/ 74 w 104"/>
                <a:gd name="T19" fmla="*/ 92 h 131"/>
                <a:gd name="T20" fmla="*/ 84 w 104"/>
                <a:gd name="T21" fmla="*/ 106 h 131"/>
                <a:gd name="T22" fmla="*/ 84 w 104"/>
                <a:gd name="T23" fmla="*/ 116 h 131"/>
                <a:gd name="T24" fmla="*/ 84 w 104"/>
                <a:gd name="T25" fmla="*/ 121 h 131"/>
                <a:gd name="T26" fmla="*/ 74 w 104"/>
                <a:gd name="T27" fmla="*/ 125 h 131"/>
                <a:gd name="T28" fmla="*/ 64 w 104"/>
                <a:gd name="T29" fmla="*/ 131 h 131"/>
                <a:gd name="T30" fmla="*/ 55 w 104"/>
                <a:gd name="T31" fmla="*/ 131 h 131"/>
                <a:gd name="T32" fmla="*/ 39 w 104"/>
                <a:gd name="T33" fmla="*/ 131 h 131"/>
                <a:gd name="T34" fmla="*/ 30 w 104"/>
                <a:gd name="T35" fmla="*/ 125 h 131"/>
                <a:gd name="T36" fmla="*/ 15 w 104"/>
                <a:gd name="T37" fmla="*/ 121 h 131"/>
                <a:gd name="T38" fmla="*/ 5 w 104"/>
                <a:gd name="T39" fmla="*/ 116 h 131"/>
                <a:gd name="T40" fmla="*/ 0 w 104"/>
                <a:gd name="T41" fmla="*/ 111 h 131"/>
                <a:gd name="T42" fmla="*/ 0 w 104"/>
                <a:gd name="T43" fmla="*/ 106 h 131"/>
                <a:gd name="T44" fmla="*/ 0 w 104"/>
                <a:gd name="T45" fmla="*/ 101 h 131"/>
                <a:gd name="T46" fmla="*/ 5 w 104"/>
                <a:gd name="T47" fmla="*/ 97 h 131"/>
                <a:gd name="T48" fmla="*/ 5 w 104"/>
                <a:gd name="T49" fmla="*/ 92 h 131"/>
                <a:gd name="T50" fmla="*/ 10 w 104"/>
                <a:gd name="T51" fmla="*/ 86 h 131"/>
                <a:gd name="T52" fmla="*/ 15 w 104"/>
                <a:gd name="T53" fmla="*/ 82 h 131"/>
                <a:gd name="T54" fmla="*/ 24 w 104"/>
                <a:gd name="T55" fmla="*/ 82 h 131"/>
                <a:gd name="T56" fmla="*/ 30 w 104"/>
                <a:gd name="T57" fmla="*/ 77 h 131"/>
                <a:gd name="T58" fmla="*/ 35 w 104"/>
                <a:gd name="T59" fmla="*/ 77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4" h="131">
                  <a:moveTo>
                    <a:pt x="104" y="0"/>
                  </a:moveTo>
                  <a:lnTo>
                    <a:pt x="95" y="10"/>
                  </a:lnTo>
                  <a:lnTo>
                    <a:pt x="84" y="19"/>
                  </a:lnTo>
                  <a:lnTo>
                    <a:pt x="74" y="24"/>
                  </a:lnTo>
                  <a:lnTo>
                    <a:pt x="70" y="34"/>
                  </a:lnTo>
                  <a:lnTo>
                    <a:pt x="70" y="43"/>
                  </a:lnTo>
                  <a:lnTo>
                    <a:pt x="64" y="53"/>
                  </a:lnTo>
                  <a:lnTo>
                    <a:pt x="64" y="63"/>
                  </a:lnTo>
                  <a:lnTo>
                    <a:pt x="70" y="77"/>
                  </a:lnTo>
                  <a:lnTo>
                    <a:pt x="74" y="92"/>
                  </a:lnTo>
                  <a:lnTo>
                    <a:pt x="84" y="106"/>
                  </a:lnTo>
                  <a:lnTo>
                    <a:pt x="84" y="116"/>
                  </a:lnTo>
                  <a:lnTo>
                    <a:pt x="84" y="121"/>
                  </a:lnTo>
                  <a:lnTo>
                    <a:pt x="74" y="125"/>
                  </a:lnTo>
                  <a:lnTo>
                    <a:pt x="64" y="131"/>
                  </a:lnTo>
                  <a:lnTo>
                    <a:pt x="55" y="131"/>
                  </a:lnTo>
                  <a:lnTo>
                    <a:pt x="39" y="131"/>
                  </a:lnTo>
                  <a:lnTo>
                    <a:pt x="30" y="125"/>
                  </a:lnTo>
                  <a:lnTo>
                    <a:pt x="15" y="121"/>
                  </a:lnTo>
                  <a:lnTo>
                    <a:pt x="5" y="116"/>
                  </a:lnTo>
                  <a:lnTo>
                    <a:pt x="0" y="111"/>
                  </a:lnTo>
                  <a:lnTo>
                    <a:pt x="0" y="106"/>
                  </a:lnTo>
                  <a:lnTo>
                    <a:pt x="0" y="101"/>
                  </a:lnTo>
                  <a:lnTo>
                    <a:pt x="5" y="97"/>
                  </a:lnTo>
                  <a:lnTo>
                    <a:pt x="5" y="92"/>
                  </a:lnTo>
                  <a:lnTo>
                    <a:pt x="10" y="86"/>
                  </a:lnTo>
                  <a:lnTo>
                    <a:pt x="15" y="82"/>
                  </a:lnTo>
                  <a:lnTo>
                    <a:pt x="24" y="82"/>
                  </a:lnTo>
                  <a:lnTo>
                    <a:pt x="30" y="77"/>
                  </a:lnTo>
                  <a:lnTo>
                    <a:pt x="35" y="7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70" name="Freeform 442"/>
            <p:cNvSpPr>
              <a:spLocks/>
            </p:cNvSpPr>
            <p:nvPr/>
          </p:nvSpPr>
          <p:spPr bwMode="auto">
            <a:xfrm>
              <a:off x="3725" y="1576"/>
              <a:ext cx="7" cy="6"/>
            </a:xfrm>
            <a:custGeom>
              <a:avLst/>
              <a:gdLst>
                <a:gd name="T0" fmla="*/ 0 w 80"/>
                <a:gd name="T1" fmla="*/ 0 h 77"/>
                <a:gd name="T2" fmla="*/ 0 w 80"/>
                <a:gd name="T3" fmla="*/ 15 h 77"/>
                <a:gd name="T4" fmla="*/ 0 w 80"/>
                <a:gd name="T5" fmla="*/ 29 h 77"/>
                <a:gd name="T6" fmla="*/ 6 w 80"/>
                <a:gd name="T7" fmla="*/ 39 h 77"/>
                <a:gd name="T8" fmla="*/ 11 w 80"/>
                <a:gd name="T9" fmla="*/ 49 h 77"/>
                <a:gd name="T10" fmla="*/ 21 w 80"/>
                <a:gd name="T11" fmla="*/ 58 h 77"/>
                <a:gd name="T12" fmla="*/ 31 w 80"/>
                <a:gd name="T13" fmla="*/ 68 h 77"/>
                <a:gd name="T14" fmla="*/ 40 w 80"/>
                <a:gd name="T15" fmla="*/ 73 h 77"/>
                <a:gd name="T16" fmla="*/ 50 w 80"/>
                <a:gd name="T17" fmla="*/ 77 h 77"/>
                <a:gd name="T18" fmla="*/ 65 w 80"/>
                <a:gd name="T19" fmla="*/ 77 h 77"/>
                <a:gd name="T20" fmla="*/ 80 w 80"/>
                <a:gd name="T21"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77">
                  <a:moveTo>
                    <a:pt x="0" y="0"/>
                  </a:moveTo>
                  <a:lnTo>
                    <a:pt x="0" y="15"/>
                  </a:lnTo>
                  <a:lnTo>
                    <a:pt x="0" y="29"/>
                  </a:lnTo>
                  <a:lnTo>
                    <a:pt x="6" y="39"/>
                  </a:lnTo>
                  <a:lnTo>
                    <a:pt x="11" y="49"/>
                  </a:lnTo>
                  <a:lnTo>
                    <a:pt x="21" y="58"/>
                  </a:lnTo>
                  <a:lnTo>
                    <a:pt x="31" y="68"/>
                  </a:lnTo>
                  <a:lnTo>
                    <a:pt x="40" y="73"/>
                  </a:lnTo>
                  <a:lnTo>
                    <a:pt x="50" y="77"/>
                  </a:lnTo>
                  <a:lnTo>
                    <a:pt x="65" y="77"/>
                  </a:lnTo>
                  <a:lnTo>
                    <a:pt x="80" y="7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71" name="Freeform 443"/>
            <p:cNvSpPr>
              <a:spLocks/>
            </p:cNvSpPr>
            <p:nvPr/>
          </p:nvSpPr>
          <p:spPr bwMode="auto">
            <a:xfrm>
              <a:off x="3739" y="1563"/>
              <a:ext cx="10" cy="10"/>
            </a:xfrm>
            <a:custGeom>
              <a:avLst/>
              <a:gdLst>
                <a:gd name="T0" fmla="*/ 34 w 113"/>
                <a:gd name="T1" fmla="*/ 0 h 130"/>
                <a:gd name="T2" fmla="*/ 29 w 113"/>
                <a:gd name="T3" fmla="*/ 0 h 130"/>
                <a:gd name="T4" fmla="*/ 25 w 113"/>
                <a:gd name="T5" fmla="*/ 5 h 130"/>
                <a:gd name="T6" fmla="*/ 19 w 113"/>
                <a:gd name="T7" fmla="*/ 10 h 130"/>
                <a:gd name="T8" fmla="*/ 15 w 113"/>
                <a:gd name="T9" fmla="*/ 10 h 130"/>
                <a:gd name="T10" fmla="*/ 9 w 113"/>
                <a:gd name="T11" fmla="*/ 14 h 130"/>
                <a:gd name="T12" fmla="*/ 4 w 113"/>
                <a:gd name="T13" fmla="*/ 20 h 130"/>
                <a:gd name="T14" fmla="*/ 4 w 113"/>
                <a:gd name="T15" fmla="*/ 24 h 130"/>
                <a:gd name="T16" fmla="*/ 0 w 113"/>
                <a:gd name="T17" fmla="*/ 29 h 130"/>
                <a:gd name="T18" fmla="*/ 0 w 113"/>
                <a:gd name="T19" fmla="*/ 34 h 130"/>
                <a:gd name="T20" fmla="*/ 0 w 113"/>
                <a:gd name="T21" fmla="*/ 48 h 130"/>
                <a:gd name="T22" fmla="*/ 4 w 113"/>
                <a:gd name="T23" fmla="*/ 57 h 130"/>
                <a:gd name="T24" fmla="*/ 4 w 113"/>
                <a:gd name="T25" fmla="*/ 68 h 130"/>
                <a:gd name="T26" fmla="*/ 9 w 113"/>
                <a:gd name="T27" fmla="*/ 77 h 130"/>
                <a:gd name="T28" fmla="*/ 9 w 113"/>
                <a:gd name="T29" fmla="*/ 82 h 130"/>
                <a:gd name="T30" fmla="*/ 9 w 113"/>
                <a:gd name="T31" fmla="*/ 92 h 130"/>
                <a:gd name="T32" fmla="*/ 9 w 113"/>
                <a:gd name="T33" fmla="*/ 96 h 130"/>
                <a:gd name="T34" fmla="*/ 9 w 113"/>
                <a:gd name="T35" fmla="*/ 106 h 130"/>
                <a:gd name="T36" fmla="*/ 4 w 113"/>
                <a:gd name="T37" fmla="*/ 115 h 130"/>
                <a:gd name="T38" fmla="*/ 0 w 113"/>
                <a:gd name="T39" fmla="*/ 130 h 130"/>
                <a:gd name="T40" fmla="*/ 9 w 113"/>
                <a:gd name="T41" fmla="*/ 126 h 130"/>
                <a:gd name="T42" fmla="*/ 19 w 113"/>
                <a:gd name="T43" fmla="*/ 126 h 130"/>
                <a:gd name="T44" fmla="*/ 34 w 113"/>
                <a:gd name="T45" fmla="*/ 126 h 130"/>
                <a:gd name="T46" fmla="*/ 44 w 113"/>
                <a:gd name="T47" fmla="*/ 126 h 130"/>
                <a:gd name="T48" fmla="*/ 54 w 113"/>
                <a:gd name="T49" fmla="*/ 126 h 130"/>
                <a:gd name="T50" fmla="*/ 64 w 113"/>
                <a:gd name="T51" fmla="*/ 126 h 130"/>
                <a:gd name="T52" fmla="*/ 74 w 113"/>
                <a:gd name="T53" fmla="*/ 126 h 130"/>
                <a:gd name="T54" fmla="*/ 84 w 113"/>
                <a:gd name="T55" fmla="*/ 126 h 130"/>
                <a:gd name="T56" fmla="*/ 89 w 113"/>
                <a:gd name="T57" fmla="*/ 121 h 130"/>
                <a:gd name="T58" fmla="*/ 99 w 113"/>
                <a:gd name="T59" fmla="*/ 115 h 130"/>
                <a:gd name="T60" fmla="*/ 109 w 113"/>
                <a:gd name="T61" fmla="*/ 106 h 130"/>
                <a:gd name="T62" fmla="*/ 113 w 113"/>
                <a:gd name="T63" fmla="*/ 96 h 130"/>
                <a:gd name="T64" fmla="*/ 113 w 113"/>
                <a:gd name="T65" fmla="*/ 92 h 130"/>
                <a:gd name="T66" fmla="*/ 109 w 113"/>
                <a:gd name="T67" fmla="*/ 82 h 130"/>
                <a:gd name="T68" fmla="*/ 99 w 113"/>
                <a:gd name="T69" fmla="*/ 77 h 130"/>
                <a:gd name="T70" fmla="*/ 89 w 113"/>
                <a:gd name="T71" fmla="*/ 72 h 130"/>
                <a:gd name="T72" fmla="*/ 74 w 113"/>
                <a:gd name="T73" fmla="*/ 68 h 130"/>
                <a:gd name="T74" fmla="*/ 64 w 113"/>
                <a:gd name="T75" fmla="*/ 63 h 130"/>
                <a:gd name="T76" fmla="*/ 50 w 113"/>
                <a:gd name="T77" fmla="*/ 57 h 130"/>
                <a:gd name="T78" fmla="*/ 34 w 113"/>
                <a:gd name="T79" fmla="*/ 53 h 130"/>
                <a:gd name="T80" fmla="*/ 29 w 113"/>
                <a:gd name="T81" fmla="*/ 53 h 130"/>
                <a:gd name="T82" fmla="*/ 25 w 113"/>
                <a:gd name="T83" fmla="*/ 57 h 130"/>
                <a:gd name="T84" fmla="*/ 25 w 113"/>
                <a:gd name="T85" fmla="*/ 63 h 130"/>
                <a:gd name="T86" fmla="*/ 25 w 113"/>
                <a:gd name="T87" fmla="*/ 68 h 130"/>
                <a:gd name="T88" fmla="*/ 25 w 113"/>
                <a:gd name="T89" fmla="*/ 72 h 130"/>
                <a:gd name="T90" fmla="*/ 19 w 113"/>
                <a:gd name="T91" fmla="*/ 77 h 130"/>
                <a:gd name="T92" fmla="*/ 15 w 113"/>
                <a:gd name="T93" fmla="*/ 82 h 130"/>
                <a:gd name="T94" fmla="*/ 19 w 113"/>
                <a:gd name="T95" fmla="*/ 72 h 130"/>
                <a:gd name="T96" fmla="*/ 25 w 113"/>
                <a:gd name="T97" fmla="*/ 68 h 130"/>
                <a:gd name="T98" fmla="*/ 29 w 113"/>
                <a:gd name="T99" fmla="*/ 63 h 130"/>
                <a:gd name="T100" fmla="*/ 40 w 113"/>
                <a:gd name="T101" fmla="*/ 57 h 130"/>
                <a:gd name="T102" fmla="*/ 44 w 113"/>
                <a:gd name="T103" fmla="*/ 48 h 130"/>
                <a:gd name="T104" fmla="*/ 50 w 113"/>
                <a:gd name="T105" fmla="*/ 44 h 130"/>
                <a:gd name="T106" fmla="*/ 59 w 113"/>
                <a:gd name="T107" fmla="*/ 39 h 130"/>
                <a:gd name="T108" fmla="*/ 64 w 113"/>
                <a:gd name="T109" fmla="*/ 34 h 130"/>
                <a:gd name="T110" fmla="*/ 74 w 113"/>
                <a:gd name="T111" fmla="*/ 34 h 130"/>
                <a:gd name="T112" fmla="*/ 79 w 113"/>
                <a:gd name="T113" fmla="*/ 2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3" h="130">
                  <a:moveTo>
                    <a:pt x="34" y="0"/>
                  </a:moveTo>
                  <a:lnTo>
                    <a:pt x="29" y="0"/>
                  </a:lnTo>
                  <a:lnTo>
                    <a:pt x="25" y="5"/>
                  </a:lnTo>
                  <a:lnTo>
                    <a:pt x="19" y="10"/>
                  </a:lnTo>
                  <a:lnTo>
                    <a:pt x="15" y="10"/>
                  </a:lnTo>
                  <a:lnTo>
                    <a:pt x="9" y="14"/>
                  </a:lnTo>
                  <a:lnTo>
                    <a:pt x="4" y="20"/>
                  </a:lnTo>
                  <a:lnTo>
                    <a:pt x="4" y="24"/>
                  </a:lnTo>
                  <a:lnTo>
                    <a:pt x="0" y="29"/>
                  </a:lnTo>
                  <a:lnTo>
                    <a:pt x="0" y="34"/>
                  </a:lnTo>
                  <a:lnTo>
                    <a:pt x="0" y="48"/>
                  </a:lnTo>
                  <a:lnTo>
                    <a:pt x="4" y="57"/>
                  </a:lnTo>
                  <a:lnTo>
                    <a:pt x="4" y="68"/>
                  </a:lnTo>
                  <a:lnTo>
                    <a:pt x="9" y="77"/>
                  </a:lnTo>
                  <a:lnTo>
                    <a:pt x="9" y="82"/>
                  </a:lnTo>
                  <a:lnTo>
                    <a:pt x="9" y="92"/>
                  </a:lnTo>
                  <a:lnTo>
                    <a:pt x="9" y="96"/>
                  </a:lnTo>
                  <a:lnTo>
                    <a:pt x="9" y="106"/>
                  </a:lnTo>
                  <a:lnTo>
                    <a:pt x="4" y="115"/>
                  </a:lnTo>
                  <a:lnTo>
                    <a:pt x="0" y="130"/>
                  </a:lnTo>
                  <a:lnTo>
                    <a:pt x="9" y="126"/>
                  </a:lnTo>
                  <a:lnTo>
                    <a:pt x="19" y="126"/>
                  </a:lnTo>
                  <a:lnTo>
                    <a:pt x="34" y="126"/>
                  </a:lnTo>
                  <a:lnTo>
                    <a:pt x="44" y="126"/>
                  </a:lnTo>
                  <a:lnTo>
                    <a:pt x="54" y="126"/>
                  </a:lnTo>
                  <a:lnTo>
                    <a:pt x="64" y="126"/>
                  </a:lnTo>
                  <a:lnTo>
                    <a:pt x="74" y="126"/>
                  </a:lnTo>
                  <a:lnTo>
                    <a:pt x="84" y="126"/>
                  </a:lnTo>
                  <a:lnTo>
                    <a:pt x="89" y="121"/>
                  </a:lnTo>
                  <a:lnTo>
                    <a:pt x="99" y="115"/>
                  </a:lnTo>
                  <a:lnTo>
                    <a:pt x="109" y="106"/>
                  </a:lnTo>
                  <a:lnTo>
                    <a:pt x="113" y="96"/>
                  </a:lnTo>
                  <a:lnTo>
                    <a:pt x="113" y="92"/>
                  </a:lnTo>
                  <a:lnTo>
                    <a:pt x="109" y="82"/>
                  </a:lnTo>
                  <a:lnTo>
                    <a:pt x="99" y="77"/>
                  </a:lnTo>
                  <a:lnTo>
                    <a:pt x="89" y="72"/>
                  </a:lnTo>
                  <a:lnTo>
                    <a:pt x="74" y="68"/>
                  </a:lnTo>
                  <a:lnTo>
                    <a:pt x="64" y="63"/>
                  </a:lnTo>
                  <a:lnTo>
                    <a:pt x="50" y="57"/>
                  </a:lnTo>
                  <a:lnTo>
                    <a:pt x="34" y="53"/>
                  </a:lnTo>
                  <a:lnTo>
                    <a:pt x="29" y="53"/>
                  </a:lnTo>
                  <a:lnTo>
                    <a:pt x="25" y="57"/>
                  </a:lnTo>
                  <a:lnTo>
                    <a:pt x="25" y="63"/>
                  </a:lnTo>
                  <a:lnTo>
                    <a:pt x="25" y="68"/>
                  </a:lnTo>
                  <a:lnTo>
                    <a:pt x="25" y="72"/>
                  </a:lnTo>
                  <a:lnTo>
                    <a:pt x="19" y="77"/>
                  </a:lnTo>
                  <a:lnTo>
                    <a:pt x="15" y="82"/>
                  </a:lnTo>
                  <a:lnTo>
                    <a:pt x="19" y="72"/>
                  </a:lnTo>
                  <a:lnTo>
                    <a:pt x="25" y="68"/>
                  </a:lnTo>
                  <a:lnTo>
                    <a:pt x="29" y="63"/>
                  </a:lnTo>
                  <a:lnTo>
                    <a:pt x="40" y="57"/>
                  </a:lnTo>
                  <a:lnTo>
                    <a:pt x="44" y="48"/>
                  </a:lnTo>
                  <a:lnTo>
                    <a:pt x="50" y="44"/>
                  </a:lnTo>
                  <a:lnTo>
                    <a:pt x="59" y="39"/>
                  </a:lnTo>
                  <a:lnTo>
                    <a:pt x="64" y="34"/>
                  </a:lnTo>
                  <a:lnTo>
                    <a:pt x="74" y="34"/>
                  </a:lnTo>
                  <a:lnTo>
                    <a:pt x="79" y="29"/>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72" name="Freeform 444"/>
            <p:cNvSpPr>
              <a:spLocks/>
            </p:cNvSpPr>
            <p:nvPr/>
          </p:nvSpPr>
          <p:spPr bwMode="auto">
            <a:xfrm>
              <a:off x="3744" y="1553"/>
              <a:ext cx="6" cy="6"/>
            </a:xfrm>
            <a:custGeom>
              <a:avLst/>
              <a:gdLst>
                <a:gd name="T0" fmla="*/ 0 w 60"/>
                <a:gd name="T1" fmla="*/ 10 h 73"/>
                <a:gd name="T2" fmla="*/ 5 w 60"/>
                <a:gd name="T3" fmla="*/ 5 h 73"/>
                <a:gd name="T4" fmla="*/ 10 w 60"/>
                <a:gd name="T5" fmla="*/ 0 h 73"/>
                <a:gd name="T6" fmla="*/ 15 w 60"/>
                <a:gd name="T7" fmla="*/ 0 h 73"/>
                <a:gd name="T8" fmla="*/ 20 w 60"/>
                <a:gd name="T9" fmla="*/ 5 h 73"/>
                <a:gd name="T10" fmla="*/ 30 w 60"/>
                <a:gd name="T11" fmla="*/ 5 h 73"/>
                <a:gd name="T12" fmla="*/ 35 w 60"/>
                <a:gd name="T13" fmla="*/ 10 h 73"/>
                <a:gd name="T14" fmla="*/ 40 w 60"/>
                <a:gd name="T15" fmla="*/ 10 h 73"/>
                <a:gd name="T16" fmla="*/ 50 w 60"/>
                <a:gd name="T17" fmla="*/ 10 h 73"/>
                <a:gd name="T18" fmla="*/ 54 w 60"/>
                <a:gd name="T19" fmla="*/ 5 h 73"/>
                <a:gd name="T20" fmla="*/ 60 w 60"/>
                <a:gd name="T21" fmla="*/ 0 h 73"/>
                <a:gd name="T22" fmla="*/ 60 w 60"/>
                <a:gd name="T23" fmla="*/ 15 h 73"/>
                <a:gd name="T24" fmla="*/ 60 w 60"/>
                <a:gd name="T25" fmla="*/ 30 h 73"/>
                <a:gd name="T26" fmla="*/ 60 w 60"/>
                <a:gd name="T27" fmla="*/ 39 h 73"/>
                <a:gd name="T28" fmla="*/ 54 w 60"/>
                <a:gd name="T29" fmla="*/ 49 h 73"/>
                <a:gd name="T30" fmla="*/ 54 w 60"/>
                <a:gd name="T31" fmla="*/ 58 h 73"/>
                <a:gd name="T32" fmla="*/ 45 w 60"/>
                <a:gd name="T33" fmla="*/ 68 h 73"/>
                <a:gd name="T34" fmla="*/ 40 w 60"/>
                <a:gd name="T35" fmla="*/ 73 h 73"/>
                <a:gd name="T36" fmla="*/ 30 w 60"/>
                <a:gd name="T37" fmla="*/ 73 h 73"/>
                <a:gd name="T38" fmla="*/ 15 w 60"/>
                <a:gd name="T39" fmla="*/ 73 h 73"/>
                <a:gd name="T40" fmla="*/ 0 w 60"/>
                <a:gd name="T41" fmla="*/ 6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0" h="73">
                  <a:moveTo>
                    <a:pt x="0" y="10"/>
                  </a:moveTo>
                  <a:lnTo>
                    <a:pt x="5" y="5"/>
                  </a:lnTo>
                  <a:lnTo>
                    <a:pt x="10" y="0"/>
                  </a:lnTo>
                  <a:lnTo>
                    <a:pt x="15" y="0"/>
                  </a:lnTo>
                  <a:lnTo>
                    <a:pt x="20" y="5"/>
                  </a:lnTo>
                  <a:lnTo>
                    <a:pt x="30" y="5"/>
                  </a:lnTo>
                  <a:lnTo>
                    <a:pt x="35" y="10"/>
                  </a:lnTo>
                  <a:lnTo>
                    <a:pt x="40" y="10"/>
                  </a:lnTo>
                  <a:lnTo>
                    <a:pt x="50" y="10"/>
                  </a:lnTo>
                  <a:lnTo>
                    <a:pt x="54" y="5"/>
                  </a:lnTo>
                  <a:lnTo>
                    <a:pt x="60" y="0"/>
                  </a:lnTo>
                  <a:lnTo>
                    <a:pt x="60" y="15"/>
                  </a:lnTo>
                  <a:lnTo>
                    <a:pt x="60" y="30"/>
                  </a:lnTo>
                  <a:lnTo>
                    <a:pt x="60" y="39"/>
                  </a:lnTo>
                  <a:lnTo>
                    <a:pt x="54" y="49"/>
                  </a:lnTo>
                  <a:lnTo>
                    <a:pt x="54" y="58"/>
                  </a:lnTo>
                  <a:lnTo>
                    <a:pt x="45" y="68"/>
                  </a:lnTo>
                  <a:lnTo>
                    <a:pt x="40" y="73"/>
                  </a:lnTo>
                  <a:lnTo>
                    <a:pt x="30" y="73"/>
                  </a:lnTo>
                  <a:lnTo>
                    <a:pt x="15" y="73"/>
                  </a:lnTo>
                  <a:lnTo>
                    <a:pt x="0" y="6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73" name="Freeform 445"/>
            <p:cNvSpPr>
              <a:spLocks/>
            </p:cNvSpPr>
            <p:nvPr/>
          </p:nvSpPr>
          <p:spPr bwMode="auto">
            <a:xfrm>
              <a:off x="3746" y="1560"/>
              <a:ext cx="7" cy="6"/>
            </a:xfrm>
            <a:custGeom>
              <a:avLst/>
              <a:gdLst>
                <a:gd name="T0" fmla="*/ 0 w 80"/>
                <a:gd name="T1" fmla="*/ 0 h 77"/>
                <a:gd name="T2" fmla="*/ 0 w 80"/>
                <a:gd name="T3" fmla="*/ 14 h 77"/>
                <a:gd name="T4" fmla="*/ 0 w 80"/>
                <a:gd name="T5" fmla="*/ 28 h 77"/>
                <a:gd name="T6" fmla="*/ 5 w 80"/>
                <a:gd name="T7" fmla="*/ 38 h 77"/>
                <a:gd name="T8" fmla="*/ 10 w 80"/>
                <a:gd name="T9" fmla="*/ 52 h 77"/>
                <a:gd name="T10" fmla="*/ 20 w 80"/>
                <a:gd name="T11" fmla="*/ 62 h 77"/>
                <a:gd name="T12" fmla="*/ 30 w 80"/>
                <a:gd name="T13" fmla="*/ 67 h 77"/>
                <a:gd name="T14" fmla="*/ 40 w 80"/>
                <a:gd name="T15" fmla="*/ 72 h 77"/>
                <a:gd name="T16" fmla="*/ 50 w 80"/>
                <a:gd name="T17" fmla="*/ 77 h 77"/>
                <a:gd name="T18" fmla="*/ 65 w 80"/>
                <a:gd name="T19" fmla="*/ 77 h 77"/>
                <a:gd name="T20" fmla="*/ 80 w 80"/>
                <a:gd name="T21"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77">
                  <a:moveTo>
                    <a:pt x="0" y="0"/>
                  </a:moveTo>
                  <a:lnTo>
                    <a:pt x="0" y="14"/>
                  </a:lnTo>
                  <a:lnTo>
                    <a:pt x="0" y="28"/>
                  </a:lnTo>
                  <a:lnTo>
                    <a:pt x="5" y="38"/>
                  </a:lnTo>
                  <a:lnTo>
                    <a:pt x="10" y="52"/>
                  </a:lnTo>
                  <a:lnTo>
                    <a:pt x="20" y="62"/>
                  </a:lnTo>
                  <a:lnTo>
                    <a:pt x="30" y="67"/>
                  </a:lnTo>
                  <a:lnTo>
                    <a:pt x="40" y="72"/>
                  </a:lnTo>
                  <a:lnTo>
                    <a:pt x="50" y="77"/>
                  </a:lnTo>
                  <a:lnTo>
                    <a:pt x="65" y="77"/>
                  </a:lnTo>
                  <a:lnTo>
                    <a:pt x="80" y="7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74" name="Freeform 446"/>
            <p:cNvSpPr>
              <a:spLocks/>
            </p:cNvSpPr>
            <p:nvPr/>
          </p:nvSpPr>
          <p:spPr bwMode="auto">
            <a:xfrm>
              <a:off x="3767" y="1539"/>
              <a:ext cx="6" cy="6"/>
            </a:xfrm>
            <a:custGeom>
              <a:avLst/>
              <a:gdLst>
                <a:gd name="T0" fmla="*/ 0 w 75"/>
                <a:gd name="T1" fmla="*/ 0 h 77"/>
                <a:gd name="T2" fmla="*/ 0 w 75"/>
                <a:gd name="T3" fmla="*/ 14 h 77"/>
                <a:gd name="T4" fmla="*/ 0 w 75"/>
                <a:gd name="T5" fmla="*/ 29 h 77"/>
                <a:gd name="T6" fmla="*/ 0 w 75"/>
                <a:gd name="T7" fmla="*/ 38 h 77"/>
                <a:gd name="T8" fmla="*/ 10 w 75"/>
                <a:gd name="T9" fmla="*/ 53 h 77"/>
                <a:gd name="T10" fmla="*/ 15 w 75"/>
                <a:gd name="T11" fmla="*/ 62 h 77"/>
                <a:gd name="T12" fmla="*/ 25 w 75"/>
                <a:gd name="T13" fmla="*/ 68 h 77"/>
                <a:gd name="T14" fmla="*/ 35 w 75"/>
                <a:gd name="T15" fmla="*/ 72 h 77"/>
                <a:gd name="T16" fmla="*/ 50 w 75"/>
                <a:gd name="T17" fmla="*/ 77 h 77"/>
                <a:gd name="T18" fmla="*/ 60 w 75"/>
                <a:gd name="T19" fmla="*/ 77 h 77"/>
                <a:gd name="T20" fmla="*/ 75 w 75"/>
                <a:gd name="T21"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77">
                  <a:moveTo>
                    <a:pt x="0" y="0"/>
                  </a:moveTo>
                  <a:lnTo>
                    <a:pt x="0" y="14"/>
                  </a:lnTo>
                  <a:lnTo>
                    <a:pt x="0" y="29"/>
                  </a:lnTo>
                  <a:lnTo>
                    <a:pt x="0" y="38"/>
                  </a:lnTo>
                  <a:lnTo>
                    <a:pt x="10" y="53"/>
                  </a:lnTo>
                  <a:lnTo>
                    <a:pt x="15" y="62"/>
                  </a:lnTo>
                  <a:lnTo>
                    <a:pt x="25" y="68"/>
                  </a:lnTo>
                  <a:lnTo>
                    <a:pt x="35" y="72"/>
                  </a:lnTo>
                  <a:lnTo>
                    <a:pt x="50" y="77"/>
                  </a:lnTo>
                  <a:lnTo>
                    <a:pt x="60" y="77"/>
                  </a:lnTo>
                  <a:lnTo>
                    <a:pt x="75" y="7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75" name="Freeform 447"/>
            <p:cNvSpPr>
              <a:spLocks/>
            </p:cNvSpPr>
            <p:nvPr/>
          </p:nvSpPr>
          <p:spPr bwMode="auto">
            <a:xfrm>
              <a:off x="3759" y="1542"/>
              <a:ext cx="10" cy="10"/>
            </a:xfrm>
            <a:custGeom>
              <a:avLst/>
              <a:gdLst>
                <a:gd name="T0" fmla="*/ 34 w 114"/>
                <a:gd name="T1" fmla="*/ 0 h 131"/>
                <a:gd name="T2" fmla="*/ 30 w 114"/>
                <a:gd name="T3" fmla="*/ 0 h 131"/>
                <a:gd name="T4" fmla="*/ 25 w 114"/>
                <a:gd name="T5" fmla="*/ 5 h 131"/>
                <a:gd name="T6" fmla="*/ 19 w 114"/>
                <a:gd name="T7" fmla="*/ 11 h 131"/>
                <a:gd name="T8" fmla="*/ 15 w 114"/>
                <a:gd name="T9" fmla="*/ 11 h 131"/>
                <a:gd name="T10" fmla="*/ 9 w 114"/>
                <a:gd name="T11" fmla="*/ 15 h 131"/>
                <a:gd name="T12" fmla="*/ 9 w 114"/>
                <a:gd name="T13" fmla="*/ 20 h 131"/>
                <a:gd name="T14" fmla="*/ 5 w 114"/>
                <a:gd name="T15" fmla="*/ 24 h 131"/>
                <a:gd name="T16" fmla="*/ 5 w 114"/>
                <a:gd name="T17" fmla="*/ 30 h 131"/>
                <a:gd name="T18" fmla="*/ 0 w 114"/>
                <a:gd name="T19" fmla="*/ 34 h 131"/>
                <a:gd name="T20" fmla="*/ 5 w 114"/>
                <a:gd name="T21" fmla="*/ 49 h 131"/>
                <a:gd name="T22" fmla="*/ 5 w 114"/>
                <a:gd name="T23" fmla="*/ 58 h 131"/>
                <a:gd name="T24" fmla="*/ 9 w 114"/>
                <a:gd name="T25" fmla="*/ 69 h 131"/>
                <a:gd name="T26" fmla="*/ 9 w 114"/>
                <a:gd name="T27" fmla="*/ 73 h 131"/>
                <a:gd name="T28" fmla="*/ 15 w 114"/>
                <a:gd name="T29" fmla="*/ 82 h 131"/>
                <a:gd name="T30" fmla="*/ 15 w 114"/>
                <a:gd name="T31" fmla="*/ 92 h 131"/>
                <a:gd name="T32" fmla="*/ 15 w 114"/>
                <a:gd name="T33" fmla="*/ 97 h 131"/>
                <a:gd name="T34" fmla="*/ 9 w 114"/>
                <a:gd name="T35" fmla="*/ 106 h 131"/>
                <a:gd name="T36" fmla="*/ 9 w 114"/>
                <a:gd name="T37" fmla="*/ 116 h 131"/>
                <a:gd name="T38" fmla="*/ 0 w 114"/>
                <a:gd name="T39" fmla="*/ 131 h 131"/>
                <a:gd name="T40" fmla="*/ 15 w 114"/>
                <a:gd name="T41" fmla="*/ 126 h 131"/>
                <a:gd name="T42" fmla="*/ 25 w 114"/>
                <a:gd name="T43" fmla="*/ 126 h 131"/>
                <a:gd name="T44" fmla="*/ 34 w 114"/>
                <a:gd name="T45" fmla="*/ 121 h 131"/>
                <a:gd name="T46" fmla="*/ 44 w 114"/>
                <a:gd name="T47" fmla="*/ 121 h 131"/>
                <a:gd name="T48" fmla="*/ 59 w 114"/>
                <a:gd name="T49" fmla="*/ 126 h 131"/>
                <a:gd name="T50" fmla="*/ 69 w 114"/>
                <a:gd name="T51" fmla="*/ 126 h 131"/>
                <a:gd name="T52" fmla="*/ 79 w 114"/>
                <a:gd name="T53" fmla="*/ 126 h 131"/>
                <a:gd name="T54" fmla="*/ 84 w 114"/>
                <a:gd name="T55" fmla="*/ 126 h 131"/>
                <a:gd name="T56" fmla="*/ 94 w 114"/>
                <a:gd name="T57" fmla="*/ 121 h 131"/>
                <a:gd name="T58" fmla="*/ 99 w 114"/>
                <a:gd name="T59" fmla="*/ 116 h 131"/>
                <a:gd name="T60" fmla="*/ 109 w 114"/>
                <a:gd name="T61" fmla="*/ 106 h 131"/>
                <a:gd name="T62" fmla="*/ 114 w 114"/>
                <a:gd name="T63" fmla="*/ 97 h 131"/>
                <a:gd name="T64" fmla="*/ 114 w 114"/>
                <a:gd name="T65" fmla="*/ 88 h 131"/>
                <a:gd name="T66" fmla="*/ 109 w 114"/>
                <a:gd name="T67" fmla="*/ 82 h 131"/>
                <a:gd name="T68" fmla="*/ 99 w 114"/>
                <a:gd name="T69" fmla="*/ 78 h 131"/>
                <a:gd name="T70" fmla="*/ 90 w 114"/>
                <a:gd name="T71" fmla="*/ 73 h 131"/>
                <a:gd name="T72" fmla="*/ 79 w 114"/>
                <a:gd name="T73" fmla="*/ 69 h 131"/>
                <a:gd name="T74" fmla="*/ 65 w 114"/>
                <a:gd name="T75" fmla="*/ 63 h 131"/>
                <a:gd name="T76" fmla="*/ 50 w 114"/>
                <a:gd name="T77" fmla="*/ 58 h 131"/>
                <a:gd name="T78" fmla="*/ 34 w 114"/>
                <a:gd name="T79" fmla="*/ 54 h 131"/>
                <a:gd name="T80" fmla="*/ 30 w 114"/>
                <a:gd name="T81" fmla="*/ 54 h 131"/>
                <a:gd name="T82" fmla="*/ 30 w 114"/>
                <a:gd name="T83" fmla="*/ 58 h 131"/>
                <a:gd name="T84" fmla="*/ 30 w 114"/>
                <a:gd name="T85" fmla="*/ 63 h 131"/>
                <a:gd name="T86" fmla="*/ 30 w 114"/>
                <a:gd name="T87" fmla="*/ 69 h 131"/>
                <a:gd name="T88" fmla="*/ 25 w 114"/>
                <a:gd name="T89" fmla="*/ 73 h 131"/>
                <a:gd name="T90" fmla="*/ 19 w 114"/>
                <a:gd name="T91" fmla="*/ 78 h 131"/>
                <a:gd name="T92" fmla="*/ 15 w 114"/>
                <a:gd name="T93" fmla="*/ 78 h 131"/>
                <a:gd name="T94" fmla="*/ 25 w 114"/>
                <a:gd name="T95" fmla="*/ 73 h 131"/>
                <a:gd name="T96" fmla="*/ 30 w 114"/>
                <a:gd name="T97" fmla="*/ 69 h 131"/>
                <a:gd name="T98" fmla="*/ 34 w 114"/>
                <a:gd name="T99" fmla="*/ 63 h 131"/>
                <a:gd name="T100" fmla="*/ 40 w 114"/>
                <a:gd name="T101" fmla="*/ 54 h 131"/>
                <a:gd name="T102" fmla="*/ 44 w 114"/>
                <a:gd name="T103" fmla="*/ 49 h 131"/>
                <a:gd name="T104" fmla="*/ 55 w 114"/>
                <a:gd name="T105" fmla="*/ 44 h 131"/>
                <a:gd name="T106" fmla="*/ 59 w 114"/>
                <a:gd name="T107" fmla="*/ 39 h 131"/>
                <a:gd name="T108" fmla="*/ 69 w 114"/>
                <a:gd name="T109" fmla="*/ 34 h 131"/>
                <a:gd name="T110" fmla="*/ 74 w 114"/>
                <a:gd name="T111" fmla="*/ 34 h 131"/>
                <a:gd name="T112" fmla="*/ 84 w 114"/>
                <a:gd name="T113" fmla="*/ 3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4" h="131">
                  <a:moveTo>
                    <a:pt x="34" y="0"/>
                  </a:moveTo>
                  <a:lnTo>
                    <a:pt x="30" y="0"/>
                  </a:lnTo>
                  <a:lnTo>
                    <a:pt x="25" y="5"/>
                  </a:lnTo>
                  <a:lnTo>
                    <a:pt x="19" y="11"/>
                  </a:lnTo>
                  <a:lnTo>
                    <a:pt x="15" y="11"/>
                  </a:lnTo>
                  <a:lnTo>
                    <a:pt x="9" y="15"/>
                  </a:lnTo>
                  <a:lnTo>
                    <a:pt x="9" y="20"/>
                  </a:lnTo>
                  <a:lnTo>
                    <a:pt x="5" y="24"/>
                  </a:lnTo>
                  <a:lnTo>
                    <a:pt x="5" y="30"/>
                  </a:lnTo>
                  <a:lnTo>
                    <a:pt x="0" y="34"/>
                  </a:lnTo>
                  <a:lnTo>
                    <a:pt x="5" y="49"/>
                  </a:lnTo>
                  <a:lnTo>
                    <a:pt x="5" y="58"/>
                  </a:lnTo>
                  <a:lnTo>
                    <a:pt x="9" y="69"/>
                  </a:lnTo>
                  <a:lnTo>
                    <a:pt x="9" y="73"/>
                  </a:lnTo>
                  <a:lnTo>
                    <a:pt x="15" y="82"/>
                  </a:lnTo>
                  <a:lnTo>
                    <a:pt x="15" y="92"/>
                  </a:lnTo>
                  <a:lnTo>
                    <a:pt x="15" y="97"/>
                  </a:lnTo>
                  <a:lnTo>
                    <a:pt x="9" y="106"/>
                  </a:lnTo>
                  <a:lnTo>
                    <a:pt x="9" y="116"/>
                  </a:lnTo>
                  <a:lnTo>
                    <a:pt x="0" y="131"/>
                  </a:lnTo>
                  <a:lnTo>
                    <a:pt x="15" y="126"/>
                  </a:lnTo>
                  <a:lnTo>
                    <a:pt x="25" y="126"/>
                  </a:lnTo>
                  <a:lnTo>
                    <a:pt x="34" y="121"/>
                  </a:lnTo>
                  <a:lnTo>
                    <a:pt x="44" y="121"/>
                  </a:lnTo>
                  <a:lnTo>
                    <a:pt x="59" y="126"/>
                  </a:lnTo>
                  <a:lnTo>
                    <a:pt x="69" y="126"/>
                  </a:lnTo>
                  <a:lnTo>
                    <a:pt x="79" y="126"/>
                  </a:lnTo>
                  <a:lnTo>
                    <a:pt x="84" y="126"/>
                  </a:lnTo>
                  <a:lnTo>
                    <a:pt x="94" y="121"/>
                  </a:lnTo>
                  <a:lnTo>
                    <a:pt x="99" y="116"/>
                  </a:lnTo>
                  <a:lnTo>
                    <a:pt x="109" y="106"/>
                  </a:lnTo>
                  <a:lnTo>
                    <a:pt x="114" y="97"/>
                  </a:lnTo>
                  <a:lnTo>
                    <a:pt x="114" y="88"/>
                  </a:lnTo>
                  <a:lnTo>
                    <a:pt x="109" y="82"/>
                  </a:lnTo>
                  <a:lnTo>
                    <a:pt x="99" y="78"/>
                  </a:lnTo>
                  <a:lnTo>
                    <a:pt x="90" y="73"/>
                  </a:lnTo>
                  <a:lnTo>
                    <a:pt x="79" y="69"/>
                  </a:lnTo>
                  <a:lnTo>
                    <a:pt x="65" y="63"/>
                  </a:lnTo>
                  <a:lnTo>
                    <a:pt x="50" y="58"/>
                  </a:lnTo>
                  <a:lnTo>
                    <a:pt x="34" y="54"/>
                  </a:lnTo>
                  <a:lnTo>
                    <a:pt x="30" y="54"/>
                  </a:lnTo>
                  <a:lnTo>
                    <a:pt x="30" y="58"/>
                  </a:lnTo>
                  <a:lnTo>
                    <a:pt x="30" y="63"/>
                  </a:lnTo>
                  <a:lnTo>
                    <a:pt x="30" y="69"/>
                  </a:lnTo>
                  <a:lnTo>
                    <a:pt x="25" y="73"/>
                  </a:lnTo>
                  <a:lnTo>
                    <a:pt x="19" y="78"/>
                  </a:lnTo>
                  <a:lnTo>
                    <a:pt x="15" y="78"/>
                  </a:lnTo>
                  <a:lnTo>
                    <a:pt x="25" y="73"/>
                  </a:lnTo>
                  <a:lnTo>
                    <a:pt x="30" y="69"/>
                  </a:lnTo>
                  <a:lnTo>
                    <a:pt x="34" y="63"/>
                  </a:lnTo>
                  <a:lnTo>
                    <a:pt x="40" y="54"/>
                  </a:lnTo>
                  <a:lnTo>
                    <a:pt x="44" y="49"/>
                  </a:lnTo>
                  <a:lnTo>
                    <a:pt x="55" y="44"/>
                  </a:lnTo>
                  <a:lnTo>
                    <a:pt x="59" y="39"/>
                  </a:lnTo>
                  <a:lnTo>
                    <a:pt x="69" y="34"/>
                  </a:lnTo>
                  <a:lnTo>
                    <a:pt x="74" y="34"/>
                  </a:lnTo>
                  <a:lnTo>
                    <a:pt x="84" y="3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76" name="Freeform 448"/>
            <p:cNvSpPr>
              <a:spLocks/>
            </p:cNvSpPr>
            <p:nvPr/>
          </p:nvSpPr>
          <p:spPr bwMode="auto">
            <a:xfrm>
              <a:off x="3747" y="1542"/>
              <a:ext cx="11" cy="7"/>
            </a:xfrm>
            <a:custGeom>
              <a:avLst/>
              <a:gdLst>
                <a:gd name="T0" fmla="*/ 29 w 114"/>
                <a:gd name="T1" fmla="*/ 0 h 97"/>
                <a:gd name="T2" fmla="*/ 40 w 114"/>
                <a:gd name="T3" fmla="*/ 0 h 97"/>
                <a:gd name="T4" fmla="*/ 50 w 114"/>
                <a:gd name="T5" fmla="*/ 0 h 97"/>
                <a:gd name="T6" fmla="*/ 59 w 114"/>
                <a:gd name="T7" fmla="*/ 0 h 97"/>
                <a:gd name="T8" fmla="*/ 65 w 114"/>
                <a:gd name="T9" fmla="*/ 5 h 97"/>
                <a:gd name="T10" fmla="*/ 75 w 114"/>
                <a:gd name="T11" fmla="*/ 5 h 97"/>
                <a:gd name="T12" fmla="*/ 84 w 114"/>
                <a:gd name="T13" fmla="*/ 9 h 97"/>
                <a:gd name="T14" fmla="*/ 89 w 114"/>
                <a:gd name="T15" fmla="*/ 9 h 97"/>
                <a:gd name="T16" fmla="*/ 99 w 114"/>
                <a:gd name="T17" fmla="*/ 14 h 97"/>
                <a:gd name="T18" fmla="*/ 99 w 114"/>
                <a:gd name="T19" fmla="*/ 20 h 97"/>
                <a:gd name="T20" fmla="*/ 104 w 114"/>
                <a:gd name="T21" fmla="*/ 20 h 97"/>
                <a:gd name="T22" fmla="*/ 109 w 114"/>
                <a:gd name="T23" fmla="*/ 39 h 97"/>
                <a:gd name="T24" fmla="*/ 114 w 114"/>
                <a:gd name="T25" fmla="*/ 53 h 97"/>
                <a:gd name="T26" fmla="*/ 109 w 114"/>
                <a:gd name="T27" fmla="*/ 67 h 97"/>
                <a:gd name="T28" fmla="*/ 104 w 114"/>
                <a:gd name="T29" fmla="*/ 78 h 97"/>
                <a:gd name="T30" fmla="*/ 94 w 114"/>
                <a:gd name="T31" fmla="*/ 82 h 97"/>
                <a:gd name="T32" fmla="*/ 84 w 114"/>
                <a:gd name="T33" fmla="*/ 87 h 97"/>
                <a:gd name="T34" fmla="*/ 69 w 114"/>
                <a:gd name="T35" fmla="*/ 91 h 97"/>
                <a:gd name="T36" fmla="*/ 54 w 114"/>
                <a:gd name="T37" fmla="*/ 97 h 97"/>
                <a:gd name="T38" fmla="*/ 35 w 114"/>
                <a:gd name="T39" fmla="*/ 97 h 97"/>
                <a:gd name="T40" fmla="*/ 15 w 114"/>
                <a:gd name="T41" fmla="*/ 97 h 97"/>
                <a:gd name="T42" fmla="*/ 25 w 114"/>
                <a:gd name="T43" fmla="*/ 91 h 97"/>
                <a:gd name="T44" fmla="*/ 35 w 114"/>
                <a:gd name="T45" fmla="*/ 82 h 97"/>
                <a:gd name="T46" fmla="*/ 35 w 114"/>
                <a:gd name="T47" fmla="*/ 72 h 97"/>
                <a:gd name="T48" fmla="*/ 35 w 114"/>
                <a:gd name="T49" fmla="*/ 63 h 97"/>
                <a:gd name="T50" fmla="*/ 35 w 114"/>
                <a:gd name="T51" fmla="*/ 58 h 97"/>
                <a:gd name="T52" fmla="*/ 29 w 114"/>
                <a:gd name="T53" fmla="*/ 48 h 97"/>
                <a:gd name="T54" fmla="*/ 25 w 114"/>
                <a:gd name="T55" fmla="*/ 43 h 97"/>
                <a:gd name="T56" fmla="*/ 15 w 114"/>
                <a:gd name="T57" fmla="*/ 33 h 97"/>
                <a:gd name="T58" fmla="*/ 10 w 114"/>
                <a:gd name="T59" fmla="*/ 29 h 97"/>
                <a:gd name="T60" fmla="*/ 0 w 114"/>
                <a:gd name="T61" fmla="*/ 20 h 97"/>
                <a:gd name="T62" fmla="*/ 5 w 114"/>
                <a:gd name="T63" fmla="*/ 20 h 97"/>
                <a:gd name="T64" fmla="*/ 10 w 114"/>
                <a:gd name="T65" fmla="*/ 14 h 97"/>
                <a:gd name="T66" fmla="*/ 15 w 114"/>
                <a:gd name="T67" fmla="*/ 9 h 97"/>
                <a:gd name="T68" fmla="*/ 15 w 114"/>
                <a:gd name="T69" fmla="*/ 5 h 97"/>
                <a:gd name="T70" fmla="*/ 19 w 114"/>
                <a:gd name="T71" fmla="*/ 5 h 97"/>
                <a:gd name="T72" fmla="*/ 19 w 114"/>
                <a:gd name="T73" fmla="*/ 0 h 97"/>
                <a:gd name="T74" fmla="*/ 25 w 114"/>
                <a:gd name="T75" fmla="*/ 0 h 97"/>
                <a:gd name="T76" fmla="*/ 29 w 114"/>
                <a:gd name="T7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4" h="97">
                  <a:moveTo>
                    <a:pt x="29" y="0"/>
                  </a:moveTo>
                  <a:lnTo>
                    <a:pt x="40" y="0"/>
                  </a:lnTo>
                  <a:lnTo>
                    <a:pt x="50" y="0"/>
                  </a:lnTo>
                  <a:lnTo>
                    <a:pt x="59" y="0"/>
                  </a:lnTo>
                  <a:lnTo>
                    <a:pt x="65" y="5"/>
                  </a:lnTo>
                  <a:lnTo>
                    <a:pt x="75" y="5"/>
                  </a:lnTo>
                  <a:lnTo>
                    <a:pt x="84" y="9"/>
                  </a:lnTo>
                  <a:lnTo>
                    <a:pt x="89" y="9"/>
                  </a:lnTo>
                  <a:lnTo>
                    <a:pt x="99" y="14"/>
                  </a:lnTo>
                  <a:lnTo>
                    <a:pt x="99" y="20"/>
                  </a:lnTo>
                  <a:lnTo>
                    <a:pt x="104" y="20"/>
                  </a:lnTo>
                  <a:lnTo>
                    <a:pt x="109" y="39"/>
                  </a:lnTo>
                  <a:lnTo>
                    <a:pt x="114" y="53"/>
                  </a:lnTo>
                  <a:lnTo>
                    <a:pt x="109" y="67"/>
                  </a:lnTo>
                  <a:lnTo>
                    <a:pt x="104" y="78"/>
                  </a:lnTo>
                  <a:lnTo>
                    <a:pt x="94" y="82"/>
                  </a:lnTo>
                  <a:lnTo>
                    <a:pt x="84" y="87"/>
                  </a:lnTo>
                  <a:lnTo>
                    <a:pt x="69" y="91"/>
                  </a:lnTo>
                  <a:lnTo>
                    <a:pt x="54" y="97"/>
                  </a:lnTo>
                  <a:lnTo>
                    <a:pt x="35" y="97"/>
                  </a:lnTo>
                  <a:lnTo>
                    <a:pt x="15" y="97"/>
                  </a:lnTo>
                  <a:lnTo>
                    <a:pt x="25" y="91"/>
                  </a:lnTo>
                  <a:lnTo>
                    <a:pt x="35" y="82"/>
                  </a:lnTo>
                  <a:lnTo>
                    <a:pt x="35" y="72"/>
                  </a:lnTo>
                  <a:lnTo>
                    <a:pt x="35" y="63"/>
                  </a:lnTo>
                  <a:lnTo>
                    <a:pt x="35" y="58"/>
                  </a:lnTo>
                  <a:lnTo>
                    <a:pt x="29" y="48"/>
                  </a:lnTo>
                  <a:lnTo>
                    <a:pt x="25" y="43"/>
                  </a:lnTo>
                  <a:lnTo>
                    <a:pt x="15" y="33"/>
                  </a:lnTo>
                  <a:lnTo>
                    <a:pt x="10" y="29"/>
                  </a:lnTo>
                  <a:lnTo>
                    <a:pt x="0" y="20"/>
                  </a:lnTo>
                  <a:lnTo>
                    <a:pt x="5" y="20"/>
                  </a:lnTo>
                  <a:lnTo>
                    <a:pt x="10" y="14"/>
                  </a:lnTo>
                  <a:lnTo>
                    <a:pt x="15" y="9"/>
                  </a:lnTo>
                  <a:lnTo>
                    <a:pt x="15" y="5"/>
                  </a:lnTo>
                  <a:lnTo>
                    <a:pt x="19" y="5"/>
                  </a:lnTo>
                  <a:lnTo>
                    <a:pt x="19" y="0"/>
                  </a:lnTo>
                  <a:lnTo>
                    <a:pt x="25" y="0"/>
                  </a:lnTo>
                  <a:lnTo>
                    <a:pt x="29"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77" name="Freeform 449"/>
            <p:cNvSpPr>
              <a:spLocks/>
            </p:cNvSpPr>
            <p:nvPr/>
          </p:nvSpPr>
          <p:spPr bwMode="auto">
            <a:xfrm>
              <a:off x="3749" y="1551"/>
              <a:ext cx="6" cy="8"/>
            </a:xfrm>
            <a:custGeom>
              <a:avLst/>
              <a:gdLst>
                <a:gd name="T0" fmla="*/ 60 w 70"/>
                <a:gd name="T1" fmla="*/ 0 h 97"/>
                <a:gd name="T2" fmla="*/ 60 w 70"/>
                <a:gd name="T3" fmla="*/ 10 h 97"/>
                <a:gd name="T4" fmla="*/ 50 w 70"/>
                <a:gd name="T5" fmla="*/ 20 h 97"/>
                <a:gd name="T6" fmla="*/ 40 w 70"/>
                <a:gd name="T7" fmla="*/ 24 h 97"/>
                <a:gd name="T8" fmla="*/ 31 w 70"/>
                <a:gd name="T9" fmla="*/ 34 h 97"/>
                <a:gd name="T10" fmla="*/ 21 w 70"/>
                <a:gd name="T11" fmla="*/ 39 h 97"/>
                <a:gd name="T12" fmla="*/ 10 w 70"/>
                <a:gd name="T13" fmla="*/ 48 h 97"/>
                <a:gd name="T14" fmla="*/ 6 w 70"/>
                <a:gd name="T15" fmla="*/ 58 h 97"/>
                <a:gd name="T16" fmla="*/ 0 w 70"/>
                <a:gd name="T17" fmla="*/ 68 h 97"/>
                <a:gd name="T18" fmla="*/ 6 w 70"/>
                <a:gd name="T19" fmla="*/ 78 h 97"/>
                <a:gd name="T20" fmla="*/ 10 w 70"/>
                <a:gd name="T21" fmla="*/ 87 h 97"/>
                <a:gd name="T22" fmla="*/ 16 w 70"/>
                <a:gd name="T23" fmla="*/ 92 h 97"/>
                <a:gd name="T24" fmla="*/ 21 w 70"/>
                <a:gd name="T25" fmla="*/ 97 h 97"/>
                <a:gd name="T26" fmla="*/ 25 w 70"/>
                <a:gd name="T27" fmla="*/ 97 h 97"/>
                <a:gd name="T28" fmla="*/ 31 w 70"/>
                <a:gd name="T29" fmla="*/ 97 h 97"/>
                <a:gd name="T30" fmla="*/ 35 w 70"/>
                <a:gd name="T31" fmla="*/ 97 h 97"/>
                <a:gd name="T32" fmla="*/ 46 w 70"/>
                <a:gd name="T33" fmla="*/ 97 h 97"/>
                <a:gd name="T34" fmla="*/ 50 w 70"/>
                <a:gd name="T35" fmla="*/ 97 h 97"/>
                <a:gd name="T36" fmla="*/ 56 w 70"/>
                <a:gd name="T37" fmla="*/ 92 h 97"/>
                <a:gd name="T38" fmla="*/ 60 w 70"/>
                <a:gd name="T39" fmla="*/ 87 h 97"/>
                <a:gd name="T40" fmla="*/ 65 w 70"/>
                <a:gd name="T41" fmla="*/ 82 h 97"/>
                <a:gd name="T42" fmla="*/ 70 w 70"/>
                <a:gd name="T43" fmla="*/ 78 h 97"/>
                <a:gd name="T44" fmla="*/ 70 w 70"/>
                <a:gd name="T45" fmla="*/ 68 h 97"/>
                <a:gd name="T46" fmla="*/ 70 w 70"/>
                <a:gd name="T47" fmla="*/ 63 h 97"/>
                <a:gd name="T48" fmla="*/ 65 w 70"/>
                <a:gd name="T49" fmla="*/ 58 h 97"/>
                <a:gd name="T50" fmla="*/ 65 w 70"/>
                <a:gd name="T51" fmla="*/ 54 h 97"/>
                <a:gd name="T52" fmla="*/ 60 w 70"/>
                <a:gd name="T53" fmla="*/ 48 h 97"/>
                <a:gd name="T54" fmla="*/ 60 w 70"/>
                <a:gd name="T55" fmla="*/ 44 h 97"/>
                <a:gd name="T56" fmla="*/ 56 w 70"/>
                <a:gd name="T57" fmla="*/ 34 h 97"/>
                <a:gd name="T58" fmla="*/ 56 w 70"/>
                <a:gd name="T59" fmla="*/ 29 h 97"/>
                <a:gd name="T60" fmla="*/ 60 w 70"/>
                <a:gd name="T61" fmla="*/ 2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 h="97">
                  <a:moveTo>
                    <a:pt x="60" y="0"/>
                  </a:moveTo>
                  <a:lnTo>
                    <a:pt x="60" y="10"/>
                  </a:lnTo>
                  <a:lnTo>
                    <a:pt x="50" y="20"/>
                  </a:lnTo>
                  <a:lnTo>
                    <a:pt x="40" y="24"/>
                  </a:lnTo>
                  <a:lnTo>
                    <a:pt x="31" y="34"/>
                  </a:lnTo>
                  <a:lnTo>
                    <a:pt x="21" y="39"/>
                  </a:lnTo>
                  <a:lnTo>
                    <a:pt x="10" y="48"/>
                  </a:lnTo>
                  <a:lnTo>
                    <a:pt x="6" y="58"/>
                  </a:lnTo>
                  <a:lnTo>
                    <a:pt x="0" y="68"/>
                  </a:lnTo>
                  <a:lnTo>
                    <a:pt x="6" y="78"/>
                  </a:lnTo>
                  <a:lnTo>
                    <a:pt x="10" y="87"/>
                  </a:lnTo>
                  <a:lnTo>
                    <a:pt x="16" y="92"/>
                  </a:lnTo>
                  <a:lnTo>
                    <a:pt x="21" y="97"/>
                  </a:lnTo>
                  <a:lnTo>
                    <a:pt x="25" y="97"/>
                  </a:lnTo>
                  <a:lnTo>
                    <a:pt x="31" y="97"/>
                  </a:lnTo>
                  <a:lnTo>
                    <a:pt x="35" y="97"/>
                  </a:lnTo>
                  <a:lnTo>
                    <a:pt x="46" y="97"/>
                  </a:lnTo>
                  <a:lnTo>
                    <a:pt x="50" y="97"/>
                  </a:lnTo>
                  <a:lnTo>
                    <a:pt x="56" y="92"/>
                  </a:lnTo>
                  <a:lnTo>
                    <a:pt x="60" y="87"/>
                  </a:lnTo>
                  <a:lnTo>
                    <a:pt x="65" y="82"/>
                  </a:lnTo>
                  <a:lnTo>
                    <a:pt x="70" y="78"/>
                  </a:lnTo>
                  <a:lnTo>
                    <a:pt x="70" y="68"/>
                  </a:lnTo>
                  <a:lnTo>
                    <a:pt x="70" y="63"/>
                  </a:lnTo>
                  <a:lnTo>
                    <a:pt x="65" y="58"/>
                  </a:lnTo>
                  <a:lnTo>
                    <a:pt x="65" y="54"/>
                  </a:lnTo>
                  <a:lnTo>
                    <a:pt x="60" y="48"/>
                  </a:lnTo>
                  <a:lnTo>
                    <a:pt x="60" y="44"/>
                  </a:lnTo>
                  <a:lnTo>
                    <a:pt x="56" y="34"/>
                  </a:lnTo>
                  <a:lnTo>
                    <a:pt x="56" y="29"/>
                  </a:lnTo>
                  <a:lnTo>
                    <a:pt x="60" y="24"/>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78" name="Freeform 450"/>
            <p:cNvSpPr>
              <a:spLocks/>
            </p:cNvSpPr>
            <p:nvPr/>
          </p:nvSpPr>
          <p:spPr bwMode="auto">
            <a:xfrm>
              <a:off x="3723" y="1569"/>
              <a:ext cx="6" cy="6"/>
            </a:xfrm>
            <a:custGeom>
              <a:avLst/>
              <a:gdLst>
                <a:gd name="T0" fmla="*/ 0 w 63"/>
                <a:gd name="T1" fmla="*/ 10 h 72"/>
                <a:gd name="T2" fmla="*/ 9 w 63"/>
                <a:gd name="T3" fmla="*/ 5 h 72"/>
                <a:gd name="T4" fmla="*/ 14 w 63"/>
                <a:gd name="T5" fmla="*/ 0 h 72"/>
                <a:gd name="T6" fmla="*/ 19 w 63"/>
                <a:gd name="T7" fmla="*/ 0 h 72"/>
                <a:gd name="T8" fmla="*/ 23 w 63"/>
                <a:gd name="T9" fmla="*/ 0 h 72"/>
                <a:gd name="T10" fmla="*/ 34 w 63"/>
                <a:gd name="T11" fmla="*/ 5 h 72"/>
                <a:gd name="T12" fmla="*/ 39 w 63"/>
                <a:gd name="T13" fmla="*/ 5 h 72"/>
                <a:gd name="T14" fmla="*/ 44 w 63"/>
                <a:gd name="T15" fmla="*/ 5 h 72"/>
                <a:gd name="T16" fmla="*/ 54 w 63"/>
                <a:gd name="T17" fmla="*/ 5 h 72"/>
                <a:gd name="T18" fmla="*/ 59 w 63"/>
                <a:gd name="T19" fmla="*/ 5 h 72"/>
                <a:gd name="T20" fmla="*/ 63 w 63"/>
                <a:gd name="T21" fmla="*/ 0 h 72"/>
                <a:gd name="T22" fmla="*/ 63 w 63"/>
                <a:gd name="T23" fmla="*/ 14 h 72"/>
                <a:gd name="T24" fmla="*/ 63 w 63"/>
                <a:gd name="T25" fmla="*/ 24 h 72"/>
                <a:gd name="T26" fmla="*/ 63 w 63"/>
                <a:gd name="T27" fmla="*/ 39 h 72"/>
                <a:gd name="T28" fmla="*/ 59 w 63"/>
                <a:gd name="T29" fmla="*/ 48 h 72"/>
                <a:gd name="T30" fmla="*/ 54 w 63"/>
                <a:gd name="T31" fmla="*/ 58 h 72"/>
                <a:gd name="T32" fmla="*/ 48 w 63"/>
                <a:gd name="T33" fmla="*/ 63 h 72"/>
                <a:gd name="T34" fmla="*/ 44 w 63"/>
                <a:gd name="T35" fmla="*/ 68 h 72"/>
                <a:gd name="T36" fmla="*/ 34 w 63"/>
                <a:gd name="T37" fmla="*/ 72 h 72"/>
                <a:gd name="T38" fmla="*/ 19 w 63"/>
                <a:gd name="T39" fmla="*/ 68 h 72"/>
                <a:gd name="T40" fmla="*/ 4 w 63"/>
                <a:gd name="T41" fmla="*/ 6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 h="72">
                  <a:moveTo>
                    <a:pt x="0" y="10"/>
                  </a:moveTo>
                  <a:lnTo>
                    <a:pt x="9" y="5"/>
                  </a:lnTo>
                  <a:lnTo>
                    <a:pt x="14" y="0"/>
                  </a:lnTo>
                  <a:lnTo>
                    <a:pt x="19" y="0"/>
                  </a:lnTo>
                  <a:lnTo>
                    <a:pt x="23" y="0"/>
                  </a:lnTo>
                  <a:lnTo>
                    <a:pt x="34" y="5"/>
                  </a:lnTo>
                  <a:lnTo>
                    <a:pt x="39" y="5"/>
                  </a:lnTo>
                  <a:lnTo>
                    <a:pt x="44" y="5"/>
                  </a:lnTo>
                  <a:lnTo>
                    <a:pt x="54" y="5"/>
                  </a:lnTo>
                  <a:lnTo>
                    <a:pt x="59" y="5"/>
                  </a:lnTo>
                  <a:lnTo>
                    <a:pt x="63" y="0"/>
                  </a:lnTo>
                  <a:lnTo>
                    <a:pt x="63" y="14"/>
                  </a:lnTo>
                  <a:lnTo>
                    <a:pt x="63" y="24"/>
                  </a:lnTo>
                  <a:lnTo>
                    <a:pt x="63" y="39"/>
                  </a:lnTo>
                  <a:lnTo>
                    <a:pt x="59" y="48"/>
                  </a:lnTo>
                  <a:lnTo>
                    <a:pt x="54" y="58"/>
                  </a:lnTo>
                  <a:lnTo>
                    <a:pt x="48" y="63"/>
                  </a:lnTo>
                  <a:lnTo>
                    <a:pt x="44" y="68"/>
                  </a:lnTo>
                  <a:lnTo>
                    <a:pt x="34" y="72"/>
                  </a:lnTo>
                  <a:lnTo>
                    <a:pt x="19" y="68"/>
                  </a:lnTo>
                  <a:lnTo>
                    <a:pt x="4" y="6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79" name="Freeform 451"/>
            <p:cNvSpPr>
              <a:spLocks/>
            </p:cNvSpPr>
            <p:nvPr/>
          </p:nvSpPr>
          <p:spPr bwMode="auto">
            <a:xfrm>
              <a:off x="3718" y="1578"/>
              <a:ext cx="10" cy="10"/>
            </a:xfrm>
            <a:custGeom>
              <a:avLst/>
              <a:gdLst>
                <a:gd name="T0" fmla="*/ 35 w 115"/>
                <a:gd name="T1" fmla="*/ 0 h 130"/>
                <a:gd name="T2" fmla="*/ 31 w 115"/>
                <a:gd name="T3" fmla="*/ 5 h 130"/>
                <a:gd name="T4" fmla="*/ 25 w 115"/>
                <a:gd name="T5" fmla="*/ 9 h 130"/>
                <a:gd name="T6" fmla="*/ 20 w 115"/>
                <a:gd name="T7" fmla="*/ 9 h 130"/>
                <a:gd name="T8" fmla="*/ 16 w 115"/>
                <a:gd name="T9" fmla="*/ 15 h 130"/>
                <a:gd name="T10" fmla="*/ 10 w 115"/>
                <a:gd name="T11" fmla="*/ 19 h 130"/>
                <a:gd name="T12" fmla="*/ 6 w 115"/>
                <a:gd name="T13" fmla="*/ 24 h 130"/>
                <a:gd name="T14" fmla="*/ 6 w 115"/>
                <a:gd name="T15" fmla="*/ 28 h 130"/>
                <a:gd name="T16" fmla="*/ 0 w 115"/>
                <a:gd name="T17" fmla="*/ 34 h 130"/>
                <a:gd name="T18" fmla="*/ 0 w 115"/>
                <a:gd name="T19" fmla="*/ 39 h 130"/>
                <a:gd name="T20" fmla="*/ 0 w 115"/>
                <a:gd name="T21" fmla="*/ 48 h 130"/>
                <a:gd name="T22" fmla="*/ 6 w 115"/>
                <a:gd name="T23" fmla="*/ 62 h 130"/>
                <a:gd name="T24" fmla="*/ 6 w 115"/>
                <a:gd name="T25" fmla="*/ 72 h 130"/>
                <a:gd name="T26" fmla="*/ 10 w 115"/>
                <a:gd name="T27" fmla="*/ 77 h 130"/>
                <a:gd name="T28" fmla="*/ 10 w 115"/>
                <a:gd name="T29" fmla="*/ 86 h 130"/>
                <a:gd name="T30" fmla="*/ 10 w 115"/>
                <a:gd name="T31" fmla="*/ 91 h 130"/>
                <a:gd name="T32" fmla="*/ 10 w 115"/>
                <a:gd name="T33" fmla="*/ 101 h 130"/>
                <a:gd name="T34" fmla="*/ 10 w 115"/>
                <a:gd name="T35" fmla="*/ 110 h 130"/>
                <a:gd name="T36" fmla="*/ 6 w 115"/>
                <a:gd name="T37" fmla="*/ 120 h 130"/>
                <a:gd name="T38" fmla="*/ 0 w 115"/>
                <a:gd name="T39" fmla="*/ 130 h 130"/>
                <a:gd name="T40" fmla="*/ 10 w 115"/>
                <a:gd name="T41" fmla="*/ 130 h 130"/>
                <a:gd name="T42" fmla="*/ 20 w 115"/>
                <a:gd name="T43" fmla="*/ 125 h 130"/>
                <a:gd name="T44" fmla="*/ 35 w 115"/>
                <a:gd name="T45" fmla="*/ 125 h 130"/>
                <a:gd name="T46" fmla="*/ 45 w 115"/>
                <a:gd name="T47" fmla="*/ 125 h 130"/>
                <a:gd name="T48" fmla="*/ 56 w 115"/>
                <a:gd name="T49" fmla="*/ 125 h 130"/>
                <a:gd name="T50" fmla="*/ 65 w 115"/>
                <a:gd name="T51" fmla="*/ 125 h 130"/>
                <a:gd name="T52" fmla="*/ 75 w 115"/>
                <a:gd name="T53" fmla="*/ 125 h 130"/>
                <a:gd name="T54" fmla="*/ 85 w 115"/>
                <a:gd name="T55" fmla="*/ 125 h 130"/>
                <a:gd name="T56" fmla="*/ 90 w 115"/>
                <a:gd name="T57" fmla="*/ 125 h 130"/>
                <a:gd name="T58" fmla="*/ 100 w 115"/>
                <a:gd name="T59" fmla="*/ 120 h 130"/>
                <a:gd name="T60" fmla="*/ 110 w 115"/>
                <a:gd name="T61" fmla="*/ 110 h 130"/>
                <a:gd name="T62" fmla="*/ 115 w 115"/>
                <a:gd name="T63" fmla="*/ 101 h 130"/>
                <a:gd name="T64" fmla="*/ 115 w 115"/>
                <a:gd name="T65" fmla="*/ 91 h 130"/>
                <a:gd name="T66" fmla="*/ 110 w 115"/>
                <a:gd name="T67" fmla="*/ 86 h 130"/>
                <a:gd name="T68" fmla="*/ 100 w 115"/>
                <a:gd name="T69" fmla="*/ 77 h 130"/>
                <a:gd name="T70" fmla="*/ 90 w 115"/>
                <a:gd name="T71" fmla="*/ 72 h 130"/>
                <a:gd name="T72" fmla="*/ 75 w 115"/>
                <a:gd name="T73" fmla="*/ 67 h 130"/>
                <a:gd name="T74" fmla="*/ 65 w 115"/>
                <a:gd name="T75" fmla="*/ 62 h 130"/>
                <a:gd name="T76" fmla="*/ 50 w 115"/>
                <a:gd name="T77" fmla="*/ 58 h 130"/>
                <a:gd name="T78" fmla="*/ 35 w 115"/>
                <a:gd name="T79" fmla="*/ 52 h 130"/>
                <a:gd name="T80" fmla="*/ 31 w 115"/>
                <a:gd name="T81" fmla="*/ 52 h 130"/>
                <a:gd name="T82" fmla="*/ 31 w 115"/>
                <a:gd name="T83" fmla="*/ 58 h 130"/>
                <a:gd name="T84" fmla="*/ 25 w 115"/>
                <a:gd name="T85" fmla="*/ 62 h 130"/>
                <a:gd name="T86" fmla="*/ 25 w 115"/>
                <a:gd name="T87" fmla="*/ 67 h 130"/>
                <a:gd name="T88" fmla="*/ 25 w 115"/>
                <a:gd name="T89" fmla="*/ 72 h 130"/>
                <a:gd name="T90" fmla="*/ 20 w 115"/>
                <a:gd name="T91" fmla="*/ 77 h 130"/>
                <a:gd name="T92" fmla="*/ 20 w 115"/>
                <a:gd name="T93" fmla="*/ 82 h 130"/>
                <a:gd name="T94" fmla="*/ 16 w 115"/>
                <a:gd name="T95" fmla="*/ 82 h 130"/>
                <a:gd name="T96" fmla="*/ 20 w 115"/>
                <a:gd name="T97" fmla="*/ 77 h 130"/>
                <a:gd name="T98" fmla="*/ 25 w 115"/>
                <a:gd name="T99" fmla="*/ 72 h 130"/>
                <a:gd name="T100" fmla="*/ 31 w 115"/>
                <a:gd name="T101" fmla="*/ 62 h 130"/>
                <a:gd name="T102" fmla="*/ 40 w 115"/>
                <a:gd name="T103" fmla="*/ 58 h 130"/>
                <a:gd name="T104" fmla="*/ 45 w 115"/>
                <a:gd name="T105" fmla="*/ 52 h 130"/>
                <a:gd name="T106" fmla="*/ 50 w 115"/>
                <a:gd name="T107" fmla="*/ 48 h 130"/>
                <a:gd name="T108" fmla="*/ 60 w 115"/>
                <a:gd name="T109" fmla="*/ 43 h 130"/>
                <a:gd name="T110" fmla="*/ 65 w 115"/>
                <a:gd name="T111" fmla="*/ 39 h 130"/>
                <a:gd name="T112" fmla="*/ 75 w 115"/>
                <a:gd name="T113" fmla="*/ 34 h 130"/>
                <a:gd name="T114" fmla="*/ 79 w 115"/>
                <a:gd name="T115" fmla="*/ 34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5" h="130">
                  <a:moveTo>
                    <a:pt x="35" y="0"/>
                  </a:moveTo>
                  <a:lnTo>
                    <a:pt x="31" y="5"/>
                  </a:lnTo>
                  <a:lnTo>
                    <a:pt x="25" y="9"/>
                  </a:lnTo>
                  <a:lnTo>
                    <a:pt x="20" y="9"/>
                  </a:lnTo>
                  <a:lnTo>
                    <a:pt x="16" y="15"/>
                  </a:lnTo>
                  <a:lnTo>
                    <a:pt x="10" y="19"/>
                  </a:lnTo>
                  <a:lnTo>
                    <a:pt x="6" y="24"/>
                  </a:lnTo>
                  <a:lnTo>
                    <a:pt x="6" y="28"/>
                  </a:lnTo>
                  <a:lnTo>
                    <a:pt x="0" y="34"/>
                  </a:lnTo>
                  <a:lnTo>
                    <a:pt x="0" y="39"/>
                  </a:lnTo>
                  <a:lnTo>
                    <a:pt x="0" y="48"/>
                  </a:lnTo>
                  <a:lnTo>
                    <a:pt x="6" y="62"/>
                  </a:lnTo>
                  <a:lnTo>
                    <a:pt x="6" y="72"/>
                  </a:lnTo>
                  <a:lnTo>
                    <a:pt x="10" y="77"/>
                  </a:lnTo>
                  <a:lnTo>
                    <a:pt x="10" y="86"/>
                  </a:lnTo>
                  <a:lnTo>
                    <a:pt x="10" y="91"/>
                  </a:lnTo>
                  <a:lnTo>
                    <a:pt x="10" y="101"/>
                  </a:lnTo>
                  <a:lnTo>
                    <a:pt x="10" y="110"/>
                  </a:lnTo>
                  <a:lnTo>
                    <a:pt x="6" y="120"/>
                  </a:lnTo>
                  <a:lnTo>
                    <a:pt x="0" y="130"/>
                  </a:lnTo>
                  <a:lnTo>
                    <a:pt x="10" y="130"/>
                  </a:lnTo>
                  <a:lnTo>
                    <a:pt x="20" y="125"/>
                  </a:lnTo>
                  <a:lnTo>
                    <a:pt x="35" y="125"/>
                  </a:lnTo>
                  <a:lnTo>
                    <a:pt x="45" y="125"/>
                  </a:lnTo>
                  <a:lnTo>
                    <a:pt x="56" y="125"/>
                  </a:lnTo>
                  <a:lnTo>
                    <a:pt x="65" y="125"/>
                  </a:lnTo>
                  <a:lnTo>
                    <a:pt x="75" y="125"/>
                  </a:lnTo>
                  <a:lnTo>
                    <a:pt x="85" y="125"/>
                  </a:lnTo>
                  <a:lnTo>
                    <a:pt x="90" y="125"/>
                  </a:lnTo>
                  <a:lnTo>
                    <a:pt x="100" y="120"/>
                  </a:lnTo>
                  <a:lnTo>
                    <a:pt x="110" y="110"/>
                  </a:lnTo>
                  <a:lnTo>
                    <a:pt x="115" y="101"/>
                  </a:lnTo>
                  <a:lnTo>
                    <a:pt x="115" y="91"/>
                  </a:lnTo>
                  <a:lnTo>
                    <a:pt x="110" y="86"/>
                  </a:lnTo>
                  <a:lnTo>
                    <a:pt x="100" y="77"/>
                  </a:lnTo>
                  <a:lnTo>
                    <a:pt x="90" y="72"/>
                  </a:lnTo>
                  <a:lnTo>
                    <a:pt x="75" y="67"/>
                  </a:lnTo>
                  <a:lnTo>
                    <a:pt x="65" y="62"/>
                  </a:lnTo>
                  <a:lnTo>
                    <a:pt x="50" y="58"/>
                  </a:lnTo>
                  <a:lnTo>
                    <a:pt x="35" y="52"/>
                  </a:lnTo>
                  <a:lnTo>
                    <a:pt x="31" y="52"/>
                  </a:lnTo>
                  <a:lnTo>
                    <a:pt x="31" y="58"/>
                  </a:lnTo>
                  <a:lnTo>
                    <a:pt x="25" y="62"/>
                  </a:lnTo>
                  <a:lnTo>
                    <a:pt x="25" y="67"/>
                  </a:lnTo>
                  <a:lnTo>
                    <a:pt x="25" y="72"/>
                  </a:lnTo>
                  <a:lnTo>
                    <a:pt x="20" y="77"/>
                  </a:lnTo>
                  <a:lnTo>
                    <a:pt x="20" y="82"/>
                  </a:lnTo>
                  <a:lnTo>
                    <a:pt x="16" y="82"/>
                  </a:lnTo>
                  <a:lnTo>
                    <a:pt x="20" y="77"/>
                  </a:lnTo>
                  <a:lnTo>
                    <a:pt x="25" y="72"/>
                  </a:lnTo>
                  <a:lnTo>
                    <a:pt x="31" y="62"/>
                  </a:lnTo>
                  <a:lnTo>
                    <a:pt x="40" y="58"/>
                  </a:lnTo>
                  <a:lnTo>
                    <a:pt x="45" y="52"/>
                  </a:lnTo>
                  <a:lnTo>
                    <a:pt x="50" y="48"/>
                  </a:lnTo>
                  <a:lnTo>
                    <a:pt x="60" y="43"/>
                  </a:lnTo>
                  <a:lnTo>
                    <a:pt x="65" y="39"/>
                  </a:lnTo>
                  <a:lnTo>
                    <a:pt x="75" y="34"/>
                  </a:lnTo>
                  <a:lnTo>
                    <a:pt x="79" y="34"/>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80" name="Freeform 452"/>
            <p:cNvSpPr>
              <a:spLocks/>
            </p:cNvSpPr>
            <p:nvPr/>
          </p:nvSpPr>
          <p:spPr bwMode="auto">
            <a:xfrm>
              <a:off x="3706" y="1578"/>
              <a:ext cx="10" cy="7"/>
            </a:xfrm>
            <a:custGeom>
              <a:avLst/>
              <a:gdLst>
                <a:gd name="T0" fmla="*/ 30 w 115"/>
                <a:gd name="T1" fmla="*/ 0 h 96"/>
                <a:gd name="T2" fmla="*/ 40 w 115"/>
                <a:gd name="T3" fmla="*/ 0 h 96"/>
                <a:gd name="T4" fmla="*/ 50 w 115"/>
                <a:gd name="T5" fmla="*/ 0 h 96"/>
                <a:gd name="T6" fmla="*/ 60 w 115"/>
                <a:gd name="T7" fmla="*/ 0 h 96"/>
                <a:gd name="T8" fmla="*/ 70 w 115"/>
                <a:gd name="T9" fmla="*/ 0 h 96"/>
                <a:gd name="T10" fmla="*/ 80 w 115"/>
                <a:gd name="T11" fmla="*/ 5 h 96"/>
                <a:gd name="T12" fmla="*/ 85 w 115"/>
                <a:gd name="T13" fmla="*/ 5 h 96"/>
                <a:gd name="T14" fmla="*/ 94 w 115"/>
                <a:gd name="T15" fmla="*/ 10 h 96"/>
                <a:gd name="T16" fmla="*/ 100 w 115"/>
                <a:gd name="T17" fmla="*/ 14 h 96"/>
                <a:gd name="T18" fmla="*/ 105 w 115"/>
                <a:gd name="T19" fmla="*/ 14 h 96"/>
                <a:gd name="T20" fmla="*/ 109 w 115"/>
                <a:gd name="T21" fmla="*/ 20 h 96"/>
                <a:gd name="T22" fmla="*/ 115 w 115"/>
                <a:gd name="T23" fmla="*/ 39 h 96"/>
                <a:gd name="T24" fmla="*/ 115 w 115"/>
                <a:gd name="T25" fmla="*/ 53 h 96"/>
                <a:gd name="T26" fmla="*/ 115 w 115"/>
                <a:gd name="T27" fmla="*/ 67 h 96"/>
                <a:gd name="T28" fmla="*/ 109 w 115"/>
                <a:gd name="T29" fmla="*/ 77 h 96"/>
                <a:gd name="T30" fmla="*/ 100 w 115"/>
                <a:gd name="T31" fmla="*/ 82 h 96"/>
                <a:gd name="T32" fmla="*/ 85 w 115"/>
                <a:gd name="T33" fmla="*/ 87 h 96"/>
                <a:gd name="T34" fmla="*/ 70 w 115"/>
                <a:gd name="T35" fmla="*/ 91 h 96"/>
                <a:gd name="T36" fmla="*/ 55 w 115"/>
                <a:gd name="T37" fmla="*/ 96 h 96"/>
                <a:gd name="T38" fmla="*/ 35 w 115"/>
                <a:gd name="T39" fmla="*/ 96 h 96"/>
                <a:gd name="T40" fmla="*/ 21 w 115"/>
                <a:gd name="T41" fmla="*/ 96 h 96"/>
                <a:gd name="T42" fmla="*/ 30 w 115"/>
                <a:gd name="T43" fmla="*/ 87 h 96"/>
                <a:gd name="T44" fmla="*/ 35 w 115"/>
                <a:gd name="T45" fmla="*/ 82 h 96"/>
                <a:gd name="T46" fmla="*/ 40 w 115"/>
                <a:gd name="T47" fmla="*/ 72 h 96"/>
                <a:gd name="T48" fmla="*/ 40 w 115"/>
                <a:gd name="T49" fmla="*/ 63 h 96"/>
                <a:gd name="T50" fmla="*/ 35 w 115"/>
                <a:gd name="T51" fmla="*/ 57 h 96"/>
                <a:gd name="T52" fmla="*/ 30 w 115"/>
                <a:gd name="T53" fmla="*/ 48 h 96"/>
                <a:gd name="T54" fmla="*/ 25 w 115"/>
                <a:gd name="T55" fmla="*/ 39 h 96"/>
                <a:gd name="T56" fmla="*/ 21 w 115"/>
                <a:gd name="T57" fmla="*/ 33 h 96"/>
                <a:gd name="T58" fmla="*/ 11 w 115"/>
                <a:gd name="T59" fmla="*/ 29 h 96"/>
                <a:gd name="T60" fmla="*/ 0 w 115"/>
                <a:gd name="T61" fmla="*/ 20 h 96"/>
                <a:gd name="T62" fmla="*/ 6 w 115"/>
                <a:gd name="T63" fmla="*/ 20 h 96"/>
                <a:gd name="T64" fmla="*/ 11 w 115"/>
                <a:gd name="T65" fmla="*/ 14 h 96"/>
                <a:gd name="T66" fmla="*/ 15 w 115"/>
                <a:gd name="T67" fmla="*/ 10 h 96"/>
                <a:gd name="T68" fmla="*/ 21 w 115"/>
                <a:gd name="T69" fmla="*/ 5 h 96"/>
                <a:gd name="T70" fmla="*/ 25 w 115"/>
                <a:gd name="T71" fmla="*/ 0 h 96"/>
                <a:gd name="T72" fmla="*/ 30 w 115"/>
                <a:gd name="T7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5" h="96">
                  <a:moveTo>
                    <a:pt x="30" y="0"/>
                  </a:moveTo>
                  <a:lnTo>
                    <a:pt x="40" y="0"/>
                  </a:lnTo>
                  <a:lnTo>
                    <a:pt x="50" y="0"/>
                  </a:lnTo>
                  <a:lnTo>
                    <a:pt x="60" y="0"/>
                  </a:lnTo>
                  <a:lnTo>
                    <a:pt x="70" y="0"/>
                  </a:lnTo>
                  <a:lnTo>
                    <a:pt x="80" y="5"/>
                  </a:lnTo>
                  <a:lnTo>
                    <a:pt x="85" y="5"/>
                  </a:lnTo>
                  <a:lnTo>
                    <a:pt x="94" y="10"/>
                  </a:lnTo>
                  <a:lnTo>
                    <a:pt x="100" y="14"/>
                  </a:lnTo>
                  <a:lnTo>
                    <a:pt x="105" y="14"/>
                  </a:lnTo>
                  <a:lnTo>
                    <a:pt x="109" y="20"/>
                  </a:lnTo>
                  <a:lnTo>
                    <a:pt x="115" y="39"/>
                  </a:lnTo>
                  <a:lnTo>
                    <a:pt x="115" y="53"/>
                  </a:lnTo>
                  <a:lnTo>
                    <a:pt x="115" y="67"/>
                  </a:lnTo>
                  <a:lnTo>
                    <a:pt x="109" y="77"/>
                  </a:lnTo>
                  <a:lnTo>
                    <a:pt x="100" y="82"/>
                  </a:lnTo>
                  <a:lnTo>
                    <a:pt x="85" y="87"/>
                  </a:lnTo>
                  <a:lnTo>
                    <a:pt x="70" y="91"/>
                  </a:lnTo>
                  <a:lnTo>
                    <a:pt x="55" y="96"/>
                  </a:lnTo>
                  <a:lnTo>
                    <a:pt x="35" y="96"/>
                  </a:lnTo>
                  <a:lnTo>
                    <a:pt x="21" y="96"/>
                  </a:lnTo>
                  <a:lnTo>
                    <a:pt x="30" y="87"/>
                  </a:lnTo>
                  <a:lnTo>
                    <a:pt x="35" y="82"/>
                  </a:lnTo>
                  <a:lnTo>
                    <a:pt x="40" y="72"/>
                  </a:lnTo>
                  <a:lnTo>
                    <a:pt x="40" y="63"/>
                  </a:lnTo>
                  <a:lnTo>
                    <a:pt x="35" y="57"/>
                  </a:lnTo>
                  <a:lnTo>
                    <a:pt x="30" y="48"/>
                  </a:lnTo>
                  <a:lnTo>
                    <a:pt x="25" y="39"/>
                  </a:lnTo>
                  <a:lnTo>
                    <a:pt x="21" y="33"/>
                  </a:lnTo>
                  <a:lnTo>
                    <a:pt x="11" y="29"/>
                  </a:lnTo>
                  <a:lnTo>
                    <a:pt x="0" y="20"/>
                  </a:lnTo>
                  <a:lnTo>
                    <a:pt x="6" y="20"/>
                  </a:lnTo>
                  <a:lnTo>
                    <a:pt x="11" y="14"/>
                  </a:lnTo>
                  <a:lnTo>
                    <a:pt x="15" y="10"/>
                  </a:lnTo>
                  <a:lnTo>
                    <a:pt x="21" y="5"/>
                  </a:lnTo>
                  <a:lnTo>
                    <a:pt x="25" y="0"/>
                  </a:lnTo>
                  <a:lnTo>
                    <a:pt x="3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81" name="Freeform 453"/>
            <p:cNvSpPr>
              <a:spLocks/>
            </p:cNvSpPr>
            <p:nvPr/>
          </p:nvSpPr>
          <p:spPr bwMode="auto">
            <a:xfrm>
              <a:off x="3708" y="1587"/>
              <a:ext cx="6" cy="8"/>
            </a:xfrm>
            <a:custGeom>
              <a:avLst/>
              <a:gdLst>
                <a:gd name="T0" fmla="*/ 60 w 65"/>
                <a:gd name="T1" fmla="*/ 0 h 101"/>
                <a:gd name="T2" fmla="*/ 55 w 65"/>
                <a:gd name="T3" fmla="*/ 14 h 101"/>
                <a:gd name="T4" fmla="*/ 50 w 65"/>
                <a:gd name="T5" fmla="*/ 19 h 101"/>
                <a:gd name="T6" fmla="*/ 40 w 65"/>
                <a:gd name="T7" fmla="*/ 28 h 101"/>
                <a:gd name="T8" fmla="*/ 30 w 65"/>
                <a:gd name="T9" fmla="*/ 39 h 101"/>
                <a:gd name="T10" fmla="*/ 21 w 65"/>
                <a:gd name="T11" fmla="*/ 43 h 101"/>
                <a:gd name="T12" fmla="*/ 10 w 65"/>
                <a:gd name="T13" fmla="*/ 52 h 101"/>
                <a:gd name="T14" fmla="*/ 5 w 65"/>
                <a:gd name="T15" fmla="*/ 58 h 101"/>
                <a:gd name="T16" fmla="*/ 0 w 65"/>
                <a:gd name="T17" fmla="*/ 67 h 101"/>
                <a:gd name="T18" fmla="*/ 0 w 65"/>
                <a:gd name="T19" fmla="*/ 77 h 101"/>
                <a:gd name="T20" fmla="*/ 10 w 65"/>
                <a:gd name="T21" fmla="*/ 91 h 101"/>
                <a:gd name="T22" fmla="*/ 10 w 65"/>
                <a:gd name="T23" fmla="*/ 97 h 101"/>
                <a:gd name="T24" fmla="*/ 15 w 65"/>
                <a:gd name="T25" fmla="*/ 97 h 101"/>
                <a:gd name="T26" fmla="*/ 21 w 65"/>
                <a:gd name="T27" fmla="*/ 101 h 101"/>
                <a:gd name="T28" fmla="*/ 30 w 65"/>
                <a:gd name="T29" fmla="*/ 101 h 101"/>
                <a:gd name="T30" fmla="*/ 35 w 65"/>
                <a:gd name="T31" fmla="*/ 101 h 101"/>
                <a:gd name="T32" fmla="*/ 40 w 65"/>
                <a:gd name="T33" fmla="*/ 101 h 101"/>
                <a:gd name="T34" fmla="*/ 50 w 65"/>
                <a:gd name="T35" fmla="*/ 101 h 101"/>
                <a:gd name="T36" fmla="*/ 55 w 65"/>
                <a:gd name="T37" fmla="*/ 97 h 101"/>
                <a:gd name="T38" fmla="*/ 60 w 65"/>
                <a:gd name="T39" fmla="*/ 91 h 101"/>
                <a:gd name="T40" fmla="*/ 65 w 65"/>
                <a:gd name="T41" fmla="*/ 86 h 101"/>
                <a:gd name="T42" fmla="*/ 65 w 65"/>
                <a:gd name="T43" fmla="*/ 77 h 101"/>
                <a:gd name="T44" fmla="*/ 65 w 65"/>
                <a:gd name="T45" fmla="*/ 72 h 101"/>
                <a:gd name="T46" fmla="*/ 65 w 65"/>
                <a:gd name="T47" fmla="*/ 67 h 101"/>
                <a:gd name="T48" fmla="*/ 65 w 65"/>
                <a:gd name="T49" fmla="*/ 62 h 101"/>
                <a:gd name="T50" fmla="*/ 60 w 65"/>
                <a:gd name="T51" fmla="*/ 58 h 101"/>
                <a:gd name="T52" fmla="*/ 60 w 65"/>
                <a:gd name="T53" fmla="*/ 52 h 101"/>
                <a:gd name="T54" fmla="*/ 55 w 65"/>
                <a:gd name="T55" fmla="*/ 43 h 101"/>
                <a:gd name="T56" fmla="*/ 55 w 65"/>
                <a:gd name="T57" fmla="*/ 39 h 101"/>
                <a:gd name="T58" fmla="*/ 55 w 65"/>
                <a:gd name="T59" fmla="*/ 33 h 101"/>
                <a:gd name="T60" fmla="*/ 55 w 65"/>
                <a:gd name="T61" fmla="*/ 2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5" h="101">
                  <a:moveTo>
                    <a:pt x="60" y="0"/>
                  </a:moveTo>
                  <a:lnTo>
                    <a:pt x="55" y="14"/>
                  </a:lnTo>
                  <a:lnTo>
                    <a:pt x="50" y="19"/>
                  </a:lnTo>
                  <a:lnTo>
                    <a:pt x="40" y="28"/>
                  </a:lnTo>
                  <a:lnTo>
                    <a:pt x="30" y="39"/>
                  </a:lnTo>
                  <a:lnTo>
                    <a:pt x="21" y="43"/>
                  </a:lnTo>
                  <a:lnTo>
                    <a:pt x="10" y="52"/>
                  </a:lnTo>
                  <a:lnTo>
                    <a:pt x="5" y="58"/>
                  </a:lnTo>
                  <a:lnTo>
                    <a:pt x="0" y="67"/>
                  </a:lnTo>
                  <a:lnTo>
                    <a:pt x="0" y="77"/>
                  </a:lnTo>
                  <a:lnTo>
                    <a:pt x="10" y="91"/>
                  </a:lnTo>
                  <a:lnTo>
                    <a:pt x="10" y="97"/>
                  </a:lnTo>
                  <a:lnTo>
                    <a:pt x="15" y="97"/>
                  </a:lnTo>
                  <a:lnTo>
                    <a:pt x="21" y="101"/>
                  </a:lnTo>
                  <a:lnTo>
                    <a:pt x="30" y="101"/>
                  </a:lnTo>
                  <a:lnTo>
                    <a:pt x="35" y="101"/>
                  </a:lnTo>
                  <a:lnTo>
                    <a:pt x="40" y="101"/>
                  </a:lnTo>
                  <a:lnTo>
                    <a:pt x="50" y="101"/>
                  </a:lnTo>
                  <a:lnTo>
                    <a:pt x="55" y="97"/>
                  </a:lnTo>
                  <a:lnTo>
                    <a:pt x="60" y="91"/>
                  </a:lnTo>
                  <a:lnTo>
                    <a:pt x="65" y="86"/>
                  </a:lnTo>
                  <a:lnTo>
                    <a:pt x="65" y="77"/>
                  </a:lnTo>
                  <a:lnTo>
                    <a:pt x="65" y="72"/>
                  </a:lnTo>
                  <a:lnTo>
                    <a:pt x="65" y="67"/>
                  </a:lnTo>
                  <a:lnTo>
                    <a:pt x="65" y="62"/>
                  </a:lnTo>
                  <a:lnTo>
                    <a:pt x="60" y="58"/>
                  </a:lnTo>
                  <a:lnTo>
                    <a:pt x="60" y="52"/>
                  </a:lnTo>
                  <a:lnTo>
                    <a:pt x="55" y="43"/>
                  </a:lnTo>
                  <a:lnTo>
                    <a:pt x="55" y="39"/>
                  </a:lnTo>
                  <a:lnTo>
                    <a:pt x="55" y="33"/>
                  </a:lnTo>
                  <a:lnTo>
                    <a:pt x="55" y="24"/>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82" name="Freeform 454"/>
            <p:cNvSpPr>
              <a:spLocks/>
            </p:cNvSpPr>
            <p:nvPr/>
          </p:nvSpPr>
          <p:spPr bwMode="auto">
            <a:xfrm>
              <a:off x="3692" y="1588"/>
              <a:ext cx="8" cy="10"/>
            </a:xfrm>
            <a:custGeom>
              <a:avLst/>
              <a:gdLst>
                <a:gd name="T0" fmla="*/ 90 w 90"/>
                <a:gd name="T1" fmla="*/ 0 h 135"/>
                <a:gd name="T2" fmla="*/ 81 w 90"/>
                <a:gd name="T3" fmla="*/ 10 h 135"/>
                <a:gd name="T4" fmla="*/ 75 w 90"/>
                <a:gd name="T5" fmla="*/ 19 h 135"/>
                <a:gd name="T6" fmla="*/ 65 w 90"/>
                <a:gd name="T7" fmla="*/ 30 h 135"/>
                <a:gd name="T8" fmla="*/ 65 w 90"/>
                <a:gd name="T9" fmla="*/ 39 h 135"/>
                <a:gd name="T10" fmla="*/ 60 w 90"/>
                <a:gd name="T11" fmla="*/ 49 h 135"/>
                <a:gd name="T12" fmla="*/ 60 w 90"/>
                <a:gd name="T13" fmla="*/ 58 h 135"/>
                <a:gd name="T14" fmla="*/ 60 w 90"/>
                <a:gd name="T15" fmla="*/ 68 h 135"/>
                <a:gd name="T16" fmla="*/ 65 w 90"/>
                <a:gd name="T17" fmla="*/ 82 h 135"/>
                <a:gd name="T18" fmla="*/ 75 w 90"/>
                <a:gd name="T19" fmla="*/ 92 h 135"/>
                <a:gd name="T20" fmla="*/ 85 w 90"/>
                <a:gd name="T21" fmla="*/ 107 h 135"/>
                <a:gd name="T22" fmla="*/ 85 w 90"/>
                <a:gd name="T23" fmla="*/ 116 h 135"/>
                <a:gd name="T24" fmla="*/ 85 w 90"/>
                <a:gd name="T25" fmla="*/ 121 h 135"/>
                <a:gd name="T26" fmla="*/ 81 w 90"/>
                <a:gd name="T27" fmla="*/ 131 h 135"/>
                <a:gd name="T28" fmla="*/ 70 w 90"/>
                <a:gd name="T29" fmla="*/ 131 h 135"/>
                <a:gd name="T30" fmla="*/ 60 w 90"/>
                <a:gd name="T31" fmla="*/ 135 h 135"/>
                <a:gd name="T32" fmla="*/ 46 w 90"/>
                <a:gd name="T33" fmla="*/ 135 h 135"/>
                <a:gd name="T34" fmla="*/ 31 w 90"/>
                <a:gd name="T35" fmla="*/ 135 h 135"/>
                <a:gd name="T36" fmla="*/ 21 w 90"/>
                <a:gd name="T37" fmla="*/ 131 h 135"/>
                <a:gd name="T38" fmla="*/ 10 w 90"/>
                <a:gd name="T39" fmla="*/ 131 h 135"/>
                <a:gd name="T40" fmla="*/ 0 w 90"/>
                <a:gd name="T41" fmla="*/ 121 h 135"/>
                <a:gd name="T42" fmla="*/ 0 w 90"/>
                <a:gd name="T43" fmla="*/ 116 h 135"/>
                <a:gd name="T44" fmla="*/ 0 w 90"/>
                <a:gd name="T45" fmla="*/ 111 h 135"/>
                <a:gd name="T46" fmla="*/ 6 w 90"/>
                <a:gd name="T47" fmla="*/ 107 h 135"/>
                <a:gd name="T48" fmla="*/ 6 w 90"/>
                <a:gd name="T49" fmla="*/ 101 h 135"/>
                <a:gd name="T50" fmla="*/ 10 w 90"/>
                <a:gd name="T51" fmla="*/ 97 h 135"/>
                <a:gd name="T52" fmla="*/ 16 w 90"/>
                <a:gd name="T53" fmla="*/ 97 h 135"/>
                <a:gd name="T54" fmla="*/ 21 w 90"/>
                <a:gd name="T55" fmla="*/ 92 h 135"/>
                <a:gd name="T56" fmla="*/ 25 w 90"/>
                <a:gd name="T57" fmla="*/ 88 h 135"/>
                <a:gd name="T58" fmla="*/ 31 w 90"/>
                <a:gd name="T59" fmla="*/ 8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135">
                  <a:moveTo>
                    <a:pt x="90" y="0"/>
                  </a:moveTo>
                  <a:lnTo>
                    <a:pt x="81" y="10"/>
                  </a:lnTo>
                  <a:lnTo>
                    <a:pt x="75" y="19"/>
                  </a:lnTo>
                  <a:lnTo>
                    <a:pt x="65" y="30"/>
                  </a:lnTo>
                  <a:lnTo>
                    <a:pt x="65" y="39"/>
                  </a:lnTo>
                  <a:lnTo>
                    <a:pt x="60" y="49"/>
                  </a:lnTo>
                  <a:lnTo>
                    <a:pt x="60" y="58"/>
                  </a:lnTo>
                  <a:lnTo>
                    <a:pt x="60" y="68"/>
                  </a:lnTo>
                  <a:lnTo>
                    <a:pt x="65" y="82"/>
                  </a:lnTo>
                  <a:lnTo>
                    <a:pt x="75" y="92"/>
                  </a:lnTo>
                  <a:lnTo>
                    <a:pt x="85" y="107"/>
                  </a:lnTo>
                  <a:lnTo>
                    <a:pt x="85" y="116"/>
                  </a:lnTo>
                  <a:lnTo>
                    <a:pt x="85" y="121"/>
                  </a:lnTo>
                  <a:lnTo>
                    <a:pt x="81" y="131"/>
                  </a:lnTo>
                  <a:lnTo>
                    <a:pt x="70" y="131"/>
                  </a:lnTo>
                  <a:lnTo>
                    <a:pt x="60" y="135"/>
                  </a:lnTo>
                  <a:lnTo>
                    <a:pt x="46" y="135"/>
                  </a:lnTo>
                  <a:lnTo>
                    <a:pt x="31" y="135"/>
                  </a:lnTo>
                  <a:lnTo>
                    <a:pt x="21" y="131"/>
                  </a:lnTo>
                  <a:lnTo>
                    <a:pt x="10" y="131"/>
                  </a:lnTo>
                  <a:lnTo>
                    <a:pt x="0" y="121"/>
                  </a:lnTo>
                  <a:lnTo>
                    <a:pt x="0" y="116"/>
                  </a:lnTo>
                  <a:lnTo>
                    <a:pt x="0" y="111"/>
                  </a:lnTo>
                  <a:lnTo>
                    <a:pt x="6" y="107"/>
                  </a:lnTo>
                  <a:lnTo>
                    <a:pt x="6" y="101"/>
                  </a:lnTo>
                  <a:lnTo>
                    <a:pt x="10" y="97"/>
                  </a:lnTo>
                  <a:lnTo>
                    <a:pt x="16" y="97"/>
                  </a:lnTo>
                  <a:lnTo>
                    <a:pt x="21" y="92"/>
                  </a:lnTo>
                  <a:lnTo>
                    <a:pt x="25" y="88"/>
                  </a:lnTo>
                  <a:lnTo>
                    <a:pt x="31" y="8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83" name="Freeform 455"/>
            <p:cNvSpPr>
              <a:spLocks/>
            </p:cNvSpPr>
            <p:nvPr/>
          </p:nvSpPr>
          <p:spPr bwMode="auto">
            <a:xfrm>
              <a:off x="3705" y="1598"/>
              <a:ext cx="8" cy="6"/>
            </a:xfrm>
            <a:custGeom>
              <a:avLst/>
              <a:gdLst>
                <a:gd name="T0" fmla="*/ 0 w 84"/>
                <a:gd name="T1" fmla="*/ 0 h 68"/>
                <a:gd name="T2" fmla="*/ 0 w 84"/>
                <a:gd name="T3" fmla="*/ 15 h 68"/>
                <a:gd name="T4" fmla="*/ 4 w 84"/>
                <a:gd name="T5" fmla="*/ 24 h 68"/>
                <a:gd name="T6" fmla="*/ 10 w 84"/>
                <a:gd name="T7" fmla="*/ 39 h 68"/>
                <a:gd name="T8" fmla="*/ 15 w 84"/>
                <a:gd name="T9" fmla="*/ 48 h 68"/>
                <a:gd name="T10" fmla="*/ 25 w 84"/>
                <a:gd name="T11" fmla="*/ 58 h 68"/>
                <a:gd name="T12" fmla="*/ 34 w 84"/>
                <a:gd name="T13" fmla="*/ 63 h 68"/>
                <a:gd name="T14" fmla="*/ 44 w 84"/>
                <a:gd name="T15" fmla="*/ 68 h 68"/>
                <a:gd name="T16" fmla="*/ 59 w 84"/>
                <a:gd name="T17" fmla="*/ 68 h 68"/>
                <a:gd name="T18" fmla="*/ 74 w 84"/>
                <a:gd name="T19" fmla="*/ 68 h 68"/>
                <a:gd name="T20" fmla="*/ 84 w 84"/>
                <a:gd name="T21" fmla="*/ 6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68">
                  <a:moveTo>
                    <a:pt x="0" y="0"/>
                  </a:moveTo>
                  <a:lnTo>
                    <a:pt x="0" y="15"/>
                  </a:lnTo>
                  <a:lnTo>
                    <a:pt x="4" y="24"/>
                  </a:lnTo>
                  <a:lnTo>
                    <a:pt x="10" y="39"/>
                  </a:lnTo>
                  <a:lnTo>
                    <a:pt x="15" y="48"/>
                  </a:lnTo>
                  <a:lnTo>
                    <a:pt x="25" y="58"/>
                  </a:lnTo>
                  <a:lnTo>
                    <a:pt x="34" y="63"/>
                  </a:lnTo>
                  <a:lnTo>
                    <a:pt x="44" y="68"/>
                  </a:lnTo>
                  <a:lnTo>
                    <a:pt x="59" y="68"/>
                  </a:lnTo>
                  <a:lnTo>
                    <a:pt x="74" y="68"/>
                  </a:lnTo>
                  <a:lnTo>
                    <a:pt x="84" y="6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84" name="Freeform 456"/>
            <p:cNvSpPr>
              <a:spLocks/>
            </p:cNvSpPr>
            <p:nvPr/>
          </p:nvSpPr>
          <p:spPr bwMode="auto">
            <a:xfrm>
              <a:off x="3699" y="1601"/>
              <a:ext cx="11" cy="11"/>
            </a:xfrm>
            <a:custGeom>
              <a:avLst/>
              <a:gdLst>
                <a:gd name="T0" fmla="*/ 29 w 119"/>
                <a:gd name="T1" fmla="*/ 0 h 135"/>
                <a:gd name="T2" fmla="*/ 24 w 119"/>
                <a:gd name="T3" fmla="*/ 5 h 135"/>
                <a:gd name="T4" fmla="*/ 19 w 119"/>
                <a:gd name="T5" fmla="*/ 9 h 135"/>
                <a:gd name="T6" fmla="*/ 14 w 119"/>
                <a:gd name="T7" fmla="*/ 15 h 135"/>
                <a:gd name="T8" fmla="*/ 9 w 119"/>
                <a:gd name="T9" fmla="*/ 19 h 135"/>
                <a:gd name="T10" fmla="*/ 4 w 119"/>
                <a:gd name="T11" fmla="*/ 19 h 135"/>
                <a:gd name="T12" fmla="*/ 4 w 119"/>
                <a:gd name="T13" fmla="*/ 24 h 135"/>
                <a:gd name="T14" fmla="*/ 0 w 119"/>
                <a:gd name="T15" fmla="*/ 29 h 135"/>
                <a:gd name="T16" fmla="*/ 0 w 119"/>
                <a:gd name="T17" fmla="*/ 34 h 135"/>
                <a:gd name="T18" fmla="*/ 0 w 119"/>
                <a:gd name="T19" fmla="*/ 39 h 135"/>
                <a:gd name="T20" fmla="*/ 0 w 119"/>
                <a:gd name="T21" fmla="*/ 43 h 135"/>
                <a:gd name="T22" fmla="*/ 0 w 119"/>
                <a:gd name="T23" fmla="*/ 53 h 135"/>
                <a:gd name="T24" fmla="*/ 4 w 119"/>
                <a:gd name="T25" fmla="*/ 63 h 135"/>
                <a:gd name="T26" fmla="*/ 9 w 119"/>
                <a:gd name="T27" fmla="*/ 73 h 135"/>
                <a:gd name="T28" fmla="*/ 14 w 119"/>
                <a:gd name="T29" fmla="*/ 82 h 135"/>
                <a:gd name="T30" fmla="*/ 14 w 119"/>
                <a:gd name="T31" fmla="*/ 87 h 135"/>
                <a:gd name="T32" fmla="*/ 19 w 119"/>
                <a:gd name="T33" fmla="*/ 97 h 135"/>
                <a:gd name="T34" fmla="*/ 19 w 119"/>
                <a:gd name="T35" fmla="*/ 101 h 135"/>
                <a:gd name="T36" fmla="*/ 19 w 119"/>
                <a:gd name="T37" fmla="*/ 111 h 135"/>
                <a:gd name="T38" fmla="*/ 14 w 119"/>
                <a:gd name="T39" fmla="*/ 121 h 135"/>
                <a:gd name="T40" fmla="*/ 9 w 119"/>
                <a:gd name="T41" fmla="*/ 135 h 135"/>
                <a:gd name="T42" fmla="*/ 19 w 119"/>
                <a:gd name="T43" fmla="*/ 131 h 135"/>
                <a:gd name="T44" fmla="*/ 29 w 119"/>
                <a:gd name="T45" fmla="*/ 125 h 135"/>
                <a:gd name="T46" fmla="*/ 44 w 119"/>
                <a:gd name="T47" fmla="*/ 125 h 135"/>
                <a:gd name="T48" fmla="*/ 54 w 119"/>
                <a:gd name="T49" fmla="*/ 125 h 135"/>
                <a:gd name="T50" fmla="*/ 63 w 119"/>
                <a:gd name="T51" fmla="*/ 125 h 135"/>
                <a:gd name="T52" fmla="*/ 73 w 119"/>
                <a:gd name="T53" fmla="*/ 121 h 135"/>
                <a:gd name="T54" fmla="*/ 84 w 119"/>
                <a:gd name="T55" fmla="*/ 121 h 135"/>
                <a:gd name="T56" fmla="*/ 94 w 119"/>
                <a:gd name="T57" fmla="*/ 121 h 135"/>
                <a:gd name="T58" fmla="*/ 98 w 119"/>
                <a:gd name="T59" fmla="*/ 116 h 135"/>
                <a:gd name="T60" fmla="*/ 103 w 119"/>
                <a:gd name="T61" fmla="*/ 111 h 135"/>
                <a:gd name="T62" fmla="*/ 113 w 119"/>
                <a:gd name="T63" fmla="*/ 101 h 135"/>
                <a:gd name="T64" fmla="*/ 119 w 119"/>
                <a:gd name="T65" fmla="*/ 92 h 135"/>
                <a:gd name="T66" fmla="*/ 119 w 119"/>
                <a:gd name="T67" fmla="*/ 82 h 135"/>
                <a:gd name="T68" fmla="*/ 113 w 119"/>
                <a:gd name="T69" fmla="*/ 77 h 135"/>
                <a:gd name="T70" fmla="*/ 103 w 119"/>
                <a:gd name="T71" fmla="*/ 73 h 135"/>
                <a:gd name="T72" fmla="*/ 88 w 119"/>
                <a:gd name="T73" fmla="*/ 67 h 135"/>
                <a:gd name="T74" fmla="*/ 79 w 119"/>
                <a:gd name="T75" fmla="*/ 63 h 135"/>
                <a:gd name="T76" fmla="*/ 63 w 119"/>
                <a:gd name="T77" fmla="*/ 63 h 135"/>
                <a:gd name="T78" fmla="*/ 48 w 119"/>
                <a:gd name="T79" fmla="*/ 58 h 135"/>
                <a:gd name="T80" fmla="*/ 34 w 119"/>
                <a:gd name="T81" fmla="*/ 53 h 135"/>
                <a:gd name="T82" fmla="*/ 29 w 119"/>
                <a:gd name="T83" fmla="*/ 53 h 135"/>
                <a:gd name="T84" fmla="*/ 29 w 119"/>
                <a:gd name="T85" fmla="*/ 58 h 135"/>
                <a:gd name="T86" fmla="*/ 29 w 119"/>
                <a:gd name="T87" fmla="*/ 63 h 135"/>
                <a:gd name="T88" fmla="*/ 29 w 119"/>
                <a:gd name="T89" fmla="*/ 67 h 135"/>
                <a:gd name="T90" fmla="*/ 29 w 119"/>
                <a:gd name="T91" fmla="*/ 73 h 135"/>
                <a:gd name="T92" fmla="*/ 29 w 119"/>
                <a:gd name="T93" fmla="*/ 77 h 135"/>
                <a:gd name="T94" fmla="*/ 24 w 119"/>
                <a:gd name="T95" fmla="*/ 77 h 135"/>
                <a:gd name="T96" fmla="*/ 24 w 119"/>
                <a:gd name="T97" fmla="*/ 82 h 135"/>
                <a:gd name="T98" fmla="*/ 19 w 119"/>
                <a:gd name="T99" fmla="*/ 87 h 135"/>
                <a:gd name="T100" fmla="*/ 24 w 119"/>
                <a:gd name="T101" fmla="*/ 77 h 135"/>
                <a:gd name="T102" fmla="*/ 29 w 119"/>
                <a:gd name="T103" fmla="*/ 73 h 135"/>
                <a:gd name="T104" fmla="*/ 34 w 119"/>
                <a:gd name="T105" fmla="*/ 63 h 135"/>
                <a:gd name="T106" fmla="*/ 39 w 119"/>
                <a:gd name="T107" fmla="*/ 58 h 135"/>
                <a:gd name="T108" fmla="*/ 44 w 119"/>
                <a:gd name="T109" fmla="*/ 53 h 135"/>
                <a:gd name="T110" fmla="*/ 48 w 119"/>
                <a:gd name="T111" fmla="*/ 43 h 135"/>
                <a:gd name="T112" fmla="*/ 54 w 119"/>
                <a:gd name="T113" fmla="*/ 39 h 135"/>
                <a:gd name="T114" fmla="*/ 63 w 119"/>
                <a:gd name="T115" fmla="*/ 34 h 135"/>
                <a:gd name="T116" fmla="*/ 69 w 119"/>
                <a:gd name="T117" fmla="*/ 29 h 135"/>
                <a:gd name="T118" fmla="*/ 79 w 119"/>
                <a:gd name="T119" fmla="*/ 2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9" h="135">
                  <a:moveTo>
                    <a:pt x="29" y="0"/>
                  </a:moveTo>
                  <a:lnTo>
                    <a:pt x="24" y="5"/>
                  </a:lnTo>
                  <a:lnTo>
                    <a:pt x="19" y="9"/>
                  </a:lnTo>
                  <a:lnTo>
                    <a:pt x="14" y="15"/>
                  </a:lnTo>
                  <a:lnTo>
                    <a:pt x="9" y="19"/>
                  </a:lnTo>
                  <a:lnTo>
                    <a:pt x="4" y="19"/>
                  </a:lnTo>
                  <a:lnTo>
                    <a:pt x="4" y="24"/>
                  </a:lnTo>
                  <a:lnTo>
                    <a:pt x="0" y="29"/>
                  </a:lnTo>
                  <a:lnTo>
                    <a:pt x="0" y="34"/>
                  </a:lnTo>
                  <a:lnTo>
                    <a:pt x="0" y="39"/>
                  </a:lnTo>
                  <a:lnTo>
                    <a:pt x="0" y="43"/>
                  </a:lnTo>
                  <a:lnTo>
                    <a:pt x="0" y="53"/>
                  </a:lnTo>
                  <a:lnTo>
                    <a:pt x="4" y="63"/>
                  </a:lnTo>
                  <a:lnTo>
                    <a:pt x="9" y="73"/>
                  </a:lnTo>
                  <a:lnTo>
                    <a:pt x="14" y="82"/>
                  </a:lnTo>
                  <a:lnTo>
                    <a:pt x="14" y="87"/>
                  </a:lnTo>
                  <a:lnTo>
                    <a:pt x="19" y="97"/>
                  </a:lnTo>
                  <a:lnTo>
                    <a:pt x="19" y="101"/>
                  </a:lnTo>
                  <a:lnTo>
                    <a:pt x="19" y="111"/>
                  </a:lnTo>
                  <a:lnTo>
                    <a:pt x="14" y="121"/>
                  </a:lnTo>
                  <a:lnTo>
                    <a:pt x="9" y="135"/>
                  </a:lnTo>
                  <a:lnTo>
                    <a:pt x="19" y="131"/>
                  </a:lnTo>
                  <a:lnTo>
                    <a:pt x="29" y="125"/>
                  </a:lnTo>
                  <a:lnTo>
                    <a:pt x="44" y="125"/>
                  </a:lnTo>
                  <a:lnTo>
                    <a:pt x="54" y="125"/>
                  </a:lnTo>
                  <a:lnTo>
                    <a:pt x="63" y="125"/>
                  </a:lnTo>
                  <a:lnTo>
                    <a:pt x="73" y="121"/>
                  </a:lnTo>
                  <a:lnTo>
                    <a:pt x="84" y="121"/>
                  </a:lnTo>
                  <a:lnTo>
                    <a:pt x="94" y="121"/>
                  </a:lnTo>
                  <a:lnTo>
                    <a:pt x="98" y="116"/>
                  </a:lnTo>
                  <a:lnTo>
                    <a:pt x="103" y="111"/>
                  </a:lnTo>
                  <a:lnTo>
                    <a:pt x="113" y="101"/>
                  </a:lnTo>
                  <a:lnTo>
                    <a:pt x="119" y="92"/>
                  </a:lnTo>
                  <a:lnTo>
                    <a:pt x="119" y="82"/>
                  </a:lnTo>
                  <a:lnTo>
                    <a:pt x="113" y="77"/>
                  </a:lnTo>
                  <a:lnTo>
                    <a:pt x="103" y="73"/>
                  </a:lnTo>
                  <a:lnTo>
                    <a:pt x="88" y="67"/>
                  </a:lnTo>
                  <a:lnTo>
                    <a:pt x="79" y="63"/>
                  </a:lnTo>
                  <a:lnTo>
                    <a:pt x="63" y="63"/>
                  </a:lnTo>
                  <a:lnTo>
                    <a:pt x="48" y="58"/>
                  </a:lnTo>
                  <a:lnTo>
                    <a:pt x="34" y="53"/>
                  </a:lnTo>
                  <a:lnTo>
                    <a:pt x="29" y="53"/>
                  </a:lnTo>
                  <a:lnTo>
                    <a:pt x="29" y="58"/>
                  </a:lnTo>
                  <a:lnTo>
                    <a:pt x="29" y="63"/>
                  </a:lnTo>
                  <a:lnTo>
                    <a:pt x="29" y="67"/>
                  </a:lnTo>
                  <a:lnTo>
                    <a:pt x="29" y="73"/>
                  </a:lnTo>
                  <a:lnTo>
                    <a:pt x="29" y="77"/>
                  </a:lnTo>
                  <a:lnTo>
                    <a:pt x="24" y="77"/>
                  </a:lnTo>
                  <a:lnTo>
                    <a:pt x="24" y="82"/>
                  </a:lnTo>
                  <a:lnTo>
                    <a:pt x="19" y="87"/>
                  </a:lnTo>
                  <a:lnTo>
                    <a:pt x="24" y="77"/>
                  </a:lnTo>
                  <a:lnTo>
                    <a:pt x="29" y="73"/>
                  </a:lnTo>
                  <a:lnTo>
                    <a:pt x="34" y="63"/>
                  </a:lnTo>
                  <a:lnTo>
                    <a:pt x="39" y="58"/>
                  </a:lnTo>
                  <a:lnTo>
                    <a:pt x="44" y="53"/>
                  </a:lnTo>
                  <a:lnTo>
                    <a:pt x="48" y="43"/>
                  </a:lnTo>
                  <a:lnTo>
                    <a:pt x="54" y="39"/>
                  </a:lnTo>
                  <a:lnTo>
                    <a:pt x="63" y="34"/>
                  </a:lnTo>
                  <a:lnTo>
                    <a:pt x="69" y="29"/>
                  </a:lnTo>
                  <a:lnTo>
                    <a:pt x="79" y="24"/>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85" name="Freeform 457"/>
            <p:cNvSpPr>
              <a:spLocks/>
            </p:cNvSpPr>
            <p:nvPr/>
          </p:nvSpPr>
          <p:spPr bwMode="auto">
            <a:xfrm>
              <a:off x="3681" y="1606"/>
              <a:ext cx="11" cy="8"/>
            </a:xfrm>
            <a:custGeom>
              <a:avLst/>
              <a:gdLst>
                <a:gd name="T0" fmla="*/ 25 w 119"/>
                <a:gd name="T1" fmla="*/ 5 h 101"/>
                <a:gd name="T2" fmla="*/ 35 w 119"/>
                <a:gd name="T3" fmla="*/ 0 h 101"/>
                <a:gd name="T4" fmla="*/ 46 w 119"/>
                <a:gd name="T5" fmla="*/ 0 h 101"/>
                <a:gd name="T6" fmla="*/ 56 w 119"/>
                <a:gd name="T7" fmla="*/ 0 h 101"/>
                <a:gd name="T8" fmla="*/ 65 w 119"/>
                <a:gd name="T9" fmla="*/ 0 h 101"/>
                <a:gd name="T10" fmla="*/ 75 w 119"/>
                <a:gd name="T11" fmla="*/ 5 h 101"/>
                <a:gd name="T12" fmla="*/ 85 w 119"/>
                <a:gd name="T13" fmla="*/ 5 h 101"/>
                <a:gd name="T14" fmla="*/ 90 w 119"/>
                <a:gd name="T15" fmla="*/ 5 h 101"/>
                <a:gd name="T16" fmla="*/ 95 w 119"/>
                <a:gd name="T17" fmla="*/ 9 h 101"/>
                <a:gd name="T18" fmla="*/ 100 w 119"/>
                <a:gd name="T19" fmla="*/ 15 h 101"/>
                <a:gd name="T20" fmla="*/ 105 w 119"/>
                <a:gd name="T21" fmla="*/ 15 h 101"/>
                <a:gd name="T22" fmla="*/ 115 w 119"/>
                <a:gd name="T23" fmla="*/ 34 h 101"/>
                <a:gd name="T24" fmla="*/ 119 w 119"/>
                <a:gd name="T25" fmla="*/ 48 h 101"/>
                <a:gd name="T26" fmla="*/ 119 w 119"/>
                <a:gd name="T27" fmla="*/ 58 h 101"/>
                <a:gd name="T28" fmla="*/ 115 w 119"/>
                <a:gd name="T29" fmla="*/ 67 h 101"/>
                <a:gd name="T30" fmla="*/ 105 w 119"/>
                <a:gd name="T31" fmla="*/ 77 h 101"/>
                <a:gd name="T32" fmla="*/ 95 w 119"/>
                <a:gd name="T33" fmla="*/ 87 h 101"/>
                <a:gd name="T34" fmla="*/ 80 w 119"/>
                <a:gd name="T35" fmla="*/ 92 h 101"/>
                <a:gd name="T36" fmla="*/ 65 w 119"/>
                <a:gd name="T37" fmla="*/ 97 h 101"/>
                <a:gd name="T38" fmla="*/ 46 w 119"/>
                <a:gd name="T39" fmla="*/ 101 h 101"/>
                <a:gd name="T40" fmla="*/ 25 w 119"/>
                <a:gd name="T41" fmla="*/ 101 h 101"/>
                <a:gd name="T42" fmla="*/ 35 w 119"/>
                <a:gd name="T43" fmla="*/ 92 h 101"/>
                <a:gd name="T44" fmla="*/ 40 w 119"/>
                <a:gd name="T45" fmla="*/ 82 h 101"/>
                <a:gd name="T46" fmla="*/ 46 w 119"/>
                <a:gd name="T47" fmla="*/ 77 h 101"/>
                <a:gd name="T48" fmla="*/ 46 w 119"/>
                <a:gd name="T49" fmla="*/ 67 h 101"/>
                <a:gd name="T50" fmla="*/ 40 w 119"/>
                <a:gd name="T51" fmla="*/ 58 h 101"/>
                <a:gd name="T52" fmla="*/ 35 w 119"/>
                <a:gd name="T53" fmla="*/ 53 h 101"/>
                <a:gd name="T54" fmla="*/ 25 w 119"/>
                <a:gd name="T55" fmla="*/ 48 h 101"/>
                <a:gd name="T56" fmla="*/ 21 w 119"/>
                <a:gd name="T57" fmla="*/ 39 h 101"/>
                <a:gd name="T58" fmla="*/ 10 w 119"/>
                <a:gd name="T59" fmla="*/ 34 h 101"/>
                <a:gd name="T60" fmla="*/ 0 w 119"/>
                <a:gd name="T61" fmla="*/ 29 h 101"/>
                <a:gd name="T62" fmla="*/ 6 w 119"/>
                <a:gd name="T63" fmla="*/ 29 h 101"/>
                <a:gd name="T64" fmla="*/ 6 w 119"/>
                <a:gd name="T65" fmla="*/ 24 h 101"/>
                <a:gd name="T66" fmla="*/ 10 w 119"/>
                <a:gd name="T67" fmla="*/ 19 h 101"/>
                <a:gd name="T68" fmla="*/ 16 w 119"/>
                <a:gd name="T69" fmla="*/ 15 h 101"/>
                <a:gd name="T70" fmla="*/ 16 w 119"/>
                <a:gd name="T71" fmla="*/ 9 h 101"/>
                <a:gd name="T72" fmla="*/ 21 w 119"/>
                <a:gd name="T73" fmla="*/ 5 h 101"/>
                <a:gd name="T74" fmla="*/ 25 w 119"/>
                <a:gd name="T75" fmla="*/ 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9" h="101">
                  <a:moveTo>
                    <a:pt x="25" y="5"/>
                  </a:moveTo>
                  <a:lnTo>
                    <a:pt x="35" y="0"/>
                  </a:lnTo>
                  <a:lnTo>
                    <a:pt x="46" y="0"/>
                  </a:lnTo>
                  <a:lnTo>
                    <a:pt x="56" y="0"/>
                  </a:lnTo>
                  <a:lnTo>
                    <a:pt x="65" y="0"/>
                  </a:lnTo>
                  <a:lnTo>
                    <a:pt x="75" y="5"/>
                  </a:lnTo>
                  <a:lnTo>
                    <a:pt x="85" y="5"/>
                  </a:lnTo>
                  <a:lnTo>
                    <a:pt x="90" y="5"/>
                  </a:lnTo>
                  <a:lnTo>
                    <a:pt x="95" y="9"/>
                  </a:lnTo>
                  <a:lnTo>
                    <a:pt x="100" y="15"/>
                  </a:lnTo>
                  <a:lnTo>
                    <a:pt x="105" y="15"/>
                  </a:lnTo>
                  <a:lnTo>
                    <a:pt x="115" y="34"/>
                  </a:lnTo>
                  <a:lnTo>
                    <a:pt x="119" y="48"/>
                  </a:lnTo>
                  <a:lnTo>
                    <a:pt x="119" y="58"/>
                  </a:lnTo>
                  <a:lnTo>
                    <a:pt x="115" y="67"/>
                  </a:lnTo>
                  <a:lnTo>
                    <a:pt x="105" y="77"/>
                  </a:lnTo>
                  <a:lnTo>
                    <a:pt x="95" y="87"/>
                  </a:lnTo>
                  <a:lnTo>
                    <a:pt x="80" y="92"/>
                  </a:lnTo>
                  <a:lnTo>
                    <a:pt x="65" y="97"/>
                  </a:lnTo>
                  <a:lnTo>
                    <a:pt x="46" y="101"/>
                  </a:lnTo>
                  <a:lnTo>
                    <a:pt x="25" y="101"/>
                  </a:lnTo>
                  <a:lnTo>
                    <a:pt x="35" y="92"/>
                  </a:lnTo>
                  <a:lnTo>
                    <a:pt x="40" y="82"/>
                  </a:lnTo>
                  <a:lnTo>
                    <a:pt x="46" y="77"/>
                  </a:lnTo>
                  <a:lnTo>
                    <a:pt x="46" y="67"/>
                  </a:lnTo>
                  <a:lnTo>
                    <a:pt x="40" y="58"/>
                  </a:lnTo>
                  <a:lnTo>
                    <a:pt x="35" y="53"/>
                  </a:lnTo>
                  <a:lnTo>
                    <a:pt x="25" y="48"/>
                  </a:lnTo>
                  <a:lnTo>
                    <a:pt x="21" y="39"/>
                  </a:lnTo>
                  <a:lnTo>
                    <a:pt x="10" y="34"/>
                  </a:lnTo>
                  <a:lnTo>
                    <a:pt x="0" y="29"/>
                  </a:lnTo>
                  <a:lnTo>
                    <a:pt x="6" y="29"/>
                  </a:lnTo>
                  <a:lnTo>
                    <a:pt x="6" y="24"/>
                  </a:lnTo>
                  <a:lnTo>
                    <a:pt x="10" y="19"/>
                  </a:lnTo>
                  <a:lnTo>
                    <a:pt x="16" y="15"/>
                  </a:lnTo>
                  <a:lnTo>
                    <a:pt x="16" y="9"/>
                  </a:lnTo>
                  <a:lnTo>
                    <a:pt x="21" y="5"/>
                  </a:lnTo>
                  <a:lnTo>
                    <a:pt x="25" y="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86" name="Freeform 458"/>
            <p:cNvSpPr>
              <a:spLocks/>
            </p:cNvSpPr>
            <p:nvPr/>
          </p:nvSpPr>
          <p:spPr bwMode="auto">
            <a:xfrm>
              <a:off x="3666" y="1625"/>
              <a:ext cx="5" cy="6"/>
            </a:xfrm>
            <a:custGeom>
              <a:avLst/>
              <a:gdLst>
                <a:gd name="T0" fmla="*/ 0 w 59"/>
                <a:gd name="T1" fmla="*/ 20 h 78"/>
                <a:gd name="T2" fmla="*/ 5 w 59"/>
                <a:gd name="T3" fmla="*/ 10 h 78"/>
                <a:gd name="T4" fmla="*/ 10 w 59"/>
                <a:gd name="T5" fmla="*/ 10 h 78"/>
                <a:gd name="T6" fmla="*/ 15 w 59"/>
                <a:gd name="T7" fmla="*/ 5 h 78"/>
                <a:gd name="T8" fmla="*/ 19 w 59"/>
                <a:gd name="T9" fmla="*/ 10 h 78"/>
                <a:gd name="T10" fmla="*/ 30 w 59"/>
                <a:gd name="T11" fmla="*/ 10 h 78"/>
                <a:gd name="T12" fmla="*/ 35 w 59"/>
                <a:gd name="T13" fmla="*/ 10 h 78"/>
                <a:gd name="T14" fmla="*/ 40 w 59"/>
                <a:gd name="T15" fmla="*/ 10 h 78"/>
                <a:gd name="T16" fmla="*/ 50 w 59"/>
                <a:gd name="T17" fmla="*/ 10 h 78"/>
                <a:gd name="T18" fmla="*/ 54 w 59"/>
                <a:gd name="T19" fmla="*/ 5 h 78"/>
                <a:gd name="T20" fmla="*/ 59 w 59"/>
                <a:gd name="T21" fmla="*/ 0 h 78"/>
                <a:gd name="T22" fmla="*/ 59 w 59"/>
                <a:gd name="T23" fmla="*/ 14 h 78"/>
                <a:gd name="T24" fmla="*/ 59 w 59"/>
                <a:gd name="T25" fmla="*/ 29 h 78"/>
                <a:gd name="T26" fmla="*/ 59 w 59"/>
                <a:gd name="T27" fmla="*/ 39 h 78"/>
                <a:gd name="T28" fmla="*/ 59 w 59"/>
                <a:gd name="T29" fmla="*/ 48 h 78"/>
                <a:gd name="T30" fmla="*/ 59 w 59"/>
                <a:gd name="T31" fmla="*/ 58 h 78"/>
                <a:gd name="T32" fmla="*/ 54 w 59"/>
                <a:gd name="T33" fmla="*/ 68 h 78"/>
                <a:gd name="T34" fmla="*/ 44 w 59"/>
                <a:gd name="T35" fmla="*/ 72 h 78"/>
                <a:gd name="T36" fmla="*/ 35 w 59"/>
                <a:gd name="T37" fmla="*/ 78 h 78"/>
                <a:gd name="T38" fmla="*/ 25 w 59"/>
                <a:gd name="T39" fmla="*/ 78 h 78"/>
                <a:gd name="T40" fmla="*/ 5 w 59"/>
                <a:gd name="T4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78">
                  <a:moveTo>
                    <a:pt x="0" y="20"/>
                  </a:moveTo>
                  <a:lnTo>
                    <a:pt x="5" y="10"/>
                  </a:lnTo>
                  <a:lnTo>
                    <a:pt x="10" y="10"/>
                  </a:lnTo>
                  <a:lnTo>
                    <a:pt x="15" y="5"/>
                  </a:lnTo>
                  <a:lnTo>
                    <a:pt x="19" y="10"/>
                  </a:lnTo>
                  <a:lnTo>
                    <a:pt x="30" y="10"/>
                  </a:lnTo>
                  <a:lnTo>
                    <a:pt x="35" y="10"/>
                  </a:lnTo>
                  <a:lnTo>
                    <a:pt x="40" y="10"/>
                  </a:lnTo>
                  <a:lnTo>
                    <a:pt x="50" y="10"/>
                  </a:lnTo>
                  <a:lnTo>
                    <a:pt x="54" y="5"/>
                  </a:lnTo>
                  <a:lnTo>
                    <a:pt x="59" y="0"/>
                  </a:lnTo>
                  <a:lnTo>
                    <a:pt x="59" y="14"/>
                  </a:lnTo>
                  <a:lnTo>
                    <a:pt x="59" y="29"/>
                  </a:lnTo>
                  <a:lnTo>
                    <a:pt x="59" y="39"/>
                  </a:lnTo>
                  <a:lnTo>
                    <a:pt x="59" y="48"/>
                  </a:lnTo>
                  <a:lnTo>
                    <a:pt x="59" y="58"/>
                  </a:lnTo>
                  <a:lnTo>
                    <a:pt x="54" y="68"/>
                  </a:lnTo>
                  <a:lnTo>
                    <a:pt x="44" y="72"/>
                  </a:lnTo>
                  <a:lnTo>
                    <a:pt x="35" y="78"/>
                  </a:lnTo>
                  <a:lnTo>
                    <a:pt x="25" y="78"/>
                  </a:lnTo>
                  <a:lnTo>
                    <a:pt x="5" y="7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87" name="Freeform 459"/>
            <p:cNvSpPr>
              <a:spLocks/>
            </p:cNvSpPr>
            <p:nvPr/>
          </p:nvSpPr>
          <p:spPr bwMode="auto">
            <a:xfrm>
              <a:off x="3685" y="1615"/>
              <a:ext cx="6" cy="8"/>
            </a:xfrm>
            <a:custGeom>
              <a:avLst/>
              <a:gdLst>
                <a:gd name="T0" fmla="*/ 49 w 69"/>
                <a:gd name="T1" fmla="*/ 0 h 101"/>
                <a:gd name="T2" fmla="*/ 49 w 69"/>
                <a:gd name="T3" fmla="*/ 10 h 101"/>
                <a:gd name="T4" fmla="*/ 39 w 69"/>
                <a:gd name="T5" fmla="*/ 19 h 101"/>
                <a:gd name="T6" fmla="*/ 34 w 69"/>
                <a:gd name="T7" fmla="*/ 28 h 101"/>
                <a:gd name="T8" fmla="*/ 24 w 69"/>
                <a:gd name="T9" fmla="*/ 38 h 101"/>
                <a:gd name="T10" fmla="*/ 14 w 69"/>
                <a:gd name="T11" fmla="*/ 47 h 101"/>
                <a:gd name="T12" fmla="*/ 4 w 69"/>
                <a:gd name="T13" fmla="*/ 53 h 101"/>
                <a:gd name="T14" fmla="*/ 0 w 69"/>
                <a:gd name="T15" fmla="*/ 62 h 101"/>
                <a:gd name="T16" fmla="*/ 0 w 69"/>
                <a:gd name="T17" fmla="*/ 72 h 101"/>
                <a:gd name="T18" fmla="*/ 4 w 69"/>
                <a:gd name="T19" fmla="*/ 82 h 101"/>
                <a:gd name="T20" fmla="*/ 10 w 69"/>
                <a:gd name="T21" fmla="*/ 96 h 101"/>
                <a:gd name="T22" fmla="*/ 14 w 69"/>
                <a:gd name="T23" fmla="*/ 96 h 101"/>
                <a:gd name="T24" fmla="*/ 19 w 69"/>
                <a:gd name="T25" fmla="*/ 101 h 101"/>
                <a:gd name="T26" fmla="*/ 24 w 69"/>
                <a:gd name="T27" fmla="*/ 101 h 101"/>
                <a:gd name="T28" fmla="*/ 29 w 69"/>
                <a:gd name="T29" fmla="*/ 101 h 101"/>
                <a:gd name="T30" fmla="*/ 39 w 69"/>
                <a:gd name="T31" fmla="*/ 101 h 101"/>
                <a:gd name="T32" fmla="*/ 44 w 69"/>
                <a:gd name="T33" fmla="*/ 101 h 101"/>
                <a:gd name="T34" fmla="*/ 49 w 69"/>
                <a:gd name="T35" fmla="*/ 96 h 101"/>
                <a:gd name="T36" fmla="*/ 54 w 69"/>
                <a:gd name="T37" fmla="*/ 92 h 101"/>
                <a:gd name="T38" fmla="*/ 59 w 69"/>
                <a:gd name="T39" fmla="*/ 86 h 101"/>
                <a:gd name="T40" fmla="*/ 64 w 69"/>
                <a:gd name="T41" fmla="*/ 82 h 101"/>
                <a:gd name="T42" fmla="*/ 69 w 69"/>
                <a:gd name="T43" fmla="*/ 77 h 101"/>
                <a:gd name="T44" fmla="*/ 64 w 69"/>
                <a:gd name="T45" fmla="*/ 67 h 101"/>
                <a:gd name="T46" fmla="*/ 64 w 69"/>
                <a:gd name="T47" fmla="*/ 62 h 101"/>
                <a:gd name="T48" fmla="*/ 64 w 69"/>
                <a:gd name="T49" fmla="*/ 58 h 101"/>
                <a:gd name="T50" fmla="*/ 59 w 69"/>
                <a:gd name="T51" fmla="*/ 53 h 101"/>
                <a:gd name="T52" fmla="*/ 54 w 69"/>
                <a:gd name="T53" fmla="*/ 47 h 101"/>
                <a:gd name="T54" fmla="*/ 54 w 69"/>
                <a:gd name="T55" fmla="*/ 43 h 101"/>
                <a:gd name="T56" fmla="*/ 49 w 69"/>
                <a:gd name="T57" fmla="*/ 38 h 101"/>
                <a:gd name="T58" fmla="*/ 49 w 69"/>
                <a:gd name="T59" fmla="*/ 28 h 101"/>
                <a:gd name="T60" fmla="*/ 49 w 69"/>
                <a:gd name="T61" fmla="*/ 2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9" h="101">
                  <a:moveTo>
                    <a:pt x="49" y="0"/>
                  </a:moveTo>
                  <a:lnTo>
                    <a:pt x="49" y="10"/>
                  </a:lnTo>
                  <a:lnTo>
                    <a:pt x="39" y="19"/>
                  </a:lnTo>
                  <a:lnTo>
                    <a:pt x="34" y="28"/>
                  </a:lnTo>
                  <a:lnTo>
                    <a:pt x="24" y="38"/>
                  </a:lnTo>
                  <a:lnTo>
                    <a:pt x="14" y="47"/>
                  </a:lnTo>
                  <a:lnTo>
                    <a:pt x="4" y="53"/>
                  </a:lnTo>
                  <a:lnTo>
                    <a:pt x="0" y="62"/>
                  </a:lnTo>
                  <a:lnTo>
                    <a:pt x="0" y="72"/>
                  </a:lnTo>
                  <a:lnTo>
                    <a:pt x="4" y="82"/>
                  </a:lnTo>
                  <a:lnTo>
                    <a:pt x="10" y="96"/>
                  </a:lnTo>
                  <a:lnTo>
                    <a:pt x="14" y="96"/>
                  </a:lnTo>
                  <a:lnTo>
                    <a:pt x="19" y="101"/>
                  </a:lnTo>
                  <a:lnTo>
                    <a:pt x="24" y="101"/>
                  </a:lnTo>
                  <a:lnTo>
                    <a:pt x="29" y="101"/>
                  </a:lnTo>
                  <a:lnTo>
                    <a:pt x="39" y="101"/>
                  </a:lnTo>
                  <a:lnTo>
                    <a:pt x="44" y="101"/>
                  </a:lnTo>
                  <a:lnTo>
                    <a:pt x="49" y="96"/>
                  </a:lnTo>
                  <a:lnTo>
                    <a:pt x="54" y="92"/>
                  </a:lnTo>
                  <a:lnTo>
                    <a:pt x="59" y="86"/>
                  </a:lnTo>
                  <a:lnTo>
                    <a:pt x="64" y="82"/>
                  </a:lnTo>
                  <a:lnTo>
                    <a:pt x="69" y="77"/>
                  </a:lnTo>
                  <a:lnTo>
                    <a:pt x="64" y="67"/>
                  </a:lnTo>
                  <a:lnTo>
                    <a:pt x="64" y="62"/>
                  </a:lnTo>
                  <a:lnTo>
                    <a:pt x="64" y="58"/>
                  </a:lnTo>
                  <a:lnTo>
                    <a:pt x="59" y="53"/>
                  </a:lnTo>
                  <a:lnTo>
                    <a:pt x="54" y="47"/>
                  </a:lnTo>
                  <a:lnTo>
                    <a:pt x="54" y="43"/>
                  </a:lnTo>
                  <a:lnTo>
                    <a:pt x="49" y="38"/>
                  </a:lnTo>
                  <a:lnTo>
                    <a:pt x="49" y="28"/>
                  </a:lnTo>
                  <a:lnTo>
                    <a:pt x="49" y="24"/>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88" name="Freeform 460"/>
            <p:cNvSpPr>
              <a:spLocks/>
            </p:cNvSpPr>
            <p:nvPr/>
          </p:nvSpPr>
          <p:spPr bwMode="auto">
            <a:xfrm>
              <a:off x="3791" y="1521"/>
              <a:ext cx="14" cy="6"/>
            </a:xfrm>
            <a:custGeom>
              <a:avLst/>
              <a:gdLst>
                <a:gd name="T0" fmla="*/ 0 w 154"/>
                <a:gd name="T1" fmla="*/ 43 h 81"/>
                <a:gd name="T2" fmla="*/ 15 w 154"/>
                <a:gd name="T3" fmla="*/ 47 h 81"/>
                <a:gd name="T4" fmla="*/ 25 w 154"/>
                <a:gd name="T5" fmla="*/ 53 h 81"/>
                <a:gd name="T6" fmla="*/ 40 w 154"/>
                <a:gd name="T7" fmla="*/ 53 h 81"/>
                <a:gd name="T8" fmla="*/ 50 w 154"/>
                <a:gd name="T9" fmla="*/ 53 h 81"/>
                <a:gd name="T10" fmla="*/ 59 w 154"/>
                <a:gd name="T11" fmla="*/ 53 h 81"/>
                <a:gd name="T12" fmla="*/ 69 w 154"/>
                <a:gd name="T13" fmla="*/ 47 h 81"/>
                <a:gd name="T14" fmla="*/ 75 w 154"/>
                <a:gd name="T15" fmla="*/ 43 h 81"/>
                <a:gd name="T16" fmla="*/ 84 w 154"/>
                <a:gd name="T17" fmla="*/ 34 h 81"/>
                <a:gd name="T18" fmla="*/ 94 w 154"/>
                <a:gd name="T19" fmla="*/ 23 h 81"/>
                <a:gd name="T20" fmla="*/ 104 w 154"/>
                <a:gd name="T21" fmla="*/ 9 h 81"/>
                <a:gd name="T22" fmla="*/ 109 w 154"/>
                <a:gd name="T23" fmla="*/ 4 h 81"/>
                <a:gd name="T24" fmla="*/ 119 w 154"/>
                <a:gd name="T25" fmla="*/ 0 h 81"/>
                <a:gd name="T26" fmla="*/ 124 w 154"/>
                <a:gd name="T27" fmla="*/ 4 h 81"/>
                <a:gd name="T28" fmla="*/ 134 w 154"/>
                <a:gd name="T29" fmla="*/ 9 h 81"/>
                <a:gd name="T30" fmla="*/ 138 w 154"/>
                <a:gd name="T31" fmla="*/ 19 h 81"/>
                <a:gd name="T32" fmla="*/ 144 w 154"/>
                <a:gd name="T33" fmla="*/ 34 h 81"/>
                <a:gd name="T34" fmla="*/ 149 w 154"/>
                <a:gd name="T35" fmla="*/ 43 h 81"/>
                <a:gd name="T36" fmla="*/ 154 w 154"/>
                <a:gd name="T37" fmla="*/ 58 h 81"/>
                <a:gd name="T38" fmla="*/ 154 w 154"/>
                <a:gd name="T39" fmla="*/ 67 h 81"/>
                <a:gd name="T40" fmla="*/ 149 w 154"/>
                <a:gd name="T41" fmla="*/ 77 h 81"/>
                <a:gd name="T42" fmla="*/ 144 w 154"/>
                <a:gd name="T43" fmla="*/ 81 h 81"/>
                <a:gd name="T44" fmla="*/ 138 w 154"/>
                <a:gd name="T45" fmla="*/ 81 h 81"/>
                <a:gd name="T46" fmla="*/ 134 w 154"/>
                <a:gd name="T47" fmla="*/ 81 h 81"/>
                <a:gd name="T48" fmla="*/ 129 w 154"/>
                <a:gd name="T49" fmla="*/ 77 h 81"/>
                <a:gd name="T50" fmla="*/ 124 w 154"/>
                <a:gd name="T51" fmla="*/ 77 h 81"/>
                <a:gd name="T52" fmla="*/ 119 w 154"/>
                <a:gd name="T53" fmla="*/ 72 h 81"/>
                <a:gd name="T54" fmla="*/ 115 w 154"/>
                <a:gd name="T55" fmla="*/ 72 h 81"/>
                <a:gd name="T56" fmla="*/ 109 w 154"/>
                <a:gd name="T57" fmla="*/ 67 h 81"/>
                <a:gd name="T58" fmla="*/ 104 w 154"/>
                <a:gd name="T59" fmla="*/ 6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4" h="81">
                  <a:moveTo>
                    <a:pt x="0" y="43"/>
                  </a:moveTo>
                  <a:lnTo>
                    <a:pt x="15" y="47"/>
                  </a:lnTo>
                  <a:lnTo>
                    <a:pt x="25" y="53"/>
                  </a:lnTo>
                  <a:lnTo>
                    <a:pt x="40" y="53"/>
                  </a:lnTo>
                  <a:lnTo>
                    <a:pt x="50" y="53"/>
                  </a:lnTo>
                  <a:lnTo>
                    <a:pt x="59" y="53"/>
                  </a:lnTo>
                  <a:lnTo>
                    <a:pt x="69" y="47"/>
                  </a:lnTo>
                  <a:lnTo>
                    <a:pt x="75" y="43"/>
                  </a:lnTo>
                  <a:lnTo>
                    <a:pt x="84" y="34"/>
                  </a:lnTo>
                  <a:lnTo>
                    <a:pt x="94" y="23"/>
                  </a:lnTo>
                  <a:lnTo>
                    <a:pt x="104" y="9"/>
                  </a:lnTo>
                  <a:lnTo>
                    <a:pt x="109" y="4"/>
                  </a:lnTo>
                  <a:lnTo>
                    <a:pt x="119" y="0"/>
                  </a:lnTo>
                  <a:lnTo>
                    <a:pt x="124" y="4"/>
                  </a:lnTo>
                  <a:lnTo>
                    <a:pt x="134" y="9"/>
                  </a:lnTo>
                  <a:lnTo>
                    <a:pt x="138" y="19"/>
                  </a:lnTo>
                  <a:lnTo>
                    <a:pt x="144" y="34"/>
                  </a:lnTo>
                  <a:lnTo>
                    <a:pt x="149" y="43"/>
                  </a:lnTo>
                  <a:lnTo>
                    <a:pt x="154" y="58"/>
                  </a:lnTo>
                  <a:lnTo>
                    <a:pt x="154" y="67"/>
                  </a:lnTo>
                  <a:lnTo>
                    <a:pt x="149" y="77"/>
                  </a:lnTo>
                  <a:lnTo>
                    <a:pt x="144" y="81"/>
                  </a:lnTo>
                  <a:lnTo>
                    <a:pt x="138" y="81"/>
                  </a:lnTo>
                  <a:lnTo>
                    <a:pt x="134" y="81"/>
                  </a:lnTo>
                  <a:lnTo>
                    <a:pt x="129" y="77"/>
                  </a:lnTo>
                  <a:lnTo>
                    <a:pt x="124" y="77"/>
                  </a:lnTo>
                  <a:lnTo>
                    <a:pt x="119" y="72"/>
                  </a:lnTo>
                  <a:lnTo>
                    <a:pt x="115" y="72"/>
                  </a:lnTo>
                  <a:lnTo>
                    <a:pt x="109" y="67"/>
                  </a:lnTo>
                  <a:lnTo>
                    <a:pt x="104" y="6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89" name="Freeform 461"/>
            <p:cNvSpPr>
              <a:spLocks/>
            </p:cNvSpPr>
            <p:nvPr/>
          </p:nvSpPr>
          <p:spPr bwMode="auto">
            <a:xfrm>
              <a:off x="3792" y="1515"/>
              <a:ext cx="8" cy="6"/>
            </a:xfrm>
            <a:custGeom>
              <a:avLst/>
              <a:gdLst>
                <a:gd name="T0" fmla="*/ 39 w 94"/>
                <a:gd name="T1" fmla="*/ 73 h 73"/>
                <a:gd name="T2" fmla="*/ 35 w 94"/>
                <a:gd name="T3" fmla="*/ 68 h 73"/>
                <a:gd name="T4" fmla="*/ 30 w 94"/>
                <a:gd name="T5" fmla="*/ 68 h 73"/>
                <a:gd name="T6" fmla="*/ 25 w 94"/>
                <a:gd name="T7" fmla="*/ 62 h 73"/>
                <a:gd name="T8" fmla="*/ 20 w 94"/>
                <a:gd name="T9" fmla="*/ 53 h 73"/>
                <a:gd name="T10" fmla="*/ 20 w 94"/>
                <a:gd name="T11" fmla="*/ 49 h 73"/>
                <a:gd name="T12" fmla="*/ 20 w 94"/>
                <a:gd name="T13" fmla="*/ 43 h 73"/>
                <a:gd name="T14" fmla="*/ 14 w 94"/>
                <a:gd name="T15" fmla="*/ 34 h 73"/>
                <a:gd name="T16" fmla="*/ 14 w 94"/>
                <a:gd name="T17" fmla="*/ 29 h 73"/>
                <a:gd name="T18" fmla="*/ 10 w 94"/>
                <a:gd name="T19" fmla="*/ 25 h 73"/>
                <a:gd name="T20" fmla="*/ 0 w 94"/>
                <a:gd name="T21" fmla="*/ 25 h 73"/>
                <a:gd name="T22" fmla="*/ 14 w 94"/>
                <a:gd name="T23" fmla="*/ 19 h 73"/>
                <a:gd name="T24" fmla="*/ 25 w 94"/>
                <a:gd name="T25" fmla="*/ 10 h 73"/>
                <a:gd name="T26" fmla="*/ 35 w 94"/>
                <a:gd name="T27" fmla="*/ 4 h 73"/>
                <a:gd name="T28" fmla="*/ 45 w 94"/>
                <a:gd name="T29" fmla="*/ 0 h 73"/>
                <a:gd name="T30" fmla="*/ 54 w 94"/>
                <a:gd name="T31" fmla="*/ 0 h 73"/>
                <a:gd name="T32" fmla="*/ 64 w 94"/>
                <a:gd name="T33" fmla="*/ 0 h 73"/>
                <a:gd name="T34" fmla="*/ 74 w 94"/>
                <a:gd name="T35" fmla="*/ 4 h 73"/>
                <a:gd name="T36" fmla="*/ 79 w 94"/>
                <a:gd name="T37" fmla="*/ 15 h 73"/>
                <a:gd name="T38" fmla="*/ 85 w 94"/>
                <a:gd name="T39" fmla="*/ 25 h 73"/>
                <a:gd name="T40" fmla="*/ 94 w 94"/>
                <a:gd name="T41" fmla="*/ 3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73">
                  <a:moveTo>
                    <a:pt x="39" y="73"/>
                  </a:moveTo>
                  <a:lnTo>
                    <a:pt x="35" y="68"/>
                  </a:lnTo>
                  <a:lnTo>
                    <a:pt x="30" y="68"/>
                  </a:lnTo>
                  <a:lnTo>
                    <a:pt x="25" y="62"/>
                  </a:lnTo>
                  <a:lnTo>
                    <a:pt x="20" y="53"/>
                  </a:lnTo>
                  <a:lnTo>
                    <a:pt x="20" y="49"/>
                  </a:lnTo>
                  <a:lnTo>
                    <a:pt x="20" y="43"/>
                  </a:lnTo>
                  <a:lnTo>
                    <a:pt x="14" y="34"/>
                  </a:lnTo>
                  <a:lnTo>
                    <a:pt x="14" y="29"/>
                  </a:lnTo>
                  <a:lnTo>
                    <a:pt x="10" y="25"/>
                  </a:lnTo>
                  <a:lnTo>
                    <a:pt x="0" y="25"/>
                  </a:lnTo>
                  <a:lnTo>
                    <a:pt x="14" y="19"/>
                  </a:lnTo>
                  <a:lnTo>
                    <a:pt x="25" y="10"/>
                  </a:lnTo>
                  <a:lnTo>
                    <a:pt x="35" y="4"/>
                  </a:lnTo>
                  <a:lnTo>
                    <a:pt x="45" y="0"/>
                  </a:lnTo>
                  <a:lnTo>
                    <a:pt x="54" y="0"/>
                  </a:lnTo>
                  <a:lnTo>
                    <a:pt x="64" y="0"/>
                  </a:lnTo>
                  <a:lnTo>
                    <a:pt x="74" y="4"/>
                  </a:lnTo>
                  <a:lnTo>
                    <a:pt x="79" y="15"/>
                  </a:lnTo>
                  <a:lnTo>
                    <a:pt x="85" y="25"/>
                  </a:lnTo>
                  <a:lnTo>
                    <a:pt x="94" y="3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90" name="Freeform 462"/>
            <p:cNvSpPr>
              <a:spLocks/>
            </p:cNvSpPr>
            <p:nvPr/>
          </p:nvSpPr>
          <p:spPr bwMode="auto">
            <a:xfrm>
              <a:off x="3801" y="1508"/>
              <a:ext cx="4" cy="8"/>
            </a:xfrm>
            <a:custGeom>
              <a:avLst/>
              <a:gdLst>
                <a:gd name="T0" fmla="*/ 0 w 45"/>
                <a:gd name="T1" fmla="*/ 101 h 101"/>
                <a:gd name="T2" fmla="*/ 11 w 45"/>
                <a:gd name="T3" fmla="*/ 95 h 101"/>
                <a:gd name="T4" fmla="*/ 25 w 45"/>
                <a:gd name="T5" fmla="*/ 91 h 101"/>
                <a:gd name="T6" fmla="*/ 30 w 45"/>
                <a:gd name="T7" fmla="*/ 82 h 101"/>
                <a:gd name="T8" fmla="*/ 40 w 45"/>
                <a:gd name="T9" fmla="*/ 72 h 101"/>
                <a:gd name="T10" fmla="*/ 45 w 45"/>
                <a:gd name="T11" fmla="*/ 58 h 101"/>
                <a:gd name="T12" fmla="*/ 45 w 45"/>
                <a:gd name="T13" fmla="*/ 48 h 101"/>
                <a:gd name="T14" fmla="*/ 45 w 45"/>
                <a:gd name="T15" fmla="*/ 33 h 101"/>
                <a:gd name="T16" fmla="*/ 40 w 45"/>
                <a:gd name="T17" fmla="*/ 24 h 101"/>
                <a:gd name="T18" fmla="*/ 34 w 45"/>
                <a:gd name="T19" fmla="*/ 9 h 101"/>
                <a:gd name="T20" fmla="*/ 25 w 45"/>
                <a:gd name="T21"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 h="101">
                  <a:moveTo>
                    <a:pt x="0" y="101"/>
                  </a:moveTo>
                  <a:lnTo>
                    <a:pt x="11" y="95"/>
                  </a:lnTo>
                  <a:lnTo>
                    <a:pt x="25" y="91"/>
                  </a:lnTo>
                  <a:lnTo>
                    <a:pt x="30" y="82"/>
                  </a:lnTo>
                  <a:lnTo>
                    <a:pt x="40" y="72"/>
                  </a:lnTo>
                  <a:lnTo>
                    <a:pt x="45" y="58"/>
                  </a:lnTo>
                  <a:lnTo>
                    <a:pt x="45" y="48"/>
                  </a:lnTo>
                  <a:lnTo>
                    <a:pt x="45" y="33"/>
                  </a:lnTo>
                  <a:lnTo>
                    <a:pt x="40" y="24"/>
                  </a:lnTo>
                  <a:lnTo>
                    <a:pt x="34" y="9"/>
                  </a:lnTo>
                  <a:lnTo>
                    <a:pt x="25"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91" name="Freeform 463"/>
            <p:cNvSpPr>
              <a:spLocks/>
            </p:cNvSpPr>
            <p:nvPr/>
          </p:nvSpPr>
          <p:spPr bwMode="auto">
            <a:xfrm>
              <a:off x="3806" y="1509"/>
              <a:ext cx="12" cy="10"/>
            </a:xfrm>
            <a:custGeom>
              <a:avLst/>
              <a:gdLst>
                <a:gd name="T0" fmla="*/ 0 w 133"/>
                <a:gd name="T1" fmla="*/ 121 h 130"/>
                <a:gd name="T2" fmla="*/ 4 w 133"/>
                <a:gd name="T3" fmla="*/ 121 h 130"/>
                <a:gd name="T4" fmla="*/ 10 w 133"/>
                <a:gd name="T5" fmla="*/ 125 h 130"/>
                <a:gd name="T6" fmla="*/ 15 w 133"/>
                <a:gd name="T7" fmla="*/ 130 h 130"/>
                <a:gd name="T8" fmla="*/ 20 w 133"/>
                <a:gd name="T9" fmla="*/ 130 h 130"/>
                <a:gd name="T10" fmla="*/ 29 w 133"/>
                <a:gd name="T11" fmla="*/ 130 h 130"/>
                <a:gd name="T12" fmla="*/ 35 w 133"/>
                <a:gd name="T13" fmla="*/ 130 h 130"/>
                <a:gd name="T14" fmla="*/ 39 w 133"/>
                <a:gd name="T15" fmla="*/ 130 h 130"/>
                <a:gd name="T16" fmla="*/ 44 w 133"/>
                <a:gd name="T17" fmla="*/ 130 h 130"/>
                <a:gd name="T18" fmla="*/ 50 w 133"/>
                <a:gd name="T19" fmla="*/ 130 h 130"/>
                <a:gd name="T20" fmla="*/ 60 w 133"/>
                <a:gd name="T21" fmla="*/ 121 h 130"/>
                <a:gd name="T22" fmla="*/ 69 w 133"/>
                <a:gd name="T23" fmla="*/ 116 h 130"/>
                <a:gd name="T24" fmla="*/ 75 w 133"/>
                <a:gd name="T25" fmla="*/ 106 h 130"/>
                <a:gd name="T26" fmla="*/ 79 w 133"/>
                <a:gd name="T27" fmla="*/ 102 h 130"/>
                <a:gd name="T28" fmla="*/ 84 w 133"/>
                <a:gd name="T29" fmla="*/ 97 h 130"/>
                <a:gd name="T30" fmla="*/ 94 w 133"/>
                <a:gd name="T31" fmla="*/ 91 h 130"/>
                <a:gd name="T32" fmla="*/ 99 w 133"/>
                <a:gd name="T33" fmla="*/ 87 h 130"/>
                <a:gd name="T34" fmla="*/ 109 w 133"/>
                <a:gd name="T35" fmla="*/ 87 h 130"/>
                <a:gd name="T36" fmla="*/ 119 w 133"/>
                <a:gd name="T37" fmla="*/ 82 h 130"/>
                <a:gd name="T38" fmla="*/ 133 w 133"/>
                <a:gd name="T39" fmla="*/ 82 h 130"/>
                <a:gd name="T40" fmla="*/ 123 w 133"/>
                <a:gd name="T41" fmla="*/ 73 h 130"/>
                <a:gd name="T42" fmla="*/ 119 w 133"/>
                <a:gd name="T43" fmla="*/ 68 h 130"/>
                <a:gd name="T44" fmla="*/ 109 w 133"/>
                <a:gd name="T45" fmla="*/ 58 h 130"/>
                <a:gd name="T46" fmla="*/ 104 w 133"/>
                <a:gd name="T47" fmla="*/ 48 h 130"/>
                <a:gd name="T48" fmla="*/ 99 w 133"/>
                <a:gd name="T49" fmla="*/ 39 h 130"/>
                <a:gd name="T50" fmla="*/ 94 w 133"/>
                <a:gd name="T51" fmla="*/ 29 h 130"/>
                <a:gd name="T52" fmla="*/ 89 w 133"/>
                <a:gd name="T53" fmla="*/ 20 h 130"/>
                <a:gd name="T54" fmla="*/ 84 w 133"/>
                <a:gd name="T55" fmla="*/ 15 h 130"/>
                <a:gd name="T56" fmla="*/ 79 w 133"/>
                <a:gd name="T57" fmla="*/ 10 h 130"/>
                <a:gd name="T58" fmla="*/ 75 w 133"/>
                <a:gd name="T59" fmla="*/ 5 h 130"/>
                <a:gd name="T60" fmla="*/ 60 w 133"/>
                <a:gd name="T61" fmla="*/ 0 h 130"/>
                <a:gd name="T62" fmla="*/ 44 w 133"/>
                <a:gd name="T63" fmla="*/ 5 h 130"/>
                <a:gd name="T64" fmla="*/ 39 w 133"/>
                <a:gd name="T65" fmla="*/ 10 h 130"/>
                <a:gd name="T66" fmla="*/ 35 w 133"/>
                <a:gd name="T67" fmla="*/ 15 h 130"/>
                <a:gd name="T68" fmla="*/ 35 w 133"/>
                <a:gd name="T69" fmla="*/ 24 h 130"/>
                <a:gd name="T70" fmla="*/ 35 w 133"/>
                <a:gd name="T71" fmla="*/ 39 h 130"/>
                <a:gd name="T72" fmla="*/ 39 w 133"/>
                <a:gd name="T73" fmla="*/ 48 h 130"/>
                <a:gd name="T74" fmla="*/ 39 w 133"/>
                <a:gd name="T75" fmla="*/ 63 h 130"/>
                <a:gd name="T76" fmla="*/ 44 w 133"/>
                <a:gd name="T77" fmla="*/ 78 h 130"/>
                <a:gd name="T78" fmla="*/ 44 w 133"/>
                <a:gd name="T79" fmla="*/ 91 h 130"/>
                <a:gd name="T80" fmla="*/ 50 w 133"/>
                <a:gd name="T81" fmla="*/ 97 h 130"/>
                <a:gd name="T82" fmla="*/ 54 w 133"/>
                <a:gd name="T83" fmla="*/ 97 h 130"/>
                <a:gd name="T84" fmla="*/ 60 w 133"/>
                <a:gd name="T85" fmla="*/ 91 h 130"/>
                <a:gd name="T86" fmla="*/ 64 w 133"/>
                <a:gd name="T87" fmla="*/ 91 h 130"/>
                <a:gd name="T88" fmla="*/ 69 w 133"/>
                <a:gd name="T89" fmla="*/ 91 h 130"/>
                <a:gd name="T90" fmla="*/ 75 w 133"/>
                <a:gd name="T91" fmla="*/ 91 h 130"/>
                <a:gd name="T92" fmla="*/ 79 w 133"/>
                <a:gd name="T93" fmla="*/ 91 h 130"/>
                <a:gd name="T94" fmla="*/ 75 w 133"/>
                <a:gd name="T95" fmla="*/ 91 h 130"/>
                <a:gd name="T96" fmla="*/ 64 w 133"/>
                <a:gd name="T97" fmla="*/ 91 h 130"/>
                <a:gd name="T98" fmla="*/ 54 w 133"/>
                <a:gd name="T99" fmla="*/ 87 h 130"/>
                <a:gd name="T100" fmla="*/ 50 w 133"/>
                <a:gd name="T101" fmla="*/ 87 h 130"/>
                <a:gd name="T102" fmla="*/ 39 w 133"/>
                <a:gd name="T103" fmla="*/ 87 h 130"/>
                <a:gd name="T104" fmla="*/ 29 w 133"/>
                <a:gd name="T105" fmla="*/ 82 h 130"/>
                <a:gd name="T106" fmla="*/ 25 w 133"/>
                <a:gd name="T107" fmla="*/ 78 h 130"/>
                <a:gd name="T108" fmla="*/ 15 w 133"/>
                <a:gd name="T109" fmla="*/ 73 h 130"/>
                <a:gd name="T110" fmla="*/ 10 w 133"/>
                <a:gd name="T111" fmla="*/ 68 h 130"/>
                <a:gd name="T112" fmla="*/ 4 w 133"/>
                <a:gd name="T113" fmla="*/ 6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3" h="130">
                  <a:moveTo>
                    <a:pt x="0" y="121"/>
                  </a:moveTo>
                  <a:lnTo>
                    <a:pt x="4" y="121"/>
                  </a:lnTo>
                  <a:lnTo>
                    <a:pt x="10" y="125"/>
                  </a:lnTo>
                  <a:lnTo>
                    <a:pt x="15" y="130"/>
                  </a:lnTo>
                  <a:lnTo>
                    <a:pt x="20" y="130"/>
                  </a:lnTo>
                  <a:lnTo>
                    <a:pt x="29" y="130"/>
                  </a:lnTo>
                  <a:lnTo>
                    <a:pt x="35" y="130"/>
                  </a:lnTo>
                  <a:lnTo>
                    <a:pt x="39" y="130"/>
                  </a:lnTo>
                  <a:lnTo>
                    <a:pt x="44" y="130"/>
                  </a:lnTo>
                  <a:lnTo>
                    <a:pt x="50" y="130"/>
                  </a:lnTo>
                  <a:lnTo>
                    <a:pt x="60" y="121"/>
                  </a:lnTo>
                  <a:lnTo>
                    <a:pt x="69" y="116"/>
                  </a:lnTo>
                  <a:lnTo>
                    <a:pt x="75" y="106"/>
                  </a:lnTo>
                  <a:lnTo>
                    <a:pt x="79" y="102"/>
                  </a:lnTo>
                  <a:lnTo>
                    <a:pt x="84" y="97"/>
                  </a:lnTo>
                  <a:lnTo>
                    <a:pt x="94" y="91"/>
                  </a:lnTo>
                  <a:lnTo>
                    <a:pt x="99" y="87"/>
                  </a:lnTo>
                  <a:lnTo>
                    <a:pt x="109" y="87"/>
                  </a:lnTo>
                  <a:lnTo>
                    <a:pt x="119" y="82"/>
                  </a:lnTo>
                  <a:lnTo>
                    <a:pt x="133" y="82"/>
                  </a:lnTo>
                  <a:lnTo>
                    <a:pt x="123" y="73"/>
                  </a:lnTo>
                  <a:lnTo>
                    <a:pt x="119" y="68"/>
                  </a:lnTo>
                  <a:lnTo>
                    <a:pt x="109" y="58"/>
                  </a:lnTo>
                  <a:lnTo>
                    <a:pt x="104" y="48"/>
                  </a:lnTo>
                  <a:lnTo>
                    <a:pt x="99" y="39"/>
                  </a:lnTo>
                  <a:lnTo>
                    <a:pt x="94" y="29"/>
                  </a:lnTo>
                  <a:lnTo>
                    <a:pt x="89" y="20"/>
                  </a:lnTo>
                  <a:lnTo>
                    <a:pt x="84" y="15"/>
                  </a:lnTo>
                  <a:lnTo>
                    <a:pt x="79" y="10"/>
                  </a:lnTo>
                  <a:lnTo>
                    <a:pt x="75" y="5"/>
                  </a:lnTo>
                  <a:lnTo>
                    <a:pt x="60" y="0"/>
                  </a:lnTo>
                  <a:lnTo>
                    <a:pt x="44" y="5"/>
                  </a:lnTo>
                  <a:lnTo>
                    <a:pt x="39" y="10"/>
                  </a:lnTo>
                  <a:lnTo>
                    <a:pt x="35" y="15"/>
                  </a:lnTo>
                  <a:lnTo>
                    <a:pt x="35" y="24"/>
                  </a:lnTo>
                  <a:lnTo>
                    <a:pt x="35" y="39"/>
                  </a:lnTo>
                  <a:lnTo>
                    <a:pt x="39" y="48"/>
                  </a:lnTo>
                  <a:lnTo>
                    <a:pt x="39" y="63"/>
                  </a:lnTo>
                  <a:lnTo>
                    <a:pt x="44" y="78"/>
                  </a:lnTo>
                  <a:lnTo>
                    <a:pt x="44" y="91"/>
                  </a:lnTo>
                  <a:lnTo>
                    <a:pt x="50" y="97"/>
                  </a:lnTo>
                  <a:lnTo>
                    <a:pt x="54" y="97"/>
                  </a:lnTo>
                  <a:lnTo>
                    <a:pt x="60" y="91"/>
                  </a:lnTo>
                  <a:lnTo>
                    <a:pt x="64" y="91"/>
                  </a:lnTo>
                  <a:lnTo>
                    <a:pt x="69" y="91"/>
                  </a:lnTo>
                  <a:lnTo>
                    <a:pt x="75" y="91"/>
                  </a:lnTo>
                  <a:lnTo>
                    <a:pt x="79" y="91"/>
                  </a:lnTo>
                  <a:lnTo>
                    <a:pt x="75" y="91"/>
                  </a:lnTo>
                  <a:lnTo>
                    <a:pt x="64" y="91"/>
                  </a:lnTo>
                  <a:lnTo>
                    <a:pt x="54" y="87"/>
                  </a:lnTo>
                  <a:lnTo>
                    <a:pt x="50" y="87"/>
                  </a:lnTo>
                  <a:lnTo>
                    <a:pt x="39" y="87"/>
                  </a:lnTo>
                  <a:lnTo>
                    <a:pt x="29" y="82"/>
                  </a:lnTo>
                  <a:lnTo>
                    <a:pt x="25" y="78"/>
                  </a:lnTo>
                  <a:lnTo>
                    <a:pt x="15" y="73"/>
                  </a:lnTo>
                  <a:lnTo>
                    <a:pt x="10" y="68"/>
                  </a:lnTo>
                  <a:lnTo>
                    <a:pt x="4" y="6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92" name="Freeform 464"/>
            <p:cNvSpPr>
              <a:spLocks/>
            </p:cNvSpPr>
            <p:nvPr/>
          </p:nvSpPr>
          <p:spPr bwMode="auto">
            <a:xfrm>
              <a:off x="3809" y="1519"/>
              <a:ext cx="11" cy="9"/>
            </a:xfrm>
            <a:custGeom>
              <a:avLst/>
              <a:gdLst>
                <a:gd name="T0" fmla="*/ 21 w 115"/>
                <a:gd name="T1" fmla="*/ 101 h 116"/>
                <a:gd name="T2" fmla="*/ 15 w 115"/>
                <a:gd name="T3" fmla="*/ 96 h 116"/>
                <a:gd name="T4" fmla="*/ 15 w 115"/>
                <a:gd name="T5" fmla="*/ 86 h 116"/>
                <a:gd name="T6" fmla="*/ 11 w 115"/>
                <a:gd name="T7" fmla="*/ 77 h 116"/>
                <a:gd name="T8" fmla="*/ 5 w 115"/>
                <a:gd name="T9" fmla="*/ 67 h 116"/>
                <a:gd name="T10" fmla="*/ 5 w 115"/>
                <a:gd name="T11" fmla="*/ 62 h 116"/>
                <a:gd name="T12" fmla="*/ 0 w 115"/>
                <a:gd name="T13" fmla="*/ 52 h 116"/>
                <a:gd name="T14" fmla="*/ 0 w 115"/>
                <a:gd name="T15" fmla="*/ 43 h 116"/>
                <a:gd name="T16" fmla="*/ 0 w 115"/>
                <a:gd name="T17" fmla="*/ 38 h 116"/>
                <a:gd name="T18" fmla="*/ 0 w 115"/>
                <a:gd name="T19" fmla="*/ 33 h 116"/>
                <a:gd name="T20" fmla="*/ 5 w 115"/>
                <a:gd name="T21" fmla="*/ 28 h 116"/>
                <a:gd name="T22" fmla="*/ 15 w 115"/>
                <a:gd name="T23" fmla="*/ 13 h 116"/>
                <a:gd name="T24" fmla="*/ 30 w 115"/>
                <a:gd name="T25" fmla="*/ 4 h 116"/>
                <a:gd name="T26" fmla="*/ 40 w 115"/>
                <a:gd name="T27" fmla="*/ 0 h 116"/>
                <a:gd name="T28" fmla="*/ 50 w 115"/>
                <a:gd name="T29" fmla="*/ 0 h 116"/>
                <a:gd name="T30" fmla="*/ 60 w 115"/>
                <a:gd name="T31" fmla="*/ 4 h 116"/>
                <a:gd name="T32" fmla="*/ 75 w 115"/>
                <a:gd name="T33" fmla="*/ 9 h 116"/>
                <a:gd name="T34" fmla="*/ 84 w 115"/>
                <a:gd name="T35" fmla="*/ 19 h 116"/>
                <a:gd name="T36" fmla="*/ 94 w 115"/>
                <a:gd name="T37" fmla="*/ 33 h 116"/>
                <a:gd name="T38" fmla="*/ 105 w 115"/>
                <a:gd name="T39" fmla="*/ 47 h 116"/>
                <a:gd name="T40" fmla="*/ 115 w 115"/>
                <a:gd name="T41" fmla="*/ 62 h 116"/>
                <a:gd name="T42" fmla="*/ 105 w 115"/>
                <a:gd name="T43" fmla="*/ 58 h 116"/>
                <a:gd name="T44" fmla="*/ 94 w 115"/>
                <a:gd name="T45" fmla="*/ 58 h 116"/>
                <a:gd name="T46" fmla="*/ 84 w 115"/>
                <a:gd name="T47" fmla="*/ 58 h 116"/>
                <a:gd name="T48" fmla="*/ 75 w 115"/>
                <a:gd name="T49" fmla="*/ 62 h 116"/>
                <a:gd name="T50" fmla="*/ 70 w 115"/>
                <a:gd name="T51" fmla="*/ 67 h 116"/>
                <a:gd name="T52" fmla="*/ 65 w 115"/>
                <a:gd name="T53" fmla="*/ 77 h 116"/>
                <a:gd name="T54" fmla="*/ 65 w 115"/>
                <a:gd name="T55" fmla="*/ 86 h 116"/>
                <a:gd name="T56" fmla="*/ 60 w 115"/>
                <a:gd name="T57" fmla="*/ 96 h 116"/>
                <a:gd name="T58" fmla="*/ 60 w 115"/>
                <a:gd name="T59" fmla="*/ 105 h 116"/>
                <a:gd name="T60" fmla="*/ 55 w 115"/>
                <a:gd name="T61" fmla="*/ 116 h 116"/>
                <a:gd name="T62" fmla="*/ 50 w 115"/>
                <a:gd name="T63" fmla="*/ 110 h 116"/>
                <a:gd name="T64" fmla="*/ 45 w 115"/>
                <a:gd name="T65" fmla="*/ 110 h 116"/>
                <a:gd name="T66" fmla="*/ 40 w 115"/>
                <a:gd name="T67" fmla="*/ 110 h 116"/>
                <a:gd name="T68" fmla="*/ 36 w 115"/>
                <a:gd name="T69" fmla="*/ 110 h 116"/>
                <a:gd name="T70" fmla="*/ 30 w 115"/>
                <a:gd name="T71" fmla="*/ 110 h 116"/>
                <a:gd name="T72" fmla="*/ 30 w 115"/>
                <a:gd name="T73" fmla="*/ 105 h 116"/>
                <a:gd name="T74" fmla="*/ 25 w 115"/>
                <a:gd name="T75" fmla="*/ 105 h 116"/>
                <a:gd name="T76" fmla="*/ 21 w 115"/>
                <a:gd name="T77" fmla="*/ 10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 h="116">
                  <a:moveTo>
                    <a:pt x="21" y="101"/>
                  </a:moveTo>
                  <a:lnTo>
                    <a:pt x="15" y="96"/>
                  </a:lnTo>
                  <a:lnTo>
                    <a:pt x="15" y="86"/>
                  </a:lnTo>
                  <a:lnTo>
                    <a:pt x="11" y="77"/>
                  </a:lnTo>
                  <a:lnTo>
                    <a:pt x="5" y="67"/>
                  </a:lnTo>
                  <a:lnTo>
                    <a:pt x="5" y="62"/>
                  </a:lnTo>
                  <a:lnTo>
                    <a:pt x="0" y="52"/>
                  </a:lnTo>
                  <a:lnTo>
                    <a:pt x="0" y="43"/>
                  </a:lnTo>
                  <a:lnTo>
                    <a:pt x="0" y="38"/>
                  </a:lnTo>
                  <a:lnTo>
                    <a:pt x="0" y="33"/>
                  </a:lnTo>
                  <a:lnTo>
                    <a:pt x="5" y="28"/>
                  </a:lnTo>
                  <a:lnTo>
                    <a:pt x="15" y="13"/>
                  </a:lnTo>
                  <a:lnTo>
                    <a:pt x="30" y="4"/>
                  </a:lnTo>
                  <a:lnTo>
                    <a:pt x="40" y="0"/>
                  </a:lnTo>
                  <a:lnTo>
                    <a:pt x="50" y="0"/>
                  </a:lnTo>
                  <a:lnTo>
                    <a:pt x="60" y="4"/>
                  </a:lnTo>
                  <a:lnTo>
                    <a:pt x="75" y="9"/>
                  </a:lnTo>
                  <a:lnTo>
                    <a:pt x="84" y="19"/>
                  </a:lnTo>
                  <a:lnTo>
                    <a:pt x="94" y="33"/>
                  </a:lnTo>
                  <a:lnTo>
                    <a:pt x="105" y="47"/>
                  </a:lnTo>
                  <a:lnTo>
                    <a:pt x="115" y="62"/>
                  </a:lnTo>
                  <a:lnTo>
                    <a:pt x="105" y="58"/>
                  </a:lnTo>
                  <a:lnTo>
                    <a:pt x="94" y="58"/>
                  </a:lnTo>
                  <a:lnTo>
                    <a:pt x="84" y="58"/>
                  </a:lnTo>
                  <a:lnTo>
                    <a:pt x="75" y="62"/>
                  </a:lnTo>
                  <a:lnTo>
                    <a:pt x="70" y="67"/>
                  </a:lnTo>
                  <a:lnTo>
                    <a:pt x="65" y="77"/>
                  </a:lnTo>
                  <a:lnTo>
                    <a:pt x="65" y="86"/>
                  </a:lnTo>
                  <a:lnTo>
                    <a:pt x="60" y="96"/>
                  </a:lnTo>
                  <a:lnTo>
                    <a:pt x="60" y="105"/>
                  </a:lnTo>
                  <a:lnTo>
                    <a:pt x="55" y="116"/>
                  </a:lnTo>
                  <a:lnTo>
                    <a:pt x="50" y="110"/>
                  </a:lnTo>
                  <a:lnTo>
                    <a:pt x="45" y="110"/>
                  </a:lnTo>
                  <a:lnTo>
                    <a:pt x="40" y="110"/>
                  </a:lnTo>
                  <a:lnTo>
                    <a:pt x="36" y="110"/>
                  </a:lnTo>
                  <a:lnTo>
                    <a:pt x="30" y="110"/>
                  </a:lnTo>
                  <a:lnTo>
                    <a:pt x="30" y="105"/>
                  </a:lnTo>
                  <a:lnTo>
                    <a:pt x="25" y="105"/>
                  </a:lnTo>
                  <a:lnTo>
                    <a:pt x="21" y="101"/>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93" name="Freeform 465"/>
            <p:cNvSpPr>
              <a:spLocks/>
            </p:cNvSpPr>
            <p:nvPr/>
          </p:nvSpPr>
          <p:spPr bwMode="auto">
            <a:xfrm>
              <a:off x="3819" y="1515"/>
              <a:ext cx="10" cy="5"/>
            </a:xfrm>
            <a:custGeom>
              <a:avLst/>
              <a:gdLst>
                <a:gd name="T0" fmla="*/ 0 w 108"/>
                <a:gd name="T1" fmla="*/ 48 h 67"/>
                <a:gd name="T2" fmla="*/ 10 w 108"/>
                <a:gd name="T3" fmla="*/ 48 h 67"/>
                <a:gd name="T4" fmla="*/ 25 w 108"/>
                <a:gd name="T5" fmla="*/ 48 h 67"/>
                <a:gd name="T6" fmla="*/ 35 w 108"/>
                <a:gd name="T7" fmla="*/ 54 h 67"/>
                <a:gd name="T8" fmla="*/ 49 w 108"/>
                <a:gd name="T9" fmla="*/ 58 h 67"/>
                <a:gd name="T10" fmla="*/ 60 w 108"/>
                <a:gd name="T11" fmla="*/ 63 h 67"/>
                <a:gd name="T12" fmla="*/ 69 w 108"/>
                <a:gd name="T13" fmla="*/ 63 h 67"/>
                <a:gd name="T14" fmla="*/ 79 w 108"/>
                <a:gd name="T15" fmla="*/ 67 h 67"/>
                <a:gd name="T16" fmla="*/ 89 w 108"/>
                <a:gd name="T17" fmla="*/ 63 h 67"/>
                <a:gd name="T18" fmla="*/ 98 w 108"/>
                <a:gd name="T19" fmla="*/ 58 h 67"/>
                <a:gd name="T20" fmla="*/ 104 w 108"/>
                <a:gd name="T21" fmla="*/ 43 h 67"/>
                <a:gd name="T22" fmla="*/ 108 w 108"/>
                <a:gd name="T23" fmla="*/ 39 h 67"/>
                <a:gd name="T24" fmla="*/ 108 w 108"/>
                <a:gd name="T25" fmla="*/ 34 h 67"/>
                <a:gd name="T26" fmla="*/ 108 w 108"/>
                <a:gd name="T27" fmla="*/ 30 h 67"/>
                <a:gd name="T28" fmla="*/ 104 w 108"/>
                <a:gd name="T29" fmla="*/ 24 h 67"/>
                <a:gd name="T30" fmla="*/ 104 w 108"/>
                <a:gd name="T31" fmla="*/ 20 h 67"/>
                <a:gd name="T32" fmla="*/ 98 w 108"/>
                <a:gd name="T33" fmla="*/ 15 h 67"/>
                <a:gd name="T34" fmla="*/ 94 w 108"/>
                <a:gd name="T35" fmla="*/ 9 h 67"/>
                <a:gd name="T36" fmla="*/ 89 w 108"/>
                <a:gd name="T37" fmla="*/ 5 h 67"/>
                <a:gd name="T38" fmla="*/ 79 w 108"/>
                <a:gd name="T39" fmla="*/ 5 h 67"/>
                <a:gd name="T40" fmla="*/ 74 w 108"/>
                <a:gd name="T41" fmla="*/ 0 h 67"/>
                <a:gd name="T42" fmla="*/ 64 w 108"/>
                <a:gd name="T43" fmla="*/ 5 h 67"/>
                <a:gd name="T44" fmla="*/ 60 w 108"/>
                <a:gd name="T45" fmla="*/ 5 h 67"/>
                <a:gd name="T46" fmla="*/ 54 w 108"/>
                <a:gd name="T47" fmla="*/ 9 h 67"/>
                <a:gd name="T48" fmla="*/ 54 w 108"/>
                <a:gd name="T49" fmla="*/ 15 h 67"/>
                <a:gd name="T50" fmla="*/ 49 w 108"/>
                <a:gd name="T51" fmla="*/ 20 h 67"/>
                <a:gd name="T52" fmla="*/ 44 w 108"/>
                <a:gd name="T53" fmla="*/ 24 h 67"/>
                <a:gd name="T54" fmla="*/ 39 w 108"/>
                <a:gd name="T55" fmla="*/ 30 h 67"/>
                <a:gd name="T56" fmla="*/ 35 w 108"/>
                <a:gd name="T57" fmla="*/ 34 h 67"/>
                <a:gd name="T58" fmla="*/ 29 w 108"/>
                <a:gd name="T59" fmla="*/ 39 h 67"/>
                <a:gd name="T60" fmla="*/ 25 w 108"/>
                <a:gd name="T61"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8" h="67">
                  <a:moveTo>
                    <a:pt x="0" y="48"/>
                  </a:moveTo>
                  <a:lnTo>
                    <a:pt x="10" y="48"/>
                  </a:lnTo>
                  <a:lnTo>
                    <a:pt x="25" y="48"/>
                  </a:lnTo>
                  <a:lnTo>
                    <a:pt x="35" y="54"/>
                  </a:lnTo>
                  <a:lnTo>
                    <a:pt x="49" y="58"/>
                  </a:lnTo>
                  <a:lnTo>
                    <a:pt x="60" y="63"/>
                  </a:lnTo>
                  <a:lnTo>
                    <a:pt x="69" y="63"/>
                  </a:lnTo>
                  <a:lnTo>
                    <a:pt x="79" y="67"/>
                  </a:lnTo>
                  <a:lnTo>
                    <a:pt x="89" y="63"/>
                  </a:lnTo>
                  <a:lnTo>
                    <a:pt x="98" y="58"/>
                  </a:lnTo>
                  <a:lnTo>
                    <a:pt x="104" y="43"/>
                  </a:lnTo>
                  <a:lnTo>
                    <a:pt x="108" y="39"/>
                  </a:lnTo>
                  <a:lnTo>
                    <a:pt x="108" y="34"/>
                  </a:lnTo>
                  <a:lnTo>
                    <a:pt x="108" y="30"/>
                  </a:lnTo>
                  <a:lnTo>
                    <a:pt x="104" y="24"/>
                  </a:lnTo>
                  <a:lnTo>
                    <a:pt x="104" y="20"/>
                  </a:lnTo>
                  <a:lnTo>
                    <a:pt x="98" y="15"/>
                  </a:lnTo>
                  <a:lnTo>
                    <a:pt x="94" y="9"/>
                  </a:lnTo>
                  <a:lnTo>
                    <a:pt x="89" y="5"/>
                  </a:lnTo>
                  <a:lnTo>
                    <a:pt x="79" y="5"/>
                  </a:lnTo>
                  <a:lnTo>
                    <a:pt x="74" y="0"/>
                  </a:lnTo>
                  <a:lnTo>
                    <a:pt x="64" y="5"/>
                  </a:lnTo>
                  <a:lnTo>
                    <a:pt x="60" y="5"/>
                  </a:lnTo>
                  <a:lnTo>
                    <a:pt x="54" y="9"/>
                  </a:lnTo>
                  <a:lnTo>
                    <a:pt x="54" y="15"/>
                  </a:lnTo>
                  <a:lnTo>
                    <a:pt x="49" y="20"/>
                  </a:lnTo>
                  <a:lnTo>
                    <a:pt x="44" y="24"/>
                  </a:lnTo>
                  <a:lnTo>
                    <a:pt x="39" y="30"/>
                  </a:lnTo>
                  <a:lnTo>
                    <a:pt x="35" y="34"/>
                  </a:lnTo>
                  <a:lnTo>
                    <a:pt x="29" y="39"/>
                  </a:lnTo>
                  <a:lnTo>
                    <a:pt x="25" y="39"/>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94" name="Freeform 466"/>
            <p:cNvSpPr>
              <a:spLocks/>
            </p:cNvSpPr>
            <p:nvPr/>
          </p:nvSpPr>
          <p:spPr bwMode="auto">
            <a:xfrm>
              <a:off x="3815" y="1501"/>
              <a:ext cx="8" cy="10"/>
            </a:xfrm>
            <a:custGeom>
              <a:avLst/>
              <a:gdLst>
                <a:gd name="T0" fmla="*/ 89 w 89"/>
                <a:gd name="T1" fmla="*/ 0 h 134"/>
                <a:gd name="T2" fmla="*/ 79 w 89"/>
                <a:gd name="T3" fmla="*/ 9 h 134"/>
                <a:gd name="T4" fmla="*/ 75 w 89"/>
                <a:gd name="T5" fmla="*/ 18 h 134"/>
                <a:gd name="T6" fmla="*/ 69 w 89"/>
                <a:gd name="T7" fmla="*/ 28 h 134"/>
                <a:gd name="T8" fmla="*/ 65 w 89"/>
                <a:gd name="T9" fmla="*/ 37 h 134"/>
                <a:gd name="T10" fmla="*/ 59 w 89"/>
                <a:gd name="T11" fmla="*/ 47 h 134"/>
                <a:gd name="T12" fmla="*/ 59 w 89"/>
                <a:gd name="T13" fmla="*/ 57 h 134"/>
                <a:gd name="T14" fmla="*/ 65 w 89"/>
                <a:gd name="T15" fmla="*/ 67 h 134"/>
                <a:gd name="T16" fmla="*/ 65 w 89"/>
                <a:gd name="T17" fmla="*/ 81 h 134"/>
                <a:gd name="T18" fmla="*/ 75 w 89"/>
                <a:gd name="T19" fmla="*/ 91 h 134"/>
                <a:gd name="T20" fmla="*/ 84 w 89"/>
                <a:gd name="T21" fmla="*/ 105 h 134"/>
                <a:gd name="T22" fmla="*/ 89 w 89"/>
                <a:gd name="T23" fmla="*/ 115 h 134"/>
                <a:gd name="T24" fmla="*/ 84 w 89"/>
                <a:gd name="T25" fmla="*/ 125 h 134"/>
                <a:gd name="T26" fmla="*/ 79 w 89"/>
                <a:gd name="T27" fmla="*/ 129 h 134"/>
                <a:gd name="T28" fmla="*/ 69 w 89"/>
                <a:gd name="T29" fmla="*/ 134 h 134"/>
                <a:gd name="T30" fmla="*/ 59 w 89"/>
                <a:gd name="T31" fmla="*/ 134 h 134"/>
                <a:gd name="T32" fmla="*/ 44 w 89"/>
                <a:gd name="T33" fmla="*/ 134 h 134"/>
                <a:gd name="T34" fmla="*/ 29 w 89"/>
                <a:gd name="T35" fmla="*/ 134 h 134"/>
                <a:gd name="T36" fmla="*/ 19 w 89"/>
                <a:gd name="T37" fmla="*/ 134 h 134"/>
                <a:gd name="T38" fmla="*/ 10 w 89"/>
                <a:gd name="T39" fmla="*/ 129 h 134"/>
                <a:gd name="T40" fmla="*/ 0 w 89"/>
                <a:gd name="T41" fmla="*/ 120 h 134"/>
                <a:gd name="T42" fmla="*/ 0 w 89"/>
                <a:gd name="T43" fmla="*/ 115 h 134"/>
                <a:gd name="T44" fmla="*/ 0 w 89"/>
                <a:gd name="T45" fmla="*/ 110 h 134"/>
                <a:gd name="T46" fmla="*/ 5 w 89"/>
                <a:gd name="T47" fmla="*/ 105 h 134"/>
                <a:gd name="T48" fmla="*/ 5 w 89"/>
                <a:gd name="T49" fmla="*/ 101 h 134"/>
                <a:gd name="T50" fmla="*/ 10 w 89"/>
                <a:gd name="T51" fmla="*/ 101 h 134"/>
                <a:gd name="T52" fmla="*/ 15 w 89"/>
                <a:gd name="T53" fmla="*/ 95 h 134"/>
                <a:gd name="T54" fmla="*/ 19 w 89"/>
                <a:gd name="T55" fmla="*/ 91 h 134"/>
                <a:gd name="T56" fmla="*/ 25 w 89"/>
                <a:gd name="T57" fmla="*/ 86 h 134"/>
                <a:gd name="T58" fmla="*/ 29 w 89"/>
                <a:gd name="T59" fmla="*/ 86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134">
                  <a:moveTo>
                    <a:pt x="89" y="0"/>
                  </a:moveTo>
                  <a:lnTo>
                    <a:pt x="79" y="9"/>
                  </a:lnTo>
                  <a:lnTo>
                    <a:pt x="75" y="18"/>
                  </a:lnTo>
                  <a:lnTo>
                    <a:pt x="69" y="28"/>
                  </a:lnTo>
                  <a:lnTo>
                    <a:pt x="65" y="37"/>
                  </a:lnTo>
                  <a:lnTo>
                    <a:pt x="59" y="47"/>
                  </a:lnTo>
                  <a:lnTo>
                    <a:pt x="59" y="57"/>
                  </a:lnTo>
                  <a:lnTo>
                    <a:pt x="65" y="67"/>
                  </a:lnTo>
                  <a:lnTo>
                    <a:pt x="65" y="81"/>
                  </a:lnTo>
                  <a:lnTo>
                    <a:pt x="75" y="91"/>
                  </a:lnTo>
                  <a:lnTo>
                    <a:pt x="84" y="105"/>
                  </a:lnTo>
                  <a:lnTo>
                    <a:pt x="89" y="115"/>
                  </a:lnTo>
                  <a:lnTo>
                    <a:pt x="84" y="125"/>
                  </a:lnTo>
                  <a:lnTo>
                    <a:pt x="79" y="129"/>
                  </a:lnTo>
                  <a:lnTo>
                    <a:pt x="69" y="134"/>
                  </a:lnTo>
                  <a:lnTo>
                    <a:pt x="59" y="134"/>
                  </a:lnTo>
                  <a:lnTo>
                    <a:pt x="44" y="134"/>
                  </a:lnTo>
                  <a:lnTo>
                    <a:pt x="29" y="134"/>
                  </a:lnTo>
                  <a:lnTo>
                    <a:pt x="19" y="134"/>
                  </a:lnTo>
                  <a:lnTo>
                    <a:pt x="10" y="129"/>
                  </a:lnTo>
                  <a:lnTo>
                    <a:pt x="0" y="120"/>
                  </a:lnTo>
                  <a:lnTo>
                    <a:pt x="0" y="115"/>
                  </a:lnTo>
                  <a:lnTo>
                    <a:pt x="0" y="110"/>
                  </a:lnTo>
                  <a:lnTo>
                    <a:pt x="5" y="105"/>
                  </a:lnTo>
                  <a:lnTo>
                    <a:pt x="5" y="101"/>
                  </a:lnTo>
                  <a:lnTo>
                    <a:pt x="10" y="101"/>
                  </a:lnTo>
                  <a:lnTo>
                    <a:pt x="15" y="95"/>
                  </a:lnTo>
                  <a:lnTo>
                    <a:pt x="19" y="91"/>
                  </a:lnTo>
                  <a:lnTo>
                    <a:pt x="25" y="86"/>
                  </a:lnTo>
                  <a:lnTo>
                    <a:pt x="29" y="86"/>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95" name="Freeform 467"/>
            <p:cNvSpPr>
              <a:spLocks/>
            </p:cNvSpPr>
            <p:nvPr/>
          </p:nvSpPr>
          <p:spPr bwMode="auto">
            <a:xfrm>
              <a:off x="3826" y="1504"/>
              <a:ext cx="6" cy="6"/>
            </a:xfrm>
            <a:custGeom>
              <a:avLst/>
              <a:gdLst>
                <a:gd name="T0" fmla="*/ 0 w 65"/>
                <a:gd name="T1" fmla="*/ 14 h 77"/>
                <a:gd name="T2" fmla="*/ 5 w 65"/>
                <a:gd name="T3" fmla="*/ 9 h 77"/>
                <a:gd name="T4" fmla="*/ 15 w 65"/>
                <a:gd name="T5" fmla="*/ 4 h 77"/>
                <a:gd name="T6" fmla="*/ 20 w 65"/>
                <a:gd name="T7" fmla="*/ 4 h 77"/>
                <a:gd name="T8" fmla="*/ 24 w 65"/>
                <a:gd name="T9" fmla="*/ 4 h 77"/>
                <a:gd name="T10" fmla="*/ 30 w 65"/>
                <a:gd name="T11" fmla="*/ 9 h 77"/>
                <a:gd name="T12" fmla="*/ 40 w 65"/>
                <a:gd name="T13" fmla="*/ 9 h 77"/>
                <a:gd name="T14" fmla="*/ 45 w 65"/>
                <a:gd name="T15" fmla="*/ 9 h 77"/>
                <a:gd name="T16" fmla="*/ 49 w 65"/>
                <a:gd name="T17" fmla="*/ 9 h 77"/>
                <a:gd name="T18" fmla="*/ 59 w 65"/>
                <a:gd name="T19" fmla="*/ 4 h 77"/>
                <a:gd name="T20" fmla="*/ 65 w 65"/>
                <a:gd name="T21" fmla="*/ 0 h 77"/>
                <a:gd name="T22" fmla="*/ 65 w 65"/>
                <a:gd name="T23" fmla="*/ 14 h 77"/>
                <a:gd name="T24" fmla="*/ 65 w 65"/>
                <a:gd name="T25" fmla="*/ 28 h 77"/>
                <a:gd name="T26" fmla="*/ 65 w 65"/>
                <a:gd name="T27" fmla="*/ 38 h 77"/>
                <a:gd name="T28" fmla="*/ 65 w 65"/>
                <a:gd name="T29" fmla="*/ 48 h 77"/>
                <a:gd name="T30" fmla="*/ 65 w 65"/>
                <a:gd name="T31" fmla="*/ 58 h 77"/>
                <a:gd name="T32" fmla="*/ 59 w 65"/>
                <a:gd name="T33" fmla="*/ 67 h 77"/>
                <a:gd name="T34" fmla="*/ 49 w 65"/>
                <a:gd name="T35" fmla="*/ 72 h 77"/>
                <a:gd name="T36" fmla="*/ 40 w 65"/>
                <a:gd name="T37" fmla="*/ 72 h 77"/>
                <a:gd name="T38" fmla="*/ 30 w 65"/>
                <a:gd name="T39" fmla="*/ 77 h 77"/>
                <a:gd name="T40" fmla="*/ 10 w 65"/>
                <a:gd name="T41" fmla="*/ 7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77">
                  <a:moveTo>
                    <a:pt x="0" y="14"/>
                  </a:moveTo>
                  <a:lnTo>
                    <a:pt x="5" y="9"/>
                  </a:lnTo>
                  <a:lnTo>
                    <a:pt x="15" y="4"/>
                  </a:lnTo>
                  <a:lnTo>
                    <a:pt x="20" y="4"/>
                  </a:lnTo>
                  <a:lnTo>
                    <a:pt x="24" y="4"/>
                  </a:lnTo>
                  <a:lnTo>
                    <a:pt x="30" y="9"/>
                  </a:lnTo>
                  <a:lnTo>
                    <a:pt x="40" y="9"/>
                  </a:lnTo>
                  <a:lnTo>
                    <a:pt x="45" y="9"/>
                  </a:lnTo>
                  <a:lnTo>
                    <a:pt x="49" y="9"/>
                  </a:lnTo>
                  <a:lnTo>
                    <a:pt x="59" y="4"/>
                  </a:lnTo>
                  <a:lnTo>
                    <a:pt x="65" y="0"/>
                  </a:lnTo>
                  <a:lnTo>
                    <a:pt x="65" y="14"/>
                  </a:lnTo>
                  <a:lnTo>
                    <a:pt x="65" y="28"/>
                  </a:lnTo>
                  <a:lnTo>
                    <a:pt x="65" y="38"/>
                  </a:lnTo>
                  <a:lnTo>
                    <a:pt x="65" y="48"/>
                  </a:lnTo>
                  <a:lnTo>
                    <a:pt x="65" y="58"/>
                  </a:lnTo>
                  <a:lnTo>
                    <a:pt x="59" y="67"/>
                  </a:lnTo>
                  <a:lnTo>
                    <a:pt x="49" y="72"/>
                  </a:lnTo>
                  <a:lnTo>
                    <a:pt x="40" y="72"/>
                  </a:lnTo>
                  <a:lnTo>
                    <a:pt x="30" y="77"/>
                  </a:lnTo>
                  <a:lnTo>
                    <a:pt x="10" y="7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96" name="Freeform 468"/>
            <p:cNvSpPr>
              <a:spLocks/>
            </p:cNvSpPr>
            <p:nvPr/>
          </p:nvSpPr>
          <p:spPr bwMode="auto">
            <a:xfrm>
              <a:off x="3829" y="1511"/>
              <a:ext cx="8" cy="5"/>
            </a:xfrm>
            <a:custGeom>
              <a:avLst/>
              <a:gdLst>
                <a:gd name="T0" fmla="*/ 0 w 90"/>
                <a:gd name="T1" fmla="*/ 0 h 68"/>
                <a:gd name="T2" fmla="*/ 0 w 90"/>
                <a:gd name="T3" fmla="*/ 15 h 68"/>
                <a:gd name="T4" fmla="*/ 6 w 90"/>
                <a:gd name="T5" fmla="*/ 25 h 68"/>
                <a:gd name="T6" fmla="*/ 11 w 90"/>
                <a:gd name="T7" fmla="*/ 39 h 68"/>
                <a:gd name="T8" fmla="*/ 15 w 90"/>
                <a:gd name="T9" fmla="*/ 49 h 68"/>
                <a:gd name="T10" fmla="*/ 25 w 90"/>
                <a:gd name="T11" fmla="*/ 58 h 68"/>
                <a:gd name="T12" fmla="*/ 36 w 90"/>
                <a:gd name="T13" fmla="*/ 62 h 68"/>
                <a:gd name="T14" fmla="*/ 50 w 90"/>
                <a:gd name="T15" fmla="*/ 68 h 68"/>
                <a:gd name="T16" fmla="*/ 60 w 90"/>
                <a:gd name="T17" fmla="*/ 68 h 68"/>
                <a:gd name="T18" fmla="*/ 75 w 90"/>
                <a:gd name="T19" fmla="*/ 68 h 68"/>
                <a:gd name="T20" fmla="*/ 90 w 90"/>
                <a:gd name="T2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68">
                  <a:moveTo>
                    <a:pt x="0" y="0"/>
                  </a:moveTo>
                  <a:lnTo>
                    <a:pt x="0" y="15"/>
                  </a:lnTo>
                  <a:lnTo>
                    <a:pt x="6" y="25"/>
                  </a:lnTo>
                  <a:lnTo>
                    <a:pt x="11" y="39"/>
                  </a:lnTo>
                  <a:lnTo>
                    <a:pt x="15" y="49"/>
                  </a:lnTo>
                  <a:lnTo>
                    <a:pt x="25" y="58"/>
                  </a:lnTo>
                  <a:lnTo>
                    <a:pt x="36" y="62"/>
                  </a:lnTo>
                  <a:lnTo>
                    <a:pt x="50" y="68"/>
                  </a:lnTo>
                  <a:lnTo>
                    <a:pt x="60" y="68"/>
                  </a:lnTo>
                  <a:lnTo>
                    <a:pt x="75" y="68"/>
                  </a:lnTo>
                  <a:lnTo>
                    <a:pt x="90" y="6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97" name="Freeform 469"/>
            <p:cNvSpPr>
              <a:spLocks/>
            </p:cNvSpPr>
            <p:nvPr/>
          </p:nvSpPr>
          <p:spPr bwMode="auto">
            <a:xfrm>
              <a:off x="3831" y="1520"/>
              <a:ext cx="11" cy="11"/>
            </a:xfrm>
            <a:custGeom>
              <a:avLst/>
              <a:gdLst>
                <a:gd name="T0" fmla="*/ 30 w 119"/>
                <a:gd name="T1" fmla="*/ 0 h 136"/>
                <a:gd name="T2" fmla="*/ 25 w 119"/>
                <a:gd name="T3" fmla="*/ 6 h 136"/>
                <a:gd name="T4" fmla="*/ 21 w 119"/>
                <a:gd name="T5" fmla="*/ 11 h 136"/>
                <a:gd name="T6" fmla="*/ 15 w 119"/>
                <a:gd name="T7" fmla="*/ 15 h 136"/>
                <a:gd name="T8" fmla="*/ 11 w 119"/>
                <a:gd name="T9" fmla="*/ 20 h 136"/>
                <a:gd name="T10" fmla="*/ 6 w 119"/>
                <a:gd name="T11" fmla="*/ 25 h 136"/>
                <a:gd name="T12" fmla="*/ 6 w 119"/>
                <a:gd name="T13" fmla="*/ 30 h 136"/>
                <a:gd name="T14" fmla="*/ 0 w 119"/>
                <a:gd name="T15" fmla="*/ 30 h 136"/>
                <a:gd name="T16" fmla="*/ 0 w 119"/>
                <a:gd name="T17" fmla="*/ 34 h 136"/>
                <a:gd name="T18" fmla="*/ 0 w 119"/>
                <a:gd name="T19" fmla="*/ 39 h 136"/>
                <a:gd name="T20" fmla="*/ 0 w 119"/>
                <a:gd name="T21" fmla="*/ 45 h 136"/>
                <a:gd name="T22" fmla="*/ 6 w 119"/>
                <a:gd name="T23" fmla="*/ 54 h 136"/>
                <a:gd name="T24" fmla="*/ 6 w 119"/>
                <a:gd name="T25" fmla="*/ 64 h 136"/>
                <a:gd name="T26" fmla="*/ 11 w 119"/>
                <a:gd name="T27" fmla="*/ 73 h 136"/>
                <a:gd name="T28" fmla="*/ 15 w 119"/>
                <a:gd name="T29" fmla="*/ 83 h 136"/>
                <a:gd name="T30" fmla="*/ 15 w 119"/>
                <a:gd name="T31" fmla="*/ 88 h 136"/>
                <a:gd name="T32" fmla="*/ 21 w 119"/>
                <a:gd name="T33" fmla="*/ 97 h 136"/>
                <a:gd name="T34" fmla="*/ 21 w 119"/>
                <a:gd name="T35" fmla="*/ 103 h 136"/>
                <a:gd name="T36" fmla="*/ 21 w 119"/>
                <a:gd name="T37" fmla="*/ 112 h 136"/>
                <a:gd name="T38" fmla="*/ 15 w 119"/>
                <a:gd name="T39" fmla="*/ 122 h 136"/>
                <a:gd name="T40" fmla="*/ 11 w 119"/>
                <a:gd name="T41" fmla="*/ 136 h 136"/>
                <a:gd name="T42" fmla="*/ 21 w 119"/>
                <a:gd name="T43" fmla="*/ 131 h 136"/>
                <a:gd name="T44" fmla="*/ 35 w 119"/>
                <a:gd name="T45" fmla="*/ 127 h 136"/>
                <a:gd name="T46" fmla="*/ 46 w 119"/>
                <a:gd name="T47" fmla="*/ 127 h 136"/>
                <a:gd name="T48" fmla="*/ 55 w 119"/>
                <a:gd name="T49" fmla="*/ 127 h 136"/>
                <a:gd name="T50" fmla="*/ 65 w 119"/>
                <a:gd name="T51" fmla="*/ 127 h 136"/>
                <a:gd name="T52" fmla="*/ 75 w 119"/>
                <a:gd name="T53" fmla="*/ 127 h 136"/>
                <a:gd name="T54" fmla="*/ 85 w 119"/>
                <a:gd name="T55" fmla="*/ 122 h 136"/>
                <a:gd name="T56" fmla="*/ 94 w 119"/>
                <a:gd name="T57" fmla="*/ 122 h 136"/>
                <a:gd name="T58" fmla="*/ 105 w 119"/>
                <a:gd name="T59" fmla="*/ 116 h 136"/>
                <a:gd name="T60" fmla="*/ 109 w 119"/>
                <a:gd name="T61" fmla="*/ 112 h 136"/>
                <a:gd name="T62" fmla="*/ 119 w 119"/>
                <a:gd name="T63" fmla="*/ 103 h 136"/>
                <a:gd name="T64" fmla="*/ 119 w 119"/>
                <a:gd name="T65" fmla="*/ 92 h 136"/>
                <a:gd name="T66" fmla="*/ 119 w 119"/>
                <a:gd name="T67" fmla="*/ 83 h 136"/>
                <a:gd name="T68" fmla="*/ 115 w 119"/>
                <a:gd name="T69" fmla="*/ 78 h 136"/>
                <a:gd name="T70" fmla="*/ 105 w 119"/>
                <a:gd name="T71" fmla="*/ 73 h 136"/>
                <a:gd name="T72" fmla="*/ 94 w 119"/>
                <a:gd name="T73" fmla="*/ 69 h 136"/>
                <a:gd name="T74" fmla="*/ 80 w 119"/>
                <a:gd name="T75" fmla="*/ 64 h 136"/>
                <a:gd name="T76" fmla="*/ 65 w 119"/>
                <a:gd name="T77" fmla="*/ 64 h 136"/>
                <a:gd name="T78" fmla="*/ 50 w 119"/>
                <a:gd name="T79" fmla="*/ 58 h 136"/>
                <a:gd name="T80" fmla="*/ 35 w 119"/>
                <a:gd name="T81" fmla="*/ 54 h 136"/>
                <a:gd name="T82" fmla="*/ 30 w 119"/>
                <a:gd name="T83" fmla="*/ 58 h 136"/>
                <a:gd name="T84" fmla="*/ 30 w 119"/>
                <a:gd name="T85" fmla="*/ 64 h 136"/>
                <a:gd name="T86" fmla="*/ 30 w 119"/>
                <a:gd name="T87" fmla="*/ 69 h 136"/>
                <a:gd name="T88" fmla="*/ 30 w 119"/>
                <a:gd name="T89" fmla="*/ 73 h 136"/>
                <a:gd name="T90" fmla="*/ 30 w 119"/>
                <a:gd name="T91" fmla="*/ 78 h 136"/>
                <a:gd name="T92" fmla="*/ 25 w 119"/>
                <a:gd name="T93" fmla="*/ 78 h 136"/>
                <a:gd name="T94" fmla="*/ 25 w 119"/>
                <a:gd name="T95" fmla="*/ 83 h 136"/>
                <a:gd name="T96" fmla="*/ 21 w 119"/>
                <a:gd name="T97" fmla="*/ 88 h 136"/>
                <a:gd name="T98" fmla="*/ 25 w 119"/>
                <a:gd name="T99" fmla="*/ 78 h 136"/>
                <a:gd name="T100" fmla="*/ 30 w 119"/>
                <a:gd name="T101" fmla="*/ 73 h 136"/>
                <a:gd name="T102" fmla="*/ 35 w 119"/>
                <a:gd name="T103" fmla="*/ 64 h 136"/>
                <a:gd name="T104" fmla="*/ 40 w 119"/>
                <a:gd name="T105" fmla="*/ 58 h 136"/>
                <a:gd name="T106" fmla="*/ 46 w 119"/>
                <a:gd name="T107" fmla="*/ 54 h 136"/>
                <a:gd name="T108" fmla="*/ 50 w 119"/>
                <a:gd name="T109" fmla="*/ 45 h 136"/>
                <a:gd name="T110" fmla="*/ 60 w 119"/>
                <a:gd name="T111" fmla="*/ 39 h 136"/>
                <a:gd name="T112" fmla="*/ 65 w 119"/>
                <a:gd name="T113" fmla="*/ 34 h 136"/>
                <a:gd name="T114" fmla="*/ 75 w 119"/>
                <a:gd name="T115" fmla="*/ 30 h 136"/>
                <a:gd name="T116" fmla="*/ 80 w 119"/>
                <a:gd name="T117" fmla="*/ 3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9" h="136">
                  <a:moveTo>
                    <a:pt x="30" y="0"/>
                  </a:moveTo>
                  <a:lnTo>
                    <a:pt x="25" y="6"/>
                  </a:lnTo>
                  <a:lnTo>
                    <a:pt x="21" y="11"/>
                  </a:lnTo>
                  <a:lnTo>
                    <a:pt x="15" y="15"/>
                  </a:lnTo>
                  <a:lnTo>
                    <a:pt x="11" y="20"/>
                  </a:lnTo>
                  <a:lnTo>
                    <a:pt x="6" y="25"/>
                  </a:lnTo>
                  <a:lnTo>
                    <a:pt x="6" y="30"/>
                  </a:lnTo>
                  <a:lnTo>
                    <a:pt x="0" y="30"/>
                  </a:lnTo>
                  <a:lnTo>
                    <a:pt x="0" y="34"/>
                  </a:lnTo>
                  <a:lnTo>
                    <a:pt x="0" y="39"/>
                  </a:lnTo>
                  <a:lnTo>
                    <a:pt x="0" y="45"/>
                  </a:lnTo>
                  <a:lnTo>
                    <a:pt x="6" y="54"/>
                  </a:lnTo>
                  <a:lnTo>
                    <a:pt x="6" y="64"/>
                  </a:lnTo>
                  <a:lnTo>
                    <a:pt x="11" y="73"/>
                  </a:lnTo>
                  <a:lnTo>
                    <a:pt x="15" y="83"/>
                  </a:lnTo>
                  <a:lnTo>
                    <a:pt x="15" y="88"/>
                  </a:lnTo>
                  <a:lnTo>
                    <a:pt x="21" y="97"/>
                  </a:lnTo>
                  <a:lnTo>
                    <a:pt x="21" y="103"/>
                  </a:lnTo>
                  <a:lnTo>
                    <a:pt x="21" y="112"/>
                  </a:lnTo>
                  <a:lnTo>
                    <a:pt x="15" y="122"/>
                  </a:lnTo>
                  <a:lnTo>
                    <a:pt x="11" y="136"/>
                  </a:lnTo>
                  <a:lnTo>
                    <a:pt x="21" y="131"/>
                  </a:lnTo>
                  <a:lnTo>
                    <a:pt x="35" y="127"/>
                  </a:lnTo>
                  <a:lnTo>
                    <a:pt x="46" y="127"/>
                  </a:lnTo>
                  <a:lnTo>
                    <a:pt x="55" y="127"/>
                  </a:lnTo>
                  <a:lnTo>
                    <a:pt x="65" y="127"/>
                  </a:lnTo>
                  <a:lnTo>
                    <a:pt x="75" y="127"/>
                  </a:lnTo>
                  <a:lnTo>
                    <a:pt x="85" y="122"/>
                  </a:lnTo>
                  <a:lnTo>
                    <a:pt x="94" y="122"/>
                  </a:lnTo>
                  <a:lnTo>
                    <a:pt x="105" y="116"/>
                  </a:lnTo>
                  <a:lnTo>
                    <a:pt x="109" y="112"/>
                  </a:lnTo>
                  <a:lnTo>
                    <a:pt x="119" y="103"/>
                  </a:lnTo>
                  <a:lnTo>
                    <a:pt x="119" y="92"/>
                  </a:lnTo>
                  <a:lnTo>
                    <a:pt x="119" y="83"/>
                  </a:lnTo>
                  <a:lnTo>
                    <a:pt x="115" y="78"/>
                  </a:lnTo>
                  <a:lnTo>
                    <a:pt x="105" y="73"/>
                  </a:lnTo>
                  <a:lnTo>
                    <a:pt x="94" y="69"/>
                  </a:lnTo>
                  <a:lnTo>
                    <a:pt x="80" y="64"/>
                  </a:lnTo>
                  <a:lnTo>
                    <a:pt x="65" y="64"/>
                  </a:lnTo>
                  <a:lnTo>
                    <a:pt x="50" y="58"/>
                  </a:lnTo>
                  <a:lnTo>
                    <a:pt x="35" y="54"/>
                  </a:lnTo>
                  <a:lnTo>
                    <a:pt x="30" y="58"/>
                  </a:lnTo>
                  <a:lnTo>
                    <a:pt x="30" y="64"/>
                  </a:lnTo>
                  <a:lnTo>
                    <a:pt x="30" y="69"/>
                  </a:lnTo>
                  <a:lnTo>
                    <a:pt x="30" y="73"/>
                  </a:lnTo>
                  <a:lnTo>
                    <a:pt x="30" y="78"/>
                  </a:lnTo>
                  <a:lnTo>
                    <a:pt x="25" y="78"/>
                  </a:lnTo>
                  <a:lnTo>
                    <a:pt x="25" y="83"/>
                  </a:lnTo>
                  <a:lnTo>
                    <a:pt x="21" y="88"/>
                  </a:lnTo>
                  <a:lnTo>
                    <a:pt x="25" y="78"/>
                  </a:lnTo>
                  <a:lnTo>
                    <a:pt x="30" y="73"/>
                  </a:lnTo>
                  <a:lnTo>
                    <a:pt x="35" y="64"/>
                  </a:lnTo>
                  <a:lnTo>
                    <a:pt x="40" y="58"/>
                  </a:lnTo>
                  <a:lnTo>
                    <a:pt x="46" y="54"/>
                  </a:lnTo>
                  <a:lnTo>
                    <a:pt x="50" y="45"/>
                  </a:lnTo>
                  <a:lnTo>
                    <a:pt x="60" y="39"/>
                  </a:lnTo>
                  <a:lnTo>
                    <a:pt x="65" y="34"/>
                  </a:lnTo>
                  <a:lnTo>
                    <a:pt x="75" y="30"/>
                  </a:lnTo>
                  <a:lnTo>
                    <a:pt x="80" y="3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98" name="Freeform 470"/>
            <p:cNvSpPr>
              <a:spLocks/>
            </p:cNvSpPr>
            <p:nvPr/>
          </p:nvSpPr>
          <p:spPr bwMode="auto">
            <a:xfrm>
              <a:off x="3845" y="1529"/>
              <a:ext cx="11" cy="7"/>
            </a:xfrm>
            <a:custGeom>
              <a:avLst/>
              <a:gdLst>
                <a:gd name="T0" fmla="*/ 25 w 115"/>
                <a:gd name="T1" fmla="*/ 0 h 101"/>
                <a:gd name="T2" fmla="*/ 36 w 115"/>
                <a:gd name="T3" fmla="*/ 0 h 101"/>
                <a:gd name="T4" fmla="*/ 45 w 115"/>
                <a:gd name="T5" fmla="*/ 0 h 101"/>
                <a:gd name="T6" fmla="*/ 50 w 115"/>
                <a:gd name="T7" fmla="*/ 0 h 101"/>
                <a:gd name="T8" fmla="*/ 59 w 115"/>
                <a:gd name="T9" fmla="*/ 0 h 101"/>
                <a:gd name="T10" fmla="*/ 70 w 115"/>
                <a:gd name="T11" fmla="*/ 0 h 101"/>
                <a:gd name="T12" fmla="*/ 80 w 115"/>
                <a:gd name="T13" fmla="*/ 4 h 101"/>
                <a:gd name="T14" fmla="*/ 84 w 115"/>
                <a:gd name="T15" fmla="*/ 4 h 101"/>
                <a:gd name="T16" fmla="*/ 95 w 115"/>
                <a:gd name="T17" fmla="*/ 10 h 101"/>
                <a:gd name="T18" fmla="*/ 99 w 115"/>
                <a:gd name="T19" fmla="*/ 10 h 101"/>
                <a:gd name="T20" fmla="*/ 99 w 115"/>
                <a:gd name="T21" fmla="*/ 15 h 101"/>
                <a:gd name="T22" fmla="*/ 109 w 115"/>
                <a:gd name="T23" fmla="*/ 34 h 101"/>
                <a:gd name="T24" fmla="*/ 115 w 115"/>
                <a:gd name="T25" fmla="*/ 49 h 101"/>
                <a:gd name="T26" fmla="*/ 115 w 115"/>
                <a:gd name="T27" fmla="*/ 58 h 101"/>
                <a:gd name="T28" fmla="*/ 109 w 115"/>
                <a:gd name="T29" fmla="*/ 67 h 101"/>
                <a:gd name="T30" fmla="*/ 99 w 115"/>
                <a:gd name="T31" fmla="*/ 77 h 101"/>
                <a:gd name="T32" fmla="*/ 90 w 115"/>
                <a:gd name="T33" fmla="*/ 82 h 101"/>
                <a:gd name="T34" fmla="*/ 75 w 115"/>
                <a:gd name="T35" fmla="*/ 92 h 101"/>
                <a:gd name="T36" fmla="*/ 59 w 115"/>
                <a:gd name="T37" fmla="*/ 96 h 101"/>
                <a:gd name="T38" fmla="*/ 40 w 115"/>
                <a:gd name="T39" fmla="*/ 96 h 101"/>
                <a:gd name="T40" fmla="*/ 25 w 115"/>
                <a:gd name="T41" fmla="*/ 101 h 101"/>
                <a:gd name="T42" fmla="*/ 36 w 115"/>
                <a:gd name="T43" fmla="*/ 92 h 101"/>
                <a:gd name="T44" fmla="*/ 40 w 115"/>
                <a:gd name="T45" fmla="*/ 82 h 101"/>
                <a:gd name="T46" fmla="*/ 40 w 115"/>
                <a:gd name="T47" fmla="*/ 73 h 101"/>
                <a:gd name="T48" fmla="*/ 40 w 115"/>
                <a:gd name="T49" fmla="*/ 67 h 101"/>
                <a:gd name="T50" fmla="*/ 36 w 115"/>
                <a:gd name="T51" fmla="*/ 58 h 101"/>
                <a:gd name="T52" fmla="*/ 30 w 115"/>
                <a:gd name="T53" fmla="*/ 53 h 101"/>
                <a:gd name="T54" fmla="*/ 25 w 115"/>
                <a:gd name="T55" fmla="*/ 43 h 101"/>
                <a:gd name="T56" fmla="*/ 15 w 115"/>
                <a:gd name="T57" fmla="*/ 38 h 101"/>
                <a:gd name="T58" fmla="*/ 5 w 115"/>
                <a:gd name="T59" fmla="*/ 34 h 101"/>
                <a:gd name="T60" fmla="*/ 0 w 115"/>
                <a:gd name="T61" fmla="*/ 29 h 101"/>
                <a:gd name="T62" fmla="*/ 0 w 115"/>
                <a:gd name="T63" fmla="*/ 24 h 101"/>
                <a:gd name="T64" fmla="*/ 5 w 115"/>
                <a:gd name="T65" fmla="*/ 24 h 101"/>
                <a:gd name="T66" fmla="*/ 5 w 115"/>
                <a:gd name="T67" fmla="*/ 19 h 101"/>
                <a:gd name="T68" fmla="*/ 11 w 115"/>
                <a:gd name="T69" fmla="*/ 19 h 101"/>
                <a:gd name="T70" fmla="*/ 11 w 115"/>
                <a:gd name="T71" fmla="*/ 15 h 101"/>
                <a:gd name="T72" fmla="*/ 11 w 115"/>
                <a:gd name="T73" fmla="*/ 10 h 101"/>
                <a:gd name="T74" fmla="*/ 15 w 115"/>
                <a:gd name="T75" fmla="*/ 10 h 101"/>
                <a:gd name="T76" fmla="*/ 15 w 115"/>
                <a:gd name="T77" fmla="*/ 4 h 101"/>
                <a:gd name="T78" fmla="*/ 20 w 115"/>
                <a:gd name="T79" fmla="*/ 4 h 101"/>
                <a:gd name="T80" fmla="*/ 25 w 115"/>
                <a:gd name="T81"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5" h="101">
                  <a:moveTo>
                    <a:pt x="25" y="0"/>
                  </a:moveTo>
                  <a:lnTo>
                    <a:pt x="36" y="0"/>
                  </a:lnTo>
                  <a:lnTo>
                    <a:pt x="45" y="0"/>
                  </a:lnTo>
                  <a:lnTo>
                    <a:pt x="50" y="0"/>
                  </a:lnTo>
                  <a:lnTo>
                    <a:pt x="59" y="0"/>
                  </a:lnTo>
                  <a:lnTo>
                    <a:pt x="70" y="0"/>
                  </a:lnTo>
                  <a:lnTo>
                    <a:pt x="80" y="4"/>
                  </a:lnTo>
                  <a:lnTo>
                    <a:pt x="84" y="4"/>
                  </a:lnTo>
                  <a:lnTo>
                    <a:pt x="95" y="10"/>
                  </a:lnTo>
                  <a:lnTo>
                    <a:pt x="99" y="10"/>
                  </a:lnTo>
                  <a:lnTo>
                    <a:pt x="99" y="15"/>
                  </a:lnTo>
                  <a:lnTo>
                    <a:pt x="109" y="34"/>
                  </a:lnTo>
                  <a:lnTo>
                    <a:pt x="115" y="49"/>
                  </a:lnTo>
                  <a:lnTo>
                    <a:pt x="115" y="58"/>
                  </a:lnTo>
                  <a:lnTo>
                    <a:pt x="109" y="67"/>
                  </a:lnTo>
                  <a:lnTo>
                    <a:pt x="99" y="77"/>
                  </a:lnTo>
                  <a:lnTo>
                    <a:pt x="90" y="82"/>
                  </a:lnTo>
                  <a:lnTo>
                    <a:pt x="75" y="92"/>
                  </a:lnTo>
                  <a:lnTo>
                    <a:pt x="59" y="96"/>
                  </a:lnTo>
                  <a:lnTo>
                    <a:pt x="40" y="96"/>
                  </a:lnTo>
                  <a:lnTo>
                    <a:pt x="25" y="101"/>
                  </a:lnTo>
                  <a:lnTo>
                    <a:pt x="36" y="92"/>
                  </a:lnTo>
                  <a:lnTo>
                    <a:pt x="40" y="82"/>
                  </a:lnTo>
                  <a:lnTo>
                    <a:pt x="40" y="73"/>
                  </a:lnTo>
                  <a:lnTo>
                    <a:pt x="40" y="67"/>
                  </a:lnTo>
                  <a:lnTo>
                    <a:pt x="36" y="58"/>
                  </a:lnTo>
                  <a:lnTo>
                    <a:pt x="30" y="53"/>
                  </a:lnTo>
                  <a:lnTo>
                    <a:pt x="25" y="43"/>
                  </a:lnTo>
                  <a:lnTo>
                    <a:pt x="15" y="38"/>
                  </a:lnTo>
                  <a:lnTo>
                    <a:pt x="5" y="34"/>
                  </a:lnTo>
                  <a:lnTo>
                    <a:pt x="0" y="29"/>
                  </a:lnTo>
                  <a:lnTo>
                    <a:pt x="0" y="24"/>
                  </a:lnTo>
                  <a:lnTo>
                    <a:pt x="5" y="24"/>
                  </a:lnTo>
                  <a:lnTo>
                    <a:pt x="5" y="19"/>
                  </a:lnTo>
                  <a:lnTo>
                    <a:pt x="11" y="19"/>
                  </a:lnTo>
                  <a:lnTo>
                    <a:pt x="11" y="15"/>
                  </a:lnTo>
                  <a:lnTo>
                    <a:pt x="11" y="10"/>
                  </a:lnTo>
                  <a:lnTo>
                    <a:pt x="15" y="10"/>
                  </a:lnTo>
                  <a:lnTo>
                    <a:pt x="15" y="4"/>
                  </a:lnTo>
                  <a:lnTo>
                    <a:pt x="20" y="4"/>
                  </a:lnTo>
                  <a:lnTo>
                    <a:pt x="25"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2999" name="Freeform 471"/>
            <p:cNvSpPr>
              <a:spLocks/>
            </p:cNvSpPr>
            <p:nvPr/>
          </p:nvSpPr>
          <p:spPr bwMode="auto">
            <a:xfrm>
              <a:off x="3833" y="1513"/>
              <a:ext cx="7" cy="8"/>
            </a:xfrm>
            <a:custGeom>
              <a:avLst/>
              <a:gdLst>
                <a:gd name="T0" fmla="*/ 50 w 69"/>
                <a:gd name="T1" fmla="*/ 0 h 101"/>
                <a:gd name="T2" fmla="*/ 50 w 69"/>
                <a:gd name="T3" fmla="*/ 9 h 101"/>
                <a:gd name="T4" fmla="*/ 45 w 69"/>
                <a:gd name="T5" fmla="*/ 19 h 101"/>
                <a:gd name="T6" fmla="*/ 35 w 69"/>
                <a:gd name="T7" fmla="*/ 28 h 101"/>
                <a:gd name="T8" fmla="*/ 25 w 69"/>
                <a:gd name="T9" fmla="*/ 37 h 101"/>
                <a:gd name="T10" fmla="*/ 15 w 69"/>
                <a:gd name="T11" fmla="*/ 43 h 101"/>
                <a:gd name="T12" fmla="*/ 10 w 69"/>
                <a:gd name="T13" fmla="*/ 52 h 101"/>
                <a:gd name="T14" fmla="*/ 5 w 69"/>
                <a:gd name="T15" fmla="*/ 62 h 101"/>
                <a:gd name="T16" fmla="*/ 0 w 69"/>
                <a:gd name="T17" fmla="*/ 71 h 101"/>
                <a:gd name="T18" fmla="*/ 5 w 69"/>
                <a:gd name="T19" fmla="*/ 82 h 101"/>
                <a:gd name="T20" fmla="*/ 15 w 69"/>
                <a:gd name="T21" fmla="*/ 91 h 101"/>
                <a:gd name="T22" fmla="*/ 15 w 69"/>
                <a:gd name="T23" fmla="*/ 95 h 101"/>
                <a:gd name="T24" fmla="*/ 21 w 69"/>
                <a:gd name="T25" fmla="*/ 95 h 101"/>
                <a:gd name="T26" fmla="*/ 30 w 69"/>
                <a:gd name="T27" fmla="*/ 101 h 101"/>
                <a:gd name="T28" fmla="*/ 35 w 69"/>
                <a:gd name="T29" fmla="*/ 101 h 101"/>
                <a:gd name="T30" fmla="*/ 40 w 69"/>
                <a:gd name="T31" fmla="*/ 101 h 101"/>
                <a:gd name="T32" fmla="*/ 45 w 69"/>
                <a:gd name="T33" fmla="*/ 95 h 101"/>
                <a:gd name="T34" fmla="*/ 55 w 69"/>
                <a:gd name="T35" fmla="*/ 95 h 101"/>
                <a:gd name="T36" fmla="*/ 60 w 69"/>
                <a:gd name="T37" fmla="*/ 91 h 101"/>
                <a:gd name="T38" fmla="*/ 65 w 69"/>
                <a:gd name="T39" fmla="*/ 86 h 101"/>
                <a:gd name="T40" fmla="*/ 69 w 69"/>
                <a:gd name="T41" fmla="*/ 82 h 101"/>
                <a:gd name="T42" fmla="*/ 69 w 69"/>
                <a:gd name="T43" fmla="*/ 71 h 101"/>
                <a:gd name="T44" fmla="*/ 69 w 69"/>
                <a:gd name="T45" fmla="*/ 67 h 101"/>
                <a:gd name="T46" fmla="*/ 65 w 69"/>
                <a:gd name="T47" fmla="*/ 62 h 101"/>
                <a:gd name="T48" fmla="*/ 65 w 69"/>
                <a:gd name="T49" fmla="*/ 58 h 101"/>
                <a:gd name="T50" fmla="*/ 60 w 69"/>
                <a:gd name="T51" fmla="*/ 52 h 101"/>
                <a:gd name="T52" fmla="*/ 60 w 69"/>
                <a:gd name="T53" fmla="*/ 48 h 101"/>
                <a:gd name="T54" fmla="*/ 55 w 69"/>
                <a:gd name="T55" fmla="*/ 43 h 101"/>
                <a:gd name="T56" fmla="*/ 50 w 69"/>
                <a:gd name="T57" fmla="*/ 33 h 101"/>
                <a:gd name="T58" fmla="*/ 50 w 69"/>
                <a:gd name="T59" fmla="*/ 28 h 101"/>
                <a:gd name="T60" fmla="*/ 50 w 69"/>
                <a:gd name="T61" fmla="*/ 2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9" h="101">
                  <a:moveTo>
                    <a:pt x="50" y="0"/>
                  </a:moveTo>
                  <a:lnTo>
                    <a:pt x="50" y="9"/>
                  </a:lnTo>
                  <a:lnTo>
                    <a:pt x="45" y="19"/>
                  </a:lnTo>
                  <a:lnTo>
                    <a:pt x="35" y="28"/>
                  </a:lnTo>
                  <a:lnTo>
                    <a:pt x="25" y="37"/>
                  </a:lnTo>
                  <a:lnTo>
                    <a:pt x="15" y="43"/>
                  </a:lnTo>
                  <a:lnTo>
                    <a:pt x="10" y="52"/>
                  </a:lnTo>
                  <a:lnTo>
                    <a:pt x="5" y="62"/>
                  </a:lnTo>
                  <a:lnTo>
                    <a:pt x="0" y="71"/>
                  </a:lnTo>
                  <a:lnTo>
                    <a:pt x="5" y="82"/>
                  </a:lnTo>
                  <a:lnTo>
                    <a:pt x="15" y="91"/>
                  </a:lnTo>
                  <a:lnTo>
                    <a:pt x="15" y="95"/>
                  </a:lnTo>
                  <a:lnTo>
                    <a:pt x="21" y="95"/>
                  </a:lnTo>
                  <a:lnTo>
                    <a:pt x="30" y="101"/>
                  </a:lnTo>
                  <a:lnTo>
                    <a:pt x="35" y="101"/>
                  </a:lnTo>
                  <a:lnTo>
                    <a:pt x="40" y="101"/>
                  </a:lnTo>
                  <a:lnTo>
                    <a:pt x="45" y="95"/>
                  </a:lnTo>
                  <a:lnTo>
                    <a:pt x="55" y="95"/>
                  </a:lnTo>
                  <a:lnTo>
                    <a:pt x="60" y="91"/>
                  </a:lnTo>
                  <a:lnTo>
                    <a:pt x="65" y="86"/>
                  </a:lnTo>
                  <a:lnTo>
                    <a:pt x="69" y="82"/>
                  </a:lnTo>
                  <a:lnTo>
                    <a:pt x="69" y="71"/>
                  </a:lnTo>
                  <a:lnTo>
                    <a:pt x="69" y="67"/>
                  </a:lnTo>
                  <a:lnTo>
                    <a:pt x="65" y="62"/>
                  </a:lnTo>
                  <a:lnTo>
                    <a:pt x="65" y="58"/>
                  </a:lnTo>
                  <a:lnTo>
                    <a:pt x="60" y="52"/>
                  </a:lnTo>
                  <a:lnTo>
                    <a:pt x="60" y="48"/>
                  </a:lnTo>
                  <a:lnTo>
                    <a:pt x="55" y="43"/>
                  </a:lnTo>
                  <a:lnTo>
                    <a:pt x="50" y="33"/>
                  </a:lnTo>
                  <a:lnTo>
                    <a:pt x="50" y="28"/>
                  </a:lnTo>
                  <a:lnTo>
                    <a:pt x="50" y="24"/>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00" name="Freeform 472"/>
            <p:cNvSpPr>
              <a:spLocks/>
            </p:cNvSpPr>
            <p:nvPr/>
          </p:nvSpPr>
          <p:spPr bwMode="auto">
            <a:xfrm>
              <a:off x="3773" y="1537"/>
              <a:ext cx="6" cy="5"/>
            </a:xfrm>
            <a:custGeom>
              <a:avLst/>
              <a:gdLst>
                <a:gd name="T0" fmla="*/ 0 w 59"/>
                <a:gd name="T1" fmla="*/ 10 h 72"/>
                <a:gd name="T2" fmla="*/ 4 w 59"/>
                <a:gd name="T3" fmla="*/ 5 h 72"/>
                <a:gd name="T4" fmla="*/ 10 w 59"/>
                <a:gd name="T5" fmla="*/ 0 h 72"/>
                <a:gd name="T6" fmla="*/ 15 w 59"/>
                <a:gd name="T7" fmla="*/ 0 h 72"/>
                <a:gd name="T8" fmla="*/ 25 w 59"/>
                <a:gd name="T9" fmla="*/ 5 h 72"/>
                <a:gd name="T10" fmla="*/ 29 w 59"/>
                <a:gd name="T11" fmla="*/ 5 h 72"/>
                <a:gd name="T12" fmla="*/ 34 w 59"/>
                <a:gd name="T13" fmla="*/ 10 h 72"/>
                <a:gd name="T14" fmla="*/ 44 w 59"/>
                <a:gd name="T15" fmla="*/ 10 h 72"/>
                <a:gd name="T16" fmla="*/ 50 w 59"/>
                <a:gd name="T17" fmla="*/ 10 h 72"/>
                <a:gd name="T18" fmla="*/ 54 w 59"/>
                <a:gd name="T19" fmla="*/ 5 h 72"/>
                <a:gd name="T20" fmla="*/ 59 w 59"/>
                <a:gd name="T21" fmla="*/ 0 h 72"/>
                <a:gd name="T22" fmla="*/ 59 w 59"/>
                <a:gd name="T23" fmla="*/ 14 h 72"/>
                <a:gd name="T24" fmla="*/ 59 w 59"/>
                <a:gd name="T25" fmla="*/ 29 h 72"/>
                <a:gd name="T26" fmla="*/ 59 w 59"/>
                <a:gd name="T27" fmla="*/ 38 h 72"/>
                <a:gd name="T28" fmla="*/ 59 w 59"/>
                <a:gd name="T29" fmla="*/ 48 h 72"/>
                <a:gd name="T30" fmla="*/ 54 w 59"/>
                <a:gd name="T31" fmla="*/ 58 h 72"/>
                <a:gd name="T32" fmla="*/ 50 w 59"/>
                <a:gd name="T33" fmla="*/ 68 h 72"/>
                <a:gd name="T34" fmla="*/ 39 w 59"/>
                <a:gd name="T35" fmla="*/ 72 h 72"/>
                <a:gd name="T36" fmla="*/ 29 w 59"/>
                <a:gd name="T37" fmla="*/ 72 h 72"/>
                <a:gd name="T38" fmla="*/ 15 w 59"/>
                <a:gd name="T39" fmla="*/ 72 h 72"/>
                <a:gd name="T40" fmla="*/ 0 w 59"/>
                <a:gd name="T41" fmla="*/ 6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72">
                  <a:moveTo>
                    <a:pt x="0" y="10"/>
                  </a:moveTo>
                  <a:lnTo>
                    <a:pt x="4" y="5"/>
                  </a:lnTo>
                  <a:lnTo>
                    <a:pt x="10" y="0"/>
                  </a:lnTo>
                  <a:lnTo>
                    <a:pt x="15" y="0"/>
                  </a:lnTo>
                  <a:lnTo>
                    <a:pt x="25" y="5"/>
                  </a:lnTo>
                  <a:lnTo>
                    <a:pt x="29" y="5"/>
                  </a:lnTo>
                  <a:lnTo>
                    <a:pt x="34" y="10"/>
                  </a:lnTo>
                  <a:lnTo>
                    <a:pt x="44" y="10"/>
                  </a:lnTo>
                  <a:lnTo>
                    <a:pt x="50" y="10"/>
                  </a:lnTo>
                  <a:lnTo>
                    <a:pt x="54" y="5"/>
                  </a:lnTo>
                  <a:lnTo>
                    <a:pt x="59" y="0"/>
                  </a:lnTo>
                  <a:lnTo>
                    <a:pt x="59" y="14"/>
                  </a:lnTo>
                  <a:lnTo>
                    <a:pt x="59" y="29"/>
                  </a:lnTo>
                  <a:lnTo>
                    <a:pt x="59" y="38"/>
                  </a:lnTo>
                  <a:lnTo>
                    <a:pt x="59" y="48"/>
                  </a:lnTo>
                  <a:lnTo>
                    <a:pt x="54" y="58"/>
                  </a:lnTo>
                  <a:lnTo>
                    <a:pt x="50" y="68"/>
                  </a:lnTo>
                  <a:lnTo>
                    <a:pt x="39" y="72"/>
                  </a:lnTo>
                  <a:lnTo>
                    <a:pt x="29" y="72"/>
                  </a:lnTo>
                  <a:lnTo>
                    <a:pt x="15" y="72"/>
                  </a:lnTo>
                  <a:lnTo>
                    <a:pt x="0" y="6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01" name="Freeform 473"/>
            <p:cNvSpPr>
              <a:spLocks/>
            </p:cNvSpPr>
            <p:nvPr/>
          </p:nvSpPr>
          <p:spPr bwMode="auto">
            <a:xfrm>
              <a:off x="3775" y="1544"/>
              <a:ext cx="7" cy="5"/>
            </a:xfrm>
            <a:custGeom>
              <a:avLst/>
              <a:gdLst>
                <a:gd name="T0" fmla="*/ 6 w 79"/>
                <a:gd name="T1" fmla="*/ 0 h 77"/>
                <a:gd name="T2" fmla="*/ 0 w 79"/>
                <a:gd name="T3" fmla="*/ 15 h 77"/>
                <a:gd name="T4" fmla="*/ 6 w 79"/>
                <a:gd name="T5" fmla="*/ 29 h 77"/>
                <a:gd name="T6" fmla="*/ 6 w 79"/>
                <a:gd name="T7" fmla="*/ 39 h 77"/>
                <a:gd name="T8" fmla="*/ 10 w 79"/>
                <a:gd name="T9" fmla="*/ 54 h 77"/>
                <a:gd name="T10" fmla="*/ 20 w 79"/>
                <a:gd name="T11" fmla="*/ 63 h 77"/>
                <a:gd name="T12" fmla="*/ 31 w 79"/>
                <a:gd name="T13" fmla="*/ 67 h 77"/>
                <a:gd name="T14" fmla="*/ 40 w 79"/>
                <a:gd name="T15" fmla="*/ 73 h 77"/>
                <a:gd name="T16" fmla="*/ 56 w 79"/>
                <a:gd name="T17" fmla="*/ 77 h 77"/>
                <a:gd name="T18" fmla="*/ 65 w 79"/>
                <a:gd name="T19" fmla="*/ 77 h 77"/>
                <a:gd name="T20" fmla="*/ 79 w 79"/>
                <a:gd name="T21"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77">
                  <a:moveTo>
                    <a:pt x="6" y="0"/>
                  </a:moveTo>
                  <a:lnTo>
                    <a:pt x="0" y="15"/>
                  </a:lnTo>
                  <a:lnTo>
                    <a:pt x="6" y="29"/>
                  </a:lnTo>
                  <a:lnTo>
                    <a:pt x="6" y="39"/>
                  </a:lnTo>
                  <a:lnTo>
                    <a:pt x="10" y="54"/>
                  </a:lnTo>
                  <a:lnTo>
                    <a:pt x="20" y="63"/>
                  </a:lnTo>
                  <a:lnTo>
                    <a:pt x="31" y="67"/>
                  </a:lnTo>
                  <a:lnTo>
                    <a:pt x="40" y="73"/>
                  </a:lnTo>
                  <a:lnTo>
                    <a:pt x="56" y="77"/>
                  </a:lnTo>
                  <a:lnTo>
                    <a:pt x="65" y="77"/>
                  </a:lnTo>
                  <a:lnTo>
                    <a:pt x="79" y="7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02" name="Freeform 474"/>
            <p:cNvSpPr>
              <a:spLocks/>
            </p:cNvSpPr>
            <p:nvPr/>
          </p:nvSpPr>
          <p:spPr bwMode="auto">
            <a:xfrm>
              <a:off x="3796" y="1523"/>
              <a:ext cx="7" cy="6"/>
            </a:xfrm>
            <a:custGeom>
              <a:avLst/>
              <a:gdLst>
                <a:gd name="T0" fmla="*/ 0 w 79"/>
                <a:gd name="T1" fmla="*/ 0 h 77"/>
                <a:gd name="T2" fmla="*/ 0 w 79"/>
                <a:gd name="T3" fmla="*/ 15 h 77"/>
                <a:gd name="T4" fmla="*/ 0 w 79"/>
                <a:gd name="T5" fmla="*/ 30 h 77"/>
                <a:gd name="T6" fmla="*/ 5 w 79"/>
                <a:gd name="T7" fmla="*/ 39 h 77"/>
                <a:gd name="T8" fmla="*/ 9 w 79"/>
                <a:gd name="T9" fmla="*/ 53 h 77"/>
                <a:gd name="T10" fmla="*/ 15 w 79"/>
                <a:gd name="T11" fmla="*/ 64 h 77"/>
                <a:gd name="T12" fmla="*/ 25 w 79"/>
                <a:gd name="T13" fmla="*/ 68 h 77"/>
                <a:gd name="T14" fmla="*/ 40 w 79"/>
                <a:gd name="T15" fmla="*/ 73 h 77"/>
                <a:gd name="T16" fmla="*/ 49 w 79"/>
                <a:gd name="T17" fmla="*/ 77 h 77"/>
                <a:gd name="T18" fmla="*/ 65 w 79"/>
                <a:gd name="T19" fmla="*/ 77 h 77"/>
                <a:gd name="T20" fmla="*/ 79 w 79"/>
                <a:gd name="T21"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77">
                  <a:moveTo>
                    <a:pt x="0" y="0"/>
                  </a:moveTo>
                  <a:lnTo>
                    <a:pt x="0" y="15"/>
                  </a:lnTo>
                  <a:lnTo>
                    <a:pt x="0" y="30"/>
                  </a:lnTo>
                  <a:lnTo>
                    <a:pt x="5" y="39"/>
                  </a:lnTo>
                  <a:lnTo>
                    <a:pt x="9" y="53"/>
                  </a:lnTo>
                  <a:lnTo>
                    <a:pt x="15" y="64"/>
                  </a:lnTo>
                  <a:lnTo>
                    <a:pt x="25" y="68"/>
                  </a:lnTo>
                  <a:lnTo>
                    <a:pt x="40" y="73"/>
                  </a:lnTo>
                  <a:lnTo>
                    <a:pt x="49" y="77"/>
                  </a:lnTo>
                  <a:lnTo>
                    <a:pt x="65" y="77"/>
                  </a:lnTo>
                  <a:lnTo>
                    <a:pt x="79" y="7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03" name="Freeform 475"/>
            <p:cNvSpPr>
              <a:spLocks/>
            </p:cNvSpPr>
            <p:nvPr/>
          </p:nvSpPr>
          <p:spPr bwMode="auto">
            <a:xfrm>
              <a:off x="3789" y="1526"/>
              <a:ext cx="10" cy="10"/>
            </a:xfrm>
            <a:custGeom>
              <a:avLst/>
              <a:gdLst>
                <a:gd name="T0" fmla="*/ 34 w 108"/>
                <a:gd name="T1" fmla="*/ 0 h 130"/>
                <a:gd name="T2" fmla="*/ 25 w 108"/>
                <a:gd name="T3" fmla="*/ 0 h 130"/>
                <a:gd name="T4" fmla="*/ 19 w 108"/>
                <a:gd name="T5" fmla="*/ 5 h 130"/>
                <a:gd name="T6" fmla="*/ 14 w 108"/>
                <a:gd name="T7" fmla="*/ 10 h 130"/>
                <a:gd name="T8" fmla="*/ 9 w 108"/>
                <a:gd name="T9" fmla="*/ 14 h 130"/>
                <a:gd name="T10" fmla="*/ 4 w 108"/>
                <a:gd name="T11" fmla="*/ 19 h 130"/>
                <a:gd name="T12" fmla="*/ 0 w 108"/>
                <a:gd name="T13" fmla="*/ 25 h 130"/>
                <a:gd name="T14" fmla="*/ 0 w 108"/>
                <a:gd name="T15" fmla="*/ 29 h 130"/>
                <a:gd name="T16" fmla="*/ 0 w 108"/>
                <a:gd name="T17" fmla="*/ 34 h 130"/>
                <a:gd name="T18" fmla="*/ 0 w 108"/>
                <a:gd name="T19" fmla="*/ 49 h 130"/>
                <a:gd name="T20" fmla="*/ 4 w 108"/>
                <a:gd name="T21" fmla="*/ 58 h 130"/>
                <a:gd name="T22" fmla="*/ 4 w 108"/>
                <a:gd name="T23" fmla="*/ 68 h 130"/>
                <a:gd name="T24" fmla="*/ 9 w 108"/>
                <a:gd name="T25" fmla="*/ 72 h 130"/>
                <a:gd name="T26" fmla="*/ 9 w 108"/>
                <a:gd name="T27" fmla="*/ 83 h 130"/>
                <a:gd name="T28" fmla="*/ 9 w 108"/>
                <a:gd name="T29" fmla="*/ 92 h 130"/>
                <a:gd name="T30" fmla="*/ 9 w 108"/>
                <a:gd name="T31" fmla="*/ 96 h 130"/>
                <a:gd name="T32" fmla="*/ 9 w 108"/>
                <a:gd name="T33" fmla="*/ 107 h 130"/>
                <a:gd name="T34" fmla="*/ 4 w 108"/>
                <a:gd name="T35" fmla="*/ 116 h 130"/>
                <a:gd name="T36" fmla="*/ 0 w 108"/>
                <a:gd name="T37" fmla="*/ 130 h 130"/>
                <a:gd name="T38" fmla="*/ 9 w 108"/>
                <a:gd name="T39" fmla="*/ 126 h 130"/>
                <a:gd name="T40" fmla="*/ 19 w 108"/>
                <a:gd name="T41" fmla="*/ 126 h 130"/>
                <a:gd name="T42" fmla="*/ 29 w 108"/>
                <a:gd name="T43" fmla="*/ 120 h 130"/>
                <a:gd name="T44" fmla="*/ 44 w 108"/>
                <a:gd name="T45" fmla="*/ 120 h 130"/>
                <a:gd name="T46" fmla="*/ 54 w 108"/>
                <a:gd name="T47" fmla="*/ 126 h 130"/>
                <a:gd name="T48" fmla="*/ 64 w 108"/>
                <a:gd name="T49" fmla="*/ 126 h 130"/>
                <a:gd name="T50" fmla="*/ 73 w 108"/>
                <a:gd name="T51" fmla="*/ 126 h 130"/>
                <a:gd name="T52" fmla="*/ 84 w 108"/>
                <a:gd name="T53" fmla="*/ 126 h 130"/>
                <a:gd name="T54" fmla="*/ 88 w 108"/>
                <a:gd name="T55" fmla="*/ 120 h 130"/>
                <a:gd name="T56" fmla="*/ 94 w 108"/>
                <a:gd name="T57" fmla="*/ 116 h 130"/>
                <a:gd name="T58" fmla="*/ 108 w 108"/>
                <a:gd name="T59" fmla="*/ 107 h 130"/>
                <a:gd name="T60" fmla="*/ 108 w 108"/>
                <a:gd name="T61" fmla="*/ 96 h 130"/>
                <a:gd name="T62" fmla="*/ 108 w 108"/>
                <a:gd name="T63" fmla="*/ 87 h 130"/>
                <a:gd name="T64" fmla="*/ 104 w 108"/>
                <a:gd name="T65" fmla="*/ 83 h 130"/>
                <a:gd name="T66" fmla="*/ 98 w 108"/>
                <a:gd name="T67" fmla="*/ 77 h 130"/>
                <a:gd name="T68" fmla="*/ 88 w 108"/>
                <a:gd name="T69" fmla="*/ 72 h 130"/>
                <a:gd name="T70" fmla="*/ 73 w 108"/>
                <a:gd name="T71" fmla="*/ 68 h 130"/>
                <a:gd name="T72" fmla="*/ 59 w 108"/>
                <a:gd name="T73" fmla="*/ 63 h 130"/>
                <a:gd name="T74" fmla="*/ 44 w 108"/>
                <a:gd name="T75" fmla="*/ 58 h 130"/>
                <a:gd name="T76" fmla="*/ 34 w 108"/>
                <a:gd name="T77" fmla="*/ 53 h 130"/>
                <a:gd name="T78" fmla="*/ 29 w 108"/>
                <a:gd name="T79" fmla="*/ 53 h 130"/>
                <a:gd name="T80" fmla="*/ 25 w 108"/>
                <a:gd name="T81" fmla="*/ 53 h 130"/>
                <a:gd name="T82" fmla="*/ 25 w 108"/>
                <a:gd name="T83" fmla="*/ 58 h 130"/>
                <a:gd name="T84" fmla="*/ 25 w 108"/>
                <a:gd name="T85" fmla="*/ 63 h 130"/>
                <a:gd name="T86" fmla="*/ 25 w 108"/>
                <a:gd name="T87" fmla="*/ 68 h 130"/>
                <a:gd name="T88" fmla="*/ 25 w 108"/>
                <a:gd name="T89" fmla="*/ 72 h 130"/>
                <a:gd name="T90" fmla="*/ 19 w 108"/>
                <a:gd name="T91" fmla="*/ 72 h 130"/>
                <a:gd name="T92" fmla="*/ 19 w 108"/>
                <a:gd name="T93" fmla="*/ 77 h 130"/>
                <a:gd name="T94" fmla="*/ 14 w 108"/>
                <a:gd name="T95" fmla="*/ 77 h 130"/>
                <a:gd name="T96" fmla="*/ 19 w 108"/>
                <a:gd name="T97" fmla="*/ 72 h 130"/>
                <a:gd name="T98" fmla="*/ 25 w 108"/>
                <a:gd name="T99" fmla="*/ 68 h 130"/>
                <a:gd name="T100" fmla="*/ 29 w 108"/>
                <a:gd name="T101" fmla="*/ 63 h 130"/>
                <a:gd name="T102" fmla="*/ 34 w 108"/>
                <a:gd name="T103" fmla="*/ 53 h 130"/>
                <a:gd name="T104" fmla="*/ 44 w 108"/>
                <a:gd name="T105" fmla="*/ 49 h 130"/>
                <a:gd name="T106" fmla="*/ 48 w 108"/>
                <a:gd name="T107" fmla="*/ 44 h 130"/>
                <a:gd name="T108" fmla="*/ 54 w 108"/>
                <a:gd name="T109" fmla="*/ 38 h 130"/>
                <a:gd name="T110" fmla="*/ 64 w 108"/>
                <a:gd name="T111" fmla="*/ 34 h 130"/>
                <a:gd name="T112" fmla="*/ 69 w 108"/>
                <a:gd name="T113" fmla="*/ 34 h 130"/>
                <a:gd name="T114" fmla="*/ 79 w 108"/>
                <a:gd name="T115" fmla="*/ 2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8" h="130">
                  <a:moveTo>
                    <a:pt x="34" y="0"/>
                  </a:moveTo>
                  <a:lnTo>
                    <a:pt x="25" y="0"/>
                  </a:lnTo>
                  <a:lnTo>
                    <a:pt x="19" y="5"/>
                  </a:lnTo>
                  <a:lnTo>
                    <a:pt x="14" y="10"/>
                  </a:lnTo>
                  <a:lnTo>
                    <a:pt x="9" y="14"/>
                  </a:lnTo>
                  <a:lnTo>
                    <a:pt x="4" y="19"/>
                  </a:lnTo>
                  <a:lnTo>
                    <a:pt x="0" y="25"/>
                  </a:lnTo>
                  <a:lnTo>
                    <a:pt x="0" y="29"/>
                  </a:lnTo>
                  <a:lnTo>
                    <a:pt x="0" y="34"/>
                  </a:lnTo>
                  <a:lnTo>
                    <a:pt x="0" y="49"/>
                  </a:lnTo>
                  <a:lnTo>
                    <a:pt x="4" y="58"/>
                  </a:lnTo>
                  <a:lnTo>
                    <a:pt x="4" y="68"/>
                  </a:lnTo>
                  <a:lnTo>
                    <a:pt x="9" y="72"/>
                  </a:lnTo>
                  <a:lnTo>
                    <a:pt x="9" y="83"/>
                  </a:lnTo>
                  <a:lnTo>
                    <a:pt x="9" y="92"/>
                  </a:lnTo>
                  <a:lnTo>
                    <a:pt x="9" y="96"/>
                  </a:lnTo>
                  <a:lnTo>
                    <a:pt x="9" y="107"/>
                  </a:lnTo>
                  <a:lnTo>
                    <a:pt x="4" y="116"/>
                  </a:lnTo>
                  <a:lnTo>
                    <a:pt x="0" y="130"/>
                  </a:lnTo>
                  <a:lnTo>
                    <a:pt x="9" y="126"/>
                  </a:lnTo>
                  <a:lnTo>
                    <a:pt x="19" y="126"/>
                  </a:lnTo>
                  <a:lnTo>
                    <a:pt x="29" y="120"/>
                  </a:lnTo>
                  <a:lnTo>
                    <a:pt x="44" y="120"/>
                  </a:lnTo>
                  <a:lnTo>
                    <a:pt x="54" y="126"/>
                  </a:lnTo>
                  <a:lnTo>
                    <a:pt x="64" y="126"/>
                  </a:lnTo>
                  <a:lnTo>
                    <a:pt x="73" y="126"/>
                  </a:lnTo>
                  <a:lnTo>
                    <a:pt x="84" y="126"/>
                  </a:lnTo>
                  <a:lnTo>
                    <a:pt x="88" y="120"/>
                  </a:lnTo>
                  <a:lnTo>
                    <a:pt x="94" y="116"/>
                  </a:lnTo>
                  <a:lnTo>
                    <a:pt x="108" y="107"/>
                  </a:lnTo>
                  <a:lnTo>
                    <a:pt x="108" y="96"/>
                  </a:lnTo>
                  <a:lnTo>
                    <a:pt x="108" y="87"/>
                  </a:lnTo>
                  <a:lnTo>
                    <a:pt x="104" y="83"/>
                  </a:lnTo>
                  <a:lnTo>
                    <a:pt x="98" y="77"/>
                  </a:lnTo>
                  <a:lnTo>
                    <a:pt x="88" y="72"/>
                  </a:lnTo>
                  <a:lnTo>
                    <a:pt x="73" y="68"/>
                  </a:lnTo>
                  <a:lnTo>
                    <a:pt x="59" y="63"/>
                  </a:lnTo>
                  <a:lnTo>
                    <a:pt x="44" y="58"/>
                  </a:lnTo>
                  <a:lnTo>
                    <a:pt x="34" y="53"/>
                  </a:lnTo>
                  <a:lnTo>
                    <a:pt x="29" y="53"/>
                  </a:lnTo>
                  <a:lnTo>
                    <a:pt x="25" y="53"/>
                  </a:lnTo>
                  <a:lnTo>
                    <a:pt x="25" y="58"/>
                  </a:lnTo>
                  <a:lnTo>
                    <a:pt x="25" y="63"/>
                  </a:lnTo>
                  <a:lnTo>
                    <a:pt x="25" y="68"/>
                  </a:lnTo>
                  <a:lnTo>
                    <a:pt x="25" y="72"/>
                  </a:lnTo>
                  <a:lnTo>
                    <a:pt x="19" y="72"/>
                  </a:lnTo>
                  <a:lnTo>
                    <a:pt x="19" y="77"/>
                  </a:lnTo>
                  <a:lnTo>
                    <a:pt x="14" y="77"/>
                  </a:lnTo>
                  <a:lnTo>
                    <a:pt x="19" y="72"/>
                  </a:lnTo>
                  <a:lnTo>
                    <a:pt x="25" y="68"/>
                  </a:lnTo>
                  <a:lnTo>
                    <a:pt x="29" y="63"/>
                  </a:lnTo>
                  <a:lnTo>
                    <a:pt x="34" y="53"/>
                  </a:lnTo>
                  <a:lnTo>
                    <a:pt x="44" y="49"/>
                  </a:lnTo>
                  <a:lnTo>
                    <a:pt x="48" y="44"/>
                  </a:lnTo>
                  <a:lnTo>
                    <a:pt x="54" y="38"/>
                  </a:lnTo>
                  <a:lnTo>
                    <a:pt x="64" y="34"/>
                  </a:lnTo>
                  <a:lnTo>
                    <a:pt x="69" y="34"/>
                  </a:lnTo>
                  <a:lnTo>
                    <a:pt x="79" y="29"/>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04" name="Freeform 476"/>
            <p:cNvSpPr>
              <a:spLocks/>
            </p:cNvSpPr>
            <p:nvPr/>
          </p:nvSpPr>
          <p:spPr bwMode="auto">
            <a:xfrm>
              <a:off x="3777" y="1525"/>
              <a:ext cx="10" cy="8"/>
            </a:xfrm>
            <a:custGeom>
              <a:avLst/>
              <a:gdLst>
                <a:gd name="T0" fmla="*/ 30 w 114"/>
                <a:gd name="T1" fmla="*/ 0 h 96"/>
                <a:gd name="T2" fmla="*/ 41 w 114"/>
                <a:gd name="T3" fmla="*/ 0 h 96"/>
                <a:gd name="T4" fmla="*/ 50 w 114"/>
                <a:gd name="T5" fmla="*/ 0 h 96"/>
                <a:gd name="T6" fmla="*/ 60 w 114"/>
                <a:gd name="T7" fmla="*/ 0 h 96"/>
                <a:gd name="T8" fmla="*/ 70 w 114"/>
                <a:gd name="T9" fmla="*/ 0 h 96"/>
                <a:gd name="T10" fmla="*/ 79 w 114"/>
                <a:gd name="T11" fmla="*/ 4 h 96"/>
                <a:gd name="T12" fmla="*/ 85 w 114"/>
                <a:gd name="T13" fmla="*/ 4 h 96"/>
                <a:gd name="T14" fmla="*/ 95 w 114"/>
                <a:gd name="T15" fmla="*/ 9 h 96"/>
                <a:gd name="T16" fmla="*/ 100 w 114"/>
                <a:gd name="T17" fmla="*/ 14 h 96"/>
                <a:gd name="T18" fmla="*/ 104 w 114"/>
                <a:gd name="T19" fmla="*/ 19 h 96"/>
                <a:gd name="T20" fmla="*/ 114 w 114"/>
                <a:gd name="T21" fmla="*/ 38 h 96"/>
                <a:gd name="T22" fmla="*/ 114 w 114"/>
                <a:gd name="T23" fmla="*/ 53 h 96"/>
                <a:gd name="T24" fmla="*/ 114 w 114"/>
                <a:gd name="T25" fmla="*/ 67 h 96"/>
                <a:gd name="T26" fmla="*/ 110 w 114"/>
                <a:gd name="T27" fmla="*/ 77 h 96"/>
                <a:gd name="T28" fmla="*/ 100 w 114"/>
                <a:gd name="T29" fmla="*/ 81 h 96"/>
                <a:gd name="T30" fmla="*/ 85 w 114"/>
                <a:gd name="T31" fmla="*/ 86 h 96"/>
                <a:gd name="T32" fmla="*/ 70 w 114"/>
                <a:gd name="T33" fmla="*/ 92 h 96"/>
                <a:gd name="T34" fmla="*/ 55 w 114"/>
                <a:gd name="T35" fmla="*/ 96 h 96"/>
                <a:gd name="T36" fmla="*/ 35 w 114"/>
                <a:gd name="T37" fmla="*/ 96 h 96"/>
                <a:gd name="T38" fmla="*/ 16 w 114"/>
                <a:gd name="T39" fmla="*/ 96 h 96"/>
                <a:gd name="T40" fmla="*/ 30 w 114"/>
                <a:gd name="T41" fmla="*/ 92 h 96"/>
                <a:gd name="T42" fmla="*/ 35 w 114"/>
                <a:gd name="T43" fmla="*/ 81 h 96"/>
                <a:gd name="T44" fmla="*/ 41 w 114"/>
                <a:gd name="T45" fmla="*/ 72 h 96"/>
                <a:gd name="T46" fmla="*/ 41 w 114"/>
                <a:gd name="T47" fmla="*/ 62 h 96"/>
                <a:gd name="T48" fmla="*/ 35 w 114"/>
                <a:gd name="T49" fmla="*/ 58 h 96"/>
                <a:gd name="T50" fmla="*/ 30 w 114"/>
                <a:gd name="T51" fmla="*/ 47 h 96"/>
                <a:gd name="T52" fmla="*/ 25 w 114"/>
                <a:gd name="T53" fmla="*/ 43 h 96"/>
                <a:gd name="T54" fmla="*/ 20 w 114"/>
                <a:gd name="T55" fmla="*/ 34 h 96"/>
                <a:gd name="T56" fmla="*/ 10 w 114"/>
                <a:gd name="T57" fmla="*/ 28 h 96"/>
                <a:gd name="T58" fmla="*/ 0 w 114"/>
                <a:gd name="T59" fmla="*/ 19 h 96"/>
                <a:gd name="T60" fmla="*/ 5 w 114"/>
                <a:gd name="T61" fmla="*/ 19 h 96"/>
                <a:gd name="T62" fmla="*/ 10 w 114"/>
                <a:gd name="T63" fmla="*/ 19 h 96"/>
                <a:gd name="T64" fmla="*/ 10 w 114"/>
                <a:gd name="T65" fmla="*/ 14 h 96"/>
                <a:gd name="T66" fmla="*/ 16 w 114"/>
                <a:gd name="T67" fmla="*/ 14 h 96"/>
                <a:gd name="T68" fmla="*/ 16 w 114"/>
                <a:gd name="T69" fmla="*/ 9 h 96"/>
                <a:gd name="T70" fmla="*/ 16 w 114"/>
                <a:gd name="T71" fmla="*/ 4 h 96"/>
                <a:gd name="T72" fmla="*/ 20 w 114"/>
                <a:gd name="T73" fmla="*/ 4 h 96"/>
                <a:gd name="T74" fmla="*/ 20 w 114"/>
                <a:gd name="T75" fmla="*/ 0 h 96"/>
                <a:gd name="T76" fmla="*/ 25 w 114"/>
                <a:gd name="T77" fmla="*/ 0 h 96"/>
                <a:gd name="T78" fmla="*/ 30 w 114"/>
                <a:gd name="T7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4" h="96">
                  <a:moveTo>
                    <a:pt x="30" y="0"/>
                  </a:moveTo>
                  <a:lnTo>
                    <a:pt x="41" y="0"/>
                  </a:lnTo>
                  <a:lnTo>
                    <a:pt x="50" y="0"/>
                  </a:lnTo>
                  <a:lnTo>
                    <a:pt x="60" y="0"/>
                  </a:lnTo>
                  <a:lnTo>
                    <a:pt x="70" y="0"/>
                  </a:lnTo>
                  <a:lnTo>
                    <a:pt x="79" y="4"/>
                  </a:lnTo>
                  <a:lnTo>
                    <a:pt x="85" y="4"/>
                  </a:lnTo>
                  <a:lnTo>
                    <a:pt x="95" y="9"/>
                  </a:lnTo>
                  <a:lnTo>
                    <a:pt x="100" y="14"/>
                  </a:lnTo>
                  <a:lnTo>
                    <a:pt x="104" y="19"/>
                  </a:lnTo>
                  <a:lnTo>
                    <a:pt x="114" y="38"/>
                  </a:lnTo>
                  <a:lnTo>
                    <a:pt x="114" y="53"/>
                  </a:lnTo>
                  <a:lnTo>
                    <a:pt x="114" y="67"/>
                  </a:lnTo>
                  <a:lnTo>
                    <a:pt x="110" y="77"/>
                  </a:lnTo>
                  <a:lnTo>
                    <a:pt x="100" y="81"/>
                  </a:lnTo>
                  <a:lnTo>
                    <a:pt x="85" y="86"/>
                  </a:lnTo>
                  <a:lnTo>
                    <a:pt x="70" y="92"/>
                  </a:lnTo>
                  <a:lnTo>
                    <a:pt x="55" y="96"/>
                  </a:lnTo>
                  <a:lnTo>
                    <a:pt x="35" y="96"/>
                  </a:lnTo>
                  <a:lnTo>
                    <a:pt x="16" y="96"/>
                  </a:lnTo>
                  <a:lnTo>
                    <a:pt x="30" y="92"/>
                  </a:lnTo>
                  <a:lnTo>
                    <a:pt x="35" y="81"/>
                  </a:lnTo>
                  <a:lnTo>
                    <a:pt x="41" y="72"/>
                  </a:lnTo>
                  <a:lnTo>
                    <a:pt x="41" y="62"/>
                  </a:lnTo>
                  <a:lnTo>
                    <a:pt x="35" y="58"/>
                  </a:lnTo>
                  <a:lnTo>
                    <a:pt x="30" y="47"/>
                  </a:lnTo>
                  <a:lnTo>
                    <a:pt x="25" y="43"/>
                  </a:lnTo>
                  <a:lnTo>
                    <a:pt x="20" y="34"/>
                  </a:lnTo>
                  <a:lnTo>
                    <a:pt x="10" y="28"/>
                  </a:lnTo>
                  <a:lnTo>
                    <a:pt x="0" y="19"/>
                  </a:lnTo>
                  <a:lnTo>
                    <a:pt x="5" y="19"/>
                  </a:lnTo>
                  <a:lnTo>
                    <a:pt x="10" y="19"/>
                  </a:lnTo>
                  <a:lnTo>
                    <a:pt x="10" y="14"/>
                  </a:lnTo>
                  <a:lnTo>
                    <a:pt x="16" y="14"/>
                  </a:lnTo>
                  <a:lnTo>
                    <a:pt x="16" y="9"/>
                  </a:lnTo>
                  <a:lnTo>
                    <a:pt x="16" y="4"/>
                  </a:lnTo>
                  <a:lnTo>
                    <a:pt x="20" y="4"/>
                  </a:lnTo>
                  <a:lnTo>
                    <a:pt x="20" y="0"/>
                  </a:lnTo>
                  <a:lnTo>
                    <a:pt x="25" y="0"/>
                  </a:lnTo>
                  <a:lnTo>
                    <a:pt x="3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05" name="Freeform 477"/>
            <p:cNvSpPr>
              <a:spLocks/>
            </p:cNvSpPr>
            <p:nvPr/>
          </p:nvSpPr>
          <p:spPr bwMode="auto">
            <a:xfrm>
              <a:off x="3779" y="1535"/>
              <a:ext cx="6" cy="7"/>
            </a:xfrm>
            <a:custGeom>
              <a:avLst/>
              <a:gdLst>
                <a:gd name="T0" fmla="*/ 60 w 64"/>
                <a:gd name="T1" fmla="*/ 0 h 96"/>
                <a:gd name="T2" fmla="*/ 54 w 64"/>
                <a:gd name="T3" fmla="*/ 10 h 96"/>
                <a:gd name="T4" fmla="*/ 50 w 64"/>
                <a:gd name="T5" fmla="*/ 19 h 96"/>
                <a:gd name="T6" fmla="*/ 39 w 64"/>
                <a:gd name="T7" fmla="*/ 24 h 96"/>
                <a:gd name="T8" fmla="*/ 30 w 64"/>
                <a:gd name="T9" fmla="*/ 34 h 96"/>
                <a:gd name="T10" fmla="*/ 20 w 64"/>
                <a:gd name="T11" fmla="*/ 38 h 96"/>
                <a:gd name="T12" fmla="*/ 10 w 64"/>
                <a:gd name="T13" fmla="*/ 49 h 96"/>
                <a:gd name="T14" fmla="*/ 0 w 64"/>
                <a:gd name="T15" fmla="*/ 58 h 96"/>
                <a:gd name="T16" fmla="*/ 0 w 64"/>
                <a:gd name="T17" fmla="*/ 62 h 96"/>
                <a:gd name="T18" fmla="*/ 0 w 64"/>
                <a:gd name="T19" fmla="*/ 77 h 96"/>
                <a:gd name="T20" fmla="*/ 5 w 64"/>
                <a:gd name="T21" fmla="*/ 87 h 96"/>
                <a:gd name="T22" fmla="*/ 10 w 64"/>
                <a:gd name="T23" fmla="*/ 92 h 96"/>
                <a:gd name="T24" fmla="*/ 16 w 64"/>
                <a:gd name="T25" fmla="*/ 96 h 96"/>
                <a:gd name="T26" fmla="*/ 20 w 64"/>
                <a:gd name="T27" fmla="*/ 96 h 96"/>
                <a:gd name="T28" fmla="*/ 25 w 64"/>
                <a:gd name="T29" fmla="*/ 96 h 96"/>
                <a:gd name="T30" fmla="*/ 35 w 64"/>
                <a:gd name="T31" fmla="*/ 96 h 96"/>
                <a:gd name="T32" fmla="*/ 39 w 64"/>
                <a:gd name="T33" fmla="*/ 96 h 96"/>
                <a:gd name="T34" fmla="*/ 45 w 64"/>
                <a:gd name="T35" fmla="*/ 96 h 96"/>
                <a:gd name="T36" fmla="*/ 54 w 64"/>
                <a:gd name="T37" fmla="*/ 92 h 96"/>
                <a:gd name="T38" fmla="*/ 60 w 64"/>
                <a:gd name="T39" fmla="*/ 87 h 96"/>
                <a:gd name="T40" fmla="*/ 64 w 64"/>
                <a:gd name="T41" fmla="*/ 82 h 96"/>
                <a:gd name="T42" fmla="*/ 64 w 64"/>
                <a:gd name="T43" fmla="*/ 77 h 96"/>
                <a:gd name="T44" fmla="*/ 64 w 64"/>
                <a:gd name="T45" fmla="*/ 68 h 96"/>
                <a:gd name="T46" fmla="*/ 64 w 64"/>
                <a:gd name="T47" fmla="*/ 62 h 96"/>
                <a:gd name="T48" fmla="*/ 64 w 64"/>
                <a:gd name="T49" fmla="*/ 58 h 96"/>
                <a:gd name="T50" fmla="*/ 60 w 64"/>
                <a:gd name="T51" fmla="*/ 53 h 96"/>
                <a:gd name="T52" fmla="*/ 54 w 64"/>
                <a:gd name="T53" fmla="*/ 49 h 96"/>
                <a:gd name="T54" fmla="*/ 54 w 64"/>
                <a:gd name="T55" fmla="*/ 43 h 96"/>
                <a:gd name="T56" fmla="*/ 54 w 64"/>
                <a:gd name="T57" fmla="*/ 34 h 96"/>
                <a:gd name="T58" fmla="*/ 54 w 64"/>
                <a:gd name="T59" fmla="*/ 29 h 96"/>
                <a:gd name="T60" fmla="*/ 54 w 64"/>
                <a:gd name="T61" fmla="*/ 2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96">
                  <a:moveTo>
                    <a:pt x="60" y="0"/>
                  </a:moveTo>
                  <a:lnTo>
                    <a:pt x="54" y="10"/>
                  </a:lnTo>
                  <a:lnTo>
                    <a:pt x="50" y="19"/>
                  </a:lnTo>
                  <a:lnTo>
                    <a:pt x="39" y="24"/>
                  </a:lnTo>
                  <a:lnTo>
                    <a:pt x="30" y="34"/>
                  </a:lnTo>
                  <a:lnTo>
                    <a:pt x="20" y="38"/>
                  </a:lnTo>
                  <a:lnTo>
                    <a:pt x="10" y="49"/>
                  </a:lnTo>
                  <a:lnTo>
                    <a:pt x="0" y="58"/>
                  </a:lnTo>
                  <a:lnTo>
                    <a:pt x="0" y="62"/>
                  </a:lnTo>
                  <a:lnTo>
                    <a:pt x="0" y="77"/>
                  </a:lnTo>
                  <a:lnTo>
                    <a:pt x="5" y="87"/>
                  </a:lnTo>
                  <a:lnTo>
                    <a:pt x="10" y="92"/>
                  </a:lnTo>
                  <a:lnTo>
                    <a:pt x="16" y="96"/>
                  </a:lnTo>
                  <a:lnTo>
                    <a:pt x="20" y="96"/>
                  </a:lnTo>
                  <a:lnTo>
                    <a:pt x="25" y="96"/>
                  </a:lnTo>
                  <a:lnTo>
                    <a:pt x="35" y="96"/>
                  </a:lnTo>
                  <a:lnTo>
                    <a:pt x="39" y="96"/>
                  </a:lnTo>
                  <a:lnTo>
                    <a:pt x="45" y="96"/>
                  </a:lnTo>
                  <a:lnTo>
                    <a:pt x="54" y="92"/>
                  </a:lnTo>
                  <a:lnTo>
                    <a:pt x="60" y="87"/>
                  </a:lnTo>
                  <a:lnTo>
                    <a:pt x="64" y="82"/>
                  </a:lnTo>
                  <a:lnTo>
                    <a:pt x="64" y="77"/>
                  </a:lnTo>
                  <a:lnTo>
                    <a:pt x="64" y="68"/>
                  </a:lnTo>
                  <a:lnTo>
                    <a:pt x="64" y="62"/>
                  </a:lnTo>
                  <a:lnTo>
                    <a:pt x="64" y="58"/>
                  </a:lnTo>
                  <a:lnTo>
                    <a:pt x="60" y="53"/>
                  </a:lnTo>
                  <a:lnTo>
                    <a:pt x="54" y="49"/>
                  </a:lnTo>
                  <a:lnTo>
                    <a:pt x="54" y="43"/>
                  </a:lnTo>
                  <a:lnTo>
                    <a:pt x="54" y="34"/>
                  </a:lnTo>
                  <a:lnTo>
                    <a:pt x="54" y="29"/>
                  </a:lnTo>
                  <a:lnTo>
                    <a:pt x="54" y="24"/>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06" name="Freeform 478"/>
            <p:cNvSpPr>
              <a:spLocks/>
            </p:cNvSpPr>
            <p:nvPr/>
          </p:nvSpPr>
          <p:spPr bwMode="auto">
            <a:xfrm>
              <a:off x="3824" y="1525"/>
              <a:ext cx="6" cy="6"/>
            </a:xfrm>
            <a:custGeom>
              <a:avLst/>
              <a:gdLst>
                <a:gd name="T0" fmla="*/ 0 w 65"/>
                <a:gd name="T1" fmla="*/ 14 h 72"/>
                <a:gd name="T2" fmla="*/ 6 w 65"/>
                <a:gd name="T3" fmla="*/ 9 h 72"/>
                <a:gd name="T4" fmla="*/ 10 w 65"/>
                <a:gd name="T5" fmla="*/ 4 h 72"/>
                <a:gd name="T6" fmla="*/ 20 w 65"/>
                <a:gd name="T7" fmla="*/ 4 h 72"/>
                <a:gd name="T8" fmla="*/ 25 w 65"/>
                <a:gd name="T9" fmla="*/ 4 h 72"/>
                <a:gd name="T10" fmla="*/ 30 w 65"/>
                <a:gd name="T11" fmla="*/ 4 h 72"/>
                <a:gd name="T12" fmla="*/ 40 w 65"/>
                <a:gd name="T13" fmla="*/ 9 h 72"/>
                <a:gd name="T14" fmla="*/ 44 w 65"/>
                <a:gd name="T15" fmla="*/ 9 h 72"/>
                <a:gd name="T16" fmla="*/ 50 w 65"/>
                <a:gd name="T17" fmla="*/ 9 h 72"/>
                <a:gd name="T18" fmla="*/ 54 w 65"/>
                <a:gd name="T19" fmla="*/ 4 h 72"/>
                <a:gd name="T20" fmla="*/ 60 w 65"/>
                <a:gd name="T21" fmla="*/ 0 h 72"/>
                <a:gd name="T22" fmla="*/ 65 w 65"/>
                <a:gd name="T23" fmla="*/ 14 h 72"/>
                <a:gd name="T24" fmla="*/ 65 w 65"/>
                <a:gd name="T25" fmla="*/ 23 h 72"/>
                <a:gd name="T26" fmla="*/ 65 w 65"/>
                <a:gd name="T27" fmla="*/ 38 h 72"/>
                <a:gd name="T28" fmla="*/ 65 w 65"/>
                <a:gd name="T29" fmla="*/ 47 h 72"/>
                <a:gd name="T30" fmla="*/ 65 w 65"/>
                <a:gd name="T31" fmla="*/ 58 h 72"/>
                <a:gd name="T32" fmla="*/ 60 w 65"/>
                <a:gd name="T33" fmla="*/ 62 h 72"/>
                <a:gd name="T34" fmla="*/ 50 w 65"/>
                <a:gd name="T35" fmla="*/ 72 h 72"/>
                <a:gd name="T36" fmla="*/ 40 w 65"/>
                <a:gd name="T37" fmla="*/ 72 h 72"/>
                <a:gd name="T38" fmla="*/ 25 w 65"/>
                <a:gd name="T39" fmla="*/ 72 h 72"/>
                <a:gd name="T40" fmla="*/ 10 w 65"/>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72">
                  <a:moveTo>
                    <a:pt x="0" y="14"/>
                  </a:moveTo>
                  <a:lnTo>
                    <a:pt x="6" y="9"/>
                  </a:lnTo>
                  <a:lnTo>
                    <a:pt x="10" y="4"/>
                  </a:lnTo>
                  <a:lnTo>
                    <a:pt x="20" y="4"/>
                  </a:lnTo>
                  <a:lnTo>
                    <a:pt x="25" y="4"/>
                  </a:lnTo>
                  <a:lnTo>
                    <a:pt x="30" y="4"/>
                  </a:lnTo>
                  <a:lnTo>
                    <a:pt x="40" y="9"/>
                  </a:lnTo>
                  <a:lnTo>
                    <a:pt x="44" y="9"/>
                  </a:lnTo>
                  <a:lnTo>
                    <a:pt x="50" y="9"/>
                  </a:lnTo>
                  <a:lnTo>
                    <a:pt x="54" y="4"/>
                  </a:lnTo>
                  <a:lnTo>
                    <a:pt x="60" y="0"/>
                  </a:lnTo>
                  <a:lnTo>
                    <a:pt x="65" y="14"/>
                  </a:lnTo>
                  <a:lnTo>
                    <a:pt x="65" y="23"/>
                  </a:lnTo>
                  <a:lnTo>
                    <a:pt x="65" y="38"/>
                  </a:lnTo>
                  <a:lnTo>
                    <a:pt x="65" y="47"/>
                  </a:lnTo>
                  <a:lnTo>
                    <a:pt x="65" y="58"/>
                  </a:lnTo>
                  <a:lnTo>
                    <a:pt x="60" y="62"/>
                  </a:lnTo>
                  <a:lnTo>
                    <a:pt x="50" y="72"/>
                  </a:lnTo>
                  <a:lnTo>
                    <a:pt x="40" y="72"/>
                  </a:lnTo>
                  <a:lnTo>
                    <a:pt x="25" y="72"/>
                  </a:lnTo>
                  <a:lnTo>
                    <a:pt x="10" y="7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07" name="Freeform 479"/>
            <p:cNvSpPr>
              <a:spLocks/>
            </p:cNvSpPr>
            <p:nvPr/>
          </p:nvSpPr>
          <p:spPr bwMode="auto">
            <a:xfrm>
              <a:off x="3843" y="1515"/>
              <a:ext cx="6" cy="8"/>
            </a:xfrm>
            <a:custGeom>
              <a:avLst/>
              <a:gdLst>
                <a:gd name="T0" fmla="*/ 50 w 65"/>
                <a:gd name="T1" fmla="*/ 0 h 106"/>
                <a:gd name="T2" fmla="*/ 45 w 65"/>
                <a:gd name="T3" fmla="*/ 15 h 106"/>
                <a:gd name="T4" fmla="*/ 40 w 65"/>
                <a:gd name="T5" fmla="*/ 24 h 106"/>
                <a:gd name="T6" fmla="*/ 35 w 65"/>
                <a:gd name="T7" fmla="*/ 34 h 106"/>
                <a:gd name="T8" fmla="*/ 25 w 65"/>
                <a:gd name="T9" fmla="*/ 39 h 106"/>
                <a:gd name="T10" fmla="*/ 15 w 65"/>
                <a:gd name="T11" fmla="*/ 48 h 106"/>
                <a:gd name="T12" fmla="*/ 6 w 65"/>
                <a:gd name="T13" fmla="*/ 58 h 106"/>
                <a:gd name="T14" fmla="*/ 0 w 65"/>
                <a:gd name="T15" fmla="*/ 67 h 106"/>
                <a:gd name="T16" fmla="*/ 0 w 65"/>
                <a:gd name="T17" fmla="*/ 78 h 106"/>
                <a:gd name="T18" fmla="*/ 0 w 65"/>
                <a:gd name="T19" fmla="*/ 87 h 106"/>
                <a:gd name="T20" fmla="*/ 10 w 65"/>
                <a:gd name="T21" fmla="*/ 97 h 106"/>
                <a:gd name="T22" fmla="*/ 15 w 65"/>
                <a:gd name="T23" fmla="*/ 101 h 106"/>
                <a:gd name="T24" fmla="*/ 20 w 65"/>
                <a:gd name="T25" fmla="*/ 101 h 106"/>
                <a:gd name="T26" fmla="*/ 25 w 65"/>
                <a:gd name="T27" fmla="*/ 106 h 106"/>
                <a:gd name="T28" fmla="*/ 31 w 65"/>
                <a:gd name="T29" fmla="*/ 106 h 106"/>
                <a:gd name="T30" fmla="*/ 35 w 65"/>
                <a:gd name="T31" fmla="*/ 106 h 106"/>
                <a:gd name="T32" fmla="*/ 45 w 65"/>
                <a:gd name="T33" fmla="*/ 101 h 106"/>
                <a:gd name="T34" fmla="*/ 50 w 65"/>
                <a:gd name="T35" fmla="*/ 101 h 106"/>
                <a:gd name="T36" fmla="*/ 56 w 65"/>
                <a:gd name="T37" fmla="*/ 97 h 106"/>
                <a:gd name="T38" fmla="*/ 60 w 65"/>
                <a:gd name="T39" fmla="*/ 92 h 106"/>
                <a:gd name="T40" fmla="*/ 65 w 65"/>
                <a:gd name="T41" fmla="*/ 82 h 106"/>
                <a:gd name="T42" fmla="*/ 65 w 65"/>
                <a:gd name="T43" fmla="*/ 78 h 106"/>
                <a:gd name="T44" fmla="*/ 65 w 65"/>
                <a:gd name="T45" fmla="*/ 73 h 106"/>
                <a:gd name="T46" fmla="*/ 65 w 65"/>
                <a:gd name="T47" fmla="*/ 67 h 106"/>
                <a:gd name="T48" fmla="*/ 60 w 65"/>
                <a:gd name="T49" fmla="*/ 63 h 106"/>
                <a:gd name="T50" fmla="*/ 60 w 65"/>
                <a:gd name="T51" fmla="*/ 58 h 106"/>
                <a:gd name="T52" fmla="*/ 56 w 65"/>
                <a:gd name="T53" fmla="*/ 54 h 106"/>
                <a:gd name="T54" fmla="*/ 50 w 65"/>
                <a:gd name="T55" fmla="*/ 43 h 106"/>
                <a:gd name="T56" fmla="*/ 50 w 65"/>
                <a:gd name="T57" fmla="*/ 39 h 106"/>
                <a:gd name="T58" fmla="*/ 50 w 65"/>
                <a:gd name="T59" fmla="*/ 34 h 106"/>
                <a:gd name="T60" fmla="*/ 50 w 65"/>
                <a:gd name="T61" fmla="*/ 3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5" h="106">
                  <a:moveTo>
                    <a:pt x="50" y="0"/>
                  </a:moveTo>
                  <a:lnTo>
                    <a:pt x="45" y="15"/>
                  </a:lnTo>
                  <a:lnTo>
                    <a:pt x="40" y="24"/>
                  </a:lnTo>
                  <a:lnTo>
                    <a:pt x="35" y="34"/>
                  </a:lnTo>
                  <a:lnTo>
                    <a:pt x="25" y="39"/>
                  </a:lnTo>
                  <a:lnTo>
                    <a:pt x="15" y="48"/>
                  </a:lnTo>
                  <a:lnTo>
                    <a:pt x="6" y="58"/>
                  </a:lnTo>
                  <a:lnTo>
                    <a:pt x="0" y="67"/>
                  </a:lnTo>
                  <a:lnTo>
                    <a:pt x="0" y="78"/>
                  </a:lnTo>
                  <a:lnTo>
                    <a:pt x="0" y="87"/>
                  </a:lnTo>
                  <a:lnTo>
                    <a:pt x="10" y="97"/>
                  </a:lnTo>
                  <a:lnTo>
                    <a:pt x="15" y="101"/>
                  </a:lnTo>
                  <a:lnTo>
                    <a:pt x="20" y="101"/>
                  </a:lnTo>
                  <a:lnTo>
                    <a:pt x="25" y="106"/>
                  </a:lnTo>
                  <a:lnTo>
                    <a:pt x="31" y="106"/>
                  </a:lnTo>
                  <a:lnTo>
                    <a:pt x="35" y="106"/>
                  </a:lnTo>
                  <a:lnTo>
                    <a:pt x="45" y="101"/>
                  </a:lnTo>
                  <a:lnTo>
                    <a:pt x="50" y="101"/>
                  </a:lnTo>
                  <a:lnTo>
                    <a:pt x="56" y="97"/>
                  </a:lnTo>
                  <a:lnTo>
                    <a:pt x="60" y="92"/>
                  </a:lnTo>
                  <a:lnTo>
                    <a:pt x="65" y="82"/>
                  </a:lnTo>
                  <a:lnTo>
                    <a:pt x="65" y="78"/>
                  </a:lnTo>
                  <a:lnTo>
                    <a:pt x="65" y="73"/>
                  </a:lnTo>
                  <a:lnTo>
                    <a:pt x="65" y="67"/>
                  </a:lnTo>
                  <a:lnTo>
                    <a:pt x="60" y="63"/>
                  </a:lnTo>
                  <a:lnTo>
                    <a:pt x="60" y="58"/>
                  </a:lnTo>
                  <a:lnTo>
                    <a:pt x="56" y="54"/>
                  </a:lnTo>
                  <a:lnTo>
                    <a:pt x="50" y="43"/>
                  </a:lnTo>
                  <a:lnTo>
                    <a:pt x="50" y="39"/>
                  </a:lnTo>
                  <a:lnTo>
                    <a:pt x="50" y="34"/>
                  </a:lnTo>
                  <a:lnTo>
                    <a:pt x="50" y="3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08" name="Freeform 480"/>
            <p:cNvSpPr>
              <a:spLocks/>
            </p:cNvSpPr>
            <p:nvPr/>
          </p:nvSpPr>
          <p:spPr bwMode="auto">
            <a:xfrm>
              <a:off x="4000" y="1786"/>
              <a:ext cx="11" cy="9"/>
            </a:xfrm>
            <a:custGeom>
              <a:avLst/>
              <a:gdLst>
                <a:gd name="T0" fmla="*/ 0 w 119"/>
                <a:gd name="T1" fmla="*/ 0 h 121"/>
                <a:gd name="T2" fmla="*/ 5 w 119"/>
                <a:gd name="T3" fmla="*/ 10 h 121"/>
                <a:gd name="T4" fmla="*/ 15 w 119"/>
                <a:gd name="T5" fmla="*/ 19 h 121"/>
                <a:gd name="T6" fmla="*/ 19 w 119"/>
                <a:gd name="T7" fmla="*/ 29 h 121"/>
                <a:gd name="T8" fmla="*/ 29 w 119"/>
                <a:gd name="T9" fmla="*/ 38 h 121"/>
                <a:gd name="T10" fmla="*/ 34 w 119"/>
                <a:gd name="T11" fmla="*/ 44 h 121"/>
                <a:gd name="T12" fmla="*/ 44 w 119"/>
                <a:gd name="T13" fmla="*/ 44 h 121"/>
                <a:gd name="T14" fmla="*/ 54 w 119"/>
                <a:gd name="T15" fmla="*/ 49 h 121"/>
                <a:gd name="T16" fmla="*/ 69 w 119"/>
                <a:gd name="T17" fmla="*/ 49 h 121"/>
                <a:gd name="T18" fmla="*/ 84 w 119"/>
                <a:gd name="T19" fmla="*/ 44 h 121"/>
                <a:gd name="T20" fmla="*/ 99 w 119"/>
                <a:gd name="T21" fmla="*/ 38 h 121"/>
                <a:gd name="T22" fmla="*/ 109 w 119"/>
                <a:gd name="T23" fmla="*/ 38 h 121"/>
                <a:gd name="T24" fmla="*/ 113 w 119"/>
                <a:gd name="T25" fmla="*/ 44 h 121"/>
                <a:gd name="T26" fmla="*/ 119 w 119"/>
                <a:gd name="T27" fmla="*/ 49 h 121"/>
                <a:gd name="T28" fmla="*/ 119 w 119"/>
                <a:gd name="T29" fmla="*/ 58 h 121"/>
                <a:gd name="T30" fmla="*/ 119 w 119"/>
                <a:gd name="T31" fmla="*/ 72 h 121"/>
                <a:gd name="T32" fmla="*/ 113 w 119"/>
                <a:gd name="T33" fmla="*/ 83 h 121"/>
                <a:gd name="T34" fmla="*/ 109 w 119"/>
                <a:gd name="T35" fmla="*/ 96 h 121"/>
                <a:gd name="T36" fmla="*/ 104 w 119"/>
                <a:gd name="T37" fmla="*/ 107 h 121"/>
                <a:gd name="T38" fmla="*/ 99 w 119"/>
                <a:gd name="T39" fmla="*/ 116 h 121"/>
                <a:gd name="T40" fmla="*/ 89 w 119"/>
                <a:gd name="T41" fmla="*/ 121 h 121"/>
                <a:gd name="T42" fmla="*/ 84 w 119"/>
                <a:gd name="T43" fmla="*/ 121 h 121"/>
                <a:gd name="T44" fmla="*/ 79 w 119"/>
                <a:gd name="T45" fmla="*/ 121 h 121"/>
                <a:gd name="T46" fmla="*/ 79 w 119"/>
                <a:gd name="T47" fmla="*/ 116 h 121"/>
                <a:gd name="T48" fmla="*/ 74 w 119"/>
                <a:gd name="T49" fmla="*/ 111 h 121"/>
                <a:gd name="T50" fmla="*/ 69 w 119"/>
                <a:gd name="T51" fmla="*/ 107 h 121"/>
                <a:gd name="T52" fmla="*/ 69 w 119"/>
                <a:gd name="T53" fmla="*/ 102 h 121"/>
                <a:gd name="T54" fmla="*/ 65 w 119"/>
                <a:gd name="T55" fmla="*/ 96 h 121"/>
                <a:gd name="T56" fmla="*/ 65 w 119"/>
                <a:gd name="T57" fmla="*/ 92 h 121"/>
                <a:gd name="T58" fmla="*/ 65 w 119"/>
                <a:gd name="T59" fmla="*/ 87 h 121"/>
                <a:gd name="T60" fmla="*/ 59 w 119"/>
                <a:gd name="T61" fmla="*/ 8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9" h="121">
                  <a:moveTo>
                    <a:pt x="0" y="0"/>
                  </a:moveTo>
                  <a:lnTo>
                    <a:pt x="5" y="10"/>
                  </a:lnTo>
                  <a:lnTo>
                    <a:pt x="15" y="19"/>
                  </a:lnTo>
                  <a:lnTo>
                    <a:pt x="19" y="29"/>
                  </a:lnTo>
                  <a:lnTo>
                    <a:pt x="29" y="38"/>
                  </a:lnTo>
                  <a:lnTo>
                    <a:pt x="34" y="44"/>
                  </a:lnTo>
                  <a:lnTo>
                    <a:pt x="44" y="44"/>
                  </a:lnTo>
                  <a:lnTo>
                    <a:pt x="54" y="49"/>
                  </a:lnTo>
                  <a:lnTo>
                    <a:pt x="69" y="49"/>
                  </a:lnTo>
                  <a:lnTo>
                    <a:pt x="84" y="44"/>
                  </a:lnTo>
                  <a:lnTo>
                    <a:pt x="99" y="38"/>
                  </a:lnTo>
                  <a:lnTo>
                    <a:pt x="109" y="38"/>
                  </a:lnTo>
                  <a:lnTo>
                    <a:pt x="113" y="44"/>
                  </a:lnTo>
                  <a:lnTo>
                    <a:pt x="119" y="49"/>
                  </a:lnTo>
                  <a:lnTo>
                    <a:pt x="119" y="58"/>
                  </a:lnTo>
                  <a:lnTo>
                    <a:pt x="119" y="72"/>
                  </a:lnTo>
                  <a:lnTo>
                    <a:pt x="113" y="83"/>
                  </a:lnTo>
                  <a:lnTo>
                    <a:pt x="109" y="96"/>
                  </a:lnTo>
                  <a:lnTo>
                    <a:pt x="104" y="107"/>
                  </a:lnTo>
                  <a:lnTo>
                    <a:pt x="99" y="116"/>
                  </a:lnTo>
                  <a:lnTo>
                    <a:pt x="89" y="121"/>
                  </a:lnTo>
                  <a:lnTo>
                    <a:pt x="84" y="121"/>
                  </a:lnTo>
                  <a:lnTo>
                    <a:pt x="79" y="121"/>
                  </a:lnTo>
                  <a:lnTo>
                    <a:pt x="79" y="116"/>
                  </a:lnTo>
                  <a:lnTo>
                    <a:pt x="74" y="111"/>
                  </a:lnTo>
                  <a:lnTo>
                    <a:pt x="69" y="107"/>
                  </a:lnTo>
                  <a:lnTo>
                    <a:pt x="69" y="102"/>
                  </a:lnTo>
                  <a:lnTo>
                    <a:pt x="65" y="96"/>
                  </a:lnTo>
                  <a:lnTo>
                    <a:pt x="65" y="92"/>
                  </a:lnTo>
                  <a:lnTo>
                    <a:pt x="65" y="87"/>
                  </a:lnTo>
                  <a:lnTo>
                    <a:pt x="59" y="8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09" name="Freeform 481"/>
            <p:cNvSpPr>
              <a:spLocks/>
            </p:cNvSpPr>
            <p:nvPr/>
          </p:nvSpPr>
          <p:spPr bwMode="auto">
            <a:xfrm>
              <a:off x="4016" y="1789"/>
              <a:ext cx="3" cy="3"/>
            </a:xfrm>
            <a:custGeom>
              <a:avLst/>
              <a:gdLst>
                <a:gd name="T0" fmla="*/ 0 w 30"/>
                <a:gd name="T1" fmla="*/ 0 h 39"/>
                <a:gd name="T2" fmla="*/ 5 w 30"/>
                <a:gd name="T3" fmla="*/ 6 h 39"/>
                <a:gd name="T4" fmla="*/ 5 w 30"/>
                <a:gd name="T5" fmla="*/ 11 h 39"/>
                <a:gd name="T6" fmla="*/ 5 w 30"/>
                <a:gd name="T7" fmla="*/ 15 h 39"/>
                <a:gd name="T8" fmla="*/ 11 w 30"/>
                <a:gd name="T9" fmla="*/ 20 h 39"/>
                <a:gd name="T10" fmla="*/ 15 w 30"/>
                <a:gd name="T11" fmla="*/ 25 h 39"/>
                <a:gd name="T12" fmla="*/ 15 w 30"/>
                <a:gd name="T13" fmla="*/ 30 h 39"/>
                <a:gd name="T14" fmla="*/ 21 w 30"/>
                <a:gd name="T15" fmla="*/ 34 h 39"/>
                <a:gd name="T16" fmla="*/ 25 w 30"/>
                <a:gd name="T17" fmla="*/ 39 h 39"/>
                <a:gd name="T18" fmla="*/ 30 w 30"/>
                <a:gd name="T19"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9">
                  <a:moveTo>
                    <a:pt x="0" y="0"/>
                  </a:moveTo>
                  <a:lnTo>
                    <a:pt x="5" y="6"/>
                  </a:lnTo>
                  <a:lnTo>
                    <a:pt x="5" y="11"/>
                  </a:lnTo>
                  <a:lnTo>
                    <a:pt x="5" y="15"/>
                  </a:lnTo>
                  <a:lnTo>
                    <a:pt x="11" y="20"/>
                  </a:lnTo>
                  <a:lnTo>
                    <a:pt x="15" y="25"/>
                  </a:lnTo>
                  <a:lnTo>
                    <a:pt x="15" y="30"/>
                  </a:lnTo>
                  <a:lnTo>
                    <a:pt x="21" y="34"/>
                  </a:lnTo>
                  <a:lnTo>
                    <a:pt x="25" y="39"/>
                  </a:lnTo>
                  <a:lnTo>
                    <a:pt x="30" y="39"/>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10" name="Freeform 482"/>
            <p:cNvSpPr>
              <a:spLocks/>
            </p:cNvSpPr>
            <p:nvPr/>
          </p:nvSpPr>
          <p:spPr bwMode="auto">
            <a:xfrm>
              <a:off x="4013" y="1793"/>
              <a:ext cx="9" cy="8"/>
            </a:xfrm>
            <a:custGeom>
              <a:avLst/>
              <a:gdLst>
                <a:gd name="T0" fmla="*/ 100 w 105"/>
                <a:gd name="T1" fmla="*/ 102 h 102"/>
                <a:gd name="T2" fmla="*/ 90 w 105"/>
                <a:gd name="T3" fmla="*/ 92 h 102"/>
                <a:gd name="T4" fmla="*/ 85 w 105"/>
                <a:gd name="T5" fmla="*/ 82 h 102"/>
                <a:gd name="T6" fmla="*/ 75 w 105"/>
                <a:gd name="T7" fmla="*/ 78 h 102"/>
                <a:gd name="T8" fmla="*/ 70 w 105"/>
                <a:gd name="T9" fmla="*/ 78 h 102"/>
                <a:gd name="T10" fmla="*/ 60 w 105"/>
                <a:gd name="T11" fmla="*/ 78 h 102"/>
                <a:gd name="T12" fmla="*/ 50 w 105"/>
                <a:gd name="T13" fmla="*/ 78 h 102"/>
                <a:gd name="T14" fmla="*/ 40 w 105"/>
                <a:gd name="T15" fmla="*/ 82 h 102"/>
                <a:gd name="T16" fmla="*/ 35 w 105"/>
                <a:gd name="T17" fmla="*/ 92 h 102"/>
                <a:gd name="T18" fmla="*/ 25 w 105"/>
                <a:gd name="T19" fmla="*/ 97 h 102"/>
                <a:gd name="T20" fmla="*/ 15 w 105"/>
                <a:gd name="T21" fmla="*/ 102 h 102"/>
                <a:gd name="T22" fmla="*/ 15 w 105"/>
                <a:gd name="T23" fmla="*/ 97 h 102"/>
                <a:gd name="T24" fmla="*/ 15 w 105"/>
                <a:gd name="T25" fmla="*/ 92 h 102"/>
                <a:gd name="T26" fmla="*/ 10 w 105"/>
                <a:gd name="T27" fmla="*/ 92 h 102"/>
                <a:gd name="T28" fmla="*/ 10 w 105"/>
                <a:gd name="T29" fmla="*/ 88 h 102"/>
                <a:gd name="T30" fmla="*/ 6 w 105"/>
                <a:gd name="T31" fmla="*/ 82 h 102"/>
                <a:gd name="T32" fmla="*/ 0 w 105"/>
                <a:gd name="T33" fmla="*/ 78 h 102"/>
                <a:gd name="T34" fmla="*/ 0 w 105"/>
                <a:gd name="T35" fmla="*/ 73 h 102"/>
                <a:gd name="T36" fmla="*/ 0 w 105"/>
                <a:gd name="T37" fmla="*/ 64 h 102"/>
                <a:gd name="T38" fmla="*/ 6 w 105"/>
                <a:gd name="T39" fmla="*/ 54 h 102"/>
                <a:gd name="T40" fmla="*/ 6 w 105"/>
                <a:gd name="T41" fmla="*/ 45 h 102"/>
                <a:gd name="T42" fmla="*/ 10 w 105"/>
                <a:gd name="T43" fmla="*/ 34 h 102"/>
                <a:gd name="T44" fmla="*/ 15 w 105"/>
                <a:gd name="T45" fmla="*/ 30 h 102"/>
                <a:gd name="T46" fmla="*/ 21 w 105"/>
                <a:gd name="T47" fmla="*/ 20 h 102"/>
                <a:gd name="T48" fmla="*/ 25 w 105"/>
                <a:gd name="T49" fmla="*/ 15 h 102"/>
                <a:gd name="T50" fmla="*/ 31 w 105"/>
                <a:gd name="T51" fmla="*/ 11 h 102"/>
                <a:gd name="T52" fmla="*/ 35 w 105"/>
                <a:gd name="T53" fmla="*/ 6 h 102"/>
                <a:gd name="T54" fmla="*/ 40 w 105"/>
                <a:gd name="T55" fmla="*/ 0 h 102"/>
                <a:gd name="T56" fmla="*/ 60 w 105"/>
                <a:gd name="T57" fmla="*/ 0 h 102"/>
                <a:gd name="T58" fmla="*/ 75 w 105"/>
                <a:gd name="T59" fmla="*/ 0 h 102"/>
                <a:gd name="T60" fmla="*/ 85 w 105"/>
                <a:gd name="T61" fmla="*/ 6 h 102"/>
                <a:gd name="T62" fmla="*/ 94 w 105"/>
                <a:gd name="T63" fmla="*/ 11 h 102"/>
                <a:gd name="T64" fmla="*/ 100 w 105"/>
                <a:gd name="T65" fmla="*/ 25 h 102"/>
                <a:gd name="T66" fmla="*/ 100 w 105"/>
                <a:gd name="T67" fmla="*/ 34 h 102"/>
                <a:gd name="T68" fmla="*/ 105 w 105"/>
                <a:gd name="T69" fmla="*/ 49 h 102"/>
                <a:gd name="T70" fmla="*/ 100 w 105"/>
                <a:gd name="T71" fmla="*/ 69 h 102"/>
                <a:gd name="T72" fmla="*/ 100 w 105"/>
                <a:gd name="T73" fmla="*/ 82 h 102"/>
                <a:gd name="T74" fmla="*/ 100 w 105"/>
                <a:gd name="T75"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 h="102">
                  <a:moveTo>
                    <a:pt x="100" y="102"/>
                  </a:moveTo>
                  <a:lnTo>
                    <a:pt x="90" y="92"/>
                  </a:lnTo>
                  <a:lnTo>
                    <a:pt x="85" y="82"/>
                  </a:lnTo>
                  <a:lnTo>
                    <a:pt x="75" y="78"/>
                  </a:lnTo>
                  <a:lnTo>
                    <a:pt x="70" y="78"/>
                  </a:lnTo>
                  <a:lnTo>
                    <a:pt x="60" y="78"/>
                  </a:lnTo>
                  <a:lnTo>
                    <a:pt x="50" y="78"/>
                  </a:lnTo>
                  <a:lnTo>
                    <a:pt x="40" y="82"/>
                  </a:lnTo>
                  <a:lnTo>
                    <a:pt x="35" y="92"/>
                  </a:lnTo>
                  <a:lnTo>
                    <a:pt x="25" y="97"/>
                  </a:lnTo>
                  <a:lnTo>
                    <a:pt x="15" y="102"/>
                  </a:lnTo>
                  <a:lnTo>
                    <a:pt x="15" y="97"/>
                  </a:lnTo>
                  <a:lnTo>
                    <a:pt x="15" y="92"/>
                  </a:lnTo>
                  <a:lnTo>
                    <a:pt x="10" y="92"/>
                  </a:lnTo>
                  <a:lnTo>
                    <a:pt x="10" y="88"/>
                  </a:lnTo>
                  <a:lnTo>
                    <a:pt x="6" y="82"/>
                  </a:lnTo>
                  <a:lnTo>
                    <a:pt x="0" y="78"/>
                  </a:lnTo>
                  <a:lnTo>
                    <a:pt x="0" y="73"/>
                  </a:lnTo>
                  <a:lnTo>
                    <a:pt x="0" y="64"/>
                  </a:lnTo>
                  <a:lnTo>
                    <a:pt x="6" y="54"/>
                  </a:lnTo>
                  <a:lnTo>
                    <a:pt x="6" y="45"/>
                  </a:lnTo>
                  <a:lnTo>
                    <a:pt x="10" y="34"/>
                  </a:lnTo>
                  <a:lnTo>
                    <a:pt x="15" y="30"/>
                  </a:lnTo>
                  <a:lnTo>
                    <a:pt x="21" y="20"/>
                  </a:lnTo>
                  <a:lnTo>
                    <a:pt x="25" y="15"/>
                  </a:lnTo>
                  <a:lnTo>
                    <a:pt x="31" y="11"/>
                  </a:lnTo>
                  <a:lnTo>
                    <a:pt x="35" y="6"/>
                  </a:lnTo>
                  <a:lnTo>
                    <a:pt x="40" y="0"/>
                  </a:lnTo>
                  <a:lnTo>
                    <a:pt x="60" y="0"/>
                  </a:lnTo>
                  <a:lnTo>
                    <a:pt x="75" y="0"/>
                  </a:lnTo>
                  <a:lnTo>
                    <a:pt x="85" y="6"/>
                  </a:lnTo>
                  <a:lnTo>
                    <a:pt x="94" y="11"/>
                  </a:lnTo>
                  <a:lnTo>
                    <a:pt x="100" y="25"/>
                  </a:lnTo>
                  <a:lnTo>
                    <a:pt x="100" y="34"/>
                  </a:lnTo>
                  <a:lnTo>
                    <a:pt x="105" y="49"/>
                  </a:lnTo>
                  <a:lnTo>
                    <a:pt x="100" y="69"/>
                  </a:lnTo>
                  <a:lnTo>
                    <a:pt x="100" y="82"/>
                  </a:lnTo>
                  <a:lnTo>
                    <a:pt x="100" y="10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11" name="Freeform 483"/>
            <p:cNvSpPr>
              <a:spLocks/>
            </p:cNvSpPr>
            <p:nvPr/>
          </p:nvSpPr>
          <p:spPr bwMode="auto">
            <a:xfrm>
              <a:off x="3980" y="1765"/>
              <a:ext cx="11" cy="10"/>
            </a:xfrm>
            <a:custGeom>
              <a:avLst/>
              <a:gdLst>
                <a:gd name="T0" fmla="*/ 0 w 119"/>
                <a:gd name="T1" fmla="*/ 0 h 121"/>
                <a:gd name="T2" fmla="*/ 4 w 119"/>
                <a:gd name="T3" fmla="*/ 14 h 121"/>
                <a:gd name="T4" fmla="*/ 14 w 119"/>
                <a:gd name="T5" fmla="*/ 24 h 121"/>
                <a:gd name="T6" fmla="*/ 19 w 119"/>
                <a:gd name="T7" fmla="*/ 33 h 121"/>
                <a:gd name="T8" fmla="*/ 29 w 119"/>
                <a:gd name="T9" fmla="*/ 39 h 121"/>
                <a:gd name="T10" fmla="*/ 34 w 119"/>
                <a:gd name="T11" fmla="*/ 43 h 121"/>
                <a:gd name="T12" fmla="*/ 44 w 119"/>
                <a:gd name="T13" fmla="*/ 48 h 121"/>
                <a:gd name="T14" fmla="*/ 59 w 119"/>
                <a:gd name="T15" fmla="*/ 48 h 121"/>
                <a:gd name="T16" fmla="*/ 69 w 119"/>
                <a:gd name="T17" fmla="*/ 48 h 121"/>
                <a:gd name="T18" fmla="*/ 84 w 119"/>
                <a:gd name="T19" fmla="*/ 43 h 121"/>
                <a:gd name="T20" fmla="*/ 98 w 119"/>
                <a:gd name="T21" fmla="*/ 43 h 121"/>
                <a:gd name="T22" fmla="*/ 109 w 119"/>
                <a:gd name="T23" fmla="*/ 39 h 121"/>
                <a:gd name="T24" fmla="*/ 113 w 119"/>
                <a:gd name="T25" fmla="*/ 43 h 121"/>
                <a:gd name="T26" fmla="*/ 119 w 119"/>
                <a:gd name="T27" fmla="*/ 53 h 121"/>
                <a:gd name="T28" fmla="*/ 119 w 119"/>
                <a:gd name="T29" fmla="*/ 63 h 121"/>
                <a:gd name="T30" fmla="*/ 119 w 119"/>
                <a:gd name="T31" fmla="*/ 72 h 121"/>
                <a:gd name="T32" fmla="*/ 113 w 119"/>
                <a:gd name="T33" fmla="*/ 87 h 121"/>
                <a:gd name="T34" fmla="*/ 109 w 119"/>
                <a:gd name="T35" fmla="*/ 97 h 121"/>
                <a:gd name="T36" fmla="*/ 104 w 119"/>
                <a:gd name="T37" fmla="*/ 111 h 121"/>
                <a:gd name="T38" fmla="*/ 98 w 119"/>
                <a:gd name="T39" fmla="*/ 116 h 121"/>
                <a:gd name="T40" fmla="*/ 89 w 119"/>
                <a:gd name="T41" fmla="*/ 121 h 121"/>
                <a:gd name="T42" fmla="*/ 84 w 119"/>
                <a:gd name="T43" fmla="*/ 121 h 121"/>
                <a:gd name="T44" fmla="*/ 79 w 119"/>
                <a:gd name="T45" fmla="*/ 121 h 121"/>
                <a:gd name="T46" fmla="*/ 73 w 119"/>
                <a:gd name="T47" fmla="*/ 116 h 121"/>
                <a:gd name="T48" fmla="*/ 73 w 119"/>
                <a:gd name="T49" fmla="*/ 111 h 121"/>
                <a:gd name="T50" fmla="*/ 69 w 119"/>
                <a:gd name="T51" fmla="*/ 106 h 121"/>
                <a:gd name="T52" fmla="*/ 64 w 119"/>
                <a:gd name="T53" fmla="*/ 101 h 121"/>
                <a:gd name="T54" fmla="*/ 64 w 119"/>
                <a:gd name="T55" fmla="*/ 91 h 121"/>
                <a:gd name="T56" fmla="*/ 64 w 119"/>
                <a:gd name="T57" fmla="*/ 87 h 121"/>
                <a:gd name="T58" fmla="*/ 59 w 119"/>
                <a:gd name="T59" fmla="*/ 8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9" h="121">
                  <a:moveTo>
                    <a:pt x="0" y="0"/>
                  </a:moveTo>
                  <a:lnTo>
                    <a:pt x="4" y="14"/>
                  </a:lnTo>
                  <a:lnTo>
                    <a:pt x="14" y="24"/>
                  </a:lnTo>
                  <a:lnTo>
                    <a:pt x="19" y="33"/>
                  </a:lnTo>
                  <a:lnTo>
                    <a:pt x="29" y="39"/>
                  </a:lnTo>
                  <a:lnTo>
                    <a:pt x="34" y="43"/>
                  </a:lnTo>
                  <a:lnTo>
                    <a:pt x="44" y="48"/>
                  </a:lnTo>
                  <a:lnTo>
                    <a:pt x="59" y="48"/>
                  </a:lnTo>
                  <a:lnTo>
                    <a:pt x="69" y="48"/>
                  </a:lnTo>
                  <a:lnTo>
                    <a:pt x="84" y="43"/>
                  </a:lnTo>
                  <a:lnTo>
                    <a:pt x="98" y="43"/>
                  </a:lnTo>
                  <a:lnTo>
                    <a:pt x="109" y="39"/>
                  </a:lnTo>
                  <a:lnTo>
                    <a:pt x="113" y="43"/>
                  </a:lnTo>
                  <a:lnTo>
                    <a:pt x="119" y="53"/>
                  </a:lnTo>
                  <a:lnTo>
                    <a:pt x="119" y="63"/>
                  </a:lnTo>
                  <a:lnTo>
                    <a:pt x="119" y="72"/>
                  </a:lnTo>
                  <a:lnTo>
                    <a:pt x="113" y="87"/>
                  </a:lnTo>
                  <a:lnTo>
                    <a:pt x="109" y="97"/>
                  </a:lnTo>
                  <a:lnTo>
                    <a:pt x="104" y="111"/>
                  </a:lnTo>
                  <a:lnTo>
                    <a:pt x="98" y="116"/>
                  </a:lnTo>
                  <a:lnTo>
                    <a:pt x="89" y="121"/>
                  </a:lnTo>
                  <a:lnTo>
                    <a:pt x="84" y="121"/>
                  </a:lnTo>
                  <a:lnTo>
                    <a:pt x="79" y="121"/>
                  </a:lnTo>
                  <a:lnTo>
                    <a:pt x="73" y="116"/>
                  </a:lnTo>
                  <a:lnTo>
                    <a:pt x="73" y="111"/>
                  </a:lnTo>
                  <a:lnTo>
                    <a:pt x="69" y="106"/>
                  </a:lnTo>
                  <a:lnTo>
                    <a:pt x="64" y="101"/>
                  </a:lnTo>
                  <a:lnTo>
                    <a:pt x="64" y="91"/>
                  </a:lnTo>
                  <a:lnTo>
                    <a:pt x="64" y="87"/>
                  </a:lnTo>
                  <a:lnTo>
                    <a:pt x="59" y="8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12" name="Freeform 484"/>
            <p:cNvSpPr>
              <a:spLocks/>
            </p:cNvSpPr>
            <p:nvPr/>
          </p:nvSpPr>
          <p:spPr bwMode="auto">
            <a:xfrm>
              <a:off x="3985" y="1760"/>
              <a:ext cx="7" cy="6"/>
            </a:xfrm>
            <a:custGeom>
              <a:avLst/>
              <a:gdLst>
                <a:gd name="T0" fmla="*/ 5 w 74"/>
                <a:gd name="T1" fmla="*/ 58 h 67"/>
                <a:gd name="T2" fmla="*/ 0 w 74"/>
                <a:gd name="T3" fmla="*/ 52 h 67"/>
                <a:gd name="T4" fmla="*/ 0 w 74"/>
                <a:gd name="T5" fmla="*/ 43 h 67"/>
                <a:gd name="T6" fmla="*/ 0 w 74"/>
                <a:gd name="T7" fmla="*/ 38 h 67"/>
                <a:gd name="T8" fmla="*/ 5 w 74"/>
                <a:gd name="T9" fmla="*/ 33 h 67"/>
                <a:gd name="T10" fmla="*/ 5 w 74"/>
                <a:gd name="T11" fmla="*/ 28 h 67"/>
                <a:gd name="T12" fmla="*/ 10 w 74"/>
                <a:gd name="T13" fmla="*/ 23 h 67"/>
                <a:gd name="T14" fmla="*/ 14 w 74"/>
                <a:gd name="T15" fmla="*/ 13 h 67"/>
                <a:gd name="T16" fmla="*/ 14 w 74"/>
                <a:gd name="T17" fmla="*/ 9 h 67"/>
                <a:gd name="T18" fmla="*/ 10 w 74"/>
                <a:gd name="T19" fmla="*/ 4 h 67"/>
                <a:gd name="T20" fmla="*/ 10 w 74"/>
                <a:gd name="T21" fmla="*/ 0 h 67"/>
                <a:gd name="T22" fmla="*/ 20 w 74"/>
                <a:gd name="T23" fmla="*/ 0 h 67"/>
                <a:gd name="T24" fmla="*/ 35 w 74"/>
                <a:gd name="T25" fmla="*/ 4 h 67"/>
                <a:gd name="T26" fmla="*/ 50 w 74"/>
                <a:gd name="T27" fmla="*/ 4 h 67"/>
                <a:gd name="T28" fmla="*/ 60 w 74"/>
                <a:gd name="T29" fmla="*/ 9 h 67"/>
                <a:gd name="T30" fmla="*/ 64 w 74"/>
                <a:gd name="T31" fmla="*/ 13 h 67"/>
                <a:gd name="T32" fmla="*/ 70 w 74"/>
                <a:gd name="T33" fmla="*/ 23 h 67"/>
                <a:gd name="T34" fmla="*/ 74 w 74"/>
                <a:gd name="T35" fmla="*/ 28 h 67"/>
                <a:gd name="T36" fmla="*/ 74 w 74"/>
                <a:gd name="T37" fmla="*/ 38 h 67"/>
                <a:gd name="T38" fmla="*/ 70 w 74"/>
                <a:gd name="T39" fmla="*/ 52 h 67"/>
                <a:gd name="T40" fmla="*/ 64 w 74"/>
                <a:gd name="T4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4" h="67">
                  <a:moveTo>
                    <a:pt x="5" y="58"/>
                  </a:moveTo>
                  <a:lnTo>
                    <a:pt x="0" y="52"/>
                  </a:lnTo>
                  <a:lnTo>
                    <a:pt x="0" y="43"/>
                  </a:lnTo>
                  <a:lnTo>
                    <a:pt x="0" y="38"/>
                  </a:lnTo>
                  <a:lnTo>
                    <a:pt x="5" y="33"/>
                  </a:lnTo>
                  <a:lnTo>
                    <a:pt x="5" y="28"/>
                  </a:lnTo>
                  <a:lnTo>
                    <a:pt x="10" y="23"/>
                  </a:lnTo>
                  <a:lnTo>
                    <a:pt x="14" y="13"/>
                  </a:lnTo>
                  <a:lnTo>
                    <a:pt x="14" y="9"/>
                  </a:lnTo>
                  <a:lnTo>
                    <a:pt x="10" y="4"/>
                  </a:lnTo>
                  <a:lnTo>
                    <a:pt x="10" y="0"/>
                  </a:lnTo>
                  <a:lnTo>
                    <a:pt x="20" y="0"/>
                  </a:lnTo>
                  <a:lnTo>
                    <a:pt x="35" y="4"/>
                  </a:lnTo>
                  <a:lnTo>
                    <a:pt x="50" y="4"/>
                  </a:lnTo>
                  <a:lnTo>
                    <a:pt x="60" y="9"/>
                  </a:lnTo>
                  <a:lnTo>
                    <a:pt x="64" y="13"/>
                  </a:lnTo>
                  <a:lnTo>
                    <a:pt x="70" y="23"/>
                  </a:lnTo>
                  <a:lnTo>
                    <a:pt x="74" y="28"/>
                  </a:lnTo>
                  <a:lnTo>
                    <a:pt x="74" y="38"/>
                  </a:lnTo>
                  <a:lnTo>
                    <a:pt x="70" y="52"/>
                  </a:lnTo>
                  <a:lnTo>
                    <a:pt x="64" y="6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13" name="Freeform 485"/>
            <p:cNvSpPr>
              <a:spLocks/>
            </p:cNvSpPr>
            <p:nvPr/>
          </p:nvSpPr>
          <p:spPr bwMode="auto">
            <a:xfrm>
              <a:off x="4006" y="1781"/>
              <a:ext cx="6" cy="5"/>
            </a:xfrm>
            <a:custGeom>
              <a:avLst/>
              <a:gdLst>
                <a:gd name="T0" fmla="*/ 6 w 75"/>
                <a:gd name="T1" fmla="*/ 62 h 72"/>
                <a:gd name="T2" fmla="*/ 0 w 75"/>
                <a:gd name="T3" fmla="*/ 53 h 72"/>
                <a:gd name="T4" fmla="*/ 0 w 75"/>
                <a:gd name="T5" fmla="*/ 47 h 72"/>
                <a:gd name="T6" fmla="*/ 0 w 75"/>
                <a:gd name="T7" fmla="*/ 43 h 72"/>
                <a:gd name="T8" fmla="*/ 6 w 75"/>
                <a:gd name="T9" fmla="*/ 38 h 72"/>
                <a:gd name="T10" fmla="*/ 6 w 75"/>
                <a:gd name="T11" fmla="*/ 28 h 72"/>
                <a:gd name="T12" fmla="*/ 10 w 75"/>
                <a:gd name="T13" fmla="*/ 23 h 72"/>
                <a:gd name="T14" fmla="*/ 15 w 75"/>
                <a:gd name="T15" fmla="*/ 19 h 72"/>
                <a:gd name="T16" fmla="*/ 15 w 75"/>
                <a:gd name="T17" fmla="*/ 14 h 72"/>
                <a:gd name="T18" fmla="*/ 10 w 75"/>
                <a:gd name="T19" fmla="*/ 4 h 72"/>
                <a:gd name="T20" fmla="*/ 10 w 75"/>
                <a:gd name="T21" fmla="*/ 0 h 72"/>
                <a:gd name="T22" fmla="*/ 20 w 75"/>
                <a:gd name="T23" fmla="*/ 4 h 72"/>
                <a:gd name="T24" fmla="*/ 35 w 75"/>
                <a:gd name="T25" fmla="*/ 4 h 72"/>
                <a:gd name="T26" fmla="*/ 50 w 75"/>
                <a:gd name="T27" fmla="*/ 10 h 72"/>
                <a:gd name="T28" fmla="*/ 60 w 75"/>
                <a:gd name="T29" fmla="*/ 14 h 72"/>
                <a:gd name="T30" fmla="*/ 65 w 75"/>
                <a:gd name="T31" fmla="*/ 19 h 72"/>
                <a:gd name="T32" fmla="*/ 70 w 75"/>
                <a:gd name="T33" fmla="*/ 23 h 72"/>
                <a:gd name="T34" fmla="*/ 75 w 75"/>
                <a:gd name="T35" fmla="*/ 34 h 72"/>
                <a:gd name="T36" fmla="*/ 75 w 75"/>
                <a:gd name="T37" fmla="*/ 43 h 72"/>
                <a:gd name="T38" fmla="*/ 70 w 75"/>
                <a:gd name="T39" fmla="*/ 58 h 72"/>
                <a:gd name="T40" fmla="*/ 65 w 75"/>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 h="72">
                  <a:moveTo>
                    <a:pt x="6" y="62"/>
                  </a:moveTo>
                  <a:lnTo>
                    <a:pt x="0" y="53"/>
                  </a:lnTo>
                  <a:lnTo>
                    <a:pt x="0" y="47"/>
                  </a:lnTo>
                  <a:lnTo>
                    <a:pt x="0" y="43"/>
                  </a:lnTo>
                  <a:lnTo>
                    <a:pt x="6" y="38"/>
                  </a:lnTo>
                  <a:lnTo>
                    <a:pt x="6" y="28"/>
                  </a:lnTo>
                  <a:lnTo>
                    <a:pt x="10" y="23"/>
                  </a:lnTo>
                  <a:lnTo>
                    <a:pt x="15" y="19"/>
                  </a:lnTo>
                  <a:lnTo>
                    <a:pt x="15" y="14"/>
                  </a:lnTo>
                  <a:lnTo>
                    <a:pt x="10" y="4"/>
                  </a:lnTo>
                  <a:lnTo>
                    <a:pt x="10" y="0"/>
                  </a:lnTo>
                  <a:lnTo>
                    <a:pt x="20" y="4"/>
                  </a:lnTo>
                  <a:lnTo>
                    <a:pt x="35" y="4"/>
                  </a:lnTo>
                  <a:lnTo>
                    <a:pt x="50" y="10"/>
                  </a:lnTo>
                  <a:lnTo>
                    <a:pt x="60" y="14"/>
                  </a:lnTo>
                  <a:lnTo>
                    <a:pt x="65" y="19"/>
                  </a:lnTo>
                  <a:lnTo>
                    <a:pt x="70" y="23"/>
                  </a:lnTo>
                  <a:lnTo>
                    <a:pt x="75" y="34"/>
                  </a:lnTo>
                  <a:lnTo>
                    <a:pt x="75" y="43"/>
                  </a:lnTo>
                  <a:lnTo>
                    <a:pt x="70" y="58"/>
                  </a:lnTo>
                  <a:lnTo>
                    <a:pt x="65" y="7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14" name="Freeform 486"/>
            <p:cNvSpPr>
              <a:spLocks/>
            </p:cNvSpPr>
            <p:nvPr/>
          </p:nvSpPr>
          <p:spPr bwMode="auto">
            <a:xfrm>
              <a:off x="4014" y="1780"/>
              <a:ext cx="8" cy="5"/>
            </a:xfrm>
            <a:custGeom>
              <a:avLst/>
              <a:gdLst>
                <a:gd name="T0" fmla="*/ 0 w 90"/>
                <a:gd name="T1" fmla="*/ 58 h 63"/>
                <a:gd name="T2" fmla="*/ 15 w 90"/>
                <a:gd name="T3" fmla="*/ 63 h 63"/>
                <a:gd name="T4" fmla="*/ 25 w 90"/>
                <a:gd name="T5" fmla="*/ 63 h 63"/>
                <a:gd name="T6" fmla="*/ 40 w 90"/>
                <a:gd name="T7" fmla="*/ 63 h 63"/>
                <a:gd name="T8" fmla="*/ 50 w 90"/>
                <a:gd name="T9" fmla="*/ 58 h 63"/>
                <a:gd name="T10" fmla="*/ 65 w 90"/>
                <a:gd name="T11" fmla="*/ 52 h 63"/>
                <a:gd name="T12" fmla="*/ 75 w 90"/>
                <a:gd name="T13" fmla="*/ 48 h 63"/>
                <a:gd name="T14" fmla="*/ 80 w 90"/>
                <a:gd name="T15" fmla="*/ 39 h 63"/>
                <a:gd name="T16" fmla="*/ 84 w 90"/>
                <a:gd name="T17" fmla="*/ 24 h 63"/>
                <a:gd name="T18" fmla="*/ 90 w 90"/>
                <a:gd name="T19" fmla="*/ 15 h 63"/>
                <a:gd name="T20" fmla="*/ 90 w 90"/>
                <a:gd name="T2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63">
                  <a:moveTo>
                    <a:pt x="0" y="58"/>
                  </a:moveTo>
                  <a:lnTo>
                    <a:pt x="15" y="63"/>
                  </a:lnTo>
                  <a:lnTo>
                    <a:pt x="25" y="63"/>
                  </a:lnTo>
                  <a:lnTo>
                    <a:pt x="40" y="63"/>
                  </a:lnTo>
                  <a:lnTo>
                    <a:pt x="50" y="58"/>
                  </a:lnTo>
                  <a:lnTo>
                    <a:pt x="65" y="52"/>
                  </a:lnTo>
                  <a:lnTo>
                    <a:pt x="75" y="48"/>
                  </a:lnTo>
                  <a:lnTo>
                    <a:pt x="80" y="39"/>
                  </a:lnTo>
                  <a:lnTo>
                    <a:pt x="84" y="24"/>
                  </a:lnTo>
                  <a:lnTo>
                    <a:pt x="90" y="15"/>
                  </a:lnTo>
                  <a:lnTo>
                    <a:pt x="9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15" name="Freeform 487"/>
            <p:cNvSpPr>
              <a:spLocks/>
            </p:cNvSpPr>
            <p:nvPr/>
          </p:nvSpPr>
          <p:spPr bwMode="auto">
            <a:xfrm>
              <a:off x="3993" y="1760"/>
              <a:ext cx="9" cy="5"/>
            </a:xfrm>
            <a:custGeom>
              <a:avLst/>
              <a:gdLst>
                <a:gd name="T0" fmla="*/ 0 w 90"/>
                <a:gd name="T1" fmla="*/ 53 h 64"/>
                <a:gd name="T2" fmla="*/ 15 w 90"/>
                <a:gd name="T3" fmla="*/ 58 h 64"/>
                <a:gd name="T4" fmla="*/ 25 w 90"/>
                <a:gd name="T5" fmla="*/ 64 h 64"/>
                <a:gd name="T6" fmla="*/ 40 w 90"/>
                <a:gd name="T7" fmla="*/ 64 h 64"/>
                <a:gd name="T8" fmla="*/ 50 w 90"/>
                <a:gd name="T9" fmla="*/ 58 h 64"/>
                <a:gd name="T10" fmla="*/ 65 w 90"/>
                <a:gd name="T11" fmla="*/ 53 h 64"/>
                <a:gd name="T12" fmla="*/ 75 w 90"/>
                <a:gd name="T13" fmla="*/ 44 h 64"/>
                <a:gd name="T14" fmla="*/ 80 w 90"/>
                <a:gd name="T15" fmla="*/ 34 h 64"/>
                <a:gd name="T16" fmla="*/ 85 w 90"/>
                <a:gd name="T17" fmla="*/ 25 h 64"/>
                <a:gd name="T18" fmla="*/ 90 w 90"/>
                <a:gd name="T19" fmla="*/ 10 h 64"/>
                <a:gd name="T20" fmla="*/ 90 w 90"/>
                <a:gd name="T2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64">
                  <a:moveTo>
                    <a:pt x="0" y="53"/>
                  </a:moveTo>
                  <a:lnTo>
                    <a:pt x="15" y="58"/>
                  </a:lnTo>
                  <a:lnTo>
                    <a:pt x="25" y="64"/>
                  </a:lnTo>
                  <a:lnTo>
                    <a:pt x="40" y="64"/>
                  </a:lnTo>
                  <a:lnTo>
                    <a:pt x="50" y="58"/>
                  </a:lnTo>
                  <a:lnTo>
                    <a:pt x="65" y="53"/>
                  </a:lnTo>
                  <a:lnTo>
                    <a:pt x="75" y="44"/>
                  </a:lnTo>
                  <a:lnTo>
                    <a:pt x="80" y="34"/>
                  </a:lnTo>
                  <a:lnTo>
                    <a:pt x="85" y="25"/>
                  </a:lnTo>
                  <a:lnTo>
                    <a:pt x="90" y="10"/>
                  </a:lnTo>
                  <a:lnTo>
                    <a:pt x="9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16" name="Freeform 488"/>
            <p:cNvSpPr>
              <a:spLocks/>
            </p:cNvSpPr>
            <p:nvPr/>
          </p:nvSpPr>
          <p:spPr bwMode="auto">
            <a:xfrm>
              <a:off x="3996" y="1764"/>
              <a:ext cx="12" cy="9"/>
            </a:xfrm>
            <a:custGeom>
              <a:avLst/>
              <a:gdLst>
                <a:gd name="T0" fmla="*/ 0 w 139"/>
                <a:gd name="T1" fmla="*/ 54 h 112"/>
                <a:gd name="T2" fmla="*/ 5 w 139"/>
                <a:gd name="T3" fmla="*/ 63 h 112"/>
                <a:gd name="T4" fmla="*/ 5 w 139"/>
                <a:gd name="T5" fmla="*/ 68 h 112"/>
                <a:gd name="T6" fmla="*/ 5 w 139"/>
                <a:gd name="T7" fmla="*/ 73 h 112"/>
                <a:gd name="T8" fmla="*/ 10 w 139"/>
                <a:gd name="T9" fmla="*/ 78 h 112"/>
                <a:gd name="T10" fmla="*/ 15 w 139"/>
                <a:gd name="T11" fmla="*/ 82 h 112"/>
                <a:gd name="T12" fmla="*/ 19 w 139"/>
                <a:gd name="T13" fmla="*/ 87 h 112"/>
                <a:gd name="T14" fmla="*/ 25 w 139"/>
                <a:gd name="T15" fmla="*/ 92 h 112"/>
                <a:gd name="T16" fmla="*/ 30 w 139"/>
                <a:gd name="T17" fmla="*/ 92 h 112"/>
                <a:gd name="T18" fmla="*/ 30 w 139"/>
                <a:gd name="T19" fmla="*/ 97 h 112"/>
                <a:gd name="T20" fmla="*/ 44 w 139"/>
                <a:gd name="T21" fmla="*/ 97 h 112"/>
                <a:gd name="T22" fmla="*/ 55 w 139"/>
                <a:gd name="T23" fmla="*/ 97 h 112"/>
                <a:gd name="T24" fmla="*/ 65 w 139"/>
                <a:gd name="T25" fmla="*/ 97 h 112"/>
                <a:gd name="T26" fmla="*/ 75 w 139"/>
                <a:gd name="T27" fmla="*/ 92 h 112"/>
                <a:gd name="T28" fmla="*/ 79 w 139"/>
                <a:gd name="T29" fmla="*/ 92 h 112"/>
                <a:gd name="T30" fmla="*/ 90 w 139"/>
                <a:gd name="T31" fmla="*/ 97 h 112"/>
                <a:gd name="T32" fmla="*/ 100 w 139"/>
                <a:gd name="T33" fmla="*/ 97 h 112"/>
                <a:gd name="T34" fmla="*/ 104 w 139"/>
                <a:gd name="T35" fmla="*/ 102 h 112"/>
                <a:gd name="T36" fmla="*/ 115 w 139"/>
                <a:gd name="T37" fmla="*/ 106 h 112"/>
                <a:gd name="T38" fmla="*/ 124 w 139"/>
                <a:gd name="T39" fmla="*/ 112 h 112"/>
                <a:gd name="T40" fmla="*/ 124 w 139"/>
                <a:gd name="T41" fmla="*/ 102 h 112"/>
                <a:gd name="T42" fmla="*/ 124 w 139"/>
                <a:gd name="T43" fmla="*/ 92 h 112"/>
                <a:gd name="T44" fmla="*/ 129 w 139"/>
                <a:gd name="T45" fmla="*/ 82 h 112"/>
                <a:gd name="T46" fmla="*/ 129 w 139"/>
                <a:gd name="T47" fmla="*/ 73 h 112"/>
                <a:gd name="T48" fmla="*/ 134 w 139"/>
                <a:gd name="T49" fmla="*/ 58 h 112"/>
                <a:gd name="T50" fmla="*/ 134 w 139"/>
                <a:gd name="T51" fmla="*/ 48 h 112"/>
                <a:gd name="T52" fmla="*/ 134 w 139"/>
                <a:gd name="T53" fmla="*/ 39 h 112"/>
                <a:gd name="T54" fmla="*/ 139 w 139"/>
                <a:gd name="T55" fmla="*/ 34 h 112"/>
                <a:gd name="T56" fmla="*/ 139 w 139"/>
                <a:gd name="T57" fmla="*/ 24 h 112"/>
                <a:gd name="T58" fmla="*/ 134 w 139"/>
                <a:gd name="T59" fmla="*/ 20 h 112"/>
                <a:gd name="T60" fmla="*/ 124 w 139"/>
                <a:gd name="T61" fmla="*/ 5 h 112"/>
                <a:gd name="T62" fmla="*/ 115 w 139"/>
                <a:gd name="T63" fmla="*/ 0 h 112"/>
                <a:gd name="T64" fmla="*/ 109 w 139"/>
                <a:gd name="T65" fmla="*/ 0 h 112"/>
                <a:gd name="T66" fmla="*/ 100 w 139"/>
                <a:gd name="T67" fmla="*/ 0 h 112"/>
                <a:gd name="T68" fmla="*/ 94 w 139"/>
                <a:gd name="T69" fmla="*/ 11 h 112"/>
                <a:gd name="T70" fmla="*/ 84 w 139"/>
                <a:gd name="T71" fmla="*/ 20 h 112"/>
                <a:gd name="T72" fmla="*/ 79 w 139"/>
                <a:gd name="T73" fmla="*/ 29 h 112"/>
                <a:gd name="T74" fmla="*/ 69 w 139"/>
                <a:gd name="T75" fmla="*/ 39 h 112"/>
                <a:gd name="T76" fmla="*/ 65 w 139"/>
                <a:gd name="T77" fmla="*/ 54 h 112"/>
                <a:gd name="T78" fmla="*/ 55 w 139"/>
                <a:gd name="T79" fmla="*/ 63 h 112"/>
                <a:gd name="T80" fmla="*/ 55 w 139"/>
                <a:gd name="T81" fmla="*/ 68 h 112"/>
                <a:gd name="T82" fmla="*/ 55 w 139"/>
                <a:gd name="T83" fmla="*/ 73 h 112"/>
                <a:gd name="T84" fmla="*/ 60 w 139"/>
                <a:gd name="T85" fmla="*/ 73 h 112"/>
                <a:gd name="T86" fmla="*/ 65 w 139"/>
                <a:gd name="T87" fmla="*/ 78 h 112"/>
                <a:gd name="T88" fmla="*/ 69 w 139"/>
                <a:gd name="T89" fmla="*/ 78 h 112"/>
                <a:gd name="T90" fmla="*/ 75 w 139"/>
                <a:gd name="T91" fmla="*/ 78 h 112"/>
                <a:gd name="T92" fmla="*/ 75 w 139"/>
                <a:gd name="T93" fmla="*/ 82 h 112"/>
                <a:gd name="T94" fmla="*/ 79 w 139"/>
                <a:gd name="T95" fmla="*/ 87 h 112"/>
                <a:gd name="T96" fmla="*/ 79 w 139"/>
                <a:gd name="T97" fmla="*/ 92 h 112"/>
                <a:gd name="T98" fmla="*/ 75 w 139"/>
                <a:gd name="T99" fmla="*/ 82 h 112"/>
                <a:gd name="T100" fmla="*/ 69 w 139"/>
                <a:gd name="T101" fmla="*/ 78 h 112"/>
                <a:gd name="T102" fmla="*/ 65 w 139"/>
                <a:gd name="T103" fmla="*/ 68 h 112"/>
                <a:gd name="T104" fmla="*/ 60 w 139"/>
                <a:gd name="T105" fmla="*/ 63 h 112"/>
                <a:gd name="T106" fmla="*/ 55 w 139"/>
                <a:gd name="T107" fmla="*/ 54 h 112"/>
                <a:gd name="T108" fmla="*/ 50 w 139"/>
                <a:gd name="T109" fmla="*/ 48 h 112"/>
                <a:gd name="T110" fmla="*/ 50 w 139"/>
                <a:gd name="T111" fmla="*/ 39 h 112"/>
                <a:gd name="T112" fmla="*/ 44 w 139"/>
                <a:gd name="T113" fmla="*/ 34 h 112"/>
                <a:gd name="T114" fmla="*/ 44 w 139"/>
                <a:gd name="T115" fmla="*/ 24 h 112"/>
                <a:gd name="T116" fmla="*/ 40 w 139"/>
                <a:gd name="T117" fmla="*/ 1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9" h="112">
                  <a:moveTo>
                    <a:pt x="0" y="54"/>
                  </a:moveTo>
                  <a:lnTo>
                    <a:pt x="5" y="63"/>
                  </a:lnTo>
                  <a:lnTo>
                    <a:pt x="5" y="68"/>
                  </a:lnTo>
                  <a:lnTo>
                    <a:pt x="5" y="73"/>
                  </a:lnTo>
                  <a:lnTo>
                    <a:pt x="10" y="78"/>
                  </a:lnTo>
                  <a:lnTo>
                    <a:pt x="15" y="82"/>
                  </a:lnTo>
                  <a:lnTo>
                    <a:pt x="19" y="87"/>
                  </a:lnTo>
                  <a:lnTo>
                    <a:pt x="25" y="92"/>
                  </a:lnTo>
                  <a:lnTo>
                    <a:pt x="30" y="92"/>
                  </a:lnTo>
                  <a:lnTo>
                    <a:pt x="30" y="97"/>
                  </a:lnTo>
                  <a:lnTo>
                    <a:pt x="44" y="97"/>
                  </a:lnTo>
                  <a:lnTo>
                    <a:pt x="55" y="97"/>
                  </a:lnTo>
                  <a:lnTo>
                    <a:pt x="65" y="97"/>
                  </a:lnTo>
                  <a:lnTo>
                    <a:pt x="75" y="92"/>
                  </a:lnTo>
                  <a:lnTo>
                    <a:pt x="79" y="92"/>
                  </a:lnTo>
                  <a:lnTo>
                    <a:pt x="90" y="97"/>
                  </a:lnTo>
                  <a:lnTo>
                    <a:pt x="100" y="97"/>
                  </a:lnTo>
                  <a:lnTo>
                    <a:pt x="104" y="102"/>
                  </a:lnTo>
                  <a:lnTo>
                    <a:pt x="115" y="106"/>
                  </a:lnTo>
                  <a:lnTo>
                    <a:pt x="124" y="112"/>
                  </a:lnTo>
                  <a:lnTo>
                    <a:pt x="124" y="102"/>
                  </a:lnTo>
                  <a:lnTo>
                    <a:pt x="124" y="92"/>
                  </a:lnTo>
                  <a:lnTo>
                    <a:pt x="129" y="82"/>
                  </a:lnTo>
                  <a:lnTo>
                    <a:pt x="129" y="73"/>
                  </a:lnTo>
                  <a:lnTo>
                    <a:pt x="134" y="58"/>
                  </a:lnTo>
                  <a:lnTo>
                    <a:pt x="134" y="48"/>
                  </a:lnTo>
                  <a:lnTo>
                    <a:pt x="134" y="39"/>
                  </a:lnTo>
                  <a:lnTo>
                    <a:pt x="139" y="34"/>
                  </a:lnTo>
                  <a:lnTo>
                    <a:pt x="139" y="24"/>
                  </a:lnTo>
                  <a:lnTo>
                    <a:pt x="134" y="20"/>
                  </a:lnTo>
                  <a:lnTo>
                    <a:pt x="124" y="5"/>
                  </a:lnTo>
                  <a:lnTo>
                    <a:pt x="115" y="0"/>
                  </a:lnTo>
                  <a:lnTo>
                    <a:pt x="109" y="0"/>
                  </a:lnTo>
                  <a:lnTo>
                    <a:pt x="100" y="0"/>
                  </a:lnTo>
                  <a:lnTo>
                    <a:pt x="94" y="11"/>
                  </a:lnTo>
                  <a:lnTo>
                    <a:pt x="84" y="20"/>
                  </a:lnTo>
                  <a:lnTo>
                    <a:pt x="79" y="29"/>
                  </a:lnTo>
                  <a:lnTo>
                    <a:pt x="69" y="39"/>
                  </a:lnTo>
                  <a:lnTo>
                    <a:pt x="65" y="54"/>
                  </a:lnTo>
                  <a:lnTo>
                    <a:pt x="55" y="63"/>
                  </a:lnTo>
                  <a:lnTo>
                    <a:pt x="55" y="68"/>
                  </a:lnTo>
                  <a:lnTo>
                    <a:pt x="55" y="73"/>
                  </a:lnTo>
                  <a:lnTo>
                    <a:pt x="60" y="73"/>
                  </a:lnTo>
                  <a:lnTo>
                    <a:pt x="65" y="78"/>
                  </a:lnTo>
                  <a:lnTo>
                    <a:pt x="69" y="78"/>
                  </a:lnTo>
                  <a:lnTo>
                    <a:pt x="75" y="78"/>
                  </a:lnTo>
                  <a:lnTo>
                    <a:pt x="75" y="82"/>
                  </a:lnTo>
                  <a:lnTo>
                    <a:pt x="79" y="87"/>
                  </a:lnTo>
                  <a:lnTo>
                    <a:pt x="79" y="92"/>
                  </a:lnTo>
                  <a:lnTo>
                    <a:pt x="75" y="82"/>
                  </a:lnTo>
                  <a:lnTo>
                    <a:pt x="69" y="78"/>
                  </a:lnTo>
                  <a:lnTo>
                    <a:pt x="65" y="68"/>
                  </a:lnTo>
                  <a:lnTo>
                    <a:pt x="60" y="63"/>
                  </a:lnTo>
                  <a:lnTo>
                    <a:pt x="55" y="54"/>
                  </a:lnTo>
                  <a:lnTo>
                    <a:pt x="50" y="48"/>
                  </a:lnTo>
                  <a:lnTo>
                    <a:pt x="50" y="39"/>
                  </a:lnTo>
                  <a:lnTo>
                    <a:pt x="44" y="34"/>
                  </a:lnTo>
                  <a:lnTo>
                    <a:pt x="44" y="24"/>
                  </a:lnTo>
                  <a:lnTo>
                    <a:pt x="40" y="1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17" name="Freeform 489"/>
            <p:cNvSpPr>
              <a:spLocks/>
            </p:cNvSpPr>
            <p:nvPr/>
          </p:nvSpPr>
          <p:spPr bwMode="auto">
            <a:xfrm>
              <a:off x="3993" y="1773"/>
              <a:ext cx="9" cy="8"/>
            </a:xfrm>
            <a:custGeom>
              <a:avLst/>
              <a:gdLst>
                <a:gd name="T0" fmla="*/ 0 w 104"/>
                <a:gd name="T1" fmla="*/ 72 h 106"/>
                <a:gd name="T2" fmla="*/ 0 w 104"/>
                <a:gd name="T3" fmla="*/ 62 h 106"/>
                <a:gd name="T4" fmla="*/ 6 w 104"/>
                <a:gd name="T5" fmla="*/ 52 h 106"/>
                <a:gd name="T6" fmla="*/ 10 w 104"/>
                <a:gd name="T7" fmla="*/ 43 h 106"/>
                <a:gd name="T8" fmla="*/ 10 w 104"/>
                <a:gd name="T9" fmla="*/ 38 h 106"/>
                <a:gd name="T10" fmla="*/ 15 w 104"/>
                <a:gd name="T11" fmla="*/ 28 h 106"/>
                <a:gd name="T12" fmla="*/ 20 w 104"/>
                <a:gd name="T13" fmla="*/ 19 h 106"/>
                <a:gd name="T14" fmla="*/ 25 w 104"/>
                <a:gd name="T15" fmla="*/ 14 h 106"/>
                <a:gd name="T16" fmla="*/ 31 w 104"/>
                <a:gd name="T17" fmla="*/ 9 h 106"/>
                <a:gd name="T18" fmla="*/ 35 w 104"/>
                <a:gd name="T19" fmla="*/ 4 h 106"/>
                <a:gd name="T20" fmla="*/ 40 w 104"/>
                <a:gd name="T21" fmla="*/ 4 h 106"/>
                <a:gd name="T22" fmla="*/ 60 w 104"/>
                <a:gd name="T23" fmla="*/ 0 h 106"/>
                <a:gd name="T24" fmla="*/ 75 w 104"/>
                <a:gd name="T25" fmla="*/ 0 h 106"/>
                <a:gd name="T26" fmla="*/ 85 w 104"/>
                <a:gd name="T27" fmla="*/ 4 h 106"/>
                <a:gd name="T28" fmla="*/ 95 w 104"/>
                <a:gd name="T29" fmla="*/ 14 h 106"/>
                <a:gd name="T30" fmla="*/ 100 w 104"/>
                <a:gd name="T31" fmla="*/ 24 h 106"/>
                <a:gd name="T32" fmla="*/ 100 w 104"/>
                <a:gd name="T33" fmla="*/ 38 h 106"/>
                <a:gd name="T34" fmla="*/ 104 w 104"/>
                <a:gd name="T35" fmla="*/ 52 h 106"/>
                <a:gd name="T36" fmla="*/ 104 w 104"/>
                <a:gd name="T37" fmla="*/ 67 h 106"/>
                <a:gd name="T38" fmla="*/ 100 w 104"/>
                <a:gd name="T39" fmla="*/ 86 h 106"/>
                <a:gd name="T40" fmla="*/ 100 w 104"/>
                <a:gd name="T41" fmla="*/ 106 h 106"/>
                <a:gd name="T42" fmla="*/ 90 w 104"/>
                <a:gd name="T43" fmla="*/ 91 h 106"/>
                <a:gd name="T44" fmla="*/ 85 w 104"/>
                <a:gd name="T45" fmla="*/ 82 h 106"/>
                <a:gd name="T46" fmla="*/ 75 w 104"/>
                <a:gd name="T47" fmla="*/ 77 h 106"/>
                <a:gd name="T48" fmla="*/ 70 w 104"/>
                <a:gd name="T49" fmla="*/ 77 h 106"/>
                <a:gd name="T50" fmla="*/ 60 w 104"/>
                <a:gd name="T51" fmla="*/ 77 h 106"/>
                <a:gd name="T52" fmla="*/ 50 w 104"/>
                <a:gd name="T53" fmla="*/ 82 h 106"/>
                <a:gd name="T54" fmla="*/ 45 w 104"/>
                <a:gd name="T55" fmla="*/ 86 h 106"/>
                <a:gd name="T56" fmla="*/ 35 w 104"/>
                <a:gd name="T57" fmla="*/ 91 h 106"/>
                <a:gd name="T58" fmla="*/ 25 w 104"/>
                <a:gd name="T59" fmla="*/ 96 h 106"/>
                <a:gd name="T60" fmla="*/ 15 w 104"/>
                <a:gd name="T61" fmla="*/ 106 h 106"/>
                <a:gd name="T62" fmla="*/ 15 w 104"/>
                <a:gd name="T63" fmla="*/ 101 h 106"/>
                <a:gd name="T64" fmla="*/ 15 w 104"/>
                <a:gd name="T65" fmla="*/ 96 h 106"/>
                <a:gd name="T66" fmla="*/ 10 w 104"/>
                <a:gd name="T67" fmla="*/ 91 h 106"/>
                <a:gd name="T68" fmla="*/ 10 w 104"/>
                <a:gd name="T69" fmla="*/ 86 h 106"/>
                <a:gd name="T70" fmla="*/ 6 w 104"/>
                <a:gd name="T71" fmla="*/ 86 h 106"/>
                <a:gd name="T72" fmla="*/ 6 w 104"/>
                <a:gd name="T73" fmla="*/ 82 h 106"/>
                <a:gd name="T74" fmla="*/ 0 w 104"/>
                <a:gd name="T75" fmla="*/ 82 h 106"/>
                <a:gd name="T76" fmla="*/ 0 w 104"/>
                <a:gd name="T77" fmla="*/ 77 h 106"/>
                <a:gd name="T78" fmla="*/ 0 w 104"/>
                <a:gd name="T79" fmla="*/ 7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4" h="106">
                  <a:moveTo>
                    <a:pt x="0" y="72"/>
                  </a:moveTo>
                  <a:lnTo>
                    <a:pt x="0" y="62"/>
                  </a:lnTo>
                  <a:lnTo>
                    <a:pt x="6" y="52"/>
                  </a:lnTo>
                  <a:lnTo>
                    <a:pt x="10" y="43"/>
                  </a:lnTo>
                  <a:lnTo>
                    <a:pt x="10" y="38"/>
                  </a:lnTo>
                  <a:lnTo>
                    <a:pt x="15" y="28"/>
                  </a:lnTo>
                  <a:lnTo>
                    <a:pt x="20" y="19"/>
                  </a:lnTo>
                  <a:lnTo>
                    <a:pt x="25" y="14"/>
                  </a:lnTo>
                  <a:lnTo>
                    <a:pt x="31" y="9"/>
                  </a:lnTo>
                  <a:lnTo>
                    <a:pt x="35" y="4"/>
                  </a:lnTo>
                  <a:lnTo>
                    <a:pt x="40" y="4"/>
                  </a:lnTo>
                  <a:lnTo>
                    <a:pt x="60" y="0"/>
                  </a:lnTo>
                  <a:lnTo>
                    <a:pt x="75" y="0"/>
                  </a:lnTo>
                  <a:lnTo>
                    <a:pt x="85" y="4"/>
                  </a:lnTo>
                  <a:lnTo>
                    <a:pt x="95" y="14"/>
                  </a:lnTo>
                  <a:lnTo>
                    <a:pt x="100" y="24"/>
                  </a:lnTo>
                  <a:lnTo>
                    <a:pt x="100" y="38"/>
                  </a:lnTo>
                  <a:lnTo>
                    <a:pt x="104" y="52"/>
                  </a:lnTo>
                  <a:lnTo>
                    <a:pt x="104" y="67"/>
                  </a:lnTo>
                  <a:lnTo>
                    <a:pt x="100" y="86"/>
                  </a:lnTo>
                  <a:lnTo>
                    <a:pt x="100" y="106"/>
                  </a:lnTo>
                  <a:lnTo>
                    <a:pt x="90" y="91"/>
                  </a:lnTo>
                  <a:lnTo>
                    <a:pt x="85" y="82"/>
                  </a:lnTo>
                  <a:lnTo>
                    <a:pt x="75" y="77"/>
                  </a:lnTo>
                  <a:lnTo>
                    <a:pt x="70" y="77"/>
                  </a:lnTo>
                  <a:lnTo>
                    <a:pt x="60" y="77"/>
                  </a:lnTo>
                  <a:lnTo>
                    <a:pt x="50" y="82"/>
                  </a:lnTo>
                  <a:lnTo>
                    <a:pt x="45" y="86"/>
                  </a:lnTo>
                  <a:lnTo>
                    <a:pt x="35" y="91"/>
                  </a:lnTo>
                  <a:lnTo>
                    <a:pt x="25" y="96"/>
                  </a:lnTo>
                  <a:lnTo>
                    <a:pt x="15" y="106"/>
                  </a:lnTo>
                  <a:lnTo>
                    <a:pt x="15" y="101"/>
                  </a:lnTo>
                  <a:lnTo>
                    <a:pt x="15" y="96"/>
                  </a:lnTo>
                  <a:lnTo>
                    <a:pt x="10" y="91"/>
                  </a:lnTo>
                  <a:lnTo>
                    <a:pt x="10" y="86"/>
                  </a:lnTo>
                  <a:lnTo>
                    <a:pt x="6" y="86"/>
                  </a:lnTo>
                  <a:lnTo>
                    <a:pt x="6" y="82"/>
                  </a:lnTo>
                  <a:lnTo>
                    <a:pt x="0" y="82"/>
                  </a:lnTo>
                  <a:lnTo>
                    <a:pt x="0" y="77"/>
                  </a:lnTo>
                  <a:lnTo>
                    <a:pt x="0" y="7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18" name="Freeform 490"/>
            <p:cNvSpPr>
              <a:spLocks/>
            </p:cNvSpPr>
            <p:nvPr/>
          </p:nvSpPr>
          <p:spPr bwMode="auto">
            <a:xfrm>
              <a:off x="4005" y="1776"/>
              <a:ext cx="9" cy="6"/>
            </a:xfrm>
            <a:custGeom>
              <a:avLst/>
              <a:gdLst>
                <a:gd name="T0" fmla="*/ 0 w 98"/>
                <a:gd name="T1" fmla="*/ 0 h 68"/>
                <a:gd name="T2" fmla="*/ 9 w 98"/>
                <a:gd name="T3" fmla="*/ 4 h 68"/>
                <a:gd name="T4" fmla="*/ 19 w 98"/>
                <a:gd name="T5" fmla="*/ 14 h 68"/>
                <a:gd name="T6" fmla="*/ 24 w 98"/>
                <a:gd name="T7" fmla="*/ 24 h 68"/>
                <a:gd name="T8" fmla="*/ 29 w 98"/>
                <a:gd name="T9" fmla="*/ 34 h 68"/>
                <a:gd name="T10" fmla="*/ 34 w 98"/>
                <a:gd name="T11" fmla="*/ 43 h 68"/>
                <a:gd name="T12" fmla="*/ 44 w 98"/>
                <a:gd name="T13" fmla="*/ 58 h 68"/>
                <a:gd name="T14" fmla="*/ 49 w 98"/>
                <a:gd name="T15" fmla="*/ 62 h 68"/>
                <a:gd name="T16" fmla="*/ 59 w 98"/>
                <a:gd name="T17" fmla="*/ 68 h 68"/>
                <a:gd name="T18" fmla="*/ 69 w 98"/>
                <a:gd name="T19" fmla="*/ 68 h 68"/>
                <a:gd name="T20" fmla="*/ 84 w 98"/>
                <a:gd name="T21" fmla="*/ 62 h 68"/>
                <a:gd name="T22" fmla="*/ 88 w 98"/>
                <a:gd name="T23" fmla="*/ 58 h 68"/>
                <a:gd name="T24" fmla="*/ 94 w 98"/>
                <a:gd name="T25" fmla="*/ 53 h 68"/>
                <a:gd name="T26" fmla="*/ 94 w 98"/>
                <a:gd name="T27" fmla="*/ 48 h 68"/>
                <a:gd name="T28" fmla="*/ 98 w 98"/>
                <a:gd name="T29" fmla="*/ 43 h 68"/>
                <a:gd name="T30" fmla="*/ 98 w 98"/>
                <a:gd name="T31" fmla="*/ 34 h 68"/>
                <a:gd name="T32" fmla="*/ 98 w 98"/>
                <a:gd name="T33" fmla="*/ 29 h 68"/>
                <a:gd name="T34" fmla="*/ 94 w 98"/>
                <a:gd name="T35" fmla="*/ 24 h 68"/>
                <a:gd name="T36" fmla="*/ 94 w 98"/>
                <a:gd name="T37" fmla="*/ 14 h 68"/>
                <a:gd name="T38" fmla="*/ 88 w 98"/>
                <a:gd name="T39" fmla="*/ 10 h 68"/>
                <a:gd name="T40" fmla="*/ 79 w 98"/>
                <a:gd name="T41" fmla="*/ 4 h 68"/>
                <a:gd name="T42" fmla="*/ 74 w 98"/>
                <a:gd name="T43" fmla="*/ 4 h 68"/>
                <a:gd name="T44" fmla="*/ 69 w 98"/>
                <a:gd name="T45" fmla="*/ 4 h 68"/>
                <a:gd name="T46" fmla="*/ 63 w 98"/>
                <a:gd name="T47" fmla="*/ 4 h 68"/>
                <a:gd name="T48" fmla="*/ 59 w 98"/>
                <a:gd name="T49" fmla="*/ 10 h 68"/>
                <a:gd name="T50" fmla="*/ 49 w 98"/>
                <a:gd name="T51" fmla="*/ 10 h 68"/>
                <a:gd name="T52" fmla="*/ 44 w 98"/>
                <a:gd name="T53" fmla="*/ 10 h 68"/>
                <a:gd name="T54" fmla="*/ 39 w 98"/>
                <a:gd name="T55" fmla="*/ 10 h 68"/>
                <a:gd name="T56" fmla="*/ 29 w 98"/>
                <a:gd name="T57" fmla="*/ 10 h 68"/>
                <a:gd name="T58" fmla="*/ 24 w 98"/>
                <a:gd name="T59" fmla="*/ 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8" h="68">
                  <a:moveTo>
                    <a:pt x="0" y="0"/>
                  </a:moveTo>
                  <a:lnTo>
                    <a:pt x="9" y="4"/>
                  </a:lnTo>
                  <a:lnTo>
                    <a:pt x="19" y="14"/>
                  </a:lnTo>
                  <a:lnTo>
                    <a:pt x="24" y="24"/>
                  </a:lnTo>
                  <a:lnTo>
                    <a:pt x="29" y="34"/>
                  </a:lnTo>
                  <a:lnTo>
                    <a:pt x="34" y="43"/>
                  </a:lnTo>
                  <a:lnTo>
                    <a:pt x="44" y="58"/>
                  </a:lnTo>
                  <a:lnTo>
                    <a:pt x="49" y="62"/>
                  </a:lnTo>
                  <a:lnTo>
                    <a:pt x="59" y="68"/>
                  </a:lnTo>
                  <a:lnTo>
                    <a:pt x="69" y="68"/>
                  </a:lnTo>
                  <a:lnTo>
                    <a:pt x="84" y="62"/>
                  </a:lnTo>
                  <a:lnTo>
                    <a:pt x="88" y="58"/>
                  </a:lnTo>
                  <a:lnTo>
                    <a:pt x="94" y="53"/>
                  </a:lnTo>
                  <a:lnTo>
                    <a:pt x="94" y="48"/>
                  </a:lnTo>
                  <a:lnTo>
                    <a:pt x="98" y="43"/>
                  </a:lnTo>
                  <a:lnTo>
                    <a:pt x="98" y="34"/>
                  </a:lnTo>
                  <a:lnTo>
                    <a:pt x="98" y="29"/>
                  </a:lnTo>
                  <a:lnTo>
                    <a:pt x="94" y="24"/>
                  </a:lnTo>
                  <a:lnTo>
                    <a:pt x="94" y="14"/>
                  </a:lnTo>
                  <a:lnTo>
                    <a:pt x="88" y="10"/>
                  </a:lnTo>
                  <a:lnTo>
                    <a:pt x="79" y="4"/>
                  </a:lnTo>
                  <a:lnTo>
                    <a:pt x="74" y="4"/>
                  </a:lnTo>
                  <a:lnTo>
                    <a:pt x="69" y="4"/>
                  </a:lnTo>
                  <a:lnTo>
                    <a:pt x="63" y="4"/>
                  </a:lnTo>
                  <a:lnTo>
                    <a:pt x="59" y="10"/>
                  </a:lnTo>
                  <a:lnTo>
                    <a:pt x="49" y="10"/>
                  </a:lnTo>
                  <a:lnTo>
                    <a:pt x="44" y="10"/>
                  </a:lnTo>
                  <a:lnTo>
                    <a:pt x="39" y="10"/>
                  </a:lnTo>
                  <a:lnTo>
                    <a:pt x="29" y="10"/>
                  </a:lnTo>
                  <a:lnTo>
                    <a:pt x="24" y="4"/>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19" name="Freeform 491"/>
            <p:cNvSpPr>
              <a:spLocks/>
            </p:cNvSpPr>
            <p:nvPr/>
          </p:nvSpPr>
          <p:spPr bwMode="auto">
            <a:xfrm>
              <a:off x="3979" y="1733"/>
              <a:ext cx="3" cy="8"/>
            </a:xfrm>
            <a:custGeom>
              <a:avLst/>
              <a:gdLst>
                <a:gd name="T0" fmla="*/ 14 w 35"/>
                <a:gd name="T1" fmla="*/ 107 h 107"/>
                <a:gd name="T2" fmla="*/ 20 w 35"/>
                <a:gd name="T3" fmla="*/ 97 h 107"/>
                <a:gd name="T4" fmla="*/ 24 w 35"/>
                <a:gd name="T5" fmla="*/ 83 h 107"/>
                <a:gd name="T6" fmla="*/ 29 w 35"/>
                <a:gd name="T7" fmla="*/ 73 h 107"/>
                <a:gd name="T8" fmla="*/ 35 w 35"/>
                <a:gd name="T9" fmla="*/ 64 h 107"/>
                <a:gd name="T10" fmla="*/ 35 w 35"/>
                <a:gd name="T11" fmla="*/ 54 h 107"/>
                <a:gd name="T12" fmla="*/ 29 w 35"/>
                <a:gd name="T13" fmla="*/ 45 h 107"/>
                <a:gd name="T14" fmla="*/ 29 w 35"/>
                <a:gd name="T15" fmla="*/ 34 h 107"/>
                <a:gd name="T16" fmla="*/ 20 w 35"/>
                <a:gd name="T17" fmla="*/ 25 h 107"/>
                <a:gd name="T18" fmla="*/ 10 w 35"/>
                <a:gd name="T19" fmla="*/ 15 h 107"/>
                <a:gd name="T20" fmla="*/ 0 w 35"/>
                <a:gd name="T2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07">
                  <a:moveTo>
                    <a:pt x="14" y="107"/>
                  </a:moveTo>
                  <a:lnTo>
                    <a:pt x="20" y="97"/>
                  </a:lnTo>
                  <a:lnTo>
                    <a:pt x="24" y="83"/>
                  </a:lnTo>
                  <a:lnTo>
                    <a:pt x="29" y="73"/>
                  </a:lnTo>
                  <a:lnTo>
                    <a:pt x="35" y="64"/>
                  </a:lnTo>
                  <a:lnTo>
                    <a:pt x="35" y="54"/>
                  </a:lnTo>
                  <a:lnTo>
                    <a:pt x="29" y="45"/>
                  </a:lnTo>
                  <a:lnTo>
                    <a:pt x="29" y="34"/>
                  </a:lnTo>
                  <a:lnTo>
                    <a:pt x="20" y="25"/>
                  </a:lnTo>
                  <a:lnTo>
                    <a:pt x="10" y="15"/>
                  </a:lnTo>
                  <a:lnTo>
                    <a:pt x="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20" name="Freeform 492"/>
            <p:cNvSpPr>
              <a:spLocks/>
            </p:cNvSpPr>
            <p:nvPr/>
          </p:nvSpPr>
          <p:spPr bwMode="auto">
            <a:xfrm>
              <a:off x="3979" y="1730"/>
              <a:ext cx="7" cy="4"/>
            </a:xfrm>
            <a:custGeom>
              <a:avLst/>
              <a:gdLst>
                <a:gd name="T0" fmla="*/ 5 w 84"/>
                <a:gd name="T1" fmla="*/ 33 h 48"/>
                <a:gd name="T2" fmla="*/ 0 w 84"/>
                <a:gd name="T3" fmla="*/ 29 h 48"/>
                <a:gd name="T4" fmla="*/ 0 w 84"/>
                <a:gd name="T5" fmla="*/ 20 h 48"/>
                <a:gd name="T6" fmla="*/ 5 w 84"/>
                <a:gd name="T7" fmla="*/ 15 h 48"/>
                <a:gd name="T8" fmla="*/ 9 w 84"/>
                <a:gd name="T9" fmla="*/ 9 h 48"/>
                <a:gd name="T10" fmla="*/ 25 w 84"/>
                <a:gd name="T11" fmla="*/ 5 h 48"/>
                <a:gd name="T12" fmla="*/ 34 w 84"/>
                <a:gd name="T13" fmla="*/ 0 h 48"/>
                <a:gd name="T14" fmla="*/ 49 w 84"/>
                <a:gd name="T15" fmla="*/ 0 h 48"/>
                <a:gd name="T16" fmla="*/ 59 w 84"/>
                <a:gd name="T17" fmla="*/ 0 h 48"/>
                <a:gd name="T18" fmla="*/ 74 w 84"/>
                <a:gd name="T19" fmla="*/ 0 h 48"/>
                <a:gd name="T20" fmla="*/ 79 w 84"/>
                <a:gd name="T21" fmla="*/ 5 h 48"/>
                <a:gd name="T22" fmla="*/ 84 w 84"/>
                <a:gd name="T23" fmla="*/ 5 h 48"/>
                <a:gd name="T24" fmla="*/ 84 w 84"/>
                <a:gd name="T25" fmla="*/ 9 h 48"/>
                <a:gd name="T26" fmla="*/ 84 w 84"/>
                <a:gd name="T27" fmla="*/ 15 h 48"/>
                <a:gd name="T28" fmla="*/ 84 w 84"/>
                <a:gd name="T29" fmla="*/ 20 h 48"/>
                <a:gd name="T30" fmla="*/ 79 w 84"/>
                <a:gd name="T31" fmla="*/ 24 h 48"/>
                <a:gd name="T32" fmla="*/ 74 w 84"/>
                <a:gd name="T33" fmla="*/ 29 h 48"/>
                <a:gd name="T34" fmla="*/ 74 w 84"/>
                <a:gd name="T35" fmla="*/ 33 h 48"/>
                <a:gd name="T36" fmla="*/ 69 w 84"/>
                <a:gd name="T37" fmla="*/ 39 h 48"/>
                <a:gd name="T38" fmla="*/ 65 w 84"/>
                <a:gd name="T39" fmla="*/ 44 h 48"/>
                <a:gd name="T40" fmla="*/ 59 w 84"/>
                <a:gd name="T41"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48">
                  <a:moveTo>
                    <a:pt x="5" y="33"/>
                  </a:moveTo>
                  <a:lnTo>
                    <a:pt x="0" y="29"/>
                  </a:lnTo>
                  <a:lnTo>
                    <a:pt x="0" y="20"/>
                  </a:lnTo>
                  <a:lnTo>
                    <a:pt x="5" y="15"/>
                  </a:lnTo>
                  <a:lnTo>
                    <a:pt x="9" y="9"/>
                  </a:lnTo>
                  <a:lnTo>
                    <a:pt x="25" y="5"/>
                  </a:lnTo>
                  <a:lnTo>
                    <a:pt x="34" y="0"/>
                  </a:lnTo>
                  <a:lnTo>
                    <a:pt x="49" y="0"/>
                  </a:lnTo>
                  <a:lnTo>
                    <a:pt x="59" y="0"/>
                  </a:lnTo>
                  <a:lnTo>
                    <a:pt x="74" y="0"/>
                  </a:lnTo>
                  <a:lnTo>
                    <a:pt x="79" y="5"/>
                  </a:lnTo>
                  <a:lnTo>
                    <a:pt x="84" y="5"/>
                  </a:lnTo>
                  <a:lnTo>
                    <a:pt x="84" y="9"/>
                  </a:lnTo>
                  <a:lnTo>
                    <a:pt x="84" y="15"/>
                  </a:lnTo>
                  <a:lnTo>
                    <a:pt x="84" y="20"/>
                  </a:lnTo>
                  <a:lnTo>
                    <a:pt x="79" y="24"/>
                  </a:lnTo>
                  <a:lnTo>
                    <a:pt x="74" y="29"/>
                  </a:lnTo>
                  <a:lnTo>
                    <a:pt x="74" y="33"/>
                  </a:lnTo>
                  <a:lnTo>
                    <a:pt x="69" y="39"/>
                  </a:lnTo>
                  <a:lnTo>
                    <a:pt x="65" y="44"/>
                  </a:lnTo>
                  <a:lnTo>
                    <a:pt x="59" y="4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21" name="Freeform 493"/>
            <p:cNvSpPr>
              <a:spLocks/>
            </p:cNvSpPr>
            <p:nvPr/>
          </p:nvSpPr>
          <p:spPr bwMode="auto">
            <a:xfrm>
              <a:off x="3978" y="1718"/>
              <a:ext cx="11" cy="8"/>
            </a:xfrm>
            <a:custGeom>
              <a:avLst/>
              <a:gdLst>
                <a:gd name="T0" fmla="*/ 25 w 125"/>
                <a:gd name="T1" fmla="*/ 101 h 106"/>
                <a:gd name="T2" fmla="*/ 11 w 125"/>
                <a:gd name="T3" fmla="*/ 87 h 106"/>
                <a:gd name="T4" fmla="*/ 6 w 125"/>
                <a:gd name="T5" fmla="*/ 72 h 106"/>
                <a:gd name="T6" fmla="*/ 0 w 125"/>
                <a:gd name="T7" fmla="*/ 58 h 106"/>
                <a:gd name="T8" fmla="*/ 6 w 125"/>
                <a:gd name="T9" fmla="*/ 48 h 106"/>
                <a:gd name="T10" fmla="*/ 11 w 125"/>
                <a:gd name="T11" fmla="*/ 39 h 106"/>
                <a:gd name="T12" fmla="*/ 21 w 125"/>
                <a:gd name="T13" fmla="*/ 29 h 106"/>
                <a:gd name="T14" fmla="*/ 31 w 125"/>
                <a:gd name="T15" fmla="*/ 24 h 106"/>
                <a:gd name="T16" fmla="*/ 46 w 125"/>
                <a:gd name="T17" fmla="*/ 14 h 106"/>
                <a:gd name="T18" fmla="*/ 65 w 125"/>
                <a:gd name="T19" fmla="*/ 5 h 106"/>
                <a:gd name="T20" fmla="*/ 80 w 125"/>
                <a:gd name="T21" fmla="*/ 0 h 106"/>
                <a:gd name="T22" fmla="*/ 75 w 125"/>
                <a:gd name="T23" fmla="*/ 9 h 106"/>
                <a:gd name="T24" fmla="*/ 71 w 125"/>
                <a:gd name="T25" fmla="*/ 19 h 106"/>
                <a:gd name="T26" fmla="*/ 71 w 125"/>
                <a:gd name="T27" fmla="*/ 29 h 106"/>
                <a:gd name="T28" fmla="*/ 75 w 125"/>
                <a:gd name="T29" fmla="*/ 39 h 106"/>
                <a:gd name="T30" fmla="*/ 80 w 125"/>
                <a:gd name="T31" fmla="*/ 43 h 106"/>
                <a:gd name="T32" fmla="*/ 85 w 125"/>
                <a:gd name="T33" fmla="*/ 48 h 106"/>
                <a:gd name="T34" fmla="*/ 94 w 125"/>
                <a:gd name="T35" fmla="*/ 52 h 106"/>
                <a:gd name="T36" fmla="*/ 105 w 125"/>
                <a:gd name="T37" fmla="*/ 58 h 106"/>
                <a:gd name="T38" fmla="*/ 115 w 125"/>
                <a:gd name="T39" fmla="*/ 63 h 106"/>
                <a:gd name="T40" fmla="*/ 125 w 125"/>
                <a:gd name="T41" fmla="*/ 67 h 106"/>
                <a:gd name="T42" fmla="*/ 119 w 125"/>
                <a:gd name="T43" fmla="*/ 67 h 106"/>
                <a:gd name="T44" fmla="*/ 115 w 125"/>
                <a:gd name="T45" fmla="*/ 72 h 106"/>
                <a:gd name="T46" fmla="*/ 115 w 125"/>
                <a:gd name="T47" fmla="*/ 77 h 106"/>
                <a:gd name="T48" fmla="*/ 115 w 125"/>
                <a:gd name="T49" fmla="*/ 82 h 106"/>
                <a:gd name="T50" fmla="*/ 115 w 125"/>
                <a:gd name="T51" fmla="*/ 87 h 106"/>
                <a:gd name="T52" fmla="*/ 110 w 125"/>
                <a:gd name="T53" fmla="*/ 91 h 106"/>
                <a:gd name="T54" fmla="*/ 105 w 125"/>
                <a:gd name="T55" fmla="*/ 97 h 106"/>
                <a:gd name="T56" fmla="*/ 94 w 125"/>
                <a:gd name="T57" fmla="*/ 101 h 106"/>
                <a:gd name="T58" fmla="*/ 85 w 125"/>
                <a:gd name="T59" fmla="*/ 101 h 106"/>
                <a:gd name="T60" fmla="*/ 75 w 125"/>
                <a:gd name="T61" fmla="*/ 106 h 106"/>
                <a:gd name="T62" fmla="*/ 65 w 125"/>
                <a:gd name="T63" fmla="*/ 106 h 106"/>
                <a:gd name="T64" fmla="*/ 55 w 125"/>
                <a:gd name="T65" fmla="*/ 106 h 106"/>
                <a:gd name="T66" fmla="*/ 50 w 125"/>
                <a:gd name="T67" fmla="*/ 106 h 106"/>
                <a:gd name="T68" fmla="*/ 40 w 125"/>
                <a:gd name="T69" fmla="*/ 106 h 106"/>
                <a:gd name="T70" fmla="*/ 35 w 125"/>
                <a:gd name="T71" fmla="*/ 106 h 106"/>
                <a:gd name="T72" fmla="*/ 25 w 125"/>
                <a:gd name="T73" fmla="*/ 10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5" h="106">
                  <a:moveTo>
                    <a:pt x="25" y="101"/>
                  </a:moveTo>
                  <a:lnTo>
                    <a:pt x="11" y="87"/>
                  </a:lnTo>
                  <a:lnTo>
                    <a:pt x="6" y="72"/>
                  </a:lnTo>
                  <a:lnTo>
                    <a:pt x="0" y="58"/>
                  </a:lnTo>
                  <a:lnTo>
                    <a:pt x="6" y="48"/>
                  </a:lnTo>
                  <a:lnTo>
                    <a:pt x="11" y="39"/>
                  </a:lnTo>
                  <a:lnTo>
                    <a:pt x="21" y="29"/>
                  </a:lnTo>
                  <a:lnTo>
                    <a:pt x="31" y="24"/>
                  </a:lnTo>
                  <a:lnTo>
                    <a:pt x="46" y="14"/>
                  </a:lnTo>
                  <a:lnTo>
                    <a:pt x="65" y="5"/>
                  </a:lnTo>
                  <a:lnTo>
                    <a:pt x="80" y="0"/>
                  </a:lnTo>
                  <a:lnTo>
                    <a:pt x="75" y="9"/>
                  </a:lnTo>
                  <a:lnTo>
                    <a:pt x="71" y="19"/>
                  </a:lnTo>
                  <a:lnTo>
                    <a:pt x="71" y="29"/>
                  </a:lnTo>
                  <a:lnTo>
                    <a:pt x="75" y="39"/>
                  </a:lnTo>
                  <a:lnTo>
                    <a:pt x="80" y="43"/>
                  </a:lnTo>
                  <a:lnTo>
                    <a:pt x="85" y="48"/>
                  </a:lnTo>
                  <a:lnTo>
                    <a:pt x="94" y="52"/>
                  </a:lnTo>
                  <a:lnTo>
                    <a:pt x="105" y="58"/>
                  </a:lnTo>
                  <a:lnTo>
                    <a:pt x="115" y="63"/>
                  </a:lnTo>
                  <a:lnTo>
                    <a:pt x="125" y="67"/>
                  </a:lnTo>
                  <a:lnTo>
                    <a:pt x="119" y="67"/>
                  </a:lnTo>
                  <a:lnTo>
                    <a:pt x="115" y="72"/>
                  </a:lnTo>
                  <a:lnTo>
                    <a:pt x="115" y="77"/>
                  </a:lnTo>
                  <a:lnTo>
                    <a:pt x="115" y="82"/>
                  </a:lnTo>
                  <a:lnTo>
                    <a:pt x="115" y="87"/>
                  </a:lnTo>
                  <a:lnTo>
                    <a:pt x="110" y="91"/>
                  </a:lnTo>
                  <a:lnTo>
                    <a:pt x="105" y="97"/>
                  </a:lnTo>
                  <a:lnTo>
                    <a:pt x="94" y="101"/>
                  </a:lnTo>
                  <a:lnTo>
                    <a:pt x="85" y="101"/>
                  </a:lnTo>
                  <a:lnTo>
                    <a:pt x="75" y="106"/>
                  </a:lnTo>
                  <a:lnTo>
                    <a:pt x="65" y="106"/>
                  </a:lnTo>
                  <a:lnTo>
                    <a:pt x="55" y="106"/>
                  </a:lnTo>
                  <a:lnTo>
                    <a:pt x="50" y="106"/>
                  </a:lnTo>
                  <a:lnTo>
                    <a:pt x="40" y="106"/>
                  </a:lnTo>
                  <a:lnTo>
                    <a:pt x="35" y="106"/>
                  </a:lnTo>
                  <a:lnTo>
                    <a:pt x="25" y="101"/>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22" name="Freeform 494"/>
            <p:cNvSpPr>
              <a:spLocks/>
            </p:cNvSpPr>
            <p:nvPr/>
          </p:nvSpPr>
          <p:spPr bwMode="auto">
            <a:xfrm>
              <a:off x="3984" y="1701"/>
              <a:ext cx="12" cy="9"/>
            </a:xfrm>
            <a:custGeom>
              <a:avLst/>
              <a:gdLst>
                <a:gd name="T0" fmla="*/ 0 w 134"/>
                <a:gd name="T1" fmla="*/ 68 h 112"/>
                <a:gd name="T2" fmla="*/ 0 w 134"/>
                <a:gd name="T3" fmla="*/ 73 h 112"/>
                <a:gd name="T4" fmla="*/ 6 w 134"/>
                <a:gd name="T5" fmla="*/ 78 h 112"/>
                <a:gd name="T6" fmla="*/ 10 w 134"/>
                <a:gd name="T7" fmla="*/ 83 h 112"/>
                <a:gd name="T8" fmla="*/ 10 w 134"/>
                <a:gd name="T9" fmla="*/ 88 h 112"/>
                <a:gd name="T10" fmla="*/ 15 w 134"/>
                <a:gd name="T11" fmla="*/ 92 h 112"/>
                <a:gd name="T12" fmla="*/ 20 w 134"/>
                <a:gd name="T13" fmla="*/ 97 h 112"/>
                <a:gd name="T14" fmla="*/ 25 w 134"/>
                <a:gd name="T15" fmla="*/ 103 h 112"/>
                <a:gd name="T16" fmla="*/ 29 w 134"/>
                <a:gd name="T17" fmla="*/ 103 h 112"/>
                <a:gd name="T18" fmla="*/ 35 w 134"/>
                <a:gd name="T19" fmla="*/ 107 h 112"/>
                <a:gd name="T20" fmla="*/ 45 w 134"/>
                <a:gd name="T21" fmla="*/ 103 h 112"/>
                <a:gd name="T22" fmla="*/ 60 w 134"/>
                <a:gd name="T23" fmla="*/ 103 h 112"/>
                <a:gd name="T24" fmla="*/ 69 w 134"/>
                <a:gd name="T25" fmla="*/ 103 h 112"/>
                <a:gd name="T26" fmla="*/ 75 w 134"/>
                <a:gd name="T27" fmla="*/ 97 h 112"/>
                <a:gd name="T28" fmla="*/ 85 w 134"/>
                <a:gd name="T29" fmla="*/ 97 h 112"/>
                <a:gd name="T30" fmla="*/ 89 w 134"/>
                <a:gd name="T31" fmla="*/ 97 h 112"/>
                <a:gd name="T32" fmla="*/ 100 w 134"/>
                <a:gd name="T33" fmla="*/ 97 h 112"/>
                <a:gd name="T34" fmla="*/ 109 w 134"/>
                <a:gd name="T35" fmla="*/ 103 h 112"/>
                <a:gd name="T36" fmla="*/ 119 w 134"/>
                <a:gd name="T37" fmla="*/ 107 h 112"/>
                <a:gd name="T38" fmla="*/ 129 w 134"/>
                <a:gd name="T39" fmla="*/ 112 h 112"/>
                <a:gd name="T40" fmla="*/ 129 w 134"/>
                <a:gd name="T41" fmla="*/ 103 h 112"/>
                <a:gd name="T42" fmla="*/ 129 w 134"/>
                <a:gd name="T43" fmla="*/ 92 h 112"/>
                <a:gd name="T44" fmla="*/ 129 w 134"/>
                <a:gd name="T45" fmla="*/ 78 h 112"/>
                <a:gd name="T46" fmla="*/ 129 w 134"/>
                <a:gd name="T47" fmla="*/ 68 h 112"/>
                <a:gd name="T48" fmla="*/ 129 w 134"/>
                <a:gd name="T49" fmla="*/ 58 h 112"/>
                <a:gd name="T50" fmla="*/ 129 w 134"/>
                <a:gd name="T51" fmla="*/ 49 h 112"/>
                <a:gd name="T52" fmla="*/ 134 w 134"/>
                <a:gd name="T53" fmla="*/ 39 h 112"/>
                <a:gd name="T54" fmla="*/ 129 w 134"/>
                <a:gd name="T55" fmla="*/ 30 h 112"/>
                <a:gd name="T56" fmla="*/ 129 w 134"/>
                <a:gd name="T57" fmla="*/ 20 h 112"/>
                <a:gd name="T58" fmla="*/ 125 w 134"/>
                <a:gd name="T59" fmla="*/ 15 h 112"/>
                <a:gd name="T60" fmla="*/ 114 w 134"/>
                <a:gd name="T61" fmla="*/ 6 h 112"/>
                <a:gd name="T62" fmla="*/ 104 w 134"/>
                <a:gd name="T63" fmla="*/ 0 h 112"/>
                <a:gd name="T64" fmla="*/ 100 w 134"/>
                <a:gd name="T65" fmla="*/ 0 h 112"/>
                <a:gd name="T66" fmla="*/ 89 w 134"/>
                <a:gd name="T67" fmla="*/ 6 h 112"/>
                <a:gd name="T68" fmla="*/ 85 w 134"/>
                <a:gd name="T69" fmla="*/ 10 h 112"/>
                <a:gd name="T70" fmla="*/ 79 w 134"/>
                <a:gd name="T71" fmla="*/ 20 h 112"/>
                <a:gd name="T72" fmla="*/ 69 w 134"/>
                <a:gd name="T73" fmla="*/ 34 h 112"/>
                <a:gd name="T74" fmla="*/ 65 w 134"/>
                <a:gd name="T75" fmla="*/ 45 h 112"/>
                <a:gd name="T76" fmla="*/ 60 w 134"/>
                <a:gd name="T77" fmla="*/ 58 h 112"/>
                <a:gd name="T78" fmla="*/ 54 w 134"/>
                <a:gd name="T79" fmla="*/ 73 h 112"/>
                <a:gd name="T80" fmla="*/ 54 w 134"/>
                <a:gd name="T81" fmla="*/ 78 h 112"/>
                <a:gd name="T82" fmla="*/ 60 w 134"/>
                <a:gd name="T83" fmla="*/ 83 h 112"/>
                <a:gd name="T84" fmla="*/ 65 w 134"/>
                <a:gd name="T85" fmla="*/ 83 h 112"/>
                <a:gd name="T86" fmla="*/ 69 w 134"/>
                <a:gd name="T87" fmla="*/ 83 h 112"/>
                <a:gd name="T88" fmla="*/ 75 w 134"/>
                <a:gd name="T89" fmla="*/ 83 h 112"/>
                <a:gd name="T90" fmla="*/ 75 w 134"/>
                <a:gd name="T91" fmla="*/ 88 h 112"/>
                <a:gd name="T92" fmla="*/ 79 w 134"/>
                <a:gd name="T93" fmla="*/ 88 h 112"/>
                <a:gd name="T94" fmla="*/ 79 w 134"/>
                <a:gd name="T95" fmla="*/ 92 h 112"/>
                <a:gd name="T96" fmla="*/ 75 w 134"/>
                <a:gd name="T97" fmla="*/ 88 h 112"/>
                <a:gd name="T98" fmla="*/ 69 w 134"/>
                <a:gd name="T99" fmla="*/ 83 h 112"/>
                <a:gd name="T100" fmla="*/ 65 w 134"/>
                <a:gd name="T101" fmla="*/ 78 h 112"/>
                <a:gd name="T102" fmla="*/ 60 w 134"/>
                <a:gd name="T103" fmla="*/ 68 h 112"/>
                <a:gd name="T104" fmla="*/ 54 w 134"/>
                <a:gd name="T105" fmla="*/ 64 h 112"/>
                <a:gd name="T106" fmla="*/ 50 w 134"/>
                <a:gd name="T107" fmla="*/ 58 h 112"/>
                <a:gd name="T108" fmla="*/ 45 w 134"/>
                <a:gd name="T109" fmla="*/ 49 h 112"/>
                <a:gd name="T110" fmla="*/ 40 w 134"/>
                <a:gd name="T111" fmla="*/ 39 h 112"/>
                <a:gd name="T112" fmla="*/ 35 w 134"/>
                <a:gd name="T113" fmla="*/ 34 h 112"/>
                <a:gd name="T114" fmla="*/ 35 w 134"/>
                <a:gd name="T115" fmla="*/ 2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4" h="112">
                  <a:moveTo>
                    <a:pt x="0" y="68"/>
                  </a:moveTo>
                  <a:lnTo>
                    <a:pt x="0" y="73"/>
                  </a:lnTo>
                  <a:lnTo>
                    <a:pt x="6" y="78"/>
                  </a:lnTo>
                  <a:lnTo>
                    <a:pt x="10" y="83"/>
                  </a:lnTo>
                  <a:lnTo>
                    <a:pt x="10" y="88"/>
                  </a:lnTo>
                  <a:lnTo>
                    <a:pt x="15" y="92"/>
                  </a:lnTo>
                  <a:lnTo>
                    <a:pt x="20" y="97"/>
                  </a:lnTo>
                  <a:lnTo>
                    <a:pt x="25" y="103"/>
                  </a:lnTo>
                  <a:lnTo>
                    <a:pt x="29" y="103"/>
                  </a:lnTo>
                  <a:lnTo>
                    <a:pt x="35" y="107"/>
                  </a:lnTo>
                  <a:lnTo>
                    <a:pt x="45" y="103"/>
                  </a:lnTo>
                  <a:lnTo>
                    <a:pt x="60" y="103"/>
                  </a:lnTo>
                  <a:lnTo>
                    <a:pt x="69" y="103"/>
                  </a:lnTo>
                  <a:lnTo>
                    <a:pt x="75" y="97"/>
                  </a:lnTo>
                  <a:lnTo>
                    <a:pt x="85" y="97"/>
                  </a:lnTo>
                  <a:lnTo>
                    <a:pt x="89" y="97"/>
                  </a:lnTo>
                  <a:lnTo>
                    <a:pt x="100" y="97"/>
                  </a:lnTo>
                  <a:lnTo>
                    <a:pt x="109" y="103"/>
                  </a:lnTo>
                  <a:lnTo>
                    <a:pt x="119" y="107"/>
                  </a:lnTo>
                  <a:lnTo>
                    <a:pt x="129" y="112"/>
                  </a:lnTo>
                  <a:lnTo>
                    <a:pt x="129" y="103"/>
                  </a:lnTo>
                  <a:lnTo>
                    <a:pt x="129" y="92"/>
                  </a:lnTo>
                  <a:lnTo>
                    <a:pt x="129" y="78"/>
                  </a:lnTo>
                  <a:lnTo>
                    <a:pt x="129" y="68"/>
                  </a:lnTo>
                  <a:lnTo>
                    <a:pt x="129" y="58"/>
                  </a:lnTo>
                  <a:lnTo>
                    <a:pt x="129" y="49"/>
                  </a:lnTo>
                  <a:lnTo>
                    <a:pt x="134" y="39"/>
                  </a:lnTo>
                  <a:lnTo>
                    <a:pt x="129" y="30"/>
                  </a:lnTo>
                  <a:lnTo>
                    <a:pt x="129" y="20"/>
                  </a:lnTo>
                  <a:lnTo>
                    <a:pt x="125" y="15"/>
                  </a:lnTo>
                  <a:lnTo>
                    <a:pt x="114" y="6"/>
                  </a:lnTo>
                  <a:lnTo>
                    <a:pt x="104" y="0"/>
                  </a:lnTo>
                  <a:lnTo>
                    <a:pt x="100" y="0"/>
                  </a:lnTo>
                  <a:lnTo>
                    <a:pt x="89" y="6"/>
                  </a:lnTo>
                  <a:lnTo>
                    <a:pt x="85" y="10"/>
                  </a:lnTo>
                  <a:lnTo>
                    <a:pt x="79" y="20"/>
                  </a:lnTo>
                  <a:lnTo>
                    <a:pt x="69" y="34"/>
                  </a:lnTo>
                  <a:lnTo>
                    <a:pt x="65" y="45"/>
                  </a:lnTo>
                  <a:lnTo>
                    <a:pt x="60" y="58"/>
                  </a:lnTo>
                  <a:lnTo>
                    <a:pt x="54" y="73"/>
                  </a:lnTo>
                  <a:lnTo>
                    <a:pt x="54" y="78"/>
                  </a:lnTo>
                  <a:lnTo>
                    <a:pt x="60" y="83"/>
                  </a:lnTo>
                  <a:lnTo>
                    <a:pt x="65" y="83"/>
                  </a:lnTo>
                  <a:lnTo>
                    <a:pt x="69" y="83"/>
                  </a:lnTo>
                  <a:lnTo>
                    <a:pt x="75" y="83"/>
                  </a:lnTo>
                  <a:lnTo>
                    <a:pt x="75" y="88"/>
                  </a:lnTo>
                  <a:lnTo>
                    <a:pt x="79" y="88"/>
                  </a:lnTo>
                  <a:lnTo>
                    <a:pt x="79" y="92"/>
                  </a:lnTo>
                  <a:lnTo>
                    <a:pt x="75" y="88"/>
                  </a:lnTo>
                  <a:lnTo>
                    <a:pt x="69" y="83"/>
                  </a:lnTo>
                  <a:lnTo>
                    <a:pt x="65" y="78"/>
                  </a:lnTo>
                  <a:lnTo>
                    <a:pt x="60" y="68"/>
                  </a:lnTo>
                  <a:lnTo>
                    <a:pt x="54" y="64"/>
                  </a:lnTo>
                  <a:lnTo>
                    <a:pt x="50" y="58"/>
                  </a:lnTo>
                  <a:lnTo>
                    <a:pt x="45" y="49"/>
                  </a:lnTo>
                  <a:lnTo>
                    <a:pt x="40" y="39"/>
                  </a:lnTo>
                  <a:lnTo>
                    <a:pt x="35" y="34"/>
                  </a:lnTo>
                  <a:lnTo>
                    <a:pt x="35" y="2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23" name="Freeform 495"/>
            <p:cNvSpPr>
              <a:spLocks/>
            </p:cNvSpPr>
            <p:nvPr/>
          </p:nvSpPr>
          <p:spPr bwMode="auto">
            <a:xfrm>
              <a:off x="3997" y="1691"/>
              <a:ext cx="9" cy="8"/>
            </a:xfrm>
            <a:custGeom>
              <a:avLst/>
              <a:gdLst>
                <a:gd name="T0" fmla="*/ 0 w 105"/>
                <a:gd name="T1" fmla="*/ 81 h 110"/>
                <a:gd name="T2" fmla="*/ 0 w 105"/>
                <a:gd name="T3" fmla="*/ 72 h 110"/>
                <a:gd name="T4" fmla="*/ 5 w 105"/>
                <a:gd name="T5" fmla="*/ 62 h 110"/>
                <a:gd name="T6" fmla="*/ 5 w 105"/>
                <a:gd name="T7" fmla="*/ 53 h 110"/>
                <a:gd name="T8" fmla="*/ 9 w 105"/>
                <a:gd name="T9" fmla="*/ 43 h 110"/>
                <a:gd name="T10" fmla="*/ 9 w 105"/>
                <a:gd name="T11" fmla="*/ 34 h 110"/>
                <a:gd name="T12" fmla="*/ 15 w 105"/>
                <a:gd name="T13" fmla="*/ 28 h 110"/>
                <a:gd name="T14" fmla="*/ 20 w 105"/>
                <a:gd name="T15" fmla="*/ 19 h 110"/>
                <a:gd name="T16" fmla="*/ 20 w 105"/>
                <a:gd name="T17" fmla="*/ 14 h 110"/>
                <a:gd name="T18" fmla="*/ 25 w 105"/>
                <a:gd name="T19" fmla="*/ 9 h 110"/>
                <a:gd name="T20" fmla="*/ 30 w 105"/>
                <a:gd name="T21" fmla="*/ 9 h 110"/>
                <a:gd name="T22" fmla="*/ 50 w 105"/>
                <a:gd name="T23" fmla="*/ 0 h 110"/>
                <a:gd name="T24" fmla="*/ 65 w 105"/>
                <a:gd name="T25" fmla="*/ 0 h 110"/>
                <a:gd name="T26" fmla="*/ 74 w 105"/>
                <a:gd name="T27" fmla="*/ 4 h 110"/>
                <a:gd name="T28" fmla="*/ 84 w 105"/>
                <a:gd name="T29" fmla="*/ 9 h 110"/>
                <a:gd name="T30" fmla="*/ 94 w 105"/>
                <a:gd name="T31" fmla="*/ 19 h 110"/>
                <a:gd name="T32" fmla="*/ 99 w 105"/>
                <a:gd name="T33" fmla="*/ 34 h 110"/>
                <a:gd name="T34" fmla="*/ 99 w 105"/>
                <a:gd name="T35" fmla="*/ 47 h 110"/>
                <a:gd name="T36" fmla="*/ 99 w 105"/>
                <a:gd name="T37" fmla="*/ 62 h 110"/>
                <a:gd name="T38" fmla="*/ 105 w 105"/>
                <a:gd name="T39" fmla="*/ 81 h 110"/>
                <a:gd name="T40" fmla="*/ 105 w 105"/>
                <a:gd name="T41" fmla="*/ 101 h 110"/>
                <a:gd name="T42" fmla="*/ 94 w 105"/>
                <a:gd name="T43" fmla="*/ 86 h 110"/>
                <a:gd name="T44" fmla="*/ 84 w 105"/>
                <a:gd name="T45" fmla="*/ 81 h 110"/>
                <a:gd name="T46" fmla="*/ 80 w 105"/>
                <a:gd name="T47" fmla="*/ 77 h 110"/>
                <a:gd name="T48" fmla="*/ 69 w 105"/>
                <a:gd name="T49" fmla="*/ 77 h 110"/>
                <a:gd name="T50" fmla="*/ 59 w 105"/>
                <a:gd name="T51" fmla="*/ 77 h 110"/>
                <a:gd name="T52" fmla="*/ 55 w 105"/>
                <a:gd name="T53" fmla="*/ 81 h 110"/>
                <a:gd name="T54" fmla="*/ 45 w 105"/>
                <a:gd name="T55" fmla="*/ 86 h 110"/>
                <a:gd name="T56" fmla="*/ 34 w 105"/>
                <a:gd name="T57" fmla="*/ 96 h 110"/>
                <a:gd name="T58" fmla="*/ 30 w 105"/>
                <a:gd name="T59" fmla="*/ 101 h 110"/>
                <a:gd name="T60" fmla="*/ 20 w 105"/>
                <a:gd name="T61" fmla="*/ 110 h 110"/>
                <a:gd name="T62" fmla="*/ 20 w 105"/>
                <a:gd name="T63" fmla="*/ 105 h 110"/>
                <a:gd name="T64" fmla="*/ 20 w 105"/>
                <a:gd name="T65" fmla="*/ 101 h 110"/>
                <a:gd name="T66" fmla="*/ 15 w 105"/>
                <a:gd name="T67" fmla="*/ 101 h 110"/>
                <a:gd name="T68" fmla="*/ 15 w 105"/>
                <a:gd name="T69" fmla="*/ 96 h 110"/>
                <a:gd name="T70" fmla="*/ 9 w 105"/>
                <a:gd name="T71" fmla="*/ 96 h 110"/>
                <a:gd name="T72" fmla="*/ 9 w 105"/>
                <a:gd name="T73" fmla="*/ 92 h 110"/>
                <a:gd name="T74" fmla="*/ 5 w 105"/>
                <a:gd name="T75" fmla="*/ 92 h 110"/>
                <a:gd name="T76" fmla="*/ 5 w 105"/>
                <a:gd name="T77" fmla="*/ 86 h 110"/>
                <a:gd name="T78" fmla="*/ 0 w 105"/>
                <a:gd name="T79" fmla="*/ 8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5" h="110">
                  <a:moveTo>
                    <a:pt x="0" y="81"/>
                  </a:moveTo>
                  <a:lnTo>
                    <a:pt x="0" y="72"/>
                  </a:lnTo>
                  <a:lnTo>
                    <a:pt x="5" y="62"/>
                  </a:lnTo>
                  <a:lnTo>
                    <a:pt x="5" y="53"/>
                  </a:lnTo>
                  <a:lnTo>
                    <a:pt x="9" y="43"/>
                  </a:lnTo>
                  <a:lnTo>
                    <a:pt x="9" y="34"/>
                  </a:lnTo>
                  <a:lnTo>
                    <a:pt x="15" y="28"/>
                  </a:lnTo>
                  <a:lnTo>
                    <a:pt x="20" y="19"/>
                  </a:lnTo>
                  <a:lnTo>
                    <a:pt x="20" y="14"/>
                  </a:lnTo>
                  <a:lnTo>
                    <a:pt x="25" y="9"/>
                  </a:lnTo>
                  <a:lnTo>
                    <a:pt x="30" y="9"/>
                  </a:lnTo>
                  <a:lnTo>
                    <a:pt x="50" y="0"/>
                  </a:lnTo>
                  <a:lnTo>
                    <a:pt x="65" y="0"/>
                  </a:lnTo>
                  <a:lnTo>
                    <a:pt x="74" y="4"/>
                  </a:lnTo>
                  <a:lnTo>
                    <a:pt x="84" y="9"/>
                  </a:lnTo>
                  <a:lnTo>
                    <a:pt x="94" y="19"/>
                  </a:lnTo>
                  <a:lnTo>
                    <a:pt x="99" y="34"/>
                  </a:lnTo>
                  <a:lnTo>
                    <a:pt x="99" y="47"/>
                  </a:lnTo>
                  <a:lnTo>
                    <a:pt x="99" y="62"/>
                  </a:lnTo>
                  <a:lnTo>
                    <a:pt x="105" y="81"/>
                  </a:lnTo>
                  <a:lnTo>
                    <a:pt x="105" y="101"/>
                  </a:lnTo>
                  <a:lnTo>
                    <a:pt x="94" y="86"/>
                  </a:lnTo>
                  <a:lnTo>
                    <a:pt x="84" y="81"/>
                  </a:lnTo>
                  <a:lnTo>
                    <a:pt x="80" y="77"/>
                  </a:lnTo>
                  <a:lnTo>
                    <a:pt x="69" y="77"/>
                  </a:lnTo>
                  <a:lnTo>
                    <a:pt x="59" y="77"/>
                  </a:lnTo>
                  <a:lnTo>
                    <a:pt x="55" y="81"/>
                  </a:lnTo>
                  <a:lnTo>
                    <a:pt x="45" y="86"/>
                  </a:lnTo>
                  <a:lnTo>
                    <a:pt x="34" y="96"/>
                  </a:lnTo>
                  <a:lnTo>
                    <a:pt x="30" y="101"/>
                  </a:lnTo>
                  <a:lnTo>
                    <a:pt x="20" y="110"/>
                  </a:lnTo>
                  <a:lnTo>
                    <a:pt x="20" y="105"/>
                  </a:lnTo>
                  <a:lnTo>
                    <a:pt x="20" y="101"/>
                  </a:lnTo>
                  <a:lnTo>
                    <a:pt x="15" y="101"/>
                  </a:lnTo>
                  <a:lnTo>
                    <a:pt x="15" y="96"/>
                  </a:lnTo>
                  <a:lnTo>
                    <a:pt x="9" y="96"/>
                  </a:lnTo>
                  <a:lnTo>
                    <a:pt x="9" y="92"/>
                  </a:lnTo>
                  <a:lnTo>
                    <a:pt x="5" y="92"/>
                  </a:lnTo>
                  <a:lnTo>
                    <a:pt x="5" y="86"/>
                  </a:lnTo>
                  <a:lnTo>
                    <a:pt x="0" y="81"/>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24" name="Freeform 496"/>
            <p:cNvSpPr>
              <a:spLocks/>
            </p:cNvSpPr>
            <p:nvPr/>
          </p:nvSpPr>
          <p:spPr bwMode="auto">
            <a:xfrm>
              <a:off x="3992" y="1754"/>
              <a:ext cx="7" cy="5"/>
            </a:xfrm>
            <a:custGeom>
              <a:avLst/>
              <a:gdLst>
                <a:gd name="T0" fmla="*/ 5 w 75"/>
                <a:gd name="T1" fmla="*/ 63 h 73"/>
                <a:gd name="T2" fmla="*/ 0 w 75"/>
                <a:gd name="T3" fmla="*/ 58 h 73"/>
                <a:gd name="T4" fmla="*/ 0 w 75"/>
                <a:gd name="T5" fmla="*/ 49 h 73"/>
                <a:gd name="T6" fmla="*/ 0 w 75"/>
                <a:gd name="T7" fmla="*/ 43 h 73"/>
                <a:gd name="T8" fmla="*/ 0 w 75"/>
                <a:gd name="T9" fmla="*/ 39 h 73"/>
                <a:gd name="T10" fmla="*/ 5 w 75"/>
                <a:gd name="T11" fmla="*/ 34 h 73"/>
                <a:gd name="T12" fmla="*/ 11 w 75"/>
                <a:gd name="T13" fmla="*/ 24 h 73"/>
                <a:gd name="T14" fmla="*/ 11 w 75"/>
                <a:gd name="T15" fmla="*/ 19 h 73"/>
                <a:gd name="T16" fmla="*/ 15 w 75"/>
                <a:gd name="T17" fmla="*/ 15 h 73"/>
                <a:gd name="T18" fmla="*/ 11 w 75"/>
                <a:gd name="T19" fmla="*/ 10 h 73"/>
                <a:gd name="T20" fmla="*/ 5 w 75"/>
                <a:gd name="T21" fmla="*/ 0 h 73"/>
                <a:gd name="T22" fmla="*/ 20 w 75"/>
                <a:gd name="T23" fmla="*/ 5 h 73"/>
                <a:gd name="T24" fmla="*/ 36 w 75"/>
                <a:gd name="T25" fmla="*/ 5 h 73"/>
                <a:gd name="T26" fmla="*/ 45 w 75"/>
                <a:gd name="T27" fmla="*/ 10 h 73"/>
                <a:gd name="T28" fmla="*/ 55 w 75"/>
                <a:gd name="T29" fmla="*/ 15 h 73"/>
                <a:gd name="T30" fmla="*/ 65 w 75"/>
                <a:gd name="T31" fmla="*/ 19 h 73"/>
                <a:gd name="T32" fmla="*/ 70 w 75"/>
                <a:gd name="T33" fmla="*/ 24 h 73"/>
                <a:gd name="T34" fmla="*/ 75 w 75"/>
                <a:gd name="T35" fmla="*/ 34 h 73"/>
                <a:gd name="T36" fmla="*/ 75 w 75"/>
                <a:gd name="T37" fmla="*/ 43 h 73"/>
                <a:gd name="T38" fmla="*/ 70 w 75"/>
                <a:gd name="T39" fmla="*/ 58 h 73"/>
                <a:gd name="T40" fmla="*/ 65 w 75"/>
                <a:gd name="T41"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 h="73">
                  <a:moveTo>
                    <a:pt x="5" y="63"/>
                  </a:moveTo>
                  <a:lnTo>
                    <a:pt x="0" y="58"/>
                  </a:lnTo>
                  <a:lnTo>
                    <a:pt x="0" y="49"/>
                  </a:lnTo>
                  <a:lnTo>
                    <a:pt x="0" y="43"/>
                  </a:lnTo>
                  <a:lnTo>
                    <a:pt x="0" y="39"/>
                  </a:lnTo>
                  <a:lnTo>
                    <a:pt x="5" y="34"/>
                  </a:lnTo>
                  <a:lnTo>
                    <a:pt x="11" y="24"/>
                  </a:lnTo>
                  <a:lnTo>
                    <a:pt x="11" y="19"/>
                  </a:lnTo>
                  <a:lnTo>
                    <a:pt x="15" y="15"/>
                  </a:lnTo>
                  <a:lnTo>
                    <a:pt x="11" y="10"/>
                  </a:lnTo>
                  <a:lnTo>
                    <a:pt x="5" y="0"/>
                  </a:lnTo>
                  <a:lnTo>
                    <a:pt x="20" y="5"/>
                  </a:lnTo>
                  <a:lnTo>
                    <a:pt x="36" y="5"/>
                  </a:lnTo>
                  <a:lnTo>
                    <a:pt x="45" y="10"/>
                  </a:lnTo>
                  <a:lnTo>
                    <a:pt x="55" y="15"/>
                  </a:lnTo>
                  <a:lnTo>
                    <a:pt x="65" y="19"/>
                  </a:lnTo>
                  <a:lnTo>
                    <a:pt x="70" y="24"/>
                  </a:lnTo>
                  <a:lnTo>
                    <a:pt x="75" y="34"/>
                  </a:lnTo>
                  <a:lnTo>
                    <a:pt x="75" y="43"/>
                  </a:lnTo>
                  <a:lnTo>
                    <a:pt x="70" y="58"/>
                  </a:lnTo>
                  <a:lnTo>
                    <a:pt x="65" y="7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25" name="Freeform 497"/>
            <p:cNvSpPr>
              <a:spLocks/>
            </p:cNvSpPr>
            <p:nvPr/>
          </p:nvSpPr>
          <p:spPr bwMode="auto">
            <a:xfrm>
              <a:off x="4000" y="1753"/>
              <a:ext cx="8" cy="6"/>
            </a:xfrm>
            <a:custGeom>
              <a:avLst/>
              <a:gdLst>
                <a:gd name="T0" fmla="*/ 0 w 89"/>
                <a:gd name="T1" fmla="*/ 58 h 68"/>
                <a:gd name="T2" fmla="*/ 10 w 89"/>
                <a:gd name="T3" fmla="*/ 63 h 68"/>
                <a:gd name="T4" fmla="*/ 25 w 89"/>
                <a:gd name="T5" fmla="*/ 68 h 68"/>
                <a:gd name="T6" fmla="*/ 40 w 89"/>
                <a:gd name="T7" fmla="*/ 63 h 68"/>
                <a:gd name="T8" fmla="*/ 50 w 89"/>
                <a:gd name="T9" fmla="*/ 63 h 68"/>
                <a:gd name="T10" fmla="*/ 65 w 89"/>
                <a:gd name="T11" fmla="*/ 54 h 68"/>
                <a:gd name="T12" fmla="*/ 69 w 89"/>
                <a:gd name="T13" fmla="*/ 48 h 68"/>
                <a:gd name="T14" fmla="*/ 79 w 89"/>
                <a:gd name="T15" fmla="*/ 39 h 68"/>
                <a:gd name="T16" fmla="*/ 84 w 89"/>
                <a:gd name="T17" fmla="*/ 29 h 68"/>
                <a:gd name="T18" fmla="*/ 89 w 89"/>
                <a:gd name="T19" fmla="*/ 15 h 68"/>
                <a:gd name="T20" fmla="*/ 89 w 89"/>
                <a:gd name="T2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68">
                  <a:moveTo>
                    <a:pt x="0" y="58"/>
                  </a:moveTo>
                  <a:lnTo>
                    <a:pt x="10" y="63"/>
                  </a:lnTo>
                  <a:lnTo>
                    <a:pt x="25" y="68"/>
                  </a:lnTo>
                  <a:lnTo>
                    <a:pt x="40" y="63"/>
                  </a:lnTo>
                  <a:lnTo>
                    <a:pt x="50" y="63"/>
                  </a:lnTo>
                  <a:lnTo>
                    <a:pt x="65" y="54"/>
                  </a:lnTo>
                  <a:lnTo>
                    <a:pt x="69" y="48"/>
                  </a:lnTo>
                  <a:lnTo>
                    <a:pt x="79" y="39"/>
                  </a:lnTo>
                  <a:lnTo>
                    <a:pt x="84" y="29"/>
                  </a:lnTo>
                  <a:lnTo>
                    <a:pt x="89" y="15"/>
                  </a:lnTo>
                  <a:lnTo>
                    <a:pt x="89"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26" name="Freeform 498"/>
            <p:cNvSpPr>
              <a:spLocks/>
            </p:cNvSpPr>
            <p:nvPr/>
          </p:nvSpPr>
          <p:spPr bwMode="auto">
            <a:xfrm>
              <a:off x="3980" y="1733"/>
              <a:ext cx="8" cy="5"/>
            </a:xfrm>
            <a:custGeom>
              <a:avLst/>
              <a:gdLst>
                <a:gd name="T0" fmla="*/ 0 w 89"/>
                <a:gd name="T1" fmla="*/ 58 h 64"/>
                <a:gd name="T2" fmla="*/ 10 w 89"/>
                <a:gd name="T3" fmla="*/ 64 h 64"/>
                <a:gd name="T4" fmla="*/ 25 w 89"/>
                <a:gd name="T5" fmla="*/ 64 h 64"/>
                <a:gd name="T6" fmla="*/ 39 w 89"/>
                <a:gd name="T7" fmla="*/ 64 h 64"/>
                <a:gd name="T8" fmla="*/ 50 w 89"/>
                <a:gd name="T9" fmla="*/ 58 h 64"/>
                <a:gd name="T10" fmla="*/ 64 w 89"/>
                <a:gd name="T11" fmla="*/ 54 h 64"/>
                <a:gd name="T12" fmla="*/ 69 w 89"/>
                <a:gd name="T13" fmla="*/ 45 h 64"/>
                <a:gd name="T14" fmla="*/ 79 w 89"/>
                <a:gd name="T15" fmla="*/ 34 h 64"/>
                <a:gd name="T16" fmla="*/ 84 w 89"/>
                <a:gd name="T17" fmla="*/ 25 h 64"/>
                <a:gd name="T18" fmla="*/ 89 w 89"/>
                <a:gd name="T19" fmla="*/ 15 h 64"/>
                <a:gd name="T20" fmla="*/ 89 w 89"/>
                <a:gd name="T2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64">
                  <a:moveTo>
                    <a:pt x="0" y="58"/>
                  </a:moveTo>
                  <a:lnTo>
                    <a:pt x="10" y="64"/>
                  </a:lnTo>
                  <a:lnTo>
                    <a:pt x="25" y="64"/>
                  </a:lnTo>
                  <a:lnTo>
                    <a:pt x="39" y="64"/>
                  </a:lnTo>
                  <a:lnTo>
                    <a:pt x="50" y="58"/>
                  </a:lnTo>
                  <a:lnTo>
                    <a:pt x="64" y="54"/>
                  </a:lnTo>
                  <a:lnTo>
                    <a:pt x="69" y="45"/>
                  </a:lnTo>
                  <a:lnTo>
                    <a:pt x="79" y="34"/>
                  </a:lnTo>
                  <a:lnTo>
                    <a:pt x="84" y="25"/>
                  </a:lnTo>
                  <a:lnTo>
                    <a:pt x="89" y="15"/>
                  </a:lnTo>
                  <a:lnTo>
                    <a:pt x="89"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27" name="Freeform 499"/>
            <p:cNvSpPr>
              <a:spLocks/>
            </p:cNvSpPr>
            <p:nvPr/>
          </p:nvSpPr>
          <p:spPr bwMode="auto">
            <a:xfrm>
              <a:off x="3982" y="1737"/>
              <a:ext cx="13" cy="9"/>
            </a:xfrm>
            <a:custGeom>
              <a:avLst/>
              <a:gdLst>
                <a:gd name="T0" fmla="*/ 0 w 138"/>
                <a:gd name="T1" fmla="*/ 58 h 116"/>
                <a:gd name="T2" fmla="*/ 0 w 138"/>
                <a:gd name="T3" fmla="*/ 62 h 116"/>
                <a:gd name="T4" fmla="*/ 4 w 138"/>
                <a:gd name="T5" fmla="*/ 68 h 116"/>
                <a:gd name="T6" fmla="*/ 4 w 138"/>
                <a:gd name="T7" fmla="*/ 73 h 116"/>
                <a:gd name="T8" fmla="*/ 9 w 138"/>
                <a:gd name="T9" fmla="*/ 77 h 116"/>
                <a:gd name="T10" fmla="*/ 14 w 138"/>
                <a:gd name="T11" fmla="*/ 82 h 116"/>
                <a:gd name="T12" fmla="*/ 14 w 138"/>
                <a:gd name="T13" fmla="*/ 87 h 116"/>
                <a:gd name="T14" fmla="*/ 19 w 138"/>
                <a:gd name="T15" fmla="*/ 92 h 116"/>
                <a:gd name="T16" fmla="*/ 25 w 138"/>
                <a:gd name="T17" fmla="*/ 92 h 116"/>
                <a:gd name="T18" fmla="*/ 29 w 138"/>
                <a:gd name="T19" fmla="*/ 96 h 116"/>
                <a:gd name="T20" fmla="*/ 44 w 138"/>
                <a:gd name="T21" fmla="*/ 96 h 116"/>
                <a:gd name="T22" fmla="*/ 54 w 138"/>
                <a:gd name="T23" fmla="*/ 96 h 116"/>
                <a:gd name="T24" fmla="*/ 64 w 138"/>
                <a:gd name="T25" fmla="*/ 96 h 116"/>
                <a:gd name="T26" fmla="*/ 73 w 138"/>
                <a:gd name="T27" fmla="*/ 96 h 116"/>
                <a:gd name="T28" fmla="*/ 79 w 138"/>
                <a:gd name="T29" fmla="*/ 96 h 116"/>
                <a:gd name="T30" fmla="*/ 88 w 138"/>
                <a:gd name="T31" fmla="*/ 96 h 116"/>
                <a:gd name="T32" fmla="*/ 94 w 138"/>
                <a:gd name="T33" fmla="*/ 96 h 116"/>
                <a:gd name="T34" fmla="*/ 104 w 138"/>
                <a:gd name="T35" fmla="*/ 101 h 116"/>
                <a:gd name="T36" fmla="*/ 113 w 138"/>
                <a:gd name="T37" fmla="*/ 107 h 116"/>
                <a:gd name="T38" fmla="*/ 123 w 138"/>
                <a:gd name="T39" fmla="*/ 116 h 116"/>
                <a:gd name="T40" fmla="*/ 123 w 138"/>
                <a:gd name="T41" fmla="*/ 101 h 116"/>
                <a:gd name="T42" fmla="*/ 123 w 138"/>
                <a:gd name="T43" fmla="*/ 92 h 116"/>
                <a:gd name="T44" fmla="*/ 123 w 138"/>
                <a:gd name="T45" fmla="*/ 82 h 116"/>
                <a:gd name="T46" fmla="*/ 128 w 138"/>
                <a:gd name="T47" fmla="*/ 73 h 116"/>
                <a:gd name="T48" fmla="*/ 128 w 138"/>
                <a:gd name="T49" fmla="*/ 62 h 116"/>
                <a:gd name="T50" fmla="*/ 133 w 138"/>
                <a:gd name="T51" fmla="*/ 53 h 116"/>
                <a:gd name="T52" fmla="*/ 133 w 138"/>
                <a:gd name="T53" fmla="*/ 43 h 116"/>
                <a:gd name="T54" fmla="*/ 138 w 138"/>
                <a:gd name="T55" fmla="*/ 34 h 116"/>
                <a:gd name="T56" fmla="*/ 133 w 138"/>
                <a:gd name="T57" fmla="*/ 24 h 116"/>
                <a:gd name="T58" fmla="*/ 133 w 138"/>
                <a:gd name="T59" fmla="*/ 19 h 116"/>
                <a:gd name="T60" fmla="*/ 123 w 138"/>
                <a:gd name="T61" fmla="*/ 4 h 116"/>
                <a:gd name="T62" fmla="*/ 113 w 138"/>
                <a:gd name="T63" fmla="*/ 0 h 116"/>
                <a:gd name="T64" fmla="*/ 108 w 138"/>
                <a:gd name="T65" fmla="*/ 0 h 116"/>
                <a:gd name="T66" fmla="*/ 98 w 138"/>
                <a:gd name="T67" fmla="*/ 0 h 116"/>
                <a:gd name="T68" fmla="*/ 94 w 138"/>
                <a:gd name="T69" fmla="*/ 10 h 116"/>
                <a:gd name="T70" fmla="*/ 84 w 138"/>
                <a:gd name="T71" fmla="*/ 19 h 116"/>
                <a:gd name="T72" fmla="*/ 79 w 138"/>
                <a:gd name="T73" fmla="*/ 29 h 116"/>
                <a:gd name="T74" fmla="*/ 69 w 138"/>
                <a:gd name="T75" fmla="*/ 43 h 116"/>
                <a:gd name="T76" fmla="*/ 64 w 138"/>
                <a:gd name="T77" fmla="*/ 53 h 116"/>
                <a:gd name="T78" fmla="*/ 54 w 138"/>
                <a:gd name="T79" fmla="*/ 68 h 116"/>
                <a:gd name="T80" fmla="*/ 54 w 138"/>
                <a:gd name="T81" fmla="*/ 73 h 116"/>
                <a:gd name="T82" fmla="*/ 59 w 138"/>
                <a:gd name="T83" fmla="*/ 77 h 116"/>
                <a:gd name="T84" fmla="*/ 64 w 138"/>
                <a:gd name="T85" fmla="*/ 77 h 116"/>
                <a:gd name="T86" fmla="*/ 69 w 138"/>
                <a:gd name="T87" fmla="*/ 77 h 116"/>
                <a:gd name="T88" fmla="*/ 69 w 138"/>
                <a:gd name="T89" fmla="*/ 82 h 116"/>
                <a:gd name="T90" fmla="*/ 73 w 138"/>
                <a:gd name="T91" fmla="*/ 82 h 116"/>
                <a:gd name="T92" fmla="*/ 79 w 138"/>
                <a:gd name="T93" fmla="*/ 87 h 116"/>
                <a:gd name="T94" fmla="*/ 79 w 138"/>
                <a:gd name="T95" fmla="*/ 92 h 116"/>
                <a:gd name="T96" fmla="*/ 73 w 138"/>
                <a:gd name="T97" fmla="*/ 82 h 116"/>
                <a:gd name="T98" fmla="*/ 69 w 138"/>
                <a:gd name="T99" fmla="*/ 77 h 116"/>
                <a:gd name="T100" fmla="*/ 64 w 138"/>
                <a:gd name="T101" fmla="*/ 73 h 116"/>
                <a:gd name="T102" fmla="*/ 59 w 138"/>
                <a:gd name="T103" fmla="*/ 62 h 116"/>
                <a:gd name="T104" fmla="*/ 54 w 138"/>
                <a:gd name="T105" fmla="*/ 58 h 116"/>
                <a:gd name="T106" fmla="*/ 48 w 138"/>
                <a:gd name="T107" fmla="*/ 49 h 116"/>
                <a:gd name="T108" fmla="*/ 44 w 138"/>
                <a:gd name="T109" fmla="*/ 43 h 116"/>
                <a:gd name="T110" fmla="*/ 44 w 138"/>
                <a:gd name="T111" fmla="*/ 34 h 116"/>
                <a:gd name="T112" fmla="*/ 44 w 138"/>
                <a:gd name="T113" fmla="*/ 24 h 116"/>
                <a:gd name="T114" fmla="*/ 39 w 138"/>
                <a:gd name="T115" fmla="*/ 1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8" h="116">
                  <a:moveTo>
                    <a:pt x="0" y="58"/>
                  </a:moveTo>
                  <a:lnTo>
                    <a:pt x="0" y="62"/>
                  </a:lnTo>
                  <a:lnTo>
                    <a:pt x="4" y="68"/>
                  </a:lnTo>
                  <a:lnTo>
                    <a:pt x="4" y="73"/>
                  </a:lnTo>
                  <a:lnTo>
                    <a:pt x="9" y="77"/>
                  </a:lnTo>
                  <a:lnTo>
                    <a:pt x="14" y="82"/>
                  </a:lnTo>
                  <a:lnTo>
                    <a:pt x="14" y="87"/>
                  </a:lnTo>
                  <a:lnTo>
                    <a:pt x="19" y="92"/>
                  </a:lnTo>
                  <a:lnTo>
                    <a:pt x="25" y="92"/>
                  </a:lnTo>
                  <a:lnTo>
                    <a:pt x="29" y="96"/>
                  </a:lnTo>
                  <a:lnTo>
                    <a:pt x="44" y="96"/>
                  </a:lnTo>
                  <a:lnTo>
                    <a:pt x="54" y="96"/>
                  </a:lnTo>
                  <a:lnTo>
                    <a:pt x="64" y="96"/>
                  </a:lnTo>
                  <a:lnTo>
                    <a:pt x="73" y="96"/>
                  </a:lnTo>
                  <a:lnTo>
                    <a:pt x="79" y="96"/>
                  </a:lnTo>
                  <a:lnTo>
                    <a:pt x="88" y="96"/>
                  </a:lnTo>
                  <a:lnTo>
                    <a:pt x="94" y="96"/>
                  </a:lnTo>
                  <a:lnTo>
                    <a:pt x="104" y="101"/>
                  </a:lnTo>
                  <a:lnTo>
                    <a:pt x="113" y="107"/>
                  </a:lnTo>
                  <a:lnTo>
                    <a:pt x="123" y="116"/>
                  </a:lnTo>
                  <a:lnTo>
                    <a:pt x="123" y="101"/>
                  </a:lnTo>
                  <a:lnTo>
                    <a:pt x="123" y="92"/>
                  </a:lnTo>
                  <a:lnTo>
                    <a:pt x="123" y="82"/>
                  </a:lnTo>
                  <a:lnTo>
                    <a:pt x="128" y="73"/>
                  </a:lnTo>
                  <a:lnTo>
                    <a:pt x="128" y="62"/>
                  </a:lnTo>
                  <a:lnTo>
                    <a:pt x="133" y="53"/>
                  </a:lnTo>
                  <a:lnTo>
                    <a:pt x="133" y="43"/>
                  </a:lnTo>
                  <a:lnTo>
                    <a:pt x="138" y="34"/>
                  </a:lnTo>
                  <a:lnTo>
                    <a:pt x="133" y="24"/>
                  </a:lnTo>
                  <a:lnTo>
                    <a:pt x="133" y="19"/>
                  </a:lnTo>
                  <a:lnTo>
                    <a:pt x="123" y="4"/>
                  </a:lnTo>
                  <a:lnTo>
                    <a:pt x="113" y="0"/>
                  </a:lnTo>
                  <a:lnTo>
                    <a:pt x="108" y="0"/>
                  </a:lnTo>
                  <a:lnTo>
                    <a:pt x="98" y="0"/>
                  </a:lnTo>
                  <a:lnTo>
                    <a:pt x="94" y="10"/>
                  </a:lnTo>
                  <a:lnTo>
                    <a:pt x="84" y="19"/>
                  </a:lnTo>
                  <a:lnTo>
                    <a:pt x="79" y="29"/>
                  </a:lnTo>
                  <a:lnTo>
                    <a:pt x="69" y="43"/>
                  </a:lnTo>
                  <a:lnTo>
                    <a:pt x="64" y="53"/>
                  </a:lnTo>
                  <a:lnTo>
                    <a:pt x="54" y="68"/>
                  </a:lnTo>
                  <a:lnTo>
                    <a:pt x="54" y="73"/>
                  </a:lnTo>
                  <a:lnTo>
                    <a:pt x="59" y="77"/>
                  </a:lnTo>
                  <a:lnTo>
                    <a:pt x="64" y="77"/>
                  </a:lnTo>
                  <a:lnTo>
                    <a:pt x="69" y="77"/>
                  </a:lnTo>
                  <a:lnTo>
                    <a:pt x="69" y="82"/>
                  </a:lnTo>
                  <a:lnTo>
                    <a:pt x="73" y="82"/>
                  </a:lnTo>
                  <a:lnTo>
                    <a:pt x="79" y="87"/>
                  </a:lnTo>
                  <a:lnTo>
                    <a:pt x="79" y="92"/>
                  </a:lnTo>
                  <a:lnTo>
                    <a:pt x="73" y="82"/>
                  </a:lnTo>
                  <a:lnTo>
                    <a:pt x="69" y="77"/>
                  </a:lnTo>
                  <a:lnTo>
                    <a:pt x="64" y="73"/>
                  </a:lnTo>
                  <a:lnTo>
                    <a:pt x="59" y="62"/>
                  </a:lnTo>
                  <a:lnTo>
                    <a:pt x="54" y="58"/>
                  </a:lnTo>
                  <a:lnTo>
                    <a:pt x="48" y="49"/>
                  </a:lnTo>
                  <a:lnTo>
                    <a:pt x="44" y="43"/>
                  </a:lnTo>
                  <a:lnTo>
                    <a:pt x="44" y="34"/>
                  </a:lnTo>
                  <a:lnTo>
                    <a:pt x="44" y="24"/>
                  </a:lnTo>
                  <a:lnTo>
                    <a:pt x="39" y="1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28" name="Freeform 500"/>
            <p:cNvSpPr>
              <a:spLocks/>
            </p:cNvSpPr>
            <p:nvPr/>
          </p:nvSpPr>
          <p:spPr bwMode="auto">
            <a:xfrm>
              <a:off x="3979" y="1746"/>
              <a:ext cx="10" cy="8"/>
            </a:xfrm>
            <a:custGeom>
              <a:avLst/>
              <a:gdLst>
                <a:gd name="T0" fmla="*/ 0 w 104"/>
                <a:gd name="T1" fmla="*/ 67 h 101"/>
                <a:gd name="T2" fmla="*/ 0 w 104"/>
                <a:gd name="T3" fmla="*/ 58 h 101"/>
                <a:gd name="T4" fmla="*/ 4 w 104"/>
                <a:gd name="T5" fmla="*/ 53 h 101"/>
                <a:gd name="T6" fmla="*/ 4 w 104"/>
                <a:gd name="T7" fmla="*/ 43 h 101"/>
                <a:gd name="T8" fmla="*/ 10 w 104"/>
                <a:gd name="T9" fmla="*/ 34 h 101"/>
                <a:gd name="T10" fmla="*/ 14 w 104"/>
                <a:gd name="T11" fmla="*/ 24 h 101"/>
                <a:gd name="T12" fmla="*/ 20 w 104"/>
                <a:gd name="T13" fmla="*/ 19 h 101"/>
                <a:gd name="T14" fmla="*/ 24 w 104"/>
                <a:gd name="T15" fmla="*/ 10 h 101"/>
                <a:gd name="T16" fmla="*/ 29 w 104"/>
                <a:gd name="T17" fmla="*/ 4 h 101"/>
                <a:gd name="T18" fmla="*/ 35 w 104"/>
                <a:gd name="T19" fmla="*/ 4 h 101"/>
                <a:gd name="T20" fmla="*/ 39 w 104"/>
                <a:gd name="T21" fmla="*/ 0 h 101"/>
                <a:gd name="T22" fmla="*/ 54 w 104"/>
                <a:gd name="T23" fmla="*/ 0 h 101"/>
                <a:gd name="T24" fmla="*/ 74 w 104"/>
                <a:gd name="T25" fmla="*/ 0 h 101"/>
                <a:gd name="T26" fmla="*/ 83 w 104"/>
                <a:gd name="T27" fmla="*/ 4 h 101"/>
                <a:gd name="T28" fmla="*/ 94 w 104"/>
                <a:gd name="T29" fmla="*/ 10 h 101"/>
                <a:gd name="T30" fmla="*/ 99 w 104"/>
                <a:gd name="T31" fmla="*/ 19 h 101"/>
                <a:gd name="T32" fmla="*/ 99 w 104"/>
                <a:gd name="T33" fmla="*/ 34 h 101"/>
                <a:gd name="T34" fmla="*/ 104 w 104"/>
                <a:gd name="T35" fmla="*/ 49 h 101"/>
                <a:gd name="T36" fmla="*/ 99 w 104"/>
                <a:gd name="T37" fmla="*/ 62 h 101"/>
                <a:gd name="T38" fmla="*/ 99 w 104"/>
                <a:gd name="T39" fmla="*/ 82 h 101"/>
                <a:gd name="T40" fmla="*/ 99 w 104"/>
                <a:gd name="T41" fmla="*/ 101 h 101"/>
                <a:gd name="T42" fmla="*/ 89 w 104"/>
                <a:gd name="T43" fmla="*/ 86 h 101"/>
                <a:gd name="T44" fmla="*/ 83 w 104"/>
                <a:gd name="T45" fmla="*/ 82 h 101"/>
                <a:gd name="T46" fmla="*/ 74 w 104"/>
                <a:gd name="T47" fmla="*/ 77 h 101"/>
                <a:gd name="T48" fmla="*/ 69 w 104"/>
                <a:gd name="T49" fmla="*/ 73 h 101"/>
                <a:gd name="T50" fmla="*/ 60 w 104"/>
                <a:gd name="T51" fmla="*/ 73 h 101"/>
                <a:gd name="T52" fmla="*/ 49 w 104"/>
                <a:gd name="T53" fmla="*/ 77 h 101"/>
                <a:gd name="T54" fmla="*/ 39 w 104"/>
                <a:gd name="T55" fmla="*/ 82 h 101"/>
                <a:gd name="T56" fmla="*/ 35 w 104"/>
                <a:gd name="T57" fmla="*/ 86 h 101"/>
                <a:gd name="T58" fmla="*/ 24 w 104"/>
                <a:gd name="T59" fmla="*/ 92 h 101"/>
                <a:gd name="T60" fmla="*/ 14 w 104"/>
                <a:gd name="T61" fmla="*/ 101 h 101"/>
                <a:gd name="T62" fmla="*/ 14 w 104"/>
                <a:gd name="T63" fmla="*/ 96 h 101"/>
                <a:gd name="T64" fmla="*/ 14 w 104"/>
                <a:gd name="T65" fmla="*/ 92 h 101"/>
                <a:gd name="T66" fmla="*/ 10 w 104"/>
                <a:gd name="T67" fmla="*/ 92 h 101"/>
                <a:gd name="T68" fmla="*/ 10 w 104"/>
                <a:gd name="T69" fmla="*/ 86 h 101"/>
                <a:gd name="T70" fmla="*/ 4 w 104"/>
                <a:gd name="T71" fmla="*/ 86 h 101"/>
                <a:gd name="T72" fmla="*/ 4 w 104"/>
                <a:gd name="T73" fmla="*/ 82 h 101"/>
                <a:gd name="T74" fmla="*/ 0 w 104"/>
                <a:gd name="T75" fmla="*/ 82 h 101"/>
                <a:gd name="T76" fmla="*/ 0 w 104"/>
                <a:gd name="T77" fmla="*/ 77 h 101"/>
                <a:gd name="T78" fmla="*/ 0 w 104"/>
                <a:gd name="T79" fmla="*/ 73 h 101"/>
                <a:gd name="T80" fmla="*/ 0 w 104"/>
                <a:gd name="T81" fmla="*/ 6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 h="101">
                  <a:moveTo>
                    <a:pt x="0" y="67"/>
                  </a:moveTo>
                  <a:lnTo>
                    <a:pt x="0" y="58"/>
                  </a:lnTo>
                  <a:lnTo>
                    <a:pt x="4" y="53"/>
                  </a:lnTo>
                  <a:lnTo>
                    <a:pt x="4" y="43"/>
                  </a:lnTo>
                  <a:lnTo>
                    <a:pt x="10" y="34"/>
                  </a:lnTo>
                  <a:lnTo>
                    <a:pt x="14" y="24"/>
                  </a:lnTo>
                  <a:lnTo>
                    <a:pt x="20" y="19"/>
                  </a:lnTo>
                  <a:lnTo>
                    <a:pt x="24" y="10"/>
                  </a:lnTo>
                  <a:lnTo>
                    <a:pt x="29" y="4"/>
                  </a:lnTo>
                  <a:lnTo>
                    <a:pt x="35" y="4"/>
                  </a:lnTo>
                  <a:lnTo>
                    <a:pt x="39" y="0"/>
                  </a:lnTo>
                  <a:lnTo>
                    <a:pt x="54" y="0"/>
                  </a:lnTo>
                  <a:lnTo>
                    <a:pt x="74" y="0"/>
                  </a:lnTo>
                  <a:lnTo>
                    <a:pt x="83" y="4"/>
                  </a:lnTo>
                  <a:lnTo>
                    <a:pt x="94" y="10"/>
                  </a:lnTo>
                  <a:lnTo>
                    <a:pt x="99" y="19"/>
                  </a:lnTo>
                  <a:lnTo>
                    <a:pt x="99" y="34"/>
                  </a:lnTo>
                  <a:lnTo>
                    <a:pt x="104" y="49"/>
                  </a:lnTo>
                  <a:lnTo>
                    <a:pt x="99" y="62"/>
                  </a:lnTo>
                  <a:lnTo>
                    <a:pt x="99" y="82"/>
                  </a:lnTo>
                  <a:lnTo>
                    <a:pt x="99" y="101"/>
                  </a:lnTo>
                  <a:lnTo>
                    <a:pt x="89" y="86"/>
                  </a:lnTo>
                  <a:lnTo>
                    <a:pt x="83" y="82"/>
                  </a:lnTo>
                  <a:lnTo>
                    <a:pt x="74" y="77"/>
                  </a:lnTo>
                  <a:lnTo>
                    <a:pt x="69" y="73"/>
                  </a:lnTo>
                  <a:lnTo>
                    <a:pt x="60" y="73"/>
                  </a:lnTo>
                  <a:lnTo>
                    <a:pt x="49" y="77"/>
                  </a:lnTo>
                  <a:lnTo>
                    <a:pt x="39" y="82"/>
                  </a:lnTo>
                  <a:lnTo>
                    <a:pt x="35" y="86"/>
                  </a:lnTo>
                  <a:lnTo>
                    <a:pt x="24" y="92"/>
                  </a:lnTo>
                  <a:lnTo>
                    <a:pt x="14" y="101"/>
                  </a:lnTo>
                  <a:lnTo>
                    <a:pt x="14" y="96"/>
                  </a:lnTo>
                  <a:lnTo>
                    <a:pt x="14" y="92"/>
                  </a:lnTo>
                  <a:lnTo>
                    <a:pt x="10" y="92"/>
                  </a:lnTo>
                  <a:lnTo>
                    <a:pt x="10" y="86"/>
                  </a:lnTo>
                  <a:lnTo>
                    <a:pt x="4" y="86"/>
                  </a:lnTo>
                  <a:lnTo>
                    <a:pt x="4" y="82"/>
                  </a:lnTo>
                  <a:lnTo>
                    <a:pt x="0" y="82"/>
                  </a:lnTo>
                  <a:lnTo>
                    <a:pt x="0" y="77"/>
                  </a:lnTo>
                  <a:lnTo>
                    <a:pt x="0" y="73"/>
                  </a:lnTo>
                  <a:lnTo>
                    <a:pt x="0" y="6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29" name="Freeform 501"/>
            <p:cNvSpPr>
              <a:spLocks/>
            </p:cNvSpPr>
            <p:nvPr/>
          </p:nvSpPr>
          <p:spPr bwMode="auto">
            <a:xfrm>
              <a:off x="3991" y="1749"/>
              <a:ext cx="9" cy="6"/>
            </a:xfrm>
            <a:custGeom>
              <a:avLst/>
              <a:gdLst>
                <a:gd name="T0" fmla="*/ 0 w 100"/>
                <a:gd name="T1" fmla="*/ 0 h 73"/>
                <a:gd name="T2" fmla="*/ 10 w 100"/>
                <a:gd name="T3" fmla="*/ 6 h 73"/>
                <a:gd name="T4" fmla="*/ 21 w 100"/>
                <a:gd name="T5" fmla="*/ 15 h 73"/>
                <a:gd name="T6" fmla="*/ 25 w 100"/>
                <a:gd name="T7" fmla="*/ 24 h 73"/>
                <a:gd name="T8" fmla="*/ 30 w 100"/>
                <a:gd name="T9" fmla="*/ 34 h 73"/>
                <a:gd name="T10" fmla="*/ 35 w 100"/>
                <a:gd name="T11" fmla="*/ 49 h 73"/>
                <a:gd name="T12" fmla="*/ 40 w 100"/>
                <a:gd name="T13" fmla="*/ 58 h 73"/>
                <a:gd name="T14" fmla="*/ 50 w 100"/>
                <a:gd name="T15" fmla="*/ 63 h 73"/>
                <a:gd name="T16" fmla="*/ 60 w 100"/>
                <a:gd name="T17" fmla="*/ 68 h 73"/>
                <a:gd name="T18" fmla="*/ 69 w 100"/>
                <a:gd name="T19" fmla="*/ 73 h 73"/>
                <a:gd name="T20" fmla="*/ 85 w 100"/>
                <a:gd name="T21" fmla="*/ 68 h 73"/>
                <a:gd name="T22" fmla="*/ 85 w 100"/>
                <a:gd name="T23" fmla="*/ 63 h 73"/>
                <a:gd name="T24" fmla="*/ 90 w 100"/>
                <a:gd name="T25" fmla="*/ 58 h 73"/>
                <a:gd name="T26" fmla="*/ 94 w 100"/>
                <a:gd name="T27" fmla="*/ 53 h 73"/>
                <a:gd name="T28" fmla="*/ 94 w 100"/>
                <a:gd name="T29" fmla="*/ 49 h 73"/>
                <a:gd name="T30" fmla="*/ 100 w 100"/>
                <a:gd name="T31" fmla="*/ 43 h 73"/>
                <a:gd name="T32" fmla="*/ 100 w 100"/>
                <a:gd name="T33" fmla="*/ 39 h 73"/>
                <a:gd name="T34" fmla="*/ 100 w 100"/>
                <a:gd name="T35" fmla="*/ 30 h 73"/>
                <a:gd name="T36" fmla="*/ 94 w 100"/>
                <a:gd name="T37" fmla="*/ 24 h 73"/>
                <a:gd name="T38" fmla="*/ 90 w 100"/>
                <a:gd name="T39" fmla="*/ 19 h 73"/>
                <a:gd name="T40" fmla="*/ 85 w 100"/>
                <a:gd name="T41" fmla="*/ 10 h 73"/>
                <a:gd name="T42" fmla="*/ 80 w 100"/>
                <a:gd name="T43" fmla="*/ 10 h 73"/>
                <a:gd name="T44" fmla="*/ 75 w 100"/>
                <a:gd name="T45" fmla="*/ 6 h 73"/>
                <a:gd name="T46" fmla="*/ 69 w 100"/>
                <a:gd name="T47" fmla="*/ 6 h 73"/>
                <a:gd name="T48" fmla="*/ 65 w 100"/>
                <a:gd name="T49" fmla="*/ 10 h 73"/>
                <a:gd name="T50" fmla="*/ 55 w 100"/>
                <a:gd name="T51" fmla="*/ 10 h 73"/>
                <a:gd name="T52" fmla="*/ 50 w 100"/>
                <a:gd name="T53" fmla="*/ 10 h 73"/>
                <a:gd name="T54" fmla="*/ 46 w 100"/>
                <a:gd name="T55" fmla="*/ 10 h 73"/>
                <a:gd name="T56" fmla="*/ 40 w 100"/>
                <a:gd name="T57" fmla="*/ 10 h 73"/>
                <a:gd name="T58" fmla="*/ 30 w 100"/>
                <a:gd name="T59" fmla="*/ 10 h 73"/>
                <a:gd name="T60" fmla="*/ 25 w 100"/>
                <a:gd name="T61" fmla="*/ 1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73">
                  <a:moveTo>
                    <a:pt x="0" y="0"/>
                  </a:moveTo>
                  <a:lnTo>
                    <a:pt x="10" y="6"/>
                  </a:lnTo>
                  <a:lnTo>
                    <a:pt x="21" y="15"/>
                  </a:lnTo>
                  <a:lnTo>
                    <a:pt x="25" y="24"/>
                  </a:lnTo>
                  <a:lnTo>
                    <a:pt x="30" y="34"/>
                  </a:lnTo>
                  <a:lnTo>
                    <a:pt x="35" y="49"/>
                  </a:lnTo>
                  <a:lnTo>
                    <a:pt x="40" y="58"/>
                  </a:lnTo>
                  <a:lnTo>
                    <a:pt x="50" y="63"/>
                  </a:lnTo>
                  <a:lnTo>
                    <a:pt x="60" y="68"/>
                  </a:lnTo>
                  <a:lnTo>
                    <a:pt x="69" y="73"/>
                  </a:lnTo>
                  <a:lnTo>
                    <a:pt x="85" y="68"/>
                  </a:lnTo>
                  <a:lnTo>
                    <a:pt x="85" y="63"/>
                  </a:lnTo>
                  <a:lnTo>
                    <a:pt x="90" y="58"/>
                  </a:lnTo>
                  <a:lnTo>
                    <a:pt x="94" y="53"/>
                  </a:lnTo>
                  <a:lnTo>
                    <a:pt x="94" y="49"/>
                  </a:lnTo>
                  <a:lnTo>
                    <a:pt x="100" y="43"/>
                  </a:lnTo>
                  <a:lnTo>
                    <a:pt x="100" y="39"/>
                  </a:lnTo>
                  <a:lnTo>
                    <a:pt x="100" y="30"/>
                  </a:lnTo>
                  <a:lnTo>
                    <a:pt x="94" y="24"/>
                  </a:lnTo>
                  <a:lnTo>
                    <a:pt x="90" y="19"/>
                  </a:lnTo>
                  <a:lnTo>
                    <a:pt x="85" y="10"/>
                  </a:lnTo>
                  <a:lnTo>
                    <a:pt x="80" y="10"/>
                  </a:lnTo>
                  <a:lnTo>
                    <a:pt x="75" y="6"/>
                  </a:lnTo>
                  <a:lnTo>
                    <a:pt x="69" y="6"/>
                  </a:lnTo>
                  <a:lnTo>
                    <a:pt x="65" y="10"/>
                  </a:lnTo>
                  <a:lnTo>
                    <a:pt x="55" y="10"/>
                  </a:lnTo>
                  <a:lnTo>
                    <a:pt x="50" y="10"/>
                  </a:lnTo>
                  <a:lnTo>
                    <a:pt x="46" y="10"/>
                  </a:lnTo>
                  <a:lnTo>
                    <a:pt x="40" y="10"/>
                  </a:lnTo>
                  <a:lnTo>
                    <a:pt x="30" y="10"/>
                  </a:lnTo>
                  <a:lnTo>
                    <a:pt x="25" y="1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30" name="Freeform 502"/>
            <p:cNvSpPr>
              <a:spLocks/>
            </p:cNvSpPr>
            <p:nvPr/>
          </p:nvSpPr>
          <p:spPr bwMode="auto">
            <a:xfrm>
              <a:off x="3989" y="1711"/>
              <a:ext cx="6" cy="4"/>
            </a:xfrm>
            <a:custGeom>
              <a:avLst/>
              <a:gdLst>
                <a:gd name="T0" fmla="*/ 10 w 75"/>
                <a:gd name="T1" fmla="*/ 63 h 63"/>
                <a:gd name="T2" fmla="*/ 4 w 75"/>
                <a:gd name="T3" fmla="*/ 54 h 63"/>
                <a:gd name="T4" fmla="*/ 0 w 75"/>
                <a:gd name="T5" fmla="*/ 48 h 63"/>
                <a:gd name="T6" fmla="*/ 4 w 75"/>
                <a:gd name="T7" fmla="*/ 44 h 63"/>
                <a:gd name="T8" fmla="*/ 4 w 75"/>
                <a:gd name="T9" fmla="*/ 39 h 63"/>
                <a:gd name="T10" fmla="*/ 4 w 75"/>
                <a:gd name="T11" fmla="*/ 29 h 63"/>
                <a:gd name="T12" fmla="*/ 10 w 75"/>
                <a:gd name="T13" fmla="*/ 24 h 63"/>
                <a:gd name="T14" fmla="*/ 10 w 75"/>
                <a:gd name="T15" fmla="*/ 20 h 63"/>
                <a:gd name="T16" fmla="*/ 15 w 75"/>
                <a:gd name="T17" fmla="*/ 15 h 63"/>
                <a:gd name="T18" fmla="*/ 10 w 75"/>
                <a:gd name="T19" fmla="*/ 5 h 63"/>
                <a:gd name="T20" fmla="*/ 4 w 75"/>
                <a:gd name="T21" fmla="*/ 0 h 63"/>
                <a:gd name="T22" fmla="*/ 19 w 75"/>
                <a:gd name="T23" fmla="*/ 0 h 63"/>
                <a:gd name="T24" fmla="*/ 35 w 75"/>
                <a:gd name="T25" fmla="*/ 5 h 63"/>
                <a:gd name="T26" fmla="*/ 44 w 75"/>
                <a:gd name="T27" fmla="*/ 5 h 63"/>
                <a:gd name="T28" fmla="*/ 54 w 75"/>
                <a:gd name="T29" fmla="*/ 10 h 63"/>
                <a:gd name="T30" fmla="*/ 64 w 75"/>
                <a:gd name="T31" fmla="*/ 10 h 63"/>
                <a:gd name="T32" fmla="*/ 69 w 75"/>
                <a:gd name="T33" fmla="*/ 20 h 63"/>
                <a:gd name="T34" fmla="*/ 75 w 75"/>
                <a:gd name="T35" fmla="*/ 24 h 63"/>
                <a:gd name="T36" fmla="*/ 75 w 75"/>
                <a:gd name="T37" fmla="*/ 35 h 63"/>
                <a:gd name="T38" fmla="*/ 75 w 75"/>
                <a:gd name="T39" fmla="*/ 48 h 63"/>
                <a:gd name="T40" fmla="*/ 69 w 75"/>
                <a:gd name="T41"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 h="63">
                  <a:moveTo>
                    <a:pt x="10" y="63"/>
                  </a:moveTo>
                  <a:lnTo>
                    <a:pt x="4" y="54"/>
                  </a:lnTo>
                  <a:lnTo>
                    <a:pt x="0" y="48"/>
                  </a:lnTo>
                  <a:lnTo>
                    <a:pt x="4" y="44"/>
                  </a:lnTo>
                  <a:lnTo>
                    <a:pt x="4" y="39"/>
                  </a:lnTo>
                  <a:lnTo>
                    <a:pt x="4" y="29"/>
                  </a:lnTo>
                  <a:lnTo>
                    <a:pt x="10" y="24"/>
                  </a:lnTo>
                  <a:lnTo>
                    <a:pt x="10" y="20"/>
                  </a:lnTo>
                  <a:lnTo>
                    <a:pt x="15" y="15"/>
                  </a:lnTo>
                  <a:lnTo>
                    <a:pt x="10" y="5"/>
                  </a:lnTo>
                  <a:lnTo>
                    <a:pt x="4" y="0"/>
                  </a:lnTo>
                  <a:lnTo>
                    <a:pt x="19" y="0"/>
                  </a:lnTo>
                  <a:lnTo>
                    <a:pt x="35" y="5"/>
                  </a:lnTo>
                  <a:lnTo>
                    <a:pt x="44" y="5"/>
                  </a:lnTo>
                  <a:lnTo>
                    <a:pt x="54" y="10"/>
                  </a:lnTo>
                  <a:lnTo>
                    <a:pt x="64" y="10"/>
                  </a:lnTo>
                  <a:lnTo>
                    <a:pt x="69" y="20"/>
                  </a:lnTo>
                  <a:lnTo>
                    <a:pt x="75" y="24"/>
                  </a:lnTo>
                  <a:lnTo>
                    <a:pt x="75" y="35"/>
                  </a:lnTo>
                  <a:lnTo>
                    <a:pt x="75" y="48"/>
                  </a:lnTo>
                  <a:lnTo>
                    <a:pt x="69" y="6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31" name="Freeform 503"/>
            <p:cNvSpPr>
              <a:spLocks/>
            </p:cNvSpPr>
            <p:nvPr/>
          </p:nvSpPr>
          <p:spPr bwMode="auto">
            <a:xfrm>
              <a:off x="3980" y="1694"/>
              <a:ext cx="10" cy="5"/>
            </a:xfrm>
            <a:custGeom>
              <a:avLst/>
              <a:gdLst>
                <a:gd name="T0" fmla="*/ 0 w 105"/>
                <a:gd name="T1" fmla="*/ 0 h 63"/>
                <a:gd name="T2" fmla="*/ 10 w 105"/>
                <a:gd name="T3" fmla="*/ 5 h 63"/>
                <a:gd name="T4" fmla="*/ 21 w 105"/>
                <a:gd name="T5" fmla="*/ 9 h 63"/>
                <a:gd name="T6" fmla="*/ 30 w 105"/>
                <a:gd name="T7" fmla="*/ 20 h 63"/>
                <a:gd name="T8" fmla="*/ 35 w 105"/>
                <a:gd name="T9" fmla="*/ 34 h 63"/>
                <a:gd name="T10" fmla="*/ 40 w 105"/>
                <a:gd name="T11" fmla="*/ 43 h 63"/>
                <a:gd name="T12" fmla="*/ 50 w 105"/>
                <a:gd name="T13" fmla="*/ 54 h 63"/>
                <a:gd name="T14" fmla="*/ 55 w 105"/>
                <a:gd name="T15" fmla="*/ 58 h 63"/>
                <a:gd name="T16" fmla="*/ 65 w 105"/>
                <a:gd name="T17" fmla="*/ 63 h 63"/>
                <a:gd name="T18" fmla="*/ 75 w 105"/>
                <a:gd name="T19" fmla="*/ 63 h 63"/>
                <a:gd name="T20" fmla="*/ 90 w 105"/>
                <a:gd name="T21" fmla="*/ 58 h 63"/>
                <a:gd name="T22" fmla="*/ 94 w 105"/>
                <a:gd name="T23" fmla="*/ 54 h 63"/>
                <a:gd name="T24" fmla="*/ 100 w 105"/>
                <a:gd name="T25" fmla="*/ 48 h 63"/>
                <a:gd name="T26" fmla="*/ 100 w 105"/>
                <a:gd name="T27" fmla="*/ 43 h 63"/>
                <a:gd name="T28" fmla="*/ 100 w 105"/>
                <a:gd name="T29" fmla="*/ 39 h 63"/>
                <a:gd name="T30" fmla="*/ 105 w 105"/>
                <a:gd name="T31" fmla="*/ 34 h 63"/>
                <a:gd name="T32" fmla="*/ 105 w 105"/>
                <a:gd name="T33" fmla="*/ 24 h 63"/>
                <a:gd name="T34" fmla="*/ 100 w 105"/>
                <a:gd name="T35" fmla="*/ 20 h 63"/>
                <a:gd name="T36" fmla="*/ 100 w 105"/>
                <a:gd name="T37" fmla="*/ 15 h 63"/>
                <a:gd name="T38" fmla="*/ 94 w 105"/>
                <a:gd name="T39" fmla="*/ 5 h 63"/>
                <a:gd name="T40" fmla="*/ 90 w 105"/>
                <a:gd name="T41" fmla="*/ 0 h 63"/>
                <a:gd name="T42" fmla="*/ 80 w 105"/>
                <a:gd name="T43" fmla="*/ 0 h 63"/>
                <a:gd name="T44" fmla="*/ 75 w 105"/>
                <a:gd name="T45" fmla="*/ 0 h 63"/>
                <a:gd name="T46" fmla="*/ 69 w 105"/>
                <a:gd name="T47" fmla="*/ 0 h 63"/>
                <a:gd name="T48" fmla="*/ 65 w 105"/>
                <a:gd name="T49" fmla="*/ 0 h 63"/>
                <a:gd name="T50" fmla="*/ 60 w 105"/>
                <a:gd name="T51" fmla="*/ 5 h 63"/>
                <a:gd name="T52" fmla="*/ 50 w 105"/>
                <a:gd name="T53" fmla="*/ 5 h 63"/>
                <a:gd name="T54" fmla="*/ 46 w 105"/>
                <a:gd name="T55" fmla="*/ 5 h 63"/>
                <a:gd name="T56" fmla="*/ 40 w 105"/>
                <a:gd name="T57" fmla="*/ 9 h 63"/>
                <a:gd name="T58" fmla="*/ 35 w 105"/>
                <a:gd name="T59" fmla="*/ 5 h 63"/>
                <a:gd name="T60" fmla="*/ 25 w 105"/>
                <a:gd name="T61"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5" h="63">
                  <a:moveTo>
                    <a:pt x="0" y="0"/>
                  </a:moveTo>
                  <a:lnTo>
                    <a:pt x="10" y="5"/>
                  </a:lnTo>
                  <a:lnTo>
                    <a:pt x="21" y="9"/>
                  </a:lnTo>
                  <a:lnTo>
                    <a:pt x="30" y="20"/>
                  </a:lnTo>
                  <a:lnTo>
                    <a:pt x="35" y="34"/>
                  </a:lnTo>
                  <a:lnTo>
                    <a:pt x="40" y="43"/>
                  </a:lnTo>
                  <a:lnTo>
                    <a:pt x="50" y="54"/>
                  </a:lnTo>
                  <a:lnTo>
                    <a:pt x="55" y="58"/>
                  </a:lnTo>
                  <a:lnTo>
                    <a:pt x="65" y="63"/>
                  </a:lnTo>
                  <a:lnTo>
                    <a:pt x="75" y="63"/>
                  </a:lnTo>
                  <a:lnTo>
                    <a:pt x="90" y="58"/>
                  </a:lnTo>
                  <a:lnTo>
                    <a:pt x="94" y="54"/>
                  </a:lnTo>
                  <a:lnTo>
                    <a:pt x="100" y="48"/>
                  </a:lnTo>
                  <a:lnTo>
                    <a:pt x="100" y="43"/>
                  </a:lnTo>
                  <a:lnTo>
                    <a:pt x="100" y="39"/>
                  </a:lnTo>
                  <a:lnTo>
                    <a:pt x="105" y="34"/>
                  </a:lnTo>
                  <a:lnTo>
                    <a:pt x="105" y="24"/>
                  </a:lnTo>
                  <a:lnTo>
                    <a:pt x="100" y="20"/>
                  </a:lnTo>
                  <a:lnTo>
                    <a:pt x="100" y="15"/>
                  </a:lnTo>
                  <a:lnTo>
                    <a:pt x="94" y="5"/>
                  </a:lnTo>
                  <a:lnTo>
                    <a:pt x="90" y="0"/>
                  </a:lnTo>
                  <a:lnTo>
                    <a:pt x="80" y="0"/>
                  </a:lnTo>
                  <a:lnTo>
                    <a:pt x="75" y="0"/>
                  </a:lnTo>
                  <a:lnTo>
                    <a:pt x="69" y="0"/>
                  </a:lnTo>
                  <a:lnTo>
                    <a:pt x="65" y="0"/>
                  </a:lnTo>
                  <a:lnTo>
                    <a:pt x="60" y="5"/>
                  </a:lnTo>
                  <a:lnTo>
                    <a:pt x="50" y="5"/>
                  </a:lnTo>
                  <a:lnTo>
                    <a:pt x="46" y="5"/>
                  </a:lnTo>
                  <a:lnTo>
                    <a:pt x="40" y="9"/>
                  </a:lnTo>
                  <a:lnTo>
                    <a:pt x="35" y="5"/>
                  </a:lnTo>
                  <a:lnTo>
                    <a:pt x="25" y="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32" name="Freeform 504"/>
            <p:cNvSpPr>
              <a:spLocks/>
            </p:cNvSpPr>
            <p:nvPr/>
          </p:nvSpPr>
          <p:spPr bwMode="auto">
            <a:xfrm>
              <a:off x="3686" y="1989"/>
              <a:ext cx="13" cy="7"/>
            </a:xfrm>
            <a:custGeom>
              <a:avLst/>
              <a:gdLst>
                <a:gd name="T0" fmla="*/ 0 w 138"/>
                <a:gd name="T1" fmla="*/ 0 h 88"/>
                <a:gd name="T2" fmla="*/ 9 w 138"/>
                <a:gd name="T3" fmla="*/ 10 h 88"/>
                <a:gd name="T4" fmla="*/ 19 w 138"/>
                <a:gd name="T5" fmla="*/ 19 h 88"/>
                <a:gd name="T6" fmla="*/ 29 w 138"/>
                <a:gd name="T7" fmla="*/ 25 h 88"/>
                <a:gd name="T8" fmla="*/ 39 w 138"/>
                <a:gd name="T9" fmla="*/ 30 h 88"/>
                <a:gd name="T10" fmla="*/ 49 w 138"/>
                <a:gd name="T11" fmla="*/ 30 h 88"/>
                <a:gd name="T12" fmla="*/ 59 w 138"/>
                <a:gd name="T13" fmla="*/ 30 h 88"/>
                <a:gd name="T14" fmla="*/ 69 w 138"/>
                <a:gd name="T15" fmla="*/ 30 h 88"/>
                <a:gd name="T16" fmla="*/ 84 w 138"/>
                <a:gd name="T17" fmla="*/ 25 h 88"/>
                <a:gd name="T18" fmla="*/ 94 w 138"/>
                <a:gd name="T19" fmla="*/ 15 h 88"/>
                <a:gd name="T20" fmla="*/ 109 w 138"/>
                <a:gd name="T21" fmla="*/ 6 h 88"/>
                <a:gd name="T22" fmla="*/ 119 w 138"/>
                <a:gd name="T23" fmla="*/ 0 h 88"/>
                <a:gd name="T24" fmla="*/ 123 w 138"/>
                <a:gd name="T25" fmla="*/ 0 h 88"/>
                <a:gd name="T26" fmla="*/ 128 w 138"/>
                <a:gd name="T27" fmla="*/ 10 h 88"/>
                <a:gd name="T28" fmla="*/ 133 w 138"/>
                <a:gd name="T29" fmla="*/ 15 h 88"/>
                <a:gd name="T30" fmla="*/ 138 w 138"/>
                <a:gd name="T31" fmla="*/ 30 h 88"/>
                <a:gd name="T32" fmla="*/ 138 w 138"/>
                <a:gd name="T33" fmla="*/ 39 h 88"/>
                <a:gd name="T34" fmla="*/ 138 w 138"/>
                <a:gd name="T35" fmla="*/ 54 h 88"/>
                <a:gd name="T36" fmla="*/ 138 w 138"/>
                <a:gd name="T37" fmla="*/ 68 h 88"/>
                <a:gd name="T38" fmla="*/ 133 w 138"/>
                <a:gd name="T39" fmla="*/ 77 h 88"/>
                <a:gd name="T40" fmla="*/ 128 w 138"/>
                <a:gd name="T41" fmla="*/ 83 h 88"/>
                <a:gd name="T42" fmla="*/ 123 w 138"/>
                <a:gd name="T43" fmla="*/ 88 h 88"/>
                <a:gd name="T44" fmla="*/ 119 w 138"/>
                <a:gd name="T45" fmla="*/ 88 h 88"/>
                <a:gd name="T46" fmla="*/ 113 w 138"/>
                <a:gd name="T47" fmla="*/ 88 h 88"/>
                <a:gd name="T48" fmla="*/ 113 w 138"/>
                <a:gd name="T49" fmla="*/ 83 h 88"/>
                <a:gd name="T50" fmla="*/ 109 w 138"/>
                <a:gd name="T51" fmla="*/ 77 h 88"/>
                <a:gd name="T52" fmla="*/ 103 w 138"/>
                <a:gd name="T53" fmla="*/ 77 h 88"/>
                <a:gd name="T54" fmla="*/ 98 w 138"/>
                <a:gd name="T55" fmla="*/ 73 h 88"/>
                <a:gd name="T56" fmla="*/ 94 w 138"/>
                <a:gd name="T57" fmla="*/ 68 h 88"/>
                <a:gd name="T58" fmla="*/ 88 w 138"/>
                <a:gd name="T59" fmla="*/ 64 h 88"/>
                <a:gd name="T60" fmla="*/ 88 w 138"/>
                <a:gd name="T61" fmla="*/ 5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8" h="88">
                  <a:moveTo>
                    <a:pt x="0" y="0"/>
                  </a:moveTo>
                  <a:lnTo>
                    <a:pt x="9" y="10"/>
                  </a:lnTo>
                  <a:lnTo>
                    <a:pt x="19" y="19"/>
                  </a:lnTo>
                  <a:lnTo>
                    <a:pt x="29" y="25"/>
                  </a:lnTo>
                  <a:lnTo>
                    <a:pt x="39" y="30"/>
                  </a:lnTo>
                  <a:lnTo>
                    <a:pt x="49" y="30"/>
                  </a:lnTo>
                  <a:lnTo>
                    <a:pt x="59" y="30"/>
                  </a:lnTo>
                  <a:lnTo>
                    <a:pt x="69" y="30"/>
                  </a:lnTo>
                  <a:lnTo>
                    <a:pt x="84" y="25"/>
                  </a:lnTo>
                  <a:lnTo>
                    <a:pt x="94" y="15"/>
                  </a:lnTo>
                  <a:lnTo>
                    <a:pt x="109" y="6"/>
                  </a:lnTo>
                  <a:lnTo>
                    <a:pt x="119" y="0"/>
                  </a:lnTo>
                  <a:lnTo>
                    <a:pt x="123" y="0"/>
                  </a:lnTo>
                  <a:lnTo>
                    <a:pt x="128" y="10"/>
                  </a:lnTo>
                  <a:lnTo>
                    <a:pt x="133" y="15"/>
                  </a:lnTo>
                  <a:lnTo>
                    <a:pt x="138" y="30"/>
                  </a:lnTo>
                  <a:lnTo>
                    <a:pt x="138" y="39"/>
                  </a:lnTo>
                  <a:lnTo>
                    <a:pt x="138" y="54"/>
                  </a:lnTo>
                  <a:lnTo>
                    <a:pt x="138" y="68"/>
                  </a:lnTo>
                  <a:lnTo>
                    <a:pt x="133" y="77"/>
                  </a:lnTo>
                  <a:lnTo>
                    <a:pt x="128" y="83"/>
                  </a:lnTo>
                  <a:lnTo>
                    <a:pt x="123" y="88"/>
                  </a:lnTo>
                  <a:lnTo>
                    <a:pt x="119" y="88"/>
                  </a:lnTo>
                  <a:lnTo>
                    <a:pt x="113" y="88"/>
                  </a:lnTo>
                  <a:lnTo>
                    <a:pt x="113" y="83"/>
                  </a:lnTo>
                  <a:lnTo>
                    <a:pt x="109" y="77"/>
                  </a:lnTo>
                  <a:lnTo>
                    <a:pt x="103" y="77"/>
                  </a:lnTo>
                  <a:lnTo>
                    <a:pt x="98" y="73"/>
                  </a:lnTo>
                  <a:lnTo>
                    <a:pt x="94" y="68"/>
                  </a:lnTo>
                  <a:lnTo>
                    <a:pt x="88" y="64"/>
                  </a:lnTo>
                  <a:lnTo>
                    <a:pt x="88" y="5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33" name="Freeform 505"/>
            <p:cNvSpPr>
              <a:spLocks/>
            </p:cNvSpPr>
            <p:nvPr/>
          </p:nvSpPr>
          <p:spPr bwMode="auto">
            <a:xfrm>
              <a:off x="3702" y="1988"/>
              <a:ext cx="4" cy="2"/>
            </a:xfrm>
            <a:custGeom>
              <a:avLst/>
              <a:gdLst>
                <a:gd name="T0" fmla="*/ 0 w 39"/>
                <a:gd name="T1" fmla="*/ 0 h 30"/>
                <a:gd name="T2" fmla="*/ 5 w 39"/>
                <a:gd name="T3" fmla="*/ 5 h 30"/>
                <a:gd name="T4" fmla="*/ 5 w 39"/>
                <a:gd name="T5" fmla="*/ 10 h 30"/>
                <a:gd name="T6" fmla="*/ 10 w 39"/>
                <a:gd name="T7" fmla="*/ 15 h 30"/>
                <a:gd name="T8" fmla="*/ 14 w 39"/>
                <a:gd name="T9" fmla="*/ 20 h 30"/>
                <a:gd name="T10" fmla="*/ 20 w 39"/>
                <a:gd name="T11" fmla="*/ 24 h 30"/>
                <a:gd name="T12" fmla="*/ 25 w 39"/>
                <a:gd name="T13" fmla="*/ 24 h 30"/>
                <a:gd name="T14" fmla="*/ 29 w 39"/>
                <a:gd name="T15" fmla="*/ 30 h 30"/>
                <a:gd name="T16" fmla="*/ 35 w 39"/>
                <a:gd name="T17" fmla="*/ 30 h 30"/>
                <a:gd name="T18" fmla="*/ 39 w 39"/>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0">
                  <a:moveTo>
                    <a:pt x="0" y="0"/>
                  </a:moveTo>
                  <a:lnTo>
                    <a:pt x="5" y="5"/>
                  </a:lnTo>
                  <a:lnTo>
                    <a:pt x="5" y="10"/>
                  </a:lnTo>
                  <a:lnTo>
                    <a:pt x="10" y="15"/>
                  </a:lnTo>
                  <a:lnTo>
                    <a:pt x="14" y="20"/>
                  </a:lnTo>
                  <a:lnTo>
                    <a:pt x="20" y="24"/>
                  </a:lnTo>
                  <a:lnTo>
                    <a:pt x="25" y="24"/>
                  </a:lnTo>
                  <a:lnTo>
                    <a:pt x="29" y="30"/>
                  </a:lnTo>
                  <a:lnTo>
                    <a:pt x="35" y="30"/>
                  </a:lnTo>
                  <a:lnTo>
                    <a:pt x="39" y="3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34" name="Freeform 506"/>
            <p:cNvSpPr>
              <a:spLocks/>
            </p:cNvSpPr>
            <p:nvPr/>
          </p:nvSpPr>
          <p:spPr bwMode="auto">
            <a:xfrm>
              <a:off x="3703" y="1991"/>
              <a:ext cx="10" cy="9"/>
            </a:xfrm>
            <a:custGeom>
              <a:avLst/>
              <a:gdLst>
                <a:gd name="T0" fmla="*/ 104 w 104"/>
                <a:gd name="T1" fmla="*/ 88 h 116"/>
                <a:gd name="T2" fmla="*/ 94 w 104"/>
                <a:gd name="T3" fmla="*/ 78 h 116"/>
                <a:gd name="T4" fmla="*/ 84 w 104"/>
                <a:gd name="T5" fmla="*/ 73 h 116"/>
                <a:gd name="T6" fmla="*/ 75 w 104"/>
                <a:gd name="T7" fmla="*/ 73 h 116"/>
                <a:gd name="T8" fmla="*/ 69 w 104"/>
                <a:gd name="T9" fmla="*/ 73 h 116"/>
                <a:gd name="T10" fmla="*/ 59 w 104"/>
                <a:gd name="T11" fmla="*/ 78 h 116"/>
                <a:gd name="T12" fmla="*/ 54 w 104"/>
                <a:gd name="T13" fmla="*/ 82 h 116"/>
                <a:gd name="T14" fmla="*/ 50 w 104"/>
                <a:gd name="T15" fmla="*/ 93 h 116"/>
                <a:gd name="T16" fmla="*/ 40 w 104"/>
                <a:gd name="T17" fmla="*/ 97 h 116"/>
                <a:gd name="T18" fmla="*/ 35 w 104"/>
                <a:gd name="T19" fmla="*/ 107 h 116"/>
                <a:gd name="T20" fmla="*/ 29 w 104"/>
                <a:gd name="T21" fmla="*/ 116 h 116"/>
                <a:gd name="T22" fmla="*/ 29 w 104"/>
                <a:gd name="T23" fmla="*/ 112 h 116"/>
                <a:gd name="T24" fmla="*/ 25 w 104"/>
                <a:gd name="T25" fmla="*/ 112 h 116"/>
                <a:gd name="T26" fmla="*/ 25 w 104"/>
                <a:gd name="T27" fmla="*/ 107 h 116"/>
                <a:gd name="T28" fmla="*/ 19 w 104"/>
                <a:gd name="T29" fmla="*/ 107 h 116"/>
                <a:gd name="T30" fmla="*/ 15 w 104"/>
                <a:gd name="T31" fmla="*/ 107 h 116"/>
                <a:gd name="T32" fmla="*/ 15 w 104"/>
                <a:gd name="T33" fmla="*/ 102 h 116"/>
                <a:gd name="T34" fmla="*/ 10 w 104"/>
                <a:gd name="T35" fmla="*/ 102 h 116"/>
                <a:gd name="T36" fmla="*/ 4 w 104"/>
                <a:gd name="T37" fmla="*/ 97 h 116"/>
                <a:gd name="T38" fmla="*/ 4 w 104"/>
                <a:gd name="T39" fmla="*/ 93 h 116"/>
                <a:gd name="T40" fmla="*/ 0 w 104"/>
                <a:gd name="T41" fmla="*/ 82 h 116"/>
                <a:gd name="T42" fmla="*/ 0 w 104"/>
                <a:gd name="T43" fmla="*/ 73 h 116"/>
                <a:gd name="T44" fmla="*/ 0 w 104"/>
                <a:gd name="T45" fmla="*/ 64 h 116"/>
                <a:gd name="T46" fmla="*/ 0 w 104"/>
                <a:gd name="T47" fmla="*/ 54 h 116"/>
                <a:gd name="T48" fmla="*/ 0 w 104"/>
                <a:gd name="T49" fmla="*/ 45 h 116"/>
                <a:gd name="T50" fmla="*/ 0 w 104"/>
                <a:gd name="T51" fmla="*/ 39 h 116"/>
                <a:gd name="T52" fmla="*/ 4 w 104"/>
                <a:gd name="T53" fmla="*/ 30 h 116"/>
                <a:gd name="T54" fmla="*/ 4 w 104"/>
                <a:gd name="T55" fmla="*/ 25 h 116"/>
                <a:gd name="T56" fmla="*/ 10 w 104"/>
                <a:gd name="T57" fmla="*/ 20 h 116"/>
                <a:gd name="T58" fmla="*/ 15 w 104"/>
                <a:gd name="T59" fmla="*/ 15 h 116"/>
                <a:gd name="T60" fmla="*/ 29 w 104"/>
                <a:gd name="T61" fmla="*/ 6 h 116"/>
                <a:gd name="T62" fmla="*/ 44 w 104"/>
                <a:gd name="T63" fmla="*/ 0 h 116"/>
                <a:gd name="T64" fmla="*/ 59 w 104"/>
                <a:gd name="T65" fmla="*/ 0 h 116"/>
                <a:gd name="T66" fmla="*/ 69 w 104"/>
                <a:gd name="T67" fmla="*/ 6 h 116"/>
                <a:gd name="T68" fmla="*/ 79 w 104"/>
                <a:gd name="T69" fmla="*/ 15 h 116"/>
                <a:gd name="T70" fmla="*/ 84 w 104"/>
                <a:gd name="T71" fmla="*/ 25 h 116"/>
                <a:gd name="T72" fmla="*/ 89 w 104"/>
                <a:gd name="T73" fmla="*/ 39 h 116"/>
                <a:gd name="T74" fmla="*/ 94 w 104"/>
                <a:gd name="T75" fmla="*/ 54 h 116"/>
                <a:gd name="T76" fmla="*/ 99 w 104"/>
                <a:gd name="T77" fmla="*/ 69 h 116"/>
                <a:gd name="T78" fmla="*/ 104 w 104"/>
                <a:gd name="T79" fmla="*/ 8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4" h="116">
                  <a:moveTo>
                    <a:pt x="104" y="88"/>
                  </a:moveTo>
                  <a:lnTo>
                    <a:pt x="94" y="78"/>
                  </a:lnTo>
                  <a:lnTo>
                    <a:pt x="84" y="73"/>
                  </a:lnTo>
                  <a:lnTo>
                    <a:pt x="75" y="73"/>
                  </a:lnTo>
                  <a:lnTo>
                    <a:pt x="69" y="73"/>
                  </a:lnTo>
                  <a:lnTo>
                    <a:pt x="59" y="78"/>
                  </a:lnTo>
                  <a:lnTo>
                    <a:pt x="54" y="82"/>
                  </a:lnTo>
                  <a:lnTo>
                    <a:pt x="50" y="93"/>
                  </a:lnTo>
                  <a:lnTo>
                    <a:pt x="40" y="97"/>
                  </a:lnTo>
                  <a:lnTo>
                    <a:pt x="35" y="107"/>
                  </a:lnTo>
                  <a:lnTo>
                    <a:pt x="29" y="116"/>
                  </a:lnTo>
                  <a:lnTo>
                    <a:pt x="29" y="112"/>
                  </a:lnTo>
                  <a:lnTo>
                    <a:pt x="25" y="112"/>
                  </a:lnTo>
                  <a:lnTo>
                    <a:pt x="25" y="107"/>
                  </a:lnTo>
                  <a:lnTo>
                    <a:pt x="19" y="107"/>
                  </a:lnTo>
                  <a:lnTo>
                    <a:pt x="15" y="107"/>
                  </a:lnTo>
                  <a:lnTo>
                    <a:pt x="15" y="102"/>
                  </a:lnTo>
                  <a:lnTo>
                    <a:pt x="10" y="102"/>
                  </a:lnTo>
                  <a:lnTo>
                    <a:pt x="4" y="97"/>
                  </a:lnTo>
                  <a:lnTo>
                    <a:pt x="4" y="93"/>
                  </a:lnTo>
                  <a:lnTo>
                    <a:pt x="0" y="82"/>
                  </a:lnTo>
                  <a:lnTo>
                    <a:pt x="0" y="73"/>
                  </a:lnTo>
                  <a:lnTo>
                    <a:pt x="0" y="64"/>
                  </a:lnTo>
                  <a:lnTo>
                    <a:pt x="0" y="54"/>
                  </a:lnTo>
                  <a:lnTo>
                    <a:pt x="0" y="45"/>
                  </a:lnTo>
                  <a:lnTo>
                    <a:pt x="0" y="39"/>
                  </a:lnTo>
                  <a:lnTo>
                    <a:pt x="4" y="30"/>
                  </a:lnTo>
                  <a:lnTo>
                    <a:pt x="4" y="25"/>
                  </a:lnTo>
                  <a:lnTo>
                    <a:pt x="10" y="20"/>
                  </a:lnTo>
                  <a:lnTo>
                    <a:pt x="15" y="15"/>
                  </a:lnTo>
                  <a:lnTo>
                    <a:pt x="29" y="6"/>
                  </a:lnTo>
                  <a:lnTo>
                    <a:pt x="44" y="0"/>
                  </a:lnTo>
                  <a:lnTo>
                    <a:pt x="59" y="0"/>
                  </a:lnTo>
                  <a:lnTo>
                    <a:pt x="69" y="6"/>
                  </a:lnTo>
                  <a:lnTo>
                    <a:pt x="79" y="15"/>
                  </a:lnTo>
                  <a:lnTo>
                    <a:pt x="84" y="25"/>
                  </a:lnTo>
                  <a:lnTo>
                    <a:pt x="89" y="39"/>
                  </a:lnTo>
                  <a:lnTo>
                    <a:pt x="94" y="54"/>
                  </a:lnTo>
                  <a:lnTo>
                    <a:pt x="99" y="69"/>
                  </a:lnTo>
                  <a:lnTo>
                    <a:pt x="104" y="8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35" name="Freeform 507"/>
            <p:cNvSpPr>
              <a:spLocks/>
            </p:cNvSpPr>
            <p:nvPr/>
          </p:nvSpPr>
          <p:spPr bwMode="auto">
            <a:xfrm>
              <a:off x="3658" y="1976"/>
              <a:ext cx="13" cy="7"/>
            </a:xfrm>
            <a:custGeom>
              <a:avLst/>
              <a:gdLst>
                <a:gd name="T0" fmla="*/ 0 w 139"/>
                <a:gd name="T1" fmla="*/ 5 h 87"/>
                <a:gd name="T2" fmla="*/ 10 w 139"/>
                <a:gd name="T3" fmla="*/ 9 h 87"/>
                <a:gd name="T4" fmla="*/ 20 w 139"/>
                <a:gd name="T5" fmla="*/ 20 h 87"/>
                <a:gd name="T6" fmla="*/ 29 w 139"/>
                <a:gd name="T7" fmla="*/ 24 h 87"/>
                <a:gd name="T8" fmla="*/ 39 w 139"/>
                <a:gd name="T9" fmla="*/ 29 h 87"/>
                <a:gd name="T10" fmla="*/ 49 w 139"/>
                <a:gd name="T11" fmla="*/ 29 h 87"/>
                <a:gd name="T12" fmla="*/ 60 w 139"/>
                <a:gd name="T13" fmla="*/ 29 h 87"/>
                <a:gd name="T14" fmla="*/ 69 w 139"/>
                <a:gd name="T15" fmla="*/ 29 h 87"/>
                <a:gd name="T16" fmla="*/ 84 w 139"/>
                <a:gd name="T17" fmla="*/ 24 h 87"/>
                <a:gd name="T18" fmla="*/ 94 w 139"/>
                <a:gd name="T19" fmla="*/ 14 h 87"/>
                <a:gd name="T20" fmla="*/ 108 w 139"/>
                <a:gd name="T21" fmla="*/ 5 h 87"/>
                <a:gd name="T22" fmla="*/ 119 w 139"/>
                <a:gd name="T23" fmla="*/ 0 h 87"/>
                <a:gd name="T24" fmla="*/ 124 w 139"/>
                <a:gd name="T25" fmla="*/ 5 h 87"/>
                <a:gd name="T26" fmla="*/ 129 w 139"/>
                <a:gd name="T27" fmla="*/ 9 h 87"/>
                <a:gd name="T28" fmla="*/ 133 w 139"/>
                <a:gd name="T29" fmla="*/ 20 h 87"/>
                <a:gd name="T30" fmla="*/ 139 w 139"/>
                <a:gd name="T31" fmla="*/ 29 h 87"/>
                <a:gd name="T32" fmla="*/ 139 w 139"/>
                <a:gd name="T33" fmla="*/ 43 h 87"/>
                <a:gd name="T34" fmla="*/ 139 w 139"/>
                <a:gd name="T35" fmla="*/ 53 h 87"/>
                <a:gd name="T36" fmla="*/ 139 w 139"/>
                <a:gd name="T37" fmla="*/ 67 h 87"/>
                <a:gd name="T38" fmla="*/ 133 w 139"/>
                <a:gd name="T39" fmla="*/ 76 h 87"/>
                <a:gd name="T40" fmla="*/ 129 w 139"/>
                <a:gd name="T41" fmla="*/ 87 h 87"/>
                <a:gd name="T42" fmla="*/ 124 w 139"/>
                <a:gd name="T43" fmla="*/ 87 h 87"/>
                <a:gd name="T44" fmla="*/ 119 w 139"/>
                <a:gd name="T45" fmla="*/ 87 h 87"/>
                <a:gd name="T46" fmla="*/ 114 w 139"/>
                <a:gd name="T47" fmla="*/ 82 h 87"/>
                <a:gd name="T48" fmla="*/ 108 w 139"/>
                <a:gd name="T49" fmla="*/ 82 h 87"/>
                <a:gd name="T50" fmla="*/ 104 w 139"/>
                <a:gd name="T51" fmla="*/ 76 h 87"/>
                <a:gd name="T52" fmla="*/ 99 w 139"/>
                <a:gd name="T53" fmla="*/ 72 h 87"/>
                <a:gd name="T54" fmla="*/ 94 w 139"/>
                <a:gd name="T55" fmla="*/ 67 h 87"/>
                <a:gd name="T56" fmla="*/ 89 w 139"/>
                <a:gd name="T57" fmla="*/ 63 h 87"/>
                <a:gd name="T58" fmla="*/ 89 w 139"/>
                <a:gd name="T59"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9" h="87">
                  <a:moveTo>
                    <a:pt x="0" y="5"/>
                  </a:moveTo>
                  <a:lnTo>
                    <a:pt x="10" y="9"/>
                  </a:lnTo>
                  <a:lnTo>
                    <a:pt x="20" y="20"/>
                  </a:lnTo>
                  <a:lnTo>
                    <a:pt x="29" y="24"/>
                  </a:lnTo>
                  <a:lnTo>
                    <a:pt x="39" y="29"/>
                  </a:lnTo>
                  <a:lnTo>
                    <a:pt x="49" y="29"/>
                  </a:lnTo>
                  <a:lnTo>
                    <a:pt x="60" y="29"/>
                  </a:lnTo>
                  <a:lnTo>
                    <a:pt x="69" y="29"/>
                  </a:lnTo>
                  <a:lnTo>
                    <a:pt x="84" y="24"/>
                  </a:lnTo>
                  <a:lnTo>
                    <a:pt x="94" y="14"/>
                  </a:lnTo>
                  <a:lnTo>
                    <a:pt x="108" y="5"/>
                  </a:lnTo>
                  <a:lnTo>
                    <a:pt x="119" y="0"/>
                  </a:lnTo>
                  <a:lnTo>
                    <a:pt x="124" y="5"/>
                  </a:lnTo>
                  <a:lnTo>
                    <a:pt x="129" y="9"/>
                  </a:lnTo>
                  <a:lnTo>
                    <a:pt x="133" y="20"/>
                  </a:lnTo>
                  <a:lnTo>
                    <a:pt x="139" y="29"/>
                  </a:lnTo>
                  <a:lnTo>
                    <a:pt x="139" y="43"/>
                  </a:lnTo>
                  <a:lnTo>
                    <a:pt x="139" y="53"/>
                  </a:lnTo>
                  <a:lnTo>
                    <a:pt x="139" y="67"/>
                  </a:lnTo>
                  <a:lnTo>
                    <a:pt x="133" y="76"/>
                  </a:lnTo>
                  <a:lnTo>
                    <a:pt x="129" y="87"/>
                  </a:lnTo>
                  <a:lnTo>
                    <a:pt x="124" y="87"/>
                  </a:lnTo>
                  <a:lnTo>
                    <a:pt x="119" y="87"/>
                  </a:lnTo>
                  <a:lnTo>
                    <a:pt x="114" y="82"/>
                  </a:lnTo>
                  <a:lnTo>
                    <a:pt x="108" y="82"/>
                  </a:lnTo>
                  <a:lnTo>
                    <a:pt x="104" y="76"/>
                  </a:lnTo>
                  <a:lnTo>
                    <a:pt x="99" y="72"/>
                  </a:lnTo>
                  <a:lnTo>
                    <a:pt x="94" y="67"/>
                  </a:lnTo>
                  <a:lnTo>
                    <a:pt x="89" y="63"/>
                  </a:lnTo>
                  <a:lnTo>
                    <a:pt x="89" y="5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36" name="Freeform 508"/>
            <p:cNvSpPr>
              <a:spLocks/>
            </p:cNvSpPr>
            <p:nvPr/>
          </p:nvSpPr>
          <p:spPr bwMode="auto">
            <a:xfrm>
              <a:off x="3662" y="1969"/>
              <a:ext cx="7" cy="5"/>
            </a:xfrm>
            <a:custGeom>
              <a:avLst/>
              <a:gdLst>
                <a:gd name="T0" fmla="*/ 21 w 80"/>
                <a:gd name="T1" fmla="*/ 62 h 62"/>
                <a:gd name="T2" fmla="*/ 15 w 80"/>
                <a:gd name="T3" fmla="*/ 58 h 62"/>
                <a:gd name="T4" fmla="*/ 10 w 80"/>
                <a:gd name="T5" fmla="*/ 53 h 62"/>
                <a:gd name="T6" fmla="*/ 10 w 80"/>
                <a:gd name="T7" fmla="*/ 49 h 62"/>
                <a:gd name="T8" fmla="*/ 10 w 80"/>
                <a:gd name="T9" fmla="*/ 38 h 62"/>
                <a:gd name="T10" fmla="*/ 10 w 80"/>
                <a:gd name="T11" fmla="*/ 34 h 62"/>
                <a:gd name="T12" fmla="*/ 10 w 80"/>
                <a:gd name="T13" fmla="*/ 29 h 62"/>
                <a:gd name="T14" fmla="*/ 10 w 80"/>
                <a:gd name="T15" fmla="*/ 19 h 62"/>
                <a:gd name="T16" fmla="*/ 10 w 80"/>
                <a:gd name="T17" fmla="*/ 14 h 62"/>
                <a:gd name="T18" fmla="*/ 6 w 80"/>
                <a:gd name="T19" fmla="*/ 10 h 62"/>
                <a:gd name="T20" fmla="*/ 0 w 80"/>
                <a:gd name="T21" fmla="*/ 4 h 62"/>
                <a:gd name="T22" fmla="*/ 15 w 80"/>
                <a:gd name="T23" fmla="*/ 4 h 62"/>
                <a:gd name="T24" fmla="*/ 30 w 80"/>
                <a:gd name="T25" fmla="*/ 0 h 62"/>
                <a:gd name="T26" fmla="*/ 40 w 80"/>
                <a:gd name="T27" fmla="*/ 0 h 62"/>
                <a:gd name="T28" fmla="*/ 50 w 80"/>
                <a:gd name="T29" fmla="*/ 0 h 62"/>
                <a:gd name="T30" fmla="*/ 60 w 80"/>
                <a:gd name="T31" fmla="*/ 0 h 62"/>
                <a:gd name="T32" fmla="*/ 69 w 80"/>
                <a:gd name="T33" fmla="*/ 4 h 62"/>
                <a:gd name="T34" fmla="*/ 75 w 80"/>
                <a:gd name="T35" fmla="*/ 14 h 62"/>
                <a:gd name="T36" fmla="*/ 80 w 80"/>
                <a:gd name="T37" fmla="*/ 24 h 62"/>
                <a:gd name="T38" fmla="*/ 80 w 80"/>
                <a:gd name="T39" fmla="*/ 34 h 62"/>
                <a:gd name="T40" fmla="*/ 80 w 80"/>
                <a:gd name="T41" fmla="*/ 5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 h="62">
                  <a:moveTo>
                    <a:pt x="21" y="62"/>
                  </a:moveTo>
                  <a:lnTo>
                    <a:pt x="15" y="58"/>
                  </a:lnTo>
                  <a:lnTo>
                    <a:pt x="10" y="53"/>
                  </a:lnTo>
                  <a:lnTo>
                    <a:pt x="10" y="49"/>
                  </a:lnTo>
                  <a:lnTo>
                    <a:pt x="10" y="38"/>
                  </a:lnTo>
                  <a:lnTo>
                    <a:pt x="10" y="34"/>
                  </a:lnTo>
                  <a:lnTo>
                    <a:pt x="10" y="29"/>
                  </a:lnTo>
                  <a:lnTo>
                    <a:pt x="10" y="19"/>
                  </a:lnTo>
                  <a:lnTo>
                    <a:pt x="10" y="14"/>
                  </a:lnTo>
                  <a:lnTo>
                    <a:pt x="6" y="10"/>
                  </a:lnTo>
                  <a:lnTo>
                    <a:pt x="0" y="4"/>
                  </a:lnTo>
                  <a:lnTo>
                    <a:pt x="15" y="4"/>
                  </a:lnTo>
                  <a:lnTo>
                    <a:pt x="30" y="0"/>
                  </a:lnTo>
                  <a:lnTo>
                    <a:pt x="40" y="0"/>
                  </a:lnTo>
                  <a:lnTo>
                    <a:pt x="50" y="0"/>
                  </a:lnTo>
                  <a:lnTo>
                    <a:pt x="60" y="0"/>
                  </a:lnTo>
                  <a:lnTo>
                    <a:pt x="69" y="4"/>
                  </a:lnTo>
                  <a:lnTo>
                    <a:pt x="75" y="14"/>
                  </a:lnTo>
                  <a:lnTo>
                    <a:pt x="80" y="24"/>
                  </a:lnTo>
                  <a:lnTo>
                    <a:pt x="80" y="34"/>
                  </a:lnTo>
                  <a:lnTo>
                    <a:pt x="80" y="5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37" name="Freeform 509"/>
            <p:cNvSpPr>
              <a:spLocks/>
            </p:cNvSpPr>
            <p:nvPr/>
          </p:nvSpPr>
          <p:spPr bwMode="auto">
            <a:xfrm>
              <a:off x="3690" y="1983"/>
              <a:ext cx="7" cy="5"/>
            </a:xfrm>
            <a:custGeom>
              <a:avLst/>
              <a:gdLst>
                <a:gd name="T0" fmla="*/ 20 w 80"/>
                <a:gd name="T1" fmla="*/ 62 h 62"/>
                <a:gd name="T2" fmla="*/ 10 w 80"/>
                <a:gd name="T3" fmla="*/ 58 h 62"/>
                <a:gd name="T4" fmla="*/ 10 w 80"/>
                <a:gd name="T5" fmla="*/ 53 h 62"/>
                <a:gd name="T6" fmla="*/ 5 w 80"/>
                <a:gd name="T7" fmla="*/ 47 h 62"/>
                <a:gd name="T8" fmla="*/ 10 w 80"/>
                <a:gd name="T9" fmla="*/ 38 h 62"/>
                <a:gd name="T10" fmla="*/ 10 w 80"/>
                <a:gd name="T11" fmla="*/ 34 h 62"/>
                <a:gd name="T12" fmla="*/ 10 w 80"/>
                <a:gd name="T13" fmla="*/ 24 h 62"/>
                <a:gd name="T14" fmla="*/ 10 w 80"/>
                <a:gd name="T15" fmla="*/ 19 h 62"/>
                <a:gd name="T16" fmla="*/ 10 w 80"/>
                <a:gd name="T17" fmla="*/ 14 h 62"/>
                <a:gd name="T18" fmla="*/ 5 w 80"/>
                <a:gd name="T19" fmla="*/ 9 h 62"/>
                <a:gd name="T20" fmla="*/ 0 w 80"/>
                <a:gd name="T21" fmla="*/ 4 h 62"/>
                <a:gd name="T22" fmla="*/ 15 w 80"/>
                <a:gd name="T23" fmla="*/ 0 h 62"/>
                <a:gd name="T24" fmla="*/ 24 w 80"/>
                <a:gd name="T25" fmla="*/ 0 h 62"/>
                <a:gd name="T26" fmla="*/ 40 w 80"/>
                <a:gd name="T27" fmla="*/ 0 h 62"/>
                <a:gd name="T28" fmla="*/ 49 w 80"/>
                <a:gd name="T29" fmla="*/ 0 h 62"/>
                <a:gd name="T30" fmla="*/ 59 w 80"/>
                <a:gd name="T31" fmla="*/ 0 h 62"/>
                <a:gd name="T32" fmla="*/ 64 w 80"/>
                <a:gd name="T33" fmla="*/ 4 h 62"/>
                <a:gd name="T34" fmla="*/ 74 w 80"/>
                <a:gd name="T35" fmla="*/ 9 h 62"/>
                <a:gd name="T36" fmla="*/ 74 w 80"/>
                <a:gd name="T37" fmla="*/ 19 h 62"/>
                <a:gd name="T38" fmla="*/ 80 w 80"/>
                <a:gd name="T39" fmla="*/ 34 h 62"/>
                <a:gd name="T40" fmla="*/ 80 w 80"/>
                <a:gd name="T41" fmla="*/ 5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 h="62">
                  <a:moveTo>
                    <a:pt x="20" y="62"/>
                  </a:moveTo>
                  <a:lnTo>
                    <a:pt x="10" y="58"/>
                  </a:lnTo>
                  <a:lnTo>
                    <a:pt x="10" y="53"/>
                  </a:lnTo>
                  <a:lnTo>
                    <a:pt x="5" y="47"/>
                  </a:lnTo>
                  <a:lnTo>
                    <a:pt x="10" y="38"/>
                  </a:lnTo>
                  <a:lnTo>
                    <a:pt x="10" y="34"/>
                  </a:lnTo>
                  <a:lnTo>
                    <a:pt x="10" y="24"/>
                  </a:lnTo>
                  <a:lnTo>
                    <a:pt x="10" y="19"/>
                  </a:lnTo>
                  <a:lnTo>
                    <a:pt x="10" y="14"/>
                  </a:lnTo>
                  <a:lnTo>
                    <a:pt x="5" y="9"/>
                  </a:lnTo>
                  <a:lnTo>
                    <a:pt x="0" y="4"/>
                  </a:lnTo>
                  <a:lnTo>
                    <a:pt x="15" y="0"/>
                  </a:lnTo>
                  <a:lnTo>
                    <a:pt x="24" y="0"/>
                  </a:lnTo>
                  <a:lnTo>
                    <a:pt x="40" y="0"/>
                  </a:lnTo>
                  <a:lnTo>
                    <a:pt x="49" y="0"/>
                  </a:lnTo>
                  <a:lnTo>
                    <a:pt x="59" y="0"/>
                  </a:lnTo>
                  <a:lnTo>
                    <a:pt x="64" y="4"/>
                  </a:lnTo>
                  <a:lnTo>
                    <a:pt x="74" y="9"/>
                  </a:lnTo>
                  <a:lnTo>
                    <a:pt x="74" y="19"/>
                  </a:lnTo>
                  <a:lnTo>
                    <a:pt x="80" y="34"/>
                  </a:lnTo>
                  <a:lnTo>
                    <a:pt x="80" y="5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38" name="Freeform 510"/>
            <p:cNvSpPr>
              <a:spLocks/>
            </p:cNvSpPr>
            <p:nvPr/>
          </p:nvSpPr>
          <p:spPr bwMode="auto">
            <a:xfrm>
              <a:off x="3698" y="1978"/>
              <a:ext cx="6" cy="7"/>
            </a:xfrm>
            <a:custGeom>
              <a:avLst/>
              <a:gdLst>
                <a:gd name="T0" fmla="*/ 0 w 70"/>
                <a:gd name="T1" fmla="*/ 87 h 87"/>
                <a:gd name="T2" fmla="*/ 15 w 70"/>
                <a:gd name="T3" fmla="*/ 87 h 87"/>
                <a:gd name="T4" fmla="*/ 25 w 70"/>
                <a:gd name="T5" fmla="*/ 82 h 87"/>
                <a:gd name="T6" fmla="*/ 40 w 70"/>
                <a:gd name="T7" fmla="*/ 77 h 87"/>
                <a:gd name="T8" fmla="*/ 50 w 70"/>
                <a:gd name="T9" fmla="*/ 72 h 87"/>
                <a:gd name="T10" fmla="*/ 59 w 70"/>
                <a:gd name="T11" fmla="*/ 63 h 87"/>
                <a:gd name="T12" fmla="*/ 65 w 70"/>
                <a:gd name="T13" fmla="*/ 52 h 87"/>
                <a:gd name="T14" fmla="*/ 70 w 70"/>
                <a:gd name="T15" fmla="*/ 39 h 87"/>
                <a:gd name="T16" fmla="*/ 70 w 70"/>
                <a:gd name="T17" fmla="*/ 29 h 87"/>
                <a:gd name="T18" fmla="*/ 70 w 70"/>
                <a:gd name="T19" fmla="*/ 15 h 87"/>
                <a:gd name="T20" fmla="*/ 65 w 70"/>
                <a:gd name="T21"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87">
                  <a:moveTo>
                    <a:pt x="0" y="87"/>
                  </a:moveTo>
                  <a:lnTo>
                    <a:pt x="15" y="87"/>
                  </a:lnTo>
                  <a:lnTo>
                    <a:pt x="25" y="82"/>
                  </a:lnTo>
                  <a:lnTo>
                    <a:pt x="40" y="77"/>
                  </a:lnTo>
                  <a:lnTo>
                    <a:pt x="50" y="72"/>
                  </a:lnTo>
                  <a:lnTo>
                    <a:pt x="59" y="63"/>
                  </a:lnTo>
                  <a:lnTo>
                    <a:pt x="65" y="52"/>
                  </a:lnTo>
                  <a:lnTo>
                    <a:pt x="70" y="39"/>
                  </a:lnTo>
                  <a:lnTo>
                    <a:pt x="70" y="29"/>
                  </a:lnTo>
                  <a:lnTo>
                    <a:pt x="70" y="15"/>
                  </a:lnTo>
                  <a:lnTo>
                    <a:pt x="65"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39" name="Freeform 511"/>
            <p:cNvSpPr>
              <a:spLocks/>
            </p:cNvSpPr>
            <p:nvPr/>
          </p:nvSpPr>
          <p:spPr bwMode="auto">
            <a:xfrm>
              <a:off x="3670" y="1965"/>
              <a:ext cx="6" cy="6"/>
            </a:xfrm>
            <a:custGeom>
              <a:avLst/>
              <a:gdLst>
                <a:gd name="T0" fmla="*/ 0 w 70"/>
                <a:gd name="T1" fmla="*/ 82 h 82"/>
                <a:gd name="T2" fmla="*/ 15 w 70"/>
                <a:gd name="T3" fmla="*/ 82 h 82"/>
                <a:gd name="T4" fmla="*/ 31 w 70"/>
                <a:gd name="T5" fmla="*/ 82 h 82"/>
                <a:gd name="T6" fmla="*/ 40 w 70"/>
                <a:gd name="T7" fmla="*/ 77 h 82"/>
                <a:gd name="T8" fmla="*/ 50 w 70"/>
                <a:gd name="T9" fmla="*/ 68 h 82"/>
                <a:gd name="T10" fmla="*/ 60 w 70"/>
                <a:gd name="T11" fmla="*/ 58 h 82"/>
                <a:gd name="T12" fmla="*/ 65 w 70"/>
                <a:gd name="T13" fmla="*/ 49 h 82"/>
                <a:gd name="T14" fmla="*/ 70 w 70"/>
                <a:gd name="T15" fmla="*/ 38 h 82"/>
                <a:gd name="T16" fmla="*/ 70 w 70"/>
                <a:gd name="T17" fmla="*/ 24 h 82"/>
                <a:gd name="T18" fmla="*/ 70 w 70"/>
                <a:gd name="T19" fmla="*/ 10 h 82"/>
                <a:gd name="T20" fmla="*/ 65 w 70"/>
                <a:gd name="T2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82">
                  <a:moveTo>
                    <a:pt x="0" y="82"/>
                  </a:moveTo>
                  <a:lnTo>
                    <a:pt x="15" y="82"/>
                  </a:lnTo>
                  <a:lnTo>
                    <a:pt x="31" y="82"/>
                  </a:lnTo>
                  <a:lnTo>
                    <a:pt x="40" y="77"/>
                  </a:lnTo>
                  <a:lnTo>
                    <a:pt x="50" y="68"/>
                  </a:lnTo>
                  <a:lnTo>
                    <a:pt x="60" y="58"/>
                  </a:lnTo>
                  <a:lnTo>
                    <a:pt x="65" y="49"/>
                  </a:lnTo>
                  <a:lnTo>
                    <a:pt x="70" y="38"/>
                  </a:lnTo>
                  <a:lnTo>
                    <a:pt x="70" y="24"/>
                  </a:lnTo>
                  <a:lnTo>
                    <a:pt x="70" y="10"/>
                  </a:lnTo>
                  <a:lnTo>
                    <a:pt x="65"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40" name="Freeform 512"/>
            <p:cNvSpPr>
              <a:spLocks/>
            </p:cNvSpPr>
            <p:nvPr/>
          </p:nvSpPr>
          <p:spPr bwMode="auto">
            <a:xfrm>
              <a:off x="3674" y="1968"/>
              <a:ext cx="13" cy="9"/>
            </a:xfrm>
            <a:custGeom>
              <a:avLst/>
              <a:gdLst>
                <a:gd name="T0" fmla="*/ 0 w 138"/>
                <a:gd name="T1" fmla="*/ 92 h 116"/>
                <a:gd name="T2" fmla="*/ 4 w 138"/>
                <a:gd name="T3" fmla="*/ 96 h 116"/>
                <a:gd name="T4" fmla="*/ 4 w 138"/>
                <a:gd name="T5" fmla="*/ 101 h 116"/>
                <a:gd name="T6" fmla="*/ 10 w 138"/>
                <a:gd name="T7" fmla="*/ 101 h 116"/>
                <a:gd name="T8" fmla="*/ 14 w 138"/>
                <a:gd name="T9" fmla="*/ 106 h 116"/>
                <a:gd name="T10" fmla="*/ 19 w 138"/>
                <a:gd name="T11" fmla="*/ 111 h 116"/>
                <a:gd name="T12" fmla="*/ 24 w 138"/>
                <a:gd name="T13" fmla="*/ 111 h 116"/>
                <a:gd name="T14" fmla="*/ 29 w 138"/>
                <a:gd name="T15" fmla="*/ 116 h 116"/>
                <a:gd name="T16" fmla="*/ 34 w 138"/>
                <a:gd name="T17" fmla="*/ 116 h 116"/>
                <a:gd name="T18" fmla="*/ 39 w 138"/>
                <a:gd name="T19" fmla="*/ 116 h 116"/>
                <a:gd name="T20" fmla="*/ 44 w 138"/>
                <a:gd name="T21" fmla="*/ 116 h 116"/>
                <a:gd name="T22" fmla="*/ 54 w 138"/>
                <a:gd name="T23" fmla="*/ 111 h 116"/>
                <a:gd name="T24" fmla="*/ 64 w 138"/>
                <a:gd name="T25" fmla="*/ 111 h 116"/>
                <a:gd name="T26" fmla="*/ 73 w 138"/>
                <a:gd name="T27" fmla="*/ 106 h 116"/>
                <a:gd name="T28" fmla="*/ 79 w 138"/>
                <a:gd name="T29" fmla="*/ 101 h 116"/>
                <a:gd name="T30" fmla="*/ 89 w 138"/>
                <a:gd name="T31" fmla="*/ 96 h 116"/>
                <a:gd name="T32" fmla="*/ 94 w 138"/>
                <a:gd name="T33" fmla="*/ 96 h 116"/>
                <a:gd name="T34" fmla="*/ 104 w 138"/>
                <a:gd name="T35" fmla="*/ 96 h 116"/>
                <a:gd name="T36" fmla="*/ 113 w 138"/>
                <a:gd name="T37" fmla="*/ 96 h 116"/>
                <a:gd name="T38" fmla="*/ 123 w 138"/>
                <a:gd name="T39" fmla="*/ 96 h 116"/>
                <a:gd name="T40" fmla="*/ 138 w 138"/>
                <a:gd name="T41" fmla="*/ 101 h 116"/>
                <a:gd name="T42" fmla="*/ 133 w 138"/>
                <a:gd name="T43" fmla="*/ 92 h 116"/>
                <a:gd name="T44" fmla="*/ 129 w 138"/>
                <a:gd name="T45" fmla="*/ 82 h 116"/>
                <a:gd name="T46" fmla="*/ 123 w 138"/>
                <a:gd name="T47" fmla="*/ 73 h 116"/>
                <a:gd name="T48" fmla="*/ 123 w 138"/>
                <a:gd name="T49" fmla="*/ 58 h 116"/>
                <a:gd name="T50" fmla="*/ 123 w 138"/>
                <a:gd name="T51" fmla="*/ 48 h 116"/>
                <a:gd name="T52" fmla="*/ 123 w 138"/>
                <a:gd name="T53" fmla="*/ 38 h 116"/>
                <a:gd name="T54" fmla="*/ 119 w 138"/>
                <a:gd name="T55" fmla="*/ 28 h 116"/>
                <a:gd name="T56" fmla="*/ 119 w 138"/>
                <a:gd name="T57" fmla="*/ 19 h 116"/>
                <a:gd name="T58" fmla="*/ 113 w 138"/>
                <a:gd name="T59" fmla="*/ 15 h 116"/>
                <a:gd name="T60" fmla="*/ 108 w 138"/>
                <a:gd name="T61" fmla="*/ 9 h 116"/>
                <a:gd name="T62" fmla="*/ 98 w 138"/>
                <a:gd name="T63" fmla="*/ 0 h 116"/>
                <a:gd name="T64" fmla="*/ 83 w 138"/>
                <a:gd name="T65" fmla="*/ 0 h 116"/>
                <a:gd name="T66" fmla="*/ 79 w 138"/>
                <a:gd name="T67" fmla="*/ 0 h 116"/>
                <a:gd name="T68" fmla="*/ 73 w 138"/>
                <a:gd name="T69" fmla="*/ 4 h 116"/>
                <a:gd name="T70" fmla="*/ 69 w 138"/>
                <a:gd name="T71" fmla="*/ 15 h 116"/>
                <a:gd name="T72" fmla="*/ 64 w 138"/>
                <a:gd name="T73" fmla="*/ 24 h 116"/>
                <a:gd name="T74" fmla="*/ 59 w 138"/>
                <a:gd name="T75" fmla="*/ 38 h 116"/>
                <a:gd name="T76" fmla="*/ 59 w 138"/>
                <a:gd name="T77" fmla="*/ 53 h 116"/>
                <a:gd name="T78" fmla="*/ 54 w 138"/>
                <a:gd name="T79" fmla="*/ 67 h 116"/>
                <a:gd name="T80" fmla="*/ 54 w 138"/>
                <a:gd name="T81" fmla="*/ 82 h 116"/>
                <a:gd name="T82" fmla="*/ 54 w 138"/>
                <a:gd name="T83" fmla="*/ 86 h 116"/>
                <a:gd name="T84" fmla="*/ 59 w 138"/>
                <a:gd name="T85" fmla="*/ 86 h 116"/>
                <a:gd name="T86" fmla="*/ 64 w 138"/>
                <a:gd name="T87" fmla="*/ 86 h 116"/>
                <a:gd name="T88" fmla="*/ 69 w 138"/>
                <a:gd name="T89" fmla="*/ 86 h 116"/>
                <a:gd name="T90" fmla="*/ 73 w 138"/>
                <a:gd name="T91" fmla="*/ 86 h 116"/>
                <a:gd name="T92" fmla="*/ 79 w 138"/>
                <a:gd name="T93" fmla="*/ 86 h 116"/>
                <a:gd name="T94" fmla="*/ 83 w 138"/>
                <a:gd name="T95" fmla="*/ 92 h 116"/>
                <a:gd name="T96" fmla="*/ 83 w 138"/>
                <a:gd name="T97" fmla="*/ 96 h 116"/>
                <a:gd name="T98" fmla="*/ 79 w 138"/>
                <a:gd name="T99" fmla="*/ 92 h 116"/>
                <a:gd name="T100" fmla="*/ 69 w 138"/>
                <a:gd name="T101" fmla="*/ 86 h 116"/>
                <a:gd name="T102" fmla="*/ 64 w 138"/>
                <a:gd name="T103" fmla="*/ 82 h 116"/>
                <a:gd name="T104" fmla="*/ 54 w 138"/>
                <a:gd name="T105" fmla="*/ 77 h 116"/>
                <a:gd name="T106" fmla="*/ 48 w 138"/>
                <a:gd name="T107" fmla="*/ 73 h 116"/>
                <a:gd name="T108" fmla="*/ 44 w 138"/>
                <a:gd name="T109" fmla="*/ 67 h 116"/>
                <a:gd name="T110" fmla="*/ 39 w 138"/>
                <a:gd name="T111" fmla="*/ 62 h 116"/>
                <a:gd name="T112" fmla="*/ 34 w 138"/>
                <a:gd name="T113" fmla="*/ 53 h 116"/>
                <a:gd name="T114" fmla="*/ 29 w 138"/>
                <a:gd name="T115" fmla="*/ 48 h 116"/>
                <a:gd name="T116" fmla="*/ 24 w 138"/>
                <a:gd name="T117" fmla="*/ 3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8" h="116">
                  <a:moveTo>
                    <a:pt x="0" y="92"/>
                  </a:moveTo>
                  <a:lnTo>
                    <a:pt x="4" y="96"/>
                  </a:lnTo>
                  <a:lnTo>
                    <a:pt x="4" y="101"/>
                  </a:lnTo>
                  <a:lnTo>
                    <a:pt x="10" y="101"/>
                  </a:lnTo>
                  <a:lnTo>
                    <a:pt x="14" y="106"/>
                  </a:lnTo>
                  <a:lnTo>
                    <a:pt x="19" y="111"/>
                  </a:lnTo>
                  <a:lnTo>
                    <a:pt x="24" y="111"/>
                  </a:lnTo>
                  <a:lnTo>
                    <a:pt x="29" y="116"/>
                  </a:lnTo>
                  <a:lnTo>
                    <a:pt x="34" y="116"/>
                  </a:lnTo>
                  <a:lnTo>
                    <a:pt x="39" y="116"/>
                  </a:lnTo>
                  <a:lnTo>
                    <a:pt x="44" y="116"/>
                  </a:lnTo>
                  <a:lnTo>
                    <a:pt x="54" y="111"/>
                  </a:lnTo>
                  <a:lnTo>
                    <a:pt x="64" y="111"/>
                  </a:lnTo>
                  <a:lnTo>
                    <a:pt x="73" y="106"/>
                  </a:lnTo>
                  <a:lnTo>
                    <a:pt x="79" y="101"/>
                  </a:lnTo>
                  <a:lnTo>
                    <a:pt x="89" y="96"/>
                  </a:lnTo>
                  <a:lnTo>
                    <a:pt x="94" y="96"/>
                  </a:lnTo>
                  <a:lnTo>
                    <a:pt x="104" y="96"/>
                  </a:lnTo>
                  <a:lnTo>
                    <a:pt x="113" y="96"/>
                  </a:lnTo>
                  <a:lnTo>
                    <a:pt x="123" y="96"/>
                  </a:lnTo>
                  <a:lnTo>
                    <a:pt x="138" y="101"/>
                  </a:lnTo>
                  <a:lnTo>
                    <a:pt x="133" y="92"/>
                  </a:lnTo>
                  <a:lnTo>
                    <a:pt x="129" y="82"/>
                  </a:lnTo>
                  <a:lnTo>
                    <a:pt x="123" y="73"/>
                  </a:lnTo>
                  <a:lnTo>
                    <a:pt x="123" y="58"/>
                  </a:lnTo>
                  <a:lnTo>
                    <a:pt x="123" y="48"/>
                  </a:lnTo>
                  <a:lnTo>
                    <a:pt x="123" y="38"/>
                  </a:lnTo>
                  <a:lnTo>
                    <a:pt x="119" y="28"/>
                  </a:lnTo>
                  <a:lnTo>
                    <a:pt x="119" y="19"/>
                  </a:lnTo>
                  <a:lnTo>
                    <a:pt x="113" y="15"/>
                  </a:lnTo>
                  <a:lnTo>
                    <a:pt x="108" y="9"/>
                  </a:lnTo>
                  <a:lnTo>
                    <a:pt x="98" y="0"/>
                  </a:lnTo>
                  <a:lnTo>
                    <a:pt x="83" y="0"/>
                  </a:lnTo>
                  <a:lnTo>
                    <a:pt x="79" y="0"/>
                  </a:lnTo>
                  <a:lnTo>
                    <a:pt x="73" y="4"/>
                  </a:lnTo>
                  <a:lnTo>
                    <a:pt x="69" y="15"/>
                  </a:lnTo>
                  <a:lnTo>
                    <a:pt x="64" y="24"/>
                  </a:lnTo>
                  <a:lnTo>
                    <a:pt x="59" y="38"/>
                  </a:lnTo>
                  <a:lnTo>
                    <a:pt x="59" y="53"/>
                  </a:lnTo>
                  <a:lnTo>
                    <a:pt x="54" y="67"/>
                  </a:lnTo>
                  <a:lnTo>
                    <a:pt x="54" y="82"/>
                  </a:lnTo>
                  <a:lnTo>
                    <a:pt x="54" y="86"/>
                  </a:lnTo>
                  <a:lnTo>
                    <a:pt x="59" y="86"/>
                  </a:lnTo>
                  <a:lnTo>
                    <a:pt x="64" y="86"/>
                  </a:lnTo>
                  <a:lnTo>
                    <a:pt x="69" y="86"/>
                  </a:lnTo>
                  <a:lnTo>
                    <a:pt x="73" y="86"/>
                  </a:lnTo>
                  <a:lnTo>
                    <a:pt x="79" y="86"/>
                  </a:lnTo>
                  <a:lnTo>
                    <a:pt x="83" y="92"/>
                  </a:lnTo>
                  <a:lnTo>
                    <a:pt x="83" y="96"/>
                  </a:lnTo>
                  <a:lnTo>
                    <a:pt x="79" y="92"/>
                  </a:lnTo>
                  <a:lnTo>
                    <a:pt x="69" y="86"/>
                  </a:lnTo>
                  <a:lnTo>
                    <a:pt x="64" y="82"/>
                  </a:lnTo>
                  <a:lnTo>
                    <a:pt x="54" y="77"/>
                  </a:lnTo>
                  <a:lnTo>
                    <a:pt x="48" y="73"/>
                  </a:lnTo>
                  <a:lnTo>
                    <a:pt x="44" y="67"/>
                  </a:lnTo>
                  <a:lnTo>
                    <a:pt x="39" y="62"/>
                  </a:lnTo>
                  <a:lnTo>
                    <a:pt x="34" y="53"/>
                  </a:lnTo>
                  <a:lnTo>
                    <a:pt x="29" y="48"/>
                  </a:lnTo>
                  <a:lnTo>
                    <a:pt x="24" y="3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41" name="Freeform 513"/>
            <p:cNvSpPr>
              <a:spLocks/>
            </p:cNvSpPr>
            <p:nvPr/>
          </p:nvSpPr>
          <p:spPr bwMode="auto">
            <a:xfrm>
              <a:off x="3675" y="1978"/>
              <a:ext cx="10" cy="8"/>
            </a:xfrm>
            <a:custGeom>
              <a:avLst/>
              <a:gdLst>
                <a:gd name="T0" fmla="*/ 4 w 103"/>
                <a:gd name="T1" fmla="*/ 91 h 114"/>
                <a:gd name="T2" fmla="*/ 0 w 103"/>
                <a:gd name="T3" fmla="*/ 81 h 114"/>
                <a:gd name="T4" fmla="*/ 0 w 103"/>
                <a:gd name="T5" fmla="*/ 71 h 114"/>
                <a:gd name="T6" fmla="*/ 0 w 103"/>
                <a:gd name="T7" fmla="*/ 62 h 114"/>
                <a:gd name="T8" fmla="*/ 0 w 103"/>
                <a:gd name="T9" fmla="*/ 52 h 114"/>
                <a:gd name="T10" fmla="*/ 0 w 103"/>
                <a:gd name="T11" fmla="*/ 47 h 114"/>
                <a:gd name="T12" fmla="*/ 4 w 103"/>
                <a:gd name="T13" fmla="*/ 37 h 114"/>
                <a:gd name="T14" fmla="*/ 4 w 103"/>
                <a:gd name="T15" fmla="*/ 28 h 114"/>
                <a:gd name="T16" fmla="*/ 4 w 103"/>
                <a:gd name="T17" fmla="*/ 23 h 114"/>
                <a:gd name="T18" fmla="*/ 9 w 103"/>
                <a:gd name="T19" fmla="*/ 19 h 114"/>
                <a:gd name="T20" fmla="*/ 14 w 103"/>
                <a:gd name="T21" fmla="*/ 13 h 114"/>
                <a:gd name="T22" fmla="*/ 29 w 103"/>
                <a:gd name="T23" fmla="*/ 4 h 114"/>
                <a:gd name="T24" fmla="*/ 44 w 103"/>
                <a:gd name="T25" fmla="*/ 0 h 114"/>
                <a:gd name="T26" fmla="*/ 59 w 103"/>
                <a:gd name="T27" fmla="*/ 0 h 114"/>
                <a:gd name="T28" fmla="*/ 69 w 103"/>
                <a:gd name="T29" fmla="*/ 4 h 114"/>
                <a:gd name="T30" fmla="*/ 79 w 103"/>
                <a:gd name="T31" fmla="*/ 13 h 114"/>
                <a:gd name="T32" fmla="*/ 84 w 103"/>
                <a:gd name="T33" fmla="*/ 23 h 114"/>
                <a:gd name="T34" fmla="*/ 88 w 103"/>
                <a:gd name="T35" fmla="*/ 37 h 114"/>
                <a:gd name="T36" fmla="*/ 98 w 103"/>
                <a:gd name="T37" fmla="*/ 52 h 114"/>
                <a:gd name="T38" fmla="*/ 103 w 103"/>
                <a:gd name="T39" fmla="*/ 71 h 114"/>
                <a:gd name="T40" fmla="*/ 103 w 103"/>
                <a:gd name="T41" fmla="*/ 86 h 114"/>
                <a:gd name="T42" fmla="*/ 94 w 103"/>
                <a:gd name="T43" fmla="*/ 76 h 114"/>
                <a:gd name="T44" fmla="*/ 84 w 103"/>
                <a:gd name="T45" fmla="*/ 71 h 114"/>
                <a:gd name="T46" fmla="*/ 79 w 103"/>
                <a:gd name="T47" fmla="*/ 71 h 114"/>
                <a:gd name="T48" fmla="*/ 69 w 103"/>
                <a:gd name="T49" fmla="*/ 71 h 114"/>
                <a:gd name="T50" fmla="*/ 59 w 103"/>
                <a:gd name="T51" fmla="*/ 76 h 114"/>
                <a:gd name="T52" fmla="*/ 54 w 103"/>
                <a:gd name="T53" fmla="*/ 81 h 114"/>
                <a:gd name="T54" fmla="*/ 49 w 103"/>
                <a:gd name="T55" fmla="*/ 91 h 114"/>
                <a:gd name="T56" fmla="*/ 38 w 103"/>
                <a:gd name="T57" fmla="*/ 95 h 114"/>
                <a:gd name="T58" fmla="*/ 34 w 103"/>
                <a:gd name="T59" fmla="*/ 105 h 114"/>
                <a:gd name="T60" fmla="*/ 29 w 103"/>
                <a:gd name="T61" fmla="*/ 114 h 114"/>
                <a:gd name="T62" fmla="*/ 29 w 103"/>
                <a:gd name="T63" fmla="*/ 110 h 114"/>
                <a:gd name="T64" fmla="*/ 24 w 103"/>
                <a:gd name="T65" fmla="*/ 110 h 114"/>
                <a:gd name="T66" fmla="*/ 24 w 103"/>
                <a:gd name="T67" fmla="*/ 105 h 114"/>
                <a:gd name="T68" fmla="*/ 19 w 103"/>
                <a:gd name="T69" fmla="*/ 105 h 114"/>
                <a:gd name="T70" fmla="*/ 14 w 103"/>
                <a:gd name="T71" fmla="*/ 105 h 114"/>
                <a:gd name="T72" fmla="*/ 14 w 103"/>
                <a:gd name="T73" fmla="*/ 101 h 114"/>
                <a:gd name="T74" fmla="*/ 9 w 103"/>
                <a:gd name="T75" fmla="*/ 101 h 114"/>
                <a:gd name="T76" fmla="*/ 4 w 103"/>
                <a:gd name="T77" fmla="*/ 101 h 114"/>
                <a:gd name="T78" fmla="*/ 4 w 103"/>
                <a:gd name="T79" fmla="*/ 95 h 114"/>
                <a:gd name="T80" fmla="*/ 4 w 103"/>
                <a:gd name="T81" fmla="*/ 91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114">
                  <a:moveTo>
                    <a:pt x="4" y="91"/>
                  </a:moveTo>
                  <a:lnTo>
                    <a:pt x="0" y="81"/>
                  </a:lnTo>
                  <a:lnTo>
                    <a:pt x="0" y="71"/>
                  </a:lnTo>
                  <a:lnTo>
                    <a:pt x="0" y="62"/>
                  </a:lnTo>
                  <a:lnTo>
                    <a:pt x="0" y="52"/>
                  </a:lnTo>
                  <a:lnTo>
                    <a:pt x="0" y="47"/>
                  </a:lnTo>
                  <a:lnTo>
                    <a:pt x="4" y="37"/>
                  </a:lnTo>
                  <a:lnTo>
                    <a:pt x="4" y="28"/>
                  </a:lnTo>
                  <a:lnTo>
                    <a:pt x="4" y="23"/>
                  </a:lnTo>
                  <a:lnTo>
                    <a:pt x="9" y="19"/>
                  </a:lnTo>
                  <a:lnTo>
                    <a:pt x="14" y="13"/>
                  </a:lnTo>
                  <a:lnTo>
                    <a:pt x="29" y="4"/>
                  </a:lnTo>
                  <a:lnTo>
                    <a:pt x="44" y="0"/>
                  </a:lnTo>
                  <a:lnTo>
                    <a:pt x="59" y="0"/>
                  </a:lnTo>
                  <a:lnTo>
                    <a:pt x="69" y="4"/>
                  </a:lnTo>
                  <a:lnTo>
                    <a:pt x="79" y="13"/>
                  </a:lnTo>
                  <a:lnTo>
                    <a:pt x="84" y="23"/>
                  </a:lnTo>
                  <a:lnTo>
                    <a:pt x="88" y="37"/>
                  </a:lnTo>
                  <a:lnTo>
                    <a:pt x="98" y="52"/>
                  </a:lnTo>
                  <a:lnTo>
                    <a:pt x="103" y="71"/>
                  </a:lnTo>
                  <a:lnTo>
                    <a:pt x="103" y="86"/>
                  </a:lnTo>
                  <a:lnTo>
                    <a:pt x="94" y="76"/>
                  </a:lnTo>
                  <a:lnTo>
                    <a:pt x="84" y="71"/>
                  </a:lnTo>
                  <a:lnTo>
                    <a:pt x="79" y="71"/>
                  </a:lnTo>
                  <a:lnTo>
                    <a:pt x="69" y="71"/>
                  </a:lnTo>
                  <a:lnTo>
                    <a:pt x="59" y="76"/>
                  </a:lnTo>
                  <a:lnTo>
                    <a:pt x="54" y="81"/>
                  </a:lnTo>
                  <a:lnTo>
                    <a:pt x="49" y="91"/>
                  </a:lnTo>
                  <a:lnTo>
                    <a:pt x="38" y="95"/>
                  </a:lnTo>
                  <a:lnTo>
                    <a:pt x="34" y="105"/>
                  </a:lnTo>
                  <a:lnTo>
                    <a:pt x="29" y="114"/>
                  </a:lnTo>
                  <a:lnTo>
                    <a:pt x="29" y="110"/>
                  </a:lnTo>
                  <a:lnTo>
                    <a:pt x="24" y="110"/>
                  </a:lnTo>
                  <a:lnTo>
                    <a:pt x="24" y="105"/>
                  </a:lnTo>
                  <a:lnTo>
                    <a:pt x="19" y="105"/>
                  </a:lnTo>
                  <a:lnTo>
                    <a:pt x="14" y="105"/>
                  </a:lnTo>
                  <a:lnTo>
                    <a:pt x="14" y="101"/>
                  </a:lnTo>
                  <a:lnTo>
                    <a:pt x="9" y="101"/>
                  </a:lnTo>
                  <a:lnTo>
                    <a:pt x="4" y="101"/>
                  </a:lnTo>
                  <a:lnTo>
                    <a:pt x="4" y="95"/>
                  </a:lnTo>
                  <a:lnTo>
                    <a:pt x="4" y="91"/>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42" name="Freeform 514"/>
            <p:cNvSpPr>
              <a:spLocks/>
            </p:cNvSpPr>
            <p:nvPr/>
          </p:nvSpPr>
          <p:spPr bwMode="auto">
            <a:xfrm>
              <a:off x="3686" y="1978"/>
              <a:ext cx="10" cy="5"/>
            </a:xfrm>
            <a:custGeom>
              <a:avLst/>
              <a:gdLst>
                <a:gd name="T0" fmla="*/ 0 w 109"/>
                <a:gd name="T1" fmla="*/ 19 h 67"/>
                <a:gd name="T2" fmla="*/ 14 w 109"/>
                <a:gd name="T3" fmla="*/ 23 h 67"/>
                <a:gd name="T4" fmla="*/ 24 w 109"/>
                <a:gd name="T5" fmla="*/ 28 h 67"/>
                <a:gd name="T6" fmla="*/ 34 w 109"/>
                <a:gd name="T7" fmla="*/ 33 h 67"/>
                <a:gd name="T8" fmla="*/ 44 w 109"/>
                <a:gd name="T9" fmla="*/ 43 h 67"/>
                <a:gd name="T10" fmla="*/ 49 w 109"/>
                <a:gd name="T11" fmla="*/ 52 h 67"/>
                <a:gd name="T12" fmla="*/ 59 w 109"/>
                <a:gd name="T13" fmla="*/ 62 h 67"/>
                <a:gd name="T14" fmla="*/ 69 w 109"/>
                <a:gd name="T15" fmla="*/ 67 h 67"/>
                <a:gd name="T16" fmla="*/ 79 w 109"/>
                <a:gd name="T17" fmla="*/ 67 h 67"/>
                <a:gd name="T18" fmla="*/ 88 w 109"/>
                <a:gd name="T19" fmla="*/ 62 h 67"/>
                <a:gd name="T20" fmla="*/ 103 w 109"/>
                <a:gd name="T21" fmla="*/ 52 h 67"/>
                <a:gd name="T22" fmla="*/ 103 w 109"/>
                <a:gd name="T23" fmla="*/ 47 h 67"/>
                <a:gd name="T24" fmla="*/ 109 w 109"/>
                <a:gd name="T25" fmla="*/ 37 h 67"/>
                <a:gd name="T26" fmla="*/ 109 w 109"/>
                <a:gd name="T27" fmla="*/ 33 h 67"/>
                <a:gd name="T28" fmla="*/ 109 w 109"/>
                <a:gd name="T29" fmla="*/ 28 h 67"/>
                <a:gd name="T30" fmla="*/ 103 w 109"/>
                <a:gd name="T31" fmla="*/ 23 h 67"/>
                <a:gd name="T32" fmla="*/ 103 w 109"/>
                <a:gd name="T33" fmla="*/ 13 h 67"/>
                <a:gd name="T34" fmla="*/ 98 w 109"/>
                <a:gd name="T35" fmla="*/ 9 h 67"/>
                <a:gd name="T36" fmla="*/ 94 w 109"/>
                <a:gd name="T37" fmla="*/ 4 h 67"/>
                <a:gd name="T38" fmla="*/ 84 w 109"/>
                <a:gd name="T39" fmla="*/ 4 h 67"/>
                <a:gd name="T40" fmla="*/ 79 w 109"/>
                <a:gd name="T41" fmla="*/ 0 h 67"/>
                <a:gd name="T42" fmla="*/ 73 w 109"/>
                <a:gd name="T43" fmla="*/ 0 h 67"/>
                <a:gd name="T44" fmla="*/ 69 w 109"/>
                <a:gd name="T45" fmla="*/ 4 h 67"/>
                <a:gd name="T46" fmla="*/ 63 w 109"/>
                <a:gd name="T47" fmla="*/ 4 h 67"/>
                <a:gd name="T48" fmla="*/ 59 w 109"/>
                <a:gd name="T49" fmla="*/ 9 h 67"/>
                <a:gd name="T50" fmla="*/ 49 w 109"/>
                <a:gd name="T51" fmla="*/ 13 h 67"/>
                <a:gd name="T52" fmla="*/ 44 w 109"/>
                <a:gd name="T53" fmla="*/ 19 h 67"/>
                <a:gd name="T54" fmla="*/ 39 w 109"/>
                <a:gd name="T55" fmla="*/ 19 h 67"/>
                <a:gd name="T56" fmla="*/ 34 w 109"/>
                <a:gd name="T57" fmla="*/ 19 h 67"/>
                <a:gd name="T58" fmla="*/ 24 w 109"/>
                <a:gd name="T59" fmla="*/ 1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9" h="67">
                  <a:moveTo>
                    <a:pt x="0" y="19"/>
                  </a:moveTo>
                  <a:lnTo>
                    <a:pt x="14" y="23"/>
                  </a:lnTo>
                  <a:lnTo>
                    <a:pt x="24" y="28"/>
                  </a:lnTo>
                  <a:lnTo>
                    <a:pt x="34" y="33"/>
                  </a:lnTo>
                  <a:lnTo>
                    <a:pt x="44" y="43"/>
                  </a:lnTo>
                  <a:lnTo>
                    <a:pt x="49" y="52"/>
                  </a:lnTo>
                  <a:lnTo>
                    <a:pt x="59" y="62"/>
                  </a:lnTo>
                  <a:lnTo>
                    <a:pt x="69" y="67"/>
                  </a:lnTo>
                  <a:lnTo>
                    <a:pt x="79" y="67"/>
                  </a:lnTo>
                  <a:lnTo>
                    <a:pt x="88" y="62"/>
                  </a:lnTo>
                  <a:lnTo>
                    <a:pt x="103" y="52"/>
                  </a:lnTo>
                  <a:lnTo>
                    <a:pt x="103" y="47"/>
                  </a:lnTo>
                  <a:lnTo>
                    <a:pt x="109" y="37"/>
                  </a:lnTo>
                  <a:lnTo>
                    <a:pt x="109" y="33"/>
                  </a:lnTo>
                  <a:lnTo>
                    <a:pt x="109" y="28"/>
                  </a:lnTo>
                  <a:lnTo>
                    <a:pt x="103" y="23"/>
                  </a:lnTo>
                  <a:lnTo>
                    <a:pt x="103" y="13"/>
                  </a:lnTo>
                  <a:lnTo>
                    <a:pt x="98" y="9"/>
                  </a:lnTo>
                  <a:lnTo>
                    <a:pt x="94" y="4"/>
                  </a:lnTo>
                  <a:lnTo>
                    <a:pt x="84" y="4"/>
                  </a:lnTo>
                  <a:lnTo>
                    <a:pt x="79" y="0"/>
                  </a:lnTo>
                  <a:lnTo>
                    <a:pt x="73" y="0"/>
                  </a:lnTo>
                  <a:lnTo>
                    <a:pt x="69" y="4"/>
                  </a:lnTo>
                  <a:lnTo>
                    <a:pt x="63" y="4"/>
                  </a:lnTo>
                  <a:lnTo>
                    <a:pt x="59" y="9"/>
                  </a:lnTo>
                  <a:lnTo>
                    <a:pt x="49" y="13"/>
                  </a:lnTo>
                  <a:lnTo>
                    <a:pt x="44" y="19"/>
                  </a:lnTo>
                  <a:lnTo>
                    <a:pt x="39" y="19"/>
                  </a:lnTo>
                  <a:lnTo>
                    <a:pt x="34" y="19"/>
                  </a:lnTo>
                  <a:lnTo>
                    <a:pt x="24" y="19"/>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43" name="Freeform 515"/>
            <p:cNvSpPr>
              <a:spLocks/>
            </p:cNvSpPr>
            <p:nvPr/>
          </p:nvSpPr>
          <p:spPr bwMode="auto">
            <a:xfrm>
              <a:off x="3643" y="1946"/>
              <a:ext cx="5" cy="8"/>
            </a:xfrm>
            <a:custGeom>
              <a:avLst/>
              <a:gdLst>
                <a:gd name="T0" fmla="*/ 55 w 55"/>
                <a:gd name="T1" fmla="*/ 96 h 96"/>
                <a:gd name="T2" fmla="*/ 55 w 55"/>
                <a:gd name="T3" fmla="*/ 81 h 96"/>
                <a:gd name="T4" fmla="*/ 55 w 55"/>
                <a:gd name="T5" fmla="*/ 67 h 96"/>
                <a:gd name="T6" fmla="*/ 55 w 55"/>
                <a:gd name="T7" fmla="*/ 58 h 96"/>
                <a:gd name="T8" fmla="*/ 55 w 55"/>
                <a:gd name="T9" fmla="*/ 47 h 96"/>
                <a:gd name="T10" fmla="*/ 49 w 55"/>
                <a:gd name="T11" fmla="*/ 38 h 96"/>
                <a:gd name="T12" fmla="*/ 45 w 55"/>
                <a:gd name="T13" fmla="*/ 28 h 96"/>
                <a:gd name="T14" fmla="*/ 40 w 55"/>
                <a:gd name="T15" fmla="*/ 23 h 96"/>
                <a:gd name="T16" fmla="*/ 30 w 55"/>
                <a:gd name="T17" fmla="*/ 14 h 96"/>
                <a:gd name="T18" fmla="*/ 15 w 55"/>
                <a:gd name="T19" fmla="*/ 10 h 96"/>
                <a:gd name="T20" fmla="*/ 0 w 55"/>
                <a:gd name="T2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96">
                  <a:moveTo>
                    <a:pt x="55" y="96"/>
                  </a:moveTo>
                  <a:lnTo>
                    <a:pt x="55" y="81"/>
                  </a:lnTo>
                  <a:lnTo>
                    <a:pt x="55" y="67"/>
                  </a:lnTo>
                  <a:lnTo>
                    <a:pt x="55" y="58"/>
                  </a:lnTo>
                  <a:lnTo>
                    <a:pt x="55" y="47"/>
                  </a:lnTo>
                  <a:lnTo>
                    <a:pt x="49" y="38"/>
                  </a:lnTo>
                  <a:lnTo>
                    <a:pt x="45" y="28"/>
                  </a:lnTo>
                  <a:lnTo>
                    <a:pt x="40" y="23"/>
                  </a:lnTo>
                  <a:lnTo>
                    <a:pt x="30" y="14"/>
                  </a:lnTo>
                  <a:lnTo>
                    <a:pt x="15" y="10"/>
                  </a:lnTo>
                  <a:lnTo>
                    <a:pt x="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44" name="Freeform 516"/>
            <p:cNvSpPr>
              <a:spLocks/>
            </p:cNvSpPr>
            <p:nvPr/>
          </p:nvSpPr>
          <p:spPr bwMode="auto">
            <a:xfrm>
              <a:off x="3642" y="1942"/>
              <a:ext cx="7" cy="4"/>
            </a:xfrm>
            <a:custGeom>
              <a:avLst/>
              <a:gdLst>
                <a:gd name="T0" fmla="*/ 10 w 80"/>
                <a:gd name="T1" fmla="*/ 58 h 58"/>
                <a:gd name="T2" fmla="*/ 0 w 80"/>
                <a:gd name="T3" fmla="*/ 53 h 58"/>
                <a:gd name="T4" fmla="*/ 0 w 80"/>
                <a:gd name="T5" fmla="*/ 48 h 58"/>
                <a:gd name="T6" fmla="*/ 0 w 80"/>
                <a:gd name="T7" fmla="*/ 38 h 58"/>
                <a:gd name="T8" fmla="*/ 5 w 80"/>
                <a:gd name="T9" fmla="*/ 29 h 58"/>
                <a:gd name="T10" fmla="*/ 15 w 80"/>
                <a:gd name="T11" fmla="*/ 23 h 58"/>
                <a:gd name="T12" fmla="*/ 25 w 80"/>
                <a:gd name="T13" fmla="*/ 14 h 58"/>
                <a:gd name="T14" fmla="*/ 40 w 80"/>
                <a:gd name="T15" fmla="*/ 10 h 58"/>
                <a:gd name="T16" fmla="*/ 50 w 80"/>
                <a:gd name="T17" fmla="*/ 4 h 58"/>
                <a:gd name="T18" fmla="*/ 59 w 80"/>
                <a:gd name="T19" fmla="*/ 0 h 58"/>
                <a:gd name="T20" fmla="*/ 69 w 80"/>
                <a:gd name="T21" fmla="*/ 4 h 58"/>
                <a:gd name="T22" fmla="*/ 75 w 80"/>
                <a:gd name="T23" fmla="*/ 4 h 58"/>
                <a:gd name="T24" fmla="*/ 75 w 80"/>
                <a:gd name="T25" fmla="*/ 10 h 58"/>
                <a:gd name="T26" fmla="*/ 75 w 80"/>
                <a:gd name="T27" fmla="*/ 14 h 58"/>
                <a:gd name="T28" fmla="*/ 80 w 80"/>
                <a:gd name="T29" fmla="*/ 19 h 58"/>
                <a:gd name="T30" fmla="*/ 75 w 80"/>
                <a:gd name="T31" fmla="*/ 23 h 58"/>
                <a:gd name="T32" fmla="*/ 75 w 80"/>
                <a:gd name="T33" fmla="*/ 29 h 58"/>
                <a:gd name="T34" fmla="*/ 75 w 80"/>
                <a:gd name="T35" fmla="*/ 34 h 58"/>
                <a:gd name="T36" fmla="*/ 69 w 80"/>
                <a:gd name="T37" fmla="*/ 38 h 58"/>
                <a:gd name="T38" fmla="*/ 69 w 80"/>
                <a:gd name="T39" fmla="*/ 48 h 58"/>
                <a:gd name="T40" fmla="*/ 65 w 80"/>
                <a:gd name="T41" fmla="*/ 5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 h="58">
                  <a:moveTo>
                    <a:pt x="10" y="58"/>
                  </a:moveTo>
                  <a:lnTo>
                    <a:pt x="0" y="53"/>
                  </a:lnTo>
                  <a:lnTo>
                    <a:pt x="0" y="48"/>
                  </a:lnTo>
                  <a:lnTo>
                    <a:pt x="0" y="38"/>
                  </a:lnTo>
                  <a:lnTo>
                    <a:pt x="5" y="29"/>
                  </a:lnTo>
                  <a:lnTo>
                    <a:pt x="15" y="23"/>
                  </a:lnTo>
                  <a:lnTo>
                    <a:pt x="25" y="14"/>
                  </a:lnTo>
                  <a:lnTo>
                    <a:pt x="40" y="10"/>
                  </a:lnTo>
                  <a:lnTo>
                    <a:pt x="50" y="4"/>
                  </a:lnTo>
                  <a:lnTo>
                    <a:pt x="59" y="0"/>
                  </a:lnTo>
                  <a:lnTo>
                    <a:pt x="69" y="4"/>
                  </a:lnTo>
                  <a:lnTo>
                    <a:pt x="75" y="4"/>
                  </a:lnTo>
                  <a:lnTo>
                    <a:pt x="75" y="10"/>
                  </a:lnTo>
                  <a:lnTo>
                    <a:pt x="75" y="14"/>
                  </a:lnTo>
                  <a:lnTo>
                    <a:pt x="80" y="19"/>
                  </a:lnTo>
                  <a:lnTo>
                    <a:pt x="75" y="23"/>
                  </a:lnTo>
                  <a:lnTo>
                    <a:pt x="75" y="29"/>
                  </a:lnTo>
                  <a:lnTo>
                    <a:pt x="75" y="34"/>
                  </a:lnTo>
                  <a:lnTo>
                    <a:pt x="69" y="38"/>
                  </a:lnTo>
                  <a:lnTo>
                    <a:pt x="69" y="48"/>
                  </a:lnTo>
                  <a:lnTo>
                    <a:pt x="65" y="5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45" name="Freeform 517"/>
            <p:cNvSpPr>
              <a:spLocks/>
            </p:cNvSpPr>
            <p:nvPr/>
          </p:nvSpPr>
          <p:spPr bwMode="auto">
            <a:xfrm>
              <a:off x="3638" y="1930"/>
              <a:ext cx="10" cy="9"/>
            </a:xfrm>
            <a:custGeom>
              <a:avLst/>
              <a:gdLst>
                <a:gd name="T0" fmla="*/ 40 w 119"/>
                <a:gd name="T1" fmla="*/ 116 h 116"/>
                <a:gd name="T2" fmla="*/ 21 w 119"/>
                <a:gd name="T3" fmla="*/ 107 h 116"/>
                <a:gd name="T4" fmla="*/ 11 w 119"/>
                <a:gd name="T5" fmla="*/ 97 h 116"/>
                <a:gd name="T6" fmla="*/ 0 w 119"/>
                <a:gd name="T7" fmla="*/ 88 h 116"/>
                <a:gd name="T8" fmla="*/ 0 w 119"/>
                <a:gd name="T9" fmla="*/ 78 h 116"/>
                <a:gd name="T10" fmla="*/ 6 w 119"/>
                <a:gd name="T11" fmla="*/ 64 h 116"/>
                <a:gd name="T12" fmla="*/ 11 w 119"/>
                <a:gd name="T13" fmla="*/ 54 h 116"/>
                <a:gd name="T14" fmla="*/ 21 w 119"/>
                <a:gd name="T15" fmla="*/ 39 h 116"/>
                <a:gd name="T16" fmla="*/ 30 w 119"/>
                <a:gd name="T17" fmla="*/ 30 h 116"/>
                <a:gd name="T18" fmla="*/ 40 w 119"/>
                <a:gd name="T19" fmla="*/ 15 h 116"/>
                <a:gd name="T20" fmla="*/ 55 w 119"/>
                <a:gd name="T21" fmla="*/ 0 h 116"/>
                <a:gd name="T22" fmla="*/ 50 w 119"/>
                <a:gd name="T23" fmla="*/ 15 h 116"/>
                <a:gd name="T24" fmla="*/ 55 w 119"/>
                <a:gd name="T25" fmla="*/ 25 h 116"/>
                <a:gd name="T26" fmla="*/ 55 w 119"/>
                <a:gd name="T27" fmla="*/ 35 h 116"/>
                <a:gd name="T28" fmla="*/ 60 w 119"/>
                <a:gd name="T29" fmla="*/ 39 h 116"/>
                <a:gd name="T30" fmla="*/ 70 w 119"/>
                <a:gd name="T31" fmla="*/ 45 h 116"/>
                <a:gd name="T32" fmla="*/ 75 w 119"/>
                <a:gd name="T33" fmla="*/ 49 h 116"/>
                <a:gd name="T34" fmla="*/ 85 w 119"/>
                <a:gd name="T35" fmla="*/ 49 h 116"/>
                <a:gd name="T36" fmla="*/ 100 w 119"/>
                <a:gd name="T37" fmla="*/ 54 h 116"/>
                <a:gd name="T38" fmla="*/ 109 w 119"/>
                <a:gd name="T39" fmla="*/ 54 h 116"/>
                <a:gd name="T40" fmla="*/ 119 w 119"/>
                <a:gd name="T41" fmla="*/ 54 h 116"/>
                <a:gd name="T42" fmla="*/ 115 w 119"/>
                <a:gd name="T43" fmla="*/ 54 h 116"/>
                <a:gd name="T44" fmla="*/ 115 w 119"/>
                <a:gd name="T45" fmla="*/ 58 h 116"/>
                <a:gd name="T46" fmla="*/ 115 w 119"/>
                <a:gd name="T47" fmla="*/ 64 h 116"/>
                <a:gd name="T48" fmla="*/ 115 w 119"/>
                <a:gd name="T49" fmla="*/ 69 h 116"/>
                <a:gd name="T50" fmla="*/ 115 w 119"/>
                <a:gd name="T51" fmla="*/ 73 h 116"/>
                <a:gd name="T52" fmla="*/ 115 w 119"/>
                <a:gd name="T53" fmla="*/ 78 h 116"/>
                <a:gd name="T54" fmla="*/ 115 w 119"/>
                <a:gd name="T55" fmla="*/ 83 h 116"/>
                <a:gd name="T56" fmla="*/ 109 w 119"/>
                <a:gd name="T57" fmla="*/ 88 h 116"/>
                <a:gd name="T58" fmla="*/ 105 w 119"/>
                <a:gd name="T59" fmla="*/ 93 h 116"/>
                <a:gd name="T60" fmla="*/ 94 w 119"/>
                <a:gd name="T61" fmla="*/ 97 h 116"/>
                <a:gd name="T62" fmla="*/ 90 w 119"/>
                <a:gd name="T63" fmla="*/ 103 h 116"/>
                <a:gd name="T64" fmla="*/ 80 w 119"/>
                <a:gd name="T65" fmla="*/ 107 h 116"/>
                <a:gd name="T66" fmla="*/ 70 w 119"/>
                <a:gd name="T67" fmla="*/ 112 h 116"/>
                <a:gd name="T68" fmla="*/ 65 w 119"/>
                <a:gd name="T69" fmla="*/ 116 h 116"/>
                <a:gd name="T70" fmla="*/ 55 w 119"/>
                <a:gd name="T71" fmla="*/ 116 h 116"/>
                <a:gd name="T72" fmla="*/ 50 w 119"/>
                <a:gd name="T73" fmla="*/ 116 h 116"/>
                <a:gd name="T74" fmla="*/ 46 w 119"/>
                <a:gd name="T75" fmla="*/ 116 h 116"/>
                <a:gd name="T76" fmla="*/ 40 w 119"/>
                <a:gd name="T7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9" h="116">
                  <a:moveTo>
                    <a:pt x="40" y="116"/>
                  </a:moveTo>
                  <a:lnTo>
                    <a:pt x="21" y="107"/>
                  </a:lnTo>
                  <a:lnTo>
                    <a:pt x="11" y="97"/>
                  </a:lnTo>
                  <a:lnTo>
                    <a:pt x="0" y="88"/>
                  </a:lnTo>
                  <a:lnTo>
                    <a:pt x="0" y="78"/>
                  </a:lnTo>
                  <a:lnTo>
                    <a:pt x="6" y="64"/>
                  </a:lnTo>
                  <a:lnTo>
                    <a:pt x="11" y="54"/>
                  </a:lnTo>
                  <a:lnTo>
                    <a:pt x="21" y="39"/>
                  </a:lnTo>
                  <a:lnTo>
                    <a:pt x="30" y="30"/>
                  </a:lnTo>
                  <a:lnTo>
                    <a:pt x="40" y="15"/>
                  </a:lnTo>
                  <a:lnTo>
                    <a:pt x="55" y="0"/>
                  </a:lnTo>
                  <a:lnTo>
                    <a:pt x="50" y="15"/>
                  </a:lnTo>
                  <a:lnTo>
                    <a:pt x="55" y="25"/>
                  </a:lnTo>
                  <a:lnTo>
                    <a:pt x="55" y="35"/>
                  </a:lnTo>
                  <a:lnTo>
                    <a:pt x="60" y="39"/>
                  </a:lnTo>
                  <a:lnTo>
                    <a:pt x="70" y="45"/>
                  </a:lnTo>
                  <a:lnTo>
                    <a:pt x="75" y="49"/>
                  </a:lnTo>
                  <a:lnTo>
                    <a:pt x="85" y="49"/>
                  </a:lnTo>
                  <a:lnTo>
                    <a:pt x="100" y="54"/>
                  </a:lnTo>
                  <a:lnTo>
                    <a:pt x="109" y="54"/>
                  </a:lnTo>
                  <a:lnTo>
                    <a:pt x="119" y="54"/>
                  </a:lnTo>
                  <a:lnTo>
                    <a:pt x="115" y="54"/>
                  </a:lnTo>
                  <a:lnTo>
                    <a:pt x="115" y="58"/>
                  </a:lnTo>
                  <a:lnTo>
                    <a:pt x="115" y="64"/>
                  </a:lnTo>
                  <a:lnTo>
                    <a:pt x="115" y="69"/>
                  </a:lnTo>
                  <a:lnTo>
                    <a:pt x="115" y="73"/>
                  </a:lnTo>
                  <a:lnTo>
                    <a:pt x="115" y="78"/>
                  </a:lnTo>
                  <a:lnTo>
                    <a:pt x="115" y="83"/>
                  </a:lnTo>
                  <a:lnTo>
                    <a:pt x="109" y="88"/>
                  </a:lnTo>
                  <a:lnTo>
                    <a:pt x="105" y="93"/>
                  </a:lnTo>
                  <a:lnTo>
                    <a:pt x="94" y="97"/>
                  </a:lnTo>
                  <a:lnTo>
                    <a:pt x="90" y="103"/>
                  </a:lnTo>
                  <a:lnTo>
                    <a:pt x="80" y="107"/>
                  </a:lnTo>
                  <a:lnTo>
                    <a:pt x="70" y="112"/>
                  </a:lnTo>
                  <a:lnTo>
                    <a:pt x="65" y="116"/>
                  </a:lnTo>
                  <a:lnTo>
                    <a:pt x="55" y="116"/>
                  </a:lnTo>
                  <a:lnTo>
                    <a:pt x="50" y="116"/>
                  </a:lnTo>
                  <a:lnTo>
                    <a:pt x="46" y="116"/>
                  </a:lnTo>
                  <a:lnTo>
                    <a:pt x="40" y="116"/>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46" name="Freeform 518"/>
            <p:cNvSpPr>
              <a:spLocks/>
            </p:cNvSpPr>
            <p:nvPr/>
          </p:nvSpPr>
          <p:spPr bwMode="auto">
            <a:xfrm>
              <a:off x="3636" y="1912"/>
              <a:ext cx="12" cy="10"/>
            </a:xfrm>
            <a:custGeom>
              <a:avLst/>
              <a:gdLst>
                <a:gd name="T0" fmla="*/ 0 w 133"/>
                <a:gd name="T1" fmla="*/ 101 h 120"/>
                <a:gd name="T2" fmla="*/ 0 w 133"/>
                <a:gd name="T3" fmla="*/ 106 h 120"/>
                <a:gd name="T4" fmla="*/ 4 w 133"/>
                <a:gd name="T5" fmla="*/ 110 h 120"/>
                <a:gd name="T6" fmla="*/ 10 w 133"/>
                <a:gd name="T7" fmla="*/ 110 h 120"/>
                <a:gd name="T8" fmla="*/ 14 w 133"/>
                <a:gd name="T9" fmla="*/ 115 h 120"/>
                <a:gd name="T10" fmla="*/ 20 w 133"/>
                <a:gd name="T11" fmla="*/ 120 h 120"/>
                <a:gd name="T12" fmla="*/ 25 w 133"/>
                <a:gd name="T13" fmla="*/ 120 h 120"/>
                <a:gd name="T14" fmla="*/ 29 w 133"/>
                <a:gd name="T15" fmla="*/ 120 h 120"/>
                <a:gd name="T16" fmla="*/ 35 w 133"/>
                <a:gd name="T17" fmla="*/ 120 h 120"/>
                <a:gd name="T18" fmla="*/ 39 w 133"/>
                <a:gd name="T19" fmla="*/ 120 h 120"/>
                <a:gd name="T20" fmla="*/ 44 w 133"/>
                <a:gd name="T21" fmla="*/ 120 h 120"/>
                <a:gd name="T22" fmla="*/ 54 w 133"/>
                <a:gd name="T23" fmla="*/ 115 h 120"/>
                <a:gd name="T24" fmla="*/ 64 w 133"/>
                <a:gd name="T25" fmla="*/ 110 h 120"/>
                <a:gd name="T26" fmla="*/ 74 w 133"/>
                <a:gd name="T27" fmla="*/ 106 h 120"/>
                <a:gd name="T28" fmla="*/ 79 w 133"/>
                <a:gd name="T29" fmla="*/ 101 h 120"/>
                <a:gd name="T30" fmla="*/ 89 w 133"/>
                <a:gd name="T31" fmla="*/ 96 h 120"/>
                <a:gd name="T32" fmla="*/ 94 w 133"/>
                <a:gd name="T33" fmla="*/ 96 h 120"/>
                <a:gd name="T34" fmla="*/ 104 w 133"/>
                <a:gd name="T35" fmla="*/ 91 h 120"/>
                <a:gd name="T36" fmla="*/ 108 w 133"/>
                <a:gd name="T37" fmla="*/ 91 h 120"/>
                <a:gd name="T38" fmla="*/ 123 w 133"/>
                <a:gd name="T39" fmla="*/ 91 h 120"/>
                <a:gd name="T40" fmla="*/ 133 w 133"/>
                <a:gd name="T41" fmla="*/ 96 h 120"/>
                <a:gd name="T42" fmla="*/ 129 w 133"/>
                <a:gd name="T43" fmla="*/ 86 h 120"/>
                <a:gd name="T44" fmla="*/ 123 w 133"/>
                <a:gd name="T45" fmla="*/ 76 h 120"/>
                <a:gd name="T46" fmla="*/ 119 w 133"/>
                <a:gd name="T47" fmla="*/ 67 h 120"/>
                <a:gd name="T48" fmla="*/ 119 w 133"/>
                <a:gd name="T49" fmla="*/ 57 h 120"/>
                <a:gd name="T50" fmla="*/ 114 w 133"/>
                <a:gd name="T51" fmla="*/ 43 h 120"/>
                <a:gd name="T52" fmla="*/ 114 w 133"/>
                <a:gd name="T53" fmla="*/ 33 h 120"/>
                <a:gd name="T54" fmla="*/ 108 w 133"/>
                <a:gd name="T55" fmla="*/ 28 h 120"/>
                <a:gd name="T56" fmla="*/ 104 w 133"/>
                <a:gd name="T57" fmla="*/ 19 h 120"/>
                <a:gd name="T58" fmla="*/ 104 w 133"/>
                <a:gd name="T59" fmla="*/ 14 h 120"/>
                <a:gd name="T60" fmla="*/ 99 w 133"/>
                <a:gd name="T61" fmla="*/ 9 h 120"/>
                <a:gd name="T62" fmla="*/ 84 w 133"/>
                <a:gd name="T63" fmla="*/ 0 h 120"/>
                <a:gd name="T64" fmla="*/ 74 w 133"/>
                <a:gd name="T65" fmla="*/ 0 h 120"/>
                <a:gd name="T66" fmla="*/ 64 w 133"/>
                <a:gd name="T67" fmla="*/ 0 h 120"/>
                <a:gd name="T68" fmla="*/ 60 w 133"/>
                <a:gd name="T69" fmla="*/ 9 h 120"/>
                <a:gd name="T70" fmla="*/ 54 w 133"/>
                <a:gd name="T71" fmla="*/ 19 h 120"/>
                <a:gd name="T72" fmla="*/ 54 w 133"/>
                <a:gd name="T73" fmla="*/ 28 h 120"/>
                <a:gd name="T74" fmla="*/ 49 w 133"/>
                <a:gd name="T75" fmla="*/ 43 h 120"/>
                <a:gd name="T76" fmla="*/ 49 w 133"/>
                <a:gd name="T77" fmla="*/ 57 h 120"/>
                <a:gd name="T78" fmla="*/ 49 w 133"/>
                <a:gd name="T79" fmla="*/ 72 h 120"/>
                <a:gd name="T80" fmla="*/ 49 w 133"/>
                <a:gd name="T81" fmla="*/ 86 h 120"/>
                <a:gd name="T82" fmla="*/ 54 w 133"/>
                <a:gd name="T83" fmla="*/ 91 h 120"/>
                <a:gd name="T84" fmla="*/ 60 w 133"/>
                <a:gd name="T85" fmla="*/ 91 h 120"/>
                <a:gd name="T86" fmla="*/ 64 w 133"/>
                <a:gd name="T87" fmla="*/ 91 h 120"/>
                <a:gd name="T88" fmla="*/ 69 w 133"/>
                <a:gd name="T89" fmla="*/ 91 h 120"/>
                <a:gd name="T90" fmla="*/ 74 w 133"/>
                <a:gd name="T91" fmla="*/ 91 h 120"/>
                <a:gd name="T92" fmla="*/ 79 w 133"/>
                <a:gd name="T93" fmla="*/ 91 h 120"/>
                <a:gd name="T94" fmla="*/ 84 w 133"/>
                <a:gd name="T95" fmla="*/ 96 h 120"/>
                <a:gd name="T96" fmla="*/ 74 w 133"/>
                <a:gd name="T97" fmla="*/ 91 h 120"/>
                <a:gd name="T98" fmla="*/ 69 w 133"/>
                <a:gd name="T99" fmla="*/ 86 h 120"/>
                <a:gd name="T100" fmla="*/ 60 w 133"/>
                <a:gd name="T101" fmla="*/ 86 h 120"/>
                <a:gd name="T102" fmla="*/ 54 w 133"/>
                <a:gd name="T103" fmla="*/ 82 h 120"/>
                <a:gd name="T104" fmla="*/ 44 w 133"/>
                <a:gd name="T105" fmla="*/ 76 h 120"/>
                <a:gd name="T106" fmla="*/ 39 w 133"/>
                <a:gd name="T107" fmla="*/ 72 h 120"/>
                <a:gd name="T108" fmla="*/ 29 w 133"/>
                <a:gd name="T109" fmla="*/ 67 h 120"/>
                <a:gd name="T110" fmla="*/ 25 w 133"/>
                <a:gd name="T111" fmla="*/ 62 h 120"/>
                <a:gd name="T112" fmla="*/ 20 w 133"/>
                <a:gd name="T113" fmla="*/ 52 h 120"/>
                <a:gd name="T114" fmla="*/ 14 w 133"/>
                <a:gd name="T115" fmla="*/ 48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3" h="120">
                  <a:moveTo>
                    <a:pt x="0" y="101"/>
                  </a:moveTo>
                  <a:lnTo>
                    <a:pt x="0" y="106"/>
                  </a:lnTo>
                  <a:lnTo>
                    <a:pt x="4" y="110"/>
                  </a:lnTo>
                  <a:lnTo>
                    <a:pt x="10" y="110"/>
                  </a:lnTo>
                  <a:lnTo>
                    <a:pt x="14" y="115"/>
                  </a:lnTo>
                  <a:lnTo>
                    <a:pt x="20" y="120"/>
                  </a:lnTo>
                  <a:lnTo>
                    <a:pt x="25" y="120"/>
                  </a:lnTo>
                  <a:lnTo>
                    <a:pt x="29" y="120"/>
                  </a:lnTo>
                  <a:lnTo>
                    <a:pt x="35" y="120"/>
                  </a:lnTo>
                  <a:lnTo>
                    <a:pt x="39" y="120"/>
                  </a:lnTo>
                  <a:lnTo>
                    <a:pt x="44" y="120"/>
                  </a:lnTo>
                  <a:lnTo>
                    <a:pt x="54" y="115"/>
                  </a:lnTo>
                  <a:lnTo>
                    <a:pt x="64" y="110"/>
                  </a:lnTo>
                  <a:lnTo>
                    <a:pt x="74" y="106"/>
                  </a:lnTo>
                  <a:lnTo>
                    <a:pt x="79" y="101"/>
                  </a:lnTo>
                  <a:lnTo>
                    <a:pt x="89" y="96"/>
                  </a:lnTo>
                  <a:lnTo>
                    <a:pt x="94" y="96"/>
                  </a:lnTo>
                  <a:lnTo>
                    <a:pt x="104" y="91"/>
                  </a:lnTo>
                  <a:lnTo>
                    <a:pt x="108" y="91"/>
                  </a:lnTo>
                  <a:lnTo>
                    <a:pt x="123" y="91"/>
                  </a:lnTo>
                  <a:lnTo>
                    <a:pt x="133" y="96"/>
                  </a:lnTo>
                  <a:lnTo>
                    <a:pt x="129" y="86"/>
                  </a:lnTo>
                  <a:lnTo>
                    <a:pt x="123" y="76"/>
                  </a:lnTo>
                  <a:lnTo>
                    <a:pt x="119" y="67"/>
                  </a:lnTo>
                  <a:lnTo>
                    <a:pt x="119" y="57"/>
                  </a:lnTo>
                  <a:lnTo>
                    <a:pt x="114" y="43"/>
                  </a:lnTo>
                  <a:lnTo>
                    <a:pt x="114" y="33"/>
                  </a:lnTo>
                  <a:lnTo>
                    <a:pt x="108" y="28"/>
                  </a:lnTo>
                  <a:lnTo>
                    <a:pt x="104" y="19"/>
                  </a:lnTo>
                  <a:lnTo>
                    <a:pt x="104" y="14"/>
                  </a:lnTo>
                  <a:lnTo>
                    <a:pt x="99" y="9"/>
                  </a:lnTo>
                  <a:lnTo>
                    <a:pt x="84" y="0"/>
                  </a:lnTo>
                  <a:lnTo>
                    <a:pt x="74" y="0"/>
                  </a:lnTo>
                  <a:lnTo>
                    <a:pt x="64" y="0"/>
                  </a:lnTo>
                  <a:lnTo>
                    <a:pt x="60" y="9"/>
                  </a:lnTo>
                  <a:lnTo>
                    <a:pt x="54" y="19"/>
                  </a:lnTo>
                  <a:lnTo>
                    <a:pt x="54" y="28"/>
                  </a:lnTo>
                  <a:lnTo>
                    <a:pt x="49" y="43"/>
                  </a:lnTo>
                  <a:lnTo>
                    <a:pt x="49" y="57"/>
                  </a:lnTo>
                  <a:lnTo>
                    <a:pt x="49" y="72"/>
                  </a:lnTo>
                  <a:lnTo>
                    <a:pt x="49" y="86"/>
                  </a:lnTo>
                  <a:lnTo>
                    <a:pt x="54" y="91"/>
                  </a:lnTo>
                  <a:lnTo>
                    <a:pt x="60" y="91"/>
                  </a:lnTo>
                  <a:lnTo>
                    <a:pt x="64" y="91"/>
                  </a:lnTo>
                  <a:lnTo>
                    <a:pt x="69" y="91"/>
                  </a:lnTo>
                  <a:lnTo>
                    <a:pt x="74" y="91"/>
                  </a:lnTo>
                  <a:lnTo>
                    <a:pt x="79" y="91"/>
                  </a:lnTo>
                  <a:lnTo>
                    <a:pt x="84" y="96"/>
                  </a:lnTo>
                  <a:lnTo>
                    <a:pt x="74" y="91"/>
                  </a:lnTo>
                  <a:lnTo>
                    <a:pt x="69" y="86"/>
                  </a:lnTo>
                  <a:lnTo>
                    <a:pt x="60" y="86"/>
                  </a:lnTo>
                  <a:lnTo>
                    <a:pt x="54" y="82"/>
                  </a:lnTo>
                  <a:lnTo>
                    <a:pt x="44" y="76"/>
                  </a:lnTo>
                  <a:lnTo>
                    <a:pt x="39" y="72"/>
                  </a:lnTo>
                  <a:lnTo>
                    <a:pt x="29" y="67"/>
                  </a:lnTo>
                  <a:lnTo>
                    <a:pt x="25" y="62"/>
                  </a:lnTo>
                  <a:lnTo>
                    <a:pt x="20" y="52"/>
                  </a:lnTo>
                  <a:lnTo>
                    <a:pt x="14" y="4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47" name="Freeform 519"/>
            <p:cNvSpPr>
              <a:spLocks/>
            </p:cNvSpPr>
            <p:nvPr/>
          </p:nvSpPr>
          <p:spPr bwMode="auto">
            <a:xfrm>
              <a:off x="3644" y="1900"/>
              <a:ext cx="9" cy="9"/>
            </a:xfrm>
            <a:custGeom>
              <a:avLst/>
              <a:gdLst>
                <a:gd name="T0" fmla="*/ 5 w 109"/>
                <a:gd name="T1" fmla="*/ 97 h 116"/>
                <a:gd name="T2" fmla="*/ 5 w 109"/>
                <a:gd name="T3" fmla="*/ 87 h 116"/>
                <a:gd name="T4" fmla="*/ 0 w 109"/>
                <a:gd name="T5" fmla="*/ 78 h 116"/>
                <a:gd name="T6" fmla="*/ 0 w 109"/>
                <a:gd name="T7" fmla="*/ 67 h 116"/>
                <a:gd name="T8" fmla="*/ 0 w 109"/>
                <a:gd name="T9" fmla="*/ 58 h 116"/>
                <a:gd name="T10" fmla="*/ 0 w 109"/>
                <a:gd name="T11" fmla="*/ 48 h 116"/>
                <a:gd name="T12" fmla="*/ 0 w 109"/>
                <a:gd name="T13" fmla="*/ 44 h 116"/>
                <a:gd name="T14" fmla="*/ 0 w 109"/>
                <a:gd name="T15" fmla="*/ 33 h 116"/>
                <a:gd name="T16" fmla="*/ 0 w 109"/>
                <a:gd name="T17" fmla="*/ 29 h 116"/>
                <a:gd name="T18" fmla="*/ 5 w 109"/>
                <a:gd name="T19" fmla="*/ 24 h 116"/>
                <a:gd name="T20" fmla="*/ 5 w 109"/>
                <a:gd name="T21" fmla="*/ 20 h 116"/>
                <a:gd name="T22" fmla="*/ 20 w 109"/>
                <a:gd name="T23" fmla="*/ 5 h 116"/>
                <a:gd name="T24" fmla="*/ 35 w 109"/>
                <a:gd name="T25" fmla="*/ 0 h 116"/>
                <a:gd name="T26" fmla="*/ 50 w 109"/>
                <a:gd name="T27" fmla="*/ 0 h 116"/>
                <a:gd name="T28" fmla="*/ 60 w 109"/>
                <a:gd name="T29" fmla="*/ 0 h 116"/>
                <a:gd name="T30" fmla="*/ 69 w 109"/>
                <a:gd name="T31" fmla="*/ 9 h 116"/>
                <a:gd name="T32" fmla="*/ 79 w 109"/>
                <a:gd name="T33" fmla="*/ 20 h 116"/>
                <a:gd name="T34" fmla="*/ 84 w 109"/>
                <a:gd name="T35" fmla="*/ 29 h 116"/>
                <a:gd name="T36" fmla="*/ 94 w 109"/>
                <a:gd name="T37" fmla="*/ 44 h 116"/>
                <a:gd name="T38" fmla="*/ 100 w 109"/>
                <a:gd name="T39" fmla="*/ 63 h 116"/>
                <a:gd name="T40" fmla="*/ 109 w 109"/>
                <a:gd name="T41" fmla="*/ 78 h 116"/>
                <a:gd name="T42" fmla="*/ 94 w 109"/>
                <a:gd name="T43" fmla="*/ 72 h 116"/>
                <a:gd name="T44" fmla="*/ 84 w 109"/>
                <a:gd name="T45" fmla="*/ 67 h 116"/>
                <a:gd name="T46" fmla="*/ 75 w 109"/>
                <a:gd name="T47" fmla="*/ 67 h 116"/>
                <a:gd name="T48" fmla="*/ 69 w 109"/>
                <a:gd name="T49" fmla="*/ 67 h 116"/>
                <a:gd name="T50" fmla="*/ 60 w 109"/>
                <a:gd name="T51" fmla="*/ 72 h 116"/>
                <a:gd name="T52" fmla="*/ 54 w 109"/>
                <a:gd name="T53" fmla="*/ 82 h 116"/>
                <a:gd name="T54" fmla="*/ 50 w 109"/>
                <a:gd name="T55" fmla="*/ 87 h 116"/>
                <a:gd name="T56" fmla="*/ 44 w 109"/>
                <a:gd name="T57" fmla="*/ 97 h 116"/>
                <a:gd name="T58" fmla="*/ 40 w 109"/>
                <a:gd name="T59" fmla="*/ 106 h 116"/>
                <a:gd name="T60" fmla="*/ 35 w 109"/>
                <a:gd name="T61" fmla="*/ 116 h 116"/>
                <a:gd name="T62" fmla="*/ 35 w 109"/>
                <a:gd name="T63" fmla="*/ 111 h 116"/>
                <a:gd name="T64" fmla="*/ 29 w 109"/>
                <a:gd name="T65" fmla="*/ 111 h 116"/>
                <a:gd name="T66" fmla="*/ 25 w 109"/>
                <a:gd name="T67" fmla="*/ 106 h 116"/>
                <a:gd name="T68" fmla="*/ 20 w 109"/>
                <a:gd name="T69" fmla="*/ 106 h 116"/>
                <a:gd name="T70" fmla="*/ 15 w 109"/>
                <a:gd name="T71" fmla="*/ 106 h 116"/>
                <a:gd name="T72" fmla="*/ 10 w 109"/>
                <a:gd name="T73" fmla="*/ 102 h 116"/>
                <a:gd name="T74" fmla="*/ 5 w 109"/>
                <a:gd name="T75" fmla="*/ 9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9" h="116">
                  <a:moveTo>
                    <a:pt x="5" y="97"/>
                  </a:moveTo>
                  <a:lnTo>
                    <a:pt x="5" y="87"/>
                  </a:lnTo>
                  <a:lnTo>
                    <a:pt x="0" y="78"/>
                  </a:lnTo>
                  <a:lnTo>
                    <a:pt x="0" y="67"/>
                  </a:lnTo>
                  <a:lnTo>
                    <a:pt x="0" y="58"/>
                  </a:lnTo>
                  <a:lnTo>
                    <a:pt x="0" y="48"/>
                  </a:lnTo>
                  <a:lnTo>
                    <a:pt x="0" y="44"/>
                  </a:lnTo>
                  <a:lnTo>
                    <a:pt x="0" y="33"/>
                  </a:lnTo>
                  <a:lnTo>
                    <a:pt x="0" y="29"/>
                  </a:lnTo>
                  <a:lnTo>
                    <a:pt x="5" y="24"/>
                  </a:lnTo>
                  <a:lnTo>
                    <a:pt x="5" y="20"/>
                  </a:lnTo>
                  <a:lnTo>
                    <a:pt x="20" y="5"/>
                  </a:lnTo>
                  <a:lnTo>
                    <a:pt x="35" y="0"/>
                  </a:lnTo>
                  <a:lnTo>
                    <a:pt x="50" y="0"/>
                  </a:lnTo>
                  <a:lnTo>
                    <a:pt x="60" y="0"/>
                  </a:lnTo>
                  <a:lnTo>
                    <a:pt x="69" y="9"/>
                  </a:lnTo>
                  <a:lnTo>
                    <a:pt x="79" y="20"/>
                  </a:lnTo>
                  <a:lnTo>
                    <a:pt x="84" y="29"/>
                  </a:lnTo>
                  <a:lnTo>
                    <a:pt x="94" y="44"/>
                  </a:lnTo>
                  <a:lnTo>
                    <a:pt x="100" y="63"/>
                  </a:lnTo>
                  <a:lnTo>
                    <a:pt x="109" y="78"/>
                  </a:lnTo>
                  <a:lnTo>
                    <a:pt x="94" y="72"/>
                  </a:lnTo>
                  <a:lnTo>
                    <a:pt x="84" y="67"/>
                  </a:lnTo>
                  <a:lnTo>
                    <a:pt x="75" y="67"/>
                  </a:lnTo>
                  <a:lnTo>
                    <a:pt x="69" y="67"/>
                  </a:lnTo>
                  <a:lnTo>
                    <a:pt x="60" y="72"/>
                  </a:lnTo>
                  <a:lnTo>
                    <a:pt x="54" y="82"/>
                  </a:lnTo>
                  <a:lnTo>
                    <a:pt x="50" y="87"/>
                  </a:lnTo>
                  <a:lnTo>
                    <a:pt x="44" y="97"/>
                  </a:lnTo>
                  <a:lnTo>
                    <a:pt x="40" y="106"/>
                  </a:lnTo>
                  <a:lnTo>
                    <a:pt x="35" y="116"/>
                  </a:lnTo>
                  <a:lnTo>
                    <a:pt x="35" y="111"/>
                  </a:lnTo>
                  <a:lnTo>
                    <a:pt x="29" y="111"/>
                  </a:lnTo>
                  <a:lnTo>
                    <a:pt x="25" y="106"/>
                  </a:lnTo>
                  <a:lnTo>
                    <a:pt x="20" y="106"/>
                  </a:lnTo>
                  <a:lnTo>
                    <a:pt x="15" y="106"/>
                  </a:lnTo>
                  <a:lnTo>
                    <a:pt x="10" y="102"/>
                  </a:lnTo>
                  <a:lnTo>
                    <a:pt x="5" y="9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48" name="Freeform 520"/>
            <p:cNvSpPr>
              <a:spLocks/>
            </p:cNvSpPr>
            <p:nvPr/>
          </p:nvSpPr>
          <p:spPr bwMode="auto">
            <a:xfrm>
              <a:off x="3665" y="1962"/>
              <a:ext cx="7" cy="4"/>
            </a:xfrm>
            <a:custGeom>
              <a:avLst/>
              <a:gdLst>
                <a:gd name="T0" fmla="*/ 20 w 79"/>
                <a:gd name="T1" fmla="*/ 63 h 63"/>
                <a:gd name="T2" fmla="*/ 10 w 79"/>
                <a:gd name="T3" fmla="*/ 58 h 63"/>
                <a:gd name="T4" fmla="*/ 10 w 79"/>
                <a:gd name="T5" fmla="*/ 54 h 63"/>
                <a:gd name="T6" fmla="*/ 5 w 79"/>
                <a:gd name="T7" fmla="*/ 44 h 63"/>
                <a:gd name="T8" fmla="*/ 5 w 79"/>
                <a:gd name="T9" fmla="*/ 39 h 63"/>
                <a:gd name="T10" fmla="*/ 10 w 79"/>
                <a:gd name="T11" fmla="*/ 35 h 63"/>
                <a:gd name="T12" fmla="*/ 10 w 79"/>
                <a:gd name="T13" fmla="*/ 24 h 63"/>
                <a:gd name="T14" fmla="*/ 10 w 79"/>
                <a:gd name="T15" fmla="*/ 20 h 63"/>
                <a:gd name="T16" fmla="*/ 10 w 79"/>
                <a:gd name="T17" fmla="*/ 15 h 63"/>
                <a:gd name="T18" fmla="*/ 5 w 79"/>
                <a:gd name="T19" fmla="*/ 11 h 63"/>
                <a:gd name="T20" fmla="*/ 0 w 79"/>
                <a:gd name="T21" fmla="*/ 5 h 63"/>
                <a:gd name="T22" fmla="*/ 15 w 79"/>
                <a:gd name="T23" fmla="*/ 0 h 63"/>
                <a:gd name="T24" fmla="*/ 25 w 79"/>
                <a:gd name="T25" fmla="*/ 0 h 63"/>
                <a:gd name="T26" fmla="*/ 40 w 79"/>
                <a:gd name="T27" fmla="*/ 0 h 63"/>
                <a:gd name="T28" fmla="*/ 50 w 79"/>
                <a:gd name="T29" fmla="*/ 0 h 63"/>
                <a:gd name="T30" fmla="*/ 60 w 79"/>
                <a:gd name="T31" fmla="*/ 0 h 63"/>
                <a:gd name="T32" fmla="*/ 64 w 79"/>
                <a:gd name="T33" fmla="*/ 5 h 63"/>
                <a:gd name="T34" fmla="*/ 69 w 79"/>
                <a:gd name="T35" fmla="*/ 11 h 63"/>
                <a:gd name="T36" fmla="*/ 75 w 79"/>
                <a:gd name="T37" fmla="*/ 20 h 63"/>
                <a:gd name="T38" fmla="*/ 79 w 79"/>
                <a:gd name="T39" fmla="*/ 35 h 63"/>
                <a:gd name="T40" fmla="*/ 79 w 79"/>
                <a:gd name="T41"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9" h="63">
                  <a:moveTo>
                    <a:pt x="20" y="63"/>
                  </a:moveTo>
                  <a:lnTo>
                    <a:pt x="10" y="58"/>
                  </a:lnTo>
                  <a:lnTo>
                    <a:pt x="10" y="54"/>
                  </a:lnTo>
                  <a:lnTo>
                    <a:pt x="5" y="44"/>
                  </a:lnTo>
                  <a:lnTo>
                    <a:pt x="5" y="39"/>
                  </a:lnTo>
                  <a:lnTo>
                    <a:pt x="10" y="35"/>
                  </a:lnTo>
                  <a:lnTo>
                    <a:pt x="10" y="24"/>
                  </a:lnTo>
                  <a:lnTo>
                    <a:pt x="10" y="20"/>
                  </a:lnTo>
                  <a:lnTo>
                    <a:pt x="10" y="15"/>
                  </a:lnTo>
                  <a:lnTo>
                    <a:pt x="5" y="11"/>
                  </a:lnTo>
                  <a:lnTo>
                    <a:pt x="0" y="5"/>
                  </a:lnTo>
                  <a:lnTo>
                    <a:pt x="15" y="0"/>
                  </a:lnTo>
                  <a:lnTo>
                    <a:pt x="25" y="0"/>
                  </a:lnTo>
                  <a:lnTo>
                    <a:pt x="40" y="0"/>
                  </a:lnTo>
                  <a:lnTo>
                    <a:pt x="50" y="0"/>
                  </a:lnTo>
                  <a:lnTo>
                    <a:pt x="60" y="0"/>
                  </a:lnTo>
                  <a:lnTo>
                    <a:pt x="64" y="5"/>
                  </a:lnTo>
                  <a:lnTo>
                    <a:pt x="69" y="11"/>
                  </a:lnTo>
                  <a:lnTo>
                    <a:pt x="75" y="20"/>
                  </a:lnTo>
                  <a:lnTo>
                    <a:pt x="79" y="35"/>
                  </a:lnTo>
                  <a:lnTo>
                    <a:pt x="79" y="4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49" name="Freeform 521"/>
            <p:cNvSpPr>
              <a:spLocks/>
            </p:cNvSpPr>
            <p:nvPr/>
          </p:nvSpPr>
          <p:spPr bwMode="auto">
            <a:xfrm>
              <a:off x="3674" y="1957"/>
              <a:ext cx="6" cy="6"/>
            </a:xfrm>
            <a:custGeom>
              <a:avLst/>
              <a:gdLst>
                <a:gd name="T0" fmla="*/ 0 w 70"/>
                <a:gd name="T1" fmla="*/ 86 h 86"/>
                <a:gd name="T2" fmla="*/ 16 w 70"/>
                <a:gd name="T3" fmla="*/ 86 h 86"/>
                <a:gd name="T4" fmla="*/ 25 w 70"/>
                <a:gd name="T5" fmla="*/ 82 h 86"/>
                <a:gd name="T6" fmla="*/ 40 w 70"/>
                <a:gd name="T7" fmla="*/ 77 h 86"/>
                <a:gd name="T8" fmla="*/ 50 w 70"/>
                <a:gd name="T9" fmla="*/ 73 h 86"/>
                <a:gd name="T10" fmla="*/ 54 w 70"/>
                <a:gd name="T11" fmla="*/ 62 h 86"/>
                <a:gd name="T12" fmla="*/ 65 w 70"/>
                <a:gd name="T13" fmla="*/ 53 h 86"/>
                <a:gd name="T14" fmla="*/ 70 w 70"/>
                <a:gd name="T15" fmla="*/ 39 h 86"/>
                <a:gd name="T16" fmla="*/ 70 w 70"/>
                <a:gd name="T17" fmla="*/ 28 h 86"/>
                <a:gd name="T18" fmla="*/ 70 w 70"/>
                <a:gd name="T19" fmla="*/ 15 h 86"/>
                <a:gd name="T20" fmla="*/ 65 w 70"/>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86">
                  <a:moveTo>
                    <a:pt x="0" y="86"/>
                  </a:moveTo>
                  <a:lnTo>
                    <a:pt x="16" y="86"/>
                  </a:lnTo>
                  <a:lnTo>
                    <a:pt x="25" y="82"/>
                  </a:lnTo>
                  <a:lnTo>
                    <a:pt x="40" y="77"/>
                  </a:lnTo>
                  <a:lnTo>
                    <a:pt x="50" y="73"/>
                  </a:lnTo>
                  <a:lnTo>
                    <a:pt x="54" y="62"/>
                  </a:lnTo>
                  <a:lnTo>
                    <a:pt x="65" y="53"/>
                  </a:lnTo>
                  <a:lnTo>
                    <a:pt x="70" y="39"/>
                  </a:lnTo>
                  <a:lnTo>
                    <a:pt x="70" y="28"/>
                  </a:lnTo>
                  <a:lnTo>
                    <a:pt x="70" y="15"/>
                  </a:lnTo>
                  <a:lnTo>
                    <a:pt x="65"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50" name="Freeform 522"/>
            <p:cNvSpPr>
              <a:spLocks/>
            </p:cNvSpPr>
            <p:nvPr/>
          </p:nvSpPr>
          <p:spPr bwMode="auto">
            <a:xfrm>
              <a:off x="3646" y="1943"/>
              <a:ext cx="6" cy="7"/>
            </a:xfrm>
            <a:custGeom>
              <a:avLst/>
              <a:gdLst>
                <a:gd name="T0" fmla="*/ 0 w 69"/>
                <a:gd name="T1" fmla="*/ 86 h 86"/>
                <a:gd name="T2" fmla="*/ 15 w 69"/>
                <a:gd name="T3" fmla="*/ 86 h 86"/>
                <a:gd name="T4" fmla="*/ 25 w 69"/>
                <a:gd name="T5" fmla="*/ 82 h 86"/>
                <a:gd name="T6" fmla="*/ 40 w 69"/>
                <a:gd name="T7" fmla="*/ 77 h 86"/>
                <a:gd name="T8" fmla="*/ 50 w 69"/>
                <a:gd name="T9" fmla="*/ 73 h 86"/>
                <a:gd name="T10" fmla="*/ 59 w 69"/>
                <a:gd name="T11" fmla="*/ 62 h 86"/>
                <a:gd name="T12" fmla="*/ 64 w 69"/>
                <a:gd name="T13" fmla="*/ 53 h 86"/>
                <a:gd name="T14" fmla="*/ 69 w 69"/>
                <a:gd name="T15" fmla="*/ 39 h 86"/>
                <a:gd name="T16" fmla="*/ 69 w 69"/>
                <a:gd name="T17" fmla="*/ 29 h 86"/>
                <a:gd name="T18" fmla="*/ 69 w 69"/>
                <a:gd name="T19" fmla="*/ 15 h 86"/>
                <a:gd name="T20" fmla="*/ 64 w 69"/>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86">
                  <a:moveTo>
                    <a:pt x="0" y="86"/>
                  </a:moveTo>
                  <a:lnTo>
                    <a:pt x="15" y="86"/>
                  </a:lnTo>
                  <a:lnTo>
                    <a:pt x="25" y="82"/>
                  </a:lnTo>
                  <a:lnTo>
                    <a:pt x="40" y="77"/>
                  </a:lnTo>
                  <a:lnTo>
                    <a:pt x="50" y="73"/>
                  </a:lnTo>
                  <a:lnTo>
                    <a:pt x="59" y="62"/>
                  </a:lnTo>
                  <a:lnTo>
                    <a:pt x="64" y="53"/>
                  </a:lnTo>
                  <a:lnTo>
                    <a:pt x="69" y="39"/>
                  </a:lnTo>
                  <a:lnTo>
                    <a:pt x="69" y="29"/>
                  </a:lnTo>
                  <a:lnTo>
                    <a:pt x="69" y="15"/>
                  </a:lnTo>
                  <a:lnTo>
                    <a:pt x="64"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51" name="Freeform 523"/>
            <p:cNvSpPr>
              <a:spLocks/>
            </p:cNvSpPr>
            <p:nvPr/>
          </p:nvSpPr>
          <p:spPr bwMode="auto">
            <a:xfrm>
              <a:off x="3650" y="1946"/>
              <a:ext cx="12" cy="9"/>
            </a:xfrm>
            <a:custGeom>
              <a:avLst/>
              <a:gdLst>
                <a:gd name="T0" fmla="*/ 0 w 135"/>
                <a:gd name="T1" fmla="*/ 97 h 121"/>
                <a:gd name="T2" fmla="*/ 6 w 135"/>
                <a:gd name="T3" fmla="*/ 101 h 121"/>
                <a:gd name="T4" fmla="*/ 10 w 135"/>
                <a:gd name="T5" fmla="*/ 106 h 121"/>
                <a:gd name="T6" fmla="*/ 15 w 135"/>
                <a:gd name="T7" fmla="*/ 110 h 121"/>
                <a:gd name="T8" fmla="*/ 20 w 135"/>
                <a:gd name="T9" fmla="*/ 116 h 121"/>
                <a:gd name="T10" fmla="*/ 25 w 135"/>
                <a:gd name="T11" fmla="*/ 116 h 121"/>
                <a:gd name="T12" fmla="*/ 31 w 135"/>
                <a:gd name="T13" fmla="*/ 121 h 121"/>
                <a:gd name="T14" fmla="*/ 35 w 135"/>
                <a:gd name="T15" fmla="*/ 121 h 121"/>
                <a:gd name="T16" fmla="*/ 40 w 135"/>
                <a:gd name="T17" fmla="*/ 121 h 121"/>
                <a:gd name="T18" fmla="*/ 54 w 135"/>
                <a:gd name="T19" fmla="*/ 116 h 121"/>
                <a:gd name="T20" fmla="*/ 65 w 135"/>
                <a:gd name="T21" fmla="*/ 110 h 121"/>
                <a:gd name="T22" fmla="*/ 75 w 135"/>
                <a:gd name="T23" fmla="*/ 110 h 121"/>
                <a:gd name="T24" fmla="*/ 79 w 135"/>
                <a:gd name="T25" fmla="*/ 106 h 121"/>
                <a:gd name="T26" fmla="*/ 90 w 135"/>
                <a:gd name="T27" fmla="*/ 101 h 121"/>
                <a:gd name="T28" fmla="*/ 95 w 135"/>
                <a:gd name="T29" fmla="*/ 101 h 121"/>
                <a:gd name="T30" fmla="*/ 104 w 135"/>
                <a:gd name="T31" fmla="*/ 101 h 121"/>
                <a:gd name="T32" fmla="*/ 114 w 135"/>
                <a:gd name="T33" fmla="*/ 101 h 121"/>
                <a:gd name="T34" fmla="*/ 125 w 135"/>
                <a:gd name="T35" fmla="*/ 101 h 121"/>
                <a:gd name="T36" fmla="*/ 135 w 135"/>
                <a:gd name="T37" fmla="*/ 106 h 121"/>
                <a:gd name="T38" fmla="*/ 129 w 135"/>
                <a:gd name="T39" fmla="*/ 97 h 121"/>
                <a:gd name="T40" fmla="*/ 129 w 135"/>
                <a:gd name="T41" fmla="*/ 86 h 121"/>
                <a:gd name="T42" fmla="*/ 125 w 135"/>
                <a:gd name="T43" fmla="*/ 72 h 121"/>
                <a:gd name="T44" fmla="*/ 125 w 135"/>
                <a:gd name="T45" fmla="*/ 63 h 121"/>
                <a:gd name="T46" fmla="*/ 125 w 135"/>
                <a:gd name="T47" fmla="*/ 52 h 121"/>
                <a:gd name="T48" fmla="*/ 119 w 135"/>
                <a:gd name="T49" fmla="*/ 43 h 121"/>
                <a:gd name="T50" fmla="*/ 119 w 135"/>
                <a:gd name="T51" fmla="*/ 33 h 121"/>
                <a:gd name="T52" fmla="*/ 119 w 135"/>
                <a:gd name="T53" fmla="*/ 24 h 121"/>
                <a:gd name="T54" fmla="*/ 114 w 135"/>
                <a:gd name="T55" fmla="*/ 19 h 121"/>
                <a:gd name="T56" fmla="*/ 110 w 135"/>
                <a:gd name="T57" fmla="*/ 15 h 121"/>
                <a:gd name="T58" fmla="*/ 95 w 135"/>
                <a:gd name="T59" fmla="*/ 5 h 121"/>
                <a:gd name="T60" fmla="*/ 85 w 135"/>
                <a:gd name="T61" fmla="*/ 0 h 121"/>
                <a:gd name="T62" fmla="*/ 79 w 135"/>
                <a:gd name="T63" fmla="*/ 5 h 121"/>
                <a:gd name="T64" fmla="*/ 70 w 135"/>
                <a:gd name="T65" fmla="*/ 9 h 121"/>
                <a:gd name="T66" fmla="*/ 65 w 135"/>
                <a:gd name="T67" fmla="*/ 19 h 121"/>
                <a:gd name="T68" fmla="*/ 65 w 135"/>
                <a:gd name="T69" fmla="*/ 28 h 121"/>
                <a:gd name="T70" fmla="*/ 60 w 135"/>
                <a:gd name="T71" fmla="*/ 43 h 121"/>
                <a:gd name="T72" fmla="*/ 60 w 135"/>
                <a:gd name="T73" fmla="*/ 58 h 121"/>
                <a:gd name="T74" fmla="*/ 54 w 135"/>
                <a:gd name="T75" fmla="*/ 72 h 121"/>
                <a:gd name="T76" fmla="*/ 54 w 135"/>
                <a:gd name="T77" fmla="*/ 86 h 121"/>
                <a:gd name="T78" fmla="*/ 54 w 135"/>
                <a:gd name="T79" fmla="*/ 91 h 121"/>
                <a:gd name="T80" fmla="*/ 60 w 135"/>
                <a:gd name="T81" fmla="*/ 91 h 121"/>
                <a:gd name="T82" fmla="*/ 65 w 135"/>
                <a:gd name="T83" fmla="*/ 91 h 121"/>
                <a:gd name="T84" fmla="*/ 70 w 135"/>
                <a:gd name="T85" fmla="*/ 91 h 121"/>
                <a:gd name="T86" fmla="*/ 75 w 135"/>
                <a:gd name="T87" fmla="*/ 91 h 121"/>
                <a:gd name="T88" fmla="*/ 79 w 135"/>
                <a:gd name="T89" fmla="*/ 91 h 121"/>
                <a:gd name="T90" fmla="*/ 85 w 135"/>
                <a:gd name="T91" fmla="*/ 97 h 121"/>
                <a:gd name="T92" fmla="*/ 85 w 135"/>
                <a:gd name="T93" fmla="*/ 101 h 121"/>
                <a:gd name="T94" fmla="*/ 79 w 135"/>
                <a:gd name="T95" fmla="*/ 97 h 121"/>
                <a:gd name="T96" fmla="*/ 70 w 135"/>
                <a:gd name="T97" fmla="*/ 91 h 121"/>
                <a:gd name="T98" fmla="*/ 65 w 135"/>
                <a:gd name="T99" fmla="*/ 86 h 121"/>
                <a:gd name="T100" fmla="*/ 54 w 135"/>
                <a:gd name="T101" fmla="*/ 82 h 121"/>
                <a:gd name="T102" fmla="*/ 50 w 135"/>
                <a:gd name="T103" fmla="*/ 77 h 121"/>
                <a:gd name="T104" fmla="*/ 45 w 135"/>
                <a:gd name="T105" fmla="*/ 72 h 121"/>
                <a:gd name="T106" fmla="*/ 35 w 135"/>
                <a:gd name="T107" fmla="*/ 63 h 121"/>
                <a:gd name="T108" fmla="*/ 31 w 135"/>
                <a:gd name="T109" fmla="*/ 58 h 121"/>
                <a:gd name="T110" fmla="*/ 25 w 135"/>
                <a:gd name="T111" fmla="*/ 52 h 121"/>
                <a:gd name="T112" fmla="*/ 25 w 135"/>
                <a:gd name="T113" fmla="*/ 4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5" h="121">
                  <a:moveTo>
                    <a:pt x="0" y="97"/>
                  </a:moveTo>
                  <a:lnTo>
                    <a:pt x="6" y="101"/>
                  </a:lnTo>
                  <a:lnTo>
                    <a:pt x="10" y="106"/>
                  </a:lnTo>
                  <a:lnTo>
                    <a:pt x="15" y="110"/>
                  </a:lnTo>
                  <a:lnTo>
                    <a:pt x="20" y="116"/>
                  </a:lnTo>
                  <a:lnTo>
                    <a:pt x="25" y="116"/>
                  </a:lnTo>
                  <a:lnTo>
                    <a:pt x="31" y="121"/>
                  </a:lnTo>
                  <a:lnTo>
                    <a:pt x="35" y="121"/>
                  </a:lnTo>
                  <a:lnTo>
                    <a:pt x="40" y="121"/>
                  </a:lnTo>
                  <a:lnTo>
                    <a:pt x="54" y="116"/>
                  </a:lnTo>
                  <a:lnTo>
                    <a:pt x="65" y="110"/>
                  </a:lnTo>
                  <a:lnTo>
                    <a:pt x="75" y="110"/>
                  </a:lnTo>
                  <a:lnTo>
                    <a:pt x="79" y="106"/>
                  </a:lnTo>
                  <a:lnTo>
                    <a:pt x="90" y="101"/>
                  </a:lnTo>
                  <a:lnTo>
                    <a:pt x="95" y="101"/>
                  </a:lnTo>
                  <a:lnTo>
                    <a:pt x="104" y="101"/>
                  </a:lnTo>
                  <a:lnTo>
                    <a:pt x="114" y="101"/>
                  </a:lnTo>
                  <a:lnTo>
                    <a:pt x="125" y="101"/>
                  </a:lnTo>
                  <a:lnTo>
                    <a:pt x="135" y="106"/>
                  </a:lnTo>
                  <a:lnTo>
                    <a:pt x="129" y="97"/>
                  </a:lnTo>
                  <a:lnTo>
                    <a:pt x="129" y="86"/>
                  </a:lnTo>
                  <a:lnTo>
                    <a:pt x="125" y="72"/>
                  </a:lnTo>
                  <a:lnTo>
                    <a:pt x="125" y="63"/>
                  </a:lnTo>
                  <a:lnTo>
                    <a:pt x="125" y="52"/>
                  </a:lnTo>
                  <a:lnTo>
                    <a:pt x="119" y="43"/>
                  </a:lnTo>
                  <a:lnTo>
                    <a:pt x="119" y="33"/>
                  </a:lnTo>
                  <a:lnTo>
                    <a:pt x="119" y="24"/>
                  </a:lnTo>
                  <a:lnTo>
                    <a:pt x="114" y="19"/>
                  </a:lnTo>
                  <a:lnTo>
                    <a:pt x="110" y="15"/>
                  </a:lnTo>
                  <a:lnTo>
                    <a:pt x="95" y="5"/>
                  </a:lnTo>
                  <a:lnTo>
                    <a:pt x="85" y="0"/>
                  </a:lnTo>
                  <a:lnTo>
                    <a:pt x="79" y="5"/>
                  </a:lnTo>
                  <a:lnTo>
                    <a:pt x="70" y="9"/>
                  </a:lnTo>
                  <a:lnTo>
                    <a:pt x="65" y="19"/>
                  </a:lnTo>
                  <a:lnTo>
                    <a:pt x="65" y="28"/>
                  </a:lnTo>
                  <a:lnTo>
                    <a:pt x="60" y="43"/>
                  </a:lnTo>
                  <a:lnTo>
                    <a:pt x="60" y="58"/>
                  </a:lnTo>
                  <a:lnTo>
                    <a:pt x="54" y="72"/>
                  </a:lnTo>
                  <a:lnTo>
                    <a:pt x="54" y="86"/>
                  </a:lnTo>
                  <a:lnTo>
                    <a:pt x="54" y="91"/>
                  </a:lnTo>
                  <a:lnTo>
                    <a:pt x="60" y="91"/>
                  </a:lnTo>
                  <a:lnTo>
                    <a:pt x="65" y="91"/>
                  </a:lnTo>
                  <a:lnTo>
                    <a:pt x="70" y="91"/>
                  </a:lnTo>
                  <a:lnTo>
                    <a:pt x="75" y="91"/>
                  </a:lnTo>
                  <a:lnTo>
                    <a:pt x="79" y="91"/>
                  </a:lnTo>
                  <a:lnTo>
                    <a:pt x="85" y="97"/>
                  </a:lnTo>
                  <a:lnTo>
                    <a:pt x="85" y="101"/>
                  </a:lnTo>
                  <a:lnTo>
                    <a:pt x="79" y="97"/>
                  </a:lnTo>
                  <a:lnTo>
                    <a:pt x="70" y="91"/>
                  </a:lnTo>
                  <a:lnTo>
                    <a:pt x="65" y="86"/>
                  </a:lnTo>
                  <a:lnTo>
                    <a:pt x="54" y="82"/>
                  </a:lnTo>
                  <a:lnTo>
                    <a:pt x="50" y="77"/>
                  </a:lnTo>
                  <a:lnTo>
                    <a:pt x="45" y="72"/>
                  </a:lnTo>
                  <a:lnTo>
                    <a:pt x="35" y="63"/>
                  </a:lnTo>
                  <a:lnTo>
                    <a:pt x="31" y="58"/>
                  </a:lnTo>
                  <a:lnTo>
                    <a:pt x="25" y="52"/>
                  </a:lnTo>
                  <a:lnTo>
                    <a:pt x="25" y="4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52" name="Freeform 524"/>
            <p:cNvSpPr>
              <a:spLocks/>
            </p:cNvSpPr>
            <p:nvPr/>
          </p:nvSpPr>
          <p:spPr bwMode="auto">
            <a:xfrm>
              <a:off x="3651" y="1956"/>
              <a:ext cx="9" cy="9"/>
            </a:xfrm>
            <a:custGeom>
              <a:avLst/>
              <a:gdLst>
                <a:gd name="T0" fmla="*/ 5 w 104"/>
                <a:gd name="T1" fmla="*/ 91 h 115"/>
                <a:gd name="T2" fmla="*/ 0 w 104"/>
                <a:gd name="T3" fmla="*/ 82 h 115"/>
                <a:gd name="T4" fmla="*/ 0 w 104"/>
                <a:gd name="T5" fmla="*/ 72 h 115"/>
                <a:gd name="T6" fmla="*/ 0 w 104"/>
                <a:gd name="T7" fmla="*/ 63 h 115"/>
                <a:gd name="T8" fmla="*/ 0 w 104"/>
                <a:gd name="T9" fmla="*/ 53 h 115"/>
                <a:gd name="T10" fmla="*/ 0 w 104"/>
                <a:gd name="T11" fmla="*/ 44 h 115"/>
                <a:gd name="T12" fmla="*/ 0 w 104"/>
                <a:gd name="T13" fmla="*/ 39 h 115"/>
                <a:gd name="T14" fmla="*/ 5 w 104"/>
                <a:gd name="T15" fmla="*/ 29 h 115"/>
                <a:gd name="T16" fmla="*/ 5 w 104"/>
                <a:gd name="T17" fmla="*/ 24 h 115"/>
                <a:gd name="T18" fmla="*/ 10 w 104"/>
                <a:gd name="T19" fmla="*/ 20 h 115"/>
                <a:gd name="T20" fmla="*/ 15 w 104"/>
                <a:gd name="T21" fmla="*/ 14 h 115"/>
                <a:gd name="T22" fmla="*/ 30 w 104"/>
                <a:gd name="T23" fmla="*/ 5 h 115"/>
                <a:gd name="T24" fmla="*/ 44 w 104"/>
                <a:gd name="T25" fmla="*/ 0 h 115"/>
                <a:gd name="T26" fmla="*/ 60 w 104"/>
                <a:gd name="T27" fmla="*/ 0 h 115"/>
                <a:gd name="T28" fmla="*/ 69 w 104"/>
                <a:gd name="T29" fmla="*/ 5 h 115"/>
                <a:gd name="T30" fmla="*/ 80 w 104"/>
                <a:gd name="T31" fmla="*/ 14 h 115"/>
                <a:gd name="T32" fmla="*/ 85 w 104"/>
                <a:gd name="T33" fmla="*/ 24 h 115"/>
                <a:gd name="T34" fmla="*/ 90 w 104"/>
                <a:gd name="T35" fmla="*/ 39 h 115"/>
                <a:gd name="T36" fmla="*/ 94 w 104"/>
                <a:gd name="T37" fmla="*/ 53 h 115"/>
                <a:gd name="T38" fmla="*/ 100 w 104"/>
                <a:gd name="T39" fmla="*/ 67 h 115"/>
                <a:gd name="T40" fmla="*/ 104 w 104"/>
                <a:gd name="T41" fmla="*/ 87 h 115"/>
                <a:gd name="T42" fmla="*/ 94 w 104"/>
                <a:gd name="T43" fmla="*/ 78 h 115"/>
                <a:gd name="T44" fmla="*/ 85 w 104"/>
                <a:gd name="T45" fmla="*/ 72 h 115"/>
                <a:gd name="T46" fmla="*/ 75 w 104"/>
                <a:gd name="T47" fmla="*/ 72 h 115"/>
                <a:gd name="T48" fmla="*/ 69 w 104"/>
                <a:gd name="T49" fmla="*/ 72 h 115"/>
                <a:gd name="T50" fmla="*/ 60 w 104"/>
                <a:gd name="T51" fmla="*/ 78 h 115"/>
                <a:gd name="T52" fmla="*/ 55 w 104"/>
                <a:gd name="T53" fmla="*/ 82 h 115"/>
                <a:gd name="T54" fmla="*/ 50 w 104"/>
                <a:gd name="T55" fmla="*/ 91 h 115"/>
                <a:gd name="T56" fmla="*/ 40 w 104"/>
                <a:gd name="T57" fmla="*/ 97 h 115"/>
                <a:gd name="T58" fmla="*/ 35 w 104"/>
                <a:gd name="T59" fmla="*/ 106 h 115"/>
                <a:gd name="T60" fmla="*/ 30 w 104"/>
                <a:gd name="T61" fmla="*/ 115 h 115"/>
                <a:gd name="T62" fmla="*/ 30 w 104"/>
                <a:gd name="T63" fmla="*/ 111 h 115"/>
                <a:gd name="T64" fmla="*/ 25 w 104"/>
                <a:gd name="T65" fmla="*/ 111 h 115"/>
                <a:gd name="T66" fmla="*/ 25 w 104"/>
                <a:gd name="T67" fmla="*/ 106 h 115"/>
                <a:gd name="T68" fmla="*/ 21 w 104"/>
                <a:gd name="T69" fmla="*/ 106 h 115"/>
                <a:gd name="T70" fmla="*/ 15 w 104"/>
                <a:gd name="T71" fmla="*/ 106 h 115"/>
                <a:gd name="T72" fmla="*/ 15 w 104"/>
                <a:gd name="T73" fmla="*/ 102 h 115"/>
                <a:gd name="T74" fmla="*/ 10 w 104"/>
                <a:gd name="T75" fmla="*/ 102 h 115"/>
                <a:gd name="T76" fmla="*/ 5 w 104"/>
                <a:gd name="T77" fmla="*/ 97 h 115"/>
                <a:gd name="T78" fmla="*/ 5 w 104"/>
                <a:gd name="T79" fmla="*/ 91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4" h="115">
                  <a:moveTo>
                    <a:pt x="5" y="91"/>
                  </a:moveTo>
                  <a:lnTo>
                    <a:pt x="0" y="82"/>
                  </a:lnTo>
                  <a:lnTo>
                    <a:pt x="0" y="72"/>
                  </a:lnTo>
                  <a:lnTo>
                    <a:pt x="0" y="63"/>
                  </a:lnTo>
                  <a:lnTo>
                    <a:pt x="0" y="53"/>
                  </a:lnTo>
                  <a:lnTo>
                    <a:pt x="0" y="44"/>
                  </a:lnTo>
                  <a:lnTo>
                    <a:pt x="0" y="39"/>
                  </a:lnTo>
                  <a:lnTo>
                    <a:pt x="5" y="29"/>
                  </a:lnTo>
                  <a:lnTo>
                    <a:pt x="5" y="24"/>
                  </a:lnTo>
                  <a:lnTo>
                    <a:pt x="10" y="20"/>
                  </a:lnTo>
                  <a:lnTo>
                    <a:pt x="15" y="14"/>
                  </a:lnTo>
                  <a:lnTo>
                    <a:pt x="30" y="5"/>
                  </a:lnTo>
                  <a:lnTo>
                    <a:pt x="44" y="0"/>
                  </a:lnTo>
                  <a:lnTo>
                    <a:pt x="60" y="0"/>
                  </a:lnTo>
                  <a:lnTo>
                    <a:pt x="69" y="5"/>
                  </a:lnTo>
                  <a:lnTo>
                    <a:pt x="80" y="14"/>
                  </a:lnTo>
                  <a:lnTo>
                    <a:pt x="85" y="24"/>
                  </a:lnTo>
                  <a:lnTo>
                    <a:pt x="90" y="39"/>
                  </a:lnTo>
                  <a:lnTo>
                    <a:pt x="94" y="53"/>
                  </a:lnTo>
                  <a:lnTo>
                    <a:pt x="100" y="67"/>
                  </a:lnTo>
                  <a:lnTo>
                    <a:pt x="104" y="87"/>
                  </a:lnTo>
                  <a:lnTo>
                    <a:pt x="94" y="78"/>
                  </a:lnTo>
                  <a:lnTo>
                    <a:pt x="85" y="72"/>
                  </a:lnTo>
                  <a:lnTo>
                    <a:pt x="75" y="72"/>
                  </a:lnTo>
                  <a:lnTo>
                    <a:pt x="69" y="72"/>
                  </a:lnTo>
                  <a:lnTo>
                    <a:pt x="60" y="78"/>
                  </a:lnTo>
                  <a:lnTo>
                    <a:pt x="55" y="82"/>
                  </a:lnTo>
                  <a:lnTo>
                    <a:pt x="50" y="91"/>
                  </a:lnTo>
                  <a:lnTo>
                    <a:pt x="40" y="97"/>
                  </a:lnTo>
                  <a:lnTo>
                    <a:pt x="35" y="106"/>
                  </a:lnTo>
                  <a:lnTo>
                    <a:pt x="30" y="115"/>
                  </a:lnTo>
                  <a:lnTo>
                    <a:pt x="30" y="111"/>
                  </a:lnTo>
                  <a:lnTo>
                    <a:pt x="25" y="111"/>
                  </a:lnTo>
                  <a:lnTo>
                    <a:pt x="25" y="106"/>
                  </a:lnTo>
                  <a:lnTo>
                    <a:pt x="21" y="106"/>
                  </a:lnTo>
                  <a:lnTo>
                    <a:pt x="15" y="106"/>
                  </a:lnTo>
                  <a:lnTo>
                    <a:pt x="15" y="102"/>
                  </a:lnTo>
                  <a:lnTo>
                    <a:pt x="10" y="102"/>
                  </a:lnTo>
                  <a:lnTo>
                    <a:pt x="5" y="97"/>
                  </a:lnTo>
                  <a:lnTo>
                    <a:pt x="5" y="91"/>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53" name="Freeform 525"/>
            <p:cNvSpPr>
              <a:spLocks/>
            </p:cNvSpPr>
            <p:nvPr/>
          </p:nvSpPr>
          <p:spPr bwMode="auto">
            <a:xfrm>
              <a:off x="3662" y="1956"/>
              <a:ext cx="9" cy="6"/>
            </a:xfrm>
            <a:custGeom>
              <a:avLst/>
              <a:gdLst>
                <a:gd name="T0" fmla="*/ 0 w 109"/>
                <a:gd name="T1" fmla="*/ 20 h 67"/>
                <a:gd name="T2" fmla="*/ 10 w 109"/>
                <a:gd name="T3" fmla="*/ 24 h 67"/>
                <a:gd name="T4" fmla="*/ 25 w 109"/>
                <a:gd name="T5" fmla="*/ 29 h 67"/>
                <a:gd name="T6" fmla="*/ 35 w 109"/>
                <a:gd name="T7" fmla="*/ 33 h 67"/>
                <a:gd name="T8" fmla="*/ 40 w 109"/>
                <a:gd name="T9" fmla="*/ 44 h 67"/>
                <a:gd name="T10" fmla="*/ 50 w 109"/>
                <a:gd name="T11" fmla="*/ 53 h 67"/>
                <a:gd name="T12" fmla="*/ 60 w 109"/>
                <a:gd name="T13" fmla="*/ 58 h 67"/>
                <a:gd name="T14" fmla="*/ 69 w 109"/>
                <a:gd name="T15" fmla="*/ 63 h 67"/>
                <a:gd name="T16" fmla="*/ 80 w 109"/>
                <a:gd name="T17" fmla="*/ 67 h 67"/>
                <a:gd name="T18" fmla="*/ 90 w 109"/>
                <a:gd name="T19" fmla="*/ 63 h 67"/>
                <a:gd name="T20" fmla="*/ 100 w 109"/>
                <a:gd name="T21" fmla="*/ 53 h 67"/>
                <a:gd name="T22" fmla="*/ 104 w 109"/>
                <a:gd name="T23" fmla="*/ 48 h 67"/>
                <a:gd name="T24" fmla="*/ 104 w 109"/>
                <a:gd name="T25" fmla="*/ 44 h 67"/>
                <a:gd name="T26" fmla="*/ 109 w 109"/>
                <a:gd name="T27" fmla="*/ 39 h 67"/>
                <a:gd name="T28" fmla="*/ 109 w 109"/>
                <a:gd name="T29" fmla="*/ 33 h 67"/>
                <a:gd name="T30" fmla="*/ 104 w 109"/>
                <a:gd name="T31" fmla="*/ 29 h 67"/>
                <a:gd name="T32" fmla="*/ 104 w 109"/>
                <a:gd name="T33" fmla="*/ 20 h 67"/>
                <a:gd name="T34" fmla="*/ 104 w 109"/>
                <a:gd name="T35" fmla="*/ 14 h 67"/>
                <a:gd name="T36" fmla="*/ 100 w 109"/>
                <a:gd name="T37" fmla="*/ 9 h 67"/>
                <a:gd name="T38" fmla="*/ 94 w 109"/>
                <a:gd name="T39" fmla="*/ 5 h 67"/>
                <a:gd name="T40" fmla="*/ 85 w 109"/>
                <a:gd name="T41" fmla="*/ 0 h 67"/>
                <a:gd name="T42" fmla="*/ 80 w 109"/>
                <a:gd name="T43" fmla="*/ 0 h 67"/>
                <a:gd name="T44" fmla="*/ 75 w 109"/>
                <a:gd name="T45" fmla="*/ 0 h 67"/>
                <a:gd name="T46" fmla="*/ 69 w 109"/>
                <a:gd name="T47" fmla="*/ 5 h 67"/>
                <a:gd name="T48" fmla="*/ 60 w 109"/>
                <a:gd name="T49" fmla="*/ 5 h 67"/>
                <a:gd name="T50" fmla="*/ 55 w 109"/>
                <a:gd name="T51" fmla="*/ 9 h 67"/>
                <a:gd name="T52" fmla="*/ 50 w 109"/>
                <a:gd name="T53" fmla="*/ 14 h 67"/>
                <a:gd name="T54" fmla="*/ 45 w 109"/>
                <a:gd name="T55" fmla="*/ 14 h 67"/>
                <a:gd name="T56" fmla="*/ 40 w 109"/>
                <a:gd name="T57" fmla="*/ 20 h 67"/>
                <a:gd name="T58" fmla="*/ 35 w 109"/>
                <a:gd name="T59" fmla="*/ 20 h 67"/>
                <a:gd name="T60" fmla="*/ 25 w 109"/>
                <a:gd name="T61" fmla="*/ 2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67">
                  <a:moveTo>
                    <a:pt x="0" y="20"/>
                  </a:moveTo>
                  <a:lnTo>
                    <a:pt x="10" y="24"/>
                  </a:lnTo>
                  <a:lnTo>
                    <a:pt x="25" y="29"/>
                  </a:lnTo>
                  <a:lnTo>
                    <a:pt x="35" y="33"/>
                  </a:lnTo>
                  <a:lnTo>
                    <a:pt x="40" y="44"/>
                  </a:lnTo>
                  <a:lnTo>
                    <a:pt x="50" y="53"/>
                  </a:lnTo>
                  <a:lnTo>
                    <a:pt x="60" y="58"/>
                  </a:lnTo>
                  <a:lnTo>
                    <a:pt x="69" y="63"/>
                  </a:lnTo>
                  <a:lnTo>
                    <a:pt x="80" y="67"/>
                  </a:lnTo>
                  <a:lnTo>
                    <a:pt x="90" y="63"/>
                  </a:lnTo>
                  <a:lnTo>
                    <a:pt x="100" y="53"/>
                  </a:lnTo>
                  <a:lnTo>
                    <a:pt x="104" y="48"/>
                  </a:lnTo>
                  <a:lnTo>
                    <a:pt x="104" y="44"/>
                  </a:lnTo>
                  <a:lnTo>
                    <a:pt x="109" y="39"/>
                  </a:lnTo>
                  <a:lnTo>
                    <a:pt x="109" y="33"/>
                  </a:lnTo>
                  <a:lnTo>
                    <a:pt x="104" y="29"/>
                  </a:lnTo>
                  <a:lnTo>
                    <a:pt x="104" y="20"/>
                  </a:lnTo>
                  <a:lnTo>
                    <a:pt x="104" y="14"/>
                  </a:lnTo>
                  <a:lnTo>
                    <a:pt x="100" y="9"/>
                  </a:lnTo>
                  <a:lnTo>
                    <a:pt x="94" y="5"/>
                  </a:lnTo>
                  <a:lnTo>
                    <a:pt x="85" y="0"/>
                  </a:lnTo>
                  <a:lnTo>
                    <a:pt x="80" y="0"/>
                  </a:lnTo>
                  <a:lnTo>
                    <a:pt x="75" y="0"/>
                  </a:lnTo>
                  <a:lnTo>
                    <a:pt x="69" y="5"/>
                  </a:lnTo>
                  <a:lnTo>
                    <a:pt x="60" y="5"/>
                  </a:lnTo>
                  <a:lnTo>
                    <a:pt x="55" y="9"/>
                  </a:lnTo>
                  <a:lnTo>
                    <a:pt x="50" y="14"/>
                  </a:lnTo>
                  <a:lnTo>
                    <a:pt x="45" y="14"/>
                  </a:lnTo>
                  <a:lnTo>
                    <a:pt x="40" y="20"/>
                  </a:lnTo>
                  <a:lnTo>
                    <a:pt x="35" y="20"/>
                  </a:lnTo>
                  <a:lnTo>
                    <a:pt x="25" y="2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54" name="Freeform 526"/>
            <p:cNvSpPr>
              <a:spLocks/>
            </p:cNvSpPr>
            <p:nvPr/>
          </p:nvSpPr>
          <p:spPr bwMode="auto">
            <a:xfrm>
              <a:off x="3643" y="1922"/>
              <a:ext cx="7" cy="5"/>
            </a:xfrm>
            <a:custGeom>
              <a:avLst/>
              <a:gdLst>
                <a:gd name="T0" fmla="*/ 30 w 85"/>
                <a:gd name="T1" fmla="*/ 63 h 63"/>
                <a:gd name="T2" fmla="*/ 20 w 85"/>
                <a:gd name="T3" fmla="*/ 63 h 63"/>
                <a:gd name="T4" fmla="*/ 15 w 85"/>
                <a:gd name="T5" fmla="*/ 58 h 63"/>
                <a:gd name="T6" fmla="*/ 15 w 85"/>
                <a:gd name="T7" fmla="*/ 53 h 63"/>
                <a:gd name="T8" fmla="*/ 15 w 85"/>
                <a:gd name="T9" fmla="*/ 43 h 63"/>
                <a:gd name="T10" fmla="*/ 15 w 85"/>
                <a:gd name="T11" fmla="*/ 39 h 63"/>
                <a:gd name="T12" fmla="*/ 15 w 85"/>
                <a:gd name="T13" fmla="*/ 29 h 63"/>
                <a:gd name="T14" fmla="*/ 15 w 85"/>
                <a:gd name="T15" fmla="*/ 24 h 63"/>
                <a:gd name="T16" fmla="*/ 10 w 85"/>
                <a:gd name="T17" fmla="*/ 19 h 63"/>
                <a:gd name="T18" fmla="*/ 10 w 85"/>
                <a:gd name="T19" fmla="*/ 15 h 63"/>
                <a:gd name="T20" fmla="*/ 0 w 85"/>
                <a:gd name="T21" fmla="*/ 9 h 63"/>
                <a:gd name="T22" fmla="*/ 15 w 85"/>
                <a:gd name="T23" fmla="*/ 5 h 63"/>
                <a:gd name="T24" fmla="*/ 30 w 85"/>
                <a:gd name="T25" fmla="*/ 5 h 63"/>
                <a:gd name="T26" fmla="*/ 39 w 85"/>
                <a:gd name="T27" fmla="*/ 0 h 63"/>
                <a:gd name="T28" fmla="*/ 50 w 85"/>
                <a:gd name="T29" fmla="*/ 0 h 63"/>
                <a:gd name="T30" fmla="*/ 60 w 85"/>
                <a:gd name="T31" fmla="*/ 0 h 63"/>
                <a:gd name="T32" fmla="*/ 70 w 85"/>
                <a:gd name="T33" fmla="*/ 5 h 63"/>
                <a:gd name="T34" fmla="*/ 75 w 85"/>
                <a:gd name="T35" fmla="*/ 9 h 63"/>
                <a:gd name="T36" fmla="*/ 79 w 85"/>
                <a:gd name="T37" fmla="*/ 19 h 63"/>
                <a:gd name="T38" fmla="*/ 85 w 85"/>
                <a:gd name="T39" fmla="*/ 29 h 63"/>
                <a:gd name="T40" fmla="*/ 85 w 85"/>
                <a:gd name="T41"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 h="63">
                  <a:moveTo>
                    <a:pt x="30" y="63"/>
                  </a:moveTo>
                  <a:lnTo>
                    <a:pt x="20" y="63"/>
                  </a:lnTo>
                  <a:lnTo>
                    <a:pt x="15" y="58"/>
                  </a:lnTo>
                  <a:lnTo>
                    <a:pt x="15" y="53"/>
                  </a:lnTo>
                  <a:lnTo>
                    <a:pt x="15" y="43"/>
                  </a:lnTo>
                  <a:lnTo>
                    <a:pt x="15" y="39"/>
                  </a:lnTo>
                  <a:lnTo>
                    <a:pt x="15" y="29"/>
                  </a:lnTo>
                  <a:lnTo>
                    <a:pt x="15" y="24"/>
                  </a:lnTo>
                  <a:lnTo>
                    <a:pt x="10" y="19"/>
                  </a:lnTo>
                  <a:lnTo>
                    <a:pt x="10" y="15"/>
                  </a:lnTo>
                  <a:lnTo>
                    <a:pt x="0" y="9"/>
                  </a:lnTo>
                  <a:lnTo>
                    <a:pt x="15" y="5"/>
                  </a:lnTo>
                  <a:lnTo>
                    <a:pt x="30" y="5"/>
                  </a:lnTo>
                  <a:lnTo>
                    <a:pt x="39" y="0"/>
                  </a:lnTo>
                  <a:lnTo>
                    <a:pt x="50" y="0"/>
                  </a:lnTo>
                  <a:lnTo>
                    <a:pt x="60" y="0"/>
                  </a:lnTo>
                  <a:lnTo>
                    <a:pt x="70" y="5"/>
                  </a:lnTo>
                  <a:lnTo>
                    <a:pt x="75" y="9"/>
                  </a:lnTo>
                  <a:lnTo>
                    <a:pt x="79" y="19"/>
                  </a:lnTo>
                  <a:lnTo>
                    <a:pt x="85" y="29"/>
                  </a:lnTo>
                  <a:lnTo>
                    <a:pt x="85" y="4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55" name="Freeform 527"/>
            <p:cNvSpPr>
              <a:spLocks/>
            </p:cNvSpPr>
            <p:nvPr/>
          </p:nvSpPr>
          <p:spPr bwMode="auto">
            <a:xfrm>
              <a:off x="3628" y="1907"/>
              <a:ext cx="9" cy="5"/>
            </a:xfrm>
            <a:custGeom>
              <a:avLst/>
              <a:gdLst>
                <a:gd name="T0" fmla="*/ 0 w 104"/>
                <a:gd name="T1" fmla="*/ 30 h 64"/>
                <a:gd name="T2" fmla="*/ 10 w 104"/>
                <a:gd name="T3" fmla="*/ 30 h 64"/>
                <a:gd name="T4" fmla="*/ 19 w 104"/>
                <a:gd name="T5" fmla="*/ 34 h 64"/>
                <a:gd name="T6" fmla="*/ 29 w 104"/>
                <a:gd name="T7" fmla="*/ 39 h 64"/>
                <a:gd name="T8" fmla="*/ 39 w 104"/>
                <a:gd name="T9" fmla="*/ 45 h 64"/>
                <a:gd name="T10" fmla="*/ 49 w 104"/>
                <a:gd name="T11" fmla="*/ 54 h 64"/>
                <a:gd name="T12" fmla="*/ 59 w 104"/>
                <a:gd name="T13" fmla="*/ 58 h 64"/>
                <a:gd name="T14" fmla="*/ 69 w 104"/>
                <a:gd name="T15" fmla="*/ 64 h 64"/>
                <a:gd name="T16" fmla="*/ 79 w 104"/>
                <a:gd name="T17" fmla="*/ 64 h 64"/>
                <a:gd name="T18" fmla="*/ 89 w 104"/>
                <a:gd name="T19" fmla="*/ 58 h 64"/>
                <a:gd name="T20" fmla="*/ 98 w 104"/>
                <a:gd name="T21" fmla="*/ 49 h 64"/>
                <a:gd name="T22" fmla="*/ 104 w 104"/>
                <a:gd name="T23" fmla="*/ 45 h 64"/>
                <a:gd name="T24" fmla="*/ 104 w 104"/>
                <a:gd name="T25" fmla="*/ 39 h 64"/>
                <a:gd name="T26" fmla="*/ 104 w 104"/>
                <a:gd name="T27" fmla="*/ 34 h 64"/>
                <a:gd name="T28" fmla="*/ 104 w 104"/>
                <a:gd name="T29" fmla="*/ 30 h 64"/>
                <a:gd name="T30" fmla="*/ 104 w 104"/>
                <a:gd name="T31" fmla="*/ 25 h 64"/>
                <a:gd name="T32" fmla="*/ 98 w 104"/>
                <a:gd name="T33" fmla="*/ 15 h 64"/>
                <a:gd name="T34" fmla="*/ 98 w 104"/>
                <a:gd name="T35" fmla="*/ 11 h 64"/>
                <a:gd name="T36" fmla="*/ 94 w 104"/>
                <a:gd name="T37" fmla="*/ 6 h 64"/>
                <a:gd name="T38" fmla="*/ 83 w 104"/>
                <a:gd name="T39" fmla="*/ 0 h 64"/>
                <a:gd name="T40" fmla="*/ 79 w 104"/>
                <a:gd name="T41" fmla="*/ 0 h 64"/>
                <a:gd name="T42" fmla="*/ 73 w 104"/>
                <a:gd name="T43" fmla="*/ 0 h 64"/>
                <a:gd name="T44" fmla="*/ 64 w 104"/>
                <a:gd name="T45" fmla="*/ 0 h 64"/>
                <a:gd name="T46" fmla="*/ 59 w 104"/>
                <a:gd name="T47" fmla="*/ 6 h 64"/>
                <a:gd name="T48" fmla="*/ 54 w 104"/>
                <a:gd name="T49" fmla="*/ 6 h 64"/>
                <a:gd name="T50" fmla="*/ 49 w 104"/>
                <a:gd name="T51" fmla="*/ 11 h 64"/>
                <a:gd name="T52" fmla="*/ 44 w 104"/>
                <a:gd name="T53" fmla="*/ 15 h 64"/>
                <a:gd name="T54" fmla="*/ 39 w 104"/>
                <a:gd name="T55" fmla="*/ 20 h 64"/>
                <a:gd name="T56" fmla="*/ 35 w 104"/>
                <a:gd name="T57" fmla="*/ 20 h 64"/>
                <a:gd name="T58" fmla="*/ 29 w 104"/>
                <a:gd name="T59" fmla="*/ 25 h 64"/>
                <a:gd name="T60" fmla="*/ 24 w 104"/>
                <a:gd name="T61" fmla="*/ 2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64">
                  <a:moveTo>
                    <a:pt x="0" y="30"/>
                  </a:moveTo>
                  <a:lnTo>
                    <a:pt x="10" y="30"/>
                  </a:lnTo>
                  <a:lnTo>
                    <a:pt x="19" y="34"/>
                  </a:lnTo>
                  <a:lnTo>
                    <a:pt x="29" y="39"/>
                  </a:lnTo>
                  <a:lnTo>
                    <a:pt x="39" y="45"/>
                  </a:lnTo>
                  <a:lnTo>
                    <a:pt x="49" y="54"/>
                  </a:lnTo>
                  <a:lnTo>
                    <a:pt x="59" y="58"/>
                  </a:lnTo>
                  <a:lnTo>
                    <a:pt x="69" y="64"/>
                  </a:lnTo>
                  <a:lnTo>
                    <a:pt x="79" y="64"/>
                  </a:lnTo>
                  <a:lnTo>
                    <a:pt x="89" y="58"/>
                  </a:lnTo>
                  <a:lnTo>
                    <a:pt x="98" y="49"/>
                  </a:lnTo>
                  <a:lnTo>
                    <a:pt x="104" y="45"/>
                  </a:lnTo>
                  <a:lnTo>
                    <a:pt x="104" y="39"/>
                  </a:lnTo>
                  <a:lnTo>
                    <a:pt x="104" y="34"/>
                  </a:lnTo>
                  <a:lnTo>
                    <a:pt x="104" y="30"/>
                  </a:lnTo>
                  <a:lnTo>
                    <a:pt x="104" y="25"/>
                  </a:lnTo>
                  <a:lnTo>
                    <a:pt x="98" y="15"/>
                  </a:lnTo>
                  <a:lnTo>
                    <a:pt x="98" y="11"/>
                  </a:lnTo>
                  <a:lnTo>
                    <a:pt x="94" y="6"/>
                  </a:lnTo>
                  <a:lnTo>
                    <a:pt x="83" y="0"/>
                  </a:lnTo>
                  <a:lnTo>
                    <a:pt x="79" y="0"/>
                  </a:lnTo>
                  <a:lnTo>
                    <a:pt x="73" y="0"/>
                  </a:lnTo>
                  <a:lnTo>
                    <a:pt x="64" y="0"/>
                  </a:lnTo>
                  <a:lnTo>
                    <a:pt x="59" y="6"/>
                  </a:lnTo>
                  <a:lnTo>
                    <a:pt x="54" y="6"/>
                  </a:lnTo>
                  <a:lnTo>
                    <a:pt x="49" y="11"/>
                  </a:lnTo>
                  <a:lnTo>
                    <a:pt x="44" y="15"/>
                  </a:lnTo>
                  <a:lnTo>
                    <a:pt x="39" y="20"/>
                  </a:lnTo>
                  <a:lnTo>
                    <a:pt x="35" y="20"/>
                  </a:lnTo>
                  <a:lnTo>
                    <a:pt x="29" y="25"/>
                  </a:lnTo>
                  <a:lnTo>
                    <a:pt x="24" y="2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56" name="Freeform 528"/>
            <p:cNvSpPr>
              <a:spLocks/>
            </p:cNvSpPr>
            <p:nvPr/>
          </p:nvSpPr>
          <p:spPr bwMode="auto">
            <a:xfrm>
              <a:off x="3814" y="1701"/>
              <a:ext cx="14" cy="5"/>
            </a:xfrm>
            <a:custGeom>
              <a:avLst/>
              <a:gdLst>
                <a:gd name="T0" fmla="*/ 0 w 154"/>
                <a:gd name="T1" fmla="*/ 43 h 72"/>
                <a:gd name="T2" fmla="*/ 15 w 154"/>
                <a:gd name="T3" fmla="*/ 49 h 72"/>
                <a:gd name="T4" fmla="*/ 29 w 154"/>
                <a:gd name="T5" fmla="*/ 49 h 72"/>
                <a:gd name="T6" fmla="*/ 39 w 154"/>
                <a:gd name="T7" fmla="*/ 53 h 72"/>
                <a:gd name="T8" fmla="*/ 50 w 154"/>
                <a:gd name="T9" fmla="*/ 53 h 72"/>
                <a:gd name="T10" fmla="*/ 60 w 154"/>
                <a:gd name="T11" fmla="*/ 49 h 72"/>
                <a:gd name="T12" fmla="*/ 69 w 154"/>
                <a:gd name="T13" fmla="*/ 49 h 72"/>
                <a:gd name="T14" fmla="*/ 79 w 154"/>
                <a:gd name="T15" fmla="*/ 38 h 72"/>
                <a:gd name="T16" fmla="*/ 89 w 154"/>
                <a:gd name="T17" fmla="*/ 34 h 72"/>
                <a:gd name="T18" fmla="*/ 94 w 154"/>
                <a:gd name="T19" fmla="*/ 19 h 72"/>
                <a:gd name="T20" fmla="*/ 104 w 154"/>
                <a:gd name="T21" fmla="*/ 4 h 72"/>
                <a:gd name="T22" fmla="*/ 114 w 154"/>
                <a:gd name="T23" fmla="*/ 0 h 72"/>
                <a:gd name="T24" fmla="*/ 119 w 154"/>
                <a:gd name="T25" fmla="*/ 0 h 72"/>
                <a:gd name="T26" fmla="*/ 129 w 154"/>
                <a:gd name="T27" fmla="*/ 0 h 72"/>
                <a:gd name="T28" fmla="*/ 134 w 154"/>
                <a:gd name="T29" fmla="*/ 10 h 72"/>
                <a:gd name="T30" fmla="*/ 144 w 154"/>
                <a:gd name="T31" fmla="*/ 19 h 72"/>
                <a:gd name="T32" fmla="*/ 148 w 154"/>
                <a:gd name="T33" fmla="*/ 29 h 72"/>
                <a:gd name="T34" fmla="*/ 154 w 154"/>
                <a:gd name="T35" fmla="*/ 43 h 72"/>
                <a:gd name="T36" fmla="*/ 154 w 154"/>
                <a:gd name="T37" fmla="*/ 53 h 72"/>
                <a:gd name="T38" fmla="*/ 154 w 154"/>
                <a:gd name="T39" fmla="*/ 62 h 72"/>
                <a:gd name="T40" fmla="*/ 154 w 154"/>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4" h="72">
                  <a:moveTo>
                    <a:pt x="0" y="43"/>
                  </a:moveTo>
                  <a:lnTo>
                    <a:pt x="15" y="49"/>
                  </a:lnTo>
                  <a:lnTo>
                    <a:pt x="29" y="49"/>
                  </a:lnTo>
                  <a:lnTo>
                    <a:pt x="39" y="53"/>
                  </a:lnTo>
                  <a:lnTo>
                    <a:pt x="50" y="53"/>
                  </a:lnTo>
                  <a:lnTo>
                    <a:pt x="60" y="49"/>
                  </a:lnTo>
                  <a:lnTo>
                    <a:pt x="69" y="49"/>
                  </a:lnTo>
                  <a:lnTo>
                    <a:pt x="79" y="38"/>
                  </a:lnTo>
                  <a:lnTo>
                    <a:pt x="89" y="34"/>
                  </a:lnTo>
                  <a:lnTo>
                    <a:pt x="94" y="19"/>
                  </a:lnTo>
                  <a:lnTo>
                    <a:pt x="104" y="4"/>
                  </a:lnTo>
                  <a:lnTo>
                    <a:pt x="114" y="0"/>
                  </a:lnTo>
                  <a:lnTo>
                    <a:pt x="119" y="0"/>
                  </a:lnTo>
                  <a:lnTo>
                    <a:pt x="129" y="0"/>
                  </a:lnTo>
                  <a:lnTo>
                    <a:pt x="134" y="10"/>
                  </a:lnTo>
                  <a:lnTo>
                    <a:pt x="144" y="19"/>
                  </a:lnTo>
                  <a:lnTo>
                    <a:pt x="148" y="29"/>
                  </a:lnTo>
                  <a:lnTo>
                    <a:pt x="154" y="43"/>
                  </a:lnTo>
                  <a:lnTo>
                    <a:pt x="154" y="53"/>
                  </a:lnTo>
                  <a:lnTo>
                    <a:pt x="154" y="62"/>
                  </a:lnTo>
                  <a:lnTo>
                    <a:pt x="154" y="7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57" name="Freeform 529"/>
            <p:cNvSpPr>
              <a:spLocks/>
            </p:cNvSpPr>
            <p:nvPr/>
          </p:nvSpPr>
          <p:spPr bwMode="auto">
            <a:xfrm>
              <a:off x="3854" y="1700"/>
              <a:ext cx="11" cy="10"/>
            </a:xfrm>
            <a:custGeom>
              <a:avLst/>
              <a:gdLst>
                <a:gd name="T0" fmla="*/ 31 w 119"/>
                <a:gd name="T1" fmla="*/ 0 h 129"/>
                <a:gd name="T2" fmla="*/ 25 w 119"/>
                <a:gd name="T3" fmla="*/ 0 h 129"/>
                <a:gd name="T4" fmla="*/ 20 w 119"/>
                <a:gd name="T5" fmla="*/ 4 h 129"/>
                <a:gd name="T6" fmla="*/ 16 w 119"/>
                <a:gd name="T7" fmla="*/ 9 h 129"/>
                <a:gd name="T8" fmla="*/ 10 w 119"/>
                <a:gd name="T9" fmla="*/ 13 h 129"/>
                <a:gd name="T10" fmla="*/ 10 w 119"/>
                <a:gd name="T11" fmla="*/ 19 h 129"/>
                <a:gd name="T12" fmla="*/ 6 w 119"/>
                <a:gd name="T13" fmla="*/ 23 h 129"/>
                <a:gd name="T14" fmla="*/ 6 w 119"/>
                <a:gd name="T15" fmla="*/ 28 h 129"/>
                <a:gd name="T16" fmla="*/ 0 w 119"/>
                <a:gd name="T17" fmla="*/ 33 h 129"/>
                <a:gd name="T18" fmla="*/ 0 w 119"/>
                <a:gd name="T19" fmla="*/ 38 h 129"/>
                <a:gd name="T20" fmla="*/ 6 w 119"/>
                <a:gd name="T21" fmla="*/ 52 h 129"/>
                <a:gd name="T22" fmla="*/ 10 w 119"/>
                <a:gd name="T23" fmla="*/ 62 h 129"/>
                <a:gd name="T24" fmla="*/ 10 w 119"/>
                <a:gd name="T25" fmla="*/ 71 h 129"/>
                <a:gd name="T26" fmla="*/ 16 w 119"/>
                <a:gd name="T27" fmla="*/ 77 h 129"/>
                <a:gd name="T28" fmla="*/ 20 w 119"/>
                <a:gd name="T29" fmla="*/ 86 h 129"/>
                <a:gd name="T30" fmla="*/ 20 w 119"/>
                <a:gd name="T31" fmla="*/ 91 h 129"/>
                <a:gd name="T32" fmla="*/ 20 w 119"/>
                <a:gd name="T33" fmla="*/ 101 h 129"/>
                <a:gd name="T34" fmla="*/ 20 w 119"/>
                <a:gd name="T35" fmla="*/ 110 h 129"/>
                <a:gd name="T36" fmla="*/ 20 w 119"/>
                <a:gd name="T37" fmla="*/ 120 h 129"/>
                <a:gd name="T38" fmla="*/ 16 w 119"/>
                <a:gd name="T39" fmla="*/ 129 h 129"/>
                <a:gd name="T40" fmla="*/ 25 w 119"/>
                <a:gd name="T41" fmla="*/ 125 h 129"/>
                <a:gd name="T42" fmla="*/ 35 w 119"/>
                <a:gd name="T43" fmla="*/ 125 h 129"/>
                <a:gd name="T44" fmla="*/ 45 w 119"/>
                <a:gd name="T45" fmla="*/ 120 h 129"/>
                <a:gd name="T46" fmla="*/ 56 w 119"/>
                <a:gd name="T47" fmla="*/ 120 h 129"/>
                <a:gd name="T48" fmla="*/ 70 w 119"/>
                <a:gd name="T49" fmla="*/ 120 h 129"/>
                <a:gd name="T50" fmla="*/ 79 w 119"/>
                <a:gd name="T51" fmla="*/ 120 h 129"/>
                <a:gd name="T52" fmla="*/ 90 w 119"/>
                <a:gd name="T53" fmla="*/ 120 h 129"/>
                <a:gd name="T54" fmla="*/ 95 w 119"/>
                <a:gd name="T55" fmla="*/ 116 h 129"/>
                <a:gd name="T56" fmla="*/ 104 w 119"/>
                <a:gd name="T57" fmla="*/ 116 h 129"/>
                <a:gd name="T58" fmla="*/ 110 w 119"/>
                <a:gd name="T59" fmla="*/ 110 h 129"/>
                <a:gd name="T60" fmla="*/ 119 w 119"/>
                <a:gd name="T61" fmla="*/ 96 h 129"/>
                <a:gd name="T62" fmla="*/ 119 w 119"/>
                <a:gd name="T63" fmla="*/ 86 h 129"/>
                <a:gd name="T64" fmla="*/ 119 w 119"/>
                <a:gd name="T65" fmla="*/ 77 h 129"/>
                <a:gd name="T66" fmla="*/ 115 w 119"/>
                <a:gd name="T67" fmla="*/ 71 h 129"/>
                <a:gd name="T68" fmla="*/ 104 w 119"/>
                <a:gd name="T69" fmla="*/ 67 h 129"/>
                <a:gd name="T70" fmla="*/ 95 w 119"/>
                <a:gd name="T71" fmla="*/ 62 h 129"/>
                <a:gd name="T72" fmla="*/ 79 w 119"/>
                <a:gd name="T73" fmla="*/ 62 h 129"/>
                <a:gd name="T74" fmla="*/ 65 w 119"/>
                <a:gd name="T75" fmla="*/ 58 h 129"/>
                <a:gd name="T76" fmla="*/ 56 w 119"/>
                <a:gd name="T77" fmla="*/ 52 h 129"/>
                <a:gd name="T78" fmla="*/ 40 w 119"/>
                <a:gd name="T79" fmla="*/ 52 h 129"/>
                <a:gd name="T80" fmla="*/ 35 w 119"/>
                <a:gd name="T81" fmla="*/ 52 h 129"/>
                <a:gd name="T82" fmla="*/ 31 w 119"/>
                <a:gd name="T83" fmla="*/ 58 h 129"/>
                <a:gd name="T84" fmla="*/ 31 w 119"/>
                <a:gd name="T85" fmla="*/ 62 h 129"/>
                <a:gd name="T86" fmla="*/ 31 w 119"/>
                <a:gd name="T87" fmla="*/ 67 h 129"/>
                <a:gd name="T88" fmla="*/ 31 w 119"/>
                <a:gd name="T89" fmla="*/ 71 h 129"/>
                <a:gd name="T90" fmla="*/ 31 w 119"/>
                <a:gd name="T91" fmla="*/ 77 h 129"/>
                <a:gd name="T92" fmla="*/ 25 w 119"/>
                <a:gd name="T93" fmla="*/ 81 h 129"/>
                <a:gd name="T94" fmla="*/ 20 w 119"/>
                <a:gd name="T95" fmla="*/ 81 h 129"/>
                <a:gd name="T96" fmla="*/ 25 w 119"/>
                <a:gd name="T97" fmla="*/ 77 h 129"/>
                <a:gd name="T98" fmla="*/ 31 w 119"/>
                <a:gd name="T99" fmla="*/ 67 h 129"/>
                <a:gd name="T100" fmla="*/ 35 w 119"/>
                <a:gd name="T101" fmla="*/ 62 h 129"/>
                <a:gd name="T102" fmla="*/ 40 w 119"/>
                <a:gd name="T103" fmla="*/ 52 h 129"/>
                <a:gd name="T104" fmla="*/ 50 w 119"/>
                <a:gd name="T105" fmla="*/ 47 h 129"/>
                <a:gd name="T106" fmla="*/ 56 w 119"/>
                <a:gd name="T107" fmla="*/ 43 h 129"/>
                <a:gd name="T108" fmla="*/ 60 w 119"/>
                <a:gd name="T109" fmla="*/ 38 h 129"/>
                <a:gd name="T110" fmla="*/ 65 w 119"/>
                <a:gd name="T111" fmla="*/ 33 h 129"/>
                <a:gd name="T112" fmla="*/ 75 w 119"/>
                <a:gd name="T113" fmla="*/ 28 h 129"/>
                <a:gd name="T114" fmla="*/ 85 w 119"/>
                <a:gd name="T115" fmla="*/ 2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9" h="129">
                  <a:moveTo>
                    <a:pt x="31" y="0"/>
                  </a:moveTo>
                  <a:lnTo>
                    <a:pt x="25" y="0"/>
                  </a:lnTo>
                  <a:lnTo>
                    <a:pt x="20" y="4"/>
                  </a:lnTo>
                  <a:lnTo>
                    <a:pt x="16" y="9"/>
                  </a:lnTo>
                  <a:lnTo>
                    <a:pt x="10" y="13"/>
                  </a:lnTo>
                  <a:lnTo>
                    <a:pt x="10" y="19"/>
                  </a:lnTo>
                  <a:lnTo>
                    <a:pt x="6" y="23"/>
                  </a:lnTo>
                  <a:lnTo>
                    <a:pt x="6" y="28"/>
                  </a:lnTo>
                  <a:lnTo>
                    <a:pt x="0" y="33"/>
                  </a:lnTo>
                  <a:lnTo>
                    <a:pt x="0" y="38"/>
                  </a:lnTo>
                  <a:lnTo>
                    <a:pt x="6" y="52"/>
                  </a:lnTo>
                  <a:lnTo>
                    <a:pt x="10" y="62"/>
                  </a:lnTo>
                  <a:lnTo>
                    <a:pt x="10" y="71"/>
                  </a:lnTo>
                  <a:lnTo>
                    <a:pt x="16" y="77"/>
                  </a:lnTo>
                  <a:lnTo>
                    <a:pt x="20" y="86"/>
                  </a:lnTo>
                  <a:lnTo>
                    <a:pt x="20" y="91"/>
                  </a:lnTo>
                  <a:lnTo>
                    <a:pt x="20" y="101"/>
                  </a:lnTo>
                  <a:lnTo>
                    <a:pt x="20" y="110"/>
                  </a:lnTo>
                  <a:lnTo>
                    <a:pt x="20" y="120"/>
                  </a:lnTo>
                  <a:lnTo>
                    <a:pt x="16" y="129"/>
                  </a:lnTo>
                  <a:lnTo>
                    <a:pt x="25" y="125"/>
                  </a:lnTo>
                  <a:lnTo>
                    <a:pt x="35" y="125"/>
                  </a:lnTo>
                  <a:lnTo>
                    <a:pt x="45" y="120"/>
                  </a:lnTo>
                  <a:lnTo>
                    <a:pt x="56" y="120"/>
                  </a:lnTo>
                  <a:lnTo>
                    <a:pt x="70" y="120"/>
                  </a:lnTo>
                  <a:lnTo>
                    <a:pt x="79" y="120"/>
                  </a:lnTo>
                  <a:lnTo>
                    <a:pt x="90" y="120"/>
                  </a:lnTo>
                  <a:lnTo>
                    <a:pt x="95" y="116"/>
                  </a:lnTo>
                  <a:lnTo>
                    <a:pt x="104" y="116"/>
                  </a:lnTo>
                  <a:lnTo>
                    <a:pt x="110" y="110"/>
                  </a:lnTo>
                  <a:lnTo>
                    <a:pt x="119" y="96"/>
                  </a:lnTo>
                  <a:lnTo>
                    <a:pt x="119" y="86"/>
                  </a:lnTo>
                  <a:lnTo>
                    <a:pt x="119" y="77"/>
                  </a:lnTo>
                  <a:lnTo>
                    <a:pt x="115" y="71"/>
                  </a:lnTo>
                  <a:lnTo>
                    <a:pt x="104" y="67"/>
                  </a:lnTo>
                  <a:lnTo>
                    <a:pt x="95" y="62"/>
                  </a:lnTo>
                  <a:lnTo>
                    <a:pt x="79" y="62"/>
                  </a:lnTo>
                  <a:lnTo>
                    <a:pt x="65" y="58"/>
                  </a:lnTo>
                  <a:lnTo>
                    <a:pt x="56" y="52"/>
                  </a:lnTo>
                  <a:lnTo>
                    <a:pt x="40" y="52"/>
                  </a:lnTo>
                  <a:lnTo>
                    <a:pt x="35" y="52"/>
                  </a:lnTo>
                  <a:lnTo>
                    <a:pt x="31" y="58"/>
                  </a:lnTo>
                  <a:lnTo>
                    <a:pt x="31" y="62"/>
                  </a:lnTo>
                  <a:lnTo>
                    <a:pt x="31" y="67"/>
                  </a:lnTo>
                  <a:lnTo>
                    <a:pt x="31" y="71"/>
                  </a:lnTo>
                  <a:lnTo>
                    <a:pt x="31" y="77"/>
                  </a:lnTo>
                  <a:lnTo>
                    <a:pt x="25" y="81"/>
                  </a:lnTo>
                  <a:lnTo>
                    <a:pt x="20" y="81"/>
                  </a:lnTo>
                  <a:lnTo>
                    <a:pt x="25" y="77"/>
                  </a:lnTo>
                  <a:lnTo>
                    <a:pt x="31" y="67"/>
                  </a:lnTo>
                  <a:lnTo>
                    <a:pt x="35" y="62"/>
                  </a:lnTo>
                  <a:lnTo>
                    <a:pt x="40" y="52"/>
                  </a:lnTo>
                  <a:lnTo>
                    <a:pt x="50" y="47"/>
                  </a:lnTo>
                  <a:lnTo>
                    <a:pt x="56" y="43"/>
                  </a:lnTo>
                  <a:lnTo>
                    <a:pt x="60" y="38"/>
                  </a:lnTo>
                  <a:lnTo>
                    <a:pt x="65" y="33"/>
                  </a:lnTo>
                  <a:lnTo>
                    <a:pt x="75" y="28"/>
                  </a:lnTo>
                  <a:lnTo>
                    <a:pt x="85" y="2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58" name="Freeform 530"/>
            <p:cNvSpPr>
              <a:spLocks/>
            </p:cNvSpPr>
            <p:nvPr/>
          </p:nvSpPr>
          <p:spPr bwMode="auto">
            <a:xfrm>
              <a:off x="3870" y="1708"/>
              <a:ext cx="8" cy="1"/>
            </a:xfrm>
            <a:custGeom>
              <a:avLst/>
              <a:gdLst>
                <a:gd name="T0" fmla="*/ 0 w 79"/>
                <a:gd name="T1" fmla="*/ 5 h 15"/>
                <a:gd name="T2" fmla="*/ 10 w 79"/>
                <a:gd name="T3" fmla="*/ 0 h 15"/>
                <a:gd name="T4" fmla="*/ 19 w 79"/>
                <a:gd name="T5" fmla="*/ 0 h 15"/>
                <a:gd name="T6" fmla="*/ 30 w 79"/>
                <a:gd name="T7" fmla="*/ 0 h 15"/>
                <a:gd name="T8" fmla="*/ 40 w 79"/>
                <a:gd name="T9" fmla="*/ 0 h 15"/>
                <a:gd name="T10" fmla="*/ 50 w 79"/>
                <a:gd name="T11" fmla="*/ 5 h 15"/>
                <a:gd name="T12" fmla="*/ 55 w 79"/>
                <a:gd name="T13" fmla="*/ 5 h 15"/>
                <a:gd name="T14" fmla="*/ 65 w 79"/>
                <a:gd name="T15" fmla="*/ 5 h 15"/>
                <a:gd name="T16" fmla="*/ 69 w 79"/>
                <a:gd name="T17" fmla="*/ 11 h 15"/>
                <a:gd name="T18" fmla="*/ 75 w 79"/>
                <a:gd name="T19" fmla="*/ 15 h 15"/>
                <a:gd name="T20" fmla="*/ 79 w 79"/>
                <a:gd name="T2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15">
                  <a:moveTo>
                    <a:pt x="0" y="5"/>
                  </a:moveTo>
                  <a:lnTo>
                    <a:pt x="10" y="0"/>
                  </a:lnTo>
                  <a:lnTo>
                    <a:pt x="19" y="0"/>
                  </a:lnTo>
                  <a:lnTo>
                    <a:pt x="30" y="0"/>
                  </a:lnTo>
                  <a:lnTo>
                    <a:pt x="40" y="0"/>
                  </a:lnTo>
                  <a:lnTo>
                    <a:pt x="50" y="5"/>
                  </a:lnTo>
                  <a:lnTo>
                    <a:pt x="55" y="5"/>
                  </a:lnTo>
                  <a:lnTo>
                    <a:pt x="65" y="5"/>
                  </a:lnTo>
                  <a:lnTo>
                    <a:pt x="69" y="11"/>
                  </a:lnTo>
                  <a:lnTo>
                    <a:pt x="75" y="15"/>
                  </a:lnTo>
                  <a:lnTo>
                    <a:pt x="79" y="1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59" name="Freeform 531"/>
            <p:cNvSpPr>
              <a:spLocks/>
            </p:cNvSpPr>
            <p:nvPr/>
          </p:nvSpPr>
          <p:spPr bwMode="auto">
            <a:xfrm>
              <a:off x="3603" y="2034"/>
              <a:ext cx="7" cy="7"/>
            </a:xfrm>
            <a:custGeom>
              <a:avLst/>
              <a:gdLst>
                <a:gd name="T0" fmla="*/ 0 w 75"/>
                <a:gd name="T1" fmla="*/ 58 h 87"/>
                <a:gd name="T2" fmla="*/ 0 w 75"/>
                <a:gd name="T3" fmla="*/ 53 h 87"/>
                <a:gd name="T4" fmla="*/ 0 w 75"/>
                <a:gd name="T5" fmla="*/ 43 h 87"/>
                <a:gd name="T6" fmla="*/ 5 w 75"/>
                <a:gd name="T7" fmla="*/ 39 h 87"/>
                <a:gd name="T8" fmla="*/ 11 w 75"/>
                <a:gd name="T9" fmla="*/ 33 h 87"/>
                <a:gd name="T10" fmla="*/ 15 w 75"/>
                <a:gd name="T11" fmla="*/ 29 h 87"/>
                <a:gd name="T12" fmla="*/ 21 w 75"/>
                <a:gd name="T13" fmla="*/ 24 h 87"/>
                <a:gd name="T14" fmla="*/ 21 w 75"/>
                <a:gd name="T15" fmla="*/ 19 h 87"/>
                <a:gd name="T16" fmla="*/ 25 w 75"/>
                <a:gd name="T17" fmla="*/ 14 h 87"/>
                <a:gd name="T18" fmla="*/ 25 w 75"/>
                <a:gd name="T19" fmla="*/ 9 h 87"/>
                <a:gd name="T20" fmla="*/ 25 w 75"/>
                <a:gd name="T21" fmla="*/ 0 h 87"/>
                <a:gd name="T22" fmla="*/ 36 w 75"/>
                <a:gd name="T23" fmla="*/ 9 h 87"/>
                <a:gd name="T24" fmla="*/ 50 w 75"/>
                <a:gd name="T25" fmla="*/ 14 h 87"/>
                <a:gd name="T26" fmla="*/ 60 w 75"/>
                <a:gd name="T27" fmla="*/ 19 h 87"/>
                <a:gd name="T28" fmla="*/ 65 w 75"/>
                <a:gd name="T29" fmla="*/ 29 h 87"/>
                <a:gd name="T30" fmla="*/ 75 w 75"/>
                <a:gd name="T31" fmla="*/ 33 h 87"/>
                <a:gd name="T32" fmla="*/ 75 w 75"/>
                <a:gd name="T33" fmla="*/ 43 h 87"/>
                <a:gd name="T34" fmla="*/ 75 w 75"/>
                <a:gd name="T35" fmla="*/ 53 h 87"/>
                <a:gd name="T36" fmla="*/ 75 w 75"/>
                <a:gd name="T37" fmla="*/ 63 h 87"/>
                <a:gd name="T38" fmla="*/ 65 w 75"/>
                <a:gd name="T39" fmla="*/ 72 h 87"/>
                <a:gd name="T40" fmla="*/ 55 w 75"/>
                <a:gd name="T41"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 h="87">
                  <a:moveTo>
                    <a:pt x="0" y="58"/>
                  </a:moveTo>
                  <a:lnTo>
                    <a:pt x="0" y="53"/>
                  </a:lnTo>
                  <a:lnTo>
                    <a:pt x="0" y="43"/>
                  </a:lnTo>
                  <a:lnTo>
                    <a:pt x="5" y="39"/>
                  </a:lnTo>
                  <a:lnTo>
                    <a:pt x="11" y="33"/>
                  </a:lnTo>
                  <a:lnTo>
                    <a:pt x="15" y="29"/>
                  </a:lnTo>
                  <a:lnTo>
                    <a:pt x="21" y="24"/>
                  </a:lnTo>
                  <a:lnTo>
                    <a:pt x="21" y="19"/>
                  </a:lnTo>
                  <a:lnTo>
                    <a:pt x="25" y="14"/>
                  </a:lnTo>
                  <a:lnTo>
                    <a:pt x="25" y="9"/>
                  </a:lnTo>
                  <a:lnTo>
                    <a:pt x="25" y="0"/>
                  </a:lnTo>
                  <a:lnTo>
                    <a:pt x="36" y="9"/>
                  </a:lnTo>
                  <a:lnTo>
                    <a:pt x="50" y="14"/>
                  </a:lnTo>
                  <a:lnTo>
                    <a:pt x="60" y="19"/>
                  </a:lnTo>
                  <a:lnTo>
                    <a:pt x="65" y="29"/>
                  </a:lnTo>
                  <a:lnTo>
                    <a:pt x="75" y="33"/>
                  </a:lnTo>
                  <a:lnTo>
                    <a:pt x="75" y="43"/>
                  </a:lnTo>
                  <a:lnTo>
                    <a:pt x="75" y="53"/>
                  </a:lnTo>
                  <a:lnTo>
                    <a:pt x="75" y="63"/>
                  </a:lnTo>
                  <a:lnTo>
                    <a:pt x="65" y="72"/>
                  </a:lnTo>
                  <a:lnTo>
                    <a:pt x="55" y="8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60" name="Freeform 532"/>
            <p:cNvSpPr>
              <a:spLocks/>
            </p:cNvSpPr>
            <p:nvPr/>
          </p:nvSpPr>
          <p:spPr bwMode="auto">
            <a:xfrm>
              <a:off x="3611" y="2037"/>
              <a:ext cx="9" cy="4"/>
            </a:xfrm>
            <a:custGeom>
              <a:avLst/>
              <a:gdLst>
                <a:gd name="T0" fmla="*/ 0 w 105"/>
                <a:gd name="T1" fmla="*/ 29 h 48"/>
                <a:gd name="T2" fmla="*/ 11 w 105"/>
                <a:gd name="T3" fmla="*/ 39 h 48"/>
                <a:gd name="T4" fmla="*/ 25 w 105"/>
                <a:gd name="T5" fmla="*/ 44 h 48"/>
                <a:gd name="T6" fmla="*/ 41 w 105"/>
                <a:gd name="T7" fmla="*/ 48 h 48"/>
                <a:gd name="T8" fmla="*/ 50 w 105"/>
                <a:gd name="T9" fmla="*/ 48 h 48"/>
                <a:gd name="T10" fmla="*/ 65 w 105"/>
                <a:gd name="T11" fmla="*/ 44 h 48"/>
                <a:gd name="T12" fmla="*/ 75 w 105"/>
                <a:gd name="T13" fmla="*/ 39 h 48"/>
                <a:gd name="T14" fmla="*/ 85 w 105"/>
                <a:gd name="T15" fmla="*/ 34 h 48"/>
                <a:gd name="T16" fmla="*/ 95 w 105"/>
                <a:gd name="T17" fmla="*/ 24 h 48"/>
                <a:gd name="T18" fmla="*/ 100 w 105"/>
                <a:gd name="T19" fmla="*/ 15 h 48"/>
                <a:gd name="T20" fmla="*/ 105 w 105"/>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48">
                  <a:moveTo>
                    <a:pt x="0" y="29"/>
                  </a:moveTo>
                  <a:lnTo>
                    <a:pt x="11" y="39"/>
                  </a:lnTo>
                  <a:lnTo>
                    <a:pt x="25" y="44"/>
                  </a:lnTo>
                  <a:lnTo>
                    <a:pt x="41" y="48"/>
                  </a:lnTo>
                  <a:lnTo>
                    <a:pt x="50" y="48"/>
                  </a:lnTo>
                  <a:lnTo>
                    <a:pt x="65" y="44"/>
                  </a:lnTo>
                  <a:lnTo>
                    <a:pt x="75" y="39"/>
                  </a:lnTo>
                  <a:lnTo>
                    <a:pt x="85" y="34"/>
                  </a:lnTo>
                  <a:lnTo>
                    <a:pt x="95" y="24"/>
                  </a:lnTo>
                  <a:lnTo>
                    <a:pt x="100" y="15"/>
                  </a:lnTo>
                  <a:lnTo>
                    <a:pt x="105"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61" name="Freeform 533"/>
            <p:cNvSpPr>
              <a:spLocks/>
            </p:cNvSpPr>
            <p:nvPr/>
          </p:nvSpPr>
          <p:spPr bwMode="auto">
            <a:xfrm>
              <a:off x="3598" y="2013"/>
              <a:ext cx="10" cy="4"/>
            </a:xfrm>
            <a:custGeom>
              <a:avLst/>
              <a:gdLst>
                <a:gd name="T0" fmla="*/ 0 w 104"/>
                <a:gd name="T1" fmla="*/ 28 h 48"/>
                <a:gd name="T2" fmla="*/ 10 w 104"/>
                <a:gd name="T3" fmla="*/ 39 h 48"/>
                <a:gd name="T4" fmla="*/ 25 w 104"/>
                <a:gd name="T5" fmla="*/ 43 h 48"/>
                <a:gd name="T6" fmla="*/ 35 w 104"/>
                <a:gd name="T7" fmla="*/ 48 h 48"/>
                <a:gd name="T8" fmla="*/ 49 w 104"/>
                <a:gd name="T9" fmla="*/ 48 h 48"/>
                <a:gd name="T10" fmla="*/ 60 w 104"/>
                <a:gd name="T11" fmla="*/ 43 h 48"/>
                <a:gd name="T12" fmla="*/ 74 w 104"/>
                <a:gd name="T13" fmla="*/ 39 h 48"/>
                <a:gd name="T14" fmla="*/ 85 w 104"/>
                <a:gd name="T15" fmla="*/ 33 h 48"/>
                <a:gd name="T16" fmla="*/ 94 w 104"/>
                <a:gd name="T17" fmla="*/ 24 h 48"/>
                <a:gd name="T18" fmla="*/ 99 w 104"/>
                <a:gd name="T19" fmla="*/ 15 h 48"/>
                <a:gd name="T20" fmla="*/ 104 w 104"/>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48">
                  <a:moveTo>
                    <a:pt x="0" y="28"/>
                  </a:moveTo>
                  <a:lnTo>
                    <a:pt x="10" y="39"/>
                  </a:lnTo>
                  <a:lnTo>
                    <a:pt x="25" y="43"/>
                  </a:lnTo>
                  <a:lnTo>
                    <a:pt x="35" y="48"/>
                  </a:lnTo>
                  <a:lnTo>
                    <a:pt x="49" y="48"/>
                  </a:lnTo>
                  <a:lnTo>
                    <a:pt x="60" y="43"/>
                  </a:lnTo>
                  <a:lnTo>
                    <a:pt x="74" y="39"/>
                  </a:lnTo>
                  <a:lnTo>
                    <a:pt x="85" y="33"/>
                  </a:lnTo>
                  <a:lnTo>
                    <a:pt x="94" y="24"/>
                  </a:lnTo>
                  <a:lnTo>
                    <a:pt x="99" y="15"/>
                  </a:lnTo>
                  <a:lnTo>
                    <a:pt x="104"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62" name="Freeform 534"/>
            <p:cNvSpPr>
              <a:spLocks/>
            </p:cNvSpPr>
            <p:nvPr/>
          </p:nvSpPr>
          <p:spPr bwMode="auto">
            <a:xfrm>
              <a:off x="3599" y="2018"/>
              <a:ext cx="13" cy="9"/>
            </a:xfrm>
            <a:custGeom>
              <a:avLst/>
              <a:gdLst>
                <a:gd name="T0" fmla="*/ 0 w 139"/>
                <a:gd name="T1" fmla="*/ 24 h 116"/>
                <a:gd name="T2" fmla="*/ 0 w 139"/>
                <a:gd name="T3" fmla="*/ 29 h 116"/>
                <a:gd name="T4" fmla="*/ 0 w 139"/>
                <a:gd name="T5" fmla="*/ 39 h 116"/>
                <a:gd name="T6" fmla="*/ 0 w 139"/>
                <a:gd name="T7" fmla="*/ 44 h 116"/>
                <a:gd name="T8" fmla="*/ 0 w 139"/>
                <a:gd name="T9" fmla="*/ 48 h 116"/>
                <a:gd name="T10" fmla="*/ 4 w 139"/>
                <a:gd name="T11" fmla="*/ 54 h 116"/>
                <a:gd name="T12" fmla="*/ 4 w 139"/>
                <a:gd name="T13" fmla="*/ 58 h 116"/>
                <a:gd name="T14" fmla="*/ 10 w 139"/>
                <a:gd name="T15" fmla="*/ 63 h 116"/>
                <a:gd name="T16" fmla="*/ 10 w 139"/>
                <a:gd name="T17" fmla="*/ 68 h 116"/>
                <a:gd name="T18" fmla="*/ 15 w 139"/>
                <a:gd name="T19" fmla="*/ 73 h 116"/>
                <a:gd name="T20" fmla="*/ 29 w 139"/>
                <a:gd name="T21" fmla="*/ 78 h 116"/>
                <a:gd name="T22" fmla="*/ 39 w 139"/>
                <a:gd name="T23" fmla="*/ 78 h 116"/>
                <a:gd name="T24" fmla="*/ 50 w 139"/>
                <a:gd name="T25" fmla="*/ 82 h 116"/>
                <a:gd name="T26" fmla="*/ 60 w 139"/>
                <a:gd name="T27" fmla="*/ 82 h 116"/>
                <a:gd name="T28" fmla="*/ 64 w 139"/>
                <a:gd name="T29" fmla="*/ 87 h 116"/>
                <a:gd name="T30" fmla="*/ 75 w 139"/>
                <a:gd name="T31" fmla="*/ 87 h 116"/>
                <a:gd name="T32" fmla="*/ 79 w 139"/>
                <a:gd name="T33" fmla="*/ 93 h 116"/>
                <a:gd name="T34" fmla="*/ 84 w 139"/>
                <a:gd name="T35" fmla="*/ 97 h 116"/>
                <a:gd name="T36" fmla="*/ 94 w 139"/>
                <a:gd name="T37" fmla="*/ 106 h 116"/>
                <a:gd name="T38" fmla="*/ 99 w 139"/>
                <a:gd name="T39" fmla="*/ 116 h 116"/>
                <a:gd name="T40" fmla="*/ 104 w 139"/>
                <a:gd name="T41" fmla="*/ 106 h 116"/>
                <a:gd name="T42" fmla="*/ 109 w 139"/>
                <a:gd name="T43" fmla="*/ 97 h 116"/>
                <a:gd name="T44" fmla="*/ 114 w 139"/>
                <a:gd name="T45" fmla="*/ 87 h 116"/>
                <a:gd name="T46" fmla="*/ 119 w 139"/>
                <a:gd name="T47" fmla="*/ 78 h 116"/>
                <a:gd name="T48" fmla="*/ 123 w 139"/>
                <a:gd name="T49" fmla="*/ 68 h 116"/>
                <a:gd name="T50" fmla="*/ 129 w 139"/>
                <a:gd name="T51" fmla="*/ 58 h 116"/>
                <a:gd name="T52" fmla="*/ 134 w 139"/>
                <a:gd name="T53" fmla="*/ 48 h 116"/>
                <a:gd name="T54" fmla="*/ 139 w 139"/>
                <a:gd name="T55" fmla="*/ 44 h 116"/>
                <a:gd name="T56" fmla="*/ 139 w 139"/>
                <a:gd name="T57" fmla="*/ 35 h 116"/>
                <a:gd name="T58" fmla="*/ 139 w 139"/>
                <a:gd name="T59" fmla="*/ 29 h 116"/>
                <a:gd name="T60" fmla="*/ 134 w 139"/>
                <a:gd name="T61" fmla="*/ 15 h 116"/>
                <a:gd name="T62" fmla="*/ 123 w 139"/>
                <a:gd name="T63" fmla="*/ 5 h 116"/>
                <a:gd name="T64" fmla="*/ 119 w 139"/>
                <a:gd name="T65" fmla="*/ 0 h 116"/>
                <a:gd name="T66" fmla="*/ 109 w 139"/>
                <a:gd name="T67" fmla="*/ 0 h 116"/>
                <a:gd name="T68" fmla="*/ 99 w 139"/>
                <a:gd name="T69" fmla="*/ 5 h 116"/>
                <a:gd name="T70" fmla="*/ 89 w 139"/>
                <a:gd name="T71" fmla="*/ 15 h 116"/>
                <a:gd name="T72" fmla="*/ 79 w 139"/>
                <a:gd name="T73" fmla="*/ 20 h 116"/>
                <a:gd name="T74" fmla="*/ 69 w 139"/>
                <a:gd name="T75" fmla="*/ 29 h 116"/>
                <a:gd name="T76" fmla="*/ 60 w 139"/>
                <a:gd name="T77" fmla="*/ 39 h 116"/>
                <a:gd name="T78" fmla="*/ 50 w 139"/>
                <a:gd name="T79" fmla="*/ 48 h 116"/>
                <a:gd name="T80" fmla="*/ 44 w 139"/>
                <a:gd name="T81" fmla="*/ 54 h 116"/>
                <a:gd name="T82" fmla="*/ 50 w 139"/>
                <a:gd name="T83" fmla="*/ 58 h 116"/>
                <a:gd name="T84" fmla="*/ 54 w 139"/>
                <a:gd name="T85" fmla="*/ 63 h 116"/>
                <a:gd name="T86" fmla="*/ 60 w 139"/>
                <a:gd name="T87" fmla="*/ 63 h 116"/>
                <a:gd name="T88" fmla="*/ 60 w 139"/>
                <a:gd name="T89" fmla="*/ 68 h 116"/>
                <a:gd name="T90" fmla="*/ 64 w 139"/>
                <a:gd name="T91" fmla="*/ 73 h 116"/>
                <a:gd name="T92" fmla="*/ 64 w 139"/>
                <a:gd name="T93" fmla="*/ 78 h 116"/>
                <a:gd name="T94" fmla="*/ 64 w 139"/>
                <a:gd name="T95" fmla="*/ 82 h 116"/>
                <a:gd name="T96" fmla="*/ 60 w 139"/>
                <a:gd name="T97" fmla="*/ 73 h 116"/>
                <a:gd name="T98" fmla="*/ 60 w 139"/>
                <a:gd name="T99" fmla="*/ 63 h 116"/>
                <a:gd name="T100" fmla="*/ 54 w 139"/>
                <a:gd name="T101" fmla="*/ 58 h 116"/>
                <a:gd name="T102" fmla="*/ 54 w 139"/>
                <a:gd name="T103" fmla="*/ 48 h 116"/>
                <a:gd name="T104" fmla="*/ 50 w 139"/>
                <a:gd name="T105" fmla="*/ 39 h 116"/>
                <a:gd name="T106" fmla="*/ 50 w 139"/>
                <a:gd name="T107" fmla="*/ 35 h 116"/>
                <a:gd name="T108" fmla="*/ 50 w 139"/>
                <a:gd name="T109" fmla="*/ 24 h 116"/>
                <a:gd name="T110" fmla="*/ 50 w 139"/>
                <a:gd name="T111" fmla="*/ 15 h 116"/>
                <a:gd name="T112" fmla="*/ 50 w 139"/>
                <a:gd name="T113" fmla="*/ 10 h 116"/>
                <a:gd name="T114" fmla="*/ 50 w 139"/>
                <a:gd name="T11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9" h="116">
                  <a:moveTo>
                    <a:pt x="0" y="24"/>
                  </a:moveTo>
                  <a:lnTo>
                    <a:pt x="0" y="29"/>
                  </a:lnTo>
                  <a:lnTo>
                    <a:pt x="0" y="39"/>
                  </a:lnTo>
                  <a:lnTo>
                    <a:pt x="0" y="44"/>
                  </a:lnTo>
                  <a:lnTo>
                    <a:pt x="0" y="48"/>
                  </a:lnTo>
                  <a:lnTo>
                    <a:pt x="4" y="54"/>
                  </a:lnTo>
                  <a:lnTo>
                    <a:pt x="4" y="58"/>
                  </a:lnTo>
                  <a:lnTo>
                    <a:pt x="10" y="63"/>
                  </a:lnTo>
                  <a:lnTo>
                    <a:pt x="10" y="68"/>
                  </a:lnTo>
                  <a:lnTo>
                    <a:pt x="15" y="73"/>
                  </a:lnTo>
                  <a:lnTo>
                    <a:pt x="29" y="78"/>
                  </a:lnTo>
                  <a:lnTo>
                    <a:pt x="39" y="78"/>
                  </a:lnTo>
                  <a:lnTo>
                    <a:pt x="50" y="82"/>
                  </a:lnTo>
                  <a:lnTo>
                    <a:pt x="60" y="82"/>
                  </a:lnTo>
                  <a:lnTo>
                    <a:pt x="64" y="87"/>
                  </a:lnTo>
                  <a:lnTo>
                    <a:pt x="75" y="87"/>
                  </a:lnTo>
                  <a:lnTo>
                    <a:pt x="79" y="93"/>
                  </a:lnTo>
                  <a:lnTo>
                    <a:pt x="84" y="97"/>
                  </a:lnTo>
                  <a:lnTo>
                    <a:pt x="94" y="106"/>
                  </a:lnTo>
                  <a:lnTo>
                    <a:pt x="99" y="116"/>
                  </a:lnTo>
                  <a:lnTo>
                    <a:pt x="104" y="106"/>
                  </a:lnTo>
                  <a:lnTo>
                    <a:pt x="109" y="97"/>
                  </a:lnTo>
                  <a:lnTo>
                    <a:pt x="114" y="87"/>
                  </a:lnTo>
                  <a:lnTo>
                    <a:pt x="119" y="78"/>
                  </a:lnTo>
                  <a:lnTo>
                    <a:pt x="123" y="68"/>
                  </a:lnTo>
                  <a:lnTo>
                    <a:pt x="129" y="58"/>
                  </a:lnTo>
                  <a:lnTo>
                    <a:pt x="134" y="48"/>
                  </a:lnTo>
                  <a:lnTo>
                    <a:pt x="139" y="44"/>
                  </a:lnTo>
                  <a:lnTo>
                    <a:pt x="139" y="35"/>
                  </a:lnTo>
                  <a:lnTo>
                    <a:pt x="139" y="29"/>
                  </a:lnTo>
                  <a:lnTo>
                    <a:pt x="134" y="15"/>
                  </a:lnTo>
                  <a:lnTo>
                    <a:pt x="123" y="5"/>
                  </a:lnTo>
                  <a:lnTo>
                    <a:pt x="119" y="0"/>
                  </a:lnTo>
                  <a:lnTo>
                    <a:pt x="109" y="0"/>
                  </a:lnTo>
                  <a:lnTo>
                    <a:pt x="99" y="5"/>
                  </a:lnTo>
                  <a:lnTo>
                    <a:pt x="89" y="15"/>
                  </a:lnTo>
                  <a:lnTo>
                    <a:pt x="79" y="20"/>
                  </a:lnTo>
                  <a:lnTo>
                    <a:pt x="69" y="29"/>
                  </a:lnTo>
                  <a:lnTo>
                    <a:pt x="60" y="39"/>
                  </a:lnTo>
                  <a:lnTo>
                    <a:pt x="50" y="48"/>
                  </a:lnTo>
                  <a:lnTo>
                    <a:pt x="44" y="54"/>
                  </a:lnTo>
                  <a:lnTo>
                    <a:pt x="50" y="58"/>
                  </a:lnTo>
                  <a:lnTo>
                    <a:pt x="54" y="63"/>
                  </a:lnTo>
                  <a:lnTo>
                    <a:pt x="60" y="63"/>
                  </a:lnTo>
                  <a:lnTo>
                    <a:pt x="60" y="68"/>
                  </a:lnTo>
                  <a:lnTo>
                    <a:pt x="64" y="73"/>
                  </a:lnTo>
                  <a:lnTo>
                    <a:pt x="64" y="78"/>
                  </a:lnTo>
                  <a:lnTo>
                    <a:pt x="64" y="82"/>
                  </a:lnTo>
                  <a:lnTo>
                    <a:pt x="60" y="73"/>
                  </a:lnTo>
                  <a:lnTo>
                    <a:pt x="60" y="63"/>
                  </a:lnTo>
                  <a:lnTo>
                    <a:pt x="54" y="58"/>
                  </a:lnTo>
                  <a:lnTo>
                    <a:pt x="54" y="48"/>
                  </a:lnTo>
                  <a:lnTo>
                    <a:pt x="50" y="39"/>
                  </a:lnTo>
                  <a:lnTo>
                    <a:pt x="50" y="35"/>
                  </a:lnTo>
                  <a:lnTo>
                    <a:pt x="50" y="24"/>
                  </a:lnTo>
                  <a:lnTo>
                    <a:pt x="50" y="15"/>
                  </a:lnTo>
                  <a:lnTo>
                    <a:pt x="50" y="10"/>
                  </a:lnTo>
                  <a:lnTo>
                    <a:pt x="5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63" name="Freeform 535"/>
            <p:cNvSpPr>
              <a:spLocks/>
            </p:cNvSpPr>
            <p:nvPr/>
          </p:nvSpPr>
          <p:spPr bwMode="auto">
            <a:xfrm>
              <a:off x="3593" y="2024"/>
              <a:ext cx="10" cy="9"/>
            </a:xfrm>
            <a:custGeom>
              <a:avLst/>
              <a:gdLst>
                <a:gd name="T0" fmla="*/ 0 w 110"/>
                <a:gd name="T1" fmla="*/ 58 h 116"/>
                <a:gd name="T2" fmla="*/ 6 w 110"/>
                <a:gd name="T3" fmla="*/ 49 h 116"/>
                <a:gd name="T4" fmla="*/ 10 w 110"/>
                <a:gd name="T5" fmla="*/ 39 h 116"/>
                <a:gd name="T6" fmla="*/ 16 w 110"/>
                <a:gd name="T7" fmla="*/ 34 h 116"/>
                <a:gd name="T8" fmla="*/ 25 w 110"/>
                <a:gd name="T9" fmla="*/ 24 h 116"/>
                <a:gd name="T10" fmla="*/ 31 w 110"/>
                <a:gd name="T11" fmla="*/ 20 h 116"/>
                <a:gd name="T12" fmla="*/ 35 w 110"/>
                <a:gd name="T13" fmla="*/ 15 h 116"/>
                <a:gd name="T14" fmla="*/ 40 w 110"/>
                <a:gd name="T15" fmla="*/ 11 h 116"/>
                <a:gd name="T16" fmla="*/ 50 w 110"/>
                <a:gd name="T17" fmla="*/ 5 h 116"/>
                <a:gd name="T18" fmla="*/ 55 w 110"/>
                <a:gd name="T19" fmla="*/ 5 h 116"/>
                <a:gd name="T20" fmla="*/ 60 w 110"/>
                <a:gd name="T21" fmla="*/ 0 h 116"/>
                <a:gd name="T22" fmla="*/ 79 w 110"/>
                <a:gd name="T23" fmla="*/ 5 h 116"/>
                <a:gd name="T24" fmla="*/ 95 w 110"/>
                <a:gd name="T25" fmla="*/ 11 h 116"/>
                <a:gd name="T26" fmla="*/ 104 w 110"/>
                <a:gd name="T27" fmla="*/ 20 h 116"/>
                <a:gd name="T28" fmla="*/ 110 w 110"/>
                <a:gd name="T29" fmla="*/ 30 h 116"/>
                <a:gd name="T30" fmla="*/ 110 w 110"/>
                <a:gd name="T31" fmla="*/ 39 h 116"/>
                <a:gd name="T32" fmla="*/ 110 w 110"/>
                <a:gd name="T33" fmla="*/ 54 h 116"/>
                <a:gd name="T34" fmla="*/ 104 w 110"/>
                <a:gd name="T35" fmla="*/ 69 h 116"/>
                <a:gd name="T36" fmla="*/ 100 w 110"/>
                <a:gd name="T37" fmla="*/ 82 h 116"/>
                <a:gd name="T38" fmla="*/ 95 w 110"/>
                <a:gd name="T39" fmla="*/ 97 h 116"/>
                <a:gd name="T40" fmla="*/ 85 w 110"/>
                <a:gd name="T41" fmla="*/ 116 h 116"/>
                <a:gd name="T42" fmla="*/ 85 w 110"/>
                <a:gd name="T43" fmla="*/ 102 h 116"/>
                <a:gd name="T44" fmla="*/ 79 w 110"/>
                <a:gd name="T45" fmla="*/ 92 h 116"/>
                <a:gd name="T46" fmla="*/ 75 w 110"/>
                <a:gd name="T47" fmla="*/ 82 h 116"/>
                <a:gd name="T48" fmla="*/ 65 w 110"/>
                <a:gd name="T49" fmla="*/ 82 h 116"/>
                <a:gd name="T50" fmla="*/ 60 w 110"/>
                <a:gd name="T51" fmla="*/ 78 h 116"/>
                <a:gd name="T52" fmla="*/ 50 w 110"/>
                <a:gd name="T53" fmla="*/ 78 h 116"/>
                <a:gd name="T54" fmla="*/ 40 w 110"/>
                <a:gd name="T55" fmla="*/ 82 h 116"/>
                <a:gd name="T56" fmla="*/ 31 w 110"/>
                <a:gd name="T57" fmla="*/ 82 h 116"/>
                <a:gd name="T58" fmla="*/ 20 w 110"/>
                <a:gd name="T59" fmla="*/ 88 h 116"/>
                <a:gd name="T60" fmla="*/ 10 w 110"/>
                <a:gd name="T61" fmla="*/ 92 h 116"/>
                <a:gd name="T62" fmla="*/ 10 w 110"/>
                <a:gd name="T63" fmla="*/ 88 h 116"/>
                <a:gd name="T64" fmla="*/ 10 w 110"/>
                <a:gd name="T65" fmla="*/ 82 h 116"/>
                <a:gd name="T66" fmla="*/ 6 w 110"/>
                <a:gd name="T67" fmla="*/ 78 h 116"/>
                <a:gd name="T68" fmla="*/ 6 w 110"/>
                <a:gd name="T69" fmla="*/ 73 h 116"/>
                <a:gd name="T70" fmla="*/ 0 w 110"/>
                <a:gd name="T71" fmla="*/ 69 h 116"/>
                <a:gd name="T72" fmla="*/ 0 w 110"/>
                <a:gd name="T73" fmla="*/ 63 h 116"/>
                <a:gd name="T74" fmla="*/ 0 w 110"/>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0" h="116">
                  <a:moveTo>
                    <a:pt x="0" y="58"/>
                  </a:moveTo>
                  <a:lnTo>
                    <a:pt x="6" y="49"/>
                  </a:lnTo>
                  <a:lnTo>
                    <a:pt x="10" y="39"/>
                  </a:lnTo>
                  <a:lnTo>
                    <a:pt x="16" y="34"/>
                  </a:lnTo>
                  <a:lnTo>
                    <a:pt x="25" y="24"/>
                  </a:lnTo>
                  <a:lnTo>
                    <a:pt x="31" y="20"/>
                  </a:lnTo>
                  <a:lnTo>
                    <a:pt x="35" y="15"/>
                  </a:lnTo>
                  <a:lnTo>
                    <a:pt x="40" y="11"/>
                  </a:lnTo>
                  <a:lnTo>
                    <a:pt x="50" y="5"/>
                  </a:lnTo>
                  <a:lnTo>
                    <a:pt x="55" y="5"/>
                  </a:lnTo>
                  <a:lnTo>
                    <a:pt x="60" y="0"/>
                  </a:lnTo>
                  <a:lnTo>
                    <a:pt x="79" y="5"/>
                  </a:lnTo>
                  <a:lnTo>
                    <a:pt x="95" y="11"/>
                  </a:lnTo>
                  <a:lnTo>
                    <a:pt x="104" y="20"/>
                  </a:lnTo>
                  <a:lnTo>
                    <a:pt x="110" y="30"/>
                  </a:lnTo>
                  <a:lnTo>
                    <a:pt x="110" y="39"/>
                  </a:lnTo>
                  <a:lnTo>
                    <a:pt x="110" y="54"/>
                  </a:lnTo>
                  <a:lnTo>
                    <a:pt x="104" y="69"/>
                  </a:lnTo>
                  <a:lnTo>
                    <a:pt x="100" y="82"/>
                  </a:lnTo>
                  <a:lnTo>
                    <a:pt x="95" y="97"/>
                  </a:lnTo>
                  <a:lnTo>
                    <a:pt x="85" y="116"/>
                  </a:lnTo>
                  <a:lnTo>
                    <a:pt x="85" y="102"/>
                  </a:lnTo>
                  <a:lnTo>
                    <a:pt x="79" y="92"/>
                  </a:lnTo>
                  <a:lnTo>
                    <a:pt x="75" y="82"/>
                  </a:lnTo>
                  <a:lnTo>
                    <a:pt x="65" y="82"/>
                  </a:lnTo>
                  <a:lnTo>
                    <a:pt x="60" y="78"/>
                  </a:lnTo>
                  <a:lnTo>
                    <a:pt x="50" y="78"/>
                  </a:lnTo>
                  <a:lnTo>
                    <a:pt x="40" y="82"/>
                  </a:lnTo>
                  <a:lnTo>
                    <a:pt x="31" y="82"/>
                  </a:lnTo>
                  <a:lnTo>
                    <a:pt x="20" y="88"/>
                  </a:lnTo>
                  <a:lnTo>
                    <a:pt x="10" y="92"/>
                  </a:lnTo>
                  <a:lnTo>
                    <a:pt x="10" y="88"/>
                  </a:lnTo>
                  <a:lnTo>
                    <a:pt x="10" y="82"/>
                  </a:lnTo>
                  <a:lnTo>
                    <a:pt x="6" y="78"/>
                  </a:lnTo>
                  <a:lnTo>
                    <a:pt x="6" y="73"/>
                  </a:lnTo>
                  <a:lnTo>
                    <a:pt x="0" y="69"/>
                  </a:lnTo>
                  <a:lnTo>
                    <a:pt x="0" y="63"/>
                  </a:lnTo>
                  <a:lnTo>
                    <a:pt x="0" y="5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64" name="Freeform 536"/>
            <p:cNvSpPr>
              <a:spLocks/>
            </p:cNvSpPr>
            <p:nvPr/>
          </p:nvSpPr>
          <p:spPr bwMode="auto">
            <a:xfrm>
              <a:off x="3605" y="2029"/>
              <a:ext cx="8" cy="7"/>
            </a:xfrm>
            <a:custGeom>
              <a:avLst/>
              <a:gdLst>
                <a:gd name="T0" fmla="*/ 0 w 84"/>
                <a:gd name="T1" fmla="*/ 0 h 86"/>
                <a:gd name="T2" fmla="*/ 11 w 84"/>
                <a:gd name="T3" fmla="*/ 9 h 86"/>
                <a:gd name="T4" fmla="*/ 15 w 84"/>
                <a:gd name="T5" fmla="*/ 19 h 86"/>
                <a:gd name="T6" fmla="*/ 15 w 84"/>
                <a:gd name="T7" fmla="*/ 33 h 86"/>
                <a:gd name="T8" fmla="*/ 20 w 84"/>
                <a:gd name="T9" fmla="*/ 43 h 86"/>
                <a:gd name="T10" fmla="*/ 20 w 84"/>
                <a:gd name="T11" fmla="*/ 57 h 86"/>
                <a:gd name="T12" fmla="*/ 25 w 84"/>
                <a:gd name="T13" fmla="*/ 67 h 86"/>
                <a:gd name="T14" fmla="*/ 25 w 84"/>
                <a:gd name="T15" fmla="*/ 76 h 86"/>
                <a:gd name="T16" fmla="*/ 35 w 84"/>
                <a:gd name="T17" fmla="*/ 86 h 86"/>
                <a:gd name="T18" fmla="*/ 45 w 84"/>
                <a:gd name="T19" fmla="*/ 86 h 86"/>
                <a:gd name="T20" fmla="*/ 59 w 84"/>
                <a:gd name="T21" fmla="*/ 86 h 86"/>
                <a:gd name="T22" fmla="*/ 65 w 84"/>
                <a:gd name="T23" fmla="*/ 86 h 86"/>
                <a:gd name="T24" fmla="*/ 70 w 84"/>
                <a:gd name="T25" fmla="*/ 81 h 86"/>
                <a:gd name="T26" fmla="*/ 75 w 84"/>
                <a:gd name="T27" fmla="*/ 81 h 86"/>
                <a:gd name="T28" fmla="*/ 75 w 84"/>
                <a:gd name="T29" fmla="*/ 76 h 86"/>
                <a:gd name="T30" fmla="*/ 80 w 84"/>
                <a:gd name="T31" fmla="*/ 71 h 86"/>
                <a:gd name="T32" fmla="*/ 84 w 84"/>
                <a:gd name="T33" fmla="*/ 62 h 86"/>
                <a:gd name="T34" fmla="*/ 84 w 84"/>
                <a:gd name="T35" fmla="*/ 57 h 86"/>
                <a:gd name="T36" fmla="*/ 84 w 84"/>
                <a:gd name="T37" fmla="*/ 52 h 86"/>
                <a:gd name="T38" fmla="*/ 84 w 84"/>
                <a:gd name="T39" fmla="*/ 43 h 86"/>
                <a:gd name="T40" fmla="*/ 80 w 84"/>
                <a:gd name="T41" fmla="*/ 37 h 86"/>
                <a:gd name="T42" fmla="*/ 75 w 84"/>
                <a:gd name="T43" fmla="*/ 33 h 86"/>
                <a:gd name="T44" fmla="*/ 70 w 84"/>
                <a:gd name="T45" fmla="*/ 28 h 86"/>
                <a:gd name="T46" fmla="*/ 65 w 84"/>
                <a:gd name="T47" fmla="*/ 28 h 86"/>
                <a:gd name="T48" fmla="*/ 59 w 84"/>
                <a:gd name="T49" fmla="*/ 28 h 86"/>
                <a:gd name="T50" fmla="*/ 50 w 84"/>
                <a:gd name="T51" fmla="*/ 28 h 86"/>
                <a:gd name="T52" fmla="*/ 45 w 84"/>
                <a:gd name="T53" fmla="*/ 23 h 86"/>
                <a:gd name="T54" fmla="*/ 40 w 84"/>
                <a:gd name="T55" fmla="*/ 23 h 86"/>
                <a:gd name="T56" fmla="*/ 30 w 84"/>
                <a:gd name="T57" fmla="*/ 23 h 86"/>
                <a:gd name="T58" fmla="*/ 25 w 84"/>
                <a:gd name="T59" fmla="*/ 19 h 86"/>
                <a:gd name="T60" fmla="*/ 20 w 84"/>
                <a:gd name="T61" fmla="*/ 1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4" h="86">
                  <a:moveTo>
                    <a:pt x="0" y="0"/>
                  </a:moveTo>
                  <a:lnTo>
                    <a:pt x="11" y="9"/>
                  </a:lnTo>
                  <a:lnTo>
                    <a:pt x="15" y="19"/>
                  </a:lnTo>
                  <a:lnTo>
                    <a:pt x="15" y="33"/>
                  </a:lnTo>
                  <a:lnTo>
                    <a:pt x="20" y="43"/>
                  </a:lnTo>
                  <a:lnTo>
                    <a:pt x="20" y="57"/>
                  </a:lnTo>
                  <a:lnTo>
                    <a:pt x="25" y="67"/>
                  </a:lnTo>
                  <a:lnTo>
                    <a:pt x="25" y="76"/>
                  </a:lnTo>
                  <a:lnTo>
                    <a:pt x="35" y="86"/>
                  </a:lnTo>
                  <a:lnTo>
                    <a:pt x="45" y="86"/>
                  </a:lnTo>
                  <a:lnTo>
                    <a:pt x="59" y="86"/>
                  </a:lnTo>
                  <a:lnTo>
                    <a:pt x="65" y="86"/>
                  </a:lnTo>
                  <a:lnTo>
                    <a:pt x="70" y="81"/>
                  </a:lnTo>
                  <a:lnTo>
                    <a:pt x="75" y="81"/>
                  </a:lnTo>
                  <a:lnTo>
                    <a:pt x="75" y="76"/>
                  </a:lnTo>
                  <a:lnTo>
                    <a:pt x="80" y="71"/>
                  </a:lnTo>
                  <a:lnTo>
                    <a:pt x="84" y="62"/>
                  </a:lnTo>
                  <a:lnTo>
                    <a:pt x="84" y="57"/>
                  </a:lnTo>
                  <a:lnTo>
                    <a:pt x="84" y="52"/>
                  </a:lnTo>
                  <a:lnTo>
                    <a:pt x="84" y="43"/>
                  </a:lnTo>
                  <a:lnTo>
                    <a:pt x="80" y="37"/>
                  </a:lnTo>
                  <a:lnTo>
                    <a:pt x="75" y="33"/>
                  </a:lnTo>
                  <a:lnTo>
                    <a:pt x="70" y="28"/>
                  </a:lnTo>
                  <a:lnTo>
                    <a:pt x="65" y="28"/>
                  </a:lnTo>
                  <a:lnTo>
                    <a:pt x="59" y="28"/>
                  </a:lnTo>
                  <a:lnTo>
                    <a:pt x="50" y="28"/>
                  </a:lnTo>
                  <a:lnTo>
                    <a:pt x="45" y="23"/>
                  </a:lnTo>
                  <a:lnTo>
                    <a:pt x="40" y="23"/>
                  </a:lnTo>
                  <a:lnTo>
                    <a:pt x="30" y="23"/>
                  </a:lnTo>
                  <a:lnTo>
                    <a:pt x="25" y="19"/>
                  </a:lnTo>
                  <a:lnTo>
                    <a:pt x="20" y="1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65" name="Freeform 537"/>
            <p:cNvSpPr>
              <a:spLocks/>
            </p:cNvSpPr>
            <p:nvPr/>
          </p:nvSpPr>
          <p:spPr bwMode="auto">
            <a:xfrm>
              <a:off x="3584" y="1955"/>
              <a:ext cx="9" cy="11"/>
            </a:xfrm>
            <a:custGeom>
              <a:avLst/>
              <a:gdLst>
                <a:gd name="T0" fmla="*/ 0 w 109"/>
                <a:gd name="T1" fmla="*/ 0 h 135"/>
                <a:gd name="T2" fmla="*/ 5 w 109"/>
                <a:gd name="T3" fmla="*/ 14 h 135"/>
                <a:gd name="T4" fmla="*/ 11 w 109"/>
                <a:gd name="T5" fmla="*/ 23 h 135"/>
                <a:gd name="T6" fmla="*/ 15 w 109"/>
                <a:gd name="T7" fmla="*/ 34 h 135"/>
                <a:gd name="T8" fmla="*/ 25 w 109"/>
                <a:gd name="T9" fmla="*/ 43 h 135"/>
                <a:gd name="T10" fmla="*/ 30 w 109"/>
                <a:gd name="T11" fmla="*/ 47 h 135"/>
                <a:gd name="T12" fmla="*/ 40 w 109"/>
                <a:gd name="T13" fmla="*/ 53 h 135"/>
                <a:gd name="T14" fmla="*/ 50 w 109"/>
                <a:gd name="T15" fmla="*/ 58 h 135"/>
                <a:gd name="T16" fmla="*/ 59 w 109"/>
                <a:gd name="T17" fmla="*/ 58 h 135"/>
                <a:gd name="T18" fmla="*/ 74 w 109"/>
                <a:gd name="T19" fmla="*/ 58 h 135"/>
                <a:gd name="T20" fmla="*/ 94 w 109"/>
                <a:gd name="T21" fmla="*/ 58 h 135"/>
                <a:gd name="T22" fmla="*/ 105 w 109"/>
                <a:gd name="T23" fmla="*/ 58 h 135"/>
                <a:gd name="T24" fmla="*/ 109 w 109"/>
                <a:gd name="T25" fmla="*/ 62 h 135"/>
                <a:gd name="T26" fmla="*/ 109 w 109"/>
                <a:gd name="T27" fmla="*/ 72 h 135"/>
                <a:gd name="T28" fmla="*/ 109 w 109"/>
                <a:gd name="T29" fmla="*/ 81 h 135"/>
                <a:gd name="T30" fmla="*/ 109 w 109"/>
                <a:gd name="T31" fmla="*/ 92 h 135"/>
                <a:gd name="T32" fmla="*/ 99 w 109"/>
                <a:gd name="T33" fmla="*/ 105 h 135"/>
                <a:gd name="T34" fmla="*/ 94 w 109"/>
                <a:gd name="T35" fmla="*/ 116 h 135"/>
                <a:gd name="T36" fmla="*/ 84 w 109"/>
                <a:gd name="T37" fmla="*/ 125 h 135"/>
                <a:gd name="T38" fmla="*/ 80 w 109"/>
                <a:gd name="T39" fmla="*/ 129 h 135"/>
                <a:gd name="T40" fmla="*/ 70 w 109"/>
                <a:gd name="T41" fmla="*/ 135 h 135"/>
                <a:gd name="T42" fmla="*/ 65 w 109"/>
                <a:gd name="T43" fmla="*/ 135 h 135"/>
                <a:gd name="T44" fmla="*/ 59 w 109"/>
                <a:gd name="T45" fmla="*/ 135 h 135"/>
                <a:gd name="T46" fmla="*/ 59 w 109"/>
                <a:gd name="T47" fmla="*/ 129 h 135"/>
                <a:gd name="T48" fmla="*/ 55 w 109"/>
                <a:gd name="T49" fmla="*/ 125 h 135"/>
                <a:gd name="T50" fmla="*/ 55 w 109"/>
                <a:gd name="T51" fmla="*/ 120 h 135"/>
                <a:gd name="T52" fmla="*/ 50 w 109"/>
                <a:gd name="T53" fmla="*/ 116 h 135"/>
                <a:gd name="T54" fmla="*/ 50 w 109"/>
                <a:gd name="T55" fmla="*/ 111 h 135"/>
                <a:gd name="T56" fmla="*/ 50 w 109"/>
                <a:gd name="T57" fmla="*/ 105 h 135"/>
                <a:gd name="T58" fmla="*/ 50 w 109"/>
                <a:gd name="T59" fmla="*/ 96 h 135"/>
                <a:gd name="T60" fmla="*/ 50 w 109"/>
                <a:gd name="T61" fmla="*/ 9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135">
                  <a:moveTo>
                    <a:pt x="0" y="0"/>
                  </a:moveTo>
                  <a:lnTo>
                    <a:pt x="5" y="14"/>
                  </a:lnTo>
                  <a:lnTo>
                    <a:pt x="11" y="23"/>
                  </a:lnTo>
                  <a:lnTo>
                    <a:pt x="15" y="34"/>
                  </a:lnTo>
                  <a:lnTo>
                    <a:pt x="25" y="43"/>
                  </a:lnTo>
                  <a:lnTo>
                    <a:pt x="30" y="47"/>
                  </a:lnTo>
                  <a:lnTo>
                    <a:pt x="40" y="53"/>
                  </a:lnTo>
                  <a:lnTo>
                    <a:pt x="50" y="58"/>
                  </a:lnTo>
                  <a:lnTo>
                    <a:pt x="59" y="58"/>
                  </a:lnTo>
                  <a:lnTo>
                    <a:pt x="74" y="58"/>
                  </a:lnTo>
                  <a:lnTo>
                    <a:pt x="94" y="58"/>
                  </a:lnTo>
                  <a:lnTo>
                    <a:pt x="105" y="58"/>
                  </a:lnTo>
                  <a:lnTo>
                    <a:pt x="109" y="62"/>
                  </a:lnTo>
                  <a:lnTo>
                    <a:pt x="109" y="72"/>
                  </a:lnTo>
                  <a:lnTo>
                    <a:pt x="109" y="81"/>
                  </a:lnTo>
                  <a:lnTo>
                    <a:pt x="109" y="92"/>
                  </a:lnTo>
                  <a:lnTo>
                    <a:pt x="99" y="105"/>
                  </a:lnTo>
                  <a:lnTo>
                    <a:pt x="94" y="116"/>
                  </a:lnTo>
                  <a:lnTo>
                    <a:pt x="84" y="125"/>
                  </a:lnTo>
                  <a:lnTo>
                    <a:pt x="80" y="129"/>
                  </a:lnTo>
                  <a:lnTo>
                    <a:pt x="70" y="135"/>
                  </a:lnTo>
                  <a:lnTo>
                    <a:pt x="65" y="135"/>
                  </a:lnTo>
                  <a:lnTo>
                    <a:pt x="59" y="135"/>
                  </a:lnTo>
                  <a:lnTo>
                    <a:pt x="59" y="129"/>
                  </a:lnTo>
                  <a:lnTo>
                    <a:pt x="55" y="125"/>
                  </a:lnTo>
                  <a:lnTo>
                    <a:pt x="55" y="120"/>
                  </a:lnTo>
                  <a:lnTo>
                    <a:pt x="50" y="116"/>
                  </a:lnTo>
                  <a:lnTo>
                    <a:pt x="50" y="111"/>
                  </a:lnTo>
                  <a:lnTo>
                    <a:pt x="50" y="105"/>
                  </a:lnTo>
                  <a:lnTo>
                    <a:pt x="50" y="96"/>
                  </a:lnTo>
                  <a:lnTo>
                    <a:pt x="50" y="9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66" name="Freeform 538"/>
            <p:cNvSpPr>
              <a:spLocks/>
            </p:cNvSpPr>
            <p:nvPr/>
          </p:nvSpPr>
          <p:spPr bwMode="auto">
            <a:xfrm>
              <a:off x="3589" y="1951"/>
              <a:ext cx="7" cy="7"/>
            </a:xfrm>
            <a:custGeom>
              <a:avLst/>
              <a:gdLst>
                <a:gd name="T0" fmla="*/ 0 w 74"/>
                <a:gd name="T1" fmla="*/ 58 h 82"/>
                <a:gd name="T2" fmla="*/ 0 w 74"/>
                <a:gd name="T3" fmla="*/ 54 h 82"/>
                <a:gd name="T4" fmla="*/ 0 w 74"/>
                <a:gd name="T5" fmla="*/ 49 h 82"/>
                <a:gd name="T6" fmla="*/ 0 w 74"/>
                <a:gd name="T7" fmla="*/ 43 h 82"/>
                <a:gd name="T8" fmla="*/ 5 w 74"/>
                <a:gd name="T9" fmla="*/ 34 h 82"/>
                <a:gd name="T10" fmla="*/ 9 w 74"/>
                <a:gd name="T11" fmla="*/ 30 h 82"/>
                <a:gd name="T12" fmla="*/ 15 w 74"/>
                <a:gd name="T13" fmla="*/ 24 h 82"/>
                <a:gd name="T14" fmla="*/ 15 w 74"/>
                <a:gd name="T15" fmla="*/ 19 h 82"/>
                <a:gd name="T16" fmla="*/ 19 w 74"/>
                <a:gd name="T17" fmla="*/ 15 h 82"/>
                <a:gd name="T18" fmla="*/ 19 w 74"/>
                <a:gd name="T19" fmla="*/ 10 h 82"/>
                <a:gd name="T20" fmla="*/ 15 w 74"/>
                <a:gd name="T21" fmla="*/ 0 h 82"/>
                <a:gd name="T22" fmla="*/ 29 w 74"/>
                <a:gd name="T23" fmla="*/ 5 h 82"/>
                <a:gd name="T24" fmla="*/ 40 w 74"/>
                <a:gd name="T25" fmla="*/ 10 h 82"/>
                <a:gd name="T26" fmla="*/ 54 w 74"/>
                <a:gd name="T27" fmla="*/ 15 h 82"/>
                <a:gd name="T28" fmla="*/ 59 w 74"/>
                <a:gd name="T29" fmla="*/ 19 h 82"/>
                <a:gd name="T30" fmla="*/ 69 w 74"/>
                <a:gd name="T31" fmla="*/ 30 h 82"/>
                <a:gd name="T32" fmla="*/ 74 w 74"/>
                <a:gd name="T33" fmla="*/ 34 h 82"/>
                <a:gd name="T34" fmla="*/ 74 w 74"/>
                <a:gd name="T35" fmla="*/ 43 h 82"/>
                <a:gd name="T36" fmla="*/ 74 w 74"/>
                <a:gd name="T37" fmla="*/ 54 h 82"/>
                <a:gd name="T38" fmla="*/ 69 w 74"/>
                <a:gd name="T39" fmla="*/ 68 h 82"/>
                <a:gd name="T40" fmla="*/ 59 w 74"/>
                <a:gd name="T41"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4" h="82">
                  <a:moveTo>
                    <a:pt x="0" y="58"/>
                  </a:moveTo>
                  <a:lnTo>
                    <a:pt x="0" y="54"/>
                  </a:lnTo>
                  <a:lnTo>
                    <a:pt x="0" y="49"/>
                  </a:lnTo>
                  <a:lnTo>
                    <a:pt x="0" y="43"/>
                  </a:lnTo>
                  <a:lnTo>
                    <a:pt x="5" y="34"/>
                  </a:lnTo>
                  <a:lnTo>
                    <a:pt x="9" y="30"/>
                  </a:lnTo>
                  <a:lnTo>
                    <a:pt x="15" y="24"/>
                  </a:lnTo>
                  <a:lnTo>
                    <a:pt x="15" y="19"/>
                  </a:lnTo>
                  <a:lnTo>
                    <a:pt x="19" y="15"/>
                  </a:lnTo>
                  <a:lnTo>
                    <a:pt x="19" y="10"/>
                  </a:lnTo>
                  <a:lnTo>
                    <a:pt x="15" y="0"/>
                  </a:lnTo>
                  <a:lnTo>
                    <a:pt x="29" y="5"/>
                  </a:lnTo>
                  <a:lnTo>
                    <a:pt x="40" y="10"/>
                  </a:lnTo>
                  <a:lnTo>
                    <a:pt x="54" y="15"/>
                  </a:lnTo>
                  <a:lnTo>
                    <a:pt x="59" y="19"/>
                  </a:lnTo>
                  <a:lnTo>
                    <a:pt x="69" y="30"/>
                  </a:lnTo>
                  <a:lnTo>
                    <a:pt x="74" y="34"/>
                  </a:lnTo>
                  <a:lnTo>
                    <a:pt x="74" y="43"/>
                  </a:lnTo>
                  <a:lnTo>
                    <a:pt x="74" y="54"/>
                  </a:lnTo>
                  <a:lnTo>
                    <a:pt x="69" y="68"/>
                  </a:lnTo>
                  <a:lnTo>
                    <a:pt x="59" y="8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67" name="Freeform 539"/>
            <p:cNvSpPr>
              <a:spLocks/>
            </p:cNvSpPr>
            <p:nvPr/>
          </p:nvSpPr>
          <p:spPr bwMode="auto">
            <a:xfrm>
              <a:off x="3597" y="1953"/>
              <a:ext cx="9" cy="4"/>
            </a:xfrm>
            <a:custGeom>
              <a:avLst/>
              <a:gdLst>
                <a:gd name="T0" fmla="*/ 0 w 100"/>
                <a:gd name="T1" fmla="*/ 44 h 53"/>
                <a:gd name="T2" fmla="*/ 15 w 100"/>
                <a:gd name="T3" fmla="*/ 49 h 53"/>
                <a:gd name="T4" fmla="*/ 25 w 100"/>
                <a:gd name="T5" fmla="*/ 53 h 53"/>
                <a:gd name="T6" fmla="*/ 40 w 100"/>
                <a:gd name="T7" fmla="*/ 53 h 53"/>
                <a:gd name="T8" fmla="*/ 54 w 100"/>
                <a:gd name="T9" fmla="*/ 53 h 53"/>
                <a:gd name="T10" fmla="*/ 64 w 100"/>
                <a:gd name="T11" fmla="*/ 49 h 53"/>
                <a:gd name="T12" fmla="*/ 75 w 100"/>
                <a:gd name="T13" fmla="*/ 44 h 53"/>
                <a:gd name="T14" fmla="*/ 85 w 100"/>
                <a:gd name="T15" fmla="*/ 34 h 53"/>
                <a:gd name="T16" fmla="*/ 94 w 100"/>
                <a:gd name="T17" fmla="*/ 25 h 53"/>
                <a:gd name="T18" fmla="*/ 100 w 100"/>
                <a:gd name="T19" fmla="*/ 15 h 53"/>
                <a:gd name="T20" fmla="*/ 100 w 100"/>
                <a:gd name="T2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0" h="53">
                  <a:moveTo>
                    <a:pt x="0" y="44"/>
                  </a:moveTo>
                  <a:lnTo>
                    <a:pt x="15" y="49"/>
                  </a:lnTo>
                  <a:lnTo>
                    <a:pt x="25" y="53"/>
                  </a:lnTo>
                  <a:lnTo>
                    <a:pt x="40" y="53"/>
                  </a:lnTo>
                  <a:lnTo>
                    <a:pt x="54" y="53"/>
                  </a:lnTo>
                  <a:lnTo>
                    <a:pt x="64" y="49"/>
                  </a:lnTo>
                  <a:lnTo>
                    <a:pt x="75" y="44"/>
                  </a:lnTo>
                  <a:lnTo>
                    <a:pt x="85" y="34"/>
                  </a:lnTo>
                  <a:lnTo>
                    <a:pt x="94" y="25"/>
                  </a:lnTo>
                  <a:lnTo>
                    <a:pt x="100" y="15"/>
                  </a:lnTo>
                  <a:lnTo>
                    <a:pt x="10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68" name="Freeform 540"/>
            <p:cNvSpPr>
              <a:spLocks/>
            </p:cNvSpPr>
            <p:nvPr/>
          </p:nvSpPr>
          <p:spPr bwMode="auto">
            <a:xfrm>
              <a:off x="3599" y="2005"/>
              <a:ext cx="7" cy="6"/>
            </a:xfrm>
            <a:custGeom>
              <a:avLst/>
              <a:gdLst>
                <a:gd name="T0" fmla="*/ 4 w 75"/>
                <a:gd name="T1" fmla="*/ 58 h 82"/>
                <a:gd name="T2" fmla="*/ 0 w 75"/>
                <a:gd name="T3" fmla="*/ 47 h 82"/>
                <a:gd name="T4" fmla="*/ 0 w 75"/>
                <a:gd name="T5" fmla="*/ 43 h 82"/>
                <a:gd name="T6" fmla="*/ 4 w 75"/>
                <a:gd name="T7" fmla="*/ 38 h 82"/>
                <a:gd name="T8" fmla="*/ 10 w 75"/>
                <a:gd name="T9" fmla="*/ 33 h 82"/>
                <a:gd name="T10" fmla="*/ 15 w 75"/>
                <a:gd name="T11" fmla="*/ 28 h 82"/>
                <a:gd name="T12" fmla="*/ 20 w 75"/>
                <a:gd name="T13" fmla="*/ 24 h 82"/>
                <a:gd name="T14" fmla="*/ 20 w 75"/>
                <a:gd name="T15" fmla="*/ 19 h 82"/>
                <a:gd name="T16" fmla="*/ 25 w 75"/>
                <a:gd name="T17" fmla="*/ 13 h 82"/>
                <a:gd name="T18" fmla="*/ 25 w 75"/>
                <a:gd name="T19" fmla="*/ 4 h 82"/>
                <a:gd name="T20" fmla="*/ 25 w 75"/>
                <a:gd name="T21" fmla="*/ 0 h 82"/>
                <a:gd name="T22" fmla="*/ 35 w 75"/>
                <a:gd name="T23" fmla="*/ 4 h 82"/>
                <a:gd name="T24" fmla="*/ 50 w 75"/>
                <a:gd name="T25" fmla="*/ 13 h 82"/>
                <a:gd name="T26" fmla="*/ 60 w 75"/>
                <a:gd name="T27" fmla="*/ 19 h 82"/>
                <a:gd name="T28" fmla="*/ 64 w 75"/>
                <a:gd name="T29" fmla="*/ 24 h 82"/>
                <a:gd name="T30" fmla="*/ 75 w 75"/>
                <a:gd name="T31" fmla="*/ 33 h 82"/>
                <a:gd name="T32" fmla="*/ 75 w 75"/>
                <a:gd name="T33" fmla="*/ 38 h 82"/>
                <a:gd name="T34" fmla="*/ 75 w 75"/>
                <a:gd name="T35" fmla="*/ 47 h 82"/>
                <a:gd name="T36" fmla="*/ 75 w 75"/>
                <a:gd name="T37" fmla="*/ 58 h 82"/>
                <a:gd name="T38" fmla="*/ 64 w 75"/>
                <a:gd name="T39" fmla="*/ 71 h 82"/>
                <a:gd name="T40" fmla="*/ 54 w 75"/>
                <a:gd name="T41"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 h="82">
                  <a:moveTo>
                    <a:pt x="4" y="58"/>
                  </a:moveTo>
                  <a:lnTo>
                    <a:pt x="0" y="47"/>
                  </a:lnTo>
                  <a:lnTo>
                    <a:pt x="0" y="43"/>
                  </a:lnTo>
                  <a:lnTo>
                    <a:pt x="4" y="38"/>
                  </a:lnTo>
                  <a:lnTo>
                    <a:pt x="10" y="33"/>
                  </a:lnTo>
                  <a:lnTo>
                    <a:pt x="15" y="28"/>
                  </a:lnTo>
                  <a:lnTo>
                    <a:pt x="20" y="24"/>
                  </a:lnTo>
                  <a:lnTo>
                    <a:pt x="20" y="19"/>
                  </a:lnTo>
                  <a:lnTo>
                    <a:pt x="25" y="13"/>
                  </a:lnTo>
                  <a:lnTo>
                    <a:pt x="25" y="4"/>
                  </a:lnTo>
                  <a:lnTo>
                    <a:pt x="25" y="0"/>
                  </a:lnTo>
                  <a:lnTo>
                    <a:pt x="35" y="4"/>
                  </a:lnTo>
                  <a:lnTo>
                    <a:pt x="50" y="13"/>
                  </a:lnTo>
                  <a:lnTo>
                    <a:pt x="60" y="19"/>
                  </a:lnTo>
                  <a:lnTo>
                    <a:pt x="64" y="24"/>
                  </a:lnTo>
                  <a:lnTo>
                    <a:pt x="75" y="33"/>
                  </a:lnTo>
                  <a:lnTo>
                    <a:pt x="75" y="38"/>
                  </a:lnTo>
                  <a:lnTo>
                    <a:pt x="75" y="47"/>
                  </a:lnTo>
                  <a:lnTo>
                    <a:pt x="75" y="58"/>
                  </a:lnTo>
                  <a:lnTo>
                    <a:pt x="64" y="71"/>
                  </a:lnTo>
                  <a:lnTo>
                    <a:pt x="54" y="8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69" name="Freeform 541"/>
            <p:cNvSpPr>
              <a:spLocks/>
            </p:cNvSpPr>
            <p:nvPr/>
          </p:nvSpPr>
          <p:spPr bwMode="auto">
            <a:xfrm>
              <a:off x="3607" y="2008"/>
              <a:ext cx="9" cy="4"/>
            </a:xfrm>
            <a:custGeom>
              <a:avLst/>
              <a:gdLst>
                <a:gd name="T0" fmla="*/ 0 w 104"/>
                <a:gd name="T1" fmla="*/ 28 h 43"/>
                <a:gd name="T2" fmla="*/ 10 w 104"/>
                <a:gd name="T3" fmla="*/ 39 h 43"/>
                <a:gd name="T4" fmla="*/ 25 w 104"/>
                <a:gd name="T5" fmla="*/ 43 h 43"/>
                <a:gd name="T6" fmla="*/ 39 w 104"/>
                <a:gd name="T7" fmla="*/ 43 h 43"/>
                <a:gd name="T8" fmla="*/ 50 w 104"/>
                <a:gd name="T9" fmla="*/ 43 h 43"/>
                <a:gd name="T10" fmla="*/ 64 w 104"/>
                <a:gd name="T11" fmla="*/ 43 h 43"/>
                <a:gd name="T12" fmla="*/ 74 w 104"/>
                <a:gd name="T13" fmla="*/ 39 h 43"/>
                <a:gd name="T14" fmla="*/ 85 w 104"/>
                <a:gd name="T15" fmla="*/ 34 h 43"/>
                <a:gd name="T16" fmla="*/ 95 w 104"/>
                <a:gd name="T17" fmla="*/ 24 h 43"/>
                <a:gd name="T18" fmla="*/ 99 w 104"/>
                <a:gd name="T19" fmla="*/ 15 h 43"/>
                <a:gd name="T20" fmla="*/ 104 w 104"/>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43">
                  <a:moveTo>
                    <a:pt x="0" y="28"/>
                  </a:moveTo>
                  <a:lnTo>
                    <a:pt x="10" y="39"/>
                  </a:lnTo>
                  <a:lnTo>
                    <a:pt x="25" y="43"/>
                  </a:lnTo>
                  <a:lnTo>
                    <a:pt x="39" y="43"/>
                  </a:lnTo>
                  <a:lnTo>
                    <a:pt x="50" y="43"/>
                  </a:lnTo>
                  <a:lnTo>
                    <a:pt x="64" y="43"/>
                  </a:lnTo>
                  <a:lnTo>
                    <a:pt x="74" y="39"/>
                  </a:lnTo>
                  <a:lnTo>
                    <a:pt x="85" y="34"/>
                  </a:lnTo>
                  <a:lnTo>
                    <a:pt x="95" y="24"/>
                  </a:lnTo>
                  <a:lnTo>
                    <a:pt x="99" y="15"/>
                  </a:lnTo>
                  <a:lnTo>
                    <a:pt x="104"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70" name="Freeform 542"/>
            <p:cNvSpPr>
              <a:spLocks/>
            </p:cNvSpPr>
            <p:nvPr/>
          </p:nvSpPr>
          <p:spPr bwMode="auto">
            <a:xfrm>
              <a:off x="3595" y="1984"/>
              <a:ext cx="9" cy="3"/>
            </a:xfrm>
            <a:custGeom>
              <a:avLst/>
              <a:gdLst>
                <a:gd name="T0" fmla="*/ 0 w 104"/>
                <a:gd name="T1" fmla="*/ 29 h 44"/>
                <a:gd name="T2" fmla="*/ 10 w 104"/>
                <a:gd name="T3" fmla="*/ 39 h 44"/>
                <a:gd name="T4" fmla="*/ 25 w 104"/>
                <a:gd name="T5" fmla="*/ 44 h 44"/>
                <a:gd name="T6" fmla="*/ 35 w 104"/>
                <a:gd name="T7" fmla="*/ 44 h 44"/>
                <a:gd name="T8" fmla="*/ 50 w 104"/>
                <a:gd name="T9" fmla="*/ 44 h 44"/>
                <a:gd name="T10" fmla="*/ 60 w 104"/>
                <a:gd name="T11" fmla="*/ 44 h 44"/>
                <a:gd name="T12" fmla="*/ 75 w 104"/>
                <a:gd name="T13" fmla="*/ 39 h 44"/>
                <a:gd name="T14" fmla="*/ 85 w 104"/>
                <a:gd name="T15" fmla="*/ 33 h 44"/>
                <a:gd name="T16" fmla="*/ 94 w 104"/>
                <a:gd name="T17" fmla="*/ 24 h 44"/>
                <a:gd name="T18" fmla="*/ 100 w 104"/>
                <a:gd name="T19" fmla="*/ 10 h 44"/>
                <a:gd name="T20" fmla="*/ 104 w 10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44">
                  <a:moveTo>
                    <a:pt x="0" y="29"/>
                  </a:moveTo>
                  <a:lnTo>
                    <a:pt x="10" y="39"/>
                  </a:lnTo>
                  <a:lnTo>
                    <a:pt x="25" y="44"/>
                  </a:lnTo>
                  <a:lnTo>
                    <a:pt x="35" y="44"/>
                  </a:lnTo>
                  <a:lnTo>
                    <a:pt x="50" y="44"/>
                  </a:lnTo>
                  <a:lnTo>
                    <a:pt x="60" y="44"/>
                  </a:lnTo>
                  <a:lnTo>
                    <a:pt x="75" y="39"/>
                  </a:lnTo>
                  <a:lnTo>
                    <a:pt x="85" y="33"/>
                  </a:lnTo>
                  <a:lnTo>
                    <a:pt x="94" y="24"/>
                  </a:lnTo>
                  <a:lnTo>
                    <a:pt x="100" y="10"/>
                  </a:lnTo>
                  <a:lnTo>
                    <a:pt x="104"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71" name="Freeform 543"/>
            <p:cNvSpPr>
              <a:spLocks/>
            </p:cNvSpPr>
            <p:nvPr/>
          </p:nvSpPr>
          <p:spPr bwMode="auto">
            <a:xfrm>
              <a:off x="3596" y="1988"/>
              <a:ext cx="12" cy="10"/>
            </a:xfrm>
            <a:custGeom>
              <a:avLst/>
              <a:gdLst>
                <a:gd name="T0" fmla="*/ 0 w 139"/>
                <a:gd name="T1" fmla="*/ 29 h 121"/>
                <a:gd name="T2" fmla="*/ 0 w 139"/>
                <a:gd name="T3" fmla="*/ 33 h 121"/>
                <a:gd name="T4" fmla="*/ 0 w 139"/>
                <a:gd name="T5" fmla="*/ 39 h 121"/>
                <a:gd name="T6" fmla="*/ 0 w 139"/>
                <a:gd name="T7" fmla="*/ 48 h 121"/>
                <a:gd name="T8" fmla="*/ 5 w 139"/>
                <a:gd name="T9" fmla="*/ 53 h 121"/>
                <a:gd name="T10" fmla="*/ 5 w 139"/>
                <a:gd name="T11" fmla="*/ 58 h 121"/>
                <a:gd name="T12" fmla="*/ 5 w 139"/>
                <a:gd name="T13" fmla="*/ 63 h 121"/>
                <a:gd name="T14" fmla="*/ 10 w 139"/>
                <a:gd name="T15" fmla="*/ 68 h 121"/>
                <a:gd name="T16" fmla="*/ 10 w 139"/>
                <a:gd name="T17" fmla="*/ 72 h 121"/>
                <a:gd name="T18" fmla="*/ 15 w 139"/>
                <a:gd name="T19" fmla="*/ 72 h 121"/>
                <a:gd name="T20" fmla="*/ 30 w 139"/>
                <a:gd name="T21" fmla="*/ 78 h 121"/>
                <a:gd name="T22" fmla="*/ 40 w 139"/>
                <a:gd name="T23" fmla="*/ 82 h 121"/>
                <a:gd name="T24" fmla="*/ 50 w 139"/>
                <a:gd name="T25" fmla="*/ 82 h 121"/>
                <a:gd name="T26" fmla="*/ 60 w 139"/>
                <a:gd name="T27" fmla="*/ 87 h 121"/>
                <a:gd name="T28" fmla="*/ 65 w 139"/>
                <a:gd name="T29" fmla="*/ 87 h 121"/>
                <a:gd name="T30" fmla="*/ 75 w 139"/>
                <a:gd name="T31" fmla="*/ 91 h 121"/>
                <a:gd name="T32" fmla="*/ 79 w 139"/>
                <a:gd name="T33" fmla="*/ 97 h 121"/>
                <a:gd name="T34" fmla="*/ 84 w 139"/>
                <a:gd name="T35" fmla="*/ 102 h 121"/>
                <a:gd name="T36" fmla="*/ 94 w 139"/>
                <a:gd name="T37" fmla="*/ 106 h 121"/>
                <a:gd name="T38" fmla="*/ 104 w 139"/>
                <a:gd name="T39" fmla="*/ 121 h 121"/>
                <a:gd name="T40" fmla="*/ 104 w 139"/>
                <a:gd name="T41" fmla="*/ 106 h 121"/>
                <a:gd name="T42" fmla="*/ 109 w 139"/>
                <a:gd name="T43" fmla="*/ 97 h 121"/>
                <a:gd name="T44" fmla="*/ 115 w 139"/>
                <a:gd name="T45" fmla="*/ 87 h 121"/>
                <a:gd name="T46" fmla="*/ 119 w 139"/>
                <a:gd name="T47" fmla="*/ 78 h 121"/>
                <a:gd name="T48" fmla="*/ 124 w 139"/>
                <a:gd name="T49" fmla="*/ 68 h 121"/>
                <a:gd name="T50" fmla="*/ 129 w 139"/>
                <a:gd name="T51" fmla="*/ 63 h 121"/>
                <a:gd name="T52" fmla="*/ 134 w 139"/>
                <a:gd name="T53" fmla="*/ 53 h 121"/>
                <a:gd name="T54" fmla="*/ 139 w 139"/>
                <a:gd name="T55" fmla="*/ 44 h 121"/>
                <a:gd name="T56" fmla="*/ 139 w 139"/>
                <a:gd name="T57" fmla="*/ 39 h 121"/>
                <a:gd name="T58" fmla="*/ 139 w 139"/>
                <a:gd name="T59" fmla="*/ 29 h 121"/>
                <a:gd name="T60" fmla="*/ 134 w 139"/>
                <a:gd name="T61" fmla="*/ 14 h 121"/>
                <a:gd name="T62" fmla="*/ 129 w 139"/>
                <a:gd name="T63" fmla="*/ 10 h 121"/>
                <a:gd name="T64" fmla="*/ 119 w 139"/>
                <a:gd name="T65" fmla="*/ 5 h 121"/>
                <a:gd name="T66" fmla="*/ 109 w 139"/>
                <a:gd name="T67" fmla="*/ 5 h 121"/>
                <a:gd name="T68" fmla="*/ 100 w 139"/>
                <a:gd name="T69" fmla="*/ 10 h 121"/>
                <a:gd name="T70" fmla="*/ 90 w 139"/>
                <a:gd name="T71" fmla="*/ 14 h 121"/>
                <a:gd name="T72" fmla="*/ 79 w 139"/>
                <a:gd name="T73" fmla="*/ 24 h 121"/>
                <a:gd name="T74" fmla="*/ 69 w 139"/>
                <a:gd name="T75" fmla="*/ 33 h 121"/>
                <a:gd name="T76" fmla="*/ 60 w 139"/>
                <a:gd name="T77" fmla="*/ 44 h 121"/>
                <a:gd name="T78" fmla="*/ 50 w 139"/>
                <a:gd name="T79" fmla="*/ 53 h 121"/>
                <a:gd name="T80" fmla="*/ 44 w 139"/>
                <a:gd name="T81" fmla="*/ 58 h 121"/>
                <a:gd name="T82" fmla="*/ 50 w 139"/>
                <a:gd name="T83" fmla="*/ 63 h 121"/>
                <a:gd name="T84" fmla="*/ 55 w 139"/>
                <a:gd name="T85" fmla="*/ 68 h 121"/>
                <a:gd name="T86" fmla="*/ 60 w 139"/>
                <a:gd name="T87" fmla="*/ 68 h 121"/>
                <a:gd name="T88" fmla="*/ 60 w 139"/>
                <a:gd name="T89" fmla="*/ 72 h 121"/>
                <a:gd name="T90" fmla="*/ 65 w 139"/>
                <a:gd name="T91" fmla="*/ 72 h 121"/>
                <a:gd name="T92" fmla="*/ 65 w 139"/>
                <a:gd name="T93" fmla="*/ 78 h 121"/>
                <a:gd name="T94" fmla="*/ 65 w 139"/>
                <a:gd name="T95" fmla="*/ 82 h 121"/>
                <a:gd name="T96" fmla="*/ 60 w 139"/>
                <a:gd name="T97" fmla="*/ 78 h 121"/>
                <a:gd name="T98" fmla="*/ 60 w 139"/>
                <a:gd name="T99" fmla="*/ 68 h 121"/>
                <a:gd name="T100" fmla="*/ 55 w 139"/>
                <a:gd name="T101" fmla="*/ 58 h 121"/>
                <a:gd name="T102" fmla="*/ 55 w 139"/>
                <a:gd name="T103" fmla="*/ 53 h 121"/>
                <a:gd name="T104" fmla="*/ 50 w 139"/>
                <a:gd name="T105" fmla="*/ 44 h 121"/>
                <a:gd name="T106" fmla="*/ 50 w 139"/>
                <a:gd name="T107" fmla="*/ 33 h 121"/>
                <a:gd name="T108" fmla="*/ 50 w 139"/>
                <a:gd name="T109" fmla="*/ 29 h 121"/>
                <a:gd name="T110" fmla="*/ 50 w 139"/>
                <a:gd name="T111" fmla="*/ 20 h 121"/>
                <a:gd name="T112" fmla="*/ 50 w 139"/>
                <a:gd name="T113" fmla="*/ 10 h 121"/>
                <a:gd name="T114" fmla="*/ 50 w 139"/>
                <a:gd name="T115"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9" h="121">
                  <a:moveTo>
                    <a:pt x="0" y="29"/>
                  </a:moveTo>
                  <a:lnTo>
                    <a:pt x="0" y="33"/>
                  </a:lnTo>
                  <a:lnTo>
                    <a:pt x="0" y="39"/>
                  </a:lnTo>
                  <a:lnTo>
                    <a:pt x="0" y="48"/>
                  </a:lnTo>
                  <a:lnTo>
                    <a:pt x="5" y="53"/>
                  </a:lnTo>
                  <a:lnTo>
                    <a:pt x="5" y="58"/>
                  </a:lnTo>
                  <a:lnTo>
                    <a:pt x="5" y="63"/>
                  </a:lnTo>
                  <a:lnTo>
                    <a:pt x="10" y="68"/>
                  </a:lnTo>
                  <a:lnTo>
                    <a:pt x="10" y="72"/>
                  </a:lnTo>
                  <a:lnTo>
                    <a:pt x="15" y="72"/>
                  </a:lnTo>
                  <a:lnTo>
                    <a:pt x="30" y="78"/>
                  </a:lnTo>
                  <a:lnTo>
                    <a:pt x="40" y="82"/>
                  </a:lnTo>
                  <a:lnTo>
                    <a:pt x="50" y="82"/>
                  </a:lnTo>
                  <a:lnTo>
                    <a:pt x="60" y="87"/>
                  </a:lnTo>
                  <a:lnTo>
                    <a:pt x="65" y="87"/>
                  </a:lnTo>
                  <a:lnTo>
                    <a:pt x="75" y="91"/>
                  </a:lnTo>
                  <a:lnTo>
                    <a:pt x="79" y="97"/>
                  </a:lnTo>
                  <a:lnTo>
                    <a:pt x="84" y="102"/>
                  </a:lnTo>
                  <a:lnTo>
                    <a:pt x="94" y="106"/>
                  </a:lnTo>
                  <a:lnTo>
                    <a:pt x="104" y="121"/>
                  </a:lnTo>
                  <a:lnTo>
                    <a:pt x="104" y="106"/>
                  </a:lnTo>
                  <a:lnTo>
                    <a:pt x="109" y="97"/>
                  </a:lnTo>
                  <a:lnTo>
                    <a:pt x="115" y="87"/>
                  </a:lnTo>
                  <a:lnTo>
                    <a:pt x="119" y="78"/>
                  </a:lnTo>
                  <a:lnTo>
                    <a:pt x="124" y="68"/>
                  </a:lnTo>
                  <a:lnTo>
                    <a:pt x="129" y="63"/>
                  </a:lnTo>
                  <a:lnTo>
                    <a:pt x="134" y="53"/>
                  </a:lnTo>
                  <a:lnTo>
                    <a:pt x="139" y="44"/>
                  </a:lnTo>
                  <a:lnTo>
                    <a:pt x="139" y="39"/>
                  </a:lnTo>
                  <a:lnTo>
                    <a:pt x="139" y="29"/>
                  </a:lnTo>
                  <a:lnTo>
                    <a:pt x="134" y="14"/>
                  </a:lnTo>
                  <a:lnTo>
                    <a:pt x="129" y="10"/>
                  </a:lnTo>
                  <a:lnTo>
                    <a:pt x="119" y="5"/>
                  </a:lnTo>
                  <a:lnTo>
                    <a:pt x="109" y="5"/>
                  </a:lnTo>
                  <a:lnTo>
                    <a:pt x="100" y="10"/>
                  </a:lnTo>
                  <a:lnTo>
                    <a:pt x="90" y="14"/>
                  </a:lnTo>
                  <a:lnTo>
                    <a:pt x="79" y="24"/>
                  </a:lnTo>
                  <a:lnTo>
                    <a:pt x="69" y="33"/>
                  </a:lnTo>
                  <a:lnTo>
                    <a:pt x="60" y="44"/>
                  </a:lnTo>
                  <a:lnTo>
                    <a:pt x="50" y="53"/>
                  </a:lnTo>
                  <a:lnTo>
                    <a:pt x="44" y="58"/>
                  </a:lnTo>
                  <a:lnTo>
                    <a:pt x="50" y="63"/>
                  </a:lnTo>
                  <a:lnTo>
                    <a:pt x="55" y="68"/>
                  </a:lnTo>
                  <a:lnTo>
                    <a:pt x="60" y="68"/>
                  </a:lnTo>
                  <a:lnTo>
                    <a:pt x="60" y="72"/>
                  </a:lnTo>
                  <a:lnTo>
                    <a:pt x="65" y="72"/>
                  </a:lnTo>
                  <a:lnTo>
                    <a:pt x="65" y="78"/>
                  </a:lnTo>
                  <a:lnTo>
                    <a:pt x="65" y="82"/>
                  </a:lnTo>
                  <a:lnTo>
                    <a:pt x="60" y="78"/>
                  </a:lnTo>
                  <a:lnTo>
                    <a:pt x="60" y="68"/>
                  </a:lnTo>
                  <a:lnTo>
                    <a:pt x="55" y="58"/>
                  </a:lnTo>
                  <a:lnTo>
                    <a:pt x="55" y="53"/>
                  </a:lnTo>
                  <a:lnTo>
                    <a:pt x="50" y="44"/>
                  </a:lnTo>
                  <a:lnTo>
                    <a:pt x="50" y="33"/>
                  </a:lnTo>
                  <a:lnTo>
                    <a:pt x="50" y="29"/>
                  </a:lnTo>
                  <a:lnTo>
                    <a:pt x="50" y="20"/>
                  </a:lnTo>
                  <a:lnTo>
                    <a:pt x="50" y="10"/>
                  </a:lnTo>
                  <a:lnTo>
                    <a:pt x="5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72" name="Freeform 544"/>
            <p:cNvSpPr>
              <a:spLocks/>
            </p:cNvSpPr>
            <p:nvPr/>
          </p:nvSpPr>
          <p:spPr bwMode="auto">
            <a:xfrm>
              <a:off x="3589" y="1995"/>
              <a:ext cx="10" cy="9"/>
            </a:xfrm>
            <a:custGeom>
              <a:avLst/>
              <a:gdLst>
                <a:gd name="T0" fmla="*/ 0 w 110"/>
                <a:gd name="T1" fmla="*/ 53 h 111"/>
                <a:gd name="T2" fmla="*/ 6 w 110"/>
                <a:gd name="T3" fmla="*/ 48 h 111"/>
                <a:gd name="T4" fmla="*/ 11 w 110"/>
                <a:gd name="T5" fmla="*/ 39 h 111"/>
                <a:gd name="T6" fmla="*/ 15 w 110"/>
                <a:gd name="T7" fmla="*/ 28 h 111"/>
                <a:gd name="T8" fmla="*/ 25 w 110"/>
                <a:gd name="T9" fmla="*/ 24 h 111"/>
                <a:gd name="T10" fmla="*/ 31 w 110"/>
                <a:gd name="T11" fmla="*/ 19 h 111"/>
                <a:gd name="T12" fmla="*/ 35 w 110"/>
                <a:gd name="T13" fmla="*/ 10 h 111"/>
                <a:gd name="T14" fmla="*/ 40 w 110"/>
                <a:gd name="T15" fmla="*/ 4 h 111"/>
                <a:gd name="T16" fmla="*/ 50 w 110"/>
                <a:gd name="T17" fmla="*/ 4 h 111"/>
                <a:gd name="T18" fmla="*/ 56 w 110"/>
                <a:gd name="T19" fmla="*/ 0 h 111"/>
                <a:gd name="T20" fmla="*/ 60 w 110"/>
                <a:gd name="T21" fmla="*/ 0 h 111"/>
                <a:gd name="T22" fmla="*/ 80 w 110"/>
                <a:gd name="T23" fmla="*/ 4 h 111"/>
                <a:gd name="T24" fmla="*/ 95 w 110"/>
                <a:gd name="T25" fmla="*/ 10 h 111"/>
                <a:gd name="T26" fmla="*/ 105 w 110"/>
                <a:gd name="T27" fmla="*/ 15 h 111"/>
                <a:gd name="T28" fmla="*/ 110 w 110"/>
                <a:gd name="T29" fmla="*/ 24 h 111"/>
                <a:gd name="T30" fmla="*/ 110 w 110"/>
                <a:gd name="T31" fmla="*/ 39 h 111"/>
                <a:gd name="T32" fmla="*/ 110 w 110"/>
                <a:gd name="T33" fmla="*/ 48 h 111"/>
                <a:gd name="T34" fmla="*/ 105 w 110"/>
                <a:gd name="T35" fmla="*/ 62 h 111"/>
                <a:gd name="T36" fmla="*/ 100 w 110"/>
                <a:gd name="T37" fmla="*/ 77 h 111"/>
                <a:gd name="T38" fmla="*/ 95 w 110"/>
                <a:gd name="T39" fmla="*/ 97 h 111"/>
                <a:gd name="T40" fmla="*/ 85 w 110"/>
                <a:gd name="T41" fmla="*/ 111 h 111"/>
                <a:gd name="T42" fmla="*/ 85 w 110"/>
                <a:gd name="T43" fmla="*/ 101 h 111"/>
                <a:gd name="T44" fmla="*/ 80 w 110"/>
                <a:gd name="T45" fmla="*/ 86 h 111"/>
                <a:gd name="T46" fmla="*/ 75 w 110"/>
                <a:gd name="T47" fmla="*/ 82 h 111"/>
                <a:gd name="T48" fmla="*/ 65 w 110"/>
                <a:gd name="T49" fmla="*/ 77 h 111"/>
                <a:gd name="T50" fmla="*/ 60 w 110"/>
                <a:gd name="T51" fmla="*/ 77 h 111"/>
                <a:gd name="T52" fmla="*/ 50 w 110"/>
                <a:gd name="T53" fmla="*/ 77 h 111"/>
                <a:gd name="T54" fmla="*/ 40 w 110"/>
                <a:gd name="T55" fmla="*/ 77 h 111"/>
                <a:gd name="T56" fmla="*/ 31 w 110"/>
                <a:gd name="T57" fmla="*/ 82 h 111"/>
                <a:gd name="T58" fmla="*/ 21 w 110"/>
                <a:gd name="T59" fmla="*/ 86 h 111"/>
                <a:gd name="T60" fmla="*/ 11 w 110"/>
                <a:gd name="T61" fmla="*/ 92 h 111"/>
                <a:gd name="T62" fmla="*/ 11 w 110"/>
                <a:gd name="T63" fmla="*/ 86 h 111"/>
                <a:gd name="T64" fmla="*/ 11 w 110"/>
                <a:gd name="T65" fmla="*/ 82 h 111"/>
                <a:gd name="T66" fmla="*/ 11 w 110"/>
                <a:gd name="T67" fmla="*/ 77 h 111"/>
                <a:gd name="T68" fmla="*/ 6 w 110"/>
                <a:gd name="T69" fmla="*/ 77 h 111"/>
                <a:gd name="T70" fmla="*/ 6 w 110"/>
                <a:gd name="T71" fmla="*/ 73 h 111"/>
                <a:gd name="T72" fmla="*/ 6 w 110"/>
                <a:gd name="T73" fmla="*/ 67 h 111"/>
                <a:gd name="T74" fmla="*/ 0 w 110"/>
                <a:gd name="T75" fmla="*/ 67 h 111"/>
                <a:gd name="T76" fmla="*/ 0 w 110"/>
                <a:gd name="T77" fmla="*/ 62 h 111"/>
                <a:gd name="T78" fmla="*/ 0 w 110"/>
                <a:gd name="T79" fmla="*/ 58 h 111"/>
                <a:gd name="T80" fmla="*/ 0 w 110"/>
                <a:gd name="T81" fmla="*/ 5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0" h="111">
                  <a:moveTo>
                    <a:pt x="0" y="53"/>
                  </a:moveTo>
                  <a:lnTo>
                    <a:pt x="6" y="48"/>
                  </a:lnTo>
                  <a:lnTo>
                    <a:pt x="11" y="39"/>
                  </a:lnTo>
                  <a:lnTo>
                    <a:pt x="15" y="28"/>
                  </a:lnTo>
                  <a:lnTo>
                    <a:pt x="25" y="24"/>
                  </a:lnTo>
                  <a:lnTo>
                    <a:pt x="31" y="19"/>
                  </a:lnTo>
                  <a:lnTo>
                    <a:pt x="35" y="10"/>
                  </a:lnTo>
                  <a:lnTo>
                    <a:pt x="40" y="4"/>
                  </a:lnTo>
                  <a:lnTo>
                    <a:pt x="50" y="4"/>
                  </a:lnTo>
                  <a:lnTo>
                    <a:pt x="56" y="0"/>
                  </a:lnTo>
                  <a:lnTo>
                    <a:pt x="60" y="0"/>
                  </a:lnTo>
                  <a:lnTo>
                    <a:pt x="80" y="4"/>
                  </a:lnTo>
                  <a:lnTo>
                    <a:pt x="95" y="10"/>
                  </a:lnTo>
                  <a:lnTo>
                    <a:pt x="105" y="15"/>
                  </a:lnTo>
                  <a:lnTo>
                    <a:pt x="110" y="24"/>
                  </a:lnTo>
                  <a:lnTo>
                    <a:pt x="110" y="39"/>
                  </a:lnTo>
                  <a:lnTo>
                    <a:pt x="110" y="48"/>
                  </a:lnTo>
                  <a:lnTo>
                    <a:pt x="105" y="62"/>
                  </a:lnTo>
                  <a:lnTo>
                    <a:pt x="100" y="77"/>
                  </a:lnTo>
                  <a:lnTo>
                    <a:pt x="95" y="97"/>
                  </a:lnTo>
                  <a:lnTo>
                    <a:pt x="85" y="111"/>
                  </a:lnTo>
                  <a:lnTo>
                    <a:pt x="85" y="101"/>
                  </a:lnTo>
                  <a:lnTo>
                    <a:pt x="80" y="86"/>
                  </a:lnTo>
                  <a:lnTo>
                    <a:pt x="75" y="82"/>
                  </a:lnTo>
                  <a:lnTo>
                    <a:pt x="65" y="77"/>
                  </a:lnTo>
                  <a:lnTo>
                    <a:pt x="60" y="77"/>
                  </a:lnTo>
                  <a:lnTo>
                    <a:pt x="50" y="77"/>
                  </a:lnTo>
                  <a:lnTo>
                    <a:pt x="40" y="77"/>
                  </a:lnTo>
                  <a:lnTo>
                    <a:pt x="31" y="82"/>
                  </a:lnTo>
                  <a:lnTo>
                    <a:pt x="21" y="86"/>
                  </a:lnTo>
                  <a:lnTo>
                    <a:pt x="11" y="92"/>
                  </a:lnTo>
                  <a:lnTo>
                    <a:pt x="11" y="86"/>
                  </a:lnTo>
                  <a:lnTo>
                    <a:pt x="11" y="82"/>
                  </a:lnTo>
                  <a:lnTo>
                    <a:pt x="11" y="77"/>
                  </a:lnTo>
                  <a:lnTo>
                    <a:pt x="6" y="77"/>
                  </a:lnTo>
                  <a:lnTo>
                    <a:pt x="6" y="73"/>
                  </a:lnTo>
                  <a:lnTo>
                    <a:pt x="6" y="67"/>
                  </a:lnTo>
                  <a:lnTo>
                    <a:pt x="0" y="67"/>
                  </a:lnTo>
                  <a:lnTo>
                    <a:pt x="0" y="62"/>
                  </a:lnTo>
                  <a:lnTo>
                    <a:pt x="0" y="58"/>
                  </a:lnTo>
                  <a:lnTo>
                    <a:pt x="0" y="5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73" name="Freeform 545"/>
            <p:cNvSpPr>
              <a:spLocks/>
            </p:cNvSpPr>
            <p:nvPr/>
          </p:nvSpPr>
          <p:spPr bwMode="auto">
            <a:xfrm>
              <a:off x="3602" y="2000"/>
              <a:ext cx="7" cy="7"/>
            </a:xfrm>
            <a:custGeom>
              <a:avLst/>
              <a:gdLst>
                <a:gd name="T0" fmla="*/ 0 w 84"/>
                <a:gd name="T1" fmla="*/ 0 h 88"/>
                <a:gd name="T2" fmla="*/ 10 w 84"/>
                <a:gd name="T3" fmla="*/ 10 h 88"/>
                <a:gd name="T4" fmla="*/ 14 w 84"/>
                <a:gd name="T5" fmla="*/ 19 h 88"/>
                <a:gd name="T6" fmla="*/ 14 w 84"/>
                <a:gd name="T7" fmla="*/ 30 h 88"/>
                <a:gd name="T8" fmla="*/ 19 w 84"/>
                <a:gd name="T9" fmla="*/ 44 h 88"/>
                <a:gd name="T10" fmla="*/ 19 w 84"/>
                <a:gd name="T11" fmla="*/ 53 h 88"/>
                <a:gd name="T12" fmla="*/ 25 w 84"/>
                <a:gd name="T13" fmla="*/ 68 h 88"/>
                <a:gd name="T14" fmla="*/ 25 w 84"/>
                <a:gd name="T15" fmla="*/ 77 h 88"/>
                <a:gd name="T16" fmla="*/ 35 w 84"/>
                <a:gd name="T17" fmla="*/ 83 h 88"/>
                <a:gd name="T18" fmla="*/ 44 w 84"/>
                <a:gd name="T19" fmla="*/ 88 h 88"/>
                <a:gd name="T20" fmla="*/ 59 w 84"/>
                <a:gd name="T21" fmla="*/ 88 h 88"/>
                <a:gd name="T22" fmla="*/ 64 w 84"/>
                <a:gd name="T23" fmla="*/ 88 h 88"/>
                <a:gd name="T24" fmla="*/ 69 w 84"/>
                <a:gd name="T25" fmla="*/ 83 h 88"/>
                <a:gd name="T26" fmla="*/ 74 w 84"/>
                <a:gd name="T27" fmla="*/ 77 h 88"/>
                <a:gd name="T28" fmla="*/ 74 w 84"/>
                <a:gd name="T29" fmla="*/ 73 h 88"/>
                <a:gd name="T30" fmla="*/ 79 w 84"/>
                <a:gd name="T31" fmla="*/ 68 h 88"/>
                <a:gd name="T32" fmla="*/ 84 w 84"/>
                <a:gd name="T33" fmla="*/ 64 h 88"/>
                <a:gd name="T34" fmla="*/ 84 w 84"/>
                <a:gd name="T35" fmla="*/ 58 h 88"/>
                <a:gd name="T36" fmla="*/ 84 w 84"/>
                <a:gd name="T37" fmla="*/ 49 h 88"/>
                <a:gd name="T38" fmla="*/ 84 w 84"/>
                <a:gd name="T39" fmla="*/ 44 h 88"/>
                <a:gd name="T40" fmla="*/ 79 w 84"/>
                <a:gd name="T41" fmla="*/ 34 h 88"/>
                <a:gd name="T42" fmla="*/ 74 w 84"/>
                <a:gd name="T43" fmla="*/ 30 h 88"/>
                <a:gd name="T44" fmla="*/ 69 w 84"/>
                <a:gd name="T45" fmla="*/ 30 h 88"/>
                <a:gd name="T46" fmla="*/ 64 w 84"/>
                <a:gd name="T47" fmla="*/ 25 h 88"/>
                <a:gd name="T48" fmla="*/ 59 w 84"/>
                <a:gd name="T49" fmla="*/ 25 h 88"/>
                <a:gd name="T50" fmla="*/ 50 w 84"/>
                <a:gd name="T51" fmla="*/ 25 h 88"/>
                <a:gd name="T52" fmla="*/ 44 w 84"/>
                <a:gd name="T53" fmla="*/ 25 h 88"/>
                <a:gd name="T54" fmla="*/ 39 w 84"/>
                <a:gd name="T55" fmla="*/ 25 h 88"/>
                <a:gd name="T56" fmla="*/ 29 w 84"/>
                <a:gd name="T57" fmla="*/ 25 h 88"/>
                <a:gd name="T58" fmla="*/ 25 w 84"/>
                <a:gd name="T59" fmla="*/ 19 h 88"/>
                <a:gd name="T60" fmla="*/ 19 w 84"/>
                <a:gd name="T61" fmla="*/ 1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4" h="88">
                  <a:moveTo>
                    <a:pt x="0" y="0"/>
                  </a:moveTo>
                  <a:lnTo>
                    <a:pt x="10" y="10"/>
                  </a:lnTo>
                  <a:lnTo>
                    <a:pt x="14" y="19"/>
                  </a:lnTo>
                  <a:lnTo>
                    <a:pt x="14" y="30"/>
                  </a:lnTo>
                  <a:lnTo>
                    <a:pt x="19" y="44"/>
                  </a:lnTo>
                  <a:lnTo>
                    <a:pt x="19" y="53"/>
                  </a:lnTo>
                  <a:lnTo>
                    <a:pt x="25" y="68"/>
                  </a:lnTo>
                  <a:lnTo>
                    <a:pt x="25" y="77"/>
                  </a:lnTo>
                  <a:lnTo>
                    <a:pt x="35" y="83"/>
                  </a:lnTo>
                  <a:lnTo>
                    <a:pt x="44" y="88"/>
                  </a:lnTo>
                  <a:lnTo>
                    <a:pt x="59" y="88"/>
                  </a:lnTo>
                  <a:lnTo>
                    <a:pt x="64" y="88"/>
                  </a:lnTo>
                  <a:lnTo>
                    <a:pt x="69" y="83"/>
                  </a:lnTo>
                  <a:lnTo>
                    <a:pt x="74" y="77"/>
                  </a:lnTo>
                  <a:lnTo>
                    <a:pt x="74" y="73"/>
                  </a:lnTo>
                  <a:lnTo>
                    <a:pt x="79" y="68"/>
                  </a:lnTo>
                  <a:lnTo>
                    <a:pt x="84" y="64"/>
                  </a:lnTo>
                  <a:lnTo>
                    <a:pt x="84" y="58"/>
                  </a:lnTo>
                  <a:lnTo>
                    <a:pt x="84" y="49"/>
                  </a:lnTo>
                  <a:lnTo>
                    <a:pt x="84" y="44"/>
                  </a:lnTo>
                  <a:lnTo>
                    <a:pt x="79" y="34"/>
                  </a:lnTo>
                  <a:lnTo>
                    <a:pt x="74" y="30"/>
                  </a:lnTo>
                  <a:lnTo>
                    <a:pt x="69" y="30"/>
                  </a:lnTo>
                  <a:lnTo>
                    <a:pt x="64" y="25"/>
                  </a:lnTo>
                  <a:lnTo>
                    <a:pt x="59" y="25"/>
                  </a:lnTo>
                  <a:lnTo>
                    <a:pt x="50" y="25"/>
                  </a:lnTo>
                  <a:lnTo>
                    <a:pt x="44" y="25"/>
                  </a:lnTo>
                  <a:lnTo>
                    <a:pt x="39" y="25"/>
                  </a:lnTo>
                  <a:lnTo>
                    <a:pt x="29" y="25"/>
                  </a:lnTo>
                  <a:lnTo>
                    <a:pt x="25" y="19"/>
                  </a:lnTo>
                  <a:lnTo>
                    <a:pt x="19" y="1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74" name="Freeform 546"/>
            <p:cNvSpPr>
              <a:spLocks/>
            </p:cNvSpPr>
            <p:nvPr/>
          </p:nvSpPr>
          <p:spPr bwMode="auto">
            <a:xfrm>
              <a:off x="4001" y="1684"/>
              <a:ext cx="7" cy="5"/>
            </a:xfrm>
            <a:custGeom>
              <a:avLst/>
              <a:gdLst>
                <a:gd name="T0" fmla="*/ 5 w 74"/>
                <a:gd name="T1" fmla="*/ 58 h 73"/>
                <a:gd name="T2" fmla="*/ 0 w 74"/>
                <a:gd name="T3" fmla="*/ 54 h 73"/>
                <a:gd name="T4" fmla="*/ 0 w 74"/>
                <a:gd name="T5" fmla="*/ 49 h 73"/>
                <a:gd name="T6" fmla="*/ 0 w 74"/>
                <a:gd name="T7" fmla="*/ 44 h 73"/>
                <a:gd name="T8" fmla="*/ 0 w 74"/>
                <a:gd name="T9" fmla="*/ 35 h 73"/>
                <a:gd name="T10" fmla="*/ 5 w 74"/>
                <a:gd name="T11" fmla="*/ 30 h 73"/>
                <a:gd name="T12" fmla="*/ 9 w 74"/>
                <a:gd name="T13" fmla="*/ 24 h 73"/>
                <a:gd name="T14" fmla="*/ 9 w 74"/>
                <a:gd name="T15" fmla="*/ 20 h 73"/>
                <a:gd name="T16" fmla="*/ 15 w 74"/>
                <a:gd name="T17" fmla="*/ 11 h 73"/>
                <a:gd name="T18" fmla="*/ 9 w 74"/>
                <a:gd name="T19" fmla="*/ 5 h 73"/>
                <a:gd name="T20" fmla="*/ 5 w 74"/>
                <a:gd name="T21" fmla="*/ 0 h 73"/>
                <a:gd name="T22" fmla="*/ 19 w 74"/>
                <a:gd name="T23" fmla="*/ 0 h 73"/>
                <a:gd name="T24" fmla="*/ 34 w 74"/>
                <a:gd name="T25" fmla="*/ 5 h 73"/>
                <a:gd name="T26" fmla="*/ 44 w 74"/>
                <a:gd name="T27" fmla="*/ 11 h 73"/>
                <a:gd name="T28" fmla="*/ 55 w 74"/>
                <a:gd name="T29" fmla="*/ 11 h 73"/>
                <a:gd name="T30" fmla="*/ 64 w 74"/>
                <a:gd name="T31" fmla="*/ 20 h 73"/>
                <a:gd name="T32" fmla="*/ 69 w 74"/>
                <a:gd name="T33" fmla="*/ 24 h 73"/>
                <a:gd name="T34" fmla="*/ 74 w 74"/>
                <a:gd name="T35" fmla="*/ 35 h 73"/>
                <a:gd name="T36" fmla="*/ 74 w 74"/>
                <a:gd name="T37" fmla="*/ 44 h 73"/>
                <a:gd name="T38" fmla="*/ 69 w 74"/>
                <a:gd name="T39" fmla="*/ 54 h 73"/>
                <a:gd name="T40" fmla="*/ 64 w 74"/>
                <a:gd name="T41"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4" h="73">
                  <a:moveTo>
                    <a:pt x="5" y="58"/>
                  </a:moveTo>
                  <a:lnTo>
                    <a:pt x="0" y="54"/>
                  </a:lnTo>
                  <a:lnTo>
                    <a:pt x="0" y="49"/>
                  </a:lnTo>
                  <a:lnTo>
                    <a:pt x="0" y="44"/>
                  </a:lnTo>
                  <a:lnTo>
                    <a:pt x="0" y="35"/>
                  </a:lnTo>
                  <a:lnTo>
                    <a:pt x="5" y="30"/>
                  </a:lnTo>
                  <a:lnTo>
                    <a:pt x="9" y="24"/>
                  </a:lnTo>
                  <a:lnTo>
                    <a:pt x="9" y="20"/>
                  </a:lnTo>
                  <a:lnTo>
                    <a:pt x="15" y="11"/>
                  </a:lnTo>
                  <a:lnTo>
                    <a:pt x="9" y="5"/>
                  </a:lnTo>
                  <a:lnTo>
                    <a:pt x="5" y="0"/>
                  </a:lnTo>
                  <a:lnTo>
                    <a:pt x="19" y="0"/>
                  </a:lnTo>
                  <a:lnTo>
                    <a:pt x="34" y="5"/>
                  </a:lnTo>
                  <a:lnTo>
                    <a:pt x="44" y="11"/>
                  </a:lnTo>
                  <a:lnTo>
                    <a:pt x="55" y="11"/>
                  </a:lnTo>
                  <a:lnTo>
                    <a:pt x="64" y="20"/>
                  </a:lnTo>
                  <a:lnTo>
                    <a:pt x="69" y="24"/>
                  </a:lnTo>
                  <a:lnTo>
                    <a:pt x="74" y="35"/>
                  </a:lnTo>
                  <a:lnTo>
                    <a:pt x="74" y="44"/>
                  </a:lnTo>
                  <a:lnTo>
                    <a:pt x="69" y="54"/>
                  </a:lnTo>
                  <a:lnTo>
                    <a:pt x="64" y="7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75" name="Freeform 547"/>
            <p:cNvSpPr>
              <a:spLocks/>
            </p:cNvSpPr>
            <p:nvPr/>
          </p:nvSpPr>
          <p:spPr bwMode="auto">
            <a:xfrm>
              <a:off x="4009" y="1684"/>
              <a:ext cx="8" cy="4"/>
            </a:xfrm>
            <a:custGeom>
              <a:avLst/>
              <a:gdLst>
                <a:gd name="T0" fmla="*/ 0 w 89"/>
                <a:gd name="T1" fmla="*/ 58 h 62"/>
                <a:gd name="T2" fmla="*/ 10 w 89"/>
                <a:gd name="T3" fmla="*/ 62 h 62"/>
                <a:gd name="T4" fmla="*/ 25 w 89"/>
                <a:gd name="T5" fmla="*/ 62 h 62"/>
                <a:gd name="T6" fmla="*/ 39 w 89"/>
                <a:gd name="T7" fmla="*/ 62 h 62"/>
                <a:gd name="T8" fmla="*/ 49 w 89"/>
                <a:gd name="T9" fmla="*/ 58 h 62"/>
                <a:gd name="T10" fmla="*/ 64 w 89"/>
                <a:gd name="T11" fmla="*/ 53 h 62"/>
                <a:gd name="T12" fmla="*/ 70 w 89"/>
                <a:gd name="T13" fmla="*/ 43 h 62"/>
                <a:gd name="T14" fmla="*/ 79 w 89"/>
                <a:gd name="T15" fmla="*/ 34 h 62"/>
                <a:gd name="T16" fmla="*/ 85 w 89"/>
                <a:gd name="T17" fmla="*/ 24 h 62"/>
                <a:gd name="T18" fmla="*/ 89 w 89"/>
                <a:gd name="T19" fmla="*/ 15 h 62"/>
                <a:gd name="T20" fmla="*/ 89 w 89"/>
                <a:gd name="T2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62">
                  <a:moveTo>
                    <a:pt x="0" y="58"/>
                  </a:moveTo>
                  <a:lnTo>
                    <a:pt x="10" y="62"/>
                  </a:lnTo>
                  <a:lnTo>
                    <a:pt x="25" y="62"/>
                  </a:lnTo>
                  <a:lnTo>
                    <a:pt x="39" y="62"/>
                  </a:lnTo>
                  <a:lnTo>
                    <a:pt x="49" y="58"/>
                  </a:lnTo>
                  <a:lnTo>
                    <a:pt x="64" y="53"/>
                  </a:lnTo>
                  <a:lnTo>
                    <a:pt x="70" y="43"/>
                  </a:lnTo>
                  <a:lnTo>
                    <a:pt x="79" y="34"/>
                  </a:lnTo>
                  <a:lnTo>
                    <a:pt x="85" y="24"/>
                  </a:lnTo>
                  <a:lnTo>
                    <a:pt x="89" y="15"/>
                  </a:lnTo>
                  <a:lnTo>
                    <a:pt x="89"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76" name="Freeform 548"/>
            <p:cNvSpPr>
              <a:spLocks/>
            </p:cNvSpPr>
            <p:nvPr/>
          </p:nvSpPr>
          <p:spPr bwMode="auto">
            <a:xfrm>
              <a:off x="3989" y="1663"/>
              <a:ext cx="8" cy="5"/>
            </a:xfrm>
            <a:custGeom>
              <a:avLst/>
              <a:gdLst>
                <a:gd name="T0" fmla="*/ 0 w 90"/>
                <a:gd name="T1" fmla="*/ 58 h 63"/>
                <a:gd name="T2" fmla="*/ 15 w 90"/>
                <a:gd name="T3" fmla="*/ 63 h 63"/>
                <a:gd name="T4" fmla="*/ 25 w 90"/>
                <a:gd name="T5" fmla="*/ 63 h 63"/>
                <a:gd name="T6" fmla="*/ 40 w 90"/>
                <a:gd name="T7" fmla="*/ 63 h 63"/>
                <a:gd name="T8" fmla="*/ 50 w 90"/>
                <a:gd name="T9" fmla="*/ 63 h 63"/>
                <a:gd name="T10" fmla="*/ 65 w 90"/>
                <a:gd name="T11" fmla="*/ 54 h 63"/>
                <a:gd name="T12" fmla="*/ 75 w 90"/>
                <a:gd name="T13" fmla="*/ 49 h 63"/>
                <a:gd name="T14" fmla="*/ 80 w 90"/>
                <a:gd name="T15" fmla="*/ 39 h 63"/>
                <a:gd name="T16" fmla="*/ 85 w 90"/>
                <a:gd name="T17" fmla="*/ 30 h 63"/>
                <a:gd name="T18" fmla="*/ 90 w 90"/>
                <a:gd name="T19" fmla="*/ 15 h 63"/>
                <a:gd name="T20" fmla="*/ 90 w 90"/>
                <a:gd name="T2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63">
                  <a:moveTo>
                    <a:pt x="0" y="58"/>
                  </a:moveTo>
                  <a:lnTo>
                    <a:pt x="15" y="63"/>
                  </a:lnTo>
                  <a:lnTo>
                    <a:pt x="25" y="63"/>
                  </a:lnTo>
                  <a:lnTo>
                    <a:pt x="40" y="63"/>
                  </a:lnTo>
                  <a:lnTo>
                    <a:pt x="50" y="63"/>
                  </a:lnTo>
                  <a:lnTo>
                    <a:pt x="65" y="54"/>
                  </a:lnTo>
                  <a:lnTo>
                    <a:pt x="75" y="49"/>
                  </a:lnTo>
                  <a:lnTo>
                    <a:pt x="80" y="39"/>
                  </a:lnTo>
                  <a:lnTo>
                    <a:pt x="85" y="30"/>
                  </a:lnTo>
                  <a:lnTo>
                    <a:pt x="90" y="15"/>
                  </a:lnTo>
                  <a:lnTo>
                    <a:pt x="9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77" name="Freeform 549"/>
            <p:cNvSpPr>
              <a:spLocks/>
            </p:cNvSpPr>
            <p:nvPr/>
          </p:nvSpPr>
          <p:spPr bwMode="auto">
            <a:xfrm>
              <a:off x="3991" y="1667"/>
              <a:ext cx="13" cy="9"/>
            </a:xfrm>
            <a:custGeom>
              <a:avLst/>
              <a:gdLst>
                <a:gd name="T0" fmla="*/ 0 w 140"/>
                <a:gd name="T1" fmla="*/ 58 h 116"/>
                <a:gd name="T2" fmla="*/ 0 w 140"/>
                <a:gd name="T3" fmla="*/ 62 h 116"/>
                <a:gd name="T4" fmla="*/ 6 w 140"/>
                <a:gd name="T5" fmla="*/ 67 h 116"/>
                <a:gd name="T6" fmla="*/ 6 w 140"/>
                <a:gd name="T7" fmla="*/ 77 h 116"/>
                <a:gd name="T8" fmla="*/ 10 w 140"/>
                <a:gd name="T9" fmla="*/ 82 h 116"/>
                <a:gd name="T10" fmla="*/ 15 w 140"/>
                <a:gd name="T11" fmla="*/ 86 h 116"/>
                <a:gd name="T12" fmla="*/ 21 w 140"/>
                <a:gd name="T13" fmla="*/ 92 h 116"/>
                <a:gd name="T14" fmla="*/ 25 w 140"/>
                <a:gd name="T15" fmla="*/ 96 h 116"/>
                <a:gd name="T16" fmla="*/ 30 w 140"/>
                <a:gd name="T17" fmla="*/ 96 h 116"/>
                <a:gd name="T18" fmla="*/ 46 w 140"/>
                <a:gd name="T19" fmla="*/ 96 h 116"/>
                <a:gd name="T20" fmla="*/ 55 w 140"/>
                <a:gd name="T21" fmla="*/ 96 h 116"/>
                <a:gd name="T22" fmla="*/ 65 w 140"/>
                <a:gd name="T23" fmla="*/ 96 h 116"/>
                <a:gd name="T24" fmla="*/ 75 w 140"/>
                <a:gd name="T25" fmla="*/ 96 h 116"/>
                <a:gd name="T26" fmla="*/ 80 w 140"/>
                <a:gd name="T27" fmla="*/ 96 h 116"/>
                <a:gd name="T28" fmla="*/ 90 w 140"/>
                <a:gd name="T29" fmla="*/ 96 h 116"/>
                <a:gd name="T30" fmla="*/ 94 w 140"/>
                <a:gd name="T31" fmla="*/ 101 h 116"/>
                <a:gd name="T32" fmla="*/ 105 w 140"/>
                <a:gd name="T33" fmla="*/ 101 h 116"/>
                <a:gd name="T34" fmla="*/ 115 w 140"/>
                <a:gd name="T35" fmla="*/ 111 h 116"/>
                <a:gd name="T36" fmla="*/ 125 w 140"/>
                <a:gd name="T37" fmla="*/ 116 h 116"/>
                <a:gd name="T38" fmla="*/ 125 w 140"/>
                <a:gd name="T39" fmla="*/ 105 h 116"/>
                <a:gd name="T40" fmla="*/ 125 w 140"/>
                <a:gd name="T41" fmla="*/ 96 h 116"/>
                <a:gd name="T42" fmla="*/ 125 w 140"/>
                <a:gd name="T43" fmla="*/ 82 h 116"/>
                <a:gd name="T44" fmla="*/ 129 w 140"/>
                <a:gd name="T45" fmla="*/ 72 h 116"/>
                <a:gd name="T46" fmla="*/ 129 w 140"/>
                <a:gd name="T47" fmla="*/ 62 h 116"/>
                <a:gd name="T48" fmla="*/ 134 w 140"/>
                <a:gd name="T49" fmla="*/ 53 h 116"/>
                <a:gd name="T50" fmla="*/ 134 w 140"/>
                <a:gd name="T51" fmla="*/ 43 h 116"/>
                <a:gd name="T52" fmla="*/ 140 w 140"/>
                <a:gd name="T53" fmla="*/ 34 h 116"/>
                <a:gd name="T54" fmla="*/ 134 w 140"/>
                <a:gd name="T55" fmla="*/ 28 h 116"/>
                <a:gd name="T56" fmla="*/ 134 w 140"/>
                <a:gd name="T57" fmla="*/ 19 h 116"/>
                <a:gd name="T58" fmla="*/ 125 w 140"/>
                <a:gd name="T59" fmla="*/ 9 h 116"/>
                <a:gd name="T60" fmla="*/ 115 w 140"/>
                <a:gd name="T61" fmla="*/ 4 h 116"/>
                <a:gd name="T62" fmla="*/ 110 w 140"/>
                <a:gd name="T63" fmla="*/ 0 h 116"/>
                <a:gd name="T64" fmla="*/ 100 w 140"/>
                <a:gd name="T65" fmla="*/ 4 h 116"/>
                <a:gd name="T66" fmla="*/ 94 w 140"/>
                <a:gd name="T67" fmla="*/ 9 h 116"/>
                <a:gd name="T68" fmla="*/ 85 w 140"/>
                <a:gd name="T69" fmla="*/ 19 h 116"/>
                <a:gd name="T70" fmla="*/ 80 w 140"/>
                <a:gd name="T71" fmla="*/ 34 h 116"/>
                <a:gd name="T72" fmla="*/ 69 w 140"/>
                <a:gd name="T73" fmla="*/ 43 h 116"/>
                <a:gd name="T74" fmla="*/ 65 w 140"/>
                <a:gd name="T75" fmla="*/ 58 h 116"/>
                <a:gd name="T76" fmla="*/ 55 w 140"/>
                <a:gd name="T77" fmla="*/ 67 h 116"/>
                <a:gd name="T78" fmla="*/ 55 w 140"/>
                <a:gd name="T79" fmla="*/ 72 h 116"/>
                <a:gd name="T80" fmla="*/ 55 w 140"/>
                <a:gd name="T81" fmla="*/ 77 h 116"/>
                <a:gd name="T82" fmla="*/ 60 w 140"/>
                <a:gd name="T83" fmla="*/ 77 h 116"/>
                <a:gd name="T84" fmla="*/ 65 w 140"/>
                <a:gd name="T85" fmla="*/ 77 h 116"/>
                <a:gd name="T86" fmla="*/ 69 w 140"/>
                <a:gd name="T87" fmla="*/ 82 h 116"/>
                <a:gd name="T88" fmla="*/ 75 w 140"/>
                <a:gd name="T89" fmla="*/ 82 h 116"/>
                <a:gd name="T90" fmla="*/ 75 w 140"/>
                <a:gd name="T91" fmla="*/ 86 h 116"/>
                <a:gd name="T92" fmla="*/ 80 w 140"/>
                <a:gd name="T93" fmla="*/ 86 h 116"/>
                <a:gd name="T94" fmla="*/ 80 w 140"/>
                <a:gd name="T95" fmla="*/ 92 h 116"/>
                <a:gd name="T96" fmla="*/ 75 w 140"/>
                <a:gd name="T97" fmla="*/ 86 h 116"/>
                <a:gd name="T98" fmla="*/ 69 w 140"/>
                <a:gd name="T99" fmla="*/ 77 h 116"/>
                <a:gd name="T100" fmla="*/ 65 w 140"/>
                <a:gd name="T101" fmla="*/ 72 h 116"/>
                <a:gd name="T102" fmla="*/ 60 w 140"/>
                <a:gd name="T103" fmla="*/ 67 h 116"/>
                <a:gd name="T104" fmla="*/ 55 w 140"/>
                <a:gd name="T105" fmla="*/ 58 h 116"/>
                <a:gd name="T106" fmla="*/ 50 w 140"/>
                <a:gd name="T107" fmla="*/ 53 h 116"/>
                <a:gd name="T108" fmla="*/ 46 w 140"/>
                <a:gd name="T109" fmla="*/ 43 h 116"/>
                <a:gd name="T110" fmla="*/ 46 w 140"/>
                <a:gd name="T111" fmla="*/ 38 h 116"/>
                <a:gd name="T112" fmla="*/ 46 w 140"/>
                <a:gd name="T113" fmla="*/ 28 h 116"/>
                <a:gd name="T114" fmla="*/ 40 w 140"/>
                <a:gd name="T115" fmla="*/ 19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 h="116">
                  <a:moveTo>
                    <a:pt x="0" y="58"/>
                  </a:moveTo>
                  <a:lnTo>
                    <a:pt x="0" y="62"/>
                  </a:lnTo>
                  <a:lnTo>
                    <a:pt x="6" y="67"/>
                  </a:lnTo>
                  <a:lnTo>
                    <a:pt x="6" y="77"/>
                  </a:lnTo>
                  <a:lnTo>
                    <a:pt x="10" y="82"/>
                  </a:lnTo>
                  <a:lnTo>
                    <a:pt x="15" y="86"/>
                  </a:lnTo>
                  <a:lnTo>
                    <a:pt x="21" y="92"/>
                  </a:lnTo>
                  <a:lnTo>
                    <a:pt x="25" y="96"/>
                  </a:lnTo>
                  <a:lnTo>
                    <a:pt x="30" y="96"/>
                  </a:lnTo>
                  <a:lnTo>
                    <a:pt x="46" y="96"/>
                  </a:lnTo>
                  <a:lnTo>
                    <a:pt x="55" y="96"/>
                  </a:lnTo>
                  <a:lnTo>
                    <a:pt x="65" y="96"/>
                  </a:lnTo>
                  <a:lnTo>
                    <a:pt x="75" y="96"/>
                  </a:lnTo>
                  <a:lnTo>
                    <a:pt x="80" y="96"/>
                  </a:lnTo>
                  <a:lnTo>
                    <a:pt x="90" y="96"/>
                  </a:lnTo>
                  <a:lnTo>
                    <a:pt x="94" y="101"/>
                  </a:lnTo>
                  <a:lnTo>
                    <a:pt x="105" y="101"/>
                  </a:lnTo>
                  <a:lnTo>
                    <a:pt x="115" y="111"/>
                  </a:lnTo>
                  <a:lnTo>
                    <a:pt x="125" y="116"/>
                  </a:lnTo>
                  <a:lnTo>
                    <a:pt x="125" y="105"/>
                  </a:lnTo>
                  <a:lnTo>
                    <a:pt x="125" y="96"/>
                  </a:lnTo>
                  <a:lnTo>
                    <a:pt x="125" y="82"/>
                  </a:lnTo>
                  <a:lnTo>
                    <a:pt x="129" y="72"/>
                  </a:lnTo>
                  <a:lnTo>
                    <a:pt x="129" y="62"/>
                  </a:lnTo>
                  <a:lnTo>
                    <a:pt x="134" y="53"/>
                  </a:lnTo>
                  <a:lnTo>
                    <a:pt x="134" y="43"/>
                  </a:lnTo>
                  <a:lnTo>
                    <a:pt x="140" y="34"/>
                  </a:lnTo>
                  <a:lnTo>
                    <a:pt x="134" y="28"/>
                  </a:lnTo>
                  <a:lnTo>
                    <a:pt x="134" y="19"/>
                  </a:lnTo>
                  <a:lnTo>
                    <a:pt x="125" y="9"/>
                  </a:lnTo>
                  <a:lnTo>
                    <a:pt x="115" y="4"/>
                  </a:lnTo>
                  <a:lnTo>
                    <a:pt x="110" y="0"/>
                  </a:lnTo>
                  <a:lnTo>
                    <a:pt x="100" y="4"/>
                  </a:lnTo>
                  <a:lnTo>
                    <a:pt x="94" y="9"/>
                  </a:lnTo>
                  <a:lnTo>
                    <a:pt x="85" y="19"/>
                  </a:lnTo>
                  <a:lnTo>
                    <a:pt x="80" y="34"/>
                  </a:lnTo>
                  <a:lnTo>
                    <a:pt x="69" y="43"/>
                  </a:lnTo>
                  <a:lnTo>
                    <a:pt x="65" y="58"/>
                  </a:lnTo>
                  <a:lnTo>
                    <a:pt x="55" y="67"/>
                  </a:lnTo>
                  <a:lnTo>
                    <a:pt x="55" y="72"/>
                  </a:lnTo>
                  <a:lnTo>
                    <a:pt x="55" y="77"/>
                  </a:lnTo>
                  <a:lnTo>
                    <a:pt x="60" y="77"/>
                  </a:lnTo>
                  <a:lnTo>
                    <a:pt x="65" y="77"/>
                  </a:lnTo>
                  <a:lnTo>
                    <a:pt x="69" y="82"/>
                  </a:lnTo>
                  <a:lnTo>
                    <a:pt x="75" y="82"/>
                  </a:lnTo>
                  <a:lnTo>
                    <a:pt x="75" y="86"/>
                  </a:lnTo>
                  <a:lnTo>
                    <a:pt x="80" y="86"/>
                  </a:lnTo>
                  <a:lnTo>
                    <a:pt x="80" y="92"/>
                  </a:lnTo>
                  <a:lnTo>
                    <a:pt x="75" y="86"/>
                  </a:lnTo>
                  <a:lnTo>
                    <a:pt x="69" y="77"/>
                  </a:lnTo>
                  <a:lnTo>
                    <a:pt x="65" y="72"/>
                  </a:lnTo>
                  <a:lnTo>
                    <a:pt x="60" y="67"/>
                  </a:lnTo>
                  <a:lnTo>
                    <a:pt x="55" y="58"/>
                  </a:lnTo>
                  <a:lnTo>
                    <a:pt x="50" y="53"/>
                  </a:lnTo>
                  <a:lnTo>
                    <a:pt x="46" y="43"/>
                  </a:lnTo>
                  <a:lnTo>
                    <a:pt x="46" y="38"/>
                  </a:lnTo>
                  <a:lnTo>
                    <a:pt x="46" y="28"/>
                  </a:lnTo>
                  <a:lnTo>
                    <a:pt x="40" y="19"/>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78" name="Freeform 550"/>
            <p:cNvSpPr>
              <a:spLocks/>
            </p:cNvSpPr>
            <p:nvPr/>
          </p:nvSpPr>
          <p:spPr bwMode="auto">
            <a:xfrm>
              <a:off x="3988" y="1676"/>
              <a:ext cx="9" cy="8"/>
            </a:xfrm>
            <a:custGeom>
              <a:avLst/>
              <a:gdLst>
                <a:gd name="T0" fmla="*/ 0 w 103"/>
                <a:gd name="T1" fmla="*/ 71 h 101"/>
                <a:gd name="T2" fmla="*/ 0 w 103"/>
                <a:gd name="T3" fmla="*/ 62 h 101"/>
                <a:gd name="T4" fmla="*/ 5 w 103"/>
                <a:gd name="T5" fmla="*/ 53 h 101"/>
                <a:gd name="T6" fmla="*/ 5 w 103"/>
                <a:gd name="T7" fmla="*/ 43 h 101"/>
                <a:gd name="T8" fmla="*/ 9 w 103"/>
                <a:gd name="T9" fmla="*/ 34 h 101"/>
                <a:gd name="T10" fmla="*/ 15 w 103"/>
                <a:gd name="T11" fmla="*/ 28 h 101"/>
                <a:gd name="T12" fmla="*/ 20 w 103"/>
                <a:gd name="T13" fmla="*/ 19 h 101"/>
                <a:gd name="T14" fmla="*/ 24 w 103"/>
                <a:gd name="T15" fmla="*/ 14 h 101"/>
                <a:gd name="T16" fmla="*/ 30 w 103"/>
                <a:gd name="T17" fmla="*/ 9 h 101"/>
                <a:gd name="T18" fmla="*/ 34 w 103"/>
                <a:gd name="T19" fmla="*/ 4 h 101"/>
                <a:gd name="T20" fmla="*/ 40 w 103"/>
                <a:gd name="T21" fmla="*/ 4 h 101"/>
                <a:gd name="T22" fmla="*/ 55 w 103"/>
                <a:gd name="T23" fmla="*/ 0 h 101"/>
                <a:gd name="T24" fmla="*/ 74 w 103"/>
                <a:gd name="T25" fmla="*/ 0 h 101"/>
                <a:gd name="T26" fmla="*/ 84 w 103"/>
                <a:gd name="T27" fmla="*/ 4 h 101"/>
                <a:gd name="T28" fmla="*/ 94 w 103"/>
                <a:gd name="T29" fmla="*/ 14 h 101"/>
                <a:gd name="T30" fmla="*/ 99 w 103"/>
                <a:gd name="T31" fmla="*/ 24 h 101"/>
                <a:gd name="T32" fmla="*/ 99 w 103"/>
                <a:gd name="T33" fmla="*/ 34 h 101"/>
                <a:gd name="T34" fmla="*/ 103 w 103"/>
                <a:gd name="T35" fmla="*/ 53 h 101"/>
                <a:gd name="T36" fmla="*/ 99 w 103"/>
                <a:gd name="T37" fmla="*/ 67 h 101"/>
                <a:gd name="T38" fmla="*/ 99 w 103"/>
                <a:gd name="T39" fmla="*/ 86 h 101"/>
                <a:gd name="T40" fmla="*/ 99 w 103"/>
                <a:gd name="T41" fmla="*/ 101 h 101"/>
                <a:gd name="T42" fmla="*/ 89 w 103"/>
                <a:gd name="T43" fmla="*/ 92 h 101"/>
                <a:gd name="T44" fmla="*/ 84 w 103"/>
                <a:gd name="T45" fmla="*/ 82 h 101"/>
                <a:gd name="T46" fmla="*/ 74 w 103"/>
                <a:gd name="T47" fmla="*/ 77 h 101"/>
                <a:gd name="T48" fmla="*/ 69 w 103"/>
                <a:gd name="T49" fmla="*/ 77 h 101"/>
                <a:gd name="T50" fmla="*/ 59 w 103"/>
                <a:gd name="T51" fmla="*/ 77 h 101"/>
                <a:gd name="T52" fmla="*/ 49 w 103"/>
                <a:gd name="T53" fmla="*/ 82 h 101"/>
                <a:gd name="T54" fmla="*/ 40 w 103"/>
                <a:gd name="T55" fmla="*/ 86 h 101"/>
                <a:gd name="T56" fmla="*/ 34 w 103"/>
                <a:gd name="T57" fmla="*/ 92 h 101"/>
                <a:gd name="T58" fmla="*/ 24 w 103"/>
                <a:gd name="T59" fmla="*/ 96 h 101"/>
                <a:gd name="T60" fmla="*/ 15 w 103"/>
                <a:gd name="T61" fmla="*/ 101 h 101"/>
                <a:gd name="T62" fmla="*/ 15 w 103"/>
                <a:gd name="T63" fmla="*/ 96 h 101"/>
                <a:gd name="T64" fmla="*/ 9 w 103"/>
                <a:gd name="T65" fmla="*/ 92 h 101"/>
                <a:gd name="T66" fmla="*/ 5 w 103"/>
                <a:gd name="T67" fmla="*/ 86 h 101"/>
                <a:gd name="T68" fmla="*/ 0 w 103"/>
                <a:gd name="T69" fmla="*/ 82 h 101"/>
                <a:gd name="T70" fmla="*/ 0 w 103"/>
                <a:gd name="T71" fmla="*/ 77 h 101"/>
                <a:gd name="T72" fmla="*/ 0 w 103"/>
                <a:gd name="T73" fmla="*/ 7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01">
                  <a:moveTo>
                    <a:pt x="0" y="71"/>
                  </a:moveTo>
                  <a:lnTo>
                    <a:pt x="0" y="62"/>
                  </a:lnTo>
                  <a:lnTo>
                    <a:pt x="5" y="53"/>
                  </a:lnTo>
                  <a:lnTo>
                    <a:pt x="5" y="43"/>
                  </a:lnTo>
                  <a:lnTo>
                    <a:pt x="9" y="34"/>
                  </a:lnTo>
                  <a:lnTo>
                    <a:pt x="15" y="28"/>
                  </a:lnTo>
                  <a:lnTo>
                    <a:pt x="20" y="19"/>
                  </a:lnTo>
                  <a:lnTo>
                    <a:pt x="24" y="14"/>
                  </a:lnTo>
                  <a:lnTo>
                    <a:pt x="30" y="9"/>
                  </a:lnTo>
                  <a:lnTo>
                    <a:pt x="34" y="4"/>
                  </a:lnTo>
                  <a:lnTo>
                    <a:pt x="40" y="4"/>
                  </a:lnTo>
                  <a:lnTo>
                    <a:pt x="55" y="0"/>
                  </a:lnTo>
                  <a:lnTo>
                    <a:pt x="74" y="0"/>
                  </a:lnTo>
                  <a:lnTo>
                    <a:pt x="84" y="4"/>
                  </a:lnTo>
                  <a:lnTo>
                    <a:pt x="94" y="14"/>
                  </a:lnTo>
                  <a:lnTo>
                    <a:pt x="99" y="24"/>
                  </a:lnTo>
                  <a:lnTo>
                    <a:pt x="99" y="34"/>
                  </a:lnTo>
                  <a:lnTo>
                    <a:pt x="103" y="53"/>
                  </a:lnTo>
                  <a:lnTo>
                    <a:pt x="99" y="67"/>
                  </a:lnTo>
                  <a:lnTo>
                    <a:pt x="99" y="86"/>
                  </a:lnTo>
                  <a:lnTo>
                    <a:pt x="99" y="101"/>
                  </a:lnTo>
                  <a:lnTo>
                    <a:pt x="89" y="92"/>
                  </a:lnTo>
                  <a:lnTo>
                    <a:pt x="84" y="82"/>
                  </a:lnTo>
                  <a:lnTo>
                    <a:pt x="74" y="77"/>
                  </a:lnTo>
                  <a:lnTo>
                    <a:pt x="69" y="77"/>
                  </a:lnTo>
                  <a:lnTo>
                    <a:pt x="59" y="77"/>
                  </a:lnTo>
                  <a:lnTo>
                    <a:pt x="49" y="82"/>
                  </a:lnTo>
                  <a:lnTo>
                    <a:pt x="40" y="86"/>
                  </a:lnTo>
                  <a:lnTo>
                    <a:pt x="34" y="92"/>
                  </a:lnTo>
                  <a:lnTo>
                    <a:pt x="24" y="96"/>
                  </a:lnTo>
                  <a:lnTo>
                    <a:pt x="15" y="101"/>
                  </a:lnTo>
                  <a:lnTo>
                    <a:pt x="15" y="96"/>
                  </a:lnTo>
                  <a:lnTo>
                    <a:pt x="9" y="92"/>
                  </a:lnTo>
                  <a:lnTo>
                    <a:pt x="5" y="86"/>
                  </a:lnTo>
                  <a:lnTo>
                    <a:pt x="0" y="82"/>
                  </a:lnTo>
                  <a:lnTo>
                    <a:pt x="0" y="77"/>
                  </a:lnTo>
                  <a:lnTo>
                    <a:pt x="0" y="71"/>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79" name="Freeform 551"/>
            <p:cNvSpPr>
              <a:spLocks/>
            </p:cNvSpPr>
            <p:nvPr/>
          </p:nvSpPr>
          <p:spPr bwMode="auto">
            <a:xfrm>
              <a:off x="4000" y="1679"/>
              <a:ext cx="9" cy="6"/>
            </a:xfrm>
            <a:custGeom>
              <a:avLst/>
              <a:gdLst>
                <a:gd name="T0" fmla="*/ 0 w 99"/>
                <a:gd name="T1" fmla="*/ 0 h 73"/>
                <a:gd name="T2" fmla="*/ 10 w 99"/>
                <a:gd name="T3" fmla="*/ 10 h 73"/>
                <a:gd name="T4" fmla="*/ 19 w 99"/>
                <a:gd name="T5" fmla="*/ 15 h 73"/>
                <a:gd name="T6" fmla="*/ 25 w 99"/>
                <a:gd name="T7" fmla="*/ 24 h 73"/>
                <a:gd name="T8" fmla="*/ 29 w 99"/>
                <a:gd name="T9" fmla="*/ 39 h 73"/>
                <a:gd name="T10" fmla="*/ 34 w 99"/>
                <a:gd name="T11" fmla="*/ 49 h 73"/>
                <a:gd name="T12" fmla="*/ 40 w 99"/>
                <a:gd name="T13" fmla="*/ 58 h 73"/>
                <a:gd name="T14" fmla="*/ 50 w 99"/>
                <a:gd name="T15" fmla="*/ 67 h 73"/>
                <a:gd name="T16" fmla="*/ 59 w 99"/>
                <a:gd name="T17" fmla="*/ 73 h 73"/>
                <a:gd name="T18" fmla="*/ 69 w 99"/>
                <a:gd name="T19" fmla="*/ 73 h 73"/>
                <a:gd name="T20" fmla="*/ 84 w 99"/>
                <a:gd name="T21" fmla="*/ 67 h 73"/>
                <a:gd name="T22" fmla="*/ 89 w 99"/>
                <a:gd name="T23" fmla="*/ 62 h 73"/>
                <a:gd name="T24" fmla="*/ 94 w 99"/>
                <a:gd name="T25" fmla="*/ 58 h 73"/>
                <a:gd name="T26" fmla="*/ 94 w 99"/>
                <a:gd name="T27" fmla="*/ 53 h 73"/>
                <a:gd name="T28" fmla="*/ 99 w 99"/>
                <a:gd name="T29" fmla="*/ 43 h 73"/>
                <a:gd name="T30" fmla="*/ 99 w 99"/>
                <a:gd name="T31" fmla="*/ 39 h 73"/>
                <a:gd name="T32" fmla="*/ 99 w 99"/>
                <a:gd name="T33" fmla="*/ 34 h 73"/>
                <a:gd name="T34" fmla="*/ 94 w 99"/>
                <a:gd name="T35" fmla="*/ 24 h 73"/>
                <a:gd name="T36" fmla="*/ 94 w 99"/>
                <a:gd name="T37" fmla="*/ 19 h 73"/>
                <a:gd name="T38" fmla="*/ 84 w 99"/>
                <a:gd name="T39" fmla="*/ 15 h 73"/>
                <a:gd name="T40" fmla="*/ 79 w 99"/>
                <a:gd name="T41" fmla="*/ 10 h 73"/>
                <a:gd name="T42" fmla="*/ 74 w 99"/>
                <a:gd name="T43" fmla="*/ 10 h 73"/>
                <a:gd name="T44" fmla="*/ 69 w 99"/>
                <a:gd name="T45" fmla="*/ 10 h 73"/>
                <a:gd name="T46" fmla="*/ 65 w 99"/>
                <a:gd name="T47" fmla="*/ 10 h 73"/>
                <a:gd name="T48" fmla="*/ 54 w 99"/>
                <a:gd name="T49" fmla="*/ 10 h 73"/>
                <a:gd name="T50" fmla="*/ 50 w 99"/>
                <a:gd name="T51" fmla="*/ 15 h 73"/>
                <a:gd name="T52" fmla="*/ 44 w 99"/>
                <a:gd name="T53" fmla="*/ 15 h 73"/>
                <a:gd name="T54" fmla="*/ 40 w 99"/>
                <a:gd name="T55" fmla="*/ 15 h 73"/>
                <a:gd name="T56" fmla="*/ 29 w 99"/>
                <a:gd name="T57" fmla="*/ 15 h 73"/>
                <a:gd name="T58" fmla="*/ 25 w 99"/>
                <a:gd name="T59" fmla="*/ 1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9" h="73">
                  <a:moveTo>
                    <a:pt x="0" y="0"/>
                  </a:moveTo>
                  <a:lnTo>
                    <a:pt x="10" y="10"/>
                  </a:lnTo>
                  <a:lnTo>
                    <a:pt x="19" y="15"/>
                  </a:lnTo>
                  <a:lnTo>
                    <a:pt x="25" y="24"/>
                  </a:lnTo>
                  <a:lnTo>
                    <a:pt x="29" y="39"/>
                  </a:lnTo>
                  <a:lnTo>
                    <a:pt x="34" y="49"/>
                  </a:lnTo>
                  <a:lnTo>
                    <a:pt x="40" y="58"/>
                  </a:lnTo>
                  <a:lnTo>
                    <a:pt x="50" y="67"/>
                  </a:lnTo>
                  <a:lnTo>
                    <a:pt x="59" y="73"/>
                  </a:lnTo>
                  <a:lnTo>
                    <a:pt x="69" y="73"/>
                  </a:lnTo>
                  <a:lnTo>
                    <a:pt x="84" y="67"/>
                  </a:lnTo>
                  <a:lnTo>
                    <a:pt x="89" y="62"/>
                  </a:lnTo>
                  <a:lnTo>
                    <a:pt x="94" y="58"/>
                  </a:lnTo>
                  <a:lnTo>
                    <a:pt x="94" y="53"/>
                  </a:lnTo>
                  <a:lnTo>
                    <a:pt x="99" y="43"/>
                  </a:lnTo>
                  <a:lnTo>
                    <a:pt x="99" y="39"/>
                  </a:lnTo>
                  <a:lnTo>
                    <a:pt x="99" y="34"/>
                  </a:lnTo>
                  <a:lnTo>
                    <a:pt x="94" y="24"/>
                  </a:lnTo>
                  <a:lnTo>
                    <a:pt x="94" y="19"/>
                  </a:lnTo>
                  <a:lnTo>
                    <a:pt x="84" y="15"/>
                  </a:lnTo>
                  <a:lnTo>
                    <a:pt x="79" y="10"/>
                  </a:lnTo>
                  <a:lnTo>
                    <a:pt x="74" y="10"/>
                  </a:lnTo>
                  <a:lnTo>
                    <a:pt x="69" y="10"/>
                  </a:lnTo>
                  <a:lnTo>
                    <a:pt x="65" y="10"/>
                  </a:lnTo>
                  <a:lnTo>
                    <a:pt x="54" y="10"/>
                  </a:lnTo>
                  <a:lnTo>
                    <a:pt x="50" y="15"/>
                  </a:lnTo>
                  <a:lnTo>
                    <a:pt x="44" y="15"/>
                  </a:lnTo>
                  <a:lnTo>
                    <a:pt x="40" y="15"/>
                  </a:lnTo>
                  <a:lnTo>
                    <a:pt x="29" y="15"/>
                  </a:lnTo>
                  <a:lnTo>
                    <a:pt x="25" y="1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80" name="Freeform 552"/>
            <p:cNvSpPr>
              <a:spLocks/>
            </p:cNvSpPr>
            <p:nvPr/>
          </p:nvSpPr>
          <p:spPr bwMode="auto">
            <a:xfrm>
              <a:off x="4058" y="1834"/>
              <a:ext cx="7" cy="5"/>
            </a:xfrm>
            <a:custGeom>
              <a:avLst/>
              <a:gdLst>
                <a:gd name="T0" fmla="*/ 6 w 75"/>
                <a:gd name="T1" fmla="*/ 63 h 72"/>
                <a:gd name="T2" fmla="*/ 0 w 75"/>
                <a:gd name="T3" fmla="*/ 53 h 72"/>
                <a:gd name="T4" fmla="*/ 0 w 75"/>
                <a:gd name="T5" fmla="*/ 48 h 72"/>
                <a:gd name="T6" fmla="*/ 0 w 75"/>
                <a:gd name="T7" fmla="*/ 44 h 72"/>
                <a:gd name="T8" fmla="*/ 6 w 75"/>
                <a:gd name="T9" fmla="*/ 39 h 72"/>
                <a:gd name="T10" fmla="*/ 6 w 75"/>
                <a:gd name="T11" fmla="*/ 29 h 72"/>
                <a:gd name="T12" fmla="*/ 10 w 75"/>
                <a:gd name="T13" fmla="*/ 24 h 72"/>
                <a:gd name="T14" fmla="*/ 16 w 75"/>
                <a:gd name="T15" fmla="*/ 20 h 72"/>
                <a:gd name="T16" fmla="*/ 16 w 75"/>
                <a:gd name="T17" fmla="*/ 14 h 72"/>
                <a:gd name="T18" fmla="*/ 10 w 75"/>
                <a:gd name="T19" fmla="*/ 5 h 72"/>
                <a:gd name="T20" fmla="*/ 10 w 75"/>
                <a:gd name="T21" fmla="*/ 0 h 72"/>
                <a:gd name="T22" fmla="*/ 25 w 75"/>
                <a:gd name="T23" fmla="*/ 5 h 72"/>
                <a:gd name="T24" fmla="*/ 35 w 75"/>
                <a:gd name="T25" fmla="*/ 5 h 72"/>
                <a:gd name="T26" fmla="*/ 50 w 75"/>
                <a:gd name="T27" fmla="*/ 10 h 72"/>
                <a:gd name="T28" fmla="*/ 60 w 75"/>
                <a:gd name="T29" fmla="*/ 14 h 72"/>
                <a:gd name="T30" fmla="*/ 65 w 75"/>
                <a:gd name="T31" fmla="*/ 20 h 72"/>
                <a:gd name="T32" fmla="*/ 70 w 75"/>
                <a:gd name="T33" fmla="*/ 24 h 72"/>
                <a:gd name="T34" fmla="*/ 75 w 75"/>
                <a:gd name="T35" fmla="*/ 33 h 72"/>
                <a:gd name="T36" fmla="*/ 75 w 75"/>
                <a:gd name="T37" fmla="*/ 44 h 72"/>
                <a:gd name="T38" fmla="*/ 70 w 75"/>
                <a:gd name="T39" fmla="*/ 58 h 72"/>
                <a:gd name="T40" fmla="*/ 65 w 75"/>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 h="72">
                  <a:moveTo>
                    <a:pt x="6" y="63"/>
                  </a:moveTo>
                  <a:lnTo>
                    <a:pt x="0" y="53"/>
                  </a:lnTo>
                  <a:lnTo>
                    <a:pt x="0" y="48"/>
                  </a:lnTo>
                  <a:lnTo>
                    <a:pt x="0" y="44"/>
                  </a:lnTo>
                  <a:lnTo>
                    <a:pt x="6" y="39"/>
                  </a:lnTo>
                  <a:lnTo>
                    <a:pt x="6" y="29"/>
                  </a:lnTo>
                  <a:lnTo>
                    <a:pt x="10" y="24"/>
                  </a:lnTo>
                  <a:lnTo>
                    <a:pt x="16" y="20"/>
                  </a:lnTo>
                  <a:lnTo>
                    <a:pt x="16" y="14"/>
                  </a:lnTo>
                  <a:lnTo>
                    <a:pt x="10" y="5"/>
                  </a:lnTo>
                  <a:lnTo>
                    <a:pt x="10" y="0"/>
                  </a:lnTo>
                  <a:lnTo>
                    <a:pt x="25" y="5"/>
                  </a:lnTo>
                  <a:lnTo>
                    <a:pt x="35" y="5"/>
                  </a:lnTo>
                  <a:lnTo>
                    <a:pt x="50" y="10"/>
                  </a:lnTo>
                  <a:lnTo>
                    <a:pt x="60" y="14"/>
                  </a:lnTo>
                  <a:lnTo>
                    <a:pt x="65" y="20"/>
                  </a:lnTo>
                  <a:lnTo>
                    <a:pt x="70" y="24"/>
                  </a:lnTo>
                  <a:lnTo>
                    <a:pt x="75" y="33"/>
                  </a:lnTo>
                  <a:lnTo>
                    <a:pt x="75" y="44"/>
                  </a:lnTo>
                  <a:lnTo>
                    <a:pt x="70" y="58"/>
                  </a:lnTo>
                  <a:lnTo>
                    <a:pt x="65" y="7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81" name="Freeform 553"/>
            <p:cNvSpPr>
              <a:spLocks/>
            </p:cNvSpPr>
            <p:nvPr/>
          </p:nvSpPr>
          <p:spPr bwMode="auto">
            <a:xfrm>
              <a:off x="4067" y="1833"/>
              <a:ext cx="8" cy="5"/>
            </a:xfrm>
            <a:custGeom>
              <a:avLst/>
              <a:gdLst>
                <a:gd name="T0" fmla="*/ 0 w 89"/>
                <a:gd name="T1" fmla="*/ 58 h 63"/>
                <a:gd name="T2" fmla="*/ 14 w 89"/>
                <a:gd name="T3" fmla="*/ 63 h 63"/>
                <a:gd name="T4" fmla="*/ 25 w 89"/>
                <a:gd name="T5" fmla="*/ 63 h 63"/>
                <a:gd name="T6" fmla="*/ 39 w 89"/>
                <a:gd name="T7" fmla="*/ 63 h 63"/>
                <a:gd name="T8" fmla="*/ 49 w 89"/>
                <a:gd name="T9" fmla="*/ 58 h 63"/>
                <a:gd name="T10" fmla="*/ 64 w 89"/>
                <a:gd name="T11" fmla="*/ 53 h 63"/>
                <a:gd name="T12" fmla="*/ 74 w 89"/>
                <a:gd name="T13" fmla="*/ 49 h 63"/>
                <a:gd name="T14" fmla="*/ 79 w 89"/>
                <a:gd name="T15" fmla="*/ 38 h 63"/>
                <a:gd name="T16" fmla="*/ 85 w 89"/>
                <a:gd name="T17" fmla="*/ 25 h 63"/>
                <a:gd name="T18" fmla="*/ 89 w 89"/>
                <a:gd name="T19" fmla="*/ 15 h 63"/>
                <a:gd name="T20" fmla="*/ 89 w 89"/>
                <a:gd name="T2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63">
                  <a:moveTo>
                    <a:pt x="0" y="58"/>
                  </a:moveTo>
                  <a:lnTo>
                    <a:pt x="14" y="63"/>
                  </a:lnTo>
                  <a:lnTo>
                    <a:pt x="25" y="63"/>
                  </a:lnTo>
                  <a:lnTo>
                    <a:pt x="39" y="63"/>
                  </a:lnTo>
                  <a:lnTo>
                    <a:pt x="49" y="58"/>
                  </a:lnTo>
                  <a:lnTo>
                    <a:pt x="64" y="53"/>
                  </a:lnTo>
                  <a:lnTo>
                    <a:pt x="74" y="49"/>
                  </a:lnTo>
                  <a:lnTo>
                    <a:pt x="79" y="38"/>
                  </a:lnTo>
                  <a:lnTo>
                    <a:pt x="85" y="25"/>
                  </a:lnTo>
                  <a:lnTo>
                    <a:pt x="89" y="15"/>
                  </a:lnTo>
                  <a:lnTo>
                    <a:pt x="89"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82" name="Freeform 554"/>
            <p:cNvSpPr>
              <a:spLocks/>
            </p:cNvSpPr>
            <p:nvPr/>
          </p:nvSpPr>
          <p:spPr bwMode="auto">
            <a:xfrm>
              <a:off x="4046" y="1813"/>
              <a:ext cx="8" cy="5"/>
            </a:xfrm>
            <a:custGeom>
              <a:avLst/>
              <a:gdLst>
                <a:gd name="T0" fmla="*/ 0 w 90"/>
                <a:gd name="T1" fmla="*/ 53 h 62"/>
                <a:gd name="T2" fmla="*/ 15 w 90"/>
                <a:gd name="T3" fmla="*/ 58 h 62"/>
                <a:gd name="T4" fmla="*/ 25 w 90"/>
                <a:gd name="T5" fmla="*/ 62 h 62"/>
                <a:gd name="T6" fmla="*/ 40 w 90"/>
                <a:gd name="T7" fmla="*/ 62 h 62"/>
                <a:gd name="T8" fmla="*/ 50 w 90"/>
                <a:gd name="T9" fmla="*/ 58 h 62"/>
                <a:gd name="T10" fmla="*/ 65 w 90"/>
                <a:gd name="T11" fmla="*/ 53 h 62"/>
                <a:gd name="T12" fmla="*/ 75 w 90"/>
                <a:gd name="T13" fmla="*/ 43 h 62"/>
                <a:gd name="T14" fmla="*/ 80 w 90"/>
                <a:gd name="T15" fmla="*/ 34 h 62"/>
                <a:gd name="T16" fmla="*/ 85 w 90"/>
                <a:gd name="T17" fmla="*/ 24 h 62"/>
                <a:gd name="T18" fmla="*/ 90 w 90"/>
                <a:gd name="T19" fmla="*/ 10 h 62"/>
                <a:gd name="T20" fmla="*/ 90 w 90"/>
                <a:gd name="T2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62">
                  <a:moveTo>
                    <a:pt x="0" y="53"/>
                  </a:moveTo>
                  <a:lnTo>
                    <a:pt x="15" y="58"/>
                  </a:lnTo>
                  <a:lnTo>
                    <a:pt x="25" y="62"/>
                  </a:lnTo>
                  <a:lnTo>
                    <a:pt x="40" y="62"/>
                  </a:lnTo>
                  <a:lnTo>
                    <a:pt x="50" y="58"/>
                  </a:lnTo>
                  <a:lnTo>
                    <a:pt x="65" y="53"/>
                  </a:lnTo>
                  <a:lnTo>
                    <a:pt x="75" y="43"/>
                  </a:lnTo>
                  <a:lnTo>
                    <a:pt x="80" y="34"/>
                  </a:lnTo>
                  <a:lnTo>
                    <a:pt x="85" y="24"/>
                  </a:lnTo>
                  <a:lnTo>
                    <a:pt x="90" y="10"/>
                  </a:lnTo>
                  <a:lnTo>
                    <a:pt x="9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83" name="Freeform 555"/>
            <p:cNvSpPr>
              <a:spLocks/>
            </p:cNvSpPr>
            <p:nvPr/>
          </p:nvSpPr>
          <p:spPr bwMode="auto">
            <a:xfrm>
              <a:off x="4048" y="1817"/>
              <a:ext cx="13" cy="8"/>
            </a:xfrm>
            <a:custGeom>
              <a:avLst/>
              <a:gdLst>
                <a:gd name="T0" fmla="*/ 0 w 140"/>
                <a:gd name="T1" fmla="*/ 53 h 111"/>
                <a:gd name="T2" fmla="*/ 6 w 140"/>
                <a:gd name="T3" fmla="*/ 63 h 111"/>
                <a:gd name="T4" fmla="*/ 6 w 140"/>
                <a:gd name="T5" fmla="*/ 67 h 111"/>
                <a:gd name="T6" fmla="*/ 11 w 140"/>
                <a:gd name="T7" fmla="*/ 72 h 111"/>
                <a:gd name="T8" fmla="*/ 11 w 140"/>
                <a:gd name="T9" fmla="*/ 77 h 111"/>
                <a:gd name="T10" fmla="*/ 15 w 140"/>
                <a:gd name="T11" fmla="*/ 82 h 111"/>
                <a:gd name="T12" fmla="*/ 21 w 140"/>
                <a:gd name="T13" fmla="*/ 87 h 111"/>
                <a:gd name="T14" fmla="*/ 25 w 140"/>
                <a:gd name="T15" fmla="*/ 91 h 111"/>
                <a:gd name="T16" fmla="*/ 30 w 140"/>
                <a:gd name="T17" fmla="*/ 91 h 111"/>
                <a:gd name="T18" fmla="*/ 30 w 140"/>
                <a:gd name="T19" fmla="*/ 97 h 111"/>
                <a:gd name="T20" fmla="*/ 46 w 140"/>
                <a:gd name="T21" fmla="*/ 97 h 111"/>
                <a:gd name="T22" fmla="*/ 55 w 140"/>
                <a:gd name="T23" fmla="*/ 97 h 111"/>
                <a:gd name="T24" fmla="*/ 65 w 140"/>
                <a:gd name="T25" fmla="*/ 97 h 111"/>
                <a:gd name="T26" fmla="*/ 75 w 140"/>
                <a:gd name="T27" fmla="*/ 91 h 111"/>
                <a:gd name="T28" fmla="*/ 80 w 140"/>
                <a:gd name="T29" fmla="*/ 91 h 111"/>
                <a:gd name="T30" fmla="*/ 90 w 140"/>
                <a:gd name="T31" fmla="*/ 91 h 111"/>
                <a:gd name="T32" fmla="*/ 100 w 140"/>
                <a:gd name="T33" fmla="*/ 97 h 111"/>
                <a:gd name="T34" fmla="*/ 105 w 140"/>
                <a:gd name="T35" fmla="*/ 101 h 111"/>
                <a:gd name="T36" fmla="*/ 115 w 140"/>
                <a:gd name="T37" fmla="*/ 106 h 111"/>
                <a:gd name="T38" fmla="*/ 125 w 140"/>
                <a:gd name="T39" fmla="*/ 111 h 111"/>
                <a:gd name="T40" fmla="*/ 125 w 140"/>
                <a:gd name="T41" fmla="*/ 101 h 111"/>
                <a:gd name="T42" fmla="*/ 125 w 140"/>
                <a:gd name="T43" fmla="*/ 91 h 111"/>
                <a:gd name="T44" fmla="*/ 129 w 140"/>
                <a:gd name="T45" fmla="*/ 82 h 111"/>
                <a:gd name="T46" fmla="*/ 129 w 140"/>
                <a:gd name="T47" fmla="*/ 72 h 111"/>
                <a:gd name="T48" fmla="*/ 134 w 140"/>
                <a:gd name="T49" fmla="*/ 58 h 111"/>
                <a:gd name="T50" fmla="*/ 134 w 140"/>
                <a:gd name="T51" fmla="*/ 48 h 111"/>
                <a:gd name="T52" fmla="*/ 140 w 140"/>
                <a:gd name="T53" fmla="*/ 39 h 111"/>
                <a:gd name="T54" fmla="*/ 140 w 140"/>
                <a:gd name="T55" fmla="*/ 33 h 111"/>
                <a:gd name="T56" fmla="*/ 140 w 140"/>
                <a:gd name="T57" fmla="*/ 24 h 111"/>
                <a:gd name="T58" fmla="*/ 134 w 140"/>
                <a:gd name="T59" fmla="*/ 19 h 111"/>
                <a:gd name="T60" fmla="*/ 125 w 140"/>
                <a:gd name="T61" fmla="*/ 5 h 111"/>
                <a:gd name="T62" fmla="*/ 115 w 140"/>
                <a:gd name="T63" fmla="*/ 0 h 111"/>
                <a:gd name="T64" fmla="*/ 109 w 140"/>
                <a:gd name="T65" fmla="*/ 0 h 111"/>
                <a:gd name="T66" fmla="*/ 100 w 140"/>
                <a:gd name="T67" fmla="*/ 0 h 111"/>
                <a:gd name="T68" fmla="*/ 94 w 140"/>
                <a:gd name="T69" fmla="*/ 9 h 111"/>
                <a:gd name="T70" fmla="*/ 85 w 140"/>
                <a:gd name="T71" fmla="*/ 14 h 111"/>
                <a:gd name="T72" fmla="*/ 80 w 140"/>
                <a:gd name="T73" fmla="*/ 29 h 111"/>
                <a:gd name="T74" fmla="*/ 70 w 140"/>
                <a:gd name="T75" fmla="*/ 39 h 111"/>
                <a:gd name="T76" fmla="*/ 65 w 140"/>
                <a:gd name="T77" fmla="*/ 53 h 111"/>
                <a:gd name="T78" fmla="*/ 55 w 140"/>
                <a:gd name="T79" fmla="*/ 63 h 111"/>
                <a:gd name="T80" fmla="*/ 55 w 140"/>
                <a:gd name="T81" fmla="*/ 67 h 111"/>
                <a:gd name="T82" fmla="*/ 55 w 140"/>
                <a:gd name="T83" fmla="*/ 72 h 111"/>
                <a:gd name="T84" fmla="*/ 60 w 140"/>
                <a:gd name="T85" fmla="*/ 72 h 111"/>
                <a:gd name="T86" fmla="*/ 65 w 140"/>
                <a:gd name="T87" fmla="*/ 77 h 111"/>
                <a:gd name="T88" fmla="*/ 70 w 140"/>
                <a:gd name="T89" fmla="*/ 77 h 111"/>
                <a:gd name="T90" fmla="*/ 75 w 140"/>
                <a:gd name="T91" fmla="*/ 77 h 111"/>
                <a:gd name="T92" fmla="*/ 75 w 140"/>
                <a:gd name="T93" fmla="*/ 82 h 111"/>
                <a:gd name="T94" fmla="*/ 80 w 140"/>
                <a:gd name="T95" fmla="*/ 87 h 111"/>
                <a:gd name="T96" fmla="*/ 75 w 140"/>
                <a:gd name="T97" fmla="*/ 82 h 111"/>
                <a:gd name="T98" fmla="*/ 70 w 140"/>
                <a:gd name="T99" fmla="*/ 77 h 111"/>
                <a:gd name="T100" fmla="*/ 65 w 140"/>
                <a:gd name="T101" fmla="*/ 67 h 111"/>
                <a:gd name="T102" fmla="*/ 60 w 140"/>
                <a:gd name="T103" fmla="*/ 63 h 111"/>
                <a:gd name="T104" fmla="*/ 55 w 140"/>
                <a:gd name="T105" fmla="*/ 53 h 111"/>
                <a:gd name="T106" fmla="*/ 50 w 140"/>
                <a:gd name="T107" fmla="*/ 48 h 111"/>
                <a:gd name="T108" fmla="*/ 50 w 140"/>
                <a:gd name="T109" fmla="*/ 39 h 111"/>
                <a:gd name="T110" fmla="*/ 46 w 140"/>
                <a:gd name="T111" fmla="*/ 33 h 111"/>
                <a:gd name="T112" fmla="*/ 46 w 140"/>
                <a:gd name="T113" fmla="*/ 24 h 111"/>
                <a:gd name="T114" fmla="*/ 40 w 140"/>
                <a:gd name="T115" fmla="*/ 1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 h="111">
                  <a:moveTo>
                    <a:pt x="0" y="53"/>
                  </a:moveTo>
                  <a:lnTo>
                    <a:pt x="6" y="63"/>
                  </a:lnTo>
                  <a:lnTo>
                    <a:pt x="6" y="67"/>
                  </a:lnTo>
                  <a:lnTo>
                    <a:pt x="11" y="72"/>
                  </a:lnTo>
                  <a:lnTo>
                    <a:pt x="11" y="77"/>
                  </a:lnTo>
                  <a:lnTo>
                    <a:pt x="15" y="82"/>
                  </a:lnTo>
                  <a:lnTo>
                    <a:pt x="21" y="87"/>
                  </a:lnTo>
                  <a:lnTo>
                    <a:pt x="25" y="91"/>
                  </a:lnTo>
                  <a:lnTo>
                    <a:pt x="30" y="91"/>
                  </a:lnTo>
                  <a:lnTo>
                    <a:pt x="30" y="97"/>
                  </a:lnTo>
                  <a:lnTo>
                    <a:pt x="46" y="97"/>
                  </a:lnTo>
                  <a:lnTo>
                    <a:pt x="55" y="97"/>
                  </a:lnTo>
                  <a:lnTo>
                    <a:pt x="65" y="97"/>
                  </a:lnTo>
                  <a:lnTo>
                    <a:pt x="75" y="91"/>
                  </a:lnTo>
                  <a:lnTo>
                    <a:pt x="80" y="91"/>
                  </a:lnTo>
                  <a:lnTo>
                    <a:pt x="90" y="91"/>
                  </a:lnTo>
                  <a:lnTo>
                    <a:pt x="100" y="97"/>
                  </a:lnTo>
                  <a:lnTo>
                    <a:pt x="105" y="101"/>
                  </a:lnTo>
                  <a:lnTo>
                    <a:pt x="115" y="106"/>
                  </a:lnTo>
                  <a:lnTo>
                    <a:pt x="125" y="111"/>
                  </a:lnTo>
                  <a:lnTo>
                    <a:pt x="125" y="101"/>
                  </a:lnTo>
                  <a:lnTo>
                    <a:pt x="125" y="91"/>
                  </a:lnTo>
                  <a:lnTo>
                    <a:pt x="129" y="82"/>
                  </a:lnTo>
                  <a:lnTo>
                    <a:pt x="129" y="72"/>
                  </a:lnTo>
                  <a:lnTo>
                    <a:pt x="134" y="58"/>
                  </a:lnTo>
                  <a:lnTo>
                    <a:pt x="134" y="48"/>
                  </a:lnTo>
                  <a:lnTo>
                    <a:pt x="140" y="39"/>
                  </a:lnTo>
                  <a:lnTo>
                    <a:pt x="140" y="33"/>
                  </a:lnTo>
                  <a:lnTo>
                    <a:pt x="140" y="24"/>
                  </a:lnTo>
                  <a:lnTo>
                    <a:pt x="134" y="19"/>
                  </a:lnTo>
                  <a:lnTo>
                    <a:pt x="125" y="5"/>
                  </a:lnTo>
                  <a:lnTo>
                    <a:pt x="115" y="0"/>
                  </a:lnTo>
                  <a:lnTo>
                    <a:pt x="109" y="0"/>
                  </a:lnTo>
                  <a:lnTo>
                    <a:pt x="100" y="0"/>
                  </a:lnTo>
                  <a:lnTo>
                    <a:pt x="94" y="9"/>
                  </a:lnTo>
                  <a:lnTo>
                    <a:pt x="85" y="14"/>
                  </a:lnTo>
                  <a:lnTo>
                    <a:pt x="80" y="29"/>
                  </a:lnTo>
                  <a:lnTo>
                    <a:pt x="70" y="39"/>
                  </a:lnTo>
                  <a:lnTo>
                    <a:pt x="65" y="53"/>
                  </a:lnTo>
                  <a:lnTo>
                    <a:pt x="55" y="63"/>
                  </a:lnTo>
                  <a:lnTo>
                    <a:pt x="55" y="67"/>
                  </a:lnTo>
                  <a:lnTo>
                    <a:pt x="55" y="72"/>
                  </a:lnTo>
                  <a:lnTo>
                    <a:pt x="60" y="72"/>
                  </a:lnTo>
                  <a:lnTo>
                    <a:pt x="65" y="77"/>
                  </a:lnTo>
                  <a:lnTo>
                    <a:pt x="70" y="77"/>
                  </a:lnTo>
                  <a:lnTo>
                    <a:pt x="75" y="77"/>
                  </a:lnTo>
                  <a:lnTo>
                    <a:pt x="75" y="82"/>
                  </a:lnTo>
                  <a:lnTo>
                    <a:pt x="80" y="87"/>
                  </a:lnTo>
                  <a:lnTo>
                    <a:pt x="75" y="82"/>
                  </a:lnTo>
                  <a:lnTo>
                    <a:pt x="70" y="77"/>
                  </a:lnTo>
                  <a:lnTo>
                    <a:pt x="65" y="67"/>
                  </a:lnTo>
                  <a:lnTo>
                    <a:pt x="60" y="63"/>
                  </a:lnTo>
                  <a:lnTo>
                    <a:pt x="55" y="53"/>
                  </a:lnTo>
                  <a:lnTo>
                    <a:pt x="50" y="48"/>
                  </a:lnTo>
                  <a:lnTo>
                    <a:pt x="50" y="39"/>
                  </a:lnTo>
                  <a:lnTo>
                    <a:pt x="46" y="33"/>
                  </a:lnTo>
                  <a:lnTo>
                    <a:pt x="46" y="24"/>
                  </a:lnTo>
                  <a:lnTo>
                    <a:pt x="40" y="14"/>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84" name="Freeform 556"/>
            <p:cNvSpPr>
              <a:spLocks/>
            </p:cNvSpPr>
            <p:nvPr/>
          </p:nvSpPr>
          <p:spPr bwMode="auto">
            <a:xfrm>
              <a:off x="4045" y="1825"/>
              <a:ext cx="10" cy="9"/>
            </a:xfrm>
            <a:custGeom>
              <a:avLst/>
              <a:gdLst>
                <a:gd name="T0" fmla="*/ 0 w 104"/>
                <a:gd name="T1" fmla="*/ 72 h 106"/>
                <a:gd name="T2" fmla="*/ 0 w 104"/>
                <a:gd name="T3" fmla="*/ 63 h 106"/>
                <a:gd name="T4" fmla="*/ 5 w 104"/>
                <a:gd name="T5" fmla="*/ 53 h 106"/>
                <a:gd name="T6" fmla="*/ 9 w 104"/>
                <a:gd name="T7" fmla="*/ 44 h 106"/>
                <a:gd name="T8" fmla="*/ 9 w 104"/>
                <a:gd name="T9" fmla="*/ 38 h 106"/>
                <a:gd name="T10" fmla="*/ 15 w 104"/>
                <a:gd name="T11" fmla="*/ 29 h 106"/>
                <a:gd name="T12" fmla="*/ 20 w 104"/>
                <a:gd name="T13" fmla="*/ 19 h 106"/>
                <a:gd name="T14" fmla="*/ 24 w 104"/>
                <a:gd name="T15" fmla="*/ 14 h 106"/>
                <a:gd name="T16" fmla="*/ 30 w 104"/>
                <a:gd name="T17" fmla="*/ 10 h 106"/>
                <a:gd name="T18" fmla="*/ 34 w 104"/>
                <a:gd name="T19" fmla="*/ 5 h 106"/>
                <a:gd name="T20" fmla="*/ 40 w 104"/>
                <a:gd name="T21" fmla="*/ 5 h 106"/>
                <a:gd name="T22" fmla="*/ 59 w 104"/>
                <a:gd name="T23" fmla="*/ 0 h 106"/>
                <a:gd name="T24" fmla="*/ 74 w 104"/>
                <a:gd name="T25" fmla="*/ 0 h 106"/>
                <a:gd name="T26" fmla="*/ 84 w 104"/>
                <a:gd name="T27" fmla="*/ 5 h 106"/>
                <a:gd name="T28" fmla="*/ 94 w 104"/>
                <a:gd name="T29" fmla="*/ 14 h 106"/>
                <a:gd name="T30" fmla="*/ 99 w 104"/>
                <a:gd name="T31" fmla="*/ 24 h 106"/>
                <a:gd name="T32" fmla="*/ 99 w 104"/>
                <a:gd name="T33" fmla="*/ 38 h 106"/>
                <a:gd name="T34" fmla="*/ 104 w 104"/>
                <a:gd name="T35" fmla="*/ 53 h 106"/>
                <a:gd name="T36" fmla="*/ 104 w 104"/>
                <a:gd name="T37" fmla="*/ 68 h 106"/>
                <a:gd name="T38" fmla="*/ 99 w 104"/>
                <a:gd name="T39" fmla="*/ 87 h 106"/>
                <a:gd name="T40" fmla="*/ 99 w 104"/>
                <a:gd name="T41" fmla="*/ 106 h 106"/>
                <a:gd name="T42" fmla="*/ 89 w 104"/>
                <a:gd name="T43" fmla="*/ 92 h 106"/>
                <a:gd name="T44" fmla="*/ 84 w 104"/>
                <a:gd name="T45" fmla="*/ 81 h 106"/>
                <a:gd name="T46" fmla="*/ 74 w 104"/>
                <a:gd name="T47" fmla="*/ 77 h 106"/>
                <a:gd name="T48" fmla="*/ 69 w 104"/>
                <a:gd name="T49" fmla="*/ 77 h 106"/>
                <a:gd name="T50" fmla="*/ 59 w 104"/>
                <a:gd name="T51" fmla="*/ 77 h 106"/>
                <a:gd name="T52" fmla="*/ 49 w 104"/>
                <a:gd name="T53" fmla="*/ 81 h 106"/>
                <a:gd name="T54" fmla="*/ 45 w 104"/>
                <a:gd name="T55" fmla="*/ 87 h 106"/>
                <a:gd name="T56" fmla="*/ 34 w 104"/>
                <a:gd name="T57" fmla="*/ 92 h 106"/>
                <a:gd name="T58" fmla="*/ 24 w 104"/>
                <a:gd name="T59" fmla="*/ 96 h 106"/>
                <a:gd name="T60" fmla="*/ 15 w 104"/>
                <a:gd name="T61" fmla="*/ 106 h 106"/>
                <a:gd name="T62" fmla="*/ 15 w 104"/>
                <a:gd name="T63" fmla="*/ 101 h 106"/>
                <a:gd name="T64" fmla="*/ 15 w 104"/>
                <a:gd name="T65" fmla="*/ 96 h 106"/>
                <a:gd name="T66" fmla="*/ 9 w 104"/>
                <a:gd name="T67" fmla="*/ 92 h 106"/>
                <a:gd name="T68" fmla="*/ 9 w 104"/>
                <a:gd name="T69" fmla="*/ 87 h 106"/>
                <a:gd name="T70" fmla="*/ 5 w 104"/>
                <a:gd name="T71" fmla="*/ 87 h 106"/>
                <a:gd name="T72" fmla="*/ 5 w 104"/>
                <a:gd name="T73" fmla="*/ 81 h 106"/>
                <a:gd name="T74" fmla="*/ 0 w 104"/>
                <a:gd name="T75" fmla="*/ 81 h 106"/>
                <a:gd name="T76" fmla="*/ 0 w 104"/>
                <a:gd name="T77" fmla="*/ 77 h 106"/>
                <a:gd name="T78" fmla="*/ 0 w 104"/>
                <a:gd name="T79" fmla="*/ 7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4" h="106">
                  <a:moveTo>
                    <a:pt x="0" y="72"/>
                  </a:moveTo>
                  <a:lnTo>
                    <a:pt x="0" y="63"/>
                  </a:lnTo>
                  <a:lnTo>
                    <a:pt x="5" y="53"/>
                  </a:lnTo>
                  <a:lnTo>
                    <a:pt x="9" y="44"/>
                  </a:lnTo>
                  <a:lnTo>
                    <a:pt x="9" y="38"/>
                  </a:lnTo>
                  <a:lnTo>
                    <a:pt x="15" y="29"/>
                  </a:lnTo>
                  <a:lnTo>
                    <a:pt x="20" y="19"/>
                  </a:lnTo>
                  <a:lnTo>
                    <a:pt x="24" y="14"/>
                  </a:lnTo>
                  <a:lnTo>
                    <a:pt x="30" y="10"/>
                  </a:lnTo>
                  <a:lnTo>
                    <a:pt x="34" y="5"/>
                  </a:lnTo>
                  <a:lnTo>
                    <a:pt x="40" y="5"/>
                  </a:lnTo>
                  <a:lnTo>
                    <a:pt x="59" y="0"/>
                  </a:lnTo>
                  <a:lnTo>
                    <a:pt x="74" y="0"/>
                  </a:lnTo>
                  <a:lnTo>
                    <a:pt x="84" y="5"/>
                  </a:lnTo>
                  <a:lnTo>
                    <a:pt x="94" y="14"/>
                  </a:lnTo>
                  <a:lnTo>
                    <a:pt x="99" y="24"/>
                  </a:lnTo>
                  <a:lnTo>
                    <a:pt x="99" y="38"/>
                  </a:lnTo>
                  <a:lnTo>
                    <a:pt x="104" y="53"/>
                  </a:lnTo>
                  <a:lnTo>
                    <a:pt x="104" y="68"/>
                  </a:lnTo>
                  <a:lnTo>
                    <a:pt x="99" y="87"/>
                  </a:lnTo>
                  <a:lnTo>
                    <a:pt x="99" y="106"/>
                  </a:lnTo>
                  <a:lnTo>
                    <a:pt x="89" y="92"/>
                  </a:lnTo>
                  <a:lnTo>
                    <a:pt x="84" y="81"/>
                  </a:lnTo>
                  <a:lnTo>
                    <a:pt x="74" y="77"/>
                  </a:lnTo>
                  <a:lnTo>
                    <a:pt x="69" y="77"/>
                  </a:lnTo>
                  <a:lnTo>
                    <a:pt x="59" y="77"/>
                  </a:lnTo>
                  <a:lnTo>
                    <a:pt x="49" y="81"/>
                  </a:lnTo>
                  <a:lnTo>
                    <a:pt x="45" y="87"/>
                  </a:lnTo>
                  <a:lnTo>
                    <a:pt x="34" y="92"/>
                  </a:lnTo>
                  <a:lnTo>
                    <a:pt x="24" y="96"/>
                  </a:lnTo>
                  <a:lnTo>
                    <a:pt x="15" y="106"/>
                  </a:lnTo>
                  <a:lnTo>
                    <a:pt x="15" y="101"/>
                  </a:lnTo>
                  <a:lnTo>
                    <a:pt x="15" y="96"/>
                  </a:lnTo>
                  <a:lnTo>
                    <a:pt x="9" y="92"/>
                  </a:lnTo>
                  <a:lnTo>
                    <a:pt x="9" y="87"/>
                  </a:lnTo>
                  <a:lnTo>
                    <a:pt x="5" y="87"/>
                  </a:lnTo>
                  <a:lnTo>
                    <a:pt x="5" y="81"/>
                  </a:lnTo>
                  <a:lnTo>
                    <a:pt x="0" y="81"/>
                  </a:lnTo>
                  <a:lnTo>
                    <a:pt x="0" y="77"/>
                  </a:lnTo>
                  <a:lnTo>
                    <a:pt x="0" y="7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85" name="Freeform 557"/>
            <p:cNvSpPr>
              <a:spLocks/>
            </p:cNvSpPr>
            <p:nvPr/>
          </p:nvSpPr>
          <p:spPr bwMode="auto">
            <a:xfrm>
              <a:off x="4058" y="1829"/>
              <a:ext cx="9" cy="5"/>
            </a:xfrm>
            <a:custGeom>
              <a:avLst/>
              <a:gdLst>
                <a:gd name="T0" fmla="*/ 0 w 99"/>
                <a:gd name="T1" fmla="*/ 0 h 68"/>
                <a:gd name="T2" fmla="*/ 9 w 99"/>
                <a:gd name="T3" fmla="*/ 5 h 68"/>
                <a:gd name="T4" fmla="*/ 19 w 99"/>
                <a:gd name="T5" fmla="*/ 15 h 68"/>
                <a:gd name="T6" fmla="*/ 25 w 99"/>
                <a:gd name="T7" fmla="*/ 24 h 68"/>
                <a:gd name="T8" fmla="*/ 29 w 99"/>
                <a:gd name="T9" fmla="*/ 33 h 68"/>
                <a:gd name="T10" fmla="*/ 34 w 99"/>
                <a:gd name="T11" fmla="*/ 44 h 68"/>
                <a:gd name="T12" fmla="*/ 44 w 99"/>
                <a:gd name="T13" fmla="*/ 58 h 68"/>
                <a:gd name="T14" fmla="*/ 50 w 99"/>
                <a:gd name="T15" fmla="*/ 63 h 68"/>
                <a:gd name="T16" fmla="*/ 59 w 99"/>
                <a:gd name="T17" fmla="*/ 68 h 68"/>
                <a:gd name="T18" fmla="*/ 69 w 99"/>
                <a:gd name="T19" fmla="*/ 68 h 68"/>
                <a:gd name="T20" fmla="*/ 84 w 99"/>
                <a:gd name="T21" fmla="*/ 63 h 68"/>
                <a:gd name="T22" fmla="*/ 88 w 99"/>
                <a:gd name="T23" fmla="*/ 58 h 68"/>
                <a:gd name="T24" fmla="*/ 94 w 99"/>
                <a:gd name="T25" fmla="*/ 53 h 68"/>
                <a:gd name="T26" fmla="*/ 94 w 99"/>
                <a:gd name="T27" fmla="*/ 48 h 68"/>
                <a:gd name="T28" fmla="*/ 99 w 99"/>
                <a:gd name="T29" fmla="*/ 44 h 68"/>
                <a:gd name="T30" fmla="*/ 99 w 99"/>
                <a:gd name="T31" fmla="*/ 33 h 68"/>
                <a:gd name="T32" fmla="*/ 99 w 99"/>
                <a:gd name="T33" fmla="*/ 29 h 68"/>
                <a:gd name="T34" fmla="*/ 94 w 99"/>
                <a:gd name="T35" fmla="*/ 24 h 68"/>
                <a:gd name="T36" fmla="*/ 94 w 99"/>
                <a:gd name="T37" fmla="*/ 15 h 68"/>
                <a:gd name="T38" fmla="*/ 88 w 99"/>
                <a:gd name="T39" fmla="*/ 10 h 68"/>
                <a:gd name="T40" fmla="*/ 79 w 99"/>
                <a:gd name="T41" fmla="*/ 5 h 68"/>
                <a:gd name="T42" fmla="*/ 74 w 99"/>
                <a:gd name="T43" fmla="*/ 5 h 68"/>
                <a:gd name="T44" fmla="*/ 69 w 99"/>
                <a:gd name="T45" fmla="*/ 5 h 68"/>
                <a:gd name="T46" fmla="*/ 65 w 99"/>
                <a:gd name="T47" fmla="*/ 5 h 68"/>
                <a:gd name="T48" fmla="*/ 59 w 99"/>
                <a:gd name="T49" fmla="*/ 10 h 68"/>
                <a:gd name="T50" fmla="*/ 50 w 99"/>
                <a:gd name="T51" fmla="*/ 10 h 68"/>
                <a:gd name="T52" fmla="*/ 44 w 99"/>
                <a:gd name="T53" fmla="*/ 10 h 68"/>
                <a:gd name="T54" fmla="*/ 40 w 99"/>
                <a:gd name="T55" fmla="*/ 10 h 68"/>
                <a:gd name="T56" fmla="*/ 29 w 99"/>
                <a:gd name="T57" fmla="*/ 10 h 68"/>
                <a:gd name="T58" fmla="*/ 25 w 99"/>
                <a:gd name="T59" fmla="*/ 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9" h="68">
                  <a:moveTo>
                    <a:pt x="0" y="0"/>
                  </a:moveTo>
                  <a:lnTo>
                    <a:pt x="9" y="5"/>
                  </a:lnTo>
                  <a:lnTo>
                    <a:pt x="19" y="15"/>
                  </a:lnTo>
                  <a:lnTo>
                    <a:pt x="25" y="24"/>
                  </a:lnTo>
                  <a:lnTo>
                    <a:pt x="29" y="33"/>
                  </a:lnTo>
                  <a:lnTo>
                    <a:pt x="34" y="44"/>
                  </a:lnTo>
                  <a:lnTo>
                    <a:pt x="44" y="58"/>
                  </a:lnTo>
                  <a:lnTo>
                    <a:pt x="50" y="63"/>
                  </a:lnTo>
                  <a:lnTo>
                    <a:pt x="59" y="68"/>
                  </a:lnTo>
                  <a:lnTo>
                    <a:pt x="69" y="68"/>
                  </a:lnTo>
                  <a:lnTo>
                    <a:pt x="84" y="63"/>
                  </a:lnTo>
                  <a:lnTo>
                    <a:pt x="88" y="58"/>
                  </a:lnTo>
                  <a:lnTo>
                    <a:pt x="94" y="53"/>
                  </a:lnTo>
                  <a:lnTo>
                    <a:pt x="94" y="48"/>
                  </a:lnTo>
                  <a:lnTo>
                    <a:pt x="99" y="44"/>
                  </a:lnTo>
                  <a:lnTo>
                    <a:pt x="99" y="33"/>
                  </a:lnTo>
                  <a:lnTo>
                    <a:pt x="99" y="29"/>
                  </a:lnTo>
                  <a:lnTo>
                    <a:pt x="94" y="24"/>
                  </a:lnTo>
                  <a:lnTo>
                    <a:pt x="94" y="15"/>
                  </a:lnTo>
                  <a:lnTo>
                    <a:pt x="88" y="10"/>
                  </a:lnTo>
                  <a:lnTo>
                    <a:pt x="79" y="5"/>
                  </a:lnTo>
                  <a:lnTo>
                    <a:pt x="74" y="5"/>
                  </a:lnTo>
                  <a:lnTo>
                    <a:pt x="69" y="5"/>
                  </a:lnTo>
                  <a:lnTo>
                    <a:pt x="65" y="5"/>
                  </a:lnTo>
                  <a:lnTo>
                    <a:pt x="59" y="10"/>
                  </a:lnTo>
                  <a:lnTo>
                    <a:pt x="50" y="10"/>
                  </a:lnTo>
                  <a:lnTo>
                    <a:pt x="44" y="10"/>
                  </a:lnTo>
                  <a:lnTo>
                    <a:pt x="40" y="10"/>
                  </a:lnTo>
                  <a:lnTo>
                    <a:pt x="29" y="10"/>
                  </a:lnTo>
                  <a:lnTo>
                    <a:pt x="25" y="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86" name="Freeform 558"/>
            <p:cNvSpPr>
              <a:spLocks/>
            </p:cNvSpPr>
            <p:nvPr/>
          </p:nvSpPr>
          <p:spPr bwMode="auto">
            <a:xfrm>
              <a:off x="3715" y="1847"/>
              <a:ext cx="14" cy="6"/>
            </a:xfrm>
            <a:custGeom>
              <a:avLst/>
              <a:gdLst>
                <a:gd name="T0" fmla="*/ 0 w 153"/>
                <a:gd name="T1" fmla="*/ 38 h 82"/>
                <a:gd name="T2" fmla="*/ 15 w 153"/>
                <a:gd name="T3" fmla="*/ 43 h 82"/>
                <a:gd name="T4" fmla="*/ 25 w 153"/>
                <a:gd name="T5" fmla="*/ 49 h 82"/>
                <a:gd name="T6" fmla="*/ 40 w 153"/>
                <a:gd name="T7" fmla="*/ 53 h 82"/>
                <a:gd name="T8" fmla="*/ 50 w 153"/>
                <a:gd name="T9" fmla="*/ 53 h 82"/>
                <a:gd name="T10" fmla="*/ 59 w 153"/>
                <a:gd name="T11" fmla="*/ 49 h 82"/>
                <a:gd name="T12" fmla="*/ 69 w 153"/>
                <a:gd name="T13" fmla="*/ 49 h 82"/>
                <a:gd name="T14" fmla="*/ 79 w 153"/>
                <a:gd name="T15" fmla="*/ 38 h 82"/>
                <a:gd name="T16" fmla="*/ 84 w 153"/>
                <a:gd name="T17" fmla="*/ 34 h 82"/>
                <a:gd name="T18" fmla="*/ 94 w 153"/>
                <a:gd name="T19" fmla="*/ 25 h 82"/>
                <a:gd name="T20" fmla="*/ 104 w 153"/>
                <a:gd name="T21" fmla="*/ 10 h 82"/>
                <a:gd name="T22" fmla="*/ 113 w 153"/>
                <a:gd name="T23" fmla="*/ 0 h 82"/>
                <a:gd name="T24" fmla="*/ 119 w 153"/>
                <a:gd name="T25" fmla="*/ 0 h 82"/>
                <a:gd name="T26" fmla="*/ 129 w 153"/>
                <a:gd name="T27" fmla="*/ 5 h 82"/>
                <a:gd name="T28" fmla="*/ 134 w 153"/>
                <a:gd name="T29" fmla="*/ 10 h 82"/>
                <a:gd name="T30" fmla="*/ 144 w 153"/>
                <a:gd name="T31" fmla="*/ 19 h 82"/>
                <a:gd name="T32" fmla="*/ 149 w 153"/>
                <a:gd name="T33" fmla="*/ 34 h 82"/>
                <a:gd name="T34" fmla="*/ 153 w 153"/>
                <a:gd name="T35" fmla="*/ 43 h 82"/>
                <a:gd name="T36" fmla="*/ 153 w 153"/>
                <a:gd name="T37" fmla="*/ 58 h 82"/>
                <a:gd name="T38" fmla="*/ 153 w 153"/>
                <a:gd name="T39" fmla="*/ 68 h 82"/>
                <a:gd name="T40" fmla="*/ 149 w 153"/>
                <a:gd name="T41" fmla="*/ 77 h 82"/>
                <a:gd name="T42" fmla="*/ 149 w 153"/>
                <a:gd name="T43" fmla="*/ 82 h 82"/>
                <a:gd name="T44" fmla="*/ 144 w 153"/>
                <a:gd name="T45" fmla="*/ 82 h 82"/>
                <a:gd name="T46" fmla="*/ 138 w 153"/>
                <a:gd name="T47" fmla="*/ 82 h 82"/>
                <a:gd name="T48" fmla="*/ 134 w 153"/>
                <a:gd name="T49" fmla="*/ 82 h 82"/>
                <a:gd name="T50" fmla="*/ 129 w 153"/>
                <a:gd name="T51" fmla="*/ 77 h 82"/>
                <a:gd name="T52" fmla="*/ 124 w 153"/>
                <a:gd name="T53" fmla="*/ 77 h 82"/>
                <a:gd name="T54" fmla="*/ 119 w 153"/>
                <a:gd name="T55" fmla="*/ 72 h 82"/>
                <a:gd name="T56" fmla="*/ 113 w 153"/>
                <a:gd name="T57" fmla="*/ 72 h 82"/>
                <a:gd name="T58" fmla="*/ 109 w 153"/>
                <a:gd name="T59" fmla="*/ 68 h 82"/>
                <a:gd name="T60" fmla="*/ 104 w 153"/>
                <a:gd name="T61" fmla="*/ 6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3" h="82">
                  <a:moveTo>
                    <a:pt x="0" y="38"/>
                  </a:moveTo>
                  <a:lnTo>
                    <a:pt x="15" y="43"/>
                  </a:lnTo>
                  <a:lnTo>
                    <a:pt x="25" y="49"/>
                  </a:lnTo>
                  <a:lnTo>
                    <a:pt x="40" y="53"/>
                  </a:lnTo>
                  <a:lnTo>
                    <a:pt x="50" y="53"/>
                  </a:lnTo>
                  <a:lnTo>
                    <a:pt x="59" y="49"/>
                  </a:lnTo>
                  <a:lnTo>
                    <a:pt x="69" y="49"/>
                  </a:lnTo>
                  <a:lnTo>
                    <a:pt x="79" y="38"/>
                  </a:lnTo>
                  <a:lnTo>
                    <a:pt x="84" y="34"/>
                  </a:lnTo>
                  <a:lnTo>
                    <a:pt x="94" y="25"/>
                  </a:lnTo>
                  <a:lnTo>
                    <a:pt x="104" y="10"/>
                  </a:lnTo>
                  <a:lnTo>
                    <a:pt x="113" y="0"/>
                  </a:lnTo>
                  <a:lnTo>
                    <a:pt x="119" y="0"/>
                  </a:lnTo>
                  <a:lnTo>
                    <a:pt x="129" y="5"/>
                  </a:lnTo>
                  <a:lnTo>
                    <a:pt x="134" y="10"/>
                  </a:lnTo>
                  <a:lnTo>
                    <a:pt x="144" y="19"/>
                  </a:lnTo>
                  <a:lnTo>
                    <a:pt x="149" y="34"/>
                  </a:lnTo>
                  <a:lnTo>
                    <a:pt x="153" y="43"/>
                  </a:lnTo>
                  <a:lnTo>
                    <a:pt x="153" y="58"/>
                  </a:lnTo>
                  <a:lnTo>
                    <a:pt x="153" y="68"/>
                  </a:lnTo>
                  <a:lnTo>
                    <a:pt x="149" y="77"/>
                  </a:lnTo>
                  <a:lnTo>
                    <a:pt x="149" y="82"/>
                  </a:lnTo>
                  <a:lnTo>
                    <a:pt x="144" y="82"/>
                  </a:lnTo>
                  <a:lnTo>
                    <a:pt x="138" y="82"/>
                  </a:lnTo>
                  <a:lnTo>
                    <a:pt x="134" y="82"/>
                  </a:lnTo>
                  <a:lnTo>
                    <a:pt x="129" y="77"/>
                  </a:lnTo>
                  <a:lnTo>
                    <a:pt x="124" y="77"/>
                  </a:lnTo>
                  <a:lnTo>
                    <a:pt x="119" y="72"/>
                  </a:lnTo>
                  <a:lnTo>
                    <a:pt x="113" y="72"/>
                  </a:lnTo>
                  <a:lnTo>
                    <a:pt x="109" y="68"/>
                  </a:lnTo>
                  <a:lnTo>
                    <a:pt x="104" y="6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87" name="Freeform 559"/>
            <p:cNvSpPr>
              <a:spLocks/>
            </p:cNvSpPr>
            <p:nvPr/>
          </p:nvSpPr>
          <p:spPr bwMode="auto">
            <a:xfrm>
              <a:off x="3730" y="1844"/>
              <a:ext cx="4" cy="1"/>
            </a:xfrm>
            <a:custGeom>
              <a:avLst/>
              <a:gdLst>
                <a:gd name="T0" fmla="*/ 0 w 50"/>
                <a:gd name="T1" fmla="*/ 0 h 15"/>
                <a:gd name="T2" fmla="*/ 6 w 50"/>
                <a:gd name="T3" fmla="*/ 6 h 15"/>
                <a:gd name="T4" fmla="*/ 10 w 50"/>
                <a:gd name="T5" fmla="*/ 6 h 15"/>
                <a:gd name="T6" fmla="*/ 15 w 50"/>
                <a:gd name="T7" fmla="*/ 10 h 15"/>
                <a:gd name="T8" fmla="*/ 21 w 50"/>
                <a:gd name="T9" fmla="*/ 10 h 15"/>
                <a:gd name="T10" fmla="*/ 25 w 50"/>
                <a:gd name="T11" fmla="*/ 15 h 15"/>
                <a:gd name="T12" fmla="*/ 30 w 50"/>
                <a:gd name="T13" fmla="*/ 15 h 15"/>
                <a:gd name="T14" fmla="*/ 35 w 50"/>
                <a:gd name="T15" fmla="*/ 15 h 15"/>
                <a:gd name="T16" fmla="*/ 40 w 50"/>
                <a:gd name="T17" fmla="*/ 15 h 15"/>
                <a:gd name="T18" fmla="*/ 46 w 50"/>
                <a:gd name="T19" fmla="*/ 15 h 15"/>
                <a:gd name="T20" fmla="*/ 50 w 50"/>
                <a:gd name="T21"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15">
                  <a:moveTo>
                    <a:pt x="0" y="0"/>
                  </a:moveTo>
                  <a:lnTo>
                    <a:pt x="6" y="6"/>
                  </a:lnTo>
                  <a:lnTo>
                    <a:pt x="10" y="6"/>
                  </a:lnTo>
                  <a:lnTo>
                    <a:pt x="15" y="10"/>
                  </a:lnTo>
                  <a:lnTo>
                    <a:pt x="21" y="10"/>
                  </a:lnTo>
                  <a:lnTo>
                    <a:pt x="25" y="15"/>
                  </a:lnTo>
                  <a:lnTo>
                    <a:pt x="30" y="15"/>
                  </a:lnTo>
                  <a:lnTo>
                    <a:pt x="35" y="15"/>
                  </a:lnTo>
                  <a:lnTo>
                    <a:pt x="40" y="15"/>
                  </a:lnTo>
                  <a:lnTo>
                    <a:pt x="46" y="15"/>
                  </a:lnTo>
                  <a:lnTo>
                    <a:pt x="50" y="1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88" name="Freeform 560"/>
            <p:cNvSpPr>
              <a:spLocks/>
            </p:cNvSpPr>
            <p:nvPr/>
          </p:nvSpPr>
          <p:spPr bwMode="auto">
            <a:xfrm>
              <a:off x="3733" y="1845"/>
              <a:ext cx="11" cy="9"/>
            </a:xfrm>
            <a:custGeom>
              <a:avLst/>
              <a:gdLst>
                <a:gd name="T0" fmla="*/ 119 w 119"/>
                <a:gd name="T1" fmla="*/ 63 h 116"/>
                <a:gd name="T2" fmla="*/ 105 w 119"/>
                <a:gd name="T3" fmla="*/ 58 h 116"/>
                <a:gd name="T4" fmla="*/ 94 w 119"/>
                <a:gd name="T5" fmla="*/ 58 h 116"/>
                <a:gd name="T6" fmla="*/ 84 w 119"/>
                <a:gd name="T7" fmla="*/ 58 h 116"/>
                <a:gd name="T8" fmla="*/ 80 w 119"/>
                <a:gd name="T9" fmla="*/ 63 h 116"/>
                <a:gd name="T10" fmla="*/ 69 w 119"/>
                <a:gd name="T11" fmla="*/ 69 h 116"/>
                <a:gd name="T12" fmla="*/ 65 w 119"/>
                <a:gd name="T13" fmla="*/ 78 h 116"/>
                <a:gd name="T14" fmla="*/ 65 w 119"/>
                <a:gd name="T15" fmla="*/ 88 h 116"/>
                <a:gd name="T16" fmla="*/ 59 w 119"/>
                <a:gd name="T17" fmla="*/ 97 h 116"/>
                <a:gd name="T18" fmla="*/ 59 w 119"/>
                <a:gd name="T19" fmla="*/ 107 h 116"/>
                <a:gd name="T20" fmla="*/ 55 w 119"/>
                <a:gd name="T21" fmla="*/ 116 h 116"/>
                <a:gd name="T22" fmla="*/ 55 w 119"/>
                <a:gd name="T23" fmla="*/ 112 h 116"/>
                <a:gd name="T24" fmla="*/ 50 w 119"/>
                <a:gd name="T25" fmla="*/ 112 h 116"/>
                <a:gd name="T26" fmla="*/ 45 w 119"/>
                <a:gd name="T27" fmla="*/ 112 h 116"/>
                <a:gd name="T28" fmla="*/ 40 w 119"/>
                <a:gd name="T29" fmla="*/ 112 h 116"/>
                <a:gd name="T30" fmla="*/ 34 w 119"/>
                <a:gd name="T31" fmla="*/ 112 h 116"/>
                <a:gd name="T32" fmla="*/ 30 w 119"/>
                <a:gd name="T33" fmla="*/ 107 h 116"/>
                <a:gd name="T34" fmla="*/ 25 w 119"/>
                <a:gd name="T35" fmla="*/ 107 h 116"/>
                <a:gd name="T36" fmla="*/ 20 w 119"/>
                <a:gd name="T37" fmla="*/ 102 h 116"/>
                <a:gd name="T38" fmla="*/ 15 w 119"/>
                <a:gd name="T39" fmla="*/ 92 h 116"/>
                <a:gd name="T40" fmla="*/ 15 w 119"/>
                <a:gd name="T41" fmla="*/ 88 h 116"/>
                <a:gd name="T42" fmla="*/ 11 w 119"/>
                <a:gd name="T43" fmla="*/ 78 h 116"/>
                <a:gd name="T44" fmla="*/ 5 w 119"/>
                <a:gd name="T45" fmla="*/ 69 h 116"/>
                <a:gd name="T46" fmla="*/ 5 w 119"/>
                <a:gd name="T47" fmla="*/ 58 h 116"/>
                <a:gd name="T48" fmla="*/ 5 w 119"/>
                <a:gd name="T49" fmla="*/ 49 h 116"/>
                <a:gd name="T50" fmla="*/ 0 w 119"/>
                <a:gd name="T51" fmla="*/ 45 h 116"/>
                <a:gd name="T52" fmla="*/ 0 w 119"/>
                <a:gd name="T53" fmla="*/ 34 h 116"/>
                <a:gd name="T54" fmla="*/ 5 w 119"/>
                <a:gd name="T55" fmla="*/ 30 h 116"/>
                <a:gd name="T56" fmla="*/ 5 w 119"/>
                <a:gd name="T57" fmla="*/ 25 h 116"/>
                <a:gd name="T58" fmla="*/ 20 w 119"/>
                <a:gd name="T59" fmla="*/ 11 h 116"/>
                <a:gd name="T60" fmla="*/ 30 w 119"/>
                <a:gd name="T61" fmla="*/ 0 h 116"/>
                <a:gd name="T62" fmla="*/ 45 w 119"/>
                <a:gd name="T63" fmla="*/ 0 h 116"/>
                <a:gd name="T64" fmla="*/ 55 w 119"/>
                <a:gd name="T65" fmla="*/ 0 h 116"/>
                <a:gd name="T66" fmla="*/ 65 w 119"/>
                <a:gd name="T67" fmla="*/ 6 h 116"/>
                <a:gd name="T68" fmla="*/ 74 w 119"/>
                <a:gd name="T69" fmla="*/ 11 h 116"/>
                <a:gd name="T70" fmla="*/ 84 w 119"/>
                <a:gd name="T71" fmla="*/ 25 h 116"/>
                <a:gd name="T72" fmla="*/ 99 w 119"/>
                <a:gd name="T73" fmla="*/ 34 h 116"/>
                <a:gd name="T74" fmla="*/ 109 w 119"/>
                <a:gd name="T75" fmla="*/ 49 h 116"/>
                <a:gd name="T76" fmla="*/ 119 w 119"/>
                <a:gd name="T77" fmla="*/ 6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9" h="116">
                  <a:moveTo>
                    <a:pt x="119" y="63"/>
                  </a:moveTo>
                  <a:lnTo>
                    <a:pt x="105" y="58"/>
                  </a:lnTo>
                  <a:lnTo>
                    <a:pt x="94" y="58"/>
                  </a:lnTo>
                  <a:lnTo>
                    <a:pt x="84" y="58"/>
                  </a:lnTo>
                  <a:lnTo>
                    <a:pt x="80" y="63"/>
                  </a:lnTo>
                  <a:lnTo>
                    <a:pt x="69" y="69"/>
                  </a:lnTo>
                  <a:lnTo>
                    <a:pt x="65" y="78"/>
                  </a:lnTo>
                  <a:lnTo>
                    <a:pt x="65" y="88"/>
                  </a:lnTo>
                  <a:lnTo>
                    <a:pt x="59" y="97"/>
                  </a:lnTo>
                  <a:lnTo>
                    <a:pt x="59" y="107"/>
                  </a:lnTo>
                  <a:lnTo>
                    <a:pt x="55" y="116"/>
                  </a:lnTo>
                  <a:lnTo>
                    <a:pt x="55" y="112"/>
                  </a:lnTo>
                  <a:lnTo>
                    <a:pt x="50" y="112"/>
                  </a:lnTo>
                  <a:lnTo>
                    <a:pt x="45" y="112"/>
                  </a:lnTo>
                  <a:lnTo>
                    <a:pt x="40" y="112"/>
                  </a:lnTo>
                  <a:lnTo>
                    <a:pt x="34" y="112"/>
                  </a:lnTo>
                  <a:lnTo>
                    <a:pt x="30" y="107"/>
                  </a:lnTo>
                  <a:lnTo>
                    <a:pt x="25" y="107"/>
                  </a:lnTo>
                  <a:lnTo>
                    <a:pt x="20" y="102"/>
                  </a:lnTo>
                  <a:lnTo>
                    <a:pt x="15" y="92"/>
                  </a:lnTo>
                  <a:lnTo>
                    <a:pt x="15" y="88"/>
                  </a:lnTo>
                  <a:lnTo>
                    <a:pt x="11" y="78"/>
                  </a:lnTo>
                  <a:lnTo>
                    <a:pt x="5" y="69"/>
                  </a:lnTo>
                  <a:lnTo>
                    <a:pt x="5" y="58"/>
                  </a:lnTo>
                  <a:lnTo>
                    <a:pt x="5" y="49"/>
                  </a:lnTo>
                  <a:lnTo>
                    <a:pt x="0" y="45"/>
                  </a:lnTo>
                  <a:lnTo>
                    <a:pt x="0" y="34"/>
                  </a:lnTo>
                  <a:lnTo>
                    <a:pt x="5" y="30"/>
                  </a:lnTo>
                  <a:lnTo>
                    <a:pt x="5" y="25"/>
                  </a:lnTo>
                  <a:lnTo>
                    <a:pt x="20" y="11"/>
                  </a:lnTo>
                  <a:lnTo>
                    <a:pt x="30" y="0"/>
                  </a:lnTo>
                  <a:lnTo>
                    <a:pt x="45" y="0"/>
                  </a:lnTo>
                  <a:lnTo>
                    <a:pt x="55" y="0"/>
                  </a:lnTo>
                  <a:lnTo>
                    <a:pt x="65" y="6"/>
                  </a:lnTo>
                  <a:lnTo>
                    <a:pt x="74" y="11"/>
                  </a:lnTo>
                  <a:lnTo>
                    <a:pt x="84" y="25"/>
                  </a:lnTo>
                  <a:lnTo>
                    <a:pt x="99" y="34"/>
                  </a:lnTo>
                  <a:lnTo>
                    <a:pt x="109" y="49"/>
                  </a:lnTo>
                  <a:lnTo>
                    <a:pt x="119" y="6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89" name="Freeform 561"/>
            <p:cNvSpPr>
              <a:spLocks/>
            </p:cNvSpPr>
            <p:nvPr/>
          </p:nvSpPr>
          <p:spPr bwMode="auto">
            <a:xfrm>
              <a:off x="3683" y="1841"/>
              <a:ext cx="14" cy="7"/>
            </a:xfrm>
            <a:custGeom>
              <a:avLst/>
              <a:gdLst>
                <a:gd name="T0" fmla="*/ 0 w 154"/>
                <a:gd name="T1" fmla="*/ 43 h 81"/>
                <a:gd name="T2" fmla="*/ 15 w 154"/>
                <a:gd name="T3" fmla="*/ 47 h 81"/>
                <a:gd name="T4" fmla="*/ 25 w 154"/>
                <a:gd name="T5" fmla="*/ 47 h 81"/>
                <a:gd name="T6" fmla="*/ 40 w 154"/>
                <a:gd name="T7" fmla="*/ 53 h 81"/>
                <a:gd name="T8" fmla="*/ 50 w 154"/>
                <a:gd name="T9" fmla="*/ 53 h 81"/>
                <a:gd name="T10" fmla="*/ 60 w 154"/>
                <a:gd name="T11" fmla="*/ 53 h 81"/>
                <a:gd name="T12" fmla="*/ 70 w 154"/>
                <a:gd name="T13" fmla="*/ 47 h 81"/>
                <a:gd name="T14" fmla="*/ 75 w 154"/>
                <a:gd name="T15" fmla="*/ 43 h 81"/>
                <a:gd name="T16" fmla="*/ 85 w 154"/>
                <a:gd name="T17" fmla="*/ 34 h 81"/>
                <a:gd name="T18" fmla="*/ 94 w 154"/>
                <a:gd name="T19" fmla="*/ 24 h 81"/>
                <a:gd name="T20" fmla="*/ 104 w 154"/>
                <a:gd name="T21" fmla="*/ 9 h 81"/>
                <a:gd name="T22" fmla="*/ 115 w 154"/>
                <a:gd name="T23" fmla="*/ 4 h 81"/>
                <a:gd name="T24" fmla="*/ 119 w 154"/>
                <a:gd name="T25" fmla="*/ 0 h 81"/>
                <a:gd name="T26" fmla="*/ 129 w 154"/>
                <a:gd name="T27" fmla="*/ 4 h 81"/>
                <a:gd name="T28" fmla="*/ 134 w 154"/>
                <a:gd name="T29" fmla="*/ 14 h 81"/>
                <a:gd name="T30" fmla="*/ 140 w 154"/>
                <a:gd name="T31" fmla="*/ 24 h 81"/>
                <a:gd name="T32" fmla="*/ 150 w 154"/>
                <a:gd name="T33" fmla="*/ 34 h 81"/>
                <a:gd name="T34" fmla="*/ 150 w 154"/>
                <a:gd name="T35" fmla="*/ 47 h 81"/>
                <a:gd name="T36" fmla="*/ 154 w 154"/>
                <a:gd name="T37" fmla="*/ 58 h 81"/>
                <a:gd name="T38" fmla="*/ 154 w 154"/>
                <a:gd name="T39" fmla="*/ 67 h 81"/>
                <a:gd name="T40" fmla="*/ 150 w 154"/>
                <a:gd name="T41" fmla="*/ 77 h 81"/>
                <a:gd name="T42" fmla="*/ 150 w 154"/>
                <a:gd name="T43" fmla="*/ 81 h 81"/>
                <a:gd name="T44" fmla="*/ 144 w 154"/>
                <a:gd name="T45" fmla="*/ 81 h 81"/>
                <a:gd name="T46" fmla="*/ 140 w 154"/>
                <a:gd name="T47" fmla="*/ 81 h 81"/>
                <a:gd name="T48" fmla="*/ 134 w 154"/>
                <a:gd name="T49" fmla="*/ 81 h 81"/>
                <a:gd name="T50" fmla="*/ 129 w 154"/>
                <a:gd name="T51" fmla="*/ 81 h 81"/>
                <a:gd name="T52" fmla="*/ 125 w 154"/>
                <a:gd name="T53" fmla="*/ 77 h 81"/>
                <a:gd name="T54" fmla="*/ 119 w 154"/>
                <a:gd name="T55" fmla="*/ 77 h 81"/>
                <a:gd name="T56" fmla="*/ 115 w 154"/>
                <a:gd name="T57" fmla="*/ 72 h 81"/>
                <a:gd name="T58" fmla="*/ 110 w 154"/>
                <a:gd name="T59" fmla="*/ 67 h 81"/>
                <a:gd name="T60" fmla="*/ 104 w 154"/>
                <a:gd name="T61" fmla="*/ 6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4" h="81">
                  <a:moveTo>
                    <a:pt x="0" y="43"/>
                  </a:moveTo>
                  <a:lnTo>
                    <a:pt x="15" y="47"/>
                  </a:lnTo>
                  <a:lnTo>
                    <a:pt x="25" y="47"/>
                  </a:lnTo>
                  <a:lnTo>
                    <a:pt x="40" y="53"/>
                  </a:lnTo>
                  <a:lnTo>
                    <a:pt x="50" y="53"/>
                  </a:lnTo>
                  <a:lnTo>
                    <a:pt x="60" y="53"/>
                  </a:lnTo>
                  <a:lnTo>
                    <a:pt x="70" y="47"/>
                  </a:lnTo>
                  <a:lnTo>
                    <a:pt x="75" y="43"/>
                  </a:lnTo>
                  <a:lnTo>
                    <a:pt x="85" y="34"/>
                  </a:lnTo>
                  <a:lnTo>
                    <a:pt x="94" y="24"/>
                  </a:lnTo>
                  <a:lnTo>
                    <a:pt x="104" y="9"/>
                  </a:lnTo>
                  <a:lnTo>
                    <a:pt x="115" y="4"/>
                  </a:lnTo>
                  <a:lnTo>
                    <a:pt x="119" y="0"/>
                  </a:lnTo>
                  <a:lnTo>
                    <a:pt x="129" y="4"/>
                  </a:lnTo>
                  <a:lnTo>
                    <a:pt x="134" y="14"/>
                  </a:lnTo>
                  <a:lnTo>
                    <a:pt x="140" y="24"/>
                  </a:lnTo>
                  <a:lnTo>
                    <a:pt x="150" y="34"/>
                  </a:lnTo>
                  <a:lnTo>
                    <a:pt x="150" y="47"/>
                  </a:lnTo>
                  <a:lnTo>
                    <a:pt x="154" y="58"/>
                  </a:lnTo>
                  <a:lnTo>
                    <a:pt x="154" y="67"/>
                  </a:lnTo>
                  <a:lnTo>
                    <a:pt x="150" y="77"/>
                  </a:lnTo>
                  <a:lnTo>
                    <a:pt x="150" y="81"/>
                  </a:lnTo>
                  <a:lnTo>
                    <a:pt x="144" y="81"/>
                  </a:lnTo>
                  <a:lnTo>
                    <a:pt x="140" y="81"/>
                  </a:lnTo>
                  <a:lnTo>
                    <a:pt x="134" y="81"/>
                  </a:lnTo>
                  <a:lnTo>
                    <a:pt x="129" y="81"/>
                  </a:lnTo>
                  <a:lnTo>
                    <a:pt x="125" y="77"/>
                  </a:lnTo>
                  <a:lnTo>
                    <a:pt x="119" y="77"/>
                  </a:lnTo>
                  <a:lnTo>
                    <a:pt x="115" y="72"/>
                  </a:lnTo>
                  <a:lnTo>
                    <a:pt x="110" y="67"/>
                  </a:lnTo>
                  <a:lnTo>
                    <a:pt x="104" y="6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90" name="Freeform 562"/>
            <p:cNvSpPr>
              <a:spLocks/>
            </p:cNvSpPr>
            <p:nvPr/>
          </p:nvSpPr>
          <p:spPr bwMode="auto">
            <a:xfrm>
              <a:off x="3684" y="1836"/>
              <a:ext cx="8" cy="5"/>
            </a:xfrm>
            <a:custGeom>
              <a:avLst/>
              <a:gdLst>
                <a:gd name="T0" fmla="*/ 40 w 90"/>
                <a:gd name="T1" fmla="*/ 68 h 68"/>
                <a:gd name="T2" fmla="*/ 30 w 90"/>
                <a:gd name="T3" fmla="*/ 68 h 68"/>
                <a:gd name="T4" fmla="*/ 25 w 90"/>
                <a:gd name="T5" fmla="*/ 62 h 68"/>
                <a:gd name="T6" fmla="*/ 21 w 90"/>
                <a:gd name="T7" fmla="*/ 58 h 68"/>
                <a:gd name="T8" fmla="*/ 21 w 90"/>
                <a:gd name="T9" fmla="*/ 53 h 68"/>
                <a:gd name="T10" fmla="*/ 21 w 90"/>
                <a:gd name="T11" fmla="*/ 43 h 68"/>
                <a:gd name="T12" fmla="*/ 21 w 90"/>
                <a:gd name="T13" fmla="*/ 39 h 68"/>
                <a:gd name="T14" fmla="*/ 15 w 90"/>
                <a:gd name="T15" fmla="*/ 34 h 68"/>
                <a:gd name="T16" fmla="*/ 15 w 90"/>
                <a:gd name="T17" fmla="*/ 29 h 68"/>
                <a:gd name="T18" fmla="*/ 11 w 90"/>
                <a:gd name="T19" fmla="*/ 24 h 68"/>
                <a:gd name="T20" fmla="*/ 0 w 90"/>
                <a:gd name="T21" fmla="*/ 19 h 68"/>
                <a:gd name="T22" fmla="*/ 15 w 90"/>
                <a:gd name="T23" fmla="*/ 15 h 68"/>
                <a:gd name="T24" fmla="*/ 25 w 90"/>
                <a:gd name="T25" fmla="*/ 10 h 68"/>
                <a:gd name="T26" fmla="*/ 35 w 90"/>
                <a:gd name="T27" fmla="*/ 4 h 68"/>
                <a:gd name="T28" fmla="*/ 45 w 90"/>
                <a:gd name="T29" fmla="*/ 0 h 68"/>
                <a:gd name="T30" fmla="*/ 55 w 90"/>
                <a:gd name="T31" fmla="*/ 0 h 68"/>
                <a:gd name="T32" fmla="*/ 65 w 90"/>
                <a:gd name="T33" fmla="*/ 0 h 68"/>
                <a:gd name="T34" fmla="*/ 75 w 90"/>
                <a:gd name="T35" fmla="*/ 4 h 68"/>
                <a:gd name="T36" fmla="*/ 80 w 90"/>
                <a:gd name="T37" fmla="*/ 15 h 68"/>
                <a:gd name="T38" fmla="*/ 84 w 90"/>
                <a:gd name="T39" fmla="*/ 24 h 68"/>
                <a:gd name="T40" fmla="*/ 90 w 90"/>
                <a:gd name="T41" fmla="*/ 3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68">
                  <a:moveTo>
                    <a:pt x="40" y="68"/>
                  </a:moveTo>
                  <a:lnTo>
                    <a:pt x="30" y="68"/>
                  </a:lnTo>
                  <a:lnTo>
                    <a:pt x="25" y="62"/>
                  </a:lnTo>
                  <a:lnTo>
                    <a:pt x="21" y="58"/>
                  </a:lnTo>
                  <a:lnTo>
                    <a:pt x="21" y="53"/>
                  </a:lnTo>
                  <a:lnTo>
                    <a:pt x="21" y="43"/>
                  </a:lnTo>
                  <a:lnTo>
                    <a:pt x="21" y="39"/>
                  </a:lnTo>
                  <a:lnTo>
                    <a:pt x="15" y="34"/>
                  </a:lnTo>
                  <a:lnTo>
                    <a:pt x="15" y="29"/>
                  </a:lnTo>
                  <a:lnTo>
                    <a:pt x="11" y="24"/>
                  </a:lnTo>
                  <a:lnTo>
                    <a:pt x="0" y="19"/>
                  </a:lnTo>
                  <a:lnTo>
                    <a:pt x="15" y="15"/>
                  </a:lnTo>
                  <a:lnTo>
                    <a:pt x="25" y="10"/>
                  </a:lnTo>
                  <a:lnTo>
                    <a:pt x="35" y="4"/>
                  </a:lnTo>
                  <a:lnTo>
                    <a:pt x="45" y="0"/>
                  </a:lnTo>
                  <a:lnTo>
                    <a:pt x="55" y="0"/>
                  </a:lnTo>
                  <a:lnTo>
                    <a:pt x="65" y="0"/>
                  </a:lnTo>
                  <a:lnTo>
                    <a:pt x="75" y="4"/>
                  </a:lnTo>
                  <a:lnTo>
                    <a:pt x="80" y="15"/>
                  </a:lnTo>
                  <a:lnTo>
                    <a:pt x="84" y="24"/>
                  </a:lnTo>
                  <a:lnTo>
                    <a:pt x="90" y="39"/>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91" name="Freeform 563"/>
            <p:cNvSpPr>
              <a:spLocks/>
            </p:cNvSpPr>
            <p:nvPr/>
          </p:nvSpPr>
          <p:spPr bwMode="auto">
            <a:xfrm>
              <a:off x="3658" y="1820"/>
              <a:ext cx="7" cy="6"/>
            </a:xfrm>
            <a:custGeom>
              <a:avLst/>
              <a:gdLst>
                <a:gd name="T0" fmla="*/ 79 w 79"/>
                <a:gd name="T1" fmla="*/ 73 h 73"/>
                <a:gd name="T2" fmla="*/ 79 w 79"/>
                <a:gd name="T3" fmla="*/ 58 h 73"/>
                <a:gd name="T4" fmla="*/ 74 w 79"/>
                <a:gd name="T5" fmla="*/ 48 h 73"/>
                <a:gd name="T6" fmla="*/ 69 w 79"/>
                <a:gd name="T7" fmla="*/ 39 h 73"/>
                <a:gd name="T8" fmla="*/ 65 w 79"/>
                <a:gd name="T9" fmla="*/ 29 h 73"/>
                <a:gd name="T10" fmla="*/ 59 w 79"/>
                <a:gd name="T11" fmla="*/ 20 h 73"/>
                <a:gd name="T12" fmla="*/ 54 w 79"/>
                <a:gd name="T13" fmla="*/ 15 h 73"/>
                <a:gd name="T14" fmla="*/ 44 w 79"/>
                <a:gd name="T15" fmla="*/ 10 h 73"/>
                <a:gd name="T16" fmla="*/ 29 w 79"/>
                <a:gd name="T17" fmla="*/ 5 h 73"/>
                <a:gd name="T18" fmla="*/ 15 w 79"/>
                <a:gd name="T19" fmla="*/ 5 h 73"/>
                <a:gd name="T20" fmla="*/ 0 w 79"/>
                <a:gd name="T2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73">
                  <a:moveTo>
                    <a:pt x="79" y="73"/>
                  </a:moveTo>
                  <a:lnTo>
                    <a:pt x="79" y="58"/>
                  </a:lnTo>
                  <a:lnTo>
                    <a:pt x="74" y="48"/>
                  </a:lnTo>
                  <a:lnTo>
                    <a:pt x="69" y="39"/>
                  </a:lnTo>
                  <a:lnTo>
                    <a:pt x="65" y="29"/>
                  </a:lnTo>
                  <a:lnTo>
                    <a:pt x="59" y="20"/>
                  </a:lnTo>
                  <a:lnTo>
                    <a:pt x="54" y="15"/>
                  </a:lnTo>
                  <a:lnTo>
                    <a:pt x="44" y="10"/>
                  </a:lnTo>
                  <a:lnTo>
                    <a:pt x="29" y="5"/>
                  </a:lnTo>
                  <a:lnTo>
                    <a:pt x="15" y="5"/>
                  </a:lnTo>
                  <a:lnTo>
                    <a:pt x="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92" name="Freeform 564"/>
            <p:cNvSpPr>
              <a:spLocks/>
            </p:cNvSpPr>
            <p:nvPr/>
          </p:nvSpPr>
          <p:spPr bwMode="auto">
            <a:xfrm>
              <a:off x="3656" y="1815"/>
              <a:ext cx="6" cy="5"/>
            </a:xfrm>
            <a:custGeom>
              <a:avLst/>
              <a:gdLst>
                <a:gd name="T0" fmla="*/ 15 w 65"/>
                <a:gd name="T1" fmla="*/ 72 h 72"/>
                <a:gd name="T2" fmla="*/ 5 w 65"/>
                <a:gd name="T3" fmla="*/ 72 h 72"/>
                <a:gd name="T4" fmla="*/ 0 w 65"/>
                <a:gd name="T5" fmla="*/ 68 h 72"/>
                <a:gd name="T6" fmla="*/ 0 w 65"/>
                <a:gd name="T7" fmla="*/ 58 h 72"/>
                <a:gd name="T8" fmla="*/ 0 w 65"/>
                <a:gd name="T9" fmla="*/ 48 h 72"/>
                <a:gd name="T10" fmla="*/ 5 w 65"/>
                <a:gd name="T11" fmla="*/ 38 h 72"/>
                <a:gd name="T12" fmla="*/ 15 w 65"/>
                <a:gd name="T13" fmla="*/ 29 h 72"/>
                <a:gd name="T14" fmla="*/ 25 w 65"/>
                <a:gd name="T15" fmla="*/ 19 h 72"/>
                <a:gd name="T16" fmla="*/ 34 w 65"/>
                <a:gd name="T17" fmla="*/ 10 h 72"/>
                <a:gd name="T18" fmla="*/ 44 w 65"/>
                <a:gd name="T19" fmla="*/ 4 h 72"/>
                <a:gd name="T20" fmla="*/ 55 w 65"/>
                <a:gd name="T21" fmla="*/ 0 h 72"/>
                <a:gd name="T22" fmla="*/ 55 w 65"/>
                <a:gd name="T23" fmla="*/ 4 h 72"/>
                <a:gd name="T24" fmla="*/ 59 w 65"/>
                <a:gd name="T25" fmla="*/ 4 h 72"/>
                <a:gd name="T26" fmla="*/ 59 w 65"/>
                <a:gd name="T27" fmla="*/ 10 h 72"/>
                <a:gd name="T28" fmla="*/ 65 w 65"/>
                <a:gd name="T29" fmla="*/ 14 h 72"/>
                <a:gd name="T30" fmla="*/ 65 w 65"/>
                <a:gd name="T31" fmla="*/ 19 h 72"/>
                <a:gd name="T32" fmla="*/ 65 w 65"/>
                <a:gd name="T33" fmla="*/ 25 h 72"/>
                <a:gd name="T34" fmla="*/ 65 w 65"/>
                <a:gd name="T35" fmla="*/ 29 h 72"/>
                <a:gd name="T36" fmla="*/ 65 w 65"/>
                <a:gd name="T37" fmla="*/ 38 h 72"/>
                <a:gd name="T38" fmla="*/ 65 w 65"/>
                <a:gd name="T39" fmla="*/ 43 h 72"/>
                <a:gd name="T40" fmla="*/ 65 w 65"/>
                <a:gd name="T41" fmla="*/ 4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72">
                  <a:moveTo>
                    <a:pt x="15" y="72"/>
                  </a:moveTo>
                  <a:lnTo>
                    <a:pt x="5" y="72"/>
                  </a:lnTo>
                  <a:lnTo>
                    <a:pt x="0" y="68"/>
                  </a:lnTo>
                  <a:lnTo>
                    <a:pt x="0" y="58"/>
                  </a:lnTo>
                  <a:lnTo>
                    <a:pt x="0" y="48"/>
                  </a:lnTo>
                  <a:lnTo>
                    <a:pt x="5" y="38"/>
                  </a:lnTo>
                  <a:lnTo>
                    <a:pt x="15" y="29"/>
                  </a:lnTo>
                  <a:lnTo>
                    <a:pt x="25" y="19"/>
                  </a:lnTo>
                  <a:lnTo>
                    <a:pt x="34" y="10"/>
                  </a:lnTo>
                  <a:lnTo>
                    <a:pt x="44" y="4"/>
                  </a:lnTo>
                  <a:lnTo>
                    <a:pt x="55" y="0"/>
                  </a:lnTo>
                  <a:lnTo>
                    <a:pt x="55" y="4"/>
                  </a:lnTo>
                  <a:lnTo>
                    <a:pt x="59" y="4"/>
                  </a:lnTo>
                  <a:lnTo>
                    <a:pt x="59" y="10"/>
                  </a:lnTo>
                  <a:lnTo>
                    <a:pt x="65" y="14"/>
                  </a:lnTo>
                  <a:lnTo>
                    <a:pt x="65" y="19"/>
                  </a:lnTo>
                  <a:lnTo>
                    <a:pt x="65" y="25"/>
                  </a:lnTo>
                  <a:lnTo>
                    <a:pt x="65" y="29"/>
                  </a:lnTo>
                  <a:lnTo>
                    <a:pt x="65" y="38"/>
                  </a:lnTo>
                  <a:lnTo>
                    <a:pt x="65" y="43"/>
                  </a:lnTo>
                  <a:lnTo>
                    <a:pt x="65" y="4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93" name="Freeform 565"/>
            <p:cNvSpPr>
              <a:spLocks/>
            </p:cNvSpPr>
            <p:nvPr/>
          </p:nvSpPr>
          <p:spPr bwMode="auto">
            <a:xfrm>
              <a:off x="3648" y="1805"/>
              <a:ext cx="10" cy="9"/>
            </a:xfrm>
            <a:custGeom>
              <a:avLst/>
              <a:gdLst>
                <a:gd name="T0" fmla="*/ 50 w 114"/>
                <a:gd name="T1" fmla="*/ 116 h 116"/>
                <a:gd name="T2" fmla="*/ 34 w 114"/>
                <a:gd name="T3" fmla="*/ 111 h 116"/>
                <a:gd name="T4" fmla="*/ 19 w 114"/>
                <a:gd name="T5" fmla="*/ 107 h 116"/>
                <a:gd name="T6" fmla="*/ 10 w 114"/>
                <a:gd name="T7" fmla="*/ 97 h 116"/>
                <a:gd name="T8" fmla="*/ 4 w 114"/>
                <a:gd name="T9" fmla="*/ 88 h 116"/>
                <a:gd name="T10" fmla="*/ 0 w 114"/>
                <a:gd name="T11" fmla="*/ 77 h 116"/>
                <a:gd name="T12" fmla="*/ 4 w 114"/>
                <a:gd name="T13" fmla="*/ 63 h 116"/>
                <a:gd name="T14" fmla="*/ 10 w 114"/>
                <a:gd name="T15" fmla="*/ 49 h 116"/>
                <a:gd name="T16" fmla="*/ 15 w 114"/>
                <a:gd name="T17" fmla="*/ 34 h 116"/>
                <a:gd name="T18" fmla="*/ 19 w 114"/>
                <a:gd name="T19" fmla="*/ 19 h 116"/>
                <a:gd name="T20" fmla="*/ 29 w 114"/>
                <a:gd name="T21" fmla="*/ 0 h 116"/>
                <a:gd name="T22" fmla="*/ 29 w 114"/>
                <a:gd name="T23" fmla="*/ 15 h 116"/>
                <a:gd name="T24" fmla="*/ 34 w 114"/>
                <a:gd name="T25" fmla="*/ 24 h 116"/>
                <a:gd name="T26" fmla="*/ 39 w 114"/>
                <a:gd name="T27" fmla="*/ 30 h 116"/>
                <a:gd name="T28" fmla="*/ 50 w 114"/>
                <a:gd name="T29" fmla="*/ 34 h 116"/>
                <a:gd name="T30" fmla="*/ 54 w 114"/>
                <a:gd name="T31" fmla="*/ 39 h 116"/>
                <a:gd name="T32" fmla="*/ 64 w 114"/>
                <a:gd name="T33" fmla="*/ 39 h 116"/>
                <a:gd name="T34" fmla="*/ 73 w 114"/>
                <a:gd name="T35" fmla="*/ 34 h 116"/>
                <a:gd name="T36" fmla="*/ 84 w 114"/>
                <a:gd name="T37" fmla="*/ 34 h 116"/>
                <a:gd name="T38" fmla="*/ 94 w 114"/>
                <a:gd name="T39" fmla="*/ 30 h 116"/>
                <a:gd name="T40" fmla="*/ 104 w 114"/>
                <a:gd name="T41" fmla="*/ 30 h 116"/>
                <a:gd name="T42" fmla="*/ 104 w 114"/>
                <a:gd name="T43" fmla="*/ 34 h 116"/>
                <a:gd name="T44" fmla="*/ 104 w 114"/>
                <a:gd name="T45" fmla="*/ 39 h 116"/>
                <a:gd name="T46" fmla="*/ 109 w 114"/>
                <a:gd name="T47" fmla="*/ 39 h 116"/>
                <a:gd name="T48" fmla="*/ 109 w 114"/>
                <a:gd name="T49" fmla="*/ 43 h 116"/>
                <a:gd name="T50" fmla="*/ 109 w 114"/>
                <a:gd name="T51" fmla="*/ 49 h 116"/>
                <a:gd name="T52" fmla="*/ 114 w 114"/>
                <a:gd name="T53" fmla="*/ 53 h 116"/>
                <a:gd name="T54" fmla="*/ 114 w 114"/>
                <a:gd name="T55" fmla="*/ 58 h 116"/>
                <a:gd name="T56" fmla="*/ 109 w 114"/>
                <a:gd name="T57" fmla="*/ 63 h 116"/>
                <a:gd name="T58" fmla="*/ 104 w 114"/>
                <a:gd name="T59" fmla="*/ 73 h 116"/>
                <a:gd name="T60" fmla="*/ 98 w 114"/>
                <a:gd name="T61" fmla="*/ 77 h 116"/>
                <a:gd name="T62" fmla="*/ 94 w 114"/>
                <a:gd name="T63" fmla="*/ 88 h 116"/>
                <a:gd name="T64" fmla="*/ 89 w 114"/>
                <a:gd name="T65" fmla="*/ 92 h 116"/>
                <a:gd name="T66" fmla="*/ 84 w 114"/>
                <a:gd name="T67" fmla="*/ 97 h 116"/>
                <a:gd name="T68" fmla="*/ 73 w 114"/>
                <a:gd name="T69" fmla="*/ 107 h 116"/>
                <a:gd name="T70" fmla="*/ 69 w 114"/>
                <a:gd name="T71" fmla="*/ 111 h 116"/>
                <a:gd name="T72" fmla="*/ 64 w 114"/>
                <a:gd name="T73" fmla="*/ 111 h 116"/>
                <a:gd name="T74" fmla="*/ 59 w 114"/>
                <a:gd name="T75" fmla="*/ 116 h 116"/>
                <a:gd name="T76" fmla="*/ 50 w 114"/>
                <a:gd name="T7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4" h="116">
                  <a:moveTo>
                    <a:pt x="50" y="116"/>
                  </a:moveTo>
                  <a:lnTo>
                    <a:pt x="34" y="111"/>
                  </a:lnTo>
                  <a:lnTo>
                    <a:pt x="19" y="107"/>
                  </a:lnTo>
                  <a:lnTo>
                    <a:pt x="10" y="97"/>
                  </a:lnTo>
                  <a:lnTo>
                    <a:pt x="4" y="88"/>
                  </a:lnTo>
                  <a:lnTo>
                    <a:pt x="0" y="77"/>
                  </a:lnTo>
                  <a:lnTo>
                    <a:pt x="4" y="63"/>
                  </a:lnTo>
                  <a:lnTo>
                    <a:pt x="10" y="49"/>
                  </a:lnTo>
                  <a:lnTo>
                    <a:pt x="15" y="34"/>
                  </a:lnTo>
                  <a:lnTo>
                    <a:pt x="19" y="19"/>
                  </a:lnTo>
                  <a:lnTo>
                    <a:pt x="29" y="0"/>
                  </a:lnTo>
                  <a:lnTo>
                    <a:pt x="29" y="15"/>
                  </a:lnTo>
                  <a:lnTo>
                    <a:pt x="34" y="24"/>
                  </a:lnTo>
                  <a:lnTo>
                    <a:pt x="39" y="30"/>
                  </a:lnTo>
                  <a:lnTo>
                    <a:pt x="50" y="34"/>
                  </a:lnTo>
                  <a:lnTo>
                    <a:pt x="54" y="39"/>
                  </a:lnTo>
                  <a:lnTo>
                    <a:pt x="64" y="39"/>
                  </a:lnTo>
                  <a:lnTo>
                    <a:pt x="73" y="34"/>
                  </a:lnTo>
                  <a:lnTo>
                    <a:pt x="84" y="34"/>
                  </a:lnTo>
                  <a:lnTo>
                    <a:pt x="94" y="30"/>
                  </a:lnTo>
                  <a:lnTo>
                    <a:pt x="104" y="30"/>
                  </a:lnTo>
                  <a:lnTo>
                    <a:pt x="104" y="34"/>
                  </a:lnTo>
                  <a:lnTo>
                    <a:pt x="104" y="39"/>
                  </a:lnTo>
                  <a:lnTo>
                    <a:pt x="109" y="39"/>
                  </a:lnTo>
                  <a:lnTo>
                    <a:pt x="109" y="43"/>
                  </a:lnTo>
                  <a:lnTo>
                    <a:pt x="109" y="49"/>
                  </a:lnTo>
                  <a:lnTo>
                    <a:pt x="114" y="53"/>
                  </a:lnTo>
                  <a:lnTo>
                    <a:pt x="114" y="58"/>
                  </a:lnTo>
                  <a:lnTo>
                    <a:pt x="109" y="63"/>
                  </a:lnTo>
                  <a:lnTo>
                    <a:pt x="104" y="73"/>
                  </a:lnTo>
                  <a:lnTo>
                    <a:pt x="98" y="77"/>
                  </a:lnTo>
                  <a:lnTo>
                    <a:pt x="94" y="88"/>
                  </a:lnTo>
                  <a:lnTo>
                    <a:pt x="89" y="92"/>
                  </a:lnTo>
                  <a:lnTo>
                    <a:pt x="84" y="97"/>
                  </a:lnTo>
                  <a:lnTo>
                    <a:pt x="73" y="107"/>
                  </a:lnTo>
                  <a:lnTo>
                    <a:pt x="69" y="111"/>
                  </a:lnTo>
                  <a:lnTo>
                    <a:pt x="64" y="111"/>
                  </a:lnTo>
                  <a:lnTo>
                    <a:pt x="59" y="116"/>
                  </a:lnTo>
                  <a:lnTo>
                    <a:pt x="50" y="116"/>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94" name="Freeform 566"/>
            <p:cNvSpPr>
              <a:spLocks/>
            </p:cNvSpPr>
            <p:nvPr/>
          </p:nvSpPr>
          <p:spPr bwMode="auto">
            <a:xfrm>
              <a:off x="3640" y="1788"/>
              <a:ext cx="12" cy="10"/>
            </a:xfrm>
            <a:custGeom>
              <a:avLst/>
              <a:gdLst>
                <a:gd name="T0" fmla="*/ 0 w 129"/>
                <a:gd name="T1" fmla="*/ 120 h 129"/>
                <a:gd name="T2" fmla="*/ 5 w 129"/>
                <a:gd name="T3" fmla="*/ 125 h 129"/>
                <a:gd name="T4" fmla="*/ 10 w 129"/>
                <a:gd name="T5" fmla="*/ 125 h 129"/>
                <a:gd name="T6" fmla="*/ 16 w 129"/>
                <a:gd name="T7" fmla="*/ 125 h 129"/>
                <a:gd name="T8" fmla="*/ 25 w 129"/>
                <a:gd name="T9" fmla="*/ 129 h 129"/>
                <a:gd name="T10" fmla="*/ 30 w 129"/>
                <a:gd name="T11" fmla="*/ 129 h 129"/>
                <a:gd name="T12" fmla="*/ 35 w 129"/>
                <a:gd name="T13" fmla="*/ 129 h 129"/>
                <a:gd name="T14" fmla="*/ 40 w 129"/>
                <a:gd name="T15" fmla="*/ 129 h 129"/>
                <a:gd name="T16" fmla="*/ 45 w 129"/>
                <a:gd name="T17" fmla="*/ 129 h 129"/>
                <a:gd name="T18" fmla="*/ 50 w 129"/>
                <a:gd name="T19" fmla="*/ 125 h 129"/>
                <a:gd name="T20" fmla="*/ 60 w 129"/>
                <a:gd name="T21" fmla="*/ 116 h 129"/>
                <a:gd name="T22" fmla="*/ 70 w 129"/>
                <a:gd name="T23" fmla="*/ 110 h 129"/>
                <a:gd name="T24" fmla="*/ 75 w 129"/>
                <a:gd name="T25" fmla="*/ 101 h 129"/>
                <a:gd name="T26" fmla="*/ 79 w 129"/>
                <a:gd name="T27" fmla="*/ 96 h 129"/>
                <a:gd name="T28" fmla="*/ 85 w 129"/>
                <a:gd name="T29" fmla="*/ 91 h 129"/>
                <a:gd name="T30" fmla="*/ 89 w 129"/>
                <a:gd name="T31" fmla="*/ 86 h 129"/>
                <a:gd name="T32" fmla="*/ 95 w 129"/>
                <a:gd name="T33" fmla="*/ 82 h 129"/>
                <a:gd name="T34" fmla="*/ 104 w 129"/>
                <a:gd name="T35" fmla="*/ 77 h 129"/>
                <a:gd name="T36" fmla="*/ 114 w 129"/>
                <a:gd name="T37" fmla="*/ 71 h 129"/>
                <a:gd name="T38" fmla="*/ 129 w 129"/>
                <a:gd name="T39" fmla="*/ 71 h 129"/>
                <a:gd name="T40" fmla="*/ 119 w 129"/>
                <a:gd name="T41" fmla="*/ 67 h 129"/>
                <a:gd name="T42" fmla="*/ 114 w 129"/>
                <a:gd name="T43" fmla="*/ 58 h 129"/>
                <a:gd name="T44" fmla="*/ 104 w 129"/>
                <a:gd name="T45" fmla="*/ 47 h 129"/>
                <a:gd name="T46" fmla="*/ 100 w 129"/>
                <a:gd name="T47" fmla="*/ 38 h 129"/>
                <a:gd name="T48" fmla="*/ 95 w 129"/>
                <a:gd name="T49" fmla="*/ 28 h 129"/>
                <a:gd name="T50" fmla="*/ 89 w 129"/>
                <a:gd name="T51" fmla="*/ 24 h 129"/>
                <a:gd name="T52" fmla="*/ 79 w 129"/>
                <a:gd name="T53" fmla="*/ 13 h 129"/>
                <a:gd name="T54" fmla="*/ 75 w 129"/>
                <a:gd name="T55" fmla="*/ 9 h 129"/>
                <a:gd name="T56" fmla="*/ 70 w 129"/>
                <a:gd name="T57" fmla="*/ 4 h 129"/>
                <a:gd name="T58" fmla="*/ 64 w 129"/>
                <a:gd name="T59" fmla="*/ 0 h 129"/>
                <a:gd name="T60" fmla="*/ 50 w 129"/>
                <a:gd name="T61" fmla="*/ 0 h 129"/>
                <a:gd name="T62" fmla="*/ 35 w 129"/>
                <a:gd name="T63" fmla="*/ 0 h 129"/>
                <a:gd name="T64" fmla="*/ 30 w 129"/>
                <a:gd name="T65" fmla="*/ 4 h 129"/>
                <a:gd name="T66" fmla="*/ 25 w 129"/>
                <a:gd name="T67" fmla="*/ 13 h 129"/>
                <a:gd name="T68" fmla="*/ 25 w 129"/>
                <a:gd name="T69" fmla="*/ 24 h 129"/>
                <a:gd name="T70" fmla="*/ 30 w 129"/>
                <a:gd name="T71" fmla="*/ 33 h 129"/>
                <a:gd name="T72" fmla="*/ 30 w 129"/>
                <a:gd name="T73" fmla="*/ 47 h 129"/>
                <a:gd name="T74" fmla="*/ 35 w 129"/>
                <a:gd name="T75" fmla="*/ 62 h 129"/>
                <a:gd name="T76" fmla="*/ 40 w 129"/>
                <a:gd name="T77" fmla="*/ 77 h 129"/>
                <a:gd name="T78" fmla="*/ 45 w 129"/>
                <a:gd name="T79" fmla="*/ 86 h 129"/>
                <a:gd name="T80" fmla="*/ 45 w 129"/>
                <a:gd name="T81" fmla="*/ 91 h 129"/>
                <a:gd name="T82" fmla="*/ 50 w 129"/>
                <a:gd name="T83" fmla="*/ 91 h 129"/>
                <a:gd name="T84" fmla="*/ 55 w 129"/>
                <a:gd name="T85" fmla="*/ 91 h 129"/>
                <a:gd name="T86" fmla="*/ 60 w 129"/>
                <a:gd name="T87" fmla="*/ 91 h 129"/>
                <a:gd name="T88" fmla="*/ 64 w 129"/>
                <a:gd name="T89" fmla="*/ 86 h 129"/>
                <a:gd name="T90" fmla="*/ 70 w 129"/>
                <a:gd name="T91" fmla="*/ 86 h 129"/>
                <a:gd name="T92" fmla="*/ 75 w 129"/>
                <a:gd name="T93" fmla="*/ 86 h 129"/>
                <a:gd name="T94" fmla="*/ 79 w 129"/>
                <a:gd name="T95" fmla="*/ 86 h 129"/>
                <a:gd name="T96" fmla="*/ 70 w 129"/>
                <a:gd name="T97" fmla="*/ 86 h 129"/>
                <a:gd name="T98" fmla="*/ 64 w 129"/>
                <a:gd name="T99" fmla="*/ 86 h 129"/>
                <a:gd name="T100" fmla="*/ 55 w 129"/>
                <a:gd name="T101" fmla="*/ 86 h 129"/>
                <a:gd name="T102" fmla="*/ 45 w 129"/>
                <a:gd name="T103" fmla="*/ 82 h 129"/>
                <a:gd name="T104" fmla="*/ 35 w 129"/>
                <a:gd name="T105" fmla="*/ 82 h 129"/>
                <a:gd name="T106" fmla="*/ 30 w 129"/>
                <a:gd name="T107" fmla="*/ 82 h 129"/>
                <a:gd name="T108" fmla="*/ 20 w 129"/>
                <a:gd name="T109" fmla="*/ 77 h 129"/>
                <a:gd name="T110" fmla="*/ 16 w 129"/>
                <a:gd name="T111" fmla="*/ 71 h 129"/>
                <a:gd name="T112" fmla="*/ 5 w 129"/>
                <a:gd name="T113" fmla="*/ 71 h 129"/>
                <a:gd name="T114" fmla="*/ 0 w 129"/>
                <a:gd name="T115" fmla="*/ 62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9" h="129">
                  <a:moveTo>
                    <a:pt x="0" y="120"/>
                  </a:moveTo>
                  <a:lnTo>
                    <a:pt x="5" y="125"/>
                  </a:lnTo>
                  <a:lnTo>
                    <a:pt x="10" y="125"/>
                  </a:lnTo>
                  <a:lnTo>
                    <a:pt x="16" y="125"/>
                  </a:lnTo>
                  <a:lnTo>
                    <a:pt x="25" y="129"/>
                  </a:lnTo>
                  <a:lnTo>
                    <a:pt x="30" y="129"/>
                  </a:lnTo>
                  <a:lnTo>
                    <a:pt x="35" y="129"/>
                  </a:lnTo>
                  <a:lnTo>
                    <a:pt x="40" y="129"/>
                  </a:lnTo>
                  <a:lnTo>
                    <a:pt x="45" y="129"/>
                  </a:lnTo>
                  <a:lnTo>
                    <a:pt x="50" y="125"/>
                  </a:lnTo>
                  <a:lnTo>
                    <a:pt x="60" y="116"/>
                  </a:lnTo>
                  <a:lnTo>
                    <a:pt x="70" y="110"/>
                  </a:lnTo>
                  <a:lnTo>
                    <a:pt x="75" y="101"/>
                  </a:lnTo>
                  <a:lnTo>
                    <a:pt x="79" y="96"/>
                  </a:lnTo>
                  <a:lnTo>
                    <a:pt x="85" y="91"/>
                  </a:lnTo>
                  <a:lnTo>
                    <a:pt x="89" y="86"/>
                  </a:lnTo>
                  <a:lnTo>
                    <a:pt x="95" y="82"/>
                  </a:lnTo>
                  <a:lnTo>
                    <a:pt x="104" y="77"/>
                  </a:lnTo>
                  <a:lnTo>
                    <a:pt x="114" y="71"/>
                  </a:lnTo>
                  <a:lnTo>
                    <a:pt x="129" y="71"/>
                  </a:lnTo>
                  <a:lnTo>
                    <a:pt x="119" y="67"/>
                  </a:lnTo>
                  <a:lnTo>
                    <a:pt x="114" y="58"/>
                  </a:lnTo>
                  <a:lnTo>
                    <a:pt x="104" y="47"/>
                  </a:lnTo>
                  <a:lnTo>
                    <a:pt x="100" y="38"/>
                  </a:lnTo>
                  <a:lnTo>
                    <a:pt x="95" y="28"/>
                  </a:lnTo>
                  <a:lnTo>
                    <a:pt x="89" y="24"/>
                  </a:lnTo>
                  <a:lnTo>
                    <a:pt x="79" y="13"/>
                  </a:lnTo>
                  <a:lnTo>
                    <a:pt x="75" y="9"/>
                  </a:lnTo>
                  <a:lnTo>
                    <a:pt x="70" y="4"/>
                  </a:lnTo>
                  <a:lnTo>
                    <a:pt x="64" y="0"/>
                  </a:lnTo>
                  <a:lnTo>
                    <a:pt x="50" y="0"/>
                  </a:lnTo>
                  <a:lnTo>
                    <a:pt x="35" y="0"/>
                  </a:lnTo>
                  <a:lnTo>
                    <a:pt x="30" y="4"/>
                  </a:lnTo>
                  <a:lnTo>
                    <a:pt x="25" y="13"/>
                  </a:lnTo>
                  <a:lnTo>
                    <a:pt x="25" y="24"/>
                  </a:lnTo>
                  <a:lnTo>
                    <a:pt x="30" y="33"/>
                  </a:lnTo>
                  <a:lnTo>
                    <a:pt x="30" y="47"/>
                  </a:lnTo>
                  <a:lnTo>
                    <a:pt x="35" y="62"/>
                  </a:lnTo>
                  <a:lnTo>
                    <a:pt x="40" y="77"/>
                  </a:lnTo>
                  <a:lnTo>
                    <a:pt x="45" y="86"/>
                  </a:lnTo>
                  <a:lnTo>
                    <a:pt x="45" y="91"/>
                  </a:lnTo>
                  <a:lnTo>
                    <a:pt x="50" y="91"/>
                  </a:lnTo>
                  <a:lnTo>
                    <a:pt x="55" y="91"/>
                  </a:lnTo>
                  <a:lnTo>
                    <a:pt x="60" y="91"/>
                  </a:lnTo>
                  <a:lnTo>
                    <a:pt x="64" y="86"/>
                  </a:lnTo>
                  <a:lnTo>
                    <a:pt x="70" y="86"/>
                  </a:lnTo>
                  <a:lnTo>
                    <a:pt x="75" y="86"/>
                  </a:lnTo>
                  <a:lnTo>
                    <a:pt x="79" y="86"/>
                  </a:lnTo>
                  <a:lnTo>
                    <a:pt x="70" y="86"/>
                  </a:lnTo>
                  <a:lnTo>
                    <a:pt x="64" y="86"/>
                  </a:lnTo>
                  <a:lnTo>
                    <a:pt x="55" y="86"/>
                  </a:lnTo>
                  <a:lnTo>
                    <a:pt x="45" y="82"/>
                  </a:lnTo>
                  <a:lnTo>
                    <a:pt x="35" y="82"/>
                  </a:lnTo>
                  <a:lnTo>
                    <a:pt x="30" y="82"/>
                  </a:lnTo>
                  <a:lnTo>
                    <a:pt x="20" y="77"/>
                  </a:lnTo>
                  <a:lnTo>
                    <a:pt x="16" y="71"/>
                  </a:lnTo>
                  <a:lnTo>
                    <a:pt x="5" y="71"/>
                  </a:lnTo>
                  <a:lnTo>
                    <a:pt x="0" y="6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95" name="Freeform 567"/>
            <p:cNvSpPr>
              <a:spLocks/>
            </p:cNvSpPr>
            <p:nvPr/>
          </p:nvSpPr>
          <p:spPr bwMode="auto">
            <a:xfrm>
              <a:off x="3640" y="1775"/>
              <a:ext cx="11" cy="9"/>
            </a:xfrm>
            <a:custGeom>
              <a:avLst/>
              <a:gdLst>
                <a:gd name="T0" fmla="*/ 30 w 119"/>
                <a:gd name="T1" fmla="*/ 107 h 116"/>
                <a:gd name="T2" fmla="*/ 25 w 119"/>
                <a:gd name="T3" fmla="*/ 96 h 116"/>
                <a:gd name="T4" fmla="*/ 20 w 119"/>
                <a:gd name="T5" fmla="*/ 92 h 116"/>
                <a:gd name="T6" fmla="*/ 16 w 119"/>
                <a:gd name="T7" fmla="*/ 83 h 116"/>
                <a:gd name="T8" fmla="*/ 10 w 119"/>
                <a:gd name="T9" fmla="*/ 73 h 116"/>
                <a:gd name="T10" fmla="*/ 5 w 119"/>
                <a:gd name="T11" fmla="*/ 63 h 116"/>
                <a:gd name="T12" fmla="*/ 5 w 119"/>
                <a:gd name="T13" fmla="*/ 58 h 116"/>
                <a:gd name="T14" fmla="*/ 5 w 119"/>
                <a:gd name="T15" fmla="*/ 49 h 116"/>
                <a:gd name="T16" fmla="*/ 0 w 119"/>
                <a:gd name="T17" fmla="*/ 44 h 116"/>
                <a:gd name="T18" fmla="*/ 0 w 119"/>
                <a:gd name="T19" fmla="*/ 39 h 116"/>
                <a:gd name="T20" fmla="*/ 5 w 119"/>
                <a:gd name="T21" fmla="*/ 34 h 116"/>
                <a:gd name="T22" fmla="*/ 16 w 119"/>
                <a:gd name="T23" fmla="*/ 15 h 116"/>
                <a:gd name="T24" fmla="*/ 25 w 119"/>
                <a:gd name="T25" fmla="*/ 5 h 116"/>
                <a:gd name="T26" fmla="*/ 40 w 119"/>
                <a:gd name="T27" fmla="*/ 0 h 116"/>
                <a:gd name="T28" fmla="*/ 50 w 119"/>
                <a:gd name="T29" fmla="*/ 0 h 116"/>
                <a:gd name="T30" fmla="*/ 60 w 119"/>
                <a:gd name="T31" fmla="*/ 5 h 116"/>
                <a:gd name="T32" fmla="*/ 75 w 119"/>
                <a:gd name="T33" fmla="*/ 10 h 116"/>
                <a:gd name="T34" fmla="*/ 85 w 119"/>
                <a:gd name="T35" fmla="*/ 19 h 116"/>
                <a:gd name="T36" fmla="*/ 95 w 119"/>
                <a:gd name="T37" fmla="*/ 29 h 116"/>
                <a:gd name="T38" fmla="*/ 110 w 119"/>
                <a:gd name="T39" fmla="*/ 44 h 116"/>
                <a:gd name="T40" fmla="*/ 119 w 119"/>
                <a:gd name="T41" fmla="*/ 58 h 116"/>
                <a:gd name="T42" fmla="*/ 104 w 119"/>
                <a:gd name="T43" fmla="*/ 53 h 116"/>
                <a:gd name="T44" fmla="*/ 95 w 119"/>
                <a:gd name="T45" fmla="*/ 53 h 116"/>
                <a:gd name="T46" fmla="*/ 85 w 119"/>
                <a:gd name="T47" fmla="*/ 58 h 116"/>
                <a:gd name="T48" fmla="*/ 79 w 119"/>
                <a:gd name="T49" fmla="*/ 63 h 116"/>
                <a:gd name="T50" fmla="*/ 75 w 119"/>
                <a:gd name="T51" fmla="*/ 68 h 116"/>
                <a:gd name="T52" fmla="*/ 70 w 119"/>
                <a:gd name="T53" fmla="*/ 77 h 116"/>
                <a:gd name="T54" fmla="*/ 70 w 119"/>
                <a:gd name="T55" fmla="*/ 87 h 116"/>
                <a:gd name="T56" fmla="*/ 64 w 119"/>
                <a:gd name="T57" fmla="*/ 96 h 116"/>
                <a:gd name="T58" fmla="*/ 64 w 119"/>
                <a:gd name="T59" fmla="*/ 107 h 116"/>
                <a:gd name="T60" fmla="*/ 64 w 119"/>
                <a:gd name="T61" fmla="*/ 116 h 116"/>
                <a:gd name="T62" fmla="*/ 60 w 119"/>
                <a:gd name="T63" fmla="*/ 111 h 116"/>
                <a:gd name="T64" fmla="*/ 55 w 119"/>
                <a:gd name="T65" fmla="*/ 111 h 116"/>
                <a:gd name="T66" fmla="*/ 50 w 119"/>
                <a:gd name="T67" fmla="*/ 111 h 116"/>
                <a:gd name="T68" fmla="*/ 45 w 119"/>
                <a:gd name="T69" fmla="*/ 111 h 116"/>
                <a:gd name="T70" fmla="*/ 40 w 119"/>
                <a:gd name="T71" fmla="*/ 111 h 116"/>
                <a:gd name="T72" fmla="*/ 35 w 119"/>
                <a:gd name="T73" fmla="*/ 111 h 116"/>
                <a:gd name="T74" fmla="*/ 35 w 119"/>
                <a:gd name="T75" fmla="*/ 107 h 116"/>
                <a:gd name="T76" fmla="*/ 30 w 119"/>
                <a:gd name="T77" fmla="*/ 10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9" h="116">
                  <a:moveTo>
                    <a:pt x="30" y="107"/>
                  </a:moveTo>
                  <a:lnTo>
                    <a:pt x="25" y="96"/>
                  </a:lnTo>
                  <a:lnTo>
                    <a:pt x="20" y="92"/>
                  </a:lnTo>
                  <a:lnTo>
                    <a:pt x="16" y="83"/>
                  </a:lnTo>
                  <a:lnTo>
                    <a:pt x="10" y="73"/>
                  </a:lnTo>
                  <a:lnTo>
                    <a:pt x="5" y="63"/>
                  </a:lnTo>
                  <a:lnTo>
                    <a:pt x="5" y="58"/>
                  </a:lnTo>
                  <a:lnTo>
                    <a:pt x="5" y="49"/>
                  </a:lnTo>
                  <a:lnTo>
                    <a:pt x="0" y="44"/>
                  </a:lnTo>
                  <a:lnTo>
                    <a:pt x="0" y="39"/>
                  </a:lnTo>
                  <a:lnTo>
                    <a:pt x="5" y="34"/>
                  </a:lnTo>
                  <a:lnTo>
                    <a:pt x="16" y="15"/>
                  </a:lnTo>
                  <a:lnTo>
                    <a:pt x="25" y="5"/>
                  </a:lnTo>
                  <a:lnTo>
                    <a:pt x="40" y="0"/>
                  </a:lnTo>
                  <a:lnTo>
                    <a:pt x="50" y="0"/>
                  </a:lnTo>
                  <a:lnTo>
                    <a:pt x="60" y="5"/>
                  </a:lnTo>
                  <a:lnTo>
                    <a:pt x="75" y="10"/>
                  </a:lnTo>
                  <a:lnTo>
                    <a:pt x="85" y="19"/>
                  </a:lnTo>
                  <a:lnTo>
                    <a:pt x="95" y="29"/>
                  </a:lnTo>
                  <a:lnTo>
                    <a:pt x="110" y="44"/>
                  </a:lnTo>
                  <a:lnTo>
                    <a:pt x="119" y="58"/>
                  </a:lnTo>
                  <a:lnTo>
                    <a:pt x="104" y="53"/>
                  </a:lnTo>
                  <a:lnTo>
                    <a:pt x="95" y="53"/>
                  </a:lnTo>
                  <a:lnTo>
                    <a:pt x="85" y="58"/>
                  </a:lnTo>
                  <a:lnTo>
                    <a:pt x="79" y="63"/>
                  </a:lnTo>
                  <a:lnTo>
                    <a:pt x="75" y="68"/>
                  </a:lnTo>
                  <a:lnTo>
                    <a:pt x="70" y="77"/>
                  </a:lnTo>
                  <a:lnTo>
                    <a:pt x="70" y="87"/>
                  </a:lnTo>
                  <a:lnTo>
                    <a:pt x="64" y="96"/>
                  </a:lnTo>
                  <a:lnTo>
                    <a:pt x="64" y="107"/>
                  </a:lnTo>
                  <a:lnTo>
                    <a:pt x="64" y="116"/>
                  </a:lnTo>
                  <a:lnTo>
                    <a:pt x="60" y="111"/>
                  </a:lnTo>
                  <a:lnTo>
                    <a:pt x="55" y="111"/>
                  </a:lnTo>
                  <a:lnTo>
                    <a:pt x="50" y="111"/>
                  </a:lnTo>
                  <a:lnTo>
                    <a:pt x="45" y="111"/>
                  </a:lnTo>
                  <a:lnTo>
                    <a:pt x="40" y="111"/>
                  </a:lnTo>
                  <a:lnTo>
                    <a:pt x="35" y="111"/>
                  </a:lnTo>
                  <a:lnTo>
                    <a:pt x="35" y="107"/>
                  </a:lnTo>
                  <a:lnTo>
                    <a:pt x="30" y="10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96" name="Freeform 568"/>
            <p:cNvSpPr>
              <a:spLocks/>
            </p:cNvSpPr>
            <p:nvPr/>
          </p:nvSpPr>
          <p:spPr bwMode="auto">
            <a:xfrm>
              <a:off x="3648" y="1796"/>
              <a:ext cx="8" cy="5"/>
            </a:xfrm>
            <a:custGeom>
              <a:avLst/>
              <a:gdLst>
                <a:gd name="T0" fmla="*/ 45 w 95"/>
                <a:gd name="T1" fmla="*/ 72 h 72"/>
                <a:gd name="T2" fmla="*/ 35 w 95"/>
                <a:gd name="T3" fmla="*/ 72 h 72"/>
                <a:gd name="T4" fmla="*/ 31 w 95"/>
                <a:gd name="T5" fmla="*/ 67 h 72"/>
                <a:gd name="T6" fmla="*/ 31 w 95"/>
                <a:gd name="T7" fmla="*/ 62 h 72"/>
                <a:gd name="T8" fmla="*/ 25 w 95"/>
                <a:gd name="T9" fmla="*/ 58 h 72"/>
                <a:gd name="T10" fmla="*/ 25 w 95"/>
                <a:gd name="T11" fmla="*/ 48 h 72"/>
                <a:gd name="T12" fmla="*/ 21 w 95"/>
                <a:gd name="T13" fmla="*/ 43 h 72"/>
                <a:gd name="T14" fmla="*/ 21 w 95"/>
                <a:gd name="T15" fmla="*/ 39 h 72"/>
                <a:gd name="T16" fmla="*/ 16 w 95"/>
                <a:gd name="T17" fmla="*/ 34 h 72"/>
                <a:gd name="T18" fmla="*/ 10 w 95"/>
                <a:gd name="T19" fmla="*/ 28 h 72"/>
                <a:gd name="T20" fmla="*/ 0 w 95"/>
                <a:gd name="T21" fmla="*/ 28 h 72"/>
                <a:gd name="T22" fmla="*/ 16 w 95"/>
                <a:gd name="T23" fmla="*/ 19 h 72"/>
                <a:gd name="T24" fmla="*/ 25 w 95"/>
                <a:gd name="T25" fmla="*/ 15 h 72"/>
                <a:gd name="T26" fmla="*/ 35 w 95"/>
                <a:gd name="T27" fmla="*/ 4 h 72"/>
                <a:gd name="T28" fmla="*/ 45 w 95"/>
                <a:gd name="T29" fmla="*/ 0 h 72"/>
                <a:gd name="T30" fmla="*/ 56 w 95"/>
                <a:gd name="T31" fmla="*/ 0 h 72"/>
                <a:gd name="T32" fmla="*/ 65 w 95"/>
                <a:gd name="T33" fmla="*/ 0 h 72"/>
                <a:gd name="T34" fmla="*/ 70 w 95"/>
                <a:gd name="T35" fmla="*/ 4 h 72"/>
                <a:gd name="T36" fmla="*/ 79 w 95"/>
                <a:gd name="T37" fmla="*/ 9 h 72"/>
                <a:gd name="T38" fmla="*/ 85 w 95"/>
                <a:gd name="T39" fmla="*/ 24 h 72"/>
                <a:gd name="T40" fmla="*/ 95 w 95"/>
                <a:gd name="T41" fmla="*/ 3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72">
                  <a:moveTo>
                    <a:pt x="45" y="72"/>
                  </a:moveTo>
                  <a:lnTo>
                    <a:pt x="35" y="72"/>
                  </a:lnTo>
                  <a:lnTo>
                    <a:pt x="31" y="67"/>
                  </a:lnTo>
                  <a:lnTo>
                    <a:pt x="31" y="62"/>
                  </a:lnTo>
                  <a:lnTo>
                    <a:pt x="25" y="58"/>
                  </a:lnTo>
                  <a:lnTo>
                    <a:pt x="25" y="48"/>
                  </a:lnTo>
                  <a:lnTo>
                    <a:pt x="21" y="43"/>
                  </a:lnTo>
                  <a:lnTo>
                    <a:pt x="21" y="39"/>
                  </a:lnTo>
                  <a:lnTo>
                    <a:pt x="16" y="34"/>
                  </a:lnTo>
                  <a:lnTo>
                    <a:pt x="10" y="28"/>
                  </a:lnTo>
                  <a:lnTo>
                    <a:pt x="0" y="28"/>
                  </a:lnTo>
                  <a:lnTo>
                    <a:pt x="16" y="19"/>
                  </a:lnTo>
                  <a:lnTo>
                    <a:pt x="25" y="15"/>
                  </a:lnTo>
                  <a:lnTo>
                    <a:pt x="35" y="4"/>
                  </a:lnTo>
                  <a:lnTo>
                    <a:pt x="45" y="0"/>
                  </a:lnTo>
                  <a:lnTo>
                    <a:pt x="56" y="0"/>
                  </a:lnTo>
                  <a:lnTo>
                    <a:pt x="65" y="0"/>
                  </a:lnTo>
                  <a:lnTo>
                    <a:pt x="70" y="4"/>
                  </a:lnTo>
                  <a:lnTo>
                    <a:pt x="79" y="9"/>
                  </a:lnTo>
                  <a:lnTo>
                    <a:pt x="85" y="24"/>
                  </a:lnTo>
                  <a:lnTo>
                    <a:pt x="95" y="39"/>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97" name="Freeform 569"/>
            <p:cNvSpPr>
              <a:spLocks/>
            </p:cNvSpPr>
            <p:nvPr/>
          </p:nvSpPr>
          <p:spPr bwMode="auto">
            <a:xfrm>
              <a:off x="3628" y="1786"/>
              <a:ext cx="10" cy="4"/>
            </a:xfrm>
            <a:custGeom>
              <a:avLst/>
              <a:gdLst>
                <a:gd name="T0" fmla="*/ 0 w 104"/>
                <a:gd name="T1" fmla="*/ 49 h 63"/>
                <a:gd name="T2" fmla="*/ 10 w 104"/>
                <a:gd name="T3" fmla="*/ 49 h 63"/>
                <a:gd name="T4" fmla="*/ 20 w 104"/>
                <a:gd name="T5" fmla="*/ 49 h 63"/>
                <a:gd name="T6" fmla="*/ 35 w 104"/>
                <a:gd name="T7" fmla="*/ 49 h 63"/>
                <a:gd name="T8" fmla="*/ 45 w 104"/>
                <a:gd name="T9" fmla="*/ 54 h 63"/>
                <a:gd name="T10" fmla="*/ 60 w 104"/>
                <a:gd name="T11" fmla="*/ 58 h 63"/>
                <a:gd name="T12" fmla="*/ 69 w 104"/>
                <a:gd name="T13" fmla="*/ 63 h 63"/>
                <a:gd name="T14" fmla="*/ 79 w 104"/>
                <a:gd name="T15" fmla="*/ 63 h 63"/>
                <a:gd name="T16" fmla="*/ 90 w 104"/>
                <a:gd name="T17" fmla="*/ 58 h 63"/>
                <a:gd name="T18" fmla="*/ 100 w 104"/>
                <a:gd name="T19" fmla="*/ 54 h 63"/>
                <a:gd name="T20" fmla="*/ 104 w 104"/>
                <a:gd name="T21" fmla="*/ 39 h 63"/>
                <a:gd name="T22" fmla="*/ 104 w 104"/>
                <a:gd name="T23" fmla="*/ 34 h 63"/>
                <a:gd name="T24" fmla="*/ 104 w 104"/>
                <a:gd name="T25" fmla="*/ 30 h 63"/>
                <a:gd name="T26" fmla="*/ 104 w 104"/>
                <a:gd name="T27" fmla="*/ 24 h 63"/>
                <a:gd name="T28" fmla="*/ 100 w 104"/>
                <a:gd name="T29" fmla="*/ 19 h 63"/>
                <a:gd name="T30" fmla="*/ 100 w 104"/>
                <a:gd name="T31" fmla="*/ 10 h 63"/>
                <a:gd name="T32" fmla="*/ 94 w 104"/>
                <a:gd name="T33" fmla="*/ 5 h 63"/>
                <a:gd name="T34" fmla="*/ 90 w 104"/>
                <a:gd name="T35" fmla="*/ 5 h 63"/>
                <a:gd name="T36" fmla="*/ 79 w 104"/>
                <a:gd name="T37" fmla="*/ 0 h 63"/>
                <a:gd name="T38" fmla="*/ 75 w 104"/>
                <a:gd name="T39" fmla="*/ 0 h 63"/>
                <a:gd name="T40" fmla="*/ 65 w 104"/>
                <a:gd name="T41" fmla="*/ 0 h 63"/>
                <a:gd name="T42" fmla="*/ 60 w 104"/>
                <a:gd name="T43" fmla="*/ 0 h 63"/>
                <a:gd name="T44" fmla="*/ 55 w 104"/>
                <a:gd name="T45" fmla="*/ 5 h 63"/>
                <a:gd name="T46" fmla="*/ 50 w 104"/>
                <a:gd name="T47" fmla="*/ 5 h 63"/>
                <a:gd name="T48" fmla="*/ 50 w 104"/>
                <a:gd name="T49" fmla="*/ 10 h 63"/>
                <a:gd name="T50" fmla="*/ 45 w 104"/>
                <a:gd name="T51" fmla="*/ 19 h 63"/>
                <a:gd name="T52" fmla="*/ 40 w 104"/>
                <a:gd name="T53" fmla="*/ 24 h 63"/>
                <a:gd name="T54" fmla="*/ 40 w 104"/>
                <a:gd name="T55" fmla="*/ 30 h 63"/>
                <a:gd name="T56" fmla="*/ 35 w 104"/>
                <a:gd name="T57" fmla="*/ 34 h 63"/>
                <a:gd name="T58" fmla="*/ 31 w 104"/>
                <a:gd name="T59" fmla="*/ 39 h 63"/>
                <a:gd name="T60" fmla="*/ 20 w 104"/>
                <a:gd name="T61" fmla="*/ 3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63">
                  <a:moveTo>
                    <a:pt x="0" y="49"/>
                  </a:moveTo>
                  <a:lnTo>
                    <a:pt x="10" y="49"/>
                  </a:lnTo>
                  <a:lnTo>
                    <a:pt x="20" y="49"/>
                  </a:lnTo>
                  <a:lnTo>
                    <a:pt x="35" y="49"/>
                  </a:lnTo>
                  <a:lnTo>
                    <a:pt x="45" y="54"/>
                  </a:lnTo>
                  <a:lnTo>
                    <a:pt x="60" y="58"/>
                  </a:lnTo>
                  <a:lnTo>
                    <a:pt x="69" y="63"/>
                  </a:lnTo>
                  <a:lnTo>
                    <a:pt x="79" y="63"/>
                  </a:lnTo>
                  <a:lnTo>
                    <a:pt x="90" y="58"/>
                  </a:lnTo>
                  <a:lnTo>
                    <a:pt x="100" y="54"/>
                  </a:lnTo>
                  <a:lnTo>
                    <a:pt x="104" y="39"/>
                  </a:lnTo>
                  <a:lnTo>
                    <a:pt x="104" y="34"/>
                  </a:lnTo>
                  <a:lnTo>
                    <a:pt x="104" y="30"/>
                  </a:lnTo>
                  <a:lnTo>
                    <a:pt x="104" y="24"/>
                  </a:lnTo>
                  <a:lnTo>
                    <a:pt x="100" y="19"/>
                  </a:lnTo>
                  <a:lnTo>
                    <a:pt x="100" y="10"/>
                  </a:lnTo>
                  <a:lnTo>
                    <a:pt x="94" y="5"/>
                  </a:lnTo>
                  <a:lnTo>
                    <a:pt x="90" y="5"/>
                  </a:lnTo>
                  <a:lnTo>
                    <a:pt x="79" y="0"/>
                  </a:lnTo>
                  <a:lnTo>
                    <a:pt x="75" y="0"/>
                  </a:lnTo>
                  <a:lnTo>
                    <a:pt x="65" y="0"/>
                  </a:lnTo>
                  <a:lnTo>
                    <a:pt x="60" y="0"/>
                  </a:lnTo>
                  <a:lnTo>
                    <a:pt x="55" y="5"/>
                  </a:lnTo>
                  <a:lnTo>
                    <a:pt x="50" y="5"/>
                  </a:lnTo>
                  <a:lnTo>
                    <a:pt x="50" y="10"/>
                  </a:lnTo>
                  <a:lnTo>
                    <a:pt x="45" y="19"/>
                  </a:lnTo>
                  <a:lnTo>
                    <a:pt x="40" y="24"/>
                  </a:lnTo>
                  <a:lnTo>
                    <a:pt x="40" y="30"/>
                  </a:lnTo>
                  <a:lnTo>
                    <a:pt x="35" y="34"/>
                  </a:lnTo>
                  <a:lnTo>
                    <a:pt x="31" y="39"/>
                  </a:lnTo>
                  <a:lnTo>
                    <a:pt x="20" y="39"/>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98" name="Freeform 570"/>
            <p:cNvSpPr>
              <a:spLocks/>
            </p:cNvSpPr>
            <p:nvPr/>
          </p:nvSpPr>
          <p:spPr bwMode="auto">
            <a:xfrm>
              <a:off x="4021" y="1562"/>
              <a:ext cx="13" cy="10"/>
            </a:xfrm>
            <a:custGeom>
              <a:avLst/>
              <a:gdLst>
                <a:gd name="T0" fmla="*/ 0 w 139"/>
                <a:gd name="T1" fmla="*/ 15 h 125"/>
                <a:gd name="T2" fmla="*/ 0 w 139"/>
                <a:gd name="T3" fmla="*/ 20 h 125"/>
                <a:gd name="T4" fmla="*/ 0 w 139"/>
                <a:gd name="T5" fmla="*/ 24 h 125"/>
                <a:gd name="T6" fmla="*/ 0 w 139"/>
                <a:gd name="T7" fmla="*/ 34 h 125"/>
                <a:gd name="T8" fmla="*/ 0 w 139"/>
                <a:gd name="T9" fmla="*/ 39 h 125"/>
                <a:gd name="T10" fmla="*/ 0 w 139"/>
                <a:gd name="T11" fmla="*/ 44 h 125"/>
                <a:gd name="T12" fmla="*/ 0 w 139"/>
                <a:gd name="T13" fmla="*/ 49 h 125"/>
                <a:gd name="T14" fmla="*/ 0 w 139"/>
                <a:gd name="T15" fmla="*/ 54 h 125"/>
                <a:gd name="T16" fmla="*/ 4 w 139"/>
                <a:gd name="T17" fmla="*/ 58 h 125"/>
                <a:gd name="T18" fmla="*/ 4 w 139"/>
                <a:gd name="T19" fmla="*/ 63 h 125"/>
                <a:gd name="T20" fmla="*/ 10 w 139"/>
                <a:gd name="T21" fmla="*/ 63 h 125"/>
                <a:gd name="T22" fmla="*/ 20 w 139"/>
                <a:gd name="T23" fmla="*/ 73 h 125"/>
                <a:gd name="T24" fmla="*/ 29 w 139"/>
                <a:gd name="T25" fmla="*/ 78 h 125"/>
                <a:gd name="T26" fmla="*/ 39 w 139"/>
                <a:gd name="T27" fmla="*/ 78 h 125"/>
                <a:gd name="T28" fmla="*/ 45 w 139"/>
                <a:gd name="T29" fmla="*/ 82 h 125"/>
                <a:gd name="T30" fmla="*/ 54 w 139"/>
                <a:gd name="T31" fmla="*/ 87 h 125"/>
                <a:gd name="T32" fmla="*/ 60 w 139"/>
                <a:gd name="T33" fmla="*/ 92 h 125"/>
                <a:gd name="T34" fmla="*/ 64 w 139"/>
                <a:gd name="T35" fmla="*/ 97 h 125"/>
                <a:gd name="T36" fmla="*/ 69 w 139"/>
                <a:gd name="T37" fmla="*/ 102 h 125"/>
                <a:gd name="T38" fmla="*/ 75 w 139"/>
                <a:gd name="T39" fmla="*/ 112 h 125"/>
                <a:gd name="T40" fmla="*/ 79 w 139"/>
                <a:gd name="T41" fmla="*/ 125 h 125"/>
                <a:gd name="T42" fmla="*/ 85 w 139"/>
                <a:gd name="T43" fmla="*/ 116 h 125"/>
                <a:gd name="T44" fmla="*/ 94 w 139"/>
                <a:gd name="T45" fmla="*/ 106 h 125"/>
                <a:gd name="T46" fmla="*/ 99 w 139"/>
                <a:gd name="T47" fmla="*/ 97 h 125"/>
                <a:gd name="T48" fmla="*/ 104 w 139"/>
                <a:gd name="T49" fmla="*/ 87 h 125"/>
                <a:gd name="T50" fmla="*/ 114 w 139"/>
                <a:gd name="T51" fmla="*/ 82 h 125"/>
                <a:gd name="T52" fmla="*/ 119 w 139"/>
                <a:gd name="T53" fmla="*/ 73 h 125"/>
                <a:gd name="T54" fmla="*/ 129 w 139"/>
                <a:gd name="T55" fmla="*/ 67 h 125"/>
                <a:gd name="T56" fmla="*/ 134 w 139"/>
                <a:gd name="T57" fmla="*/ 58 h 125"/>
                <a:gd name="T58" fmla="*/ 134 w 139"/>
                <a:gd name="T59" fmla="*/ 54 h 125"/>
                <a:gd name="T60" fmla="*/ 139 w 139"/>
                <a:gd name="T61" fmla="*/ 44 h 125"/>
                <a:gd name="T62" fmla="*/ 134 w 139"/>
                <a:gd name="T63" fmla="*/ 30 h 125"/>
                <a:gd name="T64" fmla="*/ 129 w 139"/>
                <a:gd name="T65" fmla="*/ 20 h 125"/>
                <a:gd name="T66" fmla="*/ 124 w 139"/>
                <a:gd name="T67" fmla="*/ 15 h 125"/>
                <a:gd name="T68" fmla="*/ 114 w 139"/>
                <a:gd name="T69" fmla="*/ 15 h 125"/>
                <a:gd name="T70" fmla="*/ 104 w 139"/>
                <a:gd name="T71" fmla="*/ 15 h 125"/>
                <a:gd name="T72" fmla="*/ 94 w 139"/>
                <a:gd name="T73" fmla="*/ 20 h 125"/>
                <a:gd name="T74" fmla="*/ 85 w 139"/>
                <a:gd name="T75" fmla="*/ 30 h 125"/>
                <a:gd name="T76" fmla="*/ 69 w 139"/>
                <a:gd name="T77" fmla="*/ 34 h 125"/>
                <a:gd name="T78" fmla="*/ 54 w 139"/>
                <a:gd name="T79" fmla="*/ 44 h 125"/>
                <a:gd name="T80" fmla="*/ 45 w 139"/>
                <a:gd name="T81" fmla="*/ 49 h 125"/>
                <a:gd name="T82" fmla="*/ 39 w 139"/>
                <a:gd name="T83" fmla="*/ 54 h 125"/>
                <a:gd name="T84" fmla="*/ 45 w 139"/>
                <a:gd name="T85" fmla="*/ 58 h 125"/>
                <a:gd name="T86" fmla="*/ 45 w 139"/>
                <a:gd name="T87" fmla="*/ 63 h 125"/>
                <a:gd name="T88" fmla="*/ 50 w 139"/>
                <a:gd name="T89" fmla="*/ 67 h 125"/>
                <a:gd name="T90" fmla="*/ 54 w 139"/>
                <a:gd name="T91" fmla="*/ 67 h 125"/>
                <a:gd name="T92" fmla="*/ 54 w 139"/>
                <a:gd name="T93" fmla="*/ 73 h 125"/>
                <a:gd name="T94" fmla="*/ 54 w 139"/>
                <a:gd name="T95" fmla="*/ 78 h 125"/>
                <a:gd name="T96" fmla="*/ 54 w 139"/>
                <a:gd name="T97" fmla="*/ 82 h 125"/>
                <a:gd name="T98" fmla="*/ 50 w 139"/>
                <a:gd name="T99" fmla="*/ 73 h 125"/>
                <a:gd name="T100" fmla="*/ 50 w 139"/>
                <a:gd name="T101" fmla="*/ 63 h 125"/>
                <a:gd name="T102" fmla="*/ 50 w 139"/>
                <a:gd name="T103" fmla="*/ 58 h 125"/>
                <a:gd name="T104" fmla="*/ 50 w 139"/>
                <a:gd name="T105" fmla="*/ 49 h 125"/>
                <a:gd name="T106" fmla="*/ 50 w 139"/>
                <a:gd name="T107" fmla="*/ 39 h 125"/>
                <a:gd name="T108" fmla="*/ 50 w 139"/>
                <a:gd name="T109" fmla="*/ 34 h 125"/>
                <a:gd name="T110" fmla="*/ 50 w 139"/>
                <a:gd name="T111" fmla="*/ 24 h 125"/>
                <a:gd name="T112" fmla="*/ 50 w 139"/>
                <a:gd name="T113" fmla="*/ 15 h 125"/>
                <a:gd name="T114" fmla="*/ 54 w 139"/>
                <a:gd name="T115" fmla="*/ 10 h 125"/>
                <a:gd name="T116" fmla="*/ 54 w 139"/>
                <a:gd name="T117"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9" h="125">
                  <a:moveTo>
                    <a:pt x="0" y="15"/>
                  </a:moveTo>
                  <a:lnTo>
                    <a:pt x="0" y="20"/>
                  </a:lnTo>
                  <a:lnTo>
                    <a:pt x="0" y="24"/>
                  </a:lnTo>
                  <a:lnTo>
                    <a:pt x="0" y="34"/>
                  </a:lnTo>
                  <a:lnTo>
                    <a:pt x="0" y="39"/>
                  </a:lnTo>
                  <a:lnTo>
                    <a:pt x="0" y="44"/>
                  </a:lnTo>
                  <a:lnTo>
                    <a:pt x="0" y="49"/>
                  </a:lnTo>
                  <a:lnTo>
                    <a:pt x="0" y="54"/>
                  </a:lnTo>
                  <a:lnTo>
                    <a:pt x="4" y="58"/>
                  </a:lnTo>
                  <a:lnTo>
                    <a:pt x="4" y="63"/>
                  </a:lnTo>
                  <a:lnTo>
                    <a:pt x="10" y="63"/>
                  </a:lnTo>
                  <a:lnTo>
                    <a:pt x="20" y="73"/>
                  </a:lnTo>
                  <a:lnTo>
                    <a:pt x="29" y="78"/>
                  </a:lnTo>
                  <a:lnTo>
                    <a:pt x="39" y="78"/>
                  </a:lnTo>
                  <a:lnTo>
                    <a:pt x="45" y="82"/>
                  </a:lnTo>
                  <a:lnTo>
                    <a:pt x="54" y="87"/>
                  </a:lnTo>
                  <a:lnTo>
                    <a:pt x="60" y="92"/>
                  </a:lnTo>
                  <a:lnTo>
                    <a:pt x="64" y="97"/>
                  </a:lnTo>
                  <a:lnTo>
                    <a:pt x="69" y="102"/>
                  </a:lnTo>
                  <a:lnTo>
                    <a:pt x="75" y="112"/>
                  </a:lnTo>
                  <a:lnTo>
                    <a:pt x="79" y="125"/>
                  </a:lnTo>
                  <a:lnTo>
                    <a:pt x="85" y="116"/>
                  </a:lnTo>
                  <a:lnTo>
                    <a:pt x="94" y="106"/>
                  </a:lnTo>
                  <a:lnTo>
                    <a:pt x="99" y="97"/>
                  </a:lnTo>
                  <a:lnTo>
                    <a:pt x="104" y="87"/>
                  </a:lnTo>
                  <a:lnTo>
                    <a:pt x="114" y="82"/>
                  </a:lnTo>
                  <a:lnTo>
                    <a:pt x="119" y="73"/>
                  </a:lnTo>
                  <a:lnTo>
                    <a:pt x="129" y="67"/>
                  </a:lnTo>
                  <a:lnTo>
                    <a:pt x="134" y="58"/>
                  </a:lnTo>
                  <a:lnTo>
                    <a:pt x="134" y="54"/>
                  </a:lnTo>
                  <a:lnTo>
                    <a:pt x="139" y="44"/>
                  </a:lnTo>
                  <a:lnTo>
                    <a:pt x="134" y="30"/>
                  </a:lnTo>
                  <a:lnTo>
                    <a:pt x="129" y="20"/>
                  </a:lnTo>
                  <a:lnTo>
                    <a:pt x="124" y="15"/>
                  </a:lnTo>
                  <a:lnTo>
                    <a:pt x="114" y="15"/>
                  </a:lnTo>
                  <a:lnTo>
                    <a:pt x="104" y="15"/>
                  </a:lnTo>
                  <a:lnTo>
                    <a:pt x="94" y="20"/>
                  </a:lnTo>
                  <a:lnTo>
                    <a:pt x="85" y="30"/>
                  </a:lnTo>
                  <a:lnTo>
                    <a:pt x="69" y="34"/>
                  </a:lnTo>
                  <a:lnTo>
                    <a:pt x="54" y="44"/>
                  </a:lnTo>
                  <a:lnTo>
                    <a:pt x="45" y="49"/>
                  </a:lnTo>
                  <a:lnTo>
                    <a:pt x="39" y="54"/>
                  </a:lnTo>
                  <a:lnTo>
                    <a:pt x="45" y="58"/>
                  </a:lnTo>
                  <a:lnTo>
                    <a:pt x="45" y="63"/>
                  </a:lnTo>
                  <a:lnTo>
                    <a:pt x="50" y="67"/>
                  </a:lnTo>
                  <a:lnTo>
                    <a:pt x="54" y="67"/>
                  </a:lnTo>
                  <a:lnTo>
                    <a:pt x="54" y="73"/>
                  </a:lnTo>
                  <a:lnTo>
                    <a:pt x="54" y="78"/>
                  </a:lnTo>
                  <a:lnTo>
                    <a:pt x="54" y="82"/>
                  </a:lnTo>
                  <a:lnTo>
                    <a:pt x="50" y="73"/>
                  </a:lnTo>
                  <a:lnTo>
                    <a:pt x="50" y="63"/>
                  </a:lnTo>
                  <a:lnTo>
                    <a:pt x="50" y="58"/>
                  </a:lnTo>
                  <a:lnTo>
                    <a:pt x="50" y="49"/>
                  </a:lnTo>
                  <a:lnTo>
                    <a:pt x="50" y="39"/>
                  </a:lnTo>
                  <a:lnTo>
                    <a:pt x="50" y="34"/>
                  </a:lnTo>
                  <a:lnTo>
                    <a:pt x="50" y="24"/>
                  </a:lnTo>
                  <a:lnTo>
                    <a:pt x="50" y="15"/>
                  </a:lnTo>
                  <a:lnTo>
                    <a:pt x="54" y="10"/>
                  </a:lnTo>
                  <a:lnTo>
                    <a:pt x="54"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099" name="Freeform 571"/>
            <p:cNvSpPr>
              <a:spLocks/>
            </p:cNvSpPr>
            <p:nvPr/>
          </p:nvSpPr>
          <p:spPr bwMode="auto">
            <a:xfrm>
              <a:off x="4014" y="1552"/>
              <a:ext cx="7" cy="7"/>
            </a:xfrm>
            <a:custGeom>
              <a:avLst/>
              <a:gdLst>
                <a:gd name="T0" fmla="*/ 0 w 79"/>
                <a:gd name="T1" fmla="*/ 53 h 92"/>
                <a:gd name="T2" fmla="*/ 0 w 79"/>
                <a:gd name="T3" fmla="*/ 48 h 92"/>
                <a:gd name="T4" fmla="*/ 6 w 79"/>
                <a:gd name="T5" fmla="*/ 38 h 92"/>
                <a:gd name="T6" fmla="*/ 6 w 79"/>
                <a:gd name="T7" fmla="*/ 34 h 92"/>
                <a:gd name="T8" fmla="*/ 10 w 79"/>
                <a:gd name="T9" fmla="*/ 34 h 92"/>
                <a:gd name="T10" fmla="*/ 20 w 79"/>
                <a:gd name="T11" fmla="*/ 29 h 92"/>
                <a:gd name="T12" fmla="*/ 25 w 79"/>
                <a:gd name="T13" fmla="*/ 24 h 92"/>
                <a:gd name="T14" fmla="*/ 31 w 79"/>
                <a:gd name="T15" fmla="*/ 19 h 92"/>
                <a:gd name="T16" fmla="*/ 35 w 79"/>
                <a:gd name="T17" fmla="*/ 14 h 92"/>
                <a:gd name="T18" fmla="*/ 35 w 79"/>
                <a:gd name="T19" fmla="*/ 10 h 92"/>
                <a:gd name="T20" fmla="*/ 35 w 79"/>
                <a:gd name="T21" fmla="*/ 0 h 92"/>
                <a:gd name="T22" fmla="*/ 45 w 79"/>
                <a:gd name="T23" fmla="*/ 10 h 92"/>
                <a:gd name="T24" fmla="*/ 55 w 79"/>
                <a:gd name="T25" fmla="*/ 19 h 92"/>
                <a:gd name="T26" fmla="*/ 65 w 79"/>
                <a:gd name="T27" fmla="*/ 29 h 92"/>
                <a:gd name="T28" fmla="*/ 70 w 79"/>
                <a:gd name="T29" fmla="*/ 38 h 92"/>
                <a:gd name="T30" fmla="*/ 75 w 79"/>
                <a:gd name="T31" fmla="*/ 44 h 92"/>
                <a:gd name="T32" fmla="*/ 79 w 79"/>
                <a:gd name="T33" fmla="*/ 53 h 92"/>
                <a:gd name="T34" fmla="*/ 75 w 79"/>
                <a:gd name="T35" fmla="*/ 63 h 92"/>
                <a:gd name="T36" fmla="*/ 70 w 79"/>
                <a:gd name="T37" fmla="*/ 72 h 92"/>
                <a:gd name="T38" fmla="*/ 60 w 79"/>
                <a:gd name="T39" fmla="*/ 82 h 92"/>
                <a:gd name="T40" fmla="*/ 50 w 79"/>
                <a:gd name="T41"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9" h="92">
                  <a:moveTo>
                    <a:pt x="0" y="53"/>
                  </a:moveTo>
                  <a:lnTo>
                    <a:pt x="0" y="48"/>
                  </a:lnTo>
                  <a:lnTo>
                    <a:pt x="6" y="38"/>
                  </a:lnTo>
                  <a:lnTo>
                    <a:pt x="6" y="34"/>
                  </a:lnTo>
                  <a:lnTo>
                    <a:pt x="10" y="34"/>
                  </a:lnTo>
                  <a:lnTo>
                    <a:pt x="20" y="29"/>
                  </a:lnTo>
                  <a:lnTo>
                    <a:pt x="25" y="24"/>
                  </a:lnTo>
                  <a:lnTo>
                    <a:pt x="31" y="19"/>
                  </a:lnTo>
                  <a:lnTo>
                    <a:pt x="35" y="14"/>
                  </a:lnTo>
                  <a:lnTo>
                    <a:pt x="35" y="10"/>
                  </a:lnTo>
                  <a:lnTo>
                    <a:pt x="35" y="0"/>
                  </a:lnTo>
                  <a:lnTo>
                    <a:pt x="45" y="10"/>
                  </a:lnTo>
                  <a:lnTo>
                    <a:pt x="55" y="19"/>
                  </a:lnTo>
                  <a:lnTo>
                    <a:pt x="65" y="29"/>
                  </a:lnTo>
                  <a:lnTo>
                    <a:pt x="70" y="38"/>
                  </a:lnTo>
                  <a:lnTo>
                    <a:pt x="75" y="44"/>
                  </a:lnTo>
                  <a:lnTo>
                    <a:pt x="79" y="53"/>
                  </a:lnTo>
                  <a:lnTo>
                    <a:pt x="75" y="63"/>
                  </a:lnTo>
                  <a:lnTo>
                    <a:pt x="70" y="72"/>
                  </a:lnTo>
                  <a:lnTo>
                    <a:pt x="60" y="82"/>
                  </a:lnTo>
                  <a:lnTo>
                    <a:pt x="50" y="9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00" name="Freeform 572"/>
            <p:cNvSpPr>
              <a:spLocks/>
            </p:cNvSpPr>
            <p:nvPr/>
          </p:nvSpPr>
          <p:spPr bwMode="auto">
            <a:xfrm>
              <a:off x="4021" y="1558"/>
              <a:ext cx="10" cy="3"/>
            </a:xfrm>
            <a:custGeom>
              <a:avLst/>
              <a:gdLst>
                <a:gd name="T0" fmla="*/ 0 w 110"/>
                <a:gd name="T1" fmla="*/ 10 h 34"/>
                <a:gd name="T2" fmla="*/ 11 w 110"/>
                <a:gd name="T3" fmla="*/ 19 h 34"/>
                <a:gd name="T4" fmla="*/ 21 w 110"/>
                <a:gd name="T5" fmla="*/ 29 h 34"/>
                <a:gd name="T6" fmla="*/ 31 w 110"/>
                <a:gd name="T7" fmla="*/ 34 h 34"/>
                <a:gd name="T8" fmla="*/ 46 w 110"/>
                <a:gd name="T9" fmla="*/ 34 h 34"/>
                <a:gd name="T10" fmla="*/ 56 w 110"/>
                <a:gd name="T11" fmla="*/ 34 h 34"/>
                <a:gd name="T12" fmla="*/ 71 w 110"/>
                <a:gd name="T13" fmla="*/ 34 h 34"/>
                <a:gd name="T14" fmla="*/ 81 w 110"/>
                <a:gd name="T15" fmla="*/ 29 h 34"/>
                <a:gd name="T16" fmla="*/ 90 w 110"/>
                <a:gd name="T17" fmla="*/ 25 h 34"/>
                <a:gd name="T18" fmla="*/ 100 w 110"/>
                <a:gd name="T19" fmla="*/ 15 h 34"/>
                <a:gd name="T20" fmla="*/ 110 w 110"/>
                <a:gd name="T2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 h="34">
                  <a:moveTo>
                    <a:pt x="0" y="10"/>
                  </a:moveTo>
                  <a:lnTo>
                    <a:pt x="11" y="19"/>
                  </a:lnTo>
                  <a:lnTo>
                    <a:pt x="21" y="29"/>
                  </a:lnTo>
                  <a:lnTo>
                    <a:pt x="31" y="34"/>
                  </a:lnTo>
                  <a:lnTo>
                    <a:pt x="46" y="34"/>
                  </a:lnTo>
                  <a:lnTo>
                    <a:pt x="56" y="34"/>
                  </a:lnTo>
                  <a:lnTo>
                    <a:pt x="71" y="34"/>
                  </a:lnTo>
                  <a:lnTo>
                    <a:pt x="81" y="29"/>
                  </a:lnTo>
                  <a:lnTo>
                    <a:pt x="90" y="25"/>
                  </a:lnTo>
                  <a:lnTo>
                    <a:pt x="100" y="15"/>
                  </a:lnTo>
                  <a:lnTo>
                    <a:pt x="11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01" name="Freeform 573"/>
            <p:cNvSpPr>
              <a:spLocks/>
            </p:cNvSpPr>
            <p:nvPr/>
          </p:nvSpPr>
          <p:spPr bwMode="auto">
            <a:xfrm>
              <a:off x="4016" y="1532"/>
              <a:ext cx="10" cy="3"/>
            </a:xfrm>
            <a:custGeom>
              <a:avLst/>
              <a:gdLst>
                <a:gd name="T0" fmla="*/ 0 w 109"/>
                <a:gd name="T1" fmla="*/ 10 h 34"/>
                <a:gd name="T2" fmla="*/ 9 w 109"/>
                <a:gd name="T3" fmla="*/ 19 h 34"/>
                <a:gd name="T4" fmla="*/ 25 w 109"/>
                <a:gd name="T5" fmla="*/ 24 h 34"/>
                <a:gd name="T6" fmla="*/ 34 w 109"/>
                <a:gd name="T7" fmla="*/ 30 h 34"/>
                <a:gd name="T8" fmla="*/ 44 w 109"/>
                <a:gd name="T9" fmla="*/ 34 h 34"/>
                <a:gd name="T10" fmla="*/ 59 w 109"/>
                <a:gd name="T11" fmla="*/ 34 h 34"/>
                <a:gd name="T12" fmla="*/ 69 w 109"/>
                <a:gd name="T13" fmla="*/ 34 h 34"/>
                <a:gd name="T14" fmla="*/ 84 w 109"/>
                <a:gd name="T15" fmla="*/ 30 h 34"/>
                <a:gd name="T16" fmla="*/ 94 w 109"/>
                <a:gd name="T17" fmla="*/ 19 h 34"/>
                <a:gd name="T18" fmla="*/ 104 w 109"/>
                <a:gd name="T19" fmla="*/ 10 h 34"/>
                <a:gd name="T20" fmla="*/ 109 w 109"/>
                <a:gd name="T2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34">
                  <a:moveTo>
                    <a:pt x="0" y="10"/>
                  </a:moveTo>
                  <a:lnTo>
                    <a:pt x="9" y="19"/>
                  </a:lnTo>
                  <a:lnTo>
                    <a:pt x="25" y="24"/>
                  </a:lnTo>
                  <a:lnTo>
                    <a:pt x="34" y="30"/>
                  </a:lnTo>
                  <a:lnTo>
                    <a:pt x="44" y="34"/>
                  </a:lnTo>
                  <a:lnTo>
                    <a:pt x="59" y="34"/>
                  </a:lnTo>
                  <a:lnTo>
                    <a:pt x="69" y="34"/>
                  </a:lnTo>
                  <a:lnTo>
                    <a:pt x="84" y="30"/>
                  </a:lnTo>
                  <a:lnTo>
                    <a:pt x="94" y="19"/>
                  </a:lnTo>
                  <a:lnTo>
                    <a:pt x="104" y="10"/>
                  </a:lnTo>
                  <a:lnTo>
                    <a:pt x="109"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02" name="Freeform 574"/>
            <p:cNvSpPr>
              <a:spLocks/>
            </p:cNvSpPr>
            <p:nvPr/>
          </p:nvSpPr>
          <p:spPr bwMode="auto">
            <a:xfrm>
              <a:off x="4015" y="1536"/>
              <a:ext cx="13" cy="9"/>
            </a:xfrm>
            <a:custGeom>
              <a:avLst/>
              <a:gdLst>
                <a:gd name="T0" fmla="*/ 6 w 140"/>
                <a:gd name="T1" fmla="*/ 15 h 121"/>
                <a:gd name="T2" fmla="*/ 6 w 140"/>
                <a:gd name="T3" fmla="*/ 20 h 121"/>
                <a:gd name="T4" fmla="*/ 0 w 140"/>
                <a:gd name="T5" fmla="*/ 24 h 121"/>
                <a:gd name="T6" fmla="*/ 0 w 140"/>
                <a:gd name="T7" fmla="*/ 29 h 121"/>
                <a:gd name="T8" fmla="*/ 0 w 140"/>
                <a:gd name="T9" fmla="*/ 39 h 121"/>
                <a:gd name="T10" fmla="*/ 0 w 140"/>
                <a:gd name="T11" fmla="*/ 44 h 121"/>
                <a:gd name="T12" fmla="*/ 6 w 140"/>
                <a:gd name="T13" fmla="*/ 48 h 121"/>
                <a:gd name="T14" fmla="*/ 6 w 140"/>
                <a:gd name="T15" fmla="*/ 54 h 121"/>
                <a:gd name="T16" fmla="*/ 6 w 140"/>
                <a:gd name="T17" fmla="*/ 58 h 121"/>
                <a:gd name="T18" fmla="*/ 10 w 140"/>
                <a:gd name="T19" fmla="*/ 58 h 121"/>
                <a:gd name="T20" fmla="*/ 10 w 140"/>
                <a:gd name="T21" fmla="*/ 63 h 121"/>
                <a:gd name="T22" fmla="*/ 21 w 140"/>
                <a:gd name="T23" fmla="*/ 68 h 121"/>
                <a:gd name="T24" fmla="*/ 31 w 140"/>
                <a:gd name="T25" fmla="*/ 73 h 121"/>
                <a:gd name="T26" fmla="*/ 40 w 140"/>
                <a:gd name="T27" fmla="*/ 78 h 121"/>
                <a:gd name="T28" fmla="*/ 50 w 140"/>
                <a:gd name="T29" fmla="*/ 82 h 121"/>
                <a:gd name="T30" fmla="*/ 55 w 140"/>
                <a:gd name="T31" fmla="*/ 82 h 121"/>
                <a:gd name="T32" fmla="*/ 60 w 140"/>
                <a:gd name="T33" fmla="*/ 87 h 121"/>
                <a:gd name="T34" fmla="*/ 69 w 140"/>
                <a:gd name="T35" fmla="*/ 93 h 121"/>
                <a:gd name="T36" fmla="*/ 75 w 140"/>
                <a:gd name="T37" fmla="*/ 102 h 121"/>
                <a:gd name="T38" fmla="*/ 80 w 140"/>
                <a:gd name="T39" fmla="*/ 112 h 121"/>
                <a:gd name="T40" fmla="*/ 85 w 140"/>
                <a:gd name="T41" fmla="*/ 121 h 121"/>
                <a:gd name="T42" fmla="*/ 90 w 140"/>
                <a:gd name="T43" fmla="*/ 112 h 121"/>
                <a:gd name="T44" fmla="*/ 94 w 140"/>
                <a:gd name="T45" fmla="*/ 102 h 121"/>
                <a:gd name="T46" fmla="*/ 100 w 140"/>
                <a:gd name="T47" fmla="*/ 97 h 121"/>
                <a:gd name="T48" fmla="*/ 110 w 140"/>
                <a:gd name="T49" fmla="*/ 87 h 121"/>
                <a:gd name="T50" fmla="*/ 115 w 140"/>
                <a:gd name="T51" fmla="*/ 78 h 121"/>
                <a:gd name="T52" fmla="*/ 125 w 140"/>
                <a:gd name="T53" fmla="*/ 73 h 121"/>
                <a:gd name="T54" fmla="*/ 129 w 140"/>
                <a:gd name="T55" fmla="*/ 63 h 121"/>
                <a:gd name="T56" fmla="*/ 134 w 140"/>
                <a:gd name="T57" fmla="*/ 58 h 121"/>
                <a:gd name="T58" fmla="*/ 140 w 140"/>
                <a:gd name="T59" fmla="*/ 48 h 121"/>
                <a:gd name="T60" fmla="*/ 140 w 140"/>
                <a:gd name="T61" fmla="*/ 44 h 121"/>
                <a:gd name="T62" fmla="*/ 140 w 140"/>
                <a:gd name="T63" fmla="*/ 29 h 121"/>
                <a:gd name="T64" fmla="*/ 134 w 140"/>
                <a:gd name="T65" fmla="*/ 20 h 121"/>
                <a:gd name="T66" fmla="*/ 125 w 140"/>
                <a:gd name="T67" fmla="*/ 15 h 121"/>
                <a:gd name="T68" fmla="*/ 119 w 140"/>
                <a:gd name="T69" fmla="*/ 15 h 121"/>
                <a:gd name="T70" fmla="*/ 110 w 140"/>
                <a:gd name="T71" fmla="*/ 15 h 121"/>
                <a:gd name="T72" fmla="*/ 94 w 140"/>
                <a:gd name="T73" fmla="*/ 20 h 121"/>
                <a:gd name="T74" fmla="*/ 85 w 140"/>
                <a:gd name="T75" fmla="*/ 24 h 121"/>
                <a:gd name="T76" fmla="*/ 69 w 140"/>
                <a:gd name="T77" fmla="*/ 35 h 121"/>
                <a:gd name="T78" fmla="*/ 60 w 140"/>
                <a:gd name="T79" fmla="*/ 39 h 121"/>
                <a:gd name="T80" fmla="*/ 45 w 140"/>
                <a:gd name="T81" fmla="*/ 48 h 121"/>
                <a:gd name="T82" fmla="*/ 45 w 140"/>
                <a:gd name="T83" fmla="*/ 54 h 121"/>
                <a:gd name="T84" fmla="*/ 45 w 140"/>
                <a:gd name="T85" fmla="*/ 58 h 121"/>
                <a:gd name="T86" fmla="*/ 50 w 140"/>
                <a:gd name="T87" fmla="*/ 58 h 121"/>
                <a:gd name="T88" fmla="*/ 50 w 140"/>
                <a:gd name="T89" fmla="*/ 63 h 121"/>
                <a:gd name="T90" fmla="*/ 55 w 140"/>
                <a:gd name="T91" fmla="*/ 68 h 121"/>
                <a:gd name="T92" fmla="*/ 55 w 140"/>
                <a:gd name="T93" fmla="*/ 73 h 121"/>
                <a:gd name="T94" fmla="*/ 55 w 140"/>
                <a:gd name="T95" fmla="*/ 78 h 121"/>
                <a:gd name="T96" fmla="*/ 55 w 140"/>
                <a:gd name="T97" fmla="*/ 82 h 121"/>
                <a:gd name="T98" fmla="*/ 55 w 140"/>
                <a:gd name="T99" fmla="*/ 73 h 121"/>
                <a:gd name="T100" fmla="*/ 55 w 140"/>
                <a:gd name="T101" fmla="*/ 63 h 121"/>
                <a:gd name="T102" fmla="*/ 50 w 140"/>
                <a:gd name="T103" fmla="*/ 54 h 121"/>
                <a:gd name="T104" fmla="*/ 50 w 140"/>
                <a:gd name="T105" fmla="*/ 48 h 121"/>
                <a:gd name="T106" fmla="*/ 50 w 140"/>
                <a:gd name="T107" fmla="*/ 39 h 121"/>
                <a:gd name="T108" fmla="*/ 50 w 140"/>
                <a:gd name="T109" fmla="*/ 29 h 121"/>
                <a:gd name="T110" fmla="*/ 50 w 140"/>
                <a:gd name="T111" fmla="*/ 24 h 121"/>
                <a:gd name="T112" fmla="*/ 55 w 140"/>
                <a:gd name="T113" fmla="*/ 15 h 121"/>
                <a:gd name="T114" fmla="*/ 55 w 140"/>
                <a:gd name="T115" fmla="*/ 5 h 121"/>
                <a:gd name="T116" fmla="*/ 60 w 140"/>
                <a:gd name="T11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0" h="121">
                  <a:moveTo>
                    <a:pt x="6" y="15"/>
                  </a:moveTo>
                  <a:lnTo>
                    <a:pt x="6" y="20"/>
                  </a:lnTo>
                  <a:lnTo>
                    <a:pt x="0" y="24"/>
                  </a:lnTo>
                  <a:lnTo>
                    <a:pt x="0" y="29"/>
                  </a:lnTo>
                  <a:lnTo>
                    <a:pt x="0" y="39"/>
                  </a:lnTo>
                  <a:lnTo>
                    <a:pt x="0" y="44"/>
                  </a:lnTo>
                  <a:lnTo>
                    <a:pt x="6" y="48"/>
                  </a:lnTo>
                  <a:lnTo>
                    <a:pt x="6" y="54"/>
                  </a:lnTo>
                  <a:lnTo>
                    <a:pt x="6" y="58"/>
                  </a:lnTo>
                  <a:lnTo>
                    <a:pt x="10" y="58"/>
                  </a:lnTo>
                  <a:lnTo>
                    <a:pt x="10" y="63"/>
                  </a:lnTo>
                  <a:lnTo>
                    <a:pt x="21" y="68"/>
                  </a:lnTo>
                  <a:lnTo>
                    <a:pt x="31" y="73"/>
                  </a:lnTo>
                  <a:lnTo>
                    <a:pt x="40" y="78"/>
                  </a:lnTo>
                  <a:lnTo>
                    <a:pt x="50" y="82"/>
                  </a:lnTo>
                  <a:lnTo>
                    <a:pt x="55" y="82"/>
                  </a:lnTo>
                  <a:lnTo>
                    <a:pt x="60" y="87"/>
                  </a:lnTo>
                  <a:lnTo>
                    <a:pt x="69" y="93"/>
                  </a:lnTo>
                  <a:lnTo>
                    <a:pt x="75" y="102"/>
                  </a:lnTo>
                  <a:lnTo>
                    <a:pt x="80" y="112"/>
                  </a:lnTo>
                  <a:lnTo>
                    <a:pt x="85" y="121"/>
                  </a:lnTo>
                  <a:lnTo>
                    <a:pt x="90" y="112"/>
                  </a:lnTo>
                  <a:lnTo>
                    <a:pt x="94" y="102"/>
                  </a:lnTo>
                  <a:lnTo>
                    <a:pt x="100" y="97"/>
                  </a:lnTo>
                  <a:lnTo>
                    <a:pt x="110" y="87"/>
                  </a:lnTo>
                  <a:lnTo>
                    <a:pt x="115" y="78"/>
                  </a:lnTo>
                  <a:lnTo>
                    <a:pt x="125" y="73"/>
                  </a:lnTo>
                  <a:lnTo>
                    <a:pt x="129" y="63"/>
                  </a:lnTo>
                  <a:lnTo>
                    <a:pt x="134" y="58"/>
                  </a:lnTo>
                  <a:lnTo>
                    <a:pt x="140" y="48"/>
                  </a:lnTo>
                  <a:lnTo>
                    <a:pt x="140" y="44"/>
                  </a:lnTo>
                  <a:lnTo>
                    <a:pt x="140" y="29"/>
                  </a:lnTo>
                  <a:lnTo>
                    <a:pt x="134" y="20"/>
                  </a:lnTo>
                  <a:lnTo>
                    <a:pt x="125" y="15"/>
                  </a:lnTo>
                  <a:lnTo>
                    <a:pt x="119" y="15"/>
                  </a:lnTo>
                  <a:lnTo>
                    <a:pt x="110" y="15"/>
                  </a:lnTo>
                  <a:lnTo>
                    <a:pt x="94" y="20"/>
                  </a:lnTo>
                  <a:lnTo>
                    <a:pt x="85" y="24"/>
                  </a:lnTo>
                  <a:lnTo>
                    <a:pt x="69" y="35"/>
                  </a:lnTo>
                  <a:lnTo>
                    <a:pt x="60" y="39"/>
                  </a:lnTo>
                  <a:lnTo>
                    <a:pt x="45" y="48"/>
                  </a:lnTo>
                  <a:lnTo>
                    <a:pt x="45" y="54"/>
                  </a:lnTo>
                  <a:lnTo>
                    <a:pt x="45" y="58"/>
                  </a:lnTo>
                  <a:lnTo>
                    <a:pt x="50" y="58"/>
                  </a:lnTo>
                  <a:lnTo>
                    <a:pt x="50" y="63"/>
                  </a:lnTo>
                  <a:lnTo>
                    <a:pt x="55" y="68"/>
                  </a:lnTo>
                  <a:lnTo>
                    <a:pt x="55" y="73"/>
                  </a:lnTo>
                  <a:lnTo>
                    <a:pt x="55" y="78"/>
                  </a:lnTo>
                  <a:lnTo>
                    <a:pt x="55" y="82"/>
                  </a:lnTo>
                  <a:lnTo>
                    <a:pt x="55" y="73"/>
                  </a:lnTo>
                  <a:lnTo>
                    <a:pt x="55" y="63"/>
                  </a:lnTo>
                  <a:lnTo>
                    <a:pt x="50" y="54"/>
                  </a:lnTo>
                  <a:lnTo>
                    <a:pt x="50" y="48"/>
                  </a:lnTo>
                  <a:lnTo>
                    <a:pt x="50" y="39"/>
                  </a:lnTo>
                  <a:lnTo>
                    <a:pt x="50" y="29"/>
                  </a:lnTo>
                  <a:lnTo>
                    <a:pt x="50" y="24"/>
                  </a:lnTo>
                  <a:lnTo>
                    <a:pt x="55" y="15"/>
                  </a:lnTo>
                  <a:lnTo>
                    <a:pt x="55" y="5"/>
                  </a:lnTo>
                  <a:lnTo>
                    <a:pt x="6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03" name="Freeform 575"/>
            <p:cNvSpPr>
              <a:spLocks/>
            </p:cNvSpPr>
            <p:nvPr/>
          </p:nvSpPr>
          <p:spPr bwMode="auto">
            <a:xfrm>
              <a:off x="4007" y="1541"/>
              <a:ext cx="10" cy="9"/>
            </a:xfrm>
            <a:custGeom>
              <a:avLst/>
              <a:gdLst>
                <a:gd name="T0" fmla="*/ 5 w 115"/>
                <a:gd name="T1" fmla="*/ 44 h 116"/>
                <a:gd name="T2" fmla="*/ 10 w 115"/>
                <a:gd name="T3" fmla="*/ 34 h 116"/>
                <a:gd name="T4" fmla="*/ 15 w 115"/>
                <a:gd name="T5" fmla="*/ 29 h 116"/>
                <a:gd name="T6" fmla="*/ 25 w 115"/>
                <a:gd name="T7" fmla="*/ 19 h 116"/>
                <a:gd name="T8" fmla="*/ 30 w 115"/>
                <a:gd name="T9" fmla="*/ 14 h 116"/>
                <a:gd name="T10" fmla="*/ 40 w 115"/>
                <a:gd name="T11" fmla="*/ 10 h 116"/>
                <a:gd name="T12" fmla="*/ 44 w 115"/>
                <a:gd name="T13" fmla="*/ 5 h 116"/>
                <a:gd name="T14" fmla="*/ 55 w 115"/>
                <a:gd name="T15" fmla="*/ 0 h 116"/>
                <a:gd name="T16" fmla="*/ 60 w 115"/>
                <a:gd name="T17" fmla="*/ 0 h 116"/>
                <a:gd name="T18" fmla="*/ 65 w 115"/>
                <a:gd name="T19" fmla="*/ 0 h 116"/>
                <a:gd name="T20" fmla="*/ 69 w 115"/>
                <a:gd name="T21" fmla="*/ 0 h 116"/>
                <a:gd name="T22" fmla="*/ 90 w 115"/>
                <a:gd name="T23" fmla="*/ 5 h 116"/>
                <a:gd name="T24" fmla="*/ 104 w 115"/>
                <a:gd name="T25" fmla="*/ 14 h 116"/>
                <a:gd name="T26" fmla="*/ 109 w 115"/>
                <a:gd name="T27" fmla="*/ 25 h 116"/>
                <a:gd name="T28" fmla="*/ 115 w 115"/>
                <a:gd name="T29" fmla="*/ 34 h 116"/>
                <a:gd name="T30" fmla="*/ 115 w 115"/>
                <a:gd name="T31" fmla="*/ 44 h 116"/>
                <a:gd name="T32" fmla="*/ 109 w 115"/>
                <a:gd name="T33" fmla="*/ 58 h 116"/>
                <a:gd name="T34" fmla="*/ 104 w 115"/>
                <a:gd name="T35" fmla="*/ 72 h 116"/>
                <a:gd name="T36" fmla="*/ 94 w 115"/>
                <a:gd name="T37" fmla="*/ 87 h 116"/>
                <a:gd name="T38" fmla="*/ 84 w 115"/>
                <a:gd name="T39" fmla="*/ 102 h 116"/>
                <a:gd name="T40" fmla="*/ 75 w 115"/>
                <a:gd name="T41" fmla="*/ 116 h 116"/>
                <a:gd name="T42" fmla="*/ 75 w 115"/>
                <a:gd name="T43" fmla="*/ 102 h 116"/>
                <a:gd name="T44" fmla="*/ 69 w 115"/>
                <a:gd name="T45" fmla="*/ 92 h 116"/>
                <a:gd name="T46" fmla="*/ 65 w 115"/>
                <a:gd name="T47" fmla="*/ 83 h 116"/>
                <a:gd name="T48" fmla="*/ 60 w 115"/>
                <a:gd name="T49" fmla="*/ 77 h 116"/>
                <a:gd name="T50" fmla="*/ 55 w 115"/>
                <a:gd name="T51" fmla="*/ 72 h 116"/>
                <a:gd name="T52" fmla="*/ 44 w 115"/>
                <a:gd name="T53" fmla="*/ 72 h 116"/>
                <a:gd name="T54" fmla="*/ 35 w 115"/>
                <a:gd name="T55" fmla="*/ 72 h 116"/>
                <a:gd name="T56" fmla="*/ 25 w 115"/>
                <a:gd name="T57" fmla="*/ 72 h 116"/>
                <a:gd name="T58" fmla="*/ 10 w 115"/>
                <a:gd name="T59" fmla="*/ 77 h 116"/>
                <a:gd name="T60" fmla="*/ 0 w 115"/>
                <a:gd name="T61" fmla="*/ 77 h 116"/>
                <a:gd name="T62" fmla="*/ 5 w 115"/>
                <a:gd name="T63" fmla="*/ 72 h 116"/>
                <a:gd name="T64" fmla="*/ 5 w 115"/>
                <a:gd name="T65" fmla="*/ 68 h 116"/>
                <a:gd name="T66" fmla="*/ 0 w 115"/>
                <a:gd name="T67" fmla="*/ 63 h 116"/>
                <a:gd name="T68" fmla="*/ 0 w 115"/>
                <a:gd name="T69" fmla="*/ 58 h 116"/>
                <a:gd name="T70" fmla="*/ 0 w 115"/>
                <a:gd name="T71" fmla="*/ 53 h 116"/>
                <a:gd name="T72" fmla="*/ 0 w 115"/>
                <a:gd name="T73" fmla="*/ 48 h 116"/>
                <a:gd name="T74" fmla="*/ 0 w 115"/>
                <a:gd name="T75" fmla="*/ 44 h 116"/>
                <a:gd name="T76" fmla="*/ 5 w 115"/>
                <a:gd name="T77" fmla="*/ 4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 h="116">
                  <a:moveTo>
                    <a:pt x="5" y="44"/>
                  </a:moveTo>
                  <a:lnTo>
                    <a:pt x="10" y="34"/>
                  </a:lnTo>
                  <a:lnTo>
                    <a:pt x="15" y="29"/>
                  </a:lnTo>
                  <a:lnTo>
                    <a:pt x="25" y="19"/>
                  </a:lnTo>
                  <a:lnTo>
                    <a:pt x="30" y="14"/>
                  </a:lnTo>
                  <a:lnTo>
                    <a:pt x="40" y="10"/>
                  </a:lnTo>
                  <a:lnTo>
                    <a:pt x="44" y="5"/>
                  </a:lnTo>
                  <a:lnTo>
                    <a:pt x="55" y="0"/>
                  </a:lnTo>
                  <a:lnTo>
                    <a:pt x="60" y="0"/>
                  </a:lnTo>
                  <a:lnTo>
                    <a:pt x="65" y="0"/>
                  </a:lnTo>
                  <a:lnTo>
                    <a:pt x="69" y="0"/>
                  </a:lnTo>
                  <a:lnTo>
                    <a:pt x="90" y="5"/>
                  </a:lnTo>
                  <a:lnTo>
                    <a:pt x="104" y="14"/>
                  </a:lnTo>
                  <a:lnTo>
                    <a:pt x="109" y="25"/>
                  </a:lnTo>
                  <a:lnTo>
                    <a:pt x="115" y="34"/>
                  </a:lnTo>
                  <a:lnTo>
                    <a:pt x="115" y="44"/>
                  </a:lnTo>
                  <a:lnTo>
                    <a:pt x="109" y="58"/>
                  </a:lnTo>
                  <a:lnTo>
                    <a:pt x="104" y="72"/>
                  </a:lnTo>
                  <a:lnTo>
                    <a:pt x="94" y="87"/>
                  </a:lnTo>
                  <a:lnTo>
                    <a:pt x="84" y="102"/>
                  </a:lnTo>
                  <a:lnTo>
                    <a:pt x="75" y="116"/>
                  </a:lnTo>
                  <a:lnTo>
                    <a:pt x="75" y="102"/>
                  </a:lnTo>
                  <a:lnTo>
                    <a:pt x="69" y="92"/>
                  </a:lnTo>
                  <a:lnTo>
                    <a:pt x="65" y="83"/>
                  </a:lnTo>
                  <a:lnTo>
                    <a:pt x="60" y="77"/>
                  </a:lnTo>
                  <a:lnTo>
                    <a:pt x="55" y="72"/>
                  </a:lnTo>
                  <a:lnTo>
                    <a:pt x="44" y="72"/>
                  </a:lnTo>
                  <a:lnTo>
                    <a:pt x="35" y="72"/>
                  </a:lnTo>
                  <a:lnTo>
                    <a:pt x="25" y="72"/>
                  </a:lnTo>
                  <a:lnTo>
                    <a:pt x="10" y="77"/>
                  </a:lnTo>
                  <a:lnTo>
                    <a:pt x="0" y="77"/>
                  </a:lnTo>
                  <a:lnTo>
                    <a:pt x="5" y="72"/>
                  </a:lnTo>
                  <a:lnTo>
                    <a:pt x="5" y="68"/>
                  </a:lnTo>
                  <a:lnTo>
                    <a:pt x="0" y="63"/>
                  </a:lnTo>
                  <a:lnTo>
                    <a:pt x="0" y="58"/>
                  </a:lnTo>
                  <a:lnTo>
                    <a:pt x="0" y="53"/>
                  </a:lnTo>
                  <a:lnTo>
                    <a:pt x="0" y="48"/>
                  </a:lnTo>
                  <a:lnTo>
                    <a:pt x="0" y="44"/>
                  </a:lnTo>
                  <a:lnTo>
                    <a:pt x="5" y="44"/>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04" name="Freeform 576"/>
            <p:cNvSpPr>
              <a:spLocks/>
            </p:cNvSpPr>
            <p:nvPr/>
          </p:nvSpPr>
          <p:spPr bwMode="auto">
            <a:xfrm>
              <a:off x="4019" y="1548"/>
              <a:ext cx="6" cy="7"/>
            </a:xfrm>
            <a:custGeom>
              <a:avLst/>
              <a:gdLst>
                <a:gd name="T0" fmla="*/ 0 w 70"/>
                <a:gd name="T1" fmla="*/ 0 h 95"/>
                <a:gd name="T2" fmla="*/ 5 w 70"/>
                <a:gd name="T3" fmla="*/ 9 h 95"/>
                <a:gd name="T4" fmla="*/ 10 w 70"/>
                <a:gd name="T5" fmla="*/ 19 h 95"/>
                <a:gd name="T6" fmla="*/ 10 w 70"/>
                <a:gd name="T7" fmla="*/ 33 h 95"/>
                <a:gd name="T8" fmla="*/ 10 w 70"/>
                <a:gd name="T9" fmla="*/ 43 h 95"/>
                <a:gd name="T10" fmla="*/ 10 w 70"/>
                <a:gd name="T11" fmla="*/ 57 h 95"/>
                <a:gd name="T12" fmla="*/ 10 w 70"/>
                <a:gd name="T13" fmla="*/ 67 h 95"/>
                <a:gd name="T14" fmla="*/ 10 w 70"/>
                <a:gd name="T15" fmla="*/ 81 h 95"/>
                <a:gd name="T16" fmla="*/ 15 w 70"/>
                <a:gd name="T17" fmla="*/ 86 h 95"/>
                <a:gd name="T18" fmla="*/ 25 w 70"/>
                <a:gd name="T19" fmla="*/ 91 h 95"/>
                <a:gd name="T20" fmla="*/ 40 w 70"/>
                <a:gd name="T21" fmla="*/ 95 h 95"/>
                <a:gd name="T22" fmla="*/ 45 w 70"/>
                <a:gd name="T23" fmla="*/ 95 h 95"/>
                <a:gd name="T24" fmla="*/ 50 w 70"/>
                <a:gd name="T25" fmla="*/ 95 h 95"/>
                <a:gd name="T26" fmla="*/ 54 w 70"/>
                <a:gd name="T27" fmla="*/ 91 h 95"/>
                <a:gd name="T28" fmla="*/ 60 w 70"/>
                <a:gd name="T29" fmla="*/ 86 h 95"/>
                <a:gd name="T30" fmla="*/ 64 w 70"/>
                <a:gd name="T31" fmla="*/ 81 h 95"/>
                <a:gd name="T32" fmla="*/ 64 w 70"/>
                <a:gd name="T33" fmla="*/ 76 h 95"/>
                <a:gd name="T34" fmla="*/ 70 w 70"/>
                <a:gd name="T35" fmla="*/ 71 h 95"/>
                <a:gd name="T36" fmla="*/ 70 w 70"/>
                <a:gd name="T37" fmla="*/ 67 h 95"/>
                <a:gd name="T38" fmla="*/ 70 w 70"/>
                <a:gd name="T39" fmla="*/ 57 h 95"/>
                <a:gd name="T40" fmla="*/ 70 w 70"/>
                <a:gd name="T41" fmla="*/ 52 h 95"/>
                <a:gd name="T42" fmla="*/ 64 w 70"/>
                <a:gd name="T43" fmla="*/ 43 h 95"/>
                <a:gd name="T44" fmla="*/ 60 w 70"/>
                <a:gd name="T45" fmla="*/ 43 h 95"/>
                <a:gd name="T46" fmla="*/ 54 w 70"/>
                <a:gd name="T47" fmla="*/ 37 h 95"/>
                <a:gd name="T48" fmla="*/ 50 w 70"/>
                <a:gd name="T49" fmla="*/ 37 h 95"/>
                <a:gd name="T50" fmla="*/ 45 w 70"/>
                <a:gd name="T51" fmla="*/ 33 h 95"/>
                <a:gd name="T52" fmla="*/ 40 w 70"/>
                <a:gd name="T53" fmla="*/ 33 h 95"/>
                <a:gd name="T54" fmla="*/ 35 w 70"/>
                <a:gd name="T55" fmla="*/ 28 h 95"/>
                <a:gd name="T56" fmla="*/ 25 w 70"/>
                <a:gd name="T57" fmla="*/ 28 h 95"/>
                <a:gd name="T58" fmla="*/ 20 w 70"/>
                <a:gd name="T59" fmla="*/ 23 h 95"/>
                <a:gd name="T60" fmla="*/ 20 w 70"/>
                <a:gd name="T61" fmla="*/ 19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 h="95">
                  <a:moveTo>
                    <a:pt x="0" y="0"/>
                  </a:moveTo>
                  <a:lnTo>
                    <a:pt x="5" y="9"/>
                  </a:lnTo>
                  <a:lnTo>
                    <a:pt x="10" y="19"/>
                  </a:lnTo>
                  <a:lnTo>
                    <a:pt x="10" y="33"/>
                  </a:lnTo>
                  <a:lnTo>
                    <a:pt x="10" y="43"/>
                  </a:lnTo>
                  <a:lnTo>
                    <a:pt x="10" y="57"/>
                  </a:lnTo>
                  <a:lnTo>
                    <a:pt x="10" y="67"/>
                  </a:lnTo>
                  <a:lnTo>
                    <a:pt x="10" y="81"/>
                  </a:lnTo>
                  <a:lnTo>
                    <a:pt x="15" y="86"/>
                  </a:lnTo>
                  <a:lnTo>
                    <a:pt x="25" y="91"/>
                  </a:lnTo>
                  <a:lnTo>
                    <a:pt x="40" y="95"/>
                  </a:lnTo>
                  <a:lnTo>
                    <a:pt x="45" y="95"/>
                  </a:lnTo>
                  <a:lnTo>
                    <a:pt x="50" y="95"/>
                  </a:lnTo>
                  <a:lnTo>
                    <a:pt x="54" y="91"/>
                  </a:lnTo>
                  <a:lnTo>
                    <a:pt x="60" y="86"/>
                  </a:lnTo>
                  <a:lnTo>
                    <a:pt x="64" y="81"/>
                  </a:lnTo>
                  <a:lnTo>
                    <a:pt x="64" y="76"/>
                  </a:lnTo>
                  <a:lnTo>
                    <a:pt x="70" y="71"/>
                  </a:lnTo>
                  <a:lnTo>
                    <a:pt x="70" y="67"/>
                  </a:lnTo>
                  <a:lnTo>
                    <a:pt x="70" y="57"/>
                  </a:lnTo>
                  <a:lnTo>
                    <a:pt x="70" y="52"/>
                  </a:lnTo>
                  <a:lnTo>
                    <a:pt x="64" y="43"/>
                  </a:lnTo>
                  <a:lnTo>
                    <a:pt x="60" y="43"/>
                  </a:lnTo>
                  <a:lnTo>
                    <a:pt x="54" y="37"/>
                  </a:lnTo>
                  <a:lnTo>
                    <a:pt x="50" y="37"/>
                  </a:lnTo>
                  <a:lnTo>
                    <a:pt x="45" y="33"/>
                  </a:lnTo>
                  <a:lnTo>
                    <a:pt x="40" y="33"/>
                  </a:lnTo>
                  <a:lnTo>
                    <a:pt x="35" y="28"/>
                  </a:lnTo>
                  <a:lnTo>
                    <a:pt x="25" y="28"/>
                  </a:lnTo>
                  <a:lnTo>
                    <a:pt x="20" y="23"/>
                  </a:lnTo>
                  <a:lnTo>
                    <a:pt x="20" y="19"/>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05" name="Freeform 577"/>
            <p:cNvSpPr>
              <a:spLocks/>
            </p:cNvSpPr>
            <p:nvPr/>
          </p:nvSpPr>
          <p:spPr bwMode="auto">
            <a:xfrm>
              <a:off x="4016" y="1575"/>
              <a:ext cx="6" cy="7"/>
            </a:xfrm>
            <a:custGeom>
              <a:avLst/>
              <a:gdLst>
                <a:gd name="T0" fmla="*/ 0 w 74"/>
                <a:gd name="T1" fmla="*/ 54 h 91"/>
                <a:gd name="T2" fmla="*/ 0 w 74"/>
                <a:gd name="T3" fmla="*/ 44 h 91"/>
                <a:gd name="T4" fmla="*/ 0 w 74"/>
                <a:gd name="T5" fmla="*/ 39 h 91"/>
                <a:gd name="T6" fmla="*/ 4 w 74"/>
                <a:gd name="T7" fmla="*/ 34 h 91"/>
                <a:gd name="T8" fmla="*/ 9 w 74"/>
                <a:gd name="T9" fmla="*/ 29 h 91"/>
                <a:gd name="T10" fmla="*/ 15 w 74"/>
                <a:gd name="T11" fmla="*/ 24 h 91"/>
                <a:gd name="T12" fmla="*/ 25 w 74"/>
                <a:gd name="T13" fmla="*/ 24 h 91"/>
                <a:gd name="T14" fmla="*/ 29 w 74"/>
                <a:gd name="T15" fmla="*/ 20 h 91"/>
                <a:gd name="T16" fmla="*/ 29 w 74"/>
                <a:gd name="T17" fmla="*/ 15 h 91"/>
                <a:gd name="T18" fmla="*/ 34 w 74"/>
                <a:gd name="T19" fmla="*/ 9 h 91"/>
                <a:gd name="T20" fmla="*/ 34 w 74"/>
                <a:gd name="T21" fmla="*/ 0 h 91"/>
                <a:gd name="T22" fmla="*/ 44 w 74"/>
                <a:gd name="T23" fmla="*/ 9 h 91"/>
                <a:gd name="T24" fmla="*/ 54 w 74"/>
                <a:gd name="T25" fmla="*/ 20 h 91"/>
                <a:gd name="T26" fmla="*/ 63 w 74"/>
                <a:gd name="T27" fmla="*/ 29 h 91"/>
                <a:gd name="T28" fmla="*/ 69 w 74"/>
                <a:gd name="T29" fmla="*/ 34 h 91"/>
                <a:gd name="T30" fmla="*/ 74 w 74"/>
                <a:gd name="T31" fmla="*/ 44 h 91"/>
                <a:gd name="T32" fmla="*/ 74 w 74"/>
                <a:gd name="T33" fmla="*/ 54 h 91"/>
                <a:gd name="T34" fmla="*/ 74 w 74"/>
                <a:gd name="T35" fmla="*/ 58 h 91"/>
                <a:gd name="T36" fmla="*/ 69 w 74"/>
                <a:gd name="T37" fmla="*/ 67 h 91"/>
                <a:gd name="T38" fmla="*/ 59 w 74"/>
                <a:gd name="T39" fmla="*/ 78 h 91"/>
                <a:gd name="T40" fmla="*/ 44 w 74"/>
                <a:gd name="T4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4" h="91">
                  <a:moveTo>
                    <a:pt x="0" y="54"/>
                  </a:moveTo>
                  <a:lnTo>
                    <a:pt x="0" y="44"/>
                  </a:lnTo>
                  <a:lnTo>
                    <a:pt x="0" y="39"/>
                  </a:lnTo>
                  <a:lnTo>
                    <a:pt x="4" y="34"/>
                  </a:lnTo>
                  <a:lnTo>
                    <a:pt x="9" y="29"/>
                  </a:lnTo>
                  <a:lnTo>
                    <a:pt x="15" y="24"/>
                  </a:lnTo>
                  <a:lnTo>
                    <a:pt x="25" y="24"/>
                  </a:lnTo>
                  <a:lnTo>
                    <a:pt x="29" y="20"/>
                  </a:lnTo>
                  <a:lnTo>
                    <a:pt x="29" y="15"/>
                  </a:lnTo>
                  <a:lnTo>
                    <a:pt x="34" y="9"/>
                  </a:lnTo>
                  <a:lnTo>
                    <a:pt x="34" y="0"/>
                  </a:lnTo>
                  <a:lnTo>
                    <a:pt x="44" y="9"/>
                  </a:lnTo>
                  <a:lnTo>
                    <a:pt x="54" y="20"/>
                  </a:lnTo>
                  <a:lnTo>
                    <a:pt x="63" y="29"/>
                  </a:lnTo>
                  <a:lnTo>
                    <a:pt x="69" y="34"/>
                  </a:lnTo>
                  <a:lnTo>
                    <a:pt x="74" y="44"/>
                  </a:lnTo>
                  <a:lnTo>
                    <a:pt x="74" y="54"/>
                  </a:lnTo>
                  <a:lnTo>
                    <a:pt x="74" y="58"/>
                  </a:lnTo>
                  <a:lnTo>
                    <a:pt x="69" y="67"/>
                  </a:lnTo>
                  <a:lnTo>
                    <a:pt x="59" y="78"/>
                  </a:lnTo>
                  <a:lnTo>
                    <a:pt x="44" y="91"/>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06" name="Freeform 578"/>
            <p:cNvSpPr>
              <a:spLocks/>
            </p:cNvSpPr>
            <p:nvPr/>
          </p:nvSpPr>
          <p:spPr bwMode="auto">
            <a:xfrm>
              <a:off x="4022" y="1585"/>
              <a:ext cx="12" cy="10"/>
            </a:xfrm>
            <a:custGeom>
              <a:avLst/>
              <a:gdLst>
                <a:gd name="T0" fmla="*/ 5 w 138"/>
                <a:gd name="T1" fmla="*/ 15 h 122"/>
                <a:gd name="T2" fmla="*/ 5 w 138"/>
                <a:gd name="T3" fmla="*/ 19 h 122"/>
                <a:gd name="T4" fmla="*/ 5 w 138"/>
                <a:gd name="T5" fmla="*/ 25 h 122"/>
                <a:gd name="T6" fmla="*/ 0 w 138"/>
                <a:gd name="T7" fmla="*/ 29 h 122"/>
                <a:gd name="T8" fmla="*/ 0 w 138"/>
                <a:gd name="T9" fmla="*/ 39 h 122"/>
                <a:gd name="T10" fmla="*/ 5 w 138"/>
                <a:gd name="T11" fmla="*/ 44 h 122"/>
                <a:gd name="T12" fmla="*/ 5 w 138"/>
                <a:gd name="T13" fmla="*/ 49 h 122"/>
                <a:gd name="T14" fmla="*/ 5 w 138"/>
                <a:gd name="T15" fmla="*/ 53 h 122"/>
                <a:gd name="T16" fmla="*/ 5 w 138"/>
                <a:gd name="T17" fmla="*/ 58 h 122"/>
                <a:gd name="T18" fmla="*/ 10 w 138"/>
                <a:gd name="T19" fmla="*/ 58 h 122"/>
                <a:gd name="T20" fmla="*/ 10 w 138"/>
                <a:gd name="T21" fmla="*/ 64 h 122"/>
                <a:gd name="T22" fmla="*/ 25 w 138"/>
                <a:gd name="T23" fmla="*/ 68 h 122"/>
                <a:gd name="T24" fmla="*/ 29 w 138"/>
                <a:gd name="T25" fmla="*/ 73 h 122"/>
                <a:gd name="T26" fmla="*/ 40 w 138"/>
                <a:gd name="T27" fmla="*/ 77 h 122"/>
                <a:gd name="T28" fmla="*/ 50 w 138"/>
                <a:gd name="T29" fmla="*/ 83 h 122"/>
                <a:gd name="T30" fmla="*/ 54 w 138"/>
                <a:gd name="T31" fmla="*/ 87 h 122"/>
                <a:gd name="T32" fmla="*/ 65 w 138"/>
                <a:gd name="T33" fmla="*/ 87 h 122"/>
                <a:gd name="T34" fmla="*/ 69 w 138"/>
                <a:gd name="T35" fmla="*/ 92 h 122"/>
                <a:gd name="T36" fmla="*/ 75 w 138"/>
                <a:gd name="T37" fmla="*/ 102 h 122"/>
                <a:gd name="T38" fmla="*/ 79 w 138"/>
                <a:gd name="T39" fmla="*/ 111 h 122"/>
                <a:gd name="T40" fmla="*/ 84 w 138"/>
                <a:gd name="T41" fmla="*/ 122 h 122"/>
                <a:gd name="T42" fmla="*/ 89 w 138"/>
                <a:gd name="T43" fmla="*/ 111 h 122"/>
                <a:gd name="T44" fmla="*/ 94 w 138"/>
                <a:gd name="T45" fmla="*/ 102 h 122"/>
                <a:gd name="T46" fmla="*/ 104 w 138"/>
                <a:gd name="T47" fmla="*/ 97 h 122"/>
                <a:gd name="T48" fmla="*/ 109 w 138"/>
                <a:gd name="T49" fmla="*/ 87 h 122"/>
                <a:gd name="T50" fmla="*/ 119 w 138"/>
                <a:gd name="T51" fmla="*/ 77 h 122"/>
                <a:gd name="T52" fmla="*/ 124 w 138"/>
                <a:gd name="T53" fmla="*/ 73 h 122"/>
                <a:gd name="T54" fmla="*/ 129 w 138"/>
                <a:gd name="T55" fmla="*/ 64 h 122"/>
                <a:gd name="T56" fmla="*/ 134 w 138"/>
                <a:gd name="T57" fmla="*/ 58 h 122"/>
                <a:gd name="T58" fmla="*/ 138 w 138"/>
                <a:gd name="T59" fmla="*/ 49 h 122"/>
                <a:gd name="T60" fmla="*/ 138 w 138"/>
                <a:gd name="T61" fmla="*/ 44 h 122"/>
                <a:gd name="T62" fmla="*/ 138 w 138"/>
                <a:gd name="T63" fmla="*/ 29 h 122"/>
                <a:gd name="T64" fmla="*/ 134 w 138"/>
                <a:gd name="T65" fmla="*/ 19 h 122"/>
                <a:gd name="T66" fmla="*/ 129 w 138"/>
                <a:gd name="T67" fmla="*/ 15 h 122"/>
                <a:gd name="T68" fmla="*/ 119 w 138"/>
                <a:gd name="T69" fmla="*/ 15 h 122"/>
                <a:gd name="T70" fmla="*/ 109 w 138"/>
                <a:gd name="T71" fmla="*/ 15 h 122"/>
                <a:gd name="T72" fmla="*/ 99 w 138"/>
                <a:gd name="T73" fmla="*/ 19 h 122"/>
                <a:gd name="T74" fmla="*/ 84 w 138"/>
                <a:gd name="T75" fmla="*/ 25 h 122"/>
                <a:gd name="T76" fmla="*/ 75 w 138"/>
                <a:gd name="T77" fmla="*/ 34 h 122"/>
                <a:gd name="T78" fmla="*/ 59 w 138"/>
                <a:gd name="T79" fmla="*/ 39 h 122"/>
                <a:gd name="T80" fmla="*/ 50 w 138"/>
                <a:gd name="T81" fmla="*/ 49 h 122"/>
                <a:gd name="T82" fmla="*/ 44 w 138"/>
                <a:gd name="T83" fmla="*/ 49 h 122"/>
                <a:gd name="T84" fmla="*/ 44 w 138"/>
                <a:gd name="T85" fmla="*/ 53 h 122"/>
                <a:gd name="T86" fmla="*/ 50 w 138"/>
                <a:gd name="T87" fmla="*/ 58 h 122"/>
                <a:gd name="T88" fmla="*/ 50 w 138"/>
                <a:gd name="T89" fmla="*/ 64 h 122"/>
                <a:gd name="T90" fmla="*/ 54 w 138"/>
                <a:gd name="T91" fmla="*/ 64 h 122"/>
                <a:gd name="T92" fmla="*/ 54 w 138"/>
                <a:gd name="T93" fmla="*/ 68 h 122"/>
                <a:gd name="T94" fmla="*/ 59 w 138"/>
                <a:gd name="T95" fmla="*/ 73 h 122"/>
                <a:gd name="T96" fmla="*/ 59 w 138"/>
                <a:gd name="T97" fmla="*/ 77 h 122"/>
                <a:gd name="T98" fmla="*/ 54 w 138"/>
                <a:gd name="T99" fmla="*/ 83 h 122"/>
                <a:gd name="T100" fmla="*/ 54 w 138"/>
                <a:gd name="T101" fmla="*/ 73 h 122"/>
                <a:gd name="T102" fmla="*/ 54 w 138"/>
                <a:gd name="T103" fmla="*/ 64 h 122"/>
                <a:gd name="T104" fmla="*/ 54 w 138"/>
                <a:gd name="T105" fmla="*/ 53 h 122"/>
                <a:gd name="T106" fmla="*/ 54 w 138"/>
                <a:gd name="T107" fmla="*/ 49 h 122"/>
                <a:gd name="T108" fmla="*/ 50 w 138"/>
                <a:gd name="T109" fmla="*/ 39 h 122"/>
                <a:gd name="T110" fmla="*/ 50 w 138"/>
                <a:gd name="T111" fmla="*/ 29 h 122"/>
                <a:gd name="T112" fmla="*/ 54 w 138"/>
                <a:gd name="T113" fmla="*/ 25 h 122"/>
                <a:gd name="T114" fmla="*/ 54 w 138"/>
                <a:gd name="T115" fmla="*/ 15 h 122"/>
                <a:gd name="T116" fmla="*/ 54 w 138"/>
                <a:gd name="T117" fmla="*/ 6 h 122"/>
                <a:gd name="T118" fmla="*/ 59 w 138"/>
                <a:gd name="T11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8" h="122">
                  <a:moveTo>
                    <a:pt x="5" y="15"/>
                  </a:moveTo>
                  <a:lnTo>
                    <a:pt x="5" y="19"/>
                  </a:lnTo>
                  <a:lnTo>
                    <a:pt x="5" y="25"/>
                  </a:lnTo>
                  <a:lnTo>
                    <a:pt x="0" y="29"/>
                  </a:lnTo>
                  <a:lnTo>
                    <a:pt x="0" y="39"/>
                  </a:lnTo>
                  <a:lnTo>
                    <a:pt x="5" y="44"/>
                  </a:lnTo>
                  <a:lnTo>
                    <a:pt x="5" y="49"/>
                  </a:lnTo>
                  <a:lnTo>
                    <a:pt x="5" y="53"/>
                  </a:lnTo>
                  <a:lnTo>
                    <a:pt x="5" y="58"/>
                  </a:lnTo>
                  <a:lnTo>
                    <a:pt x="10" y="58"/>
                  </a:lnTo>
                  <a:lnTo>
                    <a:pt x="10" y="64"/>
                  </a:lnTo>
                  <a:lnTo>
                    <a:pt x="25" y="68"/>
                  </a:lnTo>
                  <a:lnTo>
                    <a:pt x="29" y="73"/>
                  </a:lnTo>
                  <a:lnTo>
                    <a:pt x="40" y="77"/>
                  </a:lnTo>
                  <a:lnTo>
                    <a:pt x="50" y="83"/>
                  </a:lnTo>
                  <a:lnTo>
                    <a:pt x="54" y="87"/>
                  </a:lnTo>
                  <a:lnTo>
                    <a:pt x="65" y="87"/>
                  </a:lnTo>
                  <a:lnTo>
                    <a:pt x="69" y="92"/>
                  </a:lnTo>
                  <a:lnTo>
                    <a:pt x="75" y="102"/>
                  </a:lnTo>
                  <a:lnTo>
                    <a:pt x="79" y="111"/>
                  </a:lnTo>
                  <a:lnTo>
                    <a:pt x="84" y="122"/>
                  </a:lnTo>
                  <a:lnTo>
                    <a:pt x="89" y="111"/>
                  </a:lnTo>
                  <a:lnTo>
                    <a:pt x="94" y="102"/>
                  </a:lnTo>
                  <a:lnTo>
                    <a:pt x="104" y="97"/>
                  </a:lnTo>
                  <a:lnTo>
                    <a:pt x="109" y="87"/>
                  </a:lnTo>
                  <a:lnTo>
                    <a:pt x="119" y="77"/>
                  </a:lnTo>
                  <a:lnTo>
                    <a:pt x="124" y="73"/>
                  </a:lnTo>
                  <a:lnTo>
                    <a:pt x="129" y="64"/>
                  </a:lnTo>
                  <a:lnTo>
                    <a:pt x="134" y="58"/>
                  </a:lnTo>
                  <a:lnTo>
                    <a:pt x="138" y="49"/>
                  </a:lnTo>
                  <a:lnTo>
                    <a:pt x="138" y="44"/>
                  </a:lnTo>
                  <a:lnTo>
                    <a:pt x="138" y="29"/>
                  </a:lnTo>
                  <a:lnTo>
                    <a:pt x="134" y="19"/>
                  </a:lnTo>
                  <a:lnTo>
                    <a:pt x="129" y="15"/>
                  </a:lnTo>
                  <a:lnTo>
                    <a:pt x="119" y="15"/>
                  </a:lnTo>
                  <a:lnTo>
                    <a:pt x="109" y="15"/>
                  </a:lnTo>
                  <a:lnTo>
                    <a:pt x="99" y="19"/>
                  </a:lnTo>
                  <a:lnTo>
                    <a:pt x="84" y="25"/>
                  </a:lnTo>
                  <a:lnTo>
                    <a:pt x="75" y="34"/>
                  </a:lnTo>
                  <a:lnTo>
                    <a:pt x="59" y="39"/>
                  </a:lnTo>
                  <a:lnTo>
                    <a:pt x="50" y="49"/>
                  </a:lnTo>
                  <a:lnTo>
                    <a:pt x="44" y="49"/>
                  </a:lnTo>
                  <a:lnTo>
                    <a:pt x="44" y="53"/>
                  </a:lnTo>
                  <a:lnTo>
                    <a:pt x="50" y="58"/>
                  </a:lnTo>
                  <a:lnTo>
                    <a:pt x="50" y="64"/>
                  </a:lnTo>
                  <a:lnTo>
                    <a:pt x="54" y="64"/>
                  </a:lnTo>
                  <a:lnTo>
                    <a:pt x="54" y="68"/>
                  </a:lnTo>
                  <a:lnTo>
                    <a:pt x="59" y="73"/>
                  </a:lnTo>
                  <a:lnTo>
                    <a:pt x="59" y="77"/>
                  </a:lnTo>
                  <a:lnTo>
                    <a:pt x="54" y="83"/>
                  </a:lnTo>
                  <a:lnTo>
                    <a:pt x="54" y="73"/>
                  </a:lnTo>
                  <a:lnTo>
                    <a:pt x="54" y="64"/>
                  </a:lnTo>
                  <a:lnTo>
                    <a:pt x="54" y="53"/>
                  </a:lnTo>
                  <a:lnTo>
                    <a:pt x="54" y="49"/>
                  </a:lnTo>
                  <a:lnTo>
                    <a:pt x="50" y="39"/>
                  </a:lnTo>
                  <a:lnTo>
                    <a:pt x="50" y="29"/>
                  </a:lnTo>
                  <a:lnTo>
                    <a:pt x="54" y="25"/>
                  </a:lnTo>
                  <a:lnTo>
                    <a:pt x="54" y="15"/>
                  </a:lnTo>
                  <a:lnTo>
                    <a:pt x="54" y="6"/>
                  </a:lnTo>
                  <a:lnTo>
                    <a:pt x="59"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07" name="Freeform 579"/>
            <p:cNvSpPr>
              <a:spLocks/>
            </p:cNvSpPr>
            <p:nvPr/>
          </p:nvSpPr>
          <p:spPr bwMode="auto">
            <a:xfrm>
              <a:off x="4208" y="1931"/>
              <a:ext cx="7" cy="11"/>
            </a:xfrm>
            <a:custGeom>
              <a:avLst/>
              <a:gdLst>
                <a:gd name="T0" fmla="*/ 70 w 85"/>
                <a:gd name="T1" fmla="*/ 0 h 140"/>
                <a:gd name="T2" fmla="*/ 65 w 85"/>
                <a:gd name="T3" fmla="*/ 9 h 140"/>
                <a:gd name="T4" fmla="*/ 56 w 85"/>
                <a:gd name="T5" fmla="*/ 24 h 140"/>
                <a:gd name="T6" fmla="*/ 56 w 85"/>
                <a:gd name="T7" fmla="*/ 33 h 140"/>
                <a:gd name="T8" fmla="*/ 50 w 85"/>
                <a:gd name="T9" fmla="*/ 43 h 140"/>
                <a:gd name="T10" fmla="*/ 50 w 85"/>
                <a:gd name="T11" fmla="*/ 52 h 140"/>
                <a:gd name="T12" fmla="*/ 50 w 85"/>
                <a:gd name="T13" fmla="*/ 63 h 140"/>
                <a:gd name="T14" fmla="*/ 56 w 85"/>
                <a:gd name="T15" fmla="*/ 72 h 140"/>
                <a:gd name="T16" fmla="*/ 60 w 85"/>
                <a:gd name="T17" fmla="*/ 82 h 140"/>
                <a:gd name="T18" fmla="*/ 70 w 85"/>
                <a:gd name="T19" fmla="*/ 91 h 140"/>
                <a:gd name="T20" fmla="*/ 79 w 85"/>
                <a:gd name="T21" fmla="*/ 106 h 140"/>
                <a:gd name="T22" fmla="*/ 85 w 85"/>
                <a:gd name="T23" fmla="*/ 110 h 140"/>
                <a:gd name="T24" fmla="*/ 85 w 85"/>
                <a:gd name="T25" fmla="*/ 121 h 140"/>
                <a:gd name="T26" fmla="*/ 79 w 85"/>
                <a:gd name="T27" fmla="*/ 125 h 140"/>
                <a:gd name="T28" fmla="*/ 75 w 85"/>
                <a:gd name="T29" fmla="*/ 135 h 140"/>
                <a:gd name="T30" fmla="*/ 60 w 85"/>
                <a:gd name="T31" fmla="*/ 135 h 140"/>
                <a:gd name="T32" fmla="*/ 50 w 85"/>
                <a:gd name="T33" fmla="*/ 140 h 140"/>
                <a:gd name="T34" fmla="*/ 35 w 85"/>
                <a:gd name="T35" fmla="*/ 140 h 140"/>
                <a:gd name="T36" fmla="*/ 20 w 85"/>
                <a:gd name="T37" fmla="*/ 140 h 140"/>
                <a:gd name="T38" fmla="*/ 10 w 85"/>
                <a:gd name="T39" fmla="*/ 140 h 140"/>
                <a:gd name="T40" fmla="*/ 6 w 85"/>
                <a:gd name="T41" fmla="*/ 135 h 140"/>
                <a:gd name="T42" fmla="*/ 0 w 85"/>
                <a:gd name="T43" fmla="*/ 130 h 140"/>
                <a:gd name="T44" fmla="*/ 0 w 85"/>
                <a:gd name="T45" fmla="*/ 125 h 140"/>
                <a:gd name="T46" fmla="*/ 0 w 85"/>
                <a:gd name="T47" fmla="*/ 121 h 140"/>
                <a:gd name="T48" fmla="*/ 6 w 85"/>
                <a:gd name="T49" fmla="*/ 116 h 140"/>
                <a:gd name="T50" fmla="*/ 10 w 85"/>
                <a:gd name="T51" fmla="*/ 110 h 140"/>
                <a:gd name="T52" fmla="*/ 16 w 85"/>
                <a:gd name="T53" fmla="*/ 106 h 140"/>
                <a:gd name="T54" fmla="*/ 16 w 85"/>
                <a:gd name="T55" fmla="*/ 101 h 140"/>
                <a:gd name="T56" fmla="*/ 20 w 85"/>
                <a:gd name="T57" fmla="*/ 97 h 140"/>
                <a:gd name="T58" fmla="*/ 25 w 85"/>
                <a:gd name="T59" fmla="*/ 9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5" h="140">
                  <a:moveTo>
                    <a:pt x="70" y="0"/>
                  </a:moveTo>
                  <a:lnTo>
                    <a:pt x="65" y="9"/>
                  </a:lnTo>
                  <a:lnTo>
                    <a:pt x="56" y="24"/>
                  </a:lnTo>
                  <a:lnTo>
                    <a:pt x="56" y="33"/>
                  </a:lnTo>
                  <a:lnTo>
                    <a:pt x="50" y="43"/>
                  </a:lnTo>
                  <a:lnTo>
                    <a:pt x="50" y="52"/>
                  </a:lnTo>
                  <a:lnTo>
                    <a:pt x="50" y="63"/>
                  </a:lnTo>
                  <a:lnTo>
                    <a:pt x="56" y="72"/>
                  </a:lnTo>
                  <a:lnTo>
                    <a:pt x="60" y="82"/>
                  </a:lnTo>
                  <a:lnTo>
                    <a:pt x="70" y="91"/>
                  </a:lnTo>
                  <a:lnTo>
                    <a:pt x="79" y="106"/>
                  </a:lnTo>
                  <a:lnTo>
                    <a:pt x="85" y="110"/>
                  </a:lnTo>
                  <a:lnTo>
                    <a:pt x="85" y="121"/>
                  </a:lnTo>
                  <a:lnTo>
                    <a:pt x="79" y="125"/>
                  </a:lnTo>
                  <a:lnTo>
                    <a:pt x="75" y="135"/>
                  </a:lnTo>
                  <a:lnTo>
                    <a:pt x="60" y="135"/>
                  </a:lnTo>
                  <a:lnTo>
                    <a:pt x="50" y="140"/>
                  </a:lnTo>
                  <a:lnTo>
                    <a:pt x="35" y="140"/>
                  </a:lnTo>
                  <a:lnTo>
                    <a:pt x="20" y="140"/>
                  </a:lnTo>
                  <a:lnTo>
                    <a:pt x="10" y="140"/>
                  </a:lnTo>
                  <a:lnTo>
                    <a:pt x="6" y="135"/>
                  </a:lnTo>
                  <a:lnTo>
                    <a:pt x="0" y="130"/>
                  </a:lnTo>
                  <a:lnTo>
                    <a:pt x="0" y="125"/>
                  </a:lnTo>
                  <a:lnTo>
                    <a:pt x="0" y="121"/>
                  </a:lnTo>
                  <a:lnTo>
                    <a:pt x="6" y="116"/>
                  </a:lnTo>
                  <a:lnTo>
                    <a:pt x="10" y="110"/>
                  </a:lnTo>
                  <a:lnTo>
                    <a:pt x="16" y="106"/>
                  </a:lnTo>
                  <a:lnTo>
                    <a:pt x="16" y="101"/>
                  </a:lnTo>
                  <a:lnTo>
                    <a:pt x="20" y="97"/>
                  </a:lnTo>
                  <a:lnTo>
                    <a:pt x="25" y="91"/>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08" name="Freeform 580"/>
            <p:cNvSpPr>
              <a:spLocks/>
            </p:cNvSpPr>
            <p:nvPr/>
          </p:nvSpPr>
          <p:spPr bwMode="auto">
            <a:xfrm>
              <a:off x="4204" y="1946"/>
              <a:ext cx="11" cy="8"/>
            </a:xfrm>
            <a:custGeom>
              <a:avLst/>
              <a:gdLst>
                <a:gd name="T0" fmla="*/ 25 w 125"/>
                <a:gd name="T1" fmla="*/ 5 h 106"/>
                <a:gd name="T2" fmla="*/ 36 w 125"/>
                <a:gd name="T3" fmla="*/ 5 h 106"/>
                <a:gd name="T4" fmla="*/ 40 w 125"/>
                <a:gd name="T5" fmla="*/ 0 h 106"/>
                <a:gd name="T6" fmla="*/ 50 w 125"/>
                <a:gd name="T7" fmla="*/ 0 h 106"/>
                <a:gd name="T8" fmla="*/ 60 w 125"/>
                <a:gd name="T9" fmla="*/ 0 h 106"/>
                <a:gd name="T10" fmla="*/ 71 w 125"/>
                <a:gd name="T11" fmla="*/ 0 h 106"/>
                <a:gd name="T12" fmla="*/ 81 w 125"/>
                <a:gd name="T13" fmla="*/ 0 h 106"/>
                <a:gd name="T14" fmla="*/ 85 w 125"/>
                <a:gd name="T15" fmla="*/ 0 h 106"/>
                <a:gd name="T16" fmla="*/ 96 w 125"/>
                <a:gd name="T17" fmla="*/ 0 h 106"/>
                <a:gd name="T18" fmla="*/ 100 w 125"/>
                <a:gd name="T19" fmla="*/ 5 h 106"/>
                <a:gd name="T20" fmla="*/ 105 w 125"/>
                <a:gd name="T21" fmla="*/ 5 h 106"/>
                <a:gd name="T22" fmla="*/ 115 w 125"/>
                <a:gd name="T23" fmla="*/ 20 h 106"/>
                <a:gd name="T24" fmla="*/ 119 w 125"/>
                <a:gd name="T25" fmla="*/ 33 h 106"/>
                <a:gd name="T26" fmla="*/ 125 w 125"/>
                <a:gd name="T27" fmla="*/ 48 h 106"/>
                <a:gd name="T28" fmla="*/ 119 w 125"/>
                <a:gd name="T29" fmla="*/ 57 h 106"/>
                <a:gd name="T30" fmla="*/ 115 w 125"/>
                <a:gd name="T31" fmla="*/ 68 h 106"/>
                <a:gd name="T32" fmla="*/ 105 w 125"/>
                <a:gd name="T33" fmla="*/ 77 h 106"/>
                <a:gd name="T34" fmla="*/ 90 w 125"/>
                <a:gd name="T35" fmla="*/ 82 h 106"/>
                <a:gd name="T36" fmla="*/ 75 w 125"/>
                <a:gd name="T37" fmla="*/ 91 h 106"/>
                <a:gd name="T38" fmla="*/ 60 w 125"/>
                <a:gd name="T39" fmla="*/ 96 h 106"/>
                <a:gd name="T40" fmla="*/ 40 w 125"/>
                <a:gd name="T41" fmla="*/ 106 h 106"/>
                <a:gd name="T42" fmla="*/ 50 w 125"/>
                <a:gd name="T43" fmla="*/ 91 h 106"/>
                <a:gd name="T44" fmla="*/ 56 w 125"/>
                <a:gd name="T45" fmla="*/ 82 h 106"/>
                <a:gd name="T46" fmla="*/ 56 w 125"/>
                <a:gd name="T47" fmla="*/ 72 h 106"/>
                <a:gd name="T48" fmla="*/ 50 w 125"/>
                <a:gd name="T49" fmla="*/ 68 h 106"/>
                <a:gd name="T50" fmla="*/ 46 w 125"/>
                <a:gd name="T51" fmla="*/ 57 h 106"/>
                <a:gd name="T52" fmla="*/ 40 w 125"/>
                <a:gd name="T53" fmla="*/ 53 h 106"/>
                <a:gd name="T54" fmla="*/ 31 w 125"/>
                <a:gd name="T55" fmla="*/ 48 h 106"/>
                <a:gd name="T56" fmla="*/ 21 w 125"/>
                <a:gd name="T57" fmla="*/ 44 h 106"/>
                <a:gd name="T58" fmla="*/ 11 w 125"/>
                <a:gd name="T59" fmla="*/ 38 h 106"/>
                <a:gd name="T60" fmla="*/ 0 w 125"/>
                <a:gd name="T61" fmla="*/ 33 h 106"/>
                <a:gd name="T62" fmla="*/ 6 w 125"/>
                <a:gd name="T63" fmla="*/ 33 h 106"/>
                <a:gd name="T64" fmla="*/ 11 w 125"/>
                <a:gd name="T65" fmla="*/ 29 h 106"/>
                <a:gd name="T66" fmla="*/ 11 w 125"/>
                <a:gd name="T67" fmla="*/ 24 h 106"/>
                <a:gd name="T68" fmla="*/ 11 w 125"/>
                <a:gd name="T69" fmla="*/ 20 h 106"/>
                <a:gd name="T70" fmla="*/ 16 w 125"/>
                <a:gd name="T71" fmla="*/ 14 h 106"/>
                <a:gd name="T72" fmla="*/ 16 w 125"/>
                <a:gd name="T73" fmla="*/ 10 h 106"/>
                <a:gd name="T74" fmla="*/ 21 w 125"/>
                <a:gd name="T75" fmla="*/ 10 h 106"/>
                <a:gd name="T76" fmla="*/ 25 w 125"/>
                <a:gd name="T77" fmla="*/ 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5" h="106">
                  <a:moveTo>
                    <a:pt x="25" y="5"/>
                  </a:moveTo>
                  <a:lnTo>
                    <a:pt x="36" y="5"/>
                  </a:lnTo>
                  <a:lnTo>
                    <a:pt x="40" y="0"/>
                  </a:lnTo>
                  <a:lnTo>
                    <a:pt x="50" y="0"/>
                  </a:lnTo>
                  <a:lnTo>
                    <a:pt x="60" y="0"/>
                  </a:lnTo>
                  <a:lnTo>
                    <a:pt x="71" y="0"/>
                  </a:lnTo>
                  <a:lnTo>
                    <a:pt x="81" y="0"/>
                  </a:lnTo>
                  <a:lnTo>
                    <a:pt x="85" y="0"/>
                  </a:lnTo>
                  <a:lnTo>
                    <a:pt x="96" y="0"/>
                  </a:lnTo>
                  <a:lnTo>
                    <a:pt x="100" y="5"/>
                  </a:lnTo>
                  <a:lnTo>
                    <a:pt x="105" y="5"/>
                  </a:lnTo>
                  <a:lnTo>
                    <a:pt x="115" y="20"/>
                  </a:lnTo>
                  <a:lnTo>
                    <a:pt x="119" y="33"/>
                  </a:lnTo>
                  <a:lnTo>
                    <a:pt x="125" y="48"/>
                  </a:lnTo>
                  <a:lnTo>
                    <a:pt x="119" y="57"/>
                  </a:lnTo>
                  <a:lnTo>
                    <a:pt x="115" y="68"/>
                  </a:lnTo>
                  <a:lnTo>
                    <a:pt x="105" y="77"/>
                  </a:lnTo>
                  <a:lnTo>
                    <a:pt x="90" y="82"/>
                  </a:lnTo>
                  <a:lnTo>
                    <a:pt x="75" y="91"/>
                  </a:lnTo>
                  <a:lnTo>
                    <a:pt x="60" y="96"/>
                  </a:lnTo>
                  <a:lnTo>
                    <a:pt x="40" y="106"/>
                  </a:lnTo>
                  <a:lnTo>
                    <a:pt x="50" y="91"/>
                  </a:lnTo>
                  <a:lnTo>
                    <a:pt x="56" y="82"/>
                  </a:lnTo>
                  <a:lnTo>
                    <a:pt x="56" y="72"/>
                  </a:lnTo>
                  <a:lnTo>
                    <a:pt x="50" y="68"/>
                  </a:lnTo>
                  <a:lnTo>
                    <a:pt x="46" y="57"/>
                  </a:lnTo>
                  <a:lnTo>
                    <a:pt x="40" y="53"/>
                  </a:lnTo>
                  <a:lnTo>
                    <a:pt x="31" y="48"/>
                  </a:lnTo>
                  <a:lnTo>
                    <a:pt x="21" y="44"/>
                  </a:lnTo>
                  <a:lnTo>
                    <a:pt x="11" y="38"/>
                  </a:lnTo>
                  <a:lnTo>
                    <a:pt x="0" y="33"/>
                  </a:lnTo>
                  <a:lnTo>
                    <a:pt x="6" y="33"/>
                  </a:lnTo>
                  <a:lnTo>
                    <a:pt x="11" y="29"/>
                  </a:lnTo>
                  <a:lnTo>
                    <a:pt x="11" y="24"/>
                  </a:lnTo>
                  <a:lnTo>
                    <a:pt x="11" y="20"/>
                  </a:lnTo>
                  <a:lnTo>
                    <a:pt x="16" y="14"/>
                  </a:lnTo>
                  <a:lnTo>
                    <a:pt x="16" y="10"/>
                  </a:lnTo>
                  <a:lnTo>
                    <a:pt x="21" y="10"/>
                  </a:lnTo>
                  <a:lnTo>
                    <a:pt x="25" y="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09" name="Freeform 581"/>
            <p:cNvSpPr>
              <a:spLocks/>
            </p:cNvSpPr>
            <p:nvPr/>
          </p:nvSpPr>
          <p:spPr bwMode="auto">
            <a:xfrm>
              <a:off x="4211" y="1954"/>
              <a:ext cx="6" cy="8"/>
            </a:xfrm>
            <a:custGeom>
              <a:avLst/>
              <a:gdLst>
                <a:gd name="T0" fmla="*/ 35 w 65"/>
                <a:gd name="T1" fmla="*/ 0 h 107"/>
                <a:gd name="T2" fmla="*/ 35 w 65"/>
                <a:gd name="T3" fmla="*/ 10 h 107"/>
                <a:gd name="T4" fmla="*/ 30 w 65"/>
                <a:gd name="T5" fmla="*/ 19 h 107"/>
                <a:gd name="T6" fmla="*/ 25 w 65"/>
                <a:gd name="T7" fmla="*/ 29 h 107"/>
                <a:gd name="T8" fmla="*/ 21 w 65"/>
                <a:gd name="T9" fmla="*/ 43 h 107"/>
                <a:gd name="T10" fmla="*/ 10 w 65"/>
                <a:gd name="T11" fmla="*/ 53 h 107"/>
                <a:gd name="T12" fmla="*/ 6 w 65"/>
                <a:gd name="T13" fmla="*/ 62 h 107"/>
                <a:gd name="T14" fmla="*/ 0 w 65"/>
                <a:gd name="T15" fmla="*/ 73 h 107"/>
                <a:gd name="T16" fmla="*/ 0 w 65"/>
                <a:gd name="T17" fmla="*/ 82 h 107"/>
                <a:gd name="T18" fmla="*/ 6 w 65"/>
                <a:gd name="T19" fmla="*/ 92 h 107"/>
                <a:gd name="T20" fmla="*/ 15 w 65"/>
                <a:gd name="T21" fmla="*/ 101 h 107"/>
                <a:gd name="T22" fmla="*/ 21 w 65"/>
                <a:gd name="T23" fmla="*/ 101 h 107"/>
                <a:gd name="T24" fmla="*/ 25 w 65"/>
                <a:gd name="T25" fmla="*/ 101 h 107"/>
                <a:gd name="T26" fmla="*/ 30 w 65"/>
                <a:gd name="T27" fmla="*/ 107 h 107"/>
                <a:gd name="T28" fmla="*/ 35 w 65"/>
                <a:gd name="T29" fmla="*/ 101 h 107"/>
                <a:gd name="T30" fmla="*/ 40 w 65"/>
                <a:gd name="T31" fmla="*/ 101 h 107"/>
                <a:gd name="T32" fmla="*/ 50 w 65"/>
                <a:gd name="T33" fmla="*/ 101 h 107"/>
                <a:gd name="T34" fmla="*/ 55 w 65"/>
                <a:gd name="T35" fmla="*/ 96 h 107"/>
                <a:gd name="T36" fmla="*/ 60 w 65"/>
                <a:gd name="T37" fmla="*/ 92 h 107"/>
                <a:gd name="T38" fmla="*/ 65 w 65"/>
                <a:gd name="T39" fmla="*/ 87 h 107"/>
                <a:gd name="T40" fmla="*/ 65 w 65"/>
                <a:gd name="T41" fmla="*/ 77 h 107"/>
                <a:gd name="T42" fmla="*/ 65 w 65"/>
                <a:gd name="T43" fmla="*/ 73 h 107"/>
                <a:gd name="T44" fmla="*/ 65 w 65"/>
                <a:gd name="T45" fmla="*/ 68 h 107"/>
                <a:gd name="T46" fmla="*/ 60 w 65"/>
                <a:gd name="T47" fmla="*/ 62 h 107"/>
                <a:gd name="T48" fmla="*/ 60 w 65"/>
                <a:gd name="T49" fmla="*/ 58 h 107"/>
                <a:gd name="T50" fmla="*/ 55 w 65"/>
                <a:gd name="T51" fmla="*/ 53 h 107"/>
                <a:gd name="T52" fmla="*/ 50 w 65"/>
                <a:gd name="T53" fmla="*/ 49 h 107"/>
                <a:gd name="T54" fmla="*/ 44 w 65"/>
                <a:gd name="T55" fmla="*/ 43 h 107"/>
                <a:gd name="T56" fmla="*/ 44 w 65"/>
                <a:gd name="T57" fmla="*/ 34 h 107"/>
                <a:gd name="T58" fmla="*/ 40 w 65"/>
                <a:gd name="T59" fmla="*/ 29 h 107"/>
                <a:gd name="T60" fmla="*/ 40 w 65"/>
                <a:gd name="T61" fmla="*/ 2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5" h="107">
                  <a:moveTo>
                    <a:pt x="35" y="0"/>
                  </a:moveTo>
                  <a:lnTo>
                    <a:pt x="35" y="10"/>
                  </a:lnTo>
                  <a:lnTo>
                    <a:pt x="30" y="19"/>
                  </a:lnTo>
                  <a:lnTo>
                    <a:pt x="25" y="29"/>
                  </a:lnTo>
                  <a:lnTo>
                    <a:pt x="21" y="43"/>
                  </a:lnTo>
                  <a:lnTo>
                    <a:pt x="10" y="53"/>
                  </a:lnTo>
                  <a:lnTo>
                    <a:pt x="6" y="62"/>
                  </a:lnTo>
                  <a:lnTo>
                    <a:pt x="0" y="73"/>
                  </a:lnTo>
                  <a:lnTo>
                    <a:pt x="0" y="82"/>
                  </a:lnTo>
                  <a:lnTo>
                    <a:pt x="6" y="92"/>
                  </a:lnTo>
                  <a:lnTo>
                    <a:pt x="15" y="101"/>
                  </a:lnTo>
                  <a:lnTo>
                    <a:pt x="21" y="101"/>
                  </a:lnTo>
                  <a:lnTo>
                    <a:pt x="25" y="101"/>
                  </a:lnTo>
                  <a:lnTo>
                    <a:pt x="30" y="107"/>
                  </a:lnTo>
                  <a:lnTo>
                    <a:pt x="35" y="101"/>
                  </a:lnTo>
                  <a:lnTo>
                    <a:pt x="40" y="101"/>
                  </a:lnTo>
                  <a:lnTo>
                    <a:pt x="50" y="101"/>
                  </a:lnTo>
                  <a:lnTo>
                    <a:pt x="55" y="96"/>
                  </a:lnTo>
                  <a:lnTo>
                    <a:pt x="60" y="92"/>
                  </a:lnTo>
                  <a:lnTo>
                    <a:pt x="65" y="87"/>
                  </a:lnTo>
                  <a:lnTo>
                    <a:pt x="65" y="77"/>
                  </a:lnTo>
                  <a:lnTo>
                    <a:pt x="65" y="73"/>
                  </a:lnTo>
                  <a:lnTo>
                    <a:pt x="65" y="68"/>
                  </a:lnTo>
                  <a:lnTo>
                    <a:pt x="60" y="62"/>
                  </a:lnTo>
                  <a:lnTo>
                    <a:pt x="60" y="58"/>
                  </a:lnTo>
                  <a:lnTo>
                    <a:pt x="55" y="53"/>
                  </a:lnTo>
                  <a:lnTo>
                    <a:pt x="50" y="49"/>
                  </a:lnTo>
                  <a:lnTo>
                    <a:pt x="44" y="43"/>
                  </a:lnTo>
                  <a:lnTo>
                    <a:pt x="44" y="34"/>
                  </a:lnTo>
                  <a:lnTo>
                    <a:pt x="40" y="29"/>
                  </a:lnTo>
                  <a:lnTo>
                    <a:pt x="40" y="24"/>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10" name="Freeform 582"/>
            <p:cNvSpPr>
              <a:spLocks/>
            </p:cNvSpPr>
            <p:nvPr/>
          </p:nvSpPr>
          <p:spPr bwMode="auto">
            <a:xfrm>
              <a:off x="4193" y="1951"/>
              <a:ext cx="8" cy="11"/>
            </a:xfrm>
            <a:custGeom>
              <a:avLst/>
              <a:gdLst>
                <a:gd name="T0" fmla="*/ 71 w 85"/>
                <a:gd name="T1" fmla="*/ 0 h 139"/>
                <a:gd name="T2" fmla="*/ 65 w 85"/>
                <a:gd name="T3" fmla="*/ 9 h 139"/>
                <a:gd name="T4" fmla="*/ 60 w 85"/>
                <a:gd name="T5" fmla="*/ 23 h 139"/>
                <a:gd name="T6" fmla="*/ 56 w 85"/>
                <a:gd name="T7" fmla="*/ 34 h 139"/>
                <a:gd name="T8" fmla="*/ 50 w 85"/>
                <a:gd name="T9" fmla="*/ 43 h 139"/>
                <a:gd name="T10" fmla="*/ 50 w 85"/>
                <a:gd name="T11" fmla="*/ 53 h 139"/>
                <a:gd name="T12" fmla="*/ 50 w 85"/>
                <a:gd name="T13" fmla="*/ 62 h 139"/>
                <a:gd name="T14" fmla="*/ 56 w 85"/>
                <a:gd name="T15" fmla="*/ 72 h 139"/>
                <a:gd name="T16" fmla="*/ 60 w 85"/>
                <a:gd name="T17" fmla="*/ 81 h 139"/>
                <a:gd name="T18" fmla="*/ 71 w 85"/>
                <a:gd name="T19" fmla="*/ 92 h 139"/>
                <a:gd name="T20" fmla="*/ 80 w 85"/>
                <a:gd name="T21" fmla="*/ 105 h 139"/>
                <a:gd name="T22" fmla="*/ 85 w 85"/>
                <a:gd name="T23" fmla="*/ 111 h 139"/>
                <a:gd name="T24" fmla="*/ 85 w 85"/>
                <a:gd name="T25" fmla="*/ 120 h 139"/>
                <a:gd name="T26" fmla="*/ 80 w 85"/>
                <a:gd name="T27" fmla="*/ 125 h 139"/>
                <a:gd name="T28" fmla="*/ 75 w 85"/>
                <a:gd name="T29" fmla="*/ 135 h 139"/>
                <a:gd name="T30" fmla="*/ 60 w 85"/>
                <a:gd name="T31" fmla="*/ 135 h 139"/>
                <a:gd name="T32" fmla="*/ 50 w 85"/>
                <a:gd name="T33" fmla="*/ 139 h 139"/>
                <a:gd name="T34" fmla="*/ 36 w 85"/>
                <a:gd name="T35" fmla="*/ 139 h 139"/>
                <a:gd name="T36" fmla="*/ 21 w 85"/>
                <a:gd name="T37" fmla="*/ 139 h 139"/>
                <a:gd name="T38" fmla="*/ 11 w 85"/>
                <a:gd name="T39" fmla="*/ 139 h 139"/>
                <a:gd name="T40" fmla="*/ 6 w 85"/>
                <a:gd name="T41" fmla="*/ 135 h 139"/>
                <a:gd name="T42" fmla="*/ 0 w 85"/>
                <a:gd name="T43" fmla="*/ 130 h 139"/>
                <a:gd name="T44" fmla="*/ 0 w 85"/>
                <a:gd name="T45" fmla="*/ 125 h 139"/>
                <a:gd name="T46" fmla="*/ 0 w 85"/>
                <a:gd name="T47" fmla="*/ 120 h 139"/>
                <a:gd name="T48" fmla="*/ 6 w 85"/>
                <a:gd name="T49" fmla="*/ 120 h 139"/>
                <a:gd name="T50" fmla="*/ 6 w 85"/>
                <a:gd name="T51" fmla="*/ 116 h 139"/>
                <a:gd name="T52" fmla="*/ 11 w 85"/>
                <a:gd name="T53" fmla="*/ 111 h 139"/>
                <a:gd name="T54" fmla="*/ 16 w 85"/>
                <a:gd name="T55" fmla="*/ 105 h 139"/>
                <a:gd name="T56" fmla="*/ 16 w 85"/>
                <a:gd name="T57" fmla="*/ 101 h 139"/>
                <a:gd name="T58" fmla="*/ 21 w 85"/>
                <a:gd name="T59" fmla="*/ 96 h 139"/>
                <a:gd name="T60" fmla="*/ 25 w 85"/>
                <a:gd name="T61" fmla="*/ 9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5" h="139">
                  <a:moveTo>
                    <a:pt x="71" y="0"/>
                  </a:moveTo>
                  <a:lnTo>
                    <a:pt x="65" y="9"/>
                  </a:lnTo>
                  <a:lnTo>
                    <a:pt x="60" y="23"/>
                  </a:lnTo>
                  <a:lnTo>
                    <a:pt x="56" y="34"/>
                  </a:lnTo>
                  <a:lnTo>
                    <a:pt x="50" y="43"/>
                  </a:lnTo>
                  <a:lnTo>
                    <a:pt x="50" y="53"/>
                  </a:lnTo>
                  <a:lnTo>
                    <a:pt x="50" y="62"/>
                  </a:lnTo>
                  <a:lnTo>
                    <a:pt x="56" y="72"/>
                  </a:lnTo>
                  <a:lnTo>
                    <a:pt x="60" y="81"/>
                  </a:lnTo>
                  <a:lnTo>
                    <a:pt x="71" y="92"/>
                  </a:lnTo>
                  <a:lnTo>
                    <a:pt x="80" y="105"/>
                  </a:lnTo>
                  <a:lnTo>
                    <a:pt x="85" y="111"/>
                  </a:lnTo>
                  <a:lnTo>
                    <a:pt x="85" y="120"/>
                  </a:lnTo>
                  <a:lnTo>
                    <a:pt x="80" y="125"/>
                  </a:lnTo>
                  <a:lnTo>
                    <a:pt x="75" y="135"/>
                  </a:lnTo>
                  <a:lnTo>
                    <a:pt x="60" y="135"/>
                  </a:lnTo>
                  <a:lnTo>
                    <a:pt x="50" y="139"/>
                  </a:lnTo>
                  <a:lnTo>
                    <a:pt x="36" y="139"/>
                  </a:lnTo>
                  <a:lnTo>
                    <a:pt x="21" y="139"/>
                  </a:lnTo>
                  <a:lnTo>
                    <a:pt x="11" y="139"/>
                  </a:lnTo>
                  <a:lnTo>
                    <a:pt x="6" y="135"/>
                  </a:lnTo>
                  <a:lnTo>
                    <a:pt x="0" y="130"/>
                  </a:lnTo>
                  <a:lnTo>
                    <a:pt x="0" y="125"/>
                  </a:lnTo>
                  <a:lnTo>
                    <a:pt x="0" y="120"/>
                  </a:lnTo>
                  <a:lnTo>
                    <a:pt x="6" y="120"/>
                  </a:lnTo>
                  <a:lnTo>
                    <a:pt x="6" y="116"/>
                  </a:lnTo>
                  <a:lnTo>
                    <a:pt x="11" y="111"/>
                  </a:lnTo>
                  <a:lnTo>
                    <a:pt x="16" y="105"/>
                  </a:lnTo>
                  <a:lnTo>
                    <a:pt x="16" y="101"/>
                  </a:lnTo>
                  <a:lnTo>
                    <a:pt x="21" y="96"/>
                  </a:lnTo>
                  <a:lnTo>
                    <a:pt x="25" y="9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11" name="Freeform 583"/>
            <p:cNvSpPr>
              <a:spLocks/>
            </p:cNvSpPr>
            <p:nvPr/>
          </p:nvSpPr>
          <p:spPr bwMode="auto">
            <a:xfrm>
              <a:off x="4207" y="1960"/>
              <a:ext cx="9" cy="5"/>
            </a:xfrm>
            <a:custGeom>
              <a:avLst/>
              <a:gdLst>
                <a:gd name="T0" fmla="*/ 0 w 94"/>
                <a:gd name="T1" fmla="*/ 0 h 63"/>
                <a:gd name="T2" fmla="*/ 0 w 94"/>
                <a:gd name="T3" fmla="*/ 15 h 63"/>
                <a:gd name="T4" fmla="*/ 4 w 94"/>
                <a:gd name="T5" fmla="*/ 30 h 63"/>
                <a:gd name="T6" fmla="*/ 14 w 94"/>
                <a:gd name="T7" fmla="*/ 39 h 63"/>
                <a:gd name="T8" fmla="*/ 20 w 94"/>
                <a:gd name="T9" fmla="*/ 49 h 63"/>
                <a:gd name="T10" fmla="*/ 29 w 94"/>
                <a:gd name="T11" fmla="*/ 54 h 63"/>
                <a:gd name="T12" fmla="*/ 45 w 94"/>
                <a:gd name="T13" fmla="*/ 58 h 63"/>
                <a:gd name="T14" fmla="*/ 54 w 94"/>
                <a:gd name="T15" fmla="*/ 63 h 63"/>
                <a:gd name="T16" fmla="*/ 69 w 94"/>
                <a:gd name="T17" fmla="*/ 63 h 63"/>
                <a:gd name="T18" fmla="*/ 79 w 94"/>
                <a:gd name="T19" fmla="*/ 58 h 63"/>
                <a:gd name="T20" fmla="*/ 94 w 94"/>
                <a:gd name="T21" fmla="*/ 5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63">
                  <a:moveTo>
                    <a:pt x="0" y="0"/>
                  </a:moveTo>
                  <a:lnTo>
                    <a:pt x="0" y="15"/>
                  </a:lnTo>
                  <a:lnTo>
                    <a:pt x="4" y="30"/>
                  </a:lnTo>
                  <a:lnTo>
                    <a:pt x="14" y="39"/>
                  </a:lnTo>
                  <a:lnTo>
                    <a:pt x="20" y="49"/>
                  </a:lnTo>
                  <a:lnTo>
                    <a:pt x="29" y="54"/>
                  </a:lnTo>
                  <a:lnTo>
                    <a:pt x="45" y="58"/>
                  </a:lnTo>
                  <a:lnTo>
                    <a:pt x="54" y="63"/>
                  </a:lnTo>
                  <a:lnTo>
                    <a:pt x="69" y="63"/>
                  </a:lnTo>
                  <a:lnTo>
                    <a:pt x="79" y="58"/>
                  </a:lnTo>
                  <a:lnTo>
                    <a:pt x="94" y="54"/>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12" name="Freeform 584"/>
            <p:cNvSpPr>
              <a:spLocks/>
            </p:cNvSpPr>
            <p:nvPr/>
          </p:nvSpPr>
          <p:spPr bwMode="auto">
            <a:xfrm>
              <a:off x="4216" y="1944"/>
              <a:ext cx="12" cy="10"/>
            </a:xfrm>
            <a:custGeom>
              <a:avLst/>
              <a:gdLst>
                <a:gd name="T0" fmla="*/ 25 w 128"/>
                <a:gd name="T1" fmla="*/ 0 h 136"/>
                <a:gd name="T2" fmla="*/ 20 w 128"/>
                <a:gd name="T3" fmla="*/ 6 h 136"/>
                <a:gd name="T4" fmla="*/ 15 w 128"/>
                <a:gd name="T5" fmla="*/ 11 h 136"/>
                <a:gd name="T6" fmla="*/ 9 w 128"/>
                <a:gd name="T7" fmla="*/ 15 h 136"/>
                <a:gd name="T8" fmla="*/ 5 w 128"/>
                <a:gd name="T9" fmla="*/ 20 h 136"/>
                <a:gd name="T10" fmla="*/ 5 w 128"/>
                <a:gd name="T11" fmla="*/ 25 h 136"/>
                <a:gd name="T12" fmla="*/ 5 w 128"/>
                <a:gd name="T13" fmla="*/ 30 h 136"/>
                <a:gd name="T14" fmla="*/ 0 w 128"/>
                <a:gd name="T15" fmla="*/ 35 h 136"/>
                <a:gd name="T16" fmla="*/ 0 w 128"/>
                <a:gd name="T17" fmla="*/ 39 h 136"/>
                <a:gd name="T18" fmla="*/ 0 w 128"/>
                <a:gd name="T19" fmla="*/ 45 h 136"/>
                <a:gd name="T20" fmla="*/ 5 w 128"/>
                <a:gd name="T21" fmla="*/ 58 h 136"/>
                <a:gd name="T22" fmla="*/ 9 w 128"/>
                <a:gd name="T23" fmla="*/ 69 h 136"/>
                <a:gd name="T24" fmla="*/ 15 w 128"/>
                <a:gd name="T25" fmla="*/ 73 h 136"/>
                <a:gd name="T26" fmla="*/ 20 w 128"/>
                <a:gd name="T27" fmla="*/ 82 h 136"/>
                <a:gd name="T28" fmla="*/ 25 w 128"/>
                <a:gd name="T29" fmla="*/ 88 h 136"/>
                <a:gd name="T30" fmla="*/ 30 w 128"/>
                <a:gd name="T31" fmla="*/ 93 h 136"/>
                <a:gd name="T32" fmla="*/ 30 w 128"/>
                <a:gd name="T33" fmla="*/ 102 h 136"/>
                <a:gd name="T34" fmla="*/ 30 w 128"/>
                <a:gd name="T35" fmla="*/ 112 h 136"/>
                <a:gd name="T36" fmla="*/ 30 w 128"/>
                <a:gd name="T37" fmla="*/ 121 h 136"/>
                <a:gd name="T38" fmla="*/ 30 w 128"/>
                <a:gd name="T39" fmla="*/ 136 h 136"/>
                <a:gd name="T40" fmla="*/ 40 w 128"/>
                <a:gd name="T41" fmla="*/ 131 h 136"/>
                <a:gd name="T42" fmla="*/ 49 w 128"/>
                <a:gd name="T43" fmla="*/ 127 h 136"/>
                <a:gd name="T44" fmla="*/ 59 w 128"/>
                <a:gd name="T45" fmla="*/ 121 h 136"/>
                <a:gd name="T46" fmla="*/ 69 w 128"/>
                <a:gd name="T47" fmla="*/ 116 h 136"/>
                <a:gd name="T48" fmla="*/ 79 w 128"/>
                <a:gd name="T49" fmla="*/ 116 h 136"/>
                <a:gd name="T50" fmla="*/ 89 w 128"/>
                <a:gd name="T51" fmla="*/ 112 h 136"/>
                <a:gd name="T52" fmla="*/ 99 w 128"/>
                <a:gd name="T53" fmla="*/ 112 h 136"/>
                <a:gd name="T54" fmla="*/ 109 w 128"/>
                <a:gd name="T55" fmla="*/ 107 h 136"/>
                <a:gd name="T56" fmla="*/ 114 w 128"/>
                <a:gd name="T57" fmla="*/ 102 h 136"/>
                <a:gd name="T58" fmla="*/ 119 w 128"/>
                <a:gd name="T59" fmla="*/ 97 h 136"/>
                <a:gd name="T60" fmla="*/ 124 w 128"/>
                <a:gd name="T61" fmla="*/ 82 h 136"/>
                <a:gd name="T62" fmla="*/ 128 w 128"/>
                <a:gd name="T63" fmla="*/ 73 h 136"/>
                <a:gd name="T64" fmla="*/ 124 w 128"/>
                <a:gd name="T65" fmla="*/ 63 h 136"/>
                <a:gd name="T66" fmla="*/ 119 w 128"/>
                <a:gd name="T67" fmla="*/ 58 h 136"/>
                <a:gd name="T68" fmla="*/ 109 w 128"/>
                <a:gd name="T69" fmla="*/ 58 h 136"/>
                <a:gd name="T70" fmla="*/ 94 w 128"/>
                <a:gd name="T71" fmla="*/ 54 h 136"/>
                <a:gd name="T72" fmla="*/ 84 w 128"/>
                <a:gd name="T73" fmla="*/ 54 h 136"/>
                <a:gd name="T74" fmla="*/ 69 w 128"/>
                <a:gd name="T75" fmla="*/ 54 h 136"/>
                <a:gd name="T76" fmla="*/ 55 w 128"/>
                <a:gd name="T77" fmla="*/ 54 h 136"/>
                <a:gd name="T78" fmla="*/ 40 w 128"/>
                <a:gd name="T79" fmla="*/ 54 h 136"/>
                <a:gd name="T80" fmla="*/ 34 w 128"/>
                <a:gd name="T81" fmla="*/ 54 h 136"/>
                <a:gd name="T82" fmla="*/ 34 w 128"/>
                <a:gd name="T83" fmla="*/ 58 h 136"/>
                <a:gd name="T84" fmla="*/ 34 w 128"/>
                <a:gd name="T85" fmla="*/ 63 h 136"/>
                <a:gd name="T86" fmla="*/ 34 w 128"/>
                <a:gd name="T87" fmla="*/ 69 h 136"/>
                <a:gd name="T88" fmla="*/ 34 w 128"/>
                <a:gd name="T89" fmla="*/ 73 h 136"/>
                <a:gd name="T90" fmla="*/ 34 w 128"/>
                <a:gd name="T91" fmla="*/ 78 h 136"/>
                <a:gd name="T92" fmla="*/ 30 w 128"/>
                <a:gd name="T93" fmla="*/ 82 h 136"/>
                <a:gd name="T94" fmla="*/ 30 w 128"/>
                <a:gd name="T95" fmla="*/ 78 h 136"/>
                <a:gd name="T96" fmla="*/ 34 w 128"/>
                <a:gd name="T97" fmla="*/ 69 h 136"/>
                <a:gd name="T98" fmla="*/ 40 w 128"/>
                <a:gd name="T99" fmla="*/ 63 h 136"/>
                <a:gd name="T100" fmla="*/ 44 w 128"/>
                <a:gd name="T101" fmla="*/ 54 h 136"/>
                <a:gd name="T102" fmla="*/ 49 w 128"/>
                <a:gd name="T103" fmla="*/ 49 h 136"/>
                <a:gd name="T104" fmla="*/ 55 w 128"/>
                <a:gd name="T105" fmla="*/ 39 h 136"/>
                <a:gd name="T106" fmla="*/ 59 w 128"/>
                <a:gd name="T107" fmla="*/ 35 h 136"/>
                <a:gd name="T108" fmla="*/ 65 w 128"/>
                <a:gd name="T109" fmla="*/ 30 h 136"/>
                <a:gd name="T110" fmla="*/ 69 w 128"/>
                <a:gd name="T111" fmla="*/ 20 h 136"/>
                <a:gd name="T112" fmla="*/ 79 w 128"/>
                <a:gd name="T113" fmla="*/ 15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8" h="136">
                  <a:moveTo>
                    <a:pt x="25" y="0"/>
                  </a:moveTo>
                  <a:lnTo>
                    <a:pt x="20" y="6"/>
                  </a:lnTo>
                  <a:lnTo>
                    <a:pt x="15" y="11"/>
                  </a:lnTo>
                  <a:lnTo>
                    <a:pt x="9" y="15"/>
                  </a:lnTo>
                  <a:lnTo>
                    <a:pt x="5" y="20"/>
                  </a:lnTo>
                  <a:lnTo>
                    <a:pt x="5" y="25"/>
                  </a:lnTo>
                  <a:lnTo>
                    <a:pt x="5" y="30"/>
                  </a:lnTo>
                  <a:lnTo>
                    <a:pt x="0" y="35"/>
                  </a:lnTo>
                  <a:lnTo>
                    <a:pt x="0" y="39"/>
                  </a:lnTo>
                  <a:lnTo>
                    <a:pt x="0" y="45"/>
                  </a:lnTo>
                  <a:lnTo>
                    <a:pt x="5" y="58"/>
                  </a:lnTo>
                  <a:lnTo>
                    <a:pt x="9" y="69"/>
                  </a:lnTo>
                  <a:lnTo>
                    <a:pt x="15" y="73"/>
                  </a:lnTo>
                  <a:lnTo>
                    <a:pt x="20" y="82"/>
                  </a:lnTo>
                  <a:lnTo>
                    <a:pt x="25" y="88"/>
                  </a:lnTo>
                  <a:lnTo>
                    <a:pt x="30" y="93"/>
                  </a:lnTo>
                  <a:lnTo>
                    <a:pt x="30" y="102"/>
                  </a:lnTo>
                  <a:lnTo>
                    <a:pt x="30" y="112"/>
                  </a:lnTo>
                  <a:lnTo>
                    <a:pt x="30" y="121"/>
                  </a:lnTo>
                  <a:lnTo>
                    <a:pt x="30" y="136"/>
                  </a:lnTo>
                  <a:lnTo>
                    <a:pt x="40" y="131"/>
                  </a:lnTo>
                  <a:lnTo>
                    <a:pt x="49" y="127"/>
                  </a:lnTo>
                  <a:lnTo>
                    <a:pt x="59" y="121"/>
                  </a:lnTo>
                  <a:lnTo>
                    <a:pt x="69" y="116"/>
                  </a:lnTo>
                  <a:lnTo>
                    <a:pt x="79" y="116"/>
                  </a:lnTo>
                  <a:lnTo>
                    <a:pt x="89" y="112"/>
                  </a:lnTo>
                  <a:lnTo>
                    <a:pt x="99" y="112"/>
                  </a:lnTo>
                  <a:lnTo>
                    <a:pt x="109" y="107"/>
                  </a:lnTo>
                  <a:lnTo>
                    <a:pt x="114" y="102"/>
                  </a:lnTo>
                  <a:lnTo>
                    <a:pt x="119" y="97"/>
                  </a:lnTo>
                  <a:lnTo>
                    <a:pt x="124" y="82"/>
                  </a:lnTo>
                  <a:lnTo>
                    <a:pt x="128" y="73"/>
                  </a:lnTo>
                  <a:lnTo>
                    <a:pt x="124" y="63"/>
                  </a:lnTo>
                  <a:lnTo>
                    <a:pt x="119" y="58"/>
                  </a:lnTo>
                  <a:lnTo>
                    <a:pt x="109" y="58"/>
                  </a:lnTo>
                  <a:lnTo>
                    <a:pt x="94" y="54"/>
                  </a:lnTo>
                  <a:lnTo>
                    <a:pt x="84" y="54"/>
                  </a:lnTo>
                  <a:lnTo>
                    <a:pt x="69" y="54"/>
                  </a:lnTo>
                  <a:lnTo>
                    <a:pt x="55" y="54"/>
                  </a:lnTo>
                  <a:lnTo>
                    <a:pt x="40" y="54"/>
                  </a:lnTo>
                  <a:lnTo>
                    <a:pt x="34" y="54"/>
                  </a:lnTo>
                  <a:lnTo>
                    <a:pt x="34" y="58"/>
                  </a:lnTo>
                  <a:lnTo>
                    <a:pt x="34" y="63"/>
                  </a:lnTo>
                  <a:lnTo>
                    <a:pt x="34" y="69"/>
                  </a:lnTo>
                  <a:lnTo>
                    <a:pt x="34" y="73"/>
                  </a:lnTo>
                  <a:lnTo>
                    <a:pt x="34" y="78"/>
                  </a:lnTo>
                  <a:lnTo>
                    <a:pt x="30" y="82"/>
                  </a:lnTo>
                  <a:lnTo>
                    <a:pt x="30" y="78"/>
                  </a:lnTo>
                  <a:lnTo>
                    <a:pt x="34" y="69"/>
                  </a:lnTo>
                  <a:lnTo>
                    <a:pt x="40" y="63"/>
                  </a:lnTo>
                  <a:lnTo>
                    <a:pt x="44" y="54"/>
                  </a:lnTo>
                  <a:lnTo>
                    <a:pt x="49" y="49"/>
                  </a:lnTo>
                  <a:lnTo>
                    <a:pt x="55" y="39"/>
                  </a:lnTo>
                  <a:lnTo>
                    <a:pt x="59" y="35"/>
                  </a:lnTo>
                  <a:lnTo>
                    <a:pt x="65" y="30"/>
                  </a:lnTo>
                  <a:lnTo>
                    <a:pt x="69" y="20"/>
                  </a:lnTo>
                  <a:lnTo>
                    <a:pt x="79" y="1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13" name="Freeform 585"/>
            <p:cNvSpPr>
              <a:spLocks/>
            </p:cNvSpPr>
            <p:nvPr/>
          </p:nvSpPr>
          <p:spPr bwMode="auto">
            <a:xfrm>
              <a:off x="4217" y="1933"/>
              <a:ext cx="6" cy="6"/>
            </a:xfrm>
            <a:custGeom>
              <a:avLst/>
              <a:gdLst>
                <a:gd name="T0" fmla="*/ 0 w 70"/>
                <a:gd name="T1" fmla="*/ 23 h 81"/>
                <a:gd name="T2" fmla="*/ 6 w 70"/>
                <a:gd name="T3" fmla="*/ 19 h 81"/>
                <a:gd name="T4" fmla="*/ 11 w 70"/>
                <a:gd name="T5" fmla="*/ 14 h 81"/>
                <a:gd name="T6" fmla="*/ 16 w 70"/>
                <a:gd name="T7" fmla="*/ 10 h 81"/>
                <a:gd name="T8" fmla="*/ 25 w 70"/>
                <a:gd name="T9" fmla="*/ 10 h 81"/>
                <a:gd name="T10" fmla="*/ 31 w 70"/>
                <a:gd name="T11" fmla="*/ 10 h 81"/>
                <a:gd name="T12" fmla="*/ 35 w 70"/>
                <a:gd name="T13" fmla="*/ 10 h 81"/>
                <a:gd name="T14" fmla="*/ 46 w 70"/>
                <a:gd name="T15" fmla="*/ 10 h 81"/>
                <a:gd name="T16" fmla="*/ 50 w 70"/>
                <a:gd name="T17" fmla="*/ 10 h 81"/>
                <a:gd name="T18" fmla="*/ 56 w 70"/>
                <a:gd name="T19" fmla="*/ 4 h 81"/>
                <a:gd name="T20" fmla="*/ 60 w 70"/>
                <a:gd name="T21" fmla="*/ 0 h 81"/>
                <a:gd name="T22" fmla="*/ 65 w 70"/>
                <a:gd name="T23" fmla="*/ 10 h 81"/>
                <a:gd name="T24" fmla="*/ 65 w 70"/>
                <a:gd name="T25" fmla="*/ 23 h 81"/>
                <a:gd name="T26" fmla="*/ 70 w 70"/>
                <a:gd name="T27" fmla="*/ 38 h 81"/>
                <a:gd name="T28" fmla="*/ 70 w 70"/>
                <a:gd name="T29" fmla="*/ 48 h 81"/>
                <a:gd name="T30" fmla="*/ 70 w 70"/>
                <a:gd name="T31" fmla="*/ 58 h 81"/>
                <a:gd name="T32" fmla="*/ 65 w 70"/>
                <a:gd name="T33" fmla="*/ 62 h 81"/>
                <a:gd name="T34" fmla="*/ 60 w 70"/>
                <a:gd name="T35" fmla="*/ 72 h 81"/>
                <a:gd name="T36" fmla="*/ 50 w 70"/>
                <a:gd name="T37" fmla="*/ 77 h 81"/>
                <a:gd name="T38" fmla="*/ 35 w 70"/>
                <a:gd name="T39" fmla="*/ 77 h 81"/>
                <a:gd name="T40" fmla="*/ 21 w 70"/>
                <a:gd name="T41"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81">
                  <a:moveTo>
                    <a:pt x="0" y="23"/>
                  </a:moveTo>
                  <a:lnTo>
                    <a:pt x="6" y="19"/>
                  </a:lnTo>
                  <a:lnTo>
                    <a:pt x="11" y="14"/>
                  </a:lnTo>
                  <a:lnTo>
                    <a:pt x="16" y="10"/>
                  </a:lnTo>
                  <a:lnTo>
                    <a:pt x="25" y="10"/>
                  </a:lnTo>
                  <a:lnTo>
                    <a:pt x="31" y="10"/>
                  </a:lnTo>
                  <a:lnTo>
                    <a:pt x="35" y="10"/>
                  </a:lnTo>
                  <a:lnTo>
                    <a:pt x="46" y="10"/>
                  </a:lnTo>
                  <a:lnTo>
                    <a:pt x="50" y="10"/>
                  </a:lnTo>
                  <a:lnTo>
                    <a:pt x="56" y="4"/>
                  </a:lnTo>
                  <a:lnTo>
                    <a:pt x="60" y="0"/>
                  </a:lnTo>
                  <a:lnTo>
                    <a:pt x="65" y="10"/>
                  </a:lnTo>
                  <a:lnTo>
                    <a:pt x="65" y="23"/>
                  </a:lnTo>
                  <a:lnTo>
                    <a:pt x="70" y="38"/>
                  </a:lnTo>
                  <a:lnTo>
                    <a:pt x="70" y="48"/>
                  </a:lnTo>
                  <a:lnTo>
                    <a:pt x="70" y="58"/>
                  </a:lnTo>
                  <a:lnTo>
                    <a:pt x="65" y="62"/>
                  </a:lnTo>
                  <a:lnTo>
                    <a:pt x="60" y="72"/>
                  </a:lnTo>
                  <a:lnTo>
                    <a:pt x="50" y="77"/>
                  </a:lnTo>
                  <a:lnTo>
                    <a:pt x="35" y="77"/>
                  </a:lnTo>
                  <a:lnTo>
                    <a:pt x="21" y="81"/>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14" name="Freeform 586"/>
            <p:cNvSpPr>
              <a:spLocks/>
            </p:cNvSpPr>
            <p:nvPr/>
          </p:nvSpPr>
          <p:spPr bwMode="auto">
            <a:xfrm>
              <a:off x="4222" y="1940"/>
              <a:ext cx="8" cy="5"/>
            </a:xfrm>
            <a:custGeom>
              <a:avLst/>
              <a:gdLst>
                <a:gd name="T0" fmla="*/ 0 w 94"/>
                <a:gd name="T1" fmla="*/ 0 h 62"/>
                <a:gd name="T2" fmla="*/ 0 w 94"/>
                <a:gd name="T3" fmla="*/ 14 h 62"/>
                <a:gd name="T4" fmla="*/ 6 w 94"/>
                <a:gd name="T5" fmla="*/ 28 h 62"/>
                <a:gd name="T6" fmla="*/ 15 w 94"/>
                <a:gd name="T7" fmla="*/ 38 h 62"/>
                <a:gd name="T8" fmla="*/ 20 w 94"/>
                <a:gd name="T9" fmla="*/ 47 h 62"/>
                <a:gd name="T10" fmla="*/ 30 w 94"/>
                <a:gd name="T11" fmla="*/ 53 h 62"/>
                <a:gd name="T12" fmla="*/ 45 w 94"/>
                <a:gd name="T13" fmla="*/ 58 h 62"/>
                <a:gd name="T14" fmla="*/ 55 w 94"/>
                <a:gd name="T15" fmla="*/ 62 h 62"/>
                <a:gd name="T16" fmla="*/ 69 w 94"/>
                <a:gd name="T17" fmla="*/ 62 h 62"/>
                <a:gd name="T18" fmla="*/ 79 w 94"/>
                <a:gd name="T19" fmla="*/ 58 h 62"/>
                <a:gd name="T20" fmla="*/ 94 w 94"/>
                <a:gd name="T21" fmla="*/ 5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62">
                  <a:moveTo>
                    <a:pt x="0" y="0"/>
                  </a:moveTo>
                  <a:lnTo>
                    <a:pt x="0" y="14"/>
                  </a:lnTo>
                  <a:lnTo>
                    <a:pt x="6" y="28"/>
                  </a:lnTo>
                  <a:lnTo>
                    <a:pt x="15" y="38"/>
                  </a:lnTo>
                  <a:lnTo>
                    <a:pt x="20" y="47"/>
                  </a:lnTo>
                  <a:lnTo>
                    <a:pt x="30" y="53"/>
                  </a:lnTo>
                  <a:lnTo>
                    <a:pt x="45" y="58"/>
                  </a:lnTo>
                  <a:lnTo>
                    <a:pt x="55" y="62"/>
                  </a:lnTo>
                  <a:lnTo>
                    <a:pt x="69" y="62"/>
                  </a:lnTo>
                  <a:lnTo>
                    <a:pt x="79" y="58"/>
                  </a:lnTo>
                  <a:lnTo>
                    <a:pt x="94" y="5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15" name="Freeform 587"/>
            <p:cNvSpPr>
              <a:spLocks/>
            </p:cNvSpPr>
            <p:nvPr/>
          </p:nvSpPr>
          <p:spPr bwMode="auto">
            <a:xfrm>
              <a:off x="4234" y="1916"/>
              <a:ext cx="9" cy="4"/>
            </a:xfrm>
            <a:custGeom>
              <a:avLst/>
              <a:gdLst>
                <a:gd name="T0" fmla="*/ 0 w 100"/>
                <a:gd name="T1" fmla="*/ 0 h 63"/>
                <a:gd name="T2" fmla="*/ 5 w 100"/>
                <a:gd name="T3" fmla="*/ 14 h 63"/>
                <a:gd name="T4" fmla="*/ 10 w 100"/>
                <a:gd name="T5" fmla="*/ 29 h 63"/>
                <a:gd name="T6" fmla="*/ 16 w 100"/>
                <a:gd name="T7" fmla="*/ 39 h 63"/>
                <a:gd name="T8" fmla="*/ 25 w 100"/>
                <a:gd name="T9" fmla="*/ 48 h 63"/>
                <a:gd name="T10" fmla="*/ 35 w 100"/>
                <a:gd name="T11" fmla="*/ 53 h 63"/>
                <a:gd name="T12" fmla="*/ 45 w 100"/>
                <a:gd name="T13" fmla="*/ 58 h 63"/>
                <a:gd name="T14" fmla="*/ 60 w 100"/>
                <a:gd name="T15" fmla="*/ 63 h 63"/>
                <a:gd name="T16" fmla="*/ 75 w 100"/>
                <a:gd name="T17" fmla="*/ 63 h 63"/>
                <a:gd name="T18" fmla="*/ 85 w 100"/>
                <a:gd name="T19" fmla="*/ 58 h 63"/>
                <a:gd name="T20" fmla="*/ 100 w 100"/>
                <a:gd name="T21" fmla="*/ 5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0" h="63">
                  <a:moveTo>
                    <a:pt x="0" y="0"/>
                  </a:moveTo>
                  <a:lnTo>
                    <a:pt x="5" y="14"/>
                  </a:lnTo>
                  <a:lnTo>
                    <a:pt x="10" y="29"/>
                  </a:lnTo>
                  <a:lnTo>
                    <a:pt x="16" y="39"/>
                  </a:lnTo>
                  <a:lnTo>
                    <a:pt x="25" y="48"/>
                  </a:lnTo>
                  <a:lnTo>
                    <a:pt x="35" y="53"/>
                  </a:lnTo>
                  <a:lnTo>
                    <a:pt x="45" y="58"/>
                  </a:lnTo>
                  <a:lnTo>
                    <a:pt x="60" y="63"/>
                  </a:lnTo>
                  <a:lnTo>
                    <a:pt x="75" y="63"/>
                  </a:lnTo>
                  <a:lnTo>
                    <a:pt x="85" y="58"/>
                  </a:lnTo>
                  <a:lnTo>
                    <a:pt x="100" y="5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16" name="Freeform 588"/>
            <p:cNvSpPr>
              <a:spLocks/>
            </p:cNvSpPr>
            <p:nvPr/>
          </p:nvSpPr>
          <p:spPr bwMode="auto">
            <a:xfrm>
              <a:off x="4229" y="1919"/>
              <a:ext cx="11" cy="11"/>
            </a:xfrm>
            <a:custGeom>
              <a:avLst/>
              <a:gdLst>
                <a:gd name="T0" fmla="*/ 21 w 125"/>
                <a:gd name="T1" fmla="*/ 0 h 135"/>
                <a:gd name="T2" fmla="*/ 15 w 125"/>
                <a:gd name="T3" fmla="*/ 5 h 135"/>
                <a:gd name="T4" fmla="*/ 15 w 125"/>
                <a:gd name="T5" fmla="*/ 10 h 135"/>
                <a:gd name="T6" fmla="*/ 11 w 125"/>
                <a:gd name="T7" fmla="*/ 15 h 135"/>
                <a:gd name="T8" fmla="*/ 6 w 125"/>
                <a:gd name="T9" fmla="*/ 19 h 135"/>
                <a:gd name="T10" fmla="*/ 6 w 125"/>
                <a:gd name="T11" fmla="*/ 24 h 135"/>
                <a:gd name="T12" fmla="*/ 0 w 125"/>
                <a:gd name="T13" fmla="*/ 29 h 135"/>
                <a:gd name="T14" fmla="*/ 0 w 125"/>
                <a:gd name="T15" fmla="*/ 34 h 135"/>
                <a:gd name="T16" fmla="*/ 0 w 125"/>
                <a:gd name="T17" fmla="*/ 39 h 135"/>
                <a:gd name="T18" fmla="*/ 0 w 125"/>
                <a:gd name="T19" fmla="*/ 43 h 135"/>
                <a:gd name="T20" fmla="*/ 6 w 125"/>
                <a:gd name="T21" fmla="*/ 58 h 135"/>
                <a:gd name="T22" fmla="*/ 11 w 125"/>
                <a:gd name="T23" fmla="*/ 68 h 135"/>
                <a:gd name="T24" fmla="*/ 15 w 125"/>
                <a:gd name="T25" fmla="*/ 73 h 135"/>
                <a:gd name="T26" fmla="*/ 21 w 125"/>
                <a:gd name="T27" fmla="*/ 82 h 135"/>
                <a:gd name="T28" fmla="*/ 25 w 125"/>
                <a:gd name="T29" fmla="*/ 87 h 135"/>
                <a:gd name="T30" fmla="*/ 30 w 125"/>
                <a:gd name="T31" fmla="*/ 97 h 135"/>
                <a:gd name="T32" fmla="*/ 30 w 125"/>
                <a:gd name="T33" fmla="*/ 101 h 135"/>
                <a:gd name="T34" fmla="*/ 30 w 125"/>
                <a:gd name="T35" fmla="*/ 111 h 135"/>
                <a:gd name="T36" fmla="*/ 30 w 125"/>
                <a:gd name="T37" fmla="*/ 121 h 135"/>
                <a:gd name="T38" fmla="*/ 30 w 125"/>
                <a:gd name="T39" fmla="*/ 135 h 135"/>
                <a:gd name="T40" fmla="*/ 36 w 125"/>
                <a:gd name="T41" fmla="*/ 131 h 135"/>
                <a:gd name="T42" fmla="*/ 46 w 125"/>
                <a:gd name="T43" fmla="*/ 126 h 135"/>
                <a:gd name="T44" fmla="*/ 60 w 125"/>
                <a:gd name="T45" fmla="*/ 121 h 135"/>
                <a:gd name="T46" fmla="*/ 71 w 125"/>
                <a:gd name="T47" fmla="*/ 116 h 135"/>
                <a:gd name="T48" fmla="*/ 80 w 125"/>
                <a:gd name="T49" fmla="*/ 116 h 135"/>
                <a:gd name="T50" fmla="*/ 90 w 125"/>
                <a:gd name="T51" fmla="*/ 111 h 135"/>
                <a:gd name="T52" fmla="*/ 100 w 125"/>
                <a:gd name="T53" fmla="*/ 111 h 135"/>
                <a:gd name="T54" fmla="*/ 105 w 125"/>
                <a:gd name="T55" fmla="*/ 107 h 135"/>
                <a:gd name="T56" fmla="*/ 115 w 125"/>
                <a:gd name="T57" fmla="*/ 101 h 135"/>
                <a:gd name="T58" fmla="*/ 119 w 125"/>
                <a:gd name="T59" fmla="*/ 97 h 135"/>
                <a:gd name="T60" fmla="*/ 125 w 125"/>
                <a:gd name="T61" fmla="*/ 82 h 135"/>
                <a:gd name="T62" fmla="*/ 125 w 125"/>
                <a:gd name="T63" fmla="*/ 73 h 135"/>
                <a:gd name="T64" fmla="*/ 125 w 125"/>
                <a:gd name="T65" fmla="*/ 68 h 135"/>
                <a:gd name="T66" fmla="*/ 119 w 125"/>
                <a:gd name="T67" fmla="*/ 63 h 135"/>
                <a:gd name="T68" fmla="*/ 110 w 125"/>
                <a:gd name="T69" fmla="*/ 58 h 135"/>
                <a:gd name="T70" fmla="*/ 95 w 125"/>
                <a:gd name="T71" fmla="*/ 53 h 135"/>
                <a:gd name="T72" fmla="*/ 85 w 125"/>
                <a:gd name="T73" fmla="*/ 53 h 135"/>
                <a:gd name="T74" fmla="*/ 71 w 125"/>
                <a:gd name="T75" fmla="*/ 53 h 135"/>
                <a:gd name="T76" fmla="*/ 55 w 125"/>
                <a:gd name="T77" fmla="*/ 53 h 135"/>
                <a:gd name="T78" fmla="*/ 40 w 125"/>
                <a:gd name="T79" fmla="*/ 53 h 135"/>
                <a:gd name="T80" fmla="*/ 36 w 125"/>
                <a:gd name="T81" fmla="*/ 53 h 135"/>
                <a:gd name="T82" fmla="*/ 36 w 125"/>
                <a:gd name="T83" fmla="*/ 58 h 135"/>
                <a:gd name="T84" fmla="*/ 36 w 125"/>
                <a:gd name="T85" fmla="*/ 63 h 135"/>
                <a:gd name="T86" fmla="*/ 36 w 125"/>
                <a:gd name="T87" fmla="*/ 68 h 135"/>
                <a:gd name="T88" fmla="*/ 36 w 125"/>
                <a:gd name="T89" fmla="*/ 73 h 135"/>
                <a:gd name="T90" fmla="*/ 36 w 125"/>
                <a:gd name="T91" fmla="*/ 77 h 135"/>
                <a:gd name="T92" fmla="*/ 30 w 125"/>
                <a:gd name="T93" fmla="*/ 82 h 135"/>
                <a:gd name="T94" fmla="*/ 30 w 125"/>
                <a:gd name="T95" fmla="*/ 77 h 135"/>
                <a:gd name="T96" fmla="*/ 36 w 125"/>
                <a:gd name="T97" fmla="*/ 68 h 135"/>
                <a:gd name="T98" fmla="*/ 40 w 125"/>
                <a:gd name="T99" fmla="*/ 63 h 135"/>
                <a:gd name="T100" fmla="*/ 46 w 125"/>
                <a:gd name="T101" fmla="*/ 53 h 135"/>
                <a:gd name="T102" fmla="*/ 46 w 125"/>
                <a:gd name="T103" fmla="*/ 49 h 135"/>
                <a:gd name="T104" fmla="*/ 50 w 125"/>
                <a:gd name="T105" fmla="*/ 39 h 135"/>
                <a:gd name="T106" fmla="*/ 55 w 125"/>
                <a:gd name="T107" fmla="*/ 34 h 135"/>
                <a:gd name="T108" fmla="*/ 65 w 125"/>
                <a:gd name="T109" fmla="*/ 29 h 135"/>
                <a:gd name="T110" fmla="*/ 71 w 125"/>
                <a:gd name="T111" fmla="*/ 24 h 135"/>
                <a:gd name="T112" fmla="*/ 75 w 125"/>
                <a:gd name="T113" fmla="*/ 1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5" h="135">
                  <a:moveTo>
                    <a:pt x="21" y="0"/>
                  </a:moveTo>
                  <a:lnTo>
                    <a:pt x="15" y="5"/>
                  </a:lnTo>
                  <a:lnTo>
                    <a:pt x="15" y="10"/>
                  </a:lnTo>
                  <a:lnTo>
                    <a:pt x="11" y="15"/>
                  </a:lnTo>
                  <a:lnTo>
                    <a:pt x="6" y="19"/>
                  </a:lnTo>
                  <a:lnTo>
                    <a:pt x="6" y="24"/>
                  </a:lnTo>
                  <a:lnTo>
                    <a:pt x="0" y="29"/>
                  </a:lnTo>
                  <a:lnTo>
                    <a:pt x="0" y="34"/>
                  </a:lnTo>
                  <a:lnTo>
                    <a:pt x="0" y="39"/>
                  </a:lnTo>
                  <a:lnTo>
                    <a:pt x="0" y="43"/>
                  </a:lnTo>
                  <a:lnTo>
                    <a:pt x="6" y="58"/>
                  </a:lnTo>
                  <a:lnTo>
                    <a:pt x="11" y="68"/>
                  </a:lnTo>
                  <a:lnTo>
                    <a:pt x="15" y="73"/>
                  </a:lnTo>
                  <a:lnTo>
                    <a:pt x="21" y="82"/>
                  </a:lnTo>
                  <a:lnTo>
                    <a:pt x="25" y="87"/>
                  </a:lnTo>
                  <a:lnTo>
                    <a:pt x="30" y="97"/>
                  </a:lnTo>
                  <a:lnTo>
                    <a:pt x="30" y="101"/>
                  </a:lnTo>
                  <a:lnTo>
                    <a:pt x="30" y="111"/>
                  </a:lnTo>
                  <a:lnTo>
                    <a:pt x="30" y="121"/>
                  </a:lnTo>
                  <a:lnTo>
                    <a:pt x="30" y="135"/>
                  </a:lnTo>
                  <a:lnTo>
                    <a:pt x="36" y="131"/>
                  </a:lnTo>
                  <a:lnTo>
                    <a:pt x="46" y="126"/>
                  </a:lnTo>
                  <a:lnTo>
                    <a:pt x="60" y="121"/>
                  </a:lnTo>
                  <a:lnTo>
                    <a:pt x="71" y="116"/>
                  </a:lnTo>
                  <a:lnTo>
                    <a:pt x="80" y="116"/>
                  </a:lnTo>
                  <a:lnTo>
                    <a:pt x="90" y="111"/>
                  </a:lnTo>
                  <a:lnTo>
                    <a:pt x="100" y="111"/>
                  </a:lnTo>
                  <a:lnTo>
                    <a:pt x="105" y="107"/>
                  </a:lnTo>
                  <a:lnTo>
                    <a:pt x="115" y="101"/>
                  </a:lnTo>
                  <a:lnTo>
                    <a:pt x="119" y="97"/>
                  </a:lnTo>
                  <a:lnTo>
                    <a:pt x="125" y="82"/>
                  </a:lnTo>
                  <a:lnTo>
                    <a:pt x="125" y="73"/>
                  </a:lnTo>
                  <a:lnTo>
                    <a:pt x="125" y="68"/>
                  </a:lnTo>
                  <a:lnTo>
                    <a:pt x="119" y="63"/>
                  </a:lnTo>
                  <a:lnTo>
                    <a:pt x="110" y="58"/>
                  </a:lnTo>
                  <a:lnTo>
                    <a:pt x="95" y="53"/>
                  </a:lnTo>
                  <a:lnTo>
                    <a:pt x="85" y="53"/>
                  </a:lnTo>
                  <a:lnTo>
                    <a:pt x="71" y="53"/>
                  </a:lnTo>
                  <a:lnTo>
                    <a:pt x="55" y="53"/>
                  </a:lnTo>
                  <a:lnTo>
                    <a:pt x="40" y="53"/>
                  </a:lnTo>
                  <a:lnTo>
                    <a:pt x="36" y="53"/>
                  </a:lnTo>
                  <a:lnTo>
                    <a:pt x="36" y="58"/>
                  </a:lnTo>
                  <a:lnTo>
                    <a:pt x="36" y="63"/>
                  </a:lnTo>
                  <a:lnTo>
                    <a:pt x="36" y="68"/>
                  </a:lnTo>
                  <a:lnTo>
                    <a:pt x="36" y="73"/>
                  </a:lnTo>
                  <a:lnTo>
                    <a:pt x="36" y="77"/>
                  </a:lnTo>
                  <a:lnTo>
                    <a:pt x="30" y="82"/>
                  </a:lnTo>
                  <a:lnTo>
                    <a:pt x="30" y="77"/>
                  </a:lnTo>
                  <a:lnTo>
                    <a:pt x="36" y="68"/>
                  </a:lnTo>
                  <a:lnTo>
                    <a:pt x="40" y="63"/>
                  </a:lnTo>
                  <a:lnTo>
                    <a:pt x="46" y="53"/>
                  </a:lnTo>
                  <a:lnTo>
                    <a:pt x="46" y="49"/>
                  </a:lnTo>
                  <a:lnTo>
                    <a:pt x="50" y="39"/>
                  </a:lnTo>
                  <a:lnTo>
                    <a:pt x="55" y="34"/>
                  </a:lnTo>
                  <a:lnTo>
                    <a:pt x="65" y="29"/>
                  </a:lnTo>
                  <a:lnTo>
                    <a:pt x="71" y="24"/>
                  </a:lnTo>
                  <a:lnTo>
                    <a:pt x="75" y="19"/>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17" name="Freeform 589"/>
            <p:cNvSpPr>
              <a:spLocks/>
            </p:cNvSpPr>
            <p:nvPr/>
          </p:nvSpPr>
          <p:spPr bwMode="auto">
            <a:xfrm>
              <a:off x="4217" y="1921"/>
              <a:ext cx="11" cy="8"/>
            </a:xfrm>
            <a:custGeom>
              <a:avLst/>
              <a:gdLst>
                <a:gd name="T0" fmla="*/ 25 w 123"/>
                <a:gd name="T1" fmla="*/ 5 h 107"/>
                <a:gd name="T2" fmla="*/ 29 w 123"/>
                <a:gd name="T3" fmla="*/ 5 h 107"/>
                <a:gd name="T4" fmla="*/ 39 w 123"/>
                <a:gd name="T5" fmla="*/ 0 h 107"/>
                <a:gd name="T6" fmla="*/ 50 w 123"/>
                <a:gd name="T7" fmla="*/ 0 h 107"/>
                <a:gd name="T8" fmla="*/ 60 w 123"/>
                <a:gd name="T9" fmla="*/ 0 h 107"/>
                <a:gd name="T10" fmla="*/ 69 w 123"/>
                <a:gd name="T11" fmla="*/ 0 h 107"/>
                <a:gd name="T12" fmla="*/ 79 w 123"/>
                <a:gd name="T13" fmla="*/ 0 h 107"/>
                <a:gd name="T14" fmla="*/ 84 w 123"/>
                <a:gd name="T15" fmla="*/ 0 h 107"/>
                <a:gd name="T16" fmla="*/ 94 w 123"/>
                <a:gd name="T17" fmla="*/ 0 h 107"/>
                <a:gd name="T18" fmla="*/ 99 w 123"/>
                <a:gd name="T19" fmla="*/ 5 h 107"/>
                <a:gd name="T20" fmla="*/ 104 w 123"/>
                <a:gd name="T21" fmla="*/ 5 h 107"/>
                <a:gd name="T22" fmla="*/ 114 w 123"/>
                <a:gd name="T23" fmla="*/ 25 h 107"/>
                <a:gd name="T24" fmla="*/ 119 w 123"/>
                <a:gd name="T25" fmla="*/ 34 h 107"/>
                <a:gd name="T26" fmla="*/ 123 w 123"/>
                <a:gd name="T27" fmla="*/ 49 h 107"/>
                <a:gd name="T28" fmla="*/ 119 w 123"/>
                <a:gd name="T29" fmla="*/ 58 h 107"/>
                <a:gd name="T30" fmla="*/ 114 w 123"/>
                <a:gd name="T31" fmla="*/ 68 h 107"/>
                <a:gd name="T32" fmla="*/ 104 w 123"/>
                <a:gd name="T33" fmla="*/ 77 h 107"/>
                <a:gd name="T34" fmla="*/ 89 w 123"/>
                <a:gd name="T35" fmla="*/ 87 h 107"/>
                <a:gd name="T36" fmla="*/ 74 w 123"/>
                <a:gd name="T37" fmla="*/ 92 h 107"/>
                <a:gd name="T38" fmla="*/ 54 w 123"/>
                <a:gd name="T39" fmla="*/ 97 h 107"/>
                <a:gd name="T40" fmla="*/ 39 w 123"/>
                <a:gd name="T41" fmla="*/ 107 h 107"/>
                <a:gd name="T42" fmla="*/ 50 w 123"/>
                <a:gd name="T43" fmla="*/ 92 h 107"/>
                <a:gd name="T44" fmla="*/ 50 w 123"/>
                <a:gd name="T45" fmla="*/ 83 h 107"/>
                <a:gd name="T46" fmla="*/ 50 w 123"/>
                <a:gd name="T47" fmla="*/ 77 h 107"/>
                <a:gd name="T48" fmla="*/ 50 w 123"/>
                <a:gd name="T49" fmla="*/ 68 h 107"/>
                <a:gd name="T50" fmla="*/ 44 w 123"/>
                <a:gd name="T51" fmla="*/ 63 h 107"/>
                <a:gd name="T52" fmla="*/ 39 w 123"/>
                <a:gd name="T53" fmla="*/ 53 h 107"/>
                <a:gd name="T54" fmla="*/ 29 w 123"/>
                <a:gd name="T55" fmla="*/ 49 h 107"/>
                <a:gd name="T56" fmla="*/ 20 w 123"/>
                <a:gd name="T57" fmla="*/ 44 h 107"/>
                <a:gd name="T58" fmla="*/ 10 w 123"/>
                <a:gd name="T59" fmla="*/ 39 h 107"/>
                <a:gd name="T60" fmla="*/ 0 w 123"/>
                <a:gd name="T61" fmla="*/ 34 h 107"/>
                <a:gd name="T62" fmla="*/ 4 w 123"/>
                <a:gd name="T63" fmla="*/ 34 h 107"/>
                <a:gd name="T64" fmla="*/ 4 w 123"/>
                <a:gd name="T65" fmla="*/ 29 h 107"/>
                <a:gd name="T66" fmla="*/ 10 w 123"/>
                <a:gd name="T67" fmla="*/ 29 h 107"/>
                <a:gd name="T68" fmla="*/ 10 w 123"/>
                <a:gd name="T69" fmla="*/ 25 h 107"/>
                <a:gd name="T70" fmla="*/ 10 w 123"/>
                <a:gd name="T71" fmla="*/ 19 h 107"/>
                <a:gd name="T72" fmla="*/ 15 w 123"/>
                <a:gd name="T73" fmla="*/ 15 h 107"/>
                <a:gd name="T74" fmla="*/ 15 w 123"/>
                <a:gd name="T75" fmla="*/ 10 h 107"/>
                <a:gd name="T76" fmla="*/ 20 w 123"/>
                <a:gd name="T77" fmla="*/ 10 h 107"/>
                <a:gd name="T78" fmla="*/ 25 w 123"/>
                <a:gd name="T79" fmla="*/ 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3" h="107">
                  <a:moveTo>
                    <a:pt x="25" y="5"/>
                  </a:moveTo>
                  <a:lnTo>
                    <a:pt x="29" y="5"/>
                  </a:lnTo>
                  <a:lnTo>
                    <a:pt x="39" y="0"/>
                  </a:lnTo>
                  <a:lnTo>
                    <a:pt x="50" y="0"/>
                  </a:lnTo>
                  <a:lnTo>
                    <a:pt x="60" y="0"/>
                  </a:lnTo>
                  <a:lnTo>
                    <a:pt x="69" y="0"/>
                  </a:lnTo>
                  <a:lnTo>
                    <a:pt x="79" y="0"/>
                  </a:lnTo>
                  <a:lnTo>
                    <a:pt x="84" y="0"/>
                  </a:lnTo>
                  <a:lnTo>
                    <a:pt x="94" y="0"/>
                  </a:lnTo>
                  <a:lnTo>
                    <a:pt x="99" y="5"/>
                  </a:lnTo>
                  <a:lnTo>
                    <a:pt x="104" y="5"/>
                  </a:lnTo>
                  <a:lnTo>
                    <a:pt x="114" y="25"/>
                  </a:lnTo>
                  <a:lnTo>
                    <a:pt x="119" y="34"/>
                  </a:lnTo>
                  <a:lnTo>
                    <a:pt x="123" y="49"/>
                  </a:lnTo>
                  <a:lnTo>
                    <a:pt x="119" y="58"/>
                  </a:lnTo>
                  <a:lnTo>
                    <a:pt x="114" y="68"/>
                  </a:lnTo>
                  <a:lnTo>
                    <a:pt x="104" y="77"/>
                  </a:lnTo>
                  <a:lnTo>
                    <a:pt x="89" y="87"/>
                  </a:lnTo>
                  <a:lnTo>
                    <a:pt x="74" y="92"/>
                  </a:lnTo>
                  <a:lnTo>
                    <a:pt x="54" y="97"/>
                  </a:lnTo>
                  <a:lnTo>
                    <a:pt x="39" y="107"/>
                  </a:lnTo>
                  <a:lnTo>
                    <a:pt x="50" y="92"/>
                  </a:lnTo>
                  <a:lnTo>
                    <a:pt x="50" y="83"/>
                  </a:lnTo>
                  <a:lnTo>
                    <a:pt x="50" y="77"/>
                  </a:lnTo>
                  <a:lnTo>
                    <a:pt x="50" y="68"/>
                  </a:lnTo>
                  <a:lnTo>
                    <a:pt x="44" y="63"/>
                  </a:lnTo>
                  <a:lnTo>
                    <a:pt x="39" y="53"/>
                  </a:lnTo>
                  <a:lnTo>
                    <a:pt x="29" y="49"/>
                  </a:lnTo>
                  <a:lnTo>
                    <a:pt x="20" y="44"/>
                  </a:lnTo>
                  <a:lnTo>
                    <a:pt x="10" y="39"/>
                  </a:lnTo>
                  <a:lnTo>
                    <a:pt x="0" y="34"/>
                  </a:lnTo>
                  <a:lnTo>
                    <a:pt x="4" y="34"/>
                  </a:lnTo>
                  <a:lnTo>
                    <a:pt x="4" y="29"/>
                  </a:lnTo>
                  <a:lnTo>
                    <a:pt x="10" y="29"/>
                  </a:lnTo>
                  <a:lnTo>
                    <a:pt x="10" y="25"/>
                  </a:lnTo>
                  <a:lnTo>
                    <a:pt x="10" y="19"/>
                  </a:lnTo>
                  <a:lnTo>
                    <a:pt x="15" y="15"/>
                  </a:lnTo>
                  <a:lnTo>
                    <a:pt x="15" y="10"/>
                  </a:lnTo>
                  <a:lnTo>
                    <a:pt x="20" y="10"/>
                  </a:lnTo>
                  <a:lnTo>
                    <a:pt x="25" y="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18" name="Freeform 590"/>
            <p:cNvSpPr>
              <a:spLocks/>
            </p:cNvSpPr>
            <p:nvPr/>
          </p:nvSpPr>
          <p:spPr bwMode="auto">
            <a:xfrm>
              <a:off x="4223" y="1930"/>
              <a:ext cx="6" cy="8"/>
            </a:xfrm>
            <a:custGeom>
              <a:avLst/>
              <a:gdLst>
                <a:gd name="T0" fmla="*/ 35 w 65"/>
                <a:gd name="T1" fmla="*/ 0 h 106"/>
                <a:gd name="T2" fmla="*/ 35 w 65"/>
                <a:gd name="T3" fmla="*/ 9 h 106"/>
                <a:gd name="T4" fmla="*/ 30 w 65"/>
                <a:gd name="T5" fmla="*/ 20 h 106"/>
                <a:gd name="T6" fmla="*/ 25 w 65"/>
                <a:gd name="T7" fmla="*/ 34 h 106"/>
                <a:gd name="T8" fmla="*/ 15 w 65"/>
                <a:gd name="T9" fmla="*/ 44 h 106"/>
                <a:gd name="T10" fmla="*/ 10 w 65"/>
                <a:gd name="T11" fmla="*/ 54 h 106"/>
                <a:gd name="T12" fmla="*/ 0 w 65"/>
                <a:gd name="T13" fmla="*/ 63 h 106"/>
                <a:gd name="T14" fmla="*/ 0 w 65"/>
                <a:gd name="T15" fmla="*/ 73 h 106"/>
                <a:gd name="T16" fmla="*/ 0 w 65"/>
                <a:gd name="T17" fmla="*/ 82 h 106"/>
                <a:gd name="T18" fmla="*/ 0 w 65"/>
                <a:gd name="T19" fmla="*/ 92 h 106"/>
                <a:gd name="T20" fmla="*/ 15 w 65"/>
                <a:gd name="T21" fmla="*/ 102 h 106"/>
                <a:gd name="T22" fmla="*/ 20 w 65"/>
                <a:gd name="T23" fmla="*/ 106 h 106"/>
                <a:gd name="T24" fmla="*/ 30 w 65"/>
                <a:gd name="T25" fmla="*/ 106 h 106"/>
                <a:gd name="T26" fmla="*/ 35 w 65"/>
                <a:gd name="T27" fmla="*/ 106 h 106"/>
                <a:gd name="T28" fmla="*/ 40 w 65"/>
                <a:gd name="T29" fmla="*/ 102 h 106"/>
                <a:gd name="T30" fmla="*/ 45 w 65"/>
                <a:gd name="T31" fmla="*/ 102 h 106"/>
                <a:gd name="T32" fmla="*/ 55 w 65"/>
                <a:gd name="T33" fmla="*/ 97 h 106"/>
                <a:gd name="T34" fmla="*/ 59 w 65"/>
                <a:gd name="T35" fmla="*/ 92 h 106"/>
                <a:gd name="T36" fmla="*/ 59 w 65"/>
                <a:gd name="T37" fmla="*/ 87 h 106"/>
                <a:gd name="T38" fmla="*/ 65 w 65"/>
                <a:gd name="T39" fmla="*/ 78 h 106"/>
                <a:gd name="T40" fmla="*/ 65 w 65"/>
                <a:gd name="T41" fmla="*/ 73 h 106"/>
                <a:gd name="T42" fmla="*/ 65 w 65"/>
                <a:gd name="T43" fmla="*/ 67 h 106"/>
                <a:gd name="T44" fmla="*/ 59 w 65"/>
                <a:gd name="T45" fmla="*/ 63 h 106"/>
                <a:gd name="T46" fmla="*/ 55 w 65"/>
                <a:gd name="T47" fmla="*/ 58 h 106"/>
                <a:gd name="T48" fmla="*/ 55 w 65"/>
                <a:gd name="T49" fmla="*/ 54 h 106"/>
                <a:gd name="T50" fmla="*/ 49 w 65"/>
                <a:gd name="T51" fmla="*/ 48 h 106"/>
                <a:gd name="T52" fmla="*/ 45 w 65"/>
                <a:gd name="T53" fmla="*/ 44 h 106"/>
                <a:gd name="T54" fmla="*/ 40 w 65"/>
                <a:gd name="T55" fmla="*/ 39 h 106"/>
                <a:gd name="T56" fmla="*/ 40 w 65"/>
                <a:gd name="T57" fmla="*/ 30 h 106"/>
                <a:gd name="T58" fmla="*/ 40 w 65"/>
                <a:gd name="T59" fmla="*/ 2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5" h="106">
                  <a:moveTo>
                    <a:pt x="35" y="0"/>
                  </a:moveTo>
                  <a:lnTo>
                    <a:pt x="35" y="9"/>
                  </a:lnTo>
                  <a:lnTo>
                    <a:pt x="30" y="20"/>
                  </a:lnTo>
                  <a:lnTo>
                    <a:pt x="25" y="34"/>
                  </a:lnTo>
                  <a:lnTo>
                    <a:pt x="15" y="44"/>
                  </a:lnTo>
                  <a:lnTo>
                    <a:pt x="10" y="54"/>
                  </a:lnTo>
                  <a:lnTo>
                    <a:pt x="0" y="63"/>
                  </a:lnTo>
                  <a:lnTo>
                    <a:pt x="0" y="73"/>
                  </a:lnTo>
                  <a:lnTo>
                    <a:pt x="0" y="82"/>
                  </a:lnTo>
                  <a:lnTo>
                    <a:pt x="0" y="92"/>
                  </a:lnTo>
                  <a:lnTo>
                    <a:pt x="15" y="102"/>
                  </a:lnTo>
                  <a:lnTo>
                    <a:pt x="20" y="106"/>
                  </a:lnTo>
                  <a:lnTo>
                    <a:pt x="30" y="106"/>
                  </a:lnTo>
                  <a:lnTo>
                    <a:pt x="35" y="106"/>
                  </a:lnTo>
                  <a:lnTo>
                    <a:pt x="40" y="102"/>
                  </a:lnTo>
                  <a:lnTo>
                    <a:pt x="45" y="102"/>
                  </a:lnTo>
                  <a:lnTo>
                    <a:pt x="55" y="97"/>
                  </a:lnTo>
                  <a:lnTo>
                    <a:pt x="59" y="92"/>
                  </a:lnTo>
                  <a:lnTo>
                    <a:pt x="59" y="87"/>
                  </a:lnTo>
                  <a:lnTo>
                    <a:pt x="65" y="78"/>
                  </a:lnTo>
                  <a:lnTo>
                    <a:pt x="65" y="73"/>
                  </a:lnTo>
                  <a:lnTo>
                    <a:pt x="65" y="67"/>
                  </a:lnTo>
                  <a:lnTo>
                    <a:pt x="59" y="63"/>
                  </a:lnTo>
                  <a:lnTo>
                    <a:pt x="55" y="58"/>
                  </a:lnTo>
                  <a:lnTo>
                    <a:pt x="55" y="54"/>
                  </a:lnTo>
                  <a:lnTo>
                    <a:pt x="49" y="48"/>
                  </a:lnTo>
                  <a:lnTo>
                    <a:pt x="45" y="44"/>
                  </a:lnTo>
                  <a:lnTo>
                    <a:pt x="40" y="39"/>
                  </a:lnTo>
                  <a:lnTo>
                    <a:pt x="40" y="30"/>
                  </a:lnTo>
                  <a:lnTo>
                    <a:pt x="40" y="24"/>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19" name="Freeform 591"/>
            <p:cNvSpPr>
              <a:spLocks/>
            </p:cNvSpPr>
            <p:nvPr/>
          </p:nvSpPr>
          <p:spPr bwMode="auto">
            <a:xfrm>
              <a:off x="4203" y="1953"/>
              <a:ext cx="6" cy="6"/>
            </a:xfrm>
            <a:custGeom>
              <a:avLst/>
              <a:gdLst>
                <a:gd name="T0" fmla="*/ 0 w 70"/>
                <a:gd name="T1" fmla="*/ 25 h 83"/>
                <a:gd name="T2" fmla="*/ 5 w 70"/>
                <a:gd name="T3" fmla="*/ 19 h 83"/>
                <a:gd name="T4" fmla="*/ 10 w 70"/>
                <a:gd name="T5" fmla="*/ 15 h 83"/>
                <a:gd name="T6" fmla="*/ 14 w 70"/>
                <a:gd name="T7" fmla="*/ 10 h 83"/>
                <a:gd name="T8" fmla="*/ 25 w 70"/>
                <a:gd name="T9" fmla="*/ 10 h 83"/>
                <a:gd name="T10" fmla="*/ 30 w 70"/>
                <a:gd name="T11" fmla="*/ 10 h 83"/>
                <a:gd name="T12" fmla="*/ 35 w 70"/>
                <a:gd name="T13" fmla="*/ 10 h 83"/>
                <a:gd name="T14" fmla="*/ 45 w 70"/>
                <a:gd name="T15" fmla="*/ 10 h 83"/>
                <a:gd name="T16" fmla="*/ 50 w 70"/>
                <a:gd name="T17" fmla="*/ 10 h 83"/>
                <a:gd name="T18" fmla="*/ 54 w 70"/>
                <a:gd name="T19" fmla="*/ 6 h 83"/>
                <a:gd name="T20" fmla="*/ 60 w 70"/>
                <a:gd name="T21" fmla="*/ 0 h 83"/>
                <a:gd name="T22" fmla="*/ 64 w 70"/>
                <a:gd name="T23" fmla="*/ 10 h 83"/>
                <a:gd name="T24" fmla="*/ 64 w 70"/>
                <a:gd name="T25" fmla="*/ 25 h 83"/>
                <a:gd name="T26" fmla="*/ 70 w 70"/>
                <a:gd name="T27" fmla="*/ 34 h 83"/>
                <a:gd name="T28" fmla="*/ 70 w 70"/>
                <a:gd name="T29" fmla="*/ 49 h 83"/>
                <a:gd name="T30" fmla="*/ 70 w 70"/>
                <a:gd name="T31" fmla="*/ 58 h 83"/>
                <a:gd name="T32" fmla="*/ 64 w 70"/>
                <a:gd name="T33" fmla="*/ 64 h 83"/>
                <a:gd name="T34" fmla="*/ 60 w 70"/>
                <a:gd name="T35" fmla="*/ 73 h 83"/>
                <a:gd name="T36" fmla="*/ 50 w 70"/>
                <a:gd name="T37" fmla="*/ 77 h 83"/>
                <a:gd name="T38" fmla="*/ 35 w 70"/>
                <a:gd name="T39" fmla="*/ 77 h 83"/>
                <a:gd name="T40" fmla="*/ 20 w 70"/>
                <a:gd name="T41"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83">
                  <a:moveTo>
                    <a:pt x="0" y="25"/>
                  </a:moveTo>
                  <a:lnTo>
                    <a:pt x="5" y="19"/>
                  </a:lnTo>
                  <a:lnTo>
                    <a:pt x="10" y="15"/>
                  </a:lnTo>
                  <a:lnTo>
                    <a:pt x="14" y="10"/>
                  </a:lnTo>
                  <a:lnTo>
                    <a:pt x="25" y="10"/>
                  </a:lnTo>
                  <a:lnTo>
                    <a:pt x="30" y="10"/>
                  </a:lnTo>
                  <a:lnTo>
                    <a:pt x="35" y="10"/>
                  </a:lnTo>
                  <a:lnTo>
                    <a:pt x="45" y="10"/>
                  </a:lnTo>
                  <a:lnTo>
                    <a:pt x="50" y="10"/>
                  </a:lnTo>
                  <a:lnTo>
                    <a:pt x="54" y="6"/>
                  </a:lnTo>
                  <a:lnTo>
                    <a:pt x="60" y="0"/>
                  </a:lnTo>
                  <a:lnTo>
                    <a:pt x="64" y="10"/>
                  </a:lnTo>
                  <a:lnTo>
                    <a:pt x="64" y="25"/>
                  </a:lnTo>
                  <a:lnTo>
                    <a:pt x="70" y="34"/>
                  </a:lnTo>
                  <a:lnTo>
                    <a:pt x="70" y="49"/>
                  </a:lnTo>
                  <a:lnTo>
                    <a:pt x="70" y="58"/>
                  </a:lnTo>
                  <a:lnTo>
                    <a:pt x="64" y="64"/>
                  </a:lnTo>
                  <a:lnTo>
                    <a:pt x="60" y="73"/>
                  </a:lnTo>
                  <a:lnTo>
                    <a:pt x="50" y="77"/>
                  </a:lnTo>
                  <a:lnTo>
                    <a:pt x="35" y="77"/>
                  </a:lnTo>
                  <a:lnTo>
                    <a:pt x="20" y="8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20" name="Freeform 592"/>
            <p:cNvSpPr>
              <a:spLocks/>
            </p:cNvSpPr>
            <p:nvPr/>
          </p:nvSpPr>
          <p:spPr bwMode="auto">
            <a:xfrm>
              <a:off x="4202" y="1964"/>
              <a:ext cx="12" cy="10"/>
            </a:xfrm>
            <a:custGeom>
              <a:avLst/>
              <a:gdLst>
                <a:gd name="T0" fmla="*/ 23 w 128"/>
                <a:gd name="T1" fmla="*/ 0 h 134"/>
                <a:gd name="T2" fmla="*/ 19 w 128"/>
                <a:gd name="T3" fmla="*/ 5 h 134"/>
                <a:gd name="T4" fmla="*/ 14 w 128"/>
                <a:gd name="T5" fmla="*/ 9 h 134"/>
                <a:gd name="T6" fmla="*/ 9 w 128"/>
                <a:gd name="T7" fmla="*/ 14 h 134"/>
                <a:gd name="T8" fmla="*/ 9 w 128"/>
                <a:gd name="T9" fmla="*/ 18 h 134"/>
                <a:gd name="T10" fmla="*/ 4 w 128"/>
                <a:gd name="T11" fmla="*/ 24 h 134"/>
                <a:gd name="T12" fmla="*/ 4 w 128"/>
                <a:gd name="T13" fmla="*/ 28 h 134"/>
                <a:gd name="T14" fmla="*/ 0 w 128"/>
                <a:gd name="T15" fmla="*/ 33 h 134"/>
                <a:gd name="T16" fmla="*/ 0 w 128"/>
                <a:gd name="T17" fmla="*/ 38 h 134"/>
                <a:gd name="T18" fmla="*/ 0 w 128"/>
                <a:gd name="T19" fmla="*/ 43 h 134"/>
                <a:gd name="T20" fmla="*/ 4 w 128"/>
                <a:gd name="T21" fmla="*/ 57 h 134"/>
                <a:gd name="T22" fmla="*/ 9 w 128"/>
                <a:gd name="T23" fmla="*/ 63 h 134"/>
                <a:gd name="T24" fmla="*/ 14 w 128"/>
                <a:gd name="T25" fmla="*/ 72 h 134"/>
                <a:gd name="T26" fmla="*/ 19 w 128"/>
                <a:gd name="T27" fmla="*/ 82 h 134"/>
                <a:gd name="T28" fmla="*/ 23 w 128"/>
                <a:gd name="T29" fmla="*/ 86 h 134"/>
                <a:gd name="T30" fmla="*/ 29 w 128"/>
                <a:gd name="T31" fmla="*/ 91 h 134"/>
                <a:gd name="T32" fmla="*/ 29 w 128"/>
                <a:gd name="T33" fmla="*/ 101 h 134"/>
                <a:gd name="T34" fmla="*/ 29 w 128"/>
                <a:gd name="T35" fmla="*/ 110 h 134"/>
                <a:gd name="T36" fmla="*/ 29 w 128"/>
                <a:gd name="T37" fmla="*/ 121 h 134"/>
                <a:gd name="T38" fmla="*/ 29 w 128"/>
                <a:gd name="T39" fmla="*/ 134 h 134"/>
                <a:gd name="T40" fmla="*/ 39 w 128"/>
                <a:gd name="T41" fmla="*/ 130 h 134"/>
                <a:gd name="T42" fmla="*/ 48 w 128"/>
                <a:gd name="T43" fmla="*/ 125 h 134"/>
                <a:gd name="T44" fmla="*/ 59 w 128"/>
                <a:gd name="T45" fmla="*/ 121 h 134"/>
                <a:gd name="T46" fmla="*/ 69 w 128"/>
                <a:gd name="T47" fmla="*/ 115 h 134"/>
                <a:gd name="T48" fmla="*/ 79 w 128"/>
                <a:gd name="T49" fmla="*/ 115 h 134"/>
                <a:gd name="T50" fmla="*/ 88 w 128"/>
                <a:gd name="T51" fmla="*/ 110 h 134"/>
                <a:gd name="T52" fmla="*/ 98 w 128"/>
                <a:gd name="T53" fmla="*/ 110 h 134"/>
                <a:gd name="T54" fmla="*/ 108 w 128"/>
                <a:gd name="T55" fmla="*/ 106 h 134"/>
                <a:gd name="T56" fmla="*/ 113 w 128"/>
                <a:gd name="T57" fmla="*/ 101 h 134"/>
                <a:gd name="T58" fmla="*/ 119 w 128"/>
                <a:gd name="T59" fmla="*/ 96 h 134"/>
                <a:gd name="T60" fmla="*/ 123 w 128"/>
                <a:gd name="T61" fmla="*/ 82 h 134"/>
                <a:gd name="T62" fmla="*/ 128 w 128"/>
                <a:gd name="T63" fmla="*/ 72 h 134"/>
                <a:gd name="T64" fmla="*/ 123 w 128"/>
                <a:gd name="T65" fmla="*/ 63 h 134"/>
                <a:gd name="T66" fmla="*/ 119 w 128"/>
                <a:gd name="T67" fmla="*/ 57 h 134"/>
                <a:gd name="T68" fmla="*/ 108 w 128"/>
                <a:gd name="T69" fmla="*/ 57 h 134"/>
                <a:gd name="T70" fmla="*/ 98 w 128"/>
                <a:gd name="T71" fmla="*/ 52 h 134"/>
                <a:gd name="T72" fmla="*/ 83 w 128"/>
                <a:gd name="T73" fmla="*/ 52 h 134"/>
                <a:gd name="T74" fmla="*/ 69 w 128"/>
                <a:gd name="T75" fmla="*/ 52 h 134"/>
                <a:gd name="T76" fmla="*/ 54 w 128"/>
                <a:gd name="T77" fmla="*/ 52 h 134"/>
                <a:gd name="T78" fmla="*/ 39 w 128"/>
                <a:gd name="T79" fmla="*/ 52 h 134"/>
                <a:gd name="T80" fmla="*/ 34 w 128"/>
                <a:gd name="T81" fmla="*/ 52 h 134"/>
                <a:gd name="T82" fmla="*/ 34 w 128"/>
                <a:gd name="T83" fmla="*/ 57 h 134"/>
                <a:gd name="T84" fmla="*/ 34 w 128"/>
                <a:gd name="T85" fmla="*/ 63 h 134"/>
                <a:gd name="T86" fmla="*/ 34 w 128"/>
                <a:gd name="T87" fmla="*/ 67 h 134"/>
                <a:gd name="T88" fmla="*/ 34 w 128"/>
                <a:gd name="T89" fmla="*/ 72 h 134"/>
                <a:gd name="T90" fmla="*/ 34 w 128"/>
                <a:gd name="T91" fmla="*/ 76 h 134"/>
                <a:gd name="T92" fmla="*/ 29 w 128"/>
                <a:gd name="T93" fmla="*/ 82 h 134"/>
                <a:gd name="T94" fmla="*/ 29 w 128"/>
                <a:gd name="T95" fmla="*/ 76 h 134"/>
                <a:gd name="T96" fmla="*/ 34 w 128"/>
                <a:gd name="T97" fmla="*/ 67 h 134"/>
                <a:gd name="T98" fmla="*/ 39 w 128"/>
                <a:gd name="T99" fmla="*/ 63 h 134"/>
                <a:gd name="T100" fmla="*/ 44 w 128"/>
                <a:gd name="T101" fmla="*/ 52 h 134"/>
                <a:gd name="T102" fmla="*/ 48 w 128"/>
                <a:gd name="T103" fmla="*/ 48 h 134"/>
                <a:gd name="T104" fmla="*/ 54 w 128"/>
                <a:gd name="T105" fmla="*/ 38 h 134"/>
                <a:gd name="T106" fmla="*/ 59 w 128"/>
                <a:gd name="T107" fmla="*/ 33 h 134"/>
                <a:gd name="T108" fmla="*/ 63 w 128"/>
                <a:gd name="T109" fmla="*/ 28 h 134"/>
                <a:gd name="T110" fmla="*/ 69 w 128"/>
                <a:gd name="T111" fmla="*/ 18 h 134"/>
                <a:gd name="T112" fmla="*/ 79 w 128"/>
                <a:gd name="T113" fmla="*/ 1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8" h="134">
                  <a:moveTo>
                    <a:pt x="23" y="0"/>
                  </a:moveTo>
                  <a:lnTo>
                    <a:pt x="19" y="5"/>
                  </a:lnTo>
                  <a:lnTo>
                    <a:pt x="14" y="9"/>
                  </a:lnTo>
                  <a:lnTo>
                    <a:pt x="9" y="14"/>
                  </a:lnTo>
                  <a:lnTo>
                    <a:pt x="9" y="18"/>
                  </a:lnTo>
                  <a:lnTo>
                    <a:pt x="4" y="24"/>
                  </a:lnTo>
                  <a:lnTo>
                    <a:pt x="4" y="28"/>
                  </a:lnTo>
                  <a:lnTo>
                    <a:pt x="0" y="33"/>
                  </a:lnTo>
                  <a:lnTo>
                    <a:pt x="0" y="38"/>
                  </a:lnTo>
                  <a:lnTo>
                    <a:pt x="0" y="43"/>
                  </a:lnTo>
                  <a:lnTo>
                    <a:pt x="4" y="57"/>
                  </a:lnTo>
                  <a:lnTo>
                    <a:pt x="9" y="63"/>
                  </a:lnTo>
                  <a:lnTo>
                    <a:pt x="14" y="72"/>
                  </a:lnTo>
                  <a:lnTo>
                    <a:pt x="19" y="82"/>
                  </a:lnTo>
                  <a:lnTo>
                    <a:pt x="23" y="86"/>
                  </a:lnTo>
                  <a:lnTo>
                    <a:pt x="29" y="91"/>
                  </a:lnTo>
                  <a:lnTo>
                    <a:pt x="29" y="101"/>
                  </a:lnTo>
                  <a:lnTo>
                    <a:pt x="29" y="110"/>
                  </a:lnTo>
                  <a:lnTo>
                    <a:pt x="29" y="121"/>
                  </a:lnTo>
                  <a:lnTo>
                    <a:pt x="29" y="134"/>
                  </a:lnTo>
                  <a:lnTo>
                    <a:pt x="39" y="130"/>
                  </a:lnTo>
                  <a:lnTo>
                    <a:pt x="48" y="125"/>
                  </a:lnTo>
                  <a:lnTo>
                    <a:pt x="59" y="121"/>
                  </a:lnTo>
                  <a:lnTo>
                    <a:pt x="69" y="115"/>
                  </a:lnTo>
                  <a:lnTo>
                    <a:pt x="79" y="115"/>
                  </a:lnTo>
                  <a:lnTo>
                    <a:pt x="88" y="110"/>
                  </a:lnTo>
                  <a:lnTo>
                    <a:pt x="98" y="110"/>
                  </a:lnTo>
                  <a:lnTo>
                    <a:pt x="108" y="106"/>
                  </a:lnTo>
                  <a:lnTo>
                    <a:pt x="113" y="101"/>
                  </a:lnTo>
                  <a:lnTo>
                    <a:pt x="119" y="96"/>
                  </a:lnTo>
                  <a:lnTo>
                    <a:pt x="123" y="82"/>
                  </a:lnTo>
                  <a:lnTo>
                    <a:pt x="128" y="72"/>
                  </a:lnTo>
                  <a:lnTo>
                    <a:pt x="123" y="63"/>
                  </a:lnTo>
                  <a:lnTo>
                    <a:pt x="119" y="57"/>
                  </a:lnTo>
                  <a:lnTo>
                    <a:pt x="108" y="57"/>
                  </a:lnTo>
                  <a:lnTo>
                    <a:pt x="98" y="52"/>
                  </a:lnTo>
                  <a:lnTo>
                    <a:pt x="83" y="52"/>
                  </a:lnTo>
                  <a:lnTo>
                    <a:pt x="69" y="52"/>
                  </a:lnTo>
                  <a:lnTo>
                    <a:pt x="54" y="52"/>
                  </a:lnTo>
                  <a:lnTo>
                    <a:pt x="39" y="52"/>
                  </a:lnTo>
                  <a:lnTo>
                    <a:pt x="34" y="52"/>
                  </a:lnTo>
                  <a:lnTo>
                    <a:pt x="34" y="57"/>
                  </a:lnTo>
                  <a:lnTo>
                    <a:pt x="34" y="63"/>
                  </a:lnTo>
                  <a:lnTo>
                    <a:pt x="34" y="67"/>
                  </a:lnTo>
                  <a:lnTo>
                    <a:pt x="34" y="72"/>
                  </a:lnTo>
                  <a:lnTo>
                    <a:pt x="34" y="76"/>
                  </a:lnTo>
                  <a:lnTo>
                    <a:pt x="29" y="82"/>
                  </a:lnTo>
                  <a:lnTo>
                    <a:pt x="29" y="76"/>
                  </a:lnTo>
                  <a:lnTo>
                    <a:pt x="34" y="67"/>
                  </a:lnTo>
                  <a:lnTo>
                    <a:pt x="39" y="63"/>
                  </a:lnTo>
                  <a:lnTo>
                    <a:pt x="44" y="52"/>
                  </a:lnTo>
                  <a:lnTo>
                    <a:pt x="48" y="48"/>
                  </a:lnTo>
                  <a:lnTo>
                    <a:pt x="54" y="38"/>
                  </a:lnTo>
                  <a:lnTo>
                    <a:pt x="59" y="33"/>
                  </a:lnTo>
                  <a:lnTo>
                    <a:pt x="63" y="28"/>
                  </a:lnTo>
                  <a:lnTo>
                    <a:pt x="69" y="18"/>
                  </a:lnTo>
                  <a:lnTo>
                    <a:pt x="79" y="14"/>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21" name="Freeform 593"/>
            <p:cNvSpPr>
              <a:spLocks/>
            </p:cNvSpPr>
            <p:nvPr/>
          </p:nvSpPr>
          <p:spPr bwMode="auto">
            <a:xfrm>
              <a:off x="4190" y="1966"/>
              <a:ext cx="11" cy="8"/>
            </a:xfrm>
            <a:custGeom>
              <a:avLst/>
              <a:gdLst>
                <a:gd name="T0" fmla="*/ 20 w 119"/>
                <a:gd name="T1" fmla="*/ 4 h 106"/>
                <a:gd name="T2" fmla="*/ 30 w 119"/>
                <a:gd name="T3" fmla="*/ 4 h 106"/>
                <a:gd name="T4" fmla="*/ 34 w 119"/>
                <a:gd name="T5" fmla="*/ 0 h 106"/>
                <a:gd name="T6" fmla="*/ 45 w 119"/>
                <a:gd name="T7" fmla="*/ 0 h 106"/>
                <a:gd name="T8" fmla="*/ 55 w 119"/>
                <a:gd name="T9" fmla="*/ 0 h 106"/>
                <a:gd name="T10" fmla="*/ 65 w 119"/>
                <a:gd name="T11" fmla="*/ 0 h 106"/>
                <a:gd name="T12" fmla="*/ 74 w 119"/>
                <a:gd name="T13" fmla="*/ 0 h 106"/>
                <a:gd name="T14" fmla="*/ 80 w 119"/>
                <a:gd name="T15" fmla="*/ 0 h 106"/>
                <a:gd name="T16" fmla="*/ 90 w 119"/>
                <a:gd name="T17" fmla="*/ 0 h 106"/>
                <a:gd name="T18" fmla="*/ 94 w 119"/>
                <a:gd name="T19" fmla="*/ 4 h 106"/>
                <a:gd name="T20" fmla="*/ 99 w 119"/>
                <a:gd name="T21" fmla="*/ 4 h 106"/>
                <a:gd name="T22" fmla="*/ 109 w 119"/>
                <a:gd name="T23" fmla="*/ 19 h 106"/>
                <a:gd name="T24" fmla="*/ 119 w 119"/>
                <a:gd name="T25" fmla="*/ 33 h 106"/>
                <a:gd name="T26" fmla="*/ 119 w 119"/>
                <a:gd name="T27" fmla="*/ 48 h 106"/>
                <a:gd name="T28" fmla="*/ 114 w 119"/>
                <a:gd name="T29" fmla="*/ 58 h 106"/>
                <a:gd name="T30" fmla="*/ 109 w 119"/>
                <a:gd name="T31" fmla="*/ 67 h 106"/>
                <a:gd name="T32" fmla="*/ 99 w 119"/>
                <a:gd name="T33" fmla="*/ 77 h 106"/>
                <a:gd name="T34" fmla="*/ 84 w 119"/>
                <a:gd name="T35" fmla="*/ 82 h 106"/>
                <a:gd name="T36" fmla="*/ 70 w 119"/>
                <a:gd name="T37" fmla="*/ 91 h 106"/>
                <a:gd name="T38" fmla="*/ 55 w 119"/>
                <a:gd name="T39" fmla="*/ 97 h 106"/>
                <a:gd name="T40" fmla="*/ 34 w 119"/>
                <a:gd name="T41" fmla="*/ 106 h 106"/>
                <a:gd name="T42" fmla="*/ 45 w 119"/>
                <a:gd name="T43" fmla="*/ 91 h 106"/>
                <a:gd name="T44" fmla="*/ 50 w 119"/>
                <a:gd name="T45" fmla="*/ 82 h 106"/>
                <a:gd name="T46" fmla="*/ 50 w 119"/>
                <a:gd name="T47" fmla="*/ 72 h 106"/>
                <a:gd name="T48" fmla="*/ 45 w 119"/>
                <a:gd name="T49" fmla="*/ 67 h 106"/>
                <a:gd name="T50" fmla="*/ 40 w 119"/>
                <a:gd name="T51" fmla="*/ 58 h 106"/>
                <a:gd name="T52" fmla="*/ 34 w 119"/>
                <a:gd name="T53" fmla="*/ 52 h 106"/>
                <a:gd name="T54" fmla="*/ 25 w 119"/>
                <a:gd name="T55" fmla="*/ 48 h 106"/>
                <a:gd name="T56" fmla="*/ 15 w 119"/>
                <a:gd name="T57" fmla="*/ 43 h 106"/>
                <a:gd name="T58" fmla="*/ 5 w 119"/>
                <a:gd name="T59" fmla="*/ 39 h 106"/>
                <a:gd name="T60" fmla="*/ 0 w 119"/>
                <a:gd name="T61" fmla="*/ 33 h 106"/>
                <a:gd name="T62" fmla="*/ 5 w 119"/>
                <a:gd name="T63" fmla="*/ 28 h 106"/>
                <a:gd name="T64" fmla="*/ 5 w 119"/>
                <a:gd name="T65" fmla="*/ 24 h 106"/>
                <a:gd name="T66" fmla="*/ 5 w 119"/>
                <a:gd name="T67" fmla="*/ 19 h 106"/>
                <a:gd name="T68" fmla="*/ 11 w 119"/>
                <a:gd name="T69" fmla="*/ 14 h 106"/>
                <a:gd name="T70" fmla="*/ 11 w 119"/>
                <a:gd name="T71" fmla="*/ 9 h 106"/>
                <a:gd name="T72" fmla="*/ 15 w 119"/>
                <a:gd name="T73" fmla="*/ 9 h 106"/>
                <a:gd name="T74" fmla="*/ 20 w 119"/>
                <a:gd name="T75" fmla="*/ 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9" h="106">
                  <a:moveTo>
                    <a:pt x="20" y="4"/>
                  </a:moveTo>
                  <a:lnTo>
                    <a:pt x="30" y="4"/>
                  </a:lnTo>
                  <a:lnTo>
                    <a:pt x="34" y="0"/>
                  </a:lnTo>
                  <a:lnTo>
                    <a:pt x="45" y="0"/>
                  </a:lnTo>
                  <a:lnTo>
                    <a:pt x="55" y="0"/>
                  </a:lnTo>
                  <a:lnTo>
                    <a:pt x="65" y="0"/>
                  </a:lnTo>
                  <a:lnTo>
                    <a:pt x="74" y="0"/>
                  </a:lnTo>
                  <a:lnTo>
                    <a:pt x="80" y="0"/>
                  </a:lnTo>
                  <a:lnTo>
                    <a:pt x="90" y="0"/>
                  </a:lnTo>
                  <a:lnTo>
                    <a:pt x="94" y="4"/>
                  </a:lnTo>
                  <a:lnTo>
                    <a:pt x="99" y="4"/>
                  </a:lnTo>
                  <a:lnTo>
                    <a:pt x="109" y="19"/>
                  </a:lnTo>
                  <a:lnTo>
                    <a:pt x="119" y="33"/>
                  </a:lnTo>
                  <a:lnTo>
                    <a:pt x="119" y="48"/>
                  </a:lnTo>
                  <a:lnTo>
                    <a:pt x="114" y="58"/>
                  </a:lnTo>
                  <a:lnTo>
                    <a:pt x="109" y="67"/>
                  </a:lnTo>
                  <a:lnTo>
                    <a:pt x="99" y="77"/>
                  </a:lnTo>
                  <a:lnTo>
                    <a:pt x="84" y="82"/>
                  </a:lnTo>
                  <a:lnTo>
                    <a:pt x="70" y="91"/>
                  </a:lnTo>
                  <a:lnTo>
                    <a:pt x="55" y="97"/>
                  </a:lnTo>
                  <a:lnTo>
                    <a:pt x="34" y="106"/>
                  </a:lnTo>
                  <a:lnTo>
                    <a:pt x="45" y="91"/>
                  </a:lnTo>
                  <a:lnTo>
                    <a:pt x="50" y="82"/>
                  </a:lnTo>
                  <a:lnTo>
                    <a:pt x="50" y="72"/>
                  </a:lnTo>
                  <a:lnTo>
                    <a:pt x="45" y="67"/>
                  </a:lnTo>
                  <a:lnTo>
                    <a:pt x="40" y="58"/>
                  </a:lnTo>
                  <a:lnTo>
                    <a:pt x="34" y="52"/>
                  </a:lnTo>
                  <a:lnTo>
                    <a:pt x="25" y="48"/>
                  </a:lnTo>
                  <a:lnTo>
                    <a:pt x="15" y="43"/>
                  </a:lnTo>
                  <a:lnTo>
                    <a:pt x="5" y="39"/>
                  </a:lnTo>
                  <a:lnTo>
                    <a:pt x="0" y="33"/>
                  </a:lnTo>
                  <a:lnTo>
                    <a:pt x="5" y="28"/>
                  </a:lnTo>
                  <a:lnTo>
                    <a:pt x="5" y="24"/>
                  </a:lnTo>
                  <a:lnTo>
                    <a:pt x="5" y="19"/>
                  </a:lnTo>
                  <a:lnTo>
                    <a:pt x="11" y="14"/>
                  </a:lnTo>
                  <a:lnTo>
                    <a:pt x="11" y="9"/>
                  </a:lnTo>
                  <a:lnTo>
                    <a:pt x="15" y="9"/>
                  </a:lnTo>
                  <a:lnTo>
                    <a:pt x="20" y="4"/>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22" name="Freeform 594"/>
            <p:cNvSpPr>
              <a:spLocks/>
            </p:cNvSpPr>
            <p:nvPr/>
          </p:nvSpPr>
          <p:spPr bwMode="auto">
            <a:xfrm>
              <a:off x="4196" y="1974"/>
              <a:ext cx="6" cy="8"/>
            </a:xfrm>
            <a:custGeom>
              <a:avLst/>
              <a:gdLst>
                <a:gd name="T0" fmla="*/ 35 w 64"/>
                <a:gd name="T1" fmla="*/ 0 h 101"/>
                <a:gd name="T2" fmla="*/ 35 w 64"/>
                <a:gd name="T3" fmla="*/ 10 h 101"/>
                <a:gd name="T4" fmla="*/ 29 w 64"/>
                <a:gd name="T5" fmla="*/ 20 h 101"/>
                <a:gd name="T6" fmla="*/ 24 w 64"/>
                <a:gd name="T7" fmla="*/ 30 h 101"/>
                <a:gd name="T8" fmla="*/ 20 w 64"/>
                <a:gd name="T9" fmla="*/ 45 h 101"/>
                <a:gd name="T10" fmla="*/ 10 w 64"/>
                <a:gd name="T11" fmla="*/ 54 h 101"/>
                <a:gd name="T12" fmla="*/ 4 w 64"/>
                <a:gd name="T13" fmla="*/ 64 h 101"/>
                <a:gd name="T14" fmla="*/ 0 w 64"/>
                <a:gd name="T15" fmla="*/ 73 h 101"/>
                <a:gd name="T16" fmla="*/ 0 w 64"/>
                <a:gd name="T17" fmla="*/ 82 h 101"/>
                <a:gd name="T18" fmla="*/ 4 w 64"/>
                <a:gd name="T19" fmla="*/ 92 h 101"/>
                <a:gd name="T20" fmla="*/ 14 w 64"/>
                <a:gd name="T21" fmla="*/ 101 h 101"/>
                <a:gd name="T22" fmla="*/ 20 w 64"/>
                <a:gd name="T23" fmla="*/ 101 h 101"/>
                <a:gd name="T24" fmla="*/ 24 w 64"/>
                <a:gd name="T25" fmla="*/ 101 h 101"/>
                <a:gd name="T26" fmla="*/ 29 w 64"/>
                <a:gd name="T27" fmla="*/ 101 h 101"/>
                <a:gd name="T28" fmla="*/ 35 w 64"/>
                <a:gd name="T29" fmla="*/ 101 h 101"/>
                <a:gd name="T30" fmla="*/ 39 w 64"/>
                <a:gd name="T31" fmla="*/ 101 h 101"/>
                <a:gd name="T32" fmla="*/ 49 w 64"/>
                <a:gd name="T33" fmla="*/ 101 h 101"/>
                <a:gd name="T34" fmla="*/ 54 w 64"/>
                <a:gd name="T35" fmla="*/ 97 h 101"/>
                <a:gd name="T36" fmla="*/ 60 w 64"/>
                <a:gd name="T37" fmla="*/ 92 h 101"/>
                <a:gd name="T38" fmla="*/ 64 w 64"/>
                <a:gd name="T39" fmla="*/ 88 h 101"/>
                <a:gd name="T40" fmla="*/ 64 w 64"/>
                <a:gd name="T41" fmla="*/ 78 h 101"/>
                <a:gd name="T42" fmla="*/ 64 w 64"/>
                <a:gd name="T43" fmla="*/ 73 h 101"/>
                <a:gd name="T44" fmla="*/ 64 w 64"/>
                <a:gd name="T45" fmla="*/ 68 h 101"/>
                <a:gd name="T46" fmla="*/ 60 w 64"/>
                <a:gd name="T47" fmla="*/ 64 h 101"/>
                <a:gd name="T48" fmla="*/ 60 w 64"/>
                <a:gd name="T49" fmla="*/ 58 h 101"/>
                <a:gd name="T50" fmla="*/ 54 w 64"/>
                <a:gd name="T51" fmla="*/ 54 h 101"/>
                <a:gd name="T52" fmla="*/ 49 w 64"/>
                <a:gd name="T53" fmla="*/ 49 h 101"/>
                <a:gd name="T54" fmla="*/ 44 w 64"/>
                <a:gd name="T55" fmla="*/ 45 h 101"/>
                <a:gd name="T56" fmla="*/ 44 w 64"/>
                <a:gd name="T57" fmla="*/ 34 h 101"/>
                <a:gd name="T58" fmla="*/ 39 w 64"/>
                <a:gd name="T59" fmla="*/ 30 h 101"/>
                <a:gd name="T60" fmla="*/ 39 w 64"/>
                <a:gd name="T61" fmla="*/ 2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101">
                  <a:moveTo>
                    <a:pt x="35" y="0"/>
                  </a:moveTo>
                  <a:lnTo>
                    <a:pt x="35" y="10"/>
                  </a:lnTo>
                  <a:lnTo>
                    <a:pt x="29" y="20"/>
                  </a:lnTo>
                  <a:lnTo>
                    <a:pt x="24" y="30"/>
                  </a:lnTo>
                  <a:lnTo>
                    <a:pt x="20" y="45"/>
                  </a:lnTo>
                  <a:lnTo>
                    <a:pt x="10" y="54"/>
                  </a:lnTo>
                  <a:lnTo>
                    <a:pt x="4" y="64"/>
                  </a:lnTo>
                  <a:lnTo>
                    <a:pt x="0" y="73"/>
                  </a:lnTo>
                  <a:lnTo>
                    <a:pt x="0" y="82"/>
                  </a:lnTo>
                  <a:lnTo>
                    <a:pt x="4" y="92"/>
                  </a:lnTo>
                  <a:lnTo>
                    <a:pt x="14" y="101"/>
                  </a:lnTo>
                  <a:lnTo>
                    <a:pt x="20" y="101"/>
                  </a:lnTo>
                  <a:lnTo>
                    <a:pt x="24" y="101"/>
                  </a:lnTo>
                  <a:lnTo>
                    <a:pt x="29" y="101"/>
                  </a:lnTo>
                  <a:lnTo>
                    <a:pt x="35" y="101"/>
                  </a:lnTo>
                  <a:lnTo>
                    <a:pt x="39" y="101"/>
                  </a:lnTo>
                  <a:lnTo>
                    <a:pt x="49" y="101"/>
                  </a:lnTo>
                  <a:lnTo>
                    <a:pt x="54" y="97"/>
                  </a:lnTo>
                  <a:lnTo>
                    <a:pt x="60" y="92"/>
                  </a:lnTo>
                  <a:lnTo>
                    <a:pt x="64" y="88"/>
                  </a:lnTo>
                  <a:lnTo>
                    <a:pt x="64" y="78"/>
                  </a:lnTo>
                  <a:lnTo>
                    <a:pt x="64" y="73"/>
                  </a:lnTo>
                  <a:lnTo>
                    <a:pt x="64" y="68"/>
                  </a:lnTo>
                  <a:lnTo>
                    <a:pt x="60" y="64"/>
                  </a:lnTo>
                  <a:lnTo>
                    <a:pt x="60" y="58"/>
                  </a:lnTo>
                  <a:lnTo>
                    <a:pt x="54" y="54"/>
                  </a:lnTo>
                  <a:lnTo>
                    <a:pt x="49" y="49"/>
                  </a:lnTo>
                  <a:lnTo>
                    <a:pt x="44" y="45"/>
                  </a:lnTo>
                  <a:lnTo>
                    <a:pt x="44" y="34"/>
                  </a:lnTo>
                  <a:lnTo>
                    <a:pt x="39" y="30"/>
                  </a:lnTo>
                  <a:lnTo>
                    <a:pt x="39" y="2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23" name="Freeform 595"/>
            <p:cNvSpPr>
              <a:spLocks/>
            </p:cNvSpPr>
            <p:nvPr/>
          </p:nvSpPr>
          <p:spPr bwMode="auto">
            <a:xfrm>
              <a:off x="4182" y="1978"/>
              <a:ext cx="8" cy="11"/>
            </a:xfrm>
            <a:custGeom>
              <a:avLst/>
              <a:gdLst>
                <a:gd name="T0" fmla="*/ 54 w 89"/>
                <a:gd name="T1" fmla="*/ 0 h 145"/>
                <a:gd name="T2" fmla="*/ 50 w 89"/>
                <a:gd name="T3" fmla="*/ 15 h 145"/>
                <a:gd name="T4" fmla="*/ 44 w 89"/>
                <a:gd name="T5" fmla="*/ 24 h 145"/>
                <a:gd name="T6" fmla="*/ 44 w 89"/>
                <a:gd name="T7" fmla="*/ 33 h 145"/>
                <a:gd name="T8" fmla="*/ 40 w 89"/>
                <a:gd name="T9" fmla="*/ 43 h 145"/>
                <a:gd name="T10" fmla="*/ 40 w 89"/>
                <a:gd name="T11" fmla="*/ 52 h 145"/>
                <a:gd name="T12" fmla="*/ 44 w 89"/>
                <a:gd name="T13" fmla="*/ 63 h 145"/>
                <a:gd name="T14" fmla="*/ 50 w 89"/>
                <a:gd name="T15" fmla="*/ 72 h 145"/>
                <a:gd name="T16" fmla="*/ 54 w 89"/>
                <a:gd name="T17" fmla="*/ 82 h 145"/>
                <a:gd name="T18" fmla="*/ 64 w 89"/>
                <a:gd name="T19" fmla="*/ 91 h 145"/>
                <a:gd name="T20" fmla="*/ 79 w 89"/>
                <a:gd name="T21" fmla="*/ 101 h 145"/>
                <a:gd name="T22" fmla="*/ 84 w 89"/>
                <a:gd name="T23" fmla="*/ 110 h 145"/>
                <a:gd name="T24" fmla="*/ 89 w 89"/>
                <a:gd name="T25" fmla="*/ 121 h 145"/>
                <a:gd name="T26" fmla="*/ 84 w 89"/>
                <a:gd name="T27" fmla="*/ 125 h 145"/>
                <a:gd name="T28" fmla="*/ 75 w 89"/>
                <a:gd name="T29" fmla="*/ 130 h 145"/>
                <a:gd name="T30" fmla="*/ 64 w 89"/>
                <a:gd name="T31" fmla="*/ 140 h 145"/>
                <a:gd name="T32" fmla="*/ 50 w 89"/>
                <a:gd name="T33" fmla="*/ 140 h 145"/>
                <a:gd name="T34" fmla="*/ 40 w 89"/>
                <a:gd name="T35" fmla="*/ 145 h 145"/>
                <a:gd name="T36" fmla="*/ 25 w 89"/>
                <a:gd name="T37" fmla="*/ 145 h 145"/>
                <a:gd name="T38" fmla="*/ 15 w 89"/>
                <a:gd name="T39" fmla="*/ 145 h 145"/>
                <a:gd name="T40" fmla="*/ 4 w 89"/>
                <a:gd name="T41" fmla="*/ 140 h 145"/>
                <a:gd name="T42" fmla="*/ 0 w 89"/>
                <a:gd name="T43" fmla="*/ 135 h 145"/>
                <a:gd name="T44" fmla="*/ 0 w 89"/>
                <a:gd name="T45" fmla="*/ 130 h 145"/>
                <a:gd name="T46" fmla="*/ 4 w 89"/>
                <a:gd name="T47" fmla="*/ 125 h 145"/>
                <a:gd name="T48" fmla="*/ 4 w 89"/>
                <a:gd name="T49" fmla="*/ 121 h 145"/>
                <a:gd name="T50" fmla="*/ 10 w 89"/>
                <a:gd name="T51" fmla="*/ 116 h 145"/>
                <a:gd name="T52" fmla="*/ 10 w 89"/>
                <a:gd name="T53" fmla="*/ 110 h 145"/>
                <a:gd name="T54" fmla="*/ 15 w 89"/>
                <a:gd name="T55" fmla="*/ 106 h 145"/>
                <a:gd name="T56" fmla="*/ 19 w 89"/>
                <a:gd name="T57" fmla="*/ 101 h 145"/>
                <a:gd name="T58" fmla="*/ 25 w 89"/>
                <a:gd name="T59" fmla="*/ 97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145">
                  <a:moveTo>
                    <a:pt x="54" y="0"/>
                  </a:moveTo>
                  <a:lnTo>
                    <a:pt x="50" y="15"/>
                  </a:lnTo>
                  <a:lnTo>
                    <a:pt x="44" y="24"/>
                  </a:lnTo>
                  <a:lnTo>
                    <a:pt x="44" y="33"/>
                  </a:lnTo>
                  <a:lnTo>
                    <a:pt x="40" y="43"/>
                  </a:lnTo>
                  <a:lnTo>
                    <a:pt x="40" y="52"/>
                  </a:lnTo>
                  <a:lnTo>
                    <a:pt x="44" y="63"/>
                  </a:lnTo>
                  <a:lnTo>
                    <a:pt x="50" y="72"/>
                  </a:lnTo>
                  <a:lnTo>
                    <a:pt x="54" y="82"/>
                  </a:lnTo>
                  <a:lnTo>
                    <a:pt x="64" y="91"/>
                  </a:lnTo>
                  <a:lnTo>
                    <a:pt x="79" y="101"/>
                  </a:lnTo>
                  <a:lnTo>
                    <a:pt x="84" y="110"/>
                  </a:lnTo>
                  <a:lnTo>
                    <a:pt x="89" y="121"/>
                  </a:lnTo>
                  <a:lnTo>
                    <a:pt x="84" y="125"/>
                  </a:lnTo>
                  <a:lnTo>
                    <a:pt x="75" y="130"/>
                  </a:lnTo>
                  <a:lnTo>
                    <a:pt x="64" y="140"/>
                  </a:lnTo>
                  <a:lnTo>
                    <a:pt x="50" y="140"/>
                  </a:lnTo>
                  <a:lnTo>
                    <a:pt x="40" y="145"/>
                  </a:lnTo>
                  <a:lnTo>
                    <a:pt x="25" y="145"/>
                  </a:lnTo>
                  <a:lnTo>
                    <a:pt x="15" y="145"/>
                  </a:lnTo>
                  <a:lnTo>
                    <a:pt x="4" y="140"/>
                  </a:lnTo>
                  <a:lnTo>
                    <a:pt x="0" y="135"/>
                  </a:lnTo>
                  <a:lnTo>
                    <a:pt x="0" y="130"/>
                  </a:lnTo>
                  <a:lnTo>
                    <a:pt x="4" y="125"/>
                  </a:lnTo>
                  <a:lnTo>
                    <a:pt x="4" y="121"/>
                  </a:lnTo>
                  <a:lnTo>
                    <a:pt x="10" y="116"/>
                  </a:lnTo>
                  <a:lnTo>
                    <a:pt x="10" y="110"/>
                  </a:lnTo>
                  <a:lnTo>
                    <a:pt x="15" y="106"/>
                  </a:lnTo>
                  <a:lnTo>
                    <a:pt x="19" y="101"/>
                  </a:lnTo>
                  <a:lnTo>
                    <a:pt x="25" y="9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24" name="Freeform 596"/>
            <p:cNvSpPr>
              <a:spLocks/>
            </p:cNvSpPr>
            <p:nvPr/>
          </p:nvSpPr>
          <p:spPr bwMode="auto">
            <a:xfrm>
              <a:off x="4196" y="1986"/>
              <a:ext cx="9" cy="5"/>
            </a:xfrm>
            <a:custGeom>
              <a:avLst/>
              <a:gdLst>
                <a:gd name="T0" fmla="*/ 0 w 99"/>
                <a:gd name="T1" fmla="*/ 0 h 54"/>
                <a:gd name="T2" fmla="*/ 5 w 99"/>
                <a:gd name="T3" fmla="*/ 15 h 54"/>
                <a:gd name="T4" fmla="*/ 9 w 99"/>
                <a:gd name="T5" fmla="*/ 25 h 54"/>
                <a:gd name="T6" fmla="*/ 19 w 99"/>
                <a:gd name="T7" fmla="*/ 35 h 54"/>
                <a:gd name="T8" fmla="*/ 29 w 99"/>
                <a:gd name="T9" fmla="*/ 45 h 54"/>
                <a:gd name="T10" fmla="*/ 40 w 99"/>
                <a:gd name="T11" fmla="*/ 49 h 54"/>
                <a:gd name="T12" fmla="*/ 49 w 99"/>
                <a:gd name="T13" fmla="*/ 54 h 54"/>
                <a:gd name="T14" fmla="*/ 65 w 99"/>
                <a:gd name="T15" fmla="*/ 54 h 54"/>
                <a:gd name="T16" fmla="*/ 74 w 99"/>
                <a:gd name="T17" fmla="*/ 54 h 54"/>
                <a:gd name="T18" fmla="*/ 88 w 99"/>
                <a:gd name="T19" fmla="*/ 49 h 54"/>
                <a:gd name="T20" fmla="*/ 99 w 99"/>
                <a:gd name="T21" fmla="*/ 3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 h="54">
                  <a:moveTo>
                    <a:pt x="0" y="0"/>
                  </a:moveTo>
                  <a:lnTo>
                    <a:pt x="5" y="15"/>
                  </a:lnTo>
                  <a:lnTo>
                    <a:pt x="9" y="25"/>
                  </a:lnTo>
                  <a:lnTo>
                    <a:pt x="19" y="35"/>
                  </a:lnTo>
                  <a:lnTo>
                    <a:pt x="29" y="45"/>
                  </a:lnTo>
                  <a:lnTo>
                    <a:pt x="40" y="49"/>
                  </a:lnTo>
                  <a:lnTo>
                    <a:pt x="49" y="54"/>
                  </a:lnTo>
                  <a:lnTo>
                    <a:pt x="65" y="54"/>
                  </a:lnTo>
                  <a:lnTo>
                    <a:pt x="74" y="54"/>
                  </a:lnTo>
                  <a:lnTo>
                    <a:pt x="88" y="49"/>
                  </a:lnTo>
                  <a:lnTo>
                    <a:pt x="99" y="39"/>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25" name="Freeform 597"/>
            <p:cNvSpPr>
              <a:spLocks/>
            </p:cNvSpPr>
            <p:nvPr/>
          </p:nvSpPr>
          <p:spPr bwMode="auto">
            <a:xfrm>
              <a:off x="4191" y="1991"/>
              <a:ext cx="13" cy="10"/>
            </a:xfrm>
            <a:custGeom>
              <a:avLst/>
              <a:gdLst>
                <a:gd name="T0" fmla="*/ 19 w 134"/>
                <a:gd name="T1" fmla="*/ 0 h 131"/>
                <a:gd name="T2" fmla="*/ 15 w 134"/>
                <a:gd name="T3" fmla="*/ 4 h 131"/>
                <a:gd name="T4" fmla="*/ 10 w 134"/>
                <a:gd name="T5" fmla="*/ 10 h 131"/>
                <a:gd name="T6" fmla="*/ 10 w 134"/>
                <a:gd name="T7" fmla="*/ 15 h 131"/>
                <a:gd name="T8" fmla="*/ 5 w 134"/>
                <a:gd name="T9" fmla="*/ 19 h 131"/>
                <a:gd name="T10" fmla="*/ 5 w 134"/>
                <a:gd name="T11" fmla="*/ 24 h 131"/>
                <a:gd name="T12" fmla="*/ 5 w 134"/>
                <a:gd name="T13" fmla="*/ 29 h 131"/>
                <a:gd name="T14" fmla="*/ 5 w 134"/>
                <a:gd name="T15" fmla="*/ 34 h 131"/>
                <a:gd name="T16" fmla="*/ 0 w 134"/>
                <a:gd name="T17" fmla="*/ 39 h 131"/>
                <a:gd name="T18" fmla="*/ 5 w 134"/>
                <a:gd name="T19" fmla="*/ 43 h 131"/>
                <a:gd name="T20" fmla="*/ 10 w 134"/>
                <a:gd name="T21" fmla="*/ 58 h 131"/>
                <a:gd name="T22" fmla="*/ 15 w 134"/>
                <a:gd name="T23" fmla="*/ 62 h 131"/>
                <a:gd name="T24" fmla="*/ 25 w 134"/>
                <a:gd name="T25" fmla="*/ 73 h 131"/>
                <a:gd name="T26" fmla="*/ 30 w 134"/>
                <a:gd name="T27" fmla="*/ 77 h 131"/>
                <a:gd name="T28" fmla="*/ 35 w 134"/>
                <a:gd name="T29" fmla="*/ 82 h 131"/>
                <a:gd name="T30" fmla="*/ 40 w 134"/>
                <a:gd name="T31" fmla="*/ 92 h 131"/>
                <a:gd name="T32" fmla="*/ 40 w 134"/>
                <a:gd name="T33" fmla="*/ 97 h 131"/>
                <a:gd name="T34" fmla="*/ 44 w 134"/>
                <a:gd name="T35" fmla="*/ 106 h 131"/>
                <a:gd name="T36" fmla="*/ 44 w 134"/>
                <a:gd name="T37" fmla="*/ 116 h 131"/>
                <a:gd name="T38" fmla="*/ 44 w 134"/>
                <a:gd name="T39" fmla="*/ 131 h 131"/>
                <a:gd name="T40" fmla="*/ 50 w 134"/>
                <a:gd name="T41" fmla="*/ 125 h 131"/>
                <a:gd name="T42" fmla="*/ 59 w 134"/>
                <a:gd name="T43" fmla="*/ 116 h 131"/>
                <a:gd name="T44" fmla="*/ 69 w 134"/>
                <a:gd name="T45" fmla="*/ 111 h 131"/>
                <a:gd name="T46" fmla="*/ 79 w 134"/>
                <a:gd name="T47" fmla="*/ 111 h 131"/>
                <a:gd name="T48" fmla="*/ 90 w 134"/>
                <a:gd name="T49" fmla="*/ 106 h 131"/>
                <a:gd name="T50" fmla="*/ 99 w 134"/>
                <a:gd name="T51" fmla="*/ 101 h 131"/>
                <a:gd name="T52" fmla="*/ 109 w 134"/>
                <a:gd name="T53" fmla="*/ 97 h 131"/>
                <a:gd name="T54" fmla="*/ 119 w 134"/>
                <a:gd name="T55" fmla="*/ 92 h 131"/>
                <a:gd name="T56" fmla="*/ 124 w 134"/>
                <a:gd name="T57" fmla="*/ 86 h 131"/>
                <a:gd name="T58" fmla="*/ 129 w 134"/>
                <a:gd name="T59" fmla="*/ 82 h 131"/>
                <a:gd name="T60" fmla="*/ 134 w 134"/>
                <a:gd name="T61" fmla="*/ 68 h 131"/>
                <a:gd name="T62" fmla="*/ 134 w 134"/>
                <a:gd name="T63" fmla="*/ 58 h 131"/>
                <a:gd name="T64" fmla="*/ 129 w 134"/>
                <a:gd name="T65" fmla="*/ 49 h 131"/>
                <a:gd name="T66" fmla="*/ 124 w 134"/>
                <a:gd name="T67" fmla="*/ 49 h 131"/>
                <a:gd name="T68" fmla="*/ 115 w 134"/>
                <a:gd name="T69" fmla="*/ 43 h 131"/>
                <a:gd name="T70" fmla="*/ 99 w 134"/>
                <a:gd name="T71" fmla="*/ 43 h 131"/>
                <a:gd name="T72" fmla="*/ 84 w 134"/>
                <a:gd name="T73" fmla="*/ 43 h 131"/>
                <a:gd name="T74" fmla="*/ 69 w 134"/>
                <a:gd name="T75" fmla="*/ 43 h 131"/>
                <a:gd name="T76" fmla="*/ 59 w 134"/>
                <a:gd name="T77" fmla="*/ 49 h 131"/>
                <a:gd name="T78" fmla="*/ 44 w 134"/>
                <a:gd name="T79" fmla="*/ 49 h 131"/>
                <a:gd name="T80" fmla="*/ 40 w 134"/>
                <a:gd name="T81" fmla="*/ 49 h 131"/>
                <a:gd name="T82" fmla="*/ 40 w 134"/>
                <a:gd name="T83" fmla="*/ 53 h 131"/>
                <a:gd name="T84" fmla="*/ 40 w 134"/>
                <a:gd name="T85" fmla="*/ 58 h 131"/>
                <a:gd name="T86" fmla="*/ 40 w 134"/>
                <a:gd name="T87" fmla="*/ 62 h 131"/>
                <a:gd name="T88" fmla="*/ 40 w 134"/>
                <a:gd name="T89" fmla="*/ 68 h 131"/>
                <a:gd name="T90" fmla="*/ 40 w 134"/>
                <a:gd name="T91" fmla="*/ 73 h 131"/>
                <a:gd name="T92" fmla="*/ 40 w 134"/>
                <a:gd name="T93" fmla="*/ 77 h 131"/>
                <a:gd name="T94" fmla="*/ 35 w 134"/>
                <a:gd name="T95" fmla="*/ 82 h 131"/>
                <a:gd name="T96" fmla="*/ 40 w 134"/>
                <a:gd name="T97" fmla="*/ 73 h 131"/>
                <a:gd name="T98" fmla="*/ 40 w 134"/>
                <a:gd name="T99" fmla="*/ 62 h 131"/>
                <a:gd name="T100" fmla="*/ 44 w 134"/>
                <a:gd name="T101" fmla="*/ 58 h 131"/>
                <a:gd name="T102" fmla="*/ 44 w 134"/>
                <a:gd name="T103" fmla="*/ 49 h 131"/>
                <a:gd name="T104" fmla="*/ 50 w 134"/>
                <a:gd name="T105" fmla="*/ 43 h 131"/>
                <a:gd name="T106" fmla="*/ 55 w 134"/>
                <a:gd name="T107" fmla="*/ 34 h 131"/>
                <a:gd name="T108" fmla="*/ 59 w 134"/>
                <a:gd name="T109" fmla="*/ 29 h 131"/>
                <a:gd name="T110" fmla="*/ 65 w 134"/>
                <a:gd name="T111" fmla="*/ 19 h 131"/>
                <a:gd name="T112" fmla="*/ 69 w 134"/>
                <a:gd name="T113" fmla="*/ 15 h 131"/>
                <a:gd name="T114" fmla="*/ 75 w 134"/>
                <a:gd name="T115" fmla="*/ 1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4" h="131">
                  <a:moveTo>
                    <a:pt x="19" y="0"/>
                  </a:moveTo>
                  <a:lnTo>
                    <a:pt x="15" y="4"/>
                  </a:lnTo>
                  <a:lnTo>
                    <a:pt x="10" y="10"/>
                  </a:lnTo>
                  <a:lnTo>
                    <a:pt x="10" y="15"/>
                  </a:lnTo>
                  <a:lnTo>
                    <a:pt x="5" y="19"/>
                  </a:lnTo>
                  <a:lnTo>
                    <a:pt x="5" y="24"/>
                  </a:lnTo>
                  <a:lnTo>
                    <a:pt x="5" y="29"/>
                  </a:lnTo>
                  <a:lnTo>
                    <a:pt x="5" y="34"/>
                  </a:lnTo>
                  <a:lnTo>
                    <a:pt x="0" y="39"/>
                  </a:lnTo>
                  <a:lnTo>
                    <a:pt x="5" y="43"/>
                  </a:lnTo>
                  <a:lnTo>
                    <a:pt x="10" y="58"/>
                  </a:lnTo>
                  <a:lnTo>
                    <a:pt x="15" y="62"/>
                  </a:lnTo>
                  <a:lnTo>
                    <a:pt x="25" y="73"/>
                  </a:lnTo>
                  <a:lnTo>
                    <a:pt x="30" y="77"/>
                  </a:lnTo>
                  <a:lnTo>
                    <a:pt x="35" y="82"/>
                  </a:lnTo>
                  <a:lnTo>
                    <a:pt x="40" y="92"/>
                  </a:lnTo>
                  <a:lnTo>
                    <a:pt x="40" y="97"/>
                  </a:lnTo>
                  <a:lnTo>
                    <a:pt x="44" y="106"/>
                  </a:lnTo>
                  <a:lnTo>
                    <a:pt x="44" y="116"/>
                  </a:lnTo>
                  <a:lnTo>
                    <a:pt x="44" y="131"/>
                  </a:lnTo>
                  <a:lnTo>
                    <a:pt x="50" y="125"/>
                  </a:lnTo>
                  <a:lnTo>
                    <a:pt x="59" y="116"/>
                  </a:lnTo>
                  <a:lnTo>
                    <a:pt x="69" y="111"/>
                  </a:lnTo>
                  <a:lnTo>
                    <a:pt x="79" y="111"/>
                  </a:lnTo>
                  <a:lnTo>
                    <a:pt x="90" y="106"/>
                  </a:lnTo>
                  <a:lnTo>
                    <a:pt x="99" y="101"/>
                  </a:lnTo>
                  <a:lnTo>
                    <a:pt x="109" y="97"/>
                  </a:lnTo>
                  <a:lnTo>
                    <a:pt x="119" y="92"/>
                  </a:lnTo>
                  <a:lnTo>
                    <a:pt x="124" y="86"/>
                  </a:lnTo>
                  <a:lnTo>
                    <a:pt x="129" y="82"/>
                  </a:lnTo>
                  <a:lnTo>
                    <a:pt x="134" y="68"/>
                  </a:lnTo>
                  <a:lnTo>
                    <a:pt x="134" y="58"/>
                  </a:lnTo>
                  <a:lnTo>
                    <a:pt x="129" y="49"/>
                  </a:lnTo>
                  <a:lnTo>
                    <a:pt x="124" y="49"/>
                  </a:lnTo>
                  <a:lnTo>
                    <a:pt x="115" y="43"/>
                  </a:lnTo>
                  <a:lnTo>
                    <a:pt x="99" y="43"/>
                  </a:lnTo>
                  <a:lnTo>
                    <a:pt x="84" y="43"/>
                  </a:lnTo>
                  <a:lnTo>
                    <a:pt x="69" y="43"/>
                  </a:lnTo>
                  <a:lnTo>
                    <a:pt x="59" y="49"/>
                  </a:lnTo>
                  <a:lnTo>
                    <a:pt x="44" y="49"/>
                  </a:lnTo>
                  <a:lnTo>
                    <a:pt x="40" y="49"/>
                  </a:lnTo>
                  <a:lnTo>
                    <a:pt x="40" y="53"/>
                  </a:lnTo>
                  <a:lnTo>
                    <a:pt x="40" y="58"/>
                  </a:lnTo>
                  <a:lnTo>
                    <a:pt x="40" y="62"/>
                  </a:lnTo>
                  <a:lnTo>
                    <a:pt x="40" y="68"/>
                  </a:lnTo>
                  <a:lnTo>
                    <a:pt x="40" y="73"/>
                  </a:lnTo>
                  <a:lnTo>
                    <a:pt x="40" y="77"/>
                  </a:lnTo>
                  <a:lnTo>
                    <a:pt x="35" y="82"/>
                  </a:lnTo>
                  <a:lnTo>
                    <a:pt x="40" y="73"/>
                  </a:lnTo>
                  <a:lnTo>
                    <a:pt x="40" y="62"/>
                  </a:lnTo>
                  <a:lnTo>
                    <a:pt x="44" y="58"/>
                  </a:lnTo>
                  <a:lnTo>
                    <a:pt x="44" y="49"/>
                  </a:lnTo>
                  <a:lnTo>
                    <a:pt x="50" y="43"/>
                  </a:lnTo>
                  <a:lnTo>
                    <a:pt x="55" y="34"/>
                  </a:lnTo>
                  <a:lnTo>
                    <a:pt x="59" y="29"/>
                  </a:lnTo>
                  <a:lnTo>
                    <a:pt x="65" y="19"/>
                  </a:lnTo>
                  <a:lnTo>
                    <a:pt x="69" y="15"/>
                  </a:lnTo>
                  <a:lnTo>
                    <a:pt x="75" y="1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26" name="Freeform 598"/>
            <p:cNvSpPr>
              <a:spLocks/>
            </p:cNvSpPr>
            <p:nvPr/>
          </p:nvSpPr>
          <p:spPr bwMode="auto">
            <a:xfrm>
              <a:off x="4176" y="1998"/>
              <a:ext cx="11" cy="9"/>
            </a:xfrm>
            <a:custGeom>
              <a:avLst/>
              <a:gdLst>
                <a:gd name="T0" fmla="*/ 19 w 123"/>
                <a:gd name="T1" fmla="*/ 14 h 111"/>
                <a:gd name="T2" fmla="*/ 29 w 123"/>
                <a:gd name="T3" fmla="*/ 9 h 111"/>
                <a:gd name="T4" fmla="*/ 34 w 123"/>
                <a:gd name="T5" fmla="*/ 9 h 111"/>
                <a:gd name="T6" fmla="*/ 44 w 123"/>
                <a:gd name="T7" fmla="*/ 4 h 111"/>
                <a:gd name="T8" fmla="*/ 54 w 123"/>
                <a:gd name="T9" fmla="*/ 4 h 111"/>
                <a:gd name="T10" fmla="*/ 64 w 123"/>
                <a:gd name="T11" fmla="*/ 0 h 111"/>
                <a:gd name="T12" fmla="*/ 73 w 123"/>
                <a:gd name="T13" fmla="*/ 0 h 111"/>
                <a:gd name="T14" fmla="*/ 79 w 123"/>
                <a:gd name="T15" fmla="*/ 0 h 111"/>
                <a:gd name="T16" fmla="*/ 88 w 123"/>
                <a:gd name="T17" fmla="*/ 0 h 111"/>
                <a:gd name="T18" fmla="*/ 94 w 123"/>
                <a:gd name="T19" fmla="*/ 4 h 111"/>
                <a:gd name="T20" fmla="*/ 98 w 123"/>
                <a:gd name="T21" fmla="*/ 4 h 111"/>
                <a:gd name="T22" fmla="*/ 113 w 123"/>
                <a:gd name="T23" fmla="*/ 19 h 111"/>
                <a:gd name="T24" fmla="*/ 119 w 123"/>
                <a:gd name="T25" fmla="*/ 34 h 111"/>
                <a:gd name="T26" fmla="*/ 123 w 123"/>
                <a:gd name="T27" fmla="*/ 43 h 111"/>
                <a:gd name="T28" fmla="*/ 123 w 123"/>
                <a:gd name="T29" fmla="*/ 53 h 111"/>
                <a:gd name="T30" fmla="*/ 113 w 123"/>
                <a:gd name="T31" fmla="*/ 62 h 111"/>
                <a:gd name="T32" fmla="*/ 109 w 123"/>
                <a:gd name="T33" fmla="*/ 72 h 111"/>
                <a:gd name="T34" fmla="*/ 94 w 123"/>
                <a:gd name="T35" fmla="*/ 81 h 111"/>
                <a:gd name="T36" fmla="*/ 79 w 123"/>
                <a:gd name="T37" fmla="*/ 92 h 111"/>
                <a:gd name="T38" fmla="*/ 64 w 123"/>
                <a:gd name="T39" fmla="*/ 101 h 111"/>
                <a:gd name="T40" fmla="*/ 49 w 123"/>
                <a:gd name="T41" fmla="*/ 111 h 111"/>
                <a:gd name="T42" fmla="*/ 54 w 123"/>
                <a:gd name="T43" fmla="*/ 96 h 111"/>
                <a:gd name="T44" fmla="*/ 59 w 123"/>
                <a:gd name="T45" fmla="*/ 86 h 111"/>
                <a:gd name="T46" fmla="*/ 59 w 123"/>
                <a:gd name="T47" fmla="*/ 77 h 111"/>
                <a:gd name="T48" fmla="*/ 54 w 123"/>
                <a:gd name="T49" fmla="*/ 72 h 111"/>
                <a:gd name="T50" fmla="*/ 49 w 123"/>
                <a:gd name="T51" fmla="*/ 67 h 111"/>
                <a:gd name="T52" fmla="*/ 39 w 123"/>
                <a:gd name="T53" fmla="*/ 58 h 111"/>
                <a:gd name="T54" fmla="*/ 29 w 123"/>
                <a:gd name="T55" fmla="*/ 58 h 111"/>
                <a:gd name="T56" fmla="*/ 25 w 123"/>
                <a:gd name="T57" fmla="*/ 53 h 111"/>
                <a:gd name="T58" fmla="*/ 9 w 123"/>
                <a:gd name="T59" fmla="*/ 47 h 111"/>
                <a:gd name="T60" fmla="*/ 0 w 123"/>
                <a:gd name="T61" fmla="*/ 43 h 111"/>
                <a:gd name="T62" fmla="*/ 4 w 123"/>
                <a:gd name="T63" fmla="*/ 43 h 111"/>
                <a:gd name="T64" fmla="*/ 4 w 123"/>
                <a:gd name="T65" fmla="*/ 38 h 111"/>
                <a:gd name="T66" fmla="*/ 9 w 123"/>
                <a:gd name="T67" fmla="*/ 38 h 111"/>
                <a:gd name="T68" fmla="*/ 9 w 123"/>
                <a:gd name="T69" fmla="*/ 34 h 111"/>
                <a:gd name="T70" fmla="*/ 9 w 123"/>
                <a:gd name="T71" fmla="*/ 28 h 111"/>
                <a:gd name="T72" fmla="*/ 9 w 123"/>
                <a:gd name="T73" fmla="*/ 23 h 111"/>
                <a:gd name="T74" fmla="*/ 14 w 123"/>
                <a:gd name="T75" fmla="*/ 19 h 111"/>
                <a:gd name="T76" fmla="*/ 14 w 123"/>
                <a:gd name="T77" fmla="*/ 14 h 111"/>
                <a:gd name="T78" fmla="*/ 19 w 123"/>
                <a:gd name="T79" fmla="*/ 1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3" h="111">
                  <a:moveTo>
                    <a:pt x="19" y="14"/>
                  </a:moveTo>
                  <a:lnTo>
                    <a:pt x="29" y="9"/>
                  </a:lnTo>
                  <a:lnTo>
                    <a:pt x="34" y="9"/>
                  </a:lnTo>
                  <a:lnTo>
                    <a:pt x="44" y="4"/>
                  </a:lnTo>
                  <a:lnTo>
                    <a:pt x="54" y="4"/>
                  </a:lnTo>
                  <a:lnTo>
                    <a:pt x="64" y="0"/>
                  </a:lnTo>
                  <a:lnTo>
                    <a:pt x="73" y="0"/>
                  </a:lnTo>
                  <a:lnTo>
                    <a:pt x="79" y="0"/>
                  </a:lnTo>
                  <a:lnTo>
                    <a:pt x="88" y="0"/>
                  </a:lnTo>
                  <a:lnTo>
                    <a:pt x="94" y="4"/>
                  </a:lnTo>
                  <a:lnTo>
                    <a:pt x="98" y="4"/>
                  </a:lnTo>
                  <a:lnTo>
                    <a:pt x="113" y="19"/>
                  </a:lnTo>
                  <a:lnTo>
                    <a:pt x="119" y="34"/>
                  </a:lnTo>
                  <a:lnTo>
                    <a:pt x="123" y="43"/>
                  </a:lnTo>
                  <a:lnTo>
                    <a:pt x="123" y="53"/>
                  </a:lnTo>
                  <a:lnTo>
                    <a:pt x="113" y="62"/>
                  </a:lnTo>
                  <a:lnTo>
                    <a:pt x="109" y="72"/>
                  </a:lnTo>
                  <a:lnTo>
                    <a:pt x="94" y="81"/>
                  </a:lnTo>
                  <a:lnTo>
                    <a:pt x="79" y="92"/>
                  </a:lnTo>
                  <a:lnTo>
                    <a:pt x="64" y="101"/>
                  </a:lnTo>
                  <a:lnTo>
                    <a:pt x="49" y="111"/>
                  </a:lnTo>
                  <a:lnTo>
                    <a:pt x="54" y="96"/>
                  </a:lnTo>
                  <a:lnTo>
                    <a:pt x="59" y="86"/>
                  </a:lnTo>
                  <a:lnTo>
                    <a:pt x="59" y="77"/>
                  </a:lnTo>
                  <a:lnTo>
                    <a:pt x="54" y="72"/>
                  </a:lnTo>
                  <a:lnTo>
                    <a:pt x="49" y="67"/>
                  </a:lnTo>
                  <a:lnTo>
                    <a:pt x="39" y="58"/>
                  </a:lnTo>
                  <a:lnTo>
                    <a:pt x="29" y="58"/>
                  </a:lnTo>
                  <a:lnTo>
                    <a:pt x="25" y="53"/>
                  </a:lnTo>
                  <a:lnTo>
                    <a:pt x="9" y="47"/>
                  </a:lnTo>
                  <a:lnTo>
                    <a:pt x="0" y="43"/>
                  </a:lnTo>
                  <a:lnTo>
                    <a:pt x="4" y="43"/>
                  </a:lnTo>
                  <a:lnTo>
                    <a:pt x="4" y="38"/>
                  </a:lnTo>
                  <a:lnTo>
                    <a:pt x="9" y="38"/>
                  </a:lnTo>
                  <a:lnTo>
                    <a:pt x="9" y="34"/>
                  </a:lnTo>
                  <a:lnTo>
                    <a:pt x="9" y="28"/>
                  </a:lnTo>
                  <a:lnTo>
                    <a:pt x="9" y="23"/>
                  </a:lnTo>
                  <a:lnTo>
                    <a:pt x="14" y="19"/>
                  </a:lnTo>
                  <a:lnTo>
                    <a:pt x="14" y="14"/>
                  </a:lnTo>
                  <a:lnTo>
                    <a:pt x="19" y="14"/>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27" name="Freeform 599"/>
            <p:cNvSpPr>
              <a:spLocks/>
            </p:cNvSpPr>
            <p:nvPr/>
          </p:nvSpPr>
          <p:spPr bwMode="auto">
            <a:xfrm>
              <a:off x="4168" y="2020"/>
              <a:ext cx="6" cy="7"/>
            </a:xfrm>
            <a:custGeom>
              <a:avLst/>
              <a:gdLst>
                <a:gd name="T0" fmla="*/ 0 w 75"/>
                <a:gd name="T1" fmla="*/ 33 h 86"/>
                <a:gd name="T2" fmla="*/ 5 w 75"/>
                <a:gd name="T3" fmla="*/ 23 h 86"/>
                <a:gd name="T4" fmla="*/ 10 w 75"/>
                <a:gd name="T5" fmla="*/ 19 h 86"/>
                <a:gd name="T6" fmla="*/ 15 w 75"/>
                <a:gd name="T7" fmla="*/ 19 h 86"/>
                <a:gd name="T8" fmla="*/ 20 w 75"/>
                <a:gd name="T9" fmla="*/ 19 h 86"/>
                <a:gd name="T10" fmla="*/ 30 w 75"/>
                <a:gd name="T11" fmla="*/ 13 h 86"/>
                <a:gd name="T12" fmla="*/ 34 w 75"/>
                <a:gd name="T13" fmla="*/ 13 h 86"/>
                <a:gd name="T14" fmla="*/ 40 w 75"/>
                <a:gd name="T15" fmla="*/ 13 h 86"/>
                <a:gd name="T16" fmla="*/ 50 w 75"/>
                <a:gd name="T17" fmla="*/ 9 h 86"/>
                <a:gd name="T18" fmla="*/ 55 w 75"/>
                <a:gd name="T19" fmla="*/ 9 h 86"/>
                <a:gd name="T20" fmla="*/ 55 w 75"/>
                <a:gd name="T21" fmla="*/ 0 h 86"/>
                <a:gd name="T22" fmla="*/ 59 w 75"/>
                <a:gd name="T23" fmla="*/ 13 h 86"/>
                <a:gd name="T24" fmla="*/ 65 w 75"/>
                <a:gd name="T25" fmla="*/ 23 h 86"/>
                <a:gd name="T26" fmla="*/ 69 w 75"/>
                <a:gd name="T27" fmla="*/ 38 h 86"/>
                <a:gd name="T28" fmla="*/ 75 w 75"/>
                <a:gd name="T29" fmla="*/ 47 h 86"/>
                <a:gd name="T30" fmla="*/ 75 w 75"/>
                <a:gd name="T31" fmla="*/ 58 h 86"/>
                <a:gd name="T32" fmla="*/ 69 w 75"/>
                <a:gd name="T33" fmla="*/ 62 h 86"/>
                <a:gd name="T34" fmla="*/ 65 w 75"/>
                <a:gd name="T35" fmla="*/ 71 h 86"/>
                <a:gd name="T36" fmla="*/ 55 w 75"/>
                <a:gd name="T37" fmla="*/ 77 h 86"/>
                <a:gd name="T38" fmla="*/ 44 w 75"/>
                <a:gd name="T39" fmla="*/ 81 h 86"/>
                <a:gd name="T40" fmla="*/ 30 w 75"/>
                <a:gd name="T4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 h="86">
                  <a:moveTo>
                    <a:pt x="0" y="33"/>
                  </a:moveTo>
                  <a:lnTo>
                    <a:pt x="5" y="23"/>
                  </a:lnTo>
                  <a:lnTo>
                    <a:pt x="10" y="19"/>
                  </a:lnTo>
                  <a:lnTo>
                    <a:pt x="15" y="19"/>
                  </a:lnTo>
                  <a:lnTo>
                    <a:pt x="20" y="19"/>
                  </a:lnTo>
                  <a:lnTo>
                    <a:pt x="30" y="13"/>
                  </a:lnTo>
                  <a:lnTo>
                    <a:pt x="34" y="13"/>
                  </a:lnTo>
                  <a:lnTo>
                    <a:pt x="40" y="13"/>
                  </a:lnTo>
                  <a:lnTo>
                    <a:pt x="50" y="9"/>
                  </a:lnTo>
                  <a:lnTo>
                    <a:pt x="55" y="9"/>
                  </a:lnTo>
                  <a:lnTo>
                    <a:pt x="55" y="0"/>
                  </a:lnTo>
                  <a:lnTo>
                    <a:pt x="59" y="13"/>
                  </a:lnTo>
                  <a:lnTo>
                    <a:pt x="65" y="23"/>
                  </a:lnTo>
                  <a:lnTo>
                    <a:pt x="69" y="38"/>
                  </a:lnTo>
                  <a:lnTo>
                    <a:pt x="75" y="47"/>
                  </a:lnTo>
                  <a:lnTo>
                    <a:pt x="75" y="58"/>
                  </a:lnTo>
                  <a:lnTo>
                    <a:pt x="69" y="62"/>
                  </a:lnTo>
                  <a:lnTo>
                    <a:pt x="65" y="71"/>
                  </a:lnTo>
                  <a:lnTo>
                    <a:pt x="55" y="77"/>
                  </a:lnTo>
                  <a:lnTo>
                    <a:pt x="44" y="81"/>
                  </a:lnTo>
                  <a:lnTo>
                    <a:pt x="30" y="86"/>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28" name="Freeform 600"/>
            <p:cNvSpPr>
              <a:spLocks/>
            </p:cNvSpPr>
            <p:nvPr/>
          </p:nvSpPr>
          <p:spPr bwMode="auto">
            <a:xfrm>
              <a:off x="4184" y="2006"/>
              <a:ext cx="6" cy="8"/>
            </a:xfrm>
            <a:custGeom>
              <a:avLst/>
              <a:gdLst>
                <a:gd name="T0" fmla="*/ 31 w 70"/>
                <a:gd name="T1" fmla="*/ 0 h 107"/>
                <a:gd name="T2" fmla="*/ 31 w 70"/>
                <a:gd name="T3" fmla="*/ 15 h 107"/>
                <a:gd name="T4" fmla="*/ 31 w 70"/>
                <a:gd name="T5" fmla="*/ 25 h 107"/>
                <a:gd name="T6" fmla="*/ 25 w 70"/>
                <a:gd name="T7" fmla="*/ 34 h 107"/>
                <a:gd name="T8" fmla="*/ 16 w 70"/>
                <a:gd name="T9" fmla="*/ 45 h 107"/>
                <a:gd name="T10" fmla="*/ 10 w 70"/>
                <a:gd name="T11" fmla="*/ 58 h 107"/>
                <a:gd name="T12" fmla="*/ 6 w 70"/>
                <a:gd name="T13" fmla="*/ 69 h 107"/>
                <a:gd name="T14" fmla="*/ 0 w 70"/>
                <a:gd name="T15" fmla="*/ 78 h 107"/>
                <a:gd name="T16" fmla="*/ 6 w 70"/>
                <a:gd name="T17" fmla="*/ 88 h 107"/>
                <a:gd name="T18" fmla="*/ 10 w 70"/>
                <a:gd name="T19" fmla="*/ 97 h 107"/>
                <a:gd name="T20" fmla="*/ 21 w 70"/>
                <a:gd name="T21" fmla="*/ 107 h 107"/>
                <a:gd name="T22" fmla="*/ 25 w 70"/>
                <a:gd name="T23" fmla="*/ 107 h 107"/>
                <a:gd name="T24" fmla="*/ 31 w 70"/>
                <a:gd name="T25" fmla="*/ 107 h 107"/>
                <a:gd name="T26" fmla="*/ 35 w 70"/>
                <a:gd name="T27" fmla="*/ 107 h 107"/>
                <a:gd name="T28" fmla="*/ 45 w 70"/>
                <a:gd name="T29" fmla="*/ 107 h 107"/>
                <a:gd name="T30" fmla="*/ 50 w 70"/>
                <a:gd name="T31" fmla="*/ 103 h 107"/>
                <a:gd name="T32" fmla="*/ 56 w 70"/>
                <a:gd name="T33" fmla="*/ 103 h 107"/>
                <a:gd name="T34" fmla="*/ 60 w 70"/>
                <a:gd name="T35" fmla="*/ 97 h 107"/>
                <a:gd name="T36" fmla="*/ 65 w 70"/>
                <a:gd name="T37" fmla="*/ 92 h 107"/>
                <a:gd name="T38" fmla="*/ 70 w 70"/>
                <a:gd name="T39" fmla="*/ 83 h 107"/>
                <a:gd name="T40" fmla="*/ 70 w 70"/>
                <a:gd name="T41" fmla="*/ 78 h 107"/>
                <a:gd name="T42" fmla="*/ 70 w 70"/>
                <a:gd name="T43" fmla="*/ 69 h 107"/>
                <a:gd name="T44" fmla="*/ 65 w 70"/>
                <a:gd name="T45" fmla="*/ 64 h 107"/>
                <a:gd name="T46" fmla="*/ 65 w 70"/>
                <a:gd name="T47" fmla="*/ 58 h 107"/>
                <a:gd name="T48" fmla="*/ 60 w 70"/>
                <a:gd name="T49" fmla="*/ 54 h 107"/>
                <a:gd name="T50" fmla="*/ 56 w 70"/>
                <a:gd name="T51" fmla="*/ 54 h 107"/>
                <a:gd name="T52" fmla="*/ 50 w 70"/>
                <a:gd name="T53" fmla="*/ 49 h 107"/>
                <a:gd name="T54" fmla="*/ 45 w 70"/>
                <a:gd name="T55" fmla="*/ 45 h 107"/>
                <a:gd name="T56" fmla="*/ 40 w 70"/>
                <a:gd name="T57" fmla="*/ 39 h 107"/>
                <a:gd name="T58" fmla="*/ 40 w 70"/>
                <a:gd name="T59" fmla="*/ 34 h 107"/>
                <a:gd name="T60" fmla="*/ 35 w 70"/>
                <a:gd name="T61" fmla="*/ 2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 h="107">
                  <a:moveTo>
                    <a:pt x="31" y="0"/>
                  </a:moveTo>
                  <a:lnTo>
                    <a:pt x="31" y="15"/>
                  </a:lnTo>
                  <a:lnTo>
                    <a:pt x="31" y="25"/>
                  </a:lnTo>
                  <a:lnTo>
                    <a:pt x="25" y="34"/>
                  </a:lnTo>
                  <a:lnTo>
                    <a:pt x="16" y="45"/>
                  </a:lnTo>
                  <a:lnTo>
                    <a:pt x="10" y="58"/>
                  </a:lnTo>
                  <a:lnTo>
                    <a:pt x="6" y="69"/>
                  </a:lnTo>
                  <a:lnTo>
                    <a:pt x="0" y="78"/>
                  </a:lnTo>
                  <a:lnTo>
                    <a:pt x="6" y="88"/>
                  </a:lnTo>
                  <a:lnTo>
                    <a:pt x="10" y="97"/>
                  </a:lnTo>
                  <a:lnTo>
                    <a:pt x="21" y="107"/>
                  </a:lnTo>
                  <a:lnTo>
                    <a:pt x="25" y="107"/>
                  </a:lnTo>
                  <a:lnTo>
                    <a:pt x="31" y="107"/>
                  </a:lnTo>
                  <a:lnTo>
                    <a:pt x="35" y="107"/>
                  </a:lnTo>
                  <a:lnTo>
                    <a:pt x="45" y="107"/>
                  </a:lnTo>
                  <a:lnTo>
                    <a:pt x="50" y="103"/>
                  </a:lnTo>
                  <a:lnTo>
                    <a:pt x="56" y="103"/>
                  </a:lnTo>
                  <a:lnTo>
                    <a:pt x="60" y="97"/>
                  </a:lnTo>
                  <a:lnTo>
                    <a:pt x="65" y="92"/>
                  </a:lnTo>
                  <a:lnTo>
                    <a:pt x="70" y="83"/>
                  </a:lnTo>
                  <a:lnTo>
                    <a:pt x="70" y="78"/>
                  </a:lnTo>
                  <a:lnTo>
                    <a:pt x="70" y="69"/>
                  </a:lnTo>
                  <a:lnTo>
                    <a:pt x="65" y="64"/>
                  </a:lnTo>
                  <a:lnTo>
                    <a:pt x="65" y="58"/>
                  </a:lnTo>
                  <a:lnTo>
                    <a:pt x="60" y="54"/>
                  </a:lnTo>
                  <a:lnTo>
                    <a:pt x="56" y="54"/>
                  </a:lnTo>
                  <a:lnTo>
                    <a:pt x="50" y="49"/>
                  </a:lnTo>
                  <a:lnTo>
                    <a:pt x="45" y="45"/>
                  </a:lnTo>
                  <a:lnTo>
                    <a:pt x="40" y="39"/>
                  </a:lnTo>
                  <a:lnTo>
                    <a:pt x="40" y="34"/>
                  </a:lnTo>
                  <a:lnTo>
                    <a:pt x="35" y="2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29" name="Freeform 601"/>
            <p:cNvSpPr>
              <a:spLocks/>
            </p:cNvSpPr>
            <p:nvPr/>
          </p:nvSpPr>
          <p:spPr bwMode="auto">
            <a:xfrm>
              <a:off x="4106" y="1977"/>
              <a:ext cx="13" cy="9"/>
            </a:xfrm>
            <a:custGeom>
              <a:avLst/>
              <a:gdLst>
                <a:gd name="T0" fmla="*/ 5 w 138"/>
                <a:gd name="T1" fmla="*/ 15 h 125"/>
                <a:gd name="T2" fmla="*/ 5 w 138"/>
                <a:gd name="T3" fmla="*/ 20 h 125"/>
                <a:gd name="T4" fmla="*/ 0 w 138"/>
                <a:gd name="T5" fmla="*/ 24 h 125"/>
                <a:gd name="T6" fmla="*/ 0 w 138"/>
                <a:gd name="T7" fmla="*/ 34 h 125"/>
                <a:gd name="T8" fmla="*/ 0 w 138"/>
                <a:gd name="T9" fmla="*/ 39 h 125"/>
                <a:gd name="T10" fmla="*/ 5 w 138"/>
                <a:gd name="T11" fmla="*/ 44 h 125"/>
                <a:gd name="T12" fmla="*/ 5 w 138"/>
                <a:gd name="T13" fmla="*/ 48 h 125"/>
                <a:gd name="T14" fmla="*/ 5 w 138"/>
                <a:gd name="T15" fmla="*/ 54 h 125"/>
                <a:gd name="T16" fmla="*/ 5 w 138"/>
                <a:gd name="T17" fmla="*/ 58 h 125"/>
                <a:gd name="T18" fmla="*/ 9 w 138"/>
                <a:gd name="T19" fmla="*/ 63 h 125"/>
                <a:gd name="T20" fmla="*/ 19 w 138"/>
                <a:gd name="T21" fmla="*/ 67 h 125"/>
                <a:gd name="T22" fmla="*/ 29 w 138"/>
                <a:gd name="T23" fmla="*/ 78 h 125"/>
                <a:gd name="T24" fmla="*/ 40 w 138"/>
                <a:gd name="T25" fmla="*/ 78 h 125"/>
                <a:gd name="T26" fmla="*/ 49 w 138"/>
                <a:gd name="T27" fmla="*/ 82 h 125"/>
                <a:gd name="T28" fmla="*/ 54 w 138"/>
                <a:gd name="T29" fmla="*/ 87 h 125"/>
                <a:gd name="T30" fmla="*/ 64 w 138"/>
                <a:gd name="T31" fmla="*/ 92 h 125"/>
                <a:gd name="T32" fmla="*/ 69 w 138"/>
                <a:gd name="T33" fmla="*/ 97 h 125"/>
                <a:gd name="T34" fmla="*/ 74 w 138"/>
                <a:gd name="T35" fmla="*/ 102 h 125"/>
                <a:gd name="T36" fmla="*/ 79 w 138"/>
                <a:gd name="T37" fmla="*/ 112 h 125"/>
                <a:gd name="T38" fmla="*/ 84 w 138"/>
                <a:gd name="T39" fmla="*/ 125 h 125"/>
                <a:gd name="T40" fmla="*/ 88 w 138"/>
                <a:gd name="T41" fmla="*/ 116 h 125"/>
                <a:gd name="T42" fmla="*/ 94 w 138"/>
                <a:gd name="T43" fmla="*/ 106 h 125"/>
                <a:gd name="T44" fmla="*/ 99 w 138"/>
                <a:gd name="T45" fmla="*/ 97 h 125"/>
                <a:gd name="T46" fmla="*/ 109 w 138"/>
                <a:gd name="T47" fmla="*/ 87 h 125"/>
                <a:gd name="T48" fmla="*/ 119 w 138"/>
                <a:gd name="T49" fmla="*/ 82 h 125"/>
                <a:gd name="T50" fmla="*/ 124 w 138"/>
                <a:gd name="T51" fmla="*/ 73 h 125"/>
                <a:gd name="T52" fmla="*/ 128 w 138"/>
                <a:gd name="T53" fmla="*/ 67 h 125"/>
                <a:gd name="T54" fmla="*/ 134 w 138"/>
                <a:gd name="T55" fmla="*/ 58 h 125"/>
                <a:gd name="T56" fmla="*/ 138 w 138"/>
                <a:gd name="T57" fmla="*/ 54 h 125"/>
                <a:gd name="T58" fmla="*/ 138 w 138"/>
                <a:gd name="T59" fmla="*/ 44 h 125"/>
                <a:gd name="T60" fmla="*/ 138 w 138"/>
                <a:gd name="T61" fmla="*/ 30 h 125"/>
                <a:gd name="T62" fmla="*/ 134 w 138"/>
                <a:gd name="T63" fmla="*/ 20 h 125"/>
                <a:gd name="T64" fmla="*/ 124 w 138"/>
                <a:gd name="T65" fmla="*/ 15 h 125"/>
                <a:gd name="T66" fmla="*/ 119 w 138"/>
                <a:gd name="T67" fmla="*/ 15 h 125"/>
                <a:gd name="T68" fmla="*/ 109 w 138"/>
                <a:gd name="T69" fmla="*/ 15 h 125"/>
                <a:gd name="T70" fmla="*/ 99 w 138"/>
                <a:gd name="T71" fmla="*/ 20 h 125"/>
                <a:gd name="T72" fmla="*/ 84 w 138"/>
                <a:gd name="T73" fmla="*/ 30 h 125"/>
                <a:gd name="T74" fmla="*/ 74 w 138"/>
                <a:gd name="T75" fmla="*/ 34 h 125"/>
                <a:gd name="T76" fmla="*/ 59 w 138"/>
                <a:gd name="T77" fmla="*/ 44 h 125"/>
                <a:gd name="T78" fmla="*/ 49 w 138"/>
                <a:gd name="T79" fmla="*/ 48 h 125"/>
                <a:gd name="T80" fmla="*/ 44 w 138"/>
                <a:gd name="T81" fmla="*/ 48 h 125"/>
                <a:gd name="T82" fmla="*/ 44 w 138"/>
                <a:gd name="T83" fmla="*/ 54 h 125"/>
                <a:gd name="T84" fmla="*/ 44 w 138"/>
                <a:gd name="T85" fmla="*/ 58 h 125"/>
                <a:gd name="T86" fmla="*/ 49 w 138"/>
                <a:gd name="T87" fmla="*/ 58 h 125"/>
                <a:gd name="T88" fmla="*/ 49 w 138"/>
                <a:gd name="T89" fmla="*/ 63 h 125"/>
                <a:gd name="T90" fmla="*/ 54 w 138"/>
                <a:gd name="T91" fmla="*/ 63 h 125"/>
                <a:gd name="T92" fmla="*/ 54 w 138"/>
                <a:gd name="T93" fmla="*/ 67 h 125"/>
                <a:gd name="T94" fmla="*/ 54 w 138"/>
                <a:gd name="T95" fmla="*/ 73 h 125"/>
                <a:gd name="T96" fmla="*/ 59 w 138"/>
                <a:gd name="T97" fmla="*/ 78 h 125"/>
                <a:gd name="T98" fmla="*/ 54 w 138"/>
                <a:gd name="T99" fmla="*/ 82 h 125"/>
                <a:gd name="T100" fmla="*/ 54 w 138"/>
                <a:gd name="T101" fmla="*/ 73 h 125"/>
                <a:gd name="T102" fmla="*/ 54 w 138"/>
                <a:gd name="T103" fmla="*/ 63 h 125"/>
                <a:gd name="T104" fmla="*/ 54 w 138"/>
                <a:gd name="T105" fmla="*/ 58 h 125"/>
                <a:gd name="T106" fmla="*/ 49 w 138"/>
                <a:gd name="T107" fmla="*/ 48 h 125"/>
                <a:gd name="T108" fmla="*/ 49 w 138"/>
                <a:gd name="T109" fmla="*/ 39 h 125"/>
                <a:gd name="T110" fmla="*/ 49 w 138"/>
                <a:gd name="T111" fmla="*/ 34 h 125"/>
                <a:gd name="T112" fmla="*/ 54 w 138"/>
                <a:gd name="T113" fmla="*/ 24 h 125"/>
                <a:gd name="T114" fmla="*/ 54 w 138"/>
                <a:gd name="T115" fmla="*/ 15 h 125"/>
                <a:gd name="T116" fmla="*/ 54 w 138"/>
                <a:gd name="T117" fmla="*/ 5 h 125"/>
                <a:gd name="T118" fmla="*/ 59 w 138"/>
                <a:gd name="T11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8" h="125">
                  <a:moveTo>
                    <a:pt x="5" y="15"/>
                  </a:moveTo>
                  <a:lnTo>
                    <a:pt x="5" y="20"/>
                  </a:lnTo>
                  <a:lnTo>
                    <a:pt x="0" y="24"/>
                  </a:lnTo>
                  <a:lnTo>
                    <a:pt x="0" y="34"/>
                  </a:lnTo>
                  <a:lnTo>
                    <a:pt x="0" y="39"/>
                  </a:lnTo>
                  <a:lnTo>
                    <a:pt x="5" y="44"/>
                  </a:lnTo>
                  <a:lnTo>
                    <a:pt x="5" y="48"/>
                  </a:lnTo>
                  <a:lnTo>
                    <a:pt x="5" y="54"/>
                  </a:lnTo>
                  <a:lnTo>
                    <a:pt x="5" y="58"/>
                  </a:lnTo>
                  <a:lnTo>
                    <a:pt x="9" y="63"/>
                  </a:lnTo>
                  <a:lnTo>
                    <a:pt x="19" y="67"/>
                  </a:lnTo>
                  <a:lnTo>
                    <a:pt x="29" y="78"/>
                  </a:lnTo>
                  <a:lnTo>
                    <a:pt x="40" y="78"/>
                  </a:lnTo>
                  <a:lnTo>
                    <a:pt x="49" y="82"/>
                  </a:lnTo>
                  <a:lnTo>
                    <a:pt x="54" y="87"/>
                  </a:lnTo>
                  <a:lnTo>
                    <a:pt x="64" y="92"/>
                  </a:lnTo>
                  <a:lnTo>
                    <a:pt x="69" y="97"/>
                  </a:lnTo>
                  <a:lnTo>
                    <a:pt x="74" y="102"/>
                  </a:lnTo>
                  <a:lnTo>
                    <a:pt x="79" y="112"/>
                  </a:lnTo>
                  <a:lnTo>
                    <a:pt x="84" y="125"/>
                  </a:lnTo>
                  <a:lnTo>
                    <a:pt x="88" y="116"/>
                  </a:lnTo>
                  <a:lnTo>
                    <a:pt x="94" y="106"/>
                  </a:lnTo>
                  <a:lnTo>
                    <a:pt x="99" y="97"/>
                  </a:lnTo>
                  <a:lnTo>
                    <a:pt x="109" y="87"/>
                  </a:lnTo>
                  <a:lnTo>
                    <a:pt x="119" y="82"/>
                  </a:lnTo>
                  <a:lnTo>
                    <a:pt x="124" y="73"/>
                  </a:lnTo>
                  <a:lnTo>
                    <a:pt x="128" y="67"/>
                  </a:lnTo>
                  <a:lnTo>
                    <a:pt x="134" y="58"/>
                  </a:lnTo>
                  <a:lnTo>
                    <a:pt x="138" y="54"/>
                  </a:lnTo>
                  <a:lnTo>
                    <a:pt x="138" y="44"/>
                  </a:lnTo>
                  <a:lnTo>
                    <a:pt x="138" y="30"/>
                  </a:lnTo>
                  <a:lnTo>
                    <a:pt x="134" y="20"/>
                  </a:lnTo>
                  <a:lnTo>
                    <a:pt x="124" y="15"/>
                  </a:lnTo>
                  <a:lnTo>
                    <a:pt x="119" y="15"/>
                  </a:lnTo>
                  <a:lnTo>
                    <a:pt x="109" y="15"/>
                  </a:lnTo>
                  <a:lnTo>
                    <a:pt x="99" y="20"/>
                  </a:lnTo>
                  <a:lnTo>
                    <a:pt x="84" y="30"/>
                  </a:lnTo>
                  <a:lnTo>
                    <a:pt x="74" y="34"/>
                  </a:lnTo>
                  <a:lnTo>
                    <a:pt x="59" y="44"/>
                  </a:lnTo>
                  <a:lnTo>
                    <a:pt x="49" y="48"/>
                  </a:lnTo>
                  <a:lnTo>
                    <a:pt x="44" y="48"/>
                  </a:lnTo>
                  <a:lnTo>
                    <a:pt x="44" y="54"/>
                  </a:lnTo>
                  <a:lnTo>
                    <a:pt x="44" y="58"/>
                  </a:lnTo>
                  <a:lnTo>
                    <a:pt x="49" y="58"/>
                  </a:lnTo>
                  <a:lnTo>
                    <a:pt x="49" y="63"/>
                  </a:lnTo>
                  <a:lnTo>
                    <a:pt x="54" y="63"/>
                  </a:lnTo>
                  <a:lnTo>
                    <a:pt x="54" y="67"/>
                  </a:lnTo>
                  <a:lnTo>
                    <a:pt x="54" y="73"/>
                  </a:lnTo>
                  <a:lnTo>
                    <a:pt x="59" y="78"/>
                  </a:lnTo>
                  <a:lnTo>
                    <a:pt x="54" y="82"/>
                  </a:lnTo>
                  <a:lnTo>
                    <a:pt x="54" y="73"/>
                  </a:lnTo>
                  <a:lnTo>
                    <a:pt x="54" y="63"/>
                  </a:lnTo>
                  <a:lnTo>
                    <a:pt x="54" y="58"/>
                  </a:lnTo>
                  <a:lnTo>
                    <a:pt x="49" y="48"/>
                  </a:lnTo>
                  <a:lnTo>
                    <a:pt x="49" y="39"/>
                  </a:lnTo>
                  <a:lnTo>
                    <a:pt x="49" y="34"/>
                  </a:lnTo>
                  <a:lnTo>
                    <a:pt x="54" y="24"/>
                  </a:lnTo>
                  <a:lnTo>
                    <a:pt x="54" y="15"/>
                  </a:lnTo>
                  <a:lnTo>
                    <a:pt x="54" y="5"/>
                  </a:lnTo>
                  <a:lnTo>
                    <a:pt x="59"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30" name="Freeform 602"/>
            <p:cNvSpPr>
              <a:spLocks/>
            </p:cNvSpPr>
            <p:nvPr/>
          </p:nvSpPr>
          <p:spPr bwMode="auto">
            <a:xfrm>
              <a:off x="4100" y="1967"/>
              <a:ext cx="7" cy="7"/>
            </a:xfrm>
            <a:custGeom>
              <a:avLst/>
              <a:gdLst>
                <a:gd name="T0" fmla="*/ 0 w 75"/>
                <a:gd name="T1" fmla="*/ 53 h 92"/>
                <a:gd name="T2" fmla="*/ 0 w 75"/>
                <a:gd name="T3" fmla="*/ 44 h 92"/>
                <a:gd name="T4" fmla="*/ 0 w 75"/>
                <a:gd name="T5" fmla="*/ 38 h 92"/>
                <a:gd name="T6" fmla="*/ 5 w 75"/>
                <a:gd name="T7" fmla="*/ 34 h 92"/>
                <a:gd name="T8" fmla="*/ 10 w 75"/>
                <a:gd name="T9" fmla="*/ 29 h 92"/>
                <a:gd name="T10" fmla="*/ 15 w 75"/>
                <a:gd name="T11" fmla="*/ 29 h 92"/>
                <a:gd name="T12" fmla="*/ 20 w 75"/>
                <a:gd name="T13" fmla="*/ 25 h 92"/>
                <a:gd name="T14" fmla="*/ 29 w 75"/>
                <a:gd name="T15" fmla="*/ 19 h 92"/>
                <a:gd name="T16" fmla="*/ 29 w 75"/>
                <a:gd name="T17" fmla="*/ 14 h 92"/>
                <a:gd name="T18" fmla="*/ 35 w 75"/>
                <a:gd name="T19" fmla="*/ 10 h 92"/>
                <a:gd name="T20" fmla="*/ 35 w 75"/>
                <a:gd name="T21" fmla="*/ 0 h 92"/>
                <a:gd name="T22" fmla="*/ 45 w 75"/>
                <a:gd name="T23" fmla="*/ 10 h 92"/>
                <a:gd name="T24" fmla="*/ 54 w 75"/>
                <a:gd name="T25" fmla="*/ 19 h 92"/>
                <a:gd name="T26" fmla="*/ 64 w 75"/>
                <a:gd name="T27" fmla="*/ 29 h 92"/>
                <a:gd name="T28" fmla="*/ 70 w 75"/>
                <a:gd name="T29" fmla="*/ 38 h 92"/>
                <a:gd name="T30" fmla="*/ 75 w 75"/>
                <a:gd name="T31" fmla="*/ 44 h 92"/>
                <a:gd name="T32" fmla="*/ 75 w 75"/>
                <a:gd name="T33" fmla="*/ 53 h 92"/>
                <a:gd name="T34" fmla="*/ 75 w 75"/>
                <a:gd name="T35" fmla="*/ 63 h 92"/>
                <a:gd name="T36" fmla="*/ 70 w 75"/>
                <a:gd name="T37" fmla="*/ 72 h 92"/>
                <a:gd name="T38" fmla="*/ 60 w 75"/>
                <a:gd name="T39" fmla="*/ 83 h 92"/>
                <a:gd name="T40" fmla="*/ 45 w 75"/>
                <a:gd name="T41"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 h="92">
                  <a:moveTo>
                    <a:pt x="0" y="53"/>
                  </a:moveTo>
                  <a:lnTo>
                    <a:pt x="0" y="44"/>
                  </a:lnTo>
                  <a:lnTo>
                    <a:pt x="0" y="38"/>
                  </a:lnTo>
                  <a:lnTo>
                    <a:pt x="5" y="34"/>
                  </a:lnTo>
                  <a:lnTo>
                    <a:pt x="10" y="29"/>
                  </a:lnTo>
                  <a:lnTo>
                    <a:pt x="15" y="29"/>
                  </a:lnTo>
                  <a:lnTo>
                    <a:pt x="20" y="25"/>
                  </a:lnTo>
                  <a:lnTo>
                    <a:pt x="29" y="19"/>
                  </a:lnTo>
                  <a:lnTo>
                    <a:pt x="29" y="14"/>
                  </a:lnTo>
                  <a:lnTo>
                    <a:pt x="35" y="10"/>
                  </a:lnTo>
                  <a:lnTo>
                    <a:pt x="35" y="0"/>
                  </a:lnTo>
                  <a:lnTo>
                    <a:pt x="45" y="10"/>
                  </a:lnTo>
                  <a:lnTo>
                    <a:pt x="54" y="19"/>
                  </a:lnTo>
                  <a:lnTo>
                    <a:pt x="64" y="29"/>
                  </a:lnTo>
                  <a:lnTo>
                    <a:pt x="70" y="38"/>
                  </a:lnTo>
                  <a:lnTo>
                    <a:pt x="75" y="44"/>
                  </a:lnTo>
                  <a:lnTo>
                    <a:pt x="75" y="53"/>
                  </a:lnTo>
                  <a:lnTo>
                    <a:pt x="75" y="63"/>
                  </a:lnTo>
                  <a:lnTo>
                    <a:pt x="70" y="72"/>
                  </a:lnTo>
                  <a:lnTo>
                    <a:pt x="60" y="83"/>
                  </a:lnTo>
                  <a:lnTo>
                    <a:pt x="45" y="9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31" name="Freeform 603"/>
            <p:cNvSpPr>
              <a:spLocks/>
            </p:cNvSpPr>
            <p:nvPr/>
          </p:nvSpPr>
          <p:spPr bwMode="auto">
            <a:xfrm>
              <a:off x="4107" y="1973"/>
              <a:ext cx="10" cy="2"/>
            </a:xfrm>
            <a:custGeom>
              <a:avLst/>
              <a:gdLst>
                <a:gd name="T0" fmla="*/ 0 w 104"/>
                <a:gd name="T1" fmla="*/ 10 h 34"/>
                <a:gd name="T2" fmla="*/ 6 w 104"/>
                <a:gd name="T3" fmla="*/ 19 h 34"/>
                <a:gd name="T4" fmla="*/ 20 w 104"/>
                <a:gd name="T5" fmla="*/ 29 h 34"/>
                <a:gd name="T6" fmla="*/ 31 w 104"/>
                <a:gd name="T7" fmla="*/ 34 h 34"/>
                <a:gd name="T8" fmla="*/ 45 w 104"/>
                <a:gd name="T9" fmla="*/ 34 h 34"/>
                <a:gd name="T10" fmla="*/ 55 w 104"/>
                <a:gd name="T11" fmla="*/ 34 h 34"/>
                <a:gd name="T12" fmla="*/ 70 w 104"/>
                <a:gd name="T13" fmla="*/ 34 h 34"/>
                <a:gd name="T14" fmla="*/ 79 w 104"/>
                <a:gd name="T15" fmla="*/ 29 h 34"/>
                <a:gd name="T16" fmla="*/ 90 w 104"/>
                <a:gd name="T17" fmla="*/ 25 h 34"/>
                <a:gd name="T18" fmla="*/ 100 w 104"/>
                <a:gd name="T19" fmla="*/ 15 h 34"/>
                <a:gd name="T20" fmla="*/ 104 w 104"/>
                <a:gd name="T2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34">
                  <a:moveTo>
                    <a:pt x="0" y="10"/>
                  </a:moveTo>
                  <a:lnTo>
                    <a:pt x="6" y="19"/>
                  </a:lnTo>
                  <a:lnTo>
                    <a:pt x="20" y="29"/>
                  </a:lnTo>
                  <a:lnTo>
                    <a:pt x="31" y="34"/>
                  </a:lnTo>
                  <a:lnTo>
                    <a:pt x="45" y="34"/>
                  </a:lnTo>
                  <a:lnTo>
                    <a:pt x="55" y="34"/>
                  </a:lnTo>
                  <a:lnTo>
                    <a:pt x="70" y="34"/>
                  </a:lnTo>
                  <a:lnTo>
                    <a:pt x="79" y="29"/>
                  </a:lnTo>
                  <a:lnTo>
                    <a:pt x="90" y="25"/>
                  </a:lnTo>
                  <a:lnTo>
                    <a:pt x="100" y="15"/>
                  </a:lnTo>
                  <a:lnTo>
                    <a:pt x="104"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32" name="Freeform 604"/>
            <p:cNvSpPr>
              <a:spLocks/>
            </p:cNvSpPr>
            <p:nvPr/>
          </p:nvSpPr>
          <p:spPr bwMode="auto">
            <a:xfrm>
              <a:off x="4101" y="1947"/>
              <a:ext cx="10" cy="2"/>
            </a:xfrm>
            <a:custGeom>
              <a:avLst/>
              <a:gdLst>
                <a:gd name="T0" fmla="*/ 0 w 109"/>
                <a:gd name="T1" fmla="*/ 6 h 34"/>
                <a:gd name="T2" fmla="*/ 10 w 109"/>
                <a:gd name="T3" fmla="*/ 19 h 34"/>
                <a:gd name="T4" fmla="*/ 20 w 109"/>
                <a:gd name="T5" fmla="*/ 24 h 34"/>
                <a:gd name="T6" fmla="*/ 30 w 109"/>
                <a:gd name="T7" fmla="*/ 30 h 34"/>
                <a:gd name="T8" fmla="*/ 45 w 109"/>
                <a:gd name="T9" fmla="*/ 34 h 34"/>
                <a:gd name="T10" fmla="*/ 55 w 109"/>
                <a:gd name="T11" fmla="*/ 34 h 34"/>
                <a:gd name="T12" fmla="*/ 70 w 109"/>
                <a:gd name="T13" fmla="*/ 34 h 34"/>
                <a:gd name="T14" fmla="*/ 79 w 109"/>
                <a:gd name="T15" fmla="*/ 30 h 34"/>
                <a:gd name="T16" fmla="*/ 89 w 109"/>
                <a:gd name="T17" fmla="*/ 19 h 34"/>
                <a:gd name="T18" fmla="*/ 99 w 109"/>
                <a:gd name="T19" fmla="*/ 10 h 34"/>
                <a:gd name="T20" fmla="*/ 109 w 109"/>
                <a:gd name="T2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34">
                  <a:moveTo>
                    <a:pt x="0" y="6"/>
                  </a:moveTo>
                  <a:lnTo>
                    <a:pt x="10" y="19"/>
                  </a:lnTo>
                  <a:lnTo>
                    <a:pt x="20" y="24"/>
                  </a:lnTo>
                  <a:lnTo>
                    <a:pt x="30" y="30"/>
                  </a:lnTo>
                  <a:lnTo>
                    <a:pt x="45" y="34"/>
                  </a:lnTo>
                  <a:lnTo>
                    <a:pt x="55" y="34"/>
                  </a:lnTo>
                  <a:lnTo>
                    <a:pt x="70" y="34"/>
                  </a:lnTo>
                  <a:lnTo>
                    <a:pt x="79" y="30"/>
                  </a:lnTo>
                  <a:lnTo>
                    <a:pt x="89" y="19"/>
                  </a:lnTo>
                  <a:lnTo>
                    <a:pt x="99" y="10"/>
                  </a:lnTo>
                  <a:lnTo>
                    <a:pt x="109"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33" name="Freeform 605"/>
            <p:cNvSpPr>
              <a:spLocks/>
            </p:cNvSpPr>
            <p:nvPr/>
          </p:nvSpPr>
          <p:spPr bwMode="auto">
            <a:xfrm>
              <a:off x="4101" y="1951"/>
              <a:ext cx="12" cy="9"/>
            </a:xfrm>
            <a:custGeom>
              <a:avLst/>
              <a:gdLst>
                <a:gd name="T0" fmla="*/ 0 w 139"/>
                <a:gd name="T1" fmla="*/ 19 h 125"/>
                <a:gd name="T2" fmla="*/ 0 w 139"/>
                <a:gd name="T3" fmla="*/ 24 h 125"/>
                <a:gd name="T4" fmla="*/ 0 w 139"/>
                <a:gd name="T5" fmla="*/ 28 h 125"/>
                <a:gd name="T6" fmla="*/ 0 w 139"/>
                <a:gd name="T7" fmla="*/ 33 h 125"/>
                <a:gd name="T8" fmla="*/ 0 w 139"/>
                <a:gd name="T9" fmla="*/ 39 h 125"/>
                <a:gd name="T10" fmla="*/ 0 w 139"/>
                <a:gd name="T11" fmla="*/ 48 h 125"/>
                <a:gd name="T12" fmla="*/ 0 w 139"/>
                <a:gd name="T13" fmla="*/ 52 h 125"/>
                <a:gd name="T14" fmla="*/ 0 w 139"/>
                <a:gd name="T15" fmla="*/ 58 h 125"/>
                <a:gd name="T16" fmla="*/ 5 w 139"/>
                <a:gd name="T17" fmla="*/ 63 h 125"/>
                <a:gd name="T18" fmla="*/ 10 w 139"/>
                <a:gd name="T19" fmla="*/ 67 h 125"/>
                <a:gd name="T20" fmla="*/ 19 w 139"/>
                <a:gd name="T21" fmla="*/ 72 h 125"/>
                <a:gd name="T22" fmla="*/ 29 w 139"/>
                <a:gd name="T23" fmla="*/ 77 h 125"/>
                <a:gd name="T24" fmla="*/ 40 w 139"/>
                <a:gd name="T25" fmla="*/ 82 h 125"/>
                <a:gd name="T26" fmla="*/ 44 w 139"/>
                <a:gd name="T27" fmla="*/ 86 h 125"/>
                <a:gd name="T28" fmla="*/ 54 w 139"/>
                <a:gd name="T29" fmla="*/ 86 h 125"/>
                <a:gd name="T30" fmla="*/ 60 w 139"/>
                <a:gd name="T31" fmla="*/ 91 h 125"/>
                <a:gd name="T32" fmla="*/ 65 w 139"/>
                <a:gd name="T33" fmla="*/ 97 h 125"/>
                <a:gd name="T34" fmla="*/ 69 w 139"/>
                <a:gd name="T35" fmla="*/ 106 h 125"/>
                <a:gd name="T36" fmla="*/ 75 w 139"/>
                <a:gd name="T37" fmla="*/ 116 h 125"/>
                <a:gd name="T38" fmla="*/ 79 w 139"/>
                <a:gd name="T39" fmla="*/ 125 h 125"/>
                <a:gd name="T40" fmla="*/ 84 w 139"/>
                <a:gd name="T41" fmla="*/ 116 h 125"/>
                <a:gd name="T42" fmla="*/ 94 w 139"/>
                <a:gd name="T43" fmla="*/ 106 h 125"/>
                <a:gd name="T44" fmla="*/ 100 w 139"/>
                <a:gd name="T45" fmla="*/ 101 h 125"/>
                <a:gd name="T46" fmla="*/ 104 w 139"/>
                <a:gd name="T47" fmla="*/ 91 h 125"/>
                <a:gd name="T48" fmla="*/ 114 w 139"/>
                <a:gd name="T49" fmla="*/ 82 h 125"/>
                <a:gd name="T50" fmla="*/ 119 w 139"/>
                <a:gd name="T51" fmla="*/ 77 h 125"/>
                <a:gd name="T52" fmla="*/ 129 w 139"/>
                <a:gd name="T53" fmla="*/ 67 h 125"/>
                <a:gd name="T54" fmla="*/ 134 w 139"/>
                <a:gd name="T55" fmla="*/ 63 h 125"/>
                <a:gd name="T56" fmla="*/ 134 w 139"/>
                <a:gd name="T57" fmla="*/ 52 h 125"/>
                <a:gd name="T58" fmla="*/ 139 w 139"/>
                <a:gd name="T59" fmla="*/ 48 h 125"/>
                <a:gd name="T60" fmla="*/ 134 w 139"/>
                <a:gd name="T61" fmla="*/ 33 h 125"/>
                <a:gd name="T62" fmla="*/ 129 w 139"/>
                <a:gd name="T63" fmla="*/ 24 h 125"/>
                <a:gd name="T64" fmla="*/ 124 w 139"/>
                <a:gd name="T65" fmla="*/ 19 h 125"/>
                <a:gd name="T66" fmla="*/ 114 w 139"/>
                <a:gd name="T67" fmla="*/ 14 h 125"/>
                <a:gd name="T68" fmla="*/ 104 w 139"/>
                <a:gd name="T69" fmla="*/ 19 h 125"/>
                <a:gd name="T70" fmla="*/ 94 w 139"/>
                <a:gd name="T71" fmla="*/ 24 h 125"/>
                <a:gd name="T72" fmla="*/ 84 w 139"/>
                <a:gd name="T73" fmla="*/ 28 h 125"/>
                <a:gd name="T74" fmla="*/ 69 w 139"/>
                <a:gd name="T75" fmla="*/ 39 h 125"/>
                <a:gd name="T76" fmla="*/ 54 w 139"/>
                <a:gd name="T77" fmla="*/ 43 h 125"/>
                <a:gd name="T78" fmla="*/ 44 w 139"/>
                <a:gd name="T79" fmla="*/ 52 h 125"/>
                <a:gd name="T80" fmla="*/ 40 w 139"/>
                <a:gd name="T81" fmla="*/ 52 h 125"/>
                <a:gd name="T82" fmla="*/ 40 w 139"/>
                <a:gd name="T83" fmla="*/ 58 h 125"/>
                <a:gd name="T84" fmla="*/ 44 w 139"/>
                <a:gd name="T85" fmla="*/ 58 h 125"/>
                <a:gd name="T86" fmla="*/ 44 w 139"/>
                <a:gd name="T87" fmla="*/ 63 h 125"/>
                <a:gd name="T88" fmla="*/ 50 w 139"/>
                <a:gd name="T89" fmla="*/ 67 h 125"/>
                <a:gd name="T90" fmla="*/ 54 w 139"/>
                <a:gd name="T91" fmla="*/ 72 h 125"/>
                <a:gd name="T92" fmla="*/ 54 w 139"/>
                <a:gd name="T93" fmla="*/ 77 h 125"/>
                <a:gd name="T94" fmla="*/ 54 w 139"/>
                <a:gd name="T95" fmla="*/ 82 h 125"/>
                <a:gd name="T96" fmla="*/ 54 w 139"/>
                <a:gd name="T97" fmla="*/ 77 h 125"/>
                <a:gd name="T98" fmla="*/ 50 w 139"/>
                <a:gd name="T99" fmla="*/ 67 h 125"/>
                <a:gd name="T100" fmla="*/ 50 w 139"/>
                <a:gd name="T101" fmla="*/ 58 h 125"/>
                <a:gd name="T102" fmla="*/ 50 w 139"/>
                <a:gd name="T103" fmla="*/ 52 h 125"/>
                <a:gd name="T104" fmla="*/ 50 w 139"/>
                <a:gd name="T105" fmla="*/ 43 h 125"/>
                <a:gd name="T106" fmla="*/ 50 w 139"/>
                <a:gd name="T107" fmla="*/ 33 h 125"/>
                <a:gd name="T108" fmla="*/ 50 w 139"/>
                <a:gd name="T109" fmla="*/ 28 h 125"/>
                <a:gd name="T110" fmla="*/ 50 w 139"/>
                <a:gd name="T111" fmla="*/ 19 h 125"/>
                <a:gd name="T112" fmla="*/ 54 w 139"/>
                <a:gd name="T113" fmla="*/ 9 h 125"/>
                <a:gd name="T114" fmla="*/ 60 w 139"/>
                <a:gd name="T11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9" h="125">
                  <a:moveTo>
                    <a:pt x="0" y="19"/>
                  </a:moveTo>
                  <a:lnTo>
                    <a:pt x="0" y="24"/>
                  </a:lnTo>
                  <a:lnTo>
                    <a:pt x="0" y="28"/>
                  </a:lnTo>
                  <a:lnTo>
                    <a:pt x="0" y="33"/>
                  </a:lnTo>
                  <a:lnTo>
                    <a:pt x="0" y="39"/>
                  </a:lnTo>
                  <a:lnTo>
                    <a:pt x="0" y="48"/>
                  </a:lnTo>
                  <a:lnTo>
                    <a:pt x="0" y="52"/>
                  </a:lnTo>
                  <a:lnTo>
                    <a:pt x="0" y="58"/>
                  </a:lnTo>
                  <a:lnTo>
                    <a:pt x="5" y="63"/>
                  </a:lnTo>
                  <a:lnTo>
                    <a:pt x="10" y="67"/>
                  </a:lnTo>
                  <a:lnTo>
                    <a:pt x="19" y="72"/>
                  </a:lnTo>
                  <a:lnTo>
                    <a:pt x="29" y="77"/>
                  </a:lnTo>
                  <a:lnTo>
                    <a:pt x="40" y="82"/>
                  </a:lnTo>
                  <a:lnTo>
                    <a:pt x="44" y="86"/>
                  </a:lnTo>
                  <a:lnTo>
                    <a:pt x="54" y="86"/>
                  </a:lnTo>
                  <a:lnTo>
                    <a:pt x="60" y="91"/>
                  </a:lnTo>
                  <a:lnTo>
                    <a:pt x="65" y="97"/>
                  </a:lnTo>
                  <a:lnTo>
                    <a:pt x="69" y="106"/>
                  </a:lnTo>
                  <a:lnTo>
                    <a:pt x="75" y="116"/>
                  </a:lnTo>
                  <a:lnTo>
                    <a:pt x="79" y="125"/>
                  </a:lnTo>
                  <a:lnTo>
                    <a:pt x="84" y="116"/>
                  </a:lnTo>
                  <a:lnTo>
                    <a:pt x="94" y="106"/>
                  </a:lnTo>
                  <a:lnTo>
                    <a:pt x="100" y="101"/>
                  </a:lnTo>
                  <a:lnTo>
                    <a:pt x="104" y="91"/>
                  </a:lnTo>
                  <a:lnTo>
                    <a:pt x="114" y="82"/>
                  </a:lnTo>
                  <a:lnTo>
                    <a:pt x="119" y="77"/>
                  </a:lnTo>
                  <a:lnTo>
                    <a:pt x="129" y="67"/>
                  </a:lnTo>
                  <a:lnTo>
                    <a:pt x="134" y="63"/>
                  </a:lnTo>
                  <a:lnTo>
                    <a:pt x="134" y="52"/>
                  </a:lnTo>
                  <a:lnTo>
                    <a:pt x="139" y="48"/>
                  </a:lnTo>
                  <a:lnTo>
                    <a:pt x="134" y="33"/>
                  </a:lnTo>
                  <a:lnTo>
                    <a:pt x="129" y="24"/>
                  </a:lnTo>
                  <a:lnTo>
                    <a:pt x="124" y="19"/>
                  </a:lnTo>
                  <a:lnTo>
                    <a:pt x="114" y="14"/>
                  </a:lnTo>
                  <a:lnTo>
                    <a:pt x="104" y="19"/>
                  </a:lnTo>
                  <a:lnTo>
                    <a:pt x="94" y="24"/>
                  </a:lnTo>
                  <a:lnTo>
                    <a:pt x="84" y="28"/>
                  </a:lnTo>
                  <a:lnTo>
                    <a:pt x="69" y="39"/>
                  </a:lnTo>
                  <a:lnTo>
                    <a:pt x="54" y="43"/>
                  </a:lnTo>
                  <a:lnTo>
                    <a:pt x="44" y="52"/>
                  </a:lnTo>
                  <a:lnTo>
                    <a:pt x="40" y="52"/>
                  </a:lnTo>
                  <a:lnTo>
                    <a:pt x="40" y="58"/>
                  </a:lnTo>
                  <a:lnTo>
                    <a:pt x="44" y="58"/>
                  </a:lnTo>
                  <a:lnTo>
                    <a:pt x="44" y="63"/>
                  </a:lnTo>
                  <a:lnTo>
                    <a:pt x="50" y="67"/>
                  </a:lnTo>
                  <a:lnTo>
                    <a:pt x="54" y="72"/>
                  </a:lnTo>
                  <a:lnTo>
                    <a:pt x="54" y="77"/>
                  </a:lnTo>
                  <a:lnTo>
                    <a:pt x="54" y="82"/>
                  </a:lnTo>
                  <a:lnTo>
                    <a:pt x="54" y="77"/>
                  </a:lnTo>
                  <a:lnTo>
                    <a:pt x="50" y="67"/>
                  </a:lnTo>
                  <a:lnTo>
                    <a:pt x="50" y="58"/>
                  </a:lnTo>
                  <a:lnTo>
                    <a:pt x="50" y="52"/>
                  </a:lnTo>
                  <a:lnTo>
                    <a:pt x="50" y="43"/>
                  </a:lnTo>
                  <a:lnTo>
                    <a:pt x="50" y="33"/>
                  </a:lnTo>
                  <a:lnTo>
                    <a:pt x="50" y="28"/>
                  </a:lnTo>
                  <a:lnTo>
                    <a:pt x="50" y="19"/>
                  </a:lnTo>
                  <a:lnTo>
                    <a:pt x="54" y="9"/>
                  </a:lnTo>
                  <a:lnTo>
                    <a:pt x="6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34" name="Freeform 606"/>
            <p:cNvSpPr>
              <a:spLocks/>
            </p:cNvSpPr>
            <p:nvPr/>
          </p:nvSpPr>
          <p:spPr bwMode="auto">
            <a:xfrm>
              <a:off x="4092" y="1956"/>
              <a:ext cx="10" cy="9"/>
            </a:xfrm>
            <a:custGeom>
              <a:avLst/>
              <a:gdLst>
                <a:gd name="T0" fmla="*/ 0 w 109"/>
                <a:gd name="T1" fmla="*/ 38 h 116"/>
                <a:gd name="T2" fmla="*/ 4 w 109"/>
                <a:gd name="T3" fmla="*/ 34 h 116"/>
                <a:gd name="T4" fmla="*/ 15 w 109"/>
                <a:gd name="T5" fmla="*/ 29 h 116"/>
                <a:gd name="T6" fmla="*/ 19 w 109"/>
                <a:gd name="T7" fmla="*/ 19 h 116"/>
                <a:gd name="T8" fmla="*/ 29 w 109"/>
                <a:gd name="T9" fmla="*/ 14 h 116"/>
                <a:gd name="T10" fmla="*/ 34 w 109"/>
                <a:gd name="T11" fmla="*/ 10 h 116"/>
                <a:gd name="T12" fmla="*/ 44 w 109"/>
                <a:gd name="T13" fmla="*/ 5 h 116"/>
                <a:gd name="T14" fmla="*/ 50 w 109"/>
                <a:gd name="T15" fmla="*/ 0 h 116"/>
                <a:gd name="T16" fmla="*/ 54 w 109"/>
                <a:gd name="T17" fmla="*/ 0 h 116"/>
                <a:gd name="T18" fmla="*/ 64 w 109"/>
                <a:gd name="T19" fmla="*/ 0 h 116"/>
                <a:gd name="T20" fmla="*/ 69 w 109"/>
                <a:gd name="T21" fmla="*/ 0 h 116"/>
                <a:gd name="T22" fmla="*/ 84 w 109"/>
                <a:gd name="T23" fmla="*/ 5 h 116"/>
                <a:gd name="T24" fmla="*/ 99 w 109"/>
                <a:gd name="T25" fmla="*/ 14 h 116"/>
                <a:gd name="T26" fmla="*/ 109 w 109"/>
                <a:gd name="T27" fmla="*/ 25 h 116"/>
                <a:gd name="T28" fmla="*/ 109 w 109"/>
                <a:gd name="T29" fmla="*/ 34 h 116"/>
                <a:gd name="T30" fmla="*/ 109 w 109"/>
                <a:gd name="T31" fmla="*/ 44 h 116"/>
                <a:gd name="T32" fmla="*/ 109 w 109"/>
                <a:gd name="T33" fmla="*/ 58 h 116"/>
                <a:gd name="T34" fmla="*/ 99 w 109"/>
                <a:gd name="T35" fmla="*/ 72 h 116"/>
                <a:gd name="T36" fmla="*/ 94 w 109"/>
                <a:gd name="T37" fmla="*/ 87 h 116"/>
                <a:gd name="T38" fmla="*/ 79 w 109"/>
                <a:gd name="T39" fmla="*/ 102 h 116"/>
                <a:gd name="T40" fmla="*/ 69 w 109"/>
                <a:gd name="T41" fmla="*/ 116 h 116"/>
                <a:gd name="T42" fmla="*/ 69 w 109"/>
                <a:gd name="T43" fmla="*/ 102 h 116"/>
                <a:gd name="T44" fmla="*/ 69 w 109"/>
                <a:gd name="T45" fmla="*/ 92 h 116"/>
                <a:gd name="T46" fmla="*/ 64 w 109"/>
                <a:gd name="T47" fmla="*/ 83 h 116"/>
                <a:gd name="T48" fmla="*/ 59 w 109"/>
                <a:gd name="T49" fmla="*/ 77 h 116"/>
                <a:gd name="T50" fmla="*/ 50 w 109"/>
                <a:gd name="T51" fmla="*/ 72 h 116"/>
                <a:gd name="T52" fmla="*/ 40 w 109"/>
                <a:gd name="T53" fmla="*/ 72 h 116"/>
                <a:gd name="T54" fmla="*/ 29 w 109"/>
                <a:gd name="T55" fmla="*/ 72 h 116"/>
                <a:gd name="T56" fmla="*/ 19 w 109"/>
                <a:gd name="T57" fmla="*/ 72 h 116"/>
                <a:gd name="T58" fmla="*/ 10 w 109"/>
                <a:gd name="T59" fmla="*/ 72 h 116"/>
                <a:gd name="T60" fmla="*/ 0 w 109"/>
                <a:gd name="T61" fmla="*/ 77 h 116"/>
                <a:gd name="T62" fmla="*/ 0 w 109"/>
                <a:gd name="T63" fmla="*/ 72 h 116"/>
                <a:gd name="T64" fmla="*/ 0 w 109"/>
                <a:gd name="T65" fmla="*/ 68 h 116"/>
                <a:gd name="T66" fmla="*/ 0 w 109"/>
                <a:gd name="T67" fmla="*/ 63 h 116"/>
                <a:gd name="T68" fmla="*/ 0 w 109"/>
                <a:gd name="T69" fmla="*/ 58 h 116"/>
                <a:gd name="T70" fmla="*/ 0 w 109"/>
                <a:gd name="T71" fmla="*/ 53 h 116"/>
                <a:gd name="T72" fmla="*/ 0 w 109"/>
                <a:gd name="T73" fmla="*/ 49 h 116"/>
                <a:gd name="T74" fmla="*/ 0 w 109"/>
                <a:gd name="T75" fmla="*/ 44 h 116"/>
                <a:gd name="T76" fmla="*/ 0 w 109"/>
                <a:gd name="T77" fmla="*/ 3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9" h="116">
                  <a:moveTo>
                    <a:pt x="0" y="38"/>
                  </a:moveTo>
                  <a:lnTo>
                    <a:pt x="4" y="34"/>
                  </a:lnTo>
                  <a:lnTo>
                    <a:pt x="15" y="29"/>
                  </a:lnTo>
                  <a:lnTo>
                    <a:pt x="19" y="19"/>
                  </a:lnTo>
                  <a:lnTo>
                    <a:pt x="29" y="14"/>
                  </a:lnTo>
                  <a:lnTo>
                    <a:pt x="34" y="10"/>
                  </a:lnTo>
                  <a:lnTo>
                    <a:pt x="44" y="5"/>
                  </a:lnTo>
                  <a:lnTo>
                    <a:pt x="50" y="0"/>
                  </a:lnTo>
                  <a:lnTo>
                    <a:pt x="54" y="0"/>
                  </a:lnTo>
                  <a:lnTo>
                    <a:pt x="64" y="0"/>
                  </a:lnTo>
                  <a:lnTo>
                    <a:pt x="69" y="0"/>
                  </a:lnTo>
                  <a:lnTo>
                    <a:pt x="84" y="5"/>
                  </a:lnTo>
                  <a:lnTo>
                    <a:pt x="99" y="14"/>
                  </a:lnTo>
                  <a:lnTo>
                    <a:pt x="109" y="25"/>
                  </a:lnTo>
                  <a:lnTo>
                    <a:pt x="109" y="34"/>
                  </a:lnTo>
                  <a:lnTo>
                    <a:pt x="109" y="44"/>
                  </a:lnTo>
                  <a:lnTo>
                    <a:pt x="109" y="58"/>
                  </a:lnTo>
                  <a:lnTo>
                    <a:pt x="99" y="72"/>
                  </a:lnTo>
                  <a:lnTo>
                    <a:pt x="94" y="87"/>
                  </a:lnTo>
                  <a:lnTo>
                    <a:pt x="79" y="102"/>
                  </a:lnTo>
                  <a:lnTo>
                    <a:pt x="69" y="116"/>
                  </a:lnTo>
                  <a:lnTo>
                    <a:pt x="69" y="102"/>
                  </a:lnTo>
                  <a:lnTo>
                    <a:pt x="69" y="92"/>
                  </a:lnTo>
                  <a:lnTo>
                    <a:pt x="64" y="83"/>
                  </a:lnTo>
                  <a:lnTo>
                    <a:pt x="59" y="77"/>
                  </a:lnTo>
                  <a:lnTo>
                    <a:pt x="50" y="72"/>
                  </a:lnTo>
                  <a:lnTo>
                    <a:pt x="40" y="72"/>
                  </a:lnTo>
                  <a:lnTo>
                    <a:pt x="29" y="72"/>
                  </a:lnTo>
                  <a:lnTo>
                    <a:pt x="19" y="72"/>
                  </a:lnTo>
                  <a:lnTo>
                    <a:pt x="10" y="72"/>
                  </a:lnTo>
                  <a:lnTo>
                    <a:pt x="0" y="77"/>
                  </a:lnTo>
                  <a:lnTo>
                    <a:pt x="0" y="72"/>
                  </a:lnTo>
                  <a:lnTo>
                    <a:pt x="0" y="68"/>
                  </a:lnTo>
                  <a:lnTo>
                    <a:pt x="0" y="63"/>
                  </a:lnTo>
                  <a:lnTo>
                    <a:pt x="0" y="58"/>
                  </a:lnTo>
                  <a:lnTo>
                    <a:pt x="0" y="53"/>
                  </a:lnTo>
                  <a:lnTo>
                    <a:pt x="0" y="49"/>
                  </a:lnTo>
                  <a:lnTo>
                    <a:pt x="0" y="44"/>
                  </a:lnTo>
                  <a:lnTo>
                    <a:pt x="0" y="3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35" name="Freeform 607"/>
            <p:cNvSpPr>
              <a:spLocks/>
            </p:cNvSpPr>
            <p:nvPr/>
          </p:nvSpPr>
          <p:spPr bwMode="auto">
            <a:xfrm>
              <a:off x="4104" y="1962"/>
              <a:ext cx="7" cy="8"/>
            </a:xfrm>
            <a:custGeom>
              <a:avLst/>
              <a:gdLst>
                <a:gd name="T0" fmla="*/ 0 w 69"/>
                <a:gd name="T1" fmla="*/ 0 h 95"/>
                <a:gd name="T2" fmla="*/ 4 w 69"/>
                <a:gd name="T3" fmla="*/ 9 h 95"/>
                <a:gd name="T4" fmla="*/ 4 w 69"/>
                <a:gd name="T5" fmla="*/ 19 h 95"/>
                <a:gd name="T6" fmla="*/ 10 w 69"/>
                <a:gd name="T7" fmla="*/ 33 h 95"/>
                <a:gd name="T8" fmla="*/ 4 w 69"/>
                <a:gd name="T9" fmla="*/ 43 h 95"/>
                <a:gd name="T10" fmla="*/ 4 w 69"/>
                <a:gd name="T11" fmla="*/ 57 h 95"/>
                <a:gd name="T12" fmla="*/ 4 w 69"/>
                <a:gd name="T13" fmla="*/ 67 h 95"/>
                <a:gd name="T14" fmla="*/ 10 w 69"/>
                <a:gd name="T15" fmla="*/ 76 h 95"/>
                <a:gd name="T16" fmla="*/ 14 w 69"/>
                <a:gd name="T17" fmla="*/ 86 h 95"/>
                <a:gd name="T18" fmla="*/ 20 w 69"/>
                <a:gd name="T19" fmla="*/ 91 h 95"/>
                <a:gd name="T20" fmla="*/ 35 w 69"/>
                <a:gd name="T21" fmla="*/ 95 h 95"/>
                <a:gd name="T22" fmla="*/ 39 w 69"/>
                <a:gd name="T23" fmla="*/ 95 h 95"/>
                <a:gd name="T24" fmla="*/ 44 w 69"/>
                <a:gd name="T25" fmla="*/ 95 h 95"/>
                <a:gd name="T26" fmla="*/ 49 w 69"/>
                <a:gd name="T27" fmla="*/ 91 h 95"/>
                <a:gd name="T28" fmla="*/ 54 w 69"/>
                <a:gd name="T29" fmla="*/ 86 h 95"/>
                <a:gd name="T30" fmla="*/ 60 w 69"/>
                <a:gd name="T31" fmla="*/ 82 h 95"/>
                <a:gd name="T32" fmla="*/ 64 w 69"/>
                <a:gd name="T33" fmla="*/ 76 h 95"/>
                <a:gd name="T34" fmla="*/ 69 w 69"/>
                <a:gd name="T35" fmla="*/ 71 h 95"/>
                <a:gd name="T36" fmla="*/ 69 w 69"/>
                <a:gd name="T37" fmla="*/ 62 h 95"/>
                <a:gd name="T38" fmla="*/ 69 w 69"/>
                <a:gd name="T39" fmla="*/ 57 h 95"/>
                <a:gd name="T40" fmla="*/ 69 w 69"/>
                <a:gd name="T41" fmla="*/ 47 h 95"/>
                <a:gd name="T42" fmla="*/ 64 w 69"/>
                <a:gd name="T43" fmla="*/ 43 h 95"/>
                <a:gd name="T44" fmla="*/ 60 w 69"/>
                <a:gd name="T45" fmla="*/ 37 h 95"/>
                <a:gd name="T46" fmla="*/ 54 w 69"/>
                <a:gd name="T47" fmla="*/ 37 h 95"/>
                <a:gd name="T48" fmla="*/ 49 w 69"/>
                <a:gd name="T49" fmla="*/ 33 h 95"/>
                <a:gd name="T50" fmla="*/ 44 w 69"/>
                <a:gd name="T51" fmla="*/ 33 h 95"/>
                <a:gd name="T52" fmla="*/ 35 w 69"/>
                <a:gd name="T53" fmla="*/ 33 h 95"/>
                <a:gd name="T54" fmla="*/ 29 w 69"/>
                <a:gd name="T55" fmla="*/ 28 h 95"/>
                <a:gd name="T56" fmla="*/ 25 w 69"/>
                <a:gd name="T57" fmla="*/ 28 h 95"/>
                <a:gd name="T58" fmla="*/ 20 w 69"/>
                <a:gd name="T59" fmla="*/ 24 h 95"/>
                <a:gd name="T60" fmla="*/ 14 w 69"/>
                <a:gd name="T61" fmla="*/ 19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9" h="95">
                  <a:moveTo>
                    <a:pt x="0" y="0"/>
                  </a:moveTo>
                  <a:lnTo>
                    <a:pt x="4" y="9"/>
                  </a:lnTo>
                  <a:lnTo>
                    <a:pt x="4" y="19"/>
                  </a:lnTo>
                  <a:lnTo>
                    <a:pt x="10" y="33"/>
                  </a:lnTo>
                  <a:lnTo>
                    <a:pt x="4" y="43"/>
                  </a:lnTo>
                  <a:lnTo>
                    <a:pt x="4" y="57"/>
                  </a:lnTo>
                  <a:lnTo>
                    <a:pt x="4" y="67"/>
                  </a:lnTo>
                  <a:lnTo>
                    <a:pt x="10" y="76"/>
                  </a:lnTo>
                  <a:lnTo>
                    <a:pt x="14" y="86"/>
                  </a:lnTo>
                  <a:lnTo>
                    <a:pt x="20" y="91"/>
                  </a:lnTo>
                  <a:lnTo>
                    <a:pt x="35" y="95"/>
                  </a:lnTo>
                  <a:lnTo>
                    <a:pt x="39" y="95"/>
                  </a:lnTo>
                  <a:lnTo>
                    <a:pt x="44" y="95"/>
                  </a:lnTo>
                  <a:lnTo>
                    <a:pt x="49" y="91"/>
                  </a:lnTo>
                  <a:lnTo>
                    <a:pt x="54" y="86"/>
                  </a:lnTo>
                  <a:lnTo>
                    <a:pt x="60" y="82"/>
                  </a:lnTo>
                  <a:lnTo>
                    <a:pt x="64" y="76"/>
                  </a:lnTo>
                  <a:lnTo>
                    <a:pt x="69" y="71"/>
                  </a:lnTo>
                  <a:lnTo>
                    <a:pt x="69" y="62"/>
                  </a:lnTo>
                  <a:lnTo>
                    <a:pt x="69" y="57"/>
                  </a:lnTo>
                  <a:lnTo>
                    <a:pt x="69" y="47"/>
                  </a:lnTo>
                  <a:lnTo>
                    <a:pt x="64" y="43"/>
                  </a:lnTo>
                  <a:lnTo>
                    <a:pt x="60" y="37"/>
                  </a:lnTo>
                  <a:lnTo>
                    <a:pt x="54" y="37"/>
                  </a:lnTo>
                  <a:lnTo>
                    <a:pt x="49" y="33"/>
                  </a:lnTo>
                  <a:lnTo>
                    <a:pt x="44" y="33"/>
                  </a:lnTo>
                  <a:lnTo>
                    <a:pt x="35" y="33"/>
                  </a:lnTo>
                  <a:lnTo>
                    <a:pt x="29" y="28"/>
                  </a:lnTo>
                  <a:lnTo>
                    <a:pt x="25" y="28"/>
                  </a:lnTo>
                  <a:lnTo>
                    <a:pt x="20" y="24"/>
                  </a:lnTo>
                  <a:lnTo>
                    <a:pt x="14" y="19"/>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36" name="Freeform 608"/>
            <p:cNvSpPr>
              <a:spLocks/>
            </p:cNvSpPr>
            <p:nvPr/>
          </p:nvSpPr>
          <p:spPr bwMode="auto">
            <a:xfrm>
              <a:off x="4101" y="1990"/>
              <a:ext cx="7" cy="7"/>
            </a:xfrm>
            <a:custGeom>
              <a:avLst/>
              <a:gdLst>
                <a:gd name="T0" fmla="*/ 5 w 79"/>
                <a:gd name="T1" fmla="*/ 54 h 87"/>
                <a:gd name="T2" fmla="*/ 0 w 79"/>
                <a:gd name="T3" fmla="*/ 44 h 87"/>
                <a:gd name="T4" fmla="*/ 5 w 79"/>
                <a:gd name="T5" fmla="*/ 39 h 87"/>
                <a:gd name="T6" fmla="*/ 10 w 79"/>
                <a:gd name="T7" fmla="*/ 34 h 87"/>
                <a:gd name="T8" fmla="*/ 15 w 79"/>
                <a:gd name="T9" fmla="*/ 29 h 87"/>
                <a:gd name="T10" fmla="*/ 19 w 79"/>
                <a:gd name="T11" fmla="*/ 24 h 87"/>
                <a:gd name="T12" fmla="*/ 25 w 79"/>
                <a:gd name="T13" fmla="*/ 24 h 87"/>
                <a:gd name="T14" fmla="*/ 29 w 79"/>
                <a:gd name="T15" fmla="*/ 20 h 87"/>
                <a:gd name="T16" fmla="*/ 35 w 79"/>
                <a:gd name="T17" fmla="*/ 15 h 87"/>
                <a:gd name="T18" fmla="*/ 35 w 79"/>
                <a:gd name="T19" fmla="*/ 9 h 87"/>
                <a:gd name="T20" fmla="*/ 35 w 79"/>
                <a:gd name="T21" fmla="*/ 0 h 87"/>
                <a:gd name="T22" fmla="*/ 44 w 79"/>
                <a:gd name="T23" fmla="*/ 9 h 87"/>
                <a:gd name="T24" fmla="*/ 60 w 79"/>
                <a:gd name="T25" fmla="*/ 20 h 87"/>
                <a:gd name="T26" fmla="*/ 65 w 79"/>
                <a:gd name="T27" fmla="*/ 29 h 87"/>
                <a:gd name="T28" fmla="*/ 75 w 79"/>
                <a:gd name="T29" fmla="*/ 34 h 87"/>
                <a:gd name="T30" fmla="*/ 75 w 79"/>
                <a:gd name="T31" fmla="*/ 44 h 87"/>
                <a:gd name="T32" fmla="*/ 79 w 79"/>
                <a:gd name="T33" fmla="*/ 54 h 87"/>
                <a:gd name="T34" fmla="*/ 79 w 79"/>
                <a:gd name="T35" fmla="*/ 58 h 87"/>
                <a:gd name="T36" fmla="*/ 69 w 79"/>
                <a:gd name="T37" fmla="*/ 67 h 87"/>
                <a:gd name="T38" fmla="*/ 65 w 79"/>
                <a:gd name="T39" fmla="*/ 78 h 87"/>
                <a:gd name="T40" fmla="*/ 50 w 79"/>
                <a:gd name="T41"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9" h="87">
                  <a:moveTo>
                    <a:pt x="5" y="54"/>
                  </a:moveTo>
                  <a:lnTo>
                    <a:pt x="0" y="44"/>
                  </a:lnTo>
                  <a:lnTo>
                    <a:pt x="5" y="39"/>
                  </a:lnTo>
                  <a:lnTo>
                    <a:pt x="10" y="34"/>
                  </a:lnTo>
                  <a:lnTo>
                    <a:pt x="15" y="29"/>
                  </a:lnTo>
                  <a:lnTo>
                    <a:pt x="19" y="24"/>
                  </a:lnTo>
                  <a:lnTo>
                    <a:pt x="25" y="24"/>
                  </a:lnTo>
                  <a:lnTo>
                    <a:pt x="29" y="20"/>
                  </a:lnTo>
                  <a:lnTo>
                    <a:pt x="35" y="15"/>
                  </a:lnTo>
                  <a:lnTo>
                    <a:pt x="35" y="9"/>
                  </a:lnTo>
                  <a:lnTo>
                    <a:pt x="35" y="0"/>
                  </a:lnTo>
                  <a:lnTo>
                    <a:pt x="44" y="9"/>
                  </a:lnTo>
                  <a:lnTo>
                    <a:pt x="60" y="20"/>
                  </a:lnTo>
                  <a:lnTo>
                    <a:pt x="65" y="29"/>
                  </a:lnTo>
                  <a:lnTo>
                    <a:pt x="75" y="34"/>
                  </a:lnTo>
                  <a:lnTo>
                    <a:pt x="75" y="44"/>
                  </a:lnTo>
                  <a:lnTo>
                    <a:pt x="79" y="54"/>
                  </a:lnTo>
                  <a:lnTo>
                    <a:pt x="79" y="58"/>
                  </a:lnTo>
                  <a:lnTo>
                    <a:pt x="69" y="67"/>
                  </a:lnTo>
                  <a:lnTo>
                    <a:pt x="65" y="78"/>
                  </a:lnTo>
                  <a:lnTo>
                    <a:pt x="50" y="8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37" name="Freeform 609"/>
            <p:cNvSpPr>
              <a:spLocks/>
            </p:cNvSpPr>
            <p:nvPr/>
          </p:nvSpPr>
          <p:spPr bwMode="auto">
            <a:xfrm>
              <a:off x="4108" y="2000"/>
              <a:ext cx="12" cy="10"/>
            </a:xfrm>
            <a:custGeom>
              <a:avLst/>
              <a:gdLst>
                <a:gd name="T0" fmla="*/ 4 w 138"/>
                <a:gd name="T1" fmla="*/ 20 h 127"/>
                <a:gd name="T2" fmla="*/ 0 w 138"/>
                <a:gd name="T3" fmla="*/ 24 h 127"/>
                <a:gd name="T4" fmla="*/ 0 w 138"/>
                <a:gd name="T5" fmla="*/ 30 h 127"/>
                <a:gd name="T6" fmla="*/ 0 w 138"/>
                <a:gd name="T7" fmla="*/ 35 h 127"/>
                <a:gd name="T8" fmla="*/ 0 w 138"/>
                <a:gd name="T9" fmla="*/ 44 h 127"/>
                <a:gd name="T10" fmla="*/ 0 w 138"/>
                <a:gd name="T11" fmla="*/ 49 h 127"/>
                <a:gd name="T12" fmla="*/ 0 w 138"/>
                <a:gd name="T13" fmla="*/ 54 h 127"/>
                <a:gd name="T14" fmla="*/ 4 w 138"/>
                <a:gd name="T15" fmla="*/ 58 h 127"/>
                <a:gd name="T16" fmla="*/ 4 w 138"/>
                <a:gd name="T17" fmla="*/ 63 h 127"/>
                <a:gd name="T18" fmla="*/ 9 w 138"/>
                <a:gd name="T19" fmla="*/ 69 h 127"/>
                <a:gd name="T20" fmla="*/ 19 w 138"/>
                <a:gd name="T21" fmla="*/ 73 h 127"/>
                <a:gd name="T22" fmla="*/ 29 w 138"/>
                <a:gd name="T23" fmla="*/ 78 h 127"/>
                <a:gd name="T24" fmla="*/ 39 w 138"/>
                <a:gd name="T25" fmla="*/ 82 h 127"/>
                <a:gd name="T26" fmla="*/ 44 w 138"/>
                <a:gd name="T27" fmla="*/ 88 h 127"/>
                <a:gd name="T28" fmla="*/ 54 w 138"/>
                <a:gd name="T29" fmla="*/ 88 h 127"/>
                <a:gd name="T30" fmla="*/ 59 w 138"/>
                <a:gd name="T31" fmla="*/ 93 h 127"/>
                <a:gd name="T32" fmla="*/ 64 w 138"/>
                <a:gd name="T33" fmla="*/ 97 h 127"/>
                <a:gd name="T34" fmla="*/ 73 w 138"/>
                <a:gd name="T35" fmla="*/ 107 h 127"/>
                <a:gd name="T36" fmla="*/ 79 w 138"/>
                <a:gd name="T37" fmla="*/ 116 h 127"/>
                <a:gd name="T38" fmla="*/ 84 w 138"/>
                <a:gd name="T39" fmla="*/ 127 h 127"/>
                <a:gd name="T40" fmla="*/ 88 w 138"/>
                <a:gd name="T41" fmla="*/ 116 h 127"/>
                <a:gd name="T42" fmla="*/ 94 w 138"/>
                <a:gd name="T43" fmla="*/ 107 h 127"/>
                <a:gd name="T44" fmla="*/ 98 w 138"/>
                <a:gd name="T45" fmla="*/ 102 h 127"/>
                <a:gd name="T46" fmla="*/ 109 w 138"/>
                <a:gd name="T47" fmla="*/ 93 h 127"/>
                <a:gd name="T48" fmla="*/ 113 w 138"/>
                <a:gd name="T49" fmla="*/ 82 h 127"/>
                <a:gd name="T50" fmla="*/ 123 w 138"/>
                <a:gd name="T51" fmla="*/ 78 h 127"/>
                <a:gd name="T52" fmla="*/ 128 w 138"/>
                <a:gd name="T53" fmla="*/ 69 h 127"/>
                <a:gd name="T54" fmla="*/ 133 w 138"/>
                <a:gd name="T55" fmla="*/ 63 h 127"/>
                <a:gd name="T56" fmla="*/ 138 w 138"/>
                <a:gd name="T57" fmla="*/ 54 h 127"/>
                <a:gd name="T58" fmla="*/ 138 w 138"/>
                <a:gd name="T59" fmla="*/ 49 h 127"/>
                <a:gd name="T60" fmla="*/ 133 w 138"/>
                <a:gd name="T61" fmla="*/ 35 h 127"/>
                <a:gd name="T62" fmla="*/ 128 w 138"/>
                <a:gd name="T63" fmla="*/ 24 h 127"/>
                <a:gd name="T64" fmla="*/ 123 w 138"/>
                <a:gd name="T65" fmla="*/ 20 h 127"/>
                <a:gd name="T66" fmla="*/ 113 w 138"/>
                <a:gd name="T67" fmla="*/ 20 h 127"/>
                <a:gd name="T68" fmla="*/ 104 w 138"/>
                <a:gd name="T69" fmla="*/ 20 h 127"/>
                <a:gd name="T70" fmla="*/ 94 w 138"/>
                <a:gd name="T71" fmla="*/ 24 h 127"/>
                <a:gd name="T72" fmla="*/ 84 w 138"/>
                <a:gd name="T73" fmla="*/ 30 h 127"/>
                <a:gd name="T74" fmla="*/ 69 w 138"/>
                <a:gd name="T75" fmla="*/ 39 h 127"/>
                <a:gd name="T76" fmla="*/ 59 w 138"/>
                <a:gd name="T77" fmla="*/ 44 h 127"/>
                <a:gd name="T78" fmla="*/ 44 w 138"/>
                <a:gd name="T79" fmla="*/ 54 h 127"/>
                <a:gd name="T80" fmla="*/ 44 w 138"/>
                <a:gd name="T81" fmla="*/ 58 h 127"/>
                <a:gd name="T82" fmla="*/ 44 w 138"/>
                <a:gd name="T83" fmla="*/ 63 h 127"/>
                <a:gd name="T84" fmla="*/ 49 w 138"/>
                <a:gd name="T85" fmla="*/ 63 h 127"/>
                <a:gd name="T86" fmla="*/ 49 w 138"/>
                <a:gd name="T87" fmla="*/ 69 h 127"/>
                <a:gd name="T88" fmla="*/ 54 w 138"/>
                <a:gd name="T89" fmla="*/ 73 h 127"/>
                <a:gd name="T90" fmla="*/ 54 w 138"/>
                <a:gd name="T91" fmla="*/ 78 h 127"/>
                <a:gd name="T92" fmla="*/ 54 w 138"/>
                <a:gd name="T93" fmla="*/ 82 h 127"/>
                <a:gd name="T94" fmla="*/ 54 w 138"/>
                <a:gd name="T95" fmla="*/ 88 h 127"/>
                <a:gd name="T96" fmla="*/ 54 w 138"/>
                <a:gd name="T97" fmla="*/ 78 h 127"/>
                <a:gd name="T98" fmla="*/ 49 w 138"/>
                <a:gd name="T99" fmla="*/ 69 h 127"/>
                <a:gd name="T100" fmla="*/ 49 w 138"/>
                <a:gd name="T101" fmla="*/ 58 h 127"/>
                <a:gd name="T102" fmla="*/ 49 w 138"/>
                <a:gd name="T103" fmla="*/ 54 h 127"/>
                <a:gd name="T104" fmla="*/ 49 w 138"/>
                <a:gd name="T105" fmla="*/ 44 h 127"/>
                <a:gd name="T106" fmla="*/ 49 w 138"/>
                <a:gd name="T107" fmla="*/ 35 h 127"/>
                <a:gd name="T108" fmla="*/ 49 w 138"/>
                <a:gd name="T109" fmla="*/ 30 h 127"/>
                <a:gd name="T110" fmla="*/ 54 w 138"/>
                <a:gd name="T111" fmla="*/ 20 h 127"/>
                <a:gd name="T112" fmla="*/ 54 w 138"/>
                <a:gd name="T113" fmla="*/ 11 h 127"/>
                <a:gd name="T114" fmla="*/ 59 w 138"/>
                <a:gd name="T115"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8" h="127">
                  <a:moveTo>
                    <a:pt x="4" y="20"/>
                  </a:moveTo>
                  <a:lnTo>
                    <a:pt x="0" y="24"/>
                  </a:lnTo>
                  <a:lnTo>
                    <a:pt x="0" y="30"/>
                  </a:lnTo>
                  <a:lnTo>
                    <a:pt x="0" y="35"/>
                  </a:lnTo>
                  <a:lnTo>
                    <a:pt x="0" y="44"/>
                  </a:lnTo>
                  <a:lnTo>
                    <a:pt x="0" y="49"/>
                  </a:lnTo>
                  <a:lnTo>
                    <a:pt x="0" y="54"/>
                  </a:lnTo>
                  <a:lnTo>
                    <a:pt x="4" y="58"/>
                  </a:lnTo>
                  <a:lnTo>
                    <a:pt x="4" y="63"/>
                  </a:lnTo>
                  <a:lnTo>
                    <a:pt x="9" y="69"/>
                  </a:lnTo>
                  <a:lnTo>
                    <a:pt x="19" y="73"/>
                  </a:lnTo>
                  <a:lnTo>
                    <a:pt x="29" y="78"/>
                  </a:lnTo>
                  <a:lnTo>
                    <a:pt x="39" y="82"/>
                  </a:lnTo>
                  <a:lnTo>
                    <a:pt x="44" y="88"/>
                  </a:lnTo>
                  <a:lnTo>
                    <a:pt x="54" y="88"/>
                  </a:lnTo>
                  <a:lnTo>
                    <a:pt x="59" y="93"/>
                  </a:lnTo>
                  <a:lnTo>
                    <a:pt x="64" y="97"/>
                  </a:lnTo>
                  <a:lnTo>
                    <a:pt x="73" y="107"/>
                  </a:lnTo>
                  <a:lnTo>
                    <a:pt x="79" y="116"/>
                  </a:lnTo>
                  <a:lnTo>
                    <a:pt x="84" y="127"/>
                  </a:lnTo>
                  <a:lnTo>
                    <a:pt x="88" y="116"/>
                  </a:lnTo>
                  <a:lnTo>
                    <a:pt x="94" y="107"/>
                  </a:lnTo>
                  <a:lnTo>
                    <a:pt x="98" y="102"/>
                  </a:lnTo>
                  <a:lnTo>
                    <a:pt x="109" y="93"/>
                  </a:lnTo>
                  <a:lnTo>
                    <a:pt x="113" y="82"/>
                  </a:lnTo>
                  <a:lnTo>
                    <a:pt x="123" y="78"/>
                  </a:lnTo>
                  <a:lnTo>
                    <a:pt x="128" y="69"/>
                  </a:lnTo>
                  <a:lnTo>
                    <a:pt x="133" y="63"/>
                  </a:lnTo>
                  <a:lnTo>
                    <a:pt x="138" y="54"/>
                  </a:lnTo>
                  <a:lnTo>
                    <a:pt x="138" y="49"/>
                  </a:lnTo>
                  <a:lnTo>
                    <a:pt x="133" y="35"/>
                  </a:lnTo>
                  <a:lnTo>
                    <a:pt x="128" y="24"/>
                  </a:lnTo>
                  <a:lnTo>
                    <a:pt x="123" y="20"/>
                  </a:lnTo>
                  <a:lnTo>
                    <a:pt x="113" y="20"/>
                  </a:lnTo>
                  <a:lnTo>
                    <a:pt x="104" y="20"/>
                  </a:lnTo>
                  <a:lnTo>
                    <a:pt x="94" y="24"/>
                  </a:lnTo>
                  <a:lnTo>
                    <a:pt x="84" y="30"/>
                  </a:lnTo>
                  <a:lnTo>
                    <a:pt x="69" y="39"/>
                  </a:lnTo>
                  <a:lnTo>
                    <a:pt x="59" y="44"/>
                  </a:lnTo>
                  <a:lnTo>
                    <a:pt x="44" y="54"/>
                  </a:lnTo>
                  <a:lnTo>
                    <a:pt x="44" y="58"/>
                  </a:lnTo>
                  <a:lnTo>
                    <a:pt x="44" y="63"/>
                  </a:lnTo>
                  <a:lnTo>
                    <a:pt x="49" y="63"/>
                  </a:lnTo>
                  <a:lnTo>
                    <a:pt x="49" y="69"/>
                  </a:lnTo>
                  <a:lnTo>
                    <a:pt x="54" y="73"/>
                  </a:lnTo>
                  <a:lnTo>
                    <a:pt x="54" y="78"/>
                  </a:lnTo>
                  <a:lnTo>
                    <a:pt x="54" y="82"/>
                  </a:lnTo>
                  <a:lnTo>
                    <a:pt x="54" y="88"/>
                  </a:lnTo>
                  <a:lnTo>
                    <a:pt x="54" y="78"/>
                  </a:lnTo>
                  <a:lnTo>
                    <a:pt x="49" y="69"/>
                  </a:lnTo>
                  <a:lnTo>
                    <a:pt x="49" y="58"/>
                  </a:lnTo>
                  <a:lnTo>
                    <a:pt x="49" y="54"/>
                  </a:lnTo>
                  <a:lnTo>
                    <a:pt x="49" y="44"/>
                  </a:lnTo>
                  <a:lnTo>
                    <a:pt x="49" y="35"/>
                  </a:lnTo>
                  <a:lnTo>
                    <a:pt x="49" y="30"/>
                  </a:lnTo>
                  <a:lnTo>
                    <a:pt x="54" y="20"/>
                  </a:lnTo>
                  <a:lnTo>
                    <a:pt x="54" y="11"/>
                  </a:lnTo>
                  <a:lnTo>
                    <a:pt x="59"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38" name="Freeform 610"/>
            <p:cNvSpPr>
              <a:spLocks/>
            </p:cNvSpPr>
            <p:nvPr/>
          </p:nvSpPr>
          <p:spPr bwMode="auto">
            <a:xfrm>
              <a:off x="4113" y="1961"/>
              <a:ext cx="7" cy="6"/>
            </a:xfrm>
            <a:custGeom>
              <a:avLst/>
              <a:gdLst>
                <a:gd name="T0" fmla="*/ 5 w 79"/>
                <a:gd name="T1" fmla="*/ 53 h 82"/>
                <a:gd name="T2" fmla="*/ 0 w 79"/>
                <a:gd name="T3" fmla="*/ 49 h 82"/>
                <a:gd name="T4" fmla="*/ 0 w 79"/>
                <a:gd name="T5" fmla="*/ 44 h 82"/>
                <a:gd name="T6" fmla="*/ 5 w 79"/>
                <a:gd name="T7" fmla="*/ 34 h 82"/>
                <a:gd name="T8" fmla="*/ 10 w 79"/>
                <a:gd name="T9" fmla="*/ 29 h 82"/>
                <a:gd name="T10" fmla="*/ 15 w 79"/>
                <a:gd name="T11" fmla="*/ 25 h 82"/>
                <a:gd name="T12" fmla="*/ 19 w 79"/>
                <a:gd name="T13" fmla="*/ 19 h 82"/>
                <a:gd name="T14" fmla="*/ 25 w 79"/>
                <a:gd name="T15" fmla="*/ 14 h 82"/>
                <a:gd name="T16" fmla="*/ 25 w 79"/>
                <a:gd name="T17" fmla="*/ 10 h 82"/>
                <a:gd name="T18" fmla="*/ 25 w 79"/>
                <a:gd name="T19" fmla="*/ 5 h 82"/>
                <a:gd name="T20" fmla="*/ 25 w 79"/>
                <a:gd name="T21" fmla="*/ 0 h 82"/>
                <a:gd name="T22" fmla="*/ 34 w 79"/>
                <a:gd name="T23" fmla="*/ 5 h 82"/>
                <a:gd name="T24" fmla="*/ 50 w 79"/>
                <a:gd name="T25" fmla="*/ 10 h 82"/>
                <a:gd name="T26" fmla="*/ 59 w 79"/>
                <a:gd name="T27" fmla="*/ 19 h 82"/>
                <a:gd name="T28" fmla="*/ 69 w 79"/>
                <a:gd name="T29" fmla="*/ 25 h 82"/>
                <a:gd name="T30" fmla="*/ 74 w 79"/>
                <a:gd name="T31" fmla="*/ 29 h 82"/>
                <a:gd name="T32" fmla="*/ 74 w 79"/>
                <a:gd name="T33" fmla="*/ 38 h 82"/>
                <a:gd name="T34" fmla="*/ 79 w 79"/>
                <a:gd name="T35" fmla="*/ 49 h 82"/>
                <a:gd name="T36" fmla="*/ 74 w 79"/>
                <a:gd name="T37" fmla="*/ 58 h 82"/>
                <a:gd name="T38" fmla="*/ 69 w 79"/>
                <a:gd name="T39" fmla="*/ 68 h 82"/>
                <a:gd name="T40" fmla="*/ 55 w 79"/>
                <a:gd name="T41"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9" h="82">
                  <a:moveTo>
                    <a:pt x="5" y="53"/>
                  </a:moveTo>
                  <a:lnTo>
                    <a:pt x="0" y="49"/>
                  </a:lnTo>
                  <a:lnTo>
                    <a:pt x="0" y="44"/>
                  </a:lnTo>
                  <a:lnTo>
                    <a:pt x="5" y="34"/>
                  </a:lnTo>
                  <a:lnTo>
                    <a:pt x="10" y="29"/>
                  </a:lnTo>
                  <a:lnTo>
                    <a:pt x="15" y="25"/>
                  </a:lnTo>
                  <a:lnTo>
                    <a:pt x="19" y="19"/>
                  </a:lnTo>
                  <a:lnTo>
                    <a:pt x="25" y="14"/>
                  </a:lnTo>
                  <a:lnTo>
                    <a:pt x="25" y="10"/>
                  </a:lnTo>
                  <a:lnTo>
                    <a:pt x="25" y="5"/>
                  </a:lnTo>
                  <a:lnTo>
                    <a:pt x="25" y="0"/>
                  </a:lnTo>
                  <a:lnTo>
                    <a:pt x="34" y="5"/>
                  </a:lnTo>
                  <a:lnTo>
                    <a:pt x="50" y="10"/>
                  </a:lnTo>
                  <a:lnTo>
                    <a:pt x="59" y="19"/>
                  </a:lnTo>
                  <a:lnTo>
                    <a:pt x="69" y="25"/>
                  </a:lnTo>
                  <a:lnTo>
                    <a:pt x="74" y="29"/>
                  </a:lnTo>
                  <a:lnTo>
                    <a:pt x="74" y="38"/>
                  </a:lnTo>
                  <a:lnTo>
                    <a:pt x="79" y="49"/>
                  </a:lnTo>
                  <a:lnTo>
                    <a:pt x="74" y="58"/>
                  </a:lnTo>
                  <a:lnTo>
                    <a:pt x="69" y="68"/>
                  </a:lnTo>
                  <a:lnTo>
                    <a:pt x="55" y="8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39" name="Freeform 611"/>
            <p:cNvSpPr>
              <a:spLocks/>
            </p:cNvSpPr>
            <p:nvPr/>
          </p:nvSpPr>
          <p:spPr bwMode="auto">
            <a:xfrm>
              <a:off x="4120" y="1964"/>
              <a:ext cx="10" cy="3"/>
            </a:xfrm>
            <a:custGeom>
              <a:avLst/>
              <a:gdLst>
                <a:gd name="T0" fmla="*/ 0 w 104"/>
                <a:gd name="T1" fmla="*/ 28 h 43"/>
                <a:gd name="T2" fmla="*/ 15 w 104"/>
                <a:gd name="T3" fmla="*/ 33 h 43"/>
                <a:gd name="T4" fmla="*/ 25 w 104"/>
                <a:gd name="T5" fmla="*/ 38 h 43"/>
                <a:gd name="T6" fmla="*/ 40 w 104"/>
                <a:gd name="T7" fmla="*/ 43 h 43"/>
                <a:gd name="T8" fmla="*/ 50 w 104"/>
                <a:gd name="T9" fmla="*/ 43 h 43"/>
                <a:gd name="T10" fmla="*/ 65 w 104"/>
                <a:gd name="T11" fmla="*/ 43 h 43"/>
                <a:gd name="T12" fmla="*/ 75 w 104"/>
                <a:gd name="T13" fmla="*/ 38 h 43"/>
                <a:gd name="T14" fmla="*/ 85 w 104"/>
                <a:gd name="T15" fmla="*/ 28 h 43"/>
                <a:gd name="T16" fmla="*/ 94 w 104"/>
                <a:gd name="T17" fmla="*/ 24 h 43"/>
                <a:gd name="T18" fmla="*/ 100 w 104"/>
                <a:gd name="T19" fmla="*/ 9 h 43"/>
                <a:gd name="T20" fmla="*/ 104 w 104"/>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43">
                  <a:moveTo>
                    <a:pt x="0" y="28"/>
                  </a:moveTo>
                  <a:lnTo>
                    <a:pt x="15" y="33"/>
                  </a:lnTo>
                  <a:lnTo>
                    <a:pt x="25" y="38"/>
                  </a:lnTo>
                  <a:lnTo>
                    <a:pt x="40" y="43"/>
                  </a:lnTo>
                  <a:lnTo>
                    <a:pt x="50" y="43"/>
                  </a:lnTo>
                  <a:lnTo>
                    <a:pt x="65" y="43"/>
                  </a:lnTo>
                  <a:lnTo>
                    <a:pt x="75" y="38"/>
                  </a:lnTo>
                  <a:lnTo>
                    <a:pt x="85" y="28"/>
                  </a:lnTo>
                  <a:lnTo>
                    <a:pt x="94" y="24"/>
                  </a:lnTo>
                  <a:lnTo>
                    <a:pt x="100" y="9"/>
                  </a:lnTo>
                  <a:lnTo>
                    <a:pt x="104"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40" name="Freeform 612"/>
            <p:cNvSpPr>
              <a:spLocks/>
            </p:cNvSpPr>
            <p:nvPr/>
          </p:nvSpPr>
          <p:spPr bwMode="auto">
            <a:xfrm>
              <a:off x="4108" y="1939"/>
              <a:ext cx="10" cy="4"/>
            </a:xfrm>
            <a:custGeom>
              <a:avLst/>
              <a:gdLst>
                <a:gd name="T0" fmla="*/ 0 w 105"/>
                <a:gd name="T1" fmla="*/ 30 h 45"/>
                <a:gd name="T2" fmla="*/ 10 w 105"/>
                <a:gd name="T3" fmla="*/ 35 h 45"/>
                <a:gd name="T4" fmla="*/ 25 w 105"/>
                <a:gd name="T5" fmla="*/ 39 h 45"/>
                <a:gd name="T6" fmla="*/ 40 w 105"/>
                <a:gd name="T7" fmla="*/ 45 h 45"/>
                <a:gd name="T8" fmla="*/ 50 w 105"/>
                <a:gd name="T9" fmla="*/ 45 h 45"/>
                <a:gd name="T10" fmla="*/ 65 w 105"/>
                <a:gd name="T11" fmla="*/ 45 h 45"/>
                <a:gd name="T12" fmla="*/ 75 w 105"/>
                <a:gd name="T13" fmla="*/ 39 h 45"/>
                <a:gd name="T14" fmla="*/ 84 w 105"/>
                <a:gd name="T15" fmla="*/ 30 h 45"/>
                <a:gd name="T16" fmla="*/ 94 w 105"/>
                <a:gd name="T17" fmla="*/ 20 h 45"/>
                <a:gd name="T18" fmla="*/ 100 w 105"/>
                <a:gd name="T19" fmla="*/ 11 h 45"/>
                <a:gd name="T20" fmla="*/ 105 w 105"/>
                <a:gd name="T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45">
                  <a:moveTo>
                    <a:pt x="0" y="30"/>
                  </a:moveTo>
                  <a:lnTo>
                    <a:pt x="10" y="35"/>
                  </a:lnTo>
                  <a:lnTo>
                    <a:pt x="25" y="39"/>
                  </a:lnTo>
                  <a:lnTo>
                    <a:pt x="40" y="45"/>
                  </a:lnTo>
                  <a:lnTo>
                    <a:pt x="50" y="45"/>
                  </a:lnTo>
                  <a:lnTo>
                    <a:pt x="65" y="45"/>
                  </a:lnTo>
                  <a:lnTo>
                    <a:pt x="75" y="39"/>
                  </a:lnTo>
                  <a:lnTo>
                    <a:pt x="84" y="30"/>
                  </a:lnTo>
                  <a:lnTo>
                    <a:pt x="94" y="20"/>
                  </a:lnTo>
                  <a:lnTo>
                    <a:pt x="100" y="11"/>
                  </a:lnTo>
                  <a:lnTo>
                    <a:pt x="105"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41" name="Freeform 613"/>
            <p:cNvSpPr>
              <a:spLocks/>
            </p:cNvSpPr>
            <p:nvPr/>
          </p:nvSpPr>
          <p:spPr bwMode="auto">
            <a:xfrm>
              <a:off x="4109" y="1944"/>
              <a:ext cx="13" cy="9"/>
            </a:xfrm>
            <a:custGeom>
              <a:avLst/>
              <a:gdLst>
                <a:gd name="T0" fmla="*/ 0 w 139"/>
                <a:gd name="T1" fmla="*/ 30 h 116"/>
                <a:gd name="T2" fmla="*/ 0 w 139"/>
                <a:gd name="T3" fmla="*/ 35 h 116"/>
                <a:gd name="T4" fmla="*/ 0 w 139"/>
                <a:gd name="T5" fmla="*/ 39 h 116"/>
                <a:gd name="T6" fmla="*/ 0 w 139"/>
                <a:gd name="T7" fmla="*/ 45 h 116"/>
                <a:gd name="T8" fmla="*/ 5 w 139"/>
                <a:gd name="T9" fmla="*/ 49 h 116"/>
                <a:gd name="T10" fmla="*/ 5 w 139"/>
                <a:gd name="T11" fmla="*/ 58 h 116"/>
                <a:gd name="T12" fmla="*/ 5 w 139"/>
                <a:gd name="T13" fmla="*/ 63 h 116"/>
                <a:gd name="T14" fmla="*/ 11 w 139"/>
                <a:gd name="T15" fmla="*/ 69 h 116"/>
                <a:gd name="T16" fmla="*/ 15 w 139"/>
                <a:gd name="T17" fmla="*/ 73 h 116"/>
                <a:gd name="T18" fmla="*/ 20 w 139"/>
                <a:gd name="T19" fmla="*/ 73 h 116"/>
                <a:gd name="T20" fmla="*/ 30 w 139"/>
                <a:gd name="T21" fmla="*/ 78 h 116"/>
                <a:gd name="T22" fmla="*/ 40 w 139"/>
                <a:gd name="T23" fmla="*/ 82 h 116"/>
                <a:gd name="T24" fmla="*/ 50 w 139"/>
                <a:gd name="T25" fmla="*/ 82 h 116"/>
                <a:gd name="T26" fmla="*/ 59 w 139"/>
                <a:gd name="T27" fmla="*/ 82 h 116"/>
                <a:gd name="T28" fmla="*/ 65 w 139"/>
                <a:gd name="T29" fmla="*/ 88 h 116"/>
                <a:gd name="T30" fmla="*/ 74 w 139"/>
                <a:gd name="T31" fmla="*/ 88 h 116"/>
                <a:gd name="T32" fmla="*/ 80 w 139"/>
                <a:gd name="T33" fmla="*/ 93 h 116"/>
                <a:gd name="T34" fmla="*/ 90 w 139"/>
                <a:gd name="T35" fmla="*/ 97 h 116"/>
                <a:gd name="T36" fmla="*/ 95 w 139"/>
                <a:gd name="T37" fmla="*/ 107 h 116"/>
                <a:gd name="T38" fmla="*/ 105 w 139"/>
                <a:gd name="T39" fmla="*/ 116 h 116"/>
                <a:gd name="T40" fmla="*/ 105 w 139"/>
                <a:gd name="T41" fmla="*/ 107 h 116"/>
                <a:gd name="T42" fmla="*/ 109 w 139"/>
                <a:gd name="T43" fmla="*/ 97 h 116"/>
                <a:gd name="T44" fmla="*/ 114 w 139"/>
                <a:gd name="T45" fmla="*/ 88 h 116"/>
                <a:gd name="T46" fmla="*/ 119 w 139"/>
                <a:gd name="T47" fmla="*/ 78 h 116"/>
                <a:gd name="T48" fmla="*/ 124 w 139"/>
                <a:gd name="T49" fmla="*/ 69 h 116"/>
                <a:gd name="T50" fmla="*/ 130 w 139"/>
                <a:gd name="T51" fmla="*/ 58 h 116"/>
                <a:gd name="T52" fmla="*/ 134 w 139"/>
                <a:gd name="T53" fmla="*/ 54 h 116"/>
                <a:gd name="T54" fmla="*/ 139 w 139"/>
                <a:gd name="T55" fmla="*/ 45 h 116"/>
                <a:gd name="T56" fmla="*/ 139 w 139"/>
                <a:gd name="T57" fmla="*/ 35 h 116"/>
                <a:gd name="T58" fmla="*/ 139 w 139"/>
                <a:gd name="T59" fmla="*/ 30 h 116"/>
                <a:gd name="T60" fmla="*/ 134 w 139"/>
                <a:gd name="T61" fmla="*/ 15 h 116"/>
                <a:gd name="T62" fmla="*/ 130 w 139"/>
                <a:gd name="T63" fmla="*/ 6 h 116"/>
                <a:gd name="T64" fmla="*/ 119 w 139"/>
                <a:gd name="T65" fmla="*/ 0 h 116"/>
                <a:gd name="T66" fmla="*/ 109 w 139"/>
                <a:gd name="T67" fmla="*/ 6 h 116"/>
                <a:gd name="T68" fmla="*/ 105 w 139"/>
                <a:gd name="T69" fmla="*/ 11 h 116"/>
                <a:gd name="T70" fmla="*/ 95 w 139"/>
                <a:gd name="T71" fmla="*/ 15 h 116"/>
                <a:gd name="T72" fmla="*/ 80 w 139"/>
                <a:gd name="T73" fmla="*/ 25 h 116"/>
                <a:gd name="T74" fmla="*/ 70 w 139"/>
                <a:gd name="T75" fmla="*/ 35 h 116"/>
                <a:gd name="T76" fmla="*/ 59 w 139"/>
                <a:gd name="T77" fmla="*/ 45 h 116"/>
                <a:gd name="T78" fmla="*/ 50 w 139"/>
                <a:gd name="T79" fmla="*/ 54 h 116"/>
                <a:gd name="T80" fmla="*/ 50 w 139"/>
                <a:gd name="T81" fmla="*/ 58 h 116"/>
                <a:gd name="T82" fmla="*/ 50 w 139"/>
                <a:gd name="T83" fmla="*/ 63 h 116"/>
                <a:gd name="T84" fmla="*/ 55 w 139"/>
                <a:gd name="T85" fmla="*/ 63 h 116"/>
                <a:gd name="T86" fmla="*/ 59 w 139"/>
                <a:gd name="T87" fmla="*/ 69 h 116"/>
                <a:gd name="T88" fmla="*/ 65 w 139"/>
                <a:gd name="T89" fmla="*/ 73 h 116"/>
                <a:gd name="T90" fmla="*/ 65 w 139"/>
                <a:gd name="T91" fmla="*/ 78 h 116"/>
                <a:gd name="T92" fmla="*/ 65 w 139"/>
                <a:gd name="T93" fmla="*/ 82 h 116"/>
                <a:gd name="T94" fmla="*/ 65 w 139"/>
                <a:gd name="T95" fmla="*/ 73 h 116"/>
                <a:gd name="T96" fmla="*/ 59 w 139"/>
                <a:gd name="T97" fmla="*/ 69 h 116"/>
                <a:gd name="T98" fmla="*/ 55 w 139"/>
                <a:gd name="T99" fmla="*/ 58 h 116"/>
                <a:gd name="T100" fmla="*/ 55 w 139"/>
                <a:gd name="T101" fmla="*/ 49 h 116"/>
                <a:gd name="T102" fmla="*/ 50 w 139"/>
                <a:gd name="T103" fmla="*/ 45 h 116"/>
                <a:gd name="T104" fmla="*/ 50 w 139"/>
                <a:gd name="T105" fmla="*/ 35 h 116"/>
                <a:gd name="T106" fmla="*/ 50 w 139"/>
                <a:gd name="T107" fmla="*/ 25 h 116"/>
                <a:gd name="T108" fmla="*/ 50 w 139"/>
                <a:gd name="T109" fmla="*/ 20 h 116"/>
                <a:gd name="T110" fmla="*/ 50 w 139"/>
                <a:gd name="T111" fmla="*/ 11 h 116"/>
                <a:gd name="T112" fmla="*/ 50 w 139"/>
                <a:gd name="T11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9" h="116">
                  <a:moveTo>
                    <a:pt x="0" y="30"/>
                  </a:moveTo>
                  <a:lnTo>
                    <a:pt x="0" y="35"/>
                  </a:lnTo>
                  <a:lnTo>
                    <a:pt x="0" y="39"/>
                  </a:lnTo>
                  <a:lnTo>
                    <a:pt x="0" y="45"/>
                  </a:lnTo>
                  <a:lnTo>
                    <a:pt x="5" y="49"/>
                  </a:lnTo>
                  <a:lnTo>
                    <a:pt x="5" y="58"/>
                  </a:lnTo>
                  <a:lnTo>
                    <a:pt x="5" y="63"/>
                  </a:lnTo>
                  <a:lnTo>
                    <a:pt x="11" y="69"/>
                  </a:lnTo>
                  <a:lnTo>
                    <a:pt x="15" y="73"/>
                  </a:lnTo>
                  <a:lnTo>
                    <a:pt x="20" y="73"/>
                  </a:lnTo>
                  <a:lnTo>
                    <a:pt x="30" y="78"/>
                  </a:lnTo>
                  <a:lnTo>
                    <a:pt x="40" y="82"/>
                  </a:lnTo>
                  <a:lnTo>
                    <a:pt x="50" y="82"/>
                  </a:lnTo>
                  <a:lnTo>
                    <a:pt x="59" y="82"/>
                  </a:lnTo>
                  <a:lnTo>
                    <a:pt x="65" y="88"/>
                  </a:lnTo>
                  <a:lnTo>
                    <a:pt x="74" y="88"/>
                  </a:lnTo>
                  <a:lnTo>
                    <a:pt x="80" y="93"/>
                  </a:lnTo>
                  <a:lnTo>
                    <a:pt x="90" y="97"/>
                  </a:lnTo>
                  <a:lnTo>
                    <a:pt x="95" y="107"/>
                  </a:lnTo>
                  <a:lnTo>
                    <a:pt x="105" y="116"/>
                  </a:lnTo>
                  <a:lnTo>
                    <a:pt x="105" y="107"/>
                  </a:lnTo>
                  <a:lnTo>
                    <a:pt x="109" y="97"/>
                  </a:lnTo>
                  <a:lnTo>
                    <a:pt x="114" y="88"/>
                  </a:lnTo>
                  <a:lnTo>
                    <a:pt x="119" y="78"/>
                  </a:lnTo>
                  <a:lnTo>
                    <a:pt x="124" y="69"/>
                  </a:lnTo>
                  <a:lnTo>
                    <a:pt x="130" y="58"/>
                  </a:lnTo>
                  <a:lnTo>
                    <a:pt x="134" y="54"/>
                  </a:lnTo>
                  <a:lnTo>
                    <a:pt x="139" y="45"/>
                  </a:lnTo>
                  <a:lnTo>
                    <a:pt x="139" y="35"/>
                  </a:lnTo>
                  <a:lnTo>
                    <a:pt x="139" y="30"/>
                  </a:lnTo>
                  <a:lnTo>
                    <a:pt x="134" y="15"/>
                  </a:lnTo>
                  <a:lnTo>
                    <a:pt x="130" y="6"/>
                  </a:lnTo>
                  <a:lnTo>
                    <a:pt x="119" y="0"/>
                  </a:lnTo>
                  <a:lnTo>
                    <a:pt x="109" y="6"/>
                  </a:lnTo>
                  <a:lnTo>
                    <a:pt x="105" y="11"/>
                  </a:lnTo>
                  <a:lnTo>
                    <a:pt x="95" y="15"/>
                  </a:lnTo>
                  <a:lnTo>
                    <a:pt x="80" y="25"/>
                  </a:lnTo>
                  <a:lnTo>
                    <a:pt x="70" y="35"/>
                  </a:lnTo>
                  <a:lnTo>
                    <a:pt x="59" y="45"/>
                  </a:lnTo>
                  <a:lnTo>
                    <a:pt x="50" y="54"/>
                  </a:lnTo>
                  <a:lnTo>
                    <a:pt x="50" y="58"/>
                  </a:lnTo>
                  <a:lnTo>
                    <a:pt x="50" y="63"/>
                  </a:lnTo>
                  <a:lnTo>
                    <a:pt x="55" y="63"/>
                  </a:lnTo>
                  <a:lnTo>
                    <a:pt x="59" y="69"/>
                  </a:lnTo>
                  <a:lnTo>
                    <a:pt x="65" y="73"/>
                  </a:lnTo>
                  <a:lnTo>
                    <a:pt x="65" y="78"/>
                  </a:lnTo>
                  <a:lnTo>
                    <a:pt x="65" y="82"/>
                  </a:lnTo>
                  <a:lnTo>
                    <a:pt x="65" y="73"/>
                  </a:lnTo>
                  <a:lnTo>
                    <a:pt x="59" y="69"/>
                  </a:lnTo>
                  <a:lnTo>
                    <a:pt x="55" y="58"/>
                  </a:lnTo>
                  <a:lnTo>
                    <a:pt x="55" y="49"/>
                  </a:lnTo>
                  <a:lnTo>
                    <a:pt x="50" y="45"/>
                  </a:lnTo>
                  <a:lnTo>
                    <a:pt x="50" y="35"/>
                  </a:lnTo>
                  <a:lnTo>
                    <a:pt x="50" y="25"/>
                  </a:lnTo>
                  <a:lnTo>
                    <a:pt x="50" y="20"/>
                  </a:lnTo>
                  <a:lnTo>
                    <a:pt x="50" y="11"/>
                  </a:lnTo>
                  <a:lnTo>
                    <a:pt x="5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42" name="Freeform 614"/>
            <p:cNvSpPr>
              <a:spLocks/>
            </p:cNvSpPr>
            <p:nvPr/>
          </p:nvSpPr>
          <p:spPr bwMode="auto">
            <a:xfrm>
              <a:off x="4102" y="1951"/>
              <a:ext cx="10" cy="8"/>
            </a:xfrm>
            <a:custGeom>
              <a:avLst/>
              <a:gdLst>
                <a:gd name="T0" fmla="*/ 4 w 109"/>
                <a:gd name="T1" fmla="*/ 52 h 110"/>
                <a:gd name="T2" fmla="*/ 4 w 109"/>
                <a:gd name="T3" fmla="*/ 43 h 110"/>
                <a:gd name="T4" fmla="*/ 10 w 109"/>
                <a:gd name="T5" fmla="*/ 39 h 110"/>
                <a:gd name="T6" fmla="*/ 20 w 109"/>
                <a:gd name="T7" fmla="*/ 28 h 110"/>
                <a:gd name="T8" fmla="*/ 25 w 109"/>
                <a:gd name="T9" fmla="*/ 24 h 110"/>
                <a:gd name="T10" fmla="*/ 29 w 109"/>
                <a:gd name="T11" fmla="*/ 14 h 110"/>
                <a:gd name="T12" fmla="*/ 35 w 109"/>
                <a:gd name="T13" fmla="*/ 9 h 110"/>
                <a:gd name="T14" fmla="*/ 45 w 109"/>
                <a:gd name="T15" fmla="*/ 5 h 110"/>
                <a:gd name="T16" fmla="*/ 50 w 109"/>
                <a:gd name="T17" fmla="*/ 0 h 110"/>
                <a:gd name="T18" fmla="*/ 54 w 109"/>
                <a:gd name="T19" fmla="*/ 0 h 110"/>
                <a:gd name="T20" fmla="*/ 60 w 109"/>
                <a:gd name="T21" fmla="*/ 0 h 110"/>
                <a:gd name="T22" fmla="*/ 79 w 109"/>
                <a:gd name="T23" fmla="*/ 0 h 110"/>
                <a:gd name="T24" fmla="*/ 94 w 109"/>
                <a:gd name="T25" fmla="*/ 5 h 110"/>
                <a:gd name="T26" fmla="*/ 104 w 109"/>
                <a:gd name="T27" fmla="*/ 14 h 110"/>
                <a:gd name="T28" fmla="*/ 109 w 109"/>
                <a:gd name="T29" fmla="*/ 24 h 110"/>
                <a:gd name="T30" fmla="*/ 109 w 109"/>
                <a:gd name="T31" fmla="*/ 33 h 110"/>
                <a:gd name="T32" fmla="*/ 109 w 109"/>
                <a:gd name="T33" fmla="*/ 48 h 110"/>
                <a:gd name="T34" fmla="*/ 104 w 109"/>
                <a:gd name="T35" fmla="*/ 63 h 110"/>
                <a:gd name="T36" fmla="*/ 99 w 109"/>
                <a:gd name="T37" fmla="*/ 77 h 110"/>
                <a:gd name="T38" fmla="*/ 94 w 109"/>
                <a:gd name="T39" fmla="*/ 97 h 110"/>
                <a:gd name="T40" fmla="*/ 85 w 109"/>
                <a:gd name="T41" fmla="*/ 110 h 110"/>
                <a:gd name="T42" fmla="*/ 85 w 109"/>
                <a:gd name="T43" fmla="*/ 97 h 110"/>
                <a:gd name="T44" fmla="*/ 79 w 109"/>
                <a:gd name="T45" fmla="*/ 86 h 110"/>
                <a:gd name="T46" fmla="*/ 74 w 109"/>
                <a:gd name="T47" fmla="*/ 82 h 110"/>
                <a:gd name="T48" fmla="*/ 64 w 109"/>
                <a:gd name="T49" fmla="*/ 77 h 110"/>
                <a:gd name="T50" fmla="*/ 60 w 109"/>
                <a:gd name="T51" fmla="*/ 77 h 110"/>
                <a:gd name="T52" fmla="*/ 50 w 109"/>
                <a:gd name="T53" fmla="*/ 77 h 110"/>
                <a:gd name="T54" fmla="*/ 39 w 109"/>
                <a:gd name="T55" fmla="*/ 77 h 110"/>
                <a:gd name="T56" fmla="*/ 29 w 109"/>
                <a:gd name="T57" fmla="*/ 82 h 110"/>
                <a:gd name="T58" fmla="*/ 20 w 109"/>
                <a:gd name="T59" fmla="*/ 82 h 110"/>
                <a:gd name="T60" fmla="*/ 10 w 109"/>
                <a:gd name="T61" fmla="*/ 86 h 110"/>
                <a:gd name="T62" fmla="*/ 10 w 109"/>
                <a:gd name="T63" fmla="*/ 82 h 110"/>
                <a:gd name="T64" fmla="*/ 10 w 109"/>
                <a:gd name="T65" fmla="*/ 77 h 110"/>
                <a:gd name="T66" fmla="*/ 4 w 109"/>
                <a:gd name="T67" fmla="*/ 72 h 110"/>
                <a:gd name="T68" fmla="*/ 4 w 109"/>
                <a:gd name="T69" fmla="*/ 67 h 110"/>
                <a:gd name="T70" fmla="*/ 0 w 109"/>
                <a:gd name="T71" fmla="*/ 63 h 110"/>
                <a:gd name="T72" fmla="*/ 0 w 109"/>
                <a:gd name="T73" fmla="*/ 58 h 110"/>
                <a:gd name="T74" fmla="*/ 4 w 109"/>
                <a:gd name="T75" fmla="*/ 5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9" h="110">
                  <a:moveTo>
                    <a:pt x="4" y="52"/>
                  </a:moveTo>
                  <a:lnTo>
                    <a:pt x="4" y="43"/>
                  </a:lnTo>
                  <a:lnTo>
                    <a:pt x="10" y="39"/>
                  </a:lnTo>
                  <a:lnTo>
                    <a:pt x="20" y="28"/>
                  </a:lnTo>
                  <a:lnTo>
                    <a:pt x="25" y="24"/>
                  </a:lnTo>
                  <a:lnTo>
                    <a:pt x="29" y="14"/>
                  </a:lnTo>
                  <a:lnTo>
                    <a:pt x="35" y="9"/>
                  </a:lnTo>
                  <a:lnTo>
                    <a:pt x="45" y="5"/>
                  </a:lnTo>
                  <a:lnTo>
                    <a:pt x="50" y="0"/>
                  </a:lnTo>
                  <a:lnTo>
                    <a:pt x="54" y="0"/>
                  </a:lnTo>
                  <a:lnTo>
                    <a:pt x="60" y="0"/>
                  </a:lnTo>
                  <a:lnTo>
                    <a:pt x="79" y="0"/>
                  </a:lnTo>
                  <a:lnTo>
                    <a:pt x="94" y="5"/>
                  </a:lnTo>
                  <a:lnTo>
                    <a:pt x="104" y="14"/>
                  </a:lnTo>
                  <a:lnTo>
                    <a:pt x="109" y="24"/>
                  </a:lnTo>
                  <a:lnTo>
                    <a:pt x="109" y="33"/>
                  </a:lnTo>
                  <a:lnTo>
                    <a:pt x="109" y="48"/>
                  </a:lnTo>
                  <a:lnTo>
                    <a:pt x="104" y="63"/>
                  </a:lnTo>
                  <a:lnTo>
                    <a:pt x="99" y="77"/>
                  </a:lnTo>
                  <a:lnTo>
                    <a:pt x="94" y="97"/>
                  </a:lnTo>
                  <a:lnTo>
                    <a:pt x="85" y="110"/>
                  </a:lnTo>
                  <a:lnTo>
                    <a:pt x="85" y="97"/>
                  </a:lnTo>
                  <a:lnTo>
                    <a:pt x="79" y="86"/>
                  </a:lnTo>
                  <a:lnTo>
                    <a:pt x="74" y="82"/>
                  </a:lnTo>
                  <a:lnTo>
                    <a:pt x="64" y="77"/>
                  </a:lnTo>
                  <a:lnTo>
                    <a:pt x="60" y="77"/>
                  </a:lnTo>
                  <a:lnTo>
                    <a:pt x="50" y="77"/>
                  </a:lnTo>
                  <a:lnTo>
                    <a:pt x="39" y="77"/>
                  </a:lnTo>
                  <a:lnTo>
                    <a:pt x="29" y="82"/>
                  </a:lnTo>
                  <a:lnTo>
                    <a:pt x="20" y="82"/>
                  </a:lnTo>
                  <a:lnTo>
                    <a:pt x="10" y="86"/>
                  </a:lnTo>
                  <a:lnTo>
                    <a:pt x="10" y="82"/>
                  </a:lnTo>
                  <a:lnTo>
                    <a:pt x="10" y="77"/>
                  </a:lnTo>
                  <a:lnTo>
                    <a:pt x="4" y="72"/>
                  </a:lnTo>
                  <a:lnTo>
                    <a:pt x="4" y="67"/>
                  </a:lnTo>
                  <a:lnTo>
                    <a:pt x="0" y="63"/>
                  </a:lnTo>
                  <a:lnTo>
                    <a:pt x="0" y="58"/>
                  </a:lnTo>
                  <a:lnTo>
                    <a:pt x="4" y="5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43" name="Freeform 615"/>
            <p:cNvSpPr>
              <a:spLocks/>
            </p:cNvSpPr>
            <p:nvPr/>
          </p:nvSpPr>
          <p:spPr bwMode="auto">
            <a:xfrm>
              <a:off x="4115" y="1956"/>
              <a:ext cx="7" cy="6"/>
            </a:xfrm>
            <a:custGeom>
              <a:avLst/>
              <a:gdLst>
                <a:gd name="T0" fmla="*/ 0 w 84"/>
                <a:gd name="T1" fmla="*/ 0 h 88"/>
                <a:gd name="T2" fmla="*/ 9 w 84"/>
                <a:gd name="T3" fmla="*/ 5 h 88"/>
                <a:gd name="T4" fmla="*/ 15 w 84"/>
                <a:gd name="T5" fmla="*/ 19 h 88"/>
                <a:gd name="T6" fmla="*/ 15 w 84"/>
                <a:gd name="T7" fmla="*/ 30 h 88"/>
                <a:gd name="T8" fmla="*/ 19 w 84"/>
                <a:gd name="T9" fmla="*/ 43 h 88"/>
                <a:gd name="T10" fmla="*/ 19 w 84"/>
                <a:gd name="T11" fmla="*/ 54 h 88"/>
                <a:gd name="T12" fmla="*/ 25 w 84"/>
                <a:gd name="T13" fmla="*/ 63 h 88"/>
                <a:gd name="T14" fmla="*/ 30 w 84"/>
                <a:gd name="T15" fmla="*/ 73 h 88"/>
                <a:gd name="T16" fmla="*/ 34 w 84"/>
                <a:gd name="T17" fmla="*/ 82 h 88"/>
                <a:gd name="T18" fmla="*/ 44 w 84"/>
                <a:gd name="T19" fmla="*/ 88 h 88"/>
                <a:gd name="T20" fmla="*/ 59 w 84"/>
                <a:gd name="T21" fmla="*/ 88 h 88"/>
                <a:gd name="T22" fmla="*/ 65 w 84"/>
                <a:gd name="T23" fmla="*/ 82 h 88"/>
                <a:gd name="T24" fmla="*/ 69 w 84"/>
                <a:gd name="T25" fmla="*/ 82 h 88"/>
                <a:gd name="T26" fmla="*/ 74 w 84"/>
                <a:gd name="T27" fmla="*/ 77 h 88"/>
                <a:gd name="T28" fmla="*/ 74 w 84"/>
                <a:gd name="T29" fmla="*/ 73 h 88"/>
                <a:gd name="T30" fmla="*/ 79 w 84"/>
                <a:gd name="T31" fmla="*/ 68 h 88"/>
                <a:gd name="T32" fmla="*/ 84 w 84"/>
                <a:gd name="T33" fmla="*/ 63 h 88"/>
                <a:gd name="T34" fmla="*/ 84 w 84"/>
                <a:gd name="T35" fmla="*/ 54 h 88"/>
                <a:gd name="T36" fmla="*/ 84 w 84"/>
                <a:gd name="T37" fmla="*/ 49 h 88"/>
                <a:gd name="T38" fmla="*/ 84 w 84"/>
                <a:gd name="T39" fmla="*/ 39 h 88"/>
                <a:gd name="T40" fmla="*/ 79 w 84"/>
                <a:gd name="T41" fmla="*/ 34 h 88"/>
                <a:gd name="T42" fmla="*/ 74 w 84"/>
                <a:gd name="T43" fmla="*/ 30 h 88"/>
                <a:gd name="T44" fmla="*/ 69 w 84"/>
                <a:gd name="T45" fmla="*/ 24 h 88"/>
                <a:gd name="T46" fmla="*/ 65 w 84"/>
                <a:gd name="T47" fmla="*/ 24 h 88"/>
                <a:gd name="T48" fmla="*/ 59 w 84"/>
                <a:gd name="T49" fmla="*/ 24 h 88"/>
                <a:gd name="T50" fmla="*/ 49 w 84"/>
                <a:gd name="T51" fmla="*/ 24 h 88"/>
                <a:gd name="T52" fmla="*/ 44 w 84"/>
                <a:gd name="T53" fmla="*/ 24 h 88"/>
                <a:gd name="T54" fmla="*/ 40 w 84"/>
                <a:gd name="T55" fmla="*/ 24 h 88"/>
                <a:gd name="T56" fmla="*/ 34 w 84"/>
                <a:gd name="T57" fmla="*/ 19 h 88"/>
                <a:gd name="T58" fmla="*/ 25 w 84"/>
                <a:gd name="T59" fmla="*/ 19 h 88"/>
                <a:gd name="T60" fmla="*/ 19 w 84"/>
                <a:gd name="T61" fmla="*/ 1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4" h="88">
                  <a:moveTo>
                    <a:pt x="0" y="0"/>
                  </a:moveTo>
                  <a:lnTo>
                    <a:pt x="9" y="5"/>
                  </a:lnTo>
                  <a:lnTo>
                    <a:pt x="15" y="19"/>
                  </a:lnTo>
                  <a:lnTo>
                    <a:pt x="15" y="30"/>
                  </a:lnTo>
                  <a:lnTo>
                    <a:pt x="19" y="43"/>
                  </a:lnTo>
                  <a:lnTo>
                    <a:pt x="19" y="54"/>
                  </a:lnTo>
                  <a:lnTo>
                    <a:pt x="25" y="63"/>
                  </a:lnTo>
                  <a:lnTo>
                    <a:pt x="30" y="73"/>
                  </a:lnTo>
                  <a:lnTo>
                    <a:pt x="34" y="82"/>
                  </a:lnTo>
                  <a:lnTo>
                    <a:pt x="44" y="88"/>
                  </a:lnTo>
                  <a:lnTo>
                    <a:pt x="59" y="88"/>
                  </a:lnTo>
                  <a:lnTo>
                    <a:pt x="65" y="82"/>
                  </a:lnTo>
                  <a:lnTo>
                    <a:pt x="69" y="82"/>
                  </a:lnTo>
                  <a:lnTo>
                    <a:pt x="74" y="77"/>
                  </a:lnTo>
                  <a:lnTo>
                    <a:pt x="74" y="73"/>
                  </a:lnTo>
                  <a:lnTo>
                    <a:pt x="79" y="68"/>
                  </a:lnTo>
                  <a:lnTo>
                    <a:pt x="84" y="63"/>
                  </a:lnTo>
                  <a:lnTo>
                    <a:pt x="84" y="54"/>
                  </a:lnTo>
                  <a:lnTo>
                    <a:pt x="84" y="49"/>
                  </a:lnTo>
                  <a:lnTo>
                    <a:pt x="84" y="39"/>
                  </a:lnTo>
                  <a:lnTo>
                    <a:pt x="79" y="34"/>
                  </a:lnTo>
                  <a:lnTo>
                    <a:pt x="74" y="30"/>
                  </a:lnTo>
                  <a:lnTo>
                    <a:pt x="69" y="24"/>
                  </a:lnTo>
                  <a:lnTo>
                    <a:pt x="65" y="24"/>
                  </a:lnTo>
                  <a:lnTo>
                    <a:pt x="59" y="24"/>
                  </a:lnTo>
                  <a:lnTo>
                    <a:pt x="49" y="24"/>
                  </a:lnTo>
                  <a:lnTo>
                    <a:pt x="44" y="24"/>
                  </a:lnTo>
                  <a:lnTo>
                    <a:pt x="40" y="24"/>
                  </a:lnTo>
                  <a:lnTo>
                    <a:pt x="34" y="19"/>
                  </a:lnTo>
                  <a:lnTo>
                    <a:pt x="25" y="19"/>
                  </a:lnTo>
                  <a:lnTo>
                    <a:pt x="19" y="1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44" name="Freeform 616"/>
            <p:cNvSpPr>
              <a:spLocks/>
            </p:cNvSpPr>
            <p:nvPr/>
          </p:nvSpPr>
          <p:spPr bwMode="auto">
            <a:xfrm>
              <a:off x="4093" y="1882"/>
              <a:ext cx="10" cy="10"/>
            </a:xfrm>
            <a:custGeom>
              <a:avLst/>
              <a:gdLst>
                <a:gd name="T0" fmla="*/ 0 w 113"/>
                <a:gd name="T1" fmla="*/ 0 h 131"/>
                <a:gd name="T2" fmla="*/ 5 w 113"/>
                <a:gd name="T3" fmla="*/ 10 h 131"/>
                <a:gd name="T4" fmla="*/ 9 w 113"/>
                <a:gd name="T5" fmla="*/ 25 h 131"/>
                <a:gd name="T6" fmla="*/ 15 w 113"/>
                <a:gd name="T7" fmla="*/ 34 h 131"/>
                <a:gd name="T8" fmla="*/ 24 w 113"/>
                <a:gd name="T9" fmla="*/ 39 h 131"/>
                <a:gd name="T10" fmla="*/ 30 w 113"/>
                <a:gd name="T11" fmla="*/ 49 h 131"/>
                <a:gd name="T12" fmla="*/ 40 w 113"/>
                <a:gd name="T13" fmla="*/ 54 h 131"/>
                <a:gd name="T14" fmla="*/ 49 w 113"/>
                <a:gd name="T15" fmla="*/ 54 h 131"/>
                <a:gd name="T16" fmla="*/ 64 w 113"/>
                <a:gd name="T17" fmla="*/ 58 h 131"/>
                <a:gd name="T18" fmla="*/ 74 w 113"/>
                <a:gd name="T19" fmla="*/ 58 h 131"/>
                <a:gd name="T20" fmla="*/ 94 w 113"/>
                <a:gd name="T21" fmla="*/ 54 h 131"/>
                <a:gd name="T22" fmla="*/ 103 w 113"/>
                <a:gd name="T23" fmla="*/ 54 h 131"/>
                <a:gd name="T24" fmla="*/ 109 w 113"/>
                <a:gd name="T25" fmla="*/ 58 h 131"/>
                <a:gd name="T26" fmla="*/ 113 w 113"/>
                <a:gd name="T27" fmla="*/ 68 h 131"/>
                <a:gd name="T28" fmla="*/ 109 w 113"/>
                <a:gd name="T29" fmla="*/ 77 h 131"/>
                <a:gd name="T30" fmla="*/ 109 w 113"/>
                <a:gd name="T31" fmla="*/ 92 h 131"/>
                <a:gd name="T32" fmla="*/ 103 w 113"/>
                <a:gd name="T33" fmla="*/ 102 h 131"/>
                <a:gd name="T34" fmla="*/ 94 w 113"/>
                <a:gd name="T35" fmla="*/ 112 h 131"/>
                <a:gd name="T36" fmla="*/ 89 w 113"/>
                <a:gd name="T37" fmla="*/ 122 h 131"/>
                <a:gd name="T38" fmla="*/ 79 w 113"/>
                <a:gd name="T39" fmla="*/ 131 h 131"/>
                <a:gd name="T40" fmla="*/ 69 w 113"/>
                <a:gd name="T41" fmla="*/ 131 h 131"/>
                <a:gd name="T42" fmla="*/ 64 w 113"/>
                <a:gd name="T43" fmla="*/ 131 h 131"/>
                <a:gd name="T44" fmla="*/ 59 w 113"/>
                <a:gd name="T45" fmla="*/ 126 h 131"/>
                <a:gd name="T46" fmla="*/ 54 w 113"/>
                <a:gd name="T47" fmla="*/ 126 h 131"/>
                <a:gd name="T48" fmla="*/ 54 w 113"/>
                <a:gd name="T49" fmla="*/ 122 h 131"/>
                <a:gd name="T50" fmla="*/ 54 w 113"/>
                <a:gd name="T51" fmla="*/ 112 h 131"/>
                <a:gd name="T52" fmla="*/ 49 w 113"/>
                <a:gd name="T53" fmla="*/ 107 h 131"/>
                <a:gd name="T54" fmla="*/ 49 w 113"/>
                <a:gd name="T55" fmla="*/ 102 h 131"/>
                <a:gd name="T56" fmla="*/ 49 w 113"/>
                <a:gd name="T57" fmla="*/ 97 h 131"/>
                <a:gd name="T58" fmla="*/ 49 w 113"/>
                <a:gd name="T59" fmla="*/ 8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3" h="131">
                  <a:moveTo>
                    <a:pt x="0" y="0"/>
                  </a:moveTo>
                  <a:lnTo>
                    <a:pt x="5" y="10"/>
                  </a:lnTo>
                  <a:lnTo>
                    <a:pt x="9" y="25"/>
                  </a:lnTo>
                  <a:lnTo>
                    <a:pt x="15" y="34"/>
                  </a:lnTo>
                  <a:lnTo>
                    <a:pt x="24" y="39"/>
                  </a:lnTo>
                  <a:lnTo>
                    <a:pt x="30" y="49"/>
                  </a:lnTo>
                  <a:lnTo>
                    <a:pt x="40" y="54"/>
                  </a:lnTo>
                  <a:lnTo>
                    <a:pt x="49" y="54"/>
                  </a:lnTo>
                  <a:lnTo>
                    <a:pt x="64" y="58"/>
                  </a:lnTo>
                  <a:lnTo>
                    <a:pt x="74" y="58"/>
                  </a:lnTo>
                  <a:lnTo>
                    <a:pt x="94" y="54"/>
                  </a:lnTo>
                  <a:lnTo>
                    <a:pt x="103" y="54"/>
                  </a:lnTo>
                  <a:lnTo>
                    <a:pt x="109" y="58"/>
                  </a:lnTo>
                  <a:lnTo>
                    <a:pt x="113" y="68"/>
                  </a:lnTo>
                  <a:lnTo>
                    <a:pt x="109" y="77"/>
                  </a:lnTo>
                  <a:lnTo>
                    <a:pt x="109" y="92"/>
                  </a:lnTo>
                  <a:lnTo>
                    <a:pt x="103" y="102"/>
                  </a:lnTo>
                  <a:lnTo>
                    <a:pt x="94" y="112"/>
                  </a:lnTo>
                  <a:lnTo>
                    <a:pt x="89" y="122"/>
                  </a:lnTo>
                  <a:lnTo>
                    <a:pt x="79" y="131"/>
                  </a:lnTo>
                  <a:lnTo>
                    <a:pt x="69" y="131"/>
                  </a:lnTo>
                  <a:lnTo>
                    <a:pt x="64" y="131"/>
                  </a:lnTo>
                  <a:lnTo>
                    <a:pt x="59" y="126"/>
                  </a:lnTo>
                  <a:lnTo>
                    <a:pt x="54" y="126"/>
                  </a:lnTo>
                  <a:lnTo>
                    <a:pt x="54" y="122"/>
                  </a:lnTo>
                  <a:lnTo>
                    <a:pt x="54" y="112"/>
                  </a:lnTo>
                  <a:lnTo>
                    <a:pt x="49" y="107"/>
                  </a:lnTo>
                  <a:lnTo>
                    <a:pt x="49" y="102"/>
                  </a:lnTo>
                  <a:lnTo>
                    <a:pt x="49" y="97"/>
                  </a:lnTo>
                  <a:lnTo>
                    <a:pt x="49" y="8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45" name="Freeform 617"/>
            <p:cNvSpPr>
              <a:spLocks/>
            </p:cNvSpPr>
            <p:nvPr/>
          </p:nvSpPr>
          <p:spPr bwMode="auto">
            <a:xfrm>
              <a:off x="4099" y="1878"/>
              <a:ext cx="7" cy="6"/>
            </a:xfrm>
            <a:custGeom>
              <a:avLst/>
              <a:gdLst>
                <a:gd name="T0" fmla="*/ 0 w 74"/>
                <a:gd name="T1" fmla="*/ 58 h 77"/>
                <a:gd name="T2" fmla="*/ 0 w 74"/>
                <a:gd name="T3" fmla="*/ 48 h 77"/>
                <a:gd name="T4" fmla="*/ 0 w 74"/>
                <a:gd name="T5" fmla="*/ 43 h 77"/>
                <a:gd name="T6" fmla="*/ 0 w 74"/>
                <a:gd name="T7" fmla="*/ 38 h 77"/>
                <a:gd name="T8" fmla="*/ 5 w 74"/>
                <a:gd name="T9" fmla="*/ 34 h 77"/>
                <a:gd name="T10" fmla="*/ 10 w 74"/>
                <a:gd name="T11" fmla="*/ 28 h 77"/>
                <a:gd name="T12" fmla="*/ 15 w 74"/>
                <a:gd name="T13" fmla="*/ 24 h 77"/>
                <a:gd name="T14" fmla="*/ 15 w 74"/>
                <a:gd name="T15" fmla="*/ 14 h 77"/>
                <a:gd name="T16" fmla="*/ 20 w 74"/>
                <a:gd name="T17" fmla="*/ 9 h 77"/>
                <a:gd name="T18" fmla="*/ 20 w 74"/>
                <a:gd name="T19" fmla="*/ 4 h 77"/>
                <a:gd name="T20" fmla="*/ 15 w 74"/>
                <a:gd name="T21" fmla="*/ 0 h 77"/>
                <a:gd name="T22" fmla="*/ 30 w 74"/>
                <a:gd name="T23" fmla="*/ 4 h 77"/>
                <a:gd name="T24" fmla="*/ 39 w 74"/>
                <a:gd name="T25" fmla="*/ 9 h 77"/>
                <a:gd name="T26" fmla="*/ 55 w 74"/>
                <a:gd name="T27" fmla="*/ 14 h 77"/>
                <a:gd name="T28" fmla="*/ 60 w 74"/>
                <a:gd name="T29" fmla="*/ 19 h 77"/>
                <a:gd name="T30" fmla="*/ 70 w 74"/>
                <a:gd name="T31" fmla="*/ 24 h 77"/>
                <a:gd name="T32" fmla="*/ 74 w 74"/>
                <a:gd name="T33" fmla="*/ 34 h 77"/>
                <a:gd name="T34" fmla="*/ 74 w 74"/>
                <a:gd name="T35" fmla="*/ 38 h 77"/>
                <a:gd name="T36" fmla="*/ 74 w 74"/>
                <a:gd name="T37" fmla="*/ 52 h 77"/>
                <a:gd name="T38" fmla="*/ 70 w 74"/>
                <a:gd name="T39" fmla="*/ 62 h 77"/>
                <a:gd name="T40" fmla="*/ 60 w 74"/>
                <a:gd name="T41"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4" h="77">
                  <a:moveTo>
                    <a:pt x="0" y="58"/>
                  </a:moveTo>
                  <a:lnTo>
                    <a:pt x="0" y="48"/>
                  </a:lnTo>
                  <a:lnTo>
                    <a:pt x="0" y="43"/>
                  </a:lnTo>
                  <a:lnTo>
                    <a:pt x="0" y="38"/>
                  </a:lnTo>
                  <a:lnTo>
                    <a:pt x="5" y="34"/>
                  </a:lnTo>
                  <a:lnTo>
                    <a:pt x="10" y="28"/>
                  </a:lnTo>
                  <a:lnTo>
                    <a:pt x="15" y="24"/>
                  </a:lnTo>
                  <a:lnTo>
                    <a:pt x="15" y="14"/>
                  </a:lnTo>
                  <a:lnTo>
                    <a:pt x="20" y="9"/>
                  </a:lnTo>
                  <a:lnTo>
                    <a:pt x="20" y="4"/>
                  </a:lnTo>
                  <a:lnTo>
                    <a:pt x="15" y="0"/>
                  </a:lnTo>
                  <a:lnTo>
                    <a:pt x="30" y="4"/>
                  </a:lnTo>
                  <a:lnTo>
                    <a:pt x="39" y="9"/>
                  </a:lnTo>
                  <a:lnTo>
                    <a:pt x="55" y="14"/>
                  </a:lnTo>
                  <a:lnTo>
                    <a:pt x="60" y="19"/>
                  </a:lnTo>
                  <a:lnTo>
                    <a:pt x="70" y="24"/>
                  </a:lnTo>
                  <a:lnTo>
                    <a:pt x="74" y="34"/>
                  </a:lnTo>
                  <a:lnTo>
                    <a:pt x="74" y="38"/>
                  </a:lnTo>
                  <a:lnTo>
                    <a:pt x="74" y="52"/>
                  </a:lnTo>
                  <a:lnTo>
                    <a:pt x="70" y="62"/>
                  </a:lnTo>
                  <a:lnTo>
                    <a:pt x="60" y="7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46" name="Freeform 618"/>
            <p:cNvSpPr>
              <a:spLocks/>
            </p:cNvSpPr>
            <p:nvPr/>
          </p:nvSpPr>
          <p:spPr bwMode="auto">
            <a:xfrm>
              <a:off x="4107" y="1879"/>
              <a:ext cx="9" cy="4"/>
            </a:xfrm>
            <a:custGeom>
              <a:avLst/>
              <a:gdLst>
                <a:gd name="T0" fmla="*/ 0 w 104"/>
                <a:gd name="T1" fmla="*/ 43 h 52"/>
                <a:gd name="T2" fmla="*/ 14 w 104"/>
                <a:gd name="T3" fmla="*/ 48 h 52"/>
                <a:gd name="T4" fmla="*/ 29 w 104"/>
                <a:gd name="T5" fmla="*/ 52 h 52"/>
                <a:gd name="T6" fmla="*/ 39 w 104"/>
                <a:gd name="T7" fmla="*/ 52 h 52"/>
                <a:gd name="T8" fmla="*/ 54 w 104"/>
                <a:gd name="T9" fmla="*/ 52 h 52"/>
                <a:gd name="T10" fmla="*/ 64 w 104"/>
                <a:gd name="T11" fmla="*/ 48 h 52"/>
                <a:gd name="T12" fmla="*/ 74 w 104"/>
                <a:gd name="T13" fmla="*/ 43 h 52"/>
                <a:gd name="T14" fmla="*/ 83 w 104"/>
                <a:gd name="T15" fmla="*/ 39 h 52"/>
                <a:gd name="T16" fmla="*/ 94 w 104"/>
                <a:gd name="T17" fmla="*/ 24 h 52"/>
                <a:gd name="T18" fmla="*/ 98 w 104"/>
                <a:gd name="T19" fmla="*/ 15 h 52"/>
                <a:gd name="T20" fmla="*/ 104 w 104"/>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52">
                  <a:moveTo>
                    <a:pt x="0" y="43"/>
                  </a:moveTo>
                  <a:lnTo>
                    <a:pt x="14" y="48"/>
                  </a:lnTo>
                  <a:lnTo>
                    <a:pt x="29" y="52"/>
                  </a:lnTo>
                  <a:lnTo>
                    <a:pt x="39" y="52"/>
                  </a:lnTo>
                  <a:lnTo>
                    <a:pt x="54" y="52"/>
                  </a:lnTo>
                  <a:lnTo>
                    <a:pt x="64" y="48"/>
                  </a:lnTo>
                  <a:lnTo>
                    <a:pt x="74" y="43"/>
                  </a:lnTo>
                  <a:lnTo>
                    <a:pt x="83" y="39"/>
                  </a:lnTo>
                  <a:lnTo>
                    <a:pt x="94" y="24"/>
                  </a:lnTo>
                  <a:lnTo>
                    <a:pt x="98" y="15"/>
                  </a:lnTo>
                  <a:lnTo>
                    <a:pt x="104"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47" name="Freeform 619"/>
            <p:cNvSpPr>
              <a:spLocks/>
            </p:cNvSpPr>
            <p:nvPr/>
          </p:nvSpPr>
          <p:spPr bwMode="auto">
            <a:xfrm>
              <a:off x="4109" y="1931"/>
              <a:ext cx="7" cy="7"/>
            </a:xfrm>
            <a:custGeom>
              <a:avLst/>
              <a:gdLst>
                <a:gd name="T0" fmla="*/ 5 w 80"/>
                <a:gd name="T1" fmla="*/ 58 h 86"/>
                <a:gd name="T2" fmla="*/ 0 w 80"/>
                <a:gd name="T3" fmla="*/ 53 h 86"/>
                <a:gd name="T4" fmla="*/ 0 w 80"/>
                <a:gd name="T5" fmla="*/ 43 h 86"/>
                <a:gd name="T6" fmla="*/ 5 w 80"/>
                <a:gd name="T7" fmla="*/ 38 h 86"/>
                <a:gd name="T8" fmla="*/ 11 w 80"/>
                <a:gd name="T9" fmla="*/ 34 h 86"/>
                <a:gd name="T10" fmla="*/ 15 w 80"/>
                <a:gd name="T11" fmla="*/ 28 h 86"/>
                <a:gd name="T12" fmla="*/ 20 w 80"/>
                <a:gd name="T13" fmla="*/ 24 h 86"/>
                <a:gd name="T14" fmla="*/ 25 w 80"/>
                <a:gd name="T15" fmla="*/ 19 h 86"/>
                <a:gd name="T16" fmla="*/ 25 w 80"/>
                <a:gd name="T17" fmla="*/ 14 h 86"/>
                <a:gd name="T18" fmla="*/ 25 w 80"/>
                <a:gd name="T19" fmla="*/ 10 h 86"/>
                <a:gd name="T20" fmla="*/ 25 w 80"/>
                <a:gd name="T21" fmla="*/ 0 h 86"/>
                <a:gd name="T22" fmla="*/ 35 w 80"/>
                <a:gd name="T23" fmla="*/ 10 h 86"/>
                <a:gd name="T24" fmla="*/ 50 w 80"/>
                <a:gd name="T25" fmla="*/ 14 h 86"/>
                <a:gd name="T26" fmla="*/ 59 w 80"/>
                <a:gd name="T27" fmla="*/ 19 h 86"/>
                <a:gd name="T28" fmla="*/ 70 w 80"/>
                <a:gd name="T29" fmla="*/ 28 h 86"/>
                <a:gd name="T30" fmla="*/ 74 w 80"/>
                <a:gd name="T31" fmla="*/ 34 h 86"/>
                <a:gd name="T32" fmla="*/ 74 w 80"/>
                <a:gd name="T33" fmla="*/ 43 h 86"/>
                <a:gd name="T34" fmla="*/ 80 w 80"/>
                <a:gd name="T35" fmla="*/ 53 h 86"/>
                <a:gd name="T36" fmla="*/ 74 w 80"/>
                <a:gd name="T37" fmla="*/ 62 h 86"/>
                <a:gd name="T38" fmla="*/ 70 w 80"/>
                <a:gd name="T39" fmla="*/ 72 h 86"/>
                <a:gd name="T40" fmla="*/ 55 w 80"/>
                <a:gd name="T4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 h="86">
                  <a:moveTo>
                    <a:pt x="5" y="58"/>
                  </a:moveTo>
                  <a:lnTo>
                    <a:pt x="0" y="53"/>
                  </a:lnTo>
                  <a:lnTo>
                    <a:pt x="0" y="43"/>
                  </a:lnTo>
                  <a:lnTo>
                    <a:pt x="5" y="38"/>
                  </a:lnTo>
                  <a:lnTo>
                    <a:pt x="11" y="34"/>
                  </a:lnTo>
                  <a:lnTo>
                    <a:pt x="15" y="28"/>
                  </a:lnTo>
                  <a:lnTo>
                    <a:pt x="20" y="24"/>
                  </a:lnTo>
                  <a:lnTo>
                    <a:pt x="25" y="19"/>
                  </a:lnTo>
                  <a:lnTo>
                    <a:pt x="25" y="14"/>
                  </a:lnTo>
                  <a:lnTo>
                    <a:pt x="25" y="10"/>
                  </a:lnTo>
                  <a:lnTo>
                    <a:pt x="25" y="0"/>
                  </a:lnTo>
                  <a:lnTo>
                    <a:pt x="35" y="10"/>
                  </a:lnTo>
                  <a:lnTo>
                    <a:pt x="50" y="14"/>
                  </a:lnTo>
                  <a:lnTo>
                    <a:pt x="59" y="19"/>
                  </a:lnTo>
                  <a:lnTo>
                    <a:pt x="70" y="28"/>
                  </a:lnTo>
                  <a:lnTo>
                    <a:pt x="74" y="34"/>
                  </a:lnTo>
                  <a:lnTo>
                    <a:pt x="74" y="43"/>
                  </a:lnTo>
                  <a:lnTo>
                    <a:pt x="80" y="53"/>
                  </a:lnTo>
                  <a:lnTo>
                    <a:pt x="74" y="62"/>
                  </a:lnTo>
                  <a:lnTo>
                    <a:pt x="70" y="72"/>
                  </a:lnTo>
                  <a:lnTo>
                    <a:pt x="55" y="86"/>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48" name="Freeform 620"/>
            <p:cNvSpPr>
              <a:spLocks/>
            </p:cNvSpPr>
            <p:nvPr/>
          </p:nvSpPr>
          <p:spPr bwMode="auto">
            <a:xfrm>
              <a:off x="4117" y="1935"/>
              <a:ext cx="9" cy="3"/>
            </a:xfrm>
            <a:custGeom>
              <a:avLst/>
              <a:gdLst>
                <a:gd name="T0" fmla="*/ 0 w 105"/>
                <a:gd name="T1" fmla="*/ 29 h 49"/>
                <a:gd name="T2" fmla="*/ 15 w 105"/>
                <a:gd name="T3" fmla="*/ 39 h 49"/>
                <a:gd name="T4" fmla="*/ 25 w 105"/>
                <a:gd name="T5" fmla="*/ 43 h 49"/>
                <a:gd name="T6" fmla="*/ 40 w 105"/>
                <a:gd name="T7" fmla="*/ 49 h 49"/>
                <a:gd name="T8" fmla="*/ 50 w 105"/>
                <a:gd name="T9" fmla="*/ 49 h 49"/>
                <a:gd name="T10" fmla="*/ 65 w 105"/>
                <a:gd name="T11" fmla="*/ 43 h 49"/>
                <a:gd name="T12" fmla="*/ 75 w 105"/>
                <a:gd name="T13" fmla="*/ 39 h 49"/>
                <a:gd name="T14" fmla="*/ 85 w 105"/>
                <a:gd name="T15" fmla="*/ 34 h 49"/>
                <a:gd name="T16" fmla="*/ 94 w 105"/>
                <a:gd name="T17" fmla="*/ 24 h 49"/>
                <a:gd name="T18" fmla="*/ 100 w 105"/>
                <a:gd name="T19" fmla="*/ 15 h 49"/>
                <a:gd name="T20" fmla="*/ 105 w 105"/>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49">
                  <a:moveTo>
                    <a:pt x="0" y="29"/>
                  </a:moveTo>
                  <a:lnTo>
                    <a:pt x="15" y="39"/>
                  </a:lnTo>
                  <a:lnTo>
                    <a:pt x="25" y="43"/>
                  </a:lnTo>
                  <a:lnTo>
                    <a:pt x="40" y="49"/>
                  </a:lnTo>
                  <a:lnTo>
                    <a:pt x="50" y="49"/>
                  </a:lnTo>
                  <a:lnTo>
                    <a:pt x="65" y="43"/>
                  </a:lnTo>
                  <a:lnTo>
                    <a:pt x="75" y="39"/>
                  </a:lnTo>
                  <a:lnTo>
                    <a:pt x="85" y="34"/>
                  </a:lnTo>
                  <a:lnTo>
                    <a:pt x="94" y="24"/>
                  </a:lnTo>
                  <a:lnTo>
                    <a:pt x="100" y="15"/>
                  </a:lnTo>
                  <a:lnTo>
                    <a:pt x="105"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49" name="Freeform 621"/>
            <p:cNvSpPr>
              <a:spLocks/>
            </p:cNvSpPr>
            <p:nvPr/>
          </p:nvSpPr>
          <p:spPr bwMode="auto">
            <a:xfrm>
              <a:off x="4104" y="1910"/>
              <a:ext cx="10" cy="4"/>
            </a:xfrm>
            <a:custGeom>
              <a:avLst/>
              <a:gdLst>
                <a:gd name="T0" fmla="*/ 0 w 104"/>
                <a:gd name="T1" fmla="*/ 30 h 49"/>
                <a:gd name="T2" fmla="*/ 10 w 104"/>
                <a:gd name="T3" fmla="*/ 39 h 49"/>
                <a:gd name="T4" fmla="*/ 25 w 104"/>
                <a:gd name="T5" fmla="*/ 44 h 49"/>
                <a:gd name="T6" fmla="*/ 39 w 104"/>
                <a:gd name="T7" fmla="*/ 49 h 49"/>
                <a:gd name="T8" fmla="*/ 49 w 104"/>
                <a:gd name="T9" fmla="*/ 49 h 49"/>
                <a:gd name="T10" fmla="*/ 64 w 104"/>
                <a:gd name="T11" fmla="*/ 44 h 49"/>
                <a:gd name="T12" fmla="*/ 74 w 104"/>
                <a:gd name="T13" fmla="*/ 39 h 49"/>
                <a:gd name="T14" fmla="*/ 84 w 104"/>
                <a:gd name="T15" fmla="*/ 35 h 49"/>
                <a:gd name="T16" fmla="*/ 94 w 104"/>
                <a:gd name="T17" fmla="*/ 24 h 49"/>
                <a:gd name="T18" fmla="*/ 99 w 104"/>
                <a:gd name="T19" fmla="*/ 15 h 49"/>
                <a:gd name="T20" fmla="*/ 104 w 104"/>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49">
                  <a:moveTo>
                    <a:pt x="0" y="30"/>
                  </a:moveTo>
                  <a:lnTo>
                    <a:pt x="10" y="39"/>
                  </a:lnTo>
                  <a:lnTo>
                    <a:pt x="25" y="44"/>
                  </a:lnTo>
                  <a:lnTo>
                    <a:pt x="39" y="49"/>
                  </a:lnTo>
                  <a:lnTo>
                    <a:pt x="49" y="49"/>
                  </a:lnTo>
                  <a:lnTo>
                    <a:pt x="64" y="44"/>
                  </a:lnTo>
                  <a:lnTo>
                    <a:pt x="74" y="39"/>
                  </a:lnTo>
                  <a:lnTo>
                    <a:pt x="84" y="35"/>
                  </a:lnTo>
                  <a:lnTo>
                    <a:pt x="94" y="24"/>
                  </a:lnTo>
                  <a:lnTo>
                    <a:pt x="99" y="15"/>
                  </a:lnTo>
                  <a:lnTo>
                    <a:pt x="104"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50" name="Freeform 622"/>
            <p:cNvSpPr>
              <a:spLocks/>
            </p:cNvSpPr>
            <p:nvPr/>
          </p:nvSpPr>
          <p:spPr bwMode="auto">
            <a:xfrm>
              <a:off x="4105" y="1915"/>
              <a:ext cx="13" cy="9"/>
            </a:xfrm>
            <a:custGeom>
              <a:avLst/>
              <a:gdLst>
                <a:gd name="T0" fmla="*/ 0 w 138"/>
                <a:gd name="T1" fmla="*/ 24 h 116"/>
                <a:gd name="T2" fmla="*/ 0 w 138"/>
                <a:gd name="T3" fmla="*/ 29 h 116"/>
                <a:gd name="T4" fmla="*/ 0 w 138"/>
                <a:gd name="T5" fmla="*/ 39 h 116"/>
                <a:gd name="T6" fmla="*/ 0 w 138"/>
                <a:gd name="T7" fmla="*/ 43 h 116"/>
                <a:gd name="T8" fmla="*/ 4 w 138"/>
                <a:gd name="T9" fmla="*/ 49 h 116"/>
                <a:gd name="T10" fmla="*/ 4 w 138"/>
                <a:gd name="T11" fmla="*/ 53 h 116"/>
                <a:gd name="T12" fmla="*/ 4 w 138"/>
                <a:gd name="T13" fmla="*/ 58 h 116"/>
                <a:gd name="T14" fmla="*/ 10 w 138"/>
                <a:gd name="T15" fmla="*/ 63 h 116"/>
                <a:gd name="T16" fmla="*/ 10 w 138"/>
                <a:gd name="T17" fmla="*/ 68 h 116"/>
                <a:gd name="T18" fmla="*/ 15 w 138"/>
                <a:gd name="T19" fmla="*/ 68 h 116"/>
                <a:gd name="T20" fmla="*/ 19 w 138"/>
                <a:gd name="T21" fmla="*/ 73 h 116"/>
                <a:gd name="T22" fmla="*/ 29 w 138"/>
                <a:gd name="T23" fmla="*/ 77 h 116"/>
                <a:gd name="T24" fmla="*/ 39 w 138"/>
                <a:gd name="T25" fmla="*/ 77 h 116"/>
                <a:gd name="T26" fmla="*/ 50 w 138"/>
                <a:gd name="T27" fmla="*/ 82 h 116"/>
                <a:gd name="T28" fmla="*/ 59 w 138"/>
                <a:gd name="T29" fmla="*/ 82 h 116"/>
                <a:gd name="T30" fmla="*/ 64 w 138"/>
                <a:gd name="T31" fmla="*/ 87 h 116"/>
                <a:gd name="T32" fmla="*/ 74 w 138"/>
                <a:gd name="T33" fmla="*/ 87 h 116"/>
                <a:gd name="T34" fmla="*/ 79 w 138"/>
                <a:gd name="T35" fmla="*/ 92 h 116"/>
                <a:gd name="T36" fmla="*/ 89 w 138"/>
                <a:gd name="T37" fmla="*/ 97 h 116"/>
                <a:gd name="T38" fmla="*/ 94 w 138"/>
                <a:gd name="T39" fmla="*/ 107 h 116"/>
                <a:gd name="T40" fmla="*/ 104 w 138"/>
                <a:gd name="T41" fmla="*/ 116 h 116"/>
                <a:gd name="T42" fmla="*/ 104 w 138"/>
                <a:gd name="T43" fmla="*/ 107 h 116"/>
                <a:gd name="T44" fmla="*/ 109 w 138"/>
                <a:gd name="T45" fmla="*/ 97 h 116"/>
                <a:gd name="T46" fmla="*/ 113 w 138"/>
                <a:gd name="T47" fmla="*/ 87 h 116"/>
                <a:gd name="T48" fmla="*/ 119 w 138"/>
                <a:gd name="T49" fmla="*/ 77 h 116"/>
                <a:gd name="T50" fmla="*/ 123 w 138"/>
                <a:gd name="T51" fmla="*/ 68 h 116"/>
                <a:gd name="T52" fmla="*/ 129 w 138"/>
                <a:gd name="T53" fmla="*/ 58 h 116"/>
                <a:gd name="T54" fmla="*/ 134 w 138"/>
                <a:gd name="T55" fmla="*/ 49 h 116"/>
                <a:gd name="T56" fmla="*/ 138 w 138"/>
                <a:gd name="T57" fmla="*/ 43 h 116"/>
                <a:gd name="T58" fmla="*/ 138 w 138"/>
                <a:gd name="T59" fmla="*/ 34 h 116"/>
                <a:gd name="T60" fmla="*/ 138 w 138"/>
                <a:gd name="T61" fmla="*/ 29 h 116"/>
                <a:gd name="T62" fmla="*/ 134 w 138"/>
                <a:gd name="T63" fmla="*/ 15 h 116"/>
                <a:gd name="T64" fmla="*/ 129 w 138"/>
                <a:gd name="T65" fmla="*/ 6 h 116"/>
                <a:gd name="T66" fmla="*/ 119 w 138"/>
                <a:gd name="T67" fmla="*/ 0 h 116"/>
                <a:gd name="T68" fmla="*/ 109 w 138"/>
                <a:gd name="T69" fmla="*/ 0 h 116"/>
                <a:gd name="T70" fmla="*/ 104 w 138"/>
                <a:gd name="T71" fmla="*/ 6 h 116"/>
                <a:gd name="T72" fmla="*/ 94 w 138"/>
                <a:gd name="T73" fmla="*/ 15 h 116"/>
                <a:gd name="T74" fmla="*/ 79 w 138"/>
                <a:gd name="T75" fmla="*/ 19 h 116"/>
                <a:gd name="T76" fmla="*/ 69 w 138"/>
                <a:gd name="T77" fmla="*/ 29 h 116"/>
                <a:gd name="T78" fmla="*/ 59 w 138"/>
                <a:gd name="T79" fmla="*/ 39 h 116"/>
                <a:gd name="T80" fmla="*/ 50 w 138"/>
                <a:gd name="T81" fmla="*/ 49 h 116"/>
                <a:gd name="T82" fmla="*/ 50 w 138"/>
                <a:gd name="T83" fmla="*/ 53 h 116"/>
                <a:gd name="T84" fmla="*/ 50 w 138"/>
                <a:gd name="T85" fmla="*/ 58 h 116"/>
                <a:gd name="T86" fmla="*/ 54 w 138"/>
                <a:gd name="T87" fmla="*/ 63 h 116"/>
                <a:gd name="T88" fmla="*/ 59 w 138"/>
                <a:gd name="T89" fmla="*/ 63 h 116"/>
                <a:gd name="T90" fmla="*/ 59 w 138"/>
                <a:gd name="T91" fmla="*/ 68 h 116"/>
                <a:gd name="T92" fmla="*/ 64 w 138"/>
                <a:gd name="T93" fmla="*/ 73 h 116"/>
                <a:gd name="T94" fmla="*/ 64 w 138"/>
                <a:gd name="T95" fmla="*/ 77 h 116"/>
                <a:gd name="T96" fmla="*/ 64 w 138"/>
                <a:gd name="T97" fmla="*/ 82 h 116"/>
                <a:gd name="T98" fmla="*/ 64 w 138"/>
                <a:gd name="T99" fmla="*/ 73 h 116"/>
                <a:gd name="T100" fmla="*/ 59 w 138"/>
                <a:gd name="T101" fmla="*/ 63 h 116"/>
                <a:gd name="T102" fmla="*/ 54 w 138"/>
                <a:gd name="T103" fmla="*/ 58 h 116"/>
                <a:gd name="T104" fmla="*/ 54 w 138"/>
                <a:gd name="T105" fmla="*/ 49 h 116"/>
                <a:gd name="T106" fmla="*/ 50 w 138"/>
                <a:gd name="T107" fmla="*/ 39 h 116"/>
                <a:gd name="T108" fmla="*/ 50 w 138"/>
                <a:gd name="T109" fmla="*/ 34 h 116"/>
                <a:gd name="T110" fmla="*/ 50 w 138"/>
                <a:gd name="T111" fmla="*/ 24 h 116"/>
                <a:gd name="T112" fmla="*/ 50 w 138"/>
                <a:gd name="T113" fmla="*/ 15 h 116"/>
                <a:gd name="T114" fmla="*/ 50 w 138"/>
                <a:gd name="T115" fmla="*/ 10 h 116"/>
                <a:gd name="T116" fmla="*/ 50 w 138"/>
                <a:gd name="T117"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8" h="116">
                  <a:moveTo>
                    <a:pt x="0" y="24"/>
                  </a:moveTo>
                  <a:lnTo>
                    <a:pt x="0" y="29"/>
                  </a:lnTo>
                  <a:lnTo>
                    <a:pt x="0" y="39"/>
                  </a:lnTo>
                  <a:lnTo>
                    <a:pt x="0" y="43"/>
                  </a:lnTo>
                  <a:lnTo>
                    <a:pt x="4" y="49"/>
                  </a:lnTo>
                  <a:lnTo>
                    <a:pt x="4" y="53"/>
                  </a:lnTo>
                  <a:lnTo>
                    <a:pt x="4" y="58"/>
                  </a:lnTo>
                  <a:lnTo>
                    <a:pt x="10" y="63"/>
                  </a:lnTo>
                  <a:lnTo>
                    <a:pt x="10" y="68"/>
                  </a:lnTo>
                  <a:lnTo>
                    <a:pt x="15" y="68"/>
                  </a:lnTo>
                  <a:lnTo>
                    <a:pt x="19" y="73"/>
                  </a:lnTo>
                  <a:lnTo>
                    <a:pt x="29" y="77"/>
                  </a:lnTo>
                  <a:lnTo>
                    <a:pt x="39" y="77"/>
                  </a:lnTo>
                  <a:lnTo>
                    <a:pt x="50" y="82"/>
                  </a:lnTo>
                  <a:lnTo>
                    <a:pt x="59" y="82"/>
                  </a:lnTo>
                  <a:lnTo>
                    <a:pt x="64" y="87"/>
                  </a:lnTo>
                  <a:lnTo>
                    <a:pt x="74" y="87"/>
                  </a:lnTo>
                  <a:lnTo>
                    <a:pt x="79" y="92"/>
                  </a:lnTo>
                  <a:lnTo>
                    <a:pt x="89" y="97"/>
                  </a:lnTo>
                  <a:lnTo>
                    <a:pt x="94" y="107"/>
                  </a:lnTo>
                  <a:lnTo>
                    <a:pt x="104" y="116"/>
                  </a:lnTo>
                  <a:lnTo>
                    <a:pt x="104" y="107"/>
                  </a:lnTo>
                  <a:lnTo>
                    <a:pt x="109" y="97"/>
                  </a:lnTo>
                  <a:lnTo>
                    <a:pt x="113" y="87"/>
                  </a:lnTo>
                  <a:lnTo>
                    <a:pt x="119" y="77"/>
                  </a:lnTo>
                  <a:lnTo>
                    <a:pt x="123" y="68"/>
                  </a:lnTo>
                  <a:lnTo>
                    <a:pt x="129" y="58"/>
                  </a:lnTo>
                  <a:lnTo>
                    <a:pt x="134" y="49"/>
                  </a:lnTo>
                  <a:lnTo>
                    <a:pt x="138" y="43"/>
                  </a:lnTo>
                  <a:lnTo>
                    <a:pt x="138" y="34"/>
                  </a:lnTo>
                  <a:lnTo>
                    <a:pt x="138" y="29"/>
                  </a:lnTo>
                  <a:lnTo>
                    <a:pt x="134" y="15"/>
                  </a:lnTo>
                  <a:lnTo>
                    <a:pt x="129" y="6"/>
                  </a:lnTo>
                  <a:lnTo>
                    <a:pt x="119" y="0"/>
                  </a:lnTo>
                  <a:lnTo>
                    <a:pt x="109" y="0"/>
                  </a:lnTo>
                  <a:lnTo>
                    <a:pt x="104" y="6"/>
                  </a:lnTo>
                  <a:lnTo>
                    <a:pt x="94" y="15"/>
                  </a:lnTo>
                  <a:lnTo>
                    <a:pt x="79" y="19"/>
                  </a:lnTo>
                  <a:lnTo>
                    <a:pt x="69" y="29"/>
                  </a:lnTo>
                  <a:lnTo>
                    <a:pt x="59" y="39"/>
                  </a:lnTo>
                  <a:lnTo>
                    <a:pt x="50" y="49"/>
                  </a:lnTo>
                  <a:lnTo>
                    <a:pt x="50" y="53"/>
                  </a:lnTo>
                  <a:lnTo>
                    <a:pt x="50" y="58"/>
                  </a:lnTo>
                  <a:lnTo>
                    <a:pt x="54" y="63"/>
                  </a:lnTo>
                  <a:lnTo>
                    <a:pt x="59" y="63"/>
                  </a:lnTo>
                  <a:lnTo>
                    <a:pt x="59" y="68"/>
                  </a:lnTo>
                  <a:lnTo>
                    <a:pt x="64" y="73"/>
                  </a:lnTo>
                  <a:lnTo>
                    <a:pt x="64" y="77"/>
                  </a:lnTo>
                  <a:lnTo>
                    <a:pt x="64" y="82"/>
                  </a:lnTo>
                  <a:lnTo>
                    <a:pt x="64" y="73"/>
                  </a:lnTo>
                  <a:lnTo>
                    <a:pt x="59" y="63"/>
                  </a:lnTo>
                  <a:lnTo>
                    <a:pt x="54" y="58"/>
                  </a:lnTo>
                  <a:lnTo>
                    <a:pt x="54" y="49"/>
                  </a:lnTo>
                  <a:lnTo>
                    <a:pt x="50" y="39"/>
                  </a:lnTo>
                  <a:lnTo>
                    <a:pt x="50" y="34"/>
                  </a:lnTo>
                  <a:lnTo>
                    <a:pt x="50" y="24"/>
                  </a:lnTo>
                  <a:lnTo>
                    <a:pt x="50" y="15"/>
                  </a:lnTo>
                  <a:lnTo>
                    <a:pt x="50" y="10"/>
                  </a:lnTo>
                  <a:lnTo>
                    <a:pt x="5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51" name="Freeform 623"/>
            <p:cNvSpPr>
              <a:spLocks/>
            </p:cNvSpPr>
            <p:nvPr/>
          </p:nvSpPr>
          <p:spPr bwMode="auto">
            <a:xfrm>
              <a:off x="4099" y="1921"/>
              <a:ext cx="9" cy="9"/>
            </a:xfrm>
            <a:custGeom>
              <a:avLst/>
              <a:gdLst>
                <a:gd name="T0" fmla="*/ 5 w 109"/>
                <a:gd name="T1" fmla="*/ 58 h 116"/>
                <a:gd name="T2" fmla="*/ 5 w 109"/>
                <a:gd name="T3" fmla="*/ 49 h 116"/>
                <a:gd name="T4" fmla="*/ 10 w 109"/>
                <a:gd name="T5" fmla="*/ 39 h 116"/>
                <a:gd name="T6" fmla="*/ 20 w 109"/>
                <a:gd name="T7" fmla="*/ 34 h 116"/>
                <a:gd name="T8" fmla="*/ 25 w 109"/>
                <a:gd name="T9" fmla="*/ 25 h 116"/>
                <a:gd name="T10" fmla="*/ 30 w 109"/>
                <a:gd name="T11" fmla="*/ 19 h 116"/>
                <a:gd name="T12" fmla="*/ 35 w 109"/>
                <a:gd name="T13" fmla="*/ 15 h 116"/>
                <a:gd name="T14" fmla="*/ 44 w 109"/>
                <a:gd name="T15" fmla="*/ 10 h 116"/>
                <a:gd name="T16" fmla="*/ 50 w 109"/>
                <a:gd name="T17" fmla="*/ 5 h 116"/>
                <a:gd name="T18" fmla="*/ 54 w 109"/>
                <a:gd name="T19" fmla="*/ 0 h 116"/>
                <a:gd name="T20" fmla="*/ 60 w 109"/>
                <a:gd name="T21" fmla="*/ 0 h 116"/>
                <a:gd name="T22" fmla="*/ 79 w 109"/>
                <a:gd name="T23" fmla="*/ 5 h 116"/>
                <a:gd name="T24" fmla="*/ 94 w 109"/>
                <a:gd name="T25" fmla="*/ 10 h 116"/>
                <a:gd name="T26" fmla="*/ 104 w 109"/>
                <a:gd name="T27" fmla="*/ 15 h 116"/>
                <a:gd name="T28" fmla="*/ 109 w 109"/>
                <a:gd name="T29" fmla="*/ 25 h 116"/>
                <a:gd name="T30" fmla="*/ 109 w 109"/>
                <a:gd name="T31" fmla="*/ 39 h 116"/>
                <a:gd name="T32" fmla="*/ 109 w 109"/>
                <a:gd name="T33" fmla="*/ 53 h 116"/>
                <a:gd name="T34" fmla="*/ 109 w 109"/>
                <a:gd name="T35" fmla="*/ 68 h 116"/>
                <a:gd name="T36" fmla="*/ 100 w 109"/>
                <a:gd name="T37" fmla="*/ 83 h 116"/>
                <a:gd name="T38" fmla="*/ 94 w 109"/>
                <a:gd name="T39" fmla="*/ 97 h 116"/>
                <a:gd name="T40" fmla="*/ 85 w 109"/>
                <a:gd name="T41" fmla="*/ 116 h 116"/>
                <a:gd name="T42" fmla="*/ 85 w 109"/>
                <a:gd name="T43" fmla="*/ 102 h 116"/>
                <a:gd name="T44" fmla="*/ 79 w 109"/>
                <a:gd name="T45" fmla="*/ 92 h 116"/>
                <a:gd name="T46" fmla="*/ 75 w 109"/>
                <a:gd name="T47" fmla="*/ 83 h 116"/>
                <a:gd name="T48" fmla="*/ 65 w 109"/>
                <a:gd name="T49" fmla="*/ 83 h 116"/>
                <a:gd name="T50" fmla="*/ 60 w 109"/>
                <a:gd name="T51" fmla="*/ 77 h 116"/>
                <a:gd name="T52" fmla="*/ 50 w 109"/>
                <a:gd name="T53" fmla="*/ 77 h 116"/>
                <a:gd name="T54" fmla="*/ 40 w 109"/>
                <a:gd name="T55" fmla="*/ 83 h 116"/>
                <a:gd name="T56" fmla="*/ 30 w 109"/>
                <a:gd name="T57" fmla="*/ 83 h 116"/>
                <a:gd name="T58" fmla="*/ 20 w 109"/>
                <a:gd name="T59" fmla="*/ 87 h 116"/>
                <a:gd name="T60" fmla="*/ 10 w 109"/>
                <a:gd name="T61" fmla="*/ 92 h 116"/>
                <a:gd name="T62" fmla="*/ 10 w 109"/>
                <a:gd name="T63" fmla="*/ 87 h 116"/>
                <a:gd name="T64" fmla="*/ 10 w 109"/>
                <a:gd name="T65" fmla="*/ 83 h 116"/>
                <a:gd name="T66" fmla="*/ 5 w 109"/>
                <a:gd name="T67" fmla="*/ 77 h 116"/>
                <a:gd name="T68" fmla="*/ 5 w 109"/>
                <a:gd name="T69" fmla="*/ 73 h 116"/>
                <a:gd name="T70" fmla="*/ 0 w 109"/>
                <a:gd name="T71" fmla="*/ 68 h 116"/>
                <a:gd name="T72" fmla="*/ 0 w 109"/>
                <a:gd name="T73" fmla="*/ 63 h 116"/>
                <a:gd name="T74" fmla="*/ 0 w 109"/>
                <a:gd name="T75" fmla="*/ 58 h 116"/>
                <a:gd name="T76" fmla="*/ 5 w 109"/>
                <a:gd name="T77"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9" h="116">
                  <a:moveTo>
                    <a:pt x="5" y="58"/>
                  </a:moveTo>
                  <a:lnTo>
                    <a:pt x="5" y="49"/>
                  </a:lnTo>
                  <a:lnTo>
                    <a:pt x="10" y="39"/>
                  </a:lnTo>
                  <a:lnTo>
                    <a:pt x="20" y="34"/>
                  </a:lnTo>
                  <a:lnTo>
                    <a:pt x="25" y="25"/>
                  </a:lnTo>
                  <a:lnTo>
                    <a:pt x="30" y="19"/>
                  </a:lnTo>
                  <a:lnTo>
                    <a:pt x="35" y="15"/>
                  </a:lnTo>
                  <a:lnTo>
                    <a:pt x="44" y="10"/>
                  </a:lnTo>
                  <a:lnTo>
                    <a:pt x="50" y="5"/>
                  </a:lnTo>
                  <a:lnTo>
                    <a:pt x="54" y="0"/>
                  </a:lnTo>
                  <a:lnTo>
                    <a:pt x="60" y="0"/>
                  </a:lnTo>
                  <a:lnTo>
                    <a:pt x="79" y="5"/>
                  </a:lnTo>
                  <a:lnTo>
                    <a:pt x="94" y="10"/>
                  </a:lnTo>
                  <a:lnTo>
                    <a:pt x="104" y="15"/>
                  </a:lnTo>
                  <a:lnTo>
                    <a:pt x="109" y="25"/>
                  </a:lnTo>
                  <a:lnTo>
                    <a:pt x="109" y="39"/>
                  </a:lnTo>
                  <a:lnTo>
                    <a:pt x="109" y="53"/>
                  </a:lnTo>
                  <a:lnTo>
                    <a:pt x="109" y="68"/>
                  </a:lnTo>
                  <a:lnTo>
                    <a:pt x="100" y="83"/>
                  </a:lnTo>
                  <a:lnTo>
                    <a:pt x="94" y="97"/>
                  </a:lnTo>
                  <a:lnTo>
                    <a:pt x="85" y="116"/>
                  </a:lnTo>
                  <a:lnTo>
                    <a:pt x="85" y="102"/>
                  </a:lnTo>
                  <a:lnTo>
                    <a:pt x="79" y="92"/>
                  </a:lnTo>
                  <a:lnTo>
                    <a:pt x="75" y="83"/>
                  </a:lnTo>
                  <a:lnTo>
                    <a:pt x="65" y="83"/>
                  </a:lnTo>
                  <a:lnTo>
                    <a:pt x="60" y="77"/>
                  </a:lnTo>
                  <a:lnTo>
                    <a:pt x="50" y="77"/>
                  </a:lnTo>
                  <a:lnTo>
                    <a:pt x="40" y="83"/>
                  </a:lnTo>
                  <a:lnTo>
                    <a:pt x="30" y="83"/>
                  </a:lnTo>
                  <a:lnTo>
                    <a:pt x="20" y="87"/>
                  </a:lnTo>
                  <a:lnTo>
                    <a:pt x="10" y="92"/>
                  </a:lnTo>
                  <a:lnTo>
                    <a:pt x="10" y="87"/>
                  </a:lnTo>
                  <a:lnTo>
                    <a:pt x="10" y="83"/>
                  </a:lnTo>
                  <a:lnTo>
                    <a:pt x="5" y="77"/>
                  </a:lnTo>
                  <a:lnTo>
                    <a:pt x="5" y="73"/>
                  </a:lnTo>
                  <a:lnTo>
                    <a:pt x="0" y="68"/>
                  </a:lnTo>
                  <a:lnTo>
                    <a:pt x="0" y="63"/>
                  </a:lnTo>
                  <a:lnTo>
                    <a:pt x="0" y="58"/>
                  </a:lnTo>
                  <a:lnTo>
                    <a:pt x="5" y="5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52" name="Freeform 624"/>
            <p:cNvSpPr>
              <a:spLocks/>
            </p:cNvSpPr>
            <p:nvPr/>
          </p:nvSpPr>
          <p:spPr bwMode="auto">
            <a:xfrm>
              <a:off x="4111" y="1926"/>
              <a:ext cx="8" cy="7"/>
            </a:xfrm>
            <a:custGeom>
              <a:avLst/>
              <a:gdLst>
                <a:gd name="T0" fmla="*/ 0 w 84"/>
                <a:gd name="T1" fmla="*/ 0 h 87"/>
                <a:gd name="T2" fmla="*/ 10 w 84"/>
                <a:gd name="T3" fmla="*/ 9 h 87"/>
                <a:gd name="T4" fmla="*/ 15 w 84"/>
                <a:gd name="T5" fmla="*/ 19 h 87"/>
                <a:gd name="T6" fmla="*/ 15 w 84"/>
                <a:gd name="T7" fmla="*/ 34 h 87"/>
                <a:gd name="T8" fmla="*/ 20 w 84"/>
                <a:gd name="T9" fmla="*/ 43 h 87"/>
                <a:gd name="T10" fmla="*/ 20 w 84"/>
                <a:gd name="T11" fmla="*/ 58 h 87"/>
                <a:gd name="T12" fmla="*/ 25 w 84"/>
                <a:gd name="T13" fmla="*/ 67 h 87"/>
                <a:gd name="T14" fmla="*/ 30 w 84"/>
                <a:gd name="T15" fmla="*/ 77 h 87"/>
                <a:gd name="T16" fmla="*/ 34 w 84"/>
                <a:gd name="T17" fmla="*/ 87 h 87"/>
                <a:gd name="T18" fmla="*/ 45 w 84"/>
                <a:gd name="T19" fmla="*/ 87 h 87"/>
                <a:gd name="T20" fmla="*/ 59 w 84"/>
                <a:gd name="T21" fmla="*/ 87 h 87"/>
                <a:gd name="T22" fmla="*/ 65 w 84"/>
                <a:gd name="T23" fmla="*/ 87 h 87"/>
                <a:gd name="T24" fmla="*/ 70 w 84"/>
                <a:gd name="T25" fmla="*/ 82 h 87"/>
                <a:gd name="T26" fmla="*/ 74 w 84"/>
                <a:gd name="T27" fmla="*/ 82 h 87"/>
                <a:gd name="T28" fmla="*/ 80 w 84"/>
                <a:gd name="T29" fmla="*/ 77 h 87"/>
                <a:gd name="T30" fmla="*/ 80 w 84"/>
                <a:gd name="T31" fmla="*/ 73 h 87"/>
                <a:gd name="T32" fmla="*/ 84 w 84"/>
                <a:gd name="T33" fmla="*/ 63 h 87"/>
                <a:gd name="T34" fmla="*/ 84 w 84"/>
                <a:gd name="T35" fmla="*/ 58 h 87"/>
                <a:gd name="T36" fmla="*/ 84 w 84"/>
                <a:gd name="T37" fmla="*/ 52 h 87"/>
                <a:gd name="T38" fmla="*/ 84 w 84"/>
                <a:gd name="T39" fmla="*/ 43 h 87"/>
                <a:gd name="T40" fmla="*/ 80 w 84"/>
                <a:gd name="T41" fmla="*/ 39 h 87"/>
                <a:gd name="T42" fmla="*/ 74 w 84"/>
                <a:gd name="T43" fmla="*/ 34 h 87"/>
                <a:gd name="T44" fmla="*/ 70 w 84"/>
                <a:gd name="T45" fmla="*/ 29 h 87"/>
                <a:gd name="T46" fmla="*/ 65 w 84"/>
                <a:gd name="T47" fmla="*/ 29 h 87"/>
                <a:gd name="T48" fmla="*/ 59 w 84"/>
                <a:gd name="T49" fmla="*/ 29 h 87"/>
                <a:gd name="T50" fmla="*/ 49 w 84"/>
                <a:gd name="T51" fmla="*/ 29 h 87"/>
                <a:gd name="T52" fmla="*/ 45 w 84"/>
                <a:gd name="T53" fmla="*/ 24 h 87"/>
                <a:gd name="T54" fmla="*/ 40 w 84"/>
                <a:gd name="T55" fmla="*/ 24 h 87"/>
                <a:gd name="T56" fmla="*/ 34 w 84"/>
                <a:gd name="T57" fmla="*/ 24 h 87"/>
                <a:gd name="T58" fmla="*/ 25 w 84"/>
                <a:gd name="T59" fmla="*/ 19 h 87"/>
                <a:gd name="T60" fmla="*/ 20 w 84"/>
                <a:gd name="T61" fmla="*/ 1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4" h="87">
                  <a:moveTo>
                    <a:pt x="0" y="0"/>
                  </a:moveTo>
                  <a:lnTo>
                    <a:pt x="10" y="9"/>
                  </a:lnTo>
                  <a:lnTo>
                    <a:pt x="15" y="19"/>
                  </a:lnTo>
                  <a:lnTo>
                    <a:pt x="15" y="34"/>
                  </a:lnTo>
                  <a:lnTo>
                    <a:pt x="20" y="43"/>
                  </a:lnTo>
                  <a:lnTo>
                    <a:pt x="20" y="58"/>
                  </a:lnTo>
                  <a:lnTo>
                    <a:pt x="25" y="67"/>
                  </a:lnTo>
                  <a:lnTo>
                    <a:pt x="30" y="77"/>
                  </a:lnTo>
                  <a:lnTo>
                    <a:pt x="34" y="87"/>
                  </a:lnTo>
                  <a:lnTo>
                    <a:pt x="45" y="87"/>
                  </a:lnTo>
                  <a:lnTo>
                    <a:pt x="59" y="87"/>
                  </a:lnTo>
                  <a:lnTo>
                    <a:pt x="65" y="87"/>
                  </a:lnTo>
                  <a:lnTo>
                    <a:pt x="70" y="82"/>
                  </a:lnTo>
                  <a:lnTo>
                    <a:pt x="74" y="82"/>
                  </a:lnTo>
                  <a:lnTo>
                    <a:pt x="80" y="77"/>
                  </a:lnTo>
                  <a:lnTo>
                    <a:pt x="80" y="73"/>
                  </a:lnTo>
                  <a:lnTo>
                    <a:pt x="84" y="63"/>
                  </a:lnTo>
                  <a:lnTo>
                    <a:pt x="84" y="58"/>
                  </a:lnTo>
                  <a:lnTo>
                    <a:pt x="84" y="52"/>
                  </a:lnTo>
                  <a:lnTo>
                    <a:pt x="84" y="43"/>
                  </a:lnTo>
                  <a:lnTo>
                    <a:pt x="80" y="39"/>
                  </a:lnTo>
                  <a:lnTo>
                    <a:pt x="74" y="34"/>
                  </a:lnTo>
                  <a:lnTo>
                    <a:pt x="70" y="29"/>
                  </a:lnTo>
                  <a:lnTo>
                    <a:pt x="65" y="29"/>
                  </a:lnTo>
                  <a:lnTo>
                    <a:pt x="59" y="29"/>
                  </a:lnTo>
                  <a:lnTo>
                    <a:pt x="49" y="29"/>
                  </a:lnTo>
                  <a:lnTo>
                    <a:pt x="45" y="24"/>
                  </a:lnTo>
                  <a:lnTo>
                    <a:pt x="40" y="24"/>
                  </a:lnTo>
                  <a:lnTo>
                    <a:pt x="34" y="24"/>
                  </a:lnTo>
                  <a:lnTo>
                    <a:pt x="25" y="19"/>
                  </a:lnTo>
                  <a:lnTo>
                    <a:pt x="20" y="1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grpSp>
      <p:sp>
        <p:nvSpPr>
          <p:cNvPr id="23154" name="Text Box 626"/>
          <p:cNvSpPr txBox="1">
            <a:spLocks noChangeArrowheads="1"/>
          </p:cNvSpPr>
          <p:nvPr/>
        </p:nvSpPr>
        <p:spPr bwMode="auto">
          <a:xfrm>
            <a:off x="6229350" y="2954338"/>
            <a:ext cx="1814513" cy="1006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fontAlgn="base" hangingPunct="0">
              <a:spcBef>
                <a:spcPct val="0"/>
              </a:spcBef>
              <a:spcAft>
                <a:spcPct val="0"/>
              </a:spcAft>
            </a:pPr>
            <a:r>
              <a:rPr lang="en-US" altLang="el-GR" sz="3000" b="1" smtClean="0">
                <a:solidFill>
                  <a:srgbClr val="FFFFFF"/>
                </a:solidFill>
              </a:rPr>
              <a:t>Αναπνοές</a:t>
            </a:r>
          </a:p>
          <a:p>
            <a:pPr eaLnBrk="0" fontAlgn="base" hangingPunct="0">
              <a:spcBef>
                <a:spcPct val="0"/>
              </a:spcBef>
              <a:spcAft>
                <a:spcPct val="0"/>
              </a:spcAft>
            </a:pPr>
            <a:r>
              <a:rPr lang="en-US" altLang="el-GR" sz="3000" b="1" smtClean="0">
                <a:solidFill>
                  <a:srgbClr val="FFFFFF"/>
                </a:solidFill>
              </a:rPr>
              <a:t>14-20/min</a:t>
            </a:r>
          </a:p>
        </p:txBody>
      </p:sp>
      <p:grpSp>
        <p:nvGrpSpPr>
          <p:cNvPr id="23155" name="Group 627"/>
          <p:cNvGrpSpPr>
            <a:grpSpLocks/>
          </p:cNvGrpSpPr>
          <p:nvPr/>
        </p:nvGrpSpPr>
        <p:grpSpPr bwMode="auto">
          <a:xfrm>
            <a:off x="3422650" y="3702050"/>
            <a:ext cx="1123950" cy="1519238"/>
            <a:chOff x="2551" y="2022"/>
            <a:chExt cx="708" cy="957"/>
          </a:xfrm>
        </p:grpSpPr>
        <p:grpSp>
          <p:nvGrpSpPr>
            <p:cNvPr id="23156" name="Group 628"/>
            <p:cNvGrpSpPr>
              <a:grpSpLocks/>
            </p:cNvGrpSpPr>
            <p:nvPr/>
          </p:nvGrpSpPr>
          <p:grpSpPr bwMode="auto">
            <a:xfrm>
              <a:off x="2551" y="2022"/>
              <a:ext cx="708" cy="957"/>
              <a:chOff x="2551" y="2022"/>
              <a:chExt cx="708" cy="957"/>
            </a:xfrm>
          </p:grpSpPr>
          <p:sp>
            <p:nvSpPr>
              <p:cNvPr id="23157" name="Freeform 629"/>
              <p:cNvSpPr>
                <a:spLocks/>
              </p:cNvSpPr>
              <p:nvPr/>
            </p:nvSpPr>
            <p:spPr bwMode="auto">
              <a:xfrm>
                <a:off x="2583" y="2436"/>
                <a:ext cx="676" cy="541"/>
              </a:xfrm>
              <a:custGeom>
                <a:avLst/>
                <a:gdLst>
                  <a:gd name="T0" fmla="*/ 0 w 8780"/>
                  <a:gd name="T1" fmla="*/ 3172 h 7577"/>
                  <a:gd name="T2" fmla="*/ 56 w 8780"/>
                  <a:gd name="T3" fmla="*/ 3471 h 7577"/>
                  <a:gd name="T4" fmla="*/ 193 w 8780"/>
                  <a:gd name="T5" fmla="*/ 3755 h 7577"/>
                  <a:gd name="T6" fmla="*/ 292 w 8780"/>
                  <a:gd name="T7" fmla="*/ 3942 h 7577"/>
                  <a:gd name="T8" fmla="*/ 317 w 8780"/>
                  <a:gd name="T9" fmla="*/ 3952 h 7577"/>
                  <a:gd name="T10" fmla="*/ 348 w 8780"/>
                  <a:gd name="T11" fmla="*/ 3959 h 7577"/>
                  <a:gd name="T12" fmla="*/ 366 w 8780"/>
                  <a:gd name="T13" fmla="*/ 3970 h 7577"/>
                  <a:gd name="T14" fmla="*/ 1037 w 8780"/>
                  <a:gd name="T15" fmla="*/ 5038 h 7577"/>
                  <a:gd name="T16" fmla="*/ 2027 w 8780"/>
                  <a:gd name="T17" fmla="*/ 5821 h 7577"/>
                  <a:gd name="T18" fmla="*/ 3192 w 8780"/>
                  <a:gd name="T19" fmla="*/ 6351 h 7577"/>
                  <a:gd name="T20" fmla="*/ 3631 w 8780"/>
                  <a:gd name="T21" fmla="*/ 6488 h 7577"/>
                  <a:gd name="T22" fmla="*/ 3695 w 8780"/>
                  <a:gd name="T23" fmla="*/ 6509 h 7577"/>
                  <a:gd name="T24" fmla="*/ 3751 w 8780"/>
                  <a:gd name="T25" fmla="*/ 6534 h 7577"/>
                  <a:gd name="T26" fmla="*/ 3850 w 8780"/>
                  <a:gd name="T27" fmla="*/ 6569 h 7577"/>
                  <a:gd name="T28" fmla="*/ 4036 w 8780"/>
                  <a:gd name="T29" fmla="*/ 6643 h 7577"/>
                  <a:gd name="T30" fmla="*/ 4202 w 8780"/>
                  <a:gd name="T31" fmla="*/ 6713 h 7577"/>
                  <a:gd name="T32" fmla="*/ 4381 w 8780"/>
                  <a:gd name="T33" fmla="*/ 6780 h 7577"/>
                  <a:gd name="T34" fmla="*/ 5071 w 8780"/>
                  <a:gd name="T35" fmla="*/ 7026 h 7577"/>
                  <a:gd name="T36" fmla="*/ 5760 w 8780"/>
                  <a:gd name="T37" fmla="*/ 7282 h 7577"/>
                  <a:gd name="T38" fmla="*/ 6471 w 8780"/>
                  <a:gd name="T39" fmla="*/ 7496 h 7577"/>
                  <a:gd name="T40" fmla="*/ 6933 w 8780"/>
                  <a:gd name="T41" fmla="*/ 7577 h 7577"/>
                  <a:gd name="T42" fmla="*/ 7259 w 8780"/>
                  <a:gd name="T43" fmla="*/ 7549 h 7577"/>
                  <a:gd name="T44" fmla="*/ 7562 w 8780"/>
                  <a:gd name="T45" fmla="*/ 7437 h 7577"/>
                  <a:gd name="T46" fmla="*/ 7805 w 8780"/>
                  <a:gd name="T47" fmla="*/ 7240 h 7577"/>
                  <a:gd name="T48" fmla="*/ 8041 w 8780"/>
                  <a:gd name="T49" fmla="*/ 7075 h 7577"/>
                  <a:gd name="T50" fmla="*/ 8273 w 8780"/>
                  <a:gd name="T51" fmla="*/ 6913 h 7577"/>
                  <a:gd name="T52" fmla="*/ 8446 w 8780"/>
                  <a:gd name="T53" fmla="*/ 6706 h 7577"/>
                  <a:gd name="T54" fmla="*/ 8671 w 8780"/>
                  <a:gd name="T55" fmla="*/ 6078 h 7577"/>
                  <a:gd name="T56" fmla="*/ 8762 w 8780"/>
                  <a:gd name="T57" fmla="*/ 5420 h 7577"/>
                  <a:gd name="T58" fmla="*/ 8780 w 8780"/>
                  <a:gd name="T59" fmla="*/ 4746 h 7577"/>
                  <a:gd name="T60" fmla="*/ 8664 w 8780"/>
                  <a:gd name="T61" fmla="*/ 3379 h 7577"/>
                  <a:gd name="T62" fmla="*/ 8048 w 8780"/>
                  <a:gd name="T63" fmla="*/ 1781 h 7577"/>
                  <a:gd name="T64" fmla="*/ 6922 w 8780"/>
                  <a:gd name="T65" fmla="*/ 531 h 7577"/>
                  <a:gd name="T66" fmla="*/ 5700 w 8780"/>
                  <a:gd name="T67" fmla="*/ 145 h 7577"/>
                  <a:gd name="T68" fmla="*/ 5032 w 8780"/>
                  <a:gd name="T69" fmla="*/ 355 h 7577"/>
                  <a:gd name="T70" fmla="*/ 4304 w 8780"/>
                  <a:gd name="T71" fmla="*/ 345 h 7577"/>
                  <a:gd name="T72" fmla="*/ 3582 w 8780"/>
                  <a:gd name="T73" fmla="*/ 246 h 7577"/>
                  <a:gd name="T74" fmla="*/ 3294 w 8780"/>
                  <a:gd name="T75" fmla="*/ 180 h 7577"/>
                  <a:gd name="T76" fmla="*/ 3009 w 8780"/>
                  <a:gd name="T77" fmla="*/ 113 h 7577"/>
                  <a:gd name="T78" fmla="*/ 2723 w 8780"/>
                  <a:gd name="T79" fmla="*/ 130 h 7577"/>
                  <a:gd name="T80" fmla="*/ 2445 w 8780"/>
                  <a:gd name="T81" fmla="*/ 260 h 7577"/>
                  <a:gd name="T82" fmla="*/ 2171 w 8780"/>
                  <a:gd name="T83" fmla="*/ 397 h 7577"/>
                  <a:gd name="T84" fmla="*/ 1939 w 8780"/>
                  <a:gd name="T85" fmla="*/ 566 h 7577"/>
                  <a:gd name="T86" fmla="*/ 1756 w 8780"/>
                  <a:gd name="T87" fmla="*/ 850 h 7577"/>
                  <a:gd name="T88" fmla="*/ 1555 w 8780"/>
                  <a:gd name="T89" fmla="*/ 1244 h 7577"/>
                  <a:gd name="T90" fmla="*/ 1330 w 8780"/>
                  <a:gd name="T91" fmla="*/ 1613 h 7577"/>
                  <a:gd name="T92" fmla="*/ 1020 w 8780"/>
                  <a:gd name="T93" fmla="*/ 1943 h 7577"/>
                  <a:gd name="T94" fmla="*/ 796 w 8780"/>
                  <a:gd name="T95" fmla="*/ 2122 h 7577"/>
                  <a:gd name="T96" fmla="*/ 576 w 8780"/>
                  <a:gd name="T97" fmla="*/ 2298 h 7577"/>
                  <a:gd name="T98" fmla="*/ 383 w 8780"/>
                  <a:gd name="T99" fmla="*/ 2498 h 7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80" h="7577">
                    <a:moveTo>
                      <a:pt x="49" y="2969"/>
                    </a:moveTo>
                    <a:lnTo>
                      <a:pt x="14" y="3071"/>
                    </a:lnTo>
                    <a:lnTo>
                      <a:pt x="0" y="3172"/>
                    </a:lnTo>
                    <a:lnTo>
                      <a:pt x="4" y="3274"/>
                    </a:lnTo>
                    <a:lnTo>
                      <a:pt x="24" y="3372"/>
                    </a:lnTo>
                    <a:lnTo>
                      <a:pt x="56" y="3471"/>
                    </a:lnTo>
                    <a:lnTo>
                      <a:pt x="98" y="3566"/>
                    </a:lnTo>
                    <a:lnTo>
                      <a:pt x="144" y="3660"/>
                    </a:lnTo>
                    <a:lnTo>
                      <a:pt x="193" y="3755"/>
                    </a:lnTo>
                    <a:lnTo>
                      <a:pt x="243" y="3847"/>
                    </a:lnTo>
                    <a:lnTo>
                      <a:pt x="288" y="3938"/>
                    </a:lnTo>
                    <a:lnTo>
                      <a:pt x="292" y="3942"/>
                    </a:lnTo>
                    <a:lnTo>
                      <a:pt x="299" y="3945"/>
                    </a:lnTo>
                    <a:lnTo>
                      <a:pt x="306" y="3949"/>
                    </a:lnTo>
                    <a:lnTo>
                      <a:pt x="317" y="3952"/>
                    </a:lnTo>
                    <a:lnTo>
                      <a:pt x="327" y="3952"/>
                    </a:lnTo>
                    <a:lnTo>
                      <a:pt x="338" y="3955"/>
                    </a:lnTo>
                    <a:lnTo>
                      <a:pt x="348" y="3959"/>
                    </a:lnTo>
                    <a:lnTo>
                      <a:pt x="355" y="3959"/>
                    </a:lnTo>
                    <a:lnTo>
                      <a:pt x="362" y="3962"/>
                    </a:lnTo>
                    <a:lnTo>
                      <a:pt x="366" y="3970"/>
                    </a:lnTo>
                    <a:lnTo>
                      <a:pt x="545" y="4360"/>
                    </a:lnTo>
                    <a:lnTo>
                      <a:pt x="774" y="4715"/>
                    </a:lnTo>
                    <a:lnTo>
                      <a:pt x="1037" y="5038"/>
                    </a:lnTo>
                    <a:lnTo>
                      <a:pt x="1340" y="5330"/>
                    </a:lnTo>
                    <a:lnTo>
                      <a:pt x="1671" y="5590"/>
                    </a:lnTo>
                    <a:lnTo>
                      <a:pt x="2027" y="5821"/>
                    </a:lnTo>
                    <a:lnTo>
                      <a:pt x="2400" y="6021"/>
                    </a:lnTo>
                    <a:lnTo>
                      <a:pt x="2791" y="6196"/>
                    </a:lnTo>
                    <a:lnTo>
                      <a:pt x="3192" y="6351"/>
                    </a:lnTo>
                    <a:lnTo>
                      <a:pt x="3600" y="6478"/>
                    </a:lnTo>
                    <a:lnTo>
                      <a:pt x="3613" y="6481"/>
                    </a:lnTo>
                    <a:lnTo>
                      <a:pt x="3631" y="6488"/>
                    </a:lnTo>
                    <a:lnTo>
                      <a:pt x="3653" y="6495"/>
                    </a:lnTo>
                    <a:lnTo>
                      <a:pt x="3673" y="6503"/>
                    </a:lnTo>
                    <a:lnTo>
                      <a:pt x="3695" y="6509"/>
                    </a:lnTo>
                    <a:lnTo>
                      <a:pt x="3713" y="6520"/>
                    </a:lnTo>
                    <a:lnTo>
                      <a:pt x="3733" y="6526"/>
                    </a:lnTo>
                    <a:lnTo>
                      <a:pt x="3751" y="6534"/>
                    </a:lnTo>
                    <a:lnTo>
                      <a:pt x="3768" y="6541"/>
                    </a:lnTo>
                    <a:lnTo>
                      <a:pt x="3783" y="6545"/>
                    </a:lnTo>
                    <a:lnTo>
                      <a:pt x="3850" y="6569"/>
                    </a:lnTo>
                    <a:lnTo>
                      <a:pt x="3916" y="6594"/>
                    </a:lnTo>
                    <a:lnTo>
                      <a:pt x="3976" y="6618"/>
                    </a:lnTo>
                    <a:lnTo>
                      <a:pt x="4036" y="6643"/>
                    </a:lnTo>
                    <a:lnTo>
                      <a:pt x="4089" y="6668"/>
                    </a:lnTo>
                    <a:lnTo>
                      <a:pt x="4146" y="6692"/>
                    </a:lnTo>
                    <a:lnTo>
                      <a:pt x="4202" y="6713"/>
                    </a:lnTo>
                    <a:lnTo>
                      <a:pt x="4257" y="6738"/>
                    </a:lnTo>
                    <a:lnTo>
                      <a:pt x="4317" y="6759"/>
                    </a:lnTo>
                    <a:lnTo>
                      <a:pt x="4381" y="6780"/>
                    </a:lnTo>
                    <a:lnTo>
                      <a:pt x="4613" y="6858"/>
                    </a:lnTo>
                    <a:lnTo>
                      <a:pt x="4842" y="6941"/>
                    </a:lnTo>
                    <a:lnTo>
                      <a:pt x="5071" y="7026"/>
                    </a:lnTo>
                    <a:lnTo>
                      <a:pt x="5299" y="7114"/>
                    </a:lnTo>
                    <a:lnTo>
                      <a:pt x="5528" y="7198"/>
                    </a:lnTo>
                    <a:lnTo>
                      <a:pt x="5760" y="7282"/>
                    </a:lnTo>
                    <a:lnTo>
                      <a:pt x="5993" y="7359"/>
                    </a:lnTo>
                    <a:lnTo>
                      <a:pt x="6232" y="7433"/>
                    </a:lnTo>
                    <a:lnTo>
                      <a:pt x="6471" y="7496"/>
                    </a:lnTo>
                    <a:lnTo>
                      <a:pt x="6718" y="7553"/>
                    </a:lnTo>
                    <a:lnTo>
                      <a:pt x="6823" y="7571"/>
                    </a:lnTo>
                    <a:lnTo>
                      <a:pt x="6933" y="7577"/>
                    </a:lnTo>
                    <a:lnTo>
                      <a:pt x="7041" y="7577"/>
                    </a:lnTo>
                    <a:lnTo>
                      <a:pt x="7151" y="7571"/>
                    </a:lnTo>
                    <a:lnTo>
                      <a:pt x="7259" y="7549"/>
                    </a:lnTo>
                    <a:lnTo>
                      <a:pt x="7366" y="7524"/>
                    </a:lnTo>
                    <a:lnTo>
                      <a:pt x="7467" y="7486"/>
                    </a:lnTo>
                    <a:lnTo>
                      <a:pt x="7562" y="7437"/>
                    </a:lnTo>
                    <a:lnTo>
                      <a:pt x="7654" y="7377"/>
                    </a:lnTo>
                    <a:lnTo>
                      <a:pt x="7735" y="7303"/>
                    </a:lnTo>
                    <a:lnTo>
                      <a:pt x="7805" y="7240"/>
                    </a:lnTo>
                    <a:lnTo>
                      <a:pt x="7879" y="7184"/>
                    </a:lnTo>
                    <a:lnTo>
                      <a:pt x="7960" y="7128"/>
                    </a:lnTo>
                    <a:lnTo>
                      <a:pt x="8041" y="7075"/>
                    </a:lnTo>
                    <a:lnTo>
                      <a:pt x="8122" y="7023"/>
                    </a:lnTo>
                    <a:lnTo>
                      <a:pt x="8199" y="6969"/>
                    </a:lnTo>
                    <a:lnTo>
                      <a:pt x="8273" y="6913"/>
                    </a:lnTo>
                    <a:lnTo>
                      <a:pt x="8340" y="6850"/>
                    </a:lnTo>
                    <a:lnTo>
                      <a:pt x="8399" y="6783"/>
                    </a:lnTo>
                    <a:lnTo>
                      <a:pt x="8446" y="6706"/>
                    </a:lnTo>
                    <a:lnTo>
                      <a:pt x="8541" y="6503"/>
                    </a:lnTo>
                    <a:lnTo>
                      <a:pt x="8614" y="6291"/>
                    </a:lnTo>
                    <a:lnTo>
                      <a:pt x="8671" y="6078"/>
                    </a:lnTo>
                    <a:lnTo>
                      <a:pt x="8713" y="5863"/>
                    </a:lnTo>
                    <a:lnTo>
                      <a:pt x="8745" y="5642"/>
                    </a:lnTo>
                    <a:lnTo>
                      <a:pt x="8762" y="5420"/>
                    </a:lnTo>
                    <a:lnTo>
                      <a:pt x="8772" y="5195"/>
                    </a:lnTo>
                    <a:lnTo>
                      <a:pt x="8780" y="4970"/>
                    </a:lnTo>
                    <a:lnTo>
                      <a:pt x="8780" y="4746"/>
                    </a:lnTo>
                    <a:lnTo>
                      <a:pt x="8780" y="4522"/>
                    </a:lnTo>
                    <a:lnTo>
                      <a:pt x="8752" y="3949"/>
                    </a:lnTo>
                    <a:lnTo>
                      <a:pt x="8664" y="3379"/>
                    </a:lnTo>
                    <a:lnTo>
                      <a:pt x="8516" y="2824"/>
                    </a:lnTo>
                    <a:lnTo>
                      <a:pt x="8311" y="2287"/>
                    </a:lnTo>
                    <a:lnTo>
                      <a:pt x="8048" y="1781"/>
                    </a:lnTo>
                    <a:lnTo>
                      <a:pt x="7727" y="1314"/>
                    </a:lnTo>
                    <a:lnTo>
                      <a:pt x="7351" y="896"/>
                    </a:lnTo>
                    <a:lnTo>
                      <a:pt x="6922" y="531"/>
                    </a:lnTo>
                    <a:lnTo>
                      <a:pt x="6436" y="228"/>
                    </a:lnTo>
                    <a:lnTo>
                      <a:pt x="5901" y="0"/>
                    </a:lnTo>
                    <a:lnTo>
                      <a:pt x="5700" y="145"/>
                    </a:lnTo>
                    <a:lnTo>
                      <a:pt x="5489" y="250"/>
                    </a:lnTo>
                    <a:lnTo>
                      <a:pt x="5264" y="316"/>
                    </a:lnTo>
                    <a:lnTo>
                      <a:pt x="5032" y="355"/>
                    </a:lnTo>
                    <a:lnTo>
                      <a:pt x="4793" y="370"/>
                    </a:lnTo>
                    <a:lnTo>
                      <a:pt x="4550" y="365"/>
                    </a:lnTo>
                    <a:lnTo>
                      <a:pt x="4304" y="345"/>
                    </a:lnTo>
                    <a:lnTo>
                      <a:pt x="4057" y="313"/>
                    </a:lnTo>
                    <a:lnTo>
                      <a:pt x="3818" y="281"/>
                    </a:lnTo>
                    <a:lnTo>
                      <a:pt x="3582" y="246"/>
                    </a:lnTo>
                    <a:lnTo>
                      <a:pt x="3487" y="228"/>
                    </a:lnTo>
                    <a:lnTo>
                      <a:pt x="3392" y="205"/>
                    </a:lnTo>
                    <a:lnTo>
                      <a:pt x="3294" y="180"/>
                    </a:lnTo>
                    <a:lnTo>
                      <a:pt x="3199" y="151"/>
                    </a:lnTo>
                    <a:lnTo>
                      <a:pt x="3104" y="130"/>
                    </a:lnTo>
                    <a:lnTo>
                      <a:pt x="3009" y="113"/>
                    </a:lnTo>
                    <a:lnTo>
                      <a:pt x="2914" y="105"/>
                    </a:lnTo>
                    <a:lnTo>
                      <a:pt x="2818" y="110"/>
                    </a:lnTo>
                    <a:lnTo>
                      <a:pt x="2723" y="130"/>
                    </a:lnTo>
                    <a:lnTo>
                      <a:pt x="2628" y="173"/>
                    </a:lnTo>
                    <a:lnTo>
                      <a:pt x="2540" y="218"/>
                    </a:lnTo>
                    <a:lnTo>
                      <a:pt x="2445" y="260"/>
                    </a:lnTo>
                    <a:lnTo>
                      <a:pt x="2354" y="306"/>
                    </a:lnTo>
                    <a:lnTo>
                      <a:pt x="2262" y="348"/>
                    </a:lnTo>
                    <a:lnTo>
                      <a:pt x="2171" y="397"/>
                    </a:lnTo>
                    <a:lnTo>
                      <a:pt x="2087" y="446"/>
                    </a:lnTo>
                    <a:lnTo>
                      <a:pt x="2009" y="503"/>
                    </a:lnTo>
                    <a:lnTo>
                      <a:pt x="1939" y="566"/>
                    </a:lnTo>
                    <a:lnTo>
                      <a:pt x="1876" y="636"/>
                    </a:lnTo>
                    <a:lnTo>
                      <a:pt x="1826" y="717"/>
                    </a:lnTo>
                    <a:lnTo>
                      <a:pt x="1756" y="850"/>
                    </a:lnTo>
                    <a:lnTo>
                      <a:pt x="1689" y="984"/>
                    </a:lnTo>
                    <a:lnTo>
                      <a:pt x="1622" y="1114"/>
                    </a:lnTo>
                    <a:lnTo>
                      <a:pt x="1555" y="1244"/>
                    </a:lnTo>
                    <a:lnTo>
                      <a:pt x="1485" y="1370"/>
                    </a:lnTo>
                    <a:lnTo>
                      <a:pt x="1411" y="1493"/>
                    </a:lnTo>
                    <a:lnTo>
                      <a:pt x="1330" y="1613"/>
                    </a:lnTo>
                    <a:lnTo>
                      <a:pt x="1238" y="1729"/>
                    </a:lnTo>
                    <a:lnTo>
                      <a:pt x="1137" y="1841"/>
                    </a:lnTo>
                    <a:lnTo>
                      <a:pt x="1020" y="1943"/>
                    </a:lnTo>
                    <a:lnTo>
                      <a:pt x="946" y="2003"/>
                    </a:lnTo>
                    <a:lnTo>
                      <a:pt x="869" y="2062"/>
                    </a:lnTo>
                    <a:lnTo>
                      <a:pt x="796" y="2122"/>
                    </a:lnTo>
                    <a:lnTo>
                      <a:pt x="721" y="2178"/>
                    </a:lnTo>
                    <a:lnTo>
                      <a:pt x="648" y="2238"/>
                    </a:lnTo>
                    <a:lnTo>
                      <a:pt x="576" y="2298"/>
                    </a:lnTo>
                    <a:lnTo>
                      <a:pt x="510" y="2361"/>
                    </a:lnTo>
                    <a:lnTo>
                      <a:pt x="443" y="2428"/>
                    </a:lnTo>
                    <a:lnTo>
                      <a:pt x="383" y="2498"/>
                    </a:lnTo>
                    <a:lnTo>
                      <a:pt x="327" y="2576"/>
                    </a:lnTo>
                    <a:lnTo>
                      <a:pt x="49" y="2969"/>
                    </a:lnTo>
                    <a:close/>
                  </a:path>
                </a:pathLst>
              </a:custGeom>
              <a:solidFill>
                <a:srgbClr val="FFA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58" name="Freeform 630"/>
              <p:cNvSpPr>
                <a:spLocks/>
              </p:cNvSpPr>
              <p:nvPr/>
            </p:nvSpPr>
            <p:spPr bwMode="auto">
              <a:xfrm>
                <a:off x="2583" y="2436"/>
                <a:ext cx="676" cy="541"/>
              </a:xfrm>
              <a:custGeom>
                <a:avLst/>
                <a:gdLst>
                  <a:gd name="T0" fmla="*/ 0 w 8780"/>
                  <a:gd name="T1" fmla="*/ 3172 h 7577"/>
                  <a:gd name="T2" fmla="*/ 56 w 8780"/>
                  <a:gd name="T3" fmla="*/ 3471 h 7577"/>
                  <a:gd name="T4" fmla="*/ 193 w 8780"/>
                  <a:gd name="T5" fmla="*/ 3755 h 7577"/>
                  <a:gd name="T6" fmla="*/ 292 w 8780"/>
                  <a:gd name="T7" fmla="*/ 3942 h 7577"/>
                  <a:gd name="T8" fmla="*/ 317 w 8780"/>
                  <a:gd name="T9" fmla="*/ 3952 h 7577"/>
                  <a:gd name="T10" fmla="*/ 348 w 8780"/>
                  <a:gd name="T11" fmla="*/ 3959 h 7577"/>
                  <a:gd name="T12" fmla="*/ 366 w 8780"/>
                  <a:gd name="T13" fmla="*/ 3970 h 7577"/>
                  <a:gd name="T14" fmla="*/ 1037 w 8780"/>
                  <a:gd name="T15" fmla="*/ 5038 h 7577"/>
                  <a:gd name="T16" fmla="*/ 2027 w 8780"/>
                  <a:gd name="T17" fmla="*/ 5821 h 7577"/>
                  <a:gd name="T18" fmla="*/ 3192 w 8780"/>
                  <a:gd name="T19" fmla="*/ 6351 h 7577"/>
                  <a:gd name="T20" fmla="*/ 3631 w 8780"/>
                  <a:gd name="T21" fmla="*/ 6488 h 7577"/>
                  <a:gd name="T22" fmla="*/ 3695 w 8780"/>
                  <a:gd name="T23" fmla="*/ 6509 h 7577"/>
                  <a:gd name="T24" fmla="*/ 3751 w 8780"/>
                  <a:gd name="T25" fmla="*/ 6534 h 7577"/>
                  <a:gd name="T26" fmla="*/ 3850 w 8780"/>
                  <a:gd name="T27" fmla="*/ 6569 h 7577"/>
                  <a:gd name="T28" fmla="*/ 4036 w 8780"/>
                  <a:gd name="T29" fmla="*/ 6643 h 7577"/>
                  <a:gd name="T30" fmla="*/ 4202 w 8780"/>
                  <a:gd name="T31" fmla="*/ 6713 h 7577"/>
                  <a:gd name="T32" fmla="*/ 4381 w 8780"/>
                  <a:gd name="T33" fmla="*/ 6780 h 7577"/>
                  <a:gd name="T34" fmla="*/ 5071 w 8780"/>
                  <a:gd name="T35" fmla="*/ 7026 h 7577"/>
                  <a:gd name="T36" fmla="*/ 5760 w 8780"/>
                  <a:gd name="T37" fmla="*/ 7282 h 7577"/>
                  <a:gd name="T38" fmla="*/ 6471 w 8780"/>
                  <a:gd name="T39" fmla="*/ 7496 h 7577"/>
                  <a:gd name="T40" fmla="*/ 6933 w 8780"/>
                  <a:gd name="T41" fmla="*/ 7577 h 7577"/>
                  <a:gd name="T42" fmla="*/ 7259 w 8780"/>
                  <a:gd name="T43" fmla="*/ 7549 h 7577"/>
                  <a:gd name="T44" fmla="*/ 7562 w 8780"/>
                  <a:gd name="T45" fmla="*/ 7437 h 7577"/>
                  <a:gd name="T46" fmla="*/ 7805 w 8780"/>
                  <a:gd name="T47" fmla="*/ 7240 h 7577"/>
                  <a:gd name="T48" fmla="*/ 8041 w 8780"/>
                  <a:gd name="T49" fmla="*/ 7075 h 7577"/>
                  <a:gd name="T50" fmla="*/ 8273 w 8780"/>
                  <a:gd name="T51" fmla="*/ 6913 h 7577"/>
                  <a:gd name="T52" fmla="*/ 8446 w 8780"/>
                  <a:gd name="T53" fmla="*/ 6706 h 7577"/>
                  <a:gd name="T54" fmla="*/ 8671 w 8780"/>
                  <a:gd name="T55" fmla="*/ 6078 h 7577"/>
                  <a:gd name="T56" fmla="*/ 8762 w 8780"/>
                  <a:gd name="T57" fmla="*/ 5420 h 7577"/>
                  <a:gd name="T58" fmla="*/ 8780 w 8780"/>
                  <a:gd name="T59" fmla="*/ 4746 h 7577"/>
                  <a:gd name="T60" fmla="*/ 8664 w 8780"/>
                  <a:gd name="T61" fmla="*/ 3379 h 7577"/>
                  <a:gd name="T62" fmla="*/ 8048 w 8780"/>
                  <a:gd name="T63" fmla="*/ 1781 h 7577"/>
                  <a:gd name="T64" fmla="*/ 6922 w 8780"/>
                  <a:gd name="T65" fmla="*/ 531 h 7577"/>
                  <a:gd name="T66" fmla="*/ 5700 w 8780"/>
                  <a:gd name="T67" fmla="*/ 145 h 7577"/>
                  <a:gd name="T68" fmla="*/ 5032 w 8780"/>
                  <a:gd name="T69" fmla="*/ 355 h 7577"/>
                  <a:gd name="T70" fmla="*/ 4304 w 8780"/>
                  <a:gd name="T71" fmla="*/ 345 h 7577"/>
                  <a:gd name="T72" fmla="*/ 3582 w 8780"/>
                  <a:gd name="T73" fmla="*/ 246 h 7577"/>
                  <a:gd name="T74" fmla="*/ 3294 w 8780"/>
                  <a:gd name="T75" fmla="*/ 180 h 7577"/>
                  <a:gd name="T76" fmla="*/ 3009 w 8780"/>
                  <a:gd name="T77" fmla="*/ 113 h 7577"/>
                  <a:gd name="T78" fmla="*/ 2723 w 8780"/>
                  <a:gd name="T79" fmla="*/ 130 h 7577"/>
                  <a:gd name="T80" fmla="*/ 2445 w 8780"/>
                  <a:gd name="T81" fmla="*/ 260 h 7577"/>
                  <a:gd name="T82" fmla="*/ 2171 w 8780"/>
                  <a:gd name="T83" fmla="*/ 397 h 7577"/>
                  <a:gd name="T84" fmla="*/ 1939 w 8780"/>
                  <a:gd name="T85" fmla="*/ 566 h 7577"/>
                  <a:gd name="T86" fmla="*/ 1756 w 8780"/>
                  <a:gd name="T87" fmla="*/ 850 h 7577"/>
                  <a:gd name="T88" fmla="*/ 1555 w 8780"/>
                  <a:gd name="T89" fmla="*/ 1244 h 7577"/>
                  <a:gd name="T90" fmla="*/ 1330 w 8780"/>
                  <a:gd name="T91" fmla="*/ 1613 h 7577"/>
                  <a:gd name="T92" fmla="*/ 1020 w 8780"/>
                  <a:gd name="T93" fmla="*/ 1943 h 7577"/>
                  <a:gd name="T94" fmla="*/ 796 w 8780"/>
                  <a:gd name="T95" fmla="*/ 2122 h 7577"/>
                  <a:gd name="T96" fmla="*/ 576 w 8780"/>
                  <a:gd name="T97" fmla="*/ 2298 h 7577"/>
                  <a:gd name="T98" fmla="*/ 383 w 8780"/>
                  <a:gd name="T99" fmla="*/ 2498 h 7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80" h="7577">
                    <a:moveTo>
                      <a:pt x="49" y="2969"/>
                    </a:moveTo>
                    <a:lnTo>
                      <a:pt x="14" y="3071"/>
                    </a:lnTo>
                    <a:lnTo>
                      <a:pt x="0" y="3172"/>
                    </a:lnTo>
                    <a:lnTo>
                      <a:pt x="4" y="3274"/>
                    </a:lnTo>
                    <a:lnTo>
                      <a:pt x="24" y="3372"/>
                    </a:lnTo>
                    <a:lnTo>
                      <a:pt x="56" y="3471"/>
                    </a:lnTo>
                    <a:lnTo>
                      <a:pt x="98" y="3566"/>
                    </a:lnTo>
                    <a:lnTo>
                      <a:pt x="144" y="3660"/>
                    </a:lnTo>
                    <a:lnTo>
                      <a:pt x="193" y="3755"/>
                    </a:lnTo>
                    <a:lnTo>
                      <a:pt x="243" y="3847"/>
                    </a:lnTo>
                    <a:lnTo>
                      <a:pt x="288" y="3938"/>
                    </a:lnTo>
                    <a:lnTo>
                      <a:pt x="292" y="3942"/>
                    </a:lnTo>
                    <a:lnTo>
                      <a:pt x="299" y="3945"/>
                    </a:lnTo>
                    <a:lnTo>
                      <a:pt x="306" y="3949"/>
                    </a:lnTo>
                    <a:lnTo>
                      <a:pt x="317" y="3952"/>
                    </a:lnTo>
                    <a:lnTo>
                      <a:pt x="327" y="3952"/>
                    </a:lnTo>
                    <a:lnTo>
                      <a:pt x="338" y="3955"/>
                    </a:lnTo>
                    <a:lnTo>
                      <a:pt x="348" y="3959"/>
                    </a:lnTo>
                    <a:lnTo>
                      <a:pt x="355" y="3959"/>
                    </a:lnTo>
                    <a:lnTo>
                      <a:pt x="362" y="3962"/>
                    </a:lnTo>
                    <a:lnTo>
                      <a:pt x="366" y="3970"/>
                    </a:lnTo>
                    <a:lnTo>
                      <a:pt x="545" y="4360"/>
                    </a:lnTo>
                    <a:lnTo>
                      <a:pt x="774" y="4715"/>
                    </a:lnTo>
                    <a:lnTo>
                      <a:pt x="1037" y="5038"/>
                    </a:lnTo>
                    <a:lnTo>
                      <a:pt x="1340" y="5330"/>
                    </a:lnTo>
                    <a:lnTo>
                      <a:pt x="1671" y="5590"/>
                    </a:lnTo>
                    <a:lnTo>
                      <a:pt x="2027" y="5821"/>
                    </a:lnTo>
                    <a:lnTo>
                      <a:pt x="2400" y="6021"/>
                    </a:lnTo>
                    <a:lnTo>
                      <a:pt x="2791" y="6196"/>
                    </a:lnTo>
                    <a:lnTo>
                      <a:pt x="3192" y="6351"/>
                    </a:lnTo>
                    <a:lnTo>
                      <a:pt x="3600" y="6478"/>
                    </a:lnTo>
                    <a:lnTo>
                      <a:pt x="3613" y="6481"/>
                    </a:lnTo>
                    <a:lnTo>
                      <a:pt x="3631" y="6488"/>
                    </a:lnTo>
                    <a:lnTo>
                      <a:pt x="3653" y="6495"/>
                    </a:lnTo>
                    <a:lnTo>
                      <a:pt x="3673" y="6503"/>
                    </a:lnTo>
                    <a:lnTo>
                      <a:pt x="3695" y="6509"/>
                    </a:lnTo>
                    <a:lnTo>
                      <a:pt x="3713" y="6520"/>
                    </a:lnTo>
                    <a:lnTo>
                      <a:pt x="3733" y="6526"/>
                    </a:lnTo>
                    <a:lnTo>
                      <a:pt x="3751" y="6534"/>
                    </a:lnTo>
                    <a:lnTo>
                      <a:pt x="3768" y="6541"/>
                    </a:lnTo>
                    <a:lnTo>
                      <a:pt x="3783" y="6545"/>
                    </a:lnTo>
                    <a:lnTo>
                      <a:pt x="3850" y="6569"/>
                    </a:lnTo>
                    <a:lnTo>
                      <a:pt x="3916" y="6594"/>
                    </a:lnTo>
                    <a:lnTo>
                      <a:pt x="3976" y="6618"/>
                    </a:lnTo>
                    <a:lnTo>
                      <a:pt x="4036" y="6643"/>
                    </a:lnTo>
                    <a:lnTo>
                      <a:pt x="4089" y="6668"/>
                    </a:lnTo>
                    <a:lnTo>
                      <a:pt x="4146" y="6692"/>
                    </a:lnTo>
                    <a:lnTo>
                      <a:pt x="4202" y="6713"/>
                    </a:lnTo>
                    <a:lnTo>
                      <a:pt x="4257" y="6738"/>
                    </a:lnTo>
                    <a:lnTo>
                      <a:pt x="4317" y="6759"/>
                    </a:lnTo>
                    <a:lnTo>
                      <a:pt x="4381" y="6780"/>
                    </a:lnTo>
                    <a:lnTo>
                      <a:pt x="4613" y="6858"/>
                    </a:lnTo>
                    <a:lnTo>
                      <a:pt x="4842" y="6941"/>
                    </a:lnTo>
                    <a:lnTo>
                      <a:pt x="5071" y="7026"/>
                    </a:lnTo>
                    <a:lnTo>
                      <a:pt x="5299" y="7114"/>
                    </a:lnTo>
                    <a:lnTo>
                      <a:pt x="5528" y="7198"/>
                    </a:lnTo>
                    <a:lnTo>
                      <a:pt x="5760" y="7282"/>
                    </a:lnTo>
                    <a:lnTo>
                      <a:pt x="5993" y="7359"/>
                    </a:lnTo>
                    <a:lnTo>
                      <a:pt x="6232" y="7433"/>
                    </a:lnTo>
                    <a:lnTo>
                      <a:pt x="6471" y="7496"/>
                    </a:lnTo>
                    <a:lnTo>
                      <a:pt x="6718" y="7553"/>
                    </a:lnTo>
                    <a:lnTo>
                      <a:pt x="6823" y="7571"/>
                    </a:lnTo>
                    <a:lnTo>
                      <a:pt x="6933" y="7577"/>
                    </a:lnTo>
                    <a:lnTo>
                      <a:pt x="7041" y="7577"/>
                    </a:lnTo>
                    <a:lnTo>
                      <a:pt x="7151" y="7571"/>
                    </a:lnTo>
                    <a:lnTo>
                      <a:pt x="7259" y="7549"/>
                    </a:lnTo>
                    <a:lnTo>
                      <a:pt x="7366" y="7524"/>
                    </a:lnTo>
                    <a:lnTo>
                      <a:pt x="7467" y="7486"/>
                    </a:lnTo>
                    <a:lnTo>
                      <a:pt x="7562" y="7437"/>
                    </a:lnTo>
                    <a:lnTo>
                      <a:pt x="7654" y="7377"/>
                    </a:lnTo>
                    <a:lnTo>
                      <a:pt x="7735" y="7303"/>
                    </a:lnTo>
                    <a:lnTo>
                      <a:pt x="7805" y="7240"/>
                    </a:lnTo>
                    <a:lnTo>
                      <a:pt x="7879" y="7184"/>
                    </a:lnTo>
                    <a:lnTo>
                      <a:pt x="7960" y="7128"/>
                    </a:lnTo>
                    <a:lnTo>
                      <a:pt x="8041" y="7075"/>
                    </a:lnTo>
                    <a:lnTo>
                      <a:pt x="8122" y="7023"/>
                    </a:lnTo>
                    <a:lnTo>
                      <a:pt x="8199" y="6969"/>
                    </a:lnTo>
                    <a:lnTo>
                      <a:pt x="8273" y="6913"/>
                    </a:lnTo>
                    <a:lnTo>
                      <a:pt x="8340" y="6850"/>
                    </a:lnTo>
                    <a:lnTo>
                      <a:pt x="8399" y="6783"/>
                    </a:lnTo>
                    <a:lnTo>
                      <a:pt x="8446" y="6706"/>
                    </a:lnTo>
                    <a:lnTo>
                      <a:pt x="8541" y="6503"/>
                    </a:lnTo>
                    <a:lnTo>
                      <a:pt x="8614" y="6291"/>
                    </a:lnTo>
                    <a:lnTo>
                      <a:pt x="8671" y="6078"/>
                    </a:lnTo>
                    <a:lnTo>
                      <a:pt x="8713" y="5863"/>
                    </a:lnTo>
                    <a:lnTo>
                      <a:pt x="8745" y="5642"/>
                    </a:lnTo>
                    <a:lnTo>
                      <a:pt x="8762" y="5420"/>
                    </a:lnTo>
                    <a:lnTo>
                      <a:pt x="8772" y="5195"/>
                    </a:lnTo>
                    <a:lnTo>
                      <a:pt x="8780" y="4970"/>
                    </a:lnTo>
                    <a:lnTo>
                      <a:pt x="8780" y="4746"/>
                    </a:lnTo>
                    <a:lnTo>
                      <a:pt x="8780" y="4522"/>
                    </a:lnTo>
                    <a:lnTo>
                      <a:pt x="8752" y="3949"/>
                    </a:lnTo>
                    <a:lnTo>
                      <a:pt x="8664" y="3379"/>
                    </a:lnTo>
                    <a:lnTo>
                      <a:pt x="8516" y="2824"/>
                    </a:lnTo>
                    <a:lnTo>
                      <a:pt x="8311" y="2287"/>
                    </a:lnTo>
                    <a:lnTo>
                      <a:pt x="8048" y="1781"/>
                    </a:lnTo>
                    <a:lnTo>
                      <a:pt x="7727" y="1314"/>
                    </a:lnTo>
                    <a:lnTo>
                      <a:pt x="7351" y="896"/>
                    </a:lnTo>
                    <a:lnTo>
                      <a:pt x="6922" y="531"/>
                    </a:lnTo>
                    <a:lnTo>
                      <a:pt x="6436" y="228"/>
                    </a:lnTo>
                    <a:lnTo>
                      <a:pt x="5901" y="0"/>
                    </a:lnTo>
                    <a:lnTo>
                      <a:pt x="5700" y="145"/>
                    </a:lnTo>
                    <a:lnTo>
                      <a:pt x="5489" y="250"/>
                    </a:lnTo>
                    <a:lnTo>
                      <a:pt x="5264" y="316"/>
                    </a:lnTo>
                    <a:lnTo>
                      <a:pt x="5032" y="355"/>
                    </a:lnTo>
                    <a:lnTo>
                      <a:pt x="4793" y="370"/>
                    </a:lnTo>
                    <a:lnTo>
                      <a:pt x="4550" y="365"/>
                    </a:lnTo>
                    <a:lnTo>
                      <a:pt x="4304" y="345"/>
                    </a:lnTo>
                    <a:lnTo>
                      <a:pt x="4057" y="313"/>
                    </a:lnTo>
                    <a:lnTo>
                      <a:pt x="3818" y="281"/>
                    </a:lnTo>
                    <a:lnTo>
                      <a:pt x="3582" y="246"/>
                    </a:lnTo>
                    <a:lnTo>
                      <a:pt x="3487" y="228"/>
                    </a:lnTo>
                    <a:lnTo>
                      <a:pt x="3392" y="205"/>
                    </a:lnTo>
                    <a:lnTo>
                      <a:pt x="3294" y="180"/>
                    </a:lnTo>
                    <a:lnTo>
                      <a:pt x="3199" y="151"/>
                    </a:lnTo>
                    <a:lnTo>
                      <a:pt x="3104" y="130"/>
                    </a:lnTo>
                    <a:lnTo>
                      <a:pt x="3009" y="113"/>
                    </a:lnTo>
                    <a:lnTo>
                      <a:pt x="2914" y="105"/>
                    </a:lnTo>
                    <a:lnTo>
                      <a:pt x="2818" y="110"/>
                    </a:lnTo>
                    <a:lnTo>
                      <a:pt x="2723" y="130"/>
                    </a:lnTo>
                    <a:lnTo>
                      <a:pt x="2628" y="173"/>
                    </a:lnTo>
                    <a:lnTo>
                      <a:pt x="2540" y="218"/>
                    </a:lnTo>
                    <a:lnTo>
                      <a:pt x="2445" y="260"/>
                    </a:lnTo>
                    <a:lnTo>
                      <a:pt x="2354" y="306"/>
                    </a:lnTo>
                    <a:lnTo>
                      <a:pt x="2262" y="348"/>
                    </a:lnTo>
                    <a:lnTo>
                      <a:pt x="2171" y="397"/>
                    </a:lnTo>
                    <a:lnTo>
                      <a:pt x="2087" y="446"/>
                    </a:lnTo>
                    <a:lnTo>
                      <a:pt x="2009" y="503"/>
                    </a:lnTo>
                    <a:lnTo>
                      <a:pt x="1939" y="566"/>
                    </a:lnTo>
                    <a:lnTo>
                      <a:pt x="1876" y="636"/>
                    </a:lnTo>
                    <a:lnTo>
                      <a:pt x="1826" y="717"/>
                    </a:lnTo>
                    <a:lnTo>
                      <a:pt x="1756" y="850"/>
                    </a:lnTo>
                    <a:lnTo>
                      <a:pt x="1689" y="984"/>
                    </a:lnTo>
                    <a:lnTo>
                      <a:pt x="1622" y="1114"/>
                    </a:lnTo>
                    <a:lnTo>
                      <a:pt x="1555" y="1244"/>
                    </a:lnTo>
                    <a:lnTo>
                      <a:pt x="1485" y="1370"/>
                    </a:lnTo>
                    <a:lnTo>
                      <a:pt x="1411" y="1493"/>
                    </a:lnTo>
                    <a:lnTo>
                      <a:pt x="1330" y="1613"/>
                    </a:lnTo>
                    <a:lnTo>
                      <a:pt x="1238" y="1729"/>
                    </a:lnTo>
                    <a:lnTo>
                      <a:pt x="1137" y="1841"/>
                    </a:lnTo>
                    <a:lnTo>
                      <a:pt x="1020" y="1943"/>
                    </a:lnTo>
                    <a:lnTo>
                      <a:pt x="946" y="2003"/>
                    </a:lnTo>
                    <a:lnTo>
                      <a:pt x="869" y="2062"/>
                    </a:lnTo>
                    <a:lnTo>
                      <a:pt x="796" y="2122"/>
                    </a:lnTo>
                    <a:lnTo>
                      <a:pt x="721" y="2178"/>
                    </a:lnTo>
                    <a:lnTo>
                      <a:pt x="648" y="2238"/>
                    </a:lnTo>
                    <a:lnTo>
                      <a:pt x="576" y="2298"/>
                    </a:lnTo>
                    <a:lnTo>
                      <a:pt x="510" y="2361"/>
                    </a:lnTo>
                    <a:lnTo>
                      <a:pt x="443" y="2428"/>
                    </a:lnTo>
                    <a:lnTo>
                      <a:pt x="383" y="2498"/>
                    </a:lnTo>
                    <a:lnTo>
                      <a:pt x="327" y="2576"/>
                    </a:lnTo>
                    <a:lnTo>
                      <a:pt x="49" y="2969"/>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59" name="Freeform 631"/>
              <p:cNvSpPr>
                <a:spLocks/>
              </p:cNvSpPr>
              <p:nvPr/>
            </p:nvSpPr>
            <p:spPr bwMode="auto">
              <a:xfrm>
                <a:off x="2608" y="2506"/>
                <a:ext cx="646" cy="466"/>
              </a:xfrm>
              <a:custGeom>
                <a:avLst/>
                <a:gdLst>
                  <a:gd name="T0" fmla="*/ 7791 w 8393"/>
                  <a:gd name="T1" fmla="*/ 1131 h 6531"/>
                  <a:gd name="T2" fmla="*/ 8066 w 8393"/>
                  <a:gd name="T3" fmla="*/ 1802 h 6531"/>
                  <a:gd name="T4" fmla="*/ 8270 w 8393"/>
                  <a:gd name="T5" fmla="*/ 2491 h 6531"/>
                  <a:gd name="T6" fmla="*/ 8368 w 8393"/>
                  <a:gd name="T7" fmla="*/ 2982 h 6531"/>
                  <a:gd name="T8" fmla="*/ 8379 w 8393"/>
                  <a:gd name="T9" fmla="*/ 3130 h 6531"/>
                  <a:gd name="T10" fmla="*/ 8390 w 8393"/>
                  <a:gd name="T11" fmla="*/ 3309 h 6531"/>
                  <a:gd name="T12" fmla="*/ 8393 w 8393"/>
                  <a:gd name="T13" fmla="*/ 3412 h 6531"/>
                  <a:gd name="T14" fmla="*/ 8375 w 8393"/>
                  <a:gd name="T15" fmla="*/ 4110 h 6531"/>
                  <a:gd name="T16" fmla="*/ 8333 w 8393"/>
                  <a:gd name="T17" fmla="*/ 4725 h 6531"/>
                  <a:gd name="T18" fmla="*/ 8232 w 8393"/>
                  <a:gd name="T19" fmla="*/ 5241 h 6531"/>
                  <a:gd name="T20" fmla="*/ 8097 w 8393"/>
                  <a:gd name="T21" fmla="*/ 5546 h 6531"/>
                  <a:gd name="T22" fmla="*/ 7946 w 8393"/>
                  <a:gd name="T23" fmla="*/ 5765 h 6531"/>
                  <a:gd name="T24" fmla="*/ 7756 w 8393"/>
                  <a:gd name="T25" fmla="*/ 5954 h 6531"/>
                  <a:gd name="T26" fmla="*/ 7552 w 8393"/>
                  <a:gd name="T27" fmla="*/ 6106 h 6531"/>
                  <a:gd name="T28" fmla="*/ 7376 w 8393"/>
                  <a:gd name="T29" fmla="*/ 6246 h 6531"/>
                  <a:gd name="T30" fmla="*/ 7197 w 8393"/>
                  <a:gd name="T31" fmla="*/ 6386 h 6531"/>
                  <a:gd name="T32" fmla="*/ 7010 w 8393"/>
                  <a:gd name="T33" fmla="*/ 6478 h 6531"/>
                  <a:gd name="T34" fmla="*/ 6483 w 8393"/>
                  <a:gd name="T35" fmla="*/ 6524 h 6531"/>
                  <a:gd name="T36" fmla="*/ 5982 w 8393"/>
                  <a:gd name="T37" fmla="*/ 6408 h 6531"/>
                  <a:gd name="T38" fmla="*/ 5473 w 8393"/>
                  <a:gd name="T39" fmla="*/ 6225 h 6531"/>
                  <a:gd name="T40" fmla="*/ 4814 w 8393"/>
                  <a:gd name="T41" fmla="*/ 5993 h 6531"/>
                  <a:gd name="T42" fmla="*/ 4096 w 8393"/>
                  <a:gd name="T43" fmla="*/ 5719 h 6531"/>
                  <a:gd name="T44" fmla="*/ 3371 w 8393"/>
                  <a:gd name="T45" fmla="*/ 5453 h 6531"/>
                  <a:gd name="T46" fmla="*/ 2604 w 8393"/>
                  <a:gd name="T47" fmla="*/ 5203 h 6531"/>
                  <a:gd name="T48" fmla="*/ 1809 w 8393"/>
                  <a:gd name="T49" fmla="*/ 4820 h 6531"/>
                  <a:gd name="T50" fmla="*/ 1091 w 8393"/>
                  <a:gd name="T51" fmla="*/ 4293 h 6531"/>
                  <a:gd name="T52" fmla="*/ 482 w 8393"/>
                  <a:gd name="T53" fmla="*/ 3636 h 6531"/>
                  <a:gd name="T54" fmla="*/ 317 w 8393"/>
                  <a:gd name="T55" fmla="*/ 3397 h 6531"/>
                  <a:gd name="T56" fmla="*/ 194 w 8393"/>
                  <a:gd name="T57" fmla="*/ 3165 h 6531"/>
                  <a:gd name="T58" fmla="*/ 63 w 8393"/>
                  <a:gd name="T59" fmla="*/ 2825 h 6531"/>
                  <a:gd name="T60" fmla="*/ 0 w 8393"/>
                  <a:gd name="T61" fmla="*/ 2586 h 6531"/>
                  <a:gd name="T62" fmla="*/ 49 w 8393"/>
                  <a:gd name="T63" fmla="*/ 2449 h 6531"/>
                  <a:gd name="T64" fmla="*/ 158 w 8393"/>
                  <a:gd name="T65" fmla="*/ 2364 h 6531"/>
                  <a:gd name="T66" fmla="*/ 296 w 8393"/>
                  <a:gd name="T67" fmla="*/ 2392 h 6531"/>
                  <a:gd name="T68" fmla="*/ 404 w 8393"/>
                  <a:gd name="T69" fmla="*/ 2445 h 6531"/>
                  <a:gd name="T70" fmla="*/ 507 w 8393"/>
                  <a:gd name="T71" fmla="*/ 2512 h 6531"/>
                  <a:gd name="T72" fmla="*/ 595 w 8393"/>
                  <a:gd name="T73" fmla="*/ 2592 h 6531"/>
                  <a:gd name="T74" fmla="*/ 1714 w 8393"/>
                  <a:gd name="T75" fmla="*/ 3632 h 6531"/>
                  <a:gd name="T76" fmla="*/ 3030 w 8393"/>
                  <a:gd name="T77" fmla="*/ 4300 h 6531"/>
                  <a:gd name="T78" fmla="*/ 4476 w 8393"/>
                  <a:gd name="T79" fmla="*/ 4718 h 6531"/>
                  <a:gd name="T80" fmla="*/ 5511 w 8393"/>
                  <a:gd name="T81" fmla="*/ 4911 h 6531"/>
                  <a:gd name="T82" fmla="*/ 6360 w 8393"/>
                  <a:gd name="T83" fmla="*/ 4940 h 6531"/>
                  <a:gd name="T84" fmla="*/ 7080 w 8393"/>
                  <a:gd name="T85" fmla="*/ 4676 h 6531"/>
                  <a:gd name="T86" fmla="*/ 7422 w 8393"/>
                  <a:gd name="T87" fmla="*/ 4167 h 6531"/>
                  <a:gd name="T88" fmla="*/ 7485 w 8393"/>
                  <a:gd name="T89" fmla="*/ 3952 h 6531"/>
                  <a:gd name="T90" fmla="*/ 7528 w 8393"/>
                  <a:gd name="T91" fmla="*/ 3735 h 6531"/>
                  <a:gd name="T92" fmla="*/ 7555 w 8393"/>
                  <a:gd name="T93" fmla="*/ 3513 h 6531"/>
                  <a:gd name="T94" fmla="*/ 7548 w 8393"/>
                  <a:gd name="T95" fmla="*/ 2459 h 6531"/>
                  <a:gd name="T96" fmla="*/ 7337 w 8393"/>
                  <a:gd name="T97" fmla="*/ 1423 h 6531"/>
                  <a:gd name="T98" fmla="*/ 6908 w 8393"/>
                  <a:gd name="T99" fmla="*/ 464 h 6531"/>
                  <a:gd name="T100" fmla="*/ 6701 w 8393"/>
                  <a:gd name="T101" fmla="*/ 148 h 6531"/>
                  <a:gd name="T102" fmla="*/ 6676 w 8393"/>
                  <a:gd name="T103" fmla="*/ 98 h 6531"/>
                  <a:gd name="T104" fmla="*/ 6651 w 8393"/>
                  <a:gd name="T105" fmla="*/ 43 h 6531"/>
                  <a:gd name="T106" fmla="*/ 6676 w 8393"/>
                  <a:gd name="T107" fmla="*/ 32 h 6531"/>
                  <a:gd name="T108" fmla="*/ 6806 w 8393"/>
                  <a:gd name="T109" fmla="*/ 116 h 6531"/>
                  <a:gd name="T110" fmla="*/ 6947 w 8393"/>
                  <a:gd name="T111" fmla="*/ 186 h 6531"/>
                  <a:gd name="T112" fmla="*/ 7105 w 8393"/>
                  <a:gd name="T113" fmla="*/ 239 h 6531"/>
                  <a:gd name="T114" fmla="*/ 7295 w 8393"/>
                  <a:gd name="T115" fmla="*/ 328 h 6531"/>
                  <a:gd name="T116" fmla="*/ 7428 w 8393"/>
                  <a:gd name="T117" fmla="*/ 471 h 6531"/>
                  <a:gd name="T118" fmla="*/ 7531 w 8393"/>
                  <a:gd name="T119" fmla="*/ 643 h 6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93" h="6531">
                    <a:moveTo>
                      <a:pt x="7566" y="696"/>
                    </a:moveTo>
                    <a:lnTo>
                      <a:pt x="7683" y="914"/>
                    </a:lnTo>
                    <a:lnTo>
                      <a:pt x="7791" y="1131"/>
                    </a:lnTo>
                    <a:lnTo>
                      <a:pt x="7889" y="1349"/>
                    </a:lnTo>
                    <a:lnTo>
                      <a:pt x="7984" y="1574"/>
                    </a:lnTo>
                    <a:lnTo>
                      <a:pt x="8066" y="1802"/>
                    </a:lnTo>
                    <a:lnTo>
                      <a:pt x="8144" y="2031"/>
                    </a:lnTo>
                    <a:lnTo>
                      <a:pt x="8210" y="2259"/>
                    </a:lnTo>
                    <a:lnTo>
                      <a:pt x="8270" y="2491"/>
                    </a:lnTo>
                    <a:lnTo>
                      <a:pt x="8322" y="2726"/>
                    </a:lnTo>
                    <a:lnTo>
                      <a:pt x="8368" y="2962"/>
                    </a:lnTo>
                    <a:lnTo>
                      <a:pt x="8368" y="2982"/>
                    </a:lnTo>
                    <a:lnTo>
                      <a:pt x="8372" y="3025"/>
                    </a:lnTo>
                    <a:lnTo>
                      <a:pt x="8375" y="3074"/>
                    </a:lnTo>
                    <a:lnTo>
                      <a:pt x="8379" y="3130"/>
                    </a:lnTo>
                    <a:lnTo>
                      <a:pt x="8382" y="3194"/>
                    </a:lnTo>
                    <a:lnTo>
                      <a:pt x="8386" y="3253"/>
                    </a:lnTo>
                    <a:lnTo>
                      <a:pt x="8390" y="3309"/>
                    </a:lnTo>
                    <a:lnTo>
                      <a:pt x="8390" y="3355"/>
                    </a:lnTo>
                    <a:lnTo>
                      <a:pt x="8393" y="3390"/>
                    </a:lnTo>
                    <a:lnTo>
                      <a:pt x="8393" y="3412"/>
                    </a:lnTo>
                    <a:lnTo>
                      <a:pt x="8386" y="3650"/>
                    </a:lnTo>
                    <a:lnTo>
                      <a:pt x="8382" y="3885"/>
                    </a:lnTo>
                    <a:lnTo>
                      <a:pt x="8375" y="4110"/>
                    </a:lnTo>
                    <a:lnTo>
                      <a:pt x="8365" y="4325"/>
                    </a:lnTo>
                    <a:lnTo>
                      <a:pt x="8355" y="4528"/>
                    </a:lnTo>
                    <a:lnTo>
                      <a:pt x="8333" y="4725"/>
                    </a:lnTo>
                    <a:lnTo>
                      <a:pt x="8309" y="4908"/>
                    </a:lnTo>
                    <a:lnTo>
                      <a:pt x="8277" y="5080"/>
                    </a:lnTo>
                    <a:lnTo>
                      <a:pt x="8232" y="5241"/>
                    </a:lnTo>
                    <a:lnTo>
                      <a:pt x="8179" y="5385"/>
                    </a:lnTo>
                    <a:lnTo>
                      <a:pt x="8140" y="5470"/>
                    </a:lnTo>
                    <a:lnTo>
                      <a:pt x="8097" y="5546"/>
                    </a:lnTo>
                    <a:lnTo>
                      <a:pt x="8052" y="5624"/>
                    </a:lnTo>
                    <a:lnTo>
                      <a:pt x="8002" y="5694"/>
                    </a:lnTo>
                    <a:lnTo>
                      <a:pt x="7946" y="5765"/>
                    </a:lnTo>
                    <a:lnTo>
                      <a:pt x="7886" y="5831"/>
                    </a:lnTo>
                    <a:lnTo>
                      <a:pt x="7823" y="5891"/>
                    </a:lnTo>
                    <a:lnTo>
                      <a:pt x="7756" y="5954"/>
                    </a:lnTo>
                    <a:lnTo>
                      <a:pt x="7683" y="6011"/>
                    </a:lnTo>
                    <a:lnTo>
                      <a:pt x="7608" y="6066"/>
                    </a:lnTo>
                    <a:lnTo>
                      <a:pt x="7552" y="6106"/>
                    </a:lnTo>
                    <a:lnTo>
                      <a:pt x="7492" y="6151"/>
                    </a:lnTo>
                    <a:lnTo>
                      <a:pt x="7436" y="6196"/>
                    </a:lnTo>
                    <a:lnTo>
                      <a:pt x="7376" y="6246"/>
                    </a:lnTo>
                    <a:lnTo>
                      <a:pt x="7317" y="6296"/>
                    </a:lnTo>
                    <a:lnTo>
                      <a:pt x="7257" y="6344"/>
                    </a:lnTo>
                    <a:lnTo>
                      <a:pt x="7197" y="6386"/>
                    </a:lnTo>
                    <a:lnTo>
                      <a:pt x="7134" y="6426"/>
                    </a:lnTo>
                    <a:lnTo>
                      <a:pt x="7074" y="6457"/>
                    </a:lnTo>
                    <a:lnTo>
                      <a:pt x="7010" y="6478"/>
                    </a:lnTo>
                    <a:lnTo>
                      <a:pt x="6831" y="6516"/>
                    </a:lnTo>
                    <a:lnTo>
                      <a:pt x="6655" y="6531"/>
                    </a:lnTo>
                    <a:lnTo>
                      <a:pt x="6483" y="6524"/>
                    </a:lnTo>
                    <a:lnTo>
                      <a:pt x="6313" y="6499"/>
                    </a:lnTo>
                    <a:lnTo>
                      <a:pt x="6148" y="6461"/>
                    </a:lnTo>
                    <a:lnTo>
                      <a:pt x="5982" y="6408"/>
                    </a:lnTo>
                    <a:lnTo>
                      <a:pt x="5814" y="6351"/>
                    </a:lnTo>
                    <a:lnTo>
                      <a:pt x="5644" y="6288"/>
                    </a:lnTo>
                    <a:lnTo>
                      <a:pt x="5473" y="6225"/>
                    </a:lnTo>
                    <a:lnTo>
                      <a:pt x="5300" y="6166"/>
                    </a:lnTo>
                    <a:lnTo>
                      <a:pt x="5057" y="6081"/>
                    </a:lnTo>
                    <a:lnTo>
                      <a:pt x="4814" y="5993"/>
                    </a:lnTo>
                    <a:lnTo>
                      <a:pt x="4574" y="5901"/>
                    </a:lnTo>
                    <a:lnTo>
                      <a:pt x="4336" y="5811"/>
                    </a:lnTo>
                    <a:lnTo>
                      <a:pt x="4096" y="5719"/>
                    </a:lnTo>
                    <a:lnTo>
                      <a:pt x="3857" y="5628"/>
                    </a:lnTo>
                    <a:lnTo>
                      <a:pt x="3614" y="5536"/>
                    </a:lnTo>
                    <a:lnTo>
                      <a:pt x="3371" y="5453"/>
                    </a:lnTo>
                    <a:lnTo>
                      <a:pt x="3125" y="5368"/>
                    </a:lnTo>
                    <a:lnTo>
                      <a:pt x="2875" y="5294"/>
                    </a:lnTo>
                    <a:lnTo>
                      <a:pt x="2604" y="5203"/>
                    </a:lnTo>
                    <a:lnTo>
                      <a:pt x="2333" y="5093"/>
                    </a:lnTo>
                    <a:lnTo>
                      <a:pt x="2070" y="4963"/>
                    </a:lnTo>
                    <a:lnTo>
                      <a:pt x="1809" y="4820"/>
                    </a:lnTo>
                    <a:lnTo>
                      <a:pt x="1559" y="4662"/>
                    </a:lnTo>
                    <a:lnTo>
                      <a:pt x="1319" y="4483"/>
                    </a:lnTo>
                    <a:lnTo>
                      <a:pt x="1091" y="4293"/>
                    </a:lnTo>
                    <a:lnTo>
                      <a:pt x="873" y="4085"/>
                    </a:lnTo>
                    <a:lnTo>
                      <a:pt x="669" y="3868"/>
                    </a:lnTo>
                    <a:lnTo>
                      <a:pt x="482" y="3636"/>
                    </a:lnTo>
                    <a:lnTo>
                      <a:pt x="419" y="3545"/>
                    </a:lnTo>
                    <a:lnTo>
                      <a:pt x="362" y="3467"/>
                    </a:lnTo>
                    <a:lnTo>
                      <a:pt x="317" y="3397"/>
                    </a:lnTo>
                    <a:lnTo>
                      <a:pt x="271" y="3323"/>
                    </a:lnTo>
                    <a:lnTo>
                      <a:pt x="232" y="3250"/>
                    </a:lnTo>
                    <a:lnTo>
                      <a:pt x="194" y="3165"/>
                    </a:lnTo>
                    <a:lnTo>
                      <a:pt x="155" y="3070"/>
                    </a:lnTo>
                    <a:lnTo>
                      <a:pt x="113" y="2958"/>
                    </a:lnTo>
                    <a:lnTo>
                      <a:pt x="63" y="2825"/>
                    </a:lnTo>
                    <a:lnTo>
                      <a:pt x="3" y="2667"/>
                    </a:lnTo>
                    <a:lnTo>
                      <a:pt x="0" y="2627"/>
                    </a:lnTo>
                    <a:lnTo>
                      <a:pt x="0" y="2586"/>
                    </a:lnTo>
                    <a:lnTo>
                      <a:pt x="8" y="2540"/>
                    </a:lnTo>
                    <a:lnTo>
                      <a:pt x="25" y="2494"/>
                    </a:lnTo>
                    <a:lnTo>
                      <a:pt x="49" y="2449"/>
                    </a:lnTo>
                    <a:lnTo>
                      <a:pt x="78" y="2410"/>
                    </a:lnTo>
                    <a:lnTo>
                      <a:pt x="116" y="2382"/>
                    </a:lnTo>
                    <a:lnTo>
                      <a:pt x="158" y="2364"/>
                    </a:lnTo>
                    <a:lnTo>
                      <a:pt x="204" y="2361"/>
                    </a:lnTo>
                    <a:lnTo>
                      <a:pt x="261" y="2375"/>
                    </a:lnTo>
                    <a:lnTo>
                      <a:pt x="296" y="2392"/>
                    </a:lnTo>
                    <a:lnTo>
                      <a:pt x="331" y="2410"/>
                    </a:lnTo>
                    <a:lnTo>
                      <a:pt x="369" y="2427"/>
                    </a:lnTo>
                    <a:lnTo>
                      <a:pt x="404" y="2445"/>
                    </a:lnTo>
                    <a:lnTo>
                      <a:pt x="440" y="2466"/>
                    </a:lnTo>
                    <a:lnTo>
                      <a:pt x="475" y="2487"/>
                    </a:lnTo>
                    <a:lnTo>
                      <a:pt x="507" y="2512"/>
                    </a:lnTo>
                    <a:lnTo>
                      <a:pt x="539" y="2537"/>
                    </a:lnTo>
                    <a:lnTo>
                      <a:pt x="567" y="2565"/>
                    </a:lnTo>
                    <a:lnTo>
                      <a:pt x="595" y="2592"/>
                    </a:lnTo>
                    <a:lnTo>
                      <a:pt x="943" y="2990"/>
                    </a:lnTo>
                    <a:lnTo>
                      <a:pt x="1316" y="3334"/>
                    </a:lnTo>
                    <a:lnTo>
                      <a:pt x="1714" y="3632"/>
                    </a:lnTo>
                    <a:lnTo>
                      <a:pt x="2136" y="3889"/>
                    </a:lnTo>
                    <a:lnTo>
                      <a:pt x="2572" y="4110"/>
                    </a:lnTo>
                    <a:lnTo>
                      <a:pt x="3030" y="4300"/>
                    </a:lnTo>
                    <a:lnTo>
                      <a:pt x="3501" y="4462"/>
                    </a:lnTo>
                    <a:lnTo>
                      <a:pt x="3984" y="4598"/>
                    </a:lnTo>
                    <a:lnTo>
                      <a:pt x="4476" y="4718"/>
                    </a:lnTo>
                    <a:lnTo>
                      <a:pt x="4976" y="4820"/>
                    </a:lnTo>
                    <a:lnTo>
                      <a:pt x="5237" y="4865"/>
                    </a:lnTo>
                    <a:lnTo>
                      <a:pt x="5511" y="4911"/>
                    </a:lnTo>
                    <a:lnTo>
                      <a:pt x="5796" y="4943"/>
                    </a:lnTo>
                    <a:lnTo>
                      <a:pt x="6081" y="4953"/>
                    </a:lnTo>
                    <a:lnTo>
                      <a:pt x="6360" y="4940"/>
                    </a:lnTo>
                    <a:lnTo>
                      <a:pt x="6623" y="4893"/>
                    </a:lnTo>
                    <a:lnTo>
                      <a:pt x="6869" y="4810"/>
                    </a:lnTo>
                    <a:lnTo>
                      <a:pt x="7080" y="4676"/>
                    </a:lnTo>
                    <a:lnTo>
                      <a:pt x="7260" y="4486"/>
                    </a:lnTo>
                    <a:lnTo>
                      <a:pt x="7393" y="4237"/>
                    </a:lnTo>
                    <a:lnTo>
                      <a:pt x="7422" y="4167"/>
                    </a:lnTo>
                    <a:lnTo>
                      <a:pt x="7443" y="4096"/>
                    </a:lnTo>
                    <a:lnTo>
                      <a:pt x="7465" y="4022"/>
                    </a:lnTo>
                    <a:lnTo>
                      <a:pt x="7485" y="3952"/>
                    </a:lnTo>
                    <a:lnTo>
                      <a:pt x="7503" y="3878"/>
                    </a:lnTo>
                    <a:lnTo>
                      <a:pt x="7517" y="3808"/>
                    </a:lnTo>
                    <a:lnTo>
                      <a:pt x="7528" y="3735"/>
                    </a:lnTo>
                    <a:lnTo>
                      <a:pt x="7538" y="3660"/>
                    </a:lnTo>
                    <a:lnTo>
                      <a:pt x="7548" y="3587"/>
                    </a:lnTo>
                    <a:lnTo>
                      <a:pt x="7555" y="3513"/>
                    </a:lnTo>
                    <a:lnTo>
                      <a:pt x="7573" y="3162"/>
                    </a:lnTo>
                    <a:lnTo>
                      <a:pt x="7570" y="2810"/>
                    </a:lnTo>
                    <a:lnTo>
                      <a:pt x="7548" y="2459"/>
                    </a:lnTo>
                    <a:lnTo>
                      <a:pt x="7500" y="2108"/>
                    </a:lnTo>
                    <a:lnTo>
                      <a:pt x="7432" y="1764"/>
                    </a:lnTo>
                    <a:lnTo>
                      <a:pt x="7337" y="1423"/>
                    </a:lnTo>
                    <a:lnTo>
                      <a:pt x="7222" y="1093"/>
                    </a:lnTo>
                    <a:lnTo>
                      <a:pt x="7077" y="769"/>
                    </a:lnTo>
                    <a:lnTo>
                      <a:pt x="6908" y="464"/>
                    </a:lnTo>
                    <a:lnTo>
                      <a:pt x="6714" y="169"/>
                    </a:lnTo>
                    <a:lnTo>
                      <a:pt x="6708" y="162"/>
                    </a:lnTo>
                    <a:lnTo>
                      <a:pt x="6701" y="148"/>
                    </a:lnTo>
                    <a:lnTo>
                      <a:pt x="6693" y="134"/>
                    </a:lnTo>
                    <a:lnTo>
                      <a:pt x="6683" y="116"/>
                    </a:lnTo>
                    <a:lnTo>
                      <a:pt x="6676" y="98"/>
                    </a:lnTo>
                    <a:lnTo>
                      <a:pt x="6669" y="81"/>
                    </a:lnTo>
                    <a:lnTo>
                      <a:pt x="6658" y="63"/>
                    </a:lnTo>
                    <a:lnTo>
                      <a:pt x="6651" y="43"/>
                    </a:lnTo>
                    <a:lnTo>
                      <a:pt x="6641" y="21"/>
                    </a:lnTo>
                    <a:lnTo>
                      <a:pt x="6630" y="0"/>
                    </a:lnTo>
                    <a:lnTo>
                      <a:pt x="6676" y="32"/>
                    </a:lnTo>
                    <a:lnTo>
                      <a:pt x="6718" y="60"/>
                    </a:lnTo>
                    <a:lnTo>
                      <a:pt x="6764" y="88"/>
                    </a:lnTo>
                    <a:lnTo>
                      <a:pt x="6806" y="116"/>
                    </a:lnTo>
                    <a:lnTo>
                      <a:pt x="6852" y="141"/>
                    </a:lnTo>
                    <a:lnTo>
                      <a:pt x="6897" y="166"/>
                    </a:lnTo>
                    <a:lnTo>
                      <a:pt x="6947" y="186"/>
                    </a:lnTo>
                    <a:lnTo>
                      <a:pt x="6996" y="208"/>
                    </a:lnTo>
                    <a:lnTo>
                      <a:pt x="7049" y="221"/>
                    </a:lnTo>
                    <a:lnTo>
                      <a:pt x="7105" y="239"/>
                    </a:lnTo>
                    <a:lnTo>
                      <a:pt x="7175" y="260"/>
                    </a:lnTo>
                    <a:lnTo>
                      <a:pt x="7239" y="288"/>
                    </a:lnTo>
                    <a:lnTo>
                      <a:pt x="7295" y="328"/>
                    </a:lnTo>
                    <a:lnTo>
                      <a:pt x="7345" y="369"/>
                    </a:lnTo>
                    <a:lnTo>
                      <a:pt x="7390" y="418"/>
                    </a:lnTo>
                    <a:lnTo>
                      <a:pt x="7428" y="471"/>
                    </a:lnTo>
                    <a:lnTo>
                      <a:pt x="7468" y="528"/>
                    </a:lnTo>
                    <a:lnTo>
                      <a:pt x="7500" y="583"/>
                    </a:lnTo>
                    <a:lnTo>
                      <a:pt x="7531" y="643"/>
                    </a:lnTo>
                    <a:lnTo>
                      <a:pt x="7566" y="696"/>
                    </a:lnTo>
                    <a:close/>
                  </a:path>
                </a:pathLst>
              </a:custGeom>
              <a:solidFill>
                <a:srgbClr val="FFA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60" name="Freeform 632"/>
              <p:cNvSpPr>
                <a:spLocks/>
              </p:cNvSpPr>
              <p:nvPr/>
            </p:nvSpPr>
            <p:spPr bwMode="auto">
              <a:xfrm>
                <a:off x="2613" y="2539"/>
                <a:ext cx="636" cy="428"/>
              </a:xfrm>
              <a:custGeom>
                <a:avLst/>
                <a:gdLst>
                  <a:gd name="T0" fmla="*/ 8046 w 8261"/>
                  <a:gd name="T1" fmla="*/ 1753 h 5997"/>
                  <a:gd name="T2" fmla="*/ 8161 w 8261"/>
                  <a:gd name="T3" fmla="*/ 2216 h 5997"/>
                  <a:gd name="T4" fmla="*/ 8236 w 8261"/>
                  <a:gd name="T5" fmla="*/ 2673 h 5997"/>
                  <a:gd name="T6" fmla="*/ 8261 w 8261"/>
                  <a:gd name="T7" fmla="*/ 3049 h 5997"/>
                  <a:gd name="T8" fmla="*/ 8256 w 8261"/>
                  <a:gd name="T9" fmla="*/ 3249 h 5997"/>
                  <a:gd name="T10" fmla="*/ 8253 w 8261"/>
                  <a:gd name="T11" fmla="*/ 3503 h 5997"/>
                  <a:gd name="T12" fmla="*/ 8253 w 8261"/>
                  <a:gd name="T13" fmla="*/ 3639 h 5997"/>
                  <a:gd name="T14" fmla="*/ 8214 w 8261"/>
                  <a:gd name="T15" fmla="*/ 4166 h 5997"/>
                  <a:gd name="T16" fmla="*/ 8137 w 8261"/>
                  <a:gd name="T17" fmla="*/ 4591 h 5997"/>
                  <a:gd name="T18" fmla="*/ 8021 w 8261"/>
                  <a:gd name="T19" fmla="*/ 4957 h 5997"/>
                  <a:gd name="T20" fmla="*/ 7895 w 8261"/>
                  <a:gd name="T21" fmla="*/ 5199 h 5997"/>
                  <a:gd name="T22" fmla="*/ 7715 w 8261"/>
                  <a:gd name="T23" fmla="*/ 5378 h 5997"/>
                  <a:gd name="T24" fmla="*/ 7504 w 8261"/>
                  <a:gd name="T25" fmla="*/ 5532 h 5997"/>
                  <a:gd name="T26" fmla="*/ 7324 w 8261"/>
                  <a:gd name="T27" fmla="*/ 5655 h 5997"/>
                  <a:gd name="T28" fmla="*/ 7187 w 8261"/>
                  <a:gd name="T29" fmla="*/ 5772 h 5997"/>
                  <a:gd name="T30" fmla="*/ 7043 w 8261"/>
                  <a:gd name="T31" fmla="*/ 5880 h 5997"/>
                  <a:gd name="T32" fmla="*/ 6891 w 8261"/>
                  <a:gd name="T33" fmla="*/ 5954 h 5997"/>
                  <a:gd name="T34" fmla="*/ 6452 w 8261"/>
                  <a:gd name="T35" fmla="*/ 5989 h 5997"/>
                  <a:gd name="T36" fmla="*/ 6015 w 8261"/>
                  <a:gd name="T37" fmla="*/ 5894 h 5997"/>
                  <a:gd name="T38" fmla="*/ 5582 w 8261"/>
                  <a:gd name="T39" fmla="*/ 5747 h 5997"/>
                  <a:gd name="T40" fmla="*/ 5051 w 8261"/>
                  <a:gd name="T41" fmla="*/ 5557 h 5997"/>
                  <a:gd name="T42" fmla="*/ 4460 w 8261"/>
                  <a:gd name="T43" fmla="*/ 5322 h 5997"/>
                  <a:gd name="T44" fmla="*/ 3864 w 8261"/>
                  <a:gd name="T45" fmla="*/ 5094 h 5997"/>
                  <a:gd name="T46" fmla="*/ 3242 w 8261"/>
                  <a:gd name="T47" fmla="*/ 4897 h 5997"/>
                  <a:gd name="T48" fmla="*/ 2541 w 8261"/>
                  <a:gd name="T49" fmla="*/ 4665 h 5997"/>
                  <a:gd name="T50" fmla="*/ 1852 w 8261"/>
                  <a:gd name="T51" fmla="*/ 4352 h 5997"/>
                  <a:gd name="T52" fmla="*/ 1257 w 8261"/>
                  <a:gd name="T53" fmla="*/ 3934 h 5997"/>
                  <a:gd name="T54" fmla="*/ 969 w 8261"/>
                  <a:gd name="T55" fmla="*/ 3681 h 5997"/>
                  <a:gd name="T56" fmla="*/ 641 w 8261"/>
                  <a:gd name="T57" fmla="*/ 3379 h 5997"/>
                  <a:gd name="T58" fmla="*/ 356 w 8261"/>
                  <a:gd name="T59" fmla="*/ 3021 h 5997"/>
                  <a:gd name="T60" fmla="*/ 226 w 8261"/>
                  <a:gd name="T61" fmla="*/ 2778 h 5997"/>
                  <a:gd name="T62" fmla="*/ 89 w 8261"/>
                  <a:gd name="T63" fmla="*/ 2473 h 5997"/>
                  <a:gd name="T64" fmla="*/ 0 w 8261"/>
                  <a:gd name="T65" fmla="*/ 2210 h 5997"/>
                  <a:gd name="T66" fmla="*/ 72 w 8261"/>
                  <a:gd name="T67" fmla="*/ 2199 h 5997"/>
                  <a:gd name="T68" fmla="*/ 265 w 8261"/>
                  <a:gd name="T69" fmla="*/ 2441 h 5997"/>
                  <a:gd name="T70" fmla="*/ 533 w 8261"/>
                  <a:gd name="T71" fmla="*/ 2810 h 5997"/>
                  <a:gd name="T72" fmla="*/ 824 w 8261"/>
                  <a:gd name="T73" fmla="*/ 3172 h 5997"/>
                  <a:gd name="T74" fmla="*/ 1969 w 8261"/>
                  <a:gd name="T75" fmla="*/ 4047 h 5997"/>
                  <a:gd name="T76" fmla="*/ 3320 w 8261"/>
                  <a:gd name="T77" fmla="*/ 4623 h 5997"/>
                  <a:gd name="T78" fmla="*/ 4674 w 8261"/>
                  <a:gd name="T79" fmla="*/ 4981 h 5997"/>
                  <a:gd name="T80" fmla="*/ 5502 w 8261"/>
                  <a:gd name="T81" fmla="*/ 5154 h 5997"/>
                  <a:gd name="T82" fmla="*/ 6156 w 8261"/>
                  <a:gd name="T83" fmla="*/ 5269 h 5997"/>
                  <a:gd name="T84" fmla="*/ 6821 w 8261"/>
                  <a:gd name="T85" fmla="*/ 5241 h 5997"/>
                  <a:gd name="T86" fmla="*/ 7296 w 8261"/>
                  <a:gd name="T87" fmla="*/ 5034 h 5997"/>
                  <a:gd name="T88" fmla="*/ 7514 w 8261"/>
                  <a:gd name="T89" fmla="*/ 4756 h 5997"/>
                  <a:gd name="T90" fmla="*/ 7743 w 8261"/>
                  <a:gd name="T91" fmla="*/ 4384 h 5997"/>
                  <a:gd name="T92" fmla="*/ 7855 w 8261"/>
                  <a:gd name="T93" fmla="*/ 4103 h 5997"/>
                  <a:gd name="T94" fmla="*/ 7923 w 8261"/>
                  <a:gd name="T95" fmla="*/ 3449 h 5997"/>
                  <a:gd name="T96" fmla="*/ 7961 w 8261"/>
                  <a:gd name="T97" fmla="*/ 2856 h 5997"/>
                  <a:gd name="T98" fmla="*/ 7908 w 8261"/>
                  <a:gd name="T99" fmla="*/ 2192 h 5997"/>
                  <a:gd name="T100" fmla="*/ 7785 w 8261"/>
                  <a:gd name="T101" fmla="*/ 1728 h 5997"/>
                  <a:gd name="T102" fmla="*/ 7510 w 8261"/>
                  <a:gd name="T103" fmla="*/ 977 h 5997"/>
                  <a:gd name="T104" fmla="*/ 7229 w 8261"/>
                  <a:gd name="T105" fmla="*/ 222 h 5997"/>
                  <a:gd name="T106" fmla="*/ 7184 w 8261"/>
                  <a:gd name="T107" fmla="*/ 32 h 5997"/>
                  <a:gd name="T108" fmla="*/ 7317 w 8261"/>
                  <a:gd name="T109" fmla="*/ 182 h 5997"/>
                  <a:gd name="T110" fmla="*/ 7465 w 8261"/>
                  <a:gd name="T111" fmla="*/ 383 h 5997"/>
                  <a:gd name="T112" fmla="*/ 7609 w 8261"/>
                  <a:gd name="T113" fmla="*/ 583 h 5997"/>
                  <a:gd name="T114" fmla="*/ 7725 w 8261"/>
                  <a:gd name="T115" fmla="*/ 801 h 5997"/>
                  <a:gd name="T116" fmla="*/ 7838 w 8261"/>
                  <a:gd name="T117" fmla="*/ 1089 h 5997"/>
                  <a:gd name="T118" fmla="*/ 7923 w 8261"/>
                  <a:gd name="T119" fmla="*/ 1342 h 5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61" h="5997">
                    <a:moveTo>
                      <a:pt x="7940" y="1402"/>
                    </a:moveTo>
                    <a:lnTo>
                      <a:pt x="7996" y="1585"/>
                    </a:lnTo>
                    <a:lnTo>
                      <a:pt x="8046" y="1753"/>
                    </a:lnTo>
                    <a:lnTo>
                      <a:pt x="8091" y="1915"/>
                    </a:lnTo>
                    <a:lnTo>
                      <a:pt x="8130" y="2065"/>
                    </a:lnTo>
                    <a:lnTo>
                      <a:pt x="8161" y="2216"/>
                    </a:lnTo>
                    <a:lnTo>
                      <a:pt x="8193" y="2364"/>
                    </a:lnTo>
                    <a:lnTo>
                      <a:pt x="8218" y="2515"/>
                    </a:lnTo>
                    <a:lnTo>
                      <a:pt x="8236" y="2673"/>
                    </a:lnTo>
                    <a:lnTo>
                      <a:pt x="8249" y="2841"/>
                    </a:lnTo>
                    <a:lnTo>
                      <a:pt x="8261" y="3021"/>
                    </a:lnTo>
                    <a:lnTo>
                      <a:pt x="8261" y="3049"/>
                    </a:lnTo>
                    <a:lnTo>
                      <a:pt x="8261" y="3098"/>
                    </a:lnTo>
                    <a:lnTo>
                      <a:pt x="8261" y="3168"/>
                    </a:lnTo>
                    <a:lnTo>
                      <a:pt x="8256" y="3249"/>
                    </a:lnTo>
                    <a:lnTo>
                      <a:pt x="8256" y="3337"/>
                    </a:lnTo>
                    <a:lnTo>
                      <a:pt x="8256" y="3425"/>
                    </a:lnTo>
                    <a:lnTo>
                      <a:pt x="8253" y="3503"/>
                    </a:lnTo>
                    <a:lnTo>
                      <a:pt x="8253" y="3573"/>
                    </a:lnTo>
                    <a:lnTo>
                      <a:pt x="8253" y="3618"/>
                    </a:lnTo>
                    <a:lnTo>
                      <a:pt x="8253" y="3639"/>
                    </a:lnTo>
                    <a:lnTo>
                      <a:pt x="8246" y="3829"/>
                    </a:lnTo>
                    <a:lnTo>
                      <a:pt x="8232" y="4004"/>
                    </a:lnTo>
                    <a:lnTo>
                      <a:pt x="8214" y="4166"/>
                    </a:lnTo>
                    <a:lnTo>
                      <a:pt x="8193" y="4317"/>
                    </a:lnTo>
                    <a:lnTo>
                      <a:pt x="8169" y="4461"/>
                    </a:lnTo>
                    <a:lnTo>
                      <a:pt x="8137" y="4591"/>
                    </a:lnTo>
                    <a:lnTo>
                      <a:pt x="8101" y="4717"/>
                    </a:lnTo>
                    <a:lnTo>
                      <a:pt x="8063" y="4841"/>
                    </a:lnTo>
                    <a:lnTo>
                      <a:pt x="8021" y="4957"/>
                    </a:lnTo>
                    <a:lnTo>
                      <a:pt x="7975" y="5069"/>
                    </a:lnTo>
                    <a:lnTo>
                      <a:pt x="7940" y="5132"/>
                    </a:lnTo>
                    <a:lnTo>
                      <a:pt x="7895" y="5199"/>
                    </a:lnTo>
                    <a:lnTo>
                      <a:pt x="7841" y="5259"/>
                    </a:lnTo>
                    <a:lnTo>
                      <a:pt x="7782" y="5319"/>
                    </a:lnTo>
                    <a:lnTo>
                      <a:pt x="7715" y="5378"/>
                    </a:lnTo>
                    <a:lnTo>
                      <a:pt x="7648" y="5431"/>
                    </a:lnTo>
                    <a:lnTo>
                      <a:pt x="7574" y="5484"/>
                    </a:lnTo>
                    <a:lnTo>
                      <a:pt x="7504" y="5532"/>
                    </a:lnTo>
                    <a:lnTo>
                      <a:pt x="7437" y="5582"/>
                    </a:lnTo>
                    <a:lnTo>
                      <a:pt x="7370" y="5624"/>
                    </a:lnTo>
                    <a:lnTo>
                      <a:pt x="7324" y="5655"/>
                    </a:lnTo>
                    <a:lnTo>
                      <a:pt x="7279" y="5694"/>
                    </a:lnTo>
                    <a:lnTo>
                      <a:pt x="7233" y="5732"/>
                    </a:lnTo>
                    <a:lnTo>
                      <a:pt x="7187" y="5772"/>
                    </a:lnTo>
                    <a:lnTo>
                      <a:pt x="7138" y="5810"/>
                    </a:lnTo>
                    <a:lnTo>
                      <a:pt x="7088" y="5849"/>
                    </a:lnTo>
                    <a:lnTo>
                      <a:pt x="7043" y="5880"/>
                    </a:lnTo>
                    <a:lnTo>
                      <a:pt x="6993" y="5912"/>
                    </a:lnTo>
                    <a:lnTo>
                      <a:pt x="6941" y="5937"/>
                    </a:lnTo>
                    <a:lnTo>
                      <a:pt x="6891" y="5954"/>
                    </a:lnTo>
                    <a:lnTo>
                      <a:pt x="6747" y="5985"/>
                    </a:lnTo>
                    <a:lnTo>
                      <a:pt x="6599" y="5997"/>
                    </a:lnTo>
                    <a:lnTo>
                      <a:pt x="6452" y="5989"/>
                    </a:lnTo>
                    <a:lnTo>
                      <a:pt x="6307" y="5968"/>
                    </a:lnTo>
                    <a:lnTo>
                      <a:pt x="6159" y="5937"/>
                    </a:lnTo>
                    <a:lnTo>
                      <a:pt x="6015" y="5894"/>
                    </a:lnTo>
                    <a:lnTo>
                      <a:pt x="5871" y="5849"/>
                    </a:lnTo>
                    <a:lnTo>
                      <a:pt x="5726" y="5796"/>
                    </a:lnTo>
                    <a:lnTo>
                      <a:pt x="5582" y="5747"/>
                    </a:lnTo>
                    <a:lnTo>
                      <a:pt x="5438" y="5697"/>
                    </a:lnTo>
                    <a:lnTo>
                      <a:pt x="5244" y="5627"/>
                    </a:lnTo>
                    <a:lnTo>
                      <a:pt x="5051" y="5557"/>
                    </a:lnTo>
                    <a:lnTo>
                      <a:pt x="4854" y="5480"/>
                    </a:lnTo>
                    <a:lnTo>
                      <a:pt x="4656" y="5402"/>
                    </a:lnTo>
                    <a:lnTo>
                      <a:pt x="4460" y="5322"/>
                    </a:lnTo>
                    <a:lnTo>
                      <a:pt x="4262" y="5244"/>
                    </a:lnTo>
                    <a:lnTo>
                      <a:pt x="4066" y="5167"/>
                    </a:lnTo>
                    <a:lnTo>
                      <a:pt x="3864" y="5094"/>
                    </a:lnTo>
                    <a:lnTo>
                      <a:pt x="3668" y="5027"/>
                    </a:lnTo>
                    <a:lnTo>
                      <a:pt x="3467" y="4964"/>
                    </a:lnTo>
                    <a:lnTo>
                      <a:pt x="3242" y="4897"/>
                    </a:lnTo>
                    <a:lnTo>
                      <a:pt x="3014" y="4827"/>
                    </a:lnTo>
                    <a:lnTo>
                      <a:pt x="2778" y="4749"/>
                    </a:lnTo>
                    <a:lnTo>
                      <a:pt x="2541" y="4665"/>
                    </a:lnTo>
                    <a:lnTo>
                      <a:pt x="2306" y="4570"/>
                    </a:lnTo>
                    <a:lnTo>
                      <a:pt x="2074" y="4469"/>
                    </a:lnTo>
                    <a:lnTo>
                      <a:pt x="1852" y="4352"/>
                    </a:lnTo>
                    <a:lnTo>
                      <a:pt x="1641" y="4226"/>
                    </a:lnTo>
                    <a:lnTo>
                      <a:pt x="1440" y="4086"/>
                    </a:lnTo>
                    <a:lnTo>
                      <a:pt x="1257" y="3934"/>
                    </a:lnTo>
                    <a:lnTo>
                      <a:pt x="1170" y="3854"/>
                    </a:lnTo>
                    <a:lnTo>
                      <a:pt x="1070" y="3769"/>
                    </a:lnTo>
                    <a:lnTo>
                      <a:pt x="969" y="3681"/>
                    </a:lnTo>
                    <a:lnTo>
                      <a:pt x="859" y="3586"/>
                    </a:lnTo>
                    <a:lnTo>
                      <a:pt x="751" y="3484"/>
                    </a:lnTo>
                    <a:lnTo>
                      <a:pt x="641" y="3379"/>
                    </a:lnTo>
                    <a:lnTo>
                      <a:pt x="539" y="3266"/>
                    </a:lnTo>
                    <a:lnTo>
                      <a:pt x="444" y="3148"/>
                    </a:lnTo>
                    <a:lnTo>
                      <a:pt x="356" y="3021"/>
                    </a:lnTo>
                    <a:lnTo>
                      <a:pt x="283" y="2891"/>
                    </a:lnTo>
                    <a:lnTo>
                      <a:pt x="261" y="2849"/>
                    </a:lnTo>
                    <a:lnTo>
                      <a:pt x="226" y="2778"/>
                    </a:lnTo>
                    <a:lnTo>
                      <a:pt x="183" y="2688"/>
                    </a:lnTo>
                    <a:lnTo>
                      <a:pt x="135" y="2582"/>
                    </a:lnTo>
                    <a:lnTo>
                      <a:pt x="89" y="2473"/>
                    </a:lnTo>
                    <a:lnTo>
                      <a:pt x="47" y="2368"/>
                    </a:lnTo>
                    <a:lnTo>
                      <a:pt x="15" y="2276"/>
                    </a:lnTo>
                    <a:lnTo>
                      <a:pt x="0" y="2210"/>
                    </a:lnTo>
                    <a:lnTo>
                      <a:pt x="5" y="2168"/>
                    </a:lnTo>
                    <a:lnTo>
                      <a:pt x="36" y="2168"/>
                    </a:lnTo>
                    <a:lnTo>
                      <a:pt x="72" y="2199"/>
                    </a:lnTo>
                    <a:lnTo>
                      <a:pt x="124" y="2255"/>
                    </a:lnTo>
                    <a:lnTo>
                      <a:pt x="188" y="2340"/>
                    </a:lnTo>
                    <a:lnTo>
                      <a:pt x="265" y="2441"/>
                    </a:lnTo>
                    <a:lnTo>
                      <a:pt x="346" y="2558"/>
                    </a:lnTo>
                    <a:lnTo>
                      <a:pt x="438" y="2683"/>
                    </a:lnTo>
                    <a:lnTo>
                      <a:pt x="533" y="2810"/>
                    </a:lnTo>
                    <a:lnTo>
                      <a:pt x="631" y="2940"/>
                    </a:lnTo>
                    <a:lnTo>
                      <a:pt x="729" y="3060"/>
                    </a:lnTo>
                    <a:lnTo>
                      <a:pt x="824" y="3172"/>
                    </a:lnTo>
                    <a:lnTo>
                      <a:pt x="1170" y="3503"/>
                    </a:lnTo>
                    <a:lnTo>
                      <a:pt x="1553" y="3791"/>
                    </a:lnTo>
                    <a:lnTo>
                      <a:pt x="1969" y="4047"/>
                    </a:lnTo>
                    <a:lnTo>
                      <a:pt x="2405" y="4268"/>
                    </a:lnTo>
                    <a:lnTo>
                      <a:pt x="2859" y="4458"/>
                    </a:lnTo>
                    <a:lnTo>
                      <a:pt x="3320" y="4623"/>
                    </a:lnTo>
                    <a:lnTo>
                      <a:pt x="3781" y="4764"/>
                    </a:lnTo>
                    <a:lnTo>
                      <a:pt x="4234" y="4879"/>
                    </a:lnTo>
                    <a:lnTo>
                      <a:pt x="4674" y="4981"/>
                    </a:lnTo>
                    <a:lnTo>
                      <a:pt x="5089" y="5062"/>
                    </a:lnTo>
                    <a:lnTo>
                      <a:pt x="5294" y="5104"/>
                    </a:lnTo>
                    <a:lnTo>
                      <a:pt x="5502" y="5154"/>
                    </a:lnTo>
                    <a:lnTo>
                      <a:pt x="5720" y="5199"/>
                    </a:lnTo>
                    <a:lnTo>
                      <a:pt x="5938" y="5241"/>
                    </a:lnTo>
                    <a:lnTo>
                      <a:pt x="6156" y="5269"/>
                    </a:lnTo>
                    <a:lnTo>
                      <a:pt x="6377" y="5284"/>
                    </a:lnTo>
                    <a:lnTo>
                      <a:pt x="6599" y="5276"/>
                    </a:lnTo>
                    <a:lnTo>
                      <a:pt x="6821" y="5241"/>
                    </a:lnTo>
                    <a:lnTo>
                      <a:pt x="7036" y="5177"/>
                    </a:lnTo>
                    <a:lnTo>
                      <a:pt x="7251" y="5076"/>
                    </a:lnTo>
                    <a:lnTo>
                      <a:pt x="7296" y="5034"/>
                    </a:lnTo>
                    <a:lnTo>
                      <a:pt x="7359" y="4964"/>
                    </a:lnTo>
                    <a:lnTo>
                      <a:pt x="7434" y="4869"/>
                    </a:lnTo>
                    <a:lnTo>
                      <a:pt x="7514" y="4756"/>
                    </a:lnTo>
                    <a:lnTo>
                      <a:pt x="7595" y="4634"/>
                    </a:lnTo>
                    <a:lnTo>
                      <a:pt x="7672" y="4511"/>
                    </a:lnTo>
                    <a:lnTo>
                      <a:pt x="7743" y="4384"/>
                    </a:lnTo>
                    <a:lnTo>
                      <a:pt x="7800" y="4271"/>
                    </a:lnTo>
                    <a:lnTo>
                      <a:pt x="7838" y="4177"/>
                    </a:lnTo>
                    <a:lnTo>
                      <a:pt x="7855" y="4103"/>
                    </a:lnTo>
                    <a:lnTo>
                      <a:pt x="7877" y="3871"/>
                    </a:lnTo>
                    <a:lnTo>
                      <a:pt x="7901" y="3653"/>
                    </a:lnTo>
                    <a:lnTo>
                      <a:pt x="7923" y="3449"/>
                    </a:lnTo>
                    <a:lnTo>
                      <a:pt x="7940" y="3249"/>
                    </a:lnTo>
                    <a:lnTo>
                      <a:pt x="7954" y="3053"/>
                    </a:lnTo>
                    <a:lnTo>
                      <a:pt x="7961" y="2856"/>
                    </a:lnTo>
                    <a:lnTo>
                      <a:pt x="7954" y="2648"/>
                    </a:lnTo>
                    <a:lnTo>
                      <a:pt x="7940" y="2431"/>
                    </a:lnTo>
                    <a:lnTo>
                      <a:pt x="7908" y="2192"/>
                    </a:lnTo>
                    <a:lnTo>
                      <a:pt x="7858" y="1935"/>
                    </a:lnTo>
                    <a:lnTo>
                      <a:pt x="7838" y="1876"/>
                    </a:lnTo>
                    <a:lnTo>
                      <a:pt x="7785" y="1728"/>
                    </a:lnTo>
                    <a:lnTo>
                      <a:pt x="7708" y="1514"/>
                    </a:lnTo>
                    <a:lnTo>
                      <a:pt x="7612" y="1258"/>
                    </a:lnTo>
                    <a:lnTo>
                      <a:pt x="7510" y="977"/>
                    </a:lnTo>
                    <a:lnTo>
                      <a:pt x="7405" y="695"/>
                    </a:lnTo>
                    <a:lnTo>
                      <a:pt x="7310" y="435"/>
                    </a:lnTo>
                    <a:lnTo>
                      <a:pt x="7229" y="222"/>
                    </a:lnTo>
                    <a:lnTo>
                      <a:pt x="7169" y="67"/>
                    </a:lnTo>
                    <a:lnTo>
                      <a:pt x="7144" y="0"/>
                    </a:lnTo>
                    <a:lnTo>
                      <a:pt x="7184" y="32"/>
                    </a:lnTo>
                    <a:lnTo>
                      <a:pt x="7226" y="74"/>
                    </a:lnTo>
                    <a:lnTo>
                      <a:pt x="7271" y="123"/>
                    </a:lnTo>
                    <a:lnTo>
                      <a:pt x="7317" y="182"/>
                    </a:lnTo>
                    <a:lnTo>
                      <a:pt x="7366" y="246"/>
                    </a:lnTo>
                    <a:lnTo>
                      <a:pt x="7416" y="312"/>
                    </a:lnTo>
                    <a:lnTo>
                      <a:pt x="7465" y="383"/>
                    </a:lnTo>
                    <a:lnTo>
                      <a:pt x="7514" y="453"/>
                    </a:lnTo>
                    <a:lnTo>
                      <a:pt x="7564" y="520"/>
                    </a:lnTo>
                    <a:lnTo>
                      <a:pt x="7609" y="583"/>
                    </a:lnTo>
                    <a:lnTo>
                      <a:pt x="7648" y="643"/>
                    </a:lnTo>
                    <a:lnTo>
                      <a:pt x="7687" y="717"/>
                    </a:lnTo>
                    <a:lnTo>
                      <a:pt x="7725" y="801"/>
                    </a:lnTo>
                    <a:lnTo>
                      <a:pt x="7768" y="895"/>
                    </a:lnTo>
                    <a:lnTo>
                      <a:pt x="7803" y="990"/>
                    </a:lnTo>
                    <a:lnTo>
                      <a:pt x="7838" y="1089"/>
                    </a:lnTo>
                    <a:lnTo>
                      <a:pt x="7873" y="1184"/>
                    </a:lnTo>
                    <a:lnTo>
                      <a:pt x="7901" y="1268"/>
                    </a:lnTo>
                    <a:lnTo>
                      <a:pt x="7923" y="1342"/>
                    </a:lnTo>
                    <a:lnTo>
                      <a:pt x="7940" y="1402"/>
                    </a:lnTo>
                    <a:close/>
                  </a:path>
                </a:pathLst>
              </a:custGeom>
              <a:solidFill>
                <a:srgbClr val="E57F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61" name="Freeform 633"/>
              <p:cNvSpPr>
                <a:spLocks/>
              </p:cNvSpPr>
              <p:nvPr/>
            </p:nvSpPr>
            <p:spPr bwMode="auto">
              <a:xfrm>
                <a:off x="2612" y="2511"/>
                <a:ext cx="641" cy="461"/>
              </a:xfrm>
              <a:custGeom>
                <a:avLst/>
                <a:gdLst>
                  <a:gd name="T0" fmla="*/ 5472 w 8330"/>
                  <a:gd name="T1" fmla="*/ 4949 h 6442"/>
                  <a:gd name="T2" fmla="*/ 6289 w 8330"/>
                  <a:gd name="T3" fmla="*/ 4995 h 6442"/>
                  <a:gd name="T4" fmla="*/ 7000 w 8330"/>
                  <a:gd name="T5" fmla="*/ 4770 h 6442"/>
                  <a:gd name="T6" fmla="*/ 7362 w 8330"/>
                  <a:gd name="T7" fmla="*/ 4310 h 6442"/>
                  <a:gd name="T8" fmla="*/ 7451 w 8330"/>
                  <a:gd name="T9" fmla="*/ 4085 h 6442"/>
                  <a:gd name="T10" fmla="*/ 7527 w 8330"/>
                  <a:gd name="T11" fmla="*/ 3842 h 6442"/>
                  <a:gd name="T12" fmla="*/ 7566 w 8330"/>
                  <a:gd name="T13" fmla="*/ 3611 h 6442"/>
                  <a:gd name="T14" fmla="*/ 7574 w 8330"/>
                  <a:gd name="T15" fmla="*/ 2624 h 6442"/>
                  <a:gd name="T16" fmla="*/ 7404 w 8330"/>
                  <a:gd name="T17" fmla="*/ 1661 h 6442"/>
                  <a:gd name="T18" fmla="*/ 7038 w 8330"/>
                  <a:gd name="T19" fmla="*/ 751 h 6442"/>
                  <a:gd name="T20" fmla="*/ 6842 w 8330"/>
                  <a:gd name="T21" fmla="*/ 410 h 6442"/>
                  <a:gd name="T22" fmla="*/ 6778 w 8330"/>
                  <a:gd name="T23" fmla="*/ 245 h 6442"/>
                  <a:gd name="T24" fmla="*/ 6707 w 8330"/>
                  <a:gd name="T25" fmla="*/ 70 h 6442"/>
                  <a:gd name="T26" fmla="*/ 6722 w 8330"/>
                  <a:gd name="T27" fmla="*/ 31 h 6442"/>
                  <a:gd name="T28" fmla="*/ 6855 w 8330"/>
                  <a:gd name="T29" fmla="*/ 126 h 6442"/>
                  <a:gd name="T30" fmla="*/ 6993 w 8330"/>
                  <a:gd name="T31" fmla="*/ 218 h 6442"/>
                  <a:gd name="T32" fmla="*/ 7151 w 8330"/>
                  <a:gd name="T33" fmla="*/ 295 h 6442"/>
                  <a:gd name="T34" fmla="*/ 7327 w 8330"/>
                  <a:gd name="T35" fmla="*/ 403 h 6442"/>
                  <a:gd name="T36" fmla="*/ 7461 w 8330"/>
                  <a:gd name="T37" fmla="*/ 576 h 6442"/>
                  <a:gd name="T38" fmla="*/ 7559 w 8330"/>
                  <a:gd name="T39" fmla="*/ 758 h 6442"/>
                  <a:gd name="T40" fmla="*/ 7795 w 8330"/>
                  <a:gd name="T41" fmla="*/ 1233 h 6442"/>
                  <a:gd name="T42" fmla="*/ 8045 w 8330"/>
                  <a:gd name="T43" fmla="*/ 1868 h 6442"/>
                  <a:gd name="T44" fmla="*/ 8225 w 8330"/>
                  <a:gd name="T45" fmla="*/ 2522 h 6442"/>
                  <a:gd name="T46" fmla="*/ 8313 w 8330"/>
                  <a:gd name="T47" fmla="*/ 2992 h 6442"/>
                  <a:gd name="T48" fmla="*/ 8323 w 8330"/>
                  <a:gd name="T49" fmla="*/ 3151 h 6442"/>
                  <a:gd name="T50" fmla="*/ 8326 w 8330"/>
                  <a:gd name="T51" fmla="*/ 3340 h 6442"/>
                  <a:gd name="T52" fmla="*/ 8330 w 8330"/>
                  <a:gd name="T53" fmla="*/ 3449 h 6442"/>
                  <a:gd name="T54" fmla="*/ 8309 w 8330"/>
                  <a:gd name="T55" fmla="*/ 4117 h 6442"/>
                  <a:gd name="T56" fmla="*/ 8263 w 8330"/>
                  <a:gd name="T57" fmla="*/ 4703 h 6442"/>
                  <a:gd name="T58" fmla="*/ 8158 w 8330"/>
                  <a:gd name="T59" fmla="*/ 5192 h 6442"/>
                  <a:gd name="T60" fmla="*/ 8027 w 8330"/>
                  <a:gd name="T61" fmla="*/ 5490 h 6442"/>
                  <a:gd name="T62" fmla="*/ 7869 w 8330"/>
                  <a:gd name="T63" fmla="*/ 5698 h 6442"/>
                  <a:gd name="T64" fmla="*/ 7675 w 8330"/>
                  <a:gd name="T65" fmla="*/ 5883 h 6442"/>
                  <a:gd name="T66" fmla="*/ 7474 w 8330"/>
                  <a:gd name="T67" fmla="*/ 6031 h 6442"/>
                  <a:gd name="T68" fmla="*/ 7306 w 8330"/>
                  <a:gd name="T69" fmla="*/ 6168 h 6442"/>
                  <a:gd name="T70" fmla="*/ 7130 w 8330"/>
                  <a:gd name="T71" fmla="*/ 6301 h 6442"/>
                  <a:gd name="T72" fmla="*/ 6950 w 8330"/>
                  <a:gd name="T73" fmla="*/ 6389 h 6442"/>
                  <a:gd name="T74" fmla="*/ 6440 w 8330"/>
                  <a:gd name="T75" fmla="*/ 6435 h 6442"/>
                  <a:gd name="T76" fmla="*/ 5948 w 8330"/>
                  <a:gd name="T77" fmla="*/ 6323 h 6442"/>
                  <a:gd name="T78" fmla="*/ 5455 w 8330"/>
                  <a:gd name="T79" fmla="*/ 6143 h 6442"/>
                  <a:gd name="T80" fmla="*/ 4818 w 8330"/>
                  <a:gd name="T81" fmla="*/ 5918 h 6442"/>
                  <a:gd name="T82" fmla="*/ 4121 w 8330"/>
                  <a:gd name="T83" fmla="*/ 5652 h 6442"/>
                  <a:gd name="T84" fmla="*/ 3417 w 8330"/>
                  <a:gd name="T85" fmla="*/ 5392 h 6442"/>
                  <a:gd name="T86" fmla="*/ 2671 w 8330"/>
                  <a:gd name="T87" fmla="*/ 5150 h 6442"/>
                  <a:gd name="T88" fmla="*/ 1894 w 8330"/>
                  <a:gd name="T89" fmla="*/ 4795 h 6442"/>
                  <a:gd name="T90" fmla="*/ 1179 w 8330"/>
                  <a:gd name="T91" fmla="*/ 4302 h 6442"/>
                  <a:gd name="T92" fmla="*/ 574 w 8330"/>
                  <a:gd name="T93" fmla="*/ 3684 h 6442"/>
                  <a:gd name="T94" fmla="*/ 387 w 8330"/>
                  <a:gd name="T95" fmla="*/ 3442 h 6442"/>
                  <a:gd name="T96" fmla="*/ 232 w 8330"/>
                  <a:gd name="T97" fmla="*/ 3204 h 6442"/>
                  <a:gd name="T98" fmla="*/ 74 w 8330"/>
                  <a:gd name="T99" fmla="*/ 2859 h 6442"/>
                  <a:gd name="T100" fmla="*/ 0 w 8330"/>
                  <a:gd name="T101" fmla="*/ 2621 h 6442"/>
                  <a:gd name="T102" fmla="*/ 17 w 8330"/>
                  <a:gd name="T103" fmla="*/ 2451 h 6442"/>
                  <a:gd name="T104" fmla="*/ 92 w 8330"/>
                  <a:gd name="T105" fmla="*/ 2336 h 6442"/>
                  <a:gd name="T106" fmla="*/ 218 w 8330"/>
                  <a:gd name="T107" fmla="*/ 2361 h 6442"/>
                  <a:gd name="T108" fmla="*/ 342 w 8330"/>
                  <a:gd name="T109" fmla="*/ 2444 h 6442"/>
                  <a:gd name="T110" fmla="*/ 475 w 8330"/>
                  <a:gd name="T111" fmla="*/ 2561 h 6442"/>
                  <a:gd name="T112" fmla="*/ 595 w 8330"/>
                  <a:gd name="T113" fmla="*/ 2691 h 6442"/>
                  <a:gd name="T114" fmla="*/ 1718 w 8330"/>
                  <a:gd name="T115" fmla="*/ 3702 h 6442"/>
                  <a:gd name="T116" fmla="*/ 3041 w 8330"/>
                  <a:gd name="T117" fmla="*/ 4355 h 6442"/>
                  <a:gd name="T118" fmla="*/ 4470 w 8330"/>
                  <a:gd name="T119" fmla="*/ 4760 h 6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30" h="6442">
                    <a:moveTo>
                      <a:pt x="4955" y="4858"/>
                    </a:moveTo>
                    <a:lnTo>
                      <a:pt x="5209" y="4907"/>
                    </a:lnTo>
                    <a:lnTo>
                      <a:pt x="5472" y="4949"/>
                    </a:lnTo>
                    <a:lnTo>
                      <a:pt x="5743" y="4985"/>
                    </a:lnTo>
                    <a:lnTo>
                      <a:pt x="6018" y="5002"/>
                    </a:lnTo>
                    <a:lnTo>
                      <a:pt x="6289" y="4995"/>
                    </a:lnTo>
                    <a:lnTo>
                      <a:pt x="6546" y="4960"/>
                    </a:lnTo>
                    <a:lnTo>
                      <a:pt x="6785" y="4885"/>
                    </a:lnTo>
                    <a:lnTo>
                      <a:pt x="7000" y="4770"/>
                    </a:lnTo>
                    <a:lnTo>
                      <a:pt x="7186" y="4602"/>
                    </a:lnTo>
                    <a:lnTo>
                      <a:pt x="7334" y="4377"/>
                    </a:lnTo>
                    <a:lnTo>
                      <a:pt x="7362" y="4310"/>
                    </a:lnTo>
                    <a:lnTo>
                      <a:pt x="7394" y="4240"/>
                    </a:lnTo>
                    <a:lnTo>
                      <a:pt x="7422" y="4165"/>
                    </a:lnTo>
                    <a:lnTo>
                      <a:pt x="7451" y="4085"/>
                    </a:lnTo>
                    <a:lnTo>
                      <a:pt x="7479" y="4004"/>
                    </a:lnTo>
                    <a:lnTo>
                      <a:pt x="7503" y="3924"/>
                    </a:lnTo>
                    <a:lnTo>
                      <a:pt x="7527" y="3842"/>
                    </a:lnTo>
                    <a:lnTo>
                      <a:pt x="7545" y="3762"/>
                    </a:lnTo>
                    <a:lnTo>
                      <a:pt x="7559" y="3684"/>
                    </a:lnTo>
                    <a:lnTo>
                      <a:pt x="7566" y="3611"/>
                    </a:lnTo>
                    <a:lnTo>
                      <a:pt x="7587" y="3281"/>
                    </a:lnTo>
                    <a:lnTo>
                      <a:pt x="7587" y="2951"/>
                    </a:lnTo>
                    <a:lnTo>
                      <a:pt x="7574" y="2624"/>
                    </a:lnTo>
                    <a:lnTo>
                      <a:pt x="7534" y="2301"/>
                    </a:lnTo>
                    <a:lnTo>
                      <a:pt x="7482" y="1978"/>
                    </a:lnTo>
                    <a:lnTo>
                      <a:pt x="7404" y="1661"/>
                    </a:lnTo>
                    <a:lnTo>
                      <a:pt x="7306" y="1348"/>
                    </a:lnTo>
                    <a:lnTo>
                      <a:pt x="7183" y="1046"/>
                    </a:lnTo>
                    <a:lnTo>
                      <a:pt x="7038" y="751"/>
                    </a:lnTo>
                    <a:lnTo>
                      <a:pt x="6866" y="463"/>
                    </a:lnTo>
                    <a:lnTo>
                      <a:pt x="6855" y="446"/>
                    </a:lnTo>
                    <a:lnTo>
                      <a:pt x="6842" y="410"/>
                    </a:lnTo>
                    <a:lnTo>
                      <a:pt x="6824" y="361"/>
                    </a:lnTo>
                    <a:lnTo>
                      <a:pt x="6803" y="305"/>
                    </a:lnTo>
                    <a:lnTo>
                      <a:pt x="6778" y="245"/>
                    </a:lnTo>
                    <a:lnTo>
                      <a:pt x="6753" y="182"/>
                    </a:lnTo>
                    <a:lnTo>
                      <a:pt x="6729" y="123"/>
                    </a:lnTo>
                    <a:lnTo>
                      <a:pt x="6707" y="70"/>
                    </a:lnTo>
                    <a:lnTo>
                      <a:pt x="6690" y="28"/>
                    </a:lnTo>
                    <a:lnTo>
                      <a:pt x="6676" y="0"/>
                    </a:lnTo>
                    <a:lnTo>
                      <a:pt x="6722" y="31"/>
                    </a:lnTo>
                    <a:lnTo>
                      <a:pt x="6764" y="63"/>
                    </a:lnTo>
                    <a:lnTo>
                      <a:pt x="6810" y="95"/>
                    </a:lnTo>
                    <a:lnTo>
                      <a:pt x="6855" y="126"/>
                    </a:lnTo>
                    <a:lnTo>
                      <a:pt x="6901" y="158"/>
                    </a:lnTo>
                    <a:lnTo>
                      <a:pt x="6947" y="190"/>
                    </a:lnTo>
                    <a:lnTo>
                      <a:pt x="6993" y="218"/>
                    </a:lnTo>
                    <a:lnTo>
                      <a:pt x="7045" y="245"/>
                    </a:lnTo>
                    <a:lnTo>
                      <a:pt x="7095" y="273"/>
                    </a:lnTo>
                    <a:lnTo>
                      <a:pt x="7151" y="295"/>
                    </a:lnTo>
                    <a:lnTo>
                      <a:pt x="7218" y="323"/>
                    </a:lnTo>
                    <a:lnTo>
                      <a:pt x="7274" y="358"/>
                    </a:lnTo>
                    <a:lnTo>
                      <a:pt x="7327" y="403"/>
                    </a:lnTo>
                    <a:lnTo>
                      <a:pt x="7376" y="456"/>
                    </a:lnTo>
                    <a:lnTo>
                      <a:pt x="7419" y="513"/>
                    </a:lnTo>
                    <a:lnTo>
                      <a:pt x="7461" y="576"/>
                    </a:lnTo>
                    <a:lnTo>
                      <a:pt x="7496" y="635"/>
                    </a:lnTo>
                    <a:lnTo>
                      <a:pt x="7527" y="698"/>
                    </a:lnTo>
                    <a:lnTo>
                      <a:pt x="7559" y="758"/>
                    </a:lnTo>
                    <a:lnTo>
                      <a:pt x="7587" y="815"/>
                    </a:lnTo>
                    <a:lnTo>
                      <a:pt x="7697" y="1022"/>
                    </a:lnTo>
                    <a:lnTo>
                      <a:pt x="7795" y="1233"/>
                    </a:lnTo>
                    <a:lnTo>
                      <a:pt x="7887" y="1443"/>
                    </a:lnTo>
                    <a:lnTo>
                      <a:pt x="7971" y="1658"/>
                    </a:lnTo>
                    <a:lnTo>
                      <a:pt x="8045" y="1868"/>
                    </a:lnTo>
                    <a:lnTo>
                      <a:pt x="8112" y="2086"/>
                    </a:lnTo>
                    <a:lnTo>
                      <a:pt x="8171" y="2304"/>
                    </a:lnTo>
                    <a:lnTo>
                      <a:pt x="8225" y="2522"/>
                    </a:lnTo>
                    <a:lnTo>
                      <a:pt x="8273" y="2743"/>
                    </a:lnTo>
                    <a:lnTo>
                      <a:pt x="8313" y="2968"/>
                    </a:lnTo>
                    <a:lnTo>
                      <a:pt x="8313" y="2992"/>
                    </a:lnTo>
                    <a:lnTo>
                      <a:pt x="8316" y="3034"/>
                    </a:lnTo>
                    <a:lnTo>
                      <a:pt x="8319" y="3087"/>
                    </a:lnTo>
                    <a:lnTo>
                      <a:pt x="8323" y="3151"/>
                    </a:lnTo>
                    <a:lnTo>
                      <a:pt x="8323" y="3217"/>
                    </a:lnTo>
                    <a:lnTo>
                      <a:pt x="8326" y="3281"/>
                    </a:lnTo>
                    <a:lnTo>
                      <a:pt x="8326" y="3340"/>
                    </a:lnTo>
                    <a:lnTo>
                      <a:pt x="8330" y="3389"/>
                    </a:lnTo>
                    <a:lnTo>
                      <a:pt x="8330" y="3429"/>
                    </a:lnTo>
                    <a:lnTo>
                      <a:pt x="8330" y="3449"/>
                    </a:lnTo>
                    <a:lnTo>
                      <a:pt x="8326" y="3681"/>
                    </a:lnTo>
                    <a:lnTo>
                      <a:pt x="8319" y="3902"/>
                    </a:lnTo>
                    <a:lnTo>
                      <a:pt x="8309" y="4117"/>
                    </a:lnTo>
                    <a:lnTo>
                      <a:pt x="8298" y="4324"/>
                    </a:lnTo>
                    <a:lnTo>
                      <a:pt x="8284" y="4517"/>
                    </a:lnTo>
                    <a:lnTo>
                      <a:pt x="8263" y="4703"/>
                    </a:lnTo>
                    <a:lnTo>
                      <a:pt x="8235" y="4875"/>
                    </a:lnTo>
                    <a:lnTo>
                      <a:pt x="8203" y="5040"/>
                    </a:lnTo>
                    <a:lnTo>
                      <a:pt x="8158" y="5192"/>
                    </a:lnTo>
                    <a:lnTo>
                      <a:pt x="8105" y="5332"/>
                    </a:lnTo>
                    <a:lnTo>
                      <a:pt x="8070" y="5413"/>
                    </a:lnTo>
                    <a:lnTo>
                      <a:pt x="8027" y="5490"/>
                    </a:lnTo>
                    <a:lnTo>
                      <a:pt x="7978" y="5560"/>
                    </a:lnTo>
                    <a:lnTo>
                      <a:pt x="7925" y="5630"/>
                    </a:lnTo>
                    <a:lnTo>
                      <a:pt x="7869" y="5698"/>
                    </a:lnTo>
                    <a:lnTo>
                      <a:pt x="7809" y="5764"/>
                    </a:lnTo>
                    <a:lnTo>
                      <a:pt x="7746" y="5823"/>
                    </a:lnTo>
                    <a:lnTo>
                      <a:pt x="7675" y="5883"/>
                    </a:lnTo>
                    <a:lnTo>
                      <a:pt x="7605" y="5940"/>
                    </a:lnTo>
                    <a:lnTo>
                      <a:pt x="7527" y="5993"/>
                    </a:lnTo>
                    <a:lnTo>
                      <a:pt x="7474" y="6031"/>
                    </a:lnTo>
                    <a:lnTo>
                      <a:pt x="7419" y="6073"/>
                    </a:lnTo>
                    <a:lnTo>
                      <a:pt x="7362" y="6118"/>
                    </a:lnTo>
                    <a:lnTo>
                      <a:pt x="7306" y="6168"/>
                    </a:lnTo>
                    <a:lnTo>
                      <a:pt x="7250" y="6213"/>
                    </a:lnTo>
                    <a:lnTo>
                      <a:pt x="7190" y="6259"/>
                    </a:lnTo>
                    <a:lnTo>
                      <a:pt x="7130" y="6301"/>
                    </a:lnTo>
                    <a:lnTo>
                      <a:pt x="7073" y="6340"/>
                    </a:lnTo>
                    <a:lnTo>
                      <a:pt x="7010" y="6368"/>
                    </a:lnTo>
                    <a:lnTo>
                      <a:pt x="6950" y="6389"/>
                    </a:lnTo>
                    <a:lnTo>
                      <a:pt x="6778" y="6428"/>
                    </a:lnTo>
                    <a:lnTo>
                      <a:pt x="6606" y="6442"/>
                    </a:lnTo>
                    <a:lnTo>
                      <a:pt x="6440" y="6435"/>
                    </a:lnTo>
                    <a:lnTo>
                      <a:pt x="6274" y="6410"/>
                    </a:lnTo>
                    <a:lnTo>
                      <a:pt x="6113" y="6371"/>
                    </a:lnTo>
                    <a:lnTo>
                      <a:pt x="5948" y="6323"/>
                    </a:lnTo>
                    <a:lnTo>
                      <a:pt x="5785" y="6266"/>
                    </a:lnTo>
                    <a:lnTo>
                      <a:pt x="5620" y="6206"/>
                    </a:lnTo>
                    <a:lnTo>
                      <a:pt x="5455" y="6143"/>
                    </a:lnTo>
                    <a:lnTo>
                      <a:pt x="5282" y="6083"/>
                    </a:lnTo>
                    <a:lnTo>
                      <a:pt x="5050" y="6003"/>
                    </a:lnTo>
                    <a:lnTo>
                      <a:pt x="4818" y="5918"/>
                    </a:lnTo>
                    <a:lnTo>
                      <a:pt x="4585" y="5831"/>
                    </a:lnTo>
                    <a:lnTo>
                      <a:pt x="4354" y="5743"/>
                    </a:lnTo>
                    <a:lnTo>
                      <a:pt x="4121" y="5652"/>
                    </a:lnTo>
                    <a:lnTo>
                      <a:pt x="3885" y="5563"/>
                    </a:lnTo>
                    <a:lnTo>
                      <a:pt x="3653" y="5476"/>
                    </a:lnTo>
                    <a:lnTo>
                      <a:pt x="3417" y="5392"/>
                    </a:lnTo>
                    <a:lnTo>
                      <a:pt x="3178" y="5311"/>
                    </a:lnTo>
                    <a:lnTo>
                      <a:pt x="2939" y="5237"/>
                    </a:lnTo>
                    <a:lnTo>
                      <a:pt x="2671" y="5150"/>
                    </a:lnTo>
                    <a:lnTo>
                      <a:pt x="2407" y="5047"/>
                    </a:lnTo>
                    <a:lnTo>
                      <a:pt x="2151" y="4928"/>
                    </a:lnTo>
                    <a:lnTo>
                      <a:pt x="1894" y="4795"/>
                    </a:lnTo>
                    <a:lnTo>
                      <a:pt x="1648" y="4643"/>
                    </a:lnTo>
                    <a:lnTo>
                      <a:pt x="1408" y="4478"/>
                    </a:lnTo>
                    <a:lnTo>
                      <a:pt x="1179" y="4302"/>
                    </a:lnTo>
                    <a:lnTo>
                      <a:pt x="961" y="4110"/>
                    </a:lnTo>
                    <a:lnTo>
                      <a:pt x="761" y="3902"/>
                    </a:lnTo>
                    <a:lnTo>
                      <a:pt x="574" y="3684"/>
                    </a:lnTo>
                    <a:lnTo>
                      <a:pt x="507" y="3597"/>
                    </a:lnTo>
                    <a:lnTo>
                      <a:pt x="443" y="3516"/>
                    </a:lnTo>
                    <a:lnTo>
                      <a:pt x="387" y="3442"/>
                    </a:lnTo>
                    <a:lnTo>
                      <a:pt x="331" y="3369"/>
                    </a:lnTo>
                    <a:lnTo>
                      <a:pt x="282" y="3287"/>
                    </a:lnTo>
                    <a:lnTo>
                      <a:pt x="232" y="3204"/>
                    </a:lnTo>
                    <a:lnTo>
                      <a:pt x="180" y="3105"/>
                    </a:lnTo>
                    <a:lnTo>
                      <a:pt x="130" y="2989"/>
                    </a:lnTo>
                    <a:lnTo>
                      <a:pt x="74" y="2859"/>
                    </a:lnTo>
                    <a:lnTo>
                      <a:pt x="14" y="2701"/>
                    </a:lnTo>
                    <a:lnTo>
                      <a:pt x="4" y="2666"/>
                    </a:lnTo>
                    <a:lnTo>
                      <a:pt x="0" y="2621"/>
                    </a:lnTo>
                    <a:lnTo>
                      <a:pt x="0" y="2564"/>
                    </a:lnTo>
                    <a:lnTo>
                      <a:pt x="4" y="2508"/>
                    </a:lnTo>
                    <a:lnTo>
                      <a:pt x="17" y="2451"/>
                    </a:lnTo>
                    <a:lnTo>
                      <a:pt x="35" y="2402"/>
                    </a:lnTo>
                    <a:lnTo>
                      <a:pt x="60" y="2364"/>
                    </a:lnTo>
                    <a:lnTo>
                      <a:pt x="92" y="2336"/>
                    </a:lnTo>
                    <a:lnTo>
                      <a:pt x="134" y="2329"/>
                    </a:lnTo>
                    <a:lnTo>
                      <a:pt x="183" y="2343"/>
                    </a:lnTo>
                    <a:lnTo>
                      <a:pt x="218" y="2361"/>
                    </a:lnTo>
                    <a:lnTo>
                      <a:pt x="260" y="2384"/>
                    </a:lnTo>
                    <a:lnTo>
                      <a:pt x="300" y="2413"/>
                    </a:lnTo>
                    <a:lnTo>
                      <a:pt x="342" y="2444"/>
                    </a:lnTo>
                    <a:lnTo>
                      <a:pt x="387" y="2479"/>
                    </a:lnTo>
                    <a:lnTo>
                      <a:pt x="430" y="2518"/>
                    </a:lnTo>
                    <a:lnTo>
                      <a:pt x="475" y="2561"/>
                    </a:lnTo>
                    <a:lnTo>
                      <a:pt x="518" y="2602"/>
                    </a:lnTo>
                    <a:lnTo>
                      <a:pt x="556" y="2644"/>
                    </a:lnTo>
                    <a:lnTo>
                      <a:pt x="595" y="2691"/>
                    </a:lnTo>
                    <a:lnTo>
                      <a:pt x="944" y="3074"/>
                    </a:lnTo>
                    <a:lnTo>
                      <a:pt x="1317" y="3411"/>
                    </a:lnTo>
                    <a:lnTo>
                      <a:pt x="1718" y="3702"/>
                    </a:lnTo>
                    <a:lnTo>
                      <a:pt x="2140" y="3952"/>
                    </a:lnTo>
                    <a:lnTo>
                      <a:pt x="2583" y="4169"/>
                    </a:lnTo>
                    <a:lnTo>
                      <a:pt x="3041" y="4355"/>
                    </a:lnTo>
                    <a:lnTo>
                      <a:pt x="3509" y="4510"/>
                    </a:lnTo>
                    <a:lnTo>
                      <a:pt x="3988" y="4647"/>
                    </a:lnTo>
                    <a:lnTo>
                      <a:pt x="4470" y="4760"/>
                    </a:lnTo>
                    <a:lnTo>
                      <a:pt x="4955" y="4858"/>
                    </a:lnTo>
                    <a:close/>
                  </a:path>
                </a:pathLst>
              </a:custGeom>
              <a:solidFill>
                <a:srgbClr val="FA9FD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62" name="Freeform 634"/>
              <p:cNvSpPr>
                <a:spLocks/>
              </p:cNvSpPr>
              <p:nvPr/>
            </p:nvSpPr>
            <p:spPr bwMode="auto">
              <a:xfrm>
                <a:off x="2615" y="2517"/>
                <a:ext cx="637" cy="454"/>
              </a:xfrm>
              <a:custGeom>
                <a:avLst/>
                <a:gdLst>
                  <a:gd name="T0" fmla="*/ 5448 w 8284"/>
                  <a:gd name="T1" fmla="*/ 4991 h 6351"/>
                  <a:gd name="T2" fmla="*/ 6229 w 8284"/>
                  <a:gd name="T3" fmla="*/ 5051 h 6351"/>
                  <a:gd name="T4" fmla="*/ 6933 w 8284"/>
                  <a:gd name="T5" fmla="*/ 4865 h 6351"/>
                  <a:gd name="T6" fmla="*/ 7316 w 8284"/>
                  <a:gd name="T7" fmla="*/ 4455 h 6351"/>
                  <a:gd name="T8" fmla="*/ 7433 w 8284"/>
                  <a:gd name="T9" fmla="*/ 4218 h 6351"/>
                  <a:gd name="T10" fmla="*/ 7539 w 8284"/>
                  <a:gd name="T11" fmla="*/ 3952 h 6351"/>
                  <a:gd name="T12" fmla="*/ 7594 w 8284"/>
                  <a:gd name="T13" fmla="*/ 3710 h 6351"/>
                  <a:gd name="T14" fmla="*/ 7609 w 8284"/>
                  <a:gd name="T15" fmla="*/ 2789 h 6351"/>
                  <a:gd name="T16" fmla="*/ 7482 w 8284"/>
                  <a:gd name="T17" fmla="*/ 1901 h 6351"/>
                  <a:gd name="T18" fmla="*/ 7179 w 8284"/>
                  <a:gd name="T19" fmla="*/ 1039 h 6351"/>
                  <a:gd name="T20" fmla="*/ 7000 w 8284"/>
                  <a:gd name="T21" fmla="*/ 674 h 6351"/>
                  <a:gd name="T22" fmla="*/ 6891 w 8284"/>
                  <a:gd name="T23" fmla="*/ 393 h 6351"/>
                  <a:gd name="T24" fmla="*/ 6782 w 8284"/>
                  <a:gd name="T25" fmla="*/ 101 h 6351"/>
                  <a:gd name="T26" fmla="*/ 6782 w 8284"/>
                  <a:gd name="T27" fmla="*/ 31 h 6351"/>
                  <a:gd name="T28" fmla="*/ 6915 w 8284"/>
                  <a:gd name="T29" fmla="*/ 136 h 6351"/>
                  <a:gd name="T30" fmla="*/ 7056 w 8284"/>
                  <a:gd name="T31" fmla="*/ 253 h 6351"/>
                  <a:gd name="T32" fmla="*/ 7211 w 8284"/>
                  <a:gd name="T33" fmla="*/ 351 h 6351"/>
                  <a:gd name="T34" fmla="*/ 7376 w 8284"/>
                  <a:gd name="T35" fmla="*/ 485 h 6351"/>
                  <a:gd name="T36" fmla="*/ 7504 w 8284"/>
                  <a:gd name="T37" fmla="*/ 678 h 6351"/>
                  <a:gd name="T38" fmla="*/ 7602 w 8284"/>
                  <a:gd name="T39" fmla="*/ 874 h 6351"/>
                  <a:gd name="T40" fmla="*/ 7813 w 8284"/>
                  <a:gd name="T41" fmla="*/ 1338 h 6351"/>
                  <a:gd name="T42" fmla="*/ 8038 w 8284"/>
                  <a:gd name="T43" fmla="*/ 1939 h 6351"/>
                  <a:gd name="T44" fmla="*/ 8196 w 8284"/>
                  <a:gd name="T45" fmla="*/ 2554 h 6351"/>
                  <a:gd name="T46" fmla="*/ 8271 w 8284"/>
                  <a:gd name="T47" fmla="*/ 3003 h 6351"/>
                  <a:gd name="T48" fmla="*/ 8278 w 8284"/>
                  <a:gd name="T49" fmla="*/ 3172 h 6351"/>
                  <a:gd name="T50" fmla="*/ 8281 w 8284"/>
                  <a:gd name="T51" fmla="*/ 3372 h 6351"/>
                  <a:gd name="T52" fmla="*/ 8284 w 8284"/>
                  <a:gd name="T53" fmla="*/ 3488 h 6351"/>
                  <a:gd name="T54" fmla="*/ 8260 w 8284"/>
                  <a:gd name="T55" fmla="*/ 4127 h 6351"/>
                  <a:gd name="T56" fmla="*/ 8207 w 8284"/>
                  <a:gd name="T57" fmla="*/ 4678 h 6351"/>
                  <a:gd name="T58" fmla="*/ 8101 w 8284"/>
                  <a:gd name="T59" fmla="*/ 5146 h 6351"/>
                  <a:gd name="T60" fmla="*/ 7968 w 8284"/>
                  <a:gd name="T61" fmla="*/ 5431 h 6351"/>
                  <a:gd name="T62" fmla="*/ 7805 w 8284"/>
                  <a:gd name="T63" fmla="*/ 5634 h 6351"/>
                  <a:gd name="T64" fmla="*/ 7609 w 8284"/>
                  <a:gd name="T65" fmla="*/ 5813 h 6351"/>
                  <a:gd name="T66" fmla="*/ 7412 w 8284"/>
                  <a:gd name="T67" fmla="*/ 5954 h 6351"/>
                  <a:gd name="T68" fmla="*/ 7250 w 8284"/>
                  <a:gd name="T69" fmla="*/ 6088 h 6351"/>
                  <a:gd name="T70" fmla="*/ 7081 w 8284"/>
                  <a:gd name="T71" fmla="*/ 6218 h 6351"/>
                  <a:gd name="T72" fmla="*/ 6908 w 8284"/>
                  <a:gd name="T73" fmla="*/ 6302 h 6351"/>
                  <a:gd name="T74" fmla="*/ 6412 w 8284"/>
                  <a:gd name="T75" fmla="*/ 6344 h 6351"/>
                  <a:gd name="T76" fmla="*/ 5930 w 8284"/>
                  <a:gd name="T77" fmla="*/ 6239 h 6351"/>
                  <a:gd name="T78" fmla="*/ 5448 w 8284"/>
                  <a:gd name="T79" fmla="*/ 6066 h 6351"/>
                  <a:gd name="T80" fmla="*/ 4832 w 8284"/>
                  <a:gd name="T81" fmla="*/ 5849 h 6351"/>
                  <a:gd name="T82" fmla="*/ 4156 w 8284"/>
                  <a:gd name="T83" fmla="*/ 5589 h 6351"/>
                  <a:gd name="T84" fmla="*/ 3474 w 8284"/>
                  <a:gd name="T85" fmla="*/ 5333 h 6351"/>
                  <a:gd name="T86" fmla="*/ 2756 w 8284"/>
                  <a:gd name="T87" fmla="*/ 5100 h 6351"/>
                  <a:gd name="T88" fmla="*/ 1992 w 8284"/>
                  <a:gd name="T89" fmla="*/ 4767 h 6351"/>
                  <a:gd name="T90" fmla="*/ 1282 w 8284"/>
                  <a:gd name="T91" fmla="*/ 4313 h 6351"/>
                  <a:gd name="T92" fmla="*/ 680 w 8284"/>
                  <a:gd name="T93" fmla="*/ 3734 h 6351"/>
                  <a:gd name="T94" fmla="*/ 472 w 8284"/>
                  <a:gd name="T95" fmla="*/ 3492 h 6351"/>
                  <a:gd name="T96" fmla="*/ 282 w 8284"/>
                  <a:gd name="T97" fmla="*/ 3239 h 6351"/>
                  <a:gd name="T98" fmla="*/ 99 w 8284"/>
                  <a:gd name="T99" fmla="*/ 2891 h 6351"/>
                  <a:gd name="T100" fmla="*/ 14 w 8284"/>
                  <a:gd name="T101" fmla="*/ 2652 h 6351"/>
                  <a:gd name="T102" fmla="*/ 0 w 8284"/>
                  <a:gd name="T103" fmla="*/ 2455 h 6351"/>
                  <a:gd name="T104" fmla="*/ 42 w 8284"/>
                  <a:gd name="T105" fmla="*/ 2311 h 6351"/>
                  <a:gd name="T106" fmla="*/ 159 w 8284"/>
                  <a:gd name="T107" fmla="*/ 2329 h 6351"/>
                  <a:gd name="T108" fmla="*/ 296 w 8284"/>
                  <a:gd name="T109" fmla="*/ 2445 h 6351"/>
                  <a:gd name="T110" fmla="*/ 455 w 8284"/>
                  <a:gd name="T111" fmla="*/ 2610 h 6351"/>
                  <a:gd name="T112" fmla="*/ 609 w 8284"/>
                  <a:gd name="T113" fmla="*/ 2785 h 6351"/>
                  <a:gd name="T114" fmla="*/ 1736 w 8284"/>
                  <a:gd name="T115" fmla="*/ 3769 h 6351"/>
                  <a:gd name="T116" fmla="*/ 3066 w 8284"/>
                  <a:gd name="T117" fmla="*/ 4408 h 6351"/>
                  <a:gd name="T118" fmla="*/ 4480 w 8284"/>
                  <a:gd name="T119" fmla="*/ 4805 h 6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84" h="6351">
                    <a:moveTo>
                      <a:pt x="4951" y="4900"/>
                    </a:moveTo>
                    <a:lnTo>
                      <a:pt x="5194" y="4946"/>
                    </a:lnTo>
                    <a:lnTo>
                      <a:pt x="5448" y="4991"/>
                    </a:lnTo>
                    <a:lnTo>
                      <a:pt x="5708" y="5026"/>
                    </a:lnTo>
                    <a:lnTo>
                      <a:pt x="5973" y="5048"/>
                    </a:lnTo>
                    <a:lnTo>
                      <a:pt x="6229" y="5051"/>
                    </a:lnTo>
                    <a:lnTo>
                      <a:pt x="6479" y="5023"/>
                    </a:lnTo>
                    <a:lnTo>
                      <a:pt x="6718" y="4963"/>
                    </a:lnTo>
                    <a:lnTo>
                      <a:pt x="6933" y="4865"/>
                    </a:lnTo>
                    <a:lnTo>
                      <a:pt x="7123" y="4718"/>
                    </a:lnTo>
                    <a:lnTo>
                      <a:pt x="7285" y="4518"/>
                    </a:lnTo>
                    <a:lnTo>
                      <a:pt x="7316" y="4455"/>
                    </a:lnTo>
                    <a:lnTo>
                      <a:pt x="7356" y="4383"/>
                    </a:lnTo>
                    <a:lnTo>
                      <a:pt x="7394" y="4307"/>
                    </a:lnTo>
                    <a:lnTo>
                      <a:pt x="7433" y="4218"/>
                    </a:lnTo>
                    <a:lnTo>
                      <a:pt x="7471" y="4131"/>
                    </a:lnTo>
                    <a:lnTo>
                      <a:pt x="7507" y="4040"/>
                    </a:lnTo>
                    <a:lnTo>
                      <a:pt x="7539" y="3952"/>
                    </a:lnTo>
                    <a:lnTo>
                      <a:pt x="7563" y="3864"/>
                    </a:lnTo>
                    <a:lnTo>
                      <a:pt x="7584" y="3783"/>
                    </a:lnTo>
                    <a:lnTo>
                      <a:pt x="7594" y="3710"/>
                    </a:lnTo>
                    <a:lnTo>
                      <a:pt x="7612" y="3397"/>
                    </a:lnTo>
                    <a:lnTo>
                      <a:pt x="7619" y="3092"/>
                    </a:lnTo>
                    <a:lnTo>
                      <a:pt x="7609" y="2789"/>
                    </a:lnTo>
                    <a:lnTo>
                      <a:pt x="7584" y="2490"/>
                    </a:lnTo>
                    <a:lnTo>
                      <a:pt x="7546" y="2192"/>
                    </a:lnTo>
                    <a:lnTo>
                      <a:pt x="7482" y="1901"/>
                    </a:lnTo>
                    <a:lnTo>
                      <a:pt x="7404" y="1609"/>
                    </a:lnTo>
                    <a:lnTo>
                      <a:pt x="7303" y="1324"/>
                    </a:lnTo>
                    <a:lnTo>
                      <a:pt x="7179" y="1039"/>
                    </a:lnTo>
                    <a:lnTo>
                      <a:pt x="7031" y="759"/>
                    </a:lnTo>
                    <a:lnTo>
                      <a:pt x="7021" y="731"/>
                    </a:lnTo>
                    <a:lnTo>
                      <a:pt x="7000" y="674"/>
                    </a:lnTo>
                    <a:lnTo>
                      <a:pt x="6968" y="594"/>
                    </a:lnTo>
                    <a:lnTo>
                      <a:pt x="6933" y="499"/>
                    </a:lnTo>
                    <a:lnTo>
                      <a:pt x="6891" y="393"/>
                    </a:lnTo>
                    <a:lnTo>
                      <a:pt x="6852" y="284"/>
                    </a:lnTo>
                    <a:lnTo>
                      <a:pt x="6813" y="186"/>
                    </a:lnTo>
                    <a:lnTo>
                      <a:pt x="6782" y="101"/>
                    </a:lnTo>
                    <a:lnTo>
                      <a:pt x="6754" y="35"/>
                    </a:lnTo>
                    <a:lnTo>
                      <a:pt x="6740" y="0"/>
                    </a:lnTo>
                    <a:lnTo>
                      <a:pt x="6782" y="31"/>
                    </a:lnTo>
                    <a:lnTo>
                      <a:pt x="6824" y="63"/>
                    </a:lnTo>
                    <a:lnTo>
                      <a:pt x="6870" y="98"/>
                    </a:lnTo>
                    <a:lnTo>
                      <a:pt x="6915" y="136"/>
                    </a:lnTo>
                    <a:lnTo>
                      <a:pt x="6961" y="176"/>
                    </a:lnTo>
                    <a:lnTo>
                      <a:pt x="7007" y="214"/>
                    </a:lnTo>
                    <a:lnTo>
                      <a:pt x="7056" y="253"/>
                    </a:lnTo>
                    <a:lnTo>
                      <a:pt x="7106" y="288"/>
                    </a:lnTo>
                    <a:lnTo>
                      <a:pt x="7158" y="323"/>
                    </a:lnTo>
                    <a:lnTo>
                      <a:pt x="7211" y="351"/>
                    </a:lnTo>
                    <a:lnTo>
                      <a:pt x="7271" y="386"/>
                    </a:lnTo>
                    <a:lnTo>
                      <a:pt x="7327" y="432"/>
                    </a:lnTo>
                    <a:lnTo>
                      <a:pt x="7376" y="485"/>
                    </a:lnTo>
                    <a:lnTo>
                      <a:pt x="7422" y="544"/>
                    </a:lnTo>
                    <a:lnTo>
                      <a:pt x="7464" y="611"/>
                    </a:lnTo>
                    <a:lnTo>
                      <a:pt x="7504" y="678"/>
                    </a:lnTo>
                    <a:lnTo>
                      <a:pt x="7539" y="744"/>
                    </a:lnTo>
                    <a:lnTo>
                      <a:pt x="7570" y="811"/>
                    </a:lnTo>
                    <a:lnTo>
                      <a:pt x="7602" y="874"/>
                    </a:lnTo>
                    <a:lnTo>
                      <a:pt x="7627" y="931"/>
                    </a:lnTo>
                    <a:lnTo>
                      <a:pt x="7725" y="1134"/>
                    </a:lnTo>
                    <a:lnTo>
                      <a:pt x="7813" y="1338"/>
                    </a:lnTo>
                    <a:lnTo>
                      <a:pt x="7897" y="1539"/>
                    </a:lnTo>
                    <a:lnTo>
                      <a:pt x="7971" y="1739"/>
                    </a:lnTo>
                    <a:lnTo>
                      <a:pt x="8038" y="1939"/>
                    </a:lnTo>
                    <a:lnTo>
                      <a:pt x="8098" y="2139"/>
                    </a:lnTo>
                    <a:lnTo>
                      <a:pt x="8151" y="2347"/>
                    </a:lnTo>
                    <a:lnTo>
                      <a:pt x="8196" y="2554"/>
                    </a:lnTo>
                    <a:lnTo>
                      <a:pt x="8235" y="2764"/>
                    </a:lnTo>
                    <a:lnTo>
                      <a:pt x="8271" y="2979"/>
                    </a:lnTo>
                    <a:lnTo>
                      <a:pt x="8271" y="3003"/>
                    </a:lnTo>
                    <a:lnTo>
                      <a:pt x="8274" y="3049"/>
                    </a:lnTo>
                    <a:lnTo>
                      <a:pt x="8274" y="3105"/>
                    </a:lnTo>
                    <a:lnTo>
                      <a:pt x="8278" y="3172"/>
                    </a:lnTo>
                    <a:lnTo>
                      <a:pt x="8278" y="3239"/>
                    </a:lnTo>
                    <a:lnTo>
                      <a:pt x="8281" y="3309"/>
                    </a:lnTo>
                    <a:lnTo>
                      <a:pt x="8281" y="3372"/>
                    </a:lnTo>
                    <a:lnTo>
                      <a:pt x="8281" y="3428"/>
                    </a:lnTo>
                    <a:lnTo>
                      <a:pt x="8284" y="3467"/>
                    </a:lnTo>
                    <a:lnTo>
                      <a:pt x="8284" y="3488"/>
                    </a:lnTo>
                    <a:lnTo>
                      <a:pt x="8278" y="3710"/>
                    </a:lnTo>
                    <a:lnTo>
                      <a:pt x="8271" y="3923"/>
                    </a:lnTo>
                    <a:lnTo>
                      <a:pt x="8260" y="4127"/>
                    </a:lnTo>
                    <a:lnTo>
                      <a:pt x="8246" y="4320"/>
                    </a:lnTo>
                    <a:lnTo>
                      <a:pt x="8228" y="4507"/>
                    </a:lnTo>
                    <a:lnTo>
                      <a:pt x="8207" y="4678"/>
                    </a:lnTo>
                    <a:lnTo>
                      <a:pt x="8179" y="4844"/>
                    </a:lnTo>
                    <a:lnTo>
                      <a:pt x="8143" y="4998"/>
                    </a:lnTo>
                    <a:lnTo>
                      <a:pt x="8101" y="5146"/>
                    </a:lnTo>
                    <a:lnTo>
                      <a:pt x="8048" y="5280"/>
                    </a:lnTo>
                    <a:lnTo>
                      <a:pt x="8010" y="5356"/>
                    </a:lnTo>
                    <a:lnTo>
                      <a:pt x="7968" y="5431"/>
                    </a:lnTo>
                    <a:lnTo>
                      <a:pt x="7918" y="5501"/>
                    </a:lnTo>
                    <a:lnTo>
                      <a:pt x="7865" y="5571"/>
                    </a:lnTo>
                    <a:lnTo>
                      <a:pt x="7805" y="5634"/>
                    </a:lnTo>
                    <a:lnTo>
                      <a:pt x="7746" y="5698"/>
                    </a:lnTo>
                    <a:lnTo>
                      <a:pt x="7679" y="5758"/>
                    </a:lnTo>
                    <a:lnTo>
                      <a:pt x="7609" y="5813"/>
                    </a:lnTo>
                    <a:lnTo>
                      <a:pt x="7539" y="5866"/>
                    </a:lnTo>
                    <a:lnTo>
                      <a:pt x="7464" y="5919"/>
                    </a:lnTo>
                    <a:lnTo>
                      <a:pt x="7412" y="5954"/>
                    </a:lnTo>
                    <a:lnTo>
                      <a:pt x="7359" y="5996"/>
                    </a:lnTo>
                    <a:lnTo>
                      <a:pt x="7306" y="6041"/>
                    </a:lnTo>
                    <a:lnTo>
                      <a:pt x="7250" y="6088"/>
                    </a:lnTo>
                    <a:lnTo>
                      <a:pt x="7193" y="6133"/>
                    </a:lnTo>
                    <a:lnTo>
                      <a:pt x="7138" y="6179"/>
                    </a:lnTo>
                    <a:lnTo>
                      <a:pt x="7081" y="6218"/>
                    </a:lnTo>
                    <a:lnTo>
                      <a:pt x="7025" y="6253"/>
                    </a:lnTo>
                    <a:lnTo>
                      <a:pt x="6965" y="6281"/>
                    </a:lnTo>
                    <a:lnTo>
                      <a:pt x="6908" y="6302"/>
                    </a:lnTo>
                    <a:lnTo>
                      <a:pt x="6740" y="6341"/>
                    </a:lnTo>
                    <a:lnTo>
                      <a:pt x="6574" y="6351"/>
                    </a:lnTo>
                    <a:lnTo>
                      <a:pt x="6412" y="6344"/>
                    </a:lnTo>
                    <a:lnTo>
                      <a:pt x="6251" y="6323"/>
                    </a:lnTo>
                    <a:lnTo>
                      <a:pt x="6088" y="6284"/>
                    </a:lnTo>
                    <a:lnTo>
                      <a:pt x="5930" y="6239"/>
                    </a:lnTo>
                    <a:lnTo>
                      <a:pt x="5772" y="6182"/>
                    </a:lnTo>
                    <a:lnTo>
                      <a:pt x="5610" y="6123"/>
                    </a:lnTo>
                    <a:lnTo>
                      <a:pt x="5448" y="6066"/>
                    </a:lnTo>
                    <a:lnTo>
                      <a:pt x="5282" y="6006"/>
                    </a:lnTo>
                    <a:lnTo>
                      <a:pt x="5058" y="5929"/>
                    </a:lnTo>
                    <a:lnTo>
                      <a:pt x="4832" y="5849"/>
                    </a:lnTo>
                    <a:lnTo>
                      <a:pt x="4607" y="5761"/>
                    </a:lnTo>
                    <a:lnTo>
                      <a:pt x="4382" y="5676"/>
                    </a:lnTo>
                    <a:lnTo>
                      <a:pt x="4156" y="5589"/>
                    </a:lnTo>
                    <a:lnTo>
                      <a:pt x="3931" y="5501"/>
                    </a:lnTo>
                    <a:lnTo>
                      <a:pt x="3703" y="5413"/>
                    </a:lnTo>
                    <a:lnTo>
                      <a:pt x="3474" y="5333"/>
                    </a:lnTo>
                    <a:lnTo>
                      <a:pt x="3245" y="5255"/>
                    </a:lnTo>
                    <a:lnTo>
                      <a:pt x="3013" y="5181"/>
                    </a:lnTo>
                    <a:lnTo>
                      <a:pt x="2756" y="5100"/>
                    </a:lnTo>
                    <a:lnTo>
                      <a:pt x="2499" y="5002"/>
                    </a:lnTo>
                    <a:lnTo>
                      <a:pt x="2242" y="4893"/>
                    </a:lnTo>
                    <a:lnTo>
                      <a:pt x="1992" y="4767"/>
                    </a:lnTo>
                    <a:lnTo>
                      <a:pt x="1746" y="4630"/>
                    </a:lnTo>
                    <a:lnTo>
                      <a:pt x="1510" y="4478"/>
                    </a:lnTo>
                    <a:lnTo>
                      <a:pt x="1282" y="4313"/>
                    </a:lnTo>
                    <a:lnTo>
                      <a:pt x="1067" y="4131"/>
                    </a:lnTo>
                    <a:lnTo>
                      <a:pt x="866" y="3941"/>
                    </a:lnTo>
                    <a:lnTo>
                      <a:pt x="680" y="3734"/>
                    </a:lnTo>
                    <a:lnTo>
                      <a:pt x="606" y="3650"/>
                    </a:lnTo>
                    <a:lnTo>
                      <a:pt x="539" y="3569"/>
                    </a:lnTo>
                    <a:lnTo>
                      <a:pt x="472" y="3492"/>
                    </a:lnTo>
                    <a:lnTo>
                      <a:pt x="405" y="3410"/>
                    </a:lnTo>
                    <a:lnTo>
                      <a:pt x="342" y="3327"/>
                    </a:lnTo>
                    <a:lnTo>
                      <a:pt x="282" y="3239"/>
                    </a:lnTo>
                    <a:lnTo>
                      <a:pt x="222" y="3137"/>
                    </a:lnTo>
                    <a:lnTo>
                      <a:pt x="159" y="3021"/>
                    </a:lnTo>
                    <a:lnTo>
                      <a:pt x="99" y="2891"/>
                    </a:lnTo>
                    <a:lnTo>
                      <a:pt x="36" y="2740"/>
                    </a:lnTo>
                    <a:lnTo>
                      <a:pt x="25" y="2702"/>
                    </a:lnTo>
                    <a:lnTo>
                      <a:pt x="14" y="2652"/>
                    </a:lnTo>
                    <a:lnTo>
                      <a:pt x="4" y="2589"/>
                    </a:lnTo>
                    <a:lnTo>
                      <a:pt x="0" y="2522"/>
                    </a:lnTo>
                    <a:lnTo>
                      <a:pt x="0" y="2455"/>
                    </a:lnTo>
                    <a:lnTo>
                      <a:pt x="4" y="2396"/>
                    </a:lnTo>
                    <a:lnTo>
                      <a:pt x="18" y="2347"/>
                    </a:lnTo>
                    <a:lnTo>
                      <a:pt x="42" y="2311"/>
                    </a:lnTo>
                    <a:lnTo>
                      <a:pt x="78" y="2297"/>
                    </a:lnTo>
                    <a:lnTo>
                      <a:pt x="124" y="2307"/>
                    </a:lnTo>
                    <a:lnTo>
                      <a:pt x="159" y="2329"/>
                    </a:lnTo>
                    <a:lnTo>
                      <a:pt x="202" y="2357"/>
                    </a:lnTo>
                    <a:lnTo>
                      <a:pt x="247" y="2399"/>
                    </a:lnTo>
                    <a:lnTo>
                      <a:pt x="296" y="2445"/>
                    </a:lnTo>
                    <a:lnTo>
                      <a:pt x="345" y="2497"/>
                    </a:lnTo>
                    <a:lnTo>
                      <a:pt x="402" y="2554"/>
                    </a:lnTo>
                    <a:lnTo>
                      <a:pt x="455" y="2610"/>
                    </a:lnTo>
                    <a:lnTo>
                      <a:pt x="508" y="2670"/>
                    </a:lnTo>
                    <a:lnTo>
                      <a:pt x="560" y="2729"/>
                    </a:lnTo>
                    <a:lnTo>
                      <a:pt x="609" y="2785"/>
                    </a:lnTo>
                    <a:lnTo>
                      <a:pt x="957" y="3158"/>
                    </a:lnTo>
                    <a:lnTo>
                      <a:pt x="1334" y="3485"/>
                    </a:lnTo>
                    <a:lnTo>
                      <a:pt x="1736" y="3769"/>
                    </a:lnTo>
                    <a:lnTo>
                      <a:pt x="2161" y="4015"/>
                    </a:lnTo>
                    <a:lnTo>
                      <a:pt x="2608" y="4225"/>
                    </a:lnTo>
                    <a:lnTo>
                      <a:pt x="3066" y="4408"/>
                    </a:lnTo>
                    <a:lnTo>
                      <a:pt x="3533" y="4563"/>
                    </a:lnTo>
                    <a:lnTo>
                      <a:pt x="4006" y="4693"/>
                    </a:lnTo>
                    <a:lnTo>
                      <a:pt x="4480" y="4805"/>
                    </a:lnTo>
                    <a:lnTo>
                      <a:pt x="4951" y="4900"/>
                    </a:lnTo>
                    <a:close/>
                  </a:path>
                </a:pathLst>
              </a:custGeom>
              <a:solidFill>
                <a:srgbClr val="F698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63" name="Freeform 635"/>
              <p:cNvSpPr>
                <a:spLocks/>
              </p:cNvSpPr>
              <p:nvPr/>
            </p:nvSpPr>
            <p:spPr bwMode="auto">
              <a:xfrm>
                <a:off x="2616" y="2522"/>
                <a:ext cx="635" cy="448"/>
              </a:xfrm>
              <a:custGeom>
                <a:avLst/>
                <a:gdLst>
                  <a:gd name="T0" fmla="*/ 5444 w 8260"/>
                  <a:gd name="T1" fmla="*/ 5030 h 6263"/>
                  <a:gd name="T2" fmla="*/ 6197 w 8260"/>
                  <a:gd name="T3" fmla="*/ 5103 h 6263"/>
                  <a:gd name="T4" fmla="*/ 6891 w 8260"/>
                  <a:gd name="T5" fmla="*/ 4955 h 6263"/>
                  <a:gd name="T6" fmla="*/ 7298 w 8260"/>
                  <a:gd name="T7" fmla="*/ 4600 h 6263"/>
                  <a:gd name="T8" fmla="*/ 7436 w 8260"/>
                  <a:gd name="T9" fmla="*/ 4355 h 6263"/>
                  <a:gd name="T10" fmla="*/ 7573 w 8260"/>
                  <a:gd name="T11" fmla="*/ 4060 h 6263"/>
                  <a:gd name="T12" fmla="*/ 7643 w 8260"/>
                  <a:gd name="T13" fmla="*/ 3807 h 6263"/>
                  <a:gd name="T14" fmla="*/ 7671 w 8260"/>
                  <a:gd name="T15" fmla="*/ 2954 h 6263"/>
                  <a:gd name="T16" fmla="*/ 7588 w 8260"/>
                  <a:gd name="T17" fmla="*/ 2139 h 6263"/>
                  <a:gd name="T18" fmla="*/ 7345 w 8260"/>
                  <a:gd name="T19" fmla="*/ 1327 h 6263"/>
                  <a:gd name="T20" fmla="*/ 7179 w 8260"/>
                  <a:gd name="T21" fmla="*/ 938 h 6263"/>
                  <a:gd name="T22" fmla="*/ 7031 w 8260"/>
                  <a:gd name="T23" fmla="*/ 536 h 6263"/>
                  <a:gd name="T24" fmla="*/ 6876 w 8260"/>
                  <a:gd name="T25" fmla="*/ 130 h 6263"/>
                  <a:gd name="T26" fmla="*/ 6866 w 8260"/>
                  <a:gd name="T27" fmla="*/ 31 h 6263"/>
                  <a:gd name="T28" fmla="*/ 6999 w 8260"/>
                  <a:gd name="T29" fmla="*/ 147 h 6263"/>
                  <a:gd name="T30" fmla="*/ 7144 w 8260"/>
                  <a:gd name="T31" fmla="*/ 283 h 6263"/>
                  <a:gd name="T32" fmla="*/ 7295 w 8260"/>
                  <a:gd name="T33" fmla="*/ 410 h 6263"/>
                  <a:gd name="T34" fmla="*/ 7450 w 8260"/>
                  <a:gd name="T35" fmla="*/ 561 h 6263"/>
                  <a:gd name="T36" fmla="*/ 7573 w 8260"/>
                  <a:gd name="T37" fmla="*/ 779 h 6263"/>
                  <a:gd name="T38" fmla="*/ 7664 w 8260"/>
                  <a:gd name="T39" fmla="*/ 990 h 6263"/>
                  <a:gd name="T40" fmla="*/ 7858 w 8260"/>
                  <a:gd name="T41" fmla="*/ 1439 h 6263"/>
                  <a:gd name="T42" fmla="*/ 8052 w 8260"/>
                  <a:gd name="T43" fmla="*/ 2009 h 6263"/>
                  <a:gd name="T44" fmla="*/ 8189 w 8260"/>
                  <a:gd name="T45" fmla="*/ 2581 h 6263"/>
                  <a:gd name="T46" fmla="*/ 8252 w 8260"/>
                  <a:gd name="T47" fmla="*/ 3014 h 6263"/>
                  <a:gd name="T48" fmla="*/ 8255 w 8260"/>
                  <a:gd name="T49" fmla="*/ 3189 h 6263"/>
                  <a:gd name="T50" fmla="*/ 8260 w 8260"/>
                  <a:gd name="T51" fmla="*/ 3407 h 6263"/>
                  <a:gd name="T52" fmla="*/ 8260 w 8260"/>
                  <a:gd name="T53" fmla="*/ 3522 h 6263"/>
                  <a:gd name="T54" fmla="*/ 8235 w 8260"/>
                  <a:gd name="T55" fmla="*/ 4137 h 6263"/>
                  <a:gd name="T56" fmla="*/ 8175 w 8260"/>
                  <a:gd name="T57" fmla="*/ 4657 h 6263"/>
                  <a:gd name="T58" fmla="*/ 8066 w 8260"/>
                  <a:gd name="T59" fmla="*/ 5096 h 6263"/>
                  <a:gd name="T60" fmla="*/ 7936 w 8260"/>
                  <a:gd name="T61" fmla="*/ 5370 h 6263"/>
                  <a:gd name="T62" fmla="*/ 7771 w 8260"/>
                  <a:gd name="T63" fmla="*/ 5570 h 6263"/>
                  <a:gd name="T64" fmla="*/ 7570 w 8260"/>
                  <a:gd name="T65" fmla="*/ 5743 h 6263"/>
                  <a:gd name="T66" fmla="*/ 7376 w 8260"/>
                  <a:gd name="T67" fmla="*/ 5880 h 6263"/>
                  <a:gd name="T68" fmla="*/ 7218 w 8260"/>
                  <a:gd name="T69" fmla="*/ 6010 h 6263"/>
                  <a:gd name="T70" fmla="*/ 7056 w 8260"/>
                  <a:gd name="T71" fmla="*/ 6133 h 6263"/>
                  <a:gd name="T72" fmla="*/ 6887 w 8260"/>
                  <a:gd name="T73" fmla="*/ 6216 h 6263"/>
                  <a:gd name="T74" fmla="*/ 6405 w 8260"/>
                  <a:gd name="T75" fmla="*/ 6255 h 6263"/>
                  <a:gd name="T76" fmla="*/ 5937 w 8260"/>
                  <a:gd name="T77" fmla="*/ 6150 h 6263"/>
                  <a:gd name="T78" fmla="*/ 5465 w 8260"/>
                  <a:gd name="T79" fmla="*/ 5985 h 6263"/>
                  <a:gd name="T80" fmla="*/ 4870 w 8260"/>
                  <a:gd name="T81" fmla="*/ 5774 h 6263"/>
                  <a:gd name="T82" fmla="*/ 4216 w 8260"/>
                  <a:gd name="T83" fmla="*/ 5521 h 6263"/>
                  <a:gd name="T84" fmla="*/ 3558 w 8260"/>
                  <a:gd name="T85" fmla="*/ 5272 h 6263"/>
                  <a:gd name="T86" fmla="*/ 2861 w 8260"/>
                  <a:gd name="T87" fmla="*/ 5047 h 6263"/>
                  <a:gd name="T88" fmla="*/ 2115 w 8260"/>
                  <a:gd name="T89" fmla="*/ 4742 h 6263"/>
                  <a:gd name="T90" fmla="*/ 1407 w 8260"/>
                  <a:gd name="T91" fmla="*/ 4320 h 6263"/>
                  <a:gd name="T92" fmla="*/ 810 w 8260"/>
                  <a:gd name="T93" fmla="*/ 3782 h 6263"/>
                  <a:gd name="T94" fmla="*/ 580 w 8260"/>
                  <a:gd name="T95" fmla="*/ 3537 h 6263"/>
                  <a:gd name="T96" fmla="*/ 356 w 8260"/>
                  <a:gd name="T97" fmla="*/ 3274 h 6263"/>
                  <a:gd name="T98" fmla="*/ 148 w 8260"/>
                  <a:gd name="T99" fmla="*/ 2922 h 6263"/>
                  <a:gd name="T100" fmla="*/ 53 w 8260"/>
                  <a:gd name="T101" fmla="*/ 2683 h 6263"/>
                  <a:gd name="T102" fmla="*/ 7 w 8260"/>
                  <a:gd name="T103" fmla="*/ 2462 h 6263"/>
                  <a:gd name="T104" fmla="*/ 18 w 8260"/>
                  <a:gd name="T105" fmla="*/ 2286 h 6263"/>
                  <a:gd name="T106" fmla="*/ 123 w 8260"/>
                  <a:gd name="T107" fmla="*/ 2293 h 6263"/>
                  <a:gd name="T108" fmla="*/ 271 w 8260"/>
                  <a:gd name="T109" fmla="*/ 2444 h 6263"/>
                  <a:gd name="T110" fmla="*/ 457 w 8260"/>
                  <a:gd name="T111" fmla="*/ 2662 h 6263"/>
                  <a:gd name="T112" fmla="*/ 647 w 8260"/>
                  <a:gd name="T113" fmla="*/ 2884 h 6263"/>
                  <a:gd name="T114" fmla="*/ 1777 w 8260"/>
                  <a:gd name="T115" fmla="*/ 3839 h 6263"/>
                  <a:gd name="T116" fmla="*/ 3111 w 8260"/>
                  <a:gd name="T117" fmla="*/ 4460 h 6263"/>
                  <a:gd name="T118" fmla="*/ 4511 w 8260"/>
                  <a:gd name="T119" fmla="*/ 4847 h 6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60" h="6263">
                    <a:moveTo>
                      <a:pt x="4969" y="4942"/>
                    </a:moveTo>
                    <a:lnTo>
                      <a:pt x="5201" y="4983"/>
                    </a:lnTo>
                    <a:lnTo>
                      <a:pt x="5444" y="5030"/>
                    </a:lnTo>
                    <a:lnTo>
                      <a:pt x="5694" y="5068"/>
                    </a:lnTo>
                    <a:lnTo>
                      <a:pt x="5947" y="5096"/>
                    </a:lnTo>
                    <a:lnTo>
                      <a:pt x="6197" y="5103"/>
                    </a:lnTo>
                    <a:lnTo>
                      <a:pt x="6440" y="5090"/>
                    </a:lnTo>
                    <a:lnTo>
                      <a:pt x="6672" y="5040"/>
                    </a:lnTo>
                    <a:lnTo>
                      <a:pt x="6891" y="4955"/>
                    </a:lnTo>
                    <a:lnTo>
                      <a:pt x="7087" y="4830"/>
                    </a:lnTo>
                    <a:lnTo>
                      <a:pt x="7260" y="4653"/>
                    </a:lnTo>
                    <a:lnTo>
                      <a:pt x="7298" y="4600"/>
                    </a:lnTo>
                    <a:lnTo>
                      <a:pt x="7341" y="4527"/>
                    </a:lnTo>
                    <a:lnTo>
                      <a:pt x="7387" y="4447"/>
                    </a:lnTo>
                    <a:lnTo>
                      <a:pt x="7436" y="4355"/>
                    </a:lnTo>
                    <a:lnTo>
                      <a:pt x="7485" y="4257"/>
                    </a:lnTo>
                    <a:lnTo>
                      <a:pt x="7531" y="4158"/>
                    </a:lnTo>
                    <a:lnTo>
                      <a:pt x="7573" y="4060"/>
                    </a:lnTo>
                    <a:lnTo>
                      <a:pt x="7608" y="3965"/>
                    </a:lnTo>
                    <a:lnTo>
                      <a:pt x="7633" y="3880"/>
                    </a:lnTo>
                    <a:lnTo>
                      <a:pt x="7643" y="3807"/>
                    </a:lnTo>
                    <a:lnTo>
                      <a:pt x="7664" y="3515"/>
                    </a:lnTo>
                    <a:lnTo>
                      <a:pt x="7675" y="3231"/>
                    </a:lnTo>
                    <a:lnTo>
                      <a:pt x="7671" y="2954"/>
                    </a:lnTo>
                    <a:lnTo>
                      <a:pt x="7658" y="2679"/>
                    </a:lnTo>
                    <a:lnTo>
                      <a:pt x="7629" y="2409"/>
                    </a:lnTo>
                    <a:lnTo>
                      <a:pt x="7588" y="2139"/>
                    </a:lnTo>
                    <a:lnTo>
                      <a:pt x="7528" y="1868"/>
                    </a:lnTo>
                    <a:lnTo>
                      <a:pt x="7446" y="1598"/>
                    </a:lnTo>
                    <a:lnTo>
                      <a:pt x="7345" y="1327"/>
                    </a:lnTo>
                    <a:lnTo>
                      <a:pt x="7225" y="1053"/>
                    </a:lnTo>
                    <a:lnTo>
                      <a:pt x="7210" y="1018"/>
                    </a:lnTo>
                    <a:lnTo>
                      <a:pt x="7179" y="938"/>
                    </a:lnTo>
                    <a:lnTo>
                      <a:pt x="7137" y="825"/>
                    </a:lnTo>
                    <a:lnTo>
                      <a:pt x="7087" y="688"/>
                    </a:lnTo>
                    <a:lnTo>
                      <a:pt x="7031" y="536"/>
                    </a:lnTo>
                    <a:lnTo>
                      <a:pt x="6975" y="390"/>
                    </a:lnTo>
                    <a:lnTo>
                      <a:pt x="6922" y="248"/>
                    </a:lnTo>
                    <a:lnTo>
                      <a:pt x="6876" y="130"/>
                    </a:lnTo>
                    <a:lnTo>
                      <a:pt x="6841" y="45"/>
                    </a:lnTo>
                    <a:lnTo>
                      <a:pt x="6824" y="0"/>
                    </a:lnTo>
                    <a:lnTo>
                      <a:pt x="6866" y="31"/>
                    </a:lnTo>
                    <a:lnTo>
                      <a:pt x="6912" y="66"/>
                    </a:lnTo>
                    <a:lnTo>
                      <a:pt x="6954" y="105"/>
                    </a:lnTo>
                    <a:lnTo>
                      <a:pt x="6999" y="147"/>
                    </a:lnTo>
                    <a:lnTo>
                      <a:pt x="7045" y="193"/>
                    </a:lnTo>
                    <a:lnTo>
                      <a:pt x="7095" y="238"/>
                    </a:lnTo>
                    <a:lnTo>
                      <a:pt x="7144" y="283"/>
                    </a:lnTo>
                    <a:lnTo>
                      <a:pt x="7193" y="330"/>
                    </a:lnTo>
                    <a:lnTo>
                      <a:pt x="7242" y="371"/>
                    </a:lnTo>
                    <a:lnTo>
                      <a:pt x="7295" y="410"/>
                    </a:lnTo>
                    <a:lnTo>
                      <a:pt x="7348" y="448"/>
                    </a:lnTo>
                    <a:lnTo>
                      <a:pt x="7401" y="501"/>
                    </a:lnTo>
                    <a:lnTo>
                      <a:pt x="7450" y="561"/>
                    </a:lnTo>
                    <a:lnTo>
                      <a:pt x="7493" y="631"/>
                    </a:lnTo>
                    <a:lnTo>
                      <a:pt x="7535" y="705"/>
                    </a:lnTo>
                    <a:lnTo>
                      <a:pt x="7573" y="779"/>
                    </a:lnTo>
                    <a:lnTo>
                      <a:pt x="7608" y="856"/>
                    </a:lnTo>
                    <a:lnTo>
                      <a:pt x="7636" y="926"/>
                    </a:lnTo>
                    <a:lnTo>
                      <a:pt x="7664" y="990"/>
                    </a:lnTo>
                    <a:lnTo>
                      <a:pt x="7689" y="1050"/>
                    </a:lnTo>
                    <a:lnTo>
                      <a:pt x="7777" y="1246"/>
                    </a:lnTo>
                    <a:lnTo>
                      <a:pt x="7858" y="1439"/>
                    </a:lnTo>
                    <a:lnTo>
                      <a:pt x="7929" y="1633"/>
                    </a:lnTo>
                    <a:lnTo>
                      <a:pt x="7996" y="1819"/>
                    </a:lnTo>
                    <a:lnTo>
                      <a:pt x="8052" y="2009"/>
                    </a:lnTo>
                    <a:lnTo>
                      <a:pt x="8104" y="2194"/>
                    </a:lnTo>
                    <a:lnTo>
                      <a:pt x="8150" y="2388"/>
                    </a:lnTo>
                    <a:lnTo>
                      <a:pt x="8189" y="2581"/>
                    </a:lnTo>
                    <a:lnTo>
                      <a:pt x="8224" y="2781"/>
                    </a:lnTo>
                    <a:lnTo>
                      <a:pt x="8252" y="2989"/>
                    </a:lnTo>
                    <a:lnTo>
                      <a:pt x="8252" y="3014"/>
                    </a:lnTo>
                    <a:lnTo>
                      <a:pt x="8255" y="3059"/>
                    </a:lnTo>
                    <a:lnTo>
                      <a:pt x="8255" y="3119"/>
                    </a:lnTo>
                    <a:lnTo>
                      <a:pt x="8255" y="3189"/>
                    </a:lnTo>
                    <a:lnTo>
                      <a:pt x="8260" y="3262"/>
                    </a:lnTo>
                    <a:lnTo>
                      <a:pt x="8260" y="3336"/>
                    </a:lnTo>
                    <a:lnTo>
                      <a:pt x="8260" y="3407"/>
                    </a:lnTo>
                    <a:lnTo>
                      <a:pt x="8260" y="3462"/>
                    </a:lnTo>
                    <a:lnTo>
                      <a:pt x="8260" y="3505"/>
                    </a:lnTo>
                    <a:lnTo>
                      <a:pt x="8260" y="3522"/>
                    </a:lnTo>
                    <a:lnTo>
                      <a:pt x="8252" y="3740"/>
                    </a:lnTo>
                    <a:lnTo>
                      <a:pt x="8245" y="3944"/>
                    </a:lnTo>
                    <a:lnTo>
                      <a:pt x="8235" y="4137"/>
                    </a:lnTo>
                    <a:lnTo>
                      <a:pt x="8217" y="4320"/>
                    </a:lnTo>
                    <a:lnTo>
                      <a:pt x="8200" y="4492"/>
                    </a:lnTo>
                    <a:lnTo>
                      <a:pt x="8175" y="4657"/>
                    </a:lnTo>
                    <a:lnTo>
                      <a:pt x="8143" y="4812"/>
                    </a:lnTo>
                    <a:lnTo>
                      <a:pt x="8108" y="4960"/>
                    </a:lnTo>
                    <a:lnTo>
                      <a:pt x="8066" y="5096"/>
                    </a:lnTo>
                    <a:lnTo>
                      <a:pt x="8013" y="5226"/>
                    </a:lnTo>
                    <a:lnTo>
                      <a:pt x="7977" y="5300"/>
                    </a:lnTo>
                    <a:lnTo>
                      <a:pt x="7936" y="5370"/>
                    </a:lnTo>
                    <a:lnTo>
                      <a:pt x="7883" y="5440"/>
                    </a:lnTo>
                    <a:lnTo>
                      <a:pt x="7829" y="5507"/>
                    </a:lnTo>
                    <a:lnTo>
                      <a:pt x="7771" y="5570"/>
                    </a:lnTo>
                    <a:lnTo>
                      <a:pt x="7703" y="5630"/>
                    </a:lnTo>
                    <a:lnTo>
                      <a:pt x="7636" y="5686"/>
                    </a:lnTo>
                    <a:lnTo>
                      <a:pt x="7570" y="5743"/>
                    </a:lnTo>
                    <a:lnTo>
                      <a:pt x="7499" y="5795"/>
                    </a:lnTo>
                    <a:lnTo>
                      <a:pt x="7425" y="5845"/>
                    </a:lnTo>
                    <a:lnTo>
                      <a:pt x="7376" y="5880"/>
                    </a:lnTo>
                    <a:lnTo>
                      <a:pt x="7323" y="5921"/>
                    </a:lnTo>
                    <a:lnTo>
                      <a:pt x="7270" y="5963"/>
                    </a:lnTo>
                    <a:lnTo>
                      <a:pt x="7218" y="6010"/>
                    </a:lnTo>
                    <a:lnTo>
                      <a:pt x="7165" y="6051"/>
                    </a:lnTo>
                    <a:lnTo>
                      <a:pt x="7112" y="6094"/>
                    </a:lnTo>
                    <a:lnTo>
                      <a:pt x="7056" y="6133"/>
                    </a:lnTo>
                    <a:lnTo>
                      <a:pt x="6999" y="6168"/>
                    </a:lnTo>
                    <a:lnTo>
                      <a:pt x="6944" y="6196"/>
                    </a:lnTo>
                    <a:lnTo>
                      <a:pt x="6887" y="6216"/>
                    </a:lnTo>
                    <a:lnTo>
                      <a:pt x="6726" y="6248"/>
                    </a:lnTo>
                    <a:lnTo>
                      <a:pt x="6563" y="6263"/>
                    </a:lnTo>
                    <a:lnTo>
                      <a:pt x="6405" y="6255"/>
                    </a:lnTo>
                    <a:lnTo>
                      <a:pt x="6250" y="6231"/>
                    </a:lnTo>
                    <a:lnTo>
                      <a:pt x="6092" y="6196"/>
                    </a:lnTo>
                    <a:lnTo>
                      <a:pt x="5937" y="6150"/>
                    </a:lnTo>
                    <a:lnTo>
                      <a:pt x="5779" y="6098"/>
                    </a:lnTo>
                    <a:lnTo>
                      <a:pt x="5624" y="6041"/>
                    </a:lnTo>
                    <a:lnTo>
                      <a:pt x="5465" y="5985"/>
                    </a:lnTo>
                    <a:lnTo>
                      <a:pt x="5307" y="5928"/>
                    </a:lnTo>
                    <a:lnTo>
                      <a:pt x="5088" y="5855"/>
                    </a:lnTo>
                    <a:lnTo>
                      <a:pt x="4870" y="5774"/>
                    </a:lnTo>
                    <a:lnTo>
                      <a:pt x="4652" y="5690"/>
                    </a:lnTo>
                    <a:lnTo>
                      <a:pt x="4434" y="5605"/>
                    </a:lnTo>
                    <a:lnTo>
                      <a:pt x="4216" y="5521"/>
                    </a:lnTo>
                    <a:lnTo>
                      <a:pt x="3998" y="5437"/>
                    </a:lnTo>
                    <a:lnTo>
                      <a:pt x="3780" y="5353"/>
                    </a:lnTo>
                    <a:lnTo>
                      <a:pt x="3558" y="5272"/>
                    </a:lnTo>
                    <a:lnTo>
                      <a:pt x="3333" y="5198"/>
                    </a:lnTo>
                    <a:lnTo>
                      <a:pt x="3111" y="5128"/>
                    </a:lnTo>
                    <a:lnTo>
                      <a:pt x="2861" y="5047"/>
                    </a:lnTo>
                    <a:lnTo>
                      <a:pt x="2611" y="4960"/>
                    </a:lnTo>
                    <a:lnTo>
                      <a:pt x="2361" y="4857"/>
                    </a:lnTo>
                    <a:lnTo>
                      <a:pt x="2115" y="4742"/>
                    </a:lnTo>
                    <a:lnTo>
                      <a:pt x="1872" y="4615"/>
                    </a:lnTo>
                    <a:lnTo>
                      <a:pt x="1637" y="4475"/>
                    </a:lnTo>
                    <a:lnTo>
                      <a:pt x="1407" y="4320"/>
                    </a:lnTo>
                    <a:lnTo>
                      <a:pt x="1193" y="4155"/>
                    </a:lnTo>
                    <a:lnTo>
                      <a:pt x="993" y="3975"/>
                    </a:lnTo>
                    <a:lnTo>
                      <a:pt x="810" y="3782"/>
                    </a:lnTo>
                    <a:lnTo>
                      <a:pt x="732" y="3698"/>
                    </a:lnTo>
                    <a:lnTo>
                      <a:pt x="655" y="3617"/>
                    </a:lnTo>
                    <a:lnTo>
                      <a:pt x="580" y="3537"/>
                    </a:lnTo>
                    <a:lnTo>
                      <a:pt x="504" y="3456"/>
                    </a:lnTo>
                    <a:lnTo>
                      <a:pt x="429" y="3367"/>
                    </a:lnTo>
                    <a:lnTo>
                      <a:pt x="356" y="3274"/>
                    </a:lnTo>
                    <a:lnTo>
                      <a:pt x="285" y="3167"/>
                    </a:lnTo>
                    <a:lnTo>
                      <a:pt x="214" y="3052"/>
                    </a:lnTo>
                    <a:lnTo>
                      <a:pt x="148" y="2922"/>
                    </a:lnTo>
                    <a:lnTo>
                      <a:pt x="81" y="2778"/>
                    </a:lnTo>
                    <a:lnTo>
                      <a:pt x="67" y="2739"/>
                    </a:lnTo>
                    <a:lnTo>
                      <a:pt x="53" y="2683"/>
                    </a:lnTo>
                    <a:lnTo>
                      <a:pt x="36" y="2612"/>
                    </a:lnTo>
                    <a:lnTo>
                      <a:pt x="18" y="2536"/>
                    </a:lnTo>
                    <a:lnTo>
                      <a:pt x="7" y="2462"/>
                    </a:lnTo>
                    <a:lnTo>
                      <a:pt x="0" y="2388"/>
                    </a:lnTo>
                    <a:lnTo>
                      <a:pt x="3" y="2328"/>
                    </a:lnTo>
                    <a:lnTo>
                      <a:pt x="18" y="2286"/>
                    </a:lnTo>
                    <a:lnTo>
                      <a:pt x="43" y="2264"/>
                    </a:lnTo>
                    <a:lnTo>
                      <a:pt x="84" y="2272"/>
                    </a:lnTo>
                    <a:lnTo>
                      <a:pt x="123" y="2293"/>
                    </a:lnTo>
                    <a:lnTo>
                      <a:pt x="166" y="2332"/>
                    </a:lnTo>
                    <a:lnTo>
                      <a:pt x="214" y="2384"/>
                    </a:lnTo>
                    <a:lnTo>
                      <a:pt x="271" y="2444"/>
                    </a:lnTo>
                    <a:lnTo>
                      <a:pt x="331" y="2511"/>
                    </a:lnTo>
                    <a:lnTo>
                      <a:pt x="394" y="2584"/>
                    </a:lnTo>
                    <a:lnTo>
                      <a:pt x="457" y="2662"/>
                    </a:lnTo>
                    <a:lnTo>
                      <a:pt x="524" y="2736"/>
                    </a:lnTo>
                    <a:lnTo>
                      <a:pt x="588" y="2813"/>
                    </a:lnTo>
                    <a:lnTo>
                      <a:pt x="647" y="2884"/>
                    </a:lnTo>
                    <a:lnTo>
                      <a:pt x="993" y="3245"/>
                    </a:lnTo>
                    <a:lnTo>
                      <a:pt x="1372" y="3561"/>
                    </a:lnTo>
                    <a:lnTo>
                      <a:pt x="1777" y="3839"/>
                    </a:lnTo>
                    <a:lnTo>
                      <a:pt x="2206" y="4077"/>
                    </a:lnTo>
                    <a:lnTo>
                      <a:pt x="2654" y="4285"/>
                    </a:lnTo>
                    <a:lnTo>
                      <a:pt x="3111" y="4460"/>
                    </a:lnTo>
                    <a:lnTo>
                      <a:pt x="3579" y="4612"/>
                    </a:lnTo>
                    <a:lnTo>
                      <a:pt x="4047" y="4738"/>
                    </a:lnTo>
                    <a:lnTo>
                      <a:pt x="4511" y="4847"/>
                    </a:lnTo>
                    <a:lnTo>
                      <a:pt x="4969" y="4942"/>
                    </a:lnTo>
                    <a:close/>
                  </a:path>
                </a:pathLst>
              </a:custGeom>
              <a:solidFill>
                <a:srgbClr val="FF99CC"/>
              </a:solidFill>
              <a:ln w="9525">
                <a:solidFill>
                  <a:srgbClr val="000000"/>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64" name="Freeform 636"/>
              <p:cNvSpPr>
                <a:spLocks/>
              </p:cNvSpPr>
              <p:nvPr/>
            </p:nvSpPr>
            <p:spPr bwMode="auto">
              <a:xfrm>
                <a:off x="2615" y="2528"/>
                <a:ext cx="635" cy="441"/>
              </a:xfrm>
              <a:custGeom>
                <a:avLst/>
                <a:gdLst>
                  <a:gd name="T0" fmla="*/ 5459 w 8253"/>
                  <a:gd name="T1" fmla="*/ 5071 h 6174"/>
                  <a:gd name="T2" fmla="*/ 6177 w 8253"/>
                  <a:gd name="T3" fmla="*/ 5160 h 6174"/>
                  <a:gd name="T4" fmla="*/ 6859 w 8253"/>
                  <a:gd name="T5" fmla="*/ 5051 h 6174"/>
                  <a:gd name="T6" fmla="*/ 7292 w 8253"/>
                  <a:gd name="T7" fmla="*/ 4745 h 6174"/>
                  <a:gd name="T8" fmla="*/ 7457 w 8253"/>
                  <a:gd name="T9" fmla="*/ 4488 h 6174"/>
                  <a:gd name="T10" fmla="*/ 7623 w 8253"/>
                  <a:gd name="T11" fmla="*/ 4170 h 6174"/>
                  <a:gd name="T12" fmla="*/ 7707 w 8253"/>
                  <a:gd name="T13" fmla="*/ 3905 h 6174"/>
                  <a:gd name="T14" fmla="*/ 7750 w 8253"/>
                  <a:gd name="T15" fmla="*/ 3119 h 6174"/>
                  <a:gd name="T16" fmla="*/ 7707 w 8253"/>
                  <a:gd name="T17" fmla="*/ 2377 h 6174"/>
                  <a:gd name="T18" fmla="*/ 7528 w 8253"/>
                  <a:gd name="T19" fmla="*/ 1616 h 6174"/>
                  <a:gd name="T20" fmla="*/ 7377 w 8253"/>
                  <a:gd name="T21" fmla="*/ 1201 h 6174"/>
                  <a:gd name="T22" fmla="*/ 7186 w 8253"/>
                  <a:gd name="T23" fmla="*/ 684 h 6174"/>
                  <a:gd name="T24" fmla="*/ 6989 w 8253"/>
                  <a:gd name="T25" fmla="*/ 161 h 6174"/>
                  <a:gd name="T26" fmla="*/ 6965 w 8253"/>
                  <a:gd name="T27" fmla="*/ 31 h 6174"/>
                  <a:gd name="T28" fmla="*/ 7099 w 8253"/>
                  <a:gd name="T29" fmla="*/ 158 h 6174"/>
                  <a:gd name="T30" fmla="*/ 7243 w 8253"/>
                  <a:gd name="T31" fmla="*/ 316 h 6174"/>
                  <a:gd name="T32" fmla="*/ 7394 w 8253"/>
                  <a:gd name="T33" fmla="*/ 466 h 6174"/>
                  <a:gd name="T34" fmla="*/ 7535 w 8253"/>
                  <a:gd name="T35" fmla="*/ 643 h 6174"/>
                  <a:gd name="T36" fmla="*/ 7655 w 8253"/>
                  <a:gd name="T37" fmla="*/ 884 h 6174"/>
                  <a:gd name="T38" fmla="*/ 7746 w 8253"/>
                  <a:gd name="T39" fmla="*/ 1109 h 6174"/>
                  <a:gd name="T40" fmla="*/ 7915 w 8253"/>
                  <a:gd name="T41" fmla="*/ 1545 h 6174"/>
                  <a:gd name="T42" fmla="*/ 8084 w 8253"/>
                  <a:gd name="T43" fmla="*/ 2076 h 6174"/>
                  <a:gd name="T44" fmla="*/ 8200 w 8253"/>
                  <a:gd name="T45" fmla="*/ 2613 h 6174"/>
                  <a:gd name="T46" fmla="*/ 8249 w 8253"/>
                  <a:gd name="T47" fmla="*/ 3027 h 6174"/>
                  <a:gd name="T48" fmla="*/ 8253 w 8253"/>
                  <a:gd name="T49" fmla="*/ 3210 h 6174"/>
                  <a:gd name="T50" fmla="*/ 8253 w 8253"/>
                  <a:gd name="T51" fmla="*/ 3438 h 6174"/>
                  <a:gd name="T52" fmla="*/ 8253 w 8253"/>
                  <a:gd name="T53" fmla="*/ 3562 h 6174"/>
                  <a:gd name="T54" fmla="*/ 8221 w 8253"/>
                  <a:gd name="T55" fmla="*/ 4148 h 6174"/>
                  <a:gd name="T56" fmla="*/ 8154 w 8253"/>
                  <a:gd name="T57" fmla="*/ 4636 h 6174"/>
                  <a:gd name="T58" fmla="*/ 8045 w 8253"/>
                  <a:gd name="T59" fmla="*/ 5051 h 6174"/>
                  <a:gd name="T60" fmla="*/ 7915 w 8253"/>
                  <a:gd name="T61" fmla="*/ 5314 h 6174"/>
                  <a:gd name="T62" fmla="*/ 7746 w 8253"/>
                  <a:gd name="T63" fmla="*/ 5504 h 6174"/>
                  <a:gd name="T64" fmla="*/ 7542 w 8253"/>
                  <a:gd name="T65" fmla="*/ 5673 h 6174"/>
                  <a:gd name="T66" fmla="*/ 7352 w 8253"/>
                  <a:gd name="T67" fmla="*/ 5806 h 6174"/>
                  <a:gd name="T68" fmla="*/ 7204 w 8253"/>
                  <a:gd name="T69" fmla="*/ 5929 h 6174"/>
                  <a:gd name="T70" fmla="*/ 7046 w 8253"/>
                  <a:gd name="T71" fmla="*/ 6048 h 6174"/>
                  <a:gd name="T72" fmla="*/ 6884 w 8253"/>
                  <a:gd name="T73" fmla="*/ 6129 h 6174"/>
                  <a:gd name="T74" fmla="*/ 6416 w 8253"/>
                  <a:gd name="T75" fmla="*/ 6168 h 6174"/>
                  <a:gd name="T76" fmla="*/ 5955 w 8253"/>
                  <a:gd name="T77" fmla="*/ 6066 h 6174"/>
                  <a:gd name="T78" fmla="*/ 5497 w 8253"/>
                  <a:gd name="T79" fmla="*/ 5904 h 6174"/>
                  <a:gd name="T80" fmla="*/ 4924 w 8253"/>
                  <a:gd name="T81" fmla="*/ 5701 h 6174"/>
                  <a:gd name="T82" fmla="*/ 4294 w 8253"/>
                  <a:gd name="T83" fmla="*/ 5455 h 6174"/>
                  <a:gd name="T84" fmla="*/ 3653 w 8253"/>
                  <a:gd name="T85" fmla="*/ 5213 h 6174"/>
                  <a:gd name="T86" fmla="*/ 2981 w 8253"/>
                  <a:gd name="T87" fmla="*/ 4998 h 6174"/>
                  <a:gd name="T88" fmla="*/ 2250 w 8253"/>
                  <a:gd name="T89" fmla="*/ 4713 h 6174"/>
                  <a:gd name="T90" fmla="*/ 1553 w 8253"/>
                  <a:gd name="T91" fmla="*/ 4331 h 6174"/>
                  <a:gd name="T92" fmla="*/ 950 w 8253"/>
                  <a:gd name="T93" fmla="*/ 3832 h 6174"/>
                  <a:gd name="T94" fmla="*/ 704 w 8253"/>
                  <a:gd name="T95" fmla="*/ 3586 h 6174"/>
                  <a:gd name="T96" fmla="*/ 448 w 8253"/>
                  <a:gd name="T97" fmla="*/ 3308 h 6174"/>
                  <a:gd name="T98" fmla="*/ 212 w 8253"/>
                  <a:gd name="T99" fmla="*/ 2957 h 6174"/>
                  <a:gd name="T100" fmla="*/ 106 w 8253"/>
                  <a:gd name="T101" fmla="*/ 2715 h 6174"/>
                  <a:gd name="T102" fmla="*/ 29 w 8253"/>
                  <a:gd name="T103" fmla="*/ 2465 h 6174"/>
                  <a:gd name="T104" fmla="*/ 4 w 8253"/>
                  <a:gd name="T105" fmla="*/ 2259 h 6174"/>
                  <a:gd name="T106" fmla="*/ 99 w 8253"/>
                  <a:gd name="T107" fmla="*/ 2262 h 6174"/>
                  <a:gd name="T108" fmla="*/ 265 w 8253"/>
                  <a:gd name="T109" fmla="*/ 2441 h 6174"/>
                  <a:gd name="T110" fmla="*/ 479 w 8253"/>
                  <a:gd name="T111" fmla="*/ 2712 h 6174"/>
                  <a:gd name="T112" fmla="*/ 701 w 8253"/>
                  <a:gd name="T113" fmla="*/ 2978 h 6174"/>
                  <a:gd name="T114" fmla="*/ 1834 w 8253"/>
                  <a:gd name="T115" fmla="*/ 3910 h 6174"/>
                  <a:gd name="T116" fmla="*/ 3175 w 8253"/>
                  <a:gd name="T117" fmla="*/ 4513 h 6174"/>
                  <a:gd name="T118" fmla="*/ 4561 w 8253"/>
                  <a:gd name="T119" fmla="*/ 4893 h 6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53" h="6174">
                    <a:moveTo>
                      <a:pt x="5004" y="4981"/>
                    </a:moveTo>
                    <a:lnTo>
                      <a:pt x="5227" y="5026"/>
                    </a:lnTo>
                    <a:lnTo>
                      <a:pt x="5459" y="5071"/>
                    </a:lnTo>
                    <a:lnTo>
                      <a:pt x="5698" y="5114"/>
                    </a:lnTo>
                    <a:lnTo>
                      <a:pt x="5938" y="5143"/>
                    </a:lnTo>
                    <a:lnTo>
                      <a:pt x="6177" y="5160"/>
                    </a:lnTo>
                    <a:lnTo>
                      <a:pt x="6412" y="5153"/>
                    </a:lnTo>
                    <a:lnTo>
                      <a:pt x="6641" y="5121"/>
                    </a:lnTo>
                    <a:lnTo>
                      <a:pt x="6859" y="5051"/>
                    </a:lnTo>
                    <a:lnTo>
                      <a:pt x="7063" y="4945"/>
                    </a:lnTo>
                    <a:lnTo>
                      <a:pt x="7249" y="4795"/>
                    </a:lnTo>
                    <a:lnTo>
                      <a:pt x="7292" y="4745"/>
                    </a:lnTo>
                    <a:lnTo>
                      <a:pt x="7341" y="4675"/>
                    </a:lnTo>
                    <a:lnTo>
                      <a:pt x="7397" y="4587"/>
                    </a:lnTo>
                    <a:lnTo>
                      <a:pt x="7457" y="4488"/>
                    </a:lnTo>
                    <a:lnTo>
                      <a:pt x="7517" y="4383"/>
                    </a:lnTo>
                    <a:lnTo>
                      <a:pt x="7574" y="4275"/>
                    </a:lnTo>
                    <a:lnTo>
                      <a:pt x="7623" y="4170"/>
                    </a:lnTo>
                    <a:lnTo>
                      <a:pt x="7665" y="4067"/>
                    </a:lnTo>
                    <a:lnTo>
                      <a:pt x="7697" y="3980"/>
                    </a:lnTo>
                    <a:lnTo>
                      <a:pt x="7707" y="3905"/>
                    </a:lnTo>
                    <a:lnTo>
                      <a:pt x="7728" y="3632"/>
                    </a:lnTo>
                    <a:lnTo>
                      <a:pt x="7743" y="3372"/>
                    </a:lnTo>
                    <a:lnTo>
                      <a:pt x="7750" y="3119"/>
                    </a:lnTo>
                    <a:lnTo>
                      <a:pt x="7746" y="2869"/>
                    </a:lnTo>
                    <a:lnTo>
                      <a:pt x="7732" y="2624"/>
                    </a:lnTo>
                    <a:lnTo>
                      <a:pt x="7707" y="2377"/>
                    </a:lnTo>
                    <a:lnTo>
                      <a:pt x="7665" y="2129"/>
                    </a:lnTo>
                    <a:lnTo>
                      <a:pt x="7605" y="1875"/>
                    </a:lnTo>
                    <a:lnTo>
                      <a:pt x="7528" y="1616"/>
                    </a:lnTo>
                    <a:lnTo>
                      <a:pt x="7429" y="1344"/>
                    </a:lnTo>
                    <a:lnTo>
                      <a:pt x="7415" y="1303"/>
                    </a:lnTo>
                    <a:lnTo>
                      <a:pt x="7377" y="1201"/>
                    </a:lnTo>
                    <a:lnTo>
                      <a:pt x="7320" y="1053"/>
                    </a:lnTo>
                    <a:lnTo>
                      <a:pt x="7257" y="878"/>
                    </a:lnTo>
                    <a:lnTo>
                      <a:pt x="7186" y="684"/>
                    </a:lnTo>
                    <a:lnTo>
                      <a:pt x="7113" y="491"/>
                    </a:lnTo>
                    <a:lnTo>
                      <a:pt x="7046" y="313"/>
                    </a:lnTo>
                    <a:lnTo>
                      <a:pt x="6989" y="161"/>
                    </a:lnTo>
                    <a:lnTo>
                      <a:pt x="6948" y="53"/>
                    </a:lnTo>
                    <a:lnTo>
                      <a:pt x="6926" y="0"/>
                    </a:lnTo>
                    <a:lnTo>
                      <a:pt x="6965" y="31"/>
                    </a:lnTo>
                    <a:lnTo>
                      <a:pt x="7011" y="66"/>
                    </a:lnTo>
                    <a:lnTo>
                      <a:pt x="7053" y="111"/>
                    </a:lnTo>
                    <a:lnTo>
                      <a:pt x="7099" y="158"/>
                    </a:lnTo>
                    <a:lnTo>
                      <a:pt x="7148" y="210"/>
                    </a:lnTo>
                    <a:lnTo>
                      <a:pt x="7194" y="263"/>
                    </a:lnTo>
                    <a:lnTo>
                      <a:pt x="7243" y="316"/>
                    </a:lnTo>
                    <a:lnTo>
                      <a:pt x="7292" y="368"/>
                    </a:lnTo>
                    <a:lnTo>
                      <a:pt x="7345" y="421"/>
                    </a:lnTo>
                    <a:lnTo>
                      <a:pt x="7394" y="466"/>
                    </a:lnTo>
                    <a:lnTo>
                      <a:pt x="7444" y="513"/>
                    </a:lnTo>
                    <a:lnTo>
                      <a:pt x="7489" y="572"/>
                    </a:lnTo>
                    <a:lnTo>
                      <a:pt x="7535" y="643"/>
                    </a:lnTo>
                    <a:lnTo>
                      <a:pt x="7577" y="719"/>
                    </a:lnTo>
                    <a:lnTo>
                      <a:pt x="7620" y="801"/>
                    </a:lnTo>
                    <a:lnTo>
                      <a:pt x="7655" y="884"/>
                    </a:lnTo>
                    <a:lnTo>
                      <a:pt x="7690" y="966"/>
                    </a:lnTo>
                    <a:lnTo>
                      <a:pt x="7722" y="1039"/>
                    </a:lnTo>
                    <a:lnTo>
                      <a:pt x="7746" y="1109"/>
                    </a:lnTo>
                    <a:lnTo>
                      <a:pt x="7767" y="1166"/>
                    </a:lnTo>
                    <a:lnTo>
                      <a:pt x="7845" y="1359"/>
                    </a:lnTo>
                    <a:lnTo>
                      <a:pt x="7915" y="1545"/>
                    </a:lnTo>
                    <a:lnTo>
                      <a:pt x="7978" y="1724"/>
                    </a:lnTo>
                    <a:lnTo>
                      <a:pt x="8035" y="1904"/>
                    </a:lnTo>
                    <a:lnTo>
                      <a:pt x="8084" y="2076"/>
                    </a:lnTo>
                    <a:lnTo>
                      <a:pt x="8129" y="2251"/>
                    </a:lnTo>
                    <a:lnTo>
                      <a:pt x="8168" y="2430"/>
                    </a:lnTo>
                    <a:lnTo>
                      <a:pt x="8200" y="2613"/>
                    </a:lnTo>
                    <a:lnTo>
                      <a:pt x="8228" y="2802"/>
                    </a:lnTo>
                    <a:lnTo>
                      <a:pt x="8249" y="2999"/>
                    </a:lnTo>
                    <a:lnTo>
                      <a:pt x="8249" y="3027"/>
                    </a:lnTo>
                    <a:lnTo>
                      <a:pt x="8249" y="3073"/>
                    </a:lnTo>
                    <a:lnTo>
                      <a:pt x="8249" y="3137"/>
                    </a:lnTo>
                    <a:lnTo>
                      <a:pt x="8253" y="3210"/>
                    </a:lnTo>
                    <a:lnTo>
                      <a:pt x="8253" y="3287"/>
                    </a:lnTo>
                    <a:lnTo>
                      <a:pt x="8253" y="3365"/>
                    </a:lnTo>
                    <a:lnTo>
                      <a:pt x="8253" y="3438"/>
                    </a:lnTo>
                    <a:lnTo>
                      <a:pt x="8253" y="3498"/>
                    </a:lnTo>
                    <a:lnTo>
                      <a:pt x="8253" y="3540"/>
                    </a:lnTo>
                    <a:lnTo>
                      <a:pt x="8253" y="3562"/>
                    </a:lnTo>
                    <a:lnTo>
                      <a:pt x="8246" y="3768"/>
                    </a:lnTo>
                    <a:lnTo>
                      <a:pt x="8236" y="3962"/>
                    </a:lnTo>
                    <a:lnTo>
                      <a:pt x="8221" y="4148"/>
                    </a:lnTo>
                    <a:lnTo>
                      <a:pt x="8204" y="4320"/>
                    </a:lnTo>
                    <a:lnTo>
                      <a:pt x="8183" y="4482"/>
                    </a:lnTo>
                    <a:lnTo>
                      <a:pt x="8154" y="4636"/>
                    </a:lnTo>
                    <a:lnTo>
                      <a:pt x="8126" y="4780"/>
                    </a:lnTo>
                    <a:lnTo>
                      <a:pt x="8088" y="4921"/>
                    </a:lnTo>
                    <a:lnTo>
                      <a:pt x="8045" y="5051"/>
                    </a:lnTo>
                    <a:lnTo>
                      <a:pt x="7996" y="5174"/>
                    </a:lnTo>
                    <a:lnTo>
                      <a:pt x="7961" y="5244"/>
                    </a:lnTo>
                    <a:lnTo>
                      <a:pt x="7915" y="5314"/>
                    </a:lnTo>
                    <a:lnTo>
                      <a:pt x="7866" y="5381"/>
                    </a:lnTo>
                    <a:lnTo>
                      <a:pt x="7806" y="5444"/>
                    </a:lnTo>
                    <a:lnTo>
                      <a:pt x="7746" y="5504"/>
                    </a:lnTo>
                    <a:lnTo>
                      <a:pt x="7679" y="5564"/>
                    </a:lnTo>
                    <a:lnTo>
                      <a:pt x="7612" y="5620"/>
                    </a:lnTo>
                    <a:lnTo>
                      <a:pt x="7542" y="5673"/>
                    </a:lnTo>
                    <a:lnTo>
                      <a:pt x="7472" y="5721"/>
                    </a:lnTo>
                    <a:lnTo>
                      <a:pt x="7401" y="5771"/>
                    </a:lnTo>
                    <a:lnTo>
                      <a:pt x="7352" y="5806"/>
                    </a:lnTo>
                    <a:lnTo>
                      <a:pt x="7302" y="5844"/>
                    </a:lnTo>
                    <a:lnTo>
                      <a:pt x="7254" y="5886"/>
                    </a:lnTo>
                    <a:lnTo>
                      <a:pt x="7204" y="5929"/>
                    </a:lnTo>
                    <a:lnTo>
                      <a:pt x="7151" y="5971"/>
                    </a:lnTo>
                    <a:lnTo>
                      <a:pt x="7099" y="6013"/>
                    </a:lnTo>
                    <a:lnTo>
                      <a:pt x="7046" y="6048"/>
                    </a:lnTo>
                    <a:lnTo>
                      <a:pt x="6993" y="6084"/>
                    </a:lnTo>
                    <a:lnTo>
                      <a:pt x="6936" y="6108"/>
                    </a:lnTo>
                    <a:lnTo>
                      <a:pt x="6884" y="6129"/>
                    </a:lnTo>
                    <a:lnTo>
                      <a:pt x="6725" y="6161"/>
                    </a:lnTo>
                    <a:lnTo>
                      <a:pt x="6570" y="6174"/>
                    </a:lnTo>
                    <a:lnTo>
                      <a:pt x="6416" y="6168"/>
                    </a:lnTo>
                    <a:lnTo>
                      <a:pt x="6261" y="6143"/>
                    </a:lnTo>
                    <a:lnTo>
                      <a:pt x="6109" y="6108"/>
                    </a:lnTo>
                    <a:lnTo>
                      <a:pt x="5955" y="6066"/>
                    </a:lnTo>
                    <a:lnTo>
                      <a:pt x="5803" y="6013"/>
                    </a:lnTo>
                    <a:lnTo>
                      <a:pt x="5652" y="5961"/>
                    </a:lnTo>
                    <a:lnTo>
                      <a:pt x="5497" y="5904"/>
                    </a:lnTo>
                    <a:lnTo>
                      <a:pt x="5346" y="5851"/>
                    </a:lnTo>
                    <a:lnTo>
                      <a:pt x="5135" y="5778"/>
                    </a:lnTo>
                    <a:lnTo>
                      <a:pt x="4924" y="5701"/>
                    </a:lnTo>
                    <a:lnTo>
                      <a:pt x="4713" y="5620"/>
                    </a:lnTo>
                    <a:lnTo>
                      <a:pt x="4505" y="5539"/>
                    </a:lnTo>
                    <a:lnTo>
                      <a:pt x="4294" y="5455"/>
                    </a:lnTo>
                    <a:lnTo>
                      <a:pt x="4079" y="5371"/>
                    </a:lnTo>
                    <a:lnTo>
                      <a:pt x="3868" y="5290"/>
                    </a:lnTo>
                    <a:lnTo>
                      <a:pt x="3653" y="5213"/>
                    </a:lnTo>
                    <a:lnTo>
                      <a:pt x="3438" y="5138"/>
                    </a:lnTo>
                    <a:lnTo>
                      <a:pt x="3224" y="5071"/>
                    </a:lnTo>
                    <a:lnTo>
                      <a:pt x="2981" y="4998"/>
                    </a:lnTo>
                    <a:lnTo>
                      <a:pt x="2738" y="4913"/>
                    </a:lnTo>
                    <a:lnTo>
                      <a:pt x="2496" y="4819"/>
                    </a:lnTo>
                    <a:lnTo>
                      <a:pt x="2250" y="4713"/>
                    </a:lnTo>
                    <a:lnTo>
                      <a:pt x="2010" y="4598"/>
                    </a:lnTo>
                    <a:lnTo>
                      <a:pt x="1777" y="4471"/>
                    </a:lnTo>
                    <a:lnTo>
                      <a:pt x="1553" y="4331"/>
                    </a:lnTo>
                    <a:lnTo>
                      <a:pt x="1338" y="4180"/>
                    </a:lnTo>
                    <a:lnTo>
                      <a:pt x="1137" y="4011"/>
                    </a:lnTo>
                    <a:lnTo>
                      <a:pt x="950" y="3832"/>
                    </a:lnTo>
                    <a:lnTo>
                      <a:pt x="874" y="3751"/>
                    </a:lnTo>
                    <a:lnTo>
                      <a:pt x="789" y="3670"/>
                    </a:lnTo>
                    <a:lnTo>
                      <a:pt x="704" y="3586"/>
                    </a:lnTo>
                    <a:lnTo>
                      <a:pt x="616" y="3498"/>
                    </a:lnTo>
                    <a:lnTo>
                      <a:pt x="532" y="3407"/>
                    </a:lnTo>
                    <a:lnTo>
                      <a:pt x="448" y="3308"/>
                    </a:lnTo>
                    <a:lnTo>
                      <a:pt x="363" y="3200"/>
                    </a:lnTo>
                    <a:lnTo>
                      <a:pt x="286" y="3084"/>
                    </a:lnTo>
                    <a:lnTo>
                      <a:pt x="212" y="2957"/>
                    </a:lnTo>
                    <a:lnTo>
                      <a:pt x="145" y="2813"/>
                    </a:lnTo>
                    <a:lnTo>
                      <a:pt x="127" y="2775"/>
                    </a:lnTo>
                    <a:lnTo>
                      <a:pt x="106" y="2715"/>
                    </a:lnTo>
                    <a:lnTo>
                      <a:pt x="78" y="2637"/>
                    </a:lnTo>
                    <a:lnTo>
                      <a:pt x="53" y="2554"/>
                    </a:lnTo>
                    <a:lnTo>
                      <a:pt x="29" y="2465"/>
                    </a:lnTo>
                    <a:lnTo>
                      <a:pt x="11" y="2381"/>
                    </a:lnTo>
                    <a:lnTo>
                      <a:pt x="0" y="2311"/>
                    </a:lnTo>
                    <a:lnTo>
                      <a:pt x="4" y="2259"/>
                    </a:lnTo>
                    <a:lnTo>
                      <a:pt x="25" y="2234"/>
                    </a:lnTo>
                    <a:lnTo>
                      <a:pt x="64" y="2237"/>
                    </a:lnTo>
                    <a:lnTo>
                      <a:pt x="99" y="2262"/>
                    </a:lnTo>
                    <a:lnTo>
                      <a:pt x="145" y="2307"/>
                    </a:lnTo>
                    <a:lnTo>
                      <a:pt x="201" y="2367"/>
                    </a:lnTo>
                    <a:lnTo>
                      <a:pt x="265" y="2441"/>
                    </a:lnTo>
                    <a:lnTo>
                      <a:pt x="331" y="2525"/>
                    </a:lnTo>
                    <a:lnTo>
                      <a:pt x="401" y="2617"/>
                    </a:lnTo>
                    <a:lnTo>
                      <a:pt x="479" y="2712"/>
                    </a:lnTo>
                    <a:lnTo>
                      <a:pt x="553" y="2802"/>
                    </a:lnTo>
                    <a:lnTo>
                      <a:pt x="627" y="2894"/>
                    </a:lnTo>
                    <a:lnTo>
                      <a:pt x="701" y="2978"/>
                    </a:lnTo>
                    <a:lnTo>
                      <a:pt x="1045" y="3330"/>
                    </a:lnTo>
                    <a:lnTo>
                      <a:pt x="1426" y="3638"/>
                    </a:lnTo>
                    <a:lnTo>
                      <a:pt x="1834" y="3910"/>
                    </a:lnTo>
                    <a:lnTo>
                      <a:pt x="2267" y="4141"/>
                    </a:lnTo>
                    <a:lnTo>
                      <a:pt x="2717" y="4341"/>
                    </a:lnTo>
                    <a:lnTo>
                      <a:pt x="3175" y="4513"/>
                    </a:lnTo>
                    <a:lnTo>
                      <a:pt x="3639" y="4661"/>
                    </a:lnTo>
                    <a:lnTo>
                      <a:pt x="4104" y="4788"/>
                    </a:lnTo>
                    <a:lnTo>
                      <a:pt x="4561" y="4893"/>
                    </a:lnTo>
                    <a:lnTo>
                      <a:pt x="5004" y="4981"/>
                    </a:lnTo>
                    <a:close/>
                  </a:path>
                </a:pathLst>
              </a:custGeom>
              <a:solidFill>
                <a:srgbClr val="ED8C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65" name="Freeform 637"/>
              <p:cNvSpPr>
                <a:spLocks/>
              </p:cNvSpPr>
              <p:nvPr/>
            </p:nvSpPr>
            <p:spPr bwMode="auto">
              <a:xfrm>
                <a:off x="2615" y="2533"/>
                <a:ext cx="634" cy="435"/>
              </a:xfrm>
              <a:custGeom>
                <a:avLst/>
                <a:gdLst>
                  <a:gd name="T0" fmla="*/ 5479 w 8252"/>
                  <a:gd name="T1" fmla="*/ 5112 h 6085"/>
                  <a:gd name="T2" fmla="*/ 6166 w 8252"/>
                  <a:gd name="T3" fmla="*/ 5217 h 6085"/>
                  <a:gd name="T4" fmla="*/ 6838 w 8252"/>
                  <a:gd name="T5" fmla="*/ 5147 h 6085"/>
                  <a:gd name="T6" fmla="*/ 7292 w 8252"/>
                  <a:gd name="T7" fmla="*/ 4890 h 6085"/>
                  <a:gd name="T8" fmla="*/ 7485 w 8252"/>
                  <a:gd name="T9" fmla="*/ 4624 h 6085"/>
                  <a:gd name="T10" fmla="*/ 7682 w 8252"/>
                  <a:gd name="T11" fmla="*/ 4279 h 6085"/>
                  <a:gd name="T12" fmla="*/ 7780 w 8252"/>
                  <a:gd name="T13" fmla="*/ 4005 h 6085"/>
                  <a:gd name="T14" fmla="*/ 7833 w 8252"/>
                  <a:gd name="T15" fmla="*/ 3286 h 6085"/>
                  <a:gd name="T16" fmla="*/ 7830 w 8252"/>
                  <a:gd name="T17" fmla="*/ 2618 h 6085"/>
                  <a:gd name="T18" fmla="*/ 7714 w 8252"/>
                  <a:gd name="T19" fmla="*/ 1905 h 6085"/>
                  <a:gd name="T20" fmla="*/ 7577 w 8252"/>
                  <a:gd name="T21" fmla="*/ 1466 h 6085"/>
                  <a:gd name="T22" fmla="*/ 7344 w 8252"/>
                  <a:gd name="T23" fmla="*/ 830 h 6085"/>
                  <a:gd name="T24" fmla="*/ 7105 w 8252"/>
                  <a:gd name="T25" fmla="*/ 190 h 6085"/>
                  <a:gd name="T26" fmla="*/ 7073 w 8252"/>
                  <a:gd name="T27" fmla="*/ 32 h 6085"/>
                  <a:gd name="T28" fmla="*/ 7207 w 8252"/>
                  <a:gd name="T29" fmla="*/ 170 h 6085"/>
                  <a:gd name="T30" fmla="*/ 7351 w 8252"/>
                  <a:gd name="T31" fmla="*/ 352 h 6085"/>
                  <a:gd name="T32" fmla="*/ 7499 w 8252"/>
                  <a:gd name="T33" fmla="*/ 528 h 6085"/>
                  <a:gd name="T34" fmla="*/ 7630 w 8252"/>
                  <a:gd name="T35" fmla="*/ 721 h 6085"/>
                  <a:gd name="T36" fmla="*/ 7745 w 8252"/>
                  <a:gd name="T37" fmla="*/ 988 h 6085"/>
                  <a:gd name="T38" fmla="*/ 7833 w 8252"/>
                  <a:gd name="T39" fmla="*/ 1227 h 6085"/>
                  <a:gd name="T40" fmla="*/ 7978 w 8252"/>
                  <a:gd name="T41" fmla="*/ 1651 h 6085"/>
                  <a:gd name="T42" fmla="*/ 8122 w 8252"/>
                  <a:gd name="T43" fmla="*/ 2148 h 6085"/>
                  <a:gd name="T44" fmla="*/ 8214 w 8252"/>
                  <a:gd name="T45" fmla="*/ 2643 h 6085"/>
                  <a:gd name="T46" fmla="*/ 8252 w 8252"/>
                  <a:gd name="T47" fmla="*/ 3039 h 6085"/>
                  <a:gd name="T48" fmla="*/ 8252 w 8252"/>
                  <a:gd name="T49" fmla="*/ 3232 h 6085"/>
                  <a:gd name="T50" fmla="*/ 8249 w 8252"/>
                  <a:gd name="T51" fmla="*/ 3471 h 6085"/>
                  <a:gd name="T52" fmla="*/ 8249 w 8252"/>
                  <a:gd name="T53" fmla="*/ 3601 h 6085"/>
                  <a:gd name="T54" fmla="*/ 8217 w 8252"/>
                  <a:gd name="T55" fmla="*/ 4156 h 6085"/>
                  <a:gd name="T56" fmla="*/ 8143 w 8252"/>
                  <a:gd name="T57" fmla="*/ 4617 h 6085"/>
                  <a:gd name="T58" fmla="*/ 8031 w 8252"/>
                  <a:gd name="T59" fmla="*/ 5003 h 6085"/>
                  <a:gd name="T60" fmla="*/ 7903 w 8252"/>
                  <a:gd name="T61" fmla="*/ 5255 h 6085"/>
                  <a:gd name="T62" fmla="*/ 7728 w 8252"/>
                  <a:gd name="T63" fmla="*/ 5442 h 6085"/>
                  <a:gd name="T64" fmla="*/ 7520 w 8252"/>
                  <a:gd name="T65" fmla="*/ 5603 h 6085"/>
                  <a:gd name="T66" fmla="*/ 7337 w 8252"/>
                  <a:gd name="T67" fmla="*/ 5733 h 6085"/>
                  <a:gd name="T68" fmla="*/ 7193 w 8252"/>
                  <a:gd name="T69" fmla="*/ 5850 h 6085"/>
                  <a:gd name="T70" fmla="*/ 7041 w 8252"/>
                  <a:gd name="T71" fmla="*/ 5965 h 6085"/>
                  <a:gd name="T72" fmla="*/ 6886 w 8252"/>
                  <a:gd name="T73" fmla="*/ 6043 h 6085"/>
                  <a:gd name="T74" fmla="*/ 6433 w 8252"/>
                  <a:gd name="T75" fmla="*/ 6078 h 6085"/>
                  <a:gd name="T76" fmla="*/ 5983 w 8252"/>
                  <a:gd name="T77" fmla="*/ 5980 h 6085"/>
                  <a:gd name="T78" fmla="*/ 5539 w 8252"/>
                  <a:gd name="T79" fmla="*/ 5825 h 6085"/>
                  <a:gd name="T80" fmla="*/ 4983 w 8252"/>
                  <a:gd name="T81" fmla="*/ 5628 h 6085"/>
                  <a:gd name="T82" fmla="*/ 4374 w 8252"/>
                  <a:gd name="T83" fmla="*/ 5390 h 6085"/>
                  <a:gd name="T84" fmla="*/ 3758 w 8252"/>
                  <a:gd name="T85" fmla="*/ 5154 h 6085"/>
                  <a:gd name="T86" fmla="*/ 3111 w 8252"/>
                  <a:gd name="T87" fmla="*/ 4950 h 6085"/>
                  <a:gd name="T88" fmla="*/ 2393 w 8252"/>
                  <a:gd name="T89" fmla="*/ 4690 h 6085"/>
                  <a:gd name="T90" fmla="*/ 1699 w 8252"/>
                  <a:gd name="T91" fmla="*/ 4342 h 6085"/>
                  <a:gd name="T92" fmla="*/ 1102 w 8252"/>
                  <a:gd name="T93" fmla="*/ 3882 h 6085"/>
                  <a:gd name="T94" fmla="*/ 834 w 8252"/>
                  <a:gd name="T95" fmla="*/ 3633 h 6085"/>
                  <a:gd name="T96" fmla="*/ 542 w 8252"/>
                  <a:gd name="T97" fmla="*/ 3344 h 6085"/>
                  <a:gd name="T98" fmla="*/ 281 w 8252"/>
                  <a:gd name="T99" fmla="*/ 2991 h 6085"/>
                  <a:gd name="T100" fmla="*/ 165 w 8252"/>
                  <a:gd name="T101" fmla="*/ 2748 h 6085"/>
                  <a:gd name="T102" fmla="*/ 57 w 8252"/>
                  <a:gd name="T103" fmla="*/ 2471 h 6085"/>
                  <a:gd name="T104" fmla="*/ 0 w 8252"/>
                  <a:gd name="T105" fmla="*/ 2235 h 6085"/>
                  <a:gd name="T106" fmla="*/ 85 w 8252"/>
                  <a:gd name="T107" fmla="*/ 2231 h 6085"/>
                  <a:gd name="T108" fmla="*/ 260 w 8252"/>
                  <a:gd name="T109" fmla="*/ 2442 h 6085"/>
                  <a:gd name="T110" fmla="*/ 503 w 8252"/>
                  <a:gd name="T111" fmla="*/ 2761 h 6085"/>
                  <a:gd name="T112" fmla="*/ 760 w 8252"/>
                  <a:gd name="T113" fmla="*/ 3074 h 6085"/>
                  <a:gd name="T114" fmla="*/ 1900 w 8252"/>
                  <a:gd name="T115" fmla="*/ 3977 h 6085"/>
                  <a:gd name="T116" fmla="*/ 3245 w 8252"/>
                  <a:gd name="T117" fmla="*/ 4571 h 6085"/>
                  <a:gd name="T118" fmla="*/ 4613 w 8252"/>
                  <a:gd name="T119" fmla="*/ 4937 h 6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52" h="6085">
                    <a:moveTo>
                      <a:pt x="5043" y="5024"/>
                    </a:moveTo>
                    <a:lnTo>
                      <a:pt x="5257" y="5067"/>
                    </a:lnTo>
                    <a:lnTo>
                      <a:pt x="5479" y="5112"/>
                    </a:lnTo>
                    <a:lnTo>
                      <a:pt x="5705" y="5157"/>
                    </a:lnTo>
                    <a:lnTo>
                      <a:pt x="5933" y="5192"/>
                    </a:lnTo>
                    <a:lnTo>
                      <a:pt x="6166" y="5217"/>
                    </a:lnTo>
                    <a:lnTo>
                      <a:pt x="6394" y="5220"/>
                    </a:lnTo>
                    <a:lnTo>
                      <a:pt x="6620" y="5200"/>
                    </a:lnTo>
                    <a:lnTo>
                      <a:pt x="6838" y="5147"/>
                    </a:lnTo>
                    <a:lnTo>
                      <a:pt x="7049" y="5062"/>
                    </a:lnTo>
                    <a:lnTo>
                      <a:pt x="7249" y="4937"/>
                    </a:lnTo>
                    <a:lnTo>
                      <a:pt x="7292" y="4890"/>
                    </a:lnTo>
                    <a:lnTo>
                      <a:pt x="7347" y="4820"/>
                    </a:lnTo>
                    <a:lnTo>
                      <a:pt x="7415" y="4729"/>
                    </a:lnTo>
                    <a:lnTo>
                      <a:pt x="7485" y="4624"/>
                    </a:lnTo>
                    <a:lnTo>
                      <a:pt x="7555" y="4511"/>
                    </a:lnTo>
                    <a:lnTo>
                      <a:pt x="7622" y="4392"/>
                    </a:lnTo>
                    <a:lnTo>
                      <a:pt x="7682" y="4279"/>
                    </a:lnTo>
                    <a:lnTo>
                      <a:pt x="7732" y="4170"/>
                    </a:lnTo>
                    <a:lnTo>
                      <a:pt x="7763" y="4079"/>
                    </a:lnTo>
                    <a:lnTo>
                      <a:pt x="7780" y="4005"/>
                    </a:lnTo>
                    <a:lnTo>
                      <a:pt x="7802" y="3752"/>
                    </a:lnTo>
                    <a:lnTo>
                      <a:pt x="7820" y="3514"/>
                    </a:lnTo>
                    <a:lnTo>
                      <a:pt x="7833" y="3286"/>
                    </a:lnTo>
                    <a:lnTo>
                      <a:pt x="7840" y="3061"/>
                    </a:lnTo>
                    <a:lnTo>
                      <a:pt x="7840" y="2839"/>
                    </a:lnTo>
                    <a:lnTo>
                      <a:pt x="7830" y="2618"/>
                    </a:lnTo>
                    <a:lnTo>
                      <a:pt x="7805" y="2389"/>
                    </a:lnTo>
                    <a:lnTo>
                      <a:pt x="7770" y="2154"/>
                    </a:lnTo>
                    <a:lnTo>
                      <a:pt x="7714" y="1905"/>
                    </a:lnTo>
                    <a:lnTo>
                      <a:pt x="7640" y="1641"/>
                    </a:lnTo>
                    <a:lnTo>
                      <a:pt x="7622" y="1588"/>
                    </a:lnTo>
                    <a:lnTo>
                      <a:pt x="7577" y="1466"/>
                    </a:lnTo>
                    <a:lnTo>
                      <a:pt x="7513" y="1286"/>
                    </a:lnTo>
                    <a:lnTo>
                      <a:pt x="7432" y="1068"/>
                    </a:lnTo>
                    <a:lnTo>
                      <a:pt x="7344" y="830"/>
                    </a:lnTo>
                    <a:lnTo>
                      <a:pt x="7256" y="595"/>
                    </a:lnTo>
                    <a:lnTo>
                      <a:pt x="7176" y="373"/>
                    </a:lnTo>
                    <a:lnTo>
                      <a:pt x="7105" y="190"/>
                    </a:lnTo>
                    <a:lnTo>
                      <a:pt x="7056" y="60"/>
                    </a:lnTo>
                    <a:lnTo>
                      <a:pt x="7031" y="0"/>
                    </a:lnTo>
                    <a:lnTo>
                      <a:pt x="7073" y="32"/>
                    </a:lnTo>
                    <a:lnTo>
                      <a:pt x="7116" y="71"/>
                    </a:lnTo>
                    <a:lnTo>
                      <a:pt x="7158" y="117"/>
                    </a:lnTo>
                    <a:lnTo>
                      <a:pt x="7207" y="170"/>
                    </a:lnTo>
                    <a:lnTo>
                      <a:pt x="7253" y="229"/>
                    </a:lnTo>
                    <a:lnTo>
                      <a:pt x="7302" y="289"/>
                    </a:lnTo>
                    <a:lnTo>
                      <a:pt x="7351" y="352"/>
                    </a:lnTo>
                    <a:lnTo>
                      <a:pt x="7401" y="412"/>
                    </a:lnTo>
                    <a:lnTo>
                      <a:pt x="7450" y="472"/>
                    </a:lnTo>
                    <a:lnTo>
                      <a:pt x="7499" y="528"/>
                    </a:lnTo>
                    <a:lnTo>
                      <a:pt x="7542" y="577"/>
                    </a:lnTo>
                    <a:lnTo>
                      <a:pt x="7587" y="643"/>
                    </a:lnTo>
                    <a:lnTo>
                      <a:pt x="7630" y="721"/>
                    </a:lnTo>
                    <a:lnTo>
                      <a:pt x="7668" y="808"/>
                    </a:lnTo>
                    <a:lnTo>
                      <a:pt x="7710" y="897"/>
                    </a:lnTo>
                    <a:lnTo>
                      <a:pt x="7745" y="988"/>
                    </a:lnTo>
                    <a:lnTo>
                      <a:pt x="7777" y="1075"/>
                    </a:lnTo>
                    <a:lnTo>
                      <a:pt x="7808" y="1156"/>
                    </a:lnTo>
                    <a:lnTo>
                      <a:pt x="7833" y="1227"/>
                    </a:lnTo>
                    <a:lnTo>
                      <a:pt x="7851" y="1283"/>
                    </a:lnTo>
                    <a:lnTo>
                      <a:pt x="7918" y="1473"/>
                    </a:lnTo>
                    <a:lnTo>
                      <a:pt x="7978" y="1651"/>
                    </a:lnTo>
                    <a:lnTo>
                      <a:pt x="8031" y="1820"/>
                    </a:lnTo>
                    <a:lnTo>
                      <a:pt x="8080" y="1986"/>
                    </a:lnTo>
                    <a:lnTo>
                      <a:pt x="8122" y="2148"/>
                    </a:lnTo>
                    <a:lnTo>
                      <a:pt x="8157" y="2309"/>
                    </a:lnTo>
                    <a:lnTo>
                      <a:pt x="8189" y="2474"/>
                    </a:lnTo>
                    <a:lnTo>
                      <a:pt x="8214" y="2643"/>
                    </a:lnTo>
                    <a:lnTo>
                      <a:pt x="8234" y="2821"/>
                    </a:lnTo>
                    <a:lnTo>
                      <a:pt x="8252" y="3011"/>
                    </a:lnTo>
                    <a:lnTo>
                      <a:pt x="8252" y="3039"/>
                    </a:lnTo>
                    <a:lnTo>
                      <a:pt x="8252" y="3089"/>
                    </a:lnTo>
                    <a:lnTo>
                      <a:pt x="8252" y="3152"/>
                    </a:lnTo>
                    <a:lnTo>
                      <a:pt x="8252" y="3232"/>
                    </a:lnTo>
                    <a:lnTo>
                      <a:pt x="8252" y="3313"/>
                    </a:lnTo>
                    <a:lnTo>
                      <a:pt x="8252" y="3397"/>
                    </a:lnTo>
                    <a:lnTo>
                      <a:pt x="8249" y="3471"/>
                    </a:lnTo>
                    <a:lnTo>
                      <a:pt x="8249" y="3534"/>
                    </a:lnTo>
                    <a:lnTo>
                      <a:pt x="8249" y="3581"/>
                    </a:lnTo>
                    <a:lnTo>
                      <a:pt x="8249" y="3601"/>
                    </a:lnTo>
                    <a:lnTo>
                      <a:pt x="8241" y="3802"/>
                    </a:lnTo>
                    <a:lnTo>
                      <a:pt x="8231" y="3984"/>
                    </a:lnTo>
                    <a:lnTo>
                      <a:pt x="8217" y="4156"/>
                    </a:lnTo>
                    <a:lnTo>
                      <a:pt x="8196" y="4317"/>
                    </a:lnTo>
                    <a:lnTo>
                      <a:pt x="8171" y="4472"/>
                    </a:lnTo>
                    <a:lnTo>
                      <a:pt x="8143" y="4617"/>
                    </a:lnTo>
                    <a:lnTo>
                      <a:pt x="8111" y="4750"/>
                    </a:lnTo>
                    <a:lnTo>
                      <a:pt x="8073" y="4880"/>
                    </a:lnTo>
                    <a:lnTo>
                      <a:pt x="8031" y="5003"/>
                    </a:lnTo>
                    <a:lnTo>
                      <a:pt x="7981" y="5122"/>
                    </a:lnTo>
                    <a:lnTo>
                      <a:pt x="7946" y="5189"/>
                    </a:lnTo>
                    <a:lnTo>
                      <a:pt x="7903" y="5255"/>
                    </a:lnTo>
                    <a:lnTo>
                      <a:pt x="7851" y="5322"/>
                    </a:lnTo>
                    <a:lnTo>
                      <a:pt x="7791" y="5382"/>
                    </a:lnTo>
                    <a:lnTo>
                      <a:pt x="7728" y="5442"/>
                    </a:lnTo>
                    <a:lnTo>
                      <a:pt x="7661" y="5498"/>
                    </a:lnTo>
                    <a:lnTo>
                      <a:pt x="7590" y="5550"/>
                    </a:lnTo>
                    <a:lnTo>
                      <a:pt x="7520" y="5603"/>
                    </a:lnTo>
                    <a:lnTo>
                      <a:pt x="7450" y="5653"/>
                    </a:lnTo>
                    <a:lnTo>
                      <a:pt x="7384" y="5698"/>
                    </a:lnTo>
                    <a:lnTo>
                      <a:pt x="7337" y="5733"/>
                    </a:lnTo>
                    <a:lnTo>
                      <a:pt x="7288" y="5768"/>
                    </a:lnTo>
                    <a:lnTo>
                      <a:pt x="7242" y="5810"/>
                    </a:lnTo>
                    <a:lnTo>
                      <a:pt x="7193" y="5850"/>
                    </a:lnTo>
                    <a:lnTo>
                      <a:pt x="7141" y="5892"/>
                    </a:lnTo>
                    <a:lnTo>
                      <a:pt x="7091" y="5930"/>
                    </a:lnTo>
                    <a:lnTo>
                      <a:pt x="7041" y="5965"/>
                    </a:lnTo>
                    <a:lnTo>
                      <a:pt x="6989" y="5997"/>
                    </a:lnTo>
                    <a:lnTo>
                      <a:pt x="6936" y="6025"/>
                    </a:lnTo>
                    <a:lnTo>
                      <a:pt x="6886" y="6043"/>
                    </a:lnTo>
                    <a:lnTo>
                      <a:pt x="6732" y="6075"/>
                    </a:lnTo>
                    <a:lnTo>
                      <a:pt x="6580" y="6085"/>
                    </a:lnTo>
                    <a:lnTo>
                      <a:pt x="6433" y="6078"/>
                    </a:lnTo>
                    <a:lnTo>
                      <a:pt x="6282" y="6057"/>
                    </a:lnTo>
                    <a:lnTo>
                      <a:pt x="6134" y="6025"/>
                    </a:lnTo>
                    <a:lnTo>
                      <a:pt x="5983" y="5980"/>
                    </a:lnTo>
                    <a:lnTo>
                      <a:pt x="5835" y="5933"/>
                    </a:lnTo>
                    <a:lnTo>
                      <a:pt x="5687" y="5881"/>
                    </a:lnTo>
                    <a:lnTo>
                      <a:pt x="5539" y="5825"/>
                    </a:lnTo>
                    <a:lnTo>
                      <a:pt x="5387" y="5775"/>
                    </a:lnTo>
                    <a:lnTo>
                      <a:pt x="5187" y="5705"/>
                    </a:lnTo>
                    <a:lnTo>
                      <a:pt x="4983" y="5628"/>
                    </a:lnTo>
                    <a:lnTo>
                      <a:pt x="4783" y="5550"/>
                    </a:lnTo>
                    <a:lnTo>
                      <a:pt x="4578" y="5470"/>
                    </a:lnTo>
                    <a:lnTo>
                      <a:pt x="4374" y="5390"/>
                    </a:lnTo>
                    <a:lnTo>
                      <a:pt x="4170" y="5308"/>
                    </a:lnTo>
                    <a:lnTo>
                      <a:pt x="3962" y="5232"/>
                    </a:lnTo>
                    <a:lnTo>
                      <a:pt x="3758" y="5154"/>
                    </a:lnTo>
                    <a:lnTo>
                      <a:pt x="3551" y="5084"/>
                    </a:lnTo>
                    <a:lnTo>
                      <a:pt x="3343" y="5020"/>
                    </a:lnTo>
                    <a:lnTo>
                      <a:pt x="3111" y="4950"/>
                    </a:lnTo>
                    <a:lnTo>
                      <a:pt x="2871" y="4869"/>
                    </a:lnTo>
                    <a:lnTo>
                      <a:pt x="2633" y="4785"/>
                    </a:lnTo>
                    <a:lnTo>
                      <a:pt x="2393" y="4690"/>
                    </a:lnTo>
                    <a:lnTo>
                      <a:pt x="2154" y="4585"/>
                    </a:lnTo>
                    <a:lnTo>
                      <a:pt x="1925" y="4469"/>
                    </a:lnTo>
                    <a:lnTo>
                      <a:pt x="1699" y="4342"/>
                    </a:lnTo>
                    <a:lnTo>
                      <a:pt x="1485" y="4202"/>
                    </a:lnTo>
                    <a:lnTo>
                      <a:pt x="1285" y="4051"/>
                    </a:lnTo>
                    <a:lnTo>
                      <a:pt x="1102" y="3882"/>
                    </a:lnTo>
                    <a:lnTo>
                      <a:pt x="1017" y="3805"/>
                    </a:lnTo>
                    <a:lnTo>
                      <a:pt x="929" y="3721"/>
                    </a:lnTo>
                    <a:lnTo>
                      <a:pt x="834" y="3633"/>
                    </a:lnTo>
                    <a:lnTo>
                      <a:pt x="736" y="3545"/>
                    </a:lnTo>
                    <a:lnTo>
                      <a:pt x="637" y="3447"/>
                    </a:lnTo>
                    <a:lnTo>
                      <a:pt x="542" y="3344"/>
                    </a:lnTo>
                    <a:lnTo>
                      <a:pt x="451" y="3236"/>
                    </a:lnTo>
                    <a:lnTo>
                      <a:pt x="363" y="3116"/>
                    </a:lnTo>
                    <a:lnTo>
                      <a:pt x="281" y="2991"/>
                    </a:lnTo>
                    <a:lnTo>
                      <a:pt x="211" y="2853"/>
                    </a:lnTo>
                    <a:lnTo>
                      <a:pt x="193" y="2814"/>
                    </a:lnTo>
                    <a:lnTo>
                      <a:pt x="165" y="2748"/>
                    </a:lnTo>
                    <a:lnTo>
                      <a:pt x="130" y="2663"/>
                    </a:lnTo>
                    <a:lnTo>
                      <a:pt x="92" y="2569"/>
                    </a:lnTo>
                    <a:lnTo>
                      <a:pt x="57" y="2471"/>
                    </a:lnTo>
                    <a:lnTo>
                      <a:pt x="25" y="2376"/>
                    </a:lnTo>
                    <a:lnTo>
                      <a:pt x="7" y="2294"/>
                    </a:lnTo>
                    <a:lnTo>
                      <a:pt x="0" y="2235"/>
                    </a:lnTo>
                    <a:lnTo>
                      <a:pt x="10" y="2200"/>
                    </a:lnTo>
                    <a:lnTo>
                      <a:pt x="45" y="2203"/>
                    </a:lnTo>
                    <a:lnTo>
                      <a:pt x="85" y="2231"/>
                    </a:lnTo>
                    <a:lnTo>
                      <a:pt x="133" y="2284"/>
                    </a:lnTo>
                    <a:lnTo>
                      <a:pt x="193" y="2354"/>
                    </a:lnTo>
                    <a:lnTo>
                      <a:pt x="260" y="2442"/>
                    </a:lnTo>
                    <a:lnTo>
                      <a:pt x="338" y="2544"/>
                    </a:lnTo>
                    <a:lnTo>
                      <a:pt x="419" y="2649"/>
                    </a:lnTo>
                    <a:lnTo>
                      <a:pt x="503" y="2761"/>
                    </a:lnTo>
                    <a:lnTo>
                      <a:pt x="588" y="2874"/>
                    </a:lnTo>
                    <a:lnTo>
                      <a:pt x="676" y="2979"/>
                    </a:lnTo>
                    <a:lnTo>
                      <a:pt x="760" y="3074"/>
                    </a:lnTo>
                    <a:lnTo>
                      <a:pt x="1105" y="3415"/>
                    </a:lnTo>
                    <a:lnTo>
                      <a:pt x="1488" y="3717"/>
                    </a:lnTo>
                    <a:lnTo>
                      <a:pt x="1900" y="3977"/>
                    </a:lnTo>
                    <a:lnTo>
                      <a:pt x="2333" y="4205"/>
                    </a:lnTo>
                    <a:lnTo>
                      <a:pt x="2784" y="4402"/>
                    </a:lnTo>
                    <a:lnTo>
                      <a:pt x="3245" y="4571"/>
                    </a:lnTo>
                    <a:lnTo>
                      <a:pt x="3709" y="4712"/>
                    </a:lnTo>
                    <a:lnTo>
                      <a:pt x="4167" y="4834"/>
                    </a:lnTo>
                    <a:lnTo>
                      <a:pt x="4613" y="4937"/>
                    </a:lnTo>
                    <a:lnTo>
                      <a:pt x="5043" y="5024"/>
                    </a:lnTo>
                    <a:close/>
                  </a:path>
                </a:pathLst>
              </a:custGeom>
              <a:solidFill>
                <a:srgbClr val="E985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66" name="Freeform 638"/>
              <p:cNvSpPr>
                <a:spLocks/>
              </p:cNvSpPr>
              <p:nvPr/>
            </p:nvSpPr>
            <p:spPr bwMode="auto">
              <a:xfrm>
                <a:off x="2766" y="2459"/>
                <a:ext cx="283" cy="119"/>
              </a:xfrm>
              <a:custGeom>
                <a:avLst/>
                <a:gdLst>
                  <a:gd name="T0" fmla="*/ 31 w 3681"/>
                  <a:gd name="T1" fmla="*/ 1630 h 1669"/>
                  <a:gd name="T2" fmla="*/ 70 w 3681"/>
                  <a:gd name="T3" fmla="*/ 1566 h 1669"/>
                  <a:gd name="T4" fmla="*/ 108 w 3681"/>
                  <a:gd name="T5" fmla="*/ 1518 h 1669"/>
                  <a:gd name="T6" fmla="*/ 183 w 3681"/>
                  <a:gd name="T7" fmla="*/ 1500 h 1669"/>
                  <a:gd name="T8" fmla="*/ 284 w 3681"/>
                  <a:gd name="T9" fmla="*/ 1559 h 1669"/>
                  <a:gd name="T10" fmla="*/ 373 w 3681"/>
                  <a:gd name="T11" fmla="*/ 1626 h 1669"/>
                  <a:gd name="T12" fmla="*/ 464 w 3681"/>
                  <a:gd name="T13" fmla="*/ 1598 h 1669"/>
                  <a:gd name="T14" fmla="*/ 524 w 3681"/>
                  <a:gd name="T15" fmla="*/ 1440 h 1669"/>
                  <a:gd name="T16" fmla="*/ 514 w 3681"/>
                  <a:gd name="T17" fmla="*/ 1261 h 1669"/>
                  <a:gd name="T18" fmla="*/ 521 w 3681"/>
                  <a:gd name="T19" fmla="*/ 1081 h 1669"/>
                  <a:gd name="T20" fmla="*/ 587 w 3681"/>
                  <a:gd name="T21" fmla="*/ 973 h 1669"/>
                  <a:gd name="T22" fmla="*/ 669 w 3681"/>
                  <a:gd name="T23" fmla="*/ 920 h 1669"/>
                  <a:gd name="T24" fmla="*/ 767 w 3681"/>
                  <a:gd name="T25" fmla="*/ 896 h 1669"/>
                  <a:gd name="T26" fmla="*/ 893 w 3681"/>
                  <a:gd name="T27" fmla="*/ 888 h 1669"/>
                  <a:gd name="T28" fmla="*/ 1083 w 3681"/>
                  <a:gd name="T29" fmla="*/ 916 h 1669"/>
                  <a:gd name="T30" fmla="*/ 1266 w 3681"/>
                  <a:gd name="T31" fmla="*/ 934 h 1669"/>
                  <a:gd name="T32" fmla="*/ 1439 w 3681"/>
                  <a:gd name="T33" fmla="*/ 885 h 1669"/>
                  <a:gd name="T34" fmla="*/ 1478 w 3681"/>
                  <a:gd name="T35" fmla="*/ 853 h 1669"/>
                  <a:gd name="T36" fmla="*/ 1531 w 3681"/>
                  <a:gd name="T37" fmla="*/ 811 h 1669"/>
                  <a:gd name="T38" fmla="*/ 1587 w 3681"/>
                  <a:gd name="T39" fmla="*/ 780 h 1669"/>
                  <a:gd name="T40" fmla="*/ 1657 w 3681"/>
                  <a:gd name="T41" fmla="*/ 769 h 1669"/>
                  <a:gd name="T42" fmla="*/ 1727 w 3681"/>
                  <a:gd name="T43" fmla="*/ 783 h 1669"/>
                  <a:gd name="T44" fmla="*/ 1797 w 3681"/>
                  <a:gd name="T45" fmla="*/ 805 h 1669"/>
                  <a:gd name="T46" fmla="*/ 1967 w 3681"/>
                  <a:gd name="T47" fmla="*/ 826 h 1669"/>
                  <a:gd name="T48" fmla="*/ 2323 w 3681"/>
                  <a:gd name="T49" fmla="*/ 822 h 1669"/>
                  <a:gd name="T50" fmla="*/ 2677 w 3681"/>
                  <a:gd name="T51" fmla="*/ 808 h 1669"/>
                  <a:gd name="T52" fmla="*/ 3040 w 3681"/>
                  <a:gd name="T53" fmla="*/ 840 h 1669"/>
                  <a:gd name="T54" fmla="*/ 3213 w 3681"/>
                  <a:gd name="T55" fmla="*/ 896 h 1669"/>
                  <a:gd name="T56" fmla="*/ 3378 w 3681"/>
                  <a:gd name="T57" fmla="*/ 980 h 1669"/>
                  <a:gd name="T58" fmla="*/ 3546 w 3681"/>
                  <a:gd name="T59" fmla="*/ 1058 h 1669"/>
                  <a:gd name="T60" fmla="*/ 3634 w 3681"/>
                  <a:gd name="T61" fmla="*/ 906 h 1669"/>
                  <a:gd name="T62" fmla="*/ 3677 w 3681"/>
                  <a:gd name="T63" fmla="*/ 650 h 1669"/>
                  <a:gd name="T64" fmla="*/ 3666 w 3681"/>
                  <a:gd name="T65" fmla="*/ 411 h 1669"/>
                  <a:gd name="T66" fmla="*/ 3579 w 3681"/>
                  <a:gd name="T67" fmla="*/ 250 h 1669"/>
                  <a:gd name="T68" fmla="*/ 3463 w 3681"/>
                  <a:gd name="T69" fmla="*/ 172 h 1669"/>
                  <a:gd name="T70" fmla="*/ 3308 w 3681"/>
                  <a:gd name="T71" fmla="*/ 113 h 1669"/>
                  <a:gd name="T72" fmla="*/ 3153 w 3681"/>
                  <a:gd name="T73" fmla="*/ 77 h 1669"/>
                  <a:gd name="T74" fmla="*/ 2601 w 3681"/>
                  <a:gd name="T75" fmla="*/ 21 h 1669"/>
                  <a:gd name="T76" fmla="*/ 2051 w 3681"/>
                  <a:gd name="T77" fmla="*/ 0 h 1669"/>
                  <a:gd name="T78" fmla="*/ 1499 w 3681"/>
                  <a:gd name="T79" fmla="*/ 35 h 1669"/>
                  <a:gd name="T80" fmla="*/ 1270 w 3681"/>
                  <a:gd name="T81" fmla="*/ 70 h 1669"/>
                  <a:gd name="T82" fmla="*/ 1206 w 3681"/>
                  <a:gd name="T83" fmla="*/ 88 h 1669"/>
                  <a:gd name="T84" fmla="*/ 1136 w 3681"/>
                  <a:gd name="T85" fmla="*/ 105 h 1669"/>
                  <a:gd name="T86" fmla="*/ 992 w 3681"/>
                  <a:gd name="T87" fmla="*/ 158 h 1669"/>
                  <a:gd name="T88" fmla="*/ 725 w 3681"/>
                  <a:gd name="T89" fmla="*/ 309 h 1669"/>
                  <a:gd name="T90" fmla="*/ 506 w 3681"/>
                  <a:gd name="T91" fmla="*/ 527 h 1669"/>
                  <a:gd name="T92" fmla="*/ 351 w 3681"/>
                  <a:gd name="T93" fmla="*/ 794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81" h="1669">
                    <a:moveTo>
                      <a:pt x="0" y="1669"/>
                    </a:moveTo>
                    <a:lnTo>
                      <a:pt x="17" y="1651"/>
                    </a:lnTo>
                    <a:lnTo>
                      <a:pt x="31" y="1630"/>
                    </a:lnTo>
                    <a:lnTo>
                      <a:pt x="45" y="1609"/>
                    </a:lnTo>
                    <a:lnTo>
                      <a:pt x="60" y="1588"/>
                    </a:lnTo>
                    <a:lnTo>
                      <a:pt x="70" y="1566"/>
                    </a:lnTo>
                    <a:lnTo>
                      <a:pt x="84" y="1549"/>
                    </a:lnTo>
                    <a:lnTo>
                      <a:pt x="95" y="1531"/>
                    </a:lnTo>
                    <a:lnTo>
                      <a:pt x="108" y="1518"/>
                    </a:lnTo>
                    <a:lnTo>
                      <a:pt x="126" y="1503"/>
                    </a:lnTo>
                    <a:lnTo>
                      <a:pt x="144" y="1500"/>
                    </a:lnTo>
                    <a:lnTo>
                      <a:pt x="183" y="1500"/>
                    </a:lnTo>
                    <a:lnTo>
                      <a:pt x="218" y="1511"/>
                    </a:lnTo>
                    <a:lnTo>
                      <a:pt x="253" y="1531"/>
                    </a:lnTo>
                    <a:lnTo>
                      <a:pt x="284" y="1559"/>
                    </a:lnTo>
                    <a:lnTo>
                      <a:pt x="313" y="1588"/>
                    </a:lnTo>
                    <a:lnTo>
                      <a:pt x="341" y="1609"/>
                    </a:lnTo>
                    <a:lnTo>
                      <a:pt x="373" y="1626"/>
                    </a:lnTo>
                    <a:lnTo>
                      <a:pt x="401" y="1633"/>
                    </a:lnTo>
                    <a:lnTo>
                      <a:pt x="432" y="1626"/>
                    </a:lnTo>
                    <a:lnTo>
                      <a:pt x="464" y="1598"/>
                    </a:lnTo>
                    <a:lnTo>
                      <a:pt x="499" y="1549"/>
                    </a:lnTo>
                    <a:lnTo>
                      <a:pt x="517" y="1496"/>
                    </a:lnTo>
                    <a:lnTo>
                      <a:pt x="524" y="1440"/>
                    </a:lnTo>
                    <a:lnTo>
                      <a:pt x="524" y="1381"/>
                    </a:lnTo>
                    <a:lnTo>
                      <a:pt x="521" y="1321"/>
                    </a:lnTo>
                    <a:lnTo>
                      <a:pt x="514" y="1261"/>
                    </a:lnTo>
                    <a:lnTo>
                      <a:pt x="510" y="1201"/>
                    </a:lnTo>
                    <a:lnTo>
                      <a:pt x="510" y="1138"/>
                    </a:lnTo>
                    <a:lnTo>
                      <a:pt x="521" y="1081"/>
                    </a:lnTo>
                    <a:lnTo>
                      <a:pt x="545" y="1026"/>
                    </a:lnTo>
                    <a:lnTo>
                      <a:pt x="562" y="998"/>
                    </a:lnTo>
                    <a:lnTo>
                      <a:pt x="587" y="973"/>
                    </a:lnTo>
                    <a:lnTo>
                      <a:pt x="612" y="951"/>
                    </a:lnTo>
                    <a:lnTo>
                      <a:pt x="640" y="934"/>
                    </a:lnTo>
                    <a:lnTo>
                      <a:pt x="669" y="920"/>
                    </a:lnTo>
                    <a:lnTo>
                      <a:pt x="700" y="910"/>
                    </a:lnTo>
                    <a:lnTo>
                      <a:pt x="732" y="899"/>
                    </a:lnTo>
                    <a:lnTo>
                      <a:pt x="767" y="896"/>
                    </a:lnTo>
                    <a:lnTo>
                      <a:pt x="799" y="893"/>
                    </a:lnTo>
                    <a:lnTo>
                      <a:pt x="834" y="888"/>
                    </a:lnTo>
                    <a:lnTo>
                      <a:pt x="893" y="888"/>
                    </a:lnTo>
                    <a:lnTo>
                      <a:pt x="957" y="896"/>
                    </a:lnTo>
                    <a:lnTo>
                      <a:pt x="1020" y="906"/>
                    </a:lnTo>
                    <a:lnTo>
                      <a:pt x="1083" y="916"/>
                    </a:lnTo>
                    <a:lnTo>
                      <a:pt x="1147" y="924"/>
                    </a:lnTo>
                    <a:lnTo>
                      <a:pt x="1206" y="931"/>
                    </a:lnTo>
                    <a:lnTo>
                      <a:pt x="1266" y="934"/>
                    </a:lnTo>
                    <a:lnTo>
                      <a:pt x="1326" y="928"/>
                    </a:lnTo>
                    <a:lnTo>
                      <a:pt x="1383" y="913"/>
                    </a:lnTo>
                    <a:lnTo>
                      <a:pt x="1439" y="885"/>
                    </a:lnTo>
                    <a:lnTo>
                      <a:pt x="1449" y="878"/>
                    </a:lnTo>
                    <a:lnTo>
                      <a:pt x="1464" y="868"/>
                    </a:lnTo>
                    <a:lnTo>
                      <a:pt x="1478" y="853"/>
                    </a:lnTo>
                    <a:lnTo>
                      <a:pt x="1496" y="840"/>
                    </a:lnTo>
                    <a:lnTo>
                      <a:pt x="1513" y="826"/>
                    </a:lnTo>
                    <a:lnTo>
                      <a:pt x="1531" y="811"/>
                    </a:lnTo>
                    <a:lnTo>
                      <a:pt x="1548" y="801"/>
                    </a:lnTo>
                    <a:lnTo>
                      <a:pt x="1569" y="790"/>
                    </a:lnTo>
                    <a:lnTo>
                      <a:pt x="1587" y="780"/>
                    </a:lnTo>
                    <a:lnTo>
                      <a:pt x="1608" y="776"/>
                    </a:lnTo>
                    <a:lnTo>
                      <a:pt x="1632" y="769"/>
                    </a:lnTo>
                    <a:lnTo>
                      <a:pt x="1657" y="769"/>
                    </a:lnTo>
                    <a:lnTo>
                      <a:pt x="1682" y="773"/>
                    </a:lnTo>
                    <a:lnTo>
                      <a:pt x="1702" y="776"/>
                    </a:lnTo>
                    <a:lnTo>
                      <a:pt x="1727" y="783"/>
                    </a:lnTo>
                    <a:lnTo>
                      <a:pt x="1752" y="790"/>
                    </a:lnTo>
                    <a:lnTo>
                      <a:pt x="1777" y="798"/>
                    </a:lnTo>
                    <a:lnTo>
                      <a:pt x="1797" y="805"/>
                    </a:lnTo>
                    <a:lnTo>
                      <a:pt x="1822" y="811"/>
                    </a:lnTo>
                    <a:lnTo>
                      <a:pt x="1847" y="815"/>
                    </a:lnTo>
                    <a:lnTo>
                      <a:pt x="1967" y="826"/>
                    </a:lnTo>
                    <a:lnTo>
                      <a:pt x="2087" y="829"/>
                    </a:lnTo>
                    <a:lnTo>
                      <a:pt x="2206" y="826"/>
                    </a:lnTo>
                    <a:lnTo>
                      <a:pt x="2323" y="822"/>
                    </a:lnTo>
                    <a:lnTo>
                      <a:pt x="2441" y="815"/>
                    </a:lnTo>
                    <a:lnTo>
                      <a:pt x="2561" y="811"/>
                    </a:lnTo>
                    <a:lnTo>
                      <a:pt x="2677" y="808"/>
                    </a:lnTo>
                    <a:lnTo>
                      <a:pt x="2797" y="811"/>
                    </a:lnTo>
                    <a:lnTo>
                      <a:pt x="2917" y="822"/>
                    </a:lnTo>
                    <a:lnTo>
                      <a:pt x="3040" y="840"/>
                    </a:lnTo>
                    <a:lnTo>
                      <a:pt x="3100" y="853"/>
                    </a:lnTo>
                    <a:lnTo>
                      <a:pt x="3156" y="871"/>
                    </a:lnTo>
                    <a:lnTo>
                      <a:pt x="3213" y="896"/>
                    </a:lnTo>
                    <a:lnTo>
                      <a:pt x="3268" y="924"/>
                    </a:lnTo>
                    <a:lnTo>
                      <a:pt x="3325" y="951"/>
                    </a:lnTo>
                    <a:lnTo>
                      <a:pt x="3378" y="980"/>
                    </a:lnTo>
                    <a:lnTo>
                      <a:pt x="3434" y="1008"/>
                    </a:lnTo>
                    <a:lnTo>
                      <a:pt x="3491" y="1033"/>
                    </a:lnTo>
                    <a:lnTo>
                      <a:pt x="3546" y="1058"/>
                    </a:lnTo>
                    <a:lnTo>
                      <a:pt x="3606" y="1075"/>
                    </a:lnTo>
                    <a:lnTo>
                      <a:pt x="3621" y="994"/>
                    </a:lnTo>
                    <a:lnTo>
                      <a:pt x="3634" y="906"/>
                    </a:lnTo>
                    <a:lnTo>
                      <a:pt x="3652" y="818"/>
                    </a:lnTo>
                    <a:lnTo>
                      <a:pt x="3666" y="734"/>
                    </a:lnTo>
                    <a:lnTo>
                      <a:pt x="3677" y="650"/>
                    </a:lnTo>
                    <a:lnTo>
                      <a:pt x="3681" y="566"/>
                    </a:lnTo>
                    <a:lnTo>
                      <a:pt x="3677" y="488"/>
                    </a:lnTo>
                    <a:lnTo>
                      <a:pt x="3666" y="411"/>
                    </a:lnTo>
                    <a:lnTo>
                      <a:pt x="3642" y="341"/>
                    </a:lnTo>
                    <a:lnTo>
                      <a:pt x="3606" y="278"/>
                    </a:lnTo>
                    <a:lnTo>
                      <a:pt x="3579" y="250"/>
                    </a:lnTo>
                    <a:lnTo>
                      <a:pt x="3546" y="221"/>
                    </a:lnTo>
                    <a:lnTo>
                      <a:pt x="3508" y="197"/>
                    </a:lnTo>
                    <a:lnTo>
                      <a:pt x="3463" y="172"/>
                    </a:lnTo>
                    <a:lnTo>
                      <a:pt x="3413" y="148"/>
                    </a:lnTo>
                    <a:lnTo>
                      <a:pt x="3364" y="130"/>
                    </a:lnTo>
                    <a:lnTo>
                      <a:pt x="3308" y="113"/>
                    </a:lnTo>
                    <a:lnTo>
                      <a:pt x="3255" y="95"/>
                    </a:lnTo>
                    <a:lnTo>
                      <a:pt x="3202" y="85"/>
                    </a:lnTo>
                    <a:lnTo>
                      <a:pt x="3153" y="77"/>
                    </a:lnTo>
                    <a:lnTo>
                      <a:pt x="2967" y="53"/>
                    </a:lnTo>
                    <a:lnTo>
                      <a:pt x="2784" y="35"/>
                    </a:lnTo>
                    <a:lnTo>
                      <a:pt x="2601" y="21"/>
                    </a:lnTo>
                    <a:lnTo>
                      <a:pt x="2418" y="7"/>
                    </a:lnTo>
                    <a:lnTo>
                      <a:pt x="2235" y="3"/>
                    </a:lnTo>
                    <a:lnTo>
                      <a:pt x="2051" y="0"/>
                    </a:lnTo>
                    <a:lnTo>
                      <a:pt x="1868" y="7"/>
                    </a:lnTo>
                    <a:lnTo>
                      <a:pt x="1685" y="18"/>
                    </a:lnTo>
                    <a:lnTo>
                      <a:pt x="1499" y="35"/>
                    </a:lnTo>
                    <a:lnTo>
                      <a:pt x="1313" y="63"/>
                    </a:lnTo>
                    <a:lnTo>
                      <a:pt x="1291" y="67"/>
                    </a:lnTo>
                    <a:lnTo>
                      <a:pt x="1270" y="70"/>
                    </a:lnTo>
                    <a:lnTo>
                      <a:pt x="1249" y="73"/>
                    </a:lnTo>
                    <a:lnTo>
                      <a:pt x="1228" y="81"/>
                    </a:lnTo>
                    <a:lnTo>
                      <a:pt x="1206" y="88"/>
                    </a:lnTo>
                    <a:lnTo>
                      <a:pt x="1182" y="91"/>
                    </a:lnTo>
                    <a:lnTo>
                      <a:pt x="1161" y="98"/>
                    </a:lnTo>
                    <a:lnTo>
                      <a:pt x="1136" y="105"/>
                    </a:lnTo>
                    <a:lnTo>
                      <a:pt x="1115" y="113"/>
                    </a:lnTo>
                    <a:lnTo>
                      <a:pt x="1090" y="123"/>
                    </a:lnTo>
                    <a:lnTo>
                      <a:pt x="992" y="158"/>
                    </a:lnTo>
                    <a:lnTo>
                      <a:pt x="900" y="200"/>
                    </a:lnTo>
                    <a:lnTo>
                      <a:pt x="809" y="253"/>
                    </a:lnTo>
                    <a:lnTo>
                      <a:pt x="725" y="309"/>
                    </a:lnTo>
                    <a:lnTo>
                      <a:pt x="647" y="376"/>
                    </a:lnTo>
                    <a:lnTo>
                      <a:pt x="574" y="450"/>
                    </a:lnTo>
                    <a:lnTo>
                      <a:pt x="506" y="527"/>
                    </a:lnTo>
                    <a:lnTo>
                      <a:pt x="446" y="611"/>
                    </a:lnTo>
                    <a:lnTo>
                      <a:pt x="397" y="699"/>
                    </a:lnTo>
                    <a:lnTo>
                      <a:pt x="351" y="794"/>
                    </a:lnTo>
                    <a:lnTo>
                      <a:pt x="0" y="1669"/>
                    </a:lnTo>
                    <a:close/>
                  </a:path>
                </a:pathLst>
              </a:custGeom>
              <a:solidFill>
                <a:srgbClr val="E57F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67" name="Freeform 639"/>
              <p:cNvSpPr>
                <a:spLocks/>
              </p:cNvSpPr>
              <p:nvPr/>
            </p:nvSpPr>
            <p:spPr bwMode="auto">
              <a:xfrm>
                <a:off x="2633" y="2192"/>
                <a:ext cx="121" cy="205"/>
              </a:xfrm>
              <a:custGeom>
                <a:avLst/>
                <a:gdLst>
                  <a:gd name="T0" fmla="*/ 1425 w 1563"/>
                  <a:gd name="T1" fmla="*/ 78 h 2870"/>
                  <a:gd name="T2" fmla="*/ 1150 w 1563"/>
                  <a:gd name="T3" fmla="*/ 21 h 2870"/>
                  <a:gd name="T4" fmla="*/ 869 w 1563"/>
                  <a:gd name="T5" fmla="*/ 0 h 2870"/>
                  <a:gd name="T6" fmla="*/ 584 w 1563"/>
                  <a:gd name="T7" fmla="*/ 10 h 2870"/>
                  <a:gd name="T8" fmla="*/ 299 w 1563"/>
                  <a:gd name="T9" fmla="*/ 56 h 2870"/>
                  <a:gd name="T10" fmla="*/ 145 w 1563"/>
                  <a:gd name="T11" fmla="*/ 91 h 2870"/>
                  <a:gd name="T12" fmla="*/ 120 w 1563"/>
                  <a:gd name="T13" fmla="*/ 102 h 2870"/>
                  <a:gd name="T14" fmla="*/ 98 w 1563"/>
                  <a:gd name="T15" fmla="*/ 116 h 2870"/>
                  <a:gd name="T16" fmla="*/ 77 w 1563"/>
                  <a:gd name="T17" fmla="*/ 137 h 2870"/>
                  <a:gd name="T18" fmla="*/ 60 w 1563"/>
                  <a:gd name="T19" fmla="*/ 158 h 2870"/>
                  <a:gd name="T20" fmla="*/ 38 w 1563"/>
                  <a:gd name="T21" fmla="*/ 211 h 2870"/>
                  <a:gd name="T22" fmla="*/ 28 w 1563"/>
                  <a:gd name="T23" fmla="*/ 418 h 2870"/>
                  <a:gd name="T24" fmla="*/ 28 w 1563"/>
                  <a:gd name="T25" fmla="*/ 734 h 2870"/>
                  <a:gd name="T26" fmla="*/ 28 w 1563"/>
                  <a:gd name="T27" fmla="*/ 1106 h 2870"/>
                  <a:gd name="T28" fmla="*/ 20 w 1563"/>
                  <a:gd name="T29" fmla="*/ 1472 h 2870"/>
                  <a:gd name="T30" fmla="*/ 7 w 1563"/>
                  <a:gd name="T31" fmla="*/ 1777 h 2870"/>
                  <a:gd name="T32" fmla="*/ 0 w 1563"/>
                  <a:gd name="T33" fmla="*/ 2027 h 2870"/>
                  <a:gd name="T34" fmla="*/ 3 w 1563"/>
                  <a:gd name="T35" fmla="*/ 2255 h 2870"/>
                  <a:gd name="T36" fmla="*/ 7 w 1563"/>
                  <a:gd name="T37" fmla="*/ 2484 h 2870"/>
                  <a:gd name="T38" fmla="*/ 7 w 1563"/>
                  <a:gd name="T39" fmla="*/ 2729 h 2870"/>
                  <a:gd name="T40" fmla="*/ 42 w 1563"/>
                  <a:gd name="T41" fmla="*/ 2754 h 2870"/>
                  <a:gd name="T42" fmla="*/ 130 w 1563"/>
                  <a:gd name="T43" fmla="*/ 2539 h 2870"/>
                  <a:gd name="T44" fmla="*/ 246 w 1563"/>
                  <a:gd name="T45" fmla="*/ 2357 h 2870"/>
                  <a:gd name="T46" fmla="*/ 401 w 1563"/>
                  <a:gd name="T47" fmla="*/ 2220 h 2870"/>
                  <a:gd name="T48" fmla="*/ 606 w 1563"/>
                  <a:gd name="T49" fmla="*/ 2142 h 2870"/>
                  <a:gd name="T50" fmla="*/ 771 w 1563"/>
                  <a:gd name="T51" fmla="*/ 2139 h 2870"/>
                  <a:gd name="T52" fmla="*/ 852 w 1563"/>
                  <a:gd name="T53" fmla="*/ 2174 h 2870"/>
                  <a:gd name="T54" fmla="*/ 925 w 1563"/>
                  <a:gd name="T55" fmla="*/ 2231 h 2870"/>
                  <a:gd name="T56" fmla="*/ 999 w 1563"/>
                  <a:gd name="T57" fmla="*/ 2297 h 2870"/>
                  <a:gd name="T58" fmla="*/ 1070 w 1563"/>
                  <a:gd name="T59" fmla="*/ 2364 h 2870"/>
                  <a:gd name="T60" fmla="*/ 1112 w 1563"/>
                  <a:gd name="T61" fmla="*/ 2367 h 2870"/>
                  <a:gd name="T62" fmla="*/ 1115 w 1563"/>
                  <a:gd name="T63" fmla="*/ 2319 h 2870"/>
                  <a:gd name="T64" fmla="*/ 1119 w 1563"/>
                  <a:gd name="T65" fmla="*/ 2269 h 2870"/>
                  <a:gd name="T66" fmla="*/ 1126 w 1563"/>
                  <a:gd name="T67" fmla="*/ 2220 h 2870"/>
                  <a:gd name="T68" fmla="*/ 1137 w 1563"/>
                  <a:gd name="T69" fmla="*/ 2174 h 2870"/>
                  <a:gd name="T70" fmla="*/ 1168 w 1563"/>
                  <a:gd name="T71" fmla="*/ 2083 h 2870"/>
                  <a:gd name="T72" fmla="*/ 1203 w 1563"/>
                  <a:gd name="T73" fmla="*/ 1939 h 2870"/>
                  <a:gd name="T74" fmla="*/ 1225 w 1563"/>
                  <a:gd name="T75" fmla="*/ 1799 h 2870"/>
                  <a:gd name="T76" fmla="*/ 1242 w 1563"/>
                  <a:gd name="T77" fmla="*/ 1654 h 2870"/>
                  <a:gd name="T78" fmla="*/ 1263 w 1563"/>
                  <a:gd name="T79" fmla="*/ 1507 h 2870"/>
                  <a:gd name="T80" fmla="*/ 1277 w 1563"/>
                  <a:gd name="T81" fmla="*/ 1423 h 2870"/>
                  <a:gd name="T82" fmla="*/ 1285 w 1563"/>
                  <a:gd name="T83" fmla="*/ 1401 h 2870"/>
                  <a:gd name="T84" fmla="*/ 1295 w 1563"/>
                  <a:gd name="T85" fmla="*/ 1384 h 2870"/>
                  <a:gd name="T86" fmla="*/ 1305 w 1563"/>
                  <a:gd name="T87" fmla="*/ 1366 h 2870"/>
                  <a:gd name="T88" fmla="*/ 1313 w 1563"/>
                  <a:gd name="T89" fmla="*/ 1349 h 2870"/>
                  <a:gd name="T90" fmla="*/ 1323 w 1563"/>
                  <a:gd name="T91" fmla="*/ 1240 h 2870"/>
                  <a:gd name="T92" fmla="*/ 1341 w 1563"/>
                  <a:gd name="T93" fmla="*/ 1040 h 2870"/>
                  <a:gd name="T94" fmla="*/ 1361 w 1563"/>
                  <a:gd name="T95" fmla="*/ 846 h 2870"/>
                  <a:gd name="T96" fmla="*/ 1390 w 1563"/>
                  <a:gd name="T97" fmla="*/ 653 h 2870"/>
                  <a:gd name="T98" fmla="*/ 1436 w 1563"/>
                  <a:gd name="T99" fmla="*/ 463 h 2870"/>
                  <a:gd name="T100" fmla="*/ 1468 w 1563"/>
                  <a:gd name="T101" fmla="*/ 365 h 2870"/>
                  <a:gd name="T102" fmla="*/ 1474 w 1563"/>
                  <a:gd name="T103" fmla="*/ 351 h 2870"/>
                  <a:gd name="T104" fmla="*/ 1488 w 1563"/>
                  <a:gd name="T105" fmla="*/ 330 h 2870"/>
                  <a:gd name="T106" fmla="*/ 1503 w 1563"/>
                  <a:gd name="T107" fmla="*/ 306 h 2870"/>
                  <a:gd name="T108" fmla="*/ 1520 w 1563"/>
                  <a:gd name="T109" fmla="*/ 281 h 2870"/>
                  <a:gd name="T110" fmla="*/ 1563 w 1563"/>
                  <a:gd name="T111" fmla="*/ 120 h 2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63" h="2870">
                    <a:moveTo>
                      <a:pt x="1563" y="120"/>
                    </a:moveTo>
                    <a:lnTo>
                      <a:pt x="1425" y="78"/>
                    </a:lnTo>
                    <a:lnTo>
                      <a:pt x="1291" y="42"/>
                    </a:lnTo>
                    <a:lnTo>
                      <a:pt x="1150" y="21"/>
                    </a:lnTo>
                    <a:lnTo>
                      <a:pt x="1010" y="3"/>
                    </a:lnTo>
                    <a:lnTo>
                      <a:pt x="869" y="0"/>
                    </a:lnTo>
                    <a:lnTo>
                      <a:pt x="729" y="0"/>
                    </a:lnTo>
                    <a:lnTo>
                      <a:pt x="584" y="10"/>
                    </a:lnTo>
                    <a:lnTo>
                      <a:pt x="443" y="28"/>
                    </a:lnTo>
                    <a:lnTo>
                      <a:pt x="299" y="56"/>
                    </a:lnTo>
                    <a:lnTo>
                      <a:pt x="151" y="88"/>
                    </a:lnTo>
                    <a:lnTo>
                      <a:pt x="145" y="91"/>
                    </a:lnTo>
                    <a:lnTo>
                      <a:pt x="133" y="95"/>
                    </a:lnTo>
                    <a:lnTo>
                      <a:pt x="120" y="102"/>
                    </a:lnTo>
                    <a:lnTo>
                      <a:pt x="108" y="109"/>
                    </a:lnTo>
                    <a:lnTo>
                      <a:pt x="98" y="116"/>
                    </a:lnTo>
                    <a:lnTo>
                      <a:pt x="88" y="126"/>
                    </a:lnTo>
                    <a:lnTo>
                      <a:pt x="77" y="137"/>
                    </a:lnTo>
                    <a:lnTo>
                      <a:pt x="67" y="148"/>
                    </a:lnTo>
                    <a:lnTo>
                      <a:pt x="60" y="158"/>
                    </a:lnTo>
                    <a:lnTo>
                      <a:pt x="49" y="168"/>
                    </a:lnTo>
                    <a:lnTo>
                      <a:pt x="38" y="211"/>
                    </a:lnTo>
                    <a:lnTo>
                      <a:pt x="32" y="295"/>
                    </a:lnTo>
                    <a:lnTo>
                      <a:pt x="28" y="418"/>
                    </a:lnTo>
                    <a:lnTo>
                      <a:pt x="28" y="566"/>
                    </a:lnTo>
                    <a:lnTo>
                      <a:pt x="28" y="734"/>
                    </a:lnTo>
                    <a:lnTo>
                      <a:pt x="28" y="916"/>
                    </a:lnTo>
                    <a:lnTo>
                      <a:pt x="28" y="1106"/>
                    </a:lnTo>
                    <a:lnTo>
                      <a:pt x="25" y="1293"/>
                    </a:lnTo>
                    <a:lnTo>
                      <a:pt x="20" y="1472"/>
                    </a:lnTo>
                    <a:lnTo>
                      <a:pt x="14" y="1637"/>
                    </a:lnTo>
                    <a:lnTo>
                      <a:pt x="7" y="1777"/>
                    </a:lnTo>
                    <a:lnTo>
                      <a:pt x="3" y="1904"/>
                    </a:lnTo>
                    <a:lnTo>
                      <a:pt x="0" y="2027"/>
                    </a:lnTo>
                    <a:lnTo>
                      <a:pt x="0" y="2142"/>
                    </a:lnTo>
                    <a:lnTo>
                      <a:pt x="3" y="2255"/>
                    </a:lnTo>
                    <a:lnTo>
                      <a:pt x="3" y="2367"/>
                    </a:lnTo>
                    <a:lnTo>
                      <a:pt x="7" y="2484"/>
                    </a:lnTo>
                    <a:lnTo>
                      <a:pt x="7" y="2602"/>
                    </a:lnTo>
                    <a:lnTo>
                      <a:pt x="7" y="2729"/>
                    </a:lnTo>
                    <a:lnTo>
                      <a:pt x="7" y="2870"/>
                    </a:lnTo>
                    <a:lnTo>
                      <a:pt x="42" y="2754"/>
                    </a:lnTo>
                    <a:lnTo>
                      <a:pt x="85" y="2645"/>
                    </a:lnTo>
                    <a:lnTo>
                      <a:pt x="130" y="2539"/>
                    </a:lnTo>
                    <a:lnTo>
                      <a:pt x="183" y="2441"/>
                    </a:lnTo>
                    <a:lnTo>
                      <a:pt x="246" y="2357"/>
                    </a:lnTo>
                    <a:lnTo>
                      <a:pt x="320" y="2279"/>
                    </a:lnTo>
                    <a:lnTo>
                      <a:pt x="401" y="2220"/>
                    </a:lnTo>
                    <a:lnTo>
                      <a:pt x="496" y="2171"/>
                    </a:lnTo>
                    <a:lnTo>
                      <a:pt x="606" y="2142"/>
                    </a:lnTo>
                    <a:lnTo>
                      <a:pt x="724" y="2132"/>
                    </a:lnTo>
                    <a:lnTo>
                      <a:pt x="771" y="2139"/>
                    </a:lnTo>
                    <a:lnTo>
                      <a:pt x="812" y="2154"/>
                    </a:lnTo>
                    <a:lnTo>
                      <a:pt x="852" y="2174"/>
                    </a:lnTo>
                    <a:lnTo>
                      <a:pt x="890" y="2199"/>
                    </a:lnTo>
                    <a:lnTo>
                      <a:pt x="925" y="2231"/>
                    </a:lnTo>
                    <a:lnTo>
                      <a:pt x="960" y="2266"/>
                    </a:lnTo>
                    <a:lnTo>
                      <a:pt x="999" y="2297"/>
                    </a:lnTo>
                    <a:lnTo>
                      <a:pt x="1035" y="2332"/>
                    </a:lnTo>
                    <a:lnTo>
                      <a:pt x="1070" y="2364"/>
                    </a:lnTo>
                    <a:lnTo>
                      <a:pt x="1108" y="2392"/>
                    </a:lnTo>
                    <a:lnTo>
                      <a:pt x="1112" y="2367"/>
                    </a:lnTo>
                    <a:lnTo>
                      <a:pt x="1112" y="2343"/>
                    </a:lnTo>
                    <a:lnTo>
                      <a:pt x="1115" y="2319"/>
                    </a:lnTo>
                    <a:lnTo>
                      <a:pt x="1115" y="2294"/>
                    </a:lnTo>
                    <a:lnTo>
                      <a:pt x="1119" y="2269"/>
                    </a:lnTo>
                    <a:lnTo>
                      <a:pt x="1122" y="2244"/>
                    </a:lnTo>
                    <a:lnTo>
                      <a:pt x="1126" y="2220"/>
                    </a:lnTo>
                    <a:lnTo>
                      <a:pt x="1130" y="2199"/>
                    </a:lnTo>
                    <a:lnTo>
                      <a:pt x="1137" y="2174"/>
                    </a:lnTo>
                    <a:lnTo>
                      <a:pt x="1143" y="2154"/>
                    </a:lnTo>
                    <a:lnTo>
                      <a:pt x="1168" y="2083"/>
                    </a:lnTo>
                    <a:lnTo>
                      <a:pt x="1185" y="2013"/>
                    </a:lnTo>
                    <a:lnTo>
                      <a:pt x="1203" y="1939"/>
                    </a:lnTo>
                    <a:lnTo>
                      <a:pt x="1213" y="1869"/>
                    </a:lnTo>
                    <a:lnTo>
                      <a:pt x="1225" y="1799"/>
                    </a:lnTo>
                    <a:lnTo>
                      <a:pt x="1235" y="1724"/>
                    </a:lnTo>
                    <a:lnTo>
                      <a:pt x="1242" y="1654"/>
                    </a:lnTo>
                    <a:lnTo>
                      <a:pt x="1253" y="1581"/>
                    </a:lnTo>
                    <a:lnTo>
                      <a:pt x="1263" y="1507"/>
                    </a:lnTo>
                    <a:lnTo>
                      <a:pt x="1273" y="1433"/>
                    </a:lnTo>
                    <a:lnTo>
                      <a:pt x="1277" y="1423"/>
                    </a:lnTo>
                    <a:lnTo>
                      <a:pt x="1281" y="1412"/>
                    </a:lnTo>
                    <a:lnTo>
                      <a:pt x="1285" y="1401"/>
                    </a:lnTo>
                    <a:lnTo>
                      <a:pt x="1291" y="1394"/>
                    </a:lnTo>
                    <a:lnTo>
                      <a:pt x="1295" y="1384"/>
                    </a:lnTo>
                    <a:lnTo>
                      <a:pt x="1302" y="1374"/>
                    </a:lnTo>
                    <a:lnTo>
                      <a:pt x="1305" y="1366"/>
                    </a:lnTo>
                    <a:lnTo>
                      <a:pt x="1308" y="1356"/>
                    </a:lnTo>
                    <a:lnTo>
                      <a:pt x="1313" y="1349"/>
                    </a:lnTo>
                    <a:lnTo>
                      <a:pt x="1316" y="1338"/>
                    </a:lnTo>
                    <a:lnTo>
                      <a:pt x="1323" y="1240"/>
                    </a:lnTo>
                    <a:lnTo>
                      <a:pt x="1333" y="1141"/>
                    </a:lnTo>
                    <a:lnTo>
                      <a:pt x="1341" y="1040"/>
                    </a:lnTo>
                    <a:lnTo>
                      <a:pt x="1351" y="945"/>
                    </a:lnTo>
                    <a:lnTo>
                      <a:pt x="1361" y="846"/>
                    </a:lnTo>
                    <a:lnTo>
                      <a:pt x="1376" y="748"/>
                    </a:lnTo>
                    <a:lnTo>
                      <a:pt x="1390" y="653"/>
                    </a:lnTo>
                    <a:lnTo>
                      <a:pt x="1411" y="558"/>
                    </a:lnTo>
                    <a:lnTo>
                      <a:pt x="1436" y="463"/>
                    </a:lnTo>
                    <a:lnTo>
                      <a:pt x="1464" y="373"/>
                    </a:lnTo>
                    <a:lnTo>
                      <a:pt x="1468" y="365"/>
                    </a:lnTo>
                    <a:lnTo>
                      <a:pt x="1471" y="358"/>
                    </a:lnTo>
                    <a:lnTo>
                      <a:pt x="1474" y="351"/>
                    </a:lnTo>
                    <a:lnTo>
                      <a:pt x="1481" y="341"/>
                    </a:lnTo>
                    <a:lnTo>
                      <a:pt x="1488" y="330"/>
                    </a:lnTo>
                    <a:lnTo>
                      <a:pt x="1496" y="316"/>
                    </a:lnTo>
                    <a:lnTo>
                      <a:pt x="1503" y="306"/>
                    </a:lnTo>
                    <a:lnTo>
                      <a:pt x="1509" y="295"/>
                    </a:lnTo>
                    <a:lnTo>
                      <a:pt x="1520" y="281"/>
                    </a:lnTo>
                    <a:lnTo>
                      <a:pt x="1527" y="271"/>
                    </a:lnTo>
                    <a:lnTo>
                      <a:pt x="1563" y="120"/>
                    </a:lnTo>
                    <a:close/>
                  </a:path>
                </a:pathLst>
              </a:custGeom>
              <a:solidFill>
                <a:srgbClr val="33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68" name="Freeform 640"/>
              <p:cNvSpPr>
                <a:spLocks/>
              </p:cNvSpPr>
              <p:nvPr/>
            </p:nvSpPr>
            <p:spPr bwMode="auto">
              <a:xfrm>
                <a:off x="2633" y="2192"/>
                <a:ext cx="121" cy="205"/>
              </a:xfrm>
              <a:custGeom>
                <a:avLst/>
                <a:gdLst>
                  <a:gd name="T0" fmla="*/ 1425 w 1563"/>
                  <a:gd name="T1" fmla="*/ 78 h 2870"/>
                  <a:gd name="T2" fmla="*/ 1150 w 1563"/>
                  <a:gd name="T3" fmla="*/ 21 h 2870"/>
                  <a:gd name="T4" fmla="*/ 869 w 1563"/>
                  <a:gd name="T5" fmla="*/ 0 h 2870"/>
                  <a:gd name="T6" fmla="*/ 584 w 1563"/>
                  <a:gd name="T7" fmla="*/ 10 h 2870"/>
                  <a:gd name="T8" fmla="*/ 299 w 1563"/>
                  <a:gd name="T9" fmla="*/ 56 h 2870"/>
                  <a:gd name="T10" fmla="*/ 145 w 1563"/>
                  <a:gd name="T11" fmla="*/ 91 h 2870"/>
                  <a:gd name="T12" fmla="*/ 120 w 1563"/>
                  <a:gd name="T13" fmla="*/ 102 h 2870"/>
                  <a:gd name="T14" fmla="*/ 98 w 1563"/>
                  <a:gd name="T15" fmla="*/ 116 h 2870"/>
                  <a:gd name="T16" fmla="*/ 77 w 1563"/>
                  <a:gd name="T17" fmla="*/ 137 h 2870"/>
                  <a:gd name="T18" fmla="*/ 60 w 1563"/>
                  <a:gd name="T19" fmla="*/ 158 h 2870"/>
                  <a:gd name="T20" fmla="*/ 38 w 1563"/>
                  <a:gd name="T21" fmla="*/ 211 h 2870"/>
                  <a:gd name="T22" fmla="*/ 28 w 1563"/>
                  <a:gd name="T23" fmla="*/ 418 h 2870"/>
                  <a:gd name="T24" fmla="*/ 28 w 1563"/>
                  <a:gd name="T25" fmla="*/ 734 h 2870"/>
                  <a:gd name="T26" fmla="*/ 28 w 1563"/>
                  <a:gd name="T27" fmla="*/ 1106 h 2870"/>
                  <a:gd name="T28" fmla="*/ 20 w 1563"/>
                  <a:gd name="T29" fmla="*/ 1472 h 2870"/>
                  <a:gd name="T30" fmla="*/ 7 w 1563"/>
                  <a:gd name="T31" fmla="*/ 1777 h 2870"/>
                  <a:gd name="T32" fmla="*/ 0 w 1563"/>
                  <a:gd name="T33" fmla="*/ 2027 h 2870"/>
                  <a:gd name="T34" fmla="*/ 3 w 1563"/>
                  <a:gd name="T35" fmla="*/ 2255 h 2870"/>
                  <a:gd name="T36" fmla="*/ 7 w 1563"/>
                  <a:gd name="T37" fmla="*/ 2484 h 2870"/>
                  <a:gd name="T38" fmla="*/ 7 w 1563"/>
                  <a:gd name="T39" fmla="*/ 2729 h 2870"/>
                  <a:gd name="T40" fmla="*/ 42 w 1563"/>
                  <a:gd name="T41" fmla="*/ 2754 h 2870"/>
                  <a:gd name="T42" fmla="*/ 130 w 1563"/>
                  <a:gd name="T43" fmla="*/ 2539 h 2870"/>
                  <a:gd name="T44" fmla="*/ 246 w 1563"/>
                  <a:gd name="T45" fmla="*/ 2357 h 2870"/>
                  <a:gd name="T46" fmla="*/ 401 w 1563"/>
                  <a:gd name="T47" fmla="*/ 2220 h 2870"/>
                  <a:gd name="T48" fmla="*/ 606 w 1563"/>
                  <a:gd name="T49" fmla="*/ 2142 h 2870"/>
                  <a:gd name="T50" fmla="*/ 771 w 1563"/>
                  <a:gd name="T51" fmla="*/ 2139 h 2870"/>
                  <a:gd name="T52" fmla="*/ 852 w 1563"/>
                  <a:gd name="T53" fmla="*/ 2174 h 2870"/>
                  <a:gd name="T54" fmla="*/ 925 w 1563"/>
                  <a:gd name="T55" fmla="*/ 2231 h 2870"/>
                  <a:gd name="T56" fmla="*/ 999 w 1563"/>
                  <a:gd name="T57" fmla="*/ 2297 h 2870"/>
                  <a:gd name="T58" fmla="*/ 1070 w 1563"/>
                  <a:gd name="T59" fmla="*/ 2364 h 2870"/>
                  <a:gd name="T60" fmla="*/ 1112 w 1563"/>
                  <a:gd name="T61" fmla="*/ 2367 h 2870"/>
                  <a:gd name="T62" fmla="*/ 1115 w 1563"/>
                  <a:gd name="T63" fmla="*/ 2319 h 2870"/>
                  <a:gd name="T64" fmla="*/ 1119 w 1563"/>
                  <a:gd name="T65" fmla="*/ 2269 h 2870"/>
                  <a:gd name="T66" fmla="*/ 1126 w 1563"/>
                  <a:gd name="T67" fmla="*/ 2220 h 2870"/>
                  <a:gd name="T68" fmla="*/ 1137 w 1563"/>
                  <a:gd name="T69" fmla="*/ 2174 h 2870"/>
                  <a:gd name="T70" fmla="*/ 1168 w 1563"/>
                  <a:gd name="T71" fmla="*/ 2083 h 2870"/>
                  <a:gd name="T72" fmla="*/ 1203 w 1563"/>
                  <a:gd name="T73" fmla="*/ 1939 h 2870"/>
                  <a:gd name="T74" fmla="*/ 1225 w 1563"/>
                  <a:gd name="T75" fmla="*/ 1799 h 2870"/>
                  <a:gd name="T76" fmla="*/ 1242 w 1563"/>
                  <a:gd name="T77" fmla="*/ 1654 h 2870"/>
                  <a:gd name="T78" fmla="*/ 1263 w 1563"/>
                  <a:gd name="T79" fmla="*/ 1507 h 2870"/>
                  <a:gd name="T80" fmla="*/ 1277 w 1563"/>
                  <a:gd name="T81" fmla="*/ 1423 h 2870"/>
                  <a:gd name="T82" fmla="*/ 1285 w 1563"/>
                  <a:gd name="T83" fmla="*/ 1401 h 2870"/>
                  <a:gd name="T84" fmla="*/ 1295 w 1563"/>
                  <a:gd name="T85" fmla="*/ 1384 h 2870"/>
                  <a:gd name="T86" fmla="*/ 1305 w 1563"/>
                  <a:gd name="T87" fmla="*/ 1366 h 2870"/>
                  <a:gd name="T88" fmla="*/ 1313 w 1563"/>
                  <a:gd name="T89" fmla="*/ 1349 h 2870"/>
                  <a:gd name="T90" fmla="*/ 1323 w 1563"/>
                  <a:gd name="T91" fmla="*/ 1240 h 2870"/>
                  <a:gd name="T92" fmla="*/ 1341 w 1563"/>
                  <a:gd name="T93" fmla="*/ 1040 h 2870"/>
                  <a:gd name="T94" fmla="*/ 1361 w 1563"/>
                  <a:gd name="T95" fmla="*/ 846 h 2870"/>
                  <a:gd name="T96" fmla="*/ 1390 w 1563"/>
                  <a:gd name="T97" fmla="*/ 653 h 2870"/>
                  <a:gd name="T98" fmla="*/ 1436 w 1563"/>
                  <a:gd name="T99" fmla="*/ 463 h 2870"/>
                  <a:gd name="T100" fmla="*/ 1468 w 1563"/>
                  <a:gd name="T101" fmla="*/ 365 h 2870"/>
                  <a:gd name="T102" fmla="*/ 1474 w 1563"/>
                  <a:gd name="T103" fmla="*/ 351 h 2870"/>
                  <a:gd name="T104" fmla="*/ 1488 w 1563"/>
                  <a:gd name="T105" fmla="*/ 330 h 2870"/>
                  <a:gd name="T106" fmla="*/ 1503 w 1563"/>
                  <a:gd name="T107" fmla="*/ 306 h 2870"/>
                  <a:gd name="T108" fmla="*/ 1520 w 1563"/>
                  <a:gd name="T109" fmla="*/ 281 h 2870"/>
                  <a:gd name="T110" fmla="*/ 1563 w 1563"/>
                  <a:gd name="T111" fmla="*/ 120 h 2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63" h="2870">
                    <a:moveTo>
                      <a:pt x="1563" y="120"/>
                    </a:moveTo>
                    <a:lnTo>
                      <a:pt x="1425" y="78"/>
                    </a:lnTo>
                    <a:lnTo>
                      <a:pt x="1291" y="42"/>
                    </a:lnTo>
                    <a:lnTo>
                      <a:pt x="1150" y="21"/>
                    </a:lnTo>
                    <a:lnTo>
                      <a:pt x="1010" y="3"/>
                    </a:lnTo>
                    <a:lnTo>
                      <a:pt x="869" y="0"/>
                    </a:lnTo>
                    <a:lnTo>
                      <a:pt x="729" y="0"/>
                    </a:lnTo>
                    <a:lnTo>
                      <a:pt x="584" y="10"/>
                    </a:lnTo>
                    <a:lnTo>
                      <a:pt x="443" y="28"/>
                    </a:lnTo>
                    <a:lnTo>
                      <a:pt x="299" y="56"/>
                    </a:lnTo>
                    <a:lnTo>
                      <a:pt x="151" y="88"/>
                    </a:lnTo>
                    <a:lnTo>
                      <a:pt x="145" y="91"/>
                    </a:lnTo>
                    <a:lnTo>
                      <a:pt x="133" y="95"/>
                    </a:lnTo>
                    <a:lnTo>
                      <a:pt x="120" y="102"/>
                    </a:lnTo>
                    <a:lnTo>
                      <a:pt x="108" y="109"/>
                    </a:lnTo>
                    <a:lnTo>
                      <a:pt x="98" y="116"/>
                    </a:lnTo>
                    <a:lnTo>
                      <a:pt x="88" y="126"/>
                    </a:lnTo>
                    <a:lnTo>
                      <a:pt x="77" y="137"/>
                    </a:lnTo>
                    <a:lnTo>
                      <a:pt x="67" y="148"/>
                    </a:lnTo>
                    <a:lnTo>
                      <a:pt x="60" y="158"/>
                    </a:lnTo>
                    <a:lnTo>
                      <a:pt x="49" y="168"/>
                    </a:lnTo>
                    <a:lnTo>
                      <a:pt x="38" y="211"/>
                    </a:lnTo>
                    <a:lnTo>
                      <a:pt x="32" y="295"/>
                    </a:lnTo>
                    <a:lnTo>
                      <a:pt x="28" y="418"/>
                    </a:lnTo>
                    <a:lnTo>
                      <a:pt x="28" y="566"/>
                    </a:lnTo>
                    <a:lnTo>
                      <a:pt x="28" y="734"/>
                    </a:lnTo>
                    <a:lnTo>
                      <a:pt x="28" y="916"/>
                    </a:lnTo>
                    <a:lnTo>
                      <a:pt x="28" y="1106"/>
                    </a:lnTo>
                    <a:lnTo>
                      <a:pt x="25" y="1293"/>
                    </a:lnTo>
                    <a:lnTo>
                      <a:pt x="20" y="1472"/>
                    </a:lnTo>
                    <a:lnTo>
                      <a:pt x="14" y="1637"/>
                    </a:lnTo>
                    <a:lnTo>
                      <a:pt x="7" y="1777"/>
                    </a:lnTo>
                    <a:lnTo>
                      <a:pt x="3" y="1904"/>
                    </a:lnTo>
                    <a:lnTo>
                      <a:pt x="0" y="2027"/>
                    </a:lnTo>
                    <a:lnTo>
                      <a:pt x="0" y="2142"/>
                    </a:lnTo>
                    <a:lnTo>
                      <a:pt x="3" y="2255"/>
                    </a:lnTo>
                    <a:lnTo>
                      <a:pt x="3" y="2367"/>
                    </a:lnTo>
                    <a:lnTo>
                      <a:pt x="7" y="2484"/>
                    </a:lnTo>
                    <a:lnTo>
                      <a:pt x="7" y="2602"/>
                    </a:lnTo>
                    <a:lnTo>
                      <a:pt x="7" y="2729"/>
                    </a:lnTo>
                    <a:lnTo>
                      <a:pt x="7" y="2870"/>
                    </a:lnTo>
                    <a:lnTo>
                      <a:pt x="42" y="2754"/>
                    </a:lnTo>
                    <a:lnTo>
                      <a:pt x="85" y="2645"/>
                    </a:lnTo>
                    <a:lnTo>
                      <a:pt x="130" y="2539"/>
                    </a:lnTo>
                    <a:lnTo>
                      <a:pt x="183" y="2441"/>
                    </a:lnTo>
                    <a:lnTo>
                      <a:pt x="246" y="2357"/>
                    </a:lnTo>
                    <a:lnTo>
                      <a:pt x="320" y="2279"/>
                    </a:lnTo>
                    <a:lnTo>
                      <a:pt x="401" y="2220"/>
                    </a:lnTo>
                    <a:lnTo>
                      <a:pt x="496" y="2171"/>
                    </a:lnTo>
                    <a:lnTo>
                      <a:pt x="606" y="2142"/>
                    </a:lnTo>
                    <a:lnTo>
                      <a:pt x="724" y="2132"/>
                    </a:lnTo>
                    <a:lnTo>
                      <a:pt x="771" y="2139"/>
                    </a:lnTo>
                    <a:lnTo>
                      <a:pt x="812" y="2154"/>
                    </a:lnTo>
                    <a:lnTo>
                      <a:pt x="852" y="2174"/>
                    </a:lnTo>
                    <a:lnTo>
                      <a:pt x="890" y="2199"/>
                    </a:lnTo>
                    <a:lnTo>
                      <a:pt x="925" y="2231"/>
                    </a:lnTo>
                    <a:lnTo>
                      <a:pt x="960" y="2266"/>
                    </a:lnTo>
                    <a:lnTo>
                      <a:pt x="999" y="2297"/>
                    </a:lnTo>
                    <a:lnTo>
                      <a:pt x="1035" y="2332"/>
                    </a:lnTo>
                    <a:lnTo>
                      <a:pt x="1070" y="2364"/>
                    </a:lnTo>
                    <a:lnTo>
                      <a:pt x="1108" y="2392"/>
                    </a:lnTo>
                    <a:lnTo>
                      <a:pt x="1112" y="2367"/>
                    </a:lnTo>
                    <a:lnTo>
                      <a:pt x="1112" y="2343"/>
                    </a:lnTo>
                    <a:lnTo>
                      <a:pt x="1115" y="2319"/>
                    </a:lnTo>
                    <a:lnTo>
                      <a:pt x="1115" y="2294"/>
                    </a:lnTo>
                    <a:lnTo>
                      <a:pt x="1119" y="2269"/>
                    </a:lnTo>
                    <a:lnTo>
                      <a:pt x="1122" y="2244"/>
                    </a:lnTo>
                    <a:lnTo>
                      <a:pt x="1126" y="2220"/>
                    </a:lnTo>
                    <a:lnTo>
                      <a:pt x="1130" y="2199"/>
                    </a:lnTo>
                    <a:lnTo>
                      <a:pt x="1137" y="2174"/>
                    </a:lnTo>
                    <a:lnTo>
                      <a:pt x="1143" y="2154"/>
                    </a:lnTo>
                    <a:lnTo>
                      <a:pt x="1168" y="2083"/>
                    </a:lnTo>
                    <a:lnTo>
                      <a:pt x="1185" y="2013"/>
                    </a:lnTo>
                    <a:lnTo>
                      <a:pt x="1203" y="1939"/>
                    </a:lnTo>
                    <a:lnTo>
                      <a:pt x="1213" y="1869"/>
                    </a:lnTo>
                    <a:lnTo>
                      <a:pt x="1225" y="1799"/>
                    </a:lnTo>
                    <a:lnTo>
                      <a:pt x="1235" y="1724"/>
                    </a:lnTo>
                    <a:lnTo>
                      <a:pt x="1242" y="1654"/>
                    </a:lnTo>
                    <a:lnTo>
                      <a:pt x="1253" y="1581"/>
                    </a:lnTo>
                    <a:lnTo>
                      <a:pt x="1263" y="1507"/>
                    </a:lnTo>
                    <a:lnTo>
                      <a:pt x="1273" y="1433"/>
                    </a:lnTo>
                    <a:lnTo>
                      <a:pt x="1277" y="1423"/>
                    </a:lnTo>
                    <a:lnTo>
                      <a:pt x="1281" y="1412"/>
                    </a:lnTo>
                    <a:lnTo>
                      <a:pt x="1285" y="1401"/>
                    </a:lnTo>
                    <a:lnTo>
                      <a:pt x="1291" y="1394"/>
                    </a:lnTo>
                    <a:lnTo>
                      <a:pt x="1295" y="1384"/>
                    </a:lnTo>
                    <a:lnTo>
                      <a:pt x="1302" y="1374"/>
                    </a:lnTo>
                    <a:lnTo>
                      <a:pt x="1305" y="1366"/>
                    </a:lnTo>
                    <a:lnTo>
                      <a:pt x="1308" y="1356"/>
                    </a:lnTo>
                    <a:lnTo>
                      <a:pt x="1313" y="1349"/>
                    </a:lnTo>
                    <a:lnTo>
                      <a:pt x="1316" y="1338"/>
                    </a:lnTo>
                    <a:lnTo>
                      <a:pt x="1323" y="1240"/>
                    </a:lnTo>
                    <a:lnTo>
                      <a:pt x="1333" y="1141"/>
                    </a:lnTo>
                    <a:lnTo>
                      <a:pt x="1341" y="1040"/>
                    </a:lnTo>
                    <a:lnTo>
                      <a:pt x="1351" y="945"/>
                    </a:lnTo>
                    <a:lnTo>
                      <a:pt x="1361" y="846"/>
                    </a:lnTo>
                    <a:lnTo>
                      <a:pt x="1376" y="748"/>
                    </a:lnTo>
                    <a:lnTo>
                      <a:pt x="1390" y="653"/>
                    </a:lnTo>
                    <a:lnTo>
                      <a:pt x="1411" y="558"/>
                    </a:lnTo>
                    <a:lnTo>
                      <a:pt x="1436" y="463"/>
                    </a:lnTo>
                    <a:lnTo>
                      <a:pt x="1464" y="373"/>
                    </a:lnTo>
                    <a:lnTo>
                      <a:pt x="1468" y="365"/>
                    </a:lnTo>
                    <a:lnTo>
                      <a:pt x="1471" y="358"/>
                    </a:lnTo>
                    <a:lnTo>
                      <a:pt x="1474" y="351"/>
                    </a:lnTo>
                    <a:lnTo>
                      <a:pt x="1481" y="341"/>
                    </a:lnTo>
                    <a:lnTo>
                      <a:pt x="1488" y="330"/>
                    </a:lnTo>
                    <a:lnTo>
                      <a:pt x="1496" y="316"/>
                    </a:lnTo>
                    <a:lnTo>
                      <a:pt x="1503" y="306"/>
                    </a:lnTo>
                    <a:lnTo>
                      <a:pt x="1509" y="295"/>
                    </a:lnTo>
                    <a:lnTo>
                      <a:pt x="1520" y="281"/>
                    </a:lnTo>
                    <a:lnTo>
                      <a:pt x="1527" y="271"/>
                    </a:lnTo>
                    <a:lnTo>
                      <a:pt x="1563" y="120"/>
                    </a:lnTo>
                  </a:path>
                </a:pathLst>
              </a:custGeom>
              <a:noFill/>
              <a:ln w="1651">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69" name="Freeform 641"/>
              <p:cNvSpPr>
                <a:spLocks/>
              </p:cNvSpPr>
              <p:nvPr/>
            </p:nvSpPr>
            <p:spPr bwMode="auto">
              <a:xfrm>
                <a:off x="2643" y="2221"/>
                <a:ext cx="99" cy="150"/>
              </a:xfrm>
              <a:custGeom>
                <a:avLst/>
                <a:gdLst>
                  <a:gd name="T0" fmla="*/ 989 w 1295"/>
                  <a:gd name="T1" fmla="*/ 1745 h 2096"/>
                  <a:gd name="T2" fmla="*/ 1020 w 1295"/>
                  <a:gd name="T3" fmla="*/ 1612 h 2096"/>
                  <a:gd name="T4" fmla="*/ 1038 w 1295"/>
                  <a:gd name="T5" fmla="*/ 1478 h 2096"/>
                  <a:gd name="T6" fmla="*/ 1055 w 1295"/>
                  <a:gd name="T7" fmla="*/ 1345 h 2096"/>
                  <a:gd name="T8" fmla="*/ 1080 w 1295"/>
                  <a:gd name="T9" fmla="*/ 1215 h 2096"/>
                  <a:gd name="T10" fmla="*/ 1112 w 1295"/>
                  <a:gd name="T11" fmla="*/ 1110 h 2096"/>
                  <a:gd name="T12" fmla="*/ 1127 w 1295"/>
                  <a:gd name="T13" fmla="*/ 1018 h 2096"/>
                  <a:gd name="T14" fmla="*/ 1137 w 1295"/>
                  <a:gd name="T15" fmla="*/ 923 h 2096"/>
                  <a:gd name="T16" fmla="*/ 1140 w 1295"/>
                  <a:gd name="T17" fmla="*/ 828 h 2096"/>
                  <a:gd name="T18" fmla="*/ 1147 w 1295"/>
                  <a:gd name="T19" fmla="*/ 730 h 2096"/>
                  <a:gd name="T20" fmla="*/ 1154 w 1295"/>
                  <a:gd name="T21" fmla="*/ 681 h 2096"/>
                  <a:gd name="T22" fmla="*/ 1162 w 1295"/>
                  <a:gd name="T23" fmla="*/ 677 h 2096"/>
                  <a:gd name="T24" fmla="*/ 1172 w 1295"/>
                  <a:gd name="T25" fmla="*/ 677 h 2096"/>
                  <a:gd name="T26" fmla="*/ 1182 w 1295"/>
                  <a:gd name="T27" fmla="*/ 674 h 2096"/>
                  <a:gd name="T28" fmla="*/ 1190 w 1295"/>
                  <a:gd name="T29" fmla="*/ 670 h 2096"/>
                  <a:gd name="T30" fmla="*/ 1190 w 1295"/>
                  <a:gd name="T31" fmla="*/ 509 h 2096"/>
                  <a:gd name="T32" fmla="*/ 1190 w 1295"/>
                  <a:gd name="T33" fmla="*/ 379 h 2096"/>
                  <a:gd name="T34" fmla="*/ 1200 w 1295"/>
                  <a:gd name="T35" fmla="*/ 267 h 2096"/>
                  <a:gd name="T36" fmla="*/ 1235 w 1295"/>
                  <a:gd name="T37" fmla="*/ 147 h 2096"/>
                  <a:gd name="T38" fmla="*/ 1295 w 1295"/>
                  <a:gd name="T39" fmla="*/ 0 h 2096"/>
                  <a:gd name="T40" fmla="*/ 1238 w 1295"/>
                  <a:gd name="T41" fmla="*/ 31 h 2096"/>
                  <a:gd name="T42" fmla="*/ 1179 w 1295"/>
                  <a:gd name="T43" fmla="*/ 55 h 2096"/>
                  <a:gd name="T44" fmla="*/ 1119 w 1295"/>
                  <a:gd name="T45" fmla="*/ 77 h 2096"/>
                  <a:gd name="T46" fmla="*/ 1067 w 1295"/>
                  <a:gd name="T47" fmla="*/ 102 h 2096"/>
                  <a:gd name="T48" fmla="*/ 1024 w 1295"/>
                  <a:gd name="T49" fmla="*/ 137 h 2096"/>
                  <a:gd name="T50" fmla="*/ 890 w 1295"/>
                  <a:gd name="T51" fmla="*/ 544 h 2096"/>
                  <a:gd name="T52" fmla="*/ 859 w 1295"/>
                  <a:gd name="T53" fmla="*/ 727 h 2096"/>
                  <a:gd name="T54" fmla="*/ 844 w 1295"/>
                  <a:gd name="T55" fmla="*/ 807 h 2096"/>
                  <a:gd name="T56" fmla="*/ 837 w 1295"/>
                  <a:gd name="T57" fmla="*/ 863 h 2096"/>
                  <a:gd name="T58" fmla="*/ 827 w 1295"/>
                  <a:gd name="T59" fmla="*/ 976 h 2096"/>
                  <a:gd name="T60" fmla="*/ 816 w 1295"/>
                  <a:gd name="T61" fmla="*/ 1095 h 2096"/>
                  <a:gd name="T62" fmla="*/ 799 w 1295"/>
                  <a:gd name="T63" fmla="*/ 1148 h 2096"/>
                  <a:gd name="T64" fmla="*/ 771 w 1295"/>
                  <a:gd name="T65" fmla="*/ 1211 h 2096"/>
                  <a:gd name="T66" fmla="*/ 742 w 1295"/>
                  <a:gd name="T67" fmla="*/ 1268 h 2096"/>
                  <a:gd name="T68" fmla="*/ 714 w 1295"/>
                  <a:gd name="T69" fmla="*/ 1310 h 2096"/>
                  <a:gd name="T70" fmla="*/ 594 w 1295"/>
                  <a:gd name="T71" fmla="*/ 1376 h 2096"/>
                  <a:gd name="T72" fmla="*/ 418 w 1295"/>
                  <a:gd name="T73" fmla="*/ 1503 h 2096"/>
                  <a:gd name="T74" fmla="*/ 278 w 1295"/>
                  <a:gd name="T75" fmla="*/ 1650 h 2096"/>
                  <a:gd name="T76" fmla="*/ 165 w 1295"/>
                  <a:gd name="T77" fmla="*/ 1812 h 2096"/>
                  <a:gd name="T78" fmla="*/ 57 w 1295"/>
                  <a:gd name="T79" fmla="*/ 1998 h 2096"/>
                  <a:gd name="T80" fmla="*/ 7 w 1295"/>
                  <a:gd name="T81" fmla="*/ 2079 h 2096"/>
                  <a:gd name="T82" fmla="*/ 28 w 1295"/>
                  <a:gd name="T83" fmla="*/ 2048 h 2096"/>
                  <a:gd name="T84" fmla="*/ 45 w 1295"/>
                  <a:gd name="T85" fmla="*/ 2016 h 2096"/>
                  <a:gd name="T86" fmla="*/ 63 w 1295"/>
                  <a:gd name="T87" fmla="*/ 1981 h 2096"/>
                  <a:gd name="T88" fmla="*/ 85 w 1295"/>
                  <a:gd name="T89" fmla="*/ 1953 h 2096"/>
                  <a:gd name="T90" fmla="*/ 102 w 1295"/>
                  <a:gd name="T91" fmla="*/ 1935 h 2096"/>
                  <a:gd name="T92" fmla="*/ 113 w 1295"/>
                  <a:gd name="T93" fmla="*/ 1928 h 2096"/>
                  <a:gd name="T94" fmla="*/ 127 w 1295"/>
                  <a:gd name="T95" fmla="*/ 1925 h 2096"/>
                  <a:gd name="T96" fmla="*/ 140 w 1295"/>
                  <a:gd name="T97" fmla="*/ 1921 h 2096"/>
                  <a:gd name="T98" fmla="*/ 155 w 1295"/>
                  <a:gd name="T99" fmla="*/ 1914 h 2096"/>
                  <a:gd name="T100" fmla="*/ 225 w 1295"/>
                  <a:gd name="T101" fmla="*/ 1826 h 2096"/>
                  <a:gd name="T102" fmla="*/ 383 w 1295"/>
                  <a:gd name="T103" fmla="*/ 1721 h 2096"/>
                  <a:gd name="T104" fmla="*/ 556 w 1295"/>
                  <a:gd name="T105" fmla="*/ 1689 h 2096"/>
                  <a:gd name="T106" fmla="*/ 732 w 1295"/>
                  <a:gd name="T107" fmla="*/ 1724 h 2096"/>
                  <a:gd name="T108" fmla="*/ 894 w 1295"/>
                  <a:gd name="T109" fmla="*/ 1819 h 2096"/>
                  <a:gd name="T110" fmla="*/ 964 w 1295"/>
                  <a:gd name="T111" fmla="*/ 1805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95" h="2096">
                    <a:moveTo>
                      <a:pt x="964" y="1805"/>
                    </a:moveTo>
                    <a:lnTo>
                      <a:pt x="989" y="1745"/>
                    </a:lnTo>
                    <a:lnTo>
                      <a:pt x="1007" y="1678"/>
                    </a:lnTo>
                    <a:lnTo>
                      <a:pt x="1020" y="1612"/>
                    </a:lnTo>
                    <a:lnTo>
                      <a:pt x="1031" y="1545"/>
                    </a:lnTo>
                    <a:lnTo>
                      <a:pt x="1038" y="1478"/>
                    </a:lnTo>
                    <a:lnTo>
                      <a:pt x="1049" y="1411"/>
                    </a:lnTo>
                    <a:lnTo>
                      <a:pt x="1055" y="1345"/>
                    </a:lnTo>
                    <a:lnTo>
                      <a:pt x="1067" y="1278"/>
                    </a:lnTo>
                    <a:lnTo>
                      <a:pt x="1080" y="1215"/>
                    </a:lnTo>
                    <a:lnTo>
                      <a:pt x="1098" y="1152"/>
                    </a:lnTo>
                    <a:lnTo>
                      <a:pt x="1112" y="1110"/>
                    </a:lnTo>
                    <a:lnTo>
                      <a:pt x="1119" y="1063"/>
                    </a:lnTo>
                    <a:lnTo>
                      <a:pt x="1127" y="1018"/>
                    </a:lnTo>
                    <a:lnTo>
                      <a:pt x="1133" y="969"/>
                    </a:lnTo>
                    <a:lnTo>
                      <a:pt x="1137" y="923"/>
                    </a:lnTo>
                    <a:lnTo>
                      <a:pt x="1137" y="874"/>
                    </a:lnTo>
                    <a:lnTo>
                      <a:pt x="1140" y="828"/>
                    </a:lnTo>
                    <a:lnTo>
                      <a:pt x="1144" y="780"/>
                    </a:lnTo>
                    <a:lnTo>
                      <a:pt x="1147" y="730"/>
                    </a:lnTo>
                    <a:lnTo>
                      <a:pt x="1154" y="685"/>
                    </a:lnTo>
                    <a:lnTo>
                      <a:pt x="1154" y="681"/>
                    </a:lnTo>
                    <a:lnTo>
                      <a:pt x="1158" y="681"/>
                    </a:lnTo>
                    <a:lnTo>
                      <a:pt x="1162" y="677"/>
                    </a:lnTo>
                    <a:lnTo>
                      <a:pt x="1168" y="677"/>
                    </a:lnTo>
                    <a:lnTo>
                      <a:pt x="1172" y="677"/>
                    </a:lnTo>
                    <a:lnTo>
                      <a:pt x="1179" y="674"/>
                    </a:lnTo>
                    <a:lnTo>
                      <a:pt x="1182" y="674"/>
                    </a:lnTo>
                    <a:lnTo>
                      <a:pt x="1185" y="674"/>
                    </a:lnTo>
                    <a:lnTo>
                      <a:pt x="1190" y="670"/>
                    </a:lnTo>
                    <a:lnTo>
                      <a:pt x="1190" y="582"/>
                    </a:lnTo>
                    <a:lnTo>
                      <a:pt x="1190" y="509"/>
                    </a:lnTo>
                    <a:lnTo>
                      <a:pt x="1190" y="442"/>
                    </a:lnTo>
                    <a:lnTo>
                      <a:pt x="1190" y="379"/>
                    </a:lnTo>
                    <a:lnTo>
                      <a:pt x="1193" y="322"/>
                    </a:lnTo>
                    <a:lnTo>
                      <a:pt x="1200" y="267"/>
                    </a:lnTo>
                    <a:lnTo>
                      <a:pt x="1214" y="207"/>
                    </a:lnTo>
                    <a:lnTo>
                      <a:pt x="1235" y="147"/>
                    </a:lnTo>
                    <a:lnTo>
                      <a:pt x="1260" y="77"/>
                    </a:lnTo>
                    <a:lnTo>
                      <a:pt x="1295" y="0"/>
                    </a:lnTo>
                    <a:lnTo>
                      <a:pt x="1267" y="17"/>
                    </a:lnTo>
                    <a:lnTo>
                      <a:pt x="1238" y="31"/>
                    </a:lnTo>
                    <a:lnTo>
                      <a:pt x="1207" y="42"/>
                    </a:lnTo>
                    <a:lnTo>
                      <a:pt x="1179" y="55"/>
                    </a:lnTo>
                    <a:lnTo>
                      <a:pt x="1147" y="67"/>
                    </a:lnTo>
                    <a:lnTo>
                      <a:pt x="1119" y="77"/>
                    </a:lnTo>
                    <a:lnTo>
                      <a:pt x="1090" y="87"/>
                    </a:lnTo>
                    <a:lnTo>
                      <a:pt x="1067" y="102"/>
                    </a:lnTo>
                    <a:lnTo>
                      <a:pt x="1042" y="115"/>
                    </a:lnTo>
                    <a:lnTo>
                      <a:pt x="1024" y="137"/>
                    </a:lnTo>
                    <a:lnTo>
                      <a:pt x="915" y="390"/>
                    </a:lnTo>
                    <a:lnTo>
                      <a:pt x="890" y="544"/>
                    </a:lnTo>
                    <a:lnTo>
                      <a:pt x="872" y="653"/>
                    </a:lnTo>
                    <a:lnTo>
                      <a:pt x="859" y="727"/>
                    </a:lnTo>
                    <a:lnTo>
                      <a:pt x="852" y="775"/>
                    </a:lnTo>
                    <a:lnTo>
                      <a:pt x="844" y="807"/>
                    </a:lnTo>
                    <a:lnTo>
                      <a:pt x="841" y="835"/>
                    </a:lnTo>
                    <a:lnTo>
                      <a:pt x="837" y="863"/>
                    </a:lnTo>
                    <a:lnTo>
                      <a:pt x="834" y="910"/>
                    </a:lnTo>
                    <a:lnTo>
                      <a:pt x="827" y="976"/>
                    </a:lnTo>
                    <a:lnTo>
                      <a:pt x="820" y="1078"/>
                    </a:lnTo>
                    <a:lnTo>
                      <a:pt x="816" y="1095"/>
                    </a:lnTo>
                    <a:lnTo>
                      <a:pt x="809" y="1120"/>
                    </a:lnTo>
                    <a:lnTo>
                      <a:pt x="799" y="1148"/>
                    </a:lnTo>
                    <a:lnTo>
                      <a:pt x="784" y="1180"/>
                    </a:lnTo>
                    <a:lnTo>
                      <a:pt x="771" y="1211"/>
                    </a:lnTo>
                    <a:lnTo>
                      <a:pt x="756" y="1243"/>
                    </a:lnTo>
                    <a:lnTo>
                      <a:pt x="742" y="1268"/>
                    </a:lnTo>
                    <a:lnTo>
                      <a:pt x="724" y="1292"/>
                    </a:lnTo>
                    <a:lnTo>
                      <a:pt x="714" y="1310"/>
                    </a:lnTo>
                    <a:lnTo>
                      <a:pt x="704" y="1317"/>
                    </a:lnTo>
                    <a:lnTo>
                      <a:pt x="594" y="1376"/>
                    </a:lnTo>
                    <a:lnTo>
                      <a:pt x="500" y="1440"/>
                    </a:lnTo>
                    <a:lnTo>
                      <a:pt x="418" y="1503"/>
                    </a:lnTo>
                    <a:lnTo>
                      <a:pt x="345" y="1573"/>
                    </a:lnTo>
                    <a:lnTo>
                      <a:pt x="278" y="1650"/>
                    </a:lnTo>
                    <a:lnTo>
                      <a:pt x="218" y="1728"/>
                    </a:lnTo>
                    <a:lnTo>
                      <a:pt x="165" y="1812"/>
                    </a:lnTo>
                    <a:lnTo>
                      <a:pt x="109" y="1903"/>
                    </a:lnTo>
                    <a:lnTo>
                      <a:pt x="57" y="1998"/>
                    </a:lnTo>
                    <a:lnTo>
                      <a:pt x="0" y="2096"/>
                    </a:lnTo>
                    <a:lnTo>
                      <a:pt x="7" y="2079"/>
                    </a:lnTo>
                    <a:lnTo>
                      <a:pt x="17" y="2065"/>
                    </a:lnTo>
                    <a:lnTo>
                      <a:pt x="28" y="2048"/>
                    </a:lnTo>
                    <a:lnTo>
                      <a:pt x="35" y="2030"/>
                    </a:lnTo>
                    <a:lnTo>
                      <a:pt x="45" y="2016"/>
                    </a:lnTo>
                    <a:lnTo>
                      <a:pt x="53" y="1998"/>
                    </a:lnTo>
                    <a:lnTo>
                      <a:pt x="63" y="1981"/>
                    </a:lnTo>
                    <a:lnTo>
                      <a:pt x="74" y="1966"/>
                    </a:lnTo>
                    <a:lnTo>
                      <a:pt x="85" y="1953"/>
                    </a:lnTo>
                    <a:lnTo>
                      <a:pt x="95" y="1938"/>
                    </a:lnTo>
                    <a:lnTo>
                      <a:pt x="102" y="1935"/>
                    </a:lnTo>
                    <a:lnTo>
                      <a:pt x="105" y="1931"/>
                    </a:lnTo>
                    <a:lnTo>
                      <a:pt x="113" y="1928"/>
                    </a:lnTo>
                    <a:lnTo>
                      <a:pt x="120" y="1928"/>
                    </a:lnTo>
                    <a:lnTo>
                      <a:pt x="127" y="1925"/>
                    </a:lnTo>
                    <a:lnTo>
                      <a:pt x="133" y="1925"/>
                    </a:lnTo>
                    <a:lnTo>
                      <a:pt x="140" y="1921"/>
                    </a:lnTo>
                    <a:lnTo>
                      <a:pt x="148" y="1918"/>
                    </a:lnTo>
                    <a:lnTo>
                      <a:pt x="155" y="1914"/>
                    </a:lnTo>
                    <a:lnTo>
                      <a:pt x="158" y="1910"/>
                    </a:lnTo>
                    <a:lnTo>
                      <a:pt x="225" y="1826"/>
                    </a:lnTo>
                    <a:lnTo>
                      <a:pt x="299" y="1763"/>
                    </a:lnTo>
                    <a:lnTo>
                      <a:pt x="383" y="1721"/>
                    </a:lnTo>
                    <a:lnTo>
                      <a:pt x="468" y="1696"/>
                    </a:lnTo>
                    <a:lnTo>
                      <a:pt x="556" y="1689"/>
                    </a:lnTo>
                    <a:lnTo>
                      <a:pt x="644" y="1700"/>
                    </a:lnTo>
                    <a:lnTo>
                      <a:pt x="732" y="1724"/>
                    </a:lnTo>
                    <a:lnTo>
                      <a:pt x="816" y="1763"/>
                    </a:lnTo>
                    <a:lnTo>
                      <a:pt x="894" y="1819"/>
                    </a:lnTo>
                    <a:lnTo>
                      <a:pt x="964" y="1889"/>
                    </a:lnTo>
                    <a:lnTo>
                      <a:pt x="964" y="1805"/>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70" name="Freeform 642"/>
              <p:cNvSpPr>
                <a:spLocks/>
              </p:cNvSpPr>
              <p:nvPr/>
            </p:nvSpPr>
            <p:spPr bwMode="auto">
              <a:xfrm>
                <a:off x="2641" y="2197"/>
                <a:ext cx="108" cy="29"/>
              </a:xfrm>
              <a:custGeom>
                <a:avLst/>
                <a:gdLst>
                  <a:gd name="T0" fmla="*/ 40 w 1394"/>
                  <a:gd name="T1" fmla="*/ 124 h 405"/>
                  <a:gd name="T2" fmla="*/ 28 w 1394"/>
                  <a:gd name="T3" fmla="*/ 130 h 405"/>
                  <a:gd name="T4" fmla="*/ 22 w 1394"/>
                  <a:gd name="T5" fmla="*/ 137 h 405"/>
                  <a:gd name="T6" fmla="*/ 11 w 1394"/>
                  <a:gd name="T7" fmla="*/ 145 h 405"/>
                  <a:gd name="T8" fmla="*/ 7 w 1394"/>
                  <a:gd name="T9" fmla="*/ 155 h 405"/>
                  <a:gd name="T10" fmla="*/ 3 w 1394"/>
                  <a:gd name="T11" fmla="*/ 165 h 405"/>
                  <a:gd name="T12" fmla="*/ 0 w 1394"/>
                  <a:gd name="T13" fmla="*/ 177 h 405"/>
                  <a:gd name="T14" fmla="*/ 0 w 1394"/>
                  <a:gd name="T15" fmla="*/ 187 h 405"/>
                  <a:gd name="T16" fmla="*/ 0 w 1394"/>
                  <a:gd name="T17" fmla="*/ 197 h 405"/>
                  <a:gd name="T18" fmla="*/ 3 w 1394"/>
                  <a:gd name="T19" fmla="*/ 208 h 405"/>
                  <a:gd name="T20" fmla="*/ 7 w 1394"/>
                  <a:gd name="T21" fmla="*/ 219 h 405"/>
                  <a:gd name="T22" fmla="*/ 40 w 1394"/>
                  <a:gd name="T23" fmla="*/ 264 h 405"/>
                  <a:gd name="T24" fmla="*/ 75 w 1394"/>
                  <a:gd name="T25" fmla="*/ 303 h 405"/>
                  <a:gd name="T26" fmla="*/ 116 w 1394"/>
                  <a:gd name="T27" fmla="*/ 331 h 405"/>
                  <a:gd name="T28" fmla="*/ 163 w 1394"/>
                  <a:gd name="T29" fmla="*/ 352 h 405"/>
                  <a:gd name="T30" fmla="*/ 211 w 1394"/>
                  <a:gd name="T31" fmla="*/ 366 h 405"/>
                  <a:gd name="T32" fmla="*/ 264 w 1394"/>
                  <a:gd name="T33" fmla="*/ 377 h 405"/>
                  <a:gd name="T34" fmla="*/ 324 w 1394"/>
                  <a:gd name="T35" fmla="*/ 384 h 405"/>
                  <a:gd name="T36" fmla="*/ 388 w 1394"/>
                  <a:gd name="T37" fmla="*/ 390 h 405"/>
                  <a:gd name="T38" fmla="*/ 458 w 1394"/>
                  <a:gd name="T39" fmla="*/ 394 h 405"/>
                  <a:gd name="T40" fmla="*/ 528 w 1394"/>
                  <a:gd name="T41" fmla="*/ 397 h 405"/>
                  <a:gd name="T42" fmla="*/ 577 w 1394"/>
                  <a:gd name="T43" fmla="*/ 402 h 405"/>
                  <a:gd name="T44" fmla="*/ 627 w 1394"/>
                  <a:gd name="T45" fmla="*/ 405 h 405"/>
                  <a:gd name="T46" fmla="*/ 684 w 1394"/>
                  <a:gd name="T47" fmla="*/ 405 h 405"/>
                  <a:gd name="T48" fmla="*/ 739 w 1394"/>
                  <a:gd name="T49" fmla="*/ 405 h 405"/>
                  <a:gd name="T50" fmla="*/ 795 w 1394"/>
                  <a:gd name="T51" fmla="*/ 405 h 405"/>
                  <a:gd name="T52" fmla="*/ 855 w 1394"/>
                  <a:gd name="T53" fmla="*/ 405 h 405"/>
                  <a:gd name="T54" fmla="*/ 912 w 1394"/>
                  <a:gd name="T55" fmla="*/ 402 h 405"/>
                  <a:gd name="T56" fmla="*/ 965 w 1394"/>
                  <a:gd name="T57" fmla="*/ 397 h 405"/>
                  <a:gd name="T58" fmla="*/ 1014 w 1394"/>
                  <a:gd name="T59" fmla="*/ 390 h 405"/>
                  <a:gd name="T60" fmla="*/ 1060 w 1394"/>
                  <a:gd name="T61" fmla="*/ 384 h 405"/>
                  <a:gd name="T62" fmla="*/ 1113 w 1394"/>
                  <a:gd name="T63" fmla="*/ 370 h 405"/>
                  <a:gd name="T64" fmla="*/ 1165 w 1394"/>
                  <a:gd name="T65" fmla="*/ 349 h 405"/>
                  <a:gd name="T66" fmla="*/ 1218 w 1394"/>
                  <a:gd name="T67" fmla="*/ 324 h 405"/>
                  <a:gd name="T68" fmla="*/ 1268 w 1394"/>
                  <a:gd name="T69" fmla="*/ 292 h 405"/>
                  <a:gd name="T70" fmla="*/ 1313 w 1394"/>
                  <a:gd name="T71" fmla="*/ 260 h 405"/>
                  <a:gd name="T72" fmla="*/ 1351 w 1394"/>
                  <a:gd name="T73" fmla="*/ 225 h 405"/>
                  <a:gd name="T74" fmla="*/ 1380 w 1394"/>
                  <a:gd name="T75" fmla="*/ 194 h 405"/>
                  <a:gd name="T76" fmla="*/ 1394 w 1394"/>
                  <a:gd name="T77" fmla="*/ 162 h 405"/>
                  <a:gd name="T78" fmla="*/ 1394 w 1394"/>
                  <a:gd name="T79" fmla="*/ 137 h 405"/>
                  <a:gd name="T80" fmla="*/ 1376 w 1394"/>
                  <a:gd name="T81" fmla="*/ 120 h 405"/>
                  <a:gd name="T82" fmla="*/ 1281 w 1394"/>
                  <a:gd name="T83" fmla="*/ 74 h 405"/>
                  <a:gd name="T84" fmla="*/ 1183 w 1394"/>
                  <a:gd name="T85" fmla="*/ 43 h 405"/>
                  <a:gd name="T86" fmla="*/ 1080 w 1394"/>
                  <a:gd name="T87" fmla="*/ 19 h 405"/>
                  <a:gd name="T88" fmla="*/ 972 w 1394"/>
                  <a:gd name="T89" fmla="*/ 7 h 405"/>
                  <a:gd name="T90" fmla="*/ 866 w 1394"/>
                  <a:gd name="T91" fmla="*/ 0 h 405"/>
                  <a:gd name="T92" fmla="*/ 757 w 1394"/>
                  <a:gd name="T93" fmla="*/ 0 h 405"/>
                  <a:gd name="T94" fmla="*/ 648 w 1394"/>
                  <a:gd name="T95" fmla="*/ 7 h 405"/>
                  <a:gd name="T96" fmla="*/ 542 w 1394"/>
                  <a:gd name="T97" fmla="*/ 15 h 405"/>
                  <a:gd name="T98" fmla="*/ 441 w 1394"/>
                  <a:gd name="T99" fmla="*/ 25 h 405"/>
                  <a:gd name="T100" fmla="*/ 341 w 1394"/>
                  <a:gd name="T101" fmla="*/ 36 h 405"/>
                  <a:gd name="T102" fmla="*/ 317 w 1394"/>
                  <a:gd name="T103" fmla="*/ 39 h 405"/>
                  <a:gd name="T104" fmla="*/ 293 w 1394"/>
                  <a:gd name="T105" fmla="*/ 43 h 405"/>
                  <a:gd name="T106" fmla="*/ 268 w 1394"/>
                  <a:gd name="T107" fmla="*/ 47 h 405"/>
                  <a:gd name="T108" fmla="*/ 243 w 1394"/>
                  <a:gd name="T109" fmla="*/ 50 h 405"/>
                  <a:gd name="T110" fmla="*/ 223 w 1394"/>
                  <a:gd name="T111" fmla="*/ 57 h 405"/>
                  <a:gd name="T112" fmla="*/ 198 w 1394"/>
                  <a:gd name="T113" fmla="*/ 60 h 405"/>
                  <a:gd name="T114" fmla="*/ 173 w 1394"/>
                  <a:gd name="T115" fmla="*/ 67 h 405"/>
                  <a:gd name="T116" fmla="*/ 151 w 1394"/>
                  <a:gd name="T117" fmla="*/ 74 h 405"/>
                  <a:gd name="T118" fmla="*/ 127 w 1394"/>
                  <a:gd name="T119" fmla="*/ 82 h 405"/>
                  <a:gd name="T120" fmla="*/ 103 w 1394"/>
                  <a:gd name="T121" fmla="*/ 89 h 405"/>
                  <a:gd name="T122" fmla="*/ 40 w 1394"/>
                  <a:gd name="T123" fmla="*/ 124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4" h="405">
                    <a:moveTo>
                      <a:pt x="40" y="124"/>
                    </a:moveTo>
                    <a:lnTo>
                      <a:pt x="28" y="130"/>
                    </a:lnTo>
                    <a:lnTo>
                      <a:pt x="22" y="137"/>
                    </a:lnTo>
                    <a:lnTo>
                      <a:pt x="11" y="145"/>
                    </a:lnTo>
                    <a:lnTo>
                      <a:pt x="7" y="155"/>
                    </a:lnTo>
                    <a:lnTo>
                      <a:pt x="3" y="165"/>
                    </a:lnTo>
                    <a:lnTo>
                      <a:pt x="0" y="177"/>
                    </a:lnTo>
                    <a:lnTo>
                      <a:pt x="0" y="187"/>
                    </a:lnTo>
                    <a:lnTo>
                      <a:pt x="0" y="197"/>
                    </a:lnTo>
                    <a:lnTo>
                      <a:pt x="3" y="208"/>
                    </a:lnTo>
                    <a:lnTo>
                      <a:pt x="7" y="219"/>
                    </a:lnTo>
                    <a:lnTo>
                      <a:pt x="40" y="264"/>
                    </a:lnTo>
                    <a:lnTo>
                      <a:pt x="75" y="303"/>
                    </a:lnTo>
                    <a:lnTo>
                      <a:pt x="116" y="331"/>
                    </a:lnTo>
                    <a:lnTo>
                      <a:pt x="163" y="352"/>
                    </a:lnTo>
                    <a:lnTo>
                      <a:pt x="211" y="366"/>
                    </a:lnTo>
                    <a:lnTo>
                      <a:pt x="264" y="377"/>
                    </a:lnTo>
                    <a:lnTo>
                      <a:pt x="324" y="384"/>
                    </a:lnTo>
                    <a:lnTo>
                      <a:pt x="388" y="390"/>
                    </a:lnTo>
                    <a:lnTo>
                      <a:pt x="458" y="394"/>
                    </a:lnTo>
                    <a:lnTo>
                      <a:pt x="528" y="397"/>
                    </a:lnTo>
                    <a:lnTo>
                      <a:pt x="577" y="402"/>
                    </a:lnTo>
                    <a:lnTo>
                      <a:pt x="627" y="405"/>
                    </a:lnTo>
                    <a:lnTo>
                      <a:pt x="684" y="405"/>
                    </a:lnTo>
                    <a:lnTo>
                      <a:pt x="739" y="405"/>
                    </a:lnTo>
                    <a:lnTo>
                      <a:pt x="795" y="405"/>
                    </a:lnTo>
                    <a:lnTo>
                      <a:pt x="855" y="405"/>
                    </a:lnTo>
                    <a:lnTo>
                      <a:pt x="912" y="402"/>
                    </a:lnTo>
                    <a:lnTo>
                      <a:pt x="965" y="397"/>
                    </a:lnTo>
                    <a:lnTo>
                      <a:pt x="1014" y="390"/>
                    </a:lnTo>
                    <a:lnTo>
                      <a:pt x="1060" y="384"/>
                    </a:lnTo>
                    <a:lnTo>
                      <a:pt x="1113" y="370"/>
                    </a:lnTo>
                    <a:lnTo>
                      <a:pt x="1165" y="349"/>
                    </a:lnTo>
                    <a:lnTo>
                      <a:pt x="1218" y="324"/>
                    </a:lnTo>
                    <a:lnTo>
                      <a:pt x="1268" y="292"/>
                    </a:lnTo>
                    <a:lnTo>
                      <a:pt x="1313" y="260"/>
                    </a:lnTo>
                    <a:lnTo>
                      <a:pt x="1351" y="225"/>
                    </a:lnTo>
                    <a:lnTo>
                      <a:pt x="1380" y="194"/>
                    </a:lnTo>
                    <a:lnTo>
                      <a:pt x="1394" y="162"/>
                    </a:lnTo>
                    <a:lnTo>
                      <a:pt x="1394" y="137"/>
                    </a:lnTo>
                    <a:lnTo>
                      <a:pt x="1376" y="120"/>
                    </a:lnTo>
                    <a:lnTo>
                      <a:pt x="1281" y="74"/>
                    </a:lnTo>
                    <a:lnTo>
                      <a:pt x="1183" y="43"/>
                    </a:lnTo>
                    <a:lnTo>
                      <a:pt x="1080" y="19"/>
                    </a:lnTo>
                    <a:lnTo>
                      <a:pt x="972" y="7"/>
                    </a:lnTo>
                    <a:lnTo>
                      <a:pt x="866" y="0"/>
                    </a:lnTo>
                    <a:lnTo>
                      <a:pt x="757" y="0"/>
                    </a:lnTo>
                    <a:lnTo>
                      <a:pt x="648" y="7"/>
                    </a:lnTo>
                    <a:lnTo>
                      <a:pt x="542" y="15"/>
                    </a:lnTo>
                    <a:lnTo>
                      <a:pt x="441" y="25"/>
                    </a:lnTo>
                    <a:lnTo>
                      <a:pt x="341" y="36"/>
                    </a:lnTo>
                    <a:lnTo>
                      <a:pt x="317" y="39"/>
                    </a:lnTo>
                    <a:lnTo>
                      <a:pt x="293" y="43"/>
                    </a:lnTo>
                    <a:lnTo>
                      <a:pt x="268" y="47"/>
                    </a:lnTo>
                    <a:lnTo>
                      <a:pt x="243" y="50"/>
                    </a:lnTo>
                    <a:lnTo>
                      <a:pt x="223" y="57"/>
                    </a:lnTo>
                    <a:lnTo>
                      <a:pt x="198" y="60"/>
                    </a:lnTo>
                    <a:lnTo>
                      <a:pt x="173" y="67"/>
                    </a:lnTo>
                    <a:lnTo>
                      <a:pt x="151" y="74"/>
                    </a:lnTo>
                    <a:lnTo>
                      <a:pt x="127" y="82"/>
                    </a:lnTo>
                    <a:lnTo>
                      <a:pt x="103" y="89"/>
                    </a:lnTo>
                    <a:lnTo>
                      <a:pt x="40" y="124"/>
                    </a:lnTo>
                    <a:close/>
                  </a:path>
                </a:pathLst>
              </a:custGeom>
              <a:solidFill>
                <a:srgbClr val="329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71" name="Freeform 643"/>
              <p:cNvSpPr>
                <a:spLocks/>
              </p:cNvSpPr>
              <p:nvPr/>
            </p:nvSpPr>
            <p:spPr bwMode="auto">
              <a:xfrm>
                <a:off x="2641" y="2197"/>
                <a:ext cx="108" cy="29"/>
              </a:xfrm>
              <a:custGeom>
                <a:avLst/>
                <a:gdLst>
                  <a:gd name="T0" fmla="*/ 40 w 1394"/>
                  <a:gd name="T1" fmla="*/ 124 h 405"/>
                  <a:gd name="T2" fmla="*/ 28 w 1394"/>
                  <a:gd name="T3" fmla="*/ 130 h 405"/>
                  <a:gd name="T4" fmla="*/ 22 w 1394"/>
                  <a:gd name="T5" fmla="*/ 137 h 405"/>
                  <a:gd name="T6" fmla="*/ 11 w 1394"/>
                  <a:gd name="T7" fmla="*/ 145 h 405"/>
                  <a:gd name="T8" fmla="*/ 7 w 1394"/>
                  <a:gd name="T9" fmla="*/ 155 h 405"/>
                  <a:gd name="T10" fmla="*/ 3 w 1394"/>
                  <a:gd name="T11" fmla="*/ 165 h 405"/>
                  <a:gd name="T12" fmla="*/ 0 w 1394"/>
                  <a:gd name="T13" fmla="*/ 177 h 405"/>
                  <a:gd name="T14" fmla="*/ 0 w 1394"/>
                  <a:gd name="T15" fmla="*/ 187 h 405"/>
                  <a:gd name="T16" fmla="*/ 0 w 1394"/>
                  <a:gd name="T17" fmla="*/ 197 h 405"/>
                  <a:gd name="T18" fmla="*/ 3 w 1394"/>
                  <a:gd name="T19" fmla="*/ 208 h 405"/>
                  <a:gd name="T20" fmla="*/ 7 w 1394"/>
                  <a:gd name="T21" fmla="*/ 219 h 405"/>
                  <a:gd name="T22" fmla="*/ 40 w 1394"/>
                  <a:gd name="T23" fmla="*/ 264 h 405"/>
                  <a:gd name="T24" fmla="*/ 75 w 1394"/>
                  <a:gd name="T25" fmla="*/ 303 h 405"/>
                  <a:gd name="T26" fmla="*/ 116 w 1394"/>
                  <a:gd name="T27" fmla="*/ 331 h 405"/>
                  <a:gd name="T28" fmla="*/ 163 w 1394"/>
                  <a:gd name="T29" fmla="*/ 352 h 405"/>
                  <a:gd name="T30" fmla="*/ 211 w 1394"/>
                  <a:gd name="T31" fmla="*/ 366 h 405"/>
                  <a:gd name="T32" fmla="*/ 264 w 1394"/>
                  <a:gd name="T33" fmla="*/ 377 h 405"/>
                  <a:gd name="T34" fmla="*/ 324 w 1394"/>
                  <a:gd name="T35" fmla="*/ 384 h 405"/>
                  <a:gd name="T36" fmla="*/ 388 w 1394"/>
                  <a:gd name="T37" fmla="*/ 390 h 405"/>
                  <a:gd name="T38" fmla="*/ 458 w 1394"/>
                  <a:gd name="T39" fmla="*/ 394 h 405"/>
                  <a:gd name="T40" fmla="*/ 528 w 1394"/>
                  <a:gd name="T41" fmla="*/ 397 h 405"/>
                  <a:gd name="T42" fmla="*/ 577 w 1394"/>
                  <a:gd name="T43" fmla="*/ 402 h 405"/>
                  <a:gd name="T44" fmla="*/ 627 w 1394"/>
                  <a:gd name="T45" fmla="*/ 405 h 405"/>
                  <a:gd name="T46" fmla="*/ 684 w 1394"/>
                  <a:gd name="T47" fmla="*/ 405 h 405"/>
                  <a:gd name="T48" fmla="*/ 739 w 1394"/>
                  <a:gd name="T49" fmla="*/ 405 h 405"/>
                  <a:gd name="T50" fmla="*/ 795 w 1394"/>
                  <a:gd name="T51" fmla="*/ 405 h 405"/>
                  <a:gd name="T52" fmla="*/ 855 w 1394"/>
                  <a:gd name="T53" fmla="*/ 405 h 405"/>
                  <a:gd name="T54" fmla="*/ 912 w 1394"/>
                  <a:gd name="T55" fmla="*/ 402 h 405"/>
                  <a:gd name="T56" fmla="*/ 965 w 1394"/>
                  <a:gd name="T57" fmla="*/ 397 h 405"/>
                  <a:gd name="T58" fmla="*/ 1014 w 1394"/>
                  <a:gd name="T59" fmla="*/ 390 h 405"/>
                  <a:gd name="T60" fmla="*/ 1060 w 1394"/>
                  <a:gd name="T61" fmla="*/ 384 h 405"/>
                  <a:gd name="T62" fmla="*/ 1113 w 1394"/>
                  <a:gd name="T63" fmla="*/ 370 h 405"/>
                  <a:gd name="T64" fmla="*/ 1165 w 1394"/>
                  <a:gd name="T65" fmla="*/ 349 h 405"/>
                  <a:gd name="T66" fmla="*/ 1218 w 1394"/>
                  <a:gd name="T67" fmla="*/ 324 h 405"/>
                  <a:gd name="T68" fmla="*/ 1268 w 1394"/>
                  <a:gd name="T69" fmla="*/ 292 h 405"/>
                  <a:gd name="T70" fmla="*/ 1313 w 1394"/>
                  <a:gd name="T71" fmla="*/ 260 h 405"/>
                  <a:gd name="T72" fmla="*/ 1351 w 1394"/>
                  <a:gd name="T73" fmla="*/ 225 h 405"/>
                  <a:gd name="T74" fmla="*/ 1380 w 1394"/>
                  <a:gd name="T75" fmla="*/ 194 h 405"/>
                  <a:gd name="T76" fmla="*/ 1394 w 1394"/>
                  <a:gd name="T77" fmla="*/ 162 h 405"/>
                  <a:gd name="T78" fmla="*/ 1394 w 1394"/>
                  <a:gd name="T79" fmla="*/ 137 h 405"/>
                  <a:gd name="T80" fmla="*/ 1376 w 1394"/>
                  <a:gd name="T81" fmla="*/ 120 h 405"/>
                  <a:gd name="T82" fmla="*/ 1281 w 1394"/>
                  <a:gd name="T83" fmla="*/ 74 h 405"/>
                  <a:gd name="T84" fmla="*/ 1183 w 1394"/>
                  <a:gd name="T85" fmla="*/ 43 h 405"/>
                  <a:gd name="T86" fmla="*/ 1080 w 1394"/>
                  <a:gd name="T87" fmla="*/ 19 h 405"/>
                  <a:gd name="T88" fmla="*/ 972 w 1394"/>
                  <a:gd name="T89" fmla="*/ 7 h 405"/>
                  <a:gd name="T90" fmla="*/ 866 w 1394"/>
                  <a:gd name="T91" fmla="*/ 0 h 405"/>
                  <a:gd name="T92" fmla="*/ 757 w 1394"/>
                  <a:gd name="T93" fmla="*/ 0 h 405"/>
                  <a:gd name="T94" fmla="*/ 648 w 1394"/>
                  <a:gd name="T95" fmla="*/ 7 h 405"/>
                  <a:gd name="T96" fmla="*/ 542 w 1394"/>
                  <a:gd name="T97" fmla="*/ 15 h 405"/>
                  <a:gd name="T98" fmla="*/ 441 w 1394"/>
                  <a:gd name="T99" fmla="*/ 25 h 405"/>
                  <a:gd name="T100" fmla="*/ 341 w 1394"/>
                  <a:gd name="T101" fmla="*/ 36 h 405"/>
                  <a:gd name="T102" fmla="*/ 317 w 1394"/>
                  <a:gd name="T103" fmla="*/ 39 h 405"/>
                  <a:gd name="T104" fmla="*/ 293 w 1394"/>
                  <a:gd name="T105" fmla="*/ 43 h 405"/>
                  <a:gd name="T106" fmla="*/ 268 w 1394"/>
                  <a:gd name="T107" fmla="*/ 47 h 405"/>
                  <a:gd name="T108" fmla="*/ 243 w 1394"/>
                  <a:gd name="T109" fmla="*/ 50 h 405"/>
                  <a:gd name="T110" fmla="*/ 223 w 1394"/>
                  <a:gd name="T111" fmla="*/ 57 h 405"/>
                  <a:gd name="T112" fmla="*/ 198 w 1394"/>
                  <a:gd name="T113" fmla="*/ 60 h 405"/>
                  <a:gd name="T114" fmla="*/ 173 w 1394"/>
                  <a:gd name="T115" fmla="*/ 67 h 405"/>
                  <a:gd name="T116" fmla="*/ 151 w 1394"/>
                  <a:gd name="T117" fmla="*/ 74 h 405"/>
                  <a:gd name="T118" fmla="*/ 127 w 1394"/>
                  <a:gd name="T119" fmla="*/ 82 h 405"/>
                  <a:gd name="T120" fmla="*/ 103 w 1394"/>
                  <a:gd name="T121" fmla="*/ 89 h 405"/>
                  <a:gd name="T122" fmla="*/ 40 w 1394"/>
                  <a:gd name="T123" fmla="*/ 124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4" h="405">
                    <a:moveTo>
                      <a:pt x="40" y="124"/>
                    </a:moveTo>
                    <a:lnTo>
                      <a:pt x="28" y="130"/>
                    </a:lnTo>
                    <a:lnTo>
                      <a:pt x="22" y="137"/>
                    </a:lnTo>
                    <a:lnTo>
                      <a:pt x="11" y="145"/>
                    </a:lnTo>
                    <a:lnTo>
                      <a:pt x="7" y="155"/>
                    </a:lnTo>
                    <a:lnTo>
                      <a:pt x="3" y="165"/>
                    </a:lnTo>
                    <a:lnTo>
                      <a:pt x="0" y="177"/>
                    </a:lnTo>
                    <a:lnTo>
                      <a:pt x="0" y="187"/>
                    </a:lnTo>
                    <a:lnTo>
                      <a:pt x="0" y="197"/>
                    </a:lnTo>
                    <a:lnTo>
                      <a:pt x="3" y="208"/>
                    </a:lnTo>
                    <a:lnTo>
                      <a:pt x="7" y="219"/>
                    </a:lnTo>
                    <a:lnTo>
                      <a:pt x="40" y="264"/>
                    </a:lnTo>
                    <a:lnTo>
                      <a:pt x="75" y="303"/>
                    </a:lnTo>
                    <a:lnTo>
                      <a:pt x="116" y="331"/>
                    </a:lnTo>
                    <a:lnTo>
                      <a:pt x="163" y="352"/>
                    </a:lnTo>
                    <a:lnTo>
                      <a:pt x="211" y="366"/>
                    </a:lnTo>
                    <a:lnTo>
                      <a:pt x="264" y="377"/>
                    </a:lnTo>
                    <a:lnTo>
                      <a:pt x="324" y="384"/>
                    </a:lnTo>
                    <a:lnTo>
                      <a:pt x="388" y="390"/>
                    </a:lnTo>
                    <a:lnTo>
                      <a:pt x="458" y="394"/>
                    </a:lnTo>
                    <a:lnTo>
                      <a:pt x="528" y="397"/>
                    </a:lnTo>
                    <a:lnTo>
                      <a:pt x="577" y="402"/>
                    </a:lnTo>
                    <a:lnTo>
                      <a:pt x="627" y="405"/>
                    </a:lnTo>
                    <a:lnTo>
                      <a:pt x="684" y="405"/>
                    </a:lnTo>
                    <a:lnTo>
                      <a:pt x="739" y="405"/>
                    </a:lnTo>
                    <a:lnTo>
                      <a:pt x="795" y="405"/>
                    </a:lnTo>
                    <a:lnTo>
                      <a:pt x="855" y="405"/>
                    </a:lnTo>
                    <a:lnTo>
                      <a:pt x="912" y="402"/>
                    </a:lnTo>
                    <a:lnTo>
                      <a:pt x="965" y="397"/>
                    </a:lnTo>
                    <a:lnTo>
                      <a:pt x="1014" y="390"/>
                    </a:lnTo>
                    <a:lnTo>
                      <a:pt x="1060" y="384"/>
                    </a:lnTo>
                    <a:lnTo>
                      <a:pt x="1113" y="370"/>
                    </a:lnTo>
                    <a:lnTo>
                      <a:pt x="1165" y="349"/>
                    </a:lnTo>
                    <a:lnTo>
                      <a:pt x="1218" y="324"/>
                    </a:lnTo>
                    <a:lnTo>
                      <a:pt x="1268" y="292"/>
                    </a:lnTo>
                    <a:lnTo>
                      <a:pt x="1313" y="260"/>
                    </a:lnTo>
                    <a:lnTo>
                      <a:pt x="1351" y="225"/>
                    </a:lnTo>
                    <a:lnTo>
                      <a:pt x="1380" y="194"/>
                    </a:lnTo>
                    <a:lnTo>
                      <a:pt x="1394" y="162"/>
                    </a:lnTo>
                    <a:lnTo>
                      <a:pt x="1394" y="137"/>
                    </a:lnTo>
                    <a:lnTo>
                      <a:pt x="1376" y="120"/>
                    </a:lnTo>
                    <a:lnTo>
                      <a:pt x="1281" y="74"/>
                    </a:lnTo>
                    <a:lnTo>
                      <a:pt x="1183" y="43"/>
                    </a:lnTo>
                    <a:lnTo>
                      <a:pt x="1080" y="19"/>
                    </a:lnTo>
                    <a:lnTo>
                      <a:pt x="972" y="7"/>
                    </a:lnTo>
                    <a:lnTo>
                      <a:pt x="866" y="0"/>
                    </a:lnTo>
                    <a:lnTo>
                      <a:pt x="757" y="0"/>
                    </a:lnTo>
                    <a:lnTo>
                      <a:pt x="648" y="7"/>
                    </a:lnTo>
                    <a:lnTo>
                      <a:pt x="542" y="15"/>
                    </a:lnTo>
                    <a:lnTo>
                      <a:pt x="441" y="25"/>
                    </a:lnTo>
                    <a:lnTo>
                      <a:pt x="341" y="36"/>
                    </a:lnTo>
                    <a:lnTo>
                      <a:pt x="317" y="39"/>
                    </a:lnTo>
                    <a:lnTo>
                      <a:pt x="293" y="43"/>
                    </a:lnTo>
                    <a:lnTo>
                      <a:pt x="268" y="47"/>
                    </a:lnTo>
                    <a:lnTo>
                      <a:pt x="243" y="50"/>
                    </a:lnTo>
                    <a:lnTo>
                      <a:pt x="223" y="57"/>
                    </a:lnTo>
                    <a:lnTo>
                      <a:pt x="198" y="60"/>
                    </a:lnTo>
                    <a:lnTo>
                      <a:pt x="173" y="67"/>
                    </a:lnTo>
                    <a:lnTo>
                      <a:pt x="151" y="74"/>
                    </a:lnTo>
                    <a:lnTo>
                      <a:pt x="127" y="82"/>
                    </a:lnTo>
                    <a:lnTo>
                      <a:pt x="103" y="89"/>
                    </a:lnTo>
                    <a:lnTo>
                      <a:pt x="40" y="124"/>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72" name="Freeform 644"/>
              <p:cNvSpPr>
                <a:spLocks/>
              </p:cNvSpPr>
              <p:nvPr/>
            </p:nvSpPr>
            <p:spPr bwMode="auto">
              <a:xfrm>
                <a:off x="2711" y="2022"/>
                <a:ext cx="362" cy="479"/>
              </a:xfrm>
              <a:custGeom>
                <a:avLst/>
                <a:gdLst>
                  <a:gd name="T0" fmla="*/ 313 w 4705"/>
                  <a:gd name="T1" fmla="*/ 2864 h 6718"/>
                  <a:gd name="T2" fmla="*/ 57 w 4705"/>
                  <a:gd name="T3" fmla="*/ 3731 h 6718"/>
                  <a:gd name="T4" fmla="*/ 7 w 4705"/>
                  <a:gd name="T5" fmla="*/ 4452 h 6718"/>
                  <a:gd name="T6" fmla="*/ 113 w 4705"/>
                  <a:gd name="T7" fmla="*/ 5143 h 6718"/>
                  <a:gd name="T8" fmla="*/ 152 w 4705"/>
                  <a:gd name="T9" fmla="*/ 5291 h 6718"/>
                  <a:gd name="T10" fmla="*/ 205 w 4705"/>
                  <a:gd name="T11" fmla="*/ 5565 h 6718"/>
                  <a:gd name="T12" fmla="*/ 433 w 4705"/>
                  <a:gd name="T13" fmla="*/ 6228 h 6718"/>
                  <a:gd name="T14" fmla="*/ 831 w 4705"/>
                  <a:gd name="T15" fmla="*/ 6678 h 6718"/>
                  <a:gd name="T16" fmla="*/ 1342 w 4705"/>
                  <a:gd name="T17" fmla="*/ 6689 h 6718"/>
                  <a:gd name="T18" fmla="*/ 1848 w 4705"/>
                  <a:gd name="T19" fmla="*/ 6468 h 6718"/>
                  <a:gd name="T20" fmla="*/ 2129 w 4705"/>
                  <a:gd name="T21" fmla="*/ 5895 h 6718"/>
                  <a:gd name="T22" fmla="*/ 2214 w 4705"/>
                  <a:gd name="T23" fmla="*/ 5463 h 6718"/>
                  <a:gd name="T24" fmla="*/ 2214 w 4705"/>
                  <a:gd name="T25" fmla="*/ 5347 h 6718"/>
                  <a:gd name="T26" fmla="*/ 2169 w 4705"/>
                  <a:gd name="T27" fmla="*/ 5133 h 6718"/>
                  <a:gd name="T28" fmla="*/ 2119 w 4705"/>
                  <a:gd name="T29" fmla="*/ 4929 h 6718"/>
                  <a:gd name="T30" fmla="*/ 2087 w 4705"/>
                  <a:gd name="T31" fmla="*/ 4704 h 6718"/>
                  <a:gd name="T32" fmla="*/ 2087 w 4705"/>
                  <a:gd name="T33" fmla="*/ 4437 h 6718"/>
                  <a:gd name="T34" fmla="*/ 2080 w 4705"/>
                  <a:gd name="T35" fmla="*/ 4181 h 6718"/>
                  <a:gd name="T36" fmla="*/ 2101 w 4705"/>
                  <a:gd name="T37" fmla="*/ 3794 h 6718"/>
                  <a:gd name="T38" fmla="*/ 2207 w 4705"/>
                  <a:gd name="T39" fmla="*/ 3349 h 6718"/>
                  <a:gd name="T40" fmla="*/ 2492 w 4705"/>
                  <a:gd name="T41" fmla="*/ 2829 h 6718"/>
                  <a:gd name="T42" fmla="*/ 2946 w 4705"/>
                  <a:gd name="T43" fmla="*/ 2607 h 6718"/>
                  <a:gd name="T44" fmla="*/ 3414 w 4705"/>
                  <a:gd name="T45" fmla="*/ 2706 h 6718"/>
                  <a:gd name="T46" fmla="*/ 3889 w 4705"/>
                  <a:gd name="T47" fmla="*/ 2853 h 6718"/>
                  <a:gd name="T48" fmla="*/ 4058 w 4705"/>
                  <a:gd name="T49" fmla="*/ 2821 h 6718"/>
                  <a:gd name="T50" fmla="*/ 4244 w 4705"/>
                  <a:gd name="T51" fmla="*/ 2772 h 6718"/>
                  <a:gd name="T52" fmla="*/ 4508 w 4705"/>
                  <a:gd name="T53" fmla="*/ 2678 h 6718"/>
                  <a:gd name="T54" fmla="*/ 4698 w 4705"/>
                  <a:gd name="T55" fmla="*/ 2463 h 6718"/>
                  <a:gd name="T56" fmla="*/ 4434 w 4705"/>
                  <a:gd name="T57" fmla="*/ 1824 h 6718"/>
                  <a:gd name="T58" fmla="*/ 4156 w 4705"/>
                  <a:gd name="T59" fmla="*/ 1392 h 6718"/>
                  <a:gd name="T60" fmla="*/ 4124 w 4705"/>
                  <a:gd name="T61" fmla="*/ 1346 h 6718"/>
                  <a:gd name="T62" fmla="*/ 4061 w 4705"/>
                  <a:gd name="T63" fmla="*/ 1163 h 6718"/>
                  <a:gd name="T64" fmla="*/ 4104 w 4705"/>
                  <a:gd name="T65" fmla="*/ 879 h 6718"/>
                  <a:gd name="T66" fmla="*/ 4164 w 4705"/>
                  <a:gd name="T67" fmla="*/ 619 h 6718"/>
                  <a:gd name="T68" fmla="*/ 4199 w 4705"/>
                  <a:gd name="T69" fmla="*/ 405 h 6718"/>
                  <a:gd name="T70" fmla="*/ 4086 w 4705"/>
                  <a:gd name="T71" fmla="*/ 190 h 6718"/>
                  <a:gd name="T72" fmla="*/ 3675 w 4705"/>
                  <a:gd name="T73" fmla="*/ 8 h 6718"/>
                  <a:gd name="T74" fmla="*/ 3575 w 4705"/>
                  <a:gd name="T75" fmla="*/ 71 h 6718"/>
                  <a:gd name="T76" fmla="*/ 3495 w 4705"/>
                  <a:gd name="T77" fmla="*/ 292 h 6718"/>
                  <a:gd name="T78" fmla="*/ 3477 w 4705"/>
                  <a:gd name="T79" fmla="*/ 243 h 6718"/>
                  <a:gd name="T80" fmla="*/ 3460 w 4705"/>
                  <a:gd name="T81" fmla="*/ 60 h 6718"/>
                  <a:gd name="T82" fmla="*/ 3266 w 4705"/>
                  <a:gd name="T83" fmla="*/ 22 h 6718"/>
                  <a:gd name="T84" fmla="*/ 2911 w 4705"/>
                  <a:gd name="T85" fmla="*/ 78 h 6718"/>
                  <a:gd name="T86" fmla="*/ 2830 w 4705"/>
                  <a:gd name="T87" fmla="*/ 303 h 6718"/>
                  <a:gd name="T88" fmla="*/ 2706 w 4705"/>
                  <a:gd name="T89" fmla="*/ 868 h 6718"/>
                  <a:gd name="T90" fmla="*/ 2358 w 4705"/>
                  <a:gd name="T91" fmla="*/ 935 h 6718"/>
                  <a:gd name="T92" fmla="*/ 1795 w 4705"/>
                  <a:gd name="T93" fmla="*/ 1065 h 6718"/>
                  <a:gd name="T94" fmla="*/ 1390 w 4705"/>
                  <a:gd name="T95" fmla="*/ 1072 h 6718"/>
                  <a:gd name="T96" fmla="*/ 1154 w 4705"/>
                  <a:gd name="T97" fmla="*/ 630 h 6718"/>
                  <a:gd name="T98" fmla="*/ 964 w 4705"/>
                  <a:gd name="T99" fmla="*/ 475 h 6718"/>
                  <a:gd name="T100" fmla="*/ 789 w 4705"/>
                  <a:gd name="T101" fmla="*/ 517 h 6718"/>
                  <a:gd name="T102" fmla="*/ 585 w 4705"/>
                  <a:gd name="T103" fmla="*/ 640 h 6718"/>
                  <a:gd name="T104" fmla="*/ 398 w 4705"/>
                  <a:gd name="T105" fmla="*/ 848 h 6718"/>
                  <a:gd name="T106" fmla="*/ 430 w 4705"/>
                  <a:gd name="T107" fmla="*/ 960 h 6718"/>
                  <a:gd name="T108" fmla="*/ 518 w 4705"/>
                  <a:gd name="T109" fmla="*/ 1097 h 6718"/>
                  <a:gd name="T110" fmla="*/ 655 w 4705"/>
                  <a:gd name="T111" fmla="*/ 1308 h 6718"/>
                  <a:gd name="T112" fmla="*/ 753 w 4705"/>
                  <a:gd name="T113" fmla="*/ 1603 h 6718"/>
                  <a:gd name="T114" fmla="*/ 761 w 4705"/>
                  <a:gd name="T115" fmla="*/ 1866 h 6718"/>
                  <a:gd name="T116" fmla="*/ 708 w 4705"/>
                  <a:gd name="T117" fmla="*/ 2031 h 6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05" h="6718">
                    <a:moveTo>
                      <a:pt x="630" y="2214"/>
                    </a:moveTo>
                    <a:lnTo>
                      <a:pt x="543" y="2371"/>
                    </a:lnTo>
                    <a:lnTo>
                      <a:pt x="458" y="2533"/>
                    </a:lnTo>
                    <a:lnTo>
                      <a:pt x="384" y="2695"/>
                    </a:lnTo>
                    <a:lnTo>
                      <a:pt x="313" y="2864"/>
                    </a:lnTo>
                    <a:lnTo>
                      <a:pt x="250" y="3032"/>
                    </a:lnTo>
                    <a:lnTo>
                      <a:pt x="190" y="3201"/>
                    </a:lnTo>
                    <a:lnTo>
                      <a:pt x="141" y="3376"/>
                    </a:lnTo>
                    <a:lnTo>
                      <a:pt x="95" y="3552"/>
                    </a:lnTo>
                    <a:lnTo>
                      <a:pt x="57" y="3731"/>
                    </a:lnTo>
                    <a:lnTo>
                      <a:pt x="25" y="3911"/>
                    </a:lnTo>
                    <a:lnTo>
                      <a:pt x="11" y="4044"/>
                    </a:lnTo>
                    <a:lnTo>
                      <a:pt x="4" y="4177"/>
                    </a:lnTo>
                    <a:lnTo>
                      <a:pt x="0" y="4314"/>
                    </a:lnTo>
                    <a:lnTo>
                      <a:pt x="7" y="4452"/>
                    </a:lnTo>
                    <a:lnTo>
                      <a:pt x="22" y="4589"/>
                    </a:lnTo>
                    <a:lnTo>
                      <a:pt x="39" y="4725"/>
                    </a:lnTo>
                    <a:lnTo>
                      <a:pt x="60" y="4866"/>
                    </a:lnTo>
                    <a:lnTo>
                      <a:pt x="85" y="5007"/>
                    </a:lnTo>
                    <a:lnTo>
                      <a:pt x="113" y="5143"/>
                    </a:lnTo>
                    <a:lnTo>
                      <a:pt x="145" y="5284"/>
                    </a:lnTo>
                    <a:lnTo>
                      <a:pt x="145" y="5287"/>
                    </a:lnTo>
                    <a:lnTo>
                      <a:pt x="145" y="5291"/>
                    </a:lnTo>
                    <a:lnTo>
                      <a:pt x="148" y="5291"/>
                    </a:lnTo>
                    <a:lnTo>
                      <a:pt x="152" y="5291"/>
                    </a:lnTo>
                    <a:lnTo>
                      <a:pt x="152" y="5287"/>
                    </a:lnTo>
                    <a:lnTo>
                      <a:pt x="155" y="5287"/>
                    </a:lnTo>
                    <a:lnTo>
                      <a:pt x="155" y="5284"/>
                    </a:lnTo>
                    <a:lnTo>
                      <a:pt x="177" y="5425"/>
                    </a:lnTo>
                    <a:lnTo>
                      <a:pt x="205" y="5565"/>
                    </a:lnTo>
                    <a:lnTo>
                      <a:pt x="237" y="5702"/>
                    </a:lnTo>
                    <a:lnTo>
                      <a:pt x="275" y="5839"/>
                    </a:lnTo>
                    <a:lnTo>
                      <a:pt x="320" y="5973"/>
                    </a:lnTo>
                    <a:lnTo>
                      <a:pt x="373" y="6103"/>
                    </a:lnTo>
                    <a:lnTo>
                      <a:pt x="433" y="6228"/>
                    </a:lnTo>
                    <a:lnTo>
                      <a:pt x="503" y="6348"/>
                    </a:lnTo>
                    <a:lnTo>
                      <a:pt x="585" y="6461"/>
                    </a:lnTo>
                    <a:lnTo>
                      <a:pt x="673" y="6566"/>
                    </a:lnTo>
                    <a:lnTo>
                      <a:pt x="746" y="6633"/>
                    </a:lnTo>
                    <a:lnTo>
                      <a:pt x="831" y="6678"/>
                    </a:lnTo>
                    <a:lnTo>
                      <a:pt x="926" y="6706"/>
                    </a:lnTo>
                    <a:lnTo>
                      <a:pt x="1024" y="6718"/>
                    </a:lnTo>
                    <a:lnTo>
                      <a:pt x="1130" y="6718"/>
                    </a:lnTo>
                    <a:lnTo>
                      <a:pt x="1235" y="6706"/>
                    </a:lnTo>
                    <a:lnTo>
                      <a:pt x="1342" y="6689"/>
                    </a:lnTo>
                    <a:lnTo>
                      <a:pt x="1450" y="6661"/>
                    </a:lnTo>
                    <a:lnTo>
                      <a:pt x="1552" y="6630"/>
                    </a:lnTo>
                    <a:lnTo>
                      <a:pt x="1655" y="6594"/>
                    </a:lnTo>
                    <a:lnTo>
                      <a:pt x="1756" y="6541"/>
                    </a:lnTo>
                    <a:lnTo>
                      <a:pt x="1848" y="6468"/>
                    </a:lnTo>
                    <a:lnTo>
                      <a:pt x="1926" y="6376"/>
                    </a:lnTo>
                    <a:lnTo>
                      <a:pt x="1989" y="6271"/>
                    </a:lnTo>
                    <a:lnTo>
                      <a:pt x="2044" y="6152"/>
                    </a:lnTo>
                    <a:lnTo>
                      <a:pt x="2091" y="6028"/>
                    </a:lnTo>
                    <a:lnTo>
                      <a:pt x="2129" y="5895"/>
                    </a:lnTo>
                    <a:lnTo>
                      <a:pt x="2161" y="5765"/>
                    </a:lnTo>
                    <a:lnTo>
                      <a:pt x="2189" y="5632"/>
                    </a:lnTo>
                    <a:lnTo>
                      <a:pt x="2210" y="5505"/>
                    </a:lnTo>
                    <a:lnTo>
                      <a:pt x="2214" y="5484"/>
                    </a:lnTo>
                    <a:lnTo>
                      <a:pt x="2214" y="5463"/>
                    </a:lnTo>
                    <a:lnTo>
                      <a:pt x="2217" y="5442"/>
                    </a:lnTo>
                    <a:lnTo>
                      <a:pt x="2217" y="5417"/>
                    </a:lnTo>
                    <a:lnTo>
                      <a:pt x="2217" y="5393"/>
                    </a:lnTo>
                    <a:lnTo>
                      <a:pt x="2217" y="5372"/>
                    </a:lnTo>
                    <a:lnTo>
                      <a:pt x="2214" y="5347"/>
                    </a:lnTo>
                    <a:lnTo>
                      <a:pt x="2210" y="5322"/>
                    </a:lnTo>
                    <a:lnTo>
                      <a:pt x="2207" y="5298"/>
                    </a:lnTo>
                    <a:lnTo>
                      <a:pt x="2204" y="5277"/>
                    </a:lnTo>
                    <a:lnTo>
                      <a:pt x="2182" y="5197"/>
                    </a:lnTo>
                    <a:lnTo>
                      <a:pt x="2169" y="5133"/>
                    </a:lnTo>
                    <a:lnTo>
                      <a:pt x="2154" y="5080"/>
                    </a:lnTo>
                    <a:lnTo>
                      <a:pt x="2144" y="5038"/>
                    </a:lnTo>
                    <a:lnTo>
                      <a:pt x="2133" y="5003"/>
                    </a:lnTo>
                    <a:lnTo>
                      <a:pt x="2126" y="4964"/>
                    </a:lnTo>
                    <a:lnTo>
                      <a:pt x="2119" y="4929"/>
                    </a:lnTo>
                    <a:lnTo>
                      <a:pt x="2109" y="4884"/>
                    </a:lnTo>
                    <a:lnTo>
                      <a:pt x="2101" y="4830"/>
                    </a:lnTo>
                    <a:lnTo>
                      <a:pt x="2091" y="4764"/>
                    </a:lnTo>
                    <a:lnTo>
                      <a:pt x="2087" y="4740"/>
                    </a:lnTo>
                    <a:lnTo>
                      <a:pt x="2087" y="4704"/>
                    </a:lnTo>
                    <a:lnTo>
                      <a:pt x="2087" y="4659"/>
                    </a:lnTo>
                    <a:lnTo>
                      <a:pt x="2087" y="4606"/>
                    </a:lnTo>
                    <a:lnTo>
                      <a:pt x="2087" y="4550"/>
                    </a:lnTo>
                    <a:lnTo>
                      <a:pt x="2087" y="4494"/>
                    </a:lnTo>
                    <a:lnTo>
                      <a:pt x="2087" y="4437"/>
                    </a:lnTo>
                    <a:lnTo>
                      <a:pt x="2087" y="4392"/>
                    </a:lnTo>
                    <a:lnTo>
                      <a:pt x="2087" y="4357"/>
                    </a:lnTo>
                    <a:lnTo>
                      <a:pt x="2087" y="4332"/>
                    </a:lnTo>
                    <a:lnTo>
                      <a:pt x="2084" y="4259"/>
                    </a:lnTo>
                    <a:lnTo>
                      <a:pt x="2080" y="4181"/>
                    </a:lnTo>
                    <a:lnTo>
                      <a:pt x="2080" y="4104"/>
                    </a:lnTo>
                    <a:lnTo>
                      <a:pt x="2084" y="4022"/>
                    </a:lnTo>
                    <a:lnTo>
                      <a:pt x="2087" y="3946"/>
                    </a:lnTo>
                    <a:lnTo>
                      <a:pt x="2094" y="3869"/>
                    </a:lnTo>
                    <a:lnTo>
                      <a:pt x="2101" y="3794"/>
                    </a:lnTo>
                    <a:lnTo>
                      <a:pt x="2112" y="3717"/>
                    </a:lnTo>
                    <a:lnTo>
                      <a:pt x="2126" y="3644"/>
                    </a:lnTo>
                    <a:lnTo>
                      <a:pt x="2140" y="3569"/>
                    </a:lnTo>
                    <a:lnTo>
                      <a:pt x="2172" y="3461"/>
                    </a:lnTo>
                    <a:lnTo>
                      <a:pt x="2207" y="3349"/>
                    </a:lnTo>
                    <a:lnTo>
                      <a:pt x="2252" y="3239"/>
                    </a:lnTo>
                    <a:lnTo>
                      <a:pt x="2302" y="3134"/>
                    </a:lnTo>
                    <a:lnTo>
                      <a:pt x="2362" y="3029"/>
                    </a:lnTo>
                    <a:lnTo>
                      <a:pt x="2425" y="2927"/>
                    </a:lnTo>
                    <a:lnTo>
                      <a:pt x="2492" y="2829"/>
                    </a:lnTo>
                    <a:lnTo>
                      <a:pt x="2570" y="2734"/>
                    </a:lnTo>
                    <a:lnTo>
                      <a:pt x="2647" y="2643"/>
                    </a:lnTo>
                    <a:lnTo>
                      <a:pt x="2731" y="2561"/>
                    </a:lnTo>
                    <a:lnTo>
                      <a:pt x="2848" y="2586"/>
                    </a:lnTo>
                    <a:lnTo>
                      <a:pt x="2946" y="2607"/>
                    </a:lnTo>
                    <a:lnTo>
                      <a:pt x="3037" y="2621"/>
                    </a:lnTo>
                    <a:lnTo>
                      <a:pt x="3122" y="2639"/>
                    </a:lnTo>
                    <a:lnTo>
                      <a:pt x="3214" y="2656"/>
                    </a:lnTo>
                    <a:lnTo>
                      <a:pt x="3309" y="2678"/>
                    </a:lnTo>
                    <a:lnTo>
                      <a:pt x="3414" y="2706"/>
                    </a:lnTo>
                    <a:lnTo>
                      <a:pt x="3537" y="2744"/>
                    </a:lnTo>
                    <a:lnTo>
                      <a:pt x="3685" y="2794"/>
                    </a:lnTo>
                    <a:lnTo>
                      <a:pt x="3858" y="2856"/>
                    </a:lnTo>
                    <a:lnTo>
                      <a:pt x="3868" y="2856"/>
                    </a:lnTo>
                    <a:lnTo>
                      <a:pt x="3889" y="2853"/>
                    </a:lnTo>
                    <a:lnTo>
                      <a:pt x="3917" y="2849"/>
                    </a:lnTo>
                    <a:lnTo>
                      <a:pt x="3949" y="2843"/>
                    </a:lnTo>
                    <a:lnTo>
                      <a:pt x="3988" y="2836"/>
                    </a:lnTo>
                    <a:lnTo>
                      <a:pt x="4023" y="2829"/>
                    </a:lnTo>
                    <a:lnTo>
                      <a:pt x="4058" y="2821"/>
                    </a:lnTo>
                    <a:lnTo>
                      <a:pt x="4086" y="2814"/>
                    </a:lnTo>
                    <a:lnTo>
                      <a:pt x="4107" y="2811"/>
                    </a:lnTo>
                    <a:lnTo>
                      <a:pt x="4114" y="2808"/>
                    </a:lnTo>
                    <a:lnTo>
                      <a:pt x="4184" y="2790"/>
                    </a:lnTo>
                    <a:lnTo>
                      <a:pt x="4244" y="2772"/>
                    </a:lnTo>
                    <a:lnTo>
                      <a:pt x="4301" y="2754"/>
                    </a:lnTo>
                    <a:lnTo>
                      <a:pt x="4354" y="2741"/>
                    </a:lnTo>
                    <a:lnTo>
                      <a:pt x="4402" y="2723"/>
                    </a:lnTo>
                    <a:lnTo>
                      <a:pt x="4455" y="2702"/>
                    </a:lnTo>
                    <a:lnTo>
                      <a:pt x="4508" y="2678"/>
                    </a:lnTo>
                    <a:lnTo>
                      <a:pt x="4565" y="2646"/>
                    </a:lnTo>
                    <a:lnTo>
                      <a:pt x="4628" y="2607"/>
                    </a:lnTo>
                    <a:lnTo>
                      <a:pt x="4695" y="2561"/>
                    </a:lnTo>
                    <a:lnTo>
                      <a:pt x="4705" y="2526"/>
                    </a:lnTo>
                    <a:lnTo>
                      <a:pt x="4698" y="2463"/>
                    </a:lnTo>
                    <a:lnTo>
                      <a:pt x="4673" y="2368"/>
                    </a:lnTo>
                    <a:lnTo>
                      <a:pt x="4632" y="2253"/>
                    </a:lnTo>
                    <a:lnTo>
                      <a:pt x="4579" y="2119"/>
                    </a:lnTo>
                    <a:lnTo>
                      <a:pt x="4512" y="1975"/>
                    </a:lnTo>
                    <a:lnTo>
                      <a:pt x="4434" y="1824"/>
                    </a:lnTo>
                    <a:lnTo>
                      <a:pt x="4350" y="1673"/>
                    </a:lnTo>
                    <a:lnTo>
                      <a:pt x="4254" y="1525"/>
                    </a:lnTo>
                    <a:lnTo>
                      <a:pt x="4156" y="1388"/>
                    </a:lnTo>
                    <a:lnTo>
                      <a:pt x="4159" y="1395"/>
                    </a:lnTo>
                    <a:lnTo>
                      <a:pt x="4156" y="1392"/>
                    </a:lnTo>
                    <a:lnTo>
                      <a:pt x="4153" y="1385"/>
                    </a:lnTo>
                    <a:lnTo>
                      <a:pt x="4146" y="1375"/>
                    </a:lnTo>
                    <a:lnTo>
                      <a:pt x="4139" y="1363"/>
                    </a:lnTo>
                    <a:lnTo>
                      <a:pt x="4131" y="1353"/>
                    </a:lnTo>
                    <a:lnTo>
                      <a:pt x="4124" y="1346"/>
                    </a:lnTo>
                    <a:lnTo>
                      <a:pt x="4118" y="1339"/>
                    </a:lnTo>
                    <a:lnTo>
                      <a:pt x="4118" y="1336"/>
                    </a:lnTo>
                    <a:lnTo>
                      <a:pt x="4089" y="1280"/>
                    </a:lnTo>
                    <a:lnTo>
                      <a:pt x="4068" y="1220"/>
                    </a:lnTo>
                    <a:lnTo>
                      <a:pt x="4061" y="1163"/>
                    </a:lnTo>
                    <a:lnTo>
                      <a:pt x="4058" y="1108"/>
                    </a:lnTo>
                    <a:lnTo>
                      <a:pt x="4065" y="1051"/>
                    </a:lnTo>
                    <a:lnTo>
                      <a:pt x="4076" y="991"/>
                    </a:lnTo>
                    <a:lnTo>
                      <a:pt x="4086" y="935"/>
                    </a:lnTo>
                    <a:lnTo>
                      <a:pt x="4104" y="879"/>
                    </a:lnTo>
                    <a:lnTo>
                      <a:pt x="4118" y="820"/>
                    </a:lnTo>
                    <a:lnTo>
                      <a:pt x="4131" y="763"/>
                    </a:lnTo>
                    <a:lnTo>
                      <a:pt x="4142" y="713"/>
                    </a:lnTo>
                    <a:lnTo>
                      <a:pt x="4153" y="665"/>
                    </a:lnTo>
                    <a:lnTo>
                      <a:pt x="4164" y="619"/>
                    </a:lnTo>
                    <a:lnTo>
                      <a:pt x="4171" y="573"/>
                    </a:lnTo>
                    <a:lnTo>
                      <a:pt x="4177" y="531"/>
                    </a:lnTo>
                    <a:lnTo>
                      <a:pt x="4184" y="489"/>
                    </a:lnTo>
                    <a:lnTo>
                      <a:pt x="4191" y="447"/>
                    </a:lnTo>
                    <a:lnTo>
                      <a:pt x="4199" y="405"/>
                    </a:lnTo>
                    <a:lnTo>
                      <a:pt x="4202" y="366"/>
                    </a:lnTo>
                    <a:lnTo>
                      <a:pt x="4209" y="324"/>
                    </a:lnTo>
                    <a:lnTo>
                      <a:pt x="4195" y="282"/>
                    </a:lnTo>
                    <a:lnTo>
                      <a:pt x="4153" y="236"/>
                    </a:lnTo>
                    <a:lnTo>
                      <a:pt x="4086" y="190"/>
                    </a:lnTo>
                    <a:lnTo>
                      <a:pt x="4005" y="142"/>
                    </a:lnTo>
                    <a:lnTo>
                      <a:pt x="3917" y="95"/>
                    </a:lnTo>
                    <a:lnTo>
                      <a:pt x="3829" y="57"/>
                    </a:lnTo>
                    <a:lnTo>
                      <a:pt x="3745" y="29"/>
                    </a:lnTo>
                    <a:lnTo>
                      <a:pt x="3675" y="8"/>
                    </a:lnTo>
                    <a:lnTo>
                      <a:pt x="3625" y="0"/>
                    </a:lnTo>
                    <a:lnTo>
                      <a:pt x="3604" y="12"/>
                    </a:lnTo>
                    <a:lnTo>
                      <a:pt x="3600" y="18"/>
                    </a:lnTo>
                    <a:lnTo>
                      <a:pt x="3590" y="40"/>
                    </a:lnTo>
                    <a:lnTo>
                      <a:pt x="3575" y="71"/>
                    </a:lnTo>
                    <a:lnTo>
                      <a:pt x="3562" y="113"/>
                    </a:lnTo>
                    <a:lnTo>
                      <a:pt x="3540" y="159"/>
                    </a:lnTo>
                    <a:lnTo>
                      <a:pt x="3523" y="205"/>
                    </a:lnTo>
                    <a:lnTo>
                      <a:pt x="3505" y="250"/>
                    </a:lnTo>
                    <a:lnTo>
                      <a:pt x="3495" y="292"/>
                    </a:lnTo>
                    <a:lnTo>
                      <a:pt x="3484" y="324"/>
                    </a:lnTo>
                    <a:lnTo>
                      <a:pt x="3480" y="345"/>
                    </a:lnTo>
                    <a:lnTo>
                      <a:pt x="3480" y="317"/>
                    </a:lnTo>
                    <a:lnTo>
                      <a:pt x="3477" y="282"/>
                    </a:lnTo>
                    <a:lnTo>
                      <a:pt x="3477" y="243"/>
                    </a:lnTo>
                    <a:lnTo>
                      <a:pt x="3474" y="201"/>
                    </a:lnTo>
                    <a:lnTo>
                      <a:pt x="3470" y="159"/>
                    </a:lnTo>
                    <a:lnTo>
                      <a:pt x="3467" y="120"/>
                    </a:lnTo>
                    <a:lnTo>
                      <a:pt x="3467" y="89"/>
                    </a:lnTo>
                    <a:lnTo>
                      <a:pt x="3460" y="60"/>
                    </a:lnTo>
                    <a:lnTo>
                      <a:pt x="3456" y="40"/>
                    </a:lnTo>
                    <a:lnTo>
                      <a:pt x="3452" y="32"/>
                    </a:lnTo>
                    <a:lnTo>
                      <a:pt x="3403" y="22"/>
                    </a:lnTo>
                    <a:lnTo>
                      <a:pt x="3340" y="18"/>
                    </a:lnTo>
                    <a:lnTo>
                      <a:pt x="3266" y="22"/>
                    </a:lnTo>
                    <a:lnTo>
                      <a:pt x="3189" y="29"/>
                    </a:lnTo>
                    <a:lnTo>
                      <a:pt x="3111" y="40"/>
                    </a:lnTo>
                    <a:lnTo>
                      <a:pt x="3034" y="50"/>
                    </a:lnTo>
                    <a:lnTo>
                      <a:pt x="2967" y="64"/>
                    </a:lnTo>
                    <a:lnTo>
                      <a:pt x="2911" y="78"/>
                    </a:lnTo>
                    <a:lnTo>
                      <a:pt x="2868" y="92"/>
                    </a:lnTo>
                    <a:lnTo>
                      <a:pt x="2848" y="103"/>
                    </a:lnTo>
                    <a:lnTo>
                      <a:pt x="2840" y="135"/>
                    </a:lnTo>
                    <a:lnTo>
                      <a:pt x="2836" y="205"/>
                    </a:lnTo>
                    <a:lnTo>
                      <a:pt x="2830" y="303"/>
                    </a:lnTo>
                    <a:lnTo>
                      <a:pt x="2819" y="422"/>
                    </a:lnTo>
                    <a:lnTo>
                      <a:pt x="2805" y="548"/>
                    </a:lnTo>
                    <a:lnTo>
                      <a:pt x="2784" y="672"/>
                    </a:lnTo>
                    <a:lnTo>
                      <a:pt x="2753" y="780"/>
                    </a:lnTo>
                    <a:lnTo>
                      <a:pt x="2706" y="868"/>
                    </a:lnTo>
                    <a:lnTo>
                      <a:pt x="2647" y="918"/>
                    </a:lnTo>
                    <a:lnTo>
                      <a:pt x="2570" y="925"/>
                    </a:lnTo>
                    <a:lnTo>
                      <a:pt x="2517" y="921"/>
                    </a:lnTo>
                    <a:lnTo>
                      <a:pt x="2446" y="925"/>
                    </a:lnTo>
                    <a:lnTo>
                      <a:pt x="2358" y="935"/>
                    </a:lnTo>
                    <a:lnTo>
                      <a:pt x="2256" y="953"/>
                    </a:lnTo>
                    <a:lnTo>
                      <a:pt x="2147" y="973"/>
                    </a:lnTo>
                    <a:lnTo>
                      <a:pt x="2031" y="1002"/>
                    </a:lnTo>
                    <a:lnTo>
                      <a:pt x="1911" y="1033"/>
                    </a:lnTo>
                    <a:lnTo>
                      <a:pt x="1795" y="1065"/>
                    </a:lnTo>
                    <a:lnTo>
                      <a:pt x="1686" y="1100"/>
                    </a:lnTo>
                    <a:lnTo>
                      <a:pt x="1583" y="1135"/>
                    </a:lnTo>
                    <a:lnTo>
                      <a:pt x="1510" y="1146"/>
                    </a:lnTo>
                    <a:lnTo>
                      <a:pt x="1447" y="1121"/>
                    </a:lnTo>
                    <a:lnTo>
                      <a:pt x="1390" y="1072"/>
                    </a:lnTo>
                    <a:lnTo>
                      <a:pt x="1342" y="1002"/>
                    </a:lnTo>
                    <a:lnTo>
                      <a:pt x="1295" y="915"/>
                    </a:lnTo>
                    <a:lnTo>
                      <a:pt x="1250" y="820"/>
                    </a:lnTo>
                    <a:lnTo>
                      <a:pt x="1204" y="725"/>
                    </a:lnTo>
                    <a:lnTo>
                      <a:pt x="1154" y="630"/>
                    </a:lnTo>
                    <a:lnTo>
                      <a:pt x="1099" y="545"/>
                    </a:lnTo>
                    <a:lnTo>
                      <a:pt x="1035" y="478"/>
                    </a:lnTo>
                    <a:lnTo>
                      <a:pt x="1017" y="472"/>
                    </a:lnTo>
                    <a:lnTo>
                      <a:pt x="996" y="472"/>
                    </a:lnTo>
                    <a:lnTo>
                      <a:pt x="964" y="475"/>
                    </a:lnTo>
                    <a:lnTo>
                      <a:pt x="929" y="478"/>
                    </a:lnTo>
                    <a:lnTo>
                      <a:pt x="894" y="485"/>
                    </a:lnTo>
                    <a:lnTo>
                      <a:pt x="856" y="496"/>
                    </a:lnTo>
                    <a:lnTo>
                      <a:pt x="821" y="507"/>
                    </a:lnTo>
                    <a:lnTo>
                      <a:pt x="789" y="517"/>
                    </a:lnTo>
                    <a:lnTo>
                      <a:pt x="764" y="525"/>
                    </a:lnTo>
                    <a:lnTo>
                      <a:pt x="746" y="531"/>
                    </a:lnTo>
                    <a:lnTo>
                      <a:pt x="690" y="560"/>
                    </a:lnTo>
                    <a:lnTo>
                      <a:pt x="638" y="598"/>
                    </a:lnTo>
                    <a:lnTo>
                      <a:pt x="585" y="640"/>
                    </a:lnTo>
                    <a:lnTo>
                      <a:pt x="535" y="682"/>
                    </a:lnTo>
                    <a:lnTo>
                      <a:pt x="490" y="728"/>
                    </a:lnTo>
                    <a:lnTo>
                      <a:pt x="451" y="773"/>
                    </a:lnTo>
                    <a:lnTo>
                      <a:pt x="420" y="812"/>
                    </a:lnTo>
                    <a:lnTo>
                      <a:pt x="398" y="848"/>
                    </a:lnTo>
                    <a:lnTo>
                      <a:pt x="387" y="875"/>
                    </a:lnTo>
                    <a:lnTo>
                      <a:pt x="387" y="890"/>
                    </a:lnTo>
                    <a:lnTo>
                      <a:pt x="398" y="910"/>
                    </a:lnTo>
                    <a:lnTo>
                      <a:pt x="412" y="935"/>
                    </a:lnTo>
                    <a:lnTo>
                      <a:pt x="430" y="960"/>
                    </a:lnTo>
                    <a:lnTo>
                      <a:pt x="447" y="988"/>
                    </a:lnTo>
                    <a:lnTo>
                      <a:pt x="468" y="1016"/>
                    </a:lnTo>
                    <a:lnTo>
                      <a:pt x="486" y="1045"/>
                    </a:lnTo>
                    <a:lnTo>
                      <a:pt x="503" y="1072"/>
                    </a:lnTo>
                    <a:lnTo>
                      <a:pt x="518" y="1097"/>
                    </a:lnTo>
                    <a:lnTo>
                      <a:pt x="531" y="1115"/>
                    </a:lnTo>
                    <a:lnTo>
                      <a:pt x="543" y="1132"/>
                    </a:lnTo>
                    <a:lnTo>
                      <a:pt x="585" y="1195"/>
                    </a:lnTo>
                    <a:lnTo>
                      <a:pt x="623" y="1251"/>
                    </a:lnTo>
                    <a:lnTo>
                      <a:pt x="655" y="1308"/>
                    </a:lnTo>
                    <a:lnTo>
                      <a:pt x="683" y="1363"/>
                    </a:lnTo>
                    <a:lnTo>
                      <a:pt x="704" y="1416"/>
                    </a:lnTo>
                    <a:lnTo>
                      <a:pt x="721" y="1473"/>
                    </a:lnTo>
                    <a:lnTo>
                      <a:pt x="739" y="1536"/>
                    </a:lnTo>
                    <a:lnTo>
                      <a:pt x="753" y="1603"/>
                    </a:lnTo>
                    <a:lnTo>
                      <a:pt x="761" y="1676"/>
                    </a:lnTo>
                    <a:lnTo>
                      <a:pt x="771" y="1761"/>
                    </a:lnTo>
                    <a:lnTo>
                      <a:pt x="771" y="1796"/>
                    </a:lnTo>
                    <a:lnTo>
                      <a:pt x="768" y="1835"/>
                    </a:lnTo>
                    <a:lnTo>
                      <a:pt x="761" y="1866"/>
                    </a:lnTo>
                    <a:lnTo>
                      <a:pt x="753" y="1901"/>
                    </a:lnTo>
                    <a:lnTo>
                      <a:pt x="743" y="1933"/>
                    </a:lnTo>
                    <a:lnTo>
                      <a:pt x="729" y="1968"/>
                    </a:lnTo>
                    <a:lnTo>
                      <a:pt x="718" y="2000"/>
                    </a:lnTo>
                    <a:lnTo>
                      <a:pt x="708" y="2031"/>
                    </a:lnTo>
                    <a:lnTo>
                      <a:pt x="698" y="2063"/>
                    </a:lnTo>
                    <a:lnTo>
                      <a:pt x="690" y="2098"/>
                    </a:lnTo>
                    <a:lnTo>
                      <a:pt x="630" y="2214"/>
                    </a:lnTo>
                    <a:close/>
                  </a:path>
                </a:pathLst>
              </a:custGeom>
              <a:solidFill>
                <a:srgbClr val="A50021"/>
              </a:solidFill>
              <a:ln w="9525">
                <a:solidFill>
                  <a:srgbClr val="000000"/>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73" name="Freeform 645"/>
              <p:cNvSpPr>
                <a:spLocks/>
              </p:cNvSpPr>
              <p:nvPr/>
            </p:nvSpPr>
            <p:spPr bwMode="auto">
              <a:xfrm>
                <a:off x="2711" y="2022"/>
                <a:ext cx="362" cy="479"/>
              </a:xfrm>
              <a:custGeom>
                <a:avLst/>
                <a:gdLst>
                  <a:gd name="T0" fmla="*/ 313 w 4705"/>
                  <a:gd name="T1" fmla="*/ 2864 h 6718"/>
                  <a:gd name="T2" fmla="*/ 57 w 4705"/>
                  <a:gd name="T3" fmla="*/ 3731 h 6718"/>
                  <a:gd name="T4" fmla="*/ 7 w 4705"/>
                  <a:gd name="T5" fmla="*/ 4452 h 6718"/>
                  <a:gd name="T6" fmla="*/ 113 w 4705"/>
                  <a:gd name="T7" fmla="*/ 5143 h 6718"/>
                  <a:gd name="T8" fmla="*/ 152 w 4705"/>
                  <a:gd name="T9" fmla="*/ 5291 h 6718"/>
                  <a:gd name="T10" fmla="*/ 205 w 4705"/>
                  <a:gd name="T11" fmla="*/ 5565 h 6718"/>
                  <a:gd name="T12" fmla="*/ 433 w 4705"/>
                  <a:gd name="T13" fmla="*/ 6228 h 6718"/>
                  <a:gd name="T14" fmla="*/ 831 w 4705"/>
                  <a:gd name="T15" fmla="*/ 6678 h 6718"/>
                  <a:gd name="T16" fmla="*/ 1342 w 4705"/>
                  <a:gd name="T17" fmla="*/ 6689 h 6718"/>
                  <a:gd name="T18" fmla="*/ 1848 w 4705"/>
                  <a:gd name="T19" fmla="*/ 6468 h 6718"/>
                  <a:gd name="T20" fmla="*/ 2129 w 4705"/>
                  <a:gd name="T21" fmla="*/ 5895 h 6718"/>
                  <a:gd name="T22" fmla="*/ 2214 w 4705"/>
                  <a:gd name="T23" fmla="*/ 5463 h 6718"/>
                  <a:gd name="T24" fmla="*/ 2214 w 4705"/>
                  <a:gd name="T25" fmla="*/ 5347 h 6718"/>
                  <a:gd name="T26" fmla="*/ 2169 w 4705"/>
                  <a:gd name="T27" fmla="*/ 5133 h 6718"/>
                  <a:gd name="T28" fmla="*/ 2119 w 4705"/>
                  <a:gd name="T29" fmla="*/ 4929 h 6718"/>
                  <a:gd name="T30" fmla="*/ 2087 w 4705"/>
                  <a:gd name="T31" fmla="*/ 4704 h 6718"/>
                  <a:gd name="T32" fmla="*/ 2087 w 4705"/>
                  <a:gd name="T33" fmla="*/ 4437 h 6718"/>
                  <a:gd name="T34" fmla="*/ 2080 w 4705"/>
                  <a:gd name="T35" fmla="*/ 4181 h 6718"/>
                  <a:gd name="T36" fmla="*/ 2101 w 4705"/>
                  <a:gd name="T37" fmla="*/ 3794 h 6718"/>
                  <a:gd name="T38" fmla="*/ 2207 w 4705"/>
                  <a:gd name="T39" fmla="*/ 3349 h 6718"/>
                  <a:gd name="T40" fmla="*/ 2492 w 4705"/>
                  <a:gd name="T41" fmla="*/ 2829 h 6718"/>
                  <a:gd name="T42" fmla="*/ 2946 w 4705"/>
                  <a:gd name="T43" fmla="*/ 2607 h 6718"/>
                  <a:gd name="T44" fmla="*/ 3414 w 4705"/>
                  <a:gd name="T45" fmla="*/ 2706 h 6718"/>
                  <a:gd name="T46" fmla="*/ 3889 w 4705"/>
                  <a:gd name="T47" fmla="*/ 2853 h 6718"/>
                  <a:gd name="T48" fmla="*/ 4058 w 4705"/>
                  <a:gd name="T49" fmla="*/ 2821 h 6718"/>
                  <a:gd name="T50" fmla="*/ 4244 w 4705"/>
                  <a:gd name="T51" fmla="*/ 2772 h 6718"/>
                  <a:gd name="T52" fmla="*/ 4508 w 4705"/>
                  <a:gd name="T53" fmla="*/ 2678 h 6718"/>
                  <a:gd name="T54" fmla="*/ 4698 w 4705"/>
                  <a:gd name="T55" fmla="*/ 2463 h 6718"/>
                  <a:gd name="T56" fmla="*/ 4434 w 4705"/>
                  <a:gd name="T57" fmla="*/ 1824 h 6718"/>
                  <a:gd name="T58" fmla="*/ 4156 w 4705"/>
                  <a:gd name="T59" fmla="*/ 1392 h 6718"/>
                  <a:gd name="T60" fmla="*/ 4124 w 4705"/>
                  <a:gd name="T61" fmla="*/ 1346 h 6718"/>
                  <a:gd name="T62" fmla="*/ 4061 w 4705"/>
                  <a:gd name="T63" fmla="*/ 1163 h 6718"/>
                  <a:gd name="T64" fmla="*/ 4104 w 4705"/>
                  <a:gd name="T65" fmla="*/ 879 h 6718"/>
                  <a:gd name="T66" fmla="*/ 4164 w 4705"/>
                  <a:gd name="T67" fmla="*/ 619 h 6718"/>
                  <a:gd name="T68" fmla="*/ 4199 w 4705"/>
                  <a:gd name="T69" fmla="*/ 405 h 6718"/>
                  <a:gd name="T70" fmla="*/ 4086 w 4705"/>
                  <a:gd name="T71" fmla="*/ 190 h 6718"/>
                  <a:gd name="T72" fmla="*/ 3675 w 4705"/>
                  <a:gd name="T73" fmla="*/ 8 h 6718"/>
                  <a:gd name="T74" fmla="*/ 3575 w 4705"/>
                  <a:gd name="T75" fmla="*/ 71 h 6718"/>
                  <a:gd name="T76" fmla="*/ 3495 w 4705"/>
                  <a:gd name="T77" fmla="*/ 292 h 6718"/>
                  <a:gd name="T78" fmla="*/ 3477 w 4705"/>
                  <a:gd name="T79" fmla="*/ 243 h 6718"/>
                  <a:gd name="T80" fmla="*/ 3460 w 4705"/>
                  <a:gd name="T81" fmla="*/ 60 h 6718"/>
                  <a:gd name="T82" fmla="*/ 3266 w 4705"/>
                  <a:gd name="T83" fmla="*/ 22 h 6718"/>
                  <a:gd name="T84" fmla="*/ 2911 w 4705"/>
                  <a:gd name="T85" fmla="*/ 78 h 6718"/>
                  <a:gd name="T86" fmla="*/ 2830 w 4705"/>
                  <a:gd name="T87" fmla="*/ 303 h 6718"/>
                  <a:gd name="T88" fmla="*/ 2706 w 4705"/>
                  <a:gd name="T89" fmla="*/ 868 h 6718"/>
                  <a:gd name="T90" fmla="*/ 2358 w 4705"/>
                  <a:gd name="T91" fmla="*/ 935 h 6718"/>
                  <a:gd name="T92" fmla="*/ 1795 w 4705"/>
                  <a:gd name="T93" fmla="*/ 1065 h 6718"/>
                  <a:gd name="T94" fmla="*/ 1390 w 4705"/>
                  <a:gd name="T95" fmla="*/ 1072 h 6718"/>
                  <a:gd name="T96" fmla="*/ 1154 w 4705"/>
                  <a:gd name="T97" fmla="*/ 630 h 6718"/>
                  <a:gd name="T98" fmla="*/ 964 w 4705"/>
                  <a:gd name="T99" fmla="*/ 475 h 6718"/>
                  <a:gd name="T100" fmla="*/ 789 w 4705"/>
                  <a:gd name="T101" fmla="*/ 517 h 6718"/>
                  <a:gd name="T102" fmla="*/ 585 w 4705"/>
                  <a:gd name="T103" fmla="*/ 640 h 6718"/>
                  <a:gd name="T104" fmla="*/ 398 w 4705"/>
                  <a:gd name="T105" fmla="*/ 848 h 6718"/>
                  <a:gd name="T106" fmla="*/ 430 w 4705"/>
                  <a:gd name="T107" fmla="*/ 960 h 6718"/>
                  <a:gd name="T108" fmla="*/ 518 w 4705"/>
                  <a:gd name="T109" fmla="*/ 1097 h 6718"/>
                  <a:gd name="T110" fmla="*/ 655 w 4705"/>
                  <a:gd name="T111" fmla="*/ 1308 h 6718"/>
                  <a:gd name="T112" fmla="*/ 753 w 4705"/>
                  <a:gd name="T113" fmla="*/ 1603 h 6718"/>
                  <a:gd name="T114" fmla="*/ 761 w 4705"/>
                  <a:gd name="T115" fmla="*/ 1866 h 6718"/>
                  <a:gd name="T116" fmla="*/ 708 w 4705"/>
                  <a:gd name="T117" fmla="*/ 2031 h 6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05" h="6718">
                    <a:moveTo>
                      <a:pt x="630" y="2214"/>
                    </a:moveTo>
                    <a:lnTo>
                      <a:pt x="543" y="2371"/>
                    </a:lnTo>
                    <a:lnTo>
                      <a:pt x="458" y="2533"/>
                    </a:lnTo>
                    <a:lnTo>
                      <a:pt x="384" y="2695"/>
                    </a:lnTo>
                    <a:lnTo>
                      <a:pt x="313" y="2864"/>
                    </a:lnTo>
                    <a:lnTo>
                      <a:pt x="250" y="3032"/>
                    </a:lnTo>
                    <a:lnTo>
                      <a:pt x="190" y="3201"/>
                    </a:lnTo>
                    <a:lnTo>
                      <a:pt x="141" y="3376"/>
                    </a:lnTo>
                    <a:lnTo>
                      <a:pt x="95" y="3552"/>
                    </a:lnTo>
                    <a:lnTo>
                      <a:pt x="57" y="3731"/>
                    </a:lnTo>
                    <a:lnTo>
                      <a:pt x="25" y="3911"/>
                    </a:lnTo>
                    <a:lnTo>
                      <a:pt x="11" y="4044"/>
                    </a:lnTo>
                    <a:lnTo>
                      <a:pt x="4" y="4177"/>
                    </a:lnTo>
                    <a:lnTo>
                      <a:pt x="0" y="4314"/>
                    </a:lnTo>
                    <a:lnTo>
                      <a:pt x="7" y="4452"/>
                    </a:lnTo>
                    <a:lnTo>
                      <a:pt x="22" y="4589"/>
                    </a:lnTo>
                    <a:lnTo>
                      <a:pt x="39" y="4725"/>
                    </a:lnTo>
                    <a:lnTo>
                      <a:pt x="60" y="4866"/>
                    </a:lnTo>
                    <a:lnTo>
                      <a:pt x="85" y="5007"/>
                    </a:lnTo>
                    <a:lnTo>
                      <a:pt x="113" y="5143"/>
                    </a:lnTo>
                    <a:lnTo>
                      <a:pt x="145" y="5284"/>
                    </a:lnTo>
                    <a:lnTo>
                      <a:pt x="145" y="5287"/>
                    </a:lnTo>
                    <a:lnTo>
                      <a:pt x="145" y="5291"/>
                    </a:lnTo>
                    <a:lnTo>
                      <a:pt x="148" y="5291"/>
                    </a:lnTo>
                    <a:lnTo>
                      <a:pt x="152" y="5291"/>
                    </a:lnTo>
                    <a:lnTo>
                      <a:pt x="152" y="5287"/>
                    </a:lnTo>
                    <a:lnTo>
                      <a:pt x="155" y="5287"/>
                    </a:lnTo>
                    <a:lnTo>
                      <a:pt x="155" y="5284"/>
                    </a:lnTo>
                    <a:lnTo>
                      <a:pt x="177" y="5425"/>
                    </a:lnTo>
                    <a:lnTo>
                      <a:pt x="205" y="5565"/>
                    </a:lnTo>
                    <a:lnTo>
                      <a:pt x="237" y="5702"/>
                    </a:lnTo>
                    <a:lnTo>
                      <a:pt x="275" y="5839"/>
                    </a:lnTo>
                    <a:lnTo>
                      <a:pt x="320" y="5973"/>
                    </a:lnTo>
                    <a:lnTo>
                      <a:pt x="373" y="6103"/>
                    </a:lnTo>
                    <a:lnTo>
                      <a:pt x="433" y="6228"/>
                    </a:lnTo>
                    <a:lnTo>
                      <a:pt x="503" y="6348"/>
                    </a:lnTo>
                    <a:lnTo>
                      <a:pt x="585" y="6461"/>
                    </a:lnTo>
                    <a:lnTo>
                      <a:pt x="673" y="6566"/>
                    </a:lnTo>
                    <a:lnTo>
                      <a:pt x="746" y="6633"/>
                    </a:lnTo>
                    <a:lnTo>
                      <a:pt x="831" y="6678"/>
                    </a:lnTo>
                    <a:lnTo>
                      <a:pt x="926" y="6706"/>
                    </a:lnTo>
                    <a:lnTo>
                      <a:pt x="1024" y="6718"/>
                    </a:lnTo>
                    <a:lnTo>
                      <a:pt x="1130" y="6718"/>
                    </a:lnTo>
                    <a:lnTo>
                      <a:pt x="1235" y="6706"/>
                    </a:lnTo>
                    <a:lnTo>
                      <a:pt x="1342" y="6689"/>
                    </a:lnTo>
                    <a:lnTo>
                      <a:pt x="1450" y="6661"/>
                    </a:lnTo>
                    <a:lnTo>
                      <a:pt x="1552" y="6630"/>
                    </a:lnTo>
                    <a:lnTo>
                      <a:pt x="1655" y="6594"/>
                    </a:lnTo>
                    <a:lnTo>
                      <a:pt x="1756" y="6541"/>
                    </a:lnTo>
                    <a:lnTo>
                      <a:pt x="1848" y="6468"/>
                    </a:lnTo>
                    <a:lnTo>
                      <a:pt x="1926" y="6376"/>
                    </a:lnTo>
                    <a:lnTo>
                      <a:pt x="1989" y="6271"/>
                    </a:lnTo>
                    <a:lnTo>
                      <a:pt x="2044" y="6152"/>
                    </a:lnTo>
                    <a:lnTo>
                      <a:pt x="2091" y="6028"/>
                    </a:lnTo>
                    <a:lnTo>
                      <a:pt x="2129" y="5895"/>
                    </a:lnTo>
                    <a:lnTo>
                      <a:pt x="2161" y="5765"/>
                    </a:lnTo>
                    <a:lnTo>
                      <a:pt x="2189" y="5632"/>
                    </a:lnTo>
                    <a:lnTo>
                      <a:pt x="2210" y="5505"/>
                    </a:lnTo>
                    <a:lnTo>
                      <a:pt x="2214" y="5484"/>
                    </a:lnTo>
                    <a:lnTo>
                      <a:pt x="2214" y="5463"/>
                    </a:lnTo>
                    <a:lnTo>
                      <a:pt x="2217" y="5442"/>
                    </a:lnTo>
                    <a:lnTo>
                      <a:pt x="2217" y="5417"/>
                    </a:lnTo>
                    <a:lnTo>
                      <a:pt x="2217" y="5393"/>
                    </a:lnTo>
                    <a:lnTo>
                      <a:pt x="2217" y="5372"/>
                    </a:lnTo>
                    <a:lnTo>
                      <a:pt x="2214" y="5347"/>
                    </a:lnTo>
                    <a:lnTo>
                      <a:pt x="2210" y="5322"/>
                    </a:lnTo>
                    <a:lnTo>
                      <a:pt x="2207" y="5298"/>
                    </a:lnTo>
                    <a:lnTo>
                      <a:pt x="2204" y="5277"/>
                    </a:lnTo>
                    <a:lnTo>
                      <a:pt x="2182" y="5197"/>
                    </a:lnTo>
                    <a:lnTo>
                      <a:pt x="2169" y="5133"/>
                    </a:lnTo>
                    <a:lnTo>
                      <a:pt x="2154" y="5080"/>
                    </a:lnTo>
                    <a:lnTo>
                      <a:pt x="2144" y="5038"/>
                    </a:lnTo>
                    <a:lnTo>
                      <a:pt x="2133" y="5003"/>
                    </a:lnTo>
                    <a:lnTo>
                      <a:pt x="2126" y="4964"/>
                    </a:lnTo>
                    <a:lnTo>
                      <a:pt x="2119" y="4929"/>
                    </a:lnTo>
                    <a:lnTo>
                      <a:pt x="2109" y="4884"/>
                    </a:lnTo>
                    <a:lnTo>
                      <a:pt x="2101" y="4830"/>
                    </a:lnTo>
                    <a:lnTo>
                      <a:pt x="2091" y="4764"/>
                    </a:lnTo>
                    <a:lnTo>
                      <a:pt x="2087" y="4740"/>
                    </a:lnTo>
                    <a:lnTo>
                      <a:pt x="2087" y="4704"/>
                    </a:lnTo>
                    <a:lnTo>
                      <a:pt x="2087" y="4659"/>
                    </a:lnTo>
                    <a:lnTo>
                      <a:pt x="2087" y="4606"/>
                    </a:lnTo>
                    <a:lnTo>
                      <a:pt x="2087" y="4550"/>
                    </a:lnTo>
                    <a:lnTo>
                      <a:pt x="2087" y="4494"/>
                    </a:lnTo>
                    <a:lnTo>
                      <a:pt x="2087" y="4437"/>
                    </a:lnTo>
                    <a:lnTo>
                      <a:pt x="2087" y="4392"/>
                    </a:lnTo>
                    <a:lnTo>
                      <a:pt x="2087" y="4357"/>
                    </a:lnTo>
                    <a:lnTo>
                      <a:pt x="2087" y="4332"/>
                    </a:lnTo>
                    <a:lnTo>
                      <a:pt x="2084" y="4259"/>
                    </a:lnTo>
                    <a:lnTo>
                      <a:pt x="2080" y="4181"/>
                    </a:lnTo>
                    <a:lnTo>
                      <a:pt x="2080" y="4104"/>
                    </a:lnTo>
                    <a:lnTo>
                      <a:pt x="2084" y="4022"/>
                    </a:lnTo>
                    <a:lnTo>
                      <a:pt x="2087" y="3946"/>
                    </a:lnTo>
                    <a:lnTo>
                      <a:pt x="2094" y="3869"/>
                    </a:lnTo>
                    <a:lnTo>
                      <a:pt x="2101" y="3794"/>
                    </a:lnTo>
                    <a:lnTo>
                      <a:pt x="2112" y="3717"/>
                    </a:lnTo>
                    <a:lnTo>
                      <a:pt x="2126" y="3644"/>
                    </a:lnTo>
                    <a:lnTo>
                      <a:pt x="2140" y="3569"/>
                    </a:lnTo>
                    <a:lnTo>
                      <a:pt x="2172" y="3461"/>
                    </a:lnTo>
                    <a:lnTo>
                      <a:pt x="2207" y="3349"/>
                    </a:lnTo>
                    <a:lnTo>
                      <a:pt x="2252" y="3239"/>
                    </a:lnTo>
                    <a:lnTo>
                      <a:pt x="2302" y="3134"/>
                    </a:lnTo>
                    <a:lnTo>
                      <a:pt x="2362" y="3029"/>
                    </a:lnTo>
                    <a:lnTo>
                      <a:pt x="2425" y="2927"/>
                    </a:lnTo>
                    <a:lnTo>
                      <a:pt x="2492" y="2829"/>
                    </a:lnTo>
                    <a:lnTo>
                      <a:pt x="2570" y="2734"/>
                    </a:lnTo>
                    <a:lnTo>
                      <a:pt x="2647" y="2643"/>
                    </a:lnTo>
                    <a:lnTo>
                      <a:pt x="2731" y="2561"/>
                    </a:lnTo>
                    <a:lnTo>
                      <a:pt x="2848" y="2586"/>
                    </a:lnTo>
                    <a:lnTo>
                      <a:pt x="2946" y="2607"/>
                    </a:lnTo>
                    <a:lnTo>
                      <a:pt x="3037" y="2621"/>
                    </a:lnTo>
                    <a:lnTo>
                      <a:pt x="3122" y="2639"/>
                    </a:lnTo>
                    <a:lnTo>
                      <a:pt x="3214" y="2656"/>
                    </a:lnTo>
                    <a:lnTo>
                      <a:pt x="3309" y="2678"/>
                    </a:lnTo>
                    <a:lnTo>
                      <a:pt x="3414" y="2706"/>
                    </a:lnTo>
                    <a:lnTo>
                      <a:pt x="3537" y="2744"/>
                    </a:lnTo>
                    <a:lnTo>
                      <a:pt x="3685" y="2794"/>
                    </a:lnTo>
                    <a:lnTo>
                      <a:pt x="3858" y="2856"/>
                    </a:lnTo>
                    <a:lnTo>
                      <a:pt x="3868" y="2856"/>
                    </a:lnTo>
                    <a:lnTo>
                      <a:pt x="3889" y="2853"/>
                    </a:lnTo>
                    <a:lnTo>
                      <a:pt x="3917" y="2849"/>
                    </a:lnTo>
                    <a:lnTo>
                      <a:pt x="3949" y="2843"/>
                    </a:lnTo>
                    <a:lnTo>
                      <a:pt x="3988" y="2836"/>
                    </a:lnTo>
                    <a:lnTo>
                      <a:pt x="4023" y="2829"/>
                    </a:lnTo>
                    <a:lnTo>
                      <a:pt x="4058" y="2821"/>
                    </a:lnTo>
                    <a:lnTo>
                      <a:pt x="4086" y="2814"/>
                    </a:lnTo>
                    <a:lnTo>
                      <a:pt x="4107" y="2811"/>
                    </a:lnTo>
                    <a:lnTo>
                      <a:pt x="4114" y="2808"/>
                    </a:lnTo>
                    <a:lnTo>
                      <a:pt x="4184" y="2790"/>
                    </a:lnTo>
                    <a:lnTo>
                      <a:pt x="4244" y="2772"/>
                    </a:lnTo>
                    <a:lnTo>
                      <a:pt x="4301" y="2754"/>
                    </a:lnTo>
                    <a:lnTo>
                      <a:pt x="4354" y="2741"/>
                    </a:lnTo>
                    <a:lnTo>
                      <a:pt x="4402" y="2723"/>
                    </a:lnTo>
                    <a:lnTo>
                      <a:pt x="4455" y="2702"/>
                    </a:lnTo>
                    <a:lnTo>
                      <a:pt x="4508" y="2678"/>
                    </a:lnTo>
                    <a:lnTo>
                      <a:pt x="4565" y="2646"/>
                    </a:lnTo>
                    <a:lnTo>
                      <a:pt x="4628" y="2607"/>
                    </a:lnTo>
                    <a:lnTo>
                      <a:pt x="4695" y="2561"/>
                    </a:lnTo>
                    <a:lnTo>
                      <a:pt x="4705" y="2526"/>
                    </a:lnTo>
                    <a:lnTo>
                      <a:pt x="4698" y="2463"/>
                    </a:lnTo>
                    <a:lnTo>
                      <a:pt x="4673" y="2368"/>
                    </a:lnTo>
                    <a:lnTo>
                      <a:pt x="4632" y="2253"/>
                    </a:lnTo>
                    <a:lnTo>
                      <a:pt x="4579" y="2119"/>
                    </a:lnTo>
                    <a:lnTo>
                      <a:pt x="4512" y="1975"/>
                    </a:lnTo>
                    <a:lnTo>
                      <a:pt x="4434" y="1824"/>
                    </a:lnTo>
                    <a:lnTo>
                      <a:pt x="4350" y="1673"/>
                    </a:lnTo>
                    <a:lnTo>
                      <a:pt x="4254" y="1525"/>
                    </a:lnTo>
                    <a:lnTo>
                      <a:pt x="4156" y="1388"/>
                    </a:lnTo>
                    <a:lnTo>
                      <a:pt x="4159" y="1395"/>
                    </a:lnTo>
                    <a:lnTo>
                      <a:pt x="4156" y="1392"/>
                    </a:lnTo>
                    <a:lnTo>
                      <a:pt x="4153" y="1385"/>
                    </a:lnTo>
                    <a:lnTo>
                      <a:pt x="4146" y="1375"/>
                    </a:lnTo>
                    <a:lnTo>
                      <a:pt x="4139" y="1363"/>
                    </a:lnTo>
                    <a:lnTo>
                      <a:pt x="4131" y="1353"/>
                    </a:lnTo>
                    <a:lnTo>
                      <a:pt x="4124" y="1346"/>
                    </a:lnTo>
                    <a:lnTo>
                      <a:pt x="4118" y="1339"/>
                    </a:lnTo>
                    <a:lnTo>
                      <a:pt x="4118" y="1336"/>
                    </a:lnTo>
                    <a:lnTo>
                      <a:pt x="4089" y="1280"/>
                    </a:lnTo>
                    <a:lnTo>
                      <a:pt x="4068" y="1220"/>
                    </a:lnTo>
                    <a:lnTo>
                      <a:pt x="4061" y="1163"/>
                    </a:lnTo>
                    <a:lnTo>
                      <a:pt x="4058" y="1108"/>
                    </a:lnTo>
                    <a:lnTo>
                      <a:pt x="4065" y="1051"/>
                    </a:lnTo>
                    <a:lnTo>
                      <a:pt x="4076" y="991"/>
                    </a:lnTo>
                    <a:lnTo>
                      <a:pt x="4086" y="935"/>
                    </a:lnTo>
                    <a:lnTo>
                      <a:pt x="4104" y="879"/>
                    </a:lnTo>
                    <a:lnTo>
                      <a:pt x="4118" y="820"/>
                    </a:lnTo>
                    <a:lnTo>
                      <a:pt x="4131" y="763"/>
                    </a:lnTo>
                    <a:lnTo>
                      <a:pt x="4142" y="713"/>
                    </a:lnTo>
                    <a:lnTo>
                      <a:pt x="4153" y="665"/>
                    </a:lnTo>
                    <a:lnTo>
                      <a:pt x="4164" y="619"/>
                    </a:lnTo>
                    <a:lnTo>
                      <a:pt x="4171" y="573"/>
                    </a:lnTo>
                    <a:lnTo>
                      <a:pt x="4177" y="531"/>
                    </a:lnTo>
                    <a:lnTo>
                      <a:pt x="4184" y="489"/>
                    </a:lnTo>
                    <a:lnTo>
                      <a:pt x="4191" y="447"/>
                    </a:lnTo>
                    <a:lnTo>
                      <a:pt x="4199" y="405"/>
                    </a:lnTo>
                    <a:lnTo>
                      <a:pt x="4202" y="366"/>
                    </a:lnTo>
                    <a:lnTo>
                      <a:pt x="4209" y="324"/>
                    </a:lnTo>
                    <a:lnTo>
                      <a:pt x="4195" y="282"/>
                    </a:lnTo>
                    <a:lnTo>
                      <a:pt x="4153" y="236"/>
                    </a:lnTo>
                    <a:lnTo>
                      <a:pt x="4086" y="190"/>
                    </a:lnTo>
                    <a:lnTo>
                      <a:pt x="4005" y="142"/>
                    </a:lnTo>
                    <a:lnTo>
                      <a:pt x="3917" y="95"/>
                    </a:lnTo>
                    <a:lnTo>
                      <a:pt x="3829" y="57"/>
                    </a:lnTo>
                    <a:lnTo>
                      <a:pt x="3745" y="29"/>
                    </a:lnTo>
                    <a:lnTo>
                      <a:pt x="3675" y="8"/>
                    </a:lnTo>
                    <a:lnTo>
                      <a:pt x="3625" y="0"/>
                    </a:lnTo>
                    <a:lnTo>
                      <a:pt x="3604" y="12"/>
                    </a:lnTo>
                    <a:lnTo>
                      <a:pt x="3600" y="18"/>
                    </a:lnTo>
                    <a:lnTo>
                      <a:pt x="3590" y="40"/>
                    </a:lnTo>
                    <a:lnTo>
                      <a:pt x="3575" y="71"/>
                    </a:lnTo>
                    <a:lnTo>
                      <a:pt x="3562" y="113"/>
                    </a:lnTo>
                    <a:lnTo>
                      <a:pt x="3540" y="159"/>
                    </a:lnTo>
                    <a:lnTo>
                      <a:pt x="3523" y="205"/>
                    </a:lnTo>
                    <a:lnTo>
                      <a:pt x="3505" y="250"/>
                    </a:lnTo>
                    <a:lnTo>
                      <a:pt x="3495" y="292"/>
                    </a:lnTo>
                    <a:lnTo>
                      <a:pt x="3484" y="324"/>
                    </a:lnTo>
                    <a:lnTo>
                      <a:pt x="3480" y="345"/>
                    </a:lnTo>
                    <a:lnTo>
                      <a:pt x="3480" y="317"/>
                    </a:lnTo>
                    <a:lnTo>
                      <a:pt x="3477" y="282"/>
                    </a:lnTo>
                    <a:lnTo>
                      <a:pt x="3477" y="243"/>
                    </a:lnTo>
                    <a:lnTo>
                      <a:pt x="3474" y="201"/>
                    </a:lnTo>
                    <a:lnTo>
                      <a:pt x="3470" y="159"/>
                    </a:lnTo>
                    <a:lnTo>
                      <a:pt x="3467" y="120"/>
                    </a:lnTo>
                    <a:lnTo>
                      <a:pt x="3467" y="89"/>
                    </a:lnTo>
                    <a:lnTo>
                      <a:pt x="3460" y="60"/>
                    </a:lnTo>
                    <a:lnTo>
                      <a:pt x="3456" y="40"/>
                    </a:lnTo>
                    <a:lnTo>
                      <a:pt x="3452" y="32"/>
                    </a:lnTo>
                    <a:lnTo>
                      <a:pt x="3403" y="22"/>
                    </a:lnTo>
                    <a:lnTo>
                      <a:pt x="3340" y="18"/>
                    </a:lnTo>
                    <a:lnTo>
                      <a:pt x="3266" y="22"/>
                    </a:lnTo>
                    <a:lnTo>
                      <a:pt x="3189" y="29"/>
                    </a:lnTo>
                    <a:lnTo>
                      <a:pt x="3111" y="40"/>
                    </a:lnTo>
                    <a:lnTo>
                      <a:pt x="3034" y="50"/>
                    </a:lnTo>
                    <a:lnTo>
                      <a:pt x="2967" y="64"/>
                    </a:lnTo>
                    <a:lnTo>
                      <a:pt x="2911" y="78"/>
                    </a:lnTo>
                    <a:lnTo>
                      <a:pt x="2868" y="92"/>
                    </a:lnTo>
                    <a:lnTo>
                      <a:pt x="2848" y="103"/>
                    </a:lnTo>
                    <a:lnTo>
                      <a:pt x="2840" y="135"/>
                    </a:lnTo>
                    <a:lnTo>
                      <a:pt x="2836" y="205"/>
                    </a:lnTo>
                    <a:lnTo>
                      <a:pt x="2830" y="303"/>
                    </a:lnTo>
                    <a:lnTo>
                      <a:pt x="2819" y="422"/>
                    </a:lnTo>
                    <a:lnTo>
                      <a:pt x="2805" y="548"/>
                    </a:lnTo>
                    <a:lnTo>
                      <a:pt x="2784" y="672"/>
                    </a:lnTo>
                    <a:lnTo>
                      <a:pt x="2753" y="780"/>
                    </a:lnTo>
                    <a:lnTo>
                      <a:pt x="2706" y="868"/>
                    </a:lnTo>
                    <a:lnTo>
                      <a:pt x="2647" y="918"/>
                    </a:lnTo>
                    <a:lnTo>
                      <a:pt x="2570" y="925"/>
                    </a:lnTo>
                    <a:lnTo>
                      <a:pt x="2517" y="921"/>
                    </a:lnTo>
                    <a:lnTo>
                      <a:pt x="2446" y="925"/>
                    </a:lnTo>
                    <a:lnTo>
                      <a:pt x="2358" y="935"/>
                    </a:lnTo>
                    <a:lnTo>
                      <a:pt x="2256" y="953"/>
                    </a:lnTo>
                    <a:lnTo>
                      <a:pt x="2147" y="973"/>
                    </a:lnTo>
                    <a:lnTo>
                      <a:pt x="2031" y="1002"/>
                    </a:lnTo>
                    <a:lnTo>
                      <a:pt x="1911" y="1033"/>
                    </a:lnTo>
                    <a:lnTo>
                      <a:pt x="1795" y="1065"/>
                    </a:lnTo>
                    <a:lnTo>
                      <a:pt x="1686" y="1100"/>
                    </a:lnTo>
                    <a:lnTo>
                      <a:pt x="1583" y="1135"/>
                    </a:lnTo>
                    <a:lnTo>
                      <a:pt x="1510" y="1146"/>
                    </a:lnTo>
                    <a:lnTo>
                      <a:pt x="1447" y="1121"/>
                    </a:lnTo>
                    <a:lnTo>
                      <a:pt x="1390" y="1072"/>
                    </a:lnTo>
                    <a:lnTo>
                      <a:pt x="1342" y="1002"/>
                    </a:lnTo>
                    <a:lnTo>
                      <a:pt x="1295" y="915"/>
                    </a:lnTo>
                    <a:lnTo>
                      <a:pt x="1250" y="820"/>
                    </a:lnTo>
                    <a:lnTo>
                      <a:pt x="1204" y="725"/>
                    </a:lnTo>
                    <a:lnTo>
                      <a:pt x="1154" y="630"/>
                    </a:lnTo>
                    <a:lnTo>
                      <a:pt x="1099" y="545"/>
                    </a:lnTo>
                    <a:lnTo>
                      <a:pt x="1035" y="478"/>
                    </a:lnTo>
                    <a:lnTo>
                      <a:pt x="1017" y="472"/>
                    </a:lnTo>
                    <a:lnTo>
                      <a:pt x="996" y="472"/>
                    </a:lnTo>
                    <a:lnTo>
                      <a:pt x="964" y="475"/>
                    </a:lnTo>
                    <a:lnTo>
                      <a:pt x="929" y="478"/>
                    </a:lnTo>
                    <a:lnTo>
                      <a:pt x="894" y="485"/>
                    </a:lnTo>
                    <a:lnTo>
                      <a:pt x="856" y="496"/>
                    </a:lnTo>
                    <a:lnTo>
                      <a:pt x="821" y="507"/>
                    </a:lnTo>
                    <a:lnTo>
                      <a:pt x="789" y="517"/>
                    </a:lnTo>
                    <a:lnTo>
                      <a:pt x="764" y="525"/>
                    </a:lnTo>
                    <a:lnTo>
                      <a:pt x="746" y="531"/>
                    </a:lnTo>
                    <a:lnTo>
                      <a:pt x="690" y="560"/>
                    </a:lnTo>
                    <a:lnTo>
                      <a:pt x="638" y="598"/>
                    </a:lnTo>
                    <a:lnTo>
                      <a:pt x="585" y="640"/>
                    </a:lnTo>
                    <a:lnTo>
                      <a:pt x="535" y="682"/>
                    </a:lnTo>
                    <a:lnTo>
                      <a:pt x="490" y="728"/>
                    </a:lnTo>
                    <a:lnTo>
                      <a:pt x="451" y="773"/>
                    </a:lnTo>
                    <a:lnTo>
                      <a:pt x="420" y="812"/>
                    </a:lnTo>
                    <a:lnTo>
                      <a:pt x="398" y="848"/>
                    </a:lnTo>
                    <a:lnTo>
                      <a:pt x="387" y="875"/>
                    </a:lnTo>
                    <a:lnTo>
                      <a:pt x="387" y="890"/>
                    </a:lnTo>
                    <a:lnTo>
                      <a:pt x="398" y="910"/>
                    </a:lnTo>
                    <a:lnTo>
                      <a:pt x="412" y="935"/>
                    </a:lnTo>
                    <a:lnTo>
                      <a:pt x="430" y="960"/>
                    </a:lnTo>
                    <a:lnTo>
                      <a:pt x="447" y="988"/>
                    </a:lnTo>
                    <a:lnTo>
                      <a:pt x="468" y="1016"/>
                    </a:lnTo>
                    <a:lnTo>
                      <a:pt x="486" y="1045"/>
                    </a:lnTo>
                    <a:lnTo>
                      <a:pt x="503" y="1072"/>
                    </a:lnTo>
                    <a:lnTo>
                      <a:pt x="518" y="1097"/>
                    </a:lnTo>
                    <a:lnTo>
                      <a:pt x="531" y="1115"/>
                    </a:lnTo>
                    <a:lnTo>
                      <a:pt x="543" y="1132"/>
                    </a:lnTo>
                    <a:lnTo>
                      <a:pt x="585" y="1195"/>
                    </a:lnTo>
                    <a:lnTo>
                      <a:pt x="623" y="1251"/>
                    </a:lnTo>
                    <a:lnTo>
                      <a:pt x="655" y="1308"/>
                    </a:lnTo>
                    <a:lnTo>
                      <a:pt x="683" y="1363"/>
                    </a:lnTo>
                    <a:lnTo>
                      <a:pt x="704" y="1416"/>
                    </a:lnTo>
                    <a:lnTo>
                      <a:pt x="721" y="1473"/>
                    </a:lnTo>
                    <a:lnTo>
                      <a:pt x="739" y="1536"/>
                    </a:lnTo>
                    <a:lnTo>
                      <a:pt x="753" y="1603"/>
                    </a:lnTo>
                    <a:lnTo>
                      <a:pt x="761" y="1676"/>
                    </a:lnTo>
                    <a:lnTo>
                      <a:pt x="771" y="1761"/>
                    </a:lnTo>
                    <a:lnTo>
                      <a:pt x="771" y="1796"/>
                    </a:lnTo>
                    <a:lnTo>
                      <a:pt x="768" y="1835"/>
                    </a:lnTo>
                    <a:lnTo>
                      <a:pt x="761" y="1866"/>
                    </a:lnTo>
                    <a:lnTo>
                      <a:pt x="753" y="1901"/>
                    </a:lnTo>
                    <a:lnTo>
                      <a:pt x="743" y="1933"/>
                    </a:lnTo>
                    <a:lnTo>
                      <a:pt x="729" y="1968"/>
                    </a:lnTo>
                    <a:lnTo>
                      <a:pt x="718" y="2000"/>
                    </a:lnTo>
                    <a:lnTo>
                      <a:pt x="708" y="2031"/>
                    </a:lnTo>
                    <a:lnTo>
                      <a:pt x="698" y="2063"/>
                    </a:lnTo>
                    <a:lnTo>
                      <a:pt x="690" y="2098"/>
                    </a:lnTo>
                    <a:lnTo>
                      <a:pt x="630" y="2214"/>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74" name="Freeform 646"/>
              <p:cNvSpPr>
                <a:spLocks/>
              </p:cNvSpPr>
              <p:nvPr/>
            </p:nvSpPr>
            <p:spPr bwMode="auto">
              <a:xfrm>
                <a:off x="2864" y="2181"/>
                <a:ext cx="295" cy="330"/>
              </a:xfrm>
              <a:custGeom>
                <a:avLst/>
                <a:gdLst>
                  <a:gd name="T0" fmla="*/ 499 w 3832"/>
                  <a:gd name="T1" fmla="*/ 621 h 4613"/>
                  <a:gd name="T2" fmla="*/ 679 w 3832"/>
                  <a:gd name="T3" fmla="*/ 404 h 4613"/>
                  <a:gd name="T4" fmla="*/ 946 w 3832"/>
                  <a:gd name="T5" fmla="*/ 326 h 4613"/>
                  <a:gd name="T6" fmla="*/ 1414 w 3832"/>
                  <a:gd name="T7" fmla="*/ 421 h 4613"/>
                  <a:gd name="T8" fmla="*/ 1717 w 3832"/>
                  <a:gd name="T9" fmla="*/ 573 h 4613"/>
                  <a:gd name="T10" fmla="*/ 2192 w 3832"/>
                  <a:gd name="T11" fmla="*/ 555 h 4613"/>
                  <a:gd name="T12" fmla="*/ 2723 w 3832"/>
                  <a:gd name="T13" fmla="*/ 341 h 4613"/>
                  <a:gd name="T14" fmla="*/ 3157 w 3832"/>
                  <a:gd name="T15" fmla="*/ 148 h 4613"/>
                  <a:gd name="T16" fmla="*/ 3318 w 3832"/>
                  <a:gd name="T17" fmla="*/ 84 h 4613"/>
                  <a:gd name="T18" fmla="*/ 3480 w 3832"/>
                  <a:gd name="T19" fmla="*/ 18 h 4613"/>
                  <a:gd name="T20" fmla="*/ 3530 w 3832"/>
                  <a:gd name="T21" fmla="*/ 0 h 4613"/>
                  <a:gd name="T22" fmla="*/ 3638 w 3832"/>
                  <a:gd name="T23" fmla="*/ 42 h 4613"/>
                  <a:gd name="T24" fmla="*/ 3779 w 3832"/>
                  <a:gd name="T25" fmla="*/ 239 h 4613"/>
                  <a:gd name="T26" fmla="*/ 3796 w 3832"/>
                  <a:gd name="T27" fmla="*/ 478 h 4613"/>
                  <a:gd name="T28" fmla="*/ 3558 w 3832"/>
                  <a:gd name="T29" fmla="*/ 586 h 4613"/>
                  <a:gd name="T30" fmla="*/ 3104 w 3832"/>
                  <a:gd name="T31" fmla="*/ 769 h 4613"/>
                  <a:gd name="T32" fmla="*/ 2966 w 3832"/>
                  <a:gd name="T33" fmla="*/ 1064 h 4613"/>
                  <a:gd name="T34" fmla="*/ 3332 w 3832"/>
                  <a:gd name="T35" fmla="*/ 1226 h 4613"/>
                  <a:gd name="T36" fmla="*/ 3761 w 3832"/>
                  <a:gd name="T37" fmla="*/ 1264 h 4613"/>
                  <a:gd name="T38" fmla="*/ 3832 w 3832"/>
                  <a:gd name="T39" fmla="*/ 1457 h 4613"/>
                  <a:gd name="T40" fmla="*/ 3758 w 3832"/>
                  <a:gd name="T41" fmla="*/ 1732 h 4613"/>
                  <a:gd name="T42" fmla="*/ 3438 w 3832"/>
                  <a:gd name="T43" fmla="*/ 1746 h 4613"/>
                  <a:gd name="T44" fmla="*/ 2991 w 3832"/>
                  <a:gd name="T45" fmla="*/ 1752 h 4613"/>
                  <a:gd name="T46" fmla="*/ 2558 w 3832"/>
                  <a:gd name="T47" fmla="*/ 1819 h 4613"/>
                  <a:gd name="T48" fmla="*/ 2448 w 3832"/>
                  <a:gd name="T49" fmla="*/ 1854 h 4613"/>
                  <a:gd name="T50" fmla="*/ 2357 w 3832"/>
                  <a:gd name="T51" fmla="*/ 1925 h 4613"/>
                  <a:gd name="T52" fmla="*/ 2333 w 3832"/>
                  <a:gd name="T53" fmla="*/ 2142 h 4613"/>
                  <a:gd name="T54" fmla="*/ 2393 w 3832"/>
                  <a:gd name="T55" fmla="*/ 3032 h 4613"/>
                  <a:gd name="T56" fmla="*/ 2224 w 3832"/>
                  <a:gd name="T57" fmla="*/ 3983 h 4613"/>
                  <a:gd name="T58" fmla="*/ 1999 w 3832"/>
                  <a:gd name="T59" fmla="*/ 4293 h 4613"/>
                  <a:gd name="T60" fmla="*/ 1678 w 3832"/>
                  <a:gd name="T61" fmla="*/ 4510 h 4613"/>
                  <a:gd name="T62" fmla="*/ 1312 w 3832"/>
                  <a:gd name="T63" fmla="*/ 4598 h 4613"/>
                  <a:gd name="T64" fmla="*/ 974 w 3832"/>
                  <a:gd name="T65" fmla="*/ 4608 h 4613"/>
                  <a:gd name="T66" fmla="*/ 661 w 3832"/>
                  <a:gd name="T67" fmla="*/ 4524 h 4613"/>
                  <a:gd name="T68" fmla="*/ 421 w 3832"/>
                  <a:gd name="T69" fmla="*/ 4383 h 4613"/>
                  <a:gd name="T70" fmla="*/ 193 w 3832"/>
                  <a:gd name="T71" fmla="*/ 4215 h 4613"/>
                  <a:gd name="T72" fmla="*/ 52 w 3832"/>
                  <a:gd name="T73" fmla="*/ 4123 h 4613"/>
                  <a:gd name="T74" fmla="*/ 17 w 3832"/>
                  <a:gd name="T75" fmla="*/ 4096 h 4613"/>
                  <a:gd name="T76" fmla="*/ 0 w 3832"/>
                  <a:gd name="T77" fmla="*/ 4057 h 4613"/>
                  <a:gd name="T78" fmla="*/ 70 w 3832"/>
                  <a:gd name="T79" fmla="*/ 3846 h 4613"/>
                  <a:gd name="T80" fmla="*/ 186 w 3832"/>
                  <a:gd name="T81" fmla="*/ 3446 h 4613"/>
                  <a:gd name="T82" fmla="*/ 225 w 3832"/>
                  <a:gd name="T83" fmla="*/ 3210 h 4613"/>
                  <a:gd name="T84" fmla="*/ 225 w 3832"/>
                  <a:gd name="T85" fmla="*/ 3091 h 4613"/>
                  <a:gd name="T86" fmla="*/ 211 w 3832"/>
                  <a:gd name="T87" fmla="*/ 2982 h 4613"/>
                  <a:gd name="T88" fmla="*/ 140 w 3832"/>
                  <a:gd name="T89" fmla="*/ 2715 h 4613"/>
                  <a:gd name="T90" fmla="*/ 102 w 3832"/>
                  <a:gd name="T91" fmla="*/ 2459 h 4613"/>
                  <a:gd name="T92" fmla="*/ 88 w 3832"/>
                  <a:gd name="T93" fmla="*/ 2076 h 4613"/>
                  <a:gd name="T94" fmla="*/ 108 w 3832"/>
                  <a:gd name="T95" fmla="*/ 1574 h 4613"/>
                  <a:gd name="T96" fmla="*/ 232 w 3832"/>
                  <a:gd name="T97" fmla="*/ 1089 h 4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832" h="4613">
                    <a:moveTo>
                      <a:pt x="373" y="791"/>
                    </a:moveTo>
                    <a:lnTo>
                      <a:pt x="408" y="738"/>
                    </a:lnTo>
                    <a:lnTo>
                      <a:pt x="453" y="681"/>
                    </a:lnTo>
                    <a:lnTo>
                      <a:pt x="499" y="621"/>
                    </a:lnTo>
                    <a:lnTo>
                      <a:pt x="545" y="562"/>
                    </a:lnTo>
                    <a:lnTo>
                      <a:pt x="591" y="502"/>
                    </a:lnTo>
                    <a:lnTo>
                      <a:pt x="636" y="449"/>
                    </a:lnTo>
                    <a:lnTo>
                      <a:pt x="679" y="404"/>
                    </a:lnTo>
                    <a:lnTo>
                      <a:pt x="711" y="369"/>
                    </a:lnTo>
                    <a:lnTo>
                      <a:pt x="739" y="348"/>
                    </a:lnTo>
                    <a:lnTo>
                      <a:pt x="756" y="337"/>
                    </a:lnTo>
                    <a:lnTo>
                      <a:pt x="946" y="326"/>
                    </a:lnTo>
                    <a:lnTo>
                      <a:pt x="1102" y="330"/>
                    </a:lnTo>
                    <a:lnTo>
                      <a:pt x="1228" y="351"/>
                    </a:lnTo>
                    <a:lnTo>
                      <a:pt x="1330" y="383"/>
                    </a:lnTo>
                    <a:lnTo>
                      <a:pt x="1414" y="421"/>
                    </a:lnTo>
                    <a:lnTo>
                      <a:pt x="1491" y="464"/>
                    </a:lnTo>
                    <a:lnTo>
                      <a:pt x="1562" y="502"/>
                    </a:lnTo>
                    <a:lnTo>
                      <a:pt x="1636" y="541"/>
                    </a:lnTo>
                    <a:lnTo>
                      <a:pt x="1717" y="573"/>
                    </a:lnTo>
                    <a:lnTo>
                      <a:pt x="1812" y="594"/>
                    </a:lnTo>
                    <a:lnTo>
                      <a:pt x="1935" y="597"/>
                    </a:lnTo>
                    <a:lnTo>
                      <a:pt x="2062" y="583"/>
                    </a:lnTo>
                    <a:lnTo>
                      <a:pt x="2192" y="555"/>
                    </a:lnTo>
                    <a:lnTo>
                      <a:pt x="2325" y="513"/>
                    </a:lnTo>
                    <a:lnTo>
                      <a:pt x="2456" y="460"/>
                    </a:lnTo>
                    <a:lnTo>
                      <a:pt x="2590" y="401"/>
                    </a:lnTo>
                    <a:lnTo>
                      <a:pt x="2723" y="341"/>
                    </a:lnTo>
                    <a:lnTo>
                      <a:pt x="2854" y="278"/>
                    </a:lnTo>
                    <a:lnTo>
                      <a:pt x="2984" y="218"/>
                    </a:lnTo>
                    <a:lnTo>
                      <a:pt x="3114" y="161"/>
                    </a:lnTo>
                    <a:lnTo>
                      <a:pt x="3157" y="148"/>
                    </a:lnTo>
                    <a:lnTo>
                      <a:pt x="3195" y="130"/>
                    </a:lnTo>
                    <a:lnTo>
                      <a:pt x="3237" y="116"/>
                    </a:lnTo>
                    <a:lnTo>
                      <a:pt x="3280" y="98"/>
                    </a:lnTo>
                    <a:lnTo>
                      <a:pt x="3318" y="84"/>
                    </a:lnTo>
                    <a:lnTo>
                      <a:pt x="3360" y="66"/>
                    </a:lnTo>
                    <a:lnTo>
                      <a:pt x="3399" y="49"/>
                    </a:lnTo>
                    <a:lnTo>
                      <a:pt x="3441" y="35"/>
                    </a:lnTo>
                    <a:lnTo>
                      <a:pt x="3480" y="18"/>
                    </a:lnTo>
                    <a:lnTo>
                      <a:pt x="3518" y="0"/>
                    </a:lnTo>
                    <a:lnTo>
                      <a:pt x="3522" y="0"/>
                    </a:lnTo>
                    <a:lnTo>
                      <a:pt x="3526" y="0"/>
                    </a:lnTo>
                    <a:lnTo>
                      <a:pt x="3530" y="0"/>
                    </a:lnTo>
                    <a:lnTo>
                      <a:pt x="3533" y="0"/>
                    </a:lnTo>
                    <a:lnTo>
                      <a:pt x="3530" y="0"/>
                    </a:lnTo>
                    <a:lnTo>
                      <a:pt x="3585" y="18"/>
                    </a:lnTo>
                    <a:lnTo>
                      <a:pt x="3638" y="42"/>
                    </a:lnTo>
                    <a:lnTo>
                      <a:pt x="3681" y="81"/>
                    </a:lnTo>
                    <a:lnTo>
                      <a:pt x="3723" y="126"/>
                    </a:lnTo>
                    <a:lnTo>
                      <a:pt x="3754" y="179"/>
                    </a:lnTo>
                    <a:lnTo>
                      <a:pt x="3779" y="239"/>
                    </a:lnTo>
                    <a:lnTo>
                      <a:pt x="3796" y="298"/>
                    </a:lnTo>
                    <a:lnTo>
                      <a:pt x="3808" y="358"/>
                    </a:lnTo>
                    <a:lnTo>
                      <a:pt x="3808" y="418"/>
                    </a:lnTo>
                    <a:lnTo>
                      <a:pt x="3796" y="478"/>
                    </a:lnTo>
                    <a:lnTo>
                      <a:pt x="3779" y="491"/>
                    </a:lnTo>
                    <a:lnTo>
                      <a:pt x="3726" y="516"/>
                    </a:lnTo>
                    <a:lnTo>
                      <a:pt x="3653" y="548"/>
                    </a:lnTo>
                    <a:lnTo>
                      <a:pt x="3558" y="586"/>
                    </a:lnTo>
                    <a:lnTo>
                      <a:pt x="3452" y="629"/>
                    </a:lnTo>
                    <a:lnTo>
                      <a:pt x="3335" y="671"/>
                    </a:lnTo>
                    <a:lnTo>
                      <a:pt x="3216" y="721"/>
                    </a:lnTo>
                    <a:lnTo>
                      <a:pt x="3104" y="769"/>
                    </a:lnTo>
                    <a:lnTo>
                      <a:pt x="2994" y="819"/>
                    </a:lnTo>
                    <a:lnTo>
                      <a:pt x="2903" y="871"/>
                    </a:lnTo>
                    <a:lnTo>
                      <a:pt x="2921" y="979"/>
                    </a:lnTo>
                    <a:lnTo>
                      <a:pt x="2966" y="1064"/>
                    </a:lnTo>
                    <a:lnTo>
                      <a:pt x="3037" y="1127"/>
                    </a:lnTo>
                    <a:lnTo>
                      <a:pt x="3124" y="1177"/>
                    </a:lnTo>
                    <a:lnTo>
                      <a:pt x="3223" y="1209"/>
                    </a:lnTo>
                    <a:lnTo>
                      <a:pt x="3332" y="1226"/>
                    </a:lnTo>
                    <a:lnTo>
                      <a:pt x="3448" y="1240"/>
                    </a:lnTo>
                    <a:lnTo>
                      <a:pt x="3561" y="1247"/>
                    </a:lnTo>
                    <a:lnTo>
                      <a:pt x="3666" y="1254"/>
                    </a:lnTo>
                    <a:lnTo>
                      <a:pt x="3761" y="1264"/>
                    </a:lnTo>
                    <a:lnTo>
                      <a:pt x="3796" y="1282"/>
                    </a:lnTo>
                    <a:lnTo>
                      <a:pt x="3821" y="1324"/>
                    </a:lnTo>
                    <a:lnTo>
                      <a:pt x="3832" y="1384"/>
                    </a:lnTo>
                    <a:lnTo>
                      <a:pt x="3832" y="1457"/>
                    </a:lnTo>
                    <a:lnTo>
                      <a:pt x="3825" y="1532"/>
                    </a:lnTo>
                    <a:lnTo>
                      <a:pt x="3811" y="1609"/>
                    </a:lnTo>
                    <a:lnTo>
                      <a:pt x="3786" y="1676"/>
                    </a:lnTo>
                    <a:lnTo>
                      <a:pt x="3758" y="1732"/>
                    </a:lnTo>
                    <a:lnTo>
                      <a:pt x="3726" y="1764"/>
                    </a:lnTo>
                    <a:lnTo>
                      <a:pt x="3695" y="1774"/>
                    </a:lnTo>
                    <a:lnTo>
                      <a:pt x="3561" y="1756"/>
                    </a:lnTo>
                    <a:lnTo>
                      <a:pt x="3438" y="1746"/>
                    </a:lnTo>
                    <a:lnTo>
                      <a:pt x="3322" y="1739"/>
                    </a:lnTo>
                    <a:lnTo>
                      <a:pt x="3205" y="1739"/>
                    </a:lnTo>
                    <a:lnTo>
                      <a:pt x="3097" y="1742"/>
                    </a:lnTo>
                    <a:lnTo>
                      <a:pt x="2991" y="1752"/>
                    </a:lnTo>
                    <a:lnTo>
                      <a:pt x="2882" y="1764"/>
                    </a:lnTo>
                    <a:lnTo>
                      <a:pt x="2776" y="1781"/>
                    </a:lnTo>
                    <a:lnTo>
                      <a:pt x="2667" y="1799"/>
                    </a:lnTo>
                    <a:lnTo>
                      <a:pt x="2558" y="1819"/>
                    </a:lnTo>
                    <a:lnTo>
                      <a:pt x="2530" y="1822"/>
                    </a:lnTo>
                    <a:lnTo>
                      <a:pt x="2501" y="1834"/>
                    </a:lnTo>
                    <a:lnTo>
                      <a:pt x="2477" y="1844"/>
                    </a:lnTo>
                    <a:lnTo>
                      <a:pt x="2448" y="1854"/>
                    </a:lnTo>
                    <a:lnTo>
                      <a:pt x="2425" y="1872"/>
                    </a:lnTo>
                    <a:lnTo>
                      <a:pt x="2400" y="1886"/>
                    </a:lnTo>
                    <a:lnTo>
                      <a:pt x="2378" y="1907"/>
                    </a:lnTo>
                    <a:lnTo>
                      <a:pt x="2357" y="1925"/>
                    </a:lnTo>
                    <a:lnTo>
                      <a:pt x="2340" y="1949"/>
                    </a:lnTo>
                    <a:lnTo>
                      <a:pt x="2322" y="1970"/>
                    </a:lnTo>
                    <a:lnTo>
                      <a:pt x="2322" y="2024"/>
                    </a:lnTo>
                    <a:lnTo>
                      <a:pt x="2333" y="2142"/>
                    </a:lnTo>
                    <a:lnTo>
                      <a:pt x="2350" y="2315"/>
                    </a:lnTo>
                    <a:lnTo>
                      <a:pt x="2368" y="2529"/>
                    </a:lnTo>
                    <a:lnTo>
                      <a:pt x="2385" y="2772"/>
                    </a:lnTo>
                    <a:lnTo>
                      <a:pt x="2393" y="3032"/>
                    </a:lnTo>
                    <a:lnTo>
                      <a:pt x="2385" y="3295"/>
                    </a:lnTo>
                    <a:lnTo>
                      <a:pt x="2357" y="3548"/>
                    </a:lnTo>
                    <a:lnTo>
                      <a:pt x="2305" y="3783"/>
                    </a:lnTo>
                    <a:lnTo>
                      <a:pt x="2224" y="3983"/>
                    </a:lnTo>
                    <a:lnTo>
                      <a:pt x="2175" y="4068"/>
                    </a:lnTo>
                    <a:lnTo>
                      <a:pt x="2122" y="4145"/>
                    </a:lnTo>
                    <a:lnTo>
                      <a:pt x="2062" y="4222"/>
                    </a:lnTo>
                    <a:lnTo>
                      <a:pt x="1999" y="4293"/>
                    </a:lnTo>
                    <a:lnTo>
                      <a:pt x="1924" y="4356"/>
                    </a:lnTo>
                    <a:lnTo>
                      <a:pt x="1851" y="4415"/>
                    </a:lnTo>
                    <a:lnTo>
                      <a:pt x="1766" y="4465"/>
                    </a:lnTo>
                    <a:lnTo>
                      <a:pt x="1678" y="4510"/>
                    </a:lnTo>
                    <a:lnTo>
                      <a:pt x="1583" y="4545"/>
                    </a:lnTo>
                    <a:lnTo>
                      <a:pt x="1485" y="4570"/>
                    </a:lnTo>
                    <a:lnTo>
                      <a:pt x="1400" y="4584"/>
                    </a:lnTo>
                    <a:lnTo>
                      <a:pt x="1312" y="4598"/>
                    </a:lnTo>
                    <a:lnTo>
                      <a:pt x="1228" y="4608"/>
                    </a:lnTo>
                    <a:lnTo>
                      <a:pt x="1143" y="4613"/>
                    </a:lnTo>
                    <a:lnTo>
                      <a:pt x="1059" y="4613"/>
                    </a:lnTo>
                    <a:lnTo>
                      <a:pt x="974" y="4608"/>
                    </a:lnTo>
                    <a:lnTo>
                      <a:pt x="894" y="4598"/>
                    </a:lnTo>
                    <a:lnTo>
                      <a:pt x="812" y="4581"/>
                    </a:lnTo>
                    <a:lnTo>
                      <a:pt x="735" y="4556"/>
                    </a:lnTo>
                    <a:lnTo>
                      <a:pt x="661" y="4524"/>
                    </a:lnTo>
                    <a:lnTo>
                      <a:pt x="598" y="4493"/>
                    </a:lnTo>
                    <a:lnTo>
                      <a:pt x="538" y="4458"/>
                    </a:lnTo>
                    <a:lnTo>
                      <a:pt x="481" y="4423"/>
                    </a:lnTo>
                    <a:lnTo>
                      <a:pt x="421" y="4383"/>
                    </a:lnTo>
                    <a:lnTo>
                      <a:pt x="366" y="4341"/>
                    </a:lnTo>
                    <a:lnTo>
                      <a:pt x="310" y="4300"/>
                    </a:lnTo>
                    <a:lnTo>
                      <a:pt x="253" y="4258"/>
                    </a:lnTo>
                    <a:lnTo>
                      <a:pt x="193" y="4215"/>
                    </a:lnTo>
                    <a:lnTo>
                      <a:pt x="133" y="4176"/>
                    </a:lnTo>
                    <a:lnTo>
                      <a:pt x="73" y="4135"/>
                    </a:lnTo>
                    <a:lnTo>
                      <a:pt x="63" y="4131"/>
                    </a:lnTo>
                    <a:lnTo>
                      <a:pt x="52" y="4123"/>
                    </a:lnTo>
                    <a:lnTo>
                      <a:pt x="45" y="4117"/>
                    </a:lnTo>
                    <a:lnTo>
                      <a:pt x="35" y="4110"/>
                    </a:lnTo>
                    <a:lnTo>
                      <a:pt x="24" y="4103"/>
                    </a:lnTo>
                    <a:lnTo>
                      <a:pt x="17" y="4096"/>
                    </a:lnTo>
                    <a:lnTo>
                      <a:pt x="10" y="4085"/>
                    </a:lnTo>
                    <a:lnTo>
                      <a:pt x="7" y="4078"/>
                    </a:lnTo>
                    <a:lnTo>
                      <a:pt x="3" y="4068"/>
                    </a:lnTo>
                    <a:lnTo>
                      <a:pt x="0" y="4057"/>
                    </a:lnTo>
                    <a:lnTo>
                      <a:pt x="7" y="4036"/>
                    </a:lnTo>
                    <a:lnTo>
                      <a:pt x="20" y="3993"/>
                    </a:lnTo>
                    <a:lnTo>
                      <a:pt x="42" y="3927"/>
                    </a:lnTo>
                    <a:lnTo>
                      <a:pt x="70" y="3846"/>
                    </a:lnTo>
                    <a:lnTo>
                      <a:pt x="98" y="3755"/>
                    </a:lnTo>
                    <a:lnTo>
                      <a:pt x="130" y="3653"/>
                    </a:lnTo>
                    <a:lnTo>
                      <a:pt x="162" y="3548"/>
                    </a:lnTo>
                    <a:lnTo>
                      <a:pt x="186" y="3446"/>
                    </a:lnTo>
                    <a:lnTo>
                      <a:pt x="207" y="3348"/>
                    </a:lnTo>
                    <a:lnTo>
                      <a:pt x="221" y="3260"/>
                    </a:lnTo>
                    <a:lnTo>
                      <a:pt x="225" y="3235"/>
                    </a:lnTo>
                    <a:lnTo>
                      <a:pt x="225" y="3210"/>
                    </a:lnTo>
                    <a:lnTo>
                      <a:pt x="225" y="3182"/>
                    </a:lnTo>
                    <a:lnTo>
                      <a:pt x="228" y="3150"/>
                    </a:lnTo>
                    <a:lnTo>
                      <a:pt x="228" y="3123"/>
                    </a:lnTo>
                    <a:lnTo>
                      <a:pt x="225" y="3091"/>
                    </a:lnTo>
                    <a:lnTo>
                      <a:pt x="225" y="3063"/>
                    </a:lnTo>
                    <a:lnTo>
                      <a:pt x="221" y="3035"/>
                    </a:lnTo>
                    <a:lnTo>
                      <a:pt x="215" y="3007"/>
                    </a:lnTo>
                    <a:lnTo>
                      <a:pt x="211" y="2982"/>
                    </a:lnTo>
                    <a:lnTo>
                      <a:pt x="190" y="2912"/>
                    </a:lnTo>
                    <a:lnTo>
                      <a:pt x="172" y="2845"/>
                    </a:lnTo>
                    <a:lnTo>
                      <a:pt x="155" y="2782"/>
                    </a:lnTo>
                    <a:lnTo>
                      <a:pt x="140" y="2715"/>
                    </a:lnTo>
                    <a:lnTo>
                      <a:pt x="126" y="2652"/>
                    </a:lnTo>
                    <a:lnTo>
                      <a:pt x="115" y="2589"/>
                    </a:lnTo>
                    <a:lnTo>
                      <a:pt x="108" y="2525"/>
                    </a:lnTo>
                    <a:lnTo>
                      <a:pt x="102" y="2459"/>
                    </a:lnTo>
                    <a:lnTo>
                      <a:pt x="98" y="2392"/>
                    </a:lnTo>
                    <a:lnTo>
                      <a:pt x="95" y="2319"/>
                    </a:lnTo>
                    <a:lnTo>
                      <a:pt x="91" y="2199"/>
                    </a:lnTo>
                    <a:lnTo>
                      <a:pt x="88" y="2076"/>
                    </a:lnTo>
                    <a:lnTo>
                      <a:pt x="88" y="1952"/>
                    </a:lnTo>
                    <a:lnTo>
                      <a:pt x="88" y="1827"/>
                    </a:lnTo>
                    <a:lnTo>
                      <a:pt x="95" y="1700"/>
                    </a:lnTo>
                    <a:lnTo>
                      <a:pt x="108" y="1574"/>
                    </a:lnTo>
                    <a:lnTo>
                      <a:pt x="126" y="1451"/>
                    </a:lnTo>
                    <a:lnTo>
                      <a:pt x="151" y="1327"/>
                    </a:lnTo>
                    <a:lnTo>
                      <a:pt x="186" y="1209"/>
                    </a:lnTo>
                    <a:lnTo>
                      <a:pt x="232" y="1089"/>
                    </a:lnTo>
                    <a:lnTo>
                      <a:pt x="373" y="791"/>
                    </a:lnTo>
                    <a:close/>
                  </a:path>
                </a:pathLst>
              </a:custGeom>
              <a:solidFill>
                <a:srgbClr val="0099FF"/>
              </a:solidFill>
              <a:ln w="9525">
                <a:solidFill>
                  <a:srgbClr val="000000"/>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75" name="Freeform 647"/>
              <p:cNvSpPr>
                <a:spLocks/>
              </p:cNvSpPr>
              <p:nvPr/>
            </p:nvSpPr>
            <p:spPr bwMode="auto">
              <a:xfrm>
                <a:off x="2864" y="2181"/>
                <a:ext cx="295" cy="330"/>
              </a:xfrm>
              <a:custGeom>
                <a:avLst/>
                <a:gdLst>
                  <a:gd name="T0" fmla="*/ 499 w 3832"/>
                  <a:gd name="T1" fmla="*/ 621 h 4613"/>
                  <a:gd name="T2" fmla="*/ 679 w 3832"/>
                  <a:gd name="T3" fmla="*/ 404 h 4613"/>
                  <a:gd name="T4" fmla="*/ 946 w 3832"/>
                  <a:gd name="T5" fmla="*/ 326 h 4613"/>
                  <a:gd name="T6" fmla="*/ 1414 w 3832"/>
                  <a:gd name="T7" fmla="*/ 421 h 4613"/>
                  <a:gd name="T8" fmla="*/ 1717 w 3832"/>
                  <a:gd name="T9" fmla="*/ 573 h 4613"/>
                  <a:gd name="T10" fmla="*/ 2192 w 3832"/>
                  <a:gd name="T11" fmla="*/ 555 h 4613"/>
                  <a:gd name="T12" fmla="*/ 2723 w 3832"/>
                  <a:gd name="T13" fmla="*/ 341 h 4613"/>
                  <a:gd name="T14" fmla="*/ 3157 w 3832"/>
                  <a:gd name="T15" fmla="*/ 148 h 4613"/>
                  <a:gd name="T16" fmla="*/ 3318 w 3832"/>
                  <a:gd name="T17" fmla="*/ 84 h 4613"/>
                  <a:gd name="T18" fmla="*/ 3480 w 3832"/>
                  <a:gd name="T19" fmla="*/ 18 h 4613"/>
                  <a:gd name="T20" fmla="*/ 3530 w 3832"/>
                  <a:gd name="T21" fmla="*/ 0 h 4613"/>
                  <a:gd name="T22" fmla="*/ 3638 w 3832"/>
                  <a:gd name="T23" fmla="*/ 42 h 4613"/>
                  <a:gd name="T24" fmla="*/ 3779 w 3832"/>
                  <a:gd name="T25" fmla="*/ 239 h 4613"/>
                  <a:gd name="T26" fmla="*/ 3796 w 3832"/>
                  <a:gd name="T27" fmla="*/ 478 h 4613"/>
                  <a:gd name="T28" fmla="*/ 3558 w 3832"/>
                  <a:gd name="T29" fmla="*/ 586 h 4613"/>
                  <a:gd name="T30" fmla="*/ 3104 w 3832"/>
                  <a:gd name="T31" fmla="*/ 769 h 4613"/>
                  <a:gd name="T32" fmla="*/ 2966 w 3832"/>
                  <a:gd name="T33" fmla="*/ 1064 h 4613"/>
                  <a:gd name="T34" fmla="*/ 3332 w 3832"/>
                  <a:gd name="T35" fmla="*/ 1226 h 4613"/>
                  <a:gd name="T36" fmla="*/ 3761 w 3832"/>
                  <a:gd name="T37" fmla="*/ 1264 h 4613"/>
                  <a:gd name="T38" fmla="*/ 3832 w 3832"/>
                  <a:gd name="T39" fmla="*/ 1457 h 4613"/>
                  <a:gd name="T40" fmla="*/ 3758 w 3832"/>
                  <a:gd name="T41" fmla="*/ 1732 h 4613"/>
                  <a:gd name="T42" fmla="*/ 3438 w 3832"/>
                  <a:gd name="T43" fmla="*/ 1746 h 4613"/>
                  <a:gd name="T44" fmla="*/ 2991 w 3832"/>
                  <a:gd name="T45" fmla="*/ 1752 h 4613"/>
                  <a:gd name="T46" fmla="*/ 2558 w 3832"/>
                  <a:gd name="T47" fmla="*/ 1819 h 4613"/>
                  <a:gd name="T48" fmla="*/ 2448 w 3832"/>
                  <a:gd name="T49" fmla="*/ 1854 h 4613"/>
                  <a:gd name="T50" fmla="*/ 2357 w 3832"/>
                  <a:gd name="T51" fmla="*/ 1925 h 4613"/>
                  <a:gd name="T52" fmla="*/ 2333 w 3832"/>
                  <a:gd name="T53" fmla="*/ 2142 h 4613"/>
                  <a:gd name="T54" fmla="*/ 2393 w 3832"/>
                  <a:gd name="T55" fmla="*/ 3032 h 4613"/>
                  <a:gd name="T56" fmla="*/ 2224 w 3832"/>
                  <a:gd name="T57" fmla="*/ 3983 h 4613"/>
                  <a:gd name="T58" fmla="*/ 1999 w 3832"/>
                  <a:gd name="T59" fmla="*/ 4293 h 4613"/>
                  <a:gd name="T60" fmla="*/ 1678 w 3832"/>
                  <a:gd name="T61" fmla="*/ 4510 h 4613"/>
                  <a:gd name="T62" fmla="*/ 1312 w 3832"/>
                  <a:gd name="T63" fmla="*/ 4598 h 4613"/>
                  <a:gd name="T64" fmla="*/ 974 w 3832"/>
                  <a:gd name="T65" fmla="*/ 4608 h 4613"/>
                  <a:gd name="T66" fmla="*/ 661 w 3832"/>
                  <a:gd name="T67" fmla="*/ 4524 h 4613"/>
                  <a:gd name="T68" fmla="*/ 421 w 3832"/>
                  <a:gd name="T69" fmla="*/ 4383 h 4613"/>
                  <a:gd name="T70" fmla="*/ 193 w 3832"/>
                  <a:gd name="T71" fmla="*/ 4215 h 4613"/>
                  <a:gd name="T72" fmla="*/ 52 w 3832"/>
                  <a:gd name="T73" fmla="*/ 4123 h 4613"/>
                  <a:gd name="T74" fmla="*/ 17 w 3832"/>
                  <a:gd name="T75" fmla="*/ 4096 h 4613"/>
                  <a:gd name="T76" fmla="*/ 0 w 3832"/>
                  <a:gd name="T77" fmla="*/ 4057 h 4613"/>
                  <a:gd name="T78" fmla="*/ 70 w 3832"/>
                  <a:gd name="T79" fmla="*/ 3846 h 4613"/>
                  <a:gd name="T80" fmla="*/ 186 w 3832"/>
                  <a:gd name="T81" fmla="*/ 3446 h 4613"/>
                  <a:gd name="T82" fmla="*/ 225 w 3832"/>
                  <a:gd name="T83" fmla="*/ 3210 h 4613"/>
                  <a:gd name="T84" fmla="*/ 225 w 3832"/>
                  <a:gd name="T85" fmla="*/ 3091 h 4613"/>
                  <a:gd name="T86" fmla="*/ 211 w 3832"/>
                  <a:gd name="T87" fmla="*/ 2982 h 4613"/>
                  <a:gd name="T88" fmla="*/ 140 w 3832"/>
                  <a:gd name="T89" fmla="*/ 2715 h 4613"/>
                  <a:gd name="T90" fmla="*/ 102 w 3832"/>
                  <a:gd name="T91" fmla="*/ 2459 h 4613"/>
                  <a:gd name="T92" fmla="*/ 88 w 3832"/>
                  <a:gd name="T93" fmla="*/ 2076 h 4613"/>
                  <a:gd name="T94" fmla="*/ 108 w 3832"/>
                  <a:gd name="T95" fmla="*/ 1574 h 4613"/>
                  <a:gd name="T96" fmla="*/ 232 w 3832"/>
                  <a:gd name="T97" fmla="*/ 1089 h 4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832" h="4613">
                    <a:moveTo>
                      <a:pt x="373" y="791"/>
                    </a:moveTo>
                    <a:lnTo>
                      <a:pt x="408" y="738"/>
                    </a:lnTo>
                    <a:lnTo>
                      <a:pt x="453" y="681"/>
                    </a:lnTo>
                    <a:lnTo>
                      <a:pt x="499" y="621"/>
                    </a:lnTo>
                    <a:lnTo>
                      <a:pt x="545" y="562"/>
                    </a:lnTo>
                    <a:lnTo>
                      <a:pt x="591" y="502"/>
                    </a:lnTo>
                    <a:lnTo>
                      <a:pt x="636" y="449"/>
                    </a:lnTo>
                    <a:lnTo>
                      <a:pt x="679" y="404"/>
                    </a:lnTo>
                    <a:lnTo>
                      <a:pt x="711" y="369"/>
                    </a:lnTo>
                    <a:lnTo>
                      <a:pt x="739" y="348"/>
                    </a:lnTo>
                    <a:lnTo>
                      <a:pt x="756" y="337"/>
                    </a:lnTo>
                    <a:lnTo>
                      <a:pt x="946" y="326"/>
                    </a:lnTo>
                    <a:lnTo>
                      <a:pt x="1102" y="330"/>
                    </a:lnTo>
                    <a:lnTo>
                      <a:pt x="1228" y="351"/>
                    </a:lnTo>
                    <a:lnTo>
                      <a:pt x="1330" y="383"/>
                    </a:lnTo>
                    <a:lnTo>
                      <a:pt x="1414" y="421"/>
                    </a:lnTo>
                    <a:lnTo>
                      <a:pt x="1491" y="464"/>
                    </a:lnTo>
                    <a:lnTo>
                      <a:pt x="1562" y="502"/>
                    </a:lnTo>
                    <a:lnTo>
                      <a:pt x="1636" y="541"/>
                    </a:lnTo>
                    <a:lnTo>
                      <a:pt x="1717" y="573"/>
                    </a:lnTo>
                    <a:lnTo>
                      <a:pt x="1812" y="594"/>
                    </a:lnTo>
                    <a:lnTo>
                      <a:pt x="1935" y="597"/>
                    </a:lnTo>
                    <a:lnTo>
                      <a:pt x="2062" y="583"/>
                    </a:lnTo>
                    <a:lnTo>
                      <a:pt x="2192" y="555"/>
                    </a:lnTo>
                    <a:lnTo>
                      <a:pt x="2325" y="513"/>
                    </a:lnTo>
                    <a:lnTo>
                      <a:pt x="2456" y="460"/>
                    </a:lnTo>
                    <a:lnTo>
                      <a:pt x="2590" y="401"/>
                    </a:lnTo>
                    <a:lnTo>
                      <a:pt x="2723" y="341"/>
                    </a:lnTo>
                    <a:lnTo>
                      <a:pt x="2854" y="278"/>
                    </a:lnTo>
                    <a:lnTo>
                      <a:pt x="2984" y="218"/>
                    </a:lnTo>
                    <a:lnTo>
                      <a:pt x="3114" y="161"/>
                    </a:lnTo>
                    <a:lnTo>
                      <a:pt x="3157" y="148"/>
                    </a:lnTo>
                    <a:lnTo>
                      <a:pt x="3195" y="130"/>
                    </a:lnTo>
                    <a:lnTo>
                      <a:pt x="3237" y="116"/>
                    </a:lnTo>
                    <a:lnTo>
                      <a:pt x="3280" y="98"/>
                    </a:lnTo>
                    <a:lnTo>
                      <a:pt x="3318" y="84"/>
                    </a:lnTo>
                    <a:lnTo>
                      <a:pt x="3360" y="66"/>
                    </a:lnTo>
                    <a:lnTo>
                      <a:pt x="3399" y="49"/>
                    </a:lnTo>
                    <a:lnTo>
                      <a:pt x="3441" y="35"/>
                    </a:lnTo>
                    <a:lnTo>
                      <a:pt x="3480" y="18"/>
                    </a:lnTo>
                    <a:lnTo>
                      <a:pt x="3518" y="0"/>
                    </a:lnTo>
                    <a:lnTo>
                      <a:pt x="3522" y="0"/>
                    </a:lnTo>
                    <a:lnTo>
                      <a:pt x="3526" y="0"/>
                    </a:lnTo>
                    <a:lnTo>
                      <a:pt x="3530" y="0"/>
                    </a:lnTo>
                    <a:lnTo>
                      <a:pt x="3533" y="0"/>
                    </a:lnTo>
                    <a:lnTo>
                      <a:pt x="3530" y="0"/>
                    </a:lnTo>
                    <a:lnTo>
                      <a:pt x="3585" y="18"/>
                    </a:lnTo>
                    <a:lnTo>
                      <a:pt x="3638" y="42"/>
                    </a:lnTo>
                    <a:lnTo>
                      <a:pt x="3681" y="81"/>
                    </a:lnTo>
                    <a:lnTo>
                      <a:pt x="3723" y="126"/>
                    </a:lnTo>
                    <a:lnTo>
                      <a:pt x="3754" y="179"/>
                    </a:lnTo>
                    <a:lnTo>
                      <a:pt x="3779" y="239"/>
                    </a:lnTo>
                    <a:lnTo>
                      <a:pt x="3796" y="298"/>
                    </a:lnTo>
                    <a:lnTo>
                      <a:pt x="3808" y="358"/>
                    </a:lnTo>
                    <a:lnTo>
                      <a:pt x="3808" y="418"/>
                    </a:lnTo>
                    <a:lnTo>
                      <a:pt x="3796" y="478"/>
                    </a:lnTo>
                    <a:lnTo>
                      <a:pt x="3779" y="491"/>
                    </a:lnTo>
                    <a:lnTo>
                      <a:pt x="3726" y="516"/>
                    </a:lnTo>
                    <a:lnTo>
                      <a:pt x="3653" y="548"/>
                    </a:lnTo>
                    <a:lnTo>
                      <a:pt x="3558" y="586"/>
                    </a:lnTo>
                    <a:lnTo>
                      <a:pt x="3452" y="629"/>
                    </a:lnTo>
                    <a:lnTo>
                      <a:pt x="3335" y="671"/>
                    </a:lnTo>
                    <a:lnTo>
                      <a:pt x="3216" y="721"/>
                    </a:lnTo>
                    <a:lnTo>
                      <a:pt x="3104" y="769"/>
                    </a:lnTo>
                    <a:lnTo>
                      <a:pt x="2994" y="819"/>
                    </a:lnTo>
                    <a:lnTo>
                      <a:pt x="2903" y="871"/>
                    </a:lnTo>
                    <a:lnTo>
                      <a:pt x="2921" y="979"/>
                    </a:lnTo>
                    <a:lnTo>
                      <a:pt x="2966" y="1064"/>
                    </a:lnTo>
                    <a:lnTo>
                      <a:pt x="3037" y="1127"/>
                    </a:lnTo>
                    <a:lnTo>
                      <a:pt x="3124" y="1177"/>
                    </a:lnTo>
                    <a:lnTo>
                      <a:pt x="3223" y="1209"/>
                    </a:lnTo>
                    <a:lnTo>
                      <a:pt x="3332" y="1226"/>
                    </a:lnTo>
                    <a:lnTo>
                      <a:pt x="3448" y="1240"/>
                    </a:lnTo>
                    <a:lnTo>
                      <a:pt x="3561" y="1247"/>
                    </a:lnTo>
                    <a:lnTo>
                      <a:pt x="3666" y="1254"/>
                    </a:lnTo>
                    <a:lnTo>
                      <a:pt x="3761" y="1264"/>
                    </a:lnTo>
                    <a:lnTo>
                      <a:pt x="3796" y="1282"/>
                    </a:lnTo>
                    <a:lnTo>
                      <a:pt x="3821" y="1324"/>
                    </a:lnTo>
                    <a:lnTo>
                      <a:pt x="3832" y="1384"/>
                    </a:lnTo>
                    <a:lnTo>
                      <a:pt x="3832" y="1457"/>
                    </a:lnTo>
                    <a:lnTo>
                      <a:pt x="3825" y="1532"/>
                    </a:lnTo>
                    <a:lnTo>
                      <a:pt x="3811" y="1609"/>
                    </a:lnTo>
                    <a:lnTo>
                      <a:pt x="3786" y="1676"/>
                    </a:lnTo>
                    <a:lnTo>
                      <a:pt x="3758" y="1732"/>
                    </a:lnTo>
                    <a:lnTo>
                      <a:pt x="3726" y="1764"/>
                    </a:lnTo>
                    <a:lnTo>
                      <a:pt x="3695" y="1774"/>
                    </a:lnTo>
                    <a:lnTo>
                      <a:pt x="3561" y="1756"/>
                    </a:lnTo>
                    <a:lnTo>
                      <a:pt x="3438" y="1746"/>
                    </a:lnTo>
                    <a:lnTo>
                      <a:pt x="3322" y="1739"/>
                    </a:lnTo>
                    <a:lnTo>
                      <a:pt x="3205" y="1739"/>
                    </a:lnTo>
                    <a:lnTo>
                      <a:pt x="3097" y="1742"/>
                    </a:lnTo>
                    <a:lnTo>
                      <a:pt x="2991" y="1752"/>
                    </a:lnTo>
                    <a:lnTo>
                      <a:pt x="2882" y="1764"/>
                    </a:lnTo>
                    <a:lnTo>
                      <a:pt x="2776" y="1781"/>
                    </a:lnTo>
                    <a:lnTo>
                      <a:pt x="2667" y="1799"/>
                    </a:lnTo>
                    <a:lnTo>
                      <a:pt x="2558" y="1819"/>
                    </a:lnTo>
                    <a:lnTo>
                      <a:pt x="2530" y="1822"/>
                    </a:lnTo>
                    <a:lnTo>
                      <a:pt x="2501" y="1834"/>
                    </a:lnTo>
                    <a:lnTo>
                      <a:pt x="2477" y="1844"/>
                    </a:lnTo>
                    <a:lnTo>
                      <a:pt x="2448" y="1854"/>
                    </a:lnTo>
                    <a:lnTo>
                      <a:pt x="2425" y="1872"/>
                    </a:lnTo>
                    <a:lnTo>
                      <a:pt x="2400" y="1886"/>
                    </a:lnTo>
                    <a:lnTo>
                      <a:pt x="2378" y="1907"/>
                    </a:lnTo>
                    <a:lnTo>
                      <a:pt x="2357" y="1925"/>
                    </a:lnTo>
                    <a:lnTo>
                      <a:pt x="2340" y="1949"/>
                    </a:lnTo>
                    <a:lnTo>
                      <a:pt x="2322" y="1970"/>
                    </a:lnTo>
                    <a:lnTo>
                      <a:pt x="2322" y="2024"/>
                    </a:lnTo>
                    <a:lnTo>
                      <a:pt x="2333" y="2142"/>
                    </a:lnTo>
                    <a:lnTo>
                      <a:pt x="2350" y="2315"/>
                    </a:lnTo>
                    <a:lnTo>
                      <a:pt x="2368" y="2529"/>
                    </a:lnTo>
                    <a:lnTo>
                      <a:pt x="2385" y="2772"/>
                    </a:lnTo>
                    <a:lnTo>
                      <a:pt x="2393" y="3032"/>
                    </a:lnTo>
                    <a:lnTo>
                      <a:pt x="2385" y="3295"/>
                    </a:lnTo>
                    <a:lnTo>
                      <a:pt x="2357" y="3548"/>
                    </a:lnTo>
                    <a:lnTo>
                      <a:pt x="2305" y="3783"/>
                    </a:lnTo>
                    <a:lnTo>
                      <a:pt x="2224" y="3983"/>
                    </a:lnTo>
                    <a:lnTo>
                      <a:pt x="2175" y="4068"/>
                    </a:lnTo>
                    <a:lnTo>
                      <a:pt x="2122" y="4145"/>
                    </a:lnTo>
                    <a:lnTo>
                      <a:pt x="2062" y="4222"/>
                    </a:lnTo>
                    <a:lnTo>
                      <a:pt x="1999" y="4293"/>
                    </a:lnTo>
                    <a:lnTo>
                      <a:pt x="1924" y="4356"/>
                    </a:lnTo>
                    <a:lnTo>
                      <a:pt x="1851" y="4415"/>
                    </a:lnTo>
                    <a:lnTo>
                      <a:pt x="1766" y="4465"/>
                    </a:lnTo>
                    <a:lnTo>
                      <a:pt x="1678" y="4510"/>
                    </a:lnTo>
                    <a:lnTo>
                      <a:pt x="1583" y="4545"/>
                    </a:lnTo>
                    <a:lnTo>
                      <a:pt x="1485" y="4570"/>
                    </a:lnTo>
                    <a:lnTo>
                      <a:pt x="1400" y="4584"/>
                    </a:lnTo>
                    <a:lnTo>
                      <a:pt x="1312" y="4598"/>
                    </a:lnTo>
                    <a:lnTo>
                      <a:pt x="1228" y="4608"/>
                    </a:lnTo>
                    <a:lnTo>
                      <a:pt x="1143" y="4613"/>
                    </a:lnTo>
                    <a:lnTo>
                      <a:pt x="1059" y="4613"/>
                    </a:lnTo>
                    <a:lnTo>
                      <a:pt x="974" y="4608"/>
                    </a:lnTo>
                    <a:lnTo>
                      <a:pt x="894" y="4598"/>
                    </a:lnTo>
                    <a:lnTo>
                      <a:pt x="812" y="4581"/>
                    </a:lnTo>
                    <a:lnTo>
                      <a:pt x="735" y="4556"/>
                    </a:lnTo>
                    <a:lnTo>
                      <a:pt x="661" y="4524"/>
                    </a:lnTo>
                    <a:lnTo>
                      <a:pt x="598" y="4493"/>
                    </a:lnTo>
                    <a:lnTo>
                      <a:pt x="538" y="4458"/>
                    </a:lnTo>
                    <a:lnTo>
                      <a:pt x="481" y="4423"/>
                    </a:lnTo>
                    <a:lnTo>
                      <a:pt x="421" y="4383"/>
                    </a:lnTo>
                    <a:lnTo>
                      <a:pt x="366" y="4341"/>
                    </a:lnTo>
                    <a:lnTo>
                      <a:pt x="310" y="4300"/>
                    </a:lnTo>
                    <a:lnTo>
                      <a:pt x="253" y="4258"/>
                    </a:lnTo>
                    <a:lnTo>
                      <a:pt x="193" y="4215"/>
                    </a:lnTo>
                    <a:lnTo>
                      <a:pt x="133" y="4176"/>
                    </a:lnTo>
                    <a:lnTo>
                      <a:pt x="73" y="4135"/>
                    </a:lnTo>
                    <a:lnTo>
                      <a:pt x="63" y="4131"/>
                    </a:lnTo>
                    <a:lnTo>
                      <a:pt x="52" y="4123"/>
                    </a:lnTo>
                    <a:lnTo>
                      <a:pt x="45" y="4117"/>
                    </a:lnTo>
                    <a:lnTo>
                      <a:pt x="35" y="4110"/>
                    </a:lnTo>
                    <a:lnTo>
                      <a:pt x="24" y="4103"/>
                    </a:lnTo>
                    <a:lnTo>
                      <a:pt x="17" y="4096"/>
                    </a:lnTo>
                    <a:lnTo>
                      <a:pt x="10" y="4085"/>
                    </a:lnTo>
                    <a:lnTo>
                      <a:pt x="7" y="4078"/>
                    </a:lnTo>
                    <a:lnTo>
                      <a:pt x="3" y="4068"/>
                    </a:lnTo>
                    <a:lnTo>
                      <a:pt x="0" y="4057"/>
                    </a:lnTo>
                    <a:lnTo>
                      <a:pt x="7" y="4036"/>
                    </a:lnTo>
                    <a:lnTo>
                      <a:pt x="20" y="3993"/>
                    </a:lnTo>
                    <a:lnTo>
                      <a:pt x="42" y="3927"/>
                    </a:lnTo>
                    <a:lnTo>
                      <a:pt x="70" y="3846"/>
                    </a:lnTo>
                    <a:lnTo>
                      <a:pt x="98" y="3755"/>
                    </a:lnTo>
                    <a:lnTo>
                      <a:pt x="130" y="3653"/>
                    </a:lnTo>
                    <a:lnTo>
                      <a:pt x="162" y="3548"/>
                    </a:lnTo>
                    <a:lnTo>
                      <a:pt x="186" y="3446"/>
                    </a:lnTo>
                    <a:lnTo>
                      <a:pt x="207" y="3348"/>
                    </a:lnTo>
                    <a:lnTo>
                      <a:pt x="221" y="3260"/>
                    </a:lnTo>
                    <a:lnTo>
                      <a:pt x="225" y="3235"/>
                    </a:lnTo>
                    <a:lnTo>
                      <a:pt x="225" y="3210"/>
                    </a:lnTo>
                    <a:lnTo>
                      <a:pt x="225" y="3182"/>
                    </a:lnTo>
                    <a:lnTo>
                      <a:pt x="228" y="3150"/>
                    </a:lnTo>
                    <a:lnTo>
                      <a:pt x="228" y="3123"/>
                    </a:lnTo>
                    <a:lnTo>
                      <a:pt x="225" y="3091"/>
                    </a:lnTo>
                    <a:lnTo>
                      <a:pt x="225" y="3063"/>
                    </a:lnTo>
                    <a:lnTo>
                      <a:pt x="221" y="3035"/>
                    </a:lnTo>
                    <a:lnTo>
                      <a:pt x="215" y="3007"/>
                    </a:lnTo>
                    <a:lnTo>
                      <a:pt x="211" y="2982"/>
                    </a:lnTo>
                    <a:lnTo>
                      <a:pt x="190" y="2912"/>
                    </a:lnTo>
                    <a:lnTo>
                      <a:pt x="172" y="2845"/>
                    </a:lnTo>
                    <a:lnTo>
                      <a:pt x="155" y="2782"/>
                    </a:lnTo>
                    <a:lnTo>
                      <a:pt x="140" y="2715"/>
                    </a:lnTo>
                    <a:lnTo>
                      <a:pt x="126" y="2652"/>
                    </a:lnTo>
                    <a:lnTo>
                      <a:pt x="115" y="2589"/>
                    </a:lnTo>
                    <a:lnTo>
                      <a:pt x="108" y="2525"/>
                    </a:lnTo>
                    <a:lnTo>
                      <a:pt x="102" y="2459"/>
                    </a:lnTo>
                    <a:lnTo>
                      <a:pt x="98" y="2392"/>
                    </a:lnTo>
                    <a:lnTo>
                      <a:pt x="95" y="2319"/>
                    </a:lnTo>
                    <a:lnTo>
                      <a:pt x="91" y="2199"/>
                    </a:lnTo>
                    <a:lnTo>
                      <a:pt x="88" y="2076"/>
                    </a:lnTo>
                    <a:lnTo>
                      <a:pt x="88" y="1952"/>
                    </a:lnTo>
                    <a:lnTo>
                      <a:pt x="88" y="1827"/>
                    </a:lnTo>
                    <a:lnTo>
                      <a:pt x="95" y="1700"/>
                    </a:lnTo>
                    <a:lnTo>
                      <a:pt x="108" y="1574"/>
                    </a:lnTo>
                    <a:lnTo>
                      <a:pt x="126" y="1451"/>
                    </a:lnTo>
                    <a:lnTo>
                      <a:pt x="151" y="1327"/>
                    </a:lnTo>
                    <a:lnTo>
                      <a:pt x="186" y="1209"/>
                    </a:lnTo>
                    <a:lnTo>
                      <a:pt x="232" y="1089"/>
                    </a:lnTo>
                    <a:lnTo>
                      <a:pt x="373" y="791"/>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76" name="Freeform 648"/>
              <p:cNvSpPr>
                <a:spLocks/>
              </p:cNvSpPr>
              <p:nvPr/>
            </p:nvSpPr>
            <p:spPr bwMode="auto">
              <a:xfrm>
                <a:off x="2864" y="2437"/>
                <a:ext cx="181" cy="74"/>
              </a:xfrm>
              <a:custGeom>
                <a:avLst/>
                <a:gdLst>
                  <a:gd name="T0" fmla="*/ 2350 w 2350"/>
                  <a:gd name="T1" fmla="*/ 0 h 1033"/>
                  <a:gd name="T2" fmla="*/ 2344 w 2350"/>
                  <a:gd name="T3" fmla="*/ 45 h 1033"/>
                  <a:gd name="T4" fmla="*/ 2333 w 2350"/>
                  <a:gd name="T5" fmla="*/ 87 h 1033"/>
                  <a:gd name="T6" fmla="*/ 2322 w 2350"/>
                  <a:gd name="T7" fmla="*/ 133 h 1033"/>
                  <a:gd name="T8" fmla="*/ 2312 w 2350"/>
                  <a:gd name="T9" fmla="*/ 175 h 1033"/>
                  <a:gd name="T10" fmla="*/ 2302 w 2350"/>
                  <a:gd name="T11" fmla="*/ 217 h 1033"/>
                  <a:gd name="T12" fmla="*/ 2287 w 2350"/>
                  <a:gd name="T13" fmla="*/ 257 h 1033"/>
                  <a:gd name="T14" fmla="*/ 2274 w 2350"/>
                  <a:gd name="T15" fmla="*/ 295 h 1033"/>
                  <a:gd name="T16" fmla="*/ 2256 w 2350"/>
                  <a:gd name="T17" fmla="*/ 334 h 1033"/>
                  <a:gd name="T18" fmla="*/ 2242 w 2350"/>
                  <a:gd name="T19" fmla="*/ 369 h 1033"/>
                  <a:gd name="T20" fmla="*/ 2221 w 2350"/>
                  <a:gd name="T21" fmla="*/ 404 h 1033"/>
                  <a:gd name="T22" fmla="*/ 2175 w 2350"/>
                  <a:gd name="T23" fmla="*/ 485 h 1033"/>
                  <a:gd name="T24" fmla="*/ 2119 w 2350"/>
                  <a:gd name="T25" fmla="*/ 565 h 1033"/>
                  <a:gd name="T26" fmla="*/ 2059 w 2350"/>
                  <a:gd name="T27" fmla="*/ 639 h 1033"/>
                  <a:gd name="T28" fmla="*/ 1996 w 2350"/>
                  <a:gd name="T29" fmla="*/ 710 h 1033"/>
                  <a:gd name="T30" fmla="*/ 1925 w 2350"/>
                  <a:gd name="T31" fmla="*/ 776 h 1033"/>
                  <a:gd name="T32" fmla="*/ 1848 w 2350"/>
                  <a:gd name="T33" fmla="*/ 832 h 1033"/>
                  <a:gd name="T34" fmla="*/ 1763 w 2350"/>
                  <a:gd name="T35" fmla="*/ 885 h 1033"/>
                  <a:gd name="T36" fmla="*/ 1675 w 2350"/>
                  <a:gd name="T37" fmla="*/ 927 h 1033"/>
                  <a:gd name="T38" fmla="*/ 1583 w 2350"/>
                  <a:gd name="T39" fmla="*/ 962 h 1033"/>
                  <a:gd name="T40" fmla="*/ 1482 w 2350"/>
                  <a:gd name="T41" fmla="*/ 987 h 1033"/>
                  <a:gd name="T42" fmla="*/ 1397 w 2350"/>
                  <a:gd name="T43" fmla="*/ 1005 h 1033"/>
                  <a:gd name="T44" fmla="*/ 1313 w 2350"/>
                  <a:gd name="T45" fmla="*/ 1015 h 1033"/>
                  <a:gd name="T46" fmla="*/ 1225 w 2350"/>
                  <a:gd name="T47" fmla="*/ 1025 h 1033"/>
                  <a:gd name="T48" fmla="*/ 1140 w 2350"/>
                  <a:gd name="T49" fmla="*/ 1033 h 1033"/>
                  <a:gd name="T50" fmla="*/ 1056 w 2350"/>
                  <a:gd name="T51" fmla="*/ 1033 h 1033"/>
                  <a:gd name="T52" fmla="*/ 975 w 2350"/>
                  <a:gd name="T53" fmla="*/ 1030 h 1033"/>
                  <a:gd name="T54" fmla="*/ 894 w 2350"/>
                  <a:gd name="T55" fmla="*/ 1018 h 1033"/>
                  <a:gd name="T56" fmla="*/ 813 w 2350"/>
                  <a:gd name="T57" fmla="*/ 1001 h 1033"/>
                  <a:gd name="T58" fmla="*/ 736 w 2350"/>
                  <a:gd name="T59" fmla="*/ 977 h 1033"/>
                  <a:gd name="T60" fmla="*/ 658 w 2350"/>
                  <a:gd name="T61" fmla="*/ 945 h 1033"/>
                  <a:gd name="T62" fmla="*/ 595 w 2350"/>
                  <a:gd name="T63" fmla="*/ 913 h 1033"/>
                  <a:gd name="T64" fmla="*/ 538 w 2350"/>
                  <a:gd name="T65" fmla="*/ 878 h 1033"/>
                  <a:gd name="T66" fmla="*/ 478 w 2350"/>
                  <a:gd name="T67" fmla="*/ 840 h 1033"/>
                  <a:gd name="T68" fmla="*/ 423 w 2350"/>
                  <a:gd name="T69" fmla="*/ 800 h 1033"/>
                  <a:gd name="T70" fmla="*/ 366 w 2350"/>
                  <a:gd name="T71" fmla="*/ 758 h 1033"/>
                  <a:gd name="T72" fmla="*/ 307 w 2350"/>
                  <a:gd name="T73" fmla="*/ 720 h 1033"/>
                  <a:gd name="T74" fmla="*/ 250 w 2350"/>
                  <a:gd name="T75" fmla="*/ 678 h 1033"/>
                  <a:gd name="T76" fmla="*/ 194 w 2350"/>
                  <a:gd name="T77" fmla="*/ 635 h 1033"/>
                  <a:gd name="T78" fmla="*/ 134 w 2350"/>
                  <a:gd name="T79" fmla="*/ 593 h 1033"/>
                  <a:gd name="T80" fmla="*/ 70 w 2350"/>
                  <a:gd name="T81" fmla="*/ 555 h 1033"/>
                  <a:gd name="T82" fmla="*/ 60 w 2350"/>
                  <a:gd name="T83" fmla="*/ 548 h 1033"/>
                  <a:gd name="T84" fmla="*/ 52 w 2350"/>
                  <a:gd name="T85" fmla="*/ 540 h 1033"/>
                  <a:gd name="T86" fmla="*/ 42 w 2350"/>
                  <a:gd name="T87" fmla="*/ 537 h 1033"/>
                  <a:gd name="T88" fmla="*/ 32 w 2350"/>
                  <a:gd name="T89" fmla="*/ 530 h 1033"/>
                  <a:gd name="T90" fmla="*/ 25 w 2350"/>
                  <a:gd name="T91" fmla="*/ 523 h 1033"/>
                  <a:gd name="T92" fmla="*/ 14 w 2350"/>
                  <a:gd name="T93" fmla="*/ 513 h 1033"/>
                  <a:gd name="T94" fmla="*/ 7 w 2350"/>
                  <a:gd name="T95" fmla="*/ 505 h 1033"/>
                  <a:gd name="T96" fmla="*/ 4 w 2350"/>
                  <a:gd name="T97" fmla="*/ 495 h 1033"/>
                  <a:gd name="T98" fmla="*/ 0 w 2350"/>
                  <a:gd name="T99" fmla="*/ 488 h 1033"/>
                  <a:gd name="T100" fmla="*/ 0 w 2350"/>
                  <a:gd name="T101" fmla="*/ 477 h 1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50" h="1033">
                    <a:moveTo>
                      <a:pt x="2350" y="0"/>
                    </a:moveTo>
                    <a:lnTo>
                      <a:pt x="2344" y="45"/>
                    </a:lnTo>
                    <a:lnTo>
                      <a:pt x="2333" y="87"/>
                    </a:lnTo>
                    <a:lnTo>
                      <a:pt x="2322" y="133"/>
                    </a:lnTo>
                    <a:lnTo>
                      <a:pt x="2312" y="175"/>
                    </a:lnTo>
                    <a:lnTo>
                      <a:pt x="2302" y="217"/>
                    </a:lnTo>
                    <a:lnTo>
                      <a:pt x="2287" y="257"/>
                    </a:lnTo>
                    <a:lnTo>
                      <a:pt x="2274" y="295"/>
                    </a:lnTo>
                    <a:lnTo>
                      <a:pt x="2256" y="334"/>
                    </a:lnTo>
                    <a:lnTo>
                      <a:pt x="2242" y="369"/>
                    </a:lnTo>
                    <a:lnTo>
                      <a:pt x="2221" y="404"/>
                    </a:lnTo>
                    <a:lnTo>
                      <a:pt x="2175" y="485"/>
                    </a:lnTo>
                    <a:lnTo>
                      <a:pt x="2119" y="565"/>
                    </a:lnTo>
                    <a:lnTo>
                      <a:pt x="2059" y="639"/>
                    </a:lnTo>
                    <a:lnTo>
                      <a:pt x="1996" y="710"/>
                    </a:lnTo>
                    <a:lnTo>
                      <a:pt x="1925" y="776"/>
                    </a:lnTo>
                    <a:lnTo>
                      <a:pt x="1848" y="832"/>
                    </a:lnTo>
                    <a:lnTo>
                      <a:pt x="1763" y="885"/>
                    </a:lnTo>
                    <a:lnTo>
                      <a:pt x="1675" y="927"/>
                    </a:lnTo>
                    <a:lnTo>
                      <a:pt x="1583" y="962"/>
                    </a:lnTo>
                    <a:lnTo>
                      <a:pt x="1482" y="987"/>
                    </a:lnTo>
                    <a:lnTo>
                      <a:pt x="1397" y="1005"/>
                    </a:lnTo>
                    <a:lnTo>
                      <a:pt x="1313" y="1015"/>
                    </a:lnTo>
                    <a:lnTo>
                      <a:pt x="1225" y="1025"/>
                    </a:lnTo>
                    <a:lnTo>
                      <a:pt x="1140" y="1033"/>
                    </a:lnTo>
                    <a:lnTo>
                      <a:pt x="1056" y="1033"/>
                    </a:lnTo>
                    <a:lnTo>
                      <a:pt x="975" y="1030"/>
                    </a:lnTo>
                    <a:lnTo>
                      <a:pt x="894" y="1018"/>
                    </a:lnTo>
                    <a:lnTo>
                      <a:pt x="813" y="1001"/>
                    </a:lnTo>
                    <a:lnTo>
                      <a:pt x="736" y="977"/>
                    </a:lnTo>
                    <a:lnTo>
                      <a:pt x="658" y="945"/>
                    </a:lnTo>
                    <a:lnTo>
                      <a:pt x="595" y="913"/>
                    </a:lnTo>
                    <a:lnTo>
                      <a:pt x="538" y="878"/>
                    </a:lnTo>
                    <a:lnTo>
                      <a:pt x="478" y="840"/>
                    </a:lnTo>
                    <a:lnTo>
                      <a:pt x="423" y="800"/>
                    </a:lnTo>
                    <a:lnTo>
                      <a:pt x="366" y="758"/>
                    </a:lnTo>
                    <a:lnTo>
                      <a:pt x="307" y="720"/>
                    </a:lnTo>
                    <a:lnTo>
                      <a:pt x="250" y="678"/>
                    </a:lnTo>
                    <a:lnTo>
                      <a:pt x="194" y="635"/>
                    </a:lnTo>
                    <a:lnTo>
                      <a:pt x="134" y="593"/>
                    </a:lnTo>
                    <a:lnTo>
                      <a:pt x="70" y="555"/>
                    </a:lnTo>
                    <a:lnTo>
                      <a:pt x="60" y="548"/>
                    </a:lnTo>
                    <a:lnTo>
                      <a:pt x="52" y="540"/>
                    </a:lnTo>
                    <a:lnTo>
                      <a:pt x="42" y="537"/>
                    </a:lnTo>
                    <a:lnTo>
                      <a:pt x="32" y="530"/>
                    </a:lnTo>
                    <a:lnTo>
                      <a:pt x="25" y="523"/>
                    </a:lnTo>
                    <a:lnTo>
                      <a:pt x="14" y="513"/>
                    </a:lnTo>
                    <a:lnTo>
                      <a:pt x="7" y="505"/>
                    </a:lnTo>
                    <a:lnTo>
                      <a:pt x="4" y="495"/>
                    </a:lnTo>
                    <a:lnTo>
                      <a:pt x="0" y="488"/>
                    </a:lnTo>
                    <a:lnTo>
                      <a:pt x="0" y="477"/>
                    </a:lnTo>
                  </a:path>
                </a:pathLst>
              </a:custGeom>
              <a:noFill/>
              <a:ln w="3175">
                <a:solidFill>
                  <a:srgbClr val="65B2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77" name="Freeform 649"/>
              <p:cNvSpPr>
                <a:spLocks/>
              </p:cNvSpPr>
              <p:nvPr/>
            </p:nvSpPr>
            <p:spPr bwMode="auto">
              <a:xfrm>
                <a:off x="2922" y="2042"/>
                <a:ext cx="150" cy="181"/>
              </a:xfrm>
              <a:custGeom>
                <a:avLst/>
                <a:gdLst>
                  <a:gd name="T0" fmla="*/ 1795 w 1954"/>
                  <a:gd name="T1" fmla="*/ 2024 h 2540"/>
                  <a:gd name="T2" fmla="*/ 1812 w 1954"/>
                  <a:gd name="T3" fmla="*/ 2115 h 2540"/>
                  <a:gd name="T4" fmla="*/ 1806 w 1954"/>
                  <a:gd name="T5" fmla="*/ 2196 h 2540"/>
                  <a:gd name="T6" fmla="*/ 1696 w 1954"/>
                  <a:gd name="T7" fmla="*/ 2322 h 2540"/>
                  <a:gd name="T8" fmla="*/ 1439 w 1954"/>
                  <a:gd name="T9" fmla="*/ 2463 h 2540"/>
                  <a:gd name="T10" fmla="*/ 1215 w 1954"/>
                  <a:gd name="T11" fmla="*/ 2501 h 2540"/>
                  <a:gd name="T12" fmla="*/ 1105 w 1954"/>
                  <a:gd name="T13" fmla="*/ 2494 h 2540"/>
                  <a:gd name="T14" fmla="*/ 1024 w 1954"/>
                  <a:gd name="T15" fmla="*/ 2414 h 2540"/>
                  <a:gd name="T16" fmla="*/ 982 w 1954"/>
                  <a:gd name="T17" fmla="*/ 2298 h 2540"/>
                  <a:gd name="T18" fmla="*/ 937 w 1954"/>
                  <a:gd name="T19" fmla="*/ 2186 h 2540"/>
                  <a:gd name="T20" fmla="*/ 757 w 1954"/>
                  <a:gd name="T21" fmla="*/ 2059 h 2540"/>
                  <a:gd name="T22" fmla="*/ 447 w 1954"/>
                  <a:gd name="T23" fmla="*/ 2038 h 2540"/>
                  <a:gd name="T24" fmla="*/ 145 w 1954"/>
                  <a:gd name="T25" fmla="*/ 2146 h 2540"/>
                  <a:gd name="T26" fmla="*/ 18 w 1954"/>
                  <a:gd name="T27" fmla="*/ 2276 h 2540"/>
                  <a:gd name="T28" fmla="*/ 229 w 1954"/>
                  <a:gd name="T29" fmla="*/ 2276 h 2540"/>
                  <a:gd name="T30" fmla="*/ 574 w 1954"/>
                  <a:gd name="T31" fmla="*/ 2333 h 2540"/>
                  <a:gd name="T32" fmla="*/ 915 w 1954"/>
                  <a:gd name="T33" fmla="*/ 2494 h 2540"/>
                  <a:gd name="T34" fmla="*/ 997 w 1954"/>
                  <a:gd name="T35" fmla="*/ 2526 h 2540"/>
                  <a:gd name="T36" fmla="*/ 1098 w 1954"/>
                  <a:gd name="T37" fmla="*/ 2540 h 2540"/>
                  <a:gd name="T38" fmla="*/ 1197 w 1954"/>
                  <a:gd name="T39" fmla="*/ 2533 h 2540"/>
                  <a:gd name="T40" fmla="*/ 1366 w 1954"/>
                  <a:gd name="T41" fmla="*/ 2501 h 2540"/>
                  <a:gd name="T42" fmla="*/ 1584 w 1954"/>
                  <a:gd name="T43" fmla="*/ 2441 h 2540"/>
                  <a:gd name="T44" fmla="*/ 1802 w 1954"/>
                  <a:gd name="T45" fmla="*/ 2364 h 2540"/>
                  <a:gd name="T46" fmla="*/ 1954 w 1954"/>
                  <a:gd name="T47" fmla="*/ 2287 h 2540"/>
                  <a:gd name="T48" fmla="*/ 1946 w 1954"/>
                  <a:gd name="T49" fmla="*/ 2210 h 2540"/>
                  <a:gd name="T50" fmla="*/ 1914 w 1954"/>
                  <a:gd name="T51" fmla="*/ 2086 h 2540"/>
                  <a:gd name="T52" fmla="*/ 1872 w 1954"/>
                  <a:gd name="T53" fmla="*/ 1968 h 2540"/>
                  <a:gd name="T54" fmla="*/ 1799 w 1954"/>
                  <a:gd name="T55" fmla="*/ 1796 h 2540"/>
                  <a:gd name="T56" fmla="*/ 1717 w 1954"/>
                  <a:gd name="T57" fmla="*/ 1634 h 2540"/>
                  <a:gd name="T58" fmla="*/ 1629 w 1954"/>
                  <a:gd name="T59" fmla="*/ 1473 h 2540"/>
                  <a:gd name="T60" fmla="*/ 1531 w 1954"/>
                  <a:gd name="T61" fmla="*/ 1318 h 2540"/>
                  <a:gd name="T62" fmla="*/ 1421 w 1954"/>
                  <a:gd name="T63" fmla="*/ 1163 h 2540"/>
                  <a:gd name="T64" fmla="*/ 1323 w 1954"/>
                  <a:gd name="T65" fmla="*/ 1012 h 2540"/>
                  <a:gd name="T66" fmla="*/ 1278 w 1954"/>
                  <a:gd name="T67" fmla="*/ 833 h 2540"/>
                  <a:gd name="T68" fmla="*/ 1303 w 1954"/>
                  <a:gd name="T69" fmla="*/ 580 h 2540"/>
                  <a:gd name="T70" fmla="*/ 1373 w 1954"/>
                  <a:gd name="T71" fmla="*/ 334 h 2540"/>
                  <a:gd name="T72" fmla="*/ 1433 w 1954"/>
                  <a:gd name="T73" fmla="*/ 74 h 2540"/>
                  <a:gd name="T74" fmla="*/ 1404 w 1954"/>
                  <a:gd name="T75" fmla="*/ 35 h 2540"/>
                  <a:gd name="T76" fmla="*/ 1345 w 1954"/>
                  <a:gd name="T77" fmla="*/ 7 h 2540"/>
                  <a:gd name="T78" fmla="*/ 1295 w 1954"/>
                  <a:gd name="T79" fmla="*/ 0 h 2540"/>
                  <a:gd name="T80" fmla="*/ 1263 w 1954"/>
                  <a:gd name="T81" fmla="*/ 211 h 2540"/>
                  <a:gd name="T82" fmla="*/ 1197 w 1954"/>
                  <a:gd name="T83" fmla="*/ 500 h 2540"/>
                  <a:gd name="T84" fmla="*/ 1055 w 1954"/>
                  <a:gd name="T85" fmla="*/ 700 h 2540"/>
                  <a:gd name="T86" fmla="*/ 1020 w 1954"/>
                  <a:gd name="T87" fmla="*/ 818 h 2540"/>
                  <a:gd name="T88" fmla="*/ 1334 w 1954"/>
                  <a:gd name="T89" fmla="*/ 1096 h 2540"/>
                  <a:gd name="T90" fmla="*/ 1576 w 1954"/>
                  <a:gd name="T91" fmla="*/ 1444 h 2540"/>
                  <a:gd name="T92" fmla="*/ 1735 w 1954"/>
                  <a:gd name="T93" fmla="*/ 1834 h 2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54" h="2540">
                    <a:moveTo>
                      <a:pt x="1777" y="1964"/>
                    </a:moveTo>
                    <a:lnTo>
                      <a:pt x="1788" y="1996"/>
                    </a:lnTo>
                    <a:lnTo>
                      <a:pt x="1795" y="2024"/>
                    </a:lnTo>
                    <a:lnTo>
                      <a:pt x="1802" y="2056"/>
                    </a:lnTo>
                    <a:lnTo>
                      <a:pt x="1809" y="2086"/>
                    </a:lnTo>
                    <a:lnTo>
                      <a:pt x="1812" y="2115"/>
                    </a:lnTo>
                    <a:lnTo>
                      <a:pt x="1812" y="2143"/>
                    </a:lnTo>
                    <a:lnTo>
                      <a:pt x="1812" y="2171"/>
                    </a:lnTo>
                    <a:lnTo>
                      <a:pt x="1806" y="2196"/>
                    </a:lnTo>
                    <a:lnTo>
                      <a:pt x="1791" y="2221"/>
                    </a:lnTo>
                    <a:lnTo>
                      <a:pt x="1777" y="2245"/>
                    </a:lnTo>
                    <a:lnTo>
                      <a:pt x="1696" y="2322"/>
                    </a:lnTo>
                    <a:lnTo>
                      <a:pt x="1616" y="2386"/>
                    </a:lnTo>
                    <a:lnTo>
                      <a:pt x="1528" y="2431"/>
                    </a:lnTo>
                    <a:lnTo>
                      <a:pt x="1439" y="2463"/>
                    </a:lnTo>
                    <a:lnTo>
                      <a:pt x="1358" y="2484"/>
                    </a:lnTo>
                    <a:lnTo>
                      <a:pt x="1281" y="2494"/>
                    </a:lnTo>
                    <a:lnTo>
                      <a:pt x="1215" y="2501"/>
                    </a:lnTo>
                    <a:lnTo>
                      <a:pt x="1162" y="2501"/>
                    </a:lnTo>
                    <a:lnTo>
                      <a:pt x="1123" y="2498"/>
                    </a:lnTo>
                    <a:lnTo>
                      <a:pt x="1105" y="2494"/>
                    </a:lnTo>
                    <a:lnTo>
                      <a:pt x="1073" y="2473"/>
                    </a:lnTo>
                    <a:lnTo>
                      <a:pt x="1045" y="2446"/>
                    </a:lnTo>
                    <a:lnTo>
                      <a:pt x="1024" y="2414"/>
                    </a:lnTo>
                    <a:lnTo>
                      <a:pt x="1010" y="2375"/>
                    </a:lnTo>
                    <a:lnTo>
                      <a:pt x="997" y="2336"/>
                    </a:lnTo>
                    <a:lnTo>
                      <a:pt x="982" y="2298"/>
                    </a:lnTo>
                    <a:lnTo>
                      <a:pt x="972" y="2259"/>
                    </a:lnTo>
                    <a:lnTo>
                      <a:pt x="954" y="2221"/>
                    </a:lnTo>
                    <a:lnTo>
                      <a:pt x="937" y="2186"/>
                    </a:lnTo>
                    <a:lnTo>
                      <a:pt x="915" y="2157"/>
                    </a:lnTo>
                    <a:lnTo>
                      <a:pt x="845" y="2098"/>
                    </a:lnTo>
                    <a:lnTo>
                      <a:pt x="757" y="2059"/>
                    </a:lnTo>
                    <a:lnTo>
                      <a:pt x="659" y="2038"/>
                    </a:lnTo>
                    <a:lnTo>
                      <a:pt x="553" y="2031"/>
                    </a:lnTo>
                    <a:lnTo>
                      <a:pt x="447" y="2038"/>
                    </a:lnTo>
                    <a:lnTo>
                      <a:pt x="338" y="2063"/>
                    </a:lnTo>
                    <a:lnTo>
                      <a:pt x="236" y="2098"/>
                    </a:lnTo>
                    <a:lnTo>
                      <a:pt x="145" y="2146"/>
                    </a:lnTo>
                    <a:lnTo>
                      <a:pt x="63" y="2210"/>
                    </a:lnTo>
                    <a:lnTo>
                      <a:pt x="0" y="2280"/>
                    </a:lnTo>
                    <a:lnTo>
                      <a:pt x="18" y="2276"/>
                    </a:lnTo>
                    <a:lnTo>
                      <a:pt x="67" y="2276"/>
                    </a:lnTo>
                    <a:lnTo>
                      <a:pt x="138" y="2273"/>
                    </a:lnTo>
                    <a:lnTo>
                      <a:pt x="229" y="2276"/>
                    </a:lnTo>
                    <a:lnTo>
                      <a:pt x="334" y="2287"/>
                    </a:lnTo>
                    <a:lnTo>
                      <a:pt x="451" y="2304"/>
                    </a:lnTo>
                    <a:lnTo>
                      <a:pt x="574" y="2333"/>
                    </a:lnTo>
                    <a:lnTo>
                      <a:pt x="694" y="2371"/>
                    </a:lnTo>
                    <a:lnTo>
                      <a:pt x="809" y="2424"/>
                    </a:lnTo>
                    <a:lnTo>
                      <a:pt x="915" y="2494"/>
                    </a:lnTo>
                    <a:lnTo>
                      <a:pt x="940" y="2509"/>
                    </a:lnTo>
                    <a:lnTo>
                      <a:pt x="964" y="2519"/>
                    </a:lnTo>
                    <a:lnTo>
                      <a:pt x="997" y="2526"/>
                    </a:lnTo>
                    <a:lnTo>
                      <a:pt x="1028" y="2533"/>
                    </a:lnTo>
                    <a:lnTo>
                      <a:pt x="1063" y="2536"/>
                    </a:lnTo>
                    <a:lnTo>
                      <a:pt x="1098" y="2540"/>
                    </a:lnTo>
                    <a:lnTo>
                      <a:pt x="1133" y="2540"/>
                    </a:lnTo>
                    <a:lnTo>
                      <a:pt x="1165" y="2536"/>
                    </a:lnTo>
                    <a:lnTo>
                      <a:pt x="1197" y="2533"/>
                    </a:lnTo>
                    <a:lnTo>
                      <a:pt x="1225" y="2529"/>
                    </a:lnTo>
                    <a:lnTo>
                      <a:pt x="1295" y="2516"/>
                    </a:lnTo>
                    <a:lnTo>
                      <a:pt x="1366" y="2501"/>
                    </a:lnTo>
                    <a:lnTo>
                      <a:pt x="1439" y="2484"/>
                    </a:lnTo>
                    <a:lnTo>
                      <a:pt x="1510" y="2463"/>
                    </a:lnTo>
                    <a:lnTo>
                      <a:pt x="1584" y="2441"/>
                    </a:lnTo>
                    <a:lnTo>
                      <a:pt x="1658" y="2417"/>
                    </a:lnTo>
                    <a:lnTo>
                      <a:pt x="1731" y="2393"/>
                    </a:lnTo>
                    <a:lnTo>
                      <a:pt x="1802" y="2364"/>
                    </a:lnTo>
                    <a:lnTo>
                      <a:pt x="1876" y="2333"/>
                    </a:lnTo>
                    <a:lnTo>
                      <a:pt x="1946" y="2298"/>
                    </a:lnTo>
                    <a:lnTo>
                      <a:pt x="1954" y="2287"/>
                    </a:lnTo>
                    <a:lnTo>
                      <a:pt x="1954" y="2269"/>
                    </a:lnTo>
                    <a:lnTo>
                      <a:pt x="1954" y="2241"/>
                    </a:lnTo>
                    <a:lnTo>
                      <a:pt x="1946" y="2210"/>
                    </a:lnTo>
                    <a:lnTo>
                      <a:pt x="1939" y="2171"/>
                    </a:lnTo>
                    <a:lnTo>
                      <a:pt x="1929" y="2129"/>
                    </a:lnTo>
                    <a:lnTo>
                      <a:pt x="1914" y="2086"/>
                    </a:lnTo>
                    <a:lnTo>
                      <a:pt x="1900" y="2045"/>
                    </a:lnTo>
                    <a:lnTo>
                      <a:pt x="1887" y="2003"/>
                    </a:lnTo>
                    <a:lnTo>
                      <a:pt x="1872" y="1968"/>
                    </a:lnTo>
                    <a:lnTo>
                      <a:pt x="1847" y="1908"/>
                    </a:lnTo>
                    <a:lnTo>
                      <a:pt x="1823" y="1851"/>
                    </a:lnTo>
                    <a:lnTo>
                      <a:pt x="1799" y="1796"/>
                    </a:lnTo>
                    <a:lnTo>
                      <a:pt x="1770" y="1743"/>
                    </a:lnTo>
                    <a:lnTo>
                      <a:pt x="1746" y="1686"/>
                    </a:lnTo>
                    <a:lnTo>
                      <a:pt x="1717" y="1634"/>
                    </a:lnTo>
                    <a:lnTo>
                      <a:pt x="1689" y="1581"/>
                    </a:lnTo>
                    <a:lnTo>
                      <a:pt x="1658" y="1525"/>
                    </a:lnTo>
                    <a:lnTo>
                      <a:pt x="1629" y="1473"/>
                    </a:lnTo>
                    <a:lnTo>
                      <a:pt x="1594" y="1416"/>
                    </a:lnTo>
                    <a:lnTo>
                      <a:pt x="1566" y="1366"/>
                    </a:lnTo>
                    <a:lnTo>
                      <a:pt x="1531" y="1318"/>
                    </a:lnTo>
                    <a:lnTo>
                      <a:pt x="1496" y="1268"/>
                    </a:lnTo>
                    <a:lnTo>
                      <a:pt x="1457" y="1216"/>
                    </a:lnTo>
                    <a:lnTo>
                      <a:pt x="1421" y="1163"/>
                    </a:lnTo>
                    <a:lnTo>
                      <a:pt x="1383" y="1110"/>
                    </a:lnTo>
                    <a:lnTo>
                      <a:pt x="1351" y="1061"/>
                    </a:lnTo>
                    <a:lnTo>
                      <a:pt x="1323" y="1012"/>
                    </a:lnTo>
                    <a:lnTo>
                      <a:pt x="1303" y="966"/>
                    </a:lnTo>
                    <a:lnTo>
                      <a:pt x="1291" y="921"/>
                    </a:lnTo>
                    <a:lnTo>
                      <a:pt x="1278" y="833"/>
                    </a:lnTo>
                    <a:lnTo>
                      <a:pt x="1278" y="745"/>
                    </a:lnTo>
                    <a:lnTo>
                      <a:pt x="1288" y="661"/>
                    </a:lnTo>
                    <a:lnTo>
                      <a:pt x="1303" y="580"/>
                    </a:lnTo>
                    <a:lnTo>
                      <a:pt x="1323" y="495"/>
                    </a:lnTo>
                    <a:lnTo>
                      <a:pt x="1348" y="415"/>
                    </a:lnTo>
                    <a:lnTo>
                      <a:pt x="1373" y="334"/>
                    </a:lnTo>
                    <a:lnTo>
                      <a:pt x="1398" y="250"/>
                    </a:lnTo>
                    <a:lnTo>
                      <a:pt x="1415" y="165"/>
                    </a:lnTo>
                    <a:lnTo>
                      <a:pt x="1433" y="74"/>
                    </a:lnTo>
                    <a:lnTo>
                      <a:pt x="1429" y="60"/>
                    </a:lnTo>
                    <a:lnTo>
                      <a:pt x="1418" y="50"/>
                    </a:lnTo>
                    <a:lnTo>
                      <a:pt x="1404" y="35"/>
                    </a:lnTo>
                    <a:lnTo>
                      <a:pt x="1386" y="25"/>
                    </a:lnTo>
                    <a:lnTo>
                      <a:pt x="1366" y="15"/>
                    </a:lnTo>
                    <a:lnTo>
                      <a:pt x="1345" y="7"/>
                    </a:lnTo>
                    <a:lnTo>
                      <a:pt x="1323" y="0"/>
                    </a:lnTo>
                    <a:lnTo>
                      <a:pt x="1310" y="0"/>
                    </a:lnTo>
                    <a:lnTo>
                      <a:pt x="1295" y="0"/>
                    </a:lnTo>
                    <a:lnTo>
                      <a:pt x="1291" y="4"/>
                    </a:lnTo>
                    <a:lnTo>
                      <a:pt x="1278" y="105"/>
                    </a:lnTo>
                    <a:lnTo>
                      <a:pt x="1263" y="211"/>
                    </a:lnTo>
                    <a:lnTo>
                      <a:pt x="1246" y="313"/>
                    </a:lnTo>
                    <a:lnTo>
                      <a:pt x="1221" y="411"/>
                    </a:lnTo>
                    <a:lnTo>
                      <a:pt x="1197" y="500"/>
                    </a:lnTo>
                    <a:lnTo>
                      <a:pt x="1158" y="580"/>
                    </a:lnTo>
                    <a:lnTo>
                      <a:pt x="1112" y="647"/>
                    </a:lnTo>
                    <a:lnTo>
                      <a:pt x="1055" y="700"/>
                    </a:lnTo>
                    <a:lnTo>
                      <a:pt x="985" y="731"/>
                    </a:lnTo>
                    <a:lnTo>
                      <a:pt x="901" y="745"/>
                    </a:lnTo>
                    <a:lnTo>
                      <a:pt x="1020" y="818"/>
                    </a:lnTo>
                    <a:lnTo>
                      <a:pt x="1133" y="903"/>
                    </a:lnTo>
                    <a:lnTo>
                      <a:pt x="1238" y="995"/>
                    </a:lnTo>
                    <a:lnTo>
                      <a:pt x="1334" y="1096"/>
                    </a:lnTo>
                    <a:lnTo>
                      <a:pt x="1426" y="1205"/>
                    </a:lnTo>
                    <a:lnTo>
                      <a:pt x="1503" y="1321"/>
                    </a:lnTo>
                    <a:lnTo>
                      <a:pt x="1576" y="1444"/>
                    </a:lnTo>
                    <a:lnTo>
                      <a:pt x="1636" y="1571"/>
                    </a:lnTo>
                    <a:lnTo>
                      <a:pt x="1693" y="1701"/>
                    </a:lnTo>
                    <a:lnTo>
                      <a:pt x="1735" y="1834"/>
                    </a:lnTo>
                    <a:lnTo>
                      <a:pt x="1777" y="1964"/>
                    </a:lnTo>
                    <a:close/>
                  </a:path>
                </a:pathLst>
              </a:custGeom>
              <a:solidFill>
                <a:srgbClr val="660033"/>
              </a:solidFill>
              <a:ln w="9525">
                <a:solidFill>
                  <a:srgbClr val="000000"/>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78" name="Freeform 650"/>
              <p:cNvSpPr>
                <a:spLocks/>
              </p:cNvSpPr>
              <p:nvPr/>
            </p:nvSpPr>
            <p:spPr bwMode="auto">
              <a:xfrm>
                <a:off x="2978" y="2045"/>
                <a:ext cx="1" cy="44"/>
              </a:xfrm>
              <a:custGeom>
                <a:avLst/>
                <a:gdLst>
                  <a:gd name="T0" fmla="*/ 13 w 13"/>
                  <a:gd name="T1" fmla="*/ 0 h 615"/>
                  <a:gd name="T2" fmla="*/ 10 w 13"/>
                  <a:gd name="T3" fmla="*/ 90 h 615"/>
                  <a:gd name="T4" fmla="*/ 3 w 13"/>
                  <a:gd name="T5" fmla="*/ 168 h 615"/>
                  <a:gd name="T6" fmla="*/ 3 w 13"/>
                  <a:gd name="T7" fmla="*/ 242 h 615"/>
                  <a:gd name="T8" fmla="*/ 0 w 13"/>
                  <a:gd name="T9" fmla="*/ 305 h 615"/>
                  <a:gd name="T10" fmla="*/ 0 w 13"/>
                  <a:gd name="T11" fmla="*/ 361 h 615"/>
                  <a:gd name="T12" fmla="*/ 0 w 13"/>
                  <a:gd name="T13" fmla="*/ 414 h 615"/>
                  <a:gd name="T14" fmla="*/ 3 w 13"/>
                  <a:gd name="T15" fmla="*/ 467 h 615"/>
                  <a:gd name="T16" fmla="*/ 3 w 13"/>
                  <a:gd name="T17" fmla="*/ 516 h 615"/>
                  <a:gd name="T18" fmla="*/ 7 w 13"/>
                  <a:gd name="T19" fmla="*/ 565 h 615"/>
                  <a:gd name="T20" fmla="*/ 10 w 13"/>
                  <a:gd name="T21" fmla="*/ 615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615">
                    <a:moveTo>
                      <a:pt x="13" y="0"/>
                    </a:moveTo>
                    <a:lnTo>
                      <a:pt x="10" y="90"/>
                    </a:lnTo>
                    <a:lnTo>
                      <a:pt x="3" y="168"/>
                    </a:lnTo>
                    <a:lnTo>
                      <a:pt x="3" y="242"/>
                    </a:lnTo>
                    <a:lnTo>
                      <a:pt x="0" y="305"/>
                    </a:lnTo>
                    <a:lnTo>
                      <a:pt x="0" y="361"/>
                    </a:lnTo>
                    <a:lnTo>
                      <a:pt x="0" y="414"/>
                    </a:lnTo>
                    <a:lnTo>
                      <a:pt x="3" y="467"/>
                    </a:lnTo>
                    <a:lnTo>
                      <a:pt x="3" y="516"/>
                    </a:lnTo>
                    <a:lnTo>
                      <a:pt x="7" y="565"/>
                    </a:lnTo>
                    <a:lnTo>
                      <a:pt x="10" y="615"/>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79" name="Freeform 651"/>
              <p:cNvSpPr>
                <a:spLocks/>
              </p:cNvSpPr>
              <p:nvPr/>
            </p:nvSpPr>
            <p:spPr bwMode="auto">
              <a:xfrm>
                <a:off x="2918" y="2187"/>
                <a:ext cx="39" cy="21"/>
              </a:xfrm>
              <a:custGeom>
                <a:avLst/>
                <a:gdLst>
                  <a:gd name="T0" fmla="*/ 0 w 511"/>
                  <a:gd name="T1" fmla="*/ 291 h 291"/>
                  <a:gd name="T2" fmla="*/ 39 w 511"/>
                  <a:gd name="T3" fmla="*/ 245 h 291"/>
                  <a:gd name="T4" fmla="*/ 81 w 511"/>
                  <a:gd name="T5" fmla="*/ 203 h 291"/>
                  <a:gd name="T6" fmla="*/ 127 w 511"/>
                  <a:gd name="T7" fmla="*/ 165 h 291"/>
                  <a:gd name="T8" fmla="*/ 176 w 511"/>
                  <a:gd name="T9" fmla="*/ 130 h 291"/>
                  <a:gd name="T10" fmla="*/ 229 w 511"/>
                  <a:gd name="T11" fmla="*/ 102 h 291"/>
                  <a:gd name="T12" fmla="*/ 286 w 511"/>
                  <a:gd name="T13" fmla="*/ 77 h 291"/>
                  <a:gd name="T14" fmla="*/ 341 w 511"/>
                  <a:gd name="T15" fmla="*/ 52 h 291"/>
                  <a:gd name="T16" fmla="*/ 398 w 511"/>
                  <a:gd name="T17" fmla="*/ 35 h 291"/>
                  <a:gd name="T18" fmla="*/ 454 w 511"/>
                  <a:gd name="T19" fmla="*/ 17 h 291"/>
                  <a:gd name="T20" fmla="*/ 511 w 511"/>
                  <a:gd name="T21"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1" h="291">
                    <a:moveTo>
                      <a:pt x="0" y="291"/>
                    </a:moveTo>
                    <a:lnTo>
                      <a:pt x="39" y="245"/>
                    </a:lnTo>
                    <a:lnTo>
                      <a:pt x="81" y="203"/>
                    </a:lnTo>
                    <a:lnTo>
                      <a:pt x="127" y="165"/>
                    </a:lnTo>
                    <a:lnTo>
                      <a:pt x="176" y="130"/>
                    </a:lnTo>
                    <a:lnTo>
                      <a:pt x="229" y="102"/>
                    </a:lnTo>
                    <a:lnTo>
                      <a:pt x="286" y="77"/>
                    </a:lnTo>
                    <a:lnTo>
                      <a:pt x="341" y="52"/>
                    </a:lnTo>
                    <a:lnTo>
                      <a:pt x="398" y="35"/>
                    </a:lnTo>
                    <a:lnTo>
                      <a:pt x="454" y="17"/>
                    </a:lnTo>
                    <a:lnTo>
                      <a:pt x="511"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80" name="Freeform 652"/>
              <p:cNvSpPr>
                <a:spLocks/>
              </p:cNvSpPr>
              <p:nvPr/>
            </p:nvSpPr>
            <p:spPr bwMode="auto">
              <a:xfrm>
                <a:off x="2964" y="2028"/>
                <a:ext cx="16" cy="65"/>
              </a:xfrm>
              <a:custGeom>
                <a:avLst/>
                <a:gdLst>
                  <a:gd name="T0" fmla="*/ 46 w 207"/>
                  <a:gd name="T1" fmla="*/ 53 h 910"/>
                  <a:gd name="T2" fmla="*/ 56 w 207"/>
                  <a:gd name="T3" fmla="*/ 53 h 910"/>
                  <a:gd name="T4" fmla="*/ 66 w 207"/>
                  <a:gd name="T5" fmla="*/ 47 h 910"/>
                  <a:gd name="T6" fmla="*/ 77 w 207"/>
                  <a:gd name="T7" fmla="*/ 40 h 910"/>
                  <a:gd name="T8" fmla="*/ 88 w 207"/>
                  <a:gd name="T9" fmla="*/ 32 h 910"/>
                  <a:gd name="T10" fmla="*/ 98 w 207"/>
                  <a:gd name="T11" fmla="*/ 22 h 910"/>
                  <a:gd name="T12" fmla="*/ 109 w 207"/>
                  <a:gd name="T13" fmla="*/ 15 h 910"/>
                  <a:gd name="T14" fmla="*/ 116 w 207"/>
                  <a:gd name="T15" fmla="*/ 8 h 910"/>
                  <a:gd name="T16" fmla="*/ 123 w 207"/>
                  <a:gd name="T17" fmla="*/ 4 h 910"/>
                  <a:gd name="T18" fmla="*/ 130 w 207"/>
                  <a:gd name="T19" fmla="*/ 0 h 910"/>
                  <a:gd name="T20" fmla="*/ 130 w 207"/>
                  <a:gd name="T21" fmla="*/ 4 h 910"/>
                  <a:gd name="T22" fmla="*/ 144 w 207"/>
                  <a:gd name="T23" fmla="*/ 117 h 910"/>
                  <a:gd name="T24" fmla="*/ 151 w 207"/>
                  <a:gd name="T25" fmla="*/ 232 h 910"/>
                  <a:gd name="T26" fmla="*/ 151 w 207"/>
                  <a:gd name="T27" fmla="*/ 352 h 910"/>
                  <a:gd name="T28" fmla="*/ 151 w 207"/>
                  <a:gd name="T29" fmla="*/ 468 h 910"/>
                  <a:gd name="T30" fmla="*/ 148 w 207"/>
                  <a:gd name="T31" fmla="*/ 577 h 910"/>
                  <a:gd name="T32" fmla="*/ 148 w 207"/>
                  <a:gd name="T33" fmla="*/ 678 h 910"/>
                  <a:gd name="T34" fmla="*/ 151 w 207"/>
                  <a:gd name="T35" fmla="*/ 766 h 910"/>
                  <a:gd name="T36" fmla="*/ 161 w 207"/>
                  <a:gd name="T37" fmla="*/ 837 h 910"/>
                  <a:gd name="T38" fmla="*/ 179 w 207"/>
                  <a:gd name="T39" fmla="*/ 886 h 910"/>
                  <a:gd name="T40" fmla="*/ 207 w 207"/>
                  <a:gd name="T41" fmla="*/ 910 h 910"/>
                  <a:gd name="T42" fmla="*/ 186 w 207"/>
                  <a:gd name="T43" fmla="*/ 907 h 910"/>
                  <a:gd name="T44" fmla="*/ 165 w 207"/>
                  <a:gd name="T45" fmla="*/ 900 h 910"/>
                  <a:gd name="T46" fmla="*/ 148 w 207"/>
                  <a:gd name="T47" fmla="*/ 893 h 910"/>
                  <a:gd name="T48" fmla="*/ 126 w 207"/>
                  <a:gd name="T49" fmla="*/ 890 h 910"/>
                  <a:gd name="T50" fmla="*/ 106 w 207"/>
                  <a:gd name="T51" fmla="*/ 886 h 910"/>
                  <a:gd name="T52" fmla="*/ 84 w 207"/>
                  <a:gd name="T53" fmla="*/ 883 h 910"/>
                  <a:gd name="T54" fmla="*/ 63 w 207"/>
                  <a:gd name="T55" fmla="*/ 878 h 910"/>
                  <a:gd name="T56" fmla="*/ 41 w 207"/>
                  <a:gd name="T57" fmla="*/ 875 h 910"/>
                  <a:gd name="T58" fmla="*/ 21 w 207"/>
                  <a:gd name="T59" fmla="*/ 875 h 910"/>
                  <a:gd name="T60" fmla="*/ 0 w 207"/>
                  <a:gd name="T61" fmla="*/ 878 h 910"/>
                  <a:gd name="T62" fmla="*/ 14 w 207"/>
                  <a:gd name="T63" fmla="*/ 875 h 910"/>
                  <a:gd name="T64" fmla="*/ 24 w 207"/>
                  <a:gd name="T65" fmla="*/ 872 h 910"/>
                  <a:gd name="T66" fmla="*/ 31 w 207"/>
                  <a:gd name="T67" fmla="*/ 868 h 910"/>
                  <a:gd name="T68" fmla="*/ 38 w 207"/>
                  <a:gd name="T69" fmla="*/ 858 h 910"/>
                  <a:gd name="T70" fmla="*/ 41 w 207"/>
                  <a:gd name="T71" fmla="*/ 851 h 910"/>
                  <a:gd name="T72" fmla="*/ 46 w 207"/>
                  <a:gd name="T73" fmla="*/ 840 h 910"/>
                  <a:gd name="T74" fmla="*/ 49 w 207"/>
                  <a:gd name="T75" fmla="*/ 833 h 910"/>
                  <a:gd name="T76" fmla="*/ 49 w 207"/>
                  <a:gd name="T77" fmla="*/ 823 h 910"/>
                  <a:gd name="T78" fmla="*/ 49 w 207"/>
                  <a:gd name="T79" fmla="*/ 815 h 910"/>
                  <a:gd name="T80" fmla="*/ 49 w 207"/>
                  <a:gd name="T81" fmla="*/ 808 h 910"/>
                  <a:gd name="T82" fmla="*/ 53 w 207"/>
                  <a:gd name="T83" fmla="*/ 728 h 910"/>
                  <a:gd name="T84" fmla="*/ 56 w 207"/>
                  <a:gd name="T85" fmla="*/ 650 h 910"/>
                  <a:gd name="T86" fmla="*/ 63 w 207"/>
                  <a:gd name="T87" fmla="*/ 577 h 910"/>
                  <a:gd name="T88" fmla="*/ 66 w 207"/>
                  <a:gd name="T89" fmla="*/ 503 h 910"/>
                  <a:gd name="T90" fmla="*/ 73 w 207"/>
                  <a:gd name="T91" fmla="*/ 433 h 910"/>
                  <a:gd name="T92" fmla="*/ 77 w 207"/>
                  <a:gd name="T93" fmla="*/ 359 h 910"/>
                  <a:gd name="T94" fmla="*/ 77 w 207"/>
                  <a:gd name="T95" fmla="*/ 285 h 910"/>
                  <a:gd name="T96" fmla="*/ 73 w 207"/>
                  <a:gd name="T97" fmla="*/ 212 h 910"/>
                  <a:gd name="T98" fmla="*/ 63 w 207"/>
                  <a:gd name="T99" fmla="*/ 134 h 910"/>
                  <a:gd name="T100" fmla="*/ 46 w 207"/>
                  <a:gd name="T101" fmla="*/ 53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7" h="910">
                    <a:moveTo>
                      <a:pt x="46" y="53"/>
                    </a:moveTo>
                    <a:lnTo>
                      <a:pt x="56" y="53"/>
                    </a:lnTo>
                    <a:lnTo>
                      <a:pt x="66" y="47"/>
                    </a:lnTo>
                    <a:lnTo>
                      <a:pt x="77" y="40"/>
                    </a:lnTo>
                    <a:lnTo>
                      <a:pt x="88" y="32"/>
                    </a:lnTo>
                    <a:lnTo>
                      <a:pt x="98" y="22"/>
                    </a:lnTo>
                    <a:lnTo>
                      <a:pt x="109" y="15"/>
                    </a:lnTo>
                    <a:lnTo>
                      <a:pt x="116" y="8"/>
                    </a:lnTo>
                    <a:lnTo>
                      <a:pt x="123" y="4"/>
                    </a:lnTo>
                    <a:lnTo>
                      <a:pt x="130" y="0"/>
                    </a:lnTo>
                    <a:lnTo>
                      <a:pt x="130" y="4"/>
                    </a:lnTo>
                    <a:lnTo>
                      <a:pt x="144" y="117"/>
                    </a:lnTo>
                    <a:lnTo>
                      <a:pt x="151" y="232"/>
                    </a:lnTo>
                    <a:lnTo>
                      <a:pt x="151" y="352"/>
                    </a:lnTo>
                    <a:lnTo>
                      <a:pt x="151" y="468"/>
                    </a:lnTo>
                    <a:lnTo>
                      <a:pt x="148" y="577"/>
                    </a:lnTo>
                    <a:lnTo>
                      <a:pt x="148" y="678"/>
                    </a:lnTo>
                    <a:lnTo>
                      <a:pt x="151" y="766"/>
                    </a:lnTo>
                    <a:lnTo>
                      <a:pt x="161" y="837"/>
                    </a:lnTo>
                    <a:lnTo>
                      <a:pt x="179" y="886"/>
                    </a:lnTo>
                    <a:lnTo>
                      <a:pt x="207" y="910"/>
                    </a:lnTo>
                    <a:lnTo>
                      <a:pt x="186" y="907"/>
                    </a:lnTo>
                    <a:lnTo>
                      <a:pt x="165" y="900"/>
                    </a:lnTo>
                    <a:lnTo>
                      <a:pt x="148" y="893"/>
                    </a:lnTo>
                    <a:lnTo>
                      <a:pt x="126" y="890"/>
                    </a:lnTo>
                    <a:lnTo>
                      <a:pt x="106" y="886"/>
                    </a:lnTo>
                    <a:lnTo>
                      <a:pt x="84" y="883"/>
                    </a:lnTo>
                    <a:lnTo>
                      <a:pt x="63" y="878"/>
                    </a:lnTo>
                    <a:lnTo>
                      <a:pt x="41" y="875"/>
                    </a:lnTo>
                    <a:lnTo>
                      <a:pt x="21" y="875"/>
                    </a:lnTo>
                    <a:lnTo>
                      <a:pt x="0" y="878"/>
                    </a:lnTo>
                    <a:lnTo>
                      <a:pt x="14" y="875"/>
                    </a:lnTo>
                    <a:lnTo>
                      <a:pt x="24" y="872"/>
                    </a:lnTo>
                    <a:lnTo>
                      <a:pt x="31" y="868"/>
                    </a:lnTo>
                    <a:lnTo>
                      <a:pt x="38" y="858"/>
                    </a:lnTo>
                    <a:lnTo>
                      <a:pt x="41" y="851"/>
                    </a:lnTo>
                    <a:lnTo>
                      <a:pt x="46" y="840"/>
                    </a:lnTo>
                    <a:lnTo>
                      <a:pt x="49" y="833"/>
                    </a:lnTo>
                    <a:lnTo>
                      <a:pt x="49" y="823"/>
                    </a:lnTo>
                    <a:lnTo>
                      <a:pt x="49" y="815"/>
                    </a:lnTo>
                    <a:lnTo>
                      <a:pt x="49" y="808"/>
                    </a:lnTo>
                    <a:lnTo>
                      <a:pt x="53" y="728"/>
                    </a:lnTo>
                    <a:lnTo>
                      <a:pt x="56" y="650"/>
                    </a:lnTo>
                    <a:lnTo>
                      <a:pt x="63" y="577"/>
                    </a:lnTo>
                    <a:lnTo>
                      <a:pt x="66" y="503"/>
                    </a:lnTo>
                    <a:lnTo>
                      <a:pt x="73" y="433"/>
                    </a:lnTo>
                    <a:lnTo>
                      <a:pt x="77" y="359"/>
                    </a:lnTo>
                    <a:lnTo>
                      <a:pt x="77" y="285"/>
                    </a:lnTo>
                    <a:lnTo>
                      <a:pt x="73" y="212"/>
                    </a:lnTo>
                    <a:lnTo>
                      <a:pt x="63" y="134"/>
                    </a:lnTo>
                    <a:lnTo>
                      <a:pt x="46" y="53"/>
                    </a:lnTo>
                    <a:close/>
                  </a:path>
                </a:pathLst>
              </a:custGeom>
              <a:solidFill>
                <a:srgbClr val="7F00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81" name="Freeform 653"/>
              <p:cNvSpPr>
                <a:spLocks/>
              </p:cNvSpPr>
              <p:nvPr/>
            </p:nvSpPr>
            <p:spPr bwMode="auto">
              <a:xfrm>
                <a:off x="2932" y="2025"/>
                <a:ext cx="43" cy="7"/>
              </a:xfrm>
              <a:custGeom>
                <a:avLst/>
                <a:gdLst>
                  <a:gd name="T0" fmla="*/ 175 w 556"/>
                  <a:gd name="T1" fmla="*/ 21 h 98"/>
                  <a:gd name="T2" fmla="*/ 155 w 556"/>
                  <a:gd name="T3" fmla="*/ 28 h 98"/>
                  <a:gd name="T4" fmla="*/ 137 w 556"/>
                  <a:gd name="T5" fmla="*/ 32 h 98"/>
                  <a:gd name="T6" fmla="*/ 115 w 556"/>
                  <a:gd name="T7" fmla="*/ 35 h 98"/>
                  <a:gd name="T8" fmla="*/ 102 w 556"/>
                  <a:gd name="T9" fmla="*/ 39 h 98"/>
                  <a:gd name="T10" fmla="*/ 84 w 556"/>
                  <a:gd name="T11" fmla="*/ 42 h 98"/>
                  <a:gd name="T12" fmla="*/ 70 w 556"/>
                  <a:gd name="T13" fmla="*/ 45 h 98"/>
                  <a:gd name="T14" fmla="*/ 52 w 556"/>
                  <a:gd name="T15" fmla="*/ 49 h 98"/>
                  <a:gd name="T16" fmla="*/ 38 w 556"/>
                  <a:gd name="T17" fmla="*/ 53 h 98"/>
                  <a:gd name="T18" fmla="*/ 17 w 556"/>
                  <a:gd name="T19" fmla="*/ 57 h 98"/>
                  <a:gd name="T20" fmla="*/ 0 w 556"/>
                  <a:gd name="T21" fmla="*/ 63 h 98"/>
                  <a:gd name="T22" fmla="*/ 52 w 556"/>
                  <a:gd name="T23" fmla="*/ 74 h 98"/>
                  <a:gd name="T24" fmla="*/ 108 w 556"/>
                  <a:gd name="T25" fmla="*/ 85 h 98"/>
                  <a:gd name="T26" fmla="*/ 168 w 556"/>
                  <a:gd name="T27" fmla="*/ 92 h 98"/>
                  <a:gd name="T28" fmla="*/ 228 w 556"/>
                  <a:gd name="T29" fmla="*/ 98 h 98"/>
                  <a:gd name="T30" fmla="*/ 288 w 556"/>
                  <a:gd name="T31" fmla="*/ 98 h 98"/>
                  <a:gd name="T32" fmla="*/ 344 w 556"/>
                  <a:gd name="T33" fmla="*/ 95 h 98"/>
                  <a:gd name="T34" fmla="*/ 404 w 556"/>
                  <a:gd name="T35" fmla="*/ 85 h 98"/>
                  <a:gd name="T36" fmla="*/ 456 w 556"/>
                  <a:gd name="T37" fmla="*/ 67 h 98"/>
                  <a:gd name="T38" fmla="*/ 509 w 556"/>
                  <a:gd name="T39" fmla="*/ 45 h 98"/>
                  <a:gd name="T40" fmla="*/ 556 w 556"/>
                  <a:gd name="T41" fmla="*/ 10 h 98"/>
                  <a:gd name="T42" fmla="*/ 541 w 556"/>
                  <a:gd name="T43" fmla="*/ 7 h 98"/>
                  <a:gd name="T44" fmla="*/ 521 w 556"/>
                  <a:gd name="T45" fmla="*/ 3 h 98"/>
                  <a:gd name="T46" fmla="*/ 499 w 556"/>
                  <a:gd name="T47" fmla="*/ 0 h 98"/>
                  <a:gd name="T48" fmla="*/ 471 w 556"/>
                  <a:gd name="T49" fmla="*/ 0 h 98"/>
                  <a:gd name="T50" fmla="*/ 439 w 556"/>
                  <a:gd name="T51" fmla="*/ 0 h 98"/>
                  <a:gd name="T52" fmla="*/ 408 w 556"/>
                  <a:gd name="T53" fmla="*/ 0 h 98"/>
                  <a:gd name="T54" fmla="*/ 373 w 556"/>
                  <a:gd name="T55" fmla="*/ 0 h 98"/>
                  <a:gd name="T56" fmla="*/ 333 w 556"/>
                  <a:gd name="T57" fmla="*/ 3 h 98"/>
                  <a:gd name="T58" fmla="*/ 295 w 556"/>
                  <a:gd name="T59" fmla="*/ 7 h 98"/>
                  <a:gd name="T60" fmla="*/ 256 w 556"/>
                  <a:gd name="T61" fmla="*/ 10 h 98"/>
                  <a:gd name="T62" fmla="*/ 175 w 556"/>
                  <a:gd name="T63" fmla="*/ 2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6" h="98">
                    <a:moveTo>
                      <a:pt x="175" y="21"/>
                    </a:moveTo>
                    <a:lnTo>
                      <a:pt x="155" y="28"/>
                    </a:lnTo>
                    <a:lnTo>
                      <a:pt x="137" y="32"/>
                    </a:lnTo>
                    <a:lnTo>
                      <a:pt x="115" y="35"/>
                    </a:lnTo>
                    <a:lnTo>
                      <a:pt x="102" y="39"/>
                    </a:lnTo>
                    <a:lnTo>
                      <a:pt x="84" y="42"/>
                    </a:lnTo>
                    <a:lnTo>
                      <a:pt x="70" y="45"/>
                    </a:lnTo>
                    <a:lnTo>
                      <a:pt x="52" y="49"/>
                    </a:lnTo>
                    <a:lnTo>
                      <a:pt x="38" y="53"/>
                    </a:lnTo>
                    <a:lnTo>
                      <a:pt x="17" y="57"/>
                    </a:lnTo>
                    <a:lnTo>
                      <a:pt x="0" y="63"/>
                    </a:lnTo>
                    <a:lnTo>
                      <a:pt x="52" y="74"/>
                    </a:lnTo>
                    <a:lnTo>
                      <a:pt x="108" y="85"/>
                    </a:lnTo>
                    <a:lnTo>
                      <a:pt x="168" y="92"/>
                    </a:lnTo>
                    <a:lnTo>
                      <a:pt x="228" y="98"/>
                    </a:lnTo>
                    <a:lnTo>
                      <a:pt x="288" y="98"/>
                    </a:lnTo>
                    <a:lnTo>
                      <a:pt x="344" y="95"/>
                    </a:lnTo>
                    <a:lnTo>
                      <a:pt x="404" y="85"/>
                    </a:lnTo>
                    <a:lnTo>
                      <a:pt x="456" y="67"/>
                    </a:lnTo>
                    <a:lnTo>
                      <a:pt x="509" y="45"/>
                    </a:lnTo>
                    <a:lnTo>
                      <a:pt x="556" y="10"/>
                    </a:lnTo>
                    <a:lnTo>
                      <a:pt x="541" y="7"/>
                    </a:lnTo>
                    <a:lnTo>
                      <a:pt x="521" y="3"/>
                    </a:lnTo>
                    <a:lnTo>
                      <a:pt x="499" y="0"/>
                    </a:lnTo>
                    <a:lnTo>
                      <a:pt x="471" y="0"/>
                    </a:lnTo>
                    <a:lnTo>
                      <a:pt x="439" y="0"/>
                    </a:lnTo>
                    <a:lnTo>
                      <a:pt x="408" y="0"/>
                    </a:lnTo>
                    <a:lnTo>
                      <a:pt x="373" y="0"/>
                    </a:lnTo>
                    <a:lnTo>
                      <a:pt x="333" y="3"/>
                    </a:lnTo>
                    <a:lnTo>
                      <a:pt x="295" y="7"/>
                    </a:lnTo>
                    <a:lnTo>
                      <a:pt x="256" y="10"/>
                    </a:lnTo>
                    <a:lnTo>
                      <a:pt x="175" y="21"/>
                    </a:lnTo>
                    <a:close/>
                  </a:path>
                </a:pathLst>
              </a:custGeom>
              <a:solidFill>
                <a:srgbClr val="B200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82" name="Freeform 654"/>
              <p:cNvSpPr>
                <a:spLocks/>
              </p:cNvSpPr>
              <p:nvPr/>
            </p:nvSpPr>
            <p:spPr bwMode="auto">
              <a:xfrm>
                <a:off x="2932" y="2025"/>
                <a:ext cx="43" cy="7"/>
              </a:xfrm>
              <a:custGeom>
                <a:avLst/>
                <a:gdLst>
                  <a:gd name="T0" fmla="*/ 175 w 556"/>
                  <a:gd name="T1" fmla="*/ 21 h 98"/>
                  <a:gd name="T2" fmla="*/ 155 w 556"/>
                  <a:gd name="T3" fmla="*/ 28 h 98"/>
                  <a:gd name="T4" fmla="*/ 137 w 556"/>
                  <a:gd name="T5" fmla="*/ 32 h 98"/>
                  <a:gd name="T6" fmla="*/ 115 w 556"/>
                  <a:gd name="T7" fmla="*/ 35 h 98"/>
                  <a:gd name="T8" fmla="*/ 102 w 556"/>
                  <a:gd name="T9" fmla="*/ 39 h 98"/>
                  <a:gd name="T10" fmla="*/ 84 w 556"/>
                  <a:gd name="T11" fmla="*/ 42 h 98"/>
                  <a:gd name="T12" fmla="*/ 70 w 556"/>
                  <a:gd name="T13" fmla="*/ 45 h 98"/>
                  <a:gd name="T14" fmla="*/ 52 w 556"/>
                  <a:gd name="T15" fmla="*/ 49 h 98"/>
                  <a:gd name="T16" fmla="*/ 38 w 556"/>
                  <a:gd name="T17" fmla="*/ 53 h 98"/>
                  <a:gd name="T18" fmla="*/ 17 w 556"/>
                  <a:gd name="T19" fmla="*/ 57 h 98"/>
                  <a:gd name="T20" fmla="*/ 0 w 556"/>
                  <a:gd name="T21" fmla="*/ 63 h 98"/>
                  <a:gd name="T22" fmla="*/ 52 w 556"/>
                  <a:gd name="T23" fmla="*/ 74 h 98"/>
                  <a:gd name="T24" fmla="*/ 108 w 556"/>
                  <a:gd name="T25" fmla="*/ 85 h 98"/>
                  <a:gd name="T26" fmla="*/ 168 w 556"/>
                  <a:gd name="T27" fmla="*/ 92 h 98"/>
                  <a:gd name="T28" fmla="*/ 228 w 556"/>
                  <a:gd name="T29" fmla="*/ 98 h 98"/>
                  <a:gd name="T30" fmla="*/ 288 w 556"/>
                  <a:gd name="T31" fmla="*/ 98 h 98"/>
                  <a:gd name="T32" fmla="*/ 344 w 556"/>
                  <a:gd name="T33" fmla="*/ 95 h 98"/>
                  <a:gd name="T34" fmla="*/ 404 w 556"/>
                  <a:gd name="T35" fmla="*/ 85 h 98"/>
                  <a:gd name="T36" fmla="*/ 456 w 556"/>
                  <a:gd name="T37" fmla="*/ 67 h 98"/>
                  <a:gd name="T38" fmla="*/ 509 w 556"/>
                  <a:gd name="T39" fmla="*/ 45 h 98"/>
                  <a:gd name="T40" fmla="*/ 556 w 556"/>
                  <a:gd name="T41" fmla="*/ 10 h 98"/>
                  <a:gd name="T42" fmla="*/ 541 w 556"/>
                  <a:gd name="T43" fmla="*/ 7 h 98"/>
                  <a:gd name="T44" fmla="*/ 521 w 556"/>
                  <a:gd name="T45" fmla="*/ 3 h 98"/>
                  <a:gd name="T46" fmla="*/ 499 w 556"/>
                  <a:gd name="T47" fmla="*/ 0 h 98"/>
                  <a:gd name="T48" fmla="*/ 471 w 556"/>
                  <a:gd name="T49" fmla="*/ 0 h 98"/>
                  <a:gd name="T50" fmla="*/ 439 w 556"/>
                  <a:gd name="T51" fmla="*/ 0 h 98"/>
                  <a:gd name="T52" fmla="*/ 408 w 556"/>
                  <a:gd name="T53" fmla="*/ 0 h 98"/>
                  <a:gd name="T54" fmla="*/ 373 w 556"/>
                  <a:gd name="T55" fmla="*/ 0 h 98"/>
                  <a:gd name="T56" fmla="*/ 333 w 556"/>
                  <a:gd name="T57" fmla="*/ 3 h 98"/>
                  <a:gd name="T58" fmla="*/ 295 w 556"/>
                  <a:gd name="T59" fmla="*/ 7 h 98"/>
                  <a:gd name="T60" fmla="*/ 256 w 556"/>
                  <a:gd name="T61" fmla="*/ 10 h 98"/>
                  <a:gd name="T62" fmla="*/ 175 w 556"/>
                  <a:gd name="T63" fmla="*/ 2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6" h="98">
                    <a:moveTo>
                      <a:pt x="175" y="21"/>
                    </a:moveTo>
                    <a:lnTo>
                      <a:pt x="155" y="28"/>
                    </a:lnTo>
                    <a:lnTo>
                      <a:pt x="137" y="32"/>
                    </a:lnTo>
                    <a:lnTo>
                      <a:pt x="115" y="35"/>
                    </a:lnTo>
                    <a:lnTo>
                      <a:pt x="102" y="39"/>
                    </a:lnTo>
                    <a:lnTo>
                      <a:pt x="84" y="42"/>
                    </a:lnTo>
                    <a:lnTo>
                      <a:pt x="70" y="45"/>
                    </a:lnTo>
                    <a:lnTo>
                      <a:pt x="52" y="49"/>
                    </a:lnTo>
                    <a:lnTo>
                      <a:pt x="38" y="53"/>
                    </a:lnTo>
                    <a:lnTo>
                      <a:pt x="17" y="57"/>
                    </a:lnTo>
                    <a:lnTo>
                      <a:pt x="0" y="63"/>
                    </a:lnTo>
                    <a:lnTo>
                      <a:pt x="52" y="74"/>
                    </a:lnTo>
                    <a:lnTo>
                      <a:pt x="108" y="85"/>
                    </a:lnTo>
                    <a:lnTo>
                      <a:pt x="168" y="92"/>
                    </a:lnTo>
                    <a:lnTo>
                      <a:pt x="228" y="98"/>
                    </a:lnTo>
                    <a:lnTo>
                      <a:pt x="288" y="98"/>
                    </a:lnTo>
                    <a:lnTo>
                      <a:pt x="344" y="95"/>
                    </a:lnTo>
                    <a:lnTo>
                      <a:pt x="404" y="85"/>
                    </a:lnTo>
                    <a:lnTo>
                      <a:pt x="456" y="67"/>
                    </a:lnTo>
                    <a:lnTo>
                      <a:pt x="509" y="45"/>
                    </a:lnTo>
                    <a:lnTo>
                      <a:pt x="556" y="10"/>
                    </a:lnTo>
                    <a:lnTo>
                      <a:pt x="541" y="7"/>
                    </a:lnTo>
                    <a:lnTo>
                      <a:pt x="521" y="3"/>
                    </a:lnTo>
                    <a:lnTo>
                      <a:pt x="499" y="0"/>
                    </a:lnTo>
                    <a:lnTo>
                      <a:pt x="471" y="0"/>
                    </a:lnTo>
                    <a:lnTo>
                      <a:pt x="439" y="0"/>
                    </a:lnTo>
                    <a:lnTo>
                      <a:pt x="408" y="0"/>
                    </a:lnTo>
                    <a:lnTo>
                      <a:pt x="373" y="0"/>
                    </a:lnTo>
                    <a:lnTo>
                      <a:pt x="333" y="3"/>
                    </a:lnTo>
                    <a:lnTo>
                      <a:pt x="295" y="7"/>
                    </a:lnTo>
                    <a:lnTo>
                      <a:pt x="256" y="10"/>
                    </a:lnTo>
                    <a:lnTo>
                      <a:pt x="175"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83" name="Freeform 655"/>
              <p:cNvSpPr>
                <a:spLocks/>
              </p:cNvSpPr>
              <p:nvPr/>
            </p:nvSpPr>
            <p:spPr bwMode="auto">
              <a:xfrm>
                <a:off x="2920" y="2194"/>
                <a:ext cx="182" cy="30"/>
              </a:xfrm>
              <a:custGeom>
                <a:avLst/>
                <a:gdLst>
                  <a:gd name="T0" fmla="*/ 0 w 2358"/>
                  <a:gd name="T1" fmla="*/ 175 h 418"/>
                  <a:gd name="T2" fmla="*/ 190 w 2358"/>
                  <a:gd name="T3" fmla="*/ 161 h 418"/>
                  <a:gd name="T4" fmla="*/ 345 w 2358"/>
                  <a:gd name="T5" fmla="*/ 165 h 418"/>
                  <a:gd name="T6" fmla="*/ 475 w 2358"/>
                  <a:gd name="T7" fmla="*/ 183 h 418"/>
                  <a:gd name="T8" fmla="*/ 577 w 2358"/>
                  <a:gd name="T9" fmla="*/ 210 h 418"/>
                  <a:gd name="T10" fmla="*/ 665 w 2358"/>
                  <a:gd name="T11" fmla="*/ 246 h 418"/>
                  <a:gd name="T12" fmla="*/ 743 w 2358"/>
                  <a:gd name="T13" fmla="*/ 284 h 418"/>
                  <a:gd name="T14" fmla="*/ 816 w 2358"/>
                  <a:gd name="T15" fmla="*/ 323 h 418"/>
                  <a:gd name="T16" fmla="*/ 890 w 2358"/>
                  <a:gd name="T17" fmla="*/ 358 h 418"/>
                  <a:gd name="T18" fmla="*/ 971 w 2358"/>
                  <a:gd name="T19" fmla="*/ 390 h 418"/>
                  <a:gd name="T20" fmla="*/ 1066 w 2358"/>
                  <a:gd name="T21" fmla="*/ 411 h 418"/>
                  <a:gd name="T22" fmla="*/ 1176 w 2358"/>
                  <a:gd name="T23" fmla="*/ 418 h 418"/>
                  <a:gd name="T24" fmla="*/ 1291 w 2358"/>
                  <a:gd name="T25" fmla="*/ 403 h 418"/>
                  <a:gd name="T26" fmla="*/ 1414 w 2358"/>
                  <a:gd name="T27" fmla="*/ 379 h 418"/>
                  <a:gd name="T28" fmla="*/ 1545 w 2358"/>
                  <a:gd name="T29" fmla="*/ 336 h 418"/>
                  <a:gd name="T30" fmla="*/ 1679 w 2358"/>
                  <a:gd name="T31" fmla="*/ 288 h 418"/>
                  <a:gd name="T32" fmla="*/ 1816 w 2358"/>
                  <a:gd name="T33" fmla="*/ 231 h 418"/>
                  <a:gd name="T34" fmla="*/ 1956 w 2358"/>
                  <a:gd name="T35" fmla="*/ 171 h 418"/>
                  <a:gd name="T36" fmla="*/ 2094 w 2358"/>
                  <a:gd name="T37" fmla="*/ 112 h 418"/>
                  <a:gd name="T38" fmla="*/ 2228 w 2358"/>
                  <a:gd name="T39" fmla="*/ 56 h 418"/>
                  <a:gd name="T40" fmla="*/ 2358 w 2358"/>
                  <a:gd name="T41" fmla="*/ 0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58" h="418">
                    <a:moveTo>
                      <a:pt x="0" y="175"/>
                    </a:moveTo>
                    <a:lnTo>
                      <a:pt x="190" y="161"/>
                    </a:lnTo>
                    <a:lnTo>
                      <a:pt x="345" y="165"/>
                    </a:lnTo>
                    <a:lnTo>
                      <a:pt x="475" y="183"/>
                    </a:lnTo>
                    <a:lnTo>
                      <a:pt x="577" y="210"/>
                    </a:lnTo>
                    <a:lnTo>
                      <a:pt x="665" y="246"/>
                    </a:lnTo>
                    <a:lnTo>
                      <a:pt x="743" y="284"/>
                    </a:lnTo>
                    <a:lnTo>
                      <a:pt x="816" y="323"/>
                    </a:lnTo>
                    <a:lnTo>
                      <a:pt x="890" y="358"/>
                    </a:lnTo>
                    <a:lnTo>
                      <a:pt x="971" y="390"/>
                    </a:lnTo>
                    <a:lnTo>
                      <a:pt x="1066" y="411"/>
                    </a:lnTo>
                    <a:lnTo>
                      <a:pt x="1176" y="418"/>
                    </a:lnTo>
                    <a:lnTo>
                      <a:pt x="1291" y="403"/>
                    </a:lnTo>
                    <a:lnTo>
                      <a:pt x="1414" y="379"/>
                    </a:lnTo>
                    <a:lnTo>
                      <a:pt x="1545" y="336"/>
                    </a:lnTo>
                    <a:lnTo>
                      <a:pt x="1679" y="288"/>
                    </a:lnTo>
                    <a:lnTo>
                      <a:pt x="1816" y="231"/>
                    </a:lnTo>
                    <a:lnTo>
                      <a:pt x="1956" y="171"/>
                    </a:lnTo>
                    <a:lnTo>
                      <a:pt x="2094" y="112"/>
                    </a:lnTo>
                    <a:lnTo>
                      <a:pt x="2228" y="56"/>
                    </a:lnTo>
                    <a:lnTo>
                      <a:pt x="2358"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84" name="Freeform 656"/>
              <p:cNvSpPr>
                <a:spLocks/>
              </p:cNvSpPr>
              <p:nvPr/>
            </p:nvSpPr>
            <p:spPr bwMode="auto">
              <a:xfrm>
                <a:off x="2873" y="2205"/>
                <a:ext cx="130" cy="98"/>
              </a:xfrm>
              <a:custGeom>
                <a:avLst/>
                <a:gdLst>
                  <a:gd name="T0" fmla="*/ 609 w 1692"/>
                  <a:gd name="T1" fmla="*/ 42 h 1359"/>
                  <a:gd name="T2" fmla="*/ 507 w 1692"/>
                  <a:gd name="T3" fmla="*/ 143 h 1359"/>
                  <a:gd name="T4" fmla="*/ 412 w 1692"/>
                  <a:gd name="T5" fmla="*/ 256 h 1359"/>
                  <a:gd name="T6" fmla="*/ 324 w 1692"/>
                  <a:gd name="T7" fmla="*/ 375 h 1359"/>
                  <a:gd name="T8" fmla="*/ 246 w 1692"/>
                  <a:gd name="T9" fmla="*/ 502 h 1359"/>
                  <a:gd name="T10" fmla="*/ 176 w 1692"/>
                  <a:gd name="T11" fmla="*/ 635 h 1359"/>
                  <a:gd name="T12" fmla="*/ 116 w 1692"/>
                  <a:gd name="T13" fmla="*/ 776 h 1359"/>
                  <a:gd name="T14" fmla="*/ 68 w 1692"/>
                  <a:gd name="T15" fmla="*/ 916 h 1359"/>
                  <a:gd name="T16" fmla="*/ 32 w 1692"/>
                  <a:gd name="T17" fmla="*/ 1064 h 1359"/>
                  <a:gd name="T18" fmla="*/ 8 w 1692"/>
                  <a:gd name="T19" fmla="*/ 1211 h 1359"/>
                  <a:gd name="T20" fmla="*/ 0 w 1692"/>
                  <a:gd name="T21" fmla="*/ 1359 h 1359"/>
                  <a:gd name="T22" fmla="*/ 50 w 1692"/>
                  <a:gd name="T23" fmla="*/ 1218 h 1359"/>
                  <a:gd name="T24" fmla="*/ 113 w 1692"/>
                  <a:gd name="T25" fmla="*/ 1075 h 1359"/>
                  <a:gd name="T26" fmla="*/ 194 w 1692"/>
                  <a:gd name="T27" fmla="*/ 923 h 1359"/>
                  <a:gd name="T28" fmla="*/ 289 w 1692"/>
                  <a:gd name="T29" fmla="*/ 780 h 1359"/>
                  <a:gd name="T30" fmla="*/ 394 w 1692"/>
                  <a:gd name="T31" fmla="*/ 638 h 1359"/>
                  <a:gd name="T32" fmla="*/ 511 w 1692"/>
                  <a:gd name="T33" fmla="*/ 516 h 1359"/>
                  <a:gd name="T34" fmla="*/ 637 w 1692"/>
                  <a:gd name="T35" fmla="*/ 407 h 1359"/>
                  <a:gd name="T36" fmla="*/ 770 w 1692"/>
                  <a:gd name="T37" fmla="*/ 326 h 1359"/>
                  <a:gd name="T38" fmla="*/ 915 w 1692"/>
                  <a:gd name="T39" fmla="*/ 270 h 1359"/>
                  <a:gd name="T40" fmla="*/ 1066 w 1692"/>
                  <a:gd name="T41" fmla="*/ 249 h 1359"/>
                  <a:gd name="T42" fmla="*/ 1144 w 1692"/>
                  <a:gd name="T43" fmla="*/ 249 h 1359"/>
                  <a:gd name="T44" fmla="*/ 1208 w 1692"/>
                  <a:gd name="T45" fmla="*/ 253 h 1359"/>
                  <a:gd name="T46" fmla="*/ 1263 w 1692"/>
                  <a:gd name="T47" fmla="*/ 260 h 1359"/>
                  <a:gd name="T48" fmla="*/ 1316 w 1692"/>
                  <a:gd name="T49" fmla="*/ 267 h 1359"/>
                  <a:gd name="T50" fmla="*/ 1366 w 1692"/>
                  <a:gd name="T51" fmla="*/ 277 h 1359"/>
                  <a:gd name="T52" fmla="*/ 1414 w 1692"/>
                  <a:gd name="T53" fmla="*/ 280 h 1359"/>
                  <a:gd name="T54" fmla="*/ 1471 w 1692"/>
                  <a:gd name="T55" fmla="*/ 285 h 1359"/>
                  <a:gd name="T56" fmla="*/ 1534 w 1692"/>
                  <a:gd name="T57" fmla="*/ 285 h 1359"/>
                  <a:gd name="T58" fmla="*/ 1609 w 1692"/>
                  <a:gd name="T59" fmla="*/ 280 h 1359"/>
                  <a:gd name="T60" fmla="*/ 1692 w 1692"/>
                  <a:gd name="T61" fmla="*/ 267 h 1359"/>
                  <a:gd name="T62" fmla="*/ 1679 w 1692"/>
                  <a:gd name="T63" fmla="*/ 273 h 1359"/>
                  <a:gd name="T64" fmla="*/ 1669 w 1692"/>
                  <a:gd name="T65" fmla="*/ 277 h 1359"/>
                  <a:gd name="T66" fmla="*/ 1661 w 1692"/>
                  <a:gd name="T67" fmla="*/ 277 h 1359"/>
                  <a:gd name="T68" fmla="*/ 1661 w 1692"/>
                  <a:gd name="T69" fmla="*/ 280 h 1359"/>
                  <a:gd name="T70" fmla="*/ 1657 w 1692"/>
                  <a:gd name="T71" fmla="*/ 277 h 1359"/>
                  <a:gd name="T72" fmla="*/ 1654 w 1692"/>
                  <a:gd name="T73" fmla="*/ 273 h 1359"/>
                  <a:gd name="T74" fmla="*/ 1651 w 1692"/>
                  <a:gd name="T75" fmla="*/ 270 h 1359"/>
                  <a:gd name="T76" fmla="*/ 1640 w 1692"/>
                  <a:gd name="T77" fmla="*/ 263 h 1359"/>
                  <a:gd name="T78" fmla="*/ 1626 w 1692"/>
                  <a:gd name="T79" fmla="*/ 260 h 1359"/>
                  <a:gd name="T80" fmla="*/ 1566 w 1692"/>
                  <a:gd name="T81" fmla="*/ 235 h 1359"/>
                  <a:gd name="T82" fmla="*/ 1517 w 1692"/>
                  <a:gd name="T83" fmla="*/ 214 h 1359"/>
                  <a:gd name="T84" fmla="*/ 1471 w 1692"/>
                  <a:gd name="T85" fmla="*/ 193 h 1359"/>
                  <a:gd name="T86" fmla="*/ 1432 w 1692"/>
                  <a:gd name="T87" fmla="*/ 168 h 1359"/>
                  <a:gd name="T88" fmla="*/ 1394 w 1692"/>
                  <a:gd name="T89" fmla="*/ 147 h 1359"/>
                  <a:gd name="T90" fmla="*/ 1355 w 1692"/>
                  <a:gd name="T91" fmla="*/ 126 h 1359"/>
                  <a:gd name="T92" fmla="*/ 1313 w 1692"/>
                  <a:gd name="T93" fmla="*/ 105 h 1359"/>
                  <a:gd name="T94" fmla="*/ 1267 w 1692"/>
                  <a:gd name="T95" fmla="*/ 88 h 1359"/>
                  <a:gd name="T96" fmla="*/ 1214 w 1692"/>
                  <a:gd name="T97" fmla="*/ 70 h 1359"/>
                  <a:gd name="T98" fmla="*/ 1151 w 1692"/>
                  <a:gd name="T99" fmla="*/ 52 h 1359"/>
                  <a:gd name="T100" fmla="*/ 1108 w 1692"/>
                  <a:gd name="T101" fmla="*/ 42 h 1359"/>
                  <a:gd name="T102" fmla="*/ 1056 w 1692"/>
                  <a:gd name="T103" fmla="*/ 31 h 1359"/>
                  <a:gd name="T104" fmla="*/ 1000 w 1692"/>
                  <a:gd name="T105" fmla="*/ 20 h 1359"/>
                  <a:gd name="T106" fmla="*/ 936 w 1692"/>
                  <a:gd name="T107" fmla="*/ 13 h 1359"/>
                  <a:gd name="T108" fmla="*/ 870 w 1692"/>
                  <a:gd name="T109" fmla="*/ 3 h 1359"/>
                  <a:gd name="T110" fmla="*/ 806 w 1692"/>
                  <a:gd name="T111" fmla="*/ 0 h 1359"/>
                  <a:gd name="T112" fmla="*/ 742 w 1692"/>
                  <a:gd name="T113" fmla="*/ 0 h 1359"/>
                  <a:gd name="T114" fmla="*/ 690 w 1692"/>
                  <a:gd name="T115" fmla="*/ 7 h 1359"/>
                  <a:gd name="T116" fmla="*/ 644 w 1692"/>
                  <a:gd name="T117" fmla="*/ 20 h 1359"/>
                  <a:gd name="T118" fmla="*/ 609 w 1692"/>
                  <a:gd name="T119" fmla="*/ 42 h 1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92" h="1359">
                    <a:moveTo>
                      <a:pt x="609" y="42"/>
                    </a:moveTo>
                    <a:lnTo>
                      <a:pt x="507" y="143"/>
                    </a:lnTo>
                    <a:lnTo>
                      <a:pt x="412" y="256"/>
                    </a:lnTo>
                    <a:lnTo>
                      <a:pt x="324" y="375"/>
                    </a:lnTo>
                    <a:lnTo>
                      <a:pt x="246" y="502"/>
                    </a:lnTo>
                    <a:lnTo>
                      <a:pt x="176" y="635"/>
                    </a:lnTo>
                    <a:lnTo>
                      <a:pt x="116" y="776"/>
                    </a:lnTo>
                    <a:lnTo>
                      <a:pt x="68" y="916"/>
                    </a:lnTo>
                    <a:lnTo>
                      <a:pt x="32" y="1064"/>
                    </a:lnTo>
                    <a:lnTo>
                      <a:pt x="8" y="1211"/>
                    </a:lnTo>
                    <a:lnTo>
                      <a:pt x="0" y="1359"/>
                    </a:lnTo>
                    <a:lnTo>
                      <a:pt x="50" y="1218"/>
                    </a:lnTo>
                    <a:lnTo>
                      <a:pt x="113" y="1075"/>
                    </a:lnTo>
                    <a:lnTo>
                      <a:pt x="194" y="923"/>
                    </a:lnTo>
                    <a:lnTo>
                      <a:pt x="289" y="780"/>
                    </a:lnTo>
                    <a:lnTo>
                      <a:pt x="394" y="638"/>
                    </a:lnTo>
                    <a:lnTo>
                      <a:pt x="511" y="516"/>
                    </a:lnTo>
                    <a:lnTo>
                      <a:pt x="637" y="407"/>
                    </a:lnTo>
                    <a:lnTo>
                      <a:pt x="770" y="326"/>
                    </a:lnTo>
                    <a:lnTo>
                      <a:pt x="915" y="270"/>
                    </a:lnTo>
                    <a:lnTo>
                      <a:pt x="1066" y="249"/>
                    </a:lnTo>
                    <a:lnTo>
                      <a:pt x="1144" y="249"/>
                    </a:lnTo>
                    <a:lnTo>
                      <a:pt x="1208" y="253"/>
                    </a:lnTo>
                    <a:lnTo>
                      <a:pt x="1263" y="260"/>
                    </a:lnTo>
                    <a:lnTo>
                      <a:pt x="1316" y="267"/>
                    </a:lnTo>
                    <a:lnTo>
                      <a:pt x="1366" y="277"/>
                    </a:lnTo>
                    <a:lnTo>
                      <a:pt x="1414" y="280"/>
                    </a:lnTo>
                    <a:lnTo>
                      <a:pt x="1471" y="285"/>
                    </a:lnTo>
                    <a:lnTo>
                      <a:pt x="1534" y="285"/>
                    </a:lnTo>
                    <a:lnTo>
                      <a:pt x="1609" y="280"/>
                    </a:lnTo>
                    <a:lnTo>
                      <a:pt x="1692" y="267"/>
                    </a:lnTo>
                    <a:lnTo>
                      <a:pt x="1679" y="273"/>
                    </a:lnTo>
                    <a:lnTo>
                      <a:pt x="1669" y="277"/>
                    </a:lnTo>
                    <a:lnTo>
                      <a:pt x="1661" y="277"/>
                    </a:lnTo>
                    <a:lnTo>
                      <a:pt x="1661" y="280"/>
                    </a:lnTo>
                    <a:lnTo>
                      <a:pt x="1657" y="277"/>
                    </a:lnTo>
                    <a:lnTo>
                      <a:pt x="1654" y="273"/>
                    </a:lnTo>
                    <a:lnTo>
                      <a:pt x="1651" y="270"/>
                    </a:lnTo>
                    <a:lnTo>
                      <a:pt x="1640" y="263"/>
                    </a:lnTo>
                    <a:lnTo>
                      <a:pt x="1626" y="260"/>
                    </a:lnTo>
                    <a:lnTo>
                      <a:pt x="1566" y="235"/>
                    </a:lnTo>
                    <a:lnTo>
                      <a:pt x="1517" y="214"/>
                    </a:lnTo>
                    <a:lnTo>
                      <a:pt x="1471" y="193"/>
                    </a:lnTo>
                    <a:lnTo>
                      <a:pt x="1432" y="168"/>
                    </a:lnTo>
                    <a:lnTo>
                      <a:pt x="1394" y="147"/>
                    </a:lnTo>
                    <a:lnTo>
                      <a:pt x="1355" y="126"/>
                    </a:lnTo>
                    <a:lnTo>
                      <a:pt x="1313" y="105"/>
                    </a:lnTo>
                    <a:lnTo>
                      <a:pt x="1267" y="88"/>
                    </a:lnTo>
                    <a:lnTo>
                      <a:pt x="1214" y="70"/>
                    </a:lnTo>
                    <a:lnTo>
                      <a:pt x="1151" y="52"/>
                    </a:lnTo>
                    <a:lnTo>
                      <a:pt x="1108" y="42"/>
                    </a:lnTo>
                    <a:lnTo>
                      <a:pt x="1056" y="31"/>
                    </a:lnTo>
                    <a:lnTo>
                      <a:pt x="1000" y="20"/>
                    </a:lnTo>
                    <a:lnTo>
                      <a:pt x="936" y="13"/>
                    </a:lnTo>
                    <a:lnTo>
                      <a:pt x="870" y="3"/>
                    </a:lnTo>
                    <a:lnTo>
                      <a:pt x="806" y="0"/>
                    </a:lnTo>
                    <a:lnTo>
                      <a:pt x="742" y="0"/>
                    </a:lnTo>
                    <a:lnTo>
                      <a:pt x="690" y="7"/>
                    </a:lnTo>
                    <a:lnTo>
                      <a:pt x="644" y="20"/>
                    </a:lnTo>
                    <a:lnTo>
                      <a:pt x="609" y="42"/>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85" name="Freeform 657"/>
              <p:cNvSpPr>
                <a:spLocks/>
              </p:cNvSpPr>
              <p:nvPr/>
            </p:nvSpPr>
            <p:spPr bwMode="auto">
              <a:xfrm>
                <a:off x="3029" y="2288"/>
                <a:ext cx="17" cy="189"/>
              </a:xfrm>
              <a:custGeom>
                <a:avLst/>
                <a:gdLst>
                  <a:gd name="T0" fmla="*/ 43 w 219"/>
                  <a:gd name="T1" fmla="*/ 0 h 2642"/>
                  <a:gd name="T2" fmla="*/ 106 w 219"/>
                  <a:gd name="T3" fmla="*/ 271 h 2642"/>
                  <a:gd name="T4" fmla="*/ 156 w 219"/>
                  <a:gd name="T5" fmla="*/ 528 h 2642"/>
                  <a:gd name="T6" fmla="*/ 191 w 219"/>
                  <a:gd name="T7" fmla="*/ 766 h 2642"/>
                  <a:gd name="T8" fmla="*/ 211 w 219"/>
                  <a:gd name="T9" fmla="*/ 1001 h 2642"/>
                  <a:gd name="T10" fmla="*/ 219 w 219"/>
                  <a:gd name="T11" fmla="*/ 1229 h 2642"/>
                  <a:gd name="T12" fmla="*/ 219 w 219"/>
                  <a:gd name="T13" fmla="*/ 1458 h 2642"/>
                  <a:gd name="T14" fmla="*/ 208 w 219"/>
                  <a:gd name="T15" fmla="*/ 1694 h 2642"/>
                  <a:gd name="T16" fmla="*/ 191 w 219"/>
                  <a:gd name="T17" fmla="*/ 1939 h 2642"/>
                  <a:gd name="T18" fmla="*/ 170 w 219"/>
                  <a:gd name="T19" fmla="*/ 2199 h 2642"/>
                  <a:gd name="T20" fmla="*/ 141 w 219"/>
                  <a:gd name="T21" fmla="*/ 2480 h 2642"/>
                  <a:gd name="T22" fmla="*/ 135 w 219"/>
                  <a:gd name="T23" fmla="*/ 2519 h 2642"/>
                  <a:gd name="T24" fmla="*/ 131 w 219"/>
                  <a:gd name="T25" fmla="*/ 2547 h 2642"/>
                  <a:gd name="T26" fmla="*/ 123 w 219"/>
                  <a:gd name="T27" fmla="*/ 2569 h 2642"/>
                  <a:gd name="T28" fmla="*/ 113 w 219"/>
                  <a:gd name="T29" fmla="*/ 2582 h 2642"/>
                  <a:gd name="T30" fmla="*/ 103 w 219"/>
                  <a:gd name="T31" fmla="*/ 2592 h 2642"/>
                  <a:gd name="T32" fmla="*/ 88 w 219"/>
                  <a:gd name="T33" fmla="*/ 2600 h 2642"/>
                  <a:gd name="T34" fmla="*/ 75 w 219"/>
                  <a:gd name="T35" fmla="*/ 2610 h 2642"/>
                  <a:gd name="T36" fmla="*/ 57 w 219"/>
                  <a:gd name="T37" fmla="*/ 2617 h 2642"/>
                  <a:gd name="T38" fmla="*/ 33 w 219"/>
                  <a:gd name="T39" fmla="*/ 2627 h 2642"/>
                  <a:gd name="T40" fmla="*/ 8 w 219"/>
                  <a:gd name="T41" fmla="*/ 2642 h 2642"/>
                  <a:gd name="T42" fmla="*/ 0 w 219"/>
                  <a:gd name="T43" fmla="*/ 2635 h 2642"/>
                  <a:gd name="T44" fmla="*/ 5 w 219"/>
                  <a:gd name="T45" fmla="*/ 2604 h 2642"/>
                  <a:gd name="T46" fmla="*/ 15 w 219"/>
                  <a:gd name="T47" fmla="*/ 2554 h 2642"/>
                  <a:gd name="T48" fmla="*/ 25 w 219"/>
                  <a:gd name="T49" fmla="*/ 2491 h 2642"/>
                  <a:gd name="T50" fmla="*/ 43 w 219"/>
                  <a:gd name="T51" fmla="*/ 2417 h 2642"/>
                  <a:gd name="T52" fmla="*/ 57 w 219"/>
                  <a:gd name="T53" fmla="*/ 2344 h 2642"/>
                  <a:gd name="T54" fmla="*/ 75 w 219"/>
                  <a:gd name="T55" fmla="*/ 2274 h 2642"/>
                  <a:gd name="T56" fmla="*/ 88 w 219"/>
                  <a:gd name="T57" fmla="*/ 2206 h 2642"/>
                  <a:gd name="T58" fmla="*/ 100 w 219"/>
                  <a:gd name="T59" fmla="*/ 2157 h 2642"/>
                  <a:gd name="T60" fmla="*/ 103 w 219"/>
                  <a:gd name="T61" fmla="*/ 2122 h 2642"/>
                  <a:gd name="T62" fmla="*/ 110 w 219"/>
                  <a:gd name="T63" fmla="*/ 2031 h 2642"/>
                  <a:gd name="T64" fmla="*/ 113 w 219"/>
                  <a:gd name="T65" fmla="*/ 1961 h 2642"/>
                  <a:gd name="T66" fmla="*/ 117 w 219"/>
                  <a:gd name="T67" fmla="*/ 1907 h 2642"/>
                  <a:gd name="T68" fmla="*/ 120 w 219"/>
                  <a:gd name="T69" fmla="*/ 1862 h 2642"/>
                  <a:gd name="T70" fmla="*/ 120 w 219"/>
                  <a:gd name="T71" fmla="*/ 1820 h 2642"/>
                  <a:gd name="T72" fmla="*/ 123 w 219"/>
                  <a:gd name="T73" fmla="*/ 1771 h 2642"/>
                  <a:gd name="T74" fmla="*/ 128 w 219"/>
                  <a:gd name="T75" fmla="*/ 1714 h 2642"/>
                  <a:gd name="T76" fmla="*/ 131 w 219"/>
                  <a:gd name="T77" fmla="*/ 1637 h 2642"/>
                  <a:gd name="T78" fmla="*/ 138 w 219"/>
                  <a:gd name="T79" fmla="*/ 1539 h 2642"/>
                  <a:gd name="T80" fmla="*/ 145 w 219"/>
                  <a:gd name="T81" fmla="*/ 1409 h 2642"/>
                  <a:gd name="T82" fmla="*/ 145 w 219"/>
                  <a:gd name="T83" fmla="*/ 1384 h 2642"/>
                  <a:gd name="T84" fmla="*/ 145 w 219"/>
                  <a:gd name="T85" fmla="*/ 1342 h 2642"/>
                  <a:gd name="T86" fmla="*/ 145 w 219"/>
                  <a:gd name="T87" fmla="*/ 1279 h 2642"/>
                  <a:gd name="T88" fmla="*/ 145 w 219"/>
                  <a:gd name="T89" fmla="*/ 1209 h 2642"/>
                  <a:gd name="T90" fmla="*/ 148 w 219"/>
                  <a:gd name="T91" fmla="*/ 1128 h 2642"/>
                  <a:gd name="T92" fmla="*/ 148 w 219"/>
                  <a:gd name="T93" fmla="*/ 1051 h 2642"/>
                  <a:gd name="T94" fmla="*/ 148 w 219"/>
                  <a:gd name="T95" fmla="*/ 981 h 2642"/>
                  <a:gd name="T96" fmla="*/ 148 w 219"/>
                  <a:gd name="T97" fmla="*/ 917 h 2642"/>
                  <a:gd name="T98" fmla="*/ 148 w 219"/>
                  <a:gd name="T99" fmla="*/ 871 h 2642"/>
                  <a:gd name="T100" fmla="*/ 148 w 219"/>
                  <a:gd name="T101" fmla="*/ 851 h 2642"/>
                  <a:gd name="T102" fmla="*/ 141 w 219"/>
                  <a:gd name="T103" fmla="*/ 706 h 2642"/>
                  <a:gd name="T104" fmla="*/ 131 w 219"/>
                  <a:gd name="T105" fmla="*/ 573 h 2642"/>
                  <a:gd name="T106" fmla="*/ 117 w 219"/>
                  <a:gd name="T107" fmla="*/ 450 h 2642"/>
                  <a:gd name="T108" fmla="*/ 103 w 219"/>
                  <a:gd name="T109" fmla="*/ 338 h 2642"/>
                  <a:gd name="T110" fmla="*/ 88 w 219"/>
                  <a:gd name="T111" fmla="*/ 239 h 2642"/>
                  <a:gd name="T112" fmla="*/ 75 w 219"/>
                  <a:gd name="T113" fmla="*/ 158 h 2642"/>
                  <a:gd name="T114" fmla="*/ 60 w 219"/>
                  <a:gd name="T115" fmla="*/ 91 h 2642"/>
                  <a:gd name="T116" fmla="*/ 50 w 219"/>
                  <a:gd name="T117" fmla="*/ 43 h 2642"/>
                  <a:gd name="T118" fmla="*/ 43 w 219"/>
                  <a:gd name="T119" fmla="*/ 11 h 2642"/>
                  <a:gd name="T120" fmla="*/ 43 w 219"/>
                  <a:gd name="T121"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9" h="2642">
                    <a:moveTo>
                      <a:pt x="43" y="0"/>
                    </a:moveTo>
                    <a:lnTo>
                      <a:pt x="106" y="271"/>
                    </a:lnTo>
                    <a:lnTo>
                      <a:pt x="156" y="528"/>
                    </a:lnTo>
                    <a:lnTo>
                      <a:pt x="191" y="766"/>
                    </a:lnTo>
                    <a:lnTo>
                      <a:pt x="211" y="1001"/>
                    </a:lnTo>
                    <a:lnTo>
                      <a:pt x="219" y="1229"/>
                    </a:lnTo>
                    <a:lnTo>
                      <a:pt x="219" y="1458"/>
                    </a:lnTo>
                    <a:lnTo>
                      <a:pt x="208" y="1694"/>
                    </a:lnTo>
                    <a:lnTo>
                      <a:pt x="191" y="1939"/>
                    </a:lnTo>
                    <a:lnTo>
                      <a:pt x="170" y="2199"/>
                    </a:lnTo>
                    <a:lnTo>
                      <a:pt x="141" y="2480"/>
                    </a:lnTo>
                    <a:lnTo>
                      <a:pt x="135" y="2519"/>
                    </a:lnTo>
                    <a:lnTo>
                      <a:pt x="131" y="2547"/>
                    </a:lnTo>
                    <a:lnTo>
                      <a:pt x="123" y="2569"/>
                    </a:lnTo>
                    <a:lnTo>
                      <a:pt x="113" y="2582"/>
                    </a:lnTo>
                    <a:lnTo>
                      <a:pt x="103" y="2592"/>
                    </a:lnTo>
                    <a:lnTo>
                      <a:pt x="88" y="2600"/>
                    </a:lnTo>
                    <a:lnTo>
                      <a:pt x="75" y="2610"/>
                    </a:lnTo>
                    <a:lnTo>
                      <a:pt x="57" y="2617"/>
                    </a:lnTo>
                    <a:lnTo>
                      <a:pt x="33" y="2627"/>
                    </a:lnTo>
                    <a:lnTo>
                      <a:pt x="8" y="2642"/>
                    </a:lnTo>
                    <a:lnTo>
                      <a:pt x="0" y="2635"/>
                    </a:lnTo>
                    <a:lnTo>
                      <a:pt x="5" y="2604"/>
                    </a:lnTo>
                    <a:lnTo>
                      <a:pt x="15" y="2554"/>
                    </a:lnTo>
                    <a:lnTo>
                      <a:pt x="25" y="2491"/>
                    </a:lnTo>
                    <a:lnTo>
                      <a:pt x="43" y="2417"/>
                    </a:lnTo>
                    <a:lnTo>
                      <a:pt x="57" y="2344"/>
                    </a:lnTo>
                    <a:lnTo>
                      <a:pt x="75" y="2274"/>
                    </a:lnTo>
                    <a:lnTo>
                      <a:pt x="88" y="2206"/>
                    </a:lnTo>
                    <a:lnTo>
                      <a:pt x="100" y="2157"/>
                    </a:lnTo>
                    <a:lnTo>
                      <a:pt x="103" y="2122"/>
                    </a:lnTo>
                    <a:lnTo>
                      <a:pt x="110" y="2031"/>
                    </a:lnTo>
                    <a:lnTo>
                      <a:pt x="113" y="1961"/>
                    </a:lnTo>
                    <a:lnTo>
                      <a:pt x="117" y="1907"/>
                    </a:lnTo>
                    <a:lnTo>
                      <a:pt x="120" y="1862"/>
                    </a:lnTo>
                    <a:lnTo>
                      <a:pt x="120" y="1820"/>
                    </a:lnTo>
                    <a:lnTo>
                      <a:pt x="123" y="1771"/>
                    </a:lnTo>
                    <a:lnTo>
                      <a:pt x="128" y="1714"/>
                    </a:lnTo>
                    <a:lnTo>
                      <a:pt x="131" y="1637"/>
                    </a:lnTo>
                    <a:lnTo>
                      <a:pt x="138" y="1539"/>
                    </a:lnTo>
                    <a:lnTo>
                      <a:pt x="145" y="1409"/>
                    </a:lnTo>
                    <a:lnTo>
                      <a:pt x="145" y="1384"/>
                    </a:lnTo>
                    <a:lnTo>
                      <a:pt x="145" y="1342"/>
                    </a:lnTo>
                    <a:lnTo>
                      <a:pt x="145" y="1279"/>
                    </a:lnTo>
                    <a:lnTo>
                      <a:pt x="145" y="1209"/>
                    </a:lnTo>
                    <a:lnTo>
                      <a:pt x="148" y="1128"/>
                    </a:lnTo>
                    <a:lnTo>
                      <a:pt x="148" y="1051"/>
                    </a:lnTo>
                    <a:lnTo>
                      <a:pt x="148" y="981"/>
                    </a:lnTo>
                    <a:lnTo>
                      <a:pt x="148" y="917"/>
                    </a:lnTo>
                    <a:lnTo>
                      <a:pt x="148" y="871"/>
                    </a:lnTo>
                    <a:lnTo>
                      <a:pt x="148" y="851"/>
                    </a:lnTo>
                    <a:lnTo>
                      <a:pt x="141" y="706"/>
                    </a:lnTo>
                    <a:lnTo>
                      <a:pt x="131" y="573"/>
                    </a:lnTo>
                    <a:lnTo>
                      <a:pt x="117" y="450"/>
                    </a:lnTo>
                    <a:lnTo>
                      <a:pt x="103" y="338"/>
                    </a:lnTo>
                    <a:lnTo>
                      <a:pt x="88" y="239"/>
                    </a:lnTo>
                    <a:lnTo>
                      <a:pt x="75" y="158"/>
                    </a:lnTo>
                    <a:lnTo>
                      <a:pt x="60" y="91"/>
                    </a:lnTo>
                    <a:lnTo>
                      <a:pt x="50" y="43"/>
                    </a:lnTo>
                    <a:lnTo>
                      <a:pt x="43" y="11"/>
                    </a:lnTo>
                    <a:lnTo>
                      <a:pt x="43" y="0"/>
                    </a:lnTo>
                    <a:close/>
                  </a:path>
                </a:pathLst>
              </a:custGeom>
              <a:solidFill>
                <a:srgbClr val="324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86" name="Freeform 658"/>
              <p:cNvSpPr>
                <a:spLocks/>
              </p:cNvSpPr>
              <p:nvPr/>
            </p:nvSpPr>
            <p:spPr bwMode="auto">
              <a:xfrm>
                <a:off x="3071" y="2210"/>
                <a:ext cx="83" cy="52"/>
              </a:xfrm>
              <a:custGeom>
                <a:avLst/>
                <a:gdLst>
                  <a:gd name="T0" fmla="*/ 1073 w 1073"/>
                  <a:gd name="T1" fmla="*/ 56 h 719"/>
                  <a:gd name="T2" fmla="*/ 985 w 1073"/>
                  <a:gd name="T3" fmla="*/ 98 h 719"/>
                  <a:gd name="T4" fmla="*/ 897 w 1073"/>
                  <a:gd name="T5" fmla="*/ 133 h 719"/>
                  <a:gd name="T6" fmla="*/ 810 w 1073"/>
                  <a:gd name="T7" fmla="*/ 171 h 719"/>
                  <a:gd name="T8" fmla="*/ 722 w 1073"/>
                  <a:gd name="T9" fmla="*/ 210 h 719"/>
                  <a:gd name="T10" fmla="*/ 634 w 1073"/>
                  <a:gd name="T11" fmla="*/ 245 h 719"/>
                  <a:gd name="T12" fmla="*/ 546 w 1073"/>
                  <a:gd name="T13" fmla="*/ 281 h 719"/>
                  <a:gd name="T14" fmla="*/ 461 w 1073"/>
                  <a:gd name="T15" fmla="*/ 316 h 719"/>
                  <a:gd name="T16" fmla="*/ 377 w 1073"/>
                  <a:gd name="T17" fmla="*/ 351 h 719"/>
                  <a:gd name="T18" fmla="*/ 296 w 1073"/>
                  <a:gd name="T19" fmla="*/ 386 h 719"/>
                  <a:gd name="T20" fmla="*/ 218 w 1073"/>
                  <a:gd name="T21" fmla="*/ 421 h 719"/>
                  <a:gd name="T22" fmla="*/ 198 w 1073"/>
                  <a:gd name="T23" fmla="*/ 438 h 719"/>
                  <a:gd name="T24" fmla="*/ 186 w 1073"/>
                  <a:gd name="T25" fmla="*/ 459 h 719"/>
                  <a:gd name="T26" fmla="*/ 180 w 1073"/>
                  <a:gd name="T27" fmla="*/ 491 h 719"/>
                  <a:gd name="T28" fmla="*/ 180 w 1073"/>
                  <a:gd name="T29" fmla="*/ 523 h 719"/>
                  <a:gd name="T30" fmla="*/ 186 w 1073"/>
                  <a:gd name="T31" fmla="*/ 561 h 719"/>
                  <a:gd name="T32" fmla="*/ 198 w 1073"/>
                  <a:gd name="T33" fmla="*/ 596 h 719"/>
                  <a:gd name="T34" fmla="*/ 215 w 1073"/>
                  <a:gd name="T35" fmla="*/ 631 h 719"/>
                  <a:gd name="T36" fmla="*/ 233 w 1073"/>
                  <a:gd name="T37" fmla="*/ 666 h 719"/>
                  <a:gd name="T38" fmla="*/ 257 w 1073"/>
                  <a:gd name="T39" fmla="*/ 695 h 719"/>
                  <a:gd name="T40" fmla="*/ 286 w 1073"/>
                  <a:gd name="T41" fmla="*/ 716 h 719"/>
                  <a:gd name="T42" fmla="*/ 243 w 1073"/>
                  <a:gd name="T43" fmla="*/ 719 h 719"/>
                  <a:gd name="T44" fmla="*/ 201 w 1073"/>
                  <a:gd name="T45" fmla="*/ 719 h 719"/>
                  <a:gd name="T46" fmla="*/ 158 w 1073"/>
                  <a:gd name="T47" fmla="*/ 709 h 719"/>
                  <a:gd name="T48" fmla="*/ 116 w 1073"/>
                  <a:gd name="T49" fmla="*/ 698 h 719"/>
                  <a:gd name="T50" fmla="*/ 78 w 1073"/>
                  <a:gd name="T51" fmla="*/ 678 h 719"/>
                  <a:gd name="T52" fmla="*/ 46 w 1073"/>
                  <a:gd name="T53" fmla="*/ 653 h 719"/>
                  <a:gd name="T54" fmla="*/ 21 w 1073"/>
                  <a:gd name="T55" fmla="*/ 625 h 719"/>
                  <a:gd name="T56" fmla="*/ 7 w 1073"/>
                  <a:gd name="T57" fmla="*/ 589 h 719"/>
                  <a:gd name="T58" fmla="*/ 0 w 1073"/>
                  <a:gd name="T59" fmla="*/ 551 h 719"/>
                  <a:gd name="T60" fmla="*/ 11 w 1073"/>
                  <a:gd name="T61" fmla="*/ 509 h 719"/>
                  <a:gd name="T62" fmla="*/ 11 w 1073"/>
                  <a:gd name="T63" fmla="*/ 505 h 719"/>
                  <a:gd name="T64" fmla="*/ 15 w 1073"/>
                  <a:gd name="T65" fmla="*/ 498 h 719"/>
                  <a:gd name="T66" fmla="*/ 18 w 1073"/>
                  <a:gd name="T67" fmla="*/ 491 h 719"/>
                  <a:gd name="T68" fmla="*/ 18 w 1073"/>
                  <a:gd name="T69" fmla="*/ 484 h 719"/>
                  <a:gd name="T70" fmla="*/ 21 w 1073"/>
                  <a:gd name="T71" fmla="*/ 473 h 719"/>
                  <a:gd name="T72" fmla="*/ 25 w 1073"/>
                  <a:gd name="T73" fmla="*/ 463 h 719"/>
                  <a:gd name="T74" fmla="*/ 28 w 1073"/>
                  <a:gd name="T75" fmla="*/ 453 h 719"/>
                  <a:gd name="T76" fmla="*/ 32 w 1073"/>
                  <a:gd name="T77" fmla="*/ 446 h 719"/>
                  <a:gd name="T78" fmla="*/ 35 w 1073"/>
                  <a:gd name="T79" fmla="*/ 441 h 719"/>
                  <a:gd name="T80" fmla="*/ 38 w 1073"/>
                  <a:gd name="T81" fmla="*/ 438 h 719"/>
                  <a:gd name="T82" fmla="*/ 116 w 1073"/>
                  <a:gd name="T83" fmla="*/ 389 h 719"/>
                  <a:gd name="T84" fmla="*/ 208 w 1073"/>
                  <a:gd name="T85" fmla="*/ 343 h 719"/>
                  <a:gd name="T86" fmla="*/ 306 w 1073"/>
                  <a:gd name="T87" fmla="*/ 301 h 719"/>
                  <a:gd name="T88" fmla="*/ 412 w 1073"/>
                  <a:gd name="T89" fmla="*/ 263 h 719"/>
                  <a:gd name="T90" fmla="*/ 524 w 1073"/>
                  <a:gd name="T91" fmla="*/ 228 h 719"/>
                  <a:gd name="T92" fmla="*/ 641 w 1073"/>
                  <a:gd name="T93" fmla="*/ 189 h 719"/>
                  <a:gd name="T94" fmla="*/ 753 w 1073"/>
                  <a:gd name="T95" fmla="*/ 147 h 719"/>
                  <a:gd name="T96" fmla="*/ 865 w 1073"/>
                  <a:gd name="T97" fmla="*/ 101 h 719"/>
                  <a:gd name="T98" fmla="*/ 975 w 1073"/>
                  <a:gd name="T99" fmla="*/ 52 h 719"/>
                  <a:gd name="T100" fmla="*/ 1073 w 1073"/>
                  <a:gd name="T101" fmla="*/ 0 h 719"/>
                  <a:gd name="T102" fmla="*/ 1073 w 1073"/>
                  <a:gd name="T103" fmla="*/ 56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73" h="719">
                    <a:moveTo>
                      <a:pt x="1073" y="56"/>
                    </a:moveTo>
                    <a:lnTo>
                      <a:pt x="985" y="98"/>
                    </a:lnTo>
                    <a:lnTo>
                      <a:pt x="897" y="133"/>
                    </a:lnTo>
                    <a:lnTo>
                      <a:pt x="810" y="171"/>
                    </a:lnTo>
                    <a:lnTo>
                      <a:pt x="722" y="210"/>
                    </a:lnTo>
                    <a:lnTo>
                      <a:pt x="634" y="245"/>
                    </a:lnTo>
                    <a:lnTo>
                      <a:pt x="546" y="281"/>
                    </a:lnTo>
                    <a:lnTo>
                      <a:pt x="461" y="316"/>
                    </a:lnTo>
                    <a:lnTo>
                      <a:pt x="377" y="351"/>
                    </a:lnTo>
                    <a:lnTo>
                      <a:pt x="296" y="386"/>
                    </a:lnTo>
                    <a:lnTo>
                      <a:pt x="218" y="421"/>
                    </a:lnTo>
                    <a:lnTo>
                      <a:pt x="198" y="438"/>
                    </a:lnTo>
                    <a:lnTo>
                      <a:pt x="186" y="459"/>
                    </a:lnTo>
                    <a:lnTo>
                      <a:pt x="180" y="491"/>
                    </a:lnTo>
                    <a:lnTo>
                      <a:pt x="180" y="523"/>
                    </a:lnTo>
                    <a:lnTo>
                      <a:pt x="186" y="561"/>
                    </a:lnTo>
                    <a:lnTo>
                      <a:pt x="198" y="596"/>
                    </a:lnTo>
                    <a:lnTo>
                      <a:pt x="215" y="631"/>
                    </a:lnTo>
                    <a:lnTo>
                      <a:pt x="233" y="666"/>
                    </a:lnTo>
                    <a:lnTo>
                      <a:pt x="257" y="695"/>
                    </a:lnTo>
                    <a:lnTo>
                      <a:pt x="286" y="716"/>
                    </a:lnTo>
                    <a:lnTo>
                      <a:pt x="243" y="719"/>
                    </a:lnTo>
                    <a:lnTo>
                      <a:pt x="201" y="719"/>
                    </a:lnTo>
                    <a:lnTo>
                      <a:pt x="158" y="709"/>
                    </a:lnTo>
                    <a:lnTo>
                      <a:pt x="116" y="698"/>
                    </a:lnTo>
                    <a:lnTo>
                      <a:pt x="78" y="678"/>
                    </a:lnTo>
                    <a:lnTo>
                      <a:pt x="46" y="653"/>
                    </a:lnTo>
                    <a:lnTo>
                      <a:pt x="21" y="625"/>
                    </a:lnTo>
                    <a:lnTo>
                      <a:pt x="7" y="589"/>
                    </a:lnTo>
                    <a:lnTo>
                      <a:pt x="0" y="551"/>
                    </a:lnTo>
                    <a:lnTo>
                      <a:pt x="11" y="509"/>
                    </a:lnTo>
                    <a:lnTo>
                      <a:pt x="11" y="505"/>
                    </a:lnTo>
                    <a:lnTo>
                      <a:pt x="15" y="498"/>
                    </a:lnTo>
                    <a:lnTo>
                      <a:pt x="18" y="491"/>
                    </a:lnTo>
                    <a:lnTo>
                      <a:pt x="18" y="484"/>
                    </a:lnTo>
                    <a:lnTo>
                      <a:pt x="21" y="473"/>
                    </a:lnTo>
                    <a:lnTo>
                      <a:pt x="25" y="463"/>
                    </a:lnTo>
                    <a:lnTo>
                      <a:pt x="28" y="453"/>
                    </a:lnTo>
                    <a:lnTo>
                      <a:pt x="32" y="446"/>
                    </a:lnTo>
                    <a:lnTo>
                      <a:pt x="35" y="441"/>
                    </a:lnTo>
                    <a:lnTo>
                      <a:pt x="38" y="438"/>
                    </a:lnTo>
                    <a:lnTo>
                      <a:pt x="116" y="389"/>
                    </a:lnTo>
                    <a:lnTo>
                      <a:pt x="208" y="343"/>
                    </a:lnTo>
                    <a:lnTo>
                      <a:pt x="306" y="301"/>
                    </a:lnTo>
                    <a:lnTo>
                      <a:pt x="412" y="263"/>
                    </a:lnTo>
                    <a:lnTo>
                      <a:pt x="524" y="228"/>
                    </a:lnTo>
                    <a:lnTo>
                      <a:pt x="641" y="189"/>
                    </a:lnTo>
                    <a:lnTo>
                      <a:pt x="753" y="147"/>
                    </a:lnTo>
                    <a:lnTo>
                      <a:pt x="865" y="101"/>
                    </a:lnTo>
                    <a:lnTo>
                      <a:pt x="975" y="52"/>
                    </a:lnTo>
                    <a:lnTo>
                      <a:pt x="1073" y="0"/>
                    </a:lnTo>
                    <a:lnTo>
                      <a:pt x="1073" y="56"/>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87" name="Freeform 659"/>
              <p:cNvSpPr>
                <a:spLocks/>
              </p:cNvSpPr>
              <p:nvPr/>
            </p:nvSpPr>
            <p:spPr bwMode="auto">
              <a:xfrm>
                <a:off x="3050" y="2298"/>
                <a:ext cx="102" cy="15"/>
              </a:xfrm>
              <a:custGeom>
                <a:avLst/>
                <a:gdLst>
                  <a:gd name="T0" fmla="*/ 215 w 1320"/>
                  <a:gd name="T1" fmla="*/ 77 h 211"/>
                  <a:gd name="T2" fmla="*/ 187 w 1320"/>
                  <a:gd name="T3" fmla="*/ 92 h 211"/>
                  <a:gd name="T4" fmla="*/ 162 w 1320"/>
                  <a:gd name="T5" fmla="*/ 106 h 211"/>
                  <a:gd name="T6" fmla="*/ 140 w 1320"/>
                  <a:gd name="T7" fmla="*/ 116 h 211"/>
                  <a:gd name="T8" fmla="*/ 119 w 1320"/>
                  <a:gd name="T9" fmla="*/ 127 h 211"/>
                  <a:gd name="T10" fmla="*/ 102 w 1320"/>
                  <a:gd name="T11" fmla="*/ 137 h 211"/>
                  <a:gd name="T12" fmla="*/ 84 w 1320"/>
                  <a:gd name="T13" fmla="*/ 147 h 211"/>
                  <a:gd name="T14" fmla="*/ 67 w 1320"/>
                  <a:gd name="T15" fmla="*/ 162 h 211"/>
                  <a:gd name="T16" fmla="*/ 45 w 1320"/>
                  <a:gd name="T17" fmla="*/ 176 h 211"/>
                  <a:gd name="T18" fmla="*/ 24 w 1320"/>
                  <a:gd name="T19" fmla="*/ 190 h 211"/>
                  <a:gd name="T20" fmla="*/ 0 w 1320"/>
                  <a:gd name="T21" fmla="*/ 211 h 211"/>
                  <a:gd name="T22" fmla="*/ 80 w 1320"/>
                  <a:gd name="T23" fmla="*/ 162 h 211"/>
                  <a:gd name="T24" fmla="*/ 193 w 1320"/>
                  <a:gd name="T25" fmla="*/ 127 h 211"/>
                  <a:gd name="T26" fmla="*/ 327 w 1320"/>
                  <a:gd name="T27" fmla="*/ 102 h 211"/>
                  <a:gd name="T28" fmla="*/ 478 w 1320"/>
                  <a:gd name="T29" fmla="*/ 84 h 211"/>
                  <a:gd name="T30" fmla="*/ 640 w 1320"/>
                  <a:gd name="T31" fmla="*/ 74 h 211"/>
                  <a:gd name="T32" fmla="*/ 799 w 1320"/>
                  <a:gd name="T33" fmla="*/ 71 h 211"/>
                  <a:gd name="T34" fmla="*/ 946 w 1320"/>
                  <a:gd name="T35" fmla="*/ 74 h 211"/>
                  <a:gd name="T36" fmla="*/ 1077 w 1320"/>
                  <a:gd name="T37" fmla="*/ 81 h 211"/>
                  <a:gd name="T38" fmla="*/ 1182 w 1320"/>
                  <a:gd name="T39" fmla="*/ 92 h 211"/>
                  <a:gd name="T40" fmla="*/ 1256 w 1320"/>
                  <a:gd name="T41" fmla="*/ 106 h 211"/>
                  <a:gd name="T42" fmla="*/ 1263 w 1320"/>
                  <a:gd name="T43" fmla="*/ 106 h 211"/>
                  <a:gd name="T44" fmla="*/ 1274 w 1320"/>
                  <a:gd name="T45" fmla="*/ 102 h 211"/>
                  <a:gd name="T46" fmla="*/ 1280 w 1320"/>
                  <a:gd name="T47" fmla="*/ 92 h 211"/>
                  <a:gd name="T48" fmla="*/ 1284 w 1320"/>
                  <a:gd name="T49" fmla="*/ 81 h 211"/>
                  <a:gd name="T50" fmla="*/ 1292 w 1320"/>
                  <a:gd name="T51" fmla="*/ 71 h 211"/>
                  <a:gd name="T52" fmla="*/ 1298 w 1320"/>
                  <a:gd name="T53" fmla="*/ 57 h 211"/>
                  <a:gd name="T54" fmla="*/ 1302 w 1320"/>
                  <a:gd name="T55" fmla="*/ 42 h 211"/>
                  <a:gd name="T56" fmla="*/ 1309 w 1320"/>
                  <a:gd name="T57" fmla="*/ 29 h 211"/>
                  <a:gd name="T58" fmla="*/ 1312 w 1320"/>
                  <a:gd name="T59" fmla="*/ 17 h 211"/>
                  <a:gd name="T60" fmla="*/ 1320 w 1320"/>
                  <a:gd name="T61" fmla="*/ 7 h 211"/>
                  <a:gd name="T62" fmla="*/ 1224 w 1320"/>
                  <a:gd name="T63" fmla="*/ 7 h 211"/>
                  <a:gd name="T64" fmla="*/ 1137 w 1320"/>
                  <a:gd name="T65" fmla="*/ 4 h 211"/>
                  <a:gd name="T66" fmla="*/ 1052 w 1320"/>
                  <a:gd name="T67" fmla="*/ 4 h 211"/>
                  <a:gd name="T68" fmla="*/ 964 w 1320"/>
                  <a:gd name="T69" fmla="*/ 4 h 211"/>
                  <a:gd name="T70" fmla="*/ 879 w 1320"/>
                  <a:gd name="T71" fmla="*/ 0 h 211"/>
                  <a:gd name="T72" fmla="*/ 791 w 1320"/>
                  <a:gd name="T73" fmla="*/ 4 h 211"/>
                  <a:gd name="T74" fmla="*/ 700 w 1320"/>
                  <a:gd name="T75" fmla="*/ 7 h 211"/>
                  <a:gd name="T76" fmla="*/ 605 w 1320"/>
                  <a:gd name="T77" fmla="*/ 11 h 211"/>
                  <a:gd name="T78" fmla="*/ 500 w 1320"/>
                  <a:gd name="T79" fmla="*/ 22 h 211"/>
                  <a:gd name="T80" fmla="*/ 387 w 1320"/>
                  <a:gd name="T81" fmla="*/ 32 h 211"/>
                  <a:gd name="T82" fmla="*/ 358 w 1320"/>
                  <a:gd name="T83" fmla="*/ 36 h 211"/>
                  <a:gd name="T84" fmla="*/ 330 w 1320"/>
                  <a:gd name="T85" fmla="*/ 42 h 211"/>
                  <a:gd name="T86" fmla="*/ 305 w 1320"/>
                  <a:gd name="T87" fmla="*/ 49 h 211"/>
                  <a:gd name="T88" fmla="*/ 282 w 1320"/>
                  <a:gd name="T89" fmla="*/ 57 h 211"/>
                  <a:gd name="T90" fmla="*/ 257 w 1320"/>
                  <a:gd name="T91" fmla="*/ 64 h 211"/>
                  <a:gd name="T92" fmla="*/ 239 w 1320"/>
                  <a:gd name="T93" fmla="*/ 67 h 211"/>
                  <a:gd name="T94" fmla="*/ 225 w 1320"/>
                  <a:gd name="T95" fmla="*/ 74 h 211"/>
                  <a:gd name="T96" fmla="*/ 215 w 1320"/>
                  <a:gd name="T97" fmla="*/ 77 h 211"/>
                  <a:gd name="T98" fmla="*/ 210 w 1320"/>
                  <a:gd name="T99" fmla="*/ 77 h 211"/>
                  <a:gd name="T100" fmla="*/ 215 w 1320"/>
                  <a:gd name="T101" fmla="*/ 77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20" h="211">
                    <a:moveTo>
                      <a:pt x="215" y="77"/>
                    </a:moveTo>
                    <a:lnTo>
                      <a:pt x="187" y="92"/>
                    </a:lnTo>
                    <a:lnTo>
                      <a:pt x="162" y="106"/>
                    </a:lnTo>
                    <a:lnTo>
                      <a:pt x="140" y="116"/>
                    </a:lnTo>
                    <a:lnTo>
                      <a:pt x="119" y="127"/>
                    </a:lnTo>
                    <a:lnTo>
                      <a:pt x="102" y="137"/>
                    </a:lnTo>
                    <a:lnTo>
                      <a:pt x="84" y="147"/>
                    </a:lnTo>
                    <a:lnTo>
                      <a:pt x="67" y="162"/>
                    </a:lnTo>
                    <a:lnTo>
                      <a:pt x="45" y="176"/>
                    </a:lnTo>
                    <a:lnTo>
                      <a:pt x="24" y="190"/>
                    </a:lnTo>
                    <a:lnTo>
                      <a:pt x="0" y="211"/>
                    </a:lnTo>
                    <a:lnTo>
                      <a:pt x="80" y="162"/>
                    </a:lnTo>
                    <a:lnTo>
                      <a:pt x="193" y="127"/>
                    </a:lnTo>
                    <a:lnTo>
                      <a:pt x="327" y="102"/>
                    </a:lnTo>
                    <a:lnTo>
                      <a:pt x="478" y="84"/>
                    </a:lnTo>
                    <a:lnTo>
                      <a:pt x="640" y="74"/>
                    </a:lnTo>
                    <a:lnTo>
                      <a:pt x="799" y="71"/>
                    </a:lnTo>
                    <a:lnTo>
                      <a:pt x="946" y="74"/>
                    </a:lnTo>
                    <a:lnTo>
                      <a:pt x="1077" y="81"/>
                    </a:lnTo>
                    <a:lnTo>
                      <a:pt x="1182" y="92"/>
                    </a:lnTo>
                    <a:lnTo>
                      <a:pt x="1256" y="106"/>
                    </a:lnTo>
                    <a:lnTo>
                      <a:pt x="1263" y="106"/>
                    </a:lnTo>
                    <a:lnTo>
                      <a:pt x="1274" y="102"/>
                    </a:lnTo>
                    <a:lnTo>
                      <a:pt x="1280" y="92"/>
                    </a:lnTo>
                    <a:lnTo>
                      <a:pt x="1284" y="81"/>
                    </a:lnTo>
                    <a:lnTo>
                      <a:pt x="1292" y="71"/>
                    </a:lnTo>
                    <a:lnTo>
                      <a:pt x="1298" y="57"/>
                    </a:lnTo>
                    <a:lnTo>
                      <a:pt x="1302" y="42"/>
                    </a:lnTo>
                    <a:lnTo>
                      <a:pt x="1309" y="29"/>
                    </a:lnTo>
                    <a:lnTo>
                      <a:pt x="1312" y="17"/>
                    </a:lnTo>
                    <a:lnTo>
                      <a:pt x="1320" y="7"/>
                    </a:lnTo>
                    <a:lnTo>
                      <a:pt x="1224" y="7"/>
                    </a:lnTo>
                    <a:lnTo>
                      <a:pt x="1137" y="4"/>
                    </a:lnTo>
                    <a:lnTo>
                      <a:pt x="1052" y="4"/>
                    </a:lnTo>
                    <a:lnTo>
                      <a:pt x="964" y="4"/>
                    </a:lnTo>
                    <a:lnTo>
                      <a:pt x="879" y="0"/>
                    </a:lnTo>
                    <a:lnTo>
                      <a:pt x="791" y="4"/>
                    </a:lnTo>
                    <a:lnTo>
                      <a:pt x="700" y="7"/>
                    </a:lnTo>
                    <a:lnTo>
                      <a:pt x="605" y="11"/>
                    </a:lnTo>
                    <a:lnTo>
                      <a:pt x="500" y="22"/>
                    </a:lnTo>
                    <a:lnTo>
                      <a:pt x="387" y="32"/>
                    </a:lnTo>
                    <a:lnTo>
                      <a:pt x="358" y="36"/>
                    </a:lnTo>
                    <a:lnTo>
                      <a:pt x="330" y="42"/>
                    </a:lnTo>
                    <a:lnTo>
                      <a:pt x="305" y="49"/>
                    </a:lnTo>
                    <a:lnTo>
                      <a:pt x="282" y="57"/>
                    </a:lnTo>
                    <a:lnTo>
                      <a:pt x="257" y="64"/>
                    </a:lnTo>
                    <a:lnTo>
                      <a:pt x="239" y="67"/>
                    </a:lnTo>
                    <a:lnTo>
                      <a:pt x="225" y="74"/>
                    </a:lnTo>
                    <a:lnTo>
                      <a:pt x="215" y="77"/>
                    </a:lnTo>
                    <a:lnTo>
                      <a:pt x="210" y="77"/>
                    </a:lnTo>
                    <a:lnTo>
                      <a:pt x="215" y="77"/>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88" name="Freeform 660"/>
              <p:cNvSpPr>
                <a:spLocks/>
              </p:cNvSpPr>
              <p:nvPr/>
            </p:nvSpPr>
            <p:spPr bwMode="auto">
              <a:xfrm>
                <a:off x="3025" y="2271"/>
                <a:ext cx="17" cy="54"/>
              </a:xfrm>
              <a:custGeom>
                <a:avLst/>
                <a:gdLst>
                  <a:gd name="T0" fmla="*/ 222 w 222"/>
                  <a:gd name="T1" fmla="*/ 762 h 762"/>
                  <a:gd name="T2" fmla="*/ 204 w 222"/>
                  <a:gd name="T3" fmla="*/ 685 h 762"/>
                  <a:gd name="T4" fmla="*/ 187 w 222"/>
                  <a:gd name="T5" fmla="*/ 608 h 762"/>
                  <a:gd name="T6" fmla="*/ 172 w 222"/>
                  <a:gd name="T7" fmla="*/ 527 h 762"/>
                  <a:gd name="T8" fmla="*/ 155 w 222"/>
                  <a:gd name="T9" fmla="*/ 450 h 762"/>
                  <a:gd name="T10" fmla="*/ 137 w 222"/>
                  <a:gd name="T11" fmla="*/ 372 h 762"/>
                  <a:gd name="T12" fmla="*/ 120 w 222"/>
                  <a:gd name="T13" fmla="*/ 295 h 762"/>
                  <a:gd name="T14" fmla="*/ 98 w 222"/>
                  <a:gd name="T15" fmla="*/ 218 h 762"/>
                  <a:gd name="T16" fmla="*/ 70 w 222"/>
                  <a:gd name="T17" fmla="*/ 144 h 762"/>
                  <a:gd name="T18" fmla="*/ 39 w 222"/>
                  <a:gd name="T19" fmla="*/ 70 h 762"/>
                  <a:gd name="T20" fmla="*/ 0 w 222"/>
                  <a:gd name="T21" fmla="*/ 0 h 7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2" h="762">
                    <a:moveTo>
                      <a:pt x="222" y="762"/>
                    </a:moveTo>
                    <a:lnTo>
                      <a:pt x="204" y="685"/>
                    </a:lnTo>
                    <a:lnTo>
                      <a:pt x="187" y="608"/>
                    </a:lnTo>
                    <a:lnTo>
                      <a:pt x="172" y="527"/>
                    </a:lnTo>
                    <a:lnTo>
                      <a:pt x="155" y="450"/>
                    </a:lnTo>
                    <a:lnTo>
                      <a:pt x="137" y="372"/>
                    </a:lnTo>
                    <a:lnTo>
                      <a:pt x="120" y="295"/>
                    </a:lnTo>
                    <a:lnTo>
                      <a:pt x="98" y="218"/>
                    </a:lnTo>
                    <a:lnTo>
                      <a:pt x="70" y="144"/>
                    </a:lnTo>
                    <a:lnTo>
                      <a:pt x="39" y="70"/>
                    </a:lnTo>
                    <a:lnTo>
                      <a:pt x="0"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89" name="Freeform 661"/>
              <p:cNvSpPr>
                <a:spLocks/>
              </p:cNvSpPr>
              <p:nvPr/>
            </p:nvSpPr>
            <p:spPr bwMode="auto">
              <a:xfrm>
                <a:off x="2889" y="2249"/>
                <a:ext cx="121" cy="261"/>
              </a:xfrm>
              <a:custGeom>
                <a:avLst/>
                <a:gdLst>
                  <a:gd name="T0" fmla="*/ 183 w 1573"/>
                  <a:gd name="T1" fmla="*/ 843 h 3652"/>
                  <a:gd name="T2" fmla="*/ 173 w 1573"/>
                  <a:gd name="T3" fmla="*/ 1359 h 3652"/>
                  <a:gd name="T4" fmla="*/ 169 w 1573"/>
                  <a:gd name="T5" fmla="*/ 1847 h 3652"/>
                  <a:gd name="T6" fmla="*/ 145 w 1573"/>
                  <a:gd name="T7" fmla="*/ 2339 h 3652"/>
                  <a:gd name="T8" fmla="*/ 74 w 1573"/>
                  <a:gd name="T9" fmla="*/ 2855 h 3652"/>
                  <a:gd name="T10" fmla="*/ 0 w 1573"/>
                  <a:gd name="T11" fmla="*/ 3217 h 3652"/>
                  <a:gd name="T12" fmla="*/ 29 w 1573"/>
                  <a:gd name="T13" fmla="*/ 3350 h 3652"/>
                  <a:gd name="T14" fmla="*/ 102 w 1573"/>
                  <a:gd name="T15" fmla="*/ 3442 h 3652"/>
                  <a:gd name="T16" fmla="*/ 205 w 1573"/>
                  <a:gd name="T17" fmla="*/ 3509 h 3652"/>
                  <a:gd name="T18" fmla="*/ 313 w 1573"/>
                  <a:gd name="T19" fmla="*/ 3550 h 3652"/>
                  <a:gd name="T20" fmla="*/ 405 w 1573"/>
                  <a:gd name="T21" fmla="*/ 3582 h 3652"/>
                  <a:gd name="T22" fmla="*/ 479 w 1573"/>
                  <a:gd name="T23" fmla="*/ 3607 h 3652"/>
                  <a:gd name="T24" fmla="*/ 553 w 1573"/>
                  <a:gd name="T25" fmla="*/ 3628 h 3652"/>
                  <a:gd name="T26" fmla="*/ 634 w 1573"/>
                  <a:gd name="T27" fmla="*/ 3642 h 3652"/>
                  <a:gd name="T28" fmla="*/ 739 w 1573"/>
                  <a:gd name="T29" fmla="*/ 3649 h 3652"/>
                  <a:gd name="T30" fmla="*/ 841 w 1573"/>
                  <a:gd name="T31" fmla="*/ 3652 h 3652"/>
                  <a:gd name="T32" fmla="*/ 944 w 1573"/>
                  <a:gd name="T33" fmla="*/ 3649 h 3652"/>
                  <a:gd name="T34" fmla="*/ 1067 w 1573"/>
                  <a:gd name="T35" fmla="*/ 3639 h 3652"/>
                  <a:gd name="T36" fmla="*/ 1187 w 1573"/>
                  <a:gd name="T37" fmla="*/ 3625 h 3652"/>
                  <a:gd name="T38" fmla="*/ 1267 w 1573"/>
                  <a:gd name="T39" fmla="*/ 3607 h 3652"/>
                  <a:gd name="T40" fmla="*/ 1430 w 1573"/>
                  <a:gd name="T41" fmla="*/ 3414 h 3652"/>
                  <a:gd name="T42" fmla="*/ 1566 w 1573"/>
                  <a:gd name="T43" fmla="*/ 2901 h 3652"/>
                  <a:gd name="T44" fmla="*/ 1556 w 1573"/>
                  <a:gd name="T45" fmla="*/ 2241 h 3652"/>
                  <a:gd name="T46" fmla="*/ 1468 w 1573"/>
                  <a:gd name="T47" fmla="*/ 1496 h 3652"/>
                  <a:gd name="T48" fmla="*/ 1373 w 1573"/>
                  <a:gd name="T49" fmla="*/ 730 h 3652"/>
                  <a:gd name="T50" fmla="*/ 1338 w 1573"/>
                  <a:gd name="T51" fmla="*/ 336 h 3652"/>
                  <a:gd name="T52" fmla="*/ 1295 w 1573"/>
                  <a:gd name="T53" fmla="*/ 280 h 3652"/>
                  <a:gd name="T54" fmla="*/ 1232 w 1573"/>
                  <a:gd name="T55" fmla="*/ 210 h 3652"/>
                  <a:gd name="T56" fmla="*/ 1162 w 1573"/>
                  <a:gd name="T57" fmla="*/ 143 h 3652"/>
                  <a:gd name="T58" fmla="*/ 1109 w 1573"/>
                  <a:gd name="T59" fmla="*/ 95 h 3652"/>
                  <a:gd name="T60" fmla="*/ 1035 w 1573"/>
                  <a:gd name="T61" fmla="*/ 41 h 3652"/>
                  <a:gd name="T62" fmla="*/ 894 w 1573"/>
                  <a:gd name="T63" fmla="*/ 3 h 3652"/>
                  <a:gd name="T64" fmla="*/ 746 w 1573"/>
                  <a:gd name="T65" fmla="*/ 6 h 3652"/>
                  <a:gd name="T66" fmla="*/ 606 w 1573"/>
                  <a:gd name="T67" fmla="*/ 48 h 3652"/>
                  <a:gd name="T68" fmla="*/ 483 w 1573"/>
                  <a:gd name="T69" fmla="*/ 123 h 3652"/>
                  <a:gd name="T70" fmla="*/ 405 w 1573"/>
                  <a:gd name="T71" fmla="*/ 200 h 3652"/>
                  <a:gd name="T72" fmla="*/ 345 w 1573"/>
                  <a:gd name="T73" fmla="*/ 277 h 3652"/>
                  <a:gd name="T74" fmla="*/ 285 w 1573"/>
                  <a:gd name="T75" fmla="*/ 365 h 3652"/>
                  <a:gd name="T76" fmla="*/ 233 w 1573"/>
                  <a:gd name="T77" fmla="*/ 456 h 3652"/>
                  <a:gd name="T78" fmla="*/ 200 w 1573"/>
                  <a:gd name="T79" fmla="*/ 536 h 3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73" h="3652">
                    <a:moveTo>
                      <a:pt x="194" y="568"/>
                    </a:moveTo>
                    <a:lnTo>
                      <a:pt x="183" y="843"/>
                    </a:lnTo>
                    <a:lnTo>
                      <a:pt x="177" y="1106"/>
                    </a:lnTo>
                    <a:lnTo>
                      <a:pt x="173" y="1359"/>
                    </a:lnTo>
                    <a:lnTo>
                      <a:pt x="173" y="1604"/>
                    </a:lnTo>
                    <a:lnTo>
                      <a:pt x="169" y="1847"/>
                    </a:lnTo>
                    <a:lnTo>
                      <a:pt x="162" y="2089"/>
                    </a:lnTo>
                    <a:lnTo>
                      <a:pt x="145" y="2339"/>
                    </a:lnTo>
                    <a:lnTo>
                      <a:pt x="117" y="2592"/>
                    </a:lnTo>
                    <a:lnTo>
                      <a:pt x="74" y="2855"/>
                    </a:lnTo>
                    <a:lnTo>
                      <a:pt x="14" y="3132"/>
                    </a:lnTo>
                    <a:lnTo>
                      <a:pt x="0" y="3217"/>
                    </a:lnTo>
                    <a:lnTo>
                      <a:pt x="7" y="3287"/>
                    </a:lnTo>
                    <a:lnTo>
                      <a:pt x="29" y="3350"/>
                    </a:lnTo>
                    <a:lnTo>
                      <a:pt x="60" y="3400"/>
                    </a:lnTo>
                    <a:lnTo>
                      <a:pt x="102" y="3442"/>
                    </a:lnTo>
                    <a:lnTo>
                      <a:pt x="152" y="3477"/>
                    </a:lnTo>
                    <a:lnTo>
                      <a:pt x="205" y="3509"/>
                    </a:lnTo>
                    <a:lnTo>
                      <a:pt x="260" y="3530"/>
                    </a:lnTo>
                    <a:lnTo>
                      <a:pt x="313" y="3550"/>
                    </a:lnTo>
                    <a:lnTo>
                      <a:pt x="360" y="3565"/>
                    </a:lnTo>
                    <a:lnTo>
                      <a:pt x="405" y="3582"/>
                    </a:lnTo>
                    <a:lnTo>
                      <a:pt x="443" y="3597"/>
                    </a:lnTo>
                    <a:lnTo>
                      <a:pt x="479" y="3607"/>
                    </a:lnTo>
                    <a:lnTo>
                      <a:pt x="518" y="3617"/>
                    </a:lnTo>
                    <a:lnTo>
                      <a:pt x="553" y="3628"/>
                    </a:lnTo>
                    <a:lnTo>
                      <a:pt x="591" y="3635"/>
                    </a:lnTo>
                    <a:lnTo>
                      <a:pt x="634" y="3642"/>
                    </a:lnTo>
                    <a:lnTo>
                      <a:pt x="683" y="3645"/>
                    </a:lnTo>
                    <a:lnTo>
                      <a:pt x="739" y="3649"/>
                    </a:lnTo>
                    <a:lnTo>
                      <a:pt x="803" y="3652"/>
                    </a:lnTo>
                    <a:lnTo>
                      <a:pt x="841" y="3652"/>
                    </a:lnTo>
                    <a:lnTo>
                      <a:pt x="887" y="3652"/>
                    </a:lnTo>
                    <a:lnTo>
                      <a:pt x="944" y="3649"/>
                    </a:lnTo>
                    <a:lnTo>
                      <a:pt x="1004" y="3645"/>
                    </a:lnTo>
                    <a:lnTo>
                      <a:pt x="1067" y="3639"/>
                    </a:lnTo>
                    <a:lnTo>
                      <a:pt x="1130" y="3635"/>
                    </a:lnTo>
                    <a:lnTo>
                      <a:pt x="1187" y="3625"/>
                    </a:lnTo>
                    <a:lnTo>
                      <a:pt x="1232" y="3617"/>
                    </a:lnTo>
                    <a:lnTo>
                      <a:pt x="1267" y="3607"/>
                    </a:lnTo>
                    <a:lnTo>
                      <a:pt x="1288" y="3600"/>
                    </a:lnTo>
                    <a:lnTo>
                      <a:pt x="1430" y="3414"/>
                    </a:lnTo>
                    <a:lnTo>
                      <a:pt x="1520" y="3179"/>
                    </a:lnTo>
                    <a:lnTo>
                      <a:pt x="1566" y="2901"/>
                    </a:lnTo>
                    <a:lnTo>
                      <a:pt x="1573" y="2584"/>
                    </a:lnTo>
                    <a:lnTo>
                      <a:pt x="1556" y="2241"/>
                    </a:lnTo>
                    <a:lnTo>
                      <a:pt x="1517" y="1876"/>
                    </a:lnTo>
                    <a:lnTo>
                      <a:pt x="1468" y="1496"/>
                    </a:lnTo>
                    <a:lnTo>
                      <a:pt x="1418" y="1113"/>
                    </a:lnTo>
                    <a:lnTo>
                      <a:pt x="1373" y="730"/>
                    </a:lnTo>
                    <a:lnTo>
                      <a:pt x="1345" y="354"/>
                    </a:lnTo>
                    <a:lnTo>
                      <a:pt x="1338" y="336"/>
                    </a:lnTo>
                    <a:lnTo>
                      <a:pt x="1320" y="312"/>
                    </a:lnTo>
                    <a:lnTo>
                      <a:pt x="1295" y="280"/>
                    </a:lnTo>
                    <a:lnTo>
                      <a:pt x="1264" y="245"/>
                    </a:lnTo>
                    <a:lnTo>
                      <a:pt x="1232" y="210"/>
                    </a:lnTo>
                    <a:lnTo>
                      <a:pt x="1197" y="175"/>
                    </a:lnTo>
                    <a:lnTo>
                      <a:pt x="1162" y="143"/>
                    </a:lnTo>
                    <a:lnTo>
                      <a:pt x="1134" y="115"/>
                    </a:lnTo>
                    <a:lnTo>
                      <a:pt x="1109" y="95"/>
                    </a:lnTo>
                    <a:lnTo>
                      <a:pt x="1095" y="80"/>
                    </a:lnTo>
                    <a:lnTo>
                      <a:pt x="1035" y="41"/>
                    </a:lnTo>
                    <a:lnTo>
                      <a:pt x="969" y="17"/>
                    </a:lnTo>
                    <a:lnTo>
                      <a:pt x="894" y="3"/>
                    </a:lnTo>
                    <a:lnTo>
                      <a:pt x="824" y="0"/>
                    </a:lnTo>
                    <a:lnTo>
                      <a:pt x="746" y="6"/>
                    </a:lnTo>
                    <a:lnTo>
                      <a:pt x="676" y="23"/>
                    </a:lnTo>
                    <a:lnTo>
                      <a:pt x="606" y="48"/>
                    </a:lnTo>
                    <a:lnTo>
                      <a:pt x="538" y="80"/>
                    </a:lnTo>
                    <a:lnTo>
                      <a:pt x="483" y="123"/>
                    </a:lnTo>
                    <a:lnTo>
                      <a:pt x="433" y="168"/>
                    </a:lnTo>
                    <a:lnTo>
                      <a:pt x="405" y="200"/>
                    </a:lnTo>
                    <a:lnTo>
                      <a:pt x="377" y="235"/>
                    </a:lnTo>
                    <a:lnTo>
                      <a:pt x="345" y="277"/>
                    </a:lnTo>
                    <a:lnTo>
                      <a:pt x="317" y="319"/>
                    </a:lnTo>
                    <a:lnTo>
                      <a:pt x="285" y="365"/>
                    </a:lnTo>
                    <a:lnTo>
                      <a:pt x="257" y="410"/>
                    </a:lnTo>
                    <a:lnTo>
                      <a:pt x="233" y="456"/>
                    </a:lnTo>
                    <a:lnTo>
                      <a:pt x="215" y="498"/>
                    </a:lnTo>
                    <a:lnTo>
                      <a:pt x="200" y="536"/>
                    </a:lnTo>
                    <a:lnTo>
                      <a:pt x="194" y="568"/>
                    </a:lnTo>
                    <a:close/>
                  </a:path>
                </a:pathLst>
              </a:custGeom>
              <a:solidFill>
                <a:srgbClr val="009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90" name="Freeform 662"/>
              <p:cNvSpPr>
                <a:spLocks/>
              </p:cNvSpPr>
              <p:nvPr/>
            </p:nvSpPr>
            <p:spPr bwMode="auto">
              <a:xfrm>
                <a:off x="2894" y="2253"/>
                <a:ext cx="105" cy="256"/>
              </a:xfrm>
              <a:custGeom>
                <a:avLst/>
                <a:gdLst>
                  <a:gd name="T0" fmla="*/ 1193 w 1359"/>
                  <a:gd name="T1" fmla="*/ 693 h 3577"/>
                  <a:gd name="T2" fmla="*/ 1264 w 1359"/>
                  <a:gd name="T3" fmla="*/ 1423 h 3577"/>
                  <a:gd name="T4" fmla="*/ 1337 w 1359"/>
                  <a:gd name="T5" fmla="*/ 2133 h 3577"/>
                  <a:gd name="T6" fmla="*/ 1359 w 1359"/>
                  <a:gd name="T7" fmla="*/ 2772 h 3577"/>
                  <a:gd name="T8" fmla="*/ 1264 w 1359"/>
                  <a:gd name="T9" fmla="*/ 3285 h 3577"/>
                  <a:gd name="T10" fmla="*/ 1136 w 1359"/>
                  <a:gd name="T11" fmla="*/ 3492 h 3577"/>
                  <a:gd name="T12" fmla="*/ 1066 w 1359"/>
                  <a:gd name="T13" fmla="*/ 3517 h 3577"/>
                  <a:gd name="T14" fmla="*/ 965 w 1359"/>
                  <a:gd name="T15" fmla="*/ 3538 h 3577"/>
                  <a:gd name="T16" fmla="*/ 855 w 1359"/>
                  <a:gd name="T17" fmla="*/ 3559 h 3577"/>
                  <a:gd name="T18" fmla="*/ 764 w 1359"/>
                  <a:gd name="T19" fmla="*/ 3573 h 3577"/>
                  <a:gd name="T20" fmla="*/ 669 w 1359"/>
                  <a:gd name="T21" fmla="*/ 3577 h 3577"/>
                  <a:gd name="T22" fmla="*/ 567 w 1359"/>
                  <a:gd name="T23" fmla="*/ 3573 h 3577"/>
                  <a:gd name="T24" fmla="*/ 482 w 1359"/>
                  <a:gd name="T25" fmla="*/ 3555 h 3577"/>
                  <a:gd name="T26" fmla="*/ 409 w 1359"/>
                  <a:gd name="T27" fmla="*/ 3531 h 3577"/>
                  <a:gd name="T28" fmla="*/ 334 w 1359"/>
                  <a:gd name="T29" fmla="*/ 3499 h 3577"/>
                  <a:gd name="T30" fmla="*/ 251 w 1359"/>
                  <a:gd name="T31" fmla="*/ 3460 h 3577"/>
                  <a:gd name="T32" fmla="*/ 162 w 1359"/>
                  <a:gd name="T33" fmla="*/ 3408 h 3577"/>
                  <a:gd name="T34" fmla="*/ 78 w 1359"/>
                  <a:gd name="T35" fmla="*/ 3337 h 3577"/>
                  <a:gd name="T36" fmla="*/ 21 w 1359"/>
                  <a:gd name="T37" fmla="*/ 3242 h 3577"/>
                  <a:gd name="T38" fmla="*/ 0 w 1359"/>
                  <a:gd name="T39" fmla="*/ 3117 h 3577"/>
                  <a:gd name="T40" fmla="*/ 63 w 1359"/>
                  <a:gd name="T41" fmla="*/ 2769 h 3577"/>
                  <a:gd name="T42" fmla="*/ 120 w 1359"/>
                  <a:gd name="T43" fmla="*/ 2263 h 3577"/>
                  <a:gd name="T44" fmla="*/ 138 w 1359"/>
                  <a:gd name="T45" fmla="*/ 1786 h 3577"/>
                  <a:gd name="T46" fmla="*/ 138 w 1359"/>
                  <a:gd name="T47" fmla="*/ 1304 h 3577"/>
                  <a:gd name="T48" fmla="*/ 141 w 1359"/>
                  <a:gd name="T49" fmla="*/ 801 h 3577"/>
                  <a:gd name="T50" fmla="*/ 159 w 1359"/>
                  <a:gd name="T51" fmla="*/ 503 h 3577"/>
                  <a:gd name="T52" fmla="*/ 186 w 1359"/>
                  <a:gd name="T53" fmla="*/ 429 h 3577"/>
                  <a:gd name="T54" fmla="*/ 229 w 1359"/>
                  <a:gd name="T55" fmla="*/ 348 h 3577"/>
                  <a:gd name="T56" fmla="*/ 282 w 1359"/>
                  <a:gd name="T57" fmla="*/ 264 h 3577"/>
                  <a:gd name="T58" fmla="*/ 331 w 1359"/>
                  <a:gd name="T59" fmla="*/ 193 h 3577"/>
                  <a:gd name="T60" fmla="*/ 401 w 1359"/>
                  <a:gd name="T61" fmla="*/ 120 h 3577"/>
                  <a:gd name="T62" fmla="*/ 510 w 1359"/>
                  <a:gd name="T63" fmla="*/ 50 h 3577"/>
                  <a:gd name="T64" fmla="*/ 634 w 1359"/>
                  <a:gd name="T65" fmla="*/ 8 h 3577"/>
                  <a:gd name="T66" fmla="*/ 764 w 1359"/>
                  <a:gd name="T67" fmla="*/ 0 h 3577"/>
                  <a:gd name="T68" fmla="*/ 887 w 1359"/>
                  <a:gd name="T69" fmla="*/ 32 h 3577"/>
                  <a:gd name="T70" fmla="*/ 961 w 1359"/>
                  <a:gd name="T71" fmla="*/ 75 h 3577"/>
                  <a:gd name="T72" fmla="*/ 1013 w 1359"/>
                  <a:gd name="T73" fmla="*/ 123 h 3577"/>
                  <a:gd name="T74" fmla="*/ 1077 w 1359"/>
                  <a:gd name="T75" fmla="*/ 190 h 3577"/>
                  <a:gd name="T76" fmla="*/ 1136 w 1359"/>
                  <a:gd name="T77" fmla="*/ 264 h 3577"/>
                  <a:gd name="T78" fmla="*/ 1172 w 1359"/>
                  <a:gd name="T79" fmla="*/ 320 h 3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59" h="3577">
                    <a:moveTo>
                      <a:pt x="1176" y="338"/>
                    </a:moveTo>
                    <a:lnTo>
                      <a:pt x="1193" y="693"/>
                    </a:lnTo>
                    <a:lnTo>
                      <a:pt x="1225" y="1058"/>
                    </a:lnTo>
                    <a:lnTo>
                      <a:pt x="1264" y="1423"/>
                    </a:lnTo>
                    <a:lnTo>
                      <a:pt x="1306" y="1781"/>
                    </a:lnTo>
                    <a:lnTo>
                      <a:pt x="1337" y="2133"/>
                    </a:lnTo>
                    <a:lnTo>
                      <a:pt x="1359" y="2463"/>
                    </a:lnTo>
                    <a:lnTo>
                      <a:pt x="1359" y="2772"/>
                    </a:lnTo>
                    <a:lnTo>
                      <a:pt x="1331" y="3046"/>
                    </a:lnTo>
                    <a:lnTo>
                      <a:pt x="1264" y="3285"/>
                    </a:lnTo>
                    <a:lnTo>
                      <a:pt x="1151" y="3478"/>
                    </a:lnTo>
                    <a:lnTo>
                      <a:pt x="1136" y="3492"/>
                    </a:lnTo>
                    <a:lnTo>
                      <a:pt x="1105" y="3502"/>
                    </a:lnTo>
                    <a:lnTo>
                      <a:pt x="1066" y="3517"/>
                    </a:lnTo>
                    <a:lnTo>
                      <a:pt x="1018" y="3527"/>
                    </a:lnTo>
                    <a:lnTo>
                      <a:pt x="965" y="3538"/>
                    </a:lnTo>
                    <a:lnTo>
                      <a:pt x="908" y="3549"/>
                    </a:lnTo>
                    <a:lnTo>
                      <a:pt x="855" y="3559"/>
                    </a:lnTo>
                    <a:lnTo>
                      <a:pt x="806" y="3566"/>
                    </a:lnTo>
                    <a:lnTo>
                      <a:pt x="764" y="3573"/>
                    </a:lnTo>
                    <a:lnTo>
                      <a:pt x="729" y="3577"/>
                    </a:lnTo>
                    <a:lnTo>
                      <a:pt x="669" y="3577"/>
                    </a:lnTo>
                    <a:lnTo>
                      <a:pt x="616" y="3577"/>
                    </a:lnTo>
                    <a:lnTo>
                      <a:pt x="567" y="3573"/>
                    </a:lnTo>
                    <a:lnTo>
                      <a:pt x="524" y="3566"/>
                    </a:lnTo>
                    <a:lnTo>
                      <a:pt x="482" y="3555"/>
                    </a:lnTo>
                    <a:lnTo>
                      <a:pt x="444" y="3545"/>
                    </a:lnTo>
                    <a:lnTo>
                      <a:pt x="409" y="3531"/>
                    </a:lnTo>
                    <a:lnTo>
                      <a:pt x="369" y="3517"/>
                    </a:lnTo>
                    <a:lnTo>
                      <a:pt x="334" y="3499"/>
                    </a:lnTo>
                    <a:lnTo>
                      <a:pt x="292" y="3482"/>
                    </a:lnTo>
                    <a:lnTo>
                      <a:pt x="251" y="3460"/>
                    </a:lnTo>
                    <a:lnTo>
                      <a:pt x="208" y="3436"/>
                    </a:lnTo>
                    <a:lnTo>
                      <a:pt x="162" y="3408"/>
                    </a:lnTo>
                    <a:lnTo>
                      <a:pt x="120" y="3377"/>
                    </a:lnTo>
                    <a:lnTo>
                      <a:pt x="78" y="3337"/>
                    </a:lnTo>
                    <a:lnTo>
                      <a:pt x="46" y="3295"/>
                    </a:lnTo>
                    <a:lnTo>
                      <a:pt x="21" y="3242"/>
                    </a:lnTo>
                    <a:lnTo>
                      <a:pt x="3" y="3183"/>
                    </a:lnTo>
                    <a:lnTo>
                      <a:pt x="0" y="3117"/>
                    </a:lnTo>
                    <a:lnTo>
                      <a:pt x="14" y="3035"/>
                    </a:lnTo>
                    <a:lnTo>
                      <a:pt x="63" y="2769"/>
                    </a:lnTo>
                    <a:lnTo>
                      <a:pt x="99" y="2512"/>
                    </a:lnTo>
                    <a:lnTo>
                      <a:pt x="120" y="2263"/>
                    </a:lnTo>
                    <a:lnTo>
                      <a:pt x="134" y="2024"/>
                    </a:lnTo>
                    <a:lnTo>
                      <a:pt x="138" y="1786"/>
                    </a:lnTo>
                    <a:lnTo>
                      <a:pt x="138" y="1546"/>
                    </a:lnTo>
                    <a:lnTo>
                      <a:pt x="138" y="1304"/>
                    </a:lnTo>
                    <a:lnTo>
                      <a:pt x="138" y="1058"/>
                    </a:lnTo>
                    <a:lnTo>
                      <a:pt x="141" y="801"/>
                    </a:lnTo>
                    <a:lnTo>
                      <a:pt x="155" y="535"/>
                    </a:lnTo>
                    <a:lnTo>
                      <a:pt x="159" y="503"/>
                    </a:lnTo>
                    <a:lnTo>
                      <a:pt x="169" y="468"/>
                    </a:lnTo>
                    <a:lnTo>
                      <a:pt x="186" y="429"/>
                    </a:lnTo>
                    <a:lnTo>
                      <a:pt x="208" y="391"/>
                    </a:lnTo>
                    <a:lnTo>
                      <a:pt x="229" y="348"/>
                    </a:lnTo>
                    <a:lnTo>
                      <a:pt x="254" y="306"/>
                    </a:lnTo>
                    <a:lnTo>
                      <a:pt x="282" y="264"/>
                    </a:lnTo>
                    <a:lnTo>
                      <a:pt x="306" y="225"/>
                    </a:lnTo>
                    <a:lnTo>
                      <a:pt x="331" y="193"/>
                    </a:lnTo>
                    <a:lnTo>
                      <a:pt x="356" y="166"/>
                    </a:lnTo>
                    <a:lnTo>
                      <a:pt x="401" y="120"/>
                    </a:lnTo>
                    <a:lnTo>
                      <a:pt x="451" y="81"/>
                    </a:lnTo>
                    <a:lnTo>
                      <a:pt x="510" y="50"/>
                    </a:lnTo>
                    <a:lnTo>
                      <a:pt x="570" y="25"/>
                    </a:lnTo>
                    <a:lnTo>
                      <a:pt x="634" y="8"/>
                    </a:lnTo>
                    <a:lnTo>
                      <a:pt x="700" y="0"/>
                    </a:lnTo>
                    <a:lnTo>
                      <a:pt x="764" y="0"/>
                    </a:lnTo>
                    <a:lnTo>
                      <a:pt x="827" y="11"/>
                    </a:lnTo>
                    <a:lnTo>
                      <a:pt x="887" y="32"/>
                    </a:lnTo>
                    <a:lnTo>
                      <a:pt x="940" y="63"/>
                    </a:lnTo>
                    <a:lnTo>
                      <a:pt x="961" y="75"/>
                    </a:lnTo>
                    <a:lnTo>
                      <a:pt x="985" y="95"/>
                    </a:lnTo>
                    <a:lnTo>
                      <a:pt x="1013" y="123"/>
                    </a:lnTo>
                    <a:lnTo>
                      <a:pt x="1045" y="155"/>
                    </a:lnTo>
                    <a:lnTo>
                      <a:pt x="1077" y="190"/>
                    </a:lnTo>
                    <a:lnTo>
                      <a:pt x="1108" y="229"/>
                    </a:lnTo>
                    <a:lnTo>
                      <a:pt x="1136" y="264"/>
                    </a:lnTo>
                    <a:lnTo>
                      <a:pt x="1158" y="296"/>
                    </a:lnTo>
                    <a:lnTo>
                      <a:pt x="1172" y="320"/>
                    </a:lnTo>
                    <a:lnTo>
                      <a:pt x="1176" y="338"/>
                    </a:lnTo>
                    <a:close/>
                  </a:path>
                </a:pathLst>
              </a:custGeom>
              <a:solidFill>
                <a:srgbClr val="72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91" name="Freeform 663"/>
              <p:cNvSpPr>
                <a:spLocks/>
              </p:cNvSpPr>
              <p:nvPr/>
            </p:nvSpPr>
            <p:spPr bwMode="auto">
              <a:xfrm>
                <a:off x="2900" y="2257"/>
                <a:ext cx="88" cy="251"/>
              </a:xfrm>
              <a:custGeom>
                <a:avLst/>
                <a:gdLst>
                  <a:gd name="T0" fmla="*/ 1010 w 1151"/>
                  <a:gd name="T1" fmla="*/ 657 h 3506"/>
                  <a:gd name="T2" fmla="*/ 1059 w 1151"/>
                  <a:gd name="T3" fmla="*/ 1349 h 3506"/>
                  <a:gd name="T4" fmla="*/ 1122 w 1151"/>
                  <a:gd name="T5" fmla="*/ 2027 h 3506"/>
                  <a:gd name="T6" fmla="*/ 1151 w 1151"/>
                  <a:gd name="T7" fmla="*/ 2646 h 3506"/>
                  <a:gd name="T8" fmla="*/ 1094 w 1151"/>
                  <a:gd name="T9" fmla="*/ 3158 h 3506"/>
                  <a:gd name="T10" fmla="*/ 1003 w 1151"/>
                  <a:gd name="T11" fmla="*/ 3376 h 3506"/>
                  <a:gd name="T12" fmla="*/ 947 w 1151"/>
                  <a:gd name="T13" fmla="*/ 3411 h 3506"/>
                  <a:gd name="T14" fmla="*/ 859 w 1151"/>
                  <a:gd name="T15" fmla="*/ 3442 h 3506"/>
                  <a:gd name="T16" fmla="*/ 767 w 1151"/>
                  <a:gd name="T17" fmla="*/ 3471 h 3506"/>
                  <a:gd name="T18" fmla="*/ 686 w 1151"/>
                  <a:gd name="T19" fmla="*/ 3492 h 3506"/>
                  <a:gd name="T20" fmla="*/ 601 w 1151"/>
                  <a:gd name="T21" fmla="*/ 3506 h 3506"/>
                  <a:gd name="T22" fmla="*/ 503 w 1151"/>
                  <a:gd name="T23" fmla="*/ 3502 h 3506"/>
                  <a:gd name="T24" fmla="*/ 415 w 1151"/>
                  <a:gd name="T25" fmla="*/ 3485 h 3506"/>
                  <a:gd name="T26" fmla="*/ 335 w 1151"/>
                  <a:gd name="T27" fmla="*/ 3457 h 3506"/>
                  <a:gd name="T28" fmla="*/ 260 w 1151"/>
                  <a:gd name="T29" fmla="*/ 3422 h 3506"/>
                  <a:gd name="T30" fmla="*/ 190 w 1151"/>
                  <a:gd name="T31" fmla="*/ 3372 h 3506"/>
                  <a:gd name="T32" fmla="*/ 117 w 1151"/>
                  <a:gd name="T33" fmla="*/ 3313 h 3506"/>
                  <a:gd name="T34" fmla="*/ 57 w 1151"/>
                  <a:gd name="T35" fmla="*/ 3236 h 3506"/>
                  <a:gd name="T36" fmla="*/ 11 w 1151"/>
                  <a:gd name="T37" fmla="*/ 3137 h 3506"/>
                  <a:gd name="T38" fmla="*/ 0 w 1151"/>
                  <a:gd name="T39" fmla="*/ 3014 h 3506"/>
                  <a:gd name="T40" fmla="*/ 52 w 1151"/>
                  <a:gd name="T41" fmla="*/ 2684 h 3506"/>
                  <a:gd name="T42" fmla="*/ 99 w 1151"/>
                  <a:gd name="T43" fmla="*/ 2192 h 3506"/>
                  <a:gd name="T44" fmla="*/ 105 w 1151"/>
                  <a:gd name="T45" fmla="*/ 1721 h 3506"/>
                  <a:gd name="T46" fmla="*/ 99 w 1151"/>
                  <a:gd name="T47" fmla="*/ 1251 h 3506"/>
                  <a:gd name="T48" fmla="*/ 102 w 1151"/>
                  <a:gd name="T49" fmla="*/ 763 h 3506"/>
                  <a:gd name="T50" fmla="*/ 117 w 1151"/>
                  <a:gd name="T51" fmla="*/ 475 h 3506"/>
                  <a:gd name="T52" fmla="*/ 137 w 1151"/>
                  <a:gd name="T53" fmla="*/ 408 h 3506"/>
                  <a:gd name="T54" fmla="*/ 172 w 1151"/>
                  <a:gd name="T55" fmla="*/ 330 h 3506"/>
                  <a:gd name="T56" fmla="*/ 215 w 1151"/>
                  <a:gd name="T57" fmla="*/ 257 h 3506"/>
                  <a:gd name="T58" fmla="*/ 260 w 1151"/>
                  <a:gd name="T59" fmla="*/ 190 h 3506"/>
                  <a:gd name="T60" fmla="*/ 320 w 1151"/>
                  <a:gd name="T61" fmla="*/ 120 h 3506"/>
                  <a:gd name="T62" fmla="*/ 415 w 1151"/>
                  <a:gd name="T63" fmla="*/ 53 h 3506"/>
                  <a:gd name="T64" fmla="*/ 521 w 1151"/>
                  <a:gd name="T65" fmla="*/ 10 h 3506"/>
                  <a:gd name="T66" fmla="*/ 633 w 1151"/>
                  <a:gd name="T67" fmla="*/ 0 h 3506"/>
                  <a:gd name="T68" fmla="*/ 739 w 1151"/>
                  <a:gd name="T69" fmla="*/ 22 h 3506"/>
                  <a:gd name="T70" fmla="*/ 809 w 1151"/>
                  <a:gd name="T71" fmla="*/ 57 h 3506"/>
                  <a:gd name="T72" fmla="*/ 866 w 1151"/>
                  <a:gd name="T73" fmla="*/ 105 h 3506"/>
                  <a:gd name="T74" fmla="*/ 926 w 1151"/>
                  <a:gd name="T75" fmla="*/ 176 h 3506"/>
                  <a:gd name="T76" fmla="*/ 975 w 1151"/>
                  <a:gd name="T77" fmla="*/ 250 h 3506"/>
                  <a:gd name="T78" fmla="*/ 1007 w 1151"/>
                  <a:gd name="T79" fmla="*/ 306 h 3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1" h="3506">
                    <a:moveTo>
                      <a:pt x="1010" y="323"/>
                    </a:moveTo>
                    <a:lnTo>
                      <a:pt x="1010" y="657"/>
                    </a:lnTo>
                    <a:lnTo>
                      <a:pt x="1031" y="1001"/>
                    </a:lnTo>
                    <a:lnTo>
                      <a:pt x="1059" y="1349"/>
                    </a:lnTo>
                    <a:lnTo>
                      <a:pt x="1091" y="1693"/>
                    </a:lnTo>
                    <a:lnTo>
                      <a:pt x="1122" y="2027"/>
                    </a:lnTo>
                    <a:lnTo>
                      <a:pt x="1144" y="2346"/>
                    </a:lnTo>
                    <a:lnTo>
                      <a:pt x="1151" y="2646"/>
                    </a:lnTo>
                    <a:lnTo>
                      <a:pt x="1137" y="2919"/>
                    </a:lnTo>
                    <a:lnTo>
                      <a:pt x="1094" y="3158"/>
                    </a:lnTo>
                    <a:lnTo>
                      <a:pt x="1017" y="3359"/>
                    </a:lnTo>
                    <a:lnTo>
                      <a:pt x="1003" y="3376"/>
                    </a:lnTo>
                    <a:lnTo>
                      <a:pt x="979" y="3394"/>
                    </a:lnTo>
                    <a:lnTo>
                      <a:pt x="947" y="3411"/>
                    </a:lnTo>
                    <a:lnTo>
                      <a:pt x="904" y="3425"/>
                    </a:lnTo>
                    <a:lnTo>
                      <a:pt x="859" y="3442"/>
                    </a:lnTo>
                    <a:lnTo>
                      <a:pt x="813" y="3457"/>
                    </a:lnTo>
                    <a:lnTo>
                      <a:pt x="767" y="3471"/>
                    </a:lnTo>
                    <a:lnTo>
                      <a:pt x="721" y="3481"/>
                    </a:lnTo>
                    <a:lnTo>
                      <a:pt x="686" y="3492"/>
                    </a:lnTo>
                    <a:lnTo>
                      <a:pt x="655" y="3499"/>
                    </a:lnTo>
                    <a:lnTo>
                      <a:pt x="601" y="3506"/>
                    </a:lnTo>
                    <a:lnTo>
                      <a:pt x="549" y="3506"/>
                    </a:lnTo>
                    <a:lnTo>
                      <a:pt x="503" y="3502"/>
                    </a:lnTo>
                    <a:lnTo>
                      <a:pt x="458" y="3496"/>
                    </a:lnTo>
                    <a:lnTo>
                      <a:pt x="415" y="3485"/>
                    </a:lnTo>
                    <a:lnTo>
                      <a:pt x="373" y="3474"/>
                    </a:lnTo>
                    <a:lnTo>
                      <a:pt x="335" y="3457"/>
                    </a:lnTo>
                    <a:lnTo>
                      <a:pt x="300" y="3439"/>
                    </a:lnTo>
                    <a:lnTo>
                      <a:pt x="260" y="3422"/>
                    </a:lnTo>
                    <a:lnTo>
                      <a:pt x="225" y="3401"/>
                    </a:lnTo>
                    <a:lnTo>
                      <a:pt x="190" y="3372"/>
                    </a:lnTo>
                    <a:lnTo>
                      <a:pt x="155" y="3344"/>
                    </a:lnTo>
                    <a:lnTo>
                      <a:pt x="117" y="3313"/>
                    </a:lnTo>
                    <a:lnTo>
                      <a:pt x="85" y="3277"/>
                    </a:lnTo>
                    <a:lnTo>
                      <a:pt x="57" y="3236"/>
                    </a:lnTo>
                    <a:lnTo>
                      <a:pt x="32" y="3189"/>
                    </a:lnTo>
                    <a:lnTo>
                      <a:pt x="11" y="3137"/>
                    </a:lnTo>
                    <a:lnTo>
                      <a:pt x="4" y="3081"/>
                    </a:lnTo>
                    <a:lnTo>
                      <a:pt x="0" y="3014"/>
                    </a:lnTo>
                    <a:lnTo>
                      <a:pt x="11" y="2941"/>
                    </a:lnTo>
                    <a:lnTo>
                      <a:pt x="52" y="2684"/>
                    </a:lnTo>
                    <a:lnTo>
                      <a:pt x="81" y="2434"/>
                    </a:lnTo>
                    <a:lnTo>
                      <a:pt x="99" y="2192"/>
                    </a:lnTo>
                    <a:lnTo>
                      <a:pt x="105" y="1956"/>
                    </a:lnTo>
                    <a:lnTo>
                      <a:pt x="105" y="1721"/>
                    </a:lnTo>
                    <a:lnTo>
                      <a:pt x="102" y="1486"/>
                    </a:lnTo>
                    <a:lnTo>
                      <a:pt x="99" y="1251"/>
                    </a:lnTo>
                    <a:lnTo>
                      <a:pt x="99" y="1008"/>
                    </a:lnTo>
                    <a:lnTo>
                      <a:pt x="102" y="763"/>
                    </a:lnTo>
                    <a:lnTo>
                      <a:pt x="112" y="503"/>
                    </a:lnTo>
                    <a:lnTo>
                      <a:pt x="117" y="475"/>
                    </a:lnTo>
                    <a:lnTo>
                      <a:pt x="123" y="443"/>
                    </a:lnTo>
                    <a:lnTo>
                      <a:pt x="137" y="408"/>
                    </a:lnTo>
                    <a:lnTo>
                      <a:pt x="155" y="369"/>
                    </a:lnTo>
                    <a:lnTo>
                      <a:pt x="172" y="330"/>
                    </a:lnTo>
                    <a:lnTo>
                      <a:pt x="194" y="292"/>
                    </a:lnTo>
                    <a:lnTo>
                      <a:pt x="215" y="257"/>
                    </a:lnTo>
                    <a:lnTo>
                      <a:pt x="235" y="222"/>
                    </a:lnTo>
                    <a:lnTo>
                      <a:pt x="260" y="190"/>
                    </a:lnTo>
                    <a:lnTo>
                      <a:pt x="278" y="162"/>
                    </a:lnTo>
                    <a:lnTo>
                      <a:pt x="320" y="120"/>
                    </a:lnTo>
                    <a:lnTo>
                      <a:pt x="363" y="81"/>
                    </a:lnTo>
                    <a:lnTo>
                      <a:pt x="415" y="53"/>
                    </a:lnTo>
                    <a:lnTo>
                      <a:pt x="468" y="28"/>
                    </a:lnTo>
                    <a:lnTo>
                      <a:pt x="521" y="10"/>
                    </a:lnTo>
                    <a:lnTo>
                      <a:pt x="578" y="4"/>
                    </a:lnTo>
                    <a:lnTo>
                      <a:pt x="633" y="0"/>
                    </a:lnTo>
                    <a:lnTo>
                      <a:pt x="686" y="7"/>
                    </a:lnTo>
                    <a:lnTo>
                      <a:pt x="739" y="22"/>
                    </a:lnTo>
                    <a:lnTo>
                      <a:pt x="784" y="45"/>
                    </a:lnTo>
                    <a:lnTo>
                      <a:pt x="809" y="57"/>
                    </a:lnTo>
                    <a:lnTo>
                      <a:pt x="838" y="77"/>
                    </a:lnTo>
                    <a:lnTo>
                      <a:pt x="866" y="105"/>
                    </a:lnTo>
                    <a:lnTo>
                      <a:pt x="897" y="137"/>
                    </a:lnTo>
                    <a:lnTo>
                      <a:pt x="926" y="176"/>
                    </a:lnTo>
                    <a:lnTo>
                      <a:pt x="954" y="215"/>
                    </a:lnTo>
                    <a:lnTo>
                      <a:pt x="975" y="250"/>
                    </a:lnTo>
                    <a:lnTo>
                      <a:pt x="992" y="281"/>
                    </a:lnTo>
                    <a:lnTo>
                      <a:pt x="1007" y="306"/>
                    </a:lnTo>
                    <a:lnTo>
                      <a:pt x="1010" y="323"/>
                    </a:lnTo>
                    <a:close/>
                  </a:path>
                </a:pathLst>
              </a:custGeom>
              <a:solidFill>
                <a:srgbClr val="009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92" name="Freeform 664"/>
              <p:cNvSpPr>
                <a:spLocks/>
              </p:cNvSpPr>
              <p:nvPr/>
            </p:nvSpPr>
            <p:spPr bwMode="auto">
              <a:xfrm>
                <a:off x="2906" y="2261"/>
                <a:ext cx="72" cy="245"/>
              </a:xfrm>
              <a:custGeom>
                <a:avLst/>
                <a:gdLst>
                  <a:gd name="T0" fmla="*/ 830 w 947"/>
                  <a:gd name="T1" fmla="*/ 625 h 3436"/>
                  <a:gd name="T2" fmla="*/ 855 w 947"/>
                  <a:gd name="T3" fmla="*/ 1275 h 3436"/>
                  <a:gd name="T4" fmla="*/ 908 w 947"/>
                  <a:gd name="T5" fmla="*/ 1921 h 3436"/>
                  <a:gd name="T6" fmla="*/ 947 w 947"/>
                  <a:gd name="T7" fmla="*/ 2518 h 3436"/>
                  <a:gd name="T8" fmla="*/ 925 w 947"/>
                  <a:gd name="T9" fmla="*/ 3031 h 3436"/>
                  <a:gd name="T10" fmla="*/ 873 w 947"/>
                  <a:gd name="T11" fmla="*/ 3260 h 3436"/>
                  <a:gd name="T12" fmla="*/ 827 w 947"/>
                  <a:gd name="T13" fmla="*/ 3302 h 3436"/>
                  <a:gd name="T14" fmla="*/ 757 w 947"/>
                  <a:gd name="T15" fmla="*/ 3344 h 3436"/>
                  <a:gd name="T16" fmla="*/ 675 w 947"/>
                  <a:gd name="T17" fmla="*/ 3379 h 3436"/>
                  <a:gd name="T18" fmla="*/ 609 w 947"/>
                  <a:gd name="T19" fmla="*/ 3411 h 3436"/>
                  <a:gd name="T20" fmla="*/ 532 w 947"/>
                  <a:gd name="T21" fmla="*/ 3432 h 3436"/>
                  <a:gd name="T22" fmla="*/ 436 w 947"/>
                  <a:gd name="T23" fmla="*/ 3436 h 3436"/>
                  <a:gd name="T24" fmla="*/ 344 w 947"/>
                  <a:gd name="T25" fmla="*/ 3414 h 3436"/>
                  <a:gd name="T26" fmla="*/ 264 w 947"/>
                  <a:gd name="T27" fmla="*/ 3383 h 3436"/>
                  <a:gd name="T28" fmla="*/ 190 w 947"/>
                  <a:gd name="T29" fmla="*/ 3341 h 3436"/>
                  <a:gd name="T30" fmla="*/ 130 w 947"/>
                  <a:gd name="T31" fmla="*/ 3288 h 3436"/>
                  <a:gd name="T32" fmla="*/ 74 w 947"/>
                  <a:gd name="T33" fmla="*/ 3218 h 3436"/>
                  <a:gd name="T34" fmla="*/ 31 w 947"/>
                  <a:gd name="T35" fmla="*/ 3133 h 3436"/>
                  <a:gd name="T36" fmla="*/ 3 w 947"/>
                  <a:gd name="T37" fmla="*/ 3035 h 3436"/>
                  <a:gd name="T38" fmla="*/ 0 w 947"/>
                  <a:gd name="T39" fmla="*/ 2916 h 3436"/>
                  <a:gd name="T40" fmla="*/ 43 w 947"/>
                  <a:gd name="T41" fmla="*/ 2599 h 3436"/>
                  <a:gd name="T42" fmla="*/ 74 w 947"/>
                  <a:gd name="T43" fmla="*/ 2121 h 3436"/>
                  <a:gd name="T44" fmla="*/ 74 w 947"/>
                  <a:gd name="T45" fmla="*/ 1658 h 3436"/>
                  <a:gd name="T46" fmla="*/ 63 w 947"/>
                  <a:gd name="T47" fmla="*/ 1198 h 3436"/>
                  <a:gd name="T48" fmla="*/ 60 w 947"/>
                  <a:gd name="T49" fmla="*/ 720 h 3436"/>
                  <a:gd name="T50" fmla="*/ 74 w 947"/>
                  <a:gd name="T51" fmla="*/ 446 h 3436"/>
                  <a:gd name="T52" fmla="*/ 91 w 947"/>
                  <a:gd name="T53" fmla="*/ 383 h 3436"/>
                  <a:gd name="T54" fmla="*/ 116 w 947"/>
                  <a:gd name="T55" fmla="*/ 316 h 3436"/>
                  <a:gd name="T56" fmla="*/ 151 w 947"/>
                  <a:gd name="T57" fmla="*/ 246 h 3436"/>
                  <a:gd name="T58" fmla="*/ 186 w 947"/>
                  <a:gd name="T59" fmla="*/ 186 h 3436"/>
                  <a:gd name="T60" fmla="*/ 236 w 947"/>
                  <a:gd name="T61" fmla="*/ 119 h 3436"/>
                  <a:gd name="T62" fmla="*/ 316 w 947"/>
                  <a:gd name="T63" fmla="*/ 56 h 3436"/>
                  <a:gd name="T64" fmla="*/ 408 w 947"/>
                  <a:gd name="T65" fmla="*/ 14 h 3436"/>
                  <a:gd name="T66" fmla="*/ 504 w 947"/>
                  <a:gd name="T67" fmla="*/ 0 h 3436"/>
                  <a:gd name="T68" fmla="*/ 591 w 947"/>
                  <a:gd name="T69" fmla="*/ 14 h 3436"/>
                  <a:gd name="T70" fmla="*/ 658 w 947"/>
                  <a:gd name="T71" fmla="*/ 39 h 3436"/>
                  <a:gd name="T72" fmla="*/ 718 w 947"/>
                  <a:gd name="T73" fmla="*/ 87 h 3436"/>
                  <a:gd name="T74" fmla="*/ 774 w 947"/>
                  <a:gd name="T75" fmla="*/ 158 h 3436"/>
                  <a:gd name="T76" fmla="*/ 817 w 947"/>
                  <a:gd name="T77" fmla="*/ 235 h 3436"/>
                  <a:gd name="T78" fmla="*/ 841 w 947"/>
                  <a:gd name="T79" fmla="*/ 292 h 3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47" h="3436">
                    <a:moveTo>
                      <a:pt x="845" y="309"/>
                    </a:moveTo>
                    <a:lnTo>
                      <a:pt x="830" y="625"/>
                    </a:lnTo>
                    <a:lnTo>
                      <a:pt x="837" y="948"/>
                    </a:lnTo>
                    <a:lnTo>
                      <a:pt x="855" y="1275"/>
                    </a:lnTo>
                    <a:lnTo>
                      <a:pt x="880" y="1602"/>
                    </a:lnTo>
                    <a:lnTo>
                      <a:pt x="908" y="1921"/>
                    </a:lnTo>
                    <a:lnTo>
                      <a:pt x="933" y="2227"/>
                    </a:lnTo>
                    <a:lnTo>
                      <a:pt x="947" y="2518"/>
                    </a:lnTo>
                    <a:lnTo>
                      <a:pt x="947" y="2789"/>
                    </a:lnTo>
                    <a:lnTo>
                      <a:pt x="925" y="3031"/>
                    </a:lnTo>
                    <a:lnTo>
                      <a:pt x="880" y="3242"/>
                    </a:lnTo>
                    <a:lnTo>
                      <a:pt x="873" y="3260"/>
                    </a:lnTo>
                    <a:lnTo>
                      <a:pt x="855" y="3281"/>
                    </a:lnTo>
                    <a:lnTo>
                      <a:pt x="827" y="3302"/>
                    </a:lnTo>
                    <a:lnTo>
                      <a:pt x="792" y="3323"/>
                    </a:lnTo>
                    <a:lnTo>
                      <a:pt x="757" y="3344"/>
                    </a:lnTo>
                    <a:lnTo>
                      <a:pt x="718" y="3361"/>
                    </a:lnTo>
                    <a:lnTo>
                      <a:pt x="675" y="3379"/>
                    </a:lnTo>
                    <a:lnTo>
                      <a:pt x="640" y="3396"/>
                    </a:lnTo>
                    <a:lnTo>
                      <a:pt x="609" y="3411"/>
                    </a:lnTo>
                    <a:lnTo>
                      <a:pt x="581" y="3425"/>
                    </a:lnTo>
                    <a:lnTo>
                      <a:pt x="532" y="3432"/>
                    </a:lnTo>
                    <a:lnTo>
                      <a:pt x="486" y="3436"/>
                    </a:lnTo>
                    <a:lnTo>
                      <a:pt x="436" y="3436"/>
                    </a:lnTo>
                    <a:lnTo>
                      <a:pt x="391" y="3428"/>
                    </a:lnTo>
                    <a:lnTo>
                      <a:pt x="344" y="3414"/>
                    </a:lnTo>
                    <a:lnTo>
                      <a:pt x="303" y="3401"/>
                    </a:lnTo>
                    <a:lnTo>
                      <a:pt x="264" y="3383"/>
                    </a:lnTo>
                    <a:lnTo>
                      <a:pt x="226" y="3361"/>
                    </a:lnTo>
                    <a:lnTo>
                      <a:pt x="190" y="3341"/>
                    </a:lnTo>
                    <a:lnTo>
                      <a:pt x="158" y="3319"/>
                    </a:lnTo>
                    <a:lnTo>
                      <a:pt x="130" y="3288"/>
                    </a:lnTo>
                    <a:lnTo>
                      <a:pt x="98" y="3253"/>
                    </a:lnTo>
                    <a:lnTo>
                      <a:pt x="74" y="3218"/>
                    </a:lnTo>
                    <a:lnTo>
                      <a:pt x="49" y="3176"/>
                    </a:lnTo>
                    <a:lnTo>
                      <a:pt x="31" y="3133"/>
                    </a:lnTo>
                    <a:lnTo>
                      <a:pt x="14" y="3084"/>
                    </a:lnTo>
                    <a:lnTo>
                      <a:pt x="3" y="3035"/>
                    </a:lnTo>
                    <a:lnTo>
                      <a:pt x="0" y="2979"/>
                    </a:lnTo>
                    <a:lnTo>
                      <a:pt x="0" y="2916"/>
                    </a:lnTo>
                    <a:lnTo>
                      <a:pt x="11" y="2845"/>
                    </a:lnTo>
                    <a:lnTo>
                      <a:pt x="43" y="2599"/>
                    </a:lnTo>
                    <a:lnTo>
                      <a:pt x="63" y="2357"/>
                    </a:lnTo>
                    <a:lnTo>
                      <a:pt x="74" y="2121"/>
                    </a:lnTo>
                    <a:lnTo>
                      <a:pt x="78" y="1890"/>
                    </a:lnTo>
                    <a:lnTo>
                      <a:pt x="74" y="1658"/>
                    </a:lnTo>
                    <a:lnTo>
                      <a:pt x="70" y="1430"/>
                    </a:lnTo>
                    <a:lnTo>
                      <a:pt x="63" y="1198"/>
                    </a:lnTo>
                    <a:lnTo>
                      <a:pt x="60" y="962"/>
                    </a:lnTo>
                    <a:lnTo>
                      <a:pt x="60" y="720"/>
                    </a:lnTo>
                    <a:lnTo>
                      <a:pt x="70" y="474"/>
                    </a:lnTo>
                    <a:lnTo>
                      <a:pt x="74" y="446"/>
                    </a:lnTo>
                    <a:lnTo>
                      <a:pt x="81" y="418"/>
                    </a:lnTo>
                    <a:lnTo>
                      <a:pt x="91" y="383"/>
                    </a:lnTo>
                    <a:lnTo>
                      <a:pt x="103" y="352"/>
                    </a:lnTo>
                    <a:lnTo>
                      <a:pt x="116" y="316"/>
                    </a:lnTo>
                    <a:lnTo>
                      <a:pt x="134" y="281"/>
                    </a:lnTo>
                    <a:lnTo>
                      <a:pt x="151" y="246"/>
                    </a:lnTo>
                    <a:lnTo>
                      <a:pt x="169" y="214"/>
                    </a:lnTo>
                    <a:lnTo>
                      <a:pt x="186" y="186"/>
                    </a:lnTo>
                    <a:lnTo>
                      <a:pt x="204" y="162"/>
                    </a:lnTo>
                    <a:lnTo>
                      <a:pt x="236" y="119"/>
                    </a:lnTo>
                    <a:lnTo>
                      <a:pt x="274" y="84"/>
                    </a:lnTo>
                    <a:lnTo>
                      <a:pt x="316" y="56"/>
                    </a:lnTo>
                    <a:lnTo>
                      <a:pt x="362" y="32"/>
                    </a:lnTo>
                    <a:lnTo>
                      <a:pt x="408" y="14"/>
                    </a:lnTo>
                    <a:lnTo>
                      <a:pt x="457" y="4"/>
                    </a:lnTo>
                    <a:lnTo>
                      <a:pt x="504" y="0"/>
                    </a:lnTo>
                    <a:lnTo>
                      <a:pt x="549" y="4"/>
                    </a:lnTo>
                    <a:lnTo>
                      <a:pt x="591" y="14"/>
                    </a:lnTo>
                    <a:lnTo>
                      <a:pt x="630" y="32"/>
                    </a:lnTo>
                    <a:lnTo>
                      <a:pt x="658" y="39"/>
                    </a:lnTo>
                    <a:lnTo>
                      <a:pt x="690" y="60"/>
                    </a:lnTo>
                    <a:lnTo>
                      <a:pt x="718" y="87"/>
                    </a:lnTo>
                    <a:lnTo>
                      <a:pt x="747" y="123"/>
                    </a:lnTo>
                    <a:lnTo>
                      <a:pt x="774" y="158"/>
                    </a:lnTo>
                    <a:lnTo>
                      <a:pt x="795" y="197"/>
                    </a:lnTo>
                    <a:lnTo>
                      <a:pt x="817" y="235"/>
                    </a:lnTo>
                    <a:lnTo>
                      <a:pt x="830" y="267"/>
                    </a:lnTo>
                    <a:lnTo>
                      <a:pt x="841" y="292"/>
                    </a:lnTo>
                    <a:lnTo>
                      <a:pt x="845" y="309"/>
                    </a:lnTo>
                    <a:close/>
                  </a:path>
                </a:pathLst>
              </a:custGeom>
              <a:solidFill>
                <a:srgbClr val="8CC5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93" name="Freeform 665"/>
              <p:cNvSpPr>
                <a:spLocks/>
              </p:cNvSpPr>
              <p:nvPr/>
            </p:nvSpPr>
            <p:spPr bwMode="auto">
              <a:xfrm>
                <a:off x="2911" y="2265"/>
                <a:ext cx="59" cy="240"/>
              </a:xfrm>
              <a:custGeom>
                <a:avLst/>
                <a:gdLst>
                  <a:gd name="T0" fmla="*/ 655 w 764"/>
                  <a:gd name="T1" fmla="*/ 591 h 3369"/>
                  <a:gd name="T2" fmla="*/ 655 w 764"/>
                  <a:gd name="T3" fmla="*/ 1206 h 3369"/>
                  <a:gd name="T4" fmla="*/ 697 w 764"/>
                  <a:gd name="T5" fmla="*/ 1816 h 3369"/>
                  <a:gd name="T6" fmla="*/ 743 w 764"/>
                  <a:gd name="T7" fmla="*/ 2393 h 3369"/>
                  <a:gd name="T8" fmla="*/ 764 w 764"/>
                  <a:gd name="T9" fmla="*/ 2906 h 3369"/>
                  <a:gd name="T10" fmla="*/ 747 w 764"/>
                  <a:gd name="T11" fmla="*/ 3148 h 3369"/>
                  <a:gd name="T12" fmla="*/ 712 w 764"/>
                  <a:gd name="T13" fmla="*/ 3197 h 3369"/>
                  <a:gd name="T14" fmla="*/ 655 w 764"/>
                  <a:gd name="T15" fmla="*/ 3246 h 3369"/>
                  <a:gd name="T16" fmla="*/ 592 w 764"/>
                  <a:gd name="T17" fmla="*/ 3292 h 3369"/>
                  <a:gd name="T18" fmla="*/ 532 w 764"/>
                  <a:gd name="T19" fmla="*/ 3334 h 3369"/>
                  <a:gd name="T20" fmla="*/ 469 w 764"/>
                  <a:gd name="T21" fmla="*/ 3362 h 3369"/>
                  <a:gd name="T22" fmla="*/ 377 w 764"/>
                  <a:gd name="T23" fmla="*/ 3366 h 3369"/>
                  <a:gd name="T24" fmla="*/ 282 w 764"/>
                  <a:gd name="T25" fmla="*/ 3349 h 3369"/>
                  <a:gd name="T26" fmla="*/ 194 w 764"/>
                  <a:gd name="T27" fmla="*/ 3309 h 3369"/>
                  <a:gd name="T28" fmla="*/ 123 w 764"/>
                  <a:gd name="T29" fmla="*/ 3261 h 3369"/>
                  <a:gd name="T30" fmla="*/ 71 w 764"/>
                  <a:gd name="T31" fmla="*/ 3201 h 3369"/>
                  <a:gd name="T32" fmla="*/ 33 w 764"/>
                  <a:gd name="T33" fmla="*/ 3120 h 3369"/>
                  <a:gd name="T34" fmla="*/ 11 w 764"/>
                  <a:gd name="T35" fmla="*/ 3032 h 3369"/>
                  <a:gd name="T36" fmla="*/ 0 w 764"/>
                  <a:gd name="T37" fmla="*/ 2931 h 3369"/>
                  <a:gd name="T38" fmla="*/ 4 w 764"/>
                  <a:gd name="T39" fmla="*/ 2814 h 3369"/>
                  <a:gd name="T40" fmla="*/ 36 w 764"/>
                  <a:gd name="T41" fmla="*/ 2512 h 3369"/>
                  <a:gd name="T42" fmla="*/ 53 w 764"/>
                  <a:gd name="T43" fmla="*/ 2048 h 3369"/>
                  <a:gd name="T44" fmla="*/ 46 w 764"/>
                  <a:gd name="T45" fmla="*/ 1596 h 3369"/>
                  <a:gd name="T46" fmla="*/ 33 w 764"/>
                  <a:gd name="T47" fmla="*/ 1143 h 3369"/>
                  <a:gd name="T48" fmla="*/ 25 w 764"/>
                  <a:gd name="T49" fmla="*/ 682 h 3369"/>
                  <a:gd name="T50" fmla="*/ 36 w 764"/>
                  <a:gd name="T51" fmla="*/ 418 h 3369"/>
                  <a:gd name="T52" fmla="*/ 46 w 764"/>
                  <a:gd name="T53" fmla="*/ 363 h 3369"/>
                  <a:gd name="T54" fmla="*/ 64 w 764"/>
                  <a:gd name="T55" fmla="*/ 300 h 3369"/>
                  <a:gd name="T56" fmla="*/ 88 w 764"/>
                  <a:gd name="T57" fmla="*/ 240 h 3369"/>
                  <a:gd name="T58" fmla="*/ 116 w 764"/>
                  <a:gd name="T59" fmla="*/ 183 h 3369"/>
                  <a:gd name="T60" fmla="*/ 159 w 764"/>
                  <a:gd name="T61" fmla="*/ 120 h 3369"/>
                  <a:gd name="T62" fmla="*/ 226 w 764"/>
                  <a:gd name="T63" fmla="*/ 60 h 3369"/>
                  <a:gd name="T64" fmla="*/ 299 w 764"/>
                  <a:gd name="T65" fmla="*/ 18 h 3369"/>
                  <a:gd name="T66" fmla="*/ 377 w 764"/>
                  <a:gd name="T67" fmla="*/ 0 h 3369"/>
                  <a:gd name="T68" fmla="*/ 447 w 764"/>
                  <a:gd name="T69" fmla="*/ 4 h 3369"/>
                  <a:gd name="T70" fmla="*/ 514 w 764"/>
                  <a:gd name="T71" fmla="*/ 25 h 3369"/>
                  <a:gd name="T72" fmla="*/ 574 w 764"/>
                  <a:gd name="T73" fmla="*/ 71 h 3369"/>
                  <a:gd name="T74" fmla="*/ 623 w 764"/>
                  <a:gd name="T75" fmla="*/ 145 h 3369"/>
                  <a:gd name="T76" fmla="*/ 662 w 764"/>
                  <a:gd name="T77" fmla="*/ 218 h 3369"/>
                  <a:gd name="T78" fmla="*/ 680 w 764"/>
                  <a:gd name="T79" fmla="*/ 278 h 3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64" h="3369">
                    <a:moveTo>
                      <a:pt x="680" y="295"/>
                    </a:moveTo>
                    <a:lnTo>
                      <a:pt x="655" y="591"/>
                    </a:lnTo>
                    <a:lnTo>
                      <a:pt x="648" y="896"/>
                    </a:lnTo>
                    <a:lnTo>
                      <a:pt x="655" y="1206"/>
                    </a:lnTo>
                    <a:lnTo>
                      <a:pt x="672" y="1511"/>
                    </a:lnTo>
                    <a:lnTo>
                      <a:pt x="697" y="1816"/>
                    </a:lnTo>
                    <a:lnTo>
                      <a:pt x="722" y="2111"/>
                    </a:lnTo>
                    <a:lnTo>
                      <a:pt x="743" y="2393"/>
                    </a:lnTo>
                    <a:lnTo>
                      <a:pt x="760" y="2659"/>
                    </a:lnTo>
                    <a:lnTo>
                      <a:pt x="764" y="2906"/>
                    </a:lnTo>
                    <a:lnTo>
                      <a:pt x="750" y="3124"/>
                    </a:lnTo>
                    <a:lnTo>
                      <a:pt x="747" y="3148"/>
                    </a:lnTo>
                    <a:lnTo>
                      <a:pt x="732" y="3169"/>
                    </a:lnTo>
                    <a:lnTo>
                      <a:pt x="712" y="3197"/>
                    </a:lnTo>
                    <a:lnTo>
                      <a:pt x="687" y="3222"/>
                    </a:lnTo>
                    <a:lnTo>
                      <a:pt x="655" y="3246"/>
                    </a:lnTo>
                    <a:lnTo>
                      <a:pt x="623" y="3271"/>
                    </a:lnTo>
                    <a:lnTo>
                      <a:pt x="592" y="3292"/>
                    </a:lnTo>
                    <a:lnTo>
                      <a:pt x="560" y="3314"/>
                    </a:lnTo>
                    <a:lnTo>
                      <a:pt x="532" y="3334"/>
                    </a:lnTo>
                    <a:lnTo>
                      <a:pt x="511" y="3349"/>
                    </a:lnTo>
                    <a:lnTo>
                      <a:pt x="469" y="3362"/>
                    </a:lnTo>
                    <a:lnTo>
                      <a:pt x="422" y="3369"/>
                    </a:lnTo>
                    <a:lnTo>
                      <a:pt x="377" y="3366"/>
                    </a:lnTo>
                    <a:lnTo>
                      <a:pt x="327" y="3359"/>
                    </a:lnTo>
                    <a:lnTo>
                      <a:pt x="282" y="3349"/>
                    </a:lnTo>
                    <a:lnTo>
                      <a:pt x="236" y="3331"/>
                    </a:lnTo>
                    <a:lnTo>
                      <a:pt x="194" y="3309"/>
                    </a:lnTo>
                    <a:lnTo>
                      <a:pt x="156" y="3285"/>
                    </a:lnTo>
                    <a:lnTo>
                      <a:pt x="123" y="3261"/>
                    </a:lnTo>
                    <a:lnTo>
                      <a:pt x="96" y="3239"/>
                    </a:lnTo>
                    <a:lnTo>
                      <a:pt x="71" y="3201"/>
                    </a:lnTo>
                    <a:lnTo>
                      <a:pt x="50" y="3162"/>
                    </a:lnTo>
                    <a:lnTo>
                      <a:pt x="33" y="3120"/>
                    </a:lnTo>
                    <a:lnTo>
                      <a:pt x="21" y="3078"/>
                    </a:lnTo>
                    <a:lnTo>
                      <a:pt x="11" y="3032"/>
                    </a:lnTo>
                    <a:lnTo>
                      <a:pt x="4" y="2983"/>
                    </a:lnTo>
                    <a:lnTo>
                      <a:pt x="0" y="2931"/>
                    </a:lnTo>
                    <a:lnTo>
                      <a:pt x="0" y="2874"/>
                    </a:lnTo>
                    <a:lnTo>
                      <a:pt x="4" y="2814"/>
                    </a:lnTo>
                    <a:lnTo>
                      <a:pt x="11" y="2751"/>
                    </a:lnTo>
                    <a:lnTo>
                      <a:pt x="36" y="2512"/>
                    </a:lnTo>
                    <a:lnTo>
                      <a:pt x="50" y="2281"/>
                    </a:lnTo>
                    <a:lnTo>
                      <a:pt x="53" y="2048"/>
                    </a:lnTo>
                    <a:lnTo>
                      <a:pt x="53" y="1824"/>
                    </a:lnTo>
                    <a:lnTo>
                      <a:pt x="46" y="1596"/>
                    </a:lnTo>
                    <a:lnTo>
                      <a:pt x="39" y="1371"/>
                    </a:lnTo>
                    <a:lnTo>
                      <a:pt x="33" y="1143"/>
                    </a:lnTo>
                    <a:lnTo>
                      <a:pt x="25" y="914"/>
                    </a:lnTo>
                    <a:lnTo>
                      <a:pt x="25" y="682"/>
                    </a:lnTo>
                    <a:lnTo>
                      <a:pt x="33" y="443"/>
                    </a:lnTo>
                    <a:lnTo>
                      <a:pt x="36" y="418"/>
                    </a:lnTo>
                    <a:lnTo>
                      <a:pt x="39" y="390"/>
                    </a:lnTo>
                    <a:lnTo>
                      <a:pt x="46" y="363"/>
                    </a:lnTo>
                    <a:lnTo>
                      <a:pt x="53" y="331"/>
                    </a:lnTo>
                    <a:lnTo>
                      <a:pt x="64" y="300"/>
                    </a:lnTo>
                    <a:lnTo>
                      <a:pt x="74" y="268"/>
                    </a:lnTo>
                    <a:lnTo>
                      <a:pt x="88" y="240"/>
                    </a:lnTo>
                    <a:lnTo>
                      <a:pt x="103" y="212"/>
                    </a:lnTo>
                    <a:lnTo>
                      <a:pt x="116" y="183"/>
                    </a:lnTo>
                    <a:lnTo>
                      <a:pt x="131" y="158"/>
                    </a:lnTo>
                    <a:lnTo>
                      <a:pt x="159" y="120"/>
                    </a:lnTo>
                    <a:lnTo>
                      <a:pt x="191" y="88"/>
                    </a:lnTo>
                    <a:lnTo>
                      <a:pt x="226" y="60"/>
                    </a:lnTo>
                    <a:lnTo>
                      <a:pt x="264" y="35"/>
                    </a:lnTo>
                    <a:lnTo>
                      <a:pt x="299" y="18"/>
                    </a:lnTo>
                    <a:lnTo>
                      <a:pt x="338" y="8"/>
                    </a:lnTo>
                    <a:lnTo>
                      <a:pt x="377" y="0"/>
                    </a:lnTo>
                    <a:lnTo>
                      <a:pt x="412" y="0"/>
                    </a:lnTo>
                    <a:lnTo>
                      <a:pt x="447" y="4"/>
                    </a:lnTo>
                    <a:lnTo>
                      <a:pt x="482" y="18"/>
                    </a:lnTo>
                    <a:lnTo>
                      <a:pt x="514" y="25"/>
                    </a:lnTo>
                    <a:lnTo>
                      <a:pt x="546" y="43"/>
                    </a:lnTo>
                    <a:lnTo>
                      <a:pt x="574" y="71"/>
                    </a:lnTo>
                    <a:lnTo>
                      <a:pt x="602" y="106"/>
                    </a:lnTo>
                    <a:lnTo>
                      <a:pt x="623" y="145"/>
                    </a:lnTo>
                    <a:lnTo>
                      <a:pt x="644" y="183"/>
                    </a:lnTo>
                    <a:lnTo>
                      <a:pt x="662" y="218"/>
                    </a:lnTo>
                    <a:lnTo>
                      <a:pt x="672" y="253"/>
                    </a:lnTo>
                    <a:lnTo>
                      <a:pt x="680" y="278"/>
                    </a:lnTo>
                    <a:lnTo>
                      <a:pt x="680" y="295"/>
                    </a:lnTo>
                    <a:close/>
                  </a:path>
                </a:pathLst>
              </a:custGeom>
              <a:solidFill>
                <a:srgbClr val="98C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94" name="Freeform 666"/>
              <p:cNvSpPr>
                <a:spLocks/>
              </p:cNvSpPr>
              <p:nvPr/>
            </p:nvSpPr>
            <p:spPr bwMode="auto">
              <a:xfrm>
                <a:off x="2916" y="2268"/>
                <a:ext cx="48" cy="236"/>
              </a:xfrm>
              <a:custGeom>
                <a:avLst/>
                <a:gdLst>
                  <a:gd name="T0" fmla="*/ 486 w 627"/>
                  <a:gd name="T1" fmla="*/ 562 h 3302"/>
                  <a:gd name="T2" fmla="*/ 465 w 627"/>
                  <a:gd name="T3" fmla="*/ 1135 h 3302"/>
                  <a:gd name="T4" fmla="*/ 492 w 627"/>
                  <a:gd name="T5" fmla="*/ 1714 h 3302"/>
                  <a:gd name="T6" fmla="*/ 552 w 627"/>
                  <a:gd name="T7" fmla="*/ 2269 h 3302"/>
                  <a:gd name="T8" fmla="*/ 609 w 627"/>
                  <a:gd name="T9" fmla="*/ 2782 h 3302"/>
                  <a:gd name="T10" fmla="*/ 627 w 627"/>
                  <a:gd name="T11" fmla="*/ 3034 h 3302"/>
                  <a:gd name="T12" fmla="*/ 605 w 627"/>
                  <a:gd name="T13" fmla="*/ 3091 h 3302"/>
                  <a:gd name="T14" fmla="*/ 567 w 627"/>
                  <a:gd name="T15" fmla="*/ 3151 h 3302"/>
                  <a:gd name="T16" fmla="*/ 517 w 627"/>
                  <a:gd name="T17" fmla="*/ 3207 h 3302"/>
                  <a:gd name="T18" fmla="*/ 469 w 627"/>
                  <a:gd name="T19" fmla="*/ 3256 h 3302"/>
                  <a:gd name="T20" fmla="*/ 415 w 627"/>
                  <a:gd name="T21" fmla="*/ 3294 h 3302"/>
                  <a:gd name="T22" fmla="*/ 324 w 627"/>
                  <a:gd name="T23" fmla="*/ 3302 h 3302"/>
                  <a:gd name="T24" fmla="*/ 229 w 627"/>
                  <a:gd name="T25" fmla="*/ 3281 h 3302"/>
                  <a:gd name="T26" fmla="*/ 134 w 627"/>
                  <a:gd name="T27" fmla="*/ 3239 h 3302"/>
                  <a:gd name="T28" fmla="*/ 67 w 627"/>
                  <a:gd name="T29" fmla="*/ 3186 h 3302"/>
                  <a:gd name="T30" fmla="*/ 25 w 627"/>
                  <a:gd name="T31" fmla="*/ 3116 h 3302"/>
                  <a:gd name="T32" fmla="*/ 4 w 627"/>
                  <a:gd name="T33" fmla="*/ 3028 h 3302"/>
                  <a:gd name="T34" fmla="*/ 0 w 627"/>
                  <a:gd name="T35" fmla="*/ 2933 h 3302"/>
                  <a:gd name="T36" fmla="*/ 8 w 627"/>
                  <a:gd name="T37" fmla="*/ 2827 h 3302"/>
                  <a:gd name="T38" fmla="*/ 18 w 627"/>
                  <a:gd name="T39" fmla="*/ 2719 h 3302"/>
                  <a:gd name="T40" fmla="*/ 39 w 627"/>
                  <a:gd name="T41" fmla="*/ 2431 h 3302"/>
                  <a:gd name="T42" fmla="*/ 43 w 627"/>
                  <a:gd name="T43" fmla="*/ 1981 h 3302"/>
                  <a:gd name="T44" fmla="*/ 28 w 627"/>
                  <a:gd name="T45" fmla="*/ 1538 h 3302"/>
                  <a:gd name="T46" fmla="*/ 8 w 627"/>
                  <a:gd name="T47" fmla="*/ 1093 h 3302"/>
                  <a:gd name="T48" fmla="*/ 0 w 627"/>
                  <a:gd name="T49" fmla="*/ 646 h 3302"/>
                  <a:gd name="T50" fmla="*/ 8 w 627"/>
                  <a:gd name="T51" fmla="*/ 393 h 3302"/>
                  <a:gd name="T52" fmla="*/ 11 w 627"/>
                  <a:gd name="T53" fmla="*/ 340 h 3302"/>
                  <a:gd name="T54" fmla="*/ 21 w 627"/>
                  <a:gd name="T55" fmla="*/ 288 h 3302"/>
                  <a:gd name="T56" fmla="*/ 36 w 627"/>
                  <a:gd name="T57" fmla="*/ 235 h 3302"/>
                  <a:gd name="T58" fmla="*/ 56 w 627"/>
                  <a:gd name="T59" fmla="*/ 183 h 3302"/>
                  <a:gd name="T60" fmla="*/ 91 w 627"/>
                  <a:gd name="T61" fmla="*/ 123 h 3302"/>
                  <a:gd name="T62" fmla="*/ 144 w 627"/>
                  <a:gd name="T63" fmla="*/ 63 h 3302"/>
                  <a:gd name="T64" fmla="*/ 201 w 627"/>
                  <a:gd name="T65" fmla="*/ 25 h 3302"/>
                  <a:gd name="T66" fmla="*/ 261 w 627"/>
                  <a:gd name="T67" fmla="*/ 3 h 3302"/>
                  <a:gd name="T68" fmla="*/ 314 w 627"/>
                  <a:gd name="T69" fmla="*/ 0 h 3302"/>
                  <a:gd name="T70" fmla="*/ 377 w 627"/>
                  <a:gd name="T71" fmla="*/ 10 h 3302"/>
                  <a:gd name="T72" fmla="*/ 440 w 627"/>
                  <a:gd name="T73" fmla="*/ 56 h 3302"/>
                  <a:gd name="T74" fmla="*/ 486 w 627"/>
                  <a:gd name="T75" fmla="*/ 130 h 3302"/>
                  <a:gd name="T76" fmla="*/ 514 w 627"/>
                  <a:gd name="T77" fmla="*/ 207 h 3302"/>
                  <a:gd name="T78" fmla="*/ 528 w 627"/>
                  <a:gd name="T79" fmla="*/ 267 h 3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27" h="3302">
                    <a:moveTo>
                      <a:pt x="528" y="285"/>
                    </a:moveTo>
                    <a:lnTo>
                      <a:pt x="486" y="562"/>
                    </a:lnTo>
                    <a:lnTo>
                      <a:pt x="469" y="846"/>
                    </a:lnTo>
                    <a:lnTo>
                      <a:pt x="465" y="1135"/>
                    </a:lnTo>
                    <a:lnTo>
                      <a:pt x="475" y="1426"/>
                    </a:lnTo>
                    <a:lnTo>
                      <a:pt x="492" y="1714"/>
                    </a:lnTo>
                    <a:lnTo>
                      <a:pt x="521" y="1995"/>
                    </a:lnTo>
                    <a:lnTo>
                      <a:pt x="552" y="2269"/>
                    </a:lnTo>
                    <a:lnTo>
                      <a:pt x="580" y="2533"/>
                    </a:lnTo>
                    <a:lnTo>
                      <a:pt x="609" y="2782"/>
                    </a:lnTo>
                    <a:lnTo>
                      <a:pt x="627" y="3011"/>
                    </a:lnTo>
                    <a:lnTo>
                      <a:pt x="627" y="3034"/>
                    </a:lnTo>
                    <a:lnTo>
                      <a:pt x="620" y="3063"/>
                    </a:lnTo>
                    <a:lnTo>
                      <a:pt x="605" y="3091"/>
                    </a:lnTo>
                    <a:lnTo>
                      <a:pt x="588" y="3122"/>
                    </a:lnTo>
                    <a:lnTo>
                      <a:pt x="567" y="3151"/>
                    </a:lnTo>
                    <a:lnTo>
                      <a:pt x="542" y="3179"/>
                    </a:lnTo>
                    <a:lnTo>
                      <a:pt x="517" y="3207"/>
                    </a:lnTo>
                    <a:lnTo>
                      <a:pt x="492" y="3232"/>
                    </a:lnTo>
                    <a:lnTo>
                      <a:pt x="469" y="3256"/>
                    </a:lnTo>
                    <a:lnTo>
                      <a:pt x="451" y="3274"/>
                    </a:lnTo>
                    <a:lnTo>
                      <a:pt x="415" y="3294"/>
                    </a:lnTo>
                    <a:lnTo>
                      <a:pt x="374" y="3302"/>
                    </a:lnTo>
                    <a:lnTo>
                      <a:pt x="324" y="3302"/>
                    </a:lnTo>
                    <a:lnTo>
                      <a:pt x="278" y="3294"/>
                    </a:lnTo>
                    <a:lnTo>
                      <a:pt x="229" y="3281"/>
                    </a:lnTo>
                    <a:lnTo>
                      <a:pt x="179" y="3259"/>
                    </a:lnTo>
                    <a:lnTo>
                      <a:pt x="134" y="3239"/>
                    </a:lnTo>
                    <a:lnTo>
                      <a:pt x="96" y="3211"/>
                    </a:lnTo>
                    <a:lnTo>
                      <a:pt x="67" y="3186"/>
                    </a:lnTo>
                    <a:lnTo>
                      <a:pt x="43" y="3158"/>
                    </a:lnTo>
                    <a:lnTo>
                      <a:pt x="25" y="3116"/>
                    </a:lnTo>
                    <a:lnTo>
                      <a:pt x="11" y="3074"/>
                    </a:lnTo>
                    <a:lnTo>
                      <a:pt x="4" y="3028"/>
                    </a:lnTo>
                    <a:lnTo>
                      <a:pt x="0" y="2979"/>
                    </a:lnTo>
                    <a:lnTo>
                      <a:pt x="0" y="2933"/>
                    </a:lnTo>
                    <a:lnTo>
                      <a:pt x="0" y="2881"/>
                    </a:lnTo>
                    <a:lnTo>
                      <a:pt x="8" y="2827"/>
                    </a:lnTo>
                    <a:lnTo>
                      <a:pt x="11" y="2774"/>
                    </a:lnTo>
                    <a:lnTo>
                      <a:pt x="18" y="2719"/>
                    </a:lnTo>
                    <a:lnTo>
                      <a:pt x="25" y="2659"/>
                    </a:lnTo>
                    <a:lnTo>
                      <a:pt x="39" y="2431"/>
                    </a:lnTo>
                    <a:lnTo>
                      <a:pt x="46" y="2206"/>
                    </a:lnTo>
                    <a:lnTo>
                      <a:pt x="43" y="1981"/>
                    </a:lnTo>
                    <a:lnTo>
                      <a:pt x="39" y="1760"/>
                    </a:lnTo>
                    <a:lnTo>
                      <a:pt x="28" y="1538"/>
                    </a:lnTo>
                    <a:lnTo>
                      <a:pt x="18" y="1317"/>
                    </a:lnTo>
                    <a:lnTo>
                      <a:pt x="8" y="1093"/>
                    </a:lnTo>
                    <a:lnTo>
                      <a:pt x="0" y="871"/>
                    </a:lnTo>
                    <a:lnTo>
                      <a:pt x="0" y="646"/>
                    </a:lnTo>
                    <a:lnTo>
                      <a:pt x="4" y="418"/>
                    </a:lnTo>
                    <a:lnTo>
                      <a:pt x="8" y="393"/>
                    </a:lnTo>
                    <a:lnTo>
                      <a:pt x="8" y="368"/>
                    </a:lnTo>
                    <a:lnTo>
                      <a:pt x="11" y="340"/>
                    </a:lnTo>
                    <a:lnTo>
                      <a:pt x="18" y="316"/>
                    </a:lnTo>
                    <a:lnTo>
                      <a:pt x="21" y="288"/>
                    </a:lnTo>
                    <a:lnTo>
                      <a:pt x="28" y="260"/>
                    </a:lnTo>
                    <a:lnTo>
                      <a:pt x="36" y="235"/>
                    </a:lnTo>
                    <a:lnTo>
                      <a:pt x="46" y="207"/>
                    </a:lnTo>
                    <a:lnTo>
                      <a:pt x="56" y="183"/>
                    </a:lnTo>
                    <a:lnTo>
                      <a:pt x="67" y="162"/>
                    </a:lnTo>
                    <a:lnTo>
                      <a:pt x="91" y="123"/>
                    </a:lnTo>
                    <a:lnTo>
                      <a:pt x="116" y="91"/>
                    </a:lnTo>
                    <a:lnTo>
                      <a:pt x="144" y="63"/>
                    </a:lnTo>
                    <a:lnTo>
                      <a:pt x="173" y="42"/>
                    </a:lnTo>
                    <a:lnTo>
                      <a:pt x="201" y="25"/>
                    </a:lnTo>
                    <a:lnTo>
                      <a:pt x="232" y="10"/>
                    </a:lnTo>
                    <a:lnTo>
                      <a:pt x="261" y="3"/>
                    </a:lnTo>
                    <a:lnTo>
                      <a:pt x="289" y="0"/>
                    </a:lnTo>
                    <a:lnTo>
                      <a:pt x="314" y="0"/>
                    </a:lnTo>
                    <a:lnTo>
                      <a:pt x="342" y="3"/>
                    </a:lnTo>
                    <a:lnTo>
                      <a:pt x="377" y="10"/>
                    </a:lnTo>
                    <a:lnTo>
                      <a:pt x="412" y="28"/>
                    </a:lnTo>
                    <a:lnTo>
                      <a:pt x="440" y="56"/>
                    </a:lnTo>
                    <a:lnTo>
                      <a:pt x="465" y="91"/>
                    </a:lnTo>
                    <a:lnTo>
                      <a:pt x="486" y="130"/>
                    </a:lnTo>
                    <a:lnTo>
                      <a:pt x="504" y="168"/>
                    </a:lnTo>
                    <a:lnTo>
                      <a:pt x="514" y="207"/>
                    </a:lnTo>
                    <a:lnTo>
                      <a:pt x="521" y="242"/>
                    </a:lnTo>
                    <a:lnTo>
                      <a:pt x="528" y="267"/>
                    </a:lnTo>
                    <a:lnTo>
                      <a:pt x="528" y="285"/>
                    </a:ln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95" name="Freeform 667"/>
              <p:cNvSpPr>
                <a:spLocks/>
              </p:cNvSpPr>
              <p:nvPr/>
            </p:nvSpPr>
            <p:spPr bwMode="auto">
              <a:xfrm>
                <a:off x="2918" y="2271"/>
                <a:ext cx="41" cy="232"/>
              </a:xfrm>
              <a:custGeom>
                <a:avLst/>
                <a:gdLst>
                  <a:gd name="T0" fmla="*/ 0 w 539"/>
                  <a:gd name="T1" fmla="*/ 615 h 3245"/>
                  <a:gd name="T2" fmla="*/ 15 w 539"/>
                  <a:gd name="T3" fmla="*/ 1051 h 3245"/>
                  <a:gd name="T4" fmla="*/ 40 w 539"/>
                  <a:gd name="T5" fmla="*/ 1486 h 3245"/>
                  <a:gd name="T6" fmla="*/ 65 w 539"/>
                  <a:gd name="T7" fmla="*/ 1921 h 3245"/>
                  <a:gd name="T8" fmla="*/ 71 w 539"/>
                  <a:gd name="T9" fmla="*/ 2357 h 3245"/>
                  <a:gd name="T10" fmla="*/ 60 w 539"/>
                  <a:gd name="T11" fmla="*/ 2627 h 3245"/>
                  <a:gd name="T12" fmla="*/ 40 w 539"/>
                  <a:gd name="T13" fmla="*/ 2737 h 3245"/>
                  <a:gd name="T14" fmla="*/ 18 w 539"/>
                  <a:gd name="T15" fmla="*/ 2839 h 3245"/>
                  <a:gd name="T16" fmla="*/ 0 w 539"/>
                  <a:gd name="T17" fmla="*/ 2944 h 3245"/>
                  <a:gd name="T18" fmla="*/ 8 w 539"/>
                  <a:gd name="T19" fmla="*/ 3042 h 3245"/>
                  <a:gd name="T20" fmla="*/ 36 w 539"/>
                  <a:gd name="T21" fmla="*/ 3116 h 3245"/>
                  <a:gd name="T22" fmla="*/ 107 w 539"/>
                  <a:gd name="T23" fmla="*/ 3172 h 3245"/>
                  <a:gd name="T24" fmla="*/ 201 w 539"/>
                  <a:gd name="T25" fmla="*/ 3222 h 3245"/>
                  <a:gd name="T26" fmla="*/ 303 w 539"/>
                  <a:gd name="T27" fmla="*/ 3245 h 3245"/>
                  <a:gd name="T28" fmla="*/ 388 w 539"/>
                  <a:gd name="T29" fmla="*/ 3232 h 3245"/>
                  <a:gd name="T30" fmla="*/ 434 w 539"/>
                  <a:gd name="T31" fmla="*/ 3186 h 3245"/>
                  <a:gd name="T32" fmla="*/ 473 w 539"/>
                  <a:gd name="T33" fmla="*/ 3130 h 3245"/>
                  <a:gd name="T34" fmla="*/ 504 w 539"/>
                  <a:gd name="T35" fmla="*/ 3063 h 3245"/>
                  <a:gd name="T36" fmla="*/ 529 w 539"/>
                  <a:gd name="T37" fmla="*/ 2997 h 3245"/>
                  <a:gd name="T38" fmla="*/ 539 w 539"/>
                  <a:gd name="T39" fmla="*/ 2929 h 3245"/>
                  <a:gd name="T40" fmla="*/ 483 w 539"/>
                  <a:gd name="T41" fmla="*/ 2662 h 3245"/>
                  <a:gd name="T42" fmla="*/ 388 w 539"/>
                  <a:gd name="T43" fmla="*/ 2157 h 3245"/>
                  <a:gd name="T44" fmla="*/ 321 w 539"/>
                  <a:gd name="T45" fmla="*/ 1619 h 3245"/>
                  <a:gd name="T46" fmla="*/ 303 w 539"/>
                  <a:gd name="T47" fmla="*/ 1071 h 3245"/>
                  <a:gd name="T48" fmla="*/ 349 w 539"/>
                  <a:gd name="T49" fmla="*/ 538 h 3245"/>
                  <a:gd name="T50" fmla="*/ 403 w 539"/>
                  <a:gd name="T51" fmla="*/ 267 h 3245"/>
                  <a:gd name="T52" fmla="*/ 398 w 539"/>
                  <a:gd name="T53" fmla="*/ 203 h 3245"/>
                  <a:gd name="T54" fmla="*/ 378 w 539"/>
                  <a:gd name="T55" fmla="*/ 126 h 3245"/>
                  <a:gd name="T56" fmla="*/ 335 w 539"/>
                  <a:gd name="T57" fmla="*/ 49 h 3245"/>
                  <a:gd name="T58" fmla="*/ 272 w 539"/>
                  <a:gd name="T59" fmla="*/ 3 h 3245"/>
                  <a:gd name="T60" fmla="*/ 212 w 539"/>
                  <a:gd name="T61" fmla="*/ 0 h 3245"/>
                  <a:gd name="T62" fmla="*/ 173 w 539"/>
                  <a:gd name="T63" fmla="*/ 14 h 3245"/>
                  <a:gd name="T64" fmla="*/ 131 w 539"/>
                  <a:gd name="T65" fmla="*/ 38 h 3245"/>
                  <a:gd name="T66" fmla="*/ 92 w 539"/>
                  <a:gd name="T67" fmla="*/ 78 h 3245"/>
                  <a:gd name="T68" fmla="*/ 53 w 539"/>
                  <a:gd name="T69" fmla="*/ 133 h 3245"/>
                  <a:gd name="T70" fmla="*/ 25 w 539"/>
                  <a:gd name="T71" fmla="*/ 193 h 3245"/>
                  <a:gd name="T72" fmla="*/ 15 w 539"/>
                  <a:gd name="T73" fmla="*/ 235 h 3245"/>
                  <a:gd name="T74" fmla="*/ 8 w 539"/>
                  <a:gd name="T75" fmla="*/ 281 h 3245"/>
                  <a:gd name="T76" fmla="*/ 8 w 539"/>
                  <a:gd name="T77" fmla="*/ 330 h 3245"/>
                  <a:gd name="T78" fmla="*/ 8 w 539"/>
                  <a:gd name="T79" fmla="*/ 376 h 3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39" h="3245">
                    <a:moveTo>
                      <a:pt x="5" y="396"/>
                    </a:moveTo>
                    <a:lnTo>
                      <a:pt x="0" y="615"/>
                    </a:lnTo>
                    <a:lnTo>
                      <a:pt x="5" y="833"/>
                    </a:lnTo>
                    <a:lnTo>
                      <a:pt x="15" y="1051"/>
                    </a:lnTo>
                    <a:lnTo>
                      <a:pt x="25" y="1268"/>
                    </a:lnTo>
                    <a:lnTo>
                      <a:pt x="40" y="1486"/>
                    </a:lnTo>
                    <a:lnTo>
                      <a:pt x="53" y="1704"/>
                    </a:lnTo>
                    <a:lnTo>
                      <a:pt x="65" y="1921"/>
                    </a:lnTo>
                    <a:lnTo>
                      <a:pt x="71" y="2139"/>
                    </a:lnTo>
                    <a:lnTo>
                      <a:pt x="71" y="2357"/>
                    </a:lnTo>
                    <a:lnTo>
                      <a:pt x="68" y="2575"/>
                    </a:lnTo>
                    <a:lnTo>
                      <a:pt x="60" y="2627"/>
                    </a:lnTo>
                    <a:lnTo>
                      <a:pt x="53" y="2684"/>
                    </a:lnTo>
                    <a:lnTo>
                      <a:pt x="40" y="2737"/>
                    </a:lnTo>
                    <a:lnTo>
                      <a:pt x="29" y="2789"/>
                    </a:lnTo>
                    <a:lnTo>
                      <a:pt x="18" y="2839"/>
                    </a:lnTo>
                    <a:lnTo>
                      <a:pt x="8" y="2891"/>
                    </a:lnTo>
                    <a:lnTo>
                      <a:pt x="0" y="2944"/>
                    </a:lnTo>
                    <a:lnTo>
                      <a:pt x="0" y="2992"/>
                    </a:lnTo>
                    <a:lnTo>
                      <a:pt x="8" y="3042"/>
                    </a:lnTo>
                    <a:lnTo>
                      <a:pt x="18" y="3087"/>
                    </a:lnTo>
                    <a:lnTo>
                      <a:pt x="36" y="3116"/>
                    </a:lnTo>
                    <a:lnTo>
                      <a:pt x="68" y="3144"/>
                    </a:lnTo>
                    <a:lnTo>
                      <a:pt x="107" y="3172"/>
                    </a:lnTo>
                    <a:lnTo>
                      <a:pt x="152" y="3200"/>
                    </a:lnTo>
                    <a:lnTo>
                      <a:pt x="201" y="3222"/>
                    </a:lnTo>
                    <a:lnTo>
                      <a:pt x="255" y="3235"/>
                    </a:lnTo>
                    <a:lnTo>
                      <a:pt x="303" y="3245"/>
                    </a:lnTo>
                    <a:lnTo>
                      <a:pt x="349" y="3242"/>
                    </a:lnTo>
                    <a:lnTo>
                      <a:pt x="388" y="3232"/>
                    </a:lnTo>
                    <a:lnTo>
                      <a:pt x="416" y="3210"/>
                    </a:lnTo>
                    <a:lnTo>
                      <a:pt x="434" y="3186"/>
                    </a:lnTo>
                    <a:lnTo>
                      <a:pt x="455" y="3162"/>
                    </a:lnTo>
                    <a:lnTo>
                      <a:pt x="473" y="3130"/>
                    </a:lnTo>
                    <a:lnTo>
                      <a:pt x="490" y="3098"/>
                    </a:lnTo>
                    <a:lnTo>
                      <a:pt x="504" y="3063"/>
                    </a:lnTo>
                    <a:lnTo>
                      <a:pt x="518" y="3028"/>
                    </a:lnTo>
                    <a:lnTo>
                      <a:pt x="529" y="2997"/>
                    </a:lnTo>
                    <a:lnTo>
                      <a:pt x="536" y="2961"/>
                    </a:lnTo>
                    <a:lnTo>
                      <a:pt x="539" y="2929"/>
                    </a:lnTo>
                    <a:lnTo>
                      <a:pt x="536" y="2902"/>
                    </a:lnTo>
                    <a:lnTo>
                      <a:pt x="483" y="2662"/>
                    </a:lnTo>
                    <a:lnTo>
                      <a:pt x="434" y="2414"/>
                    </a:lnTo>
                    <a:lnTo>
                      <a:pt x="388" y="2157"/>
                    </a:lnTo>
                    <a:lnTo>
                      <a:pt x="349" y="1889"/>
                    </a:lnTo>
                    <a:lnTo>
                      <a:pt x="321" y="1619"/>
                    </a:lnTo>
                    <a:lnTo>
                      <a:pt x="303" y="1346"/>
                    </a:lnTo>
                    <a:lnTo>
                      <a:pt x="303" y="1071"/>
                    </a:lnTo>
                    <a:lnTo>
                      <a:pt x="318" y="801"/>
                    </a:lnTo>
                    <a:lnTo>
                      <a:pt x="349" y="538"/>
                    </a:lnTo>
                    <a:lnTo>
                      <a:pt x="403" y="281"/>
                    </a:lnTo>
                    <a:lnTo>
                      <a:pt x="403" y="267"/>
                    </a:lnTo>
                    <a:lnTo>
                      <a:pt x="403" y="239"/>
                    </a:lnTo>
                    <a:lnTo>
                      <a:pt x="398" y="203"/>
                    </a:lnTo>
                    <a:lnTo>
                      <a:pt x="388" y="165"/>
                    </a:lnTo>
                    <a:lnTo>
                      <a:pt x="378" y="126"/>
                    </a:lnTo>
                    <a:lnTo>
                      <a:pt x="360" y="84"/>
                    </a:lnTo>
                    <a:lnTo>
                      <a:pt x="335" y="49"/>
                    </a:lnTo>
                    <a:lnTo>
                      <a:pt x="307" y="21"/>
                    </a:lnTo>
                    <a:lnTo>
                      <a:pt x="272" y="3"/>
                    </a:lnTo>
                    <a:lnTo>
                      <a:pt x="230" y="0"/>
                    </a:lnTo>
                    <a:lnTo>
                      <a:pt x="212" y="0"/>
                    </a:lnTo>
                    <a:lnTo>
                      <a:pt x="191" y="7"/>
                    </a:lnTo>
                    <a:lnTo>
                      <a:pt x="173" y="14"/>
                    </a:lnTo>
                    <a:lnTo>
                      <a:pt x="152" y="25"/>
                    </a:lnTo>
                    <a:lnTo>
                      <a:pt x="131" y="38"/>
                    </a:lnTo>
                    <a:lnTo>
                      <a:pt x="113" y="56"/>
                    </a:lnTo>
                    <a:lnTo>
                      <a:pt x="92" y="78"/>
                    </a:lnTo>
                    <a:lnTo>
                      <a:pt x="75" y="105"/>
                    </a:lnTo>
                    <a:lnTo>
                      <a:pt x="53" y="133"/>
                    </a:lnTo>
                    <a:lnTo>
                      <a:pt x="36" y="172"/>
                    </a:lnTo>
                    <a:lnTo>
                      <a:pt x="25" y="193"/>
                    </a:lnTo>
                    <a:lnTo>
                      <a:pt x="18" y="214"/>
                    </a:lnTo>
                    <a:lnTo>
                      <a:pt x="15" y="235"/>
                    </a:lnTo>
                    <a:lnTo>
                      <a:pt x="12" y="260"/>
                    </a:lnTo>
                    <a:lnTo>
                      <a:pt x="8" y="281"/>
                    </a:lnTo>
                    <a:lnTo>
                      <a:pt x="8" y="306"/>
                    </a:lnTo>
                    <a:lnTo>
                      <a:pt x="8" y="330"/>
                    </a:lnTo>
                    <a:lnTo>
                      <a:pt x="8" y="351"/>
                    </a:lnTo>
                    <a:lnTo>
                      <a:pt x="8" y="376"/>
                    </a:lnTo>
                    <a:lnTo>
                      <a:pt x="5" y="396"/>
                    </a:ln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96" name="Freeform 668"/>
              <p:cNvSpPr>
                <a:spLocks/>
              </p:cNvSpPr>
              <p:nvPr/>
            </p:nvSpPr>
            <p:spPr bwMode="auto">
              <a:xfrm>
                <a:off x="2723" y="2104"/>
                <a:ext cx="246" cy="346"/>
              </a:xfrm>
              <a:custGeom>
                <a:avLst/>
                <a:gdLst>
                  <a:gd name="T0" fmla="*/ 57 w 3206"/>
                  <a:gd name="T1" fmla="*/ 3854 h 4844"/>
                  <a:gd name="T2" fmla="*/ 0 w 3206"/>
                  <a:gd name="T3" fmla="*/ 3355 h 4844"/>
                  <a:gd name="T4" fmla="*/ 49 w 3206"/>
                  <a:gd name="T5" fmla="*/ 2856 h 4844"/>
                  <a:gd name="T6" fmla="*/ 194 w 3206"/>
                  <a:gd name="T7" fmla="*/ 2326 h 4844"/>
                  <a:gd name="T8" fmla="*/ 335 w 3206"/>
                  <a:gd name="T9" fmla="*/ 1928 h 4844"/>
                  <a:gd name="T10" fmla="*/ 503 w 3206"/>
                  <a:gd name="T11" fmla="*/ 1543 h 4844"/>
                  <a:gd name="T12" fmla="*/ 708 w 3206"/>
                  <a:gd name="T13" fmla="*/ 1177 h 4844"/>
                  <a:gd name="T14" fmla="*/ 820 w 3206"/>
                  <a:gd name="T15" fmla="*/ 1005 h 4844"/>
                  <a:gd name="T16" fmla="*/ 999 w 3206"/>
                  <a:gd name="T17" fmla="*/ 745 h 4844"/>
                  <a:gd name="T18" fmla="*/ 1189 w 3206"/>
                  <a:gd name="T19" fmla="*/ 499 h 4844"/>
                  <a:gd name="T20" fmla="*/ 1457 w 3206"/>
                  <a:gd name="T21" fmla="*/ 295 h 4844"/>
                  <a:gd name="T22" fmla="*/ 1855 w 3206"/>
                  <a:gd name="T23" fmla="*/ 124 h 4844"/>
                  <a:gd name="T24" fmla="*/ 2284 w 3206"/>
                  <a:gd name="T25" fmla="*/ 29 h 4844"/>
                  <a:gd name="T26" fmla="*/ 2537 w 3206"/>
                  <a:gd name="T27" fmla="*/ 14 h 4844"/>
                  <a:gd name="T28" fmla="*/ 2731 w 3206"/>
                  <a:gd name="T29" fmla="*/ 0 h 4844"/>
                  <a:gd name="T30" fmla="*/ 3041 w 3206"/>
                  <a:gd name="T31" fmla="*/ 57 h 4844"/>
                  <a:gd name="T32" fmla="*/ 3206 w 3206"/>
                  <a:gd name="T33" fmla="*/ 271 h 4844"/>
                  <a:gd name="T34" fmla="*/ 3066 w 3206"/>
                  <a:gd name="T35" fmla="*/ 464 h 4844"/>
                  <a:gd name="T36" fmla="*/ 2883 w 3206"/>
                  <a:gd name="T37" fmla="*/ 665 h 4844"/>
                  <a:gd name="T38" fmla="*/ 2682 w 3206"/>
                  <a:gd name="T39" fmla="*/ 819 h 4844"/>
                  <a:gd name="T40" fmla="*/ 2460 w 3206"/>
                  <a:gd name="T41" fmla="*/ 928 h 4844"/>
                  <a:gd name="T42" fmla="*/ 2234 w 3206"/>
                  <a:gd name="T43" fmla="*/ 1072 h 4844"/>
                  <a:gd name="T44" fmla="*/ 2027 w 3206"/>
                  <a:gd name="T45" fmla="*/ 1251 h 4844"/>
                  <a:gd name="T46" fmla="*/ 1844 w 3206"/>
                  <a:gd name="T47" fmla="*/ 1462 h 4844"/>
                  <a:gd name="T48" fmla="*/ 1672 w 3206"/>
                  <a:gd name="T49" fmla="*/ 1722 h 4844"/>
                  <a:gd name="T50" fmla="*/ 1527 w 3206"/>
                  <a:gd name="T51" fmla="*/ 2000 h 4844"/>
                  <a:gd name="T52" fmla="*/ 1390 w 3206"/>
                  <a:gd name="T53" fmla="*/ 2295 h 4844"/>
                  <a:gd name="T54" fmla="*/ 1330 w 3206"/>
                  <a:gd name="T55" fmla="*/ 2484 h 4844"/>
                  <a:gd name="T56" fmla="*/ 1299 w 3206"/>
                  <a:gd name="T57" fmla="*/ 2688 h 4844"/>
                  <a:gd name="T58" fmla="*/ 1281 w 3206"/>
                  <a:gd name="T59" fmla="*/ 2884 h 4844"/>
                  <a:gd name="T60" fmla="*/ 1270 w 3206"/>
                  <a:gd name="T61" fmla="*/ 3148 h 4844"/>
                  <a:gd name="T62" fmla="*/ 1285 w 3206"/>
                  <a:gd name="T63" fmla="*/ 3433 h 4844"/>
                  <a:gd name="T64" fmla="*/ 1295 w 3206"/>
                  <a:gd name="T65" fmla="*/ 3710 h 4844"/>
                  <a:gd name="T66" fmla="*/ 1281 w 3206"/>
                  <a:gd name="T67" fmla="*/ 4044 h 4844"/>
                  <a:gd name="T68" fmla="*/ 1270 w 3206"/>
                  <a:gd name="T69" fmla="*/ 4374 h 4844"/>
                  <a:gd name="T70" fmla="*/ 1246 w 3206"/>
                  <a:gd name="T71" fmla="*/ 4599 h 4844"/>
                  <a:gd name="T72" fmla="*/ 1151 w 3206"/>
                  <a:gd name="T73" fmla="*/ 4785 h 4844"/>
                  <a:gd name="T74" fmla="*/ 1024 w 3206"/>
                  <a:gd name="T75" fmla="*/ 4834 h 4844"/>
                  <a:gd name="T76" fmla="*/ 827 w 3206"/>
                  <a:gd name="T77" fmla="*/ 4844 h 4844"/>
                  <a:gd name="T78" fmla="*/ 651 w 3206"/>
                  <a:gd name="T79" fmla="*/ 4820 h 4844"/>
                  <a:gd name="T80" fmla="*/ 490 w 3206"/>
                  <a:gd name="T81" fmla="*/ 4719 h 4844"/>
                  <a:gd name="T82" fmla="*/ 310 w 3206"/>
                  <a:gd name="T83" fmla="*/ 4536 h 4844"/>
                  <a:gd name="T84" fmla="*/ 180 w 3206"/>
                  <a:gd name="T85" fmla="*/ 4346 h 4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06" h="4844">
                    <a:moveTo>
                      <a:pt x="141" y="4247"/>
                    </a:moveTo>
                    <a:lnTo>
                      <a:pt x="95" y="4044"/>
                    </a:lnTo>
                    <a:lnTo>
                      <a:pt x="57" y="3854"/>
                    </a:lnTo>
                    <a:lnTo>
                      <a:pt x="29" y="3682"/>
                    </a:lnTo>
                    <a:lnTo>
                      <a:pt x="11" y="3516"/>
                    </a:lnTo>
                    <a:lnTo>
                      <a:pt x="0" y="3355"/>
                    </a:lnTo>
                    <a:lnTo>
                      <a:pt x="4" y="3193"/>
                    </a:lnTo>
                    <a:lnTo>
                      <a:pt x="17" y="3028"/>
                    </a:lnTo>
                    <a:lnTo>
                      <a:pt x="49" y="2856"/>
                    </a:lnTo>
                    <a:lnTo>
                      <a:pt x="92" y="2666"/>
                    </a:lnTo>
                    <a:lnTo>
                      <a:pt x="152" y="2460"/>
                    </a:lnTo>
                    <a:lnTo>
                      <a:pt x="194" y="2326"/>
                    </a:lnTo>
                    <a:lnTo>
                      <a:pt x="236" y="2193"/>
                    </a:lnTo>
                    <a:lnTo>
                      <a:pt x="285" y="2058"/>
                    </a:lnTo>
                    <a:lnTo>
                      <a:pt x="335" y="1928"/>
                    </a:lnTo>
                    <a:lnTo>
                      <a:pt x="387" y="1800"/>
                    </a:lnTo>
                    <a:lnTo>
                      <a:pt x="440" y="1669"/>
                    </a:lnTo>
                    <a:lnTo>
                      <a:pt x="503" y="1543"/>
                    </a:lnTo>
                    <a:lnTo>
                      <a:pt x="567" y="1420"/>
                    </a:lnTo>
                    <a:lnTo>
                      <a:pt x="633" y="1297"/>
                    </a:lnTo>
                    <a:lnTo>
                      <a:pt x="708" y="1177"/>
                    </a:lnTo>
                    <a:lnTo>
                      <a:pt x="733" y="1138"/>
                    </a:lnTo>
                    <a:lnTo>
                      <a:pt x="771" y="1079"/>
                    </a:lnTo>
                    <a:lnTo>
                      <a:pt x="820" y="1005"/>
                    </a:lnTo>
                    <a:lnTo>
                      <a:pt x="873" y="925"/>
                    </a:lnTo>
                    <a:lnTo>
                      <a:pt x="936" y="833"/>
                    </a:lnTo>
                    <a:lnTo>
                      <a:pt x="999" y="745"/>
                    </a:lnTo>
                    <a:lnTo>
                      <a:pt x="1066" y="654"/>
                    </a:lnTo>
                    <a:lnTo>
                      <a:pt x="1129" y="573"/>
                    </a:lnTo>
                    <a:lnTo>
                      <a:pt x="1189" y="499"/>
                    </a:lnTo>
                    <a:lnTo>
                      <a:pt x="1249" y="443"/>
                    </a:lnTo>
                    <a:lnTo>
                      <a:pt x="1344" y="366"/>
                    </a:lnTo>
                    <a:lnTo>
                      <a:pt x="1457" y="295"/>
                    </a:lnTo>
                    <a:lnTo>
                      <a:pt x="1580" y="229"/>
                    </a:lnTo>
                    <a:lnTo>
                      <a:pt x="1713" y="172"/>
                    </a:lnTo>
                    <a:lnTo>
                      <a:pt x="1855" y="124"/>
                    </a:lnTo>
                    <a:lnTo>
                      <a:pt x="1999" y="82"/>
                    </a:lnTo>
                    <a:lnTo>
                      <a:pt x="2144" y="50"/>
                    </a:lnTo>
                    <a:lnTo>
                      <a:pt x="2284" y="29"/>
                    </a:lnTo>
                    <a:lnTo>
                      <a:pt x="2417" y="18"/>
                    </a:lnTo>
                    <a:lnTo>
                      <a:pt x="2545" y="18"/>
                    </a:lnTo>
                    <a:lnTo>
                      <a:pt x="2537" y="14"/>
                    </a:lnTo>
                    <a:lnTo>
                      <a:pt x="2569" y="7"/>
                    </a:lnTo>
                    <a:lnTo>
                      <a:pt x="2640" y="0"/>
                    </a:lnTo>
                    <a:lnTo>
                      <a:pt x="2731" y="0"/>
                    </a:lnTo>
                    <a:lnTo>
                      <a:pt x="2833" y="7"/>
                    </a:lnTo>
                    <a:lnTo>
                      <a:pt x="2943" y="25"/>
                    </a:lnTo>
                    <a:lnTo>
                      <a:pt x="3041" y="57"/>
                    </a:lnTo>
                    <a:lnTo>
                      <a:pt x="3126" y="106"/>
                    </a:lnTo>
                    <a:lnTo>
                      <a:pt x="3184" y="176"/>
                    </a:lnTo>
                    <a:lnTo>
                      <a:pt x="3206" y="271"/>
                    </a:lnTo>
                    <a:lnTo>
                      <a:pt x="3167" y="330"/>
                    </a:lnTo>
                    <a:lnTo>
                      <a:pt x="3118" y="397"/>
                    </a:lnTo>
                    <a:lnTo>
                      <a:pt x="3066" y="464"/>
                    </a:lnTo>
                    <a:lnTo>
                      <a:pt x="3009" y="531"/>
                    </a:lnTo>
                    <a:lnTo>
                      <a:pt x="2946" y="602"/>
                    </a:lnTo>
                    <a:lnTo>
                      <a:pt x="2883" y="665"/>
                    </a:lnTo>
                    <a:lnTo>
                      <a:pt x="2815" y="724"/>
                    </a:lnTo>
                    <a:lnTo>
                      <a:pt x="2748" y="777"/>
                    </a:lnTo>
                    <a:lnTo>
                      <a:pt x="2682" y="819"/>
                    </a:lnTo>
                    <a:lnTo>
                      <a:pt x="2618" y="850"/>
                    </a:lnTo>
                    <a:lnTo>
                      <a:pt x="2540" y="885"/>
                    </a:lnTo>
                    <a:lnTo>
                      <a:pt x="2460" y="928"/>
                    </a:lnTo>
                    <a:lnTo>
                      <a:pt x="2382" y="970"/>
                    </a:lnTo>
                    <a:lnTo>
                      <a:pt x="2309" y="1019"/>
                    </a:lnTo>
                    <a:lnTo>
                      <a:pt x="2234" y="1072"/>
                    </a:lnTo>
                    <a:lnTo>
                      <a:pt x="2161" y="1132"/>
                    </a:lnTo>
                    <a:lnTo>
                      <a:pt x="2094" y="1188"/>
                    </a:lnTo>
                    <a:lnTo>
                      <a:pt x="2027" y="1251"/>
                    </a:lnTo>
                    <a:lnTo>
                      <a:pt x="1967" y="1310"/>
                    </a:lnTo>
                    <a:lnTo>
                      <a:pt x="1914" y="1374"/>
                    </a:lnTo>
                    <a:lnTo>
                      <a:pt x="1844" y="1462"/>
                    </a:lnTo>
                    <a:lnTo>
                      <a:pt x="1784" y="1546"/>
                    </a:lnTo>
                    <a:lnTo>
                      <a:pt x="1725" y="1634"/>
                    </a:lnTo>
                    <a:lnTo>
                      <a:pt x="1672" y="1722"/>
                    </a:lnTo>
                    <a:lnTo>
                      <a:pt x="1623" y="1813"/>
                    </a:lnTo>
                    <a:lnTo>
                      <a:pt x="1573" y="1905"/>
                    </a:lnTo>
                    <a:lnTo>
                      <a:pt x="1527" y="2000"/>
                    </a:lnTo>
                    <a:lnTo>
                      <a:pt x="1482" y="2094"/>
                    </a:lnTo>
                    <a:lnTo>
                      <a:pt x="1435" y="2193"/>
                    </a:lnTo>
                    <a:lnTo>
                      <a:pt x="1390" y="2295"/>
                    </a:lnTo>
                    <a:lnTo>
                      <a:pt x="1365" y="2354"/>
                    </a:lnTo>
                    <a:lnTo>
                      <a:pt x="1348" y="2418"/>
                    </a:lnTo>
                    <a:lnTo>
                      <a:pt x="1330" y="2484"/>
                    </a:lnTo>
                    <a:lnTo>
                      <a:pt x="1317" y="2551"/>
                    </a:lnTo>
                    <a:lnTo>
                      <a:pt x="1305" y="2621"/>
                    </a:lnTo>
                    <a:lnTo>
                      <a:pt x="1299" y="2688"/>
                    </a:lnTo>
                    <a:lnTo>
                      <a:pt x="1292" y="2755"/>
                    </a:lnTo>
                    <a:lnTo>
                      <a:pt x="1285" y="2821"/>
                    </a:lnTo>
                    <a:lnTo>
                      <a:pt x="1281" y="2884"/>
                    </a:lnTo>
                    <a:lnTo>
                      <a:pt x="1277" y="2941"/>
                    </a:lnTo>
                    <a:lnTo>
                      <a:pt x="1274" y="3046"/>
                    </a:lnTo>
                    <a:lnTo>
                      <a:pt x="1270" y="3148"/>
                    </a:lnTo>
                    <a:lnTo>
                      <a:pt x="1274" y="3246"/>
                    </a:lnTo>
                    <a:lnTo>
                      <a:pt x="1277" y="3341"/>
                    </a:lnTo>
                    <a:lnTo>
                      <a:pt x="1285" y="3433"/>
                    </a:lnTo>
                    <a:lnTo>
                      <a:pt x="1288" y="3527"/>
                    </a:lnTo>
                    <a:lnTo>
                      <a:pt x="1292" y="3619"/>
                    </a:lnTo>
                    <a:lnTo>
                      <a:pt x="1295" y="3710"/>
                    </a:lnTo>
                    <a:lnTo>
                      <a:pt x="1295" y="3804"/>
                    </a:lnTo>
                    <a:lnTo>
                      <a:pt x="1288" y="3899"/>
                    </a:lnTo>
                    <a:lnTo>
                      <a:pt x="1281" y="4044"/>
                    </a:lnTo>
                    <a:lnTo>
                      <a:pt x="1277" y="4170"/>
                    </a:lnTo>
                    <a:lnTo>
                      <a:pt x="1274" y="4279"/>
                    </a:lnTo>
                    <a:lnTo>
                      <a:pt x="1270" y="4374"/>
                    </a:lnTo>
                    <a:lnTo>
                      <a:pt x="1267" y="4458"/>
                    </a:lnTo>
                    <a:lnTo>
                      <a:pt x="1260" y="4532"/>
                    </a:lnTo>
                    <a:lnTo>
                      <a:pt x="1246" y="4599"/>
                    </a:lnTo>
                    <a:lnTo>
                      <a:pt x="1225" y="4662"/>
                    </a:lnTo>
                    <a:lnTo>
                      <a:pt x="1194" y="4725"/>
                    </a:lnTo>
                    <a:lnTo>
                      <a:pt x="1151" y="4785"/>
                    </a:lnTo>
                    <a:lnTo>
                      <a:pt x="1122" y="4806"/>
                    </a:lnTo>
                    <a:lnTo>
                      <a:pt x="1077" y="4824"/>
                    </a:lnTo>
                    <a:lnTo>
                      <a:pt x="1024" y="4834"/>
                    </a:lnTo>
                    <a:lnTo>
                      <a:pt x="961" y="4841"/>
                    </a:lnTo>
                    <a:lnTo>
                      <a:pt x="894" y="4844"/>
                    </a:lnTo>
                    <a:lnTo>
                      <a:pt x="827" y="4844"/>
                    </a:lnTo>
                    <a:lnTo>
                      <a:pt x="760" y="4841"/>
                    </a:lnTo>
                    <a:lnTo>
                      <a:pt x="700" y="4831"/>
                    </a:lnTo>
                    <a:lnTo>
                      <a:pt x="651" y="4820"/>
                    </a:lnTo>
                    <a:lnTo>
                      <a:pt x="616" y="4806"/>
                    </a:lnTo>
                    <a:lnTo>
                      <a:pt x="553" y="4767"/>
                    </a:lnTo>
                    <a:lnTo>
                      <a:pt x="490" y="4719"/>
                    </a:lnTo>
                    <a:lnTo>
                      <a:pt x="426" y="4662"/>
                    </a:lnTo>
                    <a:lnTo>
                      <a:pt x="366" y="4602"/>
                    </a:lnTo>
                    <a:lnTo>
                      <a:pt x="310" y="4536"/>
                    </a:lnTo>
                    <a:lnTo>
                      <a:pt x="260" y="4472"/>
                    </a:lnTo>
                    <a:lnTo>
                      <a:pt x="215" y="4406"/>
                    </a:lnTo>
                    <a:lnTo>
                      <a:pt x="180" y="4346"/>
                    </a:lnTo>
                    <a:lnTo>
                      <a:pt x="155" y="4293"/>
                    </a:lnTo>
                    <a:lnTo>
                      <a:pt x="141" y="4247"/>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97" name="Freeform 669"/>
              <p:cNvSpPr>
                <a:spLocks/>
              </p:cNvSpPr>
              <p:nvPr/>
            </p:nvSpPr>
            <p:spPr bwMode="auto">
              <a:xfrm>
                <a:off x="2725" y="2106"/>
                <a:ext cx="236" cy="340"/>
              </a:xfrm>
              <a:custGeom>
                <a:avLst/>
                <a:gdLst>
                  <a:gd name="T0" fmla="*/ 1457 w 3058"/>
                  <a:gd name="T1" fmla="*/ 278 h 4757"/>
                  <a:gd name="T2" fmla="*/ 1851 w 3058"/>
                  <a:gd name="T3" fmla="*/ 112 h 4757"/>
                  <a:gd name="T4" fmla="*/ 2277 w 3058"/>
                  <a:gd name="T5" fmla="*/ 22 h 4757"/>
                  <a:gd name="T6" fmla="*/ 2530 w 3058"/>
                  <a:gd name="T7" fmla="*/ 10 h 4757"/>
                  <a:gd name="T8" fmla="*/ 2682 w 3058"/>
                  <a:gd name="T9" fmla="*/ 3 h 4757"/>
                  <a:gd name="T10" fmla="*/ 2928 w 3058"/>
                  <a:gd name="T11" fmla="*/ 53 h 4757"/>
                  <a:gd name="T12" fmla="*/ 3058 w 3058"/>
                  <a:gd name="T13" fmla="*/ 235 h 4757"/>
                  <a:gd name="T14" fmla="*/ 2925 w 3058"/>
                  <a:gd name="T15" fmla="*/ 400 h 4757"/>
                  <a:gd name="T16" fmla="*/ 2756 w 3058"/>
                  <a:gd name="T17" fmla="*/ 576 h 4757"/>
                  <a:gd name="T18" fmla="*/ 2565 w 3058"/>
                  <a:gd name="T19" fmla="*/ 713 h 4757"/>
                  <a:gd name="T20" fmla="*/ 2351 w 3058"/>
                  <a:gd name="T21" fmla="*/ 815 h 4757"/>
                  <a:gd name="T22" fmla="*/ 2133 w 3058"/>
                  <a:gd name="T23" fmla="*/ 955 h 4757"/>
                  <a:gd name="T24" fmla="*/ 1936 w 3058"/>
                  <a:gd name="T25" fmla="*/ 1125 h 4757"/>
                  <a:gd name="T26" fmla="*/ 1756 w 3058"/>
                  <a:gd name="T27" fmla="*/ 1331 h 4757"/>
                  <a:gd name="T28" fmla="*/ 1580 w 3058"/>
                  <a:gd name="T29" fmla="*/ 1591 h 4757"/>
                  <a:gd name="T30" fmla="*/ 1436 w 3058"/>
                  <a:gd name="T31" fmla="*/ 1858 h 4757"/>
                  <a:gd name="T32" fmla="*/ 1299 w 3058"/>
                  <a:gd name="T33" fmla="*/ 2153 h 4757"/>
                  <a:gd name="T34" fmla="*/ 1239 w 3058"/>
                  <a:gd name="T35" fmla="*/ 2339 h 4757"/>
                  <a:gd name="T36" fmla="*/ 1200 w 3058"/>
                  <a:gd name="T37" fmla="*/ 2539 h 4757"/>
                  <a:gd name="T38" fmla="*/ 1179 w 3058"/>
                  <a:gd name="T39" fmla="*/ 2729 h 4757"/>
                  <a:gd name="T40" fmla="*/ 1162 w 3058"/>
                  <a:gd name="T41" fmla="*/ 2993 h 4757"/>
                  <a:gd name="T42" fmla="*/ 1159 w 3058"/>
                  <a:gd name="T43" fmla="*/ 3277 h 4757"/>
                  <a:gd name="T44" fmla="*/ 1162 w 3058"/>
                  <a:gd name="T45" fmla="*/ 3559 h 4757"/>
                  <a:gd name="T46" fmla="*/ 1144 w 3058"/>
                  <a:gd name="T47" fmla="*/ 3892 h 4757"/>
                  <a:gd name="T48" fmla="*/ 1137 w 3058"/>
                  <a:gd name="T49" fmla="*/ 4219 h 4757"/>
                  <a:gd name="T50" fmla="*/ 1122 w 3058"/>
                  <a:gd name="T51" fmla="*/ 4454 h 4757"/>
                  <a:gd name="T52" fmla="*/ 1056 w 3058"/>
                  <a:gd name="T53" fmla="*/ 4665 h 4757"/>
                  <a:gd name="T54" fmla="*/ 957 w 3058"/>
                  <a:gd name="T55" fmla="*/ 4728 h 4757"/>
                  <a:gd name="T56" fmla="*/ 796 w 3058"/>
                  <a:gd name="T57" fmla="*/ 4753 h 4757"/>
                  <a:gd name="T58" fmla="*/ 644 w 3058"/>
                  <a:gd name="T59" fmla="*/ 4745 h 4757"/>
                  <a:gd name="T60" fmla="*/ 490 w 3058"/>
                  <a:gd name="T61" fmla="*/ 4662 h 4757"/>
                  <a:gd name="T62" fmla="*/ 310 w 3058"/>
                  <a:gd name="T63" fmla="*/ 4500 h 4757"/>
                  <a:gd name="T64" fmla="*/ 180 w 3058"/>
                  <a:gd name="T65" fmla="*/ 4327 h 4757"/>
                  <a:gd name="T66" fmla="*/ 95 w 3058"/>
                  <a:gd name="T67" fmla="*/ 4026 h 4757"/>
                  <a:gd name="T68" fmla="*/ 7 w 3058"/>
                  <a:gd name="T69" fmla="*/ 3499 h 4757"/>
                  <a:gd name="T70" fmla="*/ 17 w 3058"/>
                  <a:gd name="T71" fmla="*/ 3014 h 4757"/>
                  <a:gd name="T72" fmla="*/ 148 w 3058"/>
                  <a:gd name="T73" fmla="*/ 2441 h 4757"/>
                  <a:gd name="T74" fmla="*/ 282 w 3058"/>
                  <a:gd name="T75" fmla="*/ 2041 h 4757"/>
                  <a:gd name="T76" fmla="*/ 440 w 3058"/>
                  <a:gd name="T77" fmla="*/ 1651 h 4757"/>
                  <a:gd name="T78" fmla="*/ 633 w 3058"/>
                  <a:gd name="T79" fmla="*/ 1278 h 4757"/>
                  <a:gd name="T80" fmla="*/ 771 w 3058"/>
                  <a:gd name="T81" fmla="*/ 1061 h 4757"/>
                  <a:gd name="T82" fmla="*/ 933 w 3058"/>
                  <a:gd name="T83" fmla="*/ 818 h 4757"/>
                  <a:gd name="T84" fmla="*/ 1130 w 3058"/>
                  <a:gd name="T85" fmla="*/ 555 h 4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58" h="4757">
                    <a:moveTo>
                      <a:pt x="1246" y="425"/>
                    </a:moveTo>
                    <a:lnTo>
                      <a:pt x="1345" y="348"/>
                    </a:lnTo>
                    <a:lnTo>
                      <a:pt x="1457" y="278"/>
                    </a:lnTo>
                    <a:lnTo>
                      <a:pt x="1580" y="215"/>
                    </a:lnTo>
                    <a:lnTo>
                      <a:pt x="1714" y="158"/>
                    </a:lnTo>
                    <a:lnTo>
                      <a:pt x="1851" y="112"/>
                    </a:lnTo>
                    <a:lnTo>
                      <a:pt x="1996" y="74"/>
                    </a:lnTo>
                    <a:lnTo>
                      <a:pt x="2140" y="42"/>
                    </a:lnTo>
                    <a:lnTo>
                      <a:pt x="2277" y="22"/>
                    </a:lnTo>
                    <a:lnTo>
                      <a:pt x="2414" y="10"/>
                    </a:lnTo>
                    <a:lnTo>
                      <a:pt x="2537" y="10"/>
                    </a:lnTo>
                    <a:lnTo>
                      <a:pt x="2530" y="10"/>
                    </a:lnTo>
                    <a:lnTo>
                      <a:pt x="2558" y="3"/>
                    </a:lnTo>
                    <a:lnTo>
                      <a:pt x="2612" y="0"/>
                    </a:lnTo>
                    <a:lnTo>
                      <a:pt x="2682" y="3"/>
                    </a:lnTo>
                    <a:lnTo>
                      <a:pt x="2766" y="10"/>
                    </a:lnTo>
                    <a:lnTo>
                      <a:pt x="2851" y="25"/>
                    </a:lnTo>
                    <a:lnTo>
                      <a:pt x="2928" y="53"/>
                    </a:lnTo>
                    <a:lnTo>
                      <a:pt x="2995" y="95"/>
                    </a:lnTo>
                    <a:lnTo>
                      <a:pt x="3041" y="155"/>
                    </a:lnTo>
                    <a:lnTo>
                      <a:pt x="3058" y="235"/>
                    </a:lnTo>
                    <a:lnTo>
                      <a:pt x="3019" y="288"/>
                    </a:lnTo>
                    <a:lnTo>
                      <a:pt x="2974" y="345"/>
                    </a:lnTo>
                    <a:lnTo>
                      <a:pt x="2925" y="400"/>
                    </a:lnTo>
                    <a:lnTo>
                      <a:pt x="2871" y="460"/>
                    </a:lnTo>
                    <a:lnTo>
                      <a:pt x="2816" y="520"/>
                    </a:lnTo>
                    <a:lnTo>
                      <a:pt x="2756" y="576"/>
                    </a:lnTo>
                    <a:lnTo>
                      <a:pt x="2693" y="625"/>
                    </a:lnTo>
                    <a:lnTo>
                      <a:pt x="2629" y="675"/>
                    </a:lnTo>
                    <a:lnTo>
                      <a:pt x="2565" y="713"/>
                    </a:lnTo>
                    <a:lnTo>
                      <a:pt x="2502" y="741"/>
                    </a:lnTo>
                    <a:lnTo>
                      <a:pt x="2429" y="776"/>
                    </a:lnTo>
                    <a:lnTo>
                      <a:pt x="2351" y="815"/>
                    </a:lnTo>
                    <a:lnTo>
                      <a:pt x="2277" y="857"/>
                    </a:lnTo>
                    <a:lnTo>
                      <a:pt x="2204" y="903"/>
                    </a:lnTo>
                    <a:lnTo>
                      <a:pt x="2133" y="955"/>
                    </a:lnTo>
                    <a:lnTo>
                      <a:pt x="2062" y="1008"/>
                    </a:lnTo>
                    <a:lnTo>
                      <a:pt x="1999" y="1065"/>
                    </a:lnTo>
                    <a:lnTo>
                      <a:pt x="1936" y="1125"/>
                    </a:lnTo>
                    <a:lnTo>
                      <a:pt x="1876" y="1183"/>
                    </a:lnTo>
                    <a:lnTo>
                      <a:pt x="1823" y="1247"/>
                    </a:lnTo>
                    <a:lnTo>
                      <a:pt x="1756" y="1331"/>
                    </a:lnTo>
                    <a:lnTo>
                      <a:pt x="1693" y="1416"/>
                    </a:lnTo>
                    <a:lnTo>
                      <a:pt x="1637" y="1503"/>
                    </a:lnTo>
                    <a:lnTo>
                      <a:pt x="1580" y="1591"/>
                    </a:lnTo>
                    <a:lnTo>
                      <a:pt x="1531" y="1679"/>
                    </a:lnTo>
                    <a:lnTo>
                      <a:pt x="1485" y="1768"/>
                    </a:lnTo>
                    <a:lnTo>
                      <a:pt x="1436" y="1858"/>
                    </a:lnTo>
                    <a:lnTo>
                      <a:pt x="1390" y="1953"/>
                    </a:lnTo>
                    <a:lnTo>
                      <a:pt x="1348" y="2051"/>
                    </a:lnTo>
                    <a:lnTo>
                      <a:pt x="1299" y="2153"/>
                    </a:lnTo>
                    <a:lnTo>
                      <a:pt x="1277" y="2213"/>
                    </a:lnTo>
                    <a:lnTo>
                      <a:pt x="1257" y="2273"/>
                    </a:lnTo>
                    <a:lnTo>
                      <a:pt x="1239" y="2339"/>
                    </a:lnTo>
                    <a:lnTo>
                      <a:pt x="1222" y="2406"/>
                    </a:lnTo>
                    <a:lnTo>
                      <a:pt x="1211" y="2473"/>
                    </a:lnTo>
                    <a:lnTo>
                      <a:pt x="1200" y="2539"/>
                    </a:lnTo>
                    <a:lnTo>
                      <a:pt x="1194" y="2603"/>
                    </a:lnTo>
                    <a:lnTo>
                      <a:pt x="1182" y="2669"/>
                    </a:lnTo>
                    <a:lnTo>
                      <a:pt x="1179" y="2729"/>
                    </a:lnTo>
                    <a:lnTo>
                      <a:pt x="1172" y="2789"/>
                    </a:lnTo>
                    <a:lnTo>
                      <a:pt x="1165" y="2891"/>
                    </a:lnTo>
                    <a:lnTo>
                      <a:pt x="1162" y="2993"/>
                    </a:lnTo>
                    <a:lnTo>
                      <a:pt x="1159" y="3091"/>
                    </a:lnTo>
                    <a:lnTo>
                      <a:pt x="1159" y="3186"/>
                    </a:lnTo>
                    <a:lnTo>
                      <a:pt x="1159" y="3277"/>
                    </a:lnTo>
                    <a:lnTo>
                      <a:pt x="1162" y="3372"/>
                    </a:lnTo>
                    <a:lnTo>
                      <a:pt x="1162" y="3464"/>
                    </a:lnTo>
                    <a:lnTo>
                      <a:pt x="1162" y="3559"/>
                    </a:lnTo>
                    <a:lnTo>
                      <a:pt x="1159" y="3654"/>
                    </a:lnTo>
                    <a:lnTo>
                      <a:pt x="1151" y="3749"/>
                    </a:lnTo>
                    <a:lnTo>
                      <a:pt x="1144" y="3892"/>
                    </a:lnTo>
                    <a:lnTo>
                      <a:pt x="1140" y="4015"/>
                    </a:lnTo>
                    <a:lnTo>
                      <a:pt x="1137" y="4124"/>
                    </a:lnTo>
                    <a:lnTo>
                      <a:pt x="1137" y="4219"/>
                    </a:lnTo>
                    <a:lnTo>
                      <a:pt x="1134" y="4303"/>
                    </a:lnTo>
                    <a:lnTo>
                      <a:pt x="1130" y="4380"/>
                    </a:lnTo>
                    <a:lnTo>
                      <a:pt x="1122" y="4454"/>
                    </a:lnTo>
                    <a:lnTo>
                      <a:pt x="1109" y="4521"/>
                    </a:lnTo>
                    <a:lnTo>
                      <a:pt x="1087" y="4592"/>
                    </a:lnTo>
                    <a:lnTo>
                      <a:pt x="1056" y="4665"/>
                    </a:lnTo>
                    <a:lnTo>
                      <a:pt x="1035" y="4690"/>
                    </a:lnTo>
                    <a:lnTo>
                      <a:pt x="999" y="4710"/>
                    </a:lnTo>
                    <a:lnTo>
                      <a:pt x="957" y="4728"/>
                    </a:lnTo>
                    <a:lnTo>
                      <a:pt x="904" y="4739"/>
                    </a:lnTo>
                    <a:lnTo>
                      <a:pt x="852" y="4749"/>
                    </a:lnTo>
                    <a:lnTo>
                      <a:pt x="796" y="4753"/>
                    </a:lnTo>
                    <a:lnTo>
                      <a:pt x="739" y="4757"/>
                    </a:lnTo>
                    <a:lnTo>
                      <a:pt x="690" y="4753"/>
                    </a:lnTo>
                    <a:lnTo>
                      <a:pt x="644" y="4745"/>
                    </a:lnTo>
                    <a:lnTo>
                      <a:pt x="609" y="4735"/>
                    </a:lnTo>
                    <a:lnTo>
                      <a:pt x="550" y="4704"/>
                    </a:lnTo>
                    <a:lnTo>
                      <a:pt x="490" y="4662"/>
                    </a:lnTo>
                    <a:lnTo>
                      <a:pt x="426" y="4612"/>
                    </a:lnTo>
                    <a:lnTo>
                      <a:pt x="367" y="4557"/>
                    </a:lnTo>
                    <a:lnTo>
                      <a:pt x="310" y="4500"/>
                    </a:lnTo>
                    <a:lnTo>
                      <a:pt x="260" y="4440"/>
                    </a:lnTo>
                    <a:lnTo>
                      <a:pt x="215" y="4380"/>
                    </a:lnTo>
                    <a:lnTo>
                      <a:pt x="180" y="4327"/>
                    </a:lnTo>
                    <a:lnTo>
                      <a:pt x="152" y="4275"/>
                    </a:lnTo>
                    <a:lnTo>
                      <a:pt x="137" y="4229"/>
                    </a:lnTo>
                    <a:lnTo>
                      <a:pt x="95" y="4026"/>
                    </a:lnTo>
                    <a:lnTo>
                      <a:pt x="57" y="3836"/>
                    </a:lnTo>
                    <a:lnTo>
                      <a:pt x="29" y="3664"/>
                    </a:lnTo>
                    <a:lnTo>
                      <a:pt x="7" y="3499"/>
                    </a:lnTo>
                    <a:lnTo>
                      <a:pt x="0" y="3337"/>
                    </a:lnTo>
                    <a:lnTo>
                      <a:pt x="4" y="3179"/>
                    </a:lnTo>
                    <a:lnTo>
                      <a:pt x="17" y="3014"/>
                    </a:lnTo>
                    <a:lnTo>
                      <a:pt x="46" y="2839"/>
                    </a:lnTo>
                    <a:lnTo>
                      <a:pt x="92" y="2649"/>
                    </a:lnTo>
                    <a:lnTo>
                      <a:pt x="148" y="2441"/>
                    </a:lnTo>
                    <a:lnTo>
                      <a:pt x="190" y="2308"/>
                    </a:lnTo>
                    <a:lnTo>
                      <a:pt x="237" y="2174"/>
                    </a:lnTo>
                    <a:lnTo>
                      <a:pt x="282" y="2041"/>
                    </a:lnTo>
                    <a:lnTo>
                      <a:pt x="331" y="1911"/>
                    </a:lnTo>
                    <a:lnTo>
                      <a:pt x="384" y="1781"/>
                    </a:lnTo>
                    <a:lnTo>
                      <a:pt x="440" y="1651"/>
                    </a:lnTo>
                    <a:lnTo>
                      <a:pt x="500" y="1525"/>
                    </a:lnTo>
                    <a:lnTo>
                      <a:pt x="563" y="1401"/>
                    </a:lnTo>
                    <a:lnTo>
                      <a:pt x="633" y="1278"/>
                    </a:lnTo>
                    <a:lnTo>
                      <a:pt x="708" y="1160"/>
                    </a:lnTo>
                    <a:lnTo>
                      <a:pt x="733" y="1121"/>
                    </a:lnTo>
                    <a:lnTo>
                      <a:pt x="771" y="1061"/>
                    </a:lnTo>
                    <a:lnTo>
                      <a:pt x="816" y="991"/>
                    </a:lnTo>
                    <a:lnTo>
                      <a:pt x="873" y="906"/>
                    </a:lnTo>
                    <a:lnTo>
                      <a:pt x="933" y="818"/>
                    </a:lnTo>
                    <a:lnTo>
                      <a:pt x="999" y="727"/>
                    </a:lnTo>
                    <a:lnTo>
                      <a:pt x="1063" y="636"/>
                    </a:lnTo>
                    <a:lnTo>
                      <a:pt x="1130" y="555"/>
                    </a:lnTo>
                    <a:lnTo>
                      <a:pt x="1190" y="485"/>
                    </a:lnTo>
                    <a:lnTo>
                      <a:pt x="1246" y="425"/>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98" name="Freeform 670"/>
              <p:cNvSpPr>
                <a:spLocks/>
              </p:cNvSpPr>
              <p:nvPr/>
            </p:nvSpPr>
            <p:spPr bwMode="auto">
              <a:xfrm>
                <a:off x="2728" y="2109"/>
                <a:ext cx="224" cy="333"/>
              </a:xfrm>
              <a:custGeom>
                <a:avLst/>
                <a:gdLst>
                  <a:gd name="T0" fmla="*/ 1453 w 2907"/>
                  <a:gd name="T1" fmla="*/ 263 h 4672"/>
                  <a:gd name="T2" fmla="*/ 1847 w 2907"/>
                  <a:gd name="T3" fmla="*/ 101 h 4672"/>
                  <a:gd name="T4" fmla="*/ 2273 w 2907"/>
                  <a:gd name="T5" fmla="*/ 13 h 4672"/>
                  <a:gd name="T6" fmla="*/ 2526 w 2907"/>
                  <a:gd name="T7" fmla="*/ 3 h 4672"/>
                  <a:gd name="T8" fmla="*/ 2635 w 2907"/>
                  <a:gd name="T9" fmla="*/ 3 h 4672"/>
                  <a:gd name="T10" fmla="*/ 2815 w 2907"/>
                  <a:gd name="T11" fmla="*/ 53 h 4672"/>
                  <a:gd name="T12" fmla="*/ 2907 w 2907"/>
                  <a:gd name="T13" fmla="*/ 200 h 4672"/>
                  <a:gd name="T14" fmla="*/ 2783 w 2907"/>
                  <a:gd name="T15" fmla="*/ 337 h 4672"/>
                  <a:gd name="T16" fmla="*/ 2629 w 2907"/>
                  <a:gd name="T17" fmla="*/ 485 h 4672"/>
                  <a:gd name="T18" fmla="*/ 2452 w 2907"/>
                  <a:gd name="T19" fmla="*/ 604 h 4672"/>
                  <a:gd name="T20" fmla="*/ 2238 w 2907"/>
                  <a:gd name="T21" fmla="*/ 703 h 4672"/>
                  <a:gd name="T22" fmla="*/ 2030 w 2907"/>
                  <a:gd name="T23" fmla="*/ 836 h 4672"/>
                  <a:gd name="T24" fmla="*/ 1843 w 2907"/>
                  <a:gd name="T25" fmla="*/ 994 h 4672"/>
                  <a:gd name="T26" fmla="*/ 1664 w 2907"/>
                  <a:gd name="T27" fmla="*/ 1201 h 4672"/>
                  <a:gd name="T28" fmla="*/ 1492 w 2907"/>
                  <a:gd name="T29" fmla="*/ 1458 h 4672"/>
                  <a:gd name="T30" fmla="*/ 1347 w 2907"/>
                  <a:gd name="T31" fmla="*/ 1721 h 4672"/>
                  <a:gd name="T32" fmla="*/ 1210 w 2907"/>
                  <a:gd name="T33" fmla="*/ 2012 h 4672"/>
                  <a:gd name="T34" fmla="*/ 1143 w 2907"/>
                  <a:gd name="T35" fmla="*/ 2195 h 4672"/>
                  <a:gd name="T36" fmla="*/ 1101 w 2907"/>
                  <a:gd name="T37" fmla="*/ 2389 h 4672"/>
                  <a:gd name="T38" fmla="*/ 1073 w 2907"/>
                  <a:gd name="T39" fmla="*/ 2578 h 4672"/>
                  <a:gd name="T40" fmla="*/ 1048 w 2907"/>
                  <a:gd name="T41" fmla="*/ 2837 h 4672"/>
                  <a:gd name="T42" fmla="*/ 1034 w 2907"/>
                  <a:gd name="T43" fmla="*/ 3126 h 4672"/>
                  <a:gd name="T44" fmla="*/ 1023 w 2907"/>
                  <a:gd name="T45" fmla="*/ 3404 h 4672"/>
                  <a:gd name="T46" fmla="*/ 1006 w 2907"/>
                  <a:gd name="T47" fmla="*/ 3737 h 4672"/>
                  <a:gd name="T48" fmla="*/ 999 w 2907"/>
                  <a:gd name="T49" fmla="*/ 4064 h 4672"/>
                  <a:gd name="T50" fmla="*/ 995 w 2907"/>
                  <a:gd name="T51" fmla="*/ 4307 h 4672"/>
                  <a:gd name="T52" fmla="*/ 960 w 2907"/>
                  <a:gd name="T53" fmla="*/ 4548 h 4672"/>
                  <a:gd name="T54" fmla="*/ 886 w 2907"/>
                  <a:gd name="T55" fmla="*/ 4619 h 4672"/>
                  <a:gd name="T56" fmla="*/ 763 w 2907"/>
                  <a:gd name="T57" fmla="*/ 4661 h 4672"/>
                  <a:gd name="T58" fmla="*/ 637 w 2907"/>
                  <a:gd name="T59" fmla="*/ 4672 h 4672"/>
                  <a:gd name="T60" fmla="*/ 485 w 2907"/>
                  <a:gd name="T61" fmla="*/ 4602 h 4672"/>
                  <a:gd name="T62" fmla="*/ 309 w 2907"/>
                  <a:gd name="T63" fmla="*/ 4461 h 4672"/>
                  <a:gd name="T64" fmla="*/ 179 w 2907"/>
                  <a:gd name="T65" fmla="*/ 4307 h 4672"/>
                  <a:gd name="T66" fmla="*/ 91 w 2907"/>
                  <a:gd name="T67" fmla="*/ 4008 h 4672"/>
                  <a:gd name="T68" fmla="*/ 6 w 2907"/>
                  <a:gd name="T69" fmla="*/ 3481 h 4672"/>
                  <a:gd name="T70" fmla="*/ 18 w 2907"/>
                  <a:gd name="T71" fmla="*/ 2996 h 4672"/>
                  <a:gd name="T72" fmla="*/ 147 w 2907"/>
                  <a:gd name="T73" fmla="*/ 2424 h 4672"/>
                  <a:gd name="T74" fmla="*/ 281 w 2907"/>
                  <a:gd name="T75" fmla="*/ 2023 h 4672"/>
                  <a:gd name="T76" fmla="*/ 439 w 2907"/>
                  <a:gd name="T77" fmla="*/ 1636 h 4672"/>
                  <a:gd name="T78" fmla="*/ 633 w 2907"/>
                  <a:gd name="T79" fmla="*/ 1261 h 4672"/>
                  <a:gd name="T80" fmla="*/ 767 w 2907"/>
                  <a:gd name="T81" fmla="*/ 1043 h 4672"/>
                  <a:gd name="T82" fmla="*/ 932 w 2907"/>
                  <a:gd name="T83" fmla="*/ 801 h 4672"/>
                  <a:gd name="T84" fmla="*/ 1126 w 2907"/>
                  <a:gd name="T85" fmla="*/ 538 h 4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07" h="4672">
                    <a:moveTo>
                      <a:pt x="1246" y="408"/>
                    </a:moveTo>
                    <a:lnTo>
                      <a:pt x="1341" y="333"/>
                    </a:lnTo>
                    <a:lnTo>
                      <a:pt x="1453" y="263"/>
                    </a:lnTo>
                    <a:lnTo>
                      <a:pt x="1576" y="200"/>
                    </a:lnTo>
                    <a:lnTo>
                      <a:pt x="1710" y="148"/>
                    </a:lnTo>
                    <a:lnTo>
                      <a:pt x="1847" y="101"/>
                    </a:lnTo>
                    <a:lnTo>
                      <a:pt x="1991" y="63"/>
                    </a:lnTo>
                    <a:lnTo>
                      <a:pt x="2132" y="35"/>
                    </a:lnTo>
                    <a:lnTo>
                      <a:pt x="2273" y="13"/>
                    </a:lnTo>
                    <a:lnTo>
                      <a:pt x="2406" y="7"/>
                    </a:lnTo>
                    <a:lnTo>
                      <a:pt x="2534" y="7"/>
                    </a:lnTo>
                    <a:lnTo>
                      <a:pt x="2526" y="3"/>
                    </a:lnTo>
                    <a:lnTo>
                      <a:pt x="2547" y="3"/>
                    </a:lnTo>
                    <a:lnTo>
                      <a:pt x="2586" y="0"/>
                    </a:lnTo>
                    <a:lnTo>
                      <a:pt x="2635" y="3"/>
                    </a:lnTo>
                    <a:lnTo>
                      <a:pt x="2695" y="10"/>
                    </a:lnTo>
                    <a:lnTo>
                      <a:pt x="2759" y="28"/>
                    </a:lnTo>
                    <a:lnTo>
                      <a:pt x="2815" y="53"/>
                    </a:lnTo>
                    <a:lnTo>
                      <a:pt x="2864" y="88"/>
                    </a:lnTo>
                    <a:lnTo>
                      <a:pt x="2895" y="137"/>
                    </a:lnTo>
                    <a:lnTo>
                      <a:pt x="2907" y="200"/>
                    </a:lnTo>
                    <a:lnTo>
                      <a:pt x="2872" y="242"/>
                    </a:lnTo>
                    <a:lnTo>
                      <a:pt x="2829" y="291"/>
                    </a:lnTo>
                    <a:lnTo>
                      <a:pt x="2783" y="337"/>
                    </a:lnTo>
                    <a:lnTo>
                      <a:pt x="2734" y="386"/>
                    </a:lnTo>
                    <a:lnTo>
                      <a:pt x="2684" y="435"/>
                    </a:lnTo>
                    <a:lnTo>
                      <a:pt x="2629" y="485"/>
                    </a:lnTo>
                    <a:lnTo>
                      <a:pt x="2572" y="526"/>
                    </a:lnTo>
                    <a:lnTo>
                      <a:pt x="2512" y="569"/>
                    </a:lnTo>
                    <a:lnTo>
                      <a:pt x="2452" y="604"/>
                    </a:lnTo>
                    <a:lnTo>
                      <a:pt x="2389" y="632"/>
                    </a:lnTo>
                    <a:lnTo>
                      <a:pt x="2311" y="663"/>
                    </a:lnTo>
                    <a:lnTo>
                      <a:pt x="2238" y="703"/>
                    </a:lnTo>
                    <a:lnTo>
                      <a:pt x="2168" y="744"/>
                    </a:lnTo>
                    <a:lnTo>
                      <a:pt x="2097" y="786"/>
                    </a:lnTo>
                    <a:lnTo>
                      <a:pt x="2030" y="836"/>
                    </a:lnTo>
                    <a:lnTo>
                      <a:pt x="1963" y="885"/>
                    </a:lnTo>
                    <a:lnTo>
                      <a:pt x="1903" y="938"/>
                    </a:lnTo>
                    <a:lnTo>
                      <a:pt x="1843" y="994"/>
                    </a:lnTo>
                    <a:lnTo>
                      <a:pt x="1787" y="1053"/>
                    </a:lnTo>
                    <a:lnTo>
                      <a:pt x="1730" y="1116"/>
                    </a:lnTo>
                    <a:lnTo>
                      <a:pt x="1664" y="1201"/>
                    </a:lnTo>
                    <a:lnTo>
                      <a:pt x="1601" y="1286"/>
                    </a:lnTo>
                    <a:lnTo>
                      <a:pt x="1544" y="1373"/>
                    </a:lnTo>
                    <a:lnTo>
                      <a:pt x="1492" y="1458"/>
                    </a:lnTo>
                    <a:lnTo>
                      <a:pt x="1439" y="1542"/>
                    </a:lnTo>
                    <a:lnTo>
                      <a:pt x="1393" y="1629"/>
                    </a:lnTo>
                    <a:lnTo>
                      <a:pt x="1347" y="1721"/>
                    </a:lnTo>
                    <a:lnTo>
                      <a:pt x="1301" y="1816"/>
                    </a:lnTo>
                    <a:lnTo>
                      <a:pt x="1256" y="1911"/>
                    </a:lnTo>
                    <a:lnTo>
                      <a:pt x="1210" y="2012"/>
                    </a:lnTo>
                    <a:lnTo>
                      <a:pt x="1186" y="2069"/>
                    </a:lnTo>
                    <a:lnTo>
                      <a:pt x="1164" y="2132"/>
                    </a:lnTo>
                    <a:lnTo>
                      <a:pt x="1143" y="2195"/>
                    </a:lnTo>
                    <a:lnTo>
                      <a:pt x="1129" y="2259"/>
                    </a:lnTo>
                    <a:lnTo>
                      <a:pt x="1115" y="2322"/>
                    </a:lnTo>
                    <a:lnTo>
                      <a:pt x="1101" y="2389"/>
                    </a:lnTo>
                    <a:lnTo>
                      <a:pt x="1091" y="2452"/>
                    </a:lnTo>
                    <a:lnTo>
                      <a:pt x="1083" y="2515"/>
                    </a:lnTo>
                    <a:lnTo>
                      <a:pt x="1073" y="2578"/>
                    </a:lnTo>
                    <a:lnTo>
                      <a:pt x="1066" y="2637"/>
                    </a:lnTo>
                    <a:lnTo>
                      <a:pt x="1055" y="2739"/>
                    </a:lnTo>
                    <a:lnTo>
                      <a:pt x="1048" y="2837"/>
                    </a:lnTo>
                    <a:lnTo>
                      <a:pt x="1041" y="2937"/>
                    </a:lnTo>
                    <a:lnTo>
                      <a:pt x="1038" y="3031"/>
                    </a:lnTo>
                    <a:lnTo>
                      <a:pt x="1034" y="3126"/>
                    </a:lnTo>
                    <a:lnTo>
                      <a:pt x="1031" y="3217"/>
                    </a:lnTo>
                    <a:lnTo>
                      <a:pt x="1027" y="3312"/>
                    </a:lnTo>
                    <a:lnTo>
                      <a:pt x="1023" y="3404"/>
                    </a:lnTo>
                    <a:lnTo>
                      <a:pt x="1020" y="3499"/>
                    </a:lnTo>
                    <a:lnTo>
                      <a:pt x="1016" y="3597"/>
                    </a:lnTo>
                    <a:lnTo>
                      <a:pt x="1006" y="3737"/>
                    </a:lnTo>
                    <a:lnTo>
                      <a:pt x="1003" y="3864"/>
                    </a:lnTo>
                    <a:lnTo>
                      <a:pt x="1003" y="3969"/>
                    </a:lnTo>
                    <a:lnTo>
                      <a:pt x="999" y="4064"/>
                    </a:lnTo>
                    <a:lnTo>
                      <a:pt x="1003" y="4152"/>
                    </a:lnTo>
                    <a:lnTo>
                      <a:pt x="999" y="4229"/>
                    </a:lnTo>
                    <a:lnTo>
                      <a:pt x="995" y="4307"/>
                    </a:lnTo>
                    <a:lnTo>
                      <a:pt x="992" y="4380"/>
                    </a:lnTo>
                    <a:lnTo>
                      <a:pt x="978" y="4461"/>
                    </a:lnTo>
                    <a:lnTo>
                      <a:pt x="960" y="4548"/>
                    </a:lnTo>
                    <a:lnTo>
                      <a:pt x="946" y="4573"/>
                    </a:lnTo>
                    <a:lnTo>
                      <a:pt x="921" y="4598"/>
                    </a:lnTo>
                    <a:lnTo>
                      <a:pt x="886" y="4619"/>
                    </a:lnTo>
                    <a:lnTo>
                      <a:pt x="848" y="4637"/>
                    </a:lnTo>
                    <a:lnTo>
                      <a:pt x="805" y="4650"/>
                    </a:lnTo>
                    <a:lnTo>
                      <a:pt x="763" y="4661"/>
                    </a:lnTo>
                    <a:lnTo>
                      <a:pt x="717" y="4668"/>
                    </a:lnTo>
                    <a:lnTo>
                      <a:pt x="675" y="4672"/>
                    </a:lnTo>
                    <a:lnTo>
                      <a:pt x="637" y="4672"/>
                    </a:lnTo>
                    <a:lnTo>
                      <a:pt x="605" y="4665"/>
                    </a:lnTo>
                    <a:lnTo>
                      <a:pt x="545" y="4637"/>
                    </a:lnTo>
                    <a:lnTo>
                      <a:pt x="485" y="4602"/>
                    </a:lnTo>
                    <a:lnTo>
                      <a:pt x="425" y="4560"/>
                    </a:lnTo>
                    <a:lnTo>
                      <a:pt x="366" y="4513"/>
                    </a:lnTo>
                    <a:lnTo>
                      <a:pt x="309" y="4461"/>
                    </a:lnTo>
                    <a:lnTo>
                      <a:pt x="259" y="4408"/>
                    </a:lnTo>
                    <a:lnTo>
                      <a:pt x="214" y="4355"/>
                    </a:lnTo>
                    <a:lnTo>
                      <a:pt x="179" y="4307"/>
                    </a:lnTo>
                    <a:lnTo>
                      <a:pt x="151" y="4257"/>
                    </a:lnTo>
                    <a:lnTo>
                      <a:pt x="136" y="4215"/>
                    </a:lnTo>
                    <a:lnTo>
                      <a:pt x="91" y="4008"/>
                    </a:lnTo>
                    <a:lnTo>
                      <a:pt x="56" y="3822"/>
                    </a:lnTo>
                    <a:lnTo>
                      <a:pt x="28" y="3646"/>
                    </a:lnTo>
                    <a:lnTo>
                      <a:pt x="6" y="3481"/>
                    </a:lnTo>
                    <a:lnTo>
                      <a:pt x="0" y="3322"/>
                    </a:lnTo>
                    <a:lnTo>
                      <a:pt x="0" y="3161"/>
                    </a:lnTo>
                    <a:lnTo>
                      <a:pt x="18" y="2996"/>
                    </a:lnTo>
                    <a:lnTo>
                      <a:pt x="45" y="2820"/>
                    </a:lnTo>
                    <a:lnTo>
                      <a:pt x="88" y="2631"/>
                    </a:lnTo>
                    <a:lnTo>
                      <a:pt x="147" y="2424"/>
                    </a:lnTo>
                    <a:lnTo>
                      <a:pt x="189" y="2290"/>
                    </a:lnTo>
                    <a:lnTo>
                      <a:pt x="236" y="2156"/>
                    </a:lnTo>
                    <a:lnTo>
                      <a:pt x="281" y="2023"/>
                    </a:lnTo>
                    <a:lnTo>
                      <a:pt x="331" y="1893"/>
                    </a:lnTo>
                    <a:lnTo>
                      <a:pt x="383" y="1763"/>
                    </a:lnTo>
                    <a:lnTo>
                      <a:pt x="439" y="1636"/>
                    </a:lnTo>
                    <a:lnTo>
                      <a:pt x="499" y="1511"/>
                    </a:lnTo>
                    <a:lnTo>
                      <a:pt x="562" y="1384"/>
                    </a:lnTo>
                    <a:lnTo>
                      <a:pt x="633" y="1261"/>
                    </a:lnTo>
                    <a:lnTo>
                      <a:pt x="707" y="1141"/>
                    </a:lnTo>
                    <a:lnTo>
                      <a:pt x="732" y="1103"/>
                    </a:lnTo>
                    <a:lnTo>
                      <a:pt x="767" y="1043"/>
                    </a:lnTo>
                    <a:lnTo>
                      <a:pt x="816" y="973"/>
                    </a:lnTo>
                    <a:lnTo>
                      <a:pt x="872" y="888"/>
                    </a:lnTo>
                    <a:lnTo>
                      <a:pt x="932" y="801"/>
                    </a:lnTo>
                    <a:lnTo>
                      <a:pt x="995" y="709"/>
                    </a:lnTo>
                    <a:lnTo>
                      <a:pt x="1063" y="621"/>
                    </a:lnTo>
                    <a:lnTo>
                      <a:pt x="1126" y="538"/>
                    </a:lnTo>
                    <a:lnTo>
                      <a:pt x="1189" y="467"/>
                    </a:lnTo>
                    <a:lnTo>
                      <a:pt x="1246" y="408"/>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199" name="Freeform 671"/>
              <p:cNvSpPr>
                <a:spLocks/>
              </p:cNvSpPr>
              <p:nvPr/>
            </p:nvSpPr>
            <p:spPr bwMode="auto">
              <a:xfrm>
                <a:off x="2730" y="2111"/>
                <a:ext cx="213" cy="328"/>
              </a:xfrm>
              <a:custGeom>
                <a:avLst/>
                <a:gdLst>
                  <a:gd name="T0" fmla="*/ 1457 w 2763"/>
                  <a:gd name="T1" fmla="*/ 247 h 4595"/>
                  <a:gd name="T2" fmla="*/ 1851 w 2763"/>
                  <a:gd name="T3" fmla="*/ 88 h 4595"/>
                  <a:gd name="T4" fmla="*/ 2273 w 2763"/>
                  <a:gd name="T5" fmla="*/ 11 h 4595"/>
                  <a:gd name="T6" fmla="*/ 2527 w 2763"/>
                  <a:gd name="T7" fmla="*/ 0 h 4595"/>
                  <a:gd name="T8" fmla="*/ 2593 w 2763"/>
                  <a:gd name="T9" fmla="*/ 7 h 4595"/>
                  <a:gd name="T10" fmla="*/ 2706 w 2763"/>
                  <a:gd name="T11" fmla="*/ 49 h 4595"/>
                  <a:gd name="T12" fmla="*/ 2763 w 2763"/>
                  <a:gd name="T13" fmla="*/ 165 h 4595"/>
                  <a:gd name="T14" fmla="*/ 2646 w 2763"/>
                  <a:gd name="T15" fmla="*/ 278 h 4595"/>
                  <a:gd name="T16" fmla="*/ 2506 w 2763"/>
                  <a:gd name="T17" fmla="*/ 394 h 4595"/>
                  <a:gd name="T18" fmla="*/ 2340 w 2763"/>
                  <a:gd name="T19" fmla="*/ 495 h 4595"/>
                  <a:gd name="T20" fmla="*/ 2132 w 2763"/>
                  <a:gd name="T21" fmla="*/ 590 h 4595"/>
                  <a:gd name="T22" fmla="*/ 1932 w 2763"/>
                  <a:gd name="T23" fmla="*/ 717 h 4595"/>
                  <a:gd name="T24" fmla="*/ 1753 w 2763"/>
                  <a:gd name="T25" fmla="*/ 868 h 4595"/>
                  <a:gd name="T26" fmla="*/ 1576 w 2763"/>
                  <a:gd name="T27" fmla="*/ 1075 h 4595"/>
                  <a:gd name="T28" fmla="*/ 1405 w 2763"/>
                  <a:gd name="T29" fmla="*/ 1325 h 4595"/>
                  <a:gd name="T30" fmla="*/ 1260 w 2763"/>
                  <a:gd name="T31" fmla="*/ 1585 h 4595"/>
                  <a:gd name="T32" fmla="*/ 1123 w 2763"/>
                  <a:gd name="T33" fmla="*/ 1873 h 4595"/>
                  <a:gd name="T34" fmla="*/ 1055 w 2763"/>
                  <a:gd name="T35" fmla="*/ 2052 h 4595"/>
                  <a:gd name="T36" fmla="*/ 1007 w 2763"/>
                  <a:gd name="T37" fmla="*/ 2238 h 4595"/>
                  <a:gd name="T38" fmla="*/ 975 w 2763"/>
                  <a:gd name="T39" fmla="*/ 2424 h 4595"/>
                  <a:gd name="T40" fmla="*/ 940 w 2763"/>
                  <a:gd name="T41" fmla="*/ 2684 h 4595"/>
                  <a:gd name="T42" fmla="*/ 915 w 2763"/>
                  <a:gd name="T43" fmla="*/ 2973 h 4595"/>
                  <a:gd name="T44" fmla="*/ 894 w 2763"/>
                  <a:gd name="T45" fmla="*/ 3253 h 4595"/>
                  <a:gd name="T46" fmla="*/ 872 w 2763"/>
                  <a:gd name="T47" fmla="*/ 3587 h 4595"/>
                  <a:gd name="T48" fmla="*/ 869 w 2763"/>
                  <a:gd name="T49" fmla="*/ 3909 h 4595"/>
                  <a:gd name="T50" fmla="*/ 877 w 2763"/>
                  <a:gd name="T51" fmla="*/ 4159 h 4595"/>
                  <a:gd name="T52" fmla="*/ 872 w 2763"/>
                  <a:gd name="T53" fmla="*/ 4434 h 4595"/>
                  <a:gd name="T54" fmla="*/ 824 w 2763"/>
                  <a:gd name="T55" fmla="*/ 4511 h 4595"/>
                  <a:gd name="T56" fmla="*/ 736 w 2763"/>
                  <a:gd name="T57" fmla="*/ 4574 h 4595"/>
                  <a:gd name="T58" fmla="*/ 634 w 2763"/>
                  <a:gd name="T59" fmla="*/ 4595 h 4595"/>
                  <a:gd name="T60" fmla="*/ 489 w 2763"/>
                  <a:gd name="T61" fmla="*/ 4546 h 4595"/>
                  <a:gd name="T62" fmla="*/ 313 w 2763"/>
                  <a:gd name="T63" fmla="*/ 4426 h 4595"/>
                  <a:gd name="T64" fmla="*/ 183 w 2763"/>
                  <a:gd name="T65" fmla="*/ 4286 h 4595"/>
                  <a:gd name="T66" fmla="*/ 95 w 2763"/>
                  <a:gd name="T67" fmla="*/ 3991 h 4595"/>
                  <a:gd name="T68" fmla="*/ 10 w 2763"/>
                  <a:gd name="T69" fmla="*/ 3464 h 4595"/>
                  <a:gd name="T70" fmla="*/ 18 w 2763"/>
                  <a:gd name="T71" fmla="*/ 2979 h 4595"/>
                  <a:gd name="T72" fmla="*/ 152 w 2763"/>
                  <a:gd name="T73" fmla="*/ 2406 h 4595"/>
                  <a:gd name="T74" fmla="*/ 285 w 2763"/>
                  <a:gd name="T75" fmla="*/ 2006 h 4595"/>
                  <a:gd name="T76" fmla="*/ 440 w 2763"/>
                  <a:gd name="T77" fmla="*/ 1620 h 4595"/>
                  <a:gd name="T78" fmla="*/ 634 w 2763"/>
                  <a:gd name="T79" fmla="*/ 1247 h 4595"/>
                  <a:gd name="T80" fmla="*/ 771 w 2763"/>
                  <a:gd name="T81" fmla="*/ 1030 h 4595"/>
                  <a:gd name="T82" fmla="*/ 937 w 2763"/>
                  <a:gd name="T83" fmla="*/ 784 h 4595"/>
                  <a:gd name="T84" fmla="*/ 1130 w 2763"/>
                  <a:gd name="T85" fmla="*/ 520 h 4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63" h="4595">
                    <a:moveTo>
                      <a:pt x="1250" y="394"/>
                    </a:moveTo>
                    <a:lnTo>
                      <a:pt x="1345" y="317"/>
                    </a:lnTo>
                    <a:lnTo>
                      <a:pt x="1457" y="247"/>
                    </a:lnTo>
                    <a:lnTo>
                      <a:pt x="1580" y="187"/>
                    </a:lnTo>
                    <a:lnTo>
                      <a:pt x="1711" y="134"/>
                    </a:lnTo>
                    <a:lnTo>
                      <a:pt x="1851" y="88"/>
                    </a:lnTo>
                    <a:lnTo>
                      <a:pt x="1992" y="53"/>
                    </a:lnTo>
                    <a:lnTo>
                      <a:pt x="2132" y="29"/>
                    </a:lnTo>
                    <a:lnTo>
                      <a:pt x="2273" y="11"/>
                    </a:lnTo>
                    <a:lnTo>
                      <a:pt x="2407" y="0"/>
                    </a:lnTo>
                    <a:lnTo>
                      <a:pt x="2530" y="0"/>
                    </a:lnTo>
                    <a:lnTo>
                      <a:pt x="2527" y="0"/>
                    </a:lnTo>
                    <a:lnTo>
                      <a:pt x="2538" y="0"/>
                    </a:lnTo>
                    <a:lnTo>
                      <a:pt x="2562" y="0"/>
                    </a:lnTo>
                    <a:lnTo>
                      <a:pt x="2593" y="7"/>
                    </a:lnTo>
                    <a:lnTo>
                      <a:pt x="2629" y="14"/>
                    </a:lnTo>
                    <a:lnTo>
                      <a:pt x="2668" y="29"/>
                    </a:lnTo>
                    <a:lnTo>
                      <a:pt x="2706" y="49"/>
                    </a:lnTo>
                    <a:lnTo>
                      <a:pt x="2734" y="77"/>
                    </a:lnTo>
                    <a:lnTo>
                      <a:pt x="2756" y="117"/>
                    </a:lnTo>
                    <a:lnTo>
                      <a:pt x="2763" y="165"/>
                    </a:lnTo>
                    <a:lnTo>
                      <a:pt x="2728" y="200"/>
                    </a:lnTo>
                    <a:lnTo>
                      <a:pt x="2689" y="239"/>
                    </a:lnTo>
                    <a:lnTo>
                      <a:pt x="2646" y="278"/>
                    </a:lnTo>
                    <a:lnTo>
                      <a:pt x="2604" y="317"/>
                    </a:lnTo>
                    <a:lnTo>
                      <a:pt x="2555" y="355"/>
                    </a:lnTo>
                    <a:lnTo>
                      <a:pt x="2506" y="394"/>
                    </a:lnTo>
                    <a:lnTo>
                      <a:pt x="2453" y="429"/>
                    </a:lnTo>
                    <a:lnTo>
                      <a:pt x="2400" y="464"/>
                    </a:lnTo>
                    <a:lnTo>
                      <a:pt x="2340" y="495"/>
                    </a:lnTo>
                    <a:lnTo>
                      <a:pt x="2280" y="524"/>
                    </a:lnTo>
                    <a:lnTo>
                      <a:pt x="2203" y="555"/>
                    </a:lnTo>
                    <a:lnTo>
                      <a:pt x="2132" y="590"/>
                    </a:lnTo>
                    <a:lnTo>
                      <a:pt x="2062" y="629"/>
                    </a:lnTo>
                    <a:lnTo>
                      <a:pt x="1995" y="672"/>
                    </a:lnTo>
                    <a:lnTo>
                      <a:pt x="1932" y="717"/>
                    </a:lnTo>
                    <a:lnTo>
                      <a:pt x="1869" y="762"/>
                    </a:lnTo>
                    <a:lnTo>
                      <a:pt x="1812" y="815"/>
                    </a:lnTo>
                    <a:lnTo>
                      <a:pt x="1753" y="868"/>
                    </a:lnTo>
                    <a:lnTo>
                      <a:pt x="1699" y="928"/>
                    </a:lnTo>
                    <a:lnTo>
                      <a:pt x="1647" y="987"/>
                    </a:lnTo>
                    <a:lnTo>
                      <a:pt x="1576" y="1075"/>
                    </a:lnTo>
                    <a:lnTo>
                      <a:pt x="1516" y="1156"/>
                    </a:lnTo>
                    <a:lnTo>
                      <a:pt x="1457" y="1240"/>
                    </a:lnTo>
                    <a:lnTo>
                      <a:pt x="1405" y="1325"/>
                    </a:lnTo>
                    <a:lnTo>
                      <a:pt x="1355" y="1409"/>
                    </a:lnTo>
                    <a:lnTo>
                      <a:pt x="1306" y="1497"/>
                    </a:lnTo>
                    <a:lnTo>
                      <a:pt x="1260" y="1585"/>
                    </a:lnTo>
                    <a:lnTo>
                      <a:pt x="1215" y="1676"/>
                    </a:lnTo>
                    <a:lnTo>
                      <a:pt x="1168" y="1771"/>
                    </a:lnTo>
                    <a:lnTo>
                      <a:pt x="1123" y="1873"/>
                    </a:lnTo>
                    <a:lnTo>
                      <a:pt x="1098" y="1928"/>
                    </a:lnTo>
                    <a:lnTo>
                      <a:pt x="1077" y="1988"/>
                    </a:lnTo>
                    <a:lnTo>
                      <a:pt x="1055" y="2052"/>
                    </a:lnTo>
                    <a:lnTo>
                      <a:pt x="1038" y="2115"/>
                    </a:lnTo>
                    <a:lnTo>
                      <a:pt x="1024" y="2175"/>
                    </a:lnTo>
                    <a:lnTo>
                      <a:pt x="1007" y="2238"/>
                    </a:lnTo>
                    <a:lnTo>
                      <a:pt x="996" y="2301"/>
                    </a:lnTo>
                    <a:lnTo>
                      <a:pt x="985" y="2365"/>
                    </a:lnTo>
                    <a:lnTo>
                      <a:pt x="975" y="2424"/>
                    </a:lnTo>
                    <a:lnTo>
                      <a:pt x="964" y="2484"/>
                    </a:lnTo>
                    <a:lnTo>
                      <a:pt x="950" y="2586"/>
                    </a:lnTo>
                    <a:lnTo>
                      <a:pt x="940" y="2684"/>
                    </a:lnTo>
                    <a:lnTo>
                      <a:pt x="929" y="2783"/>
                    </a:lnTo>
                    <a:lnTo>
                      <a:pt x="922" y="2878"/>
                    </a:lnTo>
                    <a:lnTo>
                      <a:pt x="915" y="2973"/>
                    </a:lnTo>
                    <a:lnTo>
                      <a:pt x="908" y="3063"/>
                    </a:lnTo>
                    <a:lnTo>
                      <a:pt x="901" y="3158"/>
                    </a:lnTo>
                    <a:lnTo>
                      <a:pt x="894" y="3253"/>
                    </a:lnTo>
                    <a:lnTo>
                      <a:pt x="890" y="3348"/>
                    </a:lnTo>
                    <a:lnTo>
                      <a:pt x="884" y="3443"/>
                    </a:lnTo>
                    <a:lnTo>
                      <a:pt x="872" y="3587"/>
                    </a:lnTo>
                    <a:lnTo>
                      <a:pt x="869" y="3709"/>
                    </a:lnTo>
                    <a:lnTo>
                      <a:pt x="869" y="3816"/>
                    </a:lnTo>
                    <a:lnTo>
                      <a:pt x="869" y="3909"/>
                    </a:lnTo>
                    <a:lnTo>
                      <a:pt x="872" y="3998"/>
                    </a:lnTo>
                    <a:lnTo>
                      <a:pt x="877" y="4079"/>
                    </a:lnTo>
                    <a:lnTo>
                      <a:pt x="877" y="4159"/>
                    </a:lnTo>
                    <a:lnTo>
                      <a:pt x="877" y="4244"/>
                    </a:lnTo>
                    <a:lnTo>
                      <a:pt x="877" y="4332"/>
                    </a:lnTo>
                    <a:lnTo>
                      <a:pt x="872" y="4434"/>
                    </a:lnTo>
                    <a:lnTo>
                      <a:pt x="862" y="4458"/>
                    </a:lnTo>
                    <a:lnTo>
                      <a:pt x="845" y="4486"/>
                    </a:lnTo>
                    <a:lnTo>
                      <a:pt x="824" y="4511"/>
                    </a:lnTo>
                    <a:lnTo>
                      <a:pt x="799" y="4535"/>
                    </a:lnTo>
                    <a:lnTo>
                      <a:pt x="767" y="4556"/>
                    </a:lnTo>
                    <a:lnTo>
                      <a:pt x="736" y="4574"/>
                    </a:lnTo>
                    <a:lnTo>
                      <a:pt x="704" y="4584"/>
                    </a:lnTo>
                    <a:lnTo>
                      <a:pt x="669" y="4595"/>
                    </a:lnTo>
                    <a:lnTo>
                      <a:pt x="634" y="4595"/>
                    </a:lnTo>
                    <a:lnTo>
                      <a:pt x="602" y="4592"/>
                    </a:lnTo>
                    <a:lnTo>
                      <a:pt x="546" y="4574"/>
                    </a:lnTo>
                    <a:lnTo>
                      <a:pt x="489" y="4546"/>
                    </a:lnTo>
                    <a:lnTo>
                      <a:pt x="429" y="4511"/>
                    </a:lnTo>
                    <a:lnTo>
                      <a:pt x="370" y="4472"/>
                    </a:lnTo>
                    <a:lnTo>
                      <a:pt x="313" y="4426"/>
                    </a:lnTo>
                    <a:lnTo>
                      <a:pt x="264" y="4381"/>
                    </a:lnTo>
                    <a:lnTo>
                      <a:pt x="218" y="4332"/>
                    </a:lnTo>
                    <a:lnTo>
                      <a:pt x="183" y="4286"/>
                    </a:lnTo>
                    <a:lnTo>
                      <a:pt x="155" y="4240"/>
                    </a:lnTo>
                    <a:lnTo>
                      <a:pt x="141" y="4198"/>
                    </a:lnTo>
                    <a:lnTo>
                      <a:pt x="95" y="3991"/>
                    </a:lnTo>
                    <a:lnTo>
                      <a:pt x="57" y="3804"/>
                    </a:lnTo>
                    <a:lnTo>
                      <a:pt x="28" y="3629"/>
                    </a:lnTo>
                    <a:lnTo>
                      <a:pt x="10" y="3464"/>
                    </a:lnTo>
                    <a:lnTo>
                      <a:pt x="0" y="3306"/>
                    </a:lnTo>
                    <a:lnTo>
                      <a:pt x="4" y="3144"/>
                    </a:lnTo>
                    <a:lnTo>
                      <a:pt x="18" y="2979"/>
                    </a:lnTo>
                    <a:lnTo>
                      <a:pt x="50" y="2803"/>
                    </a:lnTo>
                    <a:lnTo>
                      <a:pt x="92" y="2614"/>
                    </a:lnTo>
                    <a:lnTo>
                      <a:pt x="152" y="2406"/>
                    </a:lnTo>
                    <a:lnTo>
                      <a:pt x="193" y="2273"/>
                    </a:lnTo>
                    <a:lnTo>
                      <a:pt x="236" y="2140"/>
                    </a:lnTo>
                    <a:lnTo>
                      <a:pt x="285" y="2006"/>
                    </a:lnTo>
                    <a:lnTo>
                      <a:pt x="335" y="1876"/>
                    </a:lnTo>
                    <a:lnTo>
                      <a:pt x="388" y="1746"/>
                    </a:lnTo>
                    <a:lnTo>
                      <a:pt x="440" y="1620"/>
                    </a:lnTo>
                    <a:lnTo>
                      <a:pt x="503" y="1493"/>
                    </a:lnTo>
                    <a:lnTo>
                      <a:pt x="566" y="1367"/>
                    </a:lnTo>
                    <a:lnTo>
                      <a:pt x="634" y="1247"/>
                    </a:lnTo>
                    <a:lnTo>
                      <a:pt x="707" y="1125"/>
                    </a:lnTo>
                    <a:lnTo>
                      <a:pt x="732" y="1085"/>
                    </a:lnTo>
                    <a:lnTo>
                      <a:pt x="771" y="1030"/>
                    </a:lnTo>
                    <a:lnTo>
                      <a:pt x="820" y="955"/>
                    </a:lnTo>
                    <a:lnTo>
                      <a:pt x="872" y="872"/>
                    </a:lnTo>
                    <a:lnTo>
                      <a:pt x="937" y="784"/>
                    </a:lnTo>
                    <a:lnTo>
                      <a:pt x="1000" y="692"/>
                    </a:lnTo>
                    <a:lnTo>
                      <a:pt x="1067" y="605"/>
                    </a:lnTo>
                    <a:lnTo>
                      <a:pt x="1130" y="520"/>
                    </a:lnTo>
                    <a:lnTo>
                      <a:pt x="1190" y="450"/>
                    </a:lnTo>
                    <a:lnTo>
                      <a:pt x="1250" y="39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00" name="Freeform 672"/>
              <p:cNvSpPr>
                <a:spLocks/>
              </p:cNvSpPr>
              <p:nvPr/>
            </p:nvSpPr>
            <p:spPr bwMode="auto">
              <a:xfrm>
                <a:off x="2733" y="2113"/>
                <a:ext cx="201" cy="323"/>
              </a:xfrm>
              <a:custGeom>
                <a:avLst/>
                <a:gdLst>
                  <a:gd name="T0" fmla="*/ 1453 w 2615"/>
                  <a:gd name="T1" fmla="*/ 235 h 4523"/>
                  <a:gd name="T2" fmla="*/ 1848 w 2615"/>
                  <a:gd name="T3" fmla="*/ 80 h 4523"/>
                  <a:gd name="T4" fmla="*/ 2267 w 2615"/>
                  <a:gd name="T5" fmla="*/ 6 h 4523"/>
                  <a:gd name="T6" fmla="*/ 2523 w 2615"/>
                  <a:gd name="T7" fmla="*/ 0 h 4523"/>
                  <a:gd name="T8" fmla="*/ 2548 w 2615"/>
                  <a:gd name="T9" fmla="*/ 10 h 4523"/>
                  <a:gd name="T10" fmla="*/ 2591 w 2615"/>
                  <a:gd name="T11" fmla="*/ 48 h 4523"/>
                  <a:gd name="T12" fmla="*/ 2615 w 2615"/>
                  <a:gd name="T13" fmla="*/ 130 h 4523"/>
                  <a:gd name="T14" fmla="*/ 2506 w 2615"/>
                  <a:gd name="T15" fmla="*/ 218 h 4523"/>
                  <a:gd name="T16" fmla="*/ 2383 w 2615"/>
                  <a:gd name="T17" fmla="*/ 305 h 4523"/>
                  <a:gd name="T18" fmla="*/ 2228 w 2615"/>
                  <a:gd name="T19" fmla="*/ 389 h 4523"/>
                  <a:gd name="T20" fmla="*/ 2020 w 2615"/>
                  <a:gd name="T21" fmla="*/ 481 h 4523"/>
                  <a:gd name="T22" fmla="*/ 1830 w 2615"/>
                  <a:gd name="T23" fmla="*/ 600 h 4523"/>
                  <a:gd name="T24" fmla="*/ 1661 w 2615"/>
                  <a:gd name="T25" fmla="*/ 744 h 4523"/>
                  <a:gd name="T26" fmla="*/ 1489 w 2615"/>
                  <a:gd name="T27" fmla="*/ 948 h 4523"/>
                  <a:gd name="T28" fmla="*/ 1316 w 2615"/>
                  <a:gd name="T29" fmla="*/ 1194 h 4523"/>
                  <a:gd name="T30" fmla="*/ 1168 w 2615"/>
                  <a:gd name="T31" fmla="*/ 1451 h 4523"/>
                  <a:gd name="T32" fmla="*/ 1035 w 2615"/>
                  <a:gd name="T33" fmla="*/ 1734 h 4523"/>
                  <a:gd name="T34" fmla="*/ 965 w 2615"/>
                  <a:gd name="T35" fmla="*/ 1911 h 4523"/>
                  <a:gd name="T36" fmla="*/ 912 w 2615"/>
                  <a:gd name="T37" fmla="*/ 2093 h 4523"/>
                  <a:gd name="T38" fmla="*/ 869 w 2615"/>
                  <a:gd name="T39" fmla="*/ 2276 h 4523"/>
                  <a:gd name="T40" fmla="*/ 827 w 2615"/>
                  <a:gd name="T41" fmla="*/ 2532 h 4523"/>
                  <a:gd name="T42" fmla="*/ 789 w 2615"/>
                  <a:gd name="T43" fmla="*/ 2820 h 4523"/>
                  <a:gd name="T44" fmla="*/ 761 w 2615"/>
                  <a:gd name="T45" fmla="*/ 3101 h 4523"/>
                  <a:gd name="T46" fmla="*/ 739 w 2615"/>
                  <a:gd name="T47" fmla="*/ 3439 h 4523"/>
                  <a:gd name="T48" fmla="*/ 736 w 2615"/>
                  <a:gd name="T49" fmla="*/ 3758 h 4523"/>
                  <a:gd name="T50" fmla="*/ 754 w 2615"/>
                  <a:gd name="T51" fmla="*/ 4015 h 4523"/>
                  <a:gd name="T52" fmla="*/ 778 w 2615"/>
                  <a:gd name="T53" fmla="*/ 4317 h 4523"/>
                  <a:gd name="T54" fmla="*/ 757 w 2615"/>
                  <a:gd name="T55" fmla="*/ 4408 h 4523"/>
                  <a:gd name="T56" fmla="*/ 704 w 2615"/>
                  <a:gd name="T57" fmla="*/ 4485 h 4523"/>
                  <a:gd name="T58" fmla="*/ 627 w 2615"/>
                  <a:gd name="T59" fmla="*/ 4523 h 4523"/>
                  <a:gd name="T60" fmla="*/ 486 w 2615"/>
                  <a:gd name="T61" fmla="*/ 4488 h 4523"/>
                  <a:gd name="T62" fmla="*/ 313 w 2615"/>
                  <a:gd name="T63" fmla="*/ 4394 h 4523"/>
                  <a:gd name="T64" fmla="*/ 180 w 2615"/>
                  <a:gd name="T65" fmla="*/ 4267 h 4523"/>
                  <a:gd name="T66" fmla="*/ 95 w 2615"/>
                  <a:gd name="T67" fmla="*/ 3980 h 4523"/>
                  <a:gd name="T68" fmla="*/ 7 w 2615"/>
                  <a:gd name="T69" fmla="*/ 3452 h 4523"/>
                  <a:gd name="T70" fmla="*/ 18 w 2615"/>
                  <a:gd name="T71" fmla="*/ 2964 h 4523"/>
                  <a:gd name="T72" fmla="*/ 148 w 2615"/>
                  <a:gd name="T73" fmla="*/ 2395 h 4523"/>
                  <a:gd name="T74" fmla="*/ 282 w 2615"/>
                  <a:gd name="T75" fmla="*/ 1994 h 4523"/>
                  <a:gd name="T76" fmla="*/ 440 w 2615"/>
                  <a:gd name="T77" fmla="*/ 1604 h 4523"/>
                  <a:gd name="T78" fmla="*/ 634 w 2615"/>
                  <a:gd name="T79" fmla="*/ 1233 h 4523"/>
                  <a:gd name="T80" fmla="*/ 771 w 2615"/>
                  <a:gd name="T81" fmla="*/ 1014 h 4523"/>
                  <a:gd name="T82" fmla="*/ 933 w 2615"/>
                  <a:gd name="T83" fmla="*/ 769 h 4523"/>
                  <a:gd name="T84" fmla="*/ 1130 w 2615"/>
                  <a:gd name="T85" fmla="*/ 509 h 4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15" h="4523">
                    <a:moveTo>
                      <a:pt x="1246" y="379"/>
                    </a:moveTo>
                    <a:lnTo>
                      <a:pt x="1345" y="301"/>
                    </a:lnTo>
                    <a:lnTo>
                      <a:pt x="1453" y="235"/>
                    </a:lnTo>
                    <a:lnTo>
                      <a:pt x="1576" y="175"/>
                    </a:lnTo>
                    <a:lnTo>
                      <a:pt x="1711" y="123"/>
                    </a:lnTo>
                    <a:lnTo>
                      <a:pt x="1848" y="80"/>
                    </a:lnTo>
                    <a:lnTo>
                      <a:pt x="1989" y="48"/>
                    </a:lnTo>
                    <a:lnTo>
                      <a:pt x="2130" y="24"/>
                    </a:lnTo>
                    <a:lnTo>
                      <a:pt x="2267" y="6"/>
                    </a:lnTo>
                    <a:lnTo>
                      <a:pt x="2400" y="0"/>
                    </a:lnTo>
                    <a:lnTo>
                      <a:pt x="2527" y="0"/>
                    </a:lnTo>
                    <a:lnTo>
                      <a:pt x="2523" y="0"/>
                    </a:lnTo>
                    <a:lnTo>
                      <a:pt x="2527" y="0"/>
                    </a:lnTo>
                    <a:lnTo>
                      <a:pt x="2534" y="3"/>
                    </a:lnTo>
                    <a:lnTo>
                      <a:pt x="2548" y="10"/>
                    </a:lnTo>
                    <a:lnTo>
                      <a:pt x="2563" y="20"/>
                    </a:lnTo>
                    <a:lnTo>
                      <a:pt x="2576" y="31"/>
                    </a:lnTo>
                    <a:lnTo>
                      <a:pt x="2591" y="48"/>
                    </a:lnTo>
                    <a:lnTo>
                      <a:pt x="2604" y="70"/>
                    </a:lnTo>
                    <a:lnTo>
                      <a:pt x="2611" y="98"/>
                    </a:lnTo>
                    <a:lnTo>
                      <a:pt x="2615" y="130"/>
                    </a:lnTo>
                    <a:lnTo>
                      <a:pt x="2580" y="158"/>
                    </a:lnTo>
                    <a:lnTo>
                      <a:pt x="2545" y="189"/>
                    </a:lnTo>
                    <a:lnTo>
                      <a:pt x="2506" y="218"/>
                    </a:lnTo>
                    <a:lnTo>
                      <a:pt x="2468" y="245"/>
                    </a:lnTo>
                    <a:lnTo>
                      <a:pt x="2425" y="277"/>
                    </a:lnTo>
                    <a:lnTo>
                      <a:pt x="2383" y="305"/>
                    </a:lnTo>
                    <a:lnTo>
                      <a:pt x="2333" y="336"/>
                    </a:lnTo>
                    <a:lnTo>
                      <a:pt x="2285" y="365"/>
                    </a:lnTo>
                    <a:lnTo>
                      <a:pt x="2228" y="389"/>
                    </a:lnTo>
                    <a:lnTo>
                      <a:pt x="2168" y="418"/>
                    </a:lnTo>
                    <a:lnTo>
                      <a:pt x="2090" y="449"/>
                    </a:lnTo>
                    <a:lnTo>
                      <a:pt x="2020" y="481"/>
                    </a:lnTo>
                    <a:lnTo>
                      <a:pt x="1954" y="519"/>
                    </a:lnTo>
                    <a:lnTo>
                      <a:pt x="1890" y="558"/>
                    </a:lnTo>
                    <a:lnTo>
                      <a:pt x="1830" y="600"/>
                    </a:lnTo>
                    <a:lnTo>
                      <a:pt x="1774" y="646"/>
                    </a:lnTo>
                    <a:lnTo>
                      <a:pt x="1718" y="691"/>
                    </a:lnTo>
                    <a:lnTo>
                      <a:pt x="1661" y="744"/>
                    </a:lnTo>
                    <a:lnTo>
                      <a:pt x="1609" y="801"/>
                    </a:lnTo>
                    <a:lnTo>
                      <a:pt x="1556" y="863"/>
                    </a:lnTo>
                    <a:lnTo>
                      <a:pt x="1489" y="948"/>
                    </a:lnTo>
                    <a:lnTo>
                      <a:pt x="1426" y="1029"/>
                    </a:lnTo>
                    <a:lnTo>
                      <a:pt x="1370" y="1113"/>
                    </a:lnTo>
                    <a:lnTo>
                      <a:pt x="1316" y="1194"/>
                    </a:lnTo>
                    <a:lnTo>
                      <a:pt x="1263" y="1278"/>
                    </a:lnTo>
                    <a:lnTo>
                      <a:pt x="1218" y="1363"/>
                    </a:lnTo>
                    <a:lnTo>
                      <a:pt x="1168" y="1451"/>
                    </a:lnTo>
                    <a:lnTo>
                      <a:pt x="1127" y="1538"/>
                    </a:lnTo>
                    <a:lnTo>
                      <a:pt x="1080" y="1633"/>
                    </a:lnTo>
                    <a:lnTo>
                      <a:pt x="1035" y="1734"/>
                    </a:lnTo>
                    <a:lnTo>
                      <a:pt x="1007" y="1791"/>
                    </a:lnTo>
                    <a:lnTo>
                      <a:pt x="985" y="1851"/>
                    </a:lnTo>
                    <a:lnTo>
                      <a:pt x="965" y="1911"/>
                    </a:lnTo>
                    <a:lnTo>
                      <a:pt x="944" y="1970"/>
                    </a:lnTo>
                    <a:lnTo>
                      <a:pt x="926" y="2029"/>
                    </a:lnTo>
                    <a:lnTo>
                      <a:pt x="912" y="2093"/>
                    </a:lnTo>
                    <a:lnTo>
                      <a:pt x="894" y="2153"/>
                    </a:lnTo>
                    <a:lnTo>
                      <a:pt x="884" y="2212"/>
                    </a:lnTo>
                    <a:lnTo>
                      <a:pt x="869" y="2276"/>
                    </a:lnTo>
                    <a:lnTo>
                      <a:pt x="859" y="2336"/>
                    </a:lnTo>
                    <a:lnTo>
                      <a:pt x="842" y="2437"/>
                    </a:lnTo>
                    <a:lnTo>
                      <a:pt x="827" y="2532"/>
                    </a:lnTo>
                    <a:lnTo>
                      <a:pt x="814" y="2631"/>
                    </a:lnTo>
                    <a:lnTo>
                      <a:pt x="802" y="2725"/>
                    </a:lnTo>
                    <a:lnTo>
                      <a:pt x="789" y="2820"/>
                    </a:lnTo>
                    <a:lnTo>
                      <a:pt x="778" y="2915"/>
                    </a:lnTo>
                    <a:lnTo>
                      <a:pt x="771" y="3010"/>
                    </a:lnTo>
                    <a:lnTo>
                      <a:pt x="761" y="3101"/>
                    </a:lnTo>
                    <a:lnTo>
                      <a:pt x="754" y="3199"/>
                    </a:lnTo>
                    <a:lnTo>
                      <a:pt x="746" y="3294"/>
                    </a:lnTo>
                    <a:lnTo>
                      <a:pt x="739" y="3439"/>
                    </a:lnTo>
                    <a:lnTo>
                      <a:pt x="732" y="3558"/>
                    </a:lnTo>
                    <a:lnTo>
                      <a:pt x="732" y="3667"/>
                    </a:lnTo>
                    <a:lnTo>
                      <a:pt x="736" y="3758"/>
                    </a:lnTo>
                    <a:lnTo>
                      <a:pt x="739" y="3845"/>
                    </a:lnTo>
                    <a:lnTo>
                      <a:pt x="746" y="3930"/>
                    </a:lnTo>
                    <a:lnTo>
                      <a:pt x="754" y="4015"/>
                    </a:lnTo>
                    <a:lnTo>
                      <a:pt x="761" y="4105"/>
                    </a:lnTo>
                    <a:lnTo>
                      <a:pt x="771" y="4204"/>
                    </a:lnTo>
                    <a:lnTo>
                      <a:pt x="778" y="4317"/>
                    </a:lnTo>
                    <a:lnTo>
                      <a:pt x="774" y="4348"/>
                    </a:lnTo>
                    <a:lnTo>
                      <a:pt x="767" y="4377"/>
                    </a:lnTo>
                    <a:lnTo>
                      <a:pt x="757" y="4408"/>
                    </a:lnTo>
                    <a:lnTo>
                      <a:pt x="743" y="4436"/>
                    </a:lnTo>
                    <a:lnTo>
                      <a:pt x="725" y="4460"/>
                    </a:lnTo>
                    <a:lnTo>
                      <a:pt x="704" y="4485"/>
                    </a:lnTo>
                    <a:lnTo>
                      <a:pt x="683" y="4503"/>
                    </a:lnTo>
                    <a:lnTo>
                      <a:pt x="654" y="4517"/>
                    </a:lnTo>
                    <a:lnTo>
                      <a:pt x="627" y="4523"/>
                    </a:lnTo>
                    <a:lnTo>
                      <a:pt x="599" y="4523"/>
                    </a:lnTo>
                    <a:lnTo>
                      <a:pt x="542" y="4510"/>
                    </a:lnTo>
                    <a:lnTo>
                      <a:pt x="486" y="4488"/>
                    </a:lnTo>
                    <a:lnTo>
                      <a:pt x="430" y="4465"/>
                    </a:lnTo>
                    <a:lnTo>
                      <a:pt x="370" y="4429"/>
                    </a:lnTo>
                    <a:lnTo>
                      <a:pt x="313" y="4394"/>
                    </a:lnTo>
                    <a:lnTo>
                      <a:pt x="265" y="4352"/>
                    </a:lnTo>
                    <a:lnTo>
                      <a:pt x="218" y="4310"/>
                    </a:lnTo>
                    <a:lnTo>
                      <a:pt x="180" y="4267"/>
                    </a:lnTo>
                    <a:lnTo>
                      <a:pt x="155" y="4225"/>
                    </a:lnTo>
                    <a:lnTo>
                      <a:pt x="138" y="4183"/>
                    </a:lnTo>
                    <a:lnTo>
                      <a:pt x="95" y="3980"/>
                    </a:lnTo>
                    <a:lnTo>
                      <a:pt x="57" y="3790"/>
                    </a:lnTo>
                    <a:lnTo>
                      <a:pt x="28" y="3617"/>
                    </a:lnTo>
                    <a:lnTo>
                      <a:pt x="7" y="3452"/>
                    </a:lnTo>
                    <a:lnTo>
                      <a:pt x="0" y="3291"/>
                    </a:lnTo>
                    <a:lnTo>
                      <a:pt x="4" y="3129"/>
                    </a:lnTo>
                    <a:lnTo>
                      <a:pt x="18" y="2964"/>
                    </a:lnTo>
                    <a:lnTo>
                      <a:pt x="46" y="2789"/>
                    </a:lnTo>
                    <a:lnTo>
                      <a:pt x="92" y="2602"/>
                    </a:lnTo>
                    <a:lnTo>
                      <a:pt x="148" y="2395"/>
                    </a:lnTo>
                    <a:lnTo>
                      <a:pt x="190" y="2258"/>
                    </a:lnTo>
                    <a:lnTo>
                      <a:pt x="236" y="2124"/>
                    </a:lnTo>
                    <a:lnTo>
                      <a:pt x="282" y="1994"/>
                    </a:lnTo>
                    <a:lnTo>
                      <a:pt x="331" y="1861"/>
                    </a:lnTo>
                    <a:lnTo>
                      <a:pt x="384" y="1731"/>
                    </a:lnTo>
                    <a:lnTo>
                      <a:pt x="440" y="1604"/>
                    </a:lnTo>
                    <a:lnTo>
                      <a:pt x="500" y="1478"/>
                    </a:lnTo>
                    <a:lnTo>
                      <a:pt x="563" y="1356"/>
                    </a:lnTo>
                    <a:lnTo>
                      <a:pt x="634" y="1233"/>
                    </a:lnTo>
                    <a:lnTo>
                      <a:pt x="707" y="1113"/>
                    </a:lnTo>
                    <a:lnTo>
                      <a:pt x="732" y="1071"/>
                    </a:lnTo>
                    <a:lnTo>
                      <a:pt x="771" y="1014"/>
                    </a:lnTo>
                    <a:lnTo>
                      <a:pt x="817" y="941"/>
                    </a:lnTo>
                    <a:lnTo>
                      <a:pt x="873" y="860"/>
                    </a:lnTo>
                    <a:lnTo>
                      <a:pt x="933" y="769"/>
                    </a:lnTo>
                    <a:lnTo>
                      <a:pt x="1000" y="678"/>
                    </a:lnTo>
                    <a:lnTo>
                      <a:pt x="1063" y="590"/>
                    </a:lnTo>
                    <a:lnTo>
                      <a:pt x="1130" y="509"/>
                    </a:lnTo>
                    <a:lnTo>
                      <a:pt x="1190" y="435"/>
                    </a:lnTo>
                    <a:lnTo>
                      <a:pt x="1246" y="379"/>
                    </a:lnTo>
                    <a:close/>
                  </a:path>
                </a:pathLst>
              </a:custGeom>
              <a:solidFill>
                <a:srgbClr val="CC00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01" name="Freeform 673"/>
              <p:cNvSpPr>
                <a:spLocks/>
              </p:cNvSpPr>
              <p:nvPr/>
            </p:nvSpPr>
            <p:spPr bwMode="auto">
              <a:xfrm>
                <a:off x="2736" y="2115"/>
                <a:ext cx="194" cy="318"/>
              </a:xfrm>
              <a:custGeom>
                <a:avLst/>
                <a:gdLst>
                  <a:gd name="T0" fmla="*/ 1454 w 2520"/>
                  <a:gd name="T1" fmla="*/ 225 h 4461"/>
                  <a:gd name="T2" fmla="*/ 1844 w 2520"/>
                  <a:gd name="T3" fmla="*/ 77 h 4461"/>
                  <a:gd name="T4" fmla="*/ 2263 w 2520"/>
                  <a:gd name="T5" fmla="*/ 7 h 4461"/>
                  <a:gd name="T6" fmla="*/ 2520 w 2520"/>
                  <a:gd name="T7" fmla="*/ 4 h 4461"/>
                  <a:gd name="T8" fmla="*/ 2503 w 2520"/>
                  <a:gd name="T9" fmla="*/ 21 h 4461"/>
                  <a:gd name="T10" fmla="*/ 2478 w 2520"/>
                  <a:gd name="T11" fmla="*/ 56 h 4461"/>
                  <a:gd name="T12" fmla="*/ 2468 w 2520"/>
                  <a:gd name="T13" fmla="*/ 102 h 4461"/>
                  <a:gd name="T14" fmla="*/ 2365 w 2520"/>
                  <a:gd name="T15" fmla="*/ 162 h 4461"/>
                  <a:gd name="T16" fmla="*/ 2256 w 2520"/>
                  <a:gd name="T17" fmla="*/ 225 h 4461"/>
                  <a:gd name="T18" fmla="*/ 2112 w 2520"/>
                  <a:gd name="T19" fmla="*/ 292 h 4461"/>
                  <a:gd name="T20" fmla="*/ 1912 w 2520"/>
                  <a:gd name="T21" fmla="*/ 379 h 4461"/>
                  <a:gd name="T22" fmla="*/ 1729 w 2520"/>
                  <a:gd name="T23" fmla="*/ 489 h 4461"/>
                  <a:gd name="T24" fmla="*/ 1570 w 2520"/>
                  <a:gd name="T25" fmla="*/ 625 h 4461"/>
                  <a:gd name="T26" fmla="*/ 1398 w 2520"/>
                  <a:gd name="T27" fmla="*/ 825 h 4461"/>
                  <a:gd name="T28" fmla="*/ 1225 w 2520"/>
                  <a:gd name="T29" fmla="*/ 1067 h 4461"/>
                  <a:gd name="T30" fmla="*/ 1080 w 2520"/>
                  <a:gd name="T31" fmla="*/ 1317 h 4461"/>
                  <a:gd name="T32" fmla="*/ 944 w 2520"/>
                  <a:gd name="T33" fmla="*/ 1602 h 4461"/>
                  <a:gd name="T34" fmla="*/ 874 w 2520"/>
                  <a:gd name="T35" fmla="*/ 1774 h 4461"/>
                  <a:gd name="T36" fmla="*/ 814 w 2520"/>
                  <a:gd name="T37" fmla="*/ 1950 h 4461"/>
                  <a:gd name="T38" fmla="*/ 767 w 2520"/>
                  <a:gd name="T39" fmla="*/ 2129 h 4461"/>
                  <a:gd name="T40" fmla="*/ 715 w 2520"/>
                  <a:gd name="T41" fmla="*/ 2388 h 4461"/>
                  <a:gd name="T42" fmla="*/ 666 w 2520"/>
                  <a:gd name="T43" fmla="*/ 2673 h 4461"/>
                  <a:gd name="T44" fmla="*/ 627 w 2520"/>
                  <a:gd name="T45" fmla="*/ 2958 h 4461"/>
                  <a:gd name="T46" fmla="*/ 602 w 2520"/>
                  <a:gd name="T47" fmla="*/ 3291 h 4461"/>
                  <a:gd name="T48" fmla="*/ 599 w 2520"/>
                  <a:gd name="T49" fmla="*/ 3615 h 4461"/>
                  <a:gd name="T50" fmla="*/ 631 w 2520"/>
                  <a:gd name="T51" fmla="*/ 3875 h 4461"/>
                  <a:gd name="T52" fmla="*/ 684 w 2520"/>
                  <a:gd name="T53" fmla="*/ 4208 h 4461"/>
                  <a:gd name="T54" fmla="*/ 687 w 2520"/>
                  <a:gd name="T55" fmla="*/ 4306 h 4461"/>
                  <a:gd name="T56" fmla="*/ 672 w 2520"/>
                  <a:gd name="T57" fmla="*/ 4401 h 4461"/>
                  <a:gd name="T58" fmla="*/ 624 w 2520"/>
                  <a:gd name="T59" fmla="*/ 4458 h 4461"/>
                  <a:gd name="T60" fmla="*/ 486 w 2520"/>
                  <a:gd name="T61" fmla="*/ 4441 h 4461"/>
                  <a:gd name="T62" fmla="*/ 313 w 2520"/>
                  <a:gd name="T63" fmla="*/ 4363 h 4461"/>
                  <a:gd name="T64" fmla="*/ 180 w 2520"/>
                  <a:gd name="T65" fmla="*/ 4254 h 4461"/>
                  <a:gd name="T66" fmla="*/ 92 w 2520"/>
                  <a:gd name="T67" fmla="*/ 3969 h 4461"/>
                  <a:gd name="T68" fmla="*/ 8 w 2520"/>
                  <a:gd name="T69" fmla="*/ 3443 h 4461"/>
                  <a:gd name="T70" fmla="*/ 18 w 2520"/>
                  <a:gd name="T71" fmla="*/ 2955 h 4461"/>
                  <a:gd name="T72" fmla="*/ 148 w 2520"/>
                  <a:gd name="T73" fmla="*/ 2385 h 4461"/>
                  <a:gd name="T74" fmla="*/ 282 w 2520"/>
                  <a:gd name="T75" fmla="*/ 1985 h 4461"/>
                  <a:gd name="T76" fmla="*/ 441 w 2520"/>
                  <a:gd name="T77" fmla="*/ 1595 h 4461"/>
                  <a:gd name="T78" fmla="*/ 634 w 2520"/>
                  <a:gd name="T79" fmla="*/ 1222 h 4461"/>
                  <a:gd name="T80" fmla="*/ 767 w 2520"/>
                  <a:gd name="T81" fmla="*/ 1005 h 4461"/>
                  <a:gd name="T82" fmla="*/ 933 w 2520"/>
                  <a:gd name="T83" fmla="*/ 759 h 4461"/>
                  <a:gd name="T84" fmla="*/ 1127 w 2520"/>
                  <a:gd name="T85" fmla="*/ 499 h 4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20" h="4461">
                    <a:moveTo>
                      <a:pt x="1246" y="369"/>
                    </a:moveTo>
                    <a:lnTo>
                      <a:pt x="1341" y="292"/>
                    </a:lnTo>
                    <a:lnTo>
                      <a:pt x="1454" y="225"/>
                    </a:lnTo>
                    <a:lnTo>
                      <a:pt x="1577" y="169"/>
                    </a:lnTo>
                    <a:lnTo>
                      <a:pt x="1707" y="119"/>
                    </a:lnTo>
                    <a:lnTo>
                      <a:pt x="1844" y="77"/>
                    </a:lnTo>
                    <a:lnTo>
                      <a:pt x="1985" y="46"/>
                    </a:lnTo>
                    <a:lnTo>
                      <a:pt x="2126" y="21"/>
                    </a:lnTo>
                    <a:lnTo>
                      <a:pt x="2263" y="7"/>
                    </a:lnTo>
                    <a:lnTo>
                      <a:pt x="2397" y="0"/>
                    </a:lnTo>
                    <a:lnTo>
                      <a:pt x="2520" y="0"/>
                    </a:lnTo>
                    <a:lnTo>
                      <a:pt x="2520" y="4"/>
                    </a:lnTo>
                    <a:lnTo>
                      <a:pt x="2513" y="7"/>
                    </a:lnTo>
                    <a:lnTo>
                      <a:pt x="2510" y="11"/>
                    </a:lnTo>
                    <a:lnTo>
                      <a:pt x="2503" y="21"/>
                    </a:lnTo>
                    <a:lnTo>
                      <a:pt x="2492" y="32"/>
                    </a:lnTo>
                    <a:lnTo>
                      <a:pt x="2485" y="42"/>
                    </a:lnTo>
                    <a:lnTo>
                      <a:pt x="2478" y="56"/>
                    </a:lnTo>
                    <a:lnTo>
                      <a:pt x="2475" y="71"/>
                    </a:lnTo>
                    <a:lnTo>
                      <a:pt x="2468" y="84"/>
                    </a:lnTo>
                    <a:lnTo>
                      <a:pt x="2468" y="102"/>
                    </a:lnTo>
                    <a:lnTo>
                      <a:pt x="2433" y="123"/>
                    </a:lnTo>
                    <a:lnTo>
                      <a:pt x="2400" y="144"/>
                    </a:lnTo>
                    <a:lnTo>
                      <a:pt x="2365" y="162"/>
                    </a:lnTo>
                    <a:lnTo>
                      <a:pt x="2330" y="182"/>
                    </a:lnTo>
                    <a:lnTo>
                      <a:pt x="2295" y="204"/>
                    </a:lnTo>
                    <a:lnTo>
                      <a:pt x="2256" y="225"/>
                    </a:lnTo>
                    <a:lnTo>
                      <a:pt x="2214" y="246"/>
                    </a:lnTo>
                    <a:lnTo>
                      <a:pt x="2165" y="267"/>
                    </a:lnTo>
                    <a:lnTo>
                      <a:pt x="2112" y="292"/>
                    </a:lnTo>
                    <a:lnTo>
                      <a:pt x="2055" y="312"/>
                    </a:lnTo>
                    <a:lnTo>
                      <a:pt x="1979" y="344"/>
                    </a:lnTo>
                    <a:lnTo>
                      <a:pt x="1912" y="379"/>
                    </a:lnTo>
                    <a:lnTo>
                      <a:pt x="1844" y="411"/>
                    </a:lnTo>
                    <a:lnTo>
                      <a:pt x="1784" y="449"/>
                    </a:lnTo>
                    <a:lnTo>
                      <a:pt x="1729" y="489"/>
                    </a:lnTo>
                    <a:lnTo>
                      <a:pt x="1676" y="531"/>
                    </a:lnTo>
                    <a:lnTo>
                      <a:pt x="1623" y="576"/>
                    </a:lnTo>
                    <a:lnTo>
                      <a:pt x="1570" y="625"/>
                    </a:lnTo>
                    <a:lnTo>
                      <a:pt x="1518" y="682"/>
                    </a:lnTo>
                    <a:lnTo>
                      <a:pt x="1464" y="741"/>
                    </a:lnTo>
                    <a:lnTo>
                      <a:pt x="1398" y="825"/>
                    </a:lnTo>
                    <a:lnTo>
                      <a:pt x="1335" y="907"/>
                    </a:lnTo>
                    <a:lnTo>
                      <a:pt x="1278" y="987"/>
                    </a:lnTo>
                    <a:lnTo>
                      <a:pt x="1225" y="1067"/>
                    </a:lnTo>
                    <a:lnTo>
                      <a:pt x="1176" y="1149"/>
                    </a:lnTo>
                    <a:lnTo>
                      <a:pt x="1127" y="1233"/>
                    </a:lnTo>
                    <a:lnTo>
                      <a:pt x="1080" y="1317"/>
                    </a:lnTo>
                    <a:lnTo>
                      <a:pt x="1035" y="1409"/>
                    </a:lnTo>
                    <a:lnTo>
                      <a:pt x="990" y="1500"/>
                    </a:lnTo>
                    <a:lnTo>
                      <a:pt x="944" y="1602"/>
                    </a:lnTo>
                    <a:lnTo>
                      <a:pt x="919" y="1658"/>
                    </a:lnTo>
                    <a:lnTo>
                      <a:pt x="894" y="1718"/>
                    </a:lnTo>
                    <a:lnTo>
                      <a:pt x="874" y="1774"/>
                    </a:lnTo>
                    <a:lnTo>
                      <a:pt x="852" y="1834"/>
                    </a:lnTo>
                    <a:lnTo>
                      <a:pt x="831" y="1890"/>
                    </a:lnTo>
                    <a:lnTo>
                      <a:pt x="814" y="1950"/>
                    </a:lnTo>
                    <a:lnTo>
                      <a:pt x="796" y="2010"/>
                    </a:lnTo>
                    <a:lnTo>
                      <a:pt x="782" y="2069"/>
                    </a:lnTo>
                    <a:lnTo>
                      <a:pt x="767" y="2129"/>
                    </a:lnTo>
                    <a:lnTo>
                      <a:pt x="754" y="2192"/>
                    </a:lnTo>
                    <a:lnTo>
                      <a:pt x="732" y="2290"/>
                    </a:lnTo>
                    <a:lnTo>
                      <a:pt x="715" y="2388"/>
                    </a:lnTo>
                    <a:lnTo>
                      <a:pt x="697" y="2483"/>
                    </a:lnTo>
                    <a:lnTo>
                      <a:pt x="679" y="2578"/>
                    </a:lnTo>
                    <a:lnTo>
                      <a:pt x="666" y="2673"/>
                    </a:lnTo>
                    <a:lnTo>
                      <a:pt x="651" y="2768"/>
                    </a:lnTo>
                    <a:lnTo>
                      <a:pt x="637" y="2863"/>
                    </a:lnTo>
                    <a:lnTo>
                      <a:pt x="627" y="2958"/>
                    </a:lnTo>
                    <a:lnTo>
                      <a:pt x="616" y="3053"/>
                    </a:lnTo>
                    <a:lnTo>
                      <a:pt x="609" y="3151"/>
                    </a:lnTo>
                    <a:lnTo>
                      <a:pt x="602" y="3291"/>
                    </a:lnTo>
                    <a:lnTo>
                      <a:pt x="596" y="3415"/>
                    </a:lnTo>
                    <a:lnTo>
                      <a:pt x="596" y="3520"/>
                    </a:lnTo>
                    <a:lnTo>
                      <a:pt x="599" y="3615"/>
                    </a:lnTo>
                    <a:lnTo>
                      <a:pt x="606" y="3699"/>
                    </a:lnTo>
                    <a:lnTo>
                      <a:pt x="616" y="3786"/>
                    </a:lnTo>
                    <a:lnTo>
                      <a:pt x="631" y="3875"/>
                    </a:lnTo>
                    <a:lnTo>
                      <a:pt x="644" y="3973"/>
                    </a:lnTo>
                    <a:lnTo>
                      <a:pt x="662" y="4081"/>
                    </a:lnTo>
                    <a:lnTo>
                      <a:pt x="684" y="4208"/>
                    </a:lnTo>
                    <a:lnTo>
                      <a:pt x="687" y="4240"/>
                    </a:lnTo>
                    <a:lnTo>
                      <a:pt x="687" y="4271"/>
                    </a:lnTo>
                    <a:lnTo>
                      <a:pt x="687" y="4306"/>
                    </a:lnTo>
                    <a:lnTo>
                      <a:pt x="687" y="4341"/>
                    </a:lnTo>
                    <a:lnTo>
                      <a:pt x="684" y="4373"/>
                    </a:lnTo>
                    <a:lnTo>
                      <a:pt x="672" y="4401"/>
                    </a:lnTo>
                    <a:lnTo>
                      <a:pt x="662" y="4426"/>
                    </a:lnTo>
                    <a:lnTo>
                      <a:pt x="644" y="4447"/>
                    </a:lnTo>
                    <a:lnTo>
                      <a:pt x="624" y="4458"/>
                    </a:lnTo>
                    <a:lnTo>
                      <a:pt x="592" y="4461"/>
                    </a:lnTo>
                    <a:lnTo>
                      <a:pt x="543" y="4454"/>
                    </a:lnTo>
                    <a:lnTo>
                      <a:pt x="486" y="4441"/>
                    </a:lnTo>
                    <a:lnTo>
                      <a:pt x="426" y="4419"/>
                    </a:lnTo>
                    <a:lnTo>
                      <a:pt x="370" y="4394"/>
                    </a:lnTo>
                    <a:lnTo>
                      <a:pt x="313" y="4363"/>
                    </a:lnTo>
                    <a:lnTo>
                      <a:pt x="265" y="4331"/>
                    </a:lnTo>
                    <a:lnTo>
                      <a:pt x="218" y="4293"/>
                    </a:lnTo>
                    <a:lnTo>
                      <a:pt x="180" y="4254"/>
                    </a:lnTo>
                    <a:lnTo>
                      <a:pt x="152" y="4216"/>
                    </a:lnTo>
                    <a:lnTo>
                      <a:pt x="138" y="4173"/>
                    </a:lnTo>
                    <a:lnTo>
                      <a:pt x="92" y="3969"/>
                    </a:lnTo>
                    <a:lnTo>
                      <a:pt x="57" y="3780"/>
                    </a:lnTo>
                    <a:lnTo>
                      <a:pt x="28" y="3608"/>
                    </a:lnTo>
                    <a:lnTo>
                      <a:pt x="8" y="3443"/>
                    </a:lnTo>
                    <a:lnTo>
                      <a:pt x="0" y="3281"/>
                    </a:lnTo>
                    <a:lnTo>
                      <a:pt x="0" y="3120"/>
                    </a:lnTo>
                    <a:lnTo>
                      <a:pt x="18" y="2955"/>
                    </a:lnTo>
                    <a:lnTo>
                      <a:pt x="46" y="2782"/>
                    </a:lnTo>
                    <a:lnTo>
                      <a:pt x="88" y="2593"/>
                    </a:lnTo>
                    <a:lnTo>
                      <a:pt x="148" y="2385"/>
                    </a:lnTo>
                    <a:lnTo>
                      <a:pt x="190" y="2252"/>
                    </a:lnTo>
                    <a:lnTo>
                      <a:pt x="236" y="2118"/>
                    </a:lnTo>
                    <a:lnTo>
                      <a:pt x="282" y="1985"/>
                    </a:lnTo>
                    <a:lnTo>
                      <a:pt x="331" y="1855"/>
                    </a:lnTo>
                    <a:lnTo>
                      <a:pt x="384" y="1725"/>
                    </a:lnTo>
                    <a:lnTo>
                      <a:pt x="441" y="1595"/>
                    </a:lnTo>
                    <a:lnTo>
                      <a:pt x="501" y="1468"/>
                    </a:lnTo>
                    <a:lnTo>
                      <a:pt x="564" y="1345"/>
                    </a:lnTo>
                    <a:lnTo>
                      <a:pt x="634" y="1222"/>
                    </a:lnTo>
                    <a:lnTo>
                      <a:pt x="708" y="1103"/>
                    </a:lnTo>
                    <a:lnTo>
                      <a:pt x="732" y="1064"/>
                    </a:lnTo>
                    <a:lnTo>
                      <a:pt x="767" y="1005"/>
                    </a:lnTo>
                    <a:lnTo>
                      <a:pt x="817" y="931"/>
                    </a:lnTo>
                    <a:lnTo>
                      <a:pt x="874" y="850"/>
                    </a:lnTo>
                    <a:lnTo>
                      <a:pt x="933" y="759"/>
                    </a:lnTo>
                    <a:lnTo>
                      <a:pt x="997" y="671"/>
                    </a:lnTo>
                    <a:lnTo>
                      <a:pt x="1063" y="579"/>
                    </a:lnTo>
                    <a:lnTo>
                      <a:pt x="1127" y="499"/>
                    </a:lnTo>
                    <a:lnTo>
                      <a:pt x="1190" y="425"/>
                    </a:lnTo>
                    <a:lnTo>
                      <a:pt x="1246" y="369"/>
                    </a:lnTo>
                    <a:close/>
                  </a:path>
                </a:pathLst>
              </a:custGeom>
              <a:solidFill>
                <a:srgbClr val="CC00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02" name="Freeform 674"/>
              <p:cNvSpPr>
                <a:spLocks/>
              </p:cNvSpPr>
              <p:nvPr/>
            </p:nvSpPr>
            <p:spPr bwMode="auto">
              <a:xfrm>
                <a:off x="2738" y="2116"/>
                <a:ext cx="194" cy="315"/>
              </a:xfrm>
              <a:custGeom>
                <a:avLst/>
                <a:gdLst>
                  <a:gd name="T0" fmla="*/ 56 w 2519"/>
                  <a:gd name="T1" fmla="*/ 3774 h 4399"/>
                  <a:gd name="T2" fmla="*/ 0 w 2519"/>
                  <a:gd name="T3" fmla="*/ 3271 h 4399"/>
                  <a:gd name="T4" fmla="*/ 50 w 2519"/>
                  <a:gd name="T5" fmla="*/ 2772 h 4399"/>
                  <a:gd name="T6" fmla="*/ 194 w 2519"/>
                  <a:gd name="T7" fmla="*/ 2241 h 4399"/>
                  <a:gd name="T8" fmla="*/ 334 w 2519"/>
                  <a:gd name="T9" fmla="*/ 1845 h 4399"/>
                  <a:gd name="T10" fmla="*/ 504 w 2519"/>
                  <a:gd name="T11" fmla="*/ 1458 h 4399"/>
                  <a:gd name="T12" fmla="*/ 707 w 2519"/>
                  <a:gd name="T13" fmla="*/ 1093 h 4399"/>
                  <a:gd name="T14" fmla="*/ 820 w 2519"/>
                  <a:gd name="T15" fmla="*/ 925 h 4399"/>
                  <a:gd name="T16" fmla="*/ 1000 w 2519"/>
                  <a:gd name="T17" fmla="*/ 661 h 4399"/>
                  <a:gd name="T18" fmla="*/ 1190 w 2519"/>
                  <a:gd name="T19" fmla="*/ 418 h 4399"/>
                  <a:gd name="T20" fmla="*/ 1454 w 2519"/>
                  <a:gd name="T21" fmla="*/ 218 h 4399"/>
                  <a:gd name="T22" fmla="*/ 1844 w 2519"/>
                  <a:gd name="T23" fmla="*/ 75 h 4399"/>
                  <a:gd name="T24" fmla="*/ 2263 w 2519"/>
                  <a:gd name="T25" fmla="*/ 8 h 4399"/>
                  <a:gd name="T26" fmla="*/ 2506 w 2519"/>
                  <a:gd name="T27" fmla="*/ 11 h 4399"/>
                  <a:gd name="T28" fmla="*/ 2428 w 2519"/>
                  <a:gd name="T29" fmla="*/ 40 h 4399"/>
                  <a:gd name="T30" fmla="*/ 2344 w 2519"/>
                  <a:gd name="T31" fmla="*/ 67 h 4399"/>
                  <a:gd name="T32" fmla="*/ 2291 w 2519"/>
                  <a:gd name="T33" fmla="*/ 85 h 4399"/>
                  <a:gd name="T34" fmla="*/ 2200 w 2519"/>
                  <a:gd name="T35" fmla="*/ 117 h 4399"/>
                  <a:gd name="T36" fmla="*/ 2094 w 2519"/>
                  <a:gd name="T37" fmla="*/ 155 h 4399"/>
                  <a:gd name="T38" fmla="*/ 1943 w 2519"/>
                  <a:gd name="T39" fmla="*/ 212 h 4399"/>
                  <a:gd name="T40" fmla="*/ 1742 w 2519"/>
                  <a:gd name="T41" fmla="*/ 306 h 4399"/>
                  <a:gd name="T42" fmla="*/ 1580 w 2519"/>
                  <a:gd name="T43" fmla="*/ 415 h 4399"/>
                  <a:gd name="T44" fmla="*/ 1429 w 2519"/>
                  <a:gd name="T45" fmla="*/ 560 h 4399"/>
                  <a:gd name="T46" fmla="*/ 1249 w 2519"/>
                  <a:gd name="T47" fmla="*/ 783 h 4399"/>
                  <a:gd name="T48" fmla="*/ 1088 w 2519"/>
                  <a:gd name="T49" fmla="*/ 1023 h 4399"/>
                  <a:gd name="T50" fmla="*/ 947 w 2519"/>
                  <a:gd name="T51" fmla="*/ 1276 h 4399"/>
                  <a:gd name="T52" fmla="*/ 830 w 2519"/>
                  <a:gd name="T53" fmla="*/ 1525 h 4399"/>
                  <a:gd name="T54" fmla="*/ 760 w 2519"/>
                  <a:gd name="T55" fmla="*/ 1694 h 4399"/>
                  <a:gd name="T56" fmla="*/ 700 w 2519"/>
                  <a:gd name="T57" fmla="*/ 1866 h 4399"/>
                  <a:gd name="T58" fmla="*/ 652 w 2519"/>
                  <a:gd name="T59" fmla="*/ 2045 h 4399"/>
                  <a:gd name="T60" fmla="*/ 584 w 2519"/>
                  <a:gd name="T61" fmla="*/ 2336 h 4399"/>
                  <a:gd name="T62" fmla="*/ 524 w 2519"/>
                  <a:gd name="T63" fmla="*/ 2621 h 4399"/>
                  <a:gd name="T64" fmla="*/ 486 w 2519"/>
                  <a:gd name="T65" fmla="*/ 2909 h 4399"/>
                  <a:gd name="T66" fmla="*/ 464 w 2519"/>
                  <a:gd name="T67" fmla="*/ 3267 h 4399"/>
                  <a:gd name="T68" fmla="*/ 479 w 2519"/>
                  <a:gd name="T69" fmla="*/ 3556 h 4399"/>
                  <a:gd name="T70" fmla="*/ 532 w 2519"/>
                  <a:gd name="T71" fmla="*/ 3840 h 4399"/>
                  <a:gd name="T72" fmla="*/ 602 w 2519"/>
                  <a:gd name="T73" fmla="*/ 4132 h 4399"/>
                  <a:gd name="T74" fmla="*/ 634 w 2519"/>
                  <a:gd name="T75" fmla="*/ 4247 h 4399"/>
                  <a:gd name="T76" fmla="*/ 644 w 2519"/>
                  <a:gd name="T77" fmla="*/ 4349 h 4399"/>
                  <a:gd name="T78" fmla="*/ 592 w 2519"/>
                  <a:gd name="T79" fmla="*/ 4399 h 4399"/>
                  <a:gd name="T80" fmla="*/ 429 w 2519"/>
                  <a:gd name="T81" fmla="*/ 4377 h 4399"/>
                  <a:gd name="T82" fmla="*/ 264 w 2519"/>
                  <a:gd name="T83" fmla="*/ 4307 h 4399"/>
                  <a:gd name="T84" fmla="*/ 155 w 2519"/>
                  <a:gd name="T85" fmla="*/ 4205 h 4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19" h="4399">
                    <a:moveTo>
                      <a:pt x="141" y="4167"/>
                    </a:moveTo>
                    <a:lnTo>
                      <a:pt x="95" y="3959"/>
                    </a:lnTo>
                    <a:lnTo>
                      <a:pt x="56" y="3774"/>
                    </a:lnTo>
                    <a:lnTo>
                      <a:pt x="28" y="3597"/>
                    </a:lnTo>
                    <a:lnTo>
                      <a:pt x="11" y="3432"/>
                    </a:lnTo>
                    <a:lnTo>
                      <a:pt x="0" y="3271"/>
                    </a:lnTo>
                    <a:lnTo>
                      <a:pt x="3" y="3113"/>
                    </a:lnTo>
                    <a:lnTo>
                      <a:pt x="18" y="2948"/>
                    </a:lnTo>
                    <a:lnTo>
                      <a:pt x="50" y="2772"/>
                    </a:lnTo>
                    <a:lnTo>
                      <a:pt x="91" y="2583"/>
                    </a:lnTo>
                    <a:lnTo>
                      <a:pt x="151" y="2376"/>
                    </a:lnTo>
                    <a:lnTo>
                      <a:pt x="194" y="2241"/>
                    </a:lnTo>
                    <a:lnTo>
                      <a:pt x="236" y="2108"/>
                    </a:lnTo>
                    <a:lnTo>
                      <a:pt x="286" y="1975"/>
                    </a:lnTo>
                    <a:lnTo>
                      <a:pt x="334" y="1845"/>
                    </a:lnTo>
                    <a:lnTo>
                      <a:pt x="387" y="1715"/>
                    </a:lnTo>
                    <a:lnTo>
                      <a:pt x="440" y="1585"/>
                    </a:lnTo>
                    <a:lnTo>
                      <a:pt x="504" y="1458"/>
                    </a:lnTo>
                    <a:lnTo>
                      <a:pt x="567" y="1336"/>
                    </a:lnTo>
                    <a:lnTo>
                      <a:pt x="634" y="1213"/>
                    </a:lnTo>
                    <a:lnTo>
                      <a:pt x="707" y="1093"/>
                    </a:lnTo>
                    <a:lnTo>
                      <a:pt x="732" y="1055"/>
                    </a:lnTo>
                    <a:lnTo>
                      <a:pt x="770" y="995"/>
                    </a:lnTo>
                    <a:lnTo>
                      <a:pt x="820" y="925"/>
                    </a:lnTo>
                    <a:lnTo>
                      <a:pt x="873" y="840"/>
                    </a:lnTo>
                    <a:lnTo>
                      <a:pt x="936" y="753"/>
                    </a:lnTo>
                    <a:lnTo>
                      <a:pt x="1000" y="661"/>
                    </a:lnTo>
                    <a:lnTo>
                      <a:pt x="1066" y="573"/>
                    </a:lnTo>
                    <a:lnTo>
                      <a:pt x="1130" y="488"/>
                    </a:lnTo>
                    <a:lnTo>
                      <a:pt x="1190" y="418"/>
                    </a:lnTo>
                    <a:lnTo>
                      <a:pt x="1249" y="359"/>
                    </a:lnTo>
                    <a:lnTo>
                      <a:pt x="1344" y="285"/>
                    </a:lnTo>
                    <a:lnTo>
                      <a:pt x="1454" y="218"/>
                    </a:lnTo>
                    <a:lnTo>
                      <a:pt x="1577" y="162"/>
                    </a:lnTo>
                    <a:lnTo>
                      <a:pt x="1707" y="113"/>
                    </a:lnTo>
                    <a:lnTo>
                      <a:pt x="1844" y="75"/>
                    </a:lnTo>
                    <a:lnTo>
                      <a:pt x="1985" y="43"/>
                    </a:lnTo>
                    <a:lnTo>
                      <a:pt x="2126" y="22"/>
                    </a:lnTo>
                    <a:lnTo>
                      <a:pt x="2263" y="8"/>
                    </a:lnTo>
                    <a:lnTo>
                      <a:pt x="2396" y="0"/>
                    </a:lnTo>
                    <a:lnTo>
                      <a:pt x="2519" y="4"/>
                    </a:lnTo>
                    <a:lnTo>
                      <a:pt x="2506" y="11"/>
                    </a:lnTo>
                    <a:lnTo>
                      <a:pt x="2484" y="18"/>
                    </a:lnTo>
                    <a:lnTo>
                      <a:pt x="2456" y="29"/>
                    </a:lnTo>
                    <a:lnTo>
                      <a:pt x="2428" y="40"/>
                    </a:lnTo>
                    <a:lnTo>
                      <a:pt x="2396" y="50"/>
                    </a:lnTo>
                    <a:lnTo>
                      <a:pt x="2368" y="60"/>
                    </a:lnTo>
                    <a:lnTo>
                      <a:pt x="2344" y="67"/>
                    </a:lnTo>
                    <a:lnTo>
                      <a:pt x="2330" y="70"/>
                    </a:lnTo>
                    <a:lnTo>
                      <a:pt x="2323" y="75"/>
                    </a:lnTo>
                    <a:lnTo>
                      <a:pt x="2291" y="85"/>
                    </a:lnTo>
                    <a:lnTo>
                      <a:pt x="2260" y="99"/>
                    </a:lnTo>
                    <a:lnTo>
                      <a:pt x="2228" y="110"/>
                    </a:lnTo>
                    <a:lnTo>
                      <a:pt x="2200" y="117"/>
                    </a:lnTo>
                    <a:lnTo>
                      <a:pt x="2168" y="127"/>
                    </a:lnTo>
                    <a:lnTo>
                      <a:pt x="2133" y="141"/>
                    </a:lnTo>
                    <a:lnTo>
                      <a:pt x="2094" y="155"/>
                    </a:lnTo>
                    <a:lnTo>
                      <a:pt x="2052" y="170"/>
                    </a:lnTo>
                    <a:lnTo>
                      <a:pt x="2003" y="190"/>
                    </a:lnTo>
                    <a:lnTo>
                      <a:pt x="1943" y="212"/>
                    </a:lnTo>
                    <a:lnTo>
                      <a:pt x="1869" y="243"/>
                    </a:lnTo>
                    <a:lnTo>
                      <a:pt x="1802" y="275"/>
                    </a:lnTo>
                    <a:lnTo>
                      <a:pt x="1742" y="306"/>
                    </a:lnTo>
                    <a:lnTo>
                      <a:pt x="1682" y="341"/>
                    </a:lnTo>
                    <a:lnTo>
                      <a:pt x="1629" y="377"/>
                    </a:lnTo>
                    <a:lnTo>
                      <a:pt x="1580" y="415"/>
                    </a:lnTo>
                    <a:lnTo>
                      <a:pt x="1527" y="457"/>
                    </a:lnTo>
                    <a:lnTo>
                      <a:pt x="1478" y="507"/>
                    </a:lnTo>
                    <a:lnTo>
                      <a:pt x="1429" y="560"/>
                    </a:lnTo>
                    <a:lnTo>
                      <a:pt x="1379" y="618"/>
                    </a:lnTo>
                    <a:lnTo>
                      <a:pt x="1313" y="703"/>
                    </a:lnTo>
                    <a:lnTo>
                      <a:pt x="1249" y="783"/>
                    </a:lnTo>
                    <a:lnTo>
                      <a:pt x="1190" y="865"/>
                    </a:lnTo>
                    <a:lnTo>
                      <a:pt x="1136" y="942"/>
                    </a:lnTo>
                    <a:lnTo>
                      <a:pt x="1088" y="1023"/>
                    </a:lnTo>
                    <a:lnTo>
                      <a:pt x="1038" y="1103"/>
                    </a:lnTo>
                    <a:lnTo>
                      <a:pt x="993" y="1188"/>
                    </a:lnTo>
                    <a:lnTo>
                      <a:pt x="947" y="1276"/>
                    </a:lnTo>
                    <a:lnTo>
                      <a:pt x="901" y="1371"/>
                    </a:lnTo>
                    <a:lnTo>
                      <a:pt x="855" y="1469"/>
                    </a:lnTo>
                    <a:lnTo>
                      <a:pt x="830" y="1525"/>
                    </a:lnTo>
                    <a:lnTo>
                      <a:pt x="806" y="1581"/>
                    </a:lnTo>
                    <a:lnTo>
                      <a:pt x="782" y="1638"/>
                    </a:lnTo>
                    <a:lnTo>
                      <a:pt x="760" y="1694"/>
                    </a:lnTo>
                    <a:lnTo>
                      <a:pt x="739" y="1750"/>
                    </a:lnTo>
                    <a:lnTo>
                      <a:pt x="718" y="1806"/>
                    </a:lnTo>
                    <a:lnTo>
                      <a:pt x="700" y="1866"/>
                    </a:lnTo>
                    <a:lnTo>
                      <a:pt x="683" y="1926"/>
                    </a:lnTo>
                    <a:lnTo>
                      <a:pt x="665" y="1986"/>
                    </a:lnTo>
                    <a:lnTo>
                      <a:pt x="652" y="2045"/>
                    </a:lnTo>
                    <a:lnTo>
                      <a:pt x="630" y="2143"/>
                    </a:lnTo>
                    <a:lnTo>
                      <a:pt x="605" y="2241"/>
                    </a:lnTo>
                    <a:lnTo>
                      <a:pt x="584" y="2336"/>
                    </a:lnTo>
                    <a:lnTo>
                      <a:pt x="564" y="2431"/>
                    </a:lnTo>
                    <a:lnTo>
                      <a:pt x="546" y="2526"/>
                    </a:lnTo>
                    <a:lnTo>
                      <a:pt x="524" y="2621"/>
                    </a:lnTo>
                    <a:lnTo>
                      <a:pt x="511" y="2716"/>
                    </a:lnTo>
                    <a:lnTo>
                      <a:pt x="496" y="2814"/>
                    </a:lnTo>
                    <a:lnTo>
                      <a:pt x="486" y="2909"/>
                    </a:lnTo>
                    <a:lnTo>
                      <a:pt x="475" y="3007"/>
                    </a:lnTo>
                    <a:lnTo>
                      <a:pt x="469" y="3148"/>
                    </a:lnTo>
                    <a:lnTo>
                      <a:pt x="464" y="3267"/>
                    </a:lnTo>
                    <a:lnTo>
                      <a:pt x="464" y="3373"/>
                    </a:lnTo>
                    <a:lnTo>
                      <a:pt x="469" y="3467"/>
                    </a:lnTo>
                    <a:lnTo>
                      <a:pt x="479" y="3556"/>
                    </a:lnTo>
                    <a:lnTo>
                      <a:pt x="489" y="3644"/>
                    </a:lnTo>
                    <a:lnTo>
                      <a:pt x="511" y="3734"/>
                    </a:lnTo>
                    <a:lnTo>
                      <a:pt x="532" y="3840"/>
                    </a:lnTo>
                    <a:lnTo>
                      <a:pt x="560" y="3959"/>
                    </a:lnTo>
                    <a:lnTo>
                      <a:pt x="592" y="4097"/>
                    </a:lnTo>
                    <a:lnTo>
                      <a:pt x="602" y="4132"/>
                    </a:lnTo>
                    <a:lnTo>
                      <a:pt x="612" y="4167"/>
                    </a:lnTo>
                    <a:lnTo>
                      <a:pt x="623" y="4205"/>
                    </a:lnTo>
                    <a:lnTo>
                      <a:pt x="634" y="4247"/>
                    </a:lnTo>
                    <a:lnTo>
                      <a:pt x="640" y="4282"/>
                    </a:lnTo>
                    <a:lnTo>
                      <a:pt x="644" y="4322"/>
                    </a:lnTo>
                    <a:lnTo>
                      <a:pt x="644" y="4349"/>
                    </a:lnTo>
                    <a:lnTo>
                      <a:pt x="637" y="4374"/>
                    </a:lnTo>
                    <a:lnTo>
                      <a:pt x="619" y="4392"/>
                    </a:lnTo>
                    <a:lnTo>
                      <a:pt x="592" y="4399"/>
                    </a:lnTo>
                    <a:lnTo>
                      <a:pt x="542" y="4399"/>
                    </a:lnTo>
                    <a:lnTo>
                      <a:pt x="486" y="4392"/>
                    </a:lnTo>
                    <a:lnTo>
                      <a:pt x="429" y="4377"/>
                    </a:lnTo>
                    <a:lnTo>
                      <a:pt x="373" y="4357"/>
                    </a:lnTo>
                    <a:lnTo>
                      <a:pt x="317" y="4335"/>
                    </a:lnTo>
                    <a:lnTo>
                      <a:pt x="264" y="4307"/>
                    </a:lnTo>
                    <a:lnTo>
                      <a:pt x="222" y="4275"/>
                    </a:lnTo>
                    <a:lnTo>
                      <a:pt x="183" y="4240"/>
                    </a:lnTo>
                    <a:lnTo>
                      <a:pt x="155" y="4205"/>
                    </a:lnTo>
                    <a:lnTo>
                      <a:pt x="141" y="4167"/>
                    </a:lnTo>
                    <a:close/>
                  </a:path>
                </a:pathLst>
              </a:custGeom>
              <a:solidFill>
                <a:srgbClr val="CC00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03" name="Freeform 675"/>
              <p:cNvSpPr>
                <a:spLocks/>
              </p:cNvSpPr>
              <p:nvPr/>
            </p:nvSpPr>
            <p:spPr bwMode="auto">
              <a:xfrm>
                <a:off x="2748" y="2070"/>
                <a:ext cx="56" cy="69"/>
              </a:xfrm>
              <a:custGeom>
                <a:avLst/>
                <a:gdLst>
                  <a:gd name="T0" fmla="*/ 203 w 721"/>
                  <a:gd name="T1" fmla="*/ 0 h 966"/>
                  <a:gd name="T2" fmla="*/ 193 w 721"/>
                  <a:gd name="T3" fmla="*/ 0 h 966"/>
                  <a:gd name="T4" fmla="*/ 172 w 721"/>
                  <a:gd name="T5" fmla="*/ 7 h 966"/>
                  <a:gd name="T6" fmla="*/ 147 w 721"/>
                  <a:gd name="T7" fmla="*/ 18 h 966"/>
                  <a:gd name="T8" fmla="*/ 119 w 721"/>
                  <a:gd name="T9" fmla="*/ 38 h 966"/>
                  <a:gd name="T10" fmla="*/ 91 w 721"/>
                  <a:gd name="T11" fmla="*/ 60 h 966"/>
                  <a:gd name="T12" fmla="*/ 63 w 721"/>
                  <a:gd name="T13" fmla="*/ 81 h 966"/>
                  <a:gd name="T14" fmla="*/ 38 w 721"/>
                  <a:gd name="T15" fmla="*/ 102 h 966"/>
                  <a:gd name="T16" fmla="*/ 17 w 721"/>
                  <a:gd name="T17" fmla="*/ 120 h 966"/>
                  <a:gd name="T18" fmla="*/ 3 w 721"/>
                  <a:gd name="T19" fmla="*/ 133 h 966"/>
                  <a:gd name="T20" fmla="*/ 0 w 721"/>
                  <a:gd name="T21" fmla="*/ 141 h 966"/>
                  <a:gd name="T22" fmla="*/ 42 w 721"/>
                  <a:gd name="T23" fmla="*/ 228 h 966"/>
                  <a:gd name="T24" fmla="*/ 87 w 721"/>
                  <a:gd name="T25" fmla="*/ 313 h 966"/>
                  <a:gd name="T26" fmla="*/ 133 w 721"/>
                  <a:gd name="T27" fmla="*/ 390 h 966"/>
                  <a:gd name="T28" fmla="*/ 183 w 721"/>
                  <a:gd name="T29" fmla="*/ 468 h 966"/>
                  <a:gd name="T30" fmla="*/ 232 w 721"/>
                  <a:gd name="T31" fmla="*/ 541 h 966"/>
                  <a:gd name="T32" fmla="*/ 281 w 721"/>
                  <a:gd name="T33" fmla="*/ 618 h 966"/>
                  <a:gd name="T34" fmla="*/ 323 w 721"/>
                  <a:gd name="T35" fmla="*/ 696 h 966"/>
                  <a:gd name="T36" fmla="*/ 365 w 721"/>
                  <a:gd name="T37" fmla="*/ 780 h 966"/>
                  <a:gd name="T38" fmla="*/ 398 w 721"/>
                  <a:gd name="T39" fmla="*/ 868 h 966"/>
                  <a:gd name="T40" fmla="*/ 425 w 721"/>
                  <a:gd name="T41" fmla="*/ 966 h 966"/>
                  <a:gd name="T42" fmla="*/ 446 w 721"/>
                  <a:gd name="T43" fmla="*/ 945 h 966"/>
                  <a:gd name="T44" fmla="*/ 471 w 721"/>
                  <a:gd name="T45" fmla="*/ 913 h 966"/>
                  <a:gd name="T46" fmla="*/ 499 w 721"/>
                  <a:gd name="T47" fmla="*/ 871 h 966"/>
                  <a:gd name="T48" fmla="*/ 531 w 721"/>
                  <a:gd name="T49" fmla="*/ 829 h 966"/>
                  <a:gd name="T50" fmla="*/ 563 w 721"/>
                  <a:gd name="T51" fmla="*/ 780 h 966"/>
                  <a:gd name="T52" fmla="*/ 594 w 721"/>
                  <a:gd name="T53" fmla="*/ 735 h 966"/>
                  <a:gd name="T54" fmla="*/ 626 w 721"/>
                  <a:gd name="T55" fmla="*/ 688 h 966"/>
                  <a:gd name="T56" fmla="*/ 661 w 721"/>
                  <a:gd name="T57" fmla="*/ 650 h 966"/>
                  <a:gd name="T58" fmla="*/ 689 w 721"/>
                  <a:gd name="T59" fmla="*/ 618 h 966"/>
                  <a:gd name="T60" fmla="*/ 721 w 721"/>
                  <a:gd name="T61" fmla="*/ 598 h 966"/>
                  <a:gd name="T62" fmla="*/ 689 w 721"/>
                  <a:gd name="T63" fmla="*/ 598 h 966"/>
                  <a:gd name="T64" fmla="*/ 664 w 721"/>
                  <a:gd name="T65" fmla="*/ 590 h 966"/>
                  <a:gd name="T66" fmla="*/ 636 w 721"/>
                  <a:gd name="T67" fmla="*/ 583 h 966"/>
                  <a:gd name="T68" fmla="*/ 616 w 721"/>
                  <a:gd name="T69" fmla="*/ 573 h 966"/>
                  <a:gd name="T70" fmla="*/ 594 w 721"/>
                  <a:gd name="T71" fmla="*/ 558 h 966"/>
                  <a:gd name="T72" fmla="*/ 573 w 721"/>
                  <a:gd name="T73" fmla="*/ 545 h 966"/>
                  <a:gd name="T74" fmla="*/ 556 w 721"/>
                  <a:gd name="T75" fmla="*/ 527 h 966"/>
                  <a:gd name="T76" fmla="*/ 541 w 721"/>
                  <a:gd name="T77" fmla="*/ 510 h 966"/>
                  <a:gd name="T78" fmla="*/ 527 w 721"/>
                  <a:gd name="T79" fmla="*/ 492 h 966"/>
                  <a:gd name="T80" fmla="*/ 516 w 721"/>
                  <a:gd name="T81" fmla="*/ 475 h 966"/>
                  <a:gd name="T82" fmla="*/ 485 w 721"/>
                  <a:gd name="T83" fmla="*/ 415 h 966"/>
                  <a:gd name="T84" fmla="*/ 456 w 721"/>
                  <a:gd name="T85" fmla="*/ 358 h 966"/>
                  <a:gd name="T86" fmla="*/ 433 w 721"/>
                  <a:gd name="T87" fmla="*/ 310 h 966"/>
                  <a:gd name="T88" fmla="*/ 408 w 721"/>
                  <a:gd name="T89" fmla="*/ 263 h 966"/>
                  <a:gd name="T90" fmla="*/ 383 w 721"/>
                  <a:gd name="T91" fmla="*/ 222 h 966"/>
                  <a:gd name="T92" fmla="*/ 358 w 721"/>
                  <a:gd name="T93" fmla="*/ 180 h 966"/>
                  <a:gd name="T94" fmla="*/ 330 w 721"/>
                  <a:gd name="T95" fmla="*/ 137 h 966"/>
                  <a:gd name="T96" fmla="*/ 295 w 721"/>
                  <a:gd name="T97" fmla="*/ 95 h 966"/>
                  <a:gd name="T98" fmla="*/ 253 w 721"/>
                  <a:gd name="T99" fmla="*/ 50 h 966"/>
                  <a:gd name="T100" fmla="*/ 203 w 721"/>
                  <a:gd name="T101"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21" h="966">
                    <a:moveTo>
                      <a:pt x="203" y="0"/>
                    </a:moveTo>
                    <a:lnTo>
                      <a:pt x="193" y="0"/>
                    </a:lnTo>
                    <a:lnTo>
                      <a:pt x="172" y="7"/>
                    </a:lnTo>
                    <a:lnTo>
                      <a:pt x="147" y="18"/>
                    </a:lnTo>
                    <a:lnTo>
                      <a:pt x="119" y="38"/>
                    </a:lnTo>
                    <a:lnTo>
                      <a:pt x="91" y="60"/>
                    </a:lnTo>
                    <a:lnTo>
                      <a:pt x="63" y="81"/>
                    </a:lnTo>
                    <a:lnTo>
                      <a:pt x="38" y="102"/>
                    </a:lnTo>
                    <a:lnTo>
                      <a:pt x="17" y="120"/>
                    </a:lnTo>
                    <a:lnTo>
                      <a:pt x="3" y="133"/>
                    </a:lnTo>
                    <a:lnTo>
                      <a:pt x="0" y="141"/>
                    </a:lnTo>
                    <a:lnTo>
                      <a:pt x="42" y="228"/>
                    </a:lnTo>
                    <a:lnTo>
                      <a:pt x="87" y="313"/>
                    </a:lnTo>
                    <a:lnTo>
                      <a:pt x="133" y="390"/>
                    </a:lnTo>
                    <a:lnTo>
                      <a:pt x="183" y="468"/>
                    </a:lnTo>
                    <a:lnTo>
                      <a:pt x="232" y="541"/>
                    </a:lnTo>
                    <a:lnTo>
                      <a:pt x="281" y="618"/>
                    </a:lnTo>
                    <a:lnTo>
                      <a:pt x="323" y="696"/>
                    </a:lnTo>
                    <a:lnTo>
                      <a:pt x="365" y="780"/>
                    </a:lnTo>
                    <a:lnTo>
                      <a:pt x="398" y="868"/>
                    </a:lnTo>
                    <a:lnTo>
                      <a:pt x="425" y="966"/>
                    </a:lnTo>
                    <a:lnTo>
                      <a:pt x="446" y="945"/>
                    </a:lnTo>
                    <a:lnTo>
                      <a:pt x="471" y="913"/>
                    </a:lnTo>
                    <a:lnTo>
                      <a:pt x="499" y="871"/>
                    </a:lnTo>
                    <a:lnTo>
                      <a:pt x="531" y="829"/>
                    </a:lnTo>
                    <a:lnTo>
                      <a:pt x="563" y="780"/>
                    </a:lnTo>
                    <a:lnTo>
                      <a:pt x="594" y="735"/>
                    </a:lnTo>
                    <a:lnTo>
                      <a:pt x="626" y="688"/>
                    </a:lnTo>
                    <a:lnTo>
                      <a:pt x="661" y="650"/>
                    </a:lnTo>
                    <a:lnTo>
                      <a:pt x="689" y="618"/>
                    </a:lnTo>
                    <a:lnTo>
                      <a:pt x="721" y="598"/>
                    </a:lnTo>
                    <a:lnTo>
                      <a:pt x="689" y="598"/>
                    </a:lnTo>
                    <a:lnTo>
                      <a:pt x="664" y="590"/>
                    </a:lnTo>
                    <a:lnTo>
                      <a:pt x="636" y="583"/>
                    </a:lnTo>
                    <a:lnTo>
                      <a:pt x="616" y="573"/>
                    </a:lnTo>
                    <a:lnTo>
                      <a:pt x="594" y="558"/>
                    </a:lnTo>
                    <a:lnTo>
                      <a:pt x="573" y="545"/>
                    </a:lnTo>
                    <a:lnTo>
                      <a:pt x="556" y="527"/>
                    </a:lnTo>
                    <a:lnTo>
                      <a:pt x="541" y="510"/>
                    </a:lnTo>
                    <a:lnTo>
                      <a:pt x="527" y="492"/>
                    </a:lnTo>
                    <a:lnTo>
                      <a:pt x="516" y="475"/>
                    </a:lnTo>
                    <a:lnTo>
                      <a:pt x="485" y="415"/>
                    </a:lnTo>
                    <a:lnTo>
                      <a:pt x="456" y="358"/>
                    </a:lnTo>
                    <a:lnTo>
                      <a:pt x="433" y="310"/>
                    </a:lnTo>
                    <a:lnTo>
                      <a:pt x="408" y="263"/>
                    </a:lnTo>
                    <a:lnTo>
                      <a:pt x="383" y="222"/>
                    </a:lnTo>
                    <a:lnTo>
                      <a:pt x="358" y="180"/>
                    </a:lnTo>
                    <a:lnTo>
                      <a:pt x="330" y="137"/>
                    </a:lnTo>
                    <a:lnTo>
                      <a:pt x="295" y="95"/>
                    </a:lnTo>
                    <a:lnTo>
                      <a:pt x="253" y="50"/>
                    </a:lnTo>
                    <a:lnTo>
                      <a:pt x="203" y="0"/>
                    </a:lnTo>
                    <a:close/>
                  </a:path>
                </a:pathLst>
              </a:custGeom>
              <a:solidFill>
                <a:srgbClr val="FF00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04" name="Freeform 676"/>
              <p:cNvSpPr>
                <a:spLocks/>
              </p:cNvSpPr>
              <p:nvPr/>
            </p:nvSpPr>
            <p:spPr bwMode="auto">
              <a:xfrm>
                <a:off x="2749" y="2071"/>
                <a:ext cx="53" cy="67"/>
              </a:xfrm>
              <a:custGeom>
                <a:avLst/>
                <a:gdLst>
                  <a:gd name="T0" fmla="*/ 499 w 689"/>
                  <a:gd name="T1" fmla="*/ 480 h 941"/>
                  <a:gd name="T2" fmla="*/ 511 w 689"/>
                  <a:gd name="T3" fmla="*/ 498 h 941"/>
                  <a:gd name="T4" fmla="*/ 521 w 689"/>
                  <a:gd name="T5" fmla="*/ 516 h 941"/>
                  <a:gd name="T6" fmla="*/ 535 w 689"/>
                  <a:gd name="T7" fmla="*/ 533 h 941"/>
                  <a:gd name="T8" fmla="*/ 553 w 689"/>
                  <a:gd name="T9" fmla="*/ 551 h 941"/>
                  <a:gd name="T10" fmla="*/ 570 w 689"/>
                  <a:gd name="T11" fmla="*/ 565 h 941"/>
                  <a:gd name="T12" fmla="*/ 591 w 689"/>
                  <a:gd name="T13" fmla="*/ 578 h 941"/>
                  <a:gd name="T14" fmla="*/ 612 w 689"/>
                  <a:gd name="T15" fmla="*/ 590 h 941"/>
                  <a:gd name="T16" fmla="*/ 637 w 689"/>
                  <a:gd name="T17" fmla="*/ 600 h 941"/>
                  <a:gd name="T18" fmla="*/ 661 w 689"/>
                  <a:gd name="T19" fmla="*/ 603 h 941"/>
                  <a:gd name="T20" fmla="*/ 689 w 689"/>
                  <a:gd name="T21" fmla="*/ 607 h 941"/>
                  <a:gd name="T22" fmla="*/ 665 w 689"/>
                  <a:gd name="T23" fmla="*/ 628 h 941"/>
                  <a:gd name="T24" fmla="*/ 637 w 689"/>
                  <a:gd name="T25" fmla="*/ 656 h 941"/>
                  <a:gd name="T26" fmla="*/ 606 w 689"/>
                  <a:gd name="T27" fmla="*/ 691 h 941"/>
                  <a:gd name="T28" fmla="*/ 577 w 689"/>
                  <a:gd name="T29" fmla="*/ 730 h 941"/>
                  <a:gd name="T30" fmla="*/ 546 w 689"/>
                  <a:gd name="T31" fmla="*/ 772 h 941"/>
                  <a:gd name="T32" fmla="*/ 517 w 689"/>
                  <a:gd name="T33" fmla="*/ 814 h 941"/>
                  <a:gd name="T34" fmla="*/ 489 w 689"/>
                  <a:gd name="T35" fmla="*/ 853 h 941"/>
                  <a:gd name="T36" fmla="*/ 464 w 689"/>
                  <a:gd name="T37" fmla="*/ 891 h 941"/>
                  <a:gd name="T38" fmla="*/ 443 w 689"/>
                  <a:gd name="T39" fmla="*/ 920 h 941"/>
                  <a:gd name="T40" fmla="*/ 423 w 689"/>
                  <a:gd name="T41" fmla="*/ 941 h 941"/>
                  <a:gd name="T42" fmla="*/ 394 w 689"/>
                  <a:gd name="T43" fmla="*/ 846 h 941"/>
                  <a:gd name="T44" fmla="*/ 363 w 689"/>
                  <a:gd name="T45" fmla="*/ 758 h 941"/>
                  <a:gd name="T46" fmla="*/ 323 w 689"/>
                  <a:gd name="T47" fmla="*/ 673 h 941"/>
                  <a:gd name="T48" fmla="*/ 278 w 689"/>
                  <a:gd name="T49" fmla="*/ 596 h 941"/>
                  <a:gd name="T50" fmla="*/ 232 w 689"/>
                  <a:gd name="T51" fmla="*/ 523 h 941"/>
                  <a:gd name="T52" fmla="*/ 183 w 689"/>
                  <a:gd name="T53" fmla="*/ 448 h 941"/>
                  <a:gd name="T54" fmla="*/ 133 w 689"/>
                  <a:gd name="T55" fmla="*/ 372 h 941"/>
                  <a:gd name="T56" fmla="*/ 88 w 689"/>
                  <a:gd name="T57" fmla="*/ 295 h 941"/>
                  <a:gd name="T58" fmla="*/ 42 w 689"/>
                  <a:gd name="T59" fmla="*/ 213 h 941"/>
                  <a:gd name="T60" fmla="*/ 0 w 689"/>
                  <a:gd name="T61" fmla="*/ 126 h 941"/>
                  <a:gd name="T62" fmla="*/ 3 w 689"/>
                  <a:gd name="T63" fmla="*/ 118 h 941"/>
                  <a:gd name="T64" fmla="*/ 17 w 689"/>
                  <a:gd name="T65" fmla="*/ 108 h 941"/>
                  <a:gd name="T66" fmla="*/ 35 w 689"/>
                  <a:gd name="T67" fmla="*/ 90 h 941"/>
                  <a:gd name="T68" fmla="*/ 57 w 689"/>
                  <a:gd name="T69" fmla="*/ 73 h 941"/>
                  <a:gd name="T70" fmla="*/ 81 w 689"/>
                  <a:gd name="T71" fmla="*/ 52 h 941"/>
                  <a:gd name="T72" fmla="*/ 109 w 689"/>
                  <a:gd name="T73" fmla="*/ 35 h 941"/>
                  <a:gd name="T74" fmla="*/ 133 w 689"/>
                  <a:gd name="T75" fmla="*/ 17 h 941"/>
                  <a:gd name="T76" fmla="*/ 155 w 689"/>
                  <a:gd name="T77" fmla="*/ 6 h 941"/>
                  <a:gd name="T78" fmla="*/ 173 w 689"/>
                  <a:gd name="T79" fmla="*/ 0 h 941"/>
                  <a:gd name="T80" fmla="*/ 183 w 689"/>
                  <a:gd name="T81" fmla="*/ 3 h 941"/>
                  <a:gd name="T82" fmla="*/ 232 w 689"/>
                  <a:gd name="T83" fmla="*/ 48 h 941"/>
                  <a:gd name="T84" fmla="*/ 271 w 689"/>
                  <a:gd name="T85" fmla="*/ 95 h 941"/>
                  <a:gd name="T86" fmla="*/ 306 w 689"/>
                  <a:gd name="T87" fmla="*/ 140 h 941"/>
                  <a:gd name="T88" fmla="*/ 338 w 689"/>
                  <a:gd name="T89" fmla="*/ 182 h 941"/>
                  <a:gd name="T90" fmla="*/ 363 w 689"/>
                  <a:gd name="T91" fmla="*/ 225 h 941"/>
                  <a:gd name="T92" fmla="*/ 391 w 689"/>
                  <a:gd name="T93" fmla="*/ 270 h 941"/>
                  <a:gd name="T94" fmla="*/ 411 w 689"/>
                  <a:gd name="T95" fmla="*/ 315 h 941"/>
                  <a:gd name="T96" fmla="*/ 440 w 689"/>
                  <a:gd name="T97" fmla="*/ 365 h 941"/>
                  <a:gd name="T98" fmla="*/ 468 w 689"/>
                  <a:gd name="T99" fmla="*/ 421 h 941"/>
                  <a:gd name="T100" fmla="*/ 499 w 689"/>
                  <a:gd name="T101" fmla="*/ 480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89" h="941">
                    <a:moveTo>
                      <a:pt x="499" y="480"/>
                    </a:moveTo>
                    <a:lnTo>
                      <a:pt x="511" y="498"/>
                    </a:lnTo>
                    <a:lnTo>
                      <a:pt x="521" y="516"/>
                    </a:lnTo>
                    <a:lnTo>
                      <a:pt x="535" y="533"/>
                    </a:lnTo>
                    <a:lnTo>
                      <a:pt x="553" y="551"/>
                    </a:lnTo>
                    <a:lnTo>
                      <a:pt x="570" y="565"/>
                    </a:lnTo>
                    <a:lnTo>
                      <a:pt x="591" y="578"/>
                    </a:lnTo>
                    <a:lnTo>
                      <a:pt x="612" y="590"/>
                    </a:lnTo>
                    <a:lnTo>
                      <a:pt x="637" y="600"/>
                    </a:lnTo>
                    <a:lnTo>
                      <a:pt x="661" y="603"/>
                    </a:lnTo>
                    <a:lnTo>
                      <a:pt x="689" y="607"/>
                    </a:lnTo>
                    <a:lnTo>
                      <a:pt x="665" y="628"/>
                    </a:lnTo>
                    <a:lnTo>
                      <a:pt x="637" y="656"/>
                    </a:lnTo>
                    <a:lnTo>
                      <a:pt x="606" y="691"/>
                    </a:lnTo>
                    <a:lnTo>
                      <a:pt x="577" y="730"/>
                    </a:lnTo>
                    <a:lnTo>
                      <a:pt x="546" y="772"/>
                    </a:lnTo>
                    <a:lnTo>
                      <a:pt x="517" y="814"/>
                    </a:lnTo>
                    <a:lnTo>
                      <a:pt x="489" y="853"/>
                    </a:lnTo>
                    <a:lnTo>
                      <a:pt x="464" y="891"/>
                    </a:lnTo>
                    <a:lnTo>
                      <a:pt x="443" y="920"/>
                    </a:lnTo>
                    <a:lnTo>
                      <a:pt x="423" y="941"/>
                    </a:lnTo>
                    <a:lnTo>
                      <a:pt x="394" y="846"/>
                    </a:lnTo>
                    <a:lnTo>
                      <a:pt x="363" y="758"/>
                    </a:lnTo>
                    <a:lnTo>
                      <a:pt x="323" y="673"/>
                    </a:lnTo>
                    <a:lnTo>
                      <a:pt x="278" y="596"/>
                    </a:lnTo>
                    <a:lnTo>
                      <a:pt x="232" y="523"/>
                    </a:lnTo>
                    <a:lnTo>
                      <a:pt x="183" y="448"/>
                    </a:lnTo>
                    <a:lnTo>
                      <a:pt x="133" y="372"/>
                    </a:lnTo>
                    <a:lnTo>
                      <a:pt x="88" y="295"/>
                    </a:lnTo>
                    <a:lnTo>
                      <a:pt x="42" y="213"/>
                    </a:lnTo>
                    <a:lnTo>
                      <a:pt x="0" y="126"/>
                    </a:lnTo>
                    <a:lnTo>
                      <a:pt x="3" y="118"/>
                    </a:lnTo>
                    <a:lnTo>
                      <a:pt x="17" y="108"/>
                    </a:lnTo>
                    <a:lnTo>
                      <a:pt x="35" y="90"/>
                    </a:lnTo>
                    <a:lnTo>
                      <a:pt x="57" y="73"/>
                    </a:lnTo>
                    <a:lnTo>
                      <a:pt x="81" y="52"/>
                    </a:lnTo>
                    <a:lnTo>
                      <a:pt x="109" y="35"/>
                    </a:lnTo>
                    <a:lnTo>
                      <a:pt x="133" y="17"/>
                    </a:lnTo>
                    <a:lnTo>
                      <a:pt x="155" y="6"/>
                    </a:lnTo>
                    <a:lnTo>
                      <a:pt x="173" y="0"/>
                    </a:lnTo>
                    <a:lnTo>
                      <a:pt x="183" y="3"/>
                    </a:lnTo>
                    <a:lnTo>
                      <a:pt x="232" y="48"/>
                    </a:lnTo>
                    <a:lnTo>
                      <a:pt x="271" y="95"/>
                    </a:lnTo>
                    <a:lnTo>
                      <a:pt x="306" y="140"/>
                    </a:lnTo>
                    <a:lnTo>
                      <a:pt x="338" y="182"/>
                    </a:lnTo>
                    <a:lnTo>
                      <a:pt x="363" y="225"/>
                    </a:lnTo>
                    <a:lnTo>
                      <a:pt x="391" y="270"/>
                    </a:lnTo>
                    <a:lnTo>
                      <a:pt x="411" y="315"/>
                    </a:lnTo>
                    <a:lnTo>
                      <a:pt x="440" y="365"/>
                    </a:lnTo>
                    <a:lnTo>
                      <a:pt x="468" y="421"/>
                    </a:lnTo>
                    <a:lnTo>
                      <a:pt x="499" y="480"/>
                    </a:lnTo>
                    <a:close/>
                  </a:path>
                </a:pathLst>
              </a:custGeom>
              <a:solidFill>
                <a:srgbClr val="FF1D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05" name="Freeform 677"/>
              <p:cNvSpPr>
                <a:spLocks/>
              </p:cNvSpPr>
              <p:nvPr/>
            </p:nvSpPr>
            <p:spPr bwMode="auto">
              <a:xfrm>
                <a:off x="2750" y="2072"/>
                <a:ext cx="51" cy="65"/>
              </a:xfrm>
              <a:custGeom>
                <a:avLst/>
                <a:gdLst>
                  <a:gd name="T0" fmla="*/ 479 w 655"/>
                  <a:gd name="T1" fmla="*/ 488 h 913"/>
                  <a:gd name="T2" fmla="*/ 485 w 655"/>
                  <a:gd name="T3" fmla="*/ 503 h 913"/>
                  <a:gd name="T4" fmla="*/ 500 w 655"/>
                  <a:gd name="T5" fmla="*/ 523 h 913"/>
                  <a:gd name="T6" fmla="*/ 510 w 655"/>
                  <a:gd name="T7" fmla="*/ 538 h 913"/>
                  <a:gd name="T8" fmla="*/ 524 w 655"/>
                  <a:gd name="T9" fmla="*/ 555 h 913"/>
                  <a:gd name="T10" fmla="*/ 542 w 655"/>
                  <a:gd name="T11" fmla="*/ 573 h 913"/>
                  <a:gd name="T12" fmla="*/ 560 w 655"/>
                  <a:gd name="T13" fmla="*/ 583 h 913"/>
                  <a:gd name="T14" fmla="*/ 580 w 655"/>
                  <a:gd name="T15" fmla="*/ 597 h 913"/>
                  <a:gd name="T16" fmla="*/ 605 w 655"/>
                  <a:gd name="T17" fmla="*/ 604 h 913"/>
                  <a:gd name="T18" fmla="*/ 630 w 655"/>
                  <a:gd name="T19" fmla="*/ 611 h 913"/>
                  <a:gd name="T20" fmla="*/ 655 w 655"/>
                  <a:gd name="T21" fmla="*/ 614 h 913"/>
                  <a:gd name="T22" fmla="*/ 633 w 655"/>
                  <a:gd name="T23" fmla="*/ 632 h 913"/>
                  <a:gd name="T24" fmla="*/ 605 w 655"/>
                  <a:gd name="T25" fmla="*/ 661 h 913"/>
                  <a:gd name="T26" fmla="*/ 580 w 655"/>
                  <a:gd name="T27" fmla="*/ 691 h 913"/>
                  <a:gd name="T28" fmla="*/ 556 w 655"/>
                  <a:gd name="T29" fmla="*/ 723 h 913"/>
                  <a:gd name="T30" fmla="*/ 528 w 655"/>
                  <a:gd name="T31" fmla="*/ 762 h 913"/>
                  <a:gd name="T32" fmla="*/ 503 w 655"/>
                  <a:gd name="T33" fmla="*/ 797 h 913"/>
                  <a:gd name="T34" fmla="*/ 479 w 655"/>
                  <a:gd name="T35" fmla="*/ 833 h 913"/>
                  <a:gd name="T36" fmla="*/ 454 w 655"/>
                  <a:gd name="T37" fmla="*/ 868 h 913"/>
                  <a:gd name="T38" fmla="*/ 432 w 655"/>
                  <a:gd name="T39" fmla="*/ 892 h 913"/>
                  <a:gd name="T40" fmla="*/ 412 w 655"/>
                  <a:gd name="T41" fmla="*/ 913 h 913"/>
                  <a:gd name="T42" fmla="*/ 387 w 655"/>
                  <a:gd name="T43" fmla="*/ 818 h 913"/>
                  <a:gd name="T44" fmla="*/ 356 w 655"/>
                  <a:gd name="T45" fmla="*/ 734 h 913"/>
                  <a:gd name="T46" fmla="*/ 317 w 655"/>
                  <a:gd name="T47" fmla="*/ 653 h 913"/>
                  <a:gd name="T48" fmla="*/ 274 w 655"/>
                  <a:gd name="T49" fmla="*/ 576 h 913"/>
                  <a:gd name="T50" fmla="*/ 226 w 655"/>
                  <a:gd name="T51" fmla="*/ 499 h 913"/>
                  <a:gd name="T52" fmla="*/ 179 w 655"/>
                  <a:gd name="T53" fmla="*/ 425 h 913"/>
                  <a:gd name="T54" fmla="*/ 131 w 655"/>
                  <a:gd name="T55" fmla="*/ 351 h 913"/>
                  <a:gd name="T56" fmla="*/ 84 w 655"/>
                  <a:gd name="T57" fmla="*/ 274 h 913"/>
                  <a:gd name="T58" fmla="*/ 39 w 655"/>
                  <a:gd name="T59" fmla="*/ 193 h 913"/>
                  <a:gd name="T60" fmla="*/ 0 w 655"/>
                  <a:gd name="T61" fmla="*/ 109 h 913"/>
                  <a:gd name="T62" fmla="*/ 3 w 655"/>
                  <a:gd name="T63" fmla="*/ 101 h 913"/>
                  <a:gd name="T64" fmla="*/ 14 w 655"/>
                  <a:gd name="T65" fmla="*/ 91 h 913"/>
                  <a:gd name="T66" fmla="*/ 28 w 655"/>
                  <a:gd name="T67" fmla="*/ 78 h 913"/>
                  <a:gd name="T68" fmla="*/ 49 w 655"/>
                  <a:gd name="T69" fmla="*/ 60 h 913"/>
                  <a:gd name="T70" fmla="*/ 71 w 655"/>
                  <a:gd name="T71" fmla="*/ 42 h 913"/>
                  <a:gd name="T72" fmla="*/ 91 w 655"/>
                  <a:gd name="T73" fmla="*/ 28 h 913"/>
                  <a:gd name="T74" fmla="*/ 113 w 655"/>
                  <a:gd name="T75" fmla="*/ 14 h 913"/>
                  <a:gd name="T76" fmla="*/ 134 w 655"/>
                  <a:gd name="T77" fmla="*/ 3 h 913"/>
                  <a:gd name="T78" fmla="*/ 148 w 655"/>
                  <a:gd name="T79" fmla="*/ 0 h 913"/>
                  <a:gd name="T80" fmla="*/ 159 w 655"/>
                  <a:gd name="T81" fmla="*/ 0 h 913"/>
                  <a:gd name="T82" fmla="*/ 208 w 655"/>
                  <a:gd name="T83" fmla="*/ 49 h 913"/>
                  <a:gd name="T84" fmla="*/ 246 w 655"/>
                  <a:gd name="T85" fmla="*/ 91 h 913"/>
                  <a:gd name="T86" fmla="*/ 282 w 655"/>
                  <a:gd name="T87" fmla="*/ 136 h 913"/>
                  <a:gd name="T88" fmla="*/ 314 w 655"/>
                  <a:gd name="T89" fmla="*/ 183 h 913"/>
                  <a:gd name="T90" fmla="*/ 341 w 655"/>
                  <a:gd name="T91" fmla="*/ 225 h 913"/>
                  <a:gd name="T92" fmla="*/ 366 w 655"/>
                  <a:gd name="T93" fmla="*/ 274 h 913"/>
                  <a:gd name="T94" fmla="*/ 391 w 655"/>
                  <a:gd name="T95" fmla="*/ 319 h 913"/>
                  <a:gd name="T96" fmla="*/ 419 w 655"/>
                  <a:gd name="T97" fmla="*/ 373 h 913"/>
                  <a:gd name="T98" fmla="*/ 447 w 655"/>
                  <a:gd name="T99" fmla="*/ 428 h 913"/>
                  <a:gd name="T100" fmla="*/ 479 w 655"/>
                  <a:gd name="T101" fmla="*/ 488 h 9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55" h="913">
                    <a:moveTo>
                      <a:pt x="479" y="488"/>
                    </a:moveTo>
                    <a:lnTo>
                      <a:pt x="485" y="503"/>
                    </a:lnTo>
                    <a:lnTo>
                      <a:pt x="500" y="523"/>
                    </a:lnTo>
                    <a:lnTo>
                      <a:pt x="510" y="538"/>
                    </a:lnTo>
                    <a:lnTo>
                      <a:pt x="524" y="555"/>
                    </a:lnTo>
                    <a:lnTo>
                      <a:pt x="542" y="573"/>
                    </a:lnTo>
                    <a:lnTo>
                      <a:pt x="560" y="583"/>
                    </a:lnTo>
                    <a:lnTo>
                      <a:pt x="580" y="597"/>
                    </a:lnTo>
                    <a:lnTo>
                      <a:pt x="605" y="604"/>
                    </a:lnTo>
                    <a:lnTo>
                      <a:pt x="630" y="611"/>
                    </a:lnTo>
                    <a:lnTo>
                      <a:pt x="655" y="614"/>
                    </a:lnTo>
                    <a:lnTo>
                      <a:pt x="633" y="632"/>
                    </a:lnTo>
                    <a:lnTo>
                      <a:pt x="605" y="661"/>
                    </a:lnTo>
                    <a:lnTo>
                      <a:pt x="580" y="691"/>
                    </a:lnTo>
                    <a:lnTo>
                      <a:pt x="556" y="723"/>
                    </a:lnTo>
                    <a:lnTo>
                      <a:pt x="528" y="762"/>
                    </a:lnTo>
                    <a:lnTo>
                      <a:pt x="503" y="797"/>
                    </a:lnTo>
                    <a:lnTo>
                      <a:pt x="479" y="833"/>
                    </a:lnTo>
                    <a:lnTo>
                      <a:pt x="454" y="868"/>
                    </a:lnTo>
                    <a:lnTo>
                      <a:pt x="432" y="892"/>
                    </a:lnTo>
                    <a:lnTo>
                      <a:pt x="412" y="913"/>
                    </a:lnTo>
                    <a:lnTo>
                      <a:pt x="387" y="818"/>
                    </a:lnTo>
                    <a:lnTo>
                      <a:pt x="356" y="734"/>
                    </a:lnTo>
                    <a:lnTo>
                      <a:pt x="317" y="653"/>
                    </a:lnTo>
                    <a:lnTo>
                      <a:pt x="274" y="576"/>
                    </a:lnTo>
                    <a:lnTo>
                      <a:pt x="226" y="499"/>
                    </a:lnTo>
                    <a:lnTo>
                      <a:pt x="179" y="425"/>
                    </a:lnTo>
                    <a:lnTo>
                      <a:pt x="131" y="351"/>
                    </a:lnTo>
                    <a:lnTo>
                      <a:pt x="84" y="274"/>
                    </a:lnTo>
                    <a:lnTo>
                      <a:pt x="39" y="193"/>
                    </a:lnTo>
                    <a:lnTo>
                      <a:pt x="0" y="109"/>
                    </a:lnTo>
                    <a:lnTo>
                      <a:pt x="3" y="101"/>
                    </a:lnTo>
                    <a:lnTo>
                      <a:pt x="14" y="91"/>
                    </a:lnTo>
                    <a:lnTo>
                      <a:pt x="28" y="78"/>
                    </a:lnTo>
                    <a:lnTo>
                      <a:pt x="49" y="60"/>
                    </a:lnTo>
                    <a:lnTo>
                      <a:pt x="71" y="42"/>
                    </a:lnTo>
                    <a:lnTo>
                      <a:pt x="91" y="28"/>
                    </a:lnTo>
                    <a:lnTo>
                      <a:pt x="113" y="14"/>
                    </a:lnTo>
                    <a:lnTo>
                      <a:pt x="134" y="3"/>
                    </a:lnTo>
                    <a:lnTo>
                      <a:pt x="148" y="0"/>
                    </a:lnTo>
                    <a:lnTo>
                      <a:pt x="159" y="0"/>
                    </a:lnTo>
                    <a:lnTo>
                      <a:pt x="208" y="49"/>
                    </a:lnTo>
                    <a:lnTo>
                      <a:pt x="246" y="91"/>
                    </a:lnTo>
                    <a:lnTo>
                      <a:pt x="282" y="136"/>
                    </a:lnTo>
                    <a:lnTo>
                      <a:pt x="314" y="183"/>
                    </a:lnTo>
                    <a:lnTo>
                      <a:pt x="341" y="225"/>
                    </a:lnTo>
                    <a:lnTo>
                      <a:pt x="366" y="274"/>
                    </a:lnTo>
                    <a:lnTo>
                      <a:pt x="391" y="319"/>
                    </a:lnTo>
                    <a:lnTo>
                      <a:pt x="419" y="373"/>
                    </a:lnTo>
                    <a:lnTo>
                      <a:pt x="447" y="428"/>
                    </a:lnTo>
                    <a:lnTo>
                      <a:pt x="479" y="488"/>
                    </a:lnTo>
                    <a:close/>
                  </a:path>
                </a:pathLst>
              </a:custGeom>
              <a:solidFill>
                <a:srgbClr val="FF3B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06" name="Freeform 678"/>
              <p:cNvSpPr>
                <a:spLocks/>
              </p:cNvSpPr>
              <p:nvPr/>
            </p:nvSpPr>
            <p:spPr bwMode="auto">
              <a:xfrm>
                <a:off x="2751" y="2073"/>
                <a:ext cx="48" cy="64"/>
              </a:xfrm>
              <a:custGeom>
                <a:avLst/>
                <a:gdLst>
                  <a:gd name="T0" fmla="*/ 454 w 623"/>
                  <a:gd name="T1" fmla="*/ 495 h 889"/>
                  <a:gd name="T2" fmla="*/ 465 w 623"/>
                  <a:gd name="T3" fmla="*/ 512 h 889"/>
                  <a:gd name="T4" fmla="*/ 475 w 623"/>
                  <a:gd name="T5" fmla="*/ 530 h 889"/>
                  <a:gd name="T6" fmla="*/ 486 w 623"/>
                  <a:gd name="T7" fmla="*/ 547 h 889"/>
                  <a:gd name="T8" fmla="*/ 500 w 623"/>
                  <a:gd name="T9" fmla="*/ 562 h 889"/>
                  <a:gd name="T10" fmla="*/ 514 w 623"/>
                  <a:gd name="T11" fmla="*/ 579 h 889"/>
                  <a:gd name="T12" fmla="*/ 531 w 623"/>
                  <a:gd name="T13" fmla="*/ 594 h 889"/>
                  <a:gd name="T14" fmla="*/ 553 w 623"/>
                  <a:gd name="T15" fmla="*/ 604 h 889"/>
                  <a:gd name="T16" fmla="*/ 574 w 623"/>
                  <a:gd name="T17" fmla="*/ 615 h 889"/>
                  <a:gd name="T18" fmla="*/ 595 w 623"/>
                  <a:gd name="T19" fmla="*/ 618 h 889"/>
                  <a:gd name="T20" fmla="*/ 623 w 623"/>
                  <a:gd name="T21" fmla="*/ 622 h 889"/>
                  <a:gd name="T22" fmla="*/ 601 w 623"/>
                  <a:gd name="T23" fmla="*/ 639 h 889"/>
                  <a:gd name="T24" fmla="*/ 578 w 623"/>
                  <a:gd name="T25" fmla="*/ 664 h 889"/>
                  <a:gd name="T26" fmla="*/ 556 w 623"/>
                  <a:gd name="T27" fmla="*/ 692 h 889"/>
                  <a:gd name="T28" fmla="*/ 531 w 623"/>
                  <a:gd name="T29" fmla="*/ 724 h 889"/>
                  <a:gd name="T30" fmla="*/ 510 w 623"/>
                  <a:gd name="T31" fmla="*/ 755 h 889"/>
                  <a:gd name="T32" fmla="*/ 486 w 623"/>
                  <a:gd name="T33" fmla="*/ 787 h 889"/>
                  <a:gd name="T34" fmla="*/ 465 w 623"/>
                  <a:gd name="T35" fmla="*/ 819 h 889"/>
                  <a:gd name="T36" fmla="*/ 443 w 623"/>
                  <a:gd name="T37" fmla="*/ 847 h 889"/>
                  <a:gd name="T38" fmla="*/ 423 w 623"/>
                  <a:gd name="T39" fmla="*/ 867 h 889"/>
                  <a:gd name="T40" fmla="*/ 405 w 623"/>
                  <a:gd name="T41" fmla="*/ 889 h 889"/>
                  <a:gd name="T42" fmla="*/ 380 w 623"/>
                  <a:gd name="T43" fmla="*/ 797 h 889"/>
                  <a:gd name="T44" fmla="*/ 348 w 623"/>
                  <a:gd name="T45" fmla="*/ 713 h 889"/>
                  <a:gd name="T46" fmla="*/ 310 w 623"/>
                  <a:gd name="T47" fmla="*/ 632 h 889"/>
                  <a:gd name="T48" fmla="*/ 268 w 623"/>
                  <a:gd name="T49" fmla="*/ 555 h 889"/>
                  <a:gd name="T50" fmla="*/ 222 w 623"/>
                  <a:gd name="T51" fmla="*/ 481 h 889"/>
                  <a:gd name="T52" fmla="*/ 177 w 623"/>
                  <a:gd name="T53" fmla="*/ 407 h 889"/>
                  <a:gd name="T54" fmla="*/ 127 w 623"/>
                  <a:gd name="T55" fmla="*/ 334 h 889"/>
                  <a:gd name="T56" fmla="*/ 81 w 623"/>
                  <a:gd name="T57" fmla="*/ 257 h 889"/>
                  <a:gd name="T58" fmla="*/ 39 w 623"/>
                  <a:gd name="T59" fmla="*/ 179 h 889"/>
                  <a:gd name="T60" fmla="*/ 0 w 623"/>
                  <a:gd name="T61" fmla="*/ 95 h 889"/>
                  <a:gd name="T62" fmla="*/ 4 w 623"/>
                  <a:gd name="T63" fmla="*/ 91 h 889"/>
                  <a:gd name="T64" fmla="*/ 10 w 623"/>
                  <a:gd name="T65" fmla="*/ 81 h 889"/>
                  <a:gd name="T66" fmla="*/ 22 w 623"/>
                  <a:gd name="T67" fmla="*/ 67 h 889"/>
                  <a:gd name="T68" fmla="*/ 39 w 623"/>
                  <a:gd name="T69" fmla="*/ 52 h 889"/>
                  <a:gd name="T70" fmla="*/ 57 w 623"/>
                  <a:gd name="T71" fmla="*/ 39 h 889"/>
                  <a:gd name="T72" fmla="*/ 74 w 623"/>
                  <a:gd name="T73" fmla="*/ 24 h 889"/>
                  <a:gd name="T74" fmla="*/ 95 w 623"/>
                  <a:gd name="T75" fmla="*/ 11 h 889"/>
                  <a:gd name="T76" fmla="*/ 109 w 623"/>
                  <a:gd name="T77" fmla="*/ 4 h 889"/>
                  <a:gd name="T78" fmla="*/ 123 w 623"/>
                  <a:gd name="T79" fmla="*/ 0 h 889"/>
                  <a:gd name="T80" fmla="*/ 134 w 623"/>
                  <a:gd name="T81" fmla="*/ 4 h 889"/>
                  <a:gd name="T82" fmla="*/ 180 w 623"/>
                  <a:gd name="T83" fmla="*/ 49 h 889"/>
                  <a:gd name="T84" fmla="*/ 222 w 623"/>
                  <a:gd name="T85" fmla="*/ 95 h 889"/>
                  <a:gd name="T86" fmla="*/ 257 w 623"/>
                  <a:gd name="T87" fmla="*/ 140 h 889"/>
                  <a:gd name="T88" fmla="*/ 288 w 623"/>
                  <a:gd name="T89" fmla="*/ 186 h 889"/>
                  <a:gd name="T90" fmla="*/ 317 w 623"/>
                  <a:gd name="T91" fmla="*/ 232 h 889"/>
                  <a:gd name="T92" fmla="*/ 345 w 623"/>
                  <a:gd name="T93" fmla="*/ 281 h 889"/>
                  <a:gd name="T94" fmla="*/ 370 w 623"/>
                  <a:gd name="T95" fmla="*/ 330 h 889"/>
                  <a:gd name="T96" fmla="*/ 398 w 623"/>
                  <a:gd name="T97" fmla="*/ 382 h 889"/>
                  <a:gd name="T98" fmla="*/ 426 w 623"/>
                  <a:gd name="T99" fmla="*/ 435 h 889"/>
                  <a:gd name="T100" fmla="*/ 454 w 623"/>
                  <a:gd name="T101" fmla="*/ 495 h 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23" h="889">
                    <a:moveTo>
                      <a:pt x="454" y="495"/>
                    </a:moveTo>
                    <a:lnTo>
                      <a:pt x="465" y="512"/>
                    </a:lnTo>
                    <a:lnTo>
                      <a:pt x="475" y="530"/>
                    </a:lnTo>
                    <a:lnTo>
                      <a:pt x="486" y="547"/>
                    </a:lnTo>
                    <a:lnTo>
                      <a:pt x="500" y="562"/>
                    </a:lnTo>
                    <a:lnTo>
                      <a:pt x="514" y="579"/>
                    </a:lnTo>
                    <a:lnTo>
                      <a:pt x="531" y="594"/>
                    </a:lnTo>
                    <a:lnTo>
                      <a:pt x="553" y="604"/>
                    </a:lnTo>
                    <a:lnTo>
                      <a:pt x="574" y="615"/>
                    </a:lnTo>
                    <a:lnTo>
                      <a:pt x="595" y="618"/>
                    </a:lnTo>
                    <a:lnTo>
                      <a:pt x="623" y="622"/>
                    </a:lnTo>
                    <a:lnTo>
                      <a:pt x="601" y="639"/>
                    </a:lnTo>
                    <a:lnTo>
                      <a:pt x="578" y="664"/>
                    </a:lnTo>
                    <a:lnTo>
                      <a:pt x="556" y="692"/>
                    </a:lnTo>
                    <a:lnTo>
                      <a:pt x="531" y="724"/>
                    </a:lnTo>
                    <a:lnTo>
                      <a:pt x="510" y="755"/>
                    </a:lnTo>
                    <a:lnTo>
                      <a:pt x="486" y="787"/>
                    </a:lnTo>
                    <a:lnTo>
                      <a:pt x="465" y="819"/>
                    </a:lnTo>
                    <a:lnTo>
                      <a:pt x="443" y="847"/>
                    </a:lnTo>
                    <a:lnTo>
                      <a:pt x="423" y="867"/>
                    </a:lnTo>
                    <a:lnTo>
                      <a:pt x="405" y="889"/>
                    </a:lnTo>
                    <a:lnTo>
                      <a:pt x="380" y="797"/>
                    </a:lnTo>
                    <a:lnTo>
                      <a:pt x="348" y="713"/>
                    </a:lnTo>
                    <a:lnTo>
                      <a:pt x="310" y="632"/>
                    </a:lnTo>
                    <a:lnTo>
                      <a:pt x="268" y="555"/>
                    </a:lnTo>
                    <a:lnTo>
                      <a:pt x="222" y="481"/>
                    </a:lnTo>
                    <a:lnTo>
                      <a:pt x="177" y="407"/>
                    </a:lnTo>
                    <a:lnTo>
                      <a:pt x="127" y="334"/>
                    </a:lnTo>
                    <a:lnTo>
                      <a:pt x="81" y="257"/>
                    </a:lnTo>
                    <a:lnTo>
                      <a:pt x="39" y="179"/>
                    </a:lnTo>
                    <a:lnTo>
                      <a:pt x="0" y="95"/>
                    </a:lnTo>
                    <a:lnTo>
                      <a:pt x="4" y="91"/>
                    </a:lnTo>
                    <a:lnTo>
                      <a:pt x="10" y="81"/>
                    </a:lnTo>
                    <a:lnTo>
                      <a:pt x="22" y="67"/>
                    </a:lnTo>
                    <a:lnTo>
                      <a:pt x="39" y="52"/>
                    </a:lnTo>
                    <a:lnTo>
                      <a:pt x="57" y="39"/>
                    </a:lnTo>
                    <a:lnTo>
                      <a:pt x="74" y="24"/>
                    </a:lnTo>
                    <a:lnTo>
                      <a:pt x="95" y="11"/>
                    </a:lnTo>
                    <a:lnTo>
                      <a:pt x="109" y="4"/>
                    </a:lnTo>
                    <a:lnTo>
                      <a:pt x="123" y="0"/>
                    </a:lnTo>
                    <a:lnTo>
                      <a:pt x="134" y="4"/>
                    </a:lnTo>
                    <a:lnTo>
                      <a:pt x="180" y="49"/>
                    </a:lnTo>
                    <a:lnTo>
                      <a:pt x="222" y="95"/>
                    </a:lnTo>
                    <a:lnTo>
                      <a:pt x="257" y="140"/>
                    </a:lnTo>
                    <a:lnTo>
                      <a:pt x="288" y="186"/>
                    </a:lnTo>
                    <a:lnTo>
                      <a:pt x="317" y="232"/>
                    </a:lnTo>
                    <a:lnTo>
                      <a:pt x="345" y="281"/>
                    </a:lnTo>
                    <a:lnTo>
                      <a:pt x="370" y="330"/>
                    </a:lnTo>
                    <a:lnTo>
                      <a:pt x="398" y="382"/>
                    </a:lnTo>
                    <a:lnTo>
                      <a:pt x="426" y="435"/>
                    </a:lnTo>
                    <a:lnTo>
                      <a:pt x="454" y="495"/>
                    </a:lnTo>
                    <a:close/>
                  </a:path>
                </a:pathLst>
              </a:custGeom>
              <a:solidFill>
                <a:srgbClr val="FF59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07" name="Freeform 679"/>
              <p:cNvSpPr>
                <a:spLocks/>
              </p:cNvSpPr>
              <p:nvPr/>
            </p:nvSpPr>
            <p:spPr bwMode="auto">
              <a:xfrm>
                <a:off x="2752" y="2074"/>
                <a:ext cx="46" cy="62"/>
              </a:xfrm>
              <a:custGeom>
                <a:avLst/>
                <a:gdLst>
                  <a:gd name="T0" fmla="*/ 433 w 587"/>
                  <a:gd name="T1" fmla="*/ 503 h 864"/>
                  <a:gd name="T2" fmla="*/ 444 w 587"/>
                  <a:gd name="T3" fmla="*/ 520 h 864"/>
                  <a:gd name="T4" fmla="*/ 451 w 587"/>
                  <a:gd name="T5" fmla="*/ 538 h 864"/>
                  <a:gd name="T6" fmla="*/ 461 w 587"/>
                  <a:gd name="T7" fmla="*/ 555 h 864"/>
                  <a:gd name="T8" fmla="*/ 475 w 587"/>
                  <a:gd name="T9" fmla="*/ 569 h 864"/>
                  <a:gd name="T10" fmla="*/ 489 w 587"/>
                  <a:gd name="T11" fmla="*/ 586 h 864"/>
                  <a:gd name="T12" fmla="*/ 504 w 587"/>
                  <a:gd name="T13" fmla="*/ 601 h 864"/>
                  <a:gd name="T14" fmla="*/ 521 w 587"/>
                  <a:gd name="T15" fmla="*/ 615 h 864"/>
                  <a:gd name="T16" fmla="*/ 542 w 587"/>
                  <a:gd name="T17" fmla="*/ 622 h 864"/>
                  <a:gd name="T18" fmla="*/ 564 w 587"/>
                  <a:gd name="T19" fmla="*/ 628 h 864"/>
                  <a:gd name="T20" fmla="*/ 587 w 587"/>
                  <a:gd name="T21" fmla="*/ 633 h 864"/>
                  <a:gd name="T22" fmla="*/ 570 w 587"/>
                  <a:gd name="T23" fmla="*/ 650 h 864"/>
                  <a:gd name="T24" fmla="*/ 549 w 587"/>
                  <a:gd name="T25" fmla="*/ 671 h 864"/>
                  <a:gd name="T26" fmla="*/ 532 w 587"/>
                  <a:gd name="T27" fmla="*/ 695 h 864"/>
                  <a:gd name="T28" fmla="*/ 511 w 587"/>
                  <a:gd name="T29" fmla="*/ 720 h 864"/>
                  <a:gd name="T30" fmla="*/ 489 w 587"/>
                  <a:gd name="T31" fmla="*/ 748 h 864"/>
                  <a:gd name="T32" fmla="*/ 472 w 587"/>
                  <a:gd name="T33" fmla="*/ 773 h 864"/>
                  <a:gd name="T34" fmla="*/ 451 w 587"/>
                  <a:gd name="T35" fmla="*/ 801 h 864"/>
                  <a:gd name="T36" fmla="*/ 433 w 587"/>
                  <a:gd name="T37" fmla="*/ 825 h 864"/>
                  <a:gd name="T38" fmla="*/ 416 w 587"/>
                  <a:gd name="T39" fmla="*/ 846 h 864"/>
                  <a:gd name="T40" fmla="*/ 398 w 587"/>
                  <a:gd name="T41" fmla="*/ 864 h 864"/>
                  <a:gd name="T42" fmla="*/ 373 w 587"/>
                  <a:gd name="T43" fmla="*/ 773 h 864"/>
                  <a:gd name="T44" fmla="*/ 341 w 587"/>
                  <a:gd name="T45" fmla="*/ 692 h 864"/>
                  <a:gd name="T46" fmla="*/ 303 w 587"/>
                  <a:gd name="T47" fmla="*/ 611 h 864"/>
                  <a:gd name="T48" fmla="*/ 261 w 587"/>
                  <a:gd name="T49" fmla="*/ 538 h 864"/>
                  <a:gd name="T50" fmla="*/ 215 w 587"/>
                  <a:gd name="T51" fmla="*/ 460 h 864"/>
                  <a:gd name="T52" fmla="*/ 169 w 587"/>
                  <a:gd name="T53" fmla="*/ 390 h 864"/>
                  <a:gd name="T54" fmla="*/ 123 w 587"/>
                  <a:gd name="T55" fmla="*/ 316 h 864"/>
                  <a:gd name="T56" fmla="*/ 78 w 587"/>
                  <a:gd name="T57" fmla="*/ 238 h 864"/>
                  <a:gd name="T58" fmla="*/ 35 w 587"/>
                  <a:gd name="T59" fmla="*/ 162 h 864"/>
                  <a:gd name="T60" fmla="*/ 0 w 587"/>
                  <a:gd name="T61" fmla="*/ 81 h 864"/>
                  <a:gd name="T62" fmla="*/ 0 w 587"/>
                  <a:gd name="T63" fmla="*/ 77 h 864"/>
                  <a:gd name="T64" fmla="*/ 8 w 587"/>
                  <a:gd name="T65" fmla="*/ 70 h 864"/>
                  <a:gd name="T66" fmla="*/ 18 w 587"/>
                  <a:gd name="T67" fmla="*/ 60 h 864"/>
                  <a:gd name="T68" fmla="*/ 28 w 587"/>
                  <a:gd name="T69" fmla="*/ 45 h 864"/>
                  <a:gd name="T70" fmla="*/ 46 w 587"/>
                  <a:gd name="T71" fmla="*/ 32 h 864"/>
                  <a:gd name="T72" fmla="*/ 60 w 587"/>
                  <a:gd name="T73" fmla="*/ 21 h 864"/>
                  <a:gd name="T74" fmla="*/ 74 w 587"/>
                  <a:gd name="T75" fmla="*/ 10 h 864"/>
                  <a:gd name="T76" fmla="*/ 88 w 587"/>
                  <a:gd name="T77" fmla="*/ 3 h 864"/>
                  <a:gd name="T78" fmla="*/ 103 w 587"/>
                  <a:gd name="T79" fmla="*/ 0 h 864"/>
                  <a:gd name="T80" fmla="*/ 109 w 587"/>
                  <a:gd name="T81" fmla="*/ 3 h 864"/>
                  <a:gd name="T82" fmla="*/ 155 w 587"/>
                  <a:gd name="T83" fmla="*/ 50 h 864"/>
                  <a:gd name="T84" fmla="*/ 194 w 587"/>
                  <a:gd name="T85" fmla="*/ 95 h 864"/>
                  <a:gd name="T86" fmla="*/ 233 w 587"/>
                  <a:gd name="T87" fmla="*/ 140 h 864"/>
                  <a:gd name="T88" fmla="*/ 264 w 587"/>
                  <a:gd name="T89" fmla="*/ 190 h 864"/>
                  <a:gd name="T90" fmla="*/ 292 w 587"/>
                  <a:gd name="T91" fmla="*/ 235 h 864"/>
                  <a:gd name="T92" fmla="*/ 321 w 587"/>
                  <a:gd name="T93" fmla="*/ 288 h 864"/>
                  <a:gd name="T94" fmla="*/ 349 w 587"/>
                  <a:gd name="T95" fmla="*/ 337 h 864"/>
                  <a:gd name="T96" fmla="*/ 373 w 587"/>
                  <a:gd name="T97" fmla="*/ 390 h 864"/>
                  <a:gd name="T98" fmla="*/ 404 w 587"/>
                  <a:gd name="T99" fmla="*/ 446 h 864"/>
                  <a:gd name="T100" fmla="*/ 433 w 587"/>
                  <a:gd name="T101" fmla="*/ 503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87" h="864">
                    <a:moveTo>
                      <a:pt x="433" y="503"/>
                    </a:moveTo>
                    <a:lnTo>
                      <a:pt x="444" y="520"/>
                    </a:lnTo>
                    <a:lnTo>
                      <a:pt x="451" y="538"/>
                    </a:lnTo>
                    <a:lnTo>
                      <a:pt x="461" y="555"/>
                    </a:lnTo>
                    <a:lnTo>
                      <a:pt x="475" y="569"/>
                    </a:lnTo>
                    <a:lnTo>
                      <a:pt x="489" y="586"/>
                    </a:lnTo>
                    <a:lnTo>
                      <a:pt x="504" y="601"/>
                    </a:lnTo>
                    <a:lnTo>
                      <a:pt x="521" y="615"/>
                    </a:lnTo>
                    <a:lnTo>
                      <a:pt x="542" y="622"/>
                    </a:lnTo>
                    <a:lnTo>
                      <a:pt x="564" y="628"/>
                    </a:lnTo>
                    <a:lnTo>
                      <a:pt x="587" y="633"/>
                    </a:lnTo>
                    <a:lnTo>
                      <a:pt x="570" y="650"/>
                    </a:lnTo>
                    <a:lnTo>
                      <a:pt x="549" y="671"/>
                    </a:lnTo>
                    <a:lnTo>
                      <a:pt x="532" y="695"/>
                    </a:lnTo>
                    <a:lnTo>
                      <a:pt x="511" y="720"/>
                    </a:lnTo>
                    <a:lnTo>
                      <a:pt x="489" y="748"/>
                    </a:lnTo>
                    <a:lnTo>
                      <a:pt x="472" y="773"/>
                    </a:lnTo>
                    <a:lnTo>
                      <a:pt x="451" y="801"/>
                    </a:lnTo>
                    <a:lnTo>
                      <a:pt x="433" y="825"/>
                    </a:lnTo>
                    <a:lnTo>
                      <a:pt x="416" y="846"/>
                    </a:lnTo>
                    <a:lnTo>
                      <a:pt x="398" y="864"/>
                    </a:lnTo>
                    <a:lnTo>
                      <a:pt x="373" y="773"/>
                    </a:lnTo>
                    <a:lnTo>
                      <a:pt x="341" y="692"/>
                    </a:lnTo>
                    <a:lnTo>
                      <a:pt x="303" y="611"/>
                    </a:lnTo>
                    <a:lnTo>
                      <a:pt x="261" y="538"/>
                    </a:lnTo>
                    <a:lnTo>
                      <a:pt x="215" y="460"/>
                    </a:lnTo>
                    <a:lnTo>
                      <a:pt x="169" y="390"/>
                    </a:lnTo>
                    <a:lnTo>
                      <a:pt x="123" y="316"/>
                    </a:lnTo>
                    <a:lnTo>
                      <a:pt x="78" y="238"/>
                    </a:lnTo>
                    <a:lnTo>
                      <a:pt x="35" y="162"/>
                    </a:lnTo>
                    <a:lnTo>
                      <a:pt x="0" y="81"/>
                    </a:lnTo>
                    <a:lnTo>
                      <a:pt x="0" y="77"/>
                    </a:lnTo>
                    <a:lnTo>
                      <a:pt x="8" y="70"/>
                    </a:lnTo>
                    <a:lnTo>
                      <a:pt x="18" y="60"/>
                    </a:lnTo>
                    <a:lnTo>
                      <a:pt x="28" y="45"/>
                    </a:lnTo>
                    <a:lnTo>
                      <a:pt x="46" y="32"/>
                    </a:lnTo>
                    <a:lnTo>
                      <a:pt x="60" y="21"/>
                    </a:lnTo>
                    <a:lnTo>
                      <a:pt x="74" y="10"/>
                    </a:lnTo>
                    <a:lnTo>
                      <a:pt x="88" y="3"/>
                    </a:lnTo>
                    <a:lnTo>
                      <a:pt x="103" y="0"/>
                    </a:lnTo>
                    <a:lnTo>
                      <a:pt x="109" y="3"/>
                    </a:lnTo>
                    <a:lnTo>
                      <a:pt x="155" y="50"/>
                    </a:lnTo>
                    <a:lnTo>
                      <a:pt x="194" y="95"/>
                    </a:lnTo>
                    <a:lnTo>
                      <a:pt x="233" y="140"/>
                    </a:lnTo>
                    <a:lnTo>
                      <a:pt x="264" y="190"/>
                    </a:lnTo>
                    <a:lnTo>
                      <a:pt x="292" y="235"/>
                    </a:lnTo>
                    <a:lnTo>
                      <a:pt x="321" y="288"/>
                    </a:lnTo>
                    <a:lnTo>
                      <a:pt x="349" y="337"/>
                    </a:lnTo>
                    <a:lnTo>
                      <a:pt x="373" y="390"/>
                    </a:lnTo>
                    <a:lnTo>
                      <a:pt x="404" y="446"/>
                    </a:lnTo>
                    <a:lnTo>
                      <a:pt x="433" y="503"/>
                    </a:lnTo>
                    <a:close/>
                  </a:path>
                </a:pathLst>
              </a:custGeom>
              <a:solidFill>
                <a:srgbClr val="FF77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08" name="Freeform 680"/>
              <p:cNvSpPr>
                <a:spLocks/>
              </p:cNvSpPr>
              <p:nvPr/>
            </p:nvSpPr>
            <p:spPr bwMode="auto">
              <a:xfrm>
                <a:off x="2753" y="2075"/>
                <a:ext cx="43" cy="60"/>
              </a:xfrm>
              <a:custGeom>
                <a:avLst/>
                <a:gdLst>
                  <a:gd name="T0" fmla="*/ 415 w 559"/>
                  <a:gd name="T1" fmla="*/ 505 h 832"/>
                  <a:gd name="T2" fmla="*/ 422 w 559"/>
                  <a:gd name="T3" fmla="*/ 523 h 832"/>
                  <a:gd name="T4" fmla="*/ 433 w 559"/>
                  <a:gd name="T5" fmla="*/ 540 h 832"/>
                  <a:gd name="T6" fmla="*/ 443 w 559"/>
                  <a:gd name="T7" fmla="*/ 558 h 832"/>
                  <a:gd name="T8" fmla="*/ 453 w 559"/>
                  <a:gd name="T9" fmla="*/ 575 h 832"/>
                  <a:gd name="T10" fmla="*/ 464 w 559"/>
                  <a:gd name="T11" fmla="*/ 590 h 832"/>
                  <a:gd name="T12" fmla="*/ 478 w 559"/>
                  <a:gd name="T13" fmla="*/ 604 h 832"/>
                  <a:gd name="T14" fmla="*/ 493 w 559"/>
                  <a:gd name="T15" fmla="*/ 618 h 832"/>
                  <a:gd name="T16" fmla="*/ 513 w 559"/>
                  <a:gd name="T17" fmla="*/ 628 h 832"/>
                  <a:gd name="T18" fmla="*/ 535 w 559"/>
                  <a:gd name="T19" fmla="*/ 635 h 832"/>
                  <a:gd name="T20" fmla="*/ 559 w 559"/>
                  <a:gd name="T21" fmla="*/ 635 h 832"/>
                  <a:gd name="T22" fmla="*/ 541 w 559"/>
                  <a:gd name="T23" fmla="*/ 653 h 832"/>
                  <a:gd name="T24" fmla="*/ 524 w 559"/>
                  <a:gd name="T25" fmla="*/ 670 h 832"/>
                  <a:gd name="T26" fmla="*/ 506 w 559"/>
                  <a:gd name="T27" fmla="*/ 692 h 832"/>
                  <a:gd name="T28" fmla="*/ 493 w 559"/>
                  <a:gd name="T29" fmla="*/ 713 h 832"/>
                  <a:gd name="T30" fmla="*/ 475 w 559"/>
                  <a:gd name="T31" fmla="*/ 737 h 832"/>
                  <a:gd name="T32" fmla="*/ 458 w 559"/>
                  <a:gd name="T33" fmla="*/ 758 h 832"/>
                  <a:gd name="T34" fmla="*/ 443 w 559"/>
                  <a:gd name="T35" fmla="*/ 780 h 832"/>
                  <a:gd name="T36" fmla="*/ 425 w 559"/>
                  <a:gd name="T37" fmla="*/ 800 h 832"/>
                  <a:gd name="T38" fmla="*/ 408 w 559"/>
                  <a:gd name="T39" fmla="*/ 818 h 832"/>
                  <a:gd name="T40" fmla="*/ 393 w 559"/>
                  <a:gd name="T41" fmla="*/ 832 h 832"/>
                  <a:gd name="T42" fmla="*/ 370 w 559"/>
                  <a:gd name="T43" fmla="*/ 748 h 832"/>
                  <a:gd name="T44" fmla="*/ 338 w 559"/>
                  <a:gd name="T45" fmla="*/ 667 h 832"/>
                  <a:gd name="T46" fmla="*/ 298 w 559"/>
                  <a:gd name="T47" fmla="*/ 586 h 832"/>
                  <a:gd name="T48" fmla="*/ 260 w 559"/>
                  <a:gd name="T49" fmla="*/ 512 h 832"/>
                  <a:gd name="T50" fmla="*/ 215 w 559"/>
                  <a:gd name="T51" fmla="*/ 438 h 832"/>
                  <a:gd name="T52" fmla="*/ 169 w 559"/>
                  <a:gd name="T53" fmla="*/ 365 h 832"/>
                  <a:gd name="T54" fmla="*/ 123 w 559"/>
                  <a:gd name="T55" fmla="*/ 295 h 832"/>
                  <a:gd name="T56" fmla="*/ 77 w 559"/>
                  <a:gd name="T57" fmla="*/ 217 h 832"/>
                  <a:gd name="T58" fmla="*/ 39 w 559"/>
                  <a:gd name="T59" fmla="*/ 144 h 832"/>
                  <a:gd name="T60" fmla="*/ 0 w 559"/>
                  <a:gd name="T61" fmla="*/ 63 h 832"/>
                  <a:gd name="T62" fmla="*/ 4 w 559"/>
                  <a:gd name="T63" fmla="*/ 59 h 832"/>
                  <a:gd name="T64" fmla="*/ 7 w 559"/>
                  <a:gd name="T65" fmla="*/ 52 h 832"/>
                  <a:gd name="T66" fmla="*/ 14 w 559"/>
                  <a:gd name="T67" fmla="*/ 45 h 832"/>
                  <a:gd name="T68" fmla="*/ 24 w 559"/>
                  <a:gd name="T69" fmla="*/ 35 h 832"/>
                  <a:gd name="T70" fmla="*/ 35 w 559"/>
                  <a:gd name="T71" fmla="*/ 24 h 832"/>
                  <a:gd name="T72" fmla="*/ 45 w 559"/>
                  <a:gd name="T73" fmla="*/ 14 h 832"/>
                  <a:gd name="T74" fmla="*/ 60 w 559"/>
                  <a:gd name="T75" fmla="*/ 7 h 832"/>
                  <a:gd name="T76" fmla="*/ 70 w 559"/>
                  <a:gd name="T77" fmla="*/ 0 h 832"/>
                  <a:gd name="T78" fmla="*/ 80 w 559"/>
                  <a:gd name="T79" fmla="*/ 0 h 832"/>
                  <a:gd name="T80" fmla="*/ 87 w 559"/>
                  <a:gd name="T81" fmla="*/ 3 h 832"/>
                  <a:gd name="T82" fmla="*/ 133 w 559"/>
                  <a:gd name="T83" fmla="*/ 45 h 832"/>
                  <a:gd name="T84" fmla="*/ 172 w 559"/>
                  <a:gd name="T85" fmla="*/ 90 h 832"/>
                  <a:gd name="T86" fmla="*/ 207 w 559"/>
                  <a:gd name="T87" fmla="*/ 140 h 832"/>
                  <a:gd name="T88" fmla="*/ 243 w 559"/>
                  <a:gd name="T89" fmla="*/ 189 h 832"/>
                  <a:gd name="T90" fmla="*/ 270 w 559"/>
                  <a:gd name="T91" fmla="*/ 238 h 832"/>
                  <a:gd name="T92" fmla="*/ 302 w 559"/>
                  <a:gd name="T93" fmla="*/ 287 h 832"/>
                  <a:gd name="T94" fmla="*/ 330 w 559"/>
                  <a:gd name="T95" fmla="*/ 340 h 832"/>
                  <a:gd name="T96" fmla="*/ 355 w 559"/>
                  <a:gd name="T97" fmla="*/ 397 h 832"/>
                  <a:gd name="T98" fmla="*/ 383 w 559"/>
                  <a:gd name="T99" fmla="*/ 449 h 832"/>
                  <a:gd name="T100" fmla="*/ 415 w 559"/>
                  <a:gd name="T101" fmla="*/ 505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59" h="832">
                    <a:moveTo>
                      <a:pt x="415" y="505"/>
                    </a:moveTo>
                    <a:lnTo>
                      <a:pt x="422" y="523"/>
                    </a:lnTo>
                    <a:lnTo>
                      <a:pt x="433" y="540"/>
                    </a:lnTo>
                    <a:lnTo>
                      <a:pt x="443" y="558"/>
                    </a:lnTo>
                    <a:lnTo>
                      <a:pt x="453" y="575"/>
                    </a:lnTo>
                    <a:lnTo>
                      <a:pt x="464" y="590"/>
                    </a:lnTo>
                    <a:lnTo>
                      <a:pt x="478" y="604"/>
                    </a:lnTo>
                    <a:lnTo>
                      <a:pt x="493" y="618"/>
                    </a:lnTo>
                    <a:lnTo>
                      <a:pt x="513" y="628"/>
                    </a:lnTo>
                    <a:lnTo>
                      <a:pt x="535" y="635"/>
                    </a:lnTo>
                    <a:lnTo>
                      <a:pt x="559" y="635"/>
                    </a:lnTo>
                    <a:lnTo>
                      <a:pt x="541" y="653"/>
                    </a:lnTo>
                    <a:lnTo>
                      <a:pt x="524" y="670"/>
                    </a:lnTo>
                    <a:lnTo>
                      <a:pt x="506" y="692"/>
                    </a:lnTo>
                    <a:lnTo>
                      <a:pt x="493" y="713"/>
                    </a:lnTo>
                    <a:lnTo>
                      <a:pt x="475" y="737"/>
                    </a:lnTo>
                    <a:lnTo>
                      <a:pt x="458" y="758"/>
                    </a:lnTo>
                    <a:lnTo>
                      <a:pt x="443" y="780"/>
                    </a:lnTo>
                    <a:lnTo>
                      <a:pt x="425" y="800"/>
                    </a:lnTo>
                    <a:lnTo>
                      <a:pt x="408" y="818"/>
                    </a:lnTo>
                    <a:lnTo>
                      <a:pt x="393" y="832"/>
                    </a:lnTo>
                    <a:lnTo>
                      <a:pt x="370" y="748"/>
                    </a:lnTo>
                    <a:lnTo>
                      <a:pt x="338" y="667"/>
                    </a:lnTo>
                    <a:lnTo>
                      <a:pt x="298" y="586"/>
                    </a:lnTo>
                    <a:lnTo>
                      <a:pt x="260" y="512"/>
                    </a:lnTo>
                    <a:lnTo>
                      <a:pt x="215" y="438"/>
                    </a:lnTo>
                    <a:lnTo>
                      <a:pt x="169" y="365"/>
                    </a:lnTo>
                    <a:lnTo>
                      <a:pt x="123" y="295"/>
                    </a:lnTo>
                    <a:lnTo>
                      <a:pt x="77" y="217"/>
                    </a:lnTo>
                    <a:lnTo>
                      <a:pt x="39" y="144"/>
                    </a:lnTo>
                    <a:lnTo>
                      <a:pt x="0" y="63"/>
                    </a:lnTo>
                    <a:lnTo>
                      <a:pt x="4" y="59"/>
                    </a:lnTo>
                    <a:lnTo>
                      <a:pt x="7" y="52"/>
                    </a:lnTo>
                    <a:lnTo>
                      <a:pt x="14" y="45"/>
                    </a:lnTo>
                    <a:lnTo>
                      <a:pt x="24" y="35"/>
                    </a:lnTo>
                    <a:lnTo>
                      <a:pt x="35" y="24"/>
                    </a:lnTo>
                    <a:lnTo>
                      <a:pt x="45" y="14"/>
                    </a:lnTo>
                    <a:lnTo>
                      <a:pt x="60" y="7"/>
                    </a:lnTo>
                    <a:lnTo>
                      <a:pt x="70" y="0"/>
                    </a:lnTo>
                    <a:lnTo>
                      <a:pt x="80" y="0"/>
                    </a:lnTo>
                    <a:lnTo>
                      <a:pt x="87" y="3"/>
                    </a:lnTo>
                    <a:lnTo>
                      <a:pt x="133" y="45"/>
                    </a:lnTo>
                    <a:lnTo>
                      <a:pt x="172" y="90"/>
                    </a:lnTo>
                    <a:lnTo>
                      <a:pt x="207" y="140"/>
                    </a:lnTo>
                    <a:lnTo>
                      <a:pt x="243" y="189"/>
                    </a:lnTo>
                    <a:lnTo>
                      <a:pt x="270" y="238"/>
                    </a:lnTo>
                    <a:lnTo>
                      <a:pt x="302" y="287"/>
                    </a:lnTo>
                    <a:lnTo>
                      <a:pt x="330" y="340"/>
                    </a:lnTo>
                    <a:lnTo>
                      <a:pt x="355" y="397"/>
                    </a:lnTo>
                    <a:lnTo>
                      <a:pt x="383" y="449"/>
                    </a:lnTo>
                    <a:lnTo>
                      <a:pt x="415" y="505"/>
                    </a:lnTo>
                    <a:close/>
                  </a:path>
                </a:pathLst>
              </a:custGeom>
              <a:solidFill>
                <a:srgbClr val="FF94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09" name="Freeform 681"/>
              <p:cNvSpPr>
                <a:spLocks/>
              </p:cNvSpPr>
              <p:nvPr/>
            </p:nvSpPr>
            <p:spPr bwMode="auto">
              <a:xfrm>
                <a:off x="2754" y="2076"/>
                <a:ext cx="41" cy="58"/>
              </a:xfrm>
              <a:custGeom>
                <a:avLst/>
                <a:gdLst>
                  <a:gd name="T0" fmla="*/ 63 w 524"/>
                  <a:gd name="T1" fmla="*/ 3 h 808"/>
                  <a:gd name="T2" fmla="*/ 56 w 524"/>
                  <a:gd name="T3" fmla="*/ 0 h 808"/>
                  <a:gd name="T4" fmla="*/ 49 w 524"/>
                  <a:gd name="T5" fmla="*/ 0 h 808"/>
                  <a:gd name="T6" fmla="*/ 38 w 524"/>
                  <a:gd name="T7" fmla="*/ 3 h 808"/>
                  <a:gd name="T8" fmla="*/ 31 w 524"/>
                  <a:gd name="T9" fmla="*/ 10 h 808"/>
                  <a:gd name="T10" fmla="*/ 25 w 524"/>
                  <a:gd name="T11" fmla="*/ 18 h 808"/>
                  <a:gd name="T12" fmla="*/ 14 w 524"/>
                  <a:gd name="T13" fmla="*/ 24 h 808"/>
                  <a:gd name="T14" fmla="*/ 7 w 524"/>
                  <a:gd name="T15" fmla="*/ 35 h 808"/>
                  <a:gd name="T16" fmla="*/ 3 w 524"/>
                  <a:gd name="T17" fmla="*/ 41 h 808"/>
                  <a:gd name="T18" fmla="*/ 0 w 524"/>
                  <a:gd name="T19" fmla="*/ 49 h 808"/>
                  <a:gd name="T20" fmla="*/ 35 w 524"/>
                  <a:gd name="T21" fmla="*/ 126 h 808"/>
                  <a:gd name="T22" fmla="*/ 78 w 524"/>
                  <a:gd name="T23" fmla="*/ 203 h 808"/>
                  <a:gd name="T24" fmla="*/ 119 w 524"/>
                  <a:gd name="T25" fmla="*/ 273 h 808"/>
                  <a:gd name="T26" fmla="*/ 165 w 524"/>
                  <a:gd name="T27" fmla="*/ 348 h 808"/>
                  <a:gd name="T28" fmla="*/ 211 w 524"/>
                  <a:gd name="T29" fmla="*/ 421 h 808"/>
                  <a:gd name="T30" fmla="*/ 253 w 524"/>
                  <a:gd name="T31" fmla="*/ 491 h 808"/>
                  <a:gd name="T32" fmla="*/ 296 w 524"/>
                  <a:gd name="T33" fmla="*/ 569 h 808"/>
                  <a:gd name="T34" fmla="*/ 331 w 524"/>
                  <a:gd name="T35" fmla="*/ 646 h 808"/>
                  <a:gd name="T36" fmla="*/ 362 w 524"/>
                  <a:gd name="T37" fmla="*/ 723 h 808"/>
                  <a:gd name="T38" fmla="*/ 384 w 524"/>
                  <a:gd name="T39" fmla="*/ 808 h 808"/>
                  <a:gd name="T40" fmla="*/ 401 w 524"/>
                  <a:gd name="T41" fmla="*/ 793 h 808"/>
                  <a:gd name="T42" fmla="*/ 415 w 524"/>
                  <a:gd name="T43" fmla="*/ 779 h 808"/>
                  <a:gd name="T44" fmla="*/ 429 w 524"/>
                  <a:gd name="T45" fmla="*/ 762 h 808"/>
                  <a:gd name="T46" fmla="*/ 444 w 524"/>
                  <a:gd name="T47" fmla="*/ 744 h 808"/>
                  <a:gd name="T48" fmla="*/ 457 w 524"/>
                  <a:gd name="T49" fmla="*/ 731 h 808"/>
                  <a:gd name="T50" fmla="*/ 468 w 524"/>
                  <a:gd name="T51" fmla="*/ 713 h 808"/>
                  <a:gd name="T52" fmla="*/ 482 w 524"/>
                  <a:gd name="T53" fmla="*/ 695 h 808"/>
                  <a:gd name="T54" fmla="*/ 496 w 524"/>
                  <a:gd name="T55" fmla="*/ 678 h 808"/>
                  <a:gd name="T56" fmla="*/ 510 w 524"/>
                  <a:gd name="T57" fmla="*/ 660 h 808"/>
                  <a:gd name="T58" fmla="*/ 524 w 524"/>
                  <a:gd name="T59" fmla="*/ 646 h 808"/>
                  <a:gd name="T60" fmla="*/ 499 w 524"/>
                  <a:gd name="T61" fmla="*/ 643 h 808"/>
                  <a:gd name="T62" fmla="*/ 479 w 524"/>
                  <a:gd name="T63" fmla="*/ 636 h 808"/>
                  <a:gd name="T64" fmla="*/ 464 w 524"/>
                  <a:gd name="T65" fmla="*/ 625 h 808"/>
                  <a:gd name="T66" fmla="*/ 450 w 524"/>
                  <a:gd name="T67" fmla="*/ 614 h 808"/>
                  <a:gd name="T68" fmla="*/ 436 w 524"/>
                  <a:gd name="T69" fmla="*/ 596 h 808"/>
                  <a:gd name="T70" fmla="*/ 426 w 524"/>
                  <a:gd name="T71" fmla="*/ 583 h 808"/>
                  <a:gd name="T72" fmla="*/ 419 w 524"/>
                  <a:gd name="T73" fmla="*/ 565 h 808"/>
                  <a:gd name="T74" fmla="*/ 408 w 524"/>
                  <a:gd name="T75" fmla="*/ 548 h 808"/>
                  <a:gd name="T76" fmla="*/ 401 w 524"/>
                  <a:gd name="T77" fmla="*/ 530 h 808"/>
                  <a:gd name="T78" fmla="*/ 394 w 524"/>
                  <a:gd name="T79" fmla="*/ 513 h 808"/>
                  <a:gd name="T80" fmla="*/ 362 w 524"/>
                  <a:gd name="T81" fmla="*/ 460 h 808"/>
                  <a:gd name="T82" fmla="*/ 334 w 524"/>
                  <a:gd name="T83" fmla="*/ 403 h 808"/>
                  <a:gd name="T84" fmla="*/ 306 w 524"/>
                  <a:gd name="T85" fmla="*/ 351 h 808"/>
                  <a:gd name="T86" fmla="*/ 278 w 524"/>
                  <a:gd name="T87" fmla="*/ 295 h 808"/>
                  <a:gd name="T88" fmla="*/ 249 w 524"/>
                  <a:gd name="T89" fmla="*/ 241 h 808"/>
                  <a:gd name="T90" fmla="*/ 218 w 524"/>
                  <a:gd name="T91" fmla="*/ 193 h 808"/>
                  <a:gd name="T92" fmla="*/ 183 w 524"/>
                  <a:gd name="T93" fmla="*/ 140 h 808"/>
                  <a:gd name="T94" fmla="*/ 148 w 524"/>
                  <a:gd name="T95" fmla="*/ 94 h 808"/>
                  <a:gd name="T96" fmla="*/ 109 w 524"/>
                  <a:gd name="T97" fmla="*/ 45 h 808"/>
                  <a:gd name="T98" fmla="*/ 63 w 524"/>
                  <a:gd name="T99" fmla="*/ 3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24" h="808">
                    <a:moveTo>
                      <a:pt x="63" y="3"/>
                    </a:moveTo>
                    <a:lnTo>
                      <a:pt x="56" y="0"/>
                    </a:lnTo>
                    <a:lnTo>
                      <a:pt x="49" y="0"/>
                    </a:lnTo>
                    <a:lnTo>
                      <a:pt x="38" y="3"/>
                    </a:lnTo>
                    <a:lnTo>
                      <a:pt x="31" y="10"/>
                    </a:lnTo>
                    <a:lnTo>
                      <a:pt x="25" y="18"/>
                    </a:lnTo>
                    <a:lnTo>
                      <a:pt x="14" y="24"/>
                    </a:lnTo>
                    <a:lnTo>
                      <a:pt x="7" y="35"/>
                    </a:lnTo>
                    <a:lnTo>
                      <a:pt x="3" y="41"/>
                    </a:lnTo>
                    <a:lnTo>
                      <a:pt x="0" y="49"/>
                    </a:lnTo>
                    <a:lnTo>
                      <a:pt x="35" y="126"/>
                    </a:lnTo>
                    <a:lnTo>
                      <a:pt x="78" y="203"/>
                    </a:lnTo>
                    <a:lnTo>
                      <a:pt x="119" y="273"/>
                    </a:lnTo>
                    <a:lnTo>
                      <a:pt x="165" y="348"/>
                    </a:lnTo>
                    <a:lnTo>
                      <a:pt x="211" y="421"/>
                    </a:lnTo>
                    <a:lnTo>
                      <a:pt x="253" y="491"/>
                    </a:lnTo>
                    <a:lnTo>
                      <a:pt x="296" y="569"/>
                    </a:lnTo>
                    <a:lnTo>
                      <a:pt x="331" y="646"/>
                    </a:lnTo>
                    <a:lnTo>
                      <a:pt x="362" y="723"/>
                    </a:lnTo>
                    <a:lnTo>
                      <a:pt x="384" y="808"/>
                    </a:lnTo>
                    <a:lnTo>
                      <a:pt x="401" y="793"/>
                    </a:lnTo>
                    <a:lnTo>
                      <a:pt x="415" y="779"/>
                    </a:lnTo>
                    <a:lnTo>
                      <a:pt x="429" y="762"/>
                    </a:lnTo>
                    <a:lnTo>
                      <a:pt x="444" y="744"/>
                    </a:lnTo>
                    <a:lnTo>
                      <a:pt x="457" y="731"/>
                    </a:lnTo>
                    <a:lnTo>
                      <a:pt x="468" y="713"/>
                    </a:lnTo>
                    <a:lnTo>
                      <a:pt x="482" y="695"/>
                    </a:lnTo>
                    <a:lnTo>
                      <a:pt x="496" y="678"/>
                    </a:lnTo>
                    <a:lnTo>
                      <a:pt x="510" y="660"/>
                    </a:lnTo>
                    <a:lnTo>
                      <a:pt x="524" y="646"/>
                    </a:lnTo>
                    <a:lnTo>
                      <a:pt x="499" y="643"/>
                    </a:lnTo>
                    <a:lnTo>
                      <a:pt x="479" y="636"/>
                    </a:lnTo>
                    <a:lnTo>
                      <a:pt x="464" y="625"/>
                    </a:lnTo>
                    <a:lnTo>
                      <a:pt x="450" y="614"/>
                    </a:lnTo>
                    <a:lnTo>
                      <a:pt x="436" y="596"/>
                    </a:lnTo>
                    <a:lnTo>
                      <a:pt x="426" y="583"/>
                    </a:lnTo>
                    <a:lnTo>
                      <a:pt x="419" y="565"/>
                    </a:lnTo>
                    <a:lnTo>
                      <a:pt x="408" y="548"/>
                    </a:lnTo>
                    <a:lnTo>
                      <a:pt x="401" y="530"/>
                    </a:lnTo>
                    <a:lnTo>
                      <a:pt x="394" y="513"/>
                    </a:lnTo>
                    <a:lnTo>
                      <a:pt x="362" y="460"/>
                    </a:lnTo>
                    <a:lnTo>
                      <a:pt x="334" y="403"/>
                    </a:lnTo>
                    <a:lnTo>
                      <a:pt x="306" y="351"/>
                    </a:lnTo>
                    <a:lnTo>
                      <a:pt x="278" y="295"/>
                    </a:lnTo>
                    <a:lnTo>
                      <a:pt x="249" y="241"/>
                    </a:lnTo>
                    <a:lnTo>
                      <a:pt x="218" y="193"/>
                    </a:lnTo>
                    <a:lnTo>
                      <a:pt x="183" y="140"/>
                    </a:lnTo>
                    <a:lnTo>
                      <a:pt x="148" y="94"/>
                    </a:lnTo>
                    <a:lnTo>
                      <a:pt x="109" y="45"/>
                    </a:lnTo>
                    <a:lnTo>
                      <a:pt x="63" y="3"/>
                    </a:lnTo>
                    <a:close/>
                  </a:path>
                </a:pathLst>
              </a:custGeom>
              <a:solidFill>
                <a:srgbClr val="FFB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10" name="Freeform 682"/>
              <p:cNvSpPr>
                <a:spLocks/>
              </p:cNvSpPr>
              <p:nvPr/>
            </p:nvSpPr>
            <p:spPr bwMode="auto">
              <a:xfrm>
                <a:off x="2991" y="2024"/>
                <a:ext cx="41" cy="19"/>
              </a:xfrm>
              <a:custGeom>
                <a:avLst/>
                <a:gdLst>
                  <a:gd name="T0" fmla="*/ 0 w 531"/>
                  <a:gd name="T1" fmla="*/ 0 h 260"/>
                  <a:gd name="T2" fmla="*/ 52 w 531"/>
                  <a:gd name="T3" fmla="*/ 38 h 260"/>
                  <a:gd name="T4" fmla="*/ 105 w 531"/>
                  <a:gd name="T5" fmla="*/ 77 h 260"/>
                  <a:gd name="T6" fmla="*/ 155 w 531"/>
                  <a:gd name="T7" fmla="*/ 108 h 260"/>
                  <a:gd name="T8" fmla="*/ 203 w 531"/>
                  <a:gd name="T9" fmla="*/ 137 h 260"/>
                  <a:gd name="T10" fmla="*/ 257 w 531"/>
                  <a:gd name="T11" fmla="*/ 161 h 260"/>
                  <a:gd name="T12" fmla="*/ 310 w 531"/>
                  <a:gd name="T13" fmla="*/ 185 h 260"/>
                  <a:gd name="T14" fmla="*/ 362 w 531"/>
                  <a:gd name="T15" fmla="*/ 207 h 260"/>
                  <a:gd name="T16" fmla="*/ 415 w 531"/>
                  <a:gd name="T17" fmla="*/ 225 h 260"/>
                  <a:gd name="T18" fmla="*/ 471 w 531"/>
                  <a:gd name="T19" fmla="*/ 242 h 260"/>
                  <a:gd name="T20" fmla="*/ 531 w 531"/>
                  <a:gd name="T21" fmla="*/ 26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1" h="260">
                    <a:moveTo>
                      <a:pt x="0" y="0"/>
                    </a:moveTo>
                    <a:lnTo>
                      <a:pt x="52" y="38"/>
                    </a:lnTo>
                    <a:lnTo>
                      <a:pt x="105" y="77"/>
                    </a:lnTo>
                    <a:lnTo>
                      <a:pt x="155" y="108"/>
                    </a:lnTo>
                    <a:lnTo>
                      <a:pt x="203" y="137"/>
                    </a:lnTo>
                    <a:lnTo>
                      <a:pt x="257" y="161"/>
                    </a:lnTo>
                    <a:lnTo>
                      <a:pt x="310" y="185"/>
                    </a:lnTo>
                    <a:lnTo>
                      <a:pt x="362" y="207"/>
                    </a:lnTo>
                    <a:lnTo>
                      <a:pt x="415" y="225"/>
                    </a:lnTo>
                    <a:lnTo>
                      <a:pt x="471" y="242"/>
                    </a:lnTo>
                    <a:lnTo>
                      <a:pt x="531" y="26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11" name="Freeform 683"/>
              <p:cNvSpPr>
                <a:spLocks/>
              </p:cNvSpPr>
              <p:nvPr/>
            </p:nvSpPr>
            <p:spPr bwMode="auto">
              <a:xfrm>
                <a:off x="2929" y="2036"/>
                <a:ext cx="22" cy="48"/>
              </a:xfrm>
              <a:custGeom>
                <a:avLst/>
                <a:gdLst>
                  <a:gd name="T0" fmla="*/ 71 w 275"/>
                  <a:gd name="T1" fmla="*/ 0 h 674"/>
                  <a:gd name="T2" fmla="*/ 64 w 275"/>
                  <a:gd name="T3" fmla="*/ 63 h 674"/>
                  <a:gd name="T4" fmla="*/ 57 w 275"/>
                  <a:gd name="T5" fmla="*/ 130 h 674"/>
                  <a:gd name="T6" fmla="*/ 50 w 275"/>
                  <a:gd name="T7" fmla="*/ 200 h 674"/>
                  <a:gd name="T8" fmla="*/ 43 w 275"/>
                  <a:gd name="T9" fmla="*/ 270 h 674"/>
                  <a:gd name="T10" fmla="*/ 35 w 275"/>
                  <a:gd name="T11" fmla="*/ 340 h 674"/>
                  <a:gd name="T12" fmla="*/ 32 w 275"/>
                  <a:gd name="T13" fmla="*/ 410 h 674"/>
                  <a:gd name="T14" fmla="*/ 25 w 275"/>
                  <a:gd name="T15" fmla="*/ 481 h 674"/>
                  <a:gd name="T16" fmla="*/ 15 w 275"/>
                  <a:gd name="T17" fmla="*/ 551 h 674"/>
                  <a:gd name="T18" fmla="*/ 7 w 275"/>
                  <a:gd name="T19" fmla="*/ 615 h 674"/>
                  <a:gd name="T20" fmla="*/ 0 w 275"/>
                  <a:gd name="T21" fmla="*/ 674 h 674"/>
                  <a:gd name="T22" fmla="*/ 35 w 275"/>
                  <a:gd name="T23" fmla="*/ 660 h 674"/>
                  <a:gd name="T24" fmla="*/ 71 w 275"/>
                  <a:gd name="T25" fmla="*/ 625 h 674"/>
                  <a:gd name="T26" fmla="*/ 107 w 275"/>
                  <a:gd name="T27" fmla="*/ 572 h 674"/>
                  <a:gd name="T28" fmla="*/ 138 w 275"/>
                  <a:gd name="T29" fmla="*/ 505 h 674"/>
                  <a:gd name="T30" fmla="*/ 170 w 275"/>
                  <a:gd name="T31" fmla="*/ 432 h 674"/>
                  <a:gd name="T32" fmla="*/ 198 w 275"/>
                  <a:gd name="T33" fmla="*/ 347 h 674"/>
                  <a:gd name="T34" fmla="*/ 223 w 275"/>
                  <a:gd name="T35" fmla="*/ 263 h 674"/>
                  <a:gd name="T36" fmla="*/ 243 w 275"/>
                  <a:gd name="T37" fmla="*/ 182 h 674"/>
                  <a:gd name="T38" fmla="*/ 261 w 275"/>
                  <a:gd name="T39" fmla="*/ 102 h 674"/>
                  <a:gd name="T40" fmla="*/ 275 w 275"/>
                  <a:gd name="T41" fmla="*/ 35 h 674"/>
                  <a:gd name="T42" fmla="*/ 71 w 275"/>
                  <a:gd name="T43" fmla="*/ 0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5" h="674">
                    <a:moveTo>
                      <a:pt x="71" y="0"/>
                    </a:moveTo>
                    <a:lnTo>
                      <a:pt x="64" y="63"/>
                    </a:lnTo>
                    <a:lnTo>
                      <a:pt x="57" y="130"/>
                    </a:lnTo>
                    <a:lnTo>
                      <a:pt x="50" y="200"/>
                    </a:lnTo>
                    <a:lnTo>
                      <a:pt x="43" y="270"/>
                    </a:lnTo>
                    <a:lnTo>
                      <a:pt x="35" y="340"/>
                    </a:lnTo>
                    <a:lnTo>
                      <a:pt x="32" y="410"/>
                    </a:lnTo>
                    <a:lnTo>
                      <a:pt x="25" y="481"/>
                    </a:lnTo>
                    <a:lnTo>
                      <a:pt x="15" y="551"/>
                    </a:lnTo>
                    <a:lnTo>
                      <a:pt x="7" y="615"/>
                    </a:lnTo>
                    <a:lnTo>
                      <a:pt x="0" y="674"/>
                    </a:lnTo>
                    <a:lnTo>
                      <a:pt x="35" y="660"/>
                    </a:lnTo>
                    <a:lnTo>
                      <a:pt x="71" y="625"/>
                    </a:lnTo>
                    <a:lnTo>
                      <a:pt x="107" y="572"/>
                    </a:lnTo>
                    <a:lnTo>
                      <a:pt x="138" y="505"/>
                    </a:lnTo>
                    <a:lnTo>
                      <a:pt x="170" y="432"/>
                    </a:lnTo>
                    <a:lnTo>
                      <a:pt x="198" y="347"/>
                    </a:lnTo>
                    <a:lnTo>
                      <a:pt x="223" y="263"/>
                    </a:lnTo>
                    <a:lnTo>
                      <a:pt x="243" y="182"/>
                    </a:lnTo>
                    <a:lnTo>
                      <a:pt x="261" y="102"/>
                    </a:lnTo>
                    <a:lnTo>
                      <a:pt x="275" y="35"/>
                    </a:lnTo>
                    <a:lnTo>
                      <a:pt x="71" y="0"/>
                    </a:lnTo>
                    <a:close/>
                  </a:path>
                </a:pathLst>
              </a:custGeom>
              <a:solidFill>
                <a:srgbClr val="FF00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12" name="Freeform 684"/>
              <p:cNvSpPr>
                <a:spLocks/>
              </p:cNvSpPr>
              <p:nvPr/>
            </p:nvSpPr>
            <p:spPr bwMode="auto">
              <a:xfrm>
                <a:off x="2930" y="2037"/>
                <a:ext cx="19" cy="47"/>
              </a:xfrm>
              <a:custGeom>
                <a:avLst/>
                <a:gdLst>
                  <a:gd name="T0" fmla="*/ 254 w 254"/>
                  <a:gd name="T1" fmla="*/ 28 h 663"/>
                  <a:gd name="T2" fmla="*/ 239 w 254"/>
                  <a:gd name="T3" fmla="*/ 95 h 663"/>
                  <a:gd name="T4" fmla="*/ 226 w 254"/>
                  <a:gd name="T5" fmla="*/ 171 h 663"/>
                  <a:gd name="T6" fmla="*/ 204 w 254"/>
                  <a:gd name="T7" fmla="*/ 249 h 663"/>
                  <a:gd name="T8" fmla="*/ 183 w 254"/>
                  <a:gd name="T9" fmla="*/ 330 h 663"/>
                  <a:gd name="T10" fmla="*/ 159 w 254"/>
                  <a:gd name="T11" fmla="*/ 411 h 663"/>
                  <a:gd name="T12" fmla="*/ 131 w 254"/>
                  <a:gd name="T13" fmla="*/ 484 h 663"/>
                  <a:gd name="T14" fmla="*/ 103 w 254"/>
                  <a:gd name="T15" fmla="*/ 548 h 663"/>
                  <a:gd name="T16" fmla="*/ 71 w 254"/>
                  <a:gd name="T17" fmla="*/ 604 h 663"/>
                  <a:gd name="T18" fmla="*/ 36 w 254"/>
                  <a:gd name="T19" fmla="*/ 643 h 663"/>
                  <a:gd name="T20" fmla="*/ 0 w 254"/>
                  <a:gd name="T21" fmla="*/ 663 h 663"/>
                  <a:gd name="T22" fmla="*/ 11 w 254"/>
                  <a:gd name="T23" fmla="*/ 604 h 663"/>
                  <a:gd name="T24" fmla="*/ 21 w 254"/>
                  <a:gd name="T25" fmla="*/ 537 h 663"/>
                  <a:gd name="T26" fmla="*/ 28 w 254"/>
                  <a:gd name="T27" fmla="*/ 470 h 663"/>
                  <a:gd name="T28" fmla="*/ 36 w 254"/>
                  <a:gd name="T29" fmla="*/ 403 h 663"/>
                  <a:gd name="T30" fmla="*/ 43 w 254"/>
                  <a:gd name="T31" fmla="*/ 333 h 663"/>
                  <a:gd name="T32" fmla="*/ 49 w 254"/>
                  <a:gd name="T33" fmla="*/ 263 h 663"/>
                  <a:gd name="T34" fmla="*/ 53 w 254"/>
                  <a:gd name="T35" fmla="*/ 196 h 663"/>
                  <a:gd name="T36" fmla="*/ 60 w 254"/>
                  <a:gd name="T37" fmla="*/ 126 h 663"/>
                  <a:gd name="T38" fmla="*/ 63 w 254"/>
                  <a:gd name="T39" fmla="*/ 60 h 663"/>
                  <a:gd name="T40" fmla="*/ 71 w 254"/>
                  <a:gd name="T41" fmla="*/ 0 h 663"/>
                  <a:gd name="T42" fmla="*/ 254 w 254"/>
                  <a:gd name="T43" fmla="*/ 28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4" h="663">
                    <a:moveTo>
                      <a:pt x="254" y="28"/>
                    </a:moveTo>
                    <a:lnTo>
                      <a:pt x="239" y="95"/>
                    </a:lnTo>
                    <a:lnTo>
                      <a:pt x="226" y="171"/>
                    </a:lnTo>
                    <a:lnTo>
                      <a:pt x="204" y="249"/>
                    </a:lnTo>
                    <a:lnTo>
                      <a:pt x="183" y="330"/>
                    </a:lnTo>
                    <a:lnTo>
                      <a:pt x="159" y="411"/>
                    </a:lnTo>
                    <a:lnTo>
                      <a:pt x="131" y="484"/>
                    </a:lnTo>
                    <a:lnTo>
                      <a:pt x="103" y="548"/>
                    </a:lnTo>
                    <a:lnTo>
                      <a:pt x="71" y="604"/>
                    </a:lnTo>
                    <a:lnTo>
                      <a:pt x="36" y="643"/>
                    </a:lnTo>
                    <a:lnTo>
                      <a:pt x="0" y="663"/>
                    </a:lnTo>
                    <a:lnTo>
                      <a:pt x="11" y="604"/>
                    </a:lnTo>
                    <a:lnTo>
                      <a:pt x="21" y="537"/>
                    </a:lnTo>
                    <a:lnTo>
                      <a:pt x="28" y="470"/>
                    </a:lnTo>
                    <a:lnTo>
                      <a:pt x="36" y="403"/>
                    </a:lnTo>
                    <a:lnTo>
                      <a:pt x="43" y="333"/>
                    </a:lnTo>
                    <a:lnTo>
                      <a:pt x="49" y="263"/>
                    </a:lnTo>
                    <a:lnTo>
                      <a:pt x="53" y="196"/>
                    </a:lnTo>
                    <a:lnTo>
                      <a:pt x="60" y="126"/>
                    </a:lnTo>
                    <a:lnTo>
                      <a:pt x="63" y="60"/>
                    </a:lnTo>
                    <a:lnTo>
                      <a:pt x="71" y="0"/>
                    </a:lnTo>
                    <a:lnTo>
                      <a:pt x="254" y="28"/>
                    </a:lnTo>
                    <a:close/>
                  </a:path>
                </a:pathLst>
              </a:custGeom>
              <a:solidFill>
                <a:srgbClr val="FF1D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13" name="Freeform 685"/>
              <p:cNvSpPr>
                <a:spLocks/>
              </p:cNvSpPr>
              <p:nvPr/>
            </p:nvSpPr>
            <p:spPr bwMode="auto">
              <a:xfrm>
                <a:off x="2930" y="2037"/>
                <a:ext cx="18" cy="47"/>
              </a:xfrm>
              <a:custGeom>
                <a:avLst/>
                <a:gdLst>
                  <a:gd name="T0" fmla="*/ 233 w 233"/>
                  <a:gd name="T1" fmla="*/ 25 h 653"/>
                  <a:gd name="T2" fmla="*/ 223 w 233"/>
                  <a:gd name="T3" fmla="*/ 92 h 653"/>
                  <a:gd name="T4" fmla="*/ 208 w 233"/>
                  <a:gd name="T5" fmla="*/ 165 h 653"/>
                  <a:gd name="T6" fmla="*/ 191 w 233"/>
                  <a:gd name="T7" fmla="*/ 239 h 653"/>
                  <a:gd name="T8" fmla="*/ 173 w 233"/>
                  <a:gd name="T9" fmla="*/ 316 h 653"/>
                  <a:gd name="T10" fmla="*/ 148 w 233"/>
                  <a:gd name="T11" fmla="*/ 393 h 653"/>
                  <a:gd name="T12" fmla="*/ 124 w 233"/>
                  <a:gd name="T13" fmla="*/ 463 h 653"/>
                  <a:gd name="T14" fmla="*/ 96 w 233"/>
                  <a:gd name="T15" fmla="*/ 527 h 653"/>
                  <a:gd name="T16" fmla="*/ 68 w 233"/>
                  <a:gd name="T17" fmla="*/ 583 h 653"/>
                  <a:gd name="T18" fmla="*/ 36 w 233"/>
                  <a:gd name="T19" fmla="*/ 625 h 653"/>
                  <a:gd name="T20" fmla="*/ 0 w 233"/>
                  <a:gd name="T21" fmla="*/ 653 h 653"/>
                  <a:gd name="T22" fmla="*/ 15 w 233"/>
                  <a:gd name="T23" fmla="*/ 593 h 653"/>
                  <a:gd name="T24" fmla="*/ 25 w 233"/>
                  <a:gd name="T25" fmla="*/ 530 h 653"/>
                  <a:gd name="T26" fmla="*/ 36 w 233"/>
                  <a:gd name="T27" fmla="*/ 467 h 653"/>
                  <a:gd name="T28" fmla="*/ 43 w 233"/>
                  <a:gd name="T29" fmla="*/ 400 h 653"/>
                  <a:gd name="T30" fmla="*/ 46 w 233"/>
                  <a:gd name="T31" fmla="*/ 330 h 653"/>
                  <a:gd name="T32" fmla="*/ 53 w 233"/>
                  <a:gd name="T33" fmla="*/ 263 h 653"/>
                  <a:gd name="T34" fmla="*/ 57 w 233"/>
                  <a:gd name="T35" fmla="*/ 197 h 653"/>
                  <a:gd name="T36" fmla="*/ 60 w 233"/>
                  <a:gd name="T37" fmla="*/ 130 h 653"/>
                  <a:gd name="T38" fmla="*/ 68 w 233"/>
                  <a:gd name="T39" fmla="*/ 63 h 653"/>
                  <a:gd name="T40" fmla="*/ 71 w 233"/>
                  <a:gd name="T41" fmla="*/ 0 h 653"/>
                  <a:gd name="T42" fmla="*/ 233 w 233"/>
                  <a:gd name="T43" fmla="*/ 25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3" h="653">
                    <a:moveTo>
                      <a:pt x="233" y="25"/>
                    </a:moveTo>
                    <a:lnTo>
                      <a:pt x="223" y="92"/>
                    </a:lnTo>
                    <a:lnTo>
                      <a:pt x="208" y="165"/>
                    </a:lnTo>
                    <a:lnTo>
                      <a:pt x="191" y="239"/>
                    </a:lnTo>
                    <a:lnTo>
                      <a:pt x="173" y="316"/>
                    </a:lnTo>
                    <a:lnTo>
                      <a:pt x="148" y="393"/>
                    </a:lnTo>
                    <a:lnTo>
                      <a:pt x="124" y="463"/>
                    </a:lnTo>
                    <a:lnTo>
                      <a:pt x="96" y="527"/>
                    </a:lnTo>
                    <a:lnTo>
                      <a:pt x="68" y="583"/>
                    </a:lnTo>
                    <a:lnTo>
                      <a:pt x="36" y="625"/>
                    </a:lnTo>
                    <a:lnTo>
                      <a:pt x="0" y="653"/>
                    </a:lnTo>
                    <a:lnTo>
                      <a:pt x="15" y="593"/>
                    </a:lnTo>
                    <a:lnTo>
                      <a:pt x="25" y="530"/>
                    </a:lnTo>
                    <a:lnTo>
                      <a:pt x="36" y="467"/>
                    </a:lnTo>
                    <a:lnTo>
                      <a:pt x="43" y="400"/>
                    </a:lnTo>
                    <a:lnTo>
                      <a:pt x="46" y="330"/>
                    </a:lnTo>
                    <a:lnTo>
                      <a:pt x="53" y="263"/>
                    </a:lnTo>
                    <a:lnTo>
                      <a:pt x="57" y="197"/>
                    </a:lnTo>
                    <a:lnTo>
                      <a:pt x="60" y="130"/>
                    </a:lnTo>
                    <a:lnTo>
                      <a:pt x="68" y="63"/>
                    </a:lnTo>
                    <a:lnTo>
                      <a:pt x="71" y="0"/>
                    </a:lnTo>
                    <a:lnTo>
                      <a:pt x="233" y="25"/>
                    </a:lnTo>
                    <a:close/>
                  </a:path>
                </a:pathLst>
              </a:custGeom>
              <a:solidFill>
                <a:srgbClr val="FF3B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14" name="Freeform 686"/>
              <p:cNvSpPr>
                <a:spLocks/>
              </p:cNvSpPr>
              <p:nvPr/>
            </p:nvSpPr>
            <p:spPr bwMode="auto">
              <a:xfrm>
                <a:off x="2930" y="2037"/>
                <a:ext cx="17" cy="46"/>
              </a:xfrm>
              <a:custGeom>
                <a:avLst/>
                <a:gdLst>
                  <a:gd name="T0" fmla="*/ 214 w 214"/>
                  <a:gd name="T1" fmla="*/ 18 h 639"/>
                  <a:gd name="T2" fmla="*/ 203 w 214"/>
                  <a:gd name="T3" fmla="*/ 85 h 639"/>
                  <a:gd name="T4" fmla="*/ 189 w 214"/>
                  <a:gd name="T5" fmla="*/ 155 h 639"/>
                  <a:gd name="T6" fmla="*/ 175 w 214"/>
                  <a:gd name="T7" fmla="*/ 228 h 639"/>
                  <a:gd name="T8" fmla="*/ 158 w 214"/>
                  <a:gd name="T9" fmla="*/ 298 h 639"/>
                  <a:gd name="T10" fmla="*/ 136 w 214"/>
                  <a:gd name="T11" fmla="*/ 373 h 639"/>
                  <a:gd name="T12" fmla="*/ 115 w 214"/>
                  <a:gd name="T13" fmla="*/ 439 h 639"/>
                  <a:gd name="T14" fmla="*/ 91 w 214"/>
                  <a:gd name="T15" fmla="*/ 503 h 639"/>
                  <a:gd name="T16" fmla="*/ 63 w 214"/>
                  <a:gd name="T17" fmla="*/ 558 h 639"/>
                  <a:gd name="T18" fmla="*/ 35 w 214"/>
                  <a:gd name="T19" fmla="*/ 604 h 639"/>
                  <a:gd name="T20" fmla="*/ 0 w 214"/>
                  <a:gd name="T21" fmla="*/ 639 h 639"/>
                  <a:gd name="T22" fmla="*/ 17 w 214"/>
                  <a:gd name="T23" fmla="*/ 583 h 639"/>
                  <a:gd name="T24" fmla="*/ 28 w 214"/>
                  <a:gd name="T25" fmla="*/ 520 h 639"/>
                  <a:gd name="T26" fmla="*/ 38 w 214"/>
                  <a:gd name="T27" fmla="*/ 456 h 639"/>
                  <a:gd name="T28" fmla="*/ 45 w 214"/>
                  <a:gd name="T29" fmla="*/ 390 h 639"/>
                  <a:gd name="T30" fmla="*/ 52 w 214"/>
                  <a:gd name="T31" fmla="*/ 326 h 639"/>
                  <a:gd name="T32" fmla="*/ 55 w 214"/>
                  <a:gd name="T33" fmla="*/ 260 h 639"/>
                  <a:gd name="T34" fmla="*/ 59 w 214"/>
                  <a:gd name="T35" fmla="*/ 193 h 639"/>
                  <a:gd name="T36" fmla="*/ 63 w 214"/>
                  <a:gd name="T37" fmla="*/ 126 h 639"/>
                  <a:gd name="T38" fmla="*/ 66 w 214"/>
                  <a:gd name="T39" fmla="*/ 63 h 639"/>
                  <a:gd name="T40" fmla="*/ 70 w 214"/>
                  <a:gd name="T41" fmla="*/ 0 h 639"/>
                  <a:gd name="T42" fmla="*/ 214 w 214"/>
                  <a:gd name="T43" fmla="*/ 18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4" h="639">
                    <a:moveTo>
                      <a:pt x="214" y="18"/>
                    </a:moveTo>
                    <a:lnTo>
                      <a:pt x="203" y="85"/>
                    </a:lnTo>
                    <a:lnTo>
                      <a:pt x="189" y="155"/>
                    </a:lnTo>
                    <a:lnTo>
                      <a:pt x="175" y="228"/>
                    </a:lnTo>
                    <a:lnTo>
                      <a:pt x="158" y="298"/>
                    </a:lnTo>
                    <a:lnTo>
                      <a:pt x="136" y="373"/>
                    </a:lnTo>
                    <a:lnTo>
                      <a:pt x="115" y="439"/>
                    </a:lnTo>
                    <a:lnTo>
                      <a:pt x="91" y="503"/>
                    </a:lnTo>
                    <a:lnTo>
                      <a:pt x="63" y="558"/>
                    </a:lnTo>
                    <a:lnTo>
                      <a:pt x="35" y="604"/>
                    </a:lnTo>
                    <a:lnTo>
                      <a:pt x="0" y="639"/>
                    </a:lnTo>
                    <a:lnTo>
                      <a:pt x="17" y="583"/>
                    </a:lnTo>
                    <a:lnTo>
                      <a:pt x="28" y="520"/>
                    </a:lnTo>
                    <a:lnTo>
                      <a:pt x="38" y="456"/>
                    </a:lnTo>
                    <a:lnTo>
                      <a:pt x="45" y="390"/>
                    </a:lnTo>
                    <a:lnTo>
                      <a:pt x="52" y="326"/>
                    </a:lnTo>
                    <a:lnTo>
                      <a:pt x="55" y="260"/>
                    </a:lnTo>
                    <a:lnTo>
                      <a:pt x="59" y="193"/>
                    </a:lnTo>
                    <a:lnTo>
                      <a:pt x="63" y="126"/>
                    </a:lnTo>
                    <a:lnTo>
                      <a:pt x="66" y="63"/>
                    </a:lnTo>
                    <a:lnTo>
                      <a:pt x="70" y="0"/>
                    </a:lnTo>
                    <a:lnTo>
                      <a:pt x="214" y="18"/>
                    </a:lnTo>
                    <a:close/>
                  </a:path>
                </a:pathLst>
              </a:custGeom>
              <a:solidFill>
                <a:srgbClr val="FF59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15" name="Freeform 687"/>
              <p:cNvSpPr>
                <a:spLocks/>
              </p:cNvSpPr>
              <p:nvPr/>
            </p:nvSpPr>
            <p:spPr bwMode="auto">
              <a:xfrm>
                <a:off x="2931" y="2038"/>
                <a:ext cx="14" cy="45"/>
              </a:xfrm>
              <a:custGeom>
                <a:avLst/>
                <a:gdLst>
                  <a:gd name="T0" fmla="*/ 193 w 193"/>
                  <a:gd name="T1" fmla="*/ 11 h 629"/>
                  <a:gd name="T2" fmla="*/ 183 w 193"/>
                  <a:gd name="T3" fmla="*/ 78 h 629"/>
                  <a:gd name="T4" fmla="*/ 172 w 193"/>
                  <a:gd name="T5" fmla="*/ 144 h 629"/>
                  <a:gd name="T6" fmla="*/ 162 w 193"/>
                  <a:gd name="T7" fmla="*/ 214 h 629"/>
                  <a:gd name="T8" fmla="*/ 144 w 193"/>
                  <a:gd name="T9" fmla="*/ 281 h 629"/>
                  <a:gd name="T10" fmla="*/ 130 w 193"/>
                  <a:gd name="T11" fmla="*/ 351 h 629"/>
                  <a:gd name="T12" fmla="*/ 109 w 193"/>
                  <a:gd name="T13" fmla="*/ 418 h 629"/>
                  <a:gd name="T14" fmla="*/ 88 w 193"/>
                  <a:gd name="T15" fmla="*/ 481 h 629"/>
                  <a:gd name="T16" fmla="*/ 60 w 193"/>
                  <a:gd name="T17" fmla="*/ 538 h 629"/>
                  <a:gd name="T18" fmla="*/ 32 w 193"/>
                  <a:gd name="T19" fmla="*/ 587 h 629"/>
                  <a:gd name="T20" fmla="*/ 0 w 193"/>
                  <a:gd name="T21" fmla="*/ 629 h 629"/>
                  <a:gd name="T22" fmla="*/ 20 w 193"/>
                  <a:gd name="T23" fmla="*/ 569 h 629"/>
                  <a:gd name="T24" fmla="*/ 35 w 193"/>
                  <a:gd name="T25" fmla="*/ 509 h 629"/>
                  <a:gd name="T26" fmla="*/ 45 w 193"/>
                  <a:gd name="T27" fmla="*/ 446 h 629"/>
                  <a:gd name="T28" fmla="*/ 52 w 193"/>
                  <a:gd name="T29" fmla="*/ 383 h 629"/>
                  <a:gd name="T30" fmla="*/ 56 w 193"/>
                  <a:gd name="T31" fmla="*/ 319 h 629"/>
                  <a:gd name="T32" fmla="*/ 60 w 193"/>
                  <a:gd name="T33" fmla="*/ 253 h 629"/>
                  <a:gd name="T34" fmla="*/ 63 w 193"/>
                  <a:gd name="T35" fmla="*/ 190 h 629"/>
                  <a:gd name="T36" fmla="*/ 67 w 193"/>
                  <a:gd name="T37" fmla="*/ 123 h 629"/>
                  <a:gd name="T38" fmla="*/ 67 w 193"/>
                  <a:gd name="T39" fmla="*/ 63 h 629"/>
                  <a:gd name="T40" fmla="*/ 70 w 193"/>
                  <a:gd name="T41" fmla="*/ 0 h 629"/>
                  <a:gd name="T42" fmla="*/ 193 w 193"/>
                  <a:gd name="T43" fmla="*/ 11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3" h="629">
                    <a:moveTo>
                      <a:pt x="193" y="11"/>
                    </a:moveTo>
                    <a:lnTo>
                      <a:pt x="183" y="78"/>
                    </a:lnTo>
                    <a:lnTo>
                      <a:pt x="172" y="144"/>
                    </a:lnTo>
                    <a:lnTo>
                      <a:pt x="162" y="214"/>
                    </a:lnTo>
                    <a:lnTo>
                      <a:pt x="144" y="281"/>
                    </a:lnTo>
                    <a:lnTo>
                      <a:pt x="130" y="351"/>
                    </a:lnTo>
                    <a:lnTo>
                      <a:pt x="109" y="418"/>
                    </a:lnTo>
                    <a:lnTo>
                      <a:pt x="88" y="481"/>
                    </a:lnTo>
                    <a:lnTo>
                      <a:pt x="60" y="538"/>
                    </a:lnTo>
                    <a:lnTo>
                      <a:pt x="32" y="587"/>
                    </a:lnTo>
                    <a:lnTo>
                      <a:pt x="0" y="629"/>
                    </a:lnTo>
                    <a:lnTo>
                      <a:pt x="20" y="569"/>
                    </a:lnTo>
                    <a:lnTo>
                      <a:pt x="35" y="509"/>
                    </a:lnTo>
                    <a:lnTo>
                      <a:pt x="45" y="446"/>
                    </a:lnTo>
                    <a:lnTo>
                      <a:pt x="52" y="383"/>
                    </a:lnTo>
                    <a:lnTo>
                      <a:pt x="56" y="319"/>
                    </a:lnTo>
                    <a:lnTo>
                      <a:pt x="60" y="253"/>
                    </a:lnTo>
                    <a:lnTo>
                      <a:pt x="63" y="190"/>
                    </a:lnTo>
                    <a:lnTo>
                      <a:pt x="67" y="123"/>
                    </a:lnTo>
                    <a:lnTo>
                      <a:pt x="67" y="63"/>
                    </a:lnTo>
                    <a:lnTo>
                      <a:pt x="70" y="0"/>
                    </a:lnTo>
                    <a:lnTo>
                      <a:pt x="193" y="11"/>
                    </a:lnTo>
                    <a:close/>
                  </a:path>
                </a:pathLst>
              </a:custGeom>
              <a:solidFill>
                <a:srgbClr val="FF77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16" name="Freeform 688"/>
              <p:cNvSpPr>
                <a:spLocks/>
              </p:cNvSpPr>
              <p:nvPr/>
            </p:nvSpPr>
            <p:spPr bwMode="auto">
              <a:xfrm>
                <a:off x="2931" y="2038"/>
                <a:ext cx="13" cy="44"/>
              </a:xfrm>
              <a:custGeom>
                <a:avLst/>
                <a:gdLst>
                  <a:gd name="T0" fmla="*/ 168 w 168"/>
                  <a:gd name="T1" fmla="*/ 4 h 615"/>
                  <a:gd name="T2" fmla="*/ 161 w 168"/>
                  <a:gd name="T3" fmla="*/ 67 h 615"/>
                  <a:gd name="T4" fmla="*/ 155 w 168"/>
                  <a:gd name="T5" fmla="*/ 134 h 615"/>
                  <a:gd name="T6" fmla="*/ 141 w 168"/>
                  <a:gd name="T7" fmla="*/ 201 h 615"/>
                  <a:gd name="T8" fmla="*/ 130 w 168"/>
                  <a:gd name="T9" fmla="*/ 264 h 615"/>
                  <a:gd name="T10" fmla="*/ 116 w 168"/>
                  <a:gd name="T11" fmla="*/ 331 h 615"/>
                  <a:gd name="T12" fmla="*/ 98 w 168"/>
                  <a:gd name="T13" fmla="*/ 394 h 615"/>
                  <a:gd name="T14" fmla="*/ 77 w 168"/>
                  <a:gd name="T15" fmla="*/ 457 h 615"/>
                  <a:gd name="T16" fmla="*/ 56 w 168"/>
                  <a:gd name="T17" fmla="*/ 513 h 615"/>
                  <a:gd name="T18" fmla="*/ 28 w 168"/>
                  <a:gd name="T19" fmla="*/ 566 h 615"/>
                  <a:gd name="T20" fmla="*/ 0 w 168"/>
                  <a:gd name="T21" fmla="*/ 615 h 615"/>
                  <a:gd name="T22" fmla="*/ 21 w 168"/>
                  <a:gd name="T23" fmla="*/ 559 h 615"/>
                  <a:gd name="T24" fmla="*/ 35 w 168"/>
                  <a:gd name="T25" fmla="*/ 499 h 615"/>
                  <a:gd name="T26" fmla="*/ 45 w 168"/>
                  <a:gd name="T27" fmla="*/ 439 h 615"/>
                  <a:gd name="T28" fmla="*/ 56 w 168"/>
                  <a:gd name="T29" fmla="*/ 376 h 615"/>
                  <a:gd name="T30" fmla="*/ 60 w 168"/>
                  <a:gd name="T31" fmla="*/ 312 h 615"/>
                  <a:gd name="T32" fmla="*/ 63 w 168"/>
                  <a:gd name="T33" fmla="*/ 249 h 615"/>
                  <a:gd name="T34" fmla="*/ 63 w 168"/>
                  <a:gd name="T35" fmla="*/ 186 h 615"/>
                  <a:gd name="T36" fmla="*/ 63 w 168"/>
                  <a:gd name="T37" fmla="*/ 123 h 615"/>
                  <a:gd name="T38" fmla="*/ 66 w 168"/>
                  <a:gd name="T39" fmla="*/ 59 h 615"/>
                  <a:gd name="T40" fmla="*/ 66 w 168"/>
                  <a:gd name="T41" fmla="*/ 0 h 615"/>
                  <a:gd name="T42" fmla="*/ 168 w 168"/>
                  <a:gd name="T43" fmla="*/ 4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8" h="615">
                    <a:moveTo>
                      <a:pt x="168" y="4"/>
                    </a:moveTo>
                    <a:lnTo>
                      <a:pt x="161" y="67"/>
                    </a:lnTo>
                    <a:lnTo>
                      <a:pt x="155" y="134"/>
                    </a:lnTo>
                    <a:lnTo>
                      <a:pt x="141" y="201"/>
                    </a:lnTo>
                    <a:lnTo>
                      <a:pt x="130" y="264"/>
                    </a:lnTo>
                    <a:lnTo>
                      <a:pt x="116" y="331"/>
                    </a:lnTo>
                    <a:lnTo>
                      <a:pt x="98" y="394"/>
                    </a:lnTo>
                    <a:lnTo>
                      <a:pt x="77" y="457"/>
                    </a:lnTo>
                    <a:lnTo>
                      <a:pt x="56" y="513"/>
                    </a:lnTo>
                    <a:lnTo>
                      <a:pt x="28" y="566"/>
                    </a:lnTo>
                    <a:lnTo>
                      <a:pt x="0" y="615"/>
                    </a:lnTo>
                    <a:lnTo>
                      <a:pt x="21" y="559"/>
                    </a:lnTo>
                    <a:lnTo>
                      <a:pt x="35" y="499"/>
                    </a:lnTo>
                    <a:lnTo>
                      <a:pt x="45" y="439"/>
                    </a:lnTo>
                    <a:lnTo>
                      <a:pt x="56" y="376"/>
                    </a:lnTo>
                    <a:lnTo>
                      <a:pt x="60" y="312"/>
                    </a:lnTo>
                    <a:lnTo>
                      <a:pt x="63" y="249"/>
                    </a:lnTo>
                    <a:lnTo>
                      <a:pt x="63" y="186"/>
                    </a:lnTo>
                    <a:lnTo>
                      <a:pt x="63" y="123"/>
                    </a:lnTo>
                    <a:lnTo>
                      <a:pt x="66" y="59"/>
                    </a:lnTo>
                    <a:lnTo>
                      <a:pt x="66" y="0"/>
                    </a:lnTo>
                    <a:lnTo>
                      <a:pt x="168" y="4"/>
                    </a:lnTo>
                    <a:close/>
                  </a:path>
                </a:pathLst>
              </a:custGeom>
              <a:solidFill>
                <a:srgbClr val="FF94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17" name="Freeform 689"/>
              <p:cNvSpPr>
                <a:spLocks/>
              </p:cNvSpPr>
              <p:nvPr/>
            </p:nvSpPr>
            <p:spPr bwMode="auto">
              <a:xfrm>
                <a:off x="2931" y="2039"/>
                <a:ext cx="12" cy="43"/>
              </a:xfrm>
              <a:custGeom>
                <a:avLst/>
                <a:gdLst>
                  <a:gd name="T0" fmla="*/ 70 w 152"/>
                  <a:gd name="T1" fmla="*/ 0 h 600"/>
                  <a:gd name="T2" fmla="*/ 67 w 152"/>
                  <a:gd name="T3" fmla="*/ 60 h 600"/>
                  <a:gd name="T4" fmla="*/ 67 w 152"/>
                  <a:gd name="T5" fmla="*/ 120 h 600"/>
                  <a:gd name="T6" fmla="*/ 67 w 152"/>
                  <a:gd name="T7" fmla="*/ 182 h 600"/>
                  <a:gd name="T8" fmla="*/ 67 w 152"/>
                  <a:gd name="T9" fmla="*/ 246 h 600"/>
                  <a:gd name="T10" fmla="*/ 63 w 152"/>
                  <a:gd name="T11" fmla="*/ 305 h 600"/>
                  <a:gd name="T12" fmla="*/ 60 w 152"/>
                  <a:gd name="T13" fmla="*/ 369 h 600"/>
                  <a:gd name="T14" fmla="*/ 53 w 152"/>
                  <a:gd name="T15" fmla="*/ 429 h 600"/>
                  <a:gd name="T16" fmla="*/ 42 w 152"/>
                  <a:gd name="T17" fmla="*/ 489 h 600"/>
                  <a:gd name="T18" fmla="*/ 25 w 152"/>
                  <a:gd name="T19" fmla="*/ 545 h 600"/>
                  <a:gd name="T20" fmla="*/ 0 w 152"/>
                  <a:gd name="T21" fmla="*/ 600 h 600"/>
                  <a:gd name="T22" fmla="*/ 28 w 152"/>
                  <a:gd name="T23" fmla="*/ 548 h 600"/>
                  <a:gd name="T24" fmla="*/ 53 w 152"/>
                  <a:gd name="T25" fmla="*/ 489 h 600"/>
                  <a:gd name="T26" fmla="*/ 74 w 152"/>
                  <a:gd name="T27" fmla="*/ 432 h 600"/>
                  <a:gd name="T28" fmla="*/ 92 w 152"/>
                  <a:gd name="T29" fmla="*/ 369 h 600"/>
                  <a:gd name="T30" fmla="*/ 106 w 152"/>
                  <a:gd name="T31" fmla="*/ 309 h 600"/>
                  <a:gd name="T32" fmla="*/ 117 w 152"/>
                  <a:gd name="T33" fmla="*/ 246 h 600"/>
                  <a:gd name="T34" fmla="*/ 127 w 152"/>
                  <a:gd name="T35" fmla="*/ 187 h 600"/>
                  <a:gd name="T36" fmla="*/ 138 w 152"/>
                  <a:gd name="T37" fmla="*/ 123 h 600"/>
                  <a:gd name="T38" fmla="*/ 145 w 152"/>
                  <a:gd name="T39" fmla="*/ 60 h 600"/>
                  <a:gd name="T40" fmla="*/ 152 w 152"/>
                  <a:gd name="T41" fmla="*/ 0 h 600"/>
                  <a:gd name="T42" fmla="*/ 70 w 152"/>
                  <a:gd name="T43"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2" h="600">
                    <a:moveTo>
                      <a:pt x="70" y="0"/>
                    </a:moveTo>
                    <a:lnTo>
                      <a:pt x="67" y="60"/>
                    </a:lnTo>
                    <a:lnTo>
                      <a:pt x="67" y="120"/>
                    </a:lnTo>
                    <a:lnTo>
                      <a:pt x="67" y="182"/>
                    </a:lnTo>
                    <a:lnTo>
                      <a:pt x="67" y="246"/>
                    </a:lnTo>
                    <a:lnTo>
                      <a:pt x="63" y="305"/>
                    </a:lnTo>
                    <a:lnTo>
                      <a:pt x="60" y="369"/>
                    </a:lnTo>
                    <a:lnTo>
                      <a:pt x="53" y="429"/>
                    </a:lnTo>
                    <a:lnTo>
                      <a:pt x="42" y="489"/>
                    </a:lnTo>
                    <a:lnTo>
                      <a:pt x="25" y="545"/>
                    </a:lnTo>
                    <a:lnTo>
                      <a:pt x="0" y="600"/>
                    </a:lnTo>
                    <a:lnTo>
                      <a:pt x="28" y="548"/>
                    </a:lnTo>
                    <a:lnTo>
                      <a:pt x="53" y="489"/>
                    </a:lnTo>
                    <a:lnTo>
                      <a:pt x="74" y="432"/>
                    </a:lnTo>
                    <a:lnTo>
                      <a:pt x="92" y="369"/>
                    </a:lnTo>
                    <a:lnTo>
                      <a:pt x="106" y="309"/>
                    </a:lnTo>
                    <a:lnTo>
                      <a:pt x="117" y="246"/>
                    </a:lnTo>
                    <a:lnTo>
                      <a:pt x="127" y="187"/>
                    </a:lnTo>
                    <a:lnTo>
                      <a:pt x="138" y="123"/>
                    </a:lnTo>
                    <a:lnTo>
                      <a:pt x="145" y="60"/>
                    </a:lnTo>
                    <a:lnTo>
                      <a:pt x="152" y="0"/>
                    </a:lnTo>
                    <a:lnTo>
                      <a:pt x="70" y="0"/>
                    </a:lnTo>
                    <a:close/>
                  </a:path>
                </a:pathLst>
              </a:custGeom>
              <a:solidFill>
                <a:srgbClr val="FFB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18" name="Freeform 690"/>
              <p:cNvSpPr>
                <a:spLocks/>
              </p:cNvSpPr>
              <p:nvPr/>
            </p:nvSpPr>
            <p:spPr bwMode="auto">
              <a:xfrm>
                <a:off x="2983" y="2031"/>
                <a:ext cx="29" cy="53"/>
              </a:xfrm>
              <a:custGeom>
                <a:avLst/>
                <a:gdLst>
                  <a:gd name="T0" fmla="*/ 120 w 376"/>
                  <a:gd name="T1" fmla="*/ 0 h 737"/>
                  <a:gd name="T2" fmla="*/ 138 w 376"/>
                  <a:gd name="T3" fmla="*/ 7 h 737"/>
                  <a:gd name="T4" fmla="*/ 161 w 376"/>
                  <a:gd name="T5" fmla="*/ 20 h 737"/>
                  <a:gd name="T6" fmla="*/ 193 w 376"/>
                  <a:gd name="T7" fmla="*/ 35 h 737"/>
                  <a:gd name="T8" fmla="*/ 225 w 376"/>
                  <a:gd name="T9" fmla="*/ 52 h 737"/>
                  <a:gd name="T10" fmla="*/ 261 w 376"/>
                  <a:gd name="T11" fmla="*/ 70 h 737"/>
                  <a:gd name="T12" fmla="*/ 296 w 376"/>
                  <a:gd name="T13" fmla="*/ 87 h 737"/>
                  <a:gd name="T14" fmla="*/ 327 w 376"/>
                  <a:gd name="T15" fmla="*/ 105 h 737"/>
                  <a:gd name="T16" fmla="*/ 352 w 376"/>
                  <a:gd name="T17" fmla="*/ 122 h 737"/>
                  <a:gd name="T18" fmla="*/ 369 w 376"/>
                  <a:gd name="T19" fmla="*/ 137 h 737"/>
                  <a:gd name="T20" fmla="*/ 376 w 376"/>
                  <a:gd name="T21" fmla="*/ 147 h 737"/>
                  <a:gd name="T22" fmla="*/ 352 w 376"/>
                  <a:gd name="T23" fmla="*/ 196 h 737"/>
                  <a:gd name="T24" fmla="*/ 321 w 376"/>
                  <a:gd name="T25" fmla="*/ 248 h 737"/>
                  <a:gd name="T26" fmla="*/ 281 w 376"/>
                  <a:gd name="T27" fmla="*/ 308 h 737"/>
                  <a:gd name="T28" fmla="*/ 243 w 376"/>
                  <a:gd name="T29" fmla="*/ 372 h 737"/>
                  <a:gd name="T30" fmla="*/ 201 w 376"/>
                  <a:gd name="T31" fmla="*/ 438 h 737"/>
                  <a:gd name="T32" fmla="*/ 158 w 376"/>
                  <a:gd name="T33" fmla="*/ 505 h 737"/>
                  <a:gd name="T34" fmla="*/ 116 w 376"/>
                  <a:gd name="T35" fmla="*/ 568 h 737"/>
                  <a:gd name="T36" fmla="*/ 78 w 376"/>
                  <a:gd name="T37" fmla="*/ 632 h 737"/>
                  <a:gd name="T38" fmla="*/ 42 w 376"/>
                  <a:gd name="T39" fmla="*/ 688 h 737"/>
                  <a:gd name="T40" fmla="*/ 10 w 376"/>
                  <a:gd name="T41" fmla="*/ 737 h 737"/>
                  <a:gd name="T42" fmla="*/ 3 w 376"/>
                  <a:gd name="T43" fmla="*/ 667 h 737"/>
                  <a:gd name="T44" fmla="*/ 0 w 376"/>
                  <a:gd name="T45" fmla="*/ 593 h 737"/>
                  <a:gd name="T46" fmla="*/ 7 w 376"/>
                  <a:gd name="T47" fmla="*/ 515 h 737"/>
                  <a:gd name="T48" fmla="*/ 21 w 376"/>
                  <a:gd name="T49" fmla="*/ 438 h 737"/>
                  <a:gd name="T50" fmla="*/ 35 w 376"/>
                  <a:gd name="T51" fmla="*/ 358 h 737"/>
                  <a:gd name="T52" fmla="*/ 53 w 376"/>
                  <a:gd name="T53" fmla="*/ 280 h 737"/>
                  <a:gd name="T54" fmla="*/ 73 w 376"/>
                  <a:gd name="T55" fmla="*/ 203 h 737"/>
                  <a:gd name="T56" fmla="*/ 91 w 376"/>
                  <a:gd name="T57" fmla="*/ 130 h 737"/>
                  <a:gd name="T58" fmla="*/ 109 w 376"/>
                  <a:gd name="T59" fmla="*/ 62 h 737"/>
                  <a:gd name="T60" fmla="*/ 120 w 376"/>
                  <a:gd name="T61" fmla="*/ 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76" h="737">
                    <a:moveTo>
                      <a:pt x="120" y="0"/>
                    </a:moveTo>
                    <a:lnTo>
                      <a:pt x="138" y="7"/>
                    </a:lnTo>
                    <a:lnTo>
                      <a:pt x="161" y="20"/>
                    </a:lnTo>
                    <a:lnTo>
                      <a:pt x="193" y="35"/>
                    </a:lnTo>
                    <a:lnTo>
                      <a:pt x="225" y="52"/>
                    </a:lnTo>
                    <a:lnTo>
                      <a:pt x="261" y="70"/>
                    </a:lnTo>
                    <a:lnTo>
                      <a:pt x="296" y="87"/>
                    </a:lnTo>
                    <a:lnTo>
                      <a:pt x="327" y="105"/>
                    </a:lnTo>
                    <a:lnTo>
                      <a:pt x="352" y="122"/>
                    </a:lnTo>
                    <a:lnTo>
                      <a:pt x="369" y="137"/>
                    </a:lnTo>
                    <a:lnTo>
                      <a:pt x="376" y="147"/>
                    </a:lnTo>
                    <a:lnTo>
                      <a:pt x="352" y="196"/>
                    </a:lnTo>
                    <a:lnTo>
                      <a:pt x="321" y="248"/>
                    </a:lnTo>
                    <a:lnTo>
                      <a:pt x="281" y="308"/>
                    </a:lnTo>
                    <a:lnTo>
                      <a:pt x="243" y="372"/>
                    </a:lnTo>
                    <a:lnTo>
                      <a:pt x="201" y="438"/>
                    </a:lnTo>
                    <a:lnTo>
                      <a:pt x="158" y="505"/>
                    </a:lnTo>
                    <a:lnTo>
                      <a:pt x="116" y="568"/>
                    </a:lnTo>
                    <a:lnTo>
                      <a:pt x="78" y="632"/>
                    </a:lnTo>
                    <a:lnTo>
                      <a:pt x="42" y="688"/>
                    </a:lnTo>
                    <a:lnTo>
                      <a:pt x="10" y="737"/>
                    </a:lnTo>
                    <a:lnTo>
                      <a:pt x="3" y="667"/>
                    </a:lnTo>
                    <a:lnTo>
                      <a:pt x="0" y="593"/>
                    </a:lnTo>
                    <a:lnTo>
                      <a:pt x="7" y="515"/>
                    </a:lnTo>
                    <a:lnTo>
                      <a:pt x="21" y="438"/>
                    </a:lnTo>
                    <a:lnTo>
                      <a:pt x="35" y="358"/>
                    </a:lnTo>
                    <a:lnTo>
                      <a:pt x="53" y="280"/>
                    </a:lnTo>
                    <a:lnTo>
                      <a:pt x="73" y="203"/>
                    </a:lnTo>
                    <a:lnTo>
                      <a:pt x="91" y="130"/>
                    </a:lnTo>
                    <a:lnTo>
                      <a:pt x="109" y="62"/>
                    </a:lnTo>
                    <a:lnTo>
                      <a:pt x="120" y="0"/>
                    </a:lnTo>
                    <a:close/>
                  </a:path>
                </a:pathLst>
              </a:custGeom>
              <a:solidFill>
                <a:srgbClr val="FF00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19" name="Freeform 691"/>
              <p:cNvSpPr>
                <a:spLocks/>
              </p:cNvSpPr>
              <p:nvPr/>
            </p:nvSpPr>
            <p:spPr bwMode="auto">
              <a:xfrm>
                <a:off x="2984" y="2032"/>
                <a:ext cx="27" cy="50"/>
              </a:xfrm>
              <a:custGeom>
                <a:avLst/>
                <a:gdLst>
                  <a:gd name="T0" fmla="*/ 120 w 349"/>
                  <a:gd name="T1" fmla="*/ 0 h 695"/>
                  <a:gd name="T2" fmla="*/ 138 w 349"/>
                  <a:gd name="T3" fmla="*/ 7 h 695"/>
                  <a:gd name="T4" fmla="*/ 159 w 349"/>
                  <a:gd name="T5" fmla="*/ 17 h 695"/>
                  <a:gd name="T6" fmla="*/ 188 w 349"/>
                  <a:gd name="T7" fmla="*/ 32 h 695"/>
                  <a:gd name="T8" fmla="*/ 215 w 349"/>
                  <a:gd name="T9" fmla="*/ 49 h 695"/>
                  <a:gd name="T10" fmla="*/ 246 w 349"/>
                  <a:gd name="T11" fmla="*/ 63 h 695"/>
                  <a:gd name="T12" fmla="*/ 275 w 349"/>
                  <a:gd name="T13" fmla="*/ 80 h 695"/>
                  <a:gd name="T14" fmla="*/ 303 w 349"/>
                  <a:gd name="T15" fmla="*/ 95 h 695"/>
                  <a:gd name="T16" fmla="*/ 324 w 349"/>
                  <a:gd name="T17" fmla="*/ 109 h 695"/>
                  <a:gd name="T18" fmla="*/ 342 w 349"/>
                  <a:gd name="T19" fmla="*/ 123 h 695"/>
                  <a:gd name="T20" fmla="*/ 349 w 349"/>
                  <a:gd name="T21" fmla="*/ 133 h 695"/>
                  <a:gd name="T22" fmla="*/ 324 w 349"/>
                  <a:gd name="T23" fmla="*/ 179 h 695"/>
                  <a:gd name="T24" fmla="*/ 293 w 349"/>
                  <a:gd name="T25" fmla="*/ 232 h 695"/>
                  <a:gd name="T26" fmla="*/ 258 w 349"/>
                  <a:gd name="T27" fmla="*/ 288 h 695"/>
                  <a:gd name="T28" fmla="*/ 219 w 349"/>
                  <a:gd name="T29" fmla="*/ 348 h 695"/>
                  <a:gd name="T30" fmla="*/ 180 w 349"/>
                  <a:gd name="T31" fmla="*/ 411 h 695"/>
                  <a:gd name="T32" fmla="*/ 141 w 349"/>
                  <a:gd name="T33" fmla="*/ 470 h 695"/>
                  <a:gd name="T34" fmla="*/ 103 w 349"/>
                  <a:gd name="T35" fmla="*/ 533 h 695"/>
                  <a:gd name="T36" fmla="*/ 68 w 349"/>
                  <a:gd name="T37" fmla="*/ 593 h 695"/>
                  <a:gd name="T38" fmla="*/ 36 w 349"/>
                  <a:gd name="T39" fmla="*/ 646 h 695"/>
                  <a:gd name="T40" fmla="*/ 8 w 349"/>
                  <a:gd name="T41" fmla="*/ 695 h 695"/>
                  <a:gd name="T42" fmla="*/ 0 w 349"/>
                  <a:gd name="T43" fmla="*/ 628 h 695"/>
                  <a:gd name="T44" fmla="*/ 0 w 349"/>
                  <a:gd name="T45" fmla="*/ 558 h 695"/>
                  <a:gd name="T46" fmla="*/ 8 w 349"/>
                  <a:gd name="T47" fmla="*/ 485 h 695"/>
                  <a:gd name="T48" fmla="*/ 22 w 349"/>
                  <a:gd name="T49" fmla="*/ 411 h 695"/>
                  <a:gd name="T50" fmla="*/ 36 w 349"/>
                  <a:gd name="T51" fmla="*/ 337 h 695"/>
                  <a:gd name="T52" fmla="*/ 53 w 349"/>
                  <a:gd name="T53" fmla="*/ 263 h 695"/>
                  <a:gd name="T54" fmla="*/ 75 w 349"/>
                  <a:gd name="T55" fmla="*/ 193 h 695"/>
                  <a:gd name="T56" fmla="*/ 92 w 349"/>
                  <a:gd name="T57" fmla="*/ 123 h 695"/>
                  <a:gd name="T58" fmla="*/ 110 w 349"/>
                  <a:gd name="T59" fmla="*/ 60 h 695"/>
                  <a:gd name="T60" fmla="*/ 120 w 349"/>
                  <a:gd name="T61" fmla="*/ 0 h 6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9" h="695">
                    <a:moveTo>
                      <a:pt x="120" y="0"/>
                    </a:moveTo>
                    <a:lnTo>
                      <a:pt x="138" y="7"/>
                    </a:lnTo>
                    <a:lnTo>
                      <a:pt x="159" y="17"/>
                    </a:lnTo>
                    <a:lnTo>
                      <a:pt x="188" y="32"/>
                    </a:lnTo>
                    <a:lnTo>
                      <a:pt x="215" y="49"/>
                    </a:lnTo>
                    <a:lnTo>
                      <a:pt x="246" y="63"/>
                    </a:lnTo>
                    <a:lnTo>
                      <a:pt x="275" y="80"/>
                    </a:lnTo>
                    <a:lnTo>
                      <a:pt x="303" y="95"/>
                    </a:lnTo>
                    <a:lnTo>
                      <a:pt x="324" y="109"/>
                    </a:lnTo>
                    <a:lnTo>
                      <a:pt x="342" y="123"/>
                    </a:lnTo>
                    <a:lnTo>
                      <a:pt x="349" y="133"/>
                    </a:lnTo>
                    <a:lnTo>
                      <a:pt x="324" y="179"/>
                    </a:lnTo>
                    <a:lnTo>
                      <a:pt x="293" y="232"/>
                    </a:lnTo>
                    <a:lnTo>
                      <a:pt x="258" y="288"/>
                    </a:lnTo>
                    <a:lnTo>
                      <a:pt x="219" y="348"/>
                    </a:lnTo>
                    <a:lnTo>
                      <a:pt x="180" y="411"/>
                    </a:lnTo>
                    <a:lnTo>
                      <a:pt x="141" y="470"/>
                    </a:lnTo>
                    <a:lnTo>
                      <a:pt x="103" y="533"/>
                    </a:lnTo>
                    <a:lnTo>
                      <a:pt x="68" y="593"/>
                    </a:lnTo>
                    <a:lnTo>
                      <a:pt x="36" y="646"/>
                    </a:lnTo>
                    <a:lnTo>
                      <a:pt x="8" y="695"/>
                    </a:lnTo>
                    <a:lnTo>
                      <a:pt x="0" y="628"/>
                    </a:lnTo>
                    <a:lnTo>
                      <a:pt x="0" y="558"/>
                    </a:lnTo>
                    <a:lnTo>
                      <a:pt x="8" y="485"/>
                    </a:lnTo>
                    <a:lnTo>
                      <a:pt x="22" y="411"/>
                    </a:lnTo>
                    <a:lnTo>
                      <a:pt x="36" y="337"/>
                    </a:lnTo>
                    <a:lnTo>
                      <a:pt x="53" y="263"/>
                    </a:lnTo>
                    <a:lnTo>
                      <a:pt x="75" y="193"/>
                    </a:lnTo>
                    <a:lnTo>
                      <a:pt x="92" y="123"/>
                    </a:lnTo>
                    <a:lnTo>
                      <a:pt x="110" y="60"/>
                    </a:lnTo>
                    <a:lnTo>
                      <a:pt x="120" y="0"/>
                    </a:lnTo>
                    <a:close/>
                  </a:path>
                </a:pathLst>
              </a:custGeom>
              <a:solidFill>
                <a:srgbClr val="FF1D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20" name="Freeform 692"/>
              <p:cNvSpPr>
                <a:spLocks/>
              </p:cNvSpPr>
              <p:nvPr/>
            </p:nvSpPr>
            <p:spPr bwMode="auto">
              <a:xfrm>
                <a:off x="2985" y="2033"/>
                <a:ext cx="25" cy="46"/>
              </a:xfrm>
              <a:custGeom>
                <a:avLst/>
                <a:gdLst>
                  <a:gd name="T0" fmla="*/ 123 w 323"/>
                  <a:gd name="T1" fmla="*/ 0 h 650"/>
                  <a:gd name="T2" fmla="*/ 137 w 323"/>
                  <a:gd name="T3" fmla="*/ 7 h 650"/>
                  <a:gd name="T4" fmla="*/ 158 w 323"/>
                  <a:gd name="T5" fmla="*/ 18 h 650"/>
                  <a:gd name="T6" fmla="*/ 180 w 323"/>
                  <a:gd name="T7" fmla="*/ 28 h 650"/>
                  <a:gd name="T8" fmla="*/ 207 w 323"/>
                  <a:gd name="T9" fmla="*/ 42 h 650"/>
                  <a:gd name="T10" fmla="*/ 235 w 323"/>
                  <a:gd name="T11" fmla="*/ 57 h 650"/>
                  <a:gd name="T12" fmla="*/ 260 w 323"/>
                  <a:gd name="T13" fmla="*/ 70 h 650"/>
                  <a:gd name="T14" fmla="*/ 285 w 323"/>
                  <a:gd name="T15" fmla="*/ 85 h 650"/>
                  <a:gd name="T16" fmla="*/ 303 w 323"/>
                  <a:gd name="T17" fmla="*/ 99 h 650"/>
                  <a:gd name="T18" fmla="*/ 316 w 323"/>
                  <a:gd name="T19" fmla="*/ 110 h 650"/>
                  <a:gd name="T20" fmla="*/ 323 w 323"/>
                  <a:gd name="T21" fmla="*/ 120 h 650"/>
                  <a:gd name="T22" fmla="*/ 298 w 323"/>
                  <a:gd name="T23" fmla="*/ 165 h 650"/>
                  <a:gd name="T24" fmla="*/ 270 w 323"/>
                  <a:gd name="T25" fmla="*/ 215 h 650"/>
                  <a:gd name="T26" fmla="*/ 235 w 323"/>
                  <a:gd name="T27" fmla="*/ 267 h 650"/>
                  <a:gd name="T28" fmla="*/ 200 w 323"/>
                  <a:gd name="T29" fmla="*/ 323 h 650"/>
                  <a:gd name="T30" fmla="*/ 165 w 323"/>
                  <a:gd name="T31" fmla="*/ 383 h 650"/>
                  <a:gd name="T32" fmla="*/ 126 w 323"/>
                  <a:gd name="T33" fmla="*/ 440 h 650"/>
                  <a:gd name="T34" fmla="*/ 91 w 323"/>
                  <a:gd name="T35" fmla="*/ 500 h 650"/>
                  <a:gd name="T36" fmla="*/ 60 w 323"/>
                  <a:gd name="T37" fmla="*/ 552 h 650"/>
                  <a:gd name="T38" fmla="*/ 32 w 323"/>
                  <a:gd name="T39" fmla="*/ 605 h 650"/>
                  <a:gd name="T40" fmla="*/ 7 w 323"/>
                  <a:gd name="T41" fmla="*/ 650 h 650"/>
                  <a:gd name="T42" fmla="*/ 0 w 323"/>
                  <a:gd name="T43" fmla="*/ 587 h 650"/>
                  <a:gd name="T44" fmla="*/ 3 w 323"/>
                  <a:gd name="T45" fmla="*/ 523 h 650"/>
                  <a:gd name="T46" fmla="*/ 10 w 323"/>
                  <a:gd name="T47" fmla="*/ 453 h 650"/>
                  <a:gd name="T48" fmla="*/ 20 w 323"/>
                  <a:gd name="T49" fmla="*/ 387 h 650"/>
                  <a:gd name="T50" fmla="*/ 38 w 323"/>
                  <a:gd name="T51" fmla="*/ 317 h 650"/>
                  <a:gd name="T52" fmla="*/ 55 w 323"/>
                  <a:gd name="T53" fmla="*/ 250 h 650"/>
                  <a:gd name="T54" fmla="*/ 77 w 323"/>
                  <a:gd name="T55" fmla="*/ 183 h 650"/>
                  <a:gd name="T56" fmla="*/ 95 w 323"/>
                  <a:gd name="T57" fmla="*/ 120 h 650"/>
                  <a:gd name="T58" fmla="*/ 108 w 323"/>
                  <a:gd name="T59" fmla="*/ 57 h 650"/>
                  <a:gd name="T60" fmla="*/ 123 w 323"/>
                  <a:gd name="T61" fmla="*/ 0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3" h="650">
                    <a:moveTo>
                      <a:pt x="123" y="0"/>
                    </a:moveTo>
                    <a:lnTo>
                      <a:pt x="137" y="7"/>
                    </a:lnTo>
                    <a:lnTo>
                      <a:pt x="158" y="18"/>
                    </a:lnTo>
                    <a:lnTo>
                      <a:pt x="180" y="28"/>
                    </a:lnTo>
                    <a:lnTo>
                      <a:pt x="207" y="42"/>
                    </a:lnTo>
                    <a:lnTo>
                      <a:pt x="235" y="57"/>
                    </a:lnTo>
                    <a:lnTo>
                      <a:pt x="260" y="70"/>
                    </a:lnTo>
                    <a:lnTo>
                      <a:pt x="285" y="85"/>
                    </a:lnTo>
                    <a:lnTo>
                      <a:pt x="303" y="99"/>
                    </a:lnTo>
                    <a:lnTo>
                      <a:pt x="316" y="110"/>
                    </a:lnTo>
                    <a:lnTo>
                      <a:pt x="323" y="120"/>
                    </a:lnTo>
                    <a:lnTo>
                      <a:pt x="298" y="165"/>
                    </a:lnTo>
                    <a:lnTo>
                      <a:pt x="270" y="215"/>
                    </a:lnTo>
                    <a:lnTo>
                      <a:pt x="235" y="267"/>
                    </a:lnTo>
                    <a:lnTo>
                      <a:pt x="200" y="323"/>
                    </a:lnTo>
                    <a:lnTo>
                      <a:pt x="165" y="383"/>
                    </a:lnTo>
                    <a:lnTo>
                      <a:pt x="126" y="440"/>
                    </a:lnTo>
                    <a:lnTo>
                      <a:pt x="91" y="500"/>
                    </a:lnTo>
                    <a:lnTo>
                      <a:pt x="60" y="552"/>
                    </a:lnTo>
                    <a:lnTo>
                      <a:pt x="32" y="605"/>
                    </a:lnTo>
                    <a:lnTo>
                      <a:pt x="7" y="650"/>
                    </a:lnTo>
                    <a:lnTo>
                      <a:pt x="0" y="587"/>
                    </a:lnTo>
                    <a:lnTo>
                      <a:pt x="3" y="523"/>
                    </a:lnTo>
                    <a:lnTo>
                      <a:pt x="10" y="453"/>
                    </a:lnTo>
                    <a:lnTo>
                      <a:pt x="20" y="387"/>
                    </a:lnTo>
                    <a:lnTo>
                      <a:pt x="38" y="317"/>
                    </a:lnTo>
                    <a:lnTo>
                      <a:pt x="55" y="250"/>
                    </a:lnTo>
                    <a:lnTo>
                      <a:pt x="77" y="183"/>
                    </a:lnTo>
                    <a:lnTo>
                      <a:pt x="95" y="120"/>
                    </a:lnTo>
                    <a:lnTo>
                      <a:pt x="108" y="57"/>
                    </a:lnTo>
                    <a:lnTo>
                      <a:pt x="123" y="0"/>
                    </a:lnTo>
                    <a:close/>
                  </a:path>
                </a:pathLst>
              </a:custGeom>
              <a:solidFill>
                <a:srgbClr val="FF3B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21" name="Freeform 693"/>
              <p:cNvSpPr>
                <a:spLocks/>
              </p:cNvSpPr>
              <p:nvPr/>
            </p:nvSpPr>
            <p:spPr bwMode="auto">
              <a:xfrm>
                <a:off x="2985" y="2033"/>
                <a:ext cx="23" cy="44"/>
              </a:xfrm>
              <a:custGeom>
                <a:avLst/>
                <a:gdLst>
                  <a:gd name="T0" fmla="*/ 123 w 299"/>
                  <a:gd name="T1" fmla="*/ 0 h 608"/>
                  <a:gd name="T2" fmla="*/ 136 w 299"/>
                  <a:gd name="T3" fmla="*/ 8 h 608"/>
                  <a:gd name="T4" fmla="*/ 154 w 299"/>
                  <a:gd name="T5" fmla="*/ 18 h 608"/>
                  <a:gd name="T6" fmla="*/ 176 w 299"/>
                  <a:gd name="T7" fmla="*/ 29 h 608"/>
                  <a:gd name="T8" fmla="*/ 200 w 299"/>
                  <a:gd name="T9" fmla="*/ 40 h 608"/>
                  <a:gd name="T10" fmla="*/ 221 w 299"/>
                  <a:gd name="T11" fmla="*/ 50 h 608"/>
                  <a:gd name="T12" fmla="*/ 246 w 299"/>
                  <a:gd name="T13" fmla="*/ 64 h 608"/>
                  <a:gd name="T14" fmla="*/ 263 w 299"/>
                  <a:gd name="T15" fmla="*/ 75 h 608"/>
                  <a:gd name="T16" fmla="*/ 281 w 299"/>
                  <a:gd name="T17" fmla="*/ 85 h 608"/>
                  <a:gd name="T18" fmla="*/ 291 w 299"/>
                  <a:gd name="T19" fmla="*/ 100 h 608"/>
                  <a:gd name="T20" fmla="*/ 299 w 299"/>
                  <a:gd name="T21" fmla="*/ 107 h 608"/>
                  <a:gd name="T22" fmla="*/ 274 w 299"/>
                  <a:gd name="T23" fmla="*/ 148 h 608"/>
                  <a:gd name="T24" fmla="*/ 246 w 299"/>
                  <a:gd name="T25" fmla="*/ 198 h 608"/>
                  <a:gd name="T26" fmla="*/ 214 w 299"/>
                  <a:gd name="T27" fmla="*/ 247 h 608"/>
                  <a:gd name="T28" fmla="*/ 183 w 299"/>
                  <a:gd name="T29" fmla="*/ 300 h 608"/>
                  <a:gd name="T30" fmla="*/ 148 w 299"/>
                  <a:gd name="T31" fmla="*/ 355 h 608"/>
                  <a:gd name="T32" fmla="*/ 116 w 299"/>
                  <a:gd name="T33" fmla="*/ 408 h 608"/>
                  <a:gd name="T34" fmla="*/ 81 w 299"/>
                  <a:gd name="T35" fmla="*/ 465 h 608"/>
                  <a:gd name="T36" fmla="*/ 53 w 299"/>
                  <a:gd name="T37" fmla="*/ 513 h 608"/>
                  <a:gd name="T38" fmla="*/ 28 w 299"/>
                  <a:gd name="T39" fmla="*/ 563 h 608"/>
                  <a:gd name="T40" fmla="*/ 7 w 299"/>
                  <a:gd name="T41" fmla="*/ 608 h 608"/>
                  <a:gd name="T42" fmla="*/ 0 w 299"/>
                  <a:gd name="T43" fmla="*/ 548 h 608"/>
                  <a:gd name="T44" fmla="*/ 3 w 299"/>
                  <a:gd name="T45" fmla="*/ 485 h 608"/>
                  <a:gd name="T46" fmla="*/ 13 w 299"/>
                  <a:gd name="T47" fmla="*/ 422 h 608"/>
                  <a:gd name="T48" fmla="*/ 25 w 299"/>
                  <a:gd name="T49" fmla="*/ 363 h 608"/>
                  <a:gd name="T50" fmla="*/ 42 w 299"/>
                  <a:gd name="T51" fmla="*/ 300 h 608"/>
                  <a:gd name="T52" fmla="*/ 60 w 299"/>
                  <a:gd name="T53" fmla="*/ 237 h 608"/>
                  <a:gd name="T54" fmla="*/ 81 w 299"/>
                  <a:gd name="T55" fmla="*/ 173 h 608"/>
                  <a:gd name="T56" fmla="*/ 98 w 299"/>
                  <a:gd name="T57" fmla="*/ 113 h 608"/>
                  <a:gd name="T58" fmla="*/ 113 w 299"/>
                  <a:gd name="T59" fmla="*/ 57 h 608"/>
                  <a:gd name="T60" fmla="*/ 123 w 299"/>
                  <a:gd name="T61"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9" h="608">
                    <a:moveTo>
                      <a:pt x="123" y="0"/>
                    </a:moveTo>
                    <a:lnTo>
                      <a:pt x="136" y="8"/>
                    </a:lnTo>
                    <a:lnTo>
                      <a:pt x="154" y="18"/>
                    </a:lnTo>
                    <a:lnTo>
                      <a:pt x="176" y="29"/>
                    </a:lnTo>
                    <a:lnTo>
                      <a:pt x="200" y="40"/>
                    </a:lnTo>
                    <a:lnTo>
                      <a:pt x="221" y="50"/>
                    </a:lnTo>
                    <a:lnTo>
                      <a:pt x="246" y="64"/>
                    </a:lnTo>
                    <a:lnTo>
                      <a:pt x="263" y="75"/>
                    </a:lnTo>
                    <a:lnTo>
                      <a:pt x="281" y="85"/>
                    </a:lnTo>
                    <a:lnTo>
                      <a:pt x="291" y="100"/>
                    </a:lnTo>
                    <a:lnTo>
                      <a:pt x="299" y="107"/>
                    </a:lnTo>
                    <a:lnTo>
                      <a:pt x="274" y="148"/>
                    </a:lnTo>
                    <a:lnTo>
                      <a:pt x="246" y="198"/>
                    </a:lnTo>
                    <a:lnTo>
                      <a:pt x="214" y="247"/>
                    </a:lnTo>
                    <a:lnTo>
                      <a:pt x="183" y="300"/>
                    </a:lnTo>
                    <a:lnTo>
                      <a:pt x="148" y="355"/>
                    </a:lnTo>
                    <a:lnTo>
                      <a:pt x="116" y="408"/>
                    </a:lnTo>
                    <a:lnTo>
                      <a:pt x="81" y="465"/>
                    </a:lnTo>
                    <a:lnTo>
                      <a:pt x="53" y="513"/>
                    </a:lnTo>
                    <a:lnTo>
                      <a:pt x="28" y="563"/>
                    </a:lnTo>
                    <a:lnTo>
                      <a:pt x="7" y="608"/>
                    </a:lnTo>
                    <a:lnTo>
                      <a:pt x="0" y="548"/>
                    </a:lnTo>
                    <a:lnTo>
                      <a:pt x="3" y="485"/>
                    </a:lnTo>
                    <a:lnTo>
                      <a:pt x="13" y="422"/>
                    </a:lnTo>
                    <a:lnTo>
                      <a:pt x="25" y="363"/>
                    </a:lnTo>
                    <a:lnTo>
                      <a:pt x="42" y="300"/>
                    </a:lnTo>
                    <a:lnTo>
                      <a:pt x="60" y="237"/>
                    </a:lnTo>
                    <a:lnTo>
                      <a:pt x="81" y="173"/>
                    </a:lnTo>
                    <a:lnTo>
                      <a:pt x="98" y="113"/>
                    </a:lnTo>
                    <a:lnTo>
                      <a:pt x="113" y="57"/>
                    </a:lnTo>
                    <a:lnTo>
                      <a:pt x="123" y="0"/>
                    </a:lnTo>
                    <a:close/>
                  </a:path>
                </a:pathLst>
              </a:custGeom>
              <a:solidFill>
                <a:srgbClr val="FF59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22" name="Freeform 694"/>
              <p:cNvSpPr>
                <a:spLocks/>
              </p:cNvSpPr>
              <p:nvPr/>
            </p:nvSpPr>
            <p:spPr bwMode="auto">
              <a:xfrm>
                <a:off x="2986" y="2034"/>
                <a:ext cx="21" cy="41"/>
              </a:xfrm>
              <a:custGeom>
                <a:avLst/>
                <a:gdLst>
                  <a:gd name="T0" fmla="*/ 123 w 271"/>
                  <a:gd name="T1" fmla="*/ 0 h 565"/>
                  <a:gd name="T2" fmla="*/ 138 w 271"/>
                  <a:gd name="T3" fmla="*/ 6 h 565"/>
                  <a:gd name="T4" fmla="*/ 151 w 271"/>
                  <a:gd name="T5" fmla="*/ 13 h 565"/>
                  <a:gd name="T6" fmla="*/ 169 w 271"/>
                  <a:gd name="T7" fmla="*/ 24 h 565"/>
                  <a:gd name="T8" fmla="*/ 190 w 271"/>
                  <a:gd name="T9" fmla="*/ 35 h 565"/>
                  <a:gd name="T10" fmla="*/ 208 w 271"/>
                  <a:gd name="T11" fmla="*/ 41 h 565"/>
                  <a:gd name="T12" fmla="*/ 226 w 271"/>
                  <a:gd name="T13" fmla="*/ 52 h 565"/>
                  <a:gd name="T14" fmla="*/ 243 w 271"/>
                  <a:gd name="T15" fmla="*/ 63 h 565"/>
                  <a:gd name="T16" fmla="*/ 257 w 271"/>
                  <a:gd name="T17" fmla="*/ 73 h 565"/>
                  <a:gd name="T18" fmla="*/ 264 w 271"/>
                  <a:gd name="T19" fmla="*/ 83 h 565"/>
                  <a:gd name="T20" fmla="*/ 271 w 271"/>
                  <a:gd name="T21" fmla="*/ 91 h 565"/>
                  <a:gd name="T22" fmla="*/ 246 w 271"/>
                  <a:gd name="T23" fmla="*/ 133 h 565"/>
                  <a:gd name="T24" fmla="*/ 221 w 271"/>
                  <a:gd name="T25" fmla="*/ 175 h 565"/>
                  <a:gd name="T26" fmla="*/ 194 w 271"/>
                  <a:gd name="T27" fmla="*/ 225 h 565"/>
                  <a:gd name="T28" fmla="*/ 163 w 271"/>
                  <a:gd name="T29" fmla="*/ 273 h 565"/>
                  <a:gd name="T30" fmla="*/ 130 w 271"/>
                  <a:gd name="T31" fmla="*/ 326 h 565"/>
                  <a:gd name="T32" fmla="*/ 98 w 271"/>
                  <a:gd name="T33" fmla="*/ 375 h 565"/>
                  <a:gd name="T34" fmla="*/ 67 w 271"/>
                  <a:gd name="T35" fmla="*/ 425 h 565"/>
                  <a:gd name="T36" fmla="*/ 43 w 271"/>
                  <a:gd name="T37" fmla="*/ 473 h 565"/>
                  <a:gd name="T38" fmla="*/ 18 w 271"/>
                  <a:gd name="T39" fmla="*/ 523 h 565"/>
                  <a:gd name="T40" fmla="*/ 3 w 271"/>
                  <a:gd name="T41" fmla="*/ 565 h 565"/>
                  <a:gd name="T42" fmla="*/ 0 w 271"/>
                  <a:gd name="T43" fmla="*/ 505 h 565"/>
                  <a:gd name="T44" fmla="*/ 3 w 271"/>
                  <a:gd name="T45" fmla="*/ 449 h 565"/>
                  <a:gd name="T46" fmla="*/ 11 w 271"/>
                  <a:gd name="T47" fmla="*/ 390 h 565"/>
                  <a:gd name="T48" fmla="*/ 25 w 271"/>
                  <a:gd name="T49" fmla="*/ 333 h 565"/>
                  <a:gd name="T50" fmla="*/ 43 w 271"/>
                  <a:gd name="T51" fmla="*/ 277 h 565"/>
                  <a:gd name="T52" fmla="*/ 60 w 271"/>
                  <a:gd name="T53" fmla="*/ 221 h 565"/>
                  <a:gd name="T54" fmla="*/ 81 w 271"/>
                  <a:gd name="T55" fmla="*/ 161 h 565"/>
                  <a:gd name="T56" fmla="*/ 98 w 271"/>
                  <a:gd name="T57" fmla="*/ 108 h 565"/>
                  <a:gd name="T58" fmla="*/ 113 w 271"/>
                  <a:gd name="T59" fmla="*/ 52 h 565"/>
                  <a:gd name="T60" fmla="*/ 123 w 271"/>
                  <a:gd name="T61" fmla="*/ 0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1" h="565">
                    <a:moveTo>
                      <a:pt x="123" y="0"/>
                    </a:moveTo>
                    <a:lnTo>
                      <a:pt x="138" y="6"/>
                    </a:lnTo>
                    <a:lnTo>
                      <a:pt x="151" y="13"/>
                    </a:lnTo>
                    <a:lnTo>
                      <a:pt x="169" y="24"/>
                    </a:lnTo>
                    <a:lnTo>
                      <a:pt x="190" y="35"/>
                    </a:lnTo>
                    <a:lnTo>
                      <a:pt x="208" y="41"/>
                    </a:lnTo>
                    <a:lnTo>
                      <a:pt x="226" y="52"/>
                    </a:lnTo>
                    <a:lnTo>
                      <a:pt x="243" y="63"/>
                    </a:lnTo>
                    <a:lnTo>
                      <a:pt x="257" y="73"/>
                    </a:lnTo>
                    <a:lnTo>
                      <a:pt x="264" y="83"/>
                    </a:lnTo>
                    <a:lnTo>
                      <a:pt x="271" y="91"/>
                    </a:lnTo>
                    <a:lnTo>
                      <a:pt x="246" y="133"/>
                    </a:lnTo>
                    <a:lnTo>
                      <a:pt x="221" y="175"/>
                    </a:lnTo>
                    <a:lnTo>
                      <a:pt x="194" y="225"/>
                    </a:lnTo>
                    <a:lnTo>
                      <a:pt x="163" y="273"/>
                    </a:lnTo>
                    <a:lnTo>
                      <a:pt x="130" y="326"/>
                    </a:lnTo>
                    <a:lnTo>
                      <a:pt x="98" y="375"/>
                    </a:lnTo>
                    <a:lnTo>
                      <a:pt x="67" y="425"/>
                    </a:lnTo>
                    <a:lnTo>
                      <a:pt x="43" y="473"/>
                    </a:lnTo>
                    <a:lnTo>
                      <a:pt x="18" y="523"/>
                    </a:lnTo>
                    <a:lnTo>
                      <a:pt x="3" y="565"/>
                    </a:lnTo>
                    <a:lnTo>
                      <a:pt x="0" y="505"/>
                    </a:lnTo>
                    <a:lnTo>
                      <a:pt x="3" y="449"/>
                    </a:lnTo>
                    <a:lnTo>
                      <a:pt x="11" y="390"/>
                    </a:lnTo>
                    <a:lnTo>
                      <a:pt x="25" y="333"/>
                    </a:lnTo>
                    <a:lnTo>
                      <a:pt x="43" y="277"/>
                    </a:lnTo>
                    <a:lnTo>
                      <a:pt x="60" y="221"/>
                    </a:lnTo>
                    <a:lnTo>
                      <a:pt x="81" y="161"/>
                    </a:lnTo>
                    <a:lnTo>
                      <a:pt x="98" y="108"/>
                    </a:lnTo>
                    <a:lnTo>
                      <a:pt x="113" y="52"/>
                    </a:lnTo>
                    <a:lnTo>
                      <a:pt x="123" y="0"/>
                    </a:lnTo>
                    <a:close/>
                  </a:path>
                </a:pathLst>
              </a:custGeom>
              <a:solidFill>
                <a:srgbClr val="FF77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23" name="Freeform 695"/>
              <p:cNvSpPr>
                <a:spLocks/>
              </p:cNvSpPr>
              <p:nvPr/>
            </p:nvSpPr>
            <p:spPr bwMode="auto">
              <a:xfrm>
                <a:off x="2987" y="2035"/>
                <a:ext cx="18" cy="37"/>
              </a:xfrm>
              <a:custGeom>
                <a:avLst/>
                <a:gdLst>
                  <a:gd name="T0" fmla="*/ 127 w 243"/>
                  <a:gd name="T1" fmla="*/ 0 h 520"/>
                  <a:gd name="T2" fmla="*/ 137 w 243"/>
                  <a:gd name="T3" fmla="*/ 7 h 520"/>
                  <a:gd name="T4" fmla="*/ 151 w 243"/>
                  <a:gd name="T5" fmla="*/ 14 h 520"/>
                  <a:gd name="T6" fmla="*/ 166 w 243"/>
                  <a:gd name="T7" fmla="*/ 21 h 520"/>
                  <a:gd name="T8" fmla="*/ 179 w 243"/>
                  <a:gd name="T9" fmla="*/ 28 h 520"/>
                  <a:gd name="T10" fmla="*/ 197 w 243"/>
                  <a:gd name="T11" fmla="*/ 35 h 520"/>
                  <a:gd name="T12" fmla="*/ 211 w 243"/>
                  <a:gd name="T13" fmla="*/ 46 h 520"/>
                  <a:gd name="T14" fmla="*/ 222 w 243"/>
                  <a:gd name="T15" fmla="*/ 53 h 520"/>
                  <a:gd name="T16" fmla="*/ 232 w 243"/>
                  <a:gd name="T17" fmla="*/ 63 h 520"/>
                  <a:gd name="T18" fmla="*/ 239 w 243"/>
                  <a:gd name="T19" fmla="*/ 70 h 520"/>
                  <a:gd name="T20" fmla="*/ 243 w 243"/>
                  <a:gd name="T21" fmla="*/ 78 h 520"/>
                  <a:gd name="T22" fmla="*/ 222 w 243"/>
                  <a:gd name="T23" fmla="*/ 116 h 520"/>
                  <a:gd name="T24" fmla="*/ 197 w 243"/>
                  <a:gd name="T25" fmla="*/ 158 h 520"/>
                  <a:gd name="T26" fmla="*/ 173 w 243"/>
                  <a:gd name="T27" fmla="*/ 203 h 520"/>
                  <a:gd name="T28" fmla="*/ 141 w 243"/>
                  <a:gd name="T29" fmla="*/ 250 h 520"/>
                  <a:gd name="T30" fmla="*/ 113 w 243"/>
                  <a:gd name="T31" fmla="*/ 298 h 520"/>
                  <a:gd name="T32" fmla="*/ 84 w 243"/>
                  <a:gd name="T33" fmla="*/ 344 h 520"/>
                  <a:gd name="T34" fmla="*/ 60 w 243"/>
                  <a:gd name="T35" fmla="*/ 390 h 520"/>
                  <a:gd name="T36" fmla="*/ 36 w 243"/>
                  <a:gd name="T37" fmla="*/ 436 h 520"/>
                  <a:gd name="T38" fmla="*/ 14 w 243"/>
                  <a:gd name="T39" fmla="*/ 481 h 520"/>
                  <a:gd name="T40" fmla="*/ 0 w 243"/>
                  <a:gd name="T41" fmla="*/ 520 h 520"/>
                  <a:gd name="T42" fmla="*/ 0 w 243"/>
                  <a:gd name="T43" fmla="*/ 468 h 520"/>
                  <a:gd name="T44" fmla="*/ 4 w 243"/>
                  <a:gd name="T45" fmla="*/ 415 h 520"/>
                  <a:gd name="T46" fmla="*/ 14 w 243"/>
                  <a:gd name="T47" fmla="*/ 361 h 520"/>
                  <a:gd name="T48" fmla="*/ 28 w 243"/>
                  <a:gd name="T49" fmla="*/ 309 h 520"/>
                  <a:gd name="T50" fmla="*/ 46 w 243"/>
                  <a:gd name="T51" fmla="*/ 256 h 520"/>
                  <a:gd name="T52" fmla="*/ 64 w 243"/>
                  <a:gd name="T53" fmla="*/ 203 h 520"/>
                  <a:gd name="T54" fmla="*/ 84 w 243"/>
                  <a:gd name="T55" fmla="*/ 155 h 520"/>
                  <a:gd name="T56" fmla="*/ 99 w 243"/>
                  <a:gd name="T57" fmla="*/ 102 h 520"/>
                  <a:gd name="T58" fmla="*/ 116 w 243"/>
                  <a:gd name="T59" fmla="*/ 53 h 520"/>
                  <a:gd name="T60" fmla="*/ 127 w 243"/>
                  <a:gd name="T61" fmla="*/ 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3" h="520">
                    <a:moveTo>
                      <a:pt x="127" y="0"/>
                    </a:moveTo>
                    <a:lnTo>
                      <a:pt x="137" y="7"/>
                    </a:lnTo>
                    <a:lnTo>
                      <a:pt x="151" y="14"/>
                    </a:lnTo>
                    <a:lnTo>
                      <a:pt x="166" y="21"/>
                    </a:lnTo>
                    <a:lnTo>
                      <a:pt x="179" y="28"/>
                    </a:lnTo>
                    <a:lnTo>
                      <a:pt x="197" y="35"/>
                    </a:lnTo>
                    <a:lnTo>
                      <a:pt x="211" y="46"/>
                    </a:lnTo>
                    <a:lnTo>
                      <a:pt x="222" y="53"/>
                    </a:lnTo>
                    <a:lnTo>
                      <a:pt x="232" y="63"/>
                    </a:lnTo>
                    <a:lnTo>
                      <a:pt x="239" y="70"/>
                    </a:lnTo>
                    <a:lnTo>
                      <a:pt x="243" y="78"/>
                    </a:lnTo>
                    <a:lnTo>
                      <a:pt x="222" y="116"/>
                    </a:lnTo>
                    <a:lnTo>
                      <a:pt x="197" y="158"/>
                    </a:lnTo>
                    <a:lnTo>
                      <a:pt x="173" y="203"/>
                    </a:lnTo>
                    <a:lnTo>
                      <a:pt x="141" y="250"/>
                    </a:lnTo>
                    <a:lnTo>
                      <a:pt x="113" y="298"/>
                    </a:lnTo>
                    <a:lnTo>
                      <a:pt x="84" y="344"/>
                    </a:lnTo>
                    <a:lnTo>
                      <a:pt x="60" y="390"/>
                    </a:lnTo>
                    <a:lnTo>
                      <a:pt x="36" y="436"/>
                    </a:lnTo>
                    <a:lnTo>
                      <a:pt x="14" y="481"/>
                    </a:lnTo>
                    <a:lnTo>
                      <a:pt x="0" y="520"/>
                    </a:lnTo>
                    <a:lnTo>
                      <a:pt x="0" y="468"/>
                    </a:lnTo>
                    <a:lnTo>
                      <a:pt x="4" y="415"/>
                    </a:lnTo>
                    <a:lnTo>
                      <a:pt x="14" y="361"/>
                    </a:lnTo>
                    <a:lnTo>
                      <a:pt x="28" y="309"/>
                    </a:lnTo>
                    <a:lnTo>
                      <a:pt x="46" y="256"/>
                    </a:lnTo>
                    <a:lnTo>
                      <a:pt x="64" y="203"/>
                    </a:lnTo>
                    <a:lnTo>
                      <a:pt x="84" y="155"/>
                    </a:lnTo>
                    <a:lnTo>
                      <a:pt x="99" y="102"/>
                    </a:lnTo>
                    <a:lnTo>
                      <a:pt x="116" y="53"/>
                    </a:lnTo>
                    <a:lnTo>
                      <a:pt x="127" y="0"/>
                    </a:lnTo>
                    <a:close/>
                  </a:path>
                </a:pathLst>
              </a:custGeom>
              <a:solidFill>
                <a:srgbClr val="FF94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24" name="Freeform 696"/>
              <p:cNvSpPr>
                <a:spLocks/>
              </p:cNvSpPr>
              <p:nvPr/>
            </p:nvSpPr>
            <p:spPr bwMode="auto">
              <a:xfrm>
                <a:off x="2987" y="2036"/>
                <a:ext cx="17" cy="34"/>
              </a:xfrm>
              <a:custGeom>
                <a:avLst/>
                <a:gdLst>
                  <a:gd name="T0" fmla="*/ 126 w 218"/>
                  <a:gd name="T1" fmla="*/ 0 h 478"/>
                  <a:gd name="T2" fmla="*/ 136 w 218"/>
                  <a:gd name="T3" fmla="*/ 8 h 478"/>
                  <a:gd name="T4" fmla="*/ 151 w 218"/>
                  <a:gd name="T5" fmla="*/ 11 h 478"/>
                  <a:gd name="T6" fmla="*/ 161 w 218"/>
                  <a:gd name="T7" fmla="*/ 18 h 478"/>
                  <a:gd name="T8" fmla="*/ 171 w 218"/>
                  <a:gd name="T9" fmla="*/ 25 h 478"/>
                  <a:gd name="T10" fmla="*/ 183 w 218"/>
                  <a:gd name="T11" fmla="*/ 32 h 478"/>
                  <a:gd name="T12" fmla="*/ 193 w 218"/>
                  <a:gd name="T13" fmla="*/ 36 h 478"/>
                  <a:gd name="T14" fmla="*/ 203 w 218"/>
                  <a:gd name="T15" fmla="*/ 43 h 478"/>
                  <a:gd name="T16" fmla="*/ 211 w 218"/>
                  <a:gd name="T17" fmla="*/ 50 h 478"/>
                  <a:gd name="T18" fmla="*/ 218 w 218"/>
                  <a:gd name="T19" fmla="*/ 57 h 478"/>
                  <a:gd name="T20" fmla="*/ 218 w 218"/>
                  <a:gd name="T21" fmla="*/ 63 h 478"/>
                  <a:gd name="T22" fmla="*/ 200 w 218"/>
                  <a:gd name="T23" fmla="*/ 103 h 478"/>
                  <a:gd name="T24" fmla="*/ 175 w 218"/>
                  <a:gd name="T25" fmla="*/ 141 h 478"/>
                  <a:gd name="T26" fmla="*/ 151 w 218"/>
                  <a:gd name="T27" fmla="*/ 183 h 478"/>
                  <a:gd name="T28" fmla="*/ 123 w 218"/>
                  <a:gd name="T29" fmla="*/ 225 h 478"/>
                  <a:gd name="T30" fmla="*/ 98 w 218"/>
                  <a:gd name="T31" fmla="*/ 271 h 478"/>
                  <a:gd name="T32" fmla="*/ 70 w 218"/>
                  <a:gd name="T33" fmla="*/ 313 h 478"/>
                  <a:gd name="T34" fmla="*/ 48 w 218"/>
                  <a:gd name="T35" fmla="*/ 355 h 478"/>
                  <a:gd name="T36" fmla="*/ 28 w 218"/>
                  <a:gd name="T37" fmla="*/ 398 h 478"/>
                  <a:gd name="T38" fmla="*/ 10 w 218"/>
                  <a:gd name="T39" fmla="*/ 440 h 478"/>
                  <a:gd name="T40" fmla="*/ 0 w 218"/>
                  <a:gd name="T41" fmla="*/ 478 h 478"/>
                  <a:gd name="T42" fmla="*/ 0 w 218"/>
                  <a:gd name="T43" fmla="*/ 426 h 478"/>
                  <a:gd name="T44" fmla="*/ 6 w 218"/>
                  <a:gd name="T45" fmla="*/ 376 h 478"/>
                  <a:gd name="T46" fmla="*/ 17 w 218"/>
                  <a:gd name="T47" fmla="*/ 331 h 478"/>
                  <a:gd name="T48" fmla="*/ 31 w 218"/>
                  <a:gd name="T49" fmla="*/ 281 h 478"/>
                  <a:gd name="T50" fmla="*/ 48 w 218"/>
                  <a:gd name="T51" fmla="*/ 236 h 478"/>
                  <a:gd name="T52" fmla="*/ 66 w 218"/>
                  <a:gd name="T53" fmla="*/ 190 h 478"/>
                  <a:gd name="T54" fmla="*/ 83 w 218"/>
                  <a:gd name="T55" fmla="*/ 145 h 478"/>
                  <a:gd name="T56" fmla="*/ 101 w 218"/>
                  <a:gd name="T57" fmla="*/ 95 h 478"/>
                  <a:gd name="T58" fmla="*/ 115 w 218"/>
                  <a:gd name="T59" fmla="*/ 50 h 478"/>
                  <a:gd name="T60" fmla="*/ 126 w 218"/>
                  <a:gd name="T61"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8" h="478">
                    <a:moveTo>
                      <a:pt x="126" y="0"/>
                    </a:moveTo>
                    <a:lnTo>
                      <a:pt x="136" y="8"/>
                    </a:lnTo>
                    <a:lnTo>
                      <a:pt x="151" y="11"/>
                    </a:lnTo>
                    <a:lnTo>
                      <a:pt x="161" y="18"/>
                    </a:lnTo>
                    <a:lnTo>
                      <a:pt x="171" y="25"/>
                    </a:lnTo>
                    <a:lnTo>
                      <a:pt x="183" y="32"/>
                    </a:lnTo>
                    <a:lnTo>
                      <a:pt x="193" y="36"/>
                    </a:lnTo>
                    <a:lnTo>
                      <a:pt x="203" y="43"/>
                    </a:lnTo>
                    <a:lnTo>
                      <a:pt x="211" y="50"/>
                    </a:lnTo>
                    <a:lnTo>
                      <a:pt x="218" y="57"/>
                    </a:lnTo>
                    <a:lnTo>
                      <a:pt x="218" y="63"/>
                    </a:lnTo>
                    <a:lnTo>
                      <a:pt x="200" y="103"/>
                    </a:lnTo>
                    <a:lnTo>
                      <a:pt x="175" y="141"/>
                    </a:lnTo>
                    <a:lnTo>
                      <a:pt x="151" y="183"/>
                    </a:lnTo>
                    <a:lnTo>
                      <a:pt x="123" y="225"/>
                    </a:lnTo>
                    <a:lnTo>
                      <a:pt x="98" y="271"/>
                    </a:lnTo>
                    <a:lnTo>
                      <a:pt x="70" y="313"/>
                    </a:lnTo>
                    <a:lnTo>
                      <a:pt x="48" y="355"/>
                    </a:lnTo>
                    <a:lnTo>
                      <a:pt x="28" y="398"/>
                    </a:lnTo>
                    <a:lnTo>
                      <a:pt x="10" y="440"/>
                    </a:lnTo>
                    <a:lnTo>
                      <a:pt x="0" y="478"/>
                    </a:lnTo>
                    <a:lnTo>
                      <a:pt x="0" y="426"/>
                    </a:lnTo>
                    <a:lnTo>
                      <a:pt x="6" y="376"/>
                    </a:lnTo>
                    <a:lnTo>
                      <a:pt x="17" y="331"/>
                    </a:lnTo>
                    <a:lnTo>
                      <a:pt x="31" y="281"/>
                    </a:lnTo>
                    <a:lnTo>
                      <a:pt x="48" y="236"/>
                    </a:lnTo>
                    <a:lnTo>
                      <a:pt x="66" y="190"/>
                    </a:lnTo>
                    <a:lnTo>
                      <a:pt x="83" y="145"/>
                    </a:lnTo>
                    <a:lnTo>
                      <a:pt x="101" y="95"/>
                    </a:lnTo>
                    <a:lnTo>
                      <a:pt x="115" y="50"/>
                    </a:lnTo>
                    <a:lnTo>
                      <a:pt x="126" y="0"/>
                    </a:lnTo>
                    <a:close/>
                  </a:path>
                </a:pathLst>
              </a:custGeom>
              <a:solidFill>
                <a:srgbClr val="FFB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25" name="Freeform 697"/>
              <p:cNvSpPr>
                <a:spLocks/>
              </p:cNvSpPr>
              <p:nvPr/>
            </p:nvSpPr>
            <p:spPr bwMode="auto">
              <a:xfrm>
                <a:off x="2644" y="2208"/>
                <a:ext cx="94" cy="18"/>
              </a:xfrm>
              <a:custGeom>
                <a:avLst/>
                <a:gdLst>
                  <a:gd name="T0" fmla="*/ 14 w 1221"/>
                  <a:gd name="T1" fmla="*/ 53 h 242"/>
                  <a:gd name="T2" fmla="*/ 8 w 1221"/>
                  <a:gd name="T3" fmla="*/ 57 h 242"/>
                  <a:gd name="T4" fmla="*/ 3 w 1221"/>
                  <a:gd name="T5" fmla="*/ 64 h 242"/>
                  <a:gd name="T6" fmla="*/ 0 w 1221"/>
                  <a:gd name="T7" fmla="*/ 70 h 242"/>
                  <a:gd name="T8" fmla="*/ 3 w 1221"/>
                  <a:gd name="T9" fmla="*/ 77 h 242"/>
                  <a:gd name="T10" fmla="*/ 3 w 1221"/>
                  <a:gd name="T11" fmla="*/ 85 h 242"/>
                  <a:gd name="T12" fmla="*/ 11 w 1221"/>
                  <a:gd name="T13" fmla="*/ 95 h 242"/>
                  <a:gd name="T14" fmla="*/ 18 w 1221"/>
                  <a:gd name="T15" fmla="*/ 102 h 242"/>
                  <a:gd name="T16" fmla="*/ 25 w 1221"/>
                  <a:gd name="T17" fmla="*/ 112 h 242"/>
                  <a:gd name="T18" fmla="*/ 31 w 1221"/>
                  <a:gd name="T19" fmla="*/ 123 h 242"/>
                  <a:gd name="T20" fmla="*/ 43 w 1221"/>
                  <a:gd name="T21" fmla="*/ 130 h 242"/>
                  <a:gd name="T22" fmla="*/ 66 w 1221"/>
                  <a:gd name="T23" fmla="*/ 155 h 242"/>
                  <a:gd name="T24" fmla="*/ 99 w 1221"/>
                  <a:gd name="T25" fmla="*/ 172 h 242"/>
                  <a:gd name="T26" fmla="*/ 131 w 1221"/>
                  <a:gd name="T27" fmla="*/ 187 h 242"/>
                  <a:gd name="T28" fmla="*/ 169 w 1221"/>
                  <a:gd name="T29" fmla="*/ 197 h 242"/>
                  <a:gd name="T30" fmla="*/ 211 w 1221"/>
                  <a:gd name="T31" fmla="*/ 207 h 242"/>
                  <a:gd name="T32" fmla="*/ 257 w 1221"/>
                  <a:gd name="T33" fmla="*/ 215 h 242"/>
                  <a:gd name="T34" fmla="*/ 306 w 1221"/>
                  <a:gd name="T35" fmla="*/ 218 h 242"/>
                  <a:gd name="T36" fmla="*/ 366 w 1221"/>
                  <a:gd name="T37" fmla="*/ 225 h 242"/>
                  <a:gd name="T38" fmla="*/ 429 w 1221"/>
                  <a:gd name="T39" fmla="*/ 229 h 242"/>
                  <a:gd name="T40" fmla="*/ 500 w 1221"/>
                  <a:gd name="T41" fmla="*/ 232 h 242"/>
                  <a:gd name="T42" fmla="*/ 545 w 1221"/>
                  <a:gd name="T43" fmla="*/ 235 h 242"/>
                  <a:gd name="T44" fmla="*/ 598 w 1221"/>
                  <a:gd name="T45" fmla="*/ 239 h 242"/>
                  <a:gd name="T46" fmla="*/ 652 w 1221"/>
                  <a:gd name="T47" fmla="*/ 239 h 242"/>
                  <a:gd name="T48" fmla="*/ 707 w 1221"/>
                  <a:gd name="T49" fmla="*/ 242 h 242"/>
                  <a:gd name="T50" fmla="*/ 767 w 1221"/>
                  <a:gd name="T51" fmla="*/ 239 h 242"/>
                  <a:gd name="T52" fmla="*/ 823 w 1221"/>
                  <a:gd name="T53" fmla="*/ 239 h 242"/>
                  <a:gd name="T54" fmla="*/ 880 w 1221"/>
                  <a:gd name="T55" fmla="*/ 235 h 242"/>
                  <a:gd name="T56" fmla="*/ 933 w 1221"/>
                  <a:gd name="T57" fmla="*/ 232 h 242"/>
                  <a:gd name="T58" fmla="*/ 985 w 1221"/>
                  <a:gd name="T59" fmla="*/ 225 h 242"/>
                  <a:gd name="T60" fmla="*/ 1031 w 1221"/>
                  <a:gd name="T61" fmla="*/ 218 h 242"/>
                  <a:gd name="T62" fmla="*/ 1070 w 1221"/>
                  <a:gd name="T63" fmla="*/ 207 h 242"/>
                  <a:gd name="T64" fmla="*/ 1108 w 1221"/>
                  <a:gd name="T65" fmla="*/ 194 h 242"/>
                  <a:gd name="T66" fmla="*/ 1144 w 1221"/>
                  <a:gd name="T67" fmla="*/ 180 h 242"/>
                  <a:gd name="T68" fmla="*/ 1176 w 1221"/>
                  <a:gd name="T69" fmla="*/ 162 h 242"/>
                  <a:gd name="T70" fmla="*/ 1200 w 1221"/>
                  <a:gd name="T71" fmla="*/ 140 h 242"/>
                  <a:gd name="T72" fmla="*/ 1214 w 1221"/>
                  <a:gd name="T73" fmla="*/ 123 h 242"/>
                  <a:gd name="T74" fmla="*/ 1221 w 1221"/>
                  <a:gd name="T75" fmla="*/ 105 h 242"/>
                  <a:gd name="T76" fmla="*/ 1218 w 1221"/>
                  <a:gd name="T77" fmla="*/ 88 h 242"/>
                  <a:gd name="T78" fmla="*/ 1200 w 1221"/>
                  <a:gd name="T79" fmla="*/ 77 h 242"/>
                  <a:gd name="T80" fmla="*/ 1165 w 1221"/>
                  <a:gd name="T81" fmla="*/ 67 h 242"/>
                  <a:gd name="T82" fmla="*/ 1059 w 1221"/>
                  <a:gd name="T83" fmla="*/ 46 h 242"/>
                  <a:gd name="T84" fmla="*/ 965 w 1221"/>
                  <a:gd name="T85" fmla="*/ 29 h 242"/>
                  <a:gd name="T86" fmla="*/ 876 w 1221"/>
                  <a:gd name="T87" fmla="*/ 18 h 242"/>
                  <a:gd name="T88" fmla="*/ 792 w 1221"/>
                  <a:gd name="T89" fmla="*/ 7 h 242"/>
                  <a:gd name="T90" fmla="*/ 715 w 1221"/>
                  <a:gd name="T91" fmla="*/ 0 h 242"/>
                  <a:gd name="T92" fmla="*/ 637 w 1221"/>
                  <a:gd name="T93" fmla="*/ 0 h 242"/>
                  <a:gd name="T94" fmla="*/ 560 w 1221"/>
                  <a:gd name="T95" fmla="*/ 0 h 242"/>
                  <a:gd name="T96" fmla="*/ 479 w 1221"/>
                  <a:gd name="T97" fmla="*/ 4 h 242"/>
                  <a:gd name="T98" fmla="*/ 394 w 1221"/>
                  <a:gd name="T99" fmla="*/ 7 h 242"/>
                  <a:gd name="T100" fmla="*/ 303 w 1221"/>
                  <a:gd name="T101" fmla="*/ 18 h 242"/>
                  <a:gd name="T102" fmla="*/ 278 w 1221"/>
                  <a:gd name="T103" fmla="*/ 22 h 242"/>
                  <a:gd name="T104" fmla="*/ 257 w 1221"/>
                  <a:gd name="T105" fmla="*/ 22 h 242"/>
                  <a:gd name="T106" fmla="*/ 236 w 1221"/>
                  <a:gd name="T107" fmla="*/ 22 h 242"/>
                  <a:gd name="T108" fmla="*/ 218 w 1221"/>
                  <a:gd name="T109" fmla="*/ 22 h 242"/>
                  <a:gd name="T110" fmla="*/ 201 w 1221"/>
                  <a:gd name="T111" fmla="*/ 25 h 242"/>
                  <a:gd name="T112" fmla="*/ 183 w 1221"/>
                  <a:gd name="T113" fmla="*/ 25 h 242"/>
                  <a:gd name="T114" fmla="*/ 162 w 1221"/>
                  <a:gd name="T115" fmla="*/ 25 h 242"/>
                  <a:gd name="T116" fmla="*/ 144 w 1221"/>
                  <a:gd name="T117" fmla="*/ 25 h 242"/>
                  <a:gd name="T118" fmla="*/ 123 w 1221"/>
                  <a:gd name="T119" fmla="*/ 29 h 242"/>
                  <a:gd name="T120" fmla="*/ 99 w 1221"/>
                  <a:gd name="T121" fmla="*/ 29 h 242"/>
                  <a:gd name="T122" fmla="*/ 14 w 1221"/>
                  <a:gd name="T123" fmla="*/ 5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1" h="242">
                    <a:moveTo>
                      <a:pt x="14" y="53"/>
                    </a:moveTo>
                    <a:lnTo>
                      <a:pt x="8" y="57"/>
                    </a:lnTo>
                    <a:lnTo>
                      <a:pt x="3" y="64"/>
                    </a:lnTo>
                    <a:lnTo>
                      <a:pt x="0" y="70"/>
                    </a:lnTo>
                    <a:lnTo>
                      <a:pt x="3" y="77"/>
                    </a:lnTo>
                    <a:lnTo>
                      <a:pt x="3" y="85"/>
                    </a:lnTo>
                    <a:lnTo>
                      <a:pt x="11" y="95"/>
                    </a:lnTo>
                    <a:lnTo>
                      <a:pt x="18" y="102"/>
                    </a:lnTo>
                    <a:lnTo>
                      <a:pt x="25" y="112"/>
                    </a:lnTo>
                    <a:lnTo>
                      <a:pt x="31" y="123"/>
                    </a:lnTo>
                    <a:lnTo>
                      <a:pt x="43" y="130"/>
                    </a:lnTo>
                    <a:lnTo>
                      <a:pt x="66" y="155"/>
                    </a:lnTo>
                    <a:lnTo>
                      <a:pt x="99" y="172"/>
                    </a:lnTo>
                    <a:lnTo>
                      <a:pt x="131" y="187"/>
                    </a:lnTo>
                    <a:lnTo>
                      <a:pt x="169" y="197"/>
                    </a:lnTo>
                    <a:lnTo>
                      <a:pt x="211" y="207"/>
                    </a:lnTo>
                    <a:lnTo>
                      <a:pt x="257" y="215"/>
                    </a:lnTo>
                    <a:lnTo>
                      <a:pt x="306" y="218"/>
                    </a:lnTo>
                    <a:lnTo>
                      <a:pt x="366" y="225"/>
                    </a:lnTo>
                    <a:lnTo>
                      <a:pt x="429" y="229"/>
                    </a:lnTo>
                    <a:lnTo>
                      <a:pt x="500" y="232"/>
                    </a:lnTo>
                    <a:lnTo>
                      <a:pt x="545" y="235"/>
                    </a:lnTo>
                    <a:lnTo>
                      <a:pt x="598" y="239"/>
                    </a:lnTo>
                    <a:lnTo>
                      <a:pt x="652" y="239"/>
                    </a:lnTo>
                    <a:lnTo>
                      <a:pt x="707" y="242"/>
                    </a:lnTo>
                    <a:lnTo>
                      <a:pt x="767" y="239"/>
                    </a:lnTo>
                    <a:lnTo>
                      <a:pt x="823" y="239"/>
                    </a:lnTo>
                    <a:lnTo>
                      <a:pt x="880" y="235"/>
                    </a:lnTo>
                    <a:lnTo>
                      <a:pt x="933" y="232"/>
                    </a:lnTo>
                    <a:lnTo>
                      <a:pt x="985" y="225"/>
                    </a:lnTo>
                    <a:lnTo>
                      <a:pt x="1031" y="218"/>
                    </a:lnTo>
                    <a:lnTo>
                      <a:pt x="1070" y="207"/>
                    </a:lnTo>
                    <a:lnTo>
                      <a:pt x="1108" y="194"/>
                    </a:lnTo>
                    <a:lnTo>
                      <a:pt x="1144" y="180"/>
                    </a:lnTo>
                    <a:lnTo>
                      <a:pt x="1176" y="162"/>
                    </a:lnTo>
                    <a:lnTo>
                      <a:pt x="1200" y="140"/>
                    </a:lnTo>
                    <a:lnTo>
                      <a:pt x="1214" y="123"/>
                    </a:lnTo>
                    <a:lnTo>
                      <a:pt x="1221" y="105"/>
                    </a:lnTo>
                    <a:lnTo>
                      <a:pt x="1218" y="88"/>
                    </a:lnTo>
                    <a:lnTo>
                      <a:pt x="1200" y="77"/>
                    </a:lnTo>
                    <a:lnTo>
                      <a:pt x="1165" y="67"/>
                    </a:lnTo>
                    <a:lnTo>
                      <a:pt x="1059" y="46"/>
                    </a:lnTo>
                    <a:lnTo>
                      <a:pt x="965" y="29"/>
                    </a:lnTo>
                    <a:lnTo>
                      <a:pt x="876" y="18"/>
                    </a:lnTo>
                    <a:lnTo>
                      <a:pt x="792" y="7"/>
                    </a:lnTo>
                    <a:lnTo>
                      <a:pt x="715" y="0"/>
                    </a:lnTo>
                    <a:lnTo>
                      <a:pt x="637" y="0"/>
                    </a:lnTo>
                    <a:lnTo>
                      <a:pt x="560" y="0"/>
                    </a:lnTo>
                    <a:lnTo>
                      <a:pt x="479" y="4"/>
                    </a:lnTo>
                    <a:lnTo>
                      <a:pt x="394" y="7"/>
                    </a:lnTo>
                    <a:lnTo>
                      <a:pt x="303" y="18"/>
                    </a:lnTo>
                    <a:lnTo>
                      <a:pt x="278" y="22"/>
                    </a:lnTo>
                    <a:lnTo>
                      <a:pt x="257" y="22"/>
                    </a:lnTo>
                    <a:lnTo>
                      <a:pt x="236" y="22"/>
                    </a:lnTo>
                    <a:lnTo>
                      <a:pt x="218" y="22"/>
                    </a:lnTo>
                    <a:lnTo>
                      <a:pt x="201" y="25"/>
                    </a:lnTo>
                    <a:lnTo>
                      <a:pt x="183" y="25"/>
                    </a:lnTo>
                    <a:lnTo>
                      <a:pt x="162" y="25"/>
                    </a:lnTo>
                    <a:lnTo>
                      <a:pt x="144" y="25"/>
                    </a:lnTo>
                    <a:lnTo>
                      <a:pt x="123" y="29"/>
                    </a:lnTo>
                    <a:lnTo>
                      <a:pt x="99" y="29"/>
                    </a:lnTo>
                    <a:lnTo>
                      <a:pt x="14" y="53"/>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26" name="Freeform 698"/>
              <p:cNvSpPr>
                <a:spLocks/>
              </p:cNvSpPr>
              <p:nvPr/>
            </p:nvSpPr>
            <p:spPr bwMode="auto">
              <a:xfrm>
                <a:off x="2654" y="2229"/>
                <a:ext cx="35" cy="97"/>
              </a:xfrm>
              <a:custGeom>
                <a:avLst/>
                <a:gdLst>
                  <a:gd name="T0" fmla="*/ 41 w 446"/>
                  <a:gd name="T1" fmla="*/ 49 h 1363"/>
                  <a:gd name="T2" fmla="*/ 31 w 446"/>
                  <a:gd name="T3" fmla="*/ 172 h 1363"/>
                  <a:gd name="T4" fmla="*/ 20 w 446"/>
                  <a:gd name="T5" fmla="*/ 298 h 1363"/>
                  <a:gd name="T6" fmla="*/ 13 w 446"/>
                  <a:gd name="T7" fmla="*/ 435 h 1363"/>
                  <a:gd name="T8" fmla="*/ 6 w 446"/>
                  <a:gd name="T9" fmla="*/ 572 h 1363"/>
                  <a:gd name="T10" fmla="*/ 3 w 446"/>
                  <a:gd name="T11" fmla="*/ 710 h 1363"/>
                  <a:gd name="T12" fmla="*/ 0 w 446"/>
                  <a:gd name="T13" fmla="*/ 847 h 1363"/>
                  <a:gd name="T14" fmla="*/ 3 w 446"/>
                  <a:gd name="T15" fmla="*/ 983 h 1363"/>
                  <a:gd name="T16" fmla="*/ 6 w 446"/>
                  <a:gd name="T17" fmla="*/ 1117 h 1363"/>
                  <a:gd name="T18" fmla="*/ 17 w 446"/>
                  <a:gd name="T19" fmla="*/ 1243 h 1363"/>
                  <a:gd name="T20" fmla="*/ 28 w 446"/>
                  <a:gd name="T21" fmla="*/ 1363 h 1363"/>
                  <a:gd name="T22" fmla="*/ 63 w 446"/>
                  <a:gd name="T23" fmla="*/ 1352 h 1363"/>
                  <a:gd name="T24" fmla="*/ 105 w 446"/>
                  <a:gd name="T25" fmla="*/ 1335 h 1363"/>
                  <a:gd name="T26" fmla="*/ 151 w 446"/>
                  <a:gd name="T27" fmla="*/ 1306 h 1363"/>
                  <a:gd name="T28" fmla="*/ 196 w 446"/>
                  <a:gd name="T29" fmla="*/ 1271 h 1363"/>
                  <a:gd name="T30" fmla="*/ 246 w 446"/>
                  <a:gd name="T31" fmla="*/ 1236 h 1363"/>
                  <a:gd name="T32" fmla="*/ 288 w 446"/>
                  <a:gd name="T33" fmla="*/ 1201 h 1363"/>
                  <a:gd name="T34" fmla="*/ 326 w 446"/>
                  <a:gd name="T35" fmla="*/ 1163 h 1363"/>
                  <a:gd name="T36" fmla="*/ 358 w 446"/>
                  <a:gd name="T37" fmla="*/ 1131 h 1363"/>
                  <a:gd name="T38" fmla="*/ 383 w 446"/>
                  <a:gd name="T39" fmla="*/ 1106 h 1363"/>
                  <a:gd name="T40" fmla="*/ 389 w 446"/>
                  <a:gd name="T41" fmla="*/ 1085 h 1363"/>
                  <a:gd name="T42" fmla="*/ 418 w 446"/>
                  <a:gd name="T43" fmla="*/ 973 h 1363"/>
                  <a:gd name="T44" fmla="*/ 436 w 446"/>
                  <a:gd name="T45" fmla="*/ 868 h 1363"/>
                  <a:gd name="T46" fmla="*/ 442 w 446"/>
                  <a:gd name="T47" fmla="*/ 765 h 1363"/>
                  <a:gd name="T48" fmla="*/ 446 w 446"/>
                  <a:gd name="T49" fmla="*/ 670 h 1363"/>
                  <a:gd name="T50" fmla="*/ 442 w 446"/>
                  <a:gd name="T51" fmla="*/ 576 h 1363"/>
                  <a:gd name="T52" fmla="*/ 439 w 446"/>
                  <a:gd name="T53" fmla="*/ 481 h 1363"/>
                  <a:gd name="T54" fmla="*/ 432 w 446"/>
                  <a:gd name="T55" fmla="*/ 387 h 1363"/>
                  <a:gd name="T56" fmla="*/ 429 w 446"/>
                  <a:gd name="T57" fmla="*/ 288 h 1363"/>
                  <a:gd name="T58" fmla="*/ 429 w 446"/>
                  <a:gd name="T59" fmla="*/ 182 h 1363"/>
                  <a:gd name="T60" fmla="*/ 436 w 446"/>
                  <a:gd name="T61" fmla="*/ 70 h 1363"/>
                  <a:gd name="T62" fmla="*/ 429 w 446"/>
                  <a:gd name="T63" fmla="*/ 57 h 1363"/>
                  <a:gd name="T64" fmla="*/ 414 w 446"/>
                  <a:gd name="T65" fmla="*/ 45 h 1363"/>
                  <a:gd name="T66" fmla="*/ 389 w 446"/>
                  <a:gd name="T67" fmla="*/ 38 h 1363"/>
                  <a:gd name="T68" fmla="*/ 362 w 446"/>
                  <a:gd name="T69" fmla="*/ 32 h 1363"/>
                  <a:gd name="T70" fmla="*/ 326 w 446"/>
                  <a:gd name="T71" fmla="*/ 25 h 1363"/>
                  <a:gd name="T72" fmla="*/ 291 w 446"/>
                  <a:gd name="T73" fmla="*/ 17 h 1363"/>
                  <a:gd name="T74" fmla="*/ 256 w 446"/>
                  <a:gd name="T75" fmla="*/ 14 h 1363"/>
                  <a:gd name="T76" fmla="*/ 224 w 446"/>
                  <a:gd name="T77" fmla="*/ 7 h 1363"/>
                  <a:gd name="T78" fmla="*/ 196 w 446"/>
                  <a:gd name="T79" fmla="*/ 3 h 1363"/>
                  <a:gd name="T80" fmla="*/ 176 w 446"/>
                  <a:gd name="T81" fmla="*/ 0 h 1363"/>
                  <a:gd name="T82" fmla="*/ 41 w 446"/>
                  <a:gd name="T83" fmla="*/ 49 h 1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6" h="1363">
                    <a:moveTo>
                      <a:pt x="41" y="49"/>
                    </a:moveTo>
                    <a:lnTo>
                      <a:pt x="31" y="172"/>
                    </a:lnTo>
                    <a:lnTo>
                      <a:pt x="20" y="298"/>
                    </a:lnTo>
                    <a:lnTo>
                      <a:pt x="13" y="435"/>
                    </a:lnTo>
                    <a:lnTo>
                      <a:pt x="6" y="572"/>
                    </a:lnTo>
                    <a:lnTo>
                      <a:pt x="3" y="710"/>
                    </a:lnTo>
                    <a:lnTo>
                      <a:pt x="0" y="847"/>
                    </a:lnTo>
                    <a:lnTo>
                      <a:pt x="3" y="983"/>
                    </a:lnTo>
                    <a:lnTo>
                      <a:pt x="6" y="1117"/>
                    </a:lnTo>
                    <a:lnTo>
                      <a:pt x="17" y="1243"/>
                    </a:lnTo>
                    <a:lnTo>
                      <a:pt x="28" y="1363"/>
                    </a:lnTo>
                    <a:lnTo>
                      <a:pt x="63" y="1352"/>
                    </a:lnTo>
                    <a:lnTo>
                      <a:pt x="105" y="1335"/>
                    </a:lnTo>
                    <a:lnTo>
                      <a:pt x="151" y="1306"/>
                    </a:lnTo>
                    <a:lnTo>
                      <a:pt x="196" y="1271"/>
                    </a:lnTo>
                    <a:lnTo>
                      <a:pt x="246" y="1236"/>
                    </a:lnTo>
                    <a:lnTo>
                      <a:pt x="288" y="1201"/>
                    </a:lnTo>
                    <a:lnTo>
                      <a:pt x="326" y="1163"/>
                    </a:lnTo>
                    <a:lnTo>
                      <a:pt x="358" y="1131"/>
                    </a:lnTo>
                    <a:lnTo>
                      <a:pt x="383" y="1106"/>
                    </a:lnTo>
                    <a:lnTo>
                      <a:pt x="389" y="1085"/>
                    </a:lnTo>
                    <a:lnTo>
                      <a:pt x="418" y="973"/>
                    </a:lnTo>
                    <a:lnTo>
                      <a:pt x="436" y="868"/>
                    </a:lnTo>
                    <a:lnTo>
                      <a:pt x="442" y="765"/>
                    </a:lnTo>
                    <a:lnTo>
                      <a:pt x="446" y="670"/>
                    </a:lnTo>
                    <a:lnTo>
                      <a:pt x="442" y="576"/>
                    </a:lnTo>
                    <a:lnTo>
                      <a:pt x="439" y="481"/>
                    </a:lnTo>
                    <a:lnTo>
                      <a:pt x="432" y="387"/>
                    </a:lnTo>
                    <a:lnTo>
                      <a:pt x="429" y="288"/>
                    </a:lnTo>
                    <a:lnTo>
                      <a:pt x="429" y="182"/>
                    </a:lnTo>
                    <a:lnTo>
                      <a:pt x="436" y="70"/>
                    </a:lnTo>
                    <a:lnTo>
                      <a:pt x="429" y="57"/>
                    </a:lnTo>
                    <a:lnTo>
                      <a:pt x="414" y="45"/>
                    </a:lnTo>
                    <a:lnTo>
                      <a:pt x="389" y="38"/>
                    </a:lnTo>
                    <a:lnTo>
                      <a:pt x="362" y="32"/>
                    </a:lnTo>
                    <a:lnTo>
                      <a:pt x="326" y="25"/>
                    </a:lnTo>
                    <a:lnTo>
                      <a:pt x="291" y="17"/>
                    </a:lnTo>
                    <a:lnTo>
                      <a:pt x="256" y="14"/>
                    </a:lnTo>
                    <a:lnTo>
                      <a:pt x="224" y="7"/>
                    </a:lnTo>
                    <a:lnTo>
                      <a:pt x="196" y="3"/>
                    </a:lnTo>
                    <a:lnTo>
                      <a:pt x="176" y="0"/>
                    </a:lnTo>
                    <a:lnTo>
                      <a:pt x="41" y="49"/>
                    </a:lnTo>
                    <a:close/>
                  </a:path>
                </a:pathLst>
              </a:custGeom>
              <a:solidFill>
                <a:srgbClr val="65B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27" name="Freeform 699"/>
              <p:cNvSpPr>
                <a:spLocks/>
              </p:cNvSpPr>
              <p:nvPr/>
            </p:nvSpPr>
            <p:spPr bwMode="auto">
              <a:xfrm>
                <a:off x="2656" y="2229"/>
                <a:ext cx="31" cy="95"/>
              </a:xfrm>
              <a:custGeom>
                <a:avLst/>
                <a:gdLst>
                  <a:gd name="T0" fmla="*/ 383 w 398"/>
                  <a:gd name="T1" fmla="*/ 67 h 1331"/>
                  <a:gd name="T2" fmla="*/ 380 w 398"/>
                  <a:gd name="T3" fmla="*/ 178 h 1331"/>
                  <a:gd name="T4" fmla="*/ 380 w 398"/>
                  <a:gd name="T5" fmla="*/ 285 h 1331"/>
                  <a:gd name="T6" fmla="*/ 383 w 398"/>
                  <a:gd name="T7" fmla="*/ 383 h 1331"/>
                  <a:gd name="T8" fmla="*/ 387 w 398"/>
                  <a:gd name="T9" fmla="*/ 481 h 1331"/>
                  <a:gd name="T10" fmla="*/ 394 w 398"/>
                  <a:gd name="T11" fmla="*/ 573 h 1331"/>
                  <a:gd name="T12" fmla="*/ 398 w 398"/>
                  <a:gd name="T13" fmla="*/ 668 h 1331"/>
                  <a:gd name="T14" fmla="*/ 394 w 398"/>
                  <a:gd name="T15" fmla="*/ 766 h 1331"/>
                  <a:gd name="T16" fmla="*/ 387 w 398"/>
                  <a:gd name="T17" fmla="*/ 864 h 1331"/>
                  <a:gd name="T18" fmla="*/ 373 w 398"/>
                  <a:gd name="T19" fmla="*/ 969 h 1331"/>
                  <a:gd name="T20" fmla="*/ 345 w 398"/>
                  <a:gd name="T21" fmla="*/ 1085 h 1331"/>
                  <a:gd name="T22" fmla="*/ 338 w 398"/>
                  <a:gd name="T23" fmla="*/ 1103 h 1331"/>
                  <a:gd name="T24" fmla="*/ 317 w 398"/>
                  <a:gd name="T25" fmla="*/ 1128 h 1331"/>
                  <a:gd name="T26" fmla="*/ 288 w 398"/>
                  <a:gd name="T27" fmla="*/ 1156 h 1331"/>
                  <a:gd name="T28" fmla="*/ 257 w 398"/>
                  <a:gd name="T29" fmla="*/ 1188 h 1331"/>
                  <a:gd name="T30" fmla="*/ 218 w 398"/>
                  <a:gd name="T31" fmla="*/ 1223 h 1331"/>
                  <a:gd name="T32" fmla="*/ 176 w 398"/>
                  <a:gd name="T33" fmla="*/ 1254 h 1331"/>
                  <a:gd name="T34" fmla="*/ 134 w 398"/>
                  <a:gd name="T35" fmla="*/ 1281 h 1331"/>
                  <a:gd name="T36" fmla="*/ 95 w 398"/>
                  <a:gd name="T37" fmla="*/ 1306 h 1331"/>
                  <a:gd name="T38" fmla="*/ 56 w 398"/>
                  <a:gd name="T39" fmla="*/ 1324 h 1331"/>
                  <a:gd name="T40" fmla="*/ 24 w 398"/>
                  <a:gd name="T41" fmla="*/ 1331 h 1331"/>
                  <a:gd name="T42" fmla="*/ 14 w 398"/>
                  <a:gd name="T43" fmla="*/ 1211 h 1331"/>
                  <a:gd name="T44" fmla="*/ 4 w 398"/>
                  <a:gd name="T45" fmla="*/ 1089 h 1331"/>
                  <a:gd name="T46" fmla="*/ 0 w 398"/>
                  <a:gd name="T47" fmla="*/ 959 h 1331"/>
                  <a:gd name="T48" fmla="*/ 4 w 398"/>
                  <a:gd name="T49" fmla="*/ 829 h 1331"/>
                  <a:gd name="T50" fmla="*/ 4 w 398"/>
                  <a:gd name="T51" fmla="*/ 692 h 1331"/>
                  <a:gd name="T52" fmla="*/ 11 w 398"/>
                  <a:gd name="T53" fmla="*/ 558 h 1331"/>
                  <a:gd name="T54" fmla="*/ 17 w 398"/>
                  <a:gd name="T55" fmla="*/ 425 h 1331"/>
                  <a:gd name="T56" fmla="*/ 24 w 398"/>
                  <a:gd name="T57" fmla="*/ 295 h 1331"/>
                  <a:gd name="T58" fmla="*/ 32 w 398"/>
                  <a:gd name="T59" fmla="*/ 168 h 1331"/>
                  <a:gd name="T60" fmla="*/ 39 w 398"/>
                  <a:gd name="T61" fmla="*/ 45 h 1331"/>
                  <a:gd name="T62" fmla="*/ 155 w 398"/>
                  <a:gd name="T63" fmla="*/ 0 h 1331"/>
                  <a:gd name="T64" fmla="*/ 176 w 398"/>
                  <a:gd name="T65" fmla="*/ 7 h 1331"/>
                  <a:gd name="T66" fmla="*/ 200 w 398"/>
                  <a:gd name="T67" fmla="*/ 10 h 1331"/>
                  <a:gd name="T68" fmla="*/ 229 w 398"/>
                  <a:gd name="T69" fmla="*/ 13 h 1331"/>
                  <a:gd name="T70" fmla="*/ 260 w 398"/>
                  <a:gd name="T71" fmla="*/ 18 h 1331"/>
                  <a:gd name="T72" fmla="*/ 292 w 398"/>
                  <a:gd name="T73" fmla="*/ 25 h 1331"/>
                  <a:gd name="T74" fmla="*/ 320 w 398"/>
                  <a:gd name="T75" fmla="*/ 28 h 1331"/>
                  <a:gd name="T76" fmla="*/ 345 w 398"/>
                  <a:gd name="T77" fmla="*/ 35 h 1331"/>
                  <a:gd name="T78" fmla="*/ 365 w 398"/>
                  <a:gd name="T79" fmla="*/ 45 h 1331"/>
                  <a:gd name="T80" fmla="*/ 380 w 398"/>
                  <a:gd name="T81" fmla="*/ 53 h 1331"/>
                  <a:gd name="T82" fmla="*/ 383 w 398"/>
                  <a:gd name="T83" fmla="*/ 67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98" h="1331">
                    <a:moveTo>
                      <a:pt x="383" y="67"/>
                    </a:moveTo>
                    <a:lnTo>
                      <a:pt x="380" y="178"/>
                    </a:lnTo>
                    <a:lnTo>
                      <a:pt x="380" y="285"/>
                    </a:lnTo>
                    <a:lnTo>
                      <a:pt x="383" y="383"/>
                    </a:lnTo>
                    <a:lnTo>
                      <a:pt x="387" y="481"/>
                    </a:lnTo>
                    <a:lnTo>
                      <a:pt x="394" y="573"/>
                    </a:lnTo>
                    <a:lnTo>
                      <a:pt x="398" y="668"/>
                    </a:lnTo>
                    <a:lnTo>
                      <a:pt x="394" y="766"/>
                    </a:lnTo>
                    <a:lnTo>
                      <a:pt x="387" y="864"/>
                    </a:lnTo>
                    <a:lnTo>
                      <a:pt x="373" y="969"/>
                    </a:lnTo>
                    <a:lnTo>
                      <a:pt x="345" y="1085"/>
                    </a:lnTo>
                    <a:lnTo>
                      <a:pt x="338" y="1103"/>
                    </a:lnTo>
                    <a:lnTo>
                      <a:pt x="317" y="1128"/>
                    </a:lnTo>
                    <a:lnTo>
                      <a:pt x="288" y="1156"/>
                    </a:lnTo>
                    <a:lnTo>
                      <a:pt x="257" y="1188"/>
                    </a:lnTo>
                    <a:lnTo>
                      <a:pt x="218" y="1223"/>
                    </a:lnTo>
                    <a:lnTo>
                      <a:pt x="176" y="1254"/>
                    </a:lnTo>
                    <a:lnTo>
                      <a:pt x="134" y="1281"/>
                    </a:lnTo>
                    <a:lnTo>
                      <a:pt x="95" y="1306"/>
                    </a:lnTo>
                    <a:lnTo>
                      <a:pt x="56" y="1324"/>
                    </a:lnTo>
                    <a:lnTo>
                      <a:pt x="24" y="1331"/>
                    </a:lnTo>
                    <a:lnTo>
                      <a:pt x="14" y="1211"/>
                    </a:lnTo>
                    <a:lnTo>
                      <a:pt x="4" y="1089"/>
                    </a:lnTo>
                    <a:lnTo>
                      <a:pt x="0" y="959"/>
                    </a:lnTo>
                    <a:lnTo>
                      <a:pt x="4" y="829"/>
                    </a:lnTo>
                    <a:lnTo>
                      <a:pt x="4" y="692"/>
                    </a:lnTo>
                    <a:lnTo>
                      <a:pt x="11" y="558"/>
                    </a:lnTo>
                    <a:lnTo>
                      <a:pt x="17" y="425"/>
                    </a:lnTo>
                    <a:lnTo>
                      <a:pt x="24" y="295"/>
                    </a:lnTo>
                    <a:lnTo>
                      <a:pt x="32" y="168"/>
                    </a:lnTo>
                    <a:lnTo>
                      <a:pt x="39" y="45"/>
                    </a:lnTo>
                    <a:lnTo>
                      <a:pt x="155" y="0"/>
                    </a:lnTo>
                    <a:lnTo>
                      <a:pt x="176" y="7"/>
                    </a:lnTo>
                    <a:lnTo>
                      <a:pt x="200" y="10"/>
                    </a:lnTo>
                    <a:lnTo>
                      <a:pt x="229" y="13"/>
                    </a:lnTo>
                    <a:lnTo>
                      <a:pt x="260" y="18"/>
                    </a:lnTo>
                    <a:lnTo>
                      <a:pt x="292" y="25"/>
                    </a:lnTo>
                    <a:lnTo>
                      <a:pt x="320" y="28"/>
                    </a:lnTo>
                    <a:lnTo>
                      <a:pt x="345" y="35"/>
                    </a:lnTo>
                    <a:lnTo>
                      <a:pt x="365" y="45"/>
                    </a:lnTo>
                    <a:lnTo>
                      <a:pt x="380" y="53"/>
                    </a:lnTo>
                    <a:lnTo>
                      <a:pt x="383" y="67"/>
                    </a:lnTo>
                    <a:close/>
                  </a:path>
                </a:pathLst>
              </a:custGeom>
              <a:solidFill>
                <a:srgbClr val="72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28" name="Freeform 700"/>
              <p:cNvSpPr>
                <a:spLocks/>
              </p:cNvSpPr>
              <p:nvPr/>
            </p:nvSpPr>
            <p:spPr bwMode="auto">
              <a:xfrm>
                <a:off x="2658" y="2230"/>
                <a:ext cx="27" cy="93"/>
              </a:xfrm>
              <a:custGeom>
                <a:avLst/>
                <a:gdLst>
                  <a:gd name="T0" fmla="*/ 335 w 346"/>
                  <a:gd name="T1" fmla="*/ 60 h 1300"/>
                  <a:gd name="T2" fmla="*/ 328 w 346"/>
                  <a:gd name="T3" fmla="*/ 173 h 1300"/>
                  <a:gd name="T4" fmla="*/ 331 w 346"/>
                  <a:gd name="T5" fmla="*/ 278 h 1300"/>
                  <a:gd name="T6" fmla="*/ 335 w 346"/>
                  <a:gd name="T7" fmla="*/ 380 h 1300"/>
                  <a:gd name="T8" fmla="*/ 338 w 346"/>
                  <a:gd name="T9" fmla="*/ 475 h 1300"/>
                  <a:gd name="T10" fmla="*/ 346 w 346"/>
                  <a:gd name="T11" fmla="*/ 570 h 1300"/>
                  <a:gd name="T12" fmla="*/ 346 w 346"/>
                  <a:gd name="T13" fmla="*/ 664 h 1300"/>
                  <a:gd name="T14" fmla="*/ 346 w 346"/>
                  <a:gd name="T15" fmla="*/ 759 h 1300"/>
                  <a:gd name="T16" fmla="*/ 338 w 346"/>
                  <a:gd name="T17" fmla="*/ 861 h 1300"/>
                  <a:gd name="T18" fmla="*/ 324 w 346"/>
                  <a:gd name="T19" fmla="*/ 966 h 1300"/>
                  <a:gd name="T20" fmla="*/ 300 w 346"/>
                  <a:gd name="T21" fmla="*/ 1079 h 1300"/>
                  <a:gd name="T22" fmla="*/ 293 w 346"/>
                  <a:gd name="T23" fmla="*/ 1096 h 1300"/>
                  <a:gd name="T24" fmla="*/ 275 w 346"/>
                  <a:gd name="T25" fmla="*/ 1121 h 1300"/>
                  <a:gd name="T26" fmla="*/ 254 w 346"/>
                  <a:gd name="T27" fmla="*/ 1146 h 1300"/>
                  <a:gd name="T28" fmla="*/ 223 w 346"/>
                  <a:gd name="T29" fmla="*/ 1173 h 1300"/>
                  <a:gd name="T30" fmla="*/ 191 w 346"/>
                  <a:gd name="T31" fmla="*/ 1201 h 1300"/>
                  <a:gd name="T32" fmla="*/ 155 w 346"/>
                  <a:gd name="T33" fmla="*/ 1230 h 1300"/>
                  <a:gd name="T34" fmla="*/ 120 w 346"/>
                  <a:gd name="T35" fmla="*/ 1254 h 1300"/>
                  <a:gd name="T36" fmla="*/ 85 w 346"/>
                  <a:gd name="T37" fmla="*/ 1276 h 1300"/>
                  <a:gd name="T38" fmla="*/ 50 w 346"/>
                  <a:gd name="T39" fmla="*/ 1289 h 1300"/>
                  <a:gd name="T40" fmla="*/ 22 w 346"/>
                  <a:gd name="T41" fmla="*/ 1300 h 1300"/>
                  <a:gd name="T42" fmla="*/ 11 w 346"/>
                  <a:gd name="T43" fmla="*/ 1181 h 1300"/>
                  <a:gd name="T44" fmla="*/ 5 w 346"/>
                  <a:gd name="T45" fmla="*/ 1058 h 1300"/>
                  <a:gd name="T46" fmla="*/ 0 w 346"/>
                  <a:gd name="T47" fmla="*/ 931 h 1300"/>
                  <a:gd name="T48" fmla="*/ 5 w 346"/>
                  <a:gd name="T49" fmla="*/ 805 h 1300"/>
                  <a:gd name="T50" fmla="*/ 8 w 346"/>
                  <a:gd name="T51" fmla="*/ 675 h 1300"/>
                  <a:gd name="T52" fmla="*/ 15 w 346"/>
                  <a:gd name="T53" fmla="*/ 541 h 1300"/>
                  <a:gd name="T54" fmla="*/ 22 w 346"/>
                  <a:gd name="T55" fmla="*/ 415 h 1300"/>
                  <a:gd name="T56" fmla="*/ 28 w 346"/>
                  <a:gd name="T57" fmla="*/ 285 h 1300"/>
                  <a:gd name="T58" fmla="*/ 32 w 346"/>
                  <a:gd name="T59" fmla="*/ 162 h 1300"/>
                  <a:gd name="T60" fmla="*/ 40 w 346"/>
                  <a:gd name="T61" fmla="*/ 43 h 1300"/>
                  <a:gd name="T62" fmla="*/ 135 w 346"/>
                  <a:gd name="T63" fmla="*/ 0 h 1300"/>
                  <a:gd name="T64" fmla="*/ 152 w 346"/>
                  <a:gd name="T65" fmla="*/ 8 h 1300"/>
                  <a:gd name="T66" fmla="*/ 176 w 346"/>
                  <a:gd name="T67" fmla="*/ 11 h 1300"/>
                  <a:gd name="T68" fmla="*/ 201 w 346"/>
                  <a:gd name="T69" fmla="*/ 15 h 1300"/>
                  <a:gd name="T70" fmla="*/ 229 w 346"/>
                  <a:gd name="T71" fmla="*/ 18 h 1300"/>
                  <a:gd name="T72" fmla="*/ 254 w 346"/>
                  <a:gd name="T73" fmla="*/ 21 h 1300"/>
                  <a:gd name="T74" fmla="*/ 278 w 346"/>
                  <a:gd name="T75" fmla="*/ 25 h 1300"/>
                  <a:gd name="T76" fmla="*/ 303 w 346"/>
                  <a:gd name="T77" fmla="*/ 32 h 1300"/>
                  <a:gd name="T78" fmla="*/ 321 w 346"/>
                  <a:gd name="T79" fmla="*/ 40 h 1300"/>
                  <a:gd name="T80" fmla="*/ 331 w 346"/>
                  <a:gd name="T81" fmla="*/ 50 h 1300"/>
                  <a:gd name="T82" fmla="*/ 335 w 346"/>
                  <a:gd name="T83" fmla="*/ 60 h 1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46" h="1300">
                    <a:moveTo>
                      <a:pt x="335" y="60"/>
                    </a:moveTo>
                    <a:lnTo>
                      <a:pt x="328" y="173"/>
                    </a:lnTo>
                    <a:lnTo>
                      <a:pt x="331" y="278"/>
                    </a:lnTo>
                    <a:lnTo>
                      <a:pt x="335" y="380"/>
                    </a:lnTo>
                    <a:lnTo>
                      <a:pt x="338" y="475"/>
                    </a:lnTo>
                    <a:lnTo>
                      <a:pt x="346" y="570"/>
                    </a:lnTo>
                    <a:lnTo>
                      <a:pt x="346" y="664"/>
                    </a:lnTo>
                    <a:lnTo>
                      <a:pt x="346" y="759"/>
                    </a:lnTo>
                    <a:lnTo>
                      <a:pt x="338" y="861"/>
                    </a:lnTo>
                    <a:lnTo>
                      <a:pt x="324" y="966"/>
                    </a:lnTo>
                    <a:lnTo>
                      <a:pt x="300" y="1079"/>
                    </a:lnTo>
                    <a:lnTo>
                      <a:pt x="293" y="1096"/>
                    </a:lnTo>
                    <a:lnTo>
                      <a:pt x="275" y="1121"/>
                    </a:lnTo>
                    <a:lnTo>
                      <a:pt x="254" y="1146"/>
                    </a:lnTo>
                    <a:lnTo>
                      <a:pt x="223" y="1173"/>
                    </a:lnTo>
                    <a:lnTo>
                      <a:pt x="191" y="1201"/>
                    </a:lnTo>
                    <a:lnTo>
                      <a:pt x="155" y="1230"/>
                    </a:lnTo>
                    <a:lnTo>
                      <a:pt x="120" y="1254"/>
                    </a:lnTo>
                    <a:lnTo>
                      <a:pt x="85" y="1276"/>
                    </a:lnTo>
                    <a:lnTo>
                      <a:pt x="50" y="1289"/>
                    </a:lnTo>
                    <a:lnTo>
                      <a:pt x="22" y="1300"/>
                    </a:lnTo>
                    <a:lnTo>
                      <a:pt x="11" y="1181"/>
                    </a:lnTo>
                    <a:lnTo>
                      <a:pt x="5" y="1058"/>
                    </a:lnTo>
                    <a:lnTo>
                      <a:pt x="0" y="931"/>
                    </a:lnTo>
                    <a:lnTo>
                      <a:pt x="5" y="805"/>
                    </a:lnTo>
                    <a:lnTo>
                      <a:pt x="8" y="675"/>
                    </a:lnTo>
                    <a:lnTo>
                      <a:pt x="15" y="541"/>
                    </a:lnTo>
                    <a:lnTo>
                      <a:pt x="22" y="415"/>
                    </a:lnTo>
                    <a:lnTo>
                      <a:pt x="28" y="285"/>
                    </a:lnTo>
                    <a:lnTo>
                      <a:pt x="32" y="162"/>
                    </a:lnTo>
                    <a:lnTo>
                      <a:pt x="40" y="43"/>
                    </a:lnTo>
                    <a:lnTo>
                      <a:pt x="135" y="0"/>
                    </a:lnTo>
                    <a:lnTo>
                      <a:pt x="152" y="8"/>
                    </a:lnTo>
                    <a:lnTo>
                      <a:pt x="176" y="11"/>
                    </a:lnTo>
                    <a:lnTo>
                      <a:pt x="201" y="15"/>
                    </a:lnTo>
                    <a:lnTo>
                      <a:pt x="229" y="18"/>
                    </a:lnTo>
                    <a:lnTo>
                      <a:pt x="254" y="21"/>
                    </a:lnTo>
                    <a:lnTo>
                      <a:pt x="278" y="25"/>
                    </a:lnTo>
                    <a:lnTo>
                      <a:pt x="303" y="32"/>
                    </a:lnTo>
                    <a:lnTo>
                      <a:pt x="321" y="40"/>
                    </a:lnTo>
                    <a:lnTo>
                      <a:pt x="331" y="50"/>
                    </a:lnTo>
                    <a:lnTo>
                      <a:pt x="335" y="60"/>
                    </a:lnTo>
                    <a:close/>
                  </a:path>
                </a:pathLst>
              </a:custGeom>
              <a:solidFill>
                <a:srgbClr val="7F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29" name="Freeform 701"/>
              <p:cNvSpPr>
                <a:spLocks/>
              </p:cNvSpPr>
              <p:nvPr/>
            </p:nvSpPr>
            <p:spPr bwMode="auto">
              <a:xfrm>
                <a:off x="2660" y="2231"/>
                <a:ext cx="23" cy="90"/>
              </a:xfrm>
              <a:custGeom>
                <a:avLst/>
                <a:gdLst>
                  <a:gd name="T0" fmla="*/ 281 w 296"/>
                  <a:gd name="T1" fmla="*/ 52 h 1265"/>
                  <a:gd name="T2" fmla="*/ 278 w 296"/>
                  <a:gd name="T3" fmla="*/ 165 h 1265"/>
                  <a:gd name="T4" fmla="*/ 278 w 296"/>
                  <a:gd name="T5" fmla="*/ 270 h 1265"/>
                  <a:gd name="T6" fmla="*/ 281 w 296"/>
                  <a:gd name="T7" fmla="*/ 372 h 1265"/>
                  <a:gd name="T8" fmla="*/ 289 w 296"/>
                  <a:gd name="T9" fmla="*/ 467 h 1265"/>
                  <a:gd name="T10" fmla="*/ 293 w 296"/>
                  <a:gd name="T11" fmla="*/ 562 h 1265"/>
                  <a:gd name="T12" fmla="*/ 296 w 296"/>
                  <a:gd name="T13" fmla="*/ 657 h 1265"/>
                  <a:gd name="T14" fmla="*/ 296 w 296"/>
                  <a:gd name="T15" fmla="*/ 752 h 1265"/>
                  <a:gd name="T16" fmla="*/ 289 w 296"/>
                  <a:gd name="T17" fmla="*/ 854 h 1265"/>
                  <a:gd name="T18" fmla="*/ 275 w 296"/>
                  <a:gd name="T19" fmla="*/ 959 h 1265"/>
                  <a:gd name="T20" fmla="*/ 253 w 296"/>
                  <a:gd name="T21" fmla="*/ 1075 h 1265"/>
                  <a:gd name="T22" fmla="*/ 246 w 296"/>
                  <a:gd name="T23" fmla="*/ 1089 h 1265"/>
                  <a:gd name="T24" fmla="*/ 233 w 296"/>
                  <a:gd name="T25" fmla="*/ 1110 h 1265"/>
                  <a:gd name="T26" fmla="*/ 215 w 296"/>
                  <a:gd name="T27" fmla="*/ 1135 h 1265"/>
                  <a:gd name="T28" fmla="*/ 190 w 296"/>
                  <a:gd name="T29" fmla="*/ 1159 h 1265"/>
                  <a:gd name="T30" fmla="*/ 162 w 296"/>
                  <a:gd name="T31" fmla="*/ 1184 h 1265"/>
                  <a:gd name="T32" fmla="*/ 134 w 296"/>
                  <a:gd name="T33" fmla="*/ 1205 h 1265"/>
                  <a:gd name="T34" fmla="*/ 106 w 296"/>
                  <a:gd name="T35" fmla="*/ 1225 h 1265"/>
                  <a:gd name="T36" fmla="*/ 74 w 296"/>
                  <a:gd name="T37" fmla="*/ 1243 h 1265"/>
                  <a:gd name="T38" fmla="*/ 43 w 296"/>
                  <a:gd name="T39" fmla="*/ 1257 h 1265"/>
                  <a:gd name="T40" fmla="*/ 15 w 296"/>
                  <a:gd name="T41" fmla="*/ 1265 h 1265"/>
                  <a:gd name="T42" fmla="*/ 3 w 296"/>
                  <a:gd name="T43" fmla="*/ 1149 h 1265"/>
                  <a:gd name="T44" fmla="*/ 0 w 296"/>
                  <a:gd name="T45" fmla="*/ 1029 h 1265"/>
                  <a:gd name="T46" fmla="*/ 0 w 296"/>
                  <a:gd name="T47" fmla="*/ 902 h 1265"/>
                  <a:gd name="T48" fmla="*/ 3 w 296"/>
                  <a:gd name="T49" fmla="*/ 780 h 1265"/>
                  <a:gd name="T50" fmla="*/ 7 w 296"/>
                  <a:gd name="T51" fmla="*/ 653 h 1265"/>
                  <a:gd name="T52" fmla="*/ 15 w 296"/>
                  <a:gd name="T53" fmla="*/ 527 h 1265"/>
                  <a:gd name="T54" fmla="*/ 21 w 296"/>
                  <a:gd name="T55" fmla="*/ 400 h 1265"/>
                  <a:gd name="T56" fmla="*/ 28 w 296"/>
                  <a:gd name="T57" fmla="*/ 277 h 1265"/>
                  <a:gd name="T58" fmla="*/ 35 w 296"/>
                  <a:gd name="T59" fmla="*/ 154 h 1265"/>
                  <a:gd name="T60" fmla="*/ 35 w 296"/>
                  <a:gd name="T61" fmla="*/ 35 h 1265"/>
                  <a:gd name="T62" fmla="*/ 113 w 296"/>
                  <a:gd name="T63" fmla="*/ 0 h 1265"/>
                  <a:gd name="T64" fmla="*/ 130 w 296"/>
                  <a:gd name="T65" fmla="*/ 4 h 1265"/>
                  <a:gd name="T66" fmla="*/ 151 w 296"/>
                  <a:gd name="T67" fmla="*/ 7 h 1265"/>
                  <a:gd name="T68" fmla="*/ 173 w 296"/>
                  <a:gd name="T69" fmla="*/ 10 h 1265"/>
                  <a:gd name="T70" fmla="*/ 193 w 296"/>
                  <a:gd name="T71" fmla="*/ 14 h 1265"/>
                  <a:gd name="T72" fmla="*/ 218 w 296"/>
                  <a:gd name="T73" fmla="*/ 17 h 1265"/>
                  <a:gd name="T74" fmla="*/ 239 w 296"/>
                  <a:gd name="T75" fmla="*/ 21 h 1265"/>
                  <a:gd name="T76" fmla="*/ 258 w 296"/>
                  <a:gd name="T77" fmla="*/ 24 h 1265"/>
                  <a:gd name="T78" fmla="*/ 271 w 296"/>
                  <a:gd name="T79" fmla="*/ 32 h 1265"/>
                  <a:gd name="T80" fmla="*/ 281 w 296"/>
                  <a:gd name="T81" fmla="*/ 42 h 1265"/>
                  <a:gd name="T82" fmla="*/ 281 w 296"/>
                  <a:gd name="T83" fmla="*/ 52 h 1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6" h="1265">
                    <a:moveTo>
                      <a:pt x="281" y="52"/>
                    </a:moveTo>
                    <a:lnTo>
                      <a:pt x="278" y="165"/>
                    </a:lnTo>
                    <a:lnTo>
                      <a:pt x="278" y="270"/>
                    </a:lnTo>
                    <a:lnTo>
                      <a:pt x="281" y="372"/>
                    </a:lnTo>
                    <a:lnTo>
                      <a:pt x="289" y="467"/>
                    </a:lnTo>
                    <a:lnTo>
                      <a:pt x="293" y="562"/>
                    </a:lnTo>
                    <a:lnTo>
                      <a:pt x="296" y="657"/>
                    </a:lnTo>
                    <a:lnTo>
                      <a:pt x="296" y="752"/>
                    </a:lnTo>
                    <a:lnTo>
                      <a:pt x="289" y="854"/>
                    </a:lnTo>
                    <a:lnTo>
                      <a:pt x="275" y="959"/>
                    </a:lnTo>
                    <a:lnTo>
                      <a:pt x="253" y="1075"/>
                    </a:lnTo>
                    <a:lnTo>
                      <a:pt x="246" y="1089"/>
                    </a:lnTo>
                    <a:lnTo>
                      <a:pt x="233" y="1110"/>
                    </a:lnTo>
                    <a:lnTo>
                      <a:pt x="215" y="1135"/>
                    </a:lnTo>
                    <a:lnTo>
                      <a:pt x="190" y="1159"/>
                    </a:lnTo>
                    <a:lnTo>
                      <a:pt x="162" y="1184"/>
                    </a:lnTo>
                    <a:lnTo>
                      <a:pt x="134" y="1205"/>
                    </a:lnTo>
                    <a:lnTo>
                      <a:pt x="106" y="1225"/>
                    </a:lnTo>
                    <a:lnTo>
                      <a:pt x="74" y="1243"/>
                    </a:lnTo>
                    <a:lnTo>
                      <a:pt x="43" y="1257"/>
                    </a:lnTo>
                    <a:lnTo>
                      <a:pt x="15" y="1265"/>
                    </a:lnTo>
                    <a:lnTo>
                      <a:pt x="3" y="1149"/>
                    </a:lnTo>
                    <a:lnTo>
                      <a:pt x="0" y="1029"/>
                    </a:lnTo>
                    <a:lnTo>
                      <a:pt x="0" y="902"/>
                    </a:lnTo>
                    <a:lnTo>
                      <a:pt x="3" y="780"/>
                    </a:lnTo>
                    <a:lnTo>
                      <a:pt x="7" y="653"/>
                    </a:lnTo>
                    <a:lnTo>
                      <a:pt x="15" y="527"/>
                    </a:lnTo>
                    <a:lnTo>
                      <a:pt x="21" y="400"/>
                    </a:lnTo>
                    <a:lnTo>
                      <a:pt x="28" y="277"/>
                    </a:lnTo>
                    <a:lnTo>
                      <a:pt x="35" y="154"/>
                    </a:lnTo>
                    <a:lnTo>
                      <a:pt x="35" y="35"/>
                    </a:lnTo>
                    <a:lnTo>
                      <a:pt x="113" y="0"/>
                    </a:lnTo>
                    <a:lnTo>
                      <a:pt x="130" y="4"/>
                    </a:lnTo>
                    <a:lnTo>
                      <a:pt x="151" y="7"/>
                    </a:lnTo>
                    <a:lnTo>
                      <a:pt x="173" y="10"/>
                    </a:lnTo>
                    <a:lnTo>
                      <a:pt x="193" y="14"/>
                    </a:lnTo>
                    <a:lnTo>
                      <a:pt x="218" y="17"/>
                    </a:lnTo>
                    <a:lnTo>
                      <a:pt x="239" y="21"/>
                    </a:lnTo>
                    <a:lnTo>
                      <a:pt x="258" y="24"/>
                    </a:lnTo>
                    <a:lnTo>
                      <a:pt x="271" y="32"/>
                    </a:lnTo>
                    <a:lnTo>
                      <a:pt x="281" y="42"/>
                    </a:lnTo>
                    <a:lnTo>
                      <a:pt x="281" y="52"/>
                    </a:ln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30" name="Freeform 702"/>
              <p:cNvSpPr>
                <a:spLocks/>
              </p:cNvSpPr>
              <p:nvPr/>
            </p:nvSpPr>
            <p:spPr bwMode="auto">
              <a:xfrm>
                <a:off x="2662" y="2231"/>
                <a:ext cx="19" cy="88"/>
              </a:xfrm>
              <a:custGeom>
                <a:avLst/>
                <a:gdLst>
                  <a:gd name="T0" fmla="*/ 237 w 250"/>
                  <a:gd name="T1" fmla="*/ 46 h 1233"/>
                  <a:gd name="T2" fmla="*/ 232 w 250"/>
                  <a:gd name="T3" fmla="*/ 159 h 1233"/>
                  <a:gd name="T4" fmla="*/ 232 w 250"/>
                  <a:gd name="T5" fmla="*/ 264 h 1233"/>
                  <a:gd name="T6" fmla="*/ 237 w 250"/>
                  <a:gd name="T7" fmla="*/ 366 h 1233"/>
                  <a:gd name="T8" fmla="*/ 243 w 250"/>
                  <a:gd name="T9" fmla="*/ 460 h 1233"/>
                  <a:gd name="T10" fmla="*/ 247 w 250"/>
                  <a:gd name="T11" fmla="*/ 555 h 1233"/>
                  <a:gd name="T12" fmla="*/ 250 w 250"/>
                  <a:gd name="T13" fmla="*/ 650 h 1233"/>
                  <a:gd name="T14" fmla="*/ 250 w 250"/>
                  <a:gd name="T15" fmla="*/ 749 h 1233"/>
                  <a:gd name="T16" fmla="*/ 243 w 250"/>
                  <a:gd name="T17" fmla="*/ 847 h 1233"/>
                  <a:gd name="T18" fmla="*/ 232 w 250"/>
                  <a:gd name="T19" fmla="*/ 955 h 1233"/>
                  <a:gd name="T20" fmla="*/ 212 w 250"/>
                  <a:gd name="T21" fmla="*/ 1068 h 1233"/>
                  <a:gd name="T22" fmla="*/ 205 w 250"/>
                  <a:gd name="T23" fmla="*/ 1085 h 1233"/>
                  <a:gd name="T24" fmla="*/ 194 w 250"/>
                  <a:gd name="T25" fmla="*/ 1103 h 1233"/>
                  <a:gd name="T26" fmla="*/ 180 w 250"/>
                  <a:gd name="T27" fmla="*/ 1120 h 1233"/>
                  <a:gd name="T28" fmla="*/ 162 w 250"/>
                  <a:gd name="T29" fmla="*/ 1142 h 1233"/>
                  <a:gd name="T30" fmla="*/ 141 w 250"/>
                  <a:gd name="T31" fmla="*/ 1163 h 1233"/>
                  <a:gd name="T32" fmla="*/ 117 w 250"/>
                  <a:gd name="T33" fmla="*/ 1184 h 1233"/>
                  <a:gd name="T34" fmla="*/ 92 w 250"/>
                  <a:gd name="T35" fmla="*/ 1202 h 1233"/>
                  <a:gd name="T36" fmla="*/ 67 w 250"/>
                  <a:gd name="T37" fmla="*/ 1215 h 1233"/>
                  <a:gd name="T38" fmla="*/ 39 w 250"/>
                  <a:gd name="T39" fmla="*/ 1227 h 1233"/>
                  <a:gd name="T40" fmla="*/ 14 w 250"/>
                  <a:gd name="T41" fmla="*/ 1233 h 1233"/>
                  <a:gd name="T42" fmla="*/ 4 w 250"/>
                  <a:gd name="T43" fmla="*/ 1114 h 1233"/>
                  <a:gd name="T44" fmla="*/ 0 w 250"/>
                  <a:gd name="T45" fmla="*/ 998 h 1233"/>
                  <a:gd name="T46" fmla="*/ 4 w 250"/>
                  <a:gd name="T47" fmla="*/ 875 h 1233"/>
                  <a:gd name="T48" fmla="*/ 7 w 250"/>
                  <a:gd name="T49" fmla="*/ 755 h 1233"/>
                  <a:gd name="T50" fmla="*/ 14 w 250"/>
                  <a:gd name="T51" fmla="*/ 632 h 1233"/>
                  <a:gd name="T52" fmla="*/ 22 w 250"/>
                  <a:gd name="T53" fmla="*/ 510 h 1233"/>
                  <a:gd name="T54" fmla="*/ 29 w 250"/>
                  <a:gd name="T55" fmla="*/ 387 h 1233"/>
                  <a:gd name="T56" fmla="*/ 35 w 250"/>
                  <a:gd name="T57" fmla="*/ 267 h 1233"/>
                  <a:gd name="T58" fmla="*/ 39 w 250"/>
                  <a:gd name="T59" fmla="*/ 147 h 1233"/>
                  <a:gd name="T60" fmla="*/ 39 w 250"/>
                  <a:gd name="T61" fmla="*/ 32 h 1233"/>
                  <a:gd name="T62" fmla="*/ 95 w 250"/>
                  <a:gd name="T63" fmla="*/ 0 h 1233"/>
                  <a:gd name="T64" fmla="*/ 113 w 250"/>
                  <a:gd name="T65" fmla="*/ 4 h 1233"/>
                  <a:gd name="T66" fmla="*/ 127 w 250"/>
                  <a:gd name="T67" fmla="*/ 7 h 1233"/>
                  <a:gd name="T68" fmla="*/ 148 w 250"/>
                  <a:gd name="T69" fmla="*/ 11 h 1233"/>
                  <a:gd name="T70" fmla="*/ 165 w 250"/>
                  <a:gd name="T71" fmla="*/ 11 h 1233"/>
                  <a:gd name="T72" fmla="*/ 183 w 250"/>
                  <a:gd name="T73" fmla="*/ 14 h 1233"/>
                  <a:gd name="T74" fmla="*/ 200 w 250"/>
                  <a:gd name="T75" fmla="*/ 19 h 1233"/>
                  <a:gd name="T76" fmla="*/ 215 w 250"/>
                  <a:gd name="T77" fmla="*/ 22 h 1233"/>
                  <a:gd name="T78" fmla="*/ 225 w 250"/>
                  <a:gd name="T79" fmla="*/ 29 h 1233"/>
                  <a:gd name="T80" fmla="*/ 232 w 250"/>
                  <a:gd name="T81" fmla="*/ 36 h 1233"/>
                  <a:gd name="T82" fmla="*/ 237 w 250"/>
                  <a:gd name="T83" fmla="*/ 46 h 1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0" h="1233">
                    <a:moveTo>
                      <a:pt x="237" y="46"/>
                    </a:moveTo>
                    <a:lnTo>
                      <a:pt x="232" y="159"/>
                    </a:lnTo>
                    <a:lnTo>
                      <a:pt x="232" y="264"/>
                    </a:lnTo>
                    <a:lnTo>
                      <a:pt x="237" y="366"/>
                    </a:lnTo>
                    <a:lnTo>
                      <a:pt x="243" y="460"/>
                    </a:lnTo>
                    <a:lnTo>
                      <a:pt x="247" y="555"/>
                    </a:lnTo>
                    <a:lnTo>
                      <a:pt x="250" y="650"/>
                    </a:lnTo>
                    <a:lnTo>
                      <a:pt x="250" y="749"/>
                    </a:lnTo>
                    <a:lnTo>
                      <a:pt x="243" y="847"/>
                    </a:lnTo>
                    <a:lnTo>
                      <a:pt x="232" y="955"/>
                    </a:lnTo>
                    <a:lnTo>
                      <a:pt x="212" y="1068"/>
                    </a:lnTo>
                    <a:lnTo>
                      <a:pt x="205" y="1085"/>
                    </a:lnTo>
                    <a:lnTo>
                      <a:pt x="194" y="1103"/>
                    </a:lnTo>
                    <a:lnTo>
                      <a:pt x="180" y="1120"/>
                    </a:lnTo>
                    <a:lnTo>
                      <a:pt x="162" y="1142"/>
                    </a:lnTo>
                    <a:lnTo>
                      <a:pt x="141" y="1163"/>
                    </a:lnTo>
                    <a:lnTo>
                      <a:pt x="117" y="1184"/>
                    </a:lnTo>
                    <a:lnTo>
                      <a:pt x="92" y="1202"/>
                    </a:lnTo>
                    <a:lnTo>
                      <a:pt x="67" y="1215"/>
                    </a:lnTo>
                    <a:lnTo>
                      <a:pt x="39" y="1227"/>
                    </a:lnTo>
                    <a:lnTo>
                      <a:pt x="14" y="1233"/>
                    </a:lnTo>
                    <a:lnTo>
                      <a:pt x="4" y="1114"/>
                    </a:lnTo>
                    <a:lnTo>
                      <a:pt x="0" y="998"/>
                    </a:lnTo>
                    <a:lnTo>
                      <a:pt x="4" y="875"/>
                    </a:lnTo>
                    <a:lnTo>
                      <a:pt x="7" y="755"/>
                    </a:lnTo>
                    <a:lnTo>
                      <a:pt x="14" y="632"/>
                    </a:lnTo>
                    <a:lnTo>
                      <a:pt x="22" y="510"/>
                    </a:lnTo>
                    <a:lnTo>
                      <a:pt x="29" y="387"/>
                    </a:lnTo>
                    <a:lnTo>
                      <a:pt x="35" y="267"/>
                    </a:lnTo>
                    <a:lnTo>
                      <a:pt x="39" y="147"/>
                    </a:lnTo>
                    <a:lnTo>
                      <a:pt x="39" y="32"/>
                    </a:lnTo>
                    <a:lnTo>
                      <a:pt x="95" y="0"/>
                    </a:lnTo>
                    <a:lnTo>
                      <a:pt x="113" y="4"/>
                    </a:lnTo>
                    <a:lnTo>
                      <a:pt x="127" y="7"/>
                    </a:lnTo>
                    <a:lnTo>
                      <a:pt x="148" y="11"/>
                    </a:lnTo>
                    <a:lnTo>
                      <a:pt x="165" y="11"/>
                    </a:lnTo>
                    <a:lnTo>
                      <a:pt x="183" y="14"/>
                    </a:lnTo>
                    <a:lnTo>
                      <a:pt x="200" y="19"/>
                    </a:lnTo>
                    <a:lnTo>
                      <a:pt x="215" y="22"/>
                    </a:lnTo>
                    <a:lnTo>
                      <a:pt x="225" y="29"/>
                    </a:lnTo>
                    <a:lnTo>
                      <a:pt x="232" y="36"/>
                    </a:lnTo>
                    <a:lnTo>
                      <a:pt x="237" y="46"/>
                    </a:lnTo>
                    <a:close/>
                  </a:path>
                </a:pathLst>
              </a:custGeom>
              <a:solidFill>
                <a:srgbClr val="98C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31" name="Freeform 703"/>
              <p:cNvSpPr>
                <a:spLocks/>
              </p:cNvSpPr>
              <p:nvPr/>
            </p:nvSpPr>
            <p:spPr bwMode="auto">
              <a:xfrm>
                <a:off x="2664" y="2232"/>
                <a:ext cx="15" cy="86"/>
              </a:xfrm>
              <a:custGeom>
                <a:avLst/>
                <a:gdLst>
                  <a:gd name="T0" fmla="*/ 183 w 200"/>
                  <a:gd name="T1" fmla="*/ 38 h 1198"/>
                  <a:gd name="T2" fmla="*/ 180 w 200"/>
                  <a:gd name="T3" fmla="*/ 154 h 1198"/>
                  <a:gd name="T4" fmla="*/ 183 w 200"/>
                  <a:gd name="T5" fmla="*/ 260 h 1198"/>
                  <a:gd name="T6" fmla="*/ 187 w 200"/>
                  <a:gd name="T7" fmla="*/ 358 h 1198"/>
                  <a:gd name="T8" fmla="*/ 190 w 200"/>
                  <a:gd name="T9" fmla="*/ 456 h 1198"/>
                  <a:gd name="T10" fmla="*/ 197 w 200"/>
                  <a:gd name="T11" fmla="*/ 551 h 1198"/>
                  <a:gd name="T12" fmla="*/ 200 w 200"/>
                  <a:gd name="T13" fmla="*/ 646 h 1198"/>
                  <a:gd name="T14" fmla="*/ 200 w 200"/>
                  <a:gd name="T15" fmla="*/ 741 h 1198"/>
                  <a:gd name="T16" fmla="*/ 193 w 200"/>
                  <a:gd name="T17" fmla="*/ 843 h 1198"/>
                  <a:gd name="T18" fmla="*/ 183 w 200"/>
                  <a:gd name="T19" fmla="*/ 949 h 1198"/>
                  <a:gd name="T20" fmla="*/ 162 w 200"/>
                  <a:gd name="T21" fmla="*/ 1064 h 1198"/>
                  <a:gd name="T22" fmla="*/ 158 w 200"/>
                  <a:gd name="T23" fmla="*/ 1079 h 1198"/>
                  <a:gd name="T24" fmla="*/ 152 w 200"/>
                  <a:gd name="T25" fmla="*/ 1092 h 1198"/>
                  <a:gd name="T26" fmla="*/ 140 w 200"/>
                  <a:gd name="T27" fmla="*/ 1109 h 1198"/>
                  <a:gd name="T28" fmla="*/ 127 w 200"/>
                  <a:gd name="T29" fmla="*/ 1128 h 1198"/>
                  <a:gd name="T30" fmla="*/ 112 w 200"/>
                  <a:gd name="T31" fmla="*/ 1146 h 1198"/>
                  <a:gd name="T32" fmla="*/ 95 w 200"/>
                  <a:gd name="T33" fmla="*/ 1159 h 1198"/>
                  <a:gd name="T34" fmla="*/ 77 w 200"/>
                  <a:gd name="T35" fmla="*/ 1173 h 1198"/>
                  <a:gd name="T36" fmla="*/ 57 w 200"/>
                  <a:gd name="T37" fmla="*/ 1184 h 1198"/>
                  <a:gd name="T38" fmla="*/ 32 w 200"/>
                  <a:gd name="T39" fmla="*/ 1194 h 1198"/>
                  <a:gd name="T40" fmla="*/ 10 w 200"/>
                  <a:gd name="T41" fmla="*/ 1198 h 1198"/>
                  <a:gd name="T42" fmla="*/ 0 w 200"/>
                  <a:gd name="T43" fmla="*/ 1082 h 1198"/>
                  <a:gd name="T44" fmla="*/ 0 w 200"/>
                  <a:gd name="T45" fmla="*/ 966 h 1198"/>
                  <a:gd name="T46" fmla="*/ 4 w 200"/>
                  <a:gd name="T47" fmla="*/ 850 h 1198"/>
                  <a:gd name="T48" fmla="*/ 7 w 200"/>
                  <a:gd name="T49" fmla="*/ 731 h 1198"/>
                  <a:gd name="T50" fmla="*/ 17 w 200"/>
                  <a:gd name="T51" fmla="*/ 611 h 1198"/>
                  <a:gd name="T52" fmla="*/ 24 w 200"/>
                  <a:gd name="T53" fmla="*/ 496 h 1198"/>
                  <a:gd name="T54" fmla="*/ 32 w 200"/>
                  <a:gd name="T55" fmla="*/ 376 h 1198"/>
                  <a:gd name="T56" fmla="*/ 39 w 200"/>
                  <a:gd name="T57" fmla="*/ 256 h 1198"/>
                  <a:gd name="T58" fmla="*/ 39 w 200"/>
                  <a:gd name="T59" fmla="*/ 141 h 1198"/>
                  <a:gd name="T60" fmla="*/ 35 w 200"/>
                  <a:gd name="T61" fmla="*/ 25 h 1198"/>
                  <a:gd name="T62" fmla="*/ 74 w 200"/>
                  <a:gd name="T63" fmla="*/ 0 h 1198"/>
                  <a:gd name="T64" fmla="*/ 88 w 200"/>
                  <a:gd name="T65" fmla="*/ 3 h 1198"/>
                  <a:gd name="T66" fmla="*/ 102 w 200"/>
                  <a:gd name="T67" fmla="*/ 8 h 1198"/>
                  <a:gd name="T68" fmla="*/ 116 w 200"/>
                  <a:gd name="T69" fmla="*/ 8 h 1198"/>
                  <a:gd name="T70" fmla="*/ 134 w 200"/>
                  <a:gd name="T71" fmla="*/ 8 h 1198"/>
                  <a:gd name="T72" fmla="*/ 147 w 200"/>
                  <a:gd name="T73" fmla="*/ 11 h 1198"/>
                  <a:gd name="T74" fmla="*/ 158 w 200"/>
                  <a:gd name="T75" fmla="*/ 11 h 1198"/>
                  <a:gd name="T76" fmla="*/ 169 w 200"/>
                  <a:gd name="T77" fmla="*/ 14 h 1198"/>
                  <a:gd name="T78" fmla="*/ 180 w 200"/>
                  <a:gd name="T79" fmla="*/ 21 h 1198"/>
                  <a:gd name="T80" fmla="*/ 183 w 200"/>
                  <a:gd name="T81" fmla="*/ 28 h 1198"/>
                  <a:gd name="T82" fmla="*/ 183 w 200"/>
                  <a:gd name="T83" fmla="*/ 38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0" h="1198">
                    <a:moveTo>
                      <a:pt x="183" y="38"/>
                    </a:moveTo>
                    <a:lnTo>
                      <a:pt x="180" y="154"/>
                    </a:lnTo>
                    <a:lnTo>
                      <a:pt x="183" y="260"/>
                    </a:lnTo>
                    <a:lnTo>
                      <a:pt x="187" y="358"/>
                    </a:lnTo>
                    <a:lnTo>
                      <a:pt x="190" y="456"/>
                    </a:lnTo>
                    <a:lnTo>
                      <a:pt x="197" y="551"/>
                    </a:lnTo>
                    <a:lnTo>
                      <a:pt x="200" y="646"/>
                    </a:lnTo>
                    <a:lnTo>
                      <a:pt x="200" y="741"/>
                    </a:lnTo>
                    <a:lnTo>
                      <a:pt x="193" y="843"/>
                    </a:lnTo>
                    <a:lnTo>
                      <a:pt x="183" y="949"/>
                    </a:lnTo>
                    <a:lnTo>
                      <a:pt x="162" y="1064"/>
                    </a:lnTo>
                    <a:lnTo>
                      <a:pt x="158" y="1079"/>
                    </a:lnTo>
                    <a:lnTo>
                      <a:pt x="152" y="1092"/>
                    </a:lnTo>
                    <a:lnTo>
                      <a:pt x="140" y="1109"/>
                    </a:lnTo>
                    <a:lnTo>
                      <a:pt x="127" y="1128"/>
                    </a:lnTo>
                    <a:lnTo>
                      <a:pt x="112" y="1146"/>
                    </a:lnTo>
                    <a:lnTo>
                      <a:pt x="95" y="1159"/>
                    </a:lnTo>
                    <a:lnTo>
                      <a:pt x="77" y="1173"/>
                    </a:lnTo>
                    <a:lnTo>
                      <a:pt x="57" y="1184"/>
                    </a:lnTo>
                    <a:lnTo>
                      <a:pt x="32" y="1194"/>
                    </a:lnTo>
                    <a:lnTo>
                      <a:pt x="10" y="1198"/>
                    </a:lnTo>
                    <a:lnTo>
                      <a:pt x="0" y="1082"/>
                    </a:lnTo>
                    <a:lnTo>
                      <a:pt x="0" y="966"/>
                    </a:lnTo>
                    <a:lnTo>
                      <a:pt x="4" y="850"/>
                    </a:lnTo>
                    <a:lnTo>
                      <a:pt x="7" y="731"/>
                    </a:lnTo>
                    <a:lnTo>
                      <a:pt x="17" y="611"/>
                    </a:lnTo>
                    <a:lnTo>
                      <a:pt x="24" y="496"/>
                    </a:lnTo>
                    <a:lnTo>
                      <a:pt x="32" y="376"/>
                    </a:lnTo>
                    <a:lnTo>
                      <a:pt x="39" y="256"/>
                    </a:lnTo>
                    <a:lnTo>
                      <a:pt x="39" y="141"/>
                    </a:lnTo>
                    <a:lnTo>
                      <a:pt x="35" y="25"/>
                    </a:lnTo>
                    <a:lnTo>
                      <a:pt x="74" y="0"/>
                    </a:lnTo>
                    <a:lnTo>
                      <a:pt x="88" y="3"/>
                    </a:lnTo>
                    <a:lnTo>
                      <a:pt x="102" y="8"/>
                    </a:lnTo>
                    <a:lnTo>
                      <a:pt x="116" y="8"/>
                    </a:lnTo>
                    <a:lnTo>
                      <a:pt x="134" y="8"/>
                    </a:lnTo>
                    <a:lnTo>
                      <a:pt x="147" y="11"/>
                    </a:lnTo>
                    <a:lnTo>
                      <a:pt x="158" y="11"/>
                    </a:lnTo>
                    <a:lnTo>
                      <a:pt x="169" y="14"/>
                    </a:lnTo>
                    <a:lnTo>
                      <a:pt x="180" y="21"/>
                    </a:lnTo>
                    <a:lnTo>
                      <a:pt x="183" y="28"/>
                    </a:lnTo>
                    <a:lnTo>
                      <a:pt x="183" y="38"/>
                    </a:lnTo>
                    <a:close/>
                  </a:path>
                </a:pathLst>
              </a:custGeom>
              <a:solidFill>
                <a:srgbClr val="A5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32" name="Freeform 704"/>
              <p:cNvSpPr>
                <a:spLocks/>
              </p:cNvSpPr>
              <p:nvPr/>
            </p:nvSpPr>
            <p:spPr bwMode="auto">
              <a:xfrm>
                <a:off x="2665" y="2233"/>
                <a:ext cx="12" cy="83"/>
              </a:xfrm>
              <a:custGeom>
                <a:avLst/>
                <a:gdLst>
                  <a:gd name="T0" fmla="*/ 39 w 154"/>
                  <a:gd name="T1" fmla="*/ 20 h 1165"/>
                  <a:gd name="T2" fmla="*/ 46 w 154"/>
                  <a:gd name="T3" fmla="*/ 136 h 1165"/>
                  <a:gd name="T4" fmla="*/ 43 w 154"/>
                  <a:gd name="T5" fmla="*/ 252 h 1165"/>
                  <a:gd name="T6" fmla="*/ 39 w 154"/>
                  <a:gd name="T7" fmla="*/ 365 h 1165"/>
                  <a:gd name="T8" fmla="*/ 31 w 154"/>
                  <a:gd name="T9" fmla="*/ 480 h 1165"/>
                  <a:gd name="T10" fmla="*/ 21 w 154"/>
                  <a:gd name="T11" fmla="*/ 593 h 1165"/>
                  <a:gd name="T12" fmla="*/ 11 w 154"/>
                  <a:gd name="T13" fmla="*/ 708 h 1165"/>
                  <a:gd name="T14" fmla="*/ 3 w 154"/>
                  <a:gd name="T15" fmla="*/ 825 h 1165"/>
                  <a:gd name="T16" fmla="*/ 0 w 154"/>
                  <a:gd name="T17" fmla="*/ 936 h 1165"/>
                  <a:gd name="T18" fmla="*/ 0 w 154"/>
                  <a:gd name="T19" fmla="*/ 1053 h 1165"/>
                  <a:gd name="T20" fmla="*/ 7 w 154"/>
                  <a:gd name="T21" fmla="*/ 1165 h 1165"/>
                  <a:gd name="T22" fmla="*/ 28 w 154"/>
                  <a:gd name="T23" fmla="*/ 1161 h 1165"/>
                  <a:gd name="T24" fmla="*/ 49 w 154"/>
                  <a:gd name="T25" fmla="*/ 1155 h 1165"/>
                  <a:gd name="T26" fmla="*/ 63 w 154"/>
                  <a:gd name="T27" fmla="*/ 1148 h 1165"/>
                  <a:gd name="T28" fmla="*/ 78 w 154"/>
                  <a:gd name="T29" fmla="*/ 1138 h 1165"/>
                  <a:gd name="T30" fmla="*/ 88 w 154"/>
                  <a:gd name="T31" fmla="*/ 1126 h 1165"/>
                  <a:gd name="T32" fmla="*/ 99 w 154"/>
                  <a:gd name="T33" fmla="*/ 1116 h 1165"/>
                  <a:gd name="T34" fmla="*/ 106 w 154"/>
                  <a:gd name="T35" fmla="*/ 1101 h 1165"/>
                  <a:gd name="T36" fmla="*/ 113 w 154"/>
                  <a:gd name="T37" fmla="*/ 1088 h 1165"/>
                  <a:gd name="T38" fmla="*/ 116 w 154"/>
                  <a:gd name="T39" fmla="*/ 1074 h 1165"/>
                  <a:gd name="T40" fmla="*/ 119 w 154"/>
                  <a:gd name="T41" fmla="*/ 1060 h 1165"/>
                  <a:gd name="T42" fmla="*/ 141 w 154"/>
                  <a:gd name="T43" fmla="*/ 948 h 1165"/>
                  <a:gd name="T44" fmla="*/ 151 w 154"/>
                  <a:gd name="T45" fmla="*/ 838 h 1165"/>
                  <a:gd name="T46" fmla="*/ 154 w 154"/>
                  <a:gd name="T47" fmla="*/ 740 h 1165"/>
                  <a:gd name="T48" fmla="*/ 154 w 154"/>
                  <a:gd name="T49" fmla="*/ 642 h 1165"/>
                  <a:gd name="T50" fmla="*/ 151 w 154"/>
                  <a:gd name="T51" fmla="*/ 547 h 1165"/>
                  <a:gd name="T52" fmla="*/ 144 w 154"/>
                  <a:gd name="T53" fmla="*/ 452 h 1165"/>
                  <a:gd name="T54" fmla="*/ 137 w 154"/>
                  <a:gd name="T55" fmla="*/ 353 h 1165"/>
                  <a:gd name="T56" fmla="*/ 134 w 154"/>
                  <a:gd name="T57" fmla="*/ 255 h 1165"/>
                  <a:gd name="T58" fmla="*/ 134 w 154"/>
                  <a:gd name="T59" fmla="*/ 150 h 1165"/>
                  <a:gd name="T60" fmla="*/ 137 w 154"/>
                  <a:gd name="T61" fmla="*/ 35 h 1165"/>
                  <a:gd name="T62" fmla="*/ 137 w 154"/>
                  <a:gd name="T63" fmla="*/ 23 h 1165"/>
                  <a:gd name="T64" fmla="*/ 134 w 154"/>
                  <a:gd name="T65" fmla="*/ 17 h 1165"/>
                  <a:gd name="T66" fmla="*/ 126 w 154"/>
                  <a:gd name="T67" fmla="*/ 13 h 1165"/>
                  <a:gd name="T68" fmla="*/ 119 w 154"/>
                  <a:gd name="T69" fmla="*/ 10 h 1165"/>
                  <a:gd name="T70" fmla="*/ 113 w 154"/>
                  <a:gd name="T71" fmla="*/ 10 h 1165"/>
                  <a:gd name="T72" fmla="*/ 102 w 154"/>
                  <a:gd name="T73" fmla="*/ 10 h 1165"/>
                  <a:gd name="T74" fmla="*/ 91 w 154"/>
                  <a:gd name="T75" fmla="*/ 6 h 1165"/>
                  <a:gd name="T76" fmla="*/ 81 w 154"/>
                  <a:gd name="T77" fmla="*/ 6 h 1165"/>
                  <a:gd name="T78" fmla="*/ 71 w 154"/>
                  <a:gd name="T79" fmla="*/ 6 h 1165"/>
                  <a:gd name="T80" fmla="*/ 56 w 154"/>
                  <a:gd name="T81" fmla="*/ 0 h 1165"/>
                  <a:gd name="T82" fmla="*/ 39 w 154"/>
                  <a:gd name="T83" fmla="*/ 20 h 1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4" h="1165">
                    <a:moveTo>
                      <a:pt x="39" y="20"/>
                    </a:moveTo>
                    <a:lnTo>
                      <a:pt x="46" y="136"/>
                    </a:lnTo>
                    <a:lnTo>
                      <a:pt x="43" y="252"/>
                    </a:lnTo>
                    <a:lnTo>
                      <a:pt x="39" y="365"/>
                    </a:lnTo>
                    <a:lnTo>
                      <a:pt x="31" y="480"/>
                    </a:lnTo>
                    <a:lnTo>
                      <a:pt x="21" y="593"/>
                    </a:lnTo>
                    <a:lnTo>
                      <a:pt x="11" y="708"/>
                    </a:lnTo>
                    <a:lnTo>
                      <a:pt x="3" y="825"/>
                    </a:lnTo>
                    <a:lnTo>
                      <a:pt x="0" y="936"/>
                    </a:lnTo>
                    <a:lnTo>
                      <a:pt x="0" y="1053"/>
                    </a:lnTo>
                    <a:lnTo>
                      <a:pt x="7" y="1165"/>
                    </a:lnTo>
                    <a:lnTo>
                      <a:pt x="28" y="1161"/>
                    </a:lnTo>
                    <a:lnTo>
                      <a:pt x="49" y="1155"/>
                    </a:lnTo>
                    <a:lnTo>
                      <a:pt x="63" y="1148"/>
                    </a:lnTo>
                    <a:lnTo>
                      <a:pt x="78" y="1138"/>
                    </a:lnTo>
                    <a:lnTo>
                      <a:pt x="88" y="1126"/>
                    </a:lnTo>
                    <a:lnTo>
                      <a:pt x="99" y="1116"/>
                    </a:lnTo>
                    <a:lnTo>
                      <a:pt x="106" y="1101"/>
                    </a:lnTo>
                    <a:lnTo>
                      <a:pt x="113" y="1088"/>
                    </a:lnTo>
                    <a:lnTo>
                      <a:pt x="116" y="1074"/>
                    </a:lnTo>
                    <a:lnTo>
                      <a:pt x="119" y="1060"/>
                    </a:lnTo>
                    <a:lnTo>
                      <a:pt x="141" y="948"/>
                    </a:lnTo>
                    <a:lnTo>
                      <a:pt x="151" y="838"/>
                    </a:lnTo>
                    <a:lnTo>
                      <a:pt x="154" y="740"/>
                    </a:lnTo>
                    <a:lnTo>
                      <a:pt x="154" y="642"/>
                    </a:lnTo>
                    <a:lnTo>
                      <a:pt x="151" y="547"/>
                    </a:lnTo>
                    <a:lnTo>
                      <a:pt x="144" y="452"/>
                    </a:lnTo>
                    <a:lnTo>
                      <a:pt x="137" y="353"/>
                    </a:lnTo>
                    <a:lnTo>
                      <a:pt x="134" y="255"/>
                    </a:lnTo>
                    <a:lnTo>
                      <a:pt x="134" y="150"/>
                    </a:lnTo>
                    <a:lnTo>
                      <a:pt x="137" y="35"/>
                    </a:lnTo>
                    <a:lnTo>
                      <a:pt x="137" y="23"/>
                    </a:lnTo>
                    <a:lnTo>
                      <a:pt x="134" y="17"/>
                    </a:lnTo>
                    <a:lnTo>
                      <a:pt x="126" y="13"/>
                    </a:lnTo>
                    <a:lnTo>
                      <a:pt x="119" y="10"/>
                    </a:lnTo>
                    <a:lnTo>
                      <a:pt x="113" y="10"/>
                    </a:lnTo>
                    <a:lnTo>
                      <a:pt x="102" y="10"/>
                    </a:lnTo>
                    <a:lnTo>
                      <a:pt x="91" y="6"/>
                    </a:lnTo>
                    <a:lnTo>
                      <a:pt x="81" y="6"/>
                    </a:lnTo>
                    <a:lnTo>
                      <a:pt x="71" y="6"/>
                    </a:lnTo>
                    <a:lnTo>
                      <a:pt x="56" y="0"/>
                    </a:lnTo>
                    <a:lnTo>
                      <a:pt x="39" y="20"/>
                    </a:lnTo>
                    <a:close/>
                  </a:path>
                </a:pathLst>
              </a:custGeom>
              <a:solidFill>
                <a:srgbClr val="B2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33" name="Freeform 705"/>
              <p:cNvSpPr>
                <a:spLocks/>
              </p:cNvSpPr>
              <p:nvPr/>
            </p:nvSpPr>
            <p:spPr bwMode="auto">
              <a:xfrm>
                <a:off x="3032" y="2186"/>
                <a:ext cx="116" cy="53"/>
              </a:xfrm>
              <a:custGeom>
                <a:avLst/>
                <a:gdLst>
                  <a:gd name="T0" fmla="*/ 1450 w 1506"/>
                  <a:gd name="T1" fmla="*/ 45 h 734"/>
                  <a:gd name="T2" fmla="*/ 1352 w 1506"/>
                  <a:gd name="T3" fmla="*/ 0 h 734"/>
                  <a:gd name="T4" fmla="*/ 1252 w 1506"/>
                  <a:gd name="T5" fmla="*/ 49 h 734"/>
                  <a:gd name="T6" fmla="*/ 1157 w 1506"/>
                  <a:gd name="T7" fmla="*/ 94 h 734"/>
                  <a:gd name="T8" fmla="*/ 1059 w 1506"/>
                  <a:gd name="T9" fmla="*/ 140 h 734"/>
                  <a:gd name="T10" fmla="*/ 964 w 1506"/>
                  <a:gd name="T11" fmla="*/ 182 h 734"/>
                  <a:gd name="T12" fmla="*/ 869 w 1506"/>
                  <a:gd name="T13" fmla="*/ 224 h 734"/>
                  <a:gd name="T14" fmla="*/ 774 w 1506"/>
                  <a:gd name="T15" fmla="*/ 263 h 734"/>
                  <a:gd name="T16" fmla="*/ 676 w 1506"/>
                  <a:gd name="T17" fmla="*/ 305 h 734"/>
                  <a:gd name="T18" fmla="*/ 577 w 1506"/>
                  <a:gd name="T19" fmla="*/ 347 h 734"/>
                  <a:gd name="T20" fmla="*/ 471 w 1506"/>
                  <a:gd name="T21" fmla="*/ 386 h 734"/>
                  <a:gd name="T22" fmla="*/ 366 w 1506"/>
                  <a:gd name="T23" fmla="*/ 428 h 734"/>
                  <a:gd name="T24" fmla="*/ 320 w 1506"/>
                  <a:gd name="T25" fmla="*/ 445 h 734"/>
                  <a:gd name="T26" fmla="*/ 278 w 1506"/>
                  <a:gd name="T27" fmla="*/ 460 h 734"/>
                  <a:gd name="T28" fmla="*/ 247 w 1506"/>
                  <a:gd name="T29" fmla="*/ 470 h 734"/>
                  <a:gd name="T30" fmla="*/ 215 w 1506"/>
                  <a:gd name="T31" fmla="*/ 477 h 734"/>
                  <a:gd name="T32" fmla="*/ 183 w 1506"/>
                  <a:gd name="T33" fmla="*/ 488 h 734"/>
                  <a:gd name="T34" fmla="*/ 155 w 1506"/>
                  <a:gd name="T35" fmla="*/ 499 h 734"/>
                  <a:gd name="T36" fmla="*/ 123 w 1506"/>
                  <a:gd name="T37" fmla="*/ 512 h 734"/>
                  <a:gd name="T38" fmla="*/ 87 w 1506"/>
                  <a:gd name="T39" fmla="*/ 527 h 734"/>
                  <a:gd name="T40" fmla="*/ 49 w 1506"/>
                  <a:gd name="T41" fmla="*/ 552 h 734"/>
                  <a:gd name="T42" fmla="*/ 4 w 1506"/>
                  <a:gd name="T43" fmla="*/ 575 h 734"/>
                  <a:gd name="T44" fmla="*/ 0 w 1506"/>
                  <a:gd name="T45" fmla="*/ 583 h 734"/>
                  <a:gd name="T46" fmla="*/ 7 w 1506"/>
                  <a:gd name="T47" fmla="*/ 587 h 734"/>
                  <a:gd name="T48" fmla="*/ 17 w 1506"/>
                  <a:gd name="T49" fmla="*/ 590 h 734"/>
                  <a:gd name="T50" fmla="*/ 32 w 1506"/>
                  <a:gd name="T51" fmla="*/ 597 h 734"/>
                  <a:gd name="T52" fmla="*/ 49 w 1506"/>
                  <a:gd name="T53" fmla="*/ 604 h 734"/>
                  <a:gd name="T54" fmla="*/ 67 w 1506"/>
                  <a:gd name="T55" fmla="*/ 610 h 734"/>
                  <a:gd name="T56" fmla="*/ 87 w 1506"/>
                  <a:gd name="T57" fmla="*/ 618 h 734"/>
                  <a:gd name="T58" fmla="*/ 105 w 1506"/>
                  <a:gd name="T59" fmla="*/ 628 h 734"/>
                  <a:gd name="T60" fmla="*/ 120 w 1506"/>
                  <a:gd name="T61" fmla="*/ 642 h 734"/>
                  <a:gd name="T62" fmla="*/ 134 w 1506"/>
                  <a:gd name="T63" fmla="*/ 653 h 734"/>
                  <a:gd name="T64" fmla="*/ 147 w 1506"/>
                  <a:gd name="T65" fmla="*/ 664 h 734"/>
                  <a:gd name="T66" fmla="*/ 158 w 1506"/>
                  <a:gd name="T67" fmla="*/ 677 h 734"/>
                  <a:gd name="T68" fmla="*/ 169 w 1506"/>
                  <a:gd name="T69" fmla="*/ 692 h 734"/>
                  <a:gd name="T70" fmla="*/ 172 w 1506"/>
                  <a:gd name="T71" fmla="*/ 702 h 734"/>
                  <a:gd name="T72" fmla="*/ 179 w 1506"/>
                  <a:gd name="T73" fmla="*/ 713 h 734"/>
                  <a:gd name="T74" fmla="*/ 187 w 1506"/>
                  <a:gd name="T75" fmla="*/ 723 h 734"/>
                  <a:gd name="T76" fmla="*/ 193 w 1506"/>
                  <a:gd name="T77" fmla="*/ 730 h 734"/>
                  <a:gd name="T78" fmla="*/ 200 w 1506"/>
                  <a:gd name="T79" fmla="*/ 734 h 734"/>
                  <a:gd name="T80" fmla="*/ 212 w 1506"/>
                  <a:gd name="T81" fmla="*/ 734 h 734"/>
                  <a:gd name="T82" fmla="*/ 229 w 1506"/>
                  <a:gd name="T83" fmla="*/ 730 h 734"/>
                  <a:gd name="T84" fmla="*/ 310 w 1506"/>
                  <a:gd name="T85" fmla="*/ 695 h 734"/>
                  <a:gd name="T86" fmla="*/ 380 w 1506"/>
                  <a:gd name="T87" fmla="*/ 664 h 734"/>
                  <a:gd name="T88" fmla="*/ 447 w 1506"/>
                  <a:gd name="T89" fmla="*/ 632 h 734"/>
                  <a:gd name="T90" fmla="*/ 510 w 1506"/>
                  <a:gd name="T91" fmla="*/ 604 h 734"/>
                  <a:gd name="T92" fmla="*/ 573 w 1506"/>
                  <a:gd name="T93" fmla="*/ 575 h 734"/>
                  <a:gd name="T94" fmla="*/ 633 w 1506"/>
                  <a:gd name="T95" fmla="*/ 547 h 734"/>
                  <a:gd name="T96" fmla="*/ 693 w 1506"/>
                  <a:gd name="T97" fmla="*/ 523 h 734"/>
                  <a:gd name="T98" fmla="*/ 756 w 1506"/>
                  <a:gd name="T99" fmla="*/ 495 h 734"/>
                  <a:gd name="T100" fmla="*/ 823 w 1506"/>
                  <a:gd name="T101" fmla="*/ 467 h 734"/>
                  <a:gd name="T102" fmla="*/ 897 w 1506"/>
                  <a:gd name="T103" fmla="*/ 435 h 734"/>
                  <a:gd name="T104" fmla="*/ 957 w 1506"/>
                  <a:gd name="T105" fmla="*/ 410 h 734"/>
                  <a:gd name="T106" fmla="*/ 1021 w 1506"/>
                  <a:gd name="T107" fmla="*/ 382 h 734"/>
                  <a:gd name="T108" fmla="*/ 1080 w 1506"/>
                  <a:gd name="T109" fmla="*/ 355 h 734"/>
                  <a:gd name="T110" fmla="*/ 1144 w 1506"/>
                  <a:gd name="T111" fmla="*/ 323 h 734"/>
                  <a:gd name="T112" fmla="*/ 1204 w 1506"/>
                  <a:gd name="T113" fmla="*/ 295 h 734"/>
                  <a:gd name="T114" fmla="*/ 1267 w 1506"/>
                  <a:gd name="T115" fmla="*/ 263 h 734"/>
                  <a:gd name="T116" fmla="*/ 1327 w 1506"/>
                  <a:gd name="T117" fmla="*/ 232 h 734"/>
                  <a:gd name="T118" fmla="*/ 1387 w 1506"/>
                  <a:gd name="T119" fmla="*/ 200 h 734"/>
                  <a:gd name="T120" fmla="*/ 1446 w 1506"/>
                  <a:gd name="T121" fmla="*/ 169 h 734"/>
                  <a:gd name="T122" fmla="*/ 1506 w 1506"/>
                  <a:gd name="T123" fmla="*/ 140 h 734"/>
                  <a:gd name="T124" fmla="*/ 1450 w 1506"/>
                  <a:gd name="T125" fmla="*/ 45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06" h="734">
                    <a:moveTo>
                      <a:pt x="1450" y="45"/>
                    </a:moveTo>
                    <a:lnTo>
                      <a:pt x="1352" y="0"/>
                    </a:lnTo>
                    <a:lnTo>
                      <a:pt x="1252" y="49"/>
                    </a:lnTo>
                    <a:lnTo>
                      <a:pt x="1157" y="94"/>
                    </a:lnTo>
                    <a:lnTo>
                      <a:pt x="1059" y="140"/>
                    </a:lnTo>
                    <a:lnTo>
                      <a:pt x="964" y="182"/>
                    </a:lnTo>
                    <a:lnTo>
                      <a:pt x="869" y="224"/>
                    </a:lnTo>
                    <a:lnTo>
                      <a:pt x="774" y="263"/>
                    </a:lnTo>
                    <a:lnTo>
                      <a:pt x="676" y="305"/>
                    </a:lnTo>
                    <a:lnTo>
                      <a:pt x="577" y="347"/>
                    </a:lnTo>
                    <a:lnTo>
                      <a:pt x="471" y="386"/>
                    </a:lnTo>
                    <a:lnTo>
                      <a:pt x="366" y="428"/>
                    </a:lnTo>
                    <a:lnTo>
                      <a:pt x="320" y="445"/>
                    </a:lnTo>
                    <a:lnTo>
                      <a:pt x="278" y="460"/>
                    </a:lnTo>
                    <a:lnTo>
                      <a:pt x="247" y="470"/>
                    </a:lnTo>
                    <a:lnTo>
                      <a:pt x="215" y="477"/>
                    </a:lnTo>
                    <a:lnTo>
                      <a:pt x="183" y="488"/>
                    </a:lnTo>
                    <a:lnTo>
                      <a:pt x="155" y="499"/>
                    </a:lnTo>
                    <a:lnTo>
                      <a:pt x="123" y="512"/>
                    </a:lnTo>
                    <a:lnTo>
                      <a:pt x="87" y="527"/>
                    </a:lnTo>
                    <a:lnTo>
                      <a:pt x="49" y="552"/>
                    </a:lnTo>
                    <a:lnTo>
                      <a:pt x="4" y="575"/>
                    </a:lnTo>
                    <a:lnTo>
                      <a:pt x="0" y="583"/>
                    </a:lnTo>
                    <a:lnTo>
                      <a:pt x="7" y="587"/>
                    </a:lnTo>
                    <a:lnTo>
                      <a:pt x="17" y="590"/>
                    </a:lnTo>
                    <a:lnTo>
                      <a:pt x="32" y="597"/>
                    </a:lnTo>
                    <a:lnTo>
                      <a:pt x="49" y="604"/>
                    </a:lnTo>
                    <a:lnTo>
                      <a:pt x="67" y="610"/>
                    </a:lnTo>
                    <a:lnTo>
                      <a:pt x="87" y="618"/>
                    </a:lnTo>
                    <a:lnTo>
                      <a:pt x="105" y="628"/>
                    </a:lnTo>
                    <a:lnTo>
                      <a:pt x="120" y="642"/>
                    </a:lnTo>
                    <a:lnTo>
                      <a:pt x="134" y="653"/>
                    </a:lnTo>
                    <a:lnTo>
                      <a:pt x="147" y="664"/>
                    </a:lnTo>
                    <a:lnTo>
                      <a:pt x="158" y="677"/>
                    </a:lnTo>
                    <a:lnTo>
                      <a:pt x="169" y="692"/>
                    </a:lnTo>
                    <a:lnTo>
                      <a:pt x="172" y="702"/>
                    </a:lnTo>
                    <a:lnTo>
                      <a:pt x="179" y="713"/>
                    </a:lnTo>
                    <a:lnTo>
                      <a:pt x="187" y="723"/>
                    </a:lnTo>
                    <a:lnTo>
                      <a:pt x="193" y="730"/>
                    </a:lnTo>
                    <a:lnTo>
                      <a:pt x="200" y="734"/>
                    </a:lnTo>
                    <a:lnTo>
                      <a:pt x="212" y="734"/>
                    </a:lnTo>
                    <a:lnTo>
                      <a:pt x="229" y="730"/>
                    </a:lnTo>
                    <a:lnTo>
                      <a:pt x="310" y="695"/>
                    </a:lnTo>
                    <a:lnTo>
                      <a:pt x="380" y="664"/>
                    </a:lnTo>
                    <a:lnTo>
                      <a:pt x="447" y="632"/>
                    </a:lnTo>
                    <a:lnTo>
                      <a:pt x="510" y="604"/>
                    </a:lnTo>
                    <a:lnTo>
                      <a:pt x="573" y="575"/>
                    </a:lnTo>
                    <a:lnTo>
                      <a:pt x="633" y="547"/>
                    </a:lnTo>
                    <a:lnTo>
                      <a:pt x="693" y="523"/>
                    </a:lnTo>
                    <a:lnTo>
                      <a:pt x="756" y="495"/>
                    </a:lnTo>
                    <a:lnTo>
                      <a:pt x="823" y="467"/>
                    </a:lnTo>
                    <a:lnTo>
                      <a:pt x="897" y="435"/>
                    </a:lnTo>
                    <a:lnTo>
                      <a:pt x="957" y="410"/>
                    </a:lnTo>
                    <a:lnTo>
                      <a:pt x="1021" y="382"/>
                    </a:lnTo>
                    <a:lnTo>
                      <a:pt x="1080" y="355"/>
                    </a:lnTo>
                    <a:lnTo>
                      <a:pt x="1144" y="323"/>
                    </a:lnTo>
                    <a:lnTo>
                      <a:pt x="1204" y="295"/>
                    </a:lnTo>
                    <a:lnTo>
                      <a:pt x="1267" y="263"/>
                    </a:lnTo>
                    <a:lnTo>
                      <a:pt x="1327" y="232"/>
                    </a:lnTo>
                    <a:lnTo>
                      <a:pt x="1387" y="200"/>
                    </a:lnTo>
                    <a:lnTo>
                      <a:pt x="1446" y="169"/>
                    </a:lnTo>
                    <a:lnTo>
                      <a:pt x="1506" y="140"/>
                    </a:lnTo>
                    <a:lnTo>
                      <a:pt x="1450" y="45"/>
                    </a:lnTo>
                    <a:close/>
                  </a:path>
                </a:pathLst>
              </a:custGeom>
              <a:solidFill>
                <a:srgbClr val="65B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34" name="Freeform 706"/>
              <p:cNvSpPr>
                <a:spLocks/>
              </p:cNvSpPr>
              <p:nvPr/>
            </p:nvSpPr>
            <p:spPr bwMode="auto">
              <a:xfrm>
                <a:off x="3033" y="2187"/>
                <a:ext cx="114" cy="50"/>
              </a:xfrm>
              <a:custGeom>
                <a:avLst/>
                <a:gdLst>
                  <a:gd name="T0" fmla="*/ 810 w 1478"/>
                  <a:gd name="T1" fmla="*/ 438 h 706"/>
                  <a:gd name="T2" fmla="*/ 679 w 1478"/>
                  <a:gd name="T3" fmla="*/ 492 h 706"/>
                  <a:gd name="T4" fmla="*/ 560 w 1478"/>
                  <a:gd name="T5" fmla="*/ 548 h 706"/>
                  <a:gd name="T6" fmla="*/ 436 w 1478"/>
                  <a:gd name="T7" fmla="*/ 600 h 706"/>
                  <a:gd name="T8" fmla="*/ 300 w 1478"/>
                  <a:gd name="T9" fmla="*/ 663 h 706"/>
                  <a:gd name="T10" fmla="*/ 205 w 1478"/>
                  <a:gd name="T11" fmla="*/ 702 h 706"/>
                  <a:gd name="T12" fmla="*/ 183 w 1478"/>
                  <a:gd name="T13" fmla="*/ 702 h 706"/>
                  <a:gd name="T14" fmla="*/ 166 w 1478"/>
                  <a:gd name="T15" fmla="*/ 688 h 706"/>
                  <a:gd name="T16" fmla="*/ 152 w 1478"/>
                  <a:gd name="T17" fmla="*/ 670 h 706"/>
                  <a:gd name="T18" fmla="*/ 130 w 1478"/>
                  <a:gd name="T19" fmla="*/ 653 h 706"/>
                  <a:gd name="T20" fmla="*/ 106 w 1478"/>
                  <a:gd name="T21" fmla="*/ 635 h 706"/>
                  <a:gd name="T22" fmla="*/ 75 w 1478"/>
                  <a:gd name="T23" fmla="*/ 615 h 706"/>
                  <a:gd name="T24" fmla="*/ 39 w 1478"/>
                  <a:gd name="T25" fmla="*/ 600 h 706"/>
                  <a:gd name="T26" fmla="*/ 11 w 1478"/>
                  <a:gd name="T27" fmla="*/ 586 h 706"/>
                  <a:gd name="T28" fmla="*/ 0 w 1478"/>
                  <a:gd name="T29" fmla="*/ 580 h 706"/>
                  <a:gd name="T30" fmla="*/ 47 w 1478"/>
                  <a:gd name="T31" fmla="*/ 548 h 706"/>
                  <a:gd name="T32" fmla="*/ 120 w 1478"/>
                  <a:gd name="T33" fmla="*/ 509 h 706"/>
                  <a:gd name="T34" fmla="*/ 187 w 1478"/>
                  <a:gd name="T35" fmla="*/ 485 h 706"/>
                  <a:gd name="T36" fmla="*/ 250 w 1478"/>
                  <a:gd name="T37" fmla="*/ 463 h 706"/>
                  <a:gd name="T38" fmla="*/ 328 w 1478"/>
                  <a:gd name="T39" fmla="*/ 435 h 706"/>
                  <a:gd name="T40" fmla="*/ 476 w 1478"/>
                  <a:gd name="T41" fmla="*/ 379 h 706"/>
                  <a:gd name="T42" fmla="*/ 676 w 1478"/>
                  <a:gd name="T43" fmla="*/ 298 h 706"/>
                  <a:gd name="T44" fmla="*/ 866 w 1478"/>
                  <a:gd name="T45" fmla="*/ 221 h 706"/>
                  <a:gd name="T46" fmla="*/ 1052 w 1478"/>
                  <a:gd name="T47" fmla="*/ 137 h 706"/>
                  <a:gd name="T48" fmla="*/ 1243 w 1478"/>
                  <a:gd name="T49" fmla="*/ 49 h 706"/>
                  <a:gd name="T50" fmla="*/ 1418 w 1478"/>
                  <a:gd name="T51" fmla="*/ 38 h 706"/>
                  <a:gd name="T52" fmla="*/ 1475 w 1478"/>
                  <a:gd name="T53" fmla="*/ 123 h 706"/>
                  <a:gd name="T54" fmla="*/ 1468 w 1478"/>
                  <a:gd name="T55" fmla="*/ 126 h 706"/>
                  <a:gd name="T56" fmla="*/ 1461 w 1478"/>
                  <a:gd name="T57" fmla="*/ 130 h 706"/>
                  <a:gd name="T58" fmla="*/ 1454 w 1478"/>
                  <a:gd name="T59" fmla="*/ 133 h 706"/>
                  <a:gd name="T60" fmla="*/ 1446 w 1478"/>
                  <a:gd name="T61" fmla="*/ 137 h 706"/>
                  <a:gd name="T62" fmla="*/ 1387 w 1478"/>
                  <a:gd name="T63" fmla="*/ 168 h 706"/>
                  <a:gd name="T64" fmla="*/ 1275 w 1478"/>
                  <a:gd name="T65" fmla="*/ 225 h 706"/>
                  <a:gd name="T66" fmla="*/ 1165 w 1478"/>
                  <a:gd name="T67" fmla="*/ 280 h 706"/>
                  <a:gd name="T68" fmla="*/ 1049 w 1478"/>
                  <a:gd name="T69" fmla="*/ 333 h 706"/>
                  <a:gd name="T70" fmla="*/ 937 w 1478"/>
                  <a:gd name="T71" fmla="*/ 386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78" h="706">
                    <a:moveTo>
                      <a:pt x="880" y="407"/>
                    </a:moveTo>
                    <a:lnTo>
                      <a:pt x="810" y="438"/>
                    </a:lnTo>
                    <a:lnTo>
                      <a:pt x="743" y="467"/>
                    </a:lnTo>
                    <a:lnTo>
                      <a:pt x="679" y="492"/>
                    </a:lnTo>
                    <a:lnTo>
                      <a:pt x="619" y="520"/>
                    </a:lnTo>
                    <a:lnTo>
                      <a:pt x="560" y="548"/>
                    </a:lnTo>
                    <a:lnTo>
                      <a:pt x="500" y="572"/>
                    </a:lnTo>
                    <a:lnTo>
                      <a:pt x="436" y="600"/>
                    </a:lnTo>
                    <a:lnTo>
                      <a:pt x="370" y="632"/>
                    </a:lnTo>
                    <a:lnTo>
                      <a:pt x="300" y="663"/>
                    </a:lnTo>
                    <a:lnTo>
                      <a:pt x="222" y="698"/>
                    </a:lnTo>
                    <a:lnTo>
                      <a:pt x="205" y="702"/>
                    </a:lnTo>
                    <a:lnTo>
                      <a:pt x="195" y="706"/>
                    </a:lnTo>
                    <a:lnTo>
                      <a:pt x="183" y="702"/>
                    </a:lnTo>
                    <a:lnTo>
                      <a:pt x="173" y="695"/>
                    </a:lnTo>
                    <a:lnTo>
                      <a:pt x="166" y="688"/>
                    </a:lnTo>
                    <a:lnTo>
                      <a:pt x="158" y="681"/>
                    </a:lnTo>
                    <a:lnTo>
                      <a:pt x="152" y="670"/>
                    </a:lnTo>
                    <a:lnTo>
                      <a:pt x="141" y="660"/>
                    </a:lnTo>
                    <a:lnTo>
                      <a:pt x="130" y="653"/>
                    </a:lnTo>
                    <a:lnTo>
                      <a:pt x="117" y="646"/>
                    </a:lnTo>
                    <a:lnTo>
                      <a:pt x="106" y="635"/>
                    </a:lnTo>
                    <a:lnTo>
                      <a:pt x="92" y="625"/>
                    </a:lnTo>
                    <a:lnTo>
                      <a:pt x="75" y="615"/>
                    </a:lnTo>
                    <a:lnTo>
                      <a:pt x="57" y="608"/>
                    </a:lnTo>
                    <a:lnTo>
                      <a:pt x="39" y="600"/>
                    </a:lnTo>
                    <a:lnTo>
                      <a:pt x="25" y="593"/>
                    </a:lnTo>
                    <a:lnTo>
                      <a:pt x="11" y="586"/>
                    </a:lnTo>
                    <a:lnTo>
                      <a:pt x="4" y="583"/>
                    </a:lnTo>
                    <a:lnTo>
                      <a:pt x="0" y="580"/>
                    </a:lnTo>
                    <a:lnTo>
                      <a:pt x="0" y="576"/>
                    </a:lnTo>
                    <a:lnTo>
                      <a:pt x="47" y="548"/>
                    </a:lnTo>
                    <a:lnTo>
                      <a:pt x="85" y="527"/>
                    </a:lnTo>
                    <a:lnTo>
                      <a:pt x="120" y="509"/>
                    </a:lnTo>
                    <a:lnTo>
                      <a:pt x="155" y="495"/>
                    </a:lnTo>
                    <a:lnTo>
                      <a:pt x="187" y="485"/>
                    </a:lnTo>
                    <a:lnTo>
                      <a:pt x="218" y="474"/>
                    </a:lnTo>
                    <a:lnTo>
                      <a:pt x="250" y="463"/>
                    </a:lnTo>
                    <a:lnTo>
                      <a:pt x="285" y="450"/>
                    </a:lnTo>
                    <a:lnTo>
                      <a:pt x="328" y="435"/>
                    </a:lnTo>
                    <a:lnTo>
                      <a:pt x="373" y="421"/>
                    </a:lnTo>
                    <a:lnTo>
                      <a:pt x="476" y="379"/>
                    </a:lnTo>
                    <a:lnTo>
                      <a:pt x="578" y="340"/>
                    </a:lnTo>
                    <a:lnTo>
                      <a:pt x="676" y="298"/>
                    </a:lnTo>
                    <a:lnTo>
                      <a:pt x="771" y="260"/>
                    </a:lnTo>
                    <a:lnTo>
                      <a:pt x="866" y="221"/>
                    </a:lnTo>
                    <a:lnTo>
                      <a:pt x="962" y="179"/>
                    </a:lnTo>
                    <a:lnTo>
                      <a:pt x="1052" y="137"/>
                    </a:lnTo>
                    <a:lnTo>
                      <a:pt x="1148" y="95"/>
                    </a:lnTo>
                    <a:lnTo>
                      <a:pt x="1243" y="49"/>
                    </a:lnTo>
                    <a:lnTo>
                      <a:pt x="1338" y="0"/>
                    </a:lnTo>
                    <a:lnTo>
                      <a:pt x="1418" y="38"/>
                    </a:lnTo>
                    <a:lnTo>
                      <a:pt x="1478" y="119"/>
                    </a:lnTo>
                    <a:lnTo>
                      <a:pt x="1475" y="123"/>
                    </a:lnTo>
                    <a:lnTo>
                      <a:pt x="1471" y="123"/>
                    </a:lnTo>
                    <a:lnTo>
                      <a:pt x="1468" y="126"/>
                    </a:lnTo>
                    <a:lnTo>
                      <a:pt x="1465" y="130"/>
                    </a:lnTo>
                    <a:lnTo>
                      <a:pt x="1461" y="130"/>
                    </a:lnTo>
                    <a:lnTo>
                      <a:pt x="1458" y="133"/>
                    </a:lnTo>
                    <a:lnTo>
                      <a:pt x="1454" y="133"/>
                    </a:lnTo>
                    <a:lnTo>
                      <a:pt x="1450" y="137"/>
                    </a:lnTo>
                    <a:lnTo>
                      <a:pt x="1446" y="137"/>
                    </a:lnTo>
                    <a:lnTo>
                      <a:pt x="1443" y="140"/>
                    </a:lnTo>
                    <a:lnTo>
                      <a:pt x="1387" y="168"/>
                    </a:lnTo>
                    <a:lnTo>
                      <a:pt x="1331" y="197"/>
                    </a:lnTo>
                    <a:lnTo>
                      <a:pt x="1275" y="225"/>
                    </a:lnTo>
                    <a:lnTo>
                      <a:pt x="1222" y="253"/>
                    </a:lnTo>
                    <a:lnTo>
                      <a:pt x="1165" y="280"/>
                    </a:lnTo>
                    <a:lnTo>
                      <a:pt x="1109" y="305"/>
                    </a:lnTo>
                    <a:lnTo>
                      <a:pt x="1049" y="333"/>
                    </a:lnTo>
                    <a:lnTo>
                      <a:pt x="993" y="362"/>
                    </a:lnTo>
                    <a:lnTo>
                      <a:pt x="937" y="386"/>
                    </a:lnTo>
                    <a:lnTo>
                      <a:pt x="880" y="407"/>
                    </a:lnTo>
                    <a:close/>
                  </a:path>
                </a:pathLst>
              </a:custGeom>
              <a:solidFill>
                <a:srgbClr val="72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35" name="Freeform 707"/>
              <p:cNvSpPr>
                <a:spLocks/>
              </p:cNvSpPr>
              <p:nvPr/>
            </p:nvSpPr>
            <p:spPr bwMode="auto">
              <a:xfrm>
                <a:off x="3034" y="2187"/>
                <a:ext cx="112" cy="49"/>
              </a:xfrm>
              <a:custGeom>
                <a:avLst/>
                <a:gdLst>
                  <a:gd name="T0" fmla="*/ 799 w 1450"/>
                  <a:gd name="T1" fmla="*/ 408 h 674"/>
                  <a:gd name="T2" fmla="*/ 672 w 1450"/>
                  <a:gd name="T3" fmla="*/ 463 h 674"/>
                  <a:gd name="T4" fmla="*/ 552 w 1450"/>
                  <a:gd name="T5" fmla="*/ 516 h 674"/>
                  <a:gd name="T6" fmla="*/ 429 w 1450"/>
                  <a:gd name="T7" fmla="*/ 573 h 674"/>
                  <a:gd name="T8" fmla="*/ 291 w 1450"/>
                  <a:gd name="T9" fmla="*/ 633 h 674"/>
                  <a:gd name="T10" fmla="*/ 200 w 1450"/>
                  <a:gd name="T11" fmla="*/ 671 h 674"/>
                  <a:gd name="T12" fmla="*/ 175 w 1450"/>
                  <a:gd name="T13" fmla="*/ 671 h 674"/>
                  <a:gd name="T14" fmla="*/ 158 w 1450"/>
                  <a:gd name="T15" fmla="*/ 663 h 674"/>
                  <a:gd name="T16" fmla="*/ 137 w 1450"/>
                  <a:gd name="T17" fmla="*/ 653 h 674"/>
                  <a:gd name="T18" fmla="*/ 115 w 1450"/>
                  <a:gd name="T19" fmla="*/ 643 h 674"/>
                  <a:gd name="T20" fmla="*/ 91 w 1450"/>
                  <a:gd name="T21" fmla="*/ 628 h 674"/>
                  <a:gd name="T22" fmla="*/ 67 w 1450"/>
                  <a:gd name="T23" fmla="*/ 608 h 674"/>
                  <a:gd name="T24" fmla="*/ 35 w 1450"/>
                  <a:gd name="T25" fmla="*/ 596 h 674"/>
                  <a:gd name="T26" fmla="*/ 10 w 1450"/>
                  <a:gd name="T27" fmla="*/ 586 h 674"/>
                  <a:gd name="T28" fmla="*/ 0 w 1450"/>
                  <a:gd name="T29" fmla="*/ 576 h 674"/>
                  <a:gd name="T30" fmla="*/ 45 w 1450"/>
                  <a:gd name="T31" fmla="*/ 548 h 674"/>
                  <a:gd name="T32" fmla="*/ 123 w 1450"/>
                  <a:gd name="T33" fmla="*/ 506 h 674"/>
                  <a:gd name="T34" fmla="*/ 190 w 1450"/>
                  <a:gd name="T35" fmla="*/ 478 h 674"/>
                  <a:gd name="T36" fmla="*/ 260 w 1450"/>
                  <a:gd name="T37" fmla="*/ 453 h 674"/>
                  <a:gd name="T38" fmla="*/ 338 w 1450"/>
                  <a:gd name="T39" fmla="*/ 428 h 674"/>
                  <a:gd name="T40" fmla="*/ 485 w 1450"/>
                  <a:gd name="T41" fmla="*/ 372 h 674"/>
                  <a:gd name="T42" fmla="*/ 679 w 1450"/>
                  <a:gd name="T43" fmla="*/ 295 h 674"/>
                  <a:gd name="T44" fmla="*/ 865 w 1450"/>
                  <a:gd name="T45" fmla="*/ 218 h 674"/>
                  <a:gd name="T46" fmla="*/ 1048 w 1450"/>
                  <a:gd name="T47" fmla="*/ 136 h 674"/>
                  <a:gd name="T48" fmla="*/ 1235 w 1450"/>
                  <a:gd name="T49" fmla="*/ 48 h 674"/>
                  <a:gd name="T50" fmla="*/ 1393 w 1450"/>
                  <a:gd name="T51" fmla="*/ 31 h 674"/>
                  <a:gd name="T52" fmla="*/ 1446 w 1450"/>
                  <a:gd name="T53" fmla="*/ 101 h 674"/>
                  <a:gd name="T54" fmla="*/ 1439 w 1450"/>
                  <a:gd name="T55" fmla="*/ 108 h 674"/>
                  <a:gd name="T56" fmla="*/ 1431 w 1450"/>
                  <a:gd name="T57" fmla="*/ 112 h 674"/>
                  <a:gd name="T58" fmla="*/ 1425 w 1450"/>
                  <a:gd name="T59" fmla="*/ 116 h 674"/>
                  <a:gd name="T60" fmla="*/ 1418 w 1450"/>
                  <a:gd name="T61" fmla="*/ 119 h 674"/>
                  <a:gd name="T62" fmla="*/ 1361 w 1450"/>
                  <a:gd name="T63" fmla="*/ 148 h 674"/>
                  <a:gd name="T64" fmla="*/ 1252 w 1450"/>
                  <a:gd name="T65" fmla="*/ 203 h 674"/>
                  <a:gd name="T66" fmla="*/ 1143 w 1450"/>
                  <a:gd name="T67" fmla="*/ 256 h 674"/>
                  <a:gd name="T68" fmla="*/ 1034 w 1450"/>
                  <a:gd name="T69" fmla="*/ 309 h 674"/>
                  <a:gd name="T70" fmla="*/ 925 w 1450"/>
                  <a:gd name="T71" fmla="*/ 358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50" h="674">
                    <a:moveTo>
                      <a:pt x="869" y="379"/>
                    </a:moveTo>
                    <a:lnTo>
                      <a:pt x="799" y="408"/>
                    </a:lnTo>
                    <a:lnTo>
                      <a:pt x="735" y="435"/>
                    </a:lnTo>
                    <a:lnTo>
                      <a:pt x="672" y="463"/>
                    </a:lnTo>
                    <a:lnTo>
                      <a:pt x="612" y="488"/>
                    </a:lnTo>
                    <a:lnTo>
                      <a:pt x="552" y="516"/>
                    </a:lnTo>
                    <a:lnTo>
                      <a:pt x="493" y="544"/>
                    </a:lnTo>
                    <a:lnTo>
                      <a:pt x="429" y="573"/>
                    </a:lnTo>
                    <a:lnTo>
                      <a:pt x="362" y="601"/>
                    </a:lnTo>
                    <a:lnTo>
                      <a:pt x="291" y="633"/>
                    </a:lnTo>
                    <a:lnTo>
                      <a:pt x="215" y="663"/>
                    </a:lnTo>
                    <a:lnTo>
                      <a:pt x="200" y="671"/>
                    </a:lnTo>
                    <a:lnTo>
                      <a:pt x="186" y="674"/>
                    </a:lnTo>
                    <a:lnTo>
                      <a:pt x="175" y="671"/>
                    </a:lnTo>
                    <a:lnTo>
                      <a:pt x="165" y="668"/>
                    </a:lnTo>
                    <a:lnTo>
                      <a:pt x="158" y="663"/>
                    </a:lnTo>
                    <a:lnTo>
                      <a:pt x="147" y="656"/>
                    </a:lnTo>
                    <a:lnTo>
                      <a:pt x="137" y="653"/>
                    </a:lnTo>
                    <a:lnTo>
                      <a:pt x="126" y="646"/>
                    </a:lnTo>
                    <a:lnTo>
                      <a:pt x="115" y="643"/>
                    </a:lnTo>
                    <a:lnTo>
                      <a:pt x="102" y="639"/>
                    </a:lnTo>
                    <a:lnTo>
                      <a:pt x="91" y="628"/>
                    </a:lnTo>
                    <a:lnTo>
                      <a:pt x="80" y="618"/>
                    </a:lnTo>
                    <a:lnTo>
                      <a:pt x="67" y="608"/>
                    </a:lnTo>
                    <a:lnTo>
                      <a:pt x="49" y="601"/>
                    </a:lnTo>
                    <a:lnTo>
                      <a:pt x="35" y="596"/>
                    </a:lnTo>
                    <a:lnTo>
                      <a:pt x="20" y="590"/>
                    </a:lnTo>
                    <a:lnTo>
                      <a:pt x="10" y="586"/>
                    </a:lnTo>
                    <a:lnTo>
                      <a:pt x="0" y="579"/>
                    </a:lnTo>
                    <a:lnTo>
                      <a:pt x="0" y="576"/>
                    </a:lnTo>
                    <a:lnTo>
                      <a:pt x="0" y="573"/>
                    </a:lnTo>
                    <a:lnTo>
                      <a:pt x="45" y="548"/>
                    </a:lnTo>
                    <a:lnTo>
                      <a:pt x="84" y="523"/>
                    </a:lnTo>
                    <a:lnTo>
                      <a:pt x="123" y="506"/>
                    </a:lnTo>
                    <a:lnTo>
                      <a:pt x="158" y="491"/>
                    </a:lnTo>
                    <a:lnTo>
                      <a:pt x="190" y="478"/>
                    </a:lnTo>
                    <a:lnTo>
                      <a:pt x="225" y="467"/>
                    </a:lnTo>
                    <a:lnTo>
                      <a:pt x="260" y="453"/>
                    </a:lnTo>
                    <a:lnTo>
                      <a:pt x="295" y="443"/>
                    </a:lnTo>
                    <a:lnTo>
                      <a:pt x="338" y="428"/>
                    </a:lnTo>
                    <a:lnTo>
                      <a:pt x="383" y="411"/>
                    </a:lnTo>
                    <a:lnTo>
                      <a:pt x="485" y="372"/>
                    </a:lnTo>
                    <a:lnTo>
                      <a:pt x="584" y="333"/>
                    </a:lnTo>
                    <a:lnTo>
                      <a:pt x="679" y="295"/>
                    </a:lnTo>
                    <a:lnTo>
                      <a:pt x="774" y="256"/>
                    </a:lnTo>
                    <a:lnTo>
                      <a:pt x="865" y="218"/>
                    </a:lnTo>
                    <a:lnTo>
                      <a:pt x="957" y="175"/>
                    </a:lnTo>
                    <a:lnTo>
                      <a:pt x="1048" y="136"/>
                    </a:lnTo>
                    <a:lnTo>
                      <a:pt x="1143" y="91"/>
                    </a:lnTo>
                    <a:lnTo>
                      <a:pt x="1235" y="48"/>
                    </a:lnTo>
                    <a:lnTo>
                      <a:pt x="1326" y="0"/>
                    </a:lnTo>
                    <a:lnTo>
                      <a:pt x="1393" y="31"/>
                    </a:lnTo>
                    <a:lnTo>
                      <a:pt x="1450" y="101"/>
                    </a:lnTo>
                    <a:lnTo>
                      <a:pt x="1446" y="101"/>
                    </a:lnTo>
                    <a:lnTo>
                      <a:pt x="1443" y="105"/>
                    </a:lnTo>
                    <a:lnTo>
                      <a:pt x="1439" y="108"/>
                    </a:lnTo>
                    <a:lnTo>
                      <a:pt x="1435" y="108"/>
                    </a:lnTo>
                    <a:lnTo>
                      <a:pt x="1431" y="112"/>
                    </a:lnTo>
                    <a:lnTo>
                      <a:pt x="1428" y="116"/>
                    </a:lnTo>
                    <a:lnTo>
                      <a:pt x="1425" y="116"/>
                    </a:lnTo>
                    <a:lnTo>
                      <a:pt x="1421" y="119"/>
                    </a:lnTo>
                    <a:lnTo>
                      <a:pt x="1418" y="119"/>
                    </a:lnTo>
                    <a:lnTo>
                      <a:pt x="1418" y="123"/>
                    </a:lnTo>
                    <a:lnTo>
                      <a:pt x="1361" y="148"/>
                    </a:lnTo>
                    <a:lnTo>
                      <a:pt x="1308" y="175"/>
                    </a:lnTo>
                    <a:lnTo>
                      <a:pt x="1252" y="203"/>
                    </a:lnTo>
                    <a:lnTo>
                      <a:pt x="1200" y="228"/>
                    </a:lnTo>
                    <a:lnTo>
                      <a:pt x="1143" y="256"/>
                    </a:lnTo>
                    <a:lnTo>
                      <a:pt x="1090" y="281"/>
                    </a:lnTo>
                    <a:lnTo>
                      <a:pt x="1034" y="309"/>
                    </a:lnTo>
                    <a:lnTo>
                      <a:pt x="978" y="333"/>
                    </a:lnTo>
                    <a:lnTo>
                      <a:pt x="925" y="358"/>
                    </a:lnTo>
                    <a:lnTo>
                      <a:pt x="869" y="379"/>
                    </a:lnTo>
                    <a:close/>
                  </a:path>
                </a:pathLst>
              </a:custGeom>
              <a:solidFill>
                <a:srgbClr val="7F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36" name="Freeform 708"/>
              <p:cNvSpPr>
                <a:spLocks/>
              </p:cNvSpPr>
              <p:nvPr/>
            </p:nvSpPr>
            <p:spPr bwMode="auto">
              <a:xfrm>
                <a:off x="3035" y="2188"/>
                <a:ext cx="110" cy="46"/>
              </a:xfrm>
              <a:custGeom>
                <a:avLst/>
                <a:gdLst>
                  <a:gd name="T0" fmla="*/ 792 w 1421"/>
                  <a:gd name="T1" fmla="*/ 379 h 643"/>
                  <a:gd name="T2" fmla="*/ 665 w 1421"/>
                  <a:gd name="T3" fmla="*/ 432 h 643"/>
                  <a:gd name="T4" fmla="*/ 545 w 1421"/>
                  <a:gd name="T5" fmla="*/ 484 h 643"/>
                  <a:gd name="T6" fmla="*/ 419 w 1421"/>
                  <a:gd name="T7" fmla="*/ 541 h 643"/>
                  <a:gd name="T8" fmla="*/ 284 w 1421"/>
                  <a:gd name="T9" fmla="*/ 601 h 643"/>
                  <a:gd name="T10" fmla="*/ 193 w 1421"/>
                  <a:gd name="T11" fmla="*/ 639 h 643"/>
                  <a:gd name="T12" fmla="*/ 169 w 1421"/>
                  <a:gd name="T13" fmla="*/ 643 h 643"/>
                  <a:gd name="T14" fmla="*/ 147 w 1421"/>
                  <a:gd name="T15" fmla="*/ 639 h 643"/>
                  <a:gd name="T16" fmla="*/ 126 w 1421"/>
                  <a:gd name="T17" fmla="*/ 632 h 643"/>
                  <a:gd name="T18" fmla="*/ 101 w 1421"/>
                  <a:gd name="T19" fmla="*/ 629 h 643"/>
                  <a:gd name="T20" fmla="*/ 81 w 1421"/>
                  <a:gd name="T21" fmla="*/ 621 h 643"/>
                  <a:gd name="T22" fmla="*/ 56 w 1421"/>
                  <a:gd name="T23" fmla="*/ 604 h 643"/>
                  <a:gd name="T24" fmla="*/ 31 w 1421"/>
                  <a:gd name="T25" fmla="*/ 594 h 643"/>
                  <a:gd name="T26" fmla="*/ 6 w 1421"/>
                  <a:gd name="T27" fmla="*/ 583 h 643"/>
                  <a:gd name="T28" fmla="*/ 0 w 1421"/>
                  <a:gd name="T29" fmla="*/ 576 h 643"/>
                  <a:gd name="T30" fmla="*/ 46 w 1421"/>
                  <a:gd name="T31" fmla="*/ 544 h 643"/>
                  <a:gd name="T32" fmla="*/ 123 w 1421"/>
                  <a:gd name="T33" fmla="*/ 506 h 643"/>
                  <a:gd name="T34" fmla="*/ 197 w 1421"/>
                  <a:gd name="T35" fmla="*/ 474 h 643"/>
                  <a:gd name="T36" fmla="*/ 267 w 1421"/>
                  <a:gd name="T37" fmla="*/ 446 h 643"/>
                  <a:gd name="T38" fmla="*/ 348 w 1421"/>
                  <a:gd name="T39" fmla="*/ 418 h 643"/>
                  <a:gd name="T40" fmla="*/ 492 w 1421"/>
                  <a:gd name="T41" fmla="*/ 365 h 643"/>
                  <a:gd name="T42" fmla="*/ 682 w 1421"/>
                  <a:gd name="T43" fmla="*/ 288 h 643"/>
                  <a:gd name="T44" fmla="*/ 865 w 1421"/>
                  <a:gd name="T45" fmla="*/ 214 h 643"/>
                  <a:gd name="T46" fmla="*/ 1045 w 1421"/>
                  <a:gd name="T47" fmla="*/ 133 h 643"/>
                  <a:gd name="T48" fmla="*/ 1228 w 1421"/>
                  <a:gd name="T49" fmla="*/ 46 h 643"/>
                  <a:gd name="T50" fmla="*/ 1365 w 1421"/>
                  <a:gd name="T51" fmla="*/ 24 h 643"/>
                  <a:gd name="T52" fmla="*/ 1417 w 1421"/>
                  <a:gd name="T53" fmla="*/ 84 h 643"/>
                  <a:gd name="T54" fmla="*/ 1414 w 1421"/>
                  <a:gd name="T55" fmla="*/ 88 h 643"/>
                  <a:gd name="T56" fmla="*/ 1407 w 1421"/>
                  <a:gd name="T57" fmla="*/ 94 h 643"/>
                  <a:gd name="T58" fmla="*/ 1400 w 1421"/>
                  <a:gd name="T59" fmla="*/ 98 h 643"/>
                  <a:gd name="T60" fmla="*/ 1394 w 1421"/>
                  <a:gd name="T61" fmla="*/ 101 h 643"/>
                  <a:gd name="T62" fmla="*/ 1337 w 1421"/>
                  <a:gd name="T63" fmla="*/ 129 h 643"/>
                  <a:gd name="T64" fmla="*/ 1231 w 1421"/>
                  <a:gd name="T65" fmla="*/ 183 h 643"/>
                  <a:gd name="T66" fmla="*/ 1126 w 1421"/>
                  <a:gd name="T67" fmla="*/ 231 h 643"/>
                  <a:gd name="T68" fmla="*/ 1020 w 1421"/>
                  <a:gd name="T69" fmla="*/ 281 h 643"/>
                  <a:gd name="T70" fmla="*/ 911 w 1421"/>
                  <a:gd name="T71" fmla="*/ 330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21" h="643">
                    <a:moveTo>
                      <a:pt x="858" y="351"/>
                    </a:moveTo>
                    <a:lnTo>
                      <a:pt x="792" y="379"/>
                    </a:lnTo>
                    <a:lnTo>
                      <a:pt x="725" y="407"/>
                    </a:lnTo>
                    <a:lnTo>
                      <a:pt x="665" y="432"/>
                    </a:lnTo>
                    <a:lnTo>
                      <a:pt x="605" y="460"/>
                    </a:lnTo>
                    <a:lnTo>
                      <a:pt x="545" y="484"/>
                    </a:lnTo>
                    <a:lnTo>
                      <a:pt x="482" y="513"/>
                    </a:lnTo>
                    <a:lnTo>
                      <a:pt x="419" y="541"/>
                    </a:lnTo>
                    <a:lnTo>
                      <a:pt x="355" y="569"/>
                    </a:lnTo>
                    <a:lnTo>
                      <a:pt x="284" y="601"/>
                    </a:lnTo>
                    <a:lnTo>
                      <a:pt x="211" y="632"/>
                    </a:lnTo>
                    <a:lnTo>
                      <a:pt x="193" y="639"/>
                    </a:lnTo>
                    <a:lnTo>
                      <a:pt x="183" y="643"/>
                    </a:lnTo>
                    <a:lnTo>
                      <a:pt x="169" y="643"/>
                    </a:lnTo>
                    <a:lnTo>
                      <a:pt x="158" y="639"/>
                    </a:lnTo>
                    <a:lnTo>
                      <a:pt x="147" y="639"/>
                    </a:lnTo>
                    <a:lnTo>
                      <a:pt x="137" y="636"/>
                    </a:lnTo>
                    <a:lnTo>
                      <a:pt x="126" y="632"/>
                    </a:lnTo>
                    <a:lnTo>
                      <a:pt x="116" y="632"/>
                    </a:lnTo>
                    <a:lnTo>
                      <a:pt x="101" y="629"/>
                    </a:lnTo>
                    <a:lnTo>
                      <a:pt x="88" y="629"/>
                    </a:lnTo>
                    <a:lnTo>
                      <a:pt x="81" y="621"/>
                    </a:lnTo>
                    <a:lnTo>
                      <a:pt x="70" y="611"/>
                    </a:lnTo>
                    <a:lnTo>
                      <a:pt x="56" y="604"/>
                    </a:lnTo>
                    <a:lnTo>
                      <a:pt x="41" y="597"/>
                    </a:lnTo>
                    <a:lnTo>
                      <a:pt x="31" y="594"/>
                    </a:lnTo>
                    <a:lnTo>
                      <a:pt x="18" y="586"/>
                    </a:lnTo>
                    <a:lnTo>
                      <a:pt x="6" y="583"/>
                    </a:lnTo>
                    <a:lnTo>
                      <a:pt x="0" y="579"/>
                    </a:lnTo>
                    <a:lnTo>
                      <a:pt x="0" y="576"/>
                    </a:lnTo>
                    <a:lnTo>
                      <a:pt x="3" y="572"/>
                    </a:lnTo>
                    <a:lnTo>
                      <a:pt x="46" y="544"/>
                    </a:lnTo>
                    <a:lnTo>
                      <a:pt x="84" y="523"/>
                    </a:lnTo>
                    <a:lnTo>
                      <a:pt x="123" y="506"/>
                    </a:lnTo>
                    <a:lnTo>
                      <a:pt x="158" y="488"/>
                    </a:lnTo>
                    <a:lnTo>
                      <a:pt x="197" y="474"/>
                    </a:lnTo>
                    <a:lnTo>
                      <a:pt x="232" y="460"/>
                    </a:lnTo>
                    <a:lnTo>
                      <a:pt x="267" y="446"/>
                    </a:lnTo>
                    <a:lnTo>
                      <a:pt x="306" y="436"/>
                    </a:lnTo>
                    <a:lnTo>
                      <a:pt x="348" y="418"/>
                    </a:lnTo>
                    <a:lnTo>
                      <a:pt x="390" y="404"/>
                    </a:lnTo>
                    <a:lnTo>
                      <a:pt x="492" y="365"/>
                    </a:lnTo>
                    <a:lnTo>
                      <a:pt x="587" y="326"/>
                    </a:lnTo>
                    <a:lnTo>
                      <a:pt x="682" y="288"/>
                    </a:lnTo>
                    <a:lnTo>
                      <a:pt x="773" y="253"/>
                    </a:lnTo>
                    <a:lnTo>
                      <a:pt x="865" y="214"/>
                    </a:lnTo>
                    <a:lnTo>
                      <a:pt x="957" y="172"/>
                    </a:lnTo>
                    <a:lnTo>
                      <a:pt x="1045" y="133"/>
                    </a:lnTo>
                    <a:lnTo>
                      <a:pt x="1136" y="91"/>
                    </a:lnTo>
                    <a:lnTo>
                      <a:pt x="1228" y="46"/>
                    </a:lnTo>
                    <a:lnTo>
                      <a:pt x="1316" y="0"/>
                    </a:lnTo>
                    <a:lnTo>
                      <a:pt x="1365" y="24"/>
                    </a:lnTo>
                    <a:lnTo>
                      <a:pt x="1421" y="84"/>
                    </a:lnTo>
                    <a:lnTo>
                      <a:pt x="1417" y="84"/>
                    </a:lnTo>
                    <a:lnTo>
                      <a:pt x="1417" y="88"/>
                    </a:lnTo>
                    <a:lnTo>
                      <a:pt x="1414" y="88"/>
                    </a:lnTo>
                    <a:lnTo>
                      <a:pt x="1411" y="91"/>
                    </a:lnTo>
                    <a:lnTo>
                      <a:pt x="1407" y="94"/>
                    </a:lnTo>
                    <a:lnTo>
                      <a:pt x="1404" y="94"/>
                    </a:lnTo>
                    <a:lnTo>
                      <a:pt x="1400" y="98"/>
                    </a:lnTo>
                    <a:lnTo>
                      <a:pt x="1397" y="101"/>
                    </a:lnTo>
                    <a:lnTo>
                      <a:pt x="1394" y="101"/>
                    </a:lnTo>
                    <a:lnTo>
                      <a:pt x="1389" y="105"/>
                    </a:lnTo>
                    <a:lnTo>
                      <a:pt x="1337" y="129"/>
                    </a:lnTo>
                    <a:lnTo>
                      <a:pt x="1284" y="154"/>
                    </a:lnTo>
                    <a:lnTo>
                      <a:pt x="1231" y="183"/>
                    </a:lnTo>
                    <a:lnTo>
                      <a:pt x="1179" y="207"/>
                    </a:lnTo>
                    <a:lnTo>
                      <a:pt x="1126" y="231"/>
                    </a:lnTo>
                    <a:lnTo>
                      <a:pt x="1073" y="256"/>
                    </a:lnTo>
                    <a:lnTo>
                      <a:pt x="1020" y="281"/>
                    </a:lnTo>
                    <a:lnTo>
                      <a:pt x="964" y="306"/>
                    </a:lnTo>
                    <a:lnTo>
                      <a:pt x="911" y="330"/>
                    </a:lnTo>
                    <a:lnTo>
                      <a:pt x="858" y="351"/>
                    </a:lnTo>
                    <a:close/>
                  </a:path>
                </a:pathLst>
              </a:custGeom>
              <a:solidFill>
                <a:srgbClr val="8CC5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37" name="Freeform 709"/>
              <p:cNvSpPr>
                <a:spLocks/>
              </p:cNvSpPr>
              <p:nvPr/>
            </p:nvSpPr>
            <p:spPr bwMode="auto">
              <a:xfrm>
                <a:off x="3036" y="2188"/>
                <a:ext cx="108" cy="45"/>
              </a:xfrm>
              <a:custGeom>
                <a:avLst/>
                <a:gdLst>
                  <a:gd name="T0" fmla="*/ 781 w 1393"/>
                  <a:gd name="T1" fmla="*/ 352 h 623"/>
                  <a:gd name="T2" fmla="*/ 654 w 1393"/>
                  <a:gd name="T3" fmla="*/ 405 h 623"/>
                  <a:gd name="T4" fmla="*/ 535 w 1393"/>
                  <a:gd name="T5" fmla="*/ 458 h 623"/>
                  <a:gd name="T6" fmla="*/ 411 w 1393"/>
                  <a:gd name="T7" fmla="*/ 510 h 623"/>
                  <a:gd name="T8" fmla="*/ 278 w 1393"/>
                  <a:gd name="T9" fmla="*/ 570 h 623"/>
                  <a:gd name="T10" fmla="*/ 190 w 1393"/>
                  <a:gd name="T11" fmla="*/ 605 h 623"/>
                  <a:gd name="T12" fmla="*/ 162 w 1393"/>
                  <a:gd name="T13" fmla="*/ 612 h 623"/>
                  <a:gd name="T14" fmla="*/ 137 w 1393"/>
                  <a:gd name="T15" fmla="*/ 615 h 623"/>
                  <a:gd name="T16" fmla="*/ 112 w 1393"/>
                  <a:gd name="T17" fmla="*/ 615 h 623"/>
                  <a:gd name="T18" fmla="*/ 87 w 1393"/>
                  <a:gd name="T19" fmla="*/ 620 h 623"/>
                  <a:gd name="T20" fmla="*/ 67 w 1393"/>
                  <a:gd name="T21" fmla="*/ 615 h 623"/>
                  <a:gd name="T22" fmla="*/ 49 w 1393"/>
                  <a:gd name="T23" fmla="*/ 598 h 623"/>
                  <a:gd name="T24" fmla="*/ 24 w 1393"/>
                  <a:gd name="T25" fmla="*/ 588 h 623"/>
                  <a:gd name="T26" fmla="*/ 7 w 1393"/>
                  <a:gd name="T27" fmla="*/ 580 h 623"/>
                  <a:gd name="T28" fmla="*/ 0 w 1393"/>
                  <a:gd name="T29" fmla="*/ 573 h 623"/>
                  <a:gd name="T30" fmla="*/ 45 w 1393"/>
                  <a:gd name="T31" fmla="*/ 545 h 623"/>
                  <a:gd name="T32" fmla="*/ 123 w 1393"/>
                  <a:gd name="T33" fmla="*/ 503 h 623"/>
                  <a:gd name="T34" fmla="*/ 200 w 1393"/>
                  <a:gd name="T35" fmla="*/ 468 h 623"/>
                  <a:gd name="T36" fmla="*/ 278 w 1393"/>
                  <a:gd name="T37" fmla="*/ 440 h 623"/>
                  <a:gd name="T38" fmla="*/ 358 w 1393"/>
                  <a:gd name="T39" fmla="*/ 412 h 623"/>
                  <a:gd name="T40" fmla="*/ 500 w 1393"/>
                  <a:gd name="T41" fmla="*/ 359 h 623"/>
                  <a:gd name="T42" fmla="*/ 686 w 1393"/>
                  <a:gd name="T43" fmla="*/ 285 h 623"/>
                  <a:gd name="T44" fmla="*/ 866 w 1393"/>
                  <a:gd name="T45" fmla="*/ 212 h 623"/>
                  <a:gd name="T46" fmla="*/ 1042 w 1393"/>
                  <a:gd name="T47" fmla="*/ 130 h 623"/>
                  <a:gd name="T48" fmla="*/ 1217 w 1393"/>
                  <a:gd name="T49" fmla="*/ 47 h 623"/>
                  <a:gd name="T50" fmla="*/ 1340 w 1393"/>
                  <a:gd name="T51" fmla="*/ 18 h 623"/>
                  <a:gd name="T52" fmla="*/ 1393 w 1393"/>
                  <a:gd name="T53" fmla="*/ 67 h 623"/>
                  <a:gd name="T54" fmla="*/ 1386 w 1393"/>
                  <a:gd name="T55" fmla="*/ 71 h 623"/>
                  <a:gd name="T56" fmla="*/ 1380 w 1393"/>
                  <a:gd name="T57" fmla="*/ 75 h 623"/>
                  <a:gd name="T58" fmla="*/ 1372 w 1393"/>
                  <a:gd name="T59" fmla="*/ 82 h 623"/>
                  <a:gd name="T60" fmla="*/ 1365 w 1393"/>
                  <a:gd name="T61" fmla="*/ 88 h 623"/>
                  <a:gd name="T62" fmla="*/ 1263 w 1393"/>
                  <a:gd name="T63" fmla="*/ 138 h 623"/>
                  <a:gd name="T64" fmla="*/ 1157 w 1393"/>
                  <a:gd name="T65" fmla="*/ 187 h 623"/>
                  <a:gd name="T66" fmla="*/ 1055 w 1393"/>
                  <a:gd name="T67" fmla="*/ 233 h 623"/>
                  <a:gd name="T68" fmla="*/ 954 w 1393"/>
                  <a:gd name="T69" fmla="*/ 282 h 623"/>
                  <a:gd name="T70" fmla="*/ 848 w 1393"/>
                  <a:gd name="T71" fmla="*/ 324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93" h="623">
                    <a:moveTo>
                      <a:pt x="848" y="324"/>
                    </a:moveTo>
                    <a:lnTo>
                      <a:pt x="781" y="352"/>
                    </a:lnTo>
                    <a:lnTo>
                      <a:pt x="718" y="377"/>
                    </a:lnTo>
                    <a:lnTo>
                      <a:pt x="654" y="405"/>
                    </a:lnTo>
                    <a:lnTo>
                      <a:pt x="594" y="430"/>
                    </a:lnTo>
                    <a:lnTo>
                      <a:pt x="535" y="458"/>
                    </a:lnTo>
                    <a:lnTo>
                      <a:pt x="475" y="482"/>
                    </a:lnTo>
                    <a:lnTo>
                      <a:pt x="411" y="510"/>
                    </a:lnTo>
                    <a:lnTo>
                      <a:pt x="348" y="538"/>
                    </a:lnTo>
                    <a:lnTo>
                      <a:pt x="278" y="570"/>
                    </a:lnTo>
                    <a:lnTo>
                      <a:pt x="207" y="601"/>
                    </a:lnTo>
                    <a:lnTo>
                      <a:pt x="190" y="605"/>
                    </a:lnTo>
                    <a:lnTo>
                      <a:pt x="175" y="612"/>
                    </a:lnTo>
                    <a:lnTo>
                      <a:pt x="162" y="612"/>
                    </a:lnTo>
                    <a:lnTo>
                      <a:pt x="152" y="612"/>
                    </a:lnTo>
                    <a:lnTo>
                      <a:pt x="137" y="615"/>
                    </a:lnTo>
                    <a:lnTo>
                      <a:pt x="127" y="615"/>
                    </a:lnTo>
                    <a:lnTo>
                      <a:pt x="112" y="615"/>
                    </a:lnTo>
                    <a:lnTo>
                      <a:pt x="102" y="615"/>
                    </a:lnTo>
                    <a:lnTo>
                      <a:pt x="87" y="620"/>
                    </a:lnTo>
                    <a:lnTo>
                      <a:pt x="74" y="623"/>
                    </a:lnTo>
                    <a:lnTo>
                      <a:pt x="67" y="615"/>
                    </a:lnTo>
                    <a:lnTo>
                      <a:pt x="60" y="605"/>
                    </a:lnTo>
                    <a:lnTo>
                      <a:pt x="49" y="598"/>
                    </a:lnTo>
                    <a:lnTo>
                      <a:pt x="35" y="595"/>
                    </a:lnTo>
                    <a:lnTo>
                      <a:pt x="24" y="588"/>
                    </a:lnTo>
                    <a:lnTo>
                      <a:pt x="14" y="583"/>
                    </a:lnTo>
                    <a:lnTo>
                      <a:pt x="7" y="580"/>
                    </a:lnTo>
                    <a:lnTo>
                      <a:pt x="0" y="577"/>
                    </a:lnTo>
                    <a:lnTo>
                      <a:pt x="0" y="573"/>
                    </a:lnTo>
                    <a:lnTo>
                      <a:pt x="4" y="570"/>
                    </a:lnTo>
                    <a:lnTo>
                      <a:pt x="45" y="545"/>
                    </a:lnTo>
                    <a:lnTo>
                      <a:pt x="84" y="520"/>
                    </a:lnTo>
                    <a:lnTo>
                      <a:pt x="123" y="503"/>
                    </a:lnTo>
                    <a:lnTo>
                      <a:pt x="162" y="485"/>
                    </a:lnTo>
                    <a:lnTo>
                      <a:pt x="200" y="468"/>
                    </a:lnTo>
                    <a:lnTo>
                      <a:pt x="239" y="454"/>
                    </a:lnTo>
                    <a:lnTo>
                      <a:pt x="278" y="440"/>
                    </a:lnTo>
                    <a:lnTo>
                      <a:pt x="317" y="426"/>
                    </a:lnTo>
                    <a:lnTo>
                      <a:pt x="358" y="412"/>
                    </a:lnTo>
                    <a:lnTo>
                      <a:pt x="401" y="395"/>
                    </a:lnTo>
                    <a:lnTo>
                      <a:pt x="500" y="359"/>
                    </a:lnTo>
                    <a:lnTo>
                      <a:pt x="591" y="320"/>
                    </a:lnTo>
                    <a:lnTo>
                      <a:pt x="686" y="285"/>
                    </a:lnTo>
                    <a:lnTo>
                      <a:pt x="778" y="247"/>
                    </a:lnTo>
                    <a:lnTo>
                      <a:pt x="866" y="212"/>
                    </a:lnTo>
                    <a:lnTo>
                      <a:pt x="954" y="173"/>
                    </a:lnTo>
                    <a:lnTo>
                      <a:pt x="1042" y="130"/>
                    </a:lnTo>
                    <a:lnTo>
                      <a:pt x="1129" y="92"/>
                    </a:lnTo>
                    <a:lnTo>
                      <a:pt x="1217" y="47"/>
                    </a:lnTo>
                    <a:lnTo>
                      <a:pt x="1305" y="0"/>
                    </a:lnTo>
                    <a:lnTo>
                      <a:pt x="1340" y="18"/>
                    </a:lnTo>
                    <a:lnTo>
                      <a:pt x="1393" y="64"/>
                    </a:lnTo>
                    <a:lnTo>
                      <a:pt x="1393" y="67"/>
                    </a:lnTo>
                    <a:lnTo>
                      <a:pt x="1390" y="67"/>
                    </a:lnTo>
                    <a:lnTo>
                      <a:pt x="1386" y="71"/>
                    </a:lnTo>
                    <a:lnTo>
                      <a:pt x="1383" y="75"/>
                    </a:lnTo>
                    <a:lnTo>
                      <a:pt x="1380" y="75"/>
                    </a:lnTo>
                    <a:lnTo>
                      <a:pt x="1375" y="78"/>
                    </a:lnTo>
                    <a:lnTo>
                      <a:pt x="1372" y="82"/>
                    </a:lnTo>
                    <a:lnTo>
                      <a:pt x="1368" y="85"/>
                    </a:lnTo>
                    <a:lnTo>
                      <a:pt x="1365" y="88"/>
                    </a:lnTo>
                    <a:lnTo>
                      <a:pt x="1312" y="113"/>
                    </a:lnTo>
                    <a:lnTo>
                      <a:pt x="1263" y="138"/>
                    </a:lnTo>
                    <a:lnTo>
                      <a:pt x="1210" y="162"/>
                    </a:lnTo>
                    <a:lnTo>
                      <a:pt x="1157" y="187"/>
                    </a:lnTo>
                    <a:lnTo>
                      <a:pt x="1109" y="212"/>
                    </a:lnTo>
                    <a:lnTo>
                      <a:pt x="1055" y="233"/>
                    </a:lnTo>
                    <a:lnTo>
                      <a:pt x="1002" y="257"/>
                    </a:lnTo>
                    <a:lnTo>
                      <a:pt x="954" y="282"/>
                    </a:lnTo>
                    <a:lnTo>
                      <a:pt x="901" y="303"/>
                    </a:lnTo>
                    <a:lnTo>
                      <a:pt x="848" y="324"/>
                    </a:lnTo>
                    <a:close/>
                  </a:path>
                </a:pathLst>
              </a:custGeom>
              <a:solidFill>
                <a:srgbClr val="98C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38" name="Freeform 710"/>
              <p:cNvSpPr>
                <a:spLocks/>
              </p:cNvSpPr>
              <p:nvPr/>
            </p:nvSpPr>
            <p:spPr bwMode="auto">
              <a:xfrm>
                <a:off x="3037" y="2189"/>
                <a:ext cx="106" cy="44"/>
              </a:xfrm>
              <a:custGeom>
                <a:avLst/>
                <a:gdLst>
                  <a:gd name="T0" fmla="*/ 770 w 1366"/>
                  <a:gd name="T1" fmla="*/ 320 h 615"/>
                  <a:gd name="T2" fmla="*/ 647 w 1366"/>
                  <a:gd name="T3" fmla="*/ 372 h 615"/>
                  <a:gd name="T4" fmla="*/ 527 w 1366"/>
                  <a:gd name="T5" fmla="*/ 425 h 615"/>
                  <a:gd name="T6" fmla="*/ 404 w 1366"/>
                  <a:gd name="T7" fmla="*/ 477 h 615"/>
                  <a:gd name="T8" fmla="*/ 271 w 1366"/>
                  <a:gd name="T9" fmla="*/ 537 h 615"/>
                  <a:gd name="T10" fmla="*/ 186 w 1366"/>
                  <a:gd name="T11" fmla="*/ 572 h 615"/>
                  <a:gd name="T12" fmla="*/ 155 w 1366"/>
                  <a:gd name="T13" fmla="*/ 583 h 615"/>
                  <a:gd name="T14" fmla="*/ 126 w 1366"/>
                  <a:gd name="T15" fmla="*/ 587 h 615"/>
                  <a:gd name="T16" fmla="*/ 101 w 1366"/>
                  <a:gd name="T17" fmla="*/ 593 h 615"/>
                  <a:gd name="T18" fmla="*/ 73 w 1366"/>
                  <a:gd name="T19" fmla="*/ 607 h 615"/>
                  <a:gd name="T20" fmla="*/ 56 w 1366"/>
                  <a:gd name="T21" fmla="*/ 607 h 615"/>
                  <a:gd name="T22" fmla="*/ 38 w 1366"/>
                  <a:gd name="T23" fmla="*/ 593 h 615"/>
                  <a:gd name="T24" fmla="*/ 21 w 1366"/>
                  <a:gd name="T25" fmla="*/ 583 h 615"/>
                  <a:gd name="T26" fmla="*/ 3 w 1366"/>
                  <a:gd name="T27" fmla="*/ 575 h 615"/>
                  <a:gd name="T28" fmla="*/ 3 w 1366"/>
                  <a:gd name="T29" fmla="*/ 565 h 615"/>
                  <a:gd name="T30" fmla="*/ 84 w 1366"/>
                  <a:gd name="T31" fmla="*/ 520 h 615"/>
                  <a:gd name="T32" fmla="*/ 165 w 1366"/>
                  <a:gd name="T33" fmla="*/ 481 h 615"/>
                  <a:gd name="T34" fmla="*/ 246 w 1366"/>
                  <a:gd name="T35" fmla="*/ 446 h 615"/>
                  <a:gd name="T36" fmla="*/ 327 w 1366"/>
                  <a:gd name="T37" fmla="*/ 418 h 615"/>
                  <a:gd name="T38" fmla="*/ 411 w 1366"/>
                  <a:gd name="T39" fmla="*/ 387 h 615"/>
                  <a:gd name="T40" fmla="*/ 599 w 1366"/>
                  <a:gd name="T41" fmla="*/ 312 h 615"/>
                  <a:gd name="T42" fmla="*/ 777 w 1366"/>
                  <a:gd name="T43" fmla="*/ 242 h 615"/>
                  <a:gd name="T44" fmla="*/ 953 w 1366"/>
                  <a:gd name="T45" fmla="*/ 169 h 615"/>
                  <a:gd name="T46" fmla="*/ 1126 w 1366"/>
                  <a:gd name="T47" fmla="*/ 87 h 615"/>
                  <a:gd name="T48" fmla="*/ 1295 w 1366"/>
                  <a:gd name="T49" fmla="*/ 0 h 615"/>
                  <a:gd name="T50" fmla="*/ 1366 w 1366"/>
                  <a:gd name="T51" fmla="*/ 45 h 615"/>
                  <a:gd name="T52" fmla="*/ 1358 w 1366"/>
                  <a:gd name="T53" fmla="*/ 52 h 615"/>
                  <a:gd name="T54" fmla="*/ 1351 w 1366"/>
                  <a:gd name="T55" fmla="*/ 59 h 615"/>
                  <a:gd name="T56" fmla="*/ 1344 w 1366"/>
                  <a:gd name="T57" fmla="*/ 67 h 615"/>
                  <a:gd name="T58" fmla="*/ 1341 w 1366"/>
                  <a:gd name="T59" fmla="*/ 70 h 615"/>
                  <a:gd name="T60" fmla="*/ 1238 w 1366"/>
                  <a:gd name="T61" fmla="*/ 115 h 615"/>
                  <a:gd name="T62" fmla="*/ 1140 w 1366"/>
                  <a:gd name="T63" fmla="*/ 162 h 615"/>
                  <a:gd name="T64" fmla="*/ 1038 w 1366"/>
                  <a:gd name="T65" fmla="*/ 207 h 615"/>
                  <a:gd name="T66" fmla="*/ 940 w 1366"/>
                  <a:gd name="T67" fmla="*/ 252 h 615"/>
                  <a:gd name="T68" fmla="*/ 834 w 1366"/>
                  <a:gd name="T69" fmla="*/ 295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66" h="615">
                    <a:moveTo>
                      <a:pt x="834" y="295"/>
                    </a:moveTo>
                    <a:lnTo>
                      <a:pt x="770" y="320"/>
                    </a:lnTo>
                    <a:lnTo>
                      <a:pt x="707" y="347"/>
                    </a:lnTo>
                    <a:lnTo>
                      <a:pt x="647" y="372"/>
                    </a:lnTo>
                    <a:lnTo>
                      <a:pt x="587" y="400"/>
                    </a:lnTo>
                    <a:lnTo>
                      <a:pt x="527" y="425"/>
                    </a:lnTo>
                    <a:lnTo>
                      <a:pt x="464" y="453"/>
                    </a:lnTo>
                    <a:lnTo>
                      <a:pt x="404" y="477"/>
                    </a:lnTo>
                    <a:lnTo>
                      <a:pt x="338" y="505"/>
                    </a:lnTo>
                    <a:lnTo>
                      <a:pt x="271" y="537"/>
                    </a:lnTo>
                    <a:lnTo>
                      <a:pt x="201" y="569"/>
                    </a:lnTo>
                    <a:lnTo>
                      <a:pt x="186" y="572"/>
                    </a:lnTo>
                    <a:lnTo>
                      <a:pt x="173" y="580"/>
                    </a:lnTo>
                    <a:lnTo>
                      <a:pt x="155" y="583"/>
                    </a:lnTo>
                    <a:lnTo>
                      <a:pt x="141" y="583"/>
                    </a:lnTo>
                    <a:lnTo>
                      <a:pt x="126" y="587"/>
                    </a:lnTo>
                    <a:lnTo>
                      <a:pt x="113" y="590"/>
                    </a:lnTo>
                    <a:lnTo>
                      <a:pt x="101" y="593"/>
                    </a:lnTo>
                    <a:lnTo>
                      <a:pt x="88" y="600"/>
                    </a:lnTo>
                    <a:lnTo>
                      <a:pt x="73" y="607"/>
                    </a:lnTo>
                    <a:lnTo>
                      <a:pt x="60" y="615"/>
                    </a:lnTo>
                    <a:lnTo>
                      <a:pt x="56" y="607"/>
                    </a:lnTo>
                    <a:lnTo>
                      <a:pt x="49" y="600"/>
                    </a:lnTo>
                    <a:lnTo>
                      <a:pt x="38" y="593"/>
                    </a:lnTo>
                    <a:lnTo>
                      <a:pt x="28" y="590"/>
                    </a:lnTo>
                    <a:lnTo>
                      <a:pt x="21" y="583"/>
                    </a:lnTo>
                    <a:lnTo>
                      <a:pt x="10" y="580"/>
                    </a:lnTo>
                    <a:lnTo>
                      <a:pt x="3" y="575"/>
                    </a:lnTo>
                    <a:lnTo>
                      <a:pt x="0" y="572"/>
                    </a:lnTo>
                    <a:lnTo>
                      <a:pt x="3" y="565"/>
                    </a:lnTo>
                    <a:lnTo>
                      <a:pt x="46" y="540"/>
                    </a:lnTo>
                    <a:lnTo>
                      <a:pt x="84" y="520"/>
                    </a:lnTo>
                    <a:lnTo>
                      <a:pt x="126" y="499"/>
                    </a:lnTo>
                    <a:lnTo>
                      <a:pt x="165" y="481"/>
                    </a:lnTo>
                    <a:lnTo>
                      <a:pt x="208" y="464"/>
                    </a:lnTo>
                    <a:lnTo>
                      <a:pt x="246" y="446"/>
                    </a:lnTo>
                    <a:lnTo>
                      <a:pt x="288" y="432"/>
                    </a:lnTo>
                    <a:lnTo>
                      <a:pt x="327" y="418"/>
                    </a:lnTo>
                    <a:lnTo>
                      <a:pt x="369" y="400"/>
                    </a:lnTo>
                    <a:lnTo>
                      <a:pt x="411" y="387"/>
                    </a:lnTo>
                    <a:lnTo>
                      <a:pt x="507" y="351"/>
                    </a:lnTo>
                    <a:lnTo>
                      <a:pt x="599" y="312"/>
                    </a:lnTo>
                    <a:lnTo>
                      <a:pt x="690" y="277"/>
                    </a:lnTo>
                    <a:lnTo>
                      <a:pt x="777" y="242"/>
                    </a:lnTo>
                    <a:lnTo>
                      <a:pt x="865" y="207"/>
                    </a:lnTo>
                    <a:lnTo>
                      <a:pt x="953" y="169"/>
                    </a:lnTo>
                    <a:lnTo>
                      <a:pt x="1041" y="130"/>
                    </a:lnTo>
                    <a:lnTo>
                      <a:pt x="1126" y="87"/>
                    </a:lnTo>
                    <a:lnTo>
                      <a:pt x="1210" y="45"/>
                    </a:lnTo>
                    <a:lnTo>
                      <a:pt x="1295" y="0"/>
                    </a:lnTo>
                    <a:lnTo>
                      <a:pt x="1313" y="10"/>
                    </a:lnTo>
                    <a:lnTo>
                      <a:pt x="1366" y="45"/>
                    </a:lnTo>
                    <a:lnTo>
                      <a:pt x="1361" y="49"/>
                    </a:lnTo>
                    <a:lnTo>
                      <a:pt x="1358" y="52"/>
                    </a:lnTo>
                    <a:lnTo>
                      <a:pt x="1354" y="56"/>
                    </a:lnTo>
                    <a:lnTo>
                      <a:pt x="1351" y="59"/>
                    </a:lnTo>
                    <a:lnTo>
                      <a:pt x="1348" y="63"/>
                    </a:lnTo>
                    <a:lnTo>
                      <a:pt x="1344" y="67"/>
                    </a:lnTo>
                    <a:lnTo>
                      <a:pt x="1341" y="67"/>
                    </a:lnTo>
                    <a:lnTo>
                      <a:pt x="1341" y="70"/>
                    </a:lnTo>
                    <a:lnTo>
                      <a:pt x="1288" y="91"/>
                    </a:lnTo>
                    <a:lnTo>
                      <a:pt x="1238" y="115"/>
                    </a:lnTo>
                    <a:lnTo>
                      <a:pt x="1189" y="140"/>
                    </a:lnTo>
                    <a:lnTo>
                      <a:pt x="1140" y="162"/>
                    </a:lnTo>
                    <a:lnTo>
                      <a:pt x="1091" y="186"/>
                    </a:lnTo>
                    <a:lnTo>
                      <a:pt x="1038" y="207"/>
                    </a:lnTo>
                    <a:lnTo>
                      <a:pt x="988" y="232"/>
                    </a:lnTo>
                    <a:lnTo>
                      <a:pt x="940" y="252"/>
                    </a:lnTo>
                    <a:lnTo>
                      <a:pt x="887" y="274"/>
                    </a:lnTo>
                    <a:lnTo>
                      <a:pt x="834" y="295"/>
                    </a:lnTo>
                    <a:close/>
                  </a:path>
                </a:pathLst>
              </a:custGeom>
              <a:solidFill>
                <a:srgbClr val="A5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39" name="Freeform 711"/>
              <p:cNvSpPr>
                <a:spLocks/>
              </p:cNvSpPr>
              <p:nvPr/>
            </p:nvSpPr>
            <p:spPr bwMode="auto">
              <a:xfrm>
                <a:off x="3038" y="2189"/>
                <a:ext cx="104" cy="44"/>
              </a:xfrm>
              <a:custGeom>
                <a:avLst/>
                <a:gdLst>
                  <a:gd name="T0" fmla="*/ 1341 w 1341"/>
                  <a:gd name="T1" fmla="*/ 25 h 605"/>
                  <a:gd name="T2" fmla="*/ 1288 w 1341"/>
                  <a:gd name="T3" fmla="*/ 0 h 605"/>
                  <a:gd name="T4" fmla="*/ 1205 w 1341"/>
                  <a:gd name="T5" fmla="*/ 45 h 605"/>
                  <a:gd name="T6" fmla="*/ 1120 w 1341"/>
                  <a:gd name="T7" fmla="*/ 88 h 605"/>
                  <a:gd name="T8" fmla="*/ 1039 w 1341"/>
                  <a:gd name="T9" fmla="*/ 127 h 605"/>
                  <a:gd name="T10" fmla="*/ 951 w 1341"/>
                  <a:gd name="T11" fmla="*/ 165 h 605"/>
                  <a:gd name="T12" fmla="*/ 867 w 1341"/>
                  <a:gd name="T13" fmla="*/ 203 h 605"/>
                  <a:gd name="T14" fmla="*/ 779 w 1341"/>
                  <a:gd name="T15" fmla="*/ 238 h 605"/>
                  <a:gd name="T16" fmla="*/ 694 w 1341"/>
                  <a:gd name="T17" fmla="*/ 273 h 605"/>
                  <a:gd name="T18" fmla="*/ 603 w 1341"/>
                  <a:gd name="T19" fmla="*/ 309 h 605"/>
                  <a:gd name="T20" fmla="*/ 514 w 1341"/>
                  <a:gd name="T21" fmla="*/ 340 h 605"/>
                  <a:gd name="T22" fmla="*/ 423 w 1341"/>
                  <a:gd name="T23" fmla="*/ 375 h 605"/>
                  <a:gd name="T24" fmla="*/ 381 w 1341"/>
                  <a:gd name="T25" fmla="*/ 393 h 605"/>
                  <a:gd name="T26" fmla="*/ 338 w 1341"/>
                  <a:gd name="T27" fmla="*/ 407 h 605"/>
                  <a:gd name="T28" fmla="*/ 296 w 1341"/>
                  <a:gd name="T29" fmla="*/ 425 h 605"/>
                  <a:gd name="T30" fmla="*/ 254 w 1341"/>
                  <a:gd name="T31" fmla="*/ 443 h 605"/>
                  <a:gd name="T32" fmla="*/ 212 w 1341"/>
                  <a:gd name="T33" fmla="*/ 460 h 605"/>
                  <a:gd name="T34" fmla="*/ 170 w 1341"/>
                  <a:gd name="T35" fmla="*/ 478 h 605"/>
                  <a:gd name="T36" fmla="*/ 128 w 1341"/>
                  <a:gd name="T37" fmla="*/ 495 h 605"/>
                  <a:gd name="T38" fmla="*/ 85 w 1341"/>
                  <a:gd name="T39" fmla="*/ 516 h 605"/>
                  <a:gd name="T40" fmla="*/ 47 w 1341"/>
                  <a:gd name="T41" fmla="*/ 541 h 605"/>
                  <a:gd name="T42" fmla="*/ 5 w 1341"/>
                  <a:gd name="T43" fmla="*/ 565 h 605"/>
                  <a:gd name="T44" fmla="*/ 0 w 1341"/>
                  <a:gd name="T45" fmla="*/ 568 h 605"/>
                  <a:gd name="T46" fmla="*/ 0 w 1341"/>
                  <a:gd name="T47" fmla="*/ 573 h 605"/>
                  <a:gd name="T48" fmla="*/ 5 w 1341"/>
                  <a:gd name="T49" fmla="*/ 576 h 605"/>
                  <a:gd name="T50" fmla="*/ 8 w 1341"/>
                  <a:gd name="T51" fmla="*/ 576 h 605"/>
                  <a:gd name="T52" fmla="*/ 15 w 1341"/>
                  <a:gd name="T53" fmla="*/ 580 h 605"/>
                  <a:gd name="T54" fmla="*/ 25 w 1341"/>
                  <a:gd name="T55" fmla="*/ 583 h 605"/>
                  <a:gd name="T56" fmla="*/ 33 w 1341"/>
                  <a:gd name="T57" fmla="*/ 586 h 605"/>
                  <a:gd name="T58" fmla="*/ 40 w 1341"/>
                  <a:gd name="T59" fmla="*/ 593 h 605"/>
                  <a:gd name="T60" fmla="*/ 43 w 1341"/>
                  <a:gd name="T61" fmla="*/ 597 h 605"/>
                  <a:gd name="T62" fmla="*/ 50 w 1341"/>
                  <a:gd name="T63" fmla="*/ 605 h 605"/>
                  <a:gd name="T64" fmla="*/ 60 w 1341"/>
                  <a:gd name="T65" fmla="*/ 593 h 605"/>
                  <a:gd name="T66" fmla="*/ 75 w 1341"/>
                  <a:gd name="T67" fmla="*/ 583 h 605"/>
                  <a:gd name="T68" fmla="*/ 88 w 1341"/>
                  <a:gd name="T69" fmla="*/ 576 h 605"/>
                  <a:gd name="T70" fmla="*/ 103 w 1341"/>
                  <a:gd name="T71" fmla="*/ 568 h 605"/>
                  <a:gd name="T72" fmla="*/ 120 w 1341"/>
                  <a:gd name="T73" fmla="*/ 562 h 605"/>
                  <a:gd name="T74" fmla="*/ 135 w 1341"/>
                  <a:gd name="T75" fmla="*/ 558 h 605"/>
                  <a:gd name="T76" fmla="*/ 152 w 1341"/>
                  <a:gd name="T77" fmla="*/ 551 h 605"/>
                  <a:gd name="T78" fmla="*/ 166 w 1341"/>
                  <a:gd name="T79" fmla="*/ 548 h 605"/>
                  <a:gd name="T80" fmla="*/ 183 w 1341"/>
                  <a:gd name="T81" fmla="*/ 541 h 605"/>
                  <a:gd name="T82" fmla="*/ 198 w 1341"/>
                  <a:gd name="T83" fmla="*/ 533 h 605"/>
                  <a:gd name="T84" fmla="*/ 265 w 1341"/>
                  <a:gd name="T85" fmla="*/ 505 h 605"/>
                  <a:gd name="T86" fmla="*/ 331 w 1341"/>
                  <a:gd name="T87" fmla="*/ 478 h 605"/>
                  <a:gd name="T88" fmla="*/ 395 w 1341"/>
                  <a:gd name="T89" fmla="*/ 450 h 605"/>
                  <a:gd name="T90" fmla="*/ 458 w 1341"/>
                  <a:gd name="T91" fmla="*/ 421 h 605"/>
                  <a:gd name="T92" fmla="*/ 518 w 1341"/>
                  <a:gd name="T93" fmla="*/ 393 h 605"/>
                  <a:gd name="T94" fmla="*/ 578 w 1341"/>
                  <a:gd name="T95" fmla="*/ 368 h 605"/>
                  <a:gd name="T96" fmla="*/ 641 w 1341"/>
                  <a:gd name="T97" fmla="*/ 344 h 605"/>
                  <a:gd name="T98" fmla="*/ 701 w 1341"/>
                  <a:gd name="T99" fmla="*/ 316 h 605"/>
                  <a:gd name="T100" fmla="*/ 761 w 1341"/>
                  <a:gd name="T101" fmla="*/ 292 h 605"/>
                  <a:gd name="T102" fmla="*/ 824 w 1341"/>
                  <a:gd name="T103" fmla="*/ 267 h 605"/>
                  <a:gd name="T104" fmla="*/ 874 w 1341"/>
                  <a:gd name="T105" fmla="*/ 245 h 605"/>
                  <a:gd name="T106" fmla="*/ 927 w 1341"/>
                  <a:gd name="T107" fmla="*/ 225 h 605"/>
                  <a:gd name="T108" fmla="*/ 975 w 1341"/>
                  <a:gd name="T109" fmla="*/ 203 h 605"/>
                  <a:gd name="T110" fmla="*/ 1022 w 1341"/>
                  <a:gd name="T111" fmla="*/ 182 h 605"/>
                  <a:gd name="T112" fmla="*/ 1070 w 1341"/>
                  <a:gd name="T113" fmla="*/ 162 h 605"/>
                  <a:gd name="T114" fmla="*/ 1120 w 1341"/>
                  <a:gd name="T115" fmla="*/ 140 h 605"/>
                  <a:gd name="T116" fmla="*/ 1170 w 1341"/>
                  <a:gd name="T117" fmla="*/ 120 h 605"/>
                  <a:gd name="T118" fmla="*/ 1218 w 1341"/>
                  <a:gd name="T119" fmla="*/ 98 h 605"/>
                  <a:gd name="T120" fmla="*/ 1268 w 1341"/>
                  <a:gd name="T121" fmla="*/ 73 h 605"/>
                  <a:gd name="T122" fmla="*/ 1317 w 1341"/>
                  <a:gd name="T123" fmla="*/ 49 h 605"/>
                  <a:gd name="T124" fmla="*/ 1341 w 1341"/>
                  <a:gd name="T125" fmla="*/ 2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1" h="605">
                    <a:moveTo>
                      <a:pt x="1341" y="25"/>
                    </a:moveTo>
                    <a:lnTo>
                      <a:pt x="1288" y="0"/>
                    </a:lnTo>
                    <a:lnTo>
                      <a:pt x="1205" y="45"/>
                    </a:lnTo>
                    <a:lnTo>
                      <a:pt x="1120" y="88"/>
                    </a:lnTo>
                    <a:lnTo>
                      <a:pt x="1039" y="127"/>
                    </a:lnTo>
                    <a:lnTo>
                      <a:pt x="951" y="165"/>
                    </a:lnTo>
                    <a:lnTo>
                      <a:pt x="867" y="203"/>
                    </a:lnTo>
                    <a:lnTo>
                      <a:pt x="779" y="238"/>
                    </a:lnTo>
                    <a:lnTo>
                      <a:pt x="694" y="273"/>
                    </a:lnTo>
                    <a:lnTo>
                      <a:pt x="603" y="309"/>
                    </a:lnTo>
                    <a:lnTo>
                      <a:pt x="514" y="340"/>
                    </a:lnTo>
                    <a:lnTo>
                      <a:pt x="423" y="375"/>
                    </a:lnTo>
                    <a:lnTo>
                      <a:pt x="381" y="393"/>
                    </a:lnTo>
                    <a:lnTo>
                      <a:pt x="338" y="407"/>
                    </a:lnTo>
                    <a:lnTo>
                      <a:pt x="296" y="425"/>
                    </a:lnTo>
                    <a:lnTo>
                      <a:pt x="254" y="443"/>
                    </a:lnTo>
                    <a:lnTo>
                      <a:pt x="212" y="460"/>
                    </a:lnTo>
                    <a:lnTo>
                      <a:pt x="170" y="478"/>
                    </a:lnTo>
                    <a:lnTo>
                      <a:pt x="128" y="495"/>
                    </a:lnTo>
                    <a:lnTo>
                      <a:pt x="85" y="516"/>
                    </a:lnTo>
                    <a:lnTo>
                      <a:pt x="47" y="541"/>
                    </a:lnTo>
                    <a:lnTo>
                      <a:pt x="5" y="565"/>
                    </a:lnTo>
                    <a:lnTo>
                      <a:pt x="0" y="568"/>
                    </a:lnTo>
                    <a:lnTo>
                      <a:pt x="0" y="573"/>
                    </a:lnTo>
                    <a:lnTo>
                      <a:pt x="5" y="576"/>
                    </a:lnTo>
                    <a:lnTo>
                      <a:pt x="8" y="576"/>
                    </a:lnTo>
                    <a:lnTo>
                      <a:pt x="15" y="580"/>
                    </a:lnTo>
                    <a:lnTo>
                      <a:pt x="25" y="583"/>
                    </a:lnTo>
                    <a:lnTo>
                      <a:pt x="33" y="586"/>
                    </a:lnTo>
                    <a:lnTo>
                      <a:pt x="40" y="593"/>
                    </a:lnTo>
                    <a:lnTo>
                      <a:pt x="43" y="597"/>
                    </a:lnTo>
                    <a:lnTo>
                      <a:pt x="50" y="605"/>
                    </a:lnTo>
                    <a:lnTo>
                      <a:pt x="60" y="593"/>
                    </a:lnTo>
                    <a:lnTo>
                      <a:pt x="75" y="583"/>
                    </a:lnTo>
                    <a:lnTo>
                      <a:pt x="88" y="576"/>
                    </a:lnTo>
                    <a:lnTo>
                      <a:pt x="103" y="568"/>
                    </a:lnTo>
                    <a:lnTo>
                      <a:pt x="120" y="562"/>
                    </a:lnTo>
                    <a:lnTo>
                      <a:pt x="135" y="558"/>
                    </a:lnTo>
                    <a:lnTo>
                      <a:pt x="152" y="551"/>
                    </a:lnTo>
                    <a:lnTo>
                      <a:pt x="166" y="548"/>
                    </a:lnTo>
                    <a:lnTo>
                      <a:pt x="183" y="541"/>
                    </a:lnTo>
                    <a:lnTo>
                      <a:pt x="198" y="533"/>
                    </a:lnTo>
                    <a:lnTo>
                      <a:pt x="265" y="505"/>
                    </a:lnTo>
                    <a:lnTo>
                      <a:pt x="331" y="478"/>
                    </a:lnTo>
                    <a:lnTo>
                      <a:pt x="395" y="450"/>
                    </a:lnTo>
                    <a:lnTo>
                      <a:pt x="458" y="421"/>
                    </a:lnTo>
                    <a:lnTo>
                      <a:pt x="518" y="393"/>
                    </a:lnTo>
                    <a:lnTo>
                      <a:pt x="578" y="368"/>
                    </a:lnTo>
                    <a:lnTo>
                      <a:pt x="641" y="344"/>
                    </a:lnTo>
                    <a:lnTo>
                      <a:pt x="701" y="316"/>
                    </a:lnTo>
                    <a:lnTo>
                      <a:pt x="761" y="292"/>
                    </a:lnTo>
                    <a:lnTo>
                      <a:pt x="824" y="267"/>
                    </a:lnTo>
                    <a:lnTo>
                      <a:pt x="874" y="245"/>
                    </a:lnTo>
                    <a:lnTo>
                      <a:pt x="927" y="225"/>
                    </a:lnTo>
                    <a:lnTo>
                      <a:pt x="975" y="203"/>
                    </a:lnTo>
                    <a:lnTo>
                      <a:pt x="1022" y="182"/>
                    </a:lnTo>
                    <a:lnTo>
                      <a:pt x="1070" y="162"/>
                    </a:lnTo>
                    <a:lnTo>
                      <a:pt x="1120" y="140"/>
                    </a:lnTo>
                    <a:lnTo>
                      <a:pt x="1170" y="120"/>
                    </a:lnTo>
                    <a:lnTo>
                      <a:pt x="1218" y="98"/>
                    </a:lnTo>
                    <a:lnTo>
                      <a:pt x="1268" y="73"/>
                    </a:lnTo>
                    <a:lnTo>
                      <a:pt x="1317" y="49"/>
                    </a:lnTo>
                    <a:lnTo>
                      <a:pt x="1341" y="25"/>
                    </a:lnTo>
                    <a:close/>
                  </a:path>
                </a:pathLst>
              </a:custGeom>
              <a:solidFill>
                <a:srgbClr val="B2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40" name="Freeform 712"/>
              <p:cNvSpPr>
                <a:spLocks/>
              </p:cNvSpPr>
              <p:nvPr/>
            </p:nvSpPr>
            <p:spPr bwMode="auto">
              <a:xfrm>
                <a:off x="3051" y="2261"/>
                <a:ext cx="104" cy="25"/>
              </a:xfrm>
              <a:custGeom>
                <a:avLst/>
                <a:gdLst>
                  <a:gd name="T0" fmla="*/ 344 w 1354"/>
                  <a:gd name="T1" fmla="*/ 49 h 348"/>
                  <a:gd name="T2" fmla="*/ 393 w 1354"/>
                  <a:gd name="T3" fmla="*/ 60 h 348"/>
                  <a:gd name="T4" fmla="*/ 432 w 1354"/>
                  <a:gd name="T5" fmla="*/ 67 h 348"/>
                  <a:gd name="T6" fmla="*/ 464 w 1354"/>
                  <a:gd name="T7" fmla="*/ 74 h 348"/>
                  <a:gd name="T8" fmla="*/ 492 w 1354"/>
                  <a:gd name="T9" fmla="*/ 85 h 348"/>
                  <a:gd name="T10" fmla="*/ 517 w 1354"/>
                  <a:gd name="T11" fmla="*/ 92 h 348"/>
                  <a:gd name="T12" fmla="*/ 541 w 1354"/>
                  <a:gd name="T13" fmla="*/ 95 h 348"/>
                  <a:gd name="T14" fmla="*/ 566 w 1354"/>
                  <a:gd name="T15" fmla="*/ 102 h 348"/>
                  <a:gd name="T16" fmla="*/ 601 w 1354"/>
                  <a:gd name="T17" fmla="*/ 105 h 348"/>
                  <a:gd name="T18" fmla="*/ 640 w 1354"/>
                  <a:gd name="T19" fmla="*/ 112 h 348"/>
                  <a:gd name="T20" fmla="*/ 689 w 1354"/>
                  <a:gd name="T21" fmla="*/ 116 h 348"/>
                  <a:gd name="T22" fmla="*/ 759 w 1354"/>
                  <a:gd name="T23" fmla="*/ 123 h 348"/>
                  <a:gd name="T24" fmla="*/ 822 w 1354"/>
                  <a:gd name="T25" fmla="*/ 130 h 348"/>
                  <a:gd name="T26" fmla="*/ 882 w 1354"/>
                  <a:gd name="T27" fmla="*/ 137 h 348"/>
                  <a:gd name="T28" fmla="*/ 935 w 1354"/>
                  <a:gd name="T29" fmla="*/ 144 h 348"/>
                  <a:gd name="T30" fmla="*/ 992 w 1354"/>
                  <a:gd name="T31" fmla="*/ 155 h 348"/>
                  <a:gd name="T32" fmla="*/ 1045 w 1354"/>
                  <a:gd name="T33" fmla="*/ 162 h 348"/>
                  <a:gd name="T34" fmla="*/ 1097 w 1354"/>
                  <a:gd name="T35" fmla="*/ 165 h 348"/>
                  <a:gd name="T36" fmla="*/ 1157 w 1354"/>
                  <a:gd name="T37" fmla="*/ 172 h 348"/>
                  <a:gd name="T38" fmla="*/ 1220 w 1354"/>
                  <a:gd name="T39" fmla="*/ 172 h 348"/>
                  <a:gd name="T40" fmla="*/ 1291 w 1354"/>
                  <a:gd name="T41" fmla="*/ 175 h 348"/>
                  <a:gd name="T42" fmla="*/ 1316 w 1354"/>
                  <a:gd name="T43" fmla="*/ 179 h 348"/>
                  <a:gd name="T44" fmla="*/ 1333 w 1354"/>
                  <a:gd name="T45" fmla="*/ 193 h 348"/>
                  <a:gd name="T46" fmla="*/ 1343 w 1354"/>
                  <a:gd name="T47" fmla="*/ 210 h 348"/>
                  <a:gd name="T48" fmla="*/ 1347 w 1354"/>
                  <a:gd name="T49" fmla="*/ 232 h 348"/>
                  <a:gd name="T50" fmla="*/ 1351 w 1354"/>
                  <a:gd name="T51" fmla="*/ 257 h 348"/>
                  <a:gd name="T52" fmla="*/ 1351 w 1354"/>
                  <a:gd name="T53" fmla="*/ 285 h 348"/>
                  <a:gd name="T54" fmla="*/ 1351 w 1354"/>
                  <a:gd name="T55" fmla="*/ 305 h 348"/>
                  <a:gd name="T56" fmla="*/ 1347 w 1354"/>
                  <a:gd name="T57" fmla="*/ 323 h 348"/>
                  <a:gd name="T58" fmla="*/ 1351 w 1354"/>
                  <a:gd name="T59" fmla="*/ 337 h 348"/>
                  <a:gd name="T60" fmla="*/ 1354 w 1354"/>
                  <a:gd name="T61" fmla="*/ 340 h 348"/>
                  <a:gd name="T62" fmla="*/ 1210 w 1354"/>
                  <a:gd name="T63" fmla="*/ 345 h 348"/>
                  <a:gd name="T64" fmla="*/ 1076 w 1354"/>
                  <a:gd name="T65" fmla="*/ 345 h 348"/>
                  <a:gd name="T66" fmla="*/ 960 w 1354"/>
                  <a:gd name="T67" fmla="*/ 348 h 348"/>
                  <a:gd name="T68" fmla="*/ 850 w 1354"/>
                  <a:gd name="T69" fmla="*/ 348 h 348"/>
                  <a:gd name="T70" fmla="*/ 749 w 1354"/>
                  <a:gd name="T71" fmla="*/ 348 h 348"/>
                  <a:gd name="T72" fmla="*/ 650 w 1354"/>
                  <a:gd name="T73" fmla="*/ 345 h 348"/>
                  <a:gd name="T74" fmla="*/ 552 w 1354"/>
                  <a:gd name="T75" fmla="*/ 340 h 348"/>
                  <a:gd name="T76" fmla="*/ 453 w 1354"/>
                  <a:gd name="T77" fmla="*/ 330 h 348"/>
                  <a:gd name="T78" fmla="*/ 348 w 1354"/>
                  <a:gd name="T79" fmla="*/ 316 h 348"/>
                  <a:gd name="T80" fmla="*/ 235 w 1354"/>
                  <a:gd name="T81" fmla="*/ 298 h 348"/>
                  <a:gd name="T82" fmla="*/ 186 w 1354"/>
                  <a:gd name="T83" fmla="*/ 285 h 348"/>
                  <a:gd name="T84" fmla="*/ 140 w 1354"/>
                  <a:gd name="T85" fmla="*/ 260 h 348"/>
                  <a:gd name="T86" fmla="*/ 105 w 1354"/>
                  <a:gd name="T87" fmla="*/ 225 h 348"/>
                  <a:gd name="T88" fmla="*/ 76 w 1354"/>
                  <a:gd name="T89" fmla="*/ 186 h 348"/>
                  <a:gd name="T90" fmla="*/ 52 w 1354"/>
                  <a:gd name="T91" fmla="*/ 147 h 348"/>
                  <a:gd name="T92" fmla="*/ 35 w 1354"/>
                  <a:gd name="T93" fmla="*/ 109 h 348"/>
                  <a:gd name="T94" fmla="*/ 20 w 1354"/>
                  <a:gd name="T95" fmla="*/ 70 h 348"/>
                  <a:gd name="T96" fmla="*/ 10 w 1354"/>
                  <a:gd name="T97" fmla="*/ 38 h 348"/>
                  <a:gd name="T98" fmla="*/ 3 w 1354"/>
                  <a:gd name="T99" fmla="*/ 14 h 348"/>
                  <a:gd name="T100" fmla="*/ 0 w 1354"/>
                  <a:gd name="T101" fmla="*/ 0 h 348"/>
                  <a:gd name="T102" fmla="*/ 6 w 1354"/>
                  <a:gd name="T103" fmla="*/ 10 h 348"/>
                  <a:gd name="T104" fmla="*/ 20 w 1354"/>
                  <a:gd name="T105" fmla="*/ 14 h 348"/>
                  <a:gd name="T106" fmla="*/ 38 w 1354"/>
                  <a:gd name="T107" fmla="*/ 21 h 348"/>
                  <a:gd name="T108" fmla="*/ 63 w 1354"/>
                  <a:gd name="T109" fmla="*/ 25 h 348"/>
                  <a:gd name="T110" fmla="*/ 91 w 1354"/>
                  <a:gd name="T111" fmla="*/ 32 h 348"/>
                  <a:gd name="T112" fmla="*/ 119 w 1354"/>
                  <a:gd name="T113" fmla="*/ 32 h 348"/>
                  <a:gd name="T114" fmla="*/ 147 w 1354"/>
                  <a:gd name="T115" fmla="*/ 35 h 348"/>
                  <a:gd name="T116" fmla="*/ 171 w 1354"/>
                  <a:gd name="T117" fmla="*/ 35 h 348"/>
                  <a:gd name="T118" fmla="*/ 196 w 1354"/>
                  <a:gd name="T119" fmla="*/ 35 h 348"/>
                  <a:gd name="T120" fmla="*/ 218 w 1354"/>
                  <a:gd name="T121" fmla="*/ 32 h 348"/>
                  <a:gd name="T122" fmla="*/ 344 w 1354"/>
                  <a:gd name="T123" fmla="*/ 49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54" h="348">
                    <a:moveTo>
                      <a:pt x="344" y="49"/>
                    </a:moveTo>
                    <a:lnTo>
                      <a:pt x="393" y="60"/>
                    </a:lnTo>
                    <a:lnTo>
                      <a:pt x="432" y="67"/>
                    </a:lnTo>
                    <a:lnTo>
                      <a:pt x="464" y="74"/>
                    </a:lnTo>
                    <a:lnTo>
                      <a:pt x="492" y="85"/>
                    </a:lnTo>
                    <a:lnTo>
                      <a:pt x="517" y="92"/>
                    </a:lnTo>
                    <a:lnTo>
                      <a:pt x="541" y="95"/>
                    </a:lnTo>
                    <a:lnTo>
                      <a:pt x="566" y="102"/>
                    </a:lnTo>
                    <a:lnTo>
                      <a:pt x="601" y="105"/>
                    </a:lnTo>
                    <a:lnTo>
                      <a:pt x="640" y="112"/>
                    </a:lnTo>
                    <a:lnTo>
                      <a:pt x="689" y="116"/>
                    </a:lnTo>
                    <a:lnTo>
                      <a:pt x="759" y="123"/>
                    </a:lnTo>
                    <a:lnTo>
                      <a:pt x="822" y="130"/>
                    </a:lnTo>
                    <a:lnTo>
                      <a:pt x="882" y="137"/>
                    </a:lnTo>
                    <a:lnTo>
                      <a:pt x="935" y="144"/>
                    </a:lnTo>
                    <a:lnTo>
                      <a:pt x="992" y="155"/>
                    </a:lnTo>
                    <a:lnTo>
                      <a:pt x="1045" y="162"/>
                    </a:lnTo>
                    <a:lnTo>
                      <a:pt x="1097" y="165"/>
                    </a:lnTo>
                    <a:lnTo>
                      <a:pt x="1157" y="172"/>
                    </a:lnTo>
                    <a:lnTo>
                      <a:pt x="1220" y="172"/>
                    </a:lnTo>
                    <a:lnTo>
                      <a:pt x="1291" y="175"/>
                    </a:lnTo>
                    <a:lnTo>
                      <a:pt x="1316" y="179"/>
                    </a:lnTo>
                    <a:lnTo>
                      <a:pt x="1333" y="193"/>
                    </a:lnTo>
                    <a:lnTo>
                      <a:pt x="1343" y="210"/>
                    </a:lnTo>
                    <a:lnTo>
                      <a:pt x="1347" y="232"/>
                    </a:lnTo>
                    <a:lnTo>
                      <a:pt x="1351" y="257"/>
                    </a:lnTo>
                    <a:lnTo>
                      <a:pt x="1351" y="285"/>
                    </a:lnTo>
                    <a:lnTo>
                      <a:pt x="1351" y="305"/>
                    </a:lnTo>
                    <a:lnTo>
                      <a:pt x="1347" y="323"/>
                    </a:lnTo>
                    <a:lnTo>
                      <a:pt x="1351" y="337"/>
                    </a:lnTo>
                    <a:lnTo>
                      <a:pt x="1354" y="340"/>
                    </a:lnTo>
                    <a:lnTo>
                      <a:pt x="1210" y="345"/>
                    </a:lnTo>
                    <a:lnTo>
                      <a:pt x="1076" y="345"/>
                    </a:lnTo>
                    <a:lnTo>
                      <a:pt x="960" y="348"/>
                    </a:lnTo>
                    <a:lnTo>
                      <a:pt x="850" y="348"/>
                    </a:lnTo>
                    <a:lnTo>
                      <a:pt x="749" y="348"/>
                    </a:lnTo>
                    <a:lnTo>
                      <a:pt x="650" y="345"/>
                    </a:lnTo>
                    <a:lnTo>
                      <a:pt x="552" y="340"/>
                    </a:lnTo>
                    <a:lnTo>
                      <a:pt x="453" y="330"/>
                    </a:lnTo>
                    <a:lnTo>
                      <a:pt x="348" y="316"/>
                    </a:lnTo>
                    <a:lnTo>
                      <a:pt x="235" y="298"/>
                    </a:lnTo>
                    <a:lnTo>
                      <a:pt x="186" y="285"/>
                    </a:lnTo>
                    <a:lnTo>
                      <a:pt x="140" y="260"/>
                    </a:lnTo>
                    <a:lnTo>
                      <a:pt x="105" y="225"/>
                    </a:lnTo>
                    <a:lnTo>
                      <a:pt x="76" y="186"/>
                    </a:lnTo>
                    <a:lnTo>
                      <a:pt x="52" y="147"/>
                    </a:lnTo>
                    <a:lnTo>
                      <a:pt x="35" y="109"/>
                    </a:lnTo>
                    <a:lnTo>
                      <a:pt x="20" y="70"/>
                    </a:lnTo>
                    <a:lnTo>
                      <a:pt x="10" y="38"/>
                    </a:lnTo>
                    <a:lnTo>
                      <a:pt x="3" y="14"/>
                    </a:lnTo>
                    <a:lnTo>
                      <a:pt x="0" y="0"/>
                    </a:lnTo>
                    <a:lnTo>
                      <a:pt x="6" y="10"/>
                    </a:lnTo>
                    <a:lnTo>
                      <a:pt x="20" y="14"/>
                    </a:lnTo>
                    <a:lnTo>
                      <a:pt x="38" y="21"/>
                    </a:lnTo>
                    <a:lnTo>
                      <a:pt x="63" y="25"/>
                    </a:lnTo>
                    <a:lnTo>
                      <a:pt x="91" y="32"/>
                    </a:lnTo>
                    <a:lnTo>
                      <a:pt x="119" y="32"/>
                    </a:lnTo>
                    <a:lnTo>
                      <a:pt x="147" y="35"/>
                    </a:lnTo>
                    <a:lnTo>
                      <a:pt x="171" y="35"/>
                    </a:lnTo>
                    <a:lnTo>
                      <a:pt x="196" y="35"/>
                    </a:lnTo>
                    <a:lnTo>
                      <a:pt x="218" y="32"/>
                    </a:lnTo>
                    <a:lnTo>
                      <a:pt x="344" y="49"/>
                    </a:lnTo>
                    <a:close/>
                  </a:path>
                </a:pathLst>
              </a:custGeom>
              <a:solidFill>
                <a:srgbClr val="65B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41" name="Freeform 713"/>
              <p:cNvSpPr>
                <a:spLocks/>
              </p:cNvSpPr>
              <p:nvPr/>
            </p:nvSpPr>
            <p:spPr bwMode="auto">
              <a:xfrm>
                <a:off x="3052" y="2262"/>
                <a:ext cx="102" cy="23"/>
              </a:xfrm>
              <a:custGeom>
                <a:avLst/>
                <a:gdLst>
                  <a:gd name="T0" fmla="*/ 229 w 1327"/>
                  <a:gd name="T1" fmla="*/ 267 h 319"/>
                  <a:gd name="T2" fmla="*/ 183 w 1327"/>
                  <a:gd name="T3" fmla="*/ 253 h 319"/>
                  <a:gd name="T4" fmla="*/ 141 w 1327"/>
                  <a:gd name="T5" fmla="*/ 232 h 319"/>
                  <a:gd name="T6" fmla="*/ 110 w 1327"/>
                  <a:gd name="T7" fmla="*/ 204 h 319"/>
                  <a:gd name="T8" fmla="*/ 81 w 1327"/>
                  <a:gd name="T9" fmla="*/ 172 h 319"/>
                  <a:gd name="T10" fmla="*/ 56 w 1327"/>
                  <a:gd name="T11" fmla="*/ 137 h 319"/>
                  <a:gd name="T12" fmla="*/ 39 w 1327"/>
                  <a:gd name="T13" fmla="*/ 102 h 319"/>
                  <a:gd name="T14" fmla="*/ 25 w 1327"/>
                  <a:gd name="T15" fmla="*/ 66 h 319"/>
                  <a:gd name="T16" fmla="*/ 15 w 1327"/>
                  <a:gd name="T17" fmla="*/ 39 h 319"/>
                  <a:gd name="T18" fmla="*/ 3 w 1327"/>
                  <a:gd name="T19" fmla="*/ 14 h 319"/>
                  <a:gd name="T20" fmla="*/ 0 w 1327"/>
                  <a:gd name="T21" fmla="*/ 0 h 319"/>
                  <a:gd name="T22" fmla="*/ 8 w 1327"/>
                  <a:gd name="T23" fmla="*/ 7 h 319"/>
                  <a:gd name="T24" fmla="*/ 18 w 1327"/>
                  <a:gd name="T25" fmla="*/ 14 h 319"/>
                  <a:gd name="T26" fmla="*/ 39 w 1327"/>
                  <a:gd name="T27" fmla="*/ 18 h 319"/>
                  <a:gd name="T28" fmla="*/ 60 w 1327"/>
                  <a:gd name="T29" fmla="*/ 24 h 319"/>
                  <a:gd name="T30" fmla="*/ 85 w 1327"/>
                  <a:gd name="T31" fmla="*/ 28 h 319"/>
                  <a:gd name="T32" fmla="*/ 113 w 1327"/>
                  <a:gd name="T33" fmla="*/ 31 h 319"/>
                  <a:gd name="T34" fmla="*/ 138 w 1327"/>
                  <a:gd name="T35" fmla="*/ 31 h 319"/>
                  <a:gd name="T36" fmla="*/ 163 w 1327"/>
                  <a:gd name="T37" fmla="*/ 31 h 319"/>
                  <a:gd name="T38" fmla="*/ 186 w 1327"/>
                  <a:gd name="T39" fmla="*/ 31 h 319"/>
                  <a:gd name="T40" fmla="*/ 204 w 1327"/>
                  <a:gd name="T41" fmla="*/ 28 h 319"/>
                  <a:gd name="T42" fmla="*/ 317 w 1327"/>
                  <a:gd name="T43" fmla="*/ 46 h 319"/>
                  <a:gd name="T44" fmla="*/ 366 w 1327"/>
                  <a:gd name="T45" fmla="*/ 56 h 319"/>
                  <a:gd name="T46" fmla="*/ 409 w 1327"/>
                  <a:gd name="T47" fmla="*/ 63 h 319"/>
                  <a:gd name="T48" fmla="*/ 444 w 1327"/>
                  <a:gd name="T49" fmla="*/ 71 h 319"/>
                  <a:gd name="T50" fmla="*/ 472 w 1327"/>
                  <a:gd name="T51" fmla="*/ 78 h 319"/>
                  <a:gd name="T52" fmla="*/ 500 w 1327"/>
                  <a:gd name="T53" fmla="*/ 84 h 319"/>
                  <a:gd name="T54" fmla="*/ 529 w 1327"/>
                  <a:gd name="T55" fmla="*/ 91 h 319"/>
                  <a:gd name="T56" fmla="*/ 560 w 1327"/>
                  <a:gd name="T57" fmla="*/ 98 h 319"/>
                  <a:gd name="T58" fmla="*/ 592 w 1327"/>
                  <a:gd name="T59" fmla="*/ 102 h 319"/>
                  <a:gd name="T60" fmla="*/ 634 w 1327"/>
                  <a:gd name="T61" fmla="*/ 106 h 319"/>
                  <a:gd name="T62" fmla="*/ 683 w 1327"/>
                  <a:gd name="T63" fmla="*/ 113 h 319"/>
                  <a:gd name="T64" fmla="*/ 754 w 1327"/>
                  <a:gd name="T65" fmla="*/ 116 h 319"/>
                  <a:gd name="T66" fmla="*/ 813 w 1327"/>
                  <a:gd name="T67" fmla="*/ 123 h 319"/>
                  <a:gd name="T68" fmla="*/ 870 w 1327"/>
                  <a:gd name="T69" fmla="*/ 130 h 319"/>
                  <a:gd name="T70" fmla="*/ 925 w 1327"/>
                  <a:gd name="T71" fmla="*/ 141 h 319"/>
                  <a:gd name="T72" fmla="*/ 978 w 1327"/>
                  <a:gd name="T73" fmla="*/ 148 h 319"/>
                  <a:gd name="T74" fmla="*/ 1028 w 1327"/>
                  <a:gd name="T75" fmla="*/ 154 h 319"/>
                  <a:gd name="T76" fmla="*/ 1085 w 1327"/>
                  <a:gd name="T77" fmla="*/ 158 h 319"/>
                  <a:gd name="T78" fmla="*/ 1140 w 1327"/>
                  <a:gd name="T79" fmla="*/ 161 h 319"/>
                  <a:gd name="T80" fmla="*/ 1200 w 1327"/>
                  <a:gd name="T81" fmla="*/ 165 h 319"/>
                  <a:gd name="T82" fmla="*/ 1271 w 1327"/>
                  <a:gd name="T83" fmla="*/ 165 h 319"/>
                  <a:gd name="T84" fmla="*/ 1291 w 1327"/>
                  <a:gd name="T85" fmla="*/ 169 h 319"/>
                  <a:gd name="T86" fmla="*/ 1306 w 1327"/>
                  <a:gd name="T87" fmla="*/ 183 h 319"/>
                  <a:gd name="T88" fmla="*/ 1316 w 1327"/>
                  <a:gd name="T89" fmla="*/ 196 h 319"/>
                  <a:gd name="T90" fmla="*/ 1323 w 1327"/>
                  <a:gd name="T91" fmla="*/ 218 h 319"/>
                  <a:gd name="T92" fmla="*/ 1323 w 1327"/>
                  <a:gd name="T93" fmla="*/ 239 h 319"/>
                  <a:gd name="T94" fmla="*/ 1323 w 1327"/>
                  <a:gd name="T95" fmla="*/ 264 h 319"/>
                  <a:gd name="T96" fmla="*/ 1323 w 1327"/>
                  <a:gd name="T97" fmla="*/ 281 h 319"/>
                  <a:gd name="T98" fmla="*/ 1323 w 1327"/>
                  <a:gd name="T99" fmla="*/ 299 h 319"/>
                  <a:gd name="T100" fmla="*/ 1323 w 1327"/>
                  <a:gd name="T101" fmla="*/ 309 h 319"/>
                  <a:gd name="T102" fmla="*/ 1327 w 1327"/>
                  <a:gd name="T103" fmla="*/ 316 h 319"/>
                  <a:gd name="T104" fmla="*/ 1186 w 1327"/>
                  <a:gd name="T105" fmla="*/ 316 h 319"/>
                  <a:gd name="T106" fmla="*/ 1056 w 1327"/>
                  <a:gd name="T107" fmla="*/ 316 h 319"/>
                  <a:gd name="T108" fmla="*/ 940 w 1327"/>
                  <a:gd name="T109" fmla="*/ 316 h 319"/>
                  <a:gd name="T110" fmla="*/ 835 w 1327"/>
                  <a:gd name="T111" fmla="*/ 319 h 319"/>
                  <a:gd name="T112" fmla="*/ 732 w 1327"/>
                  <a:gd name="T113" fmla="*/ 316 h 319"/>
                  <a:gd name="T114" fmla="*/ 637 w 1327"/>
                  <a:gd name="T115" fmla="*/ 313 h 319"/>
                  <a:gd name="T116" fmla="*/ 539 w 1327"/>
                  <a:gd name="T117" fmla="*/ 309 h 319"/>
                  <a:gd name="T118" fmla="*/ 444 w 1327"/>
                  <a:gd name="T119" fmla="*/ 299 h 319"/>
                  <a:gd name="T120" fmla="*/ 338 w 1327"/>
                  <a:gd name="T121" fmla="*/ 284 h 319"/>
                  <a:gd name="T122" fmla="*/ 229 w 1327"/>
                  <a:gd name="T123" fmla="*/ 267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27" h="319">
                    <a:moveTo>
                      <a:pt x="229" y="267"/>
                    </a:moveTo>
                    <a:lnTo>
                      <a:pt x="183" y="253"/>
                    </a:lnTo>
                    <a:lnTo>
                      <a:pt x="141" y="232"/>
                    </a:lnTo>
                    <a:lnTo>
                      <a:pt x="110" y="204"/>
                    </a:lnTo>
                    <a:lnTo>
                      <a:pt x="81" y="172"/>
                    </a:lnTo>
                    <a:lnTo>
                      <a:pt x="56" y="137"/>
                    </a:lnTo>
                    <a:lnTo>
                      <a:pt x="39" y="102"/>
                    </a:lnTo>
                    <a:lnTo>
                      <a:pt x="25" y="66"/>
                    </a:lnTo>
                    <a:lnTo>
                      <a:pt x="15" y="39"/>
                    </a:lnTo>
                    <a:lnTo>
                      <a:pt x="3" y="14"/>
                    </a:lnTo>
                    <a:lnTo>
                      <a:pt x="0" y="0"/>
                    </a:lnTo>
                    <a:lnTo>
                      <a:pt x="8" y="7"/>
                    </a:lnTo>
                    <a:lnTo>
                      <a:pt x="18" y="14"/>
                    </a:lnTo>
                    <a:lnTo>
                      <a:pt x="39" y="18"/>
                    </a:lnTo>
                    <a:lnTo>
                      <a:pt x="60" y="24"/>
                    </a:lnTo>
                    <a:lnTo>
                      <a:pt x="85" y="28"/>
                    </a:lnTo>
                    <a:lnTo>
                      <a:pt x="113" y="31"/>
                    </a:lnTo>
                    <a:lnTo>
                      <a:pt x="138" y="31"/>
                    </a:lnTo>
                    <a:lnTo>
                      <a:pt x="163" y="31"/>
                    </a:lnTo>
                    <a:lnTo>
                      <a:pt x="186" y="31"/>
                    </a:lnTo>
                    <a:lnTo>
                      <a:pt x="204" y="28"/>
                    </a:lnTo>
                    <a:lnTo>
                      <a:pt x="317" y="46"/>
                    </a:lnTo>
                    <a:lnTo>
                      <a:pt x="366" y="56"/>
                    </a:lnTo>
                    <a:lnTo>
                      <a:pt x="409" y="63"/>
                    </a:lnTo>
                    <a:lnTo>
                      <a:pt x="444" y="71"/>
                    </a:lnTo>
                    <a:lnTo>
                      <a:pt x="472" y="78"/>
                    </a:lnTo>
                    <a:lnTo>
                      <a:pt x="500" y="84"/>
                    </a:lnTo>
                    <a:lnTo>
                      <a:pt x="529" y="91"/>
                    </a:lnTo>
                    <a:lnTo>
                      <a:pt x="560" y="98"/>
                    </a:lnTo>
                    <a:lnTo>
                      <a:pt x="592" y="102"/>
                    </a:lnTo>
                    <a:lnTo>
                      <a:pt x="634" y="106"/>
                    </a:lnTo>
                    <a:lnTo>
                      <a:pt x="683" y="113"/>
                    </a:lnTo>
                    <a:lnTo>
                      <a:pt x="754" y="116"/>
                    </a:lnTo>
                    <a:lnTo>
                      <a:pt x="813" y="123"/>
                    </a:lnTo>
                    <a:lnTo>
                      <a:pt x="870" y="130"/>
                    </a:lnTo>
                    <a:lnTo>
                      <a:pt x="925" y="141"/>
                    </a:lnTo>
                    <a:lnTo>
                      <a:pt x="978" y="148"/>
                    </a:lnTo>
                    <a:lnTo>
                      <a:pt x="1028" y="154"/>
                    </a:lnTo>
                    <a:lnTo>
                      <a:pt x="1085" y="158"/>
                    </a:lnTo>
                    <a:lnTo>
                      <a:pt x="1140" y="161"/>
                    </a:lnTo>
                    <a:lnTo>
                      <a:pt x="1200" y="165"/>
                    </a:lnTo>
                    <a:lnTo>
                      <a:pt x="1271" y="165"/>
                    </a:lnTo>
                    <a:lnTo>
                      <a:pt x="1291" y="169"/>
                    </a:lnTo>
                    <a:lnTo>
                      <a:pt x="1306" y="183"/>
                    </a:lnTo>
                    <a:lnTo>
                      <a:pt x="1316" y="196"/>
                    </a:lnTo>
                    <a:lnTo>
                      <a:pt x="1323" y="218"/>
                    </a:lnTo>
                    <a:lnTo>
                      <a:pt x="1323" y="239"/>
                    </a:lnTo>
                    <a:lnTo>
                      <a:pt x="1323" y="264"/>
                    </a:lnTo>
                    <a:lnTo>
                      <a:pt x="1323" y="281"/>
                    </a:lnTo>
                    <a:lnTo>
                      <a:pt x="1323" y="299"/>
                    </a:lnTo>
                    <a:lnTo>
                      <a:pt x="1323" y="309"/>
                    </a:lnTo>
                    <a:lnTo>
                      <a:pt x="1327" y="316"/>
                    </a:lnTo>
                    <a:lnTo>
                      <a:pt x="1186" y="316"/>
                    </a:lnTo>
                    <a:lnTo>
                      <a:pt x="1056" y="316"/>
                    </a:lnTo>
                    <a:lnTo>
                      <a:pt x="940" y="316"/>
                    </a:lnTo>
                    <a:lnTo>
                      <a:pt x="835" y="319"/>
                    </a:lnTo>
                    <a:lnTo>
                      <a:pt x="732" y="316"/>
                    </a:lnTo>
                    <a:lnTo>
                      <a:pt x="637" y="313"/>
                    </a:lnTo>
                    <a:lnTo>
                      <a:pt x="539" y="309"/>
                    </a:lnTo>
                    <a:lnTo>
                      <a:pt x="444" y="299"/>
                    </a:lnTo>
                    <a:lnTo>
                      <a:pt x="338" y="284"/>
                    </a:lnTo>
                    <a:lnTo>
                      <a:pt x="229" y="267"/>
                    </a:lnTo>
                    <a:close/>
                  </a:path>
                </a:pathLst>
              </a:custGeom>
              <a:solidFill>
                <a:srgbClr val="72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42" name="Freeform 714"/>
              <p:cNvSpPr>
                <a:spLocks/>
              </p:cNvSpPr>
              <p:nvPr/>
            </p:nvSpPr>
            <p:spPr bwMode="auto">
              <a:xfrm>
                <a:off x="3054" y="2263"/>
                <a:ext cx="100" cy="21"/>
              </a:xfrm>
              <a:custGeom>
                <a:avLst/>
                <a:gdLst>
                  <a:gd name="T0" fmla="*/ 222 w 1302"/>
                  <a:gd name="T1" fmla="*/ 238 h 291"/>
                  <a:gd name="T2" fmla="*/ 180 w 1302"/>
                  <a:gd name="T3" fmla="*/ 228 h 291"/>
                  <a:gd name="T4" fmla="*/ 142 w 1302"/>
                  <a:gd name="T5" fmla="*/ 210 h 291"/>
                  <a:gd name="T6" fmla="*/ 110 w 1302"/>
                  <a:gd name="T7" fmla="*/ 185 h 291"/>
                  <a:gd name="T8" fmla="*/ 85 w 1302"/>
                  <a:gd name="T9" fmla="*/ 158 h 291"/>
                  <a:gd name="T10" fmla="*/ 60 w 1302"/>
                  <a:gd name="T11" fmla="*/ 130 h 291"/>
                  <a:gd name="T12" fmla="*/ 42 w 1302"/>
                  <a:gd name="T13" fmla="*/ 98 h 291"/>
                  <a:gd name="T14" fmla="*/ 29 w 1302"/>
                  <a:gd name="T15" fmla="*/ 70 h 291"/>
                  <a:gd name="T16" fmla="*/ 14 w 1302"/>
                  <a:gd name="T17" fmla="*/ 42 h 291"/>
                  <a:gd name="T18" fmla="*/ 7 w 1302"/>
                  <a:gd name="T19" fmla="*/ 20 h 291"/>
                  <a:gd name="T20" fmla="*/ 0 w 1302"/>
                  <a:gd name="T21" fmla="*/ 0 h 291"/>
                  <a:gd name="T22" fmla="*/ 7 w 1302"/>
                  <a:gd name="T23" fmla="*/ 7 h 291"/>
                  <a:gd name="T24" fmla="*/ 18 w 1302"/>
                  <a:gd name="T25" fmla="*/ 13 h 291"/>
                  <a:gd name="T26" fmla="*/ 35 w 1302"/>
                  <a:gd name="T27" fmla="*/ 20 h 291"/>
                  <a:gd name="T28" fmla="*/ 57 w 1302"/>
                  <a:gd name="T29" fmla="*/ 24 h 291"/>
                  <a:gd name="T30" fmla="*/ 82 w 1302"/>
                  <a:gd name="T31" fmla="*/ 28 h 291"/>
                  <a:gd name="T32" fmla="*/ 106 w 1302"/>
                  <a:gd name="T33" fmla="*/ 31 h 291"/>
                  <a:gd name="T34" fmla="*/ 130 w 1302"/>
                  <a:gd name="T35" fmla="*/ 35 h 291"/>
                  <a:gd name="T36" fmla="*/ 152 w 1302"/>
                  <a:gd name="T37" fmla="*/ 35 h 291"/>
                  <a:gd name="T38" fmla="*/ 173 w 1302"/>
                  <a:gd name="T39" fmla="*/ 31 h 291"/>
                  <a:gd name="T40" fmla="*/ 194 w 1302"/>
                  <a:gd name="T41" fmla="*/ 31 h 291"/>
                  <a:gd name="T42" fmla="*/ 293 w 1302"/>
                  <a:gd name="T43" fmla="*/ 45 h 291"/>
                  <a:gd name="T44" fmla="*/ 342 w 1302"/>
                  <a:gd name="T45" fmla="*/ 55 h 291"/>
                  <a:gd name="T46" fmla="*/ 380 w 1302"/>
                  <a:gd name="T47" fmla="*/ 63 h 291"/>
                  <a:gd name="T48" fmla="*/ 420 w 1302"/>
                  <a:gd name="T49" fmla="*/ 70 h 291"/>
                  <a:gd name="T50" fmla="*/ 451 w 1302"/>
                  <a:gd name="T51" fmla="*/ 77 h 291"/>
                  <a:gd name="T52" fmla="*/ 483 w 1302"/>
                  <a:gd name="T53" fmla="*/ 84 h 291"/>
                  <a:gd name="T54" fmla="*/ 514 w 1302"/>
                  <a:gd name="T55" fmla="*/ 91 h 291"/>
                  <a:gd name="T56" fmla="*/ 550 w 1302"/>
                  <a:gd name="T57" fmla="*/ 95 h 291"/>
                  <a:gd name="T58" fmla="*/ 585 w 1302"/>
                  <a:gd name="T59" fmla="*/ 102 h 291"/>
                  <a:gd name="T60" fmla="*/ 626 w 1302"/>
                  <a:gd name="T61" fmla="*/ 105 h 291"/>
                  <a:gd name="T62" fmla="*/ 676 w 1302"/>
                  <a:gd name="T63" fmla="*/ 108 h 291"/>
                  <a:gd name="T64" fmla="*/ 743 w 1302"/>
                  <a:gd name="T65" fmla="*/ 115 h 291"/>
                  <a:gd name="T66" fmla="*/ 803 w 1302"/>
                  <a:gd name="T67" fmla="*/ 122 h 291"/>
                  <a:gd name="T68" fmla="*/ 859 w 1302"/>
                  <a:gd name="T69" fmla="*/ 130 h 291"/>
                  <a:gd name="T70" fmla="*/ 912 w 1302"/>
                  <a:gd name="T71" fmla="*/ 137 h 291"/>
                  <a:gd name="T72" fmla="*/ 961 w 1302"/>
                  <a:gd name="T73" fmla="*/ 143 h 291"/>
                  <a:gd name="T74" fmla="*/ 1014 w 1302"/>
                  <a:gd name="T75" fmla="*/ 147 h 291"/>
                  <a:gd name="T76" fmla="*/ 1067 w 1302"/>
                  <a:gd name="T77" fmla="*/ 154 h 291"/>
                  <a:gd name="T78" fmla="*/ 1123 w 1302"/>
                  <a:gd name="T79" fmla="*/ 158 h 291"/>
                  <a:gd name="T80" fmla="*/ 1183 w 1302"/>
                  <a:gd name="T81" fmla="*/ 161 h 291"/>
                  <a:gd name="T82" fmla="*/ 1250 w 1302"/>
                  <a:gd name="T83" fmla="*/ 161 h 291"/>
                  <a:gd name="T84" fmla="*/ 1267 w 1302"/>
                  <a:gd name="T85" fmla="*/ 165 h 291"/>
                  <a:gd name="T86" fmla="*/ 1282 w 1302"/>
                  <a:gd name="T87" fmla="*/ 175 h 291"/>
                  <a:gd name="T88" fmla="*/ 1292 w 1302"/>
                  <a:gd name="T89" fmla="*/ 190 h 291"/>
                  <a:gd name="T90" fmla="*/ 1295 w 1302"/>
                  <a:gd name="T91" fmla="*/ 207 h 291"/>
                  <a:gd name="T92" fmla="*/ 1295 w 1302"/>
                  <a:gd name="T93" fmla="*/ 225 h 291"/>
                  <a:gd name="T94" fmla="*/ 1295 w 1302"/>
                  <a:gd name="T95" fmla="*/ 245 h 291"/>
                  <a:gd name="T96" fmla="*/ 1295 w 1302"/>
                  <a:gd name="T97" fmla="*/ 263 h 291"/>
                  <a:gd name="T98" fmla="*/ 1295 w 1302"/>
                  <a:gd name="T99" fmla="*/ 277 h 291"/>
                  <a:gd name="T100" fmla="*/ 1295 w 1302"/>
                  <a:gd name="T101" fmla="*/ 288 h 291"/>
                  <a:gd name="T102" fmla="*/ 1302 w 1302"/>
                  <a:gd name="T103" fmla="*/ 291 h 291"/>
                  <a:gd name="T104" fmla="*/ 1162 w 1302"/>
                  <a:gd name="T105" fmla="*/ 291 h 291"/>
                  <a:gd name="T106" fmla="*/ 1035 w 1302"/>
                  <a:gd name="T107" fmla="*/ 291 h 291"/>
                  <a:gd name="T108" fmla="*/ 922 w 1302"/>
                  <a:gd name="T109" fmla="*/ 291 h 291"/>
                  <a:gd name="T110" fmla="*/ 817 w 1302"/>
                  <a:gd name="T111" fmla="*/ 291 h 291"/>
                  <a:gd name="T112" fmla="*/ 718 w 1302"/>
                  <a:gd name="T113" fmla="*/ 291 h 291"/>
                  <a:gd name="T114" fmla="*/ 623 w 1302"/>
                  <a:gd name="T115" fmla="*/ 288 h 291"/>
                  <a:gd name="T116" fmla="*/ 528 w 1302"/>
                  <a:gd name="T117" fmla="*/ 280 h 291"/>
                  <a:gd name="T118" fmla="*/ 433 w 1302"/>
                  <a:gd name="T119" fmla="*/ 270 h 291"/>
                  <a:gd name="T120" fmla="*/ 331 w 1302"/>
                  <a:gd name="T121" fmla="*/ 256 h 291"/>
                  <a:gd name="T122" fmla="*/ 222 w 1302"/>
                  <a:gd name="T123" fmla="*/ 238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02" h="291">
                    <a:moveTo>
                      <a:pt x="222" y="238"/>
                    </a:moveTo>
                    <a:lnTo>
                      <a:pt x="180" y="228"/>
                    </a:lnTo>
                    <a:lnTo>
                      <a:pt x="142" y="210"/>
                    </a:lnTo>
                    <a:lnTo>
                      <a:pt x="110" y="185"/>
                    </a:lnTo>
                    <a:lnTo>
                      <a:pt x="85" y="158"/>
                    </a:lnTo>
                    <a:lnTo>
                      <a:pt x="60" y="130"/>
                    </a:lnTo>
                    <a:lnTo>
                      <a:pt x="42" y="98"/>
                    </a:lnTo>
                    <a:lnTo>
                      <a:pt x="29" y="70"/>
                    </a:lnTo>
                    <a:lnTo>
                      <a:pt x="14" y="42"/>
                    </a:lnTo>
                    <a:lnTo>
                      <a:pt x="7" y="20"/>
                    </a:lnTo>
                    <a:lnTo>
                      <a:pt x="0" y="0"/>
                    </a:lnTo>
                    <a:lnTo>
                      <a:pt x="7" y="7"/>
                    </a:lnTo>
                    <a:lnTo>
                      <a:pt x="18" y="13"/>
                    </a:lnTo>
                    <a:lnTo>
                      <a:pt x="35" y="20"/>
                    </a:lnTo>
                    <a:lnTo>
                      <a:pt x="57" y="24"/>
                    </a:lnTo>
                    <a:lnTo>
                      <a:pt x="82" y="28"/>
                    </a:lnTo>
                    <a:lnTo>
                      <a:pt x="106" y="31"/>
                    </a:lnTo>
                    <a:lnTo>
                      <a:pt x="130" y="35"/>
                    </a:lnTo>
                    <a:lnTo>
                      <a:pt x="152" y="35"/>
                    </a:lnTo>
                    <a:lnTo>
                      <a:pt x="173" y="31"/>
                    </a:lnTo>
                    <a:lnTo>
                      <a:pt x="194" y="31"/>
                    </a:lnTo>
                    <a:lnTo>
                      <a:pt x="293" y="45"/>
                    </a:lnTo>
                    <a:lnTo>
                      <a:pt x="342" y="55"/>
                    </a:lnTo>
                    <a:lnTo>
                      <a:pt x="380" y="63"/>
                    </a:lnTo>
                    <a:lnTo>
                      <a:pt x="420" y="70"/>
                    </a:lnTo>
                    <a:lnTo>
                      <a:pt x="451" y="77"/>
                    </a:lnTo>
                    <a:lnTo>
                      <a:pt x="483" y="84"/>
                    </a:lnTo>
                    <a:lnTo>
                      <a:pt x="514" y="91"/>
                    </a:lnTo>
                    <a:lnTo>
                      <a:pt x="550" y="95"/>
                    </a:lnTo>
                    <a:lnTo>
                      <a:pt x="585" y="102"/>
                    </a:lnTo>
                    <a:lnTo>
                      <a:pt x="626" y="105"/>
                    </a:lnTo>
                    <a:lnTo>
                      <a:pt x="676" y="108"/>
                    </a:lnTo>
                    <a:lnTo>
                      <a:pt x="743" y="115"/>
                    </a:lnTo>
                    <a:lnTo>
                      <a:pt x="803" y="122"/>
                    </a:lnTo>
                    <a:lnTo>
                      <a:pt x="859" y="130"/>
                    </a:lnTo>
                    <a:lnTo>
                      <a:pt x="912" y="137"/>
                    </a:lnTo>
                    <a:lnTo>
                      <a:pt x="961" y="143"/>
                    </a:lnTo>
                    <a:lnTo>
                      <a:pt x="1014" y="147"/>
                    </a:lnTo>
                    <a:lnTo>
                      <a:pt x="1067" y="154"/>
                    </a:lnTo>
                    <a:lnTo>
                      <a:pt x="1123" y="158"/>
                    </a:lnTo>
                    <a:lnTo>
                      <a:pt x="1183" y="161"/>
                    </a:lnTo>
                    <a:lnTo>
                      <a:pt x="1250" y="161"/>
                    </a:lnTo>
                    <a:lnTo>
                      <a:pt x="1267" y="165"/>
                    </a:lnTo>
                    <a:lnTo>
                      <a:pt x="1282" y="175"/>
                    </a:lnTo>
                    <a:lnTo>
                      <a:pt x="1292" y="190"/>
                    </a:lnTo>
                    <a:lnTo>
                      <a:pt x="1295" y="207"/>
                    </a:lnTo>
                    <a:lnTo>
                      <a:pt x="1295" y="225"/>
                    </a:lnTo>
                    <a:lnTo>
                      <a:pt x="1295" y="245"/>
                    </a:lnTo>
                    <a:lnTo>
                      <a:pt x="1295" y="263"/>
                    </a:lnTo>
                    <a:lnTo>
                      <a:pt x="1295" y="277"/>
                    </a:lnTo>
                    <a:lnTo>
                      <a:pt x="1295" y="288"/>
                    </a:lnTo>
                    <a:lnTo>
                      <a:pt x="1302" y="291"/>
                    </a:lnTo>
                    <a:lnTo>
                      <a:pt x="1162" y="291"/>
                    </a:lnTo>
                    <a:lnTo>
                      <a:pt x="1035" y="291"/>
                    </a:lnTo>
                    <a:lnTo>
                      <a:pt x="922" y="291"/>
                    </a:lnTo>
                    <a:lnTo>
                      <a:pt x="817" y="291"/>
                    </a:lnTo>
                    <a:lnTo>
                      <a:pt x="718" y="291"/>
                    </a:lnTo>
                    <a:lnTo>
                      <a:pt x="623" y="288"/>
                    </a:lnTo>
                    <a:lnTo>
                      <a:pt x="528" y="280"/>
                    </a:lnTo>
                    <a:lnTo>
                      <a:pt x="433" y="270"/>
                    </a:lnTo>
                    <a:lnTo>
                      <a:pt x="331" y="256"/>
                    </a:lnTo>
                    <a:lnTo>
                      <a:pt x="222" y="238"/>
                    </a:lnTo>
                    <a:close/>
                  </a:path>
                </a:pathLst>
              </a:custGeom>
              <a:solidFill>
                <a:srgbClr val="7F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43" name="Freeform 715"/>
              <p:cNvSpPr>
                <a:spLocks/>
              </p:cNvSpPr>
              <p:nvPr/>
            </p:nvSpPr>
            <p:spPr bwMode="auto">
              <a:xfrm>
                <a:off x="3056" y="2264"/>
                <a:ext cx="98" cy="19"/>
              </a:xfrm>
              <a:custGeom>
                <a:avLst/>
                <a:gdLst>
                  <a:gd name="T0" fmla="*/ 218 w 1273"/>
                  <a:gd name="T1" fmla="*/ 208 h 264"/>
                  <a:gd name="T2" fmla="*/ 175 w 1273"/>
                  <a:gd name="T3" fmla="*/ 197 h 264"/>
                  <a:gd name="T4" fmla="*/ 140 w 1273"/>
                  <a:gd name="T5" fmla="*/ 183 h 264"/>
                  <a:gd name="T6" fmla="*/ 112 w 1273"/>
                  <a:gd name="T7" fmla="*/ 165 h 264"/>
                  <a:gd name="T8" fmla="*/ 84 w 1273"/>
                  <a:gd name="T9" fmla="*/ 141 h 264"/>
                  <a:gd name="T10" fmla="*/ 63 w 1273"/>
                  <a:gd name="T11" fmla="*/ 120 h 264"/>
                  <a:gd name="T12" fmla="*/ 45 w 1273"/>
                  <a:gd name="T13" fmla="*/ 92 h 264"/>
                  <a:gd name="T14" fmla="*/ 28 w 1273"/>
                  <a:gd name="T15" fmla="*/ 67 h 264"/>
                  <a:gd name="T16" fmla="*/ 17 w 1273"/>
                  <a:gd name="T17" fmla="*/ 42 h 264"/>
                  <a:gd name="T18" fmla="*/ 7 w 1273"/>
                  <a:gd name="T19" fmla="*/ 22 h 264"/>
                  <a:gd name="T20" fmla="*/ 0 w 1273"/>
                  <a:gd name="T21" fmla="*/ 0 h 264"/>
                  <a:gd name="T22" fmla="*/ 7 w 1273"/>
                  <a:gd name="T23" fmla="*/ 7 h 264"/>
                  <a:gd name="T24" fmla="*/ 17 w 1273"/>
                  <a:gd name="T25" fmla="*/ 15 h 264"/>
                  <a:gd name="T26" fmla="*/ 31 w 1273"/>
                  <a:gd name="T27" fmla="*/ 18 h 264"/>
                  <a:gd name="T28" fmla="*/ 52 w 1273"/>
                  <a:gd name="T29" fmla="*/ 25 h 264"/>
                  <a:gd name="T30" fmla="*/ 73 w 1273"/>
                  <a:gd name="T31" fmla="*/ 29 h 264"/>
                  <a:gd name="T32" fmla="*/ 95 w 1273"/>
                  <a:gd name="T33" fmla="*/ 29 h 264"/>
                  <a:gd name="T34" fmla="*/ 120 w 1273"/>
                  <a:gd name="T35" fmla="*/ 32 h 264"/>
                  <a:gd name="T36" fmla="*/ 140 w 1273"/>
                  <a:gd name="T37" fmla="*/ 32 h 264"/>
                  <a:gd name="T38" fmla="*/ 161 w 1273"/>
                  <a:gd name="T39" fmla="*/ 32 h 264"/>
                  <a:gd name="T40" fmla="*/ 179 w 1273"/>
                  <a:gd name="T41" fmla="*/ 29 h 264"/>
                  <a:gd name="T42" fmla="*/ 263 w 1273"/>
                  <a:gd name="T43" fmla="*/ 47 h 264"/>
                  <a:gd name="T44" fmla="*/ 313 w 1273"/>
                  <a:gd name="T45" fmla="*/ 54 h 264"/>
                  <a:gd name="T46" fmla="*/ 355 w 1273"/>
                  <a:gd name="T47" fmla="*/ 60 h 264"/>
                  <a:gd name="T48" fmla="*/ 394 w 1273"/>
                  <a:gd name="T49" fmla="*/ 67 h 264"/>
                  <a:gd name="T50" fmla="*/ 429 w 1273"/>
                  <a:gd name="T51" fmla="*/ 74 h 264"/>
                  <a:gd name="T52" fmla="*/ 468 w 1273"/>
                  <a:gd name="T53" fmla="*/ 82 h 264"/>
                  <a:gd name="T54" fmla="*/ 503 w 1273"/>
                  <a:gd name="T55" fmla="*/ 85 h 264"/>
                  <a:gd name="T56" fmla="*/ 538 w 1273"/>
                  <a:gd name="T57" fmla="*/ 92 h 264"/>
                  <a:gd name="T58" fmla="*/ 577 w 1273"/>
                  <a:gd name="T59" fmla="*/ 95 h 264"/>
                  <a:gd name="T60" fmla="*/ 622 w 1273"/>
                  <a:gd name="T61" fmla="*/ 99 h 264"/>
                  <a:gd name="T62" fmla="*/ 669 w 1273"/>
                  <a:gd name="T63" fmla="*/ 102 h 264"/>
                  <a:gd name="T64" fmla="*/ 735 w 1273"/>
                  <a:gd name="T65" fmla="*/ 109 h 264"/>
                  <a:gd name="T66" fmla="*/ 792 w 1273"/>
                  <a:gd name="T67" fmla="*/ 117 h 264"/>
                  <a:gd name="T68" fmla="*/ 847 w 1273"/>
                  <a:gd name="T69" fmla="*/ 124 h 264"/>
                  <a:gd name="T70" fmla="*/ 897 w 1273"/>
                  <a:gd name="T71" fmla="*/ 130 h 264"/>
                  <a:gd name="T72" fmla="*/ 947 w 1273"/>
                  <a:gd name="T73" fmla="*/ 137 h 264"/>
                  <a:gd name="T74" fmla="*/ 999 w 1273"/>
                  <a:gd name="T75" fmla="*/ 141 h 264"/>
                  <a:gd name="T76" fmla="*/ 1048 w 1273"/>
                  <a:gd name="T77" fmla="*/ 148 h 264"/>
                  <a:gd name="T78" fmla="*/ 1105 w 1273"/>
                  <a:gd name="T79" fmla="*/ 152 h 264"/>
                  <a:gd name="T80" fmla="*/ 1161 w 1273"/>
                  <a:gd name="T81" fmla="*/ 152 h 264"/>
                  <a:gd name="T82" fmla="*/ 1228 w 1273"/>
                  <a:gd name="T83" fmla="*/ 155 h 264"/>
                  <a:gd name="T84" fmla="*/ 1245 w 1273"/>
                  <a:gd name="T85" fmla="*/ 155 h 264"/>
                  <a:gd name="T86" fmla="*/ 1256 w 1273"/>
                  <a:gd name="T87" fmla="*/ 165 h 264"/>
                  <a:gd name="T88" fmla="*/ 1263 w 1273"/>
                  <a:gd name="T89" fmla="*/ 177 h 264"/>
                  <a:gd name="T90" fmla="*/ 1266 w 1273"/>
                  <a:gd name="T91" fmla="*/ 194 h 264"/>
                  <a:gd name="T92" fmla="*/ 1270 w 1273"/>
                  <a:gd name="T93" fmla="*/ 208 h 264"/>
                  <a:gd name="T94" fmla="*/ 1266 w 1273"/>
                  <a:gd name="T95" fmla="*/ 225 h 264"/>
                  <a:gd name="T96" fmla="*/ 1266 w 1273"/>
                  <a:gd name="T97" fmla="*/ 240 h 264"/>
                  <a:gd name="T98" fmla="*/ 1266 w 1273"/>
                  <a:gd name="T99" fmla="*/ 254 h 264"/>
                  <a:gd name="T100" fmla="*/ 1270 w 1273"/>
                  <a:gd name="T101" fmla="*/ 260 h 264"/>
                  <a:gd name="T102" fmla="*/ 1273 w 1273"/>
                  <a:gd name="T103" fmla="*/ 264 h 264"/>
                  <a:gd name="T104" fmla="*/ 1136 w 1273"/>
                  <a:gd name="T105" fmla="*/ 264 h 264"/>
                  <a:gd name="T106" fmla="*/ 1013 w 1273"/>
                  <a:gd name="T107" fmla="*/ 264 h 264"/>
                  <a:gd name="T108" fmla="*/ 900 w 1273"/>
                  <a:gd name="T109" fmla="*/ 264 h 264"/>
                  <a:gd name="T110" fmla="*/ 799 w 1273"/>
                  <a:gd name="T111" fmla="*/ 260 h 264"/>
                  <a:gd name="T112" fmla="*/ 700 w 1273"/>
                  <a:gd name="T113" fmla="*/ 260 h 264"/>
                  <a:gd name="T114" fmla="*/ 609 w 1273"/>
                  <a:gd name="T115" fmla="*/ 257 h 264"/>
                  <a:gd name="T116" fmla="*/ 513 w 1273"/>
                  <a:gd name="T117" fmla="*/ 250 h 264"/>
                  <a:gd name="T118" fmla="*/ 421 w 1273"/>
                  <a:gd name="T119" fmla="*/ 240 h 264"/>
                  <a:gd name="T120" fmla="*/ 323 w 1273"/>
                  <a:gd name="T121" fmla="*/ 225 h 264"/>
                  <a:gd name="T122" fmla="*/ 218 w 1273"/>
                  <a:gd name="T123" fmla="*/ 208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73" h="264">
                    <a:moveTo>
                      <a:pt x="218" y="208"/>
                    </a:moveTo>
                    <a:lnTo>
                      <a:pt x="175" y="197"/>
                    </a:lnTo>
                    <a:lnTo>
                      <a:pt x="140" y="183"/>
                    </a:lnTo>
                    <a:lnTo>
                      <a:pt x="112" y="165"/>
                    </a:lnTo>
                    <a:lnTo>
                      <a:pt x="84" y="141"/>
                    </a:lnTo>
                    <a:lnTo>
                      <a:pt x="63" y="120"/>
                    </a:lnTo>
                    <a:lnTo>
                      <a:pt x="45" y="92"/>
                    </a:lnTo>
                    <a:lnTo>
                      <a:pt x="28" y="67"/>
                    </a:lnTo>
                    <a:lnTo>
                      <a:pt x="17" y="42"/>
                    </a:lnTo>
                    <a:lnTo>
                      <a:pt x="7" y="22"/>
                    </a:lnTo>
                    <a:lnTo>
                      <a:pt x="0" y="0"/>
                    </a:lnTo>
                    <a:lnTo>
                      <a:pt x="7" y="7"/>
                    </a:lnTo>
                    <a:lnTo>
                      <a:pt x="17" y="15"/>
                    </a:lnTo>
                    <a:lnTo>
                      <a:pt x="31" y="18"/>
                    </a:lnTo>
                    <a:lnTo>
                      <a:pt x="52" y="25"/>
                    </a:lnTo>
                    <a:lnTo>
                      <a:pt x="73" y="29"/>
                    </a:lnTo>
                    <a:lnTo>
                      <a:pt x="95" y="29"/>
                    </a:lnTo>
                    <a:lnTo>
                      <a:pt x="120" y="32"/>
                    </a:lnTo>
                    <a:lnTo>
                      <a:pt x="140" y="32"/>
                    </a:lnTo>
                    <a:lnTo>
                      <a:pt x="161" y="32"/>
                    </a:lnTo>
                    <a:lnTo>
                      <a:pt x="179" y="29"/>
                    </a:lnTo>
                    <a:lnTo>
                      <a:pt x="263" y="47"/>
                    </a:lnTo>
                    <a:lnTo>
                      <a:pt x="313" y="54"/>
                    </a:lnTo>
                    <a:lnTo>
                      <a:pt x="355" y="60"/>
                    </a:lnTo>
                    <a:lnTo>
                      <a:pt x="394" y="67"/>
                    </a:lnTo>
                    <a:lnTo>
                      <a:pt x="429" y="74"/>
                    </a:lnTo>
                    <a:lnTo>
                      <a:pt x="468" y="82"/>
                    </a:lnTo>
                    <a:lnTo>
                      <a:pt x="503" y="85"/>
                    </a:lnTo>
                    <a:lnTo>
                      <a:pt x="538" y="92"/>
                    </a:lnTo>
                    <a:lnTo>
                      <a:pt x="577" y="95"/>
                    </a:lnTo>
                    <a:lnTo>
                      <a:pt x="622" y="99"/>
                    </a:lnTo>
                    <a:lnTo>
                      <a:pt x="669" y="102"/>
                    </a:lnTo>
                    <a:lnTo>
                      <a:pt x="735" y="109"/>
                    </a:lnTo>
                    <a:lnTo>
                      <a:pt x="792" y="117"/>
                    </a:lnTo>
                    <a:lnTo>
                      <a:pt x="847" y="124"/>
                    </a:lnTo>
                    <a:lnTo>
                      <a:pt x="897" y="130"/>
                    </a:lnTo>
                    <a:lnTo>
                      <a:pt x="947" y="137"/>
                    </a:lnTo>
                    <a:lnTo>
                      <a:pt x="999" y="141"/>
                    </a:lnTo>
                    <a:lnTo>
                      <a:pt x="1048" y="148"/>
                    </a:lnTo>
                    <a:lnTo>
                      <a:pt x="1105" y="152"/>
                    </a:lnTo>
                    <a:lnTo>
                      <a:pt x="1161" y="152"/>
                    </a:lnTo>
                    <a:lnTo>
                      <a:pt x="1228" y="155"/>
                    </a:lnTo>
                    <a:lnTo>
                      <a:pt x="1245" y="155"/>
                    </a:lnTo>
                    <a:lnTo>
                      <a:pt x="1256" y="165"/>
                    </a:lnTo>
                    <a:lnTo>
                      <a:pt x="1263" y="177"/>
                    </a:lnTo>
                    <a:lnTo>
                      <a:pt x="1266" y="194"/>
                    </a:lnTo>
                    <a:lnTo>
                      <a:pt x="1270" y="208"/>
                    </a:lnTo>
                    <a:lnTo>
                      <a:pt x="1266" y="225"/>
                    </a:lnTo>
                    <a:lnTo>
                      <a:pt x="1266" y="240"/>
                    </a:lnTo>
                    <a:lnTo>
                      <a:pt x="1266" y="254"/>
                    </a:lnTo>
                    <a:lnTo>
                      <a:pt x="1270" y="260"/>
                    </a:lnTo>
                    <a:lnTo>
                      <a:pt x="1273" y="264"/>
                    </a:lnTo>
                    <a:lnTo>
                      <a:pt x="1136" y="264"/>
                    </a:lnTo>
                    <a:lnTo>
                      <a:pt x="1013" y="264"/>
                    </a:lnTo>
                    <a:lnTo>
                      <a:pt x="900" y="264"/>
                    </a:lnTo>
                    <a:lnTo>
                      <a:pt x="799" y="260"/>
                    </a:lnTo>
                    <a:lnTo>
                      <a:pt x="700" y="260"/>
                    </a:lnTo>
                    <a:lnTo>
                      <a:pt x="609" y="257"/>
                    </a:lnTo>
                    <a:lnTo>
                      <a:pt x="513" y="250"/>
                    </a:lnTo>
                    <a:lnTo>
                      <a:pt x="421" y="240"/>
                    </a:lnTo>
                    <a:lnTo>
                      <a:pt x="323" y="225"/>
                    </a:lnTo>
                    <a:lnTo>
                      <a:pt x="218" y="208"/>
                    </a:lnTo>
                    <a:close/>
                  </a:path>
                </a:pathLst>
              </a:custGeom>
              <a:solidFill>
                <a:srgbClr val="8CC5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44" name="Freeform 716"/>
              <p:cNvSpPr>
                <a:spLocks/>
              </p:cNvSpPr>
              <p:nvPr/>
            </p:nvSpPr>
            <p:spPr bwMode="auto">
              <a:xfrm>
                <a:off x="3057" y="2265"/>
                <a:ext cx="96" cy="17"/>
              </a:xfrm>
              <a:custGeom>
                <a:avLst/>
                <a:gdLst>
                  <a:gd name="T0" fmla="*/ 212 w 1246"/>
                  <a:gd name="T1" fmla="*/ 179 h 243"/>
                  <a:gd name="T2" fmla="*/ 176 w 1246"/>
                  <a:gd name="T3" fmla="*/ 172 h 243"/>
                  <a:gd name="T4" fmla="*/ 141 w 1246"/>
                  <a:gd name="T5" fmla="*/ 161 h 243"/>
                  <a:gd name="T6" fmla="*/ 113 w 1246"/>
                  <a:gd name="T7" fmla="*/ 144 h 243"/>
                  <a:gd name="T8" fmla="*/ 88 w 1246"/>
                  <a:gd name="T9" fmla="*/ 130 h 243"/>
                  <a:gd name="T10" fmla="*/ 68 w 1246"/>
                  <a:gd name="T11" fmla="*/ 109 h 243"/>
                  <a:gd name="T12" fmla="*/ 50 w 1246"/>
                  <a:gd name="T13" fmla="*/ 91 h 243"/>
                  <a:gd name="T14" fmla="*/ 32 w 1246"/>
                  <a:gd name="T15" fmla="*/ 71 h 243"/>
                  <a:gd name="T16" fmla="*/ 22 w 1246"/>
                  <a:gd name="T17" fmla="*/ 46 h 243"/>
                  <a:gd name="T18" fmla="*/ 11 w 1246"/>
                  <a:gd name="T19" fmla="*/ 25 h 243"/>
                  <a:gd name="T20" fmla="*/ 0 w 1246"/>
                  <a:gd name="T21" fmla="*/ 0 h 243"/>
                  <a:gd name="T22" fmla="*/ 8 w 1246"/>
                  <a:gd name="T23" fmla="*/ 7 h 243"/>
                  <a:gd name="T24" fmla="*/ 18 w 1246"/>
                  <a:gd name="T25" fmla="*/ 14 h 243"/>
                  <a:gd name="T26" fmla="*/ 32 w 1246"/>
                  <a:gd name="T27" fmla="*/ 21 h 243"/>
                  <a:gd name="T28" fmla="*/ 50 w 1246"/>
                  <a:gd name="T29" fmla="*/ 25 h 243"/>
                  <a:gd name="T30" fmla="*/ 68 w 1246"/>
                  <a:gd name="T31" fmla="*/ 28 h 243"/>
                  <a:gd name="T32" fmla="*/ 88 w 1246"/>
                  <a:gd name="T33" fmla="*/ 31 h 243"/>
                  <a:gd name="T34" fmla="*/ 110 w 1246"/>
                  <a:gd name="T35" fmla="*/ 31 h 243"/>
                  <a:gd name="T36" fmla="*/ 131 w 1246"/>
                  <a:gd name="T37" fmla="*/ 31 h 243"/>
                  <a:gd name="T38" fmla="*/ 152 w 1246"/>
                  <a:gd name="T39" fmla="*/ 31 h 243"/>
                  <a:gd name="T40" fmla="*/ 170 w 1246"/>
                  <a:gd name="T41" fmla="*/ 31 h 243"/>
                  <a:gd name="T42" fmla="*/ 240 w 1246"/>
                  <a:gd name="T43" fmla="*/ 46 h 243"/>
                  <a:gd name="T44" fmla="*/ 286 w 1246"/>
                  <a:gd name="T45" fmla="*/ 53 h 243"/>
                  <a:gd name="T46" fmla="*/ 331 w 1246"/>
                  <a:gd name="T47" fmla="*/ 63 h 243"/>
                  <a:gd name="T48" fmla="*/ 370 w 1246"/>
                  <a:gd name="T49" fmla="*/ 67 h 243"/>
                  <a:gd name="T50" fmla="*/ 413 w 1246"/>
                  <a:gd name="T51" fmla="*/ 74 h 243"/>
                  <a:gd name="T52" fmla="*/ 451 w 1246"/>
                  <a:gd name="T53" fmla="*/ 81 h 243"/>
                  <a:gd name="T54" fmla="*/ 489 w 1246"/>
                  <a:gd name="T55" fmla="*/ 84 h 243"/>
                  <a:gd name="T56" fmla="*/ 529 w 1246"/>
                  <a:gd name="T57" fmla="*/ 88 h 243"/>
                  <a:gd name="T58" fmla="*/ 571 w 1246"/>
                  <a:gd name="T59" fmla="*/ 95 h 243"/>
                  <a:gd name="T60" fmla="*/ 616 w 1246"/>
                  <a:gd name="T61" fmla="*/ 98 h 243"/>
                  <a:gd name="T62" fmla="*/ 662 w 1246"/>
                  <a:gd name="T63" fmla="*/ 102 h 243"/>
                  <a:gd name="T64" fmla="*/ 726 w 1246"/>
                  <a:gd name="T65" fmla="*/ 106 h 243"/>
                  <a:gd name="T66" fmla="*/ 782 w 1246"/>
                  <a:gd name="T67" fmla="*/ 113 h 243"/>
                  <a:gd name="T68" fmla="*/ 835 w 1246"/>
                  <a:gd name="T69" fmla="*/ 119 h 243"/>
                  <a:gd name="T70" fmla="*/ 887 w 1246"/>
                  <a:gd name="T71" fmla="*/ 126 h 243"/>
                  <a:gd name="T72" fmla="*/ 933 w 1246"/>
                  <a:gd name="T73" fmla="*/ 134 h 243"/>
                  <a:gd name="T74" fmla="*/ 982 w 1246"/>
                  <a:gd name="T75" fmla="*/ 137 h 243"/>
                  <a:gd name="T76" fmla="*/ 1035 w 1246"/>
                  <a:gd name="T77" fmla="*/ 144 h 243"/>
                  <a:gd name="T78" fmla="*/ 1088 w 1246"/>
                  <a:gd name="T79" fmla="*/ 148 h 243"/>
                  <a:gd name="T80" fmla="*/ 1145 w 1246"/>
                  <a:gd name="T81" fmla="*/ 148 h 243"/>
                  <a:gd name="T82" fmla="*/ 1208 w 1246"/>
                  <a:gd name="T83" fmla="*/ 148 h 243"/>
                  <a:gd name="T84" fmla="*/ 1222 w 1246"/>
                  <a:gd name="T85" fmla="*/ 151 h 243"/>
                  <a:gd name="T86" fmla="*/ 1233 w 1246"/>
                  <a:gd name="T87" fmla="*/ 158 h 243"/>
                  <a:gd name="T88" fmla="*/ 1240 w 1246"/>
                  <a:gd name="T89" fmla="*/ 169 h 243"/>
                  <a:gd name="T90" fmla="*/ 1243 w 1246"/>
                  <a:gd name="T91" fmla="*/ 179 h 243"/>
                  <a:gd name="T92" fmla="*/ 1243 w 1246"/>
                  <a:gd name="T93" fmla="*/ 193 h 243"/>
                  <a:gd name="T94" fmla="*/ 1243 w 1246"/>
                  <a:gd name="T95" fmla="*/ 208 h 243"/>
                  <a:gd name="T96" fmla="*/ 1240 w 1246"/>
                  <a:gd name="T97" fmla="*/ 221 h 243"/>
                  <a:gd name="T98" fmla="*/ 1240 w 1246"/>
                  <a:gd name="T99" fmla="*/ 232 h 243"/>
                  <a:gd name="T100" fmla="*/ 1243 w 1246"/>
                  <a:gd name="T101" fmla="*/ 239 h 243"/>
                  <a:gd name="T102" fmla="*/ 1246 w 1246"/>
                  <a:gd name="T103" fmla="*/ 243 h 243"/>
                  <a:gd name="T104" fmla="*/ 1113 w 1246"/>
                  <a:gd name="T105" fmla="*/ 239 h 243"/>
                  <a:gd name="T106" fmla="*/ 993 w 1246"/>
                  <a:gd name="T107" fmla="*/ 239 h 243"/>
                  <a:gd name="T108" fmla="*/ 880 w 1246"/>
                  <a:gd name="T109" fmla="*/ 236 h 243"/>
                  <a:gd name="T110" fmla="*/ 782 w 1246"/>
                  <a:gd name="T111" fmla="*/ 236 h 243"/>
                  <a:gd name="T112" fmla="*/ 687 w 1246"/>
                  <a:gd name="T113" fmla="*/ 232 h 243"/>
                  <a:gd name="T114" fmla="*/ 596 w 1246"/>
                  <a:gd name="T115" fmla="*/ 229 h 243"/>
                  <a:gd name="T116" fmla="*/ 504 w 1246"/>
                  <a:gd name="T117" fmla="*/ 221 h 243"/>
                  <a:gd name="T118" fmla="*/ 413 w 1246"/>
                  <a:gd name="T119" fmla="*/ 211 h 243"/>
                  <a:gd name="T120" fmla="*/ 314 w 1246"/>
                  <a:gd name="T121" fmla="*/ 197 h 243"/>
                  <a:gd name="T122" fmla="*/ 212 w 1246"/>
                  <a:gd name="T123" fmla="*/ 179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46" h="243">
                    <a:moveTo>
                      <a:pt x="212" y="179"/>
                    </a:moveTo>
                    <a:lnTo>
                      <a:pt x="176" y="172"/>
                    </a:lnTo>
                    <a:lnTo>
                      <a:pt x="141" y="161"/>
                    </a:lnTo>
                    <a:lnTo>
                      <a:pt x="113" y="144"/>
                    </a:lnTo>
                    <a:lnTo>
                      <a:pt x="88" y="130"/>
                    </a:lnTo>
                    <a:lnTo>
                      <a:pt x="68" y="109"/>
                    </a:lnTo>
                    <a:lnTo>
                      <a:pt x="50" y="91"/>
                    </a:lnTo>
                    <a:lnTo>
                      <a:pt x="32" y="71"/>
                    </a:lnTo>
                    <a:lnTo>
                      <a:pt x="22" y="46"/>
                    </a:lnTo>
                    <a:lnTo>
                      <a:pt x="11" y="25"/>
                    </a:lnTo>
                    <a:lnTo>
                      <a:pt x="0" y="0"/>
                    </a:lnTo>
                    <a:lnTo>
                      <a:pt x="8" y="7"/>
                    </a:lnTo>
                    <a:lnTo>
                      <a:pt x="18" y="14"/>
                    </a:lnTo>
                    <a:lnTo>
                      <a:pt x="32" y="21"/>
                    </a:lnTo>
                    <a:lnTo>
                      <a:pt x="50" y="25"/>
                    </a:lnTo>
                    <a:lnTo>
                      <a:pt x="68" y="28"/>
                    </a:lnTo>
                    <a:lnTo>
                      <a:pt x="88" y="31"/>
                    </a:lnTo>
                    <a:lnTo>
                      <a:pt x="110" y="31"/>
                    </a:lnTo>
                    <a:lnTo>
                      <a:pt x="131" y="31"/>
                    </a:lnTo>
                    <a:lnTo>
                      <a:pt x="152" y="31"/>
                    </a:lnTo>
                    <a:lnTo>
                      <a:pt x="170" y="31"/>
                    </a:lnTo>
                    <a:lnTo>
                      <a:pt x="240" y="46"/>
                    </a:lnTo>
                    <a:lnTo>
                      <a:pt x="286" y="53"/>
                    </a:lnTo>
                    <a:lnTo>
                      <a:pt x="331" y="63"/>
                    </a:lnTo>
                    <a:lnTo>
                      <a:pt x="370" y="67"/>
                    </a:lnTo>
                    <a:lnTo>
                      <a:pt x="413" y="74"/>
                    </a:lnTo>
                    <a:lnTo>
                      <a:pt x="451" y="81"/>
                    </a:lnTo>
                    <a:lnTo>
                      <a:pt x="489" y="84"/>
                    </a:lnTo>
                    <a:lnTo>
                      <a:pt x="529" y="88"/>
                    </a:lnTo>
                    <a:lnTo>
                      <a:pt x="571" y="95"/>
                    </a:lnTo>
                    <a:lnTo>
                      <a:pt x="616" y="98"/>
                    </a:lnTo>
                    <a:lnTo>
                      <a:pt x="662" y="102"/>
                    </a:lnTo>
                    <a:lnTo>
                      <a:pt x="726" y="106"/>
                    </a:lnTo>
                    <a:lnTo>
                      <a:pt x="782" y="113"/>
                    </a:lnTo>
                    <a:lnTo>
                      <a:pt x="835" y="119"/>
                    </a:lnTo>
                    <a:lnTo>
                      <a:pt x="887" y="126"/>
                    </a:lnTo>
                    <a:lnTo>
                      <a:pt x="933" y="134"/>
                    </a:lnTo>
                    <a:lnTo>
                      <a:pt x="982" y="137"/>
                    </a:lnTo>
                    <a:lnTo>
                      <a:pt x="1035" y="144"/>
                    </a:lnTo>
                    <a:lnTo>
                      <a:pt x="1088" y="148"/>
                    </a:lnTo>
                    <a:lnTo>
                      <a:pt x="1145" y="148"/>
                    </a:lnTo>
                    <a:lnTo>
                      <a:pt x="1208" y="148"/>
                    </a:lnTo>
                    <a:lnTo>
                      <a:pt x="1222" y="151"/>
                    </a:lnTo>
                    <a:lnTo>
                      <a:pt x="1233" y="158"/>
                    </a:lnTo>
                    <a:lnTo>
                      <a:pt x="1240" y="169"/>
                    </a:lnTo>
                    <a:lnTo>
                      <a:pt x="1243" y="179"/>
                    </a:lnTo>
                    <a:lnTo>
                      <a:pt x="1243" y="193"/>
                    </a:lnTo>
                    <a:lnTo>
                      <a:pt x="1243" y="208"/>
                    </a:lnTo>
                    <a:lnTo>
                      <a:pt x="1240" y="221"/>
                    </a:lnTo>
                    <a:lnTo>
                      <a:pt x="1240" y="232"/>
                    </a:lnTo>
                    <a:lnTo>
                      <a:pt x="1243" y="239"/>
                    </a:lnTo>
                    <a:lnTo>
                      <a:pt x="1246" y="243"/>
                    </a:lnTo>
                    <a:lnTo>
                      <a:pt x="1113" y="239"/>
                    </a:lnTo>
                    <a:lnTo>
                      <a:pt x="993" y="239"/>
                    </a:lnTo>
                    <a:lnTo>
                      <a:pt x="880" y="236"/>
                    </a:lnTo>
                    <a:lnTo>
                      <a:pt x="782" y="236"/>
                    </a:lnTo>
                    <a:lnTo>
                      <a:pt x="687" y="232"/>
                    </a:lnTo>
                    <a:lnTo>
                      <a:pt x="596" y="229"/>
                    </a:lnTo>
                    <a:lnTo>
                      <a:pt x="504" y="221"/>
                    </a:lnTo>
                    <a:lnTo>
                      <a:pt x="413" y="211"/>
                    </a:lnTo>
                    <a:lnTo>
                      <a:pt x="314" y="197"/>
                    </a:lnTo>
                    <a:lnTo>
                      <a:pt x="212" y="179"/>
                    </a:lnTo>
                    <a:close/>
                  </a:path>
                </a:pathLst>
              </a:custGeom>
              <a:solidFill>
                <a:srgbClr val="98C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45" name="Freeform 717"/>
              <p:cNvSpPr>
                <a:spLocks/>
              </p:cNvSpPr>
              <p:nvPr/>
            </p:nvSpPr>
            <p:spPr bwMode="auto">
              <a:xfrm>
                <a:off x="3059" y="2266"/>
                <a:ext cx="94" cy="15"/>
              </a:xfrm>
              <a:custGeom>
                <a:avLst/>
                <a:gdLst>
                  <a:gd name="T0" fmla="*/ 204 w 1218"/>
                  <a:gd name="T1" fmla="*/ 147 h 215"/>
                  <a:gd name="T2" fmla="*/ 173 w 1218"/>
                  <a:gd name="T3" fmla="*/ 140 h 215"/>
                  <a:gd name="T4" fmla="*/ 141 w 1218"/>
                  <a:gd name="T5" fmla="*/ 134 h 215"/>
                  <a:gd name="T6" fmla="*/ 116 w 1218"/>
                  <a:gd name="T7" fmla="*/ 123 h 215"/>
                  <a:gd name="T8" fmla="*/ 91 w 1218"/>
                  <a:gd name="T9" fmla="*/ 112 h 215"/>
                  <a:gd name="T10" fmla="*/ 70 w 1218"/>
                  <a:gd name="T11" fmla="*/ 99 h 215"/>
                  <a:gd name="T12" fmla="*/ 53 w 1218"/>
                  <a:gd name="T13" fmla="*/ 84 h 215"/>
                  <a:gd name="T14" fmla="*/ 35 w 1218"/>
                  <a:gd name="T15" fmla="*/ 67 h 215"/>
                  <a:gd name="T16" fmla="*/ 21 w 1218"/>
                  <a:gd name="T17" fmla="*/ 46 h 215"/>
                  <a:gd name="T18" fmla="*/ 10 w 1218"/>
                  <a:gd name="T19" fmla="*/ 25 h 215"/>
                  <a:gd name="T20" fmla="*/ 0 w 1218"/>
                  <a:gd name="T21" fmla="*/ 0 h 215"/>
                  <a:gd name="T22" fmla="*/ 7 w 1218"/>
                  <a:gd name="T23" fmla="*/ 7 h 215"/>
                  <a:gd name="T24" fmla="*/ 14 w 1218"/>
                  <a:gd name="T25" fmla="*/ 11 h 215"/>
                  <a:gd name="T26" fmla="*/ 28 w 1218"/>
                  <a:gd name="T27" fmla="*/ 17 h 215"/>
                  <a:gd name="T28" fmla="*/ 46 w 1218"/>
                  <a:gd name="T29" fmla="*/ 22 h 215"/>
                  <a:gd name="T30" fmla="*/ 63 w 1218"/>
                  <a:gd name="T31" fmla="*/ 25 h 215"/>
                  <a:gd name="T32" fmla="*/ 81 w 1218"/>
                  <a:gd name="T33" fmla="*/ 29 h 215"/>
                  <a:gd name="T34" fmla="*/ 101 w 1218"/>
                  <a:gd name="T35" fmla="*/ 32 h 215"/>
                  <a:gd name="T36" fmla="*/ 119 w 1218"/>
                  <a:gd name="T37" fmla="*/ 32 h 215"/>
                  <a:gd name="T38" fmla="*/ 137 w 1218"/>
                  <a:gd name="T39" fmla="*/ 32 h 215"/>
                  <a:gd name="T40" fmla="*/ 154 w 1218"/>
                  <a:gd name="T41" fmla="*/ 29 h 215"/>
                  <a:gd name="T42" fmla="*/ 211 w 1218"/>
                  <a:gd name="T43" fmla="*/ 42 h 215"/>
                  <a:gd name="T44" fmla="*/ 256 w 1218"/>
                  <a:gd name="T45" fmla="*/ 53 h 215"/>
                  <a:gd name="T46" fmla="*/ 302 w 1218"/>
                  <a:gd name="T47" fmla="*/ 60 h 215"/>
                  <a:gd name="T48" fmla="*/ 348 w 1218"/>
                  <a:gd name="T49" fmla="*/ 64 h 215"/>
                  <a:gd name="T50" fmla="*/ 391 w 1218"/>
                  <a:gd name="T51" fmla="*/ 70 h 215"/>
                  <a:gd name="T52" fmla="*/ 432 w 1218"/>
                  <a:gd name="T53" fmla="*/ 77 h 215"/>
                  <a:gd name="T54" fmla="*/ 475 w 1218"/>
                  <a:gd name="T55" fmla="*/ 81 h 215"/>
                  <a:gd name="T56" fmla="*/ 517 w 1218"/>
                  <a:gd name="T57" fmla="*/ 84 h 215"/>
                  <a:gd name="T58" fmla="*/ 562 w 1218"/>
                  <a:gd name="T59" fmla="*/ 88 h 215"/>
                  <a:gd name="T60" fmla="*/ 609 w 1218"/>
                  <a:gd name="T61" fmla="*/ 92 h 215"/>
                  <a:gd name="T62" fmla="*/ 654 w 1218"/>
                  <a:gd name="T63" fmla="*/ 95 h 215"/>
                  <a:gd name="T64" fmla="*/ 717 w 1218"/>
                  <a:gd name="T65" fmla="*/ 102 h 215"/>
                  <a:gd name="T66" fmla="*/ 770 w 1218"/>
                  <a:gd name="T67" fmla="*/ 105 h 215"/>
                  <a:gd name="T68" fmla="*/ 823 w 1218"/>
                  <a:gd name="T69" fmla="*/ 112 h 215"/>
                  <a:gd name="T70" fmla="*/ 873 w 1218"/>
                  <a:gd name="T71" fmla="*/ 120 h 215"/>
                  <a:gd name="T72" fmla="*/ 918 w 1218"/>
                  <a:gd name="T73" fmla="*/ 127 h 215"/>
                  <a:gd name="T74" fmla="*/ 968 w 1218"/>
                  <a:gd name="T75" fmla="*/ 130 h 215"/>
                  <a:gd name="T76" fmla="*/ 1017 w 1218"/>
                  <a:gd name="T77" fmla="*/ 134 h 215"/>
                  <a:gd name="T78" fmla="*/ 1070 w 1218"/>
                  <a:gd name="T79" fmla="*/ 137 h 215"/>
                  <a:gd name="T80" fmla="*/ 1123 w 1218"/>
                  <a:gd name="T81" fmla="*/ 140 h 215"/>
                  <a:gd name="T82" fmla="*/ 1186 w 1218"/>
                  <a:gd name="T83" fmla="*/ 140 h 215"/>
                  <a:gd name="T84" fmla="*/ 1196 w 1218"/>
                  <a:gd name="T85" fmla="*/ 140 h 215"/>
                  <a:gd name="T86" fmla="*/ 1206 w 1218"/>
                  <a:gd name="T87" fmla="*/ 147 h 215"/>
                  <a:gd name="T88" fmla="*/ 1211 w 1218"/>
                  <a:gd name="T89" fmla="*/ 155 h 215"/>
                  <a:gd name="T90" fmla="*/ 1214 w 1218"/>
                  <a:gd name="T91" fmla="*/ 165 h 215"/>
                  <a:gd name="T92" fmla="*/ 1214 w 1218"/>
                  <a:gd name="T93" fmla="*/ 176 h 215"/>
                  <a:gd name="T94" fmla="*/ 1214 w 1218"/>
                  <a:gd name="T95" fmla="*/ 190 h 215"/>
                  <a:gd name="T96" fmla="*/ 1214 w 1218"/>
                  <a:gd name="T97" fmla="*/ 197 h 215"/>
                  <a:gd name="T98" fmla="*/ 1214 w 1218"/>
                  <a:gd name="T99" fmla="*/ 207 h 215"/>
                  <a:gd name="T100" fmla="*/ 1214 w 1218"/>
                  <a:gd name="T101" fmla="*/ 211 h 215"/>
                  <a:gd name="T102" fmla="*/ 1218 w 1218"/>
                  <a:gd name="T103" fmla="*/ 215 h 215"/>
                  <a:gd name="T104" fmla="*/ 1088 w 1218"/>
                  <a:gd name="T105" fmla="*/ 211 h 215"/>
                  <a:gd name="T106" fmla="*/ 968 w 1218"/>
                  <a:gd name="T107" fmla="*/ 207 h 215"/>
                  <a:gd name="T108" fmla="*/ 862 w 1218"/>
                  <a:gd name="T109" fmla="*/ 207 h 215"/>
                  <a:gd name="T110" fmla="*/ 763 w 1218"/>
                  <a:gd name="T111" fmla="*/ 204 h 215"/>
                  <a:gd name="T112" fmla="*/ 669 w 1218"/>
                  <a:gd name="T113" fmla="*/ 200 h 215"/>
                  <a:gd name="T114" fmla="*/ 580 w 1218"/>
                  <a:gd name="T115" fmla="*/ 197 h 215"/>
                  <a:gd name="T116" fmla="*/ 489 w 1218"/>
                  <a:gd name="T117" fmla="*/ 190 h 215"/>
                  <a:gd name="T118" fmla="*/ 401 w 1218"/>
                  <a:gd name="T119" fmla="*/ 179 h 215"/>
                  <a:gd name="T120" fmla="*/ 306 w 1218"/>
                  <a:gd name="T121" fmla="*/ 165 h 215"/>
                  <a:gd name="T122" fmla="*/ 204 w 1218"/>
                  <a:gd name="T123" fmla="*/ 147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18" h="215">
                    <a:moveTo>
                      <a:pt x="204" y="147"/>
                    </a:moveTo>
                    <a:lnTo>
                      <a:pt x="173" y="140"/>
                    </a:lnTo>
                    <a:lnTo>
                      <a:pt x="141" y="134"/>
                    </a:lnTo>
                    <a:lnTo>
                      <a:pt x="116" y="123"/>
                    </a:lnTo>
                    <a:lnTo>
                      <a:pt x="91" y="112"/>
                    </a:lnTo>
                    <a:lnTo>
                      <a:pt x="70" y="99"/>
                    </a:lnTo>
                    <a:lnTo>
                      <a:pt x="53" y="84"/>
                    </a:lnTo>
                    <a:lnTo>
                      <a:pt x="35" y="67"/>
                    </a:lnTo>
                    <a:lnTo>
                      <a:pt x="21" y="46"/>
                    </a:lnTo>
                    <a:lnTo>
                      <a:pt x="10" y="25"/>
                    </a:lnTo>
                    <a:lnTo>
                      <a:pt x="0" y="0"/>
                    </a:lnTo>
                    <a:lnTo>
                      <a:pt x="7" y="7"/>
                    </a:lnTo>
                    <a:lnTo>
                      <a:pt x="14" y="11"/>
                    </a:lnTo>
                    <a:lnTo>
                      <a:pt x="28" y="17"/>
                    </a:lnTo>
                    <a:lnTo>
                      <a:pt x="46" y="22"/>
                    </a:lnTo>
                    <a:lnTo>
                      <a:pt x="63" y="25"/>
                    </a:lnTo>
                    <a:lnTo>
                      <a:pt x="81" y="29"/>
                    </a:lnTo>
                    <a:lnTo>
                      <a:pt x="101" y="32"/>
                    </a:lnTo>
                    <a:lnTo>
                      <a:pt x="119" y="32"/>
                    </a:lnTo>
                    <a:lnTo>
                      <a:pt x="137" y="32"/>
                    </a:lnTo>
                    <a:lnTo>
                      <a:pt x="154" y="29"/>
                    </a:lnTo>
                    <a:lnTo>
                      <a:pt x="211" y="42"/>
                    </a:lnTo>
                    <a:lnTo>
                      <a:pt x="256" y="53"/>
                    </a:lnTo>
                    <a:lnTo>
                      <a:pt x="302" y="60"/>
                    </a:lnTo>
                    <a:lnTo>
                      <a:pt x="348" y="64"/>
                    </a:lnTo>
                    <a:lnTo>
                      <a:pt x="391" y="70"/>
                    </a:lnTo>
                    <a:lnTo>
                      <a:pt x="432" y="77"/>
                    </a:lnTo>
                    <a:lnTo>
                      <a:pt x="475" y="81"/>
                    </a:lnTo>
                    <a:lnTo>
                      <a:pt x="517" y="84"/>
                    </a:lnTo>
                    <a:lnTo>
                      <a:pt x="562" y="88"/>
                    </a:lnTo>
                    <a:lnTo>
                      <a:pt x="609" y="92"/>
                    </a:lnTo>
                    <a:lnTo>
                      <a:pt x="654" y="95"/>
                    </a:lnTo>
                    <a:lnTo>
                      <a:pt x="717" y="102"/>
                    </a:lnTo>
                    <a:lnTo>
                      <a:pt x="770" y="105"/>
                    </a:lnTo>
                    <a:lnTo>
                      <a:pt x="823" y="112"/>
                    </a:lnTo>
                    <a:lnTo>
                      <a:pt x="873" y="120"/>
                    </a:lnTo>
                    <a:lnTo>
                      <a:pt x="918" y="127"/>
                    </a:lnTo>
                    <a:lnTo>
                      <a:pt x="968" y="130"/>
                    </a:lnTo>
                    <a:lnTo>
                      <a:pt x="1017" y="134"/>
                    </a:lnTo>
                    <a:lnTo>
                      <a:pt x="1070" y="137"/>
                    </a:lnTo>
                    <a:lnTo>
                      <a:pt x="1123" y="140"/>
                    </a:lnTo>
                    <a:lnTo>
                      <a:pt x="1186" y="140"/>
                    </a:lnTo>
                    <a:lnTo>
                      <a:pt x="1196" y="140"/>
                    </a:lnTo>
                    <a:lnTo>
                      <a:pt x="1206" y="147"/>
                    </a:lnTo>
                    <a:lnTo>
                      <a:pt x="1211" y="155"/>
                    </a:lnTo>
                    <a:lnTo>
                      <a:pt x="1214" y="165"/>
                    </a:lnTo>
                    <a:lnTo>
                      <a:pt x="1214" y="176"/>
                    </a:lnTo>
                    <a:lnTo>
                      <a:pt x="1214" y="190"/>
                    </a:lnTo>
                    <a:lnTo>
                      <a:pt x="1214" y="197"/>
                    </a:lnTo>
                    <a:lnTo>
                      <a:pt x="1214" y="207"/>
                    </a:lnTo>
                    <a:lnTo>
                      <a:pt x="1214" y="211"/>
                    </a:lnTo>
                    <a:lnTo>
                      <a:pt x="1218" y="215"/>
                    </a:lnTo>
                    <a:lnTo>
                      <a:pt x="1088" y="211"/>
                    </a:lnTo>
                    <a:lnTo>
                      <a:pt x="968" y="207"/>
                    </a:lnTo>
                    <a:lnTo>
                      <a:pt x="862" y="207"/>
                    </a:lnTo>
                    <a:lnTo>
                      <a:pt x="763" y="204"/>
                    </a:lnTo>
                    <a:lnTo>
                      <a:pt x="669" y="200"/>
                    </a:lnTo>
                    <a:lnTo>
                      <a:pt x="580" y="197"/>
                    </a:lnTo>
                    <a:lnTo>
                      <a:pt x="489" y="190"/>
                    </a:lnTo>
                    <a:lnTo>
                      <a:pt x="401" y="179"/>
                    </a:lnTo>
                    <a:lnTo>
                      <a:pt x="306" y="165"/>
                    </a:lnTo>
                    <a:lnTo>
                      <a:pt x="204" y="147"/>
                    </a:lnTo>
                    <a:close/>
                  </a:path>
                </a:pathLst>
              </a:custGeom>
              <a:solidFill>
                <a:srgbClr val="A5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46" name="Freeform 718"/>
              <p:cNvSpPr>
                <a:spLocks/>
              </p:cNvSpPr>
              <p:nvPr/>
            </p:nvSpPr>
            <p:spPr bwMode="auto">
              <a:xfrm>
                <a:off x="3061" y="2267"/>
                <a:ext cx="91" cy="13"/>
              </a:xfrm>
              <a:custGeom>
                <a:avLst/>
                <a:gdLst>
                  <a:gd name="T0" fmla="*/ 183 w 1189"/>
                  <a:gd name="T1" fmla="*/ 42 h 189"/>
                  <a:gd name="T2" fmla="*/ 228 w 1189"/>
                  <a:gd name="T3" fmla="*/ 53 h 189"/>
                  <a:gd name="T4" fmla="*/ 274 w 1189"/>
                  <a:gd name="T5" fmla="*/ 59 h 189"/>
                  <a:gd name="T6" fmla="*/ 319 w 1189"/>
                  <a:gd name="T7" fmla="*/ 66 h 189"/>
                  <a:gd name="T8" fmla="*/ 366 w 1189"/>
                  <a:gd name="T9" fmla="*/ 70 h 189"/>
                  <a:gd name="T10" fmla="*/ 411 w 1189"/>
                  <a:gd name="T11" fmla="*/ 73 h 189"/>
                  <a:gd name="T12" fmla="*/ 457 w 1189"/>
                  <a:gd name="T13" fmla="*/ 81 h 189"/>
                  <a:gd name="T14" fmla="*/ 506 w 1189"/>
                  <a:gd name="T15" fmla="*/ 84 h 189"/>
                  <a:gd name="T16" fmla="*/ 552 w 1189"/>
                  <a:gd name="T17" fmla="*/ 88 h 189"/>
                  <a:gd name="T18" fmla="*/ 597 w 1189"/>
                  <a:gd name="T19" fmla="*/ 91 h 189"/>
                  <a:gd name="T20" fmla="*/ 644 w 1189"/>
                  <a:gd name="T21" fmla="*/ 94 h 189"/>
                  <a:gd name="T22" fmla="*/ 703 w 1189"/>
                  <a:gd name="T23" fmla="*/ 98 h 189"/>
                  <a:gd name="T24" fmla="*/ 756 w 1189"/>
                  <a:gd name="T25" fmla="*/ 105 h 189"/>
                  <a:gd name="T26" fmla="*/ 809 w 1189"/>
                  <a:gd name="T27" fmla="*/ 109 h 189"/>
                  <a:gd name="T28" fmla="*/ 855 w 1189"/>
                  <a:gd name="T29" fmla="*/ 116 h 189"/>
                  <a:gd name="T30" fmla="*/ 900 w 1189"/>
                  <a:gd name="T31" fmla="*/ 123 h 189"/>
                  <a:gd name="T32" fmla="*/ 950 w 1189"/>
                  <a:gd name="T33" fmla="*/ 126 h 189"/>
                  <a:gd name="T34" fmla="*/ 995 w 1189"/>
                  <a:gd name="T35" fmla="*/ 129 h 189"/>
                  <a:gd name="T36" fmla="*/ 1048 w 1189"/>
                  <a:gd name="T37" fmla="*/ 133 h 189"/>
                  <a:gd name="T38" fmla="*/ 1101 w 1189"/>
                  <a:gd name="T39" fmla="*/ 133 h 189"/>
                  <a:gd name="T40" fmla="*/ 1161 w 1189"/>
                  <a:gd name="T41" fmla="*/ 133 h 189"/>
                  <a:gd name="T42" fmla="*/ 1171 w 1189"/>
                  <a:gd name="T43" fmla="*/ 136 h 189"/>
                  <a:gd name="T44" fmla="*/ 1178 w 1189"/>
                  <a:gd name="T45" fmla="*/ 141 h 189"/>
                  <a:gd name="T46" fmla="*/ 1181 w 1189"/>
                  <a:gd name="T47" fmla="*/ 147 h 189"/>
                  <a:gd name="T48" fmla="*/ 1181 w 1189"/>
                  <a:gd name="T49" fmla="*/ 154 h 189"/>
                  <a:gd name="T50" fmla="*/ 1181 w 1189"/>
                  <a:gd name="T51" fmla="*/ 161 h 189"/>
                  <a:gd name="T52" fmla="*/ 1181 w 1189"/>
                  <a:gd name="T53" fmla="*/ 172 h 189"/>
                  <a:gd name="T54" fmla="*/ 1181 w 1189"/>
                  <a:gd name="T55" fmla="*/ 179 h 189"/>
                  <a:gd name="T56" fmla="*/ 1181 w 1189"/>
                  <a:gd name="T57" fmla="*/ 186 h 189"/>
                  <a:gd name="T58" fmla="*/ 1181 w 1189"/>
                  <a:gd name="T59" fmla="*/ 189 h 189"/>
                  <a:gd name="T60" fmla="*/ 1189 w 1189"/>
                  <a:gd name="T61" fmla="*/ 189 h 189"/>
                  <a:gd name="T62" fmla="*/ 1058 w 1189"/>
                  <a:gd name="T63" fmla="*/ 186 h 189"/>
                  <a:gd name="T64" fmla="*/ 943 w 1189"/>
                  <a:gd name="T65" fmla="*/ 183 h 189"/>
                  <a:gd name="T66" fmla="*/ 837 w 1189"/>
                  <a:gd name="T67" fmla="*/ 179 h 189"/>
                  <a:gd name="T68" fmla="*/ 742 w 1189"/>
                  <a:gd name="T69" fmla="*/ 176 h 189"/>
                  <a:gd name="T70" fmla="*/ 650 w 1189"/>
                  <a:gd name="T71" fmla="*/ 172 h 189"/>
                  <a:gd name="T72" fmla="*/ 562 w 1189"/>
                  <a:gd name="T73" fmla="*/ 168 h 189"/>
                  <a:gd name="T74" fmla="*/ 474 w 1189"/>
                  <a:gd name="T75" fmla="*/ 161 h 189"/>
                  <a:gd name="T76" fmla="*/ 387 w 1189"/>
                  <a:gd name="T77" fmla="*/ 151 h 189"/>
                  <a:gd name="T78" fmla="*/ 291 w 1189"/>
                  <a:gd name="T79" fmla="*/ 136 h 189"/>
                  <a:gd name="T80" fmla="*/ 196 w 1189"/>
                  <a:gd name="T81" fmla="*/ 119 h 189"/>
                  <a:gd name="T82" fmla="*/ 165 w 1189"/>
                  <a:gd name="T83" fmla="*/ 116 h 189"/>
                  <a:gd name="T84" fmla="*/ 136 w 1189"/>
                  <a:gd name="T85" fmla="*/ 112 h 189"/>
                  <a:gd name="T86" fmla="*/ 112 w 1189"/>
                  <a:gd name="T87" fmla="*/ 105 h 189"/>
                  <a:gd name="T88" fmla="*/ 91 w 1189"/>
                  <a:gd name="T89" fmla="*/ 98 h 189"/>
                  <a:gd name="T90" fmla="*/ 70 w 1189"/>
                  <a:gd name="T91" fmla="*/ 91 h 189"/>
                  <a:gd name="T92" fmla="*/ 53 w 1189"/>
                  <a:gd name="T93" fmla="*/ 81 h 189"/>
                  <a:gd name="T94" fmla="*/ 35 w 1189"/>
                  <a:gd name="T95" fmla="*/ 66 h 189"/>
                  <a:gd name="T96" fmla="*/ 21 w 1189"/>
                  <a:gd name="T97" fmla="*/ 53 h 189"/>
                  <a:gd name="T98" fmla="*/ 10 w 1189"/>
                  <a:gd name="T99" fmla="*/ 28 h 189"/>
                  <a:gd name="T100" fmla="*/ 0 w 1189"/>
                  <a:gd name="T101" fmla="*/ 0 h 189"/>
                  <a:gd name="T102" fmla="*/ 3 w 1189"/>
                  <a:gd name="T103" fmla="*/ 6 h 189"/>
                  <a:gd name="T104" fmla="*/ 10 w 1189"/>
                  <a:gd name="T105" fmla="*/ 14 h 189"/>
                  <a:gd name="T106" fmla="*/ 21 w 1189"/>
                  <a:gd name="T107" fmla="*/ 18 h 189"/>
                  <a:gd name="T108" fmla="*/ 38 w 1189"/>
                  <a:gd name="T109" fmla="*/ 24 h 189"/>
                  <a:gd name="T110" fmla="*/ 53 w 1189"/>
                  <a:gd name="T111" fmla="*/ 28 h 189"/>
                  <a:gd name="T112" fmla="*/ 70 w 1189"/>
                  <a:gd name="T113" fmla="*/ 31 h 189"/>
                  <a:gd name="T114" fmla="*/ 88 w 1189"/>
                  <a:gd name="T115" fmla="*/ 31 h 189"/>
                  <a:gd name="T116" fmla="*/ 105 w 1189"/>
                  <a:gd name="T117" fmla="*/ 31 h 189"/>
                  <a:gd name="T118" fmla="*/ 123 w 1189"/>
                  <a:gd name="T119" fmla="*/ 31 h 189"/>
                  <a:gd name="T120" fmla="*/ 140 w 1189"/>
                  <a:gd name="T121" fmla="*/ 28 h 189"/>
                  <a:gd name="T122" fmla="*/ 183 w 1189"/>
                  <a:gd name="T123" fmla="*/ 4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9" h="189">
                    <a:moveTo>
                      <a:pt x="183" y="42"/>
                    </a:moveTo>
                    <a:lnTo>
                      <a:pt x="228" y="53"/>
                    </a:lnTo>
                    <a:lnTo>
                      <a:pt x="274" y="59"/>
                    </a:lnTo>
                    <a:lnTo>
                      <a:pt x="319" y="66"/>
                    </a:lnTo>
                    <a:lnTo>
                      <a:pt x="366" y="70"/>
                    </a:lnTo>
                    <a:lnTo>
                      <a:pt x="411" y="73"/>
                    </a:lnTo>
                    <a:lnTo>
                      <a:pt x="457" y="81"/>
                    </a:lnTo>
                    <a:lnTo>
                      <a:pt x="506" y="84"/>
                    </a:lnTo>
                    <a:lnTo>
                      <a:pt x="552" y="88"/>
                    </a:lnTo>
                    <a:lnTo>
                      <a:pt x="597" y="91"/>
                    </a:lnTo>
                    <a:lnTo>
                      <a:pt x="644" y="94"/>
                    </a:lnTo>
                    <a:lnTo>
                      <a:pt x="703" y="98"/>
                    </a:lnTo>
                    <a:lnTo>
                      <a:pt x="756" y="105"/>
                    </a:lnTo>
                    <a:lnTo>
                      <a:pt x="809" y="109"/>
                    </a:lnTo>
                    <a:lnTo>
                      <a:pt x="855" y="116"/>
                    </a:lnTo>
                    <a:lnTo>
                      <a:pt x="900" y="123"/>
                    </a:lnTo>
                    <a:lnTo>
                      <a:pt x="950" y="126"/>
                    </a:lnTo>
                    <a:lnTo>
                      <a:pt x="995" y="129"/>
                    </a:lnTo>
                    <a:lnTo>
                      <a:pt x="1048" y="133"/>
                    </a:lnTo>
                    <a:lnTo>
                      <a:pt x="1101" y="133"/>
                    </a:lnTo>
                    <a:lnTo>
                      <a:pt x="1161" y="133"/>
                    </a:lnTo>
                    <a:lnTo>
                      <a:pt x="1171" y="136"/>
                    </a:lnTo>
                    <a:lnTo>
                      <a:pt x="1178" y="141"/>
                    </a:lnTo>
                    <a:lnTo>
                      <a:pt x="1181" y="147"/>
                    </a:lnTo>
                    <a:lnTo>
                      <a:pt x="1181" y="154"/>
                    </a:lnTo>
                    <a:lnTo>
                      <a:pt x="1181" y="161"/>
                    </a:lnTo>
                    <a:lnTo>
                      <a:pt x="1181" y="172"/>
                    </a:lnTo>
                    <a:lnTo>
                      <a:pt x="1181" y="179"/>
                    </a:lnTo>
                    <a:lnTo>
                      <a:pt x="1181" y="186"/>
                    </a:lnTo>
                    <a:lnTo>
                      <a:pt x="1181" y="189"/>
                    </a:lnTo>
                    <a:lnTo>
                      <a:pt x="1189" y="189"/>
                    </a:lnTo>
                    <a:lnTo>
                      <a:pt x="1058" y="186"/>
                    </a:lnTo>
                    <a:lnTo>
                      <a:pt x="943" y="183"/>
                    </a:lnTo>
                    <a:lnTo>
                      <a:pt x="837" y="179"/>
                    </a:lnTo>
                    <a:lnTo>
                      <a:pt x="742" y="176"/>
                    </a:lnTo>
                    <a:lnTo>
                      <a:pt x="650" y="172"/>
                    </a:lnTo>
                    <a:lnTo>
                      <a:pt x="562" y="168"/>
                    </a:lnTo>
                    <a:lnTo>
                      <a:pt x="474" y="161"/>
                    </a:lnTo>
                    <a:lnTo>
                      <a:pt x="387" y="151"/>
                    </a:lnTo>
                    <a:lnTo>
                      <a:pt x="291" y="136"/>
                    </a:lnTo>
                    <a:lnTo>
                      <a:pt x="196" y="119"/>
                    </a:lnTo>
                    <a:lnTo>
                      <a:pt x="165" y="116"/>
                    </a:lnTo>
                    <a:lnTo>
                      <a:pt x="136" y="112"/>
                    </a:lnTo>
                    <a:lnTo>
                      <a:pt x="112" y="105"/>
                    </a:lnTo>
                    <a:lnTo>
                      <a:pt x="91" y="98"/>
                    </a:lnTo>
                    <a:lnTo>
                      <a:pt x="70" y="91"/>
                    </a:lnTo>
                    <a:lnTo>
                      <a:pt x="53" y="81"/>
                    </a:lnTo>
                    <a:lnTo>
                      <a:pt x="35" y="66"/>
                    </a:lnTo>
                    <a:lnTo>
                      <a:pt x="21" y="53"/>
                    </a:lnTo>
                    <a:lnTo>
                      <a:pt x="10" y="28"/>
                    </a:lnTo>
                    <a:lnTo>
                      <a:pt x="0" y="0"/>
                    </a:lnTo>
                    <a:lnTo>
                      <a:pt x="3" y="6"/>
                    </a:lnTo>
                    <a:lnTo>
                      <a:pt x="10" y="14"/>
                    </a:lnTo>
                    <a:lnTo>
                      <a:pt x="21" y="18"/>
                    </a:lnTo>
                    <a:lnTo>
                      <a:pt x="38" y="24"/>
                    </a:lnTo>
                    <a:lnTo>
                      <a:pt x="53" y="28"/>
                    </a:lnTo>
                    <a:lnTo>
                      <a:pt x="70" y="31"/>
                    </a:lnTo>
                    <a:lnTo>
                      <a:pt x="88" y="31"/>
                    </a:lnTo>
                    <a:lnTo>
                      <a:pt x="105" y="31"/>
                    </a:lnTo>
                    <a:lnTo>
                      <a:pt x="123" y="31"/>
                    </a:lnTo>
                    <a:lnTo>
                      <a:pt x="140" y="28"/>
                    </a:lnTo>
                    <a:lnTo>
                      <a:pt x="183" y="42"/>
                    </a:lnTo>
                    <a:close/>
                  </a:path>
                </a:pathLst>
              </a:custGeom>
              <a:solidFill>
                <a:srgbClr val="B2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47" name="Freeform 719"/>
              <p:cNvSpPr>
                <a:spLocks/>
              </p:cNvSpPr>
              <p:nvPr/>
            </p:nvSpPr>
            <p:spPr bwMode="auto">
              <a:xfrm>
                <a:off x="2592" y="2442"/>
                <a:ext cx="330" cy="420"/>
              </a:xfrm>
              <a:custGeom>
                <a:avLst/>
                <a:gdLst>
                  <a:gd name="T0" fmla="*/ 3353 w 4282"/>
                  <a:gd name="T1" fmla="*/ 2589 h 5884"/>
                  <a:gd name="T2" fmla="*/ 3768 w 4282"/>
                  <a:gd name="T3" fmla="*/ 2529 h 5884"/>
                  <a:gd name="T4" fmla="*/ 4106 w 4282"/>
                  <a:gd name="T5" fmla="*/ 2069 h 5884"/>
                  <a:gd name="T6" fmla="*/ 3680 w 4282"/>
                  <a:gd name="T7" fmla="*/ 2385 h 5884"/>
                  <a:gd name="T8" fmla="*/ 3219 w 4282"/>
                  <a:gd name="T9" fmla="*/ 2375 h 5884"/>
                  <a:gd name="T10" fmla="*/ 2347 w 4282"/>
                  <a:gd name="T11" fmla="*/ 2501 h 5884"/>
                  <a:gd name="T12" fmla="*/ 2054 w 4282"/>
                  <a:gd name="T13" fmla="*/ 2329 h 5884"/>
                  <a:gd name="T14" fmla="*/ 1889 w 4282"/>
                  <a:gd name="T15" fmla="*/ 2228 h 5884"/>
                  <a:gd name="T16" fmla="*/ 2122 w 4282"/>
                  <a:gd name="T17" fmla="*/ 2006 h 5884"/>
                  <a:gd name="T18" fmla="*/ 2400 w 4282"/>
                  <a:gd name="T19" fmla="*/ 1633 h 5884"/>
                  <a:gd name="T20" fmla="*/ 2611 w 4282"/>
                  <a:gd name="T21" fmla="*/ 1472 h 5884"/>
                  <a:gd name="T22" fmla="*/ 2917 w 4282"/>
                  <a:gd name="T23" fmla="*/ 1050 h 5884"/>
                  <a:gd name="T24" fmla="*/ 3448 w 4282"/>
                  <a:gd name="T25" fmla="*/ 1037 h 5884"/>
                  <a:gd name="T26" fmla="*/ 3613 w 4282"/>
                  <a:gd name="T27" fmla="*/ 766 h 5884"/>
                  <a:gd name="T28" fmla="*/ 3771 w 4282"/>
                  <a:gd name="T29" fmla="*/ 247 h 5884"/>
                  <a:gd name="T30" fmla="*/ 3251 w 4282"/>
                  <a:gd name="T31" fmla="*/ 105 h 5884"/>
                  <a:gd name="T32" fmla="*/ 3163 w 4282"/>
                  <a:gd name="T33" fmla="*/ 407 h 5884"/>
                  <a:gd name="T34" fmla="*/ 2755 w 4282"/>
                  <a:gd name="T35" fmla="*/ 643 h 5884"/>
                  <a:gd name="T36" fmla="*/ 2259 w 4282"/>
                  <a:gd name="T37" fmla="*/ 282 h 5884"/>
                  <a:gd name="T38" fmla="*/ 2005 w 4282"/>
                  <a:gd name="T39" fmla="*/ 7 h 5884"/>
                  <a:gd name="T40" fmla="*/ 1794 w 4282"/>
                  <a:gd name="T41" fmla="*/ 1338 h 5884"/>
                  <a:gd name="T42" fmla="*/ 1372 w 4282"/>
                  <a:gd name="T43" fmla="*/ 1798 h 5884"/>
                  <a:gd name="T44" fmla="*/ 1115 w 4282"/>
                  <a:gd name="T45" fmla="*/ 2069 h 5884"/>
                  <a:gd name="T46" fmla="*/ 534 w 4282"/>
                  <a:gd name="T47" fmla="*/ 2501 h 5884"/>
                  <a:gd name="T48" fmla="*/ 358 w 4282"/>
                  <a:gd name="T49" fmla="*/ 2793 h 5884"/>
                  <a:gd name="T50" fmla="*/ 80 w 4282"/>
                  <a:gd name="T51" fmla="*/ 3443 h 5884"/>
                  <a:gd name="T52" fmla="*/ 203 w 4282"/>
                  <a:gd name="T53" fmla="*/ 4009 h 5884"/>
                  <a:gd name="T54" fmla="*/ 693 w 4282"/>
                  <a:gd name="T55" fmla="*/ 4834 h 5884"/>
                  <a:gd name="T56" fmla="*/ 957 w 4282"/>
                  <a:gd name="T57" fmla="*/ 4732 h 5884"/>
                  <a:gd name="T58" fmla="*/ 1006 w 4282"/>
                  <a:gd name="T59" fmla="*/ 4110 h 5884"/>
                  <a:gd name="T60" fmla="*/ 1305 w 4282"/>
                  <a:gd name="T61" fmla="*/ 3924 h 5884"/>
                  <a:gd name="T62" fmla="*/ 1561 w 4282"/>
                  <a:gd name="T63" fmla="*/ 4675 h 5884"/>
                  <a:gd name="T64" fmla="*/ 1763 w 4282"/>
                  <a:gd name="T65" fmla="*/ 4960 h 5884"/>
                  <a:gd name="T66" fmla="*/ 2135 w 4282"/>
                  <a:gd name="T67" fmla="*/ 5442 h 5884"/>
                  <a:gd name="T68" fmla="*/ 2751 w 4282"/>
                  <a:gd name="T69" fmla="*/ 5725 h 5884"/>
                  <a:gd name="T70" fmla="*/ 3104 w 4282"/>
                  <a:gd name="T71" fmla="*/ 5565 h 5884"/>
                  <a:gd name="T72" fmla="*/ 2794 w 4282"/>
                  <a:gd name="T73" fmla="*/ 5537 h 5884"/>
                  <a:gd name="T74" fmla="*/ 2706 w 4282"/>
                  <a:gd name="T75" fmla="*/ 5378 h 5884"/>
                  <a:gd name="T76" fmla="*/ 2561 w 4282"/>
                  <a:gd name="T77" fmla="*/ 5217 h 5884"/>
                  <a:gd name="T78" fmla="*/ 2090 w 4282"/>
                  <a:gd name="T79" fmla="*/ 4823 h 5884"/>
                  <a:gd name="T80" fmla="*/ 2030 w 4282"/>
                  <a:gd name="T81" fmla="*/ 4587 h 5884"/>
                  <a:gd name="T82" fmla="*/ 1822 w 4282"/>
                  <a:gd name="T83" fmla="*/ 4409 h 5884"/>
                  <a:gd name="T84" fmla="*/ 1709 w 4282"/>
                  <a:gd name="T85" fmla="*/ 4004 h 5884"/>
                  <a:gd name="T86" fmla="*/ 1621 w 4282"/>
                  <a:gd name="T87" fmla="*/ 3506 h 5884"/>
                  <a:gd name="T88" fmla="*/ 1365 w 4282"/>
                  <a:gd name="T89" fmla="*/ 3196 h 5884"/>
                  <a:gd name="T90" fmla="*/ 1583 w 4282"/>
                  <a:gd name="T91" fmla="*/ 2747 h 5884"/>
                  <a:gd name="T92" fmla="*/ 1752 w 4282"/>
                  <a:gd name="T93" fmla="*/ 2694 h 5884"/>
                  <a:gd name="T94" fmla="*/ 1857 w 4282"/>
                  <a:gd name="T95" fmla="*/ 2824 h 5884"/>
                  <a:gd name="T96" fmla="*/ 1984 w 4282"/>
                  <a:gd name="T97" fmla="*/ 2936 h 5884"/>
                  <a:gd name="T98" fmla="*/ 2227 w 4282"/>
                  <a:gd name="T99" fmla="*/ 3091 h 5884"/>
                  <a:gd name="T100" fmla="*/ 2600 w 4282"/>
                  <a:gd name="T101" fmla="*/ 3464 h 5884"/>
                  <a:gd name="T102" fmla="*/ 2899 w 4282"/>
                  <a:gd name="T103" fmla="*/ 4272 h 5884"/>
                  <a:gd name="T104" fmla="*/ 3145 w 4282"/>
                  <a:gd name="T105" fmla="*/ 4517 h 5884"/>
                  <a:gd name="T106" fmla="*/ 3300 w 4282"/>
                  <a:gd name="T107" fmla="*/ 4560 h 5884"/>
                  <a:gd name="T108" fmla="*/ 3212 w 4282"/>
                  <a:gd name="T109" fmla="*/ 4201 h 5884"/>
                  <a:gd name="T110" fmla="*/ 2931 w 4282"/>
                  <a:gd name="T111" fmla="*/ 4103 h 5884"/>
                  <a:gd name="T112" fmla="*/ 2639 w 4282"/>
                  <a:gd name="T113" fmla="*/ 3667 h 5884"/>
                  <a:gd name="T114" fmla="*/ 2596 w 4282"/>
                  <a:gd name="T115" fmla="*/ 3326 h 5884"/>
                  <a:gd name="T116" fmla="*/ 2508 w 4282"/>
                  <a:gd name="T117" fmla="*/ 3169 h 5884"/>
                  <a:gd name="T118" fmla="*/ 2600 w 4282"/>
                  <a:gd name="T119" fmla="*/ 3049 h 5884"/>
                  <a:gd name="T120" fmla="*/ 2748 w 4282"/>
                  <a:gd name="T121" fmla="*/ 2901 h 5884"/>
                  <a:gd name="T122" fmla="*/ 3092 w 4282"/>
                  <a:gd name="T123" fmla="*/ 2676 h 5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82" h="5884">
                    <a:moveTo>
                      <a:pt x="3258" y="2694"/>
                    </a:moveTo>
                    <a:lnTo>
                      <a:pt x="3282" y="2701"/>
                    </a:lnTo>
                    <a:lnTo>
                      <a:pt x="3300" y="2701"/>
                    </a:lnTo>
                    <a:lnTo>
                      <a:pt x="3322" y="2701"/>
                    </a:lnTo>
                    <a:lnTo>
                      <a:pt x="3339" y="2694"/>
                    </a:lnTo>
                    <a:lnTo>
                      <a:pt x="3353" y="2688"/>
                    </a:lnTo>
                    <a:lnTo>
                      <a:pt x="3364" y="2673"/>
                    </a:lnTo>
                    <a:lnTo>
                      <a:pt x="3370" y="2656"/>
                    </a:lnTo>
                    <a:lnTo>
                      <a:pt x="3378" y="2635"/>
                    </a:lnTo>
                    <a:lnTo>
                      <a:pt x="3378" y="2610"/>
                    </a:lnTo>
                    <a:lnTo>
                      <a:pt x="3374" y="2578"/>
                    </a:lnTo>
                    <a:lnTo>
                      <a:pt x="3370" y="2582"/>
                    </a:lnTo>
                    <a:lnTo>
                      <a:pt x="3370" y="2586"/>
                    </a:lnTo>
                    <a:lnTo>
                      <a:pt x="3367" y="2589"/>
                    </a:lnTo>
                    <a:lnTo>
                      <a:pt x="3364" y="2593"/>
                    </a:lnTo>
                    <a:lnTo>
                      <a:pt x="3360" y="2593"/>
                    </a:lnTo>
                    <a:lnTo>
                      <a:pt x="3357" y="2593"/>
                    </a:lnTo>
                    <a:lnTo>
                      <a:pt x="3353" y="2589"/>
                    </a:lnTo>
                    <a:lnTo>
                      <a:pt x="3353" y="2586"/>
                    </a:lnTo>
                    <a:lnTo>
                      <a:pt x="3350" y="2578"/>
                    </a:lnTo>
                    <a:lnTo>
                      <a:pt x="3357" y="2606"/>
                    </a:lnTo>
                    <a:lnTo>
                      <a:pt x="3367" y="2631"/>
                    </a:lnTo>
                    <a:lnTo>
                      <a:pt x="3382" y="2645"/>
                    </a:lnTo>
                    <a:lnTo>
                      <a:pt x="3399" y="2659"/>
                    </a:lnTo>
                    <a:lnTo>
                      <a:pt x="3417" y="2666"/>
                    </a:lnTo>
                    <a:lnTo>
                      <a:pt x="3434" y="2670"/>
                    </a:lnTo>
                    <a:lnTo>
                      <a:pt x="3452" y="2666"/>
                    </a:lnTo>
                    <a:lnTo>
                      <a:pt x="3470" y="2659"/>
                    </a:lnTo>
                    <a:lnTo>
                      <a:pt x="3487" y="2653"/>
                    </a:lnTo>
                    <a:lnTo>
                      <a:pt x="3497" y="2638"/>
                    </a:lnTo>
                    <a:lnTo>
                      <a:pt x="3543" y="2589"/>
                    </a:lnTo>
                    <a:lnTo>
                      <a:pt x="3588" y="2561"/>
                    </a:lnTo>
                    <a:lnTo>
                      <a:pt x="3631" y="2543"/>
                    </a:lnTo>
                    <a:lnTo>
                      <a:pt x="3677" y="2533"/>
                    </a:lnTo>
                    <a:lnTo>
                      <a:pt x="3723" y="2529"/>
                    </a:lnTo>
                    <a:lnTo>
                      <a:pt x="3768" y="2529"/>
                    </a:lnTo>
                    <a:lnTo>
                      <a:pt x="3811" y="2526"/>
                    </a:lnTo>
                    <a:lnTo>
                      <a:pt x="3853" y="2519"/>
                    </a:lnTo>
                    <a:lnTo>
                      <a:pt x="3895" y="2498"/>
                    </a:lnTo>
                    <a:lnTo>
                      <a:pt x="3931" y="2466"/>
                    </a:lnTo>
                    <a:lnTo>
                      <a:pt x="3962" y="2431"/>
                    </a:lnTo>
                    <a:lnTo>
                      <a:pt x="3994" y="2389"/>
                    </a:lnTo>
                    <a:lnTo>
                      <a:pt x="4022" y="2346"/>
                    </a:lnTo>
                    <a:lnTo>
                      <a:pt x="4054" y="2304"/>
                    </a:lnTo>
                    <a:lnTo>
                      <a:pt x="4085" y="2263"/>
                    </a:lnTo>
                    <a:lnTo>
                      <a:pt x="4117" y="2220"/>
                    </a:lnTo>
                    <a:lnTo>
                      <a:pt x="4156" y="2181"/>
                    </a:lnTo>
                    <a:lnTo>
                      <a:pt x="4194" y="2150"/>
                    </a:lnTo>
                    <a:lnTo>
                      <a:pt x="4237" y="2121"/>
                    </a:lnTo>
                    <a:lnTo>
                      <a:pt x="4282" y="2101"/>
                    </a:lnTo>
                    <a:lnTo>
                      <a:pt x="4244" y="2076"/>
                    </a:lnTo>
                    <a:lnTo>
                      <a:pt x="4197" y="2063"/>
                    </a:lnTo>
                    <a:lnTo>
                      <a:pt x="4152" y="2063"/>
                    </a:lnTo>
                    <a:lnTo>
                      <a:pt x="4106" y="2069"/>
                    </a:lnTo>
                    <a:lnTo>
                      <a:pt x="4061" y="2086"/>
                    </a:lnTo>
                    <a:lnTo>
                      <a:pt x="4014" y="2111"/>
                    </a:lnTo>
                    <a:lnTo>
                      <a:pt x="3972" y="2139"/>
                    </a:lnTo>
                    <a:lnTo>
                      <a:pt x="3937" y="2171"/>
                    </a:lnTo>
                    <a:lnTo>
                      <a:pt x="3906" y="2206"/>
                    </a:lnTo>
                    <a:lnTo>
                      <a:pt x="3881" y="2245"/>
                    </a:lnTo>
                    <a:lnTo>
                      <a:pt x="3867" y="2266"/>
                    </a:lnTo>
                    <a:lnTo>
                      <a:pt x="3853" y="2291"/>
                    </a:lnTo>
                    <a:lnTo>
                      <a:pt x="3839" y="2315"/>
                    </a:lnTo>
                    <a:lnTo>
                      <a:pt x="3821" y="2336"/>
                    </a:lnTo>
                    <a:lnTo>
                      <a:pt x="3803" y="2361"/>
                    </a:lnTo>
                    <a:lnTo>
                      <a:pt x="3786" y="2378"/>
                    </a:lnTo>
                    <a:lnTo>
                      <a:pt x="3765" y="2393"/>
                    </a:lnTo>
                    <a:lnTo>
                      <a:pt x="3748" y="2403"/>
                    </a:lnTo>
                    <a:lnTo>
                      <a:pt x="3726" y="2406"/>
                    </a:lnTo>
                    <a:lnTo>
                      <a:pt x="3705" y="2403"/>
                    </a:lnTo>
                    <a:lnTo>
                      <a:pt x="3691" y="2396"/>
                    </a:lnTo>
                    <a:lnTo>
                      <a:pt x="3680" y="2385"/>
                    </a:lnTo>
                    <a:lnTo>
                      <a:pt x="3663" y="2375"/>
                    </a:lnTo>
                    <a:lnTo>
                      <a:pt x="3645" y="2361"/>
                    </a:lnTo>
                    <a:lnTo>
                      <a:pt x="3631" y="2346"/>
                    </a:lnTo>
                    <a:lnTo>
                      <a:pt x="3613" y="2333"/>
                    </a:lnTo>
                    <a:lnTo>
                      <a:pt x="3596" y="2323"/>
                    </a:lnTo>
                    <a:lnTo>
                      <a:pt x="3582" y="2311"/>
                    </a:lnTo>
                    <a:lnTo>
                      <a:pt x="3568" y="2304"/>
                    </a:lnTo>
                    <a:lnTo>
                      <a:pt x="3557" y="2301"/>
                    </a:lnTo>
                    <a:lnTo>
                      <a:pt x="3518" y="2301"/>
                    </a:lnTo>
                    <a:lnTo>
                      <a:pt x="3483" y="2301"/>
                    </a:lnTo>
                    <a:lnTo>
                      <a:pt x="3445" y="2308"/>
                    </a:lnTo>
                    <a:lnTo>
                      <a:pt x="3413" y="2315"/>
                    </a:lnTo>
                    <a:lnTo>
                      <a:pt x="3378" y="2323"/>
                    </a:lnTo>
                    <a:lnTo>
                      <a:pt x="3346" y="2333"/>
                    </a:lnTo>
                    <a:lnTo>
                      <a:pt x="3315" y="2343"/>
                    </a:lnTo>
                    <a:lnTo>
                      <a:pt x="3282" y="2353"/>
                    </a:lnTo>
                    <a:lnTo>
                      <a:pt x="3251" y="2364"/>
                    </a:lnTo>
                    <a:lnTo>
                      <a:pt x="3219" y="2375"/>
                    </a:lnTo>
                    <a:lnTo>
                      <a:pt x="3184" y="2385"/>
                    </a:lnTo>
                    <a:lnTo>
                      <a:pt x="3149" y="2393"/>
                    </a:lnTo>
                    <a:lnTo>
                      <a:pt x="3110" y="2403"/>
                    </a:lnTo>
                    <a:lnTo>
                      <a:pt x="3075" y="2413"/>
                    </a:lnTo>
                    <a:lnTo>
                      <a:pt x="3036" y="2424"/>
                    </a:lnTo>
                    <a:lnTo>
                      <a:pt x="3001" y="2434"/>
                    </a:lnTo>
                    <a:lnTo>
                      <a:pt x="2962" y="2445"/>
                    </a:lnTo>
                    <a:lnTo>
                      <a:pt x="2921" y="2459"/>
                    </a:lnTo>
                    <a:lnTo>
                      <a:pt x="2881" y="2473"/>
                    </a:lnTo>
                    <a:lnTo>
                      <a:pt x="2839" y="2488"/>
                    </a:lnTo>
                    <a:lnTo>
                      <a:pt x="2783" y="2501"/>
                    </a:lnTo>
                    <a:lnTo>
                      <a:pt x="2720" y="2505"/>
                    </a:lnTo>
                    <a:lnTo>
                      <a:pt x="2653" y="2505"/>
                    </a:lnTo>
                    <a:lnTo>
                      <a:pt x="2586" y="2498"/>
                    </a:lnTo>
                    <a:lnTo>
                      <a:pt x="2519" y="2494"/>
                    </a:lnTo>
                    <a:lnTo>
                      <a:pt x="2456" y="2491"/>
                    </a:lnTo>
                    <a:lnTo>
                      <a:pt x="2396" y="2491"/>
                    </a:lnTo>
                    <a:lnTo>
                      <a:pt x="2347" y="2501"/>
                    </a:lnTo>
                    <a:lnTo>
                      <a:pt x="2308" y="2523"/>
                    </a:lnTo>
                    <a:lnTo>
                      <a:pt x="2280" y="2558"/>
                    </a:lnTo>
                    <a:lnTo>
                      <a:pt x="2294" y="2523"/>
                    </a:lnTo>
                    <a:lnTo>
                      <a:pt x="2305" y="2488"/>
                    </a:lnTo>
                    <a:lnTo>
                      <a:pt x="2312" y="2456"/>
                    </a:lnTo>
                    <a:lnTo>
                      <a:pt x="2312" y="2421"/>
                    </a:lnTo>
                    <a:lnTo>
                      <a:pt x="2308" y="2389"/>
                    </a:lnTo>
                    <a:lnTo>
                      <a:pt x="2300" y="2361"/>
                    </a:lnTo>
                    <a:lnTo>
                      <a:pt x="2290" y="2333"/>
                    </a:lnTo>
                    <a:lnTo>
                      <a:pt x="2273" y="2308"/>
                    </a:lnTo>
                    <a:lnTo>
                      <a:pt x="2255" y="2283"/>
                    </a:lnTo>
                    <a:lnTo>
                      <a:pt x="2227" y="2266"/>
                    </a:lnTo>
                    <a:lnTo>
                      <a:pt x="2205" y="2259"/>
                    </a:lnTo>
                    <a:lnTo>
                      <a:pt x="2177" y="2263"/>
                    </a:lnTo>
                    <a:lnTo>
                      <a:pt x="2150" y="2273"/>
                    </a:lnTo>
                    <a:lnTo>
                      <a:pt x="2118" y="2291"/>
                    </a:lnTo>
                    <a:lnTo>
                      <a:pt x="2087" y="2308"/>
                    </a:lnTo>
                    <a:lnTo>
                      <a:pt x="2054" y="2329"/>
                    </a:lnTo>
                    <a:lnTo>
                      <a:pt x="2022" y="2346"/>
                    </a:lnTo>
                    <a:lnTo>
                      <a:pt x="1991" y="2361"/>
                    </a:lnTo>
                    <a:lnTo>
                      <a:pt x="1964" y="2368"/>
                    </a:lnTo>
                    <a:lnTo>
                      <a:pt x="1935" y="2364"/>
                    </a:lnTo>
                    <a:lnTo>
                      <a:pt x="1924" y="2361"/>
                    </a:lnTo>
                    <a:lnTo>
                      <a:pt x="1914" y="2350"/>
                    </a:lnTo>
                    <a:lnTo>
                      <a:pt x="1904" y="2340"/>
                    </a:lnTo>
                    <a:lnTo>
                      <a:pt x="1892" y="2326"/>
                    </a:lnTo>
                    <a:lnTo>
                      <a:pt x="1886" y="2311"/>
                    </a:lnTo>
                    <a:lnTo>
                      <a:pt x="1879" y="2294"/>
                    </a:lnTo>
                    <a:lnTo>
                      <a:pt x="1872" y="2276"/>
                    </a:lnTo>
                    <a:lnTo>
                      <a:pt x="1864" y="2259"/>
                    </a:lnTo>
                    <a:lnTo>
                      <a:pt x="1864" y="2245"/>
                    </a:lnTo>
                    <a:lnTo>
                      <a:pt x="1864" y="2231"/>
                    </a:lnTo>
                    <a:lnTo>
                      <a:pt x="1864" y="2234"/>
                    </a:lnTo>
                    <a:lnTo>
                      <a:pt x="1872" y="2234"/>
                    </a:lnTo>
                    <a:lnTo>
                      <a:pt x="1879" y="2231"/>
                    </a:lnTo>
                    <a:lnTo>
                      <a:pt x="1889" y="2228"/>
                    </a:lnTo>
                    <a:lnTo>
                      <a:pt x="1899" y="2223"/>
                    </a:lnTo>
                    <a:lnTo>
                      <a:pt x="1907" y="2220"/>
                    </a:lnTo>
                    <a:lnTo>
                      <a:pt x="1914" y="2216"/>
                    </a:lnTo>
                    <a:lnTo>
                      <a:pt x="1917" y="2213"/>
                    </a:lnTo>
                    <a:lnTo>
                      <a:pt x="1917" y="2210"/>
                    </a:lnTo>
                    <a:lnTo>
                      <a:pt x="1910" y="2210"/>
                    </a:lnTo>
                    <a:lnTo>
                      <a:pt x="1956" y="2213"/>
                    </a:lnTo>
                    <a:lnTo>
                      <a:pt x="1995" y="2206"/>
                    </a:lnTo>
                    <a:lnTo>
                      <a:pt x="2027" y="2193"/>
                    </a:lnTo>
                    <a:lnTo>
                      <a:pt x="2051" y="2168"/>
                    </a:lnTo>
                    <a:lnTo>
                      <a:pt x="2072" y="2143"/>
                    </a:lnTo>
                    <a:lnTo>
                      <a:pt x="2090" y="2108"/>
                    </a:lnTo>
                    <a:lnTo>
                      <a:pt x="2100" y="2073"/>
                    </a:lnTo>
                    <a:lnTo>
                      <a:pt x="2104" y="2038"/>
                    </a:lnTo>
                    <a:lnTo>
                      <a:pt x="2104" y="1999"/>
                    </a:lnTo>
                    <a:lnTo>
                      <a:pt x="2100" y="1963"/>
                    </a:lnTo>
                    <a:lnTo>
                      <a:pt x="2111" y="1988"/>
                    </a:lnTo>
                    <a:lnTo>
                      <a:pt x="2122" y="2006"/>
                    </a:lnTo>
                    <a:lnTo>
                      <a:pt x="2135" y="2016"/>
                    </a:lnTo>
                    <a:lnTo>
                      <a:pt x="2153" y="2020"/>
                    </a:lnTo>
                    <a:lnTo>
                      <a:pt x="2170" y="2020"/>
                    </a:lnTo>
                    <a:lnTo>
                      <a:pt x="2185" y="2013"/>
                    </a:lnTo>
                    <a:lnTo>
                      <a:pt x="2199" y="2006"/>
                    </a:lnTo>
                    <a:lnTo>
                      <a:pt x="2213" y="1995"/>
                    </a:lnTo>
                    <a:lnTo>
                      <a:pt x="2220" y="1985"/>
                    </a:lnTo>
                    <a:lnTo>
                      <a:pt x="2223" y="1974"/>
                    </a:lnTo>
                    <a:lnTo>
                      <a:pt x="2234" y="1925"/>
                    </a:lnTo>
                    <a:lnTo>
                      <a:pt x="2242" y="1880"/>
                    </a:lnTo>
                    <a:lnTo>
                      <a:pt x="2248" y="1841"/>
                    </a:lnTo>
                    <a:lnTo>
                      <a:pt x="2255" y="1803"/>
                    </a:lnTo>
                    <a:lnTo>
                      <a:pt x="2262" y="1767"/>
                    </a:lnTo>
                    <a:lnTo>
                      <a:pt x="2277" y="1735"/>
                    </a:lnTo>
                    <a:lnTo>
                      <a:pt x="2294" y="1708"/>
                    </a:lnTo>
                    <a:lnTo>
                      <a:pt x="2318" y="1683"/>
                    </a:lnTo>
                    <a:lnTo>
                      <a:pt x="2353" y="1658"/>
                    </a:lnTo>
                    <a:lnTo>
                      <a:pt x="2400" y="1633"/>
                    </a:lnTo>
                    <a:lnTo>
                      <a:pt x="2442" y="1623"/>
                    </a:lnTo>
                    <a:lnTo>
                      <a:pt x="2477" y="1623"/>
                    </a:lnTo>
                    <a:lnTo>
                      <a:pt x="2505" y="1637"/>
                    </a:lnTo>
                    <a:lnTo>
                      <a:pt x="2530" y="1658"/>
                    </a:lnTo>
                    <a:lnTo>
                      <a:pt x="2551" y="1686"/>
                    </a:lnTo>
                    <a:lnTo>
                      <a:pt x="2572" y="1718"/>
                    </a:lnTo>
                    <a:lnTo>
                      <a:pt x="2590" y="1750"/>
                    </a:lnTo>
                    <a:lnTo>
                      <a:pt x="2614" y="1778"/>
                    </a:lnTo>
                    <a:lnTo>
                      <a:pt x="2643" y="1798"/>
                    </a:lnTo>
                    <a:lnTo>
                      <a:pt x="2678" y="1813"/>
                    </a:lnTo>
                    <a:lnTo>
                      <a:pt x="2688" y="1756"/>
                    </a:lnTo>
                    <a:lnTo>
                      <a:pt x="2691" y="1700"/>
                    </a:lnTo>
                    <a:lnTo>
                      <a:pt x="2684" y="1655"/>
                    </a:lnTo>
                    <a:lnTo>
                      <a:pt x="2674" y="1613"/>
                    </a:lnTo>
                    <a:lnTo>
                      <a:pt x="2656" y="1573"/>
                    </a:lnTo>
                    <a:lnTo>
                      <a:pt x="2639" y="1535"/>
                    </a:lnTo>
                    <a:lnTo>
                      <a:pt x="2621" y="1503"/>
                    </a:lnTo>
                    <a:lnTo>
                      <a:pt x="2611" y="1472"/>
                    </a:lnTo>
                    <a:lnTo>
                      <a:pt x="2603" y="1440"/>
                    </a:lnTo>
                    <a:lnTo>
                      <a:pt x="2603" y="1408"/>
                    </a:lnTo>
                    <a:lnTo>
                      <a:pt x="2611" y="1380"/>
                    </a:lnTo>
                    <a:lnTo>
                      <a:pt x="2618" y="1356"/>
                    </a:lnTo>
                    <a:lnTo>
                      <a:pt x="2625" y="1335"/>
                    </a:lnTo>
                    <a:lnTo>
                      <a:pt x="2631" y="1313"/>
                    </a:lnTo>
                    <a:lnTo>
                      <a:pt x="2639" y="1293"/>
                    </a:lnTo>
                    <a:lnTo>
                      <a:pt x="2649" y="1272"/>
                    </a:lnTo>
                    <a:lnTo>
                      <a:pt x="2660" y="1247"/>
                    </a:lnTo>
                    <a:lnTo>
                      <a:pt x="2671" y="1223"/>
                    </a:lnTo>
                    <a:lnTo>
                      <a:pt x="2684" y="1195"/>
                    </a:lnTo>
                    <a:lnTo>
                      <a:pt x="2698" y="1166"/>
                    </a:lnTo>
                    <a:lnTo>
                      <a:pt x="2726" y="1125"/>
                    </a:lnTo>
                    <a:lnTo>
                      <a:pt x="2758" y="1096"/>
                    </a:lnTo>
                    <a:lnTo>
                      <a:pt x="2794" y="1075"/>
                    </a:lnTo>
                    <a:lnTo>
                      <a:pt x="2832" y="1065"/>
                    </a:lnTo>
                    <a:lnTo>
                      <a:pt x="2871" y="1054"/>
                    </a:lnTo>
                    <a:lnTo>
                      <a:pt x="2917" y="1050"/>
                    </a:lnTo>
                    <a:lnTo>
                      <a:pt x="2959" y="1047"/>
                    </a:lnTo>
                    <a:lnTo>
                      <a:pt x="3004" y="1043"/>
                    </a:lnTo>
                    <a:lnTo>
                      <a:pt x="3051" y="1037"/>
                    </a:lnTo>
                    <a:lnTo>
                      <a:pt x="3092" y="1026"/>
                    </a:lnTo>
                    <a:lnTo>
                      <a:pt x="3121" y="1015"/>
                    </a:lnTo>
                    <a:lnTo>
                      <a:pt x="3145" y="1008"/>
                    </a:lnTo>
                    <a:lnTo>
                      <a:pt x="3170" y="998"/>
                    </a:lnTo>
                    <a:lnTo>
                      <a:pt x="3195" y="987"/>
                    </a:lnTo>
                    <a:lnTo>
                      <a:pt x="3223" y="980"/>
                    </a:lnTo>
                    <a:lnTo>
                      <a:pt x="3247" y="973"/>
                    </a:lnTo>
                    <a:lnTo>
                      <a:pt x="3272" y="970"/>
                    </a:lnTo>
                    <a:lnTo>
                      <a:pt x="3297" y="973"/>
                    </a:lnTo>
                    <a:lnTo>
                      <a:pt x="3322" y="977"/>
                    </a:lnTo>
                    <a:lnTo>
                      <a:pt x="3342" y="990"/>
                    </a:lnTo>
                    <a:lnTo>
                      <a:pt x="3367" y="1008"/>
                    </a:lnTo>
                    <a:lnTo>
                      <a:pt x="3395" y="1022"/>
                    </a:lnTo>
                    <a:lnTo>
                      <a:pt x="3423" y="1030"/>
                    </a:lnTo>
                    <a:lnTo>
                      <a:pt x="3448" y="1037"/>
                    </a:lnTo>
                    <a:lnTo>
                      <a:pt x="3476" y="1040"/>
                    </a:lnTo>
                    <a:lnTo>
                      <a:pt x="3501" y="1040"/>
                    </a:lnTo>
                    <a:lnTo>
                      <a:pt x="3530" y="1033"/>
                    </a:lnTo>
                    <a:lnTo>
                      <a:pt x="3553" y="1026"/>
                    </a:lnTo>
                    <a:lnTo>
                      <a:pt x="3578" y="1012"/>
                    </a:lnTo>
                    <a:lnTo>
                      <a:pt x="3603" y="998"/>
                    </a:lnTo>
                    <a:lnTo>
                      <a:pt x="3610" y="990"/>
                    </a:lnTo>
                    <a:lnTo>
                      <a:pt x="3617" y="977"/>
                    </a:lnTo>
                    <a:lnTo>
                      <a:pt x="3624" y="960"/>
                    </a:lnTo>
                    <a:lnTo>
                      <a:pt x="3628" y="938"/>
                    </a:lnTo>
                    <a:lnTo>
                      <a:pt x="3635" y="917"/>
                    </a:lnTo>
                    <a:lnTo>
                      <a:pt x="3638" y="896"/>
                    </a:lnTo>
                    <a:lnTo>
                      <a:pt x="3641" y="875"/>
                    </a:lnTo>
                    <a:lnTo>
                      <a:pt x="3641" y="860"/>
                    </a:lnTo>
                    <a:lnTo>
                      <a:pt x="3641" y="847"/>
                    </a:lnTo>
                    <a:lnTo>
                      <a:pt x="3641" y="836"/>
                    </a:lnTo>
                    <a:lnTo>
                      <a:pt x="3621" y="801"/>
                    </a:lnTo>
                    <a:lnTo>
                      <a:pt x="3613" y="766"/>
                    </a:lnTo>
                    <a:lnTo>
                      <a:pt x="3621" y="738"/>
                    </a:lnTo>
                    <a:lnTo>
                      <a:pt x="3631" y="713"/>
                    </a:lnTo>
                    <a:lnTo>
                      <a:pt x="3653" y="688"/>
                    </a:lnTo>
                    <a:lnTo>
                      <a:pt x="3673" y="664"/>
                    </a:lnTo>
                    <a:lnTo>
                      <a:pt x="3691" y="643"/>
                    </a:lnTo>
                    <a:lnTo>
                      <a:pt x="3708" y="618"/>
                    </a:lnTo>
                    <a:lnTo>
                      <a:pt x="3719" y="594"/>
                    </a:lnTo>
                    <a:lnTo>
                      <a:pt x="3723" y="565"/>
                    </a:lnTo>
                    <a:lnTo>
                      <a:pt x="3719" y="523"/>
                    </a:lnTo>
                    <a:lnTo>
                      <a:pt x="3726" y="488"/>
                    </a:lnTo>
                    <a:lnTo>
                      <a:pt x="3736" y="453"/>
                    </a:lnTo>
                    <a:lnTo>
                      <a:pt x="3748" y="425"/>
                    </a:lnTo>
                    <a:lnTo>
                      <a:pt x="3761" y="397"/>
                    </a:lnTo>
                    <a:lnTo>
                      <a:pt x="3776" y="369"/>
                    </a:lnTo>
                    <a:lnTo>
                      <a:pt x="3783" y="340"/>
                    </a:lnTo>
                    <a:lnTo>
                      <a:pt x="3786" y="313"/>
                    </a:lnTo>
                    <a:lnTo>
                      <a:pt x="3783" y="282"/>
                    </a:lnTo>
                    <a:lnTo>
                      <a:pt x="3771" y="247"/>
                    </a:lnTo>
                    <a:lnTo>
                      <a:pt x="3744" y="207"/>
                    </a:lnTo>
                    <a:lnTo>
                      <a:pt x="3713" y="172"/>
                    </a:lnTo>
                    <a:lnTo>
                      <a:pt x="3670" y="140"/>
                    </a:lnTo>
                    <a:lnTo>
                      <a:pt x="3621" y="117"/>
                    </a:lnTo>
                    <a:lnTo>
                      <a:pt x="3568" y="99"/>
                    </a:lnTo>
                    <a:lnTo>
                      <a:pt x="3515" y="80"/>
                    </a:lnTo>
                    <a:lnTo>
                      <a:pt x="3458" y="70"/>
                    </a:lnTo>
                    <a:lnTo>
                      <a:pt x="3402" y="63"/>
                    </a:lnTo>
                    <a:lnTo>
                      <a:pt x="3350" y="63"/>
                    </a:lnTo>
                    <a:lnTo>
                      <a:pt x="3300" y="63"/>
                    </a:lnTo>
                    <a:lnTo>
                      <a:pt x="3293" y="67"/>
                    </a:lnTo>
                    <a:lnTo>
                      <a:pt x="3287" y="70"/>
                    </a:lnTo>
                    <a:lnTo>
                      <a:pt x="3279" y="74"/>
                    </a:lnTo>
                    <a:lnTo>
                      <a:pt x="3272" y="80"/>
                    </a:lnTo>
                    <a:lnTo>
                      <a:pt x="3265" y="88"/>
                    </a:lnTo>
                    <a:lnTo>
                      <a:pt x="3258" y="95"/>
                    </a:lnTo>
                    <a:lnTo>
                      <a:pt x="3255" y="102"/>
                    </a:lnTo>
                    <a:lnTo>
                      <a:pt x="3251" y="105"/>
                    </a:lnTo>
                    <a:lnTo>
                      <a:pt x="3251" y="112"/>
                    </a:lnTo>
                    <a:lnTo>
                      <a:pt x="3255" y="117"/>
                    </a:lnTo>
                    <a:lnTo>
                      <a:pt x="3279" y="123"/>
                    </a:lnTo>
                    <a:lnTo>
                      <a:pt x="3304" y="130"/>
                    </a:lnTo>
                    <a:lnTo>
                      <a:pt x="3328" y="140"/>
                    </a:lnTo>
                    <a:lnTo>
                      <a:pt x="3353" y="147"/>
                    </a:lnTo>
                    <a:lnTo>
                      <a:pt x="3370" y="158"/>
                    </a:lnTo>
                    <a:lnTo>
                      <a:pt x="3385" y="169"/>
                    </a:lnTo>
                    <a:lnTo>
                      <a:pt x="3399" y="179"/>
                    </a:lnTo>
                    <a:lnTo>
                      <a:pt x="3402" y="190"/>
                    </a:lnTo>
                    <a:lnTo>
                      <a:pt x="3399" y="204"/>
                    </a:lnTo>
                    <a:lnTo>
                      <a:pt x="3392" y="218"/>
                    </a:lnTo>
                    <a:lnTo>
                      <a:pt x="3353" y="257"/>
                    </a:lnTo>
                    <a:lnTo>
                      <a:pt x="3315" y="288"/>
                    </a:lnTo>
                    <a:lnTo>
                      <a:pt x="3275" y="320"/>
                    </a:lnTo>
                    <a:lnTo>
                      <a:pt x="3237" y="348"/>
                    </a:lnTo>
                    <a:lnTo>
                      <a:pt x="3202" y="380"/>
                    </a:lnTo>
                    <a:lnTo>
                      <a:pt x="3163" y="407"/>
                    </a:lnTo>
                    <a:lnTo>
                      <a:pt x="3127" y="439"/>
                    </a:lnTo>
                    <a:lnTo>
                      <a:pt x="3092" y="475"/>
                    </a:lnTo>
                    <a:lnTo>
                      <a:pt x="3061" y="517"/>
                    </a:lnTo>
                    <a:lnTo>
                      <a:pt x="3032" y="562"/>
                    </a:lnTo>
                    <a:lnTo>
                      <a:pt x="3029" y="562"/>
                    </a:lnTo>
                    <a:lnTo>
                      <a:pt x="3026" y="565"/>
                    </a:lnTo>
                    <a:lnTo>
                      <a:pt x="3019" y="565"/>
                    </a:lnTo>
                    <a:lnTo>
                      <a:pt x="3009" y="562"/>
                    </a:lnTo>
                    <a:lnTo>
                      <a:pt x="2997" y="562"/>
                    </a:lnTo>
                    <a:lnTo>
                      <a:pt x="2987" y="562"/>
                    </a:lnTo>
                    <a:lnTo>
                      <a:pt x="2973" y="558"/>
                    </a:lnTo>
                    <a:lnTo>
                      <a:pt x="2959" y="562"/>
                    </a:lnTo>
                    <a:lnTo>
                      <a:pt x="2941" y="562"/>
                    </a:lnTo>
                    <a:lnTo>
                      <a:pt x="2927" y="565"/>
                    </a:lnTo>
                    <a:lnTo>
                      <a:pt x="2886" y="580"/>
                    </a:lnTo>
                    <a:lnTo>
                      <a:pt x="2839" y="600"/>
                    </a:lnTo>
                    <a:lnTo>
                      <a:pt x="2797" y="622"/>
                    </a:lnTo>
                    <a:lnTo>
                      <a:pt x="2755" y="643"/>
                    </a:lnTo>
                    <a:lnTo>
                      <a:pt x="2713" y="664"/>
                    </a:lnTo>
                    <a:lnTo>
                      <a:pt x="2671" y="675"/>
                    </a:lnTo>
                    <a:lnTo>
                      <a:pt x="2631" y="682"/>
                    </a:lnTo>
                    <a:lnTo>
                      <a:pt x="2593" y="675"/>
                    </a:lnTo>
                    <a:lnTo>
                      <a:pt x="2558" y="657"/>
                    </a:lnTo>
                    <a:lnTo>
                      <a:pt x="2523" y="622"/>
                    </a:lnTo>
                    <a:lnTo>
                      <a:pt x="2498" y="587"/>
                    </a:lnTo>
                    <a:lnTo>
                      <a:pt x="2477" y="545"/>
                    </a:lnTo>
                    <a:lnTo>
                      <a:pt x="2460" y="502"/>
                    </a:lnTo>
                    <a:lnTo>
                      <a:pt x="2442" y="460"/>
                    </a:lnTo>
                    <a:lnTo>
                      <a:pt x="2425" y="422"/>
                    </a:lnTo>
                    <a:lnTo>
                      <a:pt x="2403" y="387"/>
                    </a:lnTo>
                    <a:lnTo>
                      <a:pt x="2375" y="355"/>
                    </a:lnTo>
                    <a:lnTo>
                      <a:pt x="2343" y="330"/>
                    </a:lnTo>
                    <a:lnTo>
                      <a:pt x="2305" y="317"/>
                    </a:lnTo>
                    <a:lnTo>
                      <a:pt x="2252" y="309"/>
                    </a:lnTo>
                    <a:lnTo>
                      <a:pt x="2259" y="299"/>
                    </a:lnTo>
                    <a:lnTo>
                      <a:pt x="2259" y="282"/>
                    </a:lnTo>
                    <a:lnTo>
                      <a:pt x="2262" y="264"/>
                    </a:lnTo>
                    <a:lnTo>
                      <a:pt x="2262" y="247"/>
                    </a:lnTo>
                    <a:lnTo>
                      <a:pt x="2262" y="228"/>
                    </a:lnTo>
                    <a:lnTo>
                      <a:pt x="2259" y="210"/>
                    </a:lnTo>
                    <a:lnTo>
                      <a:pt x="2259" y="197"/>
                    </a:lnTo>
                    <a:lnTo>
                      <a:pt x="2259" y="183"/>
                    </a:lnTo>
                    <a:lnTo>
                      <a:pt x="2255" y="175"/>
                    </a:lnTo>
                    <a:lnTo>
                      <a:pt x="2252" y="172"/>
                    </a:lnTo>
                    <a:lnTo>
                      <a:pt x="2223" y="152"/>
                    </a:lnTo>
                    <a:lnTo>
                      <a:pt x="2195" y="134"/>
                    </a:lnTo>
                    <a:lnTo>
                      <a:pt x="2170" y="117"/>
                    </a:lnTo>
                    <a:lnTo>
                      <a:pt x="2146" y="102"/>
                    </a:lnTo>
                    <a:lnTo>
                      <a:pt x="2125" y="88"/>
                    </a:lnTo>
                    <a:lnTo>
                      <a:pt x="2104" y="74"/>
                    </a:lnTo>
                    <a:lnTo>
                      <a:pt x="2082" y="60"/>
                    </a:lnTo>
                    <a:lnTo>
                      <a:pt x="2058" y="42"/>
                    </a:lnTo>
                    <a:lnTo>
                      <a:pt x="2034" y="25"/>
                    </a:lnTo>
                    <a:lnTo>
                      <a:pt x="2005" y="7"/>
                    </a:lnTo>
                    <a:lnTo>
                      <a:pt x="1987" y="0"/>
                    </a:lnTo>
                    <a:lnTo>
                      <a:pt x="1967" y="14"/>
                    </a:lnTo>
                    <a:lnTo>
                      <a:pt x="1952" y="39"/>
                    </a:lnTo>
                    <a:lnTo>
                      <a:pt x="1942" y="80"/>
                    </a:lnTo>
                    <a:lnTo>
                      <a:pt x="1931" y="127"/>
                    </a:lnTo>
                    <a:lnTo>
                      <a:pt x="1928" y="175"/>
                    </a:lnTo>
                    <a:lnTo>
                      <a:pt x="1928" y="228"/>
                    </a:lnTo>
                    <a:lnTo>
                      <a:pt x="1931" y="277"/>
                    </a:lnTo>
                    <a:lnTo>
                      <a:pt x="1942" y="320"/>
                    </a:lnTo>
                    <a:lnTo>
                      <a:pt x="1956" y="355"/>
                    </a:lnTo>
                    <a:lnTo>
                      <a:pt x="2051" y="523"/>
                    </a:lnTo>
                    <a:lnTo>
                      <a:pt x="2104" y="678"/>
                    </a:lnTo>
                    <a:lnTo>
                      <a:pt x="2114" y="818"/>
                    </a:lnTo>
                    <a:lnTo>
                      <a:pt x="2097" y="942"/>
                    </a:lnTo>
                    <a:lnTo>
                      <a:pt x="2047" y="1054"/>
                    </a:lnTo>
                    <a:lnTo>
                      <a:pt x="1981" y="1160"/>
                    </a:lnTo>
                    <a:lnTo>
                      <a:pt x="1892" y="1250"/>
                    </a:lnTo>
                    <a:lnTo>
                      <a:pt x="1794" y="1338"/>
                    </a:lnTo>
                    <a:lnTo>
                      <a:pt x="1689" y="1423"/>
                    </a:lnTo>
                    <a:lnTo>
                      <a:pt x="1583" y="1500"/>
                    </a:lnTo>
                    <a:lnTo>
                      <a:pt x="1569" y="1515"/>
                    </a:lnTo>
                    <a:lnTo>
                      <a:pt x="1555" y="1532"/>
                    </a:lnTo>
                    <a:lnTo>
                      <a:pt x="1541" y="1553"/>
                    </a:lnTo>
                    <a:lnTo>
                      <a:pt x="1526" y="1570"/>
                    </a:lnTo>
                    <a:lnTo>
                      <a:pt x="1513" y="1591"/>
                    </a:lnTo>
                    <a:lnTo>
                      <a:pt x="1502" y="1616"/>
                    </a:lnTo>
                    <a:lnTo>
                      <a:pt x="1491" y="1633"/>
                    </a:lnTo>
                    <a:lnTo>
                      <a:pt x="1481" y="1655"/>
                    </a:lnTo>
                    <a:lnTo>
                      <a:pt x="1470" y="1672"/>
                    </a:lnTo>
                    <a:lnTo>
                      <a:pt x="1460" y="1686"/>
                    </a:lnTo>
                    <a:lnTo>
                      <a:pt x="1443" y="1708"/>
                    </a:lnTo>
                    <a:lnTo>
                      <a:pt x="1428" y="1725"/>
                    </a:lnTo>
                    <a:lnTo>
                      <a:pt x="1414" y="1746"/>
                    </a:lnTo>
                    <a:lnTo>
                      <a:pt x="1400" y="1763"/>
                    </a:lnTo>
                    <a:lnTo>
                      <a:pt x="1386" y="1781"/>
                    </a:lnTo>
                    <a:lnTo>
                      <a:pt x="1372" y="1798"/>
                    </a:lnTo>
                    <a:lnTo>
                      <a:pt x="1358" y="1816"/>
                    </a:lnTo>
                    <a:lnTo>
                      <a:pt x="1340" y="1830"/>
                    </a:lnTo>
                    <a:lnTo>
                      <a:pt x="1320" y="1845"/>
                    </a:lnTo>
                    <a:lnTo>
                      <a:pt x="1302" y="1855"/>
                    </a:lnTo>
                    <a:lnTo>
                      <a:pt x="1295" y="1858"/>
                    </a:lnTo>
                    <a:lnTo>
                      <a:pt x="1287" y="1869"/>
                    </a:lnTo>
                    <a:lnTo>
                      <a:pt x="1284" y="1883"/>
                    </a:lnTo>
                    <a:lnTo>
                      <a:pt x="1277" y="1897"/>
                    </a:lnTo>
                    <a:lnTo>
                      <a:pt x="1270" y="1915"/>
                    </a:lnTo>
                    <a:lnTo>
                      <a:pt x="1263" y="1928"/>
                    </a:lnTo>
                    <a:lnTo>
                      <a:pt x="1255" y="1946"/>
                    </a:lnTo>
                    <a:lnTo>
                      <a:pt x="1248" y="1960"/>
                    </a:lnTo>
                    <a:lnTo>
                      <a:pt x="1242" y="1971"/>
                    </a:lnTo>
                    <a:lnTo>
                      <a:pt x="1238" y="1978"/>
                    </a:lnTo>
                    <a:lnTo>
                      <a:pt x="1210" y="2006"/>
                    </a:lnTo>
                    <a:lnTo>
                      <a:pt x="1178" y="2031"/>
                    </a:lnTo>
                    <a:lnTo>
                      <a:pt x="1147" y="2051"/>
                    </a:lnTo>
                    <a:lnTo>
                      <a:pt x="1115" y="2069"/>
                    </a:lnTo>
                    <a:lnTo>
                      <a:pt x="1080" y="2090"/>
                    </a:lnTo>
                    <a:lnTo>
                      <a:pt x="1048" y="2108"/>
                    </a:lnTo>
                    <a:lnTo>
                      <a:pt x="1013" y="2129"/>
                    </a:lnTo>
                    <a:lnTo>
                      <a:pt x="982" y="2150"/>
                    </a:lnTo>
                    <a:lnTo>
                      <a:pt x="953" y="2171"/>
                    </a:lnTo>
                    <a:lnTo>
                      <a:pt x="925" y="2199"/>
                    </a:lnTo>
                    <a:lnTo>
                      <a:pt x="886" y="2241"/>
                    </a:lnTo>
                    <a:lnTo>
                      <a:pt x="851" y="2280"/>
                    </a:lnTo>
                    <a:lnTo>
                      <a:pt x="816" y="2318"/>
                    </a:lnTo>
                    <a:lnTo>
                      <a:pt x="784" y="2358"/>
                    </a:lnTo>
                    <a:lnTo>
                      <a:pt x="746" y="2389"/>
                    </a:lnTo>
                    <a:lnTo>
                      <a:pt x="711" y="2421"/>
                    </a:lnTo>
                    <a:lnTo>
                      <a:pt x="668" y="2448"/>
                    </a:lnTo>
                    <a:lnTo>
                      <a:pt x="622" y="2470"/>
                    </a:lnTo>
                    <a:lnTo>
                      <a:pt x="569" y="2491"/>
                    </a:lnTo>
                    <a:lnTo>
                      <a:pt x="510" y="2505"/>
                    </a:lnTo>
                    <a:lnTo>
                      <a:pt x="524" y="2501"/>
                    </a:lnTo>
                    <a:lnTo>
                      <a:pt x="534" y="2501"/>
                    </a:lnTo>
                    <a:lnTo>
                      <a:pt x="545" y="2501"/>
                    </a:lnTo>
                    <a:lnTo>
                      <a:pt x="551" y="2501"/>
                    </a:lnTo>
                    <a:lnTo>
                      <a:pt x="559" y="2505"/>
                    </a:lnTo>
                    <a:lnTo>
                      <a:pt x="566" y="2505"/>
                    </a:lnTo>
                    <a:lnTo>
                      <a:pt x="569" y="2508"/>
                    </a:lnTo>
                    <a:lnTo>
                      <a:pt x="573" y="2511"/>
                    </a:lnTo>
                    <a:lnTo>
                      <a:pt x="573" y="2519"/>
                    </a:lnTo>
                    <a:lnTo>
                      <a:pt x="573" y="2523"/>
                    </a:lnTo>
                    <a:lnTo>
                      <a:pt x="551" y="2554"/>
                    </a:lnTo>
                    <a:lnTo>
                      <a:pt x="531" y="2578"/>
                    </a:lnTo>
                    <a:lnTo>
                      <a:pt x="510" y="2606"/>
                    </a:lnTo>
                    <a:lnTo>
                      <a:pt x="485" y="2631"/>
                    </a:lnTo>
                    <a:lnTo>
                      <a:pt x="461" y="2653"/>
                    </a:lnTo>
                    <a:lnTo>
                      <a:pt x="439" y="2676"/>
                    </a:lnTo>
                    <a:lnTo>
                      <a:pt x="418" y="2705"/>
                    </a:lnTo>
                    <a:lnTo>
                      <a:pt x="397" y="2729"/>
                    </a:lnTo>
                    <a:lnTo>
                      <a:pt x="376" y="2761"/>
                    </a:lnTo>
                    <a:lnTo>
                      <a:pt x="358" y="2793"/>
                    </a:lnTo>
                    <a:lnTo>
                      <a:pt x="355" y="2806"/>
                    </a:lnTo>
                    <a:lnTo>
                      <a:pt x="348" y="2824"/>
                    </a:lnTo>
                    <a:lnTo>
                      <a:pt x="341" y="2838"/>
                    </a:lnTo>
                    <a:lnTo>
                      <a:pt x="338" y="2856"/>
                    </a:lnTo>
                    <a:lnTo>
                      <a:pt x="330" y="2874"/>
                    </a:lnTo>
                    <a:lnTo>
                      <a:pt x="327" y="2891"/>
                    </a:lnTo>
                    <a:lnTo>
                      <a:pt x="320" y="2906"/>
                    </a:lnTo>
                    <a:lnTo>
                      <a:pt x="316" y="2923"/>
                    </a:lnTo>
                    <a:lnTo>
                      <a:pt x="313" y="2933"/>
                    </a:lnTo>
                    <a:lnTo>
                      <a:pt x="309" y="2948"/>
                    </a:lnTo>
                    <a:lnTo>
                      <a:pt x="288" y="3021"/>
                    </a:lnTo>
                    <a:lnTo>
                      <a:pt x="263" y="3088"/>
                    </a:lnTo>
                    <a:lnTo>
                      <a:pt x="238" y="3151"/>
                    </a:lnTo>
                    <a:lnTo>
                      <a:pt x="210" y="3211"/>
                    </a:lnTo>
                    <a:lnTo>
                      <a:pt x="179" y="3271"/>
                    </a:lnTo>
                    <a:lnTo>
                      <a:pt x="147" y="3326"/>
                    </a:lnTo>
                    <a:lnTo>
                      <a:pt x="112" y="3383"/>
                    </a:lnTo>
                    <a:lnTo>
                      <a:pt x="80" y="3443"/>
                    </a:lnTo>
                    <a:lnTo>
                      <a:pt x="45" y="3506"/>
                    </a:lnTo>
                    <a:lnTo>
                      <a:pt x="10" y="3569"/>
                    </a:lnTo>
                    <a:lnTo>
                      <a:pt x="0" y="3604"/>
                    </a:lnTo>
                    <a:lnTo>
                      <a:pt x="0" y="3639"/>
                    </a:lnTo>
                    <a:lnTo>
                      <a:pt x="7" y="3671"/>
                    </a:lnTo>
                    <a:lnTo>
                      <a:pt x="24" y="3706"/>
                    </a:lnTo>
                    <a:lnTo>
                      <a:pt x="42" y="3741"/>
                    </a:lnTo>
                    <a:lnTo>
                      <a:pt x="63" y="3779"/>
                    </a:lnTo>
                    <a:lnTo>
                      <a:pt x="87" y="3819"/>
                    </a:lnTo>
                    <a:lnTo>
                      <a:pt x="112" y="3861"/>
                    </a:lnTo>
                    <a:lnTo>
                      <a:pt x="130" y="3903"/>
                    </a:lnTo>
                    <a:lnTo>
                      <a:pt x="147" y="3952"/>
                    </a:lnTo>
                    <a:lnTo>
                      <a:pt x="150" y="3959"/>
                    </a:lnTo>
                    <a:lnTo>
                      <a:pt x="158" y="3966"/>
                    </a:lnTo>
                    <a:lnTo>
                      <a:pt x="168" y="3977"/>
                    </a:lnTo>
                    <a:lnTo>
                      <a:pt x="179" y="3987"/>
                    </a:lnTo>
                    <a:lnTo>
                      <a:pt x="190" y="3997"/>
                    </a:lnTo>
                    <a:lnTo>
                      <a:pt x="203" y="4009"/>
                    </a:lnTo>
                    <a:lnTo>
                      <a:pt x="215" y="4019"/>
                    </a:lnTo>
                    <a:lnTo>
                      <a:pt x="225" y="4029"/>
                    </a:lnTo>
                    <a:lnTo>
                      <a:pt x="235" y="4036"/>
                    </a:lnTo>
                    <a:lnTo>
                      <a:pt x="242" y="4047"/>
                    </a:lnTo>
                    <a:lnTo>
                      <a:pt x="281" y="4121"/>
                    </a:lnTo>
                    <a:lnTo>
                      <a:pt x="313" y="4194"/>
                    </a:lnTo>
                    <a:lnTo>
                      <a:pt x="338" y="4269"/>
                    </a:lnTo>
                    <a:lnTo>
                      <a:pt x="358" y="4339"/>
                    </a:lnTo>
                    <a:lnTo>
                      <a:pt x="380" y="4409"/>
                    </a:lnTo>
                    <a:lnTo>
                      <a:pt x="404" y="4482"/>
                    </a:lnTo>
                    <a:lnTo>
                      <a:pt x="433" y="4552"/>
                    </a:lnTo>
                    <a:lnTo>
                      <a:pt x="471" y="4622"/>
                    </a:lnTo>
                    <a:lnTo>
                      <a:pt x="516" y="4693"/>
                    </a:lnTo>
                    <a:lnTo>
                      <a:pt x="576" y="4764"/>
                    </a:lnTo>
                    <a:lnTo>
                      <a:pt x="598" y="4781"/>
                    </a:lnTo>
                    <a:lnTo>
                      <a:pt x="626" y="4799"/>
                    </a:lnTo>
                    <a:lnTo>
                      <a:pt x="658" y="4816"/>
                    </a:lnTo>
                    <a:lnTo>
                      <a:pt x="693" y="4834"/>
                    </a:lnTo>
                    <a:lnTo>
                      <a:pt x="731" y="4852"/>
                    </a:lnTo>
                    <a:lnTo>
                      <a:pt x="767" y="4865"/>
                    </a:lnTo>
                    <a:lnTo>
                      <a:pt x="799" y="4876"/>
                    </a:lnTo>
                    <a:lnTo>
                      <a:pt x="826" y="4882"/>
                    </a:lnTo>
                    <a:lnTo>
                      <a:pt x="844" y="4887"/>
                    </a:lnTo>
                    <a:lnTo>
                      <a:pt x="851" y="4887"/>
                    </a:lnTo>
                    <a:lnTo>
                      <a:pt x="854" y="4876"/>
                    </a:lnTo>
                    <a:lnTo>
                      <a:pt x="859" y="4869"/>
                    </a:lnTo>
                    <a:lnTo>
                      <a:pt x="862" y="4859"/>
                    </a:lnTo>
                    <a:lnTo>
                      <a:pt x="865" y="4844"/>
                    </a:lnTo>
                    <a:lnTo>
                      <a:pt x="869" y="4830"/>
                    </a:lnTo>
                    <a:lnTo>
                      <a:pt x="869" y="4816"/>
                    </a:lnTo>
                    <a:lnTo>
                      <a:pt x="872" y="4799"/>
                    </a:lnTo>
                    <a:lnTo>
                      <a:pt x="872" y="4784"/>
                    </a:lnTo>
                    <a:lnTo>
                      <a:pt x="872" y="4767"/>
                    </a:lnTo>
                    <a:lnTo>
                      <a:pt x="869" y="4752"/>
                    </a:lnTo>
                    <a:lnTo>
                      <a:pt x="917" y="4746"/>
                    </a:lnTo>
                    <a:lnTo>
                      <a:pt x="957" y="4732"/>
                    </a:lnTo>
                    <a:lnTo>
                      <a:pt x="992" y="4704"/>
                    </a:lnTo>
                    <a:lnTo>
                      <a:pt x="1020" y="4672"/>
                    </a:lnTo>
                    <a:lnTo>
                      <a:pt x="1045" y="4634"/>
                    </a:lnTo>
                    <a:lnTo>
                      <a:pt x="1062" y="4591"/>
                    </a:lnTo>
                    <a:lnTo>
                      <a:pt x="1077" y="4546"/>
                    </a:lnTo>
                    <a:lnTo>
                      <a:pt x="1087" y="4504"/>
                    </a:lnTo>
                    <a:lnTo>
                      <a:pt x="1090" y="4457"/>
                    </a:lnTo>
                    <a:lnTo>
                      <a:pt x="1090" y="4416"/>
                    </a:lnTo>
                    <a:lnTo>
                      <a:pt x="1087" y="4384"/>
                    </a:lnTo>
                    <a:lnTo>
                      <a:pt x="1080" y="4352"/>
                    </a:lnTo>
                    <a:lnTo>
                      <a:pt x="1065" y="4321"/>
                    </a:lnTo>
                    <a:lnTo>
                      <a:pt x="1048" y="4289"/>
                    </a:lnTo>
                    <a:lnTo>
                      <a:pt x="1034" y="4257"/>
                    </a:lnTo>
                    <a:lnTo>
                      <a:pt x="1020" y="4226"/>
                    </a:lnTo>
                    <a:lnTo>
                      <a:pt x="1006" y="4197"/>
                    </a:lnTo>
                    <a:lnTo>
                      <a:pt x="999" y="4166"/>
                    </a:lnTo>
                    <a:lnTo>
                      <a:pt x="999" y="4139"/>
                    </a:lnTo>
                    <a:lnTo>
                      <a:pt x="1006" y="4110"/>
                    </a:lnTo>
                    <a:lnTo>
                      <a:pt x="1024" y="4064"/>
                    </a:lnTo>
                    <a:lnTo>
                      <a:pt x="1034" y="4015"/>
                    </a:lnTo>
                    <a:lnTo>
                      <a:pt x="1045" y="3966"/>
                    </a:lnTo>
                    <a:lnTo>
                      <a:pt x="1048" y="3917"/>
                    </a:lnTo>
                    <a:lnTo>
                      <a:pt x="1052" y="3864"/>
                    </a:lnTo>
                    <a:lnTo>
                      <a:pt x="1055" y="3815"/>
                    </a:lnTo>
                    <a:lnTo>
                      <a:pt x="1055" y="3766"/>
                    </a:lnTo>
                    <a:lnTo>
                      <a:pt x="1055" y="3717"/>
                    </a:lnTo>
                    <a:lnTo>
                      <a:pt x="1055" y="3667"/>
                    </a:lnTo>
                    <a:lnTo>
                      <a:pt x="1055" y="3618"/>
                    </a:lnTo>
                    <a:lnTo>
                      <a:pt x="1083" y="3657"/>
                    </a:lnTo>
                    <a:lnTo>
                      <a:pt x="1115" y="3696"/>
                    </a:lnTo>
                    <a:lnTo>
                      <a:pt x="1147" y="3734"/>
                    </a:lnTo>
                    <a:lnTo>
                      <a:pt x="1182" y="3773"/>
                    </a:lnTo>
                    <a:lnTo>
                      <a:pt x="1213" y="3811"/>
                    </a:lnTo>
                    <a:lnTo>
                      <a:pt x="1245" y="3847"/>
                    </a:lnTo>
                    <a:lnTo>
                      <a:pt x="1277" y="3885"/>
                    </a:lnTo>
                    <a:lnTo>
                      <a:pt x="1305" y="3924"/>
                    </a:lnTo>
                    <a:lnTo>
                      <a:pt x="1330" y="3966"/>
                    </a:lnTo>
                    <a:lnTo>
                      <a:pt x="1355" y="4009"/>
                    </a:lnTo>
                    <a:lnTo>
                      <a:pt x="1375" y="4057"/>
                    </a:lnTo>
                    <a:lnTo>
                      <a:pt x="1393" y="4114"/>
                    </a:lnTo>
                    <a:lnTo>
                      <a:pt x="1407" y="4166"/>
                    </a:lnTo>
                    <a:lnTo>
                      <a:pt x="1421" y="4222"/>
                    </a:lnTo>
                    <a:lnTo>
                      <a:pt x="1431" y="4279"/>
                    </a:lnTo>
                    <a:lnTo>
                      <a:pt x="1438" y="4335"/>
                    </a:lnTo>
                    <a:lnTo>
                      <a:pt x="1450" y="4394"/>
                    </a:lnTo>
                    <a:lnTo>
                      <a:pt x="1460" y="4451"/>
                    </a:lnTo>
                    <a:lnTo>
                      <a:pt x="1470" y="4507"/>
                    </a:lnTo>
                    <a:lnTo>
                      <a:pt x="1485" y="4564"/>
                    </a:lnTo>
                    <a:lnTo>
                      <a:pt x="1491" y="4584"/>
                    </a:lnTo>
                    <a:lnTo>
                      <a:pt x="1502" y="4605"/>
                    </a:lnTo>
                    <a:lnTo>
                      <a:pt x="1516" y="4622"/>
                    </a:lnTo>
                    <a:lnTo>
                      <a:pt x="1533" y="4640"/>
                    </a:lnTo>
                    <a:lnTo>
                      <a:pt x="1548" y="4658"/>
                    </a:lnTo>
                    <a:lnTo>
                      <a:pt x="1561" y="4675"/>
                    </a:lnTo>
                    <a:lnTo>
                      <a:pt x="1576" y="4697"/>
                    </a:lnTo>
                    <a:lnTo>
                      <a:pt x="1590" y="4717"/>
                    </a:lnTo>
                    <a:lnTo>
                      <a:pt x="1597" y="4739"/>
                    </a:lnTo>
                    <a:lnTo>
                      <a:pt x="1601" y="4764"/>
                    </a:lnTo>
                    <a:lnTo>
                      <a:pt x="1604" y="4777"/>
                    </a:lnTo>
                    <a:lnTo>
                      <a:pt x="1604" y="4788"/>
                    </a:lnTo>
                    <a:lnTo>
                      <a:pt x="1608" y="4802"/>
                    </a:lnTo>
                    <a:lnTo>
                      <a:pt x="1611" y="4812"/>
                    </a:lnTo>
                    <a:lnTo>
                      <a:pt x="1615" y="4820"/>
                    </a:lnTo>
                    <a:lnTo>
                      <a:pt x="1618" y="4830"/>
                    </a:lnTo>
                    <a:lnTo>
                      <a:pt x="1625" y="4837"/>
                    </a:lnTo>
                    <a:lnTo>
                      <a:pt x="1629" y="4844"/>
                    </a:lnTo>
                    <a:lnTo>
                      <a:pt x="1636" y="4847"/>
                    </a:lnTo>
                    <a:lnTo>
                      <a:pt x="1639" y="4852"/>
                    </a:lnTo>
                    <a:lnTo>
                      <a:pt x="1681" y="4876"/>
                    </a:lnTo>
                    <a:lnTo>
                      <a:pt x="1713" y="4900"/>
                    </a:lnTo>
                    <a:lnTo>
                      <a:pt x="1741" y="4929"/>
                    </a:lnTo>
                    <a:lnTo>
                      <a:pt x="1763" y="4960"/>
                    </a:lnTo>
                    <a:lnTo>
                      <a:pt x="1784" y="4995"/>
                    </a:lnTo>
                    <a:lnTo>
                      <a:pt x="1798" y="5030"/>
                    </a:lnTo>
                    <a:lnTo>
                      <a:pt x="1812" y="5069"/>
                    </a:lnTo>
                    <a:lnTo>
                      <a:pt x="1829" y="5104"/>
                    </a:lnTo>
                    <a:lnTo>
                      <a:pt x="1847" y="5142"/>
                    </a:lnTo>
                    <a:lnTo>
                      <a:pt x="1868" y="5182"/>
                    </a:lnTo>
                    <a:lnTo>
                      <a:pt x="1899" y="5164"/>
                    </a:lnTo>
                    <a:lnTo>
                      <a:pt x="1928" y="5157"/>
                    </a:lnTo>
                    <a:lnTo>
                      <a:pt x="1949" y="5160"/>
                    </a:lnTo>
                    <a:lnTo>
                      <a:pt x="1970" y="5170"/>
                    </a:lnTo>
                    <a:lnTo>
                      <a:pt x="1987" y="5189"/>
                    </a:lnTo>
                    <a:lnTo>
                      <a:pt x="2005" y="5210"/>
                    </a:lnTo>
                    <a:lnTo>
                      <a:pt x="2019" y="5230"/>
                    </a:lnTo>
                    <a:lnTo>
                      <a:pt x="2030" y="5255"/>
                    </a:lnTo>
                    <a:lnTo>
                      <a:pt x="2040" y="5277"/>
                    </a:lnTo>
                    <a:lnTo>
                      <a:pt x="2047" y="5290"/>
                    </a:lnTo>
                    <a:lnTo>
                      <a:pt x="2090" y="5364"/>
                    </a:lnTo>
                    <a:lnTo>
                      <a:pt x="2135" y="5442"/>
                    </a:lnTo>
                    <a:lnTo>
                      <a:pt x="2185" y="5522"/>
                    </a:lnTo>
                    <a:lnTo>
                      <a:pt x="2237" y="5600"/>
                    </a:lnTo>
                    <a:lnTo>
                      <a:pt x="2294" y="5673"/>
                    </a:lnTo>
                    <a:lnTo>
                      <a:pt x="2353" y="5740"/>
                    </a:lnTo>
                    <a:lnTo>
                      <a:pt x="2420" y="5800"/>
                    </a:lnTo>
                    <a:lnTo>
                      <a:pt x="2491" y="5842"/>
                    </a:lnTo>
                    <a:lnTo>
                      <a:pt x="2568" y="5873"/>
                    </a:lnTo>
                    <a:lnTo>
                      <a:pt x="2646" y="5884"/>
                    </a:lnTo>
                    <a:lnTo>
                      <a:pt x="2660" y="5880"/>
                    </a:lnTo>
                    <a:lnTo>
                      <a:pt x="2674" y="5873"/>
                    </a:lnTo>
                    <a:lnTo>
                      <a:pt x="2684" y="5863"/>
                    </a:lnTo>
                    <a:lnTo>
                      <a:pt x="2698" y="5849"/>
                    </a:lnTo>
                    <a:lnTo>
                      <a:pt x="2709" y="5832"/>
                    </a:lnTo>
                    <a:lnTo>
                      <a:pt x="2723" y="5814"/>
                    </a:lnTo>
                    <a:lnTo>
                      <a:pt x="2731" y="5793"/>
                    </a:lnTo>
                    <a:lnTo>
                      <a:pt x="2741" y="5772"/>
                    </a:lnTo>
                    <a:lnTo>
                      <a:pt x="2748" y="5747"/>
                    </a:lnTo>
                    <a:lnTo>
                      <a:pt x="2751" y="5725"/>
                    </a:lnTo>
                    <a:lnTo>
                      <a:pt x="2762" y="5715"/>
                    </a:lnTo>
                    <a:lnTo>
                      <a:pt x="2786" y="5698"/>
                    </a:lnTo>
                    <a:lnTo>
                      <a:pt x="2826" y="5684"/>
                    </a:lnTo>
                    <a:lnTo>
                      <a:pt x="2871" y="5667"/>
                    </a:lnTo>
                    <a:lnTo>
                      <a:pt x="2924" y="5645"/>
                    </a:lnTo>
                    <a:lnTo>
                      <a:pt x="2980" y="5627"/>
                    </a:lnTo>
                    <a:lnTo>
                      <a:pt x="3040" y="5613"/>
                    </a:lnTo>
                    <a:lnTo>
                      <a:pt x="3096" y="5600"/>
                    </a:lnTo>
                    <a:lnTo>
                      <a:pt x="3149" y="5585"/>
                    </a:lnTo>
                    <a:lnTo>
                      <a:pt x="3195" y="5578"/>
                    </a:lnTo>
                    <a:lnTo>
                      <a:pt x="3184" y="5575"/>
                    </a:lnTo>
                    <a:lnTo>
                      <a:pt x="3174" y="5572"/>
                    </a:lnTo>
                    <a:lnTo>
                      <a:pt x="3163" y="5568"/>
                    </a:lnTo>
                    <a:lnTo>
                      <a:pt x="3152" y="5568"/>
                    </a:lnTo>
                    <a:lnTo>
                      <a:pt x="3139" y="5565"/>
                    </a:lnTo>
                    <a:lnTo>
                      <a:pt x="3127" y="5565"/>
                    </a:lnTo>
                    <a:lnTo>
                      <a:pt x="3114" y="5565"/>
                    </a:lnTo>
                    <a:lnTo>
                      <a:pt x="3104" y="5565"/>
                    </a:lnTo>
                    <a:lnTo>
                      <a:pt x="3089" y="5565"/>
                    </a:lnTo>
                    <a:lnTo>
                      <a:pt x="3079" y="5560"/>
                    </a:lnTo>
                    <a:lnTo>
                      <a:pt x="3051" y="5565"/>
                    </a:lnTo>
                    <a:lnTo>
                      <a:pt x="3022" y="5568"/>
                    </a:lnTo>
                    <a:lnTo>
                      <a:pt x="2997" y="5572"/>
                    </a:lnTo>
                    <a:lnTo>
                      <a:pt x="2973" y="5578"/>
                    </a:lnTo>
                    <a:lnTo>
                      <a:pt x="2949" y="5582"/>
                    </a:lnTo>
                    <a:lnTo>
                      <a:pt x="2924" y="5585"/>
                    </a:lnTo>
                    <a:lnTo>
                      <a:pt x="2899" y="5582"/>
                    </a:lnTo>
                    <a:lnTo>
                      <a:pt x="2874" y="5575"/>
                    </a:lnTo>
                    <a:lnTo>
                      <a:pt x="2854" y="5565"/>
                    </a:lnTo>
                    <a:lnTo>
                      <a:pt x="2829" y="5547"/>
                    </a:lnTo>
                    <a:lnTo>
                      <a:pt x="2826" y="5543"/>
                    </a:lnTo>
                    <a:lnTo>
                      <a:pt x="2818" y="5543"/>
                    </a:lnTo>
                    <a:lnTo>
                      <a:pt x="2814" y="5540"/>
                    </a:lnTo>
                    <a:lnTo>
                      <a:pt x="2808" y="5540"/>
                    </a:lnTo>
                    <a:lnTo>
                      <a:pt x="2801" y="5537"/>
                    </a:lnTo>
                    <a:lnTo>
                      <a:pt x="2794" y="5537"/>
                    </a:lnTo>
                    <a:lnTo>
                      <a:pt x="2786" y="5537"/>
                    </a:lnTo>
                    <a:lnTo>
                      <a:pt x="2776" y="5533"/>
                    </a:lnTo>
                    <a:lnTo>
                      <a:pt x="2769" y="5533"/>
                    </a:lnTo>
                    <a:lnTo>
                      <a:pt x="2766" y="5529"/>
                    </a:lnTo>
                    <a:lnTo>
                      <a:pt x="2758" y="5525"/>
                    </a:lnTo>
                    <a:lnTo>
                      <a:pt x="2751" y="5519"/>
                    </a:lnTo>
                    <a:lnTo>
                      <a:pt x="2744" y="5515"/>
                    </a:lnTo>
                    <a:lnTo>
                      <a:pt x="2741" y="5508"/>
                    </a:lnTo>
                    <a:lnTo>
                      <a:pt x="2738" y="5505"/>
                    </a:lnTo>
                    <a:lnTo>
                      <a:pt x="2734" y="5497"/>
                    </a:lnTo>
                    <a:lnTo>
                      <a:pt x="2731" y="5490"/>
                    </a:lnTo>
                    <a:lnTo>
                      <a:pt x="2726" y="5483"/>
                    </a:lnTo>
                    <a:lnTo>
                      <a:pt x="2723" y="5477"/>
                    </a:lnTo>
                    <a:lnTo>
                      <a:pt x="2720" y="5470"/>
                    </a:lnTo>
                    <a:lnTo>
                      <a:pt x="2713" y="5448"/>
                    </a:lnTo>
                    <a:lnTo>
                      <a:pt x="2709" y="5424"/>
                    </a:lnTo>
                    <a:lnTo>
                      <a:pt x="2706" y="5403"/>
                    </a:lnTo>
                    <a:lnTo>
                      <a:pt x="2706" y="5378"/>
                    </a:lnTo>
                    <a:lnTo>
                      <a:pt x="2706" y="5357"/>
                    </a:lnTo>
                    <a:lnTo>
                      <a:pt x="2709" y="5332"/>
                    </a:lnTo>
                    <a:lnTo>
                      <a:pt x="2709" y="5308"/>
                    </a:lnTo>
                    <a:lnTo>
                      <a:pt x="2706" y="5287"/>
                    </a:lnTo>
                    <a:lnTo>
                      <a:pt x="2698" y="5262"/>
                    </a:lnTo>
                    <a:lnTo>
                      <a:pt x="2688" y="5242"/>
                    </a:lnTo>
                    <a:lnTo>
                      <a:pt x="2678" y="5227"/>
                    </a:lnTo>
                    <a:lnTo>
                      <a:pt x="2663" y="5217"/>
                    </a:lnTo>
                    <a:lnTo>
                      <a:pt x="2653" y="5210"/>
                    </a:lnTo>
                    <a:lnTo>
                      <a:pt x="2639" y="5206"/>
                    </a:lnTo>
                    <a:lnTo>
                      <a:pt x="2625" y="5206"/>
                    </a:lnTo>
                    <a:lnTo>
                      <a:pt x="2611" y="5213"/>
                    </a:lnTo>
                    <a:lnTo>
                      <a:pt x="2596" y="5220"/>
                    </a:lnTo>
                    <a:lnTo>
                      <a:pt x="2586" y="5230"/>
                    </a:lnTo>
                    <a:lnTo>
                      <a:pt x="2575" y="5245"/>
                    </a:lnTo>
                    <a:lnTo>
                      <a:pt x="2565" y="5262"/>
                    </a:lnTo>
                    <a:lnTo>
                      <a:pt x="2568" y="5242"/>
                    </a:lnTo>
                    <a:lnTo>
                      <a:pt x="2561" y="5217"/>
                    </a:lnTo>
                    <a:lnTo>
                      <a:pt x="2548" y="5192"/>
                    </a:lnTo>
                    <a:lnTo>
                      <a:pt x="2523" y="5167"/>
                    </a:lnTo>
                    <a:lnTo>
                      <a:pt x="2495" y="5147"/>
                    </a:lnTo>
                    <a:lnTo>
                      <a:pt x="2460" y="5125"/>
                    </a:lnTo>
                    <a:lnTo>
                      <a:pt x="2425" y="5104"/>
                    </a:lnTo>
                    <a:lnTo>
                      <a:pt x="2385" y="5087"/>
                    </a:lnTo>
                    <a:lnTo>
                      <a:pt x="2347" y="5076"/>
                    </a:lnTo>
                    <a:lnTo>
                      <a:pt x="2312" y="5065"/>
                    </a:lnTo>
                    <a:lnTo>
                      <a:pt x="2273" y="5059"/>
                    </a:lnTo>
                    <a:lnTo>
                      <a:pt x="2234" y="5048"/>
                    </a:lnTo>
                    <a:lnTo>
                      <a:pt x="2199" y="5034"/>
                    </a:lnTo>
                    <a:lnTo>
                      <a:pt x="2164" y="5017"/>
                    </a:lnTo>
                    <a:lnTo>
                      <a:pt x="2132" y="4992"/>
                    </a:lnTo>
                    <a:lnTo>
                      <a:pt x="2107" y="4967"/>
                    </a:lnTo>
                    <a:lnTo>
                      <a:pt x="2090" y="4939"/>
                    </a:lnTo>
                    <a:lnTo>
                      <a:pt x="2079" y="4904"/>
                    </a:lnTo>
                    <a:lnTo>
                      <a:pt x="2079" y="4865"/>
                    </a:lnTo>
                    <a:lnTo>
                      <a:pt x="2090" y="4823"/>
                    </a:lnTo>
                    <a:lnTo>
                      <a:pt x="2079" y="4820"/>
                    </a:lnTo>
                    <a:lnTo>
                      <a:pt x="2069" y="4816"/>
                    </a:lnTo>
                    <a:lnTo>
                      <a:pt x="2058" y="4812"/>
                    </a:lnTo>
                    <a:lnTo>
                      <a:pt x="2051" y="4805"/>
                    </a:lnTo>
                    <a:lnTo>
                      <a:pt x="2044" y="4799"/>
                    </a:lnTo>
                    <a:lnTo>
                      <a:pt x="2037" y="4792"/>
                    </a:lnTo>
                    <a:lnTo>
                      <a:pt x="2034" y="4781"/>
                    </a:lnTo>
                    <a:lnTo>
                      <a:pt x="2027" y="4774"/>
                    </a:lnTo>
                    <a:lnTo>
                      <a:pt x="2022" y="4764"/>
                    </a:lnTo>
                    <a:lnTo>
                      <a:pt x="2019" y="4752"/>
                    </a:lnTo>
                    <a:lnTo>
                      <a:pt x="2016" y="4735"/>
                    </a:lnTo>
                    <a:lnTo>
                      <a:pt x="2016" y="4714"/>
                    </a:lnTo>
                    <a:lnTo>
                      <a:pt x="2016" y="4693"/>
                    </a:lnTo>
                    <a:lnTo>
                      <a:pt x="2016" y="4675"/>
                    </a:lnTo>
                    <a:lnTo>
                      <a:pt x="2019" y="4654"/>
                    </a:lnTo>
                    <a:lnTo>
                      <a:pt x="2022" y="4634"/>
                    </a:lnTo>
                    <a:lnTo>
                      <a:pt x="2027" y="4609"/>
                    </a:lnTo>
                    <a:lnTo>
                      <a:pt x="2030" y="4587"/>
                    </a:lnTo>
                    <a:lnTo>
                      <a:pt x="2034" y="4567"/>
                    </a:lnTo>
                    <a:lnTo>
                      <a:pt x="2030" y="4546"/>
                    </a:lnTo>
                    <a:lnTo>
                      <a:pt x="2027" y="4517"/>
                    </a:lnTo>
                    <a:lnTo>
                      <a:pt x="2019" y="4492"/>
                    </a:lnTo>
                    <a:lnTo>
                      <a:pt x="2005" y="4472"/>
                    </a:lnTo>
                    <a:lnTo>
                      <a:pt x="1987" y="4457"/>
                    </a:lnTo>
                    <a:lnTo>
                      <a:pt x="1967" y="4444"/>
                    </a:lnTo>
                    <a:lnTo>
                      <a:pt x="1942" y="4434"/>
                    </a:lnTo>
                    <a:lnTo>
                      <a:pt x="1917" y="4430"/>
                    </a:lnTo>
                    <a:lnTo>
                      <a:pt x="1889" y="4426"/>
                    </a:lnTo>
                    <a:lnTo>
                      <a:pt x="1861" y="4426"/>
                    </a:lnTo>
                    <a:lnTo>
                      <a:pt x="1833" y="4430"/>
                    </a:lnTo>
                    <a:lnTo>
                      <a:pt x="1836" y="4422"/>
                    </a:lnTo>
                    <a:lnTo>
                      <a:pt x="1836" y="4419"/>
                    </a:lnTo>
                    <a:lnTo>
                      <a:pt x="1833" y="4416"/>
                    </a:lnTo>
                    <a:lnTo>
                      <a:pt x="1829" y="4412"/>
                    </a:lnTo>
                    <a:lnTo>
                      <a:pt x="1826" y="4409"/>
                    </a:lnTo>
                    <a:lnTo>
                      <a:pt x="1822" y="4409"/>
                    </a:lnTo>
                    <a:lnTo>
                      <a:pt x="1816" y="4405"/>
                    </a:lnTo>
                    <a:lnTo>
                      <a:pt x="1812" y="4402"/>
                    </a:lnTo>
                    <a:lnTo>
                      <a:pt x="1812" y="4399"/>
                    </a:lnTo>
                    <a:lnTo>
                      <a:pt x="1812" y="4394"/>
                    </a:lnTo>
                    <a:lnTo>
                      <a:pt x="1816" y="4359"/>
                    </a:lnTo>
                    <a:lnTo>
                      <a:pt x="1819" y="4321"/>
                    </a:lnTo>
                    <a:lnTo>
                      <a:pt x="1822" y="4286"/>
                    </a:lnTo>
                    <a:lnTo>
                      <a:pt x="1822" y="4247"/>
                    </a:lnTo>
                    <a:lnTo>
                      <a:pt x="1819" y="4212"/>
                    </a:lnTo>
                    <a:lnTo>
                      <a:pt x="1812" y="4174"/>
                    </a:lnTo>
                    <a:lnTo>
                      <a:pt x="1798" y="4142"/>
                    </a:lnTo>
                    <a:lnTo>
                      <a:pt x="1781" y="4110"/>
                    </a:lnTo>
                    <a:lnTo>
                      <a:pt x="1752" y="4082"/>
                    </a:lnTo>
                    <a:lnTo>
                      <a:pt x="1716" y="4057"/>
                    </a:lnTo>
                    <a:lnTo>
                      <a:pt x="1713" y="4050"/>
                    </a:lnTo>
                    <a:lnTo>
                      <a:pt x="1709" y="4039"/>
                    </a:lnTo>
                    <a:lnTo>
                      <a:pt x="1709" y="4022"/>
                    </a:lnTo>
                    <a:lnTo>
                      <a:pt x="1709" y="4004"/>
                    </a:lnTo>
                    <a:lnTo>
                      <a:pt x="1709" y="3980"/>
                    </a:lnTo>
                    <a:lnTo>
                      <a:pt x="1709" y="3956"/>
                    </a:lnTo>
                    <a:lnTo>
                      <a:pt x="1713" y="3931"/>
                    </a:lnTo>
                    <a:lnTo>
                      <a:pt x="1716" y="3906"/>
                    </a:lnTo>
                    <a:lnTo>
                      <a:pt x="1716" y="3882"/>
                    </a:lnTo>
                    <a:lnTo>
                      <a:pt x="1716" y="3861"/>
                    </a:lnTo>
                    <a:lnTo>
                      <a:pt x="1721" y="3829"/>
                    </a:lnTo>
                    <a:lnTo>
                      <a:pt x="1716" y="3797"/>
                    </a:lnTo>
                    <a:lnTo>
                      <a:pt x="1716" y="3769"/>
                    </a:lnTo>
                    <a:lnTo>
                      <a:pt x="1713" y="3737"/>
                    </a:lnTo>
                    <a:lnTo>
                      <a:pt x="1706" y="3709"/>
                    </a:lnTo>
                    <a:lnTo>
                      <a:pt x="1699" y="3681"/>
                    </a:lnTo>
                    <a:lnTo>
                      <a:pt x="1692" y="3654"/>
                    </a:lnTo>
                    <a:lnTo>
                      <a:pt x="1681" y="3626"/>
                    </a:lnTo>
                    <a:lnTo>
                      <a:pt x="1664" y="3597"/>
                    </a:lnTo>
                    <a:lnTo>
                      <a:pt x="1650" y="3569"/>
                    </a:lnTo>
                    <a:lnTo>
                      <a:pt x="1650" y="3537"/>
                    </a:lnTo>
                    <a:lnTo>
                      <a:pt x="1621" y="3506"/>
                    </a:lnTo>
                    <a:lnTo>
                      <a:pt x="1590" y="3478"/>
                    </a:lnTo>
                    <a:lnTo>
                      <a:pt x="1561" y="3453"/>
                    </a:lnTo>
                    <a:lnTo>
                      <a:pt x="1533" y="3426"/>
                    </a:lnTo>
                    <a:lnTo>
                      <a:pt x="1502" y="3401"/>
                    </a:lnTo>
                    <a:lnTo>
                      <a:pt x="1470" y="3376"/>
                    </a:lnTo>
                    <a:lnTo>
                      <a:pt x="1438" y="3351"/>
                    </a:lnTo>
                    <a:lnTo>
                      <a:pt x="1407" y="3331"/>
                    </a:lnTo>
                    <a:lnTo>
                      <a:pt x="1372" y="3309"/>
                    </a:lnTo>
                    <a:lnTo>
                      <a:pt x="1333" y="3291"/>
                    </a:lnTo>
                    <a:lnTo>
                      <a:pt x="1343" y="3284"/>
                    </a:lnTo>
                    <a:lnTo>
                      <a:pt x="1347" y="3274"/>
                    </a:lnTo>
                    <a:lnTo>
                      <a:pt x="1351" y="3264"/>
                    </a:lnTo>
                    <a:lnTo>
                      <a:pt x="1355" y="3253"/>
                    </a:lnTo>
                    <a:lnTo>
                      <a:pt x="1355" y="3239"/>
                    </a:lnTo>
                    <a:lnTo>
                      <a:pt x="1355" y="3228"/>
                    </a:lnTo>
                    <a:lnTo>
                      <a:pt x="1358" y="3218"/>
                    </a:lnTo>
                    <a:lnTo>
                      <a:pt x="1361" y="3207"/>
                    </a:lnTo>
                    <a:lnTo>
                      <a:pt x="1365" y="3196"/>
                    </a:lnTo>
                    <a:lnTo>
                      <a:pt x="1372" y="3189"/>
                    </a:lnTo>
                    <a:lnTo>
                      <a:pt x="1407" y="3154"/>
                    </a:lnTo>
                    <a:lnTo>
                      <a:pt x="1443" y="3119"/>
                    </a:lnTo>
                    <a:lnTo>
                      <a:pt x="1474" y="3084"/>
                    </a:lnTo>
                    <a:lnTo>
                      <a:pt x="1502" y="3046"/>
                    </a:lnTo>
                    <a:lnTo>
                      <a:pt x="1526" y="3004"/>
                    </a:lnTo>
                    <a:lnTo>
                      <a:pt x="1544" y="2961"/>
                    </a:lnTo>
                    <a:lnTo>
                      <a:pt x="1551" y="2919"/>
                    </a:lnTo>
                    <a:lnTo>
                      <a:pt x="1551" y="2877"/>
                    </a:lnTo>
                    <a:lnTo>
                      <a:pt x="1538" y="2828"/>
                    </a:lnTo>
                    <a:lnTo>
                      <a:pt x="1509" y="2782"/>
                    </a:lnTo>
                    <a:lnTo>
                      <a:pt x="1513" y="2786"/>
                    </a:lnTo>
                    <a:lnTo>
                      <a:pt x="1523" y="2782"/>
                    </a:lnTo>
                    <a:lnTo>
                      <a:pt x="1530" y="2779"/>
                    </a:lnTo>
                    <a:lnTo>
                      <a:pt x="1544" y="2776"/>
                    </a:lnTo>
                    <a:lnTo>
                      <a:pt x="1558" y="2768"/>
                    </a:lnTo>
                    <a:lnTo>
                      <a:pt x="1573" y="2758"/>
                    </a:lnTo>
                    <a:lnTo>
                      <a:pt x="1583" y="2747"/>
                    </a:lnTo>
                    <a:lnTo>
                      <a:pt x="1597" y="2736"/>
                    </a:lnTo>
                    <a:lnTo>
                      <a:pt x="1608" y="2726"/>
                    </a:lnTo>
                    <a:lnTo>
                      <a:pt x="1615" y="2712"/>
                    </a:lnTo>
                    <a:lnTo>
                      <a:pt x="1621" y="2705"/>
                    </a:lnTo>
                    <a:lnTo>
                      <a:pt x="1633" y="2701"/>
                    </a:lnTo>
                    <a:lnTo>
                      <a:pt x="1646" y="2698"/>
                    </a:lnTo>
                    <a:lnTo>
                      <a:pt x="1661" y="2694"/>
                    </a:lnTo>
                    <a:lnTo>
                      <a:pt x="1678" y="2694"/>
                    </a:lnTo>
                    <a:lnTo>
                      <a:pt x="1696" y="2691"/>
                    </a:lnTo>
                    <a:lnTo>
                      <a:pt x="1713" y="2688"/>
                    </a:lnTo>
                    <a:lnTo>
                      <a:pt x="1727" y="2681"/>
                    </a:lnTo>
                    <a:lnTo>
                      <a:pt x="1741" y="2670"/>
                    </a:lnTo>
                    <a:lnTo>
                      <a:pt x="1752" y="2656"/>
                    </a:lnTo>
                    <a:lnTo>
                      <a:pt x="1752" y="2663"/>
                    </a:lnTo>
                    <a:lnTo>
                      <a:pt x="1752" y="2670"/>
                    </a:lnTo>
                    <a:lnTo>
                      <a:pt x="1752" y="2681"/>
                    </a:lnTo>
                    <a:lnTo>
                      <a:pt x="1752" y="2688"/>
                    </a:lnTo>
                    <a:lnTo>
                      <a:pt x="1752" y="2694"/>
                    </a:lnTo>
                    <a:lnTo>
                      <a:pt x="1752" y="2705"/>
                    </a:lnTo>
                    <a:lnTo>
                      <a:pt x="1752" y="2712"/>
                    </a:lnTo>
                    <a:lnTo>
                      <a:pt x="1752" y="2719"/>
                    </a:lnTo>
                    <a:lnTo>
                      <a:pt x="1756" y="2726"/>
                    </a:lnTo>
                    <a:lnTo>
                      <a:pt x="1756" y="2733"/>
                    </a:lnTo>
                    <a:lnTo>
                      <a:pt x="1763" y="2747"/>
                    </a:lnTo>
                    <a:lnTo>
                      <a:pt x="1769" y="2758"/>
                    </a:lnTo>
                    <a:lnTo>
                      <a:pt x="1781" y="2764"/>
                    </a:lnTo>
                    <a:lnTo>
                      <a:pt x="1791" y="2771"/>
                    </a:lnTo>
                    <a:lnTo>
                      <a:pt x="1804" y="2779"/>
                    </a:lnTo>
                    <a:lnTo>
                      <a:pt x="1816" y="2782"/>
                    </a:lnTo>
                    <a:lnTo>
                      <a:pt x="1829" y="2782"/>
                    </a:lnTo>
                    <a:lnTo>
                      <a:pt x="1844" y="2782"/>
                    </a:lnTo>
                    <a:lnTo>
                      <a:pt x="1857" y="2779"/>
                    </a:lnTo>
                    <a:lnTo>
                      <a:pt x="1868" y="2771"/>
                    </a:lnTo>
                    <a:lnTo>
                      <a:pt x="1857" y="2786"/>
                    </a:lnTo>
                    <a:lnTo>
                      <a:pt x="1854" y="2803"/>
                    </a:lnTo>
                    <a:lnTo>
                      <a:pt x="1857" y="2824"/>
                    </a:lnTo>
                    <a:lnTo>
                      <a:pt x="1864" y="2846"/>
                    </a:lnTo>
                    <a:lnTo>
                      <a:pt x="1879" y="2870"/>
                    </a:lnTo>
                    <a:lnTo>
                      <a:pt x="1892" y="2894"/>
                    </a:lnTo>
                    <a:lnTo>
                      <a:pt x="1910" y="2919"/>
                    </a:lnTo>
                    <a:lnTo>
                      <a:pt x="1921" y="2944"/>
                    </a:lnTo>
                    <a:lnTo>
                      <a:pt x="1931" y="2968"/>
                    </a:lnTo>
                    <a:lnTo>
                      <a:pt x="1939" y="2989"/>
                    </a:lnTo>
                    <a:lnTo>
                      <a:pt x="1946" y="2989"/>
                    </a:lnTo>
                    <a:lnTo>
                      <a:pt x="1956" y="2986"/>
                    </a:lnTo>
                    <a:lnTo>
                      <a:pt x="1964" y="2979"/>
                    </a:lnTo>
                    <a:lnTo>
                      <a:pt x="1967" y="2976"/>
                    </a:lnTo>
                    <a:lnTo>
                      <a:pt x="1974" y="2972"/>
                    </a:lnTo>
                    <a:lnTo>
                      <a:pt x="1977" y="2965"/>
                    </a:lnTo>
                    <a:lnTo>
                      <a:pt x="1981" y="2958"/>
                    </a:lnTo>
                    <a:lnTo>
                      <a:pt x="1984" y="2951"/>
                    </a:lnTo>
                    <a:lnTo>
                      <a:pt x="1984" y="2944"/>
                    </a:lnTo>
                    <a:lnTo>
                      <a:pt x="1984" y="2933"/>
                    </a:lnTo>
                    <a:lnTo>
                      <a:pt x="1984" y="2936"/>
                    </a:lnTo>
                    <a:lnTo>
                      <a:pt x="1987" y="2941"/>
                    </a:lnTo>
                    <a:lnTo>
                      <a:pt x="1991" y="2941"/>
                    </a:lnTo>
                    <a:lnTo>
                      <a:pt x="1995" y="2936"/>
                    </a:lnTo>
                    <a:lnTo>
                      <a:pt x="1999" y="2933"/>
                    </a:lnTo>
                    <a:lnTo>
                      <a:pt x="2005" y="2948"/>
                    </a:lnTo>
                    <a:lnTo>
                      <a:pt x="2012" y="2961"/>
                    </a:lnTo>
                    <a:lnTo>
                      <a:pt x="2027" y="2972"/>
                    </a:lnTo>
                    <a:lnTo>
                      <a:pt x="2040" y="2979"/>
                    </a:lnTo>
                    <a:lnTo>
                      <a:pt x="2054" y="2986"/>
                    </a:lnTo>
                    <a:lnTo>
                      <a:pt x="2072" y="2989"/>
                    </a:lnTo>
                    <a:lnTo>
                      <a:pt x="2087" y="2989"/>
                    </a:lnTo>
                    <a:lnTo>
                      <a:pt x="2104" y="2989"/>
                    </a:lnTo>
                    <a:lnTo>
                      <a:pt x="2122" y="2986"/>
                    </a:lnTo>
                    <a:lnTo>
                      <a:pt x="2135" y="2979"/>
                    </a:lnTo>
                    <a:lnTo>
                      <a:pt x="2150" y="3018"/>
                    </a:lnTo>
                    <a:lnTo>
                      <a:pt x="2170" y="3049"/>
                    </a:lnTo>
                    <a:lnTo>
                      <a:pt x="2199" y="3071"/>
                    </a:lnTo>
                    <a:lnTo>
                      <a:pt x="2227" y="3091"/>
                    </a:lnTo>
                    <a:lnTo>
                      <a:pt x="2262" y="3106"/>
                    </a:lnTo>
                    <a:lnTo>
                      <a:pt x="2297" y="3123"/>
                    </a:lnTo>
                    <a:lnTo>
                      <a:pt x="2333" y="3137"/>
                    </a:lnTo>
                    <a:lnTo>
                      <a:pt x="2368" y="3154"/>
                    </a:lnTo>
                    <a:lnTo>
                      <a:pt x="2400" y="3172"/>
                    </a:lnTo>
                    <a:lnTo>
                      <a:pt x="2428" y="3201"/>
                    </a:lnTo>
                    <a:lnTo>
                      <a:pt x="2442" y="3224"/>
                    </a:lnTo>
                    <a:lnTo>
                      <a:pt x="2448" y="3253"/>
                    </a:lnTo>
                    <a:lnTo>
                      <a:pt x="2452" y="3284"/>
                    </a:lnTo>
                    <a:lnTo>
                      <a:pt x="2452" y="3319"/>
                    </a:lnTo>
                    <a:lnTo>
                      <a:pt x="2452" y="3351"/>
                    </a:lnTo>
                    <a:lnTo>
                      <a:pt x="2452" y="3379"/>
                    </a:lnTo>
                    <a:lnTo>
                      <a:pt x="2460" y="3404"/>
                    </a:lnTo>
                    <a:lnTo>
                      <a:pt x="2470" y="3421"/>
                    </a:lnTo>
                    <a:lnTo>
                      <a:pt x="2488" y="3432"/>
                    </a:lnTo>
                    <a:lnTo>
                      <a:pt x="2519" y="3432"/>
                    </a:lnTo>
                    <a:lnTo>
                      <a:pt x="2568" y="3436"/>
                    </a:lnTo>
                    <a:lnTo>
                      <a:pt x="2600" y="3464"/>
                    </a:lnTo>
                    <a:lnTo>
                      <a:pt x="2614" y="3513"/>
                    </a:lnTo>
                    <a:lnTo>
                      <a:pt x="2618" y="3576"/>
                    </a:lnTo>
                    <a:lnTo>
                      <a:pt x="2614" y="3649"/>
                    </a:lnTo>
                    <a:lnTo>
                      <a:pt x="2611" y="3727"/>
                    </a:lnTo>
                    <a:lnTo>
                      <a:pt x="2603" y="3804"/>
                    </a:lnTo>
                    <a:lnTo>
                      <a:pt x="2607" y="3879"/>
                    </a:lnTo>
                    <a:lnTo>
                      <a:pt x="2618" y="3945"/>
                    </a:lnTo>
                    <a:lnTo>
                      <a:pt x="2643" y="3994"/>
                    </a:lnTo>
                    <a:lnTo>
                      <a:pt x="2666" y="4022"/>
                    </a:lnTo>
                    <a:lnTo>
                      <a:pt x="2691" y="4047"/>
                    </a:lnTo>
                    <a:lnTo>
                      <a:pt x="2720" y="4071"/>
                    </a:lnTo>
                    <a:lnTo>
                      <a:pt x="2751" y="4099"/>
                    </a:lnTo>
                    <a:lnTo>
                      <a:pt x="2779" y="4124"/>
                    </a:lnTo>
                    <a:lnTo>
                      <a:pt x="2808" y="4152"/>
                    </a:lnTo>
                    <a:lnTo>
                      <a:pt x="2836" y="4180"/>
                    </a:lnTo>
                    <a:lnTo>
                      <a:pt x="2861" y="4212"/>
                    </a:lnTo>
                    <a:lnTo>
                      <a:pt x="2881" y="4240"/>
                    </a:lnTo>
                    <a:lnTo>
                      <a:pt x="2899" y="4272"/>
                    </a:lnTo>
                    <a:lnTo>
                      <a:pt x="2913" y="4304"/>
                    </a:lnTo>
                    <a:lnTo>
                      <a:pt x="2924" y="4335"/>
                    </a:lnTo>
                    <a:lnTo>
                      <a:pt x="2938" y="4367"/>
                    </a:lnTo>
                    <a:lnTo>
                      <a:pt x="2949" y="4399"/>
                    </a:lnTo>
                    <a:lnTo>
                      <a:pt x="2962" y="4430"/>
                    </a:lnTo>
                    <a:lnTo>
                      <a:pt x="2977" y="4461"/>
                    </a:lnTo>
                    <a:lnTo>
                      <a:pt x="2994" y="4489"/>
                    </a:lnTo>
                    <a:lnTo>
                      <a:pt x="3015" y="4517"/>
                    </a:lnTo>
                    <a:lnTo>
                      <a:pt x="3040" y="4542"/>
                    </a:lnTo>
                    <a:lnTo>
                      <a:pt x="3069" y="4564"/>
                    </a:lnTo>
                    <a:lnTo>
                      <a:pt x="3082" y="4570"/>
                    </a:lnTo>
                    <a:lnTo>
                      <a:pt x="3092" y="4570"/>
                    </a:lnTo>
                    <a:lnTo>
                      <a:pt x="3104" y="4567"/>
                    </a:lnTo>
                    <a:lnTo>
                      <a:pt x="3117" y="4564"/>
                    </a:lnTo>
                    <a:lnTo>
                      <a:pt x="3124" y="4552"/>
                    </a:lnTo>
                    <a:lnTo>
                      <a:pt x="3135" y="4542"/>
                    </a:lnTo>
                    <a:lnTo>
                      <a:pt x="3142" y="4532"/>
                    </a:lnTo>
                    <a:lnTo>
                      <a:pt x="3145" y="4517"/>
                    </a:lnTo>
                    <a:lnTo>
                      <a:pt x="3149" y="4500"/>
                    </a:lnTo>
                    <a:lnTo>
                      <a:pt x="3145" y="4486"/>
                    </a:lnTo>
                    <a:lnTo>
                      <a:pt x="3159" y="4504"/>
                    </a:lnTo>
                    <a:lnTo>
                      <a:pt x="3174" y="4521"/>
                    </a:lnTo>
                    <a:lnTo>
                      <a:pt x="3184" y="4535"/>
                    </a:lnTo>
                    <a:lnTo>
                      <a:pt x="3199" y="4552"/>
                    </a:lnTo>
                    <a:lnTo>
                      <a:pt x="3209" y="4567"/>
                    </a:lnTo>
                    <a:lnTo>
                      <a:pt x="3223" y="4577"/>
                    </a:lnTo>
                    <a:lnTo>
                      <a:pt x="3240" y="4584"/>
                    </a:lnTo>
                    <a:lnTo>
                      <a:pt x="3255" y="4584"/>
                    </a:lnTo>
                    <a:lnTo>
                      <a:pt x="3275" y="4581"/>
                    </a:lnTo>
                    <a:lnTo>
                      <a:pt x="3297" y="4574"/>
                    </a:lnTo>
                    <a:lnTo>
                      <a:pt x="3293" y="4574"/>
                    </a:lnTo>
                    <a:lnTo>
                      <a:pt x="3297" y="4574"/>
                    </a:lnTo>
                    <a:lnTo>
                      <a:pt x="3297" y="4577"/>
                    </a:lnTo>
                    <a:lnTo>
                      <a:pt x="3300" y="4577"/>
                    </a:lnTo>
                    <a:lnTo>
                      <a:pt x="3297" y="4581"/>
                    </a:lnTo>
                    <a:lnTo>
                      <a:pt x="3300" y="4560"/>
                    </a:lnTo>
                    <a:lnTo>
                      <a:pt x="3304" y="4542"/>
                    </a:lnTo>
                    <a:lnTo>
                      <a:pt x="3307" y="4524"/>
                    </a:lnTo>
                    <a:lnTo>
                      <a:pt x="3310" y="4507"/>
                    </a:lnTo>
                    <a:lnTo>
                      <a:pt x="3315" y="4486"/>
                    </a:lnTo>
                    <a:lnTo>
                      <a:pt x="3315" y="4469"/>
                    </a:lnTo>
                    <a:lnTo>
                      <a:pt x="3315" y="4454"/>
                    </a:lnTo>
                    <a:lnTo>
                      <a:pt x="3310" y="4437"/>
                    </a:lnTo>
                    <a:lnTo>
                      <a:pt x="3307" y="4426"/>
                    </a:lnTo>
                    <a:lnTo>
                      <a:pt x="3300" y="4416"/>
                    </a:lnTo>
                    <a:lnTo>
                      <a:pt x="3279" y="4391"/>
                    </a:lnTo>
                    <a:lnTo>
                      <a:pt x="3265" y="4367"/>
                    </a:lnTo>
                    <a:lnTo>
                      <a:pt x="3258" y="4342"/>
                    </a:lnTo>
                    <a:lnTo>
                      <a:pt x="3251" y="4317"/>
                    </a:lnTo>
                    <a:lnTo>
                      <a:pt x="3244" y="4292"/>
                    </a:lnTo>
                    <a:lnTo>
                      <a:pt x="3240" y="4272"/>
                    </a:lnTo>
                    <a:lnTo>
                      <a:pt x="3234" y="4247"/>
                    </a:lnTo>
                    <a:lnTo>
                      <a:pt x="3227" y="4226"/>
                    </a:lnTo>
                    <a:lnTo>
                      <a:pt x="3212" y="4201"/>
                    </a:lnTo>
                    <a:lnTo>
                      <a:pt x="3199" y="4180"/>
                    </a:lnTo>
                    <a:lnTo>
                      <a:pt x="3187" y="4174"/>
                    </a:lnTo>
                    <a:lnTo>
                      <a:pt x="3177" y="4166"/>
                    </a:lnTo>
                    <a:lnTo>
                      <a:pt x="3167" y="4162"/>
                    </a:lnTo>
                    <a:lnTo>
                      <a:pt x="3159" y="4166"/>
                    </a:lnTo>
                    <a:lnTo>
                      <a:pt x="3149" y="4166"/>
                    </a:lnTo>
                    <a:lnTo>
                      <a:pt x="3139" y="4169"/>
                    </a:lnTo>
                    <a:lnTo>
                      <a:pt x="3127" y="4177"/>
                    </a:lnTo>
                    <a:lnTo>
                      <a:pt x="3114" y="4184"/>
                    </a:lnTo>
                    <a:lnTo>
                      <a:pt x="3104" y="4191"/>
                    </a:lnTo>
                    <a:lnTo>
                      <a:pt x="3089" y="4197"/>
                    </a:lnTo>
                    <a:lnTo>
                      <a:pt x="3069" y="4201"/>
                    </a:lnTo>
                    <a:lnTo>
                      <a:pt x="3047" y="4197"/>
                    </a:lnTo>
                    <a:lnTo>
                      <a:pt x="3026" y="4187"/>
                    </a:lnTo>
                    <a:lnTo>
                      <a:pt x="3001" y="4169"/>
                    </a:lnTo>
                    <a:lnTo>
                      <a:pt x="2977" y="4149"/>
                    </a:lnTo>
                    <a:lnTo>
                      <a:pt x="2956" y="4127"/>
                    </a:lnTo>
                    <a:lnTo>
                      <a:pt x="2931" y="4103"/>
                    </a:lnTo>
                    <a:lnTo>
                      <a:pt x="2906" y="4079"/>
                    </a:lnTo>
                    <a:lnTo>
                      <a:pt x="2881" y="4054"/>
                    </a:lnTo>
                    <a:lnTo>
                      <a:pt x="2857" y="4032"/>
                    </a:lnTo>
                    <a:lnTo>
                      <a:pt x="2839" y="4022"/>
                    </a:lnTo>
                    <a:lnTo>
                      <a:pt x="2818" y="4012"/>
                    </a:lnTo>
                    <a:lnTo>
                      <a:pt x="2797" y="3997"/>
                    </a:lnTo>
                    <a:lnTo>
                      <a:pt x="2773" y="3987"/>
                    </a:lnTo>
                    <a:lnTo>
                      <a:pt x="2751" y="3973"/>
                    </a:lnTo>
                    <a:lnTo>
                      <a:pt x="2731" y="3959"/>
                    </a:lnTo>
                    <a:lnTo>
                      <a:pt x="2709" y="3945"/>
                    </a:lnTo>
                    <a:lnTo>
                      <a:pt x="2691" y="3927"/>
                    </a:lnTo>
                    <a:lnTo>
                      <a:pt x="2678" y="3906"/>
                    </a:lnTo>
                    <a:lnTo>
                      <a:pt x="2663" y="3882"/>
                    </a:lnTo>
                    <a:lnTo>
                      <a:pt x="2653" y="3839"/>
                    </a:lnTo>
                    <a:lnTo>
                      <a:pt x="2646" y="3797"/>
                    </a:lnTo>
                    <a:lnTo>
                      <a:pt x="2639" y="3752"/>
                    </a:lnTo>
                    <a:lnTo>
                      <a:pt x="2639" y="3709"/>
                    </a:lnTo>
                    <a:lnTo>
                      <a:pt x="2639" y="3667"/>
                    </a:lnTo>
                    <a:lnTo>
                      <a:pt x="2643" y="3622"/>
                    </a:lnTo>
                    <a:lnTo>
                      <a:pt x="2646" y="3576"/>
                    </a:lnTo>
                    <a:lnTo>
                      <a:pt x="2649" y="3534"/>
                    </a:lnTo>
                    <a:lnTo>
                      <a:pt x="2649" y="3488"/>
                    </a:lnTo>
                    <a:lnTo>
                      <a:pt x="2649" y="3443"/>
                    </a:lnTo>
                    <a:lnTo>
                      <a:pt x="2649" y="3436"/>
                    </a:lnTo>
                    <a:lnTo>
                      <a:pt x="2646" y="3426"/>
                    </a:lnTo>
                    <a:lnTo>
                      <a:pt x="2643" y="3414"/>
                    </a:lnTo>
                    <a:lnTo>
                      <a:pt x="2635" y="3401"/>
                    </a:lnTo>
                    <a:lnTo>
                      <a:pt x="2628" y="3389"/>
                    </a:lnTo>
                    <a:lnTo>
                      <a:pt x="2621" y="3376"/>
                    </a:lnTo>
                    <a:lnTo>
                      <a:pt x="2614" y="3366"/>
                    </a:lnTo>
                    <a:lnTo>
                      <a:pt x="2611" y="3351"/>
                    </a:lnTo>
                    <a:lnTo>
                      <a:pt x="2603" y="3344"/>
                    </a:lnTo>
                    <a:lnTo>
                      <a:pt x="2600" y="3337"/>
                    </a:lnTo>
                    <a:lnTo>
                      <a:pt x="2600" y="3334"/>
                    </a:lnTo>
                    <a:lnTo>
                      <a:pt x="2600" y="3331"/>
                    </a:lnTo>
                    <a:lnTo>
                      <a:pt x="2596" y="3326"/>
                    </a:lnTo>
                    <a:lnTo>
                      <a:pt x="2596" y="3319"/>
                    </a:lnTo>
                    <a:lnTo>
                      <a:pt x="2593" y="3313"/>
                    </a:lnTo>
                    <a:lnTo>
                      <a:pt x="2593" y="3306"/>
                    </a:lnTo>
                    <a:lnTo>
                      <a:pt x="2590" y="3299"/>
                    </a:lnTo>
                    <a:lnTo>
                      <a:pt x="2590" y="3291"/>
                    </a:lnTo>
                    <a:lnTo>
                      <a:pt x="2590" y="3288"/>
                    </a:lnTo>
                    <a:lnTo>
                      <a:pt x="2586" y="3278"/>
                    </a:lnTo>
                    <a:lnTo>
                      <a:pt x="2583" y="3267"/>
                    </a:lnTo>
                    <a:lnTo>
                      <a:pt x="2579" y="3259"/>
                    </a:lnTo>
                    <a:lnTo>
                      <a:pt x="2579" y="3253"/>
                    </a:lnTo>
                    <a:lnTo>
                      <a:pt x="2575" y="3246"/>
                    </a:lnTo>
                    <a:lnTo>
                      <a:pt x="2568" y="3239"/>
                    </a:lnTo>
                    <a:lnTo>
                      <a:pt x="2565" y="3236"/>
                    </a:lnTo>
                    <a:lnTo>
                      <a:pt x="2561" y="3228"/>
                    </a:lnTo>
                    <a:lnTo>
                      <a:pt x="2554" y="3221"/>
                    </a:lnTo>
                    <a:lnTo>
                      <a:pt x="2548" y="3214"/>
                    </a:lnTo>
                    <a:lnTo>
                      <a:pt x="2526" y="3189"/>
                    </a:lnTo>
                    <a:lnTo>
                      <a:pt x="2508" y="3169"/>
                    </a:lnTo>
                    <a:lnTo>
                      <a:pt x="2491" y="3148"/>
                    </a:lnTo>
                    <a:lnTo>
                      <a:pt x="2480" y="3130"/>
                    </a:lnTo>
                    <a:lnTo>
                      <a:pt x="2470" y="3113"/>
                    </a:lnTo>
                    <a:lnTo>
                      <a:pt x="2460" y="3094"/>
                    </a:lnTo>
                    <a:lnTo>
                      <a:pt x="2448" y="3074"/>
                    </a:lnTo>
                    <a:lnTo>
                      <a:pt x="2438" y="3049"/>
                    </a:lnTo>
                    <a:lnTo>
                      <a:pt x="2420" y="3024"/>
                    </a:lnTo>
                    <a:lnTo>
                      <a:pt x="2403" y="2989"/>
                    </a:lnTo>
                    <a:lnTo>
                      <a:pt x="2410" y="2996"/>
                    </a:lnTo>
                    <a:lnTo>
                      <a:pt x="2425" y="3004"/>
                    </a:lnTo>
                    <a:lnTo>
                      <a:pt x="2442" y="3011"/>
                    </a:lnTo>
                    <a:lnTo>
                      <a:pt x="2463" y="3018"/>
                    </a:lnTo>
                    <a:lnTo>
                      <a:pt x="2483" y="3024"/>
                    </a:lnTo>
                    <a:lnTo>
                      <a:pt x="2508" y="3028"/>
                    </a:lnTo>
                    <a:lnTo>
                      <a:pt x="2533" y="3036"/>
                    </a:lnTo>
                    <a:lnTo>
                      <a:pt x="2558" y="3039"/>
                    </a:lnTo>
                    <a:lnTo>
                      <a:pt x="2579" y="3046"/>
                    </a:lnTo>
                    <a:lnTo>
                      <a:pt x="2600" y="3049"/>
                    </a:lnTo>
                    <a:lnTo>
                      <a:pt x="2600" y="3046"/>
                    </a:lnTo>
                    <a:lnTo>
                      <a:pt x="2603" y="3039"/>
                    </a:lnTo>
                    <a:lnTo>
                      <a:pt x="2603" y="3036"/>
                    </a:lnTo>
                    <a:lnTo>
                      <a:pt x="2607" y="3031"/>
                    </a:lnTo>
                    <a:lnTo>
                      <a:pt x="2611" y="3024"/>
                    </a:lnTo>
                    <a:lnTo>
                      <a:pt x="2611" y="3021"/>
                    </a:lnTo>
                    <a:lnTo>
                      <a:pt x="2614" y="3018"/>
                    </a:lnTo>
                    <a:lnTo>
                      <a:pt x="2614" y="3014"/>
                    </a:lnTo>
                    <a:lnTo>
                      <a:pt x="2614" y="3007"/>
                    </a:lnTo>
                    <a:lnTo>
                      <a:pt x="2611" y="3004"/>
                    </a:lnTo>
                    <a:lnTo>
                      <a:pt x="2618" y="3007"/>
                    </a:lnTo>
                    <a:lnTo>
                      <a:pt x="2631" y="3004"/>
                    </a:lnTo>
                    <a:lnTo>
                      <a:pt x="2649" y="2996"/>
                    </a:lnTo>
                    <a:lnTo>
                      <a:pt x="2671" y="2983"/>
                    </a:lnTo>
                    <a:lnTo>
                      <a:pt x="2695" y="2968"/>
                    </a:lnTo>
                    <a:lnTo>
                      <a:pt x="2716" y="2948"/>
                    </a:lnTo>
                    <a:lnTo>
                      <a:pt x="2734" y="2926"/>
                    </a:lnTo>
                    <a:lnTo>
                      <a:pt x="2748" y="2901"/>
                    </a:lnTo>
                    <a:lnTo>
                      <a:pt x="2755" y="2877"/>
                    </a:lnTo>
                    <a:lnTo>
                      <a:pt x="2755" y="2853"/>
                    </a:lnTo>
                    <a:lnTo>
                      <a:pt x="2762" y="2866"/>
                    </a:lnTo>
                    <a:lnTo>
                      <a:pt x="2779" y="2877"/>
                    </a:lnTo>
                    <a:lnTo>
                      <a:pt x="2801" y="2881"/>
                    </a:lnTo>
                    <a:lnTo>
                      <a:pt x="2829" y="2884"/>
                    </a:lnTo>
                    <a:lnTo>
                      <a:pt x="2857" y="2881"/>
                    </a:lnTo>
                    <a:lnTo>
                      <a:pt x="2892" y="2877"/>
                    </a:lnTo>
                    <a:lnTo>
                      <a:pt x="2924" y="2874"/>
                    </a:lnTo>
                    <a:lnTo>
                      <a:pt x="2959" y="2870"/>
                    </a:lnTo>
                    <a:lnTo>
                      <a:pt x="2991" y="2866"/>
                    </a:lnTo>
                    <a:lnTo>
                      <a:pt x="3019" y="2863"/>
                    </a:lnTo>
                    <a:lnTo>
                      <a:pt x="3032" y="2853"/>
                    </a:lnTo>
                    <a:lnTo>
                      <a:pt x="3044" y="2828"/>
                    </a:lnTo>
                    <a:lnTo>
                      <a:pt x="3054" y="2796"/>
                    </a:lnTo>
                    <a:lnTo>
                      <a:pt x="3064" y="2758"/>
                    </a:lnTo>
                    <a:lnTo>
                      <a:pt x="3079" y="2716"/>
                    </a:lnTo>
                    <a:lnTo>
                      <a:pt x="3092" y="2676"/>
                    </a:lnTo>
                    <a:lnTo>
                      <a:pt x="3117" y="2649"/>
                    </a:lnTo>
                    <a:lnTo>
                      <a:pt x="3145" y="2631"/>
                    </a:lnTo>
                    <a:lnTo>
                      <a:pt x="3184" y="2631"/>
                    </a:lnTo>
                    <a:lnTo>
                      <a:pt x="3237" y="2649"/>
                    </a:lnTo>
                    <a:lnTo>
                      <a:pt x="3237" y="2653"/>
                    </a:lnTo>
                    <a:lnTo>
                      <a:pt x="3244" y="2656"/>
                    </a:lnTo>
                    <a:lnTo>
                      <a:pt x="3251" y="2663"/>
                    </a:lnTo>
                    <a:lnTo>
                      <a:pt x="3258" y="2670"/>
                    </a:lnTo>
                    <a:lnTo>
                      <a:pt x="3265" y="2676"/>
                    </a:lnTo>
                    <a:lnTo>
                      <a:pt x="3272" y="2684"/>
                    </a:lnTo>
                    <a:lnTo>
                      <a:pt x="3275" y="2691"/>
                    </a:lnTo>
                    <a:lnTo>
                      <a:pt x="3275" y="2694"/>
                    </a:lnTo>
                    <a:lnTo>
                      <a:pt x="3269" y="2698"/>
                    </a:lnTo>
                    <a:lnTo>
                      <a:pt x="3258" y="2694"/>
                    </a:lnTo>
                    <a:close/>
                  </a:path>
                </a:pathLst>
              </a:custGeom>
              <a:solidFill>
                <a:srgbClr val="F2B2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48" name="Freeform 720"/>
              <p:cNvSpPr>
                <a:spLocks/>
              </p:cNvSpPr>
              <p:nvPr/>
            </p:nvSpPr>
            <p:spPr bwMode="auto">
              <a:xfrm>
                <a:off x="2592" y="2442"/>
                <a:ext cx="330" cy="420"/>
              </a:xfrm>
              <a:custGeom>
                <a:avLst/>
                <a:gdLst>
                  <a:gd name="T0" fmla="*/ 3353 w 4282"/>
                  <a:gd name="T1" fmla="*/ 2589 h 5884"/>
                  <a:gd name="T2" fmla="*/ 3768 w 4282"/>
                  <a:gd name="T3" fmla="*/ 2529 h 5884"/>
                  <a:gd name="T4" fmla="*/ 4106 w 4282"/>
                  <a:gd name="T5" fmla="*/ 2069 h 5884"/>
                  <a:gd name="T6" fmla="*/ 3680 w 4282"/>
                  <a:gd name="T7" fmla="*/ 2385 h 5884"/>
                  <a:gd name="T8" fmla="*/ 3219 w 4282"/>
                  <a:gd name="T9" fmla="*/ 2375 h 5884"/>
                  <a:gd name="T10" fmla="*/ 2347 w 4282"/>
                  <a:gd name="T11" fmla="*/ 2501 h 5884"/>
                  <a:gd name="T12" fmla="*/ 2054 w 4282"/>
                  <a:gd name="T13" fmla="*/ 2329 h 5884"/>
                  <a:gd name="T14" fmla="*/ 1889 w 4282"/>
                  <a:gd name="T15" fmla="*/ 2228 h 5884"/>
                  <a:gd name="T16" fmla="*/ 2122 w 4282"/>
                  <a:gd name="T17" fmla="*/ 2006 h 5884"/>
                  <a:gd name="T18" fmla="*/ 2400 w 4282"/>
                  <a:gd name="T19" fmla="*/ 1633 h 5884"/>
                  <a:gd name="T20" fmla="*/ 2611 w 4282"/>
                  <a:gd name="T21" fmla="*/ 1472 h 5884"/>
                  <a:gd name="T22" fmla="*/ 2917 w 4282"/>
                  <a:gd name="T23" fmla="*/ 1050 h 5884"/>
                  <a:gd name="T24" fmla="*/ 3448 w 4282"/>
                  <a:gd name="T25" fmla="*/ 1037 h 5884"/>
                  <a:gd name="T26" fmla="*/ 3613 w 4282"/>
                  <a:gd name="T27" fmla="*/ 766 h 5884"/>
                  <a:gd name="T28" fmla="*/ 3771 w 4282"/>
                  <a:gd name="T29" fmla="*/ 247 h 5884"/>
                  <a:gd name="T30" fmla="*/ 3251 w 4282"/>
                  <a:gd name="T31" fmla="*/ 105 h 5884"/>
                  <a:gd name="T32" fmla="*/ 3163 w 4282"/>
                  <a:gd name="T33" fmla="*/ 407 h 5884"/>
                  <a:gd name="T34" fmla="*/ 2755 w 4282"/>
                  <a:gd name="T35" fmla="*/ 643 h 5884"/>
                  <a:gd name="T36" fmla="*/ 2259 w 4282"/>
                  <a:gd name="T37" fmla="*/ 282 h 5884"/>
                  <a:gd name="T38" fmla="*/ 2005 w 4282"/>
                  <a:gd name="T39" fmla="*/ 7 h 5884"/>
                  <a:gd name="T40" fmla="*/ 1794 w 4282"/>
                  <a:gd name="T41" fmla="*/ 1338 h 5884"/>
                  <a:gd name="T42" fmla="*/ 1372 w 4282"/>
                  <a:gd name="T43" fmla="*/ 1798 h 5884"/>
                  <a:gd name="T44" fmla="*/ 1115 w 4282"/>
                  <a:gd name="T45" fmla="*/ 2069 h 5884"/>
                  <a:gd name="T46" fmla="*/ 534 w 4282"/>
                  <a:gd name="T47" fmla="*/ 2501 h 5884"/>
                  <a:gd name="T48" fmla="*/ 358 w 4282"/>
                  <a:gd name="T49" fmla="*/ 2793 h 5884"/>
                  <a:gd name="T50" fmla="*/ 80 w 4282"/>
                  <a:gd name="T51" fmla="*/ 3443 h 5884"/>
                  <a:gd name="T52" fmla="*/ 203 w 4282"/>
                  <a:gd name="T53" fmla="*/ 4009 h 5884"/>
                  <a:gd name="T54" fmla="*/ 693 w 4282"/>
                  <a:gd name="T55" fmla="*/ 4834 h 5884"/>
                  <a:gd name="T56" fmla="*/ 957 w 4282"/>
                  <a:gd name="T57" fmla="*/ 4732 h 5884"/>
                  <a:gd name="T58" fmla="*/ 1006 w 4282"/>
                  <a:gd name="T59" fmla="*/ 4110 h 5884"/>
                  <a:gd name="T60" fmla="*/ 1305 w 4282"/>
                  <a:gd name="T61" fmla="*/ 3924 h 5884"/>
                  <a:gd name="T62" fmla="*/ 1561 w 4282"/>
                  <a:gd name="T63" fmla="*/ 4675 h 5884"/>
                  <a:gd name="T64" fmla="*/ 1763 w 4282"/>
                  <a:gd name="T65" fmla="*/ 4960 h 5884"/>
                  <a:gd name="T66" fmla="*/ 2135 w 4282"/>
                  <a:gd name="T67" fmla="*/ 5442 h 5884"/>
                  <a:gd name="T68" fmla="*/ 2751 w 4282"/>
                  <a:gd name="T69" fmla="*/ 5725 h 5884"/>
                  <a:gd name="T70" fmla="*/ 3104 w 4282"/>
                  <a:gd name="T71" fmla="*/ 5565 h 5884"/>
                  <a:gd name="T72" fmla="*/ 2794 w 4282"/>
                  <a:gd name="T73" fmla="*/ 5537 h 5884"/>
                  <a:gd name="T74" fmla="*/ 2706 w 4282"/>
                  <a:gd name="T75" fmla="*/ 5378 h 5884"/>
                  <a:gd name="T76" fmla="*/ 2561 w 4282"/>
                  <a:gd name="T77" fmla="*/ 5217 h 5884"/>
                  <a:gd name="T78" fmla="*/ 2090 w 4282"/>
                  <a:gd name="T79" fmla="*/ 4823 h 5884"/>
                  <a:gd name="T80" fmla="*/ 2030 w 4282"/>
                  <a:gd name="T81" fmla="*/ 4587 h 5884"/>
                  <a:gd name="T82" fmla="*/ 1822 w 4282"/>
                  <a:gd name="T83" fmla="*/ 4409 h 5884"/>
                  <a:gd name="T84" fmla="*/ 1709 w 4282"/>
                  <a:gd name="T85" fmla="*/ 4004 h 5884"/>
                  <a:gd name="T86" fmla="*/ 1621 w 4282"/>
                  <a:gd name="T87" fmla="*/ 3506 h 5884"/>
                  <a:gd name="T88" fmla="*/ 1365 w 4282"/>
                  <a:gd name="T89" fmla="*/ 3196 h 5884"/>
                  <a:gd name="T90" fmla="*/ 1583 w 4282"/>
                  <a:gd name="T91" fmla="*/ 2747 h 5884"/>
                  <a:gd name="T92" fmla="*/ 1752 w 4282"/>
                  <a:gd name="T93" fmla="*/ 2694 h 5884"/>
                  <a:gd name="T94" fmla="*/ 1857 w 4282"/>
                  <a:gd name="T95" fmla="*/ 2824 h 5884"/>
                  <a:gd name="T96" fmla="*/ 1984 w 4282"/>
                  <a:gd name="T97" fmla="*/ 2936 h 5884"/>
                  <a:gd name="T98" fmla="*/ 2227 w 4282"/>
                  <a:gd name="T99" fmla="*/ 3091 h 5884"/>
                  <a:gd name="T100" fmla="*/ 2600 w 4282"/>
                  <a:gd name="T101" fmla="*/ 3464 h 5884"/>
                  <a:gd name="T102" fmla="*/ 2899 w 4282"/>
                  <a:gd name="T103" fmla="*/ 4272 h 5884"/>
                  <a:gd name="T104" fmla="*/ 3145 w 4282"/>
                  <a:gd name="T105" fmla="*/ 4517 h 5884"/>
                  <a:gd name="T106" fmla="*/ 3300 w 4282"/>
                  <a:gd name="T107" fmla="*/ 4560 h 5884"/>
                  <a:gd name="T108" fmla="*/ 3212 w 4282"/>
                  <a:gd name="T109" fmla="*/ 4201 h 5884"/>
                  <a:gd name="T110" fmla="*/ 2931 w 4282"/>
                  <a:gd name="T111" fmla="*/ 4103 h 5884"/>
                  <a:gd name="T112" fmla="*/ 2639 w 4282"/>
                  <a:gd name="T113" fmla="*/ 3667 h 5884"/>
                  <a:gd name="T114" fmla="*/ 2596 w 4282"/>
                  <a:gd name="T115" fmla="*/ 3326 h 5884"/>
                  <a:gd name="T116" fmla="*/ 2508 w 4282"/>
                  <a:gd name="T117" fmla="*/ 3169 h 5884"/>
                  <a:gd name="T118" fmla="*/ 2600 w 4282"/>
                  <a:gd name="T119" fmla="*/ 3049 h 5884"/>
                  <a:gd name="T120" fmla="*/ 2748 w 4282"/>
                  <a:gd name="T121" fmla="*/ 2901 h 5884"/>
                  <a:gd name="T122" fmla="*/ 3092 w 4282"/>
                  <a:gd name="T123" fmla="*/ 2676 h 5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82" h="5884">
                    <a:moveTo>
                      <a:pt x="3258" y="2694"/>
                    </a:moveTo>
                    <a:lnTo>
                      <a:pt x="3282" y="2701"/>
                    </a:lnTo>
                    <a:lnTo>
                      <a:pt x="3300" y="2701"/>
                    </a:lnTo>
                    <a:lnTo>
                      <a:pt x="3322" y="2701"/>
                    </a:lnTo>
                    <a:lnTo>
                      <a:pt x="3339" y="2694"/>
                    </a:lnTo>
                    <a:lnTo>
                      <a:pt x="3353" y="2688"/>
                    </a:lnTo>
                    <a:lnTo>
                      <a:pt x="3364" y="2673"/>
                    </a:lnTo>
                    <a:lnTo>
                      <a:pt x="3370" y="2656"/>
                    </a:lnTo>
                    <a:lnTo>
                      <a:pt x="3378" y="2635"/>
                    </a:lnTo>
                    <a:lnTo>
                      <a:pt x="3378" y="2610"/>
                    </a:lnTo>
                    <a:lnTo>
                      <a:pt x="3374" y="2578"/>
                    </a:lnTo>
                    <a:lnTo>
                      <a:pt x="3370" y="2582"/>
                    </a:lnTo>
                    <a:lnTo>
                      <a:pt x="3370" y="2586"/>
                    </a:lnTo>
                    <a:lnTo>
                      <a:pt x="3367" y="2589"/>
                    </a:lnTo>
                    <a:lnTo>
                      <a:pt x="3364" y="2593"/>
                    </a:lnTo>
                    <a:lnTo>
                      <a:pt x="3360" y="2593"/>
                    </a:lnTo>
                    <a:lnTo>
                      <a:pt x="3357" y="2593"/>
                    </a:lnTo>
                    <a:lnTo>
                      <a:pt x="3353" y="2589"/>
                    </a:lnTo>
                    <a:lnTo>
                      <a:pt x="3353" y="2586"/>
                    </a:lnTo>
                    <a:lnTo>
                      <a:pt x="3350" y="2578"/>
                    </a:lnTo>
                    <a:lnTo>
                      <a:pt x="3357" y="2606"/>
                    </a:lnTo>
                    <a:lnTo>
                      <a:pt x="3367" y="2631"/>
                    </a:lnTo>
                    <a:lnTo>
                      <a:pt x="3382" y="2645"/>
                    </a:lnTo>
                    <a:lnTo>
                      <a:pt x="3399" y="2659"/>
                    </a:lnTo>
                    <a:lnTo>
                      <a:pt x="3417" y="2666"/>
                    </a:lnTo>
                    <a:lnTo>
                      <a:pt x="3434" y="2670"/>
                    </a:lnTo>
                    <a:lnTo>
                      <a:pt x="3452" y="2666"/>
                    </a:lnTo>
                    <a:lnTo>
                      <a:pt x="3470" y="2659"/>
                    </a:lnTo>
                    <a:lnTo>
                      <a:pt x="3487" y="2653"/>
                    </a:lnTo>
                    <a:lnTo>
                      <a:pt x="3497" y="2638"/>
                    </a:lnTo>
                    <a:lnTo>
                      <a:pt x="3543" y="2589"/>
                    </a:lnTo>
                    <a:lnTo>
                      <a:pt x="3588" y="2561"/>
                    </a:lnTo>
                    <a:lnTo>
                      <a:pt x="3631" y="2543"/>
                    </a:lnTo>
                    <a:lnTo>
                      <a:pt x="3677" y="2533"/>
                    </a:lnTo>
                    <a:lnTo>
                      <a:pt x="3723" y="2529"/>
                    </a:lnTo>
                    <a:lnTo>
                      <a:pt x="3768" y="2529"/>
                    </a:lnTo>
                    <a:lnTo>
                      <a:pt x="3811" y="2526"/>
                    </a:lnTo>
                    <a:lnTo>
                      <a:pt x="3853" y="2519"/>
                    </a:lnTo>
                    <a:lnTo>
                      <a:pt x="3895" y="2498"/>
                    </a:lnTo>
                    <a:lnTo>
                      <a:pt x="3931" y="2466"/>
                    </a:lnTo>
                    <a:lnTo>
                      <a:pt x="3962" y="2431"/>
                    </a:lnTo>
                    <a:lnTo>
                      <a:pt x="3994" y="2389"/>
                    </a:lnTo>
                    <a:lnTo>
                      <a:pt x="4022" y="2346"/>
                    </a:lnTo>
                    <a:lnTo>
                      <a:pt x="4054" y="2304"/>
                    </a:lnTo>
                    <a:lnTo>
                      <a:pt x="4085" y="2263"/>
                    </a:lnTo>
                    <a:lnTo>
                      <a:pt x="4117" y="2220"/>
                    </a:lnTo>
                    <a:lnTo>
                      <a:pt x="4156" y="2181"/>
                    </a:lnTo>
                    <a:lnTo>
                      <a:pt x="4194" y="2150"/>
                    </a:lnTo>
                    <a:lnTo>
                      <a:pt x="4237" y="2121"/>
                    </a:lnTo>
                    <a:lnTo>
                      <a:pt x="4282" y="2101"/>
                    </a:lnTo>
                    <a:lnTo>
                      <a:pt x="4244" y="2076"/>
                    </a:lnTo>
                    <a:lnTo>
                      <a:pt x="4197" y="2063"/>
                    </a:lnTo>
                    <a:lnTo>
                      <a:pt x="4152" y="2063"/>
                    </a:lnTo>
                    <a:lnTo>
                      <a:pt x="4106" y="2069"/>
                    </a:lnTo>
                    <a:lnTo>
                      <a:pt x="4061" y="2086"/>
                    </a:lnTo>
                    <a:lnTo>
                      <a:pt x="4014" y="2111"/>
                    </a:lnTo>
                    <a:lnTo>
                      <a:pt x="3972" y="2139"/>
                    </a:lnTo>
                    <a:lnTo>
                      <a:pt x="3937" y="2171"/>
                    </a:lnTo>
                    <a:lnTo>
                      <a:pt x="3906" y="2206"/>
                    </a:lnTo>
                    <a:lnTo>
                      <a:pt x="3881" y="2245"/>
                    </a:lnTo>
                    <a:lnTo>
                      <a:pt x="3867" y="2266"/>
                    </a:lnTo>
                    <a:lnTo>
                      <a:pt x="3853" y="2291"/>
                    </a:lnTo>
                    <a:lnTo>
                      <a:pt x="3839" y="2315"/>
                    </a:lnTo>
                    <a:lnTo>
                      <a:pt x="3821" y="2336"/>
                    </a:lnTo>
                    <a:lnTo>
                      <a:pt x="3803" y="2361"/>
                    </a:lnTo>
                    <a:lnTo>
                      <a:pt x="3786" y="2378"/>
                    </a:lnTo>
                    <a:lnTo>
                      <a:pt x="3765" y="2393"/>
                    </a:lnTo>
                    <a:lnTo>
                      <a:pt x="3748" y="2403"/>
                    </a:lnTo>
                    <a:lnTo>
                      <a:pt x="3726" y="2406"/>
                    </a:lnTo>
                    <a:lnTo>
                      <a:pt x="3705" y="2403"/>
                    </a:lnTo>
                    <a:lnTo>
                      <a:pt x="3691" y="2396"/>
                    </a:lnTo>
                    <a:lnTo>
                      <a:pt x="3680" y="2385"/>
                    </a:lnTo>
                    <a:lnTo>
                      <a:pt x="3663" y="2375"/>
                    </a:lnTo>
                    <a:lnTo>
                      <a:pt x="3645" y="2361"/>
                    </a:lnTo>
                    <a:lnTo>
                      <a:pt x="3631" y="2346"/>
                    </a:lnTo>
                    <a:lnTo>
                      <a:pt x="3613" y="2333"/>
                    </a:lnTo>
                    <a:lnTo>
                      <a:pt x="3596" y="2323"/>
                    </a:lnTo>
                    <a:lnTo>
                      <a:pt x="3582" y="2311"/>
                    </a:lnTo>
                    <a:lnTo>
                      <a:pt x="3568" y="2304"/>
                    </a:lnTo>
                    <a:lnTo>
                      <a:pt x="3557" y="2301"/>
                    </a:lnTo>
                    <a:lnTo>
                      <a:pt x="3518" y="2301"/>
                    </a:lnTo>
                    <a:lnTo>
                      <a:pt x="3483" y="2301"/>
                    </a:lnTo>
                    <a:lnTo>
                      <a:pt x="3445" y="2308"/>
                    </a:lnTo>
                    <a:lnTo>
                      <a:pt x="3413" y="2315"/>
                    </a:lnTo>
                    <a:lnTo>
                      <a:pt x="3378" y="2323"/>
                    </a:lnTo>
                    <a:lnTo>
                      <a:pt x="3346" y="2333"/>
                    </a:lnTo>
                    <a:lnTo>
                      <a:pt x="3315" y="2343"/>
                    </a:lnTo>
                    <a:lnTo>
                      <a:pt x="3282" y="2353"/>
                    </a:lnTo>
                    <a:lnTo>
                      <a:pt x="3251" y="2364"/>
                    </a:lnTo>
                    <a:lnTo>
                      <a:pt x="3219" y="2375"/>
                    </a:lnTo>
                    <a:lnTo>
                      <a:pt x="3184" y="2385"/>
                    </a:lnTo>
                    <a:lnTo>
                      <a:pt x="3149" y="2393"/>
                    </a:lnTo>
                    <a:lnTo>
                      <a:pt x="3110" y="2403"/>
                    </a:lnTo>
                    <a:lnTo>
                      <a:pt x="3075" y="2413"/>
                    </a:lnTo>
                    <a:lnTo>
                      <a:pt x="3036" y="2424"/>
                    </a:lnTo>
                    <a:lnTo>
                      <a:pt x="3001" y="2434"/>
                    </a:lnTo>
                    <a:lnTo>
                      <a:pt x="2962" y="2445"/>
                    </a:lnTo>
                    <a:lnTo>
                      <a:pt x="2921" y="2459"/>
                    </a:lnTo>
                    <a:lnTo>
                      <a:pt x="2881" y="2473"/>
                    </a:lnTo>
                    <a:lnTo>
                      <a:pt x="2839" y="2488"/>
                    </a:lnTo>
                    <a:lnTo>
                      <a:pt x="2783" y="2501"/>
                    </a:lnTo>
                    <a:lnTo>
                      <a:pt x="2720" y="2505"/>
                    </a:lnTo>
                    <a:lnTo>
                      <a:pt x="2653" y="2505"/>
                    </a:lnTo>
                    <a:lnTo>
                      <a:pt x="2586" y="2498"/>
                    </a:lnTo>
                    <a:lnTo>
                      <a:pt x="2519" y="2494"/>
                    </a:lnTo>
                    <a:lnTo>
                      <a:pt x="2456" y="2491"/>
                    </a:lnTo>
                    <a:lnTo>
                      <a:pt x="2396" y="2491"/>
                    </a:lnTo>
                    <a:lnTo>
                      <a:pt x="2347" y="2501"/>
                    </a:lnTo>
                    <a:lnTo>
                      <a:pt x="2308" y="2523"/>
                    </a:lnTo>
                    <a:lnTo>
                      <a:pt x="2280" y="2558"/>
                    </a:lnTo>
                    <a:lnTo>
                      <a:pt x="2294" y="2523"/>
                    </a:lnTo>
                    <a:lnTo>
                      <a:pt x="2305" y="2488"/>
                    </a:lnTo>
                    <a:lnTo>
                      <a:pt x="2312" y="2456"/>
                    </a:lnTo>
                    <a:lnTo>
                      <a:pt x="2312" y="2421"/>
                    </a:lnTo>
                    <a:lnTo>
                      <a:pt x="2308" y="2389"/>
                    </a:lnTo>
                    <a:lnTo>
                      <a:pt x="2300" y="2361"/>
                    </a:lnTo>
                    <a:lnTo>
                      <a:pt x="2290" y="2333"/>
                    </a:lnTo>
                    <a:lnTo>
                      <a:pt x="2273" y="2308"/>
                    </a:lnTo>
                    <a:lnTo>
                      <a:pt x="2255" y="2283"/>
                    </a:lnTo>
                    <a:lnTo>
                      <a:pt x="2227" y="2266"/>
                    </a:lnTo>
                    <a:lnTo>
                      <a:pt x="2205" y="2259"/>
                    </a:lnTo>
                    <a:lnTo>
                      <a:pt x="2177" y="2263"/>
                    </a:lnTo>
                    <a:lnTo>
                      <a:pt x="2150" y="2273"/>
                    </a:lnTo>
                    <a:lnTo>
                      <a:pt x="2118" y="2291"/>
                    </a:lnTo>
                    <a:lnTo>
                      <a:pt x="2087" y="2308"/>
                    </a:lnTo>
                    <a:lnTo>
                      <a:pt x="2054" y="2329"/>
                    </a:lnTo>
                    <a:lnTo>
                      <a:pt x="2022" y="2346"/>
                    </a:lnTo>
                    <a:lnTo>
                      <a:pt x="1991" y="2361"/>
                    </a:lnTo>
                    <a:lnTo>
                      <a:pt x="1964" y="2368"/>
                    </a:lnTo>
                    <a:lnTo>
                      <a:pt x="1935" y="2364"/>
                    </a:lnTo>
                    <a:lnTo>
                      <a:pt x="1924" y="2361"/>
                    </a:lnTo>
                    <a:lnTo>
                      <a:pt x="1914" y="2350"/>
                    </a:lnTo>
                    <a:lnTo>
                      <a:pt x="1904" y="2340"/>
                    </a:lnTo>
                    <a:lnTo>
                      <a:pt x="1892" y="2326"/>
                    </a:lnTo>
                    <a:lnTo>
                      <a:pt x="1886" y="2311"/>
                    </a:lnTo>
                    <a:lnTo>
                      <a:pt x="1879" y="2294"/>
                    </a:lnTo>
                    <a:lnTo>
                      <a:pt x="1872" y="2276"/>
                    </a:lnTo>
                    <a:lnTo>
                      <a:pt x="1864" y="2259"/>
                    </a:lnTo>
                    <a:lnTo>
                      <a:pt x="1864" y="2245"/>
                    </a:lnTo>
                    <a:lnTo>
                      <a:pt x="1864" y="2231"/>
                    </a:lnTo>
                    <a:lnTo>
                      <a:pt x="1864" y="2234"/>
                    </a:lnTo>
                    <a:lnTo>
                      <a:pt x="1872" y="2234"/>
                    </a:lnTo>
                    <a:lnTo>
                      <a:pt x="1879" y="2231"/>
                    </a:lnTo>
                    <a:lnTo>
                      <a:pt x="1889" y="2228"/>
                    </a:lnTo>
                    <a:lnTo>
                      <a:pt x="1899" y="2223"/>
                    </a:lnTo>
                    <a:lnTo>
                      <a:pt x="1907" y="2220"/>
                    </a:lnTo>
                    <a:lnTo>
                      <a:pt x="1914" y="2216"/>
                    </a:lnTo>
                    <a:lnTo>
                      <a:pt x="1917" y="2213"/>
                    </a:lnTo>
                    <a:lnTo>
                      <a:pt x="1917" y="2210"/>
                    </a:lnTo>
                    <a:lnTo>
                      <a:pt x="1910" y="2210"/>
                    </a:lnTo>
                    <a:lnTo>
                      <a:pt x="1956" y="2213"/>
                    </a:lnTo>
                    <a:lnTo>
                      <a:pt x="1995" y="2206"/>
                    </a:lnTo>
                    <a:lnTo>
                      <a:pt x="2027" y="2193"/>
                    </a:lnTo>
                    <a:lnTo>
                      <a:pt x="2051" y="2168"/>
                    </a:lnTo>
                    <a:lnTo>
                      <a:pt x="2072" y="2143"/>
                    </a:lnTo>
                    <a:lnTo>
                      <a:pt x="2090" y="2108"/>
                    </a:lnTo>
                    <a:lnTo>
                      <a:pt x="2100" y="2073"/>
                    </a:lnTo>
                    <a:lnTo>
                      <a:pt x="2104" y="2038"/>
                    </a:lnTo>
                    <a:lnTo>
                      <a:pt x="2104" y="1999"/>
                    </a:lnTo>
                    <a:lnTo>
                      <a:pt x="2100" y="1963"/>
                    </a:lnTo>
                    <a:lnTo>
                      <a:pt x="2111" y="1988"/>
                    </a:lnTo>
                    <a:lnTo>
                      <a:pt x="2122" y="2006"/>
                    </a:lnTo>
                    <a:lnTo>
                      <a:pt x="2135" y="2016"/>
                    </a:lnTo>
                    <a:lnTo>
                      <a:pt x="2153" y="2020"/>
                    </a:lnTo>
                    <a:lnTo>
                      <a:pt x="2170" y="2020"/>
                    </a:lnTo>
                    <a:lnTo>
                      <a:pt x="2185" y="2013"/>
                    </a:lnTo>
                    <a:lnTo>
                      <a:pt x="2199" y="2006"/>
                    </a:lnTo>
                    <a:lnTo>
                      <a:pt x="2213" y="1995"/>
                    </a:lnTo>
                    <a:lnTo>
                      <a:pt x="2220" y="1985"/>
                    </a:lnTo>
                    <a:lnTo>
                      <a:pt x="2223" y="1974"/>
                    </a:lnTo>
                    <a:lnTo>
                      <a:pt x="2234" y="1925"/>
                    </a:lnTo>
                    <a:lnTo>
                      <a:pt x="2242" y="1880"/>
                    </a:lnTo>
                    <a:lnTo>
                      <a:pt x="2248" y="1841"/>
                    </a:lnTo>
                    <a:lnTo>
                      <a:pt x="2255" y="1803"/>
                    </a:lnTo>
                    <a:lnTo>
                      <a:pt x="2262" y="1767"/>
                    </a:lnTo>
                    <a:lnTo>
                      <a:pt x="2277" y="1735"/>
                    </a:lnTo>
                    <a:lnTo>
                      <a:pt x="2294" y="1708"/>
                    </a:lnTo>
                    <a:lnTo>
                      <a:pt x="2318" y="1683"/>
                    </a:lnTo>
                    <a:lnTo>
                      <a:pt x="2353" y="1658"/>
                    </a:lnTo>
                    <a:lnTo>
                      <a:pt x="2400" y="1633"/>
                    </a:lnTo>
                    <a:lnTo>
                      <a:pt x="2442" y="1623"/>
                    </a:lnTo>
                    <a:lnTo>
                      <a:pt x="2477" y="1623"/>
                    </a:lnTo>
                    <a:lnTo>
                      <a:pt x="2505" y="1637"/>
                    </a:lnTo>
                    <a:lnTo>
                      <a:pt x="2530" y="1658"/>
                    </a:lnTo>
                    <a:lnTo>
                      <a:pt x="2551" y="1686"/>
                    </a:lnTo>
                    <a:lnTo>
                      <a:pt x="2572" y="1718"/>
                    </a:lnTo>
                    <a:lnTo>
                      <a:pt x="2590" y="1750"/>
                    </a:lnTo>
                    <a:lnTo>
                      <a:pt x="2614" y="1778"/>
                    </a:lnTo>
                    <a:lnTo>
                      <a:pt x="2643" y="1798"/>
                    </a:lnTo>
                    <a:lnTo>
                      <a:pt x="2678" y="1813"/>
                    </a:lnTo>
                    <a:lnTo>
                      <a:pt x="2688" y="1756"/>
                    </a:lnTo>
                    <a:lnTo>
                      <a:pt x="2691" y="1700"/>
                    </a:lnTo>
                    <a:lnTo>
                      <a:pt x="2684" y="1655"/>
                    </a:lnTo>
                    <a:lnTo>
                      <a:pt x="2674" y="1613"/>
                    </a:lnTo>
                    <a:lnTo>
                      <a:pt x="2656" y="1573"/>
                    </a:lnTo>
                    <a:lnTo>
                      <a:pt x="2639" y="1535"/>
                    </a:lnTo>
                    <a:lnTo>
                      <a:pt x="2621" y="1503"/>
                    </a:lnTo>
                    <a:lnTo>
                      <a:pt x="2611" y="1472"/>
                    </a:lnTo>
                    <a:lnTo>
                      <a:pt x="2603" y="1440"/>
                    </a:lnTo>
                    <a:lnTo>
                      <a:pt x="2603" y="1408"/>
                    </a:lnTo>
                    <a:lnTo>
                      <a:pt x="2611" y="1380"/>
                    </a:lnTo>
                    <a:lnTo>
                      <a:pt x="2618" y="1356"/>
                    </a:lnTo>
                    <a:lnTo>
                      <a:pt x="2625" y="1335"/>
                    </a:lnTo>
                    <a:lnTo>
                      <a:pt x="2631" y="1313"/>
                    </a:lnTo>
                    <a:lnTo>
                      <a:pt x="2639" y="1293"/>
                    </a:lnTo>
                    <a:lnTo>
                      <a:pt x="2649" y="1272"/>
                    </a:lnTo>
                    <a:lnTo>
                      <a:pt x="2660" y="1247"/>
                    </a:lnTo>
                    <a:lnTo>
                      <a:pt x="2671" y="1223"/>
                    </a:lnTo>
                    <a:lnTo>
                      <a:pt x="2684" y="1195"/>
                    </a:lnTo>
                    <a:lnTo>
                      <a:pt x="2698" y="1166"/>
                    </a:lnTo>
                    <a:lnTo>
                      <a:pt x="2726" y="1125"/>
                    </a:lnTo>
                    <a:lnTo>
                      <a:pt x="2758" y="1096"/>
                    </a:lnTo>
                    <a:lnTo>
                      <a:pt x="2794" y="1075"/>
                    </a:lnTo>
                    <a:lnTo>
                      <a:pt x="2832" y="1065"/>
                    </a:lnTo>
                    <a:lnTo>
                      <a:pt x="2871" y="1054"/>
                    </a:lnTo>
                    <a:lnTo>
                      <a:pt x="2917" y="1050"/>
                    </a:lnTo>
                    <a:lnTo>
                      <a:pt x="2959" y="1047"/>
                    </a:lnTo>
                    <a:lnTo>
                      <a:pt x="3004" y="1043"/>
                    </a:lnTo>
                    <a:lnTo>
                      <a:pt x="3051" y="1037"/>
                    </a:lnTo>
                    <a:lnTo>
                      <a:pt x="3092" y="1026"/>
                    </a:lnTo>
                    <a:lnTo>
                      <a:pt x="3121" y="1015"/>
                    </a:lnTo>
                    <a:lnTo>
                      <a:pt x="3145" y="1008"/>
                    </a:lnTo>
                    <a:lnTo>
                      <a:pt x="3170" y="998"/>
                    </a:lnTo>
                    <a:lnTo>
                      <a:pt x="3195" y="987"/>
                    </a:lnTo>
                    <a:lnTo>
                      <a:pt x="3223" y="980"/>
                    </a:lnTo>
                    <a:lnTo>
                      <a:pt x="3247" y="973"/>
                    </a:lnTo>
                    <a:lnTo>
                      <a:pt x="3272" y="970"/>
                    </a:lnTo>
                    <a:lnTo>
                      <a:pt x="3297" y="973"/>
                    </a:lnTo>
                    <a:lnTo>
                      <a:pt x="3322" y="977"/>
                    </a:lnTo>
                    <a:lnTo>
                      <a:pt x="3342" y="990"/>
                    </a:lnTo>
                    <a:lnTo>
                      <a:pt x="3367" y="1008"/>
                    </a:lnTo>
                    <a:lnTo>
                      <a:pt x="3395" y="1022"/>
                    </a:lnTo>
                    <a:lnTo>
                      <a:pt x="3423" y="1030"/>
                    </a:lnTo>
                    <a:lnTo>
                      <a:pt x="3448" y="1037"/>
                    </a:lnTo>
                    <a:lnTo>
                      <a:pt x="3476" y="1040"/>
                    </a:lnTo>
                    <a:lnTo>
                      <a:pt x="3501" y="1040"/>
                    </a:lnTo>
                    <a:lnTo>
                      <a:pt x="3530" y="1033"/>
                    </a:lnTo>
                    <a:lnTo>
                      <a:pt x="3553" y="1026"/>
                    </a:lnTo>
                    <a:lnTo>
                      <a:pt x="3578" y="1012"/>
                    </a:lnTo>
                    <a:lnTo>
                      <a:pt x="3603" y="998"/>
                    </a:lnTo>
                    <a:lnTo>
                      <a:pt x="3610" y="990"/>
                    </a:lnTo>
                    <a:lnTo>
                      <a:pt x="3617" y="977"/>
                    </a:lnTo>
                    <a:lnTo>
                      <a:pt x="3624" y="960"/>
                    </a:lnTo>
                    <a:lnTo>
                      <a:pt x="3628" y="938"/>
                    </a:lnTo>
                    <a:lnTo>
                      <a:pt x="3635" y="917"/>
                    </a:lnTo>
                    <a:lnTo>
                      <a:pt x="3638" y="896"/>
                    </a:lnTo>
                    <a:lnTo>
                      <a:pt x="3641" y="875"/>
                    </a:lnTo>
                    <a:lnTo>
                      <a:pt x="3641" y="860"/>
                    </a:lnTo>
                    <a:lnTo>
                      <a:pt x="3641" y="847"/>
                    </a:lnTo>
                    <a:lnTo>
                      <a:pt x="3641" y="836"/>
                    </a:lnTo>
                    <a:lnTo>
                      <a:pt x="3621" y="801"/>
                    </a:lnTo>
                    <a:lnTo>
                      <a:pt x="3613" y="766"/>
                    </a:lnTo>
                    <a:lnTo>
                      <a:pt x="3621" y="738"/>
                    </a:lnTo>
                    <a:lnTo>
                      <a:pt x="3631" y="713"/>
                    </a:lnTo>
                    <a:lnTo>
                      <a:pt x="3653" y="688"/>
                    </a:lnTo>
                    <a:lnTo>
                      <a:pt x="3673" y="664"/>
                    </a:lnTo>
                    <a:lnTo>
                      <a:pt x="3691" y="643"/>
                    </a:lnTo>
                    <a:lnTo>
                      <a:pt x="3708" y="618"/>
                    </a:lnTo>
                    <a:lnTo>
                      <a:pt x="3719" y="594"/>
                    </a:lnTo>
                    <a:lnTo>
                      <a:pt x="3723" y="565"/>
                    </a:lnTo>
                    <a:lnTo>
                      <a:pt x="3719" y="523"/>
                    </a:lnTo>
                    <a:lnTo>
                      <a:pt x="3726" y="488"/>
                    </a:lnTo>
                    <a:lnTo>
                      <a:pt x="3736" y="453"/>
                    </a:lnTo>
                    <a:lnTo>
                      <a:pt x="3748" y="425"/>
                    </a:lnTo>
                    <a:lnTo>
                      <a:pt x="3761" y="397"/>
                    </a:lnTo>
                    <a:lnTo>
                      <a:pt x="3776" y="369"/>
                    </a:lnTo>
                    <a:lnTo>
                      <a:pt x="3783" y="340"/>
                    </a:lnTo>
                    <a:lnTo>
                      <a:pt x="3786" y="313"/>
                    </a:lnTo>
                    <a:lnTo>
                      <a:pt x="3783" y="282"/>
                    </a:lnTo>
                    <a:lnTo>
                      <a:pt x="3771" y="247"/>
                    </a:lnTo>
                    <a:lnTo>
                      <a:pt x="3744" y="207"/>
                    </a:lnTo>
                    <a:lnTo>
                      <a:pt x="3713" y="172"/>
                    </a:lnTo>
                    <a:lnTo>
                      <a:pt x="3670" y="140"/>
                    </a:lnTo>
                    <a:lnTo>
                      <a:pt x="3621" y="117"/>
                    </a:lnTo>
                    <a:lnTo>
                      <a:pt x="3568" y="99"/>
                    </a:lnTo>
                    <a:lnTo>
                      <a:pt x="3515" y="80"/>
                    </a:lnTo>
                    <a:lnTo>
                      <a:pt x="3458" y="70"/>
                    </a:lnTo>
                    <a:lnTo>
                      <a:pt x="3402" y="63"/>
                    </a:lnTo>
                    <a:lnTo>
                      <a:pt x="3350" y="63"/>
                    </a:lnTo>
                    <a:lnTo>
                      <a:pt x="3300" y="63"/>
                    </a:lnTo>
                    <a:lnTo>
                      <a:pt x="3293" y="67"/>
                    </a:lnTo>
                    <a:lnTo>
                      <a:pt x="3287" y="70"/>
                    </a:lnTo>
                    <a:lnTo>
                      <a:pt x="3279" y="74"/>
                    </a:lnTo>
                    <a:lnTo>
                      <a:pt x="3272" y="80"/>
                    </a:lnTo>
                    <a:lnTo>
                      <a:pt x="3265" y="88"/>
                    </a:lnTo>
                    <a:lnTo>
                      <a:pt x="3258" y="95"/>
                    </a:lnTo>
                    <a:lnTo>
                      <a:pt x="3255" y="102"/>
                    </a:lnTo>
                    <a:lnTo>
                      <a:pt x="3251" y="105"/>
                    </a:lnTo>
                    <a:lnTo>
                      <a:pt x="3251" y="112"/>
                    </a:lnTo>
                    <a:lnTo>
                      <a:pt x="3255" y="117"/>
                    </a:lnTo>
                    <a:lnTo>
                      <a:pt x="3279" y="123"/>
                    </a:lnTo>
                    <a:lnTo>
                      <a:pt x="3304" y="130"/>
                    </a:lnTo>
                    <a:lnTo>
                      <a:pt x="3328" y="140"/>
                    </a:lnTo>
                    <a:lnTo>
                      <a:pt x="3353" y="147"/>
                    </a:lnTo>
                    <a:lnTo>
                      <a:pt x="3370" y="158"/>
                    </a:lnTo>
                    <a:lnTo>
                      <a:pt x="3385" y="169"/>
                    </a:lnTo>
                    <a:lnTo>
                      <a:pt x="3399" y="179"/>
                    </a:lnTo>
                    <a:lnTo>
                      <a:pt x="3402" y="190"/>
                    </a:lnTo>
                    <a:lnTo>
                      <a:pt x="3399" y="204"/>
                    </a:lnTo>
                    <a:lnTo>
                      <a:pt x="3392" y="218"/>
                    </a:lnTo>
                    <a:lnTo>
                      <a:pt x="3353" y="257"/>
                    </a:lnTo>
                    <a:lnTo>
                      <a:pt x="3315" y="288"/>
                    </a:lnTo>
                    <a:lnTo>
                      <a:pt x="3275" y="320"/>
                    </a:lnTo>
                    <a:lnTo>
                      <a:pt x="3237" y="348"/>
                    </a:lnTo>
                    <a:lnTo>
                      <a:pt x="3202" y="380"/>
                    </a:lnTo>
                    <a:lnTo>
                      <a:pt x="3163" y="407"/>
                    </a:lnTo>
                    <a:lnTo>
                      <a:pt x="3127" y="439"/>
                    </a:lnTo>
                    <a:lnTo>
                      <a:pt x="3092" y="475"/>
                    </a:lnTo>
                    <a:lnTo>
                      <a:pt x="3061" y="517"/>
                    </a:lnTo>
                    <a:lnTo>
                      <a:pt x="3032" y="562"/>
                    </a:lnTo>
                    <a:lnTo>
                      <a:pt x="3029" y="562"/>
                    </a:lnTo>
                    <a:lnTo>
                      <a:pt x="3026" y="565"/>
                    </a:lnTo>
                    <a:lnTo>
                      <a:pt x="3019" y="565"/>
                    </a:lnTo>
                    <a:lnTo>
                      <a:pt x="3009" y="562"/>
                    </a:lnTo>
                    <a:lnTo>
                      <a:pt x="2997" y="562"/>
                    </a:lnTo>
                    <a:lnTo>
                      <a:pt x="2987" y="562"/>
                    </a:lnTo>
                    <a:lnTo>
                      <a:pt x="2973" y="558"/>
                    </a:lnTo>
                    <a:lnTo>
                      <a:pt x="2959" y="562"/>
                    </a:lnTo>
                    <a:lnTo>
                      <a:pt x="2941" y="562"/>
                    </a:lnTo>
                    <a:lnTo>
                      <a:pt x="2927" y="565"/>
                    </a:lnTo>
                    <a:lnTo>
                      <a:pt x="2886" y="580"/>
                    </a:lnTo>
                    <a:lnTo>
                      <a:pt x="2839" y="600"/>
                    </a:lnTo>
                    <a:lnTo>
                      <a:pt x="2797" y="622"/>
                    </a:lnTo>
                    <a:lnTo>
                      <a:pt x="2755" y="643"/>
                    </a:lnTo>
                    <a:lnTo>
                      <a:pt x="2713" y="664"/>
                    </a:lnTo>
                    <a:lnTo>
                      <a:pt x="2671" y="675"/>
                    </a:lnTo>
                    <a:lnTo>
                      <a:pt x="2631" y="682"/>
                    </a:lnTo>
                    <a:lnTo>
                      <a:pt x="2593" y="675"/>
                    </a:lnTo>
                    <a:lnTo>
                      <a:pt x="2558" y="657"/>
                    </a:lnTo>
                    <a:lnTo>
                      <a:pt x="2523" y="622"/>
                    </a:lnTo>
                    <a:lnTo>
                      <a:pt x="2498" y="587"/>
                    </a:lnTo>
                    <a:lnTo>
                      <a:pt x="2477" y="545"/>
                    </a:lnTo>
                    <a:lnTo>
                      <a:pt x="2460" y="502"/>
                    </a:lnTo>
                    <a:lnTo>
                      <a:pt x="2442" y="460"/>
                    </a:lnTo>
                    <a:lnTo>
                      <a:pt x="2425" y="422"/>
                    </a:lnTo>
                    <a:lnTo>
                      <a:pt x="2403" y="387"/>
                    </a:lnTo>
                    <a:lnTo>
                      <a:pt x="2375" y="355"/>
                    </a:lnTo>
                    <a:lnTo>
                      <a:pt x="2343" y="330"/>
                    </a:lnTo>
                    <a:lnTo>
                      <a:pt x="2305" y="317"/>
                    </a:lnTo>
                    <a:lnTo>
                      <a:pt x="2252" y="309"/>
                    </a:lnTo>
                    <a:lnTo>
                      <a:pt x="2259" y="299"/>
                    </a:lnTo>
                    <a:lnTo>
                      <a:pt x="2259" y="282"/>
                    </a:lnTo>
                    <a:lnTo>
                      <a:pt x="2262" y="264"/>
                    </a:lnTo>
                    <a:lnTo>
                      <a:pt x="2262" y="247"/>
                    </a:lnTo>
                    <a:lnTo>
                      <a:pt x="2262" y="228"/>
                    </a:lnTo>
                    <a:lnTo>
                      <a:pt x="2259" y="210"/>
                    </a:lnTo>
                    <a:lnTo>
                      <a:pt x="2259" y="197"/>
                    </a:lnTo>
                    <a:lnTo>
                      <a:pt x="2259" y="183"/>
                    </a:lnTo>
                    <a:lnTo>
                      <a:pt x="2255" y="175"/>
                    </a:lnTo>
                    <a:lnTo>
                      <a:pt x="2252" y="172"/>
                    </a:lnTo>
                    <a:lnTo>
                      <a:pt x="2223" y="152"/>
                    </a:lnTo>
                    <a:lnTo>
                      <a:pt x="2195" y="134"/>
                    </a:lnTo>
                    <a:lnTo>
                      <a:pt x="2170" y="117"/>
                    </a:lnTo>
                    <a:lnTo>
                      <a:pt x="2146" y="102"/>
                    </a:lnTo>
                    <a:lnTo>
                      <a:pt x="2125" y="88"/>
                    </a:lnTo>
                    <a:lnTo>
                      <a:pt x="2104" y="74"/>
                    </a:lnTo>
                    <a:lnTo>
                      <a:pt x="2082" y="60"/>
                    </a:lnTo>
                    <a:lnTo>
                      <a:pt x="2058" y="42"/>
                    </a:lnTo>
                    <a:lnTo>
                      <a:pt x="2034" y="25"/>
                    </a:lnTo>
                    <a:lnTo>
                      <a:pt x="2005" y="7"/>
                    </a:lnTo>
                    <a:lnTo>
                      <a:pt x="1987" y="0"/>
                    </a:lnTo>
                    <a:lnTo>
                      <a:pt x="1967" y="14"/>
                    </a:lnTo>
                    <a:lnTo>
                      <a:pt x="1952" y="39"/>
                    </a:lnTo>
                    <a:lnTo>
                      <a:pt x="1942" y="80"/>
                    </a:lnTo>
                    <a:lnTo>
                      <a:pt x="1931" y="127"/>
                    </a:lnTo>
                    <a:lnTo>
                      <a:pt x="1928" y="175"/>
                    </a:lnTo>
                    <a:lnTo>
                      <a:pt x="1928" y="228"/>
                    </a:lnTo>
                    <a:lnTo>
                      <a:pt x="1931" y="277"/>
                    </a:lnTo>
                    <a:lnTo>
                      <a:pt x="1942" y="320"/>
                    </a:lnTo>
                    <a:lnTo>
                      <a:pt x="1956" y="355"/>
                    </a:lnTo>
                    <a:lnTo>
                      <a:pt x="2051" y="523"/>
                    </a:lnTo>
                    <a:lnTo>
                      <a:pt x="2104" y="678"/>
                    </a:lnTo>
                    <a:lnTo>
                      <a:pt x="2114" y="818"/>
                    </a:lnTo>
                    <a:lnTo>
                      <a:pt x="2097" y="942"/>
                    </a:lnTo>
                    <a:lnTo>
                      <a:pt x="2047" y="1054"/>
                    </a:lnTo>
                    <a:lnTo>
                      <a:pt x="1981" y="1160"/>
                    </a:lnTo>
                    <a:lnTo>
                      <a:pt x="1892" y="1250"/>
                    </a:lnTo>
                    <a:lnTo>
                      <a:pt x="1794" y="1338"/>
                    </a:lnTo>
                    <a:lnTo>
                      <a:pt x="1689" y="1423"/>
                    </a:lnTo>
                    <a:lnTo>
                      <a:pt x="1583" y="1500"/>
                    </a:lnTo>
                    <a:lnTo>
                      <a:pt x="1569" y="1515"/>
                    </a:lnTo>
                    <a:lnTo>
                      <a:pt x="1555" y="1532"/>
                    </a:lnTo>
                    <a:lnTo>
                      <a:pt x="1541" y="1553"/>
                    </a:lnTo>
                    <a:lnTo>
                      <a:pt x="1526" y="1570"/>
                    </a:lnTo>
                    <a:lnTo>
                      <a:pt x="1513" y="1591"/>
                    </a:lnTo>
                    <a:lnTo>
                      <a:pt x="1502" y="1616"/>
                    </a:lnTo>
                    <a:lnTo>
                      <a:pt x="1491" y="1633"/>
                    </a:lnTo>
                    <a:lnTo>
                      <a:pt x="1481" y="1655"/>
                    </a:lnTo>
                    <a:lnTo>
                      <a:pt x="1470" y="1672"/>
                    </a:lnTo>
                    <a:lnTo>
                      <a:pt x="1460" y="1686"/>
                    </a:lnTo>
                    <a:lnTo>
                      <a:pt x="1443" y="1708"/>
                    </a:lnTo>
                    <a:lnTo>
                      <a:pt x="1428" y="1725"/>
                    </a:lnTo>
                    <a:lnTo>
                      <a:pt x="1414" y="1746"/>
                    </a:lnTo>
                    <a:lnTo>
                      <a:pt x="1400" y="1763"/>
                    </a:lnTo>
                    <a:lnTo>
                      <a:pt x="1386" y="1781"/>
                    </a:lnTo>
                    <a:lnTo>
                      <a:pt x="1372" y="1798"/>
                    </a:lnTo>
                    <a:lnTo>
                      <a:pt x="1358" y="1816"/>
                    </a:lnTo>
                    <a:lnTo>
                      <a:pt x="1340" y="1830"/>
                    </a:lnTo>
                    <a:lnTo>
                      <a:pt x="1320" y="1845"/>
                    </a:lnTo>
                    <a:lnTo>
                      <a:pt x="1302" y="1855"/>
                    </a:lnTo>
                    <a:lnTo>
                      <a:pt x="1295" y="1858"/>
                    </a:lnTo>
                    <a:lnTo>
                      <a:pt x="1287" y="1869"/>
                    </a:lnTo>
                    <a:lnTo>
                      <a:pt x="1284" y="1883"/>
                    </a:lnTo>
                    <a:lnTo>
                      <a:pt x="1277" y="1897"/>
                    </a:lnTo>
                    <a:lnTo>
                      <a:pt x="1270" y="1915"/>
                    </a:lnTo>
                    <a:lnTo>
                      <a:pt x="1263" y="1928"/>
                    </a:lnTo>
                    <a:lnTo>
                      <a:pt x="1255" y="1946"/>
                    </a:lnTo>
                    <a:lnTo>
                      <a:pt x="1248" y="1960"/>
                    </a:lnTo>
                    <a:lnTo>
                      <a:pt x="1242" y="1971"/>
                    </a:lnTo>
                    <a:lnTo>
                      <a:pt x="1238" y="1978"/>
                    </a:lnTo>
                    <a:lnTo>
                      <a:pt x="1210" y="2006"/>
                    </a:lnTo>
                    <a:lnTo>
                      <a:pt x="1178" y="2031"/>
                    </a:lnTo>
                    <a:lnTo>
                      <a:pt x="1147" y="2051"/>
                    </a:lnTo>
                    <a:lnTo>
                      <a:pt x="1115" y="2069"/>
                    </a:lnTo>
                    <a:lnTo>
                      <a:pt x="1080" y="2090"/>
                    </a:lnTo>
                    <a:lnTo>
                      <a:pt x="1048" y="2108"/>
                    </a:lnTo>
                    <a:lnTo>
                      <a:pt x="1013" y="2129"/>
                    </a:lnTo>
                    <a:lnTo>
                      <a:pt x="982" y="2150"/>
                    </a:lnTo>
                    <a:lnTo>
                      <a:pt x="953" y="2171"/>
                    </a:lnTo>
                    <a:lnTo>
                      <a:pt x="925" y="2199"/>
                    </a:lnTo>
                    <a:lnTo>
                      <a:pt x="886" y="2241"/>
                    </a:lnTo>
                    <a:lnTo>
                      <a:pt x="851" y="2280"/>
                    </a:lnTo>
                    <a:lnTo>
                      <a:pt x="816" y="2318"/>
                    </a:lnTo>
                    <a:lnTo>
                      <a:pt x="784" y="2358"/>
                    </a:lnTo>
                    <a:lnTo>
                      <a:pt x="746" y="2389"/>
                    </a:lnTo>
                    <a:lnTo>
                      <a:pt x="711" y="2421"/>
                    </a:lnTo>
                    <a:lnTo>
                      <a:pt x="668" y="2448"/>
                    </a:lnTo>
                    <a:lnTo>
                      <a:pt x="622" y="2470"/>
                    </a:lnTo>
                    <a:lnTo>
                      <a:pt x="569" y="2491"/>
                    </a:lnTo>
                    <a:lnTo>
                      <a:pt x="510" y="2505"/>
                    </a:lnTo>
                    <a:lnTo>
                      <a:pt x="524" y="2501"/>
                    </a:lnTo>
                    <a:lnTo>
                      <a:pt x="534" y="2501"/>
                    </a:lnTo>
                    <a:lnTo>
                      <a:pt x="545" y="2501"/>
                    </a:lnTo>
                    <a:lnTo>
                      <a:pt x="551" y="2501"/>
                    </a:lnTo>
                    <a:lnTo>
                      <a:pt x="559" y="2505"/>
                    </a:lnTo>
                    <a:lnTo>
                      <a:pt x="566" y="2505"/>
                    </a:lnTo>
                    <a:lnTo>
                      <a:pt x="569" y="2508"/>
                    </a:lnTo>
                    <a:lnTo>
                      <a:pt x="573" y="2511"/>
                    </a:lnTo>
                    <a:lnTo>
                      <a:pt x="573" y="2519"/>
                    </a:lnTo>
                    <a:lnTo>
                      <a:pt x="573" y="2523"/>
                    </a:lnTo>
                    <a:lnTo>
                      <a:pt x="551" y="2554"/>
                    </a:lnTo>
                    <a:lnTo>
                      <a:pt x="531" y="2578"/>
                    </a:lnTo>
                    <a:lnTo>
                      <a:pt x="510" y="2606"/>
                    </a:lnTo>
                    <a:lnTo>
                      <a:pt x="485" y="2631"/>
                    </a:lnTo>
                    <a:lnTo>
                      <a:pt x="461" y="2653"/>
                    </a:lnTo>
                    <a:lnTo>
                      <a:pt x="439" y="2676"/>
                    </a:lnTo>
                    <a:lnTo>
                      <a:pt x="418" y="2705"/>
                    </a:lnTo>
                    <a:lnTo>
                      <a:pt x="397" y="2729"/>
                    </a:lnTo>
                    <a:lnTo>
                      <a:pt x="376" y="2761"/>
                    </a:lnTo>
                    <a:lnTo>
                      <a:pt x="358" y="2793"/>
                    </a:lnTo>
                    <a:lnTo>
                      <a:pt x="355" y="2806"/>
                    </a:lnTo>
                    <a:lnTo>
                      <a:pt x="348" y="2824"/>
                    </a:lnTo>
                    <a:lnTo>
                      <a:pt x="341" y="2838"/>
                    </a:lnTo>
                    <a:lnTo>
                      <a:pt x="338" y="2856"/>
                    </a:lnTo>
                    <a:lnTo>
                      <a:pt x="330" y="2874"/>
                    </a:lnTo>
                    <a:lnTo>
                      <a:pt x="327" y="2891"/>
                    </a:lnTo>
                    <a:lnTo>
                      <a:pt x="320" y="2906"/>
                    </a:lnTo>
                    <a:lnTo>
                      <a:pt x="316" y="2923"/>
                    </a:lnTo>
                    <a:lnTo>
                      <a:pt x="313" y="2933"/>
                    </a:lnTo>
                    <a:lnTo>
                      <a:pt x="309" y="2948"/>
                    </a:lnTo>
                    <a:lnTo>
                      <a:pt x="288" y="3021"/>
                    </a:lnTo>
                    <a:lnTo>
                      <a:pt x="263" y="3088"/>
                    </a:lnTo>
                    <a:lnTo>
                      <a:pt x="238" y="3151"/>
                    </a:lnTo>
                    <a:lnTo>
                      <a:pt x="210" y="3211"/>
                    </a:lnTo>
                    <a:lnTo>
                      <a:pt x="179" y="3271"/>
                    </a:lnTo>
                    <a:lnTo>
                      <a:pt x="147" y="3326"/>
                    </a:lnTo>
                    <a:lnTo>
                      <a:pt x="112" y="3383"/>
                    </a:lnTo>
                    <a:lnTo>
                      <a:pt x="80" y="3443"/>
                    </a:lnTo>
                    <a:lnTo>
                      <a:pt x="45" y="3506"/>
                    </a:lnTo>
                    <a:lnTo>
                      <a:pt x="10" y="3569"/>
                    </a:lnTo>
                    <a:lnTo>
                      <a:pt x="0" y="3604"/>
                    </a:lnTo>
                    <a:lnTo>
                      <a:pt x="0" y="3639"/>
                    </a:lnTo>
                    <a:lnTo>
                      <a:pt x="7" y="3671"/>
                    </a:lnTo>
                    <a:lnTo>
                      <a:pt x="24" y="3706"/>
                    </a:lnTo>
                    <a:lnTo>
                      <a:pt x="42" y="3741"/>
                    </a:lnTo>
                    <a:lnTo>
                      <a:pt x="63" y="3779"/>
                    </a:lnTo>
                    <a:lnTo>
                      <a:pt x="87" y="3819"/>
                    </a:lnTo>
                    <a:lnTo>
                      <a:pt x="112" y="3861"/>
                    </a:lnTo>
                    <a:lnTo>
                      <a:pt x="130" y="3903"/>
                    </a:lnTo>
                    <a:lnTo>
                      <a:pt x="147" y="3952"/>
                    </a:lnTo>
                    <a:lnTo>
                      <a:pt x="150" y="3959"/>
                    </a:lnTo>
                    <a:lnTo>
                      <a:pt x="158" y="3966"/>
                    </a:lnTo>
                    <a:lnTo>
                      <a:pt x="168" y="3977"/>
                    </a:lnTo>
                    <a:lnTo>
                      <a:pt x="179" y="3987"/>
                    </a:lnTo>
                    <a:lnTo>
                      <a:pt x="190" y="3997"/>
                    </a:lnTo>
                    <a:lnTo>
                      <a:pt x="203" y="4009"/>
                    </a:lnTo>
                    <a:lnTo>
                      <a:pt x="215" y="4019"/>
                    </a:lnTo>
                    <a:lnTo>
                      <a:pt x="225" y="4029"/>
                    </a:lnTo>
                    <a:lnTo>
                      <a:pt x="235" y="4036"/>
                    </a:lnTo>
                    <a:lnTo>
                      <a:pt x="242" y="4047"/>
                    </a:lnTo>
                    <a:lnTo>
                      <a:pt x="281" y="4121"/>
                    </a:lnTo>
                    <a:lnTo>
                      <a:pt x="313" y="4194"/>
                    </a:lnTo>
                    <a:lnTo>
                      <a:pt x="338" y="4269"/>
                    </a:lnTo>
                    <a:lnTo>
                      <a:pt x="358" y="4339"/>
                    </a:lnTo>
                    <a:lnTo>
                      <a:pt x="380" y="4409"/>
                    </a:lnTo>
                    <a:lnTo>
                      <a:pt x="404" y="4482"/>
                    </a:lnTo>
                    <a:lnTo>
                      <a:pt x="433" y="4552"/>
                    </a:lnTo>
                    <a:lnTo>
                      <a:pt x="471" y="4622"/>
                    </a:lnTo>
                    <a:lnTo>
                      <a:pt x="516" y="4693"/>
                    </a:lnTo>
                    <a:lnTo>
                      <a:pt x="576" y="4764"/>
                    </a:lnTo>
                    <a:lnTo>
                      <a:pt x="598" y="4781"/>
                    </a:lnTo>
                    <a:lnTo>
                      <a:pt x="626" y="4799"/>
                    </a:lnTo>
                    <a:lnTo>
                      <a:pt x="658" y="4816"/>
                    </a:lnTo>
                    <a:lnTo>
                      <a:pt x="693" y="4834"/>
                    </a:lnTo>
                    <a:lnTo>
                      <a:pt x="731" y="4852"/>
                    </a:lnTo>
                    <a:lnTo>
                      <a:pt x="767" y="4865"/>
                    </a:lnTo>
                    <a:lnTo>
                      <a:pt x="799" y="4876"/>
                    </a:lnTo>
                    <a:lnTo>
                      <a:pt x="826" y="4882"/>
                    </a:lnTo>
                    <a:lnTo>
                      <a:pt x="844" y="4887"/>
                    </a:lnTo>
                    <a:lnTo>
                      <a:pt x="851" y="4887"/>
                    </a:lnTo>
                    <a:lnTo>
                      <a:pt x="854" y="4876"/>
                    </a:lnTo>
                    <a:lnTo>
                      <a:pt x="859" y="4869"/>
                    </a:lnTo>
                    <a:lnTo>
                      <a:pt x="862" y="4859"/>
                    </a:lnTo>
                    <a:lnTo>
                      <a:pt x="865" y="4844"/>
                    </a:lnTo>
                    <a:lnTo>
                      <a:pt x="869" y="4830"/>
                    </a:lnTo>
                    <a:lnTo>
                      <a:pt x="869" y="4816"/>
                    </a:lnTo>
                    <a:lnTo>
                      <a:pt x="872" y="4799"/>
                    </a:lnTo>
                    <a:lnTo>
                      <a:pt x="872" y="4784"/>
                    </a:lnTo>
                    <a:lnTo>
                      <a:pt x="872" y="4767"/>
                    </a:lnTo>
                    <a:lnTo>
                      <a:pt x="869" y="4752"/>
                    </a:lnTo>
                    <a:lnTo>
                      <a:pt x="917" y="4746"/>
                    </a:lnTo>
                    <a:lnTo>
                      <a:pt x="957" y="4732"/>
                    </a:lnTo>
                    <a:lnTo>
                      <a:pt x="992" y="4704"/>
                    </a:lnTo>
                    <a:lnTo>
                      <a:pt x="1020" y="4672"/>
                    </a:lnTo>
                    <a:lnTo>
                      <a:pt x="1045" y="4634"/>
                    </a:lnTo>
                    <a:lnTo>
                      <a:pt x="1062" y="4591"/>
                    </a:lnTo>
                    <a:lnTo>
                      <a:pt x="1077" y="4546"/>
                    </a:lnTo>
                    <a:lnTo>
                      <a:pt x="1087" y="4504"/>
                    </a:lnTo>
                    <a:lnTo>
                      <a:pt x="1090" y="4457"/>
                    </a:lnTo>
                    <a:lnTo>
                      <a:pt x="1090" y="4416"/>
                    </a:lnTo>
                    <a:lnTo>
                      <a:pt x="1087" y="4384"/>
                    </a:lnTo>
                    <a:lnTo>
                      <a:pt x="1080" y="4352"/>
                    </a:lnTo>
                    <a:lnTo>
                      <a:pt x="1065" y="4321"/>
                    </a:lnTo>
                    <a:lnTo>
                      <a:pt x="1048" y="4289"/>
                    </a:lnTo>
                    <a:lnTo>
                      <a:pt x="1034" y="4257"/>
                    </a:lnTo>
                    <a:lnTo>
                      <a:pt x="1020" y="4226"/>
                    </a:lnTo>
                    <a:lnTo>
                      <a:pt x="1006" y="4197"/>
                    </a:lnTo>
                    <a:lnTo>
                      <a:pt x="999" y="4166"/>
                    </a:lnTo>
                    <a:lnTo>
                      <a:pt x="999" y="4139"/>
                    </a:lnTo>
                    <a:lnTo>
                      <a:pt x="1006" y="4110"/>
                    </a:lnTo>
                    <a:lnTo>
                      <a:pt x="1024" y="4064"/>
                    </a:lnTo>
                    <a:lnTo>
                      <a:pt x="1034" y="4015"/>
                    </a:lnTo>
                    <a:lnTo>
                      <a:pt x="1045" y="3966"/>
                    </a:lnTo>
                    <a:lnTo>
                      <a:pt x="1048" y="3917"/>
                    </a:lnTo>
                    <a:lnTo>
                      <a:pt x="1052" y="3864"/>
                    </a:lnTo>
                    <a:lnTo>
                      <a:pt x="1055" y="3815"/>
                    </a:lnTo>
                    <a:lnTo>
                      <a:pt x="1055" y="3766"/>
                    </a:lnTo>
                    <a:lnTo>
                      <a:pt x="1055" y="3717"/>
                    </a:lnTo>
                    <a:lnTo>
                      <a:pt x="1055" y="3667"/>
                    </a:lnTo>
                    <a:lnTo>
                      <a:pt x="1055" y="3618"/>
                    </a:lnTo>
                    <a:lnTo>
                      <a:pt x="1083" y="3657"/>
                    </a:lnTo>
                    <a:lnTo>
                      <a:pt x="1115" y="3696"/>
                    </a:lnTo>
                    <a:lnTo>
                      <a:pt x="1147" y="3734"/>
                    </a:lnTo>
                    <a:lnTo>
                      <a:pt x="1182" y="3773"/>
                    </a:lnTo>
                    <a:lnTo>
                      <a:pt x="1213" y="3811"/>
                    </a:lnTo>
                    <a:lnTo>
                      <a:pt x="1245" y="3847"/>
                    </a:lnTo>
                    <a:lnTo>
                      <a:pt x="1277" y="3885"/>
                    </a:lnTo>
                    <a:lnTo>
                      <a:pt x="1305" y="3924"/>
                    </a:lnTo>
                    <a:lnTo>
                      <a:pt x="1330" y="3966"/>
                    </a:lnTo>
                    <a:lnTo>
                      <a:pt x="1355" y="4009"/>
                    </a:lnTo>
                    <a:lnTo>
                      <a:pt x="1375" y="4057"/>
                    </a:lnTo>
                    <a:lnTo>
                      <a:pt x="1393" y="4114"/>
                    </a:lnTo>
                    <a:lnTo>
                      <a:pt x="1407" y="4166"/>
                    </a:lnTo>
                    <a:lnTo>
                      <a:pt x="1421" y="4222"/>
                    </a:lnTo>
                    <a:lnTo>
                      <a:pt x="1431" y="4279"/>
                    </a:lnTo>
                    <a:lnTo>
                      <a:pt x="1438" y="4335"/>
                    </a:lnTo>
                    <a:lnTo>
                      <a:pt x="1450" y="4394"/>
                    </a:lnTo>
                    <a:lnTo>
                      <a:pt x="1460" y="4451"/>
                    </a:lnTo>
                    <a:lnTo>
                      <a:pt x="1470" y="4507"/>
                    </a:lnTo>
                    <a:lnTo>
                      <a:pt x="1485" y="4564"/>
                    </a:lnTo>
                    <a:lnTo>
                      <a:pt x="1491" y="4584"/>
                    </a:lnTo>
                    <a:lnTo>
                      <a:pt x="1502" y="4605"/>
                    </a:lnTo>
                    <a:lnTo>
                      <a:pt x="1516" y="4622"/>
                    </a:lnTo>
                    <a:lnTo>
                      <a:pt x="1533" y="4640"/>
                    </a:lnTo>
                    <a:lnTo>
                      <a:pt x="1548" y="4658"/>
                    </a:lnTo>
                    <a:lnTo>
                      <a:pt x="1561" y="4675"/>
                    </a:lnTo>
                    <a:lnTo>
                      <a:pt x="1576" y="4697"/>
                    </a:lnTo>
                    <a:lnTo>
                      <a:pt x="1590" y="4717"/>
                    </a:lnTo>
                    <a:lnTo>
                      <a:pt x="1597" y="4739"/>
                    </a:lnTo>
                    <a:lnTo>
                      <a:pt x="1601" y="4764"/>
                    </a:lnTo>
                    <a:lnTo>
                      <a:pt x="1604" y="4777"/>
                    </a:lnTo>
                    <a:lnTo>
                      <a:pt x="1604" y="4788"/>
                    </a:lnTo>
                    <a:lnTo>
                      <a:pt x="1608" y="4802"/>
                    </a:lnTo>
                    <a:lnTo>
                      <a:pt x="1611" y="4812"/>
                    </a:lnTo>
                    <a:lnTo>
                      <a:pt x="1615" y="4820"/>
                    </a:lnTo>
                    <a:lnTo>
                      <a:pt x="1618" y="4830"/>
                    </a:lnTo>
                    <a:lnTo>
                      <a:pt x="1625" y="4837"/>
                    </a:lnTo>
                    <a:lnTo>
                      <a:pt x="1629" y="4844"/>
                    </a:lnTo>
                    <a:lnTo>
                      <a:pt x="1636" y="4847"/>
                    </a:lnTo>
                    <a:lnTo>
                      <a:pt x="1639" y="4852"/>
                    </a:lnTo>
                    <a:lnTo>
                      <a:pt x="1681" y="4876"/>
                    </a:lnTo>
                    <a:lnTo>
                      <a:pt x="1713" y="4900"/>
                    </a:lnTo>
                    <a:lnTo>
                      <a:pt x="1741" y="4929"/>
                    </a:lnTo>
                    <a:lnTo>
                      <a:pt x="1763" y="4960"/>
                    </a:lnTo>
                    <a:lnTo>
                      <a:pt x="1784" y="4995"/>
                    </a:lnTo>
                    <a:lnTo>
                      <a:pt x="1798" y="5030"/>
                    </a:lnTo>
                    <a:lnTo>
                      <a:pt x="1812" y="5069"/>
                    </a:lnTo>
                    <a:lnTo>
                      <a:pt x="1829" y="5104"/>
                    </a:lnTo>
                    <a:lnTo>
                      <a:pt x="1847" y="5142"/>
                    </a:lnTo>
                    <a:lnTo>
                      <a:pt x="1868" y="5182"/>
                    </a:lnTo>
                    <a:lnTo>
                      <a:pt x="1899" y="5164"/>
                    </a:lnTo>
                    <a:lnTo>
                      <a:pt x="1928" y="5157"/>
                    </a:lnTo>
                    <a:lnTo>
                      <a:pt x="1949" y="5160"/>
                    </a:lnTo>
                    <a:lnTo>
                      <a:pt x="1970" y="5170"/>
                    </a:lnTo>
                    <a:lnTo>
                      <a:pt x="1987" y="5189"/>
                    </a:lnTo>
                    <a:lnTo>
                      <a:pt x="2005" y="5210"/>
                    </a:lnTo>
                    <a:lnTo>
                      <a:pt x="2019" y="5230"/>
                    </a:lnTo>
                    <a:lnTo>
                      <a:pt x="2030" y="5255"/>
                    </a:lnTo>
                    <a:lnTo>
                      <a:pt x="2040" y="5277"/>
                    </a:lnTo>
                    <a:lnTo>
                      <a:pt x="2047" y="5290"/>
                    </a:lnTo>
                    <a:lnTo>
                      <a:pt x="2090" y="5364"/>
                    </a:lnTo>
                    <a:lnTo>
                      <a:pt x="2135" y="5442"/>
                    </a:lnTo>
                    <a:lnTo>
                      <a:pt x="2185" y="5522"/>
                    </a:lnTo>
                    <a:lnTo>
                      <a:pt x="2237" y="5600"/>
                    </a:lnTo>
                    <a:lnTo>
                      <a:pt x="2294" y="5673"/>
                    </a:lnTo>
                    <a:lnTo>
                      <a:pt x="2353" y="5740"/>
                    </a:lnTo>
                    <a:lnTo>
                      <a:pt x="2420" y="5800"/>
                    </a:lnTo>
                    <a:lnTo>
                      <a:pt x="2491" y="5842"/>
                    </a:lnTo>
                    <a:lnTo>
                      <a:pt x="2568" y="5873"/>
                    </a:lnTo>
                    <a:lnTo>
                      <a:pt x="2646" y="5884"/>
                    </a:lnTo>
                    <a:lnTo>
                      <a:pt x="2660" y="5880"/>
                    </a:lnTo>
                    <a:lnTo>
                      <a:pt x="2674" y="5873"/>
                    </a:lnTo>
                    <a:lnTo>
                      <a:pt x="2684" y="5863"/>
                    </a:lnTo>
                    <a:lnTo>
                      <a:pt x="2698" y="5849"/>
                    </a:lnTo>
                    <a:lnTo>
                      <a:pt x="2709" y="5832"/>
                    </a:lnTo>
                    <a:lnTo>
                      <a:pt x="2723" y="5814"/>
                    </a:lnTo>
                    <a:lnTo>
                      <a:pt x="2731" y="5793"/>
                    </a:lnTo>
                    <a:lnTo>
                      <a:pt x="2741" y="5772"/>
                    </a:lnTo>
                    <a:lnTo>
                      <a:pt x="2748" y="5747"/>
                    </a:lnTo>
                    <a:lnTo>
                      <a:pt x="2751" y="5725"/>
                    </a:lnTo>
                    <a:lnTo>
                      <a:pt x="2762" y="5715"/>
                    </a:lnTo>
                    <a:lnTo>
                      <a:pt x="2786" y="5698"/>
                    </a:lnTo>
                    <a:lnTo>
                      <a:pt x="2826" y="5684"/>
                    </a:lnTo>
                    <a:lnTo>
                      <a:pt x="2871" y="5667"/>
                    </a:lnTo>
                    <a:lnTo>
                      <a:pt x="2924" y="5645"/>
                    </a:lnTo>
                    <a:lnTo>
                      <a:pt x="2980" y="5627"/>
                    </a:lnTo>
                    <a:lnTo>
                      <a:pt x="3040" y="5613"/>
                    </a:lnTo>
                    <a:lnTo>
                      <a:pt x="3096" y="5600"/>
                    </a:lnTo>
                    <a:lnTo>
                      <a:pt x="3149" y="5585"/>
                    </a:lnTo>
                    <a:lnTo>
                      <a:pt x="3195" y="5578"/>
                    </a:lnTo>
                    <a:lnTo>
                      <a:pt x="3184" y="5575"/>
                    </a:lnTo>
                    <a:lnTo>
                      <a:pt x="3174" y="5572"/>
                    </a:lnTo>
                    <a:lnTo>
                      <a:pt x="3163" y="5568"/>
                    </a:lnTo>
                    <a:lnTo>
                      <a:pt x="3152" y="5568"/>
                    </a:lnTo>
                    <a:lnTo>
                      <a:pt x="3139" y="5565"/>
                    </a:lnTo>
                    <a:lnTo>
                      <a:pt x="3127" y="5565"/>
                    </a:lnTo>
                    <a:lnTo>
                      <a:pt x="3114" y="5565"/>
                    </a:lnTo>
                    <a:lnTo>
                      <a:pt x="3104" y="5565"/>
                    </a:lnTo>
                    <a:lnTo>
                      <a:pt x="3089" y="5565"/>
                    </a:lnTo>
                    <a:lnTo>
                      <a:pt x="3079" y="5560"/>
                    </a:lnTo>
                    <a:lnTo>
                      <a:pt x="3051" y="5565"/>
                    </a:lnTo>
                    <a:lnTo>
                      <a:pt x="3022" y="5568"/>
                    </a:lnTo>
                    <a:lnTo>
                      <a:pt x="2997" y="5572"/>
                    </a:lnTo>
                    <a:lnTo>
                      <a:pt x="2973" y="5578"/>
                    </a:lnTo>
                    <a:lnTo>
                      <a:pt x="2949" y="5582"/>
                    </a:lnTo>
                    <a:lnTo>
                      <a:pt x="2924" y="5585"/>
                    </a:lnTo>
                    <a:lnTo>
                      <a:pt x="2899" y="5582"/>
                    </a:lnTo>
                    <a:lnTo>
                      <a:pt x="2874" y="5575"/>
                    </a:lnTo>
                    <a:lnTo>
                      <a:pt x="2854" y="5565"/>
                    </a:lnTo>
                    <a:lnTo>
                      <a:pt x="2829" y="5547"/>
                    </a:lnTo>
                    <a:lnTo>
                      <a:pt x="2826" y="5543"/>
                    </a:lnTo>
                    <a:lnTo>
                      <a:pt x="2818" y="5543"/>
                    </a:lnTo>
                    <a:lnTo>
                      <a:pt x="2814" y="5540"/>
                    </a:lnTo>
                    <a:lnTo>
                      <a:pt x="2808" y="5540"/>
                    </a:lnTo>
                    <a:lnTo>
                      <a:pt x="2801" y="5537"/>
                    </a:lnTo>
                    <a:lnTo>
                      <a:pt x="2794" y="5537"/>
                    </a:lnTo>
                    <a:lnTo>
                      <a:pt x="2786" y="5537"/>
                    </a:lnTo>
                    <a:lnTo>
                      <a:pt x="2776" y="5533"/>
                    </a:lnTo>
                    <a:lnTo>
                      <a:pt x="2769" y="5533"/>
                    </a:lnTo>
                    <a:lnTo>
                      <a:pt x="2766" y="5529"/>
                    </a:lnTo>
                    <a:lnTo>
                      <a:pt x="2758" y="5525"/>
                    </a:lnTo>
                    <a:lnTo>
                      <a:pt x="2751" y="5519"/>
                    </a:lnTo>
                    <a:lnTo>
                      <a:pt x="2744" y="5515"/>
                    </a:lnTo>
                    <a:lnTo>
                      <a:pt x="2741" y="5508"/>
                    </a:lnTo>
                    <a:lnTo>
                      <a:pt x="2738" y="5505"/>
                    </a:lnTo>
                    <a:lnTo>
                      <a:pt x="2734" y="5497"/>
                    </a:lnTo>
                    <a:lnTo>
                      <a:pt x="2731" y="5490"/>
                    </a:lnTo>
                    <a:lnTo>
                      <a:pt x="2726" y="5483"/>
                    </a:lnTo>
                    <a:lnTo>
                      <a:pt x="2723" y="5477"/>
                    </a:lnTo>
                    <a:lnTo>
                      <a:pt x="2720" y="5470"/>
                    </a:lnTo>
                    <a:lnTo>
                      <a:pt x="2713" y="5448"/>
                    </a:lnTo>
                    <a:lnTo>
                      <a:pt x="2709" y="5424"/>
                    </a:lnTo>
                    <a:lnTo>
                      <a:pt x="2706" y="5403"/>
                    </a:lnTo>
                    <a:lnTo>
                      <a:pt x="2706" y="5378"/>
                    </a:lnTo>
                    <a:lnTo>
                      <a:pt x="2706" y="5357"/>
                    </a:lnTo>
                    <a:lnTo>
                      <a:pt x="2709" y="5332"/>
                    </a:lnTo>
                    <a:lnTo>
                      <a:pt x="2709" y="5308"/>
                    </a:lnTo>
                    <a:lnTo>
                      <a:pt x="2706" y="5287"/>
                    </a:lnTo>
                    <a:lnTo>
                      <a:pt x="2698" y="5262"/>
                    </a:lnTo>
                    <a:lnTo>
                      <a:pt x="2688" y="5242"/>
                    </a:lnTo>
                    <a:lnTo>
                      <a:pt x="2678" y="5227"/>
                    </a:lnTo>
                    <a:lnTo>
                      <a:pt x="2663" y="5217"/>
                    </a:lnTo>
                    <a:lnTo>
                      <a:pt x="2653" y="5210"/>
                    </a:lnTo>
                    <a:lnTo>
                      <a:pt x="2639" y="5206"/>
                    </a:lnTo>
                    <a:lnTo>
                      <a:pt x="2625" y="5206"/>
                    </a:lnTo>
                    <a:lnTo>
                      <a:pt x="2611" y="5213"/>
                    </a:lnTo>
                    <a:lnTo>
                      <a:pt x="2596" y="5220"/>
                    </a:lnTo>
                    <a:lnTo>
                      <a:pt x="2586" y="5230"/>
                    </a:lnTo>
                    <a:lnTo>
                      <a:pt x="2575" y="5245"/>
                    </a:lnTo>
                    <a:lnTo>
                      <a:pt x="2565" y="5262"/>
                    </a:lnTo>
                    <a:lnTo>
                      <a:pt x="2568" y="5242"/>
                    </a:lnTo>
                    <a:lnTo>
                      <a:pt x="2561" y="5217"/>
                    </a:lnTo>
                    <a:lnTo>
                      <a:pt x="2548" y="5192"/>
                    </a:lnTo>
                    <a:lnTo>
                      <a:pt x="2523" y="5167"/>
                    </a:lnTo>
                    <a:lnTo>
                      <a:pt x="2495" y="5147"/>
                    </a:lnTo>
                    <a:lnTo>
                      <a:pt x="2460" y="5125"/>
                    </a:lnTo>
                    <a:lnTo>
                      <a:pt x="2425" y="5104"/>
                    </a:lnTo>
                    <a:lnTo>
                      <a:pt x="2385" y="5087"/>
                    </a:lnTo>
                    <a:lnTo>
                      <a:pt x="2347" y="5076"/>
                    </a:lnTo>
                    <a:lnTo>
                      <a:pt x="2312" y="5065"/>
                    </a:lnTo>
                    <a:lnTo>
                      <a:pt x="2273" y="5059"/>
                    </a:lnTo>
                    <a:lnTo>
                      <a:pt x="2234" y="5048"/>
                    </a:lnTo>
                    <a:lnTo>
                      <a:pt x="2199" y="5034"/>
                    </a:lnTo>
                    <a:lnTo>
                      <a:pt x="2164" y="5017"/>
                    </a:lnTo>
                    <a:lnTo>
                      <a:pt x="2132" y="4992"/>
                    </a:lnTo>
                    <a:lnTo>
                      <a:pt x="2107" y="4967"/>
                    </a:lnTo>
                    <a:lnTo>
                      <a:pt x="2090" y="4939"/>
                    </a:lnTo>
                    <a:lnTo>
                      <a:pt x="2079" y="4904"/>
                    </a:lnTo>
                    <a:lnTo>
                      <a:pt x="2079" y="4865"/>
                    </a:lnTo>
                    <a:lnTo>
                      <a:pt x="2090" y="4823"/>
                    </a:lnTo>
                    <a:lnTo>
                      <a:pt x="2079" y="4820"/>
                    </a:lnTo>
                    <a:lnTo>
                      <a:pt x="2069" y="4816"/>
                    </a:lnTo>
                    <a:lnTo>
                      <a:pt x="2058" y="4812"/>
                    </a:lnTo>
                    <a:lnTo>
                      <a:pt x="2051" y="4805"/>
                    </a:lnTo>
                    <a:lnTo>
                      <a:pt x="2044" y="4799"/>
                    </a:lnTo>
                    <a:lnTo>
                      <a:pt x="2037" y="4792"/>
                    </a:lnTo>
                    <a:lnTo>
                      <a:pt x="2034" y="4781"/>
                    </a:lnTo>
                    <a:lnTo>
                      <a:pt x="2027" y="4774"/>
                    </a:lnTo>
                    <a:lnTo>
                      <a:pt x="2022" y="4764"/>
                    </a:lnTo>
                    <a:lnTo>
                      <a:pt x="2019" y="4752"/>
                    </a:lnTo>
                    <a:lnTo>
                      <a:pt x="2016" y="4735"/>
                    </a:lnTo>
                    <a:lnTo>
                      <a:pt x="2016" y="4714"/>
                    </a:lnTo>
                    <a:lnTo>
                      <a:pt x="2016" y="4693"/>
                    </a:lnTo>
                    <a:lnTo>
                      <a:pt x="2016" y="4675"/>
                    </a:lnTo>
                    <a:lnTo>
                      <a:pt x="2019" y="4654"/>
                    </a:lnTo>
                    <a:lnTo>
                      <a:pt x="2022" y="4634"/>
                    </a:lnTo>
                    <a:lnTo>
                      <a:pt x="2027" y="4609"/>
                    </a:lnTo>
                    <a:lnTo>
                      <a:pt x="2030" y="4587"/>
                    </a:lnTo>
                    <a:lnTo>
                      <a:pt x="2034" y="4567"/>
                    </a:lnTo>
                    <a:lnTo>
                      <a:pt x="2030" y="4546"/>
                    </a:lnTo>
                    <a:lnTo>
                      <a:pt x="2027" y="4517"/>
                    </a:lnTo>
                    <a:lnTo>
                      <a:pt x="2019" y="4492"/>
                    </a:lnTo>
                    <a:lnTo>
                      <a:pt x="2005" y="4472"/>
                    </a:lnTo>
                    <a:lnTo>
                      <a:pt x="1987" y="4457"/>
                    </a:lnTo>
                    <a:lnTo>
                      <a:pt x="1967" y="4444"/>
                    </a:lnTo>
                    <a:lnTo>
                      <a:pt x="1942" y="4434"/>
                    </a:lnTo>
                    <a:lnTo>
                      <a:pt x="1917" y="4430"/>
                    </a:lnTo>
                    <a:lnTo>
                      <a:pt x="1889" y="4426"/>
                    </a:lnTo>
                    <a:lnTo>
                      <a:pt x="1861" y="4426"/>
                    </a:lnTo>
                    <a:lnTo>
                      <a:pt x="1833" y="4430"/>
                    </a:lnTo>
                    <a:lnTo>
                      <a:pt x="1836" y="4422"/>
                    </a:lnTo>
                    <a:lnTo>
                      <a:pt x="1836" y="4419"/>
                    </a:lnTo>
                    <a:lnTo>
                      <a:pt x="1833" y="4416"/>
                    </a:lnTo>
                    <a:lnTo>
                      <a:pt x="1829" y="4412"/>
                    </a:lnTo>
                    <a:lnTo>
                      <a:pt x="1826" y="4409"/>
                    </a:lnTo>
                    <a:lnTo>
                      <a:pt x="1822" y="4409"/>
                    </a:lnTo>
                    <a:lnTo>
                      <a:pt x="1816" y="4405"/>
                    </a:lnTo>
                    <a:lnTo>
                      <a:pt x="1812" y="4402"/>
                    </a:lnTo>
                    <a:lnTo>
                      <a:pt x="1812" y="4399"/>
                    </a:lnTo>
                    <a:lnTo>
                      <a:pt x="1812" y="4394"/>
                    </a:lnTo>
                    <a:lnTo>
                      <a:pt x="1816" y="4359"/>
                    </a:lnTo>
                    <a:lnTo>
                      <a:pt x="1819" y="4321"/>
                    </a:lnTo>
                    <a:lnTo>
                      <a:pt x="1822" y="4286"/>
                    </a:lnTo>
                    <a:lnTo>
                      <a:pt x="1822" y="4247"/>
                    </a:lnTo>
                    <a:lnTo>
                      <a:pt x="1819" y="4212"/>
                    </a:lnTo>
                    <a:lnTo>
                      <a:pt x="1812" y="4174"/>
                    </a:lnTo>
                    <a:lnTo>
                      <a:pt x="1798" y="4142"/>
                    </a:lnTo>
                    <a:lnTo>
                      <a:pt x="1781" y="4110"/>
                    </a:lnTo>
                    <a:lnTo>
                      <a:pt x="1752" y="4082"/>
                    </a:lnTo>
                    <a:lnTo>
                      <a:pt x="1716" y="4057"/>
                    </a:lnTo>
                    <a:lnTo>
                      <a:pt x="1713" y="4050"/>
                    </a:lnTo>
                    <a:lnTo>
                      <a:pt x="1709" y="4039"/>
                    </a:lnTo>
                    <a:lnTo>
                      <a:pt x="1709" y="4022"/>
                    </a:lnTo>
                    <a:lnTo>
                      <a:pt x="1709" y="4004"/>
                    </a:lnTo>
                    <a:lnTo>
                      <a:pt x="1709" y="3980"/>
                    </a:lnTo>
                    <a:lnTo>
                      <a:pt x="1709" y="3956"/>
                    </a:lnTo>
                    <a:lnTo>
                      <a:pt x="1713" y="3931"/>
                    </a:lnTo>
                    <a:lnTo>
                      <a:pt x="1716" y="3906"/>
                    </a:lnTo>
                    <a:lnTo>
                      <a:pt x="1716" y="3882"/>
                    </a:lnTo>
                    <a:lnTo>
                      <a:pt x="1716" y="3861"/>
                    </a:lnTo>
                    <a:lnTo>
                      <a:pt x="1721" y="3829"/>
                    </a:lnTo>
                    <a:lnTo>
                      <a:pt x="1716" y="3797"/>
                    </a:lnTo>
                    <a:lnTo>
                      <a:pt x="1716" y="3769"/>
                    </a:lnTo>
                    <a:lnTo>
                      <a:pt x="1713" y="3737"/>
                    </a:lnTo>
                    <a:lnTo>
                      <a:pt x="1706" y="3709"/>
                    </a:lnTo>
                    <a:lnTo>
                      <a:pt x="1699" y="3681"/>
                    </a:lnTo>
                    <a:lnTo>
                      <a:pt x="1692" y="3654"/>
                    </a:lnTo>
                    <a:lnTo>
                      <a:pt x="1681" y="3626"/>
                    </a:lnTo>
                    <a:lnTo>
                      <a:pt x="1664" y="3597"/>
                    </a:lnTo>
                    <a:lnTo>
                      <a:pt x="1650" y="3569"/>
                    </a:lnTo>
                    <a:lnTo>
                      <a:pt x="1650" y="3537"/>
                    </a:lnTo>
                    <a:lnTo>
                      <a:pt x="1621" y="3506"/>
                    </a:lnTo>
                    <a:lnTo>
                      <a:pt x="1590" y="3478"/>
                    </a:lnTo>
                    <a:lnTo>
                      <a:pt x="1561" y="3453"/>
                    </a:lnTo>
                    <a:lnTo>
                      <a:pt x="1533" y="3426"/>
                    </a:lnTo>
                    <a:lnTo>
                      <a:pt x="1502" y="3401"/>
                    </a:lnTo>
                    <a:lnTo>
                      <a:pt x="1470" y="3376"/>
                    </a:lnTo>
                    <a:lnTo>
                      <a:pt x="1438" y="3351"/>
                    </a:lnTo>
                    <a:lnTo>
                      <a:pt x="1407" y="3331"/>
                    </a:lnTo>
                    <a:lnTo>
                      <a:pt x="1372" y="3309"/>
                    </a:lnTo>
                    <a:lnTo>
                      <a:pt x="1333" y="3291"/>
                    </a:lnTo>
                    <a:lnTo>
                      <a:pt x="1343" y="3284"/>
                    </a:lnTo>
                    <a:lnTo>
                      <a:pt x="1347" y="3274"/>
                    </a:lnTo>
                    <a:lnTo>
                      <a:pt x="1351" y="3264"/>
                    </a:lnTo>
                    <a:lnTo>
                      <a:pt x="1355" y="3253"/>
                    </a:lnTo>
                    <a:lnTo>
                      <a:pt x="1355" y="3239"/>
                    </a:lnTo>
                    <a:lnTo>
                      <a:pt x="1355" y="3228"/>
                    </a:lnTo>
                    <a:lnTo>
                      <a:pt x="1358" y="3218"/>
                    </a:lnTo>
                    <a:lnTo>
                      <a:pt x="1361" y="3207"/>
                    </a:lnTo>
                    <a:lnTo>
                      <a:pt x="1365" y="3196"/>
                    </a:lnTo>
                    <a:lnTo>
                      <a:pt x="1372" y="3189"/>
                    </a:lnTo>
                    <a:lnTo>
                      <a:pt x="1407" y="3154"/>
                    </a:lnTo>
                    <a:lnTo>
                      <a:pt x="1443" y="3119"/>
                    </a:lnTo>
                    <a:lnTo>
                      <a:pt x="1474" y="3084"/>
                    </a:lnTo>
                    <a:lnTo>
                      <a:pt x="1502" y="3046"/>
                    </a:lnTo>
                    <a:lnTo>
                      <a:pt x="1526" y="3004"/>
                    </a:lnTo>
                    <a:lnTo>
                      <a:pt x="1544" y="2961"/>
                    </a:lnTo>
                    <a:lnTo>
                      <a:pt x="1551" y="2919"/>
                    </a:lnTo>
                    <a:lnTo>
                      <a:pt x="1551" y="2877"/>
                    </a:lnTo>
                    <a:lnTo>
                      <a:pt x="1538" y="2828"/>
                    </a:lnTo>
                    <a:lnTo>
                      <a:pt x="1509" y="2782"/>
                    </a:lnTo>
                    <a:lnTo>
                      <a:pt x="1513" y="2786"/>
                    </a:lnTo>
                    <a:lnTo>
                      <a:pt x="1523" y="2782"/>
                    </a:lnTo>
                    <a:lnTo>
                      <a:pt x="1530" y="2779"/>
                    </a:lnTo>
                    <a:lnTo>
                      <a:pt x="1544" y="2776"/>
                    </a:lnTo>
                    <a:lnTo>
                      <a:pt x="1558" y="2768"/>
                    </a:lnTo>
                    <a:lnTo>
                      <a:pt x="1573" y="2758"/>
                    </a:lnTo>
                    <a:lnTo>
                      <a:pt x="1583" y="2747"/>
                    </a:lnTo>
                    <a:lnTo>
                      <a:pt x="1597" y="2736"/>
                    </a:lnTo>
                    <a:lnTo>
                      <a:pt x="1608" y="2726"/>
                    </a:lnTo>
                    <a:lnTo>
                      <a:pt x="1615" y="2712"/>
                    </a:lnTo>
                    <a:lnTo>
                      <a:pt x="1621" y="2705"/>
                    </a:lnTo>
                    <a:lnTo>
                      <a:pt x="1633" y="2701"/>
                    </a:lnTo>
                    <a:lnTo>
                      <a:pt x="1646" y="2698"/>
                    </a:lnTo>
                    <a:lnTo>
                      <a:pt x="1661" y="2694"/>
                    </a:lnTo>
                    <a:lnTo>
                      <a:pt x="1678" y="2694"/>
                    </a:lnTo>
                    <a:lnTo>
                      <a:pt x="1696" y="2691"/>
                    </a:lnTo>
                    <a:lnTo>
                      <a:pt x="1713" y="2688"/>
                    </a:lnTo>
                    <a:lnTo>
                      <a:pt x="1727" y="2681"/>
                    </a:lnTo>
                    <a:lnTo>
                      <a:pt x="1741" y="2670"/>
                    </a:lnTo>
                    <a:lnTo>
                      <a:pt x="1752" y="2656"/>
                    </a:lnTo>
                    <a:lnTo>
                      <a:pt x="1752" y="2663"/>
                    </a:lnTo>
                    <a:lnTo>
                      <a:pt x="1752" y="2670"/>
                    </a:lnTo>
                    <a:lnTo>
                      <a:pt x="1752" y="2681"/>
                    </a:lnTo>
                    <a:lnTo>
                      <a:pt x="1752" y="2688"/>
                    </a:lnTo>
                    <a:lnTo>
                      <a:pt x="1752" y="2694"/>
                    </a:lnTo>
                    <a:lnTo>
                      <a:pt x="1752" y="2705"/>
                    </a:lnTo>
                    <a:lnTo>
                      <a:pt x="1752" y="2712"/>
                    </a:lnTo>
                    <a:lnTo>
                      <a:pt x="1752" y="2719"/>
                    </a:lnTo>
                    <a:lnTo>
                      <a:pt x="1756" y="2726"/>
                    </a:lnTo>
                    <a:lnTo>
                      <a:pt x="1756" y="2733"/>
                    </a:lnTo>
                    <a:lnTo>
                      <a:pt x="1763" y="2747"/>
                    </a:lnTo>
                    <a:lnTo>
                      <a:pt x="1769" y="2758"/>
                    </a:lnTo>
                    <a:lnTo>
                      <a:pt x="1781" y="2764"/>
                    </a:lnTo>
                    <a:lnTo>
                      <a:pt x="1791" y="2771"/>
                    </a:lnTo>
                    <a:lnTo>
                      <a:pt x="1804" y="2779"/>
                    </a:lnTo>
                    <a:lnTo>
                      <a:pt x="1816" y="2782"/>
                    </a:lnTo>
                    <a:lnTo>
                      <a:pt x="1829" y="2782"/>
                    </a:lnTo>
                    <a:lnTo>
                      <a:pt x="1844" y="2782"/>
                    </a:lnTo>
                    <a:lnTo>
                      <a:pt x="1857" y="2779"/>
                    </a:lnTo>
                    <a:lnTo>
                      <a:pt x="1868" y="2771"/>
                    </a:lnTo>
                    <a:lnTo>
                      <a:pt x="1857" y="2786"/>
                    </a:lnTo>
                    <a:lnTo>
                      <a:pt x="1854" y="2803"/>
                    </a:lnTo>
                    <a:lnTo>
                      <a:pt x="1857" y="2824"/>
                    </a:lnTo>
                    <a:lnTo>
                      <a:pt x="1864" y="2846"/>
                    </a:lnTo>
                    <a:lnTo>
                      <a:pt x="1879" y="2870"/>
                    </a:lnTo>
                    <a:lnTo>
                      <a:pt x="1892" y="2894"/>
                    </a:lnTo>
                    <a:lnTo>
                      <a:pt x="1910" y="2919"/>
                    </a:lnTo>
                    <a:lnTo>
                      <a:pt x="1921" y="2944"/>
                    </a:lnTo>
                    <a:lnTo>
                      <a:pt x="1931" y="2968"/>
                    </a:lnTo>
                    <a:lnTo>
                      <a:pt x="1939" y="2989"/>
                    </a:lnTo>
                    <a:lnTo>
                      <a:pt x="1946" y="2989"/>
                    </a:lnTo>
                    <a:lnTo>
                      <a:pt x="1956" y="2986"/>
                    </a:lnTo>
                    <a:lnTo>
                      <a:pt x="1964" y="2979"/>
                    </a:lnTo>
                    <a:lnTo>
                      <a:pt x="1967" y="2976"/>
                    </a:lnTo>
                    <a:lnTo>
                      <a:pt x="1974" y="2972"/>
                    </a:lnTo>
                    <a:lnTo>
                      <a:pt x="1977" y="2965"/>
                    </a:lnTo>
                    <a:lnTo>
                      <a:pt x="1981" y="2958"/>
                    </a:lnTo>
                    <a:lnTo>
                      <a:pt x="1984" y="2951"/>
                    </a:lnTo>
                    <a:lnTo>
                      <a:pt x="1984" y="2944"/>
                    </a:lnTo>
                    <a:lnTo>
                      <a:pt x="1984" y="2933"/>
                    </a:lnTo>
                    <a:lnTo>
                      <a:pt x="1984" y="2936"/>
                    </a:lnTo>
                    <a:lnTo>
                      <a:pt x="1987" y="2941"/>
                    </a:lnTo>
                    <a:lnTo>
                      <a:pt x="1991" y="2941"/>
                    </a:lnTo>
                    <a:lnTo>
                      <a:pt x="1995" y="2936"/>
                    </a:lnTo>
                    <a:lnTo>
                      <a:pt x="1999" y="2933"/>
                    </a:lnTo>
                    <a:lnTo>
                      <a:pt x="2005" y="2948"/>
                    </a:lnTo>
                    <a:lnTo>
                      <a:pt x="2012" y="2961"/>
                    </a:lnTo>
                    <a:lnTo>
                      <a:pt x="2027" y="2972"/>
                    </a:lnTo>
                    <a:lnTo>
                      <a:pt x="2040" y="2979"/>
                    </a:lnTo>
                    <a:lnTo>
                      <a:pt x="2054" y="2986"/>
                    </a:lnTo>
                    <a:lnTo>
                      <a:pt x="2072" y="2989"/>
                    </a:lnTo>
                    <a:lnTo>
                      <a:pt x="2087" y="2989"/>
                    </a:lnTo>
                    <a:lnTo>
                      <a:pt x="2104" y="2989"/>
                    </a:lnTo>
                    <a:lnTo>
                      <a:pt x="2122" y="2986"/>
                    </a:lnTo>
                    <a:lnTo>
                      <a:pt x="2135" y="2979"/>
                    </a:lnTo>
                    <a:lnTo>
                      <a:pt x="2150" y="3018"/>
                    </a:lnTo>
                    <a:lnTo>
                      <a:pt x="2170" y="3049"/>
                    </a:lnTo>
                    <a:lnTo>
                      <a:pt x="2199" y="3071"/>
                    </a:lnTo>
                    <a:lnTo>
                      <a:pt x="2227" y="3091"/>
                    </a:lnTo>
                    <a:lnTo>
                      <a:pt x="2262" y="3106"/>
                    </a:lnTo>
                    <a:lnTo>
                      <a:pt x="2297" y="3123"/>
                    </a:lnTo>
                    <a:lnTo>
                      <a:pt x="2333" y="3137"/>
                    </a:lnTo>
                    <a:lnTo>
                      <a:pt x="2368" y="3154"/>
                    </a:lnTo>
                    <a:lnTo>
                      <a:pt x="2400" y="3172"/>
                    </a:lnTo>
                    <a:lnTo>
                      <a:pt x="2428" y="3201"/>
                    </a:lnTo>
                    <a:lnTo>
                      <a:pt x="2442" y="3224"/>
                    </a:lnTo>
                    <a:lnTo>
                      <a:pt x="2448" y="3253"/>
                    </a:lnTo>
                    <a:lnTo>
                      <a:pt x="2452" y="3284"/>
                    </a:lnTo>
                    <a:lnTo>
                      <a:pt x="2452" y="3319"/>
                    </a:lnTo>
                    <a:lnTo>
                      <a:pt x="2452" y="3351"/>
                    </a:lnTo>
                    <a:lnTo>
                      <a:pt x="2452" y="3379"/>
                    </a:lnTo>
                    <a:lnTo>
                      <a:pt x="2460" y="3404"/>
                    </a:lnTo>
                    <a:lnTo>
                      <a:pt x="2470" y="3421"/>
                    </a:lnTo>
                    <a:lnTo>
                      <a:pt x="2488" y="3432"/>
                    </a:lnTo>
                    <a:lnTo>
                      <a:pt x="2519" y="3432"/>
                    </a:lnTo>
                    <a:lnTo>
                      <a:pt x="2568" y="3436"/>
                    </a:lnTo>
                    <a:lnTo>
                      <a:pt x="2600" y="3464"/>
                    </a:lnTo>
                    <a:lnTo>
                      <a:pt x="2614" y="3513"/>
                    </a:lnTo>
                    <a:lnTo>
                      <a:pt x="2618" y="3576"/>
                    </a:lnTo>
                    <a:lnTo>
                      <a:pt x="2614" y="3649"/>
                    </a:lnTo>
                    <a:lnTo>
                      <a:pt x="2611" y="3727"/>
                    </a:lnTo>
                    <a:lnTo>
                      <a:pt x="2603" y="3804"/>
                    </a:lnTo>
                    <a:lnTo>
                      <a:pt x="2607" y="3879"/>
                    </a:lnTo>
                    <a:lnTo>
                      <a:pt x="2618" y="3945"/>
                    </a:lnTo>
                    <a:lnTo>
                      <a:pt x="2643" y="3994"/>
                    </a:lnTo>
                    <a:lnTo>
                      <a:pt x="2666" y="4022"/>
                    </a:lnTo>
                    <a:lnTo>
                      <a:pt x="2691" y="4047"/>
                    </a:lnTo>
                    <a:lnTo>
                      <a:pt x="2720" y="4071"/>
                    </a:lnTo>
                    <a:lnTo>
                      <a:pt x="2751" y="4099"/>
                    </a:lnTo>
                    <a:lnTo>
                      <a:pt x="2779" y="4124"/>
                    </a:lnTo>
                    <a:lnTo>
                      <a:pt x="2808" y="4152"/>
                    </a:lnTo>
                    <a:lnTo>
                      <a:pt x="2836" y="4180"/>
                    </a:lnTo>
                    <a:lnTo>
                      <a:pt x="2861" y="4212"/>
                    </a:lnTo>
                    <a:lnTo>
                      <a:pt x="2881" y="4240"/>
                    </a:lnTo>
                    <a:lnTo>
                      <a:pt x="2899" y="4272"/>
                    </a:lnTo>
                    <a:lnTo>
                      <a:pt x="2913" y="4304"/>
                    </a:lnTo>
                    <a:lnTo>
                      <a:pt x="2924" y="4335"/>
                    </a:lnTo>
                    <a:lnTo>
                      <a:pt x="2938" y="4367"/>
                    </a:lnTo>
                    <a:lnTo>
                      <a:pt x="2949" y="4399"/>
                    </a:lnTo>
                    <a:lnTo>
                      <a:pt x="2962" y="4430"/>
                    </a:lnTo>
                    <a:lnTo>
                      <a:pt x="2977" y="4461"/>
                    </a:lnTo>
                    <a:lnTo>
                      <a:pt x="2994" y="4489"/>
                    </a:lnTo>
                    <a:lnTo>
                      <a:pt x="3015" y="4517"/>
                    </a:lnTo>
                    <a:lnTo>
                      <a:pt x="3040" y="4542"/>
                    </a:lnTo>
                    <a:lnTo>
                      <a:pt x="3069" y="4564"/>
                    </a:lnTo>
                    <a:lnTo>
                      <a:pt x="3082" y="4570"/>
                    </a:lnTo>
                    <a:lnTo>
                      <a:pt x="3092" y="4570"/>
                    </a:lnTo>
                    <a:lnTo>
                      <a:pt x="3104" y="4567"/>
                    </a:lnTo>
                    <a:lnTo>
                      <a:pt x="3117" y="4564"/>
                    </a:lnTo>
                    <a:lnTo>
                      <a:pt x="3124" y="4552"/>
                    </a:lnTo>
                    <a:lnTo>
                      <a:pt x="3135" y="4542"/>
                    </a:lnTo>
                    <a:lnTo>
                      <a:pt x="3142" y="4532"/>
                    </a:lnTo>
                    <a:lnTo>
                      <a:pt x="3145" y="4517"/>
                    </a:lnTo>
                    <a:lnTo>
                      <a:pt x="3149" y="4500"/>
                    </a:lnTo>
                    <a:lnTo>
                      <a:pt x="3145" y="4486"/>
                    </a:lnTo>
                    <a:lnTo>
                      <a:pt x="3159" y="4504"/>
                    </a:lnTo>
                    <a:lnTo>
                      <a:pt x="3174" y="4521"/>
                    </a:lnTo>
                    <a:lnTo>
                      <a:pt x="3184" y="4535"/>
                    </a:lnTo>
                    <a:lnTo>
                      <a:pt x="3199" y="4552"/>
                    </a:lnTo>
                    <a:lnTo>
                      <a:pt x="3209" y="4567"/>
                    </a:lnTo>
                    <a:lnTo>
                      <a:pt x="3223" y="4577"/>
                    </a:lnTo>
                    <a:lnTo>
                      <a:pt x="3240" y="4584"/>
                    </a:lnTo>
                    <a:lnTo>
                      <a:pt x="3255" y="4584"/>
                    </a:lnTo>
                    <a:lnTo>
                      <a:pt x="3275" y="4581"/>
                    </a:lnTo>
                    <a:lnTo>
                      <a:pt x="3297" y="4574"/>
                    </a:lnTo>
                    <a:lnTo>
                      <a:pt x="3293" y="4574"/>
                    </a:lnTo>
                    <a:lnTo>
                      <a:pt x="3297" y="4574"/>
                    </a:lnTo>
                    <a:lnTo>
                      <a:pt x="3297" y="4577"/>
                    </a:lnTo>
                    <a:lnTo>
                      <a:pt x="3300" y="4577"/>
                    </a:lnTo>
                    <a:lnTo>
                      <a:pt x="3297" y="4581"/>
                    </a:lnTo>
                    <a:lnTo>
                      <a:pt x="3300" y="4560"/>
                    </a:lnTo>
                    <a:lnTo>
                      <a:pt x="3304" y="4542"/>
                    </a:lnTo>
                    <a:lnTo>
                      <a:pt x="3307" y="4524"/>
                    </a:lnTo>
                    <a:lnTo>
                      <a:pt x="3310" y="4507"/>
                    </a:lnTo>
                    <a:lnTo>
                      <a:pt x="3315" y="4486"/>
                    </a:lnTo>
                    <a:lnTo>
                      <a:pt x="3315" y="4469"/>
                    </a:lnTo>
                    <a:lnTo>
                      <a:pt x="3315" y="4454"/>
                    </a:lnTo>
                    <a:lnTo>
                      <a:pt x="3310" y="4437"/>
                    </a:lnTo>
                    <a:lnTo>
                      <a:pt x="3307" y="4426"/>
                    </a:lnTo>
                    <a:lnTo>
                      <a:pt x="3300" y="4416"/>
                    </a:lnTo>
                    <a:lnTo>
                      <a:pt x="3279" y="4391"/>
                    </a:lnTo>
                    <a:lnTo>
                      <a:pt x="3265" y="4367"/>
                    </a:lnTo>
                    <a:lnTo>
                      <a:pt x="3258" y="4342"/>
                    </a:lnTo>
                    <a:lnTo>
                      <a:pt x="3251" y="4317"/>
                    </a:lnTo>
                    <a:lnTo>
                      <a:pt x="3244" y="4292"/>
                    </a:lnTo>
                    <a:lnTo>
                      <a:pt x="3240" y="4272"/>
                    </a:lnTo>
                    <a:lnTo>
                      <a:pt x="3234" y="4247"/>
                    </a:lnTo>
                    <a:lnTo>
                      <a:pt x="3227" y="4226"/>
                    </a:lnTo>
                    <a:lnTo>
                      <a:pt x="3212" y="4201"/>
                    </a:lnTo>
                    <a:lnTo>
                      <a:pt x="3199" y="4180"/>
                    </a:lnTo>
                    <a:lnTo>
                      <a:pt x="3187" y="4174"/>
                    </a:lnTo>
                    <a:lnTo>
                      <a:pt x="3177" y="4166"/>
                    </a:lnTo>
                    <a:lnTo>
                      <a:pt x="3167" y="4162"/>
                    </a:lnTo>
                    <a:lnTo>
                      <a:pt x="3159" y="4166"/>
                    </a:lnTo>
                    <a:lnTo>
                      <a:pt x="3149" y="4166"/>
                    </a:lnTo>
                    <a:lnTo>
                      <a:pt x="3139" y="4169"/>
                    </a:lnTo>
                    <a:lnTo>
                      <a:pt x="3127" y="4177"/>
                    </a:lnTo>
                    <a:lnTo>
                      <a:pt x="3114" y="4184"/>
                    </a:lnTo>
                    <a:lnTo>
                      <a:pt x="3104" y="4191"/>
                    </a:lnTo>
                    <a:lnTo>
                      <a:pt x="3089" y="4197"/>
                    </a:lnTo>
                    <a:lnTo>
                      <a:pt x="3069" y="4201"/>
                    </a:lnTo>
                    <a:lnTo>
                      <a:pt x="3047" y="4197"/>
                    </a:lnTo>
                    <a:lnTo>
                      <a:pt x="3026" y="4187"/>
                    </a:lnTo>
                    <a:lnTo>
                      <a:pt x="3001" y="4169"/>
                    </a:lnTo>
                    <a:lnTo>
                      <a:pt x="2977" y="4149"/>
                    </a:lnTo>
                    <a:lnTo>
                      <a:pt x="2956" y="4127"/>
                    </a:lnTo>
                    <a:lnTo>
                      <a:pt x="2931" y="4103"/>
                    </a:lnTo>
                    <a:lnTo>
                      <a:pt x="2906" y="4079"/>
                    </a:lnTo>
                    <a:lnTo>
                      <a:pt x="2881" y="4054"/>
                    </a:lnTo>
                    <a:lnTo>
                      <a:pt x="2857" y="4032"/>
                    </a:lnTo>
                    <a:lnTo>
                      <a:pt x="2839" y="4022"/>
                    </a:lnTo>
                    <a:lnTo>
                      <a:pt x="2818" y="4012"/>
                    </a:lnTo>
                    <a:lnTo>
                      <a:pt x="2797" y="3997"/>
                    </a:lnTo>
                    <a:lnTo>
                      <a:pt x="2773" y="3987"/>
                    </a:lnTo>
                    <a:lnTo>
                      <a:pt x="2751" y="3973"/>
                    </a:lnTo>
                    <a:lnTo>
                      <a:pt x="2731" y="3959"/>
                    </a:lnTo>
                    <a:lnTo>
                      <a:pt x="2709" y="3945"/>
                    </a:lnTo>
                    <a:lnTo>
                      <a:pt x="2691" y="3927"/>
                    </a:lnTo>
                    <a:lnTo>
                      <a:pt x="2678" y="3906"/>
                    </a:lnTo>
                    <a:lnTo>
                      <a:pt x="2663" y="3882"/>
                    </a:lnTo>
                    <a:lnTo>
                      <a:pt x="2653" y="3839"/>
                    </a:lnTo>
                    <a:lnTo>
                      <a:pt x="2646" y="3797"/>
                    </a:lnTo>
                    <a:lnTo>
                      <a:pt x="2639" y="3752"/>
                    </a:lnTo>
                    <a:lnTo>
                      <a:pt x="2639" y="3709"/>
                    </a:lnTo>
                    <a:lnTo>
                      <a:pt x="2639" y="3667"/>
                    </a:lnTo>
                    <a:lnTo>
                      <a:pt x="2643" y="3622"/>
                    </a:lnTo>
                    <a:lnTo>
                      <a:pt x="2646" y="3576"/>
                    </a:lnTo>
                    <a:lnTo>
                      <a:pt x="2649" y="3534"/>
                    </a:lnTo>
                    <a:lnTo>
                      <a:pt x="2649" y="3488"/>
                    </a:lnTo>
                    <a:lnTo>
                      <a:pt x="2649" y="3443"/>
                    </a:lnTo>
                    <a:lnTo>
                      <a:pt x="2649" y="3436"/>
                    </a:lnTo>
                    <a:lnTo>
                      <a:pt x="2646" y="3426"/>
                    </a:lnTo>
                    <a:lnTo>
                      <a:pt x="2643" y="3414"/>
                    </a:lnTo>
                    <a:lnTo>
                      <a:pt x="2635" y="3401"/>
                    </a:lnTo>
                    <a:lnTo>
                      <a:pt x="2628" y="3389"/>
                    </a:lnTo>
                    <a:lnTo>
                      <a:pt x="2621" y="3376"/>
                    </a:lnTo>
                    <a:lnTo>
                      <a:pt x="2614" y="3366"/>
                    </a:lnTo>
                    <a:lnTo>
                      <a:pt x="2611" y="3351"/>
                    </a:lnTo>
                    <a:lnTo>
                      <a:pt x="2603" y="3344"/>
                    </a:lnTo>
                    <a:lnTo>
                      <a:pt x="2600" y="3337"/>
                    </a:lnTo>
                    <a:lnTo>
                      <a:pt x="2600" y="3334"/>
                    </a:lnTo>
                    <a:lnTo>
                      <a:pt x="2600" y="3331"/>
                    </a:lnTo>
                    <a:lnTo>
                      <a:pt x="2596" y="3326"/>
                    </a:lnTo>
                    <a:lnTo>
                      <a:pt x="2596" y="3319"/>
                    </a:lnTo>
                    <a:lnTo>
                      <a:pt x="2593" y="3313"/>
                    </a:lnTo>
                    <a:lnTo>
                      <a:pt x="2593" y="3306"/>
                    </a:lnTo>
                    <a:lnTo>
                      <a:pt x="2590" y="3299"/>
                    </a:lnTo>
                    <a:lnTo>
                      <a:pt x="2590" y="3291"/>
                    </a:lnTo>
                    <a:lnTo>
                      <a:pt x="2590" y="3288"/>
                    </a:lnTo>
                    <a:lnTo>
                      <a:pt x="2586" y="3278"/>
                    </a:lnTo>
                    <a:lnTo>
                      <a:pt x="2583" y="3267"/>
                    </a:lnTo>
                    <a:lnTo>
                      <a:pt x="2579" y="3259"/>
                    </a:lnTo>
                    <a:lnTo>
                      <a:pt x="2579" y="3253"/>
                    </a:lnTo>
                    <a:lnTo>
                      <a:pt x="2575" y="3246"/>
                    </a:lnTo>
                    <a:lnTo>
                      <a:pt x="2568" y="3239"/>
                    </a:lnTo>
                    <a:lnTo>
                      <a:pt x="2565" y="3236"/>
                    </a:lnTo>
                    <a:lnTo>
                      <a:pt x="2561" y="3228"/>
                    </a:lnTo>
                    <a:lnTo>
                      <a:pt x="2554" y="3221"/>
                    </a:lnTo>
                    <a:lnTo>
                      <a:pt x="2548" y="3214"/>
                    </a:lnTo>
                    <a:lnTo>
                      <a:pt x="2526" y="3189"/>
                    </a:lnTo>
                    <a:lnTo>
                      <a:pt x="2508" y="3169"/>
                    </a:lnTo>
                    <a:lnTo>
                      <a:pt x="2491" y="3148"/>
                    </a:lnTo>
                    <a:lnTo>
                      <a:pt x="2480" y="3130"/>
                    </a:lnTo>
                    <a:lnTo>
                      <a:pt x="2470" y="3113"/>
                    </a:lnTo>
                    <a:lnTo>
                      <a:pt x="2460" y="3094"/>
                    </a:lnTo>
                    <a:lnTo>
                      <a:pt x="2448" y="3074"/>
                    </a:lnTo>
                    <a:lnTo>
                      <a:pt x="2438" y="3049"/>
                    </a:lnTo>
                    <a:lnTo>
                      <a:pt x="2420" y="3024"/>
                    </a:lnTo>
                    <a:lnTo>
                      <a:pt x="2403" y="2989"/>
                    </a:lnTo>
                    <a:lnTo>
                      <a:pt x="2410" y="2996"/>
                    </a:lnTo>
                    <a:lnTo>
                      <a:pt x="2425" y="3004"/>
                    </a:lnTo>
                    <a:lnTo>
                      <a:pt x="2442" y="3011"/>
                    </a:lnTo>
                    <a:lnTo>
                      <a:pt x="2463" y="3018"/>
                    </a:lnTo>
                    <a:lnTo>
                      <a:pt x="2483" y="3024"/>
                    </a:lnTo>
                    <a:lnTo>
                      <a:pt x="2508" y="3028"/>
                    </a:lnTo>
                    <a:lnTo>
                      <a:pt x="2533" y="3036"/>
                    </a:lnTo>
                    <a:lnTo>
                      <a:pt x="2558" y="3039"/>
                    </a:lnTo>
                    <a:lnTo>
                      <a:pt x="2579" y="3046"/>
                    </a:lnTo>
                    <a:lnTo>
                      <a:pt x="2600" y="3049"/>
                    </a:lnTo>
                    <a:lnTo>
                      <a:pt x="2600" y="3046"/>
                    </a:lnTo>
                    <a:lnTo>
                      <a:pt x="2603" y="3039"/>
                    </a:lnTo>
                    <a:lnTo>
                      <a:pt x="2603" y="3036"/>
                    </a:lnTo>
                    <a:lnTo>
                      <a:pt x="2607" y="3031"/>
                    </a:lnTo>
                    <a:lnTo>
                      <a:pt x="2611" y="3024"/>
                    </a:lnTo>
                    <a:lnTo>
                      <a:pt x="2611" y="3021"/>
                    </a:lnTo>
                    <a:lnTo>
                      <a:pt x="2614" y="3018"/>
                    </a:lnTo>
                    <a:lnTo>
                      <a:pt x="2614" y="3014"/>
                    </a:lnTo>
                    <a:lnTo>
                      <a:pt x="2614" y="3007"/>
                    </a:lnTo>
                    <a:lnTo>
                      <a:pt x="2611" y="3004"/>
                    </a:lnTo>
                    <a:lnTo>
                      <a:pt x="2618" y="3007"/>
                    </a:lnTo>
                    <a:lnTo>
                      <a:pt x="2631" y="3004"/>
                    </a:lnTo>
                    <a:lnTo>
                      <a:pt x="2649" y="2996"/>
                    </a:lnTo>
                    <a:lnTo>
                      <a:pt x="2671" y="2983"/>
                    </a:lnTo>
                    <a:lnTo>
                      <a:pt x="2695" y="2968"/>
                    </a:lnTo>
                    <a:lnTo>
                      <a:pt x="2716" y="2948"/>
                    </a:lnTo>
                    <a:lnTo>
                      <a:pt x="2734" y="2926"/>
                    </a:lnTo>
                    <a:lnTo>
                      <a:pt x="2748" y="2901"/>
                    </a:lnTo>
                    <a:lnTo>
                      <a:pt x="2755" y="2877"/>
                    </a:lnTo>
                    <a:lnTo>
                      <a:pt x="2755" y="2853"/>
                    </a:lnTo>
                    <a:lnTo>
                      <a:pt x="2762" y="2866"/>
                    </a:lnTo>
                    <a:lnTo>
                      <a:pt x="2779" y="2877"/>
                    </a:lnTo>
                    <a:lnTo>
                      <a:pt x="2801" y="2881"/>
                    </a:lnTo>
                    <a:lnTo>
                      <a:pt x="2829" y="2884"/>
                    </a:lnTo>
                    <a:lnTo>
                      <a:pt x="2857" y="2881"/>
                    </a:lnTo>
                    <a:lnTo>
                      <a:pt x="2892" y="2877"/>
                    </a:lnTo>
                    <a:lnTo>
                      <a:pt x="2924" y="2874"/>
                    </a:lnTo>
                    <a:lnTo>
                      <a:pt x="2959" y="2870"/>
                    </a:lnTo>
                    <a:lnTo>
                      <a:pt x="2991" y="2866"/>
                    </a:lnTo>
                    <a:lnTo>
                      <a:pt x="3019" y="2863"/>
                    </a:lnTo>
                    <a:lnTo>
                      <a:pt x="3032" y="2853"/>
                    </a:lnTo>
                    <a:lnTo>
                      <a:pt x="3044" y="2828"/>
                    </a:lnTo>
                    <a:lnTo>
                      <a:pt x="3054" y="2796"/>
                    </a:lnTo>
                    <a:lnTo>
                      <a:pt x="3064" y="2758"/>
                    </a:lnTo>
                    <a:lnTo>
                      <a:pt x="3079" y="2716"/>
                    </a:lnTo>
                    <a:lnTo>
                      <a:pt x="3092" y="2676"/>
                    </a:lnTo>
                    <a:lnTo>
                      <a:pt x="3117" y="2649"/>
                    </a:lnTo>
                    <a:lnTo>
                      <a:pt x="3145" y="2631"/>
                    </a:lnTo>
                    <a:lnTo>
                      <a:pt x="3184" y="2631"/>
                    </a:lnTo>
                    <a:lnTo>
                      <a:pt x="3237" y="2649"/>
                    </a:lnTo>
                    <a:lnTo>
                      <a:pt x="3237" y="2653"/>
                    </a:lnTo>
                    <a:lnTo>
                      <a:pt x="3244" y="2656"/>
                    </a:lnTo>
                    <a:lnTo>
                      <a:pt x="3251" y="2663"/>
                    </a:lnTo>
                    <a:lnTo>
                      <a:pt x="3258" y="2670"/>
                    </a:lnTo>
                    <a:lnTo>
                      <a:pt x="3265" y="2676"/>
                    </a:lnTo>
                    <a:lnTo>
                      <a:pt x="3272" y="2684"/>
                    </a:lnTo>
                    <a:lnTo>
                      <a:pt x="3275" y="2691"/>
                    </a:lnTo>
                    <a:lnTo>
                      <a:pt x="3275" y="2694"/>
                    </a:lnTo>
                    <a:lnTo>
                      <a:pt x="3269" y="2698"/>
                    </a:lnTo>
                    <a:lnTo>
                      <a:pt x="3258" y="2694"/>
                    </a:lnTo>
                  </a:path>
                </a:pathLst>
              </a:custGeom>
              <a:noFill/>
              <a:ln w="1588">
                <a:solidFill>
                  <a:srgbClr val="B2193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49" name="Freeform 721"/>
              <p:cNvSpPr>
                <a:spLocks/>
              </p:cNvSpPr>
              <p:nvPr/>
            </p:nvSpPr>
            <p:spPr bwMode="auto">
              <a:xfrm>
                <a:off x="2594" y="2443"/>
                <a:ext cx="327" cy="413"/>
              </a:xfrm>
              <a:custGeom>
                <a:avLst/>
                <a:gdLst>
                  <a:gd name="T0" fmla="*/ 3353 w 4258"/>
                  <a:gd name="T1" fmla="*/ 2480 h 5775"/>
                  <a:gd name="T2" fmla="*/ 3814 w 4258"/>
                  <a:gd name="T3" fmla="*/ 2417 h 5775"/>
                  <a:gd name="T4" fmla="*/ 4047 w 4258"/>
                  <a:gd name="T5" fmla="*/ 2020 h 5775"/>
                  <a:gd name="T6" fmla="*/ 3663 w 4258"/>
                  <a:gd name="T7" fmla="*/ 2266 h 5775"/>
                  <a:gd name="T8" fmla="*/ 3185 w 4258"/>
                  <a:gd name="T9" fmla="*/ 2277 h 5775"/>
                  <a:gd name="T10" fmla="*/ 2308 w 4258"/>
                  <a:gd name="T11" fmla="*/ 2414 h 5775"/>
                  <a:gd name="T12" fmla="*/ 2023 w 4258"/>
                  <a:gd name="T13" fmla="*/ 2237 h 5775"/>
                  <a:gd name="T14" fmla="*/ 1900 w 4258"/>
                  <a:gd name="T15" fmla="*/ 2119 h 5775"/>
                  <a:gd name="T16" fmla="*/ 2115 w 4258"/>
                  <a:gd name="T17" fmla="*/ 1919 h 5775"/>
                  <a:gd name="T18" fmla="*/ 2446 w 4258"/>
                  <a:gd name="T19" fmla="*/ 1514 h 5775"/>
                  <a:gd name="T20" fmla="*/ 2576 w 4258"/>
                  <a:gd name="T21" fmla="*/ 1356 h 5775"/>
                  <a:gd name="T22" fmla="*/ 2963 w 4258"/>
                  <a:gd name="T23" fmla="*/ 941 h 5775"/>
                  <a:gd name="T24" fmla="*/ 3476 w 4258"/>
                  <a:gd name="T25" fmla="*/ 931 h 5775"/>
                  <a:gd name="T26" fmla="*/ 3592 w 4258"/>
                  <a:gd name="T27" fmla="*/ 668 h 5775"/>
                  <a:gd name="T28" fmla="*/ 3747 w 4258"/>
                  <a:gd name="T29" fmla="*/ 103 h 5775"/>
                  <a:gd name="T30" fmla="*/ 3283 w 4258"/>
                  <a:gd name="T31" fmla="*/ 116 h 5775"/>
                  <a:gd name="T32" fmla="*/ 3156 w 4258"/>
                  <a:gd name="T33" fmla="*/ 446 h 5775"/>
                  <a:gd name="T34" fmla="*/ 2741 w 4258"/>
                  <a:gd name="T35" fmla="*/ 668 h 5775"/>
                  <a:gd name="T36" fmla="*/ 2291 w 4258"/>
                  <a:gd name="T37" fmla="*/ 271 h 5775"/>
                  <a:gd name="T38" fmla="*/ 2016 w 4258"/>
                  <a:gd name="T39" fmla="*/ 0 h 5775"/>
                  <a:gd name="T40" fmla="*/ 1692 w 4258"/>
                  <a:gd name="T41" fmla="*/ 1314 h 5775"/>
                  <a:gd name="T42" fmla="*/ 1358 w 4258"/>
                  <a:gd name="T43" fmla="*/ 1707 h 5775"/>
                  <a:gd name="T44" fmla="*/ 1083 w 4258"/>
                  <a:gd name="T45" fmla="*/ 1981 h 5775"/>
                  <a:gd name="T46" fmla="*/ 545 w 4258"/>
                  <a:gd name="T47" fmla="*/ 2392 h 5775"/>
                  <a:gd name="T48" fmla="*/ 355 w 4258"/>
                  <a:gd name="T49" fmla="*/ 2702 h 5775"/>
                  <a:gd name="T50" fmla="*/ 45 w 4258"/>
                  <a:gd name="T51" fmla="*/ 3397 h 5775"/>
                  <a:gd name="T52" fmla="*/ 214 w 4258"/>
                  <a:gd name="T53" fmla="*/ 3910 h 5775"/>
                  <a:gd name="T54" fmla="*/ 720 w 4258"/>
                  <a:gd name="T55" fmla="*/ 4756 h 5775"/>
                  <a:gd name="T56" fmla="*/ 992 w 4258"/>
                  <a:gd name="T57" fmla="*/ 4598 h 5775"/>
                  <a:gd name="T58" fmla="*/ 1023 w 4258"/>
                  <a:gd name="T59" fmla="*/ 3955 h 5775"/>
                  <a:gd name="T60" fmla="*/ 1333 w 4258"/>
                  <a:gd name="T61" fmla="*/ 3857 h 5775"/>
                  <a:gd name="T62" fmla="*/ 1579 w 4258"/>
                  <a:gd name="T63" fmla="*/ 4588 h 5775"/>
                  <a:gd name="T64" fmla="*/ 1784 w 4258"/>
                  <a:gd name="T65" fmla="*/ 4886 h 5775"/>
                  <a:gd name="T66" fmla="*/ 2185 w 4258"/>
                  <a:gd name="T67" fmla="*/ 5413 h 5775"/>
                  <a:gd name="T68" fmla="*/ 2762 w 4258"/>
                  <a:gd name="T69" fmla="*/ 5610 h 5775"/>
                  <a:gd name="T70" fmla="*/ 3110 w 4258"/>
                  <a:gd name="T71" fmla="*/ 5505 h 5775"/>
                  <a:gd name="T72" fmla="*/ 2787 w 4258"/>
                  <a:gd name="T73" fmla="*/ 5428 h 5775"/>
                  <a:gd name="T74" fmla="*/ 2709 w 4258"/>
                  <a:gd name="T75" fmla="*/ 5248 h 5775"/>
                  <a:gd name="T76" fmla="*/ 2547 w 4258"/>
                  <a:gd name="T77" fmla="*/ 5086 h 5775"/>
                  <a:gd name="T78" fmla="*/ 2080 w 4258"/>
                  <a:gd name="T79" fmla="*/ 4711 h 5775"/>
                  <a:gd name="T80" fmla="*/ 2033 w 4258"/>
                  <a:gd name="T81" fmla="*/ 4458 h 5775"/>
                  <a:gd name="T82" fmla="*/ 1819 w 4258"/>
                  <a:gd name="T83" fmla="*/ 4296 h 5775"/>
                  <a:gd name="T84" fmla="*/ 1710 w 4258"/>
                  <a:gd name="T85" fmla="*/ 3871 h 5775"/>
                  <a:gd name="T86" fmla="*/ 1594 w 4258"/>
                  <a:gd name="T87" fmla="*/ 3372 h 5775"/>
                  <a:gd name="T88" fmla="*/ 1372 w 4258"/>
                  <a:gd name="T89" fmla="*/ 3080 h 5775"/>
                  <a:gd name="T90" fmla="*/ 1597 w 4258"/>
                  <a:gd name="T91" fmla="*/ 2627 h 5775"/>
                  <a:gd name="T92" fmla="*/ 1752 w 4258"/>
                  <a:gd name="T93" fmla="*/ 2596 h 5775"/>
                  <a:gd name="T94" fmla="*/ 1868 w 4258"/>
                  <a:gd name="T95" fmla="*/ 2740 h 5775"/>
                  <a:gd name="T96" fmla="*/ 1988 w 4258"/>
                  <a:gd name="T97" fmla="*/ 2832 h 5775"/>
                  <a:gd name="T98" fmla="*/ 2199 w 4258"/>
                  <a:gd name="T99" fmla="*/ 2965 h 5775"/>
                  <a:gd name="T100" fmla="*/ 2572 w 4258"/>
                  <a:gd name="T101" fmla="*/ 3330 h 5775"/>
                  <a:gd name="T102" fmla="*/ 2885 w 4258"/>
                  <a:gd name="T103" fmla="*/ 4135 h 5775"/>
                  <a:gd name="T104" fmla="*/ 3142 w 4258"/>
                  <a:gd name="T105" fmla="*/ 4423 h 5775"/>
                  <a:gd name="T106" fmla="*/ 3286 w 4258"/>
                  <a:gd name="T107" fmla="*/ 4472 h 5775"/>
                  <a:gd name="T108" fmla="*/ 3248 w 4258"/>
                  <a:gd name="T109" fmla="*/ 4187 h 5775"/>
                  <a:gd name="T110" fmla="*/ 3026 w 4258"/>
                  <a:gd name="T111" fmla="*/ 4078 h 5775"/>
                  <a:gd name="T112" fmla="*/ 2652 w 4258"/>
                  <a:gd name="T113" fmla="*/ 3730 h 5775"/>
                  <a:gd name="T114" fmla="*/ 2582 w 4258"/>
                  <a:gd name="T115" fmla="*/ 3285 h 5775"/>
                  <a:gd name="T116" fmla="*/ 2463 w 4258"/>
                  <a:gd name="T117" fmla="*/ 3070 h 5775"/>
                  <a:gd name="T118" fmla="*/ 2604 w 4258"/>
                  <a:gd name="T119" fmla="*/ 2934 h 5775"/>
                  <a:gd name="T120" fmla="*/ 2741 w 4258"/>
                  <a:gd name="T121" fmla="*/ 2744 h 5775"/>
                  <a:gd name="T122" fmla="*/ 3149 w 4258"/>
                  <a:gd name="T123" fmla="*/ 2522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58" h="5775">
                    <a:moveTo>
                      <a:pt x="3213" y="2589"/>
                    </a:moveTo>
                    <a:lnTo>
                      <a:pt x="3233" y="2592"/>
                    </a:lnTo>
                    <a:lnTo>
                      <a:pt x="3258" y="2596"/>
                    </a:lnTo>
                    <a:lnTo>
                      <a:pt x="3283" y="2592"/>
                    </a:lnTo>
                    <a:lnTo>
                      <a:pt x="3308" y="2589"/>
                    </a:lnTo>
                    <a:lnTo>
                      <a:pt x="3328" y="2579"/>
                    </a:lnTo>
                    <a:lnTo>
                      <a:pt x="3346" y="2564"/>
                    </a:lnTo>
                    <a:lnTo>
                      <a:pt x="3364" y="2550"/>
                    </a:lnTo>
                    <a:lnTo>
                      <a:pt x="3374" y="2529"/>
                    </a:lnTo>
                    <a:lnTo>
                      <a:pt x="3378" y="2501"/>
                    </a:lnTo>
                    <a:lnTo>
                      <a:pt x="3374" y="2474"/>
                    </a:lnTo>
                    <a:lnTo>
                      <a:pt x="3371" y="2477"/>
                    </a:lnTo>
                    <a:lnTo>
                      <a:pt x="3371" y="2480"/>
                    </a:lnTo>
                    <a:lnTo>
                      <a:pt x="3368" y="2484"/>
                    </a:lnTo>
                    <a:lnTo>
                      <a:pt x="3364" y="2484"/>
                    </a:lnTo>
                    <a:lnTo>
                      <a:pt x="3360" y="2487"/>
                    </a:lnTo>
                    <a:lnTo>
                      <a:pt x="3356" y="2484"/>
                    </a:lnTo>
                    <a:lnTo>
                      <a:pt x="3353" y="2480"/>
                    </a:lnTo>
                    <a:lnTo>
                      <a:pt x="3350" y="2474"/>
                    </a:lnTo>
                    <a:lnTo>
                      <a:pt x="3356" y="2501"/>
                    </a:lnTo>
                    <a:lnTo>
                      <a:pt x="3371" y="2522"/>
                    </a:lnTo>
                    <a:lnTo>
                      <a:pt x="3385" y="2540"/>
                    </a:lnTo>
                    <a:lnTo>
                      <a:pt x="3399" y="2550"/>
                    </a:lnTo>
                    <a:lnTo>
                      <a:pt x="3416" y="2557"/>
                    </a:lnTo>
                    <a:lnTo>
                      <a:pt x="3438" y="2561"/>
                    </a:lnTo>
                    <a:lnTo>
                      <a:pt x="3456" y="2557"/>
                    </a:lnTo>
                    <a:lnTo>
                      <a:pt x="3473" y="2554"/>
                    </a:lnTo>
                    <a:lnTo>
                      <a:pt x="3487" y="2544"/>
                    </a:lnTo>
                    <a:lnTo>
                      <a:pt x="3497" y="2529"/>
                    </a:lnTo>
                    <a:lnTo>
                      <a:pt x="3543" y="2484"/>
                    </a:lnTo>
                    <a:lnTo>
                      <a:pt x="3589" y="2452"/>
                    </a:lnTo>
                    <a:lnTo>
                      <a:pt x="3634" y="2434"/>
                    </a:lnTo>
                    <a:lnTo>
                      <a:pt x="3681" y="2424"/>
                    </a:lnTo>
                    <a:lnTo>
                      <a:pt x="3726" y="2424"/>
                    </a:lnTo>
                    <a:lnTo>
                      <a:pt x="3769" y="2420"/>
                    </a:lnTo>
                    <a:lnTo>
                      <a:pt x="3814" y="2417"/>
                    </a:lnTo>
                    <a:lnTo>
                      <a:pt x="3857" y="2410"/>
                    </a:lnTo>
                    <a:lnTo>
                      <a:pt x="3895" y="2392"/>
                    </a:lnTo>
                    <a:lnTo>
                      <a:pt x="3934" y="2357"/>
                    </a:lnTo>
                    <a:lnTo>
                      <a:pt x="3962" y="2322"/>
                    </a:lnTo>
                    <a:lnTo>
                      <a:pt x="3990" y="2287"/>
                    </a:lnTo>
                    <a:lnTo>
                      <a:pt x="4015" y="2255"/>
                    </a:lnTo>
                    <a:lnTo>
                      <a:pt x="4043" y="2220"/>
                    </a:lnTo>
                    <a:lnTo>
                      <a:pt x="4068" y="2189"/>
                    </a:lnTo>
                    <a:lnTo>
                      <a:pt x="4100" y="2157"/>
                    </a:lnTo>
                    <a:lnTo>
                      <a:pt x="4131" y="2132"/>
                    </a:lnTo>
                    <a:lnTo>
                      <a:pt x="4166" y="2107"/>
                    </a:lnTo>
                    <a:lnTo>
                      <a:pt x="4208" y="2090"/>
                    </a:lnTo>
                    <a:lnTo>
                      <a:pt x="4258" y="2076"/>
                    </a:lnTo>
                    <a:lnTo>
                      <a:pt x="4215" y="2052"/>
                    </a:lnTo>
                    <a:lnTo>
                      <a:pt x="4173" y="2031"/>
                    </a:lnTo>
                    <a:lnTo>
                      <a:pt x="4131" y="2020"/>
                    </a:lnTo>
                    <a:lnTo>
                      <a:pt x="4088" y="2017"/>
                    </a:lnTo>
                    <a:lnTo>
                      <a:pt x="4047" y="2020"/>
                    </a:lnTo>
                    <a:lnTo>
                      <a:pt x="4008" y="2031"/>
                    </a:lnTo>
                    <a:lnTo>
                      <a:pt x="3969" y="2049"/>
                    </a:lnTo>
                    <a:lnTo>
                      <a:pt x="3937" y="2072"/>
                    </a:lnTo>
                    <a:lnTo>
                      <a:pt x="3905" y="2101"/>
                    </a:lnTo>
                    <a:lnTo>
                      <a:pt x="3881" y="2136"/>
                    </a:lnTo>
                    <a:lnTo>
                      <a:pt x="3870" y="2157"/>
                    </a:lnTo>
                    <a:lnTo>
                      <a:pt x="3857" y="2182"/>
                    </a:lnTo>
                    <a:lnTo>
                      <a:pt x="3839" y="2206"/>
                    </a:lnTo>
                    <a:lnTo>
                      <a:pt x="3822" y="2231"/>
                    </a:lnTo>
                    <a:lnTo>
                      <a:pt x="3804" y="2252"/>
                    </a:lnTo>
                    <a:lnTo>
                      <a:pt x="3786" y="2269"/>
                    </a:lnTo>
                    <a:lnTo>
                      <a:pt x="3769" y="2284"/>
                    </a:lnTo>
                    <a:lnTo>
                      <a:pt x="3747" y="2294"/>
                    </a:lnTo>
                    <a:lnTo>
                      <a:pt x="3726" y="2297"/>
                    </a:lnTo>
                    <a:lnTo>
                      <a:pt x="3705" y="2294"/>
                    </a:lnTo>
                    <a:lnTo>
                      <a:pt x="3694" y="2287"/>
                    </a:lnTo>
                    <a:lnTo>
                      <a:pt x="3681" y="2280"/>
                    </a:lnTo>
                    <a:lnTo>
                      <a:pt x="3663" y="2266"/>
                    </a:lnTo>
                    <a:lnTo>
                      <a:pt x="3649" y="2252"/>
                    </a:lnTo>
                    <a:lnTo>
                      <a:pt x="3631" y="2237"/>
                    </a:lnTo>
                    <a:lnTo>
                      <a:pt x="3614" y="2227"/>
                    </a:lnTo>
                    <a:lnTo>
                      <a:pt x="3596" y="2214"/>
                    </a:lnTo>
                    <a:lnTo>
                      <a:pt x="3582" y="2202"/>
                    </a:lnTo>
                    <a:lnTo>
                      <a:pt x="3571" y="2196"/>
                    </a:lnTo>
                    <a:lnTo>
                      <a:pt x="3561" y="2192"/>
                    </a:lnTo>
                    <a:lnTo>
                      <a:pt x="3522" y="2192"/>
                    </a:lnTo>
                    <a:lnTo>
                      <a:pt x="3483" y="2196"/>
                    </a:lnTo>
                    <a:lnTo>
                      <a:pt x="3448" y="2199"/>
                    </a:lnTo>
                    <a:lnTo>
                      <a:pt x="3413" y="2206"/>
                    </a:lnTo>
                    <a:lnTo>
                      <a:pt x="3381" y="2214"/>
                    </a:lnTo>
                    <a:lnTo>
                      <a:pt x="3346" y="2224"/>
                    </a:lnTo>
                    <a:lnTo>
                      <a:pt x="3314" y="2234"/>
                    </a:lnTo>
                    <a:lnTo>
                      <a:pt x="3283" y="2245"/>
                    </a:lnTo>
                    <a:lnTo>
                      <a:pt x="3251" y="2255"/>
                    </a:lnTo>
                    <a:lnTo>
                      <a:pt x="3220" y="2266"/>
                    </a:lnTo>
                    <a:lnTo>
                      <a:pt x="3185" y="2277"/>
                    </a:lnTo>
                    <a:lnTo>
                      <a:pt x="3149" y="2287"/>
                    </a:lnTo>
                    <a:lnTo>
                      <a:pt x="3113" y="2297"/>
                    </a:lnTo>
                    <a:lnTo>
                      <a:pt x="3075" y="2304"/>
                    </a:lnTo>
                    <a:lnTo>
                      <a:pt x="3040" y="2315"/>
                    </a:lnTo>
                    <a:lnTo>
                      <a:pt x="3001" y="2326"/>
                    </a:lnTo>
                    <a:lnTo>
                      <a:pt x="2963" y="2336"/>
                    </a:lnTo>
                    <a:lnTo>
                      <a:pt x="2924" y="2350"/>
                    </a:lnTo>
                    <a:lnTo>
                      <a:pt x="2882" y="2364"/>
                    </a:lnTo>
                    <a:lnTo>
                      <a:pt x="2840" y="2379"/>
                    </a:lnTo>
                    <a:lnTo>
                      <a:pt x="2783" y="2392"/>
                    </a:lnTo>
                    <a:lnTo>
                      <a:pt x="2724" y="2399"/>
                    </a:lnTo>
                    <a:lnTo>
                      <a:pt x="2657" y="2396"/>
                    </a:lnTo>
                    <a:lnTo>
                      <a:pt x="2586" y="2392"/>
                    </a:lnTo>
                    <a:lnTo>
                      <a:pt x="2519" y="2385"/>
                    </a:lnTo>
                    <a:lnTo>
                      <a:pt x="2456" y="2382"/>
                    </a:lnTo>
                    <a:lnTo>
                      <a:pt x="2399" y="2385"/>
                    </a:lnTo>
                    <a:lnTo>
                      <a:pt x="2346" y="2396"/>
                    </a:lnTo>
                    <a:lnTo>
                      <a:pt x="2308" y="2414"/>
                    </a:lnTo>
                    <a:lnTo>
                      <a:pt x="2283" y="2449"/>
                    </a:lnTo>
                    <a:lnTo>
                      <a:pt x="2298" y="2414"/>
                    </a:lnTo>
                    <a:lnTo>
                      <a:pt x="2304" y="2382"/>
                    </a:lnTo>
                    <a:lnTo>
                      <a:pt x="2311" y="2347"/>
                    </a:lnTo>
                    <a:lnTo>
                      <a:pt x="2311" y="2315"/>
                    </a:lnTo>
                    <a:lnTo>
                      <a:pt x="2311" y="2284"/>
                    </a:lnTo>
                    <a:lnTo>
                      <a:pt x="2304" y="2252"/>
                    </a:lnTo>
                    <a:lnTo>
                      <a:pt x="2291" y="2224"/>
                    </a:lnTo>
                    <a:lnTo>
                      <a:pt x="2276" y="2199"/>
                    </a:lnTo>
                    <a:lnTo>
                      <a:pt x="2255" y="2179"/>
                    </a:lnTo>
                    <a:lnTo>
                      <a:pt x="2231" y="2161"/>
                    </a:lnTo>
                    <a:lnTo>
                      <a:pt x="2206" y="2154"/>
                    </a:lnTo>
                    <a:lnTo>
                      <a:pt x="2181" y="2157"/>
                    </a:lnTo>
                    <a:lnTo>
                      <a:pt x="2150" y="2167"/>
                    </a:lnTo>
                    <a:lnTo>
                      <a:pt x="2121" y="2182"/>
                    </a:lnTo>
                    <a:lnTo>
                      <a:pt x="2090" y="2202"/>
                    </a:lnTo>
                    <a:lnTo>
                      <a:pt x="2055" y="2220"/>
                    </a:lnTo>
                    <a:lnTo>
                      <a:pt x="2023" y="2237"/>
                    </a:lnTo>
                    <a:lnTo>
                      <a:pt x="1991" y="2252"/>
                    </a:lnTo>
                    <a:lnTo>
                      <a:pt x="1963" y="2259"/>
                    </a:lnTo>
                    <a:lnTo>
                      <a:pt x="1935" y="2259"/>
                    </a:lnTo>
                    <a:lnTo>
                      <a:pt x="1925" y="2252"/>
                    </a:lnTo>
                    <a:lnTo>
                      <a:pt x="1914" y="2245"/>
                    </a:lnTo>
                    <a:lnTo>
                      <a:pt x="1907" y="2231"/>
                    </a:lnTo>
                    <a:lnTo>
                      <a:pt x="1896" y="2217"/>
                    </a:lnTo>
                    <a:lnTo>
                      <a:pt x="1885" y="2202"/>
                    </a:lnTo>
                    <a:lnTo>
                      <a:pt x="1878" y="2185"/>
                    </a:lnTo>
                    <a:lnTo>
                      <a:pt x="1872" y="2167"/>
                    </a:lnTo>
                    <a:lnTo>
                      <a:pt x="1868" y="2154"/>
                    </a:lnTo>
                    <a:lnTo>
                      <a:pt x="1865" y="2136"/>
                    </a:lnTo>
                    <a:lnTo>
                      <a:pt x="1865" y="2125"/>
                    </a:lnTo>
                    <a:lnTo>
                      <a:pt x="1868" y="2125"/>
                    </a:lnTo>
                    <a:lnTo>
                      <a:pt x="1872" y="2125"/>
                    </a:lnTo>
                    <a:lnTo>
                      <a:pt x="1882" y="2122"/>
                    </a:lnTo>
                    <a:lnTo>
                      <a:pt x="1890" y="2122"/>
                    </a:lnTo>
                    <a:lnTo>
                      <a:pt x="1900" y="2119"/>
                    </a:lnTo>
                    <a:lnTo>
                      <a:pt x="1907" y="2115"/>
                    </a:lnTo>
                    <a:lnTo>
                      <a:pt x="1914" y="2111"/>
                    </a:lnTo>
                    <a:lnTo>
                      <a:pt x="1917" y="2107"/>
                    </a:lnTo>
                    <a:lnTo>
                      <a:pt x="1917" y="2104"/>
                    </a:lnTo>
                    <a:lnTo>
                      <a:pt x="1910" y="2101"/>
                    </a:lnTo>
                    <a:lnTo>
                      <a:pt x="1956" y="2104"/>
                    </a:lnTo>
                    <a:lnTo>
                      <a:pt x="1991" y="2101"/>
                    </a:lnTo>
                    <a:lnTo>
                      <a:pt x="2020" y="2087"/>
                    </a:lnTo>
                    <a:lnTo>
                      <a:pt x="2044" y="2066"/>
                    </a:lnTo>
                    <a:lnTo>
                      <a:pt x="2061" y="2041"/>
                    </a:lnTo>
                    <a:lnTo>
                      <a:pt x="2073" y="2009"/>
                    </a:lnTo>
                    <a:lnTo>
                      <a:pt x="2080" y="1978"/>
                    </a:lnTo>
                    <a:lnTo>
                      <a:pt x="2080" y="1942"/>
                    </a:lnTo>
                    <a:lnTo>
                      <a:pt x="2080" y="1904"/>
                    </a:lnTo>
                    <a:lnTo>
                      <a:pt x="2073" y="1869"/>
                    </a:lnTo>
                    <a:lnTo>
                      <a:pt x="2083" y="1894"/>
                    </a:lnTo>
                    <a:lnTo>
                      <a:pt x="2097" y="1911"/>
                    </a:lnTo>
                    <a:lnTo>
                      <a:pt x="2115" y="1919"/>
                    </a:lnTo>
                    <a:lnTo>
                      <a:pt x="2136" y="1922"/>
                    </a:lnTo>
                    <a:lnTo>
                      <a:pt x="2156" y="1919"/>
                    </a:lnTo>
                    <a:lnTo>
                      <a:pt x="2178" y="1911"/>
                    </a:lnTo>
                    <a:lnTo>
                      <a:pt x="2196" y="1901"/>
                    </a:lnTo>
                    <a:lnTo>
                      <a:pt x="2209" y="1890"/>
                    </a:lnTo>
                    <a:lnTo>
                      <a:pt x="2220" y="1876"/>
                    </a:lnTo>
                    <a:lnTo>
                      <a:pt x="2228" y="1866"/>
                    </a:lnTo>
                    <a:lnTo>
                      <a:pt x="2234" y="1816"/>
                    </a:lnTo>
                    <a:lnTo>
                      <a:pt x="2241" y="1774"/>
                    </a:lnTo>
                    <a:lnTo>
                      <a:pt x="2248" y="1732"/>
                    </a:lnTo>
                    <a:lnTo>
                      <a:pt x="2255" y="1694"/>
                    </a:lnTo>
                    <a:lnTo>
                      <a:pt x="2263" y="1662"/>
                    </a:lnTo>
                    <a:lnTo>
                      <a:pt x="2276" y="1630"/>
                    </a:lnTo>
                    <a:lnTo>
                      <a:pt x="2294" y="1599"/>
                    </a:lnTo>
                    <a:lnTo>
                      <a:pt x="2322" y="1574"/>
                    </a:lnTo>
                    <a:lnTo>
                      <a:pt x="2357" y="1549"/>
                    </a:lnTo>
                    <a:lnTo>
                      <a:pt x="2403" y="1528"/>
                    </a:lnTo>
                    <a:lnTo>
                      <a:pt x="2446" y="1514"/>
                    </a:lnTo>
                    <a:lnTo>
                      <a:pt x="2481" y="1518"/>
                    </a:lnTo>
                    <a:lnTo>
                      <a:pt x="2509" y="1528"/>
                    </a:lnTo>
                    <a:lnTo>
                      <a:pt x="2529" y="1553"/>
                    </a:lnTo>
                    <a:lnTo>
                      <a:pt x="2551" y="1577"/>
                    </a:lnTo>
                    <a:lnTo>
                      <a:pt x="2572" y="1609"/>
                    </a:lnTo>
                    <a:lnTo>
                      <a:pt x="2593" y="1641"/>
                    </a:lnTo>
                    <a:lnTo>
                      <a:pt x="2614" y="1669"/>
                    </a:lnTo>
                    <a:lnTo>
                      <a:pt x="2642" y="1694"/>
                    </a:lnTo>
                    <a:lnTo>
                      <a:pt x="2677" y="1707"/>
                    </a:lnTo>
                    <a:lnTo>
                      <a:pt x="2677" y="1666"/>
                    </a:lnTo>
                    <a:lnTo>
                      <a:pt x="2670" y="1623"/>
                    </a:lnTo>
                    <a:lnTo>
                      <a:pt x="2657" y="1584"/>
                    </a:lnTo>
                    <a:lnTo>
                      <a:pt x="2639" y="1546"/>
                    </a:lnTo>
                    <a:lnTo>
                      <a:pt x="2621" y="1507"/>
                    </a:lnTo>
                    <a:lnTo>
                      <a:pt x="2604" y="1469"/>
                    </a:lnTo>
                    <a:lnTo>
                      <a:pt x="2589" y="1429"/>
                    </a:lnTo>
                    <a:lnTo>
                      <a:pt x="2579" y="1394"/>
                    </a:lnTo>
                    <a:lnTo>
                      <a:pt x="2576" y="1356"/>
                    </a:lnTo>
                    <a:lnTo>
                      <a:pt x="2579" y="1317"/>
                    </a:lnTo>
                    <a:lnTo>
                      <a:pt x="2586" y="1289"/>
                    </a:lnTo>
                    <a:lnTo>
                      <a:pt x="2593" y="1261"/>
                    </a:lnTo>
                    <a:lnTo>
                      <a:pt x="2604" y="1236"/>
                    </a:lnTo>
                    <a:lnTo>
                      <a:pt x="2614" y="1216"/>
                    </a:lnTo>
                    <a:lnTo>
                      <a:pt x="2625" y="1191"/>
                    </a:lnTo>
                    <a:lnTo>
                      <a:pt x="2639" y="1166"/>
                    </a:lnTo>
                    <a:lnTo>
                      <a:pt x="2652" y="1142"/>
                    </a:lnTo>
                    <a:lnTo>
                      <a:pt x="2667" y="1117"/>
                    </a:lnTo>
                    <a:lnTo>
                      <a:pt x="2684" y="1089"/>
                    </a:lnTo>
                    <a:lnTo>
                      <a:pt x="2702" y="1058"/>
                    </a:lnTo>
                    <a:lnTo>
                      <a:pt x="2727" y="1016"/>
                    </a:lnTo>
                    <a:lnTo>
                      <a:pt x="2759" y="987"/>
                    </a:lnTo>
                    <a:lnTo>
                      <a:pt x="2794" y="969"/>
                    </a:lnTo>
                    <a:lnTo>
                      <a:pt x="2832" y="956"/>
                    </a:lnTo>
                    <a:lnTo>
                      <a:pt x="2875" y="949"/>
                    </a:lnTo>
                    <a:lnTo>
                      <a:pt x="2917" y="946"/>
                    </a:lnTo>
                    <a:lnTo>
                      <a:pt x="2963" y="941"/>
                    </a:lnTo>
                    <a:lnTo>
                      <a:pt x="3008" y="938"/>
                    </a:lnTo>
                    <a:lnTo>
                      <a:pt x="3050" y="931"/>
                    </a:lnTo>
                    <a:lnTo>
                      <a:pt x="3096" y="917"/>
                    </a:lnTo>
                    <a:lnTo>
                      <a:pt x="3121" y="910"/>
                    </a:lnTo>
                    <a:lnTo>
                      <a:pt x="3145" y="899"/>
                    </a:lnTo>
                    <a:lnTo>
                      <a:pt x="3170" y="889"/>
                    </a:lnTo>
                    <a:lnTo>
                      <a:pt x="3198" y="878"/>
                    </a:lnTo>
                    <a:lnTo>
                      <a:pt x="3223" y="871"/>
                    </a:lnTo>
                    <a:lnTo>
                      <a:pt x="3248" y="864"/>
                    </a:lnTo>
                    <a:lnTo>
                      <a:pt x="3273" y="864"/>
                    </a:lnTo>
                    <a:lnTo>
                      <a:pt x="3296" y="864"/>
                    </a:lnTo>
                    <a:lnTo>
                      <a:pt x="3321" y="871"/>
                    </a:lnTo>
                    <a:lnTo>
                      <a:pt x="3343" y="882"/>
                    </a:lnTo>
                    <a:lnTo>
                      <a:pt x="3371" y="899"/>
                    </a:lnTo>
                    <a:lnTo>
                      <a:pt x="3396" y="914"/>
                    </a:lnTo>
                    <a:lnTo>
                      <a:pt x="3424" y="924"/>
                    </a:lnTo>
                    <a:lnTo>
                      <a:pt x="3451" y="931"/>
                    </a:lnTo>
                    <a:lnTo>
                      <a:pt x="3476" y="931"/>
                    </a:lnTo>
                    <a:lnTo>
                      <a:pt x="3504" y="931"/>
                    </a:lnTo>
                    <a:lnTo>
                      <a:pt x="3529" y="928"/>
                    </a:lnTo>
                    <a:lnTo>
                      <a:pt x="3554" y="917"/>
                    </a:lnTo>
                    <a:lnTo>
                      <a:pt x="3579" y="906"/>
                    </a:lnTo>
                    <a:lnTo>
                      <a:pt x="3603" y="889"/>
                    </a:lnTo>
                    <a:lnTo>
                      <a:pt x="3610" y="886"/>
                    </a:lnTo>
                    <a:lnTo>
                      <a:pt x="3614" y="875"/>
                    </a:lnTo>
                    <a:lnTo>
                      <a:pt x="3617" y="861"/>
                    </a:lnTo>
                    <a:lnTo>
                      <a:pt x="3617" y="851"/>
                    </a:lnTo>
                    <a:lnTo>
                      <a:pt x="3617" y="836"/>
                    </a:lnTo>
                    <a:lnTo>
                      <a:pt x="3617" y="822"/>
                    </a:lnTo>
                    <a:lnTo>
                      <a:pt x="3617" y="808"/>
                    </a:lnTo>
                    <a:lnTo>
                      <a:pt x="3614" y="794"/>
                    </a:lnTo>
                    <a:lnTo>
                      <a:pt x="3610" y="787"/>
                    </a:lnTo>
                    <a:lnTo>
                      <a:pt x="3607" y="780"/>
                    </a:lnTo>
                    <a:lnTo>
                      <a:pt x="3589" y="741"/>
                    </a:lnTo>
                    <a:lnTo>
                      <a:pt x="3586" y="703"/>
                    </a:lnTo>
                    <a:lnTo>
                      <a:pt x="3592" y="668"/>
                    </a:lnTo>
                    <a:lnTo>
                      <a:pt x="3610" y="636"/>
                    </a:lnTo>
                    <a:lnTo>
                      <a:pt x="3634" y="604"/>
                    </a:lnTo>
                    <a:lnTo>
                      <a:pt x="3659" y="573"/>
                    </a:lnTo>
                    <a:lnTo>
                      <a:pt x="3684" y="544"/>
                    </a:lnTo>
                    <a:lnTo>
                      <a:pt x="3705" y="516"/>
                    </a:lnTo>
                    <a:lnTo>
                      <a:pt x="3719" y="488"/>
                    </a:lnTo>
                    <a:lnTo>
                      <a:pt x="3722" y="456"/>
                    </a:lnTo>
                    <a:lnTo>
                      <a:pt x="3722" y="415"/>
                    </a:lnTo>
                    <a:lnTo>
                      <a:pt x="3726" y="379"/>
                    </a:lnTo>
                    <a:lnTo>
                      <a:pt x="3737" y="348"/>
                    </a:lnTo>
                    <a:lnTo>
                      <a:pt x="3751" y="316"/>
                    </a:lnTo>
                    <a:lnTo>
                      <a:pt x="3765" y="288"/>
                    </a:lnTo>
                    <a:lnTo>
                      <a:pt x="3775" y="260"/>
                    </a:lnTo>
                    <a:lnTo>
                      <a:pt x="3786" y="233"/>
                    </a:lnTo>
                    <a:lnTo>
                      <a:pt x="3789" y="204"/>
                    </a:lnTo>
                    <a:lnTo>
                      <a:pt x="3786" y="173"/>
                    </a:lnTo>
                    <a:lnTo>
                      <a:pt x="3772" y="141"/>
                    </a:lnTo>
                    <a:lnTo>
                      <a:pt x="3747" y="103"/>
                    </a:lnTo>
                    <a:lnTo>
                      <a:pt x="3716" y="74"/>
                    </a:lnTo>
                    <a:lnTo>
                      <a:pt x="3677" y="60"/>
                    </a:lnTo>
                    <a:lnTo>
                      <a:pt x="3631" y="49"/>
                    </a:lnTo>
                    <a:lnTo>
                      <a:pt x="3586" y="46"/>
                    </a:lnTo>
                    <a:lnTo>
                      <a:pt x="3533" y="46"/>
                    </a:lnTo>
                    <a:lnTo>
                      <a:pt x="3479" y="53"/>
                    </a:lnTo>
                    <a:lnTo>
                      <a:pt x="3431" y="56"/>
                    </a:lnTo>
                    <a:lnTo>
                      <a:pt x="3378" y="63"/>
                    </a:lnTo>
                    <a:lnTo>
                      <a:pt x="3328" y="66"/>
                    </a:lnTo>
                    <a:lnTo>
                      <a:pt x="3321" y="71"/>
                    </a:lnTo>
                    <a:lnTo>
                      <a:pt x="3318" y="74"/>
                    </a:lnTo>
                    <a:lnTo>
                      <a:pt x="3308" y="78"/>
                    </a:lnTo>
                    <a:lnTo>
                      <a:pt x="3301" y="85"/>
                    </a:lnTo>
                    <a:lnTo>
                      <a:pt x="3293" y="91"/>
                    </a:lnTo>
                    <a:lnTo>
                      <a:pt x="3286" y="98"/>
                    </a:lnTo>
                    <a:lnTo>
                      <a:pt x="3283" y="106"/>
                    </a:lnTo>
                    <a:lnTo>
                      <a:pt x="3279" y="113"/>
                    </a:lnTo>
                    <a:lnTo>
                      <a:pt x="3283" y="116"/>
                    </a:lnTo>
                    <a:lnTo>
                      <a:pt x="3286" y="120"/>
                    </a:lnTo>
                    <a:lnTo>
                      <a:pt x="3311" y="126"/>
                    </a:lnTo>
                    <a:lnTo>
                      <a:pt x="3336" y="138"/>
                    </a:lnTo>
                    <a:lnTo>
                      <a:pt x="3360" y="144"/>
                    </a:lnTo>
                    <a:lnTo>
                      <a:pt x="3381" y="155"/>
                    </a:lnTo>
                    <a:lnTo>
                      <a:pt x="3399" y="161"/>
                    </a:lnTo>
                    <a:lnTo>
                      <a:pt x="3416" y="173"/>
                    </a:lnTo>
                    <a:lnTo>
                      <a:pt x="3427" y="183"/>
                    </a:lnTo>
                    <a:lnTo>
                      <a:pt x="3431" y="196"/>
                    </a:lnTo>
                    <a:lnTo>
                      <a:pt x="3431" y="208"/>
                    </a:lnTo>
                    <a:lnTo>
                      <a:pt x="3420" y="221"/>
                    </a:lnTo>
                    <a:lnTo>
                      <a:pt x="3381" y="260"/>
                    </a:lnTo>
                    <a:lnTo>
                      <a:pt x="3346" y="295"/>
                    </a:lnTo>
                    <a:lnTo>
                      <a:pt x="3308" y="323"/>
                    </a:lnTo>
                    <a:lnTo>
                      <a:pt x="3268" y="355"/>
                    </a:lnTo>
                    <a:lnTo>
                      <a:pt x="3230" y="383"/>
                    </a:lnTo>
                    <a:lnTo>
                      <a:pt x="3191" y="415"/>
                    </a:lnTo>
                    <a:lnTo>
                      <a:pt x="3156" y="446"/>
                    </a:lnTo>
                    <a:lnTo>
                      <a:pt x="3125" y="481"/>
                    </a:lnTo>
                    <a:lnTo>
                      <a:pt x="3093" y="520"/>
                    </a:lnTo>
                    <a:lnTo>
                      <a:pt x="3065" y="566"/>
                    </a:lnTo>
                    <a:lnTo>
                      <a:pt x="3061" y="569"/>
                    </a:lnTo>
                    <a:lnTo>
                      <a:pt x="3055" y="569"/>
                    </a:lnTo>
                    <a:lnTo>
                      <a:pt x="3047" y="569"/>
                    </a:lnTo>
                    <a:lnTo>
                      <a:pt x="3037" y="569"/>
                    </a:lnTo>
                    <a:lnTo>
                      <a:pt x="3026" y="566"/>
                    </a:lnTo>
                    <a:lnTo>
                      <a:pt x="3015" y="566"/>
                    </a:lnTo>
                    <a:lnTo>
                      <a:pt x="3001" y="566"/>
                    </a:lnTo>
                    <a:lnTo>
                      <a:pt x="2987" y="566"/>
                    </a:lnTo>
                    <a:lnTo>
                      <a:pt x="2973" y="566"/>
                    </a:lnTo>
                    <a:lnTo>
                      <a:pt x="2955" y="569"/>
                    </a:lnTo>
                    <a:lnTo>
                      <a:pt x="2913" y="586"/>
                    </a:lnTo>
                    <a:lnTo>
                      <a:pt x="2872" y="604"/>
                    </a:lnTo>
                    <a:lnTo>
                      <a:pt x="2825" y="629"/>
                    </a:lnTo>
                    <a:lnTo>
                      <a:pt x="2783" y="650"/>
                    </a:lnTo>
                    <a:lnTo>
                      <a:pt x="2741" y="668"/>
                    </a:lnTo>
                    <a:lnTo>
                      <a:pt x="2702" y="681"/>
                    </a:lnTo>
                    <a:lnTo>
                      <a:pt x="2660" y="685"/>
                    </a:lnTo>
                    <a:lnTo>
                      <a:pt x="2621" y="678"/>
                    </a:lnTo>
                    <a:lnTo>
                      <a:pt x="2586" y="661"/>
                    </a:lnTo>
                    <a:lnTo>
                      <a:pt x="2554" y="629"/>
                    </a:lnTo>
                    <a:lnTo>
                      <a:pt x="2529" y="591"/>
                    </a:lnTo>
                    <a:lnTo>
                      <a:pt x="2509" y="548"/>
                    </a:lnTo>
                    <a:lnTo>
                      <a:pt x="2491" y="506"/>
                    </a:lnTo>
                    <a:lnTo>
                      <a:pt x="2469" y="468"/>
                    </a:lnTo>
                    <a:lnTo>
                      <a:pt x="2452" y="425"/>
                    </a:lnTo>
                    <a:lnTo>
                      <a:pt x="2431" y="390"/>
                    </a:lnTo>
                    <a:lnTo>
                      <a:pt x="2403" y="358"/>
                    </a:lnTo>
                    <a:lnTo>
                      <a:pt x="2371" y="334"/>
                    </a:lnTo>
                    <a:lnTo>
                      <a:pt x="2333" y="320"/>
                    </a:lnTo>
                    <a:lnTo>
                      <a:pt x="2283" y="316"/>
                    </a:lnTo>
                    <a:lnTo>
                      <a:pt x="2286" y="303"/>
                    </a:lnTo>
                    <a:lnTo>
                      <a:pt x="2291" y="288"/>
                    </a:lnTo>
                    <a:lnTo>
                      <a:pt x="2291" y="271"/>
                    </a:lnTo>
                    <a:lnTo>
                      <a:pt x="2291" y="253"/>
                    </a:lnTo>
                    <a:lnTo>
                      <a:pt x="2291" y="236"/>
                    </a:lnTo>
                    <a:lnTo>
                      <a:pt x="2291" y="218"/>
                    </a:lnTo>
                    <a:lnTo>
                      <a:pt x="2286" y="201"/>
                    </a:lnTo>
                    <a:lnTo>
                      <a:pt x="2286" y="190"/>
                    </a:lnTo>
                    <a:lnTo>
                      <a:pt x="2283" y="179"/>
                    </a:lnTo>
                    <a:lnTo>
                      <a:pt x="2283" y="176"/>
                    </a:lnTo>
                    <a:lnTo>
                      <a:pt x="2251" y="155"/>
                    </a:lnTo>
                    <a:lnTo>
                      <a:pt x="2223" y="138"/>
                    </a:lnTo>
                    <a:lnTo>
                      <a:pt x="2199" y="120"/>
                    </a:lnTo>
                    <a:lnTo>
                      <a:pt x="2178" y="106"/>
                    </a:lnTo>
                    <a:lnTo>
                      <a:pt x="2153" y="91"/>
                    </a:lnTo>
                    <a:lnTo>
                      <a:pt x="2132" y="78"/>
                    </a:lnTo>
                    <a:lnTo>
                      <a:pt x="2111" y="63"/>
                    </a:lnTo>
                    <a:lnTo>
                      <a:pt x="2090" y="49"/>
                    </a:lnTo>
                    <a:lnTo>
                      <a:pt x="2065" y="31"/>
                    </a:lnTo>
                    <a:lnTo>
                      <a:pt x="2037" y="11"/>
                    </a:lnTo>
                    <a:lnTo>
                      <a:pt x="2016" y="0"/>
                    </a:lnTo>
                    <a:lnTo>
                      <a:pt x="1995" y="8"/>
                    </a:lnTo>
                    <a:lnTo>
                      <a:pt x="1977" y="21"/>
                    </a:lnTo>
                    <a:lnTo>
                      <a:pt x="1960" y="46"/>
                    </a:lnTo>
                    <a:lnTo>
                      <a:pt x="1950" y="74"/>
                    </a:lnTo>
                    <a:lnTo>
                      <a:pt x="1938" y="109"/>
                    </a:lnTo>
                    <a:lnTo>
                      <a:pt x="1935" y="144"/>
                    </a:lnTo>
                    <a:lnTo>
                      <a:pt x="1935" y="183"/>
                    </a:lnTo>
                    <a:lnTo>
                      <a:pt x="1942" y="218"/>
                    </a:lnTo>
                    <a:lnTo>
                      <a:pt x="1956" y="246"/>
                    </a:lnTo>
                    <a:lnTo>
                      <a:pt x="2051" y="418"/>
                    </a:lnTo>
                    <a:lnTo>
                      <a:pt x="2104" y="573"/>
                    </a:lnTo>
                    <a:lnTo>
                      <a:pt x="2118" y="710"/>
                    </a:lnTo>
                    <a:lnTo>
                      <a:pt x="2097" y="836"/>
                    </a:lnTo>
                    <a:lnTo>
                      <a:pt x="2051" y="949"/>
                    </a:lnTo>
                    <a:lnTo>
                      <a:pt x="1981" y="1051"/>
                    </a:lnTo>
                    <a:lnTo>
                      <a:pt x="1893" y="1146"/>
                    </a:lnTo>
                    <a:lnTo>
                      <a:pt x="1794" y="1233"/>
                    </a:lnTo>
                    <a:lnTo>
                      <a:pt x="1692" y="1314"/>
                    </a:lnTo>
                    <a:lnTo>
                      <a:pt x="1587" y="1394"/>
                    </a:lnTo>
                    <a:lnTo>
                      <a:pt x="1569" y="1409"/>
                    </a:lnTo>
                    <a:lnTo>
                      <a:pt x="1555" y="1426"/>
                    </a:lnTo>
                    <a:lnTo>
                      <a:pt x="1541" y="1444"/>
                    </a:lnTo>
                    <a:lnTo>
                      <a:pt x="1527" y="1465"/>
                    </a:lnTo>
                    <a:lnTo>
                      <a:pt x="1516" y="1486"/>
                    </a:lnTo>
                    <a:lnTo>
                      <a:pt x="1502" y="1507"/>
                    </a:lnTo>
                    <a:lnTo>
                      <a:pt x="1492" y="1528"/>
                    </a:lnTo>
                    <a:lnTo>
                      <a:pt x="1481" y="1546"/>
                    </a:lnTo>
                    <a:lnTo>
                      <a:pt x="1471" y="1564"/>
                    </a:lnTo>
                    <a:lnTo>
                      <a:pt x="1460" y="1581"/>
                    </a:lnTo>
                    <a:lnTo>
                      <a:pt x="1446" y="1599"/>
                    </a:lnTo>
                    <a:lnTo>
                      <a:pt x="1432" y="1619"/>
                    </a:lnTo>
                    <a:lnTo>
                      <a:pt x="1417" y="1637"/>
                    </a:lnTo>
                    <a:lnTo>
                      <a:pt x="1404" y="1654"/>
                    </a:lnTo>
                    <a:lnTo>
                      <a:pt x="1389" y="1676"/>
                    </a:lnTo>
                    <a:lnTo>
                      <a:pt x="1372" y="1694"/>
                    </a:lnTo>
                    <a:lnTo>
                      <a:pt x="1358" y="1707"/>
                    </a:lnTo>
                    <a:lnTo>
                      <a:pt x="1341" y="1721"/>
                    </a:lnTo>
                    <a:lnTo>
                      <a:pt x="1323" y="1736"/>
                    </a:lnTo>
                    <a:lnTo>
                      <a:pt x="1301" y="1746"/>
                    </a:lnTo>
                    <a:lnTo>
                      <a:pt x="1298" y="1753"/>
                    </a:lnTo>
                    <a:lnTo>
                      <a:pt x="1291" y="1760"/>
                    </a:lnTo>
                    <a:lnTo>
                      <a:pt x="1284" y="1774"/>
                    </a:lnTo>
                    <a:lnTo>
                      <a:pt x="1277" y="1789"/>
                    </a:lnTo>
                    <a:lnTo>
                      <a:pt x="1270" y="1806"/>
                    </a:lnTo>
                    <a:lnTo>
                      <a:pt x="1263" y="1824"/>
                    </a:lnTo>
                    <a:lnTo>
                      <a:pt x="1256" y="1837"/>
                    </a:lnTo>
                    <a:lnTo>
                      <a:pt x="1249" y="1851"/>
                    </a:lnTo>
                    <a:lnTo>
                      <a:pt x="1241" y="1862"/>
                    </a:lnTo>
                    <a:lnTo>
                      <a:pt x="1238" y="1869"/>
                    </a:lnTo>
                    <a:lnTo>
                      <a:pt x="1210" y="1897"/>
                    </a:lnTo>
                    <a:lnTo>
                      <a:pt x="1181" y="1922"/>
                    </a:lnTo>
                    <a:lnTo>
                      <a:pt x="1150" y="1942"/>
                    </a:lnTo>
                    <a:lnTo>
                      <a:pt x="1115" y="1964"/>
                    </a:lnTo>
                    <a:lnTo>
                      <a:pt x="1083" y="1981"/>
                    </a:lnTo>
                    <a:lnTo>
                      <a:pt x="1048" y="1999"/>
                    </a:lnTo>
                    <a:lnTo>
                      <a:pt x="1016" y="2020"/>
                    </a:lnTo>
                    <a:lnTo>
                      <a:pt x="985" y="2041"/>
                    </a:lnTo>
                    <a:lnTo>
                      <a:pt x="953" y="2066"/>
                    </a:lnTo>
                    <a:lnTo>
                      <a:pt x="925" y="2090"/>
                    </a:lnTo>
                    <a:lnTo>
                      <a:pt x="890" y="2132"/>
                    </a:lnTo>
                    <a:lnTo>
                      <a:pt x="855" y="2174"/>
                    </a:lnTo>
                    <a:lnTo>
                      <a:pt x="820" y="2214"/>
                    </a:lnTo>
                    <a:lnTo>
                      <a:pt x="785" y="2249"/>
                    </a:lnTo>
                    <a:lnTo>
                      <a:pt x="749" y="2280"/>
                    </a:lnTo>
                    <a:lnTo>
                      <a:pt x="710" y="2312"/>
                    </a:lnTo>
                    <a:lnTo>
                      <a:pt x="668" y="2339"/>
                    </a:lnTo>
                    <a:lnTo>
                      <a:pt x="622" y="2364"/>
                    </a:lnTo>
                    <a:lnTo>
                      <a:pt x="570" y="2382"/>
                    </a:lnTo>
                    <a:lnTo>
                      <a:pt x="514" y="2396"/>
                    </a:lnTo>
                    <a:lnTo>
                      <a:pt x="524" y="2396"/>
                    </a:lnTo>
                    <a:lnTo>
                      <a:pt x="534" y="2392"/>
                    </a:lnTo>
                    <a:lnTo>
                      <a:pt x="545" y="2392"/>
                    </a:lnTo>
                    <a:lnTo>
                      <a:pt x="555" y="2396"/>
                    </a:lnTo>
                    <a:lnTo>
                      <a:pt x="562" y="2396"/>
                    </a:lnTo>
                    <a:lnTo>
                      <a:pt x="570" y="2399"/>
                    </a:lnTo>
                    <a:lnTo>
                      <a:pt x="573" y="2402"/>
                    </a:lnTo>
                    <a:lnTo>
                      <a:pt x="573" y="2407"/>
                    </a:lnTo>
                    <a:lnTo>
                      <a:pt x="577" y="2410"/>
                    </a:lnTo>
                    <a:lnTo>
                      <a:pt x="573" y="2414"/>
                    </a:lnTo>
                    <a:lnTo>
                      <a:pt x="552" y="2445"/>
                    </a:lnTo>
                    <a:lnTo>
                      <a:pt x="531" y="2474"/>
                    </a:lnTo>
                    <a:lnTo>
                      <a:pt x="510" y="2497"/>
                    </a:lnTo>
                    <a:lnTo>
                      <a:pt x="485" y="2522"/>
                    </a:lnTo>
                    <a:lnTo>
                      <a:pt x="464" y="2547"/>
                    </a:lnTo>
                    <a:lnTo>
                      <a:pt x="439" y="2572"/>
                    </a:lnTo>
                    <a:lnTo>
                      <a:pt x="419" y="2596"/>
                    </a:lnTo>
                    <a:lnTo>
                      <a:pt x="397" y="2624"/>
                    </a:lnTo>
                    <a:lnTo>
                      <a:pt x="379" y="2652"/>
                    </a:lnTo>
                    <a:lnTo>
                      <a:pt x="362" y="2687"/>
                    </a:lnTo>
                    <a:lnTo>
                      <a:pt x="355" y="2702"/>
                    </a:lnTo>
                    <a:lnTo>
                      <a:pt x="348" y="2715"/>
                    </a:lnTo>
                    <a:lnTo>
                      <a:pt x="344" y="2733"/>
                    </a:lnTo>
                    <a:lnTo>
                      <a:pt x="337" y="2747"/>
                    </a:lnTo>
                    <a:lnTo>
                      <a:pt x="331" y="2765"/>
                    </a:lnTo>
                    <a:lnTo>
                      <a:pt x="327" y="2782"/>
                    </a:lnTo>
                    <a:lnTo>
                      <a:pt x="324" y="2800"/>
                    </a:lnTo>
                    <a:lnTo>
                      <a:pt x="316" y="2814"/>
                    </a:lnTo>
                    <a:lnTo>
                      <a:pt x="313" y="2828"/>
                    </a:lnTo>
                    <a:lnTo>
                      <a:pt x="313" y="2839"/>
                    </a:lnTo>
                    <a:lnTo>
                      <a:pt x="291" y="2912"/>
                    </a:lnTo>
                    <a:lnTo>
                      <a:pt x="267" y="2982"/>
                    </a:lnTo>
                    <a:lnTo>
                      <a:pt x="239" y="3045"/>
                    </a:lnTo>
                    <a:lnTo>
                      <a:pt x="211" y="3105"/>
                    </a:lnTo>
                    <a:lnTo>
                      <a:pt x="179" y="3162"/>
                    </a:lnTo>
                    <a:lnTo>
                      <a:pt x="147" y="3218"/>
                    </a:lnTo>
                    <a:lnTo>
                      <a:pt x="116" y="3277"/>
                    </a:lnTo>
                    <a:lnTo>
                      <a:pt x="81" y="3334"/>
                    </a:lnTo>
                    <a:lnTo>
                      <a:pt x="45" y="3397"/>
                    </a:lnTo>
                    <a:lnTo>
                      <a:pt x="13" y="3464"/>
                    </a:lnTo>
                    <a:lnTo>
                      <a:pt x="3" y="3495"/>
                    </a:lnTo>
                    <a:lnTo>
                      <a:pt x="0" y="3530"/>
                    </a:lnTo>
                    <a:lnTo>
                      <a:pt x="10" y="3565"/>
                    </a:lnTo>
                    <a:lnTo>
                      <a:pt x="24" y="3597"/>
                    </a:lnTo>
                    <a:lnTo>
                      <a:pt x="41" y="3632"/>
                    </a:lnTo>
                    <a:lnTo>
                      <a:pt x="66" y="3671"/>
                    </a:lnTo>
                    <a:lnTo>
                      <a:pt x="91" y="3710"/>
                    </a:lnTo>
                    <a:lnTo>
                      <a:pt x="112" y="3752"/>
                    </a:lnTo>
                    <a:lnTo>
                      <a:pt x="133" y="3797"/>
                    </a:lnTo>
                    <a:lnTo>
                      <a:pt x="147" y="3843"/>
                    </a:lnTo>
                    <a:lnTo>
                      <a:pt x="151" y="3850"/>
                    </a:lnTo>
                    <a:lnTo>
                      <a:pt x="158" y="3860"/>
                    </a:lnTo>
                    <a:lnTo>
                      <a:pt x="168" y="3868"/>
                    </a:lnTo>
                    <a:lnTo>
                      <a:pt x="179" y="3878"/>
                    </a:lnTo>
                    <a:lnTo>
                      <a:pt x="189" y="3889"/>
                    </a:lnTo>
                    <a:lnTo>
                      <a:pt x="204" y="3900"/>
                    </a:lnTo>
                    <a:lnTo>
                      <a:pt x="214" y="3910"/>
                    </a:lnTo>
                    <a:lnTo>
                      <a:pt x="224" y="3920"/>
                    </a:lnTo>
                    <a:lnTo>
                      <a:pt x="236" y="3931"/>
                    </a:lnTo>
                    <a:lnTo>
                      <a:pt x="242" y="3938"/>
                    </a:lnTo>
                    <a:lnTo>
                      <a:pt x="281" y="4015"/>
                    </a:lnTo>
                    <a:lnTo>
                      <a:pt x="313" y="4089"/>
                    </a:lnTo>
                    <a:lnTo>
                      <a:pt x="337" y="4160"/>
                    </a:lnTo>
                    <a:lnTo>
                      <a:pt x="362" y="4233"/>
                    </a:lnTo>
                    <a:lnTo>
                      <a:pt x="383" y="4303"/>
                    </a:lnTo>
                    <a:lnTo>
                      <a:pt x="404" y="4373"/>
                    </a:lnTo>
                    <a:lnTo>
                      <a:pt x="436" y="4443"/>
                    </a:lnTo>
                    <a:lnTo>
                      <a:pt x="471" y="4514"/>
                    </a:lnTo>
                    <a:lnTo>
                      <a:pt x="520" y="4585"/>
                    </a:lnTo>
                    <a:lnTo>
                      <a:pt x="580" y="4655"/>
                    </a:lnTo>
                    <a:lnTo>
                      <a:pt x="602" y="4672"/>
                    </a:lnTo>
                    <a:lnTo>
                      <a:pt x="625" y="4693"/>
                    </a:lnTo>
                    <a:lnTo>
                      <a:pt x="657" y="4715"/>
                    </a:lnTo>
                    <a:lnTo>
                      <a:pt x="689" y="4738"/>
                    </a:lnTo>
                    <a:lnTo>
                      <a:pt x="720" y="4756"/>
                    </a:lnTo>
                    <a:lnTo>
                      <a:pt x="753" y="4774"/>
                    </a:lnTo>
                    <a:lnTo>
                      <a:pt x="777" y="4788"/>
                    </a:lnTo>
                    <a:lnTo>
                      <a:pt x="792" y="4795"/>
                    </a:lnTo>
                    <a:lnTo>
                      <a:pt x="798" y="4798"/>
                    </a:lnTo>
                    <a:lnTo>
                      <a:pt x="792" y="4791"/>
                    </a:lnTo>
                    <a:lnTo>
                      <a:pt x="795" y="4791"/>
                    </a:lnTo>
                    <a:lnTo>
                      <a:pt x="802" y="4785"/>
                    </a:lnTo>
                    <a:lnTo>
                      <a:pt x="812" y="4774"/>
                    </a:lnTo>
                    <a:lnTo>
                      <a:pt x="827" y="4756"/>
                    </a:lnTo>
                    <a:lnTo>
                      <a:pt x="837" y="4738"/>
                    </a:lnTo>
                    <a:lnTo>
                      <a:pt x="848" y="4721"/>
                    </a:lnTo>
                    <a:lnTo>
                      <a:pt x="858" y="4700"/>
                    </a:lnTo>
                    <a:lnTo>
                      <a:pt x="865" y="4679"/>
                    </a:lnTo>
                    <a:lnTo>
                      <a:pt x="872" y="4661"/>
                    </a:lnTo>
                    <a:lnTo>
                      <a:pt x="872" y="4644"/>
                    </a:lnTo>
                    <a:lnTo>
                      <a:pt x="918" y="4640"/>
                    </a:lnTo>
                    <a:lnTo>
                      <a:pt x="960" y="4623"/>
                    </a:lnTo>
                    <a:lnTo>
                      <a:pt x="992" y="4598"/>
                    </a:lnTo>
                    <a:lnTo>
                      <a:pt x="1023" y="4563"/>
                    </a:lnTo>
                    <a:lnTo>
                      <a:pt x="1045" y="4525"/>
                    </a:lnTo>
                    <a:lnTo>
                      <a:pt x="1066" y="4483"/>
                    </a:lnTo>
                    <a:lnTo>
                      <a:pt x="1076" y="4440"/>
                    </a:lnTo>
                    <a:lnTo>
                      <a:pt x="1086" y="4395"/>
                    </a:lnTo>
                    <a:lnTo>
                      <a:pt x="1091" y="4348"/>
                    </a:lnTo>
                    <a:lnTo>
                      <a:pt x="1094" y="4310"/>
                    </a:lnTo>
                    <a:lnTo>
                      <a:pt x="1091" y="4278"/>
                    </a:lnTo>
                    <a:lnTo>
                      <a:pt x="1080" y="4243"/>
                    </a:lnTo>
                    <a:lnTo>
                      <a:pt x="1066" y="4212"/>
                    </a:lnTo>
                    <a:lnTo>
                      <a:pt x="1051" y="4180"/>
                    </a:lnTo>
                    <a:lnTo>
                      <a:pt x="1034" y="4148"/>
                    </a:lnTo>
                    <a:lnTo>
                      <a:pt x="1020" y="4120"/>
                    </a:lnTo>
                    <a:lnTo>
                      <a:pt x="1010" y="4089"/>
                    </a:lnTo>
                    <a:lnTo>
                      <a:pt x="1003" y="4061"/>
                    </a:lnTo>
                    <a:lnTo>
                      <a:pt x="999" y="4033"/>
                    </a:lnTo>
                    <a:lnTo>
                      <a:pt x="1006" y="4005"/>
                    </a:lnTo>
                    <a:lnTo>
                      <a:pt x="1023" y="3955"/>
                    </a:lnTo>
                    <a:lnTo>
                      <a:pt x="1038" y="3907"/>
                    </a:lnTo>
                    <a:lnTo>
                      <a:pt x="1045" y="3857"/>
                    </a:lnTo>
                    <a:lnTo>
                      <a:pt x="1051" y="3808"/>
                    </a:lnTo>
                    <a:lnTo>
                      <a:pt x="1055" y="3759"/>
                    </a:lnTo>
                    <a:lnTo>
                      <a:pt x="1055" y="3710"/>
                    </a:lnTo>
                    <a:lnTo>
                      <a:pt x="1055" y="3657"/>
                    </a:lnTo>
                    <a:lnTo>
                      <a:pt x="1055" y="3608"/>
                    </a:lnTo>
                    <a:lnTo>
                      <a:pt x="1055" y="3558"/>
                    </a:lnTo>
                    <a:lnTo>
                      <a:pt x="1058" y="3510"/>
                    </a:lnTo>
                    <a:lnTo>
                      <a:pt x="1086" y="3552"/>
                    </a:lnTo>
                    <a:lnTo>
                      <a:pt x="1115" y="3590"/>
                    </a:lnTo>
                    <a:lnTo>
                      <a:pt x="1150" y="3629"/>
                    </a:lnTo>
                    <a:lnTo>
                      <a:pt x="1181" y="3664"/>
                    </a:lnTo>
                    <a:lnTo>
                      <a:pt x="1214" y="3703"/>
                    </a:lnTo>
                    <a:lnTo>
                      <a:pt x="1249" y="3742"/>
                    </a:lnTo>
                    <a:lnTo>
                      <a:pt x="1277" y="3780"/>
                    </a:lnTo>
                    <a:lnTo>
                      <a:pt x="1306" y="3818"/>
                    </a:lnTo>
                    <a:lnTo>
                      <a:pt x="1333" y="3857"/>
                    </a:lnTo>
                    <a:lnTo>
                      <a:pt x="1354" y="3900"/>
                    </a:lnTo>
                    <a:lnTo>
                      <a:pt x="1376" y="3952"/>
                    </a:lnTo>
                    <a:lnTo>
                      <a:pt x="1393" y="4005"/>
                    </a:lnTo>
                    <a:lnTo>
                      <a:pt x="1411" y="4057"/>
                    </a:lnTo>
                    <a:lnTo>
                      <a:pt x="1421" y="4113"/>
                    </a:lnTo>
                    <a:lnTo>
                      <a:pt x="1432" y="4170"/>
                    </a:lnTo>
                    <a:lnTo>
                      <a:pt x="1442" y="4230"/>
                    </a:lnTo>
                    <a:lnTo>
                      <a:pt x="1449" y="4285"/>
                    </a:lnTo>
                    <a:lnTo>
                      <a:pt x="1460" y="4342"/>
                    </a:lnTo>
                    <a:lnTo>
                      <a:pt x="1471" y="4402"/>
                    </a:lnTo>
                    <a:lnTo>
                      <a:pt x="1484" y="4458"/>
                    </a:lnTo>
                    <a:lnTo>
                      <a:pt x="1495" y="4478"/>
                    </a:lnTo>
                    <a:lnTo>
                      <a:pt x="1506" y="4496"/>
                    </a:lnTo>
                    <a:lnTo>
                      <a:pt x="1519" y="4514"/>
                    </a:lnTo>
                    <a:lnTo>
                      <a:pt x="1534" y="4532"/>
                    </a:lnTo>
                    <a:lnTo>
                      <a:pt x="1547" y="4550"/>
                    </a:lnTo>
                    <a:lnTo>
                      <a:pt x="1565" y="4570"/>
                    </a:lnTo>
                    <a:lnTo>
                      <a:pt x="1579" y="4588"/>
                    </a:lnTo>
                    <a:lnTo>
                      <a:pt x="1590" y="4608"/>
                    </a:lnTo>
                    <a:lnTo>
                      <a:pt x="1601" y="4630"/>
                    </a:lnTo>
                    <a:lnTo>
                      <a:pt x="1604" y="4658"/>
                    </a:lnTo>
                    <a:lnTo>
                      <a:pt x="1604" y="4668"/>
                    </a:lnTo>
                    <a:lnTo>
                      <a:pt x="1607" y="4683"/>
                    </a:lnTo>
                    <a:lnTo>
                      <a:pt x="1607" y="4693"/>
                    </a:lnTo>
                    <a:lnTo>
                      <a:pt x="1611" y="4703"/>
                    </a:lnTo>
                    <a:lnTo>
                      <a:pt x="1615" y="4715"/>
                    </a:lnTo>
                    <a:lnTo>
                      <a:pt x="1622" y="4721"/>
                    </a:lnTo>
                    <a:lnTo>
                      <a:pt x="1625" y="4728"/>
                    </a:lnTo>
                    <a:lnTo>
                      <a:pt x="1629" y="4735"/>
                    </a:lnTo>
                    <a:lnTo>
                      <a:pt x="1636" y="4738"/>
                    </a:lnTo>
                    <a:lnTo>
                      <a:pt x="1639" y="4743"/>
                    </a:lnTo>
                    <a:lnTo>
                      <a:pt x="1682" y="4767"/>
                    </a:lnTo>
                    <a:lnTo>
                      <a:pt x="1717" y="4795"/>
                    </a:lnTo>
                    <a:lnTo>
                      <a:pt x="1742" y="4823"/>
                    </a:lnTo>
                    <a:lnTo>
                      <a:pt x="1767" y="4855"/>
                    </a:lnTo>
                    <a:lnTo>
                      <a:pt x="1784" y="4886"/>
                    </a:lnTo>
                    <a:lnTo>
                      <a:pt x="1798" y="4921"/>
                    </a:lnTo>
                    <a:lnTo>
                      <a:pt x="1815" y="4960"/>
                    </a:lnTo>
                    <a:lnTo>
                      <a:pt x="1830" y="4998"/>
                    </a:lnTo>
                    <a:lnTo>
                      <a:pt x="1850" y="5034"/>
                    </a:lnTo>
                    <a:lnTo>
                      <a:pt x="1872" y="5073"/>
                    </a:lnTo>
                    <a:lnTo>
                      <a:pt x="1900" y="5055"/>
                    </a:lnTo>
                    <a:lnTo>
                      <a:pt x="1928" y="5051"/>
                    </a:lnTo>
                    <a:lnTo>
                      <a:pt x="1953" y="5055"/>
                    </a:lnTo>
                    <a:lnTo>
                      <a:pt x="1973" y="5066"/>
                    </a:lnTo>
                    <a:lnTo>
                      <a:pt x="1991" y="5083"/>
                    </a:lnTo>
                    <a:lnTo>
                      <a:pt x="2005" y="5101"/>
                    </a:lnTo>
                    <a:lnTo>
                      <a:pt x="2020" y="5125"/>
                    </a:lnTo>
                    <a:lnTo>
                      <a:pt x="2030" y="5146"/>
                    </a:lnTo>
                    <a:lnTo>
                      <a:pt x="2040" y="5168"/>
                    </a:lnTo>
                    <a:lnTo>
                      <a:pt x="2051" y="5185"/>
                    </a:lnTo>
                    <a:lnTo>
                      <a:pt x="2090" y="5255"/>
                    </a:lnTo>
                    <a:lnTo>
                      <a:pt x="2136" y="5333"/>
                    </a:lnTo>
                    <a:lnTo>
                      <a:pt x="2185" y="5413"/>
                    </a:lnTo>
                    <a:lnTo>
                      <a:pt x="2238" y="5491"/>
                    </a:lnTo>
                    <a:lnTo>
                      <a:pt x="2294" y="5564"/>
                    </a:lnTo>
                    <a:lnTo>
                      <a:pt x="2357" y="5634"/>
                    </a:lnTo>
                    <a:lnTo>
                      <a:pt x="2421" y="5691"/>
                    </a:lnTo>
                    <a:lnTo>
                      <a:pt x="2491" y="5736"/>
                    </a:lnTo>
                    <a:lnTo>
                      <a:pt x="2569" y="5764"/>
                    </a:lnTo>
                    <a:lnTo>
                      <a:pt x="2649" y="5775"/>
                    </a:lnTo>
                    <a:lnTo>
                      <a:pt x="2660" y="5771"/>
                    </a:lnTo>
                    <a:lnTo>
                      <a:pt x="2674" y="5764"/>
                    </a:lnTo>
                    <a:lnTo>
                      <a:pt x="2688" y="5754"/>
                    </a:lnTo>
                    <a:lnTo>
                      <a:pt x="2699" y="5740"/>
                    </a:lnTo>
                    <a:lnTo>
                      <a:pt x="2712" y="5723"/>
                    </a:lnTo>
                    <a:lnTo>
                      <a:pt x="2724" y="5705"/>
                    </a:lnTo>
                    <a:lnTo>
                      <a:pt x="2734" y="5684"/>
                    </a:lnTo>
                    <a:lnTo>
                      <a:pt x="2741" y="5663"/>
                    </a:lnTo>
                    <a:lnTo>
                      <a:pt x="2748" y="5641"/>
                    </a:lnTo>
                    <a:lnTo>
                      <a:pt x="2752" y="5621"/>
                    </a:lnTo>
                    <a:lnTo>
                      <a:pt x="2762" y="5610"/>
                    </a:lnTo>
                    <a:lnTo>
                      <a:pt x="2787" y="5599"/>
                    </a:lnTo>
                    <a:lnTo>
                      <a:pt x="2822" y="5596"/>
                    </a:lnTo>
                    <a:lnTo>
                      <a:pt x="2867" y="5589"/>
                    </a:lnTo>
                    <a:lnTo>
                      <a:pt x="2917" y="5586"/>
                    </a:lnTo>
                    <a:lnTo>
                      <a:pt x="2973" y="5581"/>
                    </a:lnTo>
                    <a:lnTo>
                      <a:pt x="3030" y="5578"/>
                    </a:lnTo>
                    <a:lnTo>
                      <a:pt x="3086" y="5571"/>
                    </a:lnTo>
                    <a:lnTo>
                      <a:pt x="3138" y="5568"/>
                    </a:lnTo>
                    <a:lnTo>
                      <a:pt x="3185" y="5561"/>
                    </a:lnTo>
                    <a:lnTo>
                      <a:pt x="3173" y="5558"/>
                    </a:lnTo>
                    <a:lnTo>
                      <a:pt x="3166" y="5551"/>
                    </a:lnTo>
                    <a:lnTo>
                      <a:pt x="3160" y="5543"/>
                    </a:lnTo>
                    <a:lnTo>
                      <a:pt x="3153" y="5536"/>
                    </a:lnTo>
                    <a:lnTo>
                      <a:pt x="3145" y="5529"/>
                    </a:lnTo>
                    <a:lnTo>
                      <a:pt x="3138" y="5523"/>
                    </a:lnTo>
                    <a:lnTo>
                      <a:pt x="3128" y="5515"/>
                    </a:lnTo>
                    <a:lnTo>
                      <a:pt x="3121" y="5508"/>
                    </a:lnTo>
                    <a:lnTo>
                      <a:pt x="3110" y="5505"/>
                    </a:lnTo>
                    <a:lnTo>
                      <a:pt x="3100" y="5505"/>
                    </a:lnTo>
                    <a:lnTo>
                      <a:pt x="3072" y="5505"/>
                    </a:lnTo>
                    <a:lnTo>
                      <a:pt x="3043" y="5505"/>
                    </a:lnTo>
                    <a:lnTo>
                      <a:pt x="3015" y="5505"/>
                    </a:lnTo>
                    <a:lnTo>
                      <a:pt x="2987" y="5501"/>
                    </a:lnTo>
                    <a:lnTo>
                      <a:pt x="2959" y="5498"/>
                    </a:lnTo>
                    <a:lnTo>
                      <a:pt x="2930" y="5494"/>
                    </a:lnTo>
                    <a:lnTo>
                      <a:pt x="2907" y="5488"/>
                    </a:lnTo>
                    <a:lnTo>
                      <a:pt x="2878" y="5473"/>
                    </a:lnTo>
                    <a:lnTo>
                      <a:pt x="2853" y="5459"/>
                    </a:lnTo>
                    <a:lnTo>
                      <a:pt x="2829" y="5438"/>
                    </a:lnTo>
                    <a:lnTo>
                      <a:pt x="2825" y="5434"/>
                    </a:lnTo>
                    <a:lnTo>
                      <a:pt x="2822" y="5434"/>
                    </a:lnTo>
                    <a:lnTo>
                      <a:pt x="2815" y="5431"/>
                    </a:lnTo>
                    <a:lnTo>
                      <a:pt x="2807" y="5431"/>
                    </a:lnTo>
                    <a:lnTo>
                      <a:pt x="2800" y="5431"/>
                    </a:lnTo>
                    <a:lnTo>
                      <a:pt x="2794" y="5428"/>
                    </a:lnTo>
                    <a:lnTo>
                      <a:pt x="2787" y="5428"/>
                    </a:lnTo>
                    <a:lnTo>
                      <a:pt x="2780" y="5428"/>
                    </a:lnTo>
                    <a:lnTo>
                      <a:pt x="2772" y="5424"/>
                    </a:lnTo>
                    <a:lnTo>
                      <a:pt x="2765" y="5420"/>
                    </a:lnTo>
                    <a:lnTo>
                      <a:pt x="2759" y="5416"/>
                    </a:lnTo>
                    <a:lnTo>
                      <a:pt x="2752" y="5413"/>
                    </a:lnTo>
                    <a:lnTo>
                      <a:pt x="2748" y="5406"/>
                    </a:lnTo>
                    <a:lnTo>
                      <a:pt x="2741" y="5403"/>
                    </a:lnTo>
                    <a:lnTo>
                      <a:pt x="2737" y="5396"/>
                    </a:lnTo>
                    <a:lnTo>
                      <a:pt x="2734" y="5389"/>
                    </a:lnTo>
                    <a:lnTo>
                      <a:pt x="2730" y="5381"/>
                    </a:lnTo>
                    <a:lnTo>
                      <a:pt x="2727" y="5375"/>
                    </a:lnTo>
                    <a:lnTo>
                      <a:pt x="2724" y="5368"/>
                    </a:lnTo>
                    <a:lnTo>
                      <a:pt x="2720" y="5364"/>
                    </a:lnTo>
                    <a:lnTo>
                      <a:pt x="2712" y="5340"/>
                    </a:lnTo>
                    <a:lnTo>
                      <a:pt x="2709" y="5318"/>
                    </a:lnTo>
                    <a:lnTo>
                      <a:pt x="2706" y="5294"/>
                    </a:lnTo>
                    <a:lnTo>
                      <a:pt x="2709" y="5273"/>
                    </a:lnTo>
                    <a:lnTo>
                      <a:pt x="2709" y="5248"/>
                    </a:lnTo>
                    <a:lnTo>
                      <a:pt x="2709" y="5223"/>
                    </a:lnTo>
                    <a:lnTo>
                      <a:pt x="2709" y="5203"/>
                    </a:lnTo>
                    <a:lnTo>
                      <a:pt x="2706" y="5178"/>
                    </a:lnTo>
                    <a:lnTo>
                      <a:pt x="2699" y="5156"/>
                    </a:lnTo>
                    <a:lnTo>
                      <a:pt x="2692" y="5136"/>
                    </a:lnTo>
                    <a:lnTo>
                      <a:pt x="2677" y="5118"/>
                    </a:lnTo>
                    <a:lnTo>
                      <a:pt x="2667" y="5108"/>
                    </a:lnTo>
                    <a:lnTo>
                      <a:pt x="2652" y="5101"/>
                    </a:lnTo>
                    <a:lnTo>
                      <a:pt x="2639" y="5098"/>
                    </a:lnTo>
                    <a:lnTo>
                      <a:pt x="2625" y="5101"/>
                    </a:lnTo>
                    <a:lnTo>
                      <a:pt x="2611" y="5104"/>
                    </a:lnTo>
                    <a:lnTo>
                      <a:pt x="2597" y="5111"/>
                    </a:lnTo>
                    <a:lnTo>
                      <a:pt x="2586" y="5125"/>
                    </a:lnTo>
                    <a:lnTo>
                      <a:pt x="2576" y="5139"/>
                    </a:lnTo>
                    <a:lnTo>
                      <a:pt x="2569" y="5156"/>
                    </a:lnTo>
                    <a:lnTo>
                      <a:pt x="2569" y="5133"/>
                    </a:lnTo>
                    <a:lnTo>
                      <a:pt x="2561" y="5108"/>
                    </a:lnTo>
                    <a:lnTo>
                      <a:pt x="2547" y="5086"/>
                    </a:lnTo>
                    <a:lnTo>
                      <a:pt x="2522" y="5062"/>
                    </a:lnTo>
                    <a:lnTo>
                      <a:pt x="2494" y="5038"/>
                    </a:lnTo>
                    <a:lnTo>
                      <a:pt x="2459" y="5016"/>
                    </a:lnTo>
                    <a:lnTo>
                      <a:pt x="2424" y="4995"/>
                    </a:lnTo>
                    <a:lnTo>
                      <a:pt x="2386" y="4981"/>
                    </a:lnTo>
                    <a:lnTo>
                      <a:pt x="2346" y="4968"/>
                    </a:lnTo>
                    <a:lnTo>
                      <a:pt x="2311" y="4956"/>
                    </a:lnTo>
                    <a:lnTo>
                      <a:pt x="2273" y="4950"/>
                    </a:lnTo>
                    <a:lnTo>
                      <a:pt x="2234" y="4939"/>
                    </a:lnTo>
                    <a:lnTo>
                      <a:pt x="2199" y="4925"/>
                    </a:lnTo>
                    <a:lnTo>
                      <a:pt x="2163" y="4908"/>
                    </a:lnTo>
                    <a:lnTo>
                      <a:pt x="2136" y="4886"/>
                    </a:lnTo>
                    <a:lnTo>
                      <a:pt x="2111" y="4862"/>
                    </a:lnTo>
                    <a:lnTo>
                      <a:pt x="2090" y="4830"/>
                    </a:lnTo>
                    <a:lnTo>
                      <a:pt x="2080" y="4795"/>
                    </a:lnTo>
                    <a:lnTo>
                      <a:pt x="2080" y="4760"/>
                    </a:lnTo>
                    <a:lnTo>
                      <a:pt x="2090" y="4715"/>
                    </a:lnTo>
                    <a:lnTo>
                      <a:pt x="2080" y="4711"/>
                    </a:lnTo>
                    <a:lnTo>
                      <a:pt x="2068" y="4708"/>
                    </a:lnTo>
                    <a:lnTo>
                      <a:pt x="2061" y="4703"/>
                    </a:lnTo>
                    <a:lnTo>
                      <a:pt x="2051" y="4697"/>
                    </a:lnTo>
                    <a:lnTo>
                      <a:pt x="2044" y="4690"/>
                    </a:lnTo>
                    <a:lnTo>
                      <a:pt x="2040" y="4683"/>
                    </a:lnTo>
                    <a:lnTo>
                      <a:pt x="2033" y="4676"/>
                    </a:lnTo>
                    <a:lnTo>
                      <a:pt x="2030" y="4665"/>
                    </a:lnTo>
                    <a:lnTo>
                      <a:pt x="2026" y="4655"/>
                    </a:lnTo>
                    <a:lnTo>
                      <a:pt x="2023" y="4644"/>
                    </a:lnTo>
                    <a:lnTo>
                      <a:pt x="2016" y="4626"/>
                    </a:lnTo>
                    <a:lnTo>
                      <a:pt x="2016" y="4605"/>
                    </a:lnTo>
                    <a:lnTo>
                      <a:pt x="2016" y="4588"/>
                    </a:lnTo>
                    <a:lnTo>
                      <a:pt x="2020" y="4567"/>
                    </a:lnTo>
                    <a:lnTo>
                      <a:pt x="2023" y="4546"/>
                    </a:lnTo>
                    <a:lnTo>
                      <a:pt x="2026" y="4525"/>
                    </a:lnTo>
                    <a:lnTo>
                      <a:pt x="2030" y="4503"/>
                    </a:lnTo>
                    <a:lnTo>
                      <a:pt x="2030" y="4478"/>
                    </a:lnTo>
                    <a:lnTo>
                      <a:pt x="2033" y="4458"/>
                    </a:lnTo>
                    <a:lnTo>
                      <a:pt x="2033" y="4437"/>
                    </a:lnTo>
                    <a:lnTo>
                      <a:pt x="2030" y="4408"/>
                    </a:lnTo>
                    <a:lnTo>
                      <a:pt x="2020" y="4385"/>
                    </a:lnTo>
                    <a:lnTo>
                      <a:pt x="2005" y="4367"/>
                    </a:lnTo>
                    <a:lnTo>
                      <a:pt x="1988" y="4348"/>
                    </a:lnTo>
                    <a:lnTo>
                      <a:pt x="1967" y="4335"/>
                    </a:lnTo>
                    <a:lnTo>
                      <a:pt x="1945" y="4328"/>
                    </a:lnTo>
                    <a:lnTo>
                      <a:pt x="1917" y="4321"/>
                    </a:lnTo>
                    <a:lnTo>
                      <a:pt x="1893" y="4317"/>
                    </a:lnTo>
                    <a:lnTo>
                      <a:pt x="1865" y="4317"/>
                    </a:lnTo>
                    <a:lnTo>
                      <a:pt x="1837" y="4321"/>
                    </a:lnTo>
                    <a:lnTo>
                      <a:pt x="1837" y="4313"/>
                    </a:lnTo>
                    <a:lnTo>
                      <a:pt x="1837" y="4310"/>
                    </a:lnTo>
                    <a:lnTo>
                      <a:pt x="1833" y="4307"/>
                    </a:lnTo>
                    <a:lnTo>
                      <a:pt x="1830" y="4303"/>
                    </a:lnTo>
                    <a:lnTo>
                      <a:pt x="1825" y="4303"/>
                    </a:lnTo>
                    <a:lnTo>
                      <a:pt x="1822" y="4300"/>
                    </a:lnTo>
                    <a:lnTo>
                      <a:pt x="1819" y="4296"/>
                    </a:lnTo>
                    <a:lnTo>
                      <a:pt x="1815" y="4293"/>
                    </a:lnTo>
                    <a:lnTo>
                      <a:pt x="1812" y="4290"/>
                    </a:lnTo>
                    <a:lnTo>
                      <a:pt x="1812" y="4285"/>
                    </a:lnTo>
                    <a:lnTo>
                      <a:pt x="1819" y="4250"/>
                    </a:lnTo>
                    <a:lnTo>
                      <a:pt x="1822" y="4215"/>
                    </a:lnTo>
                    <a:lnTo>
                      <a:pt x="1822" y="4177"/>
                    </a:lnTo>
                    <a:lnTo>
                      <a:pt x="1822" y="4138"/>
                    </a:lnTo>
                    <a:lnTo>
                      <a:pt x="1819" y="4103"/>
                    </a:lnTo>
                    <a:lnTo>
                      <a:pt x="1812" y="4068"/>
                    </a:lnTo>
                    <a:lnTo>
                      <a:pt x="1802" y="4033"/>
                    </a:lnTo>
                    <a:lnTo>
                      <a:pt x="1780" y="4001"/>
                    </a:lnTo>
                    <a:lnTo>
                      <a:pt x="1755" y="3973"/>
                    </a:lnTo>
                    <a:lnTo>
                      <a:pt x="1720" y="3948"/>
                    </a:lnTo>
                    <a:lnTo>
                      <a:pt x="1713" y="3942"/>
                    </a:lnTo>
                    <a:lnTo>
                      <a:pt x="1710" y="3931"/>
                    </a:lnTo>
                    <a:lnTo>
                      <a:pt x="1710" y="3913"/>
                    </a:lnTo>
                    <a:lnTo>
                      <a:pt x="1710" y="3895"/>
                    </a:lnTo>
                    <a:lnTo>
                      <a:pt x="1710" y="3871"/>
                    </a:lnTo>
                    <a:lnTo>
                      <a:pt x="1713" y="3850"/>
                    </a:lnTo>
                    <a:lnTo>
                      <a:pt x="1713" y="3825"/>
                    </a:lnTo>
                    <a:lnTo>
                      <a:pt x="1717" y="3797"/>
                    </a:lnTo>
                    <a:lnTo>
                      <a:pt x="1717" y="3777"/>
                    </a:lnTo>
                    <a:lnTo>
                      <a:pt x="1720" y="3752"/>
                    </a:lnTo>
                    <a:lnTo>
                      <a:pt x="1720" y="3720"/>
                    </a:lnTo>
                    <a:lnTo>
                      <a:pt x="1720" y="3688"/>
                    </a:lnTo>
                    <a:lnTo>
                      <a:pt x="1717" y="3660"/>
                    </a:lnTo>
                    <a:lnTo>
                      <a:pt x="1713" y="3632"/>
                    </a:lnTo>
                    <a:lnTo>
                      <a:pt x="1710" y="3600"/>
                    </a:lnTo>
                    <a:lnTo>
                      <a:pt x="1702" y="3573"/>
                    </a:lnTo>
                    <a:lnTo>
                      <a:pt x="1692" y="3545"/>
                    </a:lnTo>
                    <a:lnTo>
                      <a:pt x="1682" y="3517"/>
                    </a:lnTo>
                    <a:lnTo>
                      <a:pt x="1667" y="3492"/>
                    </a:lnTo>
                    <a:lnTo>
                      <a:pt x="1650" y="3464"/>
                    </a:lnTo>
                    <a:lnTo>
                      <a:pt x="1650" y="3429"/>
                    </a:lnTo>
                    <a:lnTo>
                      <a:pt x="1622" y="3400"/>
                    </a:lnTo>
                    <a:lnTo>
                      <a:pt x="1594" y="3372"/>
                    </a:lnTo>
                    <a:lnTo>
                      <a:pt x="1565" y="3344"/>
                    </a:lnTo>
                    <a:lnTo>
                      <a:pt x="1534" y="3317"/>
                    </a:lnTo>
                    <a:lnTo>
                      <a:pt x="1506" y="3292"/>
                    </a:lnTo>
                    <a:lnTo>
                      <a:pt x="1474" y="3267"/>
                    </a:lnTo>
                    <a:lnTo>
                      <a:pt x="1442" y="3242"/>
                    </a:lnTo>
                    <a:lnTo>
                      <a:pt x="1407" y="3222"/>
                    </a:lnTo>
                    <a:lnTo>
                      <a:pt x="1372" y="3204"/>
                    </a:lnTo>
                    <a:lnTo>
                      <a:pt x="1337" y="3187"/>
                    </a:lnTo>
                    <a:lnTo>
                      <a:pt x="1344" y="3175"/>
                    </a:lnTo>
                    <a:lnTo>
                      <a:pt x="1351" y="3165"/>
                    </a:lnTo>
                    <a:lnTo>
                      <a:pt x="1354" y="3155"/>
                    </a:lnTo>
                    <a:lnTo>
                      <a:pt x="1354" y="3144"/>
                    </a:lnTo>
                    <a:lnTo>
                      <a:pt x="1354" y="3134"/>
                    </a:lnTo>
                    <a:lnTo>
                      <a:pt x="1358" y="3123"/>
                    </a:lnTo>
                    <a:lnTo>
                      <a:pt x="1358" y="3109"/>
                    </a:lnTo>
                    <a:lnTo>
                      <a:pt x="1361" y="3102"/>
                    </a:lnTo>
                    <a:lnTo>
                      <a:pt x="1364" y="3092"/>
                    </a:lnTo>
                    <a:lnTo>
                      <a:pt x="1372" y="3080"/>
                    </a:lnTo>
                    <a:lnTo>
                      <a:pt x="1407" y="3049"/>
                    </a:lnTo>
                    <a:lnTo>
                      <a:pt x="1442" y="3014"/>
                    </a:lnTo>
                    <a:lnTo>
                      <a:pt x="1474" y="2975"/>
                    </a:lnTo>
                    <a:lnTo>
                      <a:pt x="1506" y="2937"/>
                    </a:lnTo>
                    <a:lnTo>
                      <a:pt x="1527" y="2898"/>
                    </a:lnTo>
                    <a:lnTo>
                      <a:pt x="1544" y="2856"/>
                    </a:lnTo>
                    <a:lnTo>
                      <a:pt x="1552" y="2814"/>
                    </a:lnTo>
                    <a:lnTo>
                      <a:pt x="1552" y="2768"/>
                    </a:lnTo>
                    <a:lnTo>
                      <a:pt x="1537" y="2722"/>
                    </a:lnTo>
                    <a:lnTo>
                      <a:pt x="1509" y="2674"/>
                    </a:lnTo>
                    <a:lnTo>
                      <a:pt x="1516" y="2677"/>
                    </a:lnTo>
                    <a:lnTo>
                      <a:pt x="1524" y="2677"/>
                    </a:lnTo>
                    <a:lnTo>
                      <a:pt x="1534" y="2674"/>
                    </a:lnTo>
                    <a:lnTo>
                      <a:pt x="1544" y="2667"/>
                    </a:lnTo>
                    <a:lnTo>
                      <a:pt x="1559" y="2659"/>
                    </a:lnTo>
                    <a:lnTo>
                      <a:pt x="1572" y="2649"/>
                    </a:lnTo>
                    <a:lnTo>
                      <a:pt x="1587" y="2639"/>
                    </a:lnTo>
                    <a:lnTo>
                      <a:pt x="1597" y="2627"/>
                    </a:lnTo>
                    <a:lnTo>
                      <a:pt x="1607" y="2617"/>
                    </a:lnTo>
                    <a:lnTo>
                      <a:pt x="1615" y="2607"/>
                    </a:lnTo>
                    <a:lnTo>
                      <a:pt x="1622" y="2596"/>
                    </a:lnTo>
                    <a:lnTo>
                      <a:pt x="1632" y="2592"/>
                    </a:lnTo>
                    <a:lnTo>
                      <a:pt x="1647" y="2589"/>
                    </a:lnTo>
                    <a:lnTo>
                      <a:pt x="1660" y="2589"/>
                    </a:lnTo>
                    <a:lnTo>
                      <a:pt x="1678" y="2585"/>
                    </a:lnTo>
                    <a:lnTo>
                      <a:pt x="1695" y="2582"/>
                    </a:lnTo>
                    <a:lnTo>
                      <a:pt x="1713" y="2579"/>
                    </a:lnTo>
                    <a:lnTo>
                      <a:pt x="1727" y="2572"/>
                    </a:lnTo>
                    <a:lnTo>
                      <a:pt x="1742" y="2561"/>
                    </a:lnTo>
                    <a:lnTo>
                      <a:pt x="1755" y="2547"/>
                    </a:lnTo>
                    <a:lnTo>
                      <a:pt x="1755" y="2554"/>
                    </a:lnTo>
                    <a:lnTo>
                      <a:pt x="1752" y="2564"/>
                    </a:lnTo>
                    <a:lnTo>
                      <a:pt x="1752" y="2572"/>
                    </a:lnTo>
                    <a:lnTo>
                      <a:pt x="1752" y="2579"/>
                    </a:lnTo>
                    <a:lnTo>
                      <a:pt x="1752" y="2589"/>
                    </a:lnTo>
                    <a:lnTo>
                      <a:pt x="1752" y="2596"/>
                    </a:lnTo>
                    <a:lnTo>
                      <a:pt x="1752" y="2603"/>
                    </a:lnTo>
                    <a:lnTo>
                      <a:pt x="1752" y="2614"/>
                    </a:lnTo>
                    <a:lnTo>
                      <a:pt x="1755" y="2621"/>
                    </a:lnTo>
                    <a:lnTo>
                      <a:pt x="1759" y="2627"/>
                    </a:lnTo>
                    <a:lnTo>
                      <a:pt x="1762" y="2639"/>
                    </a:lnTo>
                    <a:lnTo>
                      <a:pt x="1773" y="2649"/>
                    </a:lnTo>
                    <a:lnTo>
                      <a:pt x="1780" y="2659"/>
                    </a:lnTo>
                    <a:lnTo>
                      <a:pt x="1790" y="2667"/>
                    </a:lnTo>
                    <a:lnTo>
                      <a:pt x="1805" y="2670"/>
                    </a:lnTo>
                    <a:lnTo>
                      <a:pt x="1819" y="2674"/>
                    </a:lnTo>
                    <a:lnTo>
                      <a:pt x="1830" y="2677"/>
                    </a:lnTo>
                    <a:lnTo>
                      <a:pt x="1843" y="2674"/>
                    </a:lnTo>
                    <a:lnTo>
                      <a:pt x="1858" y="2670"/>
                    </a:lnTo>
                    <a:lnTo>
                      <a:pt x="1872" y="2662"/>
                    </a:lnTo>
                    <a:lnTo>
                      <a:pt x="1858" y="2677"/>
                    </a:lnTo>
                    <a:lnTo>
                      <a:pt x="1854" y="2694"/>
                    </a:lnTo>
                    <a:lnTo>
                      <a:pt x="1858" y="2715"/>
                    </a:lnTo>
                    <a:lnTo>
                      <a:pt x="1868" y="2740"/>
                    </a:lnTo>
                    <a:lnTo>
                      <a:pt x="1878" y="2762"/>
                    </a:lnTo>
                    <a:lnTo>
                      <a:pt x="1896" y="2786"/>
                    </a:lnTo>
                    <a:lnTo>
                      <a:pt x="1910" y="2810"/>
                    </a:lnTo>
                    <a:lnTo>
                      <a:pt x="1925" y="2839"/>
                    </a:lnTo>
                    <a:lnTo>
                      <a:pt x="1935" y="2860"/>
                    </a:lnTo>
                    <a:lnTo>
                      <a:pt x="1938" y="2884"/>
                    </a:lnTo>
                    <a:lnTo>
                      <a:pt x="1950" y="2880"/>
                    </a:lnTo>
                    <a:lnTo>
                      <a:pt x="1956" y="2877"/>
                    </a:lnTo>
                    <a:lnTo>
                      <a:pt x="1963" y="2874"/>
                    </a:lnTo>
                    <a:lnTo>
                      <a:pt x="1970" y="2870"/>
                    </a:lnTo>
                    <a:lnTo>
                      <a:pt x="1973" y="2863"/>
                    </a:lnTo>
                    <a:lnTo>
                      <a:pt x="1977" y="2856"/>
                    </a:lnTo>
                    <a:lnTo>
                      <a:pt x="1981" y="2849"/>
                    </a:lnTo>
                    <a:lnTo>
                      <a:pt x="1985" y="2842"/>
                    </a:lnTo>
                    <a:lnTo>
                      <a:pt x="1988" y="2835"/>
                    </a:lnTo>
                    <a:lnTo>
                      <a:pt x="1988" y="2824"/>
                    </a:lnTo>
                    <a:lnTo>
                      <a:pt x="1988" y="2828"/>
                    </a:lnTo>
                    <a:lnTo>
                      <a:pt x="1988" y="2832"/>
                    </a:lnTo>
                    <a:lnTo>
                      <a:pt x="1991" y="2832"/>
                    </a:lnTo>
                    <a:lnTo>
                      <a:pt x="1995" y="2832"/>
                    </a:lnTo>
                    <a:lnTo>
                      <a:pt x="1995" y="2828"/>
                    </a:lnTo>
                    <a:lnTo>
                      <a:pt x="1998" y="2828"/>
                    </a:lnTo>
                    <a:lnTo>
                      <a:pt x="1998" y="2824"/>
                    </a:lnTo>
                    <a:lnTo>
                      <a:pt x="2005" y="2842"/>
                    </a:lnTo>
                    <a:lnTo>
                      <a:pt x="2016" y="2852"/>
                    </a:lnTo>
                    <a:lnTo>
                      <a:pt x="2026" y="2863"/>
                    </a:lnTo>
                    <a:lnTo>
                      <a:pt x="2040" y="2870"/>
                    </a:lnTo>
                    <a:lnTo>
                      <a:pt x="2055" y="2877"/>
                    </a:lnTo>
                    <a:lnTo>
                      <a:pt x="2073" y="2880"/>
                    </a:lnTo>
                    <a:lnTo>
                      <a:pt x="2090" y="2880"/>
                    </a:lnTo>
                    <a:lnTo>
                      <a:pt x="2104" y="2880"/>
                    </a:lnTo>
                    <a:lnTo>
                      <a:pt x="2121" y="2877"/>
                    </a:lnTo>
                    <a:lnTo>
                      <a:pt x="2139" y="2870"/>
                    </a:lnTo>
                    <a:lnTo>
                      <a:pt x="2150" y="2909"/>
                    </a:lnTo>
                    <a:lnTo>
                      <a:pt x="2171" y="2940"/>
                    </a:lnTo>
                    <a:lnTo>
                      <a:pt x="2199" y="2965"/>
                    </a:lnTo>
                    <a:lnTo>
                      <a:pt x="2231" y="2982"/>
                    </a:lnTo>
                    <a:lnTo>
                      <a:pt x="2263" y="3000"/>
                    </a:lnTo>
                    <a:lnTo>
                      <a:pt x="2301" y="3014"/>
                    </a:lnTo>
                    <a:lnTo>
                      <a:pt x="2336" y="3028"/>
                    </a:lnTo>
                    <a:lnTo>
                      <a:pt x="2368" y="3045"/>
                    </a:lnTo>
                    <a:lnTo>
                      <a:pt x="2399" y="3067"/>
                    </a:lnTo>
                    <a:lnTo>
                      <a:pt x="2428" y="3092"/>
                    </a:lnTo>
                    <a:lnTo>
                      <a:pt x="2442" y="3116"/>
                    </a:lnTo>
                    <a:lnTo>
                      <a:pt x="2449" y="3147"/>
                    </a:lnTo>
                    <a:lnTo>
                      <a:pt x="2452" y="3179"/>
                    </a:lnTo>
                    <a:lnTo>
                      <a:pt x="2452" y="3210"/>
                    </a:lnTo>
                    <a:lnTo>
                      <a:pt x="2452" y="3242"/>
                    </a:lnTo>
                    <a:lnTo>
                      <a:pt x="2452" y="3270"/>
                    </a:lnTo>
                    <a:lnTo>
                      <a:pt x="2459" y="3295"/>
                    </a:lnTo>
                    <a:lnTo>
                      <a:pt x="2469" y="3312"/>
                    </a:lnTo>
                    <a:lnTo>
                      <a:pt x="2491" y="3323"/>
                    </a:lnTo>
                    <a:lnTo>
                      <a:pt x="2519" y="3323"/>
                    </a:lnTo>
                    <a:lnTo>
                      <a:pt x="2572" y="3330"/>
                    </a:lnTo>
                    <a:lnTo>
                      <a:pt x="2600" y="3358"/>
                    </a:lnTo>
                    <a:lnTo>
                      <a:pt x="2617" y="3407"/>
                    </a:lnTo>
                    <a:lnTo>
                      <a:pt x="2621" y="3467"/>
                    </a:lnTo>
                    <a:lnTo>
                      <a:pt x="2617" y="3541"/>
                    </a:lnTo>
                    <a:lnTo>
                      <a:pt x="2611" y="3618"/>
                    </a:lnTo>
                    <a:lnTo>
                      <a:pt x="2607" y="3695"/>
                    </a:lnTo>
                    <a:lnTo>
                      <a:pt x="2607" y="3770"/>
                    </a:lnTo>
                    <a:lnTo>
                      <a:pt x="2617" y="3836"/>
                    </a:lnTo>
                    <a:lnTo>
                      <a:pt x="2646" y="3889"/>
                    </a:lnTo>
                    <a:lnTo>
                      <a:pt x="2667" y="3913"/>
                    </a:lnTo>
                    <a:lnTo>
                      <a:pt x="2695" y="3938"/>
                    </a:lnTo>
                    <a:lnTo>
                      <a:pt x="2724" y="3966"/>
                    </a:lnTo>
                    <a:lnTo>
                      <a:pt x="2752" y="3990"/>
                    </a:lnTo>
                    <a:lnTo>
                      <a:pt x="2780" y="4018"/>
                    </a:lnTo>
                    <a:lnTo>
                      <a:pt x="2812" y="4043"/>
                    </a:lnTo>
                    <a:lnTo>
                      <a:pt x="2835" y="4075"/>
                    </a:lnTo>
                    <a:lnTo>
                      <a:pt x="2864" y="4103"/>
                    </a:lnTo>
                    <a:lnTo>
                      <a:pt x="2885" y="4135"/>
                    </a:lnTo>
                    <a:lnTo>
                      <a:pt x="2903" y="4166"/>
                    </a:lnTo>
                    <a:lnTo>
                      <a:pt x="2913" y="4195"/>
                    </a:lnTo>
                    <a:lnTo>
                      <a:pt x="2927" y="4226"/>
                    </a:lnTo>
                    <a:lnTo>
                      <a:pt x="2938" y="4261"/>
                    </a:lnTo>
                    <a:lnTo>
                      <a:pt x="2948" y="4293"/>
                    </a:lnTo>
                    <a:lnTo>
                      <a:pt x="2963" y="4325"/>
                    </a:lnTo>
                    <a:lnTo>
                      <a:pt x="2977" y="4356"/>
                    </a:lnTo>
                    <a:lnTo>
                      <a:pt x="2995" y="4385"/>
                    </a:lnTo>
                    <a:lnTo>
                      <a:pt x="3015" y="4408"/>
                    </a:lnTo>
                    <a:lnTo>
                      <a:pt x="3040" y="4433"/>
                    </a:lnTo>
                    <a:lnTo>
                      <a:pt x="3068" y="4455"/>
                    </a:lnTo>
                    <a:lnTo>
                      <a:pt x="3082" y="4461"/>
                    </a:lnTo>
                    <a:lnTo>
                      <a:pt x="3093" y="4461"/>
                    </a:lnTo>
                    <a:lnTo>
                      <a:pt x="3107" y="4461"/>
                    </a:lnTo>
                    <a:lnTo>
                      <a:pt x="3118" y="4455"/>
                    </a:lnTo>
                    <a:lnTo>
                      <a:pt x="3128" y="4447"/>
                    </a:lnTo>
                    <a:lnTo>
                      <a:pt x="3135" y="4437"/>
                    </a:lnTo>
                    <a:lnTo>
                      <a:pt x="3142" y="4423"/>
                    </a:lnTo>
                    <a:lnTo>
                      <a:pt x="3145" y="4408"/>
                    </a:lnTo>
                    <a:lnTo>
                      <a:pt x="3149" y="4395"/>
                    </a:lnTo>
                    <a:lnTo>
                      <a:pt x="3149" y="4377"/>
                    </a:lnTo>
                    <a:lnTo>
                      <a:pt x="3160" y="4395"/>
                    </a:lnTo>
                    <a:lnTo>
                      <a:pt x="3170" y="4405"/>
                    </a:lnTo>
                    <a:lnTo>
                      <a:pt x="3178" y="4412"/>
                    </a:lnTo>
                    <a:lnTo>
                      <a:pt x="3181" y="4420"/>
                    </a:lnTo>
                    <a:lnTo>
                      <a:pt x="3188" y="4426"/>
                    </a:lnTo>
                    <a:lnTo>
                      <a:pt x="3195" y="4433"/>
                    </a:lnTo>
                    <a:lnTo>
                      <a:pt x="3205" y="4440"/>
                    </a:lnTo>
                    <a:lnTo>
                      <a:pt x="3220" y="4447"/>
                    </a:lnTo>
                    <a:lnTo>
                      <a:pt x="3241" y="4458"/>
                    </a:lnTo>
                    <a:lnTo>
                      <a:pt x="3261" y="4472"/>
                    </a:lnTo>
                    <a:lnTo>
                      <a:pt x="3265" y="4472"/>
                    </a:lnTo>
                    <a:lnTo>
                      <a:pt x="3268" y="4472"/>
                    </a:lnTo>
                    <a:lnTo>
                      <a:pt x="3276" y="4472"/>
                    </a:lnTo>
                    <a:lnTo>
                      <a:pt x="3279" y="4472"/>
                    </a:lnTo>
                    <a:lnTo>
                      <a:pt x="3286" y="4472"/>
                    </a:lnTo>
                    <a:lnTo>
                      <a:pt x="3293" y="4472"/>
                    </a:lnTo>
                    <a:lnTo>
                      <a:pt x="3296" y="4472"/>
                    </a:lnTo>
                    <a:lnTo>
                      <a:pt x="3301" y="4472"/>
                    </a:lnTo>
                    <a:lnTo>
                      <a:pt x="3301" y="4455"/>
                    </a:lnTo>
                    <a:lnTo>
                      <a:pt x="3304" y="4437"/>
                    </a:lnTo>
                    <a:lnTo>
                      <a:pt x="3308" y="4416"/>
                    </a:lnTo>
                    <a:lnTo>
                      <a:pt x="3311" y="4398"/>
                    </a:lnTo>
                    <a:lnTo>
                      <a:pt x="3314" y="4380"/>
                    </a:lnTo>
                    <a:lnTo>
                      <a:pt x="3318" y="4363"/>
                    </a:lnTo>
                    <a:lnTo>
                      <a:pt x="3314" y="4345"/>
                    </a:lnTo>
                    <a:lnTo>
                      <a:pt x="3314" y="4331"/>
                    </a:lnTo>
                    <a:lnTo>
                      <a:pt x="3308" y="4317"/>
                    </a:lnTo>
                    <a:lnTo>
                      <a:pt x="3301" y="4307"/>
                    </a:lnTo>
                    <a:lnTo>
                      <a:pt x="3283" y="4282"/>
                    </a:lnTo>
                    <a:lnTo>
                      <a:pt x="3268" y="4258"/>
                    </a:lnTo>
                    <a:lnTo>
                      <a:pt x="3258" y="4233"/>
                    </a:lnTo>
                    <a:lnTo>
                      <a:pt x="3251" y="4212"/>
                    </a:lnTo>
                    <a:lnTo>
                      <a:pt x="3248" y="4187"/>
                    </a:lnTo>
                    <a:lnTo>
                      <a:pt x="3241" y="4163"/>
                    </a:lnTo>
                    <a:lnTo>
                      <a:pt x="3237" y="4142"/>
                    </a:lnTo>
                    <a:lnTo>
                      <a:pt x="3226" y="4117"/>
                    </a:lnTo>
                    <a:lnTo>
                      <a:pt x="3216" y="4096"/>
                    </a:lnTo>
                    <a:lnTo>
                      <a:pt x="3198" y="4072"/>
                    </a:lnTo>
                    <a:lnTo>
                      <a:pt x="3188" y="4065"/>
                    </a:lnTo>
                    <a:lnTo>
                      <a:pt x="3181" y="4057"/>
                    </a:lnTo>
                    <a:lnTo>
                      <a:pt x="3170" y="4057"/>
                    </a:lnTo>
                    <a:lnTo>
                      <a:pt x="3160" y="4057"/>
                    </a:lnTo>
                    <a:lnTo>
                      <a:pt x="3149" y="4061"/>
                    </a:lnTo>
                    <a:lnTo>
                      <a:pt x="3138" y="4065"/>
                    </a:lnTo>
                    <a:lnTo>
                      <a:pt x="3128" y="4068"/>
                    </a:lnTo>
                    <a:lnTo>
                      <a:pt x="3118" y="4075"/>
                    </a:lnTo>
                    <a:lnTo>
                      <a:pt x="3103" y="4082"/>
                    </a:lnTo>
                    <a:lnTo>
                      <a:pt x="3090" y="4089"/>
                    </a:lnTo>
                    <a:lnTo>
                      <a:pt x="3068" y="4093"/>
                    </a:lnTo>
                    <a:lnTo>
                      <a:pt x="3047" y="4089"/>
                    </a:lnTo>
                    <a:lnTo>
                      <a:pt x="3026" y="4078"/>
                    </a:lnTo>
                    <a:lnTo>
                      <a:pt x="3005" y="4065"/>
                    </a:lnTo>
                    <a:lnTo>
                      <a:pt x="2980" y="4043"/>
                    </a:lnTo>
                    <a:lnTo>
                      <a:pt x="2955" y="4018"/>
                    </a:lnTo>
                    <a:lnTo>
                      <a:pt x="2930" y="3995"/>
                    </a:lnTo>
                    <a:lnTo>
                      <a:pt x="2907" y="3970"/>
                    </a:lnTo>
                    <a:lnTo>
                      <a:pt x="2882" y="3948"/>
                    </a:lnTo>
                    <a:lnTo>
                      <a:pt x="2857" y="3927"/>
                    </a:lnTo>
                    <a:lnTo>
                      <a:pt x="2840" y="3913"/>
                    </a:lnTo>
                    <a:lnTo>
                      <a:pt x="2818" y="3903"/>
                    </a:lnTo>
                    <a:lnTo>
                      <a:pt x="2797" y="3892"/>
                    </a:lnTo>
                    <a:lnTo>
                      <a:pt x="2776" y="3878"/>
                    </a:lnTo>
                    <a:lnTo>
                      <a:pt x="2752" y="3868"/>
                    </a:lnTo>
                    <a:lnTo>
                      <a:pt x="2730" y="3853"/>
                    </a:lnTo>
                    <a:lnTo>
                      <a:pt x="2709" y="3836"/>
                    </a:lnTo>
                    <a:lnTo>
                      <a:pt x="2692" y="3818"/>
                    </a:lnTo>
                    <a:lnTo>
                      <a:pt x="2677" y="3797"/>
                    </a:lnTo>
                    <a:lnTo>
                      <a:pt x="2667" y="3773"/>
                    </a:lnTo>
                    <a:lnTo>
                      <a:pt x="2652" y="3730"/>
                    </a:lnTo>
                    <a:lnTo>
                      <a:pt x="2646" y="3688"/>
                    </a:lnTo>
                    <a:lnTo>
                      <a:pt x="2646" y="3643"/>
                    </a:lnTo>
                    <a:lnTo>
                      <a:pt x="2646" y="3600"/>
                    </a:lnTo>
                    <a:lnTo>
                      <a:pt x="2646" y="3555"/>
                    </a:lnTo>
                    <a:lnTo>
                      <a:pt x="2646" y="3513"/>
                    </a:lnTo>
                    <a:lnTo>
                      <a:pt x="2646" y="3467"/>
                    </a:lnTo>
                    <a:lnTo>
                      <a:pt x="2642" y="3422"/>
                    </a:lnTo>
                    <a:lnTo>
                      <a:pt x="2635" y="3380"/>
                    </a:lnTo>
                    <a:lnTo>
                      <a:pt x="2621" y="3337"/>
                    </a:lnTo>
                    <a:lnTo>
                      <a:pt x="2621" y="3330"/>
                    </a:lnTo>
                    <a:lnTo>
                      <a:pt x="2617" y="3323"/>
                    </a:lnTo>
                    <a:lnTo>
                      <a:pt x="2611" y="3320"/>
                    </a:lnTo>
                    <a:lnTo>
                      <a:pt x="2607" y="3312"/>
                    </a:lnTo>
                    <a:lnTo>
                      <a:pt x="2604" y="3305"/>
                    </a:lnTo>
                    <a:lnTo>
                      <a:pt x="2597" y="3302"/>
                    </a:lnTo>
                    <a:lnTo>
                      <a:pt x="2593" y="3295"/>
                    </a:lnTo>
                    <a:lnTo>
                      <a:pt x="2589" y="3288"/>
                    </a:lnTo>
                    <a:lnTo>
                      <a:pt x="2582" y="3285"/>
                    </a:lnTo>
                    <a:lnTo>
                      <a:pt x="2579" y="3277"/>
                    </a:lnTo>
                    <a:lnTo>
                      <a:pt x="2582" y="3277"/>
                    </a:lnTo>
                    <a:lnTo>
                      <a:pt x="2586" y="3277"/>
                    </a:lnTo>
                    <a:lnTo>
                      <a:pt x="2589" y="3277"/>
                    </a:lnTo>
                    <a:lnTo>
                      <a:pt x="2589" y="3267"/>
                    </a:lnTo>
                    <a:lnTo>
                      <a:pt x="2586" y="3257"/>
                    </a:lnTo>
                    <a:lnTo>
                      <a:pt x="2582" y="3245"/>
                    </a:lnTo>
                    <a:lnTo>
                      <a:pt x="2579" y="3232"/>
                    </a:lnTo>
                    <a:lnTo>
                      <a:pt x="2576" y="3222"/>
                    </a:lnTo>
                    <a:lnTo>
                      <a:pt x="2572" y="3210"/>
                    </a:lnTo>
                    <a:lnTo>
                      <a:pt x="2565" y="3204"/>
                    </a:lnTo>
                    <a:lnTo>
                      <a:pt x="2561" y="3193"/>
                    </a:lnTo>
                    <a:lnTo>
                      <a:pt x="2554" y="3187"/>
                    </a:lnTo>
                    <a:lnTo>
                      <a:pt x="2551" y="3179"/>
                    </a:lnTo>
                    <a:lnTo>
                      <a:pt x="2526" y="3152"/>
                    </a:lnTo>
                    <a:lnTo>
                      <a:pt x="2501" y="3123"/>
                    </a:lnTo>
                    <a:lnTo>
                      <a:pt x="2481" y="3099"/>
                    </a:lnTo>
                    <a:lnTo>
                      <a:pt x="2463" y="3070"/>
                    </a:lnTo>
                    <a:lnTo>
                      <a:pt x="2446" y="3042"/>
                    </a:lnTo>
                    <a:lnTo>
                      <a:pt x="2431" y="3014"/>
                    </a:lnTo>
                    <a:lnTo>
                      <a:pt x="2421" y="2986"/>
                    </a:lnTo>
                    <a:lnTo>
                      <a:pt x="2411" y="2954"/>
                    </a:lnTo>
                    <a:lnTo>
                      <a:pt x="2406" y="2919"/>
                    </a:lnTo>
                    <a:lnTo>
                      <a:pt x="2403" y="2884"/>
                    </a:lnTo>
                    <a:lnTo>
                      <a:pt x="2411" y="2892"/>
                    </a:lnTo>
                    <a:lnTo>
                      <a:pt x="2421" y="2898"/>
                    </a:lnTo>
                    <a:lnTo>
                      <a:pt x="2434" y="2905"/>
                    </a:lnTo>
                    <a:lnTo>
                      <a:pt x="2456" y="2912"/>
                    </a:lnTo>
                    <a:lnTo>
                      <a:pt x="2481" y="2915"/>
                    </a:lnTo>
                    <a:lnTo>
                      <a:pt x="2505" y="2922"/>
                    </a:lnTo>
                    <a:lnTo>
                      <a:pt x="2534" y="2927"/>
                    </a:lnTo>
                    <a:lnTo>
                      <a:pt x="2558" y="2934"/>
                    </a:lnTo>
                    <a:lnTo>
                      <a:pt x="2582" y="2937"/>
                    </a:lnTo>
                    <a:lnTo>
                      <a:pt x="2604" y="2940"/>
                    </a:lnTo>
                    <a:lnTo>
                      <a:pt x="2604" y="2937"/>
                    </a:lnTo>
                    <a:lnTo>
                      <a:pt x="2604" y="2934"/>
                    </a:lnTo>
                    <a:lnTo>
                      <a:pt x="2604" y="2927"/>
                    </a:lnTo>
                    <a:lnTo>
                      <a:pt x="2607" y="2922"/>
                    </a:lnTo>
                    <a:lnTo>
                      <a:pt x="2611" y="2919"/>
                    </a:lnTo>
                    <a:lnTo>
                      <a:pt x="2614" y="2915"/>
                    </a:lnTo>
                    <a:lnTo>
                      <a:pt x="2614" y="2909"/>
                    </a:lnTo>
                    <a:lnTo>
                      <a:pt x="2614" y="2905"/>
                    </a:lnTo>
                    <a:lnTo>
                      <a:pt x="2614" y="2902"/>
                    </a:lnTo>
                    <a:lnTo>
                      <a:pt x="2614" y="2895"/>
                    </a:lnTo>
                    <a:lnTo>
                      <a:pt x="2621" y="2898"/>
                    </a:lnTo>
                    <a:lnTo>
                      <a:pt x="2632" y="2895"/>
                    </a:lnTo>
                    <a:lnTo>
                      <a:pt x="2649" y="2887"/>
                    </a:lnTo>
                    <a:lnTo>
                      <a:pt x="2667" y="2877"/>
                    </a:lnTo>
                    <a:lnTo>
                      <a:pt x="2688" y="2860"/>
                    </a:lnTo>
                    <a:lnTo>
                      <a:pt x="2709" y="2842"/>
                    </a:lnTo>
                    <a:lnTo>
                      <a:pt x="2724" y="2817"/>
                    </a:lnTo>
                    <a:lnTo>
                      <a:pt x="2737" y="2797"/>
                    </a:lnTo>
                    <a:lnTo>
                      <a:pt x="2744" y="2768"/>
                    </a:lnTo>
                    <a:lnTo>
                      <a:pt x="2741" y="2744"/>
                    </a:lnTo>
                    <a:lnTo>
                      <a:pt x="2752" y="2757"/>
                    </a:lnTo>
                    <a:lnTo>
                      <a:pt x="2765" y="2768"/>
                    </a:lnTo>
                    <a:lnTo>
                      <a:pt x="2790" y="2772"/>
                    </a:lnTo>
                    <a:lnTo>
                      <a:pt x="2818" y="2775"/>
                    </a:lnTo>
                    <a:lnTo>
                      <a:pt x="2853" y="2775"/>
                    </a:lnTo>
                    <a:lnTo>
                      <a:pt x="2889" y="2772"/>
                    </a:lnTo>
                    <a:lnTo>
                      <a:pt x="2924" y="2768"/>
                    </a:lnTo>
                    <a:lnTo>
                      <a:pt x="2959" y="2762"/>
                    </a:lnTo>
                    <a:lnTo>
                      <a:pt x="2990" y="2757"/>
                    </a:lnTo>
                    <a:lnTo>
                      <a:pt x="3018" y="2754"/>
                    </a:lnTo>
                    <a:lnTo>
                      <a:pt x="3033" y="2747"/>
                    </a:lnTo>
                    <a:lnTo>
                      <a:pt x="3043" y="2722"/>
                    </a:lnTo>
                    <a:lnTo>
                      <a:pt x="3055" y="2687"/>
                    </a:lnTo>
                    <a:lnTo>
                      <a:pt x="3065" y="2649"/>
                    </a:lnTo>
                    <a:lnTo>
                      <a:pt x="3078" y="2607"/>
                    </a:lnTo>
                    <a:lnTo>
                      <a:pt x="3096" y="2572"/>
                    </a:lnTo>
                    <a:lnTo>
                      <a:pt x="3118" y="2540"/>
                    </a:lnTo>
                    <a:lnTo>
                      <a:pt x="3149" y="2522"/>
                    </a:lnTo>
                    <a:lnTo>
                      <a:pt x="3188" y="2522"/>
                    </a:lnTo>
                    <a:lnTo>
                      <a:pt x="3237" y="2540"/>
                    </a:lnTo>
                    <a:lnTo>
                      <a:pt x="3237" y="2544"/>
                    </a:lnTo>
                    <a:lnTo>
                      <a:pt x="3241" y="2547"/>
                    </a:lnTo>
                    <a:lnTo>
                      <a:pt x="3241" y="2554"/>
                    </a:lnTo>
                    <a:lnTo>
                      <a:pt x="3244" y="2561"/>
                    </a:lnTo>
                    <a:lnTo>
                      <a:pt x="3244" y="2572"/>
                    </a:lnTo>
                    <a:lnTo>
                      <a:pt x="3241" y="2579"/>
                    </a:lnTo>
                    <a:lnTo>
                      <a:pt x="3237" y="2585"/>
                    </a:lnTo>
                    <a:lnTo>
                      <a:pt x="3233" y="2589"/>
                    </a:lnTo>
                    <a:lnTo>
                      <a:pt x="3223" y="2589"/>
                    </a:lnTo>
                    <a:lnTo>
                      <a:pt x="3213" y="2589"/>
                    </a:lnTo>
                    <a:close/>
                  </a:path>
                </a:pathLst>
              </a:custGeom>
              <a:solidFill>
                <a:srgbClr val="FFE5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50" name="Freeform 722"/>
              <p:cNvSpPr>
                <a:spLocks/>
              </p:cNvSpPr>
              <p:nvPr/>
            </p:nvSpPr>
            <p:spPr bwMode="auto">
              <a:xfrm>
                <a:off x="2551" y="2322"/>
                <a:ext cx="205" cy="385"/>
              </a:xfrm>
              <a:custGeom>
                <a:avLst/>
                <a:gdLst>
                  <a:gd name="T0" fmla="*/ 571 w 2661"/>
                  <a:gd name="T1" fmla="*/ 1725 h 5385"/>
                  <a:gd name="T2" fmla="*/ 803 w 2661"/>
                  <a:gd name="T3" fmla="*/ 1462 h 5385"/>
                  <a:gd name="T4" fmla="*/ 975 w 2661"/>
                  <a:gd name="T5" fmla="*/ 1114 h 5385"/>
                  <a:gd name="T6" fmla="*/ 1190 w 2661"/>
                  <a:gd name="T7" fmla="*/ 625 h 5385"/>
                  <a:gd name="T8" fmla="*/ 1493 w 2661"/>
                  <a:gd name="T9" fmla="*/ 194 h 5385"/>
                  <a:gd name="T10" fmla="*/ 1725 w 2661"/>
                  <a:gd name="T11" fmla="*/ 22 h 5385"/>
                  <a:gd name="T12" fmla="*/ 1929 w 2661"/>
                  <a:gd name="T13" fmla="*/ 14 h 5385"/>
                  <a:gd name="T14" fmla="*/ 2080 w 2661"/>
                  <a:gd name="T15" fmla="*/ 310 h 5385"/>
                  <a:gd name="T16" fmla="*/ 2232 w 2661"/>
                  <a:gd name="T17" fmla="*/ 1093 h 5385"/>
                  <a:gd name="T18" fmla="*/ 2443 w 2661"/>
                  <a:gd name="T19" fmla="*/ 1855 h 5385"/>
                  <a:gd name="T20" fmla="*/ 2661 w 2661"/>
                  <a:gd name="T21" fmla="*/ 2473 h 5385"/>
                  <a:gd name="T22" fmla="*/ 2513 w 2661"/>
                  <a:gd name="T23" fmla="*/ 2979 h 5385"/>
                  <a:gd name="T24" fmla="*/ 2189 w 2661"/>
                  <a:gd name="T25" fmla="*/ 3285 h 5385"/>
                  <a:gd name="T26" fmla="*/ 2137 w 2661"/>
                  <a:gd name="T27" fmla="*/ 3288 h 5385"/>
                  <a:gd name="T28" fmla="*/ 2084 w 2661"/>
                  <a:gd name="T29" fmla="*/ 3288 h 5385"/>
                  <a:gd name="T30" fmla="*/ 2010 w 2661"/>
                  <a:gd name="T31" fmla="*/ 3359 h 5385"/>
                  <a:gd name="T32" fmla="*/ 1922 w 2661"/>
                  <a:gd name="T33" fmla="*/ 3439 h 5385"/>
                  <a:gd name="T34" fmla="*/ 1834 w 2661"/>
                  <a:gd name="T35" fmla="*/ 3415 h 5385"/>
                  <a:gd name="T36" fmla="*/ 1831 w 2661"/>
                  <a:gd name="T37" fmla="*/ 3383 h 5385"/>
                  <a:gd name="T38" fmla="*/ 1834 w 2661"/>
                  <a:gd name="T39" fmla="*/ 3344 h 5385"/>
                  <a:gd name="T40" fmla="*/ 1838 w 2661"/>
                  <a:gd name="T41" fmla="*/ 3394 h 5385"/>
                  <a:gd name="T42" fmla="*/ 1873 w 2661"/>
                  <a:gd name="T43" fmla="*/ 3454 h 5385"/>
                  <a:gd name="T44" fmla="*/ 1883 w 2661"/>
                  <a:gd name="T45" fmla="*/ 3524 h 5385"/>
                  <a:gd name="T46" fmla="*/ 1816 w 2661"/>
                  <a:gd name="T47" fmla="*/ 3608 h 5385"/>
                  <a:gd name="T48" fmla="*/ 1714 w 2661"/>
                  <a:gd name="T49" fmla="*/ 3686 h 5385"/>
                  <a:gd name="T50" fmla="*/ 1613 w 2661"/>
                  <a:gd name="T51" fmla="*/ 3808 h 5385"/>
                  <a:gd name="T52" fmla="*/ 1461 w 2661"/>
                  <a:gd name="T53" fmla="*/ 3987 h 5385"/>
                  <a:gd name="T54" fmla="*/ 1295 w 2661"/>
                  <a:gd name="T55" fmla="*/ 4117 h 5385"/>
                  <a:gd name="T56" fmla="*/ 1190 w 2661"/>
                  <a:gd name="T57" fmla="*/ 4198 h 5385"/>
                  <a:gd name="T58" fmla="*/ 1087 w 2661"/>
                  <a:gd name="T59" fmla="*/ 4219 h 5385"/>
                  <a:gd name="T60" fmla="*/ 1007 w 2661"/>
                  <a:gd name="T61" fmla="*/ 4142 h 5385"/>
                  <a:gd name="T62" fmla="*/ 997 w 2661"/>
                  <a:gd name="T63" fmla="*/ 4036 h 5385"/>
                  <a:gd name="T64" fmla="*/ 1000 w 2661"/>
                  <a:gd name="T65" fmla="*/ 3981 h 5385"/>
                  <a:gd name="T66" fmla="*/ 1000 w 2661"/>
                  <a:gd name="T67" fmla="*/ 4058 h 5385"/>
                  <a:gd name="T68" fmla="*/ 1004 w 2661"/>
                  <a:gd name="T69" fmla="*/ 4128 h 5385"/>
                  <a:gd name="T70" fmla="*/ 1042 w 2661"/>
                  <a:gd name="T71" fmla="*/ 4202 h 5385"/>
                  <a:gd name="T72" fmla="*/ 1123 w 2661"/>
                  <a:gd name="T73" fmla="*/ 4219 h 5385"/>
                  <a:gd name="T74" fmla="*/ 1112 w 2661"/>
                  <a:gd name="T75" fmla="*/ 4251 h 5385"/>
                  <a:gd name="T76" fmla="*/ 856 w 2661"/>
                  <a:gd name="T77" fmla="*/ 4719 h 5385"/>
                  <a:gd name="T78" fmla="*/ 574 w 2661"/>
                  <a:gd name="T79" fmla="*/ 5259 h 5385"/>
                  <a:gd name="T80" fmla="*/ 416 w 2661"/>
                  <a:gd name="T81" fmla="*/ 5382 h 5385"/>
                  <a:gd name="T82" fmla="*/ 317 w 2661"/>
                  <a:gd name="T83" fmla="*/ 5372 h 5385"/>
                  <a:gd name="T84" fmla="*/ 233 w 2661"/>
                  <a:gd name="T85" fmla="*/ 5242 h 5385"/>
                  <a:gd name="T86" fmla="*/ 237 w 2661"/>
                  <a:gd name="T87" fmla="*/ 4950 h 5385"/>
                  <a:gd name="T88" fmla="*/ 240 w 2661"/>
                  <a:gd name="T89" fmla="*/ 4641 h 5385"/>
                  <a:gd name="T90" fmla="*/ 120 w 2661"/>
                  <a:gd name="T91" fmla="*/ 4194 h 5385"/>
                  <a:gd name="T92" fmla="*/ 32 w 2661"/>
                  <a:gd name="T93" fmla="*/ 3693 h 5385"/>
                  <a:gd name="T94" fmla="*/ 11 w 2661"/>
                  <a:gd name="T95" fmla="*/ 3292 h 5385"/>
                  <a:gd name="T96" fmla="*/ 11 w 2661"/>
                  <a:gd name="T97" fmla="*/ 3218 h 5385"/>
                  <a:gd name="T98" fmla="*/ 7 w 2661"/>
                  <a:gd name="T99" fmla="*/ 3144 h 5385"/>
                  <a:gd name="T100" fmla="*/ 7 w 2661"/>
                  <a:gd name="T101" fmla="*/ 2814 h 5385"/>
                  <a:gd name="T102" fmla="*/ 99 w 2661"/>
                  <a:gd name="T103" fmla="*/ 2378 h 5385"/>
                  <a:gd name="T104" fmla="*/ 395 w 2661"/>
                  <a:gd name="T105" fmla="*/ 1918 h 5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61" h="5385">
                    <a:moveTo>
                      <a:pt x="395" y="1918"/>
                    </a:moveTo>
                    <a:lnTo>
                      <a:pt x="451" y="1852"/>
                    </a:lnTo>
                    <a:lnTo>
                      <a:pt x="511" y="1788"/>
                    </a:lnTo>
                    <a:lnTo>
                      <a:pt x="571" y="1725"/>
                    </a:lnTo>
                    <a:lnTo>
                      <a:pt x="634" y="1658"/>
                    </a:lnTo>
                    <a:lnTo>
                      <a:pt x="694" y="1595"/>
                    </a:lnTo>
                    <a:lnTo>
                      <a:pt x="751" y="1528"/>
                    </a:lnTo>
                    <a:lnTo>
                      <a:pt x="803" y="1462"/>
                    </a:lnTo>
                    <a:lnTo>
                      <a:pt x="852" y="1392"/>
                    </a:lnTo>
                    <a:lnTo>
                      <a:pt x="894" y="1318"/>
                    </a:lnTo>
                    <a:lnTo>
                      <a:pt x="929" y="1237"/>
                    </a:lnTo>
                    <a:lnTo>
                      <a:pt x="975" y="1114"/>
                    </a:lnTo>
                    <a:lnTo>
                      <a:pt x="1024" y="987"/>
                    </a:lnTo>
                    <a:lnTo>
                      <a:pt x="1077" y="865"/>
                    </a:lnTo>
                    <a:lnTo>
                      <a:pt x="1130" y="745"/>
                    </a:lnTo>
                    <a:lnTo>
                      <a:pt x="1190" y="625"/>
                    </a:lnTo>
                    <a:lnTo>
                      <a:pt x="1253" y="510"/>
                    </a:lnTo>
                    <a:lnTo>
                      <a:pt x="1323" y="401"/>
                    </a:lnTo>
                    <a:lnTo>
                      <a:pt x="1405" y="295"/>
                    </a:lnTo>
                    <a:lnTo>
                      <a:pt x="1493" y="194"/>
                    </a:lnTo>
                    <a:lnTo>
                      <a:pt x="1588" y="99"/>
                    </a:lnTo>
                    <a:lnTo>
                      <a:pt x="1626" y="71"/>
                    </a:lnTo>
                    <a:lnTo>
                      <a:pt x="1676" y="42"/>
                    </a:lnTo>
                    <a:lnTo>
                      <a:pt x="1725" y="22"/>
                    </a:lnTo>
                    <a:lnTo>
                      <a:pt x="1778" y="7"/>
                    </a:lnTo>
                    <a:lnTo>
                      <a:pt x="1831" y="0"/>
                    </a:lnTo>
                    <a:lnTo>
                      <a:pt x="1883" y="4"/>
                    </a:lnTo>
                    <a:lnTo>
                      <a:pt x="1929" y="14"/>
                    </a:lnTo>
                    <a:lnTo>
                      <a:pt x="1971" y="36"/>
                    </a:lnTo>
                    <a:lnTo>
                      <a:pt x="2003" y="71"/>
                    </a:lnTo>
                    <a:lnTo>
                      <a:pt x="2024" y="117"/>
                    </a:lnTo>
                    <a:lnTo>
                      <a:pt x="2080" y="310"/>
                    </a:lnTo>
                    <a:lnTo>
                      <a:pt x="2122" y="507"/>
                    </a:lnTo>
                    <a:lnTo>
                      <a:pt x="2161" y="703"/>
                    </a:lnTo>
                    <a:lnTo>
                      <a:pt x="2197" y="897"/>
                    </a:lnTo>
                    <a:lnTo>
                      <a:pt x="2232" y="1093"/>
                    </a:lnTo>
                    <a:lnTo>
                      <a:pt x="2270" y="1286"/>
                    </a:lnTo>
                    <a:lnTo>
                      <a:pt x="2317" y="1480"/>
                    </a:lnTo>
                    <a:lnTo>
                      <a:pt x="2372" y="1670"/>
                    </a:lnTo>
                    <a:lnTo>
                      <a:pt x="2443" y="1855"/>
                    </a:lnTo>
                    <a:lnTo>
                      <a:pt x="2531" y="2035"/>
                    </a:lnTo>
                    <a:lnTo>
                      <a:pt x="2601" y="2185"/>
                    </a:lnTo>
                    <a:lnTo>
                      <a:pt x="2643" y="2333"/>
                    </a:lnTo>
                    <a:lnTo>
                      <a:pt x="2661" y="2473"/>
                    </a:lnTo>
                    <a:lnTo>
                      <a:pt x="2658" y="2611"/>
                    </a:lnTo>
                    <a:lnTo>
                      <a:pt x="2630" y="2741"/>
                    </a:lnTo>
                    <a:lnTo>
                      <a:pt x="2580" y="2863"/>
                    </a:lnTo>
                    <a:lnTo>
                      <a:pt x="2513" y="2979"/>
                    </a:lnTo>
                    <a:lnTo>
                      <a:pt x="2425" y="3088"/>
                    </a:lnTo>
                    <a:lnTo>
                      <a:pt x="2320" y="3190"/>
                    </a:lnTo>
                    <a:lnTo>
                      <a:pt x="2200" y="3281"/>
                    </a:lnTo>
                    <a:lnTo>
                      <a:pt x="2189" y="3285"/>
                    </a:lnTo>
                    <a:lnTo>
                      <a:pt x="2179" y="3288"/>
                    </a:lnTo>
                    <a:lnTo>
                      <a:pt x="2165" y="3288"/>
                    </a:lnTo>
                    <a:lnTo>
                      <a:pt x="2151" y="3288"/>
                    </a:lnTo>
                    <a:lnTo>
                      <a:pt x="2137" y="3288"/>
                    </a:lnTo>
                    <a:lnTo>
                      <a:pt x="2122" y="3285"/>
                    </a:lnTo>
                    <a:lnTo>
                      <a:pt x="2109" y="3285"/>
                    </a:lnTo>
                    <a:lnTo>
                      <a:pt x="2094" y="3288"/>
                    </a:lnTo>
                    <a:lnTo>
                      <a:pt x="2084" y="3288"/>
                    </a:lnTo>
                    <a:lnTo>
                      <a:pt x="2074" y="3296"/>
                    </a:lnTo>
                    <a:lnTo>
                      <a:pt x="2052" y="3313"/>
                    </a:lnTo>
                    <a:lnTo>
                      <a:pt x="2031" y="3334"/>
                    </a:lnTo>
                    <a:lnTo>
                      <a:pt x="2010" y="3359"/>
                    </a:lnTo>
                    <a:lnTo>
                      <a:pt x="1989" y="3383"/>
                    </a:lnTo>
                    <a:lnTo>
                      <a:pt x="1967" y="3408"/>
                    </a:lnTo>
                    <a:lnTo>
                      <a:pt x="1946" y="3426"/>
                    </a:lnTo>
                    <a:lnTo>
                      <a:pt x="1922" y="3439"/>
                    </a:lnTo>
                    <a:lnTo>
                      <a:pt x="1894" y="3443"/>
                    </a:lnTo>
                    <a:lnTo>
                      <a:pt x="1869" y="3439"/>
                    </a:lnTo>
                    <a:lnTo>
                      <a:pt x="1838" y="3422"/>
                    </a:lnTo>
                    <a:lnTo>
                      <a:pt x="1834" y="3415"/>
                    </a:lnTo>
                    <a:lnTo>
                      <a:pt x="1834" y="3408"/>
                    </a:lnTo>
                    <a:lnTo>
                      <a:pt x="1831" y="3401"/>
                    </a:lnTo>
                    <a:lnTo>
                      <a:pt x="1831" y="3394"/>
                    </a:lnTo>
                    <a:lnTo>
                      <a:pt x="1831" y="3383"/>
                    </a:lnTo>
                    <a:lnTo>
                      <a:pt x="1831" y="3373"/>
                    </a:lnTo>
                    <a:lnTo>
                      <a:pt x="1831" y="3366"/>
                    </a:lnTo>
                    <a:lnTo>
                      <a:pt x="1834" y="3355"/>
                    </a:lnTo>
                    <a:lnTo>
                      <a:pt x="1834" y="3344"/>
                    </a:lnTo>
                    <a:lnTo>
                      <a:pt x="1834" y="3334"/>
                    </a:lnTo>
                    <a:lnTo>
                      <a:pt x="1831" y="3355"/>
                    </a:lnTo>
                    <a:lnTo>
                      <a:pt x="1831" y="3376"/>
                    </a:lnTo>
                    <a:lnTo>
                      <a:pt x="1838" y="3394"/>
                    </a:lnTo>
                    <a:lnTo>
                      <a:pt x="1844" y="3411"/>
                    </a:lnTo>
                    <a:lnTo>
                      <a:pt x="1851" y="3426"/>
                    </a:lnTo>
                    <a:lnTo>
                      <a:pt x="1862" y="3439"/>
                    </a:lnTo>
                    <a:lnTo>
                      <a:pt x="1873" y="3454"/>
                    </a:lnTo>
                    <a:lnTo>
                      <a:pt x="1879" y="3468"/>
                    </a:lnTo>
                    <a:lnTo>
                      <a:pt x="1887" y="3481"/>
                    </a:lnTo>
                    <a:lnTo>
                      <a:pt x="1887" y="3496"/>
                    </a:lnTo>
                    <a:lnTo>
                      <a:pt x="1883" y="3524"/>
                    </a:lnTo>
                    <a:lnTo>
                      <a:pt x="1873" y="3545"/>
                    </a:lnTo>
                    <a:lnTo>
                      <a:pt x="1859" y="3566"/>
                    </a:lnTo>
                    <a:lnTo>
                      <a:pt x="1838" y="3587"/>
                    </a:lnTo>
                    <a:lnTo>
                      <a:pt x="1816" y="3608"/>
                    </a:lnTo>
                    <a:lnTo>
                      <a:pt x="1791" y="3626"/>
                    </a:lnTo>
                    <a:lnTo>
                      <a:pt x="1764" y="3643"/>
                    </a:lnTo>
                    <a:lnTo>
                      <a:pt x="1739" y="3664"/>
                    </a:lnTo>
                    <a:lnTo>
                      <a:pt x="1714" y="3686"/>
                    </a:lnTo>
                    <a:lnTo>
                      <a:pt x="1693" y="3706"/>
                    </a:lnTo>
                    <a:lnTo>
                      <a:pt x="1673" y="3734"/>
                    </a:lnTo>
                    <a:lnTo>
                      <a:pt x="1644" y="3769"/>
                    </a:lnTo>
                    <a:lnTo>
                      <a:pt x="1613" y="3808"/>
                    </a:lnTo>
                    <a:lnTo>
                      <a:pt x="1577" y="3851"/>
                    </a:lnTo>
                    <a:lnTo>
                      <a:pt x="1542" y="3896"/>
                    </a:lnTo>
                    <a:lnTo>
                      <a:pt x="1503" y="3942"/>
                    </a:lnTo>
                    <a:lnTo>
                      <a:pt x="1461" y="3987"/>
                    </a:lnTo>
                    <a:lnTo>
                      <a:pt x="1415" y="4026"/>
                    </a:lnTo>
                    <a:lnTo>
                      <a:pt x="1370" y="4064"/>
                    </a:lnTo>
                    <a:lnTo>
                      <a:pt x="1323" y="4099"/>
                    </a:lnTo>
                    <a:lnTo>
                      <a:pt x="1295" y="4117"/>
                    </a:lnTo>
                    <a:lnTo>
                      <a:pt x="1267" y="4139"/>
                    </a:lnTo>
                    <a:lnTo>
                      <a:pt x="1239" y="4159"/>
                    </a:lnTo>
                    <a:lnTo>
                      <a:pt x="1215" y="4181"/>
                    </a:lnTo>
                    <a:lnTo>
                      <a:pt x="1190" y="4198"/>
                    </a:lnTo>
                    <a:lnTo>
                      <a:pt x="1165" y="4212"/>
                    </a:lnTo>
                    <a:lnTo>
                      <a:pt x="1140" y="4223"/>
                    </a:lnTo>
                    <a:lnTo>
                      <a:pt x="1112" y="4226"/>
                    </a:lnTo>
                    <a:lnTo>
                      <a:pt x="1087" y="4219"/>
                    </a:lnTo>
                    <a:lnTo>
                      <a:pt x="1056" y="4206"/>
                    </a:lnTo>
                    <a:lnTo>
                      <a:pt x="1035" y="4188"/>
                    </a:lnTo>
                    <a:lnTo>
                      <a:pt x="1017" y="4167"/>
                    </a:lnTo>
                    <a:lnTo>
                      <a:pt x="1007" y="4142"/>
                    </a:lnTo>
                    <a:lnTo>
                      <a:pt x="1000" y="4117"/>
                    </a:lnTo>
                    <a:lnTo>
                      <a:pt x="997" y="4089"/>
                    </a:lnTo>
                    <a:lnTo>
                      <a:pt x="997" y="4064"/>
                    </a:lnTo>
                    <a:lnTo>
                      <a:pt x="997" y="4036"/>
                    </a:lnTo>
                    <a:lnTo>
                      <a:pt x="1000" y="4009"/>
                    </a:lnTo>
                    <a:lnTo>
                      <a:pt x="1000" y="3984"/>
                    </a:lnTo>
                    <a:lnTo>
                      <a:pt x="997" y="3959"/>
                    </a:lnTo>
                    <a:lnTo>
                      <a:pt x="1000" y="3981"/>
                    </a:lnTo>
                    <a:lnTo>
                      <a:pt x="1000" y="4001"/>
                    </a:lnTo>
                    <a:lnTo>
                      <a:pt x="1000" y="4019"/>
                    </a:lnTo>
                    <a:lnTo>
                      <a:pt x="1000" y="4041"/>
                    </a:lnTo>
                    <a:lnTo>
                      <a:pt x="1000" y="4058"/>
                    </a:lnTo>
                    <a:lnTo>
                      <a:pt x="1000" y="4079"/>
                    </a:lnTo>
                    <a:lnTo>
                      <a:pt x="1000" y="4096"/>
                    </a:lnTo>
                    <a:lnTo>
                      <a:pt x="1004" y="4114"/>
                    </a:lnTo>
                    <a:lnTo>
                      <a:pt x="1004" y="4128"/>
                    </a:lnTo>
                    <a:lnTo>
                      <a:pt x="1007" y="4142"/>
                    </a:lnTo>
                    <a:lnTo>
                      <a:pt x="1017" y="4167"/>
                    </a:lnTo>
                    <a:lnTo>
                      <a:pt x="1029" y="4188"/>
                    </a:lnTo>
                    <a:lnTo>
                      <a:pt x="1042" y="4202"/>
                    </a:lnTo>
                    <a:lnTo>
                      <a:pt x="1060" y="4212"/>
                    </a:lnTo>
                    <a:lnTo>
                      <a:pt x="1081" y="4219"/>
                    </a:lnTo>
                    <a:lnTo>
                      <a:pt x="1099" y="4219"/>
                    </a:lnTo>
                    <a:lnTo>
                      <a:pt x="1123" y="4219"/>
                    </a:lnTo>
                    <a:lnTo>
                      <a:pt x="1147" y="4216"/>
                    </a:lnTo>
                    <a:lnTo>
                      <a:pt x="1172" y="4209"/>
                    </a:lnTo>
                    <a:lnTo>
                      <a:pt x="1200" y="4198"/>
                    </a:lnTo>
                    <a:lnTo>
                      <a:pt x="1112" y="4251"/>
                    </a:lnTo>
                    <a:lnTo>
                      <a:pt x="1039" y="4339"/>
                    </a:lnTo>
                    <a:lnTo>
                      <a:pt x="972" y="4447"/>
                    </a:lnTo>
                    <a:lnTo>
                      <a:pt x="912" y="4577"/>
                    </a:lnTo>
                    <a:lnTo>
                      <a:pt x="856" y="4719"/>
                    </a:lnTo>
                    <a:lnTo>
                      <a:pt x="796" y="4862"/>
                    </a:lnTo>
                    <a:lnTo>
                      <a:pt x="729" y="5002"/>
                    </a:lnTo>
                    <a:lnTo>
                      <a:pt x="659" y="5140"/>
                    </a:lnTo>
                    <a:lnTo>
                      <a:pt x="574" y="5259"/>
                    </a:lnTo>
                    <a:lnTo>
                      <a:pt x="472" y="5357"/>
                    </a:lnTo>
                    <a:lnTo>
                      <a:pt x="458" y="5368"/>
                    </a:lnTo>
                    <a:lnTo>
                      <a:pt x="440" y="5375"/>
                    </a:lnTo>
                    <a:lnTo>
                      <a:pt x="416" y="5382"/>
                    </a:lnTo>
                    <a:lnTo>
                      <a:pt x="391" y="5385"/>
                    </a:lnTo>
                    <a:lnTo>
                      <a:pt x="366" y="5385"/>
                    </a:lnTo>
                    <a:lnTo>
                      <a:pt x="342" y="5382"/>
                    </a:lnTo>
                    <a:lnTo>
                      <a:pt x="317" y="5372"/>
                    </a:lnTo>
                    <a:lnTo>
                      <a:pt x="293" y="5357"/>
                    </a:lnTo>
                    <a:lnTo>
                      <a:pt x="272" y="5337"/>
                    </a:lnTo>
                    <a:lnTo>
                      <a:pt x="254" y="5305"/>
                    </a:lnTo>
                    <a:lnTo>
                      <a:pt x="233" y="5242"/>
                    </a:lnTo>
                    <a:lnTo>
                      <a:pt x="225" y="5171"/>
                    </a:lnTo>
                    <a:lnTo>
                      <a:pt x="222" y="5101"/>
                    </a:lnTo>
                    <a:lnTo>
                      <a:pt x="230" y="5027"/>
                    </a:lnTo>
                    <a:lnTo>
                      <a:pt x="237" y="4950"/>
                    </a:lnTo>
                    <a:lnTo>
                      <a:pt x="243" y="4872"/>
                    </a:lnTo>
                    <a:lnTo>
                      <a:pt x="247" y="4796"/>
                    </a:lnTo>
                    <a:lnTo>
                      <a:pt x="247" y="4719"/>
                    </a:lnTo>
                    <a:lnTo>
                      <a:pt x="240" y="4641"/>
                    </a:lnTo>
                    <a:lnTo>
                      <a:pt x="222" y="4567"/>
                    </a:lnTo>
                    <a:lnTo>
                      <a:pt x="183" y="4444"/>
                    </a:lnTo>
                    <a:lnTo>
                      <a:pt x="152" y="4318"/>
                    </a:lnTo>
                    <a:lnTo>
                      <a:pt x="120" y="4194"/>
                    </a:lnTo>
                    <a:lnTo>
                      <a:pt x="92" y="4072"/>
                    </a:lnTo>
                    <a:lnTo>
                      <a:pt x="67" y="3946"/>
                    </a:lnTo>
                    <a:lnTo>
                      <a:pt x="50" y="3819"/>
                    </a:lnTo>
                    <a:lnTo>
                      <a:pt x="32" y="3693"/>
                    </a:lnTo>
                    <a:lnTo>
                      <a:pt x="22" y="3566"/>
                    </a:lnTo>
                    <a:lnTo>
                      <a:pt x="15" y="3439"/>
                    </a:lnTo>
                    <a:lnTo>
                      <a:pt x="11" y="3309"/>
                    </a:lnTo>
                    <a:lnTo>
                      <a:pt x="11" y="3292"/>
                    </a:lnTo>
                    <a:lnTo>
                      <a:pt x="11" y="3274"/>
                    </a:lnTo>
                    <a:lnTo>
                      <a:pt x="11" y="3256"/>
                    </a:lnTo>
                    <a:lnTo>
                      <a:pt x="11" y="3236"/>
                    </a:lnTo>
                    <a:lnTo>
                      <a:pt x="11" y="3218"/>
                    </a:lnTo>
                    <a:lnTo>
                      <a:pt x="11" y="3201"/>
                    </a:lnTo>
                    <a:lnTo>
                      <a:pt x="11" y="3183"/>
                    </a:lnTo>
                    <a:lnTo>
                      <a:pt x="11" y="3162"/>
                    </a:lnTo>
                    <a:lnTo>
                      <a:pt x="7" y="3144"/>
                    </a:lnTo>
                    <a:lnTo>
                      <a:pt x="7" y="3123"/>
                    </a:lnTo>
                    <a:lnTo>
                      <a:pt x="0" y="3025"/>
                    </a:lnTo>
                    <a:lnTo>
                      <a:pt x="0" y="2923"/>
                    </a:lnTo>
                    <a:lnTo>
                      <a:pt x="7" y="2814"/>
                    </a:lnTo>
                    <a:lnTo>
                      <a:pt x="18" y="2701"/>
                    </a:lnTo>
                    <a:lnTo>
                      <a:pt x="39" y="2593"/>
                    </a:lnTo>
                    <a:lnTo>
                      <a:pt x="64" y="2484"/>
                    </a:lnTo>
                    <a:lnTo>
                      <a:pt x="99" y="2378"/>
                    </a:lnTo>
                    <a:lnTo>
                      <a:pt x="142" y="2280"/>
                    </a:lnTo>
                    <a:lnTo>
                      <a:pt x="194" y="2189"/>
                    </a:lnTo>
                    <a:lnTo>
                      <a:pt x="254" y="2105"/>
                    </a:lnTo>
                    <a:lnTo>
                      <a:pt x="395" y="1918"/>
                    </a:lnTo>
                    <a:close/>
                  </a:path>
                </a:pathLst>
              </a:custGeom>
              <a:solidFill>
                <a:srgbClr val="B265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51" name="Freeform 723"/>
              <p:cNvSpPr>
                <a:spLocks/>
              </p:cNvSpPr>
              <p:nvPr/>
            </p:nvSpPr>
            <p:spPr bwMode="auto">
              <a:xfrm>
                <a:off x="2551" y="2322"/>
                <a:ext cx="205" cy="385"/>
              </a:xfrm>
              <a:custGeom>
                <a:avLst/>
                <a:gdLst>
                  <a:gd name="T0" fmla="*/ 571 w 2661"/>
                  <a:gd name="T1" fmla="*/ 1725 h 5385"/>
                  <a:gd name="T2" fmla="*/ 803 w 2661"/>
                  <a:gd name="T3" fmla="*/ 1462 h 5385"/>
                  <a:gd name="T4" fmla="*/ 975 w 2661"/>
                  <a:gd name="T5" fmla="*/ 1114 h 5385"/>
                  <a:gd name="T6" fmla="*/ 1190 w 2661"/>
                  <a:gd name="T7" fmla="*/ 625 h 5385"/>
                  <a:gd name="T8" fmla="*/ 1493 w 2661"/>
                  <a:gd name="T9" fmla="*/ 194 h 5385"/>
                  <a:gd name="T10" fmla="*/ 1725 w 2661"/>
                  <a:gd name="T11" fmla="*/ 22 h 5385"/>
                  <a:gd name="T12" fmla="*/ 1929 w 2661"/>
                  <a:gd name="T13" fmla="*/ 14 h 5385"/>
                  <a:gd name="T14" fmla="*/ 2080 w 2661"/>
                  <a:gd name="T15" fmla="*/ 310 h 5385"/>
                  <a:gd name="T16" fmla="*/ 2232 w 2661"/>
                  <a:gd name="T17" fmla="*/ 1093 h 5385"/>
                  <a:gd name="T18" fmla="*/ 2443 w 2661"/>
                  <a:gd name="T19" fmla="*/ 1855 h 5385"/>
                  <a:gd name="T20" fmla="*/ 2661 w 2661"/>
                  <a:gd name="T21" fmla="*/ 2473 h 5385"/>
                  <a:gd name="T22" fmla="*/ 2513 w 2661"/>
                  <a:gd name="T23" fmla="*/ 2979 h 5385"/>
                  <a:gd name="T24" fmla="*/ 2189 w 2661"/>
                  <a:gd name="T25" fmla="*/ 3285 h 5385"/>
                  <a:gd name="T26" fmla="*/ 2137 w 2661"/>
                  <a:gd name="T27" fmla="*/ 3288 h 5385"/>
                  <a:gd name="T28" fmla="*/ 2084 w 2661"/>
                  <a:gd name="T29" fmla="*/ 3288 h 5385"/>
                  <a:gd name="T30" fmla="*/ 2010 w 2661"/>
                  <a:gd name="T31" fmla="*/ 3359 h 5385"/>
                  <a:gd name="T32" fmla="*/ 1922 w 2661"/>
                  <a:gd name="T33" fmla="*/ 3439 h 5385"/>
                  <a:gd name="T34" fmla="*/ 1834 w 2661"/>
                  <a:gd name="T35" fmla="*/ 3415 h 5385"/>
                  <a:gd name="T36" fmla="*/ 1831 w 2661"/>
                  <a:gd name="T37" fmla="*/ 3383 h 5385"/>
                  <a:gd name="T38" fmla="*/ 1834 w 2661"/>
                  <a:gd name="T39" fmla="*/ 3344 h 5385"/>
                  <a:gd name="T40" fmla="*/ 1838 w 2661"/>
                  <a:gd name="T41" fmla="*/ 3394 h 5385"/>
                  <a:gd name="T42" fmla="*/ 1873 w 2661"/>
                  <a:gd name="T43" fmla="*/ 3454 h 5385"/>
                  <a:gd name="T44" fmla="*/ 1883 w 2661"/>
                  <a:gd name="T45" fmla="*/ 3524 h 5385"/>
                  <a:gd name="T46" fmla="*/ 1816 w 2661"/>
                  <a:gd name="T47" fmla="*/ 3608 h 5385"/>
                  <a:gd name="T48" fmla="*/ 1714 w 2661"/>
                  <a:gd name="T49" fmla="*/ 3686 h 5385"/>
                  <a:gd name="T50" fmla="*/ 1613 w 2661"/>
                  <a:gd name="T51" fmla="*/ 3808 h 5385"/>
                  <a:gd name="T52" fmla="*/ 1461 w 2661"/>
                  <a:gd name="T53" fmla="*/ 3987 h 5385"/>
                  <a:gd name="T54" fmla="*/ 1295 w 2661"/>
                  <a:gd name="T55" fmla="*/ 4117 h 5385"/>
                  <a:gd name="T56" fmla="*/ 1190 w 2661"/>
                  <a:gd name="T57" fmla="*/ 4198 h 5385"/>
                  <a:gd name="T58" fmla="*/ 1087 w 2661"/>
                  <a:gd name="T59" fmla="*/ 4219 h 5385"/>
                  <a:gd name="T60" fmla="*/ 1007 w 2661"/>
                  <a:gd name="T61" fmla="*/ 4142 h 5385"/>
                  <a:gd name="T62" fmla="*/ 997 w 2661"/>
                  <a:gd name="T63" fmla="*/ 4036 h 5385"/>
                  <a:gd name="T64" fmla="*/ 1000 w 2661"/>
                  <a:gd name="T65" fmla="*/ 3981 h 5385"/>
                  <a:gd name="T66" fmla="*/ 1000 w 2661"/>
                  <a:gd name="T67" fmla="*/ 4058 h 5385"/>
                  <a:gd name="T68" fmla="*/ 1004 w 2661"/>
                  <a:gd name="T69" fmla="*/ 4128 h 5385"/>
                  <a:gd name="T70" fmla="*/ 1042 w 2661"/>
                  <a:gd name="T71" fmla="*/ 4202 h 5385"/>
                  <a:gd name="T72" fmla="*/ 1123 w 2661"/>
                  <a:gd name="T73" fmla="*/ 4219 h 5385"/>
                  <a:gd name="T74" fmla="*/ 1112 w 2661"/>
                  <a:gd name="T75" fmla="*/ 4251 h 5385"/>
                  <a:gd name="T76" fmla="*/ 856 w 2661"/>
                  <a:gd name="T77" fmla="*/ 4719 h 5385"/>
                  <a:gd name="T78" fmla="*/ 574 w 2661"/>
                  <a:gd name="T79" fmla="*/ 5259 h 5385"/>
                  <a:gd name="T80" fmla="*/ 416 w 2661"/>
                  <a:gd name="T81" fmla="*/ 5382 h 5385"/>
                  <a:gd name="T82" fmla="*/ 317 w 2661"/>
                  <a:gd name="T83" fmla="*/ 5372 h 5385"/>
                  <a:gd name="T84" fmla="*/ 233 w 2661"/>
                  <a:gd name="T85" fmla="*/ 5242 h 5385"/>
                  <a:gd name="T86" fmla="*/ 237 w 2661"/>
                  <a:gd name="T87" fmla="*/ 4950 h 5385"/>
                  <a:gd name="T88" fmla="*/ 240 w 2661"/>
                  <a:gd name="T89" fmla="*/ 4641 h 5385"/>
                  <a:gd name="T90" fmla="*/ 120 w 2661"/>
                  <a:gd name="T91" fmla="*/ 4194 h 5385"/>
                  <a:gd name="T92" fmla="*/ 32 w 2661"/>
                  <a:gd name="T93" fmla="*/ 3693 h 5385"/>
                  <a:gd name="T94" fmla="*/ 11 w 2661"/>
                  <a:gd name="T95" fmla="*/ 3292 h 5385"/>
                  <a:gd name="T96" fmla="*/ 11 w 2661"/>
                  <a:gd name="T97" fmla="*/ 3218 h 5385"/>
                  <a:gd name="T98" fmla="*/ 7 w 2661"/>
                  <a:gd name="T99" fmla="*/ 3144 h 5385"/>
                  <a:gd name="T100" fmla="*/ 7 w 2661"/>
                  <a:gd name="T101" fmla="*/ 2814 h 5385"/>
                  <a:gd name="T102" fmla="*/ 99 w 2661"/>
                  <a:gd name="T103" fmla="*/ 2378 h 5385"/>
                  <a:gd name="T104" fmla="*/ 395 w 2661"/>
                  <a:gd name="T105" fmla="*/ 1918 h 5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61" h="5385">
                    <a:moveTo>
                      <a:pt x="395" y="1918"/>
                    </a:moveTo>
                    <a:lnTo>
                      <a:pt x="451" y="1852"/>
                    </a:lnTo>
                    <a:lnTo>
                      <a:pt x="511" y="1788"/>
                    </a:lnTo>
                    <a:lnTo>
                      <a:pt x="571" y="1725"/>
                    </a:lnTo>
                    <a:lnTo>
                      <a:pt x="634" y="1658"/>
                    </a:lnTo>
                    <a:lnTo>
                      <a:pt x="694" y="1595"/>
                    </a:lnTo>
                    <a:lnTo>
                      <a:pt x="751" y="1528"/>
                    </a:lnTo>
                    <a:lnTo>
                      <a:pt x="803" y="1462"/>
                    </a:lnTo>
                    <a:lnTo>
                      <a:pt x="852" y="1392"/>
                    </a:lnTo>
                    <a:lnTo>
                      <a:pt x="894" y="1318"/>
                    </a:lnTo>
                    <a:lnTo>
                      <a:pt x="929" y="1237"/>
                    </a:lnTo>
                    <a:lnTo>
                      <a:pt x="975" y="1114"/>
                    </a:lnTo>
                    <a:lnTo>
                      <a:pt x="1024" y="987"/>
                    </a:lnTo>
                    <a:lnTo>
                      <a:pt x="1077" y="865"/>
                    </a:lnTo>
                    <a:lnTo>
                      <a:pt x="1130" y="745"/>
                    </a:lnTo>
                    <a:lnTo>
                      <a:pt x="1190" y="625"/>
                    </a:lnTo>
                    <a:lnTo>
                      <a:pt x="1253" y="510"/>
                    </a:lnTo>
                    <a:lnTo>
                      <a:pt x="1323" y="401"/>
                    </a:lnTo>
                    <a:lnTo>
                      <a:pt x="1405" y="295"/>
                    </a:lnTo>
                    <a:lnTo>
                      <a:pt x="1493" y="194"/>
                    </a:lnTo>
                    <a:lnTo>
                      <a:pt x="1588" y="99"/>
                    </a:lnTo>
                    <a:lnTo>
                      <a:pt x="1626" y="71"/>
                    </a:lnTo>
                    <a:lnTo>
                      <a:pt x="1676" y="42"/>
                    </a:lnTo>
                    <a:lnTo>
                      <a:pt x="1725" y="22"/>
                    </a:lnTo>
                    <a:lnTo>
                      <a:pt x="1778" y="7"/>
                    </a:lnTo>
                    <a:lnTo>
                      <a:pt x="1831" y="0"/>
                    </a:lnTo>
                    <a:lnTo>
                      <a:pt x="1883" y="4"/>
                    </a:lnTo>
                    <a:lnTo>
                      <a:pt x="1929" y="14"/>
                    </a:lnTo>
                    <a:lnTo>
                      <a:pt x="1971" y="36"/>
                    </a:lnTo>
                    <a:lnTo>
                      <a:pt x="2003" y="71"/>
                    </a:lnTo>
                    <a:lnTo>
                      <a:pt x="2024" y="117"/>
                    </a:lnTo>
                    <a:lnTo>
                      <a:pt x="2080" y="310"/>
                    </a:lnTo>
                    <a:lnTo>
                      <a:pt x="2122" y="507"/>
                    </a:lnTo>
                    <a:lnTo>
                      <a:pt x="2161" y="703"/>
                    </a:lnTo>
                    <a:lnTo>
                      <a:pt x="2197" y="897"/>
                    </a:lnTo>
                    <a:lnTo>
                      <a:pt x="2232" y="1093"/>
                    </a:lnTo>
                    <a:lnTo>
                      <a:pt x="2270" y="1286"/>
                    </a:lnTo>
                    <a:lnTo>
                      <a:pt x="2317" y="1480"/>
                    </a:lnTo>
                    <a:lnTo>
                      <a:pt x="2372" y="1670"/>
                    </a:lnTo>
                    <a:lnTo>
                      <a:pt x="2443" y="1855"/>
                    </a:lnTo>
                    <a:lnTo>
                      <a:pt x="2531" y="2035"/>
                    </a:lnTo>
                    <a:lnTo>
                      <a:pt x="2601" y="2185"/>
                    </a:lnTo>
                    <a:lnTo>
                      <a:pt x="2643" y="2333"/>
                    </a:lnTo>
                    <a:lnTo>
                      <a:pt x="2661" y="2473"/>
                    </a:lnTo>
                    <a:lnTo>
                      <a:pt x="2658" y="2611"/>
                    </a:lnTo>
                    <a:lnTo>
                      <a:pt x="2630" y="2741"/>
                    </a:lnTo>
                    <a:lnTo>
                      <a:pt x="2580" y="2863"/>
                    </a:lnTo>
                    <a:lnTo>
                      <a:pt x="2513" y="2979"/>
                    </a:lnTo>
                    <a:lnTo>
                      <a:pt x="2425" y="3088"/>
                    </a:lnTo>
                    <a:lnTo>
                      <a:pt x="2320" y="3190"/>
                    </a:lnTo>
                    <a:lnTo>
                      <a:pt x="2200" y="3281"/>
                    </a:lnTo>
                    <a:lnTo>
                      <a:pt x="2189" y="3285"/>
                    </a:lnTo>
                    <a:lnTo>
                      <a:pt x="2179" y="3288"/>
                    </a:lnTo>
                    <a:lnTo>
                      <a:pt x="2165" y="3288"/>
                    </a:lnTo>
                    <a:lnTo>
                      <a:pt x="2151" y="3288"/>
                    </a:lnTo>
                    <a:lnTo>
                      <a:pt x="2137" y="3288"/>
                    </a:lnTo>
                    <a:lnTo>
                      <a:pt x="2122" y="3285"/>
                    </a:lnTo>
                    <a:lnTo>
                      <a:pt x="2109" y="3285"/>
                    </a:lnTo>
                    <a:lnTo>
                      <a:pt x="2094" y="3288"/>
                    </a:lnTo>
                    <a:lnTo>
                      <a:pt x="2084" y="3288"/>
                    </a:lnTo>
                    <a:lnTo>
                      <a:pt x="2074" y="3296"/>
                    </a:lnTo>
                    <a:lnTo>
                      <a:pt x="2052" y="3313"/>
                    </a:lnTo>
                    <a:lnTo>
                      <a:pt x="2031" y="3334"/>
                    </a:lnTo>
                    <a:lnTo>
                      <a:pt x="2010" y="3359"/>
                    </a:lnTo>
                    <a:lnTo>
                      <a:pt x="1989" y="3383"/>
                    </a:lnTo>
                    <a:lnTo>
                      <a:pt x="1967" y="3408"/>
                    </a:lnTo>
                    <a:lnTo>
                      <a:pt x="1946" y="3426"/>
                    </a:lnTo>
                    <a:lnTo>
                      <a:pt x="1922" y="3439"/>
                    </a:lnTo>
                    <a:lnTo>
                      <a:pt x="1894" y="3443"/>
                    </a:lnTo>
                    <a:lnTo>
                      <a:pt x="1869" y="3439"/>
                    </a:lnTo>
                    <a:lnTo>
                      <a:pt x="1838" y="3422"/>
                    </a:lnTo>
                    <a:lnTo>
                      <a:pt x="1834" y="3415"/>
                    </a:lnTo>
                    <a:lnTo>
                      <a:pt x="1834" y="3408"/>
                    </a:lnTo>
                    <a:lnTo>
                      <a:pt x="1831" y="3401"/>
                    </a:lnTo>
                    <a:lnTo>
                      <a:pt x="1831" y="3394"/>
                    </a:lnTo>
                    <a:lnTo>
                      <a:pt x="1831" y="3383"/>
                    </a:lnTo>
                    <a:lnTo>
                      <a:pt x="1831" y="3373"/>
                    </a:lnTo>
                    <a:lnTo>
                      <a:pt x="1831" y="3366"/>
                    </a:lnTo>
                    <a:lnTo>
                      <a:pt x="1834" y="3355"/>
                    </a:lnTo>
                    <a:lnTo>
                      <a:pt x="1834" y="3344"/>
                    </a:lnTo>
                    <a:lnTo>
                      <a:pt x="1834" y="3334"/>
                    </a:lnTo>
                    <a:lnTo>
                      <a:pt x="1831" y="3355"/>
                    </a:lnTo>
                    <a:lnTo>
                      <a:pt x="1831" y="3376"/>
                    </a:lnTo>
                    <a:lnTo>
                      <a:pt x="1838" y="3394"/>
                    </a:lnTo>
                    <a:lnTo>
                      <a:pt x="1844" y="3411"/>
                    </a:lnTo>
                    <a:lnTo>
                      <a:pt x="1851" y="3426"/>
                    </a:lnTo>
                    <a:lnTo>
                      <a:pt x="1862" y="3439"/>
                    </a:lnTo>
                    <a:lnTo>
                      <a:pt x="1873" y="3454"/>
                    </a:lnTo>
                    <a:lnTo>
                      <a:pt x="1879" y="3468"/>
                    </a:lnTo>
                    <a:lnTo>
                      <a:pt x="1887" y="3481"/>
                    </a:lnTo>
                    <a:lnTo>
                      <a:pt x="1887" y="3496"/>
                    </a:lnTo>
                    <a:lnTo>
                      <a:pt x="1883" y="3524"/>
                    </a:lnTo>
                    <a:lnTo>
                      <a:pt x="1873" y="3545"/>
                    </a:lnTo>
                    <a:lnTo>
                      <a:pt x="1859" y="3566"/>
                    </a:lnTo>
                    <a:lnTo>
                      <a:pt x="1838" y="3587"/>
                    </a:lnTo>
                    <a:lnTo>
                      <a:pt x="1816" y="3608"/>
                    </a:lnTo>
                    <a:lnTo>
                      <a:pt x="1791" y="3626"/>
                    </a:lnTo>
                    <a:lnTo>
                      <a:pt x="1764" y="3643"/>
                    </a:lnTo>
                    <a:lnTo>
                      <a:pt x="1739" y="3664"/>
                    </a:lnTo>
                    <a:lnTo>
                      <a:pt x="1714" y="3686"/>
                    </a:lnTo>
                    <a:lnTo>
                      <a:pt x="1693" y="3706"/>
                    </a:lnTo>
                    <a:lnTo>
                      <a:pt x="1673" y="3734"/>
                    </a:lnTo>
                    <a:lnTo>
                      <a:pt x="1644" y="3769"/>
                    </a:lnTo>
                    <a:lnTo>
                      <a:pt x="1613" y="3808"/>
                    </a:lnTo>
                    <a:lnTo>
                      <a:pt x="1577" y="3851"/>
                    </a:lnTo>
                    <a:lnTo>
                      <a:pt x="1542" y="3896"/>
                    </a:lnTo>
                    <a:lnTo>
                      <a:pt x="1503" y="3942"/>
                    </a:lnTo>
                    <a:lnTo>
                      <a:pt x="1461" y="3987"/>
                    </a:lnTo>
                    <a:lnTo>
                      <a:pt x="1415" y="4026"/>
                    </a:lnTo>
                    <a:lnTo>
                      <a:pt x="1370" y="4064"/>
                    </a:lnTo>
                    <a:lnTo>
                      <a:pt x="1323" y="4099"/>
                    </a:lnTo>
                    <a:lnTo>
                      <a:pt x="1295" y="4117"/>
                    </a:lnTo>
                    <a:lnTo>
                      <a:pt x="1267" y="4139"/>
                    </a:lnTo>
                    <a:lnTo>
                      <a:pt x="1239" y="4159"/>
                    </a:lnTo>
                    <a:lnTo>
                      <a:pt x="1215" y="4181"/>
                    </a:lnTo>
                    <a:lnTo>
                      <a:pt x="1190" y="4198"/>
                    </a:lnTo>
                    <a:lnTo>
                      <a:pt x="1165" y="4212"/>
                    </a:lnTo>
                    <a:lnTo>
                      <a:pt x="1140" y="4223"/>
                    </a:lnTo>
                    <a:lnTo>
                      <a:pt x="1112" y="4226"/>
                    </a:lnTo>
                    <a:lnTo>
                      <a:pt x="1087" y="4219"/>
                    </a:lnTo>
                    <a:lnTo>
                      <a:pt x="1056" y="4206"/>
                    </a:lnTo>
                    <a:lnTo>
                      <a:pt x="1035" y="4188"/>
                    </a:lnTo>
                    <a:lnTo>
                      <a:pt x="1017" y="4167"/>
                    </a:lnTo>
                    <a:lnTo>
                      <a:pt x="1007" y="4142"/>
                    </a:lnTo>
                    <a:lnTo>
                      <a:pt x="1000" y="4117"/>
                    </a:lnTo>
                    <a:lnTo>
                      <a:pt x="997" y="4089"/>
                    </a:lnTo>
                    <a:lnTo>
                      <a:pt x="997" y="4064"/>
                    </a:lnTo>
                    <a:lnTo>
                      <a:pt x="997" y="4036"/>
                    </a:lnTo>
                    <a:lnTo>
                      <a:pt x="1000" y="4009"/>
                    </a:lnTo>
                    <a:lnTo>
                      <a:pt x="1000" y="3984"/>
                    </a:lnTo>
                    <a:lnTo>
                      <a:pt x="997" y="3959"/>
                    </a:lnTo>
                    <a:lnTo>
                      <a:pt x="1000" y="3981"/>
                    </a:lnTo>
                    <a:lnTo>
                      <a:pt x="1000" y="4001"/>
                    </a:lnTo>
                    <a:lnTo>
                      <a:pt x="1000" y="4019"/>
                    </a:lnTo>
                    <a:lnTo>
                      <a:pt x="1000" y="4041"/>
                    </a:lnTo>
                    <a:lnTo>
                      <a:pt x="1000" y="4058"/>
                    </a:lnTo>
                    <a:lnTo>
                      <a:pt x="1000" y="4079"/>
                    </a:lnTo>
                    <a:lnTo>
                      <a:pt x="1000" y="4096"/>
                    </a:lnTo>
                    <a:lnTo>
                      <a:pt x="1004" y="4114"/>
                    </a:lnTo>
                    <a:lnTo>
                      <a:pt x="1004" y="4128"/>
                    </a:lnTo>
                    <a:lnTo>
                      <a:pt x="1007" y="4142"/>
                    </a:lnTo>
                    <a:lnTo>
                      <a:pt x="1017" y="4167"/>
                    </a:lnTo>
                    <a:lnTo>
                      <a:pt x="1029" y="4188"/>
                    </a:lnTo>
                    <a:lnTo>
                      <a:pt x="1042" y="4202"/>
                    </a:lnTo>
                    <a:lnTo>
                      <a:pt x="1060" y="4212"/>
                    </a:lnTo>
                    <a:lnTo>
                      <a:pt x="1081" y="4219"/>
                    </a:lnTo>
                    <a:lnTo>
                      <a:pt x="1099" y="4219"/>
                    </a:lnTo>
                    <a:lnTo>
                      <a:pt x="1123" y="4219"/>
                    </a:lnTo>
                    <a:lnTo>
                      <a:pt x="1147" y="4216"/>
                    </a:lnTo>
                    <a:lnTo>
                      <a:pt x="1172" y="4209"/>
                    </a:lnTo>
                    <a:lnTo>
                      <a:pt x="1200" y="4198"/>
                    </a:lnTo>
                    <a:lnTo>
                      <a:pt x="1112" y="4251"/>
                    </a:lnTo>
                    <a:lnTo>
                      <a:pt x="1039" y="4339"/>
                    </a:lnTo>
                    <a:lnTo>
                      <a:pt x="972" y="4447"/>
                    </a:lnTo>
                    <a:lnTo>
                      <a:pt x="912" y="4577"/>
                    </a:lnTo>
                    <a:lnTo>
                      <a:pt x="856" y="4719"/>
                    </a:lnTo>
                    <a:lnTo>
                      <a:pt x="796" y="4862"/>
                    </a:lnTo>
                    <a:lnTo>
                      <a:pt x="729" y="5002"/>
                    </a:lnTo>
                    <a:lnTo>
                      <a:pt x="659" y="5140"/>
                    </a:lnTo>
                    <a:lnTo>
                      <a:pt x="574" y="5259"/>
                    </a:lnTo>
                    <a:lnTo>
                      <a:pt x="472" y="5357"/>
                    </a:lnTo>
                    <a:lnTo>
                      <a:pt x="458" y="5368"/>
                    </a:lnTo>
                    <a:lnTo>
                      <a:pt x="440" y="5375"/>
                    </a:lnTo>
                    <a:lnTo>
                      <a:pt x="416" y="5382"/>
                    </a:lnTo>
                    <a:lnTo>
                      <a:pt x="391" y="5385"/>
                    </a:lnTo>
                    <a:lnTo>
                      <a:pt x="366" y="5385"/>
                    </a:lnTo>
                    <a:lnTo>
                      <a:pt x="342" y="5382"/>
                    </a:lnTo>
                    <a:lnTo>
                      <a:pt x="317" y="5372"/>
                    </a:lnTo>
                    <a:lnTo>
                      <a:pt x="293" y="5357"/>
                    </a:lnTo>
                    <a:lnTo>
                      <a:pt x="272" y="5337"/>
                    </a:lnTo>
                    <a:lnTo>
                      <a:pt x="254" y="5305"/>
                    </a:lnTo>
                    <a:lnTo>
                      <a:pt x="233" y="5242"/>
                    </a:lnTo>
                    <a:lnTo>
                      <a:pt x="225" y="5171"/>
                    </a:lnTo>
                    <a:lnTo>
                      <a:pt x="222" y="5101"/>
                    </a:lnTo>
                    <a:lnTo>
                      <a:pt x="230" y="5027"/>
                    </a:lnTo>
                    <a:lnTo>
                      <a:pt x="237" y="4950"/>
                    </a:lnTo>
                    <a:lnTo>
                      <a:pt x="243" y="4872"/>
                    </a:lnTo>
                    <a:lnTo>
                      <a:pt x="247" y="4796"/>
                    </a:lnTo>
                    <a:lnTo>
                      <a:pt x="247" y="4719"/>
                    </a:lnTo>
                    <a:lnTo>
                      <a:pt x="240" y="4641"/>
                    </a:lnTo>
                    <a:lnTo>
                      <a:pt x="222" y="4567"/>
                    </a:lnTo>
                    <a:lnTo>
                      <a:pt x="183" y="4444"/>
                    </a:lnTo>
                    <a:lnTo>
                      <a:pt x="152" y="4318"/>
                    </a:lnTo>
                    <a:lnTo>
                      <a:pt x="120" y="4194"/>
                    </a:lnTo>
                    <a:lnTo>
                      <a:pt x="92" y="4072"/>
                    </a:lnTo>
                    <a:lnTo>
                      <a:pt x="67" y="3946"/>
                    </a:lnTo>
                    <a:lnTo>
                      <a:pt x="50" y="3819"/>
                    </a:lnTo>
                    <a:lnTo>
                      <a:pt x="32" y="3693"/>
                    </a:lnTo>
                    <a:lnTo>
                      <a:pt x="22" y="3566"/>
                    </a:lnTo>
                    <a:lnTo>
                      <a:pt x="15" y="3439"/>
                    </a:lnTo>
                    <a:lnTo>
                      <a:pt x="11" y="3309"/>
                    </a:lnTo>
                    <a:lnTo>
                      <a:pt x="11" y="3292"/>
                    </a:lnTo>
                    <a:lnTo>
                      <a:pt x="11" y="3274"/>
                    </a:lnTo>
                    <a:lnTo>
                      <a:pt x="11" y="3256"/>
                    </a:lnTo>
                    <a:lnTo>
                      <a:pt x="11" y="3236"/>
                    </a:lnTo>
                    <a:lnTo>
                      <a:pt x="11" y="3218"/>
                    </a:lnTo>
                    <a:lnTo>
                      <a:pt x="11" y="3201"/>
                    </a:lnTo>
                    <a:lnTo>
                      <a:pt x="11" y="3183"/>
                    </a:lnTo>
                    <a:lnTo>
                      <a:pt x="11" y="3162"/>
                    </a:lnTo>
                    <a:lnTo>
                      <a:pt x="7" y="3144"/>
                    </a:lnTo>
                    <a:lnTo>
                      <a:pt x="7" y="3123"/>
                    </a:lnTo>
                    <a:lnTo>
                      <a:pt x="0" y="3025"/>
                    </a:lnTo>
                    <a:lnTo>
                      <a:pt x="0" y="2923"/>
                    </a:lnTo>
                    <a:lnTo>
                      <a:pt x="7" y="2814"/>
                    </a:lnTo>
                    <a:lnTo>
                      <a:pt x="18" y="2701"/>
                    </a:lnTo>
                    <a:lnTo>
                      <a:pt x="39" y="2593"/>
                    </a:lnTo>
                    <a:lnTo>
                      <a:pt x="64" y="2484"/>
                    </a:lnTo>
                    <a:lnTo>
                      <a:pt x="99" y="2378"/>
                    </a:lnTo>
                    <a:lnTo>
                      <a:pt x="142" y="2280"/>
                    </a:lnTo>
                    <a:lnTo>
                      <a:pt x="194" y="2189"/>
                    </a:lnTo>
                    <a:lnTo>
                      <a:pt x="254" y="2105"/>
                    </a:lnTo>
                    <a:lnTo>
                      <a:pt x="395" y="1918"/>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52" name="Freeform 724"/>
              <p:cNvSpPr>
                <a:spLocks/>
              </p:cNvSpPr>
              <p:nvPr/>
            </p:nvSpPr>
            <p:spPr bwMode="auto">
              <a:xfrm>
                <a:off x="2563" y="2345"/>
                <a:ext cx="151" cy="249"/>
              </a:xfrm>
              <a:custGeom>
                <a:avLst/>
                <a:gdLst>
                  <a:gd name="T0" fmla="*/ 1418 w 1967"/>
                  <a:gd name="T1" fmla="*/ 46 h 3489"/>
                  <a:gd name="T2" fmla="*/ 1348 w 1967"/>
                  <a:gd name="T3" fmla="*/ 127 h 3489"/>
                  <a:gd name="T4" fmla="*/ 1288 w 1967"/>
                  <a:gd name="T5" fmla="*/ 215 h 3489"/>
                  <a:gd name="T6" fmla="*/ 1232 w 1967"/>
                  <a:gd name="T7" fmla="*/ 306 h 3489"/>
                  <a:gd name="T8" fmla="*/ 1182 w 1967"/>
                  <a:gd name="T9" fmla="*/ 397 h 3489"/>
                  <a:gd name="T10" fmla="*/ 1070 w 1967"/>
                  <a:gd name="T11" fmla="*/ 601 h 3489"/>
                  <a:gd name="T12" fmla="*/ 901 w 1967"/>
                  <a:gd name="T13" fmla="*/ 906 h 3489"/>
                  <a:gd name="T14" fmla="*/ 733 w 1967"/>
                  <a:gd name="T15" fmla="*/ 1205 h 3489"/>
                  <a:gd name="T16" fmla="*/ 556 w 1967"/>
                  <a:gd name="T17" fmla="*/ 1503 h 3489"/>
                  <a:gd name="T18" fmla="*/ 366 w 1967"/>
                  <a:gd name="T19" fmla="*/ 1799 h 3489"/>
                  <a:gd name="T20" fmla="*/ 180 w 1967"/>
                  <a:gd name="T21" fmla="*/ 2076 h 3489"/>
                  <a:gd name="T22" fmla="*/ 70 w 1967"/>
                  <a:gd name="T23" fmla="*/ 2343 h 3489"/>
                  <a:gd name="T24" fmla="*/ 14 w 1967"/>
                  <a:gd name="T25" fmla="*/ 2628 h 3489"/>
                  <a:gd name="T26" fmla="*/ 0 w 1967"/>
                  <a:gd name="T27" fmla="*/ 2919 h 3489"/>
                  <a:gd name="T28" fmla="*/ 14 w 1967"/>
                  <a:gd name="T29" fmla="*/ 3214 h 3489"/>
                  <a:gd name="T30" fmla="*/ 35 w 1967"/>
                  <a:gd name="T31" fmla="*/ 3401 h 3489"/>
                  <a:gd name="T32" fmla="*/ 74 w 1967"/>
                  <a:gd name="T33" fmla="*/ 3457 h 3489"/>
                  <a:gd name="T34" fmla="*/ 130 w 1967"/>
                  <a:gd name="T35" fmla="*/ 3485 h 3489"/>
                  <a:gd name="T36" fmla="*/ 200 w 1967"/>
                  <a:gd name="T37" fmla="*/ 3489 h 3489"/>
                  <a:gd name="T38" fmla="*/ 272 w 1967"/>
                  <a:gd name="T39" fmla="*/ 3471 h 3489"/>
                  <a:gd name="T40" fmla="*/ 338 w 1967"/>
                  <a:gd name="T41" fmla="*/ 3432 h 3489"/>
                  <a:gd name="T42" fmla="*/ 391 w 1967"/>
                  <a:gd name="T43" fmla="*/ 3394 h 3489"/>
                  <a:gd name="T44" fmla="*/ 443 w 1967"/>
                  <a:gd name="T45" fmla="*/ 3348 h 3489"/>
                  <a:gd name="T46" fmla="*/ 496 w 1967"/>
                  <a:gd name="T47" fmla="*/ 3306 h 3489"/>
                  <a:gd name="T48" fmla="*/ 553 w 1967"/>
                  <a:gd name="T49" fmla="*/ 3267 h 3489"/>
                  <a:gd name="T50" fmla="*/ 616 w 1967"/>
                  <a:gd name="T51" fmla="*/ 3239 h 3489"/>
                  <a:gd name="T52" fmla="*/ 690 w 1967"/>
                  <a:gd name="T53" fmla="*/ 3236 h 3489"/>
                  <a:gd name="T54" fmla="*/ 768 w 1967"/>
                  <a:gd name="T55" fmla="*/ 3249 h 3489"/>
                  <a:gd name="T56" fmla="*/ 844 w 1967"/>
                  <a:gd name="T57" fmla="*/ 3260 h 3489"/>
                  <a:gd name="T58" fmla="*/ 919 w 1967"/>
                  <a:gd name="T59" fmla="*/ 3249 h 3489"/>
                  <a:gd name="T60" fmla="*/ 999 w 1967"/>
                  <a:gd name="T61" fmla="*/ 3201 h 3489"/>
                  <a:gd name="T62" fmla="*/ 1084 w 1967"/>
                  <a:gd name="T63" fmla="*/ 3141 h 3489"/>
                  <a:gd name="T64" fmla="*/ 1162 w 1967"/>
                  <a:gd name="T65" fmla="*/ 3081 h 3489"/>
                  <a:gd name="T66" fmla="*/ 1235 w 1967"/>
                  <a:gd name="T67" fmla="*/ 3017 h 3489"/>
                  <a:gd name="T68" fmla="*/ 1305 w 1967"/>
                  <a:gd name="T69" fmla="*/ 2944 h 3489"/>
                  <a:gd name="T70" fmla="*/ 1352 w 1967"/>
                  <a:gd name="T71" fmla="*/ 2877 h 3489"/>
                  <a:gd name="T72" fmla="*/ 1370 w 1967"/>
                  <a:gd name="T73" fmla="*/ 2821 h 3489"/>
                  <a:gd name="T74" fmla="*/ 1380 w 1967"/>
                  <a:gd name="T75" fmla="*/ 2761 h 3489"/>
                  <a:gd name="T76" fmla="*/ 1390 w 1967"/>
                  <a:gd name="T77" fmla="*/ 2701 h 3489"/>
                  <a:gd name="T78" fmla="*/ 1408 w 1967"/>
                  <a:gd name="T79" fmla="*/ 2649 h 3489"/>
                  <a:gd name="T80" fmla="*/ 1468 w 1967"/>
                  <a:gd name="T81" fmla="*/ 2579 h 3489"/>
                  <a:gd name="T82" fmla="*/ 1570 w 1967"/>
                  <a:gd name="T83" fmla="*/ 2491 h 3489"/>
                  <a:gd name="T84" fmla="*/ 1675 w 1967"/>
                  <a:gd name="T85" fmla="*/ 2410 h 3489"/>
                  <a:gd name="T86" fmla="*/ 1774 w 1967"/>
                  <a:gd name="T87" fmla="*/ 2326 h 3489"/>
                  <a:gd name="T88" fmla="*/ 1866 w 1967"/>
                  <a:gd name="T89" fmla="*/ 2227 h 3489"/>
                  <a:gd name="T90" fmla="*/ 1946 w 1967"/>
                  <a:gd name="T91" fmla="*/ 2051 h 3489"/>
                  <a:gd name="T92" fmla="*/ 1967 w 1967"/>
                  <a:gd name="T93" fmla="*/ 1708 h 3489"/>
                  <a:gd name="T94" fmla="*/ 1914 w 1967"/>
                  <a:gd name="T95" fmla="*/ 1268 h 3489"/>
                  <a:gd name="T96" fmla="*/ 1809 w 1967"/>
                  <a:gd name="T97" fmla="*/ 787 h 3489"/>
                  <a:gd name="T98" fmla="*/ 1679 w 1967"/>
                  <a:gd name="T99" fmla="*/ 323 h 3489"/>
                  <a:gd name="T100" fmla="*/ 1605 w 1967"/>
                  <a:gd name="T101" fmla="*/ 102 h 3489"/>
                  <a:gd name="T102" fmla="*/ 1598 w 1967"/>
                  <a:gd name="T103" fmla="*/ 74 h 3489"/>
                  <a:gd name="T104" fmla="*/ 1591 w 1967"/>
                  <a:gd name="T105" fmla="*/ 46 h 3489"/>
                  <a:gd name="T106" fmla="*/ 1573 w 1967"/>
                  <a:gd name="T107" fmla="*/ 22 h 3489"/>
                  <a:gd name="T108" fmla="*/ 1548 w 1967"/>
                  <a:gd name="T109" fmla="*/ 3 h 3489"/>
                  <a:gd name="T110" fmla="*/ 1460 w 1967"/>
                  <a:gd name="T111" fmla="*/ 10 h 3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67" h="3489">
                    <a:moveTo>
                      <a:pt x="1460" y="10"/>
                    </a:moveTo>
                    <a:lnTo>
                      <a:pt x="1418" y="46"/>
                    </a:lnTo>
                    <a:lnTo>
                      <a:pt x="1383" y="88"/>
                    </a:lnTo>
                    <a:lnTo>
                      <a:pt x="1348" y="127"/>
                    </a:lnTo>
                    <a:lnTo>
                      <a:pt x="1317" y="169"/>
                    </a:lnTo>
                    <a:lnTo>
                      <a:pt x="1288" y="215"/>
                    </a:lnTo>
                    <a:lnTo>
                      <a:pt x="1260" y="260"/>
                    </a:lnTo>
                    <a:lnTo>
                      <a:pt x="1232" y="306"/>
                    </a:lnTo>
                    <a:lnTo>
                      <a:pt x="1207" y="352"/>
                    </a:lnTo>
                    <a:lnTo>
                      <a:pt x="1182" y="397"/>
                    </a:lnTo>
                    <a:lnTo>
                      <a:pt x="1155" y="446"/>
                    </a:lnTo>
                    <a:lnTo>
                      <a:pt x="1070" y="601"/>
                    </a:lnTo>
                    <a:lnTo>
                      <a:pt x="986" y="755"/>
                    </a:lnTo>
                    <a:lnTo>
                      <a:pt x="901" y="906"/>
                    </a:lnTo>
                    <a:lnTo>
                      <a:pt x="816" y="1058"/>
                    </a:lnTo>
                    <a:lnTo>
                      <a:pt x="733" y="1205"/>
                    </a:lnTo>
                    <a:lnTo>
                      <a:pt x="648" y="1353"/>
                    </a:lnTo>
                    <a:lnTo>
                      <a:pt x="556" y="1503"/>
                    </a:lnTo>
                    <a:lnTo>
                      <a:pt x="465" y="1651"/>
                    </a:lnTo>
                    <a:lnTo>
                      <a:pt x="366" y="1799"/>
                    </a:lnTo>
                    <a:lnTo>
                      <a:pt x="260" y="1950"/>
                    </a:lnTo>
                    <a:lnTo>
                      <a:pt x="180" y="2076"/>
                    </a:lnTo>
                    <a:lnTo>
                      <a:pt x="117" y="2206"/>
                    </a:lnTo>
                    <a:lnTo>
                      <a:pt x="70" y="2343"/>
                    </a:lnTo>
                    <a:lnTo>
                      <a:pt x="35" y="2484"/>
                    </a:lnTo>
                    <a:lnTo>
                      <a:pt x="14" y="2628"/>
                    </a:lnTo>
                    <a:lnTo>
                      <a:pt x="4" y="2772"/>
                    </a:lnTo>
                    <a:lnTo>
                      <a:pt x="0" y="2919"/>
                    </a:lnTo>
                    <a:lnTo>
                      <a:pt x="4" y="3067"/>
                    </a:lnTo>
                    <a:lnTo>
                      <a:pt x="14" y="3214"/>
                    </a:lnTo>
                    <a:lnTo>
                      <a:pt x="29" y="3359"/>
                    </a:lnTo>
                    <a:lnTo>
                      <a:pt x="35" y="3401"/>
                    </a:lnTo>
                    <a:lnTo>
                      <a:pt x="53" y="3432"/>
                    </a:lnTo>
                    <a:lnTo>
                      <a:pt x="74" y="3457"/>
                    </a:lnTo>
                    <a:lnTo>
                      <a:pt x="99" y="3474"/>
                    </a:lnTo>
                    <a:lnTo>
                      <a:pt x="130" y="3485"/>
                    </a:lnTo>
                    <a:lnTo>
                      <a:pt x="162" y="3489"/>
                    </a:lnTo>
                    <a:lnTo>
                      <a:pt x="200" y="3489"/>
                    </a:lnTo>
                    <a:lnTo>
                      <a:pt x="237" y="3481"/>
                    </a:lnTo>
                    <a:lnTo>
                      <a:pt x="272" y="3471"/>
                    </a:lnTo>
                    <a:lnTo>
                      <a:pt x="310" y="3449"/>
                    </a:lnTo>
                    <a:lnTo>
                      <a:pt x="338" y="3432"/>
                    </a:lnTo>
                    <a:lnTo>
                      <a:pt x="366" y="3414"/>
                    </a:lnTo>
                    <a:lnTo>
                      <a:pt x="391" y="3394"/>
                    </a:lnTo>
                    <a:lnTo>
                      <a:pt x="420" y="3369"/>
                    </a:lnTo>
                    <a:lnTo>
                      <a:pt x="443" y="3348"/>
                    </a:lnTo>
                    <a:lnTo>
                      <a:pt x="472" y="3327"/>
                    </a:lnTo>
                    <a:lnTo>
                      <a:pt x="496" y="3306"/>
                    </a:lnTo>
                    <a:lnTo>
                      <a:pt x="525" y="3289"/>
                    </a:lnTo>
                    <a:lnTo>
                      <a:pt x="553" y="3267"/>
                    </a:lnTo>
                    <a:lnTo>
                      <a:pt x="581" y="3253"/>
                    </a:lnTo>
                    <a:lnTo>
                      <a:pt x="616" y="3239"/>
                    </a:lnTo>
                    <a:lnTo>
                      <a:pt x="655" y="3232"/>
                    </a:lnTo>
                    <a:lnTo>
                      <a:pt x="690" y="3236"/>
                    </a:lnTo>
                    <a:lnTo>
                      <a:pt x="729" y="3242"/>
                    </a:lnTo>
                    <a:lnTo>
                      <a:pt x="768" y="3249"/>
                    </a:lnTo>
                    <a:lnTo>
                      <a:pt x="806" y="3257"/>
                    </a:lnTo>
                    <a:lnTo>
                      <a:pt x="844" y="3260"/>
                    </a:lnTo>
                    <a:lnTo>
                      <a:pt x="884" y="3257"/>
                    </a:lnTo>
                    <a:lnTo>
                      <a:pt x="919" y="3249"/>
                    </a:lnTo>
                    <a:lnTo>
                      <a:pt x="957" y="3229"/>
                    </a:lnTo>
                    <a:lnTo>
                      <a:pt x="999" y="3201"/>
                    </a:lnTo>
                    <a:lnTo>
                      <a:pt x="1042" y="3169"/>
                    </a:lnTo>
                    <a:lnTo>
                      <a:pt x="1084" y="3141"/>
                    </a:lnTo>
                    <a:lnTo>
                      <a:pt x="1122" y="3112"/>
                    </a:lnTo>
                    <a:lnTo>
                      <a:pt x="1162" y="3081"/>
                    </a:lnTo>
                    <a:lnTo>
                      <a:pt x="1200" y="3049"/>
                    </a:lnTo>
                    <a:lnTo>
                      <a:pt x="1235" y="3017"/>
                    </a:lnTo>
                    <a:lnTo>
                      <a:pt x="1270" y="2982"/>
                    </a:lnTo>
                    <a:lnTo>
                      <a:pt x="1305" y="2944"/>
                    </a:lnTo>
                    <a:lnTo>
                      <a:pt x="1337" y="2902"/>
                    </a:lnTo>
                    <a:lnTo>
                      <a:pt x="1352" y="2877"/>
                    </a:lnTo>
                    <a:lnTo>
                      <a:pt x="1362" y="2849"/>
                    </a:lnTo>
                    <a:lnTo>
                      <a:pt x="1370" y="2821"/>
                    </a:lnTo>
                    <a:lnTo>
                      <a:pt x="1377" y="2793"/>
                    </a:lnTo>
                    <a:lnTo>
                      <a:pt x="1380" y="2761"/>
                    </a:lnTo>
                    <a:lnTo>
                      <a:pt x="1383" y="2733"/>
                    </a:lnTo>
                    <a:lnTo>
                      <a:pt x="1390" y="2701"/>
                    </a:lnTo>
                    <a:lnTo>
                      <a:pt x="1397" y="2677"/>
                    </a:lnTo>
                    <a:lnTo>
                      <a:pt x="1408" y="2649"/>
                    </a:lnTo>
                    <a:lnTo>
                      <a:pt x="1422" y="2628"/>
                    </a:lnTo>
                    <a:lnTo>
                      <a:pt x="1468" y="2579"/>
                    </a:lnTo>
                    <a:lnTo>
                      <a:pt x="1517" y="2533"/>
                    </a:lnTo>
                    <a:lnTo>
                      <a:pt x="1570" y="2491"/>
                    </a:lnTo>
                    <a:lnTo>
                      <a:pt x="1623" y="2452"/>
                    </a:lnTo>
                    <a:lnTo>
                      <a:pt x="1675" y="2410"/>
                    </a:lnTo>
                    <a:lnTo>
                      <a:pt x="1725" y="2368"/>
                    </a:lnTo>
                    <a:lnTo>
                      <a:pt x="1774" y="2326"/>
                    </a:lnTo>
                    <a:lnTo>
                      <a:pt x="1819" y="2280"/>
                    </a:lnTo>
                    <a:lnTo>
                      <a:pt x="1866" y="2227"/>
                    </a:lnTo>
                    <a:lnTo>
                      <a:pt x="1901" y="2171"/>
                    </a:lnTo>
                    <a:lnTo>
                      <a:pt x="1946" y="2051"/>
                    </a:lnTo>
                    <a:lnTo>
                      <a:pt x="1967" y="1893"/>
                    </a:lnTo>
                    <a:lnTo>
                      <a:pt x="1967" y="1708"/>
                    </a:lnTo>
                    <a:lnTo>
                      <a:pt x="1949" y="1496"/>
                    </a:lnTo>
                    <a:lnTo>
                      <a:pt x="1914" y="1268"/>
                    </a:lnTo>
                    <a:lnTo>
                      <a:pt x="1866" y="1030"/>
                    </a:lnTo>
                    <a:lnTo>
                      <a:pt x="1809" y="787"/>
                    </a:lnTo>
                    <a:lnTo>
                      <a:pt x="1746" y="552"/>
                    </a:lnTo>
                    <a:lnTo>
                      <a:pt x="1679" y="323"/>
                    </a:lnTo>
                    <a:lnTo>
                      <a:pt x="1612" y="116"/>
                    </a:lnTo>
                    <a:lnTo>
                      <a:pt x="1605" y="102"/>
                    </a:lnTo>
                    <a:lnTo>
                      <a:pt x="1601" y="88"/>
                    </a:lnTo>
                    <a:lnTo>
                      <a:pt x="1598" y="74"/>
                    </a:lnTo>
                    <a:lnTo>
                      <a:pt x="1595" y="60"/>
                    </a:lnTo>
                    <a:lnTo>
                      <a:pt x="1591" y="46"/>
                    </a:lnTo>
                    <a:lnTo>
                      <a:pt x="1583" y="32"/>
                    </a:lnTo>
                    <a:lnTo>
                      <a:pt x="1573" y="22"/>
                    </a:lnTo>
                    <a:lnTo>
                      <a:pt x="1563" y="10"/>
                    </a:lnTo>
                    <a:lnTo>
                      <a:pt x="1548" y="3"/>
                    </a:lnTo>
                    <a:lnTo>
                      <a:pt x="1528" y="0"/>
                    </a:lnTo>
                    <a:lnTo>
                      <a:pt x="1460" y="10"/>
                    </a:lnTo>
                    <a:close/>
                  </a:path>
                </a:pathLst>
              </a:custGeom>
              <a:solidFill>
                <a:srgbClr val="CB7F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53" name="Freeform 725"/>
              <p:cNvSpPr>
                <a:spLocks/>
              </p:cNvSpPr>
              <p:nvPr/>
            </p:nvSpPr>
            <p:spPr bwMode="auto">
              <a:xfrm>
                <a:off x="2565" y="2401"/>
                <a:ext cx="182" cy="293"/>
              </a:xfrm>
              <a:custGeom>
                <a:avLst/>
                <a:gdLst>
                  <a:gd name="T0" fmla="*/ 2044 w 2368"/>
                  <a:gd name="T1" fmla="*/ 222 h 4111"/>
                  <a:gd name="T2" fmla="*/ 2122 w 2368"/>
                  <a:gd name="T3" fmla="*/ 545 h 4111"/>
                  <a:gd name="T4" fmla="*/ 2231 w 2368"/>
                  <a:gd name="T5" fmla="*/ 857 h 4111"/>
                  <a:gd name="T6" fmla="*/ 2350 w 2368"/>
                  <a:gd name="T7" fmla="*/ 1195 h 4111"/>
                  <a:gd name="T8" fmla="*/ 2347 w 2368"/>
                  <a:gd name="T9" fmla="*/ 1585 h 4111"/>
                  <a:gd name="T10" fmla="*/ 2175 w 2368"/>
                  <a:gd name="T11" fmla="*/ 1922 h 4111"/>
                  <a:gd name="T12" fmla="*/ 1841 w 2368"/>
                  <a:gd name="T13" fmla="*/ 2133 h 4111"/>
                  <a:gd name="T14" fmla="*/ 1819 w 2368"/>
                  <a:gd name="T15" fmla="*/ 2153 h 4111"/>
                  <a:gd name="T16" fmla="*/ 1806 w 2368"/>
                  <a:gd name="T17" fmla="*/ 2185 h 4111"/>
                  <a:gd name="T18" fmla="*/ 1784 w 2368"/>
                  <a:gd name="T19" fmla="*/ 2210 h 4111"/>
                  <a:gd name="T20" fmla="*/ 1741 w 2368"/>
                  <a:gd name="T21" fmla="*/ 2206 h 4111"/>
                  <a:gd name="T22" fmla="*/ 1696 w 2368"/>
                  <a:gd name="T23" fmla="*/ 2178 h 4111"/>
                  <a:gd name="T24" fmla="*/ 1658 w 2368"/>
                  <a:gd name="T25" fmla="*/ 2161 h 4111"/>
                  <a:gd name="T26" fmla="*/ 1626 w 2368"/>
                  <a:gd name="T27" fmla="*/ 2189 h 4111"/>
                  <a:gd name="T28" fmla="*/ 1626 w 2368"/>
                  <a:gd name="T29" fmla="*/ 2238 h 4111"/>
                  <a:gd name="T30" fmla="*/ 1643 w 2368"/>
                  <a:gd name="T31" fmla="*/ 2295 h 4111"/>
                  <a:gd name="T32" fmla="*/ 1647 w 2368"/>
                  <a:gd name="T33" fmla="*/ 2351 h 4111"/>
                  <a:gd name="T34" fmla="*/ 1629 w 2368"/>
                  <a:gd name="T35" fmla="*/ 2383 h 4111"/>
                  <a:gd name="T36" fmla="*/ 1594 w 2368"/>
                  <a:gd name="T37" fmla="*/ 2410 h 4111"/>
                  <a:gd name="T38" fmla="*/ 1563 w 2368"/>
                  <a:gd name="T39" fmla="*/ 2438 h 4111"/>
                  <a:gd name="T40" fmla="*/ 1463 w 2368"/>
                  <a:gd name="T41" fmla="*/ 2607 h 4111"/>
                  <a:gd name="T42" fmla="*/ 1302 w 2368"/>
                  <a:gd name="T43" fmla="*/ 2825 h 4111"/>
                  <a:gd name="T44" fmla="*/ 1097 w 2368"/>
                  <a:gd name="T45" fmla="*/ 2979 h 4111"/>
                  <a:gd name="T46" fmla="*/ 919 w 2368"/>
                  <a:gd name="T47" fmla="*/ 3014 h 4111"/>
                  <a:gd name="T48" fmla="*/ 883 w 2368"/>
                  <a:gd name="T49" fmla="*/ 2969 h 4111"/>
                  <a:gd name="T50" fmla="*/ 862 w 2368"/>
                  <a:gd name="T51" fmla="*/ 2891 h 4111"/>
                  <a:gd name="T52" fmla="*/ 841 w 2368"/>
                  <a:gd name="T53" fmla="*/ 2818 h 4111"/>
                  <a:gd name="T54" fmla="*/ 831 w 2368"/>
                  <a:gd name="T55" fmla="*/ 2818 h 4111"/>
                  <a:gd name="T56" fmla="*/ 816 w 2368"/>
                  <a:gd name="T57" fmla="*/ 2818 h 4111"/>
                  <a:gd name="T58" fmla="*/ 806 w 2368"/>
                  <a:gd name="T59" fmla="*/ 2891 h 4111"/>
                  <a:gd name="T60" fmla="*/ 809 w 2368"/>
                  <a:gd name="T61" fmla="*/ 3028 h 4111"/>
                  <a:gd name="T62" fmla="*/ 837 w 2368"/>
                  <a:gd name="T63" fmla="*/ 3123 h 4111"/>
                  <a:gd name="T64" fmla="*/ 791 w 2368"/>
                  <a:gd name="T65" fmla="*/ 3225 h 4111"/>
                  <a:gd name="T66" fmla="*/ 626 w 2368"/>
                  <a:gd name="T67" fmla="*/ 3534 h 4111"/>
                  <a:gd name="T68" fmla="*/ 482 w 2368"/>
                  <a:gd name="T69" fmla="*/ 3826 h 4111"/>
                  <a:gd name="T70" fmla="*/ 285 w 2368"/>
                  <a:gd name="T71" fmla="*/ 4104 h 4111"/>
                  <a:gd name="T72" fmla="*/ 271 w 2368"/>
                  <a:gd name="T73" fmla="*/ 4104 h 4111"/>
                  <a:gd name="T74" fmla="*/ 229 w 2368"/>
                  <a:gd name="T75" fmla="*/ 4111 h 4111"/>
                  <a:gd name="T76" fmla="*/ 183 w 2368"/>
                  <a:gd name="T77" fmla="*/ 4082 h 4111"/>
                  <a:gd name="T78" fmla="*/ 140 w 2368"/>
                  <a:gd name="T79" fmla="*/ 3924 h 4111"/>
                  <a:gd name="T80" fmla="*/ 152 w 2368"/>
                  <a:gd name="T81" fmla="*/ 3724 h 4111"/>
                  <a:gd name="T82" fmla="*/ 116 w 2368"/>
                  <a:gd name="T83" fmla="*/ 3369 h 4111"/>
                  <a:gd name="T84" fmla="*/ 84 w 2368"/>
                  <a:gd name="T85" fmla="*/ 3088 h 4111"/>
                  <a:gd name="T86" fmla="*/ 345 w 2368"/>
                  <a:gd name="T87" fmla="*/ 3173 h 4111"/>
                  <a:gd name="T88" fmla="*/ 595 w 2368"/>
                  <a:gd name="T89" fmla="*/ 2993 h 4111"/>
                  <a:gd name="T90" fmla="*/ 806 w 2368"/>
                  <a:gd name="T91" fmla="*/ 2723 h 4111"/>
                  <a:gd name="T92" fmla="*/ 796 w 2368"/>
                  <a:gd name="T93" fmla="*/ 2723 h 4111"/>
                  <a:gd name="T94" fmla="*/ 1062 w 2368"/>
                  <a:gd name="T95" fmla="*/ 2635 h 4111"/>
                  <a:gd name="T96" fmla="*/ 1270 w 2368"/>
                  <a:gd name="T97" fmla="*/ 2453 h 4111"/>
                  <a:gd name="T98" fmla="*/ 1453 w 2368"/>
                  <a:gd name="T99" fmla="*/ 2238 h 4111"/>
                  <a:gd name="T100" fmla="*/ 1633 w 2368"/>
                  <a:gd name="T101" fmla="*/ 2055 h 4111"/>
                  <a:gd name="T102" fmla="*/ 1816 w 2368"/>
                  <a:gd name="T103" fmla="*/ 1898 h 4111"/>
                  <a:gd name="T104" fmla="*/ 1996 w 2368"/>
                  <a:gd name="T105" fmla="*/ 1728 h 4111"/>
                  <a:gd name="T106" fmla="*/ 2157 w 2368"/>
                  <a:gd name="T107" fmla="*/ 1497 h 4111"/>
                  <a:gd name="T108" fmla="*/ 2217 w 2368"/>
                  <a:gd name="T109" fmla="*/ 1198 h 4111"/>
                  <a:gd name="T110" fmla="*/ 2182 w 2368"/>
                  <a:gd name="T111" fmla="*/ 885 h 4111"/>
                  <a:gd name="T112" fmla="*/ 2119 w 2368"/>
                  <a:gd name="T113" fmla="*/ 580 h 4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68" h="4111">
                    <a:moveTo>
                      <a:pt x="2027" y="0"/>
                    </a:moveTo>
                    <a:lnTo>
                      <a:pt x="2034" y="113"/>
                    </a:lnTo>
                    <a:lnTo>
                      <a:pt x="2044" y="222"/>
                    </a:lnTo>
                    <a:lnTo>
                      <a:pt x="2066" y="330"/>
                    </a:lnTo>
                    <a:lnTo>
                      <a:pt x="2090" y="440"/>
                    </a:lnTo>
                    <a:lnTo>
                      <a:pt x="2122" y="545"/>
                    </a:lnTo>
                    <a:lnTo>
                      <a:pt x="2154" y="650"/>
                    </a:lnTo>
                    <a:lnTo>
                      <a:pt x="2192" y="755"/>
                    </a:lnTo>
                    <a:lnTo>
                      <a:pt x="2231" y="857"/>
                    </a:lnTo>
                    <a:lnTo>
                      <a:pt x="2273" y="963"/>
                    </a:lnTo>
                    <a:lnTo>
                      <a:pt x="2312" y="1068"/>
                    </a:lnTo>
                    <a:lnTo>
                      <a:pt x="2350" y="1195"/>
                    </a:lnTo>
                    <a:lnTo>
                      <a:pt x="2368" y="1328"/>
                    </a:lnTo>
                    <a:lnTo>
                      <a:pt x="2368" y="1458"/>
                    </a:lnTo>
                    <a:lnTo>
                      <a:pt x="2347" y="1585"/>
                    </a:lnTo>
                    <a:lnTo>
                      <a:pt x="2309" y="1708"/>
                    </a:lnTo>
                    <a:lnTo>
                      <a:pt x="2252" y="1820"/>
                    </a:lnTo>
                    <a:lnTo>
                      <a:pt x="2175" y="1922"/>
                    </a:lnTo>
                    <a:lnTo>
                      <a:pt x="2079" y="2010"/>
                    </a:lnTo>
                    <a:lnTo>
                      <a:pt x="1971" y="2083"/>
                    </a:lnTo>
                    <a:lnTo>
                      <a:pt x="1841" y="2133"/>
                    </a:lnTo>
                    <a:lnTo>
                      <a:pt x="1830" y="2140"/>
                    </a:lnTo>
                    <a:lnTo>
                      <a:pt x="1823" y="2147"/>
                    </a:lnTo>
                    <a:lnTo>
                      <a:pt x="1819" y="2153"/>
                    </a:lnTo>
                    <a:lnTo>
                      <a:pt x="1813" y="2165"/>
                    </a:lnTo>
                    <a:lnTo>
                      <a:pt x="1809" y="2175"/>
                    </a:lnTo>
                    <a:lnTo>
                      <a:pt x="1806" y="2185"/>
                    </a:lnTo>
                    <a:lnTo>
                      <a:pt x="1801" y="2196"/>
                    </a:lnTo>
                    <a:lnTo>
                      <a:pt x="1794" y="2203"/>
                    </a:lnTo>
                    <a:lnTo>
                      <a:pt x="1784" y="2210"/>
                    </a:lnTo>
                    <a:lnTo>
                      <a:pt x="1770" y="2213"/>
                    </a:lnTo>
                    <a:lnTo>
                      <a:pt x="1756" y="2213"/>
                    </a:lnTo>
                    <a:lnTo>
                      <a:pt x="1741" y="2206"/>
                    </a:lnTo>
                    <a:lnTo>
                      <a:pt x="1728" y="2200"/>
                    </a:lnTo>
                    <a:lnTo>
                      <a:pt x="1710" y="2189"/>
                    </a:lnTo>
                    <a:lnTo>
                      <a:pt x="1696" y="2178"/>
                    </a:lnTo>
                    <a:lnTo>
                      <a:pt x="1683" y="2171"/>
                    </a:lnTo>
                    <a:lnTo>
                      <a:pt x="1668" y="2165"/>
                    </a:lnTo>
                    <a:lnTo>
                      <a:pt x="1658" y="2161"/>
                    </a:lnTo>
                    <a:lnTo>
                      <a:pt x="1643" y="2165"/>
                    </a:lnTo>
                    <a:lnTo>
                      <a:pt x="1633" y="2175"/>
                    </a:lnTo>
                    <a:lnTo>
                      <a:pt x="1626" y="2189"/>
                    </a:lnTo>
                    <a:lnTo>
                      <a:pt x="1623" y="2203"/>
                    </a:lnTo>
                    <a:lnTo>
                      <a:pt x="1626" y="2221"/>
                    </a:lnTo>
                    <a:lnTo>
                      <a:pt x="1626" y="2238"/>
                    </a:lnTo>
                    <a:lnTo>
                      <a:pt x="1633" y="2256"/>
                    </a:lnTo>
                    <a:lnTo>
                      <a:pt x="1636" y="2277"/>
                    </a:lnTo>
                    <a:lnTo>
                      <a:pt x="1643" y="2295"/>
                    </a:lnTo>
                    <a:lnTo>
                      <a:pt x="1647" y="2315"/>
                    </a:lnTo>
                    <a:lnTo>
                      <a:pt x="1647" y="2333"/>
                    </a:lnTo>
                    <a:lnTo>
                      <a:pt x="1647" y="2351"/>
                    </a:lnTo>
                    <a:lnTo>
                      <a:pt x="1643" y="2365"/>
                    </a:lnTo>
                    <a:lnTo>
                      <a:pt x="1636" y="2375"/>
                    </a:lnTo>
                    <a:lnTo>
                      <a:pt x="1629" y="2383"/>
                    </a:lnTo>
                    <a:lnTo>
                      <a:pt x="1618" y="2393"/>
                    </a:lnTo>
                    <a:lnTo>
                      <a:pt x="1608" y="2400"/>
                    </a:lnTo>
                    <a:lnTo>
                      <a:pt x="1594" y="2410"/>
                    </a:lnTo>
                    <a:lnTo>
                      <a:pt x="1583" y="2418"/>
                    </a:lnTo>
                    <a:lnTo>
                      <a:pt x="1573" y="2428"/>
                    </a:lnTo>
                    <a:lnTo>
                      <a:pt x="1563" y="2438"/>
                    </a:lnTo>
                    <a:lnTo>
                      <a:pt x="1555" y="2449"/>
                    </a:lnTo>
                    <a:lnTo>
                      <a:pt x="1510" y="2526"/>
                    </a:lnTo>
                    <a:lnTo>
                      <a:pt x="1463" y="2607"/>
                    </a:lnTo>
                    <a:lnTo>
                      <a:pt x="1415" y="2684"/>
                    </a:lnTo>
                    <a:lnTo>
                      <a:pt x="1358" y="2758"/>
                    </a:lnTo>
                    <a:lnTo>
                      <a:pt x="1302" y="2825"/>
                    </a:lnTo>
                    <a:lnTo>
                      <a:pt x="1239" y="2884"/>
                    </a:lnTo>
                    <a:lnTo>
                      <a:pt x="1172" y="2938"/>
                    </a:lnTo>
                    <a:lnTo>
                      <a:pt x="1097" y="2979"/>
                    </a:lnTo>
                    <a:lnTo>
                      <a:pt x="1021" y="3004"/>
                    </a:lnTo>
                    <a:lnTo>
                      <a:pt x="936" y="3018"/>
                    </a:lnTo>
                    <a:lnTo>
                      <a:pt x="919" y="3014"/>
                    </a:lnTo>
                    <a:lnTo>
                      <a:pt x="901" y="3004"/>
                    </a:lnTo>
                    <a:lnTo>
                      <a:pt x="891" y="2990"/>
                    </a:lnTo>
                    <a:lnTo>
                      <a:pt x="883" y="2969"/>
                    </a:lnTo>
                    <a:lnTo>
                      <a:pt x="876" y="2944"/>
                    </a:lnTo>
                    <a:lnTo>
                      <a:pt x="869" y="2920"/>
                    </a:lnTo>
                    <a:lnTo>
                      <a:pt x="862" y="2891"/>
                    </a:lnTo>
                    <a:lnTo>
                      <a:pt x="859" y="2866"/>
                    </a:lnTo>
                    <a:lnTo>
                      <a:pt x="851" y="2839"/>
                    </a:lnTo>
                    <a:lnTo>
                      <a:pt x="841" y="2818"/>
                    </a:lnTo>
                    <a:lnTo>
                      <a:pt x="837" y="2818"/>
                    </a:lnTo>
                    <a:lnTo>
                      <a:pt x="834" y="2818"/>
                    </a:lnTo>
                    <a:lnTo>
                      <a:pt x="831" y="2818"/>
                    </a:lnTo>
                    <a:lnTo>
                      <a:pt x="824" y="2818"/>
                    </a:lnTo>
                    <a:lnTo>
                      <a:pt x="819" y="2818"/>
                    </a:lnTo>
                    <a:lnTo>
                      <a:pt x="816" y="2818"/>
                    </a:lnTo>
                    <a:lnTo>
                      <a:pt x="813" y="2818"/>
                    </a:lnTo>
                    <a:lnTo>
                      <a:pt x="806" y="2849"/>
                    </a:lnTo>
                    <a:lnTo>
                      <a:pt x="806" y="2891"/>
                    </a:lnTo>
                    <a:lnTo>
                      <a:pt x="806" y="2938"/>
                    </a:lnTo>
                    <a:lnTo>
                      <a:pt x="806" y="2983"/>
                    </a:lnTo>
                    <a:lnTo>
                      <a:pt x="809" y="3028"/>
                    </a:lnTo>
                    <a:lnTo>
                      <a:pt x="816" y="3071"/>
                    </a:lnTo>
                    <a:lnTo>
                      <a:pt x="827" y="3103"/>
                    </a:lnTo>
                    <a:lnTo>
                      <a:pt x="837" y="3123"/>
                    </a:lnTo>
                    <a:lnTo>
                      <a:pt x="851" y="3131"/>
                    </a:lnTo>
                    <a:lnTo>
                      <a:pt x="866" y="3116"/>
                    </a:lnTo>
                    <a:lnTo>
                      <a:pt x="791" y="3225"/>
                    </a:lnTo>
                    <a:lnTo>
                      <a:pt x="728" y="3331"/>
                    </a:lnTo>
                    <a:lnTo>
                      <a:pt x="676" y="3433"/>
                    </a:lnTo>
                    <a:lnTo>
                      <a:pt x="626" y="3534"/>
                    </a:lnTo>
                    <a:lnTo>
                      <a:pt x="578" y="3633"/>
                    </a:lnTo>
                    <a:lnTo>
                      <a:pt x="531" y="3731"/>
                    </a:lnTo>
                    <a:lnTo>
                      <a:pt x="482" y="3826"/>
                    </a:lnTo>
                    <a:lnTo>
                      <a:pt x="426" y="3921"/>
                    </a:lnTo>
                    <a:lnTo>
                      <a:pt x="363" y="4012"/>
                    </a:lnTo>
                    <a:lnTo>
                      <a:pt x="285" y="4104"/>
                    </a:lnTo>
                    <a:lnTo>
                      <a:pt x="285" y="4099"/>
                    </a:lnTo>
                    <a:lnTo>
                      <a:pt x="282" y="4099"/>
                    </a:lnTo>
                    <a:lnTo>
                      <a:pt x="271" y="4104"/>
                    </a:lnTo>
                    <a:lnTo>
                      <a:pt x="260" y="4107"/>
                    </a:lnTo>
                    <a:lnTo>
                      <a:pt x="243" y="4111"/>
                    </a:lnTo>
                    <a:lnTo>
                      <a:pt x="229" y="4111"/>
                    </a:lnTo>
                    <a:lnTo>
                      <a:pt x="212" y="4107"/>
                    </a:lnTo>
                    <a:lnTo>
                      <a:pt x="197" y="4099"/>
                    </a:lnTo>
                    <a:lnTo>
                      <a:pt x="183" y="4082"/>
                    </a:lnTo>
                    <a:lnTo>
                      <a:pt x="169" y="4058"/>
                    </a:lnTo>
                    <a:lnTo>
                      <a:pt x="148" y="3987"/>
                    </a:lnTo>
                    <a:lnTo>
                      <a:pt x="140" y="3924"/>
                    </a:lnTo>
                    <a:lnTo>
                      <a:pt x="144" y="3864"/>
                    </a:lnTo>
                    <a:lnTo>
                      <a:pt x="148" y="3798"/>
                    </a:lnTo>
                    <a:lnTo>
                      <a:pt x="152" y="3724"/>
                    </a:lnTo>
                    <a:lnTo>
                      <a:pt x="152" y="3629"/>
                    </a:lnTo>
                    <a:lnTo>
                      <a:pt x="140" y="3513"/>
                    </a:lnTo>
                    <a:lnTo>
                      <a:pt x="116" y="3369"/>
                    </a:lnTo>
                    <a:lnTo>
                      <a:pt x="70" y="3190"/>
                    </a:lnTo>
                    <a:lnTo>
                      <a:pt x="0" y="2969"/>
                    </a:lnTo>
                    <a:lnTo>
                      <a:pt x="84" y="3088"/>
                    </a:lnTo>
                    <a:lnTo>
                      <a:pt x="169" y="3155"/>
                    </a:lnTo>
                    <a:lnTo>
                      <a:pt x="257" y="3183"/>
                    </a:lnTo>
                    <a:lnTo>
                      <a:pt x="345" y="3173"/>
                    </a:lnTo>
                    <a:lnTo>
                      <a:pt x="430" y="3134"/>
                    </a:lnTo>
                    <a:lnTo>
                      <a:pt x="513" y="3074"/>
                    </a:lnTo>
                    <a:lnTo>
                      <a:pt x="595" y="2993"/>
                    </a:lnTo>
                    <a:lnTo>
                      <a:pt x="672" y="2906"/>
                    </a:lnTo>
                    <a:lnTo>
                      <a:pt x="743" y="2814"/>
                    </a:lnTo>
                    <a:lnTo>
                      <a:pt x="806" y="2723"/>
                    </a:lnTo>
                    <a:lnTo>
                      <a:pt x="802" y="2723"/>
                    </a:lnTo>
                    <a:lnTo>
                      <a:pt x="799" y="2723"/>
                    </a:lnTo>
                    <a:lnTo>
                      <a:pt x="796" y="2723"/>
                    </a:lnTo>
                    <a:lnTo>
                      <a:pt x="894" y="2709"/>
                    </a:lnTo>
                    <a:lnTo>
                      <a:pt x="982" y="2678"/>
                    </a:lnTo>
                    <a:lnTo>
                      <a:pt x="1062" y="2635"/>
                    </a:lnTo>
                    <a:lnTo>
                      <a:pt x="1137" y="2583"/>
                    </a:lnTo>
                    <a:lnTo>
                      <a:pt x="1204" y="2519"/>
                    </a:lnTo>
                    <a:lnTo>
                      <a:pt x="1270" y="2453"/>
                    </a:lnTo>
                    <a:lnTo>
                      <a:pt x="1330" y="2383"/>
                    </a:lnTo>
                    <a:lnTo>
                      <a:pt x="1390" y="2308"/>
                    </a:lnTo>
                    <a:lnTo>
                      <a:pt x="1453" y="2238"/>
                    </a:lnTo>
                    <a:lnTo>
                      <a:pt x="1517" y="2168"/>
                    </a:lnTo>
                    <a:lnTo>
                      <a:pt x="1573" y="2112"/>
                    </a:lnTo>
                    <a:lnTo>
                      <a:pt x="1633" y="2055"/>
                    </a:lnTo>
                    <a:lnTo>
                      <a:pt x="1693" y="2003"/>
                    </a:lnTo>
                    <a:lnTo>
                      <a:pt x="1756" y="1950"/>
                    </a:lnTo>
                    <a:lnTo>
                      <a:pt x="1816" y="1898"/>
                    </a:lnTo>
                    <a:lnTo>
                      <a:pt x="1879" y="1845"/>
                    </a:lnTo>
                    <a:lnTo>
                      <a:pt x="1939" y="1788"/>
                    </a:lnTo>
                    <a:lnTo>
                      <a:pt x="1996" y="1728"/>
                    </a:lnTo>
                    <a:lnTo>
                      <a:pt x="2052" y="1662"/>
                    </a:lnTo>
                    <a:lnTo>
                      <a:pt x="2101" y="1595"/>
                    </a:lnTo>
                    <a:lnTo>
                      <a:pt x="2157" y="1497"/>
                    </a:lnTo>
                    <a:lnTo>
                      <a:pt x="2192" y="1398"/>
                    </a:lnTo>
                    <a:lnTo>
                      <a:pt x="2210" y="1300"/>
                    </a:lnTo>
                    <a:lnTo>
                      <a:pt x="2217" y="1198"/>
                    </a:lnTo>
                    <a:lnTo>
                      <a:pt x="2214" y="1093"/>
                    </a:lnTo>
                    <a:lnTo>
                      <a:pt x="2199" y="992"/>
                    </a:lnTo>
                    <a:lnTo>
                      <a:pt x="2182" y="885"/>
                    </a:lnTo>
                    <a:lnTo>
                      <a:pt x="2161" y="784"/>
                    </a:lnTo>
                    <a:lnTo>
                      <a:pt x="2139" y="682"/>
                    </a:lnTo>
                    <a:lnTo>
                      <a:pt x="2119" y="580"/>
                    </a:lnTo>
                    <a:lnTo>
                      <a:pt x="2027" y="0"/>
                    </a:lnTo>
                    <a:close/>
                  </a:path>
                </a:pathLst>
              </a:custGeom>
              <a:solidFill>
                <a:srgbClr val="7226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54" name="Freeform 726"/>
              <p:cNvSpPr>
                <a:spLocks/>
              </p:cNvSpPr>
              <p:nvPr/>
            </p:nvSpPr>
            <p:spPr bwMode="auto">
              <a:xfrm>
                <a:off x="2991" y="2454"/>
                <a:ext cx="230" cy="525"/>
              </a:xfrm>
              <a:custGeom>
                <a:avLst/>
                <a:gdLst>
                  <a:gd name="T0" fmla="*/ 1246 w 2992"/>
                  <a:gd name="T1" fmla="*/ 5655 h 7356"/>
                  <a:gd name="T2" fmla="*/ 865 w 2992"/>
                  <a:gd name="T3" fmla="*/ 5413 h 7356"/>
                  <a:gd name="T4" fmla="*/ 609 w 2992"/>
                  <a:gd name="T5" fmla="*/ 5357 h 7356"/>
                  <a:gd name="T6" fmla="*/ 447 w 2992"/>
                  <a:gd name="T7" fmla="*/ 5160 h 7356"/>
                  <a:gd name="T8" fmla="*/ 88 w 2992"/>
                  <a:gd name="T9" fmla="*/ 5178 h 7356"/>
                  <a:gd name="T10" fmla="*/ 243 w 2992"/>
                  <a:gd name="T11" fmla="*/ 4980 h 7356"/>
                  <a:gd name="T12" fmla="*/ 637 w 2992"/>
                  <a:gd name="T13" fmla="*/ 4802 h 7356"/>
                  <a:gd name="T14" fmla="*/ 936 w 2992"/>
                  <a:gd name="T15" fmla="*/ 4492 h 7356"/>
                  <a:gd name="T16" fmla="*/ 1295 w 2992"/>
                  <a:gd name="T17" fmla="*/ 3937 h 7356"/>
                  <a:gd name="T18" fmla="*/ 1323 w 2992"/>
                  <a:gd name="T19" fmla="*/ 3555 h 7356"/>
                  <a:gd name="T20" fmla="*/ 1228 w 2992"/>
                  <a:gd name="T21" fmla="*/ 2894 h 7356"/>
                  <a:gd name="T22" fmla="*/ 943 w 2992"/>
                  <a:gd name="T23" fmla="*/ 2929 h 7356"/>
                  <a:gd name="T24" fmla="*/ 675 w 2992"/>
                  <a:gd name="T25" fmla="*/ 3790 h 7356"/>
                  <a:gd name="T26" fmla="*/ 517 w 2992"/>
                  <a:gd name="T27" fmla="*/ 3994 h 7356"/>
                  <a:gd name="T28" fmla="*/ 281 w 2992"/>
                  <a:gd name="T29" fmla="*/ 3818 h 7356"/>
                  <a:gd name="T30" fmla="*/ 404 w 2992"/>
                  <a:gd name="T31" fmla="*/ 3252 h 7356"/>
                  <a:gd name="T32" fmla="*/ 492 w 2992"/>
                  <a:gd name="T33" fmla="*/ 2961 h 7356"/>
                  <a:gd name="T34" fmla="*/ 444 w 2992"/>
                  <a:gd name="T35" fmla="*/ 2694 h 7356"/>
                  <a:gd name="T36" fmla="*/ 722 w 2992"/>
                  <a:gd name="T37" fmla="*/ 2184 h 7356"/>
                  <a:gd name="T38" fmla="*/ 805 w 2992"/>
                  <a:gd name="T39" fmla="*/ 2044 h 7356"/>
                  <a:gd name="T40" fmla="*/ 584 w 2992"/>
                  <a:gd name="T41" fmla="*/ 1784 h 7356"/>
                  <a:gd name="T42" fmla="*/ 669 w 2992"/>
                  <a:gd name="T43" fmla="*/ 1443 h 7356"/>
                  <a:gd name="T44" fmla="*/ 690 w 2992"/>
                  <a:gd name="T45" fmla="*/ 1050 h 7356"/>
                  <a:gd name="T46" fmla="*/ 542 w 2992"/>
                  <a:gd name="T47" fmla="*/ 650 h 7356"/>
                  <a:gd name="T48" fmla="*/ 532 w 2992"/>
                  <a:gd name="T49" fmla="*/ 365 h 7356"/>
                  <a:gd name="T50" fmla="*/ 352 w 2992"/>
                  <a:gd name="T51" fmla="*/ 615 h 7356"/>
                  <a:gd name="T52" fmla="*/ 232 w 2992"/>
                  <a:gd name="T53" fmla="*/ 593 h 7356"/>
                  <a:gd name="T54" fmla="*/ 391 w 2992"/>
                  <a:gd name="T55" fmla="*/ 460 h 7356"/>
                  <a:gd name="T56" fmla="*/ 577 w 2992"/>
                  <a:gd name="T57" fmla="*/ 260 h 7356"/>
                  <a:gd name="T58" fmla="*/ 722 w 2992"/>
                  <a:gd name="T59" fmla="*/ 80 h 7356"/>
                  <a:gd name="T60" fmla="*/ 933 w 2992"/>
                  <a:gd name="T61" fmla="*/ 168 h 7356"/>
                  <a:gd name="T62" fmla="*/ 1126 w 2992"/>
                  <a:gd name="T63" fmla="*/ 323 h 7356"/>
                  <a:gd name="T64" fmla="*/ 1524 w 2992"/>
                  <a:gd name="T65" fmla="*/ 580 h 7356"/>
                  <a:gd name="T66" fmla="*/ 1795 w 2992"/>
                  <a:gd name="T67" fmla="*/ 632 h 7356"/>
                  <a:gd name="T68" fmla="*/ 1760 w 2992"/>
                  <a:gd name="T69" fmla="*/ 1180 h 7356"/>
                  <a:gd name="T70" fmla="*/ 1587 w 2992"/>
                  <a:gd name="T71" fmla="*/ 1205 h 7356"/>
                  <a:gd name="T72" fmla="*/ 1760 w 2992"/>
                  <a:gd name="T73" fmla="*/ 1514 h 7356"/>
                  <a:gd name="T74" fmla="*/ 1844 w 2992"/>
                  <a:gd name="T75" fmla="*/ 1788 h 7356"/>
                  <a:gd name="T76" fmla="*/ 1872 w 2992"/>
                  <a:gd name="T77" fmla="*/ 2311 h 7356"/>
                  <a:gd name="T78" fmla="*/ 2111 w 2992"/>
                  <a:gd name="T79" fmla="*/ 3102 h 7356"/>
                  <a:gd name="T80" fmla="*/ 2200 w 2992"/>
                  <a:gd name="T81" fmla="*/ 3590 h 7356"/>
                  <a:gd name="T82" fmla="*/ 2407 w 2992"/>
                  <a:gd name="T83" fmla="*/ 4254 h 7356"/>
                  <a:gd name="T84" fmla="*/ 2709 w 2992"/>
                  <a:gd name="T85" fmla="*/ 5110 h 7356"/>
                  <a:gd name="T86" fmla="*/ 2572 w 2992"/>
                  <a:gd name="T87" fmla="*/ 5283 h 7356"/>
                  <a:gd name="T88" fmla="*/ 2319 w 2992"/>
                  <a:gd name="T89" fmla="*/ 5265 h 7356"/>
                  <a:gd name="T90" fmla="*/ 2221 w 2992"/>
                  <a:gd name="T91" fmla="*/ 4886 h 7356"/>
                  <a:gd name="T92" fmla="*/ 1953 w 2992"/>
                  <a:gd name="T93" fmla="*/ 4728 h 7356"/>
                  <a:gd name="T94" fmla="*/ 1833 w 2992"/>
                  <a:gd name="T95" fmla="*/ 5258 h 7356"/>
                  <a:gd name="T96" fmla="*/ 2108 w 2992"/>
                  <a:gd name="T97" fmla="*/ 5722 h 7356"/>
                  <a:gd name="T98" fmla="*/ 2481 w 2992"/>
                  <a:gd name="T99" fmla="*/ 6203 h 7356"/>
                  <a:gd name="T100" fmla="*/ 2604 w 2992"/>
                  <a:gd name="T101" fmla="*/ 6608 h 7356"/>
                  <a:gd name="T102" fmla="*/ 2952 w 2992"/>
                  <a:gd name="T103" fmla="*/ 6698 h 7356"/>
                  <a:gd name="T104" fmla="*/ 2709 w 2992"/>
                  <a:gd name="T105" fmla="*/ 6986 h 7356"/>
                  <a:gd name="T106" fmla="*/ 2365 w 2992"/>
                  <a:gd name="T107" fmla="*/ 7187 h 7356"/>
                  <a:gd name="T108" fmla="*/ 1915 w 2992"/>
                  <a:gd name="T109" fmla="*/ 7321 h 7356"/>
                  <a:gd name="T110" fmla="*/ 1925 w 2992"/>
                  <a:gd name="T111" fmla="*/ 7243 h 7356"/>
                  <a:gd name="T112" fmla="*/ 1534 w 2992"/>
                  <a:gd name="T113" fmla="*/ 7331 h 7356"/>
                  <a:gd name="T114" fmla="*/ 1175 w 2992"/>
                  <a:gd name="T115" fmla="*/ 7232 h 7356"/>
                  <a:gd name="T116" fmla="*/ 1464 w 2992"/>
                  <a:gd name="T117" fmla="*/ 7183 h 7356"/>
                  <a:gd name="T118" fmla="*/ 1692 w 2992"/>
                  <a:gd name="T119" fmla="*/ 6698 h 7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92" h="7356">
                    <a:moveTo>
                      <a:pt x="1869" y="6266"/>
                    </a:moveTo>
                    <a:lnTo>
                      <a:pt x="1798" y="6241"/>
                    </a:lnTo>
                    <a:lnTo>
                      <a:pt x="1732" y="6210"/>
                    </a:lnTo>
                    <a:lnTo>
                      <a:pt x="1672" y="6171"/>
                    </a:lnTo>
                    <a:lnTo>
                      <a:pt x="1612" y="6126"/>
                    </a:lnTo>
                    <a:lnTo>
                      <a:pt x="1559" y="6073"/>
                    </a:lnTo>
                    <a:lnTo>
                      <a:pt x="1506" y="6021"/>
                    </a:lnTo>
                    <a:lnTo>
                      <a:pt x="1454" y="5964"/>
                    </a:lnTo>
                    <a:lnTo>
                      <a:pt x="1408" y="5905"/>
                    </a:lnTo>
                    <a:lnTo>
                      <a:pt x="1358" y="5848"/>
                    </a:lnTo>
                    <a:lnTo>
                      <a:pt x="1309" y="5793"/>
                    </a:lnTo>
                    <a:lnTo>
                      <a:pt x="1288" y="5761"/>
                    </a:lnTo>
                    <a:lnTo>
                      <a:pt x="1271" y="5729"/>
                    </a:lnTo>
                    <a:lnTo>
                      <a:pt x="1256" y="5693"/>
                    </a:lnTo>
                    <a:lnTo>
                      <a:pt x="1246" y="5655"/>
                    </a:lnTo>
                    <a:lnTo>
                      <a:pt x="1231" y="5620"/>
                    </a:lnTo>
                    <a:lnTo>
                      <a:pt x="1221" y="5585"/>
                    </a:lnTo>
                    <a:lnTo>
                      <a:pt x="1203" y="5553"/>
                    </a:lnTo>
                    <a:lnTo>
                      <a:pt x="1183" y="5522"/>
                    </a:lnTo>
                    <a:lnTo>
                      <a:pt x="1158" y="5493"/>
                    </a:lnTo>
                    <a:lnTo>
                      <a:pt x="1123" y="5469"/>
                    </a:lnTo>
                    <a:lnTo>
                      <a:pt x="1098" y="5455"/>
                    </a:lnTo>
                    <a:lnTo>
                      <a:pt x="1070" y="5441"/>
                    </a:lnTo>
                    <a:lnTo>
                      <a:pt x="1041" y="5430"/>
                    </a:lnTo>
                    <a:lnTo>
                      <a:pt x="1013" y="5420"/>
                    </a:lnTo>
                    <a:lnTo>
                      <a:pt x="982" y="5413"/>
                    </a:lnTo>
                    <a:lnTo>
                      <a:pt x="953" y="5406"/>
                    </a:lnTo>
                    <a:lnTo>
                      <a:pt x="922" y="5406"/>
                    </a:lnTo>
                    <a:lnTo>
                      <a:pt x="894" y="5406"/>
                    </a:lnTo>
                    <a:lnTo>
                      <a:pt x="865" y="5413"/>
                    </a:lnTo>
                    <a:lnTo>
                      <a:pt x="837" y="5423"/>
                    </a:lnTo>
                    <a:lnTo>
                      <a:pt x="830" y="5427"/>
                    </a:lnTo>
                    <a:lnTo>
                      <a:pt x="820" y="5427"/>
                    </a:lnTo>
                    <a:lnTo>
                      <a:pt x="810" y="5430"/>
                    </a:lnTo>
                    <a:lnTo>
                      <a:pt x="792" y="5430"/>
                    </a:lnTo>
                    <a:lnTo>
                      <a:pt x="778" y="5430"/>
                    </a:lnTo>
                    <a:lnTo>
                      <a:pt x="764" y="5430"/>
                    </a:lnTo>
                    <a:lnTo>
                      <a:pt x="750" y="5430"/>
                    </a:lnTo>
                    <a:lnTo>
                      <a:pt x="735" y="5430"/>
                    </a:lnTo>
                    <a:lnTo>
                      <a:pt x="728" y="5430"/>
                    </a:lnTo>
                    <a:lnTo>
                      <a:pt x="722" y="5430"/>
                    </a:lnTo>
                    <a:lnTo>
                      <a:pt x="669" y="5427"/>
                    </a:lnTo>
                    <a:lnTo>
                      <a:pt x="637" y="5410"/>
                    </a:lnTo>
                    <a:lnTo>
                      <a:pt x="616" y="5385"/>
                    </a:lnTo>
                    <a:lnTo>
                      <a:pt x="609" y="5357"/>
                    </a:lnTo>
                    <a:lnTo>
                      <a:pt x="605" y="5321"/>
                    </a:lnTo>
                    <a:lnTo>
                      <a:pt x="609" y="5280"/>
                    </a:lnTo>
                    <a:lnTo>
                      <a:pt x="609" y="5241"/>
                    </a:lnTo>
                    <a:lnTo>
                      <a:pt x="609" y="5198"/>
                    </a:lnTo>
                    <a:lnTo>
                      <a:pt x="599" y="5156"/>
                    </a:lnTo>
                    <a:lnTo>
                      <a:pt x="581" y="5118"/>
                    </a:lnTo>
                    <a:lnTo>
                      <a:pt x="567" y="5128"/>
                    </a:lnTo>
                    <a:lnTo>
                      <a:pt x="552" y="5138"/>
                    </a:lnTo>
                    <a:lnTo>
                      <a:pt x="539" y="5150"/>
                    </a:lnTo>
                    <a:lnTo>
                      <a:pt x="524" y="5153"/>
                    </a:lnTo>
                    <a:lnTo>
                      <a:pt x="507" y="5156"/>
                    </a:lnTo>
                    <a:lnTo>
                      <a:pt x="492" y="5160"/>
                    </a:lnTo>
                    <a:lnTo>
                      <a:pt x="475" y="5160"/>
                    </a:lnTo>
                    <a:lnTo>
                      <a:pt x="461" y="5160"/>
                    </a:lnTo>
                    <a:lnTo>
                      <a:pt x="447" y="5160"/>
                    </a:lnTo>
                    <a:lnTo>
                      <a:pt x="433" y="5156"/>
                    </a:lnTo>
                    <a:lnTo>
                      <a:pt x="384" y="5142"/>
                    </a:lnTo>
                    <a:lnTo>
                      <a:pt x="352" y="5132"/>
                    </a:lnTo>
                    <a:lnTo>
                      <a:pt x="324" y="5128"/>
                    </a:lnTo>
                    <a:lnTo>
                      <a:pt x="306" y="5125"/>
                    </a:lnTo>
                    <a:lnTo>
                      <a:pt x="292" y="5128"/>
                    </a:lnTo>
                    <a:lnTo>
                      <a:pt x="274" y="5132"/>
                    </a:lnTo>
                    <a:lnTo>
                      <a:pt x="257" y="5138"/>
                    </a:lnTo>
                    <a:lnTo>
                      <a:pt x="232" y="5150"/>
                    </a:lnTo>
                    <a:lnTo>
                      <a:pt x="201" y="5163"/>
                    </a:lnTo>
                    <a:lnTo>
                      <a:pt x="158" y="5181"/>
                    </a:lnTo>
                    <a:lnTo>
                      <a:pt x="144" y="5181"/>
                    </a:lnTo>
                    <a:lnTo>
                      <a:pt x="126" y="5185"/>
                    </a:lnTo>
                    <a:lnTo>
                      <a:pt x="109" y="5181"/>
                    </a:lnTo>
                    <a:lnTo>
                      <a:pt x="88" y="5178"/>
                    </a:lnTo>
                    <a:lnTo>
                      <a:pt x="66" y="5174"/>
                    </a:lnTo>
                    <a:lnTo>
                      <a:pt x="49" y="5167"/>
                    </a:lnTo>
                    <a:lnTo>
                      <a:pt x="31" y="5160"/>
                    </a:lnTo>
                    <a:lnTo>
                      <a:pt x="21" y="5150"/>
                    </a:lnTo>
                    <a:lnTo>
                      <a:pt x="11" y="5142"/>
                    </a:lnTo>
                    <a:lnTo>
                      <a:pt x="3" y="5135"/>
                    </a:lnTo>
                    <a:lnTo>
                      <a:pt x="0" y="5103"/>
                    </a:lnTo>
                    <a:lnTo>
                      <a:pt x="7" y="5080"/>
                    </a:lnTo>
                    <a:lnTo>
                      <a:pt x="28" y="5055"/>
                    </a:lnTo>
                    <a:lnTo>
                      <a:pt x="53" y="5037"/>
                    </a:lnTo>
                    <a:lnTo>
                      <a:pt x="88" y="5020"/>
                    </a:lnTo>
                    <a:lnTo>
                      <a:pt x="126" y="5005"/>
                    </a:lnTo>
                    <a:lnTo>
                      <a:pt x="166" y="4995"/>
                    </a:lnTo>
                    <a:lnTo>
                      <a:pt x="204" y="4988"/>
                    </a:lnTo>
                    <a:lnTo>
                      <a:pt x="243" y="4980"/>
                    </a:lnTo>
                    <a:lnTo>
                      <a:pt x="278" y="4977"/>
                    </a:lnTo>
                    <a:lnTo>
                      <a:pt x="331" y="4973"/>
                    </a:lnTo>
                    <a:lnTo>
                      <a:pt x="373" y="4980"/>
                    </a:lnTo>
                    <a:lnTo>
                      <a:pt x="409" y="4991"/>
                    </a:lnTo>
                    <a:lnTo>
                      <a:pt x="433" y="5002"/>
                    </a:lnTo>
                    <a:lnTo>
                      <a:pt x="451" y="5012"/>
                    </a:lnTo>
                    <a:lnTo>
                      <a:pt x="468" y="5016"/>
                    </a:lnTo>
                    <a:lnTo>
                      <a:pt x="486" y="5008"/>
                    </a:lnTo>
                    <a:lnTo>
                      <a:pt x="499" y="4988"/>
                    </a:lnTo>
                    <a:lnTo>
                      <a:pt x="521" y="4953"/>
                    </a:lnTo>
                    <a:lnTo>
                      <a:pt x="545" y="4897"/>
                    </a:lnTo>
                    <a:lnTo>
                      <a:pt x="559" y="4872"/>
                    </a:lnTo>
                    <a:lnTo>
                      <a:pt x="581" y="4847"/>
                    </a:lnTo>
                    <a:lnTo>
                      <a:pt x="609" y="4823"/>
                    </a:lnTo>
                    <a:lnTo>
                      <a:pt x="637" y="4802"/>
                    </a:lnTo>
                    <a:lnTo>
                      <a:pt x="669" y="4780"/>
                    </a:lnTo>
                    <a:lnTo>
                      <a:pt x="700" y="4763"/>
                    </a:lnTo>
                    <a:lnTo>
                      <a:pt x="725" y="4749"/>
                    </a:lnTo>
                    <a:lnTo>
                      <a:pt x="747" y="4738"/>
                    </a:lnTo>
                    <a:lnTo>
                      <a:pt x="760" y="4735"/>
                    </a:lnTo>
                    <a:lnTo>
                      <a:pt x="767" y="4735"/>
                    </a:lnTo>
                    <a:lnTo>
                      <a:pt x="774" y="4703"/>
                    </a:lnTo>
                    <a:lnTo>
                      <a:pt x="788" y="4668"/>
                    </a:lnTo>
                    <a:lnTo>
                      <a:pt x="810" y="4637"/>
                    </a:lnTo>
                    <a:lnTo>
                      <a:pt x="830" y="4608"/>
                    </a:lnTo>
                    <a:lnTo>
                      <a:pt x="858" y="4580"/>
                    </a:lnTo>
                    <a:lnTo>
                      <a:pt x="883" y="4552"/>
                    </a:lnTo>
                    <a:lnTo>
                      <a:pt x="908" y="4528"/>
                    </a:lnTo>
                    <a:lnTo>
                      <a:pt x="925" y="4510"/>
                    </a:lnTo>
                    <a:lnTo>
                      <a:pt x="936" y="4492"/>
                    </a:lnTo>
                    <a:lnTo>
                      <a:pt x="940" y="4478"/>
                    </a:lnTo>
                    <a:lnTo>
                      <a:pt x="936" y="4412"/>
                    </a:lnTo>
                    <a:lnTo>
                      <a:pt x="943" y="4345"/>
                    </a:lnTo>
                    <a:lnTo>
                      <a:pt x="960" y="4285"/>
                    </a:lnTo>
                    <a:lnTo>
                      <a:pt x="988" y="4229"/>
                    </a:lnTo>
                    <a:lnTo>
                      <a:pt x="1024" y="4177"/>
                    </a:lnTo>
                    <a:lnTo>
                      <a:pt x="1063" y="4127"/>
                    </a:lnTo>
                    <a:lnTo>
                      <a:pt x="1108" y="4082"/>
                    </a:lnTo>
                    <a:lnTo>
                      <a:pt x="1161" y="4039"/>
                    </a:lnTo>
                    <a:lnTo>
                      <a:pt x="1214" y="3997"/>
                    </a:lnTo>
                    <a:lnTo>
                      <a:pt x="1274" y="3962"/>
                    </a:lnTo>
                    <a:lnTo>
                      <a:pt x="1278" y="3959"/>
                    </a:lnTo>
                    <a:lnTo>
                      <a:pt x="1284" y="3952"/>
                    </a:lnTo>
                    <a:lnTo>
                      <a:pt x="1288" y="3945"/>
                    </a:lnTo>
                    <a:lnTo>
                      <a:pt x="1295" y="3937"/>
                    </a:lnTo>
                    <a:lnTo>
                      <a:pt x="1299" y="3930"/>
                    </a:lnTo>
                    <a:lnTo>
                      <a:pt x="1302" y="3920"/>
                    </a:lnTo>
                    <a:lnTo>
                      <a:pt x="1302" y="3909"/>
                    </a:lnTo>
                    <a:lnTo>
                      <a:pt x="1302" y="3899"/>
                    </a:lnTo>
                    <a:lnTo>
                      <a:pt x="1302" y="3888"/>
                    </a:lnTo>
                    <a:lnTo>
                      <a:pt x="1299" y="3877"/>
                    </a:lnTo>
                    <a:lnTo>
                      <a:pt x="1291" y="3842"/>
                    </a:lnTo>
                    <a:lnTo>
                      <a:pt x="1288" y="3807"/>
                    </a:lnTo>
                    <a:lnTo>
                      <a:pt x="1288" y="3772"/>
                    </a:lnTo>
                    <a:lnTo>
                      <a:pt x="1291" y="3737"/>
                    </a:lnTo>
                    <a:lnTo>
                      <a:pt x="1299" y="3702"/>
                    </a:lnTo>
                    <a:lnTo>
                      <a:pt x="1306" y="3667"/>
                    </a:lnTo>
                    <a:lnTo>
                      <a:pt x="1313" y="3632"/>
                    </a:lnTo>
                    <a:lnTo>
                      <a:pt x="1319" y="3594"/>
                    </a:lnTo>
                    <a:lnTo>
                      <a:pt x="1323" y="3555"/>
                    </a:lnTo>
                    <a:lnTo>
                      <a:pt x="1323" y="3516"/>
                    </a:lnTo>
                    <a:lnTo>
                      <a:pt x="1316" y="3452"/>
                    </a:lnTo>
                    <a:lnTo>
                      <a:pt x="1309" y="3379"/>
                    </a:lnTo>
                    <a:lnTo>
                      <a:pt x="1299" y="3302"/>
                    </a:lnTo>
                    <a:lnTo>
                      <a:pt x="1288" y="3221"/>
                    </a:lnTo>
                    <a:lnTo>
                      <a:pt x="1278" y="3144"/>
                    </a:lnTo>
                    <a:lnTo>
                      <a:pt x="1274" y="3074"/>
                    </a:lnTo>
                    <a:lnTo>
                      <a:pt x="1274" y="3010"/>
                    </a:lnTo>
                    <a:lnTo>
                      <a:pt x="1281" y="2957"/>
                    </a:lnTo>
                    <a:lnTo>
                      <a:pt x="1299" y="2922"/>
                    </a:lnTo>
                    <a:lnTo>
                      <a:pt x="1323" y="2904"/>
                    </a:lnTo>
                    <a:lnTo>
                      <a:pt x="1299" y="2909"/>
                    </a:lnTo>
                    <a:lnTo>
                      <a:pt x="1274" y="2909"/>
                    </a:lnTo>
                    <a:lnTo>
                      <a:pt x="1249" y="2901"/>
                    </a:lnTo>
                    <a:lnTo>
                      <a:pt x="1228" y="2894"/>
                    </a:lnTo>
                    <a:lnTo>
                      <a:pt x="1211" y="2884"/>
                    </a:lnTo>
                    <a:lnTo>
                      <a:pt x="1193" y="2866"/>
                    </a:lnTo>
                    <a:lnTo>
                      <a:pt x="1175" y="2849"/>
                    </a:lnTo>
                    <a:lnTo>
                      <a:pt x="1161" y="2831"/>
                    </a:lnTo>
                    <a:lnTo>
                      <a:pt x="1148" y="2810"/>
                    </a:lnTo>
                    <a:lnTo>
                      <a:pt x="1136" y="2789"/>
                    </a:lnTo>
                    <a:lnTo>
                      <a:pt x="1119" y="2806"/>
                    </a:lnTo>
                    <a:lnTo>
                      <a:pt x="1098" y="2827"/>
                    </a:lnTo>
                    <a:lnTo>
                      <a:pt x="1073" y="2845"/>
                    </a:lnTo>
                    <a:lnTo>
                      <a:pt x="1045" y="2862"/>
                    </a:lnTo>
                    <a:lnTo>
                      <a:pt x="1020" y="2880"/>
                    </a:lnTo>
                    <a:lnTo>
                      <a:pt x="996" y="2894"/>
                    </a:lnTo>
                    <a:lnTo>
                      <a:pt x="971" y="2909"/>
                    </a:lnTo>
                    <a:lnTo>
                      <a:pt x="957" y="2919"/>
                    </a:lnTo>
                    <a:lnTo>
                      <a:pt x="943" y="2929"/>
                    </a:lnTo>
                    <a:lnTo>
                      <a:pt x="940" y="2936"/>
                    </a:lnTo>
                    <a:lnTo>
                      <a:pt x="940" y="3014"/>
                    </a:lnTo>
                    <a:lnTo>
                      <a:pt x="922" y="3087"/>
                    </a:lnTo>
                    <a:lnTo>
                      <a:pt x="897" y="3154"/>
                    </a:lnTo>
                    <a:lnTo>
                      <a:pt x="865" y="3221"/>
                    </a:lnTo>
                    <a:lnTo>
                      <a:pt x="830" y="3287"/>
                    </a:lnTo>
                    <a:lnTo>
                      <a:pt x="795" y="3357"/>
                    </a:lnTo>
                    <a:lnTo>
                      <a:pt x="760" y="3425"/>
                    </a:lnTo>
                    <a:lnTo>
                      <a:pt x="735" y="3499"/>
                    </a:lnTo>
                    <a:lnTo>
                      <a:pt x="722" y="3575"/>
                    </a:lnTo>
                    <a:lnTo>
                      <a:pt x="722" y="3657"/>
                    </a:lnTo>
                    <a:lnTo>
                      <a:pt x="718" y="3688"/>
                    </a:lnTo>
                    <a:lnTo>
                      <a:pt x="707" y="3723"/>
                    </a:lnTo>
                    <a:lnTo>
                      <a:pt x="693" y="3759"/>
                    </a:lnTo>
                    <a:lnTo>
                      <a:pt x="675" y="3790"/>
                    </a:lnTo>
                    <a:lnTo>
                      <a:pt x="655" y="3822"/>
                    </a:lnTo>
                    <a:lnTo>
                      <a:pt x="634" y="3847"/>
                    </a:lnTo>
                    <a:lnTo>
                      <a:pt x="612" y="3867"/>
                    </a:lnTo>
                    <a:lnTo>
                      <a:pt x="595" y="3882"/>
                    </a:lnTo>
                    <a:lnTo>
                      <a:pt x="584" y="3892"/>
                    </a:lnTo>
                    <a:lnTo>
                      <a:pt x="581" y="3888"/>
                    </a:lnTo>
                    <a:lnTo>
                      <a:pt x="581" y="3906"/>
                    </a:lnTo>
                    <a:lnTo>
                      <a:pt x="577" y="3920"/>
                    </a:lnTo>
                    <a:lnTo>
                      <a:pt x="574" y="3930"/>
                    </a:lnTo>
                    <a:lnTo>
                      <a:pt x="567" y="3945"/>
                    </a:lnTo>
                    <a:lnTo>
                      <a:pt x="559" y="3955"/>
                    </a:lnTo>
                    <a:lnTo>
                      <a:pt x="552" y="3965"/>
                    </a:lnTo>
                    <a:lnTo>
                      <a:pt x="542" y="3977"/>
                    </a:lnTo>
                    <a:lnTo>
                      <a:pt x="527" y="3983"/>
                    </a:lnTo>
                    <a:lnTo>
                      <a:pt x="517" y="3994"/>
                    </a:lnTo>
                    <a:lnTo>
                      <a:pt x="499" y="4004"/>
                    </a:lnTo>
                    <a:lnTo>
                      <a:pt x="472" y="4022"/>
                    </a:lnTo>
                    <a:lnTo>
                      <a:pt x="440" y="4029"/>
                    </a:lnTo>
                    <a:lnTo>
                      <a:pt x="404" y="4032"/>
                    </a:lnTo>
                    <a:lnTo>
                      <a:pt x="369" y="4029"/>
                    </a:lnTo>
                    <a:lnTo>
                      <a:pt x="338" y="4022"/>
                    </a:lnTo>
                    <a:lnTo>
                      <a:pt x="306" y="4007"/>
                    </a:lnTo>
                    <a:lnTo>
                      <a:pt x="278" y="3987"/>
                    </a:lnTo>
                    <a:lnTo>
                      <a:pt x="253" y="3959"/>
                    </a:lnTo>
                    <a:lnTo>
                      <a:pt x="239" y="3930"/>
                    </a:lnTo>
                    <a:lnTo>
                      <a:pt x="232" y="3892"/>
                    </a:lnTo>
                    <a:lnTo>
                      <a:pt x="236" y="3870"/>
                    </a:lnTo>
                    <a:lnTo>
                      <a:pt x="246" y="3853"/>
                    </a:lnTo>
                    <a:lnTo>
                      <a:pt x="264" y="3835"/>
                    </a:lnTo>
                    <a:lnTo>
                      <a:pt x="281" y="3818"/>
                    </a:lnTo>
                    <a:lnTo>
                      <a:pt x="299" y="3804"/>
                    </a:lnTo>
                    <a:lnTo>
                      <a:pt x="317" y="3790"/>
                    </a:lnTo>
                    <a:lnTo>
                      <a:pt x="334" y="3776"/>
                    </a:lnTo>
                    <a:lnTo>
                      <a:pt x="341" y="3765"/>
                    </a:lnTo>
                    <a:lnTo>
                      <a:pt x="344" y="3752"/>
                    </a:lnTo>
                    <a:lnTo>
                      <a:pt x="338" y="3737"/>
                    </a:lnTo>
                    <a:lnTo>
                      <a:pt x="299" y="3681"/>
                    </a:lnTo>
                    <a:lnTo>
                      <a:pt x="281" y="3625"/>
                    </a:lnTo>
                    <a:lnTo>
                      <a:pt x="281" y="3569"/>
                    </a:lnTo>
                    <a:lnTo>
                      <a:pt x="296" y="3512"/>
                    </a:lnTo>
                    <a:lnTo>
                      <a:pt x="317" y="3460"/>
                    </a:lnTo>
                    <a:lnTo>
                      <a:pt x="344" y="3407"/>
                    </a:lnTo>
                    <a:lnTo>
                      <a:pt x="369" y="3354"/>
                    </a:lnTo>
                    <a:lnTo>
                      <a:pt x="391" y="3302"/>
                    </a:lnTo>
                    <a:lnTo>
                      <a:pt x="404" y="3252"/>
                    </a:lnTo>
                    <a:lnTo>
                      <a:pt x="404" y="3204"/>
                    </a:lnTo>
                    <a:lnTo>
                      <a:pt x="404" y="3182"/>
                    </a:lnTo>
                    <a:lnTo>
                      <a:pt x="404" y="3161"/>
                    </a:lnTo>
                    <a:lnTo>
                      <a:pt x="409" y="3140"/>
                    </a:lnTo>
                    <a:lnTo>
                      <a:pt x="416" y="3119"/>
                    </a:lnTo>
                    <a:lnTo>
                      <a:pt x="422" y="3097"/>
                    </a:lnTo>
                    <a:lnTo>
                      <a:pt x="433" y="3080"/>
                    </a:lnTo>
                    <a:lnTo>
                      <a:pt x="447" y="3059"/>
                    </a:lnTo>
                    <a:lnTo>
                      <a:pt x="457" y="3042"/>
                    </a:lnTo>
                    <a:lnTo>
                      <a:pt x="472" y="3024"/>
                    </a:lnTo>
                    <a:lnTo>
                      <a:pt x="486" y="3007"/>
                    </a:lnTo>
                    <a:lnTo>
                      <a:pt x="489" y="2996"/>
                    </a:lnTo>
                    <a:lnTo>
                      <a:pt x="492" y="2986"/>
                    </a:lnTo>
                    <a:lnTo>
                      <a:pt x="492" y="2975"/>
                    </a:lnTo>
                    <a:lnTo>
                      <a:pt x="492" y="2961"/>
                    </a:lnTo>
                    <a:lnTo>
                      <a:pt x="489" y="2947"/>
                    </a:lnTo>
                    <a:lnTo>
                      <a:pt x="486" y="2936"/>
                    </a:lnTo>
                    <a:lnTo>
                      <a:pt x="482" y="2926"/>
                    </a:lnTo>
                    <a:lnTo>
                      <a:pt x="475" y="2915"/>
                    </a:lnTo>
                    <a:lnTo>
                      <a:pt x="472" y="2909"/>
                    </a:lnTo>
                    <a:lnTo>
                      <a:pt x="464" y="2904"/>
                    </a:lnTo>
                    <a:lnTo>
                      <a:pt x="440" y="2884"/>
                    </a:lnTo>
                    <a:lnTo>
                      <a:pt x="422" y="2862"/>
                    </a:lnTo>
                    <a:lnTo>
                      <a:pt x="409" y="2838"/>
                    </a:lnTo>
                    <a:lnTo>
                      <a:pt x="404" y="2814"/>
                    </a:lnTo>
                    <a:lnTo>
                      <a:pt x="404" y="2786"/>
                    </a:lnTo>
                    <a:lnTo>
                      <a:pt x="409" y="2761"/>
                    </a:lnTo>
                    <a:lnTo>
                      <a:pt x="416" y="2736"/>
                    </a:lnTo>
                    <a:lnTo>
                      <a:pt x="429" y="2715"/>
                    </a:lnTo>
                    <a:lnTo>
                      <a:pt x="444" y="2694"/>
                    </a:lnTo>
                    <a:lnTo>
                      <a:pt x="461" y="2684"/>
                    </a:lnTo>
                    <a:lnTo>
                      <a:pt x="507" y="2649"/>
                    </a:lnTo>
                    <a:lnTo>
                      <a:pt x="542" y="2606"/>
                    </a:lnTo>
                    <a:lnTo>
                      <a:pt x="567" y="2561"/>
                    </a:lnTo>
                    <a:lnTo>
                      <a:pt x="584" y="2514"/>
                    </a:lnTo>
                    <a:lnTo>
                      <a:pt x="599" y="2466"/>
                    </a:lnTo>
                    <a:lnTo>
                      <a:pt x="605" y="2413"/>
                    </a:lnTo>
                    <a:lnTo>
                      <a:pt x="616" y="2364"/>
                    </a:lnTo>
                    <a:lnTo>
                      <a:pt x="630" y="2314"/>
                    </a:lnTo>
                    <a:lnTo>
                      <a:pt x="647" y="2266"/>
                    </a:lnTo>
                    <a:lnTo>
                      <a:pt x="675" y="2223"/>
                    </a:lnTo>
                    <a:lnTo>
                      <a:pt x="687" y="2209"/>
                    </a:lnTo>
                    <a:lnTo>
                      <a:pt x="697" y="2202"/>
                    </a:lnTo>
                    <a:lnTo>
                      <a:pt x="707" y="2191"/>
                    </a:lnTo>
                    <a:lnTo>
                      <a:pt x="722" y="2184"/>
                    </a:lnTo>
                    <a:lnTo>
                      <a:pt x="732" y="2178"/>
                    </a:lnTo>
                    <a:lnTo>
                      <a:pt x="742" y="2171"/>
                    </a:lnTo>
                    <a:lnTo>
                      <a:pt x="757" y="2161"/>
                    </a:lnTo>
                    <a:lnTo>
                      <a:pt x="767" y="2153"/>
                    </a:lnTo>
                    <a:lnTo>
                      <a:pt x="774" y="2142"/>
                    </a:lnTo>
                    <a:lnTo>
                      <a:pt x="782" y="2132"/>
                    </a:lnTo>
                    <a:lnTo>
                      <a:pt x="788" y="2124"/>
                    </a:lnTo>
                    <a:lnTo>
                      <a:pt x="792" y="2118"/>
                    </a:lnTo>
                    <a:lnTo>
                      <a:pt x="795" y="2107"/>
                    </a:lnTo>
                    <a:lnTo>
                      <a:pt x="799" y="2101"/>
                    </a:lnTo>
                    <a:lnTo>
                      <a:pt x="805" y="2089"/>
                    </a:lnTo>
                    <a:lnTo>
                      <a:pt x="805" y="2076"/>
                    </a:lnTo>
                    <a:lnTo>
                      <a:pt x="810" y="2066"/>
                    </a:lnTo>
                    <a:lnTo>
                      <a:pt x="810" y="2054"/>
                    </a:lnTo>
                    <a:lnTo>
                      <a:pt x="805" y="2044"/>
                    </a:lnTo>
                    <a:lnTo>
                      <a:pt x="802" y="2034"/>
                    </a:lnTo>
                    <a:lnTo>
                      <a:pt x="782" y="2006"/>
                    </a:lnTo>
                    <a:lnTo>
                      <a:pt x="757" y="1981"/>
                    </a:lnTo>
                    <a:lnTo>
                      <a:pt x="728" y="1959"/>
                    </a:lnTo>
                    <a:lnTo>
                      <a:pt x="700" y="1942"/>
                    </a:lnTo>
                    <a:lnTo>
                      <a:pt x="672" y="1921"/>
                    </a:lnTo>
                    <a:lnTo>
                      <a:pt x="647" y="1901"/>
                    </a:lnTo>
                    <a:lnTo>
                      <a:pt x="622" y="1879"/>
                    </a:lnTo>
                    <a:lnTo>
                      <a:pt x="605" y="1851"/>
                    </a:lnTo>
                    <a:lnTo>
                      <a:pt x="595" y="1819"/>
                    </a:lnTo>
                    <a:lnTo>
                      <a:pt x="591" y="1777"/>
                    </a:lnTo>
                    <a:lnTo>
                      <a:pt x="591" y="1781"/>
                    </a:lnTo>
                    <a:lnTo>
                      <a:pt x="591" y="1784"/>
                    </a:lnTo>
                    <a:lnTo>
                      <a:pt x="587" y="1784"/>
                    </a:lnTo>
                    <a:lnTo>
                      <a:pt x="584" y="1784"/>
                    </a:lnTo>
                    <a:lnTo>
                      <a:pt x="581" y="1784"/>
                    </a:lnTo>
                    <a:lnTo>
                      <a:pt x="581" y="1781"/>
                    </a:lnTo>
                    <a:lnTo>
                      <a:pt x="581" y="1777"/>
                    </a:lnTo>
                    <a:lnTo>
                      <a:pt x="577" y="1749"/>
                    </a:lnTo>
                    <a:lnTo>
                      <a:pt x="574" y="1721"/>
                    </a:lnTo>
                    <a:lnTo>
                      <a:pt x="570" y="1689"/>
                    </a:lnTo>
                    <a:lnTo>
                      <a:pt x="567" y="1661"/>
                    </a:lnTo>
                    <a:lnTo>
                      <a:pt x="563" y="1633"/>
                    </a:lnTo>
                    <a:lnTo>
                      <a:pt x="563" y="1605"/>
                    </a:lnTo>
                    <a:lnTo>
                      <a:pt x="567" y="1577"/>
                    </a:lnTo>
                    <a:lnTo>
                      <a:pt x="574" y="1553"/>
                    </a:lnTo>
                    <a:lnTo>
                      <a:pt x="584" y="1531"/>
                    </a:lnTo>
                    <a:lnTo>
                      <a:pt x="602" y="1514"/>
                    </a:lnTo>
                    <a:lnTo>
                      <a:pt x="640" y="1479"/>
                    </a:lnTo>
                    <a:lnTo>
                      <a:pt x="669" y="1443"/>
                    </a:lnTo>
                    <a:lnTo>
                      <a:pt x="693" y="1408"/>
                    </a:lnTo>
                    <a:lnTo>
                      <a:pt x="707" y="1370"/>
                    </a:lnTo>
                    <a:lnTo>
                      <a:pt x="718" y="1331"/>
                    </a:lnTo>
                    <a:lnTo>
                      <a:pt x="722" y="1296"/>
                    </a:lnTo>
                    <a:lnTo>
                      <a:pt x="722" y="1258"/>
                    </a:lnTo>
                    <a:lnTo>
                      <a:pt x="714" y="1223"/>
                    </a:lnTo>
                    <a:lnTo>
                      <a:pt x="707" y="1187"/>
                    </a:lnTo>
                    <a:lnTo>
                      <a:pt x="697" y="1151"/>
                    </a:lnTo>
                    <a:lnTo>
                      <a:pt x="693" y="1138"/>
                    </a:lnTo>
                    <a:lnTo>
                      <a:pt x="690" y="1124"/>
                    </a:lnTo>
                    <a:lnTo>
                      <a:pt x="690" y="1110"/>
                    </a:lnTo>
                    <a:lnTo>
                      <a:pt x="690" y="1093"/>
                    </a:lnTo>
                    <a:lnTo>
                      <a:pt x="690" y="1078"/>
                    </a:lnTo>
                    <a:lnTo>
                      <a:pt x="690" y="1064"/>
                    </a:lnTo>
                    <a:lnTo>
                      <a:pt x="690" y="1050"/>
                    </a:lnTo>
                    <a:lnTo>
                      <a:pt x="687" y="1040"/>
                    </a:lnTo>
                    <a:lnTo>
                      <a:pt x="682" y="1029"/>
                    </a:lnTo>
                    <a:lnTo>
                      <a:pt x="675" y="1021"/>
                    </a:lnTo>
                    <a:lnTo>
                      <a:pt x="644" y="994"/>
                    </a:lnTo>
                    <a:lnTo>
                      <a:pt x="612" y="963"/>
                    </a:lnTo>
                    <a:lnTo>
                      <a:pt x="581" y="931"/>
                    </a:lnTo>
                    <a:lnTo>
                      <a:pt x="552" y="896"/>
                    </a:lnTo>
                    <a:lnTo>
                      <a:pt x="527" y="860"/>
                    </a:lnTo>
                    <a:lnTo>
                      <a:pt x="507" y="825"/>
                    </a:lnTo>
                    <a:lnTo>
                      <a:pt x="496" y="793"/>
                    </a:lnTo>
                    <a:lnTo>
                      <a:pt x="492" y="758"/>
                    </a:lnTo>
                    <a:lnTo>
                      <a:pt x="496" y="730"/>
                    </a:lnTo>
                    <a:lnTo>
                      <a:pt x="510" y="703"/>
                    </a:lnTo>
                    <a:lnTo>
                      <a:pt x="527" y="678"/>
                    </a:lnTo>
                    <a:lnTo>
                      <a:pt x="542" y="650"/>
                    </a:lnTo>
                    <a:lnTo>
                      <a:pt x="559" y="615"/>
                    </a:lnTo>
                    <a:lnTo>
                      <a:pt x="570" y="580"/>
                    </a:lnTo>
                    <a:lnTo>
                      <a:pt x="581" y="544"/>
                    </a:lnTo>
                    <a:lnTo>
                      <a:pt x="591" y="506"/>
                    </a:lnTo>
                    <a:lnTo>
                      <a:pt x="595" y="470"/>
                    </a:lnTo>
                    <a:lnTo>
                      <a:pt x="591" y="435"/>
                    </a:lnTo>
                    <a:lnTo>
                      <a:pt x="584" y="403"/>
                    </a:lnTo>
                    <a:lnTo>
                      <a:pt x="570" y="375"/>
                    </a:lnTo>
                    <a:lnTo>
                      <a:pt x="570" y="379"/>
                    </a:lnTo>
                    <a:lnTo>
                      <a:pt x="563" y="379"/>
                    </a:lnTo>
                    <a:lnTo>
                      <a:pt x="559" y="375"/>
                    </a:lnTo>
                    <a:lnTo>
                      <a:pt x="552" y="375"/>
                    </a:lnTo>
                    <a:lnTo>
                      <a:pt x="545" y="372"/>
                    </a:lnTo>
                    <a:lnTo>
                      <a:pt x="539" y="368"/>
                    </a:lnTo>
                    <a:lnTo>
                      <a:pt x="532" y="365"/>
                    </a:lnTo>
                    <a:lnTo>
                      <a:pt x="527" y="361"/>
                    </a:lnTo>
                    <a:lnTo>
                      <a:pt x="521" y="368"/>
                    </a:lnTo>
                    <a:lnTo>
                      <a:pt x="514" y="375"/>
                    </a:lnTo>
                    <a:lnTo>
                      <a:pt x="507" y="379"/>
                    </a:lnTo>
                    <a:lnTo>
                      <a:pt x="499" y="386"/>
                    </a:lnTo>
                    <a:lnTo>
                      <a:pt x="492" y="390"/>
                    </a:lnTo>
                    <a:lnTo>
                      <a:pt x="486" y="396"/>
                    </a:lnTo>
                    <a:lnTo>
                      <a:pt x="479" y="403"/>
                    </a:lnTo>
                    <a:lnTo>
                      <a:pt x="472" y="411"/>
                    </a:lnTo>
                    <a:lnTo>
                      <a:pt x="468" y="418"/>
                    </a:lnTo>
                    <a:lnTo>
                      <a:pt x="461" y="425"/>
                    </a:lnTo>
                    <a:lnTo>
                      <a:pt x="440" y="463"/>
                    </a:lnTo>
                    <a:lnTo>
                      <a:pt x="416" y="509"/>
                    </a:lnTo>
                    <a:lnTo>
                      <a:pt x="384" y="562"/>
                    </a:lnTo>
                    <a:lnTo>
                      <a:pt x="352" y="615"/>
                    </a:lnTo>
                    <a:lnTo>
                      <a:pt x="317" y="660"/>
                    </a:lnTo>
                    <a:lnTo>
                      <a:pt x="278" y="695"/>
                    </a:lnTo>
                    <a:lnTo>
                      <a:pt x="239" y="716"/>
                    </a:lnTo>
                    <a:lnTo>
                      <a:pt x="201" y="713"/>
                    </a:lnTo>
                    <a:lnTo>
                      <a:pt x="161" y="688"/>
                    </a:lnTo>
                    <a:lnTo>
                      <a:pt x="126" y="632"/>
                    </a:lnTo>
                    <a:lnTo>
                      <a:pt x="123" y="621"/>
                    </a:lnTo>
                    <a:lnTo>
                      <a:pt x="126" y="615"/>
                    </a:lnTo>
                    <a:lnTo>
                      <a:pt x="138" y="611"/>
                    </a:lnTo>
                    <a:lnTo>
                      <a:pt x="148" y="608"/>
                    </a:lnTo>
                    <a:lnTo>
                      <a:pt x="166" y="608"/>
                    </a:lnTo>
                    <a:lnTo>
                      <a:pt x="183" y="604"/>
                    </a:lnTo>
                    <a:lnTo>
                      <a:pt x="201" y="604"/>
                    </a:lnTo>
                    <a:lnTo>
                      <a:pt x="218" y="600"/>
                    </a:lnTo>
                    <a:lnTo>
                      <a:pt x="232" y="593"/>
                    </a:lnTo>
                    <a:lnTo>
                      <a:pt x="243" y="586"/>
                    </a:lnTo>
                    <a:lnTo>
                      <a:pt x="246" y="580"/>
                    </a:lnTo>
                    <a:lnTo>
                      <a:pt x="249" y="573"/>
                    </a:lnTo>
                    <a:lnTo>
                      <a:pt x="253" y="565"/>
                    </a:lnTo>
                    <a:lnTo>
                      <a:pt x="253" y="558"/>
                    </a:lnTo>
                    <a:lnTo>
                      <a:pt x="257" y="555"/>
                    </a:lnTo>
                    <a:lnTo>
                      <a:pt x="261" y="548"/>
                    </a:lnTo>
                    <a:lnTo>
                      <a:pt x="264" y="541"/>
                    </a:lnTo>
                    <a:lnTo>
                      <a:pt x="268" y="537"/>
                    </a:lnTo>
                    <a:lnTo>
                      <a:pt x="271" y="533"/>
                    </a:lnTo>
                    <a:lnTo>
                      <a:pt x="278" y="530"/>
                    </a:lnTo>
                    <a:lnTo>
                      <a:pt x="321" y="520"/>
                    </a:lnTo>
                    <a:lnTo>
                      <a:pt x="349" y="506"/>
                    </a:lnTo>
                    <a:lnTo>
                      <a:pt x="373" y="485"/>
                    </a:lnTo>
                    <a:lnTo>
                      <a:pt x="391" y="460"/>
                    </a:lnTo>
                    <a:lnTo>
                      <a:pt x="404" y="435"/>
                    </a:lnTo>
                    <a:lnTo>
                      <a:pt x="416" y="407"/>
                    </a:lnTo>
                    <a:lnTo>
                      <a:pt x="426" y="379"/>
                    </a:lnTo>
                    <a:lnTo>
                      <a:pt x="436" y="348"/>
                    </a:lnTo>
                    <a:lnTo>
                      <a:pt x="451" y="316"/>
                    </a:lnTo>
                    <a:lnTo>
                      <a:pt x="468" y="288"/>
                    </a:lnTo>
                    <a:lnTo>
                      <a:pt x="479" y="277"/>
                    </a:lnTo>
                    <a:lnTo>
                      <a:pt x="489" y="270"/>
                    </a:lnTo>
                    <a:lnTo>
                      <a:pt x="499" y="267"/>
                    </a:lnTo>
                    <a:lnTo>
                      <a:pt x="514" y="263"/>
                    </a:lnTo>
                    <a:lnTo>
                      <a:pt x="524" y="263"/>
                    </a:lnTo>
                    <a:lnTo>
                      <a:pt x="539" y="263"/>
                    </a:lnTo>
                    <a:lnTo>
                      <a:pt x="552" y="263"/>
                    </a:lnTo>
                    <a:lnTo>
                      <a:pt x="567" y="260"/>
                    </a:lnTo>
                    <a:lnTo>
                      <a:pt x="577" y="260"/>
                    </a:lnTo>
                    <a:lnTo>
                      <a:pt x="587" y="253"/>
                    </a:lnTo>
                    <a:lnTo>
                      <a:pt x="599" y="250"/>
                    </a:lnTo>
                    <a:lnTo>
                      <a:pt x="605" y="238"/>
                    </a:lnTo>
                    <a:lnTo>
                      <a:pt x="612" y="228"/>
                    </a:lnTo>
                    <a:lnTo>
                      <a:pt x="616" y="218"/>
                    </a:lnTo>
                    <a:lnTo>
                      <a:pt x="622" y="207"/>
                    </a:lnTo>
                    <a:lnTo>
                      <a:pt x="627" y="193"/>
                    </a:lnTo>
                    <a:lnTo>
                      <a:pt x="630" y="178"/>
                    </a:lnTo>
                    <a:lnTo>
                      <a:pt x="637" y="168"/>
                    </a:lnTo>
                    <a:lnTo>
                      <a:pt x="644" y="158"/>
                    </a:lnTo>
                    <a:lnTo>
                      <a:pt x="651" y="147"/>
                    </a:lnTo>
                    <a:lnTo>
                      <a:pt x="669" y="130"/>
                    </a:lnTo>
                    <a:lnTo>
                      <a:pt x="687" y="112"/>
                    </a:lnTo>
                    <a:lnTo>
                      <a:pt x="704" y="95"/>
                    </a:lnTo>
                    <a:lnTo>
                      <a:pt x="722" y="80"/>
                    </a:lnTo>
                    <a:lnTo>
                      <a:pt x="739" y="66"/>
                    </a:lnTo>
                    <a:lnTo>
                      <a:pt x="757" y="53"/>
                    </a:lnTo>
                    <a:lnTo>
                      <a:pt x="774" y="38"/>
                    </a:lnTo>
                    <a:lnTo>
                      <a:pt x="792" y="28"/>
                    </a:lnTo>
                    <a:lnTo>
                      <a:pt x="810" y="17"/>
                    </a:lnTo>
                    <a:lnTo>
                      <a:pt x="830" y="7"/>
                    </a:lnTo>
                    <a:lnTo>
                      <a:pt x="852" y="0"/>
                    </a:lnTo>
                    <a:lnTo>
                      <a:pt x="870" y="3"/>
                    </a:lnTo>
                    <a:lnTo>
                      <a:pt x="887" y="13"/>
                    </a:lnTo>
                    <a:lnTo>
                      <a:pt x="897" y="35"/>
                    </a:lnTo>
                    <a:lnTo>
                      <a:pt x="905" y="56"/>
                    </a:lnTo>
                    <a:lnTo>
                      <a:pt x="915" y="85"/>
                    </a:lnTo>
                    <a:lnTo>
                      <a:pt x="918" y="112"/>
                    </a:lnTo>
                    <a:lnTo>
                      <a:pt x="925" y="140"/>
                    </a:lnTo>
                    <a:lnTo>
                      <a:pt x="933" y="168"/>
                    </a:lnTo>
                    <a:lnTo>
                      <a:pt x="940" y="190"/>
                    </a:lnTo>
                    <a:lnTo>
                      <a:pt x="947" y="207"/>
                    </a:lnTo>
                    <a:lnTo>
                      <a:pt x="950" y="221"/>
                    </a:lnTo>
                    <a:lnTo>
                      <a:pt x="957" y="235"/>
                    </a:lnTo>
                    <a:lnTo>
                      <a:pt x="960" y="250"/>
                    </a:lnTo>
                    <a:lnTo>
                      <a:pt x="965" y="263"/>
                    </a:lnTo>
                    <a:lnTo>
                      <a:pt x="971" y="273"/>
                    </a:lnTo>
                    <a:lnTo>
                      <a:pt x="975" y="285"/>
                    </a:lnTo>
                    <a:lnTo>
                      <a:pt x="982" y="291"/>
                    </a:lnTo>
                    <a:lnTo>
                      <a:pt x="988" y="295"/>
                    </a:lnTo>
                    <a:lnTo>
                      <a:pt x="1000" y="298"/>
                    </a:lnTo>
                    <a:lnTo>
                      <a:pt x="1031" y="302"/>
                    </a:lnTo>
                    <a:lnTo>
                      <a:pt x="1066" y="305"/>
                    </a:lnTo>
                    <a:lnTo>
                      <a:pt x="1098" y="313"/>
                    </a:lnTo>
                    <a:lnTo>
                      <a:pt x="1126" y="323"/>
                    </a:lnTo>
                    <a:lnTo>
                      <a:pt x="1158" y="333"/>
                    </a:lnTo>
                    <a:lnTo>
                      <a:pt x="1183" y="348"/>
                    </a:lnTo>
                    <a:lnTo>
                      <a:pt x="1211" y="368"/>
                    </a:lnTo>
                    <a:lnTo>
                      <a:pt x="1231" y="390"/>
                    </a:lnTo>
                    <a:lnTo>
                      <a:pt x="1249" y="415"/>
                    </a:lnTo>
                    <a:lnTo>
                      <a:pt x="1266" y="446"/>
                    </a:lnTo>
                    <a:lnTo>
                      <a:pt x="1284" y="478"/>
                    </a:lnTo>
                    <a:lnTo>
                      <a:pt x="1306" y="506"/>
                    </a:lnTo>
                    <a:lnTo>
                      <a:pt x="1331" y="526"/>
                    </a:lnTo>
                    <a:lnTo>
                      <a:pt x="1358" y="541"/>
                    </a:lnTo>
                    <a:lnTo>
                      <a:pt x="1391" y="555"/>
                    </a:lnTo>
                    <a:lnTo>
                      <a:pt x="1422" y="562"/>
                    </a:lnTo>
                    <a:lnTo>
                      <a:pt x="1457" y="568"/>
                    </a:lnTo>
                    <a:lnTo>
                      <a:pt x="1492" y="573"/>
                    </a:lnTo>
                    <a:lnTo>
                      <a:pt x="1524" y="580"/>
                    </a:lnTo>
                    <a:lnTo>
                      <a:pt x="1556" y="583"/>
                    </a:lnTo>
                    <a:lnTo>
                      <a:pt x="1559" y="583"/>
                    </a:lnTo>
                    <a:lnTo>
                      <a:pt x="1566" y="586"/>
                    </a:lnTo>
                    <a:lnTo>
                      <a:pt x="1569" y="590"/>
                    </a:lnTo>
                    <a:lnTo>
                      <a:pt x="1577" y="597"/>
                    </a:lnTo>
                    <a:lnTo>
                      <a:pt x="1584" y="604"/>
                    </a:lnTo>
                    <a:lnTo>
                      <a:pt x="1591" y="608"/>
                    </a:lnTo>
                    <a:lnTo>
                      <a:pt x="1594" y="615"/>
                    </a:lnTo>
                    <a:lnTo>
                      <a:pt x="1601" y="618"/>
                    </a:lnTo>
                    <a:lnTo>
                      <a:pt x="1609" y="621"/>
                    </a:lnTo>
                    <a:lnTo>
                      <a:pt x="1615" y="625"/>
                    </a:lnTo>
                    <a:lnTo>
                      <a:pt x="1657" y="628"/>
                    </a:lnTo>
                    <a:lnTo>
                      <a:pt x="1704" y="632"/>
                    </a:lnTo>
                    <a:lnTo>
                      <a:pt x="1749" y="632"/>
                    </a:lnTo>
                    <a:lnTo>
                      <a:pt x="1795" y="632"/>
                    </a:lnTo>
                    <a:lnTo>
                      <a:pt x="1840" y="636"/>
                    </a:lnTo>
                    <a:lnTo>
                      <a:pt x="1879" y="643"/>
                    </a:lnTo>
                    <a:lnTo>
                      <a:pt x="1915" y="660"/>
                    </a:lnTo>
                    <a:lnTo>
                      <a:pt x="1939" y="685"/>
                    </a:lnTo>
                    <a:lnTo>
                      <a:pt x="1960" y="720"/>
                    </a:lnTo>
                    <a:lnTo>
                      <a:pt x="1967" y="769"/>
                    </a:lnTo>
                    <a:lnTo>
                      <a:pt x="1967" y="821"/>
                    </a:lnTo>
                    <a:lnTo>
                      <a:pt x="1960" y="875"/>
                    </a:lnTo>
                    <a:lnTo>
                      <a:pt x="1946" y="928"/>
                    </a:lnTo>
                    <a:lnTo>
                      <a:pt x="1925" y="973"/>
                    </a:lnTo>
                    <a:lnTo>
                      <a:pt x="1900" y="1021"/>
                    </a:lnTo>
                    <a:lnTo>
                      <a:pt x="1872" y="1064"/>
                    </a:lnTo>
                    <a:lnTo>
                      <a:pt x="1837" y="1106"/>
                    </a:lnTo>
                    <a:lnTo>
                      <a:pt x="1802" y="1145"/>
                    </a:lnTo>
                    <a:lnTo>
                      <a:pt x="1760" y="1180"/>
                    </a:lnTo>
                    <a:lnTo>
                      <a:pt x="1717" y="1211"/>
                    </a:lnTo>
                    <a:lnTo>
                      <a:pt x="1710" y="1211"/>
                    </a:lnTo>
                    <a:lnTo>
                      <a:pt x="1704" y="1211"/>
                    </a:lnTo>
                    <a:lnTo>
                      <a:pt x="1692" y="1205"/>
                    </a:lnTo>
                    <a:lnTo>
                      <a:pt x="1686" y="1198"/>
                    </a:lnTo>
                    <a:lnTo>
                      <a:pt x="1675" y="1191"/>
                    </a:lnTo>
                    <a:lnTo>
                      <a:pt x="1664" y="1180"/>
                    </a:lnTo>
                    <a:lnTo>
                      <a:pt x="1650" y="1173"/>
                    </a:lnTo>
                    <a:lnTo>
                      <a:pt x="1640" y="1169"/>
                    </a:lnTo>
                    <a:lnTo>
                      <a:pt x="1629" y="1169"/>
                    </a:lnTo>
                    <a:lnTo>
                      <a:pt x="1615" y="1169"/>
                    </a:lnTo>
                    <a:lnTo>
                      <a:pt x="1609" y="1176"/>
                    </a:lnTo>
                    <a:lnTo>
                      <a:pt x="1597" y="1183"/>
                    </a:lnTo>
                    <a:lnTo>
                      <a:pt x="1594" y="1194"/>
                    </a:lnTo>
                    <a:lnTo>
                      <a:pt x="1587" y="1205"/>
                    </a:lnTo>
                    <a:lnTo>
                      <a:pt x="1587" y="1215"/>
                    </a:lnTo>
                    <a:lnTo>
                      <a:pt x="1587" y="1229"/>
                    </a:lnTo>
                    <a:lnTo>
                      <a:pt x="1587" y="1243"/>
                    </a:lnTo>
                    <a:lnTo>
                      <a:pt x="1591" y="1254"/>
                    </a:lnTo>
                    <a:lnTo>
                      <a:pt x="1594" y="1268"/>
                    </a:lnTo>
                    <a:lnTo>
                      <a:pt x="1601" y="1281"/>
                    </a:lnTo>
                    <a:lnTo>
                      <a:pt x="1622" y="1306"/>
                    </a:lnTo>
                    <a:lnTo>
                      <a:pt x="1644" y="1331"/>
                    </a:lnTo>
                    <a:lnTo>
                      <a:pt x="1672" y="1356"/>
                    </a:lnTo>
                    <a:lnTo>
                      <a:pt x="1696" y="1380"/>
                    </a:lnTo>
                    <a:lnTo>
                      <a:pt x="1721" y="1405"/>
                    </a:lnTo>
                    <a:lnTo>
                      <a:pt x="1742" y="1429"/>
                    </a:lnTo>
                    <a:lnTo>
                      <a:pt x="1756" y="1454"/>
                    </a:lnTo>
                    <a:lnTo>
                      <a:pt x="1763" y="1482"/>
                    </a:lnTo>
                    <a:lnTo>
                      <a:pt x="1760" y="1514"/>
                    </a:lnTo>
                    <a:lnTo>
                      <a:pt x="1742" y="1546"/>
                    </a:lnTo>
                    <a:lnTo>
                      <a:pt x="1752" y="1553"/>
                    </a:lnTo>
                    <a:lnTo>
                      <a:pt x="1760" y="1559"/>
                    </a:lnTo>
                    <a:lnTo>
                      <a:pt x="1770" y="1566"/>
                    </a:lnTo>
                    <a:lnTo>
                      <a:pt x="1780" y="1573"/>
                    </a:lnTo>
                    <a:lnTo>
                      <a:pt x="1787" y="1581"/>
                    </a:lnTo>
                    <a:lnTo>
                      <a:pt x="1795" y="1588"/>
                    </a:lnTo>
                    <a:lnTo>
                      <a:pt x="1802" y="1594"/>
                    </a:lnTo>
                    <a:lnTo>
                      <a:pt x="1809" y="1601"/>
                    </a:lnTo>
                    <a:lnTo>
                      <a:pt x="1812" y="1609"/>
                    </a:lnTo>
                    <a:lnTo>
                      <a:pt x="1815" y="1619"/>
                    </a:lnTo>
                    <a:lnTo>
                      <a:pt x="1823" y="1658"/>
                    </a:lnTo>
                    <a:lnTo>
                      <a:pt x="1833" y="1700"/>
                    </a:lnTo>
                    <a:lnTo>
                      <a:pt x="1840" y="1742"/>
                    </a:lnTo>
                    <a:lnTo>
                      <a:pt x="1844" y="1788"/>
                    </a:lnTo>
                    <a:lnTo>
                      <a:pt x="1844" y="1830"/>
                    </a:lnTo>
                    <a:lnTo>
                      <a:pt x="1844" y="1872"/>
                    </a:lnTo>
                    <a:lnTo>
                      <a:pt x="1833" y="1914"/>
                    </a:lnTo>
                    <a:lnTo>
                      <a:pt x="1823" y="1953"/>
                    </a:lnTo>
                    <a:lnTo>
                      <a:pt x="1802" y="1988"/>
                    </a:lnTo>
                    <a:lnTo>
                      <a:pt x="1777" y="2023"/>
                    </a:lnTo>
                    <a:lnTo>
                      <a:pt x="1763" y="2044"/>
                    </a:lnTo>
                    <a:lnTo>
                      <a:pt x="1763" y="2069"/>
                    </a:lnTo>
                    <a:lnTo>
                      <a:pt x="1767" y="2101"/>
                    </a:lnTo>
                    <a:lnTo>
                      <a:pt x="1777" y="2132"/>
                    </a:lnTo>
                    <a:lnTo>
                      <a:pt x="1795" y="2167"/>
                    </a:lnTo>
                    <a:lnTo>
                      <a:pt x="1812" y="2206"/>
                    </a:lnTo>
                    <a:lnTo>
                      <a:pt x="1833" y="2241"/>
                    </a:lnTo>
                    <a:lnTo>
                      <a:pt x="1855" y="2276"/>
                    </a:lnTo>
                    <a:lnTo>
                      <a:pt x="1872" y="2311"/>
                    </a:lnTo>
                    <a:lnTo>
                      <a:pt x="1887" y="2339"/>
                    </a:lnTo>
                    <a:lnTo>
                      <a:pt x="1915" y="2409"/>
                    </a:lnTo>
                    <a:lnTo>
                      <a:pt x="1942" y="2476"/>
                    </a:lnTo>
                    <a:lnTo>
                      <a:pt x="1975" y="2543"/>
                    </a:lnTo>
                    <a:lnTo>
                      <a:pt x="2002" y="2614"/>
                    </a:lnTo>
                    <a:lnTo>
                      <a:pt x="2027" y="2680"/>
                    </a:lnTo>
                    <a:lnTo>
                      <a:pt x="2052" y="2750"/>
                    </a:lnTo>
                    <a:lnTo>
                      <a:pt x="2073" y="2821"/>
                    </a:lnTo>
                    <a:lnTo>
                      <a:pt x="2087" y="2894"/>
                    </a:lnTo>
                    <a:lnTo>
                      <a:pt x="2093" y="2968"/>
                    </a:lnTo>
                    <a:lnTo>
                      <a:pt x="2098" y="3042"/>
                    </a:lnTo>
                    <a:lnTo>
                      <a:pt x="2098" y="3059"/>
                    </a:lnTo>
                    <a:lnTo>
                      <a:pt x="2101" y="3074"/>
                    </a:lnTo>
                    <a:lnTo>
                      <a:pt x="2105" y="3087"/>
                    </a:lnTo>
                    <a:lnTo>
                      <a:pt x="2111" y="3102"/>
                    </a:lnTo>
                    <a:lnTo>
                      <a:pt x="2118" y="3119"/>
                    </a:lnTo>
                    <a:lnTo>
                      <a:pt x="2125" y="3134"/>
                    </a:lnTo>
                    <a:lnTo>
                      <a:pt x="2136" y="3147"/>
                    </a:lnTo>
                    <a:lnTo>
                      <a:pt x="2143" y="3164"/>
                    </a:lnTo>
                    <a:lnTo>
                      <a:pt x="2150" y="3179"/>
                    </a:lnTo>
                    <a:lnTo>
                      <a:pt x="2157" y="3192"/>
                    </a:lnTo>
                    <a:lnTo>
                      <a:pt x="2175" y="3235"/>
                    </a:lnTo>
                    <a:lnTo>
                      <a:pt x="2185" y="3281"/>
                    </a:lnTo>
                    <a:lnTo>
                      <a:pt x="2193" y="3322"/>
                    </a:lnTo>
                    <a:lnTo>
                      <a:pt x="2193" y="3369"/>
                    </a:lnTo>
                    <a:lnTo>
                      <a:pt x="2193" y="3414"/>
                    </a:lnTo>
                    <a:lnTo>
                      <a:pt x="2193" y="3456"/>
                    </a:lnTo>
                    <a:lnTo>
                      <a:pt x="2193" y="3502"/>
                    </a:lnTo>
                    <a:lnTo>
                      <a:pt x="2196" y="3544"/>
                    </a:lnTo>
                    <a:lnTo>
                      <a:pt x="2200" y="3590"/>
                    </a:lnTo>
                    <a:lnTo>
                      <a:pt x="2210" y="3632"/>
                    </a:lnTo>
                    <a:lnTo>
                      <a:pt x="2224" y="3681"/>
                    </a:lnTo>
                    <a:lnTo>
                      <a:pt x="2238" y="3730"/>
                    </a:lnTo>
                    <a:lnTo>
                      <a:pt x="2253" y="3779"/>
                    </a:lnTo>
                    <a:lnTo>
                      <a:pt x="2263" y="3825"/>
                    </a:lnTo>
                    <a:lnTo>
                      <a:pt x="2273" y="3874"/>
                    </a:lnTo>
                    <a:lnTo>
                      <a:pt x="2284" y="3924"/>
                    </a:lnTo>
                    <a:lnTo>
                      <a:pt x="2294" y="3972"/>
                    </a:lnTo>
                    <a:lnTo>
                      <a:pt x="2305" y="4022"/>
                    </a:lnTo>
                    <a:lnTo>
                      <a:pt x="2316" y="4071"/>
                    </a:lnTo>
                    <a:lnTo>
                      <a:pt x="2330" y="4117"/>
                    </a:lnTo>
                    <a:lnTo>
                      <a:pt x="2344" y="4155"/>
                    </a:lnTo>
                    <a:lnTo>
                      <a:pt x="2361" y="4190"/>
                    </a:lnTo>
                    <a:lnTo>
                      <a:pt x="2383" y="4222"/>
                    </a:lnTo>
                    <a:lnTo>
                      <a:pt x="2407" y="4254"/>
                    </a:lnTo>
                    <a:lnTo>
                      <a:pt x="2436" y="4282"/>
                    </a:lnTo>
                    <a:lnTo>
                      <a:pt x="2463" y="4310"/>
                    </a:lnTo>
                    <a:lnTo>
                      <a:pt x="2491" y="4338"/>
                    </a:lnTo>
                    <a:lnTo>
                      <a:pt x="2519" y="4366"/>
                    </a:lnTo>
                    <a:lnTo>
                      <a:pt x="2551" y="4394"/>
                    </a:lnTo>
                    <a:lnTo>
                      <a:pt x="2579" y="4422"/>
                    </a:lnTo>
                    <a:lnTo>
                      <a:pt x="2629" y="4485"/>
                    </a:lnTo>
                    <a:lnTo>
                      <a:pt x="2667" y="4555"/>
                    </a:lnTo>
                    <a:lnTo>
                      <a:pt x="2692" y="4630"/>
                    </a:lnTo>
                    <a:lnTo>
                      <a:pt x="2709" y="4703"/>
                    </a:lnTo>
                    <a:lnTo>
                      <a:pt x="2717" y="4784"/>
                    </a:lnTo>
                    <a:lnTo>
                      <a:pt x="2720" y="4865"/>
                    </a:lnTo>
                    <a:lnTo>
                      <a:pt x="2717" y="4945"/>
                    </a:lnTo>
                    <a:lnTo>
                      <a:pt x="2714" y="5030"/>
                    </a:lnTo>
                    <a:lnTo>
                      <a:pt x="2709" y="5110"/>
                    </a:lnTo>
                    <a:lnTo>
                      <a:pt x="2709" y="5195"/>
                    </a:lnTo>
                    <a:lnTo>
                      <a:pt x="2706" y="5210"/>
                    </a:lnTo>
                    <a:lnTo>
                      <a:pt x="2699" y="5220"/>
                    </a:lnTo>
                    <a:lnTo>
                      <a:pt x="2685" y="5230"/>
                    </a:lnTo>
                    <a:lnTo>
                      <a:pt x="2671" y="5237"/>
                    </a:lnTo>
                    <a:lnTo>
                      <a:pt x="2654" y="5245"/>
                    </a:lnTo>
                    <a:lnTo>
                      <a:pt x="2639" y="5248"/>
                    </a:lnTo>
                    <a:lnTo>
                      <a:pt x="2622" y="5245"/>
                    </a:lnTo>
                    <a:lnTo>
                      <a:pt x="2607" y="5241"/>
                    </a:lnTo>
                    <a:lnTo>
                      <a:pt x="2594" y="5230"/>
                    </a:lnTo>
                    <a:lnTo>
                      <a:pt x="2583" y="5213"/>
                    </a:lnTo>
                    <a:lnTo>
                      <a:pt x="2590" y="5233"/>
                    </a:lnTo>
                    <a:lnTo>
                      <a:pt x="2586" y="5251"/>
                    </a:lnTo>
                    <a:lnTo>
                      <a:pt x="2579" y="5268"/>
                    </a:lnTo>
                    <a:lnTo>
                      <a:pt x="2572" y="5283"/>
                    </a:lnTo>
                    <a:lnTo>
                      <a:pt x="2559" y="5293"/>
                    </a:lnTo>
                    <a:lnTo>
                      <a:pt x="2544" y="5300"/>
                    </a:lnTo>
                    <a:lnTo>
                      <a:pt x="2527" y="5308"/>
                    </a:lnTo>
                    <a:lnTo>
                      <a:pt x="2513" y="5315"/>
                    </a:lnTo>
                    <a:lnTo>
                      <a:pt x="2496" y="5318"/>
                    </a:lnTo>
                    <a:lnTo>
                      <a:pt x="2484" y="5318"/>
                    </a:lnTo>
                    <a:lnTo>
                      <a:pt x="2463" y="5321"/>
                    </a:lnTo>
                    <a:lnTo>
                      <a:pt x="2446" y="5318"/>
                    </a:lnTo>
                    <a:lnTo>
                      <a:pt x="2424" y="5318"/>
                    </a:lnTo>
                    <a:lnTo>
                      <a:pt x="2404" y="5311"/>
                    </a:lnTo>
                    <a:lnTo>
                      <a:pt x="2386" y="5303"/>
                    </a:lnTo>
                    <a:lnTo>
                      <a:pt x="2368" y="5297"/>
                    </a:lnTo>
                    <a:lnTo>
                      <a:pt x="2351" y="5286"/>
                    </a:lnTo>
                    <a:lnTo>
                      <a:pt x="2333" y="5276"/>
                    </a:lnTo>
                    <a:lnTo>
                      <a:pt x="2319" y="5265"/>
                    </a:lnTo>
                    <a:lnTo>
                      <a:pt x="2308" y="5251"/>
                    </a:lnTo>
                    <a:lnTo>
                      <a:pt x="2288" y="5223"/>
                    </a:lnTo>
                    <a:lnTo>
                      <a:pt x="2281" y="5192"/>
                    </a:lnTo>
                    <a:lnTo>
                      <a:pt x="2281" y="5160"/>
                    </a:lnTo>
                    <a:lnTo>
                      <a:pt x="2284" y="5128"/>
                    </a:lnTo>
                    <a:lnTo>
                      <a:pt x="2294" y="5097"/>
                    </a:lnTo>
                    <a:lnTo>
                      <a:pt x="2305" y="5062"/>
                    </a:lnTo>
                    <a:lnTo>
                      <a:pt x="2316" y="5027"/>
                    </a:lnTo>
                    <a:lnTo>
                      <a:pt x="2323" y="4995"/>
                    </a:lnTo>
                    <a:lnTo>
                      <a:pt x="2326" y="4956"/>
                    </a:lnTo>
                    <a:lnTo>
                      <a:pt x="2323" y="4921"/>
                    </a:lnTo>
                    <a:lnTo>
                      <a:pt x="2291" y="4925"/>
                    </a:lnTo>
                    <a:lnTo>
                      <a:pt x="2263" y="4918"/>
                    </a:lnTo>
                    <a:lnTo>
                      <a:pt x="2241" y="4903"/>
                    </a:lnTo>
                    <a:lnTo>
                      <a:pt x="2221" y="4886"/>
                    </a:lnTo>
                    <a:lnTo>
                      <a:pt x="2206" y="4865"/>
                    </a:lnTo>
                    <a:lnTo>
                      <a:pt x="2193" y="4837"/>
                    </a:lnTo>
                    <a:lnTo>
                      <a:pt x="2185" y="4808"/>
                    </a:lnTo>
                    <a:lnTo>
                      <a:pt x="2178" y="4780"/>
                    </a:lnTo>
                    <a:lnTo>
                      <a:pt x="2175" y="4749"/>
                    </a:lnTo>
                    <a:lnTo>
                      <a:pt x="2171" y="4725"/>
                    </a:lnTo>
                    <a:lnTo>
                      <a:pt x="2168" y="4749"/>
                    </a:lnTo>
                    <a:lnTo>
                      <a:pt x="2153" y="4763"/>
                    </a:lnTo>
                    <a:lnTo>
                      <a:pt x="2133" y="4767"/>
                    </a:lnTo>
                    <a:lnTo>
                      <a:pt x="2105" y="4760"/>
                    </a:lnTo>
                    <a:lnTo>
                      <a:pt x="2073" y="4749"/>
                    </a:lnTo>
                    <a:lnTo>
                      <a:pt x="2038" y="4738"/>
                    </a:lnTo>
                    <a:lnTo>
                      <a:pt x="2006" y="4728"/>
                    </a:lnTo>
                    <a:lnTo>
                      <a:pt x="1978" y="4725"/>
                    </a:lnTo>
                    <a:lnTo>
                      <a:pt x="1953" y="4728"/>
                    </a:lnTo>
                    <a:lnTo>
                      <a:pt x="1935" y="4745"/>
                    </a:lnTo>
                    <a:lnTo>
                      <a:pt x="1922" y="4784"/>
                    </a:lnTo>
                    <a:lnTo>
                      <a:pt x="1910" y="4823"/>
                    </a:lnTo>
                    <a:lnTo>
                      <a:pt x="1904" y="4865"/>
                    </a:lnTo>
                    <a:lnTo>
                      <a:pt x="1897" y="4907"/>
                    </a:lnTo>
                    <a:lnTo>
                      <a:pt x="1890" y="4950"/>
                    </a:lnTo>
                    <a:lnTo>
                      <a:pt x="1879" y="4995"/>
                    </a:lnTo>
                    <a:lnTo>
                      <a:pt x="1869" y="5033"/>
                    </a:lnTo>
                    <a:lnTo>
                      <a:pt x="1847" y="5072"/>
                    </a:lnTo>
                    <a:lnTo>
                      <a:pt x="1823" y="5110"/>
                    </a:lnTo>
                    <a:lnTo>
                      <a:pt x="1787" y="5138"/>
                    </a:lnTo>
                    <a:lnTo>
                      <a:pt x="1787" y="5153"/>
                    </a:lnTo>
                    <a:lnTo>
                      <a:pt x="1795" y="5178"/>
                    </a:lnTo>
                    <a:lnTo>
                      <a:pt x="1809" y="5216"/>
                    </a:lnTo>
                    <a:lnTo>
                      <a:pt x="1833" y="5258"/>
                    </a:lnTo>
                    <a:lnTo>
                      <a:pt x="1862" y="5311"/>
                    </a:lnTo>
                    <a:lnTo>
                      <a:pt x="1893" y="5363"/>
                    </a:lnTo>
                    <a:lnTo>
                      <a:pt x="1932" y="5416"/>
                    </a:lnTo>
                    <a:lnTo>
                      <a:pt x="1970" y="5465"/>
                    </a:lnTo>
                    <a:lnTo>
                      <a:pt x="2017" y="5511"/>
                    </a:lnTo>
                    <a:lnTo>
                      <a:pt x="2062" y="5543"/>
                    </a:lnTo>
                    <a:lnTo>
                      <a:pt x="2076" y="5557"/>
                    </a:lnTo>
                    <a:lnTo>
                      <a:pt x="2087" y="5575"/>
                    </a:lnTo>
                    <a:lnTo>
                      <a:pt x="2093" y="5592"/>
                    </a:lnTo>
                    <a:lnTo>
                      <a:pt x="2101" y="5610"/>
                    </a:lnTo>
                    <a:lnTo>
                      <a:pt x="2101" y="5634"/>
                    </a:lnTo>
                    <a:lnTo>
                      <a:pt x="2101" y="5655"/>
                    </a:lnTo>
                    <a:lnTo>
                      <a:pt x="2105" y="5676"/>
                    </a:lnTo>
                    <a:lnTo>
                      <a:pt x="2105" y="5701"/>
                    </a:lnTo>
                    <a:lnTo>
                      <a:pt x="2108" y="5722"/>
                    </a:lnTo>
                    <a:lnTo>
                      <a:pt x="2115" y="5743"/>
                    </a:lnTo>
                    <a:lnTo>
                      <a:pt x="2133" y="5788"/>
                    </a:lnTo>
                    <a:lnTo>
                      <a:pt x="2153" y="5831"/>
                    </a:lnTo>
                    <a:lnTo>
                      <a:pt x="2178" y="5870"/>
                    </a:lnTo>
                    <a:lnTo>
                      <a:pt x="2210" y="5905"/>
                    </a:lnTo>
                    <a:lnTo>
                      <a:pt x="2241" y="5940"/>
                    </a:lnTo>
                    <a:lnTo>
                      <a:pt x="2273" y="5975"/>
                    </a:lnTo>
                    <a:lnTo>
                      <a:pt x="2308" y="6006"/>
                    </a:lnTo>
                    <a:lnTo>
                      <a:pt x="2348" y="6038"/>
                    </a:lnTo>
                    <a:lnTo>
                      <a:pt x="2386" y="6066"/>
                    </a:lnTo>
                    <a:lnTo>
                      <a:pt x="2424" y="6098"/>
                    </a:lnTo>
                    <a:lnTo>
                      <a:pt x="2446" y="6119"/>
                    </a:lnTo>
                    <a:lnTo>
                      <a:pt x="2459" y="6143"/>
                    </a:lnTo>
                    <a:lnTo>
                      <a:pt x="2474" y="6171"/>
                    </a:lnTo>
                    <a:lnTo>
                      <a:pt x="2481" y="6203"/>
                    </a:lnTo>
                    <a:lnTo>
                      <a:pt x="2484" y="6235"/>
                    </a:lnTo>
                    <a:lnTo>
                      <a:pt x="2488" y="6270"/>
                    </a:lnTo>
                    <a:lnTo>
                      <a:pt x="2491" y="6305"/>
                    </a:lnTo>
                    <a:lnTo>
                      <a:pt x="2491" y="6340"/>
                    </a:lnTo>
                    <a:lnTo>
                      <a:pt x="2496" y="6379"/>
                    </a:lnTo>
                    <a:lnTo>
                      <a:pt x="2502" y="6414"/>
                    </a:lnTo>
                    <a:lnTo>
                      <a:pt x="2509" y="6438"/>
                    </a:lnTo>
                    <a:lnTo>
                      <a:pt x="2516" y="6460"/>
                    </a:lnTo>
                    <a:lnTo>
                      <a:pt x="2531" y="6481"/>
                    </a:lnTo>
                    <a:lnTo>
                      <a:pt x="2541" y="6501"/>
                    </a:lnTo>
                    <a:lnTo>
                      <a:pt x="2554" y="6523"/>
                    </a:lnTo>
                    <a:lnTo>
                      <a:pt x="2569" y="6544"/>
                    </a:lnTo>
                    <a:lnTo>
                      <a:pt x="2583" y="6565"/>
                    </a:lnTo>
                    <a:lnTo>
                      <a:pt x="2594" y="6586"/>
                    </a:lnTo>
                    <a:lnTo>
                      <a:pt x="2604" y="6608"/>
                    </a:lnTo>
                    <a:lnTo>
                      <a:pt x="2611" y="6631"/>
                    </a:lnTo>
                    <a:lnTo>
                      <a:pt x="2629" y="6678"/>
                    </a:lnTo>
                    <a:lnTo>
                      <a:pt x="2646" y="6709"/>
                    </a:lnTo>
                    <a:lnTo>
                      <a:pt x="2667" y="6730"/>
                    </a:lnTo>
                    <a:lnTo>
                      <a:pt x="2696" y="6741"/>
                    </a:lnTo>
                    <a:lnTo>
                      <a:pt x="2724" y="6744"/>
                    </a:lnTo>
                    <a:lnTo>
                      <a:pt x="2755" y="6744"/>
                    </a:lnTo>
                    <a:lnTo>
                      <a:pt x="2794" y="6737"/>
                    </a:lnTo>
                    <a:lnTo>
                      <a:pt x="2832" y="6730"/>
                    </a:lnTo>
                    <a:lnTo>
                      <a:pt x="2872" y="6726"/>
                    </a:lnTo>
                    <a:lnTo>
                      <a:pt x="2917" y="6719"/>
                    </a:lnTo>
                    <a:lnTo>
                      <a:pt x="2924" y="6719"/>
                    </a:lnTo>
                    <a:lnTo>
                      <a:pt x="2932" y="6713"/>
                    </a:lnTo>
                    <a:lnTo>
                      <a:pt x="2942" y="6706"/>
                    </a:lnTo>
                    <a:lnTo>
                      <a:pt x="2952" y="6698"/>
                    </a:lnTo>
                    <a:lnTo>
                      <a:pt x="2963" y="6688"/>
                    </a:lnTo>
                    <a:lnTo>
                      <a:pt x="2970" y="6678"/>
                    </a:lnTo>
                    <a:lnTo>
                      <a:pt x="2980" y="6671"/>
                    </a:lnTo>
                    <a:lnTo>
                      <a:pt x="2984" y="6663"/>
                    </a:lnTo>
                    <a:lnTo>
                      <a:pt x="2988" y="6660"/>
                    </a:lnTo>
                    <a:lnTo>
                      <a:pt x="2992" y="6660"/>
                    </a:lnTo>
                    <a:lnTo>
                      <a:pt x="2970" y="6695"/>
                    </a:lnTo>
                    <a:lnTo>
                      <a:pt x="2949" y="6734"/>
                    </a:lnTo>
                    <a:lnTo>
                      <a:pt x="2920" y="6773"/>
                    </a:lnTo>
                    <a:lnTo>
                      <a:pt x="2889" y="6814"/>
                    </a:lnTo>
                    <a:lnTo>
                      <a:pt x="2854" y="6853"/>
                    </a:lnTo>
                    <a:lnTo>
                      <a:pt x="2819" y="6891"/>
                    </a:lnTo>
                    <a:lnTo>
                      <a:pt x="2780" y="6926"/>
                    </a:lnTo>
                    <a:lnTo>
                      <a:pt x="2745" y="6958"/>
                    </a:lnTo>
                    <a:lnTo>
                      <a:pt x="2709" y="6986"/>
                    </a:lnTo>
                    <a:lnTo>
                      <a:pt x="2674" y="7008"/>
                    </a:lnTo>
                    <a:lnTo>
                      <a:pt x="2646" y="7021"/>
                    </a:lnTo>
                    <a:lnTo>
                      <a:pt x="2622" y="7039"/>
                    </a:lnTo>
                    <a:lnTo>
                      <a:pt x="2604" y="7057"/>
                    </a:lnTo>
                    <a:lnTo>
                      <a:pt x="2586" y="7074"/>
                    </a:lnTo>
                    <a:lnTo>
                      <a:pt x="2572" y="7092"/>
                    </a:lnTo>
                    <a:lnTo>
                      <a:pt x="2559" y="7106"/>
                    </a:lnTo>
                    <a:lnTo>
                      <a:pt x="2548" y="7120"/>
                    </a:lnTo>
                    <a:lnTo>
                      <a:pt x="2534" y="7134"/>
                    </a:lnTo>
                    <a:lnTo>
                      <a:pt x="2519" y="7144"/>
                    </a:lnTo>
                    <a:lnTo>
                      <a:pt x="2502" y="7151"/>
                    </a:lnTo>
                    <a:lnTo>
                      <a:pt x="2467" y="7162"/>
                    </a:lnTo>
                    <a:lnTo>
                      <a:pt x="2431" y="7173"/>
                    </a:lnTo>
                    <a:lnTo>
                      <a:pt x="2396" y="7179"/>
                    </a:lnTo>
                    <a:lnTo>
                      <a:pt x="2365" y="7187"/>
                    </a:lnTo>
                    <a:lnTo>
                      <a:pt x="2333" y="7194"/>
                    </a:lnTo>
                    <a:lnTo>
                      <a:pt x="2298" y="7201"/>
                    </a:lnTo>
                    <a:lnTo>
                      <a:pt x="2266" y="7211"/>
                    </a:lnTo>
                    <a:lnTo>
                      <a:pt x="2235" y="7218"/>
                    </a:lnTo>
                    <a:lnTo>
                      <a:pt x="2203" y="7229"/>
                    </a:lnTo>
                    <a:lnTo>
                      <a:pt x="2168" y="7239"/>
                    </a:lnTo>
                    <a:lnTo>
                      <a:pt x="2140" y="7250"/>
                    </a:lnTo>
                    <a:lnTo>
                      <a:pt x="2115" y="7261"/>
                    </a:lnTo>
                    <a:lnTo>
                      <a:pt x="2087" y="7274"/>
                    </a:lnTo>
                    <a:lnTo>
                      <a:pt x="2058" y="7286"/>
                    </a:lnTo>
                    <a:lnTo>
                      <a:pt x="2030" y="7296"/>
                    </a:lnTo>
                    <a:lnTo>
                      <a:pt x="2002" y="7306"/>
                    </a:lnTo>
                    <a:lnTo>
                      <a:pt x="1975" y="7313"/>
                    </a:lnTo>
                    <a:lnTo>
                      <a:pt x="1946" y="7321"/>
                    </a:lnTo>
                    <a:lnTo>
                      <a:pt x="1915" y="7321"/>
                    </a:lnTo>
                    <a:lnTo>
                      <a:pt x="1887" y="7321"/>
                    </a:lnTo>
                    <a:lnTo>
                      <a:pt x="1887" y="7317"/>
                    </a:lnTo>
                    <a:lnTo>
                      <a:pt x="1890" y="7313"/>
                    </a:lnTo>
                    <a:lnTo>
                      <a:pt x="1890" y="7309"/>
                    </a:lnTo>
                    <a:lnTo>
                      <a:pt x="1893" y="7303"/>
                    </a:lnTo>
                    <a:lnTo>
                      <a:pt x="1897" y="7296"/>
                    </a:lnTo>
                    <a:lnTo>
                      <a:pt x="1900" y="7289"/>
                    </a:lnTo>
                    <a:lnTo>
                      <a:pt x="1904" y="7281"/>
                    </a:lnTo>
                    <a:lnTo>
                      <a:pt x="1907" y="7274"/>
                    </a:lnTo>
                    <a:lnTo>
                      <a:pt x="1907" y="7271"/>
                    </a:lnTo>
                    <a:lnTo>
                      <a:pt x="1910" y="7271"/>
                    </a:lnTo>
                    <a:lnTo>
                      <a:pt x="1910" y="7268"/>
                    </a:lnTo>
                    <a:lnTo>
                      <a:pt x="1915" y="7261"/>
                    </a:lnTo>
                    <a:lnTo>
                      <a:pt x="1918" y="7254"/>
                    </a:lnTo>
                    <a:lnTo>
                      <a:pt x="1925" y="7243"/>
                    </a:lnTo>
                    <a:lnTo>
                      <a:pt x="1932" y="7236"/>
                    </a:lnTo>
                    <a:lnTo>
                      <a:pt x="1935" y="7226"/>
                    </a:lnTo>
                    <a:lnTo>
                      <a:pt x="1932" y="7218"/>
                    </a:lnTo>
                    <a:lnTo>
                      <a:pt x="1922" y="7214"/>
                    </a:lnTo>
                    <a:lnTo>
                      <a:pt x="1904" y="7211"/>
                    </a:lnTo>
                    <a:lnTo>
                      <a:pt x="1872" y="7214"/>
                    </a:lnTo>
                    <a:lnTo>
                      <a:pt x="1830" y="7222"/>
                    </a:lnTo>
                    <a:lnTo>
                      <a:pt x="1792" y="7232"/>
                    </a:lnTo>
                    <a:lnTo>
                      <a:pt x="1756" y="7243"/>
                    </a:lnTo>
                    <a:lnTo>
                      <a:pt x="1717" y="7254"/>
                    </a:lnTo>
                    <a:lnTo>
                      <a:pt x="1679" y="7264"/>
                    </a:lnTo>
                    <a:lnTo>
                      <a:pt x="1644" y="7278"/>
                    </a:lnTo>
                    <a:lnTo>
                      <a:pt x="1609" y="7296"/>
                    </a:lnTo>
                    <a:lnTo>
                      <a:pt x="1569" y="7313"/>
                    </a:lnTo>
                    <a:lnTo>
                      <a:pt x="1534" y="7331"/>
                    </a:lnTo>
                    <a:lnTo>
                      <a:pt x="1496" y="7352"/>
                    </a:lnTo>
                    <a:lnTo>
                      <a:pt x="1457" y="7356"/>
                    </a:lnTo>
                    <a:lnTo>
                      <a:pt x="1414" y="7356"/>
                    </a:lnTo>
                    <a:lnTo>
                      <a:pt x="1369" y="7352"/>
                    </a:lnTo>
                    <a:lnTo>
                      <a:pt x="1326" y="7344"/>
                    </a:lnTo>
                    <a:lnTo>
                      <a:pt x="1284" y="7334"/>
                    </a:lnTo>
                    <a:lnTo>
                      <a:pt x="1246" y="7321"/>
                    </a:lnTo>
                    <a:lnTo>
                      <a:pt x="1211" y="7303"/>
                    </a:lnTo>
                    <a:lnTo>
                      <a:pt x="1179" y="7281"/>
                    </a:lnTo>
                    <a:lnTo>
                      <a:pt x="1151" y="7257"/>
                    </a:lnTo>
                    <a:lnTo>
                      <a:pt x="1130" y="7229"/>
                    </a:lnTo>
                    <a:lnTo>
                      <a:pt x="1130" y="7222"/>
                    </a:lnTo>
                    <a:lnTo>
                      <a:pt x="1140" y="7222"/>
                    </a:lnTo>
                    <a:lnTo>
                      <a:pt x="1154" y="7226"/>
                    </a:lnTo>
                    <a:lnTo>
                      <a:pt x="1175" y="7232"/>
                    </a:lnTo>
                    <a:lnTo>
                      <a:pt x="1200" y="7239"/>
                    </a:lnTo>
                    <a:lnTo>
                      <a:pt x="1228" y="7250"/>
                    </a:lnTo>
                    <a:lnTo>
                      <a:pt x="1253" y="7257"/>
                    </a:lnTo>
                    <a:lnTo>
                      <a:pt x="1278" y="7264"/>
                    </a:lnTo>
                    <a:lnTo>
                      <a:pt x="1299" y="7268"/>
                    </a:lnTo>
                    <a:lnTo>
                      <a:pt x="1313" y="7268"/>
                    </a:lnTo>
                    <a:lnTo>
                      <a:pt x="1331" y="7261"/>
                    </a:lnTo>
                    <a:lnTo>
                      <a:pt x="1351" y="7254"/>
                    </a:lnTo>
                    <a:lnTo>
                      <a:pt x="1369" y="7246"/>
                    </a:lnTo>
                    <a:lnTo>
                      <a:pt x="1386" y="7239"/>
                    </a:lnTo>
                    <a:lnTo>
                      <a:pt x="1404" y="7229"/>
                    </a:lnTo>
                    <a:lnTo>
                      <a:pt x="1418" y="7218"/>
                    </a:lnTo>
                    <a:lnTo>
                      <a:pt x="1436" y="7208"/>
                    </a:lnTo>
                    <a:lnTo>
                      <a:pt x="1449" y="7197"/>
                    </a:lnTo>
                    <a:lnTo>
                      <a:pt x="1464" y="7183"/>
                    </a:lnTo>
                    <a:lnTo>
                      <a:pt x="1474" y="7169"/>
                    </a:lnTo>
                    <a:lnTo>
                      <a:pt x="1492" y="7144"/>
                    </a:lnTo>
                    <a:lnTo>
                      <a:pt x="1506" y="7120"/>
                    </a:lnTo>
                    <a:lnTo>
                      <a:pt x="1520" y="7096"/>
                    </a:lnTo>
                    <a:lnTo>
                      <a:pt x="1534" y="7071"/>
                    </a:lnTo>
                    <a:lnTo>
                      <a:pt x="1545" y="7046"/>
                    </a:lnTo>
                    <a:lnTo>
                      <a:pt x="1556" y="7021"/>
                    </a:lnTo>
                    <a:lnTo>
                      <a:pt x="1562" y="7001"/>
                    </a:lnTo>
                    <a:lnTo>
                      <a:pt x="1573" y="6976"/>
                    </a:lnTo>
                    <a:lnTo>
                      <a:pt x="1580" y="6951"/>
                    </a:lnTo>
                    <a:lnTo>
                      <a:pt x="1587" y="6931"/>
                    </a:lnTo>
                    <a:lnTo>
                      <a:pt x="1609" y="6867"/>
                    </a:lnTo>
                    <a:lnTo>
                      <a:pt x="1637" y="6811"/>
                    </a:lnTo>
                    <a:lnTo>
                      <a:pt x="1661" y="6754"/>
                    </a:lnTo>
                    <a:lnTo>
                      <a:pt x="1692" y="6698"/>
                    </a:lnTo>
                    <a:lnTo>
                      <a:pt x="1721" y="6646"/>
                    </a:lnTo>
                    <a:lnTo>
                      <a:pt x="1752" y="6589"/>
                    </a:lnTo>
                    <a:lnTo>
                      <a:pt x="1780" y="6533"/>
                    </a:lnTo>
                    <a:lnTo>
                      <a:pt x="1805" y="6478"/>
                    </a:lnTo>
                    <a:lnTo>
                      <a:pt x="1827" y="6418"/>
                    </a:lnTo>
                    <a:lnTo>
                      <a:pt x="1847" y="6358"/>
                    </a:lnTo>
                    <a:lnTo>
                      <a:pt x="1869" y="6266"/>
                    </a:lnTo>
                    <a:close/>
                  </a:path>
                </a:pathLst>
              </a:custGeom>
              <a:solidFill>
                <a:srgbClr val="F2B2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55" name="Freeform 727"/>
              <p:cNvSpPr>
                <a:spLocks/>
              </p:cNvSpPr>
              <p:nvPr/>
            </p:nvSpPr>
            <p:spPr bwMode="auto">
              <a:xfrm>
                <a:off x="2991" y="2454"/>
                <a:ext cx="230" cy="525"/>
              </a:xfrm>
              <a:custGeom>
                <a:avLst/>
                <a:gdLst>
                  <a:gd name="T0" fmla="*/ 1246 w 2992"/>
                  <a:gd name="T1" fmla="*/ 5655 h 7356"/>
                  <a:gd name="T2" fmla="*/ 865 w 2992"/>
                  <a:gd name="T3" fmla="*/ 5413 h 7356"/>
                  <a:gd name="T4" fmla="*/ 609 w 2992"/>
                  <a:gd name="T5" fmla="*/ 5357 h 7356"/>
                  <a:gd name="T6" fmla="*/ 447 w 2992"/>
                  <a:gd name="T7" fmla="*/ 5160 h 7356"/>
                  <a:gd name="T8" fmla="*/ 88 w 2992"/>
                  <a:gd name="T9" fmla="*/ 5178 h 7356"/>
                  <a:gd name="T10" fmla="*/ 243 w 2992"/>
                  <a:gd name="T11" fmla="*/ 4980 h 7356"/>
                  <a:gd name="T12" fmla="*/ 637 w 2992"/>
                  <a:gd name="T13" fmla="*/ 4802 h 7356"/>
                  <a:gd name="T14" fmla="*/ 936 w 2992"/>
                  <a:gd name="T15" fmla="*/ 4492 h 7356"/>
                  <a:gd name="T16" fmla="*/ 1295 w 2992"/>
                  <a:gd name="T17" fmla="*/ 3937 h 7356"/>
                  <a:gd name="T18" fmla="*/ 1323 w 2992"/>
                  <a:gd name="T19" fmla="*/ 3555 h 7356"/>
                  <a:gd name="T20" fmla="*/ 1228 w 2992"/>
                  <a:gd name="T21" fmla="*/ 2894 h 7356"/>
                  <a:gd name="T22" fmla="*/ 943 w 2992"/>
                  <a:gd name="T23" fmla="*/ 2929 h 7356"/>
                  <a:gd name="T24" fmla="*/ 675 w 2992"/>
                  <a:gd name="T25" fmla="*/ 3790 h 7356"/>
                  <a:gd name="T26" fmla="*/ 517 w 2992"/>
                  <a:gd name="T27" fmla="*/ 3994 h 7356"/>
                  <a:gd name="T28" fmla="*/ 281 w 2992"/>
                  <a:gd name="T29" fmla="*/ 3818 h 7356"/>
                  <a:gd name="T30" fmla="*/ 404 w 2992"/>
                  <a:gd name="T31" fmla="*/ 3252 h 7356"/>
                  <a:gd name="T32" fmla="*/ 492 w 2992"/>
                  <a:gd name="T33" fmla="*/ 2961 h 7356"/>
                  <a:gd name="T34" fmla="*/ 444 w 2992"/>
                  <a:gd name="T35" fmla="*/ 2694 h 7356"/>
                  <a:gd name="T36" fmla="*/ 722 w 2992"/>
                  <a:gd name="T37" fmla="*/ 2184 h 7356"/>
                  <a:gd name="T38" fmla="*/ 805 w 2992"/>
                  <a:gd name="T39" fmla="*/ 2044 h 7356"/>
                  <a:gd name="T40" fmla="*/ 584 w 2992"/>
                  <a:gd name="T41" fmla="*/ 1784 h 7356"/>
                  <a:gd name="T42" fmla="*/ 669 w 2992"/>
                  <a:gd name="T43" fmla="*/ 1443 h 7356"/>
                  <a:gd name="T44" fmla="*/ 690 w 2992"/>
                  <a:gd name="T45" fmla="*/ 1050 h 7356"/>
                  <a:gd name="T46" fmla="*/ 542 w 2992"/>
                  <a:gd name="T47" fmla="*/ 650 h 7356"/>
                  <a:gd name="T48" fmla="*/ 532 w 2992"/>
                  <a:gd name="T49" fmla="*/ 365 h 7356"/>
                  <a:gd name="T50" fmla="*/ 352 w 2992"/>
                  <a:gd name="T51" fmla="*/ 615 h 7356"/>
                  <a:gd name="T52" fmla="*/ 232 w 2992"/>
                  <a:gd name="T53" fmla="*/ 593 h 7356"/>
                  <a:gd name="T54" fmla="*/ 391 w 2992"/>
                  <a:gd name="T55" fmla="*/ 460 h 7356"/>
                  <a:gd name="T56" fmla="*/ 577 w 2992"/>
                  <a:gd name="T57" fmla="*/ 260 h 7356"/>
                  <a:gd name="T58" fmla="*/ 722 w 2992"/>
                  <a:gd name="T59" fmla="*/ 80 h 7356"/>
                  <a:gd name="T60" fmla="*/ 933 w 2992"/>
                  <a:gd name="T61" fmla="*/ 168 h 7356"/>
                  <a:gd name="T62" fmla="*/ 1126 w 2992"/>
                  <a:gd name="T63" fmla="*/ 323 h 7356"/>
                  <a:gd name="T64" fmla="*/ 1524 w 2992"/>
                  <a:gd name="T65" fmla="*/ 580 h 7356"/>
                  <a:gd name="T66" fmla="*/ 1795 w 2992"/>
                  <a:gd name="T67" fmla="*/ 632 h 7356"/>
                  <a:gd name="T68" fmla="*/ 1760 w 2992"/>
                  <a:gd name="T69" fmla="*/ 1180 h 7356"/>
                  <a:gd name="T70" fmla="*/ 1587 w 2992"/>
                  <a:gd name="T71" fmla="*/ 1205 h 7356"/>
                  <a:gd name="T72" fmla="*/ 1760 w 2992"/>
                  <a:gd name="T73" fmla="*/ 1514 h 7356"/>
                  <a:gd name="T74" fmla="*/ 1844 w 2992"/>
                  <a:gd name="T75" fmla="*/ 1788 h 7356"/>
                  <a:gd name="T76" fmla="*/ 1872 w 2992"/>
                  <a:gd name="T77" fmla="*/ 2311 h 7356"/>
                  <a:gd name="T78" fmla="*/ 2111 w 2992"/>
                  <a:gd name="T79" fmla="*/ 3102 h 7356"/>
                  <a:gd name="T80" fmla="*/ 2200 w 2992"/>
                  <a:gd name="T81" fmla="*/ 3590 h 7356"/>
                  <a:gd name="T82" fmla="*/ 2407 w 2992"/>
                  <a:gd name="T83" fmla="*/ 4254 h 7356"/>
                  <a:gd name="T84" fmla="*/ 2709 w 2992"/>
                  <a:gd name="T85" fmla="*/ 5110 h 7356"/>
                  <a:gd name="T86" fmla="*/ 2572 w 2992"/>
                  <a:gd name="T87" fmla="*/ 5283 h 7356"/>
                  <a:gd name="T88" fmla="*/ 2319 w 2992"/>
                  <a:gd name="T89" fmla="*/ 5265 h 7356"/>
                  <a:gd name="T90" fmla="*/ 2221 w 2992"/>
                  <a:gd name="T91" fmla="*/ 4886 h 7356"/>
                  <a:gd name="T92" fmla="*/ 1953 w 2992"/>
                  <a:gd name="T93" fmla="*/ 4728 h 7356"/>
                  <a:gd name="T94" fmla="*/ 1833 w 2992"/>
                  <a:gd name="T95" fmla="*/ 5258 h 7356"/>
                  <a:gd name="T96" fmla="*/ 2108 w 2992"/>
                  <a:gd name="T97" fmla="*/ 5722 h 7356"/>
                  <a:gd name="T98" fmla="*/ 2481 w 2992"/>
                  <a:gd name="T99" fmla="*/ 6203 h 7356"/>
                  <a:gd name="T100" fmla="*/ 2604 w 2992"/>
                  <a:gd name="T101" fmla="*/ 6608 h 7356"/>
                  <a:gd name="T102" fmla="*/ 2952 w 2992"/>
                  <a:gd name="T103" fmla="*/ 6698 h 7356"/>
                  <a:gd name="T104" fmla="*/ 2709 w 2992"/>
                  <a:gd name="T105" fmla="*/ 6986 h 7356"/>
                  <a:gd name="T106" fmla="*/ 2365 w 2992"/>
                  <a:gd name="T107" fmla="*/ 7187 h 7356"/>
                  <a:gd name="T108" fmla="*/ 1915 w 2992"/>
                  <a:gd name="T109" fmla="*/ 7321 h 7356"/>
                  <a:gd name="T110" fmla="*/ 1925 w 2992"/>
                  <a:gd name="T111" fmla="*/ 7243 h 7356"/>
                  <a:gd name="T112" fmla="*/ 1534 w 2992"/>
                  <a:gd name="T113" fmla="*/ 7331 h 7356"/>
                  <a:gd name="T114" fmla="*/ 1175 w 2992"/>
                  <a:gd name="T115" fmla="*/ 7232 h 7356"/>
                  <a:gd name="T116" fmla="*/ 1464 w 2992"/>
                  <a:gd name="T117" fmla="*/ 7183 h 7356"/>
                  <a:gd name="T118" fmla="*/ 1692 w 2992"/>
                  <a:gd name="T119" fmla="*/ 6698 h 7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92" h="7356">
                    <a:moveTo>
                      <a:pt x="1869" y="6266"/>
                    </a:moveTo>
                    <a:lnTo>
                      <a:pt x="1798" y="6241"/>
                    </a:lnTo>
                    <a:lnTo>
                      <a:pt x="1732" y="6210"/>
                    </a:lnTo>
                    <a:lnTo>
                      <a:pt x="1672" y="6171"/>
                    </a:lnTo>
                    <a:lnTo>
                      <a:pt x="1612" y="6126"/>
                    </a:lnTo>
                    <a:lnTo>
                      <a:pt x="1559" y="6073"/>
                    </a:lnTo>
                    <a:lnTo>
                      <a:pt x="1506" y="6021"/>
                    </a:lnTo>
                    <a:lnTo>
                      <a:pt x="1454" y="5964"/>
                    </a:lnTo>
                    <a:lnTo>
                      <a:pt x="1408" y="5905"/>
                    </a:lnTo>
                    <a:lnTo>
                      <a:pt x="1358" y="5848"/>
                    </a:lnTo>
                    <a:lnTo>
                      <a:pt x="1309" y="5793"/>
                    </a:lnTo>
                    <a:lnTo>
                      <a:pt x="1288" y="5761"/>
                    </a:lnTo>
                    <a:lnTo>
                      <a:pt x="1271" y="5729"/>
                    </a:lnTo>
                    <a:lnTo>
                      <a:pt x="1256" y="5693"/>
                    </a:lnTo>
                    <a:lnTo>
                      <a:pt x="1246" y="5655"/>
                    </a:lnTo>
                    <a:lnTo>
                      <a:pt x="1231" y="5620"/>
                    </a:lnTo>
                    <a:lnTo>
                      <a:pt x="1221" y="5585"/>
                    </a:lnTo>
                    <a:lnTo>
                      <a:pt x="1203" y="5553"/>
                    </a:lnTo>
                    <a:lnTo>
                      <a:pt x="1183" y="5522"/>
                    </a:lnTo>
                    <a:lnTo>
                      <a:pt x="1158" y="5493"/>
                    </a:lnTo>
                    <a:lnTo>
                      <a:pt x="1123" y="5469"/>
                    </a:lnTo>
                    <a:lnTo>
                      <a:pt x="1098" y="5455"/>
                    </a:lnTo>
                    <a:lnTo>
                      <a:pt x="1070" y="5441"/>
                    </a:lnTo>
                    <a:lnTo>
                      <a:pt x="1041" y="5430"/>
                    </a:lnTo>
                    <a:lnTo>
                      <a:pt x="1013" y="5420"/>
                    </a:lnTo>
                    <a:lnTo>
                      <a:pt x="982" y="5413"/>
                    </a:lnTo>
                    <a:lnTo>
                      <a:pt x="953" y="5406"/>
                    </a:lnTo>
                    <a:lnTo>
                      <a:pt x="922" y="5406"/>
                    </a:lnTo>
                    <a:lnTo>
                      <a:pt x="894" y="5406"/>
                    </a:lnTo>
                    <a:lnTo>
                      <a:pt x="865" y="5413"/>
                    </a:lnTo>
                    <a:lnTo>
                      <a:pt x="837" y="5423"/>
                    </a:lnTo>
                    <a:lnTo>
                      <a:pt x="830" y="5427"/>
                    </a:lnTo>
                    <a:lnTo>
                      <a:pt x="820" y="5427"/>
                    </a:lnTo>
                    <a:lnTo>
                      <a:pt x="810" y="5430"/>
                    </a:lnTo>
                    <a:lnTo>
                      <a:pt x="792" y="5430"/>
                    </a:lnTo>
                    <a:lnTo>
                      <a:pt x="778" y="5430"/>
                    </a:lnTo>
                    <a:lnTo>
                      <a:pt x="764" y="5430"/>
                    </a:lnTo>
                    <a:lnTo>
                      <a:pt x="750" y="5430"/>
                    </a:lnTo>
                    <a:lnTo>
                      <a:pt x="735" y="5430"/>
                    </a:lnTo>
                    <a:lnTo>
                      <a:pt x="728" y="5430"/>
                    </a:lnTo>
                    <a:lnTo>
                      <a:pt x="722" y="5430"/>
                    </a:lnTo>
                    <a:lnTo>
                      <a:pt x="669" y="5427"/>
                    </a:lnTo>
                    <a:lnTo>
                      <a:pt x="637" y="5410"/>
                    </a:lnTo>
                    <a:lnTo>
                      <a:pt x="616" y="5385"/>
                    </a:lnTo>
                    <a:lnTo>
                      <a:pt x="609" y="5357"/>
                    </a:lnTo>
                    <a:lnTo>
                      <a:pt x="605" y="5321"/>
                    </a:lnTo>
                    <a:lnTo>
                      <a:pt x="609" y="5280"/>
                    </a:lnTo>
                    <a:lnTo>
                      <a:pt x="609" y="5241"/>
                    </a:lnTo>
                    <a:lnTo>
                      <a:pt x="609" y="5198"/>
                    </a:lnTo>
                    <a:lnTo>
                      <a:pt x="599" y="5156"/>
                    </a:lnTo>
                    <a:lnTo>
                      <a:pt x="581" y="5118"/>
                    </a:lnTo>
                    <a:lnTo>
                      <a:pt x="567" y="5128"/>
                    </a:lnTo>
                    <a:lnTo>
                      <a:pt x="552" y="5138"/>
                    </a:lnTo>
                    <a:lnTo>
                      <a:pt x="539" y="5150"/>
                    </a:lnTo>
                    <a:lnTo>
                      <a:pt x="524" y="5153"/>
                    </a:lnTo>
                    <a:lnTo>
                      <a:pt x="507" y="5156"/>
                    </a:lnTo>
                    <a:lnTo>
                      <a:pt x="492" y="5160"/>
                    </a:lnTo>
                    <a:lnTo>
                      <a:pt x="475" y="5160"/>
                    </a:lnTo>
                    <a:lnTo>
                      <a:pt x="461" y="5160"/>
                    </a:lnTo>
                    <a:lnTo>
                      <a:pt x="447" y="5160"/>
                    </a:lnTo>
                    <a:lnTo>
                      <a:pt x="433" y="5156"/>
                    </a:lnTo>
                    <a:lnTo>
                      <a:pt x="384" y="5142"/>
                    </a:lnTo>
                    <a:lnTo>
                      <a:pt x="352" y="5132"/>
                    </a:lnTo>
                    <a:lnTo>
                      <a:pt x="324" y="5128"/>
                    </a:lnTo>
                    <a:lnTo>
                      <a:pt x="306" y="5125"/>
                    </a:lnTo>
                    <a:lnTo>
                      <a:pt x="292" y="5128"/>
                    </a:lnTo>
                    <a:lnTo>
                      <a:pt x="274" y="5132"/>
                    </a:lnTo>
                    <a:lnTo>
                      <a:pt x="257" y="5138"/>
                    </a:lnTo>
                    <a:lnTo>
                      <a:pt x="232" y="5150"/>
                    </a:lnTo>
                    <a:lnTo>
                      <a:pt x="201" y="5163"/>
                    </a:lnTo>
                    <a:lnTo>
                      <a:pt x="158" y="5181"/>
                    </a:lnTo>
                    <a:lnTo>
                      <a:pt x="144" y="5181"/>
                    </a:lnTo>
                    <a:lnTo>
                      <a:pt x="126" y="5185"/>
                    </a:lnTo>
                    <a:lnTo>
                      <a:pt x="109" y="5181"/>
                    </a:lnTo>
                    <a:lnTo>
                      <a:pt x="88" y="5178"/>
                    </a:lnTo>
                    <a:lnTo>
                      <a:pt x="66" y="5174"/>
                    </a:lnTo>
                    <a:lnTo>
                      <a:pt x="49" y="5167"/>
                    </a:lnTo>
                    <a:lnTo>
                      <a:pt x="31" y="5160"/>
                    </a:lnTo>
                    <a:lnTo>
                      <a:pt x="21" y="5150"/>
                    </a:lnTo>
                    <a:lnTo>
                      <a:pt x="11" y="5142"/>
                    </a:lnTo>
                    <a:lnTo>
                      <a:pt x="3" y="5135"/>
                    </a:lnTo>
                    <a:lnTo>
                      <a:pt x="0" y="5103"/>
                    </a:lnTo>
                    <a:lnTo>
                      <a:pt x="7" y="5080"/>
                    </a:lnTo>
                    <a:lnTo>
                      <a:pt x="28" y="5055"/>
                    </a:lnTo>
                    <a:lnTo>
                      <a:pt x="53" y="5037"/>
                    </a:lnTo>
                    <a:lnTo>
                      <a:pt x="88" y="5020"/>
                    </a:lnTo>
                    <a:lnTo>
                      <a:pt x="126" y="5005"/>
                    </a:lnTo>
                    <a:lnTo>
                      <a:pt x="166" y="4995"/>
                    </a:lnTo>
                    <a:lnTo>
                      <a:pt x="204" y="4988"/>
                    </a:lnTo>
                    <a:lnTo>
                      <a:pt x="243" y="4980"/>
                    </a:lnTo>
                    <a:lnTo>
                      <a:pt x="278" y="4977"/>
                    </a:lnTo>
                    <a:lnTo>
                      <a:pt x="331" y="4973"/>
                    </a:lnTo>
                    <a:lnTo>
                      <a:pt x="373" y="4980"/>
                    </a:lnTo>
                    <a:lnTo>
                      <a:pt x="409" y="4991"/>
                    </a:lnTo>
                    <a:lnTo>
                      <a:pt x="433" y="5002"/>
                    </a:lnTo>
                    <a:lnTo>
                      <a:pt x="451" y="5012"/>
                    </a:lnTo>
                    <a:lnTo>
                      <a:pt x="468" y="5016"/>
                    </a:lnTo>
                    <a:lnTo>
                      <a:pt x="486" y="5008"/>
                    </a:lnTo>
                    <a:lnTo>
                      <a:pt x="499" y="4988"/>
                    </a:lnTo>
                    <a:lnTo>
                      <a:pt x="521" y="4953"/>
                    </a:lnTo>
                    <a:lnTo>
                      <a:pt x="545" y="4897"/>
                    </a:lnTo>
                    <a:lnTo>
                      <a:pt x="559" y="4872"/>
                    </a:lnTo>
                    <a:lnTo>
                      <a:pt x="581" y="4847"/>
                    </a:lnTo>
                    <a:lnTo>
                      <a:pt x="609" y="4823"/>
                    </a:lnTo>
                    <a:lnTo>
                      <a:pt x="637" y="4802"/>
                    </a:lnTo>
                    <a:lnTo>
                      <a:pt x="669" y="4780"/>
                    </a:lnTo>
                    <a:lnTo>
                      <a:pt x="700" y="4763"/>
                    </a:lnTo>
                    <a:lnTo>
                      <a:pt x="725" y="4749"/>
                    </a:lnTo>
                    <a:lnTo>
                      <a:pt x="747" y="4738"/>
                    </a:lnTo>
                    <a:lnTo>
                      <a:pt x="760" y="4735"/>
                    </a:lnTo>
                    <a:lnTo>
                      <a:pt x="767" y="4735"/>
                    </a:lnTo>
                    <a:lnTo>
                      <a:pt x="774" y="4703"/>
                    </a:lnTo>
                    <a:lnTo>
                      <a:pt x="788" y="4668"/>
                    </a:lnTo>
                    <a:lnTo>
                      <a:pt x="810" y="4637"/>
                    </a:lnTo>
                    <a:lnTo>
                      <a:pt x="830" y="4608"/>
                    </a:lnTo>
                    <a:lnTo>
                      <a:pt x="858" y="4580"/>
                    </a:lnTo>
                    <a:lnTo>
                      <a:pt x="883" y="4552"/>
                    </a:lnTo>
                    <a:lnTo>
                      <a:pt x="908" y="4528"/>
                    </a:lnTo>
                    <a:lnTo>
                      <a:pt x="925" y="4510"/>
                    </a:lnTo>
                    <a:lnTo>
                      <a:pt x="936" y="4492"/>
                    </a:lnTo>
                    <a:lnTo>
                      <a:pt x="940" y="4478"/>
                    </a:lnTo>
                    <a:lnTo>
                      <a:pt x="936" y="4412"/>
                    </a:lnTo>
                    <a:lnTo>
                      <a:pt x="943" y="4345"/>
                    </a:lnTo>
                    <a:lnTo>
                      <a:pt x="960" y="4285"/>
                    </a:lnTo>
                    <a:lnTo>
                      <a:pt x="988" y="4229"/>
                    </a:lnTo>
                    <a:lnTo>
                      <a:pt x="1024" y="4177"/>
                    </a:lnTo>
                    <a:lnTo>
                      <a:pt x="1063" y="4127"/>
                    </a:lnTo>
                    <a:lnTo>
                      <a:pt x="1108" y="4082"/>
                    </a:lnTo>
                    <a:lnTo>
                      <a:pt x="1161" y="4039"/>
                    </a:lnTo>
                    <a:lnTo>
                      <a:pt x="1214" y="3997"/>
                    </a:lnTo>
                    <a:lnTo>
                      <a:pt x="1274" y="3962"/>
                    </a:lnTo>
                    <a:lnTo>
                      <a:pt x="1278" y="3959"/>
                    </a:lnTo>
                    <a:lnTo>
                      <a:pt x="1284" y="3952"/>
                    </a:lnTo>
                    <a:lnTo>
                      <a:pt x="1288" y="3945"/>
                    </a:lnTo>
                    <a:lnTo>
                      <a:pt x="1295" y="3937"/>
                    </a:lnTo>
                    <a:lnTo>
                      <a:pt x="1299" y="3930"/>
                    </a:lnTo>
                    <a:lnTo>
                      <a:pt x="1302" y="3920"/>
                    </a:lnTo>
                    <a:lnTo>
                      <a:pt x="1302" y="3909"/>
                    </a:lnTo>
                    <a:lnTo>
                      <a:pt x="1302" y="3899"/>
                    </a:lnTo>
                    <a:lnTo>
                      <a:pt x="1302" y="3888"/>
                    </a:lnTo>
                    <a:lnTo>
                      <a:pt x="1299" y="3877"/>
                    </a:lnTo>
                    <a:lnTo>
                      <a:pt x="1291" y="3842"/>
                    </a:lnTo>
                    <a:lnTo>
                      <a:pt x="1288" y="3807"/>
                    </a:lnTo>
                    <a:lnTo>
                      <a:pt x="1288" y="3772"/>
                    </a:lnTo>
                    <a:lnTo>
                      <a:pt x="1291" y="3737"/>
                    </a:lnTo>
                    <a:lnTo>
                      <a:pt x="1299" y="3702"/>
                    </a:lnTo>
                    <a:lnTo>
                      <a:pt x="1306" y="3667"/>
                    </a:lnTo>
                    <a:lnTo>
                      <a:pt x="1313" y="3632"/>
                    </a:lnTo>
                    <a:lnTo>
                      <a:pt x="1319" y="3594"/>
                    </a:lnTo>
                    <a:lnTo>
                      <a:pt x="1323" y="3555"/>
                    </a:lnTo>
                    <a:lnTo>
                      <a:pt x="1323" y="3516"/>
                    </a:lnTo>
                    <a:lnTo>
                      <a:pt x="1316" y="3452"/>
                    </a:lnTo>
                    <a:lnTo>
                      <a:pt x="1309" y="3379"/>
                    </a:lnTo>
                    <a:lnTo>
                      <a:pt x="1299" y="3302"/>
                    </a:lnTo>
                    <a:lnTo>
                      <a:pt x="1288" y="3221"/>
                    </a:lnTo>
                    <a:lnTo>
                      <a:pt x="1278" y="3144"/>
                    </a:lnTo>
                    <a:lnTo>
                      <a:pt x="1274" y="3074"/>
                    </a:lnTo>
                    <a:lnTo>
                      <a:pt x="1274" y="3010"/>
                    </a:lnTo>
                    <a:lnTo>
                      <a:pt x="1281" y="2957"/>
                    </a:lnTo>
                    <a:lnTo>
                      <a:pt x="1299" y="2922"/>
                    </a:lnTo>
                    <a:lnTo>
                      <a:pt x="1323" y="2904"/>
                    </a:lnTo>
                    <a:lnTo>
                      <a:pt x="1299" y="2909"/>
                    </a:lnTo>
                    <a:lnTo>
                      <a:pt x="1274" y="2909"/>
                    </a:lnTo>
                    <a:lnTo>
                      <a:pt x="1249" y="2901"/>
                    </a:lnTo>
                    <a:lnTo>
                      <a:pt x="1228" y="2894"/>
                    </a:lnTo>
                    <a:lnTo>
                      <a:pt x="1211" y="2884"/>
                    </a:lnTo>
                    <a:lnTo>
                      <a:pt x="1193" y="2866"/>
                    </a:lnTo>
                    <a:lnTo>
                      <a:pt x="1175" y="2849"/>
                    </a:lnTo>
                    <a:lnTo>
                      <a:pt x="1161" y="2831"/>
                    </a:lnTo>
                    <a:lnTo>
                      <a:pt x="1148" y="2810"/>
                    </a:lnTo>
                    <a:lnTo>
                      <a:pt x="1136" y="2789"/>
                    </a:lnTo>
                    <a:lnTo>
                      <a:pt x="1119" y="2806"/>
                    </a:lnTo>
                    <a:lnTo>
                      <a:pt x="1098" y="2827"/>
                    </a:lnTo>
                    <a:lnTo>
                      <a:pt x="1073" y="2845"/>
                    </a:lnTo>
                    <a:lnTo>
                      <a:pt x="1045" y="2862"/>
                    </a:lnTo>
                    <a:lnTo>
                      <a:pt x="1020" y="2880"/>
                    </a:lnTo>
                    <a:lnTo>
                      <a:pt x="996" y="2894"/>
                    </a:lnTo>
                    <a:lnTo>
                      <a:pt x="971" y="2909"/>
                    </a:lnTo>
                    <a:lnTo>
                      <a:pt x="957" y="2919"/>
                    </a:lnTo>
                    <a:lnTo>
                      <a:pt x="943" y="2929"/>
                    </a:lnTo>
                    <a:lnTo>
                      <a:pt x="940" y="2936"/>
                    </a:lnTo>
                    <a:lnTo>
                      <a:pt x="940" y="3014"/>
                    </a:lnTo>
                    <a:lnTo>
                      <a:pt x="922" y="3087"/>
                    </a:lnTo>
                    <a:lnTo>
                      <a:pt x="897" y="3154"/>
                    </a:lnTo>
                    <a:lnTo>
                      <a:pt x="865" y="3221"/>
                    </a:lnTo>
                    <a:lnTo>
                      <a:pt x="830" y="3287"/>
                    </a:lnTo>
                    <a:lnTo>
                      <a:pt x="795" y="3357"/>
                    </a:lnTo>
                    <a:lnTo>
                      <a:pt x="760" y="3425"/>
                    </a:lnTo>
                    <a:lnTo>
                      <a:pt x="735" y="3499"/>
                    </a:lnTo>
                    <a:lnTo>
                      <a:pt x="722" y="3575"/>
                    </a:lnTo>
                    <a:lnTo>
                      <a:pt x="722" y="3657"/>
                    </a:lnTo>
                    <a:lnTo>
                      <a:pt x="718" y="3688"/>
                    </a:lnTo>
                    <a:lnTo>
                      <a:pt x="707" y="3723"/>
                    </a:lnTo>
                    <a:lnTo>
                      <a:pt x="693" y="3759"/>
                    </a:lnTo>
                    <a:lnTo>
                      <a:pt x="675" y="3790"/>
                    </a:lnTo>
                    <a:lnTo>
                      <a:pt x="655" y="3822"/>
                    </a:lnTo>
                    <a:lnTo>
                      <a:pt x="634" y="3847"/>
                    </a:lnTo>
                    <a:lnTo>
                      <a:pt x="612" y="3867"/>
                    </a:lnTo>
                    <a:lnTo>
                      <a:pt x="595" y="3882"/>
                    </a:lnTo>
                    <a:lnTo>
                      <a:pt x="584" y="3892"/>
                    </a:lnTo>
                    <a:lnTo>
                      <a:pt x="581" y="3888"/>
                    </a:lnTo>
                    <a:lnTo>
                      <a:pt x="581" y="3906"/>
                    </a:lnTo>
                    <a:lnTo>
                      <a:pt x="577" y="3920"/>
                    </a:lnTo>
                    <a:lnTo>
                      <a:pt x="574" y="3930"/>
                    </a:lnTo>
                    <a:lnTo>
                      <a:pt x="567" y="3945"/>
                    </a:lnTo>
                    <a:lnTo>
                      <a:pt x="559" y="3955"/>
                    </a:lnTo>
                    <a:lnTo>
                      <a:pt x="552" y="3965"/>
                    </a:lnTo>
                    <a:lnTo>
                      <a:pt x="542" y="3977"/>
                    </a:lnTo>
                    <a:lnTo>
                      <a:pt x="527" y="3983"/>
                    </a:lnTo>
                    <a:lnTo>
                      <a:pt x="517" y="3994"/>
                    </a:lnTo>
                    <a:lnTo>
                      <a:pt x="499" y="4004"/>
                    </a:lnTo>
                    <a:lnTo>
                      <a:pt x="472" y="4022"/>
                    </a:lnTo>
                    <a:lnTo>
                      <a:pt x="440" y="4029"/>
                    </a:lnTo>
                    <a:lnTo>
                      <a:pt x="404" y="4032"/>
                    </a:lnTo>
                    <a:lnTo>
                      <a:pt x="369" y="4029"/>
                    </a:lnTo>
                    <a:lnTo>
                      <a:pt x="338" y="4022"/>
                    </a:lnTo>
                    <a:lnTo>
                      <a:pt x="306" y="4007"/>
                    </a:lnTo>
                    <a:lnTo>
                      <a:pt x="278" y="3987"/>
                    </a:lnTo>
                    <a:lnTo>
                      <a:pt x="253" y="3959"/>
                    </a:lnTo>
                    <a:lnTo>
                      <a:pt x="239" y="3930"/>
                    </a:lnTo>
                    <a:lnTo>
                      <a:pt x="232" y="3892"/>
                    </a:lnTo>
                    <a:lnTo>
                      <a:pt x="236" y="3870"/>
                    </a:lnTo>
                    <a:lnTo>
                      <a:pt x="246" y="3853"/>
                    </a:lnTo>
                    <a:lnTo>
                      <a:pt x="264" y="3835"/>
                    </a:lnTo>
                    <a:lnTo>
                      <a:pt x="281" y="3818"/>
                    </a:lnTo>
                    <a:lnTo>
                      <a:pt x="299" y="3804"/>
                    </a:lnTo>
                    <a:lnTo>
                      <a:pt x="317" y="3790"/>
                    </a:lnTo>
                    <a:lnTo>
                      <a:pt x="334" y="3776"/>
                    </a:lnTo>
                    <a:lnTo>
                      <a:pt x="341" y="3765"/>
                    </a:lnTo>
                    <a:lnTo>
                      <a:pt x="344" y="3752"/>
                    </a:lnTo>
                    <a:lnTo>
                      <a:pt x="338" y="3737"/>
                    </a:lnTo>
                    <a:lnTo>
                      <a:pt x="299" y="3681"/>
                    </a:lnTo>
                    <a:lnTo>
                      <a:pt x="281" y="3625"/>
                    </a:lnTo>
                    <a:lnTo>
                      <a:pt x="281" y="3569"/>
                    </a:lnTo>
                    <a:lnTo>
                      <a:pt x="296" y="3512"/>
                    </a:lnTo>
                    <a:lnTo>
                      <a:pt x="317" y="3460"/>
                    </a:lnTo>
                    <a:lnTo>
                      <a:pt x="344" y="3407"/>
                    </a:lnTo>
                    <a:lnTo>
                      <a:pt x="369" y="3354"/>
                    </a:lnTo>
                    <a:lnTo>
                      <a:pt x="391" y="3302"/>
                    </a:lnTo>
                    <a:lnTo>
                      <a:pt x="404" y="3252"/>
                    </a:lnTo>
                    <a:lnTo>
                      <a:pt x="404" y="3204"/>
                    </a:lnTo>
                    <a:lnTo>
                      <a:pt x="404" y="3182"/>
                    </a:lnTo>
                    <a:lnTo>
                      <a:pt x="404" y="3161"/>
                    </a:lnTo>
                    <a:lnTo>
                      <a:pt x="409" y="3140"/>
                    </a:lnTo>
                    <a:lnTo>
                      <a:pt x="416" y="3119"/>
                    </a:lnTo>
                    <a:lnTo>
                      <a:pt x="422" y="3097"/>
                    </a:lnTo>
                    <a:lnTo>
                      <a:pt x="433" y="3080"/>
                    </a:lnTo>
                    <a:lnTo>
                      <a:pt x="447" y="3059"/>
                    </a:lnTo>
                    <a:lnTo>
                      <a:pt x="457" y="3042"/>
                    </a:lnTo>
                    <a:lnTo>
                      <a:pt x="472" y="3024"/>
                    </a:lnTo>
                    <a:lnTo>
                      <a:pt x="486" y="3007"/>
                    </a:lnTo>
                    <a:lnTo>
                      <a:pt x="489" y="2996"/>
                    </a:lnTo>
                    <a:lnTo>
                      <a:pt x="492" y="2986"/>
                    </a:lnTo>
                    <a:lnTo>
                      <a:pt x="492" y="2975"/>
                    </a:lnTo>
                    <a:lnTo>
                      <a:pt x="492" y="2961"/>
                    </a:lnTo>
                    <a:lnTo>
                      <a:pt x="489" y="2947"/>
                    </a:lnTo>
                    <a:lnTo>
                      <a:pt x="486" y="2936"/>
                    </a:lnTo>
                    <a:lnTo>
                      <a:pt x="482" y="2926"/>
                    </a:lnTo>
                    <a:lnTo>
                      <a:pt x="475" y="2915"/>
                    </a:lnTo>
                    <a:lnTo>
                      <a:pt x="472" y="2909"/>
                    </a:lnTo>
                    <a:lnTo>
                      <a:pt x="464" y="2904"/>
                    </a:lnTo>
                    <a:lnTo>
                      <a:pt x="440" y="2884"/>
                    </a:lnTo>
                    <a:lnTo>
                      <a:pt x="422" y="2862"/>
                    </a:lnTo>
                    <a:lnTo>
                      <a:pt x="409" y="2838"/>
                    </a:lnTo>
                    <a:lnTo>
                      <a:pt x="404" y="2814"/>
                    </a:lnTo>
                    <a:lnTo>
                      <a:pt x="404" y="2786"/>
                    </a:lnTo>
                    <a:lnTo>
                      <a:pt x="409" y="2761"/>
                    </a:lnTo>
                    <a:lnTo>
                      <a:pt x="416" y="2736"/>
                    </a:lnTo>
                    <a:lnTo>
                      <a:pt x="429" y="2715"/>
                    </a:lnTo>
                    <a:lnTo>
                      <a:pt x="444" y="2694"/>
                    </a:lnTo>
                    <a:lnTo>
                      <a:pt x="461" y="2684"/>
                    </a:lnTo>
                    <a:lnTo>
                      <a:pt x="507" y="2649"/>
                    </a:lnTo>
                    <a:lnTo>
                      <a:pt x="542" y="2606"/>
                    </a:lnTo>
                    <a:lnTo>
                      <a:pt x="567" y="2561"/>
                    </a:lnTo>
                    <a:lnTo>
                      <a:pt x="584" y="2514"/>
                    </a:lnTo>
                    <a:lnTo>
                      <a:pt x="599" y="2466"/>
                    </a:lnTo>
                    <a:lnTo>
                      <a:pt x="605" y="2413"/>
                    </a:lnTo>
                    <a:lnTo>
                      <a:pt x="616" y="2364"/>
                    </a:lnTo>
                    <a:lnTo>
                      <a:pt x="630" y="2314"/>
                    </a:lnTo>
                    <a:lnTo>
                      <a:pt x="647" y="2266"/>
                    </a:lnTo>
                    <a:lnTo>
                      <a:pt x="675" y="2223"/>
                    </a:lnTo>
                    <a:lnTo>
                      <a:pt x="687" y="2209"/>
                    </a:lnTo>
                    <a:lnTo>
                      <a:pt x="697" y="2202"/>
                    </a:lnTo>
                    <a:lnTo>
                      <a:pt x="707" y="2191"/>
                    </a:lnTo>
                    <a:lnTo>
                      <a:pt x="722" y="2184"/>
                    </a:lnTo>
                    <a:lnTo>
                      <a:pt x="732" y="2178"/>
                    </a:lnTo>
                    <a:lnTo>
                      <a:pt x="742" y="2171"/>
                    </a:lnTo>
                    <a:lnTo>
                      <a:pt x="757" y="2161"/>
                    </a:lnTo>
                    <a:lnTo>
                      <a:pt x="767" y="2153"/>
                    </a:lnTo>
                    <a:lnTo>
                      <a:pt x="774" y="2142"/>
                    </a:lnTo>
                    <a:lnTo>
                      <a:pt x="782" y="2132"/>
                    </a:lnTo>
                    <a:lnTo>
                      <a:pt x="788" y="2124"/>
                    </a:lnTo>
                    <a:lnTo>
                      <a:pt x="792" y="2118"/>
                    </a:lnTo>
                    <a:lnTo>
                      <a:pt x="795" y="2107"/>
                    </a:lnTo>
                    <a:lnTo>
                      <a:pt x="799" y="2101"/>
                    </a:lnTo>
                    <a:lnTo>
                      <a:pt x="805" y="2089"/>
                    </a:lnTo>
                    <a:lnTo>
                      <a:pt x="805" y="2076"/>
                    </a:lnTo>
                    <a:lnTo>
                      <a:pt x="810" y="2066"/>
                    </a:lnTo>
                    <a:lnTo>
                      <a:pt x="810" y="2054"/>
                    </a:lnTo>
                    <a:lnTo>
                      <a:pt x="805" y="2044"/>
                    </a:lnTo>
                    <a:lnTo>
                      <a:pt x="802" y="2034"/>
                    </a:lnTo>
                    <a:lnTo>
                      <a:pt x="782" y="2006"/>
                    </a:lnTo>
                    <a:lnTo>
                      <a:pt x="757" y="1981"/>
                    </a:lnTo>
                    <a:lnTo>
                      <a:pt x="728" y="1959"/>
                    </a:lnTo>
                    <a:lnTo>
                      <a:pt x="700" y="1942"/>
                    </a:lnTo>
                    <a:lnTo>
                      <a:pt x="672" y="1921"/>
                    </a:lnTo>
                    <a:lnTo>
                      <a:pt x="647" y="1901"/>
                    </a:lnTo>
                    <a:lnTo>
                      <a:pt x="622" y="1879"/>
                    </a:lnTo>
                    <a:lnTo>
                      <a:pt x="605" y="1851"/>
                    </a:lnTo>
                    <a:lnTo>
                      <a:pt x="595" y="1819"/>
                    </a:lnTo>
                    <a:lnTo>
                      <a:pt x="591" y="1777"/>
                    </a:lnTo>
                    <a:lnTo>
                      <a:pt x="591" y="1781"/>
                    </a:lnTo>
                    <a:lnTo>
                      <a:pt x="591" y="1784"/>
                    </a:lnTo>
                    <a:lnTo>
                      <a:pt x="587" y="1784"/>
                    </a:lnTo>
                    <a:lnTo>
                      <a:pt x="584" y="1784"/>
                    </a:lnTo>
                    <a:lnTo>
                      <a:pt x="581" y="1784"/>
                    </a:lnTo>
                    <a:lnTo>
                      <a:pt x="581" y="1781"/>
                    </a:lnTo>
                    <a:lnTo>
                      <a:pt x="581" y="1777"/>
                    </a:lnTo>
                    <a:lnTo>
                      <a:pt x="577" y="1749"/>
                    </a:lnTo>
                    <a:lnTo>
                      <a:pt x="574" y="1721"/>
                    </a:lnTo>
                    <a:lnTo>
                      <a:pt x="570" y="1689"/>
                    </a:lnTo>
                    <a:lnTo>
                      <a:pt x="567" y="1661"/>
                    </a:lnTo>
                    <a:lnTo>
                      <a:pt x="563" y="1633"/>
                    </a:lnTo>
                    <a:lnTo>
                      <a:pt x="563" y="1605"/>
                    </a:lnTo>
                    <a:lnTo>
                      <a:pt x="567" y="1577"/>
                    </a:lnTo>
                    <a:lnTo>
                      <a:pt x="574" y="1553"/>
                    </a:lnTo>
                    <a:lnTo>
                      <a:pt x="584" y="1531"/>
                    </a:lnTo>
                    <a:lnTo>
                      <a:pt x="602" y="1514"/>
                    </a:lnTo>
                    <a:lnTo>
                      <a:pt x="640" y="1479"/>
                    </a:lnTo>
                    <a:lnTo>
                      <a:pt x="669" y="1443"/>
                    </a:lnTo>
                    <a:lnTo>
                      <a:pt x="693" y="1408"/>
                    </a:lnTo>
                    <a:lnTo>
                      <a:pt x="707" y="1370"/>
                    </a:lnTo>
                    <a:lnTo>
                      <a:pt x="718" y="1331"/>
                    </a:lnTo>
                    <a:lnTo>
                      <a:pt x="722" y="1296"/>
                    </a:lnTo>
                    <a:lnTo>
                      <a:pt x="722" y="1258"/>
                    </a:lnTo>
                    <a:lnTo>
                      <a:pt x="714" y="1223"/>
                    </a:lnTo>
                    <a:lnTo>
                      <a:pt x="707" y="1187"/>
                    </a:lnTo>
                    <a:lnTo>
                      <a:pt x="697" y="1151"/>
                    </a:lnTo>
                    <a:lnTo>
                      <a:pt x="693" y="1138"/>
                    </a:lnTo>
                    <a:lnTo>
                      <a:pt x="690" y="1124"/>
                    </a:lnTo>
                    <a:lnTo>
                      <a:pt x="690" y="1110"/>
                    </a:lnTo>
                    <a:lnTo>
                      <a:pt x="690" y="1093"/>
                    </a:lnTo>
                    <a:lnTo>
                      <a:pt x="690" y="1078"/>
                    </a:lnTo>
                    <a:lnTo>
                      <a:pt x="690" y="1064"/>
                    </a:lnTo>
                    <a:lnTo>
                      <a:pt x="690" y="1050"/>
                    </a:lnTo>
                    <a:lnTo>
                      <a:pt x="687" y="1040"/>
                    </a:lnTo>
                    <a:lnTo>
                      <a:pt x="682" y="1029"/>
                    </a:lnTo>
                    <a:lnTo>
                      <a:pt x="675" y="1021"/>
                    </a:lnTo>
                    <a:lnTo>
                      <a:pt x="644" y="994"/>
                    </a:lnTo>
                    <a:lnTo>
                      <a:pt x="612" y="963"/>
                    </a:lnTo>
                    <a:lnTo>
                      <a:pt x="581" y="931"/>
                    </a:lnTo>
                    <a:lnTo>
                      <a:pt x="552" y="896"/>
                    </a:lnTo>
                    <a:lnTo>
                      <a:pt x="527" y="860"/>
                    </a:lnTo>
                    <a:lnTo>
                      <a:pt x="507" y="825"/>
                    </a:lnTo>
                    <a:lnTo>
                      <a:pt x="496" y="793"/>
                    </a:lnTo>
                    <a:lnTo>
                      <a:pt x="492" y="758"/>
                    </a:lnTo>
                    <a:lnTo>
                      <a:pt x="496" y="730"/>
                    </a:lnTo>
                    <a:lnTo>
                      <a:pt x="510" y="703"/>
                    </a:lnTo>
                    <a:lnTo>
                      <a:pt x="527" y="678"/>
                    </a:lnTo>
                    <a:lnTo>
                      <a:pt x="542" y="650"/>
                    </a:lnTo>
                    <a:lnTo>
                      <a:pt x="559" y="615"/>
                    </a:lnTo>
                    <a:lnTo>
                      <a:pt x="570" y="580"/>
                    </a:lnTo>
                    <a:lnTo>
                      <a:pt x="581" y="544"/>
                    </a:lnTo>
                    <a:lnTo>
                      <a:pt x="591" y="506"/>
                    </a:lnTo>
                    <a:lnTo>
                      <a:pt x="595" y="470"/>
                    </a:lnTo>
                    <a:lnTo>
                      <a:pt x="591" y="435"/>
                    </a:lnTo>
                    <a:lnTo>
                      <a:pt x="584" y="403"/>
                    </a:lnTo>
                    <a:lnTo>
                      <a:pt x="570" y="375"/>
                    </a:lnTo>
                    <a:lnTo>
                      <a:pt x="570" y="379"/>
                    </a:lnTo>
                    <a:lnTo>
                      <a:pt x="563" y="379"/>
                    </a:lnTo>
                    <a:lnTo>
                      <a:pt x="559" y="375"/>
                    </a:lnTo>
                    <a:lnTo>
                      <a:pt x="552" y="375"/>
                    </a:lnTo>
                    <a:lnTo>
                      <a:pt x="545" y="372"/>
                    </a:lnTo>
                    <a:lnTo>
                      <a:pt x="539" y="368"/>
                    </a:lnTo>
                    <a:lnTo>
                      <a:pt x="532" y="365"/>
                    </a:lnTo>
                    <a:lnTo>
                      <a:pt x="527" y="361"/>
                    </a:lnTo>
                    <a:lnTo>
                      <a:pt x="521" y="368"/>
                    </a:lnTo>
                    <a:lnTo>
                      <a:pt x="514" y="375"/>
                    </a:lnTo>
                    <a:lnTo>
                      <a:pt x="507" y="379"/>
                    </a:lnTo>
                    <a:lnTo>
                      <a:pt x="499" y="386"/>
                    </a:lnTo>
                    <a:lnTo>
                      <a:pt x="492" y="390"/>
                    </a:lnTo>
                    <a:lnTo>
                      <a:pt x="486" y="396"/>
                    </a:lnTo>
                    <a:lnTo>
                      <a:pt x="479" y="403"/>
                    </a:lnTo>
                    <a:lnTo>
                      <a:pt x="472" y="411"/>
                    </a:lnTo>
                    <a:lnTo>
                      <a:pt x="468" y="418"/>
                    </a:lnTo>
                    <a:lnTo>
                      <a:pt x="461" y="425"/>
                    </a:lnTo>
                    <a:lnTo>
                      <a:pt x="440" y="463"/>
                    </a:lnTo>
                    <a:lnTo>
                      <a:pt x="416" y="509"/>
                    </a:lnTo>
                    <a:lnTo>
                      <a:pt x="384" y="562"/>
                    </a:lnTo>
                    <a:lnTo>
                      <a:pt x="352" y="615"/>
                    </a:lnTo>
                    <a:lnTo>
                      <a:pt x="317" y="660"/>
                    </a:lnTo>
                    <a:lnTo>
                      <a:pt x="278" y="695"/>
                    </a:lnTo>
                    <a:lnTo>
                      <a:pt x="239" y="716"/>
                    </a:lnTo>
                    <a:lnTo>
                      <a:pt x="201" y="713"/>
                    </a:lnTo>
                    <a:lnTo>
                      <a:pt x="161" y="688"/>
                    </a:lnTo>
                    <a:lnTo>
                      <a:pt x="126" y="632"/>
                    </a:lnTo>
                    <a:lnTo>
                      <a:pt x="123" y="621"/>
                    </a:lnTo>
                    <a:lnTo>
                      <a:pt x="126" y="615"/>
                    </a:lnTo>
                    <a:lnTo>
                      <a:pt x="138" y="611"/>
                    </a:lnTo>
                    <a:lnTo>
                      <a:pt x="148" y="608"/>
                    </a:lnTo>
                    <a:lnTo>
                      <a:pt x="166" y="608"/>
                    </a:lnTo>
                    <a:lnTo>
                      <a:pt x="183" y="604"/>
                    </a:lnTo>
                    <a:lnTo>
                      <a:pt x="201" y="604"/>
                    </a:lnTo>
                    <a:lnTo>
                      <a:pt x="218" y="600"/>
                    </a:lnTo>
                    <a:lnTo>
                      <a:pt x="232" y="593"/>
                    </a:lnTo>
                    <a:lnTo>
                      <a:pt x="243" y="586"/>
                    </a:lnTo>
                    <a:lnTo>
                      <a:pt x="246" y="580"/>
                    </a:lnTo>
                    <a:lnTo>
                      <a:pt x="249" y="573"/>
                    </a:lnTo>
                    <a:lnTo>
                      <a:pt x="253" y="565"/>
                    </a:lnTo>
                    <a:lnTo>
                      <a:pt x="253" y="558"/>
                    </a:lnTo>
                    <a:lnTo>
                      <a:pt x="257" y="555"/>
                    </a:lnTo>
                    <a:lnTo>
                      <a:pt x="261" y="548"/>
                    </a:lnTo>
                    <a:lnTo>
                      <a:pt x="264" y="541"/>
                    </a:lnTo>
                    <a:lnTo>
                      <a:pt x="268" y="537"/>
                    </a:lnTo>
                    <a:lnTo>
                      <a:pt x="271" y="533"/>
                    </a:lnTo>
                    <a:lnTo>
                      <a:pt x="278" y="530"/>
                    </a:lnTo>
                    <a:lnTo>
                      <a:pt x="321" y="520"/>
                    </a:lnTo>
                    <a:lnTo>
                      <a:pt x="349" y="506"/>
                    </a:lnTo>
                    <a:lnTo>
                      <a:pt x="373" y="485"/>
                    </a:lnTo>
                    <a:lnTo>
                      <a:pt x="391" y="460"/>
                    </a:lnTo>
                    <a:lnTo>
                      <a:pt x="404" y="435"/>
                    </a:lnTo>
                    <a:lnTo>
                      <a:pt x="416" y="407"/>
                    </a:lnTo>
                    <a:lnTo>
                      <a:pt x="426" y="379"/>
                    </a:lnTo>
                    <a:lnTo>
                      <a:pt x="436" y="348"/>
                    </a:lnTo>
                    <a:lnTo>
                      <a:pt x="451" y="316"/>
                    </a:lnTo>
                    <a:lnTo>
                      <a:pt x="468" y="288"/>
                    </a:lnTo>
                    <a:lnTo>
                      <a:pt x="479" y="277"/>
                    </a:lnTo>
                    <a:lnTo>
                      <a:pt x="489" y="270"/>
                    </a:lnTo>
                    <a:lnTo>
                      <a:pt x="499" y="267"/>
                    </a:lnTo>
                    <a:lnTo>
                      <a:pt x="514" y="263"/>
                    </a:lnTo>
                    <a:lnTo>
                      <a:pt x="524" y="263"/>
                    </a:lnTo>
                    <a:lnTo>
                      <a:pt x="539" y="263"/>
                    </a:lnTo>
                    <a:lnTo>
                      <a:pt x="552" y="263"/>
                    </a:lnTo>
                    <a:lnTo>
                      <a:pt x="567" y="260"/>
                    </a:lnTo>
                    <a:lnTo>
                      <a:pt x="577" y="260"/>
                    </a:lnTo>
                    <a:lnTo>
                      <a:pt x="587" y="253"/>
                    </a:lnTo>
                    <a:lnTo>
                      <a:pt x="599" y="250"/>
                    </a:lnTo>
                    <a:lnTo>
                      <a:pt x="605" y="238"/>
                    </a:lnTo>
                    <a:lnTo>
                      <a:pt x="612" y="228"/>
                    </a:lnTo>
                    <a:lnTo>
                      <a:pt x="616" y="218"/>
                    </a:lnTo>
                    <a:lnTo>
                      <a:pt x="622" y="207"/>
                    </a:lnTo>
                    <a:lnTo>
                      <a:pt x="627" y="193"/>
                    </a:lnTo>
                    <a:lnTo>
                      <a:pt x="630" y="178"/>
                    </a:lnTo>
                    <a:lnTo>
                      <a:pt x="637" y="168"/>
                    </a:lnTo>
                    <a:lnTo>
                      <a:pt x="644" y="158"/>
                    </a:lnTo>
                    <a:lnTo>
                      <a:pt x="651" y="147"/>
                    </a:lnTo>
                    <a:lnTo>
                      <a:pt x="669" y="130"/>
                    </a:lnTo>
                    <a:lnTo>
                      <a:pt x="687" y="112"/>
                    </a:lnTo>
                    <a:lnTo>
                      <a:pt x="704" y="95"/>
                    </a:lnTo>
                    <a:lnTo>
                      <a:pt x="722" y="80"/>
                    </a:lnTo>
                    <a:lnTo>
                      <a:pt x="739" y="66"/>
                    </a:lnTo>
                    <a:lnTo>
                      <a:pt x="757" y="53"/>
                    </a:lnTo>
                    <a:lnTo>
                      <a:pt x="774" y="38"/>
                    </a:lnTo>
                    <a:lnTo>
                      <a:pt x="792" y="28"/>
                    </a:lnTo>
                    <a:lnTo>
                      <a:pt x="810" y="17"/>
                    </a:lnTo>
                    <a:lnTo>
                      <a:pt x="830" y="7"/>
                    </a:lnTo>
                    <a:lnTo>
                      <a:pt x="852" y="0"/>
                    </a:lnTo>
                    <a:lnTo>
                      <a:pt x="870" y="3"/>
                    </a:lnTo>
                    <a:lnTo>
                      <a:pt x="887" y="13"/>
                    </a:lnTo>
                    <a:lnTo>
                      <a:pt x="897" y="35"/>
                    </a:lnTo>
                    <a:lnTo>
                      <a:pt x="905" y="56"/>
                    </a:lnTo>
                    <a:lnTo>
                      <a:pt x="915" y="85"/>
                    </a:lnTo>
                    <a:lnTo>
                      <a:pt x="918" y="112"/>
                    </a:lnTo>
                    <a:lnTo>
                      <a:pt x="925" y="140"/>
                    </a:lnTo>
                    <a:lnTo>
                      <a:pt x="933" y="168"/>
                    </a:lnTo>
                    <a:lnTo>
                      <a:pt x="940" y="190"/>
                    </a:lnTo>
                    <a:lnTo>
                      <a:pt x="947" y="207"/>
                    </a:lnTo>
                    <a:lnTo>
                      <a:pt x="950" y="221"/>
                    </a:lnTo>
                    <a:lnTo>
                      <a:pt x="957" y="235"/>
                    </a:lnTo>
                    <a:lnTo>
                      <a:pt x="960" y="250"/>
                    </a:lnTo>
                    <a:lnTo>
                      <a:pt x="965" y="263"/>
                    </a:lnTo>
                    <a:lnTo>
                      <a:pt x="971" y="273"/>
                    </a:lnTo>
                    <a:lnTo>
                      <a:pt x="975" y="285"/>
                    </a:lnTo>
                    <a:lnTo>
                      <a:pt x="982" y="291"/>
                    </a:lnTo>
                    <a:lnTo>
                      <a:pt x="988" y="295"/>
                    </a:lnTo>
                    <a:lnTo>
                      <a:pt x="1000" y="298"/>
                    </a:lnTo>
                    <a:lnTo>
                      <a:pt x="1031" y="302"/>
                    </a:lnTo>
                    <a:lnTo>
                      <a:pt x="1066" y="305"/>
                    </a:lnTo>
                    <a:lnTo>
                      <a:pt x="1098" y="313"/>
                    </a:lnTo>
                    <a:lnTo>
                      <a:pt x="1126" y="323"/>
                    </a:lnTo>
                    <a:lnTo>
                      <a:pt x="1158" y="333"/>
                    </a:lnTo>
                    <a:lnTo>
                      <a:pt x="1183" y="348"/>
                    </a:lnTo>
                    <a:lnTo>
                      <a:pt x="1211" y="368"/>
                    </a:lnTo>
                    <a:lnTo>
                      <a:pt x="1231" y="390"/>
                    </a:lnTo>
                    <a:lnTo>
                      <a:pt x="1249" y="415"/>
                    </a:lnTo>
                    <a:lnTo>
                      <a:pt x="1266" y="446"/>
                    </a:lnTo>
                    <a:lnTo>
                      <a:pt x="1284" y="478"/>
                    </a:lnTo>
                    <a:lnTo>
                      <a:pt x="1306" y="506"/>
                    </a:lnTo>
                    <a:lnTo>
                      <a:pt x="1331" y="526"/>
                    </a:lnTo>
                    <a:lnTo>
                      <a:pt x="1358" y="541"/>
                    </a:lnTo>
                    <a:lnTo>
                      <a:pt x="1391" y="555"/>
                    </a:lnTo>
                    <a:lnTo>
                      <a:pt x="1422" y="562"/>
                    </a:lnTo>
                    <a:lnTo>
                      <a:pt x="1457" y="568"/>
                    </a:lnTo>
                    <a:lnTo>
                      <a:pt x="1492" y="573"/>
                    </a:lnTo>
                    <a:lnTo>
                      <a:pt x="1524" y="580"/>
                    </a:lnTo>
                    <a:lnTo>
                      <a:pt x="1556" y="583"/>
                    </a:lnTo>
                    <a:lnTo>
                      <a:pt x="1559" y="583"/>
                    </a:lnTo>
                    <a:lnTo>
                      <a:pt x="1566" y="586"/>
                    </a:lnTo>
                    <a:lnTo>
                      <a:pt x="1569" y="590"/>
                    </a:lnTo>
                    <a:lnTo>
                      <a:pt x="1577" y="597"/>
                    </a:lnTo>
                    <a:lnTo>
                      <a:pt x="1584" y="604"/>
                    </a:lnTo>
                    <a:lnTo>
                      <a:pt x="1591" y="608"/>
                    </a:lnTo>
                    <a:lnTo>
                      <a:pt x="1594" y="615"/>
                    </a:lnTo>
                    <a:lnTo>
                      <a:pt x="1601" y="618"/>
                    </a:lnTo>
                    <a:lnTo>
                      <a:pt x="1609" y="621"/>
                    </a:lnTo>
                    <a:lnTo>
                      <a:pt x="1615" y="625"/>
                    </a:lnTo>
                    <a:lnTo>
                      <a:pt x="1657" y="628"/>
                    </a:lnTo>
                    <a:lnTo>
                      <a:pt x="1704" y="632"/>
                    </a:lnTo>
                    <a:lnTo>
                      <a:pt x="1749" y="632"/>
                    </a:lnTo>
                    <a:lnTo>
                      <a:pt x="1795" y="632"/>
                    </a:lnTo>
                    <a:lnTo>
                      <a:pt x="1840" y="636"/>
                    </a:lnTo>
                    <a:lnTo>
                      <a:pt x="1879" y="643"/>
                    </a:lnTo>
                    <a:lnTo>
                      <a:pt x="1915" y="660"/>
                    </a:lnTo>
                    <a:lnTo>
                      <a:pt x="1939" y="685"/>
                    </a:lnTo>
                    <a:lnTo>
                      <a:pt x="1960" y="720"/>
                    </a:lnTo>
                    <a:lnTo>
                      <a:pt x="1967" y="769"/>
                    </a:lnTo>
                    <a:lnTo>
                      <a:pt x="1967" y="821"/>
                    </a:lnTo>
                    <a:lnTo>
                      <a:pt x="1960" y="875"/>
                    </a:lnTo>
                    <a:lnTo>
                      <a:pt x="1946" y="928"/>
                    </a:lnTo>
                    <a:lnTo>
                      <a:pt x="1925" y="973"/>
                    </a:lnTo>
                    <a:lnTo>
                      <a:pt x="1900" y="1021"/>
                    </a:lnTo>
                    <a:lnTo>
                      <a:pt x="1872" y="1064"/>
                    </a:lnTo>
                    <a:lnTo>
                      <a:pt x="1837" y="1106"/>
                    </a:lnTo>
                    <a:lnTo>
                      <a:pt x="1802" y="1145"/>
                    </a:lnTo>
                    <a:lnTo>
                      <a:pt x="1760" y="1180"/>
                    </a:lnTo>
                    <a:lnTo>
                      <a:pt x="1717" y="1211"/>
                    </a:lnTo>
                    <a:lnTo>
                      <a:pt x="1710" y="1211"/>
                    </a:lnTo>
                    <a:lnTo>
                      <a:pt x="1704" y="1211"/>
                    </a:lnTo>
                    <a:lnTo>
                      <a:pt x="1692" y="1205"/>
                    </a:lnTo>
                    <a:lnTo>
                      <a:pt x="1686" y="1198"/>
                    </a:lnTo>
                    <a:lnTo>
                      <a:pt x="1675" y="1191"/>
                    </a:lnTo>
                    <a:lnTo>
                      <a:pt x="1664" y="1180"/>
                    </a:lnTo>
                    <a:lnTo>
                      <a:pt x="1650" y="1173"/>
                    </a:lnTo>
                    <a:lnTo>
                      <a:pt x="1640" y="1169"/>
                    </a:lnTo>
                    <a:lnTo>
                      <a:pt x="1629" y="1169"/>
                    </a:lnTo>
                    <a:lnTo>
                      <a:pt x="1615" y="1169"/>
                    </a:lnTo>
                    <a:lnTo>
                      <a:pt x="1609" y="1176"/>
                    </a:lnTo>
                    <a:lnTo>
                      <a:pt x="1597" y="1183"/>
                    </a:lnTo>
                    <a:lnTo>
                      <a:pt x="1594" y="1194"/>
                    </a:lnTo>
                    <a:lnTo>
                      <a:pt x="1587" y="1205"/>
                    </a:lnTo>
                    <a:lnTo>
                      <a:pt x="1587" y="1215"/>
                    </a:lnTo>
                    <a:lnTo>
                      <a:pt x="1587" y="1229"/>
                    </a:lnTo>
                    <a:lnTo>
                      <a:pt x="1587" y="1243"/>
                    </a:lnTo>
                    <a:lnTo>
                      <a:pt x="1591" y="1254"/>
                    </a:lnTo>
                    <a:lnTo>
                      <a:pt x="1594" y="1268"/>
                    </a:lnTo>
                    <a:lnTo>
                      <a:pt x="1601" y="1281"/>
                    </a:lnTo>
                    <a:lnTo>
                      <a:pt x="1622" y="1306"/>
                    </a:lnTo>
                    <a:lnTo>
                      <a:pt x="1644" y="1331"/>
                    </a:lnTo>
                    <a:lnTo>
                      <a:pt x="1672" y="1356"/>
                    </a:lnTo>
                    <a:lnTo>
                      <a:pt x="1696" y="1380"/>
                    </a:lnTo>
                    <a:lnTo>
                      <a:pt x="1721" y="1405"/>
                    </a:lnTo>
                    <a:lnTo>
                      <a:pt x="1742" y="1429"/>
                    </a:lnTo>
                    <a:lnTo>
                      <a:pt x="1756" y="1454"/>
                    </a:lnTo>
                    <a:lnTo>
                      <a:pt x="1763" y="1482"/>
                    </a:lnTo>
                    <a:lnTo>
                      <a:pt x="1760" y="1514"/>
                    </a:lnTo>
                    <a:lnTo>
                      <a:pt x="1742" y="1546"/>
                    </a:lnTo>
                    <a:lnTo>
                      <a:pt x="1752" y="1553"/>
                    </a:lnTo>
                    <a:lnTo>
                      <a:pt x="1760" y="1559"/>
                    </a:lnTo>
                    <a:lnTo>
                      <a:pt x="1770" y="1566"/>
                    </a:lnTo>
                    <a:lnTo>
                      <a:pt x="1780" y="1573"/>
                    </a:lnTo>
                    <a:lnTo>
                      <a:pt x="1787" y="1581"/>
                    </a:lnTo>
                    <a:lnTo>
                      <a:pt x="1795" y="1588"/>
                    </a:lnTo>
                    <a:lnTo>
                      <a:pt x="1802" y="1594"/>
                    </a:lnTo>
                    <a:lnTo>
                      <a:pt x="1809" y="1601"/>
                    </a:lnTo>
                    <a:lnTo>
                      <a:pt x="1812" y="1609"/>
                    </a:lnTo>
                    <a:lnTo>
                      <a:pt x="1815" y="1619"/>
                    </a:lnTo>
                    <a:lnTo>
                      <a:pt x="1823" y="1658"/>
                    </a:lnTo>
                    <a:lnTo>
                      <a:pt x="1833" y="1700"/>
                    </a:lnTo>
                    <a:lnTo>
                      <a:pt x="1840" y="1742"/>
                    </a:lnTo>
                    <a:lnTo>
                      <a:pt x="1844" y="1788"/>
                    </a:lnTo>
                    <a:lnTo>
                      <a:pt x="1844" y="1830"/>
                    </a:lnTo>
                    <a:lnTo>
                      <a:pt x="1844" y="1872"/>
                    </a:lnTo>
                    <a:lnTo>
                      <a:pt x="1833" y="1914"/>
                    </a:lnTo>
                    <a:lnTo>
                      <a:pt x="1823" y="1953"/>
                    </a:lnTo>
                    <a:lnTo>
                      <a:pt x="1802" y="1988"/>
                    </a:lnTo>
                    <a:lnTo>
                      <a:pt x="1777" y="2023"/>
                    </a:lnTo>
                    <a:lnTo>
                      <a:pt x="1763" y="2044"/>
                    </a:lnTo>
                    <a:lnTo>
                      <a:pt x="1763" y="2069"/>
                    </a:lnTo>
                    <a:lnTo>
                      <a:pt x="1767" y="2101"/>
                    </a:lnTo>
                    <a:lnTo>
                      <a:pt x="1777" y="2132"/>
                    </a:lnTo>
                    <a:lnTo>
                      <a:pt x="1795" y="2167"/>
                    </a:lnTo>
                    <a:lnTo>
                      <a:pt x="1812" y="2206"/>
                    </a:lnTo>
                    <a:lnTo>
                      <a:pt x="1833" y="2241"/>
                    </a:lnTo>
                    <a:lnTo>
                      <a:pt x="1855" y="2276"/>
                    </a:lnTo>
                    <a:lnTo>
                      <a:pt x="1872" y="2311"/>
                    </a:lnTo>
                    <a:lnTo>
                      <a:pt x="1887" y="2339"/>
                    </a:lnTo>
                    <a:lnTo>
                      <a:pt x="1915" y="2409"/>
                    </a:lnTo>
                    <a:lnTo>
                      <a:pt x="1942" y="2476"/>
                    </a:lnTo>
                    <a:lnTo>
                      <a:pt x="1975" y="2543"/>
                    </a:lnTo>
                    <a:lnTo>
                      <a:pt x="2002" y="2614"/>
                    </a:lnTo>
                    <a:lnTo>
                      <a:pt x="2027" y="2680"/>
                    </a:lnTo>
                    <a:lnTo>
                      <a:pt x="2052" y="2750"/>
                    </a:lnTo>
                    <a:lnTo>
                      <a:pt x="2073" y="2821"/>
                    </a:lnTo>
                    <a:lnTo>
                      <a:pt x="2087" y="2894"/>
                    </a:lnTo>
                    <a:lnTo>
                      <a:pt x="2093" y="2968"/>
                    </a:lnTo>
                    <a:lnTo>
                      <a:pt x="2098" y="3042"/>
                    </a:lnTo>
                    <a:lnTo>
                      <a:pt x="2098" y="3059"/>
                    </a:lnTo>
                    <a:lnTo>
                      <a:pt x="2101" y="3074"/>
                    </a:lnTo>
                    <a:lnTo>
                      <a:pt x="2105" y="3087"/>
                    </a:lnTo>
                    <a:lnTo>
                      <a:pt x="2111" y="3102"/>
                    </a:lnTo>
                    <a:lnTo>
                      <a:pt x="2118" y="3119"/>
                    </a:lnTo>
                    <a:lnTo>
                      <a:pt x="2125" y="3134"/>
                    </a:lnTo>
                    <a:lnTo>
                      <a:pt x="2136" y="3147"/>
                    </a:lnTo>
                    <a:lnTo>
                      <a:pt x="2143" y="3164"/>
                    </a:lnTo>
                    <a:lnTo>
                      <a:pt x="2150" y="3179"/>
                    </a:lnTo>
                    <a:lnTo>
                      <a:pt x="2157" y="3192"/>
                    </a:lnTo>
                    <a:lnTo>
                      <a:pt x="2175" y="3235"/>
                    </a:lnTo>
                    <a:lnTo>
                      <a:pt x="2185" y="3281"/>
                    </a:lnTo>
                    <a:lnTo>
                      <a:pt x="2193" y="3322"/>
                    </a:lnTo>
                    <a:lnTo>
                      <a:pt x="2193" y="3369"/>
                    </a:lnTo>
                    <a:lnTo>
                      <a:pt x="2193" y="3414"/>
                    </a:lnTo>
                    <a:lnTo>
                      <a:pt x="2193" y="3456"/>
                    </a:lnTo>
                    <a:lnTo>
                      <a:pt x="2193" y="3502"/>
                    </a:lnTo>
                    <a:lnTo>
                      <a:pt x="2196" y="3544"/>
                    </a:lnTo>
                    <a:lnTo>
                      <a:pt x="2200" y="3590"/>
                    </a:lnTo>
                    <a:lnTo>
                      <a:pt x="2210" y="3632"/>
                    </a:lnTo>
                    <a:lnTo>
                      <a:pt x="2224" y="3681"/>
                    </a:lnTo>
                    <a:lnTo>
                      <a:pt x="2238" y="3730"/>
                    </a:lnTo>
                    <a:lnTo>
                      <a:pt x="2253" y="3779"/>
                    </a:lnTo>
                    <a:lnTo>
                      <a:pt x="2263" y="3825"/>
                    </a:lnTo>
                    <a:lnTo>
                      <a:pt x="2273" y="3874"/>
                    </a:lnTo>
                    <a:lnTo>
                      <a:pt x="2284" y="3924"/>
                    </a:lnTo>
                    <a:lnTo>
                      <a:pt x="2294" y="3972"/>
                    </a:lnTo>
                    <a:lnTo>
                      <a:pt x="2305" y="4022"/>
                    </a:lnTo>
                    <a:lnTo>
                      <a:pt x="2316" y="4071"/>
                    </a:lnTo>
                    <a:lnTo>
                      <a:pt x="2330" y="4117"/>
                    </a:lnTo>
                    <a:lnTo>
                      <a:pt x="2344" y="4155"/>
                    </a:lnTo>
                    <a:lnTo>
                      <a:pt x="2361" y="4190"/>
                    </a:lnTo>
                    <a:lnTo>
                      <a:pt x="2383" y="4222"/>
                    </a:lnTo>
                    <a:lnTo>
                      <a:pt x="2407" y="4254"/>
                    </a:lnTo>
                    <a:lnTo>
                      <a:pt x="2436" y="4282"/>
                    </a:lnTo>
                    <a:lnTo>
                      <a:pt x="2463" y="4310"/>
                    </a:lnTo>
                    <a:lnTo>
                      <a:pt x="2491" y="4338"/>
                    </a:lnTo>
                    <a:lnTo>
                      <a:pt x="2519" y="4366"/>
                    </a:lnTo>
                    <a:lnTo>
                      <a:pt x="2551" y="4394"/>
                    </a:lnTo>
                    <a:lnTo>
                      <a:pt x="2579" y="4422"/>
                    </a:lnTo>
                    <a:lnTo>
                      <a:pt x="2629" y="4485"/>
                    </a:lnTo>
                    <a:lnTo>
                      <a:pt x="2667" y="4555"/>
                    </a:lnTo>
                    <a:lnTo>
                      <a:pt x="2692" y="4630"/>
                    </a:lnTo>
                    <a:lnTo>
                      <a:pt x="2709" y="4703"/>
                    </a:lnTo>
                    <a:lnTo>
                      <a:pt x="2717" y="4784"/>
                    </a:lnTo>
                    <a:lnTo>
                      <a:pt x="2720" y="4865"/>
                    </a:lnTo>
                    <a:lnTo>
                      <a:pt x="2717" y="4945"/>
                    </a:lnTo>
                    <a:lnTo>
                      <a:pt x="2714" y="5030"/>
                    </a:lnTo>
                    <a:lnTo>
                      <a:pt x="2709" y="5110"/>
                    </a:lnTo>
                    <a:lnTo>
                      <a:pt x="2709" y="5195"/>
                    </a:lnTo>
                    <a:lnTo>
                      <a:pt x="2706" y="5210"/>
                    </a:lnTo>
                    <a:lnTo>
                      <a:pt x="2699" y="5220"/>
                    </a:lnTo>
                    <a:lnTo>
                      <a:pt x="2685" y="5230"/>
                    </a:lnTo>
                    <a:lnTo>
                      <a:pt x="2671" y="5237"/>
                    </a:lnTo>
                    <a:lnTo>
                      <a:pt x="2654" y="5245"/>
                    </a:lnTo>
                    <a:lnTo>
                      <a:pt x="2639" y="5248"/>
                    </a:lnTo>
                    <a:lnTo>
                      <a:pt x="2622" y="5245"/>
                    </a:lnTo>
                    <a:lnTo>
                      <a:pt x="2607" y="5241"/>
                    </a:lnTo>
                    <a:lnTo>
                      <a:pt x="2594" y="5230"/>
                    </a:lnTo>
                    <a:lnTo>
                      <a:pt x="2583" y="5213"/>
                    </a:lnTo>
                    <a:lnTo>
                      <a:pt x="2590" y="5233"/>
                    </a:lnTo>
                    <a:lnTo>
                      <a:pt x="2586" y="5251"/>
                    </a:lnTo>
                    <a:lnTo>
                      <a:pt x="2579" y="5268"/>
                    </a:lnTo>
                    <a:lnTo>
                      <a:pt x="2572" y="5283"/>
                    </a:lnTo>
                    <a:lnTo>
                      <a:pt x="2559" y="5293"/>
                    </a:lnTo>
                    <a:lnTo>
                      <a:pt x="2544" y="5300"/>
                    </a:lnTo>
                    <a:lnTo>
                      <a:pt x="2527" y="5308"/>
                    </a:lnTo>
                    <a:lnTo>
                      <a:pt x="2513" y="5315"/>
                    </a:lnTo>
                    <a:lnTo>
                      <a:pt x="2496" y="5318"/>
                    </a:lnTo>
                    <a:lnTo>
                      <a:pt x="2484" y="5318"/>
                    </a:lnTo>
                    <a:lnTo>
                      <a:pt x="2463" y="5321"/>
                    </a:lnTo>
                    <a:lnTo>
                      <a:pt x="2446" y="5318"/>
                    </a:lnTo>
                    <a:lnTo>
                      <a:pt x="2424" y="5318"/>
                    </a:lnTo>
                    <a:lnTo>
                      <a:pt x="2404" y="5311"/>
                    </a:lnTo>
                    <a:lnTo>
                      <a:pt x="2386" y="5303"/>
                    </a:lnTo>
                    <a:lnTo>
                      <a:pt x="2368" y="5297"/>
                    </a:lnTo>
                    <a:lnTo>
                      <a:pt x="2351" y="5286"/>
                    </a:lnTo>
                    <a:lnTo>
                      <a:pt x="2333" y="5276"/>
                    </a:lnTo>
                    <a:lnTo>
                      <a:pt x="2319" y="5265"/>
                    </a:lnTo>
                    <a:lnTo>
                      <a:pt x="2308" y="5251"/>
                    </a:lnTo>
                    <a:lnTo>
                      <a:pt x="2288" y="5223"/>
                    </a:lnTo>
                    <a:lnTo>
                      <a:pt x="2281" y="5192"/>
                    </a:lnTo>
                    <a:lnTo>
                      <a:pt x="2281" y="5160"/>
                    </a:lnTo>
                    <a:lnTo>
                      <a:pt x="2284" y="5128"/>
                    </a:lnTo>
                    <a:lnTo>
                      <a:pt x="2294" y="5097"/>
                    </a:lnTo>
                    <a:lnTo>
                      <a:pt x="2305" y="5062"/>
                    </a:lnTo>
                    <a:lnTo>
                      <a:pt x="2316" y="5027"/>
                    </a:lnTo>
                    <a:lnTo>
                      <a:pt x="2323" y="4995"/>
                    </a:lnTo>
                    <a:lnTo>
                      <a:pt x="2326" y="4956"/>
                    </a:lnTo>
                    <a:lnTo>
                      <a:pt x="2323" y="4921"/>
                    </a:lnTo>
                    <a:lnTo>
                      <a:pt x="2291" y="4925"/>
                    </a:lnTo>
                    <a:lnTo>
                      <a:pt x="2263" y="4918"/>
                    </a:lnTo>
                    <a:lnTo>
                      <a:pt x="2241" y="4903"/>
                    </a:lnTo>
                    <a:lnTo>
                      <a:pt x="2221" y="4886"/>
                    </a:lnTo>
                    <a:lnTo>
                      <a:pt x="2206" y="4865"/>
                    </a:lnTo>
                    <a:lnTo>
                      <a:pt x="2193" y="4837"/>
                    </a:lnTo>
                    <a:lnTo>
                      <a:pt x="2185" y="4808"/>
                    </a:lnTo>
                    <a:lnTo>
                      <a:pt x="2178" y="4780"/>
                    </a:lnTo>
                    <a:lnTo>
                      <a:pt x="2175" y="4749"/>
                    </a:lnTo>
                    <a:lnTo>
                      <a:pt x="2171" y="4725"/>
                    </a:lnTo>
                    <a:lnTo>
                      <a:pt x="2168" y="4749"/>
                    </a:lnTo>
                    <a:lnTo>
                      <a:pt x="2153" y="4763"/>
                    </a:lnTo>
                    <a:lnTo>
                      <a:pt x="2133" y="4767"/>
                    </a:lnTo>
                    <a:lnTo>
                      <a:pt x="2105" y="4760"/>
                    </a:lnTo>
                    <a:lnTo>
                      <a:pt x="2073" y="4749"/>
                    </a:lnTo>
                    <a:lnTo>
                      <a:pt x="2038" y="4738"/>
                    </a:lnTo>
                    <a:lnTo>
                      <a:pt x="2006" y="4728"/>
                    </a:lnTo>
                    <a:lnTo>
                      <a:pt x="1978" y="4725"/>
                    </a:lnTo>
                    <a:lnTo>
                      <a:pt x="1953" y="4728"/>
                    </a:lnTo>
                    <a:lnTo>
                      <a:pt x="1935" y="4745"/>
                    </a:lnTo>
                    <a:lnTo>
                      <a:pt x="1922" y="4784"/>
                    </a:lnTo>
                    <a:lnTo>
                      <a:pt x="1910" y="4823"/>
                    </a:lnTo>
                    <a:lnTo>
                      <a:pt x="1904" y="4865"/>
                    </a:lnTo>
                    <a:lnTo>
                      <a:pt x="1897" y="4907"/>
                    </a:lnTo>
                    <a:lnTo>
                      <a:pt x="1890" y="4950"/>
                    </a:lnTo>
                    <a:lnTo>
                      <a:pt x="1879" y="4995"/>
                    </a:lnTo>
                    <a:lnTo>
                      <a:pt x="1869" y="5033"/>
                    </a:lnTo>
                    <a:lnTo>
                      <a:pt x="1847" y="5072"/>
                    </a:lnTo>
                    <a:lnTo>
                      <a:pt x="1823" y="5110"/>
                    </a:lnTo>
                    <a:lnTo>
                      <a:pt x="1787" y="5138"/>
                    </a:lnTo>
                    <a:lnTo>
                      <a:pt x="1787" y="5153"/>
                    </a:lnTo>
                    <a:lnTo>
                      <a:pt x="1795" y="5178"/>
                    </a:lnTo>
                    <a:lnTo>
                      <a:pt x="1809" y="5216"/>
                    </a:lnTo>
                    <a:lnTo>
                      <a:pt x="1833" y="5258"/>
                    </a:lnTo>
                    <a:lnTo>
                      <a:pt x="1862" y="5311"/>
                    </a:lnTo>
                    <a:lnTo>
                      <a:pt x="1893" y="5363"/>
                    </a:lnTo>
                    <a:lnTo>
                      <a:pt x="1932" y="5416"/>
                    </a:lnTo>
                    <a:lnTo>
                      <a:pt x="1970" y="5465"/>
                    </a:lnTo>
                    <a:lnTo>
                      <a:pt x="2017" y="5511"/>
                    </a:lnTo>
                    <a:lnTo>
                      <a:pt x="2062" y="5543"/>
                    </a:lnTo>
                    <a:lnTo>
                      <a:pt x="2076" y="5557"/>
                    </a:lnTo>
                    <a:lnTo>
                      <a:pt x="2087" y="5575"/>
                    </a:lnTo>
                    <a:lnTo>
                      <a:pt x="2093" y="5592"/>
                    </a:lnTo>
                    <a:lnTo>
                      <a:pt x="2101" y="5610"/>
                    </a:lnTo>
                    <a:lnTo>
                      <a:pt x="2101" y="5634"/>
                    </a:lnTo>
                    <a:lnTo>
                      <a:pt x="2101" y="5655"/>
                    </a:lnTo>
                    <a:lnTo>
                      <a:pt x="2105" y="5676"/>
                    </a:lnTo>
                    <a:lnTo>
                      <a:pt x="2105" y="5701"/>
                    </a:lnTo>
                    <a:lnTo>
                      <a:pt x="2108" y="5722"/>
                    </a:lnTo>
                    <a:lnTo>
                      <a:pt x="2115" y="5743"/>
                    </a:lnTo>
                    <a:lnTo>
                      <a:pt x="2133" y="5788"/>
                    </a:lnTo>
                    <a:lnTo>
                      <a:pt x="2153" y="5831"/>
                    </a:lnTo>
                    <a:lnTo>
                      <a:pt x="2178" y="5870"/>
                    </a:lnTo>
                    <a:lnTo>
                      <a:pt x="2210" y="5905"/>
                    </a:lnTo>
                    <a:lnTo>
                      <a:pt x="2241" y="5940"/>
                    </a:lnTo>
                    <a:lnTo>
                      <a:pt x="2273" y="5975"/>
                    </a:lnTo>
                    <a:lnTo>
                      <a:pt x="2308" y="6006"/>
                    </a:lnTo>
                    <a:lnTo>
                      <a:pt x="2348" y="6038"/>
                    </a:lnTo>
                    <a:lnTo>
                      <a:pt x="2386" y="6066"/>
                    </a:lnTo>
                    <a:lnTo>
                      <a:pt x="2424" y="6098"/>
                    </a:lnTo>
                    <a:lnTo>
                      <a:pt x="2446" y="6119"/>
                    </a:lnTo>
                    <a:lnTo>
                      <a:pt x="2459" y="6143"/>
                    </a:lnTo>
                    <a:lnTo>
                      <a:pt x="2474" y="6171"/>
                    </a:lnTo>
                    <a:lnTo>
                      <a:pt x="2481" y="6203"/>
                    </a:lnTo>
                    <a:lnTo>
                      <a:pt x="2484" y="6235"/>
                    </a:lnTo>
                    <a:lnTo>
                      <a:pt x="2488" y="6270"/>
                    </a:lnTo>
                    <a:lnTo>
                      <a:pt x="2491" y="6305"/>
                    </a:lnTo>
                    <a:lnTo>
                      <a:pt x="2491" y="6340"/>
                    </a:lnTo>
                    <a:lnTo>
                      <a:pt x="2496" y="6379"/>
                    </a:lnTo>
                    <a:lnTo>
                      <a:pt x="2502" y="6414"/>
                    </a:lnTo>
                    <a:lnTo>
                      <a:pt x="2509" y="6438"/>
                    </a:lnTo>
                    <a:lnTo>
                      <a:pt x="2516" y="6460"/>
                    </a:lnTo>
                    <a:lnTo>
                      <a:pt x="2531" y="6481"/>
                    </a:lnTo>
                    <a:lnTo>
                      <a:pt x="2541" y="6501"/>
                    </a:lnTo>
                    <a:lnTo>
                      <a:pt x="2554" y="6523"/>
                    </a:lnTo>
                    <a:lnTo>
                      <a:pt x="2569" y="6544"/>
                    </a:lnTo>
                    <a:lnTo>
                      <a:pt x="2583" y="6565"/>
                    </a:lnTo>
                    <a:lnTo>
                      <a:pt x="2594" y="6586"/>
                    </a:lnTo>
                    <a:lnTo>
                      <a:pt x="2604" y="6608"/>
                    </a:lnTo>
                    <a:lnTo>
                      <a:pt x="2611" y="6631"/>
                    </a:lnTo>
                    <a:lnTo>
                      <a:pt x="2629" y="6678"/>
                    </a:lnTo>
                    <a:lnTo>
                      <a:pt x="2646" y="6709"/>
                    </a:lnTo>
                    <a:lnTo>
                      <a:pt x="2667" y="6730"/>
                    </a:lnTo>
                    <a:lnTo>
                      <a:pt x="2696" y="6741"/>
                    </a:lnTo>
                    <a:lnTo>
                      <a:pt x="2724" y="6744"/>
                    </a:lnTo>
                    <a:lnTo>
                      <a:pt x="2755" y="6744"/>
                    </a:lnTo>
                    <a:lnTo>
                      <a:pt x="2794" y="6737"/>
                    </a:lnTo>
                    <a:lnTo>
                      <a:pt x="2832" y="6730"/>
                    </a:lnTo>
                    <a:lnTo>
                      <a:pt x="2872" y="6726"/>
                    </a:lnTo>
                    <a:lnTo>
                      <a:pt x="2917" y="6719"/>
                    </a:lnTo>
                    <a:lnTo>
                      <a:pt x="2924" y="6719"/>
                    </a:lnTo>
                    <a:lnTo>
                      <a:pt x="2932" y="6713"/>
                    </a:lnTo>
                    <a:lnTo>
                      <a:pt x="2942" y="6706"/>
                    </a:lnTo>
                    <a:lnTo>
                      <a:pt x="2952" y="6698"/>
                    </a:lnTo>
                    <a:lnTo>
                      <a:pt x="2963" y="6688"/>
                    </a:lnTo>
                    <a:lnTo>
                      <a:pt x="2970" y="6678"/>
                    </a:lnTo>
                    <a:lnTo>
                      <a:pt x="2980" y="6671"/>
                    </a:lnTo>
                    <a:lnTo>
                      <a:pt x="2984" y="6663"/>
                    </a:lnTo>
                    <a:lnTo>
                      <a:pt x="2988" y="6660"/>
                    </a:lnTo>
                    <a:lnTo>
                      <a:pt x="2992" y="6660"/>
                    </a:lnTo>
                    <a:lnTo>
                      <a:pt x="2970" y="6695"/>
                    </a:lnTo>
                    <a:lnTo>
                      <a:pt x="2949" y="6734"/>
                    </a:lnTo>
                    <a:lnTo>
                      <a:pt x="2920" y="6773"/>
                    </a:lnTo>
                    <a:lnTo>
                      <a:pt x="2889" y="6814"/>
                    </a:lnTo>
                    <a:lnTo>
                      <a:pt x="2854" y="6853"/>
                    </a:lnTo>
                    <a:lnTo>
                      <a:pt x="2819" y="6891"/>
                    </a:lnTo>
                    <a:lnTo>
                      <a:pt x="2780" y="6926"/>
                    </a:lnTo>
                    <a:lnTo>
                      <a:pt x="2745" y="6958"/>
                    </a:lnTo>
                    <a:lnTo>
                      <a:pt x="2709" y="6986"/>
                    </a:lnTo>
                    <a:lnTo>
                      <a:pt x="2674" y="7008"/>
                    </a:lnTo>
                    <a:lnTo>
                      <a:pt x="2646" y="7021"/>
                    </a:lnTo>
                    <a:lnTo>
                      <a:pt x="2622" y="7039"/>
                    </a:lnTo>
                    <a:lnTo>
                      <a:pt x="2604" y="7057"/>
                    </a:lnTo>
                    <a:lnTo>
                      <a:pt x="2586" y="7074"/>
                    </a:lnTo>
                    <a:lnTo>
                      <a:pt x="2572" y="7092"/>
                    </a:lnTo>
                    <a:lnTo>
                      <a:pt x="2559" y="7106"/>
                    </a:lnTo>
                    <a:lnTo>
                      <a:pt x="2548" y="7120"/>
                    </a:lnTo>
                    <a:lnTo>
                      <a:pt x="2534" y="7134"/>
                    </a:lnTo>
                    <a:lnTo>
                      <a:pt x="2519" y="7144"/>
                    </a:lnTo>
                    <a:lnTo>
                      <a:pt x="2502" y="7151"/>
                    </a:lnTo>
                    <a:lnTo>
                      <a:pt x="2467" y="7162"/>
                    </a:lnTo>
                    <a:lnTo>
                      <a:pt x="2431" y="7173"/>
                    </a:lnTo>
                    <a:lnTo>
                      <a:pt x="2396" y="7179"/>
                    </a:lnTo>
                    <a:lnTo>
                      <a:pt x="2365" y="7187"/>
                    </a:lnTo>
                    <a:lnTo>
                      <a:pt x="2333" y="7194"/>
                    </a:lnTo>
                    <a:lnTo>
                      <a:pt x="2298" y="7201"/>
                    </a:lnTo>
                    <a:lnTo>
                      <a:pt x="2266" y="7211"/>
                    </a:lnTo>
                    <a:lnTo>
                      <a:pt x="2235" y="7218"/>
                    </a:lnTo>
                    <a:lnTo>
                      <a:pt x="2203" y="7229"/>
                    </a:lnTo>
                    <a:lnTo>
                      <a:pt x="2168" y="7239"/>
                    </a:lnTo>
                    <a:lnTo>
                      <a:pt x="2140" y="7250"/>
                    </a:lnTo>
                    <a:lnTo>
                      <a:pt x="2115" y="7261"/>
                    </a:lnTo>
                    <a:lnTo>
                      <a:pt x="2087" y="7274"/>
                    </a:lnTo>
                    <a:lnTo>
                      <a:pt x="2058" y="7286"/>
                    </a:lnTo>
                    <a:lnTo>
                      <a:pt x="2030" y="7296"/>
                    </a:lnTo>
                    <a:lnTo>
                      <a:pt x="2002" y="7306"/>
                    </a:lnTo>
                    <a:lnTo>
                      <a:pt x="1975" y="7313"/>
                    </a:lnTo>
                    <a:lnTo>
                      <a:pt x="1946" y="7321"/>
                    </a:lnTo>
                    <a:lnTo>
                      <a:pt x="1915" y="7321"/>
                    </a:lnTo>
                    <a:lnTo>
                      <a:pt x="1887" y="7321"/>
                    </a:lnTo>
                    <a:lnTo>
                      <a:pt x="1887" y="7317"/>
                    </a:lnTo>
                    <a:lnTo>
                      <a:pt x="1890" y="7313"/>
                    </a:lnTo>
                    <a:lnTo>
                      <a:pt x="1890" y="7309"/>
                    </a:lnTo>
                    <a:lnTo>
                      <a:pt x="1893" y="7303"/>
                    </a:lnTo>
                    <a:lnTo>
                      <a:pt x="1897" y="7296"/>
                    </a:lnTo>
                    <a:lnTo>
                      <a:pt x="1900" y="7289"/>
                    </a:lnTo>
                    <a:lnTo>
                      <a:pt x="1904" y="7281"/>
                    </a:lnTo>
                    <a:lnTo>
                      <a:pt x="1907" y="7274"/>
                    </a:lnTo>
                    <a:lnTo>
                      <a:pt x="1907" y="7271"/>
                    </a:lnTo>
                    <a:lnTo>
                      <a:pt x="1910" y="7271"/>
                    </a:lnTo>
                    <a:lnTo>
                      <a:pt x="1910" y="7268"/>
                    </a:lnTo>
                    <a:lnTo>
                      <a:pt x="1915" y="7261"/>
                    </a:lnTo>
                    <a:lnTo>
                      <a:pt x="1918" y="7254"/>
                    </a:lnTo>
                    <a:lnTo>
                      <a:pt x="1925" y="7243"/>
                    </a:lnTo>
                    <a:lnTo>
                      <a:pt x="1932" y="7236"/>
                    </a:lnTo>
                    <a:lnTo>
                      <a:pt x="1935" y="7226"/>
                    </a:lnTo>
                    <a:lnTo>
                      <a:pt x="1932" y="7218"/>
                    </a:lnTo>
                    <a:lnTo>
                      <a:pt x="1922" y="7214"/>
                    </a:lnTo>
                    <a:lnTo>
                      <a:pt x="1904" y="7211"/>
                    </a:lnTo>
                    <a:lnTo>
                      <a:pt x="1872" y="7214"/>
                    </a:lnTo>
                    <a:lnTo>
                      <a:pt x="1830" y="7222"/>
                    </a:lnTo>
                    <a:lnTo>
                      <a:pt x="1792" y="7232"/>
                    </a:lnTo>
                    <a:lnTo>
                      <a:pt x="1756" y="7243"/>
                    </a:lnTo>
                    <a:lnTo>
                      <a:pt x="1717" y="7254"/>
                    </a:lnTo>
                    <a:lnTo>
                      <a:pt x="1679" y="7264"/>
                    </a:lnTo>
                    <a:lnTo>
                      <a:pt x="1644" y="7278"/>
                    </a:lnTo>
                    <a:lnTo>
                      <a:pt x="1609" y="7296"/>
                    </a:lnTo>
                    <a:lnTo>
                      <a:pt x="1569" y="7313"/>
                    </a:lnTo>
                    <a:lnTo>
                      <a:pt x="1534" y="7331"/>
                    </a:lnTo>
                    <a:lnTo>
                      <a:pt x="1496" y="7352"/>
                    </a:lnTo>
                    <a:lnTo>
                      <a:pt x="1457" y="7356"/>
                    </a:lnTo>
                    <a:lnTo>
                      <a:pt x="1414" y="7356"/>
                    </a:lnTo>
                    <a:lnTo>
                      <a:pt x="1369" y="7352"/>
                    </a:lnTo>
                    <a:lnTo>
                      <a:pt x="1326" y="7344"/>
                    </a:lnTo>
                    <a:lnTo>
                      <a:pt x="1284" y="7334"/>
                    </a:lnTo>
                    <a:lnTo>
                      <a:pt x="1246" y="7321"/>
                    </a:lnTo>
                    <a:lnTo>
                      <a:pt x="1211" y="7303"/>
                    </a:lnTo>
                    <a:lnTo>
                      <a:pt x="1179" y="7281"/>
                    </a:lnTo>
                    <a:lnTo>
                      <a:pt x="1151" y="7257"/>
                    </a:lnTo>
                    <a:lnTo>
                      <a:pt x="1130" y="7229"/>
                    </a:lnTo>
                    <a:lnTo>
                      <a:pt x="1130" y="7222"/>
                    </a:lnTo>
                    <a:lnTo>
                      <a:pt x="1140" y="7222"/>
                    </a:lnTo>
                    <a:lnTo>
                      <a:pt x="1154" y="7226"/>
                    </a:lnTo>
                    <a:lnTo>
                      <a:pt x="1175" y="7232"/>
                    </a:lnTo>
                    <a:lnTo>
                      <a:pt x="1200" y="7239"/>
                    </a:lnTo>
                    <a:lnTo>
                      <a:pt x="1228" y="7250"/>
                    </a:lnTo>
                    <a:lnTo>
                      <a:pt x="1253" y="7257"/>
                    </a:lnTo>
                    <a:lnTo>
                      <a:pt x="1278" y="7264"/>
                    </a:lnTo>
                    <a:lnTo>
                      <a:pt x="1299" y="7268"/>
                    </a:lnTo>
                    <a:lnTo>
                      <a:pt x="1313" y="7268"/>
                    </a:lnTo>
                    <a:lnTo>
                      <a:pt x="1331" y="7261"/>
                    </a:lnTo>
                    <a:lnTo>
                      <a:pt x="1351" y="7254"/>
                    </a:lnTo>
                    <a:lnTo>
                      <a:pt x="1369" y="7246"/>
                    </a:lnTo>
                    <a:lnTo>
                      <a:pt x="1386" y="7239"/>
                    </a:lnTo>
                    <a:lnTo>
                      <a:pt x="1404" y="7229"/>
                    </a:lnTo>
                    <a:lnTo>
                      <a:pt x="1418" y="7218"/>
                    </a:lnTo>
                    <a:lnTo>
                      <a:pt x="1436" y="7208"/>
                    </a:lnTo>
                    <a:lnTo>
                      <a:pt x="1449" y="7197"/>
                    </a:lnTo>
                    <a:lnTo>
                      <a:pt x="1464" y="7183"/>
                    </a:lnTo>
                    <a:lnTo>
                      <a:pt x="1474" y="7169"/>
                    </a:lnTo>
                    <a:lnTo>
                      <a:pt x="1492" y="7144"/>
                    </a:lnTo>
                    <a:lnTo>
                      <a:pt x="1506" y="7120"/>
                    </a:lnTo>
                    <a:lnTo>
                      <a:pt x="1520" y="7096"/>
                    </a:lnTo>
                    <a:lnTo>
                      <a:pt x="1534" y="7071"/>
                    </a:lnTo>
                    <a:lnTo>
                      <a:pt x="1545" y="7046"/>
                    </a:lnTo>
                    <a:lnTo>
                      <a:pt x="1556" y="7021"/>
                    </a:lnTo>
                    <a:lnTo>
                      <a:pt x="1562" y="7001"/>
                    </a:lnTo>
                    <a:lnTo>
                      <a:pt x="1573" y="6976"/>
                    </a:lnTo>
                    <a:lnTo>
                      <a:pt x="1580" y="6951"/>
                    </a:lnTo>
                    <a:lnTo>
                      <a:pt x="1587" y="6931"/>
                    </a:lnTo>
                    <a:lnTo>
                      <a:pt x="1609" y="6867"/>
                    </a:lnTo>
                    <a:lnTo>
                      <a:pt x="1637" y="6811"/>
                    </a:lnTo>
                    <a:lnTo>
                      <a:pt x="1661" y="6754"/>
                    </a:lnTo>
                    <a:lnTo>
                      <a:pt x="1692" y="6698"/>
                    </a:lnTo>
                    <a:lnTo>
                      <a:pt x="1721" y="6646"/>
                    </a:lnTo>
                    <a:lnTo>
                      <a:pt x="1752" y="6589"/>
                    </a:lnTo>
                    <a:lnTo>
                      <a:pt x="1780" y="6533"/>
                    </a:lnTo>
                    <a:lnTo>
                      <a:pt x="1805" y="6478"/>
                    </a:lnTo>
                    <a:lnTo>
                      <a:pt x="1827" y="6418"/>
                    </a:lnTo>
                    <a:lnTo>
                      <a:pt x="1847" y="6358"/>
                    </a:lnTo>
                    <a:lnTo>
                      <a:pt x="1869" y="6266"/>
                    </a:lnTo>
                  </a:path>
                </a:pathLst>
              </a:custGeom>
              <a:noFill/>
              <a:ln w="1588">
                <a:solidFill>
                  <a:srgbClr val="B2193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56" name="Freeform 728"/>
              <p:cNvSpPr>
                <a:spLocks/>
              </p:cNvSpPr>
              <p:nvPr/>
            </p:nvSpPr>
            <p:spPr bwMode="auto">
              <a:xfrm>
                <a:off x="2988" y="2448"/>
                <a:ext cx="228" cy="530"/>
              </a:xfrm>
              <a:custGeom>
                <a:avLst/>
                <a:gdLst>
                  <a:gd name="T0" fmla="*/ 1171 w 2959"/>
                  <a:gd name="T1" fmla="*/ 5658 h 7411"/>
                  <a:gd name="T2" fmla="*/ 792 w 2959"/>
                  <a:gd name="T3" fmla="*/ 5417 h 7411"/>
                  <a:gd name="T4" fmla="*/ 594 w 2959"/>
                  <a:gd name="T5" fmla="*/ 5388 h 7411"/>
                  <a:gd name="T6" fmla="*/ 373 w 2959"/>
                  <a:gd name="T7" fmla="*/ 5160 h 7411"/>
                  <a:gd name="T8" fmla="*/ 73 w 2959"/>
                  <a:gd name="T9" fmla="*/ 5223 h 7411"/>
                  <a:gd name="T10" fmla="*/ 173 w 2959"/>
                  <a:gd name="T11" fmla="*/ 4984 h 7411"/>
                  <a:gd name="T12" fmla="*/ 562 w 2959"/>
                  <a:gd name="T13" fmla="*/ 4802 h 7411"/>
                  <a:gd name="T14" fmla="*/ 862 w 2959"/>
                  <a:gd name="T15" fmla="*/ 4496 h 7411"/>
                  <a:gd name="T16" fmla="*/ 1221 w 2959"/>
                  <a:gd name="T17" fmla="*/ 3941 h 7411"/>
                  <a:gd name="T18" fmla="*/ 1249 w 2959"/>
                  <a:gd name="T19" fmla="*/ 3558 h 7411"/>
                  <a:gd name="T20" fmla="*/ 1154 w 2959"/>
                  <a:gd name="T21" fmla="*/ 2898 h 7411"/>
                  <a:gd name="T22" fmla="*/ 869 w 2959"/>
                  <a:gd name="T23" fmla="*/ 2933 h 7411"/>
                  <a:gd name="T24" fmla="*/ 602 w 2959"/>
                  <a:gd name="T25" fmla="*/ 3794 h 7411"/>
                  <a:gd name="T26" fmla="*/ 482 w 2959"/>
                  <a:gd name="T27" fmla="*/ 4036 h 7411"/>
                  <a:gd name="T28" fmla="*/ 243 w 2959"/>
                  <a:gd name="T29" fmla="*/ 3849 h 7411"/>
                  <a:gd name="T30" fmla="*/ 331 w 2959"/>
                  <a:gd name="T31" fmla="*/ 3256 h 7411"/>
                  <a:gd name="T32" fmla="*/ 419 w 2959"/>
                  <a:gd name="T33" fmla="*/ 2964 h 7411"/>
                  <a:gd name="T34" fmla="*/ 369 w 2959"/>
                  <a:gd name="T35" fmla="*/ 2697 h 7411"/>
                  <a:gd name="T36" fmla="*/ 644 w 2959"/>
                  <a:gd name="T37" fmla="*/ 2188 h 7411"/>
                  <a:gd name="T38" fmla="*/ 732 w 2959"/>
                  <a:gd name="T39" fmla="*/ 2048 h 7411"/>
                  <a:gd name="T40" fmla="*/ 510 w 2959"/>
                  <a:gd name="T41" fmla="*/ 1788 h 7411"/>
                  <a:gd name="T42" fmla="*/ 594 w 2959"/>
                  <a:gd name="T43" fmla="*/ 1447 h 7411"/>
                  <a:gd name="T44" fmla="*/ 616 w 2959"/>
                  <a:gd name="T45" fmla="*/ 1053 h 7411"/>
                  <a:gd name="T46" fmla="*/ 468 w 2959"/>
                  <a:gd name="T47" fmla="*/ 657 h 7411"/>
                  <a:gd name="T48" fmla="*/ 489 w 2959"/>
                  <a:gd name="T49" fmla="*/ 456 h 7411"/>
                  <a:gd name="T50" fmla="*/ 256 w 2959"/>
                  <a:gd name="T51" fmla="*/ 727 h 7411"/>
                  <a:gd name="T52" fmla="*/ 173 w 2959"/>
                  <a:gd name="T53" fmla="*/ 583 h 7411"/>
                  <a:gd name="T54" fmla="*/ 341 w 2959"/>
                  <a:gd name="T55" fmla="*/ 410 h 7411"/>
                  <a:gd name="T56" fmla="*/ 524 w 2959"/>
                  <a:gd name="T57" fmla="*/ 249 h 7411"/>
                  <a:gd name="T58" fmla="*/ 682 w 2959"/>
                  <a:gd name="T59" fmla="*/ 55 h 7411"/>
                  <a:gd name="T60" fmla="*/ 872 w 2959"/>
                  <a:gd name="T61" fmla="*/ 207 h 7411"/>
                  <a:gd name="T62" fmla="*/ 1108 w 2959"/>
                  <a:gd name="T63" fmla="*/ 350 h 7411"/>
                  <a:gd name="T64" fmla="*/ 1484 w 2959"/>
                  <a:gd name="T65" fmla="*/ 586 h 7411"/>
                  <a:gd name="T66" fmla="*/ 1805 w 2959"/>
                  <a:gd name="T67" fmla="*/ 645 h 7411"/>
                  <a:gd name="T68" fmla="*/ 1636 w 2959"/>
                  <a:gd name="T69" fmla="*/ 1215 h 7411"/>
                  <a:gd name="T70" fmla="*/ 1513 w 2959"/>
                  <a:gd name="T71" fmla="*/ 1228 h 7411"/>
                  <a:gd name="T72" fmla="*/ 1679 w 2959"/>
                  <a:gd name="T73" fmla="*/ 1556 h 7411"/>
                  <a:gd name="T74" fmla="*/ 1770 w 2959"/>
                  <a:gd name="T75" fmla="*/ 1875 h 7411"/>
                  <a:gd name="T76" fmla="*/ 1840 w 2959"/>
                  <a:gd name="T77" fmla="*/ 2409 h 7411"/>
                  <a:gd name="T78" fmla="*/ 2052 w 2959"/>
                  <a:gd name="T79" fmla="*/ 3136 h 7411"/>
                  <a:gd name="T80" fmla="*/ 2150 w 2959"/>
                  <a:gd name="T81" fmla="*/ 3684 h 7411"/>
                  <a:gd name="T82" fmla="*/ 2389 w 2959"/>
                  <a:gd name="T83" fmla="*/ 4314 h 7411"/>
                  <a:gd name="T84" fmla="*/ 2654 w 2959"/>
                  <a:gd name="T85" fmla="*/ 5258 h 7411"/>
                  <a:gd name="T86" fmla="*/ 2523 w 2959"/>
                  <a:gd name="T87" fmla="*/ 5342 h 7411"/>
                  <a:gd name="T88" fmla="*/ 2283 w 2959"/>
                  <a:gd name="T89" fmla="*/ 5265 h 7411"/>
                  <a:gd name="T90" fmla="*/ 2118 w 2959"/>
                  <a:gd name="T91" fmla="*/ 4840 h 7411"/>
                  <a:gd name="T92" fmla="*/ 1847 w 2959"/>
                  <a:gd name="T93" fmla="*/ 4784 h 7411"/>
                  <a:gd name="T94" fmla="*/ 1819 w 2959"/>
                  <a:gd name="T95" fmla="*/ 5367 h 7411"/>
                  <a:gd name="T96" fmla="*/ 2058 w 2959"/>
                  <a:gd name="T97" fmla="*/ 5788 h 7411"/>
                  <a:gd name="T98" fmla="*/ 2414 w 2959"/>
                  <a:gd name="T99" fmla="*/ 6270 h 7411"/>
                  <a:gd name="T100" fmla="*/ 2558 w 2959"/>
                  <a:gd name="T101" fmla="*/ 6681 h 7411"/>
                  <a:gd name="T102" fmla="*/ 2935 w 2959"/>
                  <a:gd name="T103" fmla="*/ 6843 h 7411"/>
                  <a:gd name="T104" fmla="*/ 2636 w 2959"/>
                  <a:gd name="T105" fmla="*/ 7063 h 7411"/>
                  <a:gd name="T106" fmla="*/ 2301 w 2959"/>
                  <a:gd name="T107" fmla="*/ 7239 h 7411"/>
                  <a:gd name="T108" fmla="*/ 1893 w 2959"/>
                  <a:gd name="T109" fmla="*/ 7390 h 7411"/>
                  <a:gd name="T110" fmla="*/ 1689 w 2959"/>
                  <a:gd name="T111" fmla="*/ 7250 h 7411"/>
                  <a:gd name="T112" fmla="*/ 1218 w 2959"/>
                  <a:gd name="T113" fmla="*/ 7338 h 7411"/>
                  <a:gd name="T114" fmla="*/ 1295 w 2959"/>
                  <a:gd name="T115" fmla="*/ 7250 h 7411"/>
                  <a:gd name="T116" fmla="*/ 1499 w 2959"/>
                  <a:gd name="T117" fmla="*/ 6976 h 7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59" h="7411">
                    <a:moveTo>
                      <a:pt x="1795" y="6266"/>
                    </a:moveTo>
                    <a:lnTo>
                      <a:pt x="1724" y="6245"/>
                    </a:lnTo>
                    <a:lnTo>
                      <a:pt x="1657" y="6213"/>
                    </a:lnTo>
                    <a:lnTo>
                      <a:pt x="1597" y="6171"/>
                    </a:lnTo>
                    <a:lnTo>
                      <a:pt x="1537" y="6125"/>
                    </a:lnTo>
                    <a:lnTo>
                      <a:pt x="1484" y="6077"/>
                    </a:lnTo>
                    <a:lnTo>
                      <a:pt x="1432" y="6023"/>
                    </a:lnTo>
                    <a:lnTo>
                      <a:pt x="1379" y="5968"/>
                    </a:lnTo>
                    <a:lnTo>
                      <a:pt x="1330" y="5908"/>
                    </a:lnTo>
                    <a:lnTo>
                      <a:pt x="1284" y="5852"/>
                    </a:lnTo>
                    <a:lnTo>
                      <a:pt x="1235" y="5795"/>
                    </a:lnTo>
                    <a:lnTo>
                      <a:pt x="1214" y="5764"/>
                    </a:lnTo>
                    <a:lnTo>
                      <a:pt x="1196" y="5729"/>
                    </a:lnTo>
                    <a:lnTo>
                      <a:pt x="1183" y="5693"/>
                    </a:lnTo>
                    <a:lnTo>
                      <a:pt x="1171" y="5658"/>
                    </a:lnTo>
                    <a:lnTo>
                      <a:pt x="1158" y="5623"/>
                    </a:lnTo>
                    <a:lnTo>
                      <a:pt x="1147" y="5588"/>
                    </a:lnTo>
                    <a:lnTo>
                      <a:pt x="1130" y="5553"/>
                    </a:lnTo>
                    <a:lnTo>
                      <a:pt x="1108" y="5522"/>
                    </a:lnTo>
                    <a:lnTo>
                      <a:pt x="1083" y="5493"/>
                    </a:lnTo>
                    <a:lnTo>
                      <a:pt x="1048" y="5472"/>
                    </a:lnTo>
                    <a:lnTo>
                      <a:pt x="1023" y="5455"/>
                    </a:lnTo>
                    <a:lnTo>
                      <a:pt x="995" y="5444"/>
                    </a:lnTo>
                    <a:lnTo>
                      <a:pt x="968" y="5430"/>
                    </a:lnTo>
                    <a:lnTo>
                      <a:pt x="940" y="5420"/>
                    </a:lnTo>
                    <a:lnTo>
                      <a:pt x="908" y="5412"/>
                    </a:lnTo>
                    <a:lnTo>
                      <a:pt x="880" y="5409"/>
                    </a:lnTo>
                    <a:lnTo>
                      <a:pt x="848" y="5405"/>
                    </a:lnTo>
                    <a:lnTo>
                      <a:pt x="820" y="5409"/>
                    </a:lnTo>
                    <a:lnTo>
                      <a:pt x="792" y="5417"/>
                    </a:lnTo>
                    <a:lnTo>
                      <a:pt x="763" y="5427"/>
                    </a:lnTo>
                    <a:lnTo>
                      <a:pt x="760" y="5430"/>
                    </a:lnTo>
                    <a:lnTo>
                      <a:pt x="757" y="5434"/>
                    </a:lnTo>
                    <a:lnTo>
                      <a:pt x="753" y="5440"/>
                    </a:lnTo>
                    <a:lnTo>
                      <a:pt x="753" y="5448"/>
                    </a:lnTo>
                    <a:lnTo>
                      <a:pt x="749" y="5458"/>
                    </a:lnTo>
                    <a:lnTo>
                      <a:pt x="749" y="5465"/>
                    </a:lnTo>
                    <a:lnTo>
                      <a:pt x="745" y="5472"/>
                    </a:lnTo>
                    <a:lnTo>
                      <a:pt x="745" y="5480"/>
                    </a:lnTo>
                    <a:lnTo>
                      <a:pt x="742" y="5483"/>
                    </a:lnTo>
                    <a:lnTo>
                      <a:pt x="739" y="5483"/>
                    </a:lnTo>
                    <a:lnTo>
                      <a:pt x="686" y="5475"/>
                    </a:lnTo>
                    <a:lnTo>
                      <a:pt x="644" y="5455"/>
                    </a:lnTo>
                    <a:lnTo>
                      <a:pt x="616" y="5427"/>
                    </a:lnTo>
                    <a:lnTo>
                      <a:pt x="594" y="5388"/>
                    </a:lnTo>
                    <a:lnTo>
                      <a:pt x="577" y="5345"/>
                    </a:lnTo>
                    <a:lnTo>
                      <a:pt x="567" y="5300"/>
                    </a:lnTo>
                    <a:lnTo>
                      <a:pt x="556" y="5251"/>
                    </a:lnTo>
                    <a:lnTo>
                      <a:pt x="545" y="5205"/>
                    </a:lnTo>
                    <a:lnTo>
                      <a:pt x="527" y="5160"/>
                    </a:lnTo>
                    <a:lnTo>
                      <a:pt x="507" y="5117"/>
                    </a:lnTo>
                    <a:lnTo>
                      <a:pt x="492" y="5132"/>
                    </a:lnTo>
                    <a:lnTo>
                      <a:pt x="479" y="5142"/>
                    </a:lnTo>
                    <a:lnTo>
                      <a:pt x="464" y="5149"/>
                    </a:lnTo>
                    <a:lnTo>
                      <a:pt x="451" y="5157"/>
                    </a:lnTo>
                    <a:lnTo>
                      <a:pt x="432" y="5160"/>
                    </a:lnTo>
                    <a:lnTo>
                      <a:pt x="419" y="5163"/>
                    </a:lnTo>
                    <a:lnTo>
                      <a:pt x="401" y="5163"/>
                    </a:lnTo>
                    <a:lnTo>
                      <a:pt x="387" y="5163"/>
                    </a:lnTo>
                    <a:lnTo>
                      <a:pt x="373" y="5160"/>
                    </a:lnTo>
                    <a:lnTo>
                      <a:pt x="359" y="5157"/>
                    </a:lnTo>
                    <a:lnTo>
                      <a:pt x="313" y="5145"/>
                    </a:lnTo>
                    <a:lnTo>
                      <a:pt x="281" y="5139"/>
                    </a:lnTo>
                    <a:lnTo>
                      <a:pt x="261" y="5135"/>
                    </a:lnTo>
                    <a:lnTo>
                      <a:pt x="249" y="5139"/>
                    </a:lnTo>
                    <a:lnTo>
                      <a:pt x="239" y="5142"/>
                    </a:lnTo>
                    <a:lnTo>
                      <a:pt x="232" y="5152"/>
                    </a:lnTo>
                    <a:lnTo>
                      <a:pt x="221" y="5163"/>
                    </a:lnTo>
                    <a:lnTo>
                      <a:pt x="204" y="5177"/>
                    </a:lnTo>
                    <a:lnTo>
                      <a:pt x="176" y="5192"/>
                    </a:lnTo>
                    <a:lnTo>
                      <a:pt x="133" y="5209"/>
                    </a:lnTo>
                    <a:lnTo>
                      <a:pt x="119" y="5212"/>
                    </a:lnTo>
                    <a:lnTo>
                      <a:pt x="105" y="5215"/>
                    </a:lnTo>
                    <a:lnTo>
                      <a:pt x="88" y="5219"/>
                    </a:lnTo>
                    <a:lnTo>
                      <a:pt x="73" y="5223"/>
                    </a:lnTo>
                    <a:lnTo>
                      <a:pt x="56" y="5223"/>
                    </a:lnTo>
                    <a:lnTo>
                      <a:pt x="42" y="5223"/>
                    </a:lnTo>
                    <a:lnTo>
                      <a:pt x="31" y="5223"/>
                    </a:lnTo>
                    <a:lnTo>
                      <a:pt x="21" y="5219"/>
                    </a:lnTo>
                    <a:lnTo>
                      <a:pt x="13" y="5212"/>
                    </a:lnTo>
                    <a:lnTo>
                      <a:pt x="7" y="5209"/>
                    </a:lnTo>
                    <a:lnTo>
                      <a:pt x="0" y="5174"/>
                    </a:lnTo>
                    <a:lnTo>
                      <a:pt x="3" y="5142"/>
                    </a:lnTo>
                    <a:lnTo>
                      <a:pt x="13" y="5114"/>
                    </a:lnTo>
                    <a:lnTo>
                      <a:pt x="31" y="5082"/>
                    </a:lnTo>
                    <a:lnTo>
                      <a:pt x="53" y="5057"/>
                    </a:lnTo>
                    <a:lnTo>
                      <a:pt x="78" y="5033"/>
                    </a:lnTo>
                    <a:lnTo>
                      <a:pt x="109" y="5012"/>
                    </a:lnTo>
                    <a:lnTo>
                      <a:pt x="141" y="4998"/>
                    </a:lnTo>
                    <a:lnTo>
                      <a:pt x="173" y="4984"/>
                    </a:lnTo>
                    <a:lnTo>
                      <a:pt x="204" y="4977"/>
                    </a:lnTo>
                    <a:lnTo>
                      <a:pt x="256" y="4977"/>
                    </a:lnTo>
                    <a:lnTo>
                      <a:pt x="299" y="4984"/>
                    </a:lnTo>
                    <a:lnTo>
                      <a:pt x="334" y="4995"/>
                    </a:lnTo>
                    <a:lnTo>
                      <a:pt x="359" y="5005"/>
                    </a:lnTo>
                    <a:lnTo>
                      <a:pt x="376" y="5015"/>
                    </a:lnTo>
                    <a:lnTo>
                      <a:pt x="394" y="5015"/>
                    </a:lnTo>
                    <a:lnTo>
                      <a:pt x="411" y="5009"/>
                    </a:lnTo>
                    <a:lnTo>
                      <a:pt x="426" y="4991"/>
                    </a:lnTo>
                    <a:lnTo>
                      <a:pt x="447" y="4956"/>
                    </a:lnTo>
                    <a:lnTo>
                      <a:pt x="471" y="4900"/>
                    </a:lnTo>
                    <a:lnTo>
                      <a:pt x="486" y="4875"/>
                    </a:lnTo>
                    <a:lnTo>
                      <a:pt x="507" y="4847"/>
                    </a:lnTo>
                    <a:lnTo>
                      <a:pt x="534" y="4826"/>
                    </a:lnTo>
                    <a:lnTo>
                      <a:pt x="562" y="4802"/>
                    </a:lnTo>
                    <a:lnTo>
                      <a:pt x="594" y="4780"/>
                    </a:lnTo>
                    <a:lnTo>
                      <a:pt x="626" y="4762"/>
                    </a:lnTo>
                    <a:lnTo>
                      <a:pt x="651" y="4749"/>
                    </a:lnTo>
                    <a:lnTo>
                      <a:pt x="672" y="4742"/>
                    </a:lnTo>
                    <a:lnTo>
                      <a:pt x="686" y="4735"/>
                    </a:lnTo>
                    <a:lnTo>
                      <a:pt x="693" y="4738"/>
                    </a:lnTo>
                    <a:lnTo>
                      <a:pt x="700" y="4703"/>
                    </a:lnTo>
                    <a:lnTo>
                      <a:pt x="714" y="4672"/>
                    </a:lnTo>
                    <a:lnTo>
                      <a:pt x="735" y="4640"/>
                    </a:lnTo>
                    <a:lnTo>
                      <a:pt x="757" y="4608"/>
                    </a:lnTo>
                    <a:lnTo>
                      <a:pt x="785" y="4580"/>
                    </a:lnTo>
                    <a:lnTo>
                      <a:pt x="809" y="4555"/>
                    </a:lnTo>
                    <a:lnTo>
                      <a:pt x="830" y="4531"/>
                    </a:lnTo>
                    <a:lnTo>
                      <a:pt x="852" y="4510"/>
                    </a:lnTo>
                    <a:lnTo>
                      <a:pt x="862" y="4496"/>
                    </a:lnTo>
                    <a:lnTo>
                      <a:pt x="865" y="4482"/>
                    </a:lnTo>
                    <a:lnTo>
                      <a:pt x="862" y="4412"/>
                    </a:lnTo>
                    <a:lnTo>
                      <a:pt x="869" y="4349"/>
                    </a:lnTo>
                    <a:lnTo>
                      <a:pt x="887" y="4289"/>
                    </a:lnTo>
                    <a:lnTo>
                      <a:pt x="915" y="4232"/>
                    </a:lnTo>
                    <a:lnTo>
                      <a:pt x="950" y="4179"/>
                    </a:lnTo>
                    <a:lnTo>
                      <a:pt x="988" y="4130"/>
                    </a:lnTo>
                    <a:lnTo>
                      <a:pt x="1035" y="4084"/>
                    </a:lnTo>
                    <a:lnTo>
                      <a:pt x="1087" y="4039"/>
                    </a:lnTo>
                    <a:lnTo>
                      <a:pt x="1140" y="4001"/>
                    </a:lnTo>
                    <a:lnTo>
                      <a:pt x="1200" y="3965"/>
                    </a:lnTo>
                    <a:lnTo>
                      <a:pt x="1203" y="3962"/>
                    </a:lnTo>
                    <a:lnTo>
                      <a:pt x="1210" y="3954"/>
                    </a:lnTo>
                    <a:lnTo>
                      <a:pt x="1214" y="3947"/>
                    </a:lnTo>
                    <a:lnTo>
                      <a:pt x="1221" y="3941"/>
                    </a:lnTo>
                    <a:lnTo>
                      <a:pt x="1224" y="3930"/>
                    </a:lnTo>
                    <a:lnTo>
                      <a:pt x="1228" y="3919"/>
                    </a:lnTo>
                    <a:lnTo>
                      <a:pt x="1228" y="3912"/>
                    </a:lnTo>
                    <a:lnTo>
                      <a:pt x="1228" y="3902"/>
                    </a:lnTo>
                    <a:lnTo>
                      <a:pt x="1228" y="3888"/>
                    </a:lnTo>
                    <a:lnTo>
                      <a:pt x="1224" y="3877"/>
                    </a:lnTo>
                    <a:lnTo>
                      <a:pt x="1218" y="3846"/>
                    </a:lnTo>
                    <a:lnTo>
                      <a:pt x="1214" y="3811"/>
                    </a:lnTo>
                    <a:lnTo>
                      <a:pt x="1214" y="3776"/>
                    </a:lnTo>
                    <a:lnTo>
                      <a:pt x="1218" y="3741"/>
                    </a:lnTo>
                    <a:lnTo>
                      <a:pt x="1224" y="3706"/>
                    </a:lnTo>
                    <a:lnTo>
                      <a:pt x="1231" y="3671"/>
                    </a:lnTo>
                    <a:lnTo>
                      <a:pt x="1238" y="3632"/>
                    </a:lnTo>
                    <a:lnTo>
                      <a:pt x="1246" y="3596"/>
                    </a:lnTo>
                    <a:lnTo>
                      <a:pt x="1249" y="3558"/>
                    </a:lnTo>
                    <a:lnTo>
                      <a:pt x="1249" y="3519"/>
                    </a:lnTo>
                    <a:lnTo>
                      <a:pt x="1243" y="3452"/>
                    </a:lnTo>
                    <a:lnTo>
                      <a:pt x="1235" y="3379"/>
                    </a:lnTo>
                    <a:lnTo>
                      <a:pt x="1224" y="3301"/>
                    </a:lnTo>
                    <a:lnTo>
                      <a:pt x="1214" y="3224"/>
                    </a:lnTo>
                    <a:lnTo>
                      <a:pt x="1203" y="3147"/>
                    </a:lnTo>
                    <a:lnTo>
                      <a:pt x="1200" y="3076"/>
                    </a:lnTo>
                    <a:lnTo>
                      <a:pt x="1200" y="3013"/>
                    </a:lnTo>
                    <a:lnTo>
                      <a:pt x="1206" y="2961"/>
                    </a:lnTo>
                    <a:lnTo>
                      <a:pt x="1221" y="2926"/>
                    </a:lnTo>
                    <a:lnTo>
                      <a:pt x="1249" y="2904"/>
                    </a:lnTo>
                    <a:lnTo>
                      <a:pt x="1224" y="2911"/>
                    </a:lnTo>
                    <a:lnTo>
                      <a:pt x="1200" y="2908"/>
                    </a:lnTo>
                    <a:lnTo>
                      <a:pt x="1175" y="2904"/>
                    </a:lnTo>
                    <a:lnTo>
                      <a:pt x="1154" y="2898"/>
                    </a:lnTo>
                    <a:lnTo>
                      <a:pt x="1136" y="2883"/>
                    </a:lnTo>
                    <a:lnTo>
                      <a:pt x="1115" y="2869"/>
                    </a:lnTo>
                    <a:lnTo>
                      <a:pt x="1101" y="2851"/>
                    </a:lnTo>
                    <a:lnTo>
                      <a:pt x="1087" y="2831"/>
                    </a:lnTo>
                    <a:lnTo>
                      <a:pt x="1073" y="2809"/>
                    </a:lnTo>
                    <a:lnTo>
                      <a:pt x="1063" y="2789"/>
                    </a:lnTo>
                    <a:lnTo>
                      <a:pt x="1045" y="2809"/>
                    </a:lnTo>
                    <a:lnTo>
                      <a:pt x="1023" y="2827"/>
                    </a:lnTo>
                    <a:lnTo>
                      <a:pt x="1000" y="2848"/>
                    </a:lnTo>
                    <a:lnTo>
                      <a:pt x="971" y="2866"/>
                    </a:lnTo>
                    <a:lnTo>
                      <a:pt x="947" y="2880"/>
                    </a:lnTo>
                    <a:lnTo>
                      <a:pt x="922" y="2898"/>
                    </a:lnTo>
                    <a:lnTo>
                      <a:pt x="897" y="2911"/>
                    </a:lnTo>
                    <a:lnTo>
                      <a:pt x="880" y="2922"/>
                    </a:lnTo>
                    <a:lnTo>
                      <a:pt x="869" y="2933"/>
                    </a:lnTo>
                    <a:lnTo>
                      <a:pt x="865" y="2939"/>
                    </a:lnTo>
                    <a:lnTo>
                      <a:pt x="865" y="3017"/>
                    </a:lnTo>
                    <a:lnTo>
                      <a:pt x="848" y="3087"/>
                    </a:lnTo>
                    <a:lnTo>
                      <a:pt x="823" y="3157"/>
                    </a:lnTo>
                    <a:lnTo>
                      <a:pt x="792" y="3224"/>
                    </a:lnTo>
                    <a:lnTo>
                      <a:pt x="757" y="3291"/>
                    </a:lnTo>
                    <a:lnTo>
                      <a:pt x="717" y="3358"/>
                    </a:lnTo>
                    <a:lnTo>
                      <a:pt x="686" y="3428"/>
                    </a:lnTo>
                    <a:lnTo>
                      <a:pt x="662" y="3502"/>
                    </a:lnTo>
                    <a:lnTo>
                      <a:pt x="647" y="3576"/>
                    </a:lnTo>
                    <a:lnTo>
                      <a:pt x="644" y="3659"/>
                    </a:lnTo>
                    <a:lnTo>
                      <a:pt x="644" y="3691"/>
                    </a:lnTo>
                    <a:lnTo>
                      <a:pt x="634" y="3726"/>
                    </a:lnTo>
                    <a:lnTo>
                      <a:pt x="619" y="3758"/>
                    </a:lnTo>
                    <a:lnTo>
                      <a:pt x="602" y="3794"/>
                    </a:lnTo>
                    <a:lnTo>
                      <a:pt x="580" y="3821"/>
                    </a:lnTo>
                    <a:lnTo>
                      <a:pt x="556" y="3849"/>
                    </a:lnTo>
                    <a:lnTo>
                      <a:pt x="539" y="3871"/>
                    </a:lnTo>
                    <a:lnTo>
                      <a:pt x="521" y="3884"/>
                    </a:lnTo>
                    <a:lnTo>
                      <a:pt x="510" y="3892"/>
                    </a:lnTo>
                    <a:lnTo>
                      <a:pt x="507" y="3892"/>
                    </a:lnTo>
                    <a:lnTo>
                      <a:pt x="507" y="3909"/>
                    </a:lnTo>
                    <a:lnTo>
                      <a:pt x="507" y="3927"/>
                    </a:lnTo>
                    <a:lnTo>
                      <a:pt x="510" y="3944"/>
                    </a:lnTo>
                    <a:lnTo>
                      <a:pt x="510" y="3962"/>
                    </a:lnTo>
                    <a:lnTo>
                      <a:pt x="507" y="3976"/>
                    </a:lnTo>
                    <a:lnTo>
                      <a:pt x="507" y="3994"/>
                    </a:lnTo>
                    <a:lnTo>
                      <a:pt x="499" y="4011"/>
                    </a:lnTo>
                    <a:lnTo>
                      <a:pt x="492" y="4025"/>
                    </a:lnTo>
                    <a:lnTo>
                      <a:pt x="482" y="4036"/>
                    </a:lnTo>
                    <a:lnTo>
                      <a:pt x="468" y="4049"/>
                    </a:lnTo>
                    <a:lnTo>
                      <a:pt x="439" y="4064"/>
                    </a:lnTo>
                    <a:lnTo>
                      <a:pt x="408" y="4074"/>
                    </a:lnTo>
                    <a:lnTo>
                      <a:pt x="376" y="4077"/>
                    </a:lnTo>
                    <a:lnTo>
                      <a:pt x="344" y="4074"/>
                    </a:lnTo>
                    <a:lnTo>
                      <a:pt x="309" y="4064"/>
                    </a:lnTo>
                    <a:lnTo>
                      <a:pt x="281" y="4049"/>
                    </a:lnTo>
                    <a:lnTo>
                      <a:pt x="256" y="4029"/>
                    </a:lnTo>
                    <a:lnTo>
                      <a:pt x="236" y="4004"/>
                    </a:lnTo>
                    <a:lnTo>
                      <a:pt x="221" y="3972"/>
                    </a:lnTo>
                    <a:lnTo>
                      <a:pt x="214" y="3937"/>
                    </a:lnTo>
                    <a:lnTo>
                      <a:pt x="218" y="3912"/>
                    </a:lnTo>
                    <a:lnTo>
                      <a:pt x="225" y="3892"/>
                    </a:lnTo>
                    <a:lnTo>
                      <a:pt x="232" y="3871"/>
                    </a:lnTo>
                    <a:lnTo>
                      <a:pt x="243" y="3849"/>
                    </a:lnTo>
                    <a:lnTo>
                      <a:pt x="253" y="3829"/>
                    </a:lnTo>
                    <a:lnTo>
                      <a:pt x="264" y="3807"/>
                    </a:lnTo>
                    <a:lnTo>
                      <a:pt x="271" y="3789"/>
                    </a:lnTo>
                    <a:lnTo>
                      <a:pt x="274" y="3772"/>
                    </a:lnTo>
                    <a:lnTo>
                      <a:pt x="271" y="3754"/>
                    </a:lnTo>
                    <a:lnTo>
                      <a:pt x="264" y="3737"/>
                    </a:lnTo>
                    <a:lnTo>
                      <a:pt x="225" y="3681"/>
                    </a:lnTo>
                    <a:lnTo>
                      <a:pt x="208" y="3628"/>
                    </a:lnTo>
                    <a:lnTo>
                      <a:pt x="208" y="3572"/>
                    </a:lnTo>
                    <a:lnTo>
                      <a:pt x="221" y="3516"/>
                    </a:lnTo>
                    <a:lnTo>
                      <a:pt x="243" y="3459"/>
                    </a:lnTo>
                    <a:lnTo>
                      <a:pt x="271" y="3407"/>
                    </a:lnTo>
                    <a:lnTo>
                      <a:pt x="296" y="3354"/>
                    </a:lnTo>
                    <a:lnTo>
                      <a:pt x="316" y="3304"/>
                    </a:lnTo>
                    <a:lnTo>
                      <a:pt x="331" y="3256"/>
                    </a:lnTo>
                    <a:lnTo>
                      <a:pt x="331" y="3206"/>
                    </a:lnTo>
                    <a:lnTo>
                      <a:pt x="331" y="3182"/>
                    </a:lnTo>
                    <a:lnTo>
                      <a:pt x="331" y="3161"/>
                    </a:lnTo>
                    <a:lnTo>
                      <a:pt x="334" y="3139"/>
                    </a:lnTo>
                    <a:lnTo>
                      <a:pt x="341" y="3119"/>
                    </a:lnTo>
                    <a:lnTo>
                      <a:pt x="348" y="3101"/>
                    </a:lnTo>
                    <a:lnTo>
                      <a:pt x="359" y="3081"/>
                    </a:lnTo>
                    <a:lnTo>
                      <a:pt x="369" y="3063"/>
                    </a:lnTo>
                    <a:lnTo>
                      <a:pt x="384" y="3045"/>
                    </a:lnTo>
                    <a:lnTo>
                      <a:pt x="397" y="3024"/>
                    </a:lnTo>
                    <a:lnTo>
                      <a:pt x="411" y="3006"/>
                    </a:lnTo>
                    <a:lnTo>
                      <a:pt x="415" y="2999"/>
                    </a:lnTo>
                    <a:lnTo>
                      <a:pt x="419" y="2989"/>
                    </a:lnTo>
                    <a:lnTo>
                      <a:pt x="419" y="2974"/>
                    </a:lnTo>
                    <a:lnTo>
                      <a:pt x="419" y="2964"/>
                    </a:lnTo>
                    <a:lnTo>
                      <a:pt x="415" y="2951"/>
                    </a:lnTo>
                    <a:lnTo>
                      <a:pt x="411" y="2939"/>
                    </a:lnTo>
                    <a:lnTo>
                      <a:pt x="408" y="2926"/>
                    </a:lnTo>
                    <a:lnTo>
                      <a:pt x="401" y="2919"/>
                    </a:lnTo>
                    <a:lnTo>
                      <a:pt x="397" y="2911"/>
                    </a:lnTo>
                    <a:lnTo>
                      <a:pt x="391" y="2904"/>
                    </a:lnTo>
                    <a:lnTo>
                      <a:pt x="366" y="2887"/>
                    </a:lnTo>
                    <a:lnTo>
                      <a:pt x="348" y="2866"/>
                    </a:lnTo>
                    <a:lnTo>
                      <a:pt x="334" y="2841"/>
                    </a:lnTo>
                    <a:lnTo>
                      <a:pt x="331" y="2813"/>
                    </a:lnTo>
                    <a:lnTo>
                      <a:pt x="331" y="2789"/>
                    </a:lnTo>
                    <a:lnTo>
                      <a:pt x="334" y="2761"/>
                    </a:lnTo>
                    <a:lnTo>
                      <a:pt x="341" y="2736"/>
                    </a:lnTo>
                    <a:lnTo>
                      <a:pt x="356" y="2715"/>
                    </a:lnTo>
                    <a:lnTo>
                      <a:pt x="369" y="2697"/>
                    </a:lnTo>
                    <a:lnTo>
                      <a:pt x="384" y="2683"/>
                    </a:lnTo>
                    <a:lnTo>
                      <a:pt x="432" y="2648"/>
                    </a:lnTo>
                    <a:lnTo>
                      <a:pt x="468" y="2609"/>
                    </a:lnTo>
                    <a:lnTo>
                      <a:pt x="492" y="2564"/>
                    </a:lnTo>
                    <a:lnTo>
                      <a:pt x="510" y="2514"/>
                    </a:lnTo>
                    <a:lnTo>
                      <a:pt x="524" y="2466"/>
                    </a:lnTo>
                    <a:lnTo>
                      <a:pt x="531" y="2416"/>
                    </a:lnTo>
                    <a:lnTo>
                      <a:pt x="542" y="2363"/>
                    </a:lnTo>
                    <a:lnTo>
                      <a:pt x="556" y="2314"/>
                    </a:lnTo>
                    <a:lnTo>
                      <a:pt x="574" y="2268"/>
                    </a:lnTo>
                    <a:lnTo>
                      <a:pt x="602" y="2223"/>
                    </a:lnTo>
                    <a:lnTo>
                      <a:pt x="612" y="2213"/>
                    </a:lnTo>
                    <a:lnTo>
                      <a:pt x="622" y="2201"/>
                    </a:lnTo>
                    <a:lnTo>
                      <a:pt x="634" y="2195"/>
                    </a:lnTo>
                    <a:lnTo>
                      <a:pt x="644" y="2188"/>
                    </a:lnTo>
                    <a:lnTo>
                      <a:pt x="657" y="2178"/>
                    </a:lnTo>
                    <a:lnTo>
                      <a:pt x="669" y="2170"/>
                    </a:lnTo>
                    <a:lnTo>
                      <a:pt x="682" y="2163"/>
                    </a:lnTo>
                    <a:lnTo>
                      <a:pt x="690" y="2156"/>
                    </a:lnTo>
                    <a:lnTo>
                      <a:pt x="700" y="2146"/>
                    </a:lnTo>
                    <a:lnTo>
                      <a:pt x="707" y="2135"/>
                    </a:lnTo>
                    <a:lnTo>
                      <a:pt x="710" y="2128"/>
                    </a:lnTo>
                    <a:lnTo>
                      <a:pt x="717" y="2121"/>
                    </a:lnTo>
                    <a:lnTo>
                      <a:pt x="722" y="2111"/>
                    </a:lnTo>
                    <a:lnTo>
                      <a:pt x="725" y="2100"/>
                    </a:lnTo>
                    <a:lnTo>
                      <a:pt x="732" y="2090"/>
                    </a:lnTo>
                    <a:lnTo>
                      <a:pt x="732" y="2079"/>
                    </a:lnTo>
                    <a:lnTo>
                      <a:pt x="735" y="2068"/>
                    </a:lnTo>
                    <a:lnTo>
                      <a:pt x="735" y="2058"/>
                    </a:lnTo>
                    <a:lnTo>
                      <a:pt x="732" y="2048"/>
                    </a:lnTo>
                    <a:lnTo>
                      <a:pt x="728" y="2036"/>
                    </a:lnTo>
                    <a:lnTo>
                      <a:pt x="707" y="2008"/>
                    </a:lnTo>
                    <a:lnTo>
                      <a:pt x="682" y="1984"/>
                    </a:lnTo>
                    <a:lnTo>
                      <a:pt x="654" y="1963"/>
                    </a:lnTo>
                    <a:lnTo>
                      <a:pt x="626" y="1942"/>
                    </a:lnTo>
                    <a:lnTo>
                      <a:pt x="598" y="1925"/>
                    </a:lnTo>
                    <a:lnTo>
                      <a:pt x="574" y="1903"/>
                    </a:lnTo>
                    <a:lnTo>
                      <a:pt x="549" y="1878"/>
                    </a:lnTo>
                    <a:lnTo>
                      <a:pt x="531" y="1854"/>
                    </a:lnTo>
                    <a:lnTo>
                      <a:pt x="521" y="1819"/>
                    </a:lnTo>
                    <a:lnTo>
                      <a:pt x="517" y="1780"/>
                    </a:lnTo>
                    <a:lnTo>
                      <a:pt x="517" y="1784"/>
                    </a:lnTo>
                    <a:lnTo>
                      <a:pt x="514" y="1784"/>
                    </a:lnTo>
                    <a:lnTo>
                      <a:pt x="514" y="1788"/>
                    </a:lnTo>
                    <a:lnTo>
                      <a:pt x="510" y="1788"/>
                    </a:lnTo>
                    <a:lnTo>
                      <a:pt x="507" y="1788"/>
                    </a:lnTo>
                    <a:lnTo>
                      <a:pt x="507" y="1784"/>
                    </a:lnTo>
                    <a:lnTo>
                      <a:pt x="507" y="1780"/>
                    </a:lnTo>
                    <a:lnTo>
                      <a:pt x="503" y="1753"/>
                    </a:lnTo>
                    <a:lnTo>
                      <a:pt x="499" y="1724"/>
                    </a:lnTo>
                    <a:lnTo>
                      <a:pt x="496" y="1693"/>
                    </a:lnTo>
                    <a:lnTo>
                      <a:pt x="492" y="1665"/>
                    </a:lnTo>
                    <a:lnTo>
                      <a:pt x="489" y="1633"/>
                    </a:lnTo>
                    <a:lnTo>
                      <a:pt x="489" y="1605"/>
                    </a:lnTo>
                    <a:lnTo>
                      <a:pt x="492" y="1580"/>
                    </a:lnTo>
                    <a:lnTo>
                      <a:pt x="499" y="1556"/>
                    </a:lnTo>
                    <a:lnTo>
                      <a:pt x="510" y="1535"/>
                    </a:lnTo>
                    <a:lnTo>
                      <a:pt x="527" y="1517"/>
                    </a:lnTo>
                    <a:lnTo>
                      <a:pt x="567" y="1482"/>
                    </a:lnTo>
                    <a:lnTo>
                      <a:pt x="594" y="1447"/>
                    </a:lnTo>
                    <a:lnTo>
                      <a:pt x="619" y="1408"/>
                    </a:lnTo>
                    <a:lnTo>
                      <a:pt x="634" y="1373"/>
                    </a:lnTo>
                    <a:lnTo>
                      <a:pt x="644" y="1335"/>
                    </a:lnTo>
                    <a:lnTo>
                      <a:pt x="647" y="1295"/>
                    </a:lnTo>
                    <a:lnTo>
                      <a:pt x="647" y="1260"/>
                    </a:lnTo>
                    <a:lnTo>
                      <a:pt x="640" y="1222"/>
                    </a:lnTo>
                    <a:lnTo>
                      <a:pt x="634" y="1187"/>
                    </a:lnTo>
                    <a:lnTo>
                      <a:pt x="622" y="1155"/>
                    </a:lnTo>
                    <a:lnTo>
                      <a:pt x="619" y="1141"/>
                    </a:lnTo>
                    <a:lnTo>
                      <a:pt x="616" y="1127"/>
                    </a:lnTo>
                    <a:lnTo>
                      <a:pt x="616" y="1110"/>
                    </a:lnTo>
                    <a:lnTo>
                      <a:pt x="616" y="1095"/>
                    </a:lnTo>
                    <a:lnTo>
                      <a:pt x="616" y="1081"/>
                    </a:lnTo>
                    <a:lnTo>
                      <a:pt x="616" y="1067"/>
                    </a:lnTo>
                    <a:lnTo>
                      <a:pt x="616" y="1053"/>
                    </a:lnTo>
                    <a:lnTo>
                      <a:pt x="612" y="1043"/>
                    </a:lnTo>
                    <a:lnTo>
                      <a:pt x="609" y="1032"/>
                    </a:lnTo>
                    <a:lnTo>
                      <a:pt x="602" y="1025"/>
                    </a:lnTo>
                    <a:lnTo>
                      <a:pt x="570" y="997"/>
                    </a:lnTo>
                    <a:lnTo>
                      <a:pt x="539" y="965"/>
                    </a:lnTo>
                    <a:lnTo>
                      <a:pt x="507" y="930"/>
                    </a:lnTo>
                    <a:lnTo>
                      <a:pt x="479" y="898"/>
                    </a:lnTo>
                    <a:lnTo>
                      <a:pt x="454" y="863"/>
                    </a:lnTo>
                    <a:lnTo>
                      <a:pt x="432" y="828"/>
                    </a:lnTo>
                    <a:lnTo>
                      <a:pt x="422" y="793"/>
                    </a:lnTo>
                    <a:lnTo>
                      <a:pt x="419" y="762"/>
                    </a:lnTo>
                    <a:lnTo>
                      <a:pt x="422" y="730"/>
                    </a:lnTo>
                    <a:lnTo>
                      <a:pt x="436" y="702"/>
                    </a:lnTo>
                    <a:lnTo>
                      <a:pt x="454" y="681"/>
                    </a:lnTo>
                    <a:lnTo>
                      <a:pt x="468" y="657"/>
                    </a:lnTo>
                    <a:lnTo>
                      <a:pt x="482" y="632"/>
                    </a:lnTo>
                    <a:lnTo>
                      <a:pt x="492" y="607"/>
                    </a:lnTo>
                    <a:lnTo>
                      <a:pt x="499" y="583"/>
                    </a:lnTo>
                    <a:lnTo>
                      <a:pt x="507" y="555"/>
                    </a:lnTo>
                    <a:lnTo>
                      <a:pt x="507" y="527"/>
                    </a:lnTo>
                    <a:lnTo>
                      <a:pt x="507" y="502"/>
                    </a:lnTo>
                    <a:lnTo>
                      <a:pt x="496" y="473"/>
                    </a:lnTo>
                    <a:lnTo>
                      <a:pt x="482" y="449"/>
                    </a:lnTo>
                    <a:lnTo>
                      <a:pt x="486" y="449"/>
                    </a:lnTo>
                    <a:lnTo>
                      <a:pt x="486" y="452"/>
                    </a:lnTo>
                    <a:lnTo>
                      <a:pt x="489" y="452"/>
                    </a:lnTo>
                    <a:lnTo>
                      <a:pt x="492" y="452"/>
                    </a:lnTo>
                    <a:lnTo>
                      <a:pt x="492" y="449"/>
                    </a:lnTo>
                    <a:lnTo>
                      <a:pt x="496" y="449"/>
                    </a:lnTo>
                    <a:lnTo>
                      <a:pt x="489" y="456"/>
                    </a:lnTo>
                    <a:lnTo>
                      <a:pt x="482" y="463"/>
                    </a:lnTo>
                    <a:lnTo>
                      <a:pt x="475" y="473"/>
                    </a:lnTo>
                    <a:lnTo>
                      <a:pt x="468" y="488"/>
                    </a:lnTo>
                    <a:lnTo>
                      <a:pt x="461" y="498"/>
                    </a:lnTo>
                    <a:lnTo>
                      <a:pt x="454" y="512"/>
                    </a:lnTo>
                    <a:lnTo>
                      <a:pt x="447" y="523"/>
                    </a:lnTo>
                    <a:lnTo>
                      <a:pt x="439" y="533"/>
                    </a:lnTo>
                    <a:lnTo>
                      <a:pt x="436" y="544"/>
                    </a:lnTo>
                    <a:lnTo>
                      <a:pt x="429" y="551"/>
                    </a:lnTo>
                    <a:lnTo>
                      <a:pt x="408" y="586"/>
                    </a:lnTo>
                    <a:lnTo>
                      <a:pt x="384" y="621"/>
                    </a:lnTo>
                    <a:lnTo>
                      <a:pt x="356" y="653"/>
                    </a:lnTo>
                    <a:lnTo>
                      <a:pt x="324" y="681"/>
                    </a:lnTo>
                    <a:lnTo>
                      <a:pt x="288" y="709"/>
                    </a:lnTo>
                    <a:lnTo>
                      <a:pt x="256" y="727"/>
                    </a:lnTo>
                    <a:lnTo>
                      <a:pt x="218" y="737"/>
                    </a:lnTo>
                    <a:lnTo>
                      <a:pt x="183" y="737"/>
                    </a:lnTo>
                    <a:lnTo>
                      <a:pt x="144" y="727"/>
                    </a:lnTo>
                    <a:lnTo>
                      <a:pt x="109" y="705"/>
                    </a:lnTo>
                    <a:lnTo>
                      <a:pt x="101" y="695"/>
                    </a:lnTo>
                    <a:lnTo>
                      <a:pt x="98" y="685"/>
                    </a:lnTo>
                    <a:lnTo>
                      <a:pt x="98" y="670"/>
                    </a:lnTo>
                    <a:lnTo>
                      <a:pt x="105" y="660"/>
                    </a:lnTo>
                    <a:lnTo>
                      <a:pt x="113" y="650"/>
                    </a:lnTo>
                    <a:lnTo>
                      <a:pt x="123" y="635"/>
                    </a:lnTo>
                    <a:lnTo>
                      <a:pt x="133" y="621"/>
                    </a:lnTo>
                    <a:lnTo>
                      <a:pt x="148" y="610"/>
                    </a:lnTo>
                    <a:lnTo>
                      <a:pt x="158" y="597"/>
                    </a:lnTo>
                    <a:lnTo>
                      <a:pt x="169" y="586"/>
                    </a:lnTo>
                    <a:lnTo>
                      <a:pt x="173" y="583"/>
                    </a:lnTo>
                    <a:lnTo>
                      <a:pt x="176" y="575"/>
                    </a:lnTo>
                    <a:lnTo>
                      <a:pt x="179" y="568"/>
                    </a:lnTo>
                    <a:lnTo>
                      <a:pt x="179" y="562"/>
                    </a:lnTo>
                    <a:lnTo>
                      <a:pt x="183" y="555"/>
                    </a:lnTo>
                    <a:lnTo>
                      <a:pt x="186" y="547"/>
                    </a:lnTo>
                    <a:lnTo>
                      <a:pt x="190" y="544"/>
                    </a:lnTo>
                    <a:lnTo>
                      <a:pt x="193" y="540"/>
                    </a:lnTo>
                    <a:lnTo>
                      <a:pt x="196" y="537"/>
                    </a:lnTo>
                    <a:lnTo>
                      <a:pt x="204" y="533"/>
                    </a:lnTo>
                    <a:lnTo>
                      <a:pt x="243" y="523"/>
                    </a:lnTo>
                    <a:lnTo>
                      <a:pt x="274" y="505"/>
                    </a:lnTo>
                    <a:lnTo>
                      <a:pt x="299" y="488"/>
                    </a:lnTo>
                    <a:lnTo>
                      <a:pt x="316" y="463"/>
                    </a:lnTo>
                    <a:lnTo>
                      <a:pt x="331" y="438"/>
                    </a:lnTo>
                    <a:lnTo>
                      <a:pt x="341" y="410"/>
                    </a:lnTo>
                    <a:lnTo>
                      <a:pt x="352" y="379"/>
                    </a:lnTo>
                    <a:lnTo>
                      <a:pt x="362" y="350"/>
                    </a:lnTo>
                    <a:lnTo>
                      <a:pt x="376" y="319"/>
                    </a:lnTo>
                    <a:lnTo>
                      <a:pt x="394" y="287"/>
                    </a:lnTo>
                    <a:lnTo>
                      <a:pt x="404" y="280"/>
                    </a:lnTo>
                    <a:lnTo>
                      <a:pt x="415" y="273"/>
                    </a:lnTo>
                    <a:lnTo>
                      <a:pt x="426" y="270"/>
                    </a:lnTo>
                    <a:lnTo>
                      <a:pt x="439" y="267"/>
                    </a:lnTo>
                    <a:lnTo>
                      <a:pt x="451" y="267"/>
                    </a:lnTo>
                    <a:lnTo>
                      <a:pt x="464" y="263"/>
                    </a:lnTo>
                    <a:lnTo>
                      <a:pt x="479" y="263"/>
                    </a:lnTo>
                    <a:lnTo>
                      <a:pt x="492" y="263"/>
                    </a:lnTo>
                    <a:lnTo>
                      <a:pt x="503" y="260"/>
                    </a:lnTo>
                    <a:lnTo>
                      <a:pt x="514" y="255"/>
                    </a:lnTo>
                    <a:lnTo>
                      <a:pt x="524" y="249"/>
                    </a:lnTo>
                    <a:lnTo>
                      <a:pt x="531" y="242"/>
                    </a:lnTo>
                    <a:lnTo>
                      <a:pt x="539" y="232"/>
                    </a:lnTo>
                    <a:lnTo>
                      <a:pt x="542" y="220"/>
                    </a:lnTo>
                    <a:lnTo>
                      <a:pt x="549" y="207"/>
                    </a:lnTo>
                    <a:lnTo>
                      <a:pt x="552" y="197"/>
                    </a:lnTo>
                    <a:lnTo>
                      <a:pt x="556" y="182"/>
                    </a:lnTo>
                    <a:lnTo>
                      <a:pt x="562" y="168"/>
                    </a:lnTo>
                    <a:lnTo>
                      <a:pt x="570" y="157"/>
                    </a:lnTo>
                    <a:lnTo>
                      <a:pt x="577" y="147"/>
                    </a:lnTo>
                    <a:lnTo>
                      <a:pt x="594" y="130"/>
                    </a:lnTo>
                    <a:lnTo>
                      <a:pt x="612" y="112"/>
                    </a:lnTo>
                    <a:lnTo>
                      <a:pt x="630" y="98"/>
                    </a:lnTo>
                    <a:lnTo>
                      <a:pt x="647" y="84"/>
                    </a:lnTo>
                    <a:lnTo>
                      <a:pt x="665" y="70"/>
                    </a:lnTo>
                    <a:lnTo>
                      <a:pt x="682" y="55"/>
                    </a:lnTo>
                    <a:lnTo>
                      <a:pt x="700" y="42"/>
                    </a:lnTo>
                    <a:lnTo>
                      <a:pt x="717" y="32"/>
                    </a:lnTo>
                    <a:lnTo>
                      <a:pt x="735" y="17"/>
                    </a:lnTo>
                    <a:lnTo>
                      <a:pt x="757" y="7"/>
                    </a:lnTo>
                    <a:lnTo>
                      <a:pt x="777" y="0"/>
                    </a:lnTo>
                    <a:lnTo>
                      <a:pt x="795" y="3"/>
                    </a:lnTo>
                    <a:lnTo>
                      <a:pt x="809" y="17"/>
                    </a:lnTo>
                    <a:lnTo>
                      <a:pt x="823" y="35"/>
                    </a:lnTo>
                    <a:lnTo>
                      <a:pt x="830" y="59"/>
                    </a:lnTo>
                    <a:lnTo>
                      <a:pt x="837" y="87"/>
                    </a:lnTo>
                    <a:lnTo>
                      <a:pt x="845" y="115"/>
                    </a:lnTo>
                    <a:lnTo>
                      <a:pt x="852" y="143"/>
                    </a:lnTo>
                    <a:lnTo>
                      <a:pt x="858" y="172"/>
                    </a:lnTo>
                    <a:lnTo>
                      <a:pt x="865" y="192"/>
                    </a:lnTo>
                    <a:lnTo>
                      <a:pt x="872" y="207"/>
                    </a:lnTo>
                    <a:lnTo>
                      <a:pt x="876" y="220"/>
                    </a:lnTo>
                    <a:lnTo>
                      <a:pt x="883" y="238"/>
                    </a:lnTo>
                    <a:lnTo>
                      <a:pt x="887" y="252"/>
                    </a:lnTo>
                    <a:lnTo>
                      <a:pt x="890" y="263"/>
                    </a:lnTo>
                    <a:lnTo>
                      <a:pt x="897" y="277"/>
                    </a:lnTo>
                    <a:lnTo>
                      <a:pt x="900" y="284"/>
                    </a:lnTo>
                    <a:lnTo>
                      <a:pt x="908" y="291"/>
                    </a:lnTo>
                    <a:lnTo>
                      <a:pt x="915" y="298"/>
                    </a:lnTo>
                    <a:lnTo>
                      <a:pt x="925" y="298"/>
                    </a:lnTo>
                    <a:lnTo>
                      <a:pt x="957" y="302"/>
                    </a:lnTo>
                    <a:lnTo>
                      <a:pt x="992" y="308"/>
                    </a:lnTo>
                    <a:lnTo>
                      <a:pt x="1023" y="315"/>
                    </a:lnTo>
                    <a:lnTo>
                      <a:pt x="1052" y="322"/>
                    </a:lnTo>
                    <a:lnTo>
                      <a:pt x="1083" y="337"/>
                    </a:lnTo>
                    <a:lnTo>
                      <a:pt x="1108" y="350"/>
                    </a:lnTo>
                    <a:lnTo>
                      <a:pt x="1133" y="368"/>
                    </a:lnTo>
                    <a:lnTo>
                      <a:pt x="1158" y="393"/>
                    </a:lnTo>
                    <a:lnTo>
                      <a:pt x="1175" y="417"/>
                    </a:lnTo>
                    <a:lnTo>
                      <a:pt x="1193" y="449"/>
                    </a:lnTo>
                    <a:lnTo>
                      <a:pt x="1210" y="480"/>
                    </a:lnTo>
                    <a:lnTo>
                      <a:pt x="1231" y="505"/>
                    </a:lnTo>
                    <a:lnTo>
                      <a:pt x="1256" y="527"/>
                    </a:lnTo>
                    <a:lnTo>
                      <a:pt x="1284" y="544"/>
                    </a:lnTo>
                    <a:lnTo>
                      <a:pt x="1316" y="555"/>
                    </a:lnTo>
                    <a:lnTo>
                      <a:pt x="1348" y="565"/>
                    </a:lnTo>
                    <a:lnTo>
                      <a:pt x="1383" y="572"/>
                    </a:lnTo>
                    <a:lnTo>
                      <a:pt x="1414" y="575"/>
                    </a:lnTo>
                    <a:lnTo>
                      <a:pt x="1449" y="579"/>
                    </a:lnTo>
                    <a:lnTo>
                      <a:pt x="1481" y="583"/>
                    </a:lnTo>
                    <a:lnTo>
                      <a:pt x="1484" y="586"/>
                    </a:lnTo>
                    <a:lnTo>
                      <a:pt x="1492" y="590"/>
                    </a:lnTo>
                    <a:lnTo>
                      <a:pt x="1496" y="593"/>
                    </a:lnTo>
                    <a:lnTo>
                      <a:pt x="1502" y="600"/>
                    </a:lnTo>
                    <a:lnTo>
                      <a:pt x="1509" y="603"/>
                    </a:lnTo>
                    <a:lnTo>
                      <a:pt x="1516" y="610"/>
                    </a:lnTo>
                    <a:lnTo>
                      <a:pt x="1520" y="618"/>
                    </a:lnTo>
                    <a:lnTo>
                      <a:pt x="1527" y="621"/>
                    </a:lnTo>
                    <a:lnTo>
                      <a:pt x="1534" y="625"/>
                    </a:lnTo>
                    <a:lnTo>
                      <a:pt x="1541" y="628"/>
                    </a:lnTo>
                    <a:lnTo>
                      <a:pt x="1584" y="632"/>
                    </a:lnTo>
                    <a:lnTo>
                      <a:pt x="1629" y="632"/>
                    </a:lnTo>
                    <a:lnTo>
                      <a:pt x="1675" y="632"/>
                    </a:lnTo>
                    <a:lnTo>
                      <a:pt x="1721" y="632"/>
                    </a:lnTo>
                    <a:lnTo>
                      <a:pt x="1767" y="635"/>
                    </a:lnTo>
                    <a:lnTo>
                      <a:pt x="1805" y="645"/>
                    </a:lnTo>
                    <a:lnTo>
                      <a:pt x="1837" y="660"/>
                    </a:lnTo>
                    <a:lnTo>
                      <a:pt x="1865" y="688"/>
                    </a:lnTo>
                    <a:lnTo>
                      <a:pt x="1887" y="723"/>
                    </a:lnTo>
                    <a:lnTo>
                      <a:pt x="1893" y="772"/>
                    </a:lnTo>
                    <a:lnTo>
                      <a:pt x="1893" y="825"/>
                    </a:lnTo>
                    <a:lnTo>
                      <a:pt x="1887" y="878"/>
                    </a:lnTo>
                    <a:lnTo>
                      <a:pt x="1872" y="927"/>
                    </a:lnTo>
                    <a:lnTo>
                      <a:pt x="1850" y="976"/>
                    </a:lnTo>
                    <a:lnTo>
                      <a:pt x="1827" y="1022"/>
                    </a:lnTo>
                    <a:lnTo>
                      <a:pt x="1798" y="1067"/>
                    </a:lnTo>
                    <a:lnTo>
                      <a:pt x="1762" y="1110"/>
                    </a:lnTo>
                    <a:lnTo>
                      <a:pt x="1727" y="1145"/>
                    </a:lnTo>
                    <a:lnTo>
                      <a:pt x="1685" y="1180"/>
                    </a:lnTo>
                    <a:lnTo>
                      <a:pt x="1644" y="1211"/>
                    </a:lnTo>
                    <a:lnTo>
                      <a:pt x="1636" y="1215"/>
                    </a:lnTo>
                    <a:lnTo>
                      <a:pt x="1629" y="1211"/>
                    </a:lnTo>
                    <a:lnTo>
                      <a:pt x="1619" y="1208"/>
                    </a:lnTo>
                    <a:lnTo>
                      <a:pt x="1612" y="1201"/>
                    </a:lnTo>
                    <a:lnTo>
                      <a:pt x="1601" y="1190"/>
                    </a:lnTo>
                    <a:lnTo>
                      <a:pt x="1591" y="1183"/>
                    </a:lnTo>
                    <a:lnTo>
                      <a:pt x="1576" y="1176"/>
                    </a:lnTo>
                    <a:lnTo>
                      <a:pt x="1566" y="1173"/>
                    </a:lnTo>
                    <a:lnTo>
                      <a:pt x="1555" y="1170"/>
                    </a:lnTo>
                    <a:lnTo>
                      <a:pt x="1541" y="1173"/>
                    </a:lnTo>
                    <a:lnTo>
                      <a:pt x="1534" y="1180"/>
                    </a:lnTo>
                    <a:lnTo>
                      <a:pt x="1524" y="1187"/>
                    </a:lnTo>
                    <a:lnTo>
                      <a:pt x="1520" y="1197"/>
                    </a:lnTo>
                    <a:lnTo>
                      <a:pt x="1513" y="1208"/>
                    </a:lnTo>
                    <a:lnTo>
                      <a:pt x="1513" y="1218"/>
                    </a:lnTo>
                    <a:lnTo>
                      <a:pt x="1513" y="1228"/>
                    </a:lnTo>
                    <a:lnTo>
                      <a:pt x="1513" y="1243"/>
                    </a:lnTo>
                    <a:lnTo>
                      <a:pt x="1516" y="1257"/>
                    </a:lnTo>
                    <a:lnTo>
                      <a:pt x="1520" y="1271"/>
                    </a:lnTo>
                    <a:lnTo>
                      <a:pt x="1527" y="1282"/>
                    </a:lnTo>
                    <a:lnTo>
                      <a:pt x="1549" y="1310"/>
                    </a:lnTo>
                    <a:lnTo>
                      <a:pt x="1569" y="1335"/>
                    </a:lnTo>
                    <a:lnTo>
                      <a:pt x="1597" y="1355"/>
                    </a:lnTo>
                    <a:lnTo>
                      <a:pt x="1622" y="1380"/>
                    </a:lnTo>
                    <a:lnTo>
                      <a:pt x="1647" y="1405"/>
                    </a:lnTo>
                    <a:lnTo>
                      <a:pt x="1667" y="1433"/>
                    </a:lnTo>
                    <a:lnTo>
                      <a:pt x="1682" y="1457"/>
                    </a:lnTo>
                    <a:lnTo>
                      <a:pt x="1689" y="1485"/>
                    </a:lnTo>
                    <a:lnTo>
                      <a:pt x="1685" y="1517"/>
                    </a:lnTo>
                    <a:lnTo>
                      <a:pt x="1667" y="1548"/>
                    </a:lnTo>
                    <a:lnTo>
                      <a:pt x="1679" y="1556"/>
                    </a:lnTo>
                    <a:lnTo>
                      <a:pt x="1685" y="1559"/>
                    </a:lnTo>
                    <a:lnTo>
                      <a:pt x="1696" y="1566"/>
                    </a:lnTo>
                    <a:lnTo>
                      <a:pt x="1707" y="1573"/>
                    </a:lnTo>
                    <a:lnTo>
                      <a:pt x="1714" y="1580"/>
                    </a:lnTo>
                    <a:lnTo>
                      <a:pt x="1721" y="1587"/>
                    </a:lnTo>
                    <a:lnTo>
                      <a:pt x="1727" y="1598"/>
                    </a:lnTo>
                    <a:lnTo>
                      <a:pt x="1735" y="1605"/>
                    </a:lnTo>
                    <a:lnTo>
                      <a:pt x="1739" y="1612"/>
                    </a:lnTo>
                    <a:lnTo>
                      <a:pt x="1742" y="1618"/>
                    </a:lnTo>
                    <a:lnTo>
                      <a:pt x="1749" y="1661"/>
                    </a:lnTo>
                    <a:lnTo>
                      <a:pt x="1759" y="1703"/>
                    </a:lnTo>
                    <a:lnTo>
                      <a:pt x="1767" y="1745"/>
                    </a:lnTo>
                    <a:lnTo>
                      <a:pt x="1770" y="1788"/>
                    </a:lnTo>
                    <a:lnTo>
                      <a:pt x="1770" y="1833"/>
                    </a:lnTo>
                    <a:lnTo>
                      <a:pt x="1770" y="1875"/>
                    </a:lnTo>
                    <a:lnTo>
                      <a:pt x="1759" y="1914"/>
                    </a:lnTo>
                    <a:lnTo>
                      <a:pt x="1749" y="1953"/>
                    </a:lnTo>
                    <a:lnTo>
                      <a:pt x="1727" y="1991"/>
                    </a:lnTo>
                    <a:lnTo>
                      <a:pt x="1703" y="2023"/>
                    </a:lnTo>
                    <a:lnTo>
                      <a:pt x="1689" y="2044"/>
                    </a:lnTo>
                    <a:lnTo>
                      <a:pt x="1689" y="2072"/>
                    </a:lnTo>
                    <a:lnTo>
                      <a:pt x="1692" y="2100"/>
                    </a:lnTo>
                    <a:lnTo>
                      <a:pt x="1703" y="2135"/>
                    </a:lnTo>
                    <a:lnTo>
                      <a:pt x="1721" y="2170"/>
                    </a:lnTo>
                    <a:lnTo>
                      <a:pt x="1739" y="2206"/>
                    </a:lnTo>
                    <a:lnTo>
                      <a:pt x="1759" y="2244"/>
                    </a:lnTo>
                    <a:lnTo>
                      <a:pt x="1777" y="2279"/>
                    </a:lnTo>
                    <a:lnTo>
                      <a:pt x="1798" y="2311"/>
                    </a:lnTo>
                    <a:lnTo>
                      <a:pt x="1812" y="2343"/>
                    </a:lnTo>
                    <a:lnTo>
                      <a:pt x="1840" y="2409"/>
                    </a:lnTo>
                    <a:lnTo>
                      <a:pt x="1868" y="2476"/>
                    </a:lnTo>
                    <a:lnTo>
                      <a:pt x="1897" y="2546"/>
                    </a:lnTo>
                    <a:lnTo>
                      <a:pt x="1928" y="2613"/>
                    </a:lnTo>
                    <a:lnTo>
                      <a:pt x="1953" y="2683"/>
                    </a:lnTo>
                    <a:lnTo>
                      <a:pt x="1977" y="2753"/>
                    </a:lnTo>
                    <a:lnTo>
                      <a:pt x="1998" y="2824"/>
                    </a:lnTo>
                    <a:lnTo>
                      <a:pt x="2013" y="2894"/>
                    </a:lnTo>
                    <a:lnTo>
                      <a:pt x="2020" y="2968"/>
                    </a:lnTo>
                    <a:lnTo>
                      <a:pt x="2023" y="3045"/>
                    </a:lnTo>
                    <a:lnTo>
                      <a:pt x="2023" y="3059"/>
                    </a:lnTo>
                    <a:lnTo>
                      <a:pt x="2027" y="3073"/>
                    </a:lnTo>
                    <a:lnTo>
                      <a:pt x="2030" y="3091"/>
                    </a:lnTo>
                    <a:lnTo>
                      <a:pt x="2037" y="3104"/>
                    </a:lnTo>
                    <a:lnTo>
                      <a:pt x="2045" y="3119"/>
                    </a:lnTo>
                    <a:lnTo>
                      <a:pt x="2052" y="3136"/>
                    </a:lnTo>
                    <a:lnTo>
                      <a:pt x="2062" y="3151"/>
                    </a:lnTo>
                    <a:lnTo>
                      <a:pt x="2069" y="3164"/>
                    </a:lnTo>
                    <a:lnTo>
                      <a:pt x="2076" y="3179"/>
                    </a:lnTo>
                    <a:lnTo>
                      <a:pt x="2083" y="3196"/>
                    </a:lnTo>
                    <a:lnTo>
                      <a:pt x="2100" y="3238"/>
                    </a:lnTo>
                    <a:lnTo>
                      <a:pt x="2111" y="3281"/>
                    </a:lnTo>
                    <a:lnTo>
                      <a:pt x="2118" y="3326"/>
                    </a:lnTo>
                    <a:lnTo>
                      <a:pt x="2118" y="3368"/>
                    </a:lnTo>
                    <a:lnTo>
                      <a:pt x="2118" y="3414"/>
                    </a:lnTo>
                    <a:lnTo>
                      <a:pt x="2118" y="3459"/>
                    </a:lnTo>
                    <a:lnTo>
                      <a:pt x="2118" y="3502"/>
                    </a:lnTo>
                    <a:lnTo>
                      <a:pt x="2122" y="3547"/>
                    </a:lnTo>
                    <a:lnTo>
                      <a:pt x="2125" y="3589"/>
                    </a:lnTo>
                    <a:lnTo>
                      <a:pt x="2136" y="3635"/>
                    </a:lnTo>
                    <a:lnTo>
                      <a:pt x="2150" y="3684"/>
                    </a:lnTo>
                    <a:lnTo>
                      <a:pt x="2164" y="3730"/>
                    </a:lnTo>
                    <a:lnTo>
                      <a:pt x="2178" y="3779"/>
                    </a:lnTo>
                    <a:lnTo>
                      <a:pt x="2188" y="3829"/>
                    </a:lnTo>
                    <a:lnTo>
                      <a:pt x="2200" y="3877"/>
                    </a:lnTo>
                    <a:lnTo>
                      <a:pt x="2210" y="3927"/>
                    </a:lnTo>
                    <a:lnTo>
                      <a:pt x="2220" y="3972"/>
                    </a:lnTo>
                    <a:lnTo>
                      <a:pt x="2231" y="4022"/>
                    </a:lnTo>
                    <a:lnTo>
                      <a:pt x="2241" y="4071"/>
                    </a:lnTo>
                    <a:lnTo>
                      <a:pt x="2256" y="4120"/>
                    </a:lnTo>
                    <a:lnTo>
                      <a:pt x="2270" y="4159"/>
                    </a:lnTo>
                    <a:lnTo>
                      <a:pt x="2288" y="4194"/>
                    </a:lnTo>
                    <a:lnTo>
                      <a:pt x="2308" y="4225"/>
                    </a:lnTo>
                    <a:lnTo>
                      <a:pt x="2333" y="4257"/>
                    </a:lnTo>
                    <a:lnTo>
                      <a:pt x="2361" y="4285"/>
                    </a:lnTo>
                    <a:lnTo>
                      <a:pt x="2389" y="4314"/>
                    </a:lnTo>
                    <a:lnTo>
                      <a:pt x="2418" y="4341"/>
                    </a:lnTo>
                    <a:lnTo>
                      <a:pt x="2446" y="4369"/>
                    </a:lnTo>
                    <a:lnTo>
                      <a:pt x="2474" y="4394"/>
                    </a:lnTo>
                    <a:lnTo>
                      <a:pt x="2502" y="4422"/>
                    </a:lnTo>
                    <a:lnTo>
                      <a:pt x="2554" y="4489"/>
                    </a:lnTo>
                    <a:lnTo>
                      <a:pt x="2597" y="4562"/>
                    </a:lnTo>
                    <a:lnTo>
                      <a:pt x="2625" y="4640"/>
                    </a:lnTo>
                    <a:lnTo>
                      <a:pt x="2642" y="4724"/>
                    </a:lnTo>
                    <a:lnTo>
                      <a:pt x="2654" y="4809"/>
                    </a:lnTo>
                    <a:lnTo>
                      <a:pt x="2660" y="4897"/>
                    </a:lnTo>
                    <a:lnTo>
                      <a:pt x="2660" y="4987"/>
                    </a:lnTo>
                    <a:lnTo>
                      <a:pt x="2660" y="5075"/>
                    </a:lnTo>
                    <a:lnTo>
                      <a:pt x="2657" y="5163"/>
                    </a:lnTo>
                    <a:lnTo>
                      <a:pt x="2657" y="5247"/>
                    </a:lnTo>
                    <a:lnTo>
                      <a:pt x="2654" y="5258"/>
                    </a:lnTo>
                    <a:lnTo>
                      <a:pt x="2646" y="5269"/>
                    </a:lnTo>
                    <a:lnTo>
                      <a:pt x="2636" y="5279"/>
                    </a:lnTo>
                    <a:lnTo>
                      <a:pt x="2621" y="5287"/>
                    </a:lnTo>
                    <a:lnTo>
                      <a:pt x="2604" y="5290"/>
                    </a:lnTo>
                    <a:lnTo>
                      <a:pt x="2589" y="5293"/>
                    </a:lnTo>
                    <a:lnTo>
                      <a:pt x="2572" y="5290"/>
                    </a:lnTo>
                    <a:lnTo>
                      <a:pt x="2558" y="5287"/>
                    </a:lnTo>
                    <a:lnTo>
                      <a:pt x="2548" y="5275"/>
                    </a:lnTo>
                    <a:lnTo>
                      <a:pt x="2537" y="5258"/>
                    </a:lnTo>
                    <a:lnTo>
                      <a:pt x="2544" y="5279"/>
                    </a:lnTo>
                    <a:lnTo>
                      <a:pt x="2544" y="5297"/>
                    </a:lnTo>
                    <a:lnTo>
                      <a:pt x="2544" y="5310"/>
                    </a:lnTo>
                    <a:lnTo>
                      <a:pt x="2541" y="5322"/>
                    </a:lnTo>
                    <a:lnTo>
                      <a:pt x="2534" y="5332"/>
                    </a:lnTo>
                    <a:lnTo>
                      <a:pt x="2523" y="5342"/>
                    </a:lnTo>
                    <a:lnTo>
                      <a:pt x="2512" y="5345"/>
                    </a:lnTo>
                    <a:lnTo>
                      <a:pt x="2502" y="5353"/>
                    </a:lnTo>
                    <a:lnTo>
                      <a:pt x="2491" y="5357"/>
                    </a:lnTo>
                    <a:lnTo>
                      <a:pt x="2481" y="5357"/>
                    </a:lnTo>
                    <a:lnTo>
                      <a:pt x="2459" y="5357"/>
                    </a:lnTo>
                    <a:lnTo>
                      <a:pt x="2442" y="5357"/>
                    </a:lnTo>
                    <a:lnTo>
                      <a:pt x="2421" y="5357"/>
                    </a:lnTo>
                    <a:lnTo>
                      <a:pt x="2400" y="5349"/>
                    </a:lnTo>
                    <a:lnTo>
                      <a:pt x="2383" y="5345"/>
                    </a:lnTo>
                    <a:lnTo>
                      <a:pt x="2361" y="5339"/>
                    </a:lnTo>
                    <a:lnTo>
                      <a:pt x="2347" y="5332"/>
                    </a:lnTo>
                    <a:lnTo>
                      <a:pt x="2329" y="5322"/>
                    </a:lnTo>
                    <a:lnTo>
                      <a:pt x="2316" y="5310"/>
                    </a:lnTo>
                    <a:lnTo>
                      <a:pt x="2305" y="5297"/>
                    </a:lnTo>
                    <a:lnTo>
                      <a:pt x="2283" y="5265"/>
                    </a:lnTo>
                    <a:lnTo>
                      <a:pt x="2270" y="5230"/>
                    </a:lnTo>
                    <a:lnTo>
                      <a:pt x="2259" y="5195"/>
                    </a:lnTo>
                    <a:lnTo>
                      <a:pt x="2256" y="5157"/>
                    </a:lnTo>
                    <a:lnTo>
                      <a:pt x="2256" y="5117"/>
                    </a:lnTo>
                    <a:lnTo>
                      <a:pt x="2256" y="5079"/>
                    </a:lnTo>
                    <a:lnTo>
                      <a:pt x="2256" y="5040"/>
                    </a:lnTo>
                    <a:lnTo>
                      <a:pt x="2256" y="4998"/>
                    </a:lnTo>
                    <a:lnTo>
                      <a:pt x="2252" y="4959"/>
                    </a:lnTo>
                    <a:lnTo>
                      <a:pt x="2248" y="4920"/>
                    </a:lnTo>
                    <a:lnTo>
                      <a:pt x="2217" y="4924"/>
                    </a:lnTo>
                    <a:lnTo>
                      <a:pt x="2188" y="4920"/>
                    </a:lnTo>
                    <a:lnTo>
                      <a:pt x="2168" y="4907"/>
                    </a:lnTo>
                    <a:lnTo>
                      <a:pt x="2146" y="4889"/>
                    </a:lnTo>
                    <a:lnTo>
                      <a:pt x="2133" y="4865"/>
                    </a:lnTo>
                    <a:lnTo>
                      <a:pt x="2118" y="4840"/>
                    </a:lnTo>
                    <a:lnTo>
                      <a:pt x="2111" y="4812"/>
                    </a:lnTo>
                    <a:lnTo>
                      <a:pt x="2105" y="4780"/>
                    </a:lnTo>
                    <a:lnTo>
                      <a:pt x="2100" y="4752"/>
                    </a:lnTo>
                    <a:lnTo>
                      <a:pt x="2097" y="4724"/>
                    </a:lnTo>
                    <a:lnTo>
                      <a:pt x="2093" y="4752"/>
                    </a:lnTo>
                    <a:lnTo>
                      <a:pt x="2080" y="4767"/>
                    </a:lnTo>
                    <a:lnTo>
                      <a:pt x="2058" y="4767"/>
                    </a:lnTo>
                    <a:lnTo>
                      <a:pt x="2030" y="4762"/>
                    </a:lnTo>
                    <a:lnTo>
                      <a:pt x="1998" y="4752"/>
                    </a:lnTo>
                    <a:lnTo>
                      <a:pt x="1963" y="4738"/>
                    </a:lnTo>
                    <a:lnTo>
                      <a:pt x="1932" y="4731"/>
                    </a:lnTo>
                    <a:lnTo>
                      <a:pt x="1904" y="4727"/>
                    </a:lnTo>
                    <a:lnTo>
                      <a:pt x="1879" y="4731"/>
                    </a:lnTo>
                    <a:lnTo>
                      <a:pt x="1862" y="4749"/>
                    </a:lnTo>
                    <a:lnTo>
                      <a:pt x="1847" y="4784"/>
                    </a:lnTo>
                    <a:lnTo>
                      <a:pt x="1837" y="4822"/>
                    </a:lnTo>
                    <a:lnTo>
                      <a:pt x="1830" y="4865"/>
                    </a:lnTo>
                    <a:lnTo>
                      <a:pt x="1822" y="4910"/>
                    </a:lnTo>
                    <a:lnTo>
                      <a:pt x="1815" y="4952"/>
                    </a:lnTo>
                    <a:lnTo>
                      <a:pt x="1805" y="4995"/>
                    </a:lnTo>
                    <a:lnTo>
                      <a:pt x="1795" y="5037"/>
                    </a:lnTo>
                    <a:lnTo>
                      <a:pt x="1774" y="5075"/>
                    </a:lnTo>
                    <a:lnTo>
                      <a:pt x="1749" y="5110"/>
                    </a:lnTo>
                    <a:lnTo>
                      <a:pt x="1714" y="5142"/>
                    </a:lnTo>
                    <a:lnTo>
                      <a:pt x="1714" y="5152"/>
                    </a:lnTo>
                    <a:lnTo>
                      <a:pt x="1721" y="5180"/>
                    </a:lnTo>
                    <a:lnTo>
                      <a:pt x="1735" y="5215"/>
                    </a:lnTo>
                    <a:lnTo>
                      <a:pt x="1759" y="5262"/>
                    </a:lnTo>
                    <a:lnTo>
                      <a:pt x="1784" y="5314"/>
                    </a:lnTo>
                    <a:lnTo>
                      <a:pt x="1819" y="5367"/>
                    </a:lnTo>
                    <a:lnTo>
                      <a:pt x="1858" y="5420"/>
                    </a:lnTo>
                    <a:lnTo>
                      <a:pt x="1897" y="5469"/>
                    </a:lnTo>
                    <a:lnTo>
                      <a:pt x="1942" y="5510"/>
                    </a:lnTo>
                    <a:lnTo>
                      <a:pt x="1988" y="5546"/>
                    </a:lnTo>
                    <a:lnTo>
                      <a:pt x="2002" y="5560"/>
                    </a:lnTo>
                    <a:lnTo>
                      <a:pt x="2013" y="5574"/>
                    </a:lnTo>
                    <a:lnTo>
                      <a:pt x="2020" y="5592"/>
                    </a:lnTo>
                    <a:lnTo>
                      <a:pt x="2023" y="5613"/>
                    </a:lnTo>
                    <a:lnTo>
                      <a:pt x="2027" y="5634"/>
                    </a:lnTo>
                    <a:lnTo>
                      <a:pt x="2027" y="5655"/>
                    </a:lnTo>
                    <a:lnTo>
                      <a:pt x="2030" y="5680"/>
                    </a:lnTo>
                    <a:lnTo>
                      <a:pt x="2030" y="5700"/>
                    </a:lnTo>
                    <a:lnTo>
                      <a:pt x="2033" y="5725"/>
                    </a:lnTo>
                    <a:lnTo>
                      <a:pt x="2037" y="5747"/>
                    </a:lnTo>
                    <a:lnTo>
                      <a:pt x="2058" y="5788"/>
                    </a:lnTo>
                    <a:lnTo>
                      <a:pt x="2080" y="5830"/>
                    </a:lnTo>
                    <a:lnTo>
                      <a:pt x="2105" y="5870"/>
                    </a:lnTo>
                    <a:lnTo>
                      <a:pt x="2136" y="5908"/>
                    </a:lnTo>
                    <a:lnTo>
                      <a:pt x="2168" y="5943"/>
                    </a:lnTo>
                    <a:lnTo>
                      <a:pt x="2200" y="5975"/>
                    </a:lnTo>
                    <a:lnTo>
                      <a:pt x="2235" y="6006"/>
                    </a:lnTo>
                    <a:lnTo>
                      <a:pt x="2273" y="6038"/>
                    </a:lnTo>
                    <a:lnTo>
                      <a:pt x="2311" y="6070"/>
                    </a:lnTo>
                    <a:lnTo>
                      <a:pt x="2351" y="6098"/>
                    </a:lnTo>
                    <a:lnTo>
                      <a:pt x="2371" y="6118"/>
                    </a:lnTo>
                    <a:lnTo>
                      <a:pt x="2386" y="6143"/>
                    </a:lnTo>
                    <a:lnTo>
                      <a:pt x="2396" y="6171"/>
                    </a:lnTo>
                    <a:lnTo>
                      <a:pt x="2406" y="6203"/>
                    </a:lnTo>
                    <a:lnTo>
                      <a:pt x="2411" y="6238"/>
                    </a:lnTo>
                    <a:lnTo>
                      <a:pt x="2414" y="6270"/>
                    </a:lnTo>
                    <a:lnTo>
                      <a:pt x="2418" y="6308"/>
                    </a:lnTo>
                    <a:lnTo>
                      <a:pt x="2418" y="6343"/>
                    </a:lnTo>
                    <a:lnTo>
                      <a:pt x="2421" y="6378"/>
                    </a:lnTo>
                    <a:lnTo>
                      <a:pt x="2428" y="6417"/>
                    </a:lnTo>
                    <a:lnTo>
                      <a:pt x="2435" y="6442"/>
                    </a:lnTo>
                    <a:lnTo>
                      <a:pt x="2442" y="6463"/>
                    </a:lnTo>
                    <a:lnTo>
                      <a:pt x="2456" y="6483"/>
                    </a:lnTo>
                    <a:lnTo>
                      <a:pt x="2466" y="6505"/>
                    </a:lnTo>
                    <a:lnTo>
                      <a:pt x="2481" y="6523"/>
                    </a:lnTo>
                    <a:lnTo>
                      <a:pt x="2494" y="6543"/>
                    </a:lnTo>
                    <a:lnTo>
                      <a:pt x="2509" y="6565"/>
                    </a:lnTo>
                    <a:lnTo>
                      <a:pt x="2519" y="6586"/>
                    </a:lnTo>
                    <a:lnTo>
                      <a:pt x="2531" y="6610"/>
                    </a:lnTo>
                    <a:lnTo>
                      <a:pt x="2537" y="6635"/>
                    </a:lnTo>
                    <a:lnTo>
                      <a:pt x="2558" y="6681"/>
                    </a:lnTo>
                    <a:lnTo>
                      <a:pt x="2583" y="6720"/>
                    </a:lnTo>
                    <a:lnTo>
                      <a:pt x="2618" y="6751"/>
                    </a:lnTo>
                    <a:lnTo>
                      <a:pt x="2660" y="6772"/>
                    </a:lnTo>
                    <a:lnTo>
                      <a:pt x="2706" y="6786"/>
                    </a:lnTo>
                    <a:lnTo>
                      <a:pt x="2755" y="6796"/>
                    </a:lnTo>
                    <a:lnTo>
                      <a:pt x="2808" y="6800"/>
                    </a:lnTo>
                    <a:lnTo>
                      <a:pt x="2857" y="6803"/>
                    </a:lnTo>
                    <a:lnTo>
                      <a:pt x="2910" y="6803"/>
                    </a:lnTo>
                    <a:lnTo>
                      <a:pt x="2955" y="6800"/>
                    </a:lnTo>
                    <a:lnTo>
                      <a:pt x="2959" y="6800"/>
                    </a:lnTo>
                    <a:lnTo>
                      <a:pt x="2959" y="6807"/>
                    </a:lnTo>
                    <a:lnTo>
                      <a:pt x="2955" y="6814"/>
                    </a:lnTo>
                    <a:lnTo>
                      <a:pt x="2949" y="6821"/>
                    </a:lnTo>
                    <a:lnTo>
                      <a:pt x="2942" y="6831"/>
                    </a:lnTo>
                    <a:lnTo>
                      <a:pt x="2935" y="6843"/>
                    </a:lnTo>
                    <a:lnTo>
                      <a:pt x="2924" y="6850"/>
                    </a:lnTo>
                    <a:lnTo>
                      <a:pt x="2917" y="6860"/>
                    </a:lnTo>
                    <a:lnTo>
                      <a:pt x="2914" y="6863"/>
                    </a:lnTo>
                    <a:lnTo>
                      <a:pt x="2910" y="6867"/>
                    </a:lnTo>
                    <a:lnTo>
                      <a:pt x="2875" y="6881"/>
                    </a:lnTo>
                    <a:lnTo>
                      <a:pt x="2847" y="6895"/>
                    </a:lnTo>
                    <a:lnTo>
                      <a:pt x="2822" y="6913"/>
                    </a:lnTo>
                    <a:lnTo>
                      <a:pt x="2801" y="6930"/>
                    </a:lnTo>
                    <a:lnTo>
                      <a:pt x="2780" y="6951"/>
                    </a:lnTo>
                    <a:lnTo>
                      <a:pt x="2762" y="6973"/>
                    </a:lnTo>
                    <a:lnTo>
                      <a:pt x="2741" y="6990"/>
                    </a:lnTo>
                    <a:lnTo>
                      <a:pt x="2717" y="7011"/>
                    </a:lnTo>
                    <a:lnTo>
                      <a:pt x="2689" y="7032"/>
                    </a:lnTo>
                    <a:lnTo>
                      <a:pt x="2657" y="7050"/>
                    </a:lnTo>
                    <a:lnTo>
                      <a:pt x="2636" y="7063"/>
                    </a:lnTo>
                    <a:lnTo>
                      <a:pt x="2618" y="7078"/>
                    </a:lnTo>
                    <a:lnTo>
                      <a:pt x="2604" y="7095"/>
                    </a:lnTo>
                    <a:lnTo>
                      <a:pt x="2589" y="7113"/>
                    </a:lnTo>
                    <a:lnTo>
                      <a:pt x="2576" y="7130"/>
                    </a:lnTo>
                    <a:lnTo>
                      <a:pt x="2562" y="7148"/>
                    </a:lnTo>
                    <a:lnTo>
                      <a:pt x="2548" y="7165"/>
                    </a:lnTo>
                    <a:lnTo>
                      <a:pt x="2531" y="7180"/>
                    </a:lnTo>
                    <a:lnTo>
                      <a:pt x="2512" y="7193"/>
                    </a:lnTo>
                    <a:lnTo>
                      <a:pt x="2491" y="7204"/>
                    </a:lnTo>
                    <a:lnTo>
                      <a:pt x="2456" y="7211"/>
                    </a:lnTo>
                    <a:lnTo>
                      <a:pt x="2421" y="7221"/>
                    </a:lnTo>
                    <a:lnTo>
                      <a:pt x="2393" y="7225"/>
                    </a:lnTo>
                    <a:lnTo>
                      <a:pt x="2361" y="7233"/>
                    </a:lnTo>
                    <a:lnTo>
                      <a:pt x="2333" y="7236"/>
                    </a:lnTo>
                    <a:lnTo>
                      <a:pt x="2301" y="7239"/>
                    </a:lnTo>
                    <a:lnTo>
                      <a:pt x="2273" y="7246"/>
                    </a:lnTo>
                    <a:lnTo>
                      <a:pt x="2241" y="7250"/>
                    </a:lnTo>
                    <a:lnTo>
                      <a:pt x="2210" y="7260"/>
                    </a:lnTo>
                    <a:lnTo>
                      <a:pt x="2178" y="7268"/>
                    </a:lnTo>
                    <a:lnTo>
                      <a:pt x="2150" y="7281"/>
                    </a:lnTo>
                    <a:lnTo>
                      <a:pt x="2125" y="7295"/>
                    </a:lnTo>
                    <a:lnTo>
                      <a:pt x="2097" y="7313"/>
                    </a:lnTo>
                    <a:lnTo>
                      <a:pt x="2069" y="7331"/>
                    </a:lnTo>
                    <a:lnTo>
                      <a:pt x="2037" y="7348"/>
                    </a:lnTo>
                    <a:lnTo>
                      <a:pt x="2010" y="7366"/>
                    </a:lnTo>
                    <a:lnTo>
                      <a:pt x="1981" y="7376"/>
                    </a:lnTo>
                    <a:lnTo>
                      <a:pt x="1950" y="7386"/>
                    </a:lnTo>
                    <a:lnTo>
                      <a:pt x="1918" y="7394"/>
                    </a:lnTo>
                    <a:lnTo>
                      <a:pt x="1890" y="7390"/>
                    </a:lnTo>
                    <a:lnTo>
                      <a:pt x="1893" y="7390"/>
                    </a:lnTo>
                    <a:lnTo>
                      <a:pt x="1897" y="7390"/>
                    </a:lnTo>
                    <a:lnTo>
                      <a:pt x="1900" y="7390"/>
                    </a:lnTo>
                    <a:lnTo>
                      <a:pt x="1897" y="7386"/>
                    </a:lnTo>
                    <a:lnTo>
                      <a:pt x="1897" y="7373"/>
                    </a:lnTo>
                    <a:lnTo>
                      <a:pt x="1893" y="7348"/>
                    </a:lnTo>
                    <a:lnTo>
                      <a:pt x="1893" y="7323"/>
                    </a:lnTo>
                    <a:lnTo>
                      <a:pt x="1890" y="7295"/>
                    </a:lnTo>
                    <a:lnTo>
                      <a:pt x="1882" y="7271"/>
                    </a:lnTo>
                    <a:lnTo>
                      <a:pt x="1872" y="7246"/>
                    </a:lnTo>
                    <a:lnTo>
                      <a:pt x="1854" y="7228"/>
                    </a:lnTo>
                    <a:lnTo>
                      <a:pt x="1830" y="7218"/>
                    </a:lnTo>
                    <a:lnTo>
                      <a:pt x="1798" y="7218"/>
                    </a:lnTo>
                    <a:lnTo>
                      <a:pt x="1759" y="7225"/>
                    </a:lnTo>
                    <a:lnTo>
                      <a:pt x="1721" y="7236"/>
                    </a:lnTo>
                    <a:lnTo>
                      <a:pt x="1689" y="7250"/>
                    </a:lnTo>
                    <a:lnTo>
                      <a:pt x="1657" y="7264"/>
                    </a:lnTo>
                    <a:lnTo>
                      <a:pt x="1626" y="7281"/>
                    </a:lnTo>
                    <a:lnTo>
                      <a:pt x="1597" y="7303"/>
                    </a:lnTo>
                    <a:lnTo>
                      <a:pt x="1573" y="7323"/>
                    </a:lnTo>
                    <a:lnTo>
                      <a:pt x="1549" y="7351"/>
                    </a:lnTo>
                    <a:lnTo>
                      <a:pt x="1524" y="7380"/>
                    </a:lnTo>
                    <a:lnTo>
                      <a:pt x="1499" y="7411"/>
                    </a:lnTo>
                    <a:lnTo>
                      <a:pt x="1461" y="7401"/>
                    </a:lnTo>
                    <a:lnTo>
                      <a:pt x="1418" y="7394"/>
                    </a:lnTo>
                    <a:lnTo>
                      <a:pt x="1383" y="7386"/>
                    </a:lnTo>
                    <a:lnTo>
                      <a:pt x="1344" y="7380"/>
                    </a:lnTo>
                    <a:lnTo>
                      <a:pt x="1309" y="7369"/>
                    </a:lnTo>
                    <a:lnTo>
                      <a:pt x="1278" y="7363"/>
                    </a:lnTo>
                    <a:lnTo>
                      <a:pt x="1246" y="7351"/>
                    </a:lnTo>
                    <a:lnTo>
                      <a:pt x="1218" y="7338"/>
                    </a:lnTo>
                    <a:lnTo>
                      <a:pt x="1189" y="7320"/>
                    </a:lnTo>
                    <a:lnTo>
                      <a:pt x="1161" y="7303"/>
                    </a:lnTo>
                    <a:lnTo>
                      <a:pt x="1158" y="7295"/>
                    </a:lnTo>
                    <a:lnTo>
                      <a:pt x="1154" y="7288"/>
                    </a:lnTo>
                    <a:lnTo>
                      <a:pt x="1158" y="7285"/>
                    </a:lnTo>
                    <a:lnTo>
                      <a:pt x="1165" y="7281"/>
                    </a:lnTo>
                    <a:lnTo>
                      <a:pt x="1175" y="7281"/>
                    </a:lnTo>
                    <a:lnTo>
                      <a:pt x="1186" y="7278"/>
                    </a:lnTo>
                    <a:lnTo>
                      <a:pt x="1200" y="7278"/>
                    </a:lnTo>
                    <a:lnTo>
                      <a:pt x="1214" y="7274"/>
                    </a:lnTo>
                    <a:lnTo>
                      <a:pt x="1228" y="7271"/>
                    </a:lnTo>
                    <a:lnTo>
                      <a:pt x="1238" y="7271"/>
                    </a:lnTo>
                    <a:lnTo>
                      <a:pt x="1256" y="7264"/>
                    </a:lnTo>
                    <a:lnTo>
                      <a:pt x="1278" y="7256"/>
                    </a:lnTo>
                    <a:lnTo>
                      <a:pt x="1295" y="7250"/>
                    </a:lnTo>
                    <a:lnTo>
                      <a:pt x="1313" y="7243"/>
                    </a:lnTo>
                    <a:lnTo>
                      <a:pt x="1326" y="7233"/>
                    </a:lnTo>
                    <a:lnTo>
                      <a:pt x="1344" y="7221"/>
                    </a:lnTo>
                    <a:lnTo>
                      <a:pt x="1361" y="7211"/>
                    </a:lnTo>
                    <a:lnTo>
                      <a:pt x="1376" y="7197"/>
                    </a:lnTo>
                    <a:lnTo>
                      <a:pt x="1386" y="7186"/>
                    </a:lnTo>
                    <a:lnTo>
                      <a:pt x="1401" y="7173"/>
                    </a:lnTo>
                    <a:lnTo>
                      <a:pt x="1418" y="7148"/>
                    </a:lnTo>
                    <a:lnTo>
                      <a:pt x="1432" y="7123"/>
                    </a:lnTo>
                    <a:lnTo>
                      <a:pt x="1446" y="7098"/>
                    </a:lnTo>
                    <a:lnTo>
                      <a:pt x="1461" y="7074"/>
                    </a:lnTo>
                    <a:lnTo>
                      <a:pt x="1471" y="7050"/>
                    </a:lnTo>
                    <a:lnTo>
                      <a:pt x="1481" y="7025"/>
                    </a:lnTo>
                    <a:lnTo>
                      <a:pt x="1489" y="7000"/>
                    </a:lnTo>
                    <a:lnTo>
                      <a:pt x="1499" y="6976"/>
                    </a:lnTo>
                    <a:lnTo>
                      <a:pt x="1506" y="6955"/>
                    </a:lnTo>
                    <a:lnTo>
                      <a:pt x="1513" y="6930"/>
                    </a:lnTo>
                    <a:lnTo>
                      <a:pt x="1534" y="6870"/>
                    </a:lnTo>
                    <a:lnTo>
                      <a:pt x="1559" y="6811"/>
                    </a:lnTo>
                    <a:lnTo>
                      <a:pt x="1587" y="6755"/>
                    </a:lnTo>
                    <a:lnTo>
                      <a:pt x="1619" y="6702"/>
                    </a:lnTo>
                    <a:lnTo>
                      <a:pt x="1647" y="6645"/>
                    </a:lnTo>
                    <a:lnTo>
                      <a:pt x="1679" y="6593"/>
                    </a:lnTo>
                    <a:lnTo>
                      <a:pt x="1707" y="6537"/>
                    </a:lnTo>
                    <a:lnTo>
                      <a:pt x="1731" y="6480"/>
                    </a:lnTo>
                    <a:lnTo>
                      <a:pt x="1752" y="6421"/>
                    </a:lnTo>
                    <a:lnTo>
                      <a:pt x="1774" y="6361"/>
                    </a:lnTo>
                    <a:lnTo>
                      <a:pt x="1795" y="6266"/>
                    </a:lnTo>
                    <a:close/>
                  </a:path>
                </a:pathLst>
              </a:custGeom>
              <a:solidFill>
                <a:srgbClr val="FFE5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57" name="Freeform 729"/>
              <p:cNvSpPr>
                <a:spLocks/>
              </p:cNvSpPr>
              <p:nvPr/>
            </p:nvSpPr>
            <p:spPr bwMode="auto">
              <a:xfrm>
                <a:off x="3044" y="2362"/>
                <a:ext cx="143" cy="161"/>
              </a:xfrm>
              <a:custGeom>
                <a:avLst/>
                <a:gdLst>
                  <a:gd name="T0" fmla="*/ 348 w 1862"/>
                  <a:gd name="T1" fmla="*/ 0 h 2263"/>
                  <a:gd name="T2" fmla="*/ 764 w 1862"/>
                  <a:gd name="T3" fmla="*/ 124 h 2263"/>
                  <a:gd name="T4" fmla="*/ 1101 w 1862"/>
                  <a:gd name="T5" fmla="*/ 419 h 2263"/>
                  <a:gd name="T6" fmla="*/ 1313 w 1862"/>
                  <a:gd name="T7" fmla="*/ 763 h 2263"/>
                  <a:gd name="T8" fmla="*/ 1478 w 1862"/>
                  <a:gd name="T9" fmla="*/ 970 h 2263"/>
                  <a:gd name="T10" fmla="*/ 1643 w 1862"/>
                  <a:gd name="T11" fmla="*/ 1173 h 2263"/>
                  <a:gd name="T12" fmla="*/ 1749 w 1862"/>
                  <a:gd name="T13" fmla="*/ 1416 h 2263"/>
                  <a:gd name="T14" fmla="*/ 1809 w 1862"/>
                  <a:gd name="T15" fmla="*/ 1651 h 2263"/>
                  <a:gd name="T16" fmla="*/ 1857 w 1862"/>
                  <a:gd name="T17" fmla="*/ 1880 h 2263"/>
                  <a:gd name="T18" fmla="*/ 1837 w 1862"/>
                  <a:gd name="T19" fmla="*/ 2105 h 2263"/>
                  <a:gd name="T20" fmla="*/ 1784 w 1862"/>
                  <a:gd name="T21" fmla="*/ 2203 h 2263"/>
                  <a:gd name="T22" fmla="*/ 1731 w 1862"/>
                  <a:gd name="T23" fmla="*/ 2241 h 2263"/>
                  <a:gd name="T24" fmla="*/ 1668 w 1862"/>
                  <a:gd name="T25" fmla="*/ 2263 h 2263"/>
                  <a:gd name="T26" fmla="*/ 1619 w 1862"/>
                  <a:gd name="T27" fmla="*/ 2241 h 2263"/>
                  <a:gd name="T28" fmla="*/ 1544 w 1862"/>
                  <a:gd name="T29" fmla="*/ 2193 h 2263"/>
                  <a:gd name="T30" fmla="*/ 1485 w 1862"/>
                  <a:gd name="T31" fmla="*/ 2133 h 2263"/>
                  <a:gd name="T32" fmla="*/ 1471 w 1862"/>
                  <a:gd name="T33" fmla="*/ 2056 h 2263"/>
                  <a:gd name="T34" fmla="*/ 1379 w 1862"/>
                  <a:gd name="T35" fmla="*/ 2091 h 2263"/>
                  <a:gd name="T36" fmla="*/ 1225 w 1862"/>
                  <a:gd name="T37" fmla="*/ 1978 h 2263"/>
                  <a:gd name="T38" fmla="*/ 1048 w 1862"/>
                  <a:gd name="T39" fmla="*/ 1841 h 2263"/>
                  <a:gd name="T40" fmla="*/ 1003 w 1862"/>
                  <a:gd name="T41" fmla="*/ 1775 h 2263"/>
                  <a:gd name="T42" fmla="*/ 1017 w 1862"/>
                  <a:gd name="T43" fmla="*/ 1620 h 2263"/>
                  <a:gd name="T44" fmla="*/ 995 w 1862"/>
                  <a:gd name="T45" fmla="*/ 1430 h 2263"/>
                  <a:gd name="T46" fmla="*/ 971 w 1862"/>
                  <a:gd name="T47" fmla="*/ 1363 h 2263"/>
                  <a:gd name="T48" fmla="*/ 1010 w 1862"/>
                  <a:gd name="T49" fmla="*/ 1490 h 2263"/>
                  <a:gd name="T50" fmla="*/ 1010 w 1862"/>
                  <a:gd name="T51" fmla="*/ 1623 h 2263"/>
                  <a:gd name="T52" fmla="*/ 995 w 1862"/>
                  <a:gd name="T53" fmla="*/ 1764 h 2263"/>
                  <a:gd name="T54" fmla="*/ 967 w 1862"/>
                  <a:gd name="T55" fmla="*/ 1816 h 2263"/>
                  <a:gd name="T56" fmla="*/ 907 w 1862"/>
                  <a:gd name="T57" fmla="*/ 1838 h 2263"/>
                  <a:gd name="T58" fmla="*/ 834 w 1862"/>
                  <a:gd name="T59" fmla="*/ 1831 h 2263"/>
                  <a:gd name="T60" fmla="*/ 799 w 1862"/>
                  <a:gd name="T61" fmla="*/ 1823 h 2263"/>
                  <a:gd name="T62" fmla="*/ 781 w 1862"/>
                  <a:gd name="T63" fmla="*/ 1823 h 2263"/>
                  <a:gd name="T64" fmla="*/ 764 w 1862"/>
                  <a:gd name="T65" fmla="*/ 1823 h 2263"/>
                  <a:gd name="T66" fmla="*/ 721 w 1862"/>
                  <a:gd name="T67" fmla="*/ 1799 h 2263"/>
                  <a:gd name="T68" fmla="*/ 634 w 1862"/>
                  <a:gd name="T69" fmla="*/ 1746 h 2263"/>
                  <a:gd name="T70" fmla="*/ 546 w 1862"/>
                  <a:gd name="T71" fmla="*/ 1693 h 2263"/>
                  <a:gd name="T72" fmla="*/ 464 w 1862"/>
                  <a:gd name="T73" fmla="*/ 1634 h 2263"/>
                  <a:gd name="T74" fmla="*/ 369 w 1862"/>
                  <a:gd name="T75" fmla="*/ 1550 h 2263"/>
                  <a:gd name="T76" fmla="*/ 274 w 1862"/>
                  <a:gd name="T77" fmla="*/ 1468 h 2263"/>
                  <a:gd name="T78" fmla="*/ 173 w 1862"/>
                  <a:gd name="T79" fmla="*/ 1395 h 2263"/>
                  <a:gd name="T80" fmla="*/ 113 w 1862"/>
                  <a:gd name="T81" fmla="*/ 1353 h 2263"/>
                  <a:gd name="T82" fmla="*/ 67 w 1862"/>
                  <a:gd name="T83" fmla="*/ 1335 h 2263"/>
                  <a:gd name="T84" fmla="*/ 28 w 1862"/>
                  <a:gd name="T85" fmla="*/ 1315 h 2263"/>
                  <a:gd name="T86" fmla="*/ 0 w 1862"/>
                  <a:gd name="T87" fmla="*/ 1255 h 2263"/>
                  <a:gd name="T88" fmla="*/ 13 w 1862"/>
                  <a:gd name="T89" fmla="*/ 977 h 2263"/>
                  <a:gd name="T90" fmla="*/ 35 w 1862"/>
                  <a:gd name="T91" fmla="*/ 562 h 2263"/>
                  <a:gd name="T92" fmla="*/ 17 w 1862"/>
                  <a:gd name="T93" fmla="*/ 165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62" h="2263">
                    <a:moveTo>
                      <a:pt x="42" y="50"/>
                    </a:moveTo>
                    <a:lnTo>
                      <a:pt x="197" y="11"/>
                    </a:lnTo>
                    <a:lnTo>
                      <a:pt x="348" y="0"/>
                    </a:lnTo>
                    <a:lnTo>
                      <a:pt x="492" y="18"/>
                    </a:lnTo>
                    <a:lnTo>
                      <a:pt x="634" y="60"/>
                    </a:lnTo>
                    <a:lnTo>
                      <a:pt x="764" y="124"/>
                    </a:lnTo>
                    <a:lnTo>
                      <a:pt x="887" y="204"/>
                    </a:lnTo>
                    <a:lnTo>
                      <a:pt x="999" y="307"/>
                    </a:lnTo>
                    <a:lnTo>
                      <a:pt x="1101" y="419"/>
                    </a:lnTo>
                    <a:lnTo>
                      <a:pt x="1193" y="548"/>
                    </a:lnTo>
                    <a:lnTo>
                      <a:pt x="1270" y="689"/>
                    </a:lnTo>
                    <a:lnTo>
                      <a:pt x="1313" y="763"/>
                    </a:lnTo>
                    <a:lnTo>
                      <a:pt x="1365" y="833"/>
                    </a:lnTo>
                    <a:lnTo>
                      <a:pt x="1421" y="900"/>
                    </a:lnTo>
                    <a:lnTo>
                      <a:pt x="1478" y="970"/>
                    </a:lnTo>
                    <a:lnTo>
                      <a:pt x="1538" y="1037"/>
                    </a:lnTo>
                    <a:lnTo>
                      <a:pt x="1594" y="1103"/>
                    </a:lnTo>
                    <a:lnTo>
                      <a:pt x="1643" y="1173"/>
                    </a:lnTo>
                    <a:lnTo>
                      <a:pt x="1689" y="1251"/>
                    </a:lnTo>
                    <a:lnTo>
                      <a:pt x="1724" y="1328"/>
                    </a:lnTo>
                    <a:lnTo>
                      <a:pt x="1749" y="1416"/>
                    </a:lnTo>
                    <a:lnTo>
                      <a:pt x="1766" y="1493"/>
                    </a:lnTo>
                    <a:lnTo>
                      <a:pt x="1787" y="1571"/>
                    </a:lnTo>
                    <a:lnTo>
                      <a:pt x="1809" y="1651"/>
                    </a:lnTo>
                    <a:lnTo>
                      <a:pt x="1826" y="1728"/>
                    </a:lnTo>
                    <a:lnTo>
                      <a:pt x="1844" y="1806"/>
                    </a:lnTo>
                    <a:lnTo>
                      <a:pt x="1857" y="1880"/>
                    </a:lnTo>
                    <a:lnTo>
                      <a:pt x="1862" y="1958"/>
                    </a:lnTo>
                    <a:lnTo>
                      <a:pt x="1854" y="2031"/>
                    </a:lnTo>
                    <a:lnTo>
                      <a:pt x="1837" y="2105"/>
                    </a:lnTo>
                    <a:lnTo>
                      <a:pt x="1809" y="2175"/>
                    </a:lnTo>
                    <a:lnTo>
                      <a:pt x="1799" y="2189"/>
                    </a:lnTo>
                    <a:lnTo>
                      <a:pt x="1784" y="2203"/>
                    </a:lnTo>
                    <a:lnTo>
                      <a:pt x="1770" y="2218"/>
                    </a:lnTo>
                    <a:lnTo>
                      <a:pt x="1749" y="2228"/>
                    </a:lnTo>
                    <a:lnTo>
                      <a:pt x="1731" y="2241"/>
                    </a:lnTo>
                    <a:lnTo>
                      <a:pt x="1710" y="2253"/>
                    </a:lnTo>
                    <a:lnTo>
                      <a:pt x="1689" y="2259"/>
                    </a:lnTo>
                    <a:lnTo>
                      <a:pt x="1668" y="2263"/>
                    </a:lnTo>
                    <a:lnTo>
                      <a:pt x="1654" y="2263"/>
                    </a:lnTo>
                    <a:lnTo>
                      <a:pt x="1639" y="2256"/>
                    </a:lnTo>
                    <a:lnTo>
                      <a:pt x="1619" y="2241"/>
                    </a:lnTo>
                    <a:lnTo>
                      <a:pt x="1594" y="2224"/>
                    </a:lnTo>
                    <a:lnTo>
                      <a:pt x="1569" y="2210"/>
                    </a:lnTo>
                    <a:lnTo>
                      <a:pt x="1544" y="2193"/>
                    </a:lnTo>
                    <a:lnTo>
                      <a:pt x="1520" y="2171"/>
                    </a:lnTo>
                    <a:lnTo>
                      <a:pt x="1499" y="2154"/>
                    </a:lnTo>
                    <a:lnTo>
                      <a:pt x="1485" y="2133"/>
                    </a:lnTo>
                    <a:lnTo>
                      <a:pt x="1471" y="2108"/>
                    </a:lnTo>
                    <a:lnTo>
                      <a:pt x="1468" y="2083"/>
                    </a:lnTo>
                    <a:lnTo>
                      <a:pt x="1471" y="2056"/>
                    </a:lnTo>
                    <a:lnTo>
                      <a:pt x="1449" y="2091"/>
                    </a:lnTo>
                    <a:lnTo>
                      <a:pt x="1421" y="2101"/>
                    </a:lnTo>
                    <a:lnTo>
                      <a:pt x="1379" y="2091"/>
                    </a:lnTo>
                    <a:lnTo>
                      <a:pt x="1333" y="2063"/>
                    </a:lnTo>
                    <a:lnTo>
                      <a:pt x="1281" y="2024"/>
                    </a:lnTo>
                    <a:lnTo>
                      <a:pt x="1225" y="1978"/>
                    </a:lnTo>
                    <a:lnTo>
                      <a:pt x="1168" y="1929"/>
                    </a:lnTo>
                    <a:lnTo>
                      <a:pt x="1108" y="1880"/>
                    </a:lnTo>
                    <a:lnTo>
                      <a:pt x="1048" y="1841"/>
                    </a:lnTo>
                    <a:lnTo>
                      <a:pt x="992" y="1810"/>
                    </a:lnTo>
                    <a:lnTo>
                      <a:pt x="995" y="1803"/>
                    </a:lnTo>
                    <a:lnTo>
                      <a:pt x="1003" y="1775"/>
                    </a:lnTo>
                    <a:lnTo>
                      <a:pt x="1010" y="1733"/>
                    </a:lnTo>
                    <a:lnTo>
                      <a:pt x="1013" y="1680"/>
                    </a:lnTo>
                    <a:lnTo>
                      <a:pt x="1017" y="1620"/>
                    </a:lnTo>
                    <a:lnTo>
                      <a:pt x="1017" y="1557"/>
                    </a:lnTo>
                    <a:lnTo>
                      <a:pt x="1010" y="1490"/>
                    </a:lnTo>
                    <a:lnTo>
                      <a:pt x="995" y="1430"/>
                    </a:lnTo>
                    <a:lnTo>
                      <a:pt x="978" y="1370"/>
                    </a:lnTo>
                    <a:lnTo>
                      <a:pt x="947" y="1325"/>
                    </a:lnTo>
                    <a:lnTo>
                      <a:pt x="971" y="1363"/>
                    </a:lnTo>
                    <a:lnTo>
                      <a:pt x="989" y="1405"/>
                    </a:lnTo>
                    <a:lnTo>
                      <a:pt x="999" y="1448"/>
                    </a:lnTo>
                    <a:lnTo>
                      <a:pt x="1010" y="1490"/>
                    </a:lnTo>
                    <a:lnTo>
                      <a:pt x="1013" y="1535"/>
                    </a:lnTo>
                    <a:lnTo>
                      <a:pt x="1013" y="1581"/>
                    </a:lnTo>
                    <a:lnTo>
                      <a:pt x="1010" y="1623"/>
                    </a:lnTo>
                    <a:lnTo>
                      <a:pt x="1007" y="1669"/>
                    </a:lnTo>
                    <a:lnTo>
                      <a:pt x="1003" y="1715"/>
                    </a:lnTo>
                    <a:lnTo>
                      <a:pt x="995" y="1764"/>
                    </a:lnTo>
                    <a:lnTo>
                      <a:pt x="992" y="1785"/>
                    </a:lnTo>
                    <a:lnTo>
                      <a:pt x="982" y="1803"/>
                    </a:lnTo>
                    <a:lnTo>
                      <a:pt x="967" y="1816"/>
                    </a:lnTo>
                    <a:lnTo>
                      <a:pt x="950" y="1827"/>
                    </a:lnTo>
                    <a:lnTo>
                      <a:pt x="929" y="1834"/>
                    </a:lnTo>
                    <a:lnTo>
                      <a:pt x="907" y="1838"/>
                    </a:lnTo>
                    <a:lnTo>
                      <a:pt x="883" y="1838"/>
                    </a:lnTo>
                    <a:lnTo>
                      <a:pt x="859" y="1834"/>
                    </a:lnTo>
                    <a:lnTo>
                      <a:pt x="834" y="1831"/>
                    </a:lnTo>
                    <a:lnTo>
                      <a:pt x="809" y="1823"/>
                    </a:lnTo>
                    <a:lnTo>
                      <a:pt x="802" y="1823"/>
                    </a:lnTo>
                    <a:lnTo>
                      <a:pt x="799" y="1823"/>
                    </a:lnTo>
                    <a:lnTo>
                      <a:pt x="795" y="1823"/>
                    </a:lnTo>
                    <a:lnTo>
                      <a:pt x="788" y="1823"/>
                    </a:lnTo>
                    <a:lnTo>
                      <a:pt x="781" y="1823"/>
                    </a:lnTo>
                    <a:lnTo>
                      <a:pt x="774" y="1823"/>
                    </a:lnTo>
                    <a:lnTo>
                      <a:pt x="770" y="1823"/>
                    </a:lnTo>
                    <a:lnTo>
                      <a:pt x="764" y="1823"/>
                    </a:lnTo>
                    <a:lnTo>
                      <a:pt x="757" y="1823"/>
                    </a:lnTo>
                    <a:lnTo>
                      <a:pt x="752" y="1820"/>
                    </a:lnTo>
                    <a:lnTo>
                      <a:pt x="721" y="1799"/>
                    </a:lnTo>
                    <a:lnTo>
                      <a:pt x="689" y="1781"/>
                    </a:lnTo>
                    <a:lnTo>
                      <a:pt x="661" y="1764"/>
                    </a:lnTo>
                    <a:lnTo>
                      <a:pt x="634" y="1746"/>
                    </a:lnTo>
                    <a:lnTo>
                      <a:pt x="602" y="1728"/>
                    </a:lnTo>
                    <a:lnTo>
                      <a:pt x="574" y="1711"/>
                    </a:lnTo>
                    <a:lnTo>
                      <a:pt x="546" y="1693"/>
                    </a:lnTo>
                    <a:lnTo>
                      <a:pt x="517" y="1676"/>
                    </a:lnTo>
                    <a:lnTo>
                      <a:pt x="492" y="1655"/>
                    </a:lnTo>
                    <a:lnTo>
                      <a:pt x="464" y="1634"/>
                    </a:lnTo>
                    <a:lnTo>
                      <a:pt x="433" y="1603"/>
                    </a:lnTo>
                    <a:lnTo>
                      <a:pt x="401" y="1578"/>
                    </a:lnTo>
                    <a:lnTo>
                      <a:pt x="369" y="1550"/>
                    </a:lnTo>
                    <a:lnTo>
                      <a:pt x="338" y="1521"/>
                    </a:lnTo>
                    <a:lnTo>
                      <a:pt x="306" y="1497"/>
                    </a:lnTo>
                    <a:lnTo>
                      <a:pt x="274" y="1468"/>
                    </a:lnTo>
                    <a:lnTo>
                      <a:pt x="239" y="1445"/>
                    </a:lnTo>
                    <a:lnTo>
                      <a:pt x="208" y="1420"/>
                    </a:lnTo>
                    <a:lnTo>
                      <a:pt x="173" y="1395"/>
                    </a:lnTo>
                    <a:lnTo>
                      <a:pt x="137" y="1370"/>
                    </a:lnTo>
                    <a:lnTo>
                      <a:pt x="126" y="1360"/>
                    </a:lnTo>
                    <a:lnTo>
                      <a:pt x="113" y="1353"/>
                    </a:lnTo>
                    <a:lnTo>
                      <a:pt x="98" y="1350"/>
                    </a:lnTo>
                    <a:lnTo>
                      <a:pt x="81" y="1343"/>
                    </a:lnTo>
                    <a:lnTo>
                      <a:pt x="67" y="1335"/>
                    </a:lnTo>
                    <a:lnTo>
                      <a:pt x="53" y="1328"/>
                    </a:lnTo>
                    <a:lnTo>
                      <a:pt x="38" y="1321"/>
                    </a:lnTo>
                    <a:lnTo>
                      <a:pt x="28" y="1315"/>
                    </a:lnTo>
                    <a:lnTo>
                      <a:pt x="13" y="1303"/>
                    </a:lnTo>
                    <a:lnTo>
                      <a:pt x="7" y="1290"/>
                    </a:lnTo>
                    <a:lnTo>
                      <a:pt x="0" y="1255"/>
                    </a:lnTo>
                    <a:lnTo>
                      <a:pt x="0" y="1188"/>
                    </a:lnTo>
                    <a:lnTo>
                      <a:pt x="7" y="1093"/>
                    </a:lnTo>
                    <a:lnTo>
                      <a:pt x="13" y="977"/>
                    </a:lnTo>
                    <a:lnTo>
                      <a:pt x="21" y="847"/>
                    </a:lnTo>
                    <a:lnTo>
                      <a:pt x="28" y="707"/>
                    </a:lnTo>
                    <a:lnTo>
                      <a:pt x="35" y="562"/>
                    </a:lnTo>
                    <a:lnTo>
                      <a:pt x="35" y="422"/>
                    </a:lnTo>
                    <a:lnTo>
                      <a:pt x="31" y="285"/>
                    </a:lnTo>
                    <a:lnTo>
                      <a:pt x="17" y="165"/>
                    </a:lnTo>
                    <a:lnTo>
                      <a:pt x="42" y="50"/>
                    </a:lnTo>
                    <a:close/>
                  </a:path>
                </a:pathLst>
              </a:custGeom>
              <a:solidFill>
                <a:srgbClr val="B265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58" name="Freeform 730"/>
              <p:cNvSpPr>
                <a:spLocks/>
              </p:cNvSpPr>
              <p:nvPr/>
            </p:nvSpPr>
            <p:spPr bwMode="auto">
              <a:xfrm>
                <a:off x="3044" y="2362"/>
                <a:ext cx="143" cy="161"/>
              </a:xfrm>
              <a:custGeom>
                <a:avLst/>
                <a:gdLst>
                  <a:gd name="T0" fmla="*/ 348 w 1862"/>
                  <a:gd name="T1" fmla="*/ 0 h 2263"/>
                  <a:gd name="T2" fmla="*/ 764 w 1862"/>
                  <a:gd name="T3" fmla="*/ 124 h 2263"/>
                  <a:gd name="T4" fmla="*/ 1101 w 1862"/>
                  <a:gd name="T5" fmla="*/ 419 h 2263"/>
                  <a:gd name="T6" fmla="*/ 1313 w 1862"/>
                  <a:gd name="T7" fmla="*/ 763 h 2263"/>
                  <a:gd name="T8" fmla="*/ 1478 w 1862"/>
                  <a:gd name="T9" fmla="*/ 970 h 2263"/>
                  <a:gd name="T10" fmla="*/ 1643 w 1862"/>
                  <a:gd name="T11" fmla="*/ 1173 h 2263"/>
                  <a:gd name="T12" fmla="*/ 1749 w 1862"/>
                  <a:gd name="T13" fmla="*/ 1416 h 2263"/>
                  <a:gd name="T14" fmla="*/ 1809 w 1862"/>
                  <a:gd name="T15" fmla="*/ 1651 h 2263"/>
                  <a:gd name="T16" fmla="*/ 1857 w 1862"/>
                  <a:gd name="T17" fmla="*/ 1880 h 2263"/>
                  <a:gd name="T18" fmla="*/ 1837 w 1862"/>
                  <a:gd name="T19" fmla="*/ 2105 h 2263"/>
                  <a:gd name="T20" fmla="*/ 1784 w 1862"/>
                  <a:gd name="T21" fmla="*/ 2203 h 2263"/>
                  <a:gd name="T22" fmla="*/ 1731 w 1862"/>
                  <a:gd name="T23" fmla="*/ 2241 h 2263"/>
                  <a:gd name="T24" fmla="*/ 1668 w 1862"/>
                  <a:gd name="T25" fmla="*/ 2263 h 2263"/>
                  <a:gd name="T26" fmla="*/ 1619 w 1862"/>
                  <a:gd name="T27" fmla="*/ 2241 h 2263"/>
                  <a:gd name="T28" fmla="*/ 1544 w 1862"/>
                  <a:gd name="T29" fmla="*/ 2193 h 2263"/>
                  <a:gd name="T30" fmla="*/ 1485 w 1862"/>
                  <a:gd name="T31" fmla="*/ 2133 h 2263"/>
                  <a:gd name="T32" fmla="*/ 1471 w 1862"/>
                  <a:gd name="T33" fmla="*/ 2056 h 2263"/>
                  <a:gd name="T34" fmla="*/ 1379 w 1862"/>
                  <a:gd name="T35" fmla="*/ 2091 h 2263"/>
                  <a:gd name="T36" fmla="*/ 1225 w 1862"/>
                  <a:gd name="T37" fmla="*/ 1978 h 2263"/>
                  <a:gd name="T38" fmla="*/ 1048 w 1862"/>
                  <a:gd name="T39" fmla="*/ 1841 h 2263"/>
                  <a:gd name="T40" fmla="*/ 1003 w 1862"/>
                  <a:gd name="T41" fmla="*/ 1775 h 2263"/>
                  <a:gd name="T42" fmla="*/ 1017 w 1862"/>
                  <a:gd name="T43" fmla="*/ 1620 h 2263"/>
                  <a:gd name="T44" fmla="*/ 995 w 1862"/>
                  <a:gd name="T45" fmla="*/ 1430 h 2263"/>
                  <a:gd name="T46" fmla="*/ 971 w 1862"/>
                  <a:gd name="T47" fmla="*/ 1363 h 2263"/>
                  <a:gd name="T48" fmla="*/ 1010 w 1862"/>
                  <a:gd name="T49" fmla="*/ 1490 h 2263"/>
                  <a:gd name="T50" fmla="*/ 1010 w 1862"/>
                  <a:gd name="T51" fmla="*/ 1623 h 2263"/>
                  <a:gd name="T52" fmla="*/ 995 w 1862"/>
                  <a:gd name="T53" fmla="*/ 1764 h 2263"/>
                  <a:gd name="T54" fmla="*/ 967 w 1862"/>
                  <a:gd name="T55" fmla="*/ 1816 h 2263"/>
                  <a:gd name="T56" fmla="*/ 907 w 1862"/>
                  <a:gd name="T57" fmla="*/ 1838 h 2263"/>
                  <a:gd name="T58" fmla="*/ 834 w 1862"/>
                  <a:gd name="T59" fmla="*/ 1831 h 2263"/>
                  <a:gd name="T60" fmla="*/ 799 w 1862"/>
                  <a:gd name="T61" fmla="*/ 1823 h 2263"/>
                  <a:gd name="T62" fmla="*/ 781 w 1862"/>
                  <a:gd name="T63" fmla="*/ 1823 h 2263"/>
                  <a:gd name="T64" fmla="*/ 764 w 1862"/>
                  <a:gd name="T65" fmla="*/ 1823 h 2263"/>
                  <a:gd name="T66" fmla="*/ 721 w 1862"/>
                  <a:gd name="T67" fmla="*/ 1799 h 2263"/>
                  <a:gd name="T68" fmla="*/ 634 w 1862"/>
                  <a:gd name="T69" fmla="*/ 1746 h 2263"/>
                  <a:gd name="T70" fmla="*/ 546 w 1862"/>
                  <a:gd name="T71" fmla="*/ 1693 h 2263"/>
                  <a:gd name="T72" fmla="*/ 464 w 1862"/>
                  <a:gd name="T73" fmla="*/ 1634 h 2263"/>
                  <a:gd name="T74" fmla="*/ 369 w 1862"/>
                  <a:gd name="T75" fmla="*/ 1550 h 2263"/>
                  <a:gd name="T76" fmla="*/ 274 w 1862"/>
                  <a:gd name="T77" fmla="*/ 1468 h 2263"/>
                  <a:gd name="T78" fmla="*/ 173 w 1862"/>
                  <a:gd name="T79" fmla="*/ 1395 h 2263"/>
                  <a:gd name="T80" fmla="*/ 113 w 1862"/>
                  <a:gd name="T81" fmla="*/ 1353 h 2263"/>
                  <a:gd name="T82" fmla="*/ 67 w 1862"/>
                  <a:gd name="T83" fmla="*/ 1335 h 2263"/>
                  <a:gd name="T84" fmla="*/ 28 w 1862"/>
                  <a:gd name="T85" fmla="*/ 1315 h 2263"/>
                  <a:gd name="T86" fmla="*/ 0 w 1862"/>
                  <a:gd name="T87" fmla="*/ 1255 h 2263"/>
                  <a:gd name="T88" fmla="*/ 13 w 1862"/>
                  <a:gd name="T89" fmla="*/ 977 h 2263"/>
                  <a:gd name="T90" fmla="*/ 35 w 1862"/>
                  <a:gd name="T91" fmla="*/ 562 h 2263"/>
                  <a:gd name="T92" fmla="*/ 17 w 1862"/>
                  <a:gd name="T93" fmla="*/ 165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62" h="2263">
                    <a:moveTo>
                      <a:pt x="42" y="50"/>
                    </a:moveTo>
                    <a:lnTo>
                      <a:pt x="197" y="11"/>
                    </a:lnTo>
                    <a:lnTo>
                      <a:pt x="348" y="0"/>
                    </a:lnTo>
                    <a:lnTo>
                      <a:pt x="492" y="18"/>
                    </a:lnTo>
                    <a:lnTo>
                      <a:pt x="634" y="60"/>
                    </a:lnTo>
                    <a:lnTo>
                      <a:pt x="764" y="124"/>
                    </a:lnTo>
                    <a:lnTo>
                      <a:pt x="887" y="204"/>
                    </a:lnTo>
                    <a:lnTo>
                      <a:pt x="999" y="307"/>
                    </a:lnTo>
                    <a:lnTo>
                      <a:pt x="1101" y="419"/>
                    </a:lnTo>
                    <a:lnTo>
                      <a:pt x="1193" y="548"/>
                    </a:lnTo>
                    <a:lnTo>
                      <a:pt x="1270" y="689"/>
                    </a:lnTo>
                    <a:lnTo>
                      <a:pt x="1313" y="763"/>
                    </a:lnTo>
                    <a:lnTo>
                      <a:pt x="1365" y="833"/>
                    </a:lnTo>
                    <a:lnTo>
                      <a:pt x="1421" y="900"/>
                    </a:lnTo>
                    <a:lnTo>
                      <a:pt x="1478" y="970"/>
                    </a:lnTo>
                    <a:lnTo>
                      <a:pt x="1538" y="1037"/>
                    </a:lnTo>
                    <a:lnTo>
                      <a:pt x="1594" y="1103"/>
                    </a:lnTo>
                    <a:lnTo>
                      <a:pt x="1643" y="1173"/>
                    </a:lnTo>
                    <a:lnTo>
                      <a:pt x="1689" y="1251"/>
                    </a:lnTo>
                    <a:lnTo>
                      <a:pt x="1724" y="1328"/>
                    </a:lnTo>
                    <a:lnTo>
                      <a:pt x="1749" y="1416"/>
                    </a:lnTo>
                    <a:lnTo>
                      <a:pt x="1766" y="1493"/>
                    </a:lnTo>
                    <a:lnTo>
                      <a:pt x="1787" y="1571"/>
                    </a:lnTo>
                    <a:lnTo>
                      <a:pt x="1809" y="1651"/>
                    </a:lnTo>
                    <a:lnTo>
                      <a:pt x="1826" y="1728"/>
                    </a:lnTo>
                    <a:lnTo>
                      <a:pt x="1844" y="1806"/>
                    </a:lnTo>
                    <a:lnTo>
                      <a:pt x="1857" y="1880"/>
                    </a:lnTo>
                    <a:lnTo>
                      <a:pt x="1862" y="1958"/>
                    </a:lnTo>
                    <a:lnTo>
                      <a:pt x="1854" y="2031"/>
                    </a:lnTo>
                    <a:lnTo>
                      <a:pt x="1837" y="2105"/>
                    </a:lnTo>
                    <a:lnTo>
                      <a:pt x="1809" y="2175"/>
                    </a:lnTo>
                    <a:lnTo>
                      <a:pt x="1799" y="2189"/>
                    </a:lnTo>
                    <a:lnTo>
                      <a:pt x="1784" y="2203"/>
                    </a:lnTo>
                    <a:lnTo>
                      <a:pt x="1770" y="2218"/>
                    </a:lnTo>
                    <a:lnTo>
                      <a:pt x="1749" y="2228"/>
                    </a:lnTo>
                    <a:lnTo>
                      <a:pt x="1731" y="2241"/>
                    </a:lnTo>
                    <a:lnTo>
                      <a:pt x="1710" y="2253"/>
                    </a:lnTo>
                    <a:lnTo>
                      <a:pt x="1689" y="2259"/>
                    </a:lnTo>
                    <a:lnTo>
                      <a:pt x="1668" y="2263"/>
                    </a:lnTo>
                    <a:lnTo>
                      <a:pt x="1654" y="2263"/>
                    </a:lnTo>
                    <a:lnTo>
                      <a:pt x="1639" y="2256"/>
                    </a:lnTo>
                    <a:lnTo>
                      <a:pt x="1619" y="2241"/>
                    </a:lnTo>
                    <a:lnTo>
                      <a:pt x="1594" y="2224"/>
                    </a:lnTo>
                    <a:lnTo>
                      <a:pt x="1569" y="2210"/>
                    </a:lnTo>
                    <a:lnTo>
                      <a:pt x="1544" y="2193"/>
                    </a:lnTo>
                    <a:lnTo>
                      <a:pt x="1520" y="2171"/>
                    </a:lnTo>
                    <a:lnTo>
                      <a:pt x="1499" y="2154"/>
                    </a:lnTo>
                    <a:lnTo>
                      <a:pt x="1485" y="2133"/>
                    </a:lnTo>
                    <a:lnTo>
                      <a:pt x="1471" y="2108"/>
                    </a:lnTo>
                    <a:lnTo>
                      <a:pt x="1468" y="2083"/>
                    </a:lnTo>
                    <a:lnTo>
                      <a:pt x="1471" y="2056"/>
                    </a:lnTo>
                    <a:lnTo>
                      <a:pt x="1449" y="2091"/>
                    </a:lnTo>
                    <a:lnTo>
                      <a:pt x="1421" y="2101"/>
                    </a:lnTo>
                    <a:lnTo>
                      <a:pt x="1379" y="2091"/>
                    </a:lnTo>
                    <a:lnTo>
                      <a:pt x="1333" y="2063"/>
                    </a:lnTo>
                    <a:lnTo>
                      <a:pt x="1281" y="2024"/>
                    </a:lnTo>
                    <a:lnTo>
                      <a:pt x="1225" y="1978"/>
                    </a:lnTo>
                    <a:lnTo>
                      <a:pt x="1168" y="1929"/>
                    </a:lnTo>
                    <a:lnTo>
                      <a:pt x="1108" y="1880"/>
                    </a:lnTo>
                    <a:lnTo>
                      <a:pt x="1048" y="1841"/>
                    </a:lnTo>
                    <a:lnTo>
                      <a:pt x="992" y="1810"/>
                    </a:lnTo>
                    <a:lnTo>
                      <a:pt x="995" y="1803"/>
                    </a:lnTo>
                    <a:lnTo>
                      <a:pt x="1003" y="1775"/>
                    </a:lnTo>
                    <a:lnTo>
                      <a:pt x="1010" y="1733"/>
                    </a:lnTo>
                    <a:lnTo>
                      <a:pt x="1013" y="1680"/>
                    </a:lnTo>
                    <a:lnTo>
                      <a:pt x="1017" y="1620"/>
                    </a:lnTo>
                    <a:lnTo>
                      <a:pt x="1017" y="1557"/>
                    </a:lnTo>
                    <a:lnTo>
                      <a:pt x="1010" y="1490"/>
                    </a:lnTo>
                    <a:lnTo>
                      <a:pt x="995" y="1430"/>
                    </a:lnTo>
                    <a:lnTo>
                      <a:pt x="978" y="1370"/>
                    </a:lnTo>
                    <a:lnTo>
                      <a:pt x="947" y="1325"/>
                    </a:lnTo>
                    <a:lnTo>
                      <a:pt x="971" y="1363"/>
                    </a:lnTo>
                    <a:lnTo>
                      <a:pt x="989" y="1405"/>
                    </a:lnTo>
                    <a:lnTo>
                      <a:pt x="999" y="1448"/>
                    </a:lnTo>
                    <a:lnTo>
                      <a:pt x="1010" y="1490"/>
                    </a:lnTo>
                    <a:lnTo>
                      <a:pt x="1013" y="1535"/>
                    </a:lnTo>
                    <a:lnTo>
                      <a:pt x="1013" y="1581"/>
                    </a:lnTo>
                    <a:lnTo>
                      <a:pt x="1010" y="1623"/>
                    </a:lnTo>
                    <a:lnTo>
                      <a:pt x="1007" y="1669"/>
                    </a:lnTo>
                    <a:lnTo>
                      <a:pt x="1003" y="1715"/>
                    </a:lnTo>
                    <a:lnTo>
                      <a:pt x="995" y="1764"/>
                    </a:lnTo>
                    <a:lnTo>
                      <a:pt x="992" y="1785"/>
                    </a:lnTo>
                    <a:lnTo>
                      <a:pt x="982" y="1803"/>
                    </a:lnTo>
                    <a:lnTo>
                      <a:pt x="967" y="1816"/>
                    </a:lnTo>
                    <a:lnTo>
                      <a:pt x="950" y="1827"/>
                    </a:lnTo>
                    <a:lnTo>
                      <a:pt x="929" y="1834"/>
                    </a:lnTo>
                    <a:lnTo>
                      <a:pt x="907" y="1838"/>
                    </a:lnTo>
                    <a:lnTo>
                      <a:pt x="883" y="1838"/>
                    </a:lnTo>
                    <a:lnTo>
                      <a:pt x="859" y="1834"/>
                    </a:lnTo>
                    <a:lnTo>
                      <a:pt x="834" y="1831"/>
                    </a:lnTo>
                    <a:lnTo>
                      <a:pt x="809" y="1823"/>
                    </a:lnTo>
                    <a:lnTo>
                      <a:pt x="802" y="1823"/>
                    </a:lnTo>
                    <a:lnTo>
                      <a:pt x="799" y="1823"/>
                    </a:lnTo>
                    <a:lnTo>
                      <a:pt x="795" y="1823"/>
                    </a:lnTo>
                    <a:lnTo>
                      <a:pt x="788" y="1823"/>
                    </a:lnTo>
                    <a:lnTo>
                      <a:pt x="781" y="1823"/>
                    </a:lnTo>
                    <a:lnTo>
                      <a:pt x="774" y="1823"/>
                    </a:lnTo>
                    <a:lnTo>
                      <a:pt x="770" y="1823"/>
                    </a:lnTo>
                    <a:lnTo>
                      <a:pt x="764" y="1823"/>
                    </a:lnTo>
                    <a:lnTo>
                      <a:pt x="757" y="1823"/>
                    </a:lnTo>
                    <a:lnTo>
                      <a:pt x="752" y="1820"/>
                    </a:lnTo>
                    <a:lnTo>
                      <a:pt x="721" y="1799"/>
                    </a:lnTo>
                    <a:lnTo>
                      <a:pt x="689" y="1781"/>
                    </a:lnTo>
                    <a:lnTo>
                      <a:pt x="661" y="1764"/>
                    </a:lnTo>
                    <a:lnTo>
                      <a:pt x="634" y="1746"/>
                    </a:lnTo>
                    <a:lnTo>
                      <a:pt x="602" y="1728"/>
                    </a:lnTo>
                    <a:lnTo>
                      <a:pt x="574" y="1711"/>
                    </a:lnTo>
                    <a:lnTo>
                      <a:pt x="546" y="1693"/>
                    </a:lnTo>
                    <a:lnTo>
                      <a:pt x="517" y="1676"/>
                    </a:lnTo>
                    <a:lnTo>
                      <a:pt x="492" y="1655"/>
                    </a:lnTo>
                    <a:lnTo>
                      <a:pt x="464" y="1634"/>
                    </a:lnTo>
                    <a:lnTo>
                      <a:pt x="433" y="1603"/>
                    </a:lnTo>
                    <a:lnTo>
                      <a:pt x="401" y="1578"/>
                    </a:lnTo>
                    <a:lnTo>
                      <a:pt x="369" y="1550"/>
                    </a:lnTo>
                    <a:lnTo>
                      <a:pt x="338" y="1521"/>
                    </a:lnTo>
                    <a:lnTo>
                      <a:pt x="306" y="1497"/>
                    </a:lnTo>
                    <a:lnTo>
                      <a:pt x="274" y="1468"/>
                    </a:lnTo>
                    <a:lnTo>
                      <a:pt x="239" y="1445"/>
                    </a:lnTo>
                    <a:lnTo>
                      <a:pt x="208" y="1420"/>
                    </a:lnTo>
                    <a:lnTo>
                      <a:pt x="173" y="1395"/>
                    </a:lnTo>
                    <a:lnTo>
                      <a:pt x="137" y="1370"/>
                    </a:lnTo>
                    <a:lnTo>
                      <a:pt x="126" y="1360"/>
                    </a:lnTo>
                    <a:lnTo>
                      <a:pt x="113" y="1353"/>
                    </a:lnTo>
                    <a:lnTo>
                      <a:pt x="98" y="1350"/>
                    </a:lnTo>
                    <a:lnTo>
                      <a:pt x="81" y="1343"/>
                    </a:lnTo>
                    <a:lnTo>
                      <a:pt x="67" y="1335"/>
                    </a:lnTo>
                    <a:lnTo>
                      <a:pt x="53" y="1328"/>
                    </a:lnTo>
                    <a:lnTo>
                      <a:pt x="38" y="1321"/>
                    </a:lnTo>
                    <a:lnTo>
                      <a:pt x="28" y="1315"/>
                    </a:lnTo>
                    <a:lnTo>
                      <a:pt x="13" y="1303"/>
                    </a:lnTo>
                    <a:lnTo>
                      <a:pt x="7" y="1290"/>
                    </a:lnTo>
                    <a:lnTo>
                      <a:pt x="0" y="1255"/>
                    </a:lnTo>
                    <a:lnTo>
                      <a:pt x="0" y="1188"/>
                    </a:lnTo>
                    <a:lnTo>
                      <a:pt x="7" y="1093"/>
                    </a:lnTo>
                    <a:lnTo>
                      <a:pt x="13" y="977"/>
                    </a:lnTo>
                    <a:lnTo>
                      <a:pt x="21" y="847"/>
                    </a:lnTo>
                    <a:lnTo>
                      <a:pt x="28" y="707"/>
                    </a:lnTo>
                    <a:lnTo>
                      <a:pt x="35" y="562"/>
                    </a:lnTo>
                    <a:lnTo>
                      <a:pt x="35" y="422"/>
                    </a:lnTo>
                    <a:lnTo>
                      <a:pt x="31" y="285"/>
                    </a:lnTo>
                    <a:lnTo>
                      <a:pt x="17" y="165"/>
                    </a:lnTo>
                    <a:lnTo>
                      <a:pt x="42" y="5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59" name="Freeform 731"/>
              <p:cNvSpPr>
                <a:spLocks/>
              </p:cNvSpPr>
              <p:nvPr/>
            </p:nvSpPr>
            <p:spPr bwMode="auto">
              <a:xfrm>
                <a:off x="3073" y="2365"/>
                <a:ext cx="111" cy="155"/>
              </a:xfrm>
              <a:custGeom>
                <a:avLst/>
                <a:gdLst>
                  <a:gd name="T0" fmla="*/ 500 w 1436"/>
                  <a:gd name="T1" fmla="*/ 225 h 2163"/>
                  <a:gd name="T2" fmla="*/ 679 w 1436"/>
                  <a:gd name="T3" fmla="*/ 393 h 2163"/>
                  <a:gd name="T4" fmla="*/ 796 w 1436"/>
                  <a:gd name="T5" fmla="*/ 552 h 2163"/>
                  <a:gd name="T6" fmla="*/ 887 w 1436"/>
                  <a:gd name="T7" fmla="*/ 702 h 2163"/>
                  <a:gd name="T8" fmla="*/ 982 w 1436"/>
                  <a:gd name="T9" fmla="*/ 847 h 2163"/>
                  <a:gd name="T10" fmla="*/ 1067 w 1436"/>
                  <a:gd name="T11" fmla="*/ 945 h 2163"/>
                  <a:gd name="T12" fmla="*/ 1112 w 1436"/>
                  <a:gd name="T13" fmla="*/ 987 h 2163"/>
                  <a:gd name="T14" fmla="*/ 1148 w 1436"/>
                  <a:gd name="T15" fmla="*/ 1029 h 2163"/>
                  <a:gd name="T16" fmla="*/ 1183 w 1436"/>
                  <a:gd name="T17" fmla="*/ 1075 h 2163"/>
                  <a:gd name="T18" fmla="*/ 1218 w 1436"/>
                  <a:gd name="T19" fmla="*/ 1123 h 2163"/>
                  <a:gd name="T20" fmla="*/ 1271 w 1436"/>
                  <a:gd name="T21" fmla="*/ 1225 h 2163"/>
                  <a:gd name="T22" fmla="*/ 1338 w 1436"/>
                  <a:gd name="T23" fmla="*/ 1398 h 2163"/>
                  <a:gd name="T24" fmla="*/ 1394 w 1436"/>
                  <a:gd name="T25" fmla="*/ 1591 h 2163"/>
                  <a:gd name="T26" fmla="*/ 1429 w 1436"/>
                  <a:gd name="T27" fmla="*/ 1791 h 2163"/>
                  <a:gd name="T28" fmla="*/ 1433 w 1436"/>
                  <a:gd name="T29" fmla="*/ 1985 h 2163"/>
                  <a:gd name="T30" fmla="*/ 1411 w 1436"/>
                  <a:gd name="T31" fmla="*/ 2090 h 2163"/>
                  <a:gd name="T32" fmla="*/ 1390 w 1436"/>
                  <a:gd name="T33" fmla="*/ 2121 h 2163"/>
                  <a:gd name="T34" fmla="*/ 1358 w 1436"/>
                  <a:gd name="T35" fmla="*/ 2150 h 2163"/>
                  <a:gd name="T36" fmla="*/ 1310 w 1436"/>
                  <a:gd name="T37" fmla="*/ 2163 h 2163"/>
                  <a:gd name="T38" fmla="*/ 1246 w 1436"/>
                  <a:gd name="T39" fmla="*/ 2150 h 2163"/>
                  <a:gd name="T40" fmla="*/ 1203 w 1436"/>
                  <a:gd name="T41" fmla="*/ 2118 h 2163"/>
                  <a:gd name="T42" fmla="*/ 1180 w 1436"/>
                  <a:gd name="T43" fmla="*/ 2086 h 2163"/>
                  <a:gd name="T44" fmla="*/ 1148 w 1436"/>
                  <a:gd name="T45" fmla="*/ 2044 h 2163"/>
                  <a:gd name="T46" fmla="*/ 1120 w 1436"/>
                  <a:gd name="T47" fmla="*/ 1998 h 2163"/>
                  <a:gd name="T48" fmla="*/ 1098 w 1436"/>
                  <a:gd name="T49" fmla="*/ 1960 h 2163"/>
                  <a:gd name="T50" fmla="*/ 1084 w 1436"/>
                  <a:gd name="T51" fmla="*/ 1963 h 2163"/>
                  <a:gd name="T52" fmla="*/ 1080 w 1436"/>
                  <a:gd name="T53" fmla="*/ 1988 h 2163"/>
                  <a:gd name="T54" fmla="*/ 1077 w 1436"/>
                  <a:gd name="T55" fmla="*/ 2006 h 2163"/>
                  <a:gd name="T56" fmla="*/ 1070 w 1436"/>
                  <a:gd name="T57" fmla="*/ 2020 h 2163"/>
                  <a:gd name="T58" fmla="*/ 1052 w 1436"/>
                  <a:gd name="T59" fmla="*/ 2020 h 2163"/>
                  <a:gd name="T60" fmla="*/ 997 w 1436"/>
                  <a:gd name="T61" fmla="*/ 1995 h 2163"/>
                  <a:gd name="T62" fmla="*/ 929 w 1436"/>
                  <a:gd name="T63" fmla="*/ 1949 h 2163"/>
                  <a:gd name="T64" fmla="*/ 873 w 1436"/>
                  <a:gd name="T65" fmla="*/ 1896 h 2163"/>
                  <a:gd name="T66" fmla="*/ 814 w 1436"/>
                  <a:gd name="T67" fmla="*/ 1840 h 2163"/>
                  <a:gd name="T68" fmla="*/ 739 w 1436"/>
                  <a:gd name="T69" fmla="*/ 1781 h 2163"/>
                  <a:gd name="T70" fmla="*/ 736 w 1436"/>
                  <a:gd name="T71" fmla="*/ 1781 h 2163"/>
                  <a:gd name="T72" fmla="*/ 869 w 1436"/>
                  <a:gd name="T73" fmla="*/ 1861 h 2163"/>
                  <a:gd name="T74" fmla="*/ 1010 w 1436"/>
                  <a:gd name="T75" fmla="*/ 1900 h 2163"/>
                  <a:gd name="T76" fmla="*/ 1088 w 1436"/>
                  <a:gd name="T77" fmla="*/ 1805 h 2163"/>
                  <a:gd name="T78" fmla="*/ 1035 w 1436"/>
                  <a:gd name="T79" fmla="*/ 1485 h 2163"/>
                  <a:gd name="T80" fmla="*/ 890 w 1436"/>
                  <a:gd name="T81" fmla="*/ 990 h 2163"/>
                  <a:gd name="T82" fmla="*/ 711 w 1436"/>
                  <a:gd name="T83" fmla="*/ 607 h 2163"/>
                  <a:gd name="T84" fmla="*/ 472 w 1436"/>
                  <a:gd name="T85" fmla="*/ 320 h 2163"/>
                  <a:gd name="T86" fmla="*/ 233 w 1436"/>
                  <a:gd name="T87" fmla="*/ 122 h 2163"/>
                  <a:gd name="T88" fmla="*/ 53 w 1436"/>
                  <a:gd name="T89" fmla="*/ 17 h 2163"/>
                  <a:gd name="T90" fmla="*/ 22 w 1436"/>
                  <a:gd name="T91" fmla="*/ 3 h 2163"/>
                  <a:gd name="T92" fmla="*/ 63 w 1436"/>
                  <a:gd name="T93" fmla="*/ 10 h 2163"/>
                  <a:gd name="T94" fmla="*/ 106 w 1436"/>
                  <a:gd name="T95" fmla="*/ 17 h 2163"/>
                  <a:gd name="T96" fmla="*/ 155 w 1436"/>
                  <a:gd name="T97" fmla="*/ 32 h 2163"/>
                  <a:gd name="T98" fmla="*/ 211 w 1436"/>
                  <a:gd name="T99" fmla="*/ 52 h 2163"/>
                  <a:gd name="T100" fmla="*/ 373 w 1436"/>
                  <a:gd name="T101" fmla="*/ 137 h 2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36" h="2163">
                    <a:moveTo>
                      <a:pt x="373" y="137"/>
                    </a:moveTo>
                    <a:lnTo>
                      <a:pt x="500" y="225"/>
                    </a:lnTo>
                    <a:lnTo>
                      <a:pt x="599" y="312"/>
                    </a:lnTo>
                    <a:lnTo>
                      <a:pt x="679" y="393"/>
                    </a:lnTo>
                    <a:lnTo>
                      <a:pt x="742" y="474"/>
                    </a:lnTo>
                    <a:lnTo>
                      <a:pt x="796" y="552"/>
                    </a:lnTo>
                    <a:lnTo>
                      <a:pt x="842" y="628"/>
                    </a:lnTo>
                    <a:lnTo>
                      <a:pt x="887" y="702"/>
                    </a:lnTo>
                    <a:lnTo>
                      <a:pt x="929" y="776"/>
                    </a:lnTo>
                    <a:lnTo>
                      <a:pt x="982" y="847"/>
                    </a:lnTo>
                    <a:lnTo>
                      <a:pt x="1042" y="917"/>
                    </a:lnTo>
                    <a:lnTo>
                      <a:pt x="1067" y="945"/>
                    </a:lnTo>
                    <a:lnTo>
                      <a:pt x="1092" y="965"/>
                    </a:lnTo>
                    <a:lnTo>
                      <a:pt x="1112" y="987"/>
                    </a:lnTo>
                    <a:lnTo>
                      <a:pt x="1130" y="1008"/>
                    </a:lnTo>
                    <a:lnTo>
                      <a:pt x="1148" y="1029"/>
                    </a:lnTo>
                    <a:lnTo>
                      <a:pt x="1165" y="1050"/>
                    </a:lnTo>
                    <a:lnTo>
                      <a:pt x="1183" y="1075"/>
                    </a:lnTo>
                    <a:lnTo>
                      <a:pt x="1200" y="1100"/>
                    </a:lnTo>
                    <a:lnTo>
                      <a:pt x="1218" y="1123"/>
                    </a:lnTo>
                    <a:lnTo>
                      <a:pt x="1235" y="1155"/>
                    </a:lnTo>
                    <a:lnTo>
                      <a:pt x="1271" y="1225"/>
                    </a:lnTo>
                    <a:lnTo>
                      <a:pt x="1306" y="1306"/>
                    </a:lnTo>
                    <a:lnTo>
                      <a:pt x="1338" y="1398"/>
                    </a:lnTo>
                    <a:lnTo>
                      <a:pt x="1369" y="1493"/>
                    </a:lnTo>
                    <a:lnTo>
                      <a:pt x="1394" y="1591"/>
                    </a:lnTo>
                    <a:lnTo>
                      <a:pt x="1415" y="1690"/>
                    </a:lnTo>
                    <a:lnTo>
                      <a:pt x="1429" y="1791"/>
                    </a:lnTo>
                    <a:lnTo>
                      <a:pt x="1436" y="1890"/>
                    </a:lnTo>
                    <a:lnTo>
                      <a:pt x="1433" y="1985"/>
                    </a:lnTo>
                    <a:lnTo>
                      <a:pt x="1418" y="2073"/>
                    </a:lnTo>
                    <a:lnTo>
                      <a:pt x="1411" y="2090"/>
                    </a:lnTo>
                    <a:lnTo>
                      <a:pt x="1404" y="2104"/>
                    </a:lnTo>
                    <a:lnTo>
                      <a:pt x="1390" y="2121"/>
                    </a:lnTo>
                    <a:lnTo>
                      <a:pt x="1376" y="2139"/>
                    </a:lnTo>
                    <a:lnTo>
                      <a:pt x="1358" y="2150"/>
                    </a:lnTo>
                    <a:lnTo>
                      <a:pt x="1334" y="2160"/>
                    </a:lnTo>
                    <a:lnTo>
                      <a:pt x="1310" y="2163"/>
                    </a:lnTo>
                    <a:lnTo>
                      <a:pt x="1281" y="2160"/>
                    </a:lnTo>
                    <a:lnTo>
                      <a:pt x="1246" y="2150"/>
                    </a:lnTo>
                    <a:lnTo>
                      <a:pt x="1211" y="2128"/>
                    </a:lnTo>
                    <a:lnTo>
                      <a:pt x="1203" y="2118"/>
                    </a:lnTo>
                    <a:lnTo>
                      <a:pt x="1193" y="2108"/>
                    </a:lnTo>
                    <a:lnTo>
                      <a:pt x="1180" y="2086"/>
                    </a:lnTo>
                    <a:lnTo>
                      <a:pt x="1165" y="2065"/>
                    </a:lnTo>
                    <a:lnTo>
                      <a:pt x="1148" y="2044"/>
                    </a:lnTo>
                    <a:lnTo>
                      <a:pt x="1133" y="2020"/>
                    </a:lnTo>
                    <a:lnTo>
                      <a:pt x="1120" y="1998"/>
                    </a:lnTo>
                    <a:lnTo>
                      <a:pt x="1109" y="1978"/>
                    </a:lnTo>
                    <a:lnTo>
                      <a:pt x="1098" y="1960"/>
                    </a:lnTo>
                    <a:lnTo>
                      <a:pt x="1092" y="1949"/>
                    </a:lnTo>
                    <a:lnTo>
                      <a:pt x="1084" y="1963"/>
                    </a:lnTo>
                    <a:lnTo>
                      <a:pt x="1080" y="1978"/>
                    </a:lnTo>
                    <a:lnTo>
                      <a:pt x="1080" y="1988"/>
                    </a:lnTo>
                    <a:lnTo>
                      <a:pt x="1080" y="1998"/>
                    </a:lnTo>
                    <a:lnTo>
                      <a:pt x="1077" y="2006"/>
                    </a:lnTo>
                    <a:lnTo>
                      <a:pt x="1073" y="2013"/>
                    </a:lnTo>
                    <a:lnTo>
                      <a:pt x="1070" y="2020"/>
                    </a:lnTo>
                    <a:lnTo>
                      <a:pt x="1063" y="2020"/>
                    </a:lnTo>
                    <a:lnTo>
                      <a:pt x="1052" y="2020"/>
                    </a:lnTo>
                    <a:lnTo>
                      <a:pt x="1035" y="2013"/>
                    </a:lnTo>
                    <a:lnTo>
                      <a:pt x="997" y="1995"/>
                    </a:lnTo>
                    <a:lnTo>
                      <a:pt x="961" y="1974"/>
                    </a:lnTo>
                    <a:lnTo>
                      <a:pt x="929" y="1949"/>
                    </a:lnTo>
                    <a:lnTo>
                      <a:pt x="902" y="1925"/>
                    </a:lnTo>
                    <a:lnTo>
                      <a:pt x="873" y="1896"/>
                    </a:lnTo>
                    <a:lnTo>
                      <a:pt x="845" y="1868"/>
                    </a:lnTo>
                    <a:lnTo>
                      <a:pt x="814" y="1840"/>
                    </a:lnTo>
                    <a:lnTo>
                      <a:pt x="779" y="1808"/>
                    </a:lnTo>
                    <a:lnTo>
                      <a:pt x="739" y="1781"/>
                    </a:lnTo>
                    <a:lnTo>
                      <a:pt x="694" y="1756"/>
                    </a:lnTo>
                    <a:lnTo>
                      <a:pt x="736" y="1781"/>
                    </a:lnTo>
                    <a:lnTo>
                      <a:pt x="799" y="1820"/>
                    </a:lnTo>
                    <a:lnTo>
                      <a:pt x="869" y="1861"/>
                    </a:lnTo>
                    <a:lnTo>
                      <a:pt x="944" y="1890"/>
                    </a:lnTo>
                    <a:lnTo>
                      <a:pt x="1010" y="1900"/>
                    </a:lnTo>
                    <a:lnTo>
                      <a:pt x="1060" y="1876"/>
                    </a:lnTo>
                    <a:lnTo>
                      <a:pt x="1088" y="1805"/>
                    </a:lnTo>
                    <a:lnTo>
                      <a:pt x="1080" y="1678"/>
                    </a:lnTo>
                    <a:lnTo>
                      <a:pt x="1035" y="1485"/>
                    </a:lnTo>
                    <a:lnTo>
                      <a:pt x="944" y="1215"/>
                    </a:lnTo>
                    <a:lnTo>
                      <a:pt x="890" y="990"/>
                    </a:lnTo>
                    <a:lnTo>
                      <a:pt x="814" y="787"/>
                    </a:lnTo>
                    <a:lnTo>
                      <a:pt x="711" y="607"/>
                    </a:lnTo>
                    <a:lnTo>
                      <a:pt x="595" y="453"/>
                    </a:lnTo>
                    <a:lnTo>
                      <a:pt x="472" y="320"/>
                    </a:lnTo>
                    <a:lnTo>
                      <a:pt x="349" y="210"/>
                    </a:lnTo>
                    <a:lnTo>
                      <a:pt x="233" y="122"/>
                    </a:lnTo>
                    <a:lnTo>
                      <a:pt x="130" y="60"/>
                    </a:lnTo>
                    <a:lnTo>
                      <a:pt x="53" y="17"/>
                    </a:lnTo>
                    <a:lnTo>
                      <a:pt x="0" y="0"/>
                    </a:lnTo>
                    <a:lnTo>
                      <a:pt x="22" y="3"/>
                    </a:lnTo>
                    <a:lnTo>
                      <a:pt x="43" y="7"/>
                    </a:lnTo>
                    <a:lnTo>
                      <a:pt x="63" y="10"/>
                    </a:lnTo>
                    <a:lnTo>
                      <a:pt x="85" y="14"/>
                    </a:lnTo>
                    <a:lnTo>
                      <a:pt x="106" y="17"/>
                    </a:lnTo>
                    <a:lnTo>
                      <a:pt x="130" y="24"/>
                    </a:lnTo>
                    <a:lnTo>
                      <a:pt x="155" y="32"/>
                    </a:lnTo>
                    <a:lnTo>
                      <a:pt x="180" y="42"/>
                    </a:lnTo>
                    <a:lnTo>
                      <a:pt x="211" y="52"/>
                    </a:lnTo>
                    <a:lnTo>
                      <a:pt x="246" y="70"/>
                    </a:lnTo>
                    <a:lnTo>
                      <a:pt x="373" y="137"/>
                    </a:lnTo>
                    <a:close/>
                  </a:path>
                </a:pathLst>
              </a:custGeom>
              <a:solidFill>
                <a:srgbClr val="7226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60" name="Freeform 732"/>
              <p:cNvSpPr>
                <a:spLocks/>
              </p:cNvSpPr>
              <p:nvPr/>
            </p:nvSpPr>
            <p:spPr bwMode="auto">
              <a:xfrm>
                <a:off x="3056" y="2376"/>
                <a:ext cx="76" cy="85"/>
              </a:xfrm>
              <a:custGeom>
                <a:avLst/>
                <a:gdLst>
                  <a:gd name="T0" fmla="*/ 57 w 989"/>
                  <a:gd name="T1" fmla="*/ 67 h 1198"/>
                  <a:gd name="T2" fmla="*/ 53 w 989"/>
                  <a:gd name="T3" fmla="*/ 203 h 1198"/>
                  <a:gd name="T4" fmla="*/ 46 w 989"/>
                  <a:gd name="T5" fmla="*/ 351 h 1198"/>
                  <a:gd name="T6" fmla="*/ 35 w 989"/>
                  <a:gd name="T7" fmla="*/ 499 h 1198"/>
                  <a:gd name="T8" fmla="*/ 15 w 989"/>
                  <a:gd name="T9" fmla="*/ 633 h 1198"/>
                  <a:gd name="T10" fmla="*/ 0 w 989"/>
                  <a:gd name="T11" fmla="*/ 717 h 1198"/>
                  <a:gd name="T12" fmla="*/ 21 w 989"/>
                  <a:gd name="T13" fmla="*/ 766 h 1198"/>
                  <a:gd name="T14" fmla="*/ 60 w 989"/>
                  <a:gd name="T15" fmla="*/ 818 h 1198"/>
                  <a:gd name="T16" fmla="*/ 110 w 989"/>
                  <a:gd name="T17" fmla="*/ 871 h 1198"/>
                  <a:gd name="T18" fmla="*/ 155 w 989"/>
                  <a:gd name="T19" fmla="*/ 910 h 1198"/>
                  <a:gd name="T20" fmla="*/ 211 w 989"/>
                  <a:gd name="T21" fmla="*/ 959 h 1198"/>
                  <a:gd name="T22" fmla="*/ 288 w 989"/>
                  <a:gd name="T23" fmla="*/ 1040 h 1198"/>
                  <a:gd name="T24" fmla="*/ 370 w 989"/>
                  <a:gd name="T25" fmla="*/ 1124 h 1198"/>
                  <a:gd name="T26" fmla="*/ 451 w 989"/>
                  <a:gd name="T27" fmla="*/ 1184 h 1198"/>
                  <a:gd name="T28" fmla="*/ 531 w 989"/>
                  <a:gd name="T29" fmla="*/ 1198 h 1198"/>
                  <a:gd name="T30" fmla="*/ 591 w 989"/>
                  <a:gd name="T31" fmla="*/ 1159 h 1198"/>
                  <a:gd name="T32" fmla="*/ 623 w 989"/>
                  <a:gd name="T33" fmla="*/ 1110 h 1198"/>
                  <a:gd name="T34" fmla="*/ 654 w 989"/>
                  <a:gd name="T35" fmla="*/ 1054 h 1198"/>
                  <a:gd name="T36" fmla="*/ 690 w 989"/>
                  <a:gd name="T37" fmla="*/ 1008 h 1198"/>
                  <a:gd name="T38" fmla="*/ 746 w 989"/>
                  <a:gd name="T39" fmla="*/ 994 h 1198"/>
                  <a:gd name="T40" fmla="*/ 877 w 989"/>
                  <a:gd name="T41" fmla="*/ 1023 h 1198"/>
                  <a:gd name="T42" fmla="*/ 975 w 989"/>
                  <a:gd name="T43" fmla="*/ 994 h 1198"/>
                  <a:gd name="T44" fmla="*/ 985 w 989"/>
                  <a:gd name="T45" fmla="*/ 903 h 1198"/>
                  <a:gd name="T46" fmla="*/ 947 w 989"/>
                  <a:gd name="T47" fmla="*/ 783 h 1198"/>
                  <a:gd name="T48" fmla="*/ 901 w 989"/>
                  <a:gd name="T49" fmla="*/ 685 h 1198"/>
                  <a:gd name="T50" fmla="*/ 849 w 989"/>
                  <a:gd name="T51" fmla="*/ 587 h 1198"/>
                  <a:gd name="T52" fmla="*/ 774 w 989"/>
                  <a:gd name="T53" fmla="*/ 457 h 1198"/>
                  <a:gd name="T54" fmla="*/ 686 w 989"/>
                  <a:gd name="T55" fmla="*/ 345 h 1198"/>
                  <a:gd name="T56" fmla="*/ 581 w 989"/>
                  <a:gd name="T57" fmla="*/ 246 h 1198"/>
                  <a:gd name="T58" fmla="*/ 444 w 989"/>
                  <a:gd name="T59" fmla="*/ 151 h 1198"/>
                  <a:gd name="T60" fmla="*/ 345 w 989"/>
                  <a:gd name="T61" fmla="*/ 105 h 1198"/>
                  <a:gd name="T62" fmla="*/ 285 w 989"/>
                  <a:gd name="T63" fmla="*/ 81 h 1198"/>
                  <a:gd name="T64" fmla="*/ 201 w 989"/>
                  <a:gd name="T65" fmla="*/ 46 h 1198"/>
                  <a:gd name="T66" fmla="*/ 120 w 989"/>
                  <a:gd name="T67" fmla="*/ 11 h 1198"/>
                  <a:gd name="T68" fmla="*/ 67 w 989"/>
                  <a:gd name="T69" fmla="*/ 0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89" h="1198">
                    <a:moveTo>
                      <a:pt x="60" y="7"/>
                    </a:moveTo>
                    <a:lnTo>
                      <a:pt x="57" y="67"/>
                    </a:lnTo>
                    <a:lnTo>
                      <a:pt x="57" y="133"/>
                    </a:lnTo>
                    <a:lnTo>
                      <a:pt x="53" y="203"/>
                    </a:lnTo>
                    <a:lnTo>
                      <a:pt x="53" y="278"/>
                    </a:lnTo>
                    <a:lnTo>
                      <a:pt x="46" y="351"/>
                    </a:lnTo>
                    <a:lnTo>
                      <a:pt x="42" y="425"/>
                    </a:lnTo>
                    <a:lnTo>
                      <a:pt x="35" y="499"/>
                    </a:lnTo>
                    <a:lnTo>
                      <a:pt x="25" y="570"/>
                    </a:lnTo>
                    <a:lnTo>
                      <a:pt x="15" y="633"/>
                    </a:lnTo>
                    <a:lnTo>
                      <a:pt x="0" y="696"/>
                    </a:lnTo>
                    <a:lnTo>
                      <a:pt x="0" y="717"/>
                    </a:lnTo>
                    <a:lnTo>
                      <a:pt x="7" y="741"/>
                    </a:lnTo>
                    <a:lnTo>
                      <a:pt x="21" y="766"/>
                    </a:lnTo>
                    <a:lnTo>
                      <a:pt x="39" y="794"/>
                    </a:lnTo>
                    <a:lnTo>
                      <a:pt x="60" y="818"/>
                    </a:lnTo>
                    <a:lnTo>
                      <a:pt x="85" y="846"/>
                    </a:lnTo>
                    <a:lnTo>
                      <a:pt x="110" y="871"/>
                    </a:lnTo>
                    <a:lnTo>
                      <a:pt x="133" y="893"/>
                    </a:lnTo>
                    <a:lnTo>
                      <a:pt x="155" y="910"/>
                    </a:lnTo>
                    <a:lnTo>
                      <a:pt x="173" y="924"/>
                    </a:lnTo>
                    <a:lnTo>
                      <a:pt x="211" y="959"/>
                    </a:lnTo>
                    <a:lnTo>
                      <a:pt x="250" y="998"/>
                    </a:lnTo>
                    <a:lnTo>
                      <a:pt x="288" y="1040"/>
                    </a:lnTo>
                    <a:lnTo>
                      <a:pt x="328" y="1086"/>
                    </a:lnTo>
                    <a:lnTo>
                      <a:pt x="370" y="1124"/>
                    </a:lnTo>
                    <a:lnTo>
                      <a:pt x="408" y="1159"/>
                    </a:lnTo>
                    <a:lnTo>
                      <a:pt x="451" y="1184"/>
                    </a:lnTo>
                    <a:lnTo>
                      <a:pt x="489" y="1198"/>
                    </a:lnTo>
                    <a:lnTo>
                      <a:pt x="531" y="1198"/>
                    </a:lnTo>
                    <a:lnTo>
                      <a:pt x="571" y="1178"/>
                    </a:lnTo>
                    <a:lnTo>
                      <a:pt x="591" y="1159"/>
                    </a:lnTo>
                    <a:lnTo>
                      <a:pt x="609" y="1135"/>
                    </a:lnTo>
                    <a:lnTo>
                      <a:pt x="623" y="1110"/>
                    </a:lnTo>
                    <a:lnTo>
                      <a:pt x="637" y="1083"/>
                    </a:lnTo>
                    <a:lnTo>
                      <a:pt x="654" y="1054"/>
                    </a:lnTo>
                    <a:lnTo>
                      <a:pt x="672" y="1030"/>
                    </a:lnTo>
                    <a:lnTo>
                      <a:pt x="690" y="1008"/>
                    </a:lnTo>
                    <a:lnTo>
                      <a:pt x="714" y="998"/>
                    </a:lnTo>
                    <a:lnTo>
                      <a:pt x="746" y="994"/>
                    </a:lnTo>
                    <a:lnTo>
                      <a:pt x="782" y="1001"/>
                    </a:lnTo>
                    <a:lnTo>
                      <a:pt x="877" y="1023"/>
                    </a:lnTo>
                    <a:lnTo>
                      <a:pt x="937" y="1019"/>
                    </a:lnTo>
                    <a:lnTo>
                      <a:pt x="975" y="994"/>
                    </a:lnTo>
                    <a:lnTo>
                      <a:pt x="989" y="956"/>
                    </a:lnTo>
                    <a:lnTo>
                      <a:pt x="985" y="903"/>
                    </a:lnTo>
                    <a:lnTo>
                      <a:pt x="972" y="843"/>
                    </a:lnTo>
                    <a:lnTo>
                      <a:pt x="947" y="783"/>
                    </a:lnTo>
                    <a:lnTo>
                      <a:pt x="922" y="731"/>
                    </a:lnTo>
                    <a:lnTo>
                      <a:pt x="901" y="685"/>
                    </a:lnTo>
                    <a:lnTo>
                      <a:pt x="887" y="657"/>
                    </a:lnTo>
                    <a:lnTo>
                      <a:pt x="849" y="587"/>
                    </a:lnTo>
                    <a:lnTo>
                      <a:pt x="813" y="520"/>
                    </a:lnTo>
                    <a:lnTo>
                      <a:pt x="774" y="457"/>
                    </a:lnTo>
                    <a:lnTo>
                      <a:pt x="732" y="401"/>
                    </a:lnTo>
                    <a:lnTo>
                      <a:pt x="686" y="345"/>
                    </a:lnTo>
                    <a:lnTo>
                      <a:pt x="637" y="295"/>
                    </a:lnTo>
                    <a:lnTo>
                      <a:pt x="581" y="246"/>
                    </a:lnTo>
                    <a:lnTo>
                      <a:pt x="514" y="197"/>
                    </a:lnTo>
                    <a:lnTo>
                      <a:pt x="444" y="151"/>
                    </a:lnTo>
                    <a:lnTo>
                      <a:pt x="363" y="102"/>
                    </a:lnTo>
                    <a:lnTo>
                      <a:pt x="345" y="105"/>
                    </a:lnTo>
                    <a:lnTo>
                      <a:pt x="320" y="95"/>
                    </a:lnTo>
                    <a:lnTo>
                      <a:pt x="285" y="81"/>
                    </a:lnTo>
                    <a:lnTo>
                      <a:pt x="243" y="63"/>
                    </a:lnTo>
                    <a:lnTo>
                      <a:pt x="201" y="46"/>
                    </a:lnTo>
                    <a:lnTo>
                      <a:pt x="158" y="28"/>
                    </a:lnTo>
                    <a:lnTo>
                      <a:pt x="120" y="11"/>
                    </a:lnTo>
                    <a:lnTo>
                      <a:pt x="88" y="0"/>
                    </a:lnTo>
                    <a:lnTo>
                      <a:pt x="67" y="0"/>
                    </a:lnTo>
                    <a:lnTo>
                      <a:pt x="60" y="7"/>
                    </a:lnTo>
                    <a:close/>
                  </a:path>
                </a:pathLst>
              </a:custGeom>
              <a:solidFill>
                <a:srgbClr val="CB7F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61" name="Freeform 733"/>
              <p:cNvSpPr>
                <a:spLocks/>
              </p:cNvSpPr>
              <p:nvPr/>
            </p:nvSpPr>
            <p:spPr bwMode="auto">
              <a:xfrm>
                <a:off x="3046" y="2364"/>
                <a:ext cx="31" cy="78"/>
              </a:xfrm>
              <a:custGeom>
                <a:avLst/>
                <a:gdLst>
                  <a:gd name="T0" fmla="*/ 401 w 401"/>
                  <a:gd name="T1" fmla="*/ 21 h 1093"/>
                  <a:gd name="T2" fmla="*/ 390 w 401"/>
                  <a:gd name="T3" fmla="*/ 21 h 1093"/>
                  <a:gd name="T4" fmla="*/ 366 w 401"/>
                  <a:gd name="T5" fmla="*/ 14 h 1093"/>
                  <a:gd name="T6" fmla="*/ 323 w 401"/>
                  <a:gd name="T7" fmla="*/ 8 h 1093"/>
                  <a:gd name="T8" fmla="*/ 274 w 401"/>
                  <a:gd name="T9" fmla="*/ 3 h 1093"/>
                  <a:gd name="T10" fmla="*/ 221 w 401"/>
                  <a:gd name="T11" fmla="*/ 0 h 1093"/>
                  <a:gd name="T12" fmla="*/ 168 w 401"/>
                  <a:gd name="T13" fmla="*/ 0 h 1093"/>
                  <a:gd name="T14" fmla="*/ 119 w 401"/>
                  <a:gd name="T15" fmla="*/ 8 h 1093"/>
                  <a:gd name="T16" fmla="*/ 77 w 401"/>
                  <a:gd name="T17" fmla="*/ 21 h 1093"/>
                  <a:gd name="T18" fmla="*/ 48 w 401"/>
                  <a:gd name="T19" fmla="*/ 46 h 1093"/>
                  <a:gd name="T20" fmla="*/ 38 w 401"/>
                  <a:gd name="T21" fmla="*/ 81 h 1093"/>
                  <a:gd name="T22" fmla="*/ 42 w 401"/>
                  <a:gd name="T23" fmla="*/ 130 h 1093"/>
                  <a:gd name="T24" fmla="*/ 42 w 401"/>
                  <a:gd name="T25" fmla="*/ 204 h 1093"/>
                  <a:gd name="T26" fmla="*/ 42 w 401"/>
                  <a:gd name="T27" fmla="*/ 295 h 1093"/>
                  <a:gd name="T28" fmla="*/ 42 w 401"/>
                  <a:gd name="T29" fmla="*/ 401 h 1093"/>
                  <a:gd name="T30" fmla="*/ 42 w 401"/>
                  <a:gd name="T31" fmla="*/ 516 h 1093"/>
                  <a:gd name="T32" fmla="*/ 38 w 401"/>
                  <a:gd name="T33" fmla="*/ 636 h 1093"/>
                  <a:gd name="T34" fmla="*/ 31 w 401"/>
                  <a:gd name="T35" fmla="*/ 759 h 1093"/>
                  <a:gd name="T36" fmla="*/ 25 w 401"/>
                  <a:gd name="T37" fmla="*/ 882 h 1093"/>
                  <a:gd name="T38" fmla="*/ 13 w 401"/>
                  <a:gd name="T39" fmla="*/ 994 h 1093"/>
                  <a:gd name="T40" fmla="*/ 0 w 401"/>
                  <a:gd name="T41" fmla="*/ 1093 h 1093"/>
                  <a:gd name="T42" fmla="*/ 28 w 401"/>
                  <a:gd name="T43" fmla="*/ 1008 h 1093"/>
                  <a:gd name="T44" fmla="*/ 48 w 401"/>
                  <a:gd name="T45" fmla="*/ 928 h 1093"/>
                  <a:gd name="T46" fmla="*/ 70 w 401"/>
                  <a:gd name="T47" fmla="*/ 846 h 1093"/>
                  <a:gd name="T48" fmla="*/ 88 w 401"/>
                  <a:gd name="T49" fmla="*/ 766 h 1093"/>
                  <a:gd name="T50" fmla="*/ 101 w 401"/>
                  <a:gd name="T51" fmla="*/ 685 h 1093"/>
                  <a:gd name="T52" fmla="*/ 112 w 401"/>
                  <a:gd name="T53" fmla="*/ 604 h 1093"/>
                  <a:gd name="T54" fmla="*/ 123 w 401"/>
                  <a:gd name="T55" fmla="*/ 523 h 1093"/>
                  <a:gd name="T56" fmla="*/ 133 w 401"/>
                  <a:gd name="T57" fmla="*/ 439 h 1093"/>
                  <a:gd name="T58" fmla="*/ 140 w 401"/>
                  <a:gd name="T59" fmla="*/ 355 h 1093"/>
                  <a:gd name="T60" fmla="*/ 151 w 401"/>
                  <a:gd name="T61" fmla="*/ 268 h 1093"/>
                  <a:gd name="T62" fmla="*/ 158 w 401"/>
                  <a:gd name="T63" fmla="*/ 218 h 1093"/>
                  <a:gd name="T64" fmla="*/ 168 w 401"/>
                  <a:gd name="T65" fmla="*/ 173 h 1093"/>
                  <a:gd name="T66" fmla="*/ 183 w 401"/>
                  <a:gd name="T67" fmla="*/ 130 h 1093"/>
                  <a:gd name="T68" fmla="*/ 203 w 401"/>
                  <a:gd name="T69" fmla="*/ 95 h 1093"/>
                  <a:gd name="T70" fmla="*/ 225 w 401"/>
                  <a:gd name="T71" fmla="*/ 63 h 1093"/>
                  <a:gd name="T72" fmla="*/ 249 w 401"/>
                  <a:gd name="T73" fmla="*/ 39 h 1093"/>
                  <a:gd name="T74" fmla="*/ 281 w 401"/>
                  <a:gd name="T75" fmla="*/ 21 h 1093"/>
                  <a:gd name="T76" fmla="*/ 316 w 401"/>
                  <a:gd name="T77" fmla="*/ 14 h 1093"/>
                  <a:gd name="T78" fmla="*/ 355 w 401"/>
                  <a:gd name="T79" fmla="*/ 14 h 1093"/>
                  <a:gd name="T80" fmla="*/ 401 w 401"/>
                  <a:gd name="T81" fmla="*/ 21 h 10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1" h="1093">
                    <a:moveTo>
                      <a:pt x="401" y="21"/>
                    </a:moveTo>
                    <a:lnTo>
                      <a:pt x="390" y="21"/>
                    </a:lnTo>
                    <a:lnTo>
                      <a:pt x="366" y="14"/>
                    </a:lnTo>
                    <a:lnTo>
                      <a:pt x="323" y="8"/>
                    </a:lnTo>
                    <a:lnTo>
                      <a:pt x="274" y="3"/>
                    </a:lnTo>
                    <a:lnTo>
                      <a:pt x="221" y="0"/>
                    </a:lnTo>
                    <a:lnTo>
                      <a:pt x="168" y="0"/>
                    </a:lnTo>
                    <a:lnTo>
                      <a:pt x="119" y="8"/>
                    </a:lnTo>
                    <a:lnTo>
                      <a:pt x="77" y="21"/>
                    </a:lnTo>
                    <a:lnTo>
                      <a:pt x="48" y="46"/>
                    </a:lnTo>
                    <a:lnTo>
                      <a:pt x="38" y="81"/>
                    </a:lnTo>
                    <a:lnTo>
                      <a:pt x="42" y="130"/>
                    </a:lnTo>
                    <a:lnTo>
                      <a:pt x="42" y="204"/>
                    </a:lnTo>
                    <a:lnTo>
                      <a:pt x="42" y="295"/>
                    </a:lnTo>
                    <a:lnTo>
                      <a:pt x="42" y="401"/>
                    </a:lnTo>
                    <a:lnTo>
                      <a:pt x="42" y="516"/>
                    </a:lnTo>
                    <a:lnTo>
                      <a:pt x="38" y="636"/>
                    </a:lnTo>
                    <a:lnTo>
                      <a:pt x="31" y="759"/>
                    </a:lnTo>
                    <a:lnTo>
                      <a:pt x="25" y="882"/>
                    </a:lnTo>
                    <a:lnTo>
                      <a:pt x="13" y="994"/>
                    </a:lnTo>
                    <a:lnTo>
                      <a:pt x="0" y="1093"/>
                    </a:lnTo>
                    <a:lnTo>
                      <a:pt x="28" y="1008"/>
                    </a:lnTo>
                    <a:lnTo>
                      <a:pt x="48" y="928"/>
                    </a:lnTo>
                    <a:lnTo>
                      <a:pt x="70" y="846"/>
                    </a:lnTo>
                    <a:lnTo>
                      <a:pt x="88" y="766"/>
                    </a:lnTo>
                    <a:lnTo>
                      <a:pt x="101" y="685"/>
                    </a:lnTo>
                    <a:lnTo>
                      <a:pt x="112" y="604"/>
                    </a:lnTo>
                    <a:lnTo>
                      <a:pt x="123" y="523"/>
                    </a:lnTo>
                    <a:lnTo>
                      <a:pt x="133" y="439"/>
                    </a:lnTo>
                    <a:lnTo>
                      <a:pt x="140" y="355"/>
                    </a:lnTo>
                    <a:lnTo>
                      <a:pt x="151" y="268"/>
                    </a:lnTo>
                    <a:lnTo>
                      <a:pt x="158" y="218"/>
                    </a:lnTo>
                    <a:lnTo>
                      <a:pt x="168" y="173"/>
                    </a:lnTo>
                    <a:lnTo>
                      <a:pt x="183" y="130"/>
                    </a:lnTo>
                    <a:lnTo>
                      <a:pt x="203" y="95"/>
                    </a:lnTo>
                    <a:lnTo>
                      <a:pt x="225" y="63"/>
                    </a:lnTo>
                    <a:lnTo>
                      <a:pt x="249" y="39"/>
                    </a:lnTo>
                    <a:lnTo>
                      <a:pt x="281" y="21"/>
                    </a:lnTo>
                    <a:lnTo>
                      <a:pt x="316" y="14"/>
                    </a:lnTo>
                    <a:lnTo>
                      <a:pt x="355" y="14"/>
                    </a:lnTo>
                    <a:lnTo>
                      <a:pt x="401" y="21"/>
                    </a:lnTo>
                    <a:close/>
                  </a:path>
                </a:pathLst>
              </a:custGeom>
              <a:solidFill>
                <a:srgbClr val="7226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62" name="Freeform 734"/>
              <p:cNvSpPr>
                <a:spLocks/>
              </p:cNvSpPr>
              <p:nvPr/>
            </p:nvSpPr>
            <p:spPr bwMode="auto">
              <a:xfrm>
                <a:off x="3037" y="2536"/>
                <a:ext cx="57" cy="79"/>
              </a:xfrm>
              <a:custGeom>
                <a:avLst/>
                <a:gdLst>
                  <a:gd name="T0" fmla="*/ 580 w 745"/>
                  <a:gd name="T1" fmla="*/ 99 h 1103"/>
                  <a:gd name="T2" fmla="*/ 612 w 745"/>
                  <a:gd name="T3" fmla="*/ 217 h 1103"/>
                  <a:gd name="T4" fmla="*/ 644 w 745"/>
                  <a:gd name="T5" fmla="*/ 337 h 1103"/>
                  <a:gd name="T6" fmla="*/ 679 w 745"/>
                  <a:gd name="T7" fmla="*/ 457 h 1103"/>
                  <a:gd name="T8" fmla="*/ 720 w 745"/>
                  <a:gd name="T9" fmla="*/ 576 h 1103"/>
                  <a:gd name="T10" fmla="*/ 714 w 745"/>
                  <a:gd name="T11" fmla="*/ 864 h 1103"/>
                  <a:gd name="T12" fmla="*/ 679 w 745"/>
                  <a:gd name="T13" fmla="*/ 797 h 1103"/>
                  <a:gd name="T14" fmla="*/ 629 w 745"/>
                  <a:gd name="T15" fmla="*/ 695 h 1103"/>
                  <a:gd name="T16" fmla="*/ 572 w 745"/>
                  <a:gd name="T17" fmla="*/ 587 h 1103"/>
                  <a:gd name="T18" fmla="*/ 524 w 745"/>
                  <a:gd name="T19" fmla="*/ 482 h 1103"/>
                  <a:gd name="T20" fmla="*/ 499 w 745"/>
                  <a:gd name="T21" fmla="*/ 411 h 1103"/>
                  <a:gd name="T22" fmla="*/ 499 w 745"/>
                  <a:gd name="T23" fmla="*/ 425 h 1103"/>
                  <a:gd name="T24" fmla="*/ 489 w 745"/>
                  <a:gd name="T25" fmla="*/ 432 h 1103"/>
                  <a:gd name="T26" fmla="*/ 478 w 745"/>
                  <a:gd name="T27" fmla="*/ 435 h 1103"/>
                  <a:gd name="T28" fmla="*/ 464 w 745"/>
                  <a:gd name="T29" fmla="*/ 439 h 1103"/>
                  <a:gd name="T30" fmla="*/ 453 w 745"/>
                  <a:gd name="T31" fmla="*/ 446 h 1103"/>
                  <a:gd name="T32" fmla="*/ 337 w 745"/>
                  <a:gd name="T33" fmla="*/ 572 h 1103"/>
                  <a:gd name="T34" fmla="*/ 218 w 745"/>
                  <a:gd name="T35" fmla="*/ 702 h 1103"/>
                  <a:gd name="T36" fmla="*/ 108 w 745"/>
                  <a:gd name="T37" fmla="*/ 832 h 1103"/>
                  <a:gd name="T38" fmla="*/ 31 w 745"/>
                  <a:gd name="T39" fmla="*/ 965 h 1103"/>
                  <a:gd name="T40" fmla="*/ 0 w 745"/>
                  <a:gd name="T41" fmla="*/ 1103 h 1103"/>
                  <a:gd name="T42" fmla="*/ 3 w 745"/>
                  <a:gd name="T43" fmla="*/ 1068 h 1103"/>
                  <a:gd name="T44" fmla="*/ 10 w 745"/>
                  <a:gd name="T45" fmla="*/ 1032 h 1103"/>
                  <a:gd name="T46" fmla="*/ 23 w 745"/>
                  <a:gd name="T47" fmla="*/ 997 h 1103"/>
                  <a:gd name="T48" fmla="*/ 35 w 745"/>
                  <a:gd name="T49" fmla="*/ 962 h 1103"/>
                  <a:gd name="T50" fmla="*/ 48 w 745"/>
                  <a:gd name="T51" fmla="*/ 934 h 1103"/>
                  <a:gd name="T52" fmla="*/ 143 w 745"/>
                  <a:gd name="T53" fmla="*/ 772 h 1103"/>
                  <a:gd name="T54" fmla="*/ 259 w 745"/>
                  <a:gd name="T55" fmla="*/ 625 h 1103"/>
                  <a:gd name="T56" fmla="*/ 366 w 745"/>
                  <a:gd name="T57" fmla="*/ 477 h 1103"/>
                  <a:gd name="T58" fmla="*/ 429 w 745"/>
                  <a:gd name="T59" fmla="*/ 320 h 1103"/>
                  <a:gd name="T60" fmla="*/ 418 w 745"/>
                  <a:gd name="T61" fmla="*/ 134 h 1103"/>
                  <a:gd name="T62" fmla="*/ 414 w 745"/>
                  <a:gd name="T63" fmla="*/ 109 h 1103"/>
                  <a:gd name="T64" fmla="*/ 407 w 745"/>
                  <a:gd name="T65" fmla="*/ 81 h 1103"/>
                  <a:gd name="T66" fmla="*/ 397 w 745"/>
                  <a:gd name="T67" fmla="*/ 52 h 1103"/>
                  <a:gd name="T68" fmla="*/ 389 w 745"/>
                  <a:gd name="T69" fmla="*/ 24 h 1103"/>
                  <a:gd name="T70" fmla="*/ 386 w 745"/>
                  <a:gd name="T71" fmla="*/ 0 h 1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45" h="1103">
                    <a:moveTo>
                      <a:pt x="566" y="39"/>
                    </a:moveTo>
                    <a:lnTo>
                      <a:pt x="580" y="99"/>
                    </a:lnTo>
                    <a:lnTo>
                      <a:pt x="594" y="158"/>
                    </a:lnTo>
                    <a:lnTo>
                      <a:pt x="612" y="217"/>
                    </a:lnTo>
                    <a:lnTo>
                      <a:pt x="626" y="277"/>
                    </a:lnTo>
                    <a:lnTo>
                      <a:pt x="644" y="337"/>
                    </a:lnTo>
                    <a:lnTo>
                      <a:pt x="661" y="397"/>
                    </a:lnTo>
                    <a:lnTo>
                      <a:pt x="679" y="457"/>
                    </a:lnTo>
                    <a:lnTo>
                      <a:pt x="700" y="517"/>
                    </a:lnTo>
                    <a:lnTo>
                      <a:pt x="720" y="576"/>
                    </a:lnTo>
                    <a:lnTo>
                      <a:pt x="745" y="635"/>
                    </a:lnTo>
                    <a:lnTo>
                      <a:pt x="714" y="864"/>
                    </a:lnTo>
                    <a:lnTo>
                      <a:pt x="700" y="836"/>
                    </a:lnTo>
                    <a:lnTo>
                      <a:pt x="679" y="797"/>
                    </a:lnTo>
                    <a:lnTo>
                      <a:pt x="654" y="748"/>
                    </a:lnTo>
                    <a:lnTo>
                      <a:pt x="629" y="695"/>
                    </a:lnTo>
                    <a:lnTo>
                      <a:pt x="601" y="642"/>
                    </a:lnTo>
                    <a:lnTo>
                      <a:pt x="572" y="587"/>
                    </a:lnTo>
                    <a:lnTo>
                      <a:pt x="549" y="530"/>
                    </a:lnTo>
                    <a:lnTo>
                      <a:pt x="524" y="482"/>
                    </a:lnTo>
                    <a:lnTo>
                      <a:pt x="509" y="442"/>
                    </a:lnTo>
                    <a:lnTo>
                      <a:pt x="499" y="411"/>
                    </a:lnTo>
                    <a:lnTo>
                      <a:pt x="499" y="418"/>
                    </a:lnTo>
                    <a:lnTo>
                      <a:pt x="499" y="425"/>
                    </a:lnTo>
                    <a:lnTo>
                      <a:pt x="496" y="429"/>
                    </a:lnTo>
                    <a:lnTo>
                      <a:pt x="489" y="432"/>
                    </a:lnTo>
                    <a:lnTo>
                      <a:pt x="484" y="432"/>
                    </a:lnTo>
                    <a:lnTo>
                      <a:pt x="478" y="435"/>
                    </a:lnTo>
                    <a:lnTo>
                      <a:pt x="471" y="435"/>
                    </a:lnTo>
                    <a:lnTo>
                      <a:pt x="464" y="439"/>
                    </a:lnTo>
                    <a:lnTo>
                      <a:pt x="457" y="439"/>
                    </a:lnTo>
                    <a:lnTo>
                      <a:pt x="453" y="446"/>
                    </a:lnTo>
                    <a:lnTo>
                      <a:pt x="397" y="509"/>
                    </a:lnTo>
                    <a:lnTo>
                      <a:pt x="337" y="572"/>
                    </a:lnTo>
                    <a:lnTo>
                      <a:pt x="277" y="639"/>
                    </a:lnTo>
                    <a:lnTo>
                      <a:pt x="218" y="702"/>
                    </a:lnTo>
                    <a:lnTo>
                      <a:pt x="161" y="765"/>
                    </a:lnTo>
                    <a:lnTo>
                      <a:pt x="108" y="832"/>
                    </a:lnTo>
                    <a:lnTo>
                      <a:pt x="66" y="899"/>
                    </a:lnTo>
                    <a:lnTo>
                      <a:pt x="31" y="965"/>
                    </a:lnTo>
                    <a:lnTo>
                      <a:pt x="6" y="1032"/>
                    </a:lnTo>
                    <a:lnTo>
                      <a:pt x="0" y="1103"/>
                    </a:lnTo>
                    <a:lnTo>
                      <a:pt x="0" y="1085"/>
                    </a:lnTo>
                    <a:lnTo>
                      <a:pt x="3" y="1068"/>
                    </a:lnTo>
                    <a:lnTo>
                      <a:pt x="6" y="1050"/>
                    </a:lnTo>
                    <a:lnTo>
                      <a:pt x="10" y="1032"/>
                    </a:lnTo>
                    <a:lnTo>
                      <a:pt x="17" y="1015"/>
                    </a:lnTo>
                    <a:lnTo>
                      <a:pt x="23" y="997"/>
                    </a:lnTo>
                    <a:lnTo>
                      <a:pt x="28" y="980"/>
                    </a:lnTo>
                    <a:lnTo>
                      <a:pt x="35" y="962"/>
                    </a:lnTo>
                    <a:lnTo>
                      <a:pt x="41" y="948"/>
                    </a:lnTo>
                    <a:lnTo>
                      <a:pt x="48" y="934"/>
                    </a:lnTo>
                    <a:lnTo>
                      <a:pt x="91" y="850"/>
                    </a:lnTo>
                    <a:lnTo>
                      <a:pt x="143" y="772"/>
                    </a:lnTo>
                    <a:lnTo>
                      <a:pt x="200" y="695"/>
                    </a:lnTo>
                    <a:lnTo>
                      <a:pt x="259" y="625"/>
                    </a:lnTo>
                    <a:lnTo>
                      <a:pt x="316" y="552"/>
                    </a:lnTo>
                    <a:lnTo>
                      <a:pt x="366" y="477"/>
                    </a:lnTo>
                    <a:lnTo>
                      <a:pt x="404" y="400"/>
                    </a:lnTo>
                    <a:lnTo>
                      <a:pt x="429" y="320"/>
                    </a:lnTo>
                    <a:lnTo>
                      <a:pt x="436" y="232"/>
                    </a:lnTo>
                    <a:lnTo>
                      <a:pt x="418" y="134"/>
                    </a:lnTo>
                    <a:lnTo>
                      <a:pt x="418" y="122"/>
                    </a:lnTo>
                    <a:lnTo>
                      <a:pt x="414" y="109"/>
                    </a:lnTo>
                    <a:lnTo>
                      <a:pt x="411" y="95"/>
                    </a:lnTo>
                    <a:lnTo>
                      <a:pt x="407" y="81"/>
                    </a:lnTo>
                    <a:lnTo>
                      <a:pt x="404" y="67"/>
                    </a:lnTo>
                    <a:lnTo>
                      <a:pt x="397" y="52"/>
                    </a:lnTo>
                    <a:lnTo>
                      <a:pt x="394" y="39"/>
                    </a:lnTo>
                    <a:lnTo>
                      <a:pt x="389" y="24"/>
                    </a:lnTo>
                    <a:lnTo>
                      <a:pt x="386" y="14"/>
                    </a:lnTo>
                    <a:lnTo>
                      <a:pt x="386" y="0"/>
                    </a:lnTo>
                    <a:lnTo>
                      <a:pt x="566" y="39"/>
                    </a:lnTo>
                    <a:close/>
                  </a:path>
                </a:pathLst>
              </a:custGeom>
              <a:solidFill>
                <a:srgbClr val="B200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63" name="Freeform 735"/>
              <p:cNvSpPr>
                <a:spLocks/>
              </p:cNvSpPr>
              <p:nvPr/>
            </p:nvSpPr>
            <p:spPr bwMode="auto">
              <a:xfrm>
                <a:off x="3037" y="2426"/>
                <a:ext cx="96" cy="552"/>
              </a:xfrm>
              <a:custGeom>
                <a:avLst/>
                <a:gdLst>
                  <a:gd name="T0" fmla="*/ 1175 w 1253"/>
                  <a:gd name="T1" fmla="*/ 7404 h 7727"/>
                  <a:gd name="T2" fmla="*/ 1128 w 1253"/>
                  <a:gd name="T3" fmla="*/ 7489 h 7727"/>
                  <a:gd name="T4" fmla="*/ 1083 w 1253"/>
                  <a:gd name="T5" fmla="*/ 7544 h 7727"/>
                  <a:gd name="T6" fmla="*/ 992 w 1253"/>
                  <a:gd name="T7" fmla="*/ 7622 h 7727"/>
                  <a:gd name="T8" fmla="*/ 903 w 1253"/>
                  <a:gd name="T9" fmla="*/ 7699 h 7727"/>
                  <a:gd name="T10" fmla="*/ 858 w 1253"/>
                  <a:gd name="T11" fmla="*/ 7727 h 7727"/>
                  <a:gd name="T12" fmla="*/ 827 w 1253"/>
                  <a:gd name="T13" fmla="*/ 7717 h 7727"/>
                  <a:gd name="T14" fmla="*/ 946 w 1253"/>
                  <a:gd name="T15" fmla="*/ 7604 h 7727"/>
                  <a:gd name="T16" fmla="*/ 1188 w 1253"/>
                  <a:gd name="T17" fmla="*/ 6989 h 7727"/>
                  <a:gd name="T18" fmla="*/ 1108 w 1253"/>
                  <a:gd name="T19" fmla="*/ 6284 h 7727"/>
                  <a:gd name="T20" fmla="*/ 777 w 1253"/>
                  <a:gd name="T21" fmla="*/ 5588 h 7727"/>
                  <a:gd name="T22" fmla="*/ 710 w 1253"/>
                  <a:gd name="T23" fmla="*/ 5026 h 7727"/>
                  <a:gd name="T24" fmla="*/ 749 w 1253"/>
                  <a:gd name="T25" fmla="*/ 4500 h 7727"/>
                  <a:gd name="T26" fmla="*/ 809 w 1253"/>
                  <a:gd name="T27" fmla="*/ 4145 h 7727"/>
                  <a:gd name="T28" fmla="*/ 879 w 1253"/>
                  <a:gd name="T29" fmla="*/ 3797 h 7727"/>
                  <a:gd name="T30" fmla="*/ 915 w 1253"/>
                  <a:gd name="T31" fmla="*/ 3259 h 7727"/>
                  <a:gd name="T32" fmla="*/ 823 w 1253"/>
                  <a:gd name="T33" fmla="*/ 2701 h 7727"/>
                  <a:gd name="T34" fmla="*/ 626 w 1253"/>
                  <a:gd name="T35" fmla="*/ 2202 h 7727"/>
                  <a:gd name="T36" fmla="*/ 562 w 1253"/>
                  <a:gd name="T37" fmla="*/ 2069 h 7727"/>
                  <a:gd name="T38" fmla="*/ 506 w 1253"/>
                  <a:gd name="T39" fmla="*/ 1928 h 7727"/>
                  <a:gd name="T40" fmla="*/ 496 w 1253"/>
                  <a:gd name="T41" fmla="*/ 1917 h 7727"/>
                  <a:gd name="T42" fmla="*/ 467 w 1253"/>
                  <a:gd name="T43" fmla="*/ 1924 h 7727"/>
                  <a:gd name="T44" fmla="*/ 407 w 1253"/>
                  <a:gd name="T45" fmla="*/ 2009 h 7727"/>
                  <a:gd name="T46" fmla="*/ 179 w 1253"/>
                  <a:gd name="T47" fmla="*/ 2294 h 7727"/>
                  <a:gd name="T48" fmla="*/ 10 w 1253"/>
                  <a:gd name="T49" fmla="*/ 2571 h 7727"/>
                  <a:gd name="T50" fmla="*/ 6 w 1253"/>
                  <a:gd name="T51" fmla="*/ 2595 h 7727"/>
                  <a:gd name="T52" fmla="*/ 23 w 1253"/>
                  <a:gd name="T53" fmla="*/ 2535 h 7727"/>
                  <a:gd name="T54" fmla="*/ 83 w 1253"/>
                  <a:gd name="T55" fmla="*/ 2409 h 7727"/>
                  <a:gd name="T56" fmla="*/ 291 w 1253"/>
                  <a:gd name="T57" fmla="*/ 2082 h 7727"/>
                  <a:gd name="T58" fmla="*/ 397 w 1253"/>
                  <a:gd name="T59" fmla="*/ 1727 h 7727"/>
                  <a:gd name="T60" fmla="*/ 302 w 1253"/>
                  <a:gd name="T61" fmla="*/ 1383 h 7727"/>
                  <a:gd name="T62" fmla="*/ 179 w 1253"/>
                  <a:gd name="T63" fmla="*/ 1021 h 7727"/>
                  <a:gd name="T64" fmla="*/ 48 w 1253"/>
                  <a:gd name="T65" fmla="*/ 635 h 7727"/>
                  <a:gd name="T66" fmla="*/ 56 w 1253"/>
                  <a:gd name="T67" fmla="*/ 343 h 7727"/>
                  <a:gd name="T68" fmla="*/ 126 w 1253"/>
                  <a:gd name="T69" fmla="*/ 63 h 7727"/>
                  <a:gd name="T70" fmla="*/ 158 w 1253"/>
                  <a:gd name="T71" fmla="*/ 73 h 7727"/>
                  <a:gd name="T72" fmla="*/ 235 w 1253"/>
                  <a:gd name="T73" fmla="*/ 165 h 7727"/>
                  <a:gd name="T74" fmla="*/ 295 w 1253"/>
                  <a:gd name="T75" fmla="*/ 294 h 7727"/>
                  <a:gd name="T76" fmla="*/ 313 w 1253"/>
                  <a:gd name="T77" fmla="*/ 551 h 7727"/>
                  <a:gd name="T78" fmla="*/ 341 w 1253"/>
                  <a:gd name="T79" fmla="*/ 804 h 7727"/>
                  <a:gd name="T80" fmla="*/ 492 w 1253"/>
                  <a:gd name="T81" fmla="*/ 1243 h 7727"/>
                  <a:gd name="T82" fmla="*/ 622 w 1253"/>
                  <a:gd name="T83" fmla="*/ 1749 h 7727"/>
                  <a:gd name="T84" fmla="*/ 755 w 1253"/>
                  <a:gd name="T85" fmla="*/ 2149 h 7727"/>
                  <a:gd name="T86" fmla="*/ 802 w 1253"/>
                  <a:gd name="T87" fmla="*/ 2244 h 7727"/>
                  <a:gd name="T88" fmla="*/ 858 w 1253"/>
                  <a:gd name="T89" fmla="*/ 2339 h 7727"/>
                  <a:gd name="T90" fmla="*/ 875 w 1253"/>
                  <a:gd name="T91" fmla="*/ 2374 h 7727"/>
                  <a:gd name="T92" fmla="*/ 992 w 1253"/>
                  <a:gd name="T93" fmla="*/ 2802 h 7727"/>
                  <a:gd name="T94" fmla="*/ 1041 w 1253"/>
                  <a:gd name="T95" fmla="*/ 3385 h 7727"/>
                  <a:gd name="T96" fmla="*/ 974 w 1253"/>
                  <a:gd name="T97" fmla="*/ 3983 h 7727"/>
                  <a:gd name="T98" fmla="*/ 886 w 1253"/>
                  <a:gd name="T99" fmla="*/ 4566 h 7727"/>
                  <a:gd name="T100" fmla="*/ 844 w 1253"/>
                  <a:gd name="T101" fmla="*/ 5149 h 7727"/>
                  <a:gd name="T102" fmla="*/ 850 w 1253"/>
                  <a:gd name="T103" fmla="*/ 5325 h 7727"/>
                  <a:gd name="T104" fmla="*/ 858 w 1253"/>
                  <a:gd name="T105" fmla="*/ 5405 h 7727"/>
                  <a:gd name="T106" fmla="*/ 865 w 1253"/>
                  <a:gd name="T107" fmla="*/ 5518 h 7727"/>
                  <a:gd name="T108" fmla="*/ 910 w 1253"/>
                  <a:gd name="T109" fmla="*/ 5669 h 7727"/>
                  <a:gd name="T110" fmla="*/ 985 w 1253"/>
                  <a:gd name="T111" fmla="*/ 5791 h 7727"/>
                  <a:gd name="T112" fmla="*/ 1213 w 1253"/>
                  <a:gd name="T113" fmla="*/ 6346 h 7727"/>
                  <a:gd name="T114" fmla="*/ 1253 w 1253"/>
                  <a:gd name="T115" fmla="*/ 6929 h 7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53" h="7727">
                    <a:moveTo>
                      <a:pt x="1193" y="7369"/>
                    </a:moveTo>
                    <a:lnTo>
                      <a:pt x="1188" y="7376"/>
                    </a:lnTo>
                    <a:lnTo>
                      <a:pt x="1181" y="7387"/>
                    </a:lnTo>
                    <a:lnTo>
                      <a:pt x="1175" y="7404"/>
                    </a:lnTo>
                    <a:lnTo>
                      <a:pt x="1164" y="7425"/>
                    </a:lnTo>
                    <a:lnTo>
                      <a:pt x="1150" y="7446"/>
                    </a:lnTo>
                    <a:lnTo>
                      <a:pt x="1140" y="7467"/>
                    </a:lnTo>
                    <a:lnTo>
                      <a:pt x="1128" y="7489"/>
                    </a:lnTo>
                    <a:lnTo>
                      <a:pt x="1118" y="7506"/>
                    </a:lnTo>
                    <a:lnTo>
                      <a:pt x="1111" y="7517"/>
                    </a:lnTo>
                    <a:lnTo>
                      <a:pt x="1105" y="7524"/>
                    </a:lnTo>
                    <a:lnTo>
                      <a:pt x="1083" y="7544"/>
                    </a:lnTo>
                    <a:lnTo>
                      <a:pt x="1062" y="7566"/>
                    </a:lnTo>
                    <a:lnTo>
                      <a:pt x="1041" y="7587"/>
                    </a:lnTo>
                    <a:lnTo>
                      <a:pt x="1016" y="7604"/>
                    </a:lnTo>
                    <a:lnTo>
                      <a:pt x="992" y="7622"/>
                    </a:lnTo>
                    <a:lnTo>
                      <a:pt x="967" y="7643"/>
                    </a:lnTo>
                    <a:lnTo>
                      <a:pt x="946" y="7661"/>
                    </a:lnTo>
                    <a:lnTo>
                      <a:pt x="921" y="7679"/>
                    </a:lnTo>
                    <a:lnTo>
                      <a:pt x="903" y="7699"/>
                    </a:lnTo>
                    <a:lnTo>
                      <a:pt x="882" y="7720"/>
                    </a:lnTo>
                    <a:lnTo>
                      <a:pt x="875" y="7724"/>
                    </a:lnTo>
                    <a:lnTo>
                      <a:pt x="865" y="7727"/>
                    </a:lnTo>
                    <a:lnTo>
                      <a:pt x="858" y="7727"/>
                    </a:lnTo>
                    <a:lnTo>
                      <a:pt x="850" y="7727"/>
                    </a:lnTo>
                    <a:lnTo>
                      <a:pt x="840" y="7724"/>
                    </a:lnTo>
                    <a:lnTo>
                      <a:pt x="833" y="7720"/>
                    </a:lnTo>
                    <a:lnTo>
                      <a:pt x="827" y="7717"/>
                    </a:lnTo>
                    <a:lnTo>
                      <a:pt x="815" y="7717"/>
                    </a:lnTo>
                    <a:lnTo>
                      <a:pt x="809" y="7717"/>
                    </a:lnTo>
                    <a:lnTo>
                      <a:pt x="802" y="7720"/>
                    </a:lnTo>
                    <a:lnTo>
                      <a:pt x="946" y="7604"/>
                    </a:lnTo>
                    <a:lnTo>
                      <a:pt x="1051" y="7471"/>
                    </a:lnTo>
                    <a:lnTo>
                      <a:pt x="1122" y="7324"/>
                    </a:lnTo>
                    <a:lnTo>
                      <a:pt x="1168" y="7159"/>
                    </a:lnTo>
                    <a:lnTo>
                      <a:pt x="1188" y="6989"/>
                    </a:lnTo>
                    <a:lnTo>
                      <a:pt x="1185" y="6811"/>
                    </a:lnTo>
                    <a:lnTo>
                      <a:pt x="1171" y="6631"/>
                    </a:lnTo>
                    <a:lnTo>
                      <a:pt x="1143" y="6456"/>
                    </a:lnTo>
                    <a:lnTo>
                      <a:pt x="1108" y="6284"/>
                    </a:lnTo>
                    <a:lnTo>
                      <a:pt x="1069" y="6118"/>
                    </a:lnTo>
                    <a:lnTo>
                      <a:pt x="939" y="5926"/>
                    </a:lnTo>
                    <a:lnTo>
                      <a:pt x="844" y="5750"/>
                    </a:lnTo>
                    <a:lnTo>
                      <a:pt x="777" y="5588"/>
                    </a:lnTo>
                    <a:lnTo>
                      <a:pt x="735" y="5441"/>
                    </a:lnTo>
                    <a:lnTo>
                      <a:pt x="714" y="5300"/>
                    </a:lnTo>
                    <a:lnTo>
                      <a:pt x="707" y="5163"/>
                    </a:lnTo>
                    <a:lnTo>
                      <a:pt x="710" y="5026"/>
                    </a:lnTo>
                    <a:lnTo>
                      <a:pt x="720" y="4885"/>
                    </a:lnTo>
                    <a:lnTo>
                      <a:pt x="735" y="4741"/>
                    </a:lnTo>
                    <a:lnTo>
                      <a:pt x="742" y="4590"/>
                    </a:lnTo>
                    <a:lnTo>
                      <a:pt x="749" y="4500"/>
                    </a:lnTo>
                    <a:lnTo>
                      <a:pt x="759" y="4411"/>
                    </a:lnTo>
                    <a:lnTo>
                      <a:pt x="774" y="4320"/>
                    </a:lnTo>
                    <a:lnTo>
                      <a:pt x="792" y="4232"/>
                    </a:lnTo>
                    <a:lnTo>
                      <a:pt x="809" y="4145"/>
                    </a:lnTo>
                    <a:lnTo>
                      <a:pt x="827" y="4060"/>
                    </a:lnTo>
                    <a:lnTo>
                      <a:pt x="847" y="3972"/>
                    </a:lnTo>
                    <a:lnTo>
                      <a:pt x="865" y="3885"/>
                    </a:lnTo>
                    <a:lnTo>
                      <a:pt x="879" y="3797"/>
                    </a:lnTo>
                    <a:lnTo>
                      <a:pt x="890" y="3705"/>
                    </a:lnTo>
                    <a:lnTo>
                      <a:pt x="903" y="3547"/>
                    </a:lnTo>
                    <a:lnTo>
                      <a:pt x="915" y="3400"/>
                    </a:lnTo>
                    <a:lnTo>
                      <a:pt x="915" y="3259"/>
                    </a:lnTo>
                    <a:lnTo>
                      <a:pt x="903" y="3119"/>
                    </a:lnTo>
                    <a:lnTo>
                      <a:pt x="886" y="2982"/>
                    </a:lnTo>
                    <a:lnTo>
                      <a:pt x="858" y="2845"/>
                    </a:lnTo>
                    <a:lnTo>
                      <a:pt x="823" y="2701"/>
                    </a:lnTo>
                    <a:lnTo>
                      <a:pt x="774" y="2554"/>
                    </a:lnTo>
                    <a:lnTo>
                      <a:pt x="710" y="2395"/>
                    </a:lnTo>
                    <a:lnTo>
                      <a:pt x="636" y="2226"/>
                    </a:lnTo>
                    <a:lnTo>
                      <a:pt x="626" y="2202"/>
                    </a:lnTo>
                    <a:lnTo>
                      <a:pt x="612" y="2174"/>
                    </a:lnTo>
                    <a:lnTo>
                      <a:pt x="594" y="2139"/>
                    </a:lnTo>
                    <a:lnTo>
                      <a:pt x="580" y="2104"/>
                    </a:lnTo>
                    <a:lnTo>
                      <a:pt x="562" y="2069"/>
                    </a:lnTo>
                    <a:lnTo>
                      <a:pt x="544" y="2029"/>
                    </a:lnTo>
                    <a:lnTo>
                      <a:pt x="531" y="1994"/>
                    </a:lnTo>
                    <a:lnTo>
                      <a:pt x="517" y="1959"/>
                    </a:lnTo>
                    <a:lnTo>
                      <a:pt x="506" y="1928"/>
                    </a:lnTo>
                    <a:lnTo>
                      <a:pt x="499" y="1899"/>
                    </a:lnTo>
                    <a:lnTo>
                      <a:pt x="499" y="1907"/>
                    </a:lnTo>
                    <a:lnTo>
                      <a:pt x="499" y="1914"/>
                    </a:lnTo>
                    <a:lnTo>
                      <a:pt x="496" y="1917"/>
                    </a:lnTo>
                    <a:lnTo>
                      <a:pt x="489" y="1921"/>
                    </a:lnTo>
                    <a:lnTo>
                      <a:pt x="481" y="1921"/>
                    </a:lnTo>
                    <a:lnTo>
                      <a:pt x="474" y="1924"/>
                    </a:lnTo>
                    <a:lnTo>
                      <a:pt x="467" y="1924"/>
                    </a:lnTo>
                    <a:lnTo>
                      <a:pt x="461" y="1928"/>
                    </a:lnTo>
                    <a:lnTo>
                      <a:pt x="457" y="1928"/>
                    </a:lnTo>
                    <a:lnTo>
                      <a:pt x="453" y="1934"/>
                    </a:lnTo>
                    <a:lnTo>
                      <a:pt x="407" y="2009"/>
                    </a:lnTo>
                    <a:lnTo>
                      <a:pt x="358" y="2082"/>
                    </a:lnTo>
                    <a:lnTo>
                      <a:pt x="298" y="2152"/>
                    </a:lnTo>
                    <a:lnTo>
                      <a:pt x="238" y="2223"/>
                    </a:lnTo>
                    <a:lnTo>
                      <a:pt x="179" y="2294"/>
                    </a:lnTo>
                    <a:lnTo>
                      <a:pt x="123" y="2364"/>
                    </a:lnTo>
                    <a:lnTo>
                      <a:pt x="73" y="2434"/>
                    </a:lnTo>
                    <a:lnTo>
                      <a:pt x="35" y="2500"/>
                    </a:lnTo>
                    <a:lnTo>
                      <a:pt x="10" y="2571"/>
                    </a:lnTo>
                    <a:lnTo>
                      <a:pt x="0" y="2641"/>
                    </a:lnTo>
                    <a:lnTo>
                      <a:pt x="0" y="2627"/>
                    </a:lnTo>
                    <a:lnTo>
                      <a:pt x="3" y="2609"/>
                    </a:lnTo>
                    <a:lnTo>
                      <a:pt x="6" y="2595"/>
                    </a:lnTo>
                    <a:lnTo>
                      <a:pt x="10" y="2581"/>
                    </a:lnTo>
                    <a:lnTo>
                      <a:pt x="13" y="2564"/>
                    </a:lnTo>
                    <a:lnTo>
                      <a:pt x="17" y="2549"/>
                    </a:lnTo>
                    <a:lnTo>
                      <a:pt x="23" y="2535"/>
                    </a:lnTo>
                    <a:lnTo>
                      <a:pt x="31" y="2522"/>
                    </a:lnTo>
                    <a:lnTo>
                      <a:pt x="35" y="2507"/>
                    </a:lnTo>
                    <a:lnTo>
                      <a:pt x="41" y="2494"/>
                    </a:lnTo>
                    <a:lnTo>
                      <a:pt x="83" y="2409"/>
                    </a:lnTo>
                    <a:lnTo>
                      <a:pt x="133" y="2324"/>
                    </a:lnTo>
                    <a:lnTo>
                      <a:pt x="186" y="2244"/>
                    </a:lnTo>
                    <a:lnTo>
                      <a:pt x="238" y="2164"/>
                    </a:lnTo>
                    <a:lnTo>
                      <a:pt x="291" y="2082"/>
                    </a:lnTo>
                    <a:lnTo>
                      <a:pt x="337" y="1998"/>
                    </a:lnTo>
                    <a:lnTo>
                      <a:pt x="372" y="1914"/>
                    </a:lnTo>
                    <a:lnTo>
                      <a:pt x="394" y="1822"/>
                    </a:lnTo>
                    <a:lnTo>
                      <a:pt x="397" y="1727"/>
                    </a:lnTo>
                    <a:lnTo>
                      <a:pt x="379" y="1629"/>
                    </a:lnTo>
                    <a:lnTo>
                      <a:pt x="354" y="1549"/>
                    </a:lnTo>
                    <a:lnTo>
                      <a:pt x="330" y="1468"/>
                    </a:lnTo>
                    <a:lnTo>
                      <a:pt x="302" y="1383"/>
                    </a:lnTo>
                    <a:lnTo>
                      <a:pt x="274" y="1299"/>
                    </a:lnTo>
                    <a:lnTo>
                      <a:pt x="246" y="1211"/>
                    </a:lnTo>
                    <a:lnTo>
                      <a:pt x="214" y="1120"/>
                    </a:lnTo>
                    <a:lnTo>
                      <a:pt x="179" y="1021"/>
                    </a:lnTo>
                    <a:lnTo>
                      <a:pt x="143" y="923"/>
                    </a:lnTo>
                    <a:lnTo>
                      <a:pt x="108" y="821"/>
                    </a:lnTo>
                    <a:lnTo>
                      <a:pt x="70" y="713"/>
                    </a:lnTo>
                    <a:lnTo>
                      <a:pt x="48" y="635"/>
                    </a:lnTo>
                    <a:lnTo>
                      <a:pt x="38" y="561"/>
                    </a:lnTo>
                    <a:lnTo>
                      <a:pt x="38" y="488"/>
                    </a:lnTo>
                    <a:lnTo>
                      <a:pt x="45" y="414"/>
                    </a:lnTo>
                    <a:lnTo>
                      <a:pt x="56" y="343"/>
                    </a:lnTo>
                    <a:lnTo>
                      <a:pt x="73" y="270"/>
                    </a:lnTo>
                    <a:lnTo>
                      <a:pt x="91" y="200"/>
                    </a:lnTo>
                    <a:lnTo>
                      <a:pt x="108" y="133"/>
                    </a:lnTo>
                    <a:lnTo>
                      <a:pt x="126" y="63"/>
                    </a:lnTo>
                    <a:lnTo>
                      <a:pt x="140" y="0"/>
                    </a:lnTo>
                    <a:lnTo>
                      <a:pt x="140" y="24"/>
                    </a:lnTo>
                    <a:lnTo>
                      <a:pt x="143" y="52"/>
                    </a:lnTo>
                    <a:lnTo>
                      <a:pt x="158" y="73"/>
                    </a:lnTo>
                    <a:lnTo>
                      <a:pt x="175" y="98"/>
                    </a:lnTo>
                    <a:lnTo>
                      <a:pt x="193" y="118"/>
                    </a:lnTo>
                    <a:lnTo>
                      <a:pt x="214" y="140"/>
                    </a:lnTo>
                    <a:lnTo>
                      <a:pt x="235" y="165"/>
                    </a:lnTo>
                    <a:lnTo>
                      <a:pt x="253" y="186"/>
                    </a:lnTo>
                    <a:lnTo>
                      <a:pt x="271" y="210"/>
                    </a:lnTo>
                    <a:lnTo>
                      <a:pt x="281" y="235"/>
                    </a:lnTo>
                    <a:lnTo>
                      <a:pt x="295" y="294"/>
                    </a:lnTo>
                    <a:lnTo>
                      <a:pt x="306" y="358"/>
                    </a:lnTo>
                    <a:lnTo>
                      <a:pt x="309" y="424"/>
                    </a:lnTo>
                    <a:lnTo>
                      <a:pt x="313" y="488"/>
                    </a:lnTo>
                    <a:lnTo>
                      <a:pt x="313" y="551"/>
                    </a:lnTo>
                    <a:lnTo>
                      <a:pt x="316" y="614"/>
                    </a:lnTo>
                    <a:lnTo>
                      <a:pt x="319" y="681"/>
                    </a:lnTo>
                    <a:lnTo>
                      <a:pt x="326" y="741"/>
                    </a:lnTo>
                    <a:lnTo>
                      <a:pt x="341" y="804"/>
                    </a:lnTo>
                    <a:lnTo>
                      <a:pt x="361" y="863"/>
                    </a:lnTo>
                    <a:lnTo>
                      <a:pt x="411" y="990"/>
                    </a:lnTo>
                    <a:lnTo>
                      <a:pt x="453" y="1113"/>
                    </a:lnTo>
                    <a:lnTo>
                      <a:pt x="492" y="1243"/>
                    </a:lnTo>
                    <a:lnTo>
                      <a:pt x="524" y="1369"/>
                    </a:lnTo>
                    <a:lnTo>
                      <a:pt x="555" y="1496"/>
                    </a:lnTo>
                    <a:lnTo>
                      <a:pt x="587" y="1622"/>
                    </a:lnTo>
                    <a:lnTo>
                      <a:pt x="622" y="1749"/>
                    </a:lnTo>
                    <a:lnTo>
                      <a:pt x="657" y="1875"/>
                    </a:lnTo>
                    <a:lnTo>
                      <a:pt x="700" y="2002"/>
                    </a:lnTo>
                    <a:lnTo>
                      <a:pt x="745" y="2124"/>
                    </a:lnTo>
                    <a:lnTo>
                      <a:pt x="755" y="2149"/>
                    </a:lnTo>
                    <a:lnTo>
                      <a:pt x="767" y="2174"/>
                    </a:lnTo>
                    <a:lnTo>
                      <a:pt x="777" y="2199"/>
                    </a:lnTo>
                    <a:lnTo>
                      <a:pt x="792" y="2223"/>
                    </a:lnTo>
                    <a:lnTo>
                      <a:pt x="802" y="2244"/>
                    </a:lnTo>
                    <a:lnTo>
                      <a:pt x="815" y="2269"/>
                    </a:lnTo>
                    <a:lnTo>
                      <a:pt x="830" y="2294"/>
                    </a:lnTo>
                    <a:lnTo>
                      <a:pt x="844" y="2317"/>
                    </a:lnTo>
                    <a:lnTo>
                      <a:pt x="858" y="2339"/>
                    </a:lnTo>
                    <a:lnTo>
                      <a:pt x="872" y="2364"/>
                    </a:lnTo>
                    <a:lnTo>
                      <a:pt x="872" y="2367"/>
                    </a:lnTo>
                    <a:lnTo>
                      <a:pt x="875" y="2370"/>
                    </a:lnTo>
                    <a:lnTo>
                      <a:pt x="875" y="2374"/>
                    </a:lnTo>
                    <a:lnTo>
                      <a:pt x="872" y="2374"/>
                    </a:lnTo>
                    <a:lnTo>
                      <a:pt x="918" y="2514"/>
                    </a:lnTo>
                    <a:lnTo>
                      <a:pt x="960" y="2659"/>
                    </a:lnTo>
                    <a:lnTo>
                      <a:pt x="992" y="2802"/>
                    </a:lnTo>
                    <a:lnTo>
                      <a:pt x="1013" y="2947"/>
                    </a:lnTo>
                    <a:lnTo>
                      <a:pt x="1030" y="3090"/>
                    </a:lnTo>
                    <a:lnTo>
                      <a:pt x="1038" y="3238"/>
                    </a:lnTo>
                    <a:lnTo>
                      <a:pt x="1041" y="3385"/>
                    </a:lnTo>
                    <a:lnTo>
                      <a:pt x="1033" y="3533"/>
                    </a:lnTo>
                    <a:lnTo>
                      <a:pt x="1020" y="3684"/>
                    </a:lnTo>
                    <a:lnTo>
                      <a:pt x="998" y="3832"/>
                    </a:lnTo>
                    <a:lnTo>
                      <a:pt x="974" y="3983"/>
                    </a:lnTo>
                    <a:lnTo>
                      <a:pt x="950" y="4127"/>
                    </a:lnTo>
                    <a:lnTo>
                      <a:pt x="925" y="4275"/>
                    </a:lnTo>
                    <a:lnTo>
                      <a:pt x="903" y="4418"/>
                    </a:lnTo>
                    <a:lnTo>
                      <a:pt x="886" y="4566"/>
                    </a:lnTo>
                    <a:lnTo>
                      <a:pt x="868" y="4710"/>
                    </a:lnTo>
                    <a:lnTo>
                      <a:pt x="858" y="4853"/>
                    </a:lnTo>
                    <a:lnTo>
                      <a:pt x="847" y="5001"/>
                    </a:lnTo>
                    <a:lnTo>
                      <a:pt x="844" y="5149"/>
                    </a:lnTo>
                    <a:lnTo>
                      <a:pt x="847" y="5296"/>
                    </a:lnTo>
                    <a:lnTo>
                      <a:pt x="847" y="5300"/>
                    </a:lnTo>
                    <a:lnTo>
                      <a:pt x="847" y="5311"/>
                    </a:lnTo>
                    <a:lnTo>
                      <a:pt x="850" y="5325"/>
                    </a:lnTo>
                    <a:lnTo>
                      <a:pt x="850" y="5346"/>
                    </a:lnTo>
                    <a:lnTo>
                      <a:pt x="855" y="5366"/>
                    </a:lnTo>
                    <a:lnTo>
                      <a:pt x="855" y="5388"/>
                    </a:lnTo>
                    <a:lnTo>
                      <a:pt x="858" y="5405"/>
                    </a:lnTo>
                    <a:lnTo>
                      <a:pt x="858" y="5423"/>
                    </a:lnTo>
                    <a:lnTo>
                      <a:pt x="858" y="5433"/>
                    </a:lnTo>
                    <a:lnTo>
                      <a:pt x="862" y="5476"/>
                    </a:lnTo>
                    <a:lnTo>
                      <a:pt x="865" y="5518"/>
                    </a:lnTo>
                    <a:lnTo>
                      <a:pt x="875" y="5556"/>
                    </a:lnTo>
                    <a:lnTo>
                      <a:pt x="886" y="5595"/>
                    </a:lnTo>
                    <a:lnTo>
                      <a:pt x="897" y="5634"/>
                    </a:lnTo>
                    <a:lnTo>
                      <a:pt x="910" y="5669"/>
                    </a:lnTo>
                    <a:lnTo>
                      <a:pt x="928" y="5701"/>
                    </a:lnTo>
                    <a:lnTo>
                      <a:pt x="946" y="5733"/>
                    </a:lnTo>
                    <a:lnTo>
                      <a:pt x="963" y="5764"/>
                    </a:lnTo>
                    <a:lnTo>
                      <a:pt x="985" y="5791"/>
                    </a:lnTo>
                    <a:lnTo>
                      <a:pt x="1065" y="5926"/>
                    </a:lnTo>
                    <a:lnTo>
                      <a:pt x="1133" y="6063"/>
                    </a:lnTo>
                    <a:lnTo>
                      <a:pt x="1181" y="6203"/>
                    </a:lnTo>
                    <a:lnTo>
                      <a:pt x="1213" y="6346"/>
                    </a:lnTo>
                    <a:lnTo>
                      <a:pt x="1238" y="6491"/>
                    </a:lnTo>
                    <a:lnTo>
                      <a:pt x="1248" y="6634"/>
                    </a:lnTo>
                    <a:lnTo>
                      <a:pt x="1253" y="6782"/>
                    </a:lnTo>
                    <a:lnTo>
                      <a:pt x="1253" y="6929"/>
                    </a:lnTo>
                    <a:lnTo>
                      <a:pt x="1248" y="7074"/>
                    </a:lnTo>
                    <a:lnTo>
                      <a:pt x="1241" y="7221"/>
                    </a:lnTo>
                    <a:lnTo>
                      <a:pt x="1193" y="7369"/>
                    </a:lnTo>
                    <a:close/>
                  </a:path>
                </a:pathLst>
              </a:custGeom>
              <a:solidFill>
                <a:srgbClr val="FF00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64" name="Freeform 736"/>
              <p:cNvSpPr>
                <a:spLocks/>
              </p:cNvSpPr>
              <p:nvPr/>
            </p:nvSpPr>
            <p:spPr bwMode="auto">
              <a:xfrm>
                <a:off x="3037" y="2426"/>
                <a:ext cx="96" cy="552"/>
              </a:xfrm>
              <a:custGeom>
                <a:avLst/>
                <a:gdLst>
                  <a:gd name="T0" fmla="*/ 1175 w 1253"/>
                  <a:gd name="T1" fmla="*/ 7404 h 7727"/>
                  <a:gd name="T2" fmla="*/ 1128 w 1253"/>
                  <a:gd name="T3" fmla="*/ 7489 h 7727"/>
                  <a:gd name="T4" fmla="*/ 1083 w 1253"/>
                  <a:gd name="T5" fmla="*/ 7544 h 7727"/>
                  <a:gd name="T6" fmla="*/ 992 w 1253"/>
                  <a:gd name="T7" fmla="*/ 7622 h 7727"/>
                  <a:gd name="T8" fmla="*/ 903 w 1253"/>
                  <a:gd name="T9" fmla="*/ 7699 h 7727"/>
                  <a:gd name="T10" fmla="*/ 858 w 1253"/>
                  <a:gd name="T11" fmla="*/ 7727 h 7727"/>
                  <a:gd name="T12" fmla="*/ 827 w 1253"/>
                  <a:gd name="T13" fmla="*/ 7717 h 7727"/>
                  <a:gd name="T14" fmla="*/ 946 w 1253"/>
                  <a:gd name="T15" fmla="*/ 7604 h 7727"/>
                  <a:gd name="T16" fmla="*/ 1188 w 1253"/>
                  <a:gd name="T17" fmla="*/ 6989 h 7727"/>
                  <a:gd name="T18" fmla="*/ 1108 w 1253"/>
                  <a:gd name="T19" fmla="*/ 6284 h 7727"/>
                  <a:gd name="T20" fmla="*/ 777 w 1253"/>
                  <a:gd name="T21" fmla="*/ 5588 h 7727"/>
                  <a:gd name="T22" fmla="*/ 710 w 1253"/>
                  <a:gd name="T23" fmla="*/ 5026 h 7727"/>
                  <a:gd name="T24" fmla="*/ 749 w 1253"/>
                  <a:gd name="T25" fmla="*/ 4500 h 7727"/>
                  <a:gd name="T26" fmla="*/ 809 w 1253"/>
                  <a:gd name="T27" fmla="*/ 4145 h 7727"/>
                  <a:gd name="T28" fmla="*/ 879 w 1253"/>
                  <a:gd name="T29" fmla="*/ 3797 h 7727"/>
                  <a:gd name="T30" fmla="*/ 915 w 1253"/>
                  <a:gd name="T31" fmla="*/ 3259 h 7727"/>
                  <a:gd name="T32" fmla="*/ 823 w 1253"/>
                  <a:gd name="T33" fmla="*/ 2701 h 7727"/>
                  <a:gd name="T34" fmla="*/ 626 w 1253"/>
                  <a:gd name="T35" fmla="*/ 2202 h 7727"/>
                  <a:gd name="T36" fmla="*/ 562 w 1253"/>
                  <a:gd name="T37" fmla="*/ 2069 h 7727"/>
                  <a:gd name="T38" fmla="*/ 506 w 1253"/>
                  <a:gd name="T39" fmla="*/ 1928 h 7727"/>
                  <a:gd name="T40" fmla="*/ 496 w 1253"/>
                  <a:gd name="T41" fmla="*/ 1917 h 7727"/>
                  <a:gd name="T42" fmla="*/ 467 w 1253"/>
                  <a:gd name="T43" fmla="*/ 1924 h 7727"/>
                  <a:gd name="T44" fmla="*/ 407 w 1253"/>
                  <a:gd name="T45" fmla="*/ 2009 h 7727"/>
                  <a:gd name="T46" fmla="*/ 179 w 1253"/>
                  <a:gd name="T47" fmla="*/ 2294 h 7727"/>
                  <a:gd name="T48" fmla="*/ 10 w 1253"/>
                  <a:gd name="T49" fmla="*/ 2571 h 7727"/>
                  <a:gd name="T50" fmla="*/ 6 w 1253"/>
                  <a:gd name="T51" fmla="*/ 2595 h 7727"/>
                  <a:gd name="T52" fmla="*/ 23 w 1253"/>
                  <a:gd name="T53" fmla="*/ 2535 h 7727"/>
                  <a:gd name="T54" fmla="*/ 83 w 1253"/>
                  <a:gd name="T55" fmla="*/ 2409 h 7727"/>
                  <a:gd name="T56" fmla="*/ 291 w 1253"/>
                  <a:gd name="T57" fmla="*/ 2082 h 7727"/>
                  <a:gd name="T58" fmla="*/ 397 w 1253"/>
                  <a:gd name="T59" fmla="*/ 1727 h 7727"/>
                  <a:gd name="T60" fmla="*/ 302 w 1253"/>
                  <a:gd name="T61" fmla="*/ 1383 h 7727"/>
                  <a:gd name="T62" fmla="*/ 179 w 1253"/>
                  <a:gd name="T63" fmla="*/ 1021 h 7727"/>
                  <a:gd name="T64" fmla="*/ 48 w 1253"/>
                  <a:gd name="T65" fmla="*/ 635 h 7727"/>
                  <a:gd name="T66" fmla="*/ 56 w 1253"/>
                  <a:gd name="T67" fmla="*/ 343 h 7727"/>
                  <a:gd name="T68" fmla="*/ 126 w 1253"/>
                  <a:gd name="T69" fmla="*/ 63 h 7727"/>
                  <a:gd name="T70" fmla="*/ 158 w 1253"/>
                  <a:gd name="T71" fmla="*/ 73 h 7727"/>
                  <a:gd name="T72" fmla="*/ 235 w 1253"/>
                  <a:gd name="T73" fmla="*/ 165 h 7727"/>
                  <a:gd name="T74" fmla="*/ 295 w 1253"/>
                  <a:gd name="T75" fmla="*/ 294 h 7727"/>
                  <a:gd name="T76" fmla="*/ 313 w 1253"/>
                  <a:gd name="T77" fmla="*/ 551 h 7727"/>
                  <a:gd name="T78" fmla="*/ 341 w 1253"/>
                  <a:gd name="T79" fmla="*/ 804 h 7727"/>
                  <a:gd name="T80" fmla="*/ 492 w 1253"/>
                  <a:gd name="T81" fmla="*/ 1243 h 7727"/>
                  <a:gd name="T82" fmla="*/ 622 w 1253"/>
                  <a:gd name="T83" fmla="*/ 1749 h 7727"/>
                  <a:gd name="T84" fmla="*/ 755 w 1253"/>
                  <a:gd name="T85" fmla="*/ 2149 h 7727"/>
                  <a:gd name="T86" fmla="*/ 802 w 1253"/>
                  <a:gd name="T87" fmla="*/ 2244 h 7727"/>
                  <a:gd name="T88" fmla="*/ 858 w 1253"/>
                  <a:gd name="T89" fmla="*/ 2339 h 7727"/>
                  <a:gd name="T90" fmla="*/ 875 w 1253"/>
                  <a:gd name="T91" fmla="*/ 2374 h 7727"/>
                  <a:gd name="T92" fmla="*/ 992 w 1253"/>
                  <a:gd name="T93" fmla="*/ 2802 h 7727"/>
                  <a:gd name="T94" fmla="*/ 1041 w 1253"/>
                  <a:gd name="T95" fmla="*/ 3385 h 7727"/>
                  <a:gd name="T96" fmla="*/ 974 w 1253"/>
                  <a:gd name="T97" fmla="*/ 3983 h 7727"/>
                  <a:gd name="T98" fmla="*/ 886 w 1253"/>
                  <a:gd name="T99" fmla="*/ 4566 h 7727"/>
                  <a:gd name="T100" fmla="*/ 844 w 1253"/>
                  <a:gd name="T101" fmla="*/ 5149 h 7727"/>
                  <a:gd name="T102" fmla="*/ 850 w 1253"/>
                  <a:gd name="T103" fmla="*/ 5325 h 7727"/>
                  <a:gd name="T104" fmla="*/ 858 w 1253"/>
                  <a:gd name="T105" fmla="*/ 5405 h 7727"/>
                  <a:gd name="T106" fmla="*/ 865 w 1253"/>
                  <a:gd name="T107" fmla="*/ 5518 h 7727"/>
                  <a:gd name="T108" fmla="*/ 910 w 1253"/>
                  <a:gd name="T109" fmla="*/ 5669 h 7727"/>
                  <a:gd name="T110" fmla="*/ 985 w 1253"/>
                  <a:gd name="T111" fmla="*/ 5791 h 7727"/>
                  <a:gd name="T112" fmla="*/ 1213 w 1253"/>
                  <a:gd name="T113" fmla="*/ 6346 h 7727"/>
                  <a:gd name="T114" fmla="*/ 1253 w 1253"/>
                  <a:gd name="T115" fmla="*/ 6929 h 7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53" h="7727">
                    <a:moveTo>
                      <a:pt x="1193" y="7369"/>
                    </a:moveTo>
                    <a:lnTo>
                      <a:pt x="1188" y="7376"/>
                    </a:lnTo>
                    <a:lnTo>
                      <a:pt x="1181" y="7387"/>
                    </a:lnTo>
                    <a:lnTo>
                      <a:pt x="1175" y="7404"/>
                    </a:lnTo>
                    <a:lnTo>
                      <a:pt x="1164" y="7425"/>
                    </a:lnTo>
                    <a:lnTo>
                      <a:pt x="1150" y="7446"/>
                    </a:lnTo>
                    <a:lnTo>
                      <a:pt x="1140" y="7467"/>
                    </a:lnTo>
                    <a:lnTo>
                      <a:pt x="1128" y="7489"/>
                    </a:lnTo>
                    <a:lnTo>
                      <a:pt x="1118" y="7506"/>
                    </a:lnTo>
                    <a:lnTo>
                      <a:pt x="1111" y="7517"/>
                    </a:lnTo>
                    <a:lnTo>
                      <a:pt x="1105" y="7524"/>
                    </a:lnTo>
                    <a:lnTo>
                      <a:pt x="1083" y="7544"/>
                    </a:lnTo>
                    <a:lnTo>
                      <a:pt x="1062" y="7566"/>
                    </a:lnTo>
                    <a:lnTo>
                      <a:pt x="1041" y="7587"/>
                    </a:lnTo>
                    <a:lnTo>
                      <a:pt x="1016" y="7604"/>
                    </a:lnTo>
                    <a:lnTo>
                      <a:pt x="992" y="7622"/>
                    </a:lnTo>
                    <a:lnTo>
                      <a:pt x="967" y="7643"/>
                    </a:lnTo>
                    <a:lnTo>
                      <a:pt x="946" y="7661"/>
                    </a:lnTo>
                    <a:lnTo>
                      <a:pt x="921" y="7679"/>
                    </a:lnTo>
                    <a:lnTo>
                      <a:pt x="903" y="7699"/>
                    </a:lnTo>
                    <a:lnTo>
                      <a:pt x="882" y="7720"/>
                    </a:lnTo>
                    <a:lnTo>
                      <a:pt x="875" y="7724"/>
                    </a:lnTo>
                    <a:lnTo>
                      <a:pt x="865" y="7727"/>
                    </a:lnTo>
                    <a:lnTo>
                      <a:pt x="858" y="7727"/>
                    </a:lnTo>
                    <a:lnTo>
                      <a:pt x="850" y="7727"/>
                    </a:lnTo>
                    <a:lnTo>
                      <a:pt x="840" y="7724"/>
                    </a:lnTo>
                    <a:lnTo>
                      <a:pt x="833" y="7720"/>
                    </a:lnTo>
                    <a:lnTo>
                      <a:pt x="827" y="7717"/>
                    </a:lnTo>
                    <a:lnTo>
                      <a:pt x="815" y="7717"/>
                    </a:lnTo>
                    <a:lnTo>
                      <a:pt x="809" y="7717"/>
                    </a:lnTo>
                    <a:lnTo>
                      <a:pt x="802" y="7720"/>
                    </a:lnTo>
                    <a:lnTo>
                      <a:pt x="946" y="7604"/>
                    </a:lnTo>
                    <a:lnTo>
                      <a:pt x="1051" y="7471"/>
                    </a:lnTo>
                    <a:lnTo>
                      <a:pt x="1122" y="7324"/>
                    </a:lnTo>
                    <a:lnTo>
                      <a:pt x="1168" y="7159"/>
                    </a:lnTo>
                    <a:lnTo>
                      <a:pt x="1188" y="6989"/>
                    </a:lnTo>
                    <a:lnTo>
                      <a:pt x="1185" y="6811"/>
                    </a:lnTo>
                    <a:lnTo>
                      <a:pt x="1171" y="6631"/>
                    </a:lnTo>
                    <a:lnTo>
                      <a:pt x="1143" y="6456"/>
                    </a:lnTo>
                    <a:lnTo>
                      <a:pt x="1108" y="6284"/>
                    </a:lnTo>
                    <a:lnTo>
                      <a:pt x="1069" y="6118"/>
                    </a:lnTo>
                    <a:lnTo>
                      <a:pt x="939" y="5926"/>
                    </a:lnTo>
                    <a:lnTo>
                      <a:pt x="844" y="5750"/>
                    </a:lnTo>
                    <a:lnTo>
                      <a:pt x="777" y="5588"/>
                    </a:lnTo>
                    <a:lnTo>
                      <a:pt x="735" y="5441"/>
                    </a:lnTo>
                    <a:lnTo>
                      <a:pt x="714" y="5300"/>
                    </a:lnTo>
                    <a:lnTo>
                      <a:pt x="707" y="5163"/>
                    </a:lnTo>
                    <a:lnTo>
                      <a:pt x="710" y="5026"/>
                    </a:lnTo>
                    <a:lnTo>
                      <a:pt x="720" y="4885"/>
                    </a:lnTo>
                    <a:lnTo>
                      <a:pt x="735" y="4741"/>
                    </a:lnTo>
                    <a:lnTo>
                      <a:pt x="742" y="4590"/>
                    </a:lnTo>
                    <a:lnTo>
                      <a:pt x="749" y="4500"/>
                    </a:lnTo>
                    <a:lnTo>
                      <a:pt x="759" y="4411"/>
                    </a:lnTo>
                    <a:lnTo>
                      <a:pt x="774" y="4320"/>
                    </a:lnTo>
                    <a:lnTo>
                      <a:pt x="792" y="4232"/>
                    </a:lnTo>
                    <a:lnTo>
                      <a:pt x="809" y="4145"/>
                    </a:lnTo>
                    <a:lnTo>
                      <a:pt x="827" y="4060"/>
                    </a:lnTo>
                    <a:lnTo>
                      <a:pt x="847" y="3972"/>
                    </a:lnTo>
                    <a:lnTo>
                      <a:pt x="865" y="3885"/>
                    </a:lnTo>
                    <a:lnTo>
                      <a:pt x="879" y="3797"/>
                    </a:lnTo>
                    <a:lnTo>
                      <a:pt x="890" y="3705"/>
                    </a:lnTo>
                    <a:lnTo>
                      <a:pt x="903" y="3547"/>
                    </a:lnTo>
                    <a:lnTo>
                      <a:pt x="915" y="3400"/>
                    </a:lnTo>
                    <a:lnTo>
                      <a:pt x="915" y="3259"/>
                    </a:lnTo>
                    <a:lnTo>
                      <a:pt x="903" y="3119"/>
                    </a:lnTo>
                    <a:lnTo>
                      <a:pt x="886" y="2982"/>
                    </a:lnTo>
                    <a:lnTo>
                      <a:pt x="858" y="2845"/>
                    </a:lnTo>
                    <a:lnTo>
                      <a:pt x="823" y="2701"/>
                    </a:lnTo>
                    <a:lnTo>
                      <a:pt x="774" y="2554"/>
                    </a:lnTo>
                    <a:lnTo>
                      <a:pt x="710" y="2395"/>
                    </a:lnTo>
                    <a:lnTo>
                      <a:pt x="636" y="2226"/>
                    </a:lnTo>
                    <a:lnTo>
                      <a:pt x="626" y="2202"/>
                    </a:lnTo>
                    <a:lnTo>
                      <a:pt x="612" y="2174"/>
                    </a:lnTo>
                    <a:lnTo>
                      <a:pt x="594" y="2139"/>
                    </a:lnTo>
                    <a:lnTo>
                      <a:pt x="580" y="2104"/>
                    </a:lnTo>
                    <a:lnTo>
                      <a:pt x="562" y="2069"/>
                    </a:lnTo>
                    <a:lnTo>
                      <a:pt x="544" y="2029"/>
                    </a:lnTo>
                    <a:lnTo>
                      <a:pt x="531" y="1994"/>
                    </a:lnTo>
                    <a:lnTo>
                      <a:pt x="517" y="1959"/>
                    </a:lnTo>
                    <a:lnTo>
                      <a:pt x="506" y="1928"/>
                    </a:lnTo>
                    <a:lnTo>
                      <a:pt x="499" y="1899"/>
                    </a:lnTo>
                    <a:lnTo>
                      <a:pt x="499" y="1907"/>
                    </a:lnTo>
                    <a:lnTo>
                      <a:pt x="499" y="1914"/>
                    </a:lnTo>
                    <a:lnTo>
                      <a:pt x="496" y="1917"/>
                    </a:lnTo>
                    <a:lnTo>
                      <a:pt x="489" y="1921"/>
                    </a:lnTo>
                    <a:lnTo>
                      <a:pt x="481" y="1921"/>
                    </a:lnTo>
                    <a:lnTo>
                      <a:pt x="474" y="1924"/>
                    </a:lnTo>
                    <a:lnTo>
                      <a:pt x="467" y="1924"/>
                    </a:lnTo>
                    <a:lnTo>
                      <a:pt x="461" y="1928"/>
                    </a:lnTo>
                    <a:lnTo>
                      <a:pt x="457" y="1928"/>
                    </a:lnTo>
                    <a:lnTo>
                      <a:pt x="453" y="1934"/>
                    </a:lnTo>
                    <a:lnTo>
                      <a:pt x="407" y="2009"/>
                    </a:lnTo>
                    <a:lnTo>
                      <a:pt x="358" y="2082"/>
                    </a:lnTo>
                    <a:lnTo>
                      <a:pt x="298" y="2152"/>
                    </a:lnTo>
                    <a:lnTo>
                      <a:pt x="238" y="2223"/>
                    </a:lnTo>
                    <a:lnTo>
                      <a:pt x="179" y="2294"/>
                    </a:lnTo>
                    <a:lnTo>
                      <a:pt x="123" y="2364"/>
                    </a:lnTo>
                    <a:lnTo>
                      <a:pt x="73" y="2434"/>
                    </a:lnTo>
                    <a:lnTo>
                      <a:pt x="35" y="2500"/>
                    </a:lnTo>
                    <a:lnTo>
                      <a:pt x="10" y="2571"/>
                    </a:lnTo>
                    <a:lnTo>
                      <a:pt x="0" y="2641"/>
                    </a:lnTo>
                    <a:lnTo>
                      <a:pt x="0" y="2627"/>
                    </a:lnTo>
                    <a:lnTo>
                      <a:pt x="3" y="2609"/>
                    </a:lnTo>
                    <a:lnTo>
                      <a:pt x="6" y="2595"/>
                    </a:lnTo>
                    <a:lnTo>
                      <a:pt x="10" y="2581"/>
                    </a:lnTo>
                    <a:lnTo>
                      <a:pt x="13" y="2564"/>
                    </a:lnTo>
                    <a:lnTo>
                      <a:pt x="17" y="2549"/>
                    </a:lnTo>
                    <a:lnTo>
                      <a:pt x="23" y="2535"/>
                    </a:lnTo>
                    <a:lnTo>
                      <a:pt x="31" y="2522"/>
                    </a:lnTo>
                    <a:lnTo>
                      <a:pt x="35" y="2507"/>
                    </a:lnTo>
                    <a:lnTo>
                      <a:pt x="41" y="2494"/>
                    </a:lnTo>
                    <a:lnTo>
                      <a:pt x="83" y="2409"/>
                    </a:lnTo>
                    <a:lnTo>
                      <a:pt x="133" y="2324"/>
                    </a:lnTo>
                    <a:lnTo>
                      <a:pt x="186" y="2244"/>
                    </a:lnTo>
                    <a:lnTo>
                      <a:pt x="238" y="2164"/>
                    </a:lnTo>
                    <a:lnTo>
                      <a:pt x="291" y="2082"/>
                    </a:lnTo>
                    <a:lnTo>
                      <a:pt x="337" y="1998"/>
                    </a:lnTo>
                    <a:lnTo>
                      <a:pt x="372" y="1914"/>
                    </a:lnTo>
                    <a:lnTo>
                      <a:pt x="394" y="1822"/>
                    </a:lnTo>
                    <a:lnTo>
                      <a:pt x="397" y="1727"/>
                    </a:lnTo>
                    <a:lnTo>
                      <a:pt x="379" y="1629"/>
                    </a:lnTo>
                    <a:lnTo>
                      <a:pt x="354" y="1549"/>
                    </a:lnTo>
                    <a:lnTo>
                      <a:pt x="330" y="1468"/>
                    </a:lnTo>
                    <a:lnTo>
                      <a:pt x="302" y="1383"/>
                    </a:lnTo>
                    <a:lnTo>
                      <a:pt x="274" y="1299"/>
                    </a:lnTo>
                    <a:lnTo>
                      <a:pt x="246" y="1211"/>
                    </a:lnTo>
                    <a:lnTo>
                      <a:pt x="214" y="1120"/>
                    </a:lnTo>
                    <a:lnTo>
                      <a:pt x="179" y="1021"/>
                    </a:lnTo>
                    <a:lnTo>
                      <a:pt x="143" y="923"/>
                    </a:lnTo>
                    <a:lnTo>
                      <a:pt x="108" y="821"/>
                    </a:lnTo>
                    <a:lnTo>
                      <a:pt x="70" y="713"/>
                    </a:lnTo>
                    <a:lnTo>
                      <a:pt x="48" y="635"/>
                    </a:lnTo>
                    <a:lnTo>
                      <a:pt x="38" y="561"/>
                    </a:lnTo>
                    <a:lnTo>
                      <a:pt x="38" y="488"/>
                    </a:lnTo>
                    <a:lnTo>
                      <a:pt x="45" y="414"/>
                    </a:lnTo>
                    <a:lnTo>
                      <a:pt x="56" y="343"/>
                    </a:lnTo>
                    <a:lnTo>
                      <a:pt x="73" y="270"/>
                    </a:lnTo>
                    <a:lnTo>
                      <a:pt x="91" y="200"/>
                    </a:lnTo>
                    <a:lnTo>
                      <a:pt x="108" y="133"/>
                    </a:lnTo>
                    <a:lnTo>
                      <a:pt x="126" y="63"/>
                    </a:lnTo>
                    <a:lnTo>
                      <a:pt x="140" y="0"/>
                    </a:lnTo>
                    <a:lnTo>
                      <a:pt x="140" y="24"/>
                    </a:lnTo>
                    <a:lnTo>
                      <a:pt x="143" y="52"/>
                    </a:lnTo>
                    <a:lnTo>
                      <a:pt x="158" y="73"/>
                    </a:lnTo>
                    <a:lnTo>
                      <a:pt x="175" y="98"/>
                    </a:lnTo>
                    <a:lnTo>
                      <a:pt x="193" y="118"/>
                    </a:lnTo>
                    <a:lnTo>
                      <a:pt x="214" y="140"/>
                    </a:lnTo>
                    <a:lnTo>
                      <a:pt x="235" y="165"/>
                    </a:lnTo>
                    <a:lnTo>
                      <a:pt x="253" y="186"/>
                    </a:lnTo>
                    <a:lnTo>
                      <a:pt x="271" y="210"/>
                    </a:lnTo>
                    <a:lnTo>
                      <a:pt x="281" y="235"/>
                    </a:lnTo>
                    <a:lnTo>
                      <a:pt x="295" y="294"/>
                    </a:lnTo>
                    <a:lnTo>
                      <a:pt x="306" y="358"/>
                    </a:lnTo>
                    <a:lnTo>
                      <a:pt x="309" y="424"/>
                    </a:lnTo>
                    <a:lnTo>
                      <a:pt x="313" y="488"/>
                    </a:lnTo>
                    <a:lnTo>
                      <a:pt x="313" y="551"/>
                    </a:lnTo>
                    <a:lnTo>
                      <a:pt x="316" y="614"/>
                    </a:lnTo>
                    <a:lnTo>
                      <a:pt x="319" y="681"/>
                    </a:lnTo>
                    <a:lnTo>
                      <a:pt x="326" y="741"/>
                    </a:lnTo>
                    <a:lnTo>
                      <a:pt x="341" y="804"/>
                    </a:lnTo>
                    <a:lnTo>
                      <a:pt x="361" y="863"/>
                    </a:lnTo>
                    <a:lnTo>
                      <a:pt x="411" y="990"/>
                    </a:lnTo>
                    <a:lnTo>
                      <a:pt x="453" y="1113"/>
                    </a:lnTo>
                    <a:lnTo>
                      <a:pt x="492" y="1243"/>
                    </a:lnTo>
                    <a:lnTo>
                      <a:pt x="524" y="1369"/>
                    </a:lnTo>
                    <a:lnTo>
                      <a:pt x="555" y="1496"/>
                    </a:lnTo>
                    <a:lnTo>
                      <a:pt x="587" y="1622"/>
                    </a:lnTo>
                    <a:lnTo>
                      <a:pt x="622" y="1749"/>
                    </a:lnTo>
                    <a:lnTo>
                      <a:pt x="657" y="1875"/>
                    </a:lnTo>
                    <a:lnTo>
                      <a:pt x="700" y="2002"/>
                    </a:lnTo>
                    <a:lnTo>
                      <a:pt x="745" y="2124"/>
                    </a:lnTo>
                    <a:lnTo>
                      <a:pt x="755" y="2149"/>
                    </a:lnTo>
                    <a:lnTo>
                      <a:pt x="767" y="2174"/>
                    </a:lnTo>
                    <a:lnTo>
                      <a:pt x="777" y="2199"/>
                    </a:lnTo>
                    <a:lnTo>
                      <a:pt x="792" y="2223"/>
                    </a:lnTo>
                    <a:lnTo>
                      <a:pt x="802" y="2244"/>
                    </a:lnTo>
                    <a:lnTo>
                      <a:pt x="815" y="2269"/>
                    </a:lnTo>
                    <a:lnTo>
                      <a:pt x="830" y="2294"/>
                    </a:lnTo>
                    <a:lnTo>
                      <a:pt x="844" y="2317"/>
                    </a:lnTo>
                    <a:lnTo>
                      <a:pt x="858" y="2339"/>
                    </a:lnTo>
                    <a:lnTo>
                      <a:pt x="872" y="2364"/>
                    </a:lnTo>
                    <a:lnTo>
                      <a:pt x="872" y="2367"/>
                    </a:lnTo>
                    <a:lnTo>
                      <a:pt x="875" y="2370"/>
                    </a:lnTo>
                    <a:lnTo>
                      <a:pt x="875" y="2374"/>
                    </a:lnTo>
                    <a:lnTo>
                      <a:pt x="872" y="2374"/>
                    </a:lnTo>
                    <a:lnTo>
                      <a:pt x="918" y="2514"/>
                    </a:lnTo>
                    <a:lnTo>
                      <a:pt x="960" y="2659"/>
                    </a:lnTo>
                    <a:lnTo>
                      <a:pt x="992" y="2802"/>
                    </a:lnTo>
                    <a:lnTo>
                      <a:pt x="1013" y="2947"/>
                    </a:lnTo>
                    <a:lnTo>
                      <a:pt x="1030" y="3090"/>
                    </a:lnTo>
                    <a:lnTo>
                      <a:pt x="1038" y="3238"/>
                    </a:lnTo>
                    <a:lnTo>
                      <a:pt x="1041" y="3385"/>
                    </a:lnTo>
                    <a:lnTo>
                      <a:pt x="1033" y="3533"/>
                    </a:lnTo>
                    <a:lnTo>
                      <a:pt x="1020" y="3684"/>
                    </a:lnTo>
                    <a:lnTo>
                      <a:pt x="998" y="3832"/>
                    </a:lnTo>
                    <a:lnTo>
                      <a:pt x="974" y="3983"/>
                    </a:lnTo>
                    <a:lnTo>
                      <a:pt x="950" y="4127"/>
                    </a:lnTo>
                    <a:lnTo>
                      <a:pt x="925" y="4275"/>
                    </a:lnTo>
                    <a:lnTo>
                      <a:pt x="903" y="4418"/>
                    </a:lnTo>
                    <a:lnTo>
                      <a:pt x="886" y="4566"/>
                    </a:lnTo>
                    <a:lnTo>
                      <a:pt x="868" y="4710"/>
                    </a:lnTo>
                    <a:lnTo>
                      <a:pt x="858" y="4853"/>
                    </a:lnTo>
                    <a:lnTo>
                      <a:pt x="847" y="5001"/>
                    </a:lnTo>
                    <a:lnTo>
                      <a:pt x="844" y="5149"/>
                    </a:lnTo>
                    <a:lnTo>
                      <a:pt x="847" y="5296"/>
                    </a:lnTo>
                    <a:lnTo>
                      <a:pt x="847" y="5300"/>
                    </a:lnTo>
                    <a:lnTo>
                      <a:pt x="847" y="5311"/>
                    </a:lnTo>
                    <a:lnTo>
                      <a:pt x="850" y="5325"/>
                    </a:lnTo>
                    <a:lnTo>
                      <a:pt x="850" y="5346"/>
                    </a:lnTo>
                    <a:lnTo>
                      <a:pt x="855" y="5366"/>
                    </a:lnTo>
                    <a:lnTo>
                      <a:pt x="855" y="5388"/>
                    </a:lnTo>
                    <a:lnTo>
                      <a:pt x="858" y="5405"/>
                    </a:lnTo>
                    <a:lnTo>
                      <a:pt x="858" y="5423"/>
                    </a:lnTo>
                    <a:lnTo>
                      <a:pt x="858" y="5433"/>
                    </a:lnTo>
                    <a:lnTo>
                      <a:pt x="862" y="5476"/>
                    </a:lnTo>
                    <a:lnTo>
                      <a:pt x="865" y="5518"/>
                    </a:lnTo>
                    <a:lnTo>
                      <a:pt x="875" y="5556"/>
                    </a:lnTo>
                    <a:lnTo>
                      <a:pt x="886" y="5595"/>
                    </a:lnTo>
                    <a:lnTo>
                      <a:pt x="897" y="5634"/>
                    </a:lnTo>
                    <a:lnTo>
                      <a:pt x="910" y="5669"/>
                    </a:lnTo>
                    <a:lnTo>
                      <a:pt x="928" y="5701"/>
                    </a:lnTo>
                    <a:lnTo>
                      <a:pt x="946" y="5733"/>
                    </a:lnTo>
                    <a:lnTo>
                      <a:pt x="963" y="5764"/>
                    </a:lnTo>
                    <a:lnTo>
                      <a:pt x="985" y="5791"/>
                    </a:lnTo>
                    <a:lnTo>
                      <a:pt x="1065" y="5926"/>
                    </a:lnTo>
                    <a:lnTo>
                      <a:pt x="1133" y="6063"/>
                    </a:lnTo>
                    <a:lnTo>
                      <a:pt x="1181" y="6203"/>
                    </a:lnTo>
                    <a:lnTo>
                      <a:pt x="1213" y="6346"/>
                    </a:lnTo>
                    <a:lnTo>
                      <a:pt x="1238" y="6491"/>
                    </a:lnTo>
                    <a:lnTo>
                      <a:pt x="1248" y="6634"/>
                    </a:lnTo>
                    <a:lnTo>
                      <a:pt x="1253" y="6782"/>
                    </a:lnTo>
                    <a:lnTo>
                      <a:pt x="1253" y="6929"/>
                    </a:lnTo>
                    <a:lnTo>
                      <a:pt x="1248" y="7074"/>
                    </a:lnTo>
                    <a:lnTo>
                      <a:pt x="1241" y="7221"/>
                    </a:lnTo>
                    <a:lnTo>
                      <a:pt x="1193" y="7369"/>
                    </a:lnTo>
                  </a:path>
                </a:pathLst>
              </a:custGeom>
              <a:solidFill>
                <a:srgbClr val="A50021"/>
              </a:solidFill>
              <a:ln w="1651">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65" name="Freeform 737"/>
              <p:cNvSpPr>
                <a:spLocks/>
              </p:cNvSpPr>
              <p:nvPr/>
            </p:nvSpPr>
            <p:spPr bwMode="auto">
              <a:xfrm>
                <a:off x="3052" y="2585"/>
                <a:ext cx="14" cy="34"/>
              </a:xfrm>
              <a:custGeom>
                <a:avLst/>
                <a:gdLst>
                  <a:gd name="T0" fmla="*/ 3 w 190"/>
                  <a:gd name="T1" fmla="*/ 10 h 464"/>
                  <a:gd name="T2" fmla="*/ 3 w 190"/>
                  <a:gd name="T3" fmla="*/ 7 h 464"/>
                  <a:gd name="T4" fmla="*/ 3 w 190"/>
                  <a:gd name="T5" fmla="*/ 4 h 464"/>
                  <a:gd name="T6" fmla="*/ 3 w 190"/>
                  <a:gd name="T7" fmla="*/ 0 h 464"/>
                  <a:gd name="T8" fmla="*/ 3 w 190"/>
                  <a:gd name="T9" fmla="*/ 14 h 464"/>
                  <a:gd name="T10" fmla="*/ 3 w 190"/>
                  <a:gd name="T11" fmla="*/ 32 h 464"/>
                  <a:gd name="T12" fmla="*/ 3 w 190"/>
                  <a:gd name="T13" fmla="*/ 49 h 464"/>
                  <a:gd name="T14" fmla="*/ 3 w 190"/>
                  <a:gd name="T15" fmla="*/ 63 h 464"/>
                  <a:gd name="T16" fmla="*/ 0 w 190"/>
                  <a:gd name="T17" fmla="*/ 80 h 464"/>
                  <a:gd name="T18" fmla="*/ 3 w 190"/>
                  <a:gd name="T19" fmla="*/ 98 h 464"/>
                  <a:gd name="T20" fmla="*/ 3 w 190"/>
                  <a:gd name="T21" fmla="*/ 112 h 464"/>
                  <a:gd name="T22" fmla="*/ 7 w 190"/>
                  <a:gd name="T23" fmla="*/ 130 h 464"/>
                  <a:gd name="T24" fmla="*/ 10 w 190"/>
                  <a:gd name="T25" fmla="*/ 144 h 464"/>
                  <a:gd name="T26" fmla="*/ 21 w 190"/>
                  <a:gd name="T27" fmla="*/ 158 h 464"/>
                  <a:gd name="T28" fmla="*/ 38 w 190"/>
                  <a:gd name="T29" fmla="*/ 190 h 464"/>
                  <a:gd name="T30" fmla="*/ 63 w 190"/>
                  <a:gd name="T31" fmla="*/ 217 h 464"/>
                  <a:gd name="T32" fmla="*/ 88 w 190"/>
                  <a:gd name="T33" fmla="*/ 242 h 464"/>
                  <a:gd name="T34" fmla="*/ 113 w 190"/>
                  <a:gd name="T35" fmla="*/ 270 h 464"/>
                  <a:gd name="T36" fmla="*/ 133 w 190"/>
                  <a:gd name="T37" fmla="*/ 298 h 464"/>
                  <a:gd name="T38" fmla="*/ 155 w 190"/>
                  <a:gd name="T39" fmla="*/ 327 h 464"/>
                  <a:gd name="T40" fmla="*/ 173 w 190"/>
                  <a:gd name="T41" fmla="*/ 355 h 464"/>
                  <a:gd name="T42" fmla="*/ 186 w 190"/>
                  <a:gd name="T43" fmla="*/ 387 h 464"/>
                  <a:gd name="T44" fmla="*/ 190 w 190"/>
                  <a:gd name="T45" fmla="*/ 425 h 464"/>
                  <a:gd name="T46" fmla="*/ 190 w 190"/>
                  <a:gd name="T47" fmla="*/ 46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0" h="464">
                    <a:moveTo>
                      <a:pt x="3" y="10"/>
                    </a:moveTo>
                    <a:lnTo>
                      <a:pt x="3" y="7"/>
                    </a:lnTo>
                    <a:lnTo>
                      <a:pt x="3" y="4"/>
                    </a:lnTo>
                    <a:lnTo>
                      <a:pt x="3" y="0"/>
                    </a:lnTo>
                    <a:lnTo>
                      <a:pt x="3" y="14"/>
                    </a:lnTo>
                    <a:lnTo>
                      <a:pt x="3" y="32"/>
                    </a:lnTo>
                    <a:lnTo>
                      <a:pt x="3" y="49"/>
                    </a:lnTo>
                    <a:lnTo>
                      <a:pt x="3" y="63"/>
                    </a:lnTo>
                    <a:lnTo>
                      <a:pt x="0" y="80"/>
                    </a:lnTo>
                    <a:lnTo>
                      <a:pt x="3" y="98"/>
                    </a:lnTo>
                    <a:lnTo>
                      <a:pt x="3" y="112"/>
                    </a:lnTo>
                    <a:lnTo>
                      <a:pt x="7" y="130"/>
                    </a:lnTo>
                    <a:lnTo>
                      <a:pt x="10" y="144"/>
                    </a:lnTo>
                    <a:lnTo>
                      <a:pt x="21" y="158"/>
                    </a:lnTo>
                    <a:lnTo>
                      <a:pt x="38" y="190"/>
                    </a:lnTo>
                    <a:lnTo>
                      <a:pt x="63" y="217"/>
                    </a:lnTo>
                    <a:lnTo>
                      <a:pt x="88" y="242"/>
                    </a:lnTo>
                    <a:lnTo>
                      <a:pt x="113" y="270"/>
                    </a:lnTo>
                    <a:lnTo>
                      <a:pt x="133" y="298"/>
                    </a:lnTo>
                    <a:lnTo>
                      <a:pt x="155" y="327"/>
                    </a:lnTo>
                    <a:lnTo>
                      <a:pt x="173" y="355"/>
                    </a:lnTo>
                    <a:lnTo>
                      <a:pt x="186" y="387"/>
                    </a:lnTo>
                    <a:lnTo>
                      <a:pt x="190" y="425"/>
                    </a:lnTo>
                    <a:lnTo>
                      <a:pt x="190" y="464"/>
                    </a:lnTo>
                  </a:path>
                </a:pathLst>
              </a:custGeom>
              <a:noFill/>
              <a:ln w="3175">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66" name="Freeform 738"/>
              <p:cNvSpPr>
                <a:spLocks/>
              </p:cNvSpPr>
              <p:nvPr/>
            </p:nvSpPr>
            <p:spPr bwMode="auto">
              <a:xfrm>
                <a:off x="2993" y="2590"/>
                <a:ext cx="56" cy="153"/>
              </a:xfrm>
              <a:custGeom>
                <a:avLst/>
                <a:gdLst>
                  <a:gd name="T0" fmla="*/ 732 w 732"/>
                  <a:gd name="T1" fmla="*/ 0 h 2136"/>
                  <a:gd name="T2" fmla="*/ 707 w 732"/>
                  <a:gd name="T3" fmla="*/ 52 h 2136"/>
                  <a:gd name="T4" fmla="*/ 679 w 732"/>
                  <a:gd name="T5" fmla="*/ 102 h 2136"/>
                  <a:gd name="T6" fmla="*/ 651 w 732"/>
                  <a:gd name="T7" fmla="*/ 150 h 2136"/>
                  <a:gd name="T8" fmla="*/ 627 w 732"/>
                  <a:gd name="T9" fmla="*/ 200 h 2136"/>
                  <a:gd name="T10" fmla="*/ 602 w 732"/>
                  <a:gd name="T11" fmla="*/ 250 h 2136"/>
                  <a:gd name="T12" fmla="*/ 577 w 732"/>
                  <a:gd name="T13" fmla="*/ 302 h 2136"/>
                  <a:gd name="T14" fmla="*/ 559 w 732"/>
                  <a:gd name="T15" fmla="*/ 355 h 2136"/>
                  <a:gd name="T16" fmla="*/ 549 w 732"/>
                  <a:gd name="T17" fmla="*/ 407 h 2136"/>
                  <a:gd name="T18" fmla="*/ 539 w 732"/>
                  <a:gd name="T19" fmla="*/ 463 h 2136"/>
                  <a:gd name="T20" fmla="*/ 539 w 732"/>
                  <a:gd name="T21" fmla="*/ 523 h 2136"/>
                  <a:gd name="T22" fmla="*/ 539 w 732"/>
                  <a:gd name="T23" fmla="*/ 583 h 2136"/>
                  <a:gd name="T24" fmla="*/ 542 w 732"/>
                  <a:gd name="T25" fmla="*/ 639 h 2136"/>
                  <a:gd name="T26" fmla="*/ 546 w 732"/>
                  <a:gd name="T27" fmla="*/ 698 h 2136"/>
                  <a:gd name="T28" fmla="*/ 546 w 732"/>
                  <a:gd name="T29" fmla="*/ 758 h 2136"/>
                  <a:gd name="T30" fmla="*/ 549 w 732"/>
                  <a:gd name="T31" fmla="*/ 815 h 2136"/>
                  <a:gd name="T32" fmla="*/ 549 w 732"/>
                  <a:gd name="T33" fmla="*/ 875 h 2136"/>
                  <a:gd name="T34" fmla="*/ 546 w 732"/>
                  <a:gd name="T35" fmla="*/ 934 h 2136"/>
                  <a:gd name="T36" fmla="*/ 542 w 732"/>
                  <a:gd name="T37" fmla="*/ 993 h 2136"/>
                  <a:gd name="T38" fmla="*/ 535 w 732"/>
                  <a:gd name="T39" fmla="*/ 1053 h 2136"/>
                  <a:gd name="T40" fmla="*/ 524 w 732"/>
                  <a:gd name="T41" fmla="*/ 1113 h 2136"/>
                  <a:gd name="T42" fmla="*/ 499 w 732"/>
                  <a:gd name="T43" fmla="*/ 1208 h 2136"/>
                  <a:gd name="T44" fmla="*/ 476 w 732"/>
                  <a:gd name="T45" fmla="*/ 1299 h 2136"/>
                  <a:gd name="T46" fmla="*/ 444 w 732"/>
                  <a:gd name="T47" fmla="*/ 1391 h 2136"/>
                  <a:gd name="T48" fmla="*/ 412 w 732"/>
                  <a:gd name="T49" fmla="*/ 1478 h 2136"/>
                  <a:gd name="T50" fmla="*/ 369 w 732"/>
                  <a:gd name="T51" fmla="*/ 1563 h 2136"/>
                  <a:gd name="T52" fmla="*/ 328 w 732"/>
                  <a:gd name="T53" fmla="*/ 1647 h 2136"/>
                  <a:gd name="T54" fmla="*/ 275 w 732"/>
                  <a:gd name="T55" fmla="*/ 1724 h 2136"/>
                  <a:gd name="T56" fmla="*/ 218 w 732"/>
                  <a:gd name="T57" fmla="*/ 1801 h 2136"/>
                  <a:gd name="T58" fmla="*/ 155 w 732"/>
                  <a:gd name="T59" fmla="*/ 1872 h 2136"/>
                  <a:gd name="T60" fmla="*/ 85 w 732"/>
                  <a:gd name="T61" fmla="*/ 1939 h 2136"/>
                  <a:gd name="T62" fmla="*/ 70 w 732"/>
                  <a:gd name="T63" fmla="*/ 1956 h 2136"/>
                  <a:gd name="T64" fmla="*/ 56 w 732"/>
                  <a:gd name="T65" fmla="*/ 1974 h 2136"/>
                  <a:gd name="T66" fmla="*/ 46 w 732"/>
                  <a:gd name="T67" fmla="*/ 1991 h 2136"/>
                  <a:gd name="T68" fmla="*/ 38 w 732"/>
                  <a:gd name="T69" fmla="*/ 2009 h 2136"/>
                  <a:gd name="T70" fmla="*/ 32 w 732"/>
                  <a:gd name="T71" fmla="*/ 2030 h 2136"/>
                  <a:gd name="T72" fmla="*/ 25 w 732"/>
                  <a:gd name="T73" fmla="*/ 2051 h 2136"/>
                  <a:gd name="T74" fmla="*/ 18 w 732"/>
                  <a:gd name="T75" fmla="*/ 2072 h 2136"/>
                  <a:gd name="T76" fmla="*/ 15 w 732"/>
                  <a:gd name="T77" fmla="*/ 2093 h 2136"/>
                  <a:gd name="T78" fmla="*/ 7 w 732"/>
                  <a:gd name="T79" fmla="*/ 2114 h 2136"/>
                  <a:gd name="T80" fmla="*/ 0 w 732"/>
                  <a:gd name="T81" fmla="*/ 2136 h 2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2" h="2136">
                    <a:moveTo>
                      <a:pt x="732" y="0"/>
                    </a:moveTo>
                    <a:lnTo>
                      <a:pt x="707" y="52"/>
                    </a:lnTo>
                    <a:lnTo>
                      <a:pt x="679" y="102"/>
                    </a:lnTo>
                    <a:lnTo>
                      <a:pt x="651" y="150"/>
                    </a:lnTo>
                    <a:lnTo>
                      <a:pt x="627" y="200"/>
                    </a:lnTo>
                    <a:lnTo>
                      <a:pt x="602" y="250"/>
                    </a:lnTo>
                    <a:lnTo>
                      <a:pt x="577" y="302"/>
                    </a:lnTo>
                    <a:lnTo>
                      <a:pt x="559" y="355"/>
                    </a:lnTo>
                    <a:lnTo>
                      <a:pt x="549" y="407"/>
                    </a:lnTo>
                    <a:lnTo>
                      <a:pt x="539" y="463"/>
                    </a:lnTo>
                    <a:lnTo>
                      <a:pt x="539" y="523"/>
                    </a:lnTo>
                    <a:lnTo>
                      <a:pt x="539" y="583"/>
                    </a:lnTo>
                    <a:lnTo>
                      <a:pt x="542" y="639"/>
                    </a:lnTo>
                    <a:lnTo>
                      <a:pt x="546" y="698"/>
                    </a:lnTo>
                    <a:lnTo>
                      <a:pt x="546" y="758"/>
                    </a:lnTo>
                    <a:lnTo>
                      <a:pt x="549" y="815"/>
                    </a:lnTo>
                    <a:lnTo>
                      <a:pt x="549" y="875"/>
                    </a:lnTo>
                    <a:lnTo>
                      <a:pt x="546" y="934"/>
                    </a:lnTo>
                    <a:lnTo>
                      <a:pt x="542" y="993"/>
                    </a:lnTo>
                    <a:lnTo>
                      <a:pt x="535" y="1053"/>
                    </a:lnTo>
                    <a:lnTo>
                      <a:pt x="524" y="1113"/>
                    </a:lnTo>
                    <a:lnTo>
                      <a:pt x="499" y="1208"/>
                    </a:lnTo>
                    <a:lnTo>
                      <a:pt x="476" y="1299"/>
                    </a:lnTo>
                    <a:lnTo>
                      <a:pt x="444" y="1391"/>
                    </a:lnTo>
                    <a:lnTo>
                      <a:pt x="412" y="1478"/>
                    </a:lnTo>
                    <a:lnTo>
                      <a:pt x="369" y="1563"/>
                    </a:lnTo>
                    <a:lnTo>
                      <a:pt x="328" y="1647"/>
                    </a:lnTo>
                    <a:lnTo>
                      <a:pt x="275" y="1724"/>
                    </a:lnTo>
                    <a:lnTo>
                      <a:pt x="218" y="1801"/>
                    </a:lnTo>
                    <a:lnTo>
                      <a:pt x="155" y="1872"/>
                    </a:lnTo>
                    <a:lnTo>
                      <a:pt x="85" y="1939"/>
                    </a:lnTo>
                    <a:lnTo>
                      <a:pt x="70" y="1956"/>
                    </a:lnTo>
                    <a:lnTo>
                      <a:pt x="56" y="1974"/>
                    </a:lnTo>
                    <a:lnTo>
                      <a:pt x="46" y="1991"/>
                    </a:lnTo>
                    <a:lnTo>
                      <a:pt x="38" y="2009"/>
                    </a:lnTo>
                    <a:lnTo>
                      <a:pt x="32" y="2030"/>
                    </a:lnTo>
                    <a:lnTo>
                      <a:pt x="25" y="2051"/>
                    </a:lnTo>
                    <a:lnTo>
                      <a:pt x="18" y="2072"/>
                    </a:lnTo>
                    <a:lnTo>
                      <a:pt x="15" y="2093"/>
                    </a:lnTo>
                    <a:lnTo>
                      <a:pt x="7" y="2114"/>
                    </a:lnTo>
                    <a:lnTo>
                      <a:pt x="0" y="2136"/>
                    </a:lnTo>
                  </a:path>
                </a:pathLst>
              </a:custGeom>
              <a:noFill/>
              <a:ln w="3175">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67" name="Freeform 739"/>
              <p:cNvSpPr>
                <a:spLocks/>
              </p:cNvSpPr>
              <p:nvPr/>
            </p:nvSpPr>
            <p:spPr bwMode="auto">
              <a:xfrm>
                <a:off x="3021" y="2702"/>
                <a:ext cx="4" cy="38"/>
              </a:xfrm>
              <a:custGeom>
                <a:avLst/>
                <a:gdLst>
                  <a:gd name="T0" fmla="*/ 0 w 56"/>
                  <a:gd name="T1" fmla="*/ 0 h 535"/>
                  <a:gd name="T2" fmla="*/ 0 w 56"/>
                  <a:gd name="T3" fmla="*/ 53 h 535"/>
                  <a:gd name="T4" fmla="*/ 6 w 56"/>
                  <a:gd name="T5" fmla="*/ 110 h 535"/>
                  <a:gd name="T6" fmla="*/ 13 w 56"/>
                  <a:gd name="T7" fmla="*/ 162 h 535"/>
                  <a:gd name="T8" fmla="*/ 25 w 56"/>
                  <a:gd name="T9" fmla="*/ 215 h 535"/>
                  <a:gd name="T10" fmla="*/ 35 w 56"/>
                  <a:gd name="T11" fmla="*/ 267 h 535"/>
                  <a:gd name="T12" fmla="*/ 45 w 56"/>
                  <a:gd name="T13" fmla="*/ 320 h 535"/>
                  <a:gd name="T14" fmla="*/ 53 w 56"/>
                  <a:gd name="T15" fmla="*/ 373 h 535"/>
                  <a:gd name="T16" fmla="*/ 56 w 56"/>
                  <a:gd name="T17" fmla="*/ 425 h 535"/>
                  <a:gd name="T18" fmla="*/ 56 w 56"/>
                  <a:gd name="T19" fmla="*/ 478 h 535"/>
                  <a:gd name="T20" fmla="*/ 45 w 56"/>
                  <a:gd name="T21" fmla="*/ 535 h 535"/>
                  <a:gd name="T22" fmla="*/ 45 w 56"/>
                  <a:gd name="T23" fmla="*/ 530 h 535"/>
                  <a:gd name="T24" fmla="*/ 49 w 56"/>
                  <a:gd name="T25" fmla="*/ 530 h 535"/>
                  <a:gd name="T26" fmla="*/ 49 w 56"/>
                  <a:gd name="T27" fmla="*/ 527 h 535"/>
                  <a:gd name="T28" fmla="*/ 53 w 56"/>
                  <a:gd name="T29" fmla="*/ 527 h 535"/>
                  <a:gd name="T30" fmla="*/ 53 w 56"/>
                  <a:gd name="T31" fmla="*/ 523 h 535"/>
                  <a:gd name="T32" fmla="*/ 56 w 56"/>
                  <a:gd name="T33" fmla="*/ 523 h 535"/>
                  <a:gd name="T34" fmla="*/ 56 w 56"/>
                  <a:gd name="T35" fmla="*/ 520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535">
                    <a:moveTo>
                      <a:pt x="0" y="0"/>
                    </a:moveTo>
                    <a:lnTo>
                      <a:pt x="0" y="53"/>
                    </a:lnTo>
                    <a:lnTo>
                      <a:pt x="6" y="110"/>
                    </a:lnTo>
                    <a:lnTo>
                      <a:pt x="13" y="162"/>
                    </a:lnTo>
                    <a:lnTo>
                      <a:pt x="25" y="215"/>
                    </a:lnTo>
                    <a:lnTo>
                      <a:pt x="35" y="267"/>
                    </a:lnTo>
                    <a:lnTo>
                      <a:pt x="45" y="320"/>
                    </a:lnTo>
                    <a:lnTo>
                      <a:pt x="53" y="373"/>
                    </a:lnTo>
                    <a:lnTo>
                      <a:pt x="56" y="425"/>
                    </a:lnTo>
                    <a:lnTo>
                      <a:pt x="56" y="478"/>
                    </a:lnTo>
                    <a:lnTo>
                      <a:pt x="45" y="535"/>
                    </a:lnTo>
                    <a:lnTo>
                      <a:pt x="45" y="530"/>
                    </a:lnTo>
                    <a:lnTo>
                      <a:pt x="49" y="530"/>
                    </a:lnTo>
                    <a:lnTo>
                      <a:pt x="49" y="527"/>
                    </a:lnTo>
                    <a:lnTo>
                      <a:pt x="53" y="527"/>
                    </a:lnTo>
                    <a:lnTo>
                      <a:pt x="53" y="523"/>
                    </a:lnTo>
                    <a:lnTo>
                      <a:pt x="56" y="523"/>
                    </a:lnTo>
                    <a:lnTo>
                      <a:pt x="56" y="520"/>
                    </a:lnTo>
                  </a:path>
                </a:pathLst>
              </a:custGeom>
              <a:noFill/>
              <a:ln w="3175">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68" name="Freeform 740"/>
              <p:cNvSpPr>
                <a:spLocks/>
              </p:cNvSpPr>
              <p:nvPr/>
            </p:nvSpPr>
            <p:spPr bwMode="auto">
              <a:xfrm>
                <a:off x="3105" y="2725"/>
                <a:ext cx="36" cy="38"/>
              </a:xfrm>
              <a:custGeom>
                <a:avLst/>
                <a:gdLst>
                  <a:gd name="T0" fmla="*/ 28 w 472"/>
                  <a:gd name="T1" fmla="*/ 0 h 541"/>
                  <a:gd name="T2" fmla="*/ 28 w 472"/>
                  <a:gd name="T3" fmla="*/ 10 h 541"/>
                  <a:gd name="T4" fmla="*/ 28 w 472"/>
                  <a:gd name="T5" fmla="*/ 18 h 541"/>
                  <a:gd name="T6" fmla="*/ 25 w 472"/>
                  <a:gd name="T7" fmla="*/ 21 h 541"/>
                  <a:gd name="T8" fmla="*/ 21 w 472"/>
                  <a:gd name="T9" fmla="*/ 25 h 541"/>
                  <a:gd name="T10" fmla="*/ 18 w 472"/>
                  <a:gd name="T11" fmla="*/ 28 h 541"/>
                  <a:gd name="T12" fmla="*/ 15 w 472"/>
                  <a:gd name="T13" fmla="*/ 28 h 541"/>
                  <a:gd name="T14" fmla="*/ 11 w 472"/>
                  <a:gd name="T15" fmla="*/ 32 h 541"/>
                  <a:gd name="T16" fmla="*/ 11 w 472"/>
                  <a:gd name="T17" fmla="*/ 35 h 541"/>
                  <a:gd name="T18" fmla="*/ 15 w 472"/>
                  <a:gd name="T19" fmla="*/ 38 h 541"/>
                  <a:gd name="T20" fmla="*/ 18 w 472"/>
                  <a:gd name="T21" fmla="*/ 42 h 541"/>
                  <a:gd name="T22" fmla="*/ 68 w 472"/>
                  <a:gd name="T23" fmla="*/ 77 h 541"/>
                  <a:gd name="T24" fmla="*/ 110 w 472"/>
                  <a:gd name="T25" fmla="*/ 116 h 541"/>
                  <a:gd name="T26" fmla="*/ 151 w 472"/>
                  <a:gd name="T27" fmla="*/ 155 h 541"/>
                  <a:gd name="T28" fmla="*/ 187 w 472"/>
                  <a:gd name="T29" fmla="*/ 193 h 541"/>
                  <a:gd name="T30" fmla="*/ 223 w 472"/>
                  <a:gd name="T31" fmla="*/ 232 h 541"/>
                  <a:gd name="T32" fmla="*/ 251 w 472"/>
                  <a:gd name="T33" fmla="*/ 274 h 541"/>
                  <a:gd name="T34" fmla="*/ 282 w 472"/>
                  <a:gd name="T35" fmla="*/ 316 h 541"/>
                  <a:gd name="T36" fmla="*/ 311 w 472"/>
                  <a:gd name="T37" fmla="*/ 362 h 541"/>
                  <a:gd name="T38" fmla="*/ 338 w 472"/>
                  <a:gd name="T39" fmla="*/ 408 h 541"/>
                  <a:gd name="T40" fmla="*/ 366 w 472"/>
                  <a:gd name="T41" fmla="*/ 457 h 541"/>
                  <a:gd name="T42" fmla="*/ 371 w 472"/>
                  <a:gd name="T43" fmla="*/ 467 h 541"/>
                  <a:gd name="T44" fmla="*/ 381 w 472"/>
                  <a:gd name="T45" fmla="*/ 475 h 541"/>
                  <a:gd name="T46" fmla="*/ 388 w 472"/>
                  <a:gd name="T47" fmla="*/ 485 h 541"/>
                  <a:gd name="T48" fmla="*/ 398 w 472"/>
                  <a:gd name="T49" fmla="*/ 492 h 541"/>
                  <a:gd name="T50" fmla="*/ 412 w 472"/>
                  <a:gd name="T51" fmla="*/ 502 h 541"/>
                  <a:gd name="T52" fmla="*/ 423 w 472"/>
                  <a:gd name="T53" fmla="*/ 510 h 541"/>
                  <a:gd name="T54" fmla="*/ 437 w 472"/>
                  <a:gd name="T55" fmla="*/ 516 h 541"/>
                  <a:gd name="T56" fmla="*/ 447 w 472"/>
                  <a:gd name="T57" fmla="*/ 527 h 541"/>
                  <a:gd name="T58" fmla="*/ 461 w 472"/>
                  <a:gd name="T59" fmla="*/ 533 h 541"/>
                  <a:gd name="T60" fmla="*/ 472 w 472"/>
                  <a:gd name="T61" fmla="*/ 541 h 541"/>
                  <a:gd name="T62" fmla="*/ 461 w 472"/>
                  <a:gd name="T63" fmla="*/ 538 h 541"/>
                  <a:gd name="T64" fmla="*/ 454 w 472"/>
                  <a:gd name="T65" fmla="*/ 533 h 541"/>
                  <a:gd name="T66" fmla="*/ 441 w 472"/>
                  <a:gd name="T67" fmla="*/ 530 h 541"/>
                  <a:gd name="T68" fmla="*/ 429 w 472"/>
                  <a:gd name="T69" fmla="*/ 527 h 541"/>
                  <a:gd name="T70" fmla="*/ 416 w 472"/>
                  <a:gd name="T71" fmla="*/ 527 h 541"/>
                  <a:gd name="T72" fmla="*/ 402 w 472"/>
                  <a:gd name="T73" fmla="*/ 523 h 541"/>
                  <a:gd name="T74" fmla="*/ 388 w 472"/>
                  <a:gd name="T75" fmla="*/ 520 h 541"/>
                  <a:gd name="T76" fmla="*/ 377 w 472"/>
                  <a:gd name="T77" fmla="*/ 513 h 541"/>
                  <a:gd name="T78" fmla="*/ 363 w 472"/>
                  <a:gd name="T79" fmla="*/ 506 h 541"/>
                  <a:gd name="T80" fmla="*/ 356 w 472"/>
                  <a:gd name="T81" fmla="*/ 498 h 541"/>
                  <a:gd name="T82" fmla="*/ 317 w 472"/>
                  <a:gd name="T83" fmla="*/ 453 h 541"/>
                  <a:gd name="T84" fmla="*/ 286 w 472"/>
                  <a:gd name="T85" fmla="*/ 415 h 541"/>
                  <a:gd name="T86" fmla="*/ 254 w 472"/>
                  <a:gd name="T87" fmla="*/ 376 h 541"/>
                  <a:gd name="T88" fmla="*/ 226 w 472"/>
                  <a:gd name="T89" fmla="*/ 340 h 541"/>
                  <a:gd name="T90" fmla="*/ 194 w 472"/>
                  <a:gd name="T91" fmla="*/ 305 h 541"/>
                  <a:gd name="T92" fmla="*/ 163 w 472"/>
                  <a:gd name="T93" fmla="*/ 274 h 541"/>
                  <a:gd name="T94" fmla="*/ 131 w 472"/>
                  <a:gd name="T95" fmla="*/ 246 h 541"/>
                  <a:gd name="T96" fmla="*/ 92 w 472"/>
                  <a:gd name="T97" fmla="*/ 215 h 541"/>
                  <a:gd name="T98" fmla="*/ 50 w 472"/>
                  <a:gd name="T99" fmla="*/ 186 h 541"/>
                  <a:gd name="T100" fmla="*/ 0 w 472"/>
                  <a:gd name="T101" fmla="*/ 158 h 541"/>
                  <a:gd name="T102" fmla="*/ 28 w 472"/>
                  <a:gd name="T103" fmla="*/ 0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72" h="541">
                    <a:moveTo>
                      <a:pt x="28" y="0"/>
                    </a:moveTo>
                    <a:lnTo>
                      <a:pt x="28" y="10"/>
                    </a:lnTo>
                    <a:lnTo>
                      <a:pt x="28" y="18"/>
                    </a:lnTo>
                    <a:lnTo>
                      <a:pt x="25" y="21"/>
                    </a:lnTo>
                    <a:lnTo>
                      <a:pt x="21" y="25"/>
                    </a:lnTo>
                    <a:lnTo>
                      <a:pt x="18" y="28"/>
                    </a:lnTo>
                    <a:lnTo>
                      <a:pt x="15" y="28"/>
                    </a:lnTo>
                    <a:lnTo>
                      <a:pt x="11" y="32"/>
                    </a:lnTo>
                    <a:lnTo>
                      <a:pt x="11" y="35"/>
                    </a:lnTo>
                    <a:lnTo>
                      <a:pt x="15" y="38"/>
                    </a:lnTo>
                    <a:lnTo>
                      <a:pt x="18" y="42"/>
                    </a:lnTo>
                    <a:lnTo>
                      <a:pt x="68" y="77"/>
                    </a:lnTo>
                    <a:lnTo>
                      <a:pt x="110" y="116"/>
                    </a:lnTo>
                    <a:lnTo>
                      <a:pt x="151" y="155"/>
                    </a:lnTo>
                    <a:lnTo>
                      <a:pt x="187" y="193"/>
                    </a:lnTo>
                    <a:lnTo>
                      <a:pt x="223" y="232"/>
                    </a:lnTo>
                    <a:lnTo>
                      <a:pt x="251" y="274"/>
                    </a:lnTo>
                    <a:lnTo>
                      <a:pt x="282" y="316"/>
                    </a:lnTo>
                    <a:lnTo>
                      <a:pt x="311" y="362"/>
                    </a:lnTo>
                    <a:lnTo>
                      <a:pt x="338" y="408"/>
                    </a:lnTo>
                    <a:lnTo>
                      <a:pt x="366" y="457"/>
                    </a:lnTo>
                    <a:lnTo>
                      <a:pt x="371" y="467"/>
                    </a:lnTo>
                    <a:lnTo>
                      <a:pt x="381" y="475"/>
                    </a:lnTo>
                    <a:lnTo>
                      <a:pt x="388" y="485"/>
                    </a:lnTo>
                    <a:lnTo>
                      <a:pt x="398" y="492"/>
                    </a:lnTo>
                    <a:lnTo>
                      <a:pt x="412" y="502"/>
                    </a:lnTo>
                    <a:lnTo>
                      <a:pt x="423" y="510"/>
                    </a:lnTo>
                    <a:lnTo>
                      <a:pt x="437" y="516"/>
                    </a:lnTo>
                    <a:lnTo>
                      <a:pt x="447" y="527"/>
                    </a:lnTo>
                    <a:lnTo>
                      <a:pt x="461" y="533"/>
                    </a:lnTo>
                    <a:lnTo>
                      <a:pt x="472" y="541"/>
                    </a:lnTo>
                    <a:lnTo>
                      <a:pt x="461" y="538"/>
                    </a:lnTo>
                    <a:lnTo>
                      <a:pt x="454" y="533"/>
                    </a:lnTo>
                    <a:lnTo>
                      <a:pt x="441" y="530"/>
                    </a:lnTo>
                    <a:lnTo>
                      <a:pt x="429" y="527"/>
                    </a:lnTo>
                    <a:lnTo>
                      <a:pt x="416" y="527"/>
                    </a:lnTo>
                    <a:lnTo>
                      <a:pt x="402" y="523"/>
                    </a:lnTo>
                    <a:lnTo>
                      <a:pt x="388" y="520"/>
                    </a:lnTo>
                    <a:lnTo>
                      <a:pt x="377" y="513"/>
                    </a:lnTo>
                    <a:lnTo>
                      <a:pt x="363" y="506"/>
                    </a:lnTo>
                    <a:lnTo>
                      <a:pt x="356" y="498"/>
                    </a:lnTo>
                    <a:lnTo>
                      <a:pt x="317" y="453"/>
                    </a:lnTo>
                    <a:lnTo>
                      <a:pt x="286" y="415"/>
                    </a:lnTo>
                    <a:lnTo>
                      <a:pt x="254" y="376"/>
                    </a:lnTo>
                    <a:lnTo>
                      <a:pt x="226" y="340"/>
                    </a:lnTo>
                    <a:lnTo>
                      <a:pt x="194" y="305"/>
                    </a:lnTo>
                    <a:lnTo>
                      <a:pt x="163" y="274"/>
                    </a:lnTo>
                    <a:lnTo>
                      <a:pt x="131" y="246"/>
                    </a:lnTo>
                    <a:lnTo>
                      <a:pt x="92" y="215"/>
                    </a:lnTo>
                    <a:lnTo>
                      <a:pt x="50" y="186"/>
                    </a:lnTo>
                    <a:lnTo>
                      <a:pt x="0" y="158"/>
                    </a:lnTo>
                    <a:lnTo>
                      <a:pt x="28" y="0"/>
                    </a:lnTo>
                    <a:close/>
                  </a:path>
                </a:pathLst>
              </a:custGeom>
              <a:solidFill>
                <a:srgbClr val="B200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69" name="Freeform 741"/>
              <p:cNvSpPr>
                <a:spLocks/>
              </p:cNvSpPr>
              <p:nvPr/>
            </p:nvSpPr>
            <p:spPr bwMode="auto">
              <a:xfrm>
                <a:off x="3104" y="2720"/>
                <a:ext cx="38" cy="43"/>
              </a:xfrm>
              <a:custGeom>
                <a:avLst/>
                <a:gdLst>
                  <a:gd name="T0" fmla="*/ 35 w 499"/>
                  <a:gd name="T1" fmla="*/ 0 h 601"/>
                  <a:gd name="T2" fmla="*/ 35 w 499"/>
                  <a:gd name="T3" fmla="*/ 10 h 601"/>
                  <a:gd name="T4" fmla="*/ 38 w 499"/>
                  <a:gd name="T5" fmla="*/ 21 h 601"/>
                  <a:gd name="T6" fmla="*/ 38 w 499"/>
                  <a:gd name="T7" fmla="*/ 31 h 601"/>
                  <a:gd name="T8" fmla="*/ 38 w 499"/>
                  <a:gd name="T9" fmla="*/ 42 h 601"/>
                  <a:gd name="T10" fmla="*/ 43 w 499"/>
                  <a:gd name="T11" fmla="*/ 53 h 601"/>
                  <a:gd name="T12" fmla="*/ 43 w 499"/>
                  <a:gd name="T13" fmla="*/ 63 h 601"/>
                  <a:gd name="T14" fmla="*/ 46 w 499"/>
                  <a:gd name="T15" fmla="*/ 73 h 601"/>
                  <a:gd name="T16" fmla="*/ 49 w 499"/>
                  <a:gd name="T17" fmla="*/ 84 h 601"/>
                  <a:gd name="T18" fmla="*/ 56 w 499"/>
                  <a:gd name="T19" fmla="*/ 91 h 601"/>
                  <a:gd name="T20" fmla="*/ 60 w 499"/>
                  <a:gd name="T21" fmla="*/ 98 h 601"/>
                  <a:gd name="T22" fmla="*/ 109 w 499"/>
                  <a:gd name="T23" fmla="*/ 133 h 601"/>
                  <a:gd name="T24" fmla="*/ 151 w 499"/>
                  <a:gd name="T25" fmla="*/ 172 h 601"/>
                  <a:gd name="T26" fmla="*/ 190 w 499"/>
                  <a:gd name="T27" fmla="*/ 214 h 601"/>
                  <a:gd name="T28" fmla="*/ 225 w 499"/>
                  <a:gd name="T29" fmla="*/ 256 h 601"/>
                  <a:gd name="T30" fmla="*/ 261 w 499"/>
                  <a:gd name="T31" fmla="*/ 301 h 601"/>
                  <a:gd name="T32" fmla="*/ 289 w 499"/>
                  <a:gd name="T33" fmla="*/ 348 h 601"/>
                  <a:gd name="T34" fmla="*/ 316 w 499"/>
                  <a:gd name="T35" fmla="*/ 393 h 601"/>
                  <a:gd name="T36" fmla="*/ 344 w 499"/>
                  <a:gd name="T37" fmla="*/ 443 h 601"/>
                  <a:gd name="T38" fmla="*/ 373 w 499"/>
                  <a:gd name="T39" fmla="*/ 488 h 601"/>
                  <a:gd name="T40" fmla="*/ 401 w 499"/>
                  <a:gd name="T41" fmla="*/ 541 h 601"/>
                  <a:gd name="T42" fmla="*/ 404 w 499"/>
                  <a:gd name="T43" fmla="*/ 548 h 601"/>
                  <a:gd name="T44" fmla="*/ 412 w 499"/>
                  <a:gd name="T45" fmla="*/ 555 h 601"/>
                  <a:gd name="T46" fmla="*/ 422 w 499"/>
                  <a:gd name="T47" fmla="*/ 561 h 601"/>
                  <a:gd name="T48" fmla="*/ 433 w 499"/>
                  <a:gd name="T49" fmla="*/ 569 h 601"/>
                  <a:gd name="T50" fmla="*/ 444 w 499"/>
                  <a:gd name="T51" fmla="*/ 573 h 601"/>
                  <a:gd name="T52" fmla="*/ 454 w 499"/>
                  <a:gd name="T53" fmla="*/ 579 h 601"/>
                  <a:gd name="T54" fmla="*/ 464 w 499"/>
                  <a:gd name="T55" fmla="*/ 583 h 601"/>
                  <a:gd name="T56" fmla="*/ 479 w 499"/>
                  <a:gd name="T57" fmla="*/ 590 h 601"/>
                  <a:gd name="T58" fmla="*/ 489 w 499"/>
                  <a:gd name="T59" fmla="*/ 593 h 601"/>
                  <a:gd name="T60" fmla="*/ 499 w 499"/>
                  <a:gd name="T61" fmla="*/ 601 h 601"/>
                  <a:gd name="T62" fmla="*/ 489 w 499"/>
                  <a:gd name="T63" fmla="*/ 596 h 601"/>
                  <a:gd name="T64" fmla="*/ 482 w 499"/>
                  <a:gd name="T65" fmla="*/ 593 h 601"/>
                  <a:gd name="T66" fmla="*/ 471 w 499"/>
                  <a:gd name="T67" fmla="*/ 590 h 601"/>
                  <a:gd name="T68" fmla="*/ 461 w 499"/>
                  <a:gd name="T69" fmla="*/ 586 h 601"/>
                  <a:gd name="T70" fmla="*/ 451 w 499"/>
                  <a:gd name="T71" fmla="*/ 583 h 601"/>
                  <a:gd name="T72" fmla="*/ 439 w 499"/>
                  <a:gd name="T73" fmla="*/ 579 h 601"/>
                  <a:gd name="T74" fmla="*/ 426 w 499"/>
                  <a:gd name="T75" fmla="*/ 576 h 601"/>
                  <a:gd name="T76" fmla="*/ 416 w 499"/>
                  <a:gd name="T77" fmla="*/ 569 h 601"/>
                  <a:gd name="T78" fmla="*/ 404 w 499"/>
                  <a:gd name="T79" fmla="*/ 561 h 601"/>
                  <a:gd name="T80" fmla="*/ 398 w 499"/>
                  <a:gd name="T81" fmla="*/ 551 h 601"/>
                  <a:gd name="T82" fmla="*/ 359 w 499"/>
                  <a:gd name="T83" fmla="*/ 506 h 601"/>
                  <a:gd name="T84" fmla="*/ 324 w 499"/>
                  <a:gd name="T85" fmla="*/ 463 h 601"/>
                  <a:gd name="T86" fmla="*/ 289 w 499"/>
                  <a:gd name="T87" fmla="*/ 425 h 601"/>
                  <a:gd name="T88" fmla="*/ 253 w 499"/>
                  <a:gd name="T89" fmla="*/ 383 h 601"/>
                  <a:gd name="T90" fmla="*/ 215 w 499"/>
                  <a:gd name="T91" fmla="*/ 348 h 601"/>
                  <a:gd name="T92" fmla="*/ 179 w 499"/>
                  <a:gd name="T93" fmla="*/ 313 h 601"/>
                  <a:gd name="T94" fmla="*/ 138 w 499"/>
                  <a:gd name="T95" fmla="*/ 278 h 601"/>
                  <a:gd name="T96" fmla="*/ 95 w 499"/>
                  <a:gd name="T97" fmla="*/ 246 h 601"/>
                  <a:gd name="T98" fmla="*/ 49 w 499"/>
                  <a:gd name="T99" fmla="*/ 214 h 601"/>
                  <a:gd name="T100" fmla="*/ 0 w 499"/>
                  <a:gd name="T101" fmla="*/ 183 h 601"/>
                  <a:gd name="T102" fmla="*/ 35 w 499"/>
                  <a:gd name="T103"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9" h="601">
                    <a:moveTo>
                      <a:pt x="35" y="0"/>
                    </a:moveTo>
                    <a:lnTo>
                      <a:pt x="35" y="10"/>
                    </a:lnTo>
                    <a:lnTo>
                      <a:pt x="38" y="21"/>
                    </a:lnTo>
                    <a:lnTo>
                      <a:pt x="38" y="31"/>
                    </a:lnTo>
                    <a:lnTo>
                      <a:pt x="38" y="42"/>
                    </a:lnTo>
                    <a:lnTo>
                      <a:pt x="43" y="53"/>
                    </a:lnTo>
                    <a:lnTo>
                      <a:pt x="43" y="63"/>
                    </a:lnTo>
                    <a:lnTo>
                      <a:pt x="46" y="73"/>
                    </a:lnTo>
                    <a:lnTo>
                      <a:pt x="49" y="84"/>
                    </a:lnTo>
                    <a:lnTo>
                      <a:pt x="56" y="91"/>
                    </a:lnTo>
                    <a:lnTo>
                      <a:pt x="60" y="98"/>
                    </a:lnTo>
                    <a:lnTo>
                      <a:pt x="109" y="133"/>
                    </a:lnTo>
                    <a:lnTo>
                      <a:pt x="151" y="172"/>
                    </a:lnTo>
                    <a:lnTo>
                      <a:pt x="190" y="214"/>
                    </a:lnTo>
                    <a:lnTo>
                      <a:pt x="225" y="256"/>
                    </a:lnTo>
                    <a:lnTo>
                      <a:pt x="261" y="301"/>
                    </a:lnTo>
                    <a:lnTo>
                      <a:pt x="289" y="348"/>
                    </a:lnTo>
                    <a:lnTo>
                      <a:pt x="316" y="393"/>
                    </a:lnTo>
                    <a:lnTo>
                      <a:pt x="344" y="443"/>
                    </a:lnTo>
                    <a:lnTo>
                      <a:pt x="373" y="488"/>
                    </a:lnTo>
                    <a:lnTo>
                      <a:pt x="401" y="541"/>
                    </a:lnTo>
                    <a:lnTo>
                      <a:pt x="404" y="548"/>
                    </a:lnTo>
                    <a:lnTo>
                      <a:pt x="412" y="555"/>
                    </a:lnTo>
                    <a:lnTo>
                      <a:pt x="422" y="561"/>
                    </a:lnTo>
                    <a:lnTo>
                      <a:pt x="433" y="569"/>
                    </a:lnTo>
                    <a:lnTo>
                      <a:pt x="444" y="573"/>
                    </a:lnTo>
                    <a:lnTo>
                      <a:pt x="454" y="579"/>
                    </a:lnTo>
                    <a:lnTo>
                      <a:pt x="464" y="583"/>
                    </a:lnTo>
                    <a:lnTo>
                      <a:pt x="479" y="590"/>
                    </a:lnTo>
                    <a:lnTo>
                      <a:pt x="489" y="593"/>
                    </a:lnTo>
                    <a:lnTo>
                      <a:pt x="499" y="601"/>
                    </a:lnTo>
                    <a:lnTo>
                      <a:pt x="489" y="596"/>
                    </a:lnTo>
                    <a:lnTo>
                      <a:pt x="482" y="593"/>
                    </a:lnTo>
                    <a:lnTo>
                      <a:pt x="471" y="590"/>
                    </a:lnTo>
                    <a:lnTo>
                      <a:pt x="461" y="586"/>
                    </a:lnTo>
                    <a:lnTo>
                      <a:pt x="451" y="583"/>
                    </a:lnTo>
                    <a:lnTo>
                      <a:pt x="439" y="579"/>
                    </a:lnTo>
                    <a:lnTo>
                      <a:pt x="426" y="576"/>
                    </a:lnTo>
                    <a:lnTo>
                      <a:pt x="416" y="569"/>
                    </a:lnTo>
                    <a:lnTo>
                      <a:pt x="404" y="561"/>
                    </a:lnTo>
                    <a:lnTo>
                      <a:pt x="398" y="551"/>
                    </a:lnTo>
                    <a:lnTo>
                      <a:pt x="359" y="506"/>
                    </a:lnTo>
                    <a:lnTo>
                      <a:pt x="324" y="463"/>
                    </a:lnTo>
                    <a:lnTo>
                      <a:pt x="289" y="425"/>
                    </a:lnTo>
                    <a:lnTo>
                      <a:pt x="253" y="383"/>
                    </a:lnTo>
                    <a:lnTo>
                      <a:pt x="215" y="348"/>
                    </a:lnTo>
                    <a:lnTo>
                      <a:pt x="179" y="313"/>
                    </a:lnTo>
                    <a:lnTo>
                      <a:pt x="138" y="278"/>
                    </a:lnTo>
                    <a:lnTo>
                      <a:pt x="95" y="246"/>
                    </a:lnTo>
                    <a:lnTo>
                      <a:pt x="49" y="214"/>
                    </a:lnTo>
                    <a:lnTo>
                      <a:pt x="0" y="183"/>
                    </a:lnTo>
                    <a:lnTo>
                      <a:pt x="35" y="0"/>
                    </a:lnTo>
                    <a:close/>
                  </a:path>
                </a:pathLst>
              </a:custGeom>
              <a:solidFill>
                <a:srgbClr val="FF00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70" name="Freeform 742"/>
              <p:cNvSpPr>
                <a:spLocks/>
              </p:cNvSpPr>
              <p:nvPr/>
            </p:nvSpPr>
            <p:spPr bwMode="auto">
              <a:xfrm>
                <a:off x="3104" y="2720"/>
                <a:ext cx="38" cy="43"/>
              </a:xfrm>
              <a:custGeom>
                <a:avLst/>
                <a:gdLst>
                  <a:gd name="T0" fmla="*/ 35 w 499"/>
                  <a:gd name="T1" fmla="*/ 0 h 601"/>
                  <a:gd name="T2" fmla="*/ 35 w 499"/>
                  <a:gd name="T3" fmla="*/ 10 h 601"/>
                  <a:gd name="T4" fmla="*/ 38 w 499"/>
                  <a:gd name="T5" fmla="*/ 21 h 601"/>
                  <a:gd name="T6" fmla="*/ 38 w 499"/>
                  <a:gd name="T7" fmla="*/ 31 h 601"/>
                  <a:gd name="T8" fmla="*/ 38 w 499"/>
                  <a:gd name="T9" fmla="*/ 42 h 601"/>
                  <a:gd name="T10" fmla="*/ 43 w 499"/>
                  <a:gd name="T11" fmla="*/ 53 h 601"/>
                  <a:gd name="T12" fmla="*/ 43 w 499"/>
                  <a:gd name="T13" fmla="*/ 63 h 601"/>
                  <a:gd name="T14" fmla="*/ 46 w 499"/>
                  <a:gd name="T15" fmla="*/ 73 h 601"/>
                  <a:gd name="T16" fmla="*/ 49 w 499"/>
                  <a:gd name="T17" fmla="*/ 84 h 601"/>
                  <a:gd name="T18" fmla="*/ 56 w 499"/>
                  <a:gd name="T19" fmla="*/ 91 h 601"/>
                  <a:gd name="T20" fmla="*/ 60 w 499"/>
                  <a:gd name="T21" fmla="*/ 98 h 601"/>
                  <a:gd name="T22" fmla="*/ 109 w 499"/>
                  <a:gd name="T23" fmla="*/ 133 h 601"/>
                  <a:gd name="T24" fmla="*/ 151 w 499"/>
                  <a:gd name="T25" fmla="*/ 172 h 601"/>
                  <a:gd name="T26" fmla="*/ 190 w 499"/>
                  <a:gd name="T27" fmla="*/ 214 h 601"/>
                  <a:gd name="T28" fmla="*/ 225 w 499"/>
                  <a:gd name="T29" fmla="*/ 256 h 601"/>
                  <a:gd name="T30" fmla="*/ 261 w 499"/>
                  <a:gd name="T31" fmla="*/ 301 h 601"/>
                  <a:gd name="T32" fmla="*/ 289 w 499"/>
                  <a:gd name="T33" fmla="*/ 348 h 601"/>
                  <a:gd name="T34" fmla="*/ 316 w 499"/>
                  <a:gd name="T35" fmla="*/ 393 h 601"/>
                  <a:gd name="T36" fmla="*/ 344 w 499"/>
                  <a:gd name="T37" fmla="*/ 443 h 601"/>
                  <a:gd name="T38" fmla="*/ 373 w 499"/>
                  <a:gd name="T39" fmla="*/ 488 h 601"/>
                  <a:gd name="T40" fmla="*/ 401 w 499"/>
                  <a:gd name="T41" fmla="*/ 541 h 601"/>
                  <a:gd name="T42" fmla="*/ 404 w 499"/>
                  <a:gd name="T43" fmla="*/ 548 h 601"/>
                  <a:gd name="T44" fmla="*/ 412 w 499"/>
                  <a:gd name="T45" fmla="*/ 555 h 601"/>
                  <a:gd name="T46" fmla="*/ 422 w 499"/>
                  <a:gd name="T47" fmla="*/ 561 h 601"/>
                  <a:gd name="T48" fmla="*/ 433 w 499"/>
                  <a:gd name="T49" fmla="*/ 569 h 601"/>
                  <a:gd name="T50" fmla="*/ 444 w 499"/>
                  <a:gd name="T51" fmla="*/ 573 h 601"/>
                  <a:gd name="T52" fmla="*/ 454 w 499"/>
                  <a:gd name="T53" fmla="*/ 579 h 601"/>
                  <a:gd name="T54" fmla="*/ 464 w 499"/>
                  <a:gd name="T55" fmla="*/ 583 h 601"/>
                  <a:gd name="T56" fmla="*/ 479 w 499"/>
                  <a:gd name="T57" fmla="*/ 590 h 601"/>
                  <a:gd name="T58" fmla="*/ 489 w 499"/>
                  <a:gd name="T59" fmla="*/ 593 h 601"/>
                  <a:gd name="T60" fmla="*/ 499 w 499"/>
                  <a:gd name="T61" fmla="*/ 601 h 601"/>
                  <a:gd name="T62" fmla="*/ 489 w 499"/>
                  <a:gd name="T63" fmla="*/ 596 h 601"/>
                  <a:gd name="T64" fmla="*/ 482 w 499"/>
                  <a:gd name="T65" fmla="*/ 593 h 601"/>
                  <a:gd name="T66" fmla="*/ 471 w 499"/>
                  <a:gd name="T67" fmla="*/ 590 h 601"/>
                  <a:gd name="T68" fmla="*/ 461 w 499"/>
                  <a:gd name="T69" fmla="*/ 586 h 601"/>
                  <a:gd name="T70" fmla="*/ 451 w 499"/>
                  <a:gd name="T71" fmla="*/ 583 h 601"/>
                  <a:gd name="T72" fmla="*/ 439 w 499"/>
                  <a:gd name="T73" fmla="*/ 579 h 601"/>
                  <a:gd name="T74" fmla="*/ 426 w 499"/>
                  <a:gd name="T75" fmla="*/ 576 h 601"/>
                  <a:gd name="T76" fmla="*/ 416 w 499"/>
                  <a:gd name="T77" fmla="*/ 569 h 601"/>
                  <a:gd name="T78" fmla="*/ 404 w 499"/>
                  <a:gd name="T79" fmla="*/ 561 h 601"/>
                  <a:gd name="T80" fmla="*/ 398 w 499"/>
                  <a:gd name="T81" fmla="*/ 551 h 601"/>
                  <a:gd name="T82" fmla="*/ 359 w 499"/>
                  <a:gd name="T83" fmla="*/ 506 h 601"/>
                  <a:gd name="T84" fmla="*/ 324 w 499"/>
                  <a:gd name="T85" fmla="*/ 463 h 601"/>
                  <a:gd name="T86" fmla="*/ 289 w 499"/>
                  <a:gd name="T87" fmla="*/ 425 h 601"/>
                  <a:gd name="T88" fmla="*/ 253 w 499"/>
                  <a:gd name="T89" fmla="*/ 383 h 601"/>
                  <a:gd name="T90" fmla="*/ 215 w 499"/>
                  <a:gd name="T91" fmla="*/ 348 h 601"/>
                  <a:gd name="T92" fmla="*/ 179 w 499"/>
                  <a:gd name="T93" fmla="*/ 313 h 601"/>
                  <a:gd name="T94" fmla="*/ 138 w 499"/>
                  <a:gd name="T95" fmla="*/ 278 h 601"/>
                  <a:gd name="T96" fmla="*/ 95 w 499"/>
                  <a:gd name="T97" fmla="*/ 246 h 601"/>
                  <a:gd name="T98" fmla="*/ 49 w 499"/>
                  <a:gd name="T99" fmla="*/ 214 h 601"/>
                  <a:gd name="T100" fmla="*/ 0 w 499"/>
                  <a:gd name="T101" fmla="*/ 183 h 601"/>
                  <a:gd name="T102" fmla="*/ 35 w 499"/>
                  <a:gd name="T103"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9" h="601">
                    <a:moveTo>
                      <a:pt x="35" y="0"/>
                    </a:moveTo>
                    <a:lnTo>
                      <a:pt x="35" y="10"/>
                    </a:lnTo>
                    <a:lnTo>
                      <a:pt x="38" y="21"/>
                    </a:lnTo>
                    <a:lnTo>
                      <a:pt x="38" y="31"/>
                    </a:lnTo>
                    <a:lnTo>
                      <a:pt x="38" y="42"/>
                    </a:lnTo>
                    <a:lnTo>
                      <a:pt x="43" y="53"/>
                    </a:lnTo>
                    <a:lnTo>
                      <a:pt x="43" y="63"/>
                    </a:lnTo>
                    <a:lnTo>
                      <a:pt x="46" y="73"/>
                    </a:lnTo>
                    <a:lnTo>
                      <a:pt x="49" y="84"/>
                    </a:lnTo>
                    <a:lnTo>
                      <a:pt x="56" y="91"/>
                    </a:lnTo>
                    <a:lnTo>
                      <a:pt x="60" y="98"/>
                    </a:lnTo>
                    <a:lnTo>
                      <a:pt x="109" y="133"/>
                    </a:lnTo>
                    <a:lnTo>
                      <a:pt x="151" y="172"/>
                    </a:lnTo>
                    <a:lnTo>
                      <a:pt x="190" y="214"/>
                    </a:lnTo>
                    <a:lnTo>
                      <a:pt x="225" y="256"/>
                    </a:lnTo>
                    <a:lnTo>
                      <a:pt x="261" y="301"/>
                    </a:lnTo>
                    <a:lnTo>
                      <a:pt x="289" y="348"/>
                    </a:lnTo>
                    <a:lnTo>
                      <a:pt x="316" y="393"/>
                    </a:lnTo>
                    <a:lnTo>
                      <a:pt x="344" y="443"/>
                    </a:lnTo>
                    <a:lnTo>
                      <a:pt x="373" y="488"/>
                    </a:lnTo>
                    <a:lnTo>
                      <a:pt x="401" y="541"/>
                    </a:lnTo>
                    <a:lnTo>
                      <a:pt x="404" y="548"/>
                    </a:lnTo>
                    <a:lnTo>
                      <a:pt x="412" y="555"/>
                    </a:lnTo>
                    <a:lnTo>
                      <a:pt x="422" y="561"/>
                    </a:lnTo>
                    <a:lnTo>
                      <a:pt x="433" y="569"/>
                    </a:lnTo>
                    <a:lnTo>
                      <a:pt x="444" y="573"/>
                    </a:lnTo>
                    <a:lnTo>
                      <a:pt x="454" y="579"/>
                    </a:lnTo>
                    <a:lnTo>
                      <a:pt x="464" y="583"/>
                    </a:lnTo>
                    <a:lnTo>
                      <a:pt x="479" y="590"/>
                    </a:lnTo>
                    <a:lnTo>
                      <a:pt x="489" y="593"/>
                    </a:lnTo>
                    <a:lnTo>
                      <a:pt x="499" y="601"/>
                    </a:lnTo>
                    <a:lnTo>
                      <a:pt x="489" y="596"/>
                    </a:lnTo>
                    <a:lnTo>
                      <a:pt x="482" y="593"/>
                    </a:lnTo>
                    <a:lnTo>
                      <a:pt x="471" y="590"/>
                    </a:lnTo>
                    <a:lnTo>
                      <a:pt x="461" y="586"/>
                    </a:lnTo>
                    <a:lnTo>
                      <a:pt x="451" y="583"/>
                    </a:lnTo>
                    <a:lnTo>
                      <a:pt x="439" y="579"/>
                    </a:lnTo>
                    <a:lnTo>
                      <a:pt x="426" y="576"/>
                    </a:lnTo>
                    <a:lnTo>
                      <a:pt x="416" y="569"/>
                    </a:lnTo>
                    <a:lnTo>
                      <a:pt x="404" y="561"/>
                    </a:lnTo>
                    <a:lnTo>
                      <a:pt x="398" y="551"/>
                    </a:lnTo>
                    <a:lnTo>
                      <a:pt x="359" y="506"/>
                    </a:lnTo>
                    <a:lnTo>
                      <a:pt x="324" y="463"/>
                    </a:lnTo>
                    <a:lnTo>
                      <a:pt x="289" y="425"/>
                    </a:lnTo>
                    <a:lnTo>
                      <a:pt x="253" y="383"/>
                    </a:lnTo>
                    <a:lnTo>
                      <a:pt x="215" y="348"/>
                    </a:lnTo>
                    <a:lnTo>
                      <a:pt x="179" y="313"/>
                    </a:lnTo>
                    <a:lnTo>
                      <a:pt x="138" y="278"/>
                    </a:lnTo>
                    <a:lnTo>
                      <a:pt x="95" y="246"/>
                    </a:lnTo>
                    <a:lnTo>
                      <a:pt x="49" y="214"/>
                    </a:lnTo>
                    <a:lnTo>
                      <a:pt x="0" y="183"/>
                    </a:lnTo>
                    <a:lnTo>
                      <a:pt x="35" y="0"/>
                    </a:lnTo>
                  </a:path>
                </a:pathLst>
              </a:custGeom>
              <a:noFill/>
              <a:ln w="0">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71" name="Freeform 743"/>
              <p:cNvSpPr>
                <a:spLocks/>
              </p:cNvSpPr>
              <p:nvPr/>
            </p:nvSpPr>
            <p:spPr bwMode="auto">
              <a:xfrm>
                <a:off x="3124" y="2747"/>
                <a:ext cx="47" cy="71"/>
              </a:xfrm>
              <a:custGeom>
                <a:avLst/>
                <a:gdLst>
                  <a:gd name="T0" fmla="*/ 0 w 601"/>
                  <a:gd name="T1" fmla="*/ 0 h 987"/>
                  <a:gd name="T2" fmla="*/ 24 w 601"/>
                  <a:gd name="T3" fmla="*/ 21 h 987"/>
                  <a:gd name="T4" fmla="*/ 48 w 601"/>
                  <a:gd name="T5" fmla="*/ 42 h 987"/>
                  <a:gd name="T6" fmla="*/ 66 w 601"/>
                  <a:gd name="T7" fmla="*/ 67 h 987"/>
                  <a:gd name="T8" fmla="*/ 88 w 601"/>
                  <a:gd name="T9" fmla="*/ 95 h 987"/>
                  <a:gd name="T10" fmla="*/ 105 w 601"/>
                  <a:gd name="T11" fmla="*/ 124 h 987"/>
                  <a:gd name="T12" fmla="*/ 126 w 601"/>
                  <a:gd name="T13" fmla="*/ 147 h 987"/>
                  <a:gd name="T14" fmla="*/ 144 w 601"/>
                  <a:gd name="T15" fmla="*/ 172 h 987"/>
                  <a:gd name="T16" fmla="*/ 168 w 601"/>
                  <a:gd name="T17" fmla="*/ 194 h 987"/>
                  <a:gd name="T18" fmla="*/ 193 w 601"/>
                  <a:gd name="T19" fmla="*/ 214 h 987"/>
                  <a:gd name="T20" fmla="*/ 221 w 601"/>
                  <a:gd name="T21" fmla="*/ 229 h 987"/>
                  <a:gd name="T22" fmla="*/ 306 w 601"/>
                  <a:gd name="T23" fmla="*/ 271 h 987"/>
                  <a:gd name="T24" fmla="*/ 376 w 601"/>
                  <a:gd name="T25" fmla="*/ 327 h 987"/>
                  <a:gd name="T26" fmla="*/ 436 w 601"/>
                  <a:gd name="T27" fmla="*/ 390 h 987"/>
                  <a:gd name="T28" fmla="*/ 482 w 601"/>
                  <a:gd name="T29" fmla="*/ 464 h 987"/>
                  <a:gd name="T30" fmla="*/ 517 w 601"/>
                  <a:gd name="T31" fmla="*/ 545 h 987"/>
                  <a:gd name="T32" fmla="*/ 545 w 601"/>
                  <a:gd name="T33" fmla="*/ 632 h 987"/>
                  <a:gd name="T34" fmla="*/ 569 w 601"/>
                  <a:gd name="T35" fmla="*/ 720 h 987"/>
                  <a:gd name="T36" fmla="*/ 584 w 601"/>
                  <a:gd name="T37" fmla="*/ 812 h 987"/>
                  <a:gd name="T38" fmla="*/ 594 w 601"/>
                  <a:gd name="T39" fmla="*/ 899 h 987"/>
                  <a:gd name="T40" fmla="*/ 601 w 601"/>
                  <a:gd name="T41" fmla="*/ 987 h 987"/>
                  <a:gd name="T42" fmla="*/ 601 w 601"/>
                  <a:gd name="T43" fmla="*/ 984 h 987"/>
                  <a:gd name="T44" fmla="*/ 601 w 601"/>
                  <a:gd name="T45" fmla="*/ 980 h 987"/>
                  <a:gd name="T46" fmla="*/ 601 w 601"/>
                  <a:gd name="T47" fmla="*/ 977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1" h="987">
                    <a:moveTo>
                      <a:pt x="0" y="0"/>
                    </a:moveTo>
                    <a:lnTo>
                      <a:pt x="24" y="21"/>
                    </a:lnTo>
                    <a:lnTo>
                      <a:pt x="48" y="42"/>
                    </a:lnTo>
                    <a:lnTo>
                      <a:pt x="66" y="67"/>
                    </a:lnTo>
                    <a:lnTo>
                      <a:pt x="88" y="95"/>
                    </a:lnTo>
                    <a:lnTo>
                      <a:pt x="105" y="124"/>
                    </a:lnTo>
                    <a:lnTo>
                      <a:pt x="126" y="147"/>
                    </a:lnTo>
                    <a:lnTo>
                      <a:pt x="144" y="172"/>
                    </a:lnTo>
                    <a:lnTo>
                      <a:pt x="168" y="194"/>
                    </a:lnTo>
                    <a:lnTo>
                      <a:pt x="193" y="214"/>
                    </a:lnTo>
                    <a:lnTo>
                      <a:pt x="221" y="229"/>
                    </a:lnTo>
                    <a:lnTo>
                      <a:pt x="306" y="271"/>
                    </a:lnTo>
                    <a:lnTo>
                      <a:pt x="376" y="327"/>
                    </a:lnTo>
                    <a:lnTo>
                      <a:pt x="436" y="390"/>
                    </a:lnTo>
                    <a:lnTo>
                      <a:pt x="482" y="464"/>
                    </a:lnTo>
                    <a:lnTo>
                      <a:pt x="517" y="545"/>
                    </a:lnTo>
                    <a:lnTo>
                      <a:pt x="545" y="632"/>
                    </a:lnTo>
                    <a:lnTo>
                      <a:pt x="569" y="720"/>
                    </a:lnTo>
                    <a:lnTo>
                      <a:pt x="584" y="812"/>
                    </a:lnTo>
                    <a:lnTo>
                      <a:pt x="594" y="899"/>
                    </a:lnTo>
                    <a:lnTo>
                      <a:pt x="601" y="987"/>
                    </a:lnTo>
                    <a:lnTo>
                      <a:pt x="601" y="984"/>
                    </a:lnTo>
                    <a:lnTo>
                      <a:pt x="601" y="980"/>
                    </a:lnTo>
                    <a:lnTo>
                      <a:pt x="601" y="977"/>
                    </a:lnTo>
                  </a:path>
                </a:pathLst>
              </a:custGeom>
              <a:noFill/>
              <a:ln w="3175">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72" name="Freeform 744"/>
              <p:cNvSpPr>
                <a:spLocks/>
              </p:cNvSpPr>
              <p:nvPr/>
            </p:nvSpPr>
            <p:spPr bwMode="auto">
              <a:xfrm>
                <a:off x="2973" y="2769"/>
                <a:ext cx="99" cy="46"/>
              </a:xfrm>
              <a:custGeom>
                <a:avLst/>
                <a:gdLst>
                  <a:gd name="T0" fmla="*/ 1277 w 1277"/>
                  <a:gd name="T1" fmla="*/ 0 h 640"/>
                  <a:gd name="T2" fmla="*/ 1210 w 1277"/>
                  <a:gd name="T3" fmla="*/ 39 h 640"/>
                  <a:gd name="T4" fmla="*/ 1150 w 1277"/>
                  <a:gd name="T5" fmla="*/ 81 h 640"/>
                  <a:gd name="T6" fmla="*/ 1095 w 1277"/>
                  <a:gd name="T7" fmla="*/ 130 h 640"/>
                  <a:gd name="T8" fmla="*/ 1042 w 1277"/>
                  <a:gd name="T9" fmla="*/ 183 h 640"/>
                  <a:gd name="T10" fmla="*/ 992 w 1277"/>
                  <a:gd name="T11" fmla="*/ 235 h 640"/>
                  <a:gd name="T12" fmla="*/ 947 w 1277"/>
                  <a:gd name="T13" fmla="*/ 292 h 640"/>
                  <a:gd name="T14" fmla="*/ 897 w 1277"/>
                  <a:gd name="T15" fmla="*/ 348 h 640"/>
                  <a:gd name="T16" fmla="*/ 844 w 1277"/>
                  <a:gd name="T17" fmla="*/ 397 h 640"/>
                  <a:gd name="T18" fmla="*/ 788 w 1277"/>
                  <a:gd name="T19" fmla="*/ 447 h 640"/>
                  <a:gd name="T20" fmla="*/ 729 w 1277"/>
                  <a:gd name="T21" fmla="*/ 488 h 640"/>
                  <a:gd name="T22" fmla="*/ 661 w 1277"/>
                  <a:gd name="T23" fmla="*/ 517 h 640"/>
                  <a:gd name="T24" fmla="*/ 591 w 1277"/>
                  <a:gd name="T25" fmla="*/ 535 h 640"/>
                  <a:gd name="T26" fmla="*/ 517 w 1277"/>
                  <a:gd name="T27" fmla="*/ 545 h 640"/>
                  <a:gd name="T28" fmla="*/ 439 w 1277"/>
                  <a:gd name="T29" fmla="*/ 545 h 640"/>
                  <a:gd name="T30" fmla="*/ 363 w 1277"/>
                  <a:gd name="T31" fmla="*/ 545 h 640"/>
                  <a:gd name="T32" fmla="*/ 285 w 1277"/>
                  <a:gd name="T33" fmla="*/ 545 h 640"/>
                  <a:gd name="T34" fmla="*/ 208 w 1277"/>
                  <a:gd name="T35" fmla="*/ 552 h 640"/>
                  <a:gd name="T36" fmla="*/ 133 w 1277"/>
                  <a:gd name="T37" fmla="*/ 565 h 640"/>
                  <a:gd name="T38" fmla="*/ 63 w 1277"/>
                  <a:gd name="T39" fmla="*/ 593 h 640"/>
                  <a:gd name="T40" fmla="*/ 0 w 1277"/>
                  <a:gd name="T41" fmla="*/ 640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7" h="640">
                    <a:moveTo>
                      <a:pt x="1277" y="0"/>
                    </a:moveTo>
                    <a:lnTo>
                      <a:pt x="1210" y="39"/>
                    </a:lnTo>
                    <a:lnTo>
                      <a:pt x="1150" y="81"/>
                    </a:lnTo>
                    <a:lnTo>
                      <a:pt x="1095" y="130"/>
                    </a:lnTo>
                    <a:lnTo>
                      <a:pt x="1042" y="183"/>
                    </a:lnTo>
                    <a:lnTo>
                      <a:pt x="992" y="235"/>
                    </a:lnTo>
                    <a:lnTo>
                      <a:pt x="947" y="292"/>
                    </a:lnTo>
                    <a:lnTo>
                      <a:pt x="897" y="348"/>
                    </a:lnTo>
                    <a:lnTo>
                      <a:pt x="844" y="397"/>
                    </a:lnTo>
                    <a:lnTo>
                      <a:pt x="788" y="447"/>
                    </a:lnTo>
                    <a:lnTo>
                      <a:pt x="729" y="488"/>
                    </a:lnTo>
                    <a:lnTo>
                      <a:pt x="661" y="517"/>
                    </a:lnTo>
                    <a:lnTo>
                      <a:pt x="591" y="535"/>
                    </a:lnTo>
                    <a:lnTo>
                      <a:pt x="517" y="545"/>
                    </a:lnTo>
                    <a:lnTo>
                      <a:pt x="439" y="545"/>
                    </a:lnTo>
                    <a:lnTo>
                      <a:pt x="363" y="545"/>
                    </a:lnTo>
                    <a:lnTo>
                      <a:pt x="285" y="545"/>
                    </a:lnTo>
                    <a:lnTo>
                      <a:pt x="208" y="552"/>
                    </a:lnTo>
                    <a:lnTo>
                      <a:pt x="133" y="565"/>
                    </a:lnTo>
                    <a:lnTo>
                      <a:pt x="63" y="593"/>
                    </a:lnTo>
                    <a:lnTo>
                      <a:pt x="0" y="640"/>
                    </a:lnTo>
                  </a:path>
                </a:pathLst>
              </a:custGeom>
              <a:noFill/>
              <a:ln w="3175">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73" name="Freeform 745"/>
              <p:cNvSpPr>
                <a:spLocks/>
              </p:cNvSpPr>
              <p:nvPr/>
            </p:nvSpPr>
            <p:spPr bwMode="auto">
              <a:xfrm>
                <a:off x="3063" y="2749"/>
                <a:ext cx="33" cy="25"/>
              </a:xfrm>
              <a:custGeom>
                <a:avLst/>
                <a:gdLst>
                  <a:gd name="T0" fmla="*/ 411 w 422"/>
                  <a:gd name="T1" fmla="*/ 0 h 348"/>
                  <a:gd name="T2" fmla="*/ 394 w 422"/>
                  <a:gd name="T3" fmla="*/ 25 h 348"/>
                  <a:gd name="T4" fmla="*/ 366 w 422"/>
                  <a:gd name="T5" fmla="*/ 56 h 348"/>
                  <a:gd name="T6" fmla="*/ 324 w 422"/>
                  <a:gd name="T7" fmla="*/ 95 h 348"/>
                  <a:gd name="T8" fmla="*/ 278 w 422"/>
                  <a:gd name="T9" fmla="*/ 141 h 348"/>
                  <a:gd name="T10" fmla="*/ 224 w 422"/>
                  <a:gd name="T11" fmla="*/ 186 h 348"/>
                  <a:gd name="T12" fmla="*/ 172 w 422"/>
                  <a:gd name="T13" fmla="*/ 232 h 348"/>
                  <a:gd name="T14" fmla="*/ 119 w 422"/>
                  <a:gd name="T15" fmla="*/ 271 h 348"/>
                  <a:gd name="T16" fmla="*/ 73 w 422"/>
                  <a:gd name="T17" fmla="*/ 306 h 348"/>
                  <a:gd name="T18" fmla="*/ 31 w 422"/>
                  <a:gd name="T19" fmla="*/ 331 h 348"/>
                  <a:gd name="T20" fmla="*/ 0 w 422"/>
                  <a:gd name="T21" fmla="*/ 348 h 348"/>
                  <a:gd name="T22" fmla="*/ 46 w 422"/>
                  <a:gd name="T23" fmla="*/ 323 h 348"/>
                  <a:gd name="T24" fmla="*/ 91 w 422"/>
                  <a:gd name="T25" fmla="*/ 306 h 348"/>
                  <a:gd name="T26" fmla="*/ 133 w 422"/>
                  <a:gd name="T27" fmla="*/ 288 h 348"/>
                  <a:gd name="T28" fmla="*/ 179 w 422"/>
                  <a:gd name="T29" fmla="*/ 278 h 348"/>
                  <a:gd name="T30" fmla="*/ 221 w 422"/>
                  <a:gd name="T31" fmla="*/ 264 h 348"/>
                  <a:gd name="T32" fmla="*/ 261 w 422"/>
                  <a:gd name="T33" fmla="*/ 250 h 348"/>
                  <a:gd name="T34" fmla="*/ 302 w 422"/>
                  <a:gd name="T35" fmla="*/ 236 h 348"/>
                  <a:gd name="T36" fmla="*/ 344 w 422"/>
                  <a:gd name="T37" fmla="*/ 214 h 348"/>
                  <a:gd name="T38" fmla="*/ 384 w 422"/>
                  <a:gd name="T39" fmla="*/ 190 h 348"/>
                  <a:gd name="T40" fmla="*/ 422 w 422"/>
                  <a:gd name="T41" fmla="*/ 161 h 348"/>
                  <a:gd name="T42" fmla="*/ 411 w 422"/>
                  <a:gd name="T43"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2" h="348">
                    <a:moveTo>
                      <a:pt x="411" y="0"/>
                    </a:moveTo>
                    <a:lnTo>
                      <a:pt x="394" y="25"/>
                    </a:lnTo>
                    <a:lnTo>
                      <a:pt x="366" y="56"/>
                    </a:lnTo>
                    <a:lnTo>
                      <a:pt x="324" y="95"/>
                    </a:lnTo>
                    <a:lnTo>
                      <a:pt x="278" y="141"/>
                    </a:lnTo>
                    <a:lnTo>
                      <a:pt x="224" y="186"/>
                    </a:lnTo>
                    <a:lnTo>
                      <a:pt x="172" y="232"/>
                    </a:lnTo>
                    <a:lnTo>
                      <a:pt x="119" y="271"/>
                    </a:lnTo>
                    <a:lnTo>
                      <a:pt x="73" y="306"/>
                    </a:lnTo>
                    <a:lnTo>
                      <a:pt x="31" y="331"/>
                    </a:lnTo>
                    <a:lnTo>
                      <a:pt x="0" y="348"/>
                    </a:lnTo>
                    <a:lnTo>
                      <a:pt x="46" y="323"/>
                    </a:lnTo>
                    <a:lnTo>
                      <a:pt x="91" y="306"/>
                    </a:lnTo>
                    <a:lnTo>
                      <a:pt x="133" y="288"/>
                    </a:lnTo>
                    <a:lnTo>
                      <a:pt x="179" y="278"/>
                    </a:lnTo>
                    <a:lnTo>
                      <a:pt x="221" y="264"/>
                    </a:lnTo>
                    <a:lnTo>
                      <a:pt x="261" y="250"/>
                    </a:lnTo>
                    <a:lnTo>
                      <a:pt x="302" y="236"/>
                    </a:lnTo>
                    <a:lnTo>
                      <a:pt x="344" y="214"/>
                    </a:lnTo>
                    <a:lnTo>
                      <a:pt x="384" y="190"/>
                    </a:lnTo>
                    <a:lnTo>
                      <a:pt x="422" y="161"/>
                    </a:lnTo>
                    <a:lnTo>
                      <a:pt x="411" y="0"/>
                    </a:lnTo>
                    <a:close/>
                  </a:path>
                </a:pathLst>
              </a:custGeom>
              <a:solidFill>
                <a:srgbClr val="B200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74" name="Freeform 746"/>
              <p:cNvSpPr>
                <a:spLocks/>
              </p:cNvSpPr>
              <p:nvPr/>
            </p:nvSpPr>
            <p:spPr bwMode="auto">
              <a:xfrm>
                <a:off x="3063" y="2749"/>
                <a:ext cx="34" cy="25"/>
              </a:xfrm>
              <a:custGeom>
                <a:avLst/>
                <a:gdLst>
                  <a:gd name="T0" fmla="*/ 405 w 443"/>
                  <a:gd name="T1" fmla="*/ 0 h 348"/>
                  <a:gd name="T2" fmla="*/ 398 w 443"/>
                  <a:gd name="T3" fmla="*/ 8 h 348"/>
                  <a:gd name="T4" fmla="*/ 377 w 443"/>
                  <a:gd name="T5" fmla="*/ 32 h 348"/>
                  <a:gd name="T6" fmla="*/ 342 w 443"/>
                  <a:gd name="T7" fmla="*/ 68 h 348"/>
                  <a:gd name="T8" fmla="*/ 295 w 443"/>
                  <a:gd name="T9" fmla="*/ 113 h 348"/>
                  <a:gd name="T10" fmla="*/ 243 w 443"/>
                  <a:gd name="T11" fmla="*/ 162 h 348"/>
                  <a:gd name="T12" fmla="*/ 187 w 443"/>
                  <a:gd name="T13" fmla="*/ 211 h 348"/>
                  <a:gd name="T14" fmla="*/ 130 w 443"/>
                  <a:gd name="T15" fmla="*/ 261 h 348"/>
                  <a:gd name="T16" fmla="*/ 77 w 443"/>
                  <a:gd name="T17" fmla="*/ 303 h 348"/>
                  <a:gd name="T18" fmla="*/ 32 w 443"/>
                  <a:gd name="T19" fmla="*/ 331 h 348"/>
                  <a:gd name="T20" fmla="*/ 0 w 443"/>
                  <a:gd name="T21" fmla="*/ 348 h 348"/>
                  <a:gd name="T22" fmla="*/ 46 w 443"/>
                  <a:gd name="T23" fmla="*/ 323 h 348"/>
                  <a:gd name="T24" fmla="*/ 99 w 443"/>
                  <a:gd name="T25" fmla="*/ 300 h 348"/>
                  <a:gd name="T26" fmla="*/ 147 w 443"/>
                  <a:gd name="T27" fmla="*/ 275 h 348"/>
                  <a:gd name="T28" fmla="*/ 200 w 443"/>
                  <a:gd name="T29" fmla="*/ 250 h 348"/>
                  <a:gd name="T30" fmla="*/ 250 w 443"/>
                  <a:gd name="T31" fmla="*/ 229 h 348"/>
                  <a:gd name="T32" fmla="*/ 295 w 443"/>
                  <a:gd name="T33" fmla="*/ 208 h 348"/>
                  <a:gd name="T34" fmla="*/ 342 w 443"/>
                  <a:gd name="T35" fmla="*/ 190 h 348"/>
                  <a:gd name="T36" fmla="*/ 380 w 443"/>
                  <a:gd name="T37" fmla="*/ 173 h 348"/>
                  <a:gd name="T38" fmla="*/ 415 w 443"/>
                  <a:gd name="T39" fmla="*/ 155 h 348"/>
                  <a:gd name="T40" fmla="*/ 443 w 443"/>
                  <a:gd name="T41" fmla="*/ 141 h 348"/>
                  <a:gd name="T42" fmla="*/ 405 w 443"/>
                  <a:gd name="T43"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3" h="348">
                    <a:moveTo>
                      <a:pt x="405" y="0"/>
                    </a:moveTo>
                    <a:lnTo>
                      <a:pt x="398" y="8"/>
                    </a:lnTo>
                    <a:lnTo>
                      <a:pt x="377" y="32"/>
                    </a:lnTo>
                    <a:lnTo>
                      <a:pt x="342" y="68"/>
                    </a:lnTo>
                    <a:lnTo>
                      <a:pt x="295" y="113"/>
                    </a:lnTo>
                    <a:lnTo>
                      <a:pt x="243" y="162"/>
                    </a:lnTo>
                    <a:lnTo>
                      <a:pt x="187" y="211"/>
                    </a:lnTo>
                    <a:lnTo>
                      <a:pt x="130" y="261"/>
                    </a:lnTo>
                    <a:lnTo>
                      <a:pt x="77" y="303"/>
                    </a:lnTo>
                    <a:lnTo>
                      <a:pt x="32" y="331"/>
                    </a:lnTo>
                    <a:lnTo>
                      <a:pt x="0" y="348"/>
                    </a:lnTo>
                    <a:lnTo>
                      <a:pt x="46" y="323"/>
                    </a:lnTo>
                    <a:lnTo>
                      <a:pt x="99" y="300"/>
                    </a:lnTo>
                    <a:lnTo>
                      <a:pt x="147" y="275"/>
                    </a:lnTo>
                    <a:lnTo>
                      <a:pt x="200" y="250"/>
                    </a:lnTo>
                    <a:lnTo>
                      <a:pt x="250" y="229"/>
                    </a:lnTo>
                    <a:lnTo>
                      <a:pt x="295" y="208"/>
                    </a:lnTo>
                    <a:lnTo>
                      <a:pt x="342" y="190"/>
                    </a:lnTo>
                    <a:lnTo>
                      <a:pt x="380" y="173"/>
                    </a:lnTo>
                    <a:lnTo>
                      <a:pt x="415" y="155"/>
                    </a:lnTo>
                    <a:lnTo>
                      <a:pt x="443" y="141"/>
                    </a:lnTo>
                    <a:lnTo>
                      <a:pt x="405" y="0"/>
                    </a:lnTo>
                    <a:close/>
                  </a:path>
                </a:pathLst>
              </a:custGeom>
              <a:solidFill>
                <a:srgbClr val="FF00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75" name="Freeform 747"/>
              <p:cNvSpPr>
                <a:spLocks/>
              </p:cNvSpPr>
              <p:nvPr/>
            </p:nvSpPr>
            <p:spPr bwMode="auto">
              <a:xfrm>
                <a:off x="3063" y="2749"/>
                <a:ext cx="34" cy="25"/>
              </a:xfrm>
              <a:custGeom>
                <a:avLst/>
                <a:gdLst>
                  <a:gd name="T0" fmla="*/ 405 w 443"/>
                  <a:gd name="T1" fmla="*/ 0 h 348"/>
                  <a:gd name="T2" fmla="*/ 398 w 443"/>
                  <a:gd name="T3" fmla="*/ 8 h 348"/>
                  <a:gd name="T4" fmla="*/ 377 w 443"/>
                  <a:gd name="T5" fmla="*/ 32 h 348"/>
                  <a:gd name="T6" fmla="*/ 342 w 443"/>
                  <a:gd name="T7" fmla="*/ 68 h 348"/>
                  <a:gd name="T8" fmla="*/ 295 w 443"/>
                  <a:gd name="T9" fmla="*/ 113 h 348"/>
                  <a:gd name="T10" fmla="*/ 243 w 443"/>
                  <a:gd name="T11" fmla="*/ 162 h 348"/>
                  <a:gd name="T12" fmla="*/ 187 w 443"/>
                  <a:gd name="T13" fmla="*/ 211 h 348"/>
                  <a:gd name="T14" fmla="*/ 130 w 443"/>
                  <a:gd name="T15" fmla="*/ 261 h 348"/>
                  <a:gd name="T16" fmla="*/ 77 w 443"/>
                  <a:gd name="T17" fmla="*/ 303 h 348"/>
                  <a:gd name="T18" fmla="*/ 32 w 443"/>
                  <a:gd name="T19" fmla="*/ 331 h 348"/>
                  <a:gd name="T20" fmla="*/ 0 w 443"/>
                  <a:gd name="T21" fmla="*/ 348 h 348"/>
                  <a:gd name="T22" fmla="*/ 46 w 443"/>
                  <a:gd name="T23" fmla="*/ 323 h 348"/>
                  <a:gd name="T24" fmla="*/ 99 w 443"/>
                  <a:gd name="T25" fmla="*/ 300 h 348"/>
                  <a:gd name="T26" fmla="*/ 147 w 443"/>
                  <a:gd name="T27" fmla="*/ 275 h 348"/>
                  <a:gd name="T28" fmla="*/ 200 w 443"/>
                  <a:gd name="T29" fmla="*/ 250 h 348"/>
                  <a:gd name="T30" fmla="*/ 250 w 443"/>
                  <a:gd name="T31" fmla="*/ 229 h 348"/>
                  <a:gd name="T32" fmla="*/ 295 w 443"/>
                  <a:gd name="T33" fmla="*/ 208 h 348"/>
                  <a:gd name="T34" fmla="*/ 342 w 443"/>
                  <a:gd name="T35" fmla="*/ 190 h 348"/>
                  <a:gd name="T36" fmla="*/ 380 w 443"/>
                  <a:gd name="T37" fmla="*/ 173 h 348"/>
                  <a:gd name="T38" fmla="*/ 415 w 443"/>
                  <a:gd name="T39" fmla="*/ 155 h 348"/>
                  <a:gd name="T40" fmla="*/ 443 w 443"/>
                  <a:gd name="T41" fmla="*/ 141 h 348"/>
                  <a:gd name="T42" fmla="*/ 405 w 443"/>
                  <a:gd name="T43"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3" h="348">
                    <a:moveTo>
                      <a:pt x="405" y="0"/>
                    </a:moveTo>
                    <a:lnTo>
                      <a:pt x="398" y="8"/>
                    </a:lnTo>
                    <a:lnTo>
                      <a:pt x="377" y="32"/>
                    </a:lnTo>
                    <a:lnTo>
                      <a:pt x="342" y="68"/>
                    </a:lnTo>
                    <a:lnTo>
                      <a:pt x="295" y="113"/>
                    </a:lnTo>
                    <a:lnTo>
                      <a:pt x="243" y="162"/>
                    </a:lnTo>
                    <a:lnTo>
                      <a:pt x="187" y="211"/>
                    </a:lnTo>
                    <a:lnTo>
                      <a:pt x="130" y="261"/>
                    </a:lnTo>
                    <a:lnTo>
                      <a:pt x="77" y="303"/>
                    </a:lnTo>
                    <a:lnTo>
                      <a:pt x="32" y="331"/>
                    </a:lnTo>
                    <a:lnTo>
                      <a:pt x="0" y="348"/>
                    </a:lnTo>
                    <a:lnTo>
                      <a:pt x="46" y="323"/>
                    </a:lnTo>
                    <a:lnTo>
                      <a:pt x="99" y="300"/>
                    </a:lnTo>
                    <a:lnTo>
                      <a:pt x="147" y="275"/>
                    </a:lnTo>
                    <a:lnTo>
                      <a:pt x="200" y="250"/>
                    </a:lnTo>
                    <a:lnTo>
                      <a:pt x="250" y="229"/>
                    </a:lnTo>
                    <a:lnTo>
                      <a:pt x="295" y="208"/>
                    </a:lnTo>
                    <a:lnTo>
                      <a:pt x="342" y="190"/>
                    </a:lnTo>
                    <a:lnTo>
                      <a:pt x="380" y="173"/>
                    </a:lnTo>
                    <a:lnTo>
                      <a:pt x="415" y="155"/>
                    </a:lnTo>
                    <a:lnTo>
                      <a:pt x="443" y="141"/>
                    </a:lnTo>
                    <a:lnTo>
                      <a:pt x="405" y="0"/>
                    </a:lnTo>
                  </a:path>
                </a:pathLst>
              </a:custGeom>
              <a:noFill/>
              <a:ln w="0">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76" name="Freeform 748"/>
              <p:cNvSpPr>
                <a:spLocks/>
              </p:cNvSpPr>
              <p:nvPr/>
            </p:nvSpPr>
            <p:spPr bwMode="auto">
              <a:xfrm>
                <a:off x="3037" y="2795"/>
                <a:ext cx="5" cy="42"/>
              </a:xfrm>
              <a:custGeom>
                <a:avLst/>
                <a:gdLst>
                  <a:gd name="T0" fmla="*/ 70 w 70"/>
                  <a:gd name="T1" fmla="*/ 0 h 590"/>
                  <a:gd name="T2" fmla="*/ 59 w 70"/>
                  <a:gd name="T3" fmla="*/ 56 h 590"/>
                  <a:gd name="T4" fmla="*/ 52 w 70"/>
                  <a:gd name="T5" fmla="*/ 116 h 590"/>
                  <a:gd name="T6" fmla="*/ 45 w 70"/>
                  <a:gd name="T7" fmla="*/ 176 h 590"/>
                  <a:gd name="T8" fmla="*/ 38 w 70"/>
                  <a:gd name="T9" fmla="*/ 235 h 590"/>
                  <a:gd name="T10" fmla="*/ 31 w 70"/>
                  <a:gd name="T11" fmla="*/ 295 h 590"/>
                  <a:gd name="T12" fmla="*/ 23 w 70"/>
                  <a:gd name="T13" fmla="*/ 351 h 590"/>
                  <a:gd name="T14" fmla="*/ 17 w 70"/>
                  <a:gd name="T15" fmla="*/ 411 h 590"/>
                  <a:gd name="T16" fmla="*/ 13 w 70"/>
                  <a:gd name="T17" fmla="*/ 471 h 590"/>
                  <a:gd name="T18" fmla="*/ 6 w 70"/>
                  <a:gd name="T19" fmla="*/ 531 h 590"/>
                  <a:gd name="T20" fmla="*/ 0 w 70"/>
                  <a:gd name="T21" fmla="*/ 590 h 590"/>
                  <a:gd name="T22" fmla="*/ 0 w 70"/>
                  <a:gd name="T23" fmla="*/ 586 h 590"/>
                  <a:gd name="T24" fmla="*/ 0 w 70"/>
                  <a:gd name="T25" fmla="*/ 583 h 590"/>
                  <a:gd name="T26" fmla="*/ 0 w 70"/>
                  <a:gd name="T27" fmla="*/ 58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90">
                    <a:moveTo>
                      <a:pt x="70" y="0"/>
                    </a:moveTo>
                    <a:lnTo>
                      <a:pt x="59" y="56"/>
                    </a:lnTo>
                    <a:lnTo>
                      <a:pt x="52" y="116"/>
                    </a:lnTo>
                    <a:lnTo>
                      <a:pt x="45" y="176"/>
                    </a:lnTo>
                    <a:lnTo>
                      <a:pt x="38" y="235"/>
                    </a:lnTo>
                    <a:lnTo>
                      <a:pt x="31" y="295"/>
                    </a:lnTo>
                    <a:lnTo>
                      <a:pt x="23" y="351"/>
                    </a:lnTo>
                    <a:lnTo>
                      <a:pt x="17" y="411"/>
                    </a:lnTo>
                    <a:lnTo>
                      <a:pt x="13" y="471"/>
                    </a:lnTo>
                    <a:lnTo>
                      <a:pt x="6" y="531"/>
                    </a:lnTo>
                    <a:lnTo>
                      <a:pt x="0" y="590"/>
                    </a:lnTo>
                    <a:lnTo>
                      <a:pt x="0" y="586"/>
                    </a:lnTo>
                    <a:lnTo>
                      <a:pt x="0" y="583"/>
                    </a:lnTo>
                    <a:lnTo>
                      <a:pt x="0" y="580"/>
                    </a:lnTo>
                  </a:path>
                </a:pathLst>
              </a:custGeom>
              <a:noFill/>
              <a:ln w="3175">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77" name="Freeform 749"/>
              <p:cNvSpPr>
                <a:spLocks/>
              </p:cNvSpPr>
              <p:nvPr/>
            </p:nvSpPr>
            <p:spPr bwMode="auto">
              <a:xfrm>
                <a:off x="3110" y="2907"/>
                <a:ext cx="19" cy="37"/>
              </a:xfrm>
              <a:custGeom>
                <a:avLst/>
                <a:gdLst>
                  <a:gd name="T0" fmla="*/ 250 w 250"/>
                  <a:gd name="T1" fmla="*/ 0 h 510"/>
                  <a:gd name="T2" fmla="*/ 243 w 250"/>
                  <a:gd name="T3" fmla="*/ 46 h 510"/>
                  <a:gd name="T4" fmla="*/ 225 w 250"/>
                  <a:gd name="T5" fmla="*/ 92 h 510"/>
                  <a:gd name="T6" fmla="*/ 204 w 250"/>
                  <a:gd name="T7" fmla="*/ 134 h 510"/>
                  <a:gd name="T8" fmla="*/ 175 w 250"/>
                  <a:gd name="T9" fmla="*/ 179 h 510"/>
                  <a:gd name="T10" fmla="*/ 148 w 250"/>
                  <a:gd name="T11" fmla="*/ 222 h 510"/>
                  <a:gd name="T12" fmla="*/ 116 w 250"/>
                  <a:gd name="T13" fmla="*/ 267 h 510"/>
                  <a:gd name="T14" fmla="*/ 85 w 250"/>
                  <a:gd name="T15" fmla="*/ 309 h 510"/>
                  <a:gd name="T16" fmla="*/ 60 w 250"/>
                  <a:gd name="T17" fmla="*/ 352 h 510"/>
                  <a:gd name="T18" fmla="*/ 35 w 250"/>
                  <a:gd name="T19" fmla="*/ 390 h 510"/>
                  <a:gd name="T20" fmla="*/ 17 w 250"/>
                  <a:gd name="T21" fmla="*/ 429 h 510"/>
                  <a:gd name="T22" fmla="*/ 14 w 250"/>
                  <a:gd name="T23" fmla="*/ 436 h 510"/>
                  <a:gd name="T24" fmla="*/ 10 w 250"/>
                  <a:gd name="T25" fmla="*/ 442 h 510"/>
                  <a:gd name="T26" fmla="*/ 7 w 250"/>
                  <a:gd name="T27" fmla="*/ 450 h 510"/>
                  <a:gd name="T28" fmla="*/ 7 w 250"/>
                  <a:gd name="T29" fmla="*/ 457 h 510"/>
                  <a:gd name="T30" fmla="*/ 4 w 250"/>
                  <a:gd name="T31" fmla="*/ 467 h 510"/>
                  <a:gd name="T32" fmla="*/ 0 w 250"/>
                  <a:gd name="T33" fmla="*/ 474 h 510"/>
                  <a:gd name="T34" fmla="*/ 0 w 250"/>
                  <a:gd name="T35" fmla="*/ 482 h 510"/>
                  <a:gd name="T36" fmla="*/ 0 w 250"/>
                  <a:gd name="T37" fmla="*/ 492 h 510"/>
                  <a:gd name="T38" fmla="*/ 0 w 250"/>
                  <a:gd name="T39" fmla="*/ 499 h 510"/>
                  <a:gd name="T40" fmla="*/ 0 w 250"/>
                  <a:gd name="T41" fmla="*/ 510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0" h="510">
                    <a:moveTo>
                      <a:pt x="250" y="0"/>
                    </a:moveTo>
                    <a:lnTo>
                      <a:pt x="243" y="46"/>
                    </a:lnTo>
                    <a:lnTo>
                      <a:pt x="225" y="92"/>
                    </a:lnTo>
                    <a:lnTo>
                      <a:pt x="204" y="134"/>
                    </a:lnTo>
                    <a:lnTo>
                      <a:pt x="175" y="179"/>
                    </a:lnTo>
                    <a:lnTo>
                      <a:pt x="148" y="222"/>
                    </a:lnTo>
                    <a:lnTo>
                      <a:pt x="116" y="267"/>
                    </a:lnTo>
                    <a:lnTo>
                      <a:pt x="85" y="309"/>
                    </a:lnTo>
                    <a:lnTo>
                      <a:pt x="60" y="352"/>
                    </a:lnTo>
                    <a:lnTo>
                      <a:pt x="35" y="390"/>
                    </a:lnTo>
                    <a:lnTo>
                      <a:pt x="17" y="429"/>
                    </a:lnTo>
                    <a:lnTo>
                      <a:pt x="14" y="436"/>
                    </a:lnTo>
                    <a:lnTo>
                      <a:pt x="10" y="442"/>
                    </a:lnTo>
                    <a:lnTo>
                      <a:pt x="7" y="450"/>
                    </a:lnTo>
                    <a:lnTo>
                      <a:pt x="7" y="457"/>
                    </a:lnTo>
                    <a:lnTo>
                      <a:pt x="4" y="467"/>
                    </a:lnTo>
                    <a:lnTo>
                      <a:pt x="0" y="474"/>
                    </a:lnTo>
                    <a:lnTo>
                      <a:pt x="0" y="482"/>
                    </a:lnTo>
                    <a:lnTo>
                      <a:pt x="0" y="492"/>
                    </a:lnTo>
                    <a:lnTo>
                      <a:pt x="0" y="499"/>
                    </a:lnTo>
                    <a:lnTo>
                      <a:pt x="0" y="510"/>
                    </a:lnTo>
                  </a:path>
                </a:pathLst>
              </a:custGeom>
              <a:noFill/>
              <a:ln w="3175">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78" name="Freeform 750"/>
              <p:cNvSpPr>
                <a:spLocks/>
              </p:cNvSpPr>
              <p:nvPr/>
            </p:nvSpPr>
            <p:spPr bwMode="auto">
              <a:xfrm>
                <a:off x="3148" y="2950"/>
                <a:ext cx="14" cy="24"/>
              </a:xfrm>
              <a:custGeom>
                <a:avLst/>
                <a:gdLst>
                  <a:gd name="T0" fmla="*/ 172 w 172"/>
                  <a:gd name="T1" fmla="*/ 0 h 334"/>
                  <a:gd name="T2" fmla="*/ 165 w 172"/>
                  <a:gd name="T3" fmla="*/ 39 h 334"/>
                  <a:gd name="T4" fmla="*/ 151 w 172"/>
                  <a:gd name="T5" fmla="*/ 74 h 334"/>
                  <a:gd name="T6" fmla="*/ 133 w 172"/>
                  <a:gd name="T7" fmla="*/ 109 h 334"/>
                  <a:gd name="T8" fmla="*/ 116 w 172"/>
                  <a:gd name="T9" fmla="*/ 141 h 334"/>
                  <a:gd name="T10" fmla="*/ 94 w 172"/>
                  <a:gd name="T11" fmla="*/ 172 h 334"/>
                  <a:gd name="T12" fmla="*/ 73 w 172"/>
                  <a:gd name="T13" fmla="*/ 204 h 334"/>
                  <a:gd name="T14" fmla="*/ 49 w 172"/>
                  <a:gd name="T15" fmla="*/ 235 h 334"/>
                  <a:gd name="T16" fmla="*/ 31 w 172"/>
                  <a:gd name="T17" fmla="*/ 267 h 334"/>
                  <a:gd name="T18" fmla="*/ 13 w 172"/>
                  <a:gd name="T19" fmla="*/ 299 h 334"/>
                  <a:gd name="T20" fmla="*/ 0 w 172"/>
                  <a:gd name="T21" fmla="*/ 3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334">
                    <a:moveTo>
                      <a:pt x="172" y="0"/>
                    </a:moveTo>
                    <a:lnTo>
                      <a:pt x="165" y="39"/>
                    </a:lnTo>
                    <a:lnTo>
                      <a:pt x="151" y="74"/>
                    </a:lnTo>
                    <a:lnTo>
                      <a:pt x="133" y="109"/>
                    </a:lnTo>
                    <a:lnTo>
                      <a:pt x="116" y="141"/>
                    </a:lnTo>
                    <a:lnTo>
                      <a:pt x="94" y="172"/>
                    </a:lnTo>
                    <a:lnTo>
                      <a:pt x="73" y="204"/>
                    </a:lnTo>
                    <a:lnTo>
                      <a:pt x="49" y="235"/>
                    </a:lnTo>
                    <a:lnTo>
                      <a:pt x="31" y="267"/>
                    </a:lnTo>
                    <a:lnTo>
                      <a:pt x="13" y="299"/>
                    </a:lnTo>
                    <a:lnTo>
                      <a:pt x="0" y="334"/>
                    </a:lnTo>
                  </a:path>
                </a:pathLst>
              </a:custGeom>
              <a:noFill/>
              <a:ln w="3175">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79" name="Freeform 751"/>
              <p:cNvSpPr>
                <a:spLocks/>
              </p:cNvSpPr>
              <p:nvPr/>
            </p:nvSpPr>
            <p:spPr bwMode="auto">
              <a:xfrm>
                <a:off x="3129" y="2882"/>
                <a:ext cx="42" cy="31"/>
              </a:xfrm>
              <a:custGeom>
                <a:avLst/>
                <a:gdLst>
                  <a:gd name="T0" fmla="*/ 0 w 546"/>
                  <a:gd name="T1" fmla="*/ 0 h 425"/>
                  <a:gd name="T2" fmla="*/ 42 w 546"/>
                  <a:gd name="T3" fmla="*/ 50 h 425"/>
                  <a:gd name="T4" fmla="*/ 89 w 546"/>
                  <a:gd name="T5" fmla="*/ 91 h 425"/>
                  <a:gd name="T6" fmla="*/ 137 w 546"/>
                  <a:gd name="T7" fmla="*/ 127 h 425"/>
                  <a:gd name="T8" fmla="*/ 187 w 546"/>
                  <a:gd name="T9" fmla="*/ 158 h 425"/>
                  <a:gd name="T10" fmla="*/ 240 w 546"/>
                  <a:gd name="T11" fmla="*/ 190 h 425"/>
                  <a:gd name="T12" fmla="*/ 289 w 546"/>
                  <a:gd name="T13" fmla="*/ 218 h 425"/>
                  <a:gd name="T14" fmla="*/ 338 w 546"/>
                  <a:gd name="T15" fmla="*/ 250 h 425"/>
                  <a:gd name="T16" fmla="*/ 391 w 546"/>
                  <a:gd name="T17" fmla="*/ 285 h 425"/>
                  <a:gd name="T18" fmla="*/ 440 w 546"/>
                  <a:gd name="T19" fmla="*/ 327 h 425"/>
                  <a:gd name="T20" fmla="*/ 486 w 546"/>
                  <a:gd name="T21" fmla="*/ 373 h 425"/>
                  <a:gd name="T22" fmla="*/ 490 w 546"/>
                  <a:gd name="T23" fmla="*/ 376 h 425"/>
                  <a:gd name="T24" fmla="*/ 496 w 546"/>
                  <a:gd name="T25" fmla="*/ 383 h 425"/>
                  <a:gd name="T26" fmla="*/ 503 w 546"/>
                  <a:gd name="T27" fmla="*/ 386 h 425"/>
                  <a:gd name="T28" fmla="*/ 514 w 546"/>
                  <a:gd name="T29" fmla="*/ 390 h 425"/>
                  <a:gd name="T30" fmla="*/ 521 w 546"/>
                  <a:gd name="T31" fmla="*/ 397 h 425"/>
                  <a:gd name="T32" fmla="*/ 528 w 546"/>
                  <a:gd name="T33" fmla="*/ 400 h 425"/>
                  <a:gd name="T34" fmla="*/ 535 w 546"/>
                  <a:gd name="T35" fmla="*/ 408 h 425"/>
                  <a:gd name="T36" fmla="*/ 538 w 546"/>
                  <a:gd name="T37" fmla="*/ 411 h 425"/>
                  <a:gd name="T38" fmla="*/ 542 w 546"/>
                  <a:gd name="T39" fmla="*/ 418 h 425"/>
                  <a:gd name="T40" fmla="*/ 546 w 546"/>
                  <a:gd name="T41" fmla="*/ 425 h 425"/>
                  <a:gd name="T42" fmla="*/ 500 w 546"/>
                  <a:gd name="T43" fmla="*/ 386 h 425"/>
                  <a:gd name="T44" fmla="*/ 455 w 546"/>
                  <a:gd name="T45" fmla="*/ 355 h 425"/>
                  <a:gd name="T46" fmla="*/ 405 w 546"/>
                  <a:gd name="T47" fmla="*/ 330 h 425"/>
                  <a:gd name="T48" fmla="*/ 352 w 546"/>
                  <a:gd name="T49" fmla="*/ 310 h 425"/>
                  <a:gd name="T50" fmla="*/ 303 w 546"/>
                  <a:gd name="T51" fmla="*/ 295 h 425"/>
                  <a:gd name="T52" fmla="*/ 250 w 546"/>
                  <a:gd name="T53" fmla="*/ 278 h 425"/>
                  <a:gd name="T54" fmla="*/ 197 w 546"/>
                  <a:gd name="T55" fmla="*/ 263 h 425"/>
                  <a:gd name="T56" fmla="*/ 144 w 546"/>
                  <a:gd name="T57" fmla="*/ 246 h 425"/>
                  <a:gd name="T58" fmla="*/ 92 w 546"/>
                  <a:gd name="T59" fmla="*/ 225 h 425"/>
                  <a:gd name="T60" fmla="*/ 39 w 546"/>
                  <a:gd name="T61" fmla="*/ 197 h 425"/>
                  <a:gd name="T62" fmla="*/ 0 w 546"/>
                  <a:gd name="T63" fmla="*/ 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6" h="425">
                    <a:moveTo>
                      <a:pt x="0" y="0"/>
                    </a:moveTo>
                    <a:lnTo>
                      <a:pt x="42" y="50"/>
                    </a:lnTo>
                    <a:lnTo>
                      <a:pt x="89" y="91"/>
                    </a:lnTo>
                    <a:lnTo>
                      <a:pt x="137" y="127"/>
                    </a:lnTo>
                    <a:lnTo>
                      <a:pt x="187" y="158"/>
                    </a:lnTo>
                    <a:lnTo>
                      <a:pt x="240" y="190"/>
                    </a:lnTo>
                    <a:lnTo>
                      <a:pt x="289" y="218"/>
                    </a:lnTo>
                    <a:lnTo>
                      <a:pt x="338" y="250"/>
                    </a:lnTo>
                    <a:lnTo>
                      <a:pt x="391" y="285"/>
                    </a:lnTo>
                    <a:lnTo>
                      <a:pt x="440" y="327"/>
                    </a:lnTo>
                    <a:lnTo>
                      <a:pt x="486" y="373"/>
                    </a:lnTo>
                    <a:lnTo>
                      <a:pt x="490" y="376"/>
                    </a:lnTo>
                    <a:lnTo>
                      <a:pt x="496" y="383"/>
                    </a:lnTo>
                    <a:lnTo>
                      <a:pt x="503" y="386"/>
                    </a:lnTo>
                    <a:lnTo>
                      <a:pt x="514" y="390"/>
                    </a:lnTo>
                    <a:lnTo>
                      <a:pt x="521" y="397"/>
                    </a:lnTo>
                    <a:lnTo>
                      <a:pt x="528" y="400"/>
                    </a:lnTo>
                    <a:lnTo>
                      <a:pt x="535" y="408"/>
                    </a:lnTo>
                    <a:lnTo>
                      <a:pt x="538" y="411"/>
                    </a:lnTo>
                    <a:lnTo>
                      <a:pt x="542" y="418"/>
                    </a:lnTo>
                    <a:lnTo>
                      <a:pt x="546" y="425"/>
                    </a:lnTo>
                    <a:lnTo>
                      <a:pt x="500" y="386"/>
                    </a:lnTo>
                    <a:lnTo>
                      <a:pt x="455" y="355"/>
                    </a:lnTo>
                    <a:lnTo>
                      <a:pt x="405" y="330"/>
                    </a:lnTo>
                    <a:lnTo>
                      <a:pt x="352" y="310"/>
                    </a:lnTo>
                    <a:lnTo>
                      <a:pt x="303" y="295"/>
                    </a:lnTo>
                    <a:lnTo>
                      <a:pt x="250" y="278"/>
                    </a:lnTo>
                    <a:lnTo>
                      <a:pt x="197" y="263"/>
                    </a:lnTo>
                    <a:lnTo>
                      <a:pt x="144" y="246"/>
                    </a:lnTo>
                    <a:lnTo>
                      <a:pt x="92" y="225"/>
                    </a:lnTo>
                    <a:lnTo>
                      <a:pt x="39" y="197"/>
                    </a:lnTo>
                    <a:lnTo>
                      <a:pt x="0" y="0"/>
                    </a:lnTo>
                    <a:close/>
                  </a:path>
                </a:pathLst>
              </a:custGeom>
              <a:solidFill>
                <a:srgbClr val="B200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80" name="Freeform 752"/>
              <p:cNvSpPr>
                <a:spLocks/>
              </p:cNvSpPr>
              <p:nvPr/>
            </p:nvSpPr>
            <p:spPr bwMode="auto">
              <a:xfrm>
                <a:off x="3129" y="2881"/>
                <a:ext cx="42" cy="32"/>
              </a:xfrm>
              <a:custGeom>
                <a:avLst/>
                <a:gdLst>
                  <a:gd name="T0" fmla="*/ 0 w 545"/>
                  <a:gd name="T1" fmla="*/ 0 h 449"/>
                  <a:gd name="T2" fmla="*/ 45 w 545"/>
                  <a:gd name="T3" fmla="*/ 49 h 449"/>
                  <a:gd name="T4" fmla="*/ 95 w 545"/>
                  <a:gd name="T5" fmla="*/ 91 h 449"/>
                  <a:gd name="T6" fmla="*/ 144 w 545"/>
                  <a:gd name="T7" fmla="*/ 126 h 449"/>
                  <a:gd name="T8" fmla="*/ 200 w 545"/>
                  <a:gd name="T9" fmla="*/ 161 h 449"/>
                  <a:gd name="T10" fmla="*/ 257 w 545"/>
                  <a:gd name="T11" fmla="*/ 193 h 449"/>
                  <a:gd name="T12" fmla="*/ 310 w 545"/>
                  <a:gd name="T13" fmla="*/ 224 h 449"/>
                  <a:gd name="T14" fmla="*/ 366 w 545"/>
                  <a:gd name="T15" fmla="*/ 259 h 449"/>
                  <a:gd name="T16" fmla="*/ 422 w 545"/>
                  <a:gd name="T17" fmla="*/ 294 h 449"/>
                  <a:gd name="T18" fmla="*/ 471 w 545"/>
                  <a:gd name="T19" fmla="*/ 337 h 449"/>
                  <a:gd name="T20" fmla="*/ 521 w 545"/>
                  <a:gd name="T21" fmla="*/ 383 h 449"/>
                  <a:gd name="T22" fmla="*/ 524 w 545"/>
                  <a:gd name="T23" fmla="*/ 389 h 449"/>
                  <a:gd name="T24" fmla="*/ 528 w 545"/>
                  <a:gd name="T25" fmla="*/ 394 h 449"/>
                  <a:gd name="T26" fmla="*/ 531 w 545"/>
                  <a:gd name="T27" fmla="*/ 401 h 449"/>
                  <a:gd name="T28" fmla="*/ 535 w 545"/>
                  <a:gd name="T29" fmla="*/ 407 h 449"/>
                  <a:gd name="T30" fmla="*/ 538 w 545"/>
                  <a:gd name="T31" fmla="*/ 414 h 449"/>
                  <a:gd name="T32" fmla="*/ 538 w 545"/>
                  <a:gd name="T33" fmla="*/ 421 h 449"/>
                  <a:gd name="T34" fmla="*/ 541 w 545"/>
                  <a:gd name="T35" fmla="*/ 429 h 449"/>
                  <a:gd name="T36" fmla="*/ 541 w 545"/>
                  <a:gd name="T37" fmla="*/ 436 h 449"/>
                  <a:gd name="T38" fmla="*/ 545 w 545"/>
                  <a:gd name="T39" fmla="*/ 442 h 449"/>
                  <a:gd name="T40" fmla="*/ 545 w 545"/>
                  <a:gd name="T41" fmla="*/ 449 h 449"/>
                  <a:gd name="T42" fmla="*/ 499 w 545"/>
                  <a:gd name="T43" fmla="*/ 411 h 449"/>
                  <a:gd name="T44" fmla="*/ 450 w 545"/>
                  <a:gd name="T45" fmla="*/ 376 h 449"/>
                  <a:gd name="T46" fmla="*/ 401 w 545"/>
                  <a:gd name="T47" fmla="*/ 344 h 449"/>
                  <a:gd name="T48" fmla="*/ 348 w 545"/>
                  <a:gd name="T49" fmla="*/ 316 h 449"/>
                  <a:gd name="T50" fmla="*/ 295 w 545"/>
                  <a:gd name="T51" fmla="*/ 288 h 449"/>
                  <a:gd name="T52" fmla="*/ 239 w 545"/>
                  <a:gd name="T53" fmla="*/ 263 h 449"/>
                  <a:gd name="T54" fmla="*/ 186 w 545"/>
                  <a:gd name="T55" fmla="*/ 239 h 449"/>
                  <a:gd name="T56" fmla="*/ 130 w 545"/>
                  <a:gd name="T57" fmla="*/ 214 h 449"/>
                  <a:gd name="T58" fmla="*/ 77 w 545"/>
                  <a:gd name="T59" fmla="*/ 189 h 449"/>
                  <a:gd name="T60" fmla="*/ 24 w 545"/>
                  <a:gd name="T61" fmla="*/ 161 h 449"/>
                  <a:gd name="T62" fmla="*/ 0 w 545"/>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5" h="449">
                    <a:moveTo>
                      <a:pt x="0" y="0"/>
                    </a:moveTo>
                    <a:lnTo>
                      <a:pt x="45" y="49"/>
                    </a:lnTo>
                    <a:lnTo>
                      <a:pt x="95" y="91"/>
                    </a:lnTo>
                    <a:lnTo>
                      <a:pt x="144" y="126"/>
                    </a:lnTo>
                    <a:lnTo>
                      <a:pt x="200" y="161"/>
                    </a:lnTo>
                    <a:lnTo>
                      <a:pt x="257" y="193"/>
                    </a:lnTo>
                    <a:lnTo>
                      <a:pt x="310" y="224"/>
                    </a:lnTo>
                    <a:lnTo>
                      <a:pt x="366" y="259"/>
                    </a:lnTo>
                    <a:lnTo>
                      <a:pt x="422" y="294"/>
                    </a:lnTo>
                    <a:lnTo>
                      <a:pt x="471" y="337"/>
                    </a:lnTo>
                    <a:lnTo>
                      <a:pt x="521" y="383"/>
                    </a:lnTo>
                    <a:lnTo>
                      <a:pt x="524" y="389"/>
                    </a:lnTo>
                    <a:lnTo>
                      <a:pt x="528" y="394"/>
                    </a:lnTo>
                    <a:lnTo>
                      <a:pt x="531" y="401"/>
                    </a:lnTo>
                    <a:lnTo>
                      <a:pt x="535" y="407"/>
                    </a:lnTo>
                    <a:lnTo>
                      <a:pt x="538" y="414"/>
                    </a:lnTo>
                    <a:lnTo>
                      <a:pt x="538" y="421"/>
                    </a:lnTo>
                    <a:lnTo>
                      <a:pt x="541" y="429"/>
                    </a:lnTo>
                    <a:lnTo>
                      <a:pt x="541" y="436"/>
                    </a:lnTo>
                    <a:lnTo>
                      <a:pt x="545" y="442"/>
                    </a:lnTo>
                    <a:lnTo>
                      <a:pt x="545" y="449"/>
                    </a:lnTo>
                    <a:lnTo>
                      <a:pt x="499" y="411"/>
                    </a:lnTo>
                    <a:lnTo>
                      <a:pt x="450" y="376"/>
                    </a:lnTo>
                    <a:lnTo>
                      <a:pt x="401" y="344"/>
                    </a:lnTo>
                    <a:lnTo>
                      <a:pt x="348" y="316"/>
                    </a:lnTo>
                    <a:lnTo>
                      <a:pt x="295" y="288"/>
                    </a:lnTo>
                    <a:lnTo>
                      <a:pt x="239" y="263"/>
                    </a:lnTo>
                    <a:lnTo>
                      <a:pt x="186" y="239"/>
                    </a:lnTo>
                    <a:lnTo>
                      <a:pt x="130" y="214"/>
                    </a:lnTo>
                    <a:lnTo>
                      <a:pt x="77" y="189"/>
                    </a:lnTo>
                    <a:lnTo>
                      <a:pt x="24" y="161"/>
                    </a:lnTo>
                    <a:lnTo>
                      <a:pt x="0" y="0"/>
                    </a:lnTo>
                    <a:close/>
                  </a:path>
                </a:pathLst>
              </a:custGeom>
              <a:solidFill>
                <a:srgbClr val="FF00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81" name="Freeform 753"/>
              <p:cNvSpPr>
                <a:spLocks/>
              </p:cNvSpPr>
              <p:nvPr/>
            </p:nvSpPr>
            <p:spPr bwMode="auto">
              <a:xfrm>
                <a:off x="3129" y="2881"/>
                <a:ext cx="42" cy="32"/>
              </a:xfrm>
              <a:custGeom>
                <a:avLst/>
                <a:gdLst>
                  <a:gd name="T0" fmla="*/ 0 w 545"/>
                  <a:gd name="T1" fmla="*/ 0 h 449"/>
                  <a:gd name="T2" fmla="*/ 45 w 545"/>
                  <a:gd name="T3" fmla="*/ 49 h 449"/>
                  <a:gd name="T4" fmla="*/ 95 w 545"/>
                  <a:gd name="T5" fmla="*/ 91 h 449"/>
                  <a:gd name="T6" fmla="*/ 144 w 545"/>
                  <a:gd name="T7" fmla="*/ 126 h 449"/>
                  <a:gd name="T8" fmla="*/ 200 w 545"/>
                  <a:gd name="T9" fmla="*/ 161 h 449"/>
                  <a:gd name="T10" fmla="*/ 257 w 545"/>
                  <a:gd name="T11" fmla="*/ 193 h 449"/>
                  <a:gd name="T12" fmla="*/ 310 w 545"/>
                  <a:gd name="T13" fmla="*/ 224 h 449"/>
                  <a:gd name="T14" fmla="*/ 366 w 545"/>
                  <a:gd name="T15" fmla="*/ 259 h 449"/>
                  <a:gd name="T16" fmla="*/ 422 w 545"/>
                  <a:gd name="T17" fmla="*/ 294 h 449"/>
                  <a:gd name="T18" fmla="*/ 471 w 545"/>
                  <a:gd name="T19" fmla="*/ 337 h 449"/>
                  <a:gd name="T20" fmla="*/ 521 w 545"/>
                  <a:gd name="T21" fmla="*/ 383 h 449"/>
                  <a:gd name="T22" fmla="*/ 524 w 545"/>
                  <a:gd name="T23" fmla="*/ 389 h 449"/>
                  <a:gd name="T24" fmla="*/ 528 w 545"/>
                  <a:gd name="T25" fmla="*/ 394 h 449"/>
                  <a:gd name="T26" fmla="*/ 531 w 545"/>
                  <a:gd name="T27" fmla="*/ 401 h 449"/>
                  <a:gd name="T28" fmla="*/ 535 w 545"/>
                  <a:gd name="T29" fmla="*/ 407 h 449"/>
                  <a:gd name="T30" fmla="*/ 538 w 545"/>
                  <a:gd name="T31" fmla="*/ 414 h 449"/>
                  <a:gd name="T32" fmla="*/ 538 w 545"/>
                  <a:gd name="T33" fmla="*/ 421 h 449"/>
                  <a:gd name="T34" fmla="*/ 541 w 545"/>
                  <a:gd name="T35" fmla="*/ 429 h 449"/>
                  <a:gd name="T36" fmla="*/ 541 w 545"/>
                  <a:gd name="T37" fmla="*/ 436 h 449"/>
                  <a:gd name="T38" fmla="*/ 545 w 545"/>
                  <a:gd name="T39" fmla="*/ 442 h 449"/>
                  <a:gd name="T40" fmla="*/ 545 w 545"/>
                  <a:gd name="T41" fmla="*/ 449 h 449"/>
                  <a:gd name="T42" fmla="*/ 499 w 545"/>
                  <a:gd name="T43" fmla="*/ 411 h 449"/>
                  <a:gd name="T44" fmla="*/ 450 w 545"/>
                  <a:gd name="T45" fmla="*/ 376 h 449"/>
                  <a:gd name="T46" fmla="*/ 401 w 545"/>
                  <a:gd name="T47" fmla="*/ 344 h 449"/>
                  <a:gd name="T48" fmla="*/ 348 w 545"/>
                  <a:gd name="T49" fmla="*/ 316 h 449"/>
                  <a:gd name="T50" fmla="*/ 295 w 545"/>
                  <a:gd name="T51" fmla="*/ 288 h 449"/>
                  <a:gd name="T52" fmla="*/ 239 w 545"/>
                  <a:gd name="T53" fmla="*/ 263 h 449"/>
                  <a:gd name="T54" fmla="*/ 186 w 545"/>
                  <a:gd name="T55" fmla="*/ 239 h 449"/>
                  <a:gd name="T56" fmla="*/ 130 w 545"/>
                  <a:gd name="T57" fmla="*/ 214 h 449"/>
                  <a:gd name="T58" fmla="*/ 77 w 545"/>
                  <a:gd name="T59" fmla="*/ 189 h 449"/>
                  <a:gd name="T60" fmla="*/ 24 w 545"/>
                  <a:gd name="T61" fmla="*/ 161 h 449"/>
                  <a:gd name="T62" fmla="*/ 0 w 545"/>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5" h="449">
                    <a:moveTo>
                      <a:pt x="0" y="0"/>
                    </a:moveTo>
                    <a:lnTo>
                      <a:pt x="45" y="49"/>
                    </a:lnTo>
                    <a:lnTo>
                      <a:pt x="95" y="91"/>
                    </a:lnTo>
                    <a:lnTo>
                      <a:pt x="144" y="126"/>
                    </a:lnTo>
                    <a:lnTo>
                      <a:pt x="200" y="161"/>
                    </a:lnTo>
                    <a:lnTo>
                      <a:pt x="257" y="193"/>
                    </a:lnTo>
                    <a:lnTo>
                      <a:pt x="310" y="224"/>
                    </a:lnTo>
                    <a:lnTo>
                      <a:pt x="366" y="259"/>
                    </a:lnTo>
                    <a:lnTo>
                      <a:pt x="422" y="294"/>
                    </a:lnTo>
                    <a:lnTo>
                      <a:pt x="471" y="337"/>
                    </a:lnTo>
                    <a:lnTo>
                      <a:pt x="521" y="383"/>
                    </a:lnTo>
                    <a:lnTo>
                      <a:pt x="524" y="389"/>
                    </a:lnTo>
                    <a:lnTo>
                      <a:pt x="528" y="394"/>
                    </a:lnTo>
                    <a:lnTo>
                      <a:pt x="531" y="401"/>
                    </a:lnTo>
                    <a:lnTo>
                      <a:pt x="535" y="407"/>
                    </a:lnTo>
                    <a:lnTo>
                      <a:pt x="538" y="414"/>
                    </a:lnTo>
                    <a:lnTo>
                      <a:pt x="538" y="421"/>
                    </a:lnTo>
                    <a:lnTo>
                      <a:pt x="541" y="429"/>
                    </a:lnTo>
                    <a:lnTo>
                      <a:pt x="541" y="436"/>
                    </a:lnTo>
                    <a:lnTo>
                      <a:pt x="545" y="442"/>
                    </a:lnTo>
                    <a:lnTo>
                      <a:pt x="545" y="449"/>
                    </a:lnTo>
                    <a:lnTo>
                      <a:pt x="499" y="411"/>
                    </a:lnTo>
                    <a:lnTo>
                      <a:pt x="450" y="376"/>
                    </a:lnTo>
                    <a:lnTo>
                      <a:pt x="401" y="344"/>
                    </a:lnTo>
                    <a:lnTo>
                      <a:pt x="348" y="316"/>
                    </a:lnTo>
                    <a:lnTo>
                      <a:pt x="295" y="288"/>
                    </a:lnTo>
                    <a:lnTo>
                      <a:pt x="239" y="263"/>
                    </a:lnTo>
                    <a:lnTo>
                      <a:pt x="186" y="239"/>
                    </a:lnTo>
                    <a:lnTo>
                      <a:pt x="130" y="214"/>
                    </a:lnTo>
                    <a:lnTo>
                      <a:pt x="77" y="189"/>
                    </a:lnTo>
                    <a:lnTo>
                      <a:pt x="24" y="161"/>
                    </a:lnTo>
                    <a:lnTo>
                      <a:pt x="0" y="0"/>
                    </a:lnTo>
                  </a:path>
                </a:pathLst>
              </a:custGeom>
              <a:noFill/>
              <a:ln w="0">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82" name="Freeform 754"/>
              <p:cNvSpPr>
                <a:spLocks/>
              </p:cNvSpPr>
              <p:nvPr/>
            </p:nvSpPr>
            <p:spPr bwMode="auto">
              <a:xfrm>
                <a:off x="3165" y="2908"/>
                <a:ext cx="36" cy="38"/>
              </a:xfrm>
              <a:custGeom>
                <a:avLst/>
                <a:gdLst>
                  <a:gd name="T0" fmla="*/ 0 w 464"/>
                  <a:gd name="T1" fmla="*/ 0 h 531"/>
                  <a:gd name="T2" fmla="*/ 42 w 464"/>
                  <a:gd name="T3" fmla="*/ 31 h 531"/>
                  <a:gd name="T4" fmla="*/ 78 w 464"/>
                  <a:gd name="T5" fmla="*/ 66 h 531"/>
                  <a:gd name="T6" fmla="*/ 109 w 464"/>
                  <a:gd name="T7" fmla="*/ 101 h 531"/>
                  <a:gd name="T8" fmla="*/ 137 w 464"/>
                  <a:gd name="T9" fmla="*/ 141 h 531"/>
                  <a:gd name="T10" fmla="*/ 169 w 464"/>
                  <a:gd name="T11" fmla="*/ 183 h 531"/>
                  <a:gd name="T12" fmla="*/ 197 w 464"/>
                  <a:gd name="T13" fmla="*/ 221 h 531"/>
                  <a:gd name="T14" fmla="*/ 229 w 464"/>
                  <a:gd name="T15" fmla="*/ 260 h 531"/>
                  <a:gd name="T16" fmla="*/ 264 w 464"/>
                  <a:gd name="T17" fmla="*/ 295 h 531"/>
                  <a:gd name="T18" fmla="*/ 302 w 464"/>
                  <a:gd name="T19" fmla="*/ 323 h 531"/>
                  <a:gd name="T20" fmla="*/ 349 w 464"/>
                  <a:gd name="T21" fmla="*/ 351 h 531"/>
                  <a:gd name="T22" fmla="*/ 366 w 464"/>
                  <a:gd name="T23" fmla="*/ 361 h 531"/>
                  <a:gd name="T24" fmla="*/ 384 w 464"/>
                  <a:gd name="T25" fmla="*/ 376 h 531"/>
                  <a:gd name="T26" fmla="*/ 397 w 464"/>
                  <a:gd name="T27" fmla="*/ 393 h 531"/>
                  <a:gd name="T28" fmla="*/ 412 w 464"/>
                  <a:gd name="T29" fmla="*/ 411 h 531"/>
                  <a:gd name="T30" fmla="*/ 422 w 464"/>
                  <a:gd name="T31" fmla="*/ 428 h 531"/>
                  <a:gd name="T32" fmla="*/ 432 w 464"/>
                  <a:gd name="T33" fmla="*/ 449 h 531"/>
                  <a:gd name="T34" fmla="*/ 439 w 464"/>
                  <a:gd name="T35" fmla="*/ 471 h 531"/>
                  <a:gd name="T36" fmla="*/ 450 w 464"/>
                  <a:gd name="T37" fmla="*/ 488 h 531"/>
                  <a:gd name="T38" fmla="*/ 457 w 464"/>
                  <a:gd name="T39" fmla="*/ 513 h 531"/>
                  <a:gd name="T40" fmla="*/ 464 w 464"/>
                  <a:gd name="T41" fmla="*/ 531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4" h="531">
                    <a:moveTo>
                      <a:pt x="0" y="0"/>
                    </a:moveTo>
                    <a:lnTo>
                      <a:pt x="42" y="31"/>
                    </a:lnTo>
                    <a:lnTo>
                      <a:pt x="78" y="66"/>
                    </a:lnTo>
                    <a:lnTo>
                      <a:pt x="109" y="101"/>
                    </a:lnTo>
                    <a:lnTo>
                      <a:pt x="137" y="141"/>
                    </a:lnTo>
                    <a:lnTo>
                      <a:pt x="169" y="183"/>
                    </a:lnTo>
                    <a:lnTo>
                      <a:pt x="197" y="221"/>
                    </a:lnTo>
                    <a:lnTo>
                      <a:pt x="229" y="260"/>
                    </a:lnTo>
                    <a:lnTo>
                      <a:pt x="264" y="295"/>
                    </a:lnTo>
                    <a:lnTo>
                      <a:pt x="302" y="323"/>
                    </a:lnTo>
                    <a:lnTo>
                      <a:pt x="349" y="351"/>
                    </a:lnTo>
                    <a:lnTo>
                      <a:pt x="366" y="361"/>
                    </a:lnTo>
                    <a:lnTo>
                      <a:pt x="384" y="376"/>
                    </a:lnTo>
                    <a:lnTo>
                      <a:pt x="397" y="393"/>
                    </a:lnTo>
                    <a:lnTo>
                      <a:pt x="412" y="411"/>
                    </a:lnTo>
                    <a:lnTo>
                      <a:pt x="422" y="428"/>
                    </a:lnTo>
                    <a:lnTo>
                      <a:pt x="432" y="449"/>
                    </a:lnTo>
                    <a:lnTo>
                      <a:pt x="439" y="471"/>
                    </a:lnTo>
                    <a:lnTo>
                      <a:pt x="450" y="488"/>
                    </a:lnTo>
                    <a:lnTo>
                      <a:pt x="457" y="513"/>
                    </a:lnTo>
                    <a:lnTo>
                      <a:pt x="464" y="531"/>
                    </a:lnTo>
                  </a:path>
                </a:pathLst>
              </a:custGeom>
              <a:noFill/>
              <a:ln w="3175">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83" name="Freeform 755"/>
              <p:cNvSpPr>
                <a:spLocks/>
              </p:cNvSpPr>
              <p:nvPr/>
            </p:nvSpPr>
            <p:spPr bwMode="auto">
              <a:xfrm>
                <a:off x="3161" y="2907"/>
                <a:ext cx="7" cy="62"/>
              </a:xfrm>
              <a:custGeom>
                <a:avLst/>
                <a:gdLst>
                  <a:gd name="T0" fmla="*/ 49 w 95"/>
                  <a:gd name="T1" fmla="*/ 0 h 871"/>
                  <a:gd name="T2" fmla="*/ 74 w 95"/>
                  <a:gd name="T3" fmla="*/ 46 h 871"/>
                  <a:gd name="T4" fmla="*/ 88 w 95"/>
                  <a:gd name="T5" fmla="*/ 88 h 871"/>
                  <a:gd name="T6" fmla="*/ 95 w 95"/>
                  <a:gd name="T7" fmla="*/ 134 h 871"/>
                  <a:gd name="T8" fmla="*/ 95 w 95"/>
                  <a:gd name="T9" fmla="*/ 179 h 871"/>
                  <a:gd name="T10" fmla="*/ 91 w 95"/>
                  <a:gd name="T11" fmla="*/ 225 h 871"/>
                  <a:gd name="T12" fmla="*/ 81 w 95"/>
                  <a:gd name="T13" fmla="*/ 268 h 871"/>
                  <a:gd name="T14" fmla="*/ 66 w 95"/>
                  <a:gd name="T15" fmla="*/ 313 h 871"/>
                  <a:gd name="T16" fmla="*/ 53 w 95"/>
                  <a:gd name="T17" fmla="*/ 358 h 871"/>
                  <a:gd name="T18" fmla="*/ 35 w 95"/>
                  <a:gd name="T19" fmla="*/ 401 h 871"/>
                  <a:gd name="T20" fmla="*/ 18 w 95"/>
                  <a:gd name="T21" fmla="*/ 446 h 871"/>
                  <a:gd name="T22" fmla="*/ 3 w 95"/>
                  <a:gd name="T23" fmla="*/ 485 h 871"/>
                  <a:gd name="T24" fmla="*/ 0 w 95"/>
                  <a:gd name="T25" fmla="*/ 527 h 871"/>
                  <a:gd name="T26" fmla="*/ 3 w 95"/>
                  <a:gd name="T27" fmla="*/ 569 h 871"/>
                  <a:gd name="T28" fmla="*/ 11 w 95"/>
                  <a:gd name="T29" fmla="*/ 611 h 871"/>
                  <a:gd name="T30" fmla="*/ 21 w 95"/>
                  <a:gd name="T31" fmla="*/ 654 h 871"/>
                  <a:gd name="T32" fmla="*/ 31 w 95"/>
                  <a:gd name="T33" fmla="*/ 696 h 871"/>
                  <a:gd name="T34" fmla="*/ 43 w 95"/>
                  <a:gd name="T35" fmla="*/ 738 h 871"/>
                  <a:gd name="T36" fmla="*/ 49 w 95"/>
                  <a:gd name="T37" fmla="*/ 784 h 871"/>
                  <a:gd name="T38" fmla="*/ 53 w 95"/>
                  <a:gd name="T39" fmla="*/ 826 h 871"/>
                  <a:gd name="T40" fmla="*/ 49 w 95"/>
                  <a:gd name="T41" fmla="*/ 871 h 871"/>
                  <a:gd name="T42" fmla="*/ 49 w 95"/>
                  <a:gd name="T43" fmla="*/ 868 h 871"/>
                  <a:gd name="T44" fmla="*/ 49 w 95"/>
                  <a:gd name="T45" fmla="*/ 864 h 871"/>
                  <a:gd name="T46" fmla="*/ 49 w 95"/>
                  <a:gd name="T47" fmla="*/ 861 h 871"/>
                  <a:gd name="T48" fmla="*/ 49 w 95"/>
                  <a:gd name="T49" fmla="*/ 857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5" h="871">
                    <a:moveTo>
                      <a:pt x="49" y="0"/>
                    </a:moveTo>
                    <a:lnTo>
                      <a:pt x="74" y="46"/>
                    </a:lnTo>
                    <a:lnTo>
                      <a:pt x="88" y="88"/>
                    </a:lnTo>
                    <a:lnTo>
                      <a:pt x="95" y="134"/>
                    </a:lnTo>
                    <a:lnTo>
                      <a:pt x="95" y="179"/>
                    </a:lnTo>
                    <a:lnTo>
                      <a:pt x="91" y="225"/>
                    </a:lnTo>
                    <a:lnTo>
                      <a:pt x="81" y="268"/>
                    </a:lnTo>
                    <a:lnTo>
                      <a:pt x="66" y="313"/>
                    </a:lnTo>
                    <a:lnTo>
                      <a:pt x="53" y="358"/>
                    </a:lnTo>
                    <a:lnTo>
                      <a:pt x="35" y="401"/>
                    </a:lnTo>
                    <a:lnTo>
                      <a:pt x="18" y="446"/>
                    </a:lnTo>
                    <a:lnTo>
                      <a:pt x="3" y="485"/>
                    </a:lnTo>
                    <a:lnTo>
                      <a:pt x="0" y="527"/>
                    </a:lnTo>
                    <a:lnTo>
                      <a:pt x="3" y="569"/>
                    </a:lnTo>
                    <a:lnTo>
                      <a:pt x="11" y="611"/>
                    </a:lnTo>
                    <a:lnTo>
                      <a:pt x="21" y="654"/>
                    </a:lnTo>
                    <a:lnTo>
                      <a:pt x="31" y="696"/>
                    </a:lnTo>
                    <a:lnTo>
                      <a:pt x="43" y="738"/>
                    </a:lnTo>
                    <a:lnTo>
                      <a:pt x="49" y="784"/>
                    </a:lnTo>
                    <a:lnTo>
                      <a:pt x="53" y="826"/>
                    </a:lnTo>
                    <a:lnTo>
                      <a:pt x="49" y="871"/>
                    </a:lnTo>
                    <a:lnTo>
                      <a:pt x="49" y="868"/>
                    </a:lnTo>
                    <a:lnTo>
                      <a:pt x="49" y="864"/>
                    </a:lnTo>
                    <a:lnTo>
                      <a:pt x="49" y="861"/>
                    </a:lnTo>
                    <a:lnTo>
                      <a:pt x="49" y="857"/>
                    </a:lnTo>
                  </a:path>
                </a:pathLst>
              </a:custGeom>
              <a:noFill/>
              <a:ln w="3175">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84" name="Freeform 756"/>
              <p:cNvSpPr>
                <a:spLocks/>
              </p:cNvSpPr>
              <p:nvPr/>
            </p:nvSpPr>
            <p:spPr bwMode="auto">
              <a:xfrm>
                <a:off x="2715" y="2573"/>
                <a:ext cx="174" cy="109"/>
              </a:xfrm>
              <a:custGeom>
                <a:avLst/>
                <a:gdLst>
                  <a:gd name="T0" fmla="*/ 194 w 2263"/>
                  <a:gd name="T1" fmla="*/ 208 h 1528"/>
                  <a:gd name="T2" fmla="*/ 381 w 2263"/>
                  <a:gd name="T3" fmla="*/ 493 h 1528"/>
                  <a:gd name="T4" fmla="*/ 624 w 2263"/>
                  <a:gd name="T5" fmla="*/ 710 h 1528"/>
                  <a:gd name="T6" fmla="*/ 950 w 2263"/>
                  <a:gd name="T7" fmla="*/ 815 h 1528"/>
                  <a:gd name="T8" fmla="*/ 1303 w 2263"/>
                  <a:gd name="T9" fmla="*/ 784 h 1528"/>
                  <a:gd name="T10" fmla="*/ 1644 w 2263"/>
                  <a:gd name="T11" fmla="*/ 671 h 1528"/>
                  <a:gd name="T12" fmla="*/ 1985 w 2263"/>
                  <a:gd name="T13" fmla="*/ 555 h 1528"/>
                  <a:gd name="T14" fmla="*/ 1817 w 2263"/>
                  <a:gd name="T15" fmla="*/ 615 h 1528"/>
                  <a:gd name="T16" fmla="*/ 1654 w 2263"/>
                  <a:gd name="T17" fmla="*/ 693 h 1528"/>
                  <a:gd name="T18" fmla="*/ 1489 w 2263"/>
                  <a:gd name="T19" fmla="*/ 766 h 1528"/>
                  <a:gd name="T20" fmla="*/ 1584 w 2263"/>
                  <a:gd name="T21" fmla="*/ 766 h 1528"/>
                  <a:gd name="T22" fmla="*/ 1795 w 2263"/>
                  <a:gd name="T23" fmla="*/ 836 h 1528"/>
                  <a:gd name="T24" fmla="*/ 1985 w 2263"/>
                  <a:gd name="T25" fmla="*/ 970 h 1528"/>
                  <a:gd name="T26" fmla="*/ 2133 w 2263"/>
                  <a:gd name="T27" fmla="*/ 1089 h 1528"/>
                  <a:gd name="T28" fmla="*/ 2214 w 2263"/>
                  <a:gd name="T29" fmla="*/ 1146 h 1528"/>
                  <a:gd name="T30" fmla="*/ 2260 w 2263"/>
                  <a:gd name="T31" fmla="*/ 1174 h 1528"/>
                  <a:gd name="T32" fmla="*/ 2246 w 2263"/>
                  <a:gd name="T33" fmla="*/ 1156 h 1528"/>
                  <a:gd name="T34" fmla="*/ 1918 w 2263"/>
                  <a:gd name="T35" fmla="*/ 946 h 1528"/>
                  <a:gd name="T36" fmla="*/ 1570 w 2263"/>
                  <a:gd name="T37" fmla="*/ 829 h 1528"/>
                  <a:gd name="T38" fmla="*/ 1201 w 2263"/>
                  <a:gd name="T39" fmla="*/ 843 h 1528"/>
                  <a:gd name="T40" fmla="*/ 1000 w 2263"/>
                  <a:gd name="T41" fmla="*/ 899 h 1528"/>
                  <a:gd name="T42" fmla="*/ 887 w 2263"/>
                  <a:gd name="T43" fmla="*/ 899 h 1528"/>
                  <a:gd name="T44" fmla="*/ 767 w 2263"/>
                  <a:gd name="T45" fmla="*/ 878 h 1528"/>
                  <a:gd name="T46" fmla="*/ 707 w 2263"/>
                  <a:gd name="T47" fmla="*/ 868 h 1528"/>
                  <a:gd name="T48" fmla="*/ 760 w 2263"/>
                  <a:gd name="T49" fmla="*/ 928 h 1528"/>
                  <a:gd name="T50" fmla="*/ 795 w 2263"/>
                  <a:gd name="T51" fmla="*/ 1016 h 1528"/>
                  <a:gd name="T52" fmla="*/ 832 w 2263"/>
                  <a:gd name="T53" fmla="*/ 1096 h 1528"/>
                  <a:gd name="T54" fmla="*/ 880 w 2263"/>
                  <a:gd name="T55" fmla="*/ 1226 h 1528"/>
                  <a:gd name="T56" fmla="*/ 919 w 2263"/>
                  <a:gd name="T57" fmla="*/ 1356 h 1528"/>
                  <a:gd name="T58" fmla="*/ 968 w 2263"/>
                  <a:gd name="T59" fmla="*/ 1486 h 1528"/>
                  <a:gd name="T60" fmla="*/ 982 w 2263"/>
                  <a:gd name="T61" fmla="*/ 1507 h 1528"/>
                  <a:gd name="T62" fmla="*/ 937 w 2263"/>
                  <a:gd name="T63" fmla="*/ 1437 h 1528"/>
                  <a:gd name="T64" fmla="*/ 895 w 2263"/>
                  <a:gd name="T65" fmla="*/ 1359 h 1528"/>
                  <a:gd name="T66" fmla="*/ 842 w 2263"/>
                  <a:gd name="T67" fmla="*/ 1268 h 1528"/>
                  <a:gd name="T68" fmla="*/ 772 w 2263"/>
                  <a:gd name="T69" fmla="*/ 1131 h 1528"/>
                  <a:gd name="T70" fmla="*/ 712 w 2263"/>
                  <a:gd name="T71" fmla="*/ 1016 h 1528"/>
                  <a:gd name="T72" fmla="*/ 606 w 2263"/>
                  <a:gd name="T73" fmla="*/ 882 h 1528"/>
                  <a:gd name="T74" fmla="*/ 391 w 2263"/>
                  <a:gd name="T75" fmla="*/ 661 h 1528"/>
                  <a:gd name="T76" fmla="*/ 180 w 2263"/>
                  <a:gd name="T77" fmla="*/ 429 h 1528"/>
                  <a:gd name="T78" fmla="*/ 28 w 2263"/>
                  <a:gd name="T79" fmla="*/ 176 h 1528"/>
                  <a:gd name="T80" fmla="*/ 0 w 2263"/>
                  <a:gd name="T81" fmla="*/ 71 h 1528"/>
                  <a:gd name="T82" fmla="*/ 0 w 2263"/>
                  <a:gd name="T83" fmla="*/ 50 h 1528"/>
                  <a:gd name="T84" fmla="*/ 8 w 2263"/>
                  <a:gd name="T85" fmla="*/ 28 h 1528"/>
                  <a:gd name="T86" fmla="*/ 22 w 2263"/>
                  <a:gd name="T87" fmla="*/ 11 h 1528"/>
                  <a:gd name="T88" fmla="*/ 36 w 2263"/>
                  <a:gd name="T89" fmla="*/ 11 h 1528"/>
                  <a:gd name="T90" fmla="*/ 50 w 2263"/>
                  <a:gd name="T91" fmla="*/ 11 h 1528"/>
                  <a:gd name="T92" fmla="*/ 85 w 2263"/>
                  <a:gd name="T93" fmla="*/ 0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63" h="1528">
                    <a:moveTo>
                      <a:pt x="85" y="0"/>
                    </a:moveTo>
                    <a:lnTo>
                      <a:pt x="138" y="106"/>
                    </a:lnTo>
                    <a:lnTo>
                      <a:pt x="194" y="208"/>
                    </a:lnTo>
                    <a:lnTo>
                      <a:pt x="251" y="306"/>
                    </a:lnTo>
                    <a:lnTo>
                      <a:pt x="314" y="404"/>
                    </a:lnTo>
                    <a:lnTo>
                      <a:pt x="381" y="493"/>
                    </a:lnTo>
                    <a:lnTo>
                      <a:pt x="454" y="573"/>
                    </a:lnTo>
                    <a:lnTo>
                      <a:pt x="536" y="646"/>
                    </a:lnTo>
                    <a:lnTo>
                      <a:pt x="624" y="710"/>
                    </a:lnTo>
                    <a:lnTo>
                      <a:pt x="722" y="759"/>
                    </a:lnTo>
                    <a:lnTo>
                      <a:pt x="832" y="794"/>
                    </a:lnTo>
                    <a:lnTo>
                      <a:pt x="950" y="815"/>
                    </a:lnTo>
                    <a:lnTo>
                      <a:pt x="1070" y="819"/>
                    </a:lnTo>
                    <a:lnTo>
                      <a:pt x="1186" y="808"/>
                    </a:lnTo>
                    <a:lnTo>
                      <a:pt x="1303" y="784"/>
                    </a:lnTo>
                    <a:lnTo>
                      <a:pt x="1416" y="752"/>
                    </a:lnTo>
                    <a:lnTo>
                      <a:pt x="1531" y="713"/>
                    </a:lnTo>
                    <a:lnTo>
                      <a:pt x="1644" y="671"/>
                    </a:lnTo>
                    <a:lnTo>
                      <a:pt x="1757" y="629"/>
                    </a:lnTo>
                    <a:lnTo>
                      <a:pt x="1869" y="591"/>
                    </a:lnTo>
                    <a:lnTo>
                      <a:pt x="1985" y="555"/>
                    </a:lnTo>
                    <a:lnTo>
                      <a:pt x="1929" y="573"/>
                    </a:lnTo>
                    <a:lnTo>
                      <a:pt x="1872" y="591"/>
                    </a:lnTo>
                    <a:lnTo>
                      <a:pt x="1817" y="615"/>
                    </a:lnTo>
                    <a:lnTo>
                      <a:pt x="1764" y="640"/>
                    </a:lnTo>
                    <a:lnTo>
                      <a:pt x="1707" y="664"/>
                    </a:lnTo>
                    <a:lnTo>
                      <a:pt x="1654" y="693"/>
                    </a:lnTo>
                    <a:lnTo>
                      <a:pt x="1599" y="716"/>
                    </a:lnTo>
                    <a:lnTo>
                      <a:pt x="1546" y="745"/>
                    </a:lnTo>
                    <a:lnTo>
                      <a:pt x="1489" y="766"/>
                    </a:lnTo>
                    <a:lnTo>
                      <a:pt x="1429" y="791"/>
                    </a:lnTo>
                    <a:lnTo>
                      <a:pt x="1511" y="769"/>
                    </a:lnTo>
                    <a:lnTo>
                      <a:pt x="1584" y="766"/>
                    </a:lnTo>
                    <a:lnTo>
                      <a:pt x="1658" y="780"/>
                    </a:lnTo>
                    <a:lnTo>
                      <a:pt x="1729" y="801"/>
                    </a:lnTo>
                    <a:lnTo>
                      <a:pt x="1795" y="836"/>
                    </a:lnTo>
                    <a:lnTo>
                      <a:pt x="1859" y="875"/>
                    </a:lnTo>
                    <a:lnTo>
                      <a:pt x="1922" y="921"/>
                    </a:lnTo>
                    <a:lnTo>
                      <a:pt x="1985" y="970"/>
                    </a:lnTo>
                    <a:lnTo>
                      <a:pt x="2045" y="1019"/>
                    </a:lnTo>
                    <a:lnTo>
                      <a:pt x="2102" y="1064"/>
                    </a:lnTo>
                    <a:lnTo>
                      <a:pt x="2133" y="1089"/>
                    </a:lnTo>
                    <a:lnTo>
                      <a:pt x="2161" y="1111"/>
                    </a:lnTo>
                    <a:lnTo>
                      <a:pt x="2190" y="1128"/>
                    </a:lnTo>
                    <a:lnTo>
                      <a:pt x="2214" y="1146"/>
                    </a:lnTo>
                    <a:lnTo>
                      <a:pt x="2231" y="1159"/>
                    </a:lnTo>
                    <a:lnTo>
                      <a:pt x="2250" y="1166"/>
                    </a:lnTo>
                    <a:lnTo>
                      <a:pt x="2260" y="1174"/>
                    </a:lnTo>
                    <a:lnTo>
                      <a:pt x="2263" y="1174"/>
                    </a:lnTo>
                    <a:lnTo>
                      <a:pt x="2256" y="1166"/>
                    </a:lnTo>
                    <a:lnTo>
                      <a:pt x="2246" y="1156"/>
                    </a:lnTo>
                    <a:lnTo>
                      <a:pt x="2137" y="1079"/>
                    </a:lnTo>
                    <a:lnTo>
                      <a:pt x="2031" y="1008"/>
                    </a:lnTo>
                    <a:lnTo>
                      <a:pt x="1918" y="946"/>
                    </a:lnTo>
                    <a:lnTo>
                      <a:pt x="1806" y="896"/>
                    </a:lnTo>
                    <a:lnTo>
                      <a:pt x="1689" y="854"/>
                    </a:lnTo>
                    <a:lnTo>
                      <a:pt x="1570" y="829"/>
                    </a:lnTo>
                    <a:lnTo>
                      <a:pt x="1451" y="815"/>
                    </a:lnTo>
                    <a:lnTo>
                      <a:pt x="1328" y="819"/>
                    </a:lnTo>
                    <a:lnTo>
                      <a:pt x="1201" y="843"/>
                    </a:lnTo>
                    <a:lnTo>
                      <a:pt x="1070" y="882"/>
                    </a:lnTo>
                    <a:lnTo>
                      <a:pt x="1035" y="893"/>
                    </a:lnTo>
                    <a:lnTo>
                      <a:pt x="1000" y="899"/>
                    </a:lnTo>
                    <a:lnTo>
                      <a:pt x="965" y="903"/>
                    </a:lnTo>
                    <a:lnTo>
                      <a:pt x="926" y="903"/>
                    </a:lnTo>
                    <a:lnTo>
                      <a:pt x="887" y="899"/>
                    </a:lnTo>
                    <a:lnTo>
                      <a:pt x="845" y="893"/>
                    </a:lnTo>
                    <a:lnTo>
                      <a:pt x="807" y="886"/>
                    </a:lnTo>
                    <a:lnTo>
                      <a:pt x="767" y="878"/>
                    </a:lnTo>
                    <a:lnTo>
                      <a:pt x="725" y="868"/>
                    </a:lnTo>
                    <a:lnTo>
                      <a:pt x="687" y="861"/>
                    </a:lnTo>
                    <a:lnTo>
                      <a:pt x="707" y="868"/>
                    </a:lnTo>
                    <a:lnTo>
                      <a:pt x="729" y="882"/>
                    </a:lnTo>
                    <a:lnTo>
                      <a:pt x="747" y="903"/>
                    </a:lnTo>
                    <a:lnTo>
                      <a:pt x="760" y="928"/>
                    </a:lnTo>
                    <a:lnTo>
                      <a:pt x="775" y="956"/>
                    </a:lnTo>
                    <a:lnTo>
                      <a:pt x="785" y="984"/>
                    </a:lnTo>
                    <a:lnTo>
                      <a:pt x="795" y="1016"/>
                    </a:lnTo>
                    <a:lnTo>
                      <a:pt x="807" y="1044"/>
                    </a:lnTo>
                    <a:lnTo>
                      <a:pt x="817" y="1071"/>
                    </a:lnTo>
                    <a:lnTo>
                      <a:pt x="832" y="1096"/>
                    </a:lnTo>
                    <a:lnTo>
                      <a:pt x="849" y="1142"/>
                    </a:lnTo>
                    <a:lnTo>
                      <a:pt x="867" y="1184"/>
                    </a:lnTo>
                    <a:lnTo>
                      <a:pt x="880" y="1226"/>
                    </a:lnTo>
                    <a:lnTo>
                      <a:pt x="895" y="1272"/>
                    </a:lnTo>
                    <a:lnTo>
                      <a:pt x="905" y="1314"/>
                    </a:lnTo>
                    <a:lnTo>
                      <a:pt x="919" y="1356"/>
                    </a:lnTo>
                    <a:lnTo>
                      <a:pt x="933" y="1398"/>
                    </a:lnTo>
                    <a:lnTo>
                      <a:pt x="947" y="1441"/>
                    </a:lnTo>
                    <a:lnTo>
                      <a:pt x="968" y="1486"/>
                    </a:lnTo>
                    <a:lnTo>
                      <a:pt x="993" y="1528"/>
                    </a:lnTo>
                    <a:lnTo>
                      <a:pt x="990" y="1521"/>
                    </a:lnTo>
                    <a:lnTo>
                      <a:pt x="982" y="1507"/>
                    </a:lnTo>
                    <a:lnTo>
                      <a:pt x="968" y="1486"/>
                    </a:lnTo>
                    <a:lnTo>
                      <a:pt x="955" y="1461"/>
                    </a:lnTo>
                    <a:lnTo>
                      <a:pt x="937" y="1437"/>
                    </a:lnTo>
                    <a:lnTo>
                      <a:pt x="922" y="1409"/>
                    </a:lnTo>
                    <a:lnTo>
                      <a:pt x="905" y="1384"/>
                    </a:lnTo>
                    <a:lnTo>
                      <a:pt x="895" y="1359"/>
                    </a:lnTo>
                    <a:lnTo>
                      <a:pt x="880" y="1342"/>
                    </a:lnTo>
                    <a:lnTo>
                      <a:pt x="873" y="1328"/>
                    </a:lnTo>
                    <a:lnTo>
                      <a:pt x="842" y="1268"/>
                    </a:lnTo>
                    <a:lnTo>
                      <a:pt x="814" y="1219"/>
                    </a:lnTo>
                    <a:lnTo>
                      <a:pt x="792" y="1174"/>
                    </a:lnTo>
                    <a:lnTo>
                      <a:pt x="772" y="1131"/>
                    </a:lnTo>
                    <a:lnTo>
                      <a:pt x="754" y="1093"/>
                    </a:lnTo>
                    <a:lnTo>
                      <a:pt x="732" y="1054"/>
                    </a:lnTo>
                    <a:lnTo>
                      <a:pt x="712" y="1016"/>
                    </a:lnTo>
                    <a:lnTo>
                      <a:pt x="684" y="976"/>
                    </a:lnTo>
                    <a:lnTo>
                      <a:pt x="649" y="931"/>
                    </a:lnTo>
                    <a:lnTo>
                      <a:pt x="606" y="882"/>
                    </a:lnTo>
                    <a:lnTo>
                      <a:pt x="539" y="808"/>
                    </a:lnTo>
                    <a:lnTo>
                      <a:pt x="465" y="734"/>
                    </a:lnTo>
                    <a:lnTo>
                      <a:pt x="391" y="661"/>
                    </a:lnTo>
                    <a:lnTo>
                      <a:pt x="317" y="583"/>
                    </a:lnTo>
                    <a:lnTo>
                      <a:pt x="246" y="510"/>
                    </a:lnTo>
                    <a:lnTo>
                      <a:pt x="180" y="429"/>
                    </a:lnTo>
                    <a:lnTo>
                      <a:pt x="120" y="348"/>
                    </a:lnTo>
                    <a:lnTo>
                      <a:pt x="71" y="263"/>
                    </a:lnTo>
                    <a:lnTo>
                      <a:pt x="28" y="176"/>
                    </a:lnTo>
                    <a:lnTo>
                      <a:pt x="0" y="81"/>
                    </a:lnTo>
                    <a:lnTo>
                      <a:pt x="0" y="78"/>
                    </a:lnTo>
                    <a:lnTo>
                      <a:pt x="0" y="71"/>
                    </a:lnTo>
                    <a:lnTo>
                      <a:pt x="0" y="63"/>
                    </a:lnTo>
                    <a:lnTo>
                      <a:pt x="0" y="56"/>
                    </a:lnTo>
                    <a:lnTo>
                      <a:pt x="0" y="50"/>
                    </a:lnTo>
                    <a:lnTo>
                      <a:pt x="4" y="43"/>
                    </a:lnTo>
                    <a:lnTo>
                      <a:pt x="8" y="35"/>
                    </a:lnTo>
                    <a:lnTo>
                      <a:pt x="8" y="28"/>
                    </a:lnTo>
                    <a:lnTo>
                      <a:pt x="11" y="21"/>
                    </a:lnTo>
                    <a:lnTo>
                      <a:pt x="18" y="15"/>
                    </a:lnTo>
                    <a:lnTo>
                      <a:pt x="22" y="11"/>
                    </a:lnTo>
                    <a:lnTo>
                      <a:pt x="25" y="11"/>
                    </a:lnTo>
                    <a:lnTo>
                      <a:pt x="28" y="11"/>
                    </a:lnTo>
                    <a:lnTo>
                      <a:pt x="36" y="11"/>
                    </a:lnTo>
                    <a:lnTo>
                      <a:pt x="40" y="11"/>
                    </a:lnTo>
                    <a:lnTo>
                      <a:pt x="46" y="11"/>
                    </a:lnTo>
                    <a:lnTo>
                      <a:pt x="50" y="11"/>
                    </a:lnTo>
                    <a:lnTo>
                      <a:pt x="57" y="15"/>
                    </a:lnTo>
                    <a:lnTo>
                      <a:pt x="60" y="15"/>
                    </a:lnTo>
                    <a:lnTo>
                      <a:pt x="85" y="0"/>
                    </a:lnTo>
                    <a:close/>
                  </a:path>
                </a:pathLst>
              </a:custGeom>
              <a:solidFill>
                <a:srgbClr val="B200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85" name="Freeform 757"/>
              <p:cNvSpPr>
                <a:spLocks/>
              </p:cNvSpPr>
              <p:nvPr/>
            </p:nvSpPr>
            <p:spPr bwMode="auto">
              <a:xfrm>
                <a:off x="2638" y="2658"/>
                <a:ext cx="238" cy="196"/>
              </a:xfrm>
              <a:custGeom>
                <a:avLst/>
                <a:gdLst>
                  <a:gd name="T0" fmla="*/ 2498 w 3094"/>
                  <a:gd name="T1" fmla="*/ 2519 h 2744"/>
                  <a:gd name="T2" fmla="*/ 2312 w 3094"/>
                  <a:gd name="T3" fmla="*/ 2466 h 2744"/>
                  <a:gd name="T4" fmla="*/ 2115 w 3094"/>
                  <a:gd name="T5" fmla="*/ 2406 h 2744"/>
                  <a:gd name="T6" fmla="*/ 1932 w 3094"/>
                  <a:gd name="T7" fmla="*/ 2273 h 2744"/>
                  <a:gd name="T8" fmla="*/ 1766 w 3094"/>
                  <a:gd name="T9" fmla="*/ 2111 h 2744"/>
                  <a:gd name="T10" fmla="*/ 1643 w 3094"/>
                  <a:gd name="T11" fmla="*/ 2027 h 2744"/>
                  <a:gd name="T12" fmla="*/ 1531 w 3094"/>
                  <a:gd name="T13" fmla="*/ 1991 h 2744"/>
                  <a:gd name="T14" fmla="*/ 1428 w 3094"/>
                  <a:gd name="T15" fmla="*/ 1949 h 2744"/>
                  <a:gd name="T16" fmla="*/ 1355 w 3094"/>
                  <a:gd name="T17" fmla="*/ 1893 h 2744"/>
                  <a:gd name="T18" fmla="*/ 1285 w 3094"/>
                  <a:gd name="T19" fmla="*/ 1823 h 2744"/>
                  <a:gd name="T20" fmla="*/ 1140 w 3094"/>
                  <a:gd name="T21" fmla="*/ 1601 h 2744"/>
                  <a:gd name="T22" fmla="*/ 985 w 3094"/>
                  <a:gd name="T23" fmla="*/ 1328 h 2744"/>
                  <a:gd name="T24" fmla="*/ 834 w 3094"/>
                  <a:gd name="T25" fmla="*/ 1100 h 2744"/>
                  <a:gd name="T26" fmla="*/ 729 w 3094"/>
                  <a:gd name="T27" fmla="*/ 1026 h 2744"/>
                  <a:gd name="T28" fmla="*/ 630 w 3094"/>
                  <a:gd name="T29" fmla="*/ 945 h 2744"/>
                  <a:gd name="T30" fmla="*/ 478 w 3094"/>
                  <a:gd name="T31" fmla="*/ 622 h 2744"/>
                  <a:gd name="T32" fmla="*/ 288 w 3094"/>
                  <a:gd name="T33" fmla="*/ 243 h 2744"/>
                  <a:gd name="T34" fmla="*/ 67 w 3094"/>
                  <a:gd name="T35" fmla="*/ 0 h 2744"/>
                  <a:gd name="T36" fmla="*/ 35 w 3094"/>
                  <a:gd name="T37" fmla="*/ 15 h 2744"/>
                  <a:gd name="T38" fmla="*/ 10 w 3094"/>
                  <a:gd name="T39" fmla="*/ 53 h 2744"/>
                  <a:gd name="T40" fmla="*/ 4 w 3094"/>
                  <a:gd name="T41" fmla="*/ 92 h 2744"/>
                  <a:gd name="T42" fmla="*/ 17 w 3094"/>
                  <a:gd name="T43" fmla="*/ 123 h 2744"/>
                  <a:gd name="T44" fmla="*/ 200 w 3094"/>
                  <a:gd name="T45" fmla="*/ 313 h 2744"/>
                  <a:gd name="T46" fmla="*/ 518 w 3094"/>
                  <a:gd name="T47" fmla="*/ 1121 h 2744"/>
                  <a:gd name="T48" fmla="*/ 591 w 3094"/>
                  <a:gd name="T49" fmla="*/ 2009 h 2744"/>
                  <a:gd name="T50" fmla="*/ 651 w 3094"/>
                  <a:gd name="T51" fmla="*/ 2279 h 2744"/>
                  <a:gd name="T52" fmla="*/ 729 w 3094"/>
                  <a:gd name="T53" fmla="*/ 2339 h 2744"/>
                  <a:gd name="T54" fmla="*/ 732 w 3094"/>
                  <a:gd name="T55" fmla="*/ 2329 h 2744"/>
                  <a:gd name="T56" fmla="*/ 641 w 3094"/>
                  <a:gd name="T57" fmla="*/ 1879 h 2744"/>
                  <a:gd name="T58" fmla="*/ 613 w 3094"/>
                  <a:gd name="T59" fmla="*/ 1236 h 2744"/>
                  <a:gd name="T60" fmla="*/ 578 w 3094"/>
                  <a:gd name="T61" fmla="*/ 1078 h 2744"/>
                  <a:gd name="T62" fmla="*/ 566 w 3094"/>
                  <a:gd name="T63" fmla="*/ 1050 h 2744"/>
                  <a:gd name="T64" fmla="*/ 574 w 3094"/>
                  <a:gd name="T65" fmla="*/ 1036 h 2744"/>
                  <a:gd name="T66" fmla="*/ 626 w 3094"/>
                  <a:gd name="T67" fmla="*/ 1082 h 2744"/>
                  <a:gd name="T68" fmla="*/ 679 w 3094"/>
                  <a:gd name="T69" fmla="*/ 1121 h 2744"/>
                  <a:gd name="T70" fmla="*/ 816 w 3094"/>
                  <a:gd name="T71" fmla="*/ 1240 h 2744"/>
                  <a:gd name="T72" fmla="*/ 919 w 3094"/>
                  <a:gd name="T73" fmla="*/ 1444 h 2744"/>
                  <a:gd name="T74" fmla="*/ 1031 w 3094"/>
                  <a:gd name="T75" fmla="*/ 1654 h 2744"/>
                  <a:gd name="T76" fmla="*/ 1179 w 3094"/>
                  <a:gd name="T77" fmla="*/ 1855 h 2744"/>
                  <a:gd name="T78" fmla="*/ 1358 w 3094"/>
                  <a:gd name="T79" fmla="*/ 2020 h 2744"/>
                  <a:gd name="T80" fmla="*/ 1464 w 3094"/>
                  <a:gd name="T81" fmla="*/ 2083 h 2744"/>
                  <a:gd name="T82" fmla="*/ 1535 w 3094"/>
                  <a:gd name="T83" fmla="*/ 2104 h 2744"/>
                  <a:gd name="T84" fmla="*/ 1668 w 3094"/>
                  <a:gd name="T85" fmla="*/ 2178 h 2744"/>
                  <a:gd name="T86" fmla="*/ 1999 w 3094"/>
                  <a:gd name="T87" fmla="*/ 2413 h 2744"/>
                  <a:gd name="T88" fmla="*/ 2362 w 3094"/>
                  <a:gd name="T89" fmla="*/ 2571 h 2744"/>
                  <a:gd name="T90" fmla="*/ 2506 w 3094"/>
                  <a:gd name="T91" fmla="*/ 2589 h 2744"/>
                  <a:gd name="T92" fmla="*/ 2562 w 3094"/>
                  <a:gd name="T93" fmla="*/ 2599 h 2744"/>
                  <a:gd name="T94" fmla="*/ 2657 w 3094"/>
                  <a:gd name="T95" fmla="*/ 2606 h 2744"/>
                  <a:gd name="T96" fmla="*/ 2861 w 3094"/>
                  <a:gd name="T97" fmla="*/ 2638 h 2744"/>
                  <a:gd name="T98" fmla="*/ 3051 w 3094"/>
                  <a:gd name="T99" fmla="*/ 2716 h 2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94" h="2744">
                    <a:moveTo>
                      <a:pt x="2640" y="2554"/>
                    </a:moveTo>
                    <a:lnTo>
                      <a:pt x="2593" y="2544"/>
                    </a:lnTo>
                    <a:lnTo>
                      <a:pt x="2545" y="2529"/>
                    </a:lnTo>
                    <a:lnTo>
                      <a:pt x="2498" y="2519"/>
                    </a:lnTo>
                    <a:lnTo>
                      <a:pt x="2450" y="2504"/>
                    </a:lnTo>
                    <a:lnTo>
                      <a:pt x="2403" y="2491"/>
                    </a:lnTo>
                    <a:lnTo>
                      <a:pt x="2358" y="2476"/>
                    </a:lnTo>
                    <a:lnTo>
                      <a:pt x="2312" y="2466"/>
                    </a:lnTo>
                    <a:lnTo>
                      <a:pt x="2263" y="2452"/>
                    </a:lnTo>
                    <a:lnTo>
                      <a:pt x="2217" y="2438"/>
                    </a:lnTo>
                    <a:lnTo>
                      <a:pt x="2168" y="2424"/>
                    </a:lnTo>
                    <a:lnTo>
                      <a:pt x="2115" y="2406"/>
                    </a:lnTo>
                    <a:lnTo>
                      <a:pt x="2066" y="2378"/>
                    </a:lnTo>
                    <a:lnTo>
                      <a:pt x="2020" y="2351"/>
                    </a:lnTo>
                    <a:lnTo>
                      <a:pt x="1974" y="2311"/>
                    </a:lnTo>
                    <a:lnTo>
                      <a:pt x="1932" y="2273"/>
                    </a:lnTo>
                    <a:lnTo>
                      <a:pt x="1894" y="2234"/>
                    </a:lnTo>
                    <a:lnTo>
                      <a:pt x="1851" y="2192"/>
                    </a:lnTo>
                    <a:lnTo>
                      <a:pt x="1809" y="2149"/>
                    </a:lnTo>
                    <a:lnTo>
                      <a:pt x="1766" y="2111"/>
                    </a:lnTo>
                    <a:lnTo>
                      <a:pt x="1721" y="2073"/>
                    </a:lnTo>
                    <a:lnTo>
                      <a:pt x="1696" y="2055"/>
                    </a:lnTo>
                    <a:lnTo>
                      <a:pt x="1668" y="2041"/>
                    </a:lnTo>
                    <a:lnTo>
                      <a:pt x="1643" y="2027"/>
                    </a:lnTo>
                    <a:lnTo>
                      <a:pt x="1616" y="2016"/>
                    </a:lnTo>
                    <a:lnTo>
                      <a:pt x="1588" y="2009"/>
                    </a:lnTo>
                    <a:lnTo>
                      <a:pt x="1559" y="1999"/>
                    </a:lnTo>
                    <a:lnTo>
                      <a:pt x="1531" y="1991"/>
                    </a:lnTo>
                    <a:lnTo>
                      <a:pt x="1503" y="1981"/>
                    </a:lnTo>
                    <a:lnTo>
                      <a:pt x="1475" y="1971"/>
                    </a:lnTo>
                    <a:lnTo>
                      <a:pt x="1446" y="1961"/>
                    </a:lnTo>
                    <a:lnTo>
                      <a:pt x="1428" y="1949"/>
                    </a:lnTo>
                    <a:lnTo>
                      <a:pt x="1408" y="1936"/>
                    </a:lnTo>
                    <a:lnTo>
                      <a:pt x="1390" y="1921"/>
                    </a:lnTo>
                    <a:lnTo>
                      <a:pt x="1373" y="1908"/>
                    </a:lnTo>
                    <a:lnTo>
                      <a:pt x="1355" y="1893"/>
                    </a:lnTo>
                    <a:lnTo>
                      <a:pt x="1337" y="1876"/>
                    </a:lnTo>
                    <a:lnTo>
                      <a:pt x="1320" y="1858"/>
                    </a:lnTo>
                    <a:lnTo>
                      <a:pt x="1302" y="1841"/>
                    </a:lnTo>
                    <a:lnTo>
                      <a:pt x="1285" y="1823"/>
                    </a:lnTo>
                    <a:lnTo>
                      <a:pt x="1270" y="1802"/>
                    </a:lnTo>
                    <a:lnTo>
                      <a:pt x="1225" y="1736"/>
                    </a:lnTo>
                    <a:lnTo>
                      <a:pt x="1182" y="1669"/>
                    </a:lnTo>
                    <a:lnTo>
                      <a:pt x="1140" y="1601"/>
                    </a:lnTo>
                    <a:lnTo>
                      <a:pt x="1102" y="1535"/>
                    </a:lnTo>
                    <a:lnTo>
                      <a:pt x="1063" y="1465"/>
                    </a:lnTo>
                    <a:lnTo>
                      <a:pt x="1024" y="1398"/>
                    </a:lnTo>
                    <a:lnTo>
                      <a:pt x="985" y="1328"/>
                    </a:lnTo>
                    <a:lnTo>
                      <a:pt x="944" y="1261"/>
                    </a:lnTo>
                    <a:lnTo>
                      <a:pt x="901" y="1194"/>
                    </a:lnTo>
                    <a:lnTo>
                      <a:pt x="852" y="1124"/>
                    </a:lnTo>
                    <a:lnTo>
                      <a:pt x="834" y="1100"/>
                    </a:lnTo>
                    <a:lnTo>
                      <a:pt x="809" y="1078"/>
                    </a:lnTo>
                    <a:lnTo>
                      <a:pt x="784" y="1061"/>
                    </a:lnTo>
                    <a:lnTo>
                      <a:pt x="757" y="1043"/>
                    </a:lnTo>
                    <a:lnTo>
                      <a:pt x="729" y="1026"/>
                    </a:lnTo>
                    <a:lnTo>
                      <a:pt x="704" y="1008"/>
                    </a:lnTo>
                    <a:lnTo>
                      <a:pt x="676" y="991"/>
                    </a:lnTo>
                    <a:lnTo>
                      <a:pt x="651" y="970"/>
                    </a:lnTo>
                    <a:lnTo>
                      <a:pt x="630" y="945"/>
                    </a:lnTo>
                    <a:lnTo>
                      <a:pt x="613" y="917"/>
                    </a:lnTo>
                    <a:lnTo>
                      <a:pt x="566" y="822"/>
                    </a:lnTo>
                    <a:lnTo>
                      <a:pt x="521" y="723"/>
                    </a:lnTo>
                    <a:lnTo>
                      <a:pt x="478" y="622"/>
                    </a:lnTo>
                    <a:lnTo>
                      <a:pt x="436" y="523"/>
                    </a:lnTo>
                    <a:lnTo>
                      <a:pt x="391" y="425"/>
                    </a:lnTo>
                    <a:lnTo>
                      <a:pt x="341" y="330"/>
                    </a:lnTo>
                    <a:lnTo>
                      <a:pt x="288" y="243"/>
                    </a:lnTo>
                    <a:lnTo>
                      <a:pt x="225" y="155"/>
                    </a:lnTo>
                    <a:lnTo>
                      <a:pt x="155" y="77"/>
                    </a:lnTo>
                    <a:lnTo>
                      <a:pt x="74" y="3"/>
                    </a:lnTo>
                    <a:lnTo>
                      <a:pt x="67" y="0"/>
                    </a:lnTo>
                    <a:lnTo>
                      <a:pt x="57" y="0"/>
                    </a:lnTo>
                    <a:lnTo>
                      <a:pt x="49" y="0"/>
                    </a:lnTo>
                    <a:lnTo>
                      <a:pt x="42" y="7"/>
                    </a:lnTo>
                    <a:lnTo>
                      <a:pt x="35" y="15"/>
                    </a:lnTo>
                    <a:lnTo>
                      <a:pt x="28" y="21"/>
                    </a:lnTo>
                    <a:lnTo>
                      <a:pt x="22" y="32"/>
                    </a:lnTo>
                    <a:lnTo>
                      <a:pt x="14" y="42"/>
                    </a:lnTo>
                    <a:lnTo>
                      <a:pt x="10" y="53"/>
                    </a:lnTo>
                    <a:lnTo>
                      <a:pt x="7" y="63"/>
                    </a:lnTo>
                    <a:lnTo>
                      <a:pt x="4" y="73"/>
                    </a:lnTo>
                    <a:lnTo>
                      <a:pt x="0" y="81"/>
                    </a:lnTo>
                    <a:lnTo>
                      <a:pt x="4" y="92"/>
                    </a:lnTo>
                    <a:lnTo>
                      <a:pt x="4" y="98"/>
                    </a:lnTo>
                    <a:lnTo>
                      <a:pt x="7" y="109"/>
                    </a:lnTo>
                    <a:lnTo>
                      <a:pt x="10" y="116"/>
                    </a:lnTo>
                    <a:lnTo>
                      <a:pt x="17" y="123"/>
                    </a:lnTo>
                    <a:lnTo>
                      <a:pt x="22" y="127"/>
                    </a:lnTo>
                    <a:lnTo>
                      <a:pt x="28" y="133"/>
                    </a:lnTo>
                    <a:lnTo>
                      <a:pt x="32" y="137"/>
                    </a:lnTo>
                    <a:lnTo>
                      <a:pt x="200" y="313"/>
                    </a:lnTo>
                    <a:lnTo>
                      <a:pt x="328" y="503"/>
                    </a:lnTo>
                    <a:lnTo>
                      <a:pt x="415" y="699"/>
                    </a:lnTo>
                    <a:lnTo>
                      <a:pt x="478" y="906"/>
                    </a:lnTo>
                    <a:lnTo>
                      <a:pt x="518" y="1121"/>
                    </a:lnTo>
                    <a:lnTo>
                      <a:pt x="543" y="1338"/>
                    </a:lnTo>
                    <a:lnTo>
                      <a:pt x="556" y="1563"/>
                    </a:lnTo>
                    <a:lnTo>
                      <a:pt x="570" y="1784"/>
                    </a:lnTo>
                    <a:lnTo>
                      <a:pt x="591" y="2009"/>
                    </a:lnTo>
                    <a:lnTo>
                      <a:pt x="623" y="2231"/>
                    </a:lnTo>
                    <a:lnTo>
                      <a:pt x="630" y="2248"/>
                    </a:lnTo>
                    <a:lnTo>
                      <a:pt x="637" y="2266"/>
                    </a:lnTo>
                    <a:lnTo>
                      <a:pt x="651" y="2279"/>
                    </a:lnTo>
                    <a:lnTo>
                      <a:pt x="669" y="2297"/>
                    </a:lnTo>
                    <a:lnTo>
                      <a:pt x="686" y="2311"/>
                    </a:lnTo>
                    <a:lnTo>
                      <a:pt x="708" y="2326"/>
                    </a:lnTo>
                    <a:lnTo>
                      <a:pt x="729" y="2339"/>
                    </a:lnTo>
                    <a:lnTo>
                      <a:pt x="749" y="2351"/>
                    </a:lnTo>
                    <a:lnTo>
                      <a:pt x="771" y="2357"/>
                    </a:lnTo>
                    <a:lnTo>
                      <a:pt x="792" y="2361"/>
                    </a:lnTo>
                    <a:lnTo>
                      <a:pt x="732" y="2329"/>
                    </a:lnTo>
                    <a:lnTo>
                      <a:pt x="690" y="2256"/>
                    </a:lnTo>
                    <a:lnTo>
                      <a:pt x="661" y="2153"/>
                    </a:lnTo>
                    <a:lnTo>
                      <a:pt x="648" y="2027"/>
                    </a:lnTo>
                    <a:lnTo>
                      <a:pt x="641" y="1879"/>
                    </a:lnTo>
                    <a:lnTo>
                      <a:pt x="637" y="1721"/>
                    </a:lnTo>
                    <a:lnTo>
                      <a:pt x="637" y="1556"/>
                    </a:lnTo>
                    <a:lnTo>
                      <a:pt x="630" y="1395"/>
                    </a:lnTo>
                    <a:lnTo>
                      <a:pt x="613" y="1236"/>
                    </a:lnTo>
                    <a:lnTo>
                      <a:pt x="584" y="1093"/>
                    </a:lnTo>
                    <a:lnTo>
                      <a:pt x="584" y="1089"/>
                    </a:lnTo>
                    <a:lnTo>
                      <a:pt x="581" y="1082"/>
                    </a:lnTo>
                    <a:lnTo>
                      <a:pt x="578" y="1078"/>
                    </a:lnTo>
                    <a:lnTo>
                      <a:pt x="578" y="1071"/>
                    </a:lnTo>
                    <a:lnTo>
                      <a:pt x="574" y="1065"/>
                    </a:lnTo>
                    <a:lnTo>
                      <a:pt x="570" y="1058"/>
                    </a:lnTo>
                    <a:lnTo>
                      <a:pt x="566" y="1050"/>
                    </a:lnTo>
                    <a:lnTo>
                      <a:pt x="566" y="1043"/>
                    </a:lnTo>
                    <a:lnTo>
                      <a:pt x="563" y="1033"/>
                    </a:lnTo>
                    <a:lnTo>
                      <a:pt x="563" y="1026"/>
                    </a:lnTo>
                    <a:lnTo>
                      <a:pt x="574" y="1036"/>
                    </a:lnTo>
                    <a:lnTo>
                      <a:pt x="588" y="1047"/>
                    </a:lnTo>
                    <a:lnTo>
                      <a:pt x="601" y="1061"/>
                    </a:lnTo>
                    <a:lnTo>
                      <a:pt x="613" y="1071"/>
                    </a:lnTo>
                    <a:lnTo>
                      <a:pt x="626" y="1082"/>
                    </a:lnTo>
                    <a:lnTo>
                      <a:pt x="637" y="1093"/>
                    </a:lnTo>
                    <a:lnTo>
                      <a:pt x="651" y="1103"/>
                    </a:lnTo>
                    <a:lnTo>
                      <a:pt x="666" y="1113"/>
                    </a:lnTo>
                    <a:lnTo>
                      <a:pt x="679" y="1121"/>
                    </a:lnTo>
                    <a:lnTo>
                      <a:pt x="693" y="1131"/>
                    </a:lnTo>
                    <a:lnTo>
                      <a:pt x="743" y="1159"/>
                    </a:lnTo>
                    <a:lnTo>
                      <a:pt x="781" y="1198"/>
                    </a:lnTo>
                    <a:lnTo>
                      <a:pt x="816" y="1240"/>
                    </a:lnTo>
                    <a:lnTo>
                      <a:pt x="849" y="1289"/>
                    </a:lnTo>
                    <a:lnTo>
                      <a:pt x="873" y="1338"/>
                    </a:lnTo>
                    <a:lnTo>
                      <a:pt x="897" y="1391"/>
                    </a:lnTo>
                    <a:lnTo>
                      <a:pt x="919" y="1444"/>
                    </a:lnTo>
                    <a:lnTo>
                      <a:pt x="944" y="1496"/>
                    </a:lnTo>
                    <a:lnTo>
                      <a:pt x="967" y="1549"/>
                    </a:lnTo>
                    <a:lnTo>
                      <a:pt x="996" y="1601"/>
                    </a:lnTo>
                    <a:lnTo>
                      <a:pt x="1031" y="1654"/>
                    </a:lnTo>
                    <a:lnTo>
                      <a:pt x="1063" y="1708"/>
                    </a:lnTo>
                    <a:lnTo>
                      <a:pt x="1102" y="1760"/>
                    </a:lnTo>
                    <a:lnTo>
                      <a:pt x="1137" y="1809"/>
                    </a:lnTo>
                    <a:lnTo>
                      <a:pt x="1179" y="1855"/>
                    </a:lnTo>
                    <a:lnTo>
                      <a:pt x="1222" y="1901"/>
                    </a:lnTo>
                    <a:lnTo>
                      <a:pt x="1263" y="1943"/>
                    </a:lnTo>
                    <a:lnTo>
                      <a:pt x="1310" y="1984"/>
                    </a:lnTo>
                    <a:lnTo>
                      <a:pt x="1358" y="2020"/>
                    </a:lnTo>
                    <a:lnTo>
                      <a:pt x="1411" y="2055"/>
                    </a:lnTo>
                    <a:lnTo>
                      <a:pt x="1428" y="2066"/>
                    </a:lnTo>
                    <a:lnTo>
                      <a:pt x="1446" y="2076"/>
                    </a:lnTo>
                    <a:lnTo>
                      <a:pt x="1464" y="2083"/>
                    </a:lnTo>
                    <a:lnTo>
                      <a:pt x="1485" y="2091"/>
                    </a:lnTo>
                    <a:lnTo>
                      <a:pt x="1503" y="2094"/>
                    </a:lnTo>
                    <a:lnTo>
                      <a:pt x="1517" y="2101"/>
                    </a:lnTo>
                    <a:lnTo>
                      <a:pt x="1535" y="2104"/>
                    </a:lnTo>
                    <a:lnTo>
                      <a:pt x="1548" y="2111"/>
                    </a:lnTo>
                    <a:lnTo>
                      <a:pt x="1566" y="2114"/>
                    </a:lnTo>
                    <a:lnTo>
                      <a:pt x="1580" y="2121"/>
                    </a:lnTo>
                    <a:lnTo>
                      <a:pt x="1668" y="2178"/>
                    </a:lnTo>
                    <a:lnTo>
                      <a:pt x="1753" y="2234"/>
                    </a:lnTo>
                    <a:lnTo>
                      <a:pt x="1834" y="2297"/>
                    </a:lnTo>
                    <a:lnTo>
                      <a:pt x="1914" y="2357"/>
                    </a:lnTo>
                    <a:lnTo>
                      <a:pt x="1999" y="2413"/>
                    </a:lnTo>
                    <a:lnTo>
                      <a:pt x="2084" y="2466"/>
                    </a:lnTo>
                    <a:lnTo>
                      <a:pt x="2172" y="2512"/>
                    </a:lnTo>
                    <a:lnTo>
                      <a:pt x="2263" y="2547"/>
                    </a:lnTo>
                    <a:lnTo>
                      <a:pt x="2362" y="2571"/>
                    </a:lnTo>
                    <a:lnTo>
                      <a:pt x="2467" y="2586"/>
                    </a:lnTo>
                    <a:lnTo>
                      <a:pt x="2478" y="2586"/>
                    </a:lnTo>
                    <a:lnTo>
                      <a:pt x="2492" y="2589"/>
                    </a:lnTo>
                    <a:lnTo>
                      <a:pt x="2506" y="2589"/>
                    </a:lnTo>
                    <a:lnTo>
                      <a:pt x="2520" y="2592"/>
                    </a:lnTo>
                    <a:lnTo>
                      <a:pt x="2533" y="2592"/>
                    </a:lnTo>
                    <a:lnTo>
                      <a:pt x="2548" y="2596"/>
                    </a:lnTo>
                    <a:lnTo>
                      <a:pt x="2562" y="2599"/>
                    </a:lnTo>
                    <a:lnTo>
                      <a:pt x="2576" y="2599"/>
                    </a:lnTo>
                    <a:lnTo>
                      <a:pt x="2586" y="2603"/>
                    </a:lnTo>
                    <a:lnTo>
                      <a:pt x="2601" y="2603"/>
                    </a:lnTo>
                    <a:lnTo>
                      <a:pt x="2657" y="2606"/>
                    </a:lnTo>
                    <a:lnTo>
                      <a:pt x="2710" y="2610"/>
                    </a:lnTo>
                    <a:lnTo>
                      <a:pt x="2759" y="2617"/>
                    </a:lnTo>
                    <a:lnTo>
                      <a:pt x="2811" y="2624"/>
                    </a:lnTo>
                    <a:lnTo>
                      <a:pt x="2861" y="2638"/>
                    </a:lnTo>
                    <a:lnTo>
                      <a:pt x="2911" y="2652"/>
                    </a:lnTo>
                    <a:lnTo>
                      <a:pt x="2959" y="2666"/>
                    </a:lnTo>
                    <a:lnTo>
                      <a:pt x="3006" y="2687"/>
                    </a:lnTo>
                    <a:lnTo>
                      <a:pt x="3051" y="2716"/>
                    </a:lnTo>
                    <a:lnTo>
                      <a:pt x="3094" y="2744"/>
                    </a:lnTo>
                    <a:lnTo>
                      <a:pt x="2640" y="2554"/>
                    </a:lnTo>
                    <a:close/>
                  </a:path>
                </a:pathLst>
              </a:custGeom>
              <a:solidFill>
                <a:srgbClr val="B200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86" name="Freeform 758"/>
              <p:cNvSpPr>
                <a:spLocks/>
              </p:cNvSpPr>
              <p:nvPr/>
            </p:nvSpPr>
            <p:spPr bwMode="auto">
              <a:xfrm>
                <a:off x="2756" y="2808"/>
                <a:ext cx="23" cy="64"/>
              </a:xfrm>
              <a:custGeom>
                <a:avLst/>
                <a:gdLst>
                  <a:gd name="T0" fmla="*/ 0 w 306"/>
                  <a:gd name="T1" fmla="*/ 3 h 888"/>
                  <a:gd name="T2" fmla="*/ 14 w 306"/>
                  <a:gd name="T3" fmla="*/ 0 h 888"/>
                  <a:gd name="T4" fmla="*/ 25 w 306"/>
                  <a:gd name="T5" fmla="*/ 0 h 888"/>
                  <a:gd name="T6" fmla="*/ 35 w 306"/>
                  <a:gd name="T7" fmla="*/ 3 h 888"/>
                  <a:gd name="T8" fmla="*/ 45 w 306"/>
                  <a:gd name="T9" fmla="*/ 6 h 888"/>
                  <a:gd name="T10" fmla="*/ 57 w 306"/>
                  <a:gd name="T11" fmla="*/ 10 h 888"/>
                  <a:gd name="T12" fmla="*/ 63 w 306"/>
                  <a:gd name="T13" fmla="*/ 13 h 888"/>
                  <a:gd name="T14" fmla="*/ 70 w 306"/>
                  <a:gd name="T15" fmla="*/ 21 h 888"/>
                  <a:gd name="T16" fmla="*/ 77 w 306"/>
                  <a:gd name="T17" fmla="*/ 28 h 888"/>
                  <a:gd name="T18" fmla="*/ 85 w 306"/>
                  <a:gd name="T19" fmla="*/ 35 h 888"/>
                  <a:gd name="T20" fmla="*/ 85 w 306"/>
                  <a:gd name="T21" fmla="*/ 45 h 888"/>
                  <a:gd name="T22" fmla="*/ 109 w 306"/>
                  <a:gd name="T23" fmla="*/ 143 h 888"/>
                  <a:gd name="T24" fmla="*/ 130 w 306"/>
                  <a:gd name="T25" fmla="*/ 238 h 888"/>
                  <a:gd name="T26" fmla="*/ 152 w 306"/>
                  <a:gd name="T27" fmla="*/ 326 h 888"/>
                  <a:gd name="T28" fmla="*/ 169 w 306"/>
                  <a:gd name="T29" fmla="*/ 411 h 888"/>
                  <a:gd name="T30" fmla="*/ 187 w 306"/>
                  <a:gd name="T31" fmla="*/ 488 h 888"/>
                  <a:gd name="T32" fmla="*/ 204 w 306"/>
                  <a:gd name="T33" fmla="*/ 561 h 888"/>
                  <a:gd name="T34" fmla="*/ 222 w 306"/>
                  <a:gd name="T35" fmla="*/ 636 h 888"/>
                  <a:gd name="T36" fmla="*/ 243 w 306"/>
                  <a:gd name="T37" fmla="*/ 709 h 888"/>
                  <a:gd name="T38" fmla="*/ 267 w 306"/>
                  <a:gd name="T39" fmla="*/ 783 h 888"/>
                  <a:gd name="T40" fmla="*/ 295 w 306"/>
                  <a:gd name="T41" fmla="*/ 861 h 888"/>
                  <a:gd name="T42" fmla="*/ 303 w 306"/>
                  <a:gd name="T43" fmla="*/ 868 h 888"/>
                  <a:gd name="T44" fmla="*/ 303 w 306"/>
                  <a:gd name="T45" fmla="*/ 874 h 888"/>
                  <a:gd name="T46" fmla="*/ 306 w 306"/>
                  <a:gd name="T47" fmla="*/ 878 h 888"/>
                  <a:gd name="T48" fmla="*/ 303 w 306"/>
                  <a:gd name="T49" fmla="*/ 878 h 888"/>
                  <a:gd name="T50" fmla="*/ 300 w 306"/>
                  <a:gd name="T51" fmla="*/ 878 h 888"/>
                  <a:gd name="T52" fmla="*/ 295 w 306"/>
                  <a:gd name="T53" fmla="*/ 881 h 888"/>
                  <a:gd name="T54" fmla="*/ 288 w 306"/>
                  <a:gd name="T55" fmla="*/ 881 h 888"/>
                  <a:gd name="T56" fmla="*/ 282 w 306"/>
                  <a:gd name="T57" fmla="*/ 888 h 888"/>
                  <a:gd name="T58" fmla="*/ 243 w 306"/>
                  <a:gd name="T59" fmla="*/ 808 h 888"/>
                  <a:gd name="T60" fmla="*/ 208 w 306"/>
                  <a:gd name="T61" fmla="*/ 731 h 888"/>
                  <a:gd name="T62" fmla="*/ 180 w 306"/>
                  <a:gd name="T63" fmla="*/ 653 h 888"/>
                  <a:gd name="T64" fmla="*/ 155 w 306"/>
                  <a:gd name="T65" fmla="*/ 573 h 888"/>
                  <a:gd name="T66" fmla="*/ 134 w 306"/>
                  <a:gd name="T67" fmla="*/ 491 h 888"/>
                  <a:gd name="T68" fmla="*/ 112 w 306"/>
                  <a:gd name="T69" fmla="*/ 414 h 888"/>
                  <a:gd name="T70" fmla="*/ 92 w 306"/>
                  <a:gd name="T71" fmla="*/ 333 h 888"/>
                  <a:gd name="T72" fmla="*/ 74 w 306"/>
                  <a:gd name="T73" fmla="*/ 249 h 888"/>
                  <a:gd name="T74" fmla="*/ 52 w 306"/>
                  <a:gd name="T75" fmla="*/ 168 h 888"/>
                  <a:gd name="T76" fmla="*/ 28 w 306"/>
                  <a:gd name="T77" fmla="*/ 88 h 888"/>
                  <a:gd name="T78" fmla="*/ 0 w 306"/>
                  <a:gd name="T79" fmla="*/ 3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6" h="888">
                    <a:moveTo>
                      <a:pt x="0" y="3"/>
                    </a:moveTo>
                    <a:lnTo>
                      <a:pt x="14" y="0"/>
                    </a:lnTo>
                    <a:lnTo>
                      <a:pt x="25" y="0"/>
                    </a:lnTo>
                    <a:lnTo>
                      <a:pt x="35" y="3"/>
                    </a:lnTo>
                    <a:lnTo>
                      <a:pt x="45" y="6"/>
                    </a:lnTo>
                    <a:lnTo>
                      <a:pt x="57" y="10"/>
                    </a:lnTo>
                    <a:lnTo>
                      <a:pt x="63" y="13"/>
                    </a:lnTo>
                    <a:lnTo>
                      <a:pt x="70" y="21"/>
                    </a:lnTo>
                    <a:lnTo>
                      <a:pt x="77" y="28"/>
                    </a:lnTo>
                    <a:lnTo>
                      <a:pt x="85" y="35"/>
                    </a:lnTo>
                    <a:lnTo>
                      <a:pt x="85" y="45"/>
                    </a:lnTo>
                    <a:lnTo>
                      <a:pt x="109" y="143"/>
                    </a:lnTo>
                    <a:lnTo>
                      <a:pt x="130" y="238"/>
                    </a:lnTo>
                    <a:lnTo>
                      <a:pt x="152" y="326"/>
                    </a:lnTo>
                    <a:lnTo>
                      <a:pt x="169" y="411"/>
                    </a:lnTo>
                    <a:lnTo>
                      <a:pt x="187" y="488"/>
                    </a:lnTo>
                    <a:lnTo>
                      <a:pt x="204" y="561"/>
                    </a:lnTo>
                    <a:lnTo>
                      <a:pt x="222" y="636"/>
                    </a:lnTo>
                    <a:lnTo>
                      <a:pt x="243" y="709"/>
                    </a:lnTo>
                    <a:lnTo>
                      <a:pt x="267" y="783"/>
                    </a:lnTo>
                    <a:lnTo>
                      <a:pt x="295" y="861"/>
                    </a:lnTo>
                    <a:lnTo>
                      <a:pt x="303" y="868"/>
                    </a:lnTo>
                    <a:lnTo>
                      <a:pt x="303" y="874"/>
                    </a:lnTo>
                    <a:lnTo>
                      <a:pt x="306" y="878"/>
                    </a:lnTo>
                    <a:lnTo>
                      <a:pt x="303" y="878"/>
                    </a:lnTo>
                    <a:lnTo>
                      <a:pt x="300" y="878"/>
                    </a:lnTo>
                    <a:lnTo>
                      <a:pt x="295" y="881"/>
                    </a:lnTo>
                    <a:lnTo>
                      <a:pt x="288" y="881"/>
                    </a:lnTo>
                    <a:lnTo>
                      <a:pt x="282" y="888"/>
                    </a:lnTo>
                    <a:lnTo>
                      <a:pt x="243" y="808"/>
                    </a:lnTo>
                    <a:lnTo>
                      <a:pt x="208" y="731"/>
                    </a:lnTo>
                    <a:lnTo>
                      <a:pt x="180" y="653"/>
                    </a:lnTo>
                    <a:lnTo>
                      <a:pt x="155" y="573"/>
                    </a:lnTo>
                    <a:lnTo>
                      <a:pt x="134" y="491"/>
                    </a:lnTo>
                    <a:lnTo>
                      <a:pt x="112" y="414"/>
                    </a:lnTo>
                    <a:lnTo>
                      <a:pt x="92" y="333"/>
                    </a:lnTo>
                    <a:lnTo>
                      <a:pt x="74" y="249"/>
                    </a:lnTo>
                    <a:lnTo>
                      <a:pt x="52" y="168"/>
                    </a:lnTo>
                    <a:lnTo>
                      <a:pt x="28" y="88"/>
                    </a:lnTo>
                    <a:lnTo>
                      <a:pt x="0" y="3"/>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87" name="Freeform 759"/>
              <p:cNvSpPr>
                <a:spLocks/>
              </p:cNvSpPr>
              <p:nvPr/>
            </p:nvSpPr>
            <p:spPr bwMode="auto">
              <a:xfrm>
                <a:off x="2756" y="2808"/>
                <a:ext cx="23" cy="64"/>
              </a:xfrm>
              <a:custGeom>
                <a:avLst/>
                <a:gdLst>
                  <a:gd name="T0" fmla="*/ 0 w 306"/>
                  <a:gd name="T1" fmla="*/ 3 h 888"/>
                  <a:gd name="T2" fmla="*/ 14 w 306"/>
                  <a:gd name="T3" fmla="*/ 0 h 888"/>
                  <a:gd name="T4" fmla="*/ 25 w 306"/>
                  <a:gd name="T5" fmla="*/ 0 h 888"/>
                  <a:gd name="T6" fmla="*/ 35 w 306"/>
                  <a:gd name="T7" fmla="*/ 3 h 888"/>
                  <a:gd name="T8" fmla="*/ 45 w 306"/>
                  <a:gd name="T9" fmla="*/ 6 h 888"/>
                  <a:gd name="T10" fmla="*/ 57 w 306"/>
                  <a:gd name="T11" fmla="*/ 10 h 888"/>
                  <a:gd name="T12" fmla="*/ 63 w 306"/>
                  <a:gd name="T13" fmla="*/ 13 h 888"/>
                  <a:gd name="T14" fmla="*/ 70 w 306"/>
                  <a:gd name="T15" fmla="*/ 21 h 888"/>
                  <a:gd name="T16" fmla="*/ 77 w 306"/>
                  <a:gd name="T17" fmla="*/ 28 h 888"/>
                  <a:gd name="T18" fmla="*/ 85 w 306"/>
                  <a:gd name="T19" fmla="*/ 35 h 888"/>
                  <a:gd name="T20" fmla="*/ 85 w 306"/>
                  <a:gd name="T21" fmla="*/ 45 h 888"/>
                  <a:gd name="T22" fmla="*/ 109 w 306"/>
                  <a:gd name="T23" fmla="*/ 143 h 888"/>
                  <a:gd name="T24" fmla="*/ 130 w 306"/>
                  <a:gd name="T25" fmla="*/ 238 h 888"/>
                  <a:gd name="T26" fmla="*/ 152 w 306"/>
                  <a:gd name="T27" fmla="*/ 326 h 888"/>
                  <a:gd name="T28" fmla="*/ 169 w 306"/>
                  <a:gd name="T29" fmla="*/ 411 h 888"/>
                  <a:gd name="T30" fmla="*/ 187 w 306"/>
                  <a:gd name="T31" fmla="*/ 488 h 888"/>
                  <a:gd name="T32" fmla="*/ 204 w 306"/>
                  <a:gd name="T33" fmla="*/ 561 h 888"/>
                  <a:gd name="T34" fmla="*/ 222 w 306"/>
                  <a:gd name="T35" fmla="*/ 636 h 888"/>
                  <a:gd name="T36" fmla="*/ 243 w 306"/>
                  <a:gd name="T37" fmla="*/ 709 h 888"/>
                  <a:gd name="T38" fmla="*/ 267 w 306"/>
                  <a:gd name="T39" fmla="*/ 783 h 888"/>
                  <a:gd name="T40" fmla="*/ 295 w 306"/>
                  <a:gd name="T41" fmla="*/ 861 h 888"/>
                  <a:gd name="T42" fmla="*/ 303 w 306"/>
                  <a:gd name="T43" fmla="*/ 868 h 888"/>
                  <a:gd name="T44" fmla="*/ 303 w 306"/>
                  <a:gd name="T45" fmla="*/ 874 h 888"/>
                  <a:gd name="T46" fmla="*/ 306 w 306"/>
                  <a:gd name="T47" fmla="*/ 878 h 888"/>
                  <a:gd name="T48" fmla="*/ 303 w 306"/>
                  <a:gd name="T49" fmla="*/ 878 h 888"/>
                  <a:gd name="T50" fmla="*/ 300 w 306"/>
                  <a:gd name="T51" fmla="*/ 878 h 888"/>
                  <a:gd name="T52" fmla="*/ 295 w 306"/>
                  <a:gd name="T53" fmla="*/ 881 h 888"/>
                  <a:gd name="T54" fmla="*/ 288 w 306"/>
                  <a:gd name="T55" fmla="*/ 881 h 888"/>
                  <a:gd name="T56" fmla="*/ 282 w 306"/>
                  <a:gd name="T57" fmla="*/ 888 h 888"/>
                  <a:gd name="T58" fmla="*/ 243 w 306"/>
                  <a:gd name="T59" fmla="*/ 808 h 888"/>
                  <a:gd name="T60" fmla="*/ 208 w 306"/>
                  <a:gd name="T61" fmla="*/ 731 h 888"/>
                  <a:gd name="T62" fmla="*/ 180 w 306"/>
                  <a:gd name="T63" fmla="*/ 653 h 888"/>
                  <a:gd name="T64" fmla="*/ 155 w 306"/>
                  <a:gd name="T65" fmla="*/ 573 h 888"/>
                  <a:gd name="T66" fmla="*/ 134 w 306"/>
                  <a:gd name="T67" fmla="*/ 491 h 888"/>
                  <a:gd name="T68" fmla="*/ 112 w 306"/>
                  <a:gd name="T69" fmla="*/ 414 h 888"/>
                  <a:gd name="T70" fmla="*/ 92 w 306"/>
                  <a:gd name="T71" fmla="*/ 333 h 888"/>
                  <a:gd name="T72" fmla="*/ 74 w 306"/>
                  <a:gd name="T73" fmla="*/ 249 h 888"/>
                  <a:gd name="T74" fmla="*/ 52 w 306"/>
                  <a:gd name="T75" fmla="*/ 168 h 888"/>
                  <a:gd name="T76" fmla="*/ 28 w 306"/>
                  <a:gd name="T77" fmla="*/ 88 h 888"/>
                  <a:gd name="T78" fmla="*/ 0 w 306"/>
                  <a:gd name="T79" fmla="*/ 3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6" h="888">
                    <a:moveTo>
                      <a:pt x="0" y="3"/>
                    </a:moveTo>
                    <a:lnTo>
                      <a:pt x="14" y="0"/>
                    </a:lnTo>
                    <a:lnTo>
                      <a:pt x="25" y="0"/>
                    </a:lnTo>
                    <a:lnTo>
                      <a:pt x="35" y="3"/>
                    </a:lnTo>
                    <a:lnTo>
                      <a:pt x="45" y="6"/>
                    </a:lnTo>
                    <a:lnTo>
                      <a:pt x="57" y="10"/>
                    </a:lnTo>
                    <a:lnTo>
                      <a:pt x="63" y="13"/>
                    </a:lnTo>
                    <a:lnTo>
                      <a:pt x="70" y="21"/>
                    </a:lnTo>
                    <a:lnTo>
                      <a:pt x="77" y="28"/>
                    </a:lnTo>
                    <a:lnTo>
                      <a:pt x="85" y="35"/>
                    </a:lnTo>
                    <a:lnTo>
                      <a:pt x="85" y="45"/>
                    </a:lnTo>
                    <a:lnTo>
                      <a:pt x="109" y="143"/>
                    </a:lnTo>
                    <a:lnTo>
                      <a:pt x="130" y="238"/>
                    </a:lnTo>
                    <a:lnTo>
                      <a:pt x="152" y="326"/>
                    </a:lnTo>
                    <a:lnTo>
                      <a:pt x="169" y="411"/>
                    </a:lnTo>
                    <a:lnTo>
                      <a:pt x="187" y="488"/>
                    </a:lnTo>
                    <a:lnTo>
                      <a:pt x="204" y="561"/>
                    </a:lnTo>
                    <a:lnTo>
                      <a:pt x="222" y="636"/>
                    </a:lnTo>
                    <a:lnTo>
                      <a:pt x="243" y="709"/>
                    </a:lnTo>
                    <a:lnTo>
                      <a:pt x="267" y="783"/>
                    </a:lnTo>
                    <a:lnTo>
                      <a:pt x="295" y="861"/>
                    </a:lnTo>
                    <a:lnTo>
                      <a:pt x="303" y="868"/>
                    </a:lnTo>
                    <a:lnTo>
                      <a:pt x="303" y="874"/>
                    </a:lnTo>
                    <a:lnTo>
                      <a:pt x="306" y="878"/>
                    </a:lnTo>
                    <a:lnTo>
                      <a:pt x="303" y="878"/>
                    </a:lnTo>
                    <a:lnTo>
                      <a:pt x="300" y="878"/>
                    </a:lnTo>
                    <a:lnTo>
                      <a:pt x="295" y="881"/>
                    </a:lnTo>
                    <a:lnTo>
                      <a:pt x="288" y="881"/>
                    </a:lnTo>
                    <a:lnTo>
                      <a:pt x="282" y="888"/>
                    </a:lnTo>
                    <a:lnTo>
                      <a:pt x="243" y="808"/>
                    </a:lnTo>
                    <a:lnTo>
                      <a:pt x="208" y="731"/>
                    </a:lnTo>
                    <a:lnTo>
                      <a:pt x="180" y="653"/>
                    </a:lnTo>
                    <a:lnTo>
                      <a:pt x="155" y="573"/>
                    </a:lnTo>
                    <a:lnTo>
                      <a:pt x="134" y="491"/>
                    </a:lnTo>
                    <a:lnTo>
                      <a:pt x="112" y="414"/>
                    </a:lnTo>
                    <a:lnTo>
                      <a:pt x="92" y="333"/>
                    </a:lnTo>
                    <a:lnTo>
                      <a:pt x="74" y="249"/>
                    </a:lnTo>
                    <a:lnTo>
                      <a:pt x="52" y="168"/>
                    </a:lnTo>
                    <a:lnTo>
                      <a:pt x="28" y="88"/>
                    </a:lnTo>
                    <a:lnTo>
                      <a:pt x="0" y="3"/>
                    </a:lnTo>
                  </a:path>
                </a:pathLst>
              </a:custGeom>
              <a:noFill/>
              <a:ln w="0">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88" name="Freeform 760"/>
              <p:cNvSpPr>
                <a:spLocks/>
              </p:cNvSpPr>
              <p:nvPr/>
            </p:nvSpPr>
            <p:spPr bwMode="auto">
              <a:xfrm>
                <a:off x="3059" y="2462"/>
                <a:ext cx="82" cy="110"/>
              </a:xfrm>
              <a:custGeom>
                <a:avLst/>
                <a:gdLst>
                  <a:gd name="T0" fmla="*/ 830 w 1056"/>
                  <a:gd name="T1" fmla="*/ 438 h 1531"/>
                  <a:gd name="T2" fmla="*/ 880 w 1056"/>
                  <a:gd name="T3" fmla="*/ 480 h 1531"/>
                  <a:gd name="T4" fmla="*/ 933 w 1056"/>
                  <a:gd name="T5" fmla="*/ 516 h 1531"/>
                  <a:gd name="T6" fmla="*/ 981 w 1056"/>
                  <a:gd name="T7" fmla="*/ 548 h 1531"/>
                  <a:gd name="T8" fmla="*/ 1031 w 1056"/>
                  <a:gd name="T9" fmla="*/ 586 h 1531"/>
                  <a:gd name="T10" fmla="*/ 1006 w 1056"/>
                  <a:gd name="T11" fmla="*/ 607 h 1531"/>
                  <a:gd name="T12" fmla="*/ 911 w 1056"/>
                  <a:gd name="T13" fmla="*/ 596 h 1531"/>
                  <a:gd name="T14" fmla="*/ 816 w 1056"/>
                  <a:gd name="T15" fmla="*/ 578 h 1531"/>
                  <a:gd name="T16" fmla="*/ 721 w 1056"/>
                  <a:gd name="T17" fmla="*/ 565 h 1531"/>
                  <a:gd name="T18" fmla="*/ 626 w 1056"/>
                  <a:gd name="T19" fmla="*/ 565 h 1531"/>
                  <a:gd name="T20" fmla="*/ 472 w 1056"/>
                  <a:gd name="T21" fmla="*/ 607 h 1531"/>
                  <a:gd name="T22" fmla="*/ 302 w 1056"/>
                  <a:gd name="T23" fmla="*/ 723 h 1531"/>
                  <a:gd name="T24" fmla="*/ 179 w 1056"/>
                  <a:gd name="T25" fmla="*/ 884 h 1531"/>
                  <a:gd name="T26" fmla="*/ 109 w 1056"/>
                  <a:gd name="T27" fmla="*/ 1078 h 1531"/>
                  <a:gd name="T28" fmla="*/ 81 w 1056"/>
                  <a:gd name="T29" fmla="*/ 1285 h 1531"/>
                  <a:gd name="T30" fmla="*/ 81 w 1056"/>
                  <a:gd name="T31" fmla="*/ 1401 h 1531"/>
                  <a:gd name="T32" fmla="*/ 66 w 1056"/>
                  <a:gd name="T33" fmla="*/ 1426 h 1531"/>
                  <a:gd name="T34" fmla="*/ 49 w 1056"/>
                  <a:gd name="T35" fmla="*/ 1453 h 1531"/>
                  <a:gd name="T36" fmla="*/ 28 w 1056"/>
                  <a:gd name="T37" fmla="*/ 1481 h 1531"/>
                  <a:gd name="T38" fmla="*/ 14 w 1056"/>
                  <a:gd name="T39" fmla="*/ 1516 h 1531"/>
                  <a:gd name="T40" fmla="*/ 11 w 1056"/>
                  <a:gd name="T41" fmla="*/ 1485 h 1531"/>
                  <a:gd name="T42" fmla="*/ 0 w 1056"/>
                  <a:gd name="T43" fmla="*/ 1331 h 1531"/>
                  <a:gd name="T44" fmla="*/ 3 w 1056"/>
                  <a:gd name="T45" fmla="*/ 1130 h 1531"/>
                  <a:gd name="T46" fmla="*/ 42 w 1056"/>
                  <a:gd name="T47" fmla="*/ 916 h 1531"/>
                  <a:gd name="T48" fmla="*/ 134 w 1056"/>
                  <a:gd name="T49" fmla="*/ 716 h 1531"/>
                  <a:gd name="T50" fmla="*/ 239 w 1056"/>
                  <a:gd name="T51" fmla="*/ 607 h 1531"/>
                  <a:gd name="T52" fmla="*/ 274 w 1056"/>
                  <a:gd name="T53" fmla="*/ 558 h 1531"/>
                  <a:gd name="T54" fmla="*/ 289 w 1056"/>
                  <a:gd name="T55" fmla="*/ 508 h 1531"/>
                  <a:gd name="T56" fmla="*/ 281 w 1056"/>
                  <a:gd name="T57" fmla="*/ 460 h 1531"/>
                  <a:gd name="T58" fmla="*/ 260 w 1056"/>
                  <a:gd name="T59" fmla="*/ 403 h 1531"/>
                  <a:gd name="T60" fmla="*/ 225 w 1056"/>
                  <a:gd name="T61" fmla="*/ 340 h 1531"/>
                  <a:gd name="T62" fmla="*/ 189 w 1056"/>
                  <a:gd name="T63" fmla="*/ 280 h 1531"/>
                  <a:gd name="T64" fmla="*/ 154 w 1056"/>
                  <a:gd name="T65" fmla="*/ 224 h 1531"/>
                  <a:gd name="T66" fmla="*/ 112 w 1056"/>
                  <a:gd name="T67" fmla="*/ 178 h 1531"/>
                  <a:gd name="T68" fmla="*/ 59 w 1056"/>
                  <a:gd name="T69" fmla="*/ 140 h 1531"/>
                  <a:gd name="T70" fmla="*/ 24 w 1056"/>
                  <a:gd name="T71" fmla="*/ 122 h 1531"/>
                  <a:gd name="T72" fmla="*/ 24 w 1056"/>
                  <a:gd name="T73" fmla="*/ 101 h 1531"/>
                  <a:gd name="T74" fmla="*/ 24 w 1056"/>
                  <a:gd name="T75" fmla="*/ 66 h 1531"/>
                  <a:gd name="T76" fmla="*/ 24 w 1056"/>
                  <a:gd name="T77" fmla="*/ 27 h 1531"/>
                  <a:gd name="T78" fmla="*/ 28 w 1056"/>
                  <a:gd name="T79" fmla="*/ 6 h 1531"/>
                  <a:gd name="T80" fmla="*/ 77 w 1056"/>
                  <a:gd name="T81" fmla="*/ 41 h 1531"/>
                  <a:gd name="T82" fmla="*/ 147 w 1056"/>
                  <a:gd name="T83" fmla="*/ 94 h 1531"/>
                  <a:gd name="T84" fmla="*/ 201 w 1056"/>
                  <a:gd name="T85" fmla="*/ 140 h 1531"/>
                  <a:gd name="T86" fmla="*/ 260 w 1056"/>
                  <a:gd name="T87" fmla="*/ 213 h 1531"/>
                  <a:gd name="T88" fmla="*/ 355 w 1056"/>
                  <a:gd name="T89" fmla="*/ 354 h 1531"/>
                  <a:gd name="T90" fmla="*/ 437 w 1056"/>
                  <a:gd name="T91" fmla="*/ 466 h 1531"/>
                  <a:gd name="T92" fmla="*/ 500 w 1056"/>
                  <a:gd name="T93" fmla="*/ 470 h 1531"/>
                  <a:gd name="T94" fmla="*/ 591 w 1056"/>
                  <a:gd name="T95" fmla="*/ 463 h 1531"/>
                  <a:gd name="T96" fmla="*/ 686 w 1056"/>
                  <a:gd name="T97" fmla="*/ 456 h 1531"/>
                  <a:gd name="T98" fmla="*/ 756 w 1056"/>
                  <a:gd name="T99" fmla="*/ 453 h 1531"/>
                  <a:gd name="T100" fmla="*/ 810 w 1056"/>
                  <a:gd name="T101" fmla="*/ 413 h 1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6" h="1531">
                    <a:moveTo>
                      <a:pt x="810" y="413"/>
                    </a:moveTo>
                    <a:lnTo>
                      <a:pt x="830" y="438"/>
                    </a:lnTo>
                    <a:lnTo>
                      <a:pt x="855" y="460"/>
                    </a:lnTo>
                    <a:lnTo>
                      <a:pt x="880" y="480"/>
                    </a:lnTo>
                    <a:lnTo>
                      <a:pt x="904" y="498"/>
                    </a:lnTo>
                    <a:lnTo>
                      <a:pt x="933" y="516"/>
                    </a:lnTo>
                    <a:lnTo>
                      <a:pt x="958" y="533"/>
                    </a:lnTo>
                    <a:lnTo>
                      <a:pt x="981" y="548"/>
                    </a:lnTo>
                    <a:lnTo>
                      <a:pt x="1006" y="565"/>
                    </a:lnTo>
                    <a:lnTo>
                      <a:pt x="1031" y="586"/>
                    </a:lnTo>
                    <a:lnTo>
                      <a:pt x="1056" y="603"/>
                    </a:lnTo>
                    <a:lnTo>
                      <a:pt x="1006" y="607"/>
                    </a:lnTo>
                    <a:lnTo>
                      <a:pt x="958" y="600"/>
                    </a:lnTo>
                    <a:lnTo>
                      <a:pt x="911" y="596"/>
                    </a:lnTo>
                    <a:lnTo>
                      <a:pt x="862" y="586"/>
                    </a:lnTo>
                    <a:lnTo>
                      <a:pt x="816" y="578"/>
                    </a:lnTo>
                    <a:lnTo>
                      <a:pt x="767" y="568"/>
                    </a:lnTo>
                    <a:lnTo>
                      <a:pt x="721" y="565"/>
                    </a:lnTo>
                    <a:lnTo>
                      <a:pt x="672" y="561"/>
                    </a:lnTo>
                    <a:lnTo>
                      <a:pt x="626" y="565"/>
                    </a:lnTo>
                    <a:lnTo>
                      <a:pt x="577" y="571"/>
                    </a:lnTo>
                    <a:lnTo>
                      <a:pt x="472" y="607"/>
                    </a:lnTo>
                    <a:lnTo>
                      <a:pt x="380" y="660"/>
                    </a:lnTo>
                    <a:lnTo>
                      <a:pt x="302" y="723"/>
                    </a:lnTo>
                    <a:lnTo>
                      <a:pt x="236" y="800"/>
                    </a:lnTo>
                    <a:lnTo>
                      <a:pt x="179" y="884"/>
                    </a:lnTo>
                    <a:lnTo>
                      <a:pt x="137" y="979"/>
                    </a:lnTo>
                    <a:lnTo>
                      <a:pt x="109" y="1078"/>
                    </a:lnTo>
                    <a:lnTo>
                      <a:pt x="88" y="1179"/>
                    </a:lnTo>
                    <a:lnTo>
                      <a:pt x="81" y="1285"/>
                    </a:lnTo>
                    <a:lnTo>
                      <a:pt x="84" y="1390"/>
                    </a:lnTo>
                    <a:lnTo>
                      <a:pt x="81" y="1401"/>
                    </a:lnTo>
                    <a:lnTo>
                      <a:pt x="77" y="1411"/>
                    </a:lnTo>
                    <a:lnTo>
                      <a:pt x="66" y="1426"/>
                    </a:lnTo>
                    <a:lnTo>
                      <a:pt x="59" y="1436"/>
                    </a:lnTo>
                    <a:lnTo>
                      <a:pt x="49" y="1453"/>
                    </a:lnTo>
                    <a:lnTo>
                      <a:pt x="39" y="1468"/>
                    </a:lnTo>
                    <a:lnTo>
                      <a:pt x="28" y="1481"/>
                    </a:lnTo>
                    <a:lnTo>
                      <a:pt x="21" y="1499"/>
                    </a:lnTo>
                    <a:lnTo>
                      <a:pt x="14" y="1516"/>
                    </a:lnTo>
                    <a:lnTo>
                      <a:pt x="14" y="1531"/>
                    </a:lnTo>
                    <a:lnTo>
                      <a:pt x="11" y="1485"/>
                    </a:lnTo>
                    <a:lnTo>
                      <a:pt x="7" y="1415"/>
                    </a:lnTo>
                    <a:lnTo>
                      <a:pt x="0" y="1331"/>
                    </a:lnTo>
                    <a:lnTo>
                      <a:pt x="0" y="1236"/>
                    </a:lnTo>
                    <a:lnTo>
                      <a:pt x="3" y="1130"/>
                    </a:lnTo>
                    <a:lnTo>
                      <a:pt x="18" y="1025"/>
                    </a:lnTo>
                    <a:lnTo>
                      <a:pt x="42" y="916"/>
                    </a:lnTo>
                    <a:lnTo>
                      <a:pt x="81" y="814"/>
                    </a:lnTo>
                    <a:lnTo>
                      <a:pt x="134" y="716"/>
                    </a:lnTo>
                    <a:lnTo>
                      <a:pt x="211" y="631"/>
                    </a:lnTo>
                    <a:lnTo>
                      <a:pt x="239" y="607"/>
                    </a:lnTo>
                    <a:lnTo>
                      <a:pt x="260" y="583"/>
                    </a:lnTo>
                    <a:lnTo>
                      <a:pt x="274" y="558"/>
                    </a:lnTo>
                    <a:lnTo>
                      <a:pt x="285" y="533"/>
                    </a:lnTo>
                    <a:lnTo>
                      <a:pt x="289" y="508"/>
                    </a:lnTo>
                    <a:lnTo>
                      <a:pt x="289" y="488"/>
                    </a:lnTo>
                    <a:lnTo>
                      <a:pt x="281" y="460"/>
                    </a:lnTo>
                    <a:lnTo>
                      <a:pt x="274" y="435"/>
                    </a:lnTo>
                    <a:lnTo>
                      <a:pt x="260" y="403"/>
                    </a:lnTo>
                    <a:lnTo>
                      <a:pt x="242" y="371"/>
                    </a:lnTo>
                    <a:lnTo>
                      <a:pt x="225" y="340"/>
                    </a:lnTo>
                    <a:lnTo>
                      <a:pt x="207" y="312"/>
                    </a:lnTo>
                    <a:lnTo>
                      <a:pt x="189" y="280"/>
                    </a:lnTo>
                    <a:lnTo>
                      <a:pt x="172" y="252"/>
                    </a:lnTo>
                    <a:lnTo>
                      <a:pt x="154" y="224"/>
                    </a:lnTo>
                    <a:lnTo>
                      <a:pt x="134" y="200"/>
                    </a:lnTo>
                    <a:lnTo>
                      <a:pt x="112" y="178"/>
                    </a:lnTo>
                    <a:lnTo>
                      <a:pt x="88" y="157"/>
                    </a:lnTo>
                    <a:lnTo>
                      <a:pt x="59" y="140"/>
                    </a:lnTo>
                    <a:lnTo>
                      <a:pt x="28" y="125"/>
                    </a:lnTo>
                    <a:lnTo>
                      <a:pt x="24" y="122"/>
                    </a:lnTo>
                    <a:lnTo>
                      <a:pt x="24" y="115"/>
                    </a:lnTo>
                    <a:lnTo>
                      <a:pt x="24" y="101"/>
                    </a:lnTo>
                    <a:lnTo>
                      <a:pt x="24" y="83"/>
                    </a:lnTo>
                    <a:lnTo>
                      <a:pt x="24" y="66"/>
                    </a:lnTo>
                    <a:lnTo>
                      <a:pt x="24" y="45"/>
                    </a:lnTo>
                    <a:lnTo>
                      <a:pt x="24" y="27"/>
                    </a:lnTo>
                    <a:lnTo>
                      <a:pt x="28" y="13"/>
                    </a:lnTo>
                    <a:lnTo>
                      <a:pt x="28" y="6"/>
                    </a:lnTo>
                    <a:lnTo>
                      <a:pt x="28" y="0"/>
                    </a:lnTo>
                    <a:lnTo>
                      <a:pt x="77" y="41"/>
                    </a:lnTo>
                    <a:lnTo>
                      <a:pt x="116" y="73"/>
                    </a:lnTo>
                    <a:lnTo>
                      <a:pt x="147" y="94"/>
                    </a:lnTo>
                    <a:lnTo>
                      <a:pt x="176" y="118"/>
                    </a:lnTo>
                    <a:lnTo>
                      <a:pt x="201" y="140"/>
                    </a:lnTo>
                    <a:lnTo>
                      <a:pt x="229" y="171"/>
                    </a:lnTo>
                    <a:lnTo>
                      <a:pt x="260" y="213"/>
                    </a:lnTo>
                    <a:lnTo>
                      <a:pt x="302" y="273"/>
                    </a:lnTo>
                    <a:lnTo>
                      <a:pt x="355" y="354"/>
                    </a:lnTo>
                    <a:lnTo>
                      <a:pt x="422" y="460"/>
                    </a:lnTo>
                    <a:lnTo>
                      <a:pt x="437" y="466"/>
                    </a:lnTo>
                    <a:lnTo>
                      <a:pt x="460" y="470"/>
                    </a:lnTo>
                    <a:lnTo>
                      <a:pt x="500" y="470"/>
                    </a:lnTo>
                    <a:lnTo>
                      <a:pt x="542" y="466"/>
                    </a:lnTo>
                    <a:lnTo>
                      <a:pt x="591" y="463"/>
                    </a:lnTo>
                    <a:lnTo>
                      <a:pt x="640" y="460"/>
                    </a:lnTo>
                    <a:lnTo>
                      <a:pt x="686" y="456"/>
                    </a:lnTo>
                    <a:lnTo>
                      <a:pt x="725" y="453"/>
                    </a:lnTo>
                    <a:lnTo>
                      <a:pt x="756" y="453"/>
                    </a:lnTo>
                    <a:lnTo>
                      <a:pt x="774" y="448"/>
                    </a:lnTo>
                    <a:lnTo>
                      <a:pt x="810" y="413"/>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89" name="Freeform 761"/>
              <p:cNvSpPr>
                <a:spLocks/>
              </p:cNvSpPr>
              <p:nvPr/>
            </p:nvSpPr>
            <p:spPr bwMode="auto">
              <a:xfrm>
                <a:off x="3059" y="2462"/>
                <a:ext cx="82" cy="110"/>
              </a:xfrm>
              <a:custGeom>
                <a:avLst/>
                <a:gdLst>
                  <a:gd name="T0" fmla="*/ 830 w 1056"/>
                  <a:gd name="T1" fmla="*/ 438 h 1531"/>
                  <a:gd name="T2" fmla="*/ 880 w 1056"/>
                  <a:gd name="T3" fmla="*/ 480 h 1531"/>
                  <a:gd name="T4" fmla="*/ 933 w 1056"/>
                  <a:gd name="T5" fmla="*/ 516 h 1531"/>
                  <a:gd name="T6" fmla="*/ 981 w 1056"/>
                  <a:gd name="T7" fmla="*/ 548 h 1531"/>
                  <a:gd name="T8" fmla="*/ 1031 w 1056"/>
                  <a:gd name="T9" fmla="*/ 586 h 1531"/>
                  <a:gd name="T10" fmla="*/ 1006 w 1056"/>
                  <a:gd name="T11" fmla="*/ 607 h 1531"/>
                  <a:gd name="T12" fmla="*/ 911 w 1056"/>
                  <a:gd name="T13" fmla="*/ 596 h 1531"/>
                  <a:gd name="T14" fmla="*/ 816 w 1056"/>
                  <a:gd name="T15" fmla="*/ 578 h 1531"/>
                  <a:gd name="T16" fmla="*/ 721 w 1056"/>
                  <a:gd name="T17" fmla="*/ 565 h 1531"/>
                  <a:gd name="T18" fmla="*/ 626 w 1056"/>
                  <a:gd name="T19" fmla="*/ 565 h 1531"/>
                  <a:gd name="T20" fmla="*/ 472 w 1056"/>
                  <a:gd name="T21" fmla="*/ 607 h 1531"/>
                  <a:gd name="T22" fmla="*/ 302 w 1056"/>
                  <a:gd name="T23" fmla="*/ 723 h 1531"/>
                  <a:gd name="T24" fmla="*/ 179 w 1056"/>
                  <a:gd name="T25" fmla="*/ 884 h 1531"/>
                  <a:gd name="T26" fmla="*/ 109 w 1056"/>
                  <a:gd name="T27" fmla="*/ 1078 h 1531"/>
                  <a:gd name="T28" fmla="*/ 81 w 1056"/>
                  <a:gd name="T29" fmla="*/ 1285 h 1531"/>
                  <a:gd name="T30" fmla="*/ 81 w 1056"/>
                  <a:gd name="T31" fmla="*/ 1401 h 1531"/>
                  <a:gd name="T32" fmla="*/ 66 w 1056"/>
                  <a:gd name="T33" fmla="*/ 1426 h 1531"/>
                  <a:gd name="T34" fmla="*/ 49 w 1056"/>
                  <a:gd name="T35" fmla="*/ 1453 h 1531"/>
                  <a:gd name="T36" fmla="*/ 28 w 1056"/>
                  <a:gd name="T37" fmla="*/ 1481 h 1531"/>
                  <a:gd name="T38" fmla="*/ 14 w 1056"/>
                  <a:gd name="T39" fmla="*/ 1516 h 1531"/>
                  <a:gd name="T40" fmla="*/ 11 w 1056"/>
                  <a:gd name="T41" fmla="*/ 1485 h 1531"/>
                  <a:gd name="T42" fmla="*/ 0 w 1056"/>
                  <a:gd name="T43" fmla="*/ 1331 h 1531"/>
                  <a:gd name="T44" fmla="*/ 3 w 1056"/>
                  <a:gd name="T45" fmla="*/ 1130 h 1531"/>
                  <a:gd name="T46" fmla="*/ 42 w 1056"/>
                  <a:gd name="T47" fmla="*/ 916 h 1531"/>
                  <a:gd name="T48" fmla="*/ 134 w 1056"/>
                  <a:gd name="T49" fmla="*/ 716 h 1531"/>
                  <a:gd name="T50" fmla="*/ 239 w 1056"/>
                  <a:gd name="T51" fmla="*/ 607 h 1531"/>
                  <a:gd name="T52" fmla="*/ 274 w 1056"/>
                  <a:gd name="T53" fmla="*/ 558 h 1531"/>
                  <a:gd name="T54" fmla="*/ 289 w 1056"/>
                  <a:gd name="T55" fmla="*/ 508 h 1531"/>
                  <a:gd name="T56" fmla="*/ 281 w 1056"/>
                  <a:gd name="T57" fmla="*/ 460 h 1531"/>
                  <a:gd name="T58" fmla="*/ 260 w 1056"/>
                  <a:gd name="T59" fmla="*/ 403 h 1531"/>
                  <a:gd name="T60" fmla="*/ 225 w 1056"/>
                  <a:gd name="T61" fmla="*/ 340 h 1531"/>
                  <a:gd name="T62" fmla="*/ 189 w 1056"/>
                  <a:gd name="T63" fmla="*/ 280 h 1531"/>
                  <a:gd name="T64" fmla="*/ 154 w 1056"/>
                  <a:gd name="T65" fmla="*/ 224 h 1531"/>
                  <a:gd name="T66" fmla="*/ 112 w 1056"/>
                  <a:gd name="T67" fmla="*/ 178 h 1531"/>
                  <a:gd name="T68" fmla="*/ 59 w 1056"/>
                  <a:gd name="T69" fmla="*/ 140 h 1531"/>
                  <a:gd name="T70" fmla="*/ 24 w 1056"/>
                  <a:gd name="T71" fmla="*/ 122 h 1531"/>
                  <a:gd name="T72" fmla="*/ 24 w 1056"/>
                  <a:gd name="T73" fmla="*/ 101 h 1531"/>
                  <a:gd name="T74" fmla="*/ 24 w 1056"/>
                  <a:gd name="T75" fmla="*/ 66 h 1531"/>
                  <a:gd name="T76" fmla="*/ 24 w 1056"/>
                  <a:gd name="T77" fmla="*/ 27 h 1531"/>
                  <a:gd name="T78" fmla="*/ 28 w 1056"/>
                  <a:gd name="T79" fmla="*/ 6 h 1531"/>
                  <a:gd name="T80" fmla="*/ 77 w 1056"/>
                  <a:gd name="T81" fmla="*/ 41 h 1531"/>
                  <a:gd name="T82" fmla="*/ 147 w 1056"/>
                  <a:gd name="T83" fmla="*/ 94 h 1531"/>
                  <a:gd name="T84" fmla="*/ 201 w 1056"/>
                  <a:gd name="T85" fmla="*/ 140 h 1531"/>
                  <a:gd name="T86" fmla="*/ 260 w 1056"/>
                  <a:gd name="T87" fmla="*/ 213 h 1531"/>
                  <a:gd name="T88" fmla="*/ 355 w 1056"/>
                  <a:gd name="T89" fmla="*/ 354 h 1531"/>
                  <a:gd name="T90" fmla="*/ 437 w 1056"/>
                  <a:gd name="T91" fmla="*/ 466 h 1531"/>
                  <a:gd name="T92" fmla="*/ 500 w 1056"/>
                  <a:gd name="T93" fmla="*/ 470 h 1531"/>
                  <a:gd name="T94" fmla="*/ 591 w 1056"/>
                  <a:gd name="T95" fmla="*/ 463 h 1531"/>
                  <a:gd name="T96" fmla="*/ 686 w 1056"/>
                  <a:gd name="T97" fmla="*/ 456 h 1531"/>
                  <a:gd name="T98" fmla="*/ 756 w 1056"/>
                  <a:gd name="T99" fmla="*/ 453 h 1531"/>
                  <a:gd name="T100" fmla="*/ 810 w 1056"/>
                  <a:gd name="T101" fmla="*/ 413 h 1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6" h="1531">
                    <a:moveTo>
                      <a:pt x="810" y="413"/>
                    </a:moveTo>
                    <a:lnTo>
                      <a:pt x="830" y="438"/>
                    </a:lnTo>
                    <a:lnTo>
                      <a:pt x="855" y="460"/>
                    </a:lnTo>
                    <a:lnTo>
                      <a:pt x="880" y="480"/>
                    </a:lnTo>
                    <a:lnTo>
                      <a:pt x="904" y="498"/>
                    </a:lnTo>
                    <a:lnTo>
                      <a:pt x="933" y="516"/>
                    </a:lnTo>
                    <a:lnTo>
                      <a:pt x="958" y="533"/>
                    </a:lnTo>
                    <a:lnTo>
                      <a:pt x="981" y="548"/>
                    </a:lnTo>
                    <a:lnTo>
                      <a:pt x="1006" y="565"/>
                    </a:lnTo>
                    <a:lnTo>
                      <a:pt x="1031" y="586"/>
                    </a:lnTo>
                    <a:lnTo>
                      <a:pt x="1056" y="603"/>
                    </a:lnTo>
                    <a:lnTo>
                      <a:pt x="1006" y="607"/>
                    </a:lnTo>
                    <a:lnTo>
                      <a:pt x="958" y="600"/>
                    </a:lnTo>
                    <a:lnTo>
                      <a:pt x="911" y="596"/>
                    </a:lnTo>
                    <a:lnTo>
                      <a:pt x="862" y="586"/>
                    </a:lnTo>
                    <a:lnTo>
                      <a:pt x="816" y="578"/>
                    </a:lnTo>
                    <a:lnTo>
                      <a:pt x="767" y="568"/>
                    </a:lnTo>
                    <a:lnTo>
                      <a:pt x="721" y="565"/>
                    </a:lnTo>
                    <a:lnTo>
                      <a:pt x="672" y="561"/>
                    </a:lnTo>
                    <a:lnTo>
                      <a:pt x="626" y="565"/>
                    </a:lnTo>
                    <a:lnTo>
                      <a:pt x="577" y="571"/>
                    </a:lnTo>
                    <a:lnTo>
                      <a:pt x="472" y="607"/>
                    </a:lnTo>
                    <a:lnTo>
                      <a:pt x="380" y="660"/>
                    </a:lnTo>
                    <a:lnTo>
                      <a:pt x="302" y="723"/>
                    </a:lnTo>
                    <a:lnTo>
                      <a:pt x="236" y="800"/>
                    </a:lnTo>
                    <a:lnTo>
                      <a:pt x="179" y="884"/>
                    </a:lnTo>
                    <a:lnTo>
                      <a:pt x="137" y="979"/>
                    </a:lnTo>
                    <a:lnTo>
                      <a:pt x="109" y="1078"/>
                    </a:lnTo>
                    <a:lnTo>
                      <a:pt x="88" y="1179"/>
                    </a:lnTo>
                    <a:lnTo>
                      <a:pt x="81" y="1285"/>
                    </a:lnTo>
                    <a:lnTo>
                      <a:pt x="84" y="1390"/>
                    </a:lnTo>
                    <a:lnTo>
                      <a:pt x="81" y="1401"/>
                    </a:lnTo>
                    <a:lnTo>
                      <a:pt x="77" y="1411"/>
                    </a:lnTo>
                    <a:lnTo>
                      <a:pt x="66" y="1426"/>
                    </a:lnTo>
                    <a:lnTo>
                      <a:pt x="59" y="1436"/>
                    </a:lnTo>
                    <a:lnTo>
                      <a:pt x="49" y="1453"/>
                    </a:lnTo>
                    <a:lnTo>
                      <a:pt x="39" y="1468"/>
                    </a:lnTo>
                    <a:lnTo>
                      <a:pt x="28" y="1481"/>
                    </a:lnTo>
                    <a:lnTo>
                      <a:pt x="21" y="1499"/>
                    </a:lnTo>
                    <a:lnTo>
                      <a:pt x="14" y="1516"/>
                    </a:lnTo>
                    <a:lnTo>
                      <a:pt x="14" y="1531"/>
                    </a:lnTo>
                    <a:lnTo>
                      <a:pt x="11" y="1485"/>
                    </a:lnTo>
                    <a:lnTo>
                      <a:pt x="7" y="1415"/>
                    </a:lnTo>
                    <a:lnTo>
                      <a:pt x="0" y="1331"/>
                    </a:lnTo>
                    <a:lnTo>
                      <a:pt x="0" y="1236"/>
                    </a:lnTo>
                    <a:lnTo>
                      <a:pt x="3" y="1130"/>
                    </a:lnTo>
                    <a:lnTo>
                      <a:pt x="18" y="1025"/>
                    </a:lnTo>
                    <a:lnTo>
                      <a:pt x="42" y="916"/>
                    </a:lnTo>
                    <a:lnTo>
                      <a:pt x="81" y="814"/>
                    </a:lnTo>
                    <a:lnTo>
                      <a:pt x="134" y="716"/>
                    </a:lnTo>
                    <a:lnTo>
                      <a:pt x="211" y="631"/>
                    </a:lnTo>
                    <a:lnTo>
                      <a:pt x="239" y="607"/>
                    </a:lnTo>
                    <a:lnTo>
                      <a:pt x="260" y="583"/>
                    </a:lnTo>
                    <a:lnTo>
                      <a:pt x="274" y="558"/>
                    </a:lnTo>
                    <a:lnTo>
                      <a:pt x="285" y="533"/>
                    </a:lnTo>
                    <a:lnTo>
                      <a:pt x="289" y="508"/>
                    </a:lnTo>
                    <a:lnTo>
                      <a:pt x="289" y="488"/>
                    </a:lnTo>
                    <a:lnTo>
                      <a:pt x="281" y="460"/>
                    </a:lnTo>
                    <a:lnTo>
                      <a:pt x="274" y="435"/>
                    </a:lnTo>
                    <a:lnTo>
                      <a:pt x="260" y="403"/>
                    </a:lnTo>
                    <a:lnTo>
                      <a:pt x="242" y="371"/>
                    </a:lnTo>
                    <a:lnTo>
                      <a:pt x="225" y="340"/>
                    </a:lnTo>
                    <a:lnTo>
                      <a:pt x="207" y="312"/>
                    </a:lnTo>
                    <a:lnTo>
                      <a:pt x="189" y="280"/>
                    </a:lnTo>
                    <a:lnTo>
                      <a:pt x="172" y="252"/>
                    </a:lnTo>
                    <a:lnTo>
                      <a:pt x="154" y="224"/>
                    </a:lnTo>
                    <a:lnTo>
                      <a:pt x="134" y="200"/>
                    </a:lnTo>
                    <a:lnTo>
                      <a:pt x="112" y="178"/>
                    </a:lnTo>
                    <a:lnTo>
                      <a:pt x="88" y="157"/>
                    </a:lnTo>
                    <a:lnTo>
                      <a:pt x="59" y="140"/>
                    </a:lnTo>
                    <a:lnTo>
                      <a:pt x="28" y="125"/>
                    </a:lnTo>
                    <a:lnTo>
                      <a:pt x="24" y="122"/>
                    </a:lnTo>
                    <a:lnTo>
                      <a:pt x="24" y="115"/>
                    </a:lnTo>
                    <a:lnTo>
                      <a:pt x="24" y="101"/>
                    </a:lnTo>
                    <a:lnTo>
                      <a:pt x="24" y="83"/>
                    </a:lnTo>
                    <a:lnTo>
                      <a:pt x="24" y="66"/>
                    </a:lnTo>
                    <a:lnTo>
                      <a:pt x="24" y="45"/>
                    </a:lnTo>
                    <a:lnTo>
                      <a:pt x="24" y="27"/>
                    </a:lnTo>
                    <a:lnTo>
                      <a:pt x="28" y="13"/>
                    </a:lnTo>
                    <a:lnTo>
                      <a:pt x="28" y="6"/>
                    </a:lnTo>
                    <a:lnTo>
                      <a:pt x="28" y="0"/>
                    </a:lnTo>
                    <a:lnTo>
                      <a:pt x="77" y="41"/>
                    </a:lnTo>
                    <a:lnTo>
                      <a:pt x="116" y="73"/>
                    </a:lnTo>
                    <a:lnTo>
                      <a:pt x="147" y="94"/>
                    </a:lnTo>
                    <a:lnTo>
                      <a:pt x="176" y="118"/>
                    </a:lnTo>
                    <a:lnTo>
                      <a:pt x="201" y="140"/>
                    </a:lnTo>
                    <a:lnTo>
                      <a:pt x="229" y="171"/>
                    </a:lnTo>
                    <a:lnTo>
                      <a:pt x="260" y="213"/>
                    </a:lnTo>
                    <a:lnTo>
                      <a:pt x="302" y="273"/>
                    </a:lnTo>
                    <a:lnTo>
                      <a:pt x="355" y="354"/>
                    </a:lnTo>
                    <a:lnTo>
                      <a:pt x="422" y="460"/>
                    </a:lnTo>
                    <a:lnTo>
                      <a:pt x="437" y="466"/>
                    </a:lnTo>
                    <a:lnTo>
                      <a:pt x="460" y="470"/>
                    </a:lnTo>
                    <a:lnTo>
                      <a:pt x="500" y="470"/>
                    </a:lnTo>
                    <a:lnTo>
                      <a:pt x="542" y="466"/>
                    </a:lnTo>
                    <a:lnTo>
                      <a:pt x="591" y="463"/>
                    </a:lnTo>
                    <a:lnTo>
                      <a:pt x="640" y="460"/>
                    </a:lnTo>
                    <a:lnTo>
                      <a:pt x="686" y="456"/>
                    </a:lnTo>
                    <a:lnTo>
                      <a:pt x="725" y="453"/>
                    </a:lnTo>
                    <a:lnTo>
                      <a:pt x="756" y="453"/>
                    </a:lnTo>
                    <a:lnTo>
                      <a:pt x="774" y="448"/>
                    </a:lnTo>
                    <a:lnTo>
                      <a:pt x="810" y="413"/>
                    </a:lnTo>
                  </a:path>
                </a:pathLst>
              </a:custGeom>
              <a:noFill/>
              <a:ln w="0">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90" name="Freeform 762"/>
              <p:cNvSpPr>
                <a:spLocks/>
              </p:cNvSpPr>
              <p:nvPr/>
            </p:nvSpPr>
            <p:spPr bwMode="auto">
              <a:xfrm>
                <a:off x="3062" y="2574"/>
                <a:ext cx="64" cy="402"/>
              </a:xfrm>
              <a:custGeom>
                <a:avLst/>
                <a:gdLst>
                  <a:gd name="T0" fmla="*/ 647 w 838"/>
                  <a:gd name="T1" fmla="*/ 5452 h 5627"/>
                  <a:gd name="T2" fmla="*/ 795 w 838"/>
                  <a:gd name="T3" fmla="*/ 5139 h 5627"/>
                  <a:gd name="T4" fmla="*/ 838 w 838"/>
                  <a:gd name="T5" fmla="*/ 4791 h 5627"/>
                  <a:gd name="T6" fmla="*/ 813 w 838"/>
                  <a:gd name="T7" fmla="*/ 4514 h 5627"/>
                  <a:gd name="T8" fmla="*/ 767 w 838"/>
                  <a:gd name="T9" fmla="*/ 4391 h 5627"/>
                  <a:gd name="T10" fmla="*/ 697 w 838"/>
                  <a:gd name="T11" fmla="*/ 4274 h 5627"/>
                  <a:gd name="T12" fmla="*/ 612 w 838"/>
                  <a:gd name="T13" fmla="*/ 4173 h 5627"/>
                  <a:gd name="T14" fmla="*/ 496 w 838"/>
                  <a:gd name="T15" fmla="*/ 4050 h 5627"/>
                  <a:gd name="T16" fmla="*/ 391 w 838"/>
                  <a:gd name="T17" fmla="*/ 3924 h 5627"/>
                  <a:gd name="T18" fmla="*/ 331 w 838"/>
                  <a:gd name="T19" fmla="*/ 3779 h 5627"/>
                  <a:gd name="T20" fmla="*/ 309 w 838"/>
                  <a:gd name="T21" fmla="*/ 3456 h 5627"/>
                  <a:gd name="T22" fmla="*/ 261 w 838"/>
                  <a:gd name="T23" fmla="*/ 3041 h 5627"/>
                  <a:gd name="T24" fmla="*/ 267 w 838"/>
                  <a:gd name="T25" fmla="*/ 2641 h 5627"/>
                  <a:gd name="T26" fmla="*/ 359 w 838"/>
                  <a:gd name="T27" fmla="*/ 2371 h 5627"/>
                  <a:gd name="T28" fmla="*/ 380 w 838"/>
                  <a:gd name="T29" fmla="*/ 2315 h 5627"/>
                  <a:gd name="T30" fmla="*/ 397 w 838"/>
                  <a:gd name="T31" fmla="*/ 2262 h 5627"/>
                  <a:gd name="T32" fmla="*/ 409 w 838"/>
                  <a:gd name="T33" fmla="*/ 2227 h 5627"/>
                  <a:gd name="T34" fmla="*/ 489 w 838"/>
                  <a:gd name="T35" fmla="*/ 1960 h 5627"/>
                  <a:gd name="T36" fmla="*/ 521 w 838"/>
                  <a:gd name="T37" fmla="*/ 1675 h 5627"/>
                  <a:gd name="T38" fmla="*/ 492 w 838"/>
                  <a:gd name="T39" fmla="*/ 1391 h 5627"/>
                  <a:gd name="T40" fmla="*/ 387 w 838"/>
                  <a:gd name="T41" fmla="*/ 1033 h 5627"/>
                  <a:gd name="T42" fmla="*/ 264 w 838"/>
                  <a:gd name="T43" fmla="*/ 647 h 5627"/>
                  <a:gd name="T44" fmla="*/ 148 w 838"/>
                  <a:gd name="T45" fmla="*/ 263 h 5627"/>
                  <a:gd name="T46" fmla="*/ 81 w 838"/>
                  <a:gd name="T47" fmla="*/ 0 h 5627"/>
                  <a:gd name="T48" fmla="*/ 71 w 838"/>
                  <a:gd name="T49" fmla="*/ 4 h 5627"/>
                  <a:gd name="T50" fmla="*/ 46 w 838"/>
                  <a:gd name="T51" fmla="*/ 28 h 5627"/>
                  <a:gd name="T52" fmla="*/ 7 w 838"/>
                  <a:gd name="T53" fmla="*/ 60 h 5627"/>
                  <a:gd name="T54" fmla="*/ 3 w 838"/>
                  <a:gd name="T55" fmla="*/ 112 h 5627"/>
                  <a:gd name="T56" fmla="*/ 31 w 838"/>
                  <a:gd name="T57" fmla="*/ 210 h 5627"/>
                  <a:gd name="T58" fmla="*/ 63 w 838"/>
                  <a:gd name="T59" fmla="*/ 309 h 5627"/>
                  <a:gd name="T60" fmla="*/ 155 w 838"/>
                  <a:gd name="T61" fmla="*/ 618 h 5627"/>
                  <a:gd name="T62" fmla="*/ 286 w 838"/>
                  <a:gd name="T63" fmla="*/ 1060 h 5627"/>
                  <a:gd name="T64" fmla="*/ 384 w 838"/>
                  <a:gd name="T65" fmla="*/ 1461 h 5627"/>
                  <a:gd name="T66" fmla="*/ 426 w 838"/>
                  <a:gd name="T67" fmla="*/ 1773 h 5627"/>
                  <a:gd name="T68" fmla="*/ 380 w 838"/>
                  <a:gd name="T69" fmla="*/ 2055 h 5627"/>
                  <a:gd name="T70" fmla="*/ 286 w 838"/>
                  <a:gd name="T71" fmla="*/ 2328 h 5627"/>
                  <a:gd name="T72" fmla="*/ 201 w 838"/>
                  <a:gd name="T73" fmla="*/ 2620 h 5627"/>
                  <a:gd name="T74" fmla="*/ 183 w 838"/>
                  <a:gd name="T75" fmla="*/ 2894 h 5627"/>
                  <a:gd name="T76" fmla="*/ 208 w 838"/>
                  <a:gd name="T77" fmla="*/ 3171 h 5627"/>
                  <a:gd name="T78" fmla="*/ 236 w 838"/>
                  <a:gd name="T79" fmla="*/ 3446 h 5627"/>
                  <a:gd name="T80" fmla="*/ 236 w 838"/>
                  <a:gd name="T81" fmla="*/ 3636 h 5627"/>
                  <a:gd name="T82" fmla="*/ 261 w 838"/>
                  <a:gd name="T83" fmla="*/ 3786 h 5627"/>
                  <a:gd name="T84" fmla="*/ 317 w 838"/>
                  <a:gd name="T85" fmla="*/ 3931 h 5627"/>
                  <a:gd name="T86" fmla="*/ 404 w 838"/>
                  <a:gd name="T87" fmla="*/ 4064 h 5627"/>
                  <a:gd name="T88" fmla="*/ 521 w 838"/>
                  <a:gd name="T89" fmla="*/ 4184 h 5627"/>
                  <a:gd name="T90" fmla="*/ 630 w 838"/>
                  <a:gd name="T91" fmla="*/ 4299 h 5627"/>
                  <a:gd name="T92" fmla="*/ 715 w 838"/>
                  <a:gd name="T93" fmla="*/ 4432 h 5627"/>
                  <a:gd name="T94" fmla="*/ 742 w 838"/>
                  <a:gd name="T95" fmla="*/ 4531 h 5627"/>
                  <a:gd name="T96" fmla="*/ 760 w 838"/>
                  <a:gd name="T97" fmla="*/ 4637 h 5627"/>
                  <a:gd name="T98" fmla="*/ 767 w 838"/>
                  <a:gd name="T99" fmla="*/ 4739 h 5627"/>
                  <a:gd name="T100" fmla="*/ 767 w 838"/>
                  <a:gd name="T101" fmla="*/ 4946 h 5627"/>
                  <a:gd name="T102" fmla="*/ 710 w 838"/>
                  <a:gd name="T103" fmla="*/ 5217 h 5627"/>
                  <a:gd name="T104" fmla="*/ 587 w 838"/>
                  <a:gd name="T105" fmla="*/ 5469 h 5627"/>
                  <a:gd name="T106" fmla="*/ 464 w 838"/>
                  <a:gd name="T107" fmla="*/ 5620 h 5627"/>
                  <a:gd name="T108" fmla="*/ 469 w 838"/>
                  <a:gd name="T109" fmla="*/ 5624 h 5627"/>
                  <a:gd name="T110" fmla="*/ 486 w 838"/>
                  <a:gd name="T111" fmla="*/ 5624 h 5627"/>
                  <a:gd name="T112" fmla="*/ 504 w 838"/>
                  <a:gd name="T113" fmla="*/ 5627 h 5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8" h="5627">
                    <a:moveTo>
                      <a:pt x="482" y="5620"/>
                    </a:moveTo>
                    <a:lnTo>
                      <a:pt x="574" y="5539"/>
                    </a:lnTo>
                    <a:lnTo>
                      <a:pt x="647" y="5452"/>
                    </a:lnTo>
                    <a:lnTo>
                      <a:pt x="710" y="5353"/>
                    </a:lnTo>
                    <a:lnTo>
                      <a:pt x="757" y="5247"/>
                    </a:lnTo>
                    <a:lnTo>
                      <a:pt x="795" y="5139"/>
                    </a:lnTo>
                    <a:lnTo>
                      <a:pt x="820" y="5023"/>
                    </a:lnTo>
                    <a:lnTo>
                      <a:pt x="834" y="4907"/>
                    </a:lnTo>
                    <a:lnTo>
                      <a:pt x="838" y="4791"/>
                    </a:lnTo>
                    <a:lnTo>
                      <a:pt x="834" y="4672"/>
                    </a:lnTo>
                    <a:lnTo>
                      <a:pt x="823" y="4559"/>
                    </a:lnTo>
                    <a:lnTo>
                      <a:pt x="813" y="4514"/>
                    </a:lnTo>
                    <a:lnTo>
                      <a:pt x="802" y="4472"/>
                    </a:lnTo>
                    <a:lnTo>
                      <a:pt x="788" y="4429"/>
                    </a:lnTo>
                    <a:lnTo>
                      <a:pt x="767" y="4391"/>
                    </a:lnTo>
                    <a:lnTo>
                      <a:pt x="746" y="4352"/>
                    </a:lnTo>
                    <a:lnTo>
                      <a:pt x="725" y="4314"/>
                    </a:lnTo>
                    <a:lnTo>
                      <a:pt x="697" y="4274"/>
                    </a:lnTo>
                    <a:lnTo>
                      <a:pt x="672" y="4239"/>
                    </a:lnTo>
                    <a:lnTo>
                      <a:pt x="640" y="4204"/>
                    </a:lnTo>
                    <a:lnTo>
                      <a:pt x="612" y="4173"/>
                    </a:lnTo>
                    <a:lnTo>
                      <a:pt x="574" y="4131"/>
                    </a:lnTo>
                    <a:lnTo>
                      <a:pt x="539" y="4092"/>
                    </a:lnTo>
                    <a:lnTo>
                      <a:pt x="496" y="4050"/>
                    </a:lnTo>
                    <a:lnTo>
                      <a:pt x="461" y="4008"/>
                    </a:lnTo>
                    <a:lnTo>
                      <a:pt x="426" y="3966"/>
                    </a:lnTo>
                    <a:lnTo>
                      <a:pt x="391" y="3924"/>
                    </a:lnTo>
                    <a:lnTo>
                      <a:pt x="366" y="3878"/>
                    </a:lnTo>
                    <a:lnTo>
                      <a:pt x="344" y="3829"/>
                    </a:lnTo>
                    <a:lnTo>
                      <a:pt x="331" y="3779"/>
                    </a:lnTo>
                    <a:lnTo>
                      <a:pt x="327" y="3731"/>
                    </a:lnTo>
                    <a:lnTo>
                      <a:pt x="321" y="3593"/>
                    </a:lnTo>
                    <a:lnTo>
                      <a:pt x="309" y="3456"/>
                    </a:lnTo>
                    <a:lnTo>
                      <a:pt x="292" y="3319"/>
                    </a:lnTo>
                    <a:lnTo>
                      <a:pt x="274" y="3183"/>
                    </a:lnTo>
                    <a:lnTo>
                      <a:pt x="261" y="3041"/>
                    </a:lnTo>
                    <a:lnTo>
                      <a:pt x="253" y="2908"/>
                    </a:lnTo>
                    <a:lnTo>
                      <a:pt x="253" y="2771"/>
                    </a:lnTo>
                    <a:lnTo>
                      <a:pt x="267" y="2641"/>
                    </a:lnTo>
                    <a:lnTo>
                      <a:pt x="299" y="2515"/>
                    </a:lnTo>
                    <a:lnTo>
                      <a:pt x="352" y="2392"/>
                    </a:lnTo>
                    <a:lnTo>
                      <a:pt x="359" y="2371"/>
                    </a:lnTo>
                    <a:lnTo>
                      <a:pt x="366" y="2353"/>
                    </a:lnTo>
                    <a:lnTo>
                      <a:pt x="373" y="2336"/>
                    </a:lnTo>
                    <a:lnTo>
                      <a:pt x="380" y="2315"/>
                    </a:lnTo>
                    <a:lnTo>
                      <a:pt x="387" y="2298"/>
                    </a:lnTo>
                    <a:lnTo>
                      <a:pt x="391" y="2280"/>
                    </a:lnTo>
                    <a:lnTo>
                      <a:pt x="397" y="2262"/>
                    </a:lnTo>
                    <a:lnTo>
                      <a:pt x="401" y="2248"/>
                    </a:lnTo>
                    <a:lnTo>
                      <a:pt x="404" y="2234"/>
                    </a:lnTo>
                    <a:lnTo>
                      <a:pt x="409" y="2227"/>
                    </a:lnTo>
                    <a:lnTo>
                      <a:pt x="444" y="2139"/>
                    </a:lnTo>
                    <a:lnTo>
                      <a:pt x="469" y="2051"/>
                    </a:lnTo>
                    <a:lnTo>
                      <a:pt x="489" y="1960"/>
                    </a:lnTo>
                    <a:lnTo>
                      <a:pt x="507" y="1865"/>
                    </a:lnTo>
                    <a:lnTo>
                      <a:pt x="517" y="1770"/>
                    </a:lnTo>
                    <a:lnTo>
                      <a:pt x="521" y="1675"/>
                    </a:lnTo>
                    <a:lnTo>
                      <a:pt x="517" y="1580"/>
                    </a:lnTo>
                    <a:lnTo>
                      <a:pt x="507" y="1485"/>
                    </a:lnTo>
                    <a:lnTo>
                      <a:pt x="492" y="1391"/>
                    </a:lnTo>
                    <a:lnTo>
                      <a:pt x="469" y="1296"/>
                    </a:lnTo>
                    <a:lnTo>
                      <a:pt x="426" y="1163"/>
                    </a:lnTo>
                    <a:lnTo>
                      <a:pt x="387" y="1033"/>
                    </a:lnTo>
                    <a:lnTo>
                      <a:pt x="344" y="903"/>
                    </a:lnTo>
                    <a:lnTo>
                      <a:pt x="303" y="776"/>
                    </a:lnTo>
                    <a:lnTo>
                      <a:pt x="264" y="647"/>
                    </a:lnTo>
                    <a:lnTo>
                      <a:pt x="226" y="520"/>
                    </a:lnTo>
                    <a:lnTo>
                      <a:pt x="186" y="393"/>
                    </a:lnTo>
                    <a:lnTo>
                      <a:pt x="148" y="263"/>
                    </a:lnTo>
                    <a:lnTo>
                      <a:pt x="113" y="133"/>
                    </a:lnTo>
                    <a:lnTo>
                      <a:pt x="84" y="0"/>
                    </a:lnTo>
                    <a:lnTo>
                      <a:pt x="81" y="0"/>
                    </a:lnTo>
                    <a:lnTo>
                      <a:pt x="78" y="0"/>
                    </a:lnTo>
                    <a:lnTo>
                      <a:pt x="74" y="0"/>
                    </a:lnTo>
                    <a:lnTo>
                      <a:pt x="71" y="4"/>
                    </a:lnTo>
                    <a:lnTo>
                      <a:pt x="63" y="10"/>
                    </a:lnTo>
                    <a:lnTo>
                      <a:pt x="53" y="17"/>
                    </a:lnTo>
                    <a:lnTo>
                      <a:pt x="46" y="28"/>
                    </a:lnTo>
                    <a:lnTo>
                      <a:pt x="31" y="35"/>
                    </a:lnTo>
                    <a:lnTo>
                      <a:pt x="21" y="45"/>
                    </a:lnTo>
                    <a:lnTo>
                      <a:pt x="7" y="60"/>
                    </a:lnTo>
                    <a:lnTo>
                      <a:pt x="0" y="67"/>
                    </a:lnTo>
                    <a:lnTo>
                      <a:pt x="0" y="87"/>
                    </a:lnTo>
                    <a:lnTo>
                      <a:pt x="3" y="112"/>
                    </a:lnTo>
                    <a:lnTo>
                      <a:pt x="11" y="140"/>
                    </a:lnTo>
                    <a:lnTo>
                      <a:pt x="21" y="175"/>
                    </a:lnTo>
                    <a:lnTo>
                      <a:pt x="31" y="210"/>
                    </a:lnTo>
                    <a:lnTo>
                      <a:pt x="43" y="245"/>
                    </a:lnTo>
                    <a:lnTo>
                      <a:pt x="53" y="277"/>
                    </a:lnTo>
                    <a:lnTo>
                      <a:pt x="63" y="309"/>
                    </a:lnTo>
                    <a:lnTo>
                      <a:pt x="71" y="337"/>
                    </a:lnTo>
                    <a:lnTo>
                      <a:pt x="113" y="474"/>
                    </a:lnTo>
                    <a:lnTo>
                      <a:pt x="155" y="618"/>
                    </a:lnTo>
                    <a:lnTo>
                      <a:pt x="201" y="765"/>
                    </a:lnTo>
                    <a:lnTo>
                      <a:pt x="243" y="913"/>
                    </a:lnTo>
                    <a:lnTo>
                      <a:pt x="286" y="1060"/>
                    </a:lnTo>
                    <a:lnTo>
                      <a:pt x="321" y="1201"/>
                    </a:lnTo>
                    <a:lnTo>
                      <a:pt x="356" y="1335"/>
                    </a:lnTo>
                    <a:lnTo>
                      <a:pt x="384" y="1461"/>
                    </a:lnTo>
                    <a:lnTo>
                      <a:pt x="404" y="1573"/>
                    </a:lnTo>
                    <a:lnTo>
                      <a:pt x="422" y="1675"/>
                    </a:lnTo>
                    <a:lnTo>
                      <a:pt x="426" y="1773"/>
                    </a:lnTo>
                    <a:lnTo>
                      <a:pt x="419" y="1868"/>
                    </a:lnTo>
                    <a:lnTo>
                      <a:pt x="404" y="1963"/>
                    </a:lnTo>
                    <a:lnTo>
                      <a:pt x="380" y="2055"/>
                    </a:lnTo>
                    <a:lnTo>
                      <a:pt x="352" y="2146"/>
                    </a:lnTo>
                    <a:lnTo>
                      <a:pt x="321" y="2238"/>
                    </a:lnTo>
                    <a:lnTo>
                      <a:pt x="286" y="2328"/>
                    </a:lnTo>
                    <a:lnTo>
                      <a:pt x="253" y="2423"/>
                    </a:lnTo>
                    <a:lnTo>
                      <a:pt x="226" y="2518"/>
                    </a:lnTo>
                    <a:lnTo>
                      <a:pt x="201" y="2620"/>
                    </a:lnTo>
                    <a:lnTo>
                      <a:pt x="186" y="2708"/>
                    </a:lnTo>
                    <a:lnTo>
                      <a:pt x="179" y="2799"/>
                    </a:lnTo>
                    <a:lnTo>
                      <a:pt x="183" y="2894"/>
                    </a:lnTo>
                    <a:lnTo>
                      <a:pt x="190" y="2986"/>
                    </a:lnTo>
                    <a:lnTo>
                      <a:pt x="197" y="3077"/>
                    </a:lnTo>
                    <a:lnTo>
                      <a:pt x="208" y="3171"/>
                    </a:lnTo>
                    <a:lnTo>
                      <a:pt x="218" y="3263"/>
                    </a:lnTo>
                    <a:lnTo>
                      <a:pt x="229" y="3354"/>
                    </a:lnTo>
                    <a:lnTo>
                      <a:pt x="236" y="3446"/>
                    </a:lnTo>
                    <a:lnTo>
                      <a:pt x="236" y="3534"/>
                    </a:lnTo>
                    <a:lnTo>
                      <a:pt x="232" y="3586"/>
                    </a:lnTo>
                    <a:lnTo>
                      <a:pt x="236" y="3636"/>
                    </a:lnTo>
                    <a:lnTo>
                      <a:pt x="239" y="3688"/>
                    </a:lnTo>
                    <a:lnTo>
                      <a:pt x="249" y="3737"/>
                    </a:lnTo>
                    <a:lnTo>
                      <a:pt x="261" y="3786"/>
                    </a:lnTo>
                    <a:lnTo>
                      <a:pt x="274" y="3836"/>
                    </a:lnTo>
                    <a:lnTo>
                      <a:pt x="296" y="3884"/>
                    </a:lnTo>
                    <a:lnTo>
                      <a:pt x="317" y="3931"/>
                    </a:lnTo>
                    <a:lnTo>
                      <a:pt x="341" y="3976"/>
                    </a:lnTo>
                    <a:lnTo>
                      <a:pt x="373" y="4022"/>
                    </a:lnTo>
                    <a:lnTo>
                      <a:pt x="404" y="4064"/>
                    </a:lnTo>
                    <a:lnTo>
                      <a:pt x="444" y="4106"/>
                    </a:lnTo>
                    <a:lnTo>
                      <a:pt x="482" y="4144"/>
                    </a:lnTo>
                    <a:lnTo>
                      <a:pt x="521" y="4184"/>
                    </a:lnTo>
                    <a:lnTo>
                      <a:pt x="556" y="4222"/>
                    </a:lnTo>
                    <a:lnTo>
                      <a:pt x="595" y="4261"/>
                    </a:lnTo>
                    <a:lnTo>
                      <a:pt x="630" y="4299"/>
                    </a:lnTo>
                    <a:lnTo>
                      <a:pt x="662" y="4342"/>
                    </a:lnTo>
                    <a:lnTo>
                      <a:pt x="690" y="4387"/>
                    </a:lnTo>
                    <a:lnTo>
                      <a:pt x="715" y="4432"/>
                    </a:lnTo>
                    <a:lnTo>
                      <a:pt x="725" y="4468"/>
                    </a:lnTo>
                    <a:lnTo>
                      <a:pt x="735" y="4499"/>
                    </a:lnTo>
                    <a:lnTo>
                      <a:pt x="742" y="4531"/>
                    </a:lnTo>
                    <a:lnTo>
                      <a:pt x="750" y="4566"/>
                    </a:lnTo>
                    <a:lnTo>
                      <a:pt x="757" y="4602"/>
                    </a:lnTo>
                    <a:lnTo>
                      <a:pt x="760" y="4637"/>
                    </a:lnTo>
                    <a:lnTo>
                      <a:pt x="760" y="4672"/>
                    </a:lnTo>
                    <a:lnTo>
                      <a:pt x="764" y="4704"/>
                    </a:lnTo>
                    <a:lnTo>
                      <a:pt x="767" y="4739"/>
                    </a:lnTo>
                    <a:lnTo>
                      <a:pt x="770" y="4777"/>
                    </a:lnTo>
                    <a:lnTo>
                      <a:pt x="770" y="4862"/>
                    </a:lnTo>
                    <a:lnTo>
                      <a:pt x="767" y="4946"/>
                    </a:lnTo>
                    <a:lnTo>
                      <a:pt x="753" y="5037"/>
                    </a:lnTo>
                    <a:lnTo>
                      <a:pt x="735" y="5125"/>
                    </a:lnTo>
                    <a:lnTo>
                      <a:pt x="710" y="5217"/>
                    </a:lnTo>
                    <a:lnTo>
                      <a:pt x="675" y="5304"/>
                    </a:lnTo>
                    <a:lnTo>
                      <a:pt x="634" y="5388"/>
                    </a:lnTo>
                    <a:lnTo>
                      <a:pt x="587" y="5469"/>
                    </a:lnTo>
                    <a:lnTo>
                      <a:pt x="532" y="5547"/>
                    </a:lnTo>
                    <a:lnTo>
                      <a:pt x="464" y="5617"/>
                    </a:lnTo>
                    <a:lnTo>
                      <a:pt x="464" y="5620"/>
                    </a:lnTo>
                    <a:lnTo>
                      <a:pt x="461" y="5624"/>
                    </a:lnTo>
                    <a:lnTo>
                      <a:pt x="464" y="5624"/>
                    </a:lnTo>
                    <a:lnTo>
                      <a:pt x="469" y="5624"/>
                    </a:lnTo>
                    <a:lnTo>
                      <a:pt x="475" y="5624"/>
                    </a:lnTo>
                    <a:lnTo>
                      <a:pt x="479" y="5624"/>
                    </a:lnTo>
                    <a:lnTo>
                      <a:pt x="486" y="5624"/>
                    </a:lnTo>
                    <a:lnTo>
                      <a:pt x="492" y="5624"/>
                    </a:lnTo>
                    <a:lnTo>
                      <a:pt x="496" y="5624"/>
                    </a:lnTo>
                    <a:lnTo>
                      <a:pt x="504" y="5627"/>
                    </a:lnTo>
                    <a:lnTo>
                      <a:pt x="482" y="5620"/>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91" name="Freeform 763"/>
              <p:cNvSpPr>
                <a:spLocks/>
              </p:cNvSpPr>
              <p:nvPr/>
            </p:nvSpPr>
            <p:spPr bwMode="auto">
              <a:xfrm>
                <a:off x="3062" y="2574"/>
                <a:ext cx="64" cy="402"/>
              </a:xfrm>
              <a:custGeom>
                <a:avLst/>
                <a:gdLst>
                  <a:gd name="T0" fmla="*/ 647 w 838"/>
                  <a:gd name="T1" fmla="*/ 5452 h 5627"/>
                  <a:gd name="T2" fmla="*/ 795 w 838"/>
                  <a:gd name="T3" fmla="*/ 5139 h 5627"/>
                  <a:gd name="T4" fmla="*/ 838 w 838"/>
                  <a:gd name="T5" fmla="*/ 4791 h 5627"/>
                  <a:gd name="T6" fmla="*/ 813 w 838"/>
                  <a:gd name="T7" fmla="*/ 4514 h 5627"/>
                  <a:gd name="T8" fmla="*/ 767 w 838"/>
                  <a:gd name="T9" fmla="*/ 4391 h 5627"/>
                  <a:gd name="T10" fmla="*/ 697 w 838"/>
                  <a:gd name="T11" fmla="*/ 4274 h 5627"/>
                  <a:gd name="T12" fmla="*/ 612 w 838"/>
                  <a:gd name="T13" fmla="*/ 4173 h 5627"/>
                  <a:gd name="T14" fmla="*/ 496 w 838"/>
                  <a:gd name="T15" fmla="*/ 4050 h 5627"/>
                  <a:gd name="T16" fmla="*/ 391 w 838"/>
                  <a:gd name="T17" fmla="*/ 3924 h 5627"/>
                  <a:gd name="T18" fmla="*/ 331 w 838"/>
                  <a:gd name="T19" fmla="*/ 3779 h 5627"/>
                  <a:gd name="T20" fmla="*/ 309 w 838"/>
                  <a:gd name="T21" fmla="*/ 3456 h 5627"/>
                  <a:gd name="T22" fmla="*/ 261 w 838"/>
                  <a:gd name="T23" fmla="*/ 3041 h 5627"/>
                  <a:gd name="T24" fmla="*/ 267 w 838"/>
                  <a:gd name="T25" fmla="*/ 2641 h 5627"/>
                  <a:gd name="T26" fmla="*/ 359 w 838"/>
                  <a:gd name="T27" fmla="*/ 2371 h 5627"/>
                  <a:gd name="T28" fmla="*/ 380 w 838"/>
                  <a:gd name="T29" fmla="*/ 2315 h 5627"/>
                  <a:gd name="T30" fmla="*/ 397 w 838"/>
                  <a:gd name="T31" fmla="*/ 2262 h 5627"/>
                  <a:gd name="T32" fmla="*/ 409 w 838"/>
                  <a:gd name="T33" fmla="*/ 2227 h 5627"/>
                  <a:gd name="T34" fmla="*/ 489 w 838"/>
                  <a:gd name="T35" fmla="*/ 1960 h 5627"/>
                  <a:gd name="T36" fmla="*/ 521 w 838"/>
                  <a:gd name="T37" fmla="*/ 1675 h 5627"/>
                  <a:gd name="T38" fmla="*/ 492 w 838"/>
                  <a:gd name="T39" fmla="*/ 1391 h 5627"/>
                  <a:gd name="T40" fmla="*/ 387 w 838"/>
                  <a:gd name="T41" fmla="*/ 1033 h 5627"/>
                  <a:gd name="T42" fmla="*/ 264 w 838"/>
                  <a:gd name="T43" fmla="*/ 647 h 5627"/>
                  <a:gd name="T44" fmla="*/ 148 w 838"/>
                  <a:gd name="T45" fmla="*/ 263 h 5627"/>
                  <a:gd name="T46" fmla="*/ 81 w 838"/>
                  <a:gd name="T47" fmla="*/ 0 h 5627"/>
                  <a:gd name="T48" fmla="*/ 71 w 838"/>
                  <a:gd name="T49" fmla="*/ 4 h 5627"/>
                  <a:gd name="T50" fmla="*/ 46 w 838"/>
                  <a:gd name="T51" fmla="*/ 28 h 5627"/>
                  <a:gd name="T52" fmla="*/ 7 w 838"/>
                  <a:gd name="T53" fmla="*/ 60 h 5627"/>
                  <a:gd name="T54" fmla="*/ 3 w 838"/>
                  <a:gd name="T55" fmla="*/ 112 h 5627"/>
                  <a:gd name="T56" fmla="*/ 31 w 838"/>
                  <a:gd name="T57" fmla="*/ 210 h 5627"/>
                  <a:gd name="T58" fmla="*/ 63 w 838"/>
                  <a:gd name="T59" fmla="*/ 309 h 5627"/>
                  <a:gd name="T60" fmla="*/ 155 w 838"/>
                  <a:gd name="T61" fmla="*/ 618 h 5627"/>
                  <a:gd name="T62" fmla="*/ 286 w 838"/>
                  <a:gd name="T63" fmla="*/ 1060 h 5627"/>
                  <a:gd name="T64" fmla="*/ 384 w 838"/>
                  <a:gd name="T65" fmla="*/ 1461 h 5627"/>
                  <a:gd name="T66" fmla="*/ 426 w 838"/>
                  <a:gd name="T67" fmla="*/ 1773 h 5627"/>
                  <a:gd name="T68" fmla="*/ 380 w 838"/>
                  <a:gd name="T69" fmla="*/ 2055 h 5627"/>
                  <a:gd name="T70" fmla="*/ 286 w 838"/>
                  <a:gd name="T71" fmla="*/ 2328 h 5627"/>
                  <a:gd name="T72" fmla="*/ 201 w 838"/>
                  <a:gd name="T73" fmla="*/ 2620 h 5627"/>
                  <a:gd name="T74" fmla="*/ 183 w 838"/>
                  <a:gd name="T75" fmla="*/ 2894 h 5627"/>
                  <a:gd name="T76" fmla="*/ 208 w 838"/>
                  <a:gd name="T77" fmla="*/ 3171 h 5627"/>
                  <a:gd name="T78" fmla="*/ 236 w 838"/>
                  <a:gd name="T79" fmla="*/ 3446 h 5627"/>
                  <a:gd name="T80" fmla="*/ 236 w 838"/>
                  <a:gd name="T81" fmla="*/ 3636 h 5627"/>
                  <a:gd name="T82" fmla="*/ 261 w 838"/>
                  <a:gd name="T83" fmla="*/ 3786 h 5627"/>
                  <a:gd name="T84" fmla="*/ 317 w 838"/>
                  <a:gd name="T85" fmla="*/ 3931 h 5627"/>
                  <a:gd name="T86" fmla="*/ 404 w 838"/>
                  <a:gd name="T87" fmla="*/ 4064 h 5627"/>
                  <a:gd name="T88" fmla="*/ 521 w 838"/>
                  <a:gd name="T89" fmla="*/ 4184 h 5627"/>
                  <a:gd name="T90" fmla="*/ 630 w 838"/>
                  <a:gd name="T91" fmla="*/ 4299 h 5627"/>
                  <a:gd name="T92" fmla="*/ 715 w 838"/>
                  <a:gd name="T93" fmla="*/ 4432 h 5627"/>
                  <a:gd name="T94" fmla="*/ 742 w 838"/>
                  <a:gd name="T95" fmla="*/ 4531 h 5627"/>
                  <a:gd name="T96" fmla="*/ 760 w 838"/>
                  <a:gd name="T97" fmla="*/ 4637 h 5627"/>
                  <a:gd name="T98" fmla="*/ 767 w 838"/>
                  <a:gd name="T99" fmla="*/ 4739 h 5627"/>
                  <a:gd name="T100" fmla="*/ 767 w 838"/>
                  <a:gd name="T101" fmla="*/ 4946 h 5627"/>
                  <a:gd name="T102" fmla="*/ 710 w 838"/>
                  <a:gd name="T103" fmla="*/ 5217 h 5627"/>
                  <a:gd name="T104" fmla="*/ 587 w 838"/>
                  <a:gd name="T105" fmla="*/ 5469 h 5627"/>
                  <a:gd name="T106" fmla="*/ 464 w 838"/>
                  <a:gd name="T107" fmla="*/ 5620 h 5627"/>
                  <a:gd name="T108" fmla="*/ 469 w 838"/>
                  <a:gd name="T109" fmla="*/ 5624 h 5627"/>
                  <a:gd name="T110" fmla="*/ 486 w 838"/>
                  <a:gd name="T111" fmla="*/ 5624 h 5627"/>
                  <a:gd name="T112" fmla="*/ 504 w 838"/>
                  <a:gd name="T113" fmla="*/ 5627 h 5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8" h="5627">
                    <a:moveTo>
                      <a:pt x="482" y="5620"/>
                    </a:moveTo>
                    <a:lnTo>
                      <a:pt x="574" y="5539"/>
                    </a:lnTo>
                    <a:lnTo>
                      <a:pt x="647" y="5452"/>
                    </a:lnTo>
                    <a:lnTo>
                      <a:pt x="710" y="5353"/>
                    </a:lnTo>
                    <a:lnTo>
                      <a:pt x="757" y="5247"/>
                    </a:lnTo>
                    <a:lnTo>
                      <a:pt x="795" y="5139"/>
                    </a:lnTo>
                    <a:lnTo>
                      <a:pt x="820" y="5023"/>
                    </a:lnTo>
                    <a:lnTo>
                      <a:pt x="834" y="4907"/>
                    </a:lnTo>
                    <a:lnTo>
                      <a:pt x="838" y="4791"/>
                    </a:lnTo>
                    <a:lnTo>
                      <a:pt x="834" y="4672"/>
                    </a:lnTo>
                    <a:lnTo>
                      <a:pt x="823" y="4559"/>
                    </a:lnTo>
                    <a:lnTo>
                      <a:pt x="813" y="4514"/>
                    </a:lnTo>
                    <a:lnTo>
                      <a:pt x="802" y="4472"/>
                    </a:lnTo>
                    <a:lnTo>
                      <a:pt x="788" y="4429"/>
                    </a:lnTo>
                    <a:lnTo>
                      <a:pt x="767" y="4391"/>
                    </a:lnTo>
                    <a:lnTo>
                      <a:pt x="746" y="4352"/>
                    </a:lnTo>
                    <a:lnTo>
                      <a:pt x="725" y="4314"/>
                    </a:lnTo>
                    <a:lnTo>
                      <a:pt x="697" y="4274"/>
                    </a:lnTo>
                    <a:lnTo>
                      <a:pt x="672" y="4239"/>
                    </a:lnTo>
                    <a:lnTo>
                      <a:pt x="640" y="4204"/>
                    </a:lnTo>
                    <a:lnTo>
                      <a:pt x="612" y="4173"/>
                    </a:lnTo>
                    <a:lnTo>
                      <a:pt x="574" y="4131"/>
                    </a:lnTo>
                    <a:lnTo>
                      <a:pt x="539" y="4092"/>
                    </a:lnTo>
                    <a:lnTo>
                      <a:pt x="496" y="4050"/>
                    </a:lnTo>
                    <a:lnTo>
                      <a:pt x="461" y="4008"/>
                    </a:lnTo>
                    <a:lnTo>
                      <a:pt x="426" y="3966"/>
                    </a:lnTo>
                    <a:lnTo>
                      <a:pt x="391" y="3924"/>
                    </a:lnTo>
                    <a:lnTo>
                      <a:pt x="366" y="3878"/>
                    </a:lnTo>
                    <a:lnTo>
                      <a:pt x="344" y="3829"/>
                    </a:lnTo>
                    <a:lnTo>
                      <a:pt x="331" y="3779"/>
                    </a:lnTo>
                    <a:lnTo>
                      <a:pt x="327" y="3731"/>
                    </a:lnTo>
                    <a:lnTo>
                      <a:pt x="321" y="3593"/>
                    </a:lnTo>
                    <a:lnTo>
                      <a:pt x="309" y="3456"/>
                    </a:lnTo>
                    <a:lnTo>
                      <a:pt x="292" y="3319"/>
                    </a:lnTo>
                    <a:lnTo>
                      <a:pt x="274" y="3183"/>
                    </a:lnTo>
                    <a:lnTo>
                      <a:pt x="261" y="3041"/>
                    </a:lnTo>
                    <a:lnTo>
                      <a:pt x="253" y="2908"/>
                    </a:lnTo>
                    <a:lnTo>
                      <a:pt x="253" y="2771"/>
                    </a:lnTo>
                    <a:lnTo>
                      <a:pt x="267" y="2641"/>
                    </a:lnTo>
                    <a:lnTo>
                      <a:pt x="299" y="2515"/>
                    </a:lnTo>
                    <a:lnTo>
                      <a:pt x="352" y="2392"/>
                    </a:lnTo>
                    <a:lnTo>
                      <a:pt x="359" y="2371"/>
                    </a:lnTo>
                    <a:lnTo>
                      <a:pt x="366" y="2353"/>
                    </a:lnTo>
                    <a:lnTo>
                      <a:pt x="373" y="2336"/>
                    </a:lnTo>
                    <a:lnTo>
                      <a:pt x="380" y="2315"/>
                    </a:lnTo>
                    <a:lnTo>
                      <a:pt x="387" y="2298"/>
                    </a:lnTo>
                    <a:lnTo>
                      <a:pt x="391" y="2280"/>
                    </a:lnTo>
                    <a:lnTo>
                      <a:pt x="397" y="2262"/>
                    </a:lnTo>
                    <a:lnTo>
                      <a:pt x="401" y="2248"/>
                    </a:lnTo>
                    <a:lnTo>
                      <a:pt x="404" y="2234"/>
                    </a:lnTo>
                    <a:lnTo>
                      <a:pt x="409" y="2227"/>
                    </a:lnTo>
                    <a:lnTo>
                      <a:pt x="444" y="2139"/>
                    </a:lnTo>
                    <a:lnTo>
                      <a:pt x="469" y="2051"/>
                    </a:lnTo>
                    <a:lnTo>
                      <a:pt x="489" y="1960"/>
                    </a:lnTo>
                    <a:lnTo>
                      <a:pt x="507" y="1865"/>
                    </a:lnTo>
                    <a:lnTo>
                      <a:pt x="517" y="1770"/>
                    </a:lnTo>
                    <a:lnTo>
                      <a:pt x="521" y="1675"/>
                    </a:lnTo>
                    <a:lnTo>
                      <a:pt x="517" y="1580"/>
                    </a:lnTo>
                    <a:lnTo>
                      <a:pt x="507" y="1485"/>
                    </a:lnTo>
                    <a:lnTo>
                      <a:pt x="492" y="1391"/>
                    </a:lnTo>
                    <a:lnTo>
                      <a:pt x="469" y="1296"/>
                    </a:lnTo>
                    <a:lnTo>
                      <a:pt x="426" y="1163"/>
                    </a:lnTo>
                    <a:lnTo>
                      <a:pt x="387" y="1033"/>
                    </a:lnTo>
                    <a:lnTo>
                      <a:pt x="344" y="903"/>
                    </a:lnTo>
                    <a:lnTo>
                      <a:pt x="303" y="776"/>
                    </a:lnTo>
                    <a:lnTo>
                      <a:pt x="264" y="647"/>
                    </a:lnTo>
                    <a:lnTo>
                      <a:pt x="226" y="520"/>
                    </a:lnTo>
                    <a:lnTo>
                      <a:pt x="186" y="393"/>
                    </a:lnTo>
                    <a:lnTo>
                      <a:pt x="148" y="263"/>
                    </a:lnTo>
                    <a:lnTo>
                      <a:pt x="113" y="133"/>
                    </a:lnTo>
                    <a:lnTo>
                      <a:pt x="84" y="0"/>
                    </a:lnTo>
                    <a:lnTo>
                      <a:pt x="81" y="0"/>
                    </a:lnTo>
                    <a:lnTo>
                      <a:pt x="78" y="0"/>
                    </a:lnTo>
                    <a:lnTo>
                      <a:pt x="74" y="0"/>
                    </a:lnTo>
                    <a:lnTo>
                      <a:pt x="71" y="4"/>
                    </a:lnTo>
                    <a:lnTo>
                      <a:pt x="63" y="10"/>
                    </a:lnTo>
                    <a:lnTo>
                      <a:pt x="53" y="17"/>
                    </a:lnTo>
                    <a:lnTo>
                      <a:pt x="46" y="28"/>
                    </a:lnTo>
                    <a:lnTo>
                      <a:pt x="31" y="35"/>
                    </a:lnTo>
                    <a:lnTo>
                      <a:pt x="21" y="45"/>
                    </a:lnTo>
                    <a:lnTo>
                      <a:pt x="7" y="60"/>
                    </a:lnTo>
                    <a:lnTo>
                      <a:pt x="0" y="67"/>
                    </a:lnTo>
                    <a:lnTo>
                      <a:pt x="0" y="87"/>
                    </a:lnTo>
                    <a:lnTo>
                      <a:pt x="3" y="112"/>
                    </a:lnTo>
                    <a:lnTo>
                      <a:pt x="11" y="140"/>
                    </a:lnTo>
                    <a:lnTo>
                      <a:pt x="21" y="175"/>
                    </a:lnTo>
                    <a:lnTo>
                      <a:pt x="31" y="210"/>
                    </a:lnTo>
                    <a:lnTo>
                      <a:pt x="43" y="245"/>
                    </a:lnTo>
                    <a:lnTo>
                      <a:pt x="53" y="277"/>
                    </a:lnTo>
                    <a:lnTo>
                      <a:pt x="63" y="309"/>
                    </a:lnTo>
                    <a:lnTo>
                      <a:pt x="71" y="337"/>
                    </a:lnTo>
                    <a:lnTo>
                      <a:pt x="113" y="474"/>
                    </a:lnTo>
                    <a:lnTo>
                      <a:pt x="155" y="618"/>
                    </a:lnTo>
                    <a:lnTo>
                      <a:pt x="201" y="765"/>
                    </a:lnTo>
                    <a:lnTo>
                      <a:pt x="243" y="913"/>
                    </a:lnTo>
                    <a:lnTo>
                      <a:pt x="286" y="1060"/>
                    </a:lnTo>
                    <a:lnTo>
                      <a:pt x="321" y="1201"/>
                    </a:lnTo>
                    <a:lnTo>
                      <a:pt x="356" y="1335"/>
                    </a:lnTo>
                    <a:lnTo>
                      <a:pt x="384" y="1461"/>
                    </a:lnTo>
                    <a:lnTo>
                      <a:pt x="404" y="1573"/>
                    </a:lnTo>
                    <a:lnTo>
                      <a:pt x="422" y="1675"/>
                    </a:lnTo>
                    <a:lnTo>
                      <a:pt x="426" y="1773"/>
                    </a:lnTo>
                    <a:lnTo>
                      <a:pt x="419" y="1868"/>
                    </a:lnTo>
                    <a:lnTo>
                      <a:pt x="404" y="1963"/>
                    </a:lnTo>
                    <a:lnTo>
                      <a:pt x="380" y="2055"/>
                    </a:lnTo>
                    <a:lnTo>
                      <a:pt x="352" y="2146"/>
                    </a:lnTo>
                    <a:lnTo>
                      <a:pt x="321" y="2238"/>
                    </a:lnTo>
                    <a:lnTo>
                      <a:pt x="286" y="2328"/>
                    </a:lnTo>
                    <a:lnTo>
                      <a:pt x="253" y="2423"/>
                    </a:lnTo>
                    <a:lnTo>
                      <a:pt x="226" y="2518"/>
                    </a:lnTo>
                    <a:lnTo>
                      <a:pt x="201" y="2620"/>
                    </a:lnTo>
                    <a:lnTo>
                      <a:pt x="186" y="2708"/>
                    </a:lnTo>
                    <a:lnTo>
                      <a:pt x="179" y="2799"/>
                    </a:lnTo>
                    <a:lnTo>
                      <a:pt x="183" y="2894"/>
                    </a:lnTo>
                    <a:lnTo>
                      <a:pt x="190" y="2986"/>
                    </a:lnTo>
                    <a:lnTo>
                      <a:pt x="197" y="3077"/>
                    </a:lnTo>
                    <a:lnTo>
                      <a:pt x="208" y="3171"/>
                    </a:lnTo>
                    <a:lnTo>
                      <a:pt x="218" y="3263"/>
                    </a:lnTo>
                    <a:lnTo>
                      <a:pt x="229" y="3354"/>
                    </a:lnTo>
                    <a:lnTo>
                      <a:pt x="236" y="3446"/>
                    </a:lnTo>
                    <a:lnTo>
                      <a:pt x="236" y="3534"/>
                    </a:lnTo>
                    <a:lnTo>
                      <a:pt x="232" y="3586"/>
                    </a:lnTo>
                    <a:lnTo>
                      <a:pt x="236" y="3636"/>
                    </a:lnTo>
                    <a:lnTo>
                      <a:pt x="239" y="3688"/>
                    </a:lnTo>
                    <a:lnTo>
                      <a:pt x="249" y="3737"/>
                    </a:lnTo>
                    <a:lnTo>
                      <a:pt x="261" y="3786"/>
                    </a:lnTo>
                    <a:lnTo>
                      <a:pt x="274" y="3836"/>
                    </a:lnTo>
                    <a:lnTo>
                      <a:pt x="296" y="3884"/>
                    </a:lnTo>
                    <a:lnTo>
                      <a:pt x="317" y="3931"/>
                    </a:lnTo>
                    <a:lnTo>
                      <a:pt x="341" y="3976"/>
                    </a:lnTo>
                    <a:lnTo>
                      <a:pt x="373" y="4022"/>
                    </a:lnTo>
                    <a:lnTo>
                      <a:pt x="404" y="4064"/>
                    </a:lnTo>
                    <a:lnTo>
                      <a:pt x="444" y="4106"/>
                    </a:lnTo>
                    <a:lnTo>
                      <a:pt x="482" y="4144"/>
                    </a:lnTo>
                    <a:lnTo>
                      <a:pt x="521" y="4184"/>
                    </a:lnTo>
                    <a:lnTo>
                      <a:pt x="556" y="4222"/>
                    </a:lnTo>
                    <a:lnTo>
                      <a:pt x="595" y="4261"/>
                    </a:lnTo>
                    <a:lnTo>
                      <a:pt x="630" y="4299"/>
                    </a:lnTo>
                    <a:lnTo>
                      <a:pt x="662" y="4342"/>
                    </a:lnTo>
                    <a:lnTo>
                      <a:pt x="690" y="4387"/>
                    </a:lnTo>
                    <a:lnTo>
                      <a:pt x="715" y="4432"/>
                    </a:lnTo>
                    <a:lnTo>
                      <a:pt x="725" y="4468"/>
                    </a:lnTo>
                    <a:lnTo>
                      <a:pt x="735" y="4499"/>
                    </a:lnTo>
                    <a:lnTo>
                      <a:pt x="742" y="4531"/>
                    </a:lnTo>
                    <a:lnTo>
                      <a:pt x="750" y="4566"/>
                    </a:lnTo>
                    <a:lnTo>
                      <a:pt x="757" y="4602"/>
                    </a:lnTo>
                    <a:lnTo>
                      <a:pt x="760" y="4637"/>
                    </a:lnTo>
                    <a:lnTo>
                      <a:pt x="760" y="4672"/>
                    </a:lnTo>
                    <a:lnTo>
                      <a:pt x="764" y="4704"/>
                    </a:lnTo>
                    <a:lnTo>
                      <a:pt x="767" y="4739"/>
                    </a:lnTo>
                    <a:lnTo>
                      <a:pt x="770" y="4777"/>
                    </a:lnTo>
                    <a:lnTo>
                      <a:pt x="770" y="4862"/>
                    </a:lnTo>
                    <a:lnTo>
                      <a:pt x="767" y="4946"/>
                    </a:lnTo>
                    <a:lnTo>
                      <a:pt x="753" y="5037"/>
                    </a:lnTo>
                    <a:lnTo>
                      <a:pt x="735" y="5125"/>
                    </a:lnTo>
                    <a:lnTo>
                      <a:pt x="710" y="5217"/>
                    </a:lnTo>
                    <a:lnTo>
                      <a:pt x="675" y="5304"/>
                    </a:lnTo>
                    <a:lnTo>
                      <a:pt x="634" y="5388"/>
                    </a:lnTo>
                    <a:lnTo>
                      <a:pt x="587" y="5469"/>
                    </a:lnTo>
                    <a:lnTo>
                      <a:pt x="532" y="5547"/>
                    </a:lnTo>
                    <a:lnTo>
                      <a:pt x="464" y="5617"/>
                    </a:lnTo>
                    <a:lnTo>
                      <a:pt x="464" y="5620"/>
                    </a:lnTo>
                    <a:lnTo>
                      <a:pt x="461" y="5624"/>
                    </a:lnTo>
                    <a:lnTo>
                      <a:pt x="464" y="5624"/>
                    </a:lnTo>
                    <a:lnTo>
                      <a:pt x="469" y="5624"/>
                    </a:lnTo>
                    <a:lnTo>
                      <a:pt x="475" y="5624"/>
                    </a:lnTo>
                    <a:lnTo>
                      <a:pt x="479" y="5624"/>
                    </a:lnTo>
                    <a:lnTo>
                      <a:pt x="486" y="5624"/>
                    </a:lnTo>
                    <a:lnTo>
                      <a:pt x="492" y="5624"/>
                    </a:lnTo>
                    <a:lnTo>
                      <a:pt x="496" y="5624"/>
                    </a:lnTo>
                    <a:lnTo>
                      <a:pt x="504" y="5627"/>
                    </a:lnTo>
                  </a:path>
                </a:pathLst>
              </a:custGeom>
              <a:noFill/>
              <a:ln w="0">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92" name="Freeform 764"/>
              <p:cNvSpPr>
                <a:spLocks/>
              </p:cNvSpPr>
              <p:nvPr/>
            </p:nvSpPr>
            <p:spPr bwMode="auto">
              <a:xfrm>
                <a:off x="3067" y="2521"/>
                <a:ext cx="104" cy="52"/>
              </a:xfrm>
              <a:custGeom>
                <a:avLst/>
                <a:gdLst>
                  <a:gd name="T0" fmla="*/ 70 w 1351"/>
                  <a:gd name="T1" fmla="*/ 0 h 720"/>
                  <a:gd name="T2" fmla="*/ 80 w 1351"/>
                  <a:gd name="T3" fmla="*/ 56 h 720"/>
                  <a:gd name="T4" fmla="*/ 98 w 1351"/>
                  <a:gd name="T5" fmla="*/ 110 h 720"/>
                  <a:gd name="T6" fmla="*/ 123 w 1351"/>
                  <a:gd name="T7" fmla="*/ 158 h 720"/>
                  <a:gd name="T8" fmla="*/ 155 w 1351"/>
                  <a:gd name="T9" fmla="*/ 200 h 720"/>
                  <a:gd name="T10" fmla="*/ 193 w 1351"/>
                  <a:gd name="T11" fmla="*/ 243 h 720"/>
                  <a:gd name="T12" fmla="*/ 235 w 1351"/>
                  <a:gd name="T13" fmla="*/ 278 h 720"/>
                  <a:gd name="T14" fmla="*/ 281 w 1351"/>
                  <a:gd name="T15" fmla="*/ 310 h 720"/>
                  <a:gd name="T16" fmla="*/ 330 w 1351"/>
                  <a:gd name="T17" fmla="*/ 333 h 720"/>
                  <a:gd name="T18" fmla="*/ 383 w 1351"/>
                  <a:gd name="T19" fmla="*/ 355 h 720"/>
                  <a:gd name="T20" fmla="*/ 436 w 1351"/>
                  <a:gd name="T21" fmla="*/ 373 h 720"/>
                  <a:gd name="T22" fmla="*/ 531 w 1351"/>
                  <a:gd name="T23" fmla="*/ 390 h 720"/>
                  <a:gd name="T24" fmla="*/ 626 w 1351"/>
                  <a:gd name="T25" fmla="*/ 405 h 720"/>
                  <a:gd name="T26" fmla="*/ 721 w 1351"/>
                  <a:gd name="T27" fmla="*/ 415 h 720"/>
                  <a:gd name="T28" fmla="*/ 816 w 1351"/>
                  <a:gd name="T29" fmla="*/ 422 h 720"/>
                  <a:gd name="T30" fmla="*/ 907 w 1351"/>
                  <a:gd name="T31" fmla="*/ 436 h 720"/>
                  <a:gd name="T32" fmla="*/ 999 w 1351"/>
                  <a:gd name="T33" fmla="*/ 450 h 720"/>
                  <a:gd name="T34" fmla="*/ 1090 w 1351"/>
                  <a:gd name="T35" fmla="*/ 468 h 720"/>
                  <a:gd name="T36" fmla="*/ 1178 w 1351"/>
                  <a:gd name="T37" fmla="*/ 495 h 720"/>
                  <a:gd name="T38" fmla="*/ 1266 w 1351"/>
                  <a:gd name="T39" fmla="*/ 531 h 720"/>
                  <a:gd name="T40" fmla="*/ 1351 w 1351"/>
                  <a:gd name="T41" fmla="*/ 576 h 720"/>
                  <a:gd name="T42" fmla="*/ 1288 w 1351"/>
                  <a:gd name="T43" fmla="*/ 548 h 720"/>
                  <a:gd name="T44" fmla="*/ 1220 w 1351"/>
                  <a:gd name="T45" fmla="*/ 527 h 720"/>
                  <a:gd name="T46" fmla="*/ 1157 w 1351"/>
                  <a:gd name="T47" fmla="*/ 513 h 720"/>
                  <a:gd name="T48" fmla="*/ 1090 w 1351"/>
                  <a:gd name="T49" fmla="*/ 503 h 720"/>
                  <a:gd name="T50" fmla="*/ 1024 w 1351"/>
                  <a:gd name="T51" fmla="*/ 495 h 720"/>
                  <a:gd name="T52" fmla="*/ 957 w 1351"/>
                  <a:gd name="T53" fmla="*/ 492 h 720"/>
                  <a:gd name="T54" fmla="*/ 890 w 1351"/>
                  <a:gd name="T55" fmla="*/ 488 h 720"/>
                  <a:gd name="T56" fmla="*/ 822 w 1351"/>
                  <a:gd name="T57" fmla="*/ 485 h 720"/>
                  <a:gd name="T58" fmla="*/ 756 w 1351"/>
                  <a:gd name="T59" fmla="*/ 478 h 720"/>
                  <a:gd name="T60" fmla="*/ 689 w 1351"/>
                  <a:gd name="T61" fmla="*/ 463 h 720"/>
                  <a:gd name="T62" fmla="*/ 728 w 1351"/>
                  <a:gd name="T63" fmla="*/ 481 h 720"/>
                  <a:gd name="T64" fmla="*/ 763 w 1351"/>
                  <a:gd name="T65" fmla="*/ 503 h 720"/>
                  <a:gd name="T66" fmla="*/ 799 w 1351"/>
                  <a:gd name="T67" fmla="*/ 523 h 720"/>
                  <a:gd name="T68" fmla="*/ 830 w 1351"/>
                  <a:gd name="T69" fmla="*/ 551 h 720"/>
                  <a:gd name="T70" fmla="*/ 859 w 1351"/>
                  <a:gd name="T71" fmla="*/ 580 h 720"/>
                  <a:gd name="T72" fmla="*/ 886 w 1351"/>
                  <a:gd name="T73" fmla="*/ 611 h 720"/>
                  <a:gd name="T74" fmla="*/ 917 w 1351"/>
                  <a:gd name="T75" fmla="*/ 640 h 720"/>
                  <a:gd name="T76" fmla="*/ 946 w 1351"/>
                  <a:gd name="T77" fmla="*/ 668 h 720"/>
                  <a:gd name="T78" fmla="*/ 977 w 1351"/>
                  <a:gd name="T79" fmla="*/ 696 h 720"/>
                  <a:gd name="T80" fmla="*/ 1013 w 1351"/>
                  <a:gd name="T81" fmla="*/ 720 h 720"/>
                  <a:gd name="T82" fmla="*/ 985 w 1351"/>
                  <a:gd name="T83" fmla="*/ 710 h 720"/>
                  <a:gd name="T84" fmla="*/ 960 w 1351"/>
                  <a:gd name="T85" fmla="*/ 696 h 720"/>
                  <a:gd name="T86" fmla="*/ 935 w 1351"/>
                  <a:gd name="T87" fmla="*/ 681 h 720"/>
                  <a:gd name="T88" fmla="*/ 914 w 1351"/>
                  <a:gd name="T89" fmla="*/ 668 h 720"/>
                  <a:gd name="T90" fmla="*/ 894 w 1351"/>
                  <a:gd name="T91" fmla="*/ 653 h 720"/>
                  <a:gd name="T92" fmla="*/ 872 w 1351"/>
                  <a:gd name="T93" fmla="*/ 636 h 720"/>
                  <a:gd name="T94" fmla="*/ 847 w 1351"/>
                  <a:gd name="T95" fmla="*/ 618 h 720"/>
                  <a:gd name="T96" fmla="*/ 826 w 1351"/>
                  <a:gd name="T97" fmla="*/ 605 h 720"/>
                  <a:gd name="T98" fmla="*/ 805 w 1351"/>
                  <a:gd name="T99" fmla="*/ 587 h 720"/>
                  <a:gd name="T100" fmla="*/ 781 w 1351"/>
                  <a:gd name="T101" fmla="*/ 573 h 720"/>
                  <a:gd name="T102" fmla="*/ 703 w 1351"/>
                  <a:gd name="T103" fmla="*/ 527 h 720"/>
                  <a:gd name="T104" fmla="*/ 619 w 1351"/>
                  <a:gd name="T105" fmla="*/ 492 h 720"/>
                  <a:gd name="T106" fmla="*/ 534 w 1351"/>
                  <a:gd name="T107" fmla="*/ 460 h 720"/>
                  <a:gd name="T108" fmla="*/ 446 w 1351"/>
                  <a:gd name="T109" fmla="*/ 432 h 720"/>
                  <a:gd name="T110" fmla="*/ 361 w 1351"/>
                  <a:gd name="T111" fmla="*/ 405 h 720"/>
                  <a:gd name="T112" fmla="*/ 281 w 1351"/>
                  <a:gd name="T113" fmla="*/ 373 h 720"/>
                  <a:gd name="T114" fmla="*/ 200 w 1351"/>
                  <a:gd name="T115" fmla="*/ 338 h 720"/>
                  <a:gd name="T116" fmla="*/ 126 w 1351"/>
                  <a:gd name="T117" fmla="*/ 292 h 720"/>
                  <a:gd name="T118" fmla="*/ 55 w 1351"/>
                  <a:gd name="T119" fmla="*/ 239 h 720"/>
                  <a:gd name="T120" fmla="*/ 0 w 1351"/>
                  <a:gd name="T121" fmla="*/ 168 h 720"/>
                  <a:gd name="T122" fmla="*/ 70 w 1351"/>
                  <a:gd name="T123" fmla="*/ 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51" h="720">
                    <a:moveTo>
                      <a:pt x="70" y="0"/>
                    </a:moveTo>
                    <a:lnTo>
                      <a:pt x="80" y="56"/>
                    </a:lnTo>
                    <a:lnTo>
                      <a:pt x="98" y="110"/>
                    </a:lnTo>
                    <a:lnTo>
                      <a:pt x="123" y="158"/>
                    </a:lnTo>
                    <a:lnTo>
                      <a:pt x="155" y="200"/>
                    </a:lnTo>
                    <a:lnTo>
                      <a:pt x="193" y="243"/>
                    </a:lnTo>
                    <a:lnTo>
                      <a:pt x="235" y="278"/>
                    </a:lnTo>
                    <a:lnTo>
                      <a:pt x="281" y="310"/>
                    </a:lnTo>
                    <a:lnTo>
                      <a:pt x="330" y="333"/>
                    </a:lnTo>
                    <a:lnTo>
                      <a:pt x="383" y="355"/>
                    </a:lnTo>
                    <a:lnTo>
                      <a:pt x="436" y="373"/>
                    </a:lnTo>
                    <a:lnTo>
                      <a:pt x="531" y="390"/>
                    </a:lnTo>
                    <a:lnTo>
                      <a:pt x="626" y="405"/>
                    </a:lnTo>
                    <a:lnTo>
                      <a:pt x="721" y="415"/>
                    </a:lnTo>
                    <a:lnTo>
                      <a:pt x="816" y="422"/>
                    </a:lnTo>
                    <a:lnTo>
                      <a:pt x="907" y="436"/>
                    </a:lnTo>
                    <a:lnTo>
                      <a:pt x="999" y="450"/>
                    </a:lnTo>
                    <a:lnTo>
                      <a:pt x="1090" y="468"/>
                    </a:lnTo>
                    <a:lnTo>
                      <a:pt x="1178" y="495"/>
                    </a:lnTo>
                    <a:lnTo>
                      <a:pt x="1266" y="531"/>
                    </a:lnTo>
                    <a:lnTo>
                      <a:pt x="1351" y="576"/>
                    </a:lnTo>
                    <a:lnTo>
                      <a:pt x="1288" y="548"/>
                    </a:lnTo>
                    <a:lnTo>
                      <a:pt x="1220" y="527"/>
                    </a:lnTo>
                    <a:lnTo>
                      <a:pt x="1157" y="513"/>
                    </a:lnTo>
                    <a:lnTo>
                      <a:pt x="1090" y="503"/>
                    </a:lnTo>
                    <a:lnTo>
                      <a:pt x="1024" y="495"/>
                    </a:lnTo>
                    <a:lnTo>
                      <a:pt x="957" y="492"/>
                    </a:lnTo>
                    <a:lnTo>
                      <a:pt x="890" y="488"/>
                    </a:lnTo>
                    <a:lnTo>
                      <a:pt x="822" y="485"/>
                    </a:lnTo>
                    <a:lnTo>
                      <a:pt x="756" y="478"/>
                    </a:lnTo>
                    <a:lnTo>
                      <a:pt x="689" y="463"/>
                    </a:lnTo>
                    <a:lnTo>
                      <a:pt x="728" y="481"/>
                    </a:lnTo>
                    <a:lnTo>
                      <a:pt x="763" y="503"/>
                    </a:lnTo>
                    <a:lnTo>
                      <a:pt x="799" y="523"/>
                    </a:lnTo>
                    <a:lnTo>
                      <a:pt x="830" y="551"/>
                    </a:lnTo>
                    <a:lnTo>
                      <a:pt x="859" y="580"/>
                    </a:lnTo>
                    <a:lnTo>
                      <a:pt x="886" y="611"/>
                    </a:lnTo>
                    <a:lnTo>
                      <a:pt x="917" y="640"/>
                    </a:lnTo>
                    <a:lnTo>
                      <a:pt x="946" y="668"/>
                    </a:lnTo>
                    <a:lnTo>
                      <a:pt x="977" y="696"/>
                    </a:lnTo>
                    <a:lnTo>
                      <a:pt x="1013" y="720"/>
                    </a:lnTo>
                    <a:lnTo>
                      <a:pt x="985" y="710"/>
                    </a:lnTo>
                    <a:lnTo>
                      <a:pt x="960" y="696"/>
                    </a:lnTo>
                    <a:lnTo>
                      <a:pt x="935" y="681"/>
                    </a:lnTo>
                    <a:lnTo>
                      <a:pt x="914" y="668"/>
                    </a:lnTo>
                    <a:lnTo>
                      <a:pt x="894" y="653"/>
                    </a:lnTo>
                    <a:lnTo>
                      <a:pt x="872" y="636"/>
                    </a:lnTo>
                    <a:lnTo>
                      <a:pt x="847" y="618"/>
                    </a:lnTo>
                    <a:lnTo>
                      <a:pt x="826" y="605"/>
                    </a:lnTo>
                    <a:lnTo>
                      <a:pt x="805" y="587"/>
                    </a:lnTo>
                    <a:lnTo>
                      <a:pt x="781" y="573"/>
                    </a:lnTo>
                    <a:lnTo>
                      <a:pt x="703" y="527"/>
                    </a:lnTo>
                    <a:lnTo>
                      <a:pt x="619" y="492"/>
                    </a:lnTo>
                    <a:lnTo>
                      <a:pt x="534" y="460"/>
                    </a:lnTo>
                    <a:lnTo>
                      <a:pt x="446" y="432"/>
                    </a:lnTo>
                    <a:lnTo>
                      <a:pt x="361" y="405"/>
                    </a:lnTo>
                    <a:lnTo>
                      <a:pt x="281" y="373"/>
                    </a:lnTo>
                    <a:lnTo>
                      <a:pt x="200" y="338"/>
                    </a:lnTo>
                    <a:lnTo>
                      <a:pt x="126" y="292"/>
                    </a:lnTo>
                    <a:lnTo>
                      <a:pt x="55" y="239"/>
                    </a:lnTo>
                    <a:lnTo>
                      <a:pt x="0" y="168"/>
                    </a:lnTo>
                    <a:lnTo>
                      <a:pt x="70" y="0"/>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93" name="Freeform 765"/>
              <p:cNvSpPr>
                <a:spLocks/>
              </p:cNvSpPr>
              <p:nvPr/>
            </p:nvSpPr>
            <p:spPr bwMode="auto">
              <a:xfrm>
                <a:off x="3067" y="2521"/>
                <a:ext cx="104" cy="52"/>
              </a:xfrm>
              <a:custGeom>
                <a:avLst/>
                <a:gdLst>
                  <a:gd name="T0" fmla="*/ 70 w 1351"/>
                  <a:gd name="T1" fmla="*/ 0 h 720"/>
                  <a:gd name="T2" fmla="*/ 80 w 1351"/>
                  <a:gd name="T3" fmla="*/ 56 h 720"/>
                  <a:gd name="T4" fmla="*/ 98 w 1351"/>
                  <a:gd name="T5" fmla="*/ 110 h 720"/>
                  <a:gd name="T6" fmla="*/ 123 w 1351"/>
                  <a:gd name="T7" fmla="*/ 158 h 720"/>
                  <a:gd name="T8" fmla="*/ 155 w 1351"/>
                  <a:gd name="T9" fmla="*/ 200 h 720"/>
                  <a:gd name="T10" fmla="*/ 193 w 1351"/>
                  <a:gd name="T11" fmla="*/ 243 h 720"/>
                  <a:gd name="T12" fmla="*/ 235 w 1351"/>
                  <a:gd name="T13" fmla="*/ 278 h 720"/>
                  <a:gd name="T14" fmla="*/ 281 w 1351"/>
                  <a:gd name="T15" fmla="*/ 310 h 720"/>
                  <a:gd name="T16" fmla="*/ 330 w 1351"/>
                  <a:gd name="T17" fmla="*/ 333 h 720"/>
                  <a:gd name="T18" fmla="*/ 383 w 1351"/>
                  <a:gd name="T19" fmla="*/ 355 h 720"/>
                  <a:gd name="T20" fmla="*/ 436 w 1351"/>
                  <a:gd name="T21" fmla="*/ 373 h 720"/>
                  <a:gd name="T22" fmla="*/ 531 w 1351"/>
                  <a:gd name="T23" fmla="*/ 390 h 720"/>
                  <a:gd name="T24" fmla="*/ 626 w 1351"/>
                  <a:gd name="T25" fmla="*/ 405 h 720"/>
                  <a:gd name="T26" fmla="*/ 721 w 1351"/>
                  <a:gd name="T27" fmla="*/ 415 h 720"/>
                  <a:gd name="T28" fmla="*/ 816 w 1351"/>
                  <a:gd name="T29" fmla="*/ 422 h 720"/>
                  <a:gd name="T30" fmla="*/ 907 w 1351"/>
                  <a:gd name="T31" fmla="*/ 436 h 720"/>
                  <a:gd name="T32" fmla="*/ 999 w 1351"/>
                  <a:gd name="T33" fmla="*/ 450 h 720"/>
                  <a:gd name="T34" fmla="*/ 1090 w 1351"/>
                  <a:gd name="T35" fmla="*/ 468 h 720"/>
                  <a:gd name="T36" fmla="*/ 1178 w 1351"/>
                  <a:gd name="T37" fmla="*/ 495 h 720"/>
                  <a:gd name="T38" fmla="*/ 1266 w 1351"/>
                  <a:gd name="T39" fmla="*/ 531 h 720"/>
                  <a:gd name="T40" fmla="*/ 1351 w 1351"/>
                  <a:gd name="T41" fmla="*/ 576 h 720"/>
                  <a:gd name="T42" fmla="*/ 1288 w 1351"/>
                  <a:gd name="T43" fmla="*/ 548 h 720"/>
                  <a:gd name="T44" fmla="*/ 1220 w 1351"/>
                  <a:gd name="T45" fmla="*/ 527 h 720"/>
                  <a:gd name="T46" fmla="*/ 1157 w 1351"/>
                  <a:gd name="T47" fmla="*/ 513 h 720"/>
                  <a:gd name="T48" fmla="*/ 1090 w 1351"/>
                  <a:gd name="T49" fmla="*/ 503 h 720"/>
                  <a:gd name="T50" fmla="*/ 1024 w 1351"/>
                  <a:gd name="T51" fmla="*/ 495 h 720"/>
                  <a:gd name="T52" fmla="*/ 957 w 1351"/>
                  <a:gd name="T53" fmla="*/ 492 h 720"/>
                  <a:gd name="T54" fmla="*/ 890 w 1351"/>
                  <a:gd name="T55" fmla="*/ 488 h 720"/>
                  <a:gd name="T56" fmla="*/ 822 w 1351"/>
                  <a:gd name="T57" fmla="*/ 485 h 720"/>
                  <a:gd name="T58" fmla="*/ 756 w 1351"/>
                  <a:gd name="T59" fmla="*/ 478 h 720"/>
                  <a:gd name="T60" fmla="*/ 689 w 1351"/>
                  <a:gd name="T61" fmla="*/ 463 h 720"/>
                  <a:gd name="T62" fmla="*/ 728 w 1351"/>
                  <a:gd name="T63" fmla="*/ 481 h 720"/>
                  <a:gd name="T64" fmla="*/ 763 w 1351"/>
                  <a:gd name="T65" fmla="*/ 503 h 720"/>
                  <a:gd name="T66" fmla="*/ 799 w 1351"/>
                  <a:gd name="T67" fmla="*/ 523 h 720"/>
                  <a:gd name="T68" fmla="*/ 830 w 1351"/>
                  <a:gd name="T69" fmla="*/ 551 h 720"/>
                  <a:gd name="T70" fmla="*/ 859 w 1351"/>
                  <a:gd name="T71" fmla="*/ 580 h 720"/>
                  <a:gd name="T72" fmla="*/ 886 w 1351"/>
                  <a:gd name="T73" fmla="*/ 611 h 720"/>
                  <a:gd name="T74" fmla="*/ 917 w 1351"/>
                  <a:gd name="T75" fmla="*/ 640 h 720"/>
                  <a:gd name="T76" fmla="*/ 946 w 1351"/>
                  <a:gd name="T77" fmla="*/ 668 h 720"/>
                  <a:gd name="T78" fmla="*/ 977 w 1351"/>
                  <a:gd name="T79" fmla="*/ 696 h 720"/>
                  <a:gd name="T80" fmla="*/ 1013 w 1351"/>
                  <a:gd name="T81" fmla="*/ 720 h 720"/>
                  <a:gd name="T82" fmla="*/ 985 w 1351"/>
                  <a:gd name="T83" fmla="*/ 710 h 720"/>
                  <a:gd name="T84" fmla="*/ 960 w 1351"/>
                  <a:gd name="T85" fmla="*/ 696 h 720"/>
                  <a:gd name="T86" fmla="*/ 935 w 1351"/>
                  <a:gd name="T87" fmla="*/ 681 h 720"/>
                  <a:gd name="T88" fmla="*/ 914 w 1351"/>
                  <a:gd name="T89" fmla="*/ 668 h 720"/>
                  <a:gd name="T90" fmla="*/ 894 w 1351"/>
                  <a:gd name="T91" fmla="*/ 653 h 720"/>
                  <a:gd name="T92" fmla="*/ 872 w 1351"/>
                  <a:gd name="T93" fmla="*/ 636 h 720"/>
                  <a:gd name="T94" fmla="*/ 847 w 1351"/>
                  <a:gd name="T95" fmla="*/ 618 h 720"/>
                  <a:gd name="T96" fmla="*/ 826 w 1351"/>
                  <a:gd name="T97" fmla="*/ 605 h 720"/>
                  <a:gd name="T98" fmla="*/ 805 w 1351"/>
                  <a:gd name="T99" fmla="*/ 587 h 720"/>
                  <a:gd name="T100" fmla="*/ 781 w 1351"/>
                  <a:gd name="T101" fmla="*/ 573 h 720"/>
                  <a:gd name="T102" fmla="*/ 703 w 1351"/>
                  <a:gd name="T103" fmla="*/ 527 h 720"/>
                  <a:gd name="T104" fmla="*/ 619 w 1351"/>
                  <a:gd name="T105" fmla="*/ 492 h 720"/>
                  <a:gd name="T106" fmla="*/ 534 w 1351"/>
                  <a:gd name="T107" fmla="*/ 460 h 720"/>
                  <a:gd name="T108" fmla="*/ 446 w 1351"/>
                  <a:gd name="T109" fmla="*/ 432 h 720"/>
                  <a:gd name="T110" fmla="*/ 361 w 1351"/>
                  <a:gd name="T111" fmla="*/ 405 h 720"/>
                  <a:gd name="T112" fmla="*/ 281 w 1351"/>
                  <a:gd name="T113" fmla="*/ 373 h 720"/>
                  <a:gd name="T114" fmla="*/ 200 w 1351"/>
                  <a:gd name="T115" fmla="*/ 338 h 720"/>
                  <a:gd name="T116" fmla="*/ 126 w 1351"/>
                  <a:gd name="T117" fmla="*/ 292 h 720"/>
                  <a:gd name="T118" fmla="*/ 55 w 1351"/>
                  <a:gd name="T119" fmla="*/ 239 h 720"/>
                  <a:gd name="T120" fmla="*/ 0 w 1351"/>
                  <a:gd name="T121" fmla="*/ 168 h 720"/>
                  <a:gd name="T122" fmla="*/ 70 w 1351"/>
                  <a:gd name="T123" fmla="*/ 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51" h="720">
                    <a:moveTo>
                      <a:pt x="70" y="0"/>
                    </a:moveTo>
                    <a:lnTo>
                      <a:pt x="80" y="56"/>
                    </a:lnTo>
                    <a:lnTo>
                      <a:pt x="98" y="110"/>
                    </a:lnTo>
                    <a:lnTo>
                      <a:pt x="123" y="158"/>
                    </a:lnTo>
                    <a:lnTo>
                      <a:pt x="155" y="200"/>
                    </a:lnTo>
                    <a:lnTo>
                      <a:pt x="193" y="243"/>
                    </a:lnTo>
                    <a:lnTo>
                      <a:pt x="235" y="278"/>
                    </a:lnTo>
                    <a:lnTo>
                      <a:pt x="281" y="310"/>
                    </a:lnTo>
                    <a:lnTo>
                      <a:pt x="330" y="333"/>
                    </a:lnTo>
                    <a:lnTo>
                      <a:pt x="383" y="355"/>
                    </a:lnTo>
                    <a:lnTo>
                      <a:pt x="436" y="373"/>
                    </a:lnTo>
                    <a:lnTo>
                      <a:pt x="531" y="390"/>
                    </a:lnTo>
                    <a:lnTo>
                      <a:pt x="626" y="405"/>
                    </a:lnTo>
                    <a:lnTo>
                      <a:pt x="721" y="415"/>
                    </a:lnTo>
                    <a:lnTo>
                      <a:pt x="816" y="422"/>
                    </a:lnTo>
                    <a:lnTo>
                      <a:pt x="907" y="436"/>
                    </a:lnTo>
                    <a:lnTo>
                      <a:pt x="999" y="450"/>
                    </a:lnTo>
                    <a:lnTo>
                      <a:pt x="1090" y="468"/>
                    </a:lnTo>
                    <a:lnTo>
                      <a:pt x="1178" y="495"/>
                    </a:lnTo>
                    <a:lnTo>
                      <a:pt x="1266" y="531"/>
                    </a:lnTo>
                    <a:lnTo>
                      <a:pt x="1351" y="576"/>
                    </a:lnTo>
                    <a:lnTo>
                      <a:pt x="1288" y="548"/>
                    </a:lnTo>
                    <a:lnTo>
                      <a:pt x="1220" y="527"/>
                    </a:lnTo>
                    <a:lnTo>
                      <a:pt x="1157" y="513"/>
                    </a:lnTo>
                    <a:lnTo>
                      <a:pt x="1090" y="503"/>
                    </a:lnTo>
                    <a:lnTo>
                      <a:pt x="1024" y="495"/>
                    </a:lnTo>
                    <a:lnTo>
                      <a:pt x="957" y="492"/>
                    </a:lnTo>
                    <a:lnTo>
                      <a:pt x="890" y="488"/>
                    </a:lnTo>
                    <a:lnTo>
                      <a:pt x="822" y="485"/>
                    </a:lnTo>
                    <a:lnTo>
                      <a:pt x="756" y="478"/>
                    </a:lnTo>
                    <a:lnTo>
                      <a:pt x="689" y="463"/>
                    </a:lnTo>
                    <a:lnTo>
                      <a:pt x="728" y="481"/>
                    </a:lnTo>
                    <a:lnTo>
                      <a:pt x="763" y="503"/>
                    </a:lnTo>
                    <a:lnTo>
                      <a:pt x="799" y="523"/>
                    </a:lnTo>
                    <a:lnTo>
                      <a:pt x="830" y="551"/>
                    </a:lnTo>
                    <a:lnTo>
                      <a:pt x="859" y="580"/>
                    </a:lnTo>
                    <a:lnTo>
                      <a:pt x="886" y="611"/>
                    </a:lnTo>
                    <a:lnTo>
                      <a:pt x="917" y="640"/>
                    </a:lnTo>
                    <a:lnTo>
                      <a:pt x="946" y="668"/>
                    </a:lnTo>
                    <a:lnTo>
                      <a:pt x="977" y="696"/>
                    </a:lnTo>
                    <a:lnTo>
                      <a:pt x="1013" y="720"/>
                    </a:lnTo>
                    <a:lnTo>
                      <a:pt x="985" y="710"/>
                    </a:lnTo>
                    <a:lnTo>
                      <a:pt x="960" y="696"/>
                    </a:lnTo>
                    <a:lnTo>
                      <a:pt x="935" y="681"/>
                    </a:lnTo>
                    <a:lnTo>
                      <a:pt x="914" y="668"/>
                    </a:lnTo>
                    <a:lnTo>
                      <a:pt x="894" y="653"/>
                    </a:lnTo>
                    <a:lnTo>
                      <a:pt x="872" y="636"/>
                    </a:lnTo>
                    <a:lnTo>
                      <a:pt x="847" y="618"/>
                    </a:lnTo>
                    <a:lnTo>
                      <a:pt x="826" y="605"/>
                    </a:lnTo>
                    <a:lnTo>
                      <a:pt x="805" y="587"/>
                    </a:lnTo>
                    <a:lnTo>
                      <a:pt x="781" y="573"/>
                    </a:lnTo>
                    <a:lnTo>
                      <a:pt x="703" y="527"/>
                    </a:lnTo>
                    <a:lnTo>
                      <a:pt x="619" y="492"/>
                    </a:lnTo>
                    <a:lnTo>
                      <a:pt x="534" y="460"/>
                    </a:lnTo>
                    <a:lnTo>
                      <a:pt x="446" y="432"/>
                    </a:lnTo>
                    <a:lnTo>
                      <a:pt x="361" y="405"/>
                    </a:lnTo>
                    <a:lnTo>
                      <a:pt x="281" y="373"/>
                    </a:lnTo>
                    <a:lnTo>
                      <a:pt x="200" y="338"/>
                    </a:lnTo>
                    <a:lnTo>
                      <a:pt x="126" y="292"/>
                    </a:lnTo>
                    <a:lnTo>
                      <a:pt x="55" y="239"/>
                    </a:lnTo>
                    <a:lnTo>
                      <a:pt x="0" y="168"/>
                    </a:lnTo>
                    <a:lnTo>
                      <a:pt x="70" y="0"/>
                    </a:lnTo>
                  </a:path>
                </a:pathLst>
              </a:custGeom>
              <a:noFill/>
              <a:ln w="0">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94" name="Freeform 766"/>
              <p:cNvSpPr>
                <a:spLocks/>
              </p:cNvSpPr>
              <p:nvPr/>
            </p:nvSpPr>
            <p:spPr bwMode="auto">
              <a:xfrm>
                <a:off x="3042" y="2592"/>
                <a:ext cx="28" cy="44"/>
              </a:xfrm>
              <a:custGeom>
                <a:avLst/>
                <a:gdLst>
                  <a:gd name="T0" fmla="*/ 309 w 366"/>
                  <a:gd name="T1" fmla="*/ 0 h 618"/>
                  <a:gd name="T2" fmla="*/ 246 w 366"/>
                  <a:gd name="T3" fmla="*/ 38 h 618"/>
                  <a:gd name="T4" fmla="*/ 196 w 366"/>
                  <a:gd name="T5" fmla="*/ 87 h 618"/>
                  <a:gd name="T6" fmla="*/ 151 w 366"/>
                  <a:gd name="T7" fmla="*/ 143 h 618"/>
                  <a:gd name="T8" fmla="*/ 116 w 366"/>
                  <a:gd name="T9" fmla="*/ 203 h 618"/>
                  <a:gd name="T10" fmla="*/ 84 w 366"/>
                  <a:gd name="T11" fmla="*/ 266 h 618"/>
                  <a:gd name="T12" fmla="*/ 59 w 366"/>
                  <a:gd name="T13" fmla="*/ 333 h 618"/>
                  <a:gd name="T14" fmla="*/ 38 w 366"/>
                  <a:gd name="T15" fmla="*/ 403 h 618"/>
                  <a:gd name="T16" fmla="*/ 21 w 366"/>
                  <a:gd name="T17" fmla="*/ 477 h 618"/>
                  <a:gd name="T18" fmla="*/ 6 w 366"/>
                  <a:gd name="T19" fmla="*/ 547 h 618"/>
                  <a:gd name="T20" fmla="*/ 0 w 366"/>
                  <a:gd name="T21" fmla="*/ 618 h 618"/>
                  <a:gd name="T22" fmla="*/ 21 w 366"/>
                  <a:gd name="T23" fmla="*/ 555 h 618"/>
                  <a:gd name="T24" fmla="*/ 41 w 366"/>
                  <a:gd name="T25" fmla="*/ 491 h 618"/>
                  <a:gd name="T26" fmla="*/ 66 w 366"/>
                  <a:gd name="T27" fmla="*/ 425 h 618"/>
                  <a:gd name="T28" fmla="*/ 91 w 366"/>
                  <a:gd name="T29" fmla="*/ 361 h 618"/>
                  <a:gd name="T30" fmla="*/ 123 w 366"/>
                  <a:gd name="T31" fmla="*/ 301 h 618"/>
                  <a:gd name="T32" fmla="*/ 158 w 366"/>
                  <a:gd name="T33" fmla="*/ 245 h 618"/>
                  <a:gd name="T34" fmla="*/ 201 w 366"/>
                  <a:gd name="T35" fmla="*/ 193 h 618"/>
                  <a:gd name="T36" fmla="*/ 246 w 366"/>
                  <a:gd name="T37" fmla="*/ 147 h 618"/>
                  <a:gd name="T38" fmla="*/ 302 w 366"/>
                  <a:gd name="T39" fmla="*/ 108 h 618"/>
                  <a:gd name="T40" fmla="*/ 366 w 366"/>
                  <a:gd name="T41" fmla="*/ 83 h 618"/>
                  <a:gd name="T42" fmla="*/ 309 w 366"/>
                  <a:gd name="T43" fmla="*/ 0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6" h="618">
                    <a:moveTo>
                      <a:pt x="309" y="0"/>
                    </a:moveTo>
                    <a:lnTo>
                      <a:pt x="246" y="38"/>
                    </a:lnTo>
                    <a:lnTo>
                      <a:pt x="196" y="87"/>
                    </a:lnTo>
                    <a:lnTo>
                      <a:pt x="151" y="143"/>
                    </a:lnTo>
                    <a:lnTo>
                      <a:pt x="116" y="203"/>
                    </a:lnTo>
                    <a:lnTo>
                      <a:pt x="84" y="266"/>
                    </a:lnTo>
                    <a:lnTo>
                      <a:pt x="59" y="333"/>
                    </a:lnTo>
                    <a:lnTo>
                      <a:pt x="38" y="403"/>
                    </a:lnTo>
                    <a:lnTo>
                      <a:pt x="21" y="477"/>
                    </a:lnTo>
                    <a:lnTo>
                      <a:pt x="6" y="547"/>
                    </a:lnTo>
                    <a:lnTo>
                      <a:pt x="0" y="618"/>
                    </a:lnTo>
                    <a:lnTo>
                      <a:pt x="21" y="555"/>
                    </a:lnTo>
                    <a:lnTo>
                      <a:pt x="41" y="491"/>
                    </a:lnTo>
                    <a:lnTo>
                      <a:pt x="66" y="425"/>
                    </a:lnTo>
                    <a:lnTo>
                      <a:pt x="91" y="361"/>
                    </a:lnTo>
                    <a:lnTo>
                      <a:pt x="123" y="301"/>
                    </a:lnTo>
                    <a:lnTo>
                      <a:pt x="158" y="245"/>
                    </a:lnTo>
                    <a:lnTo>
                      <a:pt x="201" y="193"/>
                    </a:lnTo>
                    <a:lnTo>
                      <a:pt x="246" y="147"/>
                    </a:lnTo>
                    <a:lnTo>
                      <a:pt x="302" y="108"/>
                    </a:lnTo>
                    <a:lnTo>
                      <a:pt x="366" y="83"/>
                    </a:lnTo>
                    <a:lnTo>
                      <a:pt x="309" y="0"/>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95" name="Freeform 767"/>
              <p:cNvSpPr>
                <a:spLocks/>
              </p:cNvSpPr>
              <p:nvPr/>
            </p:nvSpPr>
            <p:spPr bwMode="auto">
              <a:xfrm>
                <a:off x="3042" y="2592"/>
                <a:ext cx="28" cy="44"/>
              </a:xfrm>
              <a:custGeom>
                <a:avLst/>
                <a:gdLst>
                  <a:gd name="T0" fmla="*/ 309 w 366"/>
                  <a:gd name="T1" fmla="*/ 0 h 618"/>
                  <a:gd name="T2" fmla="*/ 246 w 366"/>
                  <a:gd name="T3" fmla="*/ 38 h 618"/>
                  <a:gd name="T4" fmla="*/ 196 w 366"/>
                  <a:gd name="T5" fmla="*/ 87 h 618"/>
                  <a:gd name="T6" fmla="*/ 151 w 366"/>
                  <a:gd name="T7" fmla="*/ 143 h 618"/>
                  <a:gd name="T8" fmla="*/ 116 w 366"/>
                  <a:gd name="T9" fmla="*/ 203 h 618"/>
                  <a:gd name="T10" fmla="*/ 84 w 366"/>
                  <a:gd name="T11" fmla="*/ 266 h 618"/>
                  <a:gd name="T12" fmla="*/ 59 w 366"/>
                  <a:gd name="T13" fmla="*/ 333 h 618"/>
                  <a:gd name="T14" fmla="*/ 38 w 366"/>
                  <a:gd name="T15" fmla="*/ 403 h 618"/>
                  <a:gd name="T16" fmla="*/ 21 w 366"/>
                  <a:gd name="T17" fmla="*/ 477 h 618"/>
                  <a:gd name="T18" fmla="*/ 6 w 366"/>
                  <a:gd name="T19" fmla="*/ 547 h 618"/>
                  <a:gd name="T20" fmla="*/ 0 w 366"/>
                  <a:gd name="T21" fmla="*/ 618 h 618"/>
                  <a:gd name="T22" fmla="*/ 21 w 366"/>
                  <a:gd name="T23" fmla="*/ 555 h 618"/>
                  <a:gd name="T24" fmla="*/ 41 w 366"/>
                  <a:gd name="T25" fmla="*/ 491 h 618"/>
                  <a:gd name="T26" fmla="*/ 66 w 366"/>
                  <a:gd name="T27" fmla="*/ 425 h 618"/>
                  <a:gd name="T28" fmla="*/ 91 w 366"/>
                  <a:gd name="T29" fmla="*/ 361 h 618"/>
                  <a:gd name="T30" fmla="*/ 123 w 366"/>
                  <a:gd name="T31" fmla="*/ 301 h 618"/>
                  <a:gd name="T32" fmla="*/ 158 w 366"/>
                  <a:gd name="T33" fmla="*/ 245 h 618"/>
                  <a:gd name="T34" fmla="*/ 201 w 366"/>
                  <a:gd name="T35" fmla="*/ 193 h 618"/>
                  <a:gd name="T36" fmla="*/ 246 w 366"/>
                  <a:gd name="T37" fmla="*/ 147 h 618"/>
                  <a:gd name="T38" fmla="*/ 302 w 366"/>
                  <a:gd name="T39" fmla="*/ 108 h 618"/>
                  <a:gd name="T40" fmla="*/ 366 w 366"/>
                  <a:gd name="T41" fmla="*/ 83 h 618"/>
                  <a:gd name="T42" fmla="*/ 309 w 366"/>
                  <a:gd name="T43" fmla="*/ 0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6" h="618">
                    <a:moveTo>
                      <a:pt x="309" y="0"/>
                    </a:moveTo>
                    <a:lnTo>
                      <a:pt x="246" y="38"/>
                    </a:lnTo>
                    <a:lnTo>
                      <a:pt x="196" y="87"/>
                    </a:lnTo>
                    <a:lnTo>
                      <a:pt x="151" y="143"/>
                    </a:lnTo>
                    <a:lnTo>
                      <a:pt x="116" y="203"/>
                    </a:lnTo>
                    <a:lnTo>
                      <a:pt x="84" y="266"/>
                    </a:lnTo>
                    <a:lnTo>
                      <a:pt x="59" y="333"/>
                    </a:lnTo>
                    <a:lnTo>
                      <a:pt x="38" y="403"/>
                    </a:lnTo>
                    <a:lnTo>
                      <a:pt x="21" y="477"/>
                    </a:lnTo>
                    <a:lnTo>
                      <a:pt x="6" y="547"/>
                    </a:lnTo>
                    <a:lnTo>
                      <a:pt x="0" y="618"/>
                    </a:lnTo>
                    <a:lnTo>
                      <a:pt x="21" y="555"/>
                    </a:lnTo>
                    <a:lnTo>
                      <a:pt x="41" y="491"/>
                    </a:lnTo>
                    <a:lnTo>
                      <a:pt x="66" y="425"/>
                    </a:lnTo>
                    <a:lnTo>
                      <a:pt x="91" y="361"/>
                    </a:lnTo>
                    <a:lnTo>
                      <a:pt x="123" y="301"/>
                    </a:lnTo>
                    <a:lnTo>
                      <a:pt x="158" y="245"/>
                    </a:lnTo>
                    <a:lnTo>
                      <a:pt x="201" y="193"/>
                    </a:lnTo>
                    <a:lnTo>
                      <a:pt x="246" y="147"/>
                    </a:lnTo>
                    <a:lnTo>
                      <a:pt x="302" y="108"/>
                    </a:lnTo>
                    <a:lnTo>
                      <a:pt x="366" y="83"/>
                    </a:lnTo>
                    <a:lnTo>
                      <a:pt x="309" y="0"/>
                    </a:lnTo>
                  </a:path>
                </a:pathLst>
              </a:custGeom>
              <a:noFill/>
              <a:ln w="0">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96" name="Freeform 768"/>
              <p:cNvSpPr>
                <a:spLocks/>
              </p:cNvSpPr>
              <p:nvPr/>
            </p:nvSpPr>
            <p:spPr bwMode="auto">
              <a:xfrm>
                <a:off x="3086" y="2837"/>
                <a:ext cx="24" cy="15"/>
              </a:xfrm>
              <a:custGeom>
                <a:avLst/>
                <a:gdLst>
                  <a:gd name="T0" fmla="*/ 14 w 310"/>
                  <a:gd name="T1" fmla="*/ 0 h 212"/>
                  <a:gd name="T2" fmla="*/ 45 w 310"/>
                  <a:gd name="T3" fmla="*/ 25 h 212"/>
                  <a:gd name="T4" fmla="*/ 77 w 310"/>
                  <a:gd name="T5" fmla="*/ 43 h 212"/>
                  <a:gd name="T6" fmla="*/ 116 w 310"/>
                  <a:gd name="T7" fmla="*/ 53 h 212"/>
                  <a:gd name="T8" fmla="*/ 151 w 310"/>
                  <a:gd name="T9" fmla="*/ 67 h 212"/>
                  <a:gd name="T10" fmla="*/ 190 w 310"/>
                  <a:gd name="T11" fmla="*/ 78 h 212"/>
                  <a:gd name="T12" fmla="*/ 221 w 310"/>
                  <a:gd name="T13" fmla="*/ 92 h 212"/>
                  <a:gd name="T14" fmla="*/ 253 w 310"/>
                  <a:gd name="T15" fmla="*/ 110 h 212"/>
                  <a:gd name="T16" fmla="*/ 278 w 310"/>
                  <a:gd name="T17" fmla="*/ 134 h 212"/>
                  <a:gd name="T18" fmla="*/ 295 w 310"/>
                  <a:gd name="T19" fmla="*/ 165 h 212"/>
                  <a:gd name="T20" fmla="*/ 310 w 310"/>
                  <a:gd name="T21" fmla="*/ 212 h 212"/>
                  <a:gd name="T22" fmla="*/ 303 w 310"/>
                  <a:gd name="T23" fmla="*/ 200 h 212"/>
                  <a:gd name="T24" fmla="*/ 285 w 310"/>
                  <a:gd name="T25" fmla="*/ 190 h 212"/>
                  <a:gd name="T26" fmla="*/ 263 w 310"/>
                  <a:gd name="T27" fmla="*/ 177 h 212"/>
                  <a:gd name="T28" fmla="*/ 232 w 310"/>
                  <a:gd name="T29" fmla="*/ 162 h 212"/>
                  <a:gd name="T30" fmla="*/ 197 w 310"/>
                  <a:gd name="T31" fmla="*/ 148 h 212"/>
                  <a:gd name="T32" fmla="*/ 158 w 310"/>
                  <a:gd name="T33" fmla="*/ 134 h 212"/>
                  <a:gd name="T34" fmla="*/ 120 w 310"/>
                  <a:gd name="T35" fmla="*/ 120 h 212"/>
                  <a:gd name="T36" fmla="*/ 77 w 310"/>
                  <a:gd name="T37" fmla="*/ 110 h 212"/>
                  <a:gd name="T38" fmla="*/ 35 w 310"/>
                  <a:gd name="T39" fmla="*/ 102 h 212"/>
                  <a:gd name="T40" fmla="*/ 0 w 310"/>
                  <a:gd name="T41" fmla="*/ 99 h 212"/>
                  <a:gd name="T42" fmla="*/ 14 w 310"/>
                  <a:gd name="T43"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0" h="212">
                    <a:moveTo>
                      <a:pt x="14" y="0"/>
                    </a:moveTo>
                    <a:lnTo>
                      <a:pt x="45" y="25"/>
                    </a:lnTo>
                    <a:lnTo>
                      <a:pt x="77" y="43"/>
                    </a:lnTo>
                    <a:lnTo>
                      <a:pt x="116" y="53"/>
                    </a:lnTo>
                    <a:lnTo>
                      <a:pt x="151" y="67"/>
                    </a:lnTo>
                    <a:lnTo>
                      <a:pt x="190" y="78"/>
                    </a:lnTo>
                    <a:lnTo>
                      <a:pt x="221" y="92"/>
                    </a:lnTo>
                    <a:lnTo>
                      <a:pt x="253" y="110"/>
                    </a:lnTo>
                    <a:lnTo>
                      <a:pt x="278" y="134"/>
                    </a:lnTo>
                    <a:lnTo>
                      <a:pt x="295" y="165"/>
                    </a:lnTo>
                    <a:lnTo>
                      <a:pt x="310" y="212"/>
                    </a:lnTo>
                    <a:lnTo>
                      <a:pt x="303" y="200"/>
                    </a:lnTo>
                    <a:lnTo>
                      <a:pt x="285" y="190"/>
                    </a:lnTo>
                    <a:lnTo>
                      <a:pt x="263" y="177"/>
                    </a:lnTo>
                    <a:lnTo>
                      <a:pt x="232" y="162"/>
                    </a:lnTo>
                    <a:lnTo>
                      <a:pt x="197" y="148"/>
                    </a:lnTo>
                    <a:lnTo>
                      <a:pt x="158" y="134"/>
                    </a:lnTo>
                    <a:lnTo>
                      <a:pt x="120" y="120"/>
                    </a:lnTo>
                    <a:lnTo>
                      <a:pt x="77" y="110"/>
                    </a:lnTo>
                    <a:lnTo>
                      <a:pt x="35" y="102"/>
                    </a:lnTo>
                    <a:lnTo>
                      <a:pt x="0" y="99"/>
                    </a:lnTo>
                    <a:lnTo>
                      <a:pt x="14" y="0"/>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97" name="Freeform 769"/>
              <p:cNvSpPr>
                <a:spLocks/>
              </p:cNvSpPr>
              <p:nvPr/>
            </p:nvSpPr>
            <p:spPr bwMode="auto">
              <a:xfrm>
                <a:off x="3086" y="2837"/>
                <a:ext cx="24" cy="15"/>
              </a:xfrm>
              <a:custGeom>
                <a:avLst/>
                <a:gdLst>
                  <a:gd name="T0" fmla="*/ 14 w 310"/>
                  <a:gd name="T1" fmla="*/ 0 h 212"/>
                  <a:gd name="T2" fmla="*/ 45 w 310"/>
                  <a:gd name="T3" fmla="*/ 25 h 212"/>
                  <a:gd name="T4" fmla="*/ 77 w 310"/>
                  <a:gd name="T5" fmla="*/ 43 h 212"/>
                  <a:gd name="T6" fmla="*/ 116 w 310"/>
                  <a:gd name="T7" fmla="*/ 53 h 212"/>
                  <a:gd name="T8" fmla="*/ 151 w 310"/>
                  <a:gd name="T9" fmla="*/ 67 h 212"/>
                  <a:gd name="T10" fmla="*/ 190 w 310"/>
                  <a:gd name="T11" fmla="*/ 78 h 212"/>
                  <a:gd name="T12" fmla="*/ 221 w 310"/>
                  <a:gd name="T13" fmla="*/ 92 h 212"/>
                  <a:gd name="T14" fmla="*/ 253 w 310"/>
                  <a:gd name="T15" fmla="*/ 110 h 212"/>
                  <a:gd name="T16" fmla="*/ 278 w 310"/>
                  <a:gd name="T17" fmla="*/ 134 h 212"/>
                  <a:gd name="T18" fmla="*/ 295 w 310"/>
                  <a:gd name="T19" fmla="*/ 165 h 212"/>
                  <a:gd name="T20" fmla="*/ 310 w 310"/>
                  <a:gd name="T21" fmla="*/ 212 h 212"/>
                  <a:gd name="T22" fmla="*/ 303 w 310"/>
                  <a:gd name="T23" fmla="*/ 200 h 212"/>
                  <a:gd name="T24" fmla="*/ 285 w 310"/>
                  <a:gd name="T25" fmla="*/ 190 h 212"/>
                  <a:gd name="T26" fmla="*/ 263 w 310"/>
                  <a:gd name="T27" fmla="*/ 177 h 212"/>
                  <a:gd name="T28" fmla="*/ 232 w 310"/>
                  <a:gd name="T29" fmla="*/ 162 h 212"/>
                  <a:gd name="T30" fmla="*/ 197 w 310"/>
                  <a:gd name="T31" fmla="*/ 148 h 212"/>
                  <a:gd name="T32" fmla="*/ 158 w 310"/>
                  <a:gd name="T33" fmla="*/ 134 h 212"/>
                  <a:gd name="T34" fmla="*/ 120 w 310"/>
                  <a:gd name="T35" fmla="*/ 120 h 212"/>
                  <a:gd name="T36" fmla="*/ 77 w 310"/>
                  <a:gd name="T37" fmla="*/ 110 h 212"/>
                  <a:gd name="T38" fmla="*/ 35 w 310"/>
                  <a:gd name="T39" fmla="*/ 102 h 212"/>
                  <a:gd name="T40" fmla="*/ 0 w 310"/>
                  <a:gd name="T41" fmla="*/ 99 h 212"/>
                  <a:gd name="T42" fmla="*/ 14 w 310"/>
                  <a:gd name="T43"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0" h="212">
                    <a:moveTo>
                      <a:pt x="14" y="0"/>
                    </a:moveTo>
                    <a:lnTo>
                      <a:pt x="45" y="25"/>
                    </a:lnTo>
                    <a:lnTo>
                      <a:pt x="77" y="43"/>
                    </a:lnTo>
                    <a:lnTo>
                      <a:pt x="116" y="53"/>
                    </a:lnTo>
                    <a:lnTo>
                      <a:pt x="151" y="67"/>
                    </a:lnTo>
                    <a:lnTo>
                      <a:pt x="190" y="78"/>
                    </a:lnTo>
                    <a:lnTo>
                      <a:pt x="221" y="92"/>
                    </a:lnTo>
                    <a:lnTo>
                      <a:pt x="253" y="110"/>
                    </a:lnTo>
                    <a:lnTo>
                      <a:pt x="278" y="134"/>
                    </a:lnTo>
                    <a:lnTo>
                      <a:pt x="295" y="165"/>
                    </a:lnTo>
                    <a:lnTo>
                      <a:pt x="310" y="212"/>
                    </a:lnTo>
                    <a:lnTo>
                      <a:pt x="303" y="200"/>
                    </a:lnTo>
                    <a:lnTo>
                      <a:pt x="285" y="190"/>
                    </a:lnTo>
                    <a:lnTo>
                      <a:pt x="263" y="177"/>
                    </a:lnTo>
                    <a:lnTo>
                      <a:pt x="232" y="162"/>
                    </a:lnTo>
                    <a:lnTo>
                      <a:pt x="197" y="148"/>
                    </a:lnTo>
                    <a:lnTo>
                      <a:pt x="158" y="134"/>
                    </a:lnTo>
                    <a:lnTo>
                      <a:pt x="120" y="120"/>
                    </a:lnTo>
                    <a:lnTo>
                      <a:pt x="77" y="110"/>
                    </a:lnTo>
                    <a:lnTo>
                      <a:pt x="35" y="102"/>
                    </a:lnTo>
                    <a:lnTo>
                      <a:pt x="0" y="99"/>
                    </a:lnTo>
                    <a:lnTo>
                      <a:pt x="14" y="0"/>
                    </a:lnTo>
                  </a:path>
                </a:pathLst>
              </a:custGeom>
              <a:noFill/>
              <a:ln w="0">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98" name="Freeform 770"/>
              <p:cNvSpPr>
                <a:spLocks/>
              </p:cNvSpPr>
              <p:nvPr/>
            </p:nvSpPr>
            <p:spPr bwMode="auto">
              <a:xfrm>
                <a:off x="3119" y="2848"/>
                <a:ext cx="49" cy="43"/>
              </a:xfrm>
              <a:custGeom>
                <a:avLst/>
                <a:gdLst>
                  <a:gd name="T0" fmla="*/ 0 w 633"/>
                  <a:gd name="T1" fmla="*/ 0 h 605"/>
                  <a:gd name="T2" fmla="*/ 11 w 633"/>
                  <a:gd name="T3" fmla="*/ 7 h 605"/>
                  <a:gd name="T4" fmla="*/ 21 w 633"/>
                  <a:gd name="T5" fmla="*/ 18 h 605"/>
                  <a:gd name="T6" fmla="*/ 24 w 633"/>
                  <a:gd name="T7" fmla="*/ 28 h 605"/>
                  <a:gd name="T8" fmla="*/ 28 w 633"/>
                  <a:gd name="T9" fmla="*/ 39 h 605"/>
                  <a:gd name="T10" fmla="*/ 32 w 633"/>
                  <a:gd name="T11" fmla="*/ 53 h 605"/>
                  <a:gd name="T12" fmla="*/ 36 w 633"/>
                  <a:gd name="T13" fmla="*/ 63 h 605"/>
                  <a:gd name="T14" fmla="*/ 39 w 633"/>
                  <a:gd name="T15" fmla="*/ 77 h 605"/>
                  <a:gd name="T16" fmla="*/ 42 w 633"/>
                  <a:gd name="T17" fmla="*/ 88 h 605"/>
                  <a:gd name="T18" fmla="*/ 46 w 633"/>
                  <a:gd name="T19" fmla="*/ 102 h 605"/>
                  <a:gd name="T20" fmla="*/ 56 w 633"/>
                  <a:gd name="T21" fmla="*/ 113 h 605"/>
                  <a:gd name="T22" fmla="*/ 109 w 633"/>
                  <a:gd name="T23" fmla="*/ 162 h 605"/>
                  <a:gd name="T24" fmla="*/ 162 w 633"/>
                  <a:gd name="T25" fmla="*/ 215 h 605"/>
                  <a:gd name="T26" fmla="*/ 219 w 633"/>
                  <a:gd name="T27" fmla="*/ 263 h 605"/>
                  <a:gd name="T28" fmla="*/ 274 w 633"/>
                  <a:gd name="T29" fmla="*/ 317 h 605"/>
                  <a:gd name="T30" fmla="*/ 330 w 633"/>
                  <a:gd name="T31" fmla="*/ 369 h 605"/>
                  <a:gd name="T32" fmla="*/ 390 w 633"/>
                  <a:gd name="T33" fmla="*/ 418 h 605"/>
                  <a:gd name="T34" fmla="*/ 450 w 633"/>
                  <a:gd name="T35" fmla="*/ 467 h 605"/>
                  <a:gd name="T36" fmla="*/ 510 w 633"/>
                  <a:gd name="T37" fmla="*/ 517 h 605"/>
                  <a:gd name="T38" fmla="*/ 570 w 633"/>
                  <a:gd name="T39" fmla="*/ 562 h 605"/>
                  <a:gd name="T40" fmla="*/ 633 w 633"/>
                  <a:gd name="T41" fmla="*/ 605 h 605"/>
                  <a:gd name="T42" fmla="*/ 573 w 633"/>
                  <a:gd name="T43" fmla="*/ 562 h 605"/>
                  <a:gd name="T44" fmla="*/ 521 w 633"/>
                  <a:gd name="T45" fmla="*/ 513 h 605"/>
                  <a:gd name="T46" fmla="*/ 465 w 633"/>
                  <a:gd name="T47" fmla="*/ 460 h 605"/>
                  <a:gd name="T48" fmla="*/ 412 w 633"/>
                  <a:gd name="T49" fmla="*/ 400 h 605"/>
                  <a:gd name="T50" fmla="*/ 359 w 633"/>
                  <a:gd name="T51" fmla="*/ 341 h 605"/>
                  <a:gd name="T52" fmla="*/ 302 w 633"/>
                  <a:gd name="T53" fmla="*/ 278 h 605"/>
                  <a:gd name="T54" fmla="*/ 247 w 633"/>
                  <a:gd name="T55" fmla="*/ 215 h 605"/>
                  <a:gd name="T56" fmla="*/ 190 w 633"/>
                  <a:gd name="T57" fmla="*/ 155 h 605"/>
                  <a:gd name="T58" fmla="*/ 130 w 633"/>
                  <a:gd name="T59" fmla="*/ 95 h 605"/>
                  <a:gd name="T60" fmla="*/ 71 w 633"/>
                  <a:gd name="T61" fmla="*/ 42 h 605"/>
                  <a:gd name="T62" fmla="*/ 0 w 633"/>
                  <a:gd name="T63"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3" h="605">
                    <a:moveTo>
                      <a:pt x="0" y="0"/>
                    </a:moveTo>
                    <a:lnTo>
                      <a:pt x="11" y="7"/>
                    </a:lnTo>
                    <a:lnTo>
                      <a:pt x="21" y="18"/>
                    </a:lnTo>
                    <a:lnTo>
                      <a:pt x="24" y="28"/>
                    </a:lnTo>
                    <a:lnTo>
                      <a:pt x="28" y="39"/>
                    </a:lnTo>
                    <a:lnTo>
                      <a:pt x="32" y="53"/>
                    </a:lnTo>
                    <a:lnTo>
                      <a:pt x="36" y="63"/>
                    </a:lnTo>
                    <a:lnTo>
                      <a:pt x="39" y="77"/>
                    </a:lnTo>
                    <a:lnTo>
                      <a:pt x="42" y="88"/>
                    </a:lnTo>
                    <a:lnTo>
                      <a:pt x="46" y="102"/>
                    </a:lnTo>
                    <a:lnTo>
                      <a:pt x="56" y="113"/>
                    </a:lnTo>
                    <a:lnTo>
                      <a:pt x="109" y="162"/>
                    </a:lnTo>
                    <a:lnTo>
                      <a:pt x="162" y="215"/>
                    </a:lnTo>
                    <a:lnTo>
                      <a:pt x="219" y="263"/>
                    </a:lnTo>
                    <a:lnTo>
                      <a:pt x="274" y="317"/>
                    </a:lnTo>
                    <a:lnTo>
                      <a:pt x="330" y="369"/>
                    </a:lnTo>
                    <a:lnTo>
                      <a:pt x="390" y="418"/>
                    </a:lnTo>
                    <a:lnTo>
                      <a:pt x="450" y="467"/>
                    </a:lnTo>
                    <a:lnTo>
                      <a:pt x="510" y="517"/>
                    </a:lnTo>
                    <a:lnTo>
                      <a:pt x="570" y="562"/>
                    </a:lnTo>
                    <a:lnTo>
                      <a:pt x="633" y="605"/>
                    </a:lnTo>
                    <a:lnTo>
                      <a:pt x="573" y="562"/>
                    </a:lnTo>
                    <a:lnTo>
                      <a:pt x="521" y="513"/>
                    </a:lnTo>
                    <a:lnTo>
                      <a:pt x="465" y="460"/>
                    </a:lnTo>
                    <a:lnTo>
                      <a:pt x="412" y="400"/>
                    </a:lnTo>
                    <a:lnTo>
                      <a:pt x="359" y="341"/>
                    </a:lnTo>
                    <a:lnTo>
                      <a:pt x="302" y="278"/>
                    </a:lnTo>
                    <a:lnTo>
                      <a:pt x="247" y="215"/>
                    </a:lnTo>
                    <a:lnTo>
                      <a:pt x="190" y="155"/>
                    </a:lnTo>
                    <a:lnTo>
                      <a:pt x="130" y="95"/>
                    </a:lnTo>
                    <a:lnTo>
                      <a:pt x="71" y="42"/>
                    </a:lnTo>
                    <a:lnTo>
                      <a:pt x="0" y="0"/>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299" name="Freeform 771"/>
              <p:cNvSpPr>
                <a:spLocks/>
              </p:cNvSpPr>
              <p:nvPr/>
            </p:nvSpPr>
            <p:spPr bwMode="auto">
              <a:xfrm>
                <a:off x="3119" y="2848"/>
                <a:ext cx="49" cy="43"/>
              </a:xfrm>
              <a:custGeom>
                <a:avLst/>
                <a:gdLst>
                  <a:gd name="T0" fmla="*/ 0 w 633"/>
                  <a:gd name="T1" fmla="*/ 0 h 605"/>
                  <a:gd name="T2" fmla="*/ 11 w 633"/>
                  <a:gd name="T3" fmla="*/ 7 h 605"/>
                  <a:gd name="T4" fmla="*/ 21 w 633"/>
                  <a:gd name="T5" fmla="*/ 18 h 605"/>
                  <a:gd name="T6" fmla="*/ 24 w 633"/>
                  <a:gd name="T7" fmla="*/ 28 h 605"/>
                  <a:gd name="T8" fmla="*/ 28 w 633"/>
                  <a:gd name="T9" fmla="*/ 39 h 605"/>
                  <a:gd name="T10" fmla="*/ 32 w 633"/>
                  <a:gd name="T11" fmla="*/ 53 h 605"/>
                  <a:gd name="T12" fmla="*/ 36 w 633"/>
                  <a:gd name="T13" fmla="*/ 63 h 605"/>
                  <a:gd name="T14" fmla="*/ 39 w 633"/>
                  <a:gd name="T15" fmla="*/ 77 h 605"/>
                  <a:gd name="T16" fmla="*/ 42 w 633"/>
                  <a:gd name="T17" fmla="*/ 88 h 605"/>
                  <a:gd name="T18" fmla="*/ 46 w 633"/>
                  <a:gd name="T19" fmla="*/ 102 h 605"/>
                  <a:gd name="T20" fmla="*/ 56 w 633"/>
                  <a:gd name="T21" fmla="*/ 113 h 605"/>
                  <a:gd name="T22" fmla="*/ 109 w 633"/>
                  <a:gd name="T23" fmla="*/ 162 h 605"/>
                  <a:gd name="T24" fmla="*/ 162 w 633"/>
                  <a:gd name="T25" fmla="*/ 215 h 605"/>
                  <a:gd name="T26" fmla="*/ 219 w 633"/>
                  <a:gd name="T27" fmla="*/ 263 h 605"/>
                  <a:gd name="T28" fmla="*/ 274 w 633"/>
                  <a:gd name="T29" fmla="*/ 317 h 605"/>
                  <a:gd name="T30" fmla="*/ 330 w 633"/>
                  <a:gd name="T31" fmla="*/ 369 h 605"/>
                  <a:gd name="T32" fmla="*/ 390 w 633"/>
                  <a:gd name="T33" fmla="*/ 418 h 605"/>
                  <a:gd name="T34" fmla="*/ 450 w 633"/>
                  <a:gd name="T35" fmla="*/ 467 h 605"/>
                  <a:gd name="T36" fmla="*/ 510 w 633"/>
                  <a:gd name="T37" fmla="*/ 517 h 605"/>
                  <a:gd name="T38" fmla="*/ 570 w 633"/>
                  <a:gd name="T39" fmla="*/ 562 h 605"/>
                  <a:gd name="T40" fmla="*/ 633 w 633"/>
                  <a:gd name="T41" fmla="*/ 605 h 605"/>
                  <a:gd name="T42" fmla="*/ 573 w 633"/>
                  <a:gd name="T43" fmla="*/ 562 h 605"/>
                  <a:gd name="T44" fmla="*/ 521 w 633"/>
                  <a:gd name="T45" fmla="*/ 513 h 605"/>
                  <a:gd name="T46" fmla="*/ 465 w 633"/>
                  <a:gd name="T47" fmla="*/ 460 h 605"/>
                  <a:gd name="T48" fmla="*/ 412 w 633"/>
                  <a:gd name="T49" fmla="*/ 400 h 605"/>
                  <a:gd name="T50" fmla="*/ 359 w 633"/>
                  <a:gd name="T51" fmla="*/ 341 h 605"/>
                  <a:gd name="T52" fmla="*/ 302 w 633"/>
                  <a:gd name="T53" fmla="*/ 278 h 605"/>
                  <a:gd name="T54" fmla="*/ 247 w 633"/>
                  <a:gd name="T55" fmla="*/ 215 h 605"/>
                  <a:gd name="T56" fmla="*/ 190 w 633"/>
                  <a:gd name="T57" fmla="*/ 155 h 605"/>
                  <a:gd name="T58" fmla="*/ 130 w 633"/>
                  <a:gd name="T59" fmla="*/ 95 h 605"/>
                  <a:gd name="T60" fmla="*/ 71 w 633"/>
                  <a:gd name="T61" fmla="*/ 42 h 605"/>
                  <a:gd name="T62" fmla="*/ 0 w 633"/>
                  <a:gd name="T63"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3" h="605">
                    <a:moveTo>
                      <a:pt x="0" y="0"/>
                    </a:moveTo>
                    <a:lnTo>
                      <a:pt x="11" y="7"/>
                    </a:lnTo>
                    <a:lnTo>
                      <a:pt x="21" y="18"/>
                    </a:lnTo>
                    <a:lnTo>
                      <a:pt x="24" y="28"/>
                    </a:lnTo>
                    <a:lnTo>
                      <a:pt x="28" y="39"/>
                    </a:lnTo>
                    <a:lnTo>
                      <a:pt x="32" y="53"/>
                    </a:lnTo>
                    <a:lnTo>
                      <a:pt x="36" y="63"/>
                    </a:lnTo>
                    <a:lnTo>
                      <a:pt x="39" y="77"/>
                    </a:lnTo>
                    <a:lnTo>
                      <a:pt x="42" y="88"/>
                    </a:lnTo>
                    <a:lnTo>
                      <a:pt x="46" y="102"/>
                    </a:lnTo>
                    <a:lnTo>
                      <a:pt x="56" y="113"/>
                    </a:lnTo>
                    <a:lnTo>
                      <a:pt x="109" y="162"/>
                    </a:lnTo>
                    <a:lnTo>
                      <a:pt x="162" y="215"/>
                    </a:lnTo>
                    <a:lnTo>
                      <a:pt x="219" y="263"/>
                    </a:lnTo>
                    <a:lnTo>
                      <a:pt x="274" y="317"/>
                    </a:lnTo>
                    <a:lnTo>
                      <a:pt x="330" y="369"/>
                    </a:lnTo>
                    <a:lnTo>
                      <a:pt x="390" y="418"/>
                    </a:lnTo>
                    <a:lnTo>
                      <a:pt x="450" y="467"/>
                    </a:lnTo>
                    <a:lnTo>
                      <a:pt x="510" y="517"/>
                    </a:lnTo>
                    <a:lnTo>
                      <a:pt x="570" y="562"/>
                    </a:lnTo>
                    <a:lnTo>
                      <a:pt x="633" y="605"/>
                    </a:lnTo>
                    <a:lnTo>
                      <a:pt x="573" y="562"/>
                    </a:lnTo>
                    <a:lnTo>
                      <a:pt x="521" y="513"/>
                    </a:lnTo>
                    <a:lnTo>
                      <a:pt x="465" y="460"/>
                    </a:lnTo>
                    <a:lnTo>
                      <a:pt x="412" y="400"/>
                    </a:lnTo>
                    <a:lnTo>
                      <a:pt x="359" y="341"/>
                    </a:lnTo>
                    <a:lnTo>
                      <a:pt x="302" y="278"/>
                    </a:lnTo>
                    <a:lnTo>
                      <a:pt x="247" y="215"/>
                    </a:lnTo>
                    <a:lnTo>
                      <a:pt x="190" y="155"/>
                    </a:lnTo>
                    <a:lnTo>
                      <a:pt x="130" y="95"/>
                    </a:lnTo>
                    <a:lnTo>
                      <a:pt x="71" y="42"/>
                    </a:lnTo>
                    <a:lnTo>
                      <a:pt x="0" y="0"/>
                    </a:lnTo>
                  </a:path>
                </a:pathLst>
              </a:custGeom>
              <a:noFill/>
              <a:ln w="0">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00" name="Freeform 772"/>
              <p:cNvSpPr>
                <a:spLocks/>
              </p:cNvSpPr>
              <p:nvPr/>
            </p:nvSpPr>
            <p:spPr bwMode="auto">
              <a:xfrm>
                <a:off x="2968" y="2742"/>
                <a:ext cx="114" cy="44"/>
              </a:xfrm>
              <a:custGeom>
                <a:avLst/>
                <a:gdLst>
                  <a:gd name="T0" fmla="*/ 1477 w 1477"/>
                  <a:gd name="T1" fmla="*/ 0 h 604"/>
                  <a:gd name="T2" fmla="*/ 1411 w 1477"/>
                  <a:gd name="T3" fmla="*/ 74 h 604"/>
                  <a:gd name="T4" fmla="*/ 1344 w 1477"/>
                  <a:gd name="T5" fmla="*/ 140 h 604"/>
                  <a:gd name="T6" fmla="*/ 1276 w 1477"/>
                  <a:gd name="T7" fmla="*/ 197 h 604"/>
                  <a:gd name="T8" fmla="*/ 1210 w 1477"/>
                  <a:gd name="T9" fmla="*/ 246 h 604"/>
                  <a:gd name="T10" fmla="*/ 1136 w 1477"/>
                  <a:gd name="T11" fmla="*/ 292 h 604"/>
                  <a:gd name="T12" fmla="*/ 1062 w 1477"/>
                  <a:gd name="T13" fmla="*/ 334 h 604"/>
                  <a:gd name="T14" fmla="*/ 985 w 1477"/>
                  <a:gd name="T15" fmla="*/ 372 h 604"/>
                  <a:gd name="T16" fmla="*/ 904 w 1477"/>
                  <a:gd name="T17" fmla="*/ 414 h 604"/>
                  <a:gd name="T18" fmla="*/ 815 w 1477"/>
                  <a:gd name="T19" fmla="*/ 457 h 604"/>
                  <a:gd name="T20" fmla="*/ 721 w 1477"/>
                  <a:gd name="T21" fmla="*/ 502 h 604"/>
                  <a:gd name="T22" fmla="*/ 657 w 1477"/>
                  <a:gd name="T23" fmla="*/ 517 h 604"/>
                  <a:gd name="T24" fmla="*/ 587 w 1477"/>
                  <a:gd name="T25" fmla="*/ 530 h 604"/>
                  <a:gd name="T26" fmla="*/ 514 w 1477"/>
                  <a:gd name="T27" fmla="*/ 544 h 604"/>
                  <a:gd name="T28" fmla="*/ 436 w 1477"/>
                  <a:gd name="T29" fmla="*/ 555 h 604"/>
                  <a:gd name="T30" fmla="*/ 354 w 1477"/>
                  <a:gd name="T31" fmla="*/ 565 h 604"/>
                  <a:gd name="T32" fmla="*/ 278 w 1477"/>
                  <a:gd name="T33" fmla="*/ 576 h 604"/>
                  <a:gd name="T34" fmla="*/ 200 w 1477"/>
                  <a:gd name="T35" fmla="*/ 583 h 604"/>
                  <a:gd name="T36" fmla="*/ 126 w 1477"/>
                  <a:gd name="T37" fmla="*/ 590 h 604"/>
                  <a:gd name="T38" fmla="*/ 59 w 1477"/>
                  <a:gd name="T39" fmla="*/ 597 h 604"/>
                  <a:gd name="T40" fmla="*/ 0 w 1477"/>
                  <a:gd name="T41" fmla="*/ 604 h 604"/>
                  <a:gd name="T42" fmla="*/ 80 w 1477"/>
                  <a:gd name="T43" fmla="*/ 587 h 604"/>
                  <a:gd name="T44" fmla="*/ 168 w 1477"/>
                  <a:gd name="T45" fmla="*/ 576 h 604"/>
                  <a:gd name="T46" fmla="*/ 253 w 1477"/>
                  <a:gd name="T47" fmla="*/ 572 h 604"/>
                  <a:gd name="T48" fmla="*/ 341 w 1477"/>
                  <a:gd name="T49" fmla="*/ 576 h 604"/>
                  <a:gd name="T50" fmla="*/ 426 w 1477"/>
                  <a:gd name="T51" fmla="*/ 576 h 604"/>
                  <a:gd name="T52" fmla="*/ 509 w 1477"/>
                  <a:gd name="T53" fmla="*/ 579 h 604"/>
                  <a:gd name="T54" fmla="*/ 594 w 1477"/>
                  <a:gd name="T55" fmla="*/ 576 h 604"/>
                  <a:gd name="T56" fmla="*/ 675 w 1477"/>
                  <a:gd name="T57" fmla="*/ 565 h 604"/>
                  <a:gd name="T58" fmla="*/ 752 w 1477"/>
                  <a:gd name="T59" fmla="*/ 547 h 604"/>
                  <a:gd name="T60" fmla="*/ 830 w 1477"/>
                  <a:gd name="T61" fmla="*/ 520 h 604"/>
                  <a:gd name="T62" fmla="*/ 893 w 1477"/>
                  <a:gd name="T63" fmla="*/ 485 h 604"/>
                  <a:gd name="T64" fmla="*/ 960 w 1477"/>
                  <a:gd name="T65" fmla="*/ 449 h 604"/>
                  <a:gd name="T66" fmla="*/ 1027 w 1477"/>
                  <a:gd name="T67" fmla="*/ 414 h 604"/>
                  <a:gd name="T68" fmla="*/ 1090 w 1477"/>
                  <a:gd name="T69" fmla="*/ 376 h 604"/>
                  <a:gd name="T70" fmla="*/ 1158 w 1477"/>
                  <a:gd name="T71" fmla="*/ 337 h 604"/>
                  <a:gd name="T72" fmla="*/ 1221 w 1477"/>
                  <a:gd name="T73" fmla="*/ 295 h 604"/>
                  <a:gd name="T74" fmla="*/ 1284 w 1477"/>
                  <a:gd name="T75" fmla="*/ 252 h 604"/>
                  <a:gd name="T76" fmla="*/ 1344 w 1477"/>
                  <a:gd name="T77" fmla="*/ 207 h 604"/>
                  <a:gd name="T78" fmla="*/ 1404 w 1477"/>
                  <a:gd name="T79" fmla="*/ 162 h 604"/>
                  <a:gd name="T80" fmla="*/ 1463 w 1477"/>
                  <a:gd name="T81" fmla="*/ 112 h 604"/>
                  <a:gd name="T82" fmla="*/ 1477 w 1477"/>
                  <a:gd name="T83" fmla="*/ 0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77" h="604">
                    <a:moveTo>
                      <a:pt x="1477" y="0"/>
                    </a:moveTo>
                    <a:lnTo>
                      <a:pt x="1411" y="74"/>
                    </a:lnTo>
                    <a:lnTo>
                      <a:pt x="1344" y="140"/>
                    </a:lnTo>
                    <a:lnTo>
                      <a:pt x="1276" y="197"/>
                    </a:lnTo>
                    <a:lnTo>
                      <a:pt x="1210" y="246"/>
                    </a:lnTo>
                    <a:lnTo>
                      <a:pt x="1136" y="292"/>
                    </a:lnTo>
                    <a:lnTo>
                      <a:pt x="1062" y="334"/>
                    </a:lnTo>
                    <a:lnTo>
                      <a:pt x="985" y="372"/>
                    </a:lnTo>
                    <a:lnTo>
                      <a:pt x="904" y="414"/>
                    </a:lnTo>
                    <a:lnTo>
                      <a:pt x="815" y="457"/>
                    </a:lnTo>
                    <a:lnTo>
                      <a:pt x="721" y="502"/>
                    </a:lnTo>
                    <a:lnTo>
                      <a:pt x="657" y="517"/>
                    </a:lnTo>
                    <a:lnTo>
                      <a:pt x="587" y="530"/>
                    </a:lnTo>
                    <a:lnTo>
                      <a:pt x="514" y="544"/>
                    </a:lnTo>
                    <a:lnTo>
                      <a:pt x="436" y="555"/>
                    </a:lnTo>
                    <a:lnTo>
                      <a:pt x="354" y="565"/>
                    </a:lnTo>
                    <a:lnTo>
                      <a:pt x="278" y="576"/>
                    </a:lnTo>
                    <a:lnTo>
                      <a:pt x="200" y="583"/>
                    </a:lnTo>
                    <a:lnTo>
                      <a:pt x="126" y="590"/>
                    </a:lnTo>
                    <a:lnTo>
                      <a:pt x="59" y="597"/>
                    </a:lnTo>
                    <a:lnTo>
                      <a:pt x="0" y="604"/>
                    </a:lnTo>
                    <a:lnTo>
                      <a:pt x="80" y="587"/>
                    </a:lnTo>
                    <a:lnTo>
                      <a:pt x="168" y="576"/>
                    </a:lnTo>
                    <a:lnTo>
                      <a:pt x="253" y="572"/>
                    </a:lnTo>
                    <a:lnTo>
                      <a:pt x="341" y="576"/>
                    </a:lnTo>
                    <a:lnTo>
                      <a:pt x="426" y="576"/>
                    </a:lnTo>
                    <a:lnTo>
                      <a:pt x="509" y="579"/>
                    </a:lnTo>
                    <a:lnTo>
                      <a:pt x="594" y="576"/>
                    </a:lnTo>
                    <a:lnTo>
                      <a:pt x="675" y="565"/>
                    </a:lnTo>
                    <a:lnTo>
                      <a:pt x="752" y="547"/>
                    </a:lnTo>
                    <a:lnTo>
                      <a:pt x="830" y="520"/>
                    </a:lnTo>
                    <a:lnTo>
                      <a:pt x="893" y="485"/>
                    </a:lnTo>
                    <a:lnTo>
                      <a:pt x="960" y="449"/>
                    </a:lnTo>
                    <a:lnTo>
                      <a:pt x="1027" y="414"/>
                    </a:lnTo>
                    <a:lnTo>
                      <a:pt x="1090" y="376"/>
                    </a:lnTo>
                    <a:lnTo>
                      <a:pt x="1158" y="337"/>
                    </a:lnTo>
                    <a:lnTo>
                      <a:pt x="1221" y="295"/>
                    </a:lnTo>
                    <a:lnTo>
                      <a:pt x="1284" y="252"/>
                    </a:lnTo>
                    <a:lnTo>
                      <a:pt x="1344" y="207"/>
                    </a:lnTo>
                    <a:lnTo>
                      <a:pt x="1404" y="162"/>
                    </a:lnTo>
                    <a:lnTo>
                      <a:pt x="1463" y="112"/>
                    </a:lnTo>
                    <a:lnTo>
                      <a:pt x="1477" y="0"/>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01" name="Freeform 773"/>
              <p:cNvSpPr>
                <a:spLocks/>
              </p:cNvSpPr>
              <p:nvPr/>
            </p:nvSpPr>
            <p:spPr bwMode="auto">
              <a:xfrm>
                <a:off x="2968" y="2742"/>
                <a:ext cx="114" cy="44"/>
              </a:xfrm>
              <a:custGeom>
                <a:avLst/>
                <a:gdLst>
                  <a:gd name="T0" fmla="*/ 1477 w 1477"/>
                  <a:gd name="T1" fmla="*/ 0 h 604"/>
                  <a:gd name="T2" fmla="*/ 1411 w 1477"/>
                  <a:gd name="T3" fmla="*/ 74 h 604"/>
                  <a:gd name="T4" fmla="*/ 1344 w 1477"/>
                  <a:gd name="T5" fmla="*/ 140 h 604"/>
                  <a:gd name="T6" fmla="*/ 1276 w 1477"/>
                  <a:gd name="T7" fmla="*/ 197 h 604"/>
                  <a:gd name="T8" fmla="*/ 1210 w 1477"/>
                  <a:gd name="T9" fmla="*/ 246 h 604"/>
                  <a:gd name="T10" fmla="*/ 1136 w 1477"/>
                  <a:gd name="T11" fmla="*/ 292 h 604"/>
                  <a:gd name="T12" fmla="*/ 1062 w 1477"/>
                  <a:gd name="T13" fmla="*/ 334 h 604"/>
                  <a:gd name="T14" fmla="*/ 985 w 1477"/>
                  <a:gd name="T15" fmla="*/ 372 h 604"/>
                  <a:gd name="T16" fmla="*/ 904 w 1477"/>
                  <a:gd name="T17" fmla="*/ 414 h 604"/>
                  <a:gd name="T18" fmla="*/ 815 w 1477"/>
                  <a:gd name="T19" fmla="*/ 457 h 604"/>
                  <a:gd name="T20" fmla="*/ 721 w 1477"/>
                  <a:gd name="T21" fmla="*/ 502 h 604"/>
                  <a:gd name="T22" fmla="*/ 657 w 1477"/>
                  <a:gd name="T23" fmla="*/ 517 h 604"/>
                  <a:gd name="T24" fmla="*/ 587 w 1477"/>
                  <a:gd name="T25" fmla="*/ 530 h 604"/>
                  <a:gd name="T26" fmla="*/ 514 w 1477"/>
                  <a:gd name="T27" fmla="*/ 544 h 604"/>
                  <a:gd name="T28" fmla="*/ 436 w 1477"/>
                  <a:gd name="T29" fmla="*/ 555 h 604"/>
                  <a:gd name="T30" fmla="*/ 354 w 1477"/>
                  <a:gd name="T31" fmla="*/ 565 h 604"/>
                  <a:gd name="T32" fmla="*/ 278 w 1477"/>
                  <a:gd name="T33" fmla="*/ 576 h 604"/>
                  <a:gd name="T34" fmla="*/ 200 w 1477"/>
                  <a:gd name="T35" fmla="*/ 583 h 604"/>
                  <a:gd name="T36" fmla="*/ 126 w 1477"/>
                  <a:gd name="T37" fmla="*/ 590 h 604"/>
                  <a:gd name="T38" fmla="*/ 59 w 1477"/>
                  <a:gd name="T39" fmla="*/ 597 h 604"/>
                  <a:gd name="T40" fmla="*/ 0 w 1477"/>
                  <a:gd name="T41" fmla="*/ 604 h 604"/>
                  <a:gd name="T42" fmla="*/ 80 w 1477"/>
                  <a:gd name="T43" fmla="*/ 587 h 604"/>
                  <a:gd name="T44" fmla="*/ 168 w 1477"/>
                  <a:gd name="T45" fmla="*/ 576 h 604"/>
                  <a:gd name="T46" fmla="*/ 253 w 1477"/>
                  <a:gd name="T47" fmla="*/ 572 h 604"/>
                  <a:gd name="T48" fmla="*/ 341 w 1477"/>
                  <a:gd name="T49" fmla="*/ 576 h 604"/>
                  <a:gd name="T50" fmla="*/ 426 w 1477"/>
                  <a:gd name="T51" fmla="*/ 576 h 604"/>
                  <a:gd name="T52" fmla="*/ 509 w 1477"/>
                  <a:gd name="T53" fmla="*/ 579 h 604"/>
                  <a:gd name="T54" fmla="*/ 594 w 1477"/>
                  <a:gd name="T55" fmla="*/ 576 h 604"/>
                  <a:gd name="T56" fmla="*/ 675 w 1477"/>
                  <a:gd name="T57" fmla="*/ 565 h 604"/>
                  <a:gd name="T58" fmla="*/ 752 w 1477"/>
                  <a:gd name="T59" fmla="*/ 547 h 604"/>
                  <a:gd name="T60" fmla="*/ 830 w 1477"/>
                  <a:gd name="T61" fmla="*/ 520 h 604"/>
                  <a:gd name="T62" fmla="*/ 893 w 1477"/>
                  <a:gd name="T63" fmla="*/ 485 h 604"/>
                  <a:gd name="T64" fmla="*/ 960 w 1477"/>
                  <a:gd name="T65" fmla="*/ 449 h 604"/>
                  <a:gd name="T66" fmla="*/ 1027 w 1477"/>
                  <a:gd name="T67" fmla="*/ 414 h 604"/>
                  <a:gd name="T68" fmla="*/ 1090 w 1477"/>
                  <a:gd name="T69" fmla="*/ 376 h 604"/>
                  <a:gd name="T70" fmla="*/ 1158 w 1477"/>
                  <a:gd name="T71" fmla="*/ 337 h 604"/>
                  <a:gd name="T72" fmla="*/ 1221 w 1477"/>
                  <a:gd name="T73" fmla="*/ 295 h 604"/>
                  <a:gd name="T74" fmla="*/ 1284 w 1477"/>
                  <a:gd name="T75" fmla="*/ 252 h 604"/>
                  <a:gd name="T76" fmla="*/ 1344 w 1477"/>
                  <a:gd name="T77" fmla="*/ 207 h 604"/>
                  <a:gd name="T78" fmla="*/ 1404 w 1477"/>
                  <a:gd name="T79" fmla="*/ 162 h 604"/>
                  <a:gd name="T80" fmla="*/ 1463 w 1477"/>
                  <a:gd name="T81" fmla="*/ 112 h 604"/>
                  <a:gd name="T82" fmla="*/ 1477 w 1477"/>
                  <a:gd name="T83" fmla="*/ 0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77" h="604">
                    <a:moveTo>
                      <a:pt x="1477" y="0"/>
                    </a:moveTo>
                    <a:lnTo>
                      <a:pt x="1411" y="74"/>
                    </a:lnTo>
                    <a:lnTo>
                      <a:pt x="1344" y="140"/>
                    </a:lnTo>
                    <a:lnTo>
                      <a:pt x="1276" y="197"/>
                    </a:lnTo>
                    <a:lnTo>
                      <a:pt x="1210" y="246"/>
                    </a:lnTo>
                    <a:lnTo>
                      <a:pt x="1136" y="292"/>
                    </a:lnTo>
                    <a:lnTo>
                      <a:pt x="1062" y="334"/>
                    </a:lnTo>
                    <a:lnTo>
                      <a:pt x="985" y="372"/>
                    </a:lnTo>
                    <a:lnTo>
                      <a:pt x="904" y="414"/>
                    </a:lnTo>
                    <a:lnTo>
                      <a:pt x="815" y="457"/>
                    </a:lnTo>
                    <a:lnTo>
                      <a:pt x="721" y="502"/>
                    </a:lnTo>
                    <a:lnTo>
                      <a:pt x="657" y="517"/>
                    </a:lnTo>
                    <a:lnTo>
                      <a:pt x="587" y="530"/>
                    </a:lnTo>
                    <a:lnTo>
                      <a:pt x="514" y="544"/>
                    </a:lnTo>
                    <a:lnTo>
                      <a:pt x="436" y="555"/>
                    </a:lnTo>
                    <a:lnTo>
                      <a:pt x="354" y="565"/>
                    </a:lnTo>
                    <a:lnTo>
                      <a:pt x="278" y="576"/>
                    </a:lnTo>
                    <a:lnTo>
                      <a:pt x="200" y="583"/>
                    </a:lnTo>
                    <a:lnTo>
                      <a:pt x="126" y="590"/>
                    </a:lnTo>
                    <a:lnTo>
                      <a:pt x="59" y="597"/>
                    </a:lnTo>
                    <a:lnTo>
                      <a:pt x="0" y="604"/>
                    </a:lnTo>
                    <a:lnTo>
                      <a:pt x="80" y="587"/>
                    </a:lnTo>
                    <a:lnTo>
                      <a:pt x="168" y="576"/>
                    </a:lnTo>
                    <a:lnTo>
                      <a:pt x="253" y="572"/>
                    </a:lnTo>
                    <a:lnTo>
                      <a:pt x="341" y="576"/>
                    </a:lnTo>
                    <a:lnTo>
                      <a:pt x="426" y="576"/>
                    </a:lnTo>
                    <a:lnTo>
                      <a:pt x="509" y="579"/>
                    </a:lnTo>
                    <a:lnTo>
                      <a:pt x="594" y="576"/>
                    </a:lnTo>
                    <a:lnTo>
                      <a:pt x="675" y="565"/>
                    </a:lnTo>
                    <a:lnTo>
                      <a:pt x="752" y="547"/>
                    </a:lnTo>
                    <a:lnTo>
                      <a:pt x="830" y="520"/>
                    </a:lnTo>
                    <a:lnTo>
                      <a:pt x="893" y="485"/>
                    </a:lnTo>
                    <a:lnTo>
                      <a:pt x="960" y="449"/>
                    </a:lnTo>
                    <a:lnTo>
                      <a:pt x="1027" y="414"/>
                    </a:lnTo>
                    <a:lnTo>
                      <a:pt x="1090" y="376"/>
                    </a:lnTo>
                    <a:lnTo>
                      <a:pt x="1158" y="337"/>
                    </a:lnTo>
                    <a:lnTo>
                      <a:pt x="1221" y="295"/>
                    </a:lnTo>
                    <a:lnTo>
                      <a:pt x="1284" y="252"/>
                    </a:lnTo>
                    <a:lnTo>
                      <a:pt x="1344" y="207"/>
                    </a:lnTo>
                    <a:lnTo>
                      <a:pt x="1404" y="162"/>
                    </a:lnTo>
                    <a:lnTo>
                      <a:pt x="1463" y="112"/>
                    </a:lnTo>
                    <a:lnTo>
                      <a:pt x="1477" y="0"/>
                    </a:lnTo>
                  </a:path>
                </a:pathLst>
              </a:custGeom>
              <a:noFill/>
              <a:ln w="0">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02" name="Freeform 774"/>
              <p:cNvSpPr>
                <a:spLocks/>
              </p:cNvSpPr>
              <p:nvPr/>
            </p:nvSpPr>
            <p:spPr bwMode="auto">
              <a:xfrm>
                <a:off x="3089" y="2737"/>
                <a:ext cx="68" cy="58"/>
              </a:xfrm>
              <a:custGeom>
                <a:avLst/>
                <a:gdLst>
                  <a:gd name="T0" fmla="*/ 42 w 887"/>
                  <a:gd name="T1" fmla="*/ 0 h 801"/>
                  <a:gd name="T2" fmla="*/ 117 w 887"/>
                  <a:gd name="T3" fmla="*/ 71 h 801"/>
                  <a:gd name="T4" fmla="*/ 193 w 887"/>
                  <a:gd name="T5" fmla="*/ 141 h 801"/>
                  <a:gd name="T6" fmla="*/ 271 w 887"/>
                  <a:gd name="T7" fmla="*/ 208 h 801"/>
                  <a:gd name="T8" fmla="*/ 352 w 887"/>
                  <a:gd name="T9" fmla="*/ 271 h 801"/>
                  <a:gd name="T10" fmla="*/ 433 w 887"/>
                  <a:gd name="T11" fmla="*/ 335 h 801"/>
                  <a:gd name="T12" fmla="*/ 518 w 887"/>
                  <a:gd name="T13" fmla="*/ 398 h 801"/>
                  <a:gd name="T14" fmla="*/ 598 w 887"/>
                  <a:gd name="T15" fmla="*/ 461 h 801"/>
                  <a:gd name="T16" fmla="*/ 679 w 887"/>
                  <a:gd name="T17" fmla="*/ 524 h 801"/>
                  <a:gd name="T18" fmla="*/ 760 w 887"/>
                  <a:gd name="T19" fmla="*/ 595 h 801"/>
                  <a:gd name="T20" fmla="*/ 837 w 887"/>
                  <a:gd name="T21" fmla="*/ 665 h 801"/>
                  <a:gd name="T22" fmla="*/ 844 w 887"/>
                  <a:gd name="T23" fmla="*/ 675 h 801"/>
                  <a:gd name="T24" fmla="*/ 851 w 887"/>
                  <a:gd name="T25" fmla="*/ 686 h 801"/>
                  <a:gd name="T26" fmla="*/ 859 w 887"/>
                  <a:gd name="T27" fmla="*/ 700 h 801"/>
                  <a:gd name="T28" fmla="*/ 866 w 887"/>
                  <a:gd name="T29" fmla="*/ 710 h 801"/>
                  <a:gd name="T30" fmla="*/ 869 w 887"/>
                  <a:gd name="T31" fmla="*/ 725 h 801"/>
                  <a:gd name="T32" fmla="*/ 872 w 887"/>
                  <a:gd name="T33" fmla="*/ 738 h 801"/>
                  <a:gd name="T34" fmla="*/ 876 w 887"/>
                  <a:gd name="T35" fmla="*/ 756 h 801"/>
                  <a:gd name="T36" fmla="*/ 879 w 887"/>
                  <a:gd name="T37" fmla="*/ 770 h 801"/>
                  <a:gd name="T38" fmla="*/ 883 w 887"/>
                  <a:gd name="T39" fmla="*/ 784 h 801"/>
                  <a:gd name="T40" fmla="*/ 887 w 887"/>
                  <a:gd name="T41" fmla="*/ 801 h 801"/>
                  <a:gd name="T42" fmla="*/ 883 w 887"/>
                  <a:gd name="T43" fmla="*/ 788 h 801"/>
                  <a:gd name="T44" fmla="*/ 879 w 887"/>
                  <a:gd name="T45" fmla="*/ 773 h 801"/>
                  <a:gd name="T46" fmla="*/ 876 w 887"/>
                  <a:gd name="T47" fmla="*/ 763 h 801"/>
                  <a:gd name="T48" fmla="*/ 869 w 887"/>
                  <a:gd name="T49" fmla="*/ 748 h 801"/>
                  <a:gd name="T50" fmla="*/ 862 w 887"/>
                  <a:gd name="T51" fmla="*/ 738 h 801"/>
                  <a:gd name="T52" fmla="*/ 855 w 887"/>
                  <a:gd name="T53" fmla="*/ 728 h 801"/>
                  <a:gd name="T54" fmla="*/ 848 w 887"/>
                  <a:gd name="T55" fmla="*/ 718 h 801"/>
                  <a:gd name="T56" fmla="*/ 841 w 887"/>
                  <a:gd name="T57" fmla="*/ 710 h 801"/>
                  <a:gd name="T58" fmla="*/ 834 w 887"/>
                  <a:gd name="T59" fmla="*/ 700 h 801"/>
                  <a:gd name="T60" fmla="*/ 824 w 887"/>
                  <a:gd name="T61" fmla="*/ 693 h 801"/>
                  <a:gd name="T62" fmla="*/ 781 w 887"/>
                  <a:gd name="T63" fmla="*/ 654 h 801"/>
                  <a:gd name="T64" fmla="*/ 739 w 887"/>
                  <a:gd name="T65" fmla="*/ 623 h 801"/>
                  <a:gd name="T66" fmla="*/ 693 w 887"/>
                  <a:gd name="T67" fmla="*/ 591 h 801"/>
                  <a:gd name="T68" fmla="*/ 648 w 887"/>
                  <a:gd name="T69" fmla="*/ 563 h 801"/>
                  <a:gd name="T70" fmla="*/ 598 w 887"/>
                  <a:gd name="T71" fmla="*/ 535 h 801"/>
                  <a:gd name="T72" fmla="*/ 553 w 887"/>
                  <a:gd name="T73" fmla="*/ 506 h 801"/>
                  <a:gd name="T74" fmla="*/ 503 w 887"/>
                  <a:gd name="T75" fmla="*/ 478 h 801"/>
                  <a:gd name="T76" fmla="*/ 461 w 887"/>
                  <a:gd name="T77" fmla="*/ 450 h 801"/>
                  <a:gd name="T78" fmla="*/ 415 w 887"/>
                  <a:gd name="T79" fmla="*/ 415 h 801"/>
                  <a:gd name="T80" fmla="*/ 376 w 887"/>
                  <a:gd name="T81" fmla="*/ 380 h 801"/>
                  <a:gd name="T82" fmla="*/ 341 w 887"/>
                  <a:gd name="T83" fmla="*/ 348 h 801"/>
                  <a:gd name="T84" fmla="*/ 306 w 887"/>
                  <a:gd name="T85" fmla="*/ 313 h 801"/>
                  <a:gd name="T86" fmla="*/ 271 w 887"/>
                  <a:gd name="T87" fmla="*/ 282 h 801"/>
                  <a:gd name="T88" fmla="*/ 232 w 887"/>
                  <a:gd name="T89" fmla="*/ 250 h 801"/>
                  <a:gd name="T90" fmla="*/ 197 w 887"/>
                  <a:gd name="T91" fmla="*/ 215 h 801"/>
                  <a:gd name="T92" fmla="*/ 162 w 887"/>
                  <a:gd name="T93" fmla="*/ 187 h 801"/>
                  <a:gd name="T94" fmla="*/ 123 w 887"/>
                  <a:gd name="T95" fmla="*/ 155 h 801"/>
                  <a:gd name="T96" fmla="*/ 80 w 887"/>
                  <a:gd name="T97" fmla="*/ 130 h 801"/>
                  <a:gd name="T98" fmla="*/ 42 w 887"/>
                  <a:gd name="T99" fmla="*/ 106 h 801"/>
                  <a:gd name="T100" fmla="*/ 0 w 887"/>
                  <a:gd name="T101" fmla="*/ 85 h 801"/>
                  <a:gd name="T102" fmla="*/ 42 w 887"/>
                  <a:gd name="T103"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7" h="801">
                    <a:moveTo>
                      <a:pt x="42" y="0"/>
                    </a:moveTo>
                    <a:lnTo>
                      <a:pt x="117" y="71"/>
                    </a:lnTo>
                    <a:lnTo>
                      <a:pt x="193" y="141"/>
                    </a:lnTo>
                    <a:lnTo>
                      <a:pt x="271" y="208"/>
                    </a:lnTo>
                    <a:lnTo>
                      <a:pt x="352" y="271"/>
                    </a:lnTo>
                    <a:lnTo>
                      <a:pt x="433" y="335"/>
                    </a:lnTo>
                    <a:lnTo>
                      <a:pt x="518" y="398"/>
                    </a:lnTo>
                    <a:lnTo>
                      <a:pt x="598" y="461"/>
                    </a:lnTo>
                    <a:lnTo>
                      <a:pt x="679" y="524"/>
                    </a:lnTo>
                    <a:lnTo>
                      <a:pt x="760" y="595"/>
                    </a:lnTo>
                    <a:lnTo>
                      <a:pt x="837" y="665"/>
                    </a:lnTo>
                    <a:lnTo>
                      <a:pt x="844" y="675"/>
                    </a:lnTo>
                    <a:lnTo>
                      <a:pt x="851" y="686"/>
                    </a:lnTo>
                    <a:lnTo>
                      <a:pt x="859" y="700"/>
                    </a:lnTo>
                    <a:lnTo>
                      <a:pt x="866" y="710"/>
                    </a:lnTo>
                    <a:lnTo>
                      <a:pt x="869" y="725"/>
                    </a:lnTo>
                    <a:lnTo>
                      <a:pt x="872" y="738"/>
                    </a:lnTo>
                    <a:lnTo>
                      <a:pt x="876" y="756"/>
                    </a:lnTo>
                    <a:lnTo>
                      <a:pt x="879" y="770"/>
                    </a:lnTo>
                    <a:lnTo>
                      <a:pt x="883" y="784"/>
                    </a:lnTo>
                    <a:lnTo>
                      <a:pt x="887" y="801"/>
                    </a:lnTo>
                    <a:lnTo>
                      <a:pt x="883" y="788"/>
                    </a:lnTo>
                    <a:lnTo>
                      <a:pt x="879" y="773"/>
                    </a:lnTo>
                    <a:lnTo>
                      <a:pt x="876" y="763"/>
                    </a:lnTo>
                    <a:lnTo>
                      <a:pt x="869" y="748"/>
                    </a:lnTo>
                    <a:lnTo>
                      <a:pt x="862" y="738"/>
                    </a:lnTo>
                    <a:lnTo>
                      <a:pt x="855" y="728"/>
                    </a:lnTo>
                    <a:lnTo>
                      <a:pt x="848" y="718"/>
                    </a:lnTo>
                    <a:lnTo>
                      <a:pt x="841" y="710"/>
                    </a:lnTo>
                    <a:lnTo>
                      <a:pt x="834" y="700"/>
                    </a:lnTo>
                    <a:lnTo>
                      <a:pt x="824" y="693"/>
                    </a:lnTo>
                    <a:lnTo>
                      <a:pt x="781" y="654"/>
                    </a:lnTo>
                    <a:lnTo>
                      <a:pt x="739" y="623"/>
                    </a:lnTo>
                    <a:lnTo>
                      <a:pt x="693" y="591"/>
                    </a:lnTo>
                    <a:lnTo>
                      <a:pt x="648" y="563"/>
                    </a:lnTo>
                    <a:lnTo>
                      <a:pt x="598" y="535"/>
                    </a:lnTo>
                    <a:lnTo>
                      <a:pt x="553" y="506"/>
                    </a:lnTo>
                    <a:lnTo>
                      <a:pt x="503" y="478"/>
                    </a:lnTo>
                    <a:lnTo>
                      <a:pt x="461" y="450"/>
                    </a:lnTo>
                    <a:lnTo>
                      <a:pt x="415" y="415"/>
                    </a:lnTo>
                    <a:lnTo>
                      <a:pt x="376" y="380"/>
                    </a:lnTo>
                    <a:lnTo>
                      <a:pt x="341" y="348"/>
                    </a:lnTo>
                    <a:lnTo>
                      <a:pt x="306" y="313"/>
                    </a:lnTo>
                    <a:lnTo>
                      <a:pt x="271" y="282"/>
                    </a:lnTo>
                    <a:lnTo>
                      <a:pt x="232" y="250"/>
                    </a:lnTo>
                    <a:lnTo>
                      <a:pt x="197" y="215"/>
                    </a:lnTo>
                    <a:lnTo>
                      <a:pt x="162" y="187"/>
                    </a:lnTo>
                    <a:lnTo>
                      <a:pt x="123" y="155"/>
                    </a:lnTo>
                    <a:lnTo>
                      <a:pt x="80" y="130"/>
                    </a:lnTo>
                    <a:lnTo>
                      <a:pt x="42" y="106"/>
                    </a:lnTo>
                    <a:lnTo>
                      <a:pt x="0" y="85"/>
                    </a:lnTo>
                    <a:lnTo>
                      <a:pt x="42" y="0"/>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03" name="Freeform 775"/>
              <p:cNvSpPr>
                <a:spLocks/>
              </p:cNvSpPr>
              <p:nvPr/>
            </p:nvSpPr>
            <p:spPr bwMode="auto">
              <a:xfrm>
                <a:off x="3089" y="2737"/>
                <a:ext cx="68" cy="58"/>
              </a:xfrm>
              <a:custGeom>
                <a:avLst/>
                <a:gdLst>
                  <a:gd name="T0" fmla="*/ 42 w 887"/>
                  <a:gd name="T1" fmla="*/ 0 h 801"/>
                  <a:gd name="T2" fmla="*/ 117 w 887"/>
                  <a:gd name="T3" fmla="*/ 71 h 801"/>
                  <a:gd name="T4" fmla="*/ 193 w 887"/>
                  <a:gd name="T5" fmla="*/ 141 h 801"/>
                  <a:gd name="T6" fmla="*/ 271 w 887"/>
                  <a:gd name="T7" fmla="*/ 208 h 801"/>
                  <a:gd name="T8" fmla="*/ 352 w 887"/>
                  <a:gd name="T9" fmla="*/ 271 h 801"/>
                  <a:gd name="T10" fmla="*/ 433 w 887"/>
                  <a:gd name="T11" fmla="*/ 335 h 801"/>
                  <a:gd name="T12" fmla="*/ 518 w 887"/>
                  <a:gd name="T13" fmla="*/ 398 h 801"/>
                  <a:gd name="T14" fmla="*/ 598 w 887"/>
                  <a:gd name="T15" fmla="*/ 461 h 801"/>
                  <a:gd name="T16" fmla="*/ 679 w 887"/>
                  <a:gd name="T17" fmla="*/ 524 h 801"/>
                  <a:gd name="T18" fmla="*/ 760 w 887"/>
                  <a:gd name="T19" fmla="*/ 595 h 801"/>
                  <a:gd name="T20" fmla="*/ 837 w 887"/>
                  <a:gd name="T21" fmla="*/ 665 h 801"/>
                  <a:gd name="T22" fmla="*/ 844 w 887"/>
                  <a:gd name="T23" fmla="*/ 675 h 801"/>
                  <a:gd name="T24" fmla="*/ 851 w 887"/>
                  <a:gd name="T25" fmla="*/ 686 h 801"/>
                  <a:gd name="T26" fmla="*/ 859 w 887"/>
                  <a:gd name="T27" fmla="*/ 700 h 801"/>
                  <a:gd name="T28" fmla="*/ 866 w 887"/>
                  <a:gd name="T29" fmla="*/ 710 h 801"/>
                  <a:gd name="T30" fmla="*/ 869 w 887"/>
                  <a:gd name="T31" fmla="*/ 725 h 801"/>
                  <a:gd name="T32" fmla="*/ 872 w 887"/>
                  <a:gd name="T33" fmla="*/ 738 h 801"/>
                  <a:gd name="T34" fmla="*/ 876 w 887"/>
                  <a:gd name="T35" fmla="*/ 756 h 801"/>
                  <a:gd name="T36" fmla="*/ 879 w 887"/>
                  <a:gd name="T37" fmla="*/ 770 h 801"/>
                  <a:gd name="T38" fmla="*/ 883 w 887"/>
                  <a:gd name="T39" fmla="*/ 784 h 801"/>
                  <a:gd name="T40" fmla="*/ 887 w 887"/>
                  <a:gd name="T41" fmla="*/ 801 h 801"/>
                  <a:gd name="T42" fmla="*/ 883 w 887"/>
                  <a:gd name="T43" fmla="*/ 788 h 801"/>
                  <a:gd name="T44" fmla="*/ 879 w 887"/>
                  <a:gd name="T45" fmla="*/ 773 h 801"/>
                  <a:gd name="T46" fmla="*/ 876 w 887"/>
                  <a:gd name="T47" fmla="*/ 763 h 801"/>
                  <a:gd name="T48" fmla="*/ 869 w 887"/>
                  <a:gd name="T49" fmla="*/ 748 h 801"/>
                  <a:gd name="T50" fmla="*/ 862 w 887"/>
                  <a:gd name="T51" fmla="*/ 738 h 801"/>
                  <a:gd name="T52" fmla="*/ 855 w 887"/>
                  <a:gd name="T53" fmla="*/ 728 h 801"/>
                  <a:gd name="T54" fmla="*/ 848 w 887"/>
                  <a:gd name="T55" fmla="*/ 718 h 801"/>
                  <a:gd name="T56" fmla="*/ 841 w 887"/>
                  <a:gd name="T57" fmla="*/ 710 h 801"/>
                  <a:gd name="T58" fmla="*/ 834 w 887"/>
                  <a:gd name="T59" fmla="*/ 700 h 801"/>
                  <a:gd name="T60" fmla="*/ 824 w 887"/>
                  <a:gd name="T61" fmla="*/ 693 h 801"/>
                  <a:gd name="T62" fmla="*/ 781 w 887"/>
                  <a:gd name="T63" fmla="*/ 654 h 801"/>
                  <a:gd name="T64" fmla="*/ 739 w 887"/>
                  <a:gd name="T65" fmla="*/ 623 h 801"/>
                  <a:gd name="T66" fmla="*/ 693 w 887"/>
                  <a:gd name="T67" fmla="*/ 591 h 801"/>
                  <a:gd name="T68" fmla="*/ 648 w 887"/>
                  <a:gd name="T69" fmla="*/ 563 h 801"/>
                  <a:gd name="T70" fmla="*/ 598 w 887"/>
                  <a:gd name="T71" fmla="*/ 535 h 801"/>
                  <a:gd name="T72" fmla="*/ 553 w 887"/>
                  <a:gd name="T73" fmla="*/ 506 h 801"/>
                  <a:gd name="T74" fmla="*/ 503 w 887"/>
                  <a:gd name="T75" fmla="*/ 478 h 801"/>
                  <a:gd name="T76" fmla="*/ 461 w 887"/>
                  <a:gd name="T77" fmla="*/ 450 h 801"/>
                  <a:gd name="T78" fmla="*/ 415 w 887"/>
                  <a:gd name="T79" fmla="*/ 415 h 801"/>
                  <a:gd name="T80" fmla="*/ 376 w 887"/>
                  <a:gd name="T81" fmla="*/ 380 h 801"/>
                  <a:gd name="T82" fmla="*/ 341 w 887"/>
                  <a:gd name="T83" fmla="*/ 348 h 801"/>
                  <a:gd name="T84" fmla="*/ 306 w 887"/>
                  <a:gd name="T85" fmla="*/ 313 h 801"/>
                  <a:gd name="T86" fmla="*/ 271 w 887"/>
                  <a:gd name="T87" fmla="*/ 282 h 801"/>
                  <a:gd name="T88" fmla="*/ 232 w 887"/>
                  <a:gd name="T89" fmla="*/ 250 h 801"/>
                  <a:gd name="T90" fmla="*/ 197 w 887"/>
                  <a:gd name="T91" fmla="*/ 215 h 801"/>
                  <a:gd name="T92" fmla="*/ 162 w 887"/>
                  <a:gd name="T93" fmla="*/ 187 h 801"/>
                  <a:gd name="T94" fmla="*/ 123 w 887"/>
                  <a:gd name="T95" fmla="*/ 155 h 801"/>
                  <a:gd name="T96" fmla="*/ 80 w 887"/>
                  <a:gd name="T97" fmla="*/ 130 h 801"/>
                  <a:gd name="T98" fmla="*/ 42 w 887"/>
                  <a:gd name="T99" fmla="*/ 106 h 801"/>
                  <a:gd name="T100" fmla="*/ 0 w 887"/>
                  <a:gd name="T101" fmla="*/ 85 h 801"/>
                  <a:gd name="T102" fmla="*/ 42 w 887"/>
                  <a:gd name="T103"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7" h="801">
                    <a:moveTo>
                      <a:pt x="42" y="0"/>
                    </a:moveTo>
                    <a:lnTo>
                      <a:pt x="117" y="71"/>
                    </a:lnTo>
                    <a:lnTo>
                      <a:pt x="193" y="141"/>
                    </a:lnTo>
                    <a:lnTo>
                      <a:pt x="271" y="208"/>
                    </a:lnTo>
                    <a:lnTo>
                      <a:pt x="352" y="271"/>
                    </a:lnTo>
                    <a:lnTo>
                      <a:pt x="433" y="335"/>
                    </a:lnTo>
                    <a:lnTo>
                      <a:pt x="518" y="398"/>
                    </a:lnTo>
                    <a:lnTo>
                      <a:pt x="598" y="461"/>
                    </a:lnTo>
                    <a:lnTo>
                      <a:pt x="679" y="524"/>
                    </a:lnTo>
                    <a:lnTo>
                      <a:pt x="760" y="595"/>
                    </a:lnTo>
                    <a:lnTo>
                      <a:pt x="837" y="665"/>
                    </a:lnTo>
                    <a:lnTo>
                      <a:pt x="844" y="675"/>
                    </a:lnTo>
                    <a:lnTo>
                      <a:pt x="851" y="686"/>
                    </a:lnTo>
                    <a:lnTo>
                      <a:pt x="859" y="700"/>
                    </a:lnTo>
                    <a:lnTo>
                      <a:pt x="866" y="710"/>
                    </a:lnTo>
                    <a:lnTo>
                      <a:pt x="869" y="725"/>
                    </a:lnTo>
                    <a:lnTo>
                      <a:pt x="872" y="738"/>
                    </a:lnTo>
                    <a:lnTo>
                      <a:pt x="876" y="756"/>
                    </a:lnTo>
                    <a:lnTo>
                      <a:pt x="879" y="770"/>
                    </a:lnTo>
                    <a:lnTo>
                      <a:pt x="883" y="784"/>
                    </a:lnTo>
                    <a:lnTo>
                      <a:pt x="887" y="801"/>
                    </a:lnTo>
                    <a:lnTo>
                      <a:pt x="883" y="788"/>
                    </a:lnTo>
                    <a:lnTo>
                      <a:pt x="879" y="773"/>
                    </a:lnTo>
                    <a:lnTo>
                      <a:pt x="876" y="763"/>
                    </a:lnTo>
                    <a:lnTo>
                      <a:pt x="869" y="748"/>
                    </a:lnTo>
                    <a:lnTo>
                      <a:pt x="862" y="738"/>
                    </a:lnTo>
                    <a:lnTo>
                      <a:pt x="855" y="728"/>
                    </a:lnTo>
                    <a:lnTo>
                      <a:pt x="848" y="718"/>
                    </a:lnTo>
                    <a:lnTo>
                      <a:pt x="841" y="710"/>
                    </a:lnTo>
                    <a:lnTo>
                      <a:pt x="834" y="700"/>
                    </a:lnTo>
                    <a:lnTo>
                      <a:pt x="824" y="693"/>
                    </a:lnTo>
                    <a:lnTo>
                      <a:pt x="781" y="654"/>
                    </a:lnTo>
                    <a:lnTo>
                      <a:pt x="739" y="623"/>
                    </a:lnTo>
                    <a:lnTo>
                      <a:pt x="693" y="591"/>
                    </a:lnTo>
                    <a:lnTo>
                      <a:pt x="648" y="563"/>
                    </a:lnTo>
                    <a:lnTo>
                      <a:pt x="598" y="535"/>
                    </a:lnTo>
                    <a:lnTo>
                      <a:pt x="553" y="506"/>
                    </a:lnTo>
                    <a:lnTo>
                      <a:pt x="503" y="478"/>
                    </a:lnTo>
                    <a:lnTo>
                      <a:pt x="461" y="450"/>
                    </a:lnTo>
                    <a:lnTo>
                      <a:pt x="415" y="415"/>
                    </a:lnTo>
                    <a:lnTo>
                      <a:pt x="376" y="380"/>
                    </a:lnTo>
                    <a:lnTo>
                      <a:pt x="341" y="348"/>
                    </a:lnTo>
                    <a:lnTo>
                      <a:pt x="306" y="313"/>
                    </a:lnTo>
                    <a:lnTo>
                      <a:pt x="271" y="282"/>
                    </a:lnTo>
                    <a:lnTo>
                      <a:pt x="232" y="250"/>
                    </a:lnTo>
                    <a:lnTo>
                      <a:pt x="197" y="215"/>
                    </a:lnTo>
                    <a:lnTo>
                      <a:pt x="162" y="187"/>
                    </a:lnTo>
                    <a:lnTo>
                      <a:pt x="123" y="155"/>
                    </a:lnTo>
                    <a:lnTo>
                      <a:pt x="80" y="130"/>
                    </a:lnTo>
                    <a:lnTo>
                      <a:pt x="42" y="106"/>
                    </a:lnTo>
                    <a:lnTo>
                      <a:pt x="0" y="85"/>
                    </a:lnTo>
                    <a:lnTo>
                      <a:pt x="42" y="0"/>
                    </a:lnTo>
                  </a:path>
                </a:pathLst>
              </a:custGeom>
              <a:noFill/>
              <a:ln w="0">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04" name="Freeform 776"/>
              <p:cNvSpPr>
                <a:spLocks/>
              </p:cNvSpPr>
              <p:nvPr/>
            </p:nvSpPr>
            <p:spPr bwMode="auto">
              <a:xfrm>
                <a:off x="2995" y="2627"/>
                <a:ext cx="50" cy="96"/>
              </a:xfrm>
              <a:custGeom>
                <a:avLst/>
                <a:gdLst>
                  <a:gd name="T0" fmla="*/ 641 w 641"/>
                  <a:gd name="T1" fmla="*/ 0 h 1349"/>
                  <a:gd name="T2" fmla="*/ 612 w 641"/>
                  <a:gd name="T3" fmla="*/ 84 h 1349"/>
                  <a:gd name="T4" fmla="*/ 599 w 641"/>
                  <a:gd name="T5" fmla="*/ 172 h 1349"/>
                  <a:gd name="T6" fmla="*/ 599 w 641"/>
                  <a:gd name="T7" fmla="*/ 260 h 1349"/>
                  <a:gd name="T8" fmla="*/ 602 w 641"/>
                  <a:gd name="T9" fmla="*/ 347 h 1349"/>
                  <a:gd name="T10" fmla="*/ 609 w 641"/>
                  <a:gd name="T11" fmla="*/ 435 h 1349"/>
                  <a:gd name="T12" fmla="*/ 612 w 641"/>
                  <a:gd name="T13" fmla="*/ 520 h 1349"/>
                  <a:gd name="T14" fmla="*/ 606 w 641"/>
                  <a:gd name="T15" fmla="*/ 600 h 1349"/>
                  <a:gd name="T16" fmla="*/ 588 w 641"/>
                  <a:gd name="T17" fmla="*/ 675 h 1349"/>
                  <a:gd name="T18" fmla="*/ 556 w 641"/>
                  <a:gd name="T19" fmla="*/ 745 h 1349"/>
                  <a:gd name="T20" fmla="*/ 500 w 641"/>
                  <a:gd name="T21" fmla="*/ 805 h 1349"/>
                  <a:gd name="T22" fmla="*/ 441 w 641"/>
                  <a:gd name="T23" fmla="*/ 850 h 1349"/>
                  <a:gd name="T24" fmla="*/ 381 w 641"/>
                  <a:gd name="T25" fmla="*/ 899 h 1349"/>
                  <a:gd name="T26" fmla="*/ 324 w 641"/>
                  <a:gd name="T27" fmla="*/ 945 h 1349"/>
                  <a:gd name="T28" fmla="*/ 268 w 641"/>
                  <a:gd name="T29" fmla="*/ 994 h 1349"/>
                  <a:gd name="T30" fmla="*/ 215 w 641"/>
                  <a:gd name="T31" fmla="*/ 1043 h 1349"/>
                  <a:gd name="T32" fmla="*/ 163 w 641"/>
                  <a:gd name="T33" fmla="*/ 1096 h 1349"/>
                  <a:gd name="T34" fmla="*/ 116 w 641"/>
                  <a:gd name="T35" fmla="*/ 1152 h 1349"/>
                  <a:gd name="T36" fmla="*/ 71 w 641"/>
                  <a:gd name="T37" fmla="*/ 1212 h 1349"/>
                  <a:gd name="T38" fmla="*/ 32 w 641"/>
                  <a:gd name="T39" fmla="*/ 1275 h 1349"/>
                  <a:gd name="T40" fmla="*/ 0 w 641"/>
                  <a:gd name="T41" fmla="*/ 1349 h 1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41" h="1349">
                    <a:moveTo>
                      <a:pt x="641" y="0"/>
                    </a:moveTo>
                    <a:lnTo>
                      <a:pt x="612" y="84"/>
                    </a:lnTo>
                    <a:lnTo>
                      <a:pt x="599" y="172"/>
                    </a:lnTo>
                    <a:lnTo>
                      <a:pt x="599" y="260"/>
                    </a:lnTo>
                    <a:lnTo>
                      <a:pt x="602" y="347"/>
                    </a:lnTo>
                    <a:lnTo>
                      <a:pt x="609" y="435"/>
                    </a:lnTo>
                    <a:lnTo>
                      <a:pt x="612" y="520"/>
                    </a:lnTo>
                    <a:lnTo>
                      <a:pt x="606" y="600"/>
                    </a:lnTo>
                    <a:lnTo>
                      <a:pt x="588" y="675"/>
                    </a:lnTo>
                    <a:lnTo>
                      <a:pt x="556" y="745"/>
                    </a:lnTo>
                    <a:lnTo>
                      <a:pt x="500" y="805"/>
                    </a:lnTo>
                    <a:lnTo>
                      <a:pt x="441" y="850"/>
                    </a:lnTo>
                    <a:lnTo>
                      <a:pt x="381" y="899"/>
                    </a:lnTo>
                    <a:lnTo>
                      <a:pt x="324" y="945"/>
                    </a:lnTo>
                    <a:lnTo>
                      <a:pt x="268" y="994"/>
                    </a:lnTo>
                    <a:lnTo>
                      <a:pt x="215" y="1043"/>
                    </a:lnTo>
                    <a:lnTo>
                      <a:pt x="163" y="1096"/>
                    </a:lnTo>
                    <a:lnTo>
                      <a:pt x="116" y="1152"/>
                    </a:lnTo>
                    <a:lnTo>
                      <a:pt x="71" y="1212"/>
                    </a:lnTo>
                    <a:lnTo>
                      <a:pt x="32" y="1275"/>
                    </a:lnTo>
                    <a:lnTo>
                      <a:pt x="0" y="1349"/>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05" name="Freeform 777"/>
              <p:cNvSpPr>
                <a:spLocks/>
              </p:cNvSpPr>
              <p:nvPr/>
            </p:nvSpPr>
            <p:spPr bwMode="auto">
              <a:xfrm>
                <a:off x="3147" y="2557"/>
                <a:ext cx="69" cy="28"/>
              </a:xfrm>
              <a:custGeom>
                <a:avLst/>
                <a:gdLst>
                  <a:gd name="T0" fmla="*/ 0 w 901"/>
                  <a:gd name="T1" fmla="*/ 0 h 397"/>
                  <a:gd name="T2" fmla="*/ 18 w 901"/>
                  <a:gd name="T3" fmla="*/ 0 h 397"/>
                  <a:gd name="T4" fmla="*/ 36 w 901"/>
                  <a:gd name="T5" fmla="*/ 0 h 397"/>
                  <a:gd name="T6" fmla="*/ 56 w 901"/>
                  <a:gd name="T7" fmla="*/ 0 h 397"/>
                  <a:gd name="T8" fmla="*/ 74 w 901"/>
                  <a:gd name="T9" fmla="*/ 3 h 397"/>
                  <a:gd name="T10" fmla="*/ 91 w 901"/>
                  <a:gd name="T11" fmla="*/ 7 h 397"/>
                  <a:gd name="T12" fmla="*/ 109 w 901"/>
                  <a:gd name="T13" fmla="*/ 11 h 397"/>
                  <a:gd name="T14" fmla="*/ 127 w 901"/>
                  <a:gd name="T15" fmla="*/ 18 h 397"/>
                  <a:gd name="T16" fmla="*/ 144 w 901"/>
                  <a:gd name="T17" fmla="*/ 21 h 397"/>
                  <a:gd name="T18" fmla="*/ 162 w 901"/>
                  <a:gd name="T19" fmla="*/ 28 h 397"/>
                  <a:gd name="T20" fmla="*/ 179 w 901"/>
                  <a:gd name="T21" fmla="*/ 35 h 397"/>
                  <a:gd name="T22" fmla="*/ 236 w 901"/>
                  <a:gd name="T23" fmla="*/ 59 h 397"/>
                  <a:gd name="T24" fmla="*/ 285 w 901"/>
                  <a:gd name="T25" fmla="*/ 81 h 397"/>
                  <a:gd name="T26" fmla="*/ 327 w 901"/>
                  <a:gd name="T27" fmla="*/ 98 h 397"/>
                  <a:gd name="T28" fmla="*/ 373 w 901"/>
                  <a:gd name="T29" fmla="*/ 113 h 397"/>
                  <a:gd name="T30" fmla="*/ 412 w 901"/>
                  <a:gd name="T31" fmla="*/ 119 h 397"/>
                  <a:gd name="T32" fmla="*/ 457 w 901"/>
                  <a:gd name="T33" fmla="*/ 126 h 397"/>
                  <a:gd name="T34" fmla="*/ 503 w 901"/>
                  <a:gd name="T35" fmla="*/ 126 h 397"/>
                  <a:gd name="T36" fmla="*/ 556 w 901"/>
                  <a:gd name="T37" fmla="*/ 123 h 397"/>
                  <a:gd name="T38" fmla="*/ 616 w 901"/>
                  <a:gd name="T39" fmla="*/ 119 h 397"/>
                  <a:gd name="T40" fmla="*/ 686 w 901"/>
                  <a:gd name="T41" fmla="*/ 109 h 397"/>
                  <a:gd name="T42" fmla="*/ 703 w 901"/>
                  <a:gd name="T43" fmla="*/ 113 h 397"/>
                  <a:gd name="T44" fmla="*/ 725 w 901"/>
                  <a:gd name="T45" fmla="*/ 130 h 397"/>
                  <a:gd name="T46" fmla="*/ 750 w 901"/>
                  <a:gd name="T47" fmla="*/ 158 h 397"/>
                  <a:gd name="T48" fmla="*/ 775 w 901"/>
                  <a:gd name="T49" fmla="*/ 189 h 397"/>
                  <a:gd name="T50" fmla="*/ 798 w 901"/>
                  <a:gd name="T51" fmla="*/ 228 h 397"/>
                  <a:gd name="T52" fmla="*/ 823 w 901"/>
                  <a:gd name="T53" fmla="*/ 271 h 397"/>
                  <a:gd name="T54" fmla="*/ 848 w 901"/>
                  <a:gd name="T55" fmla="*/ 309 h 397"/>
                  <a:gd name="T56" fmla="*/ 869 w 901"/>
                  <a:gd name="T57" fmla="*/ 348 h 397"/>
                  <a:gd name="T58" fmla="*/ 886 w 901"/>
                  <a:gd name="T59" fmla="*/ 376 h 397"/>
                  <a:gd name="T60" fmla="*/ 901 w 901"/>
                  <a:gd name="T61" fmla="*/ 397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01" h="397">
                    <a:moveTo>
                      <a:pt x="0" y="0"/>
                    </a:moveTo>
                    <a:lnTo>
                      <a:pt x="18" y="0"/>
                    </a:lnTo>
                    <a:lnTo>
                      <a:pt x="36" y="0"/>
                    </a:lnTo>
                    <a:lnTo>
                      <a:pt x="56" y="0"/>
                    </a:lnTo>
                    <a:lnTo>
                      <a:pt x="74" y="3"/>
                    </a:lnTo>
                    <a:lnTo>
                      <a:pt x="91" y="7"/>
                    </a:lnTo>
                    <a:lnTo>
                      <a:pt x="109" y="11"/>
                    </a:lnTo>
                    <a:lnTo>
                      <a:pt x="127" y="18"/>
                    </a:lnTo>
                    <a:lnTo>
                      <a:pt x="144" y="21"/>
                    </a:lnTo>
                    <a:lnTo>
                      <a:pt x="162" y="28"/>
                    </a:lnTo>
                    <a:lnTo>
                      <a:pt x="179" y="35"/>
                    </a:lnTo>
                    <a:lnTo>
                      <a:pt x="236" y="59"/>
                    </a:lnTo>
                    <a:lnTo>
                      <a:pt x="285" y="81"/>
                    </a:lnTo>
                    <a:lnTo>
                      <a:pt x="327" y="98"/>
                    </a:lnTo>
                    <a:lnTo>
                      <a:pt x="373" y="113"/>
                    </a:lnTo>
                    <a:lnTo>
                      <a:pt x="412" y="119"/>
                    </a:lnTo>
                    <a:lnTo>
                      <a:pt x="457" y="126"/>
                    </a:lnTo>
                    <a:lnTo>
                      <a:pt x="503" y="126"/>
                    </a:lnTo>
                    <a:lnTo>
                      <a:pt x="556" y="123"/>
                    </a:lnTo>
                    <a:lnTo>
                      <a:pt x="616" y="119"/>
                    </a:lnTo>
                    <a:lnTo>
                      <a:pt x="686" y="109"/>
                    </a:lnTo>
                    <a:lnTo>
                      <a:pt x="703" y="113"/>
                    </a:lnTo>
                    <a:lnTo>
                      <a:pt x="725" y="130"/>
                    </a:lnTo>
                    <a:lnTo>
                      <a:pt x="750" y="158"/>
                    </a:lnTo>
                    <a:lnTo>
                      <a:pt x="775" y="189"/>
                    </a:lnTo>
                    <a:lnTo>
                      <a:pt x="798" y="228"/>
                    </a:lnTo>
                    <a:lnTo>
                      <a:pt x="823" y="271"/>
                    </a:lnTo>
                    <a:lnTo>
                      <a:pt x="848" y="309"/>
                    </a:lnTo>
                    <a:lnTo>
                      <a:pt x="869" y="348"/>
                    </a:lnTo>
                    <a:lnTo>
                      <a:pt x="886" y="376"/>
                    </a:lnTo>
                    <a:lnTo>
                      <a:pt x="901" y="397"/>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06" name="Freeform 778"/>
              <p:cNvSpPr>
                <a:spLocks/>
              </p:cNvSpPr>
              <p:nvPr/>
            </p:nvSpPr>
            <p:spPr bwMode="auto">
              <a:xfrm>
                <a:off x="3138" y="2569"/>
                <a:ext cx="97" cy="144"/>
              </a:xfrm>
              <a:custGeom>
                <a:avLst/>
                <a:gdLst>
                  <a:gd name="T0" fmla="*/ 0 w 1259"/>
                  <a:gd name="T1" fmla="*/ 0 h 2020"/>
                  <a:gd name="T2" fmla="*/ 56 w 1259"/>
                  <a:gd name="T3" fmla="*/ 38 h 2020"/>
                  <a:gd name="T4" fmla="*/ 105 w 1259"/>
                  <a:gd name="T5" fmla="*/ 74 h 2020"/>
                  <a:gd name="T6" fmla="*/ 151 w 1259"/>
                  <a:gd name="T7" fmla="*/ 112 h 2020"/>
                  <a:gd name="T8" fmla="*/ 189 w 1259"/>
                  <a:gd name="T9" fmla="*/ 154 h 2020"/>
                  <a:gd name="T10" fmla="*/ 224 w 1259"/>
                  <a:gd name="T11" fmla="*/ 197 h 2020"/>
                  <a:gd name="T12" fmla="*/ 253 w 1259"/>
                  <a:gd name="T13" fmla="*/ 242 h 2020"/>
                  <a:gd name="T14" fmla="*/ 278 w 1259"/>
                  <a:gd name="T15" fmla="*/ 292 h 2020"/>
                  <a:gd name="T16" fmla="*/ 302 w 1259"/>
                  <a:gd name="T17" fmla="*/ 344 h 2020"/>
                  <a:gd name="T18" fmla="*/ 319 w 1259"/>
                  <a:gd name="T19" fmla="*/ 404 h 2020"/>
                  <a:gd name="T20" fmla="*/ 337 w 1259"/>
                  <a:gd name="T21" fmla="*/ 467 h 2020"/>
                  <a:gd name="T22" fmla="*/ 390 w 1259"/>
                  <a:gd name="T23" fmla="*/ 677 h 2020"/>
                  <a:gd name="T24" fmla="*/ 449 w 1259"/>
                  <a:gd name="T25" fmla="*/ 870 h 2020"/>
                  <a:gd name="T26" fmla="*/ 517 w 1259"/>
                  <a:gd name="T27" fmla="*/ 1050 h 2020"/>
                  <a:gd name="T28" fmla="*/ 591 w 1259"/>
                  <a:gd name="T29" fmla="*/ 1215 h 2020"/>
                  <a:gd name="T30" fmla="*/ 672 w 1259"/>
                  <a:gd name="T31" fmla="*/ 1366 h 2020"/>
                  <a:gd name="T32" fmla="*/ 767 w 1259"/>
                  <a:gd name="T33" fmla="*/ 1507 h 2020"/>
                  <a:gd name="T34" fmla="*/ 868 w 1259"/>
                  <a:gd name="T35" fmla="*/ 1640 h 2020"/>
                  <a:gd name="T36" fmla="*/ 985 w 1259"/>
                  <a:gd name="T37" fmla="*/ 1770 h 2020"/>
                  <a:gd name="T38" fmla="*/ 1115 w 1259"/>
                  <a:gd name="T39" fmla="*/ 1893 h 2020"/>
                  <a:gd name="T40" fmla="*/ 1259 w 1259"/>
                  <a:gd name="T41" fmla="*/ 2020 h 2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9" h="2020">
                    <a:moveTo>
                      <a:pt x="0" y="0"/>
                    </a:moveTo>
                    <a:lnTo>
                      <a:pt x="56" y="38"/>
                    </a:lnTo>
                    <a:lnTo>
                      <a:pt x="105" y="74"/>
                    </a:lnTo>
                    <a:lnTo>
                      <a:pt x="151" y="112"/>
                    </a:lnTo>
                    <a:lnTo>
                      <a:pt x="189" y="154"/>
                    </a:lnTo>
                    <a:lnTo>
                      <a:pt x="224" y="197"/>
                    </a:lnTo>
                    <a:lnTo>
                      <a:pt x="253" y="242"/>
                    </a:lnTo>
                    <a:lnTo>
                      <a:pt x="278" y="292"/>
                    </a:lnTo>
                    <a:lnTo>
                      <a:pt x="302" y="344"/>
                    </a:lnTo>
                    <a:lnTo>
                      <a:pt x="319" y="404"/>
                    </a:lnTo>
                    <a:lnTo>
                      <a:pt x="337" y="467"/>
                    </a:lnTo>
                    <a:lnTo>
                      <a:pt x="390" y="677"/>
                    </a:lnTo>
                    <a:lnTo>
                      <a:pt x="449" y="870"/>
                    </a:lnTo>
                    <a:lnTo>
                      <a:pt x="517" y="1050"/>
                    </a:lnTo>
                    <a:lnTo>
                      <a:pt x="591" y="1215"/>
                    </a:lnTo>
                    <a:lnTo>
                      <a:pt x="672" y="1366"/>
                    </a:lnTo>
                    <a:lnTo>
                      <a:pt x="767" y="1507"/>
                    </a:lnTo>
                    <a:lnTo>
                      <a:pt x="868" y="1640"/>
                    </a:lnTo>
                    <a:lnTo>
                      <a:pt x="985" y="1770"/>
                    </a:lnTo>
                    <a:lnTo>
                      <a:pt x="1115" y="1893"/>
                    </a:lnTo>
                    <a:lnTo>
                      <a:pt x="1259" y="2020"/>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07" name="Freeform 779"/>
              <p:cNvSpPr>
                <a:spLocks/>
              </p:cNvSpPr>
              <p:nvPr/>
            </p:nvSpPr>
            <p:spPr bwMode="auto">
              <a:xfrm>
                <a:off x="3154" y="2583"/>
                <a:ext cx="30" cy="18"/>
              </a:xfrm>
              <a:custGeom>
                <a:avLst/>
                <a:gdLst>
                  <a:gd name="T0" fmla="*/ 0 w 395"/>
                  <a:gd name="T1" fmla="*/ 0 h 252"/>
                  <a:gd name="T2" fmla="*/ 39 w 395"/>
                  <a:gd name="T3" fmla="*/ 28 h 252"/>
                  <a:gd name="T4" fmla="*/ 82 w 395"/>
                  <a:gd name="T5" fmla="*/ 49 h 252"/>
                  <a:gd name="T6" fmla="*/ 123 w 395"/>
                  <a:gd name="T7" fmla="*/ 67 h 252"/>
                  <a:gd name="T8" fmla="*/ 173 w 395"/>
                  <a:gd name="T9" fmla="*/ 84 h 252"/>
                  <a:gd name="T10" fmla="*/ 215 w 395"/>
                  <a:gd name="T11" fmla="*/ 102 h 252"/>
                  <a:gd name="T12" fmla="*/ 261 w 395"/>
                  <a:gd name="T13" fmla="*/ 119 h 252"/>
                  <a:gd name="T14" fmla="*/ 303 w 395"/>
                  <a:gd name="T15" fmla="*/ 144 h 252"/>
                  <a:gd name="T16" fmla="*/ 338 w 395"/>
                  <a:gd name="T17" fmla="*/ 172 h 252"/>
                  <a:gd name="T18" fmla="*/ 370 w 395"/>
                  <a:gd name="T19" fmla="*/ 207 h 252"/>
                  <a:gd name="T20" fmla="*/ 395 w 395"/>
                  <a:gd name="T21" fmla="*/ 25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5" h="252">
                    <a:moveTo>
                      <a:pt x="0" y="0"/>
                    </a:moveTo>
                    <a:lnTo>
                      <a:pt x="39" y="28"/>
                    </a:lnTo>
                    <a:lnTo>
                      <a:pt x="82" y="49"/>
                    </a:lnTo>
                    <a:lnTo>
                      <a:pt x="123" y="67"/>
                    </a:lnTo>
                    <a:lnTo>
                      <a:pt x="173" y="84"/>
                    </a:lnTo>
                    <a:lnTo>
                      <a:pt x="215" y="102"/>
                    </a:lnTo>
                    <a:lnTo>
                      <a:pt x="261" y="119"/>
                    </a:lnTo>
                    <a:lnTo>
                      <a:pt x="303" y="144"/>
                    </a:lnTo>
                    <a:lnTo>
                      <a:pt x="338" y="172"/>
                    </a:lnTo>
                    <a:lnTo>
                      <a:pt x="370" y="207"/>
                    </a:lnTo>
                    <a:lnTo>
                      <a:pt x="395" y="252"/>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08" name="Freeform 780"/>
              <p:cNvSpPr>
                <a:spLocks/>
              </p:cNvSpPr>
              <p:nvPr/>
            </p:nvSpPr>
            <p:spPr bwMode="auto">
              <a:xfrm>
                <a:off x="2783" y="2743"/>
                <a:ext cx="126" cy="62"/>
              </a:xfrm>
              <a:custGeom>
                <a:avLst/>
                <a:gdLst>
                  <a:gd name="T0" fmla="*/ 0 w 1637"/>
                  <a:gd name="T1" fmla="*/ 0 h 857"/>
                  <a:gd name="T2" fmla="*/ 11 w 1637"/>
                  <a:gd name="T3" fmla="*/ 25 h 857"/>
                  <a:gd name="T4" fmla="*/ 24 w 1637"/>
                  <a:gd name="T5" fmla="*/ 45 h 857"/>
                  <a:gd name="T6" fmla="*/ 38 w 1637"/>
                  <a:gd name="T7" fmla="*/ 67 h 857"/>
                  <a:gd name="T8" fmla="*/ 56 w 1637"/>
                  <a:gd name="T9" fmla="*/ 88 h 857"/>
                  <a:gd name="T10" fmla="*/ 74 w 1637"/>
                  <a:gd name="T11" fmla="*/ 105 h 857"/>
                  <a:gd name="T12" fmla="*/ 95 w 1637"/>
                  <a:gd name="T13" fmla="*/ 123 h 857"/>
                  <a:gd name="T14" fmla="*/ 113 w 1637"/>
                  <a:gd name="T15" fmla="*/ 140 h 857"/>
                  <a:gd name="T16" fmla="*/ 130 w 1637"/>
                  <a:gd name="T17" fmla="*/ 162 h 857"/>
                  <a:gd name="T18" fmla="*/ 144 w 1637"/>
                  <a:gd name="T19" fmla="*/ 180 h 857"/>
                  <a:gd name="T20" fmla="*/ 158 w 1637"/>
                  <a:gd name="T21" fmla="*/ 200 h 857"/>
                  <a:gd name="T22" fmla="*/ 261 w 1637"/>
                  <a:gd name="T23" fmla="*/ 351 h 857"/>
                  <a:gd name="T24" fmla="*/ 377 w 1637"/>
                  <a:gd name="T25" fmla="*/ 478 h 857"/>
                  <a:gd name="T26" fmla="*/ 507 w 1637"/>
                  <a:gd name="T27" fmla="*/ 586 h 857"/>
                  <a:gd name="T28" fmla="*/ 647 w 1637"/>
                  <a:gd name="T29" fmla="*/ 678 h 857"/>
                  <a:gd name="T30" fmla="*/ 798 w 1637"/>
                  <a:gd name="T31" fmla="*/ 748 h 857"/>
                  <a:gd name="T32" fmla="*/ 961 w 1637"/>
                  <a:gd name="T33" fmla="*/ 805 h 857"/>
                  <a:gd name="T34" fmla="*/ 1126 w 1637"/>
                  <a:gd name="T35" fmla="*/ 840 h 857"/>
                  <a:gd name="T36" fmla="*/ 1294 w 1637"/>
                  <a:gd name="T37" fmla="*/ 857 h 857"/>
                  <a:gd name="T38" fmla="*/ 1464 w 1637"/>
                  <a:gd name="T39" fmla="*/ 857 h 857"/>
                  <a:gd name="T40" fmla="*/ 1637 w 1637"/>
                  <a:gd name="T41" fmla="*/ 843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37" h="857">
                    <a:moveTo>
                      <a:pt x="0" y="0"/>
                    </a:moveTo>
                    <a:lnTo>
                      <a:pt x="11" y="25"/>
                    </a:lnTo>
                    <a:lnTo>
                      <a:pt x="24" y="45"/>
                    </a:lnTo>
                    <a:lnTo>
                      <a:pt x="38" y="67"/>
                    </a:lnTo>
                    <a:lnTo>
                      <a:pt x="56" y="88"/>
                    </a:lnTo>
                    <a:lnTo>
                      <a:pt x="74" y="105"/>
                    </a:lnTo>
                    <a:lnTo>
                      <a:pt x="95" y="123"/>
                    </a:lnTo>
                    <a:lnTo>
                      <a:pt x="113" y="140"/>
                    </a:lnTo>
                    <a:lnTo>
                      <a:pt x="130" y="162"/>
                    </a:lnTo>
                    <a:lnTo>
                      <a:pt x="144" y="180"/>
                    </a:lnTo>
                    <a:lnTo>
                      <a:pt x="158" y="200"/>
                    </a:lnTo>
                    <a:lnTo>
                      <a:pt x="261" y="351"/>
                    </a:lnTo>
                    <a:lnTo>
                      <a:pt x="377" y="478"/>
                    </a:lnTo>
                    <a:lnTo>
                      <a:pt x="507" y="586"/>
                    </a:lnTo>
                    <a:lnTo>
                      <a:pt x="647" y="678"/>
                    </a:lnTo>
                    <a:lnTo>
                      <a:pt x="798" y="748"/>
                    </a:lnTo>
                    <a:lnTo>
                      <a:pt x="961" y="805"/>
                    </a:lnTo>
                    <a:lnTo>
                      <a:pt x="1126" y="840"/>
                    </a:lnTo>
                    <a:lnTo>
                      <a:pt x="1294" y="857"/>
                    </a:lnTo>
                    <a:lnTo>
                      <a:pt x="1464" y="857"/>
                    </a:lnTo>
                    <a:lnTo>
                      <a:pt x="1637" y="843"/>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09" name="Freeform 781"/>
              <p:cNvSpPr>
                <a:spLocks/>
              </p:cNvSpPr>
              <p:nvPr/>
            </p:nvSpPr>
            <p:spPr bwMode="auto">
              <a:xfrm>
                <a:off x="2920" y="2783"/>
                <a:ext cx="90" cy="18"/>
              </a:xfrm>
              <a:custGeom>
                <a:avLst/>
                <a:gdLst>
                  <a:gd name="T0" fmla="*/ 0 w 1168"/>
                  <a:gd name="T1" fmla="*/ 253 h 253"/>
                  <a:gd name="T2" fmla="*/ 70 w 1168"/>
                  <a:gd name="T3" fmla="*/ 232 h 253"/>
                  <a:gd name="T4" fmla="*/ 138 w 1168"/>
                  <a:gd name="T5" fmla="*/ 215 h 253"/>
                  <a:gd name="T6" fmla="*/ 201 w 1168"/>
                  <a:gd name="T7" fmla="*/ 197 h 253"/>
                  <a:gd name="T8" fmla="*/ 261 w 1168"/>
                  <a:gd name="T9" fmla="*/ 179 h 253"/>
                  <a:gd name="T10" fmla="*/ 321 w 1168"/>
                  <a:gd name="T11" fmla="*/ 162 h 253"/>
                  <a:gd name="T12" fmla="*/ 376 w 1168"/>
                  <a:gd name="T13" fmla="*/ 140 h 253"/>
                  <a:gd name="T14" fmla="*/ 436 w 1168"/>
                  <a:gd name="T15" fmla="*/ 120 h 253"/>
                  <a:gd name="T16" fmla="*/ 499 w 1168"/>
                  <a:gd name="T17" fmla="*/ 95 h 253"/>
                  <a:gd name="T18" fmla="*/ 564 w 1168"/>
                  <a:gd name="T19" fmla="*/ 67 h 253"/>
                  <a:gd name="T20" fmla="*/ 634 w 1168"/>
                  <a:gd name="T21" fmla="*/ 35 h 253"/>
                  <a:gd name="T22" fmla="*/ 675 w 1168"/>
                  <a:gd name="T23" fmla="*/ 21 h 253"/>
                  <a:gd name="T24" fmla="*/ 722 w 1168"/>
                  <a:gd name="T25" fmla="*/ 10 h 253"/>
                  <a:gd name="T26" fmla="*/ 777 w 1168"/>
                  <a:gd name="T27" fmla="*/ 3 h 253"/>
                  <a:gd name="T28" fmla="*/ 834 w 1168"/>
                  <a:gd name="T29" fmla="*/ 0 h 253"/>
                  <a:gd name="T30" fmla="*/ 894 w 1168"/>
                  <a:gd name="T31" fmla="*/ 0 h 253"/>
                  <a:gd name="T32" fmla="*/ 953 w 1168"/>
                  <a:gd name="T33" fmla="*/ 3 h 253"/>
                  <a:gd name="T34" fmla="*/ 1013 w 1168"/>
                  <a:gd name="T35" fmla="*/ 3 h 253"/>
                  <a:gd name="T36" fmla="*/ 1070 w 1168"/>
                  <a:gd name="T37" fmla="*/ 7 h 253"/>
                  <a:gd name="T38" fmla="*/ 1123 w 1168"/>
                  <a:gd name="T39" fmla="*/ 10 h 253"/>
                  <a:gd name="T40" fmla="*/ 1168 w 1168"/>
                  <a:gd name="T41" fmla="*/ 14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68" h="253">
                    <a:moveTo>
                      <a:pt x="0" y="253"/>
                    </a:moveTo>
                    <a:lnTo>
                      <a:pt x="70" y="232"/>
                    </a:lnTo>
                    <a:lnTo>
                      <a:pt x="138" y="215"/>
                    </a:lnTo>
                    <a:lnTo>
                      <a:pt x="201" y="197"/>
                    </a:lnTo>
                    <a:lnTo>
                      <a:pt x="261" y="179"/>
                    </a:lnTo>
                    <a:lnTo>
                      <a:pt x="321" y="162"/>
                    </a:lnTo>
                    <a:lnTo>
                      <a:pt x="376" y="140"/>
                    </a:lnTo>
                    <a:lnTo>
                      <a:pt x="436" y="120"/>
                    </a:lnTo>
                    <a:lnTo>
                      <a:pt x="499" y="95"/>
                    </a:lnTo>
                    <a:lnTo>
                      <a:pt x="564" y="67"/>
                    </a:lnTo>
                    <a:lnTo>
                      <a:pt x="634" y="35"/>
                    </a:lnTo>
                    <a:lnTo>
                      <a:pt x="675" y="21"/>
                    </a:lnTo>
                    <a:lnTo>
                      <a:pt x="722" y="10"/>
                    </a:lnTo>
                    <a:lnTo>
                      <a:pt x="777" y="3"/>
                    </a:lnTo>
                    <a:lnTo>
                      <a:pt x="834" y="0"/>
                    </a:lnTo>
                    <a:lnTo>
                      <a:pt x="894" y="0"/>
                    </a:lnTo>
                    <a:lnTo>
                      <a:pt x="953" y="3"/>
                    </a:lnTo>
                    <a:lnTo>
                      <a:pt x="1013" y="3"/>
                    </a:lnTo>
                    <a:lnTo>
                      <a:pt x="1070" y="7"/>
                    </a:lnTo>
                    <a:lnTo>
                      <a:pt x="1123" y="10"/>
                    </a:lnTo>
                    <a:lnTo>
                      <a:pt x="1168" y="14"/>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10" name="Freeform 782"/>
              <p:cNvSpPr>
                <a:spLocks/>
              </p:cNvSpPr>
              <p:nvPr/>
            </p:nvSpPr>
            <p:spPr bwMode="auto">
              <a:xfrm>
                <a:off x="3027" y="2687"/>
                <a:ext cx="9" cy="42"/>
              </a:xfrm>
              <a:custGeom>
                <a:avLst/>
                <a:gdLst>
                  <a:gd name="T0" fmla="*/ 48 w 105"/>
                  <a:gd name="T1" fmla="*/ 0 h 596"/>
                  <a:gd name="T2" fmla="*/ 17 w 105"/>
                  <a:gd name="T3" fmla="*/ 55 h 596"/>
                  <a:gd name="T4" fmla="*/ 3 w 105"/>
                  <a:gd name="T5" fmla="*/ 115 h 596"/>
                  <a:gd name="T6" fmla="*/ 0 w 105"/>
                  <a:gd name="T7" fmla="*/ 175 h 596"/>
                  <a:gd name="T8" fmla="*/ 10 w 105"/>
                  <a:gd name="T9" fmla="*/ 235 h 596"/>
                  <a:gd name="T10" fmla="*/ 25 w 105"/>
                  <a:gd name="T11" fmla="*/ 294 h 596"/>
                  <a:gd name="T12" fmla="*/ 45 w 105"/>
                  <a:gd name="T13" fmla="*/ 353 h 596"/>
                  <a:gd name="T14" fmla="*/ 63 w 105"/>
                  <a:gd name="T15" fmla="*/ 413 h 596"/>
                  <a:gd name="T16" fmla="*/ 84 w 105"/>
                  <a:gd name="T17" fmla="*/ 473 h 596"/>
                  <a:gd name="T18" fmla="*/ 98 w 105"/>
                  <a:gd name="T19" fmla="*/ 533 h 596"/>
                  <a:gd name="T20" fmla="*/ 105 w 105"/>
                  <a:gd name="T21" fmla="*/ 596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596">
                    <a:moveTo>
                      <a:pt x="48" y="0"/>
                    </a:moveTo>
                    <a:lnTo>
                      <a:pt x="17" y="55"/>
                    </a:lnTo>
                    <a:lnTo>
                      <a:pt x="3" y="115"/>
                    </a:lnTo>
                    <a:lnTo>
                      <a:pt x="0" y="175"/>
                    </a:lnTo>
                    <a:lnTo>
                      <a:pt x="10" y="235"/>
                    </a:lnTo>
                    <a:lnTo>
                      <a:pt x="25" y="294"/>
                    </a:lnTo>
                    <a:lnTo>
                      <a:pt x="45" y="353"/>
                    </a:lnTo>
                    <a:lnTo>
                      <a:pt x="63" y="413"/>
                    </a:lnTo>
                    <a:lnTo>
                      <a:pt x="84" y="473"/>
                    </a:lnTo>
                    <a:lnTo>
                      <a:pt x="98" y="533"/>
                    </a:lnTo>
                    <a:lnTo>
                      <a:pt x="105" y="596"/>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11" name="Freeform 783"/>
              <p:cNvSpPr>
                <a:spLocks/>
              </p:cNvSpPr>
              <p:nvPr/>
            </p:nvSpPr>
            <p:spPr bwMode="auto">
              <a:xfrm>
                <a:off x="3042" y="2673"/>
                <a:ext cx="9" cy="23"/>
              </a:xfrm>
              <a:custGeom>
                <a:avLst/>
                <a:gdLst>
                  <a:gd name="T0" fmla="*/ 0 w 120"/>
                  <a:gd name="T1" fmla="*/ 0 h 323"/>
                  <a:gd name="T2" fmla="*/ 3 w 120"/>
                  <a:gd name="T3" fmla="*/ 31 h 323"/>
                  <a:gd name="T4" fmla="*/ 7 w 120"/>
                  <a:gd name="T5" fmla="*/ 63 h 323"/>
                  <a:gd name="T6" fmla="*/ 17 w 120"/>
                  <a:gd name="T7" fmla="*/ 98 h 323"/>
                  <a:gd name="T8" fmla="*/ 28 w 120"/>
                  <a:gd name="T9" fmla="*/ 133 h 323"/>
                  <a:gd name="T10" fmla="*/ 38 w 120"/>
                  <a:gd name="T11" fmla="*/ 165 h 323"/>
                  <a:gd name="T12" fmla="*/ 52 w 120"/>
                  <a:gd name="T13" fmla="*/ 200 h 323"/>
                  <a:gd name="T14" fmla="*/ 66 w 120"/>
                  <a:gd name="T15" fmla="*/ 231 h 323"/>
                  <a:gd name="T16" fmla="*/ 85 w 120"/>
                  <a:gd name="T17" fmla="*/ 263 h 323"/>
                  <a:gd name="T18" fmla="*/ 102 w 120"/>
                  <a:gd name="T19" fmla="*/ 291 h 323"/>
                  <a:gd name="T20" fmla="*/ 120 w 120"/>
                  <a:gd name="T21" fmla="*/ 323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323">
                    <a:moveTo>
                      <a:pt x="0" y="0"/>
                    </a:moveTo>
                    <a:lnTo>
                      <a:pt x="3" y="31"/>
                    </a:lnTo>
                    <a:lnTo>
                      <a:pt x="7" y="63"/>
                    </a:lnTo>
                    <a:lnTo>
                      <a:pt x="17" y="98"/>
                    </a:lnTo>
                    <a:lnTo>
                      <a:pt x="28" y="133"/>
                    </a:lnTo>
                    <a:lnTo>
                      <a:pt x="38" y="165"/>
                    </a:lnTo>
                    <a:lnTo>
                      <a:pt x="52" y="200"/>
                    </a:lnTo>
                    <a:lnTo>
                      <a:pt x="66" y="231"/>
                    </a:lnTo>
                    <a:lnTo>
                      <a:pt x="85" y="263"/>
                    </a:lnTo>
                    <a:lnTo>
                      <a:pt x="102" y="291"/>
                    </a:lnTo>
                    <a:lnTo>
                      <a:pt x="120" y="323"/>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12" name="Freeform 784"/>
              <p:cNvSpPr>
                <a:spLocks/>
              </p:cNvSpPr>
              <p:nvPr/>
            </p:nvSpPr>
            <p:spPr bwMode="auto">
              <a:xfrm>
                <a:off x="3149" y="2784"/>
                <a:ext cx="15" cy="58"/>
              </a:xfrm>
              <a:custGeom>
                <a:avLst/>
                <a:gdLst>
                  <a:gd name="T0" fmla="*/ 0 w 197"/>
                  <a:gd name="T1" fmla="*/ 0 h 814"/>
                  <a:gd name="T2" fmla="*/ 60 w 197"/>
                  <a:gd name="T3" fmla="*/ 66 h 814"/>
                  <a:gd name="T4" fmla="*/ 103 w 197"/>
                  <a:gd name="T5" fmla="*/ 141 h 814"/>
                  <a:gd name="T6" fmla="*/ 131 w 197"/>
                  <a:gd name="T7" fmla="*/ 221 h 814"/>
                  <a:gd name="T8" fmla="*/ 144 w 197"/>
                  <a:gd name="T9" fmla="*/ 302 h 814"/>
                  <a:gd name="T10" fmla="*/ 151 w 197"/>
                  <a:gd name="T11" fmla="*/ 386 h 814"/>
                  <a:gd name="T12" fmla="*/ 155 w 197"/>
                  <a:gd name="T13" fmla="*/ 474 h 814"/>
                  <a:gd name="T14" fmla="*/ 155 w 197"/>
                  <a:gd name="T15" fmla="*/ 559 h 814"/>
                  <a:gd name="T16" fmla="*/ 159 w 197"/>
                  <a:gd name="T17" fmla="*/ 646 h 814"/>
                  <a:gd name="T18" fmla="*/ 173 w 197"/>
                  <a:gd name="T19" fmla="*/ 731 h 814"/>
                  <a:gd name="T20" fmla="*/ 197 w 197"/>
                  <a:gd name="T21" fmla="*/ 814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7" h="814">
                    <a:moveTo>
                      <a:pt x="0" y="0"/>
                    </a:moveTo>
                    <a:lnTo>
                      <a:pt x="60" y="66"/>
                    </a:lnTo>
                    <a:lnTo>
                      <a:pt x="103" y="141"/>
                    </a:lnTo>
                    <a:lnTo>
                      <a:pt x="131" y="221"/>
                    </a:lnTo>
                    <a:lnTo>
                      <a:pt x="144" y="302"/>
                    </a:lnTo>
                    <a:lnTo>
                      <a:pt x="151" y="386"/>
                    </a:lnTo>
                    <a:lnTo>
                      <a:pt x="155" y="474"/>
                    </a:lnTo>
                    <a:lnTo>
                      <a:pt x="155" y="559"/>
                    </a:lnTo>
                    <a:lnTo>
                      <a:pt x="159" y="646"/>
                    </a:lnTo>
                    <a:lnTo>
                      <a:pt x="173" y="731"/>
                    </a:lnTo>
                    <a:lnTo>
                      <a:pt x="197" y="814"/>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13" name="Freeform 785"/>
              <p:cNvSpPr>
                <a:spLocks/>
              </p:cNvSpPr>
              <p:nvPr/>
            </p:nvSpPr>
            <p:spPr bwMode="auto">
              <a:xfrm>
                <a:off x="3160" y="2800"/>
                <a:ext cx="48" cy="51"/>
              </a:xfrm>
              <a:custGeom>
                <a:avLst/>
                <a:gdLst>
                  <a:gd name="T0" fmla="*/ 0 w 619"/>
                  <a:gd name="T1" fmla="*/ 0 h 717"/>
                  <a:gd name="T2" fmla="*/ 73 w 619"/>
                  <a:gd name="T3" fmla="*/ 60 h 717"/>
                  <a:gd name="T4" fmla="*/ 151 w 619"/>
                  <a:gd name="T5" fmla="*/ 120 h 717"/>
                  <a:gd name="T6" fmla="*/ 228 w 619"/>
                  <a:gd name="T7" fmla="*/ 180 h 717"/>
                  <a:gd name="T8" fmla="*/ 306 w 619"/>
                  <a:gd name="T9" fmla="*/ 240 h 717"/>
                  <a:gd name="T10" fmla="*/ 376 w 619"/>
                  <a:gd name="T11" fmla="*/ 303 h 717"/>
                  <a:gd name="T12" fmla="*/ 443 w 619"/>
                  <a:gd name="T13" fmla="*/ 370 h 717"/>
                  <a:gd name="T14" fmla="*/ 503 w 619"/>
                  <a:gd name="T15" fmla="*/ 443 h 717"/>
                  <a:gd name="T16" fmla="*/ 556 w 619"/>
                  <a:gd name="T17" fmla="*/ 528 h 717"/>
                  <a:gd name="T18" fmla="*/ 591 w 619"/>
                  <a:gd name="T19" fmla="*/ 615 h 717"/>
                  <a:gd name="T20" fmla="*/ 619 w 619"/>
                  <a:gd name="T21" fmla="*/ 717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9" h="717">
                    <a:moveTo>
                      <a:pt x="0" y="0"/>
                    </a:moveTo>
                    <a:lnTo>
                      <a:pt x="73" y="60"/>
                    </a:lnTo>
                    <a:lnTo>
                      <a:pt x="151" y="120"/>
                    </a:lnTo>
                    <a:lnTo>
                      <a:pt x="228" y="180"/>
                    </a:lnTo>
                    <a:lnTo>
                      <a:pt x="306" y="240"/>
                    </a:lnTo>
                    <a:lnTo>
                      <a:pt x="376" y="303"/>
                    </a:lnTo>
                    <a:lnTo>
                      <a:pt x="443" y="370"/>
                    </a:lnTo>
                    <a:lnTo>
                      <a:pt x="503" y="443"/>
                    </a:lnTo>
                    <a:lnTo>
                      <a:pt x="556" y="528"/>
                    </a:lnTo>
                    <a:lnTo>
                      <a:pt x="591" y="615"/>
                    </a:lnTo>
                    <a:lnTo>
                      <a:pt x="619" y="717"/>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14" name="Freeform 786"/>
              <p:cNvSpPr>
                <a:spLocks/>
              </p:cNvSpPr>
              <p:nvPr/>
            </p:nvSpPr>
            <p:spPr bwMode="auto">
              <a:xfrm>
                <a:off x="3185" y="2817"/>
                <a:ext cx="40" cy="5"/>
              </a:xfrm>
              <a:custGeom>
                <a:avLst/>
                <a:gdLst>
                  <a:gd name="T0" fmla="*/ 520 w 520"/>
                  <a:gd name="T1" fmla="*/ 55 h 73"/>
                  <a:gd name="T2" fmla="*/ 468 w 520"/>
                  <a:gd name="T3" fmla="*/ 63 h 73"/>
                  <a:gd name="T4" fmla="*/ 415 w 520"/>
                  <a:gd name="T5" fmla="*/ 67 h 73"/>
                  <a:gd name="T6" fmla="*/ 362 w 520"/>
                  <a:gd name="T7" fmla="*/ 73 h 73"/>
                  <a:gd name="T8" fmla="*/ 310 w 520"/>
                  <a:gd name="T9" fmla="*/ 73 h 73"/>
                  <a:gd name="T10" fmla="*/ 253 w 520"/>
                  <a:gd name="T11" fmla="*/ 73 h 73"/>
                  <a:gd name="T12" fmla="*/ 200 w 520"/>
                  <a:gd name="T13" fmla="*/ 67 h 73"/>
                  <a:gd name="T14" fmla="*/ 147 w 520"/>
                  <a:gd name="T15" fmla="*/ 59 h 73"/>
                  <a:gd name="T16" fmla="*/ 95 w 520"/>
                  <a:gd name="T17" fmla="*/ 45 h 73"/>
                  <a:gd name="T18" fmla="*/ 45 w 520"/>
                  <a:gd name="T19" fmla="*/ 24 h 73"/>
                  <a:gd name="T20" fmla="*/ 0 w 520"/>
                  <a:gd name="T2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0" h="73">
                    <a:moveTo>
                      <a:pt x="520" y="55"/>
                    </a:moveTo>
                    <a:lnTo>
                      <a:pt x="468" y="63"/>
                    </a:lnTo>
                    <a:lnTo>
                      <a:pt x="415" y="67"/>
                    </a:lnTo>
                    <a:lnTo>
                      <a:pt x="362" y="73"/>
                    </a:lnTo>
                    <a:lnTo>
                      <a:pt x="310" y="73"/>
                    </a:lnTo>
                    <a:lnTo>
                      <a:pt x="253" y="73"/>
                    </a:lnTo>
                    <a:lnTo>
                      <a:pt x="200" y="67"/>
                    </a:lnTo>
                    <a:lnTo>
                      <a:pt x="147" y="59"/>
                    </a:lnTo>
                    <a:lnTo>
                      <a:pt x="95" y="45"/>
                    </a:lnTo>
                    <a:lnTo>
                      <a:pt x="45" y="24"/>
                    </a:lnTo>
                    <a:lnTo>
                      <a:pt x="0" y="0"/>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15" name="Freeform 787"/>
              <p:cNvSpPr>
                <a:spLocks/>
              </p:cNvSpPr>
              <p:nvPr/>
            </p:nvSpPr>
            <p:spPr bwMode="auto">
              <a:xfrm>
                <a:off x="2973" y="2771"/>
                <a:ext cx="61" cy="7"/>
              </a:xfrm>
              <a:custGeom>
                <a:avLst/>
                <a:gdLst>
                  <a:gd name="T0" fmla="*/ 0 w 802"/>
                  <a:gd name="T1" fmla="*/ 0 h 98"/>
                  <a:gd name="T2" fmla="*/ 63 w 802"/>
                  <a:gd name="T3" fmla="*/ 10 h 98"/>
                  <a:gd name="T4" fmla="*/ 127 w 802"/>
                  <a:gd name="T5" fmla="*/ 20 h 98"/>
                  <a:gd name="T6" fmla="*/ 190 w 802"/>
                  <a:gd name="T7" fmla="*/ 23 h 98"/>
                  <a:gd name="T8" fmla="*/ 253 w 802"/>
                  <a:gd name="T9" fmla="*/ 28 h 98"/>
                  <a:gd name="T10" fmla="*/ 320 w 802"/>
                  <a:gd name="T11" fmla="*/ 31 h 98"/>
                  <a:gd name="T12" fmla="*/ 383 w 802"/>
                  <a:gd name="T13" fmla="*/ 35 h 98"/>
                  <a:gd name="T14" fmla="*/ 446 w 802"/>
                  <a:gd name="T15" fmla="*/ 38 h 98"/>
                  <a:gd name="T16" fmla="*/ 510 w 802"/>
                  <a:gd name="T17" fmla="*/ 48 h 98"/>
                  <a:gd name="T18" fmla="*/ 573 w 802"/>
                  <a:gd name="T19" fmla="*/ 66 h 98"/>
                  <a:gd name="T20" fmla="*/ 633 w 802"/>
                  <a:gd name="T21" fmla="*/ 91 h 98"/>
                  <a:gd name="T22" fmla="*/ 651 w 802"/>
                  <a:gd name="T23" fmla="*/ 94 h 98"/>
                  <a:gd name="T24" fmla="*/ 665 w 802"/>
                  <a:gd name="T25" fmla="*/ 98 h 98"/>
                  <a:gd name="T26" fmla="*/ 683 w 802"/>
                  <a:gd name="T27" fmla="*/ 98 h 98"/>
                  <a:gd name="T28" fmla="*/ 696 w 802"/>
                  <a:gd name="T29" fmla="*/ 94 h 98"/>
                  <a:gd name="T30" fmla="*/ 714 w 802"/>
                  <a:gd name="T31" fmla="*/ 91 h 98"/>
                  <a:gd name="T32" fmla="*/ 731 w 802"/>
                  <a:gd name="T33" fmla="*/ 87 h 98"/>
                  <a:gd name="T34" fmla="*/ 749 w 802"/>
                  <a:gd name="T35" fmla="*/ 83 h 98"/>
                  <a:gd name="T36" fmla="*/ 767 w 802"/>
                  <a:gd name="T37" fmla="*/ 80 h 98"/>
                  <a:gd name="T38" fmla="*/ 784 w 802"/>
                  <a:gd name="T39" fmla="*/ 80 h 98"/>
                  <a:gd name="T40" fmla="*/ 802 w 802"/>
                  <a:gd name="T41" fmla="*/ 83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2" h="98">
                    <a:moveTo>
                      <a:pt x="0" y="0"/>
                    </a:moveTo>
                    <a:lnTo>
                      <a:pt x="63" y="10"/>
                    </a:lnTo>
                    <a:lnTo>
                      <a:pt x="127" y="20"/>
                    </a:lnTo>
                    <a:lnTo>
                      <a:pt x="190" y="23"/>
                    </a:lnTo>
                    <a:lnTo>
                      <a:pt x="253" y="28"/>
                    </a:lnTo>
                    <a:lnTo>
                      <a:pt x="320" y="31"/>
                    </a:lnTo>
                    <a:lnTo>
                      <a:pt x="383" y="35"/>
                    </a:lnTo>
                    <a:lnTo>
                      <a:pt x="446" y="38"/>
                    </a:lnTo>
                    <a:lnTo>
                      <a:pt x="510" y="48"/>
                    </a:lnTo>
                    <a:lnTo>
                      <a:pt x="573" y="66"/>
                    </a:lnTo>
                    <a:lnTo>
                      <a:pt x="633" y="91"/>
                    </a:lnTo>
                    <a:lnTo>
                      <a:pt x="651" y="94"/>
                    </a:lnTo>
                    <a:lnTo>
                      <a:pt x="665" y="98"/>
                    </a:lnTo>
                    <a:lnTo>
                      <a:pt x="683" y="98"/>
                    </a:lnTo>
                    <a:lnTo>
                      <a:pt x="696" y="94"/>
                    </a:lnTo>
                    <a:lnTo>
                      <a:pt x="714" y="91"/>
                    </a:lnTo>
                    <a:lnTo>
                      <a:pt x="731" y="87"/>
                    </a:lnTo>
                    <a:lnTo>
                      <a:pt x="749" y="83"/>
                    </a:lnTo>
                    <a:lnTo>
                      <a:pt x="767" y="80"/>
                    </a:lnTo>
                    <a:lnTo>
                      <a:pt x="784" y="80"/>
                    </a:lnTo>
                    <a:lnTo>
                      <a:pt x="802" y="83"/>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16" name="Freeform 788"/>
              <p:cNvSpPr>
                <a:spLocks/>
              </p:cNvSpPr>
              <p:nvPr/>
            </p:nvSpPr>
            <p:spPr bwMode="auto">
              <a:xfrm>
                <a:off x="3149" y="2876"/>
                <a:ext cx="55" cy="64"/>
              </a:xfrm>
              <a:custGeom>
                <a:avLst/>
                <a:gdLst>
                  <a:gd name="T0" fmla="*/ 0 w 718"/>
                  <a:gd name="T1" fmla="*/ 0 h 900"/>
                  <a:gd name="T2" fmla="*/ 49 w 718"/>
                  <a:gd name="T3" fmla="*/ 39 h 900"/>
                  <a:gd name="T4" fmla="*/ 99 w 718"/>
                  <a:gd name="T5" fmla="*/ 82 h 900"/>
                  <a:gd name="T6" fmla="*/ 148 w 718"/>
                  <a:gd name="T7" fmla="*/ 124 h 900"/>
                  <a:gd name="T8" fmla="*/ 201 w 718"/>
                  <a:gd name="T9" fmla="*/ 162 h 900"/>
                  <a:gd name="T10" fmla="*/ 250 w 718"/>
                  <a:gd name="T11" fmla="*/ 204 h 900"/>
                  <a:gd name="T12" fmla="*/ 299 w 718"/>
                  <a:gd name="T13" fmla="*/ 247 h 900"/>
                  <a:gd name="T14" fmla="*/ 349 w 718"/>
                  <a:gd name="T15" fmla="*/ 289 h 900"/>
                  <a:gd name="T16" fmla="*/ 394 w 718"/>
                  <a:gd name="T17" fmla="*/ 334 h 900"/>
                  <a:gd name="T18" fmla="*/ 444 w 718"/>
                  <a:gd name="T19" fmla="*/ 377 h 900"/>
                  <a:gd name="T20" fmla="*/ 492 w 718"/>
                  <a:gd name="T21" fmla="*/ 422 h 900"/>
                  <a:gd name="T22" fmla="*/ 528 w 718"/>
                  <a:gd name="T23" fmla="*/ 457 h 900"/>
                  <a:gd name="T24" fmla="*/ 560 w 718"/>
                  <a:gd name="T25" fmla="*/ 500 h 900"/>
                  <a:gd name="T26" fmla="*/ 588 w 718"/>
                  <a:gd name="T27" fmla="*/ 542 h 900"/>
                  <a:gd name="T28" fmla="*/ 612 w 718"/>
                  <a:gd name="T29" fmla="*/ 587 h 900"/>
                  <a:gd name="T30" fmla="*/ 637 w 718"/>
                  <a:gd name="T31" fmla="*/ 637 h 900"/>
                  <a:gd name="T32" fmla="*/ 658 w 718"/>
                  <a:gd name="T33" fmla="*/ 685 h 900"/>
                  <a:gd name="T34" fmla="*/ 675 w 718"/>
                  <a:gd name="T35" fmla="*/ 738 h 900"/>
                  <a:gd name="T36" fmla="*/ 690 w 718"/>
                  <a:gd name="T37" fmla="*/ 791 h 900"/>
                  <a:gd name="T38" fmla="*/ 704 w 718"/>
                  <a:gd name="T39" fmla="*/ 843 h 900"/>
                  <a:gd name="T40" fmla="*/ 718 w 718"/>
                  <a:gd name="T41" fmla="*/ 900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8" h="900">
                    <a:moveTo>
                      <a:pt x="0" y="0"/>
                    </a:moveTo>
                    <a:lnTo>
                      <a:pt x="49" y="39"/>
                    </a:lnTo>
                    <a:lnTo>
                      <a:pt x="99" y="82"/>
                    </a:lnTo>
                    <a:lnTo>
                      <a:pt x="148" y="124"/>
                    </a:lnTo>
                    <a:lnTo>
                      <a:pt x="201" y="162"/>
                    </a:lnTo>
                    <a:lnTo>
                      <a:pt x="250" y="204"/>
                    </a:lnTo>
                    <a:lnTo>
                      <a:pt x="299" y="247"/>
                    </a:lnTo>
                    <a:lnTo>
                      <a:pt x="349" y="289"/>
                    </a:lnTo>
                    <a:lnTo>
                      <a:pt x="394" y="334"/>
                    </a:lnTo>
                    <a:lnTo>
                      <a:pt x="444" y="377"/>
                    </a:lnTo>
                    <a:lnTo>
                      <a:pt x="492" y="422"/>
                    </a:lnTo>
                    <a:lnTo>
                      <a:pt x="528" y="457"/>
                    </a:lnTo>
                    <a:lnTo>
                      <a:pt x="560" y="500"/>
                    </a:lnTo>
                    <a:lnTo>
                      <a:pt x="588" y="542"/>
                    </a:lnTo>
                    <a:lnTo>
                      <a:pt x="612" y="587"/>
                    </a:lnTo>
                    <a:lnTo>
                      <a:pt x="637" y="637"/>
                    </a:lnTo>
                    <a:lnTo>
                      <a:pt x="658" y="685"/>
                    </a:lnTo>
                    <a:lnTo>
                      <a:pt x="675" y="738"/>
                    </a:lnTo>
                    <a:lnTo>
                      <a:pt x="690" y="791"/>
                    </a:lnTo>
                    <a:lnTo>
                      <a:pt x="704" y="843"/>
                    </a:lnTo>
                    <a:lnTo>
                      <a:pt x="718" y="900"/>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17" name="Freeform 789"/>
              <p:cNvSpPr>
                <a:spLocks/>
              </p:cNvSpPr>
              <p:nvPr/>
            </p:nvSpPr>
            <p:spPr bwMode="auto">
              <a:xfrm>
                <a:off x="2751" y="2654"/>
                <a:ext cx="128" cy="28"/>
              </a:xfrm>
              <a:custGeom>
                <a:avLst/>
                <a:gdLst>
                  <a:gd name="T0" fmla="*/ 0 w 1657"/>
                  <a:gd name="T1" fmla="*/ 0 h 401"/>
                  <a:gd name="T2" fmla="*/ 63 w 1657"/>
                  <a:gd name="T3" fmla="*/ 50 h 401"/>
                  <a:gd name="T4" fmla="*/ 140 w 1657"/>
                  <a:gd name="T5" fmla="*/ 98 h 401"/>
                  <a:gd name="T6" fmla="*/ 232 w 1657"/>
                  <a:gd name="T7" fmla="*/ 137 h 401"/>
                  <a:gd name="T8" fmla="*/ 326 w 1657"/>
                  <a:gd name="T9" fmla="*/ 176 h 401"/>
                  <a:gd name="T10" fmla="*/ 429 w 1657"/>
                  <a:gd name="T11" fmla="*/ 205 h 401"/>
                  <a:gd name="T12" fmla="*/ 531 w 1657"/>
                  <a:gd name="T13" fmla="*/ 228 h 401"/>
                  <a:gd name="T14" fmla="*/ 629 w 1657"/>
                  <a:gd name="T15" fmla="*/ 246 h 401"/>
                  <a:gd name="T16" fmla="*/ 721 w 1657"/>
                  <a:gd name="T17" fmla="*/ 257 h 401"/>
                  <a:gd name="T18" fmla="*/ 799 w 1657"/>
                  <a:gd name="T19" fmla="*/ 263 h 401"/>
                  <a:gd name="T20" fmla="*/ 865 w 1657"/>
                  <a:gd name="T21" fmla="*/ 260 h 401"/>
                  <a:gd name="T22" fmla="*/ 950 w 1657"/>
                  <a:gd name="T23" fmla="*/ 253 h 401"/>
                  <a:gd name="T24" fmla="*/ 1034 w 1657"/>
                  <a:gd name="T25" fmla="*/ 250 h 401"/>
                  <a:gd name="T26" fmla="*/ 1115 w 1657"/>
                  <a:gd name="T27" fmla="*/ 250 h 401"/>
                  <a:gd name="T28" fmla="*/ 1196 w 1657"/>
                  <a:gd name="T29" fmla="*/ 253 h 401"/>
                  <a:gd name="T30" fmla="*/ 1277 w 1657"/>
                  <a:gd name="T31" fmla="*/ 260 h 401"/>
                  <a:gd name="T32" fmla="*/ 1355 w 1657"/>
                  <a:gd name="T33" fmla="*/ 275 h 401"/>
                  <a:gd name="T34" fmla="*/ 1431 w 1657"/>
                  <a:gd name="T35" fmla="*/ 292 h 401"/>
                  <a:gd name="T36" fmla="*/ 1509 w 1657"/>
                  <a:gd name="T37" fmla="*/ 320 h 401"/>
                  <a:gd name="T38" fmla="*/ 1583 w 1657"/>
                  <a:gd name="T39" fmla="*/ 355 h 401"/>
                  <a:gd name="T40" fmla="*/ 1657 w 1657"/>
                  <a:gd name="T41" fmla="*/ 401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57" h="401">
                    <a:moveTo>
                      <a:pt x="0" y="0"/>
                    </a:moveTo>
                    <a:lnTo>
                      <a:pt x="63" y="50"/>
                    </a:lnTo>
                    <a:lnTo>
                      <a:pt x="140" y="98"/>
                    </a:lnTo>
                    <a:lnTo>
                      <a:pt x="232" y="137"/>
                    </a:lnTo>
                    <a:lnTo>
                      <a:pt x="326" y="176"/>
                    </a:lnTo>
                    <a:lnTo>
                      <a:pt x="429" y="205"/>
                    </a:lnTo>
                    <a:lnTo>
                      <a:pt x="531" y="228"/>
                    </a:lnTo>
                    <a:lnTo>
                      <a:pt x="629" y="246"/>
                    </a:lnTo>
                    <a:lnTo>
                      <a:pt x="721" y="257"/>
                    </a:lnTo>
                    <a:lnTo>
                      <a:pt x="799" y="263"/>
                    </a:lnTo>
                    <a:lnTo>
                      <a:pt x="865" y="260"/>
                    </a:lnTo>
                    <a:lnTo>
                      <a:pt x="950" y="253"/>
                    </a:lnTo>
                    <a:lnTo>
                      <a:pt x="1034" y="250"/>
                    </a:lnTo>
                    <a:lnTo>
                      <a:pt x="1115" y="250"/>
                    </a:lnTo>
                    <a:lnTo>
                      <a:pt x="1196" y="253"/>
                    </a:lnTo>
                    <a:lnTo>
                      <a:pt x="1277" y="260"/>
                    </a:lnTo>
                    <a:lnTo>
                      <a:pt x="1355" y="275"/>
                    </a:lnTo>
                    <a:lnTo>
                      <a:pt x="1431" y="292"/>
                    </a:lnTo>
                    <a:lnTo>
                      <a:pt x="1509" y="320"/>
                    </a:lnTo>
                    <a:lnTo>
                      <a:pt x="1583" y="355"/>
                    </a:lnTo>
                    <a:lnTo>
                      <a:pt x="1657" y="401"/>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18" name="Freeform 790"/>
              <p:cNvSpPr>
                <a:spLocks/>
              </p:cNvSpPr>
              <p:nvPr/>
            </p:nvSpPr>
            <p:spPr bwMode="auto">
              <a:xfrm>
                <a:off x="2806" y="2656"/>
                <a:ext cx="71" cy="16"/>
              </a:xfrm>
              <a:custGeom>
                <a:avLst/>
                <a:gdLst>
                  <a:gd name="T0" fmla="*/ 0 w 928"/>
                  <a:gd name="T1" fmla="*/ 228 h 228"/>
                  <a:gd name="T2" fmla="*/ 24 w 928"/>
                  <a:gd name="T3" fmla="*/ 228 h 228"/>
                  <a:gd name="T4" fmla="*/ 45 w 928"/>
                  <a:gd name="T5" fmla="*/ 228 h 228"/>
                  <a:gd name="T6" fmla="*/ 70 w 928"/>
                  <a:gd name="T7" fmla="*/ 228 h 228"/>
                  <a:gd name="T8" fmla="*/ 91 w 928"/>
                  <a:gd name="T9" fmla="*/ 228 h 228"/>
                  <a:gd name="T10" fmla="*/ 113 w 928"/>
                  <a:gd name="T11" fmla="*/ 225 h 228"/>
                  <a:gd name="T12" fmla="*/ 133 w 928"/>
                  <a:gd name="T13" fmla="*/ 221 h 228"/>
                  <a:gd name="T14" fmla="*/ 154 w 928"/>
                  <a:gd name="T15" fmla="*/ 214 h 228"/>
                  <a:gd name="T16" fmla="*/ 171 w 928"/>
                  <a:gd name="T17" fmla="*/ 208 h 228"/>
                  <a:gd name="T18" fmla="*/ 189 w 928"/>
                  <a:gd name="T19" fmla="*/ 200 h 228"/>
                  <a:gd name="T20" fmla="*/ 204 w 928"/>
                  <a:gd name="T21" fmla="*/ 186 h 228"/>
                  <a:gd name="T22" fmla="*/ 259 w 928"/>
                  <a:gd name="T23" fmla="*/ 137 h 228"/>
                  <a:gd name="T24" fmla="*/ 327 w 928"/>
                  <a:gd name="T25" fmla="*/ 98 h 228"/>
                  <a:gd name="T26" fmla="*/ 397 w 928"/>
                  <a:gd name="T27" fmla="*/ 63 h 228"/>
                  <a:gd name="T28" fmla="*/ 471 w 928"/>
                  <a:gd name="T29" fmla="*/ 38 h 228"/>
                  <a:gd name="T30" fmla="*/ 545 w 928"/>
                  <a:gd name="T31" fmla="*/ 18 h 228"/>
                  <a:gd name="T32" fmla="*/ 626 w 928"/>
                  <a:gd name="T33" fmla="*/ 7 h 228"/>
                  <a:gd name="T34" fmla="*/ 703 w 928"/>
                  <a:gd name="T35" fmla="*/ 0 h 228"/>
                  <a:gd name="T36" fmla="*/ 780 w 928"/>
                  <a:gd name="T37" fmla="*/ 0 h 228"/>
                  <a:gd name="T38" fmla="*/ 858 w 928"/>
                  <a:gd name="T39" fmla="*/ 7 h 228"/>
                  <a:gd name="T40" fmla="*/ 928 w 928"/>
                  <a:gd name="T41" fmla="*/ 1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8" h="228">
                    <a:moveTo>
                      <a:pt x="0" y="228"/>
                    </a:moveTo>
                    <a:lnTo>
                      <a:pt x="24" y="228"/>
                    </a:lnTo>
                    <a:lnTo>
                      <a:pt x="45" y="228"/>
                    </a:lnTo>
                    <a:lnTo>
                      <a:pt x="70" y="228"/>
                    </a:lnTo>
                    <a:lnTo>
                      <a:pt x="91" y="228"/>
                    </a:lnTo>
                    <a:lnTo>
                      <a:pt x="113" y="225"/>
                    </a:lnTo>
                    <a:lnTo>
                      <a:pt x="133" y="221"/>
                    </a:lnTo>
                    <a:lnTo>
                      <a:pt x="154" y="214"/>
                    </a:lnTo>
                    <a:lnTo>
                      <a:pt x="171" y="208"/>
                    </a:lnTo>
                    <a:lnTo>
                      <a:pt x="189" y="200"/>
                    </a:lnTo>
                    <a:lnTo>
                      <a:pt x="204" y="186"/>
                    </a:lnTo>
                    <a:lnTo>
                      <a:pt x="259" y="137"/>
                    </a:lnTo>
                    <a:lnTo>
                      <a:pt x="327" y="98"/>
                    </a:lnTo>
                    <a:lnTo>
                      <a:pt x="397" y="63"/>
                    </a:lnTo>
                    <a:lnTo>
                      <a:pt x="471" y="38"/>
                    </a:lnTo>
                    <a:lnTo>
                      <a:pt x="545" y="18"/>
                    </a:lnTo>
                    <a:lnTo>
                      <a:pt x="626" y="7"/>
                    </a:lnTo>
                    <a:lnTo>
                      <a:pt x="703" y="0"/>
                    </a:lnTo>
                    <a:lnTo>
                      <a:pt x="780" y="0"/>
                    </a:lnTo>
                    <a:lnTo>
                      <a:pt x="858" y="7"/>
                    </a:lnTo>
                    <a:lnTo>
                      <a:pt x="928" y="18"/>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19" name="Freeform 791"/>
              <p:cNvSpPr>
                <a:spLocks/>
              </p:cNvSpPr>
              <p:nvPr/>
            </p:nvSpPr>
            <p:spPr bwMode="auto">
              <a:xfrm>
                <a:off x="2851" y="2670"/>
                <a:ext cx="50" cy="49"/>
              </a:xfrm>
              <a:custGeom>
                <a:avLst/>
                <a:gdLst>
                  <a:gd name="T0" fmla="*/ 239 w 650"/>
                  <a:gd name="T1" fmla="*/ 0 h 689"/>
                  <a:gd name="T2" fmla="*/ 218 w 650"/>
                  <a:gd name="T3" fmla="*/ 0 h 689"/>
                  <a:gd name="T4" fmla="*/ 193 w 650"/>
                  <a:gd name="T5" fmla="*/ 3 h 689"/>
                  <a:gd name="T6" fmla="*/ 169 w 650"/>
                  <a:gd name="T7" fmla="*/ 11 h 689"/>
                  <a:gd name="T8" fmla="*/ 147 w 650"/>
                  <a:gd name="T9" fmla="*/ 14 h 689"/>
                  <a:gd name="T10" fmla="*/ 123 w 650"/>
                  <a:gd name="T11" fmla="*/ 21 h 689"/>
                  <a:gd name="T12" fmla="*/ 98 w 650"/>
                  <a:gd name="T13" fmla="*/ 25 h 689"/>
                  <a:gd name="T14" fmla="*/ 74 w 650"/>
                  <a:gd name="T15" fmla="*/ 31 h 689"/>
                  <a:gd name="T16" fmla="*/ 49 w 650"/>
                  <a:gd name="T17" fmla="*/ 31 h 689"/>
                  <a:gd name="T18" fmla="*/ 24 w 650"/>
                  <a:gd name="T19" fmla="*/ 35 h 689"/>
                  <a:gd name="T20" fmla="*/ 0 w 650"/>
                  <a:gd name="T21" fmla="*/ 35 h 689"/>
                  <a:gd name="T22" fmla="*/ 31 w 650"/>
                  <a:gd name="T23" fmla="*/ 43 h 689"/>
                  <a:gd name="T24" fmla="*/ 59 w 650"/>
                  <a:gd name="T25" fmla="*/ 63 h 689"/>
                  <a:gd name="T26" fmla="*/ 84 w 650"/>
                  <a:gd name="T27" fmla="*/ 98 h 689"/>
                  <a:gd name="T28" fmla="*/ 109 w 650"/>
                  <a:gd name="T29" fmla="*/ 138 h 689"/>
                  <a:gd name="T30" fmla="*/ 129 w 650"/>
                  <a:gd name="T31" fmla="*/ 183 h 689"/>
                  <a:gd name="T32" fmla="*/ 147 w 650"/>
                  <a:gd name="T33" fmla="*/ 233 h 689"/>
                  <a:gd name="T34" fmla="*/ 166 w 650"/>
                  <a:gd name="T35" fmla="*/ 285 h 689"/>
                  <a:gd name="T36" fmla="*/ 183 w 650"/>
                  <a:gd name="T37" fmla="*/ 338 h 689"/>
                  <a:gd name="T38" fmla="*/ 197 w 650"/>
                  <a:gd name="T39" fmla="*/ 386 h 689"/>
                  <a:gd name="T40" fmla="*/ 211 w 650"/>
                  <a:gd name="T41" fmla="*/ 433 h 689"/>
                  <a:gd name="T42" fmla="*/ 229 w 650"/>
                  <a:gd name="T43" fmla="*/ 481 h 689"/>
                  <a:gd name="T44" fmla="*/ 260 w 650"/>
                  <a:gd name="T45" fmla="*/ 520 h 689"/>
                  <a:gd name="T46" fmla="*/ 295 w 650"/>
                  <a:gd name="T47" fmla="*/ 556 h 689"/>
                  <a:gd name="T48" fmla="*/ 337 w 650"/>
                  <a:gd name="T49" fmla="*/ 586 h 689"/>
                  <a:gd name="T50" fmla="*/ 387 w 650"/>
                  <a:gd name="T51" fmla="*/ 608 h 689"/>
                  <a:gd name="T52" fmla="*/ 436 w 650"/>
                  <a:gd name="T53" fmla="*/ 629 h 689"/>
                  <a:gd name="T54" fmla="*/ 489 w 650"/>
                  <a:gd name="T55" fmla="*/ 646 h 689"/>
                  <a:gd name="T56" fmla="*/ 545 w 650"/>
                  <a:gd name="T57" fmla="*/ 661 h 689"/>
                  <a:gd name="T58" fmla="*/ 598 w 650"/>
                  <a:gd name="T59" fmla="*/ 674 h 689"/>
                  <a:gd name="T60" fmla="*/ 650 w 650"/>
                  <a:gd name="T61" fmla="*/ 689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50" h="689">
                    <a:moveTo>
                      <a:pt x="239" y="0"/>
                    </a:moveTo>
                    <a:lnTo>
                      <a:pt x="218" y="0"/>
                    </a:lnTo>
                    <a:lnTo>
                      <a:pt x="193" y="3"/>
                    </a:lnTo>
                    <a:lnTo>
                      <a:pt x="169" y="11"/>
                    </a:lnTo>
                    <a:lnTo>
                      <a:pt x="147" y="14"/>
                    </a:lnTo>
                    <a:lnTo>
                      <a:pt x="123" y="21"/>
                    </a:lnTo>
                    <a:lnTo>
                      <a:pt x="98" y="25"/>
                    </a:lnTo>
                    <a:lnTo>
                      <a:pt x="74" y="31"/>
                    </a:lnTo>
                    <a:lnTo>
                      <a:pt x="49" y="31"/>
                    </a:lnTo>
                    <a:lnTo>
                      <a:pt x="24" y="35"/>
                    </a:lnTo>
                    <a:lnTo>
                      <a:pt x="0" y="35"/>
                    </a:lnTo>
                    <a:lnTo>
                      <a:pt x="31" y="43"/>
                    </a:lnTo>
                    <a:lnTo>
                      <a:pt x="59" y="63"/>
                    </a:lnTo>
                    <a:lnTo>
                      <a:pt x="84" y="98"/>
                    </a:lnTo>
                    <a:lnTo>
                      <a:pt x="109" y="138"/>
                    </a:lnTo>
                    <a:lnTo>
                      <a:pt x="129" y="183"/>
                    </a:lnTo>
                    <a:lnTo>
                      <a:pt x="147" y="233"/>
                    </a:lnTo>
                    <a:lnTo>
                      <a:pt x="166" y="285"/>
                    </a:lnTo>
                    <a:lnTo>
                      <a:pt x="183" y="338"/>
                    </a:lnTo>
                    <a:lnTo>
                      <a:pt x="197" y="386"/>
                    </a:lnTo>
                    <a:lnTo>
                      <a:pt x="211" y="433"/>
                    </a:lnTo>
                    <a:lnTo>
                      <a:pt x="229" y="481"/>
                    </a:lnTo>
                    <a:lnTo>
                      <a:pt x="260" y="520"/>
                    </a:lnTo>
                    <a:lnTo>
                      <a:pt x="295" y="556"/>
                    </a:lnTo>
                    <a:lnTo>
                      <a:pt x="337" y="586"/>
                    </a:lnTo>
                    <a:lnTo>
                      <a:pt x="387" y="608"/>
                    </a:lnTo>
                    <a:lnTo>
                      <a:pt x="436" y="629"/>
                    </a:lnTo>
                    <a:lnTo>
                      <a:pt x="489" y="646"/>
                    </a:lnTo>
                    <a:lnTo>
                      <a:pt x="545" y="661"/>
                    </a:lnTo>
                    <a:lnTo>
                      <a:pt x="598" y="674"/>
                    </a:lnTo>
                    <a:lnTo>
                      <a:pt x="650" y="689"/>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20" name="Freeform 792"/>
              <p:cNvSpPr>
                <a:spLocks/>
              </p:cNvSpPr>
              <p:nvPr/>
            </p:nvSpPr>
            <p:spPr bwMode="auto">
              <a:xfrm>
                <a:off x="2729" y="2674"/>
                <a:ext cx="5" cy="25"/>
              </a:xfrm>
              <a:custGeom>
                <a:avLst/>
                <a:gdLst>
                  <a:gd name="T0" fmla="*/ 0 w 63"/>
                  <a:gd name="T1" fmla="*/ 0 h 352"/>
                  <a:gd name="T2" fmla="*/ 8 w 63"/>
                  <a:gd name="T3" fmla="*/ 35 h 352"/>
                  <a:gd name="T4" fmla="*/ 14 w 63"/>
                  <a:gd name="T5" fmla="*/ 70 h 352"/>
                  <a:gd name="T6" fmla="*/ 25 w 63"/>
                  <a:gd name="T7" fmla="*/ 105 h 352"/>
                  <a:gd name="T8" fmla="*/ 35 w 63"/>
                  <a:gd name="T9" fmla="*/ 137 h 352"/>
                  <a:gd name="T10" fmla="*/ 46 w 63"/>
                  <a:gd name="T11" fmla="*/ 172 h 352"/>
                  <a:gd name="T12" fmla="*/ 56 w 63"/>
                  <a:gd name="T13" fmla="*/ 208 h 352"/>
                  <a:gd name="T14" fmla="*/ 60 w 63"/>
                  <a:gd name="T15" fmla="*/ 239 h 352"/>
                  <a:gd name="T16" fmla="*/ 63 w 63"/>
                  <a:gd name="T17" fmla="*/ 275 h 352"/>
                  <a:gd name="T18" fmla="*/ 63 w 63"/>
                  <a:gd name="T19" fmla="*/ 313 h 352"/>
                  <a:gd name="T20" fmla="*/ 56 w 63"/>
                  <a:gd name="T21" fmla="*/ 352 h 352"/>
                  <a:gd name="T22" fmla="*/ 56 w 63"/>
                  <a:gd name="T23" fmla="*/ 348 h 352"/>
                  <a:gd name="T24" fmla="*/ 56 w 63"/>
                  <a:gd name="T25" fmla="*/ 345 h 352"/>
                  <a:gd name="T26" fmla="*/ 56 w 63"/>
                  <a:gd name="T27" fmla="*/ 342 h 352"/>
                  <a:gd name="T28" fmla="*/ 56 w 63"/>
                  <a:gd name="T29" fmla="*/ 338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352">
                    <a:moveTo>
                      <a:pt x="0" y="0"/>
                    </a:moveTo>
                    <a:lnTo>
                      <a:pt x="8" y="35"/>
                    </a:lnTo>
                    <a:lnTo>
                      <a:pt x="14" y="70"/>
                    </a:lnTo>
                    <a:lnTo>
                      <a:pt x="25" y="105"/>
                    </a:lnTo>
                    <a:lnTo>
                      <a:pt x="35" y="137"/>
                    </a:lnTo>
                    <a:lnTo>
                      <a:pt x="46" y="172"/>
                    </a:lnTo>
                    <a:lnTo>
                      <a:pt x="56" y="208"/>
                    </a:lnTo>
                    <a:lnTo>
                      <a:pt x="60" y="239"/>
                    </a:lnTo>
                    <a:lnTo>
                      <a:pt x="63" y="275"/>
                    </a:lnTo>
                    <a:lnTo>
                      <a:pt x="63" y="313"/>
                    </a:lnTo>
                    <a:lnTo>
                      <a:pt x="56" y="352"/>
                    </a:lnTo>
                    <a:lnTo>
                      <a:pt x="56" y="348"/>
                    </a:lnTo>
                    <a:lnTo>
                      <a:pt x="56" y="345"/>
                    </a:lnTo>
                    <a:lnTo>
                      <a:pt x="56" y="342"/>
                    </a:lnTo>
                    <a:lnTo>
                      <a:pt x="56" y="338"/>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21" name="Freeform 793"/>
              <p:cNvSpPr>
                <a:spLocks/>
              </p:cNvSpPr>
              <p:nvPr/>
            </p:nvSpPr>
            <p:spPr bwMode="auto">
              <a:xfrm>
                <a:off x="2786" y="2746"/>
                <a:ext cx="27" cy="59"/>
              </a:xfrm>
              <a:custGeom>
                <a:avLst/>
                <a:gdLst>
                  <a:gd name="T0" fmla="*/ 0 w 352"/>
                  <a:gd name="T1" fmla="*/ 0 h 815"/>
                  <a:gd name="T2" fmla="*/ 32 w 352"/>
                  <a:gd name="T3" fmla="*/ 66 h 815"/>
                  <a:gd name="T4" fmla="*/ 56 w 352"/>
                  <a:gd name="T5" fmla="*/ 138 h 815"/>
                  <a:gd name="T6" fmla="*/ 81 w 352"/>
                  <a:gd name="T7" fmla="*/ 208 h 815"/>
                  <a:gd name="T8" fmla="*/ 106 w 352"/>
                  <a:gd name="T9" fmla="*/ 278 h 815"/>
                  <a:gd name="T10" fmla="*/ 130 w 352"/>
                  <a:gd name="T11" fmla="*/ 348 h 815"/>
                  <a:gd name="T12" fmla="*/ 155 w 352"/>
                  <a:gd name="T13" fmla="*/ 421 h 815"/>
                  <a:gd name="T14" fmla="*/ 176 w 352"/>
                  <a:gd name="T15" fmla="*/ 491 h 815"/>
                  <a:gd name="T16" fmla="*/ 197 w 352"/>
                  <a:gd name="T17" fmla="*/ 566 h 815"/>
                  <a:gd name="T18" fmla="*/ 222 w 352"/>
                  <a:gd name="T19" fmla="*/ 639 h 815"/>
                  <a:gd name="T20" fmla="*/ 243 w 352"/>
                  <a:gd name="T21" fmla="*/ 709 h 815"/>
                  <a:gd name="T22" fmla="*/ 247 w 352"/>
                  <a:gd name="T23" fmla="*/ 721 h 815"/>
                  <a:gd name="T24" fmla="*/ 254 w 352"/>
                  <a:gd name="T25" fmla="*/ 731 h 815"/>
                  <a:gd name="T26" fmla="*/ 260 w 352"/>
                  <a:gd name="T27" fmla="*/ 741 h 815"/>
                  <a:gd name="T28" fmla="*/ 271 w 352"/>
                  <a:gd name="T29" fmla="*/ 751 h 815"/>
                  <a:gd name="T30" fmla="*/ 285 w 352"/>
                  <a:gd name="T31" fmla="*/ 763 h 815"/>
                  <a:gd name="T32" fmla="*/ 295 w 352"/>
                  <a:gd name="T33" fmla="*/ 776 h 815"/>
                  <a:gd name="T34" fmla="*/ 310 w 352"/>
                  <a:gd name="T35" fmla="*/ 787 h 815"/>
                  <a:gd name="T36" fmla="*/ 324 w 352"/>
                  <a:gd name="T37" fmla="*/ 798 h 815"/>
                  <a:gd name="T38" fmla="*/ 338 w 352"/>
                  <a:gd name="T39" fmla="*/ 804 h 815"/>
                  <a:gd name="T40" fmla="*/ 352 w 352"/>
                  <a:gd name="T41" fmla="*/ 815 h 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2" h="815">
                    <a:moveTo>
                      <a:pt x="0" y="0"/>
                    </a:moveTo>
                    <a:lnTo>
                      <a:pt x="32" y="66"/>
                    </a:lnTo>
                    <a:lnTo>
                      <a:pt x="56" y="138"/>
                    </a:lnTo>
                    <a:lnTo>
                      <a:pt x="81" y="208"/>
                    </a:lnTo>
                    <a:lnTo>
                      <a:pt x="106" y="278"/>
                    </a:lnTo>
                    <a:lnTo>
                      <a:pt x="130" y="348"/>
                    </a:lnTo>
                    <a:lnTo>
                      <a:pt x="155" y="421"/>
                    </a:lnTo>
                    <a:lnTo>
                      <a:pt x="176" y="491"/>
                    </a:lnTo>
                    <a:lnTo>
                      <a:pt x="197" y="566"/>
                    </a:lnTo>
                    <a:lnTo>
                      <a:pt x="222" y="639"/>
                    </a:lnTo>
                    <a:lnTo>
                      <a:pt x="243" y="709"/>
                    </a:lnTo>
                    <a:lnTo>
                      <a:pt x="247" y="721"/>
                    </a:lnTo>
                    <a:lnTo>
                      <a:pt x="254" y="731"/>
                    </a:lnTo>
                    <a:lnTo>
                      <a:pt x="260" y="741"/>
                    </a:lnTo>
                    <a:lnTo>
                      <a:pt x="271" y="751"/>
                    </a:lnTo>
                    <a:lnTo>
                      <a:pt x="285" y="763"/>
                    </a:lnTo>
                    <a:lnTo>
                      <a:pt x="295" y="776"/>
                    </a:lnTo>
                    <a:lnTo>
                      <a:pt x="310" y="787"/>
                    </a:lnTo>
                    <a:lnTo>
                      <a:pt x="324" y="798"/>
                    </a:lnTo>
                    <a:lnTo>
                      <a:pt x="338" y="804"/>
                    </a:lnTo>
                    <a:lnTo>
                      <a:pt x="352" y="815"/>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22" name="Freeform 794"/>
              <p:cNvSpPr>
                <a:spLocks/>
              </p:cNvSpPr>
              <p:nvPr/>
            </p:nvSpPr>
            <p:spPr bwMode="auto">
              <a:xfrm>
                <a:off x="2767" y="2833"/>
                <a:ext cx="54" cy="52"/>
              </a:xfrm>
              <a:custGeom>
                <a:avLst/>
                <a:gdLst>
                  <a:gd name="T0" fmla="*/ 0 w 704"/>
                  <a:gd name="T1" fmla="*/ 0 h 730"/>
                  <a:gd name="T2" fmla="*/ 57 w 704"/>
                  <a:gd name="T3" fmla="*/ 55 h 730"/>
                  <a:gd name="T4" fmla="*/ 113 w 704"/>
                  <a:gd name="T5" fmla="*/ 115 h 730"/>
                  <a:gd name="T6" fmla="*/ 170 w 704"/>
                  <a:gd name="T7" fmla="*/ 168 h 730"/>
                  <a:gd name="T8" fmla="*/ 226 w 704"/>
                  <a:gd name="T9" fmla="*/ 225 h 730"/>
                  <a:gd name="T10" fmla="*/ 283 w 704"/>
                  <a:gd name="T11" fmla="*/ 280 h 730"/>
                  <a:gd name="T12" fmla="*/ 338 w 704"/>
                  <a:gd name="T13" fmla="*/ 337 h 730"/>
                  <a:gd name="T14" fmla="*/ 391 w 704"/>
                  <a:gd name="T15" fmla="*/ 397 h 730"/>
                  <a:gd name="T16" fmla="*/ 441 w 704"/>
                  <a:gd name="T17" fmla="*/ 460 h 730"/>
                  <a:gd name="T18" fmla="*/ 490 w 704"/>
                  <a:gd name="T19" fmla="*/ 527 h 730"/>
                  <a:gd name="T20" fmla="*/ 529 w 704"/>
                  <a:gd name="T21" fmla="*/ 597 h 730"/>
                  <a:gd name="T22" fmla="*/ 539 w 704"/>
                  <a:gd name="T23" fmla="*/ 618 h 730"/>
                  <a:gd name="T24" fmla="*/ 553 w 704"/>
                  <a:gd name="T25" fmla="*/ 635 h 730"/>
                  <a:gd name="T26" fmla="*/ 567 w 704"/>
                  <a:gd name="T27" fmla="*/ 656 h 730"/>
                  <a:gd name="T28" fmla="*/ 581 w 704"/>
                  <a:gd name="T29" fmla="*/ 674 h 730"/>
                  <a:gd name="T30" fmla="*/ 596 w 704"/>
                  <a:gd name="T31" fmla="*/ 688 h 730"/>
                  <a:gd name="T32" fmla="*/ 616 w 704"/>
                  <a:gd name="T33" fmla="*/ 702 h 730"/>
                  <a:gd name="T34" fmla="*/ 634 w 704"/>
                  <a:gd name="T35" fmla="*/ 713 h 730"/>
                  <a:gd name="T36" fmla="*/ 656 w 704"/>
                  <a:gd name="T37" fmla="*/ 720 h 730"/>
                  <a:gd name="T38" fmla="*/ 679 w 704"/>
                  <a:gd name="T39" fmla="*/ 727 h 730"/>
                  <a:gd name="T40" fmla="*/ 704 w 704"/>
                  <a:gd name="T41" fmla="*/ 73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4" h="730">
                    <a:moveTo>
                      <a:pt x="0" y="0"/>
                    </a:moveTo>
                    <a:lnTo>
                      <a:pt x="57" y="55"/>
                    </a:lnTo>
                    <a:lnTo>
                      <a:pt x="113" y="115"/>
                    </a:lnTo>
                    <a:lnTo>
                      <a:pt x="170" y="168"/>
                    </a:lnTo>
                    <a:lnTo>
                      <a:pt x="226" y="225"/>
                    </a:lnTo>
                    <a:lnTo>
                      <a:pt x="283" y="280"/>
                    </a:lnTo>
                    <a:lnTo>
                      <a:pt x="338" y="337"/>
                    </a:lnTo>
                    <a:lnTo>
                      <a:pt x="391" y="397"/>
                    </a:lnTo>
                    <a:lnTo>
                      <a:pt x="441" y="460"/>
                    </a:lnTo>
                    <a:lnTo>
                      <a:pt x="490" y="527"/>
                    </a:lnTo>
                    <a:lnTo>
                      <a:pt x="529" y="597"/>
                    </a:lnTo>
                    <a:lnTo>
                      <a:pt x="539" y="618"/>
                    </a:lnTo>
                    <a:lnTo>
                      <a:pt x="553" y="635"/>
                    </a:lnTo>
                    <a:lnTo>
                      <a:pt x="567" y="656"/>
                    </a:lnTo>
                    <a:lnTo>
                      <a:pt x="581" y="674"/>
                    </a:lnTo>
                    <a:lnTo>
                      <a:pt x="596" y="688"/>
                    </a:lnTo>
                    <a:lnTo>
                      <a:pt x="616" y="702"/>
                    </a:lnTo>
                    <a:lnTo>
                      <a:pt x="634" y="713"/>
                    </a:lnTo>
                    <a:lnTo>
                      <a:pt x="656" y="720"/>
                    </a:lnTo>
                    <a:lnTo>
                      <a:pt x="679" y="727"/>
                    </a:lnTo>
                    <a:lnTo>
                      <a:pt x="704" y="730"/>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23" name="Freeform 795"/>
              <p:cNvSpPr>
                <a:spLocks/>
              </p:cNvSpPr>
              <p:nvPr/>
            </p:nvSpPr>
            <p:spPr bwMode="auto">
              <a:xfrm>
                <a:off x="2864" y="2397"/>
                <a:ext cx="17" cy="47"/>
              </a:xfrm>
              <a:custGeom>
                <a:avLst/>
                <a:gdLst>
                  <a:gd name="T0" fmla="*/ 200 w 221"/>
                  <a:gd name="T1" fmla="*/ 0 h 650"/>
                  <a:gd name="T2" fmla="*/ 168 w 221"/>
                  <a:gd name="T3" fmla="*/ 3 h 650"/>
                  <a:gd name="T4" fmla="*/ 136 w 221"/>
                  <a:gd name="T5" fmla="*/ 10 h 650"/>
                  <a:gd name="T6" fmla="*/ 111 w 221"/>
                  <a:gd name="T7" fmla="*/ 17 h 650"/>
                  <a:gd name="T8" fmla="*/ 91 w 221"/>
                  <a:gd name="T9" fmla="*/ 31 h 650"/>
                  <a:gd name="T10" fmla="*/ 70 w 221"/>
                  <a:gd name="T11" fmla="*/ 45 h 650"/>
                  <a:gd name="T12" fmla="*/ 55 w 221"/>
                  <a:gd name="T13" fmla="*/ 62 h 650"/>
                  <a:gd name="T14" fmla="*/ 41 w 221"/>
                  <a:gd name="T15" fmla="*/ 80 h 650"/>
                  <a:gd name="T16" fmla="*/ 27 w 221"/>
                  <a:gd name="T17" fmla="*/ 102 h 650"/>
                  <a:gd name="T18" fmla="*/ 17 w 221"/>
                  <a:gd name="T19" fmla="*/ 122 h 650"/>
                  <a:gd name="T20" fmla="*/ 10 w 221"/>
                  <a:gd name="T21" fmla="*/ 143 h 650"/>
                  <a:gd name="T22" fmla="*/ 0 w 221"/>
                  <a:gd name="T23" fmla="*/ 182 h 650"/>
                  <a:gd name="T24" fmla="*/ 3 w 221"/>
                  <a:gd name="T25" fmla="*/ 231 h 650"/>
                  <a:gd name="T26" fmla="*/ 13 w 221"/>
                  <a:gd name="T27" fmla="*/ 284 h 650"/>
                  <a:gd name="T28" fmla="*/ 27 w 221"/>
                  <a:gd name="T29" fmla="*/ 340 h 650"/>
                  <a:gd name="T30" fmla="*/ 45 w 221"/>
                  <a:gd name="T31" fmla="*/ 400 h 650"/>
                  <a:gd name="T32" fmla="*/ 66 w 221"/>
                  <a:gd name="T33" fmla="*/ 456 h 650"/>
                  <a:gd name="T34" fmla="*/ 83 w 221"/>
                  <a:gd name="T35" fmla="*/ 512 h 650"/>
                  <a:gd name="T36" fmla="*/ 101 w 221"/>
                  <a:gd name="T37" fmla="*/ 565 h 650"/>
                  <a:gd name="T38" fmla="*/ 111 w 221"/>
                  <a:gd name="T39" fmla="*/ 610 h 650"/>
                  <a:gd name="T40" fmla="*/ 118 w 221"/>
                  <a:gd name="T41" fmla="*/ 650 h 650"/>
                  <a:gd name="T42" fmla="*/ 129 w 221"/>
                  <a:gd name="T43" fmla="*/ 625 h 650"/>
                  <a:gd name="T44" fmla="*/ 140 w 221"/>
                  <a:gd name="T45" fmla="*/ 586 h 650"/>
                  <a:gd name="T46" fmla="*/ 154 w 221"/>
                  <a:gd name="T47" fmla="*/ 530 h 650"/>
                  <a:gd name="T48" fmla="*/ 171 w 221"/>
                  <a:gd name="T49" fmla="*/ 467 h 650"/>
                  <a:gd name="T50" fmla="*/ 186 w 221"/>
                  <a:gd name="T51" fmla="*/ 400 h 650"/>
                  <a:gd name="T52" fmla="*/ 200 w 221"/>
                  <a:gd name="T53" fmla="*/ 333 h 650"/>
                  <a:gd name="T54" fmla="*/ 210 w 221"/>
                  <a:gd name="T55" fmla="*/ 270 h 650"/>
                  <a:gd name="T56" fmla="*/ 218 w 221"/>
                  <a:gd name="T57" fmla="*/ 220 h 650"/>
                  <a:gd name="T58" fmla="*/ 221 w 221"/>
                  <a:gd name="T59" fmla="*/ 182 h 650"/>
                  <a:gd name="T60" fmla="*/ 200 w 221"/>
                  <a:gd name="T61" fmla="*/ 0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1" h="650">
                    <a:moveTo>
                      <a:pt x="200" y="0"/>
                    </a:moveTo>
                    <a:lnTo>
                      <a:pt x="168" y="3"/>
                    </a:lnTo>
                    <a:lnTo>
                      <a:pt x="136" y="10"/>
                    </a:lnTo>
                    <a:lnTo>
                      <a:pt x="111" y="17"/>
                    </a:lnTo>
                    <a:lnTo>
                      <a:pt x="91" y="31"/>
                    </a:lnTo>
                    <a:lnTo>
                      <a:pt x="70" y="45"/>
                    </a:lnTo>
                    <a:lnTo>
                      <a:pt x="55" y="62"/>
                    </a:lnTo>
                    <a:lnTo>
                      <a:pt x="41" y="80"/>
                    </a:lnTo>
                    <a:lnTo>
                      <a:pt x="27" y="102"/>
                    </a:lnTo>
                    <a:lnTo>
                      <a:pt x="17" y="122"/>
                    </a:lnTo>
                    <a:lnTo>
                      <a:pt x="10" y="143"/>
                    </a:lnTo>
                    <a:lnTo>
                      <a:pt x="0" y="182"/>
                    </a:lnTo>
                    <a:lnTo>
                      <a:pt x="3" y="231"/>
                    </a:lnTo>
                    <a:lnTo>
                      <a:pt x="13" y="284"/>
                    </a:lnTo>
                    <a:lnTo>
                      <a:pt x="27" y="340"/>
                    </a:lnTo>
                    <a:lnTo>
                      <a:pt x="45" y="400"/>
                    </a:lnTo>
                    <a:lnTo>
                      <a:pt x="66" y="456"/>
                    </a:lnTo>
                    <a:lnTo>
                      <a:pt x="83" y="512"/>
                    </a:lnTo>
                    <a:lnTo>
                      <a:pt x="101" y="565"/>
                    </a:lnTo>
                    <a:lnTo>
                      <a:pt x="111" y="610"/>
                    </a:lnTo>
                    <a:lnTo>
                      <a:pt x="118" y="650"/>
                    </a:lnTo>
                    <a:lnTo>
                      <a:pt x="129" y="625"/>
                    </a:lnTo>
                    <a:lnTo>
                      <a:pt x="140" y="586"/>
                    </a:lnTo>
                    <a:lnTo>
                      <a:pt x="154" y="530"/>
                    </a:lnTo>
                    <a:lnTo>
                      <a:pt x="171" y="467"/>
                    </a:lnTo>
                    <a:lnTo>
                      <a:pt x="186" y="400"/>
                    </a:lnTo>
                    <a:lnTo>
                      <a:pt x="200" y="333"/>
                    </a:lnTo>
                    <a:lnTo>
                      <a:pt x="210" y="270"/>
                    </a:lnTo>
                    <a:lnTo>
                      <a:pt x="218" y="220"/>
                    </a:lnTo>
                    <a:lnTo>
                      <a:pt x="221" y="182"/>
                    </a:lnTo>
                    <a:lnTo>
                      <a:pt x="200" y="0"/>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24" name="Freeform 796"/>
              <p:cNvSpPr>
                <a:spLocks/>
              </p:cNvSpPr>
              <p:nvPr/>
            </p:nvSpPr>
            <p:spPr bwMode="auto">
              <a:xfrm>
                <a:off x="2863" y="2400"/>
                <a:ext cx="19" cy="25"/>
              </a:xfrm>
              <a:custGeom>
                <a:avLst/>
                <a:gdLst>
                  <a:gd name="T0" fmla="*/ 226 w 239"/>
                  <a:gd name="T1" fmla="*/ 3 h 347"/>
                  <a:gd name="T2" fmla="*/ 201 w 239"/>
                  <a:gd name="T3" fmla="*/ 7 h 347"/>
                  <a:gd name="T4" fmla="*/ 179 w 239"/>
                  <a:gd name="T5" fmla="*/ 7 h 347"/>
                  <a:gd name="T6" fmla="*/ 155 w 239"/>
                  <a:gd name="T7" fmla="*/ 3 h 347"/>
                  <a:gd name="T8" fmla="*/ 131 w 239"/>
                  <a:gd name="T9" fmla="*/ 0 h 347"/>
                  <a:gd name="T10" fmla="*/ 109 w 239"/>
                  <a:gd name="T11" fmla="*/ 0 h 347"/>
                  <a:gd name="T12" fmla="*/ 88 w 239"/>
                  <a:gd name="T13" fmla="*/ 0 h 347"/>
                  <a:gd name="T14" fmla="*/ 66 w 239"/>
                  <a:gd name="T15" fmla="*/ 0 h 347"/>
                  <a:gd name="T16" fmla="*/ 49 w 239"/>
                  <a:gd name="T17" fmla="*/ 7 h 347"/>
                  <a:gd name="T18" fmla="*/ 35 w 239"/>
                  <a:gd name="T19" fmla="*/ 20 h 347"/>
                  <a:gd name="T20" fmla="*/ 25 w 239"/>
                  <a:gd name="T21" fmla="*/ 38 h 347"/>
                  <a:gd name="T22" fmla="*/ 14 w 239"/>
                  <a:gd name="T23" fmla="*/ 73 h 347"/>
                  <a:gd name="T24" fmla="*/ 3 w 239"/>
                  <a:gd name="T25" fmla="*/ 108 h 347"/>
                  <a:gd name="T26" fmla="*/ 0 w 239"/>
                  <a:gd name="T27" fmla="*/ 143 h 347"/>
                  <a:gd name="T28" fmla="*/ 0 w 239"/>
                  <a:gd name="T29" fmla="*/ 178 h 347"/>
                  <a:gd name="T30" fmla="*/ 11 w 239"/>
                  <a:gd name="T31" fmla="*/ 210 h 347"/>
                  <a:gd name="T32" fmla="*/ 25 w 239"/>
                  <a:gd name="T33" fmla="*/ 242 h 347"/>
                  <a:gd name="T34" fmla="*/ 49 w 239"/>
                  <a:gd name="T35" fmla="*/ 270 h 347"/>
                  <a:gd name="T36" fmla="*/ 84 w 239"/>
                  <a:gd name="T37" fmla="*/ 298 h 347"/>
                  <a:gd name="T38" fmla="*/ 126 w 239"/>
                  <a:gd name="T39" fmla="*/ 323 h 347"/>
                  <a:gd name="T40" fmla="*/ 183 w 239"/>
                  <a:gd name="T41" fmla="*/ 347 h 347"/>
                  <a:gd name="T42" fmla="*/ 194 w 239"/>
                  <a:gd name="T43" fmla="*/ 347 h 347"/>
                  <a:gd name="T44" fmla="*/ 204 w 239"/>
                  <a:gd name="T45" fmla="*/ 333 h 347"/>
                  <a:gd name="T46" fmla="*/ 211 w 239"/>
                  <a:gd name="T47" fmla="*/ 315 h 347"/>
                  <a:gd name="T48" fmla="*/ 218 w 239"/>
                  <a:gd name="T49" fmla="*/ 288 h 347"/>
                  <a:gd name="T50" fmla="*/ 226 w 239"/>
                  <a:gd name="T51" fmla="*/ 256 h 347"/>
                  <a:gd name="T52" fmla="*/ 229 w 239"/>
                  <a:gd name="T53" fmla="*/ 217 h 347"/>
                  <a:gd name="T54" fmla="*/ 232 w 239"/>
                  <a:gd name="T55" fmla="*/ 182 h 347"/>
                  <a:gd name="T56" fmla="*/ 236 w 239"/>
                  <a:gd name="T57" fmla="*/ 143 h 347"/>
                  <a:gd name="T58" fmla="*/ 236 w 239"/>
                  <a:gd name="T59" fmla="*/ 108 h 347"/>
                  <a:gd name="T60" fmla="*/ 239 w 239"/>
                  <a:gd name="T61" fmla="*/ 73 h 347"/>
                  <a:gd name="T62" fmla="*/ 226 w 239"/>
                  <a:gd name="T63" fmla="*/ 3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9" h="347">
                    <a:moveTo>
                      <a:pt x="226" y="3"/>
                    </a:moveTo>
                    <a:lnTo>
                      <a:pt x="201" y="7"/>
                    </a:lnTo>
                    <a:lnTo>
                      <a:pt x="179" y="7"/>
                    </a:lnTo>
                    <a:lnTo>
                      <a:pt x="155" y="3"/>
                    </a:lnTo>
                    <a:lnTo>
                      <a:pt x="131" y="0"/>
                    </a:lnTo>
                    <a:lnTo>
                      <a:pt x="109" y="0"/>
                    </a:lnTo>
                    <a:lnTo>
                      <a:pt x="88" y="0"/>
                    </a:lnTo>
                    <a:lnTo>
                      <a:pt x="66" y="0"/>
                    </a:lnTo>
                    <a:lnTo>
                      <a:pt x="49" y="7"/>
                    </a:lnTo>
                    <a:lnTo>
                      <a:pt x="35" y="20"/>
                    </a:lnTo>
                    <a:lnTo>
                      <a:pt x="25" y="38"/>
                    </a:lnTo>
                    <a:lnTo>
                      <a:pt x="14" y="73"/>
                    </a:lnTo>
                    <a:lnTo>
                      <a:pt x="3" y="108"/>
                    </a:lnTo>
                    <a:lnTo>
                      <a:pt x="0" y="143"/>
                    </a:lnTo>
                    <a:lnTo>
                      <a:pt x="0" y="178"/>
                    </a:lnTo>
                    <a:lnTo>
                      <a:pt x="11" y="210"/>
                    </a:lnTo>
                    <a:lnTo>
                      <a:pt x="25" y="242"/>
                    </a:lnTo>
                    <a:lnTo>
                      <a:pt x="49" y="270"/>
                    </a:lnTo>
                    <a:lnTo>
                      <a:pt x="84" y="298"/>
                    </a:lnTo>
                    <a:lnTo>
                      <a:pt x="126" y="323"/>
                    </a:lnTo>
                    <a:lnTo>
                      <a:pt x="183" y="347"/>
                    </a:lnTo>
                    <a:lnTo>
                      <a:pt x="194" y="347"/>
                    </a:lnTo>
                    <a:lnTo>
                      <a:pt x="204" y="333"/>
                    </a:lnTo>
                    <a:lnTo>
                      <a:pt x="211" y="315"/>
                    </a:lnTo>
                    <a:lnTo>
                      <a:pt x="218" y="288"/>
                    </a:lnTo>
                    <a:lnTo>
                      <a:pt x="226" y="256"/>
                    </a:lnTo>
                    <a:lnTo>
                      <a:pt x="229" y="217"/>
                    </a:lnTo>
                    <a:lnTo>
                      <a:pt x="232" y="182"/>
                    </a:lnTo>
                    <a:lnTo>
                      <a:pt x="236" y="143"/>
                    </a:lnTo>
                    <a:lnTo>
                      <a:pt x="236" y="108"/>
                    </a:lnTo>
                    <a:lnTo>
                      <a:pt x="239" y="73"/>
                    </a:lnTo>
                    <a:lnTo>
                      <a:pt x="226" y="3"/>
                    </a:lnTo>
                    <a:close/>
                  </a:path>
                </a:pathLst>
              </a:custGeom>
              <a:solidFill>
                <a:srgbClr val="FF00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25" name="Freeform 797"/>
              <p:cNvSpPr>
                <a:spLocks/>
              </p:cNvSpPr>
              <p:nvPr/>
            </p:nvSpPr>
            <p:spPr bwMode="auto">
              <a:xfrm>
                <a:off x="2863" y="2400"/>
                <a:ext cx="19" cy="25"/>
              </a:xfrm>
              <a:custGeom>
                <a:avLst/>
                <a:gdLst>
                  <a:gd name="T0" fmla="*/ 226 w 239"/>
                  <a:gd name="T1" fmla="*/ 3 h 347"/>
                  <a:gd name="T2" fmla="*/ 201 w 239"/>
                  <a:gd name="T3" fmla="*/ 7 h 347"/>
                  <a:gd name="T4" fmla="*/ 179 w 239"/>
                  <a:gd name="T5" fmla="*/ 7 h 347"/>
                  <a:gd name="T6" fmla="*/ 155 w 239"/>
                  <a:gd name="T7" fmla="*/ 3 h 347"/>
                  <a:gd name="T8" fmla="*/ 131 w 239"/>
                  <a:gd name="T9" fmla="*/ 0 h 347"/>
                  <a:gd name="T10" fmla="*/ 109 w 239"/>
                  <a:gd name="T11" fmla="*/ 0 h 347"/>
                  <a:gd name="T12" fmla="*/ 88 w 239"/>
                  <a:gd name="T13" fmla="*/ 0 h 347"/>
                  <a:gd name="T14" fmla="*/ 66 w 239"/>
                  <a:gd name="T15" fmla="*/ 0 h 347"/>
                  <a:gd name="T16" fmla="*/ 49 w 239"/>
                  <a:gd name="T17" fmla="*/ 7 h 347"/>
                  <a:gd name="T18" fmla="*/ 35 w 239"/>
                  <a:gd name="T19" fmla="*/ 20 h 347"/>
                  <a:gd name="T20" fmla="*/ 25 w 239"/>
                  <a:gd name="T21" fmla="*/ 38 h 347"/>
                  <a:gd name="T22" fmla="*/ 14 w 239"/>
                  <a:gd name="T23" fmla="*/ 73 h 347"/>
                  <a:gd name="T24" fmla="*/ 3 w 239"/>
                  <a:gd name="T25" fmla="*/ 108 h 347"/>
                  <a:gd name="T26" fmla="*/ 0 w 239"/>
                  <a:gd name="T27" fmla="*/ 143 h 347"/>
                  <a:gd name="T28" fmla="*/ 0 w 239"/>
                  <a:gd name="T29" fmla="*/ 178 h 347"/>
                  <a:gd name="T30" fmla="*/ 11 w 239"/>
                  <a:gd name="T31" fmla="*/ 210 h 347"/>
                  <a:gd name="T32" fmla="*/ 25 w 239"/>
                  <a:gd name="T33" fmla="*/ 242 h 347"/>
                  <a:gd name="T34" fmla="*/ 49 w 239"/>
                  <a:gd name="T35" fmla="*/ 270 h 347"/>
                  <a:gd name="T36" fmla="*/ 84 w 239"/>
                  <a:gd name="T37" fmla="*/ 298 h 347"/>
                  <a:gd name="T38" fmla="*/ 126 w 239"/>
                  <a:gd name="T39" fmla="*/ 323 h 347"/>
                  <a:gd name="T40" fmla="*/ 183 w 239"/>
                  <a:gd name="T41" fmla="*/ 347 h 347"/>
                  <a:gd name="T42" fmla="*/ 194 w 239"/>
                  <a:gd name="T43" fmla="*/ 347 h 347"/>
                  <a:gd name="T44" fmla="*/ 204 w 239"/>
                  <a:gd name="T45" fmla="*/ 333 h 347"/>
                  <a:gd name="T46" fmla="*/ 211 w 239"/>
                  <a:gd name="T47" fmla="*/ 315 h 347"/>
                  <a:gd name="T48" fmla="*/ 218 w 239"/>
                  <a:gd name="T49" fmla="*/ 288 h 347"/>
                  <a:gd name="T50" fmla="*/ 226 w 239"/>
                  <a:gd name="T51" fmla="*/ 256 h 347"/>
                  <a:gd name="T52" fmla="*/ 229 w 239"/>
                  <a:gd name="T53" fmla="*/ 217 h 347"/>
                  <a:gd name="T54" fmla="*/ 232 w 239"/>
                  <a:gd name="T55" fmla="*/ 182 h 347"/>
                  <a:gd name="T56" fmla="*/ 236 w 239"/>
                  <a:gd name="T57" fmla="*/ 143 h 347"/>
                  <a:gd name="T58" fmla="*/ 236 w 239"/>
                  <a:gd name="T59" fmla="*/ 108 h 347"/>
                  <a:gd name="T60" fmla="*/ 239 w 239"/>
                  <a:gd name="T61" fmla="*/ 73 h 347"/>
                  <a:gd name="T62" fmla="*/ 226 w 239"/>
                  <a:gd name="T63" fmla="*/ 3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9" h="347">
                    <a:moveTo>
                      <a:pt x="226" y="3"/>
                    </a:moveTo>
                    <a:lnTo>
                      <a:pt x="201" y="7"/>
                    </a:lnTo>
                    <a:lnTo>
                      <a:pt x="179" y="7"/>
                    </a:lnTo>
                    <a:lnTo>
                      <a:pt x="155" y="3"/>
                    </a:lnTo>
                    <a:lnTo>
                      <a:pt x="131" y="0"/>
                    </a:lnTo>
                    <a:lnTo>
                      <a:pt x="109" y="0"/>
                    </a:lnTo>
                    <a:lnTo>
                      <a:pt x="88" y="0"/>
                    </a:lnTo>
                    <a:lnTo>
                      <a:pt x="66" y="0"/>
                    </a:lnTo>
                    <a:lnTo>
                      <a:pt x="49" y="7"/>
                    </a:lnTo>
                    <a:lnTo>
                      <a:pt x="35" y="20"/>
                    </a:lnTo>
                    <a:lnTo>
                      <a:pt x="25" y="38"/>
                    </a:lnTo>
                    <a:lnTo>
                      <a:pt x="14" y="73"/>
                    </a:lnTo>
                    <a:lnTo>
                      <a:pt x="3" y="108"/>
                    </a:lnTo>
                    <a:lnTo>
                      <a:pt x="0" y="143"/>
                    </a:lnTo>
                    <a:lnTo>
                      <a:pt x="0" y="178"/>
                    </a:lnTo>
                    <a:lnTo>
                      <a:pt x="11" y="210"/>
                    </a:lnTo>
                    <a:lnTo>
                      <a:pt x="25" y="242"/>
                    </a:lnTo>
                    <a:lnTo>
                      <a:pt x="49" y="270"/>
                    </a:lnTo>
                    <a:lnTo>
                      <a:pt x="84" y="298"/>
                    </a:lnTo>
                    <a:lnTo>
                      <a:pt x="126" y="323"/>
                    </a:lnTo>
                    <a:lnTo>
                      <a:pt x="183" y="347"/>
                    </a:lnTo>
                    <a:lnTo>
                      <a:pt x="194" y="347"/>
                    </a:lnTo>
                    <a:lnTo>
                      <a:pt x="204" y="333"/>
                    </a:lnTo>
                    <a:lnTo>
                      <a:pt x="211" y="315"/>
                    </a:lnTo>
                    <a:lnTo>
                      <a:pt x="218" y="288"/>
                    </a:lnTo>
                    <a:lnTo>
                      <a:pt x="226" y="256"/>
                    </a:lnTo>
                    <a:lnTo>
                      <a:pt x="229" y="217"/>
                    </a:lnTo>
                    <a:lnTo>
                      <a:pt x="232" y="182"/>
                    </a:lnTo>
                    <a:lnTo>
                      <a:pt x="236" y="143"/>
                    </a:lnTo>
                    <a:lnTo>
                      <a:pt x="236" y="108"/>
                    </a:lnTo>
                    <a:lnTo>
                      <a:pt x="239" y="73"/>
                    </a:lnTo>
                    <a:lnTo>
                      <a:pt x="226" y="3"/>
                    </a:lnTo>
                  </a:path>
                </a:pathLst>
              </a:custGeom>
              <a:noFill/>
              <a:ln w="1651">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26" name="Freeform 798"/>
              <p:cNvSpPr>
                <a:spLocks/>
              </p:cNvSpPr>
              <p:nvPr/>
            </p:nvSpPr>
            <p:spPr bwMode="auto">
              <a:xfrm>
                <a:off x="2868" y="2403"/>
                <a:ext cx="11" cy="4"/>
              </a:xfrm>
              <a:custGeom>
                <a:avLst/>
                <a:gdLst>
                  <a:gd name="T0" fmla="*/ 8 w 131"/>
                  <a:gd name="T1" fmla="*/ 10 h 49"/>
                  <a:gd name="T2" fmla="*/ 0 w 131"/>
                  <a:gd name="T3" fmla="*/ 24 h 49"/>
                  <a:gd name="T4" fmla="*/ 0 w 131"/>
                  <a:gd name="T5" fmla="*/ 35 h 49"/>
                  <a:gd name="T6" fmla="*/ 5 w 131"/>
                  <a:gd name="T7" fmla="*/ 38 h 49"/>
                  <a:gd name="T8" fmla="*/ 18 w 131"/>
                  <a:gd name="T9" fmla="*/ 41 h 49"/>
                  <a:gd name="T10" fmla="*/ 36 w 131"/>
                  <a:gd name="T11" fmla="*/ 41 h 49"/>
                  <a:gd name="T12" fmla="*/ 57 w 131"/>
                  <a:gd name="T13" fmla="*/ 41 h 49"/>
                  <a:gd name="T14" fmla="*/ 78 w 131"/>
                  <a:gd name="T15" fmla="*/ 41 h 49"/>
                  <a:gd name="T16" fmla="*/ 100 w 131"/>
                  <a:gd name="T17" fmla="*/ 41 h 49"/>
                  <a:gd name="T18" fmla="*/ 117 w 131"/>
                  <a:gd name="T19" fmla="*/ 46 h 49"/>
                  <a:gd name="T20" fmla="*/ 131 w 131"/>
                  <a:gd name="T21" fmla="*/ 49 h 49"/>
                  <a:gd name="T22" fmla="*/ 131 w 131"/>
                  <a:gd name="T23" fmla="*/ 35 h 49"/>
                  <a:gd name="T24" fmla="*/ 120 w 131"/>
                  <a:gd name="T25" fmla="*/ 21 h 49"/>
                  <a:gd name="T26" fmla="*/ 110 w 131"/>
                  <a:gd name="T27" fmla="*/ 14 h 49"/>
                  <a:gd name="T28" fmla="*/ 96 w 131"/>
                  <a:gd name="T29" fmla="*/ 6 h 49"/>
                  <a:gd name="T30" fmla="*/ 78 w 131"/>
                  <a:gd name="T31" fmla="*/ 0 h 49"/>
                  <a:gd name="T32" fmla="*/ 60 w 131"/>
                  <a:gd name="T33" fmla="*/ 0 h 49"/>
                  <a:gd name="T34" fmla="*/ 43 w 131"/>
                  <a:gd name="T35" fmla="*/ 0 h 49"/>
                  <a:gd name="T36" fmla="*/ 29 w 131"/>
                  <a:gd name="T37" fmla="*/ 0 h 49"/>
                  <a:gd name="T38" fmla="*/ 15 w 131"/>
                  <a:gd name="T39" fmla="*/ 3 h 49"/>
                  <a:gd name="T40" fmla="*/ 8 w 131"/>
                  <a:gd name="T41" fmla="*/ 1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1" h="49">
                    <a:moveTo>
                      <a:pt x="8" y="10"/>
                    </a:moveTo>
                    <a:lnTo>
                      <a:pt x="0" y="24"/>
                    </a:lnTo>
                    <a:lnTo>
                      <a:pt x="0" y="35"/>
                    </a:lnTo>
                    <a:lnTo>
                      <a:pt x="5" y="38"/>
                    </a:lnTo>
                    <a:lnTo>
                      <a:pt x="18" y="41"/>
                    </a:lnTo>
                    <a:lnTo>
                      <a:pt x="36" y="41"/>
                    </a:lnTo>
                    <a:lnTo>
                      <a:pt x="57" y="41"/>
                    </a:lnTo>
                    <a:lnTo>
                      <a:pt x="78" y="41"/>
                    </a:lnTo>
                    <a:lnTo>
                      <a:pt x="100" y="41"/>
                    </a:lnTo>
                    <a:lnTo>
                      <a:pt x="117" y="46"/>
                    </a:lnTo>
                    <a:lnTo>
                      <a:pt x="131" y="49"/>
                    </a:lnTo>
                    <a:lnTo>
                      <a:pt x="131" y="35"/>
                    </a:lnTo>
                    <a:lnTo>
                      <a:pt x="120" y="21"/>
                    </a:lnTo>
                    <a:lnTo>
                      <a:pt x="110" y="14"/>
                    </a:lnTo>
                    <a:lnTo>
                      <a:pt x="96" y="6"/>
                    </a:lnTo>
                    <a:lnTo>
                      <a:pt x="78" y="0"/>
                    </a:lnTo>
                    <a:lnTo>
                      <a:pt x="60" y="0"/>
                    </a:lnTo>
                    <a:lnTo>
                      <a:pt x="43" y="0"/>
                    </a:lnTo>
                    <a:lnTo>
                      <a:pt x="29" y="0"/>
                    </a:lnTo>
                    <a:lnTo>
                      <a:pt x="15" y="3"/>
                    </a:lnTo>
                    <a:lnTo>
                      <a:pt x="8" y="10"/>
                    </a:lnTo>
                    <a:close/>
                  </a:path>
                </a:pathLst>
              </a:custGeom>
              <a:solidFill>
                <a:srgbClr val="A50021"/>
              </a:solidFill>
              <a:ln w="9525">
                <a:solidFill>
                  <a:srgbClr val="000000"/>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27" name="Freeform 799"/>
              <p:cNvSpPr>
                <a:spLocks/>
              </p:cNvSpPr>
              <p:nvPr/>
            </p:nvSpPr>
            <p:spPr bwMode="auto">
              <a:xfrm>
                <a:off x="2863" y="2401"/>
                <a:ext cx="3" cy="14"/>
              </a:xfrm>
              <a:custGeom>
                <a:avLst/>
                <a:gdLst>
                  <a:gd name="T0" fmla="*/ 42 w 42"/>
                  <a:gd name="T1" fmla="*/ 0 h 204"/>
                  <a:gd name="T2" fmla="*/ 38 w 42"/>
                  <a:gd name="T3" fmla="*/ 25 h 204"/>
                  <a:gd name="T4" fmla="*/ 32 w 42"/>
                  <a:gd name="T5" fmla="*/ 46 h 204"/>
                  <a:gd name="T6" fmla="*/ 21 w 42"/>
                  <a:gd name="T7" fmla="*/ 67 h 204"/>
                  <a:gd name="T8" fmla="*/ 15 w 42"/>
                  <a:gd name="T9" fmla="*/ 89 h 204"/>
                  <a:gd name="T10" fmla="*/ 7 w 42"/>
                  <a:gd name="T11" fmla="*/ 109 h 204"/>
                  <a:gd name="T12" fmla="*/ 3 w 42"/>
                  <a:gd name="T13" fmla="*/ 130 h 204"/>
                  <a:gd name="T14" fmla="*/ 0 w 42"/>
                  <a:gd name="T15" fmla="*/ 148 h 204"/>
                  <a:gd name="T16" fmla="*/ 3 w 42"/>
                  <a:gd name="T17" fmla="*/ 169 h 204"/>
                  <a:gd name="T18" fmla="*/ 15 w 42"/>
                  <a:gd name="T19" fmla="*/ 187 h 204"/>
                  <a:gd name="T20" fmla="*/ 28 w 42"/>
                  <a:gd name="T21" fmla="*/ 20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204">
                    <a:moveTo>
                      <a:pt x="42" y="0"/>
                    </a:moveTo>
                    <a:lnTo>
                      <a:pt x="38" y="25"/>
                    </a:lnTo>
                    <a:lnTo>
                      <a:pt x="32" y="46"/>
                    </a:lnTo>
                    <a:lnTo>
                      <a:pt x="21" y="67"/>
                    </a:lnTo>
                    <a:lnTo>
                      <a:pt x="15" y="89"/>
                    </a:lnTo>
                    <a:lnTo>
                      <a:pt x="7" y="109"/>
                    </a:lnTo>
                    <a:lnTo>
                      <a:pt x="3" y="130"/>
                    </a:lnTo>
                    <a:lnTo>
                      <a:pt x="0" y="148"/>
                    </a:lnTo>
                    <a:lnTo>
                      <a:pt x="3" y="169"/>
                    </a:lnTo>
                    <a:lnTo>
                      <a:pt x="15" y="187"/>
                    </a:lnTo>
                    <a:lnTo>
                      <a:pt x="28" y="204"/>
                    </a:lnTo>
                  </a:path>
                </a:pathLst>
              </a:custGeom>
              <a:noFill/>
              <a:ln w="4826">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28" name="Freeform 800"/>
              <p:cNvSpPr>
                <a:spLocks/>
              </p:cNvSpPr>
              <p:nvPr/>
            </p:nvSpPr>
            <p:spPr bwMode="auto">
              <a:xfrm>
                <a:off x="2837" y="2840"/>
                <a:ext cx="118" cy="71"/>
              </a:xfrm>
              <a:custGeom>
                <a:avLst/>
                <a:gdLst>
                  <a:gd name="T0" fmla="*/ 0 w 1531"/>
                  <a:gd name="T1" fmla="*/ 0 h 997"/>
                  <a:gd name="T2" fmla="*/ 155 w 1531"/>
                  <a:gd name="T3" fmla="*/ 49 h 997"/>
                  <a:gd name="T4" fmla="*/ 307 w 1531"/>
                  <a:gd name="T5" fmla="*/ 105 h 997"/>
                  <a:gd name="T6" fmla="*/ 451 w 1531"/>
                  <a:gd name="T7" fmla="*/ 175 h 997"/>
                  <a:gd name="T8" fmla="*/ 591 w 1531"/>
                  <a:gd name="T9" fmla="*/ 252 h 997"/>
                  <a:gd name="T10" fmla="*/ 726 w 1531"/>
                  <a:gd name="T11" fmla="*/ 340 h 997"/>
                  <a:gd name="T12" fmla="*/ 852 w 1531"/>
                  <a:gd name="T13" fmla="*/ 439 h 997"/>
                  <a:gd name="T14" fmla="*/ 976 w 1531"/>
                  <a:gd name="T15" fmla="*/ 540 h 997"/>
                  <a:gd name="T16" fmla="*/ 1095 w 1531"/>
                  <a:gd name="T17" fmla="*/ 650 h 997"/>
                  <a:gd name="T18" fmla="*/ 1207 w 1531"/>
                  <a:gd name="T19" fmla="*/ 765 h 997"/>
                  <a:gd name="T20" fmla="*/ 1317 w 1531"/>
                  <a:gd name="T21" fmla="*/ 889 h 997"/>
                  <a:gd name="T22" fmla="*/ 1335 w 1531"/>
                  <a:gd name="T23" fmla="*/ 910 h 997"/>
                  <a:gd name="T24" fmla="*/ 1355 w 1531"/>
                  <a:gd name="T25" fmla="*/ 927 h 997"/>
                  <a:gd name="T26" fmla="*/ 1377 w 1531"/>
                  <a:gd name="T27" fmla="*/ 942 h 997"/>
                  <a:gd name="T28" fmla="*/ 1395 w 1531"/>
                  <a:gd name="T29" fmla="*/ 955 h 997"/>
                  <a:gd name="T30" fmla="*/ 1415 w 1531"/>
                  <a:gd name="T31" fmla="*/ 965 h 997"/>
                  <a:gd name="T32" fmla="*/ 1436 w 1531"/>
                  <a:gd name="T33" fmla="*/ 977 h 997"/>
                  <a:gd name="T34" fmla="*/ 1461 w 1531"/>
                  <a:gd name="T35" fmla="*/ 983 h 997"/>
                  <a:gd name="T36" fmla="*/ 1482 w 1531"/>
                  <a:gd name="T37" fmla="*/ 990 h 997"/>
                  <a:gd name="T38" fmla="*/ 1507 w 1531"/>
                  <a:gd name="T39" fmla="*/ 994 h 997"/>
                  <a:gd name="T40" fmla="*/ 1531 w 1531"/>
                  <a:gd name="T41" fmla="*/ 997 h 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31" h="997">
                    <a:moveTo>
                      <a:pt x="0" y="0"/>
                    </a:moveTo>
                    <a:lnTo>
                      <a:pt x="155" y="49"/>
                    </a:lnTo>
                    <a:lnTo>
                      <a:pt x="307" y="105"/>
                    </a:lnTo>
                    <a:lnTo>
                      <a:pt x="451" y="175"/>
                    </a:lnTo>
                    <a:lnTo>
                      <a:pt x="591" y="252"/>
                    </a:lnTo>
                    <a:lnTo>
                      <a:pt x="726" y="340"/>
                    </a:lnTo>
                    <a:lnTo>
                      <a:pt x="852" y="439"/>
                    </a:lnTo>
                    <a:lnTo>
                      <a:pt x="976" y="540"/>
                    </a:lnTo>
                    <a:lnTo>
                      <a:pt x="1095" y="650"/>
                    </a:lnTo>
                    <a:lnTo>
                      <a:pt x="1207" y="765"/>
                    </a:lnTo>
                    <a:lnTo>
                      <a:pt x="1317" y="889"/>
                    </a:lnTo>
                    <a:lnTo>
                      <a:pt x="1335" y="910"/>
                    </a:lnTo>
                    <a:lnTo>
                      <a:pt x="1355" y="927"/>
                    </a:lnTo>
                    <a:lnTo>
                      <a:pt x="1377" y="942"/>
                    </a:lnTo>
                    <a:lnTo>
                      <a:pt x="1395" y="955"/>
                    </a:lnTo>
                    <a:lnTo>
                      <a:pt x="1415" y="965"/>
                    </a:lnTo>
                    <a:lnTo>
                      <a:pt x="1436" y="977"/>
                    </a:lnTo>
                    <a:lnTo>
                      <a:pt x="1461" y="983"/>
                    </a:lnTo>
                    <a:lnTo>
                      <a:pt x="1482" y="990"/>
                    </a:lnTo>
                    <a:lnTo>
                      <a:pt x="1507" y="994"/>
                    </a:lnTo>
                    <a:lnTo>
                      <a:pt x="1531" y="997"/>
                    </a:lnTo>
                  </a:path>
                </a:pathLst>
              </a:custGeom>
              <a:noFill/>
              <a:ln w="3175">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29" name="Freeform 801"/>
              <p:cNvSpPr>
                <a:spLocks/>
              </p:cNvSpPr>
              <p:nvPr/>
            </p:nvSpPr>
            <p:spPr bwMode="auto">
              <a:xfrm>
                <a:off x="2911" y="2876"/>
                <a:ext cx="114" cy="22"/>
              </a:xfrm>
              <a:custGeom>
                <a:avLst/>
                <a:gdLst>
                  <a:gd name="T0" fmla="*/ 0 w 1483"/>
                  <a:gd name="T1" fmla="*/ 0 h 300"/>
                  <a:gd name="T2" fmla="*/ 152 w 1483"/>
                  <a:gd name="T3" fmla="*/ 35 h 300"/>
                  <a:gd name="T4" fmla="*/ 307 w 1483"/>
                  <a:gd name="T5" fmla="*/ 50 h 300"/>
                  <a:gd name="T6" fmla="*/ 469 w 1483"/>
                  <a:gd name="T7" fmla="*/ 53 h 300"/>
                  <a:gd name="T8" fmla="*/ 627 w 1483"/>
                  <a:gd name="T9" fmla="*/ 50 h 300"/>
                  <a:gd name="T10" fmla="*/ 789 w 1483"/>
                  <a:gd name="T11" fmla="*/ 50 h 300"/>
                  <a:gd name="T12" fmla="*/ 944 w 1483"/>
                  <a:gd name="T13" fmla="*/ 53 h 300"/>
                  <a:gd name="T14" fmla="*/ 1092 w 1483"/>
                  <a:gd name="T15" fmla="*/ 75 h 300"/>
                  <a:gd name="T16" fmla="*/ 1232 w 1483"/>
                  <a:gd name="T17" fmla="*/ 120 h 300"/>
                  <a:gd name="T18" fmla="*/ 1363 w 1483"/>
                  <a:gd name="T19" fmla="*/ 190 h 300"/>
                  <a:gd name="T20" fmla="*/ 1483 w 1483"/>
                  <a:gd name="T21" fmla="*/ 300 h 300"/>
                  <a:gd name="T22" fmla="*/ 1483 w 1483"/>
                  <a:gd name="T23" fmla="*/ 296 h 300"/>
                  <a:gd name="T24" fmla="*/ 1483 w 1483"/>
                  <a:gd name="T25" fmla="*/ 292 h 300"/>
                  <a:gd name="T26" fmla="*/ 1483 w 1483"/>
                  <a:gd name="T27" fmla="*/ 288 h 300"/>
                  <a:gd name="T28" fmla="*/ 1483 w 1483"/>
                  <a:gd name="T29" fmla="*/ 285 h 300"/>
                  <a:gd name="T30" fmla="*/ 1483 w 1483"/>
                  <a:gd name="T31" fmla="*/ 282 h 300"/>
                  <a:gd name="T32" fmla="*/ 1483 w 1483"/>
                  <a:gd name="T33" fmla="*/ 27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83" h="300">
                    <a:moveTo>
                      <a:pt x="0" y="0"/>
                    </a:moveTo>
                    <a:lnTo>
                      <a:pt x="152" y="35"/>
                    </a:lnTo>
                    <a:lnTo>
                      <a:pt x="307" y="50"/>
                    </a:lnTo>
                    <a:lnTo>
                      <a:pt x="469" y="53"/>
                    </a:lnTo>
                    <a:lnTo>
                      <a:pt x="627" y="50"/>
                    </a:lnTo>
                    <a:lnTo>
                      <a:pt x="789" y="50"/>
                    </a:lnTo>
                    <a:lnTo>
                      <a:pt x="944" y="53"/>
                    </a:lnTo>
                    <a:lnTo>
                      <a:pt x="1092" y="75"/>
                    </a:lnTo>
                    <a:lnTo>
                      <a:pt x="1232" y="120"/>
                    </a:lnTo>
                    <a:lnTo>
                      <a:pt x="1363" y="190"/>
                    </a:lnTo>
                    <a:lnTo>
                      <a:pt x="1483" y="300"/>
                    </a:lnTo>
                    <a:lnTo>
                      <a:pt x="1483" y="296"/>
                    </a:lnTo>
                    <a:lnTo>
                      <a:pt x="1483" y="292"/>
                    </a:lnTo>
                    <a:lnTo>
                      <a:pt x="1483" y="288"/>
                    </a:lnTo>
                    <a:lnTo>
                      <a:pt x="1483" y="285"/>
                    </a:lnTo>
                    <a:lnTo>
                      <a:pt x="1483" y="282"/>
                    </a:lnTo>
                    <a:lnTo>
                      <a:pt x="1483" y="278"/>
                    </a:lnTo>
                  </a:path>
                </a:pathLst>
              </a:custGeom>
              <a:noFill/>
              <a:ln w="3175">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30" name="Freeform 802"/>
              <p:cNvSpPr>
                <a:spLocks/>
              </p:cNvSpPr>
              <p:nvPr/>
            </p:nvSpPr>
            <p:spPr bwMode="auto">
              <a:xfrm>
                <a:off x="2611" y="2462"/>
                <a:ext cx="187" cy="275"/>
              </a:xfrm>
              <a:custGeom>
                <a:avLst/>
                <a:gdLst>
                  <a:gd name="T0" fmla="*/ 2249 w 2420"/>
                  <a:gd name="T1" fmla="*/ 935 h 3854"/>
                  <a:gd name="T2" fmla="*/ 2277 w 2420"/>
                  <a:gd name="T3" fmla="*/ 766 h 3854"/>
                  <a:gd name="T4" fmla="*/ 2308 w 2420"/>
                  <a:gd name="T5" fmla="*/ 588 h 3854"/>
                  <a:gd name="T6" fmla="*/ 2417 w 2420"/>
                  <a:gd name="T7" fmla="*/ 422 h 3854"/>
                  <a:gd name="T8" fmla="*/ 2397 w 2420"/>
                  <a:gd name="T9" fmla="*/ 275 h 3854"/>
                  <a:gd name="T10" fmla="*/ 2302 w 2420"/>
                  <a:gd name="T11" fmla="*/ 116 h 3854"/>
                  <a:gd name="T12" fmla="*/ 2202 w 2420"/>
                  <a:gd name="T13" fmla="*/ 5 h 3854"/>
                  <a:gd name="T14" fmla="*/ 2196 w 2420"/>
                  <a:gd name="T15" fmla="*/ 0 h 3854"/>
                  <a:gd name="T16" fmla="*/ 2132 w 2420"/>
                  <a:gd name="T17" fmla="*/ 40 h 3854"/>
                  <a:gd name="T18" fmla="*/ 2059 w 2420"/>
                  <a:gd name="T19" fmla="*/ 106 h 3854"/>
                  <a:gd name="T20" fmla="*/ 2006 w 2420"/>
                  <a:gd name="T21" fmla="*/ 190 h 3854"/>
                  <a:gd name="T22" fmla="*/ 1991 w 2420"/>
                  <a:gd name="T23" fmla="*/ 320 h 3854"/>
                  <a:gd name="T24" fmla="*/ 1999 w 2420"/>
                  <a:gd name="T25" fmla="*/ 531 h 3854"/>
                  <a:gd name="T26" fmla="*/ 1988 w 2420"/>
                  <a:gd name="T27" fmla="*/ 745 h 3854"/>
                  <a:gd name="T28" fmla="*/ 1931 w 2420"/>
                  <a:gd name="T29" fmla="*/ 914 h 3854"/>
                  <a:gd name="T30" fmla="*/ 1808 w 2420"/>
                  <a:gd name="T31" fmla="*/ 1079 h 3854"/>
                  <a:gd name="T32" fmla="*/ 1678 w 2420"/>
                  <a:gd name="T33" fmla="*/ 1213 h 3854"/>
                  <a:gd name="T34" fmla="*/ 1475 w 2420"/>
                  <a:gd name="T35" fmla="*/ 1391 h 3854"/>
                  <a:gd name="T36" fmla="*/ 1252 w 2420"/>
                  <a:gd name="T37" fmla="*/ 1592 h 3854"/>
                  <a:gd name="T38" fmla="*/ 1059 w 2420"/>
                  <a:gd name="T39" fmla="*/ 1792 h 3854"/>
                  <a:gd name="T40" fmla="*/ 876 w 2420"/>
                  <a:gd name="T41" fmla="*/ 2009 h 3854"/>
                  <a:gd name="T42" fmla="*/ 736 w 2420"/>
                  <a:gd name="T43" fmla="*/ 2203 h 3854"/>
                  <a:gd name="T44" fmla="*/ 633 w 2420"/>
                  <a:gd name="T45" fmla="*/ 2351 h 3854"/>
                  <a:gd name="T46" fmla="*/ 531 w 2420"/>
                  <a:gd name="T47" fmla="*/ 2494 h 3854"/>
                  <a:gd name="T48" fmla="*/ 422 w 2420"/>
                  <a:gd name="T49" fmla="*/ 2642 h 3854"/>
                  <a:gd name="T50" fmla="*/ 320 w 2420"/>
                  <a:gd name="T51" fmla="*/ 2811 h 3854"/>
                  <a:gd name="T52" fmla="*/ 247 w 2420"/>
                  <a:gd name="T53" fmla="*/ 2969 h 3854"/>
                  <a:gd name="T54" fmla="*/ 158 w 2420"/>
                  <a:gd name="T55" fmla="*/ 3152 h 3854"/>
                  <a:gd name="T56" fmla="*/ 112 w 2420"/>
                  <a:gd name="T57" fmla="*/ 3236 h 3854"/>
                  <a:gd name="T58" fmla="*/ 99 w 2420"/>
                  <a:gd name="T59" fmla="*/ 3267 h 3854"/>
                  <a:gd name="T60" fmla="*/ 81 w 2420"/>
                  <a:gd name="T61" fmla="*/ 3306 h 3854"/>
                  <a:gd name="T62" fmla="*/ 56 w 2420"/>
                  <a:gd name="T63" fmla="*/ 3377 h 3854"/>
                  <a:gd name="T64" fmla="*/ 14 w 2420"/>
                  <a:gd name="T65" fmla="*/ 3514 h 3854"/>
                  <a:gd name="T66" fmla="*/ 0 w 2420"/>
                  <a:gd name="T67" fmla="*/ 3647 h 3854"/>
                  <a:gd name="T68" fmla="*/ 39 w 2420"/>
                  <a:gd name="T69" fmla="*/ 3784 h 3854"/>
                  <a:gd name="T70" fmla="*/ 63 w 2420"/>
                  <a:gd name="T71" fmla="*/ 3826 h 3854"/>
                  <a:gd name="T72" fmla="*/ 87 w 2420"/>
                  <a:gd name="T73" fmla="*/ 3854 h 3854"/>
                  <a:gd name="T74" fmla="*/ 109 w 2420"/>
                  <a:gd name="T75" fmla="*/ 3830 h 3854"/>
                  <a:gd name="T76" fmla="*/ 137 w 2420"/>
                  <a:gd name="T77" fmla="*/ 3644 h 3854"/>
                  <a:gd name="T78" fmla="*/ 193 w 2420"/>
                  <a:gd name="T79" fmla="*/ 3419 h 3854"/>
                  <a:gd name="T80" fmla="*/ 278 w 2420"/>
                  <a:gd name="T81" fmla="*/ 3204 h 3854"/>
                  <a:gd name="T82" fmla="*/ 362 w 2420"/>
                  <a:gd name="T83" fmla="*/ 3042 h 3854"/>
                  <a:gd name="T84" fmla="*/ 397 w 2420"/>
                  <a:gd name="T85" fmla="*/ 2982 h 3854"/>
                  <a:gd name="T86" fmla="*/ 447 w 2420"/>
                  <a:gd name="T87" fmla="*/ 2909 h 3854"/>
                  <a:gd name="T88" fmla="*/ 478 w 2420"/>
                  <a:gd name="T89" fmla="*/ 2860 h 3854"/>
                  <a:gd name="T90" fmla="*/ 774 w 2420"/>
                  <a:gd name="T91" fmla="*/ 2446 h 3854"/>
                  <a:gd name="T92" fmla="*/ 1069 w 2420"/>
                  <a:gd name="T93" fmla="*/ 2069 h 3854"/>
                  <a:gd name="T94" fmla="*/ 1411 w 2420"/>
                  <a:gd name="T95" fmla="*/ 1722 h 3854"/>
                  <a:gd name="T96" fmla="*/ 1646 w 2420"/>
                  <a:gd name="T97" fmla="*/ 1526 h 3854"/>
                  <a:gd name="T98" fmla="*/ 1801 w 2420"/>
                  <a:gd name="T99" fmla="*/ 1384 h 3854"/>
                  <a:gd name="T100" fmla="*/ 1956 w 2420"/>
                  <a:gd name="T101" fmla="*/ 1241 h 3854"/>
                  <a:gd name="T102" fmla="*/ 2167 w 2420"/>
                  <a:gd name="T103" fmla="*/ 1048 h 38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20" h="3854">
                    <a:moveTo>
                      <a:pt x="2167" y="1048"/>
                    </a:moveTo>
                    <a:lnTo>
                      <a:pt x="2217" y="991"/>
                    </a:lnTo>
                    <a:lnTo>
                      <a:pt x="2249" y="935"/>
                    </a:lnTo>
                    <a:lnTo>
                      <a:pt x="2266" y="879"/>
                    </a:lnTo>
                    <a:lnTo>
                      <a:pt x="2273" y="823"/>
                    </a:lnTo>
                    <a:lnTo>
                      <a:pt x="2277" y="766"/>
                    </a:lnTo>
                    <a:lnTo>
                      <a:pt x="2280" y="710"/>
                    </a:lnTo>
                    <a:lnTo>
                      <a:pt x="2290" y="651"/>
                    </a:lnTo>
                    <a:lnTo>
                      <a:pt x="2308" y="588"/>
                    </a:lnTo>
                    <a:lnTo>
                      <a:pt x="2344" y="524"/>
                    </a:lnTo>
                    <a:lnTo>
                      <a:pt x="2397" y="458"/>
                    </a:lnTo>
                    <a:lnTo>
                      <a:pt x="2417" y="422"/>
                    </a:lnTo>
                    <a:lnTo>
                      <a:pt x="2420" y="376"/>
                    </a:lnTo>
                    <a:lnTo>
                      <a:pt x="2414" y="328"/>
                    </a:lnTo>
                    <a:lnTo>
                      <a:pt x="2397" y="275"/>
                    </a:lnTo>
                    <a:lnTo>
                      <a:pt x="2368" y="222"/>
                    </a:lnTo>
                    <a:lnTo>
                      <a:pt x="2337" y="170"/>
                    </a:lnTo>
                    <a:lnTo>
                      <a:pt x="2302" y="116"/>
                    </a:lnTo>
                    <a:lnTo>
                      <a:pt x="2266" y="71"/>
                    </a:lnTo>
                    <a:lnTo>
                      <a:pt x="2231" y="32"/>
                    </a:lnTo>
                    <a:lnTo>
                      <a:pt x="2202" y="5"/>
                    </a:lnTo>
                    <a:lnTo>
                      <a:pt x="2202" y="0"/>
                    </a:lnTo>
                    <a:lnTo>
                      <a:pt x="2199" y="0"/>
                    </a:lnTo>
                    <a:lnTo>
                      <a:pt x="2196" y="0"/>
                    </a:lnTo>
                    <a:lnTo>
                      <a:pt x="2192" y="5"/>
                    </a:lnTo>
                    <a:lnTo>
                      <a:pt x="2161" y="22"/>
                    </a:lnTo>
                    <a:lnTo>
                      <a:pt x="2132" y="40"/>
                    </a:lnTo>
                    <a:lnTo>
                      <a:pt x="2104" y="60"/>
                    </a:lnTo>
                    <a:lnTo>
                      <a:pt x="2079" y="81"/>
                    </a:lnTo>
                    <a:lnTo>
                      <a:pt x="2059" y="106"/>
                    </a:lnTo>
                    <a:lnTo>
                      <a:pt x="2037" y="130"/>
                    </a:lnTo>
                    <a:lnTo>
                      <a:pt x="2019" y="158"/>
                    </a:lnTo>
                    <a:lnTo>
                      <a:pt x="2006" y="190"/>
                    </a:lnTo>
                    <a:lnTo>
                      <a:pt x="1996" y="222"/>
                    </a:lnTo>
                    <a:lnTo>
                      <a:pt x="1991" y="257"/>
                    </a:lnTo>
                    <a:lnTo>
                      <a:pt x="1991" y="320"/>
                    </a:lnTo>
                    <a:lnTo>
                      <a:pt x="1996" y="387"/>
                    </a:lnTo>
                    <a:lnTo>
                      <a:pt x="1996" y="458"/>
                    </a:lnTo>
                    <a:lnTo>
                      <a:pt x="1999" y="531"/>
                    </a:lnTo>
                    <a:lnTo>
                      <a:pt x="1999" y="605"/>
                    </a:lnTo>
                    <a:lnTo>
                      <a:pt x="1996" y="675"/>
                    </a:lnTo>
                    <a:lnTo>
                      <a:pt x="1988" y="745"/>
                    </a:lnTo>
                    <a:lnTo>
                      <a:pt x="1977" y="808"/>
                    </a:lnTo>
                    <a:lnTo>
                      <a:pt x="1959" y="865"/>
                    </a:lnTo>
                    <a:lnTo>
                      <a:pt x="1931" y="914"/>
                    </a:lnTo>
                    <a:lnTo>
                      <a:pt x="1889" y="978"/>
                    </a:lnTo>
                    <a:lnTo>
                      <a:pt x="1848" y="1030"/>
                    </a:lnTo>
                    <a:lnTo>
                      <a:pt x="1808" y="1079"/>
                    </a:lnTo>
                    <a:lnTo>
                      <a:pt x="1770" y="1125"/>
                    </a:lnTo>
                    <a:lnTo>
                      <a:pt x="1728" y="1166"/>
                    </a:lnTo>
                    <a:lnTo>
                      <a:pt x="1678" y="1213"/>
                    </a:lnTo>
                    <a:lnTo>
                      <a:pt x="1622" y="1265"/>
                    </a:lnTo>
                    <a:lnTo>
                      <a:pt x="1555" y="1325"/>
                    </a:lnTo>
                    <a:lnTo>
                      <a:pt x="1475" y="1391"/>
                    </a:lnTo>
                    <a:lnTo>
                      <a:pt x="1379" y="1476"/>
                    </a:lnTo>
                    <a:lnTo>
                      <a:pt x="1315" y="1532"/>
                    </a:lnTo>
                    <a:lnTo>
                      <a:pt x="1252" y="1592"/>
                    </a:lnTo>
                    <a:lnTo>
                      <a:pt x="1189" y="1656"/>
                    </a:lnTo>
                    <a:lnTo>
                      <a:pt x="1122" y="1722"/>
                    </a:lnTo>
                    <a:lnTo>
                      <a:pt x="1059" y="1792"/>
                    </a:lnTo>
                    <a:lnTo>
                      <a:pt x="996" y="1862"/>
                    </a:lnTo>
                    <a:lnTo>
                      <a:pt x="936" y="1936"/>
                    </a:lnTo>
                    <a:lnTo>
                      <a:pt x="876" y="2009"/>
                    </a:lnTo>
                    <a:lnTo>
                      <a:pt x="823" y="2084"/>
                    </a:lnTo>
                    <a:lnTo>
                      <a:pt x="771" y="2154"/>
                    </a:lnTo>
                    <a:lnTo>
                      <a:pt x="736" y="2203"/>
                    </a:lnTo>
                    <a:lnTo>
                      <a:pt x="700" y="2252"/>
                    </a:lnTo>
                    <a:lnTo>
                      <a:pt x="668" y="2301"/>
                    </a:lnTo>
                    <a:lnTo>
                      <a:pt x="633" y="2351"/>
                    </a:lnTo>
                    <a:lnTo>
                      <a:pt x="598" y="2396"/>
                    </a:lnTo>
                    <a:lnTo>
                      <a:pt x="566" y="2446"/>
                    </a:lnTo>
                    <a:lnTo>
                      <a:pt x="531" y="2494"/>
                    </a:lnTo>
                    <a:lnTo>
                      <a:pt x="496" y="2541"/>
                    </a:lnTo>
                    <a:lnTo>
                      <a:pt x="461" y="2589"/>
                    </a:lnTo>
                    <a:lnTo>
                      <a:pt x="422" y="2642"/>
                    </a:lnTo>
                    <a:lnTo>
                      <a:pt x="383" y="2702"/>
                    </a:lnTo>
                    <a:lnTo>
                      <a:pt x="348" y="2759"/>
                    </a:lnTo>
                    <a:lnTo>
                      <a:pt x="320" y="2811"/>
                    </a:lnTo>
                    <a:lnTo>
                      <a:pt x="292" y="2864"/>
                    </a:lnTo>
                    <a:lnTo>
                      <a:pt x="270" y="2916"/>
                    </a:lnTo>
                    <a:lnTo>
                      <a:pt x="247" y="2969"/>
                    </a:lnTo>
                    <a:lnTo>
                      <a:pt x="218" y="3025"/>
                    </a:lnTo>
                    <a:lnTo>
                      <a:pt x="190" y="3089"/>
                    </a:lnTo>
                    <a:lnTo>
                      <a:pt x="158" y="3152"/>
                    </a:lnTo>
                    <a:lnTo>
                      <a:pt x="119" y="3225"/>
                    </a:lnTo>
                    <a:lnTo>
                      <a:pt x="116" y="3229"/>
                    </a:lnTo>
                    <a:lnTo>
                      <a:pt x="112" y="3236"/>
                    </a:lnTo>
                    <a:lnTo>
                      <a:pt x="109" y="3242"/>
                    </a:lnTo>
                    <a:lnTo>
                      <a:pt x="105" y="3254"/>
                    </a:lnTo>
                    <a:lnTo>
                      <a:pt x="99" y="3267"/>
                    </a:lnTo>
                    <a:lnTo>
                      <a:pt x="92" y="3278"/>
                    </a:lnTo>
                    <a:lnTo>
                      <a:pt x="87" y="3292"/>
                    </a:lnTo>
                    <a:lnTo>
                      <a:pt x="81" y="3306"/>
                    </a:lnTo>
                    <a:lnTo>
                      <a:pt x="77" y="3317"/>
                    </a:lnTo>
                    <a:lnTo>
                      <a:pt x="74" y="3331"/>
                    </a:lnTo>
                    <a:lnTo>
                      <a:pt x="56" y="3377"/>
                    </a:lnTo>
                    <a:lnTo>
                      <a:pt x="39" y="3422"/>
                    </a:lnTo>
                    <a:lnTo>
                      <a:pt x="24" y="3467"/>
                    </a:lnTo>
                    <a:lnTo>
                      <a:pt x="14" y="3514"/>
                    </a:lnTo>
                    <a:lnTo>
                      <a:pt x="4" y="3559"/>
                    </a:lnTo>
                    <a:lnTo>
                      <a:pt x="0" y="3602"/>
                    </a:lnTo>
                    <a:lnTo>
                      <a:pt x="0" y="3647"/>
                    </a:lnTo>
                    <a:lnTo>
                      <a:pt x="7" y="3689"/>
                    </a:lnTo>
                    <a:lnTo>
                      <a:pt x="17" y="3738"/>
                    </a:lnTo>
                    <a:lnTo>
                      <a:pt x="39" y="3784"/>
                    </a:lnTo>
                    <a:lnTo>
                      <a:pt x="49" y="3798"/>
                    </a:lnTo>
                    <a:lnTo>
                      <a:pt x="56" y="3812"/>
                    </a:lnTo>
                    <a:lnTo>
                      <a:pt x="63" y="3826"/>
                    </a:lnTo>
                    <a:lnTo>
                      <a:pt x="74" y="3837"/>
                    </a:lnTo>
                    <a:lnTo>
                      <a:pt x="81" y="3847"/>
                    </a:lnTo>
                    <a:lnTo>
                      <a:pt x="87" y="3854"/>
                    </a:lnTo>
                    <a:lnTo>
                      <a:pt x="95" y="3850"/>
                    </a:lnTo>
                    <a:lnTo>
                      <a:pt x="102" y="3844"/>
                    </a:lnTo>
                    <a:lnTo>
                      <a:pt x="109" y="3830"/>
                    </a:lnTo>
                    <a:lnTo>
                      <a:pt x="112" y="3805"/>
                    </a:lnTo>
                    <a:lnTo>
                      <a:pt x="123" y="3720"/>
                    </a:lnTo>
                    <a:lnTo>
                      <a:pt x="137" y="3644"/>
                    </a:lnTo>
                    <a:lnTo>
                      <a:pt x="151" y="3566"/>
                    </a:lnTo>
                    <a:lnTo>
                      <a:pt x="172" y="3492"/>
                    </a:lnTo>
                    <a:lnTo>
                      <a:pt x="193" y="3419"/>
                    </a:lnTo>
                    <a:lnTo>
                      <a:pt x="218" y="3349"/>
                    </a:lnTo>
                    <a:lnTo>
                      <a:pt x="247" y="3278"/>
                    </a:lnTo>
                    <a:lnTo>
                      <a:pt x="278" y="3204"/>
                    </a:lnTo>
                    <a:lnTo>
                      <a:pt x="317" y="3130"/>
                    </a:lnTo>
                    <a:lnTo>
                      <a:pt x="355" y="3054"/>
                    </a:lnTo>
                    <a:lnTo>
                      <a:pt x="362" y="3042"/>
                    </a:lnTo>
                    <a:lnTo>
                      <a:pt x="370" y="3029"/>
                    </a:lnTo>
                    <a:lnTo>
                      <a:pt x="383" y="3007"/>
                    </a:lnTo>
                    <a:lnTo>
                      <a:pt x="397" y="2982"/>
                    </a:lnTo>
                    <a:lnTo>
                      <a:pt x="415" y="2959"/>
                    </a:lnTo>
                    <a:lnTo>
                      <a:pt x="433" y="2934"/>
                    </a:lnTo>
                    <a:lnTo>
                      <a:pt x="447" y="2909"/>
                    </a:lnTo>
                    <a:lnTo>
                      <a:pt x="461" y="2889"/>
                    </a:lnTo>
                    <a:lnTo>
                      <a:pt x="471" y="2871"/>
                    </a:lnTo>
                    <a:lnTo>
                      <a:pt x="478" y="2860"/>
                    </a:lnTo>
                    <a:lnTo>
                      <a:pt x="580" y="2716"/>
                    </a:lnTo>
                    <a:lnTo>
                      <a:pt x="676" y="2579"/>
                    </a:lnTo>
                    <a:lnTo>
                      <a:pt x="774" y="2446"/>
                    </a:lnTo>
                    <a:lnTo>
                      <a:pt x="869" y="2316"/>
                    </a:lnTo>
                    <a:lnTo>
                      <a:pt x="967" y="2189"/>
                    </a:lnTo>
                    <a:lnTo>
                      <a:pt x="1069" y="2069"/>
                    </a:lnTo>
                    <a:lnTo>
                      <a:pt x="1175" y="1951"/>
                    </a:lnTo>
                    <a:lnTo>
                      <a:pt x="1287" y="1834"/>
                    </a:lnTo>
                    <a:lnTo>
                      <a:pt x="1411" y="1722"/>
                    </a:lnTo>
                    <a:lnTo>
                      <a:pt x="1541" y="1616"/>
                    </a:lnTo>
                    <a:lnTo>
                      <a:pt x="1593" y="1571"/>
                    </a:lnTo>
                    <a:lnTo>
                      <a:pt x="1646" y="1526"/>
                    </a:lnTo>
                    <a:lnTo>
                      <a:pt x="1700" y="1479"/>
                    </a:lnTo>
                    <a:lnTo>
                      <a:pt x="1753" y="1431"/>
                    </a:lnTo>
                    <a:lnTo>
                      <a:pt x="1801" y="1384"/>
                    </a:lnTo>
                    <a:lnTo>
                      <a:pt x="1854" y="1336"/>
                    </a:lnTo>
                    <a:lnTo>
                      <a:pt x="1904" y="1290"/>
                    </a:lnTo>
                    <a:lnTo>
                      <a:pt x="1956" y="1241"/>
                    </a:lnTo>
                    <a:lnTo>
                      <a:pt x="2009" y="1195"/>
                    </a:lnTo>
                    <a:lnTo>
                      <a:pt x="2062" y="1153"/>
                    </a:lnTo>
                    <a:lnTo>
                      <a:pt x="2167" y="1048"/>
                    </a:lnTo>
                    <a:close/>
                  </a:path>
                </a:pathLst>
              </a:custGeom>
              <a:solidFill>
                <a:srgbClr val="B200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31" name="Freeform 803"/>
              <p:cNvSpPr>
                <a:spLocks/>
              </p:cNvSpPr>
              <p:nvPr/>
            </p:nvSpPr>
            <p:spPr bwMode="auto">
              <a:xfrm>
                <a:off x="2610" y="2458"/>
                <a:ext cx="183" cy="275"/>
              </a:xfrm>
              <a:custGeom>
                <a:avLst/>
                <a:gdLst>
                  <a:gd name="T0" fmla="*/ 2235 w 2382"/>
                  <a:gd name="T1" fmla="*/ 917 h 3840"/>
                  <a:gd name="T2" fmla="*/ 2248 w 2382"/>
                  <a:gd name="T3" fmla="*/ 696 h 3840"/>
                  <a:gd name="T4" fmla="*/ 2263 w 2382"/>
                  <a:gd name="T5" fmla="*/ 478 h 3840"/>
                  <a:gd name="T6" fmla="*/ 2371 w 2382"/>
                  <a:gd name="T7" fmla="*/ 327 h 3840"/>
                  <a:gd name="T8" fmla="*/ 2365 w 2382"/>
                  <a:gd name="T9" fmla="*/ 219 h 3840"/>
                  <a:gd name="T10" fmla="*/ 2287 w 2382"/>
                  <a:gd name="T11" fmla="*/ 99 h 3840"/>
                  <a:gd name="T12" fmla="*/ 2192 w 2382"/>
                  <a:gd name="T13" fmla="*/ 4 h 3840"/>
                  <a:gd name="T14" fmla="*/ 2192 w 2382"/>
                  <a:gd name="T15" fmla="*/ 0 h 3840"/>
                  <a:gd name="T16" fmla="*/ 2182 w 2382"/>
                  <a:gd name="T17" fmla="*/ 4 h 3840"/>
                  <a:gd name="T18" fmla="*/ 2097 w 2382"/>
                  <a:gd name="T19" fmla="*/ 60 h 3840"/>
                  <a:gd name="T20" fmla="*/ 2027 w 2382"/>
                  <a:gd name="T21" fmla="*/ 130 h 3840"/>
                  <a:gd name="T22" fmla="*/ 1988 w 2382"/>
                  <a:gd name="T23" fmla="*/ 222 h 3840"/>
                  <a:gd name="T24" fmla="*/ 1985 w 2382"/>
                  <a:gd name="T25" fmla="*/ 387 h 3840"/>
                  <a:gd name="T26" fmla="*/ 1992 w 2382"/>
                  <a:gd name="T27" fmla="*/ 605 h 3840"/>
                  <a:gd name="T28" fmla="*/ 1967 w 2382"/>
                  <a:gd name="T29" fmla="*/ 809 h 3840"/>
                  <a:gd name="T30" fmla="*/ 1879 w 2382"/>
                  <a:gd name="T31" fmla="*/ 977 h 3840"/>
                  <a:gd name="T32" fmla="*/ 1762 w 2382"/>
                  <a:gd name="T33" fmla="*/ 1125 h 3840"/>
                  <a:gd name="T34" fmla="*/ 1614 w 2382"/>
                  <a:gd name="T35" fmla="*/ 1265 h 3840"/>
                  <a:gd name="T36" fmla="*/ 1368 w 2382"/>
                  <a:gd name="T37" fmla="*/ 1475 h 3840"/>
                  <a:gd name="T38" fmla="*/ 1178 w 2382"/>
                  <a:gd name="T39" fmla="*/ 1655 h 3840"/>
                  <a:gd name="T40" fmla="*/ 988 w 2382"/>
                  <a:gd name="T41" fmla="*/ 1862 h 3840"/>
                  <a:gd name="T42" fmla="*/ 812 w 2382"/>
                  <a:gd name="T43" fmla="*/ 2083 h 3840"/>
                  <a:gd name="T44" fmla="*/ 692 w 2382"/>
                  <a:gd name="T45" fmla="*/ 2252 h 3840"/>
                  <a:gd name="T46" fmla="*/ 591 w 2382"/>
                  <a:gd name="T47" fmla="*/ 2396 h 3840"/>
                  <a:gd name="T48" fmla="*/ 486 w 2382"/>
                  <a:gd name="T49" fmla="*/ 2540 h 3840"/>
                  <a:gd name="T50" fmla="*/ 373 w 2382"/>
                  <a:gd name="T51" fmla="*/ 2701 h 3840"/>
                  <a:gd name="T52" fmla="*/ 285 w 2382"/>
                  <a:gd name="T53" fmla="*/ 2863 h 3840"/>
                  <a:gd name="T54" fmla="*/ 211 w 2382"/>
                  <a:gd name="T55" fmla="*/ 3025 h 3840"/>
                  <a:gd name="T56" fmla="*/ 108 w 2382"/>
                  <a:gd name="T57" fmla="*/ 3225 h 3840"/>
                  <a:gd name="T58" fmla="*/ 102 w 2382"/>
                  <a:gd name="T59" fmla="*/ 3243 h 3840"/>
                  <a:gd name="T60" fmla="*/ 84 w 2382"/>
                  <a:gd name="T61" fmla="*/ 3278 h 3840"/>
                  <a:gd name="T62" fmla="*/ 66 w 2382"/>
                  <a:gd name="T63" fmla="*/ 3316 h 3840"/>
                  <a:gd name="T64" fmla="*/ 31 w 2382"/>
                  <a:gd name="T65" fmla="*/ 3429 h 3840"/>
                  <a:gd name="T66" fmla="*/ 3 w 2382"/>
                  <a:gd name="T67" fmla="*/ 3583 h 3840"/>
                  <a:gd name="T68" fmla="*/ 10 w 2382"/>
                  <a:gd name="T69" fmla="*/ 3741 h 3840"/>
                  <a:gd name="T70" fmla="*/ 53 w 2382"/>
                  <a:gd name="T71" fmla="*/ 3836 h 3840"/>
                  <a:gd name="T72" fmla="*/ 77 w 2382"/>
                  <a:gd name="T73" fmla="*/ 3836 h 3840"/>
                  <a:gd name="T74" fmla="*/ 95 w 2382"/>
                  <a:gd name="T75" fmla="*/ 3833 h 3840"/>
                  <a:gd name="T76" fmla="*/ 102 w 2382"/>
                  <a:gd name="T77" fmla="*/ 3804 h 3840"/>
                  <a:gd name="T78" fmla="*/ 144 w 2382"/>
                  <a:gd name="T79" fmla="*/ 3566 h 3840"/>
                  <a:gd name="T80" fmla="*/ 211 w 2382"/>
                  <a:gd name="T81" fmla="*/ 3348 h 3840"/>
                  <a:gd name="T82" fmla="*/ 306 w 2382"/>
                  <a:gd name="T83" fmla="*/ 3130 h 3840"/>
                  <a:gd name="T84" fmla="*/ 362 w 2382"/>
                  <a:gd name="T85" fmla="*/ 3028 h 3840"/>
                  <a:gd name="T86" fmla="*/ 408 w 2382"/>
                  <a:gd name="T87" fmla="*/ 2958 h 3840"/>
                  <a:gd name="T88" fmla="*/ 454 w 2382"/>
                  <a:gd name="T89" fmla="*/ 2888 h 3840"/>
                  <a:gd name="T90" fmla="*/ 569 w 2382"/>
                  <a:gd name="T91" fmla="*/ 2716 h 3840"/>
                  <a:gd name="T92" fmla="*/ 862 w 2382"/>
                  <a:gd name="T93" fmla="*/ 2315 h 3840"/>
                  <a:gd name="T94" fmla="*/ 1168 w 2382"/>
                  <a:gd name="T95" fmla="*/ 1950 h 3840"/>
                  <a:gd name="T96" fmla="*/ 1531 w 2382"/>
                  <a:gd name="T97" fmla="*/ 1613 h 3840"/>
                  <a:gd name="T98" fmla="*/ 1692 w 2382"/>
                  <a:gd name="T99" fmla="*/ 1480 h 3840"/>
                  <a:gd name="T100" fmla="*/ 1844 w 2382"/>
                  <a:gd name="T101" fmla="*/ 1335 h 3840"/>
                  <a:gd name="T102" fmla="*/ 2002 w 2382"/>
                  <a:gd name="T103" fmla="*/ 1195 h 3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82" h="3840">
                    <a:moveTo>
                      <a:pt x="2160" y="1047"/>
                    </a:moveTo>
                    <a:lnTo>
                      <a:pt x="2206" y="984"/>
                    </a:lnTo>
                    <a:lnTo>
                      <a:pt x="2235" y="917"/>
                    </a:lnTo>
                    <a:lnTo>
                      <a:pt x="2248" y="847"/>
                    </a:lnTo>
                    <a:lnTo>
                      <a:pt x="2248" y="773"/>
                    </a:lnTo>
                    <a:lnTo>
                      <a:pt x="2248" y="696"/>
                    </a:lnTo>
                    <a:lnTo>
                      <a:pt x="2245" y="622"/>
                    </a:lnTo>
                    <a:lnTo>
                      <a:pt x="2248" y="549"/>
                    </a:lnTo>
                    <a:lnTo>
                      <a:pt x="2263" y="478"/>
                    </a:lnTo>
                    <a:lnTo>
                      <a:pt x="2294" y="415"/>
                    </a:lnTo>
                    <a:lnTo>
                      <a:pt x="2347" y="359"/>
                    </a:lnTo>
                    <a:lnTo>
                      <a:pt x="2371" y="327"/>
                    </a:lnTo>
                    <a:lnTo>
                      <a:pt x="2382" y="295"/>
                    </a:lnTo>
                    <a:lnTo>
                      <a:pt x="2378" y="257"/>
                    </a:lnTo>
                    <a:lnTo>
                      <a:pt x="2365" y="219"/>
                    </a:lnTo>
                    <a:lnTo>
                      <a:pt x="2343" y="176"/>
                    </a:lnTo>
                    <a:lnTo>
                      <a:pt x="2318" y="137"/>
                    </a:lnTo>
                    <a:lnTo>
                      <a:pt x="2287" y="99"/>
                    </a:lnTo>
                    <a:lnTo>
                      <a:pt x="2255" y="64"/>
                    </a:lnTo>
                    <a:lnTo>
                      <a:pt x="2223" y="32"/>
                    </a:lnTo>
                    <a:lnTo>
                      <a:pt x="2192" y="4"/>
                    </a:lnTo>
                    <a:lnTo>
                      <a:pt x="2195" y="4"/>
                    </a:lnTo>
                    <a:lnTo>
                      <a:pt x="2192" y="4"/>
                    </a:lnTo>
                    <a:lnTo>
                      <a:pt x="2192" y="0"/>
                    </a:lnTo>
                    <a:lnTo>
                      <a:pt x="2188" y="0"/>
                    </a:lnTo>
                    <a:lnTo>
                      <a:pt x="2185" y="0"/>
                    </a:lnTo>
                    <a:lnTo>
                      <a:pt x="2182" y="4"/>
                    </a:lnTo>
                    <a:lnTo>
                      <a:pt x="2153" y="22"/>
                    </a:lnTo>
                    <a:lnTo>
                      <a:pt x="2125" y="39"/>
                    </a:lnTo>
                    <a:lnTo>
                      <a:pt x="2097" y="60"/>
                    </a:lnTo>
                    <a:lnTo>
                      <a:pt x="2072" y="81"/>
                    </a:lnTo>
                    <a:lnTo>
                      <a:pt x="2048" y="106"/>
                    </a:lnTo>
                    <a:lnTo>
                      <a:pt x="2027" y="130"/>
                    </a:lnTo>
                    <a:lnTo>
                      <a:pt x="2009" y="159"/>
                    </a:lnTo>
                    <a:lnTo>
                      <a:pt x="1998" y="190"/>
                    </a:lnTo>
                    <a:lnTo>
                      <a:pt x="1988" y="222"/>
                    </a:lnTo>
                    <a:lnTo>
                      <a:pt x="1985" y="257"/>
                    </a:lnTo>
                    <a:lnTo>
                      <a:pt x="1985" y="320"/>
                    </a:lnTo>
                    <a:lnTo>
                      <a:pt x="1985" y="387"/>
                    </a:lnTo>
                    <a:lnTo>
                      <a:pt x="1988" y="457"/>
                    </a:lnTo>
                    <a:lnTo>
                      <a:pt x="1992" y="531"/>
                    </a:lnTo>
                    <a:lnTo>
                      <a:pt x="1992" y="605"/>
                    </a:lnTo>
                    <a:lnTo>
                      <a:pt x="1988" y="675"/>
                    </a:lnTo>
                    <a:lnTo>
                      <a:pt x="1980" y="745"/>
                    </a:lnTo>
                    <a:lnTo>
                      <a:pt x="1967" y="809"/>
                    </a:lnTo>
                    <a:lnTo>
                      <a:pt x="1949" y="865"/>
                    </a:lnTo>
                    <a:lnTo>
                      <a:pt x="1925" y="914"/>
                    </a:lnTo>
                    <a:lnTo>
                      <a:pt x="1879" y="977"/>
                    </a:lnTo>
                    <a:lnTo>
                      <a:pt x="1840" y="1030"/>
                    </a:lnTo>
                    <a:lnTo>
                      <a:pt x="1802" y="1079"/>
                    </a:lnTo>
                    <a:lnTo>
                      <a:pt x="1762" y="1125"/>
                    </a:lnTo>
                    <a:lnTo>
                      <a:pt x="1721" y="1167"/>
                    </a:lnTo>
                    <a:lnTo>
                      <a:pt x="1671" y="1212"/>
                    </a:lnTo>
                    <a:lnTo>
                      <a:pt x="1614" y="1265"/>
                    </a:lnTo>
                    <a:lnTo>
                      <a:pt x="1544" y="1325"/>
                    </a:lnTo>
                    <a:lnTo>
                      <a:pt x="1467" y="1392"/>
                    </a:lnTo>
                    <a:lnTo>
                      <a:pt x="1368" y="1475"/>
                    </a:lnTo>
                    <a:lnTo>
                      <a:pt x="1308" y="1532"/>
                    </a:lnTo>
                    <a:lnTo>
                      <a:pt x="1245" y="1592"/>
                    </a:lnTo>
                    <a:lnTo>
                      <a:pt x="1178" y="1655"/>
                    </a:lnTo>
                    <a:lnTo>
                      <a:pt x="1115" y="1722"/>
                    </a:lnTo>
                    <a:lnTo>
                      <a:pt x="1052" y="1792"/>
                    </a:lnTo>
                    <a:lnTo>
                      <a:pt x="988" y="1862"/>
                    </a:lnTo>
                    <a:lnTo>
                      <a:pt x="929" y="1936"/>
                    </a:lnTo>
                    <a:lnTo>
                      <a:pt x="869" y="2010"/>
                    </a:lnTo>
                    <a:lnTo>
                      <a:pt x="812" y="2083"/>
                    </a:lnTo>
                    <a:lnTo>
                      <a:pt x="760" y="2153"/>
                    </a:lnTo>
                    <a:lnTo>
                      <a:pt x="728" y="2203"/>
                    </a:lnTo>
                    <a:lnTo>
                      <a:pt x="692" y="2252"/>
                    </a:lnTo>
                    <a:lnTo>
                      <a:pt x="657" y="2301"/>
                    </a:lnTo>
                    <a:lnTo>
                      <a:pt x="626" y="2350"/>
                    </a:lnTo>
                    <a:lnTo>
                      <a:pt x="591" y="2396"/>
                    </a:lnTo>
                    <a:lnTo>
                      <a:pt x="556" y="2445"/>
                    </a:lnTo>
                    <a:lnTo>
                      <a:pt x="521" y="2491"/>
                    </a:lnTo>
                    <a:lnTo>
                      <a:pt x="486" y="2540"/>
                    </a:lnTo>
                    <a:lnTo>
                      <a:pt x="451" y="2590"/>
                    </a:lnTo>
                    <a:lnTo>
                      <a:pt x="414" y="2642"/>
                    </a:lnTo>
                    <a:lnTo>
                      <a:pt x="373" y="2701"/>
                    </a:lnTo>
                    <a:lnTo>
                      <a:pt x="341" y="2758"/>
                    </a:lnTo>
                    <a:lnTo>
                      <a:pt x="309" y="2811"/>
                    </a:lnTo>
                    <a:lnTo>
                      <a:pt x="285" y="2863"/>
                    </a:lnTo>
                    <a:lnTo>
                      <a:pt x="260" y="2916"/>
                    </a:lnTo>
                    <a:lnTo>
                      <a:pt x="236" y="2968"/>
                    </a:lnTo>
                    <a:lnTo>
                      <a:pt x="211" y="3025"/>
                    </a:lnTo>
                    <a:lnTo>
                      <a:pt x="183" y="3088"/>
                    </a:lnTo>
                    <a:lnTo>
                      <a:pt x="151" y="3151"/>
                    </a:lnTo>
                    <a:lnTo>
                      <a:pt x="108" y="3225"/>
                    </a:lnTo>
                    <a:lnTo>
                      <a:pt x="108" y="3229"/>
                    </a:lnTo>
                    <a:lnTo>
                      <a:pt x="105" y="3236"/>
                    </a:lnTo>
                    <a:lnTo>
                      <a:pt x="102" y="3243"/>
                    </a:lnTo>
                    <a:lnTo>
                      <a:pt x="95" y="3253"/>
                    </a:lnTo>
                    <a:lnTo>
                      <a:pt x="91" y="3268"/>
                    </a:lnTo>
                    <a:lnTo>
                      <a:pt x="84" y="3278"/>
                    </a:lnTo>
                    <a:lnTo>
                      <a:pt x="77" y="3291"/>
                    </a:lnTo>
                    <a:lnTo>
                      <a:pt x="73" y="3306"/>
                    </a:lnTo>
                    <a:lnTo>
                      <a:pt x="66" y="3316"/>
                    </a:lnTo>
                    <a:lnTo>
                      <a:pt x="63" y="3327"/>
                    </a:lnTo>
                    <a:lnTo>
                      <a:pt x="48" y="3380"/>
                    </a:lnTo>
                    <a:lnTo>
                      <a:pt x="31" y="3429"/>
                    </a:lnTo>
                    <a:lnTo>
                      <a:pt x="21" y="3481"/>
                    </a:lnTo>
                    <a:lnTo>
                      <a:pt x="10" y="3534"/>
                    </a:lnTo>
                    <a:lnTo>
                      <a:pt x="3" y="3583"/>
                    </a:lnTo>
                    <a:lnTo>
                      <a:pt x="0" y="3636"/>
                    </a:lnTo>
                    <a:lnTo>
                      <a:pt x="3" y="3689"/>
                    </a:lnTo>
                    <a:lnTo>
                      <a:pt x="10" y="3741"/>
                    </a:lnTo>
                    <a:lnTo>
                      <a:pt x="25" y="3791"/>
                    </a:lnTo>
                    <a:lnTo>
                      <a:pt x="45" y="3840"/>
                    </a:lnTo>
                    <a:lnTo>
                      <a:pt x="53" y="3836"/>
                    </a:lnTo>
                    <a:lnTo>
                      <a:pt x="63" y="3836"/>
                    </a:lnTo>
                    <a:lnTo>
                      <a:pt x="70" y="3836"/>
                    </a:lnTo>
                    <a:lnTo>
                      <a:pt x="77" y="3836"/>
                    </a:lnTo>
                    <a:lnTo>
                      <a:pt x="84" y="3836"/>
                    </a:lnTo>
                    <a:lnTo>
                      <a:pt x="88" y="3833"/>
                    </a:lnTo>
                    <a:lnTo>
                      <a:pt x="95" y="3833"/>
                    </a:lnTo>
                    <a:lnTo>
                      <a:pt x="98" y="3826"/>
                    </a:lnTo>
                    <a:lnTo>
                      <a:pt x="102" y="3819"/>
                    </a:lnTo>
                    <a:lnTo>
                      <a:pt x="102" y="3804"/>
                    </a:lnTo>
                    <a:lnTo>
                      <a:pt x="116" y="3721"/>
                    </a:lnTo>
                    <a:lnTo>
                      <a:pt x="126" y="3643"/>
                    </a:lnTo>
                    <a:lnTo>
                      <a:pt x="144" y="3566"/>
                    </a:lnTo>
                    <a:lnTo>
                      <a:pt x="161" y="3492"/>
                    </a:lnTo>
                    <a:lnTo>
                      <a:pt x="186" y="3418"/>
                    </a:lnTo>
                    <a:lnTo>
                      <a:pt x="211" y="3348"/>
                    </a:lnTo>
                    <a:lnTo>
                      <a:pt x="239" y="3278"/>
                    </a:lnTo>
                    <a:lnTo>
                      <a:pt x="271" y="3204"/>
                    </a:lnTo>
                    <a:lnTo>
                      <a:pt x="306" y="3130"/>
                    </a:lnTo>
                    <a:lnTo>
                      <a:pt x="348" y="3053"/>
                    </a:lnTo>
                    <a:lnTo>
                      <a:pt x="351" y="3043"/>
                    </a:lnTo>
                    <a:lnTo>
                      <a:pt x="362" y="3028"/>
                    </a:lnTo>
                    <a:lnTo>
                      <a:pt x="376" y="3008"/>
                    </a:lnTo>
                    <a:lnTo>
                      <a:pt x="391" y="2983"/>
                    </a:lnTo>
                    <a:lnTo>
                      <a:pt x="408" y="2958"/>
                    </a:lnTo>
                    <a:lnTo>
                      <a:pt x="422" y="2933"/>
                    </a:lnTo>
                    <a:lnTo>
                      <a:pt x="439" y="2909"/>
                    </a:lnTo>
                    <a:lnTo>
                      <a:pt x="454" y="2888"/>
                    </a:lnTo>
                    <a:lnTo>
                      <a:pt x="464" y="2870"/>
                    </a:lnTo>
                    <a:lnTo>
                      <a:pt x="471" y="2860"/>
                    </a:lnTo>
                    <a:lnTo>
                      <a:pt x="569" y="2716"/>
                    </a:lnTo>
                    <a:lnTo>
                      <a:pt x="669" y="2578"/>
                    </a:lnTo>
                    <a:lnTo>
                      <a:pt x="764" y="2445"/>
                    </a:lnTo>
                    <a:lnTo>
                      <a:pt x="862" y="2315"/>
                    </a:lnTo>
                    <a:lnTo>
                      <a:pt x="960" y="2188"/>
                    </a:lnTo>
                    <a:lnTo>
                      <a:pt x="1062" y="2070"/>
                    </a:lnTo>
                    <a:lnTo>
                      <a:pt x="1168" y="1950"/>
                    </a:lnTo>
                    <a:lnTo>
                      <a:pt x="1281" y="1835"/>
                    </a:lnTo>
                    <a:lnTo>
                      <a:pt x="1400" y="1722"/>
                    </a:lnTo>
                    <a:lnTo>
                      <a:pt x="1531" y="1613"/>
                    </a:lnTo>
                    <a:lnTo>
                      <a:pt x="1587" y="1570"/>
                    </a:lnTo>
                    <a:lnTo>
                      <a:pt x="1639" y="1525"/>
                    </a:lnTo>
                    <a:lnTo>
                      <a:pt x="1692" y="1480"/>
                    </a:lnTo>
                    <a:lnTo>
                      <a:pt x="1742" y="1430"/>
                    </a:lnTo>
                    <a:lnTo>
                      <a:pt x="1794" y="1385"/>
                    </a:lnTo>
                    <a:lnTo>
                      <a:pt x="1844" y="1335"/>
                    </a:lnTo>
                    <a:lnTo>
                      <a:pt x="1897" y="1290"/>
                    </a:lnTo>
                    <a:lnTo>
                      <a:pt x="1949" y="1240"/>
                    </a:lnTo>
                    <a:lnTo>
                      <a:pt x="2002" y="1195"/>
                    </a:lnTo>
                    <a:lnTo>
                      <a:pt x="2055" y="1149"/>
                    </a:lnTo>
                    <a:lnTo>
                      <a:pt x="2160" y="1047"/>
                    </a:lnTo>
                    <a:close/>
                  </a:path>
                </a:pathLst>
              </a:custGeom>
              <a:solidFill>
                <a:srgbClr val="FF00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32" name="Freeform 804"/>
              <p:cNvSpPr>
                <a:spLocks/>
              </p:cNvSpPr>
              <p:nvPr/>
            </p:nvSpPr>
            <p:spPr bwMode="auto">
              <a:xfrm>
                <a:off x="2610" y="2458"/>
                <a:ext cx="183" cy="275"/>
              </a:xfrm>
              <a:custGeom>
                <a:avLst/>
                <a:gdLst>
                  <a:gd name="T0" fmla="*/ 2235 w 2382"/>
                  <a:gd name="T1" fmla="*/ 917 h 3840"/>
                  <a:gd name="T2" fmla="*/ 2248 w 2382"/>
                  <a:gd name="T3" fmla="*/ 696 h 3840"/>
                  <a:gd name="T4" fmla="*/ 2263 w 2382"/>
                  <a:gd name="T5" fmla="*/ 478 h 3840"/>
                  <a:gd name="T6" fmla="*/ 2371 w 2382"/>
                  <a:gd name="T7" fmla="*/ 327 h 3840"/>
                  <a:gd name="T8" fmla="*/ 2365 w 2382"/>
                  <a:gd name="T9" fmla="*/ 219 h 3840"/>
                  <a:gd name="T10" fmla="*/ 2287 w 2382"/>
                  <a:gd name="T11" fmla="*/ 99 h 3840"/>
                  <a:gd name="T12" fmla="*/ 2192 w 2382"/>
                  <a:gd name="T13" fmla="*/ 4 h 3840"/>
                  <a:gd name="T14" fmla="*/ 2192 w 2382"/>
                  <a:gd name="T15" fmla="*/ 0 h 3840"/>
                  <a:gd name="T16" fmla="*/ 2182 w 2382"/>
                  <a:gd name="T17" fmla="*/ 4 h 3840"/>
                  <a:gd name="T18" fmla="*/ 2097 w 2382"/>
                  <a:gd name="T19" fmla="*/ 60 h 3840"/>
                  <a:gd name="T20" fmla="*/ 2027 w 2382"/>
                  <a:gd name="T21" fmla="*/ 130 h 3840"/>
                  <a:gd name="T22" fmla="*/ 1988 w 2382"/>
                  <a:gd name="T23" fmla="*/ 222 h 3840"/>
                  <a:gd name="T24" fmla="*/ 1985 w 2382"/>
                  <a:gd name="T25" fmla="*/ 387 h 3840"/>
                  <a:gd name="T26" fmla="*/ 1992 w 2382"/>
                  <a:gd name="T27" fmla="*/ 605 h 3840"/>
                  <a:gd name="T28" fmla="*/ 1967 w 2382"/>
                  <a:gd name="T29" fmla="*/ 809 h 3840"/>
                  <a:gd name="T30" fmla="*/ 1879 w 2382"/>
                  <a:gd name="T31" fmla="*/ 977 h 3840"/>
                  <a:gd name="T32" fmla="*/ 1762 w 2382"/>
                  <a:gd name="T33" fmla="*/ 1125 h 3840"/>
                  <a:gd name="T34" fmla="*/ 1614 w 2382"/>
                  <a:gd name="T35" fmla="*/ 1265 h 3840"/>
                  <a:gd name="T36" fmla="*/ 1368 w 2382"/>
                  <a:gd name="T37" fmla="*/ 1475 h 3840"/>
                  <a:gd name="T38" fmla="*/ 1178 w 2382"/>
                  <a:gd name="T39" fmla="*/ 1655 h 3840"/>
                  <a:gd name="T40" fmla="*/ 988 w 2382"/>
                  <a:gd name="T41" fmla="*/ 1862 h 3840"/>
                  <a:gd name="T42" fmla="*/ 812 w 2382"/>
                  <a:gd name="T43" fmla="*/ 2083 h 3840"/>
                  <a:gd name="T44" fmla="*/ 692 w 2382"/>
                  <a:gd name="T45" fmla="*/ 2252 h 3840"/>
                  <a:gd name="T46" fmla="*/ 591 w 2382"/>
                  <a:gd name="T47" fmla="*/ 2396 h 3840"/>
                  <a:gd name="T48" fmla="*/ 486 w 2382"/>
                  <a:gd name="T49" fmla="*/ 2540 h 3840"/>
                  <a:gd name="T50" fmla="*/ 373 w 2382"/>
                  <a:gd name="T51" fmla="*/ 2701 h 3840"/>
                  <a:gd name="T52" fmla="*/ 285 w 2382"/>
                  <a:gd name="T53" fmla="*/ 2863 h 3840"/>
                  <a:gd name="T54" fmla="*/ 211 w 2382"/>
                  <a:gd name="T55" fmla="*/ 3025 h 3840"/>
                  <a:gd name="T56" fmla="*/ 108 w 2382"/>
                  <a:gd name="T57" fmla="*/ 3225 h 3840"/>
                  <a:gd name="T58" fmla="*/ 102 w 2382"/>
                  <a:gd name="T59" fmla="*/ 3243 h 3840"/>
                  <a:gd name="T60" fmla="*/ 84 w 2382"/>
                  <a:gd name="T61" fmla="*/ 3278 h 3840"/>
                  <a:gd name="T62" fmla="*/ 66 w 2382"/>
                  <a:gd name="T63" fmla="*/ 3316 h 3840"/>
                  <a:gd name="T64" fmla="*/ 31 w 2382"/>
                  <a:gd name="T65" fmla="*/ 3429 h 3840"/>
                  <a:gd name="T66" fmla="*/ 3 w 2382"/>
                  <a:gd name="T67" fmla="*/ 3583 h 3840"/>
                  <a:gd name="T68" fmla="*/ 10 w 2382"/>
                  <a:gd name="T69" fmla="*/ 3741 h 3840"/>
                  <a:gd name="T70" fmla="*/ 53 w 2382"/>
                  <a:gd name="T71" fmla="*/ 3836 h 3840"/>
                  <a:gd name="T72" fmla="*/ 77 w 2382"/>
                  <a:gd name="T73" fmla="*/ 3836 h 3840"/>
                  <a:gd name="T74" fmla="*/ 95 w 2382"/>
                  <a:gd name="T75" fmla="*/ 3833 h 3840"/>
                  <a:gd name="T76" fmla="*/ 102 w 2382"/>
                  <a:gd name="T77" fmla="*/ 3804 h 3840"/>
                  <a:gd name="T78" fmla="*/ 144 w 2382"/>
                  <a:gd name="T79" fmla="*/ 3566 h 3840"/>
                  <a:gd name="T80" fmla="*/ 211 w 2382"/>
                  <a:gd name="T81" fmla="*/ 3348 h 3840"/>
                  <a:gd name="T82" fmla="*/ 306 w 2382"/>
                  <a:gd name="T83" fmla="*/ 3130 h 3840"/>
                  <a:gd name="T84" fmla="*/ 362 w 2382"/>
                  <a:gd name="T85" fmla="*/ 3028 h 3840"/>
                  <a:gd name="T86" fmla="*/ 408 w 2382"/>
                  <a:gd name="T87" fmla="*/ 2958 h 3840"/>
                  <a:gd name="T88" fmla="*/ 454 w 2382"/>
                  <a:gd name="T89" fmla="*/ 2888 h 3840"/>
                  <a:gd name="T90" fmla="*/ 569 w 2382"/>
                  <a:gd name="T91" fmla="*/ 2716 h 3840"/>
                  <a:gd name="T92" fmla="*/ 862 w 2382"/>
                  <a:gd name="T93" fmla="*/ 2315 h 3840"/>
                  <a:gd name="T94" fmla="*/ 1168 w 2382"/>
                  <a:gd name="T95" fmla="*/ 1950 h 3840"/>
                  <a:gd name="T96" fmla="*/ 1531 w 2382"/>
                  <a:gd name="T97" fmla="*/ 1613 h 3840"/>
                  <a:gd name="T98" fmla="*/ 1692 w 2382"/>
                  <a:gd name="T99" fmla="*/ 1480 h 3840"/>
                  <a:gd name="T100" fmla="*/ 1844 w 2382"/>
                  <a:gd name="T101" fmla="*/ 1335 h 3840"/>
                  <a:gd name="T102" fmla="*/ 2002 w 2382"/>
                  <a:gd name="T103" fmla="*/ 1195 h 3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82" h="3840">
                    <a:moveTo>
                      <a:pt x="2160" y="1047"/>
                    </a:moveTo>
                    <a:lnTo>
                      <a:pt x="2206" y="984"/>
                    </a:lnTo>
                    <a:lnTo>
                      <a:pt x="2235" y="917"/>
                    </a:lnTo>
                    <a:lnTo>
                      <a:pt x="2248" y="847"/>
                    </a:lnTo>
                    <a:lnTo>
                      <a:pt x="2248" y="773"/>
                    </a:lnTo>
                    <a:lnTo>
                      <a:pt x="2248" y="696"/>
                    </a:lnTo>
                    <a:lnTo>
                      <a:pt x="2245" y="622"/>
                    </a:lnTo>
                    <a:lnTo>
                      <a:pt x="2248" y="549"/>
                    </a:lnTo>
                    <a:lnTo>
                      <a:pt x="2263" y="478"/>
                    </a:lnTo>
                    <a:lnTo>
                      <a:pt x="2294" y="415"/>
                    </a:lnTo>
                    <a:lnTo>
                      <a:pt x="2347" y="359"/>
                    </a:lnTo>
                    <a:lnTo>
                      <a:pt x="2371" y="327"/>
                    </a:lnTo>
                    <a:lnTo>
                      <a:pt x="2382" y="295"/>
                    </a:lnTo>
                    <a:lnTo>
                      <a:pt x="2378" y="257"/>
                    </a:lnTo>
                    <a:lnTo>
                      <a:pt x="2365" y="219"/>
                    </a:lnTo>
                    <a:lnTo>
                      <a:pt x="2343" y="176"/>
                    </a:lnTo>
                    <a:lnTo>
                      <a:pt x="2318" y="137"/>
                    </a:lnTo>
                    <a:lnTo>
                      <a:pt x="2287" y="99"/>
                    </a:lnTo>
                    <a:lnTo>
                      <a:pt x="2255" y="64"/>
                    </a:lnTo>
                    <a:lnTo>
                      <a:pt x="2223" y="32"/>
                    </a:lnTo>
                    <a:lnTo>
                      <a:pt x="2192" y="4"/>
                    </a:lnTo>
                    <a:lnTo>
                      <a:pt x="2195" y="4"/>
                    </a:lnTo>
                    <a:lnTo>
                      <a:pt x="2192" y="4"/>
                    </a:lnTo>
                    <a:lnTo>
                      <a:pt x="2192" y="0"/>
                    </a:lnTo>
                    <a:lnTo>
                      <a:pt x="2188" y="0"/>
                    </a:lnTo>
                    <a:lnTo>
                      <a:pt x="2185" y="0"/>
                    </a:lnTo>
                    <a:lnTo>
                      <a:pt x="2182" y="4"/>
                    </a:lnTo>
                    <a:lnTo>
                      <a:pt x="2153" y="22"/>
                    </a:lnTo>
                    <a:lnTo>
                      <a:pt x="2125" y="39"/>
                    </a:lnTo>
                    <a:lnTo>
                      <a:pt x="2097" y="60"/>
                    </a:lnTo>
                    <a:lnTo>
                      <a:pt x="2072" y="81"/>
                    </a:lnTo>
                    <a:lnTo>
                      <a:pt x="2048" y="106"/>
                    </a:lnTo>
                    <a:lnTo>
                      <a:pt x="2027" y="130"/>
                    </a:lnTo>
                    <a:lnTo>
                      <a:pt x="2009" y="159"/>
                    </a:lnTo>
                    <a:lnTo>
                      <a:pt x="1998" y="190"/>
                    </a:lnTo>
                    <a:lnTo>
                      <a:pt x="1988" y="222"/>
                    </a:lnTo>
                    <a:lnTo>
                      <a:pt x="1985" y="257"/>
                    </a:lnTo>
                    <a:lnTo>
                      <a:pt x="1985" y="320"/>
                    </a:lnTo>
                    <a:lnTo>
                      <a:pt x="1985" y="387"/>
                    </a:lnTo>
                    <a:lnTo>
                      <a:pt x="1988" y="457"/>
                    </a:lnTo>
                    <a:lnTo>
                      <a:pt x="1992" y="531"/>
                    </a:lnTo>
                    <a:lnTo>
                      <a:pt x="1992" y="605"/>
                    </a:lnTo>
                    <a:lnTo>
                      <a:pt x="1988" y="675"/>
                    </a:lnTo>
                    <a:lnTo>
                      <a:pt x="1980" y="745"/>
                    </a:lnTo>
                    <a:lnTo>
                      <a:pt x="1967" y="809"/>
                    </a:lnTo>
                    <a:lnTo>
                      <a:pt x="1949" y="865"/>
                    </a:lnTo>
                    <a:lnTo>
                      <a:pt x="1925" y="914"/>
                    </a:lnTo>
                    <a:lnTo>
                      <a:pt x="1879" y="977"/>
                    </a:lnTo>
                    <a:lnTo>
                      <a:pt x="1840" y="1030"/>
                    </a:lnTo>
                    <a:lnTo>
                      <a:pt x="1802" y="1079"/>
                    </a:lnTo>
                    <a:lnTo>
                      <a:pt x="1762" y="1125"/>
                    </a:lnTo>
                    <a:lnTo>
                      <a:pt x="1721" y="1167"/>
                    </a:lnTo>
                    <a:lnTo>
                      <a:pt x="1671" y="1212"/>
                    </a:lnTo>
                    <a:lnTo>
                      <a:pt x="1614" y="1265"/>
                    </a:lnTo>
                    <a:lnTo>
                      <a:pt x="1544" y="1325"/>
                    </a:lnTo>
                    <a:lnTo>
                      <a:pt x="1467" y="1392"/>
                    </a:lnTo>
                    <a:lnTo>
                      <a:pt x="1368" y="1475"/>
                    </a:lnTo>
                    <a:lnTo>
                      <a:pt x="1308" y="1532"/>
                    </a:lnTo>
                    <a:lnTo>
                      <a:pt x="1245" y="1592"/>
                    </a:lnTo>
                    <a:lnTo>
                      <a:pt x="1178" y="1655"/>
                    </a:lnTo>
                    <a:lnTo>
                      <a:pt x="1115" y="1722"/>
                    </a:lnTo>
                    <a:lnTo>
                      <a:pt x="1052" y="1792"/>
                    </a:lnTo>
                    <a:lnTo>
                      <a:pt x="988" y="1862"/>
                    </a:lnTo>
                    <a:lnTo>
                      <a:pt x="929" y="1936"/>
                    </a:lnTo>
                    <a:lnTo>
                      <a:pt x="869" y="2010"/>
                    </a:lnTo>
                    <a:lnTo>
                      <a:pt x="812" y="2083"/>
                    </a:lnTo>
                    <a:lnTo>
                      <a:pt x="760" y="2153"/>
                    </a:lnTo>
                    <a:lnTo>
                      <a:pt x="728" y="2203"/>
                    </a:lnTo>
                    <a:lnTo>
                      <a:pt x="692" y="2252"/>
                    </a:lnTo>
                    <a:lnTo>
                      <a:pt x="657" y="2301"/>
                    </a:lnTo>
                    <a:lnTo>
                      <a:pt x="626" y="2350"/>
                    </a:lnTo>
                    <a:lnTo>
                      <a:pt x="591" y="2396"/>
                    </a:lnTo>
                    <a:lnTo>
                      <a:pt x="556" y="2445"/>
                    </a:lnTo>
                    <a:lnTo>
                      <a:pt x="521" y="2491"/>
                    </a:lnTo>
                    <a:lnTo>
                      <a:pt x="486" y="2540"/>
                    </a:lnTo>
                    <a:lnTo>
                      <a:pt x="451" y="2590"/>
                    </a:lnTo>
                    <a:lnTo>
                      <a:pt x="414" y="2642"/>
                    </a:lnTo>
                    <a:lnTo>
                      <a:pt x="373" y="2701"/>
                    </a:lnTo>
                    <a:lnTo>
                      <a:pt x="341" y="2758"/>
                    </a:lnTo>
                    <a:lnTo>
                      <a:pt x="309" y="2811"/>
                    </a:lnTo>
                    <a:lnTo>
                      <a:pt x="285" y="2863"/>
                    </a:lnTo>
                    <a:lnTo>
                      <a:pt x="260" y="2916"/>
                    </a:lnTo>
                    <a:lnTo>
                      <a:pt x="236" y="2968"/>
                    </a:lnTo>
                    <a:lnTo>
                      <a:pt x="211" y="3025"/>
                    </a:lnTo>
                    <a:lnTo>
                      <a:pt x="183" y="3088"/>
                    </a:lnTo>
                    <a:lnTo>
                      <a:pt x="151" y="3151"/>
                    </a:lnTo>
                    <a:lnTo>
                      <a:pt x="108" y="3225"/>
                    </a:lnTo>
                    <a:lnTo>
                      <a:pt x="108" y="3229"/>
                    </a:lnTo>
                    <a:lnTo>
                      <a:pt x="105" y="3236"/>
                    </a:lnTo>
                    <a:lnTo>
                      <a:pt x="102" y="3243"/>
                    </a:lnTo>
                    <a:lnTo>
                      <a:pt x="95" y="3253"/>
                    </a:lnTo>
                    <a:lnTo>
                      <a:pt x="91" y="3268"/>
                    </a:lnTo>
                    <a:lnTo>
                      <a:pt x="84" y="3278"/>
                    </a:lnTo>
                    <a:lnTo>
                      <a:pt x="77" y="3291"/>
                    </a:lnTo>
                    <a:lnTo>
                      <a:pt x="73" y="3306"/>
                    </a:lnTo>
                    <a:lnTo>
                      <a:pt x="66" y="3316"/>
                    </a:lnTo>
                    <a:lnTo>
                      <a:pt x="63" y="3327"/>
                    </a:lnTo>
                    <a:lnTo>
                      <a:pt x="48" y="3380"/>
                    </a:lnTo>
                    <a:lnTo>
                      <a:pt x="31" y="3429"/>
                    </a:lnTo>
                    <a:lnTo>
                      <a:pt x="21" y="3481"/>
                    </a:lnTo>
                    <a:lnTo>
                      <a:pt x="10" y="3534"/>
                    </a:lnTo>
                    <a:lnTo>
                      <a:pt x="3" y="3583"/>
                    </a:lnTo>
                    <a:lnTo>
                      <a:pt x="0" y="3636"/>
                    </a:lnTo>
                    <a:lnTo>
                      <a:pt x="3" y="3689"/>
                    </a:lnTo>
                    <a:lnTo>
                      <a:pt x="10" y="3741"/>
                    </a:lnTo>
                    <a:lnTo>
                      <a:pt x="25" y="3791"/>
                    </a:lnTo>
                    <a:lnTo>
                      <a:pt x="45" y="3840"/>
                    </a:lnTo>
                    <a:lnTo>
                      <a:pt x="53" y="3836"/>
                    </a:lnTo>
                    <a:lnTo>
                      <a:pt x="63" y="3836"/>
                    </a:lnTo>
                    <a:lnTo>
                      <a:pt x="70" y="3836"/>
                    </a:lnTo>
                    <a:lnTo>
                      <a:pt x="77" y="3836"/>
                    </a:lnTo>
                    <a:lnTo>
                      <a:pt x="84" y="3836"/>
                    </a:lnTo>
                    <a:lnTo>
                      <a:pt x="88" y="3833"/>
                    </a:lnTo>
                    <a:lnTo>
                      <a:pt x="95" y="3833"/>
                    </a:lnTo>
                    <a:lnTo>
                      <a:pt x="98" y="3826"/>
                    </a:lnTo>
                    <a:lnTo>
                      <a:pt x="102" y="3819"/>
                    </a:lnTo>
                    <a:lnTo>
                      <a:pt x="102" y="3804"/>
                    </a:lnTo>
                    <a:lnTo>
                      <a:pt x="116" y="3721"/>
                    </a:lnTo>
                    <a:lnTo>
                      <a:pt x="126" y="3643"/>
                    </a:lnTo>
                    <a:lnTo>
                      <a:pt x="144" y="3566"/>
                    </a:lnTo>
                    <a:lnTo>
                      <a:pt x="161" y="3492"/>
                    </a:lnTo>
                    <a:lnTo>
                      <a:pt x="186" y="3418"/>
                    </a:lnTo>
                    <a:lnTo>
                      <a:pt x="211" y="3348"/>
                    </a:lnTo>
                    <a:lnTo>
                      <a:pt x="239" y="3278"/>
                    </a:lnTo>
                    <a:lnTo>
                      <a:pt x="271" y="3204"/>
                    </a:lnTo>
                    <a:lnTo>
                      <a:pt x="306" y="3130"/>
                    </a:lnTo>
                    <a:lnTo>
                      <a:pt x="348" y="3053"/>
                    </a:lnTo>
                    <a:lnTo>
                      <a:pt x="351" y="3043"/>
                    </a:lnTo>
                    <a:lnTo>
                      <a:pt x="362" y="3028"/>
                    </a:lnTo>
                    <a:lnTo>
                      <a:pt x="376" y="3008"/>
                    </a:lnTo>
                    <a:lnTo>
                      <a:pt x="391" y="2983"/>
                    </a:lnTo>
                    <a:lnTo>
                      <a:pt x="408" y="2958"/>
                    </a:lnTo>
                    <a:lnTo>
                      <a:pt x="422" y="2933"/>
                    </a:lnTo>
                    <a:lnTo>
                      <a:pt x="439" y="2909"/>
                    </a:lnTo>
                    <a:lnTo>
                      <a:pt x="454" y="2888"/>
                    </a:lnTo>
                    <a:lnTo>
                      <a:pt x="464" y="2870"/>
                    </a:lnTo>
                    <a:lnTo>
                      <a:pt x="471" y="2860"/>
                    </a:lnTo>
                    <a:lnTo>
                      <a:pt x="569" y="2716"/>
                    </a:lnTo>
                    <a:lnTo>
                      <a:pt x="669" y="2578"/>
                    </a:lnTo>
                    <a:lnTo>
                      <a:pt x="764" y="2445"/>
                    </a:lnTo>
                    <a:lnTo>
                      <a:pt x="862" y="2315"/>
                    </a:lnTo>
                    <a:lnTo>
                      <a:pt x="960" y="2188"/>
                    </a:lnTo>
                    <a:lnTo>
                      <a:pt x="1062" y="2070"/>
                    </a:lnTo>
                    <a:lnTo>
                      <a:pt x="1168" y="1950"/>
                    </a:lnTo>
                    <a:lnTo>
                      <a:pt x="1281" y="1835"/>
                    </a:lnTo>
                    <a:lnTo>
                      <a:pt x="1400" y="1722"/>
                    </a:lnTo>
                    <a:lnTo>
                      <a:pt x="1531" y="1613"/>
                    </a:lnTo>
                    <a:lnTo>
                      <a:pt x="1587" y="1570"/>
                    </a:lnTo>
                    <a:lnTo>
                      <a:pt x="1639" y="1525"/>
                    </a:lnTo>
                    <a:lnTo>
                      <a:pt x="1692" y="1480"/>
                    </a:lnTo>
                    <a:lnTo>
                      <a:pt x="1742" y="1430"/>
                    </a:lnTo>
                    <a:lnTo>
                      <a:pt x="1794" y="1385"/>
                    </a:lnTo>
                    <a:lnTo>
                      <a:pt x="1844" y="1335"/>
                    </a:lnTo>
                    <a:lnTo>
                      <a:pt x="1897" y="1290"/>
                    </a:lnTo>
                    <a:lnTo>
                      <a:pt x="1949" y="1240"/>
                    </a:lnTo>
                    <a:lnTo>
                      <a:pt x="2002" y="1195"/>
                    </a:lnTo>
                    <a:lnTo>
                      <a:pt x="2055" y="1149"/>
                    </a:lnTo>
                    <a:lnTo>
                      <a:pt x="2160" y="1047"/>
                    </a:lnTo>
                  </a:path>
                </a:pathLst>
              </a:custGeom>
              <a:solidFill>
                <a:srgbClr val="A50021"/>
              </a:solidFill>
              <a:ln w="1651">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33" name="Freeform 805"/>
              <p:cNvSpPr>
                <a:spLocks/>
              </p:cNvSpPr>
              <p:nvPr/>
            </p:nvSpPr>
            <p:spPr bwMode="auto">
              <a:xfrm>
                <a:off x="2718" y="2570"/>
                <a:ext cx="187" cy="113"/>
              </a:xfrm>
              <a:custGeom>
                <a:avLst/>
                <a:gdLst>
                  <a:gd name="T0" fmla="*/ 190 w 2428"/>
                  <a:gd name="T1" fmla="*/ 208 h 1577"/>
                  <a:gd name="T2" fmla="*/ 380 w 2428"/>
                  <a:gd name="T3" fmla="*/ 491 h 1577"/>
                  <a:gd name="T4" fmla="*/ 623 w 2428"/>
                  <a:gd name="T5" fmla="*/ 710 h 1577"/>
                  <a:gd name="T6" fmla="*/ 950 w 2428"/>
                  <a:gd name="T7" fmla="*/ 815 h 1577"/>
                  <a:gd name="T8" fmla="*/ 1305 w 2428"/>
                  <a:gd name="T9" fmla="*/ 787 h 1577"/>
                  <a:gd name="T10" fmla="*/ 1650 w 2428"/>
                  <a:gd name="T11" fmla="*/ 681 h 1577"/>
                  <a:gd name="T12" fmla="*/ 1999 w 2428"/>
                  <a:gd name="T13" fmla="*/ 569 h 1577"/>
                  <a:gd name="T14" fmla="*/ 1826 w 2428"/>
                  <a:gd name="T15" fmla="*/ 629 h 1577"/>
                  <a:gd name="T16" fmla="*/ 1661 w 2428"/>
                  <a:gd name="T17" fmla="*/ 703 h 1577"/>
                  <a:gd name="T18" fmla="*/ 1488 w 2428"/>
                  <a:gd name="T19" fmla="*/ 773 h 1577"/>
                  <a:gd name="T20" fmla="*/ 1523 w 2428"/>
                  <a:gd name="T21" fmla="*/ 791 h 1577"/>
                  <a:gd name="T22" fmla="*/ 1713 w 2428"/>
                  <a:gd name="T23" fmla="*/ 858 h 1577"/>
                  <a:gd name="T24" fmla="*/ 1932 w 2428"/>
                  <a:gd name="T25" fmla="*/ 987 h 1577"/>
                  <a:gd name="T26" fmla="*/ 2111 w 2428"/>
                  <a:gd name="T27" fmla="*/ 1121 h 1577"/>
                  <a:gd name="T28" fmla="*/ 2210 w 2428"/>
                  <a:gd name="T29" fmla="*/ 1181 h 1577"/>
                  <a:gd name="T30" fmla="*/ 2312 w 2428"/>
                  <a:gd name="T31" fmla="*/ 1209 h 1577"/>
                  <a:gd name="T32" fmla="*/ 2428 w 2428"/>
                  <a:gd name="T33" fmla="*/ 1205 h 1577"/>
                  <a:gd name="T34" fmla="*/ 2337 w 2428"/>
                  <a:gd name="T35" fmla="*/ 1209 h 1577"/>
                  <a:gd name="T36" fmla="*/ 2220 w 2428"/>
                  <a:gd name="T37" fmla="*/ 1194 h 1577"/>
                  <a:gd name="T38" fmla="*/ 2122 w 2428"/>
                  <a:gd name="T39" fmla="*/ 1163 h 1577"/>
                  <a:gd name="T40" fmla="*/ 1901 w 2428"/>
                  <a:gd name="T41" fmla="*/ 1005 h 1577"/>
                  <a:gd name="T42" fmla="*/ 1615 w 2428"/>
                  <a:gd name="T43" fmla="*/ 871 h 1577"/>
                  <a:gd name="T44" fmla="*/ 1309 w 2428"/>
                  <a:gd name="T45" fmla="*/ 840 h 1577"/>
                  <a:gd name="T46" fmla="*/ 1034 w 2428"/>
                  <a:gd name="T47" fmla="*/ 889 h 1577"/>
                  <a:gd name="T48" fmla="*/ 922 w 2428"/>
                  <a:gd name="T49" fmla="*/ 896 h 1577"/>
                  <a:gd name="T50" fmla="*/ 802 w 2428"/>
                  <a:gd name="T51" fmla="*/ 881 h 1577"/>
                  <a:gd name="T52" fmla="*/ 686 w 2428"/>
                  <a:gd name="T53" fmla="*/ 858 h 1577"/>
                  <a:gd name="T54" fmla="*/ 742 w 2428"/>
                  <a:gd name="T55" fmla="*/ 903 h 1577"/>
                  <a:gd name="T56" fmla="*/ 784 w 2428"/>
                  <a:gd name="T57" fmla="*/ 984 h 1577"/>
                  <a:gd name="T58" fmla="*/ 816 w 2428"/>
                  <a:gd name="T59" fmla="*/ 1071 h 1577"/>
                  <a:gd name="T60" fmla="*/ 862 w 2428"/>
                  <a:gd name="T61" fmla="*/ 1188 h 1577"/>
                  <a:gd name="T62" fmla="*/ 890 w 2428"/>
                  <a:gd name="T63" fmla="*/ 1339 h 1577"/>
                  <a:gd name="T64" fmla="*/ 922 w 2428"/>
                  <a:gd name="T65" fmla="*/ 1486 h 1577"/>
                  <a:gd name="T66" fmla="*/ 961 w 2428"/>
                  <a:gd name="T67" fmla="*/ 1574 h 1577"/>
                  <a:gd name="T68" fmla="*/ 946 w 2428"/>
                  <a:gd name="T69" fmla="*/ 1559 h 1577"/>
                  <a:gd name="T70" fmla="*/ 925 w 2428"/>
                  <a:gd name="T71" fmla="*/ 1542 h 1577"/>
                  <a:gd name="T72" fmla="*/ 907 w 2428"/>
                  <a:gd name="T73" fmla="*/ 1518 h 1577"/>
                  <a:gd name="T74" fmla="*/ 816 w 2428"/>
                  <a:gd name="T75" fmla="*/ 1321 h 1577"/>
                  <a:gd name="T76" fmla="*/ 746 w 2428"/>
                  <a:gd name="T77" fmla="*/ 1121 h 1577"/>
                  <a:gd name="T78" fmla="*/ 648 w 2428"/>
                  <a:gd name="T79" fmla="*/ 934 h 1577"/>
                  <a:gd name="T80" fmla="*/ 465 w 2428"/>
                  <a:gd name="T81" fmla="*/ 734 h 1577"/>
                  <a:gd name="T82" fmla="*/ 246 w 2428"/>
                  <a:gd name="T83" fmla="*/ 509 h 1577"/>
                  <a:gd name="T84" fmla="*/ 67 w 2428"/>
                  <a:gd name="T85" fmla="*/ 263 h 1577"/>
                  <a:gd name="T86" fmla="*/ 0 w 2428"/>
                  <a:gd name="T87" fmla="*/ 78 h 1577"/>
                  <a:gd name="T88" fmla="*/ 0 w 2428"/>
                  <a:gd name="T89" fmla="*/ 56 h 1577"/>
                  <a:gd name="T90" fmla="*/ 4 w 2428"/>
                  <a:gd name="T91" fmla="*/ 35 h 1577"/>
                  <a:gd name="T92" fmla="*/ 14 w 2428"/>
                  <a:gd name="T93" fmla="*/ 14 h 1577"/>
                  <a:gd name="T94" fmla="*/ 24 w 2428"/>
                  <a:gd name="T95" fmla="*/ 11 h 1577"/>
                  <a:gd name="T96" fmla="*/ 39 w 2428"/>
                  <a:gd name="T97" fmla="*/ 11 h 1577"/>
                  <a:gd name="T98" fmla="*/ 52 w 2428"/>
                  <a:gd name="T99" fmla="*/ 14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28" h="1577">
                    <a:moveTo>
                      <a:pt x="80" y="0"/>
                    </a:moveTo>
                    <a:lnTo>
                      <a:pt x="137" y="106"/>
                    </a:lnTo>
                    <a:lnTo>
                      <a:pt x="190" y="208"/>
                    </a:lnTo>
                    <a:lnTo>
                      <a:pt x="250" y="306"/>
                    </a:lnTo>
                    <a:lnTo>
                      <a:pt x="313" y="401"/>
                    </a:lnTo>
                    <a:lnTo>
                      <a:pt x="380" y="491"/>
                    </a:lnTo>
                    <a:lnTo>
                      <a:pt x="453" y="573"/>
                    </a:lnTo>
                    <a:lnTo>
                      <a:pt x="531" y="646"/>
                    </a:lnTo>
                    <a:lnTo>
                      <a:pt x="623" y="710"/>
                    </a:lnTo>
                    <a:lnTo>
                      <a:pt x="721" y="759"/>
                    </a:lnTo>
                    <a:lnTo>
                      <a:pt x="831" y="794"/>
                    </a:lnTo>
                    <a:lnTo>
                      <a:pt x="950" y="815"/>
                    </a:lnTo>
                    <a:lnTo>
                      <a:pt x="1069" y="819"/>
                    </a:lnTo>
                    <a:lnTo>
                      <a:pt x="1189" y="808"/>
                    </a:lnTo>
                    <a:lnTo>
                      <a:pt x="1305" y="787"/>
                    </a:lnTo>
                    <a:lnTo>
                      <a:pt x="1422" y="759"/>
                    </a:lnTo>
                    <a:lnTo>
                      <a:pt x="1538" y="720"/>
                    </a:lnTo>
                    <a:lnTo>
                      <a:pt x="1650" y="681"/>
                    </a:lnTo>
                    <a:lnTo>
                      <a:pt x="1766" y="639"/>
                    </a:lnTo>
                    <a:lnTo>
                      <a:pt x="1882" y="601"/>
                    </a:lnTo>
                    <a:lnTo>
                      <a:pt x="1999" y="569"/>
                    </a:lnTo>
                    <a:lnTo>
                      <a:pt x="1939" y="586"/>
                    </a:lnTo>
                    <a:lnTo>
                      <a:pt x="1882" y="608"/>
                    </a:lnTo>
                    <a:lnTo>
                      <a:pt x="1826" y="629"/>
                    </a:lnTo>
                    <a:lnTo>
                      <a:pt x="1773" y="653"/>
                    </a:lnTo>
                    <a:lnTo>
                      <a:pt x="1717" y="678"/>
                    </a:lnTo>
                    <a:lnTo>
                      <a:pt x="1661" y="703"/>
                    </a:lnTo>
                    <a:lnTo>
                      <a:pt x="1605" y="728"/>
                    </a:lnTo>
                    <a:lnTo>
                      <a:pt x="1545" y="751"/>
                    </a:lnTo>
                    <a:lnTo>
                      <a:pt x="1488" y="773"/>
                    </a:lnTo>
                    <a:lnTo>
                      <a:pt x="1428" y="791"/>
                    </a:lnTo>
                    <a:lnTo>
                      <a:pt x="1475" y="783"/>
                    </a:lnTo>
                    <a:lnTo>
                      <a:pt x="1523" y="791"/>
                    </a:lnTo>
                    <a:lnTo>
                      <a:pt x="1583" y="804"/>
                    </a:lnTo>
                    <a:lnTo>
                      <a:pt x="1646" y="826"/>
                    </a:lnTo>
                    <a:lnTo>
                      <a:pt x="1713" y="858"/>
                    </a:lnTo>
                    <a:lnTo>
                      <a:pt x="1784" y="896"/>
                    </a:lnTo>
                    <a:lnTo>
                      <a:pt x="1858" y="938"/>
                    </a:lnTo>
                    <a:lnTo>
                      <a:pt x="1932" y="987"/>
                    </a:lnTo>
                    <a:lnTo>
                      <a:pt x="2006" y="1043"/>
                    </a:lnTo>
                    <a:lnTo>
                      <a:pt x="2079" y="1099"/>
                    </a:lnTo>
                    <a:lnTo>
                      <a:pt x="2111" y="1121"/>
                    </a:lnTo>
                    <a:lnTo>
                      <a:pt x="2142" y="1141"/>
                    </a:lnTo>
                    <a:lnTo>
                      <a:pt x="2174" y="1163"/>
                    </a:lnTo>
                    <a:lnTo>
                      <a:pt x="2210" y="1181"/>
                    </a:lnTo>
                    <a:lnTo>
                      <a:pt x="2242" y="1191"/>
                    </a:lnTo>
                    <a:lnTo>
                      <a:pt x="2277" y="1201"/>
                    </a:lnTo>
                    <a:lnTo>
                      <a:pt x="2312" y="1209"/>
                    </a:lnTo>
                    <a:lnTo>
                      <a:pt x="2350" y="1212"/>
                    </a:lnTo>
                    <a:lnTo>
                      <a:pt x="2389" y="1212"/>
                    </a:lnTo>
                    <a:lnTo>
                      <a:pt x="2428" y="1205"/>
                    </a:lnTo>
                    <a:lnTo>
                      <a:pt x="2403" y="1209"/>
                    </a:lnTo>
                    <a:lnTo>
                      <a:pt x="2372" y="1212"/>
                    </a:lnTo>
                    <a:lnTo>
                      <a:pt x="2337" y="1209"/>
                    </a:lnTo>
                    <a:lnTo>
                      <a:pt x="2297" y="1205"/>
                    </a:lnTo>
                    <a:lnTo>
                      <a:pt x="2259" y="1201"/>
                    </a:lnTo>
                    <a:lnTo>
                      <a:pt x="2220" y="1194"/>
                    </a:lnTo>
                    <a:lnTo>
                      <a:pt x="2182" y="1184"/>
                    </a:lnTo>
                    <a:lnTo>
                      <a:pt x="2150" y="1173"/>
                    </a:lnTo>
                    <a:lnTo>
                      <a:pt x="2122" y="1163"/>
                    </a:lnTo>
                    <a:lnTo>
                      <a:pt x="2101" y="1149"/>
                    </a:lnTo>
                    <a:lnTo>
                      <a:pt x="1999" y="1071"/>
                    </a:lnTo>
                    <a:lnTo>
                      <a:pt x="1901" y="1005"/>
                    </a:lnTo>
                    <a:lnTo>
                      <a:pt x="1805" y="949"/>
                    </a:lnTo>
                    <a:lnTo>
                      <a:pt x="1710" y="906"/>
                    </a:lnTo>
                    <a:lnTo>
                      <a:pt x="1615" y="871"/>
                    </a:lnTo>
                    <a:lnTo>
                      <a:pt x="1520" y="846"/>
                    </a:lnTo>
                    <a:lnTo>
                      <a:pt x="1418" y="836"/>
                    </a:lnTo>
                    <a:lnTo>
                      <a:pt x="1309" y="840"/>
                    </a:lnTo>
                    <a:lnTo>
                      <a:pt x="1192" y="854"/>
                    </a:lnTo>
                    <a:lnTo>
                      <a:pt x="1069" y="881"/>
                    </a:lnTo>
                    <a:lnTo>
                      <a:pt x="1034" y="889"/>
                    </a:lnTo>
                    <a:lnTo>
                      <a:pt x="996" y="896"/>
                    </a:lnTo>
                    <a:lnTo>
                      <a:pt x="961" y="896"/>
                    </a:lnTo>
                    <a:lnTo>
                      <a:pt x="922" y="896"/>
                    </a:lnTo>
                    <a:lnTo>
                      <a:pt x="883" y="893"/>
                    </a:lnTo>
                    <a:lnTo>
                      <a:pt x="844" y="889"/>
                    </a:lnTo>
                    <a:lnTo>
                      <a:pt x="802" y="881"/>
                    </a:lnTo>
                    <a:lnTo>
                      <a:pt x="763" y="875"/>
                    </a:lnTo>
                    <a:lnTo>
                      <a:pt x="724" y="868"/>
                    </a:lnTo>
                    <a:lnTo>
                      <a:pt x="686" y="858"/>
                    </a:lnTo>
                    <a:lnTo>
                      <a:pt x="707" y="868"/>
                    </a:lnTo>
                    <a:lnTo>
                      <a:pt x="728" y="881"/>
                    </a:lnTo>
                    <a:lnTo>
                      <a:pt x="742" y="903"/>
                    </a:lnTo>
                    <a:lnTo>
                      <a:pt x="759" y="928"/>
                    </a:lnTo>
                    <a:lnTo>
                      <a:pt x="771" y="956"/>
                    </a:lnTo>
                    <a:lnTo>
                      <a:pt x="784" y="984"/>
                    </a:lnTo>
                    <a:lnTo>
                      <a:pt x="796" y="1011"/>
                    </a:lnTo>
                    <a:lnTo>
                      <a:pt x="806" y="1043"/>
                    </a:lnTo>
                    <a:lnTo>
                      <a:pt x="816" y="1071"/>
                    </a:lnTo>
                    <a:lnTo>
                      <a:pt x="827" y="1096"/>
                    </a:lnTo>
                    <a:lnTo>
                      <a:pt x="848" y="1141"/>
                    </a:lnTo>
                    <a:lnTo>
                      <a:pt x="862" y="1188"/>
                    </a:lnTo>
                    <a:lnTo>
                      <a:pt x="872" y="1236"/>
                    </a:lnTo>
                    <a:lnTo>
                      <a:pt x="883" y="1289"/>
                    </a:lnTo>
                    <a:lnTo>
                      <a:pt x="890" y="1339"/>
                    </a:lnTo>
                    <a:lnTo>
                      <a:pt x="897" y="1388"/>
                    </a:lnTo>
                    <a:lnTo>
                      <a:pt x="907" y="1437"/>
                    </a:lnTo>
                    <a:lnTo>
                      <a:pt x="922" y="1486"/>
                    </a:lnTo>
                    <a:lnTo>
                      <a:pt x="939" y="1531"/>
                    </a:lnTo>
                    <a:lnTo>
                      <a:pt x="964" y="1577"/>
                    </a:lnTo>
                    <a:lnTo>
                      <a:pt x="961" y="1574"/>
                    </a:lnTo>
                    <a:lnTo>
                      <a:pt x="957" y="1571"/>
                    </a:lnTo>
                    <a:lnTo>
                      <a:pt x="954" y="1567"/>
                    </a:lnTo>
                    <a:lnTo>
                      <a:pt x="946" y="1559"/>
                    </a:lnTo>
                    <a:lnTo>
                      <a:pt x="939" y="1556"/>
                    </a:lnTo>
                    <a:lnTo>
                      <a:pt x="932" y="1549"/>
                    </a:lnTo>
                    <a:lnTo>
                      <a:pt x="925" y="1542"/>
                    </a:lnTo>
                    <a:lnTo>
                      <a:pt x="919" y="1536"/>
                    </a:lnTo>
                    <a:lnTo>
                      <a:pt x="914" y="1528"/>
                    </a:lnTo>
                    <a:lnTo>
                      <a:pt x="907" y="1518"/>
                    </a:lnTo>
                    <a:lnTo>
                      <a:pt x="872" y="1454"/>
                    </a:lnTo>
                    <a:lnTo>
                      <a:pt x="844" y="1388"/>
                    </a:lnTo>
                    <a:lnTo>
                      <a:pt x="816" y="1321"/>
                    </a:lnTo>
                    <a:lnTo>
                      <a:pt x="791" y="1254"/>
                    </a:lnTo>
                    <a:lnTo>
                      <a:pt x="771" y="1188"/>
                    </a:lnTo>
                    <a:lnTo>
                      <a:pt x="746" y="1121"/>
                    </a:lnTo>
                    <a:lnTo>
                      <a:pt x="718" y="1058"/>
                    </a:lnTo>
                    <a:lnTo>
                      <a:pt x="686" y="994"/>
                    </a:lnTo>
                    <a:lnTo>
                      <a:pt x="648" y="934"/>
                    </a:lnTo>
                    <a:lnTo>
                      <a:pt x="605" y="881"/>
                    </a:lnTo>
                    <a:lnTo>
                      <a:pt x="535" y="804"/>
                    </a:lnTo>
                    <a:lnTo>
                      <a:pt x="465" y="734"/>
                    </a:lnTo>
                    <a:lnTo>
                      <a:pt x="390" y="661"/>
                    </a:lnTo>
                    <a:lnTo>
                      <a:pt x="317" y="583"/>
                    </a:lnTo>
                    <a:lnTo>
                      <a:pt x="246" y="509"/>
                    </a:lnTo>
                    <a:lnTo>
                      <a:pt x="179" y="428"/>
                    </a:lnTo>
                    <a:lnTo>
                      <a:pt x="120" y="348"/>
                    </a:lnTo>
                    <a:lnTo>
                      <a:pt x="67" y="263"/>
                    </a:lnTo>
                    <a:lnTo>
                      <a:pt x="28" y="176"/>
                    </a:lnTo>
                    <a:lnTo>
                      <a:pt x="0" y="81"/>
                    </a:lnTo>
                    <a:lnTo>
                      <a:pt x="0" y="78"/>
                    </a:lnTo>
                    <a:lnTo>
                      <a:pt x="0" y="70"/>
                    </a:lnTo>
                    <a:lnTo>
                      <a:pt x="0" y="63"/>
                    </a:lnTo>
                    <a:lnTo>
                      <a:pt x="0" y="56"/>
                    </a:lnTo>
                    <a:lnTo>
                      <a:pt x="0" y="50"/>
                    </a:lnTo>
                    <a:lnTo>
                      <a:pt x="4" y="43"/>
                    </a:lnTo>
                    <a:lnTo>
                      <a:pt x="4" y="35"/>
                    </a:lnTo>
                    <a:lnTo>
                      <a:pt x="7" y="28"/>
                    </a:lnTo>
                    <a:lnTo>
                      <a:pt x="10" y="21"/>
                    </a:lnTo>
                    <a:lnTo>
                      <a:pt x="14" y="14"/>
                    </a:lnTo>
                    <a:lnTo>
                      <a:pt x="17" y="14"/>
                    </a:lnTo>
                    <a:lnTo>
                      <a:pt x="21" y="11"/>
                    </a:lnTo>
                    <a:lnTo>
                      <a:pt x="24" y="11"/>
                    </a:lnTo>
                    <a:lnTo>
                      <a:pt x="28" y="11"/>
                    </a:lnTo>
                    <a:lnTo>
                      <a:pt x="32" y="11"/>
                    </a:lnTo>
                    <a:lnTo>
                      <a:pt x="39" y="11"/>
                    </a:lnTo>
                    <a:lnTo>
                      <a:pt x="42" y="11"/>
                    </a:lnTo>
                    <a:lnTo>
                      <a:pt x="49" y="11"/>
                    </a:lnTo>
                    <a:lnTo>
                      <a:pt x="52" y="14"/>
                    </a:lnTo>
                    <a:lnTo>
                      <a:pt x="60" y="14"/>
                    </a:lnTo>
                    <a:lnTo>
                      <a:pt x="80" y="0"/>
                    </a:lnTo>
                    <a:close/>
                  </a:path>
                </a:pathLst>
              </a:custGeom>
              <a:solidFill>
                <a:srgbClr val="FF00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34" name="Freeform 806"/>
              <p:cNvSpPr>
                <a:spLocks/>
              </p:cNvSpPr>
              <p:nvPr/>
            </p:nvSpPr>
            <p:spPr bwMode="auto">
              <a:xfrm>
                <a:off x="2718" y="2570"/>
                <a:ext cx="187" cy="113"/>
              </a:xfrm>
              <a:custGeom>
                <a:avLst/>
                <a:gdLst>
                  <a:gd name="T0" fmla="*/ 190 w 2428"/>
                  <a:gd name="T1" fmla="*/ 208 h 1577"/>
                  <a:gd name="T2" fmla="*/ 380 w 2428"/>
                  <a:gd name="T3" fmla="*/ 491 h 1577"/>
                  <a:gd name="T4" fmla="*/ 623 w 2428"/>
                  <a:gd name="T5" fmla="*/ 710 h 1577"/>
                  <a:gd name="T6" fmla="*/ 950 w 2428"/>
                  <a:gd name="T7" fmla="*/ 815 h 1577"/>
                  <a:gd name="T8" fmla="*/ 1305 w 2428"/>
                  <a:gd name="T9" fmla="*/ 787 h 1577"/>
                  <a:gd name="T10" fmla="*/ 1650 w 2428"/>
                  <a:gd name="T11" fmla="*/ 681 h 1577"/>
                  <a:gd name="T12" fmla="*/ 1999 w 2428"/>
                  <a:gd name="T13" fmla="*/ 569 h 1577"/>
                  <a:gd name="T14" fmla="*/ 1826 w 2428"/>
                  <a:gd name="T15" fmla="*/ 629 h 1577"/>
                  <a:gd name="T16" fmla="*/ 1661 w 2428"/>
                  <a:gd name="T17" fmla="*/ 703 h 1577"/>
                  <a:gd name="T18" fmla="*/ 1488 w 2428"/>
                  <a:gd name="T19" fmla="*/ 773 h 1577"/>
                  <a:gd name="T20" fmla="*/ 1523 w 2428"/>
                  <a:gd name="T21" fmla="*/ 791 h 1577"/>
                  <a:gd name="T22" fmla="*/ 1713 w 2428"/>
                  <a:gd name="T23" fmla="*/ 858 h 1577"/>
                  <a:gd name="T24" fmla="*/ 1932 w 2428"/>
                  <a:gd name="T25" fmla="*/ 987 h 1577"/>
                  <a:gd name="T26" fmla="*/ 2111 w 2428"/>
                  <a:gd name="T27" fmla="*/ 1121 h 1577"/>
                  <a:gd name="T28" fmla="*/ 2210 w 2428"/>
                  <a:gd name="T29" fmla="*/ 1181 h 1577"/>
                  <a:gd name="T30" fmla="*/ 2312 w 2428"/>
                  <a:gd name="T31" fmla="*/ 1209 h 1577"/>
                  <a:gd name="T32" fmla="*/ 2428 w 2428"/>
                  <a:gd name="T33" fmla="*/ 1205 h 1577"/>
                  <a:gd name="T34" fmla="*/ 2337 w 2428"/>
                  <a:gd name="T35" fmla="*/ 1209 h 1577"/>
                  <a:gd name="T36" fmla="*/ 2220 w 2428"/>
                  <a:gd name="T37" fmla="*/ 1194 h 1577"/>
                  <a:gd name="T38" fmla="*/ 2122 w 2428"/>
                  <a:gd name="T39" fmla="*/ 1163 h 1577"/>
                  <a:gd name="T40" fmla="*/ 1901 w 2428"/>
                  <a:gd name="T41" fmla="*/ 1005 h 1577"/>
                  <a:gd name="T42" fmla="*/ 1615 w 2428"/>
                  <a:gd name="T43" fmla="*/ 871 h 1577"/>
                  <a:gd name="T44" fmla="*/ 1309 w 2428"/>
                  <a:gd name="T45" fmla="*/ 840 h 1577"/>
                  <a:gd name="T46" fmla="*/ 1034 w 2428"/>
                  <a:gd name="T47" fmla="*/ 889 h 1577"/>
                  <a:gd name="T48" fmla="*/ 922 w 2428"/>
                  <a:gd name="T49" fmla="*/ 896 h 1577"/>
                  <a:gd name="T50" fmla="*/ 802 w 2428"/>
                  <a:gd name="T51" fmla="*/ 881 h 1577"/>
                  <a:gd name="T52" fmla="*/ 686 w 2428"/>
                  <a:gd name="T53" fmla="*/ 858 h 1577"/>
                  <a:gd name="T54" fmla="*/ 742 w 2428"/>
                  <a:gd name="T55" fmla="*/ 903 h 1577"/>
                  <a:gd name="T56" fmla="*/ 784 w 2428"/>
                  <a:gd name="T57" fmla="*/ 984 h 1577"/>
                  <a:gd name="T58" fmla="*/ 816 w 2428"/>
                  <a:gd name="T59" fmla="*/ 1071 h 1577"/>
                  <a:gd name="T60" fmla="*/ 862 w 2428"/>
                  <a:gd name="T61" fmla="*/ 1188 h 1577"/>
                  <a:gd name="T62" fmla="*/ 890 w 2428"/>
                  <a:gd name="T63" fmla="*/ 1339 h 1577"/>
                  <a:gd name="T64" fmla="*/ 922 w 2428"/>
                  <a:gd name="T65" fmla="*/ 1486 h 1577"/>
                  <a:gd name="T66" fmla="*/ 961 w 2428"/>
                  <a:gd name="T67" fmla="*/ 1574 h 1577"/>
                  <a:gd name="T68" fmla="*/ 946 w 2428"/>
                  <a:gd name="T69" fmla="*/ 1559 h 1577"/>
                  <a:gd name="T70" fmla="*/ 925 w 2428"/>
                  <a:gd name="T71" fmla="*/ 1542 h 1577"/>
                  <a:gd name="T72" fmla="*/ 907 w 2428"/>
                  <a:gd name="T73" fmla="*/ 1518 h 1577"/>
                  <a:gd name="T74" fmla="*/ 816 w 2428"/>
                  <a:gd name="T75" fmla="*/ 1321 h 1577"/>
                  <a:gd name="T76" fmla="*/ 746 w 2428"/>
                  <a:gd name="T77" fmla="*/ 1121 h 1577"/>
                  <a:gd name="T78" fmla="*/ 648 w 2428"/>
                  <a:gd name="T79" fmla="*/ 934 h 1577"/>
                  <a:gd name="T80" fmla="*/ 465 w 2428"/>
                  <a:gd name="T81" fmla="*/ 734 h 1577"/>
                  <a:gd name="T82" fmla="*/ 246 w 2428"/>
                  <a:gd name="T83" fmla="*/ 509 h 1577"/>
                  <a:gd name="T84" fmla="*/ 67 w 2428"/>
                  <a:gd name="T85" fmla="*/ 263 h 1577"/>
                  <a:gd name="T86" fmla="*/ 0 w 2428"/>
                  <a:gd name="T87" fmla="*/ 78 h 1577"/>
                  <a:gd name="T88" fmla="*/ 0 w 2428"/>
                  <a:gd name="T89" fmla="*/ 56 h 1577"/>
                  <a:gd name="T90" fmla="*/ 4 w 2428"/>
                  <a:gd name="T91" fmla="*/ 35 h 1577"/>
                  <a:gd name="T92" fmla="*/ 14 w 2428"/>
                  <a:gd name="T93" fmla="*/ 14 h 1577"/>
                  <a:gd name="T94" fmla="*/ 24 w 2428"/>
                  <a:gd name="T95" fmla="*/ 11 h 1577"/>
                  <a:gd name="T96" fmla="*/ 39 w 2428"/>
                  <a:gd name="T97" fmla="*/ 11 h 1577"/>
                  <a:gd name="T98" fmla="*/ 52 w 2428"/>
                  <a:gd name="T99" fmla="*/ 14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28" h="1577">
                    <a:moveTo>
                      <a:pt x="80" y="0"/>
                    </a:moveTo>
                    <a:lnTo>
                      <a:pt x="137" y="106"/>
                    </a:lnTo>
                    <a:lnTo>
                      <a:pt x="190" y="208"/>
                    </a:lnTo>
                    <a:lnTo>
                      <a:pt x="250" y="306"/>
                    </a:lnTo>
                    <a:lnTo>
                      <a:pt x="313" y="401"/>
                    </a:lnTo>
                    <a:lnTo>
                      <a:pt x="380" y="491"/>
                    </a:lnTo>
                    <a:lnTo>
                      <a:pt x="453" y="573"/>
                    </a:lnTo>
                    <a:lnTo>
                      <a:pt x="531" y="646"/>
                    </a:lnTo>
                    <a:lnTo>
                      <a:pt x="623" y="710"/>
                    </a:lnTo>
                    <a:lnTo>
                      <a:pt x="721" y="759"/>
                    </a:lnTo>
                    <a:lnTo>
                      <a:pt x="831" y="794"/>
                    </a:lnTo>
                    <a:lnTo>
                      <a:pt x="950" y="815"/>
                    </a:lnTo>
                    <a:lnTo>
                      <a:pt x="1069" y="819"/>
                    </a:lnTo>
                    <a:lnTo>
                      <a:pt x="1189" y="808"/>
                    </a:lnTo>
                    <a:lnTo>
                      <a:pt x="1305" y="787"/>
                    </a:lnTo>
                    <a:lnTo>
                      <a:pt x="1422" y="759"/>
                    </a:lnTo>
                    <a:lnTo>
                      <a:pt x="1538" y="720"/>
                    </a:lnTo>
                    <a:lnTo>
                      <a:pt x="1650" y="681"/>
                    </a:lnTo>
                    <a:lnTo>
                      <a:pt x="1766" y="639"/>
                    </a:lnTo>
                    <a:lnTo>
                      <a:pt x="1882" y="601"/>
                    </a:lnTo>
                    <a:lnTo>
                      <a:pt x="1999" y="569"/>
                    </a:lnTo>
                    <a:lnTo>
                      <a:pt x="1939" y="586"/>
                    </a:lnTo>
                    <a:lnTo>
                      <a:pt x="1882" y="608"/>
                    </a:lnTo>
                    <a:lnTo>
                      <a:pt x="1826" y="629"/>
                    </a:lnTo>
                    <a:lnTo>
                      <a:pt x="1773" y="653"/>
                    </a:lnTo>
                    <a:lnTo>
                      <a:pt x="1717" y="678"/>
                    </a:lnTo>
                    <a:lnTo>
                      <a:pt x="1661" y="703"/>
                    </a:lnTo>
                    <a:lnTo>
                      <a:pt x="1605" y="728"/>
                    </a:lnTo>
                    <a:lnTo>
                      <a:pt x="1545" y="751"/>
                    </a:lnTo>
                    <a:lnTo>
                      <a:pt x="1488" y="773"/>
                    </a:lnTo>
                    <a:lnTo>
                      <a:pt x="1428" y="791"/>
                    </a:lnTo>
                    <a:lnTo>
                      <a:pt x="1475" y="783"/>
                    </a:lnTo>
                    <a:lnTo>
                      <a:pt x="1523" y="791"/>
                    </a:lnTo>
                    <a:lnTo>
                      <a:pt x="1583" y="804"/>
                    </a:lnTo>
                    <a:lnTo>
                      <a:pt x="1646" y="826"/>
                    </a:lnTo>
                    <a:lnTo>
                      <a:pt x="1713" y="858"/>
                    </a:lnTo>
                    <a:lnTo>
                      <a:pt x="1784" y="896"/>
                    </a:lnTo>
                    <a:lnTo>
                      <a:pt x="1858" y="938"/>
                    </a:lnTo>
                    <a:lnTo>
                      <a:pt x="1932" y="987"/>
                    </a:lnTo>
                    <a:lnTo>
                      <a:pt x="2006" y="1043"/>
                    </a:lnTo>
                    <a:lnTo>
                      <a:pt x="2079" y="1099"/>
                    </a:lnTo>
                    <a:lnTo>
                      <a:pt x="2111" y="1121"/>
                    </a:lnTo>
                    <a:lnTo>
                      <a:pt x="2142" y="1141"/>
                    </a:lnTo>
                    <a:lnTo>
                      <a:pt x="2174" y="1163"/>
                    </a:lnTo>
                    <a:lnTo>
                      <a:pt x="2210" y="1181"/>
                    </a:lnTo>
                    <a:lnTo>
                      <a:pt x="2242" y="1191"/>
                    </a:lnTo>
                    <a:lnTo>
                      <a:pt x="2277" y="1201"/>
                    </a:lnTo>
                    <a:lnTo>
                      <a:pt x="2312" y="1209"/>
                    </a:lnTo>
                    <a:lnTo>
                      <a:pt x="2350" y="1212"/>
                    </a:lnTo>
                    <a:lnTo>
                      <a:pt x="2389" y="1212"/>
                    </a:lnTo>
                    <a:lnTo>
                      <a:pt x="2428" y="1205"/>
                    </a:lnTo>
                    <a:lnTo>
                      <a:pt x="2403" y="1209"/>
                    </a:lnTo>
                    <a:lnTo>
                      <a:pt x="2372" y="1212"/>
                    </a:lnTo>
                    <a:lnTo>
                      <a:pt x="2337" y="1209"/>
                    </a:lnTo>
                    <a:lnTo>
                      <a:pt x="2297" y="1205"/>
                    </a:lnTo>
                    <a:lnTo>
                      <a:pt x="2259" y="1201"/>
                    </a:lnTo>
                    <a:lnTo>
                      <a:pt x="2220" y="1194"/>
                    </a:lnTo>
                    <a:lnTo>
                      <a:pt x="2182" y="1184"/>
                    </a:lnTo>
                    <a:lnTo>
                      <a:pt x="2150" y="1173"/>
                    </a:lnTo>
                    <a:lnTo>
                      <a:pt x="2122" y="1163"/>
                    </a:lnTo>
                    <a:lnTo>
                      <a:pt x="2101" y="1149"/>
                    </a:lnTo>
                    <a:lnTo>
                      <a:pt x="1999" y="1071"/>
                    </a:lnTo>
                    <a:lnTo>
                      <a:pt x="1901" y="1005"/>
                    </a:lnTo>
                    <a:lnTo>
                      <a:pt x="1805" y="949"/>
                    </a:lnTo>
                    <a:lnTo>
                      <a:pt x="1710" y="906"/>
                    </a:lnTo>
                    <a:lnTo>
                      <a:pt x="1615" y="871"/>
                    </a:lnTo>
                    <a:lnTo>
                      <a:pt x="1520" y="846"/>
                    </a:lnTo>
                    <a:lnTo>
                      <a:pt x="1418" y="836"/>
                    </a:lnTo>
                    <a:lnTo>
                      <a:pt x="1309" y="840"/>
                    </a:lnTo>
                    <a:lnTo>
                      <a:pt x="1192" y="854"/>
                    </a:lnTo>
                    <a:lnTo>
                      <a:pt x="1069" y="881"/>
                    </a:lnTo>
                    <a:lnTo>
                      <a:pt x="1034" y="889"/>
                    </a:lnTo>
                    <a:lnTo>
                      <a:pt x="996" y="896"/>
                    </a:lnTo>
                    <a:lnTo>
                      <a:pt x="961" y="896"/>
                    </a:lnTo>
                    <a:lnTo>
                      <a:pt x="922" y="896"/>
                    </a:lnTo>
                    <a:lnTo>
                      <a:pt x="883" y="893"/>
                    </a:lnTo>
                    <a:lnTo>
                      <a:pt x="844" y="889"/>
                    </a:lnTo>
                    <a:lnTo>
                      <a:pt x="802" y="881"/>
                    </a:lnTo>
                    <a:lnTo>
                      <a:pt x="763" y="875"/>
                    </a:lnTo>
                    <a:lnTo>
                      <a:pt x="724" y="868"/>
                    </a:lnTo>
                    <a:lnTo>
                      <a:pt x="686" y="858"/>
                    </a:lnTo>
                    <a:lnTo>
                      <a:pt x="707" y="868"/>
                    </a:lnTo>
                    <a:lnTo>
                      <a:pt x="728" y="881"/>
                    </a:lnTo>
                    <a:lnTo>
                      <a:pt x="742" y="903"/>
                    </a:lnTo>
                    <a:lnTo>
                      <a:pt x="759" y="928"/>
                    </a:lnTo>
                    <a:lnTo>
                      <a:pt x="771" y="956"/>
                    </a:lnTo>
                    <a:lnTo>
                      <a:pt x="784" y="984"/>
                    </a:lnTo>
                    <a:lnTo>
                      <a:pt x="796" y="1011"/>
                    </a:lnTo>
                    <a:lnTo>
                      <a:pt x="806" y="1043"/>
                    </a:lnTo>
                    <a:lnTo>
                      <a:pt x="816" y="1071"/>
                    </a:lnTo>
                    <a:lnTo>
                      <a:pt x="827" y="1096"/>
                    </a:lnTo>
                    <a:lnTo>
                      <a:pt x="848" y="1141"/>
                    </a:lnTo>
                    <a:lnTo>
                      <a:pt x="862" y="1188"/>
                    </a:lnTo>
                    <a:lnTo>
                      <a:pt x="872" y="1236"/>
                    </a:lnTo>
                    <a:lnTo>
                      <a:pt x="883" y="1289"/>
                    </a:lnTo>
                    <a:lnTo>
                      <a:pt x="890" y="1339"/>
                    </a:lnTo>
                    <a:lnTo>
                      <a:pt x="897" y="1388"/>
                    </a:lnTo>
                    <a:lnTo>
                      <a:pt x="907" y="1437"/>
                    </a:lnTo>
                    <a:lnTo>
                      <a:pt x="922" y="1486"/>
                    </a:lnTo>
                    <a:lnTo>
                      <a:pt x="939" y="1531"/>
                    </a:lnTo>
                    <a:lnTo>
                      <a:pt x="964" y="1577"/>
                    </a:lnTo>
                    <a:lnTo>
                      <a:pt x="961" y="1574"/>
                    </a:lnTo>
                    <a:lnTo>
                      <a:pt x="957" y="1571"/>
                    </a:lnTo>
                    <a:lnTo>
                      <a:pt x="954" y="1567"/>
                    </a:lnTo>
                    <a:lnTo>
                      <a:pt x="946" y="1559"/>
                    </a:lnTo>
                    <a:lnTo>
                      <a:pt x="939" y="1556"/>
                    </a:lnTo>
                    <a:lnTo>
                      <a:pt x="932" y="1549"/>
                    </a:lnTo>
                    <a:lnTo>
                      <a:pt x="925" y="1542"/>
                    </a:lnTo>
                    <a:lnTo>
                      <a:pt x="919" y="1536"/>
                    </a:lnTo>
                    <a:lnTo>
                      <a:pt x="914" y="1528"/>
                    </a:lnTo>
                    <a:lnTo>
                      <a:pt x="907" y="1518"/>
                    </a:lnTo>
                    <a:lnTo>
                      <a:pt x="872" y="1454"/>
                    </a:lnTo>
                    <a:lnTo>
                      <a:pt x="844" y="1388"/>
                    </a:lnTo>
                    <a:lnTo>
                      <a:pt x="816" y="1321"/>
                    </a:lnTo>
                    <a:lnTo>
                      <a:pt x="791" y="1254"/>
                    </a:lnTo>
                    <a:lnTo>
                      <a:pt x="771" y="1188"/>
                    </a:lnTo>
                    <a:lnTo>
                      <a:pt x="746" y="1121"/>
                    </a:lnTo>
                    <a:lnTo>
                      <a:pt x="718" y="1058"/>
                    </a:lnTo>
                    <a:lnTo>
                      <a:pt x="686" y="994"/>
                    </a:lnTo>
                    <a:lnTo>
                      <a:pt x="648" y="934"/>
                    </a:lnTo>
                    <a:lnTo>
                      <a:pt x="605" y="881"/>
                    </a:lnTo>
                    <a:lnTo>
                      <a:pt x="535" y="804"/>
                    </a:lnTo>
                    <a:lnTo>
                      <a:pt x="465" y="734"/>
                    </a:lnTo>
                    <a:lnTo>
                      <a:pt x="390" y="661"/>
                    </a:lnTo>
                    <a:lnTo>
                      <a:pt x="317" y="583"/>
                    </a:lnTo>
                    <a:lnTo>
                      <a:pt x="246" y="509"/>
                    </a:lnTo>
                    <a:lnTo>
                      <a:pt x="179" y="428"/>
                    </a:lnTo>
                    <a:lnTo>
                      <a:pt x="120" y="348"/>
                    </a:lnTo>
                    <a:lnTo>
                      <a:pt x="67" y="263"/>
                    </a:lnTo>
                    <a:lnTo>
                      <a:pt x="28" y="176"/>
                    </a:lnTo>
                    <a:lnTo>
                      <a:pt x="0" y="81"/>
                    </a:lnTo>
                    <a:lnTo>
                      <a:pt x="0" y="78"/>
                    </a:lnTo>
                    <a:lnTo>
                      <a:pt x="0" y="70"/>
                    </a:lnTo>
                    <a:lnTo>
                      <a:pt x="0" y="63"/>
                    </a:lnTo>
                    <a:lnTo>
                      <a:pt x="0" y="56"/>
                    </a:lnTo>
                    <a:lnTo>
                      <a:pt x="0" y="50"/>
                    </a:lnTo>
                    <a:lnTo>
                      <a:pt x="4" y="43"/>
                    </a:lnTo>
                    <a:lnTo>
                      <a:pt x="4" y="35"/>
                    </a:lnTo>
                    <a:lnTo>
                      <a:pt x="7" y="28"/>
                    </a:lnTo>
                    <a:lnTo>
                      <a:pt x="10" y="21"/>
                    </a:lnTo>
                    <a:lnTo>
                      <a:pt x="14" y="14"/>
                    </a:lnTo>
                    <a:lnTo>
                      <a:pt x="17" y="14"/>
                    </a:lnTo>
                    <a:lnTo>
                      <a:pt x="21" y="11"/>
                    </a:lnTo>
                    <a:lnTo>
                      <a:pt x="24" y="11"/>
                    </a:lnTo>
                    <a:lnTo>
                      <a:pt x="28" y="11"/>
                    </a:lnTo>
                    <a:lnTo>
                      <a:pt x="32" y="11"/>
                    </a:lnTo>
                    <a:lnTo>
                      <a:pt x="39" y="11"/>
                    </a:lnTo>
                    <a:lnTo>
                      <a:pt x="42" y="11"/>
                    </a:lnTo>
                    <a:lnTo>
                      <a:pt x="49" y="11"/>
                    </a:lnTo>
                    <a:lnTo>
                      <a:pt x="52" y="14"/>
                    </a:lnTo>
                    <a:lnTo>
                      <a:pt x="60" y="14"/>
                    </a:lnTo>
                    <a:lnTo>
                      <a:pt x="80" y="0"/>
                    </a:lnTo>
                  </a:path>
                </a:pathLst>
              </a:custGeom>
              <a:solidFill>
                <a:srgbClr val="A50021"/>
              </a:solidFill>
              <a:ln w="0">
                <a:solidFill>
                  <a:srgbClr val="A50021"/>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35" name="Freeform 807"/>
              <p:cNvSpPr>
                <a:spLocks/>
              </p:cNvSpPr>
              <p:nvPr/>
            </p:nvSpPr>
            <p:spPr bwMode="auto">
              <a:xfrm>
                <a:off x="2640" y="2655"/>
                <a:ext cx="238" cy="199"/>
              </a:xfrm>
              <a:custGeom>
                <a:avLst/>
                <a:gdLst>
                  <a:gd name="T0" fmla="*/ 2494 w 3092"/>
                  <a:gd name="T1" fmla="*/ 2519 h 2786"/>
                  <a:gd name="T2" fmla="*/ 2308 w 3092"/>
                  <a:gd name="T3" fmla="*/ 2466 h 2786"/>
                  <a:gd name="T4" fmla="*/ 2115 w 3092"/>
                  <a:gd name="T5" fmla="*/ 2406 h 2786"/>
                  <a:gd name="T6" fmla="*/ 1932 w 3092"/>
                  <a:gd name="T7" fmla="*/ 2273 h 2786"/>
                  <a:gd name="T8" fmla="*/ 1762 w 3092"/>
                  <a:gd name="T9" fmla="*/ 2111 h 2786"/>
                  <a:gd name="T10" fmla="*/ 1639 w 3092"/>
                  <a:gd name="T11" fmla="*/ 2026 h 2786"/>
                  <a:gd name="T12" fmla="*/ 1526 w 3092"/>
                  <a:gd name="T13" fmla="*/ 1991 h 2786"/>
                  <a:gd name="T14" fmla="*/ 1424 w 3092"/>
                  <a:gd name="T15" fmla="*/ 1946 h 2786"/>
                  <a:gd name="T16" fmla="*/ 1351 w 3092"/>
                  <a:gd name="T17" fmla="*/ 1893 h 2786"/>
                  <a:gd name="T18" fmla="*/ 1283 w 3092"/>
                  <a:gd name="T19" fmla="*/ 1823 h 2786"/>
                  <a:gd name="T20" fmla="*/ 1140 w 3092"/>
                  <a:gd name="T21" fmla="*/ 1601 h 2786"/>
                  <a:gd name="T22" fmla="*/ 981 w 3092"/>
                  <a:gd name="T23" fmla="*/ 1328 h 2786"/>
                  <a:gd name="T24" fmla="*/ 830 w 3092"/>
                  <a:gd name="T25" fmla="*/ 1100 h 2786"/>
                  <a:gd name="T26" fmla="*/ 727 w 3092"/>
                  <a:gd name="T27" fmla="*/ 1026 h 2786"/>
                  <a:gd name="T28" fmla="*/ 629 w 3092"/>
                  <a:gd name="T29" fmla="*/ 945 h 2786"/>
                  <a:gd name="T30" fmla="*/ 478 w 3092"/>
                  <a:gd name="T31" fmla="*/ 622 h 2786"/>
                  <a:gd name="T32" fmla="*/ 288 w 3092"/>
                  <a:gd name="T33" fmla="*/ 238 h 2786"/>
                  <a:gd name="T34" fmla="*/ 63 w 3092"/>
                  <a:gd name="T35" fmla="*/ 0 h 2786"/>
                  <a:gd name="T36" fmla="*/ 31 w 3092"/>
                  <a:gd name="T37" fmla="*/ 14 h 2786"/>
                  <a:gd name="T38" fmla="*/ 10 w 3092"/>
                  <a:gd name="T39" fmla="*/ 53 h 2786"/>
                  <a:gd name="T40" fmla="*/ 0 w 3092"/>
                  <a:gd name="T41" fmla="*/ 91 h 2786"/>
                  <a:gd name="T42" fmla="*/ 13 w 3092"/>
                  <a:gd name="T43" fmla="*/ 123 h 2786"/>
                  <a:gd name="T44" fmla="*/ 200 w 3092"/>
                  <a:gd name="T45" fmla="*/ 316 h 2786"/>
                  <a:gd name="T46" fmla="*/ 516 w 3092"/>
                  <a:gd name="T47" fmla="*/ 1159 h 2786"/>
                  <a:gd name="T48" fmla="*/ 594 w 3092"/>
                  <a:gd name="T49" fmla="*/ 2086 h 2786"/>
                  <a:gd name="T50" fmla="*/ 650 w 3092"/>
                  <a:gd name="T51" fmla="*/ 2350 h 2786"/>
                  <a:gd name="T52" fmla="*/ 710 w 3092"/>
                  <a:gd name="T53" fmla="*/ 2389 h 2786"/>
                  <a:gd name="T54" fmla="*/ 707 w 3092"/>
                  <a:gd name="T55" fmla="*/ 2368 h 2786"/>
                  <a:gd name="T56" fmla="*/ 629 w 3092"/>
                  <a:gd name="T57" fmla="*/ 1901 h 2786"/>
                  <a:gd name="T58" fmla="*/ 612 w 3092"/>
                  <a:gd name="T59" fmla="*/ 1236 h 2786"/>
                  <a:gd name="T60" fmla="*/ 576 w 3092"/>
                  <a:gd name="T61" fmla="*/ 1078 h 2786"/>
                  <a:gd name="T62" fmla="*/ 566 w 3092"/>
                  <a:gd name="T63" fmla="*/ 1050 h 2786"/>
                  <a:gd name="T64" fmla="*/ 573 w 3092"/>
                  <a:gd name="T65" fmla="*/ 1036 h 2786"/>
                  <a:gd name="T66" fmla="*/ 622 w 3092"/>
                  <a:gd name="T67" fmla="*/ 1082 h 2786"/>
                  <a:gd name="T68" fmla="*/ 679 w 3092"/>
                  <a:gd name="T69" fmla="*/ 1121 h 2786"/>
                  <a:gd name="T70" fmla="*/ 815 w 3092"/>
                  <a:gd name="T71" fmla="*/ 1240 h 2786"/>
                  <a:gd name="T72" fmla="*/ 917 w 3092"/>
                  <a:gd name="T73" fmla="*/ 1444 h 2786"/>
                  <a:gd name="T74" fmla="*/ 1027 w 3092"/>
                  <a:gd name="T75" fmla="*/ 1654 h 2786"/>
                  <a:gd name="T76" fmla="*/ 1175 w 3092"/>
                  <a:gd name="T77" fmla="*/ 1854 h 2786"/>
                  <a:gd name="T78" fmla="*/ 1358 w 3092"/>
                  <a:gd name="T79" fmla="*/ 2019 h 2786"/>
                  <a:gd name="T80" fmla="*/ 1463 w 3092"/>
                  <a:gd name="T81" fmla="*/ 2083 h 2786"/>
                  <a:gd name="T82" fmla="*/ 1534 w 3092"/>
                  <a:gd name="T83" fmla="*/ 2104 h 2786"/>
                  <a:gd name="T84" fmla="*/ 1664 w 3092"/>
                  <a:gd name="T85" fmla="*/ 2178 h 2786"/>
                  <a:gd name="T86" fmla="*/ 1995 w 3092"/>
                  <a:gd name="T87" fmla="*/ 2413 h 2786"/>
                  <a:gd name="T88" fmla="*/ 2357 w 3092"/>
                  <a:gd name="T89" fmla="*/ 2571 h 2786"/>
                  <a:gd name="T90" fmla="*/ 2501 w 3092"/>
                  <a:gd name="T91" fmla="*/ 2596 h 2786"/>
                  <a:gd name="T92" fmla="*/ 2554 w 3092"/>
                  <a:gd name="T93" fmla="*/ 2621 h 2786"/>
                  <a:gd name="T94" fmla="*/ 2646 w 3092"/>
                  <a:gd name="T95" fmla="*/ 2634 h 2786"/>
                  <a:gd name="T96" fmla="*/ 2857 w 3092"/>
                  <a:gd name="T97" fmla="*/ 2673 h 2786"/>
                  <a:gd name="T98" fmla="*/ 3047 w 3092"/>
                  <a:gd name="T99" fmla="*/ 2754 h 2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92" h="2786">
                    <a:moveTo>
                      <a:pt x="2639" y="2554"/>
                    </a:moveTo>
                    <a:lnTo>
                      <a:pt x="2589" y="2543"/>
                    </a:lnTo>
                    <a:lnTo>
                      <a:pt x="2543" y="2529"/>
                    </a:lnTo>
                    <a:lnTo>
                      <a:pt x="2494" y="2519"/>
                    </a:lnTo>
                    <a:lnTo>
                      <a:pt x="2448" y="2504"/>
                    </a:lnTo>
                    <a:lnTo>
                      <a:pt x="2403" y="2491"/>
                    </a:lnTo>
                    <a:lnTo>
                      <a:pt x="2357" y="2476"/>
                    </a:lnTo>
                    <a:lnTo>
                      <a:pt x="2308" y="2466"/>
                    </a:lnTo>
                    <a:lnTo>
                      <a:pt x="2262" y="2452"/>
                    </a:lnTo>
                    <a:lnTo>
                      <a:pt x="2213" y="2438"/>
                    </a:lnTo>
                    <a:lnTo>
                      <a:pt x="2167" y="2424"/>
                    </a:lnTo>
                    <a:lnTo>
                      <a:pt x="2115" y="2406"/>
                    </a:lnTo>
                    <a:lnTo>
                      <a:pt x="2062" y="2378"/>
                    </a:lnTo>
                    <a:lnTo>
                      <a:pt x="2015" y="2346"/>
                    </a:lnTo>
                    <a:lnTo>
                      <a:pt x="1974" y="2311"/>
                    </a:lnTo>
                    <a:lnTo>
                      <a:pt x="1932" y="2273"/>
                    </a:lnTo>
                    <a:lnTo>
                      <a:pt x="1889" y="2234"/>
                    </a:lnTo>
                    <a:lnTo>
                      <a:pt x="1850" y="2192"/>
                    </a:lnTo>
                    <a:lnTo>
                      <a:pt x="1809" y="2149"/>
                    </a:lnTo>
                    <a:lnTo>
                      <a:pt x="1762" y="2111"/>
                    </a:lnTo>
                    <a:lnTo>
                      <a:pt x="1717" y="2073"/>
                    </a:lnTo>
                    <a:lnTo>
                      <a:pt x="1692" y="2055"/>
                    </a:lnTo>
                    <a:lnTo>
                      <a:pt x="1667" y="2041"/>
                    </a:lnTo>
                    <a:lnTo>
                      <a:pt x="1639" y="2026"/>
                    </a:lnTo>
                    <a:lnTo>
                      <a:pt x="1611" y="2016"/>
                    </a:lnTo>
                    <a:lnTo>
                      <a:pt x="1583" y="2009"/>
                    </a:lnTo>
                    <a:lnTo>
                      <a:pt x="1554" y="1999"/>
                    </a:lnTo>
                    <a:lnTo>
                      <a:pt x="1526" y="1991"/>
                    </a:lnTo>
                    <a:lnTo>
                      <a:pt x="1498" y="1981"/>
                    </a:lnTo>
                    <a:lnTo>
                      <a:pt x="1471" y="1971"/>
                    </a:lnTo>
                    <a:lnTo>
                      <a:pt x="1446" y="1960"/>
                    </a:lnTo>
                    <a:lnTo>
                      <a:pt x="1424" y="1946"/>
                    </a:lnTo>
                    <a:lnTo>
                      <a:pt x="1406" y="1936"/>
                    </a:lnTo>
                    <a:lnTo>
                      <a:pt x="1389" y="1921"/>
                    </a:lnTo>
                    <a:lnTo>
                      <a:pt x="1368" y="1908"/>
                    </a:lnTo>
                    <a:lnTo>
                      <a:pt x="1351" y="1893"/>
                    </a:lnTo>
                    <a:lnTo>
                      <a:pt x="1333" y="1876"/>
                    </a:lnTo>
                    <a:lnTo>
                      <a:pt x="1315" y="1858"/>
                    </a:lnTo>
                    <a:lnTo>
                      <a:pt x="1301" y="1841"/>
                    </a:lnTo>
                    <a:lnTo>
                      <a:pt x="1283" y="1823"/>
                    </a:lnTo>
                    <a:lnTo>
                      <a:pt x="1270" y="1802"/>
                    </a:lnTo>
                    <a:lnTo>
                      <a:pt x="1223" y="1736"/>
                    </a:lnTo>
                    <a:lnTo>
                      <a:pt x="1182" y="1668"/>
                    </a:lnTo>
                    <a:lnTo>
                      <a:pt x="1140" y="1601"/>
                    </a:lnTo>
                    <a:lnTo>
                      <a:pt x="1100" y="1535"/>
                    </a:lnTo>
                    <a:lnTo>
                      <a:pt x="1062" y="1465"/>
                    </a:lnTo>
                    <a:lnTo>
                      <a:pt x="1023" y="1398"/>
                    </a:lnTo>
                    <a:lnTo>
                      <a:pt x="981" y="1328"/>
                    </a:lnTo>
                    <a:lnTo>
                      <a:pt x="942" y="1261"/>
                    </a:lnTo>
                    <a:lnTo>
                      <a:pt x="897" y="1194"/>
                    </a:lnTo>
                    <a:lnTo>
                      <a:pt x="851" y="1124"/>
                    </a:lnTo>
                    <a:lnTo>
                      <a:pt x="830" y="1100"/>
                    </a:lnTo>
                    <a:lnTo>
                      <a:pt x="809" y="1078"/>
                    </a:lnTo>
                    <a:lnTo>
                      <a:pt x="780" y="1061"/>
                    </a:lnTo>
                    <a:lnTo>
                      <a:pt x="756" y="1043"/>
                    </a:lnTo>
                    <a:lnTo>
                      <a:pt x="727" y="1026"/>
                    </a:lnTo>
                    <a:lnTo>
                      <a:pt x="699" y="1008"/>
                    </a:lnTo>
                    <a:lnTo>
                      <a:pt x="675" y="991"/>
                    </a:lnTo>
                    <a:lnTo>
                      <a:pt x="650" y="970"/>
                    </a:lnTo>
                    <a:lnTo>
                      <a:pt x="629" y="945"/>
                    </a:lnTo>
                    <a:lnTo>
                      <a:pt x="612" y="917"/>
                    </a:lnTo>
                    <a:lnTo>
                      <a:pt x="566" y="822"/>
                    </a:lnTo>
                    <a:lnTo>
                      <a:pt x="521" y="723"/>
                    </a:lnTo>
                    <a:lnTo>
                      <a:pt x="478" y="622"/>
                    </a:lnTo>
                    <a:lnTo>
                      <a:pt x="436" y="523"/>
                    </a:lnTo>
                    <a:lnTo>
                      <a:pt x="390" y="425"/>
                    </a:lnTo>
                    <a:lnTo>
                      <a:pt x="341" y="330"/>
                    </a:lnTo>
                    <a:lnTo>
                      <a:pt x="288" y="238"/>
                    </a:lnTo>
                    <a:lnTo>
                      <a:pt x="225" y="155"/>
                    </a:lnTo>
                    <a:lnTo>
                      <a:pt x="154" y="77"/>
                    </a:lnTo>
                    <a:lnTo>
                      <a:pt x="73" y="3"/>
                    </a:lnTo>
                    <a:lnTo>
                      <a:pt x="63" y="0"/>
                    </a:lnTo>
                    <a:lnTo>
                      <a:pt x="55" y="0"/>
                    </a:lnTo>
                    <a:lnTo>
                      <a:pt x="48" y="0"/>
                    </a:lnTo>
                    <a:lnTo>
                      <a:pt x="38" y="7"/>
                    </a:lnTo>
                    <a:lnTo>
                      <a:pt x="31" y="14"/>
                    </a:lnTo>
                    <a:lnTo>
                      <a:pt x="27" y="21"/>
                    </a:lnTo>
                    <a:lnTo>
                      <a:pt x="20" y="32"/>
                    </a:lnTo>
                    <a:lnTo>
                      <a:pt x="13" y="42"/>
                    </a:lnTo>
                    <a:lnTo>
                      <a:pt x="10" y="53"/>
                    </a:lnTo>
                    <a:lnTo>
                      <a:pt x="3" y="63"/>
                    </a:lnTo>
                    <a:lnTo>
                      <a:pt x="0" y="70"/>
                    </a:lnTo>
                    <a:lnTo>
                      <a:pt x="0" y="80"/>
                    </a:lnTo>
                    <a:lnTo>
                      <a:pt x="0" y="91"/>
                    </a:lnTo>
                    <a:lnTo>
                      <a:pt x="3" y="98"/>
                    </a:lnTo>
                    <a:lnTo>
                      <a:pt x="6" y="105"/>
                    </a:lnTo>
                    <a:lnTo>
                      <a:pt x="10" y="116"/>
                    </a:lnTo>
                    <a:lnTo>
                      <a:pt x="13" y="123"/>
                    </a:lnTo>
                    <a:lnTo>
                      <a:pt x="20" y="127"/>
                    </a:lnTo>
                    <a:lnTo>
                      <a:pt x="23" y="133"/>
                    </a:lnTo>
                    <a:lnTo>
                      <a:pt x="31" y="137"/>
                    </a:lnTo>
                    <a:lnTo>
                      <a:pt x="200" y="316"/>
                    </a:lnTo>
                    <a:lnTo>
                      <a:pt x="326" y="510"/>
                    </a:lnTo>
                    <a:lnTo>
                      <a:pt x="418" y="716"/>
                    </a:lnTo>
                    <a:lnTo>
                      <a:pt x="478" y="935"/>
                    </a:lnTo>
                    <a:lnTo>
                      <a:pt x="516" y="1159"/>
                    </a:lnTo>
                    <a:lnTo>
                      <a:pt x="544" y="1391"/>
                    </a:lnTo>
                    <a:lnTo>
                      <a:pt x="559" y="1623"/>
                    </a:lnTo>
                    <a:lnTo>
                      <a:pt x="576" y="1854"/>
                    </a:lnTo>
                    <a:lnTo>
                      <a:pt x="594" y="2086"/>
                    </a:lnTo>
                    <a:lnTo>
                      <a:pt x="629" y="2308"/>
                    </a:lnTo>
                    <a:lnTo>
                      <a:pt x="632" y="2326"/>
                    </a:lnTo>
                    <a:lnTo>
                      <a:pt x="639" y="2339"/>
                    </a:lnTo>
                    <a:lnTo>
                      <a:pt x="650" y="2350"/>
                    </a:lnTo>
                    <a:lnTo>
                      <a:pt x="664" y="2361"/>
                    </a:lnTo>
                    <a:lnTo>
                      <a:pt x="679" y="2371"/>
                    </a:lnTo>
                    <a:lnTo>
                      <a:pt x="692" y="2381"/>
                    </a:lnTo>
                    <a:lnTo>
                      <a:pt x="710" y="2389"/>
                    </a:lnTo>
                    <a:lnTo>
                      <a:pt x="731" y="2396"/>
                    </a:lnTo>
                    <a:lnTo>
                      <a:pt x="749" y="2399"/>
                    </a:lnTo>
                    <a:lnTo>
                      <a:pt x="770" y="2403"/>
                    </a:lnTo>
                    <a:lnTo>
                      <a:pt x="707" y="2368"/>
                    </a:lnTo>
                    <a:lnTo>
                      <a:pt x="668" y="2294"/>
                    </a:lnTo>
                    <a:lnTo>
                      <a:pt x="644" y="2188"/>
                    </a:lnTo>
                    <a:lnTo>
                      <a:pt x="632" y="2055"/>
                    </a:lnTo>
                    <a:lnTo>
                      <a:pt x="629" y="1901"/>
                    </a:lnTo>
                    <a:lnTo>
                      <a:pt x="629" y="1736"/>
                    </a:lnTo>
                    <a:lnTo>
                      <a:pt x="629" y="1566"/>
                    </a:lnTo>
                    <a:lnTo>
                      <a:pt x="626" y="1398"/>
                    </a:lnTo>
                    <a:lnTo>
                      <a:pt x="612" y="1236"/>
                    </a:lnTo>
                    <a:lnTo>
                      <a:pt x="584" y="1093"/>
                    </a:lnTo>
                    <a:lnTo>
                      <a:pt x="579" y="1089"/>
                    </a:lnTo>
                    <a:lnTo>
                      <a:pt x="579" y="1082"/>
                    </a:lnTo>
                    <a:lnTo>
                      <a:pt x="576" y="1078"/>
                    </a:lnTo>
                    <a:lnTo>
                      <a:pt x="573" y="1071"/>
                    </a:lnTo>
                    <a:lnTo>
                      <a:pt x="569" y="1064"/>
                    </a:lnTo>
                    <a:lnTo>
                      <a:pt x="569" y="1058"/>
                    </a:lnTo>
                    <a:lnTo>
                      <a:pt x="566" y="1050"/>
                    </a:lnTo>
                    <a:lnTo>
                      <a:pt x="562" y="1043"/>
                    </a:lnTo>
                    <a:lnTo>
                      <a:pt x="562" y="1033"/>
                    </a:lnTo>
                    <a:lnTo>
                      <a:pt x="559" y="1026"/>
                    </a:lnTo>
                    <a:lnTo>
                      <a:pt x="573" y="1036"/>
                    </a:lnTo>
                    <a:lnTo>
                      <a:pt x="587" y="1046"/>
                    </a:lnTo>
                    <a:lnTo>
                      <a:pt x="597" y="1061"/>
                    </a:lnTo>
                    <a:lnTo>
                      <a:pt x="612" y="1071"/>
                    </a:lnTo>
                    <a:lnTo>
                      <a:pt x="622" y="1082"/>
                    </a:lnTo>
                    <a:lnTo>
                      <a:pt x="636" y="1093"/>
                    </a:lnTo>
                    <a:lnTo>
                      <a:pt x="650" y="1103"/>
                    </a:lnTo>
                    <a:lnTo>
                      <a:pt x="664" y="1113"/>
                    </a:lnTo>
                    <a:lnTo>
                      <a:pt x="679" y="1121"/>
                    </a:lnTo>
                    <a:lnTo>
                      <a:pt x="692" y="1131"/>
                    </a:lnTo>
                    <a:lnTo>
                      <a:pt x="742" y="1159"/>
                    </a:lnTo>
                    <a:lnTo>
                      <a:pt x="780" y="1198"/>
                    </a:lnTo>
                    <a:lnTo>
                      <a:pt x="815" y="1240"/>
                    </a:lnTo>
                    <a:lnTo>
                      <a:pt x="844" y="1289"/>
                    </a:lnTo>
                    <a:lnTo>
                      <a:pt x="872" y="1338"/>
                    </a:lnTo>
                    <a:lnTo>
                      <a:pt x="893" y="1391"/>
                    </a:lnTo>
                    <a:lnTo>
                      <a:pt x="917" y="1444"/>
                    </a:lnTo>
                    <a:lnTo>
                      <a:pt x="942" y="1496"/>
                    </a:lnTo>
                    <a:lnTo>
                      <a:pt x="967" y="1549"/>
                    </a:lnTo>
                    <a:lnTo>
                      <a:pt x="995" y="1601"/>
                    </a:lnTo>
                    <a:lnTo>
                      <a:pt x="1027" y="1654"/>
                    </a:lnTo>
                    <a:lnTo>
                      <a:pt x="1062" y="1707"/>
                    </a:lnTo>
                    <a:lnTo>
                      <a:pt x="1097" y="1760"/>
                    </a:lnTo>
                    <a:lnTo>
                      <a:pt x="1136" y="1809"/>
                    </a:lnTo>
                    <a:lnTo>
                      <a:pt x="1175" y="1854"/>
                    </a:lnTo>
                    <a:lnTo>
                      <a:pt x="1217" y="1901"/>
                    </a:lnTo>
                    <a:lnTo>
                      <a:pt x="1263" y="1943"/>
                    </a:lnTo>
                    <a:lnTo>
                      <a:pt x="1308" y="1984"/>
                    </a:lnTo>
                    <a:lnTo>
                      <a:pt x="1358" y="2019"/>
                    </a:lnTo>
                    <a:lnTo>
                      <a:pt x="1406" y="2055"/>
                    </a:lnTo>
                    <a:lnTo>
                      <a:pt x="1428" y="2066"/>
                    </a:lnTo>
                    <a:lnTo>
                      <a:pt x="1446" y="2076"/>
                    </a:lnTo>
                    <a:lnTo>
                      <a:pt x="1463" y="2083"/>
                    </a:lnTo>
                    <a:lnTo>
                      <a:pt x="1481" y="2090"/>
                    </a:lnTo>
                    <a:lnTo>
                      <a:pt x="1498" y="2094"/>
                    </a:lnTo>
                    <a:lnTo>
                      <a:pt x="1516" y="2101"/>
                    </a:lnTo>
                    <a:lnTo>
                      <a:pt x="1534" y="2104"/>
                    </a:lnTo>
                    <a:lnTo>
                      <a:pt x="1548" y="2111"/>
                    </a:lnTo>
                    <a:lnTo>
                      <a:pt x="1561" y="2114"/>
                    </a:lnTo>
                    <a:lnTo>
                      <a:pt x="1576" y="2121"/>
                    </a:lnTo>
                    <a:lnTo>
                      <a:pt x="1664" y="2178"/>
                    </a:lnTo>
                    <a:lnTo>
                      <a:pt x="1749" y="2234"/>
                    </a:lnTo>
                    <a:lnTo>
                      <a:pt x="1832" y="2297"/>
                    </a:lnTo>
                    <a:lnTo>
                      <a:pt x="1914" y="2354"/>
                    </a:lnTo>
                    <a:lnTo>
                      <a:pt x="1995" y="2413"/>
                    </a:lnTo>
                    <a:lnTo>
                      <a:pt x="2079" y="2466"/>
                    </a:lnTo>
                    <a:lnTo>
                      <a:pt x="2167" y="2511"/>
                    </a:lnTo>
                    <a:lnTo>
                      <a:pt x="2258" y="2547"/>
                    </a:lnTo>
                    <a:lnTo>
                      <a:pt x="2357" y="2571"/>
                    </a:lnTo>
                    <a:lnTo>
                      <a:pt x="2463" y="2586"/>
                    </a:lnTo>
                    <a:lnTo>
                      <a:pt x="2476" y="2586"/>
                    </a:lnTo>
                    <a:lnTo>
                      <a:pt x="2491" y="2589"/>
                    </a:lnTo>
                    <a:lnTo>
                      <a:pt x="2501" y="2596"/>
                    </a:lnTo>
                    <a:lnTo>
                      <a:pt x="2516" y="2599"/>
                    </a:lnTo>
                    <a:lnTo>
                      <a:pt x="2526" y="2606"/>
                    </a:lnTo>
                    <a:lnTo>
                      <a:pt x="2540" y="2614"/>
                    </a:lnTo>
                    <a:lnTo>
                      <a:pt x="2554" y="2621"/>
                    </a:lnTo>
                    <a:lnTo>
                      <a:pt x="2564" y="2624"/>
                    </a:lnTo>
                    <a:lnTo>
                      <a:pt x="2579" y="2627"/>
                    </a:lnTo>
                    <a:lnTo>
                      <a:pt x="2593" y="2631"/>
                    </a:lnTo>
                    <a:lnTo>
                      <a:pt x="2646" y="2634"/>
                    </a:lnTo>
                    <a:lnTo>
                      <a:pt x="2699" y="2641"/>
                    </a:lnTo>
                    <a:lnTo>
                      <a:pt x="2751" y="2649"/>
                    </a:lnTo>
                    <a:lnTo>
                      <a:pt x="2804" y="2659"/>
                    </a:lnTo>
                    <a:lnTo>
                      <a:pt x="2857" y="2673"/>
                    </a:lnTo>
                    <a:lnTo>
                      <a:pt x="2906" y="2687"/>
                    </a:lnTo>
                    <a:lnTo>
                      <a:pt x="2955" y="2709"/>
                    </a:lnTo>
                    <a:lnTo>
                      <a:pt x="3001" y="2729"/>
                    </a:lnTo>
                    <a:lnTo>
                      <a:pt x="3047" y="2754"/>
                    </a:lnTo>
                    <a:lnTo>
                      <a:pt x="3092" y="2786"/>
                    </a:lnTo>
                    <a:lnTo>
                      <a:pt x="2639" y="2554"/>
                    </a:lnTo>
                    <a:close/>
                  </a:path>
                </a:pathLst>
              </a:custGeom>
              <a:solidFill>
                <a:srgbClr val="FF00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36" name="Freeform 808"/>
              <p:cNvSpPr>
                <a:spLocks/>
              </p:cNvSpPr>
              <p:nvPr/>
            </p:nvSpPr>
            <p:spPr bwMode="auto">
              <a:xfrm>
                <a:off x="2640" y="2655"/>
                <a:ext cx="238" cy="199"/>
              </a:xfrm>
              <a:custGeom>
                <a:avLst/>
                <a:gdLst>
                  <a:gd name="T0" fmla="*/ 2494 w 3092"/>
                  <a:gd name="T1" fmla="*/ 2519 h 2786"/>
                  <a:gd name="T2" fmla="*/ 2308 w 3092"/>
                  <a:gd name="T3" fmla="*/ 2466 h 2786"/>
                  <a:gd name="T4" fmla="*/ 2115 w 3092"/>
                  <a:gd name="T5" fmla="*/ 2406 h 2786"/>
                  <a:gd name="T6" fmla="*/ 1932 w 3092"/>
                  <a:gd name="T7" fmla="*/ 2273 h 2786"/>
                  <a:gd name="T8" fmla="*/ 1762 w 3092"/>
                  <a:gd name="T9" fmla="*/ 2111 h 2786"/>
                  <a:gd name="T10" fmla="*/ 1639 w 3092"/>
                  <a:gd name="T11" fmla="*/ 2026 h 2786"/>
                  <a:gd name="T12" fmla="*/ 1526 w 3092"/>
                  <a:gd name="T13" fmla="*/ 1991 h 2786"/>
                  <a:gd name="T14" fmla="*/ 1424 w 3092"/>
                  <a:gd name="T15" fmla="*/ 1946 h 2786"/>
                  <a:gd name="T16" fmla="*/ 1351 w 3092"/>
                  <a:gd name="T17" fmla="*/ 1893 h 2786"/>
                  <a:gd name="T18" fmla="*/ 1283 w 3092"/>
                  <a:gd name="T19" fmla="*/ 1823 h 2786"/>
                  <a:gd name="T20" fmla="*/ 1140 w 3092"/>
                  <a:gd name="T21" fmla="*/ 1601 h 2786"/>
                  <a:gd name="T22" fmla="*/ 981 w 3092"/>
                  <a:gd name="T23" fmla="*/ 1328 h 2786"/>
                  <a:gd name="T24" fmla="*/ 830 w 3092"/>
                  <a:gd name="T25" fmla="*/ 1100 h 2786"/>
                  <a:gd name="T26" fmla="*/ 727 w 3092"/>
                  <a:gd name="T27" fmla="*/ 1026 h 2786"/>
                  <a:gd name="T28" fmla="*/ 629 w 3092"/>
                  <a:gd name="T29" fmla="*/ 945 h 2786"/>
                  <a:gd name="T30" fmla="*/ 478 w 3092"/>
                  <a:gd name="T31" fmla="*/ 622 h 2786"/>
                  <a:gd name="T32" fmla="*/ 288 w 3092"/>
                  <a:gd name="T33" fmla="*/ 238 h 2786"/>
                  <a:gd name="T34" fmla="*/ 63 w 3092"/>
                  <a:gd name="T35" fmla="*/ 0 h 2786"/>
                  <a:gd name="T36" fmla="*/ 31 w 3092"/>
                  <a:gd name="T37" fmla="*/ 14 h 2786"/>
                  <a:gd name="T38" fmla="*/ 10 w 3092"/>
                  <a:gd name="T39" fmla="*/ 53 h 2786"/>
                  <a:gd name="T40" fmla="*/ 0 w 3092"/>
                  <a:gd name="T41" fmla="*/ 91 h 2786"/>
                  <a:gd name="T42" fmla="*/ 13 w 3092"/>
                  <a:gd name="T43" fmla="*/ 123 h 2786"/>
                  <a:gd name="T44" fmla="*/ 200 w 3092"/>
                  <a:gd name="T45" fmla="*/ 316 h 2786"/>
                  <a:gd name="T46" fmla="*/ 516 w 3092"/>
                  <a:gd name="T47" fmla="*/ 1159 h 2786"/>
                  <a:gd name="T48" fmla="*/ 594 w 3092"/>
                  <a:gd name="T49" fmla="*/ 2086 h 2786"/>
                  <a:gd name="T50" fmla="*/ 650 w 3092"/>
                  <a:gd name="T51" fmla="*/ 2350 h 2786"/>
                  <a:gd name="T52" fmla="*/ 710 w 3092"/>
                  <a:gd name="T53" fmla="*/ 2389 h 2786"/>
                  <a:gd name="T54" fmla="*/ 707 w 3092"/>
                  <a:gd name="T55" fmla="*/ 2368 h 2786"/>
                  <a:gd name="T56" fmla="*/ 629 w 3092"/>
                  <a:gd name="T57" fmla="*/ 1901 h 2786"/>
                  <a:gd name="T58" fmla="*/ 612 w 3092"/>
                  <a:gd name="T59" fmla="*/ 1236 h 2786"/>
                  <a:gd name="T60" fmla="*/ 576 w 3092"/>
                  <a:gd name="T61" fmla="*/ 1078 h 2786"/>
                  <a:gd name="T62" fmla="*/ 566 w 3092"/>
                  <a:gd name="T63" fmla="*/ 1050 h 2786"/>
                  <a:gd name="T64" fmla="*/ 573 w 3092"/>
                  <a:gd name="T65" fmla="*/ 1036 h 2786"/>
                  <a:gd name="T66" fmla="*/ 622 w 3092"/>
                  <a:gd name="T67" fmla="*/ 1082 h 2786"/>
                  <a:gd name="T68" fmla="*/ 679 w 3092"/>
                  <a:gd name="T69" fmla="*/ 1121 h 2786"/>
                  <a:gd name="T70" fmla="*/ 815 w 3092"/>
                  <a:gd name="T71" fmla="*/ 1240 h 2786"/>
                  <a:gd name="T72" fmla="*/ 917 w 3092"/>
                  <a:gd name="T73" fmla="*/ 1444 h 2786"/>
                  <a:gd name="T74" fmla="*/ 1027 w 3092"/>
                  <a:gd name="T75" fmla="*/ 1654 h 2786"/>
                  <a:gd name="T76" fmla="*/ 1175 w 3092"/>
                  <a:gd name="T77" fmla="*/ 1854 h 2786"/>
                  <a:gd name="T78" fmla="*/ 1358 w 3092"/>
                  <a:gd name="T79" fmla="*/ 2019 h 2786"/>
                  <a:gd name="T80" fmla="*/ 1463 w 3092"/>
                  <a:gd name="T81" fmla="*/ 2083 h 2786"/>
                  <a:gd name="T82" fmla="*/ 1534 w 3092"/>
                  <a:gd name="T83" fmla="*/ 2104 h 2786"/>
                  <a:gd name="T84" fmla="*/ 1664 w 3092"/>
                  <a:gd name="T85" fmla="*/ 2178 h 2786"/>
                  <a:gd name="T86" fmla="*/ 1995 w 3092"/>
                  <a:gd name="T87" fmla="*/ 2413 h 2786"/>
                  <a:gd name="T88" fmla="*/ 2357 w 3092"/>
                  <a:gd name="T89" fmla="*/ 2571 h 2786"/>
                  <a:gd name="T90" fmla="*/ 2501 w 3092"/>
                  <a:gd name="T91" fmla="*/ 2596 h 2786"/>
                  <a:gd name="T92" fmla="*/ 2554 w 3092"/>
                  <a:gd name="T93" fmla="*/ 2621 h 2786"/>
                  <a:gd name="T94" fmla="*/ 2646 w 3092"/>
                  <a:gd name="T95" fmla="*/ 2634 h 2786"/>
                  <a:gd name="T96" fmla="*/ 2857 w 3092"/>
                  <a:gd name="T97" fmla="*/ 2673 h 2786"/>
                  <a:gd name="T98" fmla="*/ 3047 w 3092"/>
                  <a:gd name="T99" fmla="*/ 2754 h 2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92" h="2786">
                    <a:moveTo>
                      <a:pt x="2639" y="2554"/>
                    </a:moveTo>
                    <a:lnTo>
                      <a:pt x="2589" y="2543"/>
                    </a:lnTo>
                    <a:lnTo>
                      <a:pt x="2543" y="2529"/>
                    </a:lnTo>
                    <a:lnTo>
                      <a:pt x="2494" y="2519"/>
                    </a:lnTo>
                    <a:lnTo>
                      <a:pt x="2448" y="2504"/>
                    </a:lnTo>
                    <a:lnTo>
                      <a:pt x="2403" y="2491"/>
                    </a:lnTo>
                    <a:lnTo>
                      <a:pt x="2357" y="2476"/>
                    </a:lnTo>
                    <a:lnTo>
                      <a:pt x="2308" y="2466"/>
                    </a:lnTo>
                    <a:lnTo>
                      <a:pt x="2262" y="2452"/>
                    </a:lnTo>
                    <a:lnTo>
                      <a:pt x="2213" y="2438"/>
                    </a:lnTo>
                    <a:lnTo>
                      <a:pt x="2167" y="2424"/>
                    </a:lnTo>
                    <a:lnTo>
                      <a:pt x="2115" y="2406"/>
                    </a:lnTo>
                    <a:lnTo>
                      <a:pt x="2062" y="2378"/>
                    </a:lnTo>
                    <a:lnTo>
                      <a:pt x="2015" y="2346"/>
                    </a:lnTo>
                    <a:lnTo>
                      <a:pt x="1974" y="2311"/>
                    </a:lnTo>
                    <a:lnTo>
                      <a:pt x="1932" y="2273"/>
                    </a:lnTo>
                    <a:lnTo>
                      <a:pt x="1889" y="2234"/>
                    </a:lnTo>
                    <a:lnTo>
                      <a:pt x="1850" y="2192"/>
                    </a:lnTo>
                    <a:lnTo>
                      <a:pt x="1809" y="2149"/>
                    </a:lnTo>
                    <a:lnTo>
                      <a:pt x="1762" y="2111"/>
                    </a:lnTo>
                    <a:lnTo>
                      <a:pt x="1717" y="2073"/>
                    </a:lnTo>
                    <a:lnTo>
                      <a:pt x="1692" y="2055"/>
                    </a:lnTo>
                    <a:lnTo>
                      <a:pt x="1667" y="2041"/>
                    </a:lnTo>
                    <a:lnTo>
                      <a:pt x="1639" y="2026"/>
                    </a:lnTo>
                    <a:lnTo>
                      <a:pt x="1611" y="2016"/>
                    </a:lnTo>
                    <a:lnTo>
                      <a:pt x="1583" y="2009"/>
                    </a:lnTo>
                    <a:lnTo>
                      <a:pt x="1554" y="1999"/>
                    </a:lnTo>
                    <a:lnTo>
                      <a:pt x="1526" y="1991"/>
                    </a:lnTo>
                    <a:lnTo>
                      <a:pt x="1498" y="1981"/>
                    </a:lnTo>
                    <a:lnTo>
                      <a:pt x="1471" y="1971"/>
                    </a:lnTo>
                    <a:lnTo>
                      <a:pt x="1446" y="1960"/>
                    </a:lnTo>
                    <a:lnTo>
                      <a:pt x="1424" y="1946"/>
                    </a:lnTo>
                    <a:lnTo>
                      <a:pt x="1406" y="1936"/>
                    </a:lnTo>
                    <a:lnTo>
                      <a:pt x="1389" y="1921"/>
                    </a:lnTo>
                    <a:lnTo>
                      <a:pt x="1368" y="1908"/>
                    </a:lnTo>
                    <a:lnTo>
                      <a:pt x="1351" y="1893"/>
                    </a:lnTo>
                    <a:lnTo>
                      <a:pt x="1333" y="1876"/>
                    </a:lnTo>
                    <a:lnTo>
                      <a:pt x="1315" y="1858"/>
                    </a:lnTo>
                    <a:lnTo>
                      <a:pt x="1301" y="1841"/>
                    </a:lnTo>
                    <a:lnTo>
                      <a:pt x="1283" y="1823"/>
                    </a:lnTo>
                    <a:lnTo>
                      <a:pt x="1270" y="1802"/>
                    </a:lnTo>
                    <a:lnTo>
                      <a:pt x="1223" y="1736"/>
                    </a:lnTo>
                    <a:lnTo>
                      <a:pt x="1182" y="1668"/>
                    </a:lnTo>
                    <a:lnTo>
                      <a:pt x="1140" y="1601"/>
                    </a:lnTo>
                    <a:lnTo>
                      <a:pt x="1100" y="1535"/>
                    </a:lnTo>
                    <a:lnTo>
                      <a:pt x="1062" y="1465"/>
                    </a:lnTo>
                    <a:lnTo>
                      <a:pt x="1023" y="1398"/>
                    </a:lnTo>
                    <a:lnTo>
                      <a:pt x="981" y="1328"/>
                    </a:lnTo>
                    <a:lnTo>
                      <a:pt x="942" y="1261"/>
                    </a:lnTo>
                    <a:lnTo>
                      <a:pt x="897" y="1194"/>
                    </a:lnTo>
                    <a:lnTo>
                      <a:pt x="851" y="1124"/>
                    </a:lnTo>
                    <a:lnTo>
                      <a:pt x="830" y="1100"/>
                    </a:lnTo>
                    <a:lnTo>
                      <a:pt x="809" y="1078"/>
                    </a:lnTo>
                    <a:lnTo>
                      <a:pt x="780" y="1061"/>
                    </a:lnTo>
                    <a:lnTo>
                      <a:pt x="756" y="1043"/>
                    </a:lnTo>
                    <a:lnTo>
                      <a:pt x="727" y="1026"/>
                    </a:lnTo>
                    <a:lnTo>
                      <a:pt x="699" y="1008"/>
                    </a:lnTo>
                    <a:lnTo>
                      <a:pt x="675" y="991"/>
                    </a:lnTo>
                    <a:lnTo>
                      <a:pt x="650" y="970"/>
                    </a:lnTo>
                    <a:lnTo>
                      <a:pt x="629" y="945"/>
                    </a:lnTo>
                    <a:lnTo>
                      <a:pt x="612" y="917"/>
                    </a:lnTo>
                    <a:lnTo>
                      <a:pt x="566" y="822"/>
                    </a:lnTo>
                    <a:lnTo>
                      <a:pt x="521" y="723"/>
                    </a:lnTo>
                    <a:lnTo>
                      <a:pt x="478" y="622"/>
                    </a:lnTo>
                    <a:lnTo>
                      <a:pt x="436" y="523"/>
                    </a:lnTo>
                    <a:lnTo>
                      <a:pt x="390" y="425"/>
                    </a:lnTo>
                    <a:lnTo>
                      <a:pt x="341" y="330"/>
                    </a:lnTo>
                    <a:lnTo>
                      <a:pt x="288" y="238"/>
                    </a:lnTo>
                    <a:lnTo>
                      <a:pt x="225" y="155"/>
                    </a:lnTo>
                    <a:lnTo>
                      <a:pt x="154" y="77"/>
                    </a:lnTo>
                    <a:lnTo>
                      <a:pt x="73" y="3"/>
                    </a:lnTo>
                    <a:lnTo>
                      <a:pt x="63" y="0"/>
                    </a:lnTo>
                    <a:lnTo>
                      <a:pt x="55" y="0"/>
                    </a:lnTo>
                    <a:lnTo>
                      <a:pt x="48" y="0"/>
                    </a:lnTo>
                    <a:lnTo>
                      <a:pt x="38" y="7"/>
                    </a:lnTo>
                    <a:lnTo>
                      <a:pt x="31" y="14"/>
                    </a:lnTo>
                    <a:lnTo>
                      <a:pt x="27" y="21"/>
                    </a:lnTo>
                    <a:lnTo>
                      <a:pt x="20" y="32"/>
                    </a:lnTo>
                    <a:lnTo>
                      <a:pt x="13" y="42"/>
                    </a:lnTo>
                    <a:lnTo>
                      <a:pt x="10" y="53"/>
                    </a:lnTo>
                    <a:lnTo>
                      <a:pt x="3" y="63"/>
                    </a:lnTo>
                    <a:lnTo>
                      <a:pt x="0" y="70"/>
                    </a:lnTo>
                    <a:lnTo>
                      <a:pt x="0" y="80"/>
                    </a:lnTo>
                    <a:lnTo>
                      <a:pt x="0" y="91"/>
                    </a:lnTo>
                    <a:lnTo>
                      <a:pt x="3" y="98"/>
                    </a:lnTo>
                    <a:lnTo>
                      <a:pt x="6" y="105"/>
                    </a:lnTo>
                    <a:lnTo>
                      <a:pt x="10" y="116"/>
                    </a:lnTo>
                    <a:lnTo>
                      <a:pt x="13" y="123"/>
                    </a:lnTo>
                    <a:lnTo>
                      <a:pt x="20" y="127"/>
                    </a:lnTo>
                    <a:lnTo>
                      <a:pt x="23" y="133"/>
                    </a:lnTo>
                    <a:lnTo>
                      <a:pt x="31" y="137"/>
                    </a:lnTo>
                    <a:lnTo>
                      <a:pt x="200" y="316"/>
                    </a:lnTo>
                    <a:lnTo>
                      <a:pt x="326" y="510"/>
                    </a:lnTo>
                    <a:lnTo>
                      <a:pt x="418" y="716"/>
                    </a:lnTo>
                    <a:lnTo>
                      <a:pt x="478" y="935"/>
                    </a:lnTo>
                    <a:lnTo>
                      <a:pt x="516" y="1159"/>
                    </a:lnTo>
                    <a:lnTo>
                      <a:pt x="544" y="1391"/>
                    </a:lnTo>
                    <a:lnTo>
                      <a:pt x="559" y="1623"/>
                    </a:lnTo>
                    <a:lnTo>
                      <a:pt x="576" y="1854"/>
                    </a:lnTo>
                    <a:lnTo>
                      <a:pt x="594" y="2086"/>
                    </a:lnTo>
                    <a:lnTo>
                      <a:pt x="629" y="2308"/>
                    </a:lnTo>
                    <a:lnTo>
                      <a:pt x="632" y="2326"/>
                    </a:lnTo>
                    <a:lnTo>
                      <a:pt x="639" y="2339"/>
                    </a:lnTo>
                    <a:lnTo>
                      <a:pt x="650" y="2350"/>
                    </a:lnTo>
                    <a:lnTo>
                      <a:pt x="664" y="2361"/>
                    </a:lnTo>
                    <a:lnTo>
                      <a:pt x="679" y="2371"/>
                    </a:lnTo>
                    <a:lnTo>
                      <a:pt x="692" y="2381"/>
                    </a:lnTo>
                    <a:lnTo>
                      <a:pt x="710" y="2389"/>
                    </a:lnTo>
                    <a:lnTo>
                      <a:pt x="731" y="2396"/>
                    </a:lnTo>
                    <a:lnTo>
                      <a:pt x="749" y="2399"/>
                    </a:lnTo>
                    <a:lnTo>
                      <a:pt x="770" y="2403"/>
                    </a:lnTo>
                    <a:lnTo>
                      <a:pt x="707" y="2368"/>
                    </a:lnTo>
                    <a:lnTo>
                      <a:pt x="668" y="2294"/>
                    </a:lnTo>
                    <a:lnTo>
                      <a:pt x="644" y="2188"/>
                    </a:lnTo>
                    <a:lnTo>
                      <a:pt x="632" y="2055"/>
                    </a:lnTo>
                    <a:lnTo>
                      <a:pt x="629" y="1901"/>
                    </a:lnTo>
                    <a:lnTo>
                      <a:pt x="629" y="1736"/>
                    </a:lnTo>
                    <a:lnTo>
                      <a:pt x="629" y="1566"/>
                    </a:lnTo>
                    <a:lnTo>
                      <a:pt x="626" y="1398"/>
                    </a:lnTo>
                    <a:lnTo>
                      <a:pt x="612" y="1236"/>
                    </a:lnTo>
                    <a:lnTo>
                      <a:pt x="584" y="1093"/>
                    </a:lnTo>
                    <a:lnTo>
                      <a:pt x="579" y="1089"/>
                    </a:lnTo>
                    <a:lnTo>
                      <a:pt x="579" y="1082"/>
                    </a:lnTo>
                    <a:lnTo>
                      <a:pt x="576" y="1078"/>
                    </a:lnTo>
                    <a:lnTo>
                      <a:pt x="573" y="1071"/>
                    </a:lnTo>
                    <a:lnTo>
                      <a:pt x="569" y="1064"/>
                    </a:lnTo>
                    <a:lnTo>
                      <a:pt x="569" y="1058"/>
                    </a:lnTo>
                    <a:lnTo>
                      <a:pt x="566" y="1050"/>
                    </a:lnTo>
                    <a:lnTo>
                      <a:pt x="562" y="1043"/>
                    </a:lnTo>
                    <a:lnTo>
                      <a:pt x="562" y="1033"/>
                    </a:lnTo>
                    <a:lnTo>
                      <a:pt x="559" y="1026"/>
                    </a:lnTo>
                    <a:lnTo>
                      <a:pt x="573" y="1036"/>
                    </a:lnTo>
                    <a:lnTo>
                      <a:pt x="587" y="1046"/>
                    </a:lnTo>
                    <a:lnTo>
                      <a:pt x="597" y="1061"/>
                    </a:lnTo>
                    <a:lnTo>
                      <a:pt x="612" y="1071"/>
                    </a:lnTo>
                    <a:lnTo>
                      <a:pt x="622" y="1082"/>
                    </a:lnTo>
                    <a:lnTo>
                      <a:pt x="636" y="1093"/>
                    </a:lnTo>
                    <a:lnTo>
                      <a:pt x="650" y="1103"/>
                    </a:lnTo>
                    <a:lnTo>
                      <a:pt x="664" y="1113"/>
                    </a:lnTo>
                    <a:lnTo>
                      <a:pt x="679" y="1121"/>
                    </a:lnTo>
                    <a:lnTo>
                      <a:pt x="692" y="1131"/>
                    </a:lnTo>
                    <a:lnTo>
                      <a:pt x="742" y="1159"/>
                    </a:lnTo>
                    <a:lnTo>
                      <a:pt x="780" y="1198"/>
                    </a:lnTo>
                    <a:lnTo>
                      <a:pt x="815" y="1240"/>
                    </a:lnTo>
                    <a:lnTo>
                      <a:pt x="844" y="1289"/>
                    </a:lnTo>
                    <a:lnTo>
                      <a:pt x="872" y="1338"/>
                    </a:lnTo>
                    <a:lnTo>
                      <a:pt x="893" y="1391"/>
                    </a:lnTo>
                    <a:lnTo>
                      <a:pt x="917" y="1444"/>
                    </a:lnTo>
                    <a:lnTo>
                      <a:pt x="942" y="1496"/>
                    </a:lnTo>
                    <a:lnTo>
                      <a:pt x="967" y="1549"/>
                    </a:lnTo>
                    <a:lnTo>
                      <a:pt x="995" y="1601"/>
                    </a:lnTo>
                    <a:lnTo>
                      <a:pt x="1027" y="1654"/>
                    </a:lnTo>
                    <a:lnTo>
                      <a:pt x="1062" y="1707"/>
                    </a:lnTo>
                    <a:lnTo>
                      <a:pt x="1097" y="1760"/>
                    </a:lnTo>
                    <a:lnTo>
                      <a:pt x="1136" y="1809"/>
                    </a:lnTo>
                    <a:lnTo>
                      <a:pt x="1175" y="1854"/>
                    </a:lnTo>
                    <a:lnTo>
                      <a:pt x="1217" y="1901"/>
                    </a:lnTo>
                    <a:lnTo>
                      <a:pt x="1263" y="1943"/>
                    </a:lnTo>
                    <a:lnTo>
                      <a:pt x="1308" y="1984"/>
                    </a:lnTo>
                    <a:lnTo>
                      <a:pt x="1358" y="2019"/>
                    </a:lnTo>
                    <a:lnTo>
                      <a:pt x="1406" y="2055"/>
                    </a:lnTo>
                    <a:lnTo>
                      <a:pt x="1428" y="2066"/>
                    </a:lnTo>
                    <a:lnTo>
                      <a:pt x="1446" y="2076"/>
                    </a:lnTo>
                    <a:lnTo>
                      <a:pt x="1463" y="2083"/>
                    </a:lnTo>
                    <a:lnTo>
                      <a:pt x="1481" y="2090"/>
                    </a:lnTo>
                    <a:lnTo>
                      <a:pt x="1498" y="2094"/>
                    </a:lnTo>
                    <a:lnTo>
                      <a:pt x="1516" y="2101"/>
                    </a:lnTo>
                    <a:lnTo>
                      <a:pt x="1534" y="2104"/>
                    </a:lnTo>
                    <a:lnTo>
                      <a:pt x="1548" y="2111"/>
                    </a:lnTo>
                    <a:lnTo>
                      <a:pt x="1561" y="2114"/>
                    </a:lnTo>
                    <a:lnTo>
                      <a:pt x="1576" y="2121"/>
                    </a:lnTo>
                    <a:lnTo>
                      <a:pt x="1664" y="2178"/>
                    </a:lnTo>
                    <a:lnTo>
                      <a:pt x="1749" y="2234"/>
                    </a:lnTo>
                    <a:lnTo>
                      <a:pt x="1832" y="2297"/>
                    </a:lnTo>
                    <a:lnTo>
                      <a:pt x="1914" y="2354"/>
                    </a:lnTo>
                    <a:lnTo>
                      <a:pt x="1995" y="2413"/>
                    </a:lnTo>
                    <a:lnTo>
                      <a:pt x="2079" y="2466"/>
                    </a:lnTo>
                    <a:lnTo>
                      <a:pt x="2167" y="2511"/>
                    </a:lnTo>
                    <a:lnTo>
                      <a:pt x="2258" y="2547"/>
                    </a:lnTo>
                    <a:lnTo>
                      <a:pt x="2357" y="2571"/>
                    </a:lnTo>
                    <a:lnTo>
                      <a:pt x="2463" y="2586"/>
                    </a:lnTo>
                    <a:lnTo>
                      <a:pt x="2476" y="2586"/>
                    </a:lnTo>
                    <a:lnTo>
                      <a:pt x="2491" y="2589"/>
                    </a:lnTo>
                    <a:lnTo>
                      <a:pt x="2501" y="2596"/>
                    </a:lnTo>
                    <a:lnTo>
                      <a:pt x="2516" y="2599"/>
                    </a:lnTo>
                    <a:lnTo>
                      <a:pt x="2526" y="2606"/>
                    </a:lnTo>
                    <a:lnTo>
                      <a:pt x="2540" y="2614"/>
                    </a:lnTo>
                    <a:lnTo>
                      <a:pt x="2554" y="2621"/>
                    </a:lnTo>
                    <a:lnTo>
                      <a:pt x="2564" y="2624"/>
                    </a:lnTo>
                    <a:lnTo>
                      <a:pt x="2579" y="2627"/>
                    </a:lnTo>
                    <a:lnTo>
                      <a:pt x="2593" y="2631"/>
                    </a:lnTo>
                    <a:lnTo>
                      <a:pt x="2646" y="2634"/>
                    </a:lnTo>
                    <a:lnTo>
                      <a:pt x="2699" y="2641"/>
                    </a:lnTo>
                    <a:lnTo>
                      <a:pt x="2751" y="2649"/>
                    </a:lnTo>
                    <a:lnTo>
                      <a:pt x="2804" y="2659"/>
                    </a:lnTo>
                    <a:lnTo>
                      <a:pt x="2857" y="2673"/>
                    </a:lnTo>
                    <a:lnTo>
                      <a:pt x="2906" y="2687"/>
                    </a:lnTo>
                    <a:lnTo>
                      <a:pt x="2955" y="2709"/>
                    </a:lnTo>
                    <a:lnTo>
                      <a:pt x="3001" y="2729"/>
                    </a:lnTo>
                    <a:lnTo>
                      <a:pt x="3047" y="2754"/>
                    </a:lnTo>
                    <a:lnTo>
                      <a:pt x="3092" y="2786"/>
                    </a:lnTo>
                    <a:lnTo>
                      <a:pt x="2639" y="2554"/>
                    </a:lnTo>
                  </a:path>
                </a:pathLst>
              </a:custGeom>
              <a:noFill/>
              <a:ln w="0">
                <a:solidFill>
                  <a:srgbClr val="A5002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37" name="Freeform 809"/>
              <p:cNvSpPr>
                <a:spLocks/>
              </p:cNvSpPr>
              <p:nvPr/>
            </p:nvSpPr>
            <p:spPr bwMode="auto">
              <a:xfrm>
                <a:off x="2787" y="2676"/>
                <a:ext cx="102" cy="64"/>
              </a:xfrm>
              <a:custGeom>
                <a:avLst/>
                <a:gdLst>
                  <a:gd name="T0" fmla="*/ 0 w 1323"/>
                  <a:gd name="T1" fmla="*/ 0 h 903"/>
                  <a:gd name="T2" fmla="*/ 49 w 1323"/>
                  <a:gd name="T3" fmla="*/ 84 h 903"/>
                  <a:gd name="T4" fmla="*/ 84 w 1323"/>
                  <a:gd name="T5" fmla="*/ 175 h 903"/>
                  <a:gd name="T6" fmla="*/ 113 w 1323"/>
                  <a:gd name="T7" fmla="*/ 274 h 903"/>
                  <a:gd name="T8" fmla="*/ 136 w 1323"/>
                  <a:gd name="T9" fmla="*/ 375 h 903"/>
                  <a:gd name="T10" fmla="*/ 161 w 1323"/>
                  <a:gd name="T11" fmla="*/ 478 h 903"/>
                  <a:gd name="T12" fmla="*/ 193 w 1323"/>
                  <a:gd name="T13" fmla="*/ 569 h 903"/>
                  <a:gd name="T14" fmla="*/ 236 w 1323"/>
                  <a:gd name="T15" fmla="*/ 650 h 903"/>
                  <a:gd name="T16" fmla="*/ 291 w 1323"/>
                  <a:gd name="T17" fmla="*/ 717 h 903"/>
                  <a:gd name="T18" fmla="*/ 366 w 1323"/>
                  <a:gd name="T19" fmla="*/ 762 h 903"/>
                  <a:gd name="T20" fmla="*/ 464 w 1323"/>
                  <a:gd name="T21" fmla="*/ 787 h 903"/>
                  <a:gd name="T22" fmla="*/ 552 w 1323"/>
                  <a:gd name="T23" fmla="*/ 790 h 903"/>
                  <a:gd name="T24" fmla="*/ 640 w 1323"/>
                  <a:gd name="T25" fmla="*/ 794 h 903"/>
                  <a:gd name="T26" fmla="*/ 732 w 1323"/>
                  <a:gd name="T27" fmla="*/ 790 h 903"/>
                  <a:gd name="T28" fmla="*/ 816 w 1323"/>
                  <a:gd name="T29" fmla="*/ 790 h 903"/>
                  <a:gd name="T30" fmla="*/ 904 w 1323"/>
                  <a:gd name="T31" fmla="*/ 794 h 903"/>
                  <a:gd name="T32" fmla="*/ 992 w 1323"/>
                  <a:gd name="T33" fmla="*/ 801 h 903"/>
                  <a:gd name="T34" fmla="*/ 1076 w 1323"/>
                  <a:gd name="T35" fmla="*/ 812 h 903"/>
                  <a:gd name="T36" fmla="*/ 1161 w 1323"/>
                  <a:gd name="T37" fmla="*/ 833 h 903"/>
                  <a:gd name="T38" fmla="*/ 1241 w 1323"/>
                  <a:gd name="T39" fmla="*/ 860 h 903"/>
                  <a:gd name="T40" fmla="*/ 1323 w 1323"/>
                  <a:gd name="T41" fmla="*/ 903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23" h="903">
                    <a:moveTo>
                      <a:pt x="0" y="0"/>
                    </a:moveTo>
                    <a:lnTo>
                      <a:pt x="49" y="84"/>
                    </a:lnTo>
                    <a:lnTo>
                      <a:pt x="84" y="175"/>
                    </a:lnTo>
                    <a:lnTo>
                      <a:pt x="113" y="274"/>
                    </a:lnTo>
                    <a:lnTo>
                      <a:pt x="136" y="375"/>
                    </a:lnTo>
                    <a:lnTo>
                      <a:pt x="161" y="478"/>
                    </a:lnTo>
                    <a:lnTo>
                      <a:pt x="193" y="569"/>
                    </a:lnTo>
                    <a:lnTo>
                      <a:pt x="236" y="650"/>
                    </a:lnTo>
                    <a:lnTo>
                      <a:pt x="291" y="717"/>
                    </a:lnTo>
                    <a:lnTo>
                      <a:pt x="366" y="762"/>
                    </a:lnTo>
                    <a:lnTo>
                      <a:pt x="464" y="787"/>
                    </a:lnTo>
                    <a:lnTo>
                      <a:pt x="552" y="790"/>
                    </a:lnTo>
                    <a:lnTo>
                      <a:pt x="640" y="794"/>
                    </a:lnTo>
                    <a:lnTo>
                      <a:pt x="732" y="790"/>
                    </a:lnTo>
                    <a:lnTo>
                      <a:pt x="816" y="790"/>
                    </a:lnTo>
                    <a:lnTo>
                      <a:pt x="904" y="794"/>
                    </a:lnTo>
                    <a:lnTo>
                      <a:pt x="992" y="801"/>
                    </a:lnTo>
                    <a:lnTo>
                      <a:pt x="1076" y="812"/>
                    </a:lnTo>
                    <a:lnTo>
                      <a:pt x="1161" y="833"/>
                    </a:lnTo>
                    <a:lnTo>
                      <a:pt x="1241" y="860"/>
                    </a:lnTo>
                    <a:lnTo>
                      <a:pt x="1323" y="903"/>
                    </a:lnTo>
                  </a:path>
                </a:pathLst>
              </a:custGeom>
              <a:noFill/>
              <a:ln w="3175">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38" name="Freeform 810"/>
              <p:cNvSpPr>
                <a:spLocks/>
              </p:cNvSpPr>
              <p:nvPr/>
            </p:nvSpPr>
            <p:spPr bwMode="auto">
              <a:xfrm>
                <a:off x="2808" y="2726"/>
                <a:ext cx="111" cy="69"/>
              </a:xfrm>
              <a:custGeom>
                <a:avLst/>
                <a:gdLst>
                  <a:gd name="T0" fmla="*/ 0 w 1446"/>
                  <a:gd name="T1" fmla="*/ 0 h 969"/>
                  <a:gd name="T2" fmla="*/ 66 w 1446"/>
                  <a:gd name="T3" fmla="*/ 81 h 969"/>
                  <a:gd name="T4" fmla="*/ 137 w 1446"/>
                  <a:gd name="T5" fmla="*/ 154 h 969"/>
                  <a:gd name="T6" fmla="*/ 211 w 1446"/>
                  <a:gd name="T7" fmla="*/ 224 h 969"/>
                  <a:gd name="T8" fmla="*/ 285 w 1446"/>
                  <a:gd name="T9" fmla="*/ 288 h 969"/>
                  <a:gd name="T10" fmla="*/ 362 w 1446"/>
                  <a:gd name="T11" fmla="*/ 348 h 969"/>
                  <a:gd name="T12" fmla="*/ 446 w 1446"/>
                  <a:gd name="T13" fmla="*/ 397 h 969"/>
                  <a:gd name="T14" fmla="*/ 534 w 1446"/>
                  <a:gd name="T15" fmla="*/ 443 h 969"/>
                  <a:gd name="T16" fmla="*/ 629 w 1446"/>
                  <a:gd name="T17" fmla="*/ 484 h 969"/>
                  <a:gd name="T18" fmla="*/ 729 w 1446"/>
                  <a:gd name="T19" fmla="*/ 519 h 969"/>
                  <a:gd name="T20" fmla="*/ 840 w 1446"/>
                  <a:gd name="T21" fmla="*/ 544 h 969"/>
                  <a:gd name="T22" fmla="*/ 869 w 1446"/>
                  <a:gd name="T23" fmla="*/ 555 h 969"/>
                  <a:gd name="T24" fmla="*/ 894 w 1446"/>
                  <a:gd name="T25" fmla="*/ 573 h 969"/>
                  <a:gd name="T26" fmla="*/ 915 w 1446"/>
                  <a:gd name="T27" fmla="*/ 597 h 969"/>
                  <a:gd name="T28" fmla="*/ 935 w 1446"/>
                  <a:gd name="T29" fmla="*/ 622 h 969"/>
                  <a:gd name="T30" fmla="*/ 957 w 1446"/>
                  <a:gd name="T31" fmla="*/ 649 h 969"/>
                  <a:gd name="T32" fmla="*/ 975 w 1446"/>
                  <a:gd name="T33" fmla="*/ 678 h 969"/>
                  <a:gd name="T34" fmla="*/ 992 w 1446"/>
                  <a:gd name="T35" fmla="*/ 706 h 969"/>
                  <a:gd name="T36" fmla="*/ 1013 w 1446"/>
                  <a:gd name="T37" fmla="*/ 731 h 969"/>
                  <a:gd name="T38" fmla="*/ 1035 w 1446"/>
                  <a:gd name="T39" fmla="*/ 752 h 969"/>
                  <a:gd name="T40" fmla="*/ 1059 w 1446"/>
                  <a:gd name="T41" fmla="*/ 769 h 969"/>
                  <a:gd name="T42" fmla="*/ 1098 w 1446"/>
                  <a:gd name="T43" fmla="*/ 787 h 969"/>
                  <a:gd name="T44" fmla="*/ 1140 w 1446"/>
                  <a:gd name="T45" fmla="*/ 804 h 969"/>
                  <a:gd name="T46" fmla="*/ 1178 w 1446"/>
                  <a:gd name="T47" fmla="*/ 819 h 969"/>
                  <a:gd name="T48" fmla="*/ 1221 w 1446"/>
                  <a:gd name="T49" fmla="*/ 832 h 969"/>
                  <a:gd name="T50" fmla="*/ 1263 w 1446"/>
                  <a:gd name="T51" fmla="*/ 847 h 969"/>
                  <a:gd name="T52" fmla="*/ 1305 w 1446"/>
                  <a:gd name="T53" fmla="*/ 864 h 969"/>
                  <a:gd name="T54" fmla="*/ 1344 w 1446"/>
                  <a:gd name="T55" fmla="*/ 886 h 969"/>
                  <a:gd name="T56" fmla="*/ 1383 w 1446"/>
                  <a:gd name="T57" fmla="*/ 906 h 969"/>
                  <a:gd name="T58" fmla="*/ 1414 w 1446"/>
                  <a:gd name="T59" fmla="*/ 938 h 969"/>
                  <a:gd name="T60" fmla="*/ 1446 w 1446"/>
                  <a:gd name="T61" fmla="*/ 969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46" h="969">
                    <a:moveTo>
                      <a:pt x="0" y="0"/>
                    </a:moveTo>
                    <a:lnTo>
                      <a:pt x="66" y="81"/>
                    </a:lnTo>
                    <a:lnTo>
                      <a:pt x="137" y="154"/>
                    </a:lnTo>
                    <a:lnTo>
                      <a:pt x="211" y="224"/>
                    </a:lnTo>
                    <a:lnTo>
                      <a:pt x="285" y="288"/>
                    </a:lnTo>
                    <a:lnTo>
                      <a:pt x="362" y="348"/>
                    </a:lnTo>
                    <a:lnTo>
                      <a:pt x="446" y="397"/>
                    </a:lnTo>
                    <a:lnTo>
                      <a:pt x="534" y="443"/>
                    </a:lnTo>
                    <a:lnTo>
                      <a:pt x="629" y="484"/>
                    </a:lnTo>
                    <a:lnTo>
                      <a:pt x="729" y="519"/>
                    </a:lnTo>
                    <a:lnTo>
                      <a:pt x="840" y="544"/>
                    </a:lnTo>
                    <a:lnTo>
                      <a:pt x="869" y="555"/>
                    </a:lnTo>
                    <a:lnTo>
                      <a:pt x="894" y="573"/>
                    </a:lnTo>
                    <a:lnTo>
                      <a:pt x="915" y="597"/>
                    </a:lnTo>
                    <a:lnTo>
                      <a:pt x="935" y="622"/>
                    </a:lnTo>
                    <a:lnTo>
                      <a:pt x="957" y="649"/>
                    </a:lnTo>
                    <a:lnTo>
                      <a:pt x="975" y="678"/>
                    </a:lnTo>
                    <a:lnTo>
                      <a:pt x="992" y="706"/>
                    </a:lnTo>
                    <a:lnTo>
                      <a:pt x="1013" y="731"/>
                    </a:lnTo>
                    <a:lnTo>
                      <a:pt x="1035" y="752"/>
                    </a:lnTo>
                    <a:lnTo>
                      <a:pt x="1059" y="769"/>
                    </a:lnTo>
                    <a:lnTo>
                      <a:pt x="1098" y="787"/>
                    </a:lnTo>
                    <a:lnTo>
                      <a:pt x="1140" y="804"/>
                    </a:lnTo>
                    <a:lnTo>
                      <a:pt x="1178" y="819"/>
                    </a:lnTo>
                    <a:lnTo>
                      <a:pt x="1221" y="832"/>
                    </a:lnTo>
                    <a:lnTo>
                      <a:pt x="1263" y="847"/>
                    </a:lnTo>
                    <a:lnTo>
                      <a:pt x="1305" y="864"/>
                    </a:lnTo>
                    <a:lnTo>
                      <a:pt x="1344" y="886"/>
                    </a:lnTo>
                    <a:lnTo>
                      <a:pt x="1383" y="906"/>
                    </a:lnTo>
                    <a:lnTo>
                      <a:pt x="1414" y="938"/>
                    </a:lnTo>
                    <a:lnTo>
                      <a:pt x="1446" y="969"/>
                    </a:lnTo>
                  </a:path>
                </a:pathLst>
              </a:custGeom>
              <a:noFill/>
              <a:ln w="3175">
                <a:solidFill>
                  <a:srgbClr val="A5002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39" name="Freeform 811"/>
              <p:cNvSpPr>
                <a:spLocks/>
              </p:cNvSpPr>
              <p:nvPr/>
            </p:nvSpPr>
            <p:spPr bwMode="auto">
              <a:xfrm>
                <a:off x="2880" y="2621"/>
                <a:ext cx="132" cy="52"/>
              </a:xfrm>
              <a:custGeom>
                <a:avLst/>
                <a:gdLst>
                  <a:gd name="T0" fmla="*/ 1710 w 1710"/>
                  <a:gd name="T1" fmla="*/ 0 h 720"/>
                  <a:gd name="T2" fmla="*/ 1615 w 1710"/>
                  <a:gd name="T3" fmla="*/ 63 h 720"/>
                  <a:gd name="T4" fmla="*/ 1520 w 1710"/>
                  <a:gd name="T5" fmla="*/ 102 h 720"/>
                  <a:gd name="T6" fmla="*/ 1425 w 1710"/>
                  <a:gd name="T7" fmla="*/ 127 h 720"/>
                  <a:gd name="T8" fmla="*/ 1327 w 1710"/>
                  <a:gd name="T9" fmla="*/ 137 h 720"/>
                  <a:gd name="T10" fmla="*/ 1232 w 1710"/>
                  <a:gd name="T11" fmla="*/ 141 h 720"/>
                  <a:gd name="T12" fmla="*/ 1132 w 1710"/>
                  <a:gd name="T13" fmla="*/ 137 h 720"/>
                  <a:gd name="T14" fmla="*/ 1037 w 1710"/>
                  <a:gd name="T15" fmla="*/ 133 h 720"/>
                  <a:gd name="T16" fmla="*/ 939 w 1710"/>
                  <a:gd name="T17" fmla="*/ 130 h 720"/>
                  <a:gd name="T18" fmla="*/ 841 w 1710"/>
                  <a:gd name="T19" fmla="*/ 133 h 720"/>
                  <a:gd name="T20" fmla="*/ 743 w 1710"/>
                  <a:gd name="T21" fmla="*/ 145 h 720"/>
                  <a:gd name="T22" fmla="*/ 703 w 1710"/>
                  <a:gd name="T23" fmla="*/ 155 h 720"/>
                  <a:gd name="T24" fmla="*/ 668 w 1710"/>
                  <a:gd name="T25" fmla="*/ 176 h 720"/>
                  <a:gd name="T26" fmla="*/ 636 w 1710"/>
                  <a:gd name="T27" fmla="*/ 200 h 720"/>
                  <a:gd name="T28" fmla="*/ 605 w 1710"/>
                  <a:gd name="T29" fmla="*/ 232 h 720"/>
                  <a:gd name="T30" fmla="*/ 577 w 1710"/>
                  <a:gd name="T31" fmla="*/ 268 h 720"/>
                  <a:gd name="T32" fmla="*/ 548 w 1710"/>
                  <a:gd name="T33" fmla="*/ 306 h 720"/>
                  <a:gd name="T34" fmla="*/ 520 w 1710"/>
                  <a:gd name="T35" fmla="*/ 345 h 720"/>
                  <a:gd name="T36" fmla="*/ 493 w 1710"/>
                  <a:gd name="T37" fmla="*/ 383 h 720"/>
                  <a:gd name="T38" fmla="*/ 461 w 1710"/>
                  <a:gd name="T39" fmla="*/ 421 h 720"/>
                  <a:gd name="T40" fmla="*/ 430 w 1710"/>
                  <a:gd name="T41" fmla="*/ 457 h 720"/>
                  <a:gd name="T42" fmla="*/ 393 w 1710"/>
                  <a:gd name="T43" fmla="*/ 481 h 720"/>
                  <a:gd name="T44" fmla="*/ 348 w 1710"/>
                  <a:gd name="T45" fmla="*/ 496 h 720"/>
                  <a:gd name="T46" fmla="*/ 299 w 1710"/>
                  <a:gd name="T47" fmla="*/ 499 h 720"/>
                  <a:gd name="T48" fmla="*/ 246 w 1710"/>
                  <a:gd name="T49" fmla="*/ 496 h 720"/>
                  <a:gd name="T50" fmla="*/ 190 w 1710"/>
                  <a:gd name="T51" fmla="*/ 488 h 720"/>
                  <a:gd name="T52" fmla="*/ 137 w 1710"/>
                  <a:gd name="T53" fmla="*/ 475 h 720"/>
                  <a:gd name="T54" fmla="*/ 92 w 1710"/>
                  <a:gd name="T55" fmla="*/ 464 h 720"/>
                  <a:gd name="T56" fmla="*/ 49 w 1710"/>
                  <a:gd name="T57" fmla="*/ 450 h 720"/>
                  <a:gd name="T58" fmla="*/ 17 w 1710"/>
                  <a:gd name="T59" fmla="*/ 443 h 720"/>
                  <a:gd name="T60" fmla="*/ 0 w 1710"/>
                  <a:gd name="T61" fmla="*/ 436 h 720"/>
                  <a:gd name="T62" fmla="*/ 59 w 1710"/>
                  <a:gd name="T63" fmla="*/ 460 h 720"/>
                  <a:gd name="T64" fmla="*/ 134 w 1710"/>
                  <a:gd name="T65" fmla="*/ 485 h 720"/>
                  <a:gd name="T66" fmla="*/ 222 w 1710"/>
                  <a:gd name="T67" fmla="*/ 510 h 720"/>
                  <a:gd name="T68" fmla="*/ 317 w 1710"/>
                  <a:gd name="T69" fmla="*/ 538 h 720"/>
                  <a:gd name="T70" fmla="*/ 412 w 1710"/>
                  <a:gd name="T71" fmla="*/ 563 h 720"/>
                  <a:gd name="T72" fmla="*/ 510 w 1710"/>
                  <a:gd name="T73" fmla="*/ 590 h 720"/>
                  <a:gd name="T74" fmla="*/ 601 w 1710"/>
                  <a:gd name="T75" fmla="*/ 622 h 720"/>
                  <a:gd name="T76" fmla="*/ 686 w 1710"/>
                  <a:gd name="T77" fmla="*/ 650 h 720"/>
                  <a:gd name="T78" fmla="*/ 753 w 1710"/>
                  <a:gd name="T79" fmla="*/ 685 h 720"/>
                  <a:gd name="T80" fmla="*/ 806 w 1710"/>
                  <a:gd name="T81" fmla="*/ 72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10" h="720">
                    <a:moveTo>
                      <a:pt x="1710" y="0"/>
                    </a:moveTo>
                    <a:lnTo>
                      <a:pt x="1615" y="63"/>
                    </a:lnTo>
                    <a:lnTo>
                      <a:pt x="1520" y="102"/>
                    </a:lnTo>
                    <a:lnTo>
                      <a:pt x="1425" y="127"/>
                    </a:lnTo>
                    <a:lnTo>
                      <a:pt x="1327" y="137"/>
                    </a:lnTo>
                    <a:lnTo>
                      <a:pt x="1232" y="141"/>
                    </a:lnTo>
                    <a:lnTo>
                      <a:pt x="1132" y="137"/>
                    </a:lnTo>
                    <a:lnTo>
                      <a:pt x="1037" y="133"/>
                    </a:lnTo>
                    <a:lnTo>
                      <a:pt x="939" y="130"/>
                    </a:lnTo>
                    <a:lnTo>
                      <a:pt x="841" y="133"/>
                    </a:lnTo>
                    <a:lnTo>
                      <a:pt x="743" y="145"/>
                    </a:lnTo>
                    <a:lnTo>
                      <a:pt x="703" y="155"/>
                    </a:lnTo>
                    <a:lnTo>
                      <a:pt x="668" y="176"/>
                    </a:lnTo>
                    <a:lnTo>
                      <a:pt x="636" y="200"/>
                    </a:lnTo>
                    <a:lnTo>
                      <a:pt x="605" y="232"/>
                    </a:lnTo>
                    <a:lnTo>
                      <a:pt x="577" y="268"/>
                    </a:lnTo>
                    <a:lnTo>
                      <a:pt x="548" y="306"/>
                    </a:lnTo>
                    <a:lnTo>
                      <a:pt x="520" y="345"/>
                    </a:lnTo>
                    <a:lnTo>
                      <a:pt x="493" y="383"/>
                    </a:lnTo>
                    <a:lnTo>
                      <a:pt x="461" y="421"/>
                    </a:lnTo>
                    <a:lnTo>
                      <a:pt x="430" y="457"/>
                    </a:lnTo>
                    <a:lnTo>
                      <a:pt x="393" y="481"/>
                    </a:lnTo>
                    <a:lnTo>
                      <a:pt x="348" y="496"/>
                    </a:lnTo>
                    <a:lnTo>
                      <a:pt x="299" y="499"/>
                    </a:lnTo>
                    <a:lnTo>
                      <a:pt x="246" y="496"/>
                    </a:lnTo>
                    <a:lnTo>
                      <a:pt x="190" y="488"/>
                    </a:lnTo>
                    <a:lnTo>
                      <a:pt x="137" y="475"/>
                    </a:lnTo>
                    <a:lnTo>
                      <a:pt x="92" y="464"/>
                    </a:lnTo>
                    <a:lnTo>
                      <a:pt x="49" y="450"/>
                    </a:lnTo>
                    <a:lnTo>
                      <a:pt x="17" y="443"/>
                    </a:lnTo>
                    <a:lnTo>
                      <a:pt x="0" y="436"/>
                    </a:lnTo>
                    <a:lnTo>
                      <a:pt x="59" y="460"/>
                    </a:lnTo>
                    <a:lnTo>
                      <a:pt x="134" y="485"/>
                    </a:lnTo>
                    <a:lnTo>
                      <a:pt x="222" y="510"/>
                    </a:lnTo>
                    <a:lnTo>
                      <a:pt x="317" y="538"/>
                    </a:lnTo>
                    <a:lnTo>
                      <a:pt x="412" y="563"/>
                    </a:lnTo>
                    <a:lnTo>
                      <a:pt x="510" y="590"/>
                    </a:lnTo>
                    <a:lnTo>
                      <a:pt x="601" y="622"/>
                    </a:lnTo>
                    <a:lnTo>
                      <a:pt x="686" y="650"/>
                    </a:lnTo>
                    <a:lnTo>
                      <a:pt x="753" y="685"/>
                    </a:lnTo>
                    <a:lnTo>
                      <a:pt x="806" y="720"/>
                    </a:lnTo>
                  </a:path>
                </a:pathLst>
              </a:custGeom>
              <a:noFill/>
              <a:ln w="3175">
                <a:solidFill>
                  <a:srgbClr val="A50021"/>
                </a:solidFill>
                <a:prstDash val="solid"/>
                <a:round/>
                <a:headEnd/>
                <a:tailEnd/>
              </a:ln>
              <a:extLst>
                <a:ext uri="{909E8E84-426E-40DD-AFC4-6F175D3DCCD1}">
                  <a14:hiddenFill xmlns:a14="http://schemas.microsoft.com/office/drawing/2010/main">
                    <a:solidFill>
                      <a:srgbClr val="A50021"/>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40" name="Freeform 812"/>
              <p:cNvSpPr>
                <a:spLocks/>
              </p:cNvSpPr>
              <p:nvPr/>
            </p:nvSpPr>
            <p:spPr bwMode="auto">
              <a:xfrm>
                <a:off x="2832" y="2818"/>
                <a:ext cx="57" cy="19"/>
              </a:xfrm>
              <a:custGeom>
                <a:avLst/>
                <a:gdLst>
                  <a:gd name="T0" fmla="*/ 0 w 743"/>
                  <a:gd name="T1" fmla="*/ 253 h 253"/>
                  <a:gd name="T2" fmla="*/ 74 w 743"/>
                  <a:gd name="T3" fmla="*/ 225 h 253"/>
                  <a:gd name="T4" fmla="*/ 155 w 743"/>
                  <a:gd name="T5" fmla="*/ 204 h 253"/>
                  <a:gd name="T6" fmla="*/ 236 w 743"/>
                  <a:gd name="T7" fmla="*/ 193 h 253"/>
                  <a:gd name="T8" fmla="*/ 320 w 743"/>
                  <a:gd name="T9" fmla="*/ 183 h 253"/>
                  <a:gd name="T10" fmla="*/ 405 w 743"/>
                  <a:gd name="T11" fmla="*/ 176 h 253"/>
                  <a:gd name="T12" fmla="*/ 483 w 743"/>
                  <a:gd name="T13" fmla="*/ 161 h 253"/>
                  <a:gd name="T14" fmla="*/ 560 w 743"/>
                  <a:gd name="T15" fmla="*/ 141 h 253"/>
                  <a:gd name="T16" fmla="*/ 630 w 743"/>
                  <a:gd name="T17" fmla="*/ 109 h 253"/>
                  <a:gd name="T18" fmla="*/ 690 w 743"/>
                  <a:gd name="T19" fmla="*/ 63 h 253"/>
                  <a:gd name="T20" fmla="*/ 743 w 743"/>
                  <a:gd name="T21" fmla="*/ 0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43" h="253">
                    <a:moveTo>
                      <a:pt x="0" y="253"/>
                    </a:moveTo>
                    <a:lnTo>
                      <a:pt x="74" y="225"/>
                    </a:lnTo>
                    <a:lnTo>
                      <a:pt x="155" y="204"/>
                    </a:lnTo>
                    <a:lnTo>
                      <a:pt x="236" y="193"/>
                    </a:lnTo>
                    <a:lnTo>
                      <a:pt x="320" y="183"/>
                    </a:lnTo>
                    <a:lnTo>
                      <a:pt x="405" y="176"/>
                    </a:lnTo>
                    <a:lnTo>
                      <a:pt x="483" y="161"/>
                    </a:lnTo>
                    <a:lnTo>
                      <a:pt x="560" y="141"/>
                    </a:lnTo>
                    <a:lnTo>
                      <a:pt x="630" y="109"/>
                    </a:lnTo>
                    <a:lnTo>
                      <a:pt x="690" y="63"/>
                    </a:lnTo>
                    <a:lnTo>
                      <a:pt x="743" y="0"/>
                    </a:lnTo>
                  </a:path>
                </a:pathLst>
              </a:custGeom>
              <a:noFill/>
              <a:ln w="3175">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41" name="Freeform 813"/>
              <p:cNvSpPr>
                <a:spLocks/>
              </p:cNvSpPr>
              <p:nvPr/>
            </p:nvSpPr>
            <p:spPr bwMode="auto">
              <a:xfrm>
                <a:off x="2765" y="2462"/>
                <a:ext cx="14" cy="21"/>
              </a:xfrm>
              <a:custGeom>
                <a:avLst/>
                <a:gdLst>
                  <a:gd name="T0" fmla="*/ 148 w 177"/>
                  <a:gd name="T1" fmla="*/ 0 h 288"/>
                  <a:gd name="T2" fmla="*/ 120 w 177"/>
                  <a:gd name="T3" fmla="*/ 17 h 288"/>
                  <a:gd name="T4" fmla="*/ 92 w 177"/>
                  <a:gd name="T5" fmla="*/ 42 h 288"/>
                  <a:gd name="T6" fmla="*/ 67 w 177"/>
                  <a:gd name="T7" fmla="*/ 67 h 288"/>
                  <a:gd name="T8" fmla="*/ 46 w 177"/>
                  <a:gd name="T9" fmla="*/ 91 h 288"/>
                  <a:gd name="T10" fmla="*/ 29 w 177"/>
                  <a:gd name="T11" fmla="*/ 122 h 288"/>
                  <a:gd name="T12" fmla="*/ 14 w 177"/>
                  <a:gd name="T13" fmla="*/ 154 h 288"/>
                  <a:gd name="T14" fmla="*/ 7 w 177"/>
                  <a:gd name="T15" fmla="*/ 185 h 288"/>
                  <a:gd name="T16" fmla="*/ 0 w 177"/>
                  <a:gd name="T17" fmla="*/ 221 h 288"/>
                  <a:gd name="T18" fmla="*/ 4 w 177"/>
                  <a:gd name="T19" fmla="*/ 256 h 288"/>
                  <a:gd name="T20" fmla="*/ 7 w 177"/>
                  <a:gd name="T21" fmla="*/ 288 h 288"/>
                  <a:gd name="T22" fmla="*/ 11 w 177"/>
                  <a:gd name="T23" fmla="*/ 256 h 288"/>
                  <a:gd name="T24" fmla="*/ 17 w 177"/>
                  <a:gd name="T25" fmla="*/ 225 h 288"/>
                  <a:gd name="T26" fmla="*/ 29 w 177"/>
                  <a:gd name="T27" fmla="*/ 197 h 288"/>
                  <a:gd name="T28" fmla="*/ 46 w 177"/>
                  <a:gd name="T29" fmla="*/ 168 h 288"/>
                  <a:gd name="T30" fmla="*/ 64 w 177"/>
                  <a:gd name="T31" fmla="*/ 144 h 288"/>
                  <a:gd name="T32" fmla="*/ 85 w 177"/>
                  <a:gd name="T33" fmla="*/ 119 h 288"/>
                  <a:gd name="T34" fmla="*/ 105 w 177"/>
                  <a:gd name="T35" fmla="*/ 95 h 288"/>
                  <a:gd name="T36" fmla="*/ 130 w 177"/>
                  <a:gd name="T37" fmla="*/ 73 h 288"/>
                  <a:gd name="T38" fmla="*/ 155 w 177"/>
                  <a:gd name="T39" fmla="*/ 49 h 288"/>
                  <a:gd name="T40" fmla="*/ 177 w 177"/>
                  <a:gd name="T41" fmla="*/ 28 h 288"/>
                  <a:gd name="T42" fmla="*/ 148 w 177"/>
                  <a:gd name="T43" fmla="*/ 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7" h="288">
                    <a:moveTo>
                      <a:pt x="148" y="0"/>
                    </a:moveTo>
                    <a:lnTo>
                      <a:pt x="120" y="17"/>
                    </a:lnTo>
                    <a:lnTo>
                      <a:pt x="92" y="42"/>
                    </a:lnTo>
                    <a:lnTo>
                      <a:pt x="67" y="67"/>
                    </a:lnTo>
                    <a:lnTo>
                      <a:pt x="46" y="91"/>
                    </a:lnTo>
                    <a:lnTo>
                      <a:pt x="29" y="122"/>
                    </a:lnTo>
                    <a:lnTo>
                      <a:pt x="14" y="154"/>
                    </a:lnTo>
                    <a:lnTo>
                      <a:pt x="7" y="185"/>
                    </a:lnTo>
                    <a:lnTo>
                      <a:pt x="0" y="221"/>
                    </a:lnTo>
                    <a:lnTo>
                      <a:pt x="4" y="256"/>
                    </a:lnTo>
                    <a:lnTo>
                      <a:pt x="7" y="288"/>
                    </a:lnTo>
                    <a:lnTo>
                      <a:pt x="11" y="256"/>
                    </a:lnTo>
                    <a:lnTo>
                      <a:pt x="17" y="225"/>
                    </a:lnTo>
                    <a:lnTo>
                      <a:pt x="29" y="197"/>
                    </a:lnTo>
                    <a:lnTo>
                      <a:pt x="46" y="168"/>
                    </a:lnTo>
                    <a:lnTo>
                      <a:pt x="64" y="144"/>
                    </a:lnTo>
                    <a:lnTo>
                      <a:pt x="85" y="119"/>
                    </a:lnTo>
                    <a:lnTo>
                      <a:pt x="105" y="95"/>
                    </a:lnTo>
                    <a:lnTo>
                      <a:pt x="130" y="73"/>
                    </a:lnTo>
                    <a:lnTo>
                      <a:pt x="155" y="49"/>
                    </a:lnTo>
                    <a:lnTo>
                      <a:pt x="177" y="28"/>
                    </a:lnTo>
                    <a:lnTo>
                      <a:pt x="148" y="0"/>
                    </a:lnTo>
                    <a:close/>
                  </a:path>
                </a:pathLst>
              </a:custGeom>
              <a:solidFill>
                <a:srgbClr val="FFB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42" name="Freeform 814"/>
              <p:cNvSpPr>
                <a:spLocks/>
              </p:cNvSpPr>
              <p:nvPr/>
            </p:nvSpPr>
            <p:spPr bwMode="auto">
              <a:xfrm>
                <a:off x="2780" y="2460"/>
                <a:ext cx="8" cy="8"/>
              </a:xfrm>
              <a:custGeom>
                <a:avLst/>
                <a:gdLst>
                  <a:gd name="T0" fmla="*/ 0 w 105"/>
                  <a:gd name="T1" fmla="*/ 0 h 112"/>
                  <a:gd name="T2" fmla="*/ 14 w 105"/>
                  <a:gd name="T3" fmla="*/ 10 h 112"/>
                  <a:gd name="T4" fmla="*/ 25 w 105"/>
                  <a:gd name="T5" fmla="*/ 25 h 112"/>
                  <a:gd name="T6" fmla="*/ 32 w 105"/>
                  <a:gd name="T7" fmla="*/ 35 h 112"/>
                  <a:gd name="T8" fmla="*/ 42 w 105"/>
                  <a:gd name="T9" fmla="*/ 48 h 112"/>
                  <a:gd name="T10" fmla="*/ 50 w 105"/>
                  <a:gd name="T11" fmla="*/ 63 h 112"/>
                  <a:gd name="T12" fmla="*/ 60 w 105"/>
                  <a:gd name="T13" fmla="*/ 73 h 112"/>
                  <a:gd name="T14" fmla="*/ 70 w 105"/>
                  <a:gd name="T15" fmla="*/ 88 h 112"/>
                  <a:gd name="T16" fmla="*/ 81 w 105"/>
                  <a:gd name="T17" fmla="*/ 98 h 112"/>
                  <a:gd name="T18" fmla="*/ 92 w 105"/>
                  <a:gd name="T19" fmla="*/ 105 h 112"/>
                  <a:gd name="T20" fmla="*/ 105 w 105"/>
                  <a:gd name="T21"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112">
                    <a:moveTo>
                      <a:pt x="0" y="0"/>
                    </a:moveTo>
                    <a:lnTo>
                      <a:pt x="14" y="10"/>
                    </a:lnTo>
                    <a:lnTo>
                      <a:pt x="25" y="25"/>
                    </a:lnTo>
                    <a:lnTo>
                      <a:pt x="32" y="35"/>
                    </a:lnTo>
                    <a:lnTo>
                      <a:pt x="42" y="48"/>
                    </a:lnTo>
                    <a:lnTo>
                      <a:pt x="50" y="63"/>
                    </a:lnTo>
                    <a:lnTo>
                      <a:pt x="60" y="73"/>
                    </a:lnTo>
                    <a:lnTo>
                      <a:pt x="70" y="88"/>
                    </a:lnTo>
                    <a:lnTo>
                      <a:pt x="81" y="98"/>
                    </a:lnTo>
                    <a:lnTo>
                      <a:pt x="92" y="105"/>
                    </a:lnTo>
                    <a:lnTo>
                      <a:pt x="105" y="112"/>
                    </a:lnTo>
                  </a:path>
                </a:pathLst>
              </a:custGeom>
              <a:noFill/>
              <a:ln w="4763">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43" name="Freeform 815"/>
              <p:cNvSpPr>
                <a:spLocks/>
              </p:cNvSpPr>
              <p:nvPr/>
            </p:nvSpPr>
            <p:spPr bwMode="auto">
              <a:xfrm>
                <a:off x="2887" y="2691"/>
                <a:ext cx="94" cy="36"/>
              </a:xfrm>
              <a:custGeom>
                <a:avLst/>
                <a:gdLst>
                  <a:gd name="T0" fmla="*/ 0 w 1225"/>
                  <a:gd name="T1" fmla="*/ 0 h 506"/>
                  <a:gd name="T2" fmla="*/ 120 w 1225"/>
                  <a:gd name="T3" fmla="*/ 56 h 506"/>
                  <a:gd name="T4" fmla="*/ 240 w 1225"/>
                  <a:gd name="T5" fmla="*/ 113 h 506"/>
                  <a:gd name="T6" fmla="*/ 360 w 1225"/>
                  <a:gd name="T7" fmla="*/ 169 h 506"/>
                  <a:gd name="T8" fmla="*/ 483 w 1225"/>
                  <a:gd name="T9" fmla="*/ 218 h 506"/>
                  <a:gd name="T10" fmla="*/ 602 w 1225"/>
                  <a:gd name="T11" fmla="*/ 271 h 506"/>
                  <a:gd name="T12" fmla="*/ 726 w 1225"/>
                  <a:gd name="T13" fmla="*/ 320 h 506"/>
                  <a:gd name="T14" fmla="*/ 849 w 1225"/>
                  <a:gd name="T15" fmla="*/ 369 h 506"/>
                  <a:gd name="T16" fmla="*/ 975 w 1225"/>
                  <a:gd name="T17" fmla="*/ 415 h 506"/>
                  <a:gd name="T18" fmla="*/ 1098 w 1225"/>
                  <a:gd name="T19" fmla="*/ 461 h 506"/>
                  <a:gd name="T20" fmla="*/ 1225 w 1225"/>
                  <a:gd name="T21" fmla="*/ 506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25" h="506">
                    <a:moveTo>
                      <a:pt x="0" y="0"/>
                    </a:moveTo>
                    <a:lnTo>
                      <a:pt x="120" y="56"/>
                    </a:lnTo>
                    <a:lnTo>
                      <a:pt x="240" y="113"/>
                    </a:lnTo>
                    <a:lnTo>
                      <a:pt x="360" y="169"/>
                    </a:lnTo>
                    <a:lnTo>
                      <a:pt x="483" y="218"/>
                    </a:lnTo>
                    <a:lnTo>
                      <a:pt x="602" y="271"/>
                    </a:lnTo>
                    <a:lnTo>
                      <a:pt x="726" y="320"/>
                    </a:lnTo>
                    <a:lnTo>
                      <a:pt x="849" y="369"/>
                    </a:lnTo>
                    <a:lnTo>
                      <a:pt x="975" y="415"/>
                    </a:lnTo>
                    <a:lnTo>
                      <a:pt x="1098" y="461"/>
                    </a:lnTo>
                    <a:lnTo>
                      <a:pt x="1225" y="506"/>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44" name="Freeform 816"/>
              <p:cNvSpPr>
                <a:spLocks/>
              </p:cNvSpPr>
              <p:nvPr/>
            </p:nvSpPr>
            <p:spPr bwMode="auto">
              <a:xfrm>
                <a:off x="2920" y="2720"/>
                <a:ext cx="116" cy="46"/>
              </a:xfrm>
              <a:custGeom>
                <a:avLst/>
                <a:gdLst>
                  <a:gd name="T0" fmla="*/ 0 w 1506"/>
                  <a:gd name="T1" fmla="*/ 0 h 646"/>
                  <a:gd name="T2" fmla="*/ 120 w 1506"/>
                  <a:gd name="T3" fmla="*/ 70 h 646"/>
                  <a:gd name="T4" fmla="*/ 243 w 1506"/>
                  <a:gd name="T5" fmla="*/ 130 h 646"/>
                  <a:gd name="T6" fmla="*/ 369 w 1506"/>
                  <a:gd name="T7" fmla="*/ 186 h 646"/>
                  <a:gd name="T8" fmla="*/ 496 w 1506"/>
                  <a:gd name="T9" fmla="*/ 235 h 646"/>
                  <a:gd name="T10" fmla="*/ 627 w 1506"/>
                  <a:gd name="T11" fmla="*/ 278 h 646"/>
                  <a:gd name="T12" fmla="*/ 757 w 1506"/>
                  <a:gd name="T13" fmla="*/ 319 h 646"/>
                  <a:gd name="T14" fmla="*/ 890 w 1506"/>
                  <a:gd name="T15" fmla="*/ 358 h 646"/>
                  <a:gd name="T16" fmla="*/ 1025 w 1506"/>
                  <a:gd name="T17" fmla="*/ 396 h 646"/>
                  <a:gd name="T18" fmla="*/ 1158 w 1506"/>
                  <a:gd name="T19" fmla="*/ 435 h 646"/>
                  <a:gd name="T20" fmla="*/ 1295 w 1506"/>
                  <a:gd name="T21" fmla="*/ 474 h 646"/>
                  <a:gd name="T22" fmla="*/ 1319 w 1506"/>
                  <a:gd name="T23" fmla="*/ 485 h 646"/>
                  <a:gd name="T24" fmla="*/ 1344 w 1506"/>
                  <a:gd name="T25" fmla="*/ 498 h 646"/>
                  <a:gd name="T26" fmla="*/ 1366 w 1506"/>
                  <a:gd name="T27" fmla="*/ 516 h 646"/>
                  <a:gd name="T28" fmla="*/ 1386 w 1506"/>
                  <a:gd name="T29" fmla="*/ 534 h 646"/>
                  <a:gd name="T30" fmla="*/ 1408 w 1506"/>
                  <a:gd name="T31" fmla="*/ 551 h 646"/>
                  <a:gd name="T32" fmla="*/ 1426 w 1506"/>
                  <a:gd name="T33" fmla="*/ 573 h 646"/>
                  <a:gd name="T34" fmla="*/ 1443 w 1506"/>
                  <a:gd name="T35" fmla="*/ 590 h 646"/>
                  <a:gd name="T36" fmla="*/ 1464 w 1506"/>
                  <a:gd name="T37" fmla="*/ 611 h 646"/>
                  <a:gd name="T38" fmla="*/ 1481 w 1506"/>
                  <a:gd name="T39" fmla="*/ 628 h 646"/>
                  <a:gd name="T40" fmla="*/ 1506 w 1506"/>
                  <a:gd name="T41" fmla="*/ 646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06" h="646">
                    <a:moveTo>
                      <a:pt x="0" y="0"/>
                    </a:moveTo>
                    <a:lnTo>
                      <a:pt x="120" y="70"/>
                    </a:lnTo>
                    <a:lnTo>
                      <a:pt x="243" y="130"/>
                    </a:lnTo>
                    <a:lnTo>
                      <a:pt x="369" y="186"/>
                    </a:lnTo>
                    <a:lnTo>
                      <a:pt x="496" y="235"/>
                    </a:lnTo>
                    <a:lnTo>
                      <a:pt x="627" y="278"/>
                    </a:lnTo>
                    <a:lnTo>
                      <a:pt x="757" y="319"/>
                    </a:lnTo>
                    <a:lnTo>
                      <a:pt x="890" y="358"/>
                    </a:lnTo>
                    <a:lnTo>
                      <a:pt x="1025" y="396"/>
                    </a:lnTo>
                    <a:lnTo>
                      <a:pt x="1158" y="435"/>
                    </a:lnTo>
                    <a:lnTo>
                      <a:pt x="1295" y="474"/>
                    </a:lnTo>
                    <a:lnTo>
                      <a:pt x="1319" y="485"/>
                    </a:lnTo>
                    <a:lnTo>
                      <a:pt x="1344" y="498"/>
                    </a:lnTo>
                    <a:lnTo>
                      <a:pt x="1366" y="516"/>
                    </a:lnTo>
                    <a:lnTo>
                      <a:pt x="1386" y="534"/>
                    </a:lnTo>
                    <a:lnTo>
                      <a:pt x="1408" y="551"/>
                    </a:lnTo>
                    <a:lnTo>
                      <a:pt x="1426" y="573"/>
                    </a:lnTo>
                    <a:lnTo>
                      <a:pt x="1443" y="590"/>
                    </a:lnTo>
                    <a:lnTo>
                      <a:pt x="1464" y="611"/>
                    </a:lnTo>
                    <a:lnTo>
                      <a:pt x="1481" y="628"/>
                    </a:lnTo>
                    <a:lnTo>
                      <a:pt x="1506" y="646"/>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45" name="Freeform 817"/>
              <p:cNvSpPr>
                <a:spLocks/>
              </p:cNvSpPr>
              <p:nvPr/>
            </p:nvSpPr>
            <p:spPr bwMode="auto">
              <a:xfrm>
                <a:off x="3020" y="2748"/>
                <a:ext cx="23" cy="15"/>
              </a:xfrm>
              <a:custGeom>
                <a:avLst/>
                <a:gdLst>
                  <a:gd name="T0" fmla="*/ 0 w 295"/>
                  <a:gd name="T1" fmla="*/ 0 h 211"/>
                  <a:gd name="T2" fmla="*/ 29 w 295"/>
                  <a:gd name="T3" fmla="*/ 18 h 211"/>
                  <a:gd name="T4" fmla="*/ 60 w 295"/>
                  <a:gd name="T5" fmla="*/ 38 h 211"/>
                  <a:gd name="T6" fmla="*/ 88 w 295"/>
                  <a:gd name="T7" fmla="*/ 60 h 211"/>
                  <a:gd name="T8" fmla="*/ 117 w 295"/>
                  <a:gd name="T9" fmla="*/ 81 h 211"/>
                  <a:gd name="T10" fmla="*/ 145 w 295"/>
                  <a:gd name="T11" fmla="*/ 105 h 211"/>
                  <a:gd name="T12" fmla="*/ 172 w 295"/>
                  <a:gd name="T13" fmla="*/ 127 h 211"/>
                  <a:gd name="T14" fmla="*/ 204 w 295"/>
                  <a:gd name="T15" fmla="*/ 148 h 211"/>
                  <a:gd name="T16" fmla="*/ 232 w 295"/>
                  <a:gd name="T17" fmla="*/ 168 h 211"/>
                  <a:gd name="T18" fmla="*/ 264 w 295"/>
                  <a:gd name="T19" fmla="*/ 190 h 211"/>
                  <a:gd name="T20" fmla="*/ 295 w 295"/>
                  <a:gd name="T21" fmla="*/ 21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5" h="211">
                    <a:moveTo>
                      <a:pt x="0" y="0"/>
                    </a:moveTo>
                    <a:lnTo>
                      <a:pt x="29" y="18"/>
                    </a:lnTo>
                    <a:lnTo>
                      <a:pt x="60" y="38"/>
                    </a:lnTo>
                    <a:lnTo>
                      <a:pt x="88" y="60"/>
                    </a:lnTo>
                    <a:lnTo>
                      <a:pt x="117" y="81"/>
                    </a:lnTo>
                    <a:lnTo>
                      <a:pt x="145" y="105"/>
                    </a:lnTo>
                    <a:lnTo>
                      <a:pt x="172" y="127"/>
                    </a:lnTo>
                    <a:lnTo>
                      <a:pt x="204" y="148"/>
                    </a:lnTo>
                    <a:lnTo>
                      <a:pt x="232" y="168"/>
                    </a:lnTo>
                    <a:lnTo>
                      <a:pt x="264" y="190"/>
                    </a:lnTo>
                    <a:lnTo>
                      <a:pt x="295" y="211"/>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46" name="Freeform 818"/>
              <p:cNvSpPr>
                <a:spLocks/>
              </p:cNvSpPr>
              <p:nvPr/>
            </p:nvSpPr>
            <p:spPr bwMode="auto">
              <a:xfrm>
                <a:off x="2821" y="2524"/>
                <a:ext cx="198" cy="88"/>
              </a:xfrm>
              <a:custGeom>
                <a:avLst/>
                <a:gdLst>
                  <a:gd name="T0" fmla="*/ 0 w 2565"/>
                  <a:gd name="T1" fmla="*/ 0 h 1240"/>
                  <a:gd name="T2" fmla="*/ 20 w 2565"/>
                  <a:gd name="T3" fmla="*/ 50 h 1240"/>
                  <a:gd name="T4" fmla="*/ 45 w 2565"/>
                  <a:gd name="T5" fmla="*/ 88 h 1240"/>
                  <a:gd name="T6" fmla="*/ 74 w 2565"/>
                  <a:gd name="T7" fmla="*/ 127 h 1240"/>
                  <a:gd name="T8" fmla="*/ 109 w 2565"/>
                  <a:gd name="T9" fmla="*/ 158 h 1240"/>
                  <a:gd name="T10" fmla="*/ 147 w 2565"/>
                  <a:gd name="T11" fmla="*/ 186 h 1240"/>
                  <a:gd name="T12" fmla="*/ 190 w 2565"/>
                  <a:gd name="T13" fmla="*/ 208 h 1240"/>
                  <a:gd name="T14" fmla="*/ 232 w 2565"/>
                  <a:gd name="T15" fmla="*/ 228 h 1240"/>
                  <a:gd name="T16" fmla="*/ 278 w 2565"/>
                  <a:gd name="T17" fmla="*/ 243 h 1240"/>
                  <a:gd name="T18" fmla="*/ 323 w 2565"/>
                  <a:gd name="T19" fmla="*/ 257 h 1240"/>
                  <a:gd name="T20" fmla="*/ 369 w 2565"/>
                  <a:gd name="T21" fmla="*/ 267 h 1240"/>
                  <a:gd name="T22" fmla="*/ 478 w 2565"/>
                  <a:gd name="T23" fmla="*/ 295 h 1240"/>
                  <a:gd name="T24" fmla="*/ 644 w 2565"/>
                  <a:gd name="T25" fmla="*/ 348 h 1240"/>
                  <a:gd name="T26" fmla="*/ 862 w 2565"/>
                  <a:gd name="T27" fmla="*/ 422 h 1240"/>
                  <a:gd name="T28" fmla="*/ 1112 w 2565"/>
                  <a:gd name="T29" fmla="*/ 513 h 1240"/>
                  <a:gd name="T30" fmla="*/ 1379 w 2565"/>
                  <a:gd name="T31" fmla="*/ 618 h 1240"/>
                  <a:gd name="T32" fmla="*/ 1658 w 2565"/>
                  <a:gd name="T33" fmla="*/ 735 h 1240"/>
                  <a:gd name="T34" fmla="*/ 1928 w 2565"/>
                  <a:gd name="T35" fmla="*/ 861 h 1240"/>
                  <a:gd name="T36" fmla="*/ 2177 w 2565"/>
                  <a:gd name="T37" fmla="*/ 988 h 1240"/>
                  <a:gd name="T38" fmla="*/ 2396 w 2565"/>
                  <a:gd name="T39" fmla="*/ 1114 h 1240"/>
                  <a:gd name="T40" fmla="*/ 2565 w 2565"/>
                  <a:gd name="T41" fmla="*/ 1240 h 1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65" h="1240">
                    <a:moveTo>
                      <a:pt x="0" y="0"/>
                    </a:moveTo>
                    <a:lnTo>
                      <a:pt x="20" y="50"/>
                    </a:lnTo>
                    <a:lnTo>
                      <a:pt x="45" y="88"/>
                    </a:lnTo>
                    <a:lnTo>
                      <a:pt x="74" y="127"/>
                    </a:lnTo>
                    <a:lnTo>
                      <a:pt x="109" y="158"/>
                    </a:lnTo>
                    <a:lnTo>
                      <a:pt x="147" y="186"/>
                    </a:lnTo>
                    <a:lnTo>
                      <a:pt x="190" y="208"/>
                    </a:lnTo>
                    <a:lnTo>
                      <a:pt x="232" y="228"/>
                    </a:lnTo>
                    <a:lnTo>
                      <a:pt x="278" y="243"/>
                    </a:lnTo>
                    <a:lnTo>
                      <a:pt x="323" y="257"/>
                    </a:lnTo>
                    <a:lnTo>
                      <a:pt x="369" y="267"/>
                    </a:lnTo>
                    <a:lnTo>
                      <a:pt x="478" y="295"/>
                    </a:lnTo>
                    <a:lnTo>
                      <a:pt x="644" y="348"/>
                    </a:lnTo>
                    <a:lnTo>
                      <a:pt x="862" y="422"/>
                    </a:lnTo>
                    <a:lnTo>
                      <a:pt x="1112" y="513"/>
                    </a:lnTo>
                    <a:lnTo>
                      <a:pt x="1379" y="618"/>
                    </a:lnTo>
                    <a:lnTo>
                      <a:pt x="1658" y="735"/>
                    </a:lnTo>
                    <a:lnTo>
                      <a:pt x="1928" y="861"/>
                    </a:lnTo>
                    <a:lnTo>
                      <a:pt x="2177" y="988"/>
                    </a:lnTo>
                    <a:lnTo>
                      <a:pt x="2396" y="1114"/>
                    </a:lnTo>
                    <a:lnTo>
                      <a:pt x="2565" y="1240"/>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47" name="Freeform 819"/>
              <p:cNvSpPr>
                <a:spLocks/>
              </p:cNvSpPr>
              <p:nvPr/>
            </p:nvSpPr>
            <p:spPr bwMode="auto">
              <a:xfrm>
                <a:off x="2939" y="2560"/>
                <a:ext cx="86" cy="40"/>
              </a:xfrm>
              <a:custGeom>
                <a:avLst/>
                <a:gdLst>
                  <a:gd name="T0" fmla="*/ 0 w 1127"/>
                  <a:gd name="T1" fmla="*/ 0 h 565"/>
                  <a:gd name="T2" fmla="*/ 152 w 1127"/>
                  <a:gd name="T3" fmla="*/ 67 h 565"/>
                  <a:gd name="T4" fmla="*/ 281 w 1127"/>
                  <a:gd name="T5" fmla="*/ 127 h 565"/>
                  <a:gd name="T6" fmla="*/ 401 w 1127"/>
                  <a:gd name="T7" fmla="*/ 179 h 565"/>
                  <a:gd name="T8" fmla="*/ 507 w 1127"/>
                  <a:gd name="T9" fmla="*/ 232 h 565"/>
                  <a:gd name="T10" fmla="*/ 606 w 1127"/>
                  <a:gd name="T11" fmla="*/ 285 h 565"/>
                  <a:gd name="T12" fmla="*/ 701 w 1127"/>
                  <a:gd name="T13" fmla="*/ 334 h 565"/>
                  <a:gd name="T14" fmla="*/ 796 w 1127"/>
                  <a:gd name="T15" fmla="*/ 387 h 565"/>
                  <a:gd name="T16" fmla="*/ 897 w 1127"/>
                  <a:gd name="T17" fmla="*/ 442 h 565"/>
                  <a:gd name="T18" fmla="*/ 1003 w 1127"/>
                  <a:gd name="T19" fmla="*/ 499 h 565"/>
                  <a:gd name="T20" fmla="*/ 1127 w 1127"/>
                  <a:gd name="T21" fmla="*/ 565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7" h="565">
                    <a:moveTo>
                      <a:pt x="0" y="0"/>
                    </a:moveTo>
                    <a:lnTo>
                      <a:pt x="152" y="67"/>
                    </a:lnTo>
                    <a:lnTo>
                      <a:pt x="281" y="127"/>
                    </a:lnTo>
                    <a:lnTo>
                      <a:pt x="401" y="179"/>
                    </a:lnTo>
                    <a:lnTo>
                      <a:pt x="507" y="232"/>
                    </a:lnTo>
                    <a:lnTo>
                      <a:pt x="606" y="285"/>
                    </a:lnTo>
                    <a:lnTo>
                      <a:pt x="701" y="334"/>
                    </a:lnTo>
                    <a:lnTo>
                      <a:pt x="796" y="387"/>
                    </a:lnTo>
                    <a:lnTo>
                      <a:pt x="897" y="442"/>
                    </a:lnTo>
                    <a:lnTo>
                      <a:pt x="1003" y="499"/>
                    </a:lnTo>
                    <a:lnTo>
                      <a:pt x="1127" y="565"/>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48" name="Freeform 820"/>
              <p:cNvSpPr>
                <a:spLocks/>
              </p:cNvSpPr>
              <p:nvPr/>
            </p:nvSpPr>
            <p:spPr bwMode="auto">
              <a:xfrm>
                <a:off x="2821" y="2578"/>
                <a:ext cx="61" cy="20"/>
              </a:xfrm>
              <a:custGeom>
                <a:avLst/>
                <a:gdLst>
                  <a:gd name="T0" fmla="*/ 0 w 791"/>
                  <a:gd name="T1" fmla="*/ 0 h 280"/>
                  <a:gd name="T2" fmla="*/ 77 w 791"/>
                  <a:gd name="T3" fmla="*/ 38 h 280"/>
                  <a:gd name="T4" fmla="*/ 155 w 791"/>
                  <a:gd name="T5" fmla="*/ 70 h 280"/>
                  <a:gd name="T6" fmla="*/ 232 w 791"/>
                  <a:gd name="T7" fmla="*/ 95 h 280"/>
                  <a:gd name="T8" fmla="*/ 313 w 791"/>
                  <a:gd name="T9" fmla="*/ 119 h 280"/>
                  <a:gd name="T10" fmla="*/ 397 w 791"/>
                  <a:gd name="T11" fmla="*/ 137 h 280"/>
                  <a:gd name="T12" fmla="*/ 478 w 791"/>
                  <a:gd name="T13" fmla="*/ 158 h 280"/>
                  <a:gd name="T14" fmla="*/ 559 w 791"/>
                  <a:gd name="T15" fmla="*/ 182 h 280"/>
                  <a:gd name="T16" fmla="*/ 636 w 791"/>
                  <a:gd name="T17" fmla="*/ 207 h 280"/>
                  <a:gd name="T18" fmla="*/ 714 w 791"/>
                  <a:gd name="T19" fmla="*/ 238 h 280"/>
                  <a:gd name="T20" fmla="*/ 791 w 791"/>
                  <a:gd name="T21" fmla="*/ 28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1" h="280">
                    <a:moveTo>
                      <a:pt x="0" y="0"/>
                    </a:moveTo>
                    <a:lnTo>
                      <a:pt x="77" y="38"/>
                    </a:lnTo>
                    <a:lnTo>
                      <a:pt x="155" y="70"/>
                    </a:lnTo>
                    <a:lnTo>
                      <a:pt x="232" y="95"/>
                    </a:lnTo>
                    <a:lnTo>
                      <a:pt x="313" y="119"/>
                    </a:lnTo>
                    <a:lnTo>
                      <a:pt x="397" y="137"/>
                    </a:lnTo>
                    <a:lnTo>
                      <a:pt x="478" y="158"/>
                    </a:lnTo>
                    <a:lnTo>
                      <a:pt x="559" y="182"/>
                    </a:lnTo>
                    <a:lnTo>
                      <a:pt x="636" y="207"/>
                    </a:lnTo>
                    <a:lnTo>
                      <a:pt x="714" y="238"/>
                    </a:lnTo>
                    <a:lnTo>
                      <a:pt x="791" y="280"/>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49" name="Freeform 821"/>
              <p:cNvSpPr>
                <a:spLocks/>
              </p:cNvSpPr>
              <p:nvPr/>
            </p:nvSpPr>
            <p:spPr bwMode="auto">
              <a:xfrm>
                <a:off x="2881" y="2904"/>
                <a:ext cx="205" cy="54"/>
              </a:xfrm>
              <a:custGeom>
                <a:avLst/>
                <a:gdLst>
                  <a:gd name="T0" fmla="*/ 0 w 2674"/>
                  <a:gd name="T1" fmla="*/ 4 h 763"/>
                  <a:gd name="T2" fmla="*/ 41 w 2674"/>
                  <a:gd name="T3" fmla="*/ 0 h 763"/>
                  <a:gd name="T4" fmla="*/ 88 w 2674"/>
                  <a:gd name="T5" fmla="*/ 4 h 763"/>
                  <a:gd name="T6" fmla="*/ 130 w 2674"/>
                  <a:gd name="T7" fmla="*/ 7 h 763"/>
                  <a:gd name="T8" fmla="*/ 171 w 2674"/>
                  <a:gd name="T9" fmla="*/ 12 h 763"/>
                  <a:gd name="T10" fmla="*/ 218 w 2674"/>
                  <a:gd name="T11" fmla="*/ 15 h 763"/>
                  <a:gd name="T12" fmla="*/ 260 w 2674"/>
                  <a:gd name="T13" fmla="*/ 22 h 763"/>
                  <a:gd name="T14" fmla="*/ 301 w 2674"/>
                  <a:gd name="T15" fmla="*/ 29 h 763"/>
                  <a:gd name="T16" fmla="*/ 348 w 2674"/>
                  <a:gd name="T17" fmla="*/ 32 h 763"/>
                  <a:gd name="T18" fmla="*/ 389 w 2674"/>
                  <a:gd name="T19" fmla="*/ 35 h 763"/>
                  <a:gd name="T20" fmla="*/ 436 w 2674"/>
                  <a:gd name="T21" fmla="*/ 39 h 763"/>
                  <a:gd name="T22" fmla="*/ 559 w 2674"/>
                  <a:gd name="T23" fmla="*/ 50 h 763"/>
                  <a:gd name="T24" fmla="*/ 682 w 2674"/>
                  <a:gd name="T25" fmla="*/ 70 h 763"/>
                  <a:gd name="T26" fmla="*/ 802 w 2674"/>
                  <a:gd name="T27" fmla="*/ 99 h 763"/>
                  <a:gd name="T28" fmla="*/ 918 w 2674"/>
                  <a:gd name="T29" fmla="*/ 134 h 763"/>
                  <a:gd name="T30" fmla="*/ 1037 w 2674"/>
                  <a:gd name="T31" fmla="*/ 173 h 763"/>
                  <a:gd name="T32" fmla="*/ 1153 w 2674"/>
                  <a:gd name="T33" fmla="*/ 212 h 763"/>
                  <a:gd name="T34" fmla="*/ 1273 w 2674"/>
                  <a:gd name="T35" fmla="*/ 250 h 763"/>
                  <a:gd name="T36" fmla="*/ 1393 w 2674"/>
                  <a:gd name="T37" fmla="*/ 288 h 763"/>
                  <a:gd name="T38" fmla="*/ 1512 w 2674"/>
                  <a:gd name="T39" fmla="*/ 324 h 763"/>
                  <a:gd name="T40" fmla="*/ 1639 w 2674"/>
                  <a:gd name="T41" fmla="*/ 352 h 763"/>
                  <a:gd name="T42" fmla="*/ 1720 w 2674"/>
                  <a:gd name="T43" fmla="*/ 370 h 763"/>
                  <a:gd name="T44" fmla="*/ 1801 w 2674"/>
                  <a:gd name="T45" fmla="*/ 387 h 763"/>
                  <a:gd name="T46" fmla="*/ 1879 w 2674"/>
                  <a:gd name="T47" fmla="*/ 408 h 763"/>
                  <a:gd name="T48" fmla="*/ 1955 w 2674"/>
                  <a:gd name="T49" fmla="*/ 433 h 763"/>
                  <a:gd name="T50" fmla="*/ 2033 w 2674"/>
                  <a:gd name="T51" fmla="*/ 457 h 763"/>
                  <a:gd name="T52" fmla="*/ 2110 w 2674"/>
                  <a:gd name="T53" fmla="*/ 485 h 763"/>
                  <a:gd name="T54" fmla="*/ 2188 w 2674"/>
                  <a:gd name="T55" fmla="*/ 513 h 763"/>
                  <a:gd name="T56" fmla="*/ 2262 w 2674"/>
                  <a:gd name="T57" fmla="*/ 542 h 763"/>
                  <a:gd name="T58" fmla="*/ 2340 w 2674"/>
                  <a:gd name="T59" fmla="*/ 570 h 763"/>
                  <a:gd name="T60" fmla="*/ 2416 w 2674"/>
                  <a:gd name="T61" fmla="*/ 598 h 763"/>
                  <a:gd name="T62" fmla="*/ 2445 w 2674"/>
                  <a:gd name="T63" fmla="*/ 608 h 763"/>
                  <a:gd name="T64" fmla="*/ 2473 w 2674"/>
                  <a:gd name="T65" fmla="*/ 622 h 763"/>
                  <a:gd name="T66" fmla="*/ 2498 w 2674"/>
                  <a:gd name="T67" fmla="*/ 637 h 763"/>
                  <a:gd name="T68" fmla="*/ 2523 w 2674"/>
                  <a:gd name="T69" fmla="*/ 654 h 763"/>
                  <a:gd name="T70" fmla="*/ 2547 w 2674"/>
                  <a:gd name="T71" fmla="*/ 672 h 763"/>
                  <a:gd name="T72" fmla="*/ 2571 w 2674"/>
                  <a:gd name="T73" fmla="*/ 689 h 763"/>
                  <a:gd name="T74" fmla="*/ 2596 w 2674"/>
                  <a:gd name="T75" fmla="*/ 707 h 763"/>
                  <a:gd name="T76" fmla="*/ 2621 w 2674"/>
                  <a:gd name="T77" fmla="*/ 725 h 763"/>
                  <a:gd name="T78" fmla="*/ 2646 w 2674"/>
                  <a:gd name="T79" fmla="*/ 745 h 763"/>
                  <a:gd name="T80" fmla="*/ 2674 w 2674"/>
                  <a:gd name="T81" fmla="*/ 763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74" h="763">
                    <a:moveTo>
                      <a:pt x="0" y="4"/>
                    </a:moveTo>
                    <a:lnTo>
                      <a:pt x="41" y="0"/>
                    </a:lnTo>
                    <a:lnTo>
                      <a:pt x="88" y="4"/>
                    </a:lnTo>
                    <a:lnTo>
                      <a:pt x="130" y="7"/>
                    </a:lnTo>
                    <a:lnTo>
                      <a:pt x="171" y="12"/>
                    </a:lnTo>
                    <a:lnTo>
                      <a:pt x="218" y="15"/>
                    </a:lnTo>
                    <a:lnTo>
                      <a:pt x="260" y="22"/>
                    </a:lnTo>
                    <a:lnTo>
                      <a:pt x="301" y="29"/>
                    </a:lnTo>
                    <a:lnTo>
                      <a:pt x="348" y="32"/>
                    </a:lnTo>
                    <a:lnTo>
                      <a:pt x="389" y="35"/>
                    </a:lnTo>
                    <a:lnTo>
                      <a:pt x="436" y="39"/>
                    </a:lnTo>
                    <a:lnTo>
                      <a:pt x="559" y="50"/>
                    </a:lnTo>
                    <a:lnTo>
                      <a:pt x="682" y="70"/>
                    </a:lnTo>
                    <a:lnTo>
                      <a:pt x="802" y="99"/>
                    </a:lnTo>
                    <a:lnTo>
                      <a:pt x="918" y="134"/>
                    </a:lnTo>
                    <a:lnTo>
                      <a:pt x="1037" y="173"/>
                    </a:lnTo>
                    <a:lnTo>
                      <a:pt x="1153" y="212"/>
                    </a:lnTo>
                    <a:lnTo>
                      <a:pt x="1273" y="250"/>
                    </a:lnTo>
                    <a:lnTo>
                      <a:pt x="1393" y="288"/>
                    </a:lnTo>
                    <a:lnTo>
                      <a:pt x="1512" y="324"/>
                    </a:lnTo>
                    <a:lnTo>
                      <a:pt x="1639" y="352"/>
                    </a:lnTo>
                    <a:lnTo>
                      <a:pt x="1720" y="370"/>
                    </a:lnTo>
                    <a:lnTo>
                      <a:pt x="1801" y="387"/>
                    </a:lnTo>
                    <a:lnTo>
                      <a:pt x="1879" y="408"/>
                    </a:lnTo>
                    <a:lnTo>
                      <a:pt x="1955" y="433"/>
                    </a:lnTo>
                    <a:lnTo>
                      <a:pt x="2033" y="457"/>
                    </a:lnTo>
                    <a:lnTo>
                      <a:pt x="2110" y="485"/>
                    </a:lnTo>
                    <a:lnTo>
                      <a:pt x="2188" y="513"/>
                    </a:lnTo>
                    <a:lnTo>
                      <a:pt x="2262" y="542"/>
                    </a:lnTo>
                    <a:lnTo>
                      <a:pt x="2340" y="570"/>
                    </a:lnTo>
                    <a:lnTo>
                      <a:pt x="2416" y="598"/>
                    </a:lnTo>
                    <a:lnTo>
                      <a:pt x="2445" y="608"/>
                    </a:lnTo>
                    <a:lnTo>
                      <a:pt x="2473" y="622"/>
                    </a:lnTo>
                    <a:lnTo>
                      <a:pt x="2498" y="637"/>
                    </a:lnTo>
                    <a:lnTo>
                      <a:pt x="2523" y="654"/>
                    </a:lnTo>
                    <a:lnTo>
                      <a:pt x="2547" y="672"/>
                    </a:lnTo>
                    <a:lnTo>
                      <a:pt x="2571" y="689"/>
                    </a:lnTo>
                    <a:lnTo>
                      <a:pt x="2596" y="707"/>
                    </a:lnTo>
                    <a:lnTo>
                      <a:pt x="2621" y="725"/>
                    </a:lnTo>
                    <a:lnTo>
                      <a:pt x="2646" y="745"/>
                    </a:lnTo>
                    <a:lnTo>
                      <a:pt x="2674" y="763"/>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50" name="Freeform 822"/>
              <p:cNvSpPr>
                <a:spLocks/>
              </p:cNvSpPr>
              <p:nvPr/>
            </p:nvSpPr>
            <p:spPr bwMode="auto">
              <a:xfrm>
                <a:off x="2983" y="2918"/>
                <a:ext cx="72" cy="19"/>
              </a:xfrm>
              <a:custGeom>
                <a:avLst/>
                <a:gdLst>
                  <a:gd name="T0" fmla="*/ 0 w 942"/>
                  <a:gd name="T1" fmla="*/ 0 h 268"/>
                  <a:gd name="T2" fmla="*/ 98 w 942"/>
                  <a:gd name="T3" fmla="*/ 5 h 268"/>
                  <a:gd name="T4" fmla="*/ 196 w 942"/>
                  <a:gd name="T5" fmla="*/ 18 h 268"/>
                  <a:gd name="T6" fmla="*/ 291 w 942"/>
                  <a:gd name="T7" fmla="*/ 35 h 268"/>
                  <a:gd name="T8" fmla="*/ 386 w 942"/>
                  <a:gd name="T9" fmla="*/ 60 h 268"/>
                  <a:gd name="T10" fmla="*/ 481 w 942"/>
                  <a:gd name="T11" fmla="*/ 85 h 268"/>
                  <a:gd name="T12" fmla="*/ 577 w 942"/>
                  <a:gd name="T13" fmla="*/ 117 h 268"/>
                  <a:gd name="T14" fmla="*/ 668 w 942"/>
                  <a:gd name="T15" fmla="*/ 152 h 268"/>
                  <a:gd name="T16" fmla="*/ 760 w 942"/>
                  <a:gd name="T17" fmla="*/ 190 h 268"/>
                  <a:gd name="T18" fmla="*/ 852 w 942"/>
                  <a:gd name="T19" fmla="*/ 225 h 268"/>
                  <a:gd name="T20" fmla="*/ 942 w 942"/>
                  <a:gd name="T21"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2" h="268">
                    <a:moveTo>
                      <a:pt x="0" y="0"/>
                    </a:moveTo>
                    <a:lnTo>
                      <a:pt x="98" y="5"/>
                    </a:lnTo>
                    <a:lnTo>
                      <a:pt x="196" y="18"/>
                    </a:lnTo>
                    <a:lnTo>
                      <a:pt x="291" y="35"/>
                    </a:lnTo>
                    <a:lnTo>
                      <a:pt x="386" y="60"/>
                    </a:lnTo>
                    <a:lnTo>
                      <a:pt x="481" y="85"/>
                    </a:lnTo>
                    <a:lnTo>
                      <a:pt x="577" y="117"/>
                    </a:lnTo>
                    <a:lnTo>
                      <a:pt x="668" y="152"/>
                    </a:lnTo>
                    <a:lnTo>
                      <a:pt x="760" y="190"/>
                    </a:lnTo>
                    <a:lnTo>
                      <a:pt x="852" y="225"/>
                    </a:lnTo>
                    <a:lnTo>
                      <a:pt x="942" y="268"/>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51" name="Freeform 823"/>
              <p:cNvSpPr>
                <a:spLocks/>
              </p:cNvSpPr>
              <p:nvPr/>
            </p:nvSpPr>
            <p:spPr bwMode="auto">
              <a:xfrm>
                <a:off x="2934" y="2842"/>
                <a:ext cx="181" cy="70"/>
              </a:xfrm>
              <a:custGeom>
                <a:avLst/>
                <a:gdLst>
                  <a:gd name="T0" fmla="*/ 0 w 2351"/>
                  <a:gd name="T1" fmla="*/ 0 h 985"/>
                  <a:gd name="T2" fmla="*/ 169 w 2351"/>
                  <a:gd name="T3" fmla="*/ 75 h 985"/>
                  <a:gd name="T4" fmla="*/ 344 w 2351"/>
                  <a:gd name="T5" fmla="*/ 152 h 985"/>
                  <a:gd name="T6" fmla="*/ 517 w 2351"/>
                  <a:gd name="T7" fmla="*/ 225 h 985"/>
                  <a:gd name="T8" fmla="*/ 690 w 2351"/>
                  <a:gd name="T9" fmla="*/ 300 h 985"/>
                  <a:gd name="T10" fmla="*/ 865 w 2351"/>
                  <a:gd name="T11" fmla="*/ 373 h 985"/>
                  <a:gd name="T12" fmla="*/ 1045 w 2351"/>
                  <a:gd name="T13" fmla="*/ 437 h 985"/>
                  <a:gd name="T14" fmla="*/ 1225 w 2351"/>
                  <a:gd name="T15" fmla="*/ 496 h 985"/>
                  <a:gd name="T16" fmla="*/ 1408 w 2351"/>
                  <a:gd name="T17" fmla="*/ 545 h 985"/>
                  <a:gd name="T18" fmla="*/ 1594 w 2351"/>
                  <a:gd name="T19" fmla="*/ 584 h 985"/>
                  <a:gd name="T20" fmla="*/ 1784 w 2351"/>
                  <a:gd name="T21" fmla="*/ 612 h 985"/>
                  <a:gd name="T22" fmla="*/ 1791 w 2351"/>
                  <a:gd name="T23" fmla="*/ 612 h 985"/>
                  <a:gd name="T24" fmla="*/ 1799 w 2351"/>
                  <a:gd name="T25" fmla="*/ 615 h 985"/>
                  <a:gd name="T26" fmla="*/ 1805 w 2351"/>
                  <a:gd name="T27" fmla="*/ 623 h 985"/>
                  <a:gd name="T28" fmla="*/ 1812 w 2351"/>
                  <a:gd name="T29" fmla="*/ 630 h 985"/>
                  <a:gd name="T30" fmla="*/ 1819 w 2351"/>
                  <a:gd name="T31" fmla="*/ 637 h 985"/>
                  <a:gd name="T32" fmla="*/ 1827 w 2351"/>
                  <a:gd name="T33" fmla="*/ 643 h 985"/>
                  <a:gd name="T34" fmla="*/ 1834 w 2351"/>
                  <a:gd name="T35" fmla="*/ 655 h 985"/>
                  <a:gd name="T36" fmla="*/ 1840 w 2351"/>
                  <a:gd name="T37" fmla="*/ 658 h 985"/>
                  <a:gd name="T38" fmla="*/ 1851 w 2351"/>
                  <a:gd name="T39" fmla="*/ 665 h 985"/>
                  <a:gd name="T40" fmla="*/ 1858 w 2351"/>
                  <a:gd name="T41" fmla="*/ 668 h 985"/>
                  <a:gd name="T42" fmla="*/ 1914 w 2351"/>
                  <a:gd name="T43" fmla="*/ 690 h 985"/>
                  <a:gd name="T44" fmla="*/ 1967 w 2351"/>
                  <a:gd name="T45" fmla="*/ 714 h 985"/>
                  <a:gd name="T46" fmla="*/ 2020 w 2351"/>
                  <a:gd name="T47" fmla="*/ 738 h 985"/>
                  <a:gd name="T48" fmla="*/ 2070 w 2351"/>
                  <a:gd name="T49" fmla="*/ 770 h 985"/>
                  <a:gd name="T50" fmla="*/ 2118 w 2351"/>
                  <a:gd name="T51" fmla="*/ 802 h 985"/>
                  <a:gd name="T52" fmla="*/ 2168 w 2351"/>
                  <a:gd name="T53" fmla="*/ 837 h 985"/>
                  <a:gd name="T54" fmla="*/ 2213 w 2351"/>
                  <a:gd name="T55" fmla="*/ 872 h 985"/>
                  <a:gd name="T56" fmla="*/ 2259 w 2351"/>
                  <a:gd name="T57" fmla="*/ 907 h 985"/>
                  <a:gd name="T58" fmla="*/ 2305 w 2351"/>
                  <a:gd name="T59" fmla="*/ 946 h 985"/>
                  <a:gd name="T60" fmla="*/ 2351 w 2351"/>
                  <a:gd name="T61" fmla="*/ 985 h 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51" h="985">
                    <a:moveTo>
                      <a:pt x="0" y="0"/>
                    </a:moveTo>
                    <a:lnTo>
                      <a:pt x="169" y="75"/>
                    </a:lnTo>
                    <a:lnTo>
                      <a:pt x="344" y="152"/>
                    </a:lnTo>
                    <a:lnTo>
                      <a:pt x="517" y="225"/>
                    </a:lnTo>
                    <a:lnTo>
                      <a:pt x="690" y="300"/>
                    </a:lnTo>
                    <a:lnTo>
                      <a:pt x="865" y="373"/>
                    </a:lnTo>
                    <a:lnTo>
                      <a:pt x="1045" y="437"/>
                    </a:lnTo>
                    <a:lnTo>
                      <a:pt x="1225" y="496"/>
                    </a:lnTo>
                    <a:lnTo>
                      <a:pt x="1408" y="545"/>
                    </a:lnTo>
                    <a:lnTo>
                      <a:pt x="1594" y="584"/>
                    </a:lnTo>
                    <a:lnTo>
                      <a:pt x="1784" y="612"/>
                    </a:lnTo>
                    <a:lnTo>
                      <a:pt x="1791" y="612"/>
                    </a:lnTo>
                    <a:lnTo>
                      <a:pt x="1799" y="615"/>
                    </a:lnTo>
                    <a:lnTo>
                      <a:pt x="1805" y="623"/>
                    </a:lnTo>
                    <a:lnTo>
                      <a:pt x="1812" y="630"/>
                    </a:lnTo>
                    <a:lnTo>
                      <a:pt x="1819" y="637"/>
                    </a:lnTo>
                    <a:lnTo>
                      <a:pt x="1827" y="643"/>
                    </a:lnTo>
                    <a:lnTo>
                      <a:pt x="1834" y="655"/>
                    </a:lnTo>
                    <a:lnTo>
                      <a:pt x="1840" y="658"/>
                    </a:lnTo>
                    <a:lnTo>
                      <a:pt x="1851" y="665"/>
                    </a:lnTo>
                    <a:lnTo>
                      <a:pt x="1858" y="668"/>
                    </a:lnTo>
                    <a:lnTo>
                      <a:pt x="1914" y="690"/>
                    </a:lnTo>
                    <a:lnTo>
                      <a:pt x="1967" y="714"/>
                    </a:lnTo>
                    <a:lnTo>
                      <a:pt x="2020" y="738"/>
                    </a:lnTo>
                    <a:lnTo>
                      <a:pt x="2070" y="770"/>
                    </a:lnTo>
                    <a:lnTo>
                      <a:pt x="2118" y="802"/>
                    </a:lnTo>
                    <a:lnTo>
                      <a:pt x="2168" y="837"/>
                    </a:lnTo>
                    <a:lnTo>
                      <a:pt x="2213" y="872"/>
                    </a:lnTo>
                    <a:lnTo>
                      <a:pt x="2259" y="907"/>
                    </a:lnTo>
                    <a:lnTo>
                      <a:pt x="2305" y="946"/>
                    </a:lnTo>
                    <a:lnTo>
                      <a:pt x="2351" y="985"/>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52" name="Freeform 824"/>
              <p:cNvSpPr>
                <a:spLocks/>
              </p:cNvSpPr>
              <p:nvPr/>
            </p:nvSpPr>
            <p:spPr bwMode="auto">
              <a:xfrm>
                <a:off x="2905" y="2824"/>
                <a:ext cx="107" cy="43"/>
              </a:xfrm>
              <a:custGeom>
                <a:avLst/>
                <a:gdLst>
                  <a:gd name="T0" fmla="*/ 0 w 1393"/>
                  <a:gd name="T1" fmla="*/ 0 h 604"/>
                  <a:gd name="T2" fmla="*/ 144 w 1393"/>
                  <a:gd name="T3" fmla="*/ 42 h 604"/>
                  <a:gd name="T4" fmla="*/ 288 w 1393"/>
                  <a:gd name="T5" fmla="*/ 95 h 604"/>
                  <a:gd name="T6" fmla="*/ 430 w 1393"/>
                  <a:gd name="T7" fmla="*/ 151 h 604"/>
                  <a:gd name="T8" fmla="*/ 570 w 1393"/>
                  <a:gd name="T9" fmla="*/ 211 h 604"/>
                  <a:gd name="T10" fmla="*/ 707 w 1393"/>
                  <a:gd name="T11" fmla="*/ 274 h 604"/>
                  <a:gd name="T12" fmla="*/ 844 w 1393"/>
                  <a:gd name="T13" fmla="*/ 337 h 604"/>
                  <a:gd name="T14" fmla="*/ 982 w 1393"/>
                  <a:gd name="T15" fmla="*/ 404 h 604"/>
                  <a:gd name="T16" fmla="*/ 1119 w 1393"/>
                  <a:gd name="T17" fmla="*/ 471 h 604"/>
                  <a:gd name="T18" fmla="*/ 1253 w 1393"/>
                  <a:gd name="T19" fmla="*/ 537 h 604"/>
                  <a:gd name="T20" fmla="*/ 1393 w 1393"/>
                  <a:gd name="T21" fmla="*/ 6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93" h="604">
                    <a:moveTo>
                      <a:pt x="0" y="0"/>
                    </a:moveTo>
                    <a:lnTo>
                      <a:pt x="144" y="42"/>
                    </a:lnTo>
                    <a:lnTo>
                      <a:pt x="288" y="95"/>
                    </a:lnTo>
                    <a:lnTo>
                      <a:pt x="430" y="151"/>
                    </a:lnTo>
                    <a:lnTo>
                      <a:pt x="570" y="211"/>
                    </a:lnTo>
                    <a:lnTo>
                      <a:pt x="707" y="274"/>
                    </a:lnTo>
                    <a:lnTo>
                      <a:pt x="844" y="337"/>
                    </a:lnTo>
                    <a:lnTo>
                      <a:pt x="982" y="404"/>
                    </a:lnTo>
                    <a:lnTo>
                      <a:pt x="1119" y="471"/>
                    </a:lnTo>
                    <a:lnTo>
                      <a:pt x="1253" y="537"/>
                    </a:lnTo>
                    <a:lnTo>
                      <a:pt x="1393" y="604"/>
                    </a:lnTo>
                  </a:path>
                </a:pathLst>
              </a:custGeom>
              <a:noFill/>
              <a:ln w="0">
                <a:solidFill>
                  <a:srgbClr val="A5002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53" name="Freeform 825"/>
              <p:cNvSpPr>
                <a:spLocks/>
              </p:cNvSpPr>
              <p:nvPr/>
            </p:nvSpPr>
            <p:spPr bwMode="auto">
              <a:xfrm>
                <a:off x="3162" y="2707"/>
                <a:ext cx="93" cy="53"/>
              </a:xfrm>
              <a:custGeom>
                <a:avLst/>
                <a:gdLst>
                  <a:gd name="T0" fmla="*/ 0 w 1210"/>
                  <a:gd name="T1" fmla="*/ 0 h 744"/>
                  <a:gd name="T2" fmla="*/ 85 w 1210"/>
                  <a:gd name="T3" fmla="*/ 46 h 744"/>
                  <a:gd name="T4" fmla="*/ 173 w 1210"/>
                  <a:gd name="T5" fmla="*/ 84 h 744"/>
                  <a:gd name="T6" fmla="*/ 260 w 1210"/>
                  <a:gd name="T7" fmla="*/ 119 h 744"/>
                  <a:gd name="T8" fmla="*/ 352 w 1210"/>
                  <a:gd name="T9" fmla="*/ 154 h 744"/>
                  <a:gd name="T10" fmla="*/ 443 w 1210"/>
                  <a:gd name="T11" fmla="*/ 186 h 744"/>
                  <a:gd name="T12" fmla="*/ 535 w 1210"/>
                  <a:gd name="T13" fmla="*/ 218 h 744"/>
                  <a:gd name="T14" fmla="*/ 626 w 1210"/>
                  <a:gd name="T15" fmla="*/ 249 h 744"/>
                  <a:gd name="T16" fmla="*/ 718 w 1210"/>
                  <a:gd name="T17" fmla="*/ 284 h 744"/>
                  <a:gd name="T18" fmla="*/ 806 w 1210"/>
                  <a:gd name="T19" fmla="*/ 326 h 744"/>
                  <a:gd name="T20" fmla="*/ 894 w 1210"/>
                  <a:gd name="T21" fmla="*/ 373 h 744"/>
                  <a:gd name="T22" fmla="*/ 940 w 1210"/>
                  <a:gd name="T23" fmla="*/ 401 h 744"/>
                  <a:gd name="T24" fmla="*/ 982 w 1210"/>
                  <a:gd name="T25" fmla="*/ 429 h 744"/>
                  <a:gd name="T26" fmla="*/ 1017 w 1210"/>
                  <a:gd name="T27" fmla="*/ 461 h 744"/>
                  <a:gd name="T28" fmla="*/ 1052 w 1210"/>
                  <a:gd name="T29" fmla="*/ 492 h 744"/>
                  <a:gd name="T30" fmla="*/ 1084 w 1210"/>
                  <a:gd name="T31" fmla="*/ 527 h 744"/>
                  <a:gd name="T32" fmla="*/ 1112 w 1210"/>
                  <a:gd name="T33" fmla="*/ 566 h 744"/>
                  <a:gd name="T34" fmla="*/ 1137 w 1210"/>
                  <a:gd name="T35" fmla="*/ 608 h 744"/>
                  <a:gd name="T36" fmla="*/ 1162 w 1210"/>
                  <a:gd name="T37" fmla="*/ 649 h 744"/>
                  <a:gd name="T38" fmla="*/ 1186 w 1210"/>
                  <a:gd name="T39" fmla="*/ 696 h 744"/>
                  <a:gd name="T40" fmla="*/ 1210 w 1210"/>
                  <a:gd name="T41" fmla="*/ 74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0" h="744">
                    <a:moveTo>
                      <a:pt x="0" y="0"/>
                    </a:moveTo>
                    <a:lnTo>
                      <a:pt x="85" y="46"/>
                    </a:lnTo>
                    <a:lnTo>
                      <a:pt x="173" y="84"/>
                    </a:lnTo>
                    <a:lnTo>
                      <a:pt x="260" y="119"/>
                    </a:lnTo>
                    <a:lnTo>
                      <a:pt x="352" y="154"/>
                    </a:lnTo>
                    <a:lnTo>
                      <a:pt x="443" y="186"/>
                    </a:lnTo>
                    <a:lnTo>
                      <a:pt x="535" y="218"/>
                    </a:lnTo>
                    <a:lnTo>
                      <a:pt x="626" y="249"/>
                    </a:lnTo>
                    <a:lnTo>
                      <a:pt x="718" y="284"/>
                    </a:lnTo>
                    <a:lnTo>
                      <a:pt x="806" y="326"/>
                    </a:lnTo>
                    <a:lnTo>
                      <a:pt x="894" y="373"/>
                    </a:lnTo>
                    <a:lnTo>
                      <a:pt x="940" y="401"/>
                    </a:lnTo>
                    <a:lnTo>
                      <a:pt x="982" y="429"/>
                    </a:lnTo>
                    <a:lnTo>
                      <a:pt x="1017" y="461"/>
                    </a:lnTo>
                    <a:lnTo>
                      <a:pt x="1052" y="492"/>
                    </a:lnTo>
                    <a:lnTo>
                      <a:pt x="1084" y="527"/>
                    </a:lnTo>
                    <a:lnTo>
                      <a:pt x="1112" y="566"/>
                    </a:lnTo>
                    <a:lnTo>
                      <a:pt x="1137" y="608"/>
                    </a:lnTo>
                    <a:lnTo>
                      <a:pt x="1162" y="649"/>
                    </a:lnTo>
                    <a:lnTo>
                      <a:pt x="1186" y="696"/>
                    </a:lnTo>
                    <a:lnTo>
                      <a:pt x="1210" y="744"/>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54" name="Freeform 826"/>
              <p:cNvSpPr>
                <a:spLocks/>
              </p:cNvSpPr>
              <p:nvPr/>
            </p:nvSpPr>
            <p:spPr bwMode="auto">
              <a:xfrm>
                <a:off x="3173" y="2741"/>
                <a:ext cx="69" cy="32"/>
              </a:xfrm>
              <a:custGeom>
                <a:avLst/>
                <a:gdLst>
                  <a:gd name="T0" fmla="*/ 902 w 902"/>
                  <a:gd name="T1" fmla="*/ 449 h 449"/>
                  <a:gd name="T2" fmla="*/ 824 w 902"/>
                  <a:gd name="T3" fmla="*/ 383 h 449"/>
                  <a:gd name="T4" fmla="*/ 740 w 902"/>
                  <a:gd name="T5" fmla="*/ 323 h 449"/>
                  <a:gd name="T6" fmla="*/ 656 w 902"/>
                  <a:gd name="T7" fmla="*/ 270 h 449"/>
                  <a:gd name="T8" fmla="*/ 564 w 902"/>
                  <a:gd name="T9" fmla="*/ 225 h 449"/>
                  <a:gd name="T10" fmla="*/ 473 w 902"/>
                  <a:gd name="T11" fmla="*/ 183 h 449"/>
                  <a:gd name="T12" fmla="*/ 381 w 902"/>
                  <a:gd name="T13" fmla="*/ 144 h 449"/>
                  <a:gd name="T14" fmla="*/ 286 w 902"/>
                  <a:gd name="T15" fmla="*/ 105 h 449"/>
                  <a:gd name="T16" fmla="*/ 188 w 902"/>
                  <a:gd name="T17" fmla="*/ 70 h 449"/>
                  <a:gd name="T18" fmla="*/ 92 w 902"/>
                  <a:gd name="T19" fmla="*/ 35 h 449"/>
                  <a:gd name="T20" fmla="*/ 0 w 902"/>
                  <a:gd name="T21" fmla="*/ 0 h 449"/>
                  <a:gd name="T22" fmla="*/ 5 w 902"/>
                  <a:gd name="T23" fmla="*/ 0 h 449"/>
                  <a:gd name="T24" fmla="*/ 8 w 902"/>
                  <a:gd name="T25" fmla="*/ 0 h 449"/>
                  <a:gd name="T26" fmla="*/ 12 w 902"/>
                  <a:gd name="T27" fmla="*/ 0 h 449"/>
                  <a:gd name="T28" fmla="*/ 15 w 902"/>
                  <a:gd name="T29"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2" h="449">
                    <a:moveTo>
                      <a:pt x="902" y="449"/>
                    </a:moveTo>
                    <a:lnTo>
                      <a:pt x="824" y="383"/>
                    </a:lnTo>
                    <a:lnTo>
                      <a:pt x="740" y="323"/>
                    </a:lnTo>
                    <a:lnTo>
                      <a:pt x="656" y="270"/>
                    </a:lnTo>
                    <a:lnTo>
                      <a:pt x="564" y="225"/>
                    </a:lnTo>
                    <a:lnTo>
                      <a:pt x="473" y="183"/>
                    </a:lnTo>
                    <a:lnTo>
                      <a:pt x="381" y="144"/>
                    </a:lnTo>
                    <a:lnTo>
                      <a:pt x="286" y="105"/>
                    </a:lnTo>
                    <a:lnTo>
                      <a:pt x="188" y="70"/>
                    </a:lnTo>
                    <a:lnTo>
                      <a:pt x="92" y="35"/>
                    </a:lnTo>
                    <a:lnTo>
                      <a:pt x="0" y="0"/>
                    </a:lnTo>
                    <a:lnTo>
                      <a:pt x="5" y="0"/>
                    </a:lnTo>
                    <a:lnTo>
                      <a:pt x="8" y="0"/>
                    </a:lnTo>
                    <a:lnTo>
                      <a:pt x="12" y="0"/>
                    </a:lnTo>
                    <a:lnTo>
                      <a:pt x="15" y="0"/>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55" name="Freeform 827"/>
              <p:cNvSpPr>
                <a:spLocks/>
              </p:cNvSpPr>
              <p:nvPr/>
            </p:nvSpPr>
            <p:spPr bwMode="auto">
              <a:xfrm>
                <a:off x="3207" y="2773"/>
                <a:ext cx="47" cy="45"/>
              </a:xfrm>
              <a:custGeom>
                <a:avLst/>
                <a:gdLst>
                  <a:gd name="T0" fmla="*/ 0 w 619"/>
                  <a:gd name="T1" fmla="*/ 0 h 619"/>
                  <a:gd name="T2" fmla="*/ 83 w 619"/>
                  <a:gd name="T3" fmla="*/ 32 h 619"/>
                  <a:gd name="T4" fmla="*/ 165 w 619"/>
                  <a:gd name="T5" fmla="*/ 71 h 619"/>
                  <a:gd name="T6" fmla="*/ 238 w 619"/>
                  <a:gd name="T7" fmla="*/ 124 h 619"/>
                  <a:gd name="T8" fmla="*/ 306 w 619"/>
                  <a:gd name="T9" fmla="*/ 180 h 619"/>
                  <a:gd name="T10" fmla="*/ 369 w 619"/>
                  <a:gd name="T11" fmla="*/ 242 h 619"/>
                  <a:gd name="T12" fmla="*/ 425 w 619"/>
                  <a:gd name="T13" fmla="*/ 313 h 619"/>
                  <a:gd name="T14" fmla="*/ 478 w 619"/>
                  <a:gd name="T15" fmla="*/ 384 h 619"/>
                  <a:gd name="T16" fmla="*/ 527 w 619"/>
                  <a:gd name="T17" fmla="*/ 460 h 619"/>
                  <a:gd name="T18" fmla="*/ 572 w 619"/>
                  <a:gd name="T19" fmla="*/ 538 h 619"/>
                  <a:gd name="T20" fmla="*/ 619 w 619"/>
                  <a:gd name="T21" fmla="*/ 619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9" h="619">
                    <a:moveTo>
                      <a:pt x="0" y="0"/>
                    </a:moveTo>
                    <a:lnTo>
                      <a:pt x="83" y="32"/>
                    </a:lnTo>
                    <a:lnTo>
                      <a:pt x="165" y="71"/>
                    </a:lnTo>
                    <a:lnTo>
                      <a:pt x="238" y="124"/>
                    </a:lnTo>
                    <a:lnTo>
                      <a:pt x="306" y="180"/>
                    </a:lnTo>
                    <a:lnTo>
                      <a:pt x="369" y="242"/>
                    </a:lnTo>
                    <a:lnTo>
                      <a:pt x="425" y="313"/>
                    </a:lnTo>
                    <a:lnTo>
                      <a:pt x="478" y="384"/>
                    </a:lnTo>
                    <a:lnTo>
                      <a:pt x="527" y="460"/>
                    </a:lnTo>
                    <a:lnTo>
                      <a:pt x="572" y="538"/>
                    </a:lnTo>
                    <a:lnTo>
                      <a:pt x="619" y="619"/>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56" name="Freeform 828"/>
              <p:cNvSpPr>
                <a:spLocks/>
              </p:cNvSpPr>
              <p:nvPr/>
            </p:nvSpPr>
            <p:spPr bwMode="auto">
              <a:xfrm>
                <a:off x="3234" y="2782"/>
                <a:ext cx="20" cy="22"/>
              </a:xfrm>
              <a:custGeom>
                <a:avLst/>
                <a:gdLst>
                  <a:gd name="T0" fmla="*/ 0 w 268"/>
                  <a:gd name="T1" fmla="*/ 0 h 310"/>
                  <a:gd name="T2" fmla="*/ 32 w 268"/>
                  <a:gd name="T3" fmla="*/ 25 h 310"/>
                  <a:gd name="T4" fmla="*/ 63 w 268"/>
                  <a:gd name="T5" fmla="*/ 50 h 310"/>
                  <a:gd name="T6" fmla="*/ 91 w 268"/>
                  <a:gd name="T7" fmla="*/ 78 h 310"/>
                  <a:gd name="T8" fmla="*/ 120 w 268"/>
                  <a:gd name="T9" fmla="*/ 107 h 310"/>
                  <a:gd name="T10" fmla="*/ 145 w 268"/>
                  <a:gd name="T11" fmla="*/ 138 h 310"/>
                  <a:gd name="T12" fmla="*/ 169 w 268"/>
                  <a:gd name="T13" fmla="*/ 166 h 310"/>
                  <a:gd name="T14" fmla="*/ 193 w 268"/>
                  <a:gd name="T15" fmla="*/ 201 h 310"/>
                  <a:gd name="T16" fmla="*/ 215 w 268"/>
                  <a:gd name="T17" fmla="*/ 233 h 310"/>
                  <a:gd name="T18" fmla="*/ 236 w 268"/>
                  <a:gd name="T19" fmla="*/ 272 h 310"/>
                  <a:gd name="T20" fmla="*/ 253 w 268"/>
                  <a:gd name="T21" fmla="*/ 307 h 310"/>
                  <a:gd name="T22" fmla="*/ 257 w 268"/>
                  <a:gd name="T23" fmla="*/ 310 h 310"/>
                  <a:gd name="T24" fmla="*/ 261 w 268"/>
                  <a:gd name="T25" fmla="*/ 310 h 310"/>
                  <a:gd name="T26" fmla="*/ 264 w 268"/>
                  <a:gd name="T27" fmla="*/ 310 h 310"/>
                  <a:gd name="T28" fmla="*/ 264 w 268"/>
                  <a:gd name="T29" fmla="*/ 307 h 310"/>
                  <a:gd name="T30" fmla="*/ 268 w 268"/>
                  <a:gd name="T31" fmla="*/ 303 h 310"/>
                  <a:gd name="T32" fmla="*/ 268 w 268"/>
                  <a:gd name="T33" fmla="*/ 300 h 310"/>
                  <a:gd name="T34" fmla="*/ 268 w 268"/>
                  <a:gd name="T35" fmla="*/ 296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310">
                    <a:moveTo>
                      <a:pt x="0" y="0"/>
                    </a:moveTo>
                    <a:lnTo>
                      <a:pt x="32" y="25"/>
                    </a:lnTo>
                    <a:lnTo>
                      <a:pt x="63" y="50"/>
                    </a:lnTo>
                    <a:lnTo>
                      <a:pt x="91" y="78"/>
                    </a:lnTo>
                    <a:lnTo>
                      <a:pt x="120" y="107"/>
                    </a:lnTo>
                    <a:lnTo>
                      <a:pt x="145" y="138"/>
                    </a:lnTo>
                    <a:lnTo>
                      <a:pt x="169" y="166"/>
                    </a:lnTo>
                    <a:lnTo>
                      <a:pt x="193" y="201"/>
                    </a:lnTo>
                    <a:lnTo>
                      <a:pt x="215" y="233"/>
                    </a:lnTo>
                    <a:lnTo>
                      <a:pt x="236" y="272"/>
                    </a:lnTo>
                    <a:lnTo>
                      <a:pt x="253" y="307"/>
                    </a:lnTo>
                    <a:lnTo>
                      <a:pt x="257" y="310"/>
                    </a:lnTo>
                    <a:lnTo>
                      <a:pt x="261" y="310"/>
                    </a:lnTo>
                    <a:lnTo>
                      <a:pt x="264" y="310"/>
                    </a:lnTo>
                    <a:lnTo>
                      <a:pt x="264" y="307"/>
                    </a:lnTo>
                    <a:lnTo>
                      <a:pt x="268" y="303"/>
                    </a:lnTo>
                    <a:lnTo>
                      <a:pt x="268" y="300"/>
                    </a:lnTo>
                    <a:lnTo>
                      <a:pt x="268" y="296"/>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grpSp>
        <p:sp>
          <p:nvSpPr>
            <p:cNvPr id="23357" name="Freeform 829"/>
            <p:cNvSpPr>
              <a:spLocks/>
            </p:cNvSpPr>
            <p:nvPr/>
          </p:nvSpPr>
          <p:spPr bwMode="auto">
            <a:xfrm>
              <a:off x="3223" y="2723"/>
              <a:ext cx="32" cy="20"/>
            </a:xfrm>
            <a:custGeom>
              <a:avLst/>
              <a:gdLst>
                <a:gd name="T0" fmla="*/ 0 w 421"/>
                <a:gd name="T1" fmla="*/ 0 h 281"/>
                <a:gd name="T2" fmla="*/ 45 w 421"/>
                <a:gd name="T3" fmla="*/ 18 h 281"/>
                <a:gd name="T4" fmla="*/ 91 w 421"/>
                <a:gd name="T5" fmla="*/ 39 h 281"/>
                <a:gd name="T6" fmla="*/ 137 w 421"/>
                <a:gd name="T7" fmla="*/ 63 h 281"/>
                <a:gd name="T8" fmla="*/ 178 w 421"/>
                <a:gd name="T9" fmla="*/ 88 h 281"/>
                <a:gd name="T10" fmla="*/ 221 w 421"/>
                <a:gd name="T11" fmla="*/ 116 h 281"/>
                <a:gd name="T12" fmla="*/ 263 w 421"/>
                <a:gd name="T13" fmla="*/ 148 h 281"/>
                <a:gd name="T14" fmla="*/ 302 w 421"/>
                <a:gd name="T15" fmla="*/ 179 h 281"/>
                <a:gd name="T16" fmla="*/ 344 w 421"/>
                <a:gd name="T17" fmla="*/ 211 h 281"/>
                <a:gd name="T18" fmla="*/ 383 w 421"/>
                <a:gd name="T19" fmla="*/ 246 h 281"/>
                <a:gd name="T20" fmla="*/ 421 w 421"/>
                <a:gd name="T21"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1" h="281">
                  <a:moveTo>
                    <a:pt x="0" y="0"/>
                  </a:moveTo>
                  <a:lnTo>
                    <a:pt x="45" y="18"/>
                  </a:lnTo>
                  <a:lnTo>
                    <a:pt x="91" y="39"/>
                  </a:lnTo>
                  <a:lnTo>
                    <a:pt x="137" y="63"/>
                  </a:lnTo>
                  <a:lnTo>
                    <a:pt x="178" y="88"/>
                  </a:lnTo>
                  <a:lnTo>
                    <a:pt x="221" y="116"/>
                  </a:lnTo>
                  <a:lnTo>
                    <a:pt x="263" y="148"/>
                  </a:lnTo>
                  <a:lnTo>
                    <a:pt x="302" y="179"/>
                  </a:lnTo>
                  <a:lnTo>
                    <a:pt x="344" y="211"/>
                  </a:lnTo>
                  <a:lnTo>
                    <a:pt x="383" y="246"/>
                  </a:lnTo>
                  <a:lnTo>
                    <a:pt x="421" y="281"/>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58" name="Freeform 830"/>
            <p:cNvSpPr>
              <a:spLocks/>
            </p:cNvSpPr>
            <p:nvPr/>
          </p:nvSpPr>
          <p:spPr bwMode="auto">
            <a:xfrm>
              <a:off x="3178" y="2843"/>
              <a:ext cx="60" cy="57"/>
            </a:xfrm>
            <a:custGeom>
              <a:avLst/>
              <a:gdLst>
                <a:gd name="T0" fmla="*/ 0 w 774"/>
                <a:gd name="T1" fmla="*/ 0 h 801"/>
                <a:gd name="T2" fmla="*/ 102 w 774"/>
                <a:gd name="T3" fmla="*/ 53 h 801"/>
                <a:gd name="T4" fmla="*/ 194 w 774"/>
                <a:gd name="T5" fmla="*/ 115 h 801"/>
                <a:gd name="T6" fmla="*/ 282 w 774"/>
                <a:gd name="T7" fmla="*/ 186 h 801"/>
                <a:gd name="T8" fmla="*/ 359 w 774"/>
                <a:gd name="T9" fmla="*/ 260 h 801"/>
                <a:gd name="T10" fmla="*/ 437 w 774"/>
                <a:gd name="T11" fmla="*/ 340 h 801"/>
                <a:gd name="T12" fmla="*/ 507 w 774"/>
                <a:gd name="T13" fmla="*/ 425 h 801"/>
                <a:gd name="T14" fmla="*/ 573 w 774"/>
                <a:gd name="T15" fmla="*/ 513 h 801"/>
                <a:gd name="T16" fmla="*/ 641 w 774"/>
                <a:gd name="T17" fmla="*/ 608 h 801"/>
                <a:gd name="T18" fmla="*/ 708 w 774"/>
                <a:gd name="T19" fmla="*/ 703 h 801"/>
                <a:gd name="T20" fmla="*/ 774 w 774"/>
                <a:gd name="T21" fmla="*/ 801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4" h="801">
                  <a:moveTo>
                    <a:pt x="0" y="0"/>
                  </a:moveTo>
                  <a:lnTo>
                    <a:pt x="102" y="53"/>
                  </a:lnTo>
                  <a:lnTo>
                    <a:pt x="194" y="115"/>
                  </a:lnTo>
                  <a:lnTo>
                    <a:pt x="282" y="186"/>
                  </a:lnTo>
                  <a:lnTo>
                    <a:pt x="359" y="260"/>
                  </a:lnTo>
                  <a:lnTo>
                    <a:pt x="437" y="340"/>
                  </a:lnTo>
                  <a:lnTo>
                    <a:pt x="507" y="425"/>
                  </a:lnTo>
                  <a:lnTo>
                    <a:pt x="573" y="513"/>
                  </a:lnTo>
                  <a:lnTo>
                    <a:pt x="641" y="608"/>
                  </a:lnTo>
                  <a:lnTo>
                    <a:pt x="708" y="703"/>
                  </a:lnTo>
                  <a:lnTo>
                    <a:pt x="774" y="801"/>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59" name="Freeform 831"/>
            <p:cNvSpPr>
              <a:spLocks/>
            </p:cNvSpPr>
            <p:nvPr/>
          </p:nvSpPr>
          <p:spPr bwMode="auto">
            <a:xfrm>
              <a:off x="3217" y="2883"/>
              <a:ext cx="21" cy="21"/>
            </a:xfrm>
            <a:custGeom>
              <a:avLst/>
              <a:gdLst>
                <a:gd name="T0" fmla="*/ 0 w 267"/>
                <a:gd name="T1" fmla="*/ 0 h 295"/>
                <a:gd name="T2" fmla="*/ 35 w 267"/>
                <a:gd name="T3" fmla="*/ 18 h 295"/>
                <a:gd name="T4" fmla="*/ 71 w 267"/>
                <a:gd name="T5" fmla="*/ 43 h 295"/>
                <a:gd name="T6" fmla="*/ 102 w 267"/>
                <a:gd name="T7" fmla="*/ 66 h 295"/>
                <a:gd name="T8" fmla="*/ 131 w 267"/>
                <a:gd name="T9" fmla="*/ 91 h 295"/>
                <a:gd name="T10" fmla="*/ 158 w 267"/>
                <a:gd name="T11" fmla="*/ 120 h 295"/>
                <a:gd name="T12" fmla="*/ 183 w 267"/>
                <a:gd name="T13" fmla="*/ 151 h 295"/>
                <a:gd name="T14" fmla="*/ 208 w 267"/>
                <a:gd name="T15" fmla="*/ 186 h 295"/>
                <a:gd name="T16" fmla="*/ 229 w 267"/>
                <a:gd name="T17" fmla="*/ 218 h 295"/>
                <a:gd name="T18" fmla="*/ 246 w 267"/>
                <a:gd name="T19" fmla="*/ 256 h 295"/>
                <a:gd name="T20" fmla="*/ 267 w 267"/>
                <a:gd name="T21" fmla="*/ 295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7" h="295">
                  <a:moveTo>
                    <a:pt x="0" y="0"/>
                  </a:moveTo>
                  <a:lnTo>
                    <a:pt x="35" y="18"/>
                  </a:lnTo>
                  <a:lnTo>
                    <a:pt x="71" y="43"/>
                  </a:lnTo>
                  <a:lnTo>
                    <a:pt x="102" y="66"/>
                  </a:lnTo>
                  <a:lnTo>
                    <a:pt x="131" y="91"/>
                  </a:lnTo>
                  <a:lnTo>
                    <a:pt x="158" y="120"/>
                  </a:lnTo>
                  <a:lnTo>
                    <a:pt x="183" y="151"/>
                  </a:lnTo>
                  <a:lnTo>
                    <a:pt x="208" y="186"/>
                  </a:lnTo>
                  <a:lnTo>
                    <a:pt x="229" y="218"/>
                  </a:lnTo>
                  <a:lnTo>
                    <a:pt x="246" y="256"/>
                  </a:lnTo>
                  <a:lnTo>
                    <a:pt x="267" y="295"/>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60" name="Freeform 832"/>
            <p:cNvSpPr>
              <a:spLocks/>
            </p:cNvSpPr>
            <p:nvPr/>
          </p:nvSpPr>
          <p:spPr bwMode="auto">
            <a:xfrm>
              <a:off x="3236" y="2853"/>
              <a:ext cx="14" cy="14"/>
            </a:xfrm>
            <a:custGeom>
              <a:avLst/>
              <a:gdLst>
                <a:gd name="T0" fmla="*/ 0 w 183"/>
                <a:gd name="T1" fmla="*/ 0 h 197"/>
                <a:gd name="T2" fmla="*/ 18 w 183"/>
                <a:gd name="T3" fmla="*/ 22 h 197"/>
                <a:gd name="T4" fmla="*/ 39 w 183"/>
                <a:gd name="T5" fmla="*/ 39 h 197"/>
                <a:gd name="T6" fmla="*/ 57 w 183"/>
                <a:gd name="T7" fmla="*/ 57 h 197"/>
                <a:gd name="T8" fmla="*/ 78 w 183"/>
                <a:gd name="T9" fmla="*/ 75 h 197"/>
                <a:gd name="T10" fmla="*/ 99 w 183"/>
                <a:gd name="T11" fmla="*/ 88 h 197"/>
                <a:gd name="T12" fmla="*/ 120 w 183"/>
                <a:gd name="T13" fmla="*/ 105 h 197"/>
                <a:gd name="T14" fmla="*/ 138 w 183"/>
                <a:gd name="T15" fmla="*/ 127 h 197"/>
                <a:gd name="T16" fmla="*/ 155 w 183"/>
                <a:gd name="T17" fmla="*/ 145 h 197"/>
                <a:gd name="T18" fmla="*/ 170 w 183"/>
                <a:gd name="T19" fmla="*/ 169 h 197"/>
                <a:gd name="T20" fmla="*/ 183 w 183"/>
                <a:gd name="T21"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3" h="197">
                  <a:moveTo>
                    <a:pt x="0" y="0"/>
                  </a:moveTo>
                  <a:lnTo>
                    <a:pt x="18" y="22"/>
                  </a:lnTo>
                  <a:lnTo>
                    <a:pt x="39" y="39"/>
                  </a:lnTo>
                  <a:lnTo>
                    <a:pt x="57" y="57"/>
                  </a:lnTo>
                  <a:lnTo>
                    <a:pt x="78" y="75"/>
                  </a:lnTo>
                  <a:lnTo>
                    <a:pt x="99" y="88"/>
                  </a:lnTo>
                  <a:lnTo>
                    <a:pt x="120" y="105"/>
                  </a:lnTo>
                  <a:lnTo>
                    <a:pt x="138" y="127"/>
                  </a:lnTo>
                  <a:lnTo>
                    <a:pt x="155" y="145"/>
                  </a:lnTo>
                  <a:lnTo>
                    <a:pt x="170" y="169"/>
                  </a:lnTo>
                  <a:lnTo>
                    <a:pt x="183" y="197"/>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61" name="Freeform 833"/>
            <p:cNvSpPr>
              <a:spLocks/>
            </p:cNvSpPr>
            <p:nvPr/>
          </p:nvSpPr>
          <p:spPr bwMode="auto">
            <a:xfrm>
              <a:off x="3220" y="2836"/>
              <a:ext cx="31" cy="23"/>
            </a:xfrm>
            <a:custGeom>
              <a:avLst/>
              <a:gdLst>
                <a:gd name="T0" fmla="*/ 0 w 409"/>
                <a:gd name="T1" fmla="*/ 0 h 323"/>
                <a:gd name="T2" fmla="*/ 43 w 409"/>
                <a:gd name="T3" fmla="*/ 25 h 323"/>
                <a:gd name="T4" fmla="*/ 88 w 409"/>
                <a:gd name="T5" fmla="*/ 53 h 323"/>
                <a:gd name="T6" fmla="*/ 134 w 409"/>
                <a:gd name="T7" fmla="*/ 80 h 323"/>
                <a:gd name="T8" fmla="*/ 176 w 409"/>
                <a:gd name="T9" fmla="*/ 108 h 323"/>
                <a:gd name="T10" fmla="*/ 218 w 409"/>
                <a:gd name="T11" fmla="*/ 140 h 323"/>
                <a:gd name="T12" fmla="*/ 261 w 409"/>
                <a:gd name="T13" fmla="*/ 172 h 323"/>
                <a:gd name="T14" fmla="*/ 299 w 409"/>
                <a:gd name="T15" fmla="*/ 203 h 323"/>
                <a:gd name="T16" fmla="*/ 338 w 409"/>
                <a:gd name="T17" fmla="*/ 242 h 323"/>
                <a:gd name="T18" fmla="*/ 373 w 409"/>
                <a:gd name="T19" fmla="*/ 281 h 323"/>
                <a:gd name="T20" fmla="*/ 409 w 409"/>
                <a:gd name="T21" fmla="*/ 323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9" h="323">
                  <a:moveTo>
                    <a:pt x="0" y="0"/>
                  </a:moveTo>
                  <a:lnTo>
                    <a:pt x="43" y="25"/>
                  </a:lnTo>
                  <a:lnTo>
                    <a:pt x="88" y="53"/>
                  </a:lnTo>
                  <a:lnTo>
                    <a:pt x="134" y="80"/>
                  </a:lnTo>
                  <a:lnTo>
                    <a:pt x="176" y="108"/>
                  </a:lnTo>
                  <a:lnTo>
                    <a:pt x="218" y="140"/>
                  </a:lnTo>
                  <a:lnTo>
                    <a:pt x="261" y="172"/>
                  </a:lnTo>
                  <a:lnTo>
                    <a:pt x="299" y="203"/>
                  </a:lnTo>
                  <a:lnTo>
                    <a:pt x="338" y="242"/>
                  </a:lnTo>
                  <a:lnTo>
                    <a:pt x="373" y="281"/>
                  </a:lnTo>
                  <a:lnTo>
                    <a:pt x="409" y="323"/>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62" name="Freeform 834"/>
            <p:cNvSpPr>
              <a:spLocks/>
            </p:cNvSpPr>
            <p:nvPr/>
          </p:nvSpPr>
          <p:spPr bwMode="auto">
            <a:xfrm>
              <a:off x="3228" y="2861"/>
              <a:ext cx="17" cy="20"/>
            </a:xfrm>
            <a:custGeom>
              <a:avLst/>
              <a:gdLst>
                <a:gd name="T0" fmla="*/ 0 w 211"/>
                <a:gd name="T1" fmla="*/ 0 h 281"/>
                <a:gd name="T2" fmla="*/ 17 w 211"/>
                <a:gd name="T3" fmla="*/ 28 h 281"/>
                <a:gd name="T4" fmla="*/ 38 w 211"/>
                <a:gd name="T5" fmla="*/ 56 h 281"/>
                <a:gd name="T6" fmla="*/ 60 w 211"/>
                <a:gd name="T7" fmla="*/ 84 h 281"/>
                <a:gd name="T8" fmla="*/ 85 w 211"/>
                <a:gd name="T9" fmla="*/ 109 h 281"/>
                <a:gd name="T10" fmla="*/ 105 w 211"/>
                <a:gd name="T11" fmla="*/ 137 h 281"/>
                <a:gd name="T12" fmla="*/ 130 w 211"/>
                <a:gd name="T13" fmla="*/ 165 h 281"/>
                <a:gd name="T14" fmla="*/ 151 w 211"/>
                <a:gd name="T15" fmla="*/ 190 h 281"/>
                <a:gd name="T16" fmla="*/ 173 w 211"/>
                <a:gd name="T17" fmla="*/ 217 h 281"/>
                <a:gd name="T18" fmla="*/ 193 w 211"/>
                <a:gd name="T19" fmla="*/ 249 h 281"/>
                <a:gd name="T20" fmla="*/ 211 w 211"/>
                <a:gd name="T21"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1" h="281">
                  <a:moveTo>
                    <a:pt x="0" y="0"/>
                  </a:moveTo>
                  <a:lnTo>
                    <a:pt x="17" y="28"/>
                  </a:lnTo>
                  <a:lnTo>
                    <a:pt x="38" y="56"/>
                  </a:lnTo>
                  <a:lnTo>
                    <a:pt x="60" y="84"/>
                  </a:lnTo>
                  <a:lnTo>
                    <a:pt x="85" y="109"/>
                  </a:lnTo>
                  <a:lnTo>
                    <a:pt x="105" y="137"/>
                  </a:lnTo>
                  <a:lnTo>
                    <a:pt x="130" y="165"/>
                  </a:lnTo>
                  <a:lnTo>
                    <a:pt x="151" y="190"/>
                  </a:lnTo>
                  <a:lnTo>
                    <a:pt x="173" y="217"/>
                  </a:lnTo>
                  <a:lnTo>
                    <a:pt x="193" y="249"/>
                  </a:lnTo>
                  <a:lnTo>
                    <a:pt x="211" y="281"/>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63" name="Freeform 835"/>
            <p:cNvSpPr>
              <a:spLocks/>
            </p:cNvSpPr>
            <p:nvPr/>
          </p:nvSpPr>
          <p:spPr bwMode="auto">
            <a:xfrm>
              <a:off x="2692" y="2572"/>
              <a:ext cx="89" cy="116"/>
            </a:xfrm>
            <a:custGeom>
              <a:avLst/>
              <a:gdLst>
                <a:gd name="T0" fmla="*/ 25 w 1153"/>
                <a:gd name="T1" fmla="*/ 74 h 1623"/>
                <a:gd name="T2" fmla="*/ 48 w 1153"/>
                <a:gd name="T3" fmla="*/ 53 h 1623"/>
                <a:gd name="T4" fmla="*/ 63 w 1153"/>
                <a:gd name="T5" fmla="*/ 28 h 1623"/>
                <a:gd name="T6" fmla="*/ 70 w 1153"/>
                <a:gd name="T7" fmla="*/ 81 h 1623"/>
                <a:gd name="T8" fmla="*/ 115 w 1153"/>
                <a:gd name="T9" fmla="*/ 298 h 1623"/>
                <a:gd name="T10" fmla="*/ 203 w 1153"/>
                <a:gd name="T11" fmla="*/ 492 h 1623"/>
                <a:gd name="T12" fmla="*/ 348 w 1153"/>
                <a:gd name="T13" fmla="*/ 713 h 1623"/>
                <a:gd name="T14" fmla="*/ 397 w 1153"/>
                <a:gd name="T15" fmla="*/ 776 h 1623"/>
                <a:gd name="T16" fmla="*/ 474 w 1153"/>
                <a:gd name="T17" fmla="*/ 858 h 1623"/>
                <a:gd name="T18" fmla="*/ 541 w 1153"/>
                <a:gd name="T19" fmla="*/ 924 h 1623"/>
                <a:gd name="T20" fmla="*/ 615 w 1153"/>
                <a:gd name="T21" fmla="*/ 998 h 1623"/>
                <a:gd name="T22" fmla="*/ 689 w 1153"/>
                <a:gd name="T23" fmla="*/ 1071 h 1623"/>
                <a:gd name="T24" fmla="*/ 799 w 1153"/>
                <a:gd name="T25" fmla="*/ 1156 h 1623"/>
                <a:gd name="T26" fmla="*/ 942 w 1153"/>
                <a:gd name="T27" fmla="*/ 1248 h 1623"/>
                <a:gd name="T28" fmla="*/ 1013 w 1153"/>
                <a:gd name="T29" fmla="*/ 1279 h 1623"/>
                <a:gd name="T30" fmla="*/ 1083 w 1153"/>
                <a:gd name="T31" fmla="*/ 1303 h 1623"/>
                <a:gd name="T32" fmla="*/ 1153 w 1153"/>
                <a:gd name="T33" fmla="*/ 1328 h 1623"/>
                <a:gd name="T34" fmla="*/ 1087 w 1153"/>
                <a:gd name="T35" fmla="*/ 1303 h 1623"/>
                <a:gd name="T36" fmla="*/ 992 w 1153"/>
                <a:gd name="T37" fmla="*/ 1271 h 1623"/>
                <a:gd name="T38" fmla="*/ 900 w 1153"/>
                <a:gd name="T39" fmla="*/ 1233 h 1623"/>
                <a:gd name="T40" fmla="*/ 805 w 1153"/>
                <a:gd name="T41" fmla="*/ 1177 h 1623"/>
                <a:gd name="T42" fmla="*/ 700 w 1153"/>
                <a:gd name="T43" fmla="*/ 1113 h 1623"/>
                <a:gd name="T44" fmla="*/ 591 w 1153"/>
                <a:gd name="T45" fmla="*/ 1036 h 1623"/>
                <a:gd name="T46" fmla="*/ 506 w 1153"/>
                <a:gd name="T47" fmla="*/ 963 h 1623"/>
                <a:gd name="T48" fmla="*/ 449 w 1153"/>
                <a:gd name="T49" fmla="*/ 913 h 1623"/>
                <a:gd name="T50" fmla="*/ 379 w 1153"/>
                <a:gd name="T51" fmla="*/ 843 h 1623"/>
                <a:gd name="T52" fmla="*/ 338 w 1153"/>
                <a:gd name="T53" fmla="*/ 794 h 1623"/>
                <a:gd name="T54" fmla="*/ 408 w 1153"/>
                <a:gd name="T55" fmla="*/ 1030 h 1623"/>
                <a:gd name="T56" fmla="*/ 454 w 1153"/>
                <a:gd name="T57" fmla="*/ 1283 h 1623"/>
                <a:gd name="T58" fmla="*/ 509 w 1153"/>
                <a:gd name="T59" fmla="*/ 1539 h 1623"/>
                <a:gd name="T60" fmla="*/ 474 w 1153"/>
                <a:gd name="T61" fmla="*/ 1419 h 1623"/>
                <a:gd name="T62" fmla="*/ 386 w 1153"/>
                <a:gd name="T63" fmla="*/ 1100 h 1623"/>
                <a:gd name="T64" fmla="*/ 274 w 1153"/>
                <a:gd name="T65" fmla="*/ 791 h 1623"/>
                <a:gd name="T66" fmla="*/ 136 w 1153"/>
                <a:gd name="T67" fmla="*/ 661 h 1623"/>
                <a:gd name="T68" fmla="*/ 77 w 1153"/>
                <a:gd name="T69" fmla="*/ 847 h 1623"/>
                <a:gd name="T70" fmla="*/ 52 w 1153"/>
                <a:gd name="T71" fmla="*/ 1051 h 1623"/>
                <a:gd name="T72" fmla="*/ 42 w 1153"/>
                <a:gd name="T73" fmla="*/ 1243 h 1623"/>
                <a:gd name="T74" fmla="*/ 38 w 1153"/>
                <a:gd name="T75" fmla="*/ 889 h 1623"/>
                <a:gd name="T76" fmla="*/ 73 w 1153"/>
                <a:gd name="T77" fmla="*/ 675 h 1623"/>
                <a:gd name="T78" fmla="*/ 101 w 1153"/>
                <a:gd name="T79" fmla="*/ 555 h 1623"/>
                <a:gd name="T80" fmla="*/ 80 w 1153"/>
                <a:gd name="T81" fmla="*/ 460 h 1623"/>
                <a:gd name="T82" fmla="*/ 38 w 1153"/>
                <a:gd name="T83" fmla="*/ 348 h 1623"/>
                <a:gd name="T84" fmla="*/ 7 w 1153"/>
                <a:gd name="T85" fmla="*/ 232 h 1623"/>
                <a:gd name="T86" fmla="*/ 0 w 1153"/>
                <a:gd name="T87" fmla="*/ 92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3" h="1623">
                  <a:moveTo>
                    <a:pt x="0" y="92"/>
                  </a:moveTo>
                  <a:lnTo>
                    <a:pt x="13" y="81"/>
                  </a:lnTo>
                  <a:lnTo>
                    <a:pt x="25" y="74"/>
                  </a:lnTo>
                  <a:lnTo>
                    <a:pt x="35" y="67"/>
                  </a:lnTo>
                  <a:lnTo>
                    <a:pt x="42" y="60"/>
                  </a:lnTo>
                  <a:lnTo>
                    <a:pt x="48" y="53"/>
                  </a:lnTo>
                  <a:lnTo>
                    <a:pt x="56" y="46"/>
                  </a:lnTo>
                  <a:lnTo>
                    <a:pt x="60" y="39"/>
                  </a:lnTo>
                  <a:lnTo>
                    <a:pt x="63" y="28"/>
                  </a:lnTo>
                  <a:lnTo>
                    <a:pt x="66" y="15"/>
                  </a:lnTo>
                  <a:lnTo>
                    <a:pt x="63" y="0"/>
                  </a:lnTo>
                  <a:lnTo>
                    <a:pt x="70" y="81"/>
                  </a:lnTo>
                  <a:lnTo>
                    <a:pt x="80" y="158"/>
                  </a:lnTo>
                  <a:lnTo>
                    <a:pt x="95" y="232"/>
                  </a:lnTo>
                  <a:lnTo>
                    <a:pt x="115" y="298"/>
                  </a:lnTo>
                  <a:lnTo>
                    <a:pt x="140" y="362"/>
                  </a:lnTo>
                  <a:lnTo>
                    <a:pt x="168" y="425"/>
                  </a:lnTo>
                  <a:lnTo>
                    <a:pt x="203" y="492"/>
                  </a:lnTo>
                  <a:lnTo>
                    <a:pt x="243" y="558"/>
                  </a:lnTo>
                  <a:lnTo>
                    <a:pt x="291" y="633"/>
                  </a:lnTo>
                  <a:lnTo>
                    <a:pt x="348" y="713"/>
                  </a:lnTo>
                  <a:lnTo>
                    <a:pt x="358" y="731"/>
                  </a:lnTo>
                  <a:lnTo>
                    <a:pt x="376" y="752"/>
                  </a:lnTo>
                  <a:lnTo>
                    <a:pt x="397" y="776"/>
                  </a:lnTo>
                  <a:lnTo>
                    <a:pt x="421" y="801"/>
                  </a:lnTo>
                  <a:lnTo>
                    <a:pt x="449" y="830"/>
                  </a:lnTo>
                  <a:lnTo>
                    <a:pt x="474" y="858"/>
                  </a:lnTo>
                  <a:lnTo>
                    <a:pt x="499" y="882"/>
                  </a:lnTo>
                  <a:lnTo>
                    <a:pt x="524" y="906"/>
                  </a:lnTo>
                  <a:lnTo>
                    <a:pt x="541" y="924"/>
                  </a:lnTo>
                  <a:lnTo>
                    <a:pt x="556" y="938"/>
                  </a:lnTo>
                  <a:lnTo>
                    <a:pt x="587" y="970"/>
                  </a:lnTo>
                  <a:lnTo>
                    <a:pt x="615" y="998"/>
                  </a:lnTo>
                  <a:lnTo>
                    <a:pt x="640" y="1023"/>
                  </a:lnTo>
                  <a:lnTo>
                    <a:pt x="664" y="1047"/>
                  </a:lnTo>
                  <a:lnTo>
                    <a:pt x="689" y="1071"/>
                  </a:lnTo>
                  <a:lnTo>
                    <a:pt x="721" y="1096"/>
                  </a:lnTo>
                  <a:lnTo>
                    <a:pt x="756" y="1125"/>
                  </a:lnTo>
                  <a:lnTo>
                    <a:pt x="799" y="1156"/>
                  </a:lnTo>
                  <a:lnTo>
                    <a:pt x="855" y="1191"/>
                  </a:lnTo>
                  <a:lnTo>
                    <a:pt x="922" y="1236"/>
                  </a:lnTo>
                  <a:lnTo>
                    <a:pt x="942" y="1248"/>
                  </a:lnTo>
                  <a:lnTo>
                    <a:pt x="967" y="1261"/>
                  </a:lnTo>
                  <a:lnTo>
                    <a:pt x="988" y="1271"/>
                  </a:lnTo>
                  <a:lnTo>
                    <a:pt x="1013" y="1279"/>
                  </a:lnTo>
                  <a:lnTo>
                    <a:pt x="1034" y="1286"/>
                  </a:lnTo>
                  <a:lnTo>
                    <a:pt x="1058" y="1296"/>
                  </a:lnTo>
                  <a:lnTo>
                    <a:pt x="1083" y="1303"/>
                  </a:lnTo>
                  <a:lnTo>
                    <a:pt x="1108" y="1311"/>
                  </a:lnTo>
                  <a:lnTo>
                    <a:pt x="1133" y="1318"/>
                  </a:lnTo>
                  <a:lnTo>
                    <a:pt x="1153" y="1328"/>
                  </a:lnTo>
                  <a:lnTo>
                    <a:pt x="1136" y="1321"/>
                  </a:lnTo>
                  <a:lnTo>
                    <a:pt x="1115" y="1311"/>
                  </a:lnTo>
                  <a:lnTo>
                    <a:pt x="1087" y="1303"/>
                  </a:lnTo>
                  <a:lnTo>
                    <a:pt x="1058" y="1293"/>
                  </a:lnTo>
                  <a:lnTo>
                    <a:pt x="1027" y="1283"/>
                  </a:lnTo>
                  <a:lnTo>
                    <a:pt x="992" y="1271"/>
                  </a:lnTo>
                  <a:lnTo>
                    <a:pt x="960" y="1258"/>
                  </a:lnTo>
                  <a:lnTo>
                    <a:pt x="932" y="1243"/>
                  </a:lnTo>
                  <a:lnTo>
                    <a:pt x="900" y="1233"/>
                  </a:lnTo>
                  <a:lnTo>
                    <a:pt x="875" y="1219"/>
                  </a:lnTo>
                  <a:lnTo>
                    <a:pt x="840" y="1198"/>
                  </a:lnTo>
                  <a:lnTo>
                    <a:pt x="805" y="1177"/>
                  </a:lnTo>
                  <a:lnTo>
                    <a:pt x="770" y="1160"/>
                  </a:lnTo>
                  <a:lnTo>
                    <a:pt x="735" y="1138"/>
                  </a:lnTo>
                  <a:lnTo>
                    <a:pt x="700" y="1113"/>
                  </a:lnTo>
                  <a:lnTo>
                    <a:pt x="664" y="1089"/>
                  </a:lnTo>
                  <a:lnTo>
                    <a:pt x="629" y="1065"/>
                  </a:lnTo>
                  <a:lnTo>
                    <a:pt x="591" y="1036"/>
                  </a:lnTo>
                  <a:lnTo>
                    <a:pt x="552" y="1005"/>
                  </a:lnTo>
                  <a:lnTo>
                    <a:pt x="513" y="970"/>
                  </a:lnTo>
                  <a:lnTo>
                    <a:pt x="506" y="963"/>
                  </a:lnTo>
                  <a:lnTo>
                    <a:pt x="492" y="953"/>
                  </a:lnTo>
                  <a:lnTo>
                    <a:pt x="474" y="935"/>
                  </a:lnTo>
                  <a:lnTo>
                    <a:pt x="449" y="913"/>
                  </a:lnTo>
                  <a:lnTo>
                    <a:pt x="429" y="889"/>
                  </a:lnTo>
                  <a:lnTo>
                    <a:pt x="404" y="865"/>
                  </a:lnTo>
                  <a:lnTo>
                    <a:pt x="379" y="843"/>
                  </a:lnTo>
                  <a:lnTo>
                    <a:pt x="362" y="822"/>
                  </a:lnTo>
                  <a:lnTo>
                    <a:pt x="348" y="805"/>
                  </a:lnTo>
                  <a:lnTo>
                    <a:pt x="338" y="794"/>
                  </a:lnTo>
                  <a:lnTo>
                    <a:pt x="366" y="868"/>
                  </a:lnTo>
                  <a:lnTo>
                    <a:pt x="390" y="948"/>
                  </a:lnTo>
                  <a:lnTo>
                    <a:pt x="408" y="1030"/>
                  </a:lnTo>
                  <a:lnTo>
                    <a:pt x="426" y="1113"/>
                  </a:lnTo>
                  <a:lnTo>
                    <a:pt x="439" y="1198"/>
                  </a:lnTo>
                  <a:lnTo>
                    <a:pt x="454" y="1283"/>
                  </a:lnTo>
                  <a:lnTo>
                    <a:pt x="468" y="1370"/>
                  </a:lnTo>
                  <a:lnTo>
                    <a:pt x="489" y="1455"/>
                  </a:lnTo>
                  <a:lnTo>
                    <a:pt x="509" y="1539"/>
                  </a:lnTo>
                  <a:lnTo>
                    <a:pt x="534" y="1623"/>
                  </a:lnTo>
                  <a:lnTo>
                    <a:pt x="503" y="1525"/>
                  </a:lnTo>
                  <a:lnTo>
                    <a:pt x="474" y="1419"/>
                  </a:lnTo>
                  <a:lnTo>
                    <a:pt x="443" y="1314"/>
                  </a:lnTo>
                  <a:lnTo>
                    <a:pt x="414" y="1208"/>
                  </a:lnTo>
                  <a:lnTo>
                    <a:pt x="386" y="1100"/>
                  </a:lnTo>
                  <a:lnTo>
                    <a:pt x="351" y="995"/>
                  </a:lnTo>
                  <a:lnTo>
                    <a:pt x="316" y="889"/>
                  </a:lnTo>
                  <a:lnTo>
                    <a:pt x="274" y="791"/>
                  </a:lnTo>
                  <a:lnTo>
                    <a:pt x="225" y="696"/>
                  </a:lnTo>
                  <a:lnTo>
                    <a:pt x="168" y="611"/>
                  </a:lnTo>
                  <a:lnTo>
                    <a:pt x="136" y="661"/>
                  </a:lnTo>
                  <a:lnTo>
                    <a:pt x="112" y="720"/>
                  </a:lnTo>
                  <a:lnTo>
                    <a:pt x="91" y="783"/>
                  </a:lnTo>
                  <a:lnTo>
                    <a:pt x="77" y="847"/>
                  </a:lnTo>
                  <a:lnTo>
                    <a:pt x="66" y="913"/>
                  </a:lnTo>
                  <a:lnTo>
                    <a:pt x="60" y="983"/>
                  </a:lnTo>
                  <a:lnTo>
                    <a:pt x="52" y="1051"/>
                  </a:lnTo>
                  <a:lnTo>
                    <a:pt x="48" y="1118"/>
                  </a:lnTo>
                  <a:lnTo>
                    <a:pt x="45" y="1181"/>
                  </a:lnTo>
                  <a:lnTo>
                    <a:pt x="42" y="1243"/>
                  </a:lnTo>
                  <a:lnTo>
                    <a:pt x="35" y="1106"/>
                  </a:lnTo>
                  <a:lnTo>
                    <a:pt x="35" y="988"/>
                  </a:lnTo>
                  <a:lnTo>
                    <a:pt x="38" y="889"/>
                  </a:lnTo>
                  <a:lnTo>
                    <a:pt x="48" y="801"/>
                  </a:lnTo>
                  <a:lnTo>
                    <a:pt x="60" y="731"/>
                  </a:lnTo>
                  <a:lnTo>
                    <a:pt x="73" y="675"/>
                  </a:lnTo>
                  <a:lnTo>
                    <a:pt x="88" y="625"/>
                  </a:lnTo>
                  <a:lnTo>
                    <a:pt x="98" y="587"/>
                  </a:lnTo>
                  <a:lnTo>
                    <a:pt x="101" y="555"/>
                  </a:lnTo>
                  <a:lnTo>
                    <a:pt x="101" y="527"/>
                  </a:lnTo>
                  <a:lnTo>
                    <a:pt x="95" y="495"/>
                  </a:lnTo>
                  <a:lnTo>
                    <a:pt x="80" y="460"/>
                  </a:lnTo>
                  <a:lnTo>
                    <a:pt x="70" y="425"/>
                  </a:lnTo>
                  <a:lnTo>
                    <a:pt x="56" y="387"/>
                  </a:lnTo>
                  <a:lnTo>
                    <a:pt x="38" y="348"/>
                  </a:lnTo>
                  <a:lnTo>
                    <a:pt x="28" y="310"/>
                  </a:lnTo>
                  <a:lnTo>
                    <a:pt x="13" y="270"/>
                  </a:lnTo>
                  <a:lnTo>
                    <a:pt x="7" y="232"/>
                  </a:lnTo>
                  <a:lnTo>
                    <a:pt x="0" y="193"/>
                  </a:lnTo>
                  <a:lnTo>
                    <a:pt x="0" y="162"/>
                  </a:lnTo>
                  <a:lnTo>
                    <a:pt x="0" y="92"/>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64" name="Freeform 836"/>
            <p:cNvSpPr>
              <a:spLocks/>
            </p:cNvSpPr>
            <p:nvPr/>
          </p:nvSpPr>
          <p:spPr bwMode="auto">
            <a:xfrm>
              <a:off x="2692" y="2572"/>
              <a:ext cx="89" cy="116"/>
            </a:xfrm>
            <a:custGeom>
              <a:avLst/>
              <a:gdLst>
                <a:gd name="T0" fmla="*/ 25 w 1153"/>
                <a:gd name="T1" fmla="*/ 74 h 1623"/>
                <a:gd name="T2" fmla="*/ 48 w 1153"/>
                <a:gd name="T3" fmla="*/ 53 h 1623"/>
                <a:gd name="T4" fmla="*/ 63 w 1153"/>
                <a:gd name="T5" fmla="*/ 28 h 1623"/>
                <a:gd name="T6" fmla="*/ 70 w 1153"/>
                <a:gd name="T7" fmla="*/ 81 h 1623"/>
                <a:gd name="T8" fmla="*/ 115 w 1153"/>
                <a:gd name="T9" fmla="*/ 298 h 1623"/>
                <a:gd name="T10" fmla="*/ 203 w 1153"/>
                <a:gd name="T11" fmla="*/ 492 h 1623"/>
                <a:gd name="T12" fmla="*/ 348 w 1153"/>
                <a:gd name="T13" fmla="*/ 713 h 1623"/>
                <a:gd name="T14" fmla="*/ 397 w 1153"/>
                <a:gd name="T15" fmla="*/ 776 h 1623"/>
                <a:gd name="T16" fmla="*/ 474 w 1153"/>
                <a:gd name="T17" fmla="*/ 858 h 1623"/>
                <a:gd name="T18" fmla="*/ 541 w 1153"/>
                <a:gd name="T19" fmla="*/ 924 h 1623"/>
                <a:gd name="T20" fmla="*/ 615 w 1153"/>
                <a:gd name="T21" fmla="*/ 998 h 1623"/>
                <a:gd name="T22" fmla="*/ 689 w 1153"/>
                <a:gd name="T23" fmla="*/ 1071 h 1623"/>
                <a:gd name="T24" fmla="*/ 799 w 1153"/>
                <a:gd name="T25" fmla="*/ 1156 h 1623"/>
                <a:gd name="T26" fmla="*/ 942 w 1153"/>
                <a:gd name="T27" fmla="*/ 1248 h 1623"/>
                <a:gd name="T28" fmla="*/ 1013 w 1153"/>
                <a:gd name="T29" fmla="*/ 1279 h 1623"/>
                <a:gd name="T30" fmla="*/ 1083 w 1153"/>
                <a:gd name="T31" fmla="*/ 1303 h 1623"/>
                <a:gd name="T32" fmla="*/ 1153 w 1153"/>
                <a:gd name="T33" fmla="*/ 1328 h 1623"/>
                <a:gd name="T34" fmla="*/ 1087 w 1153"/>
                <a:gd name="T35" fmla="*/ 1303 h 1623"/>
                <a:gd name="T36" fmla="*/ 992 w 1153"/>
                <a:gd name="T37" fmla="*/ 1271 h 1623"/>
                <a:gd name="T38" fmla="*/ 900 w 1153"/>
                <a:gd name="T39" fmla="*/ 1233 h 1623"/>
                <a:gd name="T40" fmla="*/ 805 w 1153"/>
                <a:gd name="T41" fmla="*/ 1177 h 1623"/>
                <a:gd name="T42" fmla="*/ 700 w 1153"/>
                <a:gd name="T43" fmla="*/ 1113 h 1623"/>
                <a:gd name="T44" fmla="*/ 591 w 1153"/>
                <a:gd name="T45" fmla="*/ 1036 h 1623"/>
                <a:gd name="T46" fmla="*/ 506 w 1153"/>
                <a:gd name="T47" fmla="*/ 963 h 1623"/>
                <a:gd name="T48" fmla="*/ 449 w 1153"/>
                <a:gd name="T49" fmla="*/ 913 h 1623"/>
                <a:gd name="T50" fmla="*/ 379 w 1153"/>
                <a:gd name="T51" fmla="*/ 843 h 1623"/>
                <a:gd name="T52" fmla="*/ 338 w 1153"/>
                <a:gd name="T53" fmla="*/ 794 h 1623"/>
                <a:gd name="T54" fmla="*/ 408 w 1153"/>
                <a:gd name="T55" fmla="*/ 1030 h 1623"/>
                <a:gd name="T56" fmla="*/ 454 w 1153"/>
                <a:gd name="T57" fmla="*/ 1283 h 1623"/>
                <a:gd name="T58" fmla="*/ 509 w 1153"/>
                <a:gd name="T59" fmla="*/ 1539 h 1623"/>
                <a:gd name="T60" fmla="*/ 474 w 1153"/>
                <a:gd name="T61" fmla="*/ 1419 h 1623"/>
                <a:gd name="T62" fmla="*/ 386 w 1153"/>
                <a:gd name="T63" fmla="*/ 1100 h 1623"/>
                <a:gd name="T64" fmla="*/ 274 w 1153"/>
                <a:gd name="T65" fmla="*/ 791 h 1623"/>
                <a:gd name="T66" fmla="*/ 136 w 1153"/>
                <a:gd name="T67" fmla="*/ 661 h 1623"/>
                <a:gd name="T68" fmla="*/ 77 w 1153"/>
                <a:gd name="T69" fmla="*/ 847 h 1623"/>
                <a:gd name="T70" fmla="*/ 52 w 1153"/>
                <a:gd name="T71" fmla="*/ 1051 h 1623"/>
                <a:gd name="T72" fmla="*/ 42 w 1153"/>
                <a:gd name="T73" fmla="*/ 1243 h 1623"/>
                <a:gd name="T74" fmla="*/ 38 w 1153"/>
                <a:gd name="T75" fmla="*/ 889 h 1623"/>
                <a:gd name="T76" fmla="*/ 73 w 1153"/>
                <a:gd name="T77" fmla="*/ 675 h 1623"/>
                <a:gd name="T78" fmla="*/ 101 w 1153"/>
                <a:gd name="T79" fmla="*/ 555 h 1623"/>
                <a:gd name="T80" fmla="*/ 80 w 1153"/>
                <a:gd name="T81" fmla="*/ 460 h 1623"/>
                <a:gd name="T82" fmla="*/ 38 w 1153"/>
                <a:gd name="T83" fmla="*/ 348 h 1623"/>
                <a:gd name="T84" fmla="*/ 7 w 1153"/>
                <a:gd name="T85" fmla="*/ 232 h 1623"/>
                <a:gd name="T86" fmla="*/ 0 w 1153"/>
                <a:gd name="T87" fmla="*/ 92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3" h="1623">
                  <a:moveTo>
                    <a:pt x="0" y="92"/>
                  </a:moveTo>
                  <a:lnTo>
                    <a:pt x="13" y="81"/>
                  </a:lnTo>
                  <a:lnTo>
                    <a:pt x="25" y="74"/>
                  </a:lnTo>
                  <a:lnTo>
                    <a:pt x="35" y="67"/>
                  </a:lnTo>
                  <a:lnTo>
                    <a:pt x="42" y="60"/>
                  </a:lnTo>
                  <a:lnTo>
                    <a:pt x="48" y="53"/>
                  </a:lnTo>
                  <a:lnTo>
                    <a:pt x="56" y="46"/>
                  </a:lnTo>
                  <a:lnTo>
                    <a:pt x="60" y="39"/>
                  </a:lnTo>
                  <a:lnTo>
                    <a:pt x="63" y="28"/>
                  </a:lnTo>
                  <a:lnTo>
                    <a:pt x="66" y="15"/>
                  </a:lnTo>
                  <a:lnTo>
                    <a:pt x="63" y="0"/>
                  </a:lnTo>
                  <a:lnTo>
                    <a:pt x="70" y="81"/>
                  </a:lnTo>
                  <a:lnTo>
                    <a:pt x="80" y="158"/>
                  </a:lnTo>
                  <a:lnTo>
                    <a:pt x="95" y="232"/>
                  </a:lnTo>
                  <a:lnTo>
                    <a:pt x="115" y="298"/>
                  </a:lnTo>
                  <a:lnTo>
                    <a:pt x="140" y="362"/>
                  </a:lnTo>
                  <a:lnTo>
                    <a:pt x="168" y="425"/>
                  </a:lnTo>
                  <a:lnTo>
                    <a:pt x="203" y="492"/>
                  </a:lnTo>
                  <a:lnTo>
                    <a:pt x="243" y="558"/>
                  </a:lnTo>
                  <a:lnTo>
                    <a:pt x="291" y="633"/>
                  </a:lnTo>
                  <a:lnTo>
                    <a:pt x="348" y="713"/>
                  </a:lnTo>
                  <a:lnTo>
                    <a:pt x="358" y="731"/>
                  </a:lnTo>
                  <a:lnTo>
                    <a:pt x="376" y="752"/>
                  </a:lnTo>
                  <a:lnTo>
                    <a:pt x="397" y="776"/>
                  </a:lnTo>
                  <a:lnTo>
                    <a:pt x="421" y="801"/>
                  </a:lnTo>
                  <a:lnTo>
                    <a:pt x="449" y="830"/>
                  </a:lnTo>
                  <a:lnTo>
                    <a:pt x="474" y="858"/>
                  </a:lnTo>
                  <a:lnTo>
                    <a:pt x="499" y="882"/>
                  </a:lnTo>
                  <a:lnTo>
                    <a:pt x="524" y="906"/>
                  </a:lnTo>
                  <a:lnTo>
                    <a:pt x="541" y="924"/>
                  </a:lnTo>
                  <a:lnTo>
                    <a:pt x="556" y="938"/>
                  </a:lnTo>
                  <a:lnTo>
                    <a:pt x="587" y="970"/>
                  </a:lnTo>
                  <a:lnTo>
                    <a:pt x="615" y="998"/>
                  </a:lnTo>
                  <a:lnTo>
                    <a:pt x="640" y="1023"/>
                  </a:lnTo>
                  <a:lnTo>
                    <a:pt x="664" y="1047"/>
                  </a:lnTo>
                  <a:lnTo>
                    <a:pt x="689" y="1071"/>
                  </a:lnTo>
                  <a:lnTo>
                    <a:pt x="721" y="1096"/>
                  </a:lnTo>
                  <a:lnTo>
                    <a:pt x="756" y="1125"/>
                  </a:lnTo>
                  <a:lnTo>
                    <a:pt x="799" y="1156"/>
                  </a:lnTo>
                  <a:lnTo>
                    <a:pt x="855" y="1191"/>
                  </a:lnTo>
                  <a:lnTo>
                    <a:pt x="922" y="1236"/>
                  </a:lnTo>
                  <a:lnTo>
                    <a:pt x="942" y="1248"/>
                  </a:lnTo>
                  <a:lnTo>
                    <a:pt x="967" y="1261"/>
                  </a:lnTo>
                  <a:lnTo>
                    <a:pt x="988" y="1271"/>
                  </a:lnTo>
                  <a:lnTo>
                    <a:pt x="1013" y="1279"/>
                  </a:lnTo>
                  <a:lnTo>
                    <a:pt x="1034" y="1286"/>
                  </a:lnTo>
                  <a:lnTo>
                    <a:pt x="1058" y="1296"/>
                  </a:lnTo>
                  <a:lnTo>
                    <a:pt x="1083" y="1303"/>
                  </a:lnTo>
                  <a:lnTo>
                    <a:pt x="1108" y="1311"/>
                  </a:lnTo>
                  <a:lnTo>
                    <a:pt x="1133" y="1318"/>
                  </a:lnTo>
                  <a:lnTo>
                    <a:pt x="1153" y="1328"/>
                  </a:lnTo>
                  <a:lnTo>
                    <a:pt x="1136" y="1321"/>
                  </a:lnTo>
                  <a:lnTo>
                    <a:pt x="1115" y="1311"/>
                  </a:lnTo>
                  <a:lnTo>
                    <a:pt x="1087" y="1303"/>
                  </a:lnTo>
                  <a:lnTo>
                    <a:pt x="1058" y="1293"/>
                  </a:lnTo>
                  <a:lnTo>
                    <a:pt x="1027" y="1283"/>
                  </a:lnTo>
                  <a:lnTo>
                    <a:pt x="992" y="1271"/>
                  </a:lnTo>
                  <a:lnTo>
                    <a:pt x="960" y="1258"/>
                  </a:lnTo>
                  <a:lnTo>
                    <a:pt x="932" y="1243"/>
                  </a:lnTo>
                  <a:lnTo>
                    <a:pt x="900" y="1233"/>
                  </a:lnTo>
                  <a:lnTo>
                    <a:pt x="875" y="1219"/>
                  </a:lnTo>
                  <a:lnTo>
                    <a:pt x="840" y="1198"/>
                  </a:lnTo>
                  <a:lnTo>
                    <a:pt x="805" y="1177"/>
                  </a:lnTo>
                  <a:lnTo>
                    <a:pt x="770" y="1160"/>
                  </a:lnTo>
                  <a:lnTo>
                    <a:pt x="735" y="1138"/>
                  </a:lnTo>
                  <a:lnTo>
                    <a:pt x="700" y="1113"/>
                  </a:lnTo>
                  <a:lnTo>
                    <a:pt x="664" y="1089"/>
                  </a:lnTo>
                  <a:lnTo>
                    <a:pt x="629" y="1065"/>
                  </a:lnTo>
                  <a:lnTo>
                    <a:pt x="591" y="1036"/>
                  </a:lnTo>
                  <a:lnTo>
                    <a:pt x="552" y="1005"/>
                  </a:lnTo>
                  <a:lnTo>
                    <a:pt x="513" y="970"/>
                  </a:lnTo>
                  <a:lnTo>
                    <a:pt x="506" y="963"/>
                  </a:lnTo>
                  <a:lnTo>
                    <a:pt x="492" y="953"/>
                  </a:lnTo>
                  <a:lnTo>
                    <a:pt x="474" y="935"/>
                  </a:lnTo>
                  <a:lnTo>
                    <a:pt x="449" y="913"/>
                  </a:lnTo>
                  <a:lnTo>
                    <a:pt x="429" y="889"/>
                  </a:lnTo>
                  <a:lnTo>
                    <a:pt x="404" y="865"/>
                  </a:lnTo>
                  <a:lnTo>
                    <a:pt x="379" y="843"/>
                  </a:lnTo>
                  <a:lnTo>
                    <a:pt x="362" y="822"/>
                  </a:lnTo>
                  <a:lnTo>
                    <a:pt x="348" y="805"/>
                  </a:lnTo>
                  <a:lnTo>
                    <a:pt x="338" y="794"/>
                  </a:lnTo>
                  <a:lnTo>
                    <a:pt x="366" y="868"/>
                  </a:lnTo>
                  <a:lnTo>
                    <a:pt x="390" y="948"/>
                  </a:lnTo>
                  <a:lnTo>
                    <a:pt x="408" y="1030"/>
                  </a:lnTo>
                  <a:lnTo>
                    <a:pt x="426" y="1113"/>
                  </a:lnTo>
                  <a:lnTo>
                    <a:pt x="439" y="1198"/>
                  </a:lnTo>
                  <a:lnTo>
                    <a:pt x="454" y="1283"/>
                  </a:lnTo>
                  <a:lnTo>
                    <a:pt x="468" y="1370"/>
                  </a:lnTo>
                  <a:lnTo>
                    <a:pt x="489" y="1455"/>
                  </a:lnTo>
                  <a:lnTo>
                    <a:pt x="509" y="1539"/>
                  </a:lnTo>
                  <a:lnTo>
                    <a:pt x="534" y="1623"/>
                  </a:lnTo>
                  <a:lnTo>
                    <a:pt x="503" y="1525"/>
                  </a:lnTo>
                  <a:lnTo>
                    <a:pt x="474" y="1419"/>
                  </a:lnTo>
                  <a:lnTo>
                    <a:pt x="443" y="1314"/>
                  </a:lnTo>
                  <a:lnTo>
                    <a:pt x="414" y="1208"/>
                  </a:lnTo>
                  <a:lnTo>
                    <a:pt x="386" y="1100"/>
                  </a:lnTo>
                  <a:lnTo>
                    <a:pt x="351" y="995"/>
                  </a:lnTo>
                  <a:lnTo>
                    <a:pt x="316" y="889"/>
                  </a:lnTo>
                  <a:lnTo>
                    <a:pt x="274" y="791"/>
                  </a:lnTo>
                  <a:lnTo>
                    <a:pt x="225" y="696"/>
                  </a:lnTo>
                  <a:lnTo>
                    <a:pt x="168" y="611"/>
                  </a:lnTo>
                  <a:lnTo>
                    <a:pt x="136" y="661"/>
                  </a:lnTo>
                  <a:lnTo>
                    <a:pt x="112" y="720"/>
                  </a:lnTo>
                  <a:lnTo>
                    <a:pt x="91" y="783"/>
                  </a:lnTo>
                  <a:lnTo>
                    <a:pt x="77" y="847"/>
                  </a:lnTo>
                  <a:lnTo>
                    <a:pt x="66" y="913"/>
                  </a:lnTo>
                  <a:lnTo>
                    <a:pt x="60" y="983"/>
                  </a:lnTo>
                  <a:lnTo>
                    <a:pt x="52" y="1051"/>
                  </a:lnTo>
                  <a:lnTo>
                    <a:pt x="48" y="1118"/>
                  </a:lnTo>
                  <a:lnTo>
                    <a:pt x="45" y="1181"/>
                  </a:lnTo>
                  <a:lnTo>
                    <a:pt x="42" y="1243"/>
                  </a:lnTo>
                  <a:lnTo>
                    <a:pt x="35" y="1106"/>
                  </a:lnTo>
                  <a:lnTo>
                    <a:pt x="35" y="988"/>
                  </a:lnTo>
                  <a:lnTo>
                    <a:pt x="38" y="889"/>
                  </a:lnTo>
                  <a:lnTo>
                    <a:pt x="48" y="801"/>
                  </a:lnTo>
                  <a:lnTo>
                    <a:pt x="60" y="731"/>
                  </a:lnTo>
                  <a:lnTo>
                    <a:pt x="73" y="675"/>
                  </a:lnTo>
                  <a:lnTo>
                    <a:pt x="88" y="625"/>
                  </a:lnTo>
                  <a:lnTo>
                    <a:pt x="98" y="587"/>
                  </a:lnTo>
                  <a:lnTo>
                    <a:pt x="101" y="555"/>
                  </a:lnTo>
                  <a:lnTo>
                    <a:pt x="101" y="527"/>
                  </a:lnTo>
                  <a:lnTo>
                    <a:pt x="95" y="495"/>
                  </a:lnTo>
                  <a:lnTo>
                    <a:pt x="80" y="460"/>
                  </a:lnTo>
                  <a:lnTo>
                    <a:pt x="70" y="425"/>
                  </a:lnTo>
                  <a:lnTo>
                    <a:pt x="56" y="387"/>
                  </a:lnTo>
                  <a:lnTo>
                    <a:pt x="38" y="348"/>
                  </a:lnTo>
                  <a:lnTo>
                    <a:pt x="28" y="310"/>
                  </a:lnTo>
                  <a:lnTo>
                    <a:pt x="13" y="270"/>
                  </a:lnTo>
                  <a:lnTo>
                    <a:pt x="7" y="232"/>
                  </a:lnTo>
                  <a:lnTo>
                    <a:pt x="0" y="193"/>
                  </a:lnTo>
                  <a:lnTo>
                    <a:pt x="0" y="162"/>
                  </a:lnTo>
                  <a:lnTo>
                    <a:pt x="0" y="92"/>
                  </a:lnTo>
                </a:path>
              </a:pathLst>
            </a:custGeom>
            <a:noFill/>
            <a:ln w="0">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65" name="Freeform 837"/>
            <p:cNvSpPr>
              <a:spLocks/>
            </p:cNvSpPr>
            <p:nvPr/>
          </p:nvSpPr>
          <p:spPr bwMode="auto">
            <a:xfrm>
              <a:off x="2727" y="2667"/>
              <a:ext cx="25" cy="26"/>
            </a:xfrm>
            <a:custGeom>
              <a:avLst/>
              <a:gdLst>
                <a:gd name="T0" fmla="*/ 0 w 325"/>
                <a:gd name="T1" fmla="*/ 0 h 365"/>
                <a:gd name="T2" fmla="*/ 22 w 325"/>
                <a:gd name="T3" fmla="*/ 45 h 365"/>
                <a:gd name="T4" fmla="*/ 47 w 325"/>
                <a:gd name="T5" fmla="*/ 88 h 365"/>
                <a:gd name="T6" fmla="*/ 75 w 325"/>
                <a:gd name="T7" fmla="*/ 127 h 365"/>
                <a:gd name="T8" fmla="*/ 110 w 325"/>
                <a:gd name="T9" fmla="*/ 158 h 365"/>
                <a:gd name="T10" fmla="*/ 148 w 325"/>
                <a:gd name="T11" fmla="*/ 190 h 365"/>
                <a:gd name="T12" fmla="*/ 187 w 325"/>
                <a:gd name="T13" fmla="*/ 221 h 365"/>
                <a:gd name="T14" fmla="*/ 226 w 325"/>
                <a:gd name="T15" fmla="*/ 253 h 365"/>
                <a:gd name="T16" fmla="*/ 265 w 325"/>
                <a:gd name="T17" fmla="*/ 288 h 365"/>
                <a:gd name="T18" fmla="*/ 296 w 325"/>
                <a:gd name="T19" fmla="*/ 323 h 365"/>
                <a:gd name="T20" fmla="*/ 325 w 325"/>
                <a:gd name="T21" fmla="*/ 365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5" h="365">
                  <a:moveTo>
                    <a:pt x="0" y="0"/>
                  </a:moveTo>
                  <a:lnTo>
                    <a:pt x="22" y="45"/>
                  </a:lnTo>
                  <a:lnTo>
                    <a:pt x="47" y="88"/>
                  </a:lnTo>
                  <a:lnTo>
                    <a:pt x="75" y="127"/>
                  </a:lnTo>
                  <a:lnTo>
                    <a:pt x="110" y="158"/>
                  </a:lnTo>
                  <a:lnTo>
                    <a:pt x="148" y="190"/>
                  </a:lnTo>
                  <a:lnTo>
                    <a:pt x="187" y="221"/>
                  </a:lnTo>
                  <a:lnTo>
                    <a:pt x="226" y="253"/>
                  </a:lnTo>
                  <a:lnTo>
                    <a:pt x="265" y="288"/>
                  </a:lnTo>
                  <a:lnTo>
                    <a:pt x="296" y="323"/>
                  </a:lnTo>
                  <a:lnTo>
                    <a:pt x="325" y="365"/>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66" name="Freeform 838"/>
            <p:cNvSpPr>
              <a:spLocks/>
            </p:cNvSpPr>
            <p:nvPr/>
          </p:nvSpPr>
          <p:spPr bwMode="auto">
            <a:xfrm>
              <a:off x="2681" y="2635"/>
              <a:ext cx="14" cy="29"/>
            </a:xfrm>
            <a:custGeom>
              <a:avLst/>
              <a:gdLst>
                <a:gd name="T0" fmla="*/ 183 w 183"/>
                <a:gd name="T1" fmla="*/ 0 h 408"/>
                <a:gd name="T2" fmla="*/ 161 w 183"/>
                <a:gd name="T3" fmla="*/ 35 h 408"/>
                <a:gd name="T4" fmla="*/ 137 w 183"/>
                <a:gd name="T5" fmla="*/ 75 h 408"/>
                <a:gd name="T6" fmla="*/ 112 w 183"/>
                <a:gd name="T7" fmla="*/ 113 h 408"/>
                <a:gd name="T8" fmla="*/ 91 w 183"/>
                <a:gd name="T9" fmla="*/ 155 h 408"/>
                <a:gd name="T10" fmla="*/ 74 w 183"/>
                <a:gd name="T11" fmla="*/ 193 h 408"/>
                <a:gd name="T12" fmla="*/ 53 w 183"/>
                <a:gd name="T13" fmla="*/ 232 h 408"/>
                <a:gd name="T14" fmla="*/ 38 w 183"/>
                <a:gd name="T15" fmla="*/ 275 h 408"/>
                <a:gd name="T16" fmla="*/ 21 w 183"/>
                <a:gd name="T17" fmla="*/ 317 h 408"/>
                <a:gd name="T18" fmla="*/ 10 w 183"/>
                <a:gd name="T19" fmla="*/ 362 h 408"/>
                <a:gd name="T20" fmla="*/ 0 w 183"/>
                <a:gd name="T21" fmla="*/ 408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3" h="408">
                  <a:moveTo>
                    <a:pt x="183" y="0"/>
                  </a:moveTo>
                  <a:lnTo>
                    <a:pt x="161" y="35"/>
                  </a:lnTo>
                  <a:lnTo>
                    <a:pt x="137" y="75"/>
                  </a:lnTo>
                  <a:lnTo>
                    <a:pt x="112" y="113"/>
                  </a:lnTo>
                  <a:lnTo>
                    <a:pt x="91" y="155"/>
                  </a:lnTo>
                  <a:lnTo>
                    <a:pt x="74" y="193"/>
                  </a:lnTo>
                  <a:lnTo>
                    <a:pt x="53" y="232"/>
                  </a:lnTo>
                  <a:lnTo>
                    <a:pt x="38" y="275"/>
                  </a:lnTo>
                  <a:lnTo>
                    <a:pt x="21" y="317"/>
                  </a:lnTo>
                  <a:lnTo>
                    <a:pt x="10" y="362"/>
                  </a:lnTo>
                  <a:lnTo>
                    <a:pt x="0" y="408"/>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67" name="Freeform 839"/>
            <p:cNvSpPr>
              <a:spLocks/>
            </p:cNvSpPr>
            <p:nvPr/>
          </p:nvSpPr>
          <p:spPr bwMode="auto">
            <a:xfrm>
              <a:off x="2686" y="2653"/>
              <a:ext cx="20" cy="36"/>
            </a:xfrm>
            <a:custGeom>
              <a:avLst/>
              <a:gdLst>
                <a:gd name="T0" fmla="*/ 7 w 261"/>
                <a:gd name="T1" fmla="*/ 507 h 507"/>
                <a:gd name="T2" fmla="*/ 0 w 261"/>
                <a:gd name="T3" fmla="*/ 450 h 507"/>
                <a:gd name="T4" fmla="*/ 3 w 261"/>
                <a:gd name="T5" fmla="*/ 397 h 507"/>
                <a:gd name="T6" fmla="*/ 14 w 261"/>
                <a:gd name="T7" fmla="*/ 348 h 507"/>
                <a:gd name="T8" fmla="*/ 28 w 261"/>
                <a:gd name="T9" fmla="*/ 299 h 507"/>
                <a:gd name="T10" fmla="*/ 49 w 261"/>
                <a:gd name="T11" fmla="*/ 250 h 507"/>
                <a:gd name="T12" fmla="*/ 67 w 261"/>
                <a:gd name="T13" fmla="*/ 200 h 507"/>
                <a:gd name="T14" fmla="*/ 88 w 261"/>
                <a:gd name="T15" fmla="*/ 155 h 507"/>
                <a:gd name="T16" fmla="*/ 106 w 261"/>
                <a:gd name="T17" fmla="*/ 102 h 507"/>
                <a:gd name="T18" fmla="*/ 116 w 261"/>
                <a:gd name="T19" fmla="*/ 53 h 507"/>
                <a:gd name="T20" fmla="*/ 120 w 261"/>
                <a:gd name="T21" fmla="*/ 0 h 507"/>
                <a:gd name="T22" fmla="*/ 123 w 261"/>
                <a:gd name="T23" fmla="*/ 42 h 507"/>
                <a:gd name="T24" fmla="*/ 134 w 261"/>
                <a:gd name="T25" fmla="*/ 85 h 507"/>
                <a:gd name="T26" fmla="*/ 148 w 261"/>
                <a:gd name="T27" fmla="*/ 127 h 507"/>
                <a:gd name="T28" fmla="*/ 166 w 261"/>
                <a:gd name="T29" fmla="*/ 162 h 507"/>
                <a:gd name="T30" fmla="*/ 186 w 261"/>
                <a:gd name="T31" fmla="*/ 197 h 507"/>
                <a:gd name="T32" fmla="*/ 208 w 261"/>
                <a:gd name="T33" fmla="*/ 232 h 507"/>
                <a:gd name="T34" fmla="*/ 226 w 261"/>
                <a:gd name="T35" fmla="*/ 267 h 507"/>
                <a:gd name="T36" fmla="*/ 243 w 261"/>
                <a:gd name="T37" fmla="*/ 302 h 507"/>
                <a:gd name="T38" fmla="*/ 257 w 261"/>
                <a:gd name="T39" fmla="*/ 342 h 507"/>
                <a:gd name="T40" fmla="*/ 261 w 261"/>
                <a:gd name="T41" fmla="*/ 380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1" h="507">
                  <a:moveTo>
                    <a:pt x="7" y="507"/>
                  </a:moveTo>
                  <a:lnTo>
                    <a:pt x="0" y="450"/>
                  </a:lnTo>
                  <a:lnTo>
                    <a:pt x="3" y="397"/>
                  </a:lnTo>
                  <a:lnTo>
                    <a:pt x="14" y="348"/>
                  </a:lnTo>
                  <a:lnTo>
                    <a:pt x="28" y="299"/>
                  </a:lnTo>
                  <a:lnTo>
                    <a:pt x="49" y="250"/>
                  </a:lnTo>
                  <a:lnTo>
                    <a:pt x="67" y="200"/>
                  </a:lnTo>
                  <a:lnTo>
                    <a:pt x="88" y="155"/>
                  </a:lnTo>
                  <a:lnTo>
                    <a:pt x="106" y="102"/>
                  </a:lnTo>
                  <a:lnTo>
                    <a:pt x="116" y="53"/>
                  </a:lnTo>
                  <a:lnTo>
                    <a:pt x="120" y="0"/>
                  </a:lnTo>
                  <a:lnTo>
                    <a:pt x="123" y="42"/>
                  </a:lnTo>
                  <a:lnTo>
                    <a:pt x="134" y="85"/>
                  </a:lnTo>
                  <a:lnTo>
                    <a:pt x="148" y="127"/>
                  </a:lnTo>
                  <a:lnTo>
                    <a:pt x="166" y="162"/>
                  </a:lnTo>
                  <a:lnTo>
                    <a:pt x="186" y="197"/>
                  </a:lnTo>
                  <a:lnTo>
                    <a:pt x="208" y="232"/>
                  </a:lnTo>
                  <a:lnTo>
                    <a:pt x="226" y="267"/>
                  </a:lnTo>
                  <a:lnTo>
                    <a:pt x="243" y="302"/>
                  </a:lnTo>
                  <a:lnTo>
                    <a:pt x="257" y="342"/>
                  </a:lnTo>
                  <a:lnTo>
                    <a:pt x="261" y="380"/>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68" name="Freeform 840"/>
            <p:cNvSpPr>
              <a:spLocks/>
            </p:cNvSpPr>
            <p:nvPr/>
          </p:nvSpPr>
          <p:spPr bwMode="auto">
            <a:xfrm>
              <a:off x="2614" y="2657"/>
              <a:ext cx="196" cy="142"/>
            </a:xfrm>
            <a:custGeom>
              <a:avLst/>
              <a:gdLst>
                <a:gd name="T0" fmla="*/ 0 w 2544"/>
                <a:gd name="T1" fmla="*/ 144 h 1995"/>
                <a:gd name="T2" fmla="*/ 6 w 2544"/>
                <a:gd name="T3" fmla="*/ 90 h 1995"/>
                <a:gd name="T4" fmla="*/ 28 w 2544"/>
                <a:gd name="T5" fmla="*/ 42 h 1995"/>
                <a:gd name="T6" fmla="*/ 48 w 2544"/>
                <a:gd name="T7" fmla="*/ 7 h 1995"/>
                <a:gd name="T8" fmla="*/ 84 w 2544"/>
                <a:gd name="T9" fmla="*/ 10 h 1995"/>
                <a:gd name="T10" fmla="*/ 112 w 2544"/>
                <a:gd name="T11" fmla="*/ 55 h 1995"/>
                <a:gd name="T12" fmla="*/ 133 w 2544"/>
                <a:gd name="T13" fmla="*/ 105 h 1995"/>
                <a:gd name="T14" fmla="*/ 211 w 2544"/>
                <a:gd name="T15" fmla="*/ 245 h 1995"/>
                <a:gd name="T16" fmla="*/ 302 w 2544"/>
                <a:gd name="T17" fmla="*/ 375 h 1995"/>
                <a:gd name="T18" fmla="*/ 408 w 2544"/>
                <a:gd name="T19" fmla="*/ 492 h 1995"/>
                <a:gd name="T20" fmla="*/ 597 w 2544"/>
                <a:gd name="T21" fmla="*/ 610 h 1995"/>
                <a:gd name="T22" fmla="*/ 855 w 2544"/>
                <a:gd name="T23" fmla="*/ 657 h 1995"/>
                <a:gd name="T24" fmla="*/ 1125 w 2544"/>
                <a:gd name="T25" fmla="*/ 663 h 1995"/>
                <a:gd name="T26" fmla="*/ 1308 w 2544"/>
                <a:gd name="T27" fmla="*/ 685 h 1995"/>
                <a:gd name="T28" fmla="*/ 1330 w 2544"/>
                <a:gd name="T29" fmla="*/ 692 h 1995"/>
                <a:gd name="T30" fmla="*/ 1354 w 2544"/>
                <a:gd name="T31" fmla="*/ 698 h 1995"/>
                <a:gd name="T32" fmla="*/ 1372 w 2544"/>
                <a:gd name="T33" fmla="*/ 702 h 1995"/>
                <a:gd name="T34" fmla="*/ 1819 w 2544"/>
                <a:gd name="T35" fmla="*/ 857 h 1995"/>
                <a:gd name="T36" fmla="*/ 2178 w 2544"/>
                <a:gd name="T37" fmla="*/ 1165 h 1995"/>
                <a:gd name="T38" fmla="*/ 2463 w 2544"/>
                <a:gd name="T39" fmla="*/ 1556 h 1995"/>
                <a:gd name="T40" fmla="*/ 2358 w 2544"/>
                <a:gd name="T41" fmla="*/ 1415 h 1995"/>
                <a:gd name="T42" fmla="*/ 1988 w 2544"/>
                <a:gd name="T43" fmla="*/ 1053 h 1995"/>
                <a:gd name="T44" fmla="*/ 1523 w 2544"/>
                <a:gd name="T45" fmla="*/ 804 h 1995"/>
                <a:gd name="T46" fmla="*/ 1308 w 2544"/>
                <a:gd name="T47" fmla="*/ 762 h 1995"/>
                <a:gd name="T48" fmla="*/ 1636 w 2544"/>
                <a:gd name="T49" fmla="*/ 1022 h 1995"/>
                <a:gd name="T50" fmla="*/ 1833 w 2544"/>
                <a:gd name="T51" fmla="*/ 1450 h 1995"/>
                <a:gd name="T52" fmla="*/ 1925 w 2544"/>
                <a:gd name="T53" fmla="*/ 1925 h 1995"/>
                <a:gd name="T54" fmla="*/ 1928 w 2544"/>
                <a:gd name="T55" fmla="*/ 1935 h 1995"/>
                <a:gd name="T56" fmla="*/ 1932 w 2544"/>
                <a:gd name="T57" fmla="*/ 1966 h 1995"/>
                <a:gd name="T58" fmla="*/ 1935 w 2544"/>
                <a:gd name="T59" fmla="*/ 1991 h 1995"/>
                <a:gd name="T60" fmla="*/ 1928 w 2544"/>
                <a:gd name="T61" fmla="*/ 1991 h 1995"/>
                <a:gd name="T62" fmla="*/ 1910 w 2544"/>
                <a:gd name="T63" fmla="*/ 1988 h 1995"/>
                <a:gd name="T64" fmla="*/ 1882 w 2544"/>
                <a:gd name="T65" fmla="*/ 1981 h 1995"/>
                <a:gd name="T66" fmla="*/ 1857 w 2544"/>
                <a:gd name="T67" fmla="*/ 1966 h 1995"/>
                <a:gd name="T68" fmla="*/ 1850 w 2544"/>
                <a:gd name="T69" fmla="*/ 1963 h 1995"/>
                <a:gd name="T70" fmla="*/ 1840 w 2544"/>
                <a:gd name="T71" fmla="*/ 1963 h 1995"/>
                <a:gd name="T72" fmla="*/ 1790 w 2544"/>
                <a:gd name="T73" fmla="*/ 1725 h 1995"/>
                <a:gd name="T74" fmla="*/ 1654 w 2544"/>
                <a:gd name="T75" fmla="*/ 1295 h 1995"/>
                <a:gd name="T76" fmla="*/ 1396 w 2544"/>
                <a:gd name="T77" fmla="*/ 913 h 1995"/>
                <a:gd name="T78" fmla="*/ 1150 w 2544"/>
                <a:gd name="T79" fmla="*/ 793 h 1995"/>
                <a:gd name="T80" fmla="*/ 950 w 2544"/>
                <a:gd name="T81" fmla="*/ 780 h 1995"/>
                <a:gd name="T82" fmla="*/ 749 w 2544"/>
                <a:gd name="T83" fmla="*/ 772 h 1995"/>
                <a:gd name="T84" fmla="*/ 541 w 2544"/>
                <a:gd name="T85" fmla="*/ 723 h 1995"/>
                <a:gd name="T86" fmla="*/ 351 w 2544"/>
                <a:gd name="T87" fmla="*/ 604 h 1995"/>
                <a:gd name="T88" fmla="*/ 200 w 2544"/>
                <a:gd name="T89" fmla="*/ 442 h 1995"/>
                <a:gd name="T90" fmla="*/ 66 w 2544"/>
                <a:gd name="T91" fmla="*/ 260 h 1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44" h="1995">
                  <a:moveTo>
                    <a:pt x="10" y="175"/>
                  </a:moveTo>
                  <a:lnTo>
                    <a:pt x="3" y="162"/>
                  </a:lnTo>
                  <a:lnTo>
                    <a:pt x="0" y="144"/>
                  </a:lnTo>
                  <a:lnTo>
                    <a:pt x="0" y="126"/>
                  </a:lnTo>
                  <a:lnTo>
                    <a:pt x="0" y="109"/>
                  </a:lnTo>
                  <a:lnTo>
                    <a:pt x="6" y="90"/>
                  </a:lnTo>
                  <a:lnTo>
                    <a:pt x="13" y="73"/>
                  </a:lnTo>
                  <a:lnTo>
                    <a:pt x="20" y="55"/>
                  </a:lnTo>
                  <a:lnTo>
                    <a:pt x="28" y="42"/>
                  </a:lnTo>
                  <a:lnTo>
                    <a:pt x="35" y="32"/>
                  </a:lnTo>
                  <a:lnTo>
                    <a:pt x="38" y="20"/>
                  </a:lnTo>
                  <a:lnTo>
                    <a:pt x="48" y="7"/>
                  </a:lnTo>
                  <a:lnTo>
                    <a:pt x="60" y="0"/>
                  </a:lnTo>
                  <a:lnTo>
                    <a:pt x="70" y="0"/>
                  </a:lnTo>
                  <a:lnTo>
                    <a:pt x="84" y="10"/>
                  </a:lnTo>
                  <a:lnTo>
                    <a:pt x="95" y="20"/>
                  </a:lnTo>
                  <a:lnTo>
                    <a:pt x="101" y="38"/>
                  </a:lnTo>
                  <a:lnTo>
                    <a:pt x="112" y="55"/>
                  </a:lnTo>
                  <a:lnTo>
                    <a:pt x="119" y="73"/>
                  </a:lnTo>
                  <a:lnTo>
                    <a:pt x="130" y="90"/>
                  </a:lnTo>
                  <a:lnTo>
                    <a:pt x="133" y="105"/>
                  </a:lnTo>
                  <a:lnTo>
                    <a:pt x="158" y="154"/>
                  </a:lnTo>
                  <a:lnTo>
                    <a:pt x="186" y="200"/>
                  </a:lnTo>
                  <a:lnTo>
                    <a:pt x="211" y="245"/>
                  </a:lnTo>
                  <a:lnTo>
                    <a:pt x="239" y="292"/>
                  </a:lnTo>
                  <a:lnTo>
                    <a:pt x="271" y="333"/>
                  </a:lnTo>
                  <a:lnTo>
                    <a:pt x="302" y="375"/>
                  </a:lnTo>
                  <a:lnTo>
                    <a:pt x="334" y="417"/>
                  </a:lnTo>
                  <a:lnTo>
                    <a:pt x="369" y="457"/>
                  </a:lnTo>
                  <a:lnTo>
                    <a:pt x="408" y="492"/>
                  </a:lnTo>
                  <a:lnTo>
                    <a:pt x="446" y="527"/>
                  </a:lnTo>
                  <a:lnTo>
                    <a:pt x="521" y="575"/>
                  </a:lnTo>
                  <a:lnTo>
                    <a:pt x="597" y="610"/>
                  </a:lnTo>
                  <a:lnTo>
                    <a:pt x="679" y="635"/>
                  </a:lnTo>
                  <a:lnTo>
                    <a:pt x="767" y="650"/>
                  </a:lnTo>
                  <a:lnTo>
                    <a:pt x="855" y="657"/>
                  </a:lnTo>
                  <a:lnTo>
                    <a:pt x="943" y="660"/>
                  </a:lnTo>
                  <a:lnTo>
                    <a:pt x="1035" y="660"/>
                  </a:lnTo>
                  <a:lnTo>
                    <a:pt x="1125" y="663"/>
                  </a:lnTo>
                  <a:lnTo>
                    <a:pt x="1217" y="670"/>
                  </a:lnTo>
                  <a:lnTo>
                    <a:pt x="1305" y="685"/>
                  </a:lnTo>
                  <a:lnTo>
                    <a:pt x="1308" y="685"/>
                  </a:lnTo>
                  <a:lnTo>
                    <a:pt x="1316" y="688"/>
                  </a:lnTo>
                  <a:lnTo>
                    <a:pt x="1323" y="688"/>
                  </a:lnTo>
                  <a:lnTo>
                    <a:pt x="1330" y="692"/>
                  </a:lnTo>
                  <a:lnTo>
                    <a:pt x="1340" y="695"/>
                  </a:lnTo>
                  <a:lnTo>
                    <a:pt x="1348" y="695"/>
                  </a:lnTo>
                  <a:lnTo>
                    <a:pt x="1354" y="698"/>
                  </a:lnTo>
                  <a:lnTo>
                    <a:pt x="1361" y="698"/>
                  </a:lnTo>
                  <a:lnTo>
                    <a:pt x="1368" y="702"/>
                  </a:lnTo>
                  <a:lnTo>
                    <a:pt x="1372" y="702"/>
                  </a:lnTo>
                  <a:lnTo>
                    <a:pt x="1531" y="733"/>
                  </a:lnTo>
                  <a:lnTo>
                    <a:pt x="1682" y="787"/>
                  </a:lnTo>
                  <a:lnTo>
                    <a:pt x="1819" y="857"/>
                  </a:lnTo>
                  <a:lnTo>
                    <a:pt x="1949" y="948"/>
                  </a:lnTo>
                  <a:lnTo>
                    <a:pt x="2068" y="1050"/>
                  </a:lnTo>
                  <a:lnTo>
                    <a:pt x="2178" y="1165"/>
                  </a:lnTo>
                  <a:lnTo>
                    <a:pt x="2280" y="1288"/>
                  </a:lnTo>
                  <a:lnTo>
                    <a:pt x="2375" y="1418"/>
                  </a:lnTo>
                  <a:lnTo>
                    <a:pt x="2463" y="1556"/>
                  </a:lnTo>
                  <a:lnTo>
                    <a:pt x="2544" y="1693"/>
                  </a:lnTo>
                  <a:lnTo>
                    <a:pt x="2459" y="1552"/>
                  </a:lnTo>
                  <a:lnTo>
                    <a:pt x="2358" y="1415"/>
                  </a:lnTo>
                  <a:lnTo>
                    <a:pt x="2245" y="1285"/>
                  </a:lnTo>
                  <a:lnTo>
                    <a:pt x="2122" y="1165"/>
                  </a:lnTo>
                  <a:lnTo>
                    <a:pt x="1988" y="1053"/>
                  </a:lnTo>
                  <a:lnTo>
                    <a:pt x="1844" y="955"/>
                  </a:lnTo>
                  <a:lnTo>
                    <a:pt x="1685" y="870"/>
                  </a:lnTo>
                  <a:lnTo>
                    <a:pt x="1523" y="804"/>
                  </a:lnTo>
                  <a:lnTo>
                    <a:pt x="1348" y="758"/>
                  </a:lnTo>
                  <a:lnTo>
                    <a:pt x="1165" y="737"/>
                  </a:lnTo>
                  <a:lnTo>
                    <a:pt x="1308" y="762"/>
                  </a:lnTo>
                  <a:lnTo>
                    <a:pt x="1431" y="825"/>
                  </a:lnTo>
                  <a:lnTo>
                    <a:pt x="1541" y="913"/>
                  </a:lnTo>
                  <a:lnTo>
                    <a:pt x="1636" y="1022"/>
                  </a:lnTo>
                  <a:lnTo>
                    <a:pt x="1714" y="1152"/>
                  </a:lnTo>
                  <a:lnTo>
                    <a:pt x="1780" y="1300"/>
                  </a:lnTo>
                  <a:lnTo>
                    <a:pt x="1833" y="1450"/>
                  </a:lnTo>
                  <a:lnTo>
                    <a:pt x="1875" y="1608"/>
                  </a:lnTo>
                  <a:lnTo>
                    <a:pt x="1903" y="1770"/>
                  </a:lnTo>
                  <a:lnTo>
                    <a:pt x="1925" y="1925"/>
                  </a:lnTo>
                  <a:lnTo>
                    <a:pt x="1928" y="1925"/>
                  </a:lnTo>
                  <a:lnTo>
                    <a:pt x="1928" y="1928"/>
                  </a:lnTo>
                  <a:lnTo>
                    <a:pt x="1928" y="1935"/>
                  </a:lnTo>
                  <a:lnTo>
                    <a:pt x="1932" y="1946"/>
                  </a:lnTo>
                  <a:lnTo>
                    <a:pt x="1932" y="1956"/>
                  </a:lnTo>
                  <a:lnTo>
                    <a:pt x="1932" y="1966"/>
                  </a:lnTo>
                  <a:lnTo>
                    <a:pt x="1932" y="1978"/>
                  </a:lnTo>
                  <a:lnTo>
                    <a:pt x="1935" y="1984"/>
                  </a:lnTo>
                  <a:lnTo>
                    <a:pt x="1935" y="1991"/>
                  </a:lnTo>
                  <a:lnTo>
                    <a:pt x="1935" y="1995"/>
                  </a:lnTo>
                  <a:lnTo>
                    <a:pt x="1932" y="1991"/>
                  </a:lnTo>
                  <a:lnTo>
                    <a:pt x="1928" y="1991"/>
                  </a:lnTo>
                  <a:lnTo>
                    <a:pt x="1925" y="1991"/>
                  </a:lnTo>
                  <a:lnTo>
                    <a:pt x="1917" y="1991"/>
                  </a:lnTo>
                  <a:lnTo>
                    <a:pt x="1910" y="1988"/>
                  </a:lnTo>
                  <a:lnTo>
                    <a:pt x="1903" y="1988"/>
                  </a:lnTo>
                  <a:lnTo>
                    <a:pt x="1892" y="1984"/>
                  </a:lnTo>
                  <a:lnTo>
                    <a:pt x="1882" y="1981"/>
                  </a:lnTo>
                  <a:lnTo>
                    <a:pt x="1868" y="1973"/>
                  </a:lnTo>
                  <a:lnTo>
                    <a:pt x="1854" y="1970"/>
                  </a:lnTo>
                  <a:lnTo>
                    <a:pt x="1857" y="1966"/>
                  </a:lnTo>
                  <a:lnTo>
                    <a:pt x="1854" y="1966"/>
                  </a:lnTo>
                  <a:lnTo>
                    <a:pt x="1854" y="1963"/>
                  </a:lnTo>
                  <a:lnTo>
                    <a:pt x="1850" y="1963"/>
                  </a:lnTo>
                  <a:lnTo>
                    <a:pt x="1847" y="1963"/>
                  </a:lnTo>
                  <a:lnTo>
                    <a:pt x="1844" y="1960"/>
                  </a:lnTo>
                  <a:lnTo>
                    <a:pt x="1840" y="1963"/>
                  </a:lnTo>
                  <a:lnTo>
                    <a:pt x="1833" y="1918"/>
                  </a:lnTo>
                  <a:lnTo>
                    <a:pt x="1815" y="1836"/>
                  </a:lnTo>
                  <a:lnTo>
                    <a:pt x="1790" y="1725"/>
                  </a:lnTo>
                  <a:lnTo>
                    <a:pt x="1755" y="1591"/>
                  </a:lnTo>
                  <a:lnTo>
                    <a:pt x="1710" y="1443"/>
                  </a:lnTo>
                  <a:lnTo>
                    <a:pt x="1654" y="1295"/>
                  </a:lnTo>
                  <a:lnTo>
                    <a:pt x="1583" y="1152"/>
                  </a:lnTo>
                  <a:lnTo>
                    <a:pt x="1499" y="1022"/>
                  </a:lnTo>
                  <a:lnTo>
                    <a:pt x="1396" y="913"/>
                  </a:lnTo>
                  <a:lnTo>
                    <a:pt x="1276" y="835"/>
                  </a:lnTo>
                  <a:lnTo>
                    <a:pt x="1213" y="811"/>
                  </a:lnTo>
                  <a:lnTo>
                    <a:pt x="1150" y="793"/>
                  </a:lnTo>
                  <a:lnTo>
                    <a:pt x="1083" y="787"/>
                  </a:lnTo>
                  <a:lnTo>
                    <a:pt x="1017" y="780"/>
                  </a:lnTo>
                  <a:lnTo>
                    <a:pt x="950" y="780"/>
                  </a:lnTo>
                  <a:lnTo>
                    <a:pt x="883" y="775"/>
                  </a:lnTo>
                  <a:lnTo>
                    <a:pt x="815" y="775"/>
                  </a:lnTo>
                  <a:lnTo>
                    <a:pt x="749" y="772"/>
                  </a:lnTo>
                  <a:lnTo>
                    <a:pt x="682" y="762"/>
                  </a:lnTo>
                  <a:lnTo>
                    <a:pt x="619" y="748"/>
                  </a:lnTo>
                  <a:lnTo>
                    <a:pt x="541" y="723"/>
                  </a:lnTo>
                  <a:lnTo>
                    <a:pt x="471" y="688"/>
                  </a:lnTo>
                  <a:lnTo>
                    <a:pt x="408" y="650"/>
                  </a:lnTo>
                  <a:lnTo>
                    <a:pt x="351" y="604"/>
                  </a:lnTo>
                  <a:lnTo>
                    <a:pt x="295" y="555"/>
                  </a:lnTo>
                  <a:lnTo>
                    <a:pt x="246" y="502"/>
                  </a:lnTo>
                  <a:lnTo>
                    <a:pt x="200" y="442"/>
                  </a:lnTo>
                  <a:lnTo>
                    <a:pt x="154" y="382"/>
                  </a:lnTo>
                  <a:lnTo>
                    <a:pt x="112" y="322"/>
                  </a:lnTo>
                  <a:lnTo>
                    <a:pt x="66" y="260"/>
                  </a:lnTo>
                  <a:lnTo>
                    <a:pt x="10" y="175"/>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69" name="Freeform 841"/>
            <p:cNvSpPr>
              <a:spLocks/>
            </p:cNvSpPr>
            <p:nvPr/>
          </p:nvSpPr>
          <p:spPr bwMode="auto">
            <a:xfrm>
              <a:off x="2614" y="2657"/>
              <a:ext cx="196" cy="142"/>
            </a:xfrm>
            <a:custGeom>
              <a:avLst/>
              <a:gdLst>
                <a:gd name="T0" fmla="*/ 0 w 2544"/>
                <a:gd name="T1" fmla="*/ 144 h 1995"/>
                <a:gd name="T2" fmla="*/ 6 w 2544"/>
                <a:gd name="T3" fmla="*/ 90 h 1995"/>
                <a:gd name="T4" fmla="*/ 28 w 2544"/>
                <a:gd name="T5" fmla="*/ 42 h 1995"/>
                <a:gd name="T6" fmla="*/ 48 w 2544"/>
                <a:gd name="T7" fmla="*/ 7 h 1995"/>
                <a:gd name="T8" fmla="*/ 84 w 2544"/>
                <a:gd name="T9" fmla="*/ 10 h 1995"/>
                <a:gd name="T10" fmla="*/ 112 w 2544"/>
                <a:gd name="T11" fmla="*/ 55 h 1995"/>
                <a:gd name="T12" fmla="*/ 133 w 2544"/>
                <a:gd name="T13" fmla="*/ 105 h 1995"/>
                <a:gd name="T14" fmla="*/ 211 w 2544"/>
                <a:gd name="T15" fmla="*/ 245 h 1995"/>
                <a:gd name="T16" fmla="*/ 302 w 2544"/>
                <a:gd name="T17" fmla="*/ 375 h 1995"/>
                <a:gd name="T18" fmla="*/ 408 w 2544"/>
                <a:gd name="T19" fmla="*/ 492 h 1995"/>
                <a:gd name="T20" fmla="*/ 597 w 2544"/>
                <a:gd name="T21" fmla="*/ 610 h 1995"/>
                <a:gd name="T22" fmla="*/ 855 w 2544"/>
                <a:gd name="T23" fmla="*/ 657 h 1995"/>
                <a:gd name="T24" fmla="*/ 1125 w 2544"/>
                <a:gd name="T25" fmla="*/ 663 h 1995"/>
                <a:gd name="T26" fmla="*/ 1308 w 2544"/>
                <a:gd name="T27" fmla="*/ 685 h 1995"/>
                <a:gd name="T28" fmla="*/ 1330 w 2544"/>
                <a:gd name="T29" fmla="*/ 692 h 1995"/>
                <a:gd name="T30" fmla="*/ 1354 w 2544"/>
                <a:gd name="T31" fmla="*/ 698 h 1995"/>
                <a:gd name="T32" fmla="*/ 1372 w 2544"/>
                <a:gd name="T33" fmla="*/ 702 h 1995"/>
                <a:gd name="T34" fmla="*/ 1819 w 2544"/>
                <a:gd name="T35" fmla="*/ 857 h 1995"/>
                <a:gd name="T36" fmla="*/ 2178 w 2544"/>
                <a:gd name="T37" fmla="*/ 1165 h 1995"/>
                <a:gd name="T38" fmla="*/ 2463 w 2544"/>
                <a:gd name="T39" fmla="*/ 1556 h 1995"/>
                <a:gd name="T40" fmla="*/ 2358 w 2544"/>
                <a:gd name="T41" fmla="*/ 1415 h 1995"/>
                <a:gd name="T42" fmla="*/ 1988 w 2544"/>
                <a:gd name="T43" fmla="*/ 1053 h 1995"/>
                <a:gd name="T44" fmla="*/ 1523 w 2544"/>
                <a:gd name="T45" fmla="*/ 804 h 1995"/>
                <a:gd name="T46" fmla="*/ 1308 w 2544"/>
                <a:gd name="T47" fmla="*/ 762 h 1995"/>
                <a:gd name="T48" fmla="*/ 1636 w 2544"/>
                <a:gd name="T49" fmla="*/ 1022 h 1995"/>
                <a:gd name="T50" fmla="*/ 1833 w 2544"/>
                <a:gd name="T51" fmla="*/ 1450 h 1995"/>
                <a:gd name="T52" fmla="*/ 1925 w 2544"/>
                <a:gd name="T53" fmla="*/ 1925 h 1995"/>
                <a:gd name="T54" fmla="*/ 1928 w 2544"/>
                <a:gd name="T55" fmla="*/ 1935 h 1995"/>
                <a:gd name="T56" fmla="*/ 1932 w 2544"/>
                <a:gd name="T57" fmla="*/ 1966 h 1995"/>
                <a:gd name="T58" fmla="*/ 1935 w 2544"/>
                <a:gd name="T59" fmla="*/ 1991 h 1995"/>
                <a:gd name="T60" fmla="*/ 1928 w 2544"/>
                <a:gd name="T61" fmla="*/ 1991 h 1995"/>
                <a:gd name="T62" fmla="*/ 1910 w 2544"/>
                <a:gd name="T63" fmla="*/ 1988 h 1995"/>
                <a:gd name="T64" fmla="*/ 1882 w 2544"/>
                <a:gd name="T65" fmla="*/ 1981 h 1995"/>
                <a:gd name="T66" fmla="*/ 1857 w 2544"/>
                <a:gd name="T67" fmla="*/ 1966 h 1995"/>
                <a:gd name="T68" fmla="*/ 1850 w 2544"/>
                <a:gd name="T69" fmla="*/ 1963 h 1995"/>
                <a:gd name="T70" fmla="*/ 1840 w 2544"/>
                <a:gd name="T71" fmla="*/ 1963 h 1995"/>
                <a:gd name="T72" fmla="*/ 1790 w 2544"/>
                <a:gd name="T73" fmla="*/ 1725 h 1995"/>
                <a:gd name="T74" fmla="*/ 1654 w 2544"/>
                <a:gd name="T75" fmla="*/ 1295 h 1995"/>
                <a:gd name="T76" fmla="*/ 1396 w 2544"/>
                <a:gd name="T77" fmla="*/ 913 h 1995"/>
                <a:gd name="T78" fmla="*/ 1150 w 2544"/>
                <a:gd name="T79" fmla="*/ 793 h 1995"/>
                <a:gd name="T80" fmla="*/ 950 w 2544"/>
                <a:gd name="T81" fmla="*/ 780 h 1995"/>
                <a:gd name="T82" fmla="*/ 749 w 2544"/>
                <a:gd name="T83" fmla="*/ 772 h 1995"/>
                <a:gd name="T84" fmla="*/ 541 w 2544"/>
                <a:gd name="T85" fmla="*/ 723 h 1995"/>
                <a:gd name="T86" fmla="*/ 351 w 2544"/>
                <a:gd name="T87" fmla="*/ 604 h 1995"/>
                <a:gd name="T88" fmla="*/ 200 w 2544"/>
                <a:gd name="T89" fmla="*/ 442 h 1995"/>
                <a:gd name="T90" fmla="*/ 66 w 2544"/>
                <a:gd name="T91" fmla="*/ 260 h 1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44" h="1995">
                  <a:moveTo>
                    <a:pt x="10" y="175"/>
                  </a:moveTo>
                  <a:lnTo>
                    <a:pt x="3" y="162"/>
                  </a:lnTo>
                  <a:lnTo>
                    <a:pt x="0" y="144"/>
                  </a:lnTo>
                  <a:lnTo>
                    <a:pt x="0" y="126"/>
                  </a:lnTo>
                  <a:lnTo>
                    <a:pt x="0" y="109"/>
                  </a:lnTo>
                  <a:lnTo>
                    <a:pt x="6" y="90"/>
                  </a:lnTo>
                  <a:lnTo>
                    <a:pt x="13" y="73"/>
                  </a:lnTo>
                  <a:lnTo>
                    <a:pt x="20" y="55"/>
                  </a:lnTo>
                  <a:lnTo>
                    <a:pt x="28" y="42"/>
                  </a:lnTo>
                  <a:lnTo>
                    <a:pt x="35" y="32"/>
                  </a:lnTo>
                  <a:lnTo>
                    <a:pt x="38" y="20"/>
                  </a:lnTo>
                  <a:lnTo>
                    <a:pt x="48" y="7"/>
                  </a:lnTo>
                  <a:lnTo>
                    <a:pt x="60" y="0"/>
                  </a:lnTo>
                  <a:lnTo>
                    <a:pt x="70" y="0"/>
                  </a:lnTo>
                  <a:lnTo>
                    <a:pt x="84" y="10"/>
                  </a:lnTo>
                  <a:lnTo>
                    <a:pt x="95" y="20"/>
                  </a:lnTo>
                  <a:lnTo>
                    <a:pt x="101" y="38"/>
                  </a:lnTo>
                  <a:lnTo>
                    <a:pt x="112" y="55"/>
                  </a:lnTo>
                  <a:lnTo>
                    <a:pt x="119" y="73"/>
                  </a:lnTo>
                  <a:lnTo>
                    <a:pt x="130" y="90"/>
                  </a:lnTo>
                  <a:lnTo>
                    <a:pt x="133" y="105"/>
                  </a:lnTo>
                  <a:lnTo>
                    <a:pt x="158" y="154"/>
                  </a:lnTo>
                  <a:lnTo>
                    <a:pt x="186" y="200"/>
                  </a:lnTo>
                  <a:lnTo>
                    <a:pt x="211" y="245"/>
                  </a:lnTo>
                  <a:lnTo>
                    <a:pt x="239" y="292"/>
                  </a:lnTo>
                  <a:lnTo>
                    <a:pt x="271" y="333"/>
                  </a:lnTo>
                  <a:lnTo>
                    <a:pt x="302" y="375"/>
                  </a:lnTo>
                  <a:lnTo>
                    <a:pt x="334" y="417"/>
                  </a:lnTo>
                  <a:lnTo>
                    <a:pt x="369" y="457"/>
                  </a:lnTo>
                  <a:lnTo>
                    <a:pt x="408" y="492"/>
                  </a:lnTo>
                  <a:lnTo>
                    <a:pt x="446" y="527"/>
                  </a:lnTo>
                  <a:lnTo>
                    <a:pt x="521" y="575"/>
                  </a:lnTo>
                  <a:lnTo>
                    <a:pt x="597" y="610"/>
                  </a:lnTo>
                  <a:lnTo>
                    <a:pt x="679" y="635"/>
                  </a:lnTo>
                  <a:lnTo>
                    <a:pt x="767" y="650"/>
                  </a:lnTo>
                  <a:lnTo>
                    <a:pt x="855" y="657"/>
                  </a:lnTo>
                  <a:lnTo>
                    <a:pt x="943" y="660"/>
                  </a:lnTo>
                  <a:lnTo>
                    <a:pt x="1035" y="660"/>
                  </a:lnTo>
                  <a:lnTo>
                    <a:pt x="1125" y="663"/>
                  </a:lnTo>
                  <a:lnTo>
                    <a:pt x="1217" y="670"/>
                  </a:lnTo>
                  <a:lnTo>
                    <a:pt x="1305" y="685"/>
                  </a:lnTo>
                  <a:lnTo>
                    <a:pt x="1308" y="685"/>
                  </a:lnTo>
                  <a:lnTo>
                    <a:pt x="1316" y="688"/>
                  </a:lnTo>
                  <a:lnTo>
                    <a:pt x="1323" y="688"/>
                  </a:lnTo>
                  <a:lnTo>
                    <a:pt x="1330" y="692"/>
                  </a:lnTo>
                  <a:lnTo>
                    <a:pt x="1340" y="695"/>
                  </a:lnTo>
                  <a:lnTo>
                    <a:pt x="1348" y="695"/>
                  </a:lnTo>
                  <a:lnTo>
                    <a:pt x="1354" y="698"/>
                  </a:lnTo>
                  <a:lnTo>
                    <a:pt x="1361" y="698"/>
                  </a:lnTo>
                  <a:lnTo>
                    <a:pt x="1368" y="702"/>
                  </a:lnTo>
                  <a:lnTo>
                    <a:pt x="1372" y="702"/>
                  </a:lnTo>
                  <a:lnTo>
                    <a:pt x="1531" y="733"/>
                  </a:lnTo>
                  <a:lnTo>
                    <a:pt x="1682" y="787"/>
                  </a:lnTo>
                  <a:lnTo>
                    <a:pt x="1819" y="857"/>
                  </a:lnTo>
                  <a:lnTo>
                    <a:pt x="1949" y="948"/>
                  </a:lnTo>
                  <a:lnTo>
                    <a:pt x="2068" y="1050"/>
                  </a:lnTo>
                  <a:lnTo>
                    <a:pt x="2178" y="1165"/>
                  </a:lnTo>
                  <a:lnTo>
                    <a:pt x="2280" y="1288"/>
                  </a:lnTo>
                  <a:lnTo>
                    <a:pt x="2375" y="1418"/>
                  </a:lnTo>
                  <a:lnTo>
                    <a:pt x="2463" y="1556"/>
                  </a:lnTo>
                  <a:lnTo>
                    <a:pt x="2544" y="1693"/>
                  </a:lnTo>
                  <a:lnTo>
                    <a:pt x="2459" y="1552"/>
                  </a:lnTo>
                  <a:lnTo>
                    <a:pt x="2358" y="1415"/>
                  </a:lnTo>
                  <a:lnTo>
                    <a:pt x="2245" y="1285"/>
                  </a:lnTo>
                  <a:lnTo>
                    <a:pt x="2122" y="1165"/>
                  </a:lnTo>
                  <a:lnTo>
                    <a:pt x="1988" y="1053"/>
                  </a:lnTo>
                  <a:lnTo>
                    <a:pt x="1844" y="955"/>
                  </a:lnTo>
                  <a:lnTo>
                    <a:pt x="1685" y="870"/>
                  </a:lnTo>
                  <a:lnTo>
                    <a:pt x="1523" y="804"/>
                  </a:lnTo>
                  <a:lnTo>
                    <a:pt x="1348" y="758"/>
                  </a:lnTo>
                  <a:lnTo>
                    <a:pt x="1165" y="737"/>
                  </a:lnTo>
                  <a:lnTo>
                    <a:pt x="1308" y="762"/>
                  </a:lnTo>
                  <a:lnTo>
                    <a:pt x="1431" y="825"/>
                  </a:lnTo>
                  <a:lnTo>
                    <a:pt x="1541" y="913"/>
                  </a:lnTo>
                  <a:lnTo>
                    <a:pt x="1636" y="1022"/>
                  </a:lnTo>
                  <a:lnTo>
                    <a:pt x="1714" y="1152"/>
                  </a:lnTo>
                  <a:lnTo>
                    <a:pt x="1780" y="1300"/>
                  </a:lnTo>
                  <a:lnTo>
                    <a:pt x="1833" y="1450"/>
                  </a:lnTo>
                  <a:lnTo>
                    <a:pt x="1875" y="1608"/>
                  </a:lnTo>
                  <a:lnTo>
                    <a:pt x="1903" y="1770"/>
                  </a:lnTo>
                  <a:lnTo>
                    <a:pt x="1925" y="1925"/>
                  </a:lnTo>
                  <a:lnTo>
                    <a:pt x="1928" y="1925"/>
                  </a:lnTo>
                  <a:lnTo>
                    <a:pt x="1928" y="1928"/>
                  </a:lnTo>
                  <a:lnTo>
                    <a:pt x="1928" y="1935"/>
                  </a:lnTo>
                  <a:lnTo>
                    <a:pt x="1932" y="1946"/>
                  </a:lnTo>
                  <a:lnTo>
                    <a:pt x="1932" y="1956"/>
                  </a:lnTo>
                  <a:lnTo>
                    <a:pt x="1932" y="1966"/>
                  </a:lnTo>
                  <a:lnTo>
                    <a:pt x="1932" y="1978"/>
                  </a:lnTo>
                  <a:lnTo>
                    <a:pt x="1935" y="1984"/>
                  </a:lnTo>
                  <a:lnTo>
                    <a:pt x="1935" y="1991"/>
                  </a:lnTo>
                  <a:lnTo>
                    <a:pt x="1935" y="1995"/>
                  </a:lnTo>
                  <a:lnTo>
                    <a:pt x="1932" y="1991"/>
                  </a:lnTo>
                  <a:lnTo>
                    <a:pt x="1928" y="1991"/>
                  </a:lnTo>
                  <a:lnTo>
                    <a:pt x="1925" y="1991"/>
                  </a:lnTo>
                  <a:lnTo>
                    <a:pt x="1917" y="1991"/>
                  </a:lnTo>
                  <a:lnTo>
                    <a:pt x="1910" y="1988"/>
                  </a:lnTo>
                  <a:lnTo>
                    <a:pt x="1903" y="1988"/>
                  </a:lnTo>
                  <a:lnTo>
                    <a:pt x="1892" y="1984"/>
                  </a:lnTo>
                  <a:lnTo>
                    <a:pt x="1882" y="1981"/>
                  </a:lnTo>
                  <a:lnTo>
                    <a:pt x="1868" y="1973"/>
                  </a:lnTo>
                  <a:lnTo>
                    <a:pt x="1854" y="1970"/>
                  </a:lnTo>
                  <a:lnTo>
                    <a:pt x="1857" y="1966"/>
                  </a:lnTo>
                  <a:lnTo>
                    <a:pt x="1854" y="1966"/>
                  </a:lnTo>
                  <a:lnTo>
                    <a:pt x="1854" y="1963"/>
                  </a:lnTo>
                  <a:lnTo>
                    <a:pt x="1850" y="1963"/>
                  </a:lnTo>
                  <a:lnTo>
                    <a:pt x="1847" y="1963"/>
                  </a:lnTo>
                  <a:lnTo>
                    <a:pt x="1844" y="1960"/>
                  </a:lnTo>
                  <a:lnTo>
                    <a:pt x="1840" y="1963"/>
                  </a:lnTo>
                  <a:lnTo>
                    <a:pt x="1833" y="1918"/>
                  </a:lnTo>
                  <a:lnTo>
                    <a:pt x="1815" y="1836"/>
                  </a:lnTo>
                  <a:lnTo>
                    <a:pt x="1790" y="1725"/>
                  </a:lnTo>
                  <a:lnTo>
                    <a:pt x="1755" y="1591"/>
                  </a:lnTo>
                  <a:lnTo>
                    <a:pt x="1710" y="1443"/>
                  </a:lnTo>
                  <a:lnTo>
                    <a:pt x="1654" y="1295"/>
                  </a:lnTo>
                  <a:lnTo>
                    <a:pt x="1583" y="1152"/>
                  </a:lnTo>
                  <a:lnTo>
                    <a:pt x="1499" y="1022"/>
                  </a:lnTo>
                  <a:lnTo>
                    <a:pt x="1396" y="913"/>
                  </a:lnTo>
                  <a:lnTo>
                    <a:pt x="1276" y="835"/>
                  </a:lnTo>
                  <a:lnTo>
                    <a:pt x="1213" y="811"/>
                  </a:lnTo>
                  <a:lnTo>
                    <a:pt x="1150" y="793"/>
                  </a:lnTo>
                  <a:lnTo>
                    <a:pt x="1083" y="787"/>
                  </a:lnTo>
                  <a:lnTo>
                    <a:pt x="1017" y="780"/>
                  </a:lnTo>
                  <a:lnTo>
                    <a:pt x="950" y="780"/>
                  </a:lnTo>
                  <a:lnTo>
                    <a:pt x="883" y="775"/>
                  </a:lnTo>
                  <a:lnTo>
                    <a:pt x="815" y="775"/>
                  </a:lnTo>
                  <a:lnTo>
                    <a:pt x="749" y="772"/>
                  </a:lnTo>
                  <a:lnTo>
                    <a:pt x="682" y="762"/>
                  </a:lnTo>
                  <a:lnTo>
                    <a:pt x="619" y="748"/>
                  </a:lnTo>
                  <a:lnTo>
                    <a:pt x="541" y="723"/>
                  </a:lnTo>
                  <a:lnTo>
                    <a:pt x="471" y="688"/>
                  </a:lnTo>
                  <a:lnTo>
                    <a:pt x="408" y="650"/>
                  </a:lnTo>
                  <a:lnTo>
                    <a:pt x="351" y="604"/>
                  </a:lnTo>
                  <a:lnTo>
                    <a:pt x="295" y="555"/>
                  </a:lnTo>
                  <a:lnTo>
                    <a:pt x="246" y="502"/>
                  </a:lnTo>
                  <a:lnTo>
                    <a:pt x="200" y="442"/>
                  </a:lnTo>
                  <a:lnTo>
                    <a:pt x="154" y="382"/>
                  </a:lnTo>
                  <a:lnTo>
                    <a:pt x="112" y="322"/>
                  </a:lnTo>
                  <a:lnTo>
                    <a:pt x="66" y="260"/>
                  </a:lnTo>
                  <a:lnTo>
                    <a:pt x="10" y="175"/>
                  </a:lnTo>
                </a:path>
              </a:pathLst>
            </a:custGeom>
            <a:noFill/>
            <a:ln w="0">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70" name="Freeform 842"/>
            <p:cNvSpPr>
              <a:spLocks/>
            </p:cNvSpPr>
            <p:nvPr/>
          </p:nvSpPr>
          <p:spPr bwMode="auto">
            <a:xfrm>
              <a:off x="3031" y="2495"/>
              <a:ext cx="14" cy="19"/>
            </a:xfrm>
            <a:custGeom>
              <a:avLst/>
              <a:gdLst>
                <a:gd name="T0" fmla="*/ 29 w 180"/>
                <a:gd name="T1" fmla="*/ 98 h 263"/>
                <a:gd name="T2" fmla="*/ 25 w 180"/>
                <a:gd name="T3" fmla="*/ 112 h 263"/>
                <a:gd name="T4" fmla="*/ 22 w 180"/>
                <a:gd name="T5" fmla="*/ 126 h 263"/>
                <a:gd name="T6" fmla="*/ 15 w 180"/>
                <a:gd name="T7" fmla="*/ 137 h 263"/>
                <a:gd name="T8" fmla="*/ 12 w 180"/>
                <a:gd name="T9" fmla="*/ 151 h 263"/>
                <a:gd name="T10" fmla="*/ 8 w 180"/>
                <a:gd name="T11" fmla="*/ 165 h 263"/>
                <a:gd name="T12" fmla="*/ 5 w 180"/>
                <a:gd name="T13" fmla="*/ 175 h 263"/>
                <a:gd name="T14" fmla="*/ 0 w 180"/>
                <a:gd name="T15" fmla="*/ 190 h 263"/>
                <a:gd name="T16" fmla="*/ 0 w 180"/>
                <a:gd name="T17" fmla="*/ 200 h 263"/>
                <a:gd name="T18" fmla="*/ 0 w 180"/>
                <a:gd name="T19" fmla="*/ 215 h 263"/>
                <a:gd name="T20" fmla="*/ 5 w 180"/>
                <a:gd name="T21" fmla="*/ 225 h 263"/>
                <a:gd name="T22" fmla="*/ 12 w 180"/>
                <a:gd name="T23" fmla="*/ 238 h 263"/>
                <a:gd name="T24" fmla="*/ 25 w 180"/>
                <a:gd name="T25" fmla="*/ 250 h 263"/>
                <a:gd name="T26" fmla="*/ 36 w 180"/>
                <a:gd name="T27" fmla="*/ 256 h 263"/>
                <a:gd name="T28" fmla="*/ 50 w 180"/>
                <a:gd name="T29" fmla="*/ 260 h 263"/>
                <a:gd name="T30" fmla="*/ 68 w 180"/>
                <a:gd name="T31" fmla="*/ 263 h 263"/>
                <a:gd name="T32" fmla="*/ 82 w 180"/>
                <a:gd name="T33" fmla="*/ 263 h 263"/>
                <a:gd name="T34" fmla="*/ 95 w 180"/>
                <a:gd name="T35" fmla="*/ 260 h 263"/>
                <a:gd name="T36" fmla="*/ 110 w 180"/>
                <a:gd name="T37" fmla="*/ 256 h 263"/>
                <a:gd name="T38" fmla="*/ 124 w 180"/>
                <a:gd name="T39" fmla="*/ 253 h 263"/>
                <a:gd name="T40" fmla="*/ 135 w 180"/>
                <a:gd name="T41" fmla="*/ 245 h 263"/>
                <a:gd name="T42" fmla="*/ 155 w 180"/>
                <a:gd name="T43" fmla="*/ 225 h 263"/>
                <a:gd name="T44" fmla="*/ 170 w 180"/>
                <a:gd name="T45" fmla="*/ 203 h 263"/>
                <a:gd name="T46" fmla="*/ 177 w 180"/>
                <a:gd name="T47" fmla="*/ 183 h 263"/>
                <a:gd name="T48" fmla="*/ 180 w 180"/>
                <a:gd name="T49" fmla="*/ 158 h 263"/>
                <a:gd name="T50" fmla="*/ 177 w 180"/>
                <a:gd name="T51" fmla="*/ 133 h 263"/>
                <a:gd name="T52" fmla="*/ 173 w 180"/>
                <a:gd name="T53" fmla="*/ 105 h 263"/>
                <a:gd name="T54" fmla="*/ 166 w 180"/>
                <a:gd name="T55" fmla="*/ 80 h 263"/>
                <a:gd name="T56" fmla="*/ 155 w 180"/>
                <a:gd name="T57" fmla="*/ 53 h 263"/>
                <a:gd name="T58" fmla="*/ 148 w 180"/>
                <a:gd name="T59" fmla="*/ 28 h 263"/>
                <a:gd name="T60" fmla="*/ 142 w 180"/>
                <a:gd name="T61"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0" h="263">
                  <a:moveTo>
                    <a:pt x="29" y="98"/>
                  </a:moveTo>
                  <a:lnTo>
                    <a:pt x="25" y="112"/>
                  </a:lnTo>
                  <a:lnTo>
                    <a:pt x="22" y="126"/>
                  </a:lnTo>
                  <a:lnTo>
                    <a:pt x="15" y="137"/>
                  </a:lnTo>
                  <a:lnTo>
                    <a:pt x="12" y="151"/>
                  </a:lnTo>
                  <a:lnTo>
                    <a:pt x="8" y="165"/>
                  </a:lnTo>
                  <a:lnTo>
                    <a:pt x="5" y="175"/>
                  </a:lnTo>
                  <a:lnTo>
                    <a:pt x="0" y="190"/>
                  </a:lnTo>
                  <a:lnTo>
                    <a:pt x="0" y="200"/>
                  </a:lnTo>
                  <a:lnTo>
                    <a:pt x="0" y="215"/>
                  </a:lnTo>
                  <a:lnTo>
                    <a:pt x="5" y="225"/>
                  </a:lnTo>
                  <a:lnTo>
                    <a:pt x="12" y="238"/>
                  </a:lnTo>
                  <a:lnTo>
                    <a:pt x="25" y="250"/>
                  </a:lnTo>
                  <a:lnTo>
                    <a:pt x="36" y="256"/>
                  </a:lnTo>
                  <a:lnTo>
                    <a:pt x="50" y="260"/>
                  </a:lnTo>
                  <a:lnTo>
                    <a:pt x="68" y="263"/>
                  </a:lnTo>
                  <a:lnTo>
                    <a:pt x="82" y="263"/>
                  </a:lnTo>
                  <a:lnTo>
                    <a:pt x="95" y="260"/>
                  </a:lnTo>
                  <a:lnTo>
                    <a:pt x="110" y="256"/>
                  </a:lnTo>
                  <a:lnTo>
                    <a:pt x="124" y="253"/>
                  </a:lnTo>
                  <a:lnTo>
                    <a:pt x="135" y="245"/>
                  </a:lnTo>
                  <a:lnTo>
                    <a:pt x="155" y="225"/>
                  </a:lnTo>
                  <a:lnTo>
                    <a:pt x="170" y="203"/>
                  </a:lnTo>
                  <a:lnTo>
                    <a:pt x="177" y="183"/>
                  </a:lnTo>
                  <a:lnTo>
                    <a:pt x="180" y="158"/>
                  </a:lnTo>
                  <a:lnTo>
                    <a:pt x="177" y="133"/>
                  </a:lnTo>
                  <a:lnTo>
                    <a:pt x="173" y="105"/>
                  </a:lnTo>
                  <a:lnTo>
                    <a:pt x="166" y="80"/>
                  </a:lnTo>
                  <a:lnTo>
                    <a:pt x="155" y="53"/>
                  </a:lnTo>
                  <a:lnTo>
                    <a:pt x="148" y="28"/>
                  </a:lnTo>
                  <a:lnTo>
                    <a:pt x="142"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71" name="Freeform 843"/>
            <p:cNvSpPr>
              <a:spLocks/>
            </p:cNvSpPr>
            <p:nvPr/>
          </p:nvSpPr>
          <p:spPr bwMode="auto">
            <a:xfrm>
              <a:off x="3125" y="2659"/>
              <a:ext cx="13" cy="26"/>
            </a:xfrm>
            <a:custGeom>
              <a:avLst/>
              <a:gdLst>
                <a:gd name="T0" fmla="*/ 10 w 173"/>
                <a:gd name="T1" fmla="*/ 210 h 368"/>
                <a:gd name="T2" fmla="*/ 7 w 173"/>
                <a:gd name="T3" fmla="*/ 225 h 368"/>
                <a:gd name="T4" fmla="*/ 7 w 173"/>
                <a:gd name="T5" fmla="*/ 242 h 368"/>
                <a:gd name="T6" fmla="*/ 3 w 173"/>
                <a:gd name="T7" fmla="*/ 260 h 368"/>
                <a:gd name="T8" fmla="*/ 0 w 173"/>
                <a:gd name="T9" fmla="*/ 277 h 368"/>
                <a:gd name="T10" fmla="*/ 0 w 173"/>
                <a:gd name="T11" fmla="*/ 295 h 368"/>
                <a:gd name="T12" fmla="*/ 0 w 173"/>
                <a:gd name="T13" fmla="*/ 312 h 368"/>
                <a:gd name="T14" fmla="*/ 7 w 173"/>
                <a:gd name="T15" fmla="*/ 327 h 368"/>
                <a:gd name="T16" fmla="*/ 14 w 173"/>
                <a:gd name="T17" fmla="*/ 337 h 368"/>
                <a:gd name="T18" fmla="*/ 25 w 173"/>
                <a:gd name="T19" fmla="*/ 347 h 368"/>
                <a:gd name="T20" fmla="*/ 38 w 173"/>
                <a:gd name="T21" fmla="*/ 358 h 368"/>
                <a:gd name="T22" fmla="*/ 50 w 173"/>
                <a:gd name="T23" fmla="*/ 362 h 368"/>
                <a:gd name="T24" fmla="*/ 63 w 173"/>
                <a:gd name="T25" fmla="*/ 365 h 368"/>
                <a:gd name="T26" fmla="*/ 77 w 173"/>
                <a:gd name="T27" fmla="*/ 368 h 368"/>
                <a:gd name="T28" fmla="*/ 91 w 173"/>
                <a:gd name="T29" fmla="*/ 368 h 368"/>
                <a:gd name="T30" fmla="*/ 105 w 173"/>
                <a:gd name="T31" fmla="*/ 368 h 368"/>
                <a:gd name="T32" fmla="*/ 120 w 173"/>
                <a:gd name="T33" fmla="*/ 368 h 368"/>
                <a:gd name="T34" fmla="*/ 130 w 173"/>
                <a:gd name="T35" fmla="*/ 365 h 368"/>
                <a:gd name="T36" fmla="*/ 141 w 173"/>
                <a:gd name="T37" fmla="*/ 358 h 368"/>
                <a:gd name="T38" fmla="*/ 151 w 173"/>
                <a:gd name="T39" fmla="*/ 347 h 368"/>
                <a:gd name="T40" fmla="*/ 158 w 173"/>
                <a:gd name="T41" fmla="*/ 333 h 368"/>
                <a:gd name="T42" fmla="*/ 168 w 173"/>
                <a:gd name="T43" fmla="*/ 295 h 368"/>
                <a:gd name="T44" fmla="*/ 173 w 173"/>
                <a:gd name="T45" fmla="*/ 260 h 368"/>
                <a:gd name="T46" fmla="*/ 168 w 173"/>
                <a:gd name="T47" fmla="*/ 225 h 368"/>
                <a:gd name="T48" fmla="*/ 162 w 173"/>
                <a:gd name="T49" fmla="*/ 189 h 368"/>
                <a:gd name="T50" fmla="*/ 151 w 173"/>
                <a:gd name="T51" fmla="*/ 154 h 368"/>
                <a:gd name="T52" fmla="*/ 133 w 173"/>
                <a:gd name="T53" fmla="*/ 122 h 368"/>
                <a:gd name="T54" fmla="*/ 116 w 173"/>
                <a:gd name="T55" fmla="*/ 91 h 368"/>
                <a:gd name="T56" fmla="*/ 95 w 173"/>
                <a:gd name="T57" fmla="*/ 59 h 368"/>
                <a:gd name="T58" fmla="*/ 73 w 173"/>
                <a:gd name="T59" fmla="*/ 27 h 368"/>
                <a:gd name="T60" fmla="*/ 53 w 173"/>
                <a:gd name="T61"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3" h="368">
                  <a:moveTo>
                    <a:pt x="10" y="210"/>
                  </a:moveTo>
                  <a:lnTo>
                    <a:pt x="7" y="225"/>
                  </a:lnTo>
                  <a:lnTo>
                    <a:pt x="7" y="242"/>
                  </a:lnTo>
                  <a:lnTo>
                    <a:pt x="3" y="260"/>
                  </a:lnTo>
                  <a:lnTo>
                    <a:pt x="0" y="277"/>
                  </a:lnTo>
                  <a:lnTo>
                    <a:pt x="0" y="295"/>
                  </a:lnTo>
                  <a:lnTo>
                    <a:pt x="0" y="312"/>
                  </a:lnTo>
                  <a:lnTo>
                    <a:pt x="7" y="327"/>
                  </a:lnTo>
                  <a:lnTo>
                    <a:pt x="14" y="337"/>
                  </a:lnTo>
                  <a:lnTo>
                    <a:pt x="25" y="347"/>
                  </a:lnTo>
                  <a:lnTo>
                    <a:pt x="38" y="358"/>
                  </a:lnTo>
                  <a:lnTo>
                    <a:pt x="50" y="362"/>
                  </a:lnTo>
                  <a:lnTo>
                    <a:pt x="63" y="365"/>
                  </a:lnTo>
                  <a:lnTo>
                    <a:pt x="77" y="368"/>
                  </a:lnTo>
                  <a:lnTo>
                    <a:pt x="91" y="368"/>
                  </a:lnTo>
                  <a:lnTo>
                    <a:pt x="105" y="368"/>
                  </a:lnTo>
                  <a:lnTo>
                    <a:pt x="120" y="368"/>
                  </a:lnTo>
                  <a:lnTo>
                    <a:pt x="130" y="365"/>
                  </a:lnTo>
                  <a:lnTo>
                    <a:pt x="141" y="358"/>
                  </a:lnTo>
                  <a:lnTo>
                    <a:pt x="151" y="347"/>
                  </a:lnTo>
                  <a:lnTo>
                    <a:pt x="158" y="333"/>
                  </a:lnTo>
                  <a:lnTo>
                    <a:pt x="168" y="295"/>
                  </a:lnTo>
                  <a:lnTo>
                    <a:pt x="173" y="260"/>
                  </a:lnTo>
                  <a:lnTo>
                    <a:pt x="168" y="225"/>
                  </a:lnTo>
                  <a:lnTo>
                    <a:pt x="162" y="189"/>
                  </a:lnTo>
                  <a:lnTo>
                    <a:pt x="151" y="154"/>
                  </a:lnTo>
                  <a:lnTo>
                    <a:pt x="133" y="122"/>
                  </a:lnTo>
                  <a:lnTo>
                    <a:pt x="116" y="91"/>
                  </a:lnTo>
                  <a:lnTo>
                    <a:pt x="95" y="59"/>
                  </a:lnTo>
                  <a:lnTo>
                    <a:pt x="73" y="27"/>
                  </a:lnTo>
                  <a:lnTo>
                    <a:pt x="53"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72" name="Freeform 844"/>
            <p:cNvSpPr>
              <a:spLocks/>
            </p:cNvSpPr>
            <p:nvPr/>
          </p:nvSpPr>
          <p:spPr bwMode="auto">
            <a:xfrm>
              <a:off x="3127" y="2642"/>
              <a:ext cx="12" cy="20"/>
            </a:xfrm>
            <a:custGeom>
              <a:avLst/>
              <a:gdLst>
                <a:gd name="T0" fmla="*/ 119 w 151"/>
                <a:gd name="T1" fmla="*/ 112 h 274"/>
                <a:gd name="T2" fmla="*/ 126 w 151"/>
                <a:gd name="T3" fmla="*/ 126 h 274"/>
                <a:gd name="T4" fmla="*/ 136 w 151"/>
                <a:gd name="T5" fmla="*/ 144 h 274"/>
                <a:gd name="T6" fmla="*/ 144 w 151"/>
                <a:gd name="T7" fmla="*/ 165 h 274"/>
                <a:gd name="T8" fmla="*/ 148 w 151"/>
                <a:gd name="T9" fmla="*/ 183 h 274"/>
                <a:gd name="T10" fmla="*/ 151 w 151"/>
                <a:gd name="T11" fmla="*/ 200 h 274"/>
                <a:gd name="T12" fmla="*/ 151 w 151"/>
                <a:gd name="T13" fmla="*/ 218 h 274"/>
                <a:gd name="T14" fmla="*/ 151 w 151"/>
                <a:gd name="T15" fmla="*/ 236 h 274"/>
                <a:gd name="T16" fmla="*/ 144 w 151"/>
                <a:gd name="T17" fmla="*/ 246 h 274"/>
                <a:gd name="T18" fmla="*/ 136 w 151"/>
                <a:gd name="T19" fmla="*/ 259 h 274"/>
                <a:gd name="T20" fmla="*/ 126 w 151"/>
                <a:gd name="T21" fmla="*/ 266 h 274"/>
                <a:gd name="T22" fmla="*/ 88 w 151"/>
                <a:gd name="T23" fmla="*/ 274 h 274"/>
                <a:gd name="T24" fmla="*/ 59 w 151"/>
                <a:gd name="T25" fmla="*/ 271 h 274"/>
                <a:gd name="T26" fmla="*/ 35 w 151"/>
                <a:gd name="T27" fmla="*/ 253 h 274"/>
                <a:gd name="T28" fmla="*/ 21 w 151"/>
                <a:gd name="T29" fmla="*/ 224 h 274"/>
                <a:gd name="T30" fmla="*/ 6 w 151"/>
                <a:gd name="T31" fmla="*/ 193 h 274"/>
                <a:gd name="T32" fmla="*/ 3 w 151"/>
                <a:gd name="T33" fmla="*/ 154 h 274"/>
                <a:gd name="T34" fmla="*/ 0 w 151"/>
                <a:gd name="T35" fmla="*/ 112 h 274"/>
                <a:gd name="T36" fmla="*/ 0 w 151"/>
                <a:gd name="T37" fmla="*/ 70 h 274"/>
                <a:gd name="T38" fmla="*/ 3 w 151"/>
                <a:gd name="T39" fmla="*/ 31 h 274"/>
                <a:gd name="T40" fmla="*/ 6 w 151"/>
                <a:gd name="T41"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1" h="274">
                  <a:moveTo>
                    <a:pt x="119" y="112"/>
                  </a:moveTo>
                  <a:lnTo>
                    <a:pt x="126" y="126"/>
                  </a:lnTo>
                  <a:lnTo>
                    <a:pt x="136" y="144"/>
                  </a:lnTo>
                  <a:lnTo>
                    <a:pt x="144" y="165"/>
                  </a:lnTo>
                  <a:lnTo>
                    <a:pt x="148" y="183"/>
                  </a:lnTo>
                  <a:lnTo>
                    <a:pt x="151" y="200"/>
                  </a:lnTo>
                  <a:lnTo>
                    <a:pt x="151" y="218"/>
                  </a:lnTo>
                  <a:lnTo>
                    <a:pt x="151" y="236"/>
                  </a:lnTo>
                  <a:lnTo>
                    <a:pt x="144" y="246"/>
                  </a:lnTo>
                  <a:lnTo>
                    <a:pt x="136" y="259"/>
                  </a:lnTo>
                  <a:lnTo>
                    <a:pt x="126" y="266"/>
                  </a:lnTo>
                  <a:lnTo>
                    <a:pt x="88" y="274"/>
                  </a:lnTo>
                  <a:lnTo>
                    <a:pt x="59" y="271"/>
                  </a:lnTo>
                  <a:lnTo>
                    <a:pt x="35" y="253"/>
                  </a:lnTo>
                  <a:lnTo>
                    <a:pt x="21" y="224"/>
                  </a:lnTo>
                  <a:lnTo>
                    <a:pt x="6" y="193"/>
                  </a:lnTo>
                  <a:lnTo>
                    <a:pt x="3" y="154"/>
                  </a:lnTo>
                  <a:lnTo>
                    <a:pt x="0" y="112"/>
                  </a:lnTo>
                  <a:lnTo>
                    <a:pt x="0" y="70"/>
                  </a:lnTo>
                  <a:lnTo>
                    <a:pt x="3" y="31"/>
                  </a:lnTo>
                  <a:lnTo>
                    <a:pt x="6"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73" name="Freeform 845"/>
            <p:cNvSpPr>
              <a:spLocks/>
            </p:cNvSpPr>
            <p:nvPr/>
          </p:nvSpPr>
          <p:spPr bwMode="auto">
            <a:xfrm>
              <a:off x="3123" y="2707"/>
              <a:ext cx="8" cy="9"/>
            </a:xfrm>
            <a:custGeom>
              <a:avLst/>
              <a:gdLst>
                <a:gd name="T0" fmla="*/ 18 w 102"/>
                <a:gd name="T1" fmla="*/ 0 h 116"/>
                <a:gd name="T2" fmla="*/ 11 w 102"/>
                <a:gd name="T3" fmla="*/ 11 h 116"/>
                <a:gd name="T4" fmla="*/ 3 w 102"/>
                <a:gd name="T5" fmla="*/ 24 h 116"/>
                <a:gd name="T6" fmla="*/ 0 w 102"/>
                <a:gd name="T7" fmla="*/ 36 h 116"/>
                <a:gd name="T8" fmla="*/ 0 w 102"/>
                <a:gd name="T9" fmla="*/ 49 h 116"/>
                <a:gd name="T10" fmla="*/ 0 w 102"/>
                <a:gd name="T11" fmla="*/ 60 h 116"/>
                <a:gd name="T12" fmla="*/ 3 w 102"/>
                <a:gd name="T13" fmla="*/ 71 h 116"/>
                <a:gd name="T14" fmla="*/ 6 w 102"/>
                <a:gd name="T15" fmla="*/ 81 h 116"/>
                <a:gd name="T16" fmla="*/ 14 w 102"/>
                <a:gd name="T17" fmla="*/ 91 h 116"/>
                <a:gd name="T18" fmla="*/ 21 w 102"/>
                <a:gd name="T19" fmla="*/ 98 h 116"/>
                <a:gd name="T20" fmla="*/ 31 w 102"/>
                <a:gd name="T21" fmla="*/ 106 h 116"/>
                <a:gd name="T22" fmla="*/ 39 w 102"/>
                <a:gd name="T23" fmla="*/ 109 h 116"/>
                <a:gd name="T24" fmla="*/ 42 w 102"/>
                <a:gd name="T25" fmla="*/ 113 h 116"/>
                <a:gd name="T26" fmla="*/ 49 w 102"/>
                <a:gd name="T27" fmla="*/ 113 h 116"/>
                <a:gd name="T28" fmla="*/ 56 w 102"/>
                <a:gd name="T29" fmla="*/ 113 h 116"/>
                <a:gd name="T30" fmla="*/ 66 w 102"/>
                <a:gd name="T31" fmla="*/ 116 h 116"/>
                <a:gd name="T32" fmla="*/ 74 w 102"/>
                <a:gd name="T33" fmla="*/ 113 h 116"/>
                <a:gd name="T34" fmla="*/ 81 w 102"/>
                <a:gd name="T35" fmla="*/ 113 h 116"/>
                <a:gd name="T36" fmla="*/ 88 w 102"/>
                <a:gd name="T37" fmla="*/ 109 h 116"/>
                <a:gd name="T38" fmla="*/ 94 w 102"/>
                <a:gd name="T39" fmla="*/ 102 h 116"/>
                <a:gd name="T40" fmla="*/ 102 w 102"/>
                <a:gd name="T41" fmla="*/ 9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2" h="116">
                  <a:moveTo>
                    <a:pt x="18" y="0"/>
                  </a:moveTo>
                  <a:lnTo>
                    <a:pt x="11" y="11"/>
                  </a:lnTo>
                  <a:lnTo>
                    <a:pt x="3" y="24"/>
                  </a:lnTo>
                  <a:lnTo>
                    <a:pt x="0" y="36"/>
                  </a:lnTo>
                  <a:lnTo>
                    <a:pt x="0" y="49"/>
                  </a:lnTo>
                  <a:lnTo>
                    <a:pt x="0" y="60"/>
                  </a:lnTo>
                  <a:lnTo>
                    <a:pt x="3" y="71"/>
                  </a:lnTo>
                  <a:lnTo>
                    <a:pt x="6" y="81"/>
                  </a:lnTo>
                  <a:lnTo>
                    <a:pt x="14" y="91"/>
                  </a:lnTo>
                  <a:lnTo>
                    <a:pt x="21" y="98"/>
                  </a:lnTo>
                  <a:lnTo>
                    <a:pt x="31" y="106"/>
                  </a:lnTo>
                  <a:lnTo>
                    <a:pt x="39" y="109"/>
                  </a:lnTo>
                  <a:lnTo>
                    <a:pt x="42" y="113"/>
                  </a:lnTo>
                  <a:lnTo>
                    <a:pt x="49" y="113"/>
                  </a:lnTo>
                  <a:lnTo>
                    <a:pt x="56" y="113"/>
                  </a:lnTo>
                  <a:lnTo>
                    <a:pt x="66" y="116"/>
                  </a:lnTo>
                  <a:lnTo>
                    <a:pt x="74" y="113"/>
                  </a:lnTo>
                  <a:lnTo>
                    <a:pt x="81" y="113"/>
                  </a:lnTo>
                  <a:lnTo>
                    <a:pt x="88" y="109"/>
                  </a:lnTo>
                  <a:lnTo>
                    <a:pt x="94" y="102"/>
                  </a:lnTo>
                  <a:lnTo>
                    <a:pt x="102" y="98"/>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74" name="Freeform 846"/>
            <p:cNvSpPr>
              <a:spLocks/>
            </p:cNvSpPr>
            <p:nvPr/>
          </p:nvSpPr>
          <p:spPr bwMode="auto">
            <a:xfrm>
              <a:off x="3135" y="2714"/>
              <a:ext cx="15" cy="17"/>
            </a:xfrm>
            <a:custGeom>
              <a:avLst/>
              <a:gdLst>
                <a:gd name="T0" fmla="*/ 197 w 197"/>
                <a:gd name="T1" fmla="*/ 0 h 239"/>
                <a:gd name="T2" fmla="*/ 197 w 197"/>
                <a:gd name="T3" fmla="*/ 8 h 239"/>
                <a:gd name="T4" fmla="*/ 197 w 197"/>
                <a:gd name="T5" fmla="*/ 18 h 239"/>
                <a:gd name="T6" fmla="*/ 197 w 197"/>
                <a:gd name="T7" fmla="*/ 28 h 239"/>
                <a:gd name="T8" fmla="*/ 197 w 197"/>
                <a:gd name="T9" fmla="*/ 39 h 239"/>
                <a:gd name="T10" fmla="*/ 194 w 197"/>
                <a:gd name="T11" fmla="*/ 46 h 239"/>
                <a:gd name="T12" fmla="*/ 194 w 197"/>
                <a:gd name="T13" fmla="*/ 56 h 239"/>
                <a:gd name="T14" fmla="*/ 191 w 197"/>
                <a:gd name="T15" fmla="*/ 63 h 239"/>
                <a:gd name="T16" fmla="*/ 183 w 197"/>
                <a:gd name="T17" fmla="*/ 71 h 239"/>
                <a:gd name="T18" fmla="*/ 176 w 197"/>
                <a:gd name="T19" fmla="*/ 74 h 239"/>
                <a:gd name="T20" fmla="*/ 166 w 197"/>
                <a:gd name="T21" fmla="*/ 81 h 239"/>
                <a:gd name="T22" fmla="*/ 159 w 197"/>
                <a:gd name="T23" fmla="*/ 81 h 239"/>
                <a:gd name="T24" fmla="*/ 151 w 197"/>
                <a:gd name="T25" fmla="*/ 81 h 239"/>
                <a:gd name="T26" fmla="*/ 148 w 197"/>
                <a:gd name="T27" fmla="*/ 81 h 239"/>
                <a:gd name="T28" fmla="*/ 144 w 197"/>
                <a:gd name="T29" fmla="*/ 78 h 239"/>
                <a:gd name="T30" fmla="*/ 141 w 197"/>
                <a:gd name="T31" fmla="*/ 71 h 239"/>
                <a:gd name="T32" fmla="*/ 141 w 197"/>
                <a:gd name="T33" fmla="*/ 68 h 239"/>
                <a:gd name="T34" fmla="*/ 141 w 197"/>
                <a:gd name="T35" fmla="*/ 60 h 239"/>
                <a:gd name="T36" fmla="*/ 138 w 197"/>
                <a:gd name="T37" fmla="*/ 53 h 239"/>
                <a:gd name="T38" fmla="*/ 141 w 197"/>
                <a:gd name="T39" fmla="*/ 46 h 239"/>
                <a:gd name="T40" fmla="*/ 141 w 197"/>
                <a:gd name="T41" fmla="*/ 43 h 239"/>
                <a:gd name="T42" fmla="*/ 144 w 197"/>
                <a:gd name="T43" fmla="*/ 63 h 239"/>
                <a:gd name="T44" fmla="*/ 151 w 197"/>
                <a:gd name="T45" fmla="*/ 92 h 239"/>
                <a:gd name="T46" fmla="*/ 151 w 197"/>
                <a:gd name="T47" fmla="*/ 116 h 239"/>
                <a:gd name="T48" fmla="*/ 151 w 197"/>
                <a:gd name="T49" fmla="*/ 141 h 239"/>
                <a:gd name="T50" fmla="*/ 151 w 197"/>
                <a:gd name="T51" fmla="*/ 166 h 239"/>
                <a:gd name="T52" fmla="*/ 144 w 197"/>
                <a:gd name="T53" fmla="*/ 190 h 239"/>
                <a:gd name="T54" fmla="*/ 134 w 197"/>
                <a:gd name="T55" fmla="*/ 208 h 239"/>
                <a:gd name="T56" fmla="*/ 123 w 197"/>
                <a:gd name="T57" fmla="*/ 225 h 239"/>
                <a:gd name="T58" fmla="*/ 106 w 197"/>
                <a:gd name="T59" fmla="*/ 236 h 239"/>
                <a:gd name="T60" fmla="*/ 81 w 197"/>
                <a:gd name="T61" fmla="*/ 239 h 239"/>
                <a:gd name="T62" fmla="*/ 71 w 197"/>
                <a:gd name="T63" fmla="*/ 239 h 239"/>
                <a:gd name="T64" fmla="*/ 60 w 197"/>
                <a:gd name="T65" fmla="*/ 239 h 239"/>
                <a:gd name="T66" fmla="*/ 49 w 197"/>
                <a:gd name="T67" fmla="*/ 236 h 239"/>
                <a:gd name="T68" fmla="*/ 39 w 197"/>
                <a:gd name="T69" fmla="*/ 228 h 239"/>
                <a:gd name="T70" fmla="*/ 28 w 197"/>
                <a:gd name="T71" fmla="*/ 221 h 239"/>
                <a:gd name="T72" fmla="*/ 18 w 197"/>
                <a:gd name="T73" fmla="*/ 211 h 239"/>
                <a:gd name="T74" fmla="*/ 11 w 197"/>
                <a:gd name="T75" fmla="*/ 201 h 239"/>
                <a:gd name="T76" fmla="*/ 4 w 197"/>
                <a:gd name="T77" fmla="*/ 186 h 239"/>
                <a:gd name="T78" fmla="*/ 0 w 197"/>
                <a:gd name="T79" fmla="*/ 169 h 239"/>
                <a:gd name="T80" fmla="*/ 0 w 197"/>
                <a:gd name="T81" fmla="*/ 15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7" h="239">
                  <a:moveTo>
                    <a:pt x="197" y="0"/>
                  </a:moveTo>
                  <a:lnTo>
                    <a:pt x="197" y="8"/>
                  </a:lnTo>
                  <a:lnTo>
                    <a:pt x="197" y="18"/>
                  </a:lnTo>
                  <a:lnTo>
                    <a:pt x="197" y="28"/>
                  </a:lnTo>
                  <a:lnTo>
                    <a:pt x="197" y="39"/>
                  </a:lnTo>
                  <a:lnTo>
                    <a:pt x="194" y="46"/>
                  </a:lnTo>
                  <a:lnTo>
                    <a:pt x="194" y="56"/>
                  </a:lnTo>
                  <a:lnTo>
                    <a:pt x="191" y="63"/>
                  </a:lnTo>
                  <a:lnTo>
                    <a:pt x="183" y="71"/>
                  </a:lnTo>
                  <a:lnTo>
                    <a:pt x="176" y="74"/>
                  </a:lnTo>
                  <a:lnTo>
                    <a:pt x="166" y="81"/>
                  </a:lnTo>
                  <a:lnTo>
                    <a:pt x="159" y="81"/>
                  </a:lnTo>
                  <a:lnTo>
                    <a:pt x="151" y="81"/>
                  </a:lnTo>
                  <a:lnTo>
                    <a:pt x="148" y="81"/>
                  </a:lnTo>
                  <a:lnTo>
                    <a:pt x="144" y="78"/>
                  </a:lnTo>
                  <a:lnTo>
                    <a:pt x="141" y="71"/>
                  </a:lnTo>
                  <a:lnTo>
                    <a:pt x="141" y="68"/>
                  </a:lnTo>
                  <a:lnTo>
                    <a:pt x="141" y="60"/>
                  </a:lnTo>
                  <a:lnTo>
                    <a:pt x="138" y="53"/>
                  </a:lnTo>
                  <a:lnTo>
                    <a:pt x="141" y="46"/>
                  </a:lnTo>
                  <a:lnTo>
                    <a:pt x="141" y="43"/>
                  </a:lnTo>
                  <a:lnTo>
                    <a:pt x="144" y="63"/>
                  </a:lnTo>
                  <a:lnTo>
                    <a:pt x="151" y="92"/>
                  </a:lnTo>
                  <a:lnTo>
                    <a:pt x="151" y="116"/>
                  </a:lnTo>
                  <a:lnTo>
                    <a:pt x="151" y="141"/>
                  </a:lnTo>
                  <a:lnTo>
                    <a:pt x="151" y="166"/>
                  </a:lnTo>
                  <a:lnTo>
                    <a:pt x="144" y="190"/>
                  </a:lnTo>
                  <a:lnTo>
                    <a:pt x="134" y="208"/>
                  </a:lnTo>
                  <a:lnTo>
                    <a:pt x="123" y="225"/>
                  </a:lnTo>
                  <a:lnTo>
                    <a:pt x="106" y="236"/>
                  </a:lnTo>
                  <a:lnTo>
                    <a:pt x="81" y="239"/>
                  </a:lnTo>
                  <a:lnTo>
                    <a:pt x="71" y="239"/>
                  </a:lnTo>
                  <a:lnTo>
                    <a:pt x="60" y="239"/>
                  </a:lnTo>
                  <a:lnTo>
                    <a:pt x="49" y="236"/>
                  </a:lnTo>
                  <a:lnTo>
                    <a:pt x="39" y="228"/>
                  </a:lnTo>
                  <a:lnTo>
                    <a:pt x="28" y="221"/>
                  </a:lnTo>
                  <a:lnTo>
                    <a:pt x="18" y="211"/>
                  </a:lnTo>
                  <a:lnTo>
                    <a:pt x="11" y="201"/>
                  </a:lnTo>
                  <a:lnTo>
                    <a:pt x="4" y="186"/>
                  </a:lnTo>
                  <a:lnTo>
                    <a:pt x="0" y="169"/>
                  </a:lnTo>
                  <a:lnTo>
                    <a:pt x="0" y="155"/>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75" name="Freeform 847"/>
            <p:cNvSpPr>
              <a:spLocks/>
            </p:cNvSpPr>
            <p:nvPr/>
          </p:nvSpPr>
          <p:spPr bwMode="auto">
            <a:xfrm>
              <a:off x="3039" y="2543"/>
              <a:ext cx="5" cy="12"/>
            </a:xfrm>
            <a:custGeom>
              <a:avLst/>
              <a:gdLst>
                <a:gd name="T0" fmla="*/ 70 w 73"/>
                <a:gd name="T1" fmla="*/ 0 h 168"/>
                <a:gd name="T2" fmla="*/ 73 w 73"/>
                <a:gd name="T3" fmla="*/ 17 h 168"/>
                <a:gd name="T4" fmla="*/ 73 w 73"/>
                <a:gd name="T5" fmla="*/ 35 h 168"/>
                <a:gd name="T6" fmla="*/ 70 w 73"/>
                <a:gd name="T7" fmla="*/ 52 h 168"/>
                <a:gd name="T8" fmla="*/ 63 w 73"/>
                <a:gd name="T9" fmla="*/ 70 h 168"/>
                <a:gd name="T10" fmla="*/ 52 w 73"/>
                <a:gd name="T11" fmla="*/ 83 h 168"/>
                <a:gd name="T12" fmla="*/ 42 w 73"/>
                <a:gd name="T13" fmla="*/ 101 h 168"/>
                <a:gd name="T14" fmla="*/ 28 w 73"/>
                <a:gd name="T15" fmla="*/ 118 h 168"/>
                <a:gd name="T16" fmla="*/ 17 w 73"/>
                <a:gd name="T17" fmla="*/ 136 h 168"/>
                <a:gd name="T18" fmla="*/ 7 w 73"/>
                <a:gd name="T19" fmla="*/ 153 h 168"/>
                <a:gd name="T20" fmla="*/ 0 w 73"/>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168">
                  <a:moveTo>
                    <a:pt x="70" y="0"/>
                  </a:moveTo>
                  <a:lnTo>
                    <a:pt x="73" y="17"/>
                  </a:lnTo>
                  <a:lnTo>
                    <a:pt x="73" y="35"/>
                  </a:lnTo>
                  <a:lnTo>
                    <a:pt x="70" y="52"/>
                  </a:lnTo>
                  <a:lnTo>
                    <a:pt x="63" y="70"/>
                  </a:lnTo>
                  <a:lnTo>
                    <a:pt x="52" y="83"/>
                  </a:lnTo>
                  <a:lnTo>
                    <a:pt x="42" y="101"/>
                  </a:lnTo>
                  <a:lnTo>
                    <a:pt x="28" y="118"/>
                  </a:lnTo>
                  <a:lnTo>
                    <a:pt x="17" y="136"/>
                  </a:lnTo>
                  <a:lnTo>
                    <a:pt x="7" y="153"/>
                  </a:lnTo>
                  <a:lnTo>
                    <a:pt x="0" y="168"/>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76" name="Freeform 848"/>
            <p:cNvSpPr>
              <a:spLocks/>
            </p:cNvSpPr>
            <p:nvPr/>
          </p:nvSpPr>
          <p:spPr bwMode="auto">
            <a:xfrm>
              <a:off x="3042" y="2557"/>
              <a:ext cx="12" cy="11"/>
            </a:xfrm>
            <a:custGeom>
              <a:avLst/>
              <a:gdLst>
                <a:gd name="T0" fmla="*/ 32 w 158"/>
                <a:gd name="T1" fmla="*/ 0 h 161"/>
                <a:gd name="T2" fmla="*/ 28 w 158"/>
                <a:gd name="T3" fmla="*/ 18 h 161"/>
                <a:gd name="T4" fmla="*/ 25 w 158"/>
                <a:gd name="T5" fmla="*/ 31 h 161"/>
                <a:gd name="T6" fmla="*/ 17 w 158"/>
                <a:gd name="T7" fmla="*/ 46 h 161"/>
                <a:gd name="T8" fmla="*/ 14 w 158"/>
                <a:gd name="T9" fmla="*/ 59 h 161"/>
                <a:gd name="T10" fmla="*/ 7 w 158"/>
                <a:gd name="T11" fmla="*/ 74 h 161"/>
                <a:gd name="T12" fmla="*/ 4 w 158"/>
                <a:gd name="T13" fmla="*/ 88 h 161"/>
                <a:gd name="T14" fmla="*/ 0 w 158"/>
                <a:gd name="T15" fmla="*/ 98 h 161"/>
                <a:gd name="T16" fmla="*/ 0 w 158"/>
                <a:gd name="T17" fmla="*/ 113 h 161"/>
                <a:gd name="T18" fmla="*/ 0 w 158"/>
                <a:gd name="T19" fmla="*/ 126 h 161"/>
                <a:gd name="T20" fmla="*/ 7 w 158"/>
                <a:gd name="T21" fmla="*/ 137 h 161"/>
                <a:gd name="T22" fmla="*/ 22 w 158"/>
                <a:gd name="T23" fmla="*/ 151 h 161"/>
                <a:gd name="T24" fmla="*/ 35 w 158"/>
                <a:gd name="T25" fmla="*/ 158 h 161"/>
                <a:gd name="T26" fmla="*/ 49 w 158"/>
                <a:gd name="T27" fmla="*/ 161 h 161"/>
                <a:gd name="T28" fmla="*/ 67 w 158"/>
                <a:gd name="T29" fmla="*/ 161 h 161"/>
                <a:gd name="T30" fmla="*/ 85 w 158"/>
                <a:gd name="T31" fmla="*/ 154 h 161"/>
                <a:gd name="T32" fmla="*/ 102 w 158"/>
                <a:gd name="T33" fmla="*/ 148 h 161"/>
                <a:gd name="T34" fmla="*/ 117 w 158"/>
                <a:gd name="T35" fmla="*/ 137 h 161"/>
                <a:gd name="T36" fmla="*/ 130 w 158"/>
                <a:gd name="T37" fmla="*/ 126 h 161"/>
                <a:gd name="T38" fmla="*/ 145 w 158"/>
                <a:gd name="T39" fmla="*/ 113 h 161"/>
                <a:gd name="T40" fmla="*/ 152 w 158"/>
                <a:gd name="T41" fmla="*/ 98 h 161"/>
                <a:gd name="T42" fmla="*/ 155 w 158"/>
                <a:gd name="T43" fmla="*/ 91 h 161"/>
                <a:gd name="T44" fmla="*/ 158 w 158"/>
                <a:gd name="T45" fmla="*/ 81 h 161"/>
                <a:gd name="T46" fmla="*/ 158 w 158"/>
                <a:gd name="T47" fmla="*/ 70 h 161"/>
                <a:gd name="T48" fmla="*/ 158 w 158"/>
                <a:gd name="T49" fmla="*/ 63 h 161"/>
                <a:gd name="T50" fmla="*/ 158 w 158"/>
                <a:gd name="T51" fmla="*/ 53 h 161"/>
                <a:gd name="T52" fmla="*/ 158 w 158"/>
                <a:gd name="T53" fmla="*/ 42 h 161"/>
                <a:gd name="T54" fmla="*/ 158 w 158"/>
                <a:gd name="T55" fmla="*/ 31 h 161"/>
                <a:gd name="T56" fmla="*/ 158 w 158"/>
                <a:gd name="T57" fmla="*/ 21 h 161"/>
                <a:gd name="T58" fmla="*/ 158 w 158"/>
                <a:gd name="T59" fmla="*/ 11 h 161"/>
                <a:gd name="T60" fmla="*/ 158 w 158"/>
                <a:gd name="T6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8" h="161">
                  <a:moveTo>
                    <a:pt x="32" y="0"/>
                  </a:moveTo>
                  <a:lnTo>
                    <a:pt x="28" y="18"/>
                  </a:lnTo>
                  <a:lnTo>
                    <a:pt x="25" y="31"/>
                  </a:lnTo>
                  <a:lnTo>
                    <a:pt x="17" y="46"/>
                  </a:lnTo>
                  <a:lnTo>
                    <a:pt x="14" y="59"/>
                  </a:lnTo>
                  <a:lnTo>
                    <a:pt x="7" y="74"/>
                  </a:lnTo>
                  <a:lnTo>
                    <a:pt x="4" y="88"/>
                  </a:lnTo>
                  <a:lnTo>
                    <a:pt x="0" y="98"/>
                  </a:lnTo>
                  <a:lnTo>
                    <a:pt x="0" y="113"/>
                  </a:lnTo>
                  <a:lnTo>
                    <a:pt x="0" y="126"/>
                  </a:lnTo>
                  <a:lnTo>
                    <a:pt x="7" y="137"/>
                  </a:lnTo>
                  <a:lnTo>
                    <a:pt x="22" y="151"/>
                  </a:lnTo>
                  <a:lnTo>
                    <a:pt x="35" y="158"/>
                  </a:lnTo>
                  <a:lnTo>
                    <a:pt x="49" y="161"/>
                  </a:lnTo>
                  <a:lnTo>
                    <a:pt x="67" y="161"/>
                  </a:lnTo>
                  <a:lnTo>
                    <a:pt x="85" y="154"/>
                  </a:lnTo>
                  <a:lnTo>
                    <a:pt x="102" y="148"/>
                  </a:lnTo>
                  <a:lnTo>
                    <a:pt x="117" y="137"/>
                  </a:lnTo>
                  <a:lnTo>
                    <a:pt x="130" y="126"/>
                  </a:lnTo>
                  <a:lnTo>
                    <a:pt x="145" y="113"/>
                  </a:lnTo>
                  <a:lnTo>
                    <a:pt x="152" y="98"/>
                  </a:lnTo>
                  <a:lnTo>
                    <a:pt x="155" y="91"/>
                  </a:lnTo>
                  <a:lnTo>
                    <a:pt x="158" y="81"/>
                  </a:lnTo>
                  <a:lnTo>
                    <a:pt x="158" y="70"/>
                  </a:lnTo>
                  <a:lnTo>
                    <a:pt x="158" y="63"/>
                  </a:lnTo>
                  <a:lnTo>
                    <a:pt x="158" y="53"/>
                  </a:lnTo>
                  <a:lnTo>
                    <a:pt x="158" y="42"/>
                  </a:lnTo>
                  <a:lnTo>
                    <a:pt x="158" y="31"/>
                  </a:lnTo>
                  <a:lnTo>
                    <a:pt x="158" y="21"/>
                  </a:lnTo>
                  <a:lnTo>
                    <a:pt x="158" y="11"/>
                  </a:lnTo>
                  <a:lnTo>
                    <a:pt x="158"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77" name="Freeform 849"/>
            <p:cNvSpPr>
              <a:spLocks/>
            </p:cNvSpPr>
            <p:nvPr/>
          </p:nvSpPr>
          <p:spPr bwMode="auto">
            <a:xfrm>
              <a:off x="3033" y="2567"/>
              <a:ext cx="9" cy="9"/>
            </a:xfrm>
            <a:custGeom>
              <a:avLst/>
              <a:gdLst>
                <a:gd name="T0" fmla="*/ 21 w 120"/>
                <a:gd name="T1" fmla="*/ 0 h 133"/>
                <a:gd name="T2" fmla="*/ 10 w 120"/>
                <a:gd name="T3" fmla="*/ 13 h 133"/>
                <a:gd name="T4" fmla="*/ 7 w 120"/>
                <a:gd name="T5" fmla="*/ 28 h 133"/>
                <a:gd name="T6" fmla="*/ 0 w 120"/>
                <a:gd name="T7" fmla="*/ 42 h 133"/>
                <a:gd name="T8" fmla="*/ 0 w 120"/>
                <a:gd name="T9" fmla="*/ 55 h 133"/>
                <a:gd name="T10" fmla="*/ 0 w 120"/>
                <a:gd name="T11" fmla="*/ 70 h 133"/>
                <a:gd name="T12" fmla="*/ 3 w 120"/>
                <a:gd name="T13" fmla="*/ 83 h 133"/>
                <a:gd name="T14" fmla="*/ 10 w 120"/>
                <a:gd name="T15" fmla="*/ 95 h 133"/>
                <a:gd name="T16" fmla="*/ 18 w 120"/>
                <a:gd name="T17" fmla="*/ 105 h 133"/>
                <a:gd name="T18" fmla="*/ 25 w 120"/>
                <a:gd name="T19" fmla="*/ 115 h 133"/>
                <a:gd name="T20" fmla="*/ 35 w 120"/>
                <a:gd name="T21" fmla="*/ 122 h 133"/>
                <a:gd name="T22" fmla="*/ 42 w 120"/>
                <a:gd name="T23" fmla="*/ 126 h 133"/>
                <a:gd name="T24" fmla="*/ 50 w 120"/>
                <a:gd name="T25" fmla="*/ 130 h 133"/>
                <a:gd name="T26" fmla="*/ 56 w 120"/>
                <a:gd name="T27" fmla="*/ 130 h 133"/>
                <a:gd name="T28" fmla="*/ 67 w 120"/>
                <a:gd name="T29" fmla="*/ 133 h 133"/>
                <a:gd name="T30" fmla="*/ 73 w 120"/>
                <a:gd name="T31" fmla="*/ 133 h 133"/>
                <a:gd name="T32" fmla="*/ 85 w 120"/>
                <a:gd name="T33" fmla="*/ 133 h 133"/>
                <a:gd name="T34" fmla="*/ 91 w 120"/>
                <a:gd name="T35" fmla="*/ 130 h 133"/>
                <a:gd name="T36" fmla="*/ 102 w 120"/>
                <a:gd name="T37" fmla="*/ 126 h 133"/>
                <a:gd name="T38" fmla="*/ 109 w 120"/>
                <a:gd name="T39" fmla="*/ 122 h 133"/>
                <a:gd name="T40" fmla="*/ 120 w 120"/>
                <a:gd name="T41" fmla="*/ 11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0" h="133">
                  <a:moveTo>
                    <a:pt x="21" y="0"/>
                  </a:moveTo>
                  <a:lnTo>
                    <a:pt x="10" y="13"/>
                  </a:lnTo>
                  <a:lnTo>
                    <a:pt x="7" y="28"/>
                  </a:lnTo>
                  <a:lnTo>
                    <a:pt x="0" y="42"/>
                  </a:lnTo>
                  <a:lnTo>
                    <a:pt x="0" y="55"/>
                  </a:lnTo>
                  <a:lnTo>
                    <a:pt x="0" y="70"/>
                  </a:lnTo>
                  <a:lnTo>
                    <a:pt x="3" y="83"/>
                  </a:lnTo>
                  <a:lnTo>
                    <a:pt x="10" y="95"/>
                  </a:lnTo>
                  <a:lnTo>
                    <a:pt x="18" y="105"/>
                  </a:lnTo>
                  <a:lnTo>
                    <a:pt x="25" y="115"/>
                  </a:lnTo>
                  <a:lnTo>
                    <a:pt x="35" y="122"/>
                  </a:lnTo>
                  <a:lnTo>
                    <a:pt x="42" y="126"/>
                  </a:lnTo>
                  <a:lnTo>
                    <a:pt x="50" y="130"/>
                  </a:lnTo>
                  <a:lnTo>
                    <a:pt x="56" y="130"/>
                  </a:lnTo>
                  <a:lnTo>
                    <a:pt x="67" y="133"/>
                  </a:lnTo>
                  <a:lnTo>
                    <a:pt x="73" y="133"/>
                  </a:lnTo>
                  <a:lnTo>
                    <a:pt x="85" y="133"/>
                  </a:lnTo>
                  <a:lnTo>
                    <a:pt x="91" y="130"/>
                  </a:lnTo>
                  <a:lnTo>
                    <a:pt x="102" y="126"/>
                  </a:lnTo>
                  <a:lnTo>
                    <a:pt x="109" y="122"/>
                  </a:lnTo>
                  <a:lnTo>
                    <a:pt x="120" y="115"/>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78" name="Freeform 850"/>
            <p:cNvSpPr>
              <a:spLocks/>
            </p:cNvSpPr>
            <p:nvPr/>
          </p:nvSpPr>
          <p:spPr bwMode="auto">
            <a:xfrm>
              <a:off x="3107" y="2510"/>
              <a:ext cx="16" cy="25"/>
            </a:xfrm>
            <a:custGeom>
              <a:avLst/>
              <a:gdLst>
                <a:gd name="T0" fmla="*/ 18 w 218"/>
                <a:gd name="T1" fmla="*/ 183 h 352"/>
                <a:gd name="T2" fmla="*/ 11 w 218"/>
                <a:gd name="T3" fmla="*/ 205 h 352"/>
                <a:gd name="T4" fmla="*/ 5 w 218"/>
                <a:gd name="T5" fmla="*/ 222 h 352"/>
                <a:gd name="T6" fmla="*/ 0 w 218"/>
                <a:gd name="T7" fmla="*/ 243 h 352"/>
                <a:gd name="T8" fmla="*/ 0 w 218"/>
                <a:gd name="T9" fmla="*/ 265 h 352"/>
                <a:gd name="T10" fmla="*/ 0 w 218"/>
                <a:gd name="T11" fmla="*/ 282 h 352"/>
                <a:gd name="T12" fmla="*/ 8 w 218"/>
                <a:gd name="T13" fmla="*/ 300 h 352"/>
                <a:gd name="T14" fmla="*/ 15 w 218"/>
                <a:gd name="T15" fmla="*/ 317 h 352"/>
                <a:gd name="T16" fmla="*/ 25 w 218"/>
                <a:gd name="T17" fmla="*/ 331 h 352"/>
                <a:gd name="T18" fmla="*/ 40 w 218"/>
                <a:gd name="T19" fmla="*/ 341 h 352"/>
                <a:gd name="T20" fmla="*/ 60 w 218"/>
                <a:gd name="T21" fmla="*/ 348 h 352"/>
                <a:gd name="T22" fmla="*/ 71 w 218"/>
                <a:gd name="T23" fmla="*/ 352 h 352"/>
                <a:gd name="T24" fmla="*/ 85 w 218"/>
                <a:gd name="T25" fmla="*/ 352 h 352"/>
                <a:gd name="T26" fmla="*/ 100 w 218"/>
                <a:gd name="T27" fmla="*/ 352 h 352"/>
                <a:gd name="T28" fmla="*/ 113 w 218"/>
                <a:gd name="T29" fmla="*/ 348 h 352"/>
                <a:gd name="T30" fmla="*/ 123 w 218"/>
                <a:gd name="T31" fmla="*/ 345 h 352"/>
                <a:gd name="T32" fmla="*/ 138 w 218"/>
                <a:gd name="T33" fmla="*/ 341 h 352"/>
                <a:gd name="T34" fmla="*/ 148 w 218"/>
                <a:gd name="T35" fmla="*/ 338 h 352"/>
                <a:gd name="T36" fmla="*/ 159 w 218"/>
                <a:gd name="T37" fmla="*/ 331 h 352"/>
                <a:gd name="T38" fmla="*/ 170 w 218"/>
                <a:gd name="T39" fmla="*/ 323 h 352"/>
                <a:gd name="T40" fmla="*/ 180 w 218"/>
                <a:gd name="T41" fmla="*/ 317 h 352"/>
                <a:gd name="T42" fmla="*/ 205 w 218"/>
                <a:gd name="T43" fmla="*/ 288 h 352"/>
                <a:gd name="T44" fmla="*/ 215 w 218"/>
                <a:gd name="T45" fmla="*/ 260 h 352"/>
                <a:gd name="T46" fmla="*/ 218 w 218"/>
                <a:gd name="T47" fmla="*/ 228 h 352"/>
                <a:gd name="T48" fmla="*/ 212 w 218"/>
                <a:gd name="T49" fmla="*/ 197 h 352"/>
                <a:gd name="T50" fmla="*/ 201 w 218"/>
                <a:gd name="T51" fmla="*/ 165 h 352"/>
                <a:gd name="T52" fmla="*/ 187 w 218"/>
                <a:gd name="T53" fmla="*/ 135 h 352"/>
                <a:gd name="T54" fmla="*/ 173 w 218"/>
                <a:gd name="T55" fmla="*/ 103 h 352"/>
                <a:gd name="T56" fmla="*/ 163 w 218"/>
                <a:gd name="T57" fmla="*/ 67 h 352"/>
                <a:gd name="T58" fmla="*/ 155 w 218"/>
                <a:gd name="T59" fmla="*/ 35 h 352"/>
                <a:gd name="T60" fmla="*/ 159 w 218"/>
                <a:gd name="T61"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8" h="352">
                  <a:moveTo>
                    <a:pt x="18" y="183"/>
                  </a:moveTo>
                  <a:lnTo>
                    <a:pt x="11" y="205"/>
                  </a:lnTo>
                  <a:lnTo>
                    <a:pt x="5" y="222"/>
                  </a:lnTo>
                  <a:lnTo>
                    <a:pt x="0" y="243"/>
                  </a:lnTo>
                  <a:lnTo>
                    <a:pt x="0" y="265"/>
                  </a:lnTo>
                  <a:lnTo>
                    <a:pt x="0" y="282"/>
                  </a:lnTo>
                  <a:lnTo>
                    <a:pt x="8" y="300"/>
                  </a:lnTo>
                  <a:lnTo>
                    <a:pt x="15" y="317"/>
                  </a:lnTo>
                  <a:lnTo>
                    <a:pt x="25" y="331"/>
                  </a:lnTo>
                  <a:lnTo>
                    <a:pt x="40" y="341"/>
                  </a:lnTo>
                  <a:lnTo>
                    <a:pt x="60" y="348"/>
                  </a:lnTo>
                  <a:lnTo>
                    <a:pt x="71" y="352"/>
                  </a:lnTo>
                  <a:lnTo>
                    <a:pt x="85" y="352"/>
                  </a:lnTo>
                  <a:lnTo>
                    <a:pt x="100" y="352"/>
                  </a:lnTo>
                  <a:lnTo>
                    <a:pt x="113" y="348"/>
                  </a:lnTo>
                  <a:lnTo>
                    <a:pt x="123" y="345"/>
                  </a:lnTo>
                  <a:lnTo>
                    <a:pt x="138" y="341"/>
                  </a:lnTo>
                  <a:lnTo>
                    <a:pt x="148" y="338"/>
                  </a:lnTo>
                  <a:lnTo>
                    <a:pt x="159" y="331"/>
                  </a:lnTo>
                  <a:lnTo>
                    <a:pt x="170" y="323"/>
                  </a:lnTo>
                  <a:lnTo>
                    <a:pt x="180" y="317"/>
                  </a:lnTo>
                  <a:lnTo>
                    <a:pt x="205" y="288"/>
                  </a:lnTo>
                  <a:lnTo>
                    <a:pt x="215" y="260"/>
                  </a:lnTo>
                  <a:lnTo>
                    <a:pt x="218" y="228"/>
                  </a:lnTo>
                  <a:lnTo>
                    <a:pt x="212" y="197"/>
                  </a:lnTo>
                  <a:lnTo>
                    <a:pt x="201" y="165"/>
                  </a:lnTo>
                  <a:lnTo>
                    <a:pt x="187" y="135"/>
                  </a:lnTo>
                  <a:lnTo>
                    <a:pt x="173" y="103"/>
                  </a:lnTo>
                  <a:lnTo>
                    <a:pt x="163" y="67"/>
                  </a:lnTo>
                  <a:lnTo>
                    <a:pt x="155" y="35"/>
                  </a:lnTo>
                  <a:lnTo>
                    <a:pt x="159"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79" name="Freeform 851"/>
            <p:cNvSpPr>
              <a:spLocks/>
            </p:cNvSpPr>
            <p:nvPr/>
          </p:nvSpPr>
          <p:spPr bwMode="auto">
            <a:xfrm>
              <a:off x="3110" y="2513"/>
              <a:ext cx="5" cy="7"/>
            </a:xfrm>
            <a:custGeom>
              <a:avLst/>
              <a:gdLst>
                <a:gd name="T0" fmla="*/ 41 w 56"/>
                <a:gd name="T1" fmla="*/ 0 h 98"/>
                <a:gd name="T2" fmla="*/ 35 w 56"/>
                <a:gd name="T3" fmla="*/ 7 h 98"/>
                <a:gd name="T4" fmla="*/ 31 w 56"/>
                <a:gd name="T5" fmla="*/ 10 h 98"/>
                <a:gd name="T6" fmla="*/ 28 w 56"/>
                <a:gd name="T7" fmla="*/ 14 h 98"/>
                <a:gd name="T8" fmla="*/ 21 w 56"/>
                <a:gd name="T9" fmla="*/ 17 h 98"/>
                <a:gd name="T10" fmla="*/ 17 w 56"/>
                <a:gd name="T11" fmla="*/ 20 h 98"/>
                <a:gd name="T12" fmla="*/ 13 w 56"/>
                <a:gd name="T13" fmla="*/ 24 h 98"/>
                <a:gd name="T14" fmla="*/ 10 w 56"/>
                <a:gd name="T15" fmla="*/ 32 h 98"/>
                <a:gd name="T16" fmla="*/ 6 w 56"/>
                <a:gd name="T17" fmla="*/ 35 h 98"/>
                <a:gd name="T18" fmla="*/ 3 w 56"/>
                <a:gd name="T19" fmla="*/ 39 h 98"/>
                <a:gd name="T20" fmla="*/ 0 w 56"/>
                <a:gd name="T21" fmla="*/ 45 h 98"/>
                <a:gd name="T22" fmla="*/ 0 w 56"/>
                <a:gd name="T23" fmla="*/ 56 h 98"/>
                <a:gd name="T24" fmla="*/ 0 w 56"/>
                <a:gd name="T25" fmla="*/ 67 h 98"/>
                <a:gd name="T26" fmla="*/ 0 w 56"/>
                <a:gd name="T27" fmla="*/ 74 h 98"/>
                <a:gd name="T28" fmla="*/ 0 w 56"/>
                <a:gd name="T29" fmla="*/ 84 h 98"/>
                <a:gd name="T30" fmla="*/ 3 w 56"/>
                <a:gd name="T31" fmla="*/ 92 h 98"/>
                <a:gd name="T32" fmla="*/ 10 w 56"/>
                <a:gd name="T33" fmla="*/ 95 h 98"/>
                <a:gd name="T34" fmla="*/ 17 w 56"/>
                <a:gd name="T35" fmla="*/ 98 h 98"/>
                <a:gd name="T36" fmla="*/ 28 w 56"/>
                <a:gd name="T37" fmla="*/ 98 h 98"/>
                <a:gd name="T38" fmla="*/ 38 w 56"/>
                <a:gd name="T39" fmla="*/ 95 h 98"/>
                <a:gd name="T40" fmla="*/ 56 w 56"/>
                <a:gd name="T41" fmla="*/ 8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98">
                  <a:moveTo>
                    <a:pt x="41" y="0"/>
                  </a:moveTo>
                  <a:lnTo>
                    <a:pt x="35" y="7"/>
                  </a:lnTo>
                  <a:lnTo>
                    <a:pt x="31" y="10"/>
                  </a:lnTo>
                  <a:lnTo>
                    <a:pt x="28" y="14"/>
                  </a:lnTo>
                  <a:lnTo>
                    <a:pt x="21" y="17"/>
                  </a:lnTo>
                  <a:lnTo>
                    <a:pt x="17" y="20"/>
                  </a:lnTo>
                  <a:lnTo>
                    <a:pt x="13" y="24"/>
                  </a:lnTo>
                  <a:lnTo>
                    <a:pt x="10" y="32"/>
                  </a:lnTo>
                  <a:lnTo>
                    <a:pt x="6" y="35"/>
                  </a:lnTo>
                  <a:lnTo>
                    <a:pt x="3" y="39"/>
                  </a:lnTo>
                  <a:lnTo>
                    <a:pt x="0" y="45"/>
                  </a:lnTo>
                  <a:lnTo>
                    <a:pt x="0" y="56"/>
                  </a:lnTo>
                  <a:lnTo>
                    <a:pt x="0" y="67"/>
                  </a:lnTo>
                  <a:lnTo>
                    <a:pt x="0" y="74"/>
                  </a:lnTo>
                  <a:lnTo>
                    <a:pt x="0" y="84"/>
                  </a:lnTo>
                  <a:lnTo>
                    <a:pt x="3" y="92"/>
                  </a:lnTo>
                  <a:lnTo>
                    <a:pt x="10" y="95"/>
                  </a:lnTo>
                  <a:lnTo>
                    <a:pt x="17" y="98"/>
                  </a:lnTo>
                  <a:lnTo>
                    <a:pt x="28" y="98"/>
                  </a:lnTo>
                  <a:lnTo>
                    <a:pt x="38" y="95"/>
                  </a:lnTo>
                  <a:lnTo>
                    <a:pt x="56" y="84"/>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80" name="Freeform 852"/>
            <p:cNvSpPr>
              <a:spLocks/>
            </p:cNvSpPr>
            <p:nvPr/>
          </p:nvSpPr>
          <p:spPr bwMode="auto">
            <a:xfrm>
              <a:off x="3059" y="2638"/>
              <a:ext cx="11" cy="12"/>
            </a:xfrm>
            <a:custGeom>
              <a:avLst/>
              <a:gdLst>
                <a:gd name="T0" fmla="*/ 32 w 145"/>
                <a:gd name="T1" fmla="*/ 0 h 165"/>
                <a:gd name="T2" fmla="*/ 22 w 145"/>
                <a:gd name="T3" fmla="*/ 14 h 165"/>
                <a:gd name="T4" fmla="*/ 15 w 145"/>
                <a:gd name="T5" fmla="*/ 35 h 165"/>
                <a:gd name="T6" fmla="*/ 7 w 145"/>
                <a:gd name="T7" fmla="*/ 52 h 165"/>
                <a:gd name="T8" fmla="*/ 0 w 145"/>
                <a:gd name="T9" fmla="*/ 70 h 165"/>
                <a:gd name="T10" fmla="*/ 0 w 145"/>
                <a:gd name="T11" fmla="*/ 87 h 165"/>
                <a:gd name="T12" fmla="*/ 0 w 145"/>
                <a:gd name="T13" fmla="*/ 105 h 165"/>
                <a:gd name="T14" fmla="*/ 0 w 145"/>
                <a:gd name="T15" fmla="*/ 119 h 165"/>
                <a:gd name="T16" fmla="*/ 7 w 145"/>
                <a:gd name="T17" fmla="*/ 133 h 165"/>
                <a:gd name="T18" fmla="*/ 18 w 145"/>
                <a:gd name="T19" fmla="*/ 147 h 165"/>
                <a:gd name="T20" fmla="*/ 35 w 145"/>
                <a:gd name="T21" fmla="*/ 157 h 165"/>
                <a:gd name="T22" fmla="*/ 57 w 145"/>
                <a:gd name="T23" fmla="*/ 165 h 165"/>
                <a:gd name="T24" fmla="*/ 78 w 145"/>
                <a:gd name="T25" fmla="*/ 165 h 165"/>
                <a:gd name="T26" fmla="*/ 95 w 145"/>
                <a:gd name="T27" fmla="*/ 157 h 165"/>
                <a:gd name="T28" fmla="*/ 113 w 145"/>
                <a:gd name="T29" fmla="*/ 147 h 165"/>
                <a:gd name="T30" fmla="*/ 123 w 145"/>
                <a:gd name="T31" fmla="*/ 130 h 165"/>
                <a:gd name="T32" fmla="*/ 134 w 145"/>
                <a:gd name="T33" fmla="*/ 109 h 165"/>
                <a:gd name="T34" fmla="*/ 141 w 145"/>
                <a:gd name="T35" fmla="*/ 87 h 165"/>
                <a:gd name="T36" fmla="*/ 145 w 145"/>
                <a:gd name="T37" fmla="*/ 62 h 165"/>
                <a:gd name="T38" fmla="*/ 145 w 145"/>
                <a:gd name="T39" fmla="*/ 38 h 165"/>
                <a:gd name="T40" fmla="*/ 145 w 145"/>
                <a:gd name="T41" fmla="*/ 14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5" h="165">
                  <a:moveTo>
                    <a:pt x="32" y="0"/>
                  </a:moveTo>
                  <a:lnTo>
                    <a:pt x="22" y="14"/>
                  </a:lnTo>
                  <a:lnTo>
                    <a:pt x="15" y="35"/>
                  </a:lnTo>
                  <a:lnTo>
                    <a:pt x="7" y="52"/>
                  </a:lnTo>
                  <a:lnTo>
                    <a:pt x="0" y="70"/>
                  </a:lnTo>
                  <a:lnTo>
                    <a:pt x="0" y="87"/>
                  </a:lnTo>
                  <a:lnTo>
                    <a:pt x="0" y="105"/>
                  </a:lnTo>
                  <a:lnTo>
                    <a:pt x="0" y="119"/>
                  </a:lnTo>
                  <a:lnTo>
                    <a:pt x="7" y="133"/>
                  </a:lnTo>
                  <a:lnTo>
                    <a:pt x="18" y="147"/>
                  </a:lnTo>
                  <a:lnTo>
                    <a:pt x="35" y="157"/>
                  </a:lnTo>
                  <a:lnTo>
                    <a:pt x="57" y="165"/>
                  </a:lnTo>
                  <a:lnTo>
                    <a:pt x="78" y="165"/>
                  </a:lnTo>
                  <a:lnTo>
                    <a:pt x="95" y="157"/>
                  </a:lnTo>
                  <a:lnTo>
                    <a:pt x="113" y="147"/>
                  </a:lnTo>
                  <a:lnTo>
                    <a:pt x="123" y="130"/>
                  </a:lnTo>
                  <a:lnTo>
                    <a:pt x="134" y="109"/>
                  </a:lnTo>
                  <a:lnTo>
                    <a:pt x="141" y="87"/>
                  </a:lnTo>
                  <a:lnTo>
                    <a:pt x="145" y="62"/>
                  </a:lnTo>
                  <a:lnTo>
                    <a:pt x="145" y="38"/>
                  </a:lnTo>
                  <a:lnTo>
                    <a:pt x="145" y="14"/>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81" name="Freeform 853"/>
            <p:cNvSpPr>
              <a:spLocks/>
            </p:cNvSpPr>
            <p:nvPr/>
          </p:nvSpPr>
          <p:spPr bwMode="auto">
            <a:xfrm>
              <a:off x="3162" y="2756"/>
              <a:ext cx="21" cy="23"/>
            </a:xfrm>
            <a:custGeom>
              <a:avLst/>
              <a:gdLst>
                <a:gd name="T0" fmla="*/ 253 w 268"/>
                <a:gd name="T1" fmla="*/ 168 h 309"/>
                <a:gd name="T2" fmla="*/ 253 w 268"/>
                <a:gd name="T3" fmla="*/ 182 h 309"/>
                <a:gd name="T4" fmla="*/ 257 w 268"/>
                <a:gd name="T5" fmla="*/ 197 h 309"/>
                <a:gd name="T6" fmla="*/ 260 w 268"/>
                <a:gd name="T7" fmla="*/ 210 h 309"/>
                <a:gd name="T8" fmla="*/ 265 w 268"/>
                <a:gd name="T9" fmla="*/ 228 h 309"/>
                <a:gd name="T10" fmla="*/ 268 w 268"/>
                <a:gd name="T11" fmla="*/ 242 h 309"/>
                <a:gd name="T12" fmla="*/ 268 w 268"/>
                <a:gd name="T13" fmla="*/ 256 h 309"/>
                <a:gd name="T14" fmla="*/ 268 w 268"/>
                <a:gd name="T15" fmla="*/ 270 h 309"/>
                <a:gd name="T16" fmla="*/ 260 w 268"/>
                <a:gd name="T17" fmla="*/ 280 h 309"/>
                <a:gd name="T18" fmla="*/ 250 w 268"/>
                <a:gd name="T19" fmla="*/ 295 h 309"/>
                <a:gd name="T20" fmla="*/ 236 w 268"/>
                <a:gd name="T21" fmla="*/ 302 h 309"/>
                <a:gd name="T22" fmla="*/ 218 w 268"/>
                <a:gd name="T23" fmla="*/ 309 h 309"/>
                <a:gd name="T24" fmla="*/ 200 w 268"/>
                <a:gd name="T25" fmla="*/ 309 h 309"/>
                <a:gd name="T26" fmla="*/ 190 w 268"/>
                <a:gd name="T27" fmla="*/ 305 h 309"/>
                <a:gd name="T28" fmla="*/ 183 w 268"/>
                <a:gd name="T29" fmla="*/ 295 h 309"/>
                <a:gd name="T30" fmla="*/ 176 w 268"/>
                <a:gd name="T31" fmla="*/ 284 h 309"/>
                <a:gd name="T32" fmla="*/ 169 w 268"/>
                <a:gd name="T33" fmla="*/ 270 h 309"/>
                <a:gd name="T34" fmla="*/ 165 w 268"/>
                <a:gd name="T35" fmla="*/ 252 h 309"/>
                <a:gd name="T36" fmla="*/ 162 w 268"/>
                <a:gd name="T37" fmla="*/ 238 h 309"/>
                <a:gd name="T38" fmla="*/ 158 w 268"/>
                <a:gd name="T39" fmla="*/ 220 h 309"/>
                <a:gd name="T40" fmla="*/ 155 w 268"/>
                <a:gd name="T41" fmla="*/ 210 h 309"/>
                <a:gd name="T42" fmla="*/ 155 w 268"/>
                <a:gd name="T43" fmla="*/ 214 h 309"/>
                <a:gd name="T44" fmla="*/ 155 w 268"/>
                <a:gd name="T45" fmla="*/ 217 h 309"/>
                <a:gd name="T46" fmla="*/ 152 w 268"/>
                <a:gd name="T47" fmla="*/ 225 h 309"/>
                <a:gd name="T48" fmla="*/ 148 w 268"/>
                <a:gd name="T49" fmla="*/ 232 h 309"/>
                <a:gd name="T50" fmla="*/ 145 w 268"/>
                <a:gd name="T51" fmla="*/ 238 h 309"/>
                <a:gd name="T52" fmla="*/ 140 w 268"/>
                <a:gd name="T53" fmla="*/ 242 h 309"/>
                <a:gd name="T54" fmla="*/ 134 w 268"/>
                <a:gd name="T55" fmla="*/ 249 h 309"/>
                <a:gd name="T56" fmla="*/ 127 w 268"/>
                <a:gd name="T57" fmla="*/ 249 h 309"/>
                <a:gd name="T58" fmla="*/ 120 w 268"/>
                <a:gd name="T59" fmla="*/ 252 h 309"/>
                <a:gd name="T60" fmla="*/ 113 w 268"/>
                <a:gd name="T61" fmla="*/ 249 h 309"/>
                <a:gd name="T62" fmla="*/ 81 w 268"/>
                <a:gd name="T63" fmla="*/ 235 h 309"/>
                <a:gd name="T64" fmla="*/ 57 w 268"/>
                <a:gd name="T65" fmla="*/ 217 h 309"/>
                <a:gd name="T66" fmla="*/ 42 w 268"/>
                <a:gd name="T67" fmla="*/ 193 h 309"/>
                <a:gd name="T68" fmla="*/ 35 w 268"/>
                <a:gd name="T69" fmla="*/ 168 h 309"/>
                <a:gd name="T70" fmla="*/ 28 w 268"/>
                <a:gd name="T71" fmla="*/ 144 h 309"/>
                <a:gd name="T72" fmla="*/ 25 w 268"/>
                <a:gd name="T73" fmla="*/ 115 h 309"/>
                <a:gd name="T74" fmla="*/ 25 w 268"/>
                <a:gd name="T75" fmla="*/ 84 h 309"/>
                <a:gd name="T76" fmla="*/ 17 w 268"/>
                <a:gd name="T77" fmla="*/ 55 h 309"/>
                <a:gd name="T78" fmla="*/ 10 w 268"/>
                <a:gd name="T79" fmla="*/ 24 h 309"/>
                <a:gd name="T80" fmla="*/ 0 w 268"/>
                <a:gd name="T81" fmla="*/ 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8" h="309">
                  <a:moveTo>
                    <a:pt x="253" y="168"/>
                  </a:moveTo>
                  <a:lnTo>
                    <a:pt x="253" y="182"/>
                  </a:lnTo>
                  <a:lnTo>
                    <a:pt x="257" y="197"/>
                  </a:lnTo>
                  <a:lnTo>
                    <a:pt x="260" y="210"/>
                  </a:lnTo>
                  <a:lnTo>
                    <a:pt x="265" y="228"/>
                  </a:lnTo>
                  <a:lnTo>
                    <a:pt x="268" y="242"/>
                  </a:lnTo>
                  <a:lnTo>
                    <a:pt x="268" y="256"/>
                  </a:lnTo>
                  <a:lnTo>
                    <a:pt x="268" y="270"/>
                  </a:lnTo>
                  <a:lnTo>
                    <a:pt x="260" y="280"/>
                  </a:lnTo>
                  <a:lnTo>
                    <a:pt x="250" y="295"/>
                  </a:lnTo>
                  <a:lnTo>
                    <a:pt x="236" y="302"/>
                  </a:lnTo>
                  <a:lnTo>
                    <a:pt x="218" y="309"/>
                  </a:lnTo>
                  <a:lnTo>
                    <a:pt x="200" y="309"/>
                  </a:lnTo>
                  <a:lnTo>
                    <a:pt x="190" y="305"/>
                  </a:lnTo>
                  <a:lnTo>
                    <a:pt x="183" y="295"/>
                  </a:lnTo>
                  <a:lnTo>
                    <a:pt x="176" y="284"/>
                  </a:lnTo>
                  <a:lnTo>
                    <a:pt x="169" y="270"/>
                  </a:lnTo>
                  <a:lnTo>
                    <a:pt x="165" y="252"/>
                  </a:lnTo>
                  <a:lnTo>
                    <a:pt x="162" y="238"/>
                  </a:lnTo>
                  <a:lnTo>
                    <a:pt x="158" y="220"/>
                  </a:lnTo>
                  <a:lnTo>
                    <a:pt x="155" y="210"/>
                  </a:lnTo>
                  <a:lnTo>
                    <a:pt x="155" y="214"/>
                  </a:lnTo>
                  <a:lnTo>
                    <a:pt x="155" y="217"/>
                  </a:lnTo>
                  <a:lnTo>
                    <a:pt x="152" y="225"/>
                  </a:lnTo>
                  <a:lnTo>
                    <a:pt x="148" y="232"/>
                  </a:lnTo>
                  <a:lnTo>
                    <a:pt x="145" y="238"/>
                  </a:lnTo>
                  <a:lnTo>
                    <a:pt x="140" y="242"/>
                  </a:lnTo>
                  <a:lnTo>
                    <a:pt x="134" y="249"/>
                  </a:lnTo>
                  <a:lnTo>
                    <a:pt x="127" y="249"/>
                  </a:lnTo>
                  <a:lnTo>
                    <a:pt x="120" y="252"/>
                  </a:lnTo>
                  <a:lnTo>
                    <a:pt x="113" y="249"/>
                  </a:lnTo>
                  <a:lnTo>
                    <a:pt x="81" y="235"/>
                  </a:lnTo>
                  <a:lnTo>
                    <a:pt x="57" y="217"/>
                  </a:lnTo>
                  <a:lnTo>
                    <a:pt x="42" y="193"/>
                  </a:lnTo>
                  <a:lnTo>
                    <a:pt x="35" y="168"/>
                  </a:lnTo>
                  <a:lnTo>
                    <a:pt x="28" y="144"/>
                  </a:lnTo>
                  <a:lnTo>
                    <a:pt x="25" y="115"/>
                  </a:lnTo>
                  <a:lnTo>
                    <a:pt x="25" y="84"/>
                  </a:lnTo>
                  <a:lnTo>
                    <a:pt x="17" y="55"/>
                  </a:lnTo>
                  <a:lnTo>
                    <a:pt x="10" y="24"/>
                  </a:lnTo>
                  <a:lnTo>
                    <a:pt x="0"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82" name="Freeform 854"/>
            <p:cNvSpPr>
              <a:spLocks/>
            </p:cNvSpPr>
            <p:nvPr/>
          </p:nvSpPr>
          <p:spPr bwMode="auto">
            <a:xfrm>
              <a:off x="3176" y="2802"/>
              <a:ext cx="11" cy="10"/>
            </a:xfrm>
            <a:custGeom>
              <a:avLst/>
              <a:gdLst>
                <a:gd name="T0" fmla="*/ 3 w 140"/>
                <a:gd name="T1" fmla="*/ 28 h 140"/>
                <a:gd name="T2" fmla="*/ 0 w 140"/>
                <a:gd name="T3" fmla="*/ 53 h 140"/>
                <a:gd name="T4" fmla="*/ 0 w 140"/>
                <a:gd name="T5" fmla="*/ 73 h 140"/>
                <a:gd name="T6" fmla="*/ 7 w 140"/>
                <a:gd name="T7" fmla="*/ 91 h 140"/>
                <a:gd name="T8" fmla="*/ 17 w 140"/>
                <a:gd name="T9" fmla="*/ 105 h 140"/>
                <a:gd name="T10" fmla="*/ 31 w 140"/>
                <a:gd name="T11" fmla="*/ 119 h 140"/>
                <a:gd name="T12" fmla="*/ 45 w 140"/>
                <a:gd name="T13" fmla="*/ 126 h 140"/>
                <a:gd name="T14" fmla="*/ 63 w 140"/>
                <a:gd name="T15" fmla="*/ 133 h 140"/>
                <a:gd name="T16" fmla="*/ 80 w 140"/>
                <a:gd name="T17" fmla="*/ 136 h 140"/>
                <a:gd name="T18" fmla="*/ 95 w 140"/>
                <a:gd name="T19" fmla="*/ 140 h 140"/>
                <a:gd name="T20" fmla="*/ 112 w 140"/>
                <a:gd name="T21" fmla="*/ 140 h 140"/>
                <a:gd name="T22" fmla="*/ 126 w 140"/>
                <a:gd name="T23" fmla="*/ 133 h 140"/>
                <a:gd name="T24" fmla="*/ 133 w 140"/>
                <a:gd name="T25" fmla="*/ 126 h 140"/>
                <a:gd name="T26" fmla="*/ 140 w 140"/>
                <a:gd name="T27" fmla="*/ 116 h 140"/>
                <a:gd name="T28" fmla="*/ 140 w 140"/>
                <a:gd name="T29" fmla="*/ 101 h 140"/>
                <a:gd name="T30" fmla="*/ 140 w 140"/>
                <a:gd name="T31" fmla="*/ 84 h 140"/>
                <a:gd name="T32" fmla="*/ 137 w 140"/>
                <a:gd name="T33" fmla="*/ 66 h 140"/>
                <a:gd name="T34" fmla="*/ 137 w 140"/>
                <a:gd name="T35" fmla="*/ 49 h 140"/>
                <a:gd name="T36" fmla="*/ 133 w 140"/>
                <a:gd name="T37" fmla="*/ 31 h 140"/>
                <a:gd name="T38" fmla="*/ 130 w 140"/>
                <a:gd name="T39" fmla="*/ 14 h 140"/>
                <a:gd name="T40" fmla="*/ 130 w 140"/>
                <a:gd name="T41"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140">
                  <a:moveTo>
                    <a:pt x="3" y="28"/>
                  </a:moveTo>
                  <a:lnTo>
                    <a:pt x="0" y="53"/>
                  </a:lnTo>
                  <a:lnTo>
                    <a:pt x="0" y="73"/>
                  </a:lnTo>
                  <a:lnTo>
                    <a:pt x="7" y="91"/>
                  </a:lnTo>
                  <a:lnTo>
                    <a:pt x="17" y="105"/>
                  </a:lnTo>
                  <a:lnTo>
                    <a:pt x="31" y="119"/>
                  </a:lnTo>
                  <a:lnTo>
                    <a:pt x="45" y="126"/>
                  </a:lnTo>
                  <a:lnTo>
                    <a:pt x="63" y="133"/>
                  </a:lnTo>
                  <a:lnTo>
                    <a:pt x="80" y="136"/>
                  </a:lnTo>
                  <a:lnTo>
                    <a:pt x="95" y="140"/>
                  </a:lnTo>
                  <a:lnTo>
                    <a:pt x="112" y="140"/>
                  </a:lnTo>
                  <a:lnTo>
                    <a:pt x="126" y="133"/>
                  </a:lnTo>
                  <a:lnTo>
                    <a:pt x="133" y="126"/>
                  </a:lnTo>
                  <a:lnTo>
                    <a:pt x="140" y="116"/>
                  </a:lnTo>
                  <a:lnTo>
                    <a:pt x="140" y="101"/>
                  </a:lnTo>
                  <a:lnTo>
                    <a:pt x="140" y="84"/>
                  </a:lnTo>
                  <a:lnTo>
                    <a:pt x="137" y="66"/>
                  </a:lnTo>
                  <a:lnTo>
                    <a:pt x="137" y="49"/>
                  </a:lnTo>
                  <a:lnTo>
                    <a:pt x="133" y="31"/>
                  </a:lnTo>
                  <a:lnTo>
                    <a:pt x="130" y="14"/>
                  </a:lnTo>
                  <a:lnTo>
                    <a:pt x="130"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83" name="Freeform 855"/>
            <p:cNvSpPr>
              <a:spLocks/>
            </p:cNvSpPr>
            <p:nvPr/>
          </p:nvSpPr>
          <p:spPr bwMode="auto">
            <a:xfrm>
              <a:off x="3053" y="2801"/>
              <a:ext cx="9" cy="11"/>
            </a:xfrm>
            <a:custGeom>
              <a:avLst/>
              <a:gdLst>
                <a:gd name="T0" fmla="*/ 70 w 112"/>
                <a:gd name="T1" fmla="*/ 0 h 154"/>
                <a:gd name="T2" fmla="*/ 55 w 112"/>
                <a:gd name="T3" fmla="*/ 10 h 154"/>
                <a:gd name="T4" fmla="*/ 42 w 112"/>
                <a:gd name="T5" fmla="*/ 21 h 154"/>
                <a:gd name="T6" fmla="*/ 31 w 112"/>
                <a:gd name="T7" fmla="*/ 32 h 154"/>
                <a:gd name="T8" fmla="*/ 17 w 112"/>
                <a:gd name="T9" fmla="*/ 42 h 154"/>
                <a:gd name="T10" fmla="*/ 10 w 112"/>
                <a:gd name="T11" fmla="*/ 56 h 154"/>
                <a:gd name="T12" fmla="*/ 3 w 112"/>
                <a:gd name="T13" fmla="*/ 67 h 154"/>
                <a:gd name="T14" fmla="*/ 0 w 112"/>
                <a:gd name="T15" fmla="*/ 80 h 154"/>
                <a:gd name="T16" fmla="*/ 0 w 112"/>
                <a:gd name="T17" fmla="*/ 95 h 154"/>
                <a:gd name="T18" fmla="*/ 7 w 112"/>
                <a:gd name="T19" fmla="*/ 109 h 154"/>
                <a:gd name="T20" fmla="*/ 17 w 112"/>
                <a:gd name="T21" fmla="*/ 122 h 154"/>
                <a:gd name="T22" fmla="*/ 20 w 112"/>
                <a:gd name="T23" fmla="*/ 127 h 154"/>
                <a:gd name="T24" fmla="*/ 24 w 112"/>
                <a:gd name="T25" fmla="*/ 133 h 154"/>
                <a:gd name="T26" fmla="*/ 31 w 112"/>
                <a:gd name="T27" fmla="*/ 137 h 154"/>
                <a:gd name="T28" fmla="*/ 38 w 112"/>
                <a:gd name="T29" fmla="*/ 144 h 154"/>
                <a:gd name="T30" fmla="*/ 42 w 112"/>
                <a:gd name="T31" fmla="*/ 147 h 154"/>
                <a:gd name="T32" fmla="*/ 48 w 112"/>
                <a:gd name="T33" fmla="*/ 150 h 154"/>
                <a:gd name="T34" fmla="*/ 55 w 112"/>
                <a:gd name="T35" fmla="*/ 154 h 154"/>
                <a:gd name="T36" fmla="*/ 66 w 112"/>
                <a:gd name="T37" fmla="*/ 154 h 154"/>
                <a:gd name="T38" fmla="*/ 73 w 112"/>
                <a:gd name="T39" fmla="*/ 154 h 154"/>
                <a:gd name="T40" fmla="*/ 80 w 112"/>
                <a:gd name="T41" fmla="*/ 150 h 154"/>
                <a:gd name="T42" fmla="*/ 91 w 112"/>
                <a:gd name="T43" fmla="*/ 147 h 154"/>
                <a:gd name="T44" fmla="*/ 95 w 112"/>
                <a:gd name="T45" fmla="*/ 140 h 154"/>
                <a:gd name="T46" fmla="*/ 102 w 112"/>
                <a:gd name="T47" fmla="*/ 137 h 154"/>
                <a:gd name="T48" fmla="*/ 105 w 112"/>
                <a:gd name="T49" fmla="*/ 130 h 154"/>
                <a:gd name="T50" fmla="*/ 108 w 112"/>
                <a:gd name="T51" fmla="*/ 122 h 154"/>
                <a:gd name="T52" fmla="*/ 108 w 112"/>
                <a:gd name="T53" fmla="*/ 115 h 154"/>
                <a:gd name="T54" fmla="*/ 112 w 112"/>
                <a:gd name="T55" fmla="*/ 109 h 154"/>
                <a:gd name="T56" fmla="*/ 112 w 112"/>
                <a:gd name="T57" fmla="*/ 98 h 154"/>
                <a:gd name="T58" fmla="*/ 112 w 112"/>
                <a:gd name="T59" fmla="*/ 92 h 154"/>
                <a:gd name="T60" fmla="*/ 112 w 112"/>
                <a:gd name="T61" fmla="*/ 8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2" h="154">
                  <a:moveTo>
                    <a:pt x="70" y="0"/>
                  </a:moveTo>
                  <a:lnTo>
                    <a:pt x="55" y="10"/>
                  </a:lnTo>
                  <a:lnTo>
                    <a:pt x="42" y="21"/>
                  </a:lnTo>
                  <a:lnTo>
                    <a:pt x="31" y="32"/>
                  </a:lnTo>
                  <a:lnTo>
                    <a:pt x="17" y="42"/>
                  </a:lnTo>
                  <a:lnTo>
                    <a:pt x="10" y="56"/>
                  </a:lnTo>
                  <a:lnTo>
                    <a:pt x="3" y="67"/>
                  </a:lnTo>
                  <a:lnTo>
                    <a:pt x="0" y="80"/>
                  </a:lnTo>
                  <a:lnTo>
                    <a:pt x="0" y="95"/>
                  </a:lnTo>
                  <a:lnTo>
                    <a:pt x="7" y="109"/>
                  </a:lnTo>
                  <a:lnTo>
                    <a:pt x="17" y="122"/>
                  </a:lnTo>
                  <a:lnTo>
                    <a:pt x="20" y="127"/>
                  </a:lnTo>
                  <a:lnTo>
                    <a:pt x="24" y="133"/>
                  </a:lnTo>
                  <a:lnTo>
                    <a:pt x="31" y="137"/>
                  </a:lnTo>
                  <a:lnTo>
                    <a:pt x="38" y="144"/>
                  </a:lnTo>
                  <a:lnTo>
                    <a:pt x="42" y="147"/>
                  </a:lnTo>
                  <a:lnTo>
                    <a:pt x="48" y="150"/>
                  </a:lnTo>
                  <a:lnTo>
                    <a:pt x="55" y="154"/>
                  </a:lnTo>
                  <a:lnTo>
                    <a:pt x="66" y="154"/>
                  </a:lnTo>
                  <a:lnTo>
                    <a:pt x="73" y="154"/>
                  </a:lnTo>
                  <a:lnTo>
                    <a:pt x="80" y="150"/>
                  </a:lnTo>
                  <a:lnTo>
                    <a:pt x="91" y="147"/>
                  </a:lnTo>
                  <a:lnTo>
                    <a:pt x="95" y="140"/>
                  </a:lnTo>
                  <a:lnTo>
                    <a:pt x="102" y="137"/>
                  </a:lnTo>
                  <a:lnTo>
                    <a:pt x="105" y="130"/>
                  </a:lnTo>
                  <a:lnTo>
                    <a:pt x="108" y="122"/>
                  </a:lnTo>
                  <a:lnTo>
                    <a:pt x="108" y="115"/>
                  </a:lnTo>
                  <a:lnTo>
                    <a:pt x="112" y="109"/>
                  </a:lnTo>
                  <a:lnTo>
                    <a:pt x="112" y="98"/>
                  </a:lnTo>
                  <a:lnTo>
                    <a:pt x="112" y="92"/>
                  </a:lnTo>
                  <a:lnTo>
                    <a:pt x="112" y="84"/>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84" name="Freeform 856"/>
            <p:cNvSpPr>
              <a:spLocks/>
            </p:cNvSpPr>
            <p:nvPr/>
          </p:nvSpPr>
          <p:spPr bwMode="auto">
            <a:xfrm>
              <a:off x="3062" y="2790"/>
              <a:ext cx="11" cy="11"/>
            </a:xfrm>
            <a:custGeom>
              <a:avLst/>
              <a:gdLst>
                <a:gd name="T0" fmla="*/ 49 w 148"/>
                <a:gd name="T1" fmla="*/ 0 h 165"/>
                <a:gd name="T2" fmla="*/ 36 w 148"/>
                <a:gd name="T3" fmla="*/ 11 h 165"/>
                <a:gd name="T4" fmla="*/ 28 w 148"/>
                <a:gd name="T5" fmla="*/ 29 h 165"/>
                <a:gd name="T6" fmla="*/ 18 w 148"/>
                <a:gd name="T7" fmla="*/ 42 h 165"/>
                <a:gd name="T8" fmla="*/ 11 w 148"/>
                <a:gd name="T9" fmla="*/ 60 h 165"/>
                <a:gd name="T10" fmla="*/ 4 w 148"/>
                <a:gd name="T11" fmla="*/ 74 h 165"/>
                <a:gd name="T12" fmla="*/ 0 w 148"/>
                <a:gd name="T13" fmla="*/ 92 h 165"/>
                <a:gd name="T14" fmla="*/ 0 w 148"/>
                <a:gd name="T15" fmla="*/ 105 h 165"/>
                <a:gd name="T16" fmla="*/ 0 w 148"/>
                <a:gd name="T17" fmla="*/ 120 h 165"/>
                <a:gd name="T18" fmla="*/ 7 w 148"/>
                <a:gd name="T19" fmla="*/ 134 h 165"/>
                <a:gd name="T20" fmla="*/ 14 w 148"/>
                <a:gd name="T21" fmla="*/ 147 h 165"/>
                <a:gd name="T22" fmla="*/ 28 w 148"/>
                <a:gd name="T23" fmla="*/ 159 h 165"/>
                <a:gd name="T24" fmla="*/ 42 w 148"/>
                <a:gd name="T25" fmla="*/ 165 h 165"/>
                <a:gd name="T26" fmla="*/ 59 w 148"/>
                <a:gd name="T27" fmla="*/ 165 h 165"/>
                <a:gd name="T28" fmla="*/ 77 w 148"/>
                <a:gd name="T29" fmla="*/ 162 h 165"/>
                <a:gd name="T30" fmla="*/ 95 w 148"/>
                <a:gd name="T31" fmla="*/ 155 h 165"/>
                <a:gd name="T32" fmla="*/ 112 w 148"/>
                <a:gd name="T33" fmla="*/ 140 h 165"/>
                <a:gd name="T34" fmla="*/ 127 w 148"/>
                <a:gd name="T35" fmla="*/ 127 h 165"/>
                <a:gd name="T36" fmla="*/ 137 w 148"/>
                <a:gd name="T37" fmla="*/ 109 h 165"/>
                <a:gd name="T38" fmla="*/ 144 w 148"/>
                <a:gd name="T39" fmla="*/ 88 h 165"/>
                <a:gd name="T40" fmla="*/ 148 w 148"/>
                <a:gd name="T41" fmla="*/ 7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8" h="165">
                  <a:moveTo>
                    <a:pt x="49" y="0"/>
                  </a:moveTo>
                  <a:lnTo>
                    <a:pt x="36" y="11"/>
                  </a:lnTo>
                  <a:lnTo>
                    <a:pt x="28" y="29"/>
                  </a:lnTo>
                  <a:lnTo>
                    <a:pt x="18" y="42"/>
                  </a:lnTo>
                  <a:lnTo>
                    <a:pt x="11" y="60"/>
                  </a:lnTo>
                  <a:lnTo>
                    <a:pt x="4" y="74"/>
                  </a:lnTo>
                  <a:lnTo>
                    <a:pt x="0" y="92"/>
                  </a:lnTo>
                  <a:lnTo>
                    <a:pt x="0" y="105"/>
                  </a:lnTo>
                  <a:lnTo>
                    <a:pt x="0" y="120"/>
                  </a:lnTo>
                  <a:lnTo>
                    <a:pt x="7" y="134"/>
                  </a:lnTo>
                  <a:lnTo>
                    <a:pt x="14" y="147"/>
                  </a:lnTo>
                  <a:lnTo>
                    <a:pt x="28" y="159"/>
                  </a:lnTo>
                  <a:lnTo>
                    <a:pt x="42" y="165"/>
                  </a:lnTo>
                  <a:lnTo>
                    <a:pt x="59" y="165"/>
                  </a:lnTo>
                  <a:lnTo>
                    <a:pt x="77" y="162"/>
                  </a:lnTo>
                  <a:lnTo>
                    <a:pt x="95" y="155"/>
                  </a:lnTo>
                  <a:lnTo>
                    <a:pt x="112" y="140"/>
                  </a:lnTo>
                  <a:lnTo>
                    <a:pt x="127" y="127"/>
                  </a:lnTo>
                  <a:lnTo>
                    <a:pt x="137" y="109"/>
                  </a:lnTo>
                  <a:lnTo>
                    <a:pt x="144" y="88"/>
                  </a:lnTo>
                  <a:lnTo>
                    <a:pt x="148" y="7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85" name="Freeform 857"/>
            <p:cNvSpPr>
              <a:spLocks/>
            </p:cNvSpPr>
            <p:nvPr/>
          </p:nvSpPr>
          <p:spPr bwMode="auto">
            <a:xfrm>
              <a:off x="3117" y="2797"/>
              <a:ext cx="10" cy="14"/>
            </a:xfrm>
            <a:custGeom>
              <a:avLst/>
              <a:gdLst>
                <a:gd name="T0" fmla="*/ 3 w 140"/>
                <a:gd name="T1" fmla="*/ 41 h 200"/>
                <a:gd name="T2" fmla="*/ 0 w 140"/>
                <a:gd name="T3" fmla="*/ 66 h 200"/>
                <a:gd name="T4" fmla="*/ 0 w 140"/>
                <a:gd name="T5" fmla="*/ 91 h 200"/>
                <a:gd name="T6" fmla="*/ 3 w 140"/>
                <a:gd name="T7" fmla="*/ 119 h 200"/>
                <a:gd name="T8" fmla="*/ 10 w 140"/>
                <a:gd name="T9" fmla="*/ 143 h 200"/>
                <a:gd name="T10" fmla="*/ 17 w 140"/>
                <a:gd name="T11" fmla="*/ 165 h 200"/>
                <a:gd name="T12" fmla="*/ 31 w 140"/>
                <a:gd name="T13" fmla="*/ 183 h 200"/>
                <a:gd name="T14" fmla="*/ 45 w 140"/>
                <a:gd name="T15" fmla="*/ 196 h 200"/>
                <a:gd name="T16" fmla="*/ 63 w 140"/>
                <a:gd name="T17" fmla="*/ 200 h 200"/>
                <a:gd name="T18" fmla="*/ 84 w 140"/>
                <a:gd name="T19" fmla="*/ 200 h 200"/>
                <a:gd name="T20" fmla="*/ 108 w 140"/>
                <a:gd name="T21" fmla="*/ 189 h 200"/>
                <a:gd name="T22" fmla="*/ 130 w 140"/>
                <a:gd name="T23" fmla="*/ 171 h 200"/>
                <a:gd name="T24" fmla="*/ 140 w 140"/>
                <a:gd name="T25" fmla="*/ 154 h 200"/>
                <a:gd name="T26" fmla="*/ 140 w 140"/>
                <a:gd name="T27" fmla="*/ 136 h 200"/>
                <a:gd name="T28" fmla="*/ 130 w 140"/>
                <a:gd name="T29" fmla="*/ 119 h 200"/>
                <a:gd name="T30" fmla="*/ 119 w 140"/>
                <a:gd name="T31" fmla="*/ 101 h 200"/>
                <a:gd name="T32" fmla="*/ 102 w 140"/>
                <a:gd name="T33" fmla="*/ 84 h 200"/>
                <a:gd name="T34" fmla="*/ 84 w 140"/>
                <a:gd name="T35" fmla="*/ 63 h 200"/>
                <a:gd name="T36" fmla="*/ 70 w 140"/>
                <a:gd name="T37" fmla="*/ 41 h 200"/>
                <a:gd name="T38" fmla="*/ 59 w 140"/>
                <a:gd name="T39" fmla="*/ 21 h 200"/>
                <a:gd name="T40" fmla="*/ 59 w 140"/>
                <a:gd name="T41"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00">
                  <a:moveTo>
                    <a:pt x="3" y="41"/>
                  </a:moveTo>
                  <a:lnTo>
                    <a:pt x="0" y="66"/>
                  </a:lnTo>
                  <a:lnTo>
                    <a:pt x="0" y="91"/>
                  </a:lnTo>
                  <a:lnTo>
                    <a:pt x="3" y="119"/>
                  </a:lnTo>
                  <a:lnTo>
                    <a:pt x="10" y="143"/>
                  </a:lnTo>
                  <a:lnTo>
                    <a:pt x="17" y="165"/>
                  </a:lnTo>
                  <a:lnTo>
                    <a:pt x="31" y="183"/>
                  </a:lnTo>
                  <a:lnTo>
                    <a:pt x="45" y="196"/>
                  </a:lnTo>
                  <a:lnTo>
                    <a:pt x="63" y="200"/>
                  </a:lnTo>
                  <a:lnTo>
                    <a:pt x="84" y="200"/>
                  </a:lnTo>
                  <a:lnTo>
                    <a:pt x="108" y="189"/>
                  </a:lnTo>
                  <a:lnTo>
                    <a:pt x="130" y="171"/>
                  </a:lnTo>
                  <a:lnTo>
                    <a:pt x="140" y="154"/>
                  </a:lnTo>
                  <a:lnTo>
                    <a:pt x="140" y="136"/>
                  </a:lnTo>
                  <a:lnTo>
                    <a:pt x="130" y="119"/>
                  </a:lnTo>
                  <a:lnTo>
                    <a:pt x="119" y="101"/>
                  </a:lnTo>
                  <a:lnTo>
                    <a:pt x="102" y="84"/>
                  </a:lnTo>
                  <a:lnTo>
                    <a:pt x="84" y="63"/>
                  </a:lnTo>
                  <a:lnTo>
                    <a:pt x="70" y="41"/>
                  </a:lnTo>
                  <a:lnTo>
                    <a:pt x="59" y="21"/>
                  </a:lnTo>
                  <a:lnTo>
                    <a:pt x="59"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86" name="Freeform 858"/>
            <p:cNvSpPr>
              <a:spLocks/>
            </p:cNvSpPr>
            <p:nvPr/>
          </p:nvSpPr>
          <p:spPr bwMode="auto">
            <a:xfrm>
              <a:off x="3145" y="2919"/>
              <a:ext cx="7" cy="13"/>
            </a:xfrm>
            <a:custGeom>
              <a:avLst/>
              <a:gdLst>
                <a:gd name="T0" fmla="*/ 24 w 83"/>
                <a:gd name="T1" fmla="*/ 0 h 182"/>
                <a:gd name="T2" fmla="*/ 20 w 83"/>
                <a:gd name="T3" fmla="*/ 17 h 182"/>
                <a:gd name="T4" fmla="*/ 17 w 83"/>
                <a:gd name="T5" fmla="*/ 35 h 182"/>
                <a:gd name="T6" fmla="*/ 13 w 83"/>
                <a:gd name="T7" fmla="*/ 52 h 182"/>
                <a:gd name="T8" fmla="*/ 7 w 83"/>
                <a:gd name="T9" fmla="*/ 73 h 182"/>
                <a:gd name="T10" fmla="*/ 3 w 83"/>
                <a:gd name="T11" fmla="*/ 92 h 182"/>
                <a:gd name="T12" fmla="*/ 0 w 83"/>
                <a:gd name="T13" fmla="*/ 109 h 182"/>
                <a:gd name="T14" fmla="*/ 0 w 83"/>
                <a:gd name="T15" fmla="*/ 127 h 182"/>
                <a:gd name="T16" fmla="*/ 3 w 83"/>
                <a:gd name="T17" fmla="*/ 144 h 182"/>
                <a:gd name="T18" fmla="*/ 10 w 83"/>
                <a:gd name="T19" fmla="*/ 162 h 182"/>
                <a:gd name="T20" fmla="*/ 24 w 83"/>
                <a:gd name="T21" fmla="*/ 179 h 182"/>
                <a:gd name="T22" fmla="*/ 31 w 83"/>
                <a:gd name="T23" fmla="*/ 182 h 182"/>
                <a:gd name="T24" fmla="*/ 35 w 83"/>
                <a:gd name="T25" fmla="*/ 182 h 182"/>
                <a:gd name="T26" fmla="*/ 38 w 83"/>
                <a:gd name="T27" fmla="*/ 182 h 182"/>
                <a:gd name="T28" fmla="*/ 45 w 83"/>
                <a:gd name="T29" fmla="*/ 182 h 182"/>
                <a:gd name="T30" fmla="*/ 48 w 83"/>
                <a:gd name="T31" fmla="*/ 179 h 182"/>
                <a:gd name="T32" fmla="*/ 55 w 83"/>
                <a:gd name="T33" fmla="*/ 175 h 182"/>
                <a:gd name="T34" fmla="*/ 60 w 83"/>
                <a:gd name="T35" fmla="*/ 172 h 182"/>
                <a:gd name="T36" fmla="*/ 66 w 83"/>
                <a:gd name="T37" fmla="*/ 168 h 182"/>
                <a:gd name="T38" fmla="*/ 70 w 83"/>
                <a:gd name="T39" fmla="*/ 165 h 182"/>
                <a:gd name="T40" fmla="*/ 77 w 83"/>
                <a:gd name="T41" fmla="*/ 162 h 182"/>
                <a:gd name="T42" fmla="*/ 80 w 83"/>
                <a:gd name="T43" fmla="*/ 158 h 182"/>
                <a:gd name="T44" fmla="*/ 83 w 83"/>
                <a:gd name="T45" fmla="*/ 155 h 182"/>
                <a:gd name="T46" fmla="*/ 83 w 83"/>
                <a:gd name="T47" fmla="*/ 150 h 182"/>
                <a:gd name="T48" fmla="*/ 80 w 83"/>
                <a:gd name="T49" fmla="*/ 147 h 182"/>
                <a:gd name="T50" fmla="*/ 77 w 83"/>
                <a:gd name="T51" fmla="*/ 140 h 182"/>
                <a:gd name="T52" fmla="*/ 73 w 83"/>
                <a:gd name="T53" fmla="*/ 137 h 182"/>
                <a:gd name="T54" fmla="*/ 70 w 83"/>
                <a:gd name="T55" fmla="*/ 130 h 182"/>
                <a:gd name="T56" fmla="*/ 66 w 83"/>
                <a:gd name="T57" fmla="*/ 123 h 182"/>
                <a:gd name="T58" fmla="*/ 63 w 83"/>
                <a:gd name="T59" fmla="*/ 115 h 182"/>
                <a:gd name="T60" fmla="*/ 66 w 83"/>
                <a:gd name="T61" fmla="*/ 11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3" h="182">
                  <a:moveTo>
                    <a:pt x="24" y="0"/>
                  </a:moveTo>
                  <a:lnTo>
                    <a:pt x="20" y="17"/>
                  </a:lnTo>
                  <a:lnTo>
                    <a:pt x="17" y="35"/>
                  </a:lnTo>
                  <a:lnTo>
                    <a:pt x="13" y="52"/>
                  </a:lnTo>
                  <a:lnTo>
                    <a:pt x="7" y="73"/>
                  </a:lnTo>
                  <a:lnTo>
                    <a:pt x="3" y="92"/>
                  </a:lnTo>
                  <a:lnTo>
                    <a:pt x="0" y="109"/>
                  </a:lnTo>
                  <a:lnTo>
                    <a:pt x="0" y="127"/>
                  </a:lnTo>
                  <a:lnTo>
                    <a:pt x="3" y="144"/>
                  </a:lnTo>
                  <a:lnTo>
                    <a:pt x="10" y="162"/>
                  </a:lnTo>
                  <a:lnTo>
                    <a:pt x="24" y="179"/>
                  </a:lnTo>
                  <a:lnTo>
                    <a:pt x="31" y="182"/>
                  </a:lnTo>
                  <a:lnTo>
                    <a:pt x="35" y="182"/>
                  </a:lnTo>
                  <a:lnTo>
                    <a:pt x="38" y="182"/>
                  </a:lnTo>
                  <a:lnTo>
                    <a:pt x="45" y="182"/>
                  </a:lnTo>
                  <a:lnTo>
                    <a:pt x="48" y="179"/>
                  </a:lnTo>
                  <a:lnTo>
                    <a:pt x="55" y="175"/>
                  </a:lnTo>
                  <a:lnTo>
                    <a:pt x="60" y="172"/>
                  </a:lnTo>
                  <a:lnTo>
                    <a:pt x="66" y="168"/>
                  </a:lnTo>
                  <a:lnTo>
                    <a:pt x="70" y="165"/>
                  </a:lnTo>
                  <a:lnTo>
                    <a:pt x="77" y="162"/>
                  </a:lnTo>
                  <a:lnTo>
                    <a:pt x="80" y="158"/>
                  </a:lnTo>
                  <a:lnTo>
                    <a:pt x="83" y="155"/>
                  </a:lnTo>
                  <a:lnTo>
                    <a:pt x="83" y="150"/>
                  </a:lnTo>
                  <a:lnTo>
                    <a:pt x="80" y="147"/>
                  </a:lnTo>
                  <a:lnTo>
                    <a:pt x="77" y="140"/>
                  </a:lnTo>
                  <a:lnTo>
                    <a:pt x="73" y="137"/>
                  </a:lnTo>
                  <a:lnTo>
                    <a:pt x="70" y="130"/>
                  </a:lnTo>
                  <a:lnTo>
                    <a:pt x="66" y="123"/>
                  </a:lnTo>
                  <a:lnTo>
                    <a:pt x="63" y="115"/>
                  </a:lnTo>
                  <a:lnTo>
                    <a:pt x="66" y="112"/>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87" name="Freeform 859"/>
            <p:cNvSpPr>
              <a:spLocks/>
            </p:cNvSpPr>
            <p:nvPr/>
          </p:nvSpPr>
          <p:spPr bwMode="auto">
            <a:xfrm>
              <a:off x="3137" y="2931"/>
              <a:ext cx="12" cy="13"/>
            </a:xfrm>
            <a:custGeom>
              <a:avLst/>
              <a:gdLst>
                <a:gd name="T0" fmla="*/ 59 w 158"/>
                <a:gd name="T1" fmla="*/ 0 h 187"/>
                <a:gd name="T2" fmla="*/ 38 w 158"/>
                <a:gd name="T3" fmla="*/ 11 h 187"/>
                <a:gd name="T4" fmla="*/ 24 w 158"/>
                <a:gd name="T5" fmla="*/ 29 h 187"/>
                <a:gd name="T6" fmla="*/ 14 w 158"/>
                <a:gd name="T7" fmla="*/ 50 h 187"/>
                <a:gd name="T8" fmla="*/ 6 w 158"/>
                <a:gd name="T9" fmla="*/ 67 h 187"/>
                <a:gd name="T10" fmla="*/ 0 w 158"/>
                <a:gd name="T11" fmla="*/ 89 h 187"/>
                <a:gd name="T12" fmla="*/ 0 w 158"/>
                <a:gd name="T13" fmla="*/ 109 h 187"/>
                <a:gd name="T14" fmla="*/ 3 w 158"/>
                <a:gd name="T15" fmla="*/ 127 h 187"/>
                <a:gd name="T16" fmla="*/ 11 w 158"/>
                <a:gd name="T17" fmla="*/ 144 h 187"/>
                <a:gd name="T18" fmla="*/ 21 w 158"/>
                <a:gd name="T19" fmla="*/ 162 h 187"/>
                <a:gd name="T20" fmla="*/ 35 w 158"/>
                <a:gd name="T21" fmla="*/ 172 h 187"/>
                <a:gd name="T22" fmla="*/ 53 w 158"/>
                <a:gd name="T23" fmla="*/ 183 h 187"/>
                <a:gd name="T24" fmla="*/ 71 w 158"/>
                <a:gd name="T25" fmla="*/ 187 h 187"/>
                <a:gd name="T26" fmla="*/ 91 w 158"/>
                <a:gd name="T27" fmla="*/ 187 h 187"/>
                <a:gd name="T28" fmla="*/ 109 w 158"/>
                <a:gd name="T29" fmla="*/ 180 h 187"/>
                <a:gd name="T30" fmla="*/ 123 w 158"/>
                <a:gd name="T31" fmla="*/ 172 h 187"/>
                <a:gd name="T32" fmla="*/ 137 w 158"/>
                <a:gd name="T33" fmla="*/ 162 h 187"/>
                <a:gd name="T34" fmla="*/ 151 w 158"/>
                <a:gd name="T35" fmla="*/ 144 h 187"/>
                <a:gd name="T36" fmla="*/ 158 w 158"/>
                <a:gd name="T37" fmla="*/ 127 h 187"/>
                <a:gd name="T38" fmla="*/ 158 w 158"/>
                <a:gd name="T39" fmla="*/ 106 h 187"/>
                <a:gd name="T40" fmla="*/ 158 w 158"/>
                <a:gd name="T41" fmla="*/ 85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8" h="187">
                  <a:moveTo>
                    <a:pt x="59" y="0"/>
                  </a:moveTo>
                  <a:lnTo>
                    <a:pt x="38" y="11"/>
                  </a:lnTo>
                  <a:lnTo>
                    <a:pt x="24" y="29"/>
                  </a:lnTo>
                  <a:lnTo>
                    <a:pt x="14" y="50"/>
                  </a:lnTo>
                  <a:lnTo>
                    <a:pt x="6" y="67"/>
                  </a:lnTo>
                  <a:lnTo>
                    <a:pt x="0" y="89"/>
                  </a:lnTo>
                  <a:lnTo>
                    <a:pt x="0" y="109"/>
                  </a:lnTo>
                  <a:lnTo>
                    <a:pt x="3" y="127"/>
                  </a:lnTo>
                  <a:lnTo>
                    <a:pt x="11" y="144"/>
                  </a:lnTo>
                  <a:lnTo>
                    <a:pt x="21" y="162"/>
                  </a:lnTo>
                  <a:lnTo>
                    <a:pt x="35" y="172"/>
                  </a:lnTo>
                  <a:lnTo>
                    <a:pt x="53" y="183"/>
                  </a:lnTo>
                  <a:lnTo>
                    <a:pt x="71" y="187"/>
                  </a:lnTo>
                  <a:lnTo>
                    <a:pt x="91" y="187"/>
                  </a:lnTo>
                  <a:lnTo>
                    <a:pt x="109" y="180"/>
                  </a:lnTo>
                  <a:lnTo>
                    <a:pt x="123" y="172"/>
                  </a:lnTo>
                  <a:lnTo>
                    <a:pt x="137" y="162"/>
                  </a:lnTo>
                  <a:lnTo>
                    <a:pt x="151" y="144"/>
                  </a:lnTo>
                  <a:lnTo>
                    <a:pt x="158" y="127"/>
                  </a:lnTo>
                  <a:lnTo>
                    <a:pt x="158" y="106"/>
                  </a:lnTo>
                  <a:lnTo>
                    <a:pt x="158" y="85"/>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88" name="Freeform 860"/>
            <p:cNvSpPr>
              <a:spLocks/>
            </p:cNvSpPr>
            <p:nvPr/>
          </p:nvSpPr>
          <p:spPr bwMode="auto">
            <a:xfrm>
              <a:off x="3015" y="2650"/>
              <a:ext cx="15" cy="6"/>
            </a:xfrm>
            <a:custGeom>
              <a:avLst/>
              <a:gdLst>
                <a:gd name="T0" fmla="*/ 0 w 197"/>
                <a:gd name="T1" fmla="*/ 14 h 88"/>
                <a:gd name="T2" fmla="*/ 7 w 197"/>
                <a:gd name="T3" fmla="*/ 36 h 88"/>
                <a:gd name="T4" fmla="*/ 21 w 197"/>
                <a:gd name="T5" fmla="*/ 53 h 88"/>
                <a:gd name="T6" fmla="*/ 39 w 197"/>
                <a:gd name="T7" fmla="*/ 67 h 88"/>
                <a:gd name="T8" fmla="*/ 56 w 197"/>
                <a:gd name="T9" fmla="*/ 77 h 88"/>
                <a:gd name="T10" fmla="*/ 77 w 197"/>
                <a:gd name="T11" fmla="*/ 84 h 88"/>
                <a:gd name="T12" fmla="*/ 99 w 197"/>
                <a:gd name="T13" fmla="*/ 88 h 88"/>
                <a:gd name="T14" fmla="*/ 119 w 197"/>
                <a:gd name="T15" fmla="*/ 84 h 88"/>
                <a:gd name="T16" fmla="*/ 140 w 197"/>
                <a:gd name="T17" fmla="*/ 77 h 88"/>
                <a:gd name="T18" fmla="*/ 158 w 197"/>
                <a:gd name="T19" fmla="*/ 67 h 88"/>
                <a:gd name="T20" fmla="*/ 175 w 197"/>
                <a:gd name="T21" fmla="*/ 49 h 88"/>
                <a:gd name="T22" fmla="*/ 179 w 197"/>
                <a:gd name="T23" fmla="*/ 46 h 88"/>
                <a:gd name="T24" fmla="*/ 179 w 197"/>
                <a:gd name="T25" fmla="*/ 42 h 88"/>
                <a:gd name="T26" fmla="*/ 182 w 197"/>
                <a:gd name="T27" fmla="*/ 39 h 88"/>
                <a:gd name="T28" fmla="*/ 187 w 197"/>
                <a:gd name="T29" fmla="*/ 32 h 88"/>
                <a:gd name="T30" fmla="*/ 190 w 197"/>
                <a:gd name="T31" fmla="*/ 29 h 88"/>
                <a:gd name="T32" fmla="*/ 190 w 197"/>
                <a:gd name="T33" fmla="*/ 21 h 88"/>
                <a:gd name="T34" fmla="*/ 193 w 197"/>
                <a:gd name="T35" fmla="*/ 17 h 88"/>
                <a:gd name="T36" fmla="*/ 193 w 197"/>
                <a:gd name="T37" fmla="*/ 11 h 88"/>
                <a:gd name="T38" fmla="*/ 197 w 197"/>
                <a:gd name="T39" fmla="*/ 4 h 88"/>
                <a:gd name="T40" fmla="*/ 197 w 197"/>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7" h="88">
                  <a:moveTo>
                    <a:pt x="0" y="14"/>
                  </a:moveTo>
                  <a:lnTo>
                    <a:pt x="7" y="36"/>
                  </a:lnTo>
                  <a:lnTo>
                    <a:pt x="21" y="53"/>
                  </a:lnTo>
                  <a:lnTo>
                    <a:pt x="39" y="67"/>
                  </a:lnTo>
                  <a:lnTo>
                    <a:pt x="56" y="77"/>
                  </a:lnTo>
                  <a:lnTo>
                    <a:pt x="77" y="84"/>
                  </a:lnTo>
                  <a:lnTo>
                    <a:pt x="99" y="88"/>
                  </a:lnTo>
                  <a:lnTo>
                    <a:pt x="119" y="84"/>
                  </a:lnTo>
                  <a:lnTo>
                    <a:pt x="140" y="77"/>
                  </a:lnTo>
                  <a:lnTo>
                    <a:pt x="158" y="67"/>
                  </a:lnTo>
                  <a:lnTo>
                    <a:pt x="175" y="49"/>
                  </a:lnTo>
                  <a:lnTo>
                    <a:pt x="179" y="46"/>
                  </a:lnTo>
                  <a:lnTo>
                    <a:pt x="179" y="42"/>
                  </a:lnTo>
                  <a:lnTo>
                    <a:pt x="182" y="39"/>
                  </a:lnTo>
                  <a:lnTo>
                    <a:pt x="187" y="32"/>
                  </a:lnTo>
                  <a:lnTo>
                    <a:pt x="190" y="29"/>
                  </a:lnTo>
                  <a:lnTo>
                    <a:pt x="190" y="21"/>
                  </a:lnTo>
                  <a:lnTo>
                    <a:pt x="193" y="17"/>
                  </a:lnTo>
                  <a:lnTo>
                    <a:pt x="193" y="11"/>
                  </a:lnTo>
                  <a:lnTo>
                    <a:pt x="197" y="4"/>
                  </a:lnTo>
                  <a:lnTo>
                    <a:pt x="197"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89" name="Freeform 861"/>
            <p:cNvSpPr>
              <a:spLocks/>
            </p:cNvSpPr>
            <p:nvPr/>
          </p:nvSpPr>
          <p:spPr bwMode="auto">
            <a:xfrm>
              <a:off x="3113" y="2584"/>
              <a:ext cx="8" cy="9"/>
            </a:xfrm>
            <a:custGeom>
              <a:avLst/>
              <a:gdLst>
                <a:gd name="T0" fmla="*/ 3 w 102"/>
                <a:gd name="T1" fmla="*/ 42 h 130"/>
                <a:gd name="T2" fmla="*/ 0 w 102"/>
                <a:gd name="T3" fmla="*/ 56 h 130"/>
                <a:gd name="T4" fmla="*/ 0 w 102"/>
                <a:gd name="T5" fmla="*/ 73 h 130"/>
                <a:gd name="T6" fmla="*/ 3 w 102"/>
                <a:gd name="T7" fmla="*/ 88 h 130"/>
                <a:gd name="T8" fmla="*/ 10 w 102"/>
                <a:gd name="T9" fmla="*/ 101 h 130"/>
                <a:gd name="T10" fmla="*/ 18 w 102"/>
                <a:gd name="T11" fmla="*/ 113 h 130"/>
                <a:gd name="T12" fmla="*/ 28 w 102"/>
                <a:gd name="T13" fmla="*/ 123 h 130"/>
                <a:gd name="T14" fmla="*/ 43 w 102"/>
                <a:gd name="T15" fmla="*/ 126 h 130"/>
                <a:gd name="T16" fmla="*/ 56 w 102"/>
                <a:gd name="T17" fmla="*/ 130 h 130"/>
                <a:gd name="T18" fmla="*/ 70 w 102"/>
                <a:gd name="T19" fmla="*/ 126 h 130"/>
                <a:gd name="T20" fmla="*/ 85 w 102"/>
                <a:gd name="T21" fmla="*/ 119 h 130"/>
                <a:gd name="T22" fmla="*/ 95 w 102"/>
                <a:gd name="T23" fmla="*/ 108 h 130"/>
                <a:gd name="T24" fmla="*/ 102 w 102"/>
                <a:gd name="T25" fmla="*/ 98 h 130"/>
                <a:gd name="T26" fmla="*/ 102 w 102"/>
                <a:gd name="T27" fmla="*/ 88 h 130"/>
                <a:gd name="T28" fmla="*/ 102 w 102"/>
                <a:gd name="T29" fmla="*/ 78 h 130"/>
                <a:gd name="T30" fmla="*/ 98 w 102"/>
                <a:gd name="T31" fmla="*/ 63 h 130"/>
                <a:gd name="T32" fmla="*/ 95 w 102"/>
                <a:gd name="T33" fmla="*/ 49 h 130"/>
                <a:gd name="T34" fmla="*/ 92 w 102"/>
                <a:gd name="T35" fmla="*/ 38 h 130"/>
                <a:gd name="T36" fmla="*/ 88 w 102"/>
                <a:gd name="T37" fmla="*/ 25 h 130"/>
                <a:gd name="T38" fmla="*/ 85 w 102"/>
                <a:gd name="T39" fmla="*/ 10 h 130"/>
                <a:gd name="T40" fmla="*/ 88 w 102"/>
                <a:gd name="T41"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2" h="130">
                  <a:moveTo>
                    <a:pt x="3" y="42"/>
                  </a:moveTo>
                  <a:lnTo>
                    <a:pt x="0" y="56"/>
                  </a:lnTo>
                  <a:lnTo>
                    <a:pt x="0" y="73"/>
                  </a:lnTo>
                  <a:lnTo>
                    <a:pt x="3" y="88"/>
                  </a:lnTo>
                  <a:lnTo>
                    <a:pt x="10" y="101"/>
                  </a:lnTo>
                  <a:lnTo>
                    <a:pt x="18" y="113"/>
                  </a:lnTo>
                  <a:lnTo>
                    <a:pt x="28" y="123"/>
                  </a:lnTo>
                  <a:lnTo>
                    <a:pt x="43" y="126"/>
                  </a:lnTo>
                  <a:lnTo>
                    <a:pt x="56" y="130"/>
                  </a:lnTo>
                  <a:lnTo>
                    <a:pt x="70" y="126"/>
                  </a:lnTo>
                  <a:lnTo>
                    <a:pt x="85" y="119"/>
                  </a:lnTo>
                  <a:lnTo>
                    <a:pt x="95" y="108"/>
                  </a:lnTo>
                  <a:lnTo>
                    <a:pt x="102" y="98"/>
                  </a:lnTo>
                  <a:lnTo>
                    <a:pt x="102" y="88"/>
                  </a:lnTo>
                  <a:lnTo>
                    <a:pt x="102" y="78"/>
                  </a:lnTo>
                  <a:lnTo>
                    <a:pt x="98" y="63"/>
                  </a:lnTo>
                  <a:lnTo>
                    <a:pt x="95" y="49"/>
                  </a:lnTo>
                  <a:lnTo>
                    <a:pt x="92" y="38"/>
                  </a:lnTo>
                  <a:lnTo>
                    <a:pt x="88" y="25"/>
                  </a:lnTo>
                  <a:lnTo>
                    <a:pt x="85" y="10"/>
                  </a:lnTo>
                  <a:lnTo>
                    <a:pt x="88"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90" name="Freeform 862"/>
            <p:cNvSpPr>
              <a:spLocks/>
            </p:cNvSpPr>
            <p:nvPr/>
          </p:nvSpPr>
          <p:spPr bwMode="auto">
            <a:xfrm>
              <a:off x="2782" y="2541"/>
              <a:ext cx="9" cy="13"/>
            </a:xfrm>
            <a:custGeom>
              <a:avLst/>
              <a:gdLst>
                <a:gd name="T0" fmla="*/ 0 w 120"/>
                <a:gd name="T1" fmla="*/ 14 h 172"/>
                <a:gd name="T2" fmla="*/ 0 w 120"/>
                <a:gd name="T3" fmla="*/ 25 h 172"/>
                <a:gd name="T4" fmla="*/ 0 w 120"/>
                <a:gd name="T5" fmla="*/ 35 h 172"/>
                <a:gd name="T6" fmla="*/ 0 w 120"/>
                <a:gd name="T7" fmla="*/ 46 h 172"/>
                <a:gd name="T8" fmla="*/ 0 w 120"/>
                <a:gd name="T9" fmla="*/ 57 h 172"/>
                <a:gd name="T10" fmla="*/ 0 w 120"/>
                <a:gd name="T11" fmla="*/ 67 h 172"/>
                <a:gd name="T12" fmla="*/ 0 w 120"/>
                <a:gd name="T13" fmla="*/ 74 h 172"/>
                <a:gd name="T14" fmla="*/ 0 w 120"/>
                <a:gd name="T15" fmla="*/ 84 h 172"/>
                <a:gd name="T16" fmla="*/ 0 w 120"/>
                <a:gd name="T17" fmla="*/ 95 h 172"/>
                <a:gd name="T18" fmla="*/ 3 w 120"/>
                <a:gd name="T19" fmla="*/ 105 h 172"/>
                <a:gd name="T20" fmla="*/ 3 w 120"/>
                <a:gd name="T21" fmla="*/ 112 h 172"/>
                <a:gd name="T22" fmla="*/ 10 w 120"/>
                <a:gd name="T23" fmla="*/ 127 h 172"/>
                <a:gd name="T24" fmla="*/ 17 w 120"/>
                <a:gd name="T25" fmla="*/ 141 h 172"/>
                <a:gd name="T26" fmla="*/ 28 w 120"/>
                <a:gd name="T27" fmla="*/ 151 h 172"/>
                <a:gd name="T28" fmla="*/ 38 w 120"/>
                <a:gd name="T29" fmla="*/ 162 h 172"/>
                <a:gd name="T30" fmla="*/ 49 w 120"/>
                <a:gd name="T31" fmla="*/ 169 h 172"/>
                <a:gd name="T32" fmla="*/ 63 w 120"/>
                <a:gd name="T33" fmla="*/ 172 h 172"/>
                <a:gd name="T34" fmla="*/ 73 w 120"/>
                <a:gd name="T35" fmla="*/ 172 h 172"/>
                <a:gd name="T36" fmla="*/ 85 w 120"/>
                <a:gd name="T37" fmla="*/ 169 h 172"/>
                <a:gd name="T38" fmla="*/ 98 w 120"/>
                <a:gd name="T39" fmla="*/ 162 h 172"/>
                <a:gd name="T40" fmla="*/ 109 w 120"/>
                <a:gd name="T41" fmla="*/ 151 h 172"/>
                <a:gd name="T42" fmla="*/ 116 w 120"/>
                <a:gd name="T43" fmla="*/ 137 h 172"/>
                <a:gd name="T44" fmla="*/ 120 w 120"/>
                <a:gd name="T45" fmla="*/ 124 h 172"/>
                <a:gd name="T46" fmla="*/ 120 w 120"/>
                <a:gd name="T47" fmla="*/ 109 h 172"/>
                <a:gd name="T48" fmla="*/ 116 w 120"/>
                <a:gd name="T49" fmla="*/ 95 h 172"/>
                <a:gd name="T50" fmla="*/ 112 w 120"/>
                <a:gd name="T51" fmla="*/ 81 h 172"/>
                <a:gd name="T52" fmla="*/ 105 w 120"/>
                <a:gd name="T53" fmla="*/ 64 h 172"/>
                <a:gd name="T54" fmla="*/ 102 w 120"/>
                <a:gd name="T55" fmla="*/ 49 h 172"/>
                <a:gd name="T56" fmla="*/ 95 w 120"/>
                <a:gd name="T57" fmla="*/ 32 h 172"/>
                <a:gd name="T58" fmla="*/ 91 w 120"/>
                <a:gd name="T59" fmla="*/ 17 h 172"/>
                <a:gd name="T60" fmla="*/ 85 w 120"/>
                <a:gd name="T6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0" h="172">
                  <a:moveTo>
                    <a:pt x="0" y="14"/>
                  </a:moveTo>
                  <a:lnTo>
                    <a:pt x="0" y="25"/>
                  </a:lnTo>
                  <a:lnTo>
                    <a:pt x="0" y="35"/>
                  </a:lnTo>
                  <a:lnTo>
                    <a:pt x="0" y="46"/>
                  </a:lnTo>
                  <a:lnTo>
                    <a:pt x="0" y="57"/>
                  </a:lnTo>
                  <a:lnTo>
                    <a:pt x="0" y="67"/>
                  </a:lnTo>
                  <a:lnTo>
                    <a:pt x="0" y="74"/>
                  </a:lnTo>
                  <a:lnTo>
                    <a:pt x="0" y="84"/>
                  </a:lnTo>
                  <a:lnTo>
                    <a:pt x="0" y="95"/>
                  </a:lnTo>
                  <a:lnTo>
                    <a:pt x="3" y="105"/>
                  </a:lnTo>
                  <a:lnTo>
                    <a:pt x="3" y="112"/>
                  </a:lnTo>
                  <a:lnTo>
                    <a:pt x="10" y="127"/>
                  </a:lnTo>
                  <a:lnTo>
                    <a:pt x="17" y="141"/>
                  </a:lnTo>
                  <a:lnTo>
                    <a:pt x="28" y="151"/>
                  </a:lnTo>
                  <a:lnTo>
                    <a:pt x="38" y="162"/>
                  </a:lnTo>
                  <a:lnTo>
                    <a:pt x="49" y="169"/>
                  </a:lnTo>
                  <a:lnTo>
                    <a:pt x="63" y="172"/>
                  </a:lnTo>
                  <a:lnTo>
                    <a:pt x="73" y="172"/>
                  </a:lnTo>
                  <a:lnTo>
                    <a:pt x="85" y="169"/>
                  </a:lnTo>
                  <a:lnTo>
                    <a:pt x="98" y="162"/>
                  </a:lnTo>
                  <a:lnTo>
                    <a:pt x="109" y="151"/>
                  </a:lnTo>
                  <a:lnTo>
                    <a:pt x="116" y="137"/>
                  </a:lnTo>
                  <a:lnTo>
                    <a:pt x="120" y="124"/>
                  </a:lnTo>
                  <a:lnTo>
                    <a:pt x="120" y="109"/>
                  </a:lnTo>
                  <a:lnTo>
                    <a:pt x="116" y="95"/>
                  </a:lnTo>
                  <a:lnTo>
                    <a:pt x="112" y="81"/>
                  </a:lnTo>
                  <a:lnTo>
                    <a:pt x="105" y="64"/>
                  </a:lnTo>
                  <a:lnTo>
                    <a:pt x="102" y="49"/>
                  </a:lnTo>
                  <a:lnTo>
                    <a:pt x="95" y="32"/>
                  </a:lnTo>
                  <a:lnTo>
                    <a:pt x="91" y="17"/>
                  </a:lnTo>
                  <a:lnTo>
                    <a:pt x="85"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91" name="Freeform 863"/>
            <p:cNvSpPr>
              <a:spLocks/>
            </p:cNvSpPr>
            <p:nvPr/>
          </p:nvSpPr>
          <p:spPr bwMode="auto">
            <a:xfrm>
              <a:off x="2665" y="2650"/>
              <a:ext cx="12" cy="19"/>
            </a:xfrm>
            <a:custGeom>
              <a:avLst/>
              <a:gdLst>
                <a:gd name="T0" fmla="*/ 29 w 158"/>
                <a:gd name="T1" fmla="*/ 0 h 267"/>
                <a:gd name="T2" fmla="*/ 25 w 158"/>
                <a:gd name="T3" fmla="*/ 21 h 267"/>
                <a:gd name="T4" fmla="*/ 18 w 158"/>
                <a:gd name="T5" fmla="*/ 46 h 267"/>
                <a:gd name="T6" fmla="*/ 15 w 158"/>
                <a:gd name="T7" fmla="*/ 71 h 267"/>
                <a:gd name="T8" fmla="*/ 7 w 158"/>
                <a:gd name="T9" fmla="*/ 92 h 267"/>
                <a:gd name="T10" fmla="*/ 4 w 158"/>
                <a:gd name="T11" fmla="*/ 116 h 267"/>
                <a:gd name="T12" fmla="*/ 0 w 158"/>
                <a:gd name="T13" fmla="*/ 141 h 267"/>
                <a:gd name="T14" fmla="*/ 0 w 158"/>
                <a:gd name="T15" fmla="*/ 162 h 267"/>
                <a:gd name="T16" fmla="*/ 0 w 158"/>
                <a:gd name="T17" fmla="*/ 186 h 267"/>
                <a:gd name="T18" fmla="*/ 7 w 158"/>
                <a:gd name="T19" fmla="*/ 214 h 267"/>
                <a:gd name="T20" fmla="*/ 11 w 158"/>
                <a:gd name="T21" fmla="*/ 239 h 267"/>
                <a:gd name="T22" fmla="*/ 22 w 158"/>
                <a:gd name="T23" fmla="*/ 254 h 267"/>
                <a:gd name="T24" fmla="*/ 29 w 158"/>
                <a:gd name="T25" fmla="*/ 264 h 267"/>
                <a:gd name="T26" fmla="*/ 40 w 158"/>
                <a:gd name="T27" fmla="*/ 267 h 267"/>
                <a:gd name="T28" fmla="*/ 53 w 158"/>
                <a:gd name="T29" fmla="*/ 267 h 267"/>
                <a:gd name="T30" fmla="*/ 64 w 158"/>
                <a:gd name="T31" fmla="*/ 264 h 267"/>
                <a:gd name="T32" fmla="*/ 75 w 158"/>
                <a:gd name="T33" fmla="*/ 254 h 267"/>
                <a:gd name="T34" fmla="*/ 82 w 158"/>
                <a:gd name="T35" fmla="*/ 246 h 267"/>
                <a:gd name="T36" fmla="*/ 88 w 158"/>
                <a:gd name="T37" fmla="*/ 239 h 267"/>
                <a:gd name="T38" fmla="*/ 95 w 158"/>
                <a:gd name="T39" fmla="*/ 229 h 267"/>
                <a:gd name="T40" fmla="*/ 95 w 158"/>
                <a:gd name="T41" fmla="*/ 225 h 267"/>
                <a:gd name="T42" fmla="*/ 95 w 158"/>
                <a:gd name="T43" fmla="*/ 214 h 267"/>
                <a:gd name="T44" fmla="*/ 95 w 158"/>
                <a:gd name="T45" fmla="*/ 207 h 267"/>
                <a:gd name="T46" fmla="*/ 95 w 158"/>
                <a:gd name="T47" fmla="*/ 197 h 267"/>
                <a:gd name="T48" fmla="*/ 92 w 158"/>
                <a:gd name="T49" fmla="*/ 190 h 267"/>
                <a:gd name="T50" fmla="*/ 92 w 158"/>
                <a:gd name="T51" fmla="*/ 179 h 267"/>
                <a:gd name="T52" fmla="*/ 88 w 158"/>
                <a:gd name="T53" fmla="*/ 172 h 267"/>
                <a:gd name="T54" fmla="*/ 88 w 158"/>
                <a:gd name="T55" fmla="*/ 162 h 267"/>
                <a:gd name="T56" fmla="*/ 85 w 158"/>
                <a:gd name="T57" fmla="*/ 154 h 267"/>
                <a:gd name="T58" fmla="*/ 78 w 158"/>
                <a:gd name="T59" fmla="*/ 147 h 267"/>
                <a:gd name="T60" fmla="*/ 71 w 158"/>
                <a:gd name="T61" fmla="*/ 141 h 267"/>
                <a:gd name="T62" fmla="*/ 82 w 158"/>
                <a:gd name="T63" fmla="*/ 147 h 267"/>
                <a:gd name="T64" fmla="*/ 92 w 158"/>
                <a:gd name="T65" fmla="*/ 154 h 267"/>
                <a:gd name="T66" fmla="*/ 103 w 158"/>
                <a:gd name="T67" fmla="*/ 162 h 267"/>
                <a:gd name="T68" fmla="*/ 110 w 158"/>
                <a:gd name="T69" fmla="*/ 165 h 267"/>
                <a:gd name="T70" fmla="*/ 120 w 158"/>
                <a:gd name="T71" fmla="*/ 165 h 267"/>
                <a:gd name="T72" fmla="*/ 127 w 158"/>
                <a:gd name="T73" fmla="*/ 165 h 267"/>
                <a:gd name="T74" fmla="*/ 135 w 158"/>
                <a:gd name="T75" fmla="*/ 165 h 267"/>
                <a:gd name="T76" fmla="*/ 141 w 158"/>
                <a:gd name="T77" fmla="*/ 165 h 267"/>
                <a:gd name="T78" fmla="*/ 148 w 158"/>
                <a:gd name="T79" fmla="*/ 165 h 267"/>
                <a:gd name="T80" fmla="*/ 155 w 158"/>
                <a:gd name="T81" fmla="*/ 169 h 267"/>
                <a:gd name="T82" fmla="*/ 155 w 158"/>
                <a:gd name="T83" fmla="*/ 159 h 267"/>
                <a:gd name="T84" fmla="*/ 155 w 158"/>
                <a:gd name="T85" fmla="*/ 151 h 267"/>
                <a:gd name="T86" fmla="*/ 155 w 158"/>
                <a:gd name="T87" fmla="*/ 141 h 267"/>
                <a:gd name="T88" fmla="*/ 158 w 158"/>
                <a:gd name="T89" fmla="*/ 134 h 267"/>
                <a:gd name="T90" fmla="*/ 158 w 158"/>
                <a:gd name="T91" fmla="*/ 124 h 267"/>
                <a:gd name="T92" fmla="*/ 158 w 158"/>
                <a:gd name="T93" fmla="*/ 116 h 267"/>
                <a:gd name="T94" fmla="*/ 158 w 158"/>
                <a:gd name="T95" fmla="*/ 106 h 267"/>
                <a:gd name="T96" fmla="*/ 155 w 158"/>
                <a:gd name="T97" fmla="*/ 99 h 267"/>
                <a:gd name="T98" fmla="*/ 152 w 158"/>
                <a:gd name="T99" fmla="*/ 92 h 267"/>
                <a:gd name="T100" fmla="*/ 141 w 158"/>
                <a:gd name="T101" fmla="*/ 84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8" h="267">
                  <a:moveTo>
                    <a:pt x="29" y="0"/>
                  </a:moveTo>
                  <a:lnTo>
                    <a:pt x="25" y="21"/>
                  </a:lnTo>
                  <a:lnTo>
                    <a:pt x="18" y="46"/>
                  </a:lnTo>
                  <a:lnTo>
                    <a:pt x="15" y="71"/>
                  </a:lnTo>
                  <a:lnTo>
                    <a:pt x="7" y="92"/>
                  </a:lnTo>
                  <a:lnTo>
                    <a:pt x="4" y="116"/>
                  </a:lnTo>
                  <a:lnTo>
                    <a:pt x="0" y="141"/>
                  </a:lnTo>
                  <a:lnTo>
                    <a:pt x="0" y="162"/>
                  </a:lnTo>
                  <a:lnTo>
                    <a:pt x="0" y="186"/>
                  </a:lnTo>
                  <a:lnTo>
                    <a:pt x="7" y="214"/>
                  </a:lnTo>
                  <a:lnTo>
                    <a:pt x="11" y="239"/>
                  </a:lnTo>
                  <a:lnTo>
                    <a:pt x="22" y="254"/>
                  </a:lnTo>
                  <a:lnTo>
                    <a:pt x="29" y="264"/>
                  </a:lnTo>
                  <a:lnTo>
                    <a:pt x="40" y="267"/>
                  </a:lnTo>
                  <a:lnTo>
                    <a:pt x="53" y="267"/>
                  </a:lnTo>
                  <a:lnTo>
                    <a:pt x="64" y="264"/>
                  </a:lnTo>
                  <a:lnTo>
                    <a:pt x="75" y="254"/>
                  </a:lnTo>
                  <a:lnTo>
                    <a:pt x="82" y="246"/>
                  </a:lnTo>
                  <a:lnTo>
                    <a:pt x="88" y="239"/>
                  </a:lnTo>
                  <a:lnTo>
                    <a:pt x="95" y="229"/>
                  </a:lnTo>
                  <a:lnTo>
                    <a:pt x="95" y="225"/>
                  </a:lnTo>
                  <a:lnTo>
                    <a:pt x="95" y="214"/>
                  </a:lnTo>
                  <a:lnTo>
                    <a:pt x="95" y="207"/>
                  </a:lnTo>
                  <a:lnTo>
                    <a:pt x="95" y="197"/>
                  </a:lnTo>
                  <a:lnTo>
                    <a:pt x="92" y="190"/>
                  </a:lnTo>
                  <a:lnTo>
                    <a:pt x="92" y="179"/>
                  </a:lnTo>
                  <a:lnTo>
                    <a:pt x="88" y="172"/>
                  </a:lnTo>
                  <a:lnTo>
                    <a:pt x="88" y="162"/>
                  </a:lnTo>
                  <a:lnTo>
                    <a:pt x="85" y="154"/>
                  </a:lnTo>
                  <a:lnTo>
                    <a:pt x="78" y="147"/>
                  </a:lnTo>
                  <a:lnTo>
                    <a:pt x="71" y="141"/>
                  </a:lnTo>
                  <a:lnTo>
                    <a:pt x="82" y="147"/>
                  </a:lnTo>
                  <a:lnTo>
                    <a:pt x="92" y="154"/>
                  </a:lnTo>
                  <a:lnTo>
                    <a:pt x="103" y="162"/>
                  </a:lnTo>
                  <a:lnTo>
                    <a:pt x="110" y="165"/>
                  </a:lnTo>
                  <a:lnTo>
                    <a:pt x="120" y="165"/>
                  </a:lnTo>
                  <a:lnTo>
                    <a:pt x="127" y="165"/>
                  </a:lnTo>
                  <a:lnTo>
                    <a:pt x="135" y="165"/>
                  </a:lnTo>
                  <a:lnTo>
                    <a:pt x="141" y="165"/>
                  </a:lnTo>
                  <a:lnTo>
                    <a:pt x="148" y="165"/>
                  </a:lnTo>
                  <a:lnTo>
                    <a:pt x="155" y="169"/>
                  </a:lnTo>
                  <a:lnTo>
                    <a:pt x="155" y="159"/>
                  </a:lnTo>
                  <a:lnTo>
                    <a:pt x="155" y="151"/>
                  </a:lnTo>
                  <a:lnTo>
                    <a:pt x="155" y="141"/>
                  </a:lnTo>
                  <a:lnTo>
                    <a:pt x="158" y="134"/>
                  </a:lnTo>
                  <a:lnTo>
                    <a:pt x="158" y="124"/>
                  </a:lnTo>
                  <a:lnTo>
                    <a:pt x="158" y="116"/>
                  </a:lnTo>
                  <a:lnTo>
                    <a:pt x="158" y="106"/>
                  </a:lnTo>
                  <a:lnTo>
                    <a:pt x="155" y="99"/>
                  </a:lnTo>
                  <a:lnTo>
                    <a:pt x="152" y="92"/>
                  </a:lnTo>
                  <a:lnTo>
                    <a:pt x="141" y="84"/>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92" name="Freeform 864"/>
            <p:cNvSpPr>
              <a:spLocks/>
            </p:cNvSpPr>
            <p:nvPr/>
          </p:nvSpPr>
          <p:spPr bwMode="auto">
            <a:xfrm>
              <a:off x="2794" y="2508"/>
              <a:ext cx="5" cy="7"/>
            </a:xfrm>
            <a:custGeom>
              <a:avLst/>
              <a:gdLst>
                <a:gd name="T0" fmla="*/ 0 w 70"/>
                <a:gd name="T1" fmla="*/ 0 h 90"/>
                <a:gd name="T2" fmla="*/ 0 w 70"/>
                <a:gd name="T3" fmla="*/ 10 h 90"/>
                <a:gd name="T4" fmla="*/ 0 w 70"/>
                <a:gd name="T5" fmla="*/ 17 h 90"/>
                <a:gd name="T6" fmla="*/ 0 w 70"/>
                <a:gd name="T7" fmla="*/ 27 h 90"/>
                <a:gd name="T8" fmla="*/ 0 w 70"/>
                <a:gd name="T9" fmla="*/ 35 h 90"/>
                <a:gd name="T10" fmla="*/ 0 w 70"/>
                <a:gd name="T11" fmla="*/ 45 h 90"/>
                <a:gd name="T12" fmla="*/ 0 w 70"/>
                <a:gd name="T13" fmla="*/ 52 h 90"/>
                <a:gd name="T14" fmla="*/ 0 w 70"/>
                <a:gd name="T15" fmla="*/ 62 h 90"/>
                <a:gd name="T16" fmla="*/ 0 w 70"/>
                <a:gd name="T17" fmla="*/ 70 h 90"/>
                <a:gd name="T18" fmla="*/ 3 w 70"/>
                <a:gd name="T19" fmla="*/ 77 h 90"/>
                <a:gd name="T20" fmla="*/ 7 w 70"/>
                <a:gd name="T21" fmla="*/ 84 h 90"/>
                <a:gd name="T22" fmla="*/ 10 w 70"/>
                <a:gd name="T23" fmla="*/ 87 h 90"/>
                <a:gd name="T24" fmla="*/ 17 w 70"/>
                <a:gd name="T25" fmla="*/ 90 h 90"/>
                <a:gd name="T26" fmla="*/ 21 w 70"/>
                <a:gd name="T27" fmla="*/ 87 h 90"/>
                <a:gd name="T28" fmla="*/ 28 w 70"/>
                <a:gd name="T29" fmla="*/ 87 h 90"/>
                <a:gd name="T30" fmla="*/ 35 w 70"/>
                <a:gd name="T31" fmla="*/ 84 h 90"/>
                <a:gd name="T32" fmla="*/ 42 w 70"/>
                <a:gd name="T33" fmla="*/ 80 h 90"/>
                <a:gd name="T34" fmla="*/ 48 w 70"/>
                <a:gd name="T35" fmla="*/ 77 h 90"/>
                <a:gd name="T36" fmla="*/ 56 w 70"/>
                <a:gd name="T37" fmla="*/ 73 h 90"/>
                <a:gd name="T38" fmla="*/ 63 w 70"/>
                <a:gd name="T39" fmla="*/ 70 h 90"/>
                <a:gd name="T40" fmla="*/ 70 w 70"/>
                <a:gd name="T41" fmla="*/ 7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90">
                  <a:moveTo>
                    <a:pt x="0" y="0"/>
                  </a:moveTo>
                  <a:lnTo>
                    <a:pt x="0" y="10"/>
                  </a:lnTo>
                  <a:lnTo>
                    <a:pt x="0" y="17"/>
                  </a:lnTo>
                  <a:lnTo>
                    <a:pt x="0" y="27"/>
                  </a:lnTo>
                  <a:lnTo>
                    <a:pt x="0" y="35"/>
                  </a:lnTo>
                  <a:lnTo>
                    <a:pt x="0" y="45"/>
                  </a:lnTo>
                  <a:lnTo>
                    <a:pt x="0" y="52"/>
                  </a:lnTo>
                  <a:lnTo>
                    <a:pt x="0" y="62"/>
                  </a:lnTo>
                  <a:lnTo>
                    <a:pt x="0" y="70"/>
                  </a:lnTo>
                  <a:lnTo>
                    <a:pt x="3" y="77"/>
                  </a:lnTo>
                  <a:lnTo>
                    <a:pt x="7" y="84"/>
                  </a:lnTo>
                  <a:lnTo>
                    <a:pt x="10" y="87"/>
                  </a:lnTo>
                  <a:lnTo>
                    <a:pt x="17" y="90"/>
                  </a:lnTo>
                  <a:lnTo>
                    <a:pt x="21" y="87"/>
                  </a:lnTo>
                  <a:lnTo>
                    <a:pt x="28" y="87"/>
                  </a:lnTo>
                  <a:lnTo>
                    <a:pt x="35" y="84"/>
                  </a:lnTo>
                  <a:lnTo>
                    <a:pt x="42" y="80"/>
                  </a:lnTo>
                  <a:lnTo>
                    <a:pt x="48" y="77"/>
                  </a:lnTo>
                  <a:lnTo>
                    <a:pt x="56" y="73"/>
                  </a:lnTo>
                  <a:lnTo>
                    <a:pt x="63" y="70"/>
                  </a:lnTo>
                  <a:lnTo>
                    <a:pt x="70" y="7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93" name="Freeform 865"/>
            <p:cNvSpPr>
              <a:spLocks/>
            </p:cNvSpPr>
            <p:nvPr/>
          </p:nvSpPr>
          <p:spPr bwMode="auto">
            <a:xfrm>
              <a:off x="2845" y="2478"/>
              <a:ext cx="10" cy="22"/>
            </a:xfrm>
            <a:custGeom>
              <a:avLst/>
              <a:gdLst>
                <a:gd name="T0" fmla="*/ 0 w 134"/>
                <a:gd name="T1" fmla="*/ 182 h 309"/>
                <a:gd name="T2" fmla="*/ 0 w 134"/>
                <a:gd name="T3" fmla="*/ 197 h 309"/>
                <a:gd name="T4" fmla="*/ 0 w 134"/>
                <a:gd name="T5" fmla="*/ 211 h 309"/>
                <a:gd name="T6" fmla="*/ 0 w 134"/>
                <a:gd name="T7" fmla="*/ 229 h 309"/>
                <a:gd name="T8" fmla="*/ 0 w 134"/>
                <a:gd name="T9" fmla="*/ 242 h 309"/>
                <a:gd name="T10" fmla="*/ 0 w 134"/>
                <a:gd name="T11" fmla="*/ 256 h 309"/>
                <a:gd name="T12" fmla="*/ 3 w 134"/>
                <a:gd name="T13" fmla="*/ 267 h 309"/>
                <a:gd name="T14" fmla="*/ 8 w 134"/>
                <a:gd name="T15" fmla="*/ 281 h 309"/>
                <a:gd name="T16" fmla="*/ 11 w 134"/>
                <a:gd name="T17" fmla="*/ 288 h 309"/>
                <a:gd name="T18" fmla="*/ 14 w 134"/>
                <a:gd name="T19" fmla="*/ 295 h 309"/>
                <a:gd name="T20" fmla="*/ 21 w 134"/>
                <a:gd name="T21" fmla="*/ 299 h 309"/>
                <a:gd name="T22" fmla="*/ 71 w 134"/>
                <a:gd name="T23" fmla="*/ 309 h 309"/>
                <a:gd name="T24" fmla="*/ 106 w 134"/>
                <a:gd name="T25" fmla="*/ 302 h 309"/>
                <a:gd name="T26" fmla="*/ 123 w 134"/>
                <a:gd name="T27" fmla="*/ 284 h 309"/>
                <a:gd name="T28" fmla="*/ 134 w 134"/>
                <a:gd name="T29" fmla="*/ 253 h 309"/>
                <a:gd name="T30" fmla="*/ 134 w 134"/>
                <a:gd name="T31" fmla="*/ 218 h 309"/>
                <a:gd name="T32" fmla="*/ 126 w 134"/>
                <a:gd name="T33" fmla="*/ 176 h 309"/>
                <a:gd name="T34" fmla="*/ 120 w 134"/>
                <a:gd name="T35" fmla="*/ 130 h 309"/>
                <a:gd name="T36" fmla="*/ 113 w 134"/>
                <a:gd name="T37" fmla="*/ 84 h 309"/>
                <a:gd name="T38" fmla="*/ 113 w 134"/>
                <a:gd name="T39" fmla="*/ 42 h 309"/>
                <a:gd name="T40" fmla="*/ 113 w 134"/>
                <a:gd name="T41" fmla="*/ 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4" h="309">
                  <a:moveTo>
                    <a:pt x="0" y="182"/>
                  </a:moveTo>
                  <a:lnTo>
                    <a:pt x="0" y="197"/>
                  </a:lnTo>
                  <a:lnTo>
                    <a:pt x="0" y="211"/>
                  </a:lnTo>
                  <a:lnTo>
                    <a:pt x="0" y="229"/>
                  </a:lnTo>
                  <a:lnTo>
                    <a:pt x="0" y="242"/>
                  </a:lnTo>
                  <a:lnTo>
                    <a:pt x="0" y="256"/>
                  </a:lnTo>
                  <a:lnTo>
                    <a:pt x="3" y="267"/>
                  </a:lnTo>
                  <a:lnTo>
                    <a:pt x="8" y="281"/>
                  </a:lnTo>
                  <a:lnTo>
                    <a:pt x="11" y="288"/>
                  </a:lnTo>
                  <a:lnTo>
                    <a:pt x="14" y="295"/>
                  </a:lnTo>
                  <a:lnTo>
                    <a:pt x="21" y="299"/>
                  </a:lnTo>
                  <a:lnTo>
                    <a:pt x="71" y="309"/>
                  </a:lnTo>
                  <a:lnTo>
                    <a:pt x="106" y="302"/>
                  </a:lnTo>
                  <a:lnTo>
                    <a:pt x="123" y="284"/>
                  </a:lnTo>
                  <a:lnTo>
                    <a:pt x="134" y="253"/>
                  </a:lnTo>
                  <a:lnTo>
                    <a:pt x="134" y="218"/>
                  </a:lnTo>
                  <a:lnTo>
                    <a:pt x="126" y="176"/>
                  </a:lnTo>
                  <a:lnTo>
                    <a:pt x="120" y="130"/>
                  </a:lnTo>
                  <a:lnTo>
                    <a:pt x="113" y="84"/>
                  </a:lnTo>
                  <a:lnTo>
                    <a:pt x="113" y="42"/>
                  </a:lnTo>
                  <a:lnTo>
                    <a:pt x="113"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94" name="Freeform 866"/>
            <p:cNvSpPr>
              <a:spLocks/>
            </p:cNvSpPr>
            <p:nvPr/>
          </p:nvSpPr>
          <p:spPr bwMode="auto">
            <a:xfrm>
              <a:off x="2840" y="2480"/>
              <a:ext cx="6" cy="7"/>
            </a:xfrm>
            <a:custGeom>
              <a:avLst/>
              <a:gdLst>
                <a:gd name="T0" fmla="*/ 21 w 77"/>
                <a:gd name="T1" fmla="*/ 0 h 102"/>
                <a:gd name="T2" fmla="*/ 11 w 77"/>
                <a:gd name="T3" fmla="*/ 18 h 102"/>
                <a:gd name="T4" fmla="*/ 3 w 77"/>
                <a:gd name="T5" fmla="*/ 31 h 102"/>
                <a:gd name="T6" fmla="*/ 0 w 77"/>
                <a:gd name="T7" fmla="*/ 49 h 102"/>
                <a:gd name="T8" fmla="*/ 3 w 77"/>
                <a:gd name="T9" fmla="*/ 63 h 102"/>
                <a:gd name="T10" fmla="*/ 11 w 77"/>
                <a:gd name="T11" fmla="*/ 78 h 102"/>
                <a:gd name="T12" fmla="*/ 21 w 77"/>
                <a:gd name="T13" fmla="*/ 88 h 102"/>
                <a:gd name="T14" fmla="*/ 31 w 77"/>
                <a:gd name="T15" fmla="*/ 95 h 102"/>
                <a:gd name="T16" fmla="*/ 46 w 77"/>
                <a:gd name="T17" fmla="*/ 102 h 102"/>
                <a:gd name="T18" fmla="*/ 63 w 77"/>
                <a:gd name="T19" fmla="*/ 102 h 102"/>
                <a:gd name="T20" fmla="*/ 77 w 77"/>
                <a:gd name="T21" fmla="*/ 9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102">
                  <a:moveTo>
                    <a:pt x="21" y="0"/>
                  </a:moveTo>
                  <a:lnTo>
                    <a:pt x="11" y="18"/>
                  </a:lnTo>
                  <a:lnTo>
                    <a:pt x="3" y="31"/>
                  </a:lnTo>
                  <a:lnTo>
                    <a:pt x="0" y="49"/>
                  </a:lnTo>
                  <a:lnTo>
                    <a:pt x="3" y="63"/>
                  </a:lnTo>
                  <a:lnTo>
                    <a:pt x="11" y="78"/>
                  </a:lnTo>
                  <a:lnTo>
                    <a:pt x="21" y="88"/>
                  </a:lnTo>
                  <a:lnTo>
                    <a:pt x="31" y="95"/>
                  </a:lnTo>
                  <a:lnTo>
                    <a:pt x="46" y="102"/>
                  </a:lnTo>
                  <a:lnTo>
                    <a:pt x="63" y="102"/>
                  </a:lnTo>
                  <a:lnTo>
                    <a:pt x="77" y="98"/>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95" name="Freeform 867"/>
            <p:cNvSpPr>
              <a:spLocks/>
            </p:cNvSpPr>
            <p:nvPr/>
          </p:nvSpPr>
          <p:spPr bwMode="auto">
            <a:xfrm>
              <a:off x="2826" y="2492"/>
              <a:ext cx="8" cy="10"/>
            </a:xfrm>
            <a:custGeom>
              <a:avLst/>
              <a:gdLst>
                <a:gd name="T0" fmla="*/ 29 w 99"/>
                <a:gd name="T1" fmla="*/ 0 h 133"/>
                <a:gd name="T2" fmla="*/ 24 w 99"/>
                <a:gd name="T3" fmla="*/ 10 h 133"/>
                <a:gd name="T4" fmla="*/ 17 w 99"/>
                <a:gd name="T5" fmla="*/ 21 h 133"/>
                <a:gd name="T6" fmla="*/ 11 w 99"/>
                <a:gd name="T7" fmla="*/ 27 h 133"/>
                <a:gd name="T8" fmla="*/ 7 w 99"/>
                <a:gd name="T9" fmla="*/ 39 h 133"/>
                <a:gd name="T10" fmla="*/ 4 w 99"/>
                <a:gd name="T11" fmla="*/ 49 h 133"/>
                <a:gd name="T12" fmla="*/ 0 w 99"/>
                <a:gd name="T13" fmla="*/ 59 h 133"/>
                <a:gd name="T14" fmla="*/ 0 w 99"/>
                <a:gd name="T15" fmla="*/ 70 h 133"/>
                <a:gd name="T16" fmla="*/ 0 w 99"/>
                <a:gd name="T17" fmla="*/ 77 h 133"/>
                <a:gd name="T18" fmla="*/ 0 w 99"/>
                <a:gd name="T19" fmla="*/ 87 h 133"/>
                <a:gd name="T20" fmla="*/ 4 w 99"/>
                <a:gd name="T21" fmla="*/ 98 h 133"/>
                <a:gd name="T22" fmla="*/ 11 w 99"/>
                <a:gd name="T23" fmla="*/ 109 h 133"/>
                <a:gd name="T24" fmla="*/ 17 w 99"/>
                <a:gd name="T25" fmla="*/ 119 h 133"/>
                <a:gd name="T26" fmla="*/ 29 w 99"/>
                <a:gd name="T27" fmla="*/ 127 h 133"/>
                <a:gd name="T28" fmla="*/ 35 w 99"/>
                <a:gd name="T29" fmla="*/ 130 h 133"/>
                <a:gd name="T30" fmla="*/ 46 w 99"/>
                <a:gd name="T31" fmla="*/ 133 h 133"/>
                <a:gd name="T32" fmla="*/ 56 w 99"/>
                <a:gd name="T33" fmla="*/ 133 h 133"/>
                <a:gd name="T34" fmla="*/ 67 w 99"/>
                <a:gd name="T35" fmla="*/ 130 h 133"/>
                <a:gd name="T36" fmla="*/ 77 w 99"/>
                <a:gd name="T37" fmla="*/ 127 h 133"/>
                <a:gd name="T38" fmla="*/ 87 w 99"/>
                <a:gd name="T39" fmla="*/ 122 h 133"/>
                <a:gd name="T40" fmla="*/ 99 w 99"/>
                <a:gd name="T41" fmla="*/ 11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9" h="133">
                  <a:moveTo>
                    <a:pt x="29" y="0"/>
                  </a:moveTo>
                  <a:lnTo>
                    <a:pt x="24" y="10"/>
                  </a:lnTo>
                  <a:lnTo>
                    <a:pt x="17" y="21"/>
                  </a:lnTo>
                  <a:lnTo>
                    <a:pt x="11" y="27"/>
                  </a:lnTo>
                  <a:lnTo>
                    <a:pt x="7" y="39"/>
                  </a:lnTo>
                  <a:lnTo>
                    <a:pt x="4" y="49"/>
                  </a:lnTo>
                  <a:lnTo>
                    <a:pt x="0" y="59"/>
                  </a:lnTo>
                  <a:lnTo>
                    <a:pt x="0" y="70"/>
                  </a:lnTo>
                  <a:lnTo>
                    <a:pt x="0" y="77"/>
                  </a:lnTo>
                  <a:lnTo>
                    <a:pt x="0" y="87"/>
                  </a:lnTo>
                  <a:lnTo>
                    <a:pt x="4" y="98"/>
                  </a:lnTo>
                  <a:lnTo>
                    <a:pt x="11" y="109"/>
                  </a:lnTo>
                  <a:lnTo>
                    <a:pt x="17" y="119"/>
                  </a:lnTo>
                  <a:lnTo>
                    <a:pt x="29" y="127"/>
                  </a:lnTo>
                  <a:lnTo>
                    <a:pt x="35" y="130"/>
                  </a:lnTo>
                  <a:lnTo>
                    <a:pt x="46" y="133"/>
                  </a:lnTo>
                  <a:lnTo>
                    <a:pt x="56" y="133"/>
                  </a:lnTo>
                  <a:lnTo>
                    <a:pt x="67" y="130"/>
                  </a:lnTo>
                  <a:lnTo>
                    <a:pt x="77" y="127"/>
                  </a:lnTo>
                  <a:lnTo>
                    <a:pt x="87" y="122"/>
                  </a:lnTo>
                  <a:lnTo>
                    <a:pt x="99" y="112"/>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96" name="Freeform 868"/>
            <p:cNvSpPr>
              <a:spLocks/>
            </p:cNvSpPr>
            <p:nvPr/>
          </p:nvSpPr>
          <p:spPr bwMode="auto">
            <a:xfrm>
              <a:off x="2718" y="2605"/>
              <a:ext cx="8" cy="9"/>
            </a:xfrm>
            <a:custGeom>
              <a:avLst/>
              <a:gdLst>
                <a:gd name="T0" fmla="*/ 0 w 98"/>
                <a:gd name="T1" fmla="*/ 0 h 126"/>
                <a:gd name="T2" fmla="*/ 0 w 98"/>
                <a:gd name="T3" fmla="*/ 11 h 126"/>
                <a:gd name="T4" fmla="*/ 0 w 98"/>
                <a:gd name="T5" fmla="*/ 21 h 126"/>
                <a:gd name="T6" fmla="*/ 0 w 98"/>
                <a:gd name="T7" fmla="*/ 31 h 126"/>
                <a:gd name="T8" fmla="*/ 0 w 98"/>
                <a:gd name="T9" fmla="*/ 46 h 126"/>
                <a:gd name="T10" fmla="*/ 3 w 98"/>
                <a:gd name="T11" fmla="*/ 56 h 126"/>
                <a:gd name="T12" fmla="*/ 3 w 98"/>
                <a:gd name="T13" fmla="*/ 66 h 126"/>
                <a:gd name="T14" fmla="*/ 6 w 98"/>
                <a:gd name="T15" fmla="*/ 78 h 126"/>
                <a:gd name="T16" fmla="*/ 10 w 98"/>
                <a:gd name="T17" fmla="*/ 88 h 126"/>
                <a:gd name="T18" fmla="*/ 13 w 98"/>
                <a:gd name="T19" fmla="*/ 98 h 126"/>
                <a:gd name="T20" fmla="*/ 13 w 98"/>
                <a:gd name="T21" fmla="*/ 113 h 126"/>
                <a:gd name="T22" fmla="*/ 24 w 98"/>
                <a:gd name="T23" fmla="*/ 109 h 126"/>
                <a:gd name="T24" fmla="*/ 35 w 98"/>
                <a:gd name="T25" fmla="*/ 109 h 126"/>
                <a:gd name="T26" fmla="*/ 45 w 98"/>
                <a:gd name="T27" fmla="*/ 116 h 126"/>
                <a:gd name="T28" fmla="*/ 56 w 98"/>
                <a:gd name="T29" fmla="*/ 119 h 126"/>
                <a:gd name="T30" fmla="*/ 66 w 98"/>
                <a:gd name="T31" fmla="*/ 126 h 126"/>
                <a:gd name="T32" fmla="*/ 76 w 98"/>
                <a:gd name="T33" fmla="*/ 126 h 126"/>
                <a:gd name="T34" fmla="*/ 88 w 98"/>
                <a:gd name="T35" fmla="*/ 126 h 126"/>
                <a:gd name="T36" fmla="*/ 94 w 98"/>
                <a:gd name="T37" fmla="*/ 119 h 126"/>
                <a:gd name="T38" fmla="*/ 98 w 98"/>
                <a:gd name="T39" fmla="*/ 105 h 126"/>
                <a:gd name="T40" fmla="*/ 98 w 98"/>
                <a:gd name="T41" fmla="*/ 8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8" h="126">
                  <a:moveTo>
                    <a:pt x="0" y="0"/>
                  </a:moveTo>
                  <a:lnTo>
                    <a:pt x="0" y="11"/>
                  </a:lnTo>
                  <a:lnTo>
                    <a:pt x="0" y="21"/>
                  </a:lnTo>
                  <a:lnTo>
                    <a:pt x="0" y="31"/>
                  </a:lnTo>
                  <a:lnTo>
                    <a:pt x="0" y="46"/>
                  </a:lnTo>
                  <a:lnTo>
                    <a:pt x="3" y="56"/>
                  </a:lnTo>
                  <a:lnTo>
                    <a:pt x="3" y="66"/>
                  </a:lnTo>
                  <a:lnTo>
                    <a:pt x="6" y="78"/>
                  </a:lnTo>
                  <a:lnTo>
                    <a:pt x="10" y="88"/>
                  </a:lnTo>
                  <a:lnTo>
                    <a:pt x="13" y="98"/>
                  </a:lnTo>
                  <a:lnTo>
                    <a:pt x="13" y="113"/>
                  </a:lnTo>
                  <a:lnTo>
                    <a:pt x="24" y="109"/>
                  </a:lnTo>
                  <a:lnTo>
                    <a:pt x="35" y="109"/>
                  </a:lnTo>
                  <a:lnTo>
                    <a:pt x="45" y="116"/>
                  </a:lnTo>
                  <a:lnTo>
                    <a:pt x="56" y="119"/>
                  </a:lnTo>
                  <a:lnTo>
                    <a:pt x="66" y="126"/>
                  </a:lnTo>
                  <a:lnTo>
                    <a:pt x="76" y="126"/>
                  </a:lnTo>
                  <a:lnTo>
                    <a:pt x="88" y="126"/>
                  </a:lnTo>
                  <a:lnTo>
                    <a:pt x="94" y="119"/>
                  </a:lnTo>
                  <a:lnTo>
                    <a:pt x="98" y="105"/>
                  </a:lnTo>
                  <a:lnTo>
                    <a:pt x="98" y="84"/>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97" name="Freeform 869"/>
            <p:cNvSpPr>
              <a:spLocks/>
            </p:cNvSpPr>
            <p:nvPr/>
          </p:nvSpPr>
          <p:spPr bwMode="auto">
            <a:xfrm>
              <a:off x="2890" y="2598"/>
              <a:ext cx="14" cy="11"/>
            </a:xfrm>
            <a:custGeom>
              <a:avLst/>
              <a:gdLst>
                <a:gd name="T0" fmla="*/ 57 w 172"/>
                <a:gd name="T1" fmla="*/ 29 h 155"/>
                <a:gd name="T2" fmla="*/ 63 w 172"/>
                <a:gd name="T3" fmla="*/ 22 h 155"/>
                <a:gd name="T4" fmla="*/ 70 w 172"/>
                <a:gd name="T5" fmla="*/ 18 h 155"/>
                <a:gd name="T6" fmla="*/ 77 w 172"/>
                <a:gd name="T7" fmla="*/ 12 h 155"/>
                <a:gd name="T8" fmla="*/ 88 w 172"/>
                <a:gd name="T9" fmla="*/ 7 h 155"/>
                <a:gd name="T10" fmla="*/ 95 w 172"/>
                <a:gd name="T11" fmla="*/ 4 h 155"/>
                <a:gd name="T12" fmla="*/ 105 w 172"/>
                <a:gd name="T13" fmla="*/ 4 h 155"/>
                <a:gd name="T14" fmla="*/ 112 w 172"/>
                <a:gd name="T15" fmla="*/ 0 h 155"/>
                <a:gd name="T16" fmla="*/ 120 w 172"/>
                <a:gd name="T17" fmla="*/ 0 h 155"/>
                <a:gd name="T18" fmla="*/ 130 w 172"/>
                <a:gd name="T19" fmla="*/ 0 h 155"/>
                <a:gd name="T20" fmla="*/ 137 w 172"/>
                <a:gd name="T21" fmla="*/ 4 h 155"/>
                <a:gd name="T22" fmla="*/ 148 w 172"/>
                <a:gd name="T23" fmla="*/ 12 h 155"/>
                <a:gd name="T24" fmla="*/ 158 w 172"/>
                <a:gd name="T25" fmla="*/ 18 h 155"/>
                <a:gd name="T26" fmla="*/ 165 w 172"/>
                <a:gd name="T27" fmla="*/ 29 h 155"/>
                <a:gd name="T28" fmla="*/ 169 w 172"/>
                <a:gd name="T29" fmla="*/ 39 h 155"/>
                <a:gd name="T30" fmla="*/ 172 w 172"/>
                <a:gd name="T31" fmla="*/ 50 h 155"/>
                <a:gd name="T32" fmla="*/ 172 w 172"/>
                <a:gd name="T33" fmla="*/ 64 h 155"/>
                <a:gd name="T34" fmla="*/ 172 w 172"/>
                <a:gd name="T35" fmla="*/ 74 h 155"/>
                <a:gd name="T36" fmla="*/ 169 w 172"/>
                <a:gd name="T37" fmla="*/ 88 h 155"/>
                <a:gd name="T38" fmla="*/ 165 w 172"/>
                <a:gd name="T39" fmla="*/ 99 h 155"/>
                <a:gd name="T40" fmla="*/ 162 w 172"/>
                <a:gd name="T41" fmla="*/ 105 h 155"/>
                <a:gd name="T42" fmla="*/ 152 w 172"/>
                <a:gd name="T43" fmla="*/ 120 h 155"/>
                <a:gd name="T44" fmla="*/ 137 w 172"/>
                <a:gd name="T45" fmla="*/ 130 h 155"/>
                <a:gd name="T46" fmla="*/ 120 w 172"/>
                <a:gd name="T47" fmla="*/ 137 h 155"/>
                <a:gd name="T48" fmla="*/ 105 w 172"/>
                <a:gd name="T49" fmla="*/ 142 h 155"/>
                <a:gd name="T50" fmla="*/ 88 w 172"/>
                <a:gd name="T51" fmla="*/ 142 h 155"/>
                <a:gd name="T52" fmla="*/ 70 w 172"/>
                <a:gd name="T53" fmla="*/ 142 h 155"/>
                <a:gd name="T54" fmla="*/ 49 w 172"/>
                <a:gd name="T55" fmla="*/ 142 h 155"/>
                <a:gd name="T56" fmla="*/ 32 w 172"/>
                <a:gd name="T57" fmla="*/ 145 h 155"/>
                <a:gd name="T58" fmla="*/ 14 w 172"/>
                <a:gd name="T59" fmla="*/ 148 h 155"/>
                <a:gd name="T60" fmla="*/ 0 w 172"/>
                <a:gd name="T61"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2" h="155">
                  <a:moveTo>
                    <a:pt x="57" y="29"/>
                  </a:moveTo>
                  <a:lnTo>
                    <a:pt x="63" y="22"/>
                  </a:lnTo>
                  <a:lnTo>
                    <a:pt x="70" y="18"/>
                  </a:lnTo>
                  <a:lnTo>
                    <a:pt x="77" y="12"/>
                  </a:lnTo>
                  <a:lnTo>
                    <a:pt x="88" y="7"/>
                  </a:lnTo>
                  <a:lnTo>
                    <a:pt x="95" y="4"/>
                  </a:lnTo>
                  <a:lnTo>
                    <a:pt x="105" y="4"/>
                  </a:lnTo>
                  <a:lnTo>
                    <a:pt x="112" y="0"/>
                  </a:lnTo>
                  <a:lnTo>
                    <a:pt x="120" y="0"/>
                  </a:lnTo>
                  <a:lnTo>
                    <a:pt x="130" y="0"/>
                  </a:lnTo>
                  <a:lnTo>
                    <a:pt x="137" y="4"/>
                  </a:lnTo>
                  <a:lnTo>
                    <a:pt x="148" y="12"/>
                  </a:lnTo>
                  <a:lnTo>
                    <a:pt x="158" y="18"/>
                  </a:lnTo>
                  <a:lnTo>
                    <a:pt x="165" y="29"/>
                  </a:lnTo>
                  <a:lnTo>
                    <a:pt x="169" y="39"/>
                  </a:lnTo>
                  <a:lnTo>
                    <a:pt x="172" y="50"/>
                  </a:lnTo>
                  <a:lnTo>
                    <a:pt x="172" y="64"/>
                  </a:lnTo>
                  <a:lnTo>
                    <a:pt x="172" y="74"/>
                  </a:lnTo>
                  <a:lnTo>
                    <a:pt x="169" y="88"/>
                  </a:lnTo>
                  <a:lnTo>
                    <a:pt x="165" y="99"/>
                  </a:lnTo>
                  <a:lnTo>
                    <a:pt x="162" y="105"/>
                  </a:lnTo>
                  <a:lnTo>
                    <a:pt x="152" y="120"/>
                  </a:lnTo>
                  <a:lnTo>
                    <a:pt x="137" y="130"/>
                  </a:lnTo>
                  <a:lnTo>
                    <a:pt x="120" y="137"/>
                  </a:lnTo>
                  <a:lnTo>
                    <a:pt x="105" y="142"/>
                  </a:lnTo>
                  <a:lnTo>
                    <a:pt x="88" y="142"/>
                  </a:lnTo>
                  <a:lnTo>
                    <a:pt x="70" y="142"/>
                  </a:lnTo>
                  <a:lnTo>
                    <a:pt x="49" y="142"/>
                  </a:lnTo>
                  <a:lnTo>
                    <a:pt x="32" y="145"/>
                  </a:lnTo>
                  <a:lnTo>
                    <a:pt x="14" y="148"/>
                  </a:lnTo>
                  <a:lnTo>
                    <a:pt x="0" y="155"/>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98" name="Freeform 870"/>
            <p:cNvSpPr>
              <a:spLocks/>
            </p:cNvSpPr>
            <p:nvPr/>
          </p:nvSpPr>
          <p:spPr bwMode="auto">
            <a:xfrm>
              <a:off x="2864" y="2456"/>
              <a:ext cx="11" cy="9"/>
            </a:xfrm>
            <a:custGeom>
              <a:avLst/>
              <a:gdLst>
                <a:gd name="T0" fmla="*/ 0 w 144"/>
                <a:gd name="T1" fmla="*/ 28 h 126"/>
                <a:gd name="T2" fmla="*/ 0 w 144"/>
                <a:gd name="T3" fmla="*/ 56 h 126"/>
                <a:gd name="T4" fmla="*/ 3 w 144"/>
                <a:gd name="T5" fmla="*/ 77 h 126"/>
                <a:gd name="T6" fmla="*/ 10 w 144"/>
                <a:gd name="T7" fmla="*/ 95 h 126"/>
                <a:gd name="T8" fmla="*/ 20 w 144"/>
                <a:gd name="T9" fmla="*/ 108 h 126"/>
                <a:gd name="T10" fmla="*/ 35 w 144"/>
                <a:gd name="T11" fmla="*/ 116 h 126"/>
                <a:gd name="T12" fmla="*/ 52 w 144"/>
                <a:gd name="T13" fmla="*/ 123 h 126"/>
                <a:gd name="T14" fmla="*/ 70 w 144"/>
                <a:gd name="T15" fmla="*/ 126 h 126"/>
                <a:gd name="T16" fmla="*/ 88 w 144"/>
                <a:gd name="T17" fmla="*/ 123 h 126"/>
                <a:gd name="T18" fmla="*/ 108 w 144"/>
                <a:gd name="T19" fmla="*/ 120 h 126"/>
                <a:gd name="T20" fmla="*/ 126 w 144"/>
                <a:gd name="T21" fmla="*/ 108 h 126"/>
                <a:gd name="T22" fmla="*/ 133 w 144"/>
                <a:gd name="T23" fmla="*/ 102 h 126"/>
                <a:gd name="T24" fmla="*/ 140 w 144"/>
                <a:gd name="T25" fmla="*/ 91 h 126"/>
                <a:gd name="T26" fmla="*/ 144 w 144"/>
                <a:gd name="T27" fmla="*/ 85 h 126"/>
                <a:gd name="T28" fmla="*/ 144 w 144"/>
                <a:gd name="T29" fmla="*/ 73 h 126"/>
                <a:gd name="T30" fmla="*/ 144 w 144"/>
                <a:gd name="T31" fmla="*/ 60 h 126"/>
                <a:gd name="T32" fmla="*/ 144 w 144"/>
                <a:gd name="T33" fmla="*/ 50 h 126"/>
                <a:gd name="T34" fmla="*/ 144 w 144"/>
                <a:gd name="T35" fmla="*/ 38 h 126"/>
                <a:gd name="T36" fmla="*/ 144 w 144"/>
                <a:gd name="T37" fmla="*/ 25 h 126"/>
                <a:gd name="T38" fmla="*/ 144 w 144"/>
                <a:gd name="T39" fmla="*/ 13 h 126"/>
                <a:gd name="T40" fmla="*/ 140 w 144"/>
                <a:gd name="T41"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4" h="126">
                  <a:moveTo>
                    <a:pt x="0" y="28"/>
                  </a:moveTo>
                  <a:lnTo>
                    <a:pt x="0" y="56"/>
                  </a:lnTo>
                  <a:lnTo>
                    <a:pt x="3" y="77"/>
                  </a:lnTo>
                  <a:lnTo>
                    <a:pt x="10" y="95"/>
                  </a:lnTo>
                  <a:lnTo>
                    <a:pt x="20" y="108"/>
                  </a:lnTo>
                  <a:lnTo>
                    <a:pt x="35" y="116"/>
                  </a:lnTo>
                  <a:lnTo>
                    <a:pt x="52" y="123"/>
                  </a:lnTo>
                  <a:lnTo>
                    <a:pt x="70" y="126"/>
                  </a:lnTo>
                  <a:lnTo>
                    <a:pt x="88" y="123"/>
                  </a:lnTo>
                  <a:lnTo>
                    <a:pt x="108" y="120"/>
                  </a:lnTo>
                  <a:lnTo>
                    <a:pt x="126" y="108"/>
                  </a:lnTo>
                  <a:lnTo>
                    <a:pt x="133" y="102"/>
                  </a:lnTo>
                  <a:lnTo>
                    <a:pt x="140" y="91"/>
                  </a:lnTo>
                  <a:lnTo>
                    <a:pt x="144" y="85"/>
                  </a:lnTo>
                  <a:lnTo>
                    <a:pt x="144" y="73"/>
                  </a:lnTo>
                  <a:lnTo>
                    <a:pt x="144" y="60"/>
                  </a:lnTo>
                  <a:lnTo>
                    <a:pt x="144" y="50"/>
                  </a:lnTo>
                  <a:lnTo>
                    <a:pt x="144" y="38"/>
                  </a:lnTo>
                  <a:lnTo>
                    <a:pt x="144" y="25"/>
                  </a:lnTo>
                  <a:lnTo>
                    <a:pt x="144" y="13"/>
                  </a:lnTo>
                  <a:lnTo>
                    <a:pt x="140"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399" name="Freeform 871"/>
            <p:cNvSpPr>
              <a:spLocks/>
            </p:cNvSpPr>
            <p:nvPr/>
          </p:nvSpPr>
          <p:spPr bwMode="auto">
            <a:xfrm>
              <a:off x="2860" y="2468"/>
              <a:ext cx="18" cy="15"/>
            </a:xfrm>
            <a:custGeom>
              <a:avLst/>
              <a:gdLst>
                <a:gd name="T0" fmla="*/ 0 w 237"/>
                <a:gd name="T1" fmla="*/ 28 h 204"/>
                <a:gd name="T2" fmla="*/ 0 w 237"/>
                <a:gd name="T3" fmla="*/ 50 h 204"/>
                <a:gd name="T4" fmla="*/ 0 w 237"/>
                <a:gd name="T5" fmla="*/ 70 h 204"/>
                <a:gd name="T6" fmla="*/ 0 w 237"/>
                <a:gd name="T7" fmla="*/ 92 h 204"/>
                <a:gd name="T8" fmla="*/ 0 w 237"/>
                <a:gd name="T9" fmla="*/ 110 h 204"/>
                <a:gd name="T10" fmla="*/ 4 w 237"/>
                <a:gd name="T11" fmla="*/ 127 h 204"/>
                <a:gd name="T12" fmla="*/ 7 w 237"/>
                <a:gd name="T13" fmla="*/ 145 h 204"/>
                <a:gd name="T14" fmla="*/ 17 w 237"/>
                <a:gd name="T15" fmla="*/ 158 h 204"/>
                <a:gd name="T16" fmla="*/ 29 w 237"/>
                <a:gd name="T17" fmla="*/ 172 h 204"/>
                <a:gd name="T18" fmla="*/ 42 w 237"/>
                <a:gd name="T19" fmla="*/ 187 h 204"/>
                <a:gd name="T20" fmla="*/ 60 w 237"/>
                <a:gd name="T21" fmla="*/ 193 h 204"/>
                <a:gd name="T22" fmla="*/ 77 w 237"/>
                <a:gd name="T23" fmla="*/ 200 h 204"/>
                <a:gd name="T24" fmla="*/ 99 w 237"/>
                <a:gd name="T25" fmla="*/ 204 h 204"/>
                <a:gd name="T26" fmla="*/ 117 w 237"/>
                <a:gd name="T27" fmla="*/ 204 h 204"/>
                <a:gd name="T28" fmla="*/ 134 w 237"/>
                <a:gd name="T29" fmla="*/ 200 h 204"/>
                <a:gd name="T30" fmla="*/ 152 w 237"/>
                <a:gd name="T31" fmla="*/ 197 h 204"/>
                <a:gd name="T32" fmla="*/ 169 w 237"/>
                <a:gd name="T33" fmla="*/ 190 h 204"/>
                <a:gd name="T34" fmla="*/ 183 w 237"/>
                <a:gd name="T35" fmla="*/ 183 h 204"/>
                <a:gd name="T36" fmla="*/ 201 w 237"/>
                <a:gd name="T37" fmla="*/ 169 h 204"/>
                <a:gd name="T38" fmla="*/ 212 w 237"/>
                <a:gd name="T39" fmla="*/ 155 h 204"/>
                <a:gd name="T40" fmla="*/ 222 w 237"/>
                <a:gd name="T41" fmla="*/ 141 h 204"/>
                <a:gd name="T42" fmla="*/ 232 w 237"/>
                <a:gd name="T43" fmla="*/ 117 h 204"/>
                <a:gd name="T44" fmla="*/ 237 w 237"/>
                <a:gd name="T45" fmla="*/ 95 h 204"/>
                <a:gd name="T46" fmla="*/ 232 w 237"/>
                <a:gd name="T47" fmla="*/ 78 h 204"/>
                <a:gd name="T48" fmla="*/ 222 w 237"/>
                <a:gd name="T49" fmla="*/ 64 h 204"/>
                <a:gd name="T50" fmla="*/ 208 w 237"/>
                <a:gd name="T51" fmla="*/ 53 h 204"/>
                <a:gd name="T52" fmla="*/ 194 w 237"/>
                <a:gd name="T53" fmla="*/ 42 h 204"/>
                <a:gd name="T54" fmla="*/ 172 w 237"/>
                <a:gd name="T55" fmla="*/ 35 h 204"/>
                <a:gd name="T56" fmla="*/ 152 w 237"/>
                <a:gd name="T57" fmla="*/ 25 h 204"/>
                <a:gd name="T58" fmla="*/ 134 w 237"/>
                <a:gd name="T59" fmla="*/ 15 h 204"/>
                <a:gd name="T60" fmla="*/ 112 w 237"/>
                <a:gd name="T61"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7" h="204">
                  <a:moveTo>
                    <a:pt x="0" y="28"/>
                  </a:moveTo>
                  <a:lnTo>
                    <a:pt x="0" y="50"/>
                  </a:lnTo>
                  <a:lnTo>
                    <a:pt x="0" y="70"/>
                  </a:lnTo>
                  <a:lnTo>
                    <a:pt x="0" y="92"/>
                  </a:lnTo>
                  <a:lnTo>
                    <a:pt x="0" y="110"/>
                  </a:lnTo>
                  <a:lnTo>
                    <a:pt x="4" y="127"/>
                  </a:lnTo>
                  <a:lnTo>
                    <a:pt x="7" y="145"/>
                  </a:lnTo>
                  <a:lnTo>
                    <a:pt x="17" y="158"/>
                  </a:lnTo>
                  <a:lnTo>
                    <a:pt x="29" y="172"/>
                  </a:lnTo>
                  <a:lnTo>
                    <a:pt x="42" y="187"/>
                  </a:lnTo>
                  <a:lnTo>
                    <a:pt x="60" y="193"/>
                  </a:lnTo>
                  <a:lnTo>
                    <a:pt x="77" y="200"/>
                  </a:lnTo>
                  <a:lnTo>
                    <a:pt x="99" y="204"/>
                  </a:lnTo>
                  <a:lnTo>
                    <a:pt x="117" y="204"/>
                  </a:lnTo>
                  <a:lnTo>
                    <a:pt x="134" y="200"/>
                  </a:lnTo>
                  <a:lnTo>
                    <a:pt x="152" y="197"/>
                  </a:lnTo>
                  <a:lnTo>
                    <a:pt x="169" y="190"/>
                  </a:lnTo>
                  <a:lnTo>
                    <a:pt x="183" y="183"/>
                  </a:lnTo>
                  <a:lnTo>
                    <a:pt x="201" y="169"/>
                  </a:lnTo>
                  <a:lnTo>
                    <a:pt x="212" y="155"/>
                  </a:lnTo>
                  <a:lnTo>
                    <a:pt x="222" y="141"/>
                  </a:lnTo>
                  <a:lnTo>
                    <a:pt x="232" y="117"/>
                  </a:lnTo>
                  <a:lnTo>
                    <a:pt x="237" y="95"/>
                  </a:lnTo>
                  <a:lnTo>
                    <a:pt x="232" y="78"/>
                  </a:lnTo>
                  <a:lnTo>
                    <a:pt x="222" y="64"/>
                  </a:lnTo>
                  <a:lnTo>
                    <a:pt x="208" y="53"/>
                  </a:lnTo>
                  <a:lnTo>
                    <a:pt x="194" y="42"/>
                  </a:lnTo>
                  <a:lnTo>
                    <a:pt x="172" y="35"/>
                  </a:lnTo>
                  <a:lnTo>
                    <a:pt x="152" y="25"/>
                  </a:lnTo>
                  <a:lnTo>
                    <a:pt x="134" y="15"/>
                  </a:lnTo>
                  <a:lnTo>
                    <a:pt x="112"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00" name="Freeform 872"/>
            <p:cNvSpPr>
              <a:spLocks/>
            </p:cNvSpPr>
            <p:nvPr/>
          </p:nvSpPr>
          <p:spPr bwMode="auto">
            <a:xfrm>
              <a:off x="2741" y="2567"/>
              <a:ext cx="12" cy="12"/>
            </a:xfrm>
            <a:custGeom>
              <a:avLst/>
              <a:gdLst>
                <a:gd name="T0" fmla="*/ 14 w 162"/>
                <a:gd name="T1" fmla="*/ 115 h 178"/>
                <a:gd name="T2" fmla="*/ 14 w 162"/>
                <a:gd name="T3" fmla="*/ 112 h 178"/>
                <a:gd name="T4" fmla="*/ 11 w 162"/>
                <a:gd name="T5" fmla="*/ 108 h 178"/>
                <a:gd name="T6" fmla="*/ 7 w 162"/>
                <a:gd name="T7" fmla="*/ 105 h 178"/>
                <a:gd name="T8" fmla="*/ 3 w 162"/>
                <a:gd name="T9" fmla="*/ 102 h 178"/>
                <a:gd name="T10" fmla="*/ 0 w 162"/>
                <a:gd name="T11" fmla="*/ 98 h 178"/>
                <a:gd name="T12" fmla="*/ 0 w 162"/>
                <a:gd name="T13" fmla="*/ 108 h 178"/>
                <a:gd name="T14" fmla="*/ 0 w 162"/>
                <a:gd name="T15" fmla="*/ 119 h 178"/>
                <a:gd name="T16" fmla="*/ 0 w 162"/>
                <a:gd name="T17" fmla="*/ 130 h 178"/>
                <a:gd name="T18" fmla="*/ 0 w 162"/>
                <a:gd name="T19" fmla="*/ 140 h 178"/>
                <a:gd name="T20" fmla="*/ 3 w 162"/>
                <a:gd name="T21" fmla="*/ 150 h 178"/>
                <a:gd name="T22" fmla="*/ 3 w 162"/>
                <a:gd name="T23" fmla="*/ 158 h 178"/>
                <a:gd name="T24" fmla="*/ 7 w 162"/>
                <a:gd name="T25" fmla="*/ 165 h 178"/>
                <a:gd name="T26" fmla="*/ 14 w 162"/>
                <a:gd name="T27" fmla="*/ 172 h 178"/>
                <a:gd name="T28" fmla="*/ 21 w 162"/>
                <a:gd name="T29" fmla="*/ 175 h 178"/>
                <a:gd name="T30" fmla="*/ 31 w 162"/>
                <a:gd name="T31" fmla="*/ 178 h 178"/>
                <a:gd name="T32" fmla="*/ 56 w 162"/>
                <a:gd name="T33" fmla="*/ 175 h 178"/>
                <a:gd name="T34" fmla="*/ 81 w 162"/>
                <a:gd name="T35" fmla="*/ 168 h 178"/>
                <a:gd name="T36" fmla="*/ 102 w 162"/>
                <a:gd name="T37" fmla="*/ 158 h 178"/>
                <a:gd name="T38" fmla="*/ 119 w 162"/>
                <a:gd name="T39" fmla="*/ 143 h 178"/>
                <a:gd name="T40" fmla="*/ 137 w 162"/>
                <a:gd name="T41" fmla="*/ 126 h 178"/>
                <a:gd name="T42" fmla="*/ 151 w 162"/>
                <a:gd name="T43" fmla="*/ 105 h 178"/>
                <a:gd name="T44" fmla="*/ 159 w 162"/>
                <a:gd name="T45" fmla="*/ 80 h 178"/>
                <a:gd name="T46" fmla="*/ 162 w 162"/>
                <a:gd name="T47" fmla="*/ 55 h 178"/>
                <a:gd name="T48" fmla="*/ 162 w 162"/>
                <a:gd name="T49" fmla="*/ 28 h 178"/>
                <a:gd name="T50" fmla="*/ 154 w 162"/>
                <a:gd name="T51"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2" h="178">
                  <a:moveTo>
                    <a:pt x="14" y="115"/>
                  </a:moveTo>
                  <a:lnTo>
                    <a:pt x="14" y="112"/>
                  </a:lnTo>
                  <a:lnTo>
                    <a:pt x="11" y="108"/>
                  </a:lnTo>
                  <a:lnTo>
                    <a:pt x="7" y="105"/>
                  </a:lnTo>
                  <a:lnTo>
                    <a:pt x="3" y="102"/>
                  </a:lnTo>
                  <a:lnTo>
                    <a:pt x="0" y="98"/>
                  </a:lnTo>
                  <a:lnTo>
                    <a:pt x="0" y="108"/>
                  </a:lnTo>
                  <a:lnTo>
                    <a:pt x="0" y="119"/>
                  </a:lnTo>
                  <a:lnTo>
                    <a:pt x="0" y="130"/>
                  </a:lnTo>
                  <a:lnTo>
                    <a:pt x="0" y="140"/>
                  </a:lnTo>
                  <a:lnTo>
                    <a:pt x="3" y="150"/>
                  </a:lnTo>
                  <a:lnTo>
                    <a:pt x="3" y="158"/>
                  </a:lnTo>
                  <a:lnTo>
                    <a:pt x="7" y="165"/>
                  </a:lnTo>
                  <a:lnTo>
                    <a:pt x="14" y="172"/>
                  </a:lnTo>
                  <a:lnTo>
                    <a:pt x="21" y="175"/>
                  </a:lnTo>
                  <a:lnTo>
                    <a:pt x="31" y="178"/>
                  </a:lnTo>
                  <a:lnTo>
                    <a:pt x="56" y="175"/>
                  </a:lnTo>
                  <a:lnTo>
                    <a:pt x="81" y="168"/>
                  </a:lnTo>
                  <a:lnTo>
                    <a:pt x="102" y="158"/>
                  </a:lnTo>
                  <a:lnTo>
                    <a:pt x="119" y="143"/>
                  </a:lnTo>
                  <a:lnTo>
                    <a:pt x="137" y="126"/>
                  </a:lnTo>
                  <a:lnTo>
                    <a:pt x="151" y="105"/>
                  </a:lnTo>
                  <a:lnTo>
                    <a:pt x="159" y="80"/>
                  </a:lnTo>
                  <a:lnTo>
                    <a:pt x="162" y="55"/>
                  </a:lnTo>
                  <a:lnTo>
                    <a:pt x="162" y="28"/>
                  </a:lnTo>
                  <a:lnTo>
                    <a:pt x="154"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01" name="Freeform 873"/>
            <p:cNvSpPr>
              <a:spLocks/>
            </p:cNvSpPr>
            <p:nvPr/>
          </p:nvSpPr>
          <p:spPr bwMode="auto">
            <a:xfrm>
              <a:off x="2686" y="2615"/>
              <a:ext cx="9" cy="19"/>
            </a:xfrm>
            <a:custGeom>
              <a:avLst/>
              <a:gdLst>
                <a:gd name="T0" fmla="*/ 28 w 127"/>
                <a:gd name="T1" fmla="*/ 224 h 263"/>
                <a:gd name="T2" fmla="*/ 21 w 127"/>
                <a:gd name="T3" fmla="*/ 220 h 263"/>
                <a:gd name="T4" fmla="*/ 14 w 127"/>
                <a:gd name="T5" fmla="*/ 217 h 263"/>
                <a:gd name="T6" fmla="*/ 7 w 127"/>
                <a:gd name="T7" fmla="*/ 217 h 263"/>
                <a:gd name="T8" fmla="*/ 3 w 127"/>
                <a:gd name="T9" fmla="*/ 220 h 263"/>
                <a:gd name="T10" fmla="*/ 0 w 127"/>
                <a:gd name="T11" fmla="*/ 224 h 263"/>
                <a:gd name="T12" fmla="*/ 0 w 127"/>
                <a:gd name="T13" fmla="*/ 228 h 263"/>
                <a:gd name="T14" fmla="*/ 0 w 127"/>
                <a:gd name="T15" fmla="*/ 235 h 263"/>
                <a:gd name="T16" fmla="*/ 0 w 127"/>
                <a:gd name="T17" fmla="*/ 238 h 263"/>
                <a:gd name="T18" fmla="*/ 3 w 127"/>
                <a:gd name="T19" fmla="*/ 245 h 263"/>
                <a:gd name="T20" fmla="*/ 3 w 127"/>
                <a:gd name="T21" fmla="*/ 249 h 263"/>
                <a:gd name="T22" fmla="*/ 10 w 127"/>
                <a:gd name="T23" fmla="*/ 255 h 263"/>
                <a:gd name="T24" fmla="*/ 21 w 127"/>
                <a:gd name="T25" fmla="*/ 260 h 263"/>
                <a:gd name="T26" fmla="*/ 28 w 127"/>
                <a:gd name="T27" fmla="*/ 263 h 263"/>
                <a:gd name="T28" fmla="*/ 38 w 127"/>
                <a:gd name="T29" fmla="*/ 263 h 263"/>
                <a:gd name="T30" fmla="*/ 50 w 127"/>
                <a:gd name="T31" fmla="*/ 263 h 263"/>
                <a:gd name="T32" fmla="*/ 56 w 127"/>
                <a:gd name="T33" fmla="*/ 260 h 263"/>
                <a:gd name="T34" fmla="*/ 63 w 127"/>
                <a:gd name="T35" fmla="*/ 255 h 263"/>
                <a:gd name="T36" fmla="*/ 70 w 127"/>
                <a:gd name="T37" fmla="*/ 252 h 263"/>
                <a:gd name="T38" fmla="*/ 74 w 127"/>
                <a:gd name="T39" fmla="*/ 249 h 263"/>
                <a:gd name="T40" fmla="*/ 77 w 127"/>
                <a:gd name="T41" fmla="*/ 249 h 263"/>
                <a:gd name="T42" fmla="*/ 85 w 127"/>
                <a:gd name="T43" fmla="*/ 224 h 263"/>
                <a:gd name="T44" fmla="*/ 88 w 127"/>
                <a:gd name="T45" fmla="*/ 196 h 263"/>
                <a:gd name="T46" fmla="*/ 92 w 127"/>
                <a:gd name="T47" fmla="*/ 172 h 263"/>
                <a:gd name="T48" fmla="*/ 92 w 127"/>
                <a:gd name="T49" fmla="*/ 143 h 263"/>
                <a:gd name="T50" fmla="*/ 92 w 127"/>
                <a:gd name="T51" fmla="*/ 119 h 263"/>
                <a:gd name="T52" fmla="*/ 92 w 127"/>
                <a:gd name="T53" fmla="*/ 94 h 263"/>
                <a:gd name="T54" fmla="*/ 95 w 127"/>
                <a:gd name="T55" fmla="*/ 67 h 263"/>
                <a:gd name="T56" fmla="*/ 102 w 127"/>
                <a:gd name="T57" fmla="*/ 42 h 263"/>
                <a:gd name="T58" fmla="*/ 113 w 127"/>
                <a:gd name="T59" fmla="*/ 20 h 263"/>
                <a:gd name="T60" fmla="*/ 127 w 127"/>
                <a:gd name="T61"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7" h="263">
                  <a:moveTo>
                    <a:pt x="28" y="224"/>
                  </a:moveTo>
                  <a:lnTo>
                    <a:pt x="21" y="220"/>
                  </a:lnTo>
                  <a:lnTo>
                    <a:pt x="14" y="217"/>
                  </a:lnTo>
                  <a:lnTo>
                    <a:pt x="7" y="217"/>
                  </a:lnTo>
                  <a:lnTo>
                    <a:pt x="3" y="220"/>
                  </a:lnTo>
                  <a:lnTo>
                    <a:pt x="0" y="224"/>
                  </a:lnTo>
                  <a:lnTo>
                    <a:pt x="0" y="228"/>
                  </a:lnTo>
                  <a:lnTo>
                    <a:pt x="0" y="235"/>
                  </a:lnTo>
                  <a:lnTo>
                    <a:pt x="0" y="238"/>
                  </a:lnTo>
                  <a:lnTo>
                    <a:pt x="3" y="245"/>
                  </a:lnTo>
                  <a:lnTo>
                    <a:pt x="3" y="249"/>
                  </a:lnTo>
                  <a:lnTo>
                    <a:pt x="10" y="255"/>
                  </a:lnTo>
                  <a:lnTo>
                    <a:pt x="21" y="260"/>
                  </a:lnTo>
                  <a:lnTo>
                    <a:pt x="28" y="263"/>
                  </a:lnTo>
                  <a:lnTo>
                    <a:pt x="38" y="263"/>
                  </a:lnTo>
                  <a:lnTo>
                    <a:pt x="50" y="263"/>
                  </a:lnTo>
                  <a:lnTo>
                    <a:pt x="56" y="260"/>
                  </a:lnTo>
                  <a:lnTo>
                    <a:pt x="63" y="255"/>
                  </a:lnTo>
                  <a:lnTo>
                    <a:pt x="70" y="252"/>
                  </a:lnTo>
                  <a:lnTo>
                    <a:pt x="74" y="249"/>
                  </a:lnTo>
                  <a:lnTo>
                    <a:pt x="77" y="249"/>
                  </a:lnTo>
                  <a:lnTo>
                    <a:pt x="85" y="224"/>
                  </a:lnTo>
                  <a:lnTo>
                    <a:pt x="88" y="196"/>
                  </a:lnTo>
                  <a:lnTo>
                    <a:pt x="92" y="172"/>
                  </a:lnTo>
                  <a:lnTo>
                    <a:pt x="92" y="143"/>
                  </a:lnTo>
                  <a:lnTo>
                    <a:pt x="92" y="119"/>
                  </a:lnTo>
                  <a:lnTo>
                    <a:pt x="92" y="94"/>
                  </a:lnTo>
                  <a:lnTo>
                    <a:pt x="95" y="67"/>
                  </a:lnTo>
                  <a:lnTo>
                    <a:pt x="102" y="42"/>
                  </a:lnTo>
                  <a:lnTo>
                    <a:pt x="113" y="20"/>
                  </a:lnTo>
                  <a:lnTo>
                    <a:pt x="127"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02" name="Freeform 874"/>
            <p:cNvSpPr>
              <a:spLocks/>
            </p:cNvSpPr>
            <p:nvPr/>
          </p:nvSpPr>
          <p:spPr bwMode="auto">
            <a:xfrm>
              <a:off x="2631" y="2715"/>
              <a:ext cx="23" cy="18"/>
            </a:xfrm>
            <a:custGeom>
              <a:avLst/>
              <a:gdLst>
                <a:gd name="T0" fmla="*/ 42 w 288"/>
                <a:gd name="T1" fmla="*/ 0 h 253"/>
                <a:gd name="T2" fmla="*/ 42 w 288"/>
                <a:gd name="T3" fmla="*/ 13 h 253"/>
                <a:gd name="T4" fmla="*/ 35 w 288"/>
                <a:gd name="T5" fmla="*/ 28 h 253"/>
                <a:gd name="T6" fmla="*/ 28 w 288"/>
                <a:gd name="T7" fmla="*/ 41 h 253"/>
                <a:gd name="T8" fmla="*/ 18 w 288"/>
                <a:gd name="T9" fmla="*/ 56 h 253"/>
                <a:gd name="T10" fmla="*/ 10 w 288"/>
                <a:gd name="T11" fmla="*/ 70 h 253"/>
                <a:gd name="T12" fmla="*/ 4 w 288"/>
                <a:gd name="T13" fmla="*/ 83 h 253"/>
                <a:gd name="T14" fmla="*/ 0 w 288"/>
                <a:gd name="T15" fmla="*/ 98 h 253"/>
                <a:gd name="T16" fmla="*/ 4 w 288"/>
                <a:gd name="T17" fmla="*/ 108 h 253"/>
                <a:gd name="T18" fmla="*/ 14 w 288"/>
                <a:gd name="T19" fmla="*/ 123 h 253"/>
                <a:gd name="T20" fmla="*/ 32 w 288"/>
                <a:gd name="T21" fmla="*/ 133 h 253"/>
                <a:gd name="T22" fmla="*/ 42 w 288"/>
                <a:gd name="T23" fmla="*/ 136 h 253"/>
                <a:gd name="T24" fmla="*/ 53 w 288"/>
                <a:gd name="T25" fmla="*/ 136 h 253"/>
                <a:gd name="T26" fmla="*/ 63 w 288"/>
                <a:gd name="T27" fmla="*/ 136 h 253"/>
                <a:gd name="T28" fmla="*/ 74 w 288"/>
                <a:gd name="T29" fmla="*/ 136 h 253"/>
                <a:gd name="T30" fmla="*/ 85 w 288"/>
                <a:gd name="T31" fmla="*/ 133 h 253"/>
                <a:gd name="T32" fmla="*/ 95 w 288"/>
                <a:gd name="T33" fmla="*/ 130 h 253"/>
                <a:gd name="T34" fmla="*/ 102 w 288"/>
                <a:gd name="T35" fmla="*/ 123 h 253"/>
                <a:gd name="T36" fmla="*/ 110 w 288"/>
                <a:gd name="T37" fmla="*/ 112 h 253"/>
                <a:gd name="T38" fmla="*/ 113 w 288"/>
                <a:gd name="T39" fmla="*/ 98 h 253"/>
                <a:gd name="T40" fmla="*/ 113 w 288"/>
                <a:gd name="T41" fmla="*/ 83 h 253"/>
                <a:gd name="T42" fmla="*/ 116 w 288"/>
                <a:gd name="T43" fmla="*/ 95 h 253"/>
                <a:gd name="T44" fmla="*/ 116 w 288"/>
                <a:gd name="T45" fmla="*/ 108 h 253"/>
                <a:gd name="T46" fmla="*/ 116 w 288"/>
                <a:gd name="T47" fmla="*/ 119 h 253"/>
                <a:gd name="T48" fmla="*/ 116 w 288"/>
                <a:gd name="T49" fmla="*/ 133 h 253"/>
                <a:gd name="T50" fmla="*/ 116 w 288"/>
                <a:gd name="T51" fmla="*/ 143 h 253"/>
                <a:gd name="T52" fmla="*/ 116 w 288"/>
                <a:gd name="T53" fmla="*/ 154 h 253"/>
                <a:gd name="T54" fmla="*/ 116 w 288"/>
                <a:gd name="T55" fmla="*/ 165 h 253"/>
                <a:gd name="T56" fmla="*/ 116 w 288"/>
                <a:gd name="T57" fmla="*/ 175 h 253"/>
                <a:gd name="T58" fmla="*/ 116 w 288"/>
                <a:gd name="T59" fmla="*/ 186 h 253"/>
                <a:gd name="T60" fmla="*/ 120 w 288"/>
                <a:gd name="T61" fmla="*/ 193 h 253"/>
                <a:gd name="T62" fmla="*/ 123 w 288"/>
                <a:gd name="T63" fmla="*/ 213 h 253"/>
                <a:gd name="T64" fmla="*/ 133 w 288"/>
                <a:gd name="T65" fmla="*/ 228 h 253"/>
                <a:gd name="T66" fmla="*/ 145 w 288"/>
                <a:gd name="T67" fmla="*/ 238 h 253"/>
                <a:gd name="T68" fmla="*/ 158 w 288"/>
                <a:gd name="T69" fmla="*/ 245 h 253"/>
                <a:gd name="T70" fmla="*/ 173 w 288"/>
                <a:gd name="T71" fmla="*/ 253 h 253"/>
                <a:gd name="T72" fmla="*/ 190 w 288"/>
                <a:gd name="T73" fmla="*/ 253 h 253"/>
                <a:gd name="T74" fmla="*/ 208 w 288"/>
                <a:gd name="T75" fmla="*/ 253 h 253"/>
                <a:gd name="T76" fmla="*/ 222 w 288"/>
                <a:gd name="T77" fmla="*/ 245 h 253"/>
                <a:gd name="T78" fmla="*/ 236 w 288"/>
                <a:gd name="T79" fmla="*/ 238 h 253"/>
                <a:gd name="T80" fmla="*/ 250 w 288"/>
                <a:gd name="T81" fmla="*/ 231 h 253"/>
                <a:gd name="T82" fmla="*/ 268 w 288"/>
                <a:gd name="T83" fmla="*/ 213 h 253"/>
                <a:gd name="T84" fmla="*/ 278 w 288"/>
                <a:gd name="T85" fmla="*/ 193 h 253"/>
                <a:gd name="T86" fmla="*/ 288 w 288"/>
                <a:gd name="T87" fmla="*/ 171 h 253"/>
                <a:gd name="T88" fmla="*/ 288 w 288"/>
                <a:gd name="T89" fmla="*/ 151 h 253"/>
                <a:gd name="T90" fmla="*/ 288 w 288"/>
                <a:gd name="T91" fmla="*/ 126 h 253"/>
                <a:gd name="T92" fmla="*/ 281 w 288"/>
                <a:gd name="T93" fmla="*/ 101 h 253"/>
                <a:gd name="T94" fmla="*/ 275 w 288"/>
                <a:gd name="T95" fmla="*/ 80 h 253"/>
                <a:gd name="T96" fmla="*/ 261 w 288"/>
                <a:gd name="T97" fmla="*/ 59 h 253"/>
                <a:gd name="T98" fmla="*/ 246 w 288"/>
                <a:gd name="T99" fmla="*/ 41 h 253"/>
                <a:gd name="T100" fmla="*/ 225 w 288"/>
                <a:gd name="T101" fmla="*/ 28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8" h="253">
                  <a:moveTo>
                    <a:pt x="42" y="0"/>
                  </a:moveTo>
                  <a:lnTo>
                    <a:pt x="42" y="13"/>
                  </a:lnTo>
                  <a:lnTo>
                    <a:pt x="35" y="28"/>
                  </a:lnTo>
                  <a:lnTo>
                    <a:pt x="28" y="41"/>
                  </a:lnTo>
                  <a:lnTo>
                    <a:pt x="18" y="56"/>
                  </a:lnTo>
                  <a:lnTo>
                    <a:pt x="10" y="70"/>
                  </a:lnTo>
                  <a:lnTo>
                    <a:pt x="4" y="83"/>
                  </a:lnTo>
                  <a:lnTo>
                    <a:pt x="0" y="98"/>
                  </a:lnTo>
                  <a:lnTo>
                    <a:pt x="4" y="108"/>
                  </a:lnTo>
                  <a:lnTo>
                    <a:pt x="14" y="123"/>
                  </a:lnTo>
                  <a:lnTo>
                    <a:pt x="32" y="133"/>
                  </a:lnTo>
                  <a:lnTo>
                    <a:pt x="42" y="136"/>
                  </a:lnTo>
                  <a:lnTo>
                    <a:pt x="53" y="136"/>
                  </a:lnTo>
                  <a:lnTo>
                    <a:pt x="63" y="136"/>
                  </a:lnTo>
                  <a:lnTo>
                    <a:pt x="74" y="136"/>
                  </a:lnTo>
                  <a:lnTo>
                    <a:pt x="85" y="133"/>
                  </a:lnTo>
                  <a:lnTo>
                    <a:pt x="95" y="130"/>
                  </a:lnTo>
                  <a:lnTo>
                    <a:pt x="102" y="123"/>
                  </a:lnTo>
                  <a:lnTo>
                    <a:pt x="110" y="112"/>
                  </a:lnTo>
                  <a:lnTo>
                    <a:pt x="113" y="98"/>
                  </a:lnTo>
                  <a:lnTo>
                    <a:pt x="113" y="83"/>
                  </a:lnTo>
                  <a:lnTo>
                    <a:pt x="116" y="95"/>
                  </a:lnTo>
                  <a:lnTo>
                    <a:pt x="116" y="108"/>
                  </a:lnTo>
                  <a:lnTo>
                    <a:pt x="116" y="119"/>
                  </a:lnTo>
                  <a:lnTo>
                    <a:pt x="116" y="133"/>
                  </a:lnTo>
                  <a:lnTo>
                    <a:pt x="116" y="143"/>
                  </a:lnTo>
                  <a:lnTo>
                    <a:pt x="116" y="154"/>
                  </a:lnTo>
                  <a:lnTo>
                    <a:pt x="116" y="165"/>
                  </a:lnTo>
                  <a:lnTo>
                    <a:pt x="116" y="175"/>
                  </a:lnTo>
                  <a:lnTo>
                    <a:pt x="116" y="186"/>
                  </a:lnTo>
                  <a:lnTo>
                    <a:pt x="120" y="193"/>
                  </a:lnTo>
                  <a:lnTo>
                    <a:pt x="123" y="213"/>
                  </a:lnTo>
                  <a:lnTo>
                    <a:pt x="133" y="228"/>
                  </a:lnTo>
                  <a:lnTo>
                    <a:pt x="145" y="238"/>
                  </a:lnTo>
                  <a:lnTo>
                    <a:pt x="158" y="245"/>
                  </a:lnTo>
                  <a:lnTo>
                    <a:pt x="173" y="253"/>
                  </a:lnTo>
                  <a:lnTo>
                    <a:pt x="190" y="253"/>
                  </a:lnTo>
                  <a:lnTo>
                    <a:pt x="208" y="253"/>
                  </a:lnTo>
                  <a:lnTo>
                    <a:pt x="222" y="245"/>
                  </a:lnTo>
                  <a:lnTo>
                    <a:pt x="236" y="238"/>
                  </a:lnTo>
                  <a:lnTo>
                    <a:pt x="250" y="231"/>
                  </a:lnTo>
                  <a:lnTo>
                    <a:pt x="268" y="213"/>
                  </a:lnTo>
                  <a:lnTo>
                    <a:pt x="278" y="193"/>
                  </a:lnTo>
                  <a:lnTo>
                    <a:pt x="288" y="171"/>
                  </a:lnTo>
                  <a:lnTo>
                    <a:pt x="288" y="151"/>
                  </a:lnTo>
                  <a:lnTo>
                    <a:pt x="288" y="126"/>
                  </a:lnTo>
                  <a:lnTo>
                    <a:pt x="281" y="101"/>
                  </a:lnTo>
                  <a:lnTo>
                    <a:pt x="275" y="80"/>
                  </a:lnTo>
                  <a:lnTo>
                    <a:pt x="261" y="59"/>
                  </a:lnTo>
                  <a:lnTo>
                    <a:pt x="246" y="41"/>
                  </a:lnTo>
                  <a:lnTo>
                    <a:pt x="225" y="28"/>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03" name="Freeform 875"/>
            <p:cNvSpPr>
              <a:spLocks/>
            </p:cNvSpPr>
            <p:nvPr/>
          </p:nvSpPr>
          <p:spPr bwMode="auto">
            <a:xfrm>
              <a:off x="2655" y="2743"/>
              <a:ext cx="12" cy="16"/>
            </a:xfrm>
            <a:custGeom>
              <a:avLst/>
              <a:gdLst>
                <a:gd name="T0" fmla="*/ 0 w 151"/>
                <a:gd name="T1" fmla="*/ 112 h 215"/>
                <a:gd name="T2" fmla="*/ 3 w 151"/>
                <a:gd name="T3" fmla="*/ 133 h 215"/>
                <a:gd name="T4" fmla="*/ 10 w 151"/>
                <a:gd name="T5" fmla="*/ 155 h 215"/>
                <a:gd name="T6" fmla="*/ 21 w 151"/>
                <a:gd name="T7" fmla="*/ 175 h 215"/>
                <a:gd name="T8" fmla="*/ 35 w 151"/>
                <a:gd name="T9" fmla="*/ 190 h 215"/>
                <a:gd name="T10" fmla="*/ 53 w 151"/>
                <a:gd name="T11" fmla="*/ 203 h 215"/>
                <a:gd name="T12" fmla="*/ 70 w 151"/>
                <a:gd name="T13" fmla="*/ 211 h 215"/>
                <a:gd name="T14" fmla="*/ 88 w 151"/>
                <a:gd name="T15" fmla="*/ 215 h 215"/>
                <a:gd name="T16" fmla="*/ 106 w 151"/>
                <a:gd name="T17" fmla="*/ 207 h 215"/>
                <a:gd name="T18" fmla="*/ 119 w 151"/>
                <a:gd name="T19" fmla="*/ 197 h 215"/>
                <a:gd name="T20" fmla="*/ 133 w 151"/>
                <a:gd name="T21" fmla="*/ 175 h 215"/>
                <a:gd name="T22" fmla="*/ 141 w 151"/>
                <a:gd name="T23" fmla="*/ 158 h 215"/>
                <a:gd name="T24" fmla="*/ 144 w 151"/>
                <a:gd name="T25" fmla="*/ 137 h 215"/>
                <a:gd name="T26" fmla="*/ 148 w 151"/>
                <a:gd name="T27" fmla="*/ 116 h 215"/>
                <a:gd name="T28" fmla="*/ 151 w 151"/>
                <a:gd name="T29" fmla="*/ 95 h 215"/>
                <a:gd name="T30" fmla="*/ 151 w 151"/>
                <a:gd name="T31" fmla="*/ 73 h 215"/>
                <a:gd name="T32" fmla="*/ 148 w 151"/>
                <a:gd name="T33" fmla="*/ 56 h 215"/>
                <a:gd name="T34" fmla="*/ 137 w 151"/>
                <a:gd name="T35" fmla="*/ 35 h 215"/>
                <a:gd name="T36" fmla="*/ 126 w 151"/>
                <a:gd name="T37" fmla="*/ 21 h 215"/>
                <a:gd name="T38" fmla="*/ 109 w 151"/>
                <a:gd name="T39" fmla="*/ 7 h 215"/>
                <a:gd name="T40" fmla="*/ 84 w 151"/>
                <a:gd name="T41" fmla="*/ 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1" h="215">
                  <a:moveTo>
                    <a:pt x="0" y="112"/>
                  </a:moveTo>
                  <a:lnTo>
                    <a:pt x="3" y="133"/>
                  </a:lnTo>
                  <a:lnTo>
                    <a:pt x="10" y="155"/>
                  </a:lnTo>
                  <a:lnTo>
                    <a:pt x="21" y="175"/>
                  </a:lnTo>
                  <a:lnTo>
                    <a:pt x="35" y="190"/>
                  </a:lnTo>
                  <a:lnTo>
                    <a:pt x="53" y="203"/>
                  </a:lnTo>
                  <a:lnTo>
                    <a:pt x="70" y="211"/>
                  </a:lnTo>
                  <a:lnTo>
                    <a:pt x="88" y="215"/>
                  </a:lnTo>
                  <a:lnTo>
                    <a:pt x="106" y="207"/>
                  </a:lnTo>
                  <a:lnTo>
                    <a:pt x="119" y="197"/>
                  </a:lnTo>
                  <a:lnTo>
                    <a:pt x="133" y="175"/>
                  </a:lnTo>
                  <a:lnTo>
                    <a:pt x="141" y="158"/>
                  </a:lnTo>
                  <a:lnTo>
                    <a:pt x="144" y="137"/>
                  </a:lnTo>
                  <a:lnTo>
                    <a:pt x="148" y="116"/>
                  </a:lnTo>
                  <a:lnTo>
                    <a:pt x="151" y="95"/>
                  </a:lnTo>
                  <a:lnTo>
                    <a:pt x="151" y="73"/>
                  </a:lnTo>
                  <a:lnTo>
                    <a:pt x="148" y="56"/>
                  </a:lnTo>
                  <a:lnTo>
                    <a:pt x="137" y="35"/>
                  </a:lnTo>
                  <a:lnTo>
                    <a:pt x="126" y="21"/>
                  </a:lnTo>
                  <a:lnTo>
                    <a:pt x="109" y="7"/>
                  </a:lnTo>
                  <a:lnTo>
                    <a:pt x="84"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04" name="Freeform 876"/>
            <p:cNvSpPr>
              <a:spLocks/>
            </p:cNvSpPr>
            <p:nvPr/>
          </p:nvSpPr>
          <p:spPr bwMode="auto">
            <a:xfrm>
              <a:off x="2646" y="2770"/>
              <a:ext cx="9" cy="7"/>
            </a:xfrm>
            <a:custGeom>
              <a:avLst/>
              <a:gdLst>
                <a:gd name="T0" fmla="*/ 18 w 120"/>
                <a:gd name="T1" fmla="*/ 0 h 109"/>
                <a:gd name="T2" fmla="*/ 12 w 120"/>
                <a:gd name="T3" fmla="*/ 11 h 109"/>
                <a:gd name="T4" fmla="*/ 8 w 120"/>
                <a:gd name="T5" fmla="*/ 25 h 109"/>
                <a:gd name="T6" fmla="*/ 4 w 120"/>
                <a:gd name="T7" fmla="*/ 35 h 109"/>
                <a:gd name="T8" fmla="*/ 0 w 120"/>
                <a:gd name="T9" fmla="*/ 50 h 109"/>
                <a:gd name="T10" fmla="*/ 0 w 120"/>
                <a:gd name="T11" fmla="*/ 60 h 109"/>
                <a:gd name="T12" fmla="*/ 4 w 120"/>
                <a:gd name="T13" fmla="*/ 70 h 109"/>
                <a:gd name="T14" fmla="*/ 8 w 120"/>
                <a:gd name="T15" fmla="*/ 81 h 109"/>
                <a:gd name="T16" fmla="*/ 15 w 120"/>
                <a:gd name="T17" fmla="*/ 91 h 109"/>
                <a:gd name="T18" fmla="*/ 25 w 120"/>
                <a:gd name="T19" fmla="*/ 98 h 109"/>
                <a:gd name="T20" fmla="*/ 35 w 120"/>
                <a:gd name="T21" fmla="*/ 106 h 109"/>
                <a:gd name="T22" fmla="*/ 43 w 120"/>
                <a:gd name="T23" fmla="*/ 109 h 109"/>
                <a:gd name="T24" fmla="*/ 53 w 120"/>
                <a:gd name="T25" fmla="*/ 109 h 109"/>
                <a:gd name="T26" fmla="*/ 60 w 120"/>
                <a:gd name="T27" fmla="*/ 109 h 109"/>
                <a:gd name="T28" fmla="*/ 71 w 120"/>
                <a:gd name="T29" fmla="*/ 109 h 109"/>
                <a:gd name="T30" fmla="*/ 78 w 120"/>
                <a:gd name="T31" fmla="*/ 106 h 109"/>
                <a:gd name="T32" fmla="*/ 88 w 120"/>
                <a:gd name="T33" fmla="*/ 102 h 109"/>
                <a:gd name="T34" fmla="*/ 95 w 120"/>
                <a:gd name="T35" fmla="*/ 98 h 109"/>
                <a:gd name="T36" fmla="*/ 103 w 120"/>
                <a:gd name="T37" fmla="*/ 95 h 109"/>
                <a:gd name="T38" fmla="*/ 110 w 120"/>
                <a:gd name="T39" fmla="*/ 88 h 109"/>
                <a:gd name="T40" fmla="*/ 117 w 120"/>
                <a:gd name="T41" fmla="*/ 81 h 109"/>
                <a:gd name="T42" fmla="*/ 117 w 120"/>
                <a:gd name="T43" fmla="*/ 78 h 109"/>
                <a:gd name="T44" fmla="*/ 120 w 120"/>
                <a:gd name="T45" fmla="*/ 74 h 109"/>
                <a:gd name="T46" fmla="*/ 120 w 120"/>
                <a:gd name="T47" fmla="*/ 70 h 109"/>
                <a:gd name="T48" fmla="*/ 120 w 120"/>
                <a:gd name="T49" fmla="*/ 67 h 109"/>
                <a:gd name="T50" fmla="*/ 120 w 120"/>
                <a:gd name="T51" fmla="*/ 63 h 109"/>
                <a:gd name="T52" fmla="*/ 120 w 120"/>
                <a:gd name="T53" fmla="*/ 60 h 109"/>
                <a:gd name="T54" fmla="*/ 120 w 120"/>
                <a:gd name="T55" fmla="*/ 53 h 109"/>
                <a:gd name="T56" fmla="*/ 120 w 120"/>
                <a:gd name="T57" fmla="*/ 50 h 109"/>
                <a:gd name="T58" fmla="*/ 120 w 120"/>
                <a:gd name="T59" fmla="*/ 46 h 109"/>
                <a:gd name="T60" fmla="*/ 117 w 120"/>
                <a:gd name="T61" fmla="*/ 4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0" h="109">
                  <a:moveTo>
                    <a:pt x="18" y="0"/>
                  </a:moveTo>
                  <a:lnTo>
                    <a:pt x="12" y="11"/>
                  </a:lnTo>
                  <a:lnTo>
                    <a:pt x="8" y="25"/>
                  </a:lnTo>
                  <a:lnTo>
                    <a:pt x="4" y="35"/>
                  </a:lnTo>
                  <a:lnTo>
                    <a:pt x="0" y="50"/>
                  </a:lnTo>
                  <a:lnTo>
                    <a:pt x="0" y="60"/>
                  </a:lnTo>
                  <a:lnTo>
                    <a:pt x="4" y="70"/>
                  </a:lnTo>
                  <a:lnTo>
                    <a:pt x="8" y="81"/>
                  </a:lnTo>
                  <a:lnTo>
                    <a:pt x="15" y="91"/>
                  </a:lnTo>
                  <a:lnTo>
                    <a:pt x="25" y="98"/>
                  </a:lnTo>
                  <a:lnTo>
                    <a:pt x="35" y="106"/>
                  </a:lnTo>
                  <a:lnTo>
                    <a:pt x="43" y="109"/>
                  </a:lnTo>
                  <a:lnTo>
                    <a:pt x="53" y="109"/>
                  </a:lnTo>
                  <a:lnTo>
                    <a:pt x="60" y="109"/>
                  </a:lnTo>
                  <a:lnTo>
                    <a:pt x="71" y="109"/>
                  </a:lnTo>
                  <a:lnTo>
                    <a:pt x="78" y="106"/>
                  </a:lnTo>
                  <a:lnTo>
                    <a:pt x="88" y="102"/>
                  </a:lnTo>
                  <a:lnTo>
                    <a:pt x="95" y="98"/>
                  </a:lnTo>
                  <a:lnTo>
                    <a:pt x="103" y="95"/>
                  </a:lnTo>
                  <a:lnTo>
                    <a:pt x="110" y="88"/>
                  </a:lnTo>
                  <a:lnTo>
                    <a:pt x="117" y="81"/>
                  </a:lnTo>
                  <a:lnTo>
                    <a:pt x="117" y="78"/>
                  </a:lnTo>
                  <a:lnTo>
                    <a:pt x="120" y="74"/>
                  </a:lnTo>
                  <a:lnTo>
                    <a:pt x="120" y="70"/>
                  </a:lnTo>
                  <a:lnTo>
                    <a:pt x="120" y="67"/>
                  </a:lnTo>
                  <a:lnTo>
                    <a:pt x="120" y="63"/>
                  </a:lnTo>
                  <a:lnTo>
                    <a:pt x="120" y="60"/>
                  </a:lnTo>
                  <a:lnTo>
                    <a:pt x="120" y="53"/>
                  </a:lnTo>
                  <a:lnTo>
                    <a:pt x="120" y="50"/>
                  </a:lnTo>
                  <a:lnTo>
                    <a:pt x="120" y="46"/>
                  </a:lnTo>
                  <a:lnTo>
                    <a:pt x="117" y="43"/>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05" name="Freeform 877"/>
            <p:cNvSpPr>
              <a:spLocks/>
            </p:cNvSpPr>
            <p:nvPr/>
          </p:nvSpPr>
          <p:spPr bwMode="auto">
            <a:xfrm>
              <a:off x="2713" y="2730"/>
              <a:ext cx="6" cy="7"/>
            </a:xfrm>
            <a:custGeom>
              <a:avLst/>
              <a:gdLst>
                <a:gd name="T0" fmla="*/ 0 w 89"/>
                <a:gd name="T1" fmla="*/ 0 h 98"/>
                <a:gd name="T2" fmla="*/ 0 w 89"/>
                <a:gd name="T3" fmla="*/ 8 h 98"/>
                <a:gd name="T4" fmla="*/ 0 w 89"/>
                <a:gd name="T5" fmla="*/ 18 h 98"/>
                <a:gd name="T6" fmla="*/ 0 w 89"/>
                <a:gd name="T7" fmla="*/ 28 h 98"/>
                <a:gd name="T8" fmla="*/ 0 w 89"/>
                <a:gd name="T9" fmla="*/ 39 h 98"/>
                <a:gd name="T10" fmla="*/ 0 w 89"/>
                <a:gd name="T11" fmla="*/ 50 h 98"/>
                <a:gd name="T12" fmla="*/ 0 w 89"/>
                <a:gd name="T13" fmla="*/ 56 h 98"/>
                <a:gd name="T14" fmla="*/ 0 w 89"/>
                <a:gd name="T15" fmla="*/ 67 h 98"/>
                <a:gd name="T16" fmla="*/ 0 w 89"/>
                <a:gd name="T17" fmla="*/ 78 h 98"/>
                <a:gd name="T18" fmla="*/ 0 w 89"/>
                <a:gd name="T19" fmla="*/ 88 h 98"/>
                <a:gd name="T20" fmla="*/ 0 w 89"/>
                <a:gd name="T21" fmla="*/ 98 h 98"/>
                <a:gd name="T22" fmla="*/ 12 w 89"/>
                <a:gd name="T23" fmla="*/ 98 h 98"/>
                <a:gd name="T24" fmla="*/ 22 w 89"/>
                <a:gd name="T25" fmla="*/ 98 h 98"/>
                <a:gd name="T26" fmla="*/ 29 w 89"/>
                <a:gd name="T27" fmla="*/ 98 h 98"/>
                <a:gd name="T28" fmla="*/ 40 w 89"/>
                <a:gd name="T29" fmla="*/ 98 h 98"/>
                <a:gd name="T30" fmla="*/ 47 w 89"/>
                <a:gd name="T31" fmla="*/ 98 h 98"/>
                <a:gd name="T32" fmla="*/ 57 w 89"/>
                <a:gd name="T33" fmla="*/ 98 h 98"/>
                <a:gd name="T34" fmla="*/ 64 w 89"/>
                <a:gd name="T35" fmla="*/ 95 h 98"/>
                <a:gd name="T36" fmla="*/ 72 w 89"/>
                <a:gd name="T37" fmla="*/ 91 h 98"/>
                <a:gd name="T38" fmla="*/ 78 w 89"/>
                <a:gd name="T39" fmla="*/ 88 h 98"/>
                <a:gd name="T40" fmla="*/ 85 w 89"/>
                <a:gd name="T41" fmla="*/ 81 h 98"/>
                <a:gd name="T42" fmla="*/ 89 w 89"/>
                <a:gd name="T43" fmla="*/ 74 h 98"/>
                <a:gd name="T44" fmla="*/ 89 w 89"/>
                <a:gd name="T45" fmla="*/ 67 h 98"/>
                <a:gd name="T46" fmla="*/ 89 w 89"/>
                <a:gd name="T47" fmla="*/ 56 h 98"/>
                <a:gd name="T48" fmla="*/ 89 w 89"/>
                <a:gd name="T49" fmla="*/ 50 h 98"/>
                <a:gd name="T50" fmla="*/ 89 w 89"/>
                <a:gd name="T51" fmla="*/ 39 h 98"/>
                <a:gd name="T52" fmla="*/ 85 w 89"/>
                <a:gd name="T53" fmla="*/ 32 h 98"/>
                <a:gd name="T54" fmla="*/ 82 w 89"/>
                <a:gd name="T55" fmla="*/ 25 h 98"/>
                <a:gd name="T56" fmla="*/ 78 w 89"/>
                <a:gd name="T57" fmla="*/ 14 h 98"/>
                <a:gd name="T58" fmla="*/ 75 w 89"/>
                <a:gd name="T59" fmla="*/ 8 h 98"/>
                <a:gd name="T60" fmla="*/ 72 w 89"/>
                <a:gd name="T6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9" h="98">
                  <a:moveTo>
                    <a:pt x="0" y="0"/>
                  </a:moveTo>
                  <a:lnTo>
                    <a:pt x="0" y="8"/>
                  </a:lnTo>
                  <a:lnTo>
                    <a:pt x="0" y="18"/>
                  </a:lnTo>
                  <a:lnTo>
                    <a:pt x="0" y="28"/>
                  </a:lnTo>
                  <a:lnTo>
                    <a:pt x="0" y="39"/>
                  </a:lnTo>
                  <a:lnTo>
                    <a:pt x="0" y="50"/>
                  </a:lnTo>
                  <a:lnTo>
                    <a:pt x="0" y="56"/>
                  </a:lnTo>
                  <a:lnTo>
                    <a:pt x="0" y="67"/>
                  </a:lnTo>
                  <a:lnTo>
                    <a:pt x="0" y="78"/>
                  </a:lnTo>
                  <a:lnTo>
                    <a:pt x="0" y="88"/>
                  </a:lnTo>
                  <a:lnTo>
                    <a:pt x="0" y="98"/>
                  </a:lnTo>
                  <a:lnTo>
                    <a:pt x="12" y="98"/>
                  </a:lnTo>
                  <a:lnTo>
                    <a:pt x="22" y="98"/>
                  </a:lnTo>
                  <a:lnTo>
                    <a:pt x="29" y="98"/>
                  </a:lnTo>
                  <a:lnTo>
                    <a:pt x="40" y="98"/>
                  </a:lnTo>
                  <a:lnTo>
                    <a:pt x="47" y="98"/>
                  </a:lnTo>
                  <a:lnTo>
                    <a:pt x="57" y="98"/>
                  </a:lnTo>
                  <a:lnTo>
                    <a:pt x="64" y="95"/>
                  </a:lnTo>
                  <a:lnTo>
                    <a:pt x="72" y="91"/>
                  </a:lnTo>
                  <a:lnTo>
                    <a:pt x="78" y="88"/>
                  </a:lnTo>
                  <a:lnTo>
                    <a:pt x="85" y="81"/>
                  </a:lnTo>
                  <a:lnTo>
                    <a:pt x="89" y="74"/>
                  </a:lnTo>
                  <a:lnTo>
                    <a:pt x="89" y="67"/>
                  </a:lnTo>
                  <a:lnTo>
                    <a:pt x="89" y="56"/>
                  </a:lnTo>
                  <a:lnTo>
                    <a:pt x="89" y="50"/>
                  </a:lnTo>
                  <a:lnTo>
                    <a:pt x="89" y="39"/>
                  </a:lnTo>
                  <a:lnTo>
                    <a:pt x="85" y="32"/>
                  </a:lnTo>
                  <a:lnTo>
                    <a:pt x="82" y="25"/>
                  </a:lnTo>
                  <a:lnTo>
                    <a:pt x="78" y="14"/>
                  </a:lnTo>
                  <a:lnTo>
                    <a:pt x="75" y="8"/>
                  </a:lnTo>
                  <a:lnTo>
                    <a:pt x="72"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06" name="Freeform 878"/>
            <p:cNvSpPr>
              <a:spLocks/>
            </p:cNvSpPr>
            <p:nvPr/>
          </p:nvSpPr>
          <p:spPr bwMode="auto">
            <a:xfrm>
              <a:off x="2721" y="2733"/>
              <a:ext cx="7" cy="12"/>
            </a:xfrm>
            <a:custGeom>
              <a:avLst/>
              <a:gdLst>
                <a:gd name="T0" fmla="*/ 0 w 92"/>
                <a:gd name="T1" fmla="*/ 98 h 161"/>
                <a:gd name="T2" fmla="*/ 0 w 92"/>
                <a:gd name="T3" fmla="*/ 105 h 161"/>
                <a:gd name="T4" fmla="*/ 0 w 92"/>
                <a:gd name="T5" fmla="*/ 115 h 161"/>
                <a:gd name="T6" fmla="*/ 4 w 92"/>
                <a:gd name="T7" fmla="*/ 122 h 161"/>
                <a:gd name="T8" fmla="*/ 4 w 92"/>
                <a:gd name="T9" fmla="*/ 130 h 161"/>
                <a:gd name="T10" fmla="*/ 7 w 92"/>
                <a:gd name="T11" fmla="*/ 140 h 161"/>
                <a:gd name="T12" fmla="*/ 11 w 92"/>
                <a:gd name="T13" fmla="*/ 147 h 161"/>
                <a:gd name="T14" fmla="*/ 15 w 92"/>
                <a:gd name="T15" fmla="*/ 150 h 161"/>
                <a:gd name="T16" fmla="*/ 18 w 92"/>
                <a:gd name="T17" fmla="*/ 158 h 161"/>
                <a:gd name="T18" fmla="*/ 25 w 92"/>
                <a:gd name="T19" fmla="*/ 158 h 161"/>
                <a:gd name="T20" fmla="*/ 29 w 92"/>
                <a:gd name="T21" fmla="*/ 161 h 161"/>
                <a:gd name="T22" fmla="*/ 53 w 92"/>
                <a:gd name="T23" fmla="*/ 158 h 161"/>
                <a:gd name="T24" fmla="*/ 70 w 92"/>
                <a:gd name="T25" fmla="*/ 147 h 161"/>
                <a:gd name="T26" fmla="*/ 85 w 92"/>
                <a:gd name="T27" fmla="*/ 133 h 161"/>
                <a:gd name="T28" fmla="*/ 92 w 92"/>
                <a:gd name="T29" fmla="*/ 115 h 161"/>
                <a:gd name="T30" fmla="*/ 92 w 92"/>
                <a:gd name="T31" fmla="*/ 98 h 161"/>
                <a:gd name="T32" fmla="*/ 92 w 92"/>
                <a:gd name="T33" fmla="*/ 77 h 161"/>
                <a:gd name="T34" fmla="*/ 89 w 92"/>
                <a:gd name="T35" fmla="*/ 55 h 161"/>
                <a:gd name="T36" fmla="*/ 82 w 92"/>
                <a:gd name="T37" fmla="*/ 35 h 161"/>
                <a:gd name="T38" fmla="*/ 70 w 92"/>
                <a:gd name="T39" fmla="*/ 13 h 161"/>
                <a:gd name="T40" fmla="*/ 57 w 92"/>
                <a:gd name="T4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161">
                  <a:moveTo>
                    <a:pt x="0" y="98"/>
                  </a:moveTo>
                  <a:lnTo>
                    <a:pt x="0" y="105"/>
                  </a:lnTo>
                  <a:lnTo>
                    <a:pt x="0" y="115"/>
                  </a:lnTo>
                  <a:lnTo>
                    <a:pt x="4" y="122"/>
                  </a:lnTo>
                  <a:lnTo>
                    <a:pt x="4" y="130"/>
                  </a:lnTo>
                  <a:lnTo>
                    <a:pt x="7" y="140"/>
                  </a:lnTo>
                  <a:lnTo>
                    <a:pt x="11" y="147"/>
                  </a:lnTo>
                  <a:lnTo>
                    <a:pt x="15" y="150"/>
                  </a:lnTo>
                  <a:lnTo>
                    <a:pt x="18" y="158"/>
                  </a:lnTo>
                  <a:lnTo>
                    <a:pt x="25" y="158"/>
                  </a:lnTo>
                  <a:lnTo>
                    <a:pt x="29" y="161"/>
                  </a:lnTo>
                  <a:lnTo>
                    <a:pt x="53" y="158"/>
                  </a:lnTo>
                  <a:lnTo>
                    <a:pt x="70" y="147"/>
                  </a:lnTo>
                  <a:lnTo>
                    <a:pt x="85" y="133"/>
                  </a:lnTo>
                  <a:lnTo>
                    <a:pt x="92" y="115"/>
                  </a:lnTo>
                  <a:lnTo>
                    <a:pt x="92" y="98"/>
                  </a:lnTo>
                  <a:lnTo>
                    <a:pt x="92" y="77"/>
                  </a:lnTo>
                  <a:lnTo>
                    <a:pt x="89" y="55"/>
                  </a:lnTo>
                  <a:lnTo>
                    <a:pt x="82" y="35"/>
                  </a:lnTo>
                  <a:lnTo>
                    <a:pt x="70" y="13"/>
                  </a:lnTo>
                  <a:lnTo>
                    <a:pt x="57"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07" name="Freeform 879"/>
            <p:cNvSpPr>
              <a:spLocks/>
            </p:cNvSpPr>
            <p:nvPr/>
          </p:nvSpPr>
          <p:spPr bwMode="auto">
            <a:xfrm>
              <a:off x="3138" y="2955"/>
              <a:ext cx="13" cy="14"/>
            </a:xfrm>
            <a:custGeom>
              <a:avLst/>
              <a:gdLst>
                <a:gd name="T0" fmla="*/ 17 w 162"/>
                <a:gd name="T1" fmla="*/ 71 h 197"/>
                <a:gd name="T2" fmla="*/ 7 w 162"/>
                <a:gd name="T3" fmla="*/ 85 h 197"/>
                <a:gd name="T4" fmla="*/ 4 w 162"/>
                <a:gd name="T5" fmla="*/ 99 h 197"/>
                <a:gd name="T6" fmla="*/ 0 w 162"/>
                <a:gd name="T7" fmla="*/ 113 h 197"/>
                <a:gd name="T8" fmla="*/ 0 w 162"/>
                <a:gd name="T9" fmla="*/ 130 h 197"/>
                <a:gd name="T10" fmla="*/ 4 w 162"/>
                <a:gd name="T11" fmla="*/ 145 h 197"/>
                <a:gd name="T12" fmla="*/ 10 w 162"/>
                <a:gd name="T13" fmla="*/ 158 h 197"/>
                <a:gd name="T14" fmla="*/ 17 w 162"/>
                <a:gd name="T15" fmla="*/ 170 h 197"/>
                <a:gd name="T16" fmla="*/ 28 w 162"/>
                <a:gd name="T17" fmla="*/ 180 h 197"/>
                <a:gd name="T18" fmla="*/ 42 w 162"/>
                <a:gd name="T19" fmla="*/ 190 h 197"/>
                <a:gd name="T20" fmla="*/ 60 w 162"/>
                <a:gd name="T21" fmla="*/ 193 h 197"/>
                <a:gd name="T22" fmla="*/ 70 w 162"/>
                <a:gd name="T23" fmla="*/ 197 h 197"/>
                <a:gd name="T24" fmla="*/ 80 w 162"/>
                <a:gd name="T25" fmla="*/ 197 h 197"/>
                <a:gd name="T26" fmla="*/ 92 w 162"/>
                <a:gd name="T27" fmla="*/ 197 h 197"/>
                <a:gd name="T28" fmla="*/ 102 w 162"/>
                <a:gd name="T29" fmla="*/ 193 h 197"/>
                <a:gd name="T30" fmla="*/ 112 w 162"/>
                <a:gd name="T31" fmla="*/ 190 h 197"/>
                <a:gd name="T32" fmla="*/ 123 w 162"/>
                <a:gd name="T33" fmla="*/ 187 h 197"/>
                <a:gd name="T34" fmla="*/ 134 w 162"/>
                <a:gd name="T35" fmla="*/ 183 h 197"/>
                <a:gd name="T36" fmla="*/ 140 w 162"/>
                <a:gd name="T37" fmla="*/ 176 h 197"/>
                <a:gd name="T38" fmla="*/ 144 w 162"/>
                <a:gd name="T39" fmla="*/ 170 h 197"/>
                <a:gd name="T40" fmla="*/ 147 w 162"/>
                <a:gd name="T41" fmla="*/ 166 h 197"/>
                <a:gd name="T42" fmla="*/ 155 w 162"/>
                <a:gd name="T43" fmla="*/ 148 h 197"/>
                <a:gd name="T44" fmla="*/ 158 w 162"/>
                <a:gd name="T45" fmla="*/ 135 h 197"/>
                <a:gd name="T46" fmla="*/ 162 w 162"/>
                <a:gd name="T47" fmla="*/ 120 h 197"/>
                <a:gd name="T48" fmla="*/ 162 w 162"/>
                <a:gd name="T49" fmla="*/ 103 h 197"/>
                <a:gd name="T50" fmla="*/ 162 w 162"/>
                <a:gd name="T51" fmla="*/ 85 h 197"/>
                <a:gd name="T52" fmla="*/ 162 w 162"/>
                <a:gd name="T53" fmla="*/ 67 h 197"/>
                <a:gd name="T54" fmla="*/ 158 w 162"/>
                <a:gd name="T55" fmla="*/ 50 h 197"/>
                <a:gd name="T56" fmla="*/ 158 w 162"/>
                <a:gd name="T57" fmla="*/ 32 h 197"/>
                <a:gd name="T58" fmla="*/ 158 w 162"/>
                <a:gd name="T59" fmla="*/ 15 h 197"/>
                <a:gd name="T60" fmla="*/ 158 w 162"/>
                <a:gd name="T61"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2" h="197">
                  <a:moveTo>
                    <a:pt x="17" y="71"/>
                  </a:moveTo>
                  <a:lnTo>
                    <a:pt x="7" y="85"/>
                  </a:lnTo>
                  <a:lnTo>
                    <a:pt x="4" y="99"/>
                  </a:lnTo>
                  <a:lnTo>
                    <a:pt x="0" y="113"/>
                  </a:lnTo>
                  <a:lnTo>
                    <a:pt x="0" y="130"/>
                  </a:lnTo>
                  <a:lnTo>
                    <a:pt x="4" y="145"/>
                  </a:lnTo>
                  <a:lnTo>
                    <a:pt x="10" y="158"/>
                  </a:lnTo>
                  <a:lnTo>
                    <a:pt x="17" y="170"/>
                  </a:lnTo>
                  <a:lnTo>
                    <a:pt x="28" y="180"/>
                  </a:lnTo>
                  <a:lnTo>
                    <a:pt x="42" y="190"/>
                  </a:lnTo>
                  <a:lnTo>
                    <a:pt x="60" y="193"/>
                  </a:lnTo>
                  <a:lnTo>
                    <a:pt x="70" y="197"/>
                  </a:lnTo>
                  <a:lnTo>
                    <a:pt x="80" y="197"/>
                  </a:lnTo>
                  <a:lnTo>
                    <a:pt x="92" y="197"/>
                  </a:lnTo>
                  <a:lnTo>
                    <a:pt x="102" y="193"/>
                  </a:lnTo>
                  <a:lnTo>
                    <a:pt x="112" y="190"/>
                  </a:lnTo>
                  <a:lnTo>
                    <a:pt x="123" y="187"/>
                  </a:lnTo>
                  <a:lnTo>
                    <a:pt x="134" y="183"/>
                  </a:lnTo>
                  <a:lnTo>
                    <a:pt x="140" y="176"/>
                  </a:lnTo>
                  <a:lnTo>
                    <a:pt x="144" y="170"/>
                  </a:lnTo>
                  <a:lnTo>
                    <a:pt x="147" y="166"/>
                  </a:lnTo>
                  <a:lnTo>
                    <a:pt x="155" y="148"/>
                  </a:lnTo>
                  <a:lnTo>
                    <a:pt x="158" y="135"/>
                  </a:lnTo>
                  <a:lnTo>
                    <a:pt x="162" y="120"/>
                  </a:lnTo>
                  <a:lnTo>
                    <a:pt x="162" y="103"/>
                  </a:lnTo>
                  <a:lnTo>
                    <a:pt x="162" y="85"/>
                  </a:lnTo>
                  <a:lnTo>
                    <a:pt x="162" y="67"/>
                  </a:lnTo>
                  <a:lnTo>
                    <a:pt x="158" y="50"/>
                  </a:lnTo>
                  <a:lnTo>
                    <a:pt x="158" y="32"/>
                  </a:lnTo>
                  <a:lnTo>
                    <a:pt x="158" y="15"/>
                  </a:lnTo>
                  <a:lnTo>
                    <a:pt x="158"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08" name="Freeform 880"/>
            <p:cNvSpPr>
              <a:spLocks/>
            </p:cNvSpPr>
            <p:nvPr/>
          </p:nvSpPr>
          <p:spPr bwMode="auto">
            <a:xfrm>
              <a:off x="3129" y="2847"/>
              <a:ext cx="16" cy="9"/>
            </a:xfrm>
            <a:custGeom>
              <a:avLst/>
              <a:gdLst>
                <a:gd name="T0" fmla="*/ 0 w 215"/>
                <a:gd name="T1" fmla="*/ 0 h 126"/>
                <a:gd name="T2" fmla="*/ 3 w 215"/>
                <a:gd name="T3" fmla="*/ 20 h 126"/>
                <a:gd name="T4" fmla="*/ 14 w 215"/>
                <a:gd name="T5" fmla="*/ 41 h 126"/>
                <a:gd name="T6" fmla="*/ 28 w 215"/>
                <a:gd name="T7" fmla="*/ 63 h 126"/>
                <a:gd name="T8" fmla="*/ 45 w 215"/>
                <a:gd name="T9" fmla="*/ 80 h 126"/>
                <a:gd name="T10" fmla="*/ 63 w 215"/>
                <a:gd name="T11" fmla="*/ 94 h 126"/>
                <a:gd name="T12" fmla="*/ 80 w 215"/>
                <a:gd name="T13" fmla="*/ 108 h 126"/>
                <a:gd name="T14" fmla="*/ 105 w 215"/>
                <a:gd name="T15" fmla="*/ 118 h 126"/>
                <a:gd name="T16" fmla="*/ 130 w 215"/>
                <a:gd name="T17" fmla="*/ 122 h 126"/>
                <a:gd name="T18" fmla="*/ 155 w 215"/>
                <a:gd name="T19" fmla="*/ 126 h 126"/>
                <a:gd name="T20" fmla="*/ 183 w 215"/>
                <a:gd name="T21" fmla="*/ 126 h 126"/>
                <a:gd name="T22" fmla="*/ 183 w 215"/>
                <a:gd name="T23" fmla="*/ 118 h 126"/>
                <a:gd name="T24" fmla="*/ 183 w 215"/>
                <a:gd name="T25" fmla="*/ 115 h 126"/>
                <a:gd name="T26" fmla="*/ 190 w 215"/>
                <a:gd name="T27" fmla="*/ 111 h 126"/>
                <a:gd name="T28" fmla="*/ 193 w 215"/>
                <a:gd name="T29" fmla="*/ 108 h 126"/>
                <a:gd name="T30" fmla="*/ 200 w 215"/>
                <a:gd name="T31" fmla="*/ 108 h 126"/>
                <a:gd name="T32" fmla="*/ 207 w 215"/>
                <a:gd name="T33" fmla="*/ 105 h 126"/>
                <a:gd name="T34" fmla="*/ 211 w 215"/>
                <a:gd name="T35" fmla="*/ 101 h 126"/>
                <a:gd name="T36" fmla="*/ 215 w 215"/>
                <a:gd name="T37" fmla="*/ 98 h 126"/>
                <a:gd name="T38" fmla="*/ 215 w 215"/>
                <a:gd name="T39" fmla="*/ 90 h 126"/>
                <a:gd name="T40" fmla="*/ 211 w 215"/>
                <a:gd name="T41" fmla="*/ 8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5" h="126">
                  <a:moveTo>
                    <a:pt x="0" y="0"/>
                  </a:moveTo>
                  <a:lnTo>
                    <a:pt x="3" y="20"/>
                  </a:lnTo>
                  <a:lnTo>
                    <a:pt x="14" y="41"/>
                  </a:lnTo>
                  <a:lnTo>
                    <a:pt x="28" y="63"/>
                  </a:lnTo>
                  <a:lnTo>
                    <a:pt x="45" y="80"/>
                  </a:lnTo>
                  <a:lnTo>
                    <a:pt x="63" y="94"/>
                  </a:lnTo>
                  <a:lnTo>
                    <a:pt x="80" y="108"/>
                  </a:lnTo>
                  <a:lnTo>
                    <a:pt x="105" y="118"/>
                  </a:lnTo>
                  <a:lnTo>
                    <a:pt x="130" y="122"/>
                  </a:lnTo>
                  <a:lnTo>
                    <a:pt x="155" y="126"/>
                  </a:lnTo>
                  <a:lnTo>
                    <a:pt x="183" y="126"/>
                  </a:lnTo>
                  <a:lnTo>
                    <a:pt x="183" y="118"/>
                  </a:lnTo>
                  <a:lnTo>
                    <a:pt x="183" y="115"/>
                  </a:lnTo>
                  <a:lnTo>
                    <a:pt x="190" y="111"/>
                  </a:lnTo>
                  <a:lnTo>
                    <a:pt x="193" y="108"/>
                  </a:lnTo>
                  <a:lnTo>
                    <a:pt x="200" y="108"/>
                  </a:lnTo>
                  <a:lnTo>
                    <a:pt x="207" y="105"/>
                  </a:lnTo>
                  <a:lnTo>
                    <a:pt x="211" y="101"/>
                  </a:lnTo>
                  <a:lnTo>
                    <a:pt x="215" y="98"/>
                  </a:lnTo>
                  <a:lnTo>
                    <a:pt x="215" y="90"/>
                  </a:lnTo>
                  <a:lnTo>
                    <a:pt x="211" y="83"/>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09" name="Freeform 881"/>
            <p:cNvSpPr>
              <a:spLocks/>
            </p:cNvSpPr>
            <p:nvPr/>
          </p:nvSpPr>
          <p:spPr bwMode="auto">
            <a:xfrm>
              <a:off x="2995" y="2811"/>
              <a:ext cx="15" cy="6"/>
            </a:xfrm>
            <a:custGeom>
              <a:avLst/>
              <a:gdLst>
                <a:gd name="T0" fmla="*/ 183 w 183"/>
                <a:gd name="T1" fmla="*/ 0 h 88"/>
                <a:gd name="T2" fmla="*/ 180 w 183"/>
                <a:gd name="T3" fmla="*/ 22 h 88"/>
                <a:gd name="T4" fmla="*/ 169 w 183"/>
                <a:gd name="T5" fmla="*/ 42 h 88"/>
                <a:gd name="T6" fmla="*/ 155 w 183"/>
                <a:gd name="T7" fmla="*/ 57 h 88"/>
                <a:gd name="T8" fmla="*/ 138 w 183"/>
                <a:gd name="T9" fmla="*/ 70 h 88"/>
                <a:gd name="T10" fmla="*/ 113 w 183"/>
                <a:gd name="T11" fmla="*/ 82 h 88"/>
                <a:gd name="T12" fmla="*/ 92 w 183"/>
                <a:gd name="T13" fmla="*/ 85 h 88"/>
                <a:gd name="T14" fmla="*/ 67 w 183"/>
                <a:gd name="T15" fmla="*/ 88 h 88"/>
                <a:gd name="T16" fmla="*/ 43 w 183"/>
                <a:gd name="T17" fmla="*/ 85 h 88"/>
                <a:gd name="T18" fmla="*/ 21 w 183"/>
                <a:gd name="T19" fmla="*/ 77 h 88"/>
                <a:gd name="T20" fmla="*/ 3 w 183"/>
                <a:gd name="T21" fmla="*/ 64 h 88"/>
                <a:gd name="T22" fmla="*/ 0 w 183"/>
                <a:gd name="T23" fmla="*/ 60 h 88"/>
                <a:gd name="T24" fmla="*/ 0 w 183"/>
                <a:gd name="T25" fmla="*/ 57 h 88"/>
                <a:gd name="T26" fmla="*/ 0 w 183"/>
                <a:gd name="T27" fmla="*/ 53 h 88"/>
                <a:gd name="T28" fmla="*/ 3 w 183"/>
                <a:gd name="T29" fmla="*/ 46 h 88"/>
                <a:gd name="T30" fmla="*/ 3 w 183"/>
                <a:gd name="T31" fmla="*/ 39 h 88"/>
                <a:gd name="T32" fmla="*/ 7 w 183"/>
                <a:gd name="T33" fmla="*/ 35 h 88"/>
                <a:gd name="T34" fmla="*/ 11 w 183"/>
                <a:gd name="T35" fmla="*/ 29 h 88"/>
                <a:gd name="T36" fmla="*/ 15 w 183"/>
                <a:gd name="T37" fmla="*/ 22 h 88"/>
                <a:gd name="T38" fmla="*/ 21 w 183"/>
                <a:gd name="T39" fmla="*/ 18 h 88"/>
                <a:gd name="T40" fmla="*/ 28 w 183"/>
                <a:gd name="T41" fmla="*/ 1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3" h="88">
                  <a:moveTo>
                    <a:pt x="183" y="0"/>
                  </a:moveTo>
                  <a:lnTo>
                    <a:pt x="180" y="22"/>
                  </a:lnTo>
                  <a:lnTo>
                    <a:pt x="169" y="42"/>
                  </a:lnTo>
                  <a:lnTo>
                    <a:pt x="155" y="57"/>
                  </a:lnTo>
                  <a:lnTo>
                    <a:pt x="138" y="70"/>
                  </a:lnTo>
                  <a:lnTo>
                    <a:pt x="113" y="82"/>
                  </a:lnTo>
                  <a:lnTo>
                    <a:pt x="92" y="85"/>
                  </a:lnTo>
                  <a:lnTo>
                    <a:pt x="67" y="88"/>
                  </a:lnTo>
                  <a:lnTo>
                    <a:pt x="43" y="85"/>
                  </a:lnTo>
                  <a:lnTo>
                    <a:pt x="21" y="77"/>
                  </a:lnTo>
                  <a:lnTo>
                    <a:pt x="3" y="64"/>
                  </a:lnTo>
                  <a:lnTo>
                    <a:pt x="0" y="60"/>
                  </a:lnTo>
                  <a:lnTo>
                    <a:pt x="0" y="57"/>
                  </a:lnTo>
                  <a:lnTo>
                    <a:pt x="0" y="53"/>
                  </a:lnTo>
                  <a:lnTo>
                    <a:pt x="3" y="46"/>
                  </a:lnTo>
                  <a:lnTo>
                    <a:pt x="3" y="39"/>
                  </a:lnTo>
                  <a:lnTo>
                    <a:pt x="7" y="35"/>
                  </a:lnTo>
                  <a:lnTo>
                    <a:pt x="11" y="29"/>
                  </a:lnTo>
                  <a:lnTo>
                    <a:pt x="15" y="22"/>
                  </a:lnTo>
                  <a:lnTo>
                    <a:pt x="21" y="18"/>
                  </a:lnTo>
                  <a:lnTo>
                    <a:pt x="28" y="14"/>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10" name="Freeform 882"/>
            <p:cNvSpPr>
              <a:spLocks/>
            </p:cNvSpPr>
            <p:nvPr/>
          </p:nvSpPr>
          <p:spPr bwMode="auto">
            <a:xfrm>
              <a:off x="3044" y="2807"/>
              <a:ext cx="7" cy="23"/>
            </a:xfrm>
            <a:custGeom>
              <a:avLst/>
              <a:gdLst>
                <a:gd name="T0" fmla="*/ 7 w 98"/>
                <a:gd name="T1" fmla="*/ 253 h 323"/>
                <a:gd name="T2" fmla="*/ 3 w 98"/>
                <a:gd name="T3" fmla="*/ 260 h 323"/>
                <a:gd name="T4" fmla="*/ 0 w 98"/>
                <a:gd name="T5" fmla="*/ 271 h 323"/>
                <a:gd name="T6" fmla="*/ 3 w 98"/>
                <a:gd name="T7" fmla="*/ 278 h 323"/>
                <a:gd name="T8" fmla="*/ 3 w 98"/>
                <a:gd name="T9" fmla="*/ 285 h 323"/>
                <a:gd name="T10" fmla="*/ 7 w 98"/>
                <a:gd name="T11" fmla="*/ 291 h 323"/>
                <a:gd name="T12" fmla="*/ 14 w 98"/>
                <a:gd name="T13" fmla="*/ 299 h 323"/>
                <a:gd name="T14" fmla="*/ 17 w 98"/>
                <a:gd name="T15" fmla="*/ 306 h 323"/>
                <a:gd name="T16" fmla="*/ 24 w 98"/>
                <a:gd name="T17" fmla="*/ 309 h 323"/>
                <a:gd name="T18" fmla="*/ 28 w 98"/>
                <a:gd name="T19" fmla="*/ 313 h 323"/>
                <a:gd name="T20" fmla="*/ 35 w 98"/>
                <a:gd name="T21" fmla="*/ 320 h 323"/>
                <a:gd name="T22" fmla="*/ 42 w 98"/>
                <a:gd name="T23" fmla="*/ 323 h 323"/>
                <a:gd name="T24" fmla="*/ 52 w 98"/>
                <a:gd name="T25" fmla="*/ 323 h 323"/>
                <a:gd name="T26" fmla="*/ 60 w 98"/>
                <a:gd name="T27" fmla="*/ 323 h 323"/>
                <a:gd name="T28" fmla="*/ 67 w 98"/>
                <a:gd name="T29" fmla="*/ 323 h 323"/>
                <a:gd name="T30" fmla="*/ 77 w 98"/>
                <a:gd name="T31" fmla="*/ 320 h 323"/>
                <a:gd name="T32" fmla="*/ 80 w 98"/>
                <a:gd name="T33" fmla="*/ 316 h 323"/>
                <a:gd name="T34" fmla="*/ 88 w 98"/>
                <a:gd name="T35" fmla="*/ 309 h 323"/>
                <a:gd name="T36" fmla="*/ 92 w 98"/>
                <a:gd name="T37" fmla="*/ 306 h 323"/>
                <a:gd name="T38" fmla="*/ 95 w 98"/>
                <a:gd name="T39" fmla="*/ 299 h 323"/>
                <a:gd name="T40" fmla="*/ 98 w 98"/>
                <a:gd name="T41" fmla="*/ 291 h 323"/>
                <a:gd name="T42" fmla="*/ 95 w 98"/>
                <a:gd name="T43" fmla="*/ 263 h 323"/>
                <a:gd name="T44" fmla="*/ 92 w 98"/>
                <a:gd name="T45" fmla="*/ 236 h 323"/>
                <a:gd name="T46" fmla="*/ 84 w 98"/>
                <a:gd name="T47" fmla="*/ 208 h 323"/>
                <a:gd name="T48" fmla="*/ 74 w 98"/>
                <a:gd name="T49" fmla="*/ 176 h 323"/>
                <a:gd name="T50" fmla="*/ 67 w 98"/>
                <a:gd name="T51" fmla="*/ 148 h 323"/>
                <a:gd name="T52" fmla="*/ 57 w 98"/>
                <a:gd name="T53" fmla="*/ 120 h 323"/>
                <a:gd name="T54" fmla="*/ 49 w 98"/>
                <a:gd name="T55" fmla="*/ 91 h 323"/>
                <a:gd name="T56" fmla="*/ 45 w 98"/>
                <a:gd name="T57" fmla="*/ 60 h 323"/>
                <a:gd name="T58" fmla="*/ 45 w 98"/>
                <a:gd name="T59" fmla="*/ 28 h 323"/>
                <a:gd name="T60" fmla="*/ 49 w 98"/>
                <a:gd name="T61"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8" h="323">
                  <a:moveTo>
                    <a:pt x="7" y="253"/>
                  </a:moveTo>
                  <a:lnTo>
                    <a:pt x="3" y="260"/>
                  </a:lnTo>
                  <a:lnTo>
                    <a:pt x="0" y="271"/>
                  </a:lnTo>
                  <a:lnTo>
                    <a:pt x="3" y="278"/>
                  </a:lnTo>
                  <a:lnTo>
                    <a:pt x="3" y="285"/>
                  </a:lnTo>
                  <a:lnTo>
                    <a:pt x="7" y="291"/>
                  </a:lnTo>
                  <a:lnTo>
                    <a:pt x="14" y="299"/>
                  </a:lnTo>
                  <a:lnTo>
                    <a:pt x="17" y="306"/>
                  </a:lnTo>
                  <a:lnTo>
                    <a:pt x="24" y="309"/>
                  </a:lnTo>
                  <a:lnTo>
                    <a:pt x="28" y="313"/>
                  </a:lnTo>
                  <a:lnTo>
                    <a:pt x="35" y="320"/>
                  </a:lnTo>
                  <a:lnTo>
                    <a:pt x="42" y="323"/>
                  </a:lnTo>
                  <a:lnTo>
                    <a:pt x="52" y="323"/>
                  </a:lnTo>
                  <a:lnTo>
                    <a:pt x="60" y="323"/>
                  </a:lnTo>
                  <a:lnTo>
                    <a:pt x="67" y="323"/>
                  </a:lnTo>
                  <a:lnTo>
                    <a:pt x="77" y="320"/>
                  </a:lnTo>
                  <a:lnTo>
                    <a:pt x="80" y="316"/>
                  </a:lnTo>
                  <a:lnTo>
                    <a:pt x="88" y="309"/>
                  </a:lnTo>
                  <a:lnTo>
                    <a:pt x="92" y="306"/>
                  </a:lnTo>
                  <a:lnTo>
                    <a:pt x="95" y="299"/>
                  </a:lnTo>
                  <a:lnTo>
                    <a:pt x="98" y="291"/>
                  </a:lnTo>
                  <a:lnTo>
                    <a:pt x="95" y="263"/>
                  </a:lnTo>
                  <a:lnTo>
                    <a:pt x="92" y="236"/>
                  </a:lnTo>
                  <a:lnTo>
                    <a:pt x="84" y="208"/>
                  </a:lnTo>
                  <a:lnTo>
                    <a:pt x="74" y="176"/>
                  </a:lnTo>
                  <a:lnTo>
                    <a:pt x="67" y="148"/>
                  </a:lnTo>
                  <a:lnTo>
                    <a:pt x="57" y="120"/>
                  </a:lnTo>
                  <a:lnTo>
                    <a:pt x="49" y="91"/>
                  </a:lnTo>
                  <a:lnTo>
                    <a:pt x="45" y="60"/>
                  </a:lnTo>
                  <a:lnTo>
                    <a:pt x="45" y="28"/>
                  </a:lnTo>
                  <a:lnTo>
                    <a:pt x="49"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11" name="Freeform 883"/>
            <p:cNvSpPr>
              <a:spLocks/>
            </p:cNvSpPr>
            <p:nvPr/>
          </p:nvSpPr>
          <p:spPr bwMode="auto">
            <a:xfrm>
              <a:off x="3108" y="2771"/>
              <a:ext cx="9" cy="10"/>
            </a:xfrm>
            <a:custGeom>
              <a:avLst/>
              <a:gdLst>
                <a:gd name="T0" fmla="*/ 3 w 116"/>
                <a:gd name="T1" fmla="*/ 13 h 140"/>
                <a:gd name="T2" fmla="*/ 0 w 116"/>
                <a:gd name="T3" fmla="*/ 23 h 140"/>
                <a:gd name="T4" fmla="*/ 0 w 116"/>
                <a:gd name="T5" fmla="*/ 35 h 140"/>
                <a:gd name="T6" fmla="*/ 0 w 116"/>
                <a:gd name="T7" fmla="*/ 45 h 140"/>
                <a:gd name="T8" fmla="*/ 0 w 116"/>
                <a:gd name="T9" fmla="*/ 59 h 140"/>
                <a:gd name="T10" fmla="*/ 0 w 116"/>
                <a:gd name="T11" fmla="*/ 70 h 140"/>
                <a:gd name="T12" fmla="*/ 0 w 116"/>
                <a:gd name="T13" fmla="*/ 80 h 140"/>
                <a:gd name="T14" fmla="*/ 0 w 116"/>
                <a:gd name="T15" fmla="*/ 91 h 140"/>
                <a:gd name="T16" fmla="*/ 0 w 116"/>
                <a:gd name="T17" fmla="*/ 101 h 140"/>
                <a:gd name="T18" fmla="*/ 3 w 116"/>
                <a:gd name="T19" fmla="*/ 112 h 140"/>
                <a:gd name="T20" fmla="*/ 7 w 116"/>
                <a:gd name="T21" fmla="*/ 123 h 140"/>
                <a:gd name="T22" fmla="*/ 14 w 116"/>
                <a:gd name="T23" fmla="*/ 133 h 140"/>
                <a:gd name="T24" fmla="*/ 25 w 116"/>
                <a:gd name="T25" fmla="*/ 140 h 140"/>
                <a:gd name="T26" fmla="*/ 32 w 116"/>
                <a:gd name="T27" fmla="*/ 140 h 140"/>
                <a:gd name="T28" fmla="*/ 42 w 116"/>
                <a:gd name="T29" fmla="*/ 140 h 140"/>
                <a:gd name="T30" fmla="*/ 56 w 116"/>
                <a:gd name="T31" fmla="*/ 140 h 140"/>
                <a:gd name="T32" fmla="*/ 67 w 116"/>
                <a:gd name="T33" fmla="*/ 136 h 140"/>
                <a:gd name="T34" fmla="*/ 77 w 116"/>
                <a:gd name="T35" fmla="*/ 133 h 140"/>
                <a:gd name="T36" fmla="*/ 91 w 116"/>
                <a:gd name="T37" fmla="*/ 130 h 140"/>
                <a:gd name="T38" fmla="*/ 102 w 116"/>
                <a:gd name="T39" fmla="*/ 126 h 140"/>
                <a:gd name="T40" fmla="*/ 116 w 116"/>
                <a:gd name="T41" fmla="*/ 126 h 140"/>
                <a:gd name="T42" fmla="*/ 116 w 116"/>
                <a:gd name="T43" fmla="*/ 112 h 140"/>
                <a:gd name="T44" fmla="*/ 116 w 116"/>
                <a:gd name="T45" fmla="*/ 98 h 140"/>
                <a:gd name="T46" fmla="*/ 116 w 116"/>
                <a:gd name="T47" fmla="*/ 87 h 140"/>
                <a:gd name="T48" fmla="*/ 116 w 116"/>
                <a:gd name="T49" fmla="*/ 73 h 140"/>
                <a:gd name="T50" fmla="*/ 116 w 116"/>
                <a:gd name="T51" fmla="*/ 63 h 140"/>
                <a:gd name="T52" fmla="*/ 116 w 116"/>
                <a:gd name="T53" fmla="*/ 48 h 140"/>
                <a:gd name="T54" fmla="*/ 116 w 116"/>
                <a:gd name="T55" fmla="*/ 35 h 140"/>
                <a:gd name="T56" fmla="*/ 116 w 116"/>
                <a:gd name="T57" fmla="*/ 23 h 140"/>
                <a:gd name="T58" fmla="*/ 116 w 116"/>
                <a:gd name="T59" fmla="*/ 10 h 140"/>
                <a:gd name="T60" fmla="*/ 116 w 116"/>
                <a:gd name="T61"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6" h="140">
                  <a:moveTo>
                    <a:pt x="3" y="13"/>
                  </a:moveTo>
                  <a:lnTo>
                    <a:pt x="0" y="23"/>
                  </a:lnTo>
                  <a:lnTo>
                    <a:pt x="0" y="35"/>
                  </a:lnTo>
                  <a:lnTo>
                    <a:pt x="0" y="45"/>
                  </a:lnTo>
                  <a:lnTo>
                    <a:pt x="0" y="59"/>
                  </a:lnTo>
                  <a:lnTo>
                    <a:pt x="0" y="70"/>
                  </a:lnTo>
                  <a:lnTo>
                    <a:pt x="0" y="80"/>
                  </a:lnTo>
                  <a:lnTo>
                    <a:pt x="0" y="91"/>
                  </a:lnTo>
                  <a:lnTo>
                    <a:pt x="0" y="101"/>
                  </a:lnTo>
                  <a:lnTo>
                    <a:pt x="3" y="112"/>
                  </a:lnTo>
                  <a:lnTo>
                    <a:pt x="7" y="123"/>
                  </a:lnTo>
                  <a:lnTo>
                    <a:pt x="14" y="133"/>
                  </a:lnTo>
                  <a:lnTo>
                    <a:pt x="25" y="140"/>
                  </a:lnTo>
                  <a:lnTo>
                    <a:pt x="32" y="140"/>
                  </a:lnTo>
                  <a:lnTo>
                    <a:pt x="42" y="140"/>
                  </a:lnTo>
                  <a:lnTo>
                    <a:pt x="56" y="140"/>
                  </a:lnTo>
                  <a:lnTo>
                    <a:pt x="67" y="136"/>
                  </a:lnTo>
                  <a:lnTo>
                    <a:pt x="77" y="133"/>
                  </a:lnTo>
                  <a:lnTo>
                    <a:pt x="91" y="130"/>
                  </a:lnTo>
                  <a:lnTo>
                    <a:pt x="102" y="126"/>
                  </a:lnTo>
                  <a:lnTo>
                    <a:pt x="116" y="126"/>
                  </a:lnTo>
                  <a:lnTo>
                    <a:pt x="116" y="112"/>
                  </a:lnTo>
                  <a:lnTo>
                    <a:pt x="116" y="98"/>
                  </a:lnTo>
                  <a:lnTo>
                    <a:pt x="116" y="87"/>
                  </a:lnTo>
                  <a:lnTo>
                    <a:pt x="116" y="73"/>
                  </a:lnTo>
                  <a:lnTo>
                    <a:pt x="116" y="63"/>
                  </a:lnTo>
                  <a:lnTo>
                    <a:pt x="116" y="48"/>
                  </a:lnTo>
                  <a:lnTo>
                    <a:pt x="116" y="35"/>
                  </a:lnTo>
                  <a:lnTo>
                    <a:pt x="116" y="23"/>
                  </a:lnTo>
                  <a:lnTo>
                    <a:pt x="116" y="10"/>
                  </a:lnTo>
                  <a:lnTo>
                    <a:pt x="116"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12" name="Freeform 884"/>
            <p:cNvSpPr>
              <a:spLocks/>
            </p:cNvSpPr>
            <p:nvPr/>
          </p:nvSpPr>
          <p:spPr bwMode="auto">
            <a:xfrm>
              <a:off x="3017" y="2670"/>
              <a:ext cx="10" cy="13"/>
            </a:xfrm>
            <a:custGeom>
              <a:avLst/>
              <a:gdLst>
                <a:gd name="T0" fmla="*/ 63 w 134"/>
                <a:gd name="T1" fmla="*/ 0 h 186"/>
                <a:gd name="T2" fmla="*/ 53 w 134"/>
                <a:gd name="T3" fmla="*/ 14 h 186"/>
                <a:gd name="T4" fmla="*/ 42 w 134"/>
                <a:gd name="T5" fmla="*/ 35 h 186"/>
                <a:gd name="T6" fmla="*/ 28 w 134"/>
                <a:gd name="T7" fmla="*/ 60 h 186"/>
                <a:gd name="T8" fmla="*/ 14 w 134"/>
                <a:gd name="T9" fmla="*/ 85 h 186"/>
                <a:gd name="T10" fmla="*/ 6 w 134"/>
                <a:gd name="T11" fmla="*/ 109 h 186"/>
                <a:gd name="T12" fmla="*/ 0 w 134"/>
                <a:gd name="T13" fmla="*/ 130 h 186"/>
                <a:gd name="T14" fmla="*/ 0 w 134"/>
                <a:gd name="T15" fmla="*/ 151 h 186"/>
                <a:gd name="T16" fmla="*/ 11 w 134"/>
                <a:gd name="T17" fmla="*/ 169 h 186"/>
                <a:gd name="T18" fmla="*/ 31 w 134"/>
                <a:gd name="T19" fmla="*/ 179 h 186"/>
                <a:gd name="T20" fmla="*/ 63 w 134"/>
                <a:gd name="T21" fmla="*/ 186 h 186"/>
                <a:gd name="T22" fmla="*/ 71 w 134"/>
                <a:gd name="T23" fmla="*/ 183 h 186"/>
                <a:gd name="T24" fmla="*/ 78 w 134"/>
                <a:gd name="T25" fmla="*/ 179 h 186"/>
                <a:gd name="T26" fmla="*/ 81 w 134"/>
                <a:gd name="T27" fmla="*/ 173 h 186"/>
                <a:gd name="T28" fmla="*/ 88 w 134"/>
                <a:gd name="T29" fmla="*/ 161 h 186"/>
                <a:gd name="T30" fmla="*/ 91 w 134"/>
                <a:gd name="T31" fmla="*/ 151 h 186"/>
                <a:gd name="T32" fmla="*/ 98 w 134"/>
                <a:gd name="T33" fmla="*/ 138 h 186"/>
                <a:gd name="T34" fmla="*/ 106 w 134"/>
                <a:gd name="T35" fmla="*/ 126 h 186"/>
                <a:gd name="T36" fmla="*/ 113 w 134"/>
                <a:gd name="T37" fmla="*/ 116 h 186"/>
                <a:gd name="T38" fmla="*/ 119 w 134"/>
                <a:gd name="T39" fmla="*/ 106 h 186"/>
                <a:gd name="T40" fmla="*/ 134 w 134"/>
                <a:gd name="T41" fmla="*/ 9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4" h="186">
                  <a:moveTo>
                    <a:pt x="63" y="0"/>
                  </a:moveTo>
                  <a:lnTo>
                    <a:pt x="53" y="14"/>
                  </a:lnTo>
                  <a:lnTo>
                    <a:pt x="42" y="35"/>
                  </a:lnTo>
                  <a:lnTo>
                    <a:pt x="28" y="60"/>
                  </a:lnTo>
                  <a:lnTo>
                    <a:pt x="14" y="85"/>
                  </a:lnTo>
                  <a:lnTo>
                    <a:pt x="6" y="109"/>
                  </a:lnTo>
                  <a:lnTo>
                    <a:pt x="0" y="130"/>
                  </a:lnTo>
                  <a:lnTo>
                    <a:pt x="0" y="151"/>
                  </a:lnTo>
                  <a:lnTo>
                    <a:pt x="11" y="169"/>
                  </a:lnTo>
                  <a:lnTo>
                    <a:pt x="31" y="179"/>
                  </a:lnTo>
                  <a:lnTo>
                    <a:pt x="63" y="186"/>
                  </a:lnTo>
                  <a:lnTo>
                    <a:pt x="71" y="183"/>
                  </a:lnTo>
                  <a:lnTo>
                    <a:pt x="78" y="179"/>
                  </a:lnTo>
                  <a:lnTo>
                    <a:pt x="81" y="173"/>
                  </a:lnTo>
                  <a:lnTo>
                    <a:pt x="88" y="161"/>
                  </a:lnTo>
                  <a:lnTo>
                    <a:pt x="91" y="151"/>
                  </a:lnTo>
                  <a:lnTo>
                    <a:pt x="98" y="138"/>
                  </a:lnTo>
                  <a:lnTo>
                    <a:pt x="106" y="126"/>
                  </a:lnTo>
                  <a:lnTo>
                    <a:pt x="113" y="116"/>
                  </a:lnTo>
                  <a:lnTo>
                    <a:pt x="119" y="106"/>
                  </a:lnTo>
                  <a:lnTo>
                    <a:pt x="134" y="98"/>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13" name="Freeform 885"/>
            <p:cNvSpPr>
              <a:spLocks/>
            </p:cNvSpPr>
            <p:nvPr/>
          </p:nvSpPr>
          <p:spPr bwMode="auto">
            <a:xfrm>
              <a:off x="3012" y="2722"/>
              <a:ext cx="11" cy="17"/>
            </a:xfrm>
            <a:custGeom>
              <a:avLst/>
              <a:gdLst>
                <a:gd name="T0" fmla="*/ 43 w 142"/>
                <a:gd name="T1" fmla="*/ 0 h 232"/>
                <a:gd name="T2" fmla="*/ 32 w 142"/>
                <a:gd name="T3" fmla="*/ 21 h 232"/>
                <a:gd name="T4" fmla="*/ 22 w 142"/>
                <a:gd name="T5" fmla="*/ 53 h 232"/>
                <a:gd name="T6" fmla="*/ 11 w 142"/>
                <a:gd name="T7" fmla="*/ 80 h 232"/>
                <a:gd name="T8" fmla="*/ 4 w 142"/>
                <a:gd name="T9" fmla="*/ 115 h 232"/>
                <a:gd name="T10" fmla="*/ 0 w 142"/>
                <a:gd name="T11" fmla="*/ 144 h 232"/>
                <a:gd name="T12" fmla="*/ 0 w 142"/>
                <a:gd name="T13" fmla="*/ 175 h 232"/>
                <a:gd name="T14" fmla="*/ 7 w 142"/>
                <a:gd name="T15" fmla="*/ 200 h 232"/>
                <a:gd name="T16" fmla="*/ 22 w 142"/>
                <a:gd name="T17" fmla="*/ 218 h 232"/>
                <a:gd name="T18" fmla="*/ 47 w 142"/>
                <a:gd name="T19" fmla="*/ 228 h 232"/>
                <a:gd name="T20" fmla="*/ 82 w 142"/>
                <a:gd name="T21" fmla="*/ 232 h 232"/>
                <a:gd name="T22" fmla="*/ 102 w 142"/>
                <a:gd name="T23" fmla="*/ 225 h 232"/>
                <a:gd name="T24" fmla="*/ 120 w 142"/>
                <a:gd name="T25" fmla="*/ 218 h 232"/>
                <a:gd name="T26" fmla="*/ 130 w 142"/>
                <a:gd name="T27" fmla="*/ 203 h 232"/>
                <a:gd name="T28" fmla="*/ 138 w 142"/>
                <a:gd name="T29" fmla="*/ 190 h 232"/>
                <a:gd name="T30" fmla="*/ 142 w 142"/>
                <a:gd name="T31" fmla="*/ 172 h 232"/>
                <a:gd name="T32" fmla="*/ 142 w 142"/>
                <a:gd name="T33" fmla="*/ 151 h 232"/>
                <a:gd name="T34" fmla="*/ 142 w 142"/>
                <a:gd name="T35" fmla="*/ 130 h 232"/>
                <a:gd name="T36" fmla="*/ 142 w 142"/>
                <a:gd name="T37" fmla="*/ 108 h 232"/>
                <a:gd name="T38" fmla="*/ 142 w 142"/>
                <a:gd name="T39" fmla="*/ 88 h 232"/>
                <a:gd name="T40" fmla="*/ 142 w 142"/>
                <a:gd name="T41" fmla="*/ 7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232">
                  <a:moveTo>
                    <a:pt x="43" y="0"/>
                  </a:moveTo>
                  <a:lnTo>
                    <a:pt x="32" y="21"/>
                  </a:lnTo>
                  <a:lnTo>
                    <a:pt x="22" y="53"/>
                  </a:lnTo>
                  <a:lnTo>
                    <a:pt x="11" y="80"/>
                  </a:lnTo>
                  <a:lnTo>
                    <a:pt x="4" y="115"/>
                  </a:lnTo>
                  <a:lnTo>
                    <a:pt x="0" y="144"/>
                  </a:lnTo>
                  <a:lnTo>
                    <a:pt x="0" y="175"/>
                  </a:lnTo>
                  <a:lnTo>
                    <a:pt x="7" y="200"/>
                  </a:lnTo>
                  <a:lnTo>
                    <a:pt x="22" y="218"/>
                  </a:lnTo>
                  <a:lnTo>
                    <a:pt x="47" y="228"/>
                  </a:lnTo>
                  <a:lnTo>
                    <a:pt x="82" y="232"/>
                  </a:lnTo>
                  <a:lnTo>
                    <a:pt x="102" y="225"/>
                  </a:lnTo>
                  <a:lnTo>
                    <a:pt x="120" y="218"/>
                  </a:lnTo>
                  <a:lnTo>
                    <a:pt x="130" y="203"/>
                  </a:lnTo>
                  <a:lnTo>
                    <a:pt x="138" y="190"/>
                  </a:lnTo>
                  <a:lnTo>
                    <a:pt x="142" y="172"/>
                  </a:lnTo>
                  <a:lnTo>
                    <a:pt x="142" y="151"/>
                  </a:lnTo>
                  <a:lnTo>
                    <a:pt x="142" y="130"/>
                  </a:lnTo>
                  <a:lnTo>
                    <a:pt x="142" y="108"/>
                  </a:lnTo>
                  <a:lnTo>
                    <a:pt x="142" y="88"/>
                  </a:lnTo>
                  <a:lnTo>
                    <a:pt x="142" y="7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14" name="Freeform 886"/>
            <p:cNvSpPr>
              <a:spLocks/>
            </p:cNvSpPr>
            <p:nvPr/>
          </p:nvSpPr>
          <p:spPr bwMode="auto">
            <a:xfrm>
              <a:off x="2789" y="2642"/>
              <a:ext cx="10" cy="9"/>
            </a:xfrm>
            <a:custGeom>
              <a:avLst/>
              <a:gdLst>
                <a:gd name="T0" fmla="*/ 0 w 130"/>
                <a:gd name="T1" fmla="*/ 28 h 123"/>
                <a:gd name="T2" fmla="*/ 0 w 130"/>
                <a:gd name="T3" fmla="*/ 24 h 123"/>
                <a:gd name="T4" fmla="*/ 0 w 130"/>
                <a:gd name="T5" fmla="*/ 21 h 123"/>
                <a:gd name="T6" fmla="*/ 0 w 130"/>
                <a:gd name="T7" fmla="*/ 18 h 123"/>
                <a:gd name="T8" fmla="*/ 0 w 130"/>
                <a:gd name="T9" fmla="*/ 14 h 123"/>
                <a:gd name="T10" fmla="*/ 0 w 130"/>
                <a:gd name="T11" fmla="*/ 24 h 123"/>
                <a:gd name="T12" fmla="*/ 0 w 130"/>
                <a:gd name="T13" fmla="*/ 38 h 123"/>
                <a:gd name="T14" fmla="*/ 0 w 130"/>
                <a:gd name="T15" fmla="*/ 49 h 123"/>
                <a:gd name="T16" fmla="*/ 0 w 130"/>
                <a:gd name="T17" fmla="*/ 63 h 123"/>
                <a:gd name="T18" fmla="*/ 0 w 130"/>
                <a:gd name="T19" fmla="*/ 74 h 123"/>
                <a:gd name="T20" fmla="*/ 4 w 130"/>
                <a:gd name="T21" fmla="*/ 88 h 123"/>
                <a:gd name="T22" fmla="*/ 7 w 130"/>
                <a:gd name="T23" fmla="*/ 98 h 123"/>
                <a:gd name="T24" fmla="*/ 14 w 130"/>
                <a:gd name="T25" fmla="*/ 106 h 123"/>
                <a:gd name="T26" fmla="*/ 22 w 130"/>
                <a:gd name="T27" fmla="*/ 112 h 123"/>
                <a:gd name="T28" fmla="*/ 32 w 130"/>
                <a:gd name="T29" fmla="*/ 119 h 123"/>
                <a:gd name="T30" fmla="*/ 53 w 130"/>
                <a:gd name="T31" fmla="*/ 123 h 123"/>
                <a:gd name="T32" fmla="*/ 70 w 130"/>
                <a:gd name="T33" fmla="*/ 123 h 123"/>
                <a:gd name="T34" fmla="*/ 88 w 130"/>
                <a:gd name="T35" fmla="*/ 116 h 123"/>
                <a:gd name="T36" fmla="*/ 102 w 130"/>
                <a:gd name="T37" fmla="*/ 106 h 123"/>
                <a:gd name="T38" fmla="*/ 113 w 130"/>
                <a:gd name="T39" fmla="*/ 91 h 123"/>
                <a:gd name="T40" fmla="*/ 123 w 130"/>
                <a:gd name="T41" fmla="*/ 74 h 123"/>
                <a:gd name="T42" fmla="*/ 127 w 130"/>
                <a:gd name="T43" fmla="*/ 56 h 123"/>
                <a:gd name="T44" fmla="*/ 130 w 130"/>
                <a:gd name="T45" fmla="*/ 38 h 123"/>
                <a:gd name="T46" fmla="*/ 130 w 130"/>
                <a:gd name="T47" fmla="*/ 18 h 123"/>
                <a:gd name="T48" fmla="*/ 127 w 130"/>
                <a:gd name="T49"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0" h="123">
                  <a:moveTo>
                    <a:pt x="0" y="28"/>
                  </a:moveTo>
                  <a:lnTo>
                    <a:pt x="0" y="24"/>
                  </a:lnTo>
                  <a:lnTo>
                    <a:pt x="0" y="21"/>
                  </a:lnTo>
                  <a:lnTo>
                    <a:pt x="0" y="18"/>
                  </a:lnTo>
                  <a:lnTo>
                    <a:pt x="0" y="14"/>
                  </a:lnTo>
                  <a:lnTo>
                    <a:pt x="0" y="24"/>
                  </a:lnTo>
                  <a:lnTo>
                    <a:pt x="0" y="38"/>
                  </a:lnTo>
                  <a:lnTo>
                    <a:pt x="0" y="49"/>
                  </a:lnTo>
                  <a:lnTo>
                    <a:pt x="0" y="63"/>
                  </a:lnTo>
                  <a:lnTo>
                    <a:pt x="0" y="74"/>
                  </a:lnTo>
                  <a:lnTo>
                    <a:pt x="4" y="88"/>
                  </a:lnTo>
                  <a:lnTo>
                    <a:pt x="7" y="98"/>
                  </a:lnTo>
                  <a:lnTo>
                    <a:pt x="14" y="106"/>
                  </a:lnTo>
                  <a:lnTo>
                    <a:pt x="22" y="112"/>
                  </a:lnTo>
                  <a:lnTo>
                    <a:pt x="32" y="119"/>
                  </a:lnTo>
                  <a:lnTo>
                    <a:pt x="53" y="123"/>
                  </a:lnTo>
                  <a:lnTo>
                    <a:pt x="70" y="123"/>
                  </a:lnTo>
                  <a:lnTo>
                    <a:pt x="88" y="116"/>
                  </a:lnTo>
                  <a:lnTo>
                    <a:pt x="102" y="106"/>
                  </a:lnTo>
                  <a:lnTo>
                    <a:pt x="113" y="91"/>
                  </a:lnTo>
                  <a:lnTo>
                    <a:pt x="123" y="74"/>
                  </a:lnTo>
                  <a:lnTo>
                    <a:pt x="127" y="56"/>
                  </a:lnTo>
                  <a:lnTo>
                    <a:pt x="130" y="38"/>
                  </a:lnTo>
                  <a:lnTo>
                    <a:pt x="130" y="18"/>
                  </a:lnTo>
                  <a:lnTo>
                    <a:pt x="127"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15" name="Freeform 887"/>
            <p:cNvSpPr>
              <a:spLocks/>
            </p:cNvSpPr>
            <p:nvPr/>
          </p:nvSpPr>
          <p:spPr bwMode="auto">
            <a:xfrm>
              <a:off x="2823" y="2749"/>
              <a:ext cx="13" cy="12"/>
            </a:xfrm>
            <a:custGeom>
              <a:avLst/>
              <a:gdLst>
                <a:gd name="T0" fmla="*/ 117 w 166"/>
                <a:gd name="T1" fmla="*/ 35 h 177"/>
                <a:gd name="T2" fmla="*/ 127 w 166"/>
                <a:gd name="T3" fmla="*/ 47 h 177"/>
                <a:gd name="T4" fmla="*/ 135 w 166"/>
                <a:gd name="T5" fmla="*/ 60 h 177"/>
                <a:gd name="T6" fmla="*/ 145 w 166"/>
                <a:gd name="T7" fmla="*/ 75 h 177"/>
                <a:gd name="T8" fmla="*/ 152 w 166"/>
                <a:gd name="T9" fmla="*/ 89 h 177"/>
                <a:gd name="T10" fmla="*/ 159 w 166"/>
                <a:gd name="T11" fmla="*/ 107 h 177"/>
                <a:gd name="T12" fmla="*/ 162 w 166"/>
                <a:gd name="T13" fmla="*/ 120 h 177"/>
                <a:gd name="T14" fmla="*/ 166 w 166"/>
                <a:gd name="T15" fmla="*/ 134 h 177"/>
                <a:gd name="T16" fmla="*/ 162 w 166"/>
                <a:gd name="T17" fmla="*/ 148 h 177"/>
                <a:gd name="T18" fmla="*/ 155 w 166"/>
                <a:gd name="T19" fmla="*/ 159 h 177"/>
                <a:gd name="T20" fmla="*/ 145 w 166"/>
                <a:gd name="T21" fmla="*/ 169 h 177"/>
                <a:gd name="T22" fmla="*/ 127 w 166"/>
                <a:gd name="T23" fmla="*/ 177 h 177"/>
                <a:gd name="T24" fmla="*/ 113 w 166"/>
                <a:gd name="T25" fmla="*/ 177 h 177"/>
                <a:gd name="T26" fmla="*/ 99 w 166"/>
                <a:gd name="T27" fmla="*/ 177 h 177"/>
                <a:gd name="T28" fmla="*/ 85 w 166"/>
                <a:gd name="T29" fmla="*/ 169 h 177"/>
                <a:gd name="T30" fmla="*/ 72 w 166"/>
                <a:gd name="T31" fmla="*/ 162 h 177"/>
                <a:gd name="T32" fmla="*/ 57 w 166"/>
                <a:gd name="T33" fmla="*/ 148 h 177"/>
                <a:gd name="T34" fmla="*/ 47 w 166"/>
                <a:gd name="T35" fmla="*/ 138 h 177"/>
                <a:gd name="T36" fmla="*/ 35 w 166"/>
                <a:gd name="T37" fmla="*/ 124 h 177"/>
                <a:gd name="T38" fmla="*/ 25 w 166"/>
                <a:gd name="T39" fmla="*/ 110 h 177"/>
                <a:gd name="T40" fmla="*/ 18 w 166"/>
                <a:gd name="T41" fmla="*/ 95 h 177"/>
                <a:gd name="T42" fmla="*/ 15 w 166"/>
                <a:gd name="T43" fmla="*/ 89 h 177"/>
                <a:gd name="T44" fmla="*/ 12 w 166"/>
                <a:gd name="T45" fmla="*/ 78 h 177"/>
                <a:gd name="T46" fmla="*/ 7 w 166"/>
                <a:gd name="T47" fmla="*/ 67 h 177"/>
                <a:gd name="T48" fmla="*/ 4 w 166"/>
                <a:gd name="T49" fmla="*/ 60 h 177"/>
                <a:gd name="T50" fmla="*/ 4 w 166"/>
                <a:gd name="T51" fmla="*/ 50 h 177"/>
                <a:gd name="T52" fmla="*/ 0 w 166"/>
                <a:gd name="T53" fmla="*/ 39 h 177"/>
                <a:gd name="T54" fmla="*/ 4 w 166"/>
                <a:gd name="T55" fmla="*/ 29 h 177"/>
                <a:gd name="T56" fmla="*/ 4 w 166"/>
                <a:gd name="T57" fmla="*/ 18 h 177"/>
                <a:gd name="T58" fmla="*/ 7 w 166"/>
                <a:gd name="T59" fmla="*/ 7 h 177"/>
                <a:gd name="T60" fmla="*/ 12 w 166"/>
                <a:gd name="T61"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6" h="177">
                  <a:moveTo>
                    <a:pt x="117" y="35"/>
                  </a:moveTo>
                  <a:lnTo>
                    <a:pt x="127" y="47"/>
                  </a:lnTo>
                  <a:lnTo>
                    <a:pt x="135" y="60"/>
                  </a:lnTo>
                  <a:lnTo>
                    <a:pt x="145" y="75"/>
                  </a:lnTo>
                  <a:lnTo>
                    <a:pt x="152" y="89"/>
                  </a:lnTo>
                  <a:lnTo>
                    <a:pt x="159" y="107"/>
                  </a:lnTo>
                  <a:lnTo>
                    <a:pt x="162" y="120"/>
                  </a:lnTo>
                  <a:lnTo>
                    <a:pt x="166" y="134"/>
                  </a:lnTo>
                  <a:lnTo>
                    <a:pt x="162" y="148"/>
                  </a:lnTo>
                  <a:lnTo>
                    <a:pt x="155" y="159"/>
                  </a:lnTo>
                  <a:lnTo>
                    <a:pt x="145" y="169"/>
                  </a:lnTo>
                  <a:lnTo>
                    <a:pt x="127" y="177"/>
                  </a:lnTo>
                  <a:lnTo>
                    <a:pt x="113" y="177"/>
                  </a:lnTo>
                  <a:lnTo>
                    <a:pt x="99" y="177"/>
                  </a:lnTo>
                  <a:lnTo>
                    <a:pt x="85" y="169"/>
                  </a:lnTo>
                  <a:lnTo>
                    <a:pt x="72" y="162"/>
                  </a:lnTo>
                  <a:lnTo>
                    <a:pt x="57" y="148"/>
                  </a:lnTo>
                  <a:lnTo>
                    <a:pt x="47" y="138"/>
                  </a:lnTo>
                  <a:lnTo>
                    <a:pt x="35" y="124"/>
                  </a:lnTo>
                  <a:lnTo>
                    <a:pt x="25" y="110"/>
                  </a:lnTo>
                  <a:lnTo>
                    <a:pt x="18" y="95"/>
                  </a:lnTo>
                  <a:lnTo>
                    <a:pt x="15" y="89"/>
                  </a:lnTo>
                  <a:lnTo>
                    <a:pt x="12" y="78"/>
                  </a:lnTo>
                  <a:lnTo>
                    <a:pt x="7" y="67"/>
                  </a:lnTo>
                  <a:lnTo>
                    <a:pt x="4" y="60"/>
                  </a:lnTo>
                  <a:lnTo>
                    <a:pt x="4" y="50"/>
                  </a:lnTo>
                  <a:lnTo>
                    <a:pt x="0" y="39"/>
                  </a:lnTo>
                  <a:lnTo>
                    <a:pt x="4" y="29"/>
                  </a:lnTo>
                  <a:lnTo>
                    <a:pt x="4" y="18"/>
                  </a:lnTo>
                  <a:lnTo>
                    <a:pt x="7" y="7"/>
                  </a:lnTo>
                  <a:lnTo>
                    <a:pt x="12"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16" name="Freeform 888"/>
            <p:cNvSpPr>
              <a:spLocks/>
            </p:cNvSpPr>
            <p:nvPr/>
          </p:nvSpPr>
          <p:spPr bwMode="auto">
            <a:xfrm>
              <a:off x="2808" y="2614"/>
              <a:ext cx="17" cy="10"/>
            </a:xfrm>
            <a:custGeom>
              <a:avLst/>
              <a:gdLst>
                <a:gd name="T0" fmla="*/ 57 w 225"/>
                <a:gd name="T1" fmla="*/ 25 h 141"/>
                <a:gd name="T2" fmla="*/ 77 w 225"/>
                <a:gd name="T3" fmla="*/ 21 h 141"/>
                <a:gd name="T4" fmla="*/ 99 w 225"/>
                <a:gd name="T5" fmla="*/ 18 h 141"/>
                <a:gd name="T6" fmla="*/ 124 w 225"/>
                <a:gd name="T7" fmla="*/ 15 h 141"/>
                <a:gd name="T8" fmla="*/ 152 w 225"/>
                <a:gd name="T9" fmla="*/ 8 h 141"/>
                <a:gd name="T10" fmla="*/ 172 w 225"/>
                <a:gd name="T11" fmla="*/ 0 h 141"/>
                <a:gd name="T12" fmla="*/ 194 w 225"/>
                <a:gd name="T13" fmla="*/ 0 h 141"/>
                <a:gd name="T14" fmla="*/ 212 w 225"/>
                <a:gd name="T15" fmla="*/ 3 h 141"/>
                <a:gd name="T16" fmla="*/ 222 w 225"/>
                <a:gd name="T17" fmla="*/ 11 h 141"/>
                <a:gd name="T18" fmla="*/ 225 w 225"/>
                <a:gd name="T19" fmla="*/ 28 h 141"/>
                <a:gd name="T20" fmla="*/ 218 w 225"/>
                <a:gd name="T21" fmla="*/ 57 h 141"/>
                <a:gd name="T22" fmla="*/ 212 w 225"/>
                <a:gd name="T23" fmla="*/ 71 h 141"/>
                <a:gd name="T24" fmla="*/ 204 w 225"/>
                <a:gd name="T25" fmla="*/ 81 h 141"/>
                <a:gd name="T26" fmla="*/ 194 w 225"/>
                <a:gd name="T27" fmla="*/ 88 h 141"/>
                <a:gd name="T28" fmla="*/ 180 w 225"/>
                <a:gd name="T29" fmla="*/ 92 h 141"/>
                <a:gd name="T30" fmla="*/ 165 w 225"/>
                <a:gd name="T31" fmla="*/ 95 h 141"/>
                <a:gd name="T32" fmla="*/ 152 w 225"/>
                <a:gd name="T33" fmla="*/ 95 h 141"/>
                <a:gd name="T34" fmla="*/ 134 w 225"/>
                <a:gd name="T35" fmla="*/ 95 h 141"/>
                <a:gd name="T36" fmla="*/ 120 w 225"/>
                <a:gd name="T37" fmla="*/ 95 h 141"/>
                <a:gd name="T38" fmla="*/ 102 w 225"/>
                <a:gd name="T39" fmla="*/ 92 h 141"/>
                <a:gd name="T40" fmla="*/ 84 w 225"/>
                <a:gd name="T41" fmla="*/ 88 h 141"/>
                <a:gd name="T42" fmla="*/ 95 w 225"/>
                <a:gd name="T43" fmla="*/ 85 h 141"/>
                <a:gd name="T44" fmla="*/ 102 w 225"/>
                <a:gd name="T45" fmla="*/ 85 h 141"/>
                <a:gd name="T46" fmla="*/ 109 w 225"/>
                <a:gd name="T47" fmla="*/ 88 h 141"/>
                <a:gd name="T48" fmla="*/ 116 w 225"/>
                <a:gd name="T49" fmla="*/ 88 h 141"/>
                <a:gd name="T50" fmla="*/ 124 w 225"/>
                <a:gd name="T51" fmla="*/ 92 h 141"/>
                <a:gd name="T52" fmla="*/ 130 w 225"/>
                <a:gd name="T53" fmla="*/ 92 h 141"/>
                <a:gd name="T54" fmla="*/ 134 w 225"/>
                <a:gd name="T55" fmla="*/ 95 h 141"/>
                <a:gd name="T56" fmla="*/ 137 w 225"/>
                <a:gd name="T57" fmla="*/ 98 h 141"/>
                <a:gd name="T58" fmla="*/ 137 w 225"/>
                <a:gd name="T59" fmla="*/ 106 h 141"/>
                <a:gd name="T60" fmla="*/ 137 w 225"/>
                <a:gd name="T61" fmla="*/ 113 h 141"/>
                <a:gd name="T62" fmla="*/ 127 w 225"/>
                <a:gd name="T63" fmla="*/ 127 h 141"/>
                <a:gd name="T64" fmla="*/ 116 w 225"/>
                <a:gd name="T65" fmla="*/ 133 h 141"/>
                <a:gd name="T66" fmla="*/ 102 w 225"/>
                <a:gd name="T67" fmla="*/ 141 h 141"/>
                <a:gd name="T68" fmla="*/ 89 w 225"/>
                <a:gd name="T69" fmla="*/ 141 h 141"/>
                <a:gd name="T70" fmla="*/ 70 w 225"/>
                <a:gd name="T71" fmla="*/ 138 h 141"/>
                <a:gd name="T72" fmla="*/ 57 w 225"/>
                <a:gd name="T73" fmla="*/ 133 h 141"/>
                <a:gd name="T74" fmla="*/ 39 w 225"/>
                <a:gd name="T75" fmla="*/ 123 h 141"/>
                <a:gd name="T76" fmla="*/ 24 w 225"/>
                <a:gd name="T77" fmla="*/ 116 h 141"/>
                <a:gd name="T78" fmla="*/ 14 w 225"/>
                <a:gd name="T79" fmla="*/ 106 h 141"/>
                <a:gd name="T80" fmla="*/ 0 w 225"/>
                <a:gd name="T81" fmla="*/ 95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5" h="141">
                  <a:moveTo>
                    <a:pt x="57" y="25"/>
                  </a:moveTo>
                  <a:lnTo>
                    <a:pt x="77" y="21"/>
                  </a:lnTo>
                  <a:lnTo>
                    <a:pt x="99" y="18"/>
                  </a:lnTo>
                  <a:lnTo>
                    <a:pt x="124" y="15"/>
                  </a:lnTo>
                  <a:lnTo>
                    <a:pt x="152" y="8"/>
                  </a:lnTo>
                  <a:lnTo>
                    <a:pt x="172" y="0"/>
                  </a:lnTo>
                  <a:lnTo>
                    <a:pt x="194" y="0"/>
                  </a:lnTo>
                  <a:lnTo>
                    <a:pt x="212" y="3"/>
                  </a:lnTo>
                  <a:lnTo>
                    <a:pt x="222" y="11"/>
                  </a:lnTo>
                  <a:lnTo>
                    <a:pt x="225" y="28"/>
                  </a:lnTo>
                  <a:lnTo>
                    <a:pt x="218" y="57"/>
                  </a:lnTo>
                  <a:lnTo>
                    <a:pt x="212" y="71"/>
                  </a:lnTo>
                  <a:lnTo>
                    <a:pt x="204" y="81"/>
                  </a:lnTo>
                  <a:lnTo>
                    <a:pt x="194" y="88"/>
                  </a:lnTo>
                  <a:lnTo>
                    <a:pt x="180" y="92"/>
                  </a:lnTo>
                  <a:lnTo>
                    <a:pt x="165" y="95"/>
                  </a:lnTo>
                  <a:lnTo>
                    <a:pt x="152" y="95"/>
                  </a:lnTo>
                  <a:lnTo>
                    <a:pt x="134" y="95"/>
                  </a:lnTo>
                  <a:lnTo>
                    <a:pt x="120" y="95"/>
                  </a:lnTo>
                  <a:lnTo>
                    <a:pt x="102" y="92"/>
                  </a:lnTo>
                  <a:lnTo>
                    <a:pt x="84" y="88"/>
                  </a:lnTo>
                  <a:lnTo>
                    <a:pt x="95" y="85"/>
                  </a:lnTo>
                  <a:lnTo>
                    <a:pt x="102" y="85"/>
                  </a:lnTo>
                  <a:lnTo>
                    <a:pt x="109" y="88"/>
                  </a:lnTo>
                  <a:lnTo>
                    <a:pt x="116" y="88"/>
                  </a:lnTo>
                  <a:lnTo>
                    <a:pt x="124" y="92"/>
                  </a:lnTo>
                  <a:lnTo>
                    <a:pt x="130" y="92"/>
                  </a:lnTo>
                  <a:lnTo>
                    <a:pt x="134" y="95"/>
                  </a:lnTo>
                  <a:lnTo>
                    <a:pt x="137" y="98"/>
                  </a:lnTo>
                  <a:lnTo>
                    <a:pt x="137" y="106"/>
                  </a:lnTo>
                  <a:lnTo>
                    <a:pt x="137" y="113"/>
                  </a:lnTo>
                  <a:lnTo>
                    <a:pt x="127" y="127"/>
                  </a:lnTo>
                  <a:lnTo>
                    <a:pt x="116" y="133"/>
                  </a:lnTo>
                  <a:lnTo>
                    <a:pt x="102" y="141"/>
                  </a:lnTo>
                  <a:lnTo>
                    <a:pt x="89" y="141"/>
                  </a:lnTo>
                  <a:lnTo>
                    <a:pt x="70" y="138"/>
                  </a:lnTo>
                  <a:lnTo>
                    <a:pt x="57" y="133"/>
                  </a:lnTo>
                  <a:lnTo>
                    <a:pt x="39" y="123"/>
                  </a:lnTo>
                  <a:lnTo>
                    <a:pt x="24" y="116"/>
                  </a:lnTo>
                  <a:lnTo>
                    <a:pt x="14" y="106"/>
                  </a:lnTo>
                  <a:lnTo>
                    <a:pt x="0" y="95"/>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17" name="Freeform 889"/>
            <p:cNvSpPr>
              <a:spLocks/>
            </p:cNvSpPr>
            <p:nvPr/>
          </p:nvSpPr>
          <p:spPr bwMode="auto">
            <a:xfrm>
              <a:off x="2849" y="2605"/>
              <a:ext cx="10" cy="9"/>
            </a:xfrm>
            <a:custGeom>
              <a:avLst/>
              <a:gdLst>
                <a:gd name="T0" fmla="*/ 0 w 131"/>
                <a:gd name="T1" fmla="*/ 127 h 127"/>
                <a:gd name="T2" fmla="*/ 18 w 131"/>
                <a:gd name="T3" fmla="*/ 117 h 127"/>
                <a:gd name="T4" fmla="*/ 28 w 131"/>
                <a:gd name="T5" fmla="*/ 105 h 127"/>
                <a:gd name="T6" fmla="*/ 39 w 131"/>
                <a:gd name="T7" fmla="*/ 92 h 127"/>
                <a:gd name="T8" fmla="*/ 46 w 131"/>
                <a:gd name="T9" fmla="*/ 77 h 127"/>
                <a:gd name="T10" fmla="*/ 49 w 131"/>
                <a:gd name="T11" fmla="*/ 64 h 127"/>
                <a:gd name="T12" fmla="*/ 56 w 131"/>
                <a:gd name="T13" fmla="*/ 47 h 127"/>
                <a:gd name="T14" fmla="*/ 60 w 131"/>
                <a:gd name="T15" fmla="*/ 32 h 127"/>
                <a:gd name="T16" fmla="*/ 71 w 131"/>
                <a:gd name="T17" fmla="*/ 18 h 127"/>
                <a:gd name="T18" fmla="*/ 81 w 131"/>
                <a:gd name="T19" fmla="*/ 7 h 127"/>
                <a:gd name="T20" fmla="*/ 95 w 131"/>
                <a:gd name="T21" fmla="*/ 0 h 127"/>
                <a:gd name="T22" fmla="*/ 106 w 131"/>
                <a:gd name="T23" fmla="*/ 0 h 127"/>
                <a:gd name="T24" fmla="*/ 113 w 131"/>
                <a:gd name="T25" fmla="*/ 0 h 127"/>
                <a:gd name="T26" fmla="*/ 119 w 131"/>
                <a:gd name="T27" fmla="*/ 4 h 127"/>
                <a:gd name="T28" fmla="*/ 126 w 131"/>
                <a:gd name="T29" fmla="*/ 7 h 127"/>
                <a:gd name="T30" fmla="*/ 131 w 131"/>
                <a:gd name="T31" fmla="*/ 15 h 127"/>
                <a:gd name="T32" fmla="*/ 131 w 131"/>
                <a:gd name="T33" fmla="*/ 22 h 127"/>
                <a:gd name="T34" fmla="*/ 131 w 131"/>
                <a:gd name="T35" fmla="*/ 28 h 127"/>
                <a:gd name="T36" fmla="*/ 131 w 131"/>
                <a:gd name="T37" fmla="*/ 35 h 127"/>
                <a:gd name="T38" fmla="*/ 126 w 131"/>
                <a:gd name="T39" fmla="*/ 47 h 127"/>
                <a:gd name="T40" fmla="*/ 123 w 131"/>
                <a:gd name="T41" fmla="*/ 53 h 127"/>
                <a:gd name="T42" fmla="*/ 119 w 131"/>
                <a:gd name="T43" fmla="*/ 57 h 127"/>
                <a:gd name="T44" fmla="*/ 116 w 131"/>
                <a:gd name="T45" fmla="*/ 60 h 127"/>
                <a:gd name="T46" fmla="*/ 113 w 131"/>
                <a:gd name="T47" fmla="*/ 64 h 127"/>
                <a:gd name="T48" fmla="*/ 109 w 131"/>
                <a:gd name="T49" fmla="*/ 67 h 127"/>
                <a:gd name="T50" fmla="*/ 102 w 131"/>
                <a:gd name="T51" fmla="*/ 70 h 127"/>
                <a:gd name="T52" fmla="*/ 95 w 131"/>
                <a:gd name="T53" fmla="*/ 74 h 127"/>
                <a:gd name="T54" fmla="*/ 91 w 131"/>
                <a:gd name="T55" fmla="*/ 74 h 127"/>
                <a:gd name="T56" fmla="*/ 84 w 131"/>
                <a:gd name="T57" fmla="*/ 77 h 127"/>
                <a:gd name="T58" fmla="*/ 78 w 131"/>
                <a:gd name="T59" fmla="*/ 82 h 127"/>
                <a:gd name="T60" fmla="*/ 71 w 131"/>
                <a:gd name="T61" fmla="*/ 8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1" h="127">
                  <a:moveTo>
                    <a:pt x="0" y="127"/>
                  </a:moveTo>
                  <a:lnTo>
                    <a:pt x="18" y="117"/>
                  </a:lnTo>
                  <a:lnTo>
                    <a:pt x="28" y="105"/>
                  </a:lnTo>
                  <a:lnTo>
                    <a:pt x="39" y="92"/>
                  </a:lnTo>
                  <a:lnTo>
                    <a:pt x="46" y="77"/>
                  </a:lnTo>
                  <a:lnTo>
                    <a:pt x="49" y="64"/>
                  </a:lnTo>
                  <a:lnTo>
                    <a:pt x="56" y="47"/>
                  </a:lnTo>
                  <a:lnTo>
                    <a:pt x="60" y="32"/>
                  </a:lnTo>
                  <a:lnTo>
                    <a:pt x="71" y="18"/>
                  </a:lnTo>
                  <a:lnTo>
                    <a:pt x="81" y="7"/>
                  </a:lnTo>
                  <a:lnTo>
                    <a:pt x="95" y="0"/>
                  </a:lnTo>
                  <a:lnTo>
                    <a:pt x="106" y="0"/>
                  </a:lnTo>
                  <a:lnTo>
                    <a:pt x="113" y="0"/>
                  </a:lnTo>
                  <a:lnTo>
                    <a:pt x="119" y="4"/>
                  </a:lnTo>
                  <a:lnTo>
                    <a:pt x="126" y="7"/>
                  </a:lnTo>
                  <a:lnTo>
                    <a:pt x="131" y="15"/>
                  </a:lnTo>
                  <a:lnTo>
                    <a:pt x="131" y="22"/>
                  </a:lnTo>
                  <a:lnTo>
                    <a:pt x="131" y="28"/>
                  </a:lnTo>
                  <a:lnTo>
                    <a:pt x="131" y="35"/>
                  </a:lnTo>
                  <a:lnTo>
                    <a:pt x="126" y="47"/>
                  </a:lnTo>
                  <a:lnTo>
                    <a:pt x="123" y="53"/>
                  </a:lnTo>
                  <a:lnTo>
                    <a:pt x="119" y="57"/>
                  </a:lnTo>
                  <a:lnTo>
                    <a:pt x="116" y="60"/>
                  </a:lnTo>
                  <a:lnTo>
                    <a:pt x="113" y="64"/>
                  </a:lnTo>
                  <a:lnTo>
                    <a:pt x="109" y="67"/>
                  </a:lnTo>
                  <a:lnTo>
                    <a:pt x="102" y="70"/>
                  </a:lnTo>
                  <a:lnTo>
                    <a:pt x="95" y="74"/>
                  </a:lnTo>
                  <a:lnTo>
                    <a:pt x="91" y="74"/>
                  </a:lnTo>
                  <a:lnTo>
                    <a:pt x="84" y="77"/>
                  </a:lnTo>
                  <a:lnTo>
                    <a:pt x="78" y="82"/>
                  </a:lnTo>
                  <a:lnTo>
                    <a:pt x="71" y="85"/>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18" name="Freeform 890"/>
            <p:cNvSpPr>
              <a:spLocks/>
            </p:cNvSpPr>
            <p:nvPr/>
          </p:nvSpPr>
          <p:spPr bwMode="auto">
            <a:xfrm>
              <a:off x="2743" y="2628"/>
              <a:ext cx="8" cy="12"/>
            </a:xfrm>
            <a:custGeom>
              <a:avLst/>
              <a:gdLst>
                <a:gd name="T0" fmla="*/ 11 w 106"/>
                <a:gd name="T1" fmla="*/ 0 h 169"/>
                <a:gd name="T2" fmla="*/ 11 w 106"/>
                <a:gd name="T3" fmla="*/ 15 h 169"/>
                <a:gd name="T4" fmla="*/ 11 w 106"/>
                <a:gd name="T5" fmla="*/ 36 h 169"/>
                <a:gd name="T6" fmla="*/ 8 w 106"/>
                <a:gd name="T7" fmla="*/ 54 h 169"/>
                <a:gd name="T8" fmla="*/ 3 w 106"/>
                <a:gd name="T9" fmla="*/ 71 h 169"/>
                <a:gd name="T10" fmla="*/ 0 w 106"/>
                <a:gd name="T11" fmla="*/ 89 h 169"/>
                <a:gd name="T12" fmla="*/ 0 w 106"/>
                <a:gd name="T13" fmla="*/ 106 h 169"/>
                <a:gd name="T14" fmla="*/ 3 w 106"/>
                <a:gd name="T15" fmla="*/ 124 h 169"/>
                <a:gd name="T16" fmla="*/ 8 w 106"/>
                <a:gd name="T17" fmla="*/ 137 h 169"/>
                <a:gd name="T18" fmla="*/ 18 w 106"/>
                <a:gd name="T19" fmla="*/ 148 h 169"/>
                <a:gd name="T20" fmla="*/ 31 w 106"/>
                <a:gd name="T21" fmla="*/ 159 h 169"/>
                <a:gd name="T22" fmla="*/ 53 w 106"/>
                <a:gd name="T23" fmla="*/ 165 h 169"/>
                <a:gd name="T24" fmla="*/ 71 w 106"/>
                <a:gd name="T25" fmla="*/ 169 h 169"/>
                <a:gd name="T26" fmla="*/ 84 w 106"/>
                <a:gd name="T27" fmla="*/ 162 h 169"/>
                <a:gd name="T28" fmla="*/ 95 w 106"/>
                <a:gd name="T29" fmla="*/ 152 h 169"/>
                <a:gd name="T30" fmla="*/ 102 w 106"/>
                <a:gd name="T31" fmla="*/ 137 h 169"/>
                <a:gd name="T32" fmla="*/ 106 w 106"/>
                <a:gd name="T33" fmla="*/ 117 h 169"/>
                <a:gd name="T34" fmla="*/ 106 w 106"/>
                <a:gd name="T35" fmla="*/ 99 h 169"/>
                <a:gd name="T36" fmla="*/ 102 w 106"/>
                <a:gd name="T37" fmla="*/ 74 h 169"/>
                <a:gd name="T38" fmla="*/ 102 w 106"/>
                <a:gd name="T39" fmla="*/ 54 h 169"/>
                <a:gd name="T40" fmla="*/ 95 w 106"/>
                <a:gd name="T41" fmla="*/ 36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169">
                  <a:moveTo>
                    <a:pt x="11" y="0"/>
                  </a:moveTo>
                  <a:lnTo>
                    <a:pt x="11" y="15"/>
                  </a:lnTo>
                  <a:lnTo>
                    <a:pt x="11" y="36"/>
                  </a:lnTo>
                  <a:lnTo>
                    <a:pt x="8" y="54"/>
                  </a:lnTo>
                  <a:lnTo>
                    <a:pt x="3" y="71"/>
                  </a:lnTo>
                  <a:lnTo>
                    <a:pt x="0" y="89"/>
                  </a:lnTo>
                  <a:lnTo>
                    <a:pt x="0" y="106"/>
                  </a:lnTo>
                  <a:lnTo>
                    <a:pt x="3" y="124"/>
                  </a:lnTo>
                  <a:lnTo>
                    <a:pt x="8" y="137"/>
                  </a:lnTo>
                  <a:lnTo>
                    <a:pt x="18" y="148"/>
                  </a:lnTo>
                  <a:lnTo>
                    <a:pt x="31" y="159"/>
                  </a:lnTo>
                  <a:lnTo>
                    <a:pt x="53" y="165"/>
                  </a:lnTo>
                  <a:lnTo>
                    <a:pt x="71" y="169"/>
                  </a:lnTo>
                  <a:lnTo>
                    <a:pt x="84" y="162"/>
                  </a:lnTo>
                  <a:lnTo>
                    <a:pt x="95" y="152"/>
                  </a:lnTo>
                  <a:lnTo>
                    <a:pt x="102" y="137"/>
                  </a:lnTo>
                  <a:lnTo>
                    <a:pt x="106" y="117"/>
                  </a:lnTo>
                  <a:lnTo>
                    <a:pt x="106" y="99"/>
                  </a:lnTo>
                  <a:lnTo>
                    <a:pt x="102" y="74"/>
                  </a:lnTo>
                  <a:lnTo>
                    <a:pt x="102" y="54"/>
                  </a:lnTo>
                  <a:lnTo>
                    <a:pt x="95" y="36"/>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19" name="Freeform 891"/>
            <p:cNvSpPr>
              <a:spLocks/>
            </p:cNvSpPr>
            <p:nvPr/>
          </p:nvSpPr>
          <p:spPr bwMode="auto">
            <a:xfrm>
              <a:off x="2692" y="2683"/>
              <a:ext cx="11" cy="11"/>
            </a:xfrm>
            <a:custGeom>
              <a:avLst/>
              <a:gdLst>
                <a:gd name="T0" fmla="*/ 0 w 140"/>
                <a:gd name="T1" fmla="*/ 0 h 155"/>
                <a:gd name="T2" fmla="*/ 0 w 140"/>
                <a:gd name="T3" fmla="*/ 11 h 155"/>
                <a:gd name="T4" fmla="*/ 0 w 140"/>
                <a:gd name="T5" fmla="*/ 25 h 155"/>
                <a:gd name="T6" fmla="*/ 0 w 140"/>
                <a:gd name="T7" fmla="*/ 39 h 155"/>
                <a:gd name="T8" fmla="*/ 0 w 140"/>
                <a:gd name="T9" fmla="*/ 54 h 155"/>
                <a:gd name="T10" fmla="*/ 0 w 140"/>
                <a:gd name="T11" fmla="*/ 67 h 155"/>
                <a:gd name="T12" fmla="*/ 0 w 140"/>
                <a:gd name="T13" fmla="*/ 81 h 155"/>
                <a:gd name="T14" fmla="*/ 4 w 140"/>
                <a:gd name="T15" fmla="*/ 92 h 155"/>
                <a:gd name="T16" fmla="*/ 7 w 140"/>
                <a:gd name="T17" fmla="*/ 106 h 155"/>
                <a:gd name="T18" fmla="*/ 11 w 140"/>
                <a:gd name="T19" fmla="*/ 116 h 155"/>
                <a:gd name="T20" fmla="*/ 17 w 140"/>
                <a:gd name="T21" fmla="*/ 130 h 155"/>
                <a:gd name="T22" fmla="*/ 29 w 140"/>
                <a:gd name="T23" fmla="*/ 141 h 155"/>
                <a:gd name="T24" fmla="*/ 39 w 140"/>
                <a:gd name="T25" fmla="*/ 147 h 155"/>
                <a:gd name="T26" fmla="*/ 52 w 140"/>
                <a:gd name="T27" fmla="*/ 152 h 155"/>
                <a:gd name="T28" fmla="*/ 64 w 140"/>
                <a:gd name="T29" fmla="*/ 155 h 155"/>
                <a:gd name="T30" fmla="*/ 77 w 140"/>
                <a:gd name="T31" fmla="*/ 155 h 155"/>
                <a:gd name="T32" fmla="*/ 87 w 140"/>
                <a:gd name="T33" fmla="*/ 152 h 155"/>
                <a:gd name="T34" fmla="*/ 102 w 140"/>
                <a:gd name="T35" fmla="*/ 147 h 155"/>
                <a:gd name="T36" fmla="*/ 112 w 140"/>
                <a:gd name="T37" fmla="*/ 141 h 155"/>
                <a:gd name="T38" fmla="*/ 123 w 140"/>
                <a:gd name="T39" fmla="*/ 134 h 155"/>
                <a:gd name="T40" fmla="*/ 134 w 140"/>
                <a:gd name="T41" fmla="*/ 124 h 155"/>
                <a:gd name="T42" fmla="*/ 137 w 140"/>
                <a:gd name="T43" fmla="*/ 109 h 155"/>
                <a:gd name="T44" fmla="*/ 140 w 140"/>
                <a:gd name="T45" fmla="*/ 99 h 155"/>
                <a:gd name="T46" fmla="*/ 140 w 140"/>
                <a:gd name="T47" fmla="*/ 85 h 155"/>
                <a:gd name="T48" fmla="*/ 137 w 140"/>
                <a:gd name="T49" fmla="*/ 74 h 155"/>
                <a:gd name="T50" fmla="*/ 130 w 140"/>
                <a:gd name="T51" fmla="*/ 64 h 155"/>
                <a:gd name="T52" fmla="*/ 123 w 140"/>
                <a:gd name="T53" fmla="*/ 54 h 155"/>
                <a:gd name="T54" fmla="*/ 112 w 140"/>
                <a:gd name="T55" fmla="*/ 42 h 155"/>
                <a:gd name="T56" fmla="*/ 102 w 140"/>
                <a:gd name="T57" fmla="*/ 32 h 155"/>
                <a:gd name="T58" fmla="*/ 92 w 140"/>
                <a:gd name="T59" fmla="*/ 22 h 155"/>
                <a:gd name="T60" fmla="*/ 77 w 140"/>
                <a:gd name="T61" fmla="*/ 1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0" h="155">
                  <a:moveTo>
                    <a:pt x="0" y="0"/>
                  </a:moveTo>
                  <a:lnTo>
                    <a:pt x="0" y="11"/>
                  </a:lnTo>
                  <a:lnTo>
                    <a:pt x="0" y="25"/>
                  </a:lnTo>
                  <a:lnTo>
                    <a:pt x="0" y="39"/>
                  </a:lnTo>
                  <a:lnTo>
                    <a:pt x="0" y="54"/>
                  </a:lnTo>
                  <a:lnTo>
                    <a:pt x="0" y="67"/>
                  </a:lnTo>
                  <a:lnTo>
                    <a:pt x="0" y="81"/>
                  </a:lnTo>
                  <a:lnTo>
                    <a:pt x="4" y="92"/>
                  </a:lnTo>
                  <a:lnTo>
                    <a:pt x="7" y="106"/>
                  </a:lnTo>
                  <a:lnTo>
                    <a:pt x="11" y="116"/>
                  </a:lnTo>
                  <a:lnTo>
                    <a:pt x="17" y="130"/>
                  </a:lnTo>
                  <a:lnTo>
                    <a:pt x="29" y="141"/>
                  </a:lnTo>
                  <a:lnTo>
                    <a:pt x="39" y="147"/>
                  </a:lnTo>
                  <a:lnTo>
                    <a:pt x="52" y="152"/>
                  </a:lnTo>
                  <a:lnTo>
                    <a:pt x="64" y="155"/>
                  </a:lnTo>
                  <a:lnTo>
                    <a:pt x="77" y="155"/>
                  </a:lnTo>
                  <a:lnTo>
                    <a:pt x="87" y="152"/>
                  </a:lnTo>
                  <a:lnTo>
                    <a:pt x="102" y="147"/>
                  </a:lnTo>
                  <a:lnTo>
                    <a:pt x="112" y="141"/>
                  </a:lnTo>
                  <a:lnTo>
                    <a:pt x="123" y="134"/>
                  </a:lnTo>
                  <a:lnTo>
                    <a:pt x="134" y="124"/>
                  </a:lnTo>
                  <a:lnTo>
                    <a:pt x="137" y="109"/>
                  </a:lnTo>
                  <a:lnTo>
                    <a:pt x="140" y="99"/>
                  </a:lnTo>
                  <a:lnTo>
                    <a:pt x="140" y="85"/>
                  </a:lnTo>
                  <a:lnTo>
                    <a:pt x="137" y="74"/>
                  </a:lnTo>
                  <a:lnTo>
                    <a:pt x="130" y="64"/>
                  </a:lnTo>
                  <a:lnTo>
                    <a:pt x="123" y="54"/>
                  </a:lnTo>
                  <a:lnTo>
                    <a:pt x="112" y="42"/>
                  </a:lnTo>
                  <a:lnTo>
                    <a:pt x="102" y="32"/>
                  </a:lnTo>
                  <a:lnTo>
                    <a:pt x="92" y="22"/>
                  </a:lnTo>
                  <a:lnTo>
                    <a:pt x="77" y="14"/>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20" name="Freeform 892"/>
            <p:cNvSpPr>
              <a:spLocks/>
            </p:cNvSpPr>
            <p:nvPr/>
          </p:nvSpPr>
          <p:spPr bwMode="auto">
            <a:xfrm>
              <a:off x="2703" y="2686"/>
              <a:ext cx="10" cy="14"/>
            </a:xfrm>
            <a:custGeom>
              <a:avLst/>
              <a:gdLst>
                <a:gd name="T0" fmla="*/ 0 w 138"/>
                <a:gd name="T1" fmla="*/ 120 h 200"/>
                <a:gd name="T2" fmla="*/ 4 w 138"/>
                <a:gd name="T3" fmla="*/ 137 h 200"/>
                <a:gd name="T4" fmla="*/ 15 w 138"/>
                <a:gd name="T5" fmla="*/ 155 h 200"/>
                <a:gd name="T6" fmla="*/ 22 w 138"/>
                <a:gd name="T7" fmla="*/ 169 h 200"/>
                <a:gd name="T8" fmla="*/ 36 w 138"/>
                <a:gd name="T9" fmla="*/ 183 h 200"/>
                <a:gd name="T10" fmla="*/ 50 w 138"/>
                <a:gd name="T11" fmla="*/ 194 h 200"/>
                <a:gd name="T12" fmla="*/ 67 w 138"/>
                <a:gd name="T13" fmla="*/ 200 h 200"/>
                <a:gd name="T14" fmla="*/ 82 w 138"/>
                <a:gd name="T15" fmla="*/ 200 h 200"/>
                <a:gd name="T16" fmla="*/ 95 w 138"/>
                <a:gd name="T17" fmla="*/ 200 h 200"/>
                <a:gd name="T18" fmla="*/ 110 w 138"/>
                <a:gd name="T19" fmla="*/ 190 h 200"/>
                <a:gd name="T20" fmla="*/ 124 w 138"/>
                <a:gd name="T21" fmla="*/ 177 h 200"/>
                <a:gd name="T22" fmla="*/ 135 w 138"/>
                <a:gd name="T23" fmla="*/ 155 h 200"/>
                <a:gd name="T24" fmla="*/ 138 w 138"/>
                <a:gd name="T25" fmla="*/ 130 h 200"/>
                <a:gd name="T26" fmla="*/ 138 w 138"/>
                <a:gd name="T27" fmla="*/ 113 h 200"/>
                <a:gd name="T28" fmla="*/ 127 w 138"/>
                <a:gd name="T29" fmla="*/ 92 h 200"/>
                <a:gd name="T30" fmla="*/ 117 w 138"/>
                <a:gd name="T31" fmla="*/ 74 h 200"/>
                <a:gd name="T32" fmla="*/ 99 w 138"/>
                <a:gd name="T33" fmla="*/ 57 h 200"/>
                <a:gd name="T34" fmla="*/ 82 w 138"/>
                <a:gd name="T35" fmla="*/ 43 h 200"/>
                <a:gd name="T36" fmla="*/ 64 w 138"/>
                <a:gd name="T37" fmla="*/ 29 h 200"/>
                <a:gd name="T38" fmla="*/ 43 w 138"/>
                <a:gd name="T39" fmla="*/ 12 h 200"/>
                <a:gd name="T40" fmla="*/ 22 w 138"/>
                <a:gd name="T41"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8" h="200">
                  <a:moveTo>
                    <a:pt x="0" y="120"/>
                  </a:moveTo>
                  <a:lnTo>
                    <a:pt x="4" y="137"/>
                  </a:lnTo>
                  <a:lnTo>
                    <a:pt x="15" y="155"/>
                  </a:lnTo>
                  <a:lnTo>
                    <a:pt x="22" y="169"/>
                  </a:lnTo>
                  <a:lnTo>
                    <a:pt x="36" y="183"/>
                  </a:lnTo>
                  <a:lnTo>
                    <a:pt x="50" y="194"/>
                  </a:lnTo>
                  <a:lnTo>
                    <a:pt x="67" y="200"/>
                  </a:lnTo>
                  <a:lnTo>
                    <a:pt x="82" y="200"/>
                  </a:lnTo>
                  <a:lnTo>
                    <a:pt x="95" y="200"/>
                  </a:lnTo>
                  <a:lnTo>
                    <a:pt x="110" y="190"/>
                  </a:lnTo>
                  <a:lnTo>
                    <a:pt x="124" y="177"/>
                  </a:lnTo>
                  <a:lnTo>
                    <a:pt x="135" y="155"/>
                  </a:lnTo>
                  <a:lnTo>
                    <a:pt x="138" y="130"/>
                  </a:lnTo>
                  <a:lnTo>
                    <a:pt x="138" y="113"/>
                  </a:lnTo>
                  <a:lnTo>
                    <a:pt x="127" y="92"/>
                  </a:lnTo>
                  <a:lnTo>
                    <a:pt x="117" y="74"/>
                  </a:lnTo>
                  <a:lnTo>
                    <a:pt x="99" y="57"/>
                  </a:lnTo>
                  <a:lnTo>
                    <a:pt x="82" y="43"/>
                  </a:lnTo>
                  <a:lnTo>
                    <a:pt x="64" y="29"/>
                  </a:lnTo>
                  <a:lnTo>
                    <a:pt x="43" y="12"/>
                  </a:lnTo>
                  <a:lnTo>
                    <a:pt x="22"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21" name="Freeform 893"/>
            <p:cNvSpPr>
              <a:spLocks/>
            </p:cNvSpPr>
            <p:nvPr/>
          </p:nvSpPr>
          <p:spPr bwMode="auto">
            <a:xfrm>
              <a:off x="2777" y="2826"/>
              <a:ext cx="11" cy="14"/>
            </a:xfrm>
            <a:custGeom>
              <a:avLst/>
              <a:gdLst>
                <a:gd name="T0" fmla="*/ 0 w 137"/>
                <a:gd name="T1" fmla="*/ 0 h 186"/>
                <a:gd name="T2" fmla="*/ 14 w 137"/>
                <a:gd name="T3" fmla="*/ 13 h 186"/>
                <a:gd name="T4" fmla="*/ 22 w 137"/>
                <a:gd name="T5" fmla="*/ 31 h 186"/>
                <a:gd name="T6" fmla="*/ 22 w 137"/>
                <a:gd name="T7" fmla="*/ 45 h 186"/>
                <a:gd name="T8" fmla="*/ 25 w 137"/>
                <a:gd name="T9" fmla="*/ 63 h 186"/>
                <a:gd name="T10" fmla="*/ 22 w 137"/>
                <a:gd name="T11" fmla="*/ 80 h 186"/>
                <a:gd name="T12" fmla="*/ 22 w 137"/>
                <a:gd name="T13" fmla="*/ 98 h 186"/>
                <a:gd name="T14" fmla="*/ 22 w 137"/>
                <a:gd name="T15" fmla="*/ 115 h 186"/>
                <a:gd name="T16" fmla="*/ 25 w 137"/>
                <a:gd name="T17" fmla="*/ 133 h 186"/>
                <a:gd name="T18" fmla="*/ 28 w 137"/>
                <a:gd name="T19" fmla="*/ 151 h 186"/>
                <a:gd name="T20" fmla="*/ 39 w 137"/>
                <a:gd name="T21" fmla="*/ 165 h 186"/>
                <a:gd name="T22" fmla="*/ 45 w 137"/>
                <a:gd name="T23" fmla="*/ 172 h 186"/>
                <a:gd name="T24" fmla="*/ 57 w 137"/>
                <a:gd name="T25" fmla="*/ 178 h 186"/>
                <a:gd name="T26" fmla="*/ 63 w 137"/>
                <a:gd name="T27" fmla="*/ 183 h 186"/>
                <a:gd name="T28" fmla="*/ 74 w 137"/>
                <a:gd name="T29" fmla="*/ 186 h 186"/>
                <a:gd name="T30" fmla="*/ 80 w 137"/>
                <a:gd name="T31" fmla="*/ 186 h 186"/>
                <a:gd name="T32" fmla="*/ 92 w 137"/>
                <a:gd name="T33" fmla="*/ 186 h 186"/>
                <a:gd name="T34" fmla="*/ 102 w 137"/>
                <a:gd name="T35" fmla="*/ 186 h 186"/>
                <a:gd name="T36" fmla="*/ 109 w 137"/>
                <a:gd name="T37" fmla="*/ 183 h 186"/>
                <a:gd name="T38" fmla="*/ 116 w 137"/>
                <a:gd name="T39" fmla="*/ 175 h 186"/>
                <a:gd name="T40" fmla="*/ 123 w 137"/>
                <a:gd name="T41" fmla="*/ 168 h 186"/>
                <a:gd name="T42" fmla="*/ 130 w 137"/>
                <a:gd name="T43" fmla="*/ 161 h 186"/>
                <a:gd name="T44" fmla="*/ 133 w 137"/>
                <a:gd name="T45" fmla="*/ 151 h 186"/>
                <a:gd name="T46" fmla="*/ 137 w 137"/>
                <a:gd name="T47" fmla="*/ 140 h 186"/>
                <a:gd name="T48" fmla="*/ 133 w 137"/>
                <a:gd name="T49" fmla="*/ 126 h 186"/>
                <a:gd name="T50" fmla="*/ 133 w 137"/>
                <a:gd name="T51" fmla="*/ 115 h 186"/>
                <a:gd name="T52" fmla="*/ 127 w 137"/>
                <a:gd name="T53" fmla="*/ 101 h 186"/>
                <a:gd name="T54" fmla="*/ 120 w 137"/>
                <a:gd name="T55" fmla="*/ 91 h 186"/>
                <a:gd name="T56" fmla="*/ 112 w 137"/>
                <a:gd name="T57" fmla="*/ 80 h 186"/>
                <a:gd name="T58" fmla="*/ 102 w 137"/>
                <a:gd name="T59" fmla="*/ 70 h 186"/>
                <a:gd name="T60" fmla="*/ 92 w 137"/>
                <a:gd name="T61" fmla="*/ 6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7" h="186">
                  <a:moveTo>
                    <a:pt x="0" y="0"/>
                  </a:moveTo>
                  <a:lnTo>
                    <a:pt x="14" y="13"/>
                  </a:lnTo>
                  <a:lnTo>
                    <a:pt x="22" y="31"/>
                  </a:lnTo>
                  <a:lnTo>
                    <a:pt x="22" y="45"/>
                  </a:lnTo>
                  <a:lnTo>
                    <a:pt x="25" y="63"/>
                  </a:lnTo>
                  <a:lnTo>
                    <a:pt x="22" y="80"/>
                  </a:lnTo>
                  <a:lnTo>
                    <a:pt x="22" y="98"/>
                  </a:lnTo>
                  <a:lnTo>
                    <a:pt x="22" y="115"/>
                  </a:lnTo>
                  <a:lnTo>
                    <a:pt x="25" y="133"/>
                  </a:lnTo>
                  <a:lnTo>
                    <a:pt x="28" y="151"/>
                  </a:lnTo>
                  <a:lnTo>
                    <a:pt x="39" y="165"/>
                  </a:lnTo>
                  <a:lnTo>
                    <a:pt x="45" y="172"/>
                  </a:lnTo>
                  <a:lnTo>
                    <a:pt x="57" y="178"/>
                  </a:lnTo>
                  <a:lnTo>
                    <a:pt x="63" y="183"/>
                  </a:lnTo>
                  <a:lnTo>
                    <a:pt x="74" y="186"/>
                  </a:lnTo>
                  <a:lnTo>
                    <a:pt x="80" y="186"/>
                  </a:lnTo>
                  <a:lnTo>
                    <a:pt x="92" y="186"/>
                  </a:lnTo>
                  <a:lnTo>
                    <a:pt x="102" y="186"/>
                  </a:lnTo>
                  <a:lnTo>
                    <a:pt x="109" y="183"/>
                  </a:lnTo>
                  <a:lnTo>
                    <a:pt x="116" y="175"/>
                  </a:lnTo>
                  <a:lnTo>
                    <a:pt x="123" y="168"/>
                  </a:lnTo>
                  <a:lnTo>
                    <a:pt x="130" y="161"/>
                  </a:lnTo>
                  <a:lnTo>
                    <a:pt x="133" y="151"/>
                  </a:lnTo>
                  <a:lnTo>
                    <a:pt x="137" y="140"/>
                  </a:lnTo>
                  <a:lnTo>
                    <a:pt x="133" y="126"/>
                  </a:lnTo>
                  <a:lnTo>
                    <a:pt x="133" y="115"/>
                  </a:lnTo>
                  <a:lnTo>
                    <a:pt x="127" y="101"/>
                  </a:lnTo>
                  <a:lnTo>
                    <a:pt x="120" y="91"/>
                  </a:lnTo>
                  <a:lnTo>
                    <a:pt x="112" y="80"/>
                  </a:lnTo>
                  <a:lnTo>
                    <a:pt x="102" y="70"/>
                  </a:lnTo>
                  <a:lnTo>
                    <a:pt x="92" y="63"/>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22" name="Freeform 894"/>
            <p:cNvSpPr>
              <a:spLocks/>
            </p:cNvSpPr>
            <p:nvPr/>
          </p:nvSpPr>
          <p:spPr bwMode="auto">
            <a:xfrm>
              <a:off x="2790" y="2839"/>
              <a:ext cx="13" cy="11"/>
            </a:xfrm>
            <a:custGeom>
              <a:avLst/>
              <a:gdLst>
                <a:gd name="T0" fmla="*/ 0 w 166"/>
                <a:gd name="T1" fmla="*/ 92 h 162"/>
                <a:gd name="T2" fmla="*/ 3 w 166"/>
                <a:gd name="T3" fmla="*/ 102 h 162"/>
                <a:gd name="T4" fmla="*/ 3 w 166"/>
                <a:gd name="T5" fmla="*/ 117 h 162"/>
                <a:gd name="T6" fmla="*/ 11 w 166"/>
                <a:gd name="T7" fmla="*/ 127 h 162"/>
                <a:gd name="T8" fmla="*/ 18 w 166"/>
                <a:gd name="T9" fmla="*/ 137 h 162"/>
                <a:gd name="T10" fmla="*/ 24 w 166"/>
                <a:gd name="T11" fmla="*/ 148 h 162"/>
                <a:gd name="T12" fmla="*/ 35 w 166"/>
                <a:gd name="T13" fmla="*/ 155 h 162"/>
                <a:gd name="T14" fmla="*/ 46 w 166"/>
                <a:gd name="T15" fmla="*/ 162 h 162"/>
                <a:gd name="T16" fmla="*/ 56 w 166"/>
                <a:gd name="T17" fmla="*/ 162 h 162"/>
                <a:gd name="T18" fmla="*/ 67 w 166"/>
                <a:gd name="T19" fmla="*/ 162 h 162"/>
                <a:gd name="T20" fmla="*/ 77 w 166"/>
                <a:gd name="T21" fmla="*/ 155 h 162"/>
                <a:gd name="T22" fmla="*/ 77 w 166"/>
                <a:gd name="T23" fmla="*/ 152 h 162"/>
                <a:gd name="T24" fmla="*/ 81 w 166"/>
                <a:gd name="T25" fmla="*/ 148 h 162"/>
                <a:gd name="T26" fmla="*/ 81 w 166"/>
                <a:gd name="T27" fmla="*/ 140 h 162"/>
                <a:gd name="T28" fmla="*/ 81 w 166"/>
                <a:gd name="T29" fmla="*/ 134 h 162"/>
                <a:gd name="T30" fmla="*/ 77 w 166"/>
                <a:gd name="T31" fmla="*/ 127 h 162"/>
                <a:gd name="T32" fmla="*/ 77 w 166"/>
                <a:gd name="T33" fmla="*/ 120 h 162"/>
                <a:gd name="T34" fmla="*/ 74 w 166"/>
                <a:gd name="T35" fmla="*/ 113 h 162"/>
                <a:gd name="T36" fmla="*/ 74 w 166"/>
                <a:gd name="T37" fmla="*/ 105 h 162"/>
                <a:gd name="T38" fmla="*/ 71 w 166"/>
                <a:gd name="T39" fmla="*/ 98 h 162"/>
                <a:gd name="T40" fmla="*/ 71 w 166"/>
                <a:gd name="T41" fmla="*/ 92 h 162"/>
                <a:gd name="T42" fmla="*/ 77 w 166"/>
                <a:gd name="T43" fmla="*/ 98 h 162"/>
                <a:gd name="T44" fmla="*/ 84 w 166"/>
                <a:gd name="T45" fmla="*/ 105 h 162"/>
                <a:gd name="T46" fmla="*/ 94 w 166"/>
                <a:gd name="T47" fmla="*/ 109 h 162"/>
                <a:gd name="T48" fmla="*/ 106 w 166"/>
                <a:gd name="T49" fmla="*/ 109 h 162"/>
                <a:gd name="T50" fmla="*/ 116 w 166"/>
                <a:gd name="T51" fmla="*/ 105 h 162"/>
                <a:gd name="T52" fmla="*/ 126 w 166"/>
                <a:gd name="T53" fmla="*/ 102 h 162"/>
                <a:gd name="T54" fmla="*/ 137 w 166"/>
                <a:gd name="T55" fmla="*/ 95 h 162"/>
                <a:gd name="T56" fmla="*/ 148 w 166"/>
                <a:gd name="T57" fmla="*/ 88 h 162"/>
                <a:gd name="T58" fmla="*/ 154 w 166"/>
                <a:gd name="T59" fmla="*/ 81 h 162"/>
                <a:gd name="T60" fmla="*/ 162 w 166"/>
                <a:gd name="T61" fmla="*/ 74 h 162"/>
                <a:gd name="T62" fmla="*/ 162 w 166"/>
                <a:gd name="T63" fmla="*/ 67 h 162"/>
                <a:gd name="T64" fmla="*/ 166 w 166"/>
                <a:gd name="T65" fmla="*/ 57 h 162"/>
                <a:gd name="T66" fmla="*/ 166 w 166"/>
                <a:gd name="T67" fmla="*/ 50 h 162"/>
                <a:gd name="T68" fmla="*/ 166 w 166"/>
                <a:gd name="T69" fmla="*/ 39 h 162"/>
                <a:gd name="T70" fmla="*/ 162 w 166"/>
                <a:gd name="T71" fmla="*/ 32 h 162"/>
                <a:gd name="T72" fmla="*/ 159 w 166"/>
                <a:gd name="T73" fmla="*/ 25 h 162"/>
                <a:gd name="T74" fmla="*/ 151 w 166"/>
                <a:gd name="T75" fmla="*/ 18 h 162"/>
                <a:gd name="T76" fmla="*/ 148 w 166"/>
                <a:gd name="T77" fmla="*/ 10 h 162"/>
                <a:gd name="T78" fmla="*/ 137 w 166"/>
                <a:gd name="T79" fmla="*/ 4 h 162"/>
                <a:gd name="T80" fmla="*/ 126 w 166"/>
                <a:gd name="T81"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6" h="162">
                  <a:moveTo>
                    <a:pt x="0" y="92"/>
                  </a:moveTo>
                  <a:lnTo>
                    <a:pt x="3" y="102"/>
                  </a:lnTo>
                  <a:lnTo>
                    <a:pt x="3" y="117"/>
                  </a:lnTo>
                  <a:lnTo>
                    <a:pt x="11" y="127"/>
                  </a:lnTo>
                  <a:lnTo>
                    <a:pt x="18" y="137"/>
                  </a:lnTo>
                  <a:lnTo>
                    <a:pt x="24" y="148"/>
                  </a:lnTo>
                  <a:lnTo>
                    <a:pt x="35" y="155"/>
                  </a:lnTo>
                  <a:lnTo>
                    <a:pt x="46" y="162"/>
                  </a:lnTo>
                  <a:lnTo>
                    <a:pt x="56" y="162"/>
                  </a:lnTo>
                  <a:lnTo>
                    <a:pt x="67" y="162"/>
                  </a:lnTo>
                  <a:lnTo>
                    <a:pt x="77" y="155"/>
                  </a:lnTo>
                  <a:lnTo>
                    <a:pt x="77" y="152"/>
                  </a:lnTo>
                  <a:lnTo>
                    <a:pt x="81" y="148"/>
                  </a:lnTo>
                  <a:lnTo>
                    <a:pt x="81" y="140"/>
                  </a:lnTo>
                  <a:lnTo>
                    <a:pt x="81" y="134"/>
                  </a:lnTo>
                  <a:lnTo>
                    <a:pt x="77" y="127"/>
                  </a:lnTo>
                  <a:lnTo>
                    <a:pt x="77" y="120"/>
                  </a:lnTo>
                  <a:lnTo>
                    <a:pt x="74" y="113"/>
                  </a:lnTo>
                  <a:lnTo>
                    <a:pt x="74" y="105"/>
                  </a:lnTo>
                  <a:lnTo>
                    <a:pt x="71" y="98"/>
                  </a:lnTo>
                  <a:lnTo>
                    <a:pt x="71" y="92"/>
                  </a:lnTo>
                  <a:lnTo>
                    <a:pt x="77" y="98"/>
                  </a:lnTo>
                  <a:lnTo>
                    <a:pt x="84" y="105"/>
                  </a:lnTo>
                  <a:lnTo>
                    <a:pt x="94" y="109"/>
                  </a:lnTo>
                  <a:lnTo>
                    <a:pt x="106" y="109"/>
                  </a:lnTo>
                  <a:lnTo>
                    <a:pt x="116" y="105"/>
                  </a:lnTo>
                  <a:lnTo>
                    <a:pt x="126" y="102"/>
                  </a:lnTo>
                  <a:lnTo>
                    <a:pt x="137" y="95"/>
                  </a:lnTo>
                  <a:lnTo>
                    <a:pt x="148" y="88"/>
                  </a:lnTo>
                  <a:lnTo>
                    <a:pt x="154" y="81"/>
                  </a:lnTo>
                  <a:lnTo>
                    <a:pt x="162" y="74"/>
                  </a:lnTo>
                  <a:lnTo>
                    <a:pt x="162" y="67"/>
                  </a:lnTo>
                  <a:lnTo>
                    <a:pt x="166" y="57"/>
                  </a:lnTo>
                  <a:lnTo>
                    <a:pt x="166" y="50"/>
                  </a:lnTo>
                  <a:lnTo>
                    <a:pt x="166" y="39"/>
                  </a:lnTo>
                  <a:lnTo>
                    <a:pt x="162" y="32"/>
                  </a:lnTo>
                  <a:lnTo>
                    <a:pt x="159" y="25"/>
                  </a:lnTo>
                  <a:lnTo>
                    <a:pt x="151" y="18"/>
                  </a:lnTo>
                  <a:lnTo>
                    <a:pt x="148" y="10"/>
                  </a:lnTo>
                  <a:lnTo>
                    <a:pt x="137" y="4"/>
                  </a:lnTo>
                  <a:lnTo>
                    <a:pt x="126"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grpSp>
      <p:sp>
        <p:nvSpPr>
          <p:cNvPr id="23423" name="Text Box 895"/>
          <p:cNvSpPr txBox="1">
            <a:spLocks noChangeArrowheads="1"/>
          </p:cNvSpPr>
          <p:nvPr/>
        </p:nvSpPr>
        <p:spPr bwMode="auto">
          <a:xfrm>
            <a:off x="4546600" y="4208463"/>
            <a:ext cx="3249613" cy="1006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fontAlgn="base" hangingPunct="0">
              <a:spcBef>
                <a:spcPct val="0"/>
              </a:spcBef>
              <a:spcAft>
                <a:spcPct val="0"/>
              </a:spcAft>
            </a:pPr>
            <a:r>
              <a:rPr lang="en-US" altLang="el-GR" sz="3000" b="1" smtClean="0">
                <a:solidFill>
                  <a:srgbClr val="FFFFFF"/>
                </a:solidFill>
              </a:rPr>
              <a:t>Καρδιακός ρυθμός</a:t>
            </a:r>
          </a:p>
          <a:p>
            <a:pPr eaLnBrk="0" fontAlgn="base" hangingPunct="0">
              <a:spcBef>
                <a:spcPct val="0"/>
              </a:spcBef>
              <a:spcAft>
                <a:spcPct val="0"/>
              </a:spcAft>
            </a:pPr>
            <a:r>
              <a:rPr lang="en-US" altLang="el-GR" sz="3000" b="1" smtClean="0">
                <a:solidFill>
                  <a:srgbClr val="FFFFFF"/>
                </a:solidFill>
              </a:rPr>
              <a:t>&lt;100/min</a:t>
            </a:r>
          </a:p>
        </p:txBody>
      </p:sp>
      <p:grpSp>
        <p:nvGrpSpPr>
          <p:cNvPr id="23424" name="Group 896"/>
          <p:cNvGrpSpPr>
            <a:grpSpLocks/>
          </p:cNvGrpSpPr>
          <p:nvPr/>
        </p:nvGrpSpPr>
        <p:grpSpPr bwMode="auto">
          <a:xfrm>
            <a:off x="1004888" y="4437063"/>
            <a:ext cx="593725" cy="742950"/>
            <a:chOff x="773" y="2599"/>
            <a:chExt cx="374" cy="468"/>
          </a:xfrm>
        </p:grpSpPr>
        <p:grpSp>
          <p:nvGrpSpPr>
            <p:cNvPr id="23425" name="Group 897"/>
            <p:cNvGrpSpPr>
              <a:grpSpLocks/>
            </p:cNvGrpSpPr>
            <p:nvPr/>
          </p:nvGrpSpPr>
          <p:grpSpPr bwMode="auto">
            <a:xfrm>
              <a:off x="827" y="2599"/>
              <a:ext cx="320" cy="468"/>
              <a:chOff x="827" y="2599"/>
              <a:chExt cx="320" cy="468"/>
            </a:xfrm>
          </p:grpSpPr>
          <p:sp>
            <p:nvSpPr>
              <p:cNvPr id="23426" name="Freeform 898"/>
              <p:cNvSpPr>
                <a:spLocks/>
              </p:cNvSpPr>
              <p:nvPr/>
            </p:nvSpPr>
            <p:spPr bwMode="auto">
              <a:xfrm>
                <a:off x="827" y="2610"/>
                <a:ext cx="320" cy="457"/>
              </a:xfrm>
              <a:custGeom>
                <a:avLst/>
                <a:gdLst>
                  <a:gd name="T0" fmla="*/ 4143 w 7341"/>
                  <a:gd name="T1" fmla="*/ 12 h 12783"/>
                  <a:gd name="T2" fmla="*/ 4400 w 7341"/>
                  <a:gd name="T3" fmla="*/ 139 h 12783"/>
                  <a:gd name="T4" fmla="*/ 4841 w 7341"/>
                  <a:gd name="T5" fmla="*/ 433 h 12783"/>
                  <a:gd name="T6" fmla="*/ 5399 w 7341"/>
                  <a:gd name="T7" fmla="*/ 925 h 12783"/>
                  <a:gd name="T8" fmla="*/ 6003 w 7341"/>
                  <a:gd name="T9" fmla="*/ 1657 h 12783"/>
                  <a:gd name="T10" fmla="*/ 6478 w 7341"/>
                  <a:gd name="T11" fmla="*/ 2458 h 12783"/>
                  <a:gd name="T12" fmla="*/ 6734 w 7341"/>
                  <a:gd name="T13" fmla="*/ 3062 h 12783"/>
                  <a:gd name="T14" fmla="*/ 6877 w 7341"/>
                  <a:gd name="T15" fmla="*/ 3562 h 12783"/>
                  <a:gd name="T16" fmla="*/ 6941 w 7341"/>
                  <a:gd name="T17" fmla="*/ 3924 h 12783"/>
                  <a:gd name="T18" fmla="*/ 6958 w 7341"/>
                  <a:gd name="T19" fmla="*/ 4123 h 12783"/>
                  <a:gd name="T20" fmla="*/ 6971 w 7341"/>
                  <a:gd name="T21" fmla="*/ 4181 h 12783"/>
                  <a:gd name="T22" fmla="*/ 7053 w 7341"/>
                  <a:gd name="T23" fmla="*/ 4380 h 12783"/>
                  <a:gd name="T24" fmla="*/ 7172 w 7341"/>
                  <a:gd name="T25" fmla="*/ 4765 h 12783"/>
                  <a:gd name="T26" fmla="*/ 7283 w 7341"/>
                  <a:gd name="T27" fmla="*/ 5346 h 12783"/>
                  <a:gd name="T28" fmla="*/ 7341 w 7341"/>
                  <a:gd name="T29" fmla="*/ 6122 h 12783"/>
                  <a:gd name="T30" fmla="*/ 7309 w 7341"/>
                  <a:gd name="T31" fmla="*/ 7039 h 12783"/>
                  <a:gd name="T32" fmla="*/ 7196 w 7341"/>
                  <a:gd name="T33" fmla="*/ 7754 h 12783"/>
                  <a:gd name="T34" fmla="*/ 7045 w 7341"/>
                  <a:gd name="T35" fmla="*/ 8240 h 12783"/>
                  <a:gd name="T36" fmla="*/ 6903 w 7341"/>
                  <a:gd name="T37" fmla="*/ 8530 h 12783"/>
                  <a:gd name="T38" fmla="*/ 6812 w 7341"/>
                  <a:gd name="T39" fmla="*/ 8660 h 12783"/>
                  <a:gd name="T40" fmla="*/ 6795 w 7341"/>
                  <a:gd name="T41" fmla="*/ 8693 h 12783"/>
                  <a:gd name="T42" fmla="*/ 6776 w 7341"/>
                  <a:gd name="T43" fmla="*/ 8843 h 12783"/>
                  <a:gd name="T44" fmla="*/ 6712 w 7341"/>
                  <a:gd name="T45" fmla="*/ 9104 h 12783"/>
                  <a:gd name="T46" fmla="*/ 6581 w 7341"/>
                  <a:gd name="T47" fmla="*/ 9439 h 12783"/>
                  <a:gd name="T48" fmla="*/ 6367 w 7341"/>
                  <a:gd name="T49" fmla="*/ 9812 h 12783"/>
                  <a:gd name="T50" fmla="*/ 6062 w 7341"/>
                  <a:gd name="T51" fmla="*/ 10180 h 12783"/>
                  <a:gd name="T52" fmla="*/ 5786 w 7341"/>
                  <a:gd name="T53" fmla="*/ 10487 h 12783"/>
                  <a:gd name="T54" fmla="*/ 5566 w 7341"/>
                  <a:gd name="T55" fmla="*/ 10725 h 12783"/>
                  <a:gd name="T56" fmla="*/ 5412 w 7341"/>
                  <a:gd name="T57" fmla="*/ 10891 h 12783"/>
                  <a:gd name="T58" fmla="*/ 5328 w 7341"/>
                  <a:gd name="T59" fmla="*/ 10973 h 12783"/>
                  <a:gd name="T60" fmla="*/ 5305 w 7341"/>
                  <a:gd name="T61" fmla="*/ 11012 h 12783"/>
                  <a:gd name="T62" fmla="*/ 5201 w 7341"/>
                  <a:gd name="T63" fmla="*/ 11208 h 12783"/>
                  <a:gd name="T64" fmla="*/ 5022 w 7341"/>
                  <a:gd name="T65" fmla="*/ 11518 h 12783"/>
                  <a:gd name="T66" fmla="*/ 4802 w 7341"/>
                  <a:gd name="T67" fmla="*/ 11853 h 12783"/>
                  <a:gd name="T68" fmla="*/ 4571 w 7341"/>
                  <a:gd name="T69" fmla="*/ 12137 h 12783"/>
                  <a:gd name="T70" fmla="*/ 4344 w 7341"/>
                  <a:gd name="T71" fmla="*/ 12308 h 12783"/>
                  <a:gd name="T72" fmla="*/ 4074 w 7341"/>
                  <a:gd name="T73" fmla="*/ 12471 h 12783"/>
                  <a:gd name="T74" fmla="*/ 3744 w 7341"/>
                  <a:gd name="T75" fmla="*/ 12623 h 12783"/>
                  <a:gd name="T76" fmla="*/ 3340 w 7341"/>
                  <a:gd name="T77" fmla="*/ 12738 h 12783"/>
                  <a:gd name="T78" fmla="*/ 2854 w 7341"/>
                  <a:gd name="T79" fmla="*/ 12783 h 12783"/>
                  <a:gd name="T80" fmla="*/ 2276 w 7341"/>
                  <a:gd name="T81" fmla="*/ 12731 h 12783"/>
                  <a:gd name="T82" fmla="*/ 1616 w 7341"/>
                  <a:gd name="T83" fmla="*/ 12539 h 12783"/>
                  <a:gd name="T84" fmla="*/ 967 w 7341"/>
                  <a:gd name="T85" fmla="*/ 12154 h 12783"/>
                  <a:gd name="T86" fmla="*/ 418 w 7341"/>
                  <a:gd name="T87" fmla="*/ 11544 h 12783"/>
                  <a:gd name="T88" fmla="*/ 68 w 7341"/>
                  <a:gd name="T89" fmla="*/ 10663 h 12783"/>
                  <a:gd name="T90" fmla="*/ 6 w 7341"/>
                  <a:gd name="T91" fmla="*/ 10148 h 12783"/>
                  <a:gd name="T92" fmla="*/ 80 w 7341"/>
                  <a:gd name="T93" fmla="*/ 10452 h 12783"/>
                  <a:gd name="T94" fmla="*/ 259 w 7341"/>
                  <a:gd name="T95" fmla="*/ 10938 h 12783"/>
                  <a:gd name="T96" fmla="*/ 577 w 7341"/>
                  <a:gd name="T97" fmla="*/ 11491 h 12783"/>
                  <a:gd name="T98" fmla="*/ 1061 w 7341"/>
                  <a:gd name="T99" fmla="*/ 11994 h 12783"/>
                  <a:gd name="T100" fmla="*/ 1710 w 7341"/>
                  <a:gd name="T101" fmla="*/ 12333 h 12783"/>
                  <a:gd name="T102" fmla="*/ 2295 w 7341"/>
                  <a:gd name="T103" fmla="*/ 12477 h 12783"/>
                  <a:gd name="T104" fmla="*/ 2766 w 7341"/>
                  <a:gd name="T105" fmla="*/ 12493 h 12783"/>
                  <a:gd name="T106" fmla="*/ 3101 w 7341"/>
                  <a:gd name="T107" fmla="*/ 12438 h 12783"/>
                  <a:gd name="T108" fmla="*/ 3276 w 7341"/>
                  <a:gd name="T109" fmla="*/ 12382 h 12783"/>
                  <a:gd name="T110" fmla="*/ 4178 w 7341"/>
                  <a:gd name="T111" fmla="*/ 11629 h 12783"/>
                  <a:gd name="T112" fmla="*/ 6328 w 7341"/>
                  <a:gd name="T113" fmla="*/ 7942 h 12783"/>
                  <a:gd name="T114" fmla="*/ 5357 w 7341"/>
                  <a:gd name="T115" fmla="*/ 1398 h 12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41" h="12783">
                    <a:moveTo>
                      <a:pt x="4107" y="0"/>
                    </a:moveTo>
                    <a:lnTo>
                      <a:pt x="4143" y="12"/>
                    </a:lnTo>
                    <a:lnTo>
                      <a:pt x="4244" y="58"/>
                    </a:lnTo>
                    <a:lnTo>
                      <a:pt x="4400" y="139"/>
                    </a:lnTo>
                    <a:lnTo>
                      <a:pt x="4601" y="263"/>
                    </a:lnTo>
                    <a:lnTo>
                      <a:pt x="4841" y="433"/>
                    </a:lnTo>
                    <a:lnTo>
                      <a:pt x="5110" y="652"/>
                    </a:lnTo>
                    <a:lnTo>
                      <a:pt x="5399" y="925"/>
                    </a:lnTo>
                    <a:lnTo>
                      <a:pt x="5701" y="1259"/>
                    </a:lnTo>
                    <a:lnTo>
                      <a:pt x="6003" y="1657"/>
                    </a:lnTo>
                    <a:lnTo>
                      <a:pt x="6299" y="2123"/>
                    </a:lnTo>
                    <a:lnTo>
                      <a:pt x="6478" y="2458"/>
                    </a:lnTo>
                    <a:lnTo>
                      <a:pt x="6621" y="2772"/>
                    </a:lnTo>
                    <a:lnTo>
                      <a:pt x="6734" y="3062"/>
                    </a:lnTo>
                    <a:lnTo>
                      <a:pt x="6815" y="3327"/>
                    </a:lnTo>
                    <a:lnTo>
                      <a:pt x="6877" y="3562"/>
                    </a:lnTo>
                    <a:lnTo>
                      <a:pt x="6916" y="3761"/>
                    </a:lnTo>
                    <a:lnTo>
                      <a:pt x="6941" y="3924"/>
                    </a:lnTo>
                    <a:lnTo>
                      <a:pt x="6955" y="4044"/>
                    </a:lnTo>
                    <a:lnTo>
                      <a:pt x="6958" y="4123"/>
                    </a:lnTo>
                    <a:lnTo>
                      <a:pt x="6958" y="4151"/>
                    </a:lnTo>
                    <a:lnTo>
                      <a:pt x="6971" y="4181"/>
                    </a:lnTo>
                    <a:lnTo>
                      <a:pt x="7004" y="4256"/>
                    </a:lnTo>
                    <a:lnTo>
                      <a:pt x="7053" y="4380"/>
                    </a:lnTo>
                    <a:lnTo>
                      <a:pt x="7111" y="4550"/>
                    </a:lnTo>
                    <a:lnTo>
                      <a:pt x="7172" y="4765"/>
                    </a:lnTo>
                    <a:lnTo>
                      <a:pt x="7231" y="5029"/>
                    </a:lnTo>
                    <a:lnTo>
                      <a:pt x="7283" y="5346"/>
                    </a:lnTo>
                    <a:lnTo>
                      <a:pt x="7322" y="5708"/>
                    </a:lnTo>
                    <a:lnTo>
                      <a:pt x="7341" y="6122"/>
                    </a:lnTo>
                    <a:lnTo>
                      <a:pt x="7338" y="6586"/>
                    </a:lnTo>
                    <a:lnTo>
                      <a:pt x="7309" y="7039"/>
                    </a:lnTo>
                    <a:lnTo>
                      <a:pt x="7260" y="7427"/>
                    </a:lnTo>
                    <a:lnTo>
                      <a:pt x="7196" y="7754"/>
                    </a:lnTo>
                    <a:lnTo>
                      <a:pt x="7124" y="8024"/>
                    </a:lnTo>
                    <a:lnTo>
                      <a:pt x="7045" y="8240"/>
                    </a:lnTo>
                    <a:lnTo>
                      <a:pt x="6971" y="8406"/>
                    </a:lnTo>
                    <a:lnTo>
                      <a:pt x="6903" y="8530"/>
                    </a:lnTo>
                    <a:lnTo>
                      <a:pt x="6847" y="8614"/>
                    </a:lnTo>
                    <a:lnTo>
                      <a:pt x="6812" y="8660"/>
                    </a:lnTo>
                    <a:lnTo>
                      <a:pt x="6798" y="8673"/>
                    </a:lnTo>
                    <a:lnTo>
                      <a:pt x="6795" y="8693"/>
                    </a:lnTo>
                    <a:lnTo>
                      <a:pt x="6789" y="8751"/>
                    </a:lnTo>
                    <a:lnTo>
                      <a:pt x="6776" y="8843"/>
                    </a:lnTo>
                    <a:lnTo>
                      <a:pt x="6751" y="8961"/>
                    </a:lnTo>
                    <a:lnTo>
                      <a:pt x="6712" y="9104"/>
                    </a:lnTo>
                    <a:lnTo>
                      <a:pt x="6657" y="9264"/>
                    </a:lnTo>
                    <a:lnTo>
                      <a:pt x="6581" y="9439"/>
                    </a:lnTo>
                    <a:lnTo>
                      <a:pt x="6487" y="9622"/>
                    </a:lnTo>
                    <a:lnTo>
                      <a:pt x="6367" y="9812"/>
                    </a:lnTo>
                    <a:lnTo>
                      <a:pt x="6218" y="10001"/>
                    </a:lnTo>
                    <a:lnTo>
                      <a:pt x="6062" y="10180"/>
                    </a:lnTo>
                    <a:lnTo>
                      <a:pt x="5919" y="10344"/>
                    </a:lnTo>
                    <a:lnTo>
                      <a:pt x="5786" y="10487"/>
                    </a:lnTo>
                    <a:lnTo>
                      <a:pt x="5669" y="10618"/>
                    </a:lnTo>
                    <a:lnTo>
                      <a:pt x="5566" y="10725"/>
                    </a:lnTo>
                    <a:lnTo>
                      <a:pt x="5481" y="10817"/>
                    </a:lnTo>
                    <a:lnTo>
                      <a:pt x="5412" y="10891"/>
                    </a:lnTo>
                    <a:lnTo>
                      <a:pt x="5360" y="10944"/>
                    </a:lnTo>
                    <a:lnTo>
                      <a:pt x="5328" y="10973"/>
                    </a:lnTo>
                    <a:lnTo>
                      <a:pt x="5318" y="10986"/>
                    </a:lnTo>
                    <a:lnTo>
                      <a:pt x="5305" y="11012"/>
                    </a:lnTo>
                    <a:lnTo>
                      <a:pt x="5263" y="11090"/>
                    </a:lnTo>
                    <a:lnTo>
                      <a:pt x="5201" y="11208"/>
                    </a:lnTo>
                    <a:lnTo>
                      <a:pt x="5120" y="11355"/>
                    </a:lnTo>
                    <a:lnTo>
                      <a:pt x="5022" y="11518"/>
                    </a:lnTo>
                    <a:lnTo>
                      <a:pt x="4915" y="11687"/>
                    </a:lnTo>
                    <a:lnTo>
                      <a:pt x="4802" y="11853"/>
                    </a:lnTo>
                    <a:lnTo>
                      <a:pt x="4685" y="12007"/>
                    </a:lnTo>
                    <a:lnTo>
                      <a:pt x="4571" y="12137"/>
                    </a:lnTo>
                    <a:lnTo>
                      <a:pt x="4458" y="12233"/>
                    </a:lnTo>
                    <a:lnTo>
                      <a:pt x="4344" y="12308"/>
                    </a:lnTo>
                    <a:lnTo>
                      <a:pt x="4217" y="12389"/>
                    </a:lnTo>
                    <a:lnTo>
                      <a:pt x="4074" y="12471"/>
                    </a:lnTo>
                    <a:lnTo>
                      <a:pt x="3919" y="12548"/>
                    </a:lnTo>
                    <a:lnTo>
                      <a:pt x="3744" y="12623"/>
                    </a:lnTo>
                    <a:lnTo>
                      <a:pt x="3552" y="12686"/>
                    </a:lnTo>
                    <a:lnTo>
                      <a:pt x="3340" y="12738"/>
                    </a:lnTo>
                    <a:lnTo>
                      <a:pt x="3107" y="12770"/>
                    </a:lnTo>
                    <a:lnTo>
                      <a:pt x="2854" y="12783"/>
                    </a:lnTo>
                    <a:lnTo>
                      <a:pt x="2578" y="12774"/>
                    </a:lnTo>
                    <a:lnTo>
                      <a:pt x="2276" y="12731"/>
                    </a:lnTo>
                    <a:lnTo>
                      <a:pt x="1951" y="12656"/>
                    </a:lnTo>
                    <a:lnTo>
                      <a:pt x="1616" y="12539"/>
                    </a:lnTo>
                    <a:lnTo>
                      <a:pt x="1286" y="12372"/>
                    </a:lnTo>
                    <a:lnTo>
                      <a:pt x="967" y="12154"/>
                    </a:lnTo>
                    <a:lnTo>
                      <a:pt x="671" y="11880"/>
                    </a:lnTo>
                    <a:lnTo>
                      <a:pt x="418" y="11544"/>
                    </a:lnTo>
                    <a:lnTo>
                      <a:pt x="214" y="11140"/>
                    </a:lnTo>
                    <a:lnTo>
                      <a:pt x="68" y="10663"/>
                    </a:lnTo>
                    <a:lnTo>
                      <a:pt x="0" y="10105"/>
                    </a:lnTo>
                    <a:lnTo>
                      <a:pt x="6" y="10148"/>
                    </a:lnTo>
                    <a:lnTo>
                      <a:pt x="32" y="10268"/>
                    </a:lnTo>
                    <a:lnTo>
                      <a:pt x="80" y="10452"/>
                    </a:lnTo>
                    <a:lnTo>
                      <a:pt x="156" y="10676"/>
                    </a:lnTo>
                    <a:lnTo>
                      <a:pt x="259" y="10938"/>
                    </a:lnTo>
                    <a:lnTo>
                      <a:pt x="399" y="11214"/>
                    </a:lnTo>
                    <a:lnTo>
                      <a:pt x="577" y="11491"/>
                    </a:lnTo>
                    <a:lnTo>
                      <a:pt x="798" y="11759"/>
                    </a:lnTo>
                    <a:lnTo>
                      <a:pt x="1061" y="11994"/>
                    </a:lnTo>
                    <a:lnTo>
                      <a:pt x="1380" y="12190"/>
                    </a:lnTo>
                    <a:lnTo>
                      <a:pt x="1710" y="12333"/>
                    </a:lnTo>
                    <a:lnTo>
                      <a:pt x="2016" y="12424"/>
                    </a:lnTo>
                    <a:lnTo>
                      <a:pt x="2295" y="12477"/>
                    </a:lnTo>
                    <a:lnTo>
                      <a:pt x="2545" y="12496"/>
                    </a:lnTo>
                    <a:lnTo>
                      <a:pt x="2766" y="12493"/>
                    </a:lnTo>
                    <a:lnTo>
                      <a:pt x="2952" y="12471"/>
                    </a:lnTo>
                    <a:lnTo>
                      <a:pt x="3101" y="12438"/>
                    </a:lnTo>
                    <a:lnTo>
                      <a:pt x="3208" y="12405"/>
                    </a:lnTo>
                    <a:lnTo>
                      <a:pt x="3276" y="12382"/>
                    </a:lnTo>
                    <a:lnTo>
                      <a:pt x="3299" y="12372"/>
                    </a:lnTo>
                    <a:lnTo>
                      <a:pt x="4178" y="11629"/>
                    </a:lnTo>
                    <a:lnTo>
                      <a:pt x="4919" y="10624"/>
                    </a:lnTo>
                    <a:lnTo>
                      <a:pt x="6328" y="7942"/>
                    </a:lnTo>
                    <a:lnTo>
                      <a:pt x="6338" y="4012"/>
                    </a:lnTo>
                    <a:lnTo>
                      <a:pt x="5357" y="1398"/>
                    </a:lnTo>
                    <a:lnTo>
                      <a:pt x="4107" y="0"/>
                    </a:lnTo>
                    <a:close/>
                  </a:path>
                </a:pathLst>
              </a:custGeom>
              <a:solidFill>
                <a:srgbClr val="BF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27" name="Freeform 899"/>
              <p:cNvSpPr>
                <a:spLocks/>
              </p:cNvSpPr>
              <p:nvPr/>
            </p:nvSpPr>
            <p:spPr bwMode="auto">
              <a:xfrm>
                <a:off x="827" y="2610"/>
                <a:ext cx="320" cy="457"/>
              </a:xfrm>
              <a:custGeom>
                <a:avLst/>
                <a:gdLst>
                  <a:gd name="T0" fmla="*/ 4143 w 7341"/>
                  <a:gd name="T1" fmla="*/ 12 h 12783"/>
                  <a:gd name="T2" fmla="*/ 4400 w 7341"/>
                  <a:gd name="T3" fmla="*/ 139 h 12783"/>
                  <a:gd name="T4" fmla="*/ 4841 w 7341"/>
                  <a:gd name="T5" fmla="*/ 433 h 12783"/>
                  <a:gd name="T6" fmla="*/ 5399 w 7341"/>
                  <a:gd name="T7" fmla="*/ 925 h 12783"/>
                  <a:gd name="T8" fmla="*/ 6003 w 7341"/>
                  <a:gd name="T9" fmla="*/ 1657 h 12783"/>
                  <a:gd name="T10" fmla="*/ 6478 w 7341"/>
                  <a:gd name="T11" fmla="*/ 2458 h 12783"/>
                  <a:gd name="T12" fmla="*/ 6734 w 7341"/>
                  <a:gd name="T13" fmla="*/ 3062 h 12783"/>
                  <a:gd name="T14" fmla="*/ 6877 w 7341"/>
                  <a:gd name="T15" fmla="*/ 3562 h 12783"/>
                  <a:gd name="T16" fmla="*/ 6941 w 7341"/>
                  <a:gd name="T17" fmla="*/ 3924 h 12783"/>
                  <a:gd name="T18" fmla="*/ 6958 w 7341"/>
                  <a:gd name="T19" fmla="*/ 4123 h 12783"/>
                  <a:gd name="T20" fmla="*/ 6971 w 7341"/>
                  <a:gd name="T21" fmla="*/ 4181 h 12783"/>
                  <a:gd name="T22" fmla="*/ 7053 w 7341"/>
                  <a:gd name="T23" fmla="*/ 4380 h 12783"/>
                  <a:gd name="T24" fmla="*/ 7172 w 7341"/>
                  <a:gd name="T25" fmla="*/ 4765 h 12783"/>
                  <a:gd name="T26" fmla="*/ 7283 w 7341"/>
                  <a:gd name="T27" fmla="*/ 5346 h 12783"/>
                  <a:gd name="T28" fmla="*/ 7341 w 7341"/>
                  <a:gd name="T29" fmla="*/ 6122 h 12783"/>
                  <a:gd name="T30" fmla="*/ 7309 w 7341"/>
                  <a:gd name="T31" fmla="*/ 7039 h 12783"/>
                  <a:gd name="T32" fmla="*/ 7196 w 7341"/>
                  <a:gd name="T33" fmla="*/ 7754 h 12783"/>
                  <a:gd name="T34" fmla="*/ 7045 w 7341"/>
                  <a:gd name="T35" fmla="*/ 8240 h 12783"/>
                  <a:gd name="T36" fmla="*/ 6903 w 7341"/>
                  <a:gd name="T37" fmla="*/ 8530 h 12783"/>
                  <a:gd name="T38" fmla="*/ 6812 w 7341"/>
                  <a:gd name="T39" fmla="*/ 8660 h 12783"/>
                  <a:gd name="T40" fmla="*/ 6795 w 7341"/>
                  <a:gd name="T41" fmla="*/ 8693 h 12783"/>
                  <a:gd name="T42" fmla="*/ 6776 w 7341"/>
                  <a:gd name="T43" fmla="*/ 8843 h 12783"/>
                  <a:gd name="T44" fmla="*/ 6712 w 7341"/>
                  <a:gd name="T45" fmla="*/ 9104 h 12783"/>
                  <a:gd name="T46" fmla="*/ 6581 w 7341"/>
                  <a:gd name="T47" fmla="*/ 9439 h 12783"/>
                  <a:gd name="T48" fmla="*/ 6367 w 7341"/>
                  <a:gd name="T49" fmla="*/ 9812 h 12783"/>
                  <a:gd name="T50" fmla="*/ 6062 w 7341"/>
                  <a:gd name="T51" fmla="*/ 10180 h 12783"/>
                  <a:gd name="T52" fmla="*/ 5786 w 7341"/>
                  <a:gd name="T53" fmla="*/ 10487 h 12783"/>
                  <a:gd name="T54" fmla="*/ 5566 w 7341"/>
                  <a:gd name="T55" fmla="*/ 10725 h 12783"/>
                  <a:gd name="T56" fmla="*/ 5412 w 7341"/>
                  <a:gd name="T57" fmla="*/ 10891 h 12783"/>
                  <a:gd name="T58" fmla="*/ 5328 w 7341"/>
                  <a:gd name="T59" fmla="*/ 10973 h 12783"/>
                  <a:gd name="T60" fmla="*/ 5305 w 7341"/>
                  <a:gd name="T61" fmla="*/ 11012 h 12783"/>
                  <a:gd name="T62" fmla="*/ 5201 w 7341"/>
                  <a:gd name="T63" fmla="*/ 11208 h 12783"/>
                  <a:gd name="T64" fmla="*/ 5022 w 7341"/>
                  <a:gd name="T65" fmla="*/ 11518 h 12783"/>
                  <a:gd name="T66" fmla="*/ 4802 w 7341"/>
                  <a:gd name="T67" fmla="*/ 11853 h 12783"/>
                  <a:gd name="T68" fmla="*/ 4571 w 7341"/>
                  <a:gd name="T69" fmla="*/ 12137 h 12783"/>
                  <a:gd name="T70" fmla="*/ 4344 w 7341"/>
                  <a:gd name="T71" fmla="*/ 12308 h 12783"/>
                  <a:gd name="T72" fmla="*/ 4074 w 7341"/>
                  <a:gd name="T73" fmla="*/ 12471 h 12783"/>
                  <a:gd name="T74" fmla="*/ 3744 w 7341"/>
                  <a:gd name="T75" fmla="*/ 12623 h 12783"/>
                  <a:gd name="T76" fmla="*/ 3340 w 7341"/>
                  <a:gd name="T77" fmla="*/ 12738 h 12783"/>
                  <a:gd name="T78" fmla="*/ 2854 w 7341"/>
                  <a:gd name="T79" fmla="*/ 12783 h 12783"/>
                  <a:gd name="T80" fmla="*/ 2276 w 7341"/>
                  <a:gd name="T81" fmla="*/ 12731 h 12783"/>
                  <a:gd name="T82" fmla="*/ 1616 w 7341"/>
                  <a:gd name="T83" fmla="*/ 12539 h 12783"/>
                  <a:gd name="T84" fmla="*/ 967 w 7341"/>
                  <a:gd name="T85" fmla="*/ 12154 h 12783"/>
                  <a:gd name="T86" fmla="*/ 418 w 7341"/>
                  <a:gd name="T87" fmla="*/ 11544 h 12783"/>
                  <a:gd name="T88" fmla="*/ 68 w 7341"/>
                  <a:gd name="T89" fmla="*/ 10663 h 12783"/>
                  <a:gd name="T90" fmla="*/ 6 w 7341"/>
                  <a:gd name="T91" fmla="*/ 10148 h 12783"/>
                  <a:gd name="T92" fmla="*/ 80 w 7341"/>
                  <a:gd name="T93" fmla="*/ 10452 h 12783"/>
                  <a:gd name="T94" fmla="*/ 259 w 7341"/>
                  <a:gd name="T95" fmla="*/ 10938 h 12783"/>
                  <a:gd name="T96" fmla="*/ 577 w 7341"/>
                  <a:gd name="T97" fmla="*/ 11491 h 12783"/>
                  <a:gd name="T98" fmla="*/ 1061 w 7341"/>
                  <a:gd name="T99" fmla="*/ 11994 h 12783"/>
                  <a:gd name="T100" fmla="*/ 1710 w 7341"/>
                  <a:gd name="T101" fmla="*/ 12333 h 12783"/>
                  <a:gd name="T102" fmla="*/ 2295 w 7341"/>
                  <a:gd name="T103" fmla="*/ 12477 h 12783"/>
                  <a:gd name="T104" fmla="*/ 2766 w 7341"/>
                  <a:gd name="T105" fmla="*/ 12493 h 12783"/>
                  <a:gd name="T106" fmla="*/ 3101 w 7341"/>
                  <a:gd name="T107" fmla="*/ 12438 h 12783"/>
                  <a:gd name="T108" fmla="*/ 3276 w 7341"/>
                  <a:gd name="T109" fmla="*/ 12382 h 12783"/>
                  <a:gd name="T110" fmla="*/ 4178 w 7341"/>
                  <a:gd name="T111" fmla="*/ 11629 h 12783"/>
                  <a:gd name="T112" fmla="*/ 6328 w 7341"/>
                  <a:gd name="T113" fmla="*/ 7942 h 12783"/>
                  <a:gd name="T114" fmla="*/ 5357 w 7341"/>
                  <a:gd name="T115" fmla="*/ 1398 h 12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41" h="12783">
                    <a:moveTo>
                      <a:pt x="4107" y="0"/>
                    </a:moveTo>
                    <a:lnTo>
                      <a:pt x="4143" y="12"/>
                    </a:lnTo>
                    <a:lnTo>
                      <a:pt x="4244" y="58"/>
                    </a:lnTo>
                    <a:lnTo>
                      <a:pt x="4400" y="139"/>
                    </a:lnTo>
                    <a:lnTo>
                      <a:pt x="4601" y="263"/>
                    </a:lnTo>
                    <a:lnTo>
                      <a:pt x="4841" y="433"/>
                    </a:lnTo>
                    <a:lnTo>
                      <a:pt x="5110" y="652"/>
                    </a:lnTo>
                    <a:lnTo>
                      <a:pt x="5399" y="925"/>
                    </a:lnTo>
                    <a:lnTo>
                      <a:pt x="5701" y="1259"/>
                    </a:lnTo>
                    <a:lnTo>
                      <a:pt x="6003" y="1657"/>
                    </a:lnTo>
                    <a:lnTo>
                      <a:pt x="6299" y="2123"/>
                    </a:lnTo>
                    <a:lnTo>
                      <a:pt x="6478" y="2458"/>
                    </a:lnTo>
                    <a:lnTo>
                      <a:pt x="6621" y="2772"/>
                    </a:lnTo>
                    <a:lnTo>
                      <a:pt x="6734" y="3062"/>
                    </a:lnTo>
                    <a:lnTo>
                      <a:pt x="6815" y="3327"/>
                    </a:lnTo>
                    <a:lnTo>
                      <a:pt x="6877" y="3562"/>
                    </a:lnTo>
                    <a:lnTo>
                      <a:pt x="6916" y="3761"/>
                    </a:lnTo>
                    <a:lnTo>
                      <a:pt x="6941" y="3924"/>
                    </a:lnTo>
                    <a:lnTo>
                      <a:pt x="6955" y="4044"/>
                    </a:lnTo>
                    <a:lnTo>
                      <a:pt x="6958" y="4123"/>
                    </a:lnTo>
                    <a:lnTo>
                      <a:pt x="6958" y="4151"/>
                    </a:lnTo>
                    <a:lnTo>
                      <a:pt x="6971" y="4181"/>
                    </a:lnTo>
                    <a:lnTo>
                      <a:pt x="7004" y="4256"/>
                    </a:lnTo>
                    <a:lnTo>
                      <a:pt x="7053" y="4380"/>
                    </a:lnTo>
                    <a:lnTo>
                      <a:pt x="7111" y="4550"/>
                    </a:lnTo>
                    <a:lnTo>
                      <a:pt x="7172" y="4765"/>
                    </a:lnTo>
                    <a:lnTo>
                      <a:pt x="7231" y="5029"/>
                    </a:lnTo>
                    <a:lnTo>
                      <a:pt x="7283" y="5346"/>
                    </a:lnTo>
                    <a:lnTo>
                      <a:pt x="7322" y="5708"/>
                    </a:lnTo>
                    <a:lnTo>
                      <a:pt x="7341" y="6122"/>
                    </a:lnTo>
                    <a:lnTo>
                      <a:pt x="7338" y="6586"/>
                    </a:lnTo>
                    <a:lnTo>
                      <a:pt x="7309" y="7039"/>
                    </a:lnTo>
                    <a:lnTo>
                      <a:pt x="7260" y="7427"/>
                    </a:lnTo>
                    <a:lnTo>
                      <a:pt x="7196" y="7754"/>
                    </a:lnTo>
                    <a:lnTo>
                      <a:pt x="7124" y="8024"/>
                    </a:lnTo>
                    <a:lnTo>
                      <a:pt x="7045" y="8240"/>
                    </a:lnTo>
                    <a:lnTo>
                      <a:pt x="6971" y="8406"/>
                    </a:lnTo>
                    <a:lnTo>
                      <a:pt x="6903" y="8530"/>
                    </a:lnTo>
                    <a:lnTo>
                      <a:pt x="6847" y="8614"/>
                    </a:lnTo>
                    <a:lnTo>
                      <a:pt x="6812" y="8660"/>
                    </a:lnTo>
                    <a:lnTo>
                      <a:pt x="6798" y="8673"/>
                    </a:lnTo>
                    <a:lnTo>
                      <a:pt x="6795" y="8693"/>
                    </a:lnTo>
                    <a:lnTo>
                      <a:pt x="6789" y="8751"/>
                    </a:lnTo>
                    <a:lnTo>
                      <a:pt x="6776" y="8843"/>
                    </a:lnTo>
                    <a:lnTo>
                      <a:pt x="6751" y="8961"/>
                    </a:lnTo>
                    <a:lnTo>
                      <a:pt x="6712" y="9104"/>
                    </a:lnTo>
                    <a:lnTo>
                      <a:pt x="6657" y="9264"/>
                    </a:lnTo>
                    <a:lnTo>
                      <a:pt x="6581" y="9439"/>
                    </a:lnTo>
                    <a:lnTo>
                      <a:pt x="6487" y="9622"/>
                    </a:lnTo>
                    <a:lnTo>
                      <a:pt x="6367" y="9812"/>
                    </a:lnTo>
                    <a:lnTo>
                      <a:pt x="6218" y="10001"/>
                    </a:lnTo>
                    <a:lnTo>
                      <a:pt x="6062" y="10180"/>
                    </a:lnTo>
                    <a:lnTo>
                      <a:pt x="5919" y="10344"/>
                    </a:lnTo>
                    <a:lnTo>
                      <a:pt x="5786" y="10487"/>
                    </a:lnTo>
                    <a:lnTo>
                      <a:pt x="5669" y="10618"/>
                    </a:lnTo>
                    <a:lnTo>
                      <a:pt x="5566" y="10725"/>
                    </a:lnTo>
                    <a:lnTo>
                      <a:pt x="5481" y="10817"/>
                    </a:lnTo>
                    <a:lnTo>
                      <a:pt x="5412" y="10891"/>
                    </a:lnTo>
                    <a:lnTo>
                      <a:pt x="5360" y="10944"/>
                    </a:lnTo>
                    <a:lnTo>
                      <a:pt x="5328" y="10973"/>
                    </a:lnTo>
                    <a:lnTo>
                      <a:pt x="5318" y="10986"/>
                    </a:lnTo>
                    <a:lnTo>
                      <a:pt x="5305" y="11012"/>
                    </a:lnTo>
                    <a:lnTo>
                      <a:pt x="5263" y="11090"/>
                    </a:lnTo>
                    <a:lnTo>
                      <a:pt x="5201" y="11208"/>
                    </a:lnTo>
                    <a:lnTo>
                      <a:pt x="5120" y="11355"/>
                    </a:lnTo>
                    <a:lnTo>
                      <a:pt x="5022" y="11518"/>
                    </a:lnTo>
                    <a:lnTo>
                      <a:pt x="4915" y="11687"/>
                    </a:lnTo>
                    <a:lnTo>
                      <a:pt x="4802" y="11853"/>
                    </a:lnTo>
                    <a:lnTo>
                      <a:pt x="4685" y="12007"/>
                    </a:lnTo>
                    <a:lnTo>
                      <a:pt x="4571" y="12137"/>
                    </a:lnTo>
                    <a:lnTo>
                      <a:pt x="4458" y="12233"/>
                    </a:lnTo>
                    <a:lnTo>
                      <a:pt x="4344" y="12308"/>
                    </a:lnTo>
                    <a:lnTo>
                      <a:pt x="4217" y="12389"/>
                    </a:lnTo>
                    <a:lnTo>
                      <a:pt x="4074" y="12471"/>
                    </a:lnTo>
                    <a:lnTo>
                      <a:pt x="3919" y="12548"/>
                    </a:lnTo>
                    <a:lnTo>
                      <a:pt x="3744" y="12623"/>
                    </a:lnTo>
                    <a:lnTo>
                      <a:pt x="3552" y="12686"/>
                    </a:lnTo>
                    <a:lnTo>
                      <a:pt x="3340" y="12738"/>
                    </a:lnTo>
                    <a:lnTo>
                      <a:pt x="3107" y="12770"/>
                    </a:lnTo>
                    <a:lnTo>
                      <a:pt x="2854" y="12783"/>
                    </a:lnTo>
                    <a:lnTo>
                      <a:pt x="2578" y="12774"/>
                    </a:lnTo>
                    <a:lnTo>
                      <a:pt x="2276" y="12731"/>
                    </a:lnTo>
                    <a:lnTo>
                      <a:pt x="1951" y="12656"/>
                    </a:lnTo>
                    <a:lnTo>
                      <a:pt x="1616" y="12539"/>
                    </a:lnTo>
                    <a:lnTo>
                      <a:pt x="1286" y="12372"/>
                    </a:lnTo>
                    <a:lnTo>
                      <a:pt x="967" y="12154"/>
                    </a:lnTo>
                    <a:lnTo>
                      <a:pt x="671" y="11880"/>
                    </a:lnTo>
                    <a:lnTo>
                      <a:pt x="418" y="11544"/>
                    </a:lnTo>
                    <a:lnTo>
                      <a:pt x="214" y="11140"/>
                    </a:lnTo>
                    <a:lnTo>
                      <a:pt x="68" y="10663"/>
                    </a:lnTo>
                    <a:lnTo>
                      <a:pt x="0" y="10105"/>
                    </a:lnTo>
                    <a:lnTo>
                      <a:pt x="6" y="10148"/>
                    </a:lnTo>
                    <a:lnTo>
                      <a:pt x="32" y="10268"/>
                    </a:lnTo>
                    <a:lnTo>
                      <a:pt x="80" y="10452"/>
                    </a:lnTo>
                    <a:lnTo>
                      <a:pt x="156" y="10676"/>
                    </a:lnTo>
                    <a:lnTo>
                      <a:pt x="259" y="10938"/>
                    </a:lnTo>
                    <a:lnTo>
                      <a:pt x="399" y="11214"/>
                    </a:lnTo>
                    <a:lnTo>
                      <a:pt x="577" y="11491"/>
                    </a:lnTo>
                    <a:lnTo>
                      <a:pt x="798" y="11759"/>
                    </a:lnTo>
                    <a:lnTo>
                      <a:pt x="1061" y="11994"/>
                    </a:lnTo>
                    <a:lnTo>
                      <a:pt x="1380" y="12190"/>
                    </a:lnTo>
                    <a:lnTo>
                      <a:pt x="1710" y="12333"/>
                    </a:lnTo>
                    <a:lnTo>
                      <a:pt x="2016" y="12424"/>
                    </a:lnTo>
                    <a:lnTo>
                      <a:pt x="2295" y="12477"/>
                    </a:lnTo>
                    <a:lnTo>
                      <a:pt x="2545" y="12496"/>
                    </a:lnTo>
                    <a:lnTo>
                      <a:pt x="2766" y="12493"/>
                    </a:lnTo>
                    <a:lnTo>
                      <a:pt x="2952" y="12471"/>
                    </a:lnTo>
                    <a:lnTo>
                      <a:pt x="3101" y="12438"/>
                    </a:lnTo>
                    <a:lnTo>
                      <a:pt x="3208" y="12405"/>
                    </a:lnTo>
                    <a:lnTo>
                      <a:pt x="3276" y="12382"/>
                    </a:lnTo>
                    <a:lnTo>
                      <a:pt x="3299" y="12372"/>
                    </a:lnTo>
                    <a:lnTo>
                      <a:pt x="4178" y="11629"/>
                    </a:lnTo>
                    <a:lnTo>
                      <a:pt x="4919" y="10624"/>
                    </a:lnTo>
                    <a:lnTo>
                      <a:pt x="6328" y="7942"/>
                    </a:lnTo>
                    <a:lnTo>
                      <a:pt x="6338" y="4012"/>
                    </a:lnTo>
                    <a:lnTo>
                      <a:pt x="5357" y="1398"/>
                    </a:lnTo>
                    <a:lnTo>
                      <a:pt x="4107"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28" name="Freeform 900"/>
              <p:cNvSpPr>
                <a:spLocks/>
              </p:cNvSpPr>
              <p:nvPr/>
            </p:nvSpPr>
            <p:spPr bwMode="auto">
              <a:xfrm>
                <a:off x="832" y="2670"/>
                <a:ext cx="301" cy="394"/>
              </a:xfrm>
              <a:custGeom>
                <a:avLst/>
                <a:gdLst>
                  <a:gd name="T0" fmla="*/ 6198 w 6935"/>
                  <a:gd name="T1" fmla="*/ 6202 h 11016"/>
                  <a:gd name="T2" fmla="*/ 5756 w 6935"/>
                  <a:gd name="T3" fmla="*/ 135 h 11016"/>
                  <a:gd name="T4" fmla="*/ 6075 w 6935"/>
                  <a:gd name="T5" fmla="*/ 558 h 11016"/>
                  <a:gd name="T6" fmla="*/ 6273 w 6935"/>
                  <a:gd name="T7" fmla="*/ 1005 h 11016"/>
                  <a:gd name="T8" fmla="*/ 6403 w 6935"/>
                  <a:gd name="T9" fmla="*/ 1452 h 11016"/>
                  <a:gd name="T10" fmla="*/ 6477 w 6935"/>
                  <a:gd name="T11" fmla="*/ 1713 h 11016"/>
                  <a:gd name="T12" fmla="*/ 6565 w 6935"/>
                  <a:gd name="T13" fmla="*/ 1980 h 11016"/>
                  <a:gd name="T14" fmla="*/ 6653 w 6935"/>
                  <a:gd name="T15" fmla="*/ 2235 h 11016"/>
                  <a:gd name="T16" fmla="*/ 6705 w 6935"/>
                  <a:gd name="T17" fmla="*/ 2427 h 11016"/>
                  <a:gd name="T18" fmla="*/ 6708 w 6935"/>
                  <a:gd name="T19" fmla="*/ 2584 h 11016"/>
                  <a:gd name="T20" fmla="*/ 6699 w 6935"/>
                  <a:gd name="T21" fmla="*/ 2725 h 11016"/>
                  <a:gd name="T22" fmla="*/ 6770 w 6935"/>
                  <a:gd name="T23" fmla="*/ 3119 h 11016"/>
                  <a:gd name="T24" fmla="*/ 6909 w 6935"/>
                  <a:gd name="T25" fmla="*/ 4098 h 11016"/>
                  <a:gd name="T26" fmla="*/ 6916 w 6935"/>
                  <a:gd name="T27" fmla="*/ 5155 h 11016"/>
                  <a:gd name="T28" fmla="*/ 6694 w 6935"/>
                  <a:gd name="T29" fmla="*/ 6293 h 11016"/>
                  <a:gd name="T30" fmla="*/ 6653 w 6935"/>
                  <a:gd name="T31" fmla="*/ 6492 h 11016"/>
                  <a:gd name="T32" fmla="*/ 6643 w 6935"/>
                  <a:gd name="T33" fmla="*/ 6691 h 11016"/>
                  <a:gd name="T34" fmla="*/ 6643 w 6935"/>
                  <a:gd name="T35" fmla="*/ 6857 h 11016"/>
                  <a:gd name="T36" fmla="*/ 6643 w 6935"/>
                  <a:gd name="T37" fmla="*/ 7011 h 11016"/>
                  <a:gd name="T38" fmla="*/ 6614 w 6935"/>
                  <a:gd name="T39" fmla="*/ 7128 h 11016"/>
                  <a:gd name="T40" fmla="*/ 6545 w 6935"/>
                  <a:gd name="T41" fmla="*/ 7219 h 11016"/>
                  <a:gd name="T42" fmla="*/ 6410 w 6935"/>
                  <a:gd name="T43" fmla="*/ 7327 h 11016"/>
                  <a:gd name="T44" fmla="*/ 6257 w 6935"/>
                  <a:gd name="T45" fmla="*/ 7552 h 11016"/>
                  <a:gd name="T46" fmla="*/ 6156 w 6935"/>
                  <a:gd name="T47" fmla="*/ 7807 h 11016"/>
                  <a:gd name="T48" fmla="*/ 6078 w 6935"/>
                  <a:gd name="T49" fmla="*/ 7992 h 11016"/>
                  <a:gd name="T50" fmla="*/ 5841 w 6935"/>
                  <a:gd name="T51" fmla="*/ 8351 h 11016"/>
                  <a:gd name="T52" fmla="*/ 5617 w 6935"/>
                  <a:gd name="T53" fmla="*/ 8619 h 11016"/>
                  <a:gd name="T54" fmla="*/ 5357 w 6935"/>
                  <a:gd name="T55" fmla="*/ 8916 h 11016"/>
                  <a:gd name="T56" fmla="*/ 5211 w 6935"/>
                  <a:gd name="T57" fmla="*/ 9115 h 11016"/>
                  <a:gd name="T58" fmla="*/ 5185 w 6935"/>
                  <a:gd name="T59" fmla="*/ 9199 h 11016"/>
                  <a:gd name="T60" fmla="*/ 5159 w 6935"/>
                  <a:gd name="T61" fmla="*/ 9278 h 11016"/>
                  <a:gd name="T62" fmla="*/ 5064 w 6935"/>
                  <a:gd name="T63" fmla="*/ 9408 h 11016"/>
                  <a:gd name="T64" fmla="*/ 4929 w 6935"/>
                  <a:gd name="T65" fmla="*/ 9591 h 11016"/>
                  <a:gd name="T66" fmla="*/ 4795 w 6935"/>
                  <a:gd name="T67" fmla="*/ 9770 h 11016"/>
                  <a:gd name="T68" fmla="*/ 4679 w 6935"/>
                  <a:gd name="T69" fmla="*/ 9930 h 11016"/>
                  <a:gd name="T70" fmla="*/ 4506 w 6935"/>
                  <a:gd name="T71" fmla="*/ 10156 h 11016"/>
                  <a:gd name="T72" fmla="*/ 4247 w 6935"/>
                  <a:gd name="T73" fmla="*/ 10430 h 11016"/>
                  <a:gd name="T74" fmla="*/ 3847 w 6935"/>
                  <a:gd name="T75" fmla="*/ 10723 h 11016"/>
                  <a:gd name="T76" fmla="*/ 3519 w 6935"/>
                  <a:gd name="T77" fmla="*/ 10880 h 11016"/>
                  <a:gd name="T78" fmla="*/ 3162 w 6935"/>
                  <a:gd name="T79" fmla="*/ 10961 h 11016"/>
                  <a:gd name="T80" fmla="*/ 2714 w 6935"/>
                  <a:gd name="T81" fmla="*/ 11013 h 11016"/>
                  <a:gd name="T82" fmla="*/ 2230 w 6935"/>
                  <a:gd name="T83" fmla="*/ 11004 h 11016"/>
                  <a:gd name="T84" fmla="*/ 1779 w 6935"/>
                  <a:gd name="T85" fmla="*/ 10899 h 11016"/>
                  <a:gd name="T86" fmla="*/ 1428 w 6935"/>
                  <a:gd name="T87" fmla="*/ 10753 h 11016"/>
                  <a:gd name="T88" fmla="*/ 1201 w 6935"/>
                  <a:gd name="T89" fmla="*/ 10642 h 11016"/>
                  <a:gd name="T90" fmla="*/ 746 w 6935"/>
                  <a:gd name="T91" fmla="*/ 10322 h 11016"/>
                  <a:gd name="T92" fmla="*/ 311 w 6935"/>
                  <a:gd name="T93" fmla="*/ 9781 h 11016"/>
                  <a:gd name="T94" fmla="*/ 31 w 6935"/>
                  <a:gd name="T95" fmla="*/ 9063 h 11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935" h="11016">
                    <a:moveTo>
                      <a:pt x="1743" y="10590"/>
                    </a:moveTo>
                    <a:lnTo>
                      <a:pt x="4130" y="9976"/>
                    </a:lnTo>
                    <a:lnTo>
                      <a:pt x="6198" y="6202"/>
                    </a:lnTo>
                    <a:lnTo>
                      <a:pt x="5971" y="2489"/>
                    </a:lnTo>
                    <a:lnTo>
                      <a:pt x="5614" y="0"/>
                    </a:lnTo>
                    <a:lnTo>
                      <a:pt x="5756" y="135"/>
                    </a:lnTo>
                    <a:lnTo>
                      <a:pt x="5880" y="271"/>
                    </a:lnTo>
                    <a:lnTo>
                      <a:pt x="5984" y="415"/>
                    </a:lnTo>
                    <a:lnTo>
                      <a:pt x="6075" y="558"/>
                    </a:lnTo>
                    <a:lnTo>
                      <a:pt x="6149" y="709"/>
                    </a:lnTo>
                    <a:lnTo>
                      <a:pt x="6215" y="855"/>
                    </a:lnTo>
                    <a:lnTo>
                      <a:pt x="6273" y="1005"/>
                    </a:lnTo>
                    <a:lnTo>
                      <a:pt x="6322" y="1155"/>
                    </a:lnTo>
                    <a:lnTo>
                      <a:pt x="6364" y="1306"/>
                    </a:lnTo>
                    <a:lnTo>
                      <a:pt x="6403" y="1452"/>
                    </a:lnTo>
                    <a:lnTo>
                      <a:pt x="6425" y="1537"/>
                    </a:lnTo>
                    <a:lnTo>
                      <a:pt x="6452" y="1624"/>
                    </a:lnTo>
                    <a:lnTo>
                      <a:pt x="6477" y="1713"/>
                    </a:lnTo>
                    <a:lnTo>
                      <a:pt x="6507" y="1801"/>
                    </a:lnTo>
                    <a:lnTo>
                      <a:pt x="6536" y="1889"/>
                    </a:lnTo>
                    <a:lnTo>
                      <a:pt x="6565" y="1980"/>
                    </a:lnTo>
                    <a:lnTo>
                      <a:pt x="6594" y="2065"/>
                    </a:lnTo>
                    <a:lnTo>
                      <a:pt x="6624" y="2154"/>
                    </a:lnTo>
                    <a:lnTo>
                      <a:pt x="6653" y="2235"/>
                    </a:lnTo>
                    <a:lnTo>
                      <a:pt x="6679" y="2317"/>
                    </a:lnTo>
                    <a:lnTo>
                      <a:pt x="6694" y="2375"/>
                    </a:lnTo>
                    <a:lnTo>
                      <a:pt x="6705" y="2427"/>
                    </a:lnTo>
                    <a:lnTo>
                      <a:pt x="6708" y="2483"/>
                    </a:lnTo>
                    <a:lnTo>
                      <a:pt x="6708" y="2535"/>
                    </a:lnTo>
                    <a:lnTo>
                      <a:pt x="6708" y="2584"/>
                    </a:lnTo>
                    <a:lnTo>
                      <a:pt x="6705" y="2632"/>
                    </a:lnTo>
                    <a:lnTo>
                      <a:pt x="6702" y="2679"/>
                    </a:lnTo>
                    <a:lnTo>
                      <a:pt x="6699" y="2725"/>
                    </a:lnTo>
                    <a:lnTo>
                      <a:pt x="6702" y="2770"/>
                    </a:lnTo>
                    <a:lnTo>
                      <a:pt x="6708" y="2812"/>
                    </a:lnTo>
                    <a:lnTo>
                      <a:pt x="6770" y="3119"/>
                    </a:lnTo>
                    <a:lnTo>
                      <a:pt x="6825" y="3435"/>
                    </a:lnTo>
                    <a:lnTo>
                      <a:pt x="6873" y="3761"/>
                    </a:lnTo>
                    <a:lnTo>
                      <a:pt x="6909" y="4098"/>
                    </a:lnTo>
                    <a:lnTo>
                      <a:pt x="6932" y="4440"/>
                    </a:lnTo>
                    <a:lnTo>
                      <a:pt x="6935" y="4793"/>
                    </a:lnTo>
                    <a:lnTo>
                      <a:pt x="6916" y="5155"/>
                    </a:lnTo>
                    <a:lnTo>
                      <a:pt x="6870" y="5523"/>
                    </a:lnTo>
                    <a:lnTo>
                      <a:pt x="6799" y="5905"/>
                    </a:lnTo>
                    <a:lnTo>
                      <a:pt x="6694" y="6293"/>
                    </a:lnTo>
                    <a:lnTo>
                      <a:pt x="6675" y="6359"/>
                    </a:lnTo>
                    <a:lnTo>
                      <a:pt x="6663" y="6426"/>
                    </a:lnTo>
                    <a:lnTo>
                      <a:pt x="6653" y="6492"/>
                    </a:lnTo>
                    <a:lnTo>
                      <a:pt x="6647" y="6561"/>
                    </a:lnTo>
                    <a:lnTo>
                      <a:pt x="6643" y="6625"/>
                    </a:lnTo>
                    <a:lnTo>
                      <a:pt x="6643" y="6691"/>
                    </a:lnTo>
                    <a:lnTo>
                      <a:pt x="6643" y="6753"/>
                    </a:lnTo>
                    <a:lnTo>
                      <a:pt x="6643" y="6809"/>
                    </a:lnTo>
                    <a:lnTo>
                      <a:pt x="6643" y="6857"/>
                    </a:lnTo>
                    <a:lnTo>
                      <a:pt x="6647" y="6903"/>
                    </a:lnTo>
                    <a:lnTo>
                      <a:pt x="6647" y="6959"/>
                    </a:lnTo>
                    <a:lnTo>
                      <a:pt x="6643" y="7011"/>
                    </a:lnTo>
                    <a:lnTo>
                      <a:pt x="6636" y="7053"/>
                    </a:lnTo>
                    <a:lnTo>
                      <a:pt x="6627" y="7096"/>
                    </a:lnTo>
                    <a:lnTo>
                      <a:pt x="6614" y="7128"/>
                    </a:lnTo>
                    <a:lnTo>
                      <a:pt x="6598" y="7161"/>
                    </a:lnTo>
                    <a:lnTo>
                      <a:pt x="6575" y="7193"/>
                    </a:lnTo>
                    <a:lnTo>
                      <a:pt x="6545" y="7219"/>
                    </a:lnTo>
                    <a:lnTo>
                      <a:pt x="6513" y="7246"/>
                    </a:lnTo>
                    <a:lnTo>
                      <a:pt x="6474" y="7274"/>
                    </a:lnTo>
                    <a:lnTo>
                      <a:pt x="6410" y="7327"/>
                    </a:lnTo>
                    <a:lnTo>
                      <a:pt x="6351" y="7395"/>
                    </a:lnTo>
                    <a:lnTo>
                      <a:pt x="6303" y="7470"/>
                    </a:lnTo>
                    <a:lnTo>
                      <a:pt x="6257" y="7552"/>
                    </a:lnTo>
                    <a:lnTo>
                      <a:pt x="6221" y="7641"/>
                    </a:lnTo>
                    <a:lnTo>
                      <a:pt x="6185" y="7726"/>
                    </a:lnTo>
                    <a:lnTo>
                      <a:pt x="6156" y="7807"/>
                    </a:lnTo>
                    <a:lnTo>
                      <a:pt x="6127" y="7882"/>
                    </a:lnTo>
                    <a:lnTo>
                      <a:pt x="6100" y="7944"/>
                    </a:lnTo>
                    <a:lnTo>
                      <a:pt x="6078" y="7992"/>
                    </a:lnTo>
                    <a:lnTo>
                      <a:pt x="5993" y="8130"/>
                    </a:lnTo>
                    <a:lnTo>
                      <a:pt x="5916" y="8248"/>
                    </a:lnTo>
                    <a:lnTo>
                      <a:pt x="5841" y="8351"/>
                    </a:lnTo>
                    <a:lnTo>
                      <a:pt x="5767" y="8447"/>
                    </a:lnTo>
                    <a:lnTo>
                      <a:pt x="5691" y="8534"/>
                    </a:lnTo>
                    <a:lnTo>
                      <a:pt x="5617" y="8619"/>
                    </a:lnTo>
                    <a:lnTo>
                      <a:pt x="5536" y="8710"/>
                    </a:lnTo>
                    <a:lnTo>
                      <a:pt x="5451" y="8808"/>
                    </a:lnTo>
                    <a:lnTo>
                      <a:pt x="5357" y="8916"/>
                    </a:lnTo>
                    <a:lnTo>
                      <a:pt x="5256" y="9043"/>
                    </a:lnTo>
                    <a:lnTo>
                      <a:pt x="5231" y="9082"/>
                    </a:lnTo>
                    <a:lnTo>
                      <a:pt x="5211" y="9115"/>
                    </a:lnTo>
                    <a:lnTo>
                      <a:pt x="5198" y="9144"/>
                    </a:lnTo>
                    <a:lnTo>
                      <a:pt x="5188" y="9174"/>
                    </a:lnTo>
                    <a:lnTo>
                      <a:pt x="5185" y="9199"/>
                    </a:lnTo>
                    <a:lnTo>
                      <a:pt x="5179" y="9223"/>
                    </a:lnTo>
                    <a:lnTo>
                      <a:pt x="5172" y="9248"/>
                    </a:lnTo>
                    <a:lnTo>
                      <a:pt x="5159" y="9278"/>
                    </a:lnTo>
                    <a:lnTo>
                      <a:pt x="5140" y="9311"/>
                    </a:lnTo>
                    <a:lnTo>
                      <a:pt x="5113" y="9350"/>
                    </a:lnTo>
                    <a:lnTo>
                      <a:pt x="5064" y="9408"/>
                    </a:lnTo>
                    <a:lnTo>
                      <a:pt x="5020" y="9467"/>
                    </a:lnTo>
                    <a:lnTo>
                      <a:pt x="4974" y="9529"/>
                    </a:lnTo>
                    <a:lnTo>
                      <a:pt x="4929" y="9591"/>
                    </a:lnTo>
                    <a:lnTo>
                      <a:pt x="4883" y="9649"/>
                    </a:lnTo>
                    <a:lnTo>
                      <a:pt x="4838" y="9712"/>
                    </a:lnTo>
                    <a:lnTo>
                      <a:pt x="4795" y="9770"/>
                    </a:lnTo>
                    <a:lnTo>
                      <a:pt x="4753" y="9826"/>
                    </a:lnTo>
                    <a:lnTo>
                      <a:pt x="4714" y="9878"/>
                    </a:lnTo>
                    <a:lnTo>
                      <a:pt x="4679" y="9930"/>
                    </a:lnTo>
                    <a:lnTo>
                      <a:pt x="4630" y="9999"/>
                    </a:lnTo>
                    <a:lnTo>
                      <a:pt x="4571" y="10074"/>
                    </a:lnTo>
                    <a:lnTo>
                      <a:pt x="4506" y="10156"/>
                    </a:lnTo>
                    <a:lnTo>
                      <a:pt x="4432" y="10243"/>
                    </a:lnTo>
                    <a:lnTo>
                      <a:pt x="4347" y="10335"/>
                    </a:lnTo>
                    <a:lnTo>
                      <a:pt x="4247" y="10430"/>
                    </a:lnTo>
                    <a:lnTo>
                      <a:pt x="4133" y="10524"/>
                    </a:lnTo>
                    <a:lnTo>
                      <a:pt x="4000" y="10626"/>
                    </a:lnTo>
                    <a:lnTo>
                      <a:pt x="3847" y="10723"/>
                    </a:lnTo>
                    <a:lnTo>
                      <a:pt x="3675" y="10821"/>
                    </a:lnTo>
                    <a:lnTo>
                      <a:pt x="3607" y="10850"/>
                    </a:lnTo>
                    <a:lnTo>
                      <a:pt x="3519" y="10880"/>
                    </a:lnTo>
                    <a:lnTo>
                      <a:pt x="3412" y="10909"/>
                    </a:lnTo>
                    <a:lnTo>
                      <a:pt x="3292" y="10938"/>
                    </a:lnTo>
                    <a:lnTo>
                      <a:pt x="3162" y="10961"/>
                    </a:lnTo>
                    <a:lnTo>
                      <a:pt x="3019" y="10984"/>
                    </a:lnTo>
                    <a:lnTo>
                      <a:pt x="2867" y="11001"/>
                    </a:lnTo>
                    <a:lnTo>
                      <a:pt x="2714" y="11013"/>
                    </a:lnTo>
                    <a:lnTo>
                      <a:pt x="2555" y="11016"/>
                    </a:lnTo>
                    <a:lnTo>
                      <a:pt x="2399" y="11016"/>
                    </a:lnTo>
                    <a:lnTo>
                      <a:pt x="2230" y="11004"/>
                    </a:lnTo>
                    <a:lnTo>
                      <a:pt x="2071" y="10977"/>
                    </a:lnTo>
                    <a:lnTo>
                      <a:pt x="1919" y="10941"/>
                    </a:lnTo>
                    <a:lnTo>
                      <a:pt x="1779" y="10899"/>
                    </a:lnTo>
                    <a:lnTo>
                      <a:pt x="1649" y="10850"/>
                    </a:lnTo>
                    <a:lnTo>
                      <a:pt x="1532" y="10801"/>
                    </a:lnTo>
                    <a:lnTo>
                      <a:pt x="1428" y="10753"/>
                    </a:lnTo>
                    <a:lnTo>
                      <a:pt x="1337" y="10707"/>
                    </a:lnTo>
                    <a:lnTo>
                      <a:pt x="1262" y="10671"/>
                    </a:lnTo>
                    <a:lnTo>
                      <a:pt x="1201" y="10642"/>
                    </a:lnTo>
                    <a:lnTo>
                      <a:pt x="1055" y="10563"/>
                    </a:lnTo>
                    <a:lnTo>
                      <a:pt x="902" y="10455"/>
                    </a:lnTo>
                    <a:lnTo>
                      <a:pt x="746" y="10322"/>
                    </a:lnTo>
                    <a:lnTo>
                      <a:pt x="591" y="10162"/>
                    </a:lnTo>
                    <a:lnTo>
                      <a:pt x="444" y="9983"/>
                    </a:lnTo>
                    <a:lnTo>
                      <a:pt x="311" y="9781"/>
                    </a:lnTo>
                    <a:lnTo>
                      <a:pt x="195" y="9555"/>
                    </a:lnTo>
                    <a:lnTo>
                      <a:pt x="100" y="9317"/>
                    </a:lnTo>
                    <a:lnTo>
                      <a:pt x="31" y="9063"/>
                    </a:lnTo>
                    <a:lnTo>
                      <a:pt x="0" y="8795"/>
                    </a:lnTo>
                    <a:lnTo>
                      <a:pt x="1743" y="10590"/>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29" name="Freeform 901"/>
              <p:cNvSpPr>
                <a:spLocks/>
              </p:cNvSpPr>
              <p:nvPr/>
            </p:nvSpPr>
            <p:spPr bwMode="auto">
              <a:xfrm>
                <a:off x="827" y="2599"/>
                <a:ext cx="294" cy="460"/>
              </a:xfrm>
              <a:custGeom>
                <a:avLst/>
                <a:gdLst>
                  <a:gd name="T0" fmla="*/ 968 w 6758"/>
                  <a:gd name="T1" fmla="*/ 4851 h 12892"/>
                  <a:gd name="T2" fmla="*/ 880 w 6758"/>
                  <a:gd name="T3" fmla="*/ 4775 h 12892"/>
                  <a:gd name="T4" fmla="*/ 673 w 6758"/>
                  <a:gd name="T5" fmla="*/ 4550 h 12892"/>
                  <a:gd name="T6" fmla="*/ 420 w 6758"/>
                  <a:gd name="T7" fmla="*/ 4192 h 12892"/>
                  <a:gd name="T8" fmla="*/ 206 w 6758"/>
                  <a:gd name="T9" fmla="*/ 3712 h 12892"/>
                  <a:gd name="T10" fmla="*/ 108 w 6758"/>
                  <a:gd name="T11" fmla="*/ 3125 h 12892"/>
                  <a:gd name="T12" fmla="*/ 151 w 6758"/>
                  <a:gd name="T13" fmla="*/ 2508 h 12892"/>
                  <a:gd name="T14" fmla="*/ 286 w 6758"/>
                  <a:gd name="T15" fmla="*/ 1950 h 12892"/>
                  <a:gd name="T16" fmla="*/ 498 w 6758"/>
                  <a:gd name="T17" fmla="*/ 1452 h 12892"/>
                  <a:gd name="T18" fmla="*/ 764 w 6758"/>
                  <a:gd name="T19" fmla="*/ 1014 h 12892"/>
                  <a:gd name="T20" fmla="*/ 1069 w 6758"/>
                  <a:gd name="T21" fmla="*/ 652 h 12892"/>
                  <a:gd name="T22" fmla="*/ 1543 w 6758"/>
                  <a:gd name="T23" fmla="*/ 287 h 12892"/>
                  <a:gd name="T24" fmla="*/ 2037 w 6758"/>
                  <a:gd name="T25" fmla="*/ 88 h 12892"/>
                  <a:gd name="T26" fmla="*/ 2514 w 6758"/>
                  <a:gd name="T27" fmla="*/ 10 h 12892"/>
                  <a:gd name="T28" fmla="*/ 2936 w 6758"/>
                  <a:gd name="T29" fmla="*/ 3 h 12892"/>
                  <a:gd name="T30" fmla="*/ 3271 w 6758"/>
                  <a:gd name="T31" fmla="*/ 29 h 12892"/>
                  <a:gd name="T32" fmla="*/ 3582 w 6758"/>
                  <a:gd name="T33" fmla="*/ 91 h 12892"/>
                  <a:gd name="T34" fmla="*/ 3966 w 6758"/>
                  <a:gd name="T35" fmla="*/ 235 h 12892"/>
                  <a:gd name="T36" fmla="*/ 4390 w 6758"/>
                  <a:gd name="T37" fmla="*/ 469 h 12892"/>
                  <a:gd name="T38" fmla="*/ 4823 w 6758"/>
                  <a:gd name="T39" fmla="*/ 806 h 12892"/>
                  <a:gd name="T40" fmla="*/ 5228 w 6758"/>
                  <a:gd name="T41" fmla="*/ 1256 h 12892"/>
                  <a:gd name="T42" fmla="*/ 5641 w 6758"/>
                  <a:gd name="T43" fmla="*/ 1833 h 12892"/>
                  <a:gd name="T44" fmla="*/ 5917 w 6758"/>
                  <a:gd name="T45" fmla="*/ 2297 h 12892"/>
                  <a:gd name="T46" fmla="*/ 6092 w 6758"/>
                  <a:gd name="T47" fmla="*/ 2648 h 12892"/>
                  <a:gd name="T48" fmla="*/ 6193 w 6758"/>
                  <a:gd name="T49" fmla="*/ 2903 h 12892"/>
                  <a:gd name="T50" fmla="*/ 6248 w 6758"/>
                  <a:gd name="T51" fmla="*/ 3063 h 12892"/>
                  <a:gd name="T52" fmla="*/ 6372 w 6758"/>
                  <a:gd name="T53" fmla="*/ 3448 h 12892"/>
                  <a:gd name="T54" fmla="*/ 6421 w 6758"/>
                  <a:gd name="T55" fmla="*/ 3722 h 12892"/>
                  <a:gd name="T56" fmla="*/ 6430 w 6758"/>
                  <a:gd name="T57" fmla="*/ 3924 h 12892"/>
                  <a:gd name="T58" fmla="*/ 6437 w 6758"/>
                  <a:gd name="T59" fmla="*/ 4106 h 12892"/>
                  <a:gd name="T60" fmla="*/ 6469 w 6758"/>
                  <a:gd name="T61" fmla="*/ 4309 h 12892"/>
                  <a:gd name="T62" fmla="*/ 6537 w 6758"/>
                  <a:gd name="T63" fmla="*/ 4573 h 12892"/>
                  <a:gd name="T64" fmla="*/ 6611 w 6758"/>
                  <a:gd name="T65" fmla="*/ 4887 h 12892"/>
                  <a:gd name="T66" fmla="*/ 6680 w 6758"/>
                  <a:gd name="T67" fmla="*/ 5213 h 12892"/>
                  <a:gd name="T68" fmla="*/ 6729 w 6758"/>
                  <a:gd name="T69" fmla="*/ 5523 h 12892"/>
                  <a:gd name="T70" fmla="*/ 6748 w 6758"/>
                  <a:gd name="T71" fmla="*/ 5777 h 12892"/>
                  <a:gd name="T72" fmla="*/ 6758 w 6758"/>
                  <a:gd name="T73" fmla="*/ 6302 h 12892"/>
                  <a:gd name="T74" fmla="*/ 6703 w 6758"/>
                  <a:gd name="T75" fmla="*/ 7304 h 12892"/>
                  <a:gd name="T76" fmla="*/ 6479 w 6758"/>
                  <a:gd name="T77" fmla="*/ 8576 h 12892"/>
                  <a:gd name="T78" fmla="*/ 5962 w 6758"/>
                  <a:gd name="T79" fmla="*/ 9910 h 12892"/>
                  <a:gd name="T80" fmla="*/ 5050 w 6758"/>
                  <a:gd name="T81" fmla="*/ 11101 h 12892"/>
                  <a:gd name="T82" fmla="*/ 4962 w 6758"/>
                  <a:gd name="T83" fmla="*/ 11258 h 12892"/>
                  <a:gd name="T84" fmla="*/ 4719 w 6758"/>
                  <a:gd name="T85" fmla="*/ 11639 h 12892"/>
                  <a:gd name="T86" fmla="*/ 4355 w 6758"/>
                  <a:gd name="T87" fmla="*/ 12112 h 12892"/>
                  <a:gd name="T88" fmla="*/ 3901 w 6758"/>
                  <a:gd name="T89" fmla="*/ 12546 h 12892"/>
                  <a:gd name="T90" fmla="*/ 3391 w 6758"/>
                  <a:gd name="T91" fmla="*/ 12810 h 12892"/>
                  <a:gd name="T92" fmla="*/ 2809 w 6758"/>
                  <a:gd name="T93" fmla="*/ 12892 h 12892"/>
                  <a:gd name="T94" fmla="*/ 2163 w 6758"/>
                  <a:gd name="T95" fmla="*/ 12859 h 12892"/>
                  <a:gd name="T96" fmla="*/ 1511 w 6758"/>
                  <a:gd name="T97" fmla="*/ 12673 h 12892"/>
                  <a:gd name="T98" fmla="*/ 913 w 6758"/>
                  <a:gd name="T99" fmla="*/ 12305 h 12892"/>
                  <a:gd name="T100" fmla="*/ 429 w 6758"/>
                  <a:gd name="T101" fmla="*/ 11724 h 12892"/>
                  <a:gd name="T102" fmla="*/ 146 w 6758"/>
                  <a:gd name="T103" fmla="*/ 11098 h 12892"/>
                  <a:gd name="T104" fmla="*/ 17 w 6758"/>
                  <a:gd name="T105" fmla="*/ 10474 h 12892"/>
                  <a:gd name="T106" fmla="*/ 11 w 6758"/>
                  <a:gd name="T107" fmla="*/ 9861 h 12892"/>
                  <a:gd name="T108" fmla="*/ 105 w 6758"/>
                  <a:gd name="T109" fmla="*/ 9258 h 12892"/>
                  <a:gd name="T110" fmla="*/ 270 w 6758"/>
                  <a:gd name="T111" fmla="*/ 8671 h 12892"/>
                  <a:gd name="T112" fmla="*/ 472 w 6758"/>
                  <a:gd name="T113" fmla="*/ 8132 h 12892"/>
                  <a:gd name="T114" fmla="*/ 637 w 6758"/>
                  <a:gd name="T115" fmla="*/ 7790 h 12892"/>
                  <a:gd name="T116" fmla="*/ 761 w 6758"/>
                  <a:gd name="T117" fmla="*/ 7600 h 12892"/>
                  <a:gd name="T118" fmla="*/ 842 w 6758"/>
                  <a:gd name="T119" fmla="*/ 7522 h 12892"/>
                  <a:gd name="T120" fmla="*/ 871 w 6758"/>
                  <a:gd name="T121" fmla="*/ 7503 h 12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758" h="12892">
                    <a:moveTo>
                      <a:pt x="987" y="6821"/>
                    </a:moveTo>
                    <a:lnTo>
                      <a:pt x="968" y="4851"/>
                    </a:lnTo>
                    <a:lnTo>
                      <a:pt x="946" y="4831"/>
                    </a:lnTo>
                    <a:lnTo>
                      <a:pt x="880" y="4775"/>
                    </a:lnTo>
                    <a:lnTo>
                      <a:pt x="786" y="4681"/>
                    </a:lnTo>
                    <a:lnTo>
                      <a:pt x="673" y="4550"/>
                    </a:lnTo>
                    <a:lnTo>
                      <a:pt x="547" y="4387"/>
                    </a:lnTo>
                    <a:lnTo>
                      <a:pt x="420" y="4192"/>
                    </a:lnTo>
                    <a:lnTo>
                      <a:pt x="303" y="3966"/>
                    </a:lnTo>
                    <a:lnTo>
                      <a:pt x="206" y="3712"/>
                    </a:lnTo>
                    <a:lnTo>
                      <a:pt x="137" y="3432"/>
                    </a:lnTo>
                    <a:lnTo>
                      <a:pt x="108" y="3125"/>
                    </a:lnTo>
                    <a:lnTo>
                      <a:pt x="118" y="2811"/>
                    </a:lnTo>
                    <a:lnTo>
                      <a:pt x="151" y="2508"/>
                    </a:lnTo>
                    <a:lnTo>
                      <a:pt x="209" y="2221"/>
                    </a:lnTo>
                    <a:lnTo>
                      <a:pt x="286" y="1950"/>
                    </a:lnTo>
                    <a:lnTo>
                      <a:pt x="384" y="1693"/>
                    </a:lnTo>
                    <a:lnTo>
                      <a:pt x="498" y="1452"/>
                    </a:lnTo>
                    <a:lnTo>
                      <a:pt x="624" y="1223"/>
                    </a:lnTo>
                    <a:lnTo>
                      <a:pt x="764" y="1014"/>
                    </a:lnTo>
                    <a:lnTo>
                      <a:pt x="913" y="825"/>
                    </a:lnTo>
                    <a:lnTo>
                      <a:pt x="1069" y="652"/>
                    </a:lnTo>
                    <a:lnTo>
                      <a:pt x="1303" y="447"/>
                    </a:lnTo>
                    <a:lnTo>
                      <a:pt x="1543" y="287"/>
                    </a:lnTo>
                    <a:lnTo>
                      <a:pt x="1790" y="169"/>
                    </a:lnTo>
                    <a:lnTo>
                      <a:pt x="2037" y="88"/>
                    </a:lnTo>
                    <a:lnTo>
                      <a:pt x="2281" y="36"/>
                    </a:lnTo>
                    <a:lnTo>
                      <a:pt x="2514" y="10"/>
                    </a:lnTo>
                    <a:lnTo>
                      <a:pt x="2735" y="0"/>
                    </a:lnTo>
                    <a:lnTo>
                      <a:pt x="2936" y="3"/>
                    </a:lnTo>
                    <a:lnTo>
                      <a:pt x="3118" y="16"/>
                    </a:lnTo>
                    <a:lnTo>
                      <a:pt x="3271" y="29"/>
                    </a:lnTo>
                    <a:lnTo>
                      <a:pt x="3414" y="52"/>
                    </a:lnTo>
                    <a:lnTo>
                      <a:pt x="3582" y="91"/>
                    </a:lnTo>
                    <a:lnTo>
                      <a:pt x="3768" y="154"/>
                    </a:lnTo>
                    <a:lnTo>
                      <a:pt x="3966" y="235"/>
                    </a:lnTo>
                    <a:lnTo>
                      <a:pt x="4173" y="339"/>
                    </a:lnTo>
                    <a:lnTo>
                      <a:pt x="4390" y="469"/>
                    </a:lnTo>
                    <a:lnTo>
                      <a:pt x="4609" y="626"/>
                    </a:lnTo>
                    <a:lnTo>
                      <a:pt x="4823" y="806"/>
                    </a:lnTo>
                    <a:lnTo>
                      <a:pt x="5030" y="1018"/>
                    </a:lnTo>
                    <a:lnTo>
                      <a:pt x="5228" y="1256"/>
                    </a:lnTo>
                    <a:lnTo>
                      <a:pt x="5453" y="1559"/>
                    </a:lnTo>
                    <a:lnTo>
                      <a:pt x="5641" y="1833"/>
                    </a:lnTo>
                    <a:lnTo>
                      <a:pt x="5794" y="2078"/>
                    </a:lnTo>
                    <a:lnTo>
                      <a:pt x="5917" y="2297"/>
                    </a:lnTo>
                    <a:lnTo>
                      <a:pt x="6017" y="2485"/>
                    </a:lnTo>
                    <a:lnTo>
                      <a:pt x="6092" y="2648"/>
                    </a:lnTo>
                    <a:lnTo>
                      <a:pt x="6151" y="2789"/>
                    </a:lnTo>
                    <a:lnTo>
                      <a:pt x="6193" y="2903"/>
                    </a:lnTo>
                    <a:lnTo>
                      <a:pt x="6226" y="2994"/>
                    </a:lnTo>
                    <a:lnTo>
                      <a:pt x="6248" y="3063"/>
                    </a:lnTo>
                    <a:lnTo>
                      <a:pt x="6323" y="3275"/>
                    </a:lnTo>
                    <a:lnTo>
                      <a:pt x="6372" y="3448"/>
                    </a:lnTo>
                    <a:lnTo>
                      <a:pt x="6401" y="3598"/>
                    </a:lnTo>
                    <a:lnTo>
                      <a:pt x="6421" y="3722"/>
                    </a:lnTo>
                    <a:lnTo>
                      <a:pt x="6427" y="3830"/>
                    </a:lnTo>
                    <a:lnTo>
                      <a:pt x="6430" y="3924"/>
                    </a:lnTo>
                    <a:lnTo>
                      <a:pt x="6430" y="4015"/>
                    </a:lnTo>
                    <a:lnTo>
                      <a:pt x="6437" y="4106"/>
                    </a:lnTo>
                    <a:lnTo>
                      <a:pt x="6446" y="4202"/>
                    </a:lnTo>
                    <a:lnTo>
                      <a:pt x="6469" y="4309"/>
                    </a:lnTo>
                    <a:lnTo>
                      <a:pt x="6501" y="4433"/>
                    </a:lnTo>
                    <a:lnTo>
                      <a:pt x="6537" y="4573"/>
                    </a:lnTo>
                    <a:lnTo>
                      <a:pt x="6573" y="4727"/>
                    </a:lnTo>
                    <a:lnTo>
                      <a:pt x="6611" y="4887"/>
                    </a:lnTo>
                    <a:lnTo>
                      <a:pt x="6647" y="5050"/>
                    </a:lnTo>
                    <a:lnTo>
                      <a:pt x="6680" y="5213"/>
                    </a:lnTo>
                    <a:lnTo>
                      <a:pt x="6709" y="5373"/>
                    </a:lnTo>
                    <a:lnTo>
                      <a:pt x="6729" y="5523"/>
                    </a:lnTo>
                    <a:lnTo>
                      <a:pt x="6745" y="5656"/>
                    </a:lnTo>
                    <a:lnTo>
                      <a:pt x="6748" y="5777"/>
                    </a:lnTo>
                    <a:lnTo>
                      <a:pt x="6754" y="5967"/>
                    </a:lnTo>
                    <a:lnTo>
                      <a:pt x="6758" y="6302"/>
                    </a:lnTo>
                    <a:lnTo>
                      <a:pt x="6745" y="6756"/>
                    </a:lnTo>
                    <a:lnTo>
                      <a:pt x="6703" y="7304"/>
                    </a:lnTo>
                    <a:lnTo>
                      <a:pt x="6619" y="7917"/>
                    </a:lnTo>
                    <a:lnTo>
                      <a:pt x="6479" y="8576"/>
                    </a:lnTo>
                    <a:lnTo>
                      <a:pt x="6264" y="9248"/>
                    </a:lnTo>
                    <a:lnTo>
                      <a:pt x="5962" y="9910"/>
                    </a:lnTo>
                    <a:lnTo>
                      <a:pt x="5563" y="10537"/>
                    </a:lnTo>
                    <a:lnTo>
                      <a:pt x="5050" y="11101"/>
                    </a:lnTo>
                    <a:lnTo>
                      <a:pt x="5027" y="11143"/>
                    </a:lnTo>
                    <a:lnTo>
                      <a:pt x="4962" y="11258"/>
                    </a:lnTo>
                    <a:lnTo>
                      <a:pt x="4859" y="11427"/>
                    </a:lnTo>
                    <a:lnTo>
                      <a:pt x="4719" y="11639"/>
                    </a:lnTo>
                    <a:lnTo>
                      <a:pt x="4550" y="11871"/>
                    </a:lnTo>
                    <a:lnTo>
                      <a:pt x="4355" y="12112"/>
                    </a:lnTo>
                    <a:lnTo>
                      <a:pt x="4137" y="12344"/>
                    </a:lnTo>
                    <a:lnTo>
                      <a:pt x="3901" y="12546"/>
                    </a:lnTo>
                    <a:lnTo>
                      <a:pt x="3650" y="12706"/>
                    </a:lnTo>
                    <a:lnTo>
                      <a:pt x="3391" y="12810"/>
                    </a:lnTo>
                    <a:lnTo>
                      <a:pt x="3112" y="12862"/>
                    </a:lnTo>
                    <a:lnTo>
                      <a:pt x="2809" y="12892"/>
                    </a:lnTo>
                    <a:lnTo>
                      <a:pt x="2491" y="12892"/>
                    </a:lnTo>
                    <a:lnTo>
                      <a:pt x="2163" y="12859"/>
                    </a:lnTo>
                    <a:lnTo>
                      <a:pt x="1836" y="12788"/>
                    </a:lnTo>
                    <a:lnTo>
                      <a:pt x="1511" y="12673"/>
                    </a:lnTo>
                    <a:lnTo>
                      <a:pt x="1202" y="12514"/>
                    </a:lnTo>
                    <a:lnTo>
                      <a:pt x="913" y="12305"/>
                    </a:lnTo>
                    <a:lnTo>
                      <a:pt x="654" y="12043"/>
                    </a:lnTo>
                    <a:lnTo>
                      <a:pt x="429" y="11724"/>
                    </a:lnTo>
                    <a:lnTo>
                      <a:pt x="267" y="11410"/>
                    </a:lnTo>
                    <a:lnTo>
                      <a:pt x="146" y="11098"/>
                    </a:lnTo>
                    <a:lnTo>
                      <a:pt x="66" y="10784"/>
                    </a:lnTo>
                    <a:lnTo>
                      <a:pt x="17" y="10474"/>
                    </a:lnTo>
                    <a:lnTo>
                      <a:pt x="0" y="10168"/>
                    </a:lnTo>
                    <a:lnTo>
                      <a:pt x="11" y="9861"/>
                    </a:lnTo>
                    <a:lnTo>
                      <a:pt x="46" y="9558"/>
                    </a:lnTo>
                    <a:lnTo>
                      <a:pt x="105" y="9258"/>
                    </a:lnTo>
                    <a:lnTo>
                      <a:pt x="179" y="8961"/>
                    </a:lnTo>
                    <a:lnTo>
                      <a:pt x="270" y="8671"/>
                    </a:lnTo>
                    <a:lnTo>
                      <a:pt x="374" y="8373"/>
                    </a:lnTo>
                    <a:lnTo>
                      <a:pt x="472" y="8132"/>
                    </a:lnTo>
                    <a:lnTo>
                      <a:pt x="559" y="7939"/>
                    </a:lnTo>
                    <a:lnTo>
                      <a:pt x="637" y="7790"/>
                    </a:lnTo>
                    <a:lnTo>
                      <a:pt x="706" y="7679"/>
                    </a:lnTo>
                    <a:lnTo>
                      <a:pt x="761" y="7600"/>
                    </a:lnTo>
                    <a:lnTo>
                      <a:pt x="809" y="7552"/>
                    </a:lnTo>
                    <a:lnTo>
                      <a:pt x="842" y="7522"/>
                    </a:lnTo>
                    <a:lnTo>
                      <a:pt x="861" y="7506"/>
                    </a:lnTo>
                    <a:lnTo>
                      <a:pt x="871" y="7503"/>
                    </a:lnTo>
                    <a:lnTo>
                      <a:pt x="987" y="6821"/>
                    </a:lnTo>
                    <a:close/>
                  </a:path>
                </a:pathLst>
              </a:custGeom>
              <a:solidFill>
                <a:srgbClr val="CC0099"/>
              </a:solidFill>
              <a:ln w="9525">
                <a:solidFill>
                  <a:srgbClr val="000000"/>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30" name="Freeform 902"/>
              <p:cNvSpPr>
                <a:spLocks/>
              </p:cNvSpPr>
              <p:nvPr/>
            </p:nvSpPr>
            <p:spPr bwMode="auto">
              <a:xfrm>
                <a:off x="827" y="2599"/>
                <a:ext cx="294" cy="460"/>
              </a:xfrm>
              <a:custGeom>
                <a:avLst/>
                <a:gdLst>
                  <a:gd name="T0" fmla="*/ 968 w 6758"/>
                  <a:gd name="T1" fmla="*/ 4851 h 12892"/>
                  <a:gd name="T2" fmla="*/ 880 w 6758"/>
                  <a:gd name="T3" fmla="*/ 4775 h 12892"/>
                  <a:gd name="T4" fmla="*/ 673 w 6758"/>
                  <a:gd name="T5" fmla="*/ 4550 h 12892"/>
                  <a:gd name="T6" fmla="*/ 420 w 6758"/>
                  <a:gd name="T7" fmla="*/ 4192 h 12892"/>
                  <a:gd name="T8" fmla="*/ 206 w 6758"/>
                  <a:gd name="T9" fmla="*/ 3712 h 12892"/>
                  <a:gd name="T10" fmla="*/ 108 w 6758"/>
                  <a:gd name="T11" fmla="*/ 3125 h 12892"/>
                  <a:gd name="T12" fmla="*/ 151 w 6758"/>
                  <a:gd name="T13" fmla="*/ 2508 h 12892"/>
                  <a:gd name="T14" fmla="*/ 286 w 6758"/>
                  <a:gd name="T15" fmla="*/ 1950 h 12892"/>
                  <a:gd name="T16" fmla="*/ 498 w 6758"/>
                  <a:gd name="T17" fmla="*/ 1452 h 12892"/>
                  <a:gd name="T18" fmla="*/ 764 w 6758"/>
                  <a:gd name="T19" fmla="*/ 1014 h 12892"/>
                  <a:gd name="T20" fmla="*/ 1069 w 6758"/>
                  <a:gd name="T21" fmla="*/ 652 h 12892"/>
                  <a:gd name="T22" fmla="*/ 1543 w 6758"/>
                  <a:gd name="T23" fmla="*/ 287 h 12892"/>
                  <a:gd name="T24" fmla="*/ 2037 w 6758"/>
                  <a:gd name="T25" fmla="*/ 88 h 12892"/>
                  <a:gd name="T26" fmla="*/ 2514 w 6758"/>
                  <a:gd name="T27" fmla="*/ 10 h 12892"/>
                  <a:gd name="T28" fmla="*/ 2936 w 6758"/>
                  <a:gd name="T29" fmla="*/ 3 h 12892"/>
                  <a:gd name="T30" fmla="*/ 3271 w 6758"/>
                  <a:gd name="T31" fmla="*/ 29 h 12892"/>
                  <a:gd name="T32" fmla="*/ 3582 w 6758"/>
                  <a:gd name="T33" fmla="*/ 91 h 12892"/>
                  <a:gd name="T34" fmla="*/ 3966 w 6758"/>
                  <a:gd name="T35" fmla="*/ 235 h 12892"/>
                  <a:gd name="T36" fmla="*/ 4390 w 6758"/>
                  <a:gd name="T37" fmla="*/ 469 h 12892"/>
                  <a:gd name="T38" fmla="*/ 4823 w 6758"/>
                  <a:gd name="T39" fmla="*/ 806 h 12892"/>
                  <a:gd name="T40" fmla="*/ 5228 w 6758"/>
                  <a:gd name="T41" fmla="*/ 1256 h 12892"/>
                  <a:gd name="T42" fmla="*/ 5641 w 6758"/>
                  <a:gd name="T43" fmla="*/ 1833 h 12892"/>
                  <a:gd name="T44" fmla="*/ 5917 w 6758"/>
                  <a:gd name="T45" fmla="*/ 2297 h 12892"/>
                  <a:gd name="T46" fmla="*/ 6092 w 6758"/>
                  <a:gd name="T47" fmla="*/ 2648 h 12892"/>
                  <a:gd name="T48" fmla="*/ 6193 w 6758"/>
                  <a:gd name="T49" fmla="*/ 2903 h 12892"/>
                  <a:gd name="T50" fmla="*/ 6248 w 6758"/>
                  <a:gd name="T51" fmla="*/ 3063 h 12892"/>
                  <a:gd name="T52" fmla="*/ 6372 w 6758"/>
                  <a:gd name="T53" fmla="*/ 3448 h 12892"/>
                  <a:gd name="T54" fmla="*/ 6421 w 6758"/>
                  <a:gd name="T55" fmla="*/ 3722 h 12892"/>
                  <a:gd name="T56" fmla="*/ 6430 w 6758"/>
                  <a:gd name="T57" fmla="*/ 3924 h 12892"/>
                  <a:gd name="T58" fmla="*/ 6437 w 6758"/>
                  <a:gd name="T59" fmla="*/ 4106 h 12892"/>
                  <a:gd name="T60" fmla="*/ 6469 w 6758"/>
                  <a:gd name="T61" fmla="*/ 4309 h 12892"/>
                  <a:gd name="T62" fmla="*/ 6537 w 6758"/>
                  <a:gd name="T63" fmla="*/ 4573 h 12892"/>
                  <a:gd name="T64" fmla="*/ 6611 w 6758"/>
                  <a:gd name="T65" fmla="*/ 4887 h 12892"/>
                  <a:gd name="T66" fmla="*/ 6680 w 6758"/>
                  <a:gd name="T67" fmla="*/ 5213 h 12892"/>
                  <a:gd name="T68" fmla="*/ 6729 w 6758"/>
                  <a:gd name="T69" fmla="*/ 5523 h 12892"/>
                  <a:gd name="T70" fmla="*/ 6748 w 6758"/>
                  <a:gd name="T71" fmla="*/ 5777 h 12892"/>
                  <a:gd name="T72" fmla="*/ 6758 w 6758"/>
                  <a:gd name="T73" fmla="*/ 6302 h 12892"/>
                  <a:gd name="T74" fmla="*/ 6703 w 6758"/>
                  <a:gd name="T75" fmla="*/ 7304 h 12892"/>
                  <a:gd name="T76" fmla="*/ 6479 w 6758"/>
                  <a:gd name="T77" fmla="*/ 8576 h 12892"/>
                  <a:gd name="T78" fmla="*/ 5962 w 6758"/>
                  <a:gd name="T79" fmla="*/ 9910 h 12892"/>
                  <a:gd name="T80" fmla="*/ 5050 w 6758"/>
                  <a:gd name="T81" fmla="*/ 11101 h 12892"/>
                  <a:gd name="T82" fmla="*/ 4962 w 6758"/>
                  <a:gd name="T83" fmla="*/ 11258 h 12892"/>
                  <a:gd name="T84" fmla="*/ 4719 w 6758"/>
                  <a:gd name="T85" fmla="*/ 11639 h 12892"/>
                  <a:gd name="T86" fmla="*/ 4355 w 6758"/>
                  <a:gd name="T87" fmla="*/ 12112 h 12892"/>
                  <a:gd name="T88" fmla="*/ 3901 w 6758"/>
                  <a:gd name="T89" fmla="*/ 12546 h 12892"/>
                  <a:gd name="T90" fmla="*/ 3391 w 6758"/>
                  <a:gd name="T91" fmla="*/ 12810 h 12892"/>
                  <a:gd name="T92" fmla="*/ 2809 w 6758"/>
                  <a:gd name="T93" fmla="*/ 12892 h 12892"/>
                  <a:gd name="T94" fmla="*/ 2163 w 6758"/>
                  <a:gd name="T95" fmla="*/ 12859 h 12892"/>
                  <a:gd name="T96" fmla="*/ 1511 w 6758"/>
                  <a:gd name="T97" fmla="*/ 12673 h 12892"/>
                  <a:gd name="T98" fmla="*/ 913 w 6758"/>
                  <a:gd name="T99" fmla="*/ 12305 h 12892"/>
                  <a:gd name="T100" fmla="*/ 429 w 6758"/>
                  <a:gd name="T101" fmla="*/ 11724 h 12892"/>
                  <a:gd name="T102" fmla="*/ 146 w 6758"/>
                  <a:gd name="T103" fmla="*/ 11098 h 12892"/>
                  <a:gd name="T104" fmla="*/ 17 w 6758"/>
                  <a:gd name="T105" fmla="*/ 10474 h 12892"/>
                  <a:gd name="T106" fmla="*/ 11 w 6758"/>
                  <a:gd name="T107" fmla="*/ 9861 h 12892"/>
                  <a:gd name="T108" fmla="*/ 105 w 6758"/>
                  <a:gd name="T109" fmla="*/ 9258 h 12892"/>
                  <a:gd name="T110" fmla="*/ 270 w 6758"/>
                  <a:gd name="T111" fmla="*/ 8671 h 12892"/>
                  <a:gd name="T112" fmla="*/ 472 w 6758"/>
                  <a:gd name="T113" fmla="*/ 8132 h 12892"/>
                  <a:gd name="T114" fmla="*/ 637 w 6758"/>
                  <a:gd name="T115" fmla="*/ 7790 h 12892"/>
                  <a:gd name="T116" fmla="*/ 761 w 6758"/>
                  <a:gd name="T117" fmla="*/ 7600 h 12892"/>
                  <a:gd name="T118" fmla="*/ 842 w 6758"/>
                  <a:gd name="T119" fmla="*/ 7522 h 12892"/>
                  <a:gd name="T120" fmla="*/ 871 w 6758"/>
                  <a:gd name="T121" fmla="*/ 7503 h 12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758" h="12892">
                    <a:moveTo>
                      <a:pt x="987" y="6821"/>
                    </a:moveTo>
                    <a:lnTo>
                      <a:pt x="968" y="4851"/>
                    </a:lnTo>
                    <a:lnTo>
                      <a:pt x="946" y="4831"/>
                    </a:lnTo>
                    <a:lnTo>
                      <a:pt x="880" y="4775"/>
                    </a:lnTo>
                    <a:lnTo>
                      <a:pt x="786" y="4681"/>
                    </a:lnTo>
                    <a:lnTo>
                      <a:pt x="673" y="4550"/>
                    </a:lnTo>
                    <a:lnTo>
                      <a:pt x="547" y="4387"/>
                    </a:lnTo>
                    <a:lnTo>
                      <a:pt x="420" y="4192"/>
                    </a:lnTo>
                    <a:lnTo>
                      <a:pt x="303" y="3966"/>
                    </a:lnTo>
                    <a:lnTo>
                      <a:pt x="206" y="3712"/>
                    </a:lnTo>
                    <a:lnTo>
                      <a:pt x="137" y="3432"/>
                    </a:lnTo>
                    <a:lnTo>
                      <a:pt x="108" y="3125"/>
                    </a:lnTo>
                    <a:lnTo>
                      <a:pt x="118" y="2811"/>
                    </a:lnTo>
                    <a:lnTo>
                      <a:pt x="151" y="2508"/>
                    </a:lnTo>
                    <a:lnTo>
                      <a:pt x="209" y="2221"/>
                    </a:lnTo>
                    <a:lnTo>
                      <a:pt x="286" y="1950"/>
                    </a:lnTo>
                    <a:lnTo>
                      <a:pt x="384" y="1693"/>
                    </a:lnTo>
                    <a:lnTo>
                      <a:pt x="498" y="1452"/>
                    </a:lnTo>
                    <a:lnTo>
                      <a:pt x="624" y="1223"/>
                    </a:lnTo>
                    <a:lnTo>
                      <a:pt x="764" y="1014"/>
                    </a:lnTo>
                    <a:lnTo>
                      <a:pt x="913" y="825"/>
                    </a:lnTo>
                    <a:lnTo>
                      <a:pt x="1069" y="652"/>
                    </a:lnTo>
                    <a:lnTo>
                      <a:pt x="1303" y="447"/>
                    </a:lnTo>
                    <a:lnTo>
                      <a:pt x="1543" y="287"/>
                    </a:lnTo>
                    <a:lnTo>
                      <a:pt x="1790" y="169"/>
                    </a:lnTo>
                    <a:lnTo>
                      <a:pt x="2037" y="88"/>
                    </a:lnTo>
                    <a:lnTo>
                      <a:pt x="2281" y="36"/>
                    </a:lnTo>
                    <a:lnTo>
                      <a:pt x="2514" y="10"/>
                    </a:lnTo>
                    <a:lnTo>
                      <a:pt x="2735" y="0"/>
                    </a:lnTo>
                    <a:lnTo>
                      <a:pt x="2936" y="3"/>
                    </a:lnTo>
                    <a:lnTo>
                      <a:pt x="3118" y="16"/>
                    </a:lnTo>
                    <a:lnTo>
                      <a:pt x="3271" y="29"/>
                    </a:lnTo>
                    <a:lnTo>
                      <a:pt x="3414" y="52"/>
                    </a:lnTo>
                    <a:lnTo>
                      <a:pt x="3582" y="91"/>
                    </a:lnTo>
                    <a:lnTo>
                      <a:pt x="3768" y="154"/>
                    </a:lnTo>
                    <a:lnTo>
                      <a:pt x="3966" y="235"/>
                    </a:lnTo>
                    <a:lnTo>
                      <a:pt x="4173" y="339"/>
                    </a:lnTo>
                    <a:lnTo>
                      <a:pt x="4390" y="469"/>
                    </a:lnTo>
                    <a:lnTo>
                      <a:pt x="4609" y="626"/>
                    </a:lnTo>
                    <a:lnTo>
                      <a:pt x="4823" y="806"/>
                    </a:lnTo>
                    <a:lnTo>
                      <a:pt x="5030" y="1018"/>
                    </a:lnTo>
                    <a:lnTo>
                      <a:pt x="5228" y="1256"/>
                    </a:lnTo>
                    <a:lnTo>
                      <a:pt x="5453" y="1559"/>
                    </a:lnTo>
                    <a:lnTo>
                      <a:pt x="5641" y="1833"/>
                    </a:lnTo>
                    <a:lnTo>
                      <a:pt x="5794" y="2078"/>
                    </a:lnTo>
                    <a:lnTo>
                      <a:pt x="5917" y="2297"/>
                    </a:lnTo>
                    <a:lnTo>
                      <a:pt x="6017" y="2485"/>
                    </a:lnTo>
                    <a:lnTo>
                      <a:pt x="6092" y="2648"/>
                    </a:lnTo>
                    <a:lnTo>
                      <a:pt x="6151" y="2789"/>
                    </a:lnTo>
                    <a:lnTo>
                      <a:pt x="6193" y="2903"/>
                    </a:lnTo>
                    <a:lnTo>
                      <a:pt x="6226" y="2994"/>
                    </a:lnTo>
                    <a:lnTo>
                      <a:pt x="6248" y="3063"/>
                    </a:lnTo>
                    <a:lnTo>
                      <a:pt x="6323" y="3275"/>
                    </a:lnTo>
                    <a:lnTo>
                      <a:pt x="6372" y="3448"/>
                    </a:lnTo>
                    <a:lnTo>
                      <a:pt x="6401" y="3598"/>
                    </a:lnTo>
                    <a:lnTo>
                      <a:pt x="6421" y="3722"/>
                    </a:lnTo>
                    <a:lnTo>
                      <a:pt x="6427" y="3830"/>
                    </a:lnTo>
                    <a:lnTo>
                      <a:pt x="6430" y="3924"/>
                    </a:lnTo>
                    <a:lnTo>
                      <a:pt x="6430" y="4015"/>
                    </a:lnTo>
                    <a:lnTo>
                      <a:pt x="6437" y="4106"/>
                    </a:lnTo>
                    <a:lnTo>
                      <a:pt x="6446" y="4202"/>
                    </a:lnTo>
                    <a:lnTo>
                      <a:pt x="6469" y="4309"/>
                    </a:lnTo>
                    <a:lnTo>
                      <a:pt x="6501" y="4433"/>
                    </a:lnTo>
                    <a:lnTo>
                      <a:pt x="6537" y="4573"/>
                    </a:lnTo>
                    <a:lnTo>
                      <a:pt x="6573" y="4727"/>
                    </a:lnTo>
                    <a:lnTo>
                      <a:pt x="6611" y="4887"/>
                    </a:lnTo>
                    <a:lnTo>
                      <a:pt x="6647" y="5050"/>
                    </a:lnTo>
                    <a:lnTo>
                      <a:pt x="6680" y="5213"/>
                    </a:lnTo>
                    <a:lnTo>
                      <a:pt x="6709" y="5373"/>
                    </a:lnTo>
                    <a:lnTo>
                      <a:pt x="6729" y="5523"/>
                    </a:lnTo>
                    <a:lnTo>
                      <a:pt x="6745" y="5656"/>
                    </a:lnTo>
                    <a:lnTo>
                      <a:pt x="6748" y="5777"/>
                    </a:lnTo>
                    <a:lnTo>
                      <a:pt x="6754" y="5967"/>
                    </a:lnTo>
                    <a:lnTo>
                      <a:pt x="6758" y="6302"/>
                    </a:lnTo>
                    <a:lnTo>
                      <a:pt x="6745" y="6756"/>
                    </a:lnTo>
                    <a:lnTo>
                      <a:pt x="6703" y="7304"/>
                    </a:lnTo>
                    <a:lnTo>
                      <a:pt x="6619" y="7917"/>
                    </a:lnTo>
                    <a:lnTo>
                      <a:pt x="6479" y="8576"/>
                    </a:lnTo>
                    <a:lnTo>
                      <a:pt x="6264" y="9248"/>
                    </a:lnTo>
                    <a:lnTo>
                      <a:pt x="5962" y="9910"/>
                    </a:lnTo>
                    <a:lnTo>
                      <a:pt x="5563" y="10537"/>
                    </a:lnTo>
                    <a:lnTo>
                      <a:pt x="5050" y="11101"/>
                    </a:lnTo>
                    <a:lnTo>
                      <a:pt x="5027" y="11143"/>
                    </a:lnTo>
                    <a:lnTo>
                      <a:pt x="4962" y="11258"/>
                    </a:lnTo>
                    <a:lnTo>
                      <a:pt x="4859" y="11427"/>
                    </a:lnTo>
                    <a:lnTo>
                      <a:pt x="4719" y="11639"/>
                    </a:lnTo>
                    <a:lnTo>
                      <a:pt x="4550" y="11871"/>
                    </a:lnTo>
                    <a:lnTo>
                      <a:pt x="4355" y="12112"/>
                    </a:lnTo>
                    <a:lnTo>
                      <a:pt x="4137" y="12344"/>
                    </a:lnTo>
                    <a:lnTo>
                      <a:pt x="3901" y="12546"/>
                    </a:lnTo>
                    <a:lnTo>
                      <a:pt x="3650" y="12706"/>
                    </a:lnTo>
                    <a:lnTo>
                      <a:pt x="3391" y="12810"/>
                    </a:lnTo>
                    <a:lnTo>
                      <a:pt x="3112" y="12862"/>
                    </a:lnTo>
                    <a:lnTo>
                      <a:pt x="2809" y="12892"/>
                    </a:lnTo>
                    <a:lnTo>
                      <a:pt x="2491" y="12892"/>
                    </a:lnTo>
                    <a:lnTo>
                      <a:pt x="2163" y="12859"/>
                    </a:lnTo>
                    <a:lnTo>
                      <a:pt x="1836" y="12788"/>
                    </a:lnTo>
                    <a:lnTo>
                      <a:pt x="1511" y="12673"/>
                    </a:lnTo>
                    <a:lnTo>
                      <a:pt x="1202" y="12514"/>
                    </a:lnTo>
                    <a:lnTo>
                      <a:pt x="913" y="12305"/>
                    </a:lnTo>
                    <a:lnTo>
                      <a:pt x="654" y="12043"/>
                    </a:lnTo>
                    <a:lnTo>
                      <a:pt x="429" y="11724"/>
                    </a:lnTo>
                    <a:lnTo>
                      <a:pt x="267" y="11410"/>
                    </a:lnTo>
                    <a:lnTo>
                      <a:pt x="146" y="11098"/>
                    </a:lnTo>
                    <a:lnTo>
                      <a:pt x="66" y="10784"/>
                    </a:lnTo>
                    <a:lnTo>
                      <a:pt x="17" y="10474"/>
                    </a:lnTo>
                    <a:lnTo>
                      <a:pt x="0" y="10168"/>
                    </a:lnTo>
                    <a:lnTo>
                      <a:pt x="11" y="9861"/>
                    </a:lnTo>
                    <a:lnTo>
                      <a:pt x="46" y="9558"/>
                    </a:lnTo>
                    <a:lnTo>
                      <a:pt x="105" y="9258"/>
                    </a:lnTo>
                    <a:lnTo>
                      <a:pt x="179" y="8961"/>
                    </a:lnTo>
                    <a:lnTo>
                      <a:pt x="270" y="8671"/>
                    </a:lnTo>
                    <a:lnTo>
                      <a:pt x="374" y="8373"/>
                    </a:lnTo>
                    <a:lnTo>
                      <a:pt x="472" y="8132"/>
                    </a:lnTo>
                    <a:lnTo>
                      <a:pt x="559" y="7939"/>
                    </a:lnTo>
                    <a:lnTo>
                      <a:pt x="637" y="7790"/>
                    </a:lnTo>
                    <a:lnTo>
                      <a:pt x="706" y="7679"/>
                    </a:lnTo>
                    <a:lnTo>
                      <a:pt x="761" y="7600"/>
                    </a:lnTo>
                    <a:lnTo>
                      <a:pt x="809" y="7552"/>
                    </a:lnTo>
                    <a:lnTo>
                      <a:pt x="842" y="7522"/>
                    </a:lnTo>
                    <a:lnTo>
                      <a:pt x="861" y="7506"/>
                    </a:lnTo>
                    <a:lnTo>
                      <a:pt x="871" y="7503"/>
                    </a:lnTo>
                    <a:lnTo>
                      <a:pt x="987" y="6821"/>
                    </a:lnTo>
                  </a:path>
                </a:pathLst>
              </a:custGeom>
              <a:noFill/>
              <a:ln w="1651">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31" name="Freeform 903"/>
              <p:cNvSpPr>
                <a:spLocks/>
              </p:cNvSpPr>
              <p:nvPr/>
            </p:nvSpPr>
            <p:spPr bwMode="auto">
              <a:xfrm>
                <a:off x="858" y="2934"/>
                <a:ext cx="93" cy="101"/>
              </a:xfrm>
              <a:custGeom>
                <a:avLst/>
                <a:gdLst>
                  <a:gd name="T0" fmla="*/ 760 w 2126"/>
                  <a:gd name="T1" fmla="*/ 72 h 2842"/>
                  <a:gd name="T2" fmla="*/ 663 w 2126"/>
                  <a:gd name="T3" fmla="*/ 99 h 2842"/>
                  <a:gd name="T4" fmla="*/ 581 w 2126"/>
                  <a:gd name="T5" fmla="*/ 118 h 2842"/>
                  <a:gd name="T6" fmla="*/ 493 w 2126"/>
                  <a:gd name="T7" fmla="*/ 151 h 2842"/>
                  <a:gd name="T8" fmla="*/ 380 w 2126"/>
                  <a:gd name="T9" fmla="*/ 220 h 2842"/>
                  <a:gd name="T10" fmla="*/ 234 w 2126"/>
                  <a:gd name="T11" fmla="*/ 347 h 2842"/>
                  <a:gd name="T12" fmla="*/ 110 w 2126"/>
                  <a:gd name="T13" fmla="*/ 558 h 2842"/>
                  <a:gd name="T14" fmla="*/ 29 w 2126"/>
                  <a:gd name="T15" fmla="*/ 819 h 2842"/>
                  <a:gd name="T16" fmla="*/ 0 w 2126"/>
                  <a:gd name="T17" fmla="*/ 1100 h 2842"/>
                  <a:gd name="T18" fmla="*/ 29 w 2126"/>
                  <a:gd name="T19" fmla="*/ 1352 h 2842"/>
                  <a:gd name="T20" fmla="*/ 120 w 2126"/>
                  <a:gd name="T21" fmla="*/ 1546 h 2842"/>
                  <a:gd name="T22" fmla="*/ 243 w 2126"/>
                  <a:gd name="T23" fmla="*/ 1694 h 2842"/>
                  <a:gd name="T24" fmla="*/ 389 w 2126"/>
                  <a:gd name="T25" fmla="*/ 1811 h 2842"/>
                  <a:gd name="T26" fmla="*/ 548 w 2126"/>
                  <a:gd name="T27" fmla="*/ 1919 h 2842"/>
                  <a:gd name="T28" fmla="*/ 707 w 2126"/>
                  <a:gd name="T29" fmla="*/ 2032 h 2842"/>
                  <a:gd name="T30" fmla="*/ 853 w 2126"/>
                  <a:gd name="T31" fmla="*/ 2180 h 2842"/>
                  <a:gd name="T32" fmla="*/ 928 w 2126"/>
                  <a:gd name="T33" fmla="*/ 2356 h 2842"/>
                  <a:gd name="T34" fmla="*/ 980 w 2126"/>
                  <a:gd name="T35" fmla="*/ 2535 h 2842"/>
                  <a:gd name="T36" fmla="*/ 1062 w 2126"/>
                  <a:gd name="T37" fmla="*/ 2695 h 2842"/>
                  <a:gd name="T38" fmla="*/ 1233 w 2126"/>
                  <a:gd name="T39" fmla="*/ 2806 h 2842"/>
                  <a:gd name="T40" fmla="*/ 1516 w 2126"/>
                  <a:gd name="T41" fmla="*/ 2842 h 2842"/>
                  <a:gd name="T42" fmla="*/ 1766 w 2126"/>
                  <a:gd name="T43" fmla="*/ 2796 h 2842"/>
                  <a:gd name="T44" fmla="*/ 1952 w 2126"/>
                  <a:gd name="T45" fmla="*/ 2672 h 2842"/>
                  <a:gd name="T46" fmla="*/ 2071 w 2126"/>
                  <a:gd name="T47" fmla="*/ 2467 h 2842"/>
                  <a:gd name="T48" fmla="*/ 2126 w 2126"/>
                  <a:gd name="T49" fmla="*/ 2189 h 2842"/>
                  <a:gd name="T50" fmla="*/ 2120 w 2126"/>
                  <a:gd name="T51" fmla="*/ 1830 h 2842"/>
                  <a:gd name="T52" fmla="*/ 2084 w 2126"/>
                  <a:gd name="T53" fmla="*/ 1423 h 2842"/>
                  <a:gd name="T54" fmla="*/ 2022 w 2126"/>
                  <a:gd name="T55" fmla="*/ 1015 h 2842"/>
                  <a:gd name="T56" fmla="*/ 1931 w 2126"/>
                  <a:gd name="T57" fmla="*/ 650 h 2842"/>
                  <a:gd name="T58" fmla="*/ 1812 w 2126"/>
                  <a:gd name="T59" fmla="*/ 369 h 2842"/>
                  <a:gd name="T60" fmla="*/ 1675 w 2126"/>
                  <a:gd name="T61" fmla="*/ 215 h 2842"/>
                  <a:gd name="T62" fmla="*/ 1526 w 2126"/>
                  <a:gd name="T63" fmla="*/ 115 h 2842"/>
                  <a:gd name="T64" fmla="*/ 1344 w 2126"/>
                  <a:gd name="T65" fmla="*/ 36 h 2842"/>
                  <a:gd name="T66" fmla="*/ 1142 w 2126"/>
                  <a:gd name="T67" fmla="*/ 0 h 2842"/>
                  <a:gd name="T68" fmla="*/ 928 w 2126"/>
                  <a:gd name="T69" fmla="*/ 21 h 2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26" h="2842">
                    <a:moveTo>
                      <a:pt x="818" y="52"/>
                    </a:moveTo>
                    <a:lnTo>
                      <a:pt x="760" y="72"/>
                    </a:lnTo>
                    <a:lnTo>
                      <a:pt x="707" y="85"/>
                    </a:lnTo>
                    <a:lnTo>
                      <a:pt x="663" y="99"/>
                    </a:lnTo>
                    <a:lnTo>
                      <a:pt x="620" y="108"/>
                    </a:lnTo>
                    <a:lnTo>
                      <a:pt x="581" y="118"/>
                    </a:lnTo>
                    <a:lnTo>
                      <a:pt x="539" y="131"/>
                    </a:lnTo>
                    <a:lnTo>
                      <a:pt x="493" y="151"/>
                    </a:lnTo>
                    <a:lnTo>
                      <a:pt x="441" y="180"/>
                    </a:lnTo>
                    <a:lnTo>
                      <a:pt x="380" y="220"/>
                    </a:lnTo>
                    <a:lnTo>
                      <a:pt x="308" y="275"/>
                    </a:lnTo>
                    <a:lnTo>
                      <a:pt x="234" y="347"/>
                    </a:lnTo>
                    <a:lnTo>
                      <a:pt x="169" y="444"/>
                    </a:lnTo>
                    <a:lnTo>
                      <a:pt x="110" y="558"/>
                    </a:lnTo>
                    <a:lnTo>
                      <a:pt x="64" y="686"/>
                    </a:lnTo>
                    <a:lnTo>
                      <a:pt x="29" y="819"/>
                    </a:lnTo>
                    <a:lnTo>
                      <a:pt x="9" y="960"/>
                    </a:lnTo>
                    <a:lnTo>
                      <a:pt x="0" y="1100"/>
                    </a:lnTo>
                    <a:lnTo>
                      <a:pt x="6" y="1231"/>
                    </a:lnTo>
                    <a:lnTo>
                      <a:pt x="29" y="1352"/>
                    </a:lnTo>
                    <a:lnTo>
                      <a:pt x="67" y="1459"/>
                    </a:lnTo>
                    <a:lnTo>
                      <a:pt x="120" y="1546"/>
                    </a:lnTo>
                    <a:lnTo>
                      <a:pt x="179" y="1625"/>
                    </a:lnTo>
                    <a:lnTo>
                      <a:pt x="243" y="1694"/>
                    </a:lnTo>
                    <a:lnTo>
                      <a:pt x="314" y="1756"/>
                    </a:lnTo>
                    <a:lnTo>
                      <a:pt x="389" y="1811"/>
                    </a:lnTo>
                    <a:lnTo>
                      <a:pt x="468" y="1863"/>
                    </a:lnTo>
                    <a:lnTo>
                      <a:pt x="548" y="1919"/>
                    </a:lnTo>
                    <a:lnTo>
                      <a:pt x="630" y="1974"/>
                    </a:lnTo>
                    <a:lnTo>
                      <a:pt x="707" y="2032"/>
                    </a:lnTo>
                    <a:lnTo>
                      <a:pt x="789" y="2101"/>
                    </a:lnTo>
                    <a:lnTo>
                      <a:pt x="853" y="2180"/>
                    </a:lnTo>
                    <a:lnTo>
                      <a:pt x="899" y="2264"/>
                    </a:lnTo>
                    <a:lnTo>
                      <a:pt x="928" y="2356"/>
                    </a:lnTo>
                    <a:lnTo>
                      <a:pt x="954" y="2447"/>
                    </a:lnTo>
                    <a:lnTo>
                      <a:pt x="980" y="2535"/>
                    </a:lnTo>
                    <a:lnTo>
                      <a:pt x="1013" y="2620"/>
                    </a:lnTo>
                    <a:lnTo>
                      <a:pt x="1062" y="2695"/>
                    </a:lnTo>
                    <a:lnTo>
                      <a:pt x="1133" y="2761"/>
                    </a:lnTo>
                    <a:lnTo>
                      <a:pt x="1233" y="2806"/>
                    </a:lnTo>
                    <a:lnTo>
                      <a:pt x="1367" y="2835"/>
                    </a:lnTo>
                    <a:lnTo>
                      <a:pt x="1516" y="2842"/>
                    </a:lnTo>
                    <a:lnTo>
                      <a:pt x="1650" y="2829"/>
                    </a:lnTo>
                    <a:lnTo>
                      <a:pt x="1766" y="2796"/>
                    </a:lnTo>
                    <a:lnTo>
                      <a:pt x="1867" y="2744"/>
                    </a:lnTo>
                    <a:lnTo>
                      <a:pt x="1952" y="2672"/>
                    </a:lnTo>
                    <a:lnTo>
                      <a:pt x="2019" y="2578"/>
                    </a:lnTo>
                    <a:lnTo>
                      <a:pt x="2071" y="2467"/>
                    </a:lnTo>
                    <a:lnTo>
                      <a:pt x="2107" y="2336"/>
                    </a:lnTo>
                    <a:lnTo>
                      <a:pt x="2126" y="2189"/>
                    </a:lnTo>
                    <a:lnTo>
                      <a:pt x="2126" y="2020"/>
                    </a:lnTo>
                    <a:lnTo>
                      <a:pt x="2120" y="1830"/>
                    </a:lnTo>
                    <a:lnTo>
                      <a:pt x="2104" y="1628"/>
                    </a:lnTo>
                    <a:lnTo>
                      <a:pt x="2084" y="1423"/>
                    </a:lnTo>
                    <a:lnTo>
                      <a:pt x="2055" y="1217"/>
                    </a:lnTo>
                    <a:lnTo>
                      <a:pt x="2022" y="1015"/>
                    </a:lnTo>
                    <a:lnTo>
                      <a:pt x="1980" y="826"/>
                    </a:lnTo>
                    <a:lnTo>
                      <a:pt x="1931" y="650"/>
                    </a:lnTo>
                    <a:lnTo>
                      <a:pt x="1876" y="496"/>
                    </a:lnTo>
                    <a:lnTo>
                      <a:pt x="1812" y="369"/>
                    </a:lnTo>
                    <a:lnTo>
                      <a:pt x="1737" y="275"/>
                    </a:lnTo>
                    <a:lnTo>
                      <a:pt x="1675" y="215"/>
                    </a:lnTo>
                    <a:lnTo>
                      <a:pt x="1604" y="164"/>
                    </a:lnTo>
                    <a:lnTo>
                      <a:pt x="1526" y="115"/>
                    </a:lnTo>
                    <a:lnTo>
                      <a:pt x="1438" y="72"/>
                    </a:lnTo>
                    <a:lnTo>
                      <a:pt x="1344" y="36"/>
                    </a:lnTo>
                    <a:lnTo>
                      <a:pt x="1246" y="13"/>
                    </a:lnTo>
                    <a:lnTo>
                      <a:pt x="1142" y="0"/>
                    </a:lnTo>
                    <a:lnTo>
                      <a:pt x="1035" y="4"/>
                    </a:lnTo>
                    <a:lnTo>
                      <a:pt x="928" y="21"/>
                    </a:lnTo>
                    <a:lnTo>
                      <a:pt x="818" y="52"/>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32" name="Freeform 904"/>
              <p:cNvSpPr>
                <a:spLocks/>
              </p:cNvSpPr>
              <p:nvPr/>
            </p:nvSpPr>
            <p:spPr bwMode="auto">
              <a:xfrm>
                <a:off x="949" y="2923"/>
                <a:ext cx="73" cy="91"/>
              </a:xfrm>
              <a:custGeom>
                <a:avLst/>
                <a:gdLst>
                  <a:gd name="T0" fmla="*/ 152 w 1672"/>
                  <a:gd name="T1" fmla="*/ 117 h 2548"/>
                  <a:gd name="T2" fmla="*/ 101 w 1672"/>
                  <a:gd name="T3" fmla="*/ 176 h 2548"/>
                  <a:gd name="T4" fmla="*/ 59 w 1672"/>
                  <a:gd name="T5" fmla="*/ 251 h 2548"/>
                  <a:gd name="T6" fmla="*/ 30 w 1672"/>
                  <a:gd name="T7" fmla="*/ 346 h 2548"/>
                  <a:gd name="T8" fmla="*/ 6 w 1672"/>
                  <a:gd name="T9" fmla="*/ 454 h 2548"/>
                  <a:gd name="T10" fmla="*/ 0 w 1672"/>
                  <a:gd name="T11" fmla="*/ 574 h 2548"/>
                  <a:gd name="T12" fmla="*/ 6 w 1672"/>
                  <a:gd name="T13" fmla="*/ 705 h 2548"/>
                  <a:gd name="T14" fmla="*/ 26 w 1672"/>
                  <a:gd name="T15" fmla="*/ 849 h 2548"/>
                  <a:gd name="T16" fmla="*/ 62 w 1672"/>
                  <a:gd name="T17" fmla="*/ 995 h 2548"/>
                  <a:gd name="T18" fmla="*/ 114 w 1672"/>
                  <a:gd name="T19" fmla="*/ 1148 h 2548"/>
                  <a:gd name="T20" fmla="*/ 182 w 1672"/>
                  <a:gd name="T21" fmla="*/ 1302 h 2548"/>
                  <a:gd name="T22" fmla="*/ 247 w 1672"/>
                  <a:gd name="T23" fmla="*/ 1452 h 2548"/>
                  <a:gd name="T24" fmla="*/ 289 w 1672"/>
                  <a:gd name="T25" fmla="*/ 1586 h 2548"/>
                  <a:gd name="T26" fmla="*/ 316 w 1672"/>
                  <a:gd name="T27" fmla="*/ 1709 h 2548"/>
                  <a:gd name="T28" fmla="*/ 328 w 1672"/>
                  <a:gd name="T29" fmla="*/ 1821 h 2548"/>
                  <a:gd name="T30" fmla="*/ 338 w 1672"/>
                  <a:gd name="T31" fmla="*/ 1921 h 2548"/>
                  <a:gd name="T32" fmla="*/ 351 w 1672"/>
                  <a:gd name="T33" fmla="*/ 2015 h 2548"/>
                  <a:gd name="T34" fmla="*/ 374 w 1672"/>
                  <a:gd name="T35" fmla="*/ 2108 h 2548"/>
                  <a:gd name="T36" fmla="*/ 413 w 1672"/>
                  <a:gd name="T37" fmla="*/ 2195 h 2548"/>
                  <a:gd name="T38" fmla="*/ 474 w 1672"/>
                  <a:gd name="T39" fmla="*/ 2280 h 2548"/>
                  <a:gd name="T40" fmla="*/ 562 w 1672"/>
                  <a:gd name="T41" fmla="*/ 2368 h 2548"/>
                  <a:gd name="T42" fmla="*/ 663 w 1672"/>
                  <a:gd name="T43" fmla="*/ 2443 h 2548"/>
                  <a:gd name="T44" fmla="*/ 760 w 1672"/>
                  <a:gd name="T45" fmla="*/ 2498 h 2548"/>
                  <a:gd name="T46" fmla="*/ 851 w 1672"/>
                  <a:gd name="T47" fmla="*/ 2531 h 2548"/>
                  <a:gd name="T48" fmla="*/ 942 w 1672"/>
                  <a:gd name="T49" fmla="*/ 2548 h 2548"/>
                  <a:gd name="T50" fmla="*/ 1029 w 1672"/>
                  <a:gd name="T51" fmla="*/ 2542 h 2548"/>
                  <a:gd name="T52" fmla="*/ 1114 w 1672"/>
                  <a:gd name="T53" fmla="*/ 2515 h 2548"/>
                  <a:gd name="T54" fmla="*/ 1202 w 1672"/>
                  <a:gd name="T55" fmla="*/ 2466 h 2548"/>
                  <a:gd name="T56" fmla="*/ 1286 w 1672"/>
                  <a:gd name="T57" fmla="*/ 2395 h 2548"/>
                  <a:gd name="T58" fmla="*/ 1374 w 1672"/>
                  <a:gd name="T59" fmla="*/ 2303 h 2548"/>
                  <a:gd name="T60" fmla="*/ 1465 w 1672"/>
                  <a:gd name="T61" fmla="*/ 2186 h 2548"/>
                  <a:gd name="T62" fmla="*/ 1543 w 1672"/>
                  <a:gd name="T63" fmla="*/ 2062 h 2548"/>
                  <a:gd name="T64" fmla="*/ 1601 w 1672"/>
                  <a:gd name="T65" fmla="*/ 1938 h 2548"/>
                  <a:gd name="T66" fmla="*/ 1641 w 1672"/>
                  <a:gd name="T67" fmla="*/ 1813 h 2548"/>
                  <a:gd name="T68" fmla="*/ 1663 w 1672"/>
                  <a:gd name="T69" fmla="*/ 1697 h 2548"/>
                  <a:gd name="T70" fmla="*/ 1672 w 1672"/>
                  <a:gd name="T71" fmla="*/ 1579 h 2548"/>
                  <a:gd name="T72" fmla="*/ 1666 w 1672"/>
                  <a:gd name="T73" fmla="*/ 1465 h 2548"/>
                  <a:gd name="T74" fmla="*/ 1653 w 1672"/>
                  <a:gd name="T75" fmla="*/ 1357 h 2548"/>
                  <a:gd name="T76" fmla="*/ 1627 w 1672"/>
                  <a:gd name="T77" fmla="*/ 1253 h 2548"/>
                  <a:gd name="T78" fmla="*/ 1598 w 1672"/>
                  <a:gd name="T79" fmla="*/ 1155 h 2548"/>
                  <a:gd name="T80" fmla="*/ 1562 w 1672"/>
                  <a:gd name="T81" fmla="*/ 1060 h 2548"/>
                  <a:gd name="T82" fmla="*/ 1523 w 1672"/>
                  <a:gd name="T83" fmla="*/ 969 h 2548"/>
                  <a:gd name="T84" fmla="*/ 1477 w 1672"/>
                  <a:gd name="T85" fmla="*/ 874 h 2548"/>
                  <a:gd name="T86" fmla="*/ 1422 w 1672"/>
                  <a:gd name="T87" fmla="*/ 780 h 2548"/>
                  <a:gd name="T88" fmla="*/ 1361 w 1672"/>
                  <a:gd name="T89" fmla="*/ 685 h 2548"/>
                  <a:gd name="T90" fmla="*/ 1296 w 1672"/>
                  <a:gd name="T91" fmla="*/ 590 h 2548"/>
                  <a:gd name="T92" fmla="*/ 1227 w 1672"/>
                  <a:gd name="T93" fmla="*/ 502 h 2548"/>
                  <a:gd name="T94" fmla="*/ 1153 w 1672"/>
                  <a:gd name="T95" fmla="*/ 418 h 2548"/>
                  <a:gd name="T96" fmla="*/ 1075 w 1672"/>
                  <a:gd name="T97" fmla="*/ 339 h 2548"/>
                  <a:gd name="T98" fmla="*/ 998 w 1672"/>
                  <a:gd name="T99" fmla="*/ 267 h 2548"/>
                  <a:gd name="T100" fmla="*/ 913 w 1672"/>
                  <a:gd name="T101" fmla="*/ 209 h 2548"/>
                  <a:gd name="T102" fmla="*/ 844 w 1672"/>
                  <a:gd name="T103" fmla="*/ 160 h 2548"/>
                  <a:gd name="T104" fmla="*/ 773 w 1672"/>
                  <a:gd name="T105" fmla="*/ 117 h 2548"/>
                  <a:gd name="T106" fmla="*/ 702 w 1672"/>
                  <a:gd name="T107" fmla="*/ 75 h 2548"/>
                  <a:gd name="T108" fmla="*/ 630 w 1672"/>
                  <a:gd name="T109" fmla="*/ 40 h 2548"/>
                  <a:gd name="T110" fmla="*/ 553 w 1672"/>
                  <a:gd name="T111" fmla="*/ 13 h 2548"/>
                  <a:gd name="T112" fmla="*/ 478 w 1672"/>
                  <a:gd name="T113" fmla="*/ 0 h 2548"/>
                  <a:gd name="T114" fmla="*/ 399 w 1672"/>
                  <a:gd name="T115" fmla="*/ 0 h 2548"/>
                  <a:gd name="T116" fmla="*/ 319 w 1672"/>
                  <a:gd name="T117" fmla="*/ 20 h 2548"/>
                  <a:gd name="T118" fmla="*/ 237 w 1672"/>
                  <a:gd name="T119" fmla="*/ 56 h 2548"/>
                  <a:gd name="T120" fmla="*/ 152 w 1672"/>
                  <a:gd name="T121" fmla="*/ 117 h 2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72" h="2548">
                    <a:moveTo>
                      <a:pt x="152" y="117"/>
                    </a:moveTo>
                    <a:lnTo>
                      <a:pt x="101" y="176"/>
                    </a:lnTo>
                    <a:lnTo>
                      <a:pt x="59" y="251"/>
                    </a:lnTo>
                    <a:lnTo>
                      <a:pt x="30" y="346"/>
                    </a:lnTo>
                    <a:lnTo>
                      <a:pt x="6" y="454"/>
                    </a:lnTo>
                    <a:lnTo>
                      <a:pt x="0" y="574"/>
                    </a:lnTo>
                    <a:lnTo>
                      <a:pt x="6" y="705"/>
                    </a:lnTo>
                    <a:lnTo>
                      <a:pt x="26" y="849"/>
                    </a:lnTo>
                    <a:lnTo>
                      <a:pt x="62" y="995"/>
                    </a:lnTo>
                    <a:lnTo>
                      <a:pt x="114" y="1148"/>
                    </a:lnTo>
                    <a:lnTo>
                      <a:pt x="182" y="1302"/>
                    </a:lnTo>
                    <a:lnTo>
                      <a:pt x="247" y="1452"/>
                    </a:lnTo>
                    <a:lnTo>
                      <a:pt x="289" y="1586"/>
                    </a:lnTo>
                    <a:lnTo>
                      <a:pt x="316" y="1709"/>
                    </a:lnTo>
                    <a:lnTo>
                      <a:pt x="328" y="1821"/>
                    </a:lnTo>
                    <a:lnTo>
                      <a:pt x="338" y="1921"/>
                    </a:lnTo>
                    <a:lnTo>
                      <a:pt x="351" y="2015"/>
                    </a:lnTo>
                    <a:lnTo>
                      <a:pt x="374" y="2108"/>
                    </a:lnTo>
                    <a:lnTo>
                      <a:pt x="413" y="2195"/>
                    </a:lnTo>
                    <a:lnTo>
                      <a:pt x="474" y="2280"/>
                    </a:lnTo>
                    <a:lnTo>
                      <a:pt x="562" y="2368"/>
                    </a:lnTo>
                    <a:lnTo>
                      <a:pt x="663" y="2443"/>
                    </a:lnTo>
                    <a:lnTo>
                      <a:pt x="760" y="2498"/>
                    </a:lnTo>
                    <a:lnTo>
                      <a:pt x="851" y="2531"/>
                    </a:lnTo>
                    <a:lnTo>
                      <a:pt x="942" y="2548"/>
                    </a:lnTo>
                    <a:lnTo>
                      <a:pt x="1029" y="2542"/>
                    </a:lnTo>
                    <a:lnTo>
                      <a:pt x="1114" y="2515"/>
                    </a:lnTo>
                    <a:lnTo>
                      <a:pt x="1202" y="2466"/>
                    </a:lnTo>
                    <a:lnTo>
                      <a:pt x="1286" y="2395"/>
                    </a:lnTo>
                    <a:lnTo>
                      <a:pt x="1374" y="2303"/>
                    </a:lnTo>
                    <a:lnTo>
                      <a:pt x="1465" y="2186"/>
                    </a:lnTo>
                    <a:lnTo>
                      <a:pt x="1543" y="2062"/>
                    </a:lnTo>
                    <a:lnTo>
                      <a:pt x="1601" y="1938"/>
                    </a:lnTo>
                    <a:lnTo>
                      <a:pt x="1641" y="1813"/>
                    </a:lnTo>
                    <a:lnTo>
                      <a:pt x="1663" y="1697"/>
                    </a:lnTo>
                    <a:lnTo>
                      <a:pt x="1672" y="1579"/>
                    </a:lnTo>
                    <a:lnTo>
                      <a:pt x="1666" y="1465"/>
                    </a:lnTo>
                    <a:lnTo>
                      <a:pt x="1653" y="1357"/>
                    </a:lnTo>
                    <a:lnTo>
                      <a:pt x="1627" y="1253"/>
                    </a:lnTo>
                    <a:lnTo>
                      <a:pt x="1598" y="1155"/>
                    </a:lnTo>
                    <a:lnTo>
                      <a:pt x="1562" y="1060"/>
                    </a:lnTo>
                    <a:lnTo>
                      <a:pt x="1523" y="969"/>
                    </a:lnTo>
                    <a:lnTo>
                      <a:pt x="1477" y="874"/>
                    </a:lnTo>
                    <a:lnTo>
                      <a:pt x="1422" y="780"/>
                    </a:lnTo>
                    <a:lnTo>
                      <a:pt x="1361" y="685"/>
                    </a:lnTo>
                    <a:lnTo>
                      <a:pt x="1296" y="590"/>
                    </a:lnTo>
                    <a:lnTo>
                      <a:pt x="1227" y="502"/>
                    </a:lnTo>
                    <a:lnTo>
                      <a:pt x="1153" y="418"/>
                    </a:lnTo>
                    <a:lnTo>
                      <a:pt x="1075" y="339"/>
                    </a:lnTo>
                    <a:lnTo>
                      <a:pt x="998" y="267"/>
                    </a:lnTo>
                    <a:lnTo>
                      <a:pt x="913" y="209"/>
                    </a:lnTo>
                    <a:lnTo>
                      <a:pt x="844" y="160"/>
                    </a:lnTo>
                    <a:lnTo>
                      <a:pt x="773" y="117"/>
                    </a:lnTo>
                    <a:lnTo>
                      <a:pt x="702" y="75"/>
                    </a:lnTo>
                    <a:lnTo>
                      <a:pt x="630" y="40"/>
                    </a:lnTo>
                    <a:lnTo>
                      <a:pt x="553" y="13"/>
                    </a:lnTo>
                    <a:lnTo>
                      <a:pt x="478" y="0"/>
                    </a:lnTo>
                    <a:lnTo>
                      <a:pt x="399" y="0"/>
                    </a:lnTo>
                    <a:lnTo>
                      <a:pt x="319" y="20"/>
                    </a:lnTo>
                    <a:lnTo>
                      <a:pt x="237" y="56"/>
                    </a:lnTo>
                    <a:lnTo>
                      <a:pt x="152" y="117"/>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33" name="Freeform 905"/>
              <p:cNvSpPr>
                <a:spLocks/>
              </p:cNvSpPr>
              <p:nvPr/>
            </p:nvSpPr>
            <p:spPr bwMode="auto">
              <a:xfrm>
                <a:off x="1030" y="2841"/>
                <a:ext cx="69" cy="77"/>
              </a:xfrm>
              <a:custGeom>
                <a:avLst/>
                <a:gdLst>
                  <a:gd name="T0" fmla="*/ 4 w 1591"/>
                  <a:gd name="T1" fmla="*/ 937 h 2170"/>
                  <a:gd name="T2" fmla="*/ 43 w 1591"/>
                  <a:gd name="T3" fmla="*/ 1090 h 2170"/>
                  <a:gd name="T4" fmla="*/ 104 w 1591"/>
                  <a:gd name="T5" fmla="*/ 1221 h 2170"/>
                  <a:gd name="T6" fmla="*/ 172 w 1591"/>
                  <a:gd name="T7" fmla="*/ 1334 h 2170"/>
                  <a:gd name="T8" fmla="*/ 231 w 1591"/>
                  <a:gd name="T9" fmla="*/ 1439 h 2170"/>
                  <a:gd name="T10" fmla="*/ 270 w 1591"/>
                  <a:gd name="T11" fmla="*/ 1537 h 2170"/>
                  <a:gd name="T12" fmla="*/ 361 w 1591"/>
                  <a:gd name="T13" fmla="*/ 1665 h 2170"/>
                  <a:gd name="T14" fmla="*/ 504 w 1591"/>
                  <a:gd name="T15" fmla="*/ 1814 h 2170"/>
                  <a:gd name="T16" fmla="*/ 679 w 1591"/>
                  <a:gd name="T17" fmla="*/ 1961 h 2170"/>
                  <a:gd name="T18" fmla="*/ 871 w 1591"/>
                  <a:gd name="T19" fmla="*/ 2091 h 2170"/>
                  <a:gd name="T20" fmla="*/ 1033 w 1591"/>
                  <a:gd name="T21" fmla="*/ 2163 h 2170"/>
                  <a:gd name="T22" fmla="*/ 1150 w 1591"/>
                  <a:gd name="T23" fmla="*/ 2160 h 2170"/>
                  <a:gd name="T24" fmla="*/ 1241 w 1591"/>
                  <a:gd name="T25" fmla="*/ 2105 h 2170"/>
                  <a:gd name="T26" fmla="*/ 1302 w 1591"/>
                  <a:gd name="T27" fmla="*/ 1997 h 2170"/>
                  <a:gd name="T28" fmla="*/ 1332 w 1591"/>
                  <a:gd name="T29" fmla="*/ 1853 h 2170"/>
                  <a:gd name="T30" fmla="*/ 1319 w 1591"/>
                  <a:gd name="T31" fmla="*/ 1701 h 2170"/>
                  <a:gd name="T32" fmla="*/ 1280 w 1591"/>
                  <a:gd name="T33" fmla="*/ 1593 h 2170"/>
                  <a:gd name="T34" fmla="*/ 1234 w 1591"/>
                  <a:gd name="T35" fmla="*/ 1498 h 2170"/>
                  <a:gd name="T36" fmla="*/ 1198 w 1591"/>
                  <a:gd name="T37" fmla="*/ 1394 h 2170"/>
                  <a:gd name="T38" fmla="*/ 1192 w 1591"/>
                  <a:gd name="T39" fmla="*/ 1240 h 2170"/>
                  <a:gd name="T40" fmla="*/ 1241 w 1591"/>
                  <a:gd name="T41" fmla="*/ 1035 h 2170"/>
                  <a:gd name="T42" fmla="*/ 1335 w 1591"/>
                  <a:gd name="T43" fmla="*/ 884 h 2170"/>
                  <a:gd name="T44" fmla="*/ 1445 w 1591"/>
                  <a:gd name="T45" fmla="*/ 770 h 2170"/>
                  <a:gd name="T46" fmla="*/ 1539 w 1591"/>
                  <a:gd name="T47" fmla="*/ 653 h 2170"/>
                  <a:gd name="T48" fmla="*/ 1591 w 1591"/>
                  <a:gd name="T49" fmla="*/ 486 h 2170"/>
                  <a:gd name="T50" fmla="*/ 1572 w 1591"/>
                  <a:gd name="T51" fmla="*/ 262 h 2170"/>
                  <a:gd name="T52" fmla="*/ 1503 w 1591"/>
                  <a:gd name="T53" fmla="*/ 102 h 2170"/>
                  <a:gd name="T54" fmla="*/ 1406 w 1591"/>
                  <a:gd name="T55" fmla="*/ 24 h 2170"/>
                  <a:gd name="T56" fmla="*/ 1280 w 1591"/>
                  <a:gd name="T57" fmla="*/ 0 h 2170"/>
                  <a:gd name="T58" fmla="*/ 1140 w 1591"/>
                  <a:gd name="T59" fmla="*/ 17 h 2170"/>
                  <a:gd name="T60" fmla="*/ 997 w 1591"/>
                  <a:gd name="T61" fmla="*/ 59 h 2170"/>
                  <a:gd name="T62" fmla="*/ 861 w 1591"/>
                  <a:gd name="T63" fmla="*/ 141 h 2170"/>
                  <a:gd name="T64" fmla="*/ 728 w 1591"/>
                  <a:gd name="T65" fmla="*/ 252 h 2170"/>
                  <a:gd name="T66" fmla="*/ 591 w 1591"/>
                  <a:gd name="T67" fmla="*/ 359 h 2170"/>
                  <a:gd name="T68" fmla="*/ 452 w 1591"/>
                  <a:gd name="T69" fmla="*/ 441 h 2170"/>
                  <a:gd name="T70" fmla="*/ 277 w 1591"/>
                  <a:gd name="T71" fmla="*/ 490 h 2170"/>
                  <a:gd name="T72" fmla="*/ 131 w 1591"/>
                  <a:gd name="T73" fmla="*/ 546 h 2170"/>
                  <a:gd name="T74" fmla="*/ 49 w 1591"/>
                  <a:gd name="T75" fmla="*/ 611 h 2170"/>
                  <a:gd name="T76" fmla="*/ 10 w 1591"/>
                  <a:gd name="T77" fmla="*/ 693 h 2170"/>
                  <a:gd name="T78" fmla="*/ 0 w 1591"/>
                  <a:gd name="T79" fmla="*/ 790 h 2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91" h="2170">
                    <a:moveTo>
                      <a:pt x="0" y="845"/>
                    </a:moveTo>
                    <a:lnTo>
                      <a:pt x="4" y="937"/>
                    </a:lnTo>
                    <a:lnTo>
                      <a:pt x="20" y="1019"/>
                    </a:lnTo>
                    <a:lnTo>
                      <a:pt x="43" y="1090"/>
                    </a:lnTo>
                    <a:lnTo>
                      <a:pt x="71" y="1159"/>
                    </a:lnTo>
                    <a:lnTo>
                      <a:pt x="104" y="1221"/>
                    </a:lnTo>
                    <a:lnTo>
                      <a:pt x="140" y="1279"/>
                    </a:lnTo>
                    <a:lnTo>
                      <a:pt x="172" y="1334"/>
                    </a:lnTo>
                    <a:lnTo>
                      <a:pt x="205" y="1387"/>
                    </a:lnTo>
                    <a:lnTo>
                      <a:pt x="231" y="1439"/>
                    </a:lnTo>
                    <a:lnTo>
                      <a:pt x="250" y="1488"/>
                    </a:lnTo>
                    <a:lnTo>
                      <a:pt x="270" y="1537"/>
                    </a:lnTo>
                    <a:lnTo>
                      <a:pt x="309" y="1596"/>
                    </a:lnTo>
                    <a:lnTo>
                      <a:pt x="361" y="1665"/>
                    </a:lnTo>
                    <a:lnTo>
                      <a:pt x="426" y="1736"/>
                    </a:lnTo>
                    <a:lnTo>
                      <a:pt x="504" y="1814"/>
                    </a:lnTo>
                    <a:lnTo>
                      <a:pt x="588" y="1889"/>
                    </a:lnTo>
                    <a:lnTo>
                      <a:pt x="679" y="1961"/>
                    </a:lnTo>
                    <a:lnTo>
                      <a:pt x="774" y="2030"/>
                    </a:lnTo>
                    <a:lnTo>
                      <a:pt x="871" y="2091"/>
                    </a:lnTo>
                    <a:lnTo>
                      <a:pt x="972" y="2144"/>
                    </a:lnTo>
                    <a:lnTo>
                      <a:pt x="1033" y="2163"/>
                    </a:lnTo>
                    <a:lnTo>
                      <a:pt x="1095" y="2170"/>
                    </a:lnTo>
                    <a:lnTo>
                      <a:pt x="1150" y="2160"/>
                    </a:lnTo>
                    <a:lnTo>
                      <a:pt x="1198" y="2140"/>
                    </a:lnTo>
                    <a:lnTo>
                      <a:pt x="1241" y="2105"/>
                    </a:lnTo>
                    <a:lnTo>
                      <a:pt x="1277" y="2055"/>
                    </a:lnTo>
                    <a:lnTo>
                      <a:pt x="1302" y="1997"/>
                    </a:lnTo>
                    <a:lnTo>
                      <a:pt x="1322" y="1932"/>
                    </a:lnTo>
                    <a:lnTo>
                      <a:pt x="1332" y="1853"/>
                    </a:lnTo>
                    <a:lnTo>
                      <a:pt x="1329" y="1772"/>
                    </a:lnTo>
                    <a:lnTo>
                      <a:pt x="1319" y="1701"/>
                    </a:lnTo>
                    <a:lnTo>
                      <a:pt x="1302" y="1641"/>
                    </a:lnTo>
                    <a:lnTo>
                      <a:pt x="1280" y="1593"/>
                    </a:lnTo>
                    <a:lnTo>
                      <a:pt x="1257" y="1544"/>
                    </a:lnTo>
                    <a:lnTo>
                      <a:pt x="1234" y="1498"/>
                    </a:lnTo>
                    <a:lnTo>
                      <a:pt x="1211" y="1449"/>
                    </a:lnTo>
                    <a:lnTo>
                      <a:pt x="1198" y="1394"/>
                    </a:lnTo>
                    <a:lnTo>
                      <a:pt x="1189" y="1325"/>
                    </a:lnTo>
                    <a:lnTo>
                      <a:pt x="1192" y="1240"/>
                    </a:lnTo>
                    <a:lnTo>
                      <a:pt x="1208" y="1140"/>
                    </a:lnTo>
                    <a:lnTo>
                      <a:pt x="1241" y="1035"/>
                    </a:lnTo>
                    <a:lnTo>
                      <a:pt x="1283" y="953"/>
                    </a:lnTo>
                    <a:lnTo>
                      <a:pt x="1335" y="884"/>
                    </a:lnTo>
                    <a:lnTo>
                      <a:pt x="1390" y="826"/>
                    </a:lnTo>
                    <a:lnTo>
                      <a:pt x="1445" y="770"/>
                    </a:lnTo>
                    <a:lnTo>
                      <a:pt x="1497" y="715"/>
                    </a:lnTo>
                    <a:lnTo>
                      <a:pt x="1539" y="653"/>
                    </a:lnTo>
                    <a:lnTo>
                      <a:pt x="1572" y="578"/>
                    </a:lnTo>
                    <a:lnTo>
                      <a:pt x="1591" y="486"/>
                    </a:lnTo>
                    <a:lnTo>
                      <a:pt x="1588" y="376"/>
                    </a:lnTo>
                    <a:lnTo>
                      <a:pt x="1572" y="262"/>
                    </a:lnTo>
                    <a:lnTo>
                      <a:pt x="1543" y="171"/>
                    </a:lnTo>
                    <a:lnTo>
                      <a:pt x="1503" y="102"/>
                    </a:lnTo>
                    <a:lnTo>
                      <a:pt x="1458" y="53"/>
                    </a:lnTo>
                    <a:lnTo>
                      <a:pt x="1406" y="24"/>
                    </a:lnTo>
                    <a:lnTo>
                      <a:pt x="1345" y="3"/>
                    </a:lnTo>
                    <a:lnTo>
                      <a:pt x="1280" y="0"/>
                    </a:lnTo>
                    <a:lnTo>
                      <a:pt x="1211" y="3"/>
                    </a:lnTo>
                    <a:lnTo>
                      <a:pt x="1140" y="17"/>
                    </a:lnTo>
                    <a:lnTo>
                      <a:pt x="1069" y="33"/>
                    </a:lnTo>
                    <a:lnTo>
                      <a:pt x="997" y="59"/>
                    </a:lnTo>
                    <a:lnTo>
                      <a:pt x="929" y="95"/>
                    </a:lnTo>
                    <a:lnTo>
                      <a:pt x="861" y="141"/>
                    </a:lnTo>
                    <a:lnTo>
                      <a:pt x="796" y="196"/>
                    </a:lnTo>
                    <a:lnTo>
                      <a:pt x="728" y="252"/>
                    </a:lnTo>
                    <a:lnTo>
                      <a:pt x="659" y="307"/>
                    </a:lnTo>
                    <a:lnTo>
                      <a:pt x="591" y="359"/>
                    </a:lnTo>
                    <a:lnTo>
                      <a:pt x="524" y="405"/>
                    </a:lnTo>
                    <a:lnTo>
                      <a:pt x="452" y="441"/>
                    </a:lnTo>
                    <a:lnTo>
                      <a:pt x="381" y="464"/>
                    </a:lnTo>
                    <a:lnTo>
                      <a:pt x="277" y="490"/>
                    </a:lnTo>
                    <a:lnTo>
                      <a:pt x="195" y="516"/>
                    </a:lnTo>
                    <a:lnTo>
                      <a:pt x="131" y="546"/>
                    </a:lnTo>
                    <a:lnTo>
                      <a:pt x="82" y="578"/>
                    </a:lnTo>
                    <a:lnTo>
                      <a:pt x="49" y="611"/>
                    </a:lnTo>
                    <a:lnTo>
                      <a:pt x="26" y="649"/>
                    </a:lnTo>
                    <a:lnTo>
                      <a:pt x="10" y="693"/>
                    </a:lnTo>
                    <a:lnTo>
                      <a:pt x="4" y="738"/>
                    </a:lnTo>
                    <a:lnTo>
                      <a:pt x="0" y="790"/>
                    </a:lnTo>
                    <a:lnTo>
                      <a:pt x="0" y="845"/>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34" name="Freeform 906"/>
              <p:cNvSpPr>
                <a:spLocks/>
              </p:cNvSpPr>
              <p:nvPr/>
            </p:nvSpPr>
            <p:spPr bwMode="auto">
              <a:xfrm>
                <a:off x="995" y="2730"/>
                <a:ext cx="96" cy="78"/>
              </a:xfrm>
              <a:custGeom>
                <a:avLst/>
                <a:gdLst>
                  <a:gd name="T0" fmla="*/ 55 w 2209"/>
                  <a:gd name="T1" fmla="*/ 1651 h 2179"/>
                  <a:gd name="T2" fmla="*/ 130 w 2209"/>
                  <a:gd name="T3" fmla="*/ 1820 h 2179"/>
                  <a:gd name="T4" fmla="*/ 253 w 2209"/>
                  <a:gd name="T5" fmla="*/ 1964 h 2179"/>
                  <a:gd name="T6" fmla="*/ 448 w 2209"/>
                  <a:gd name="T7" fmla="*/ 2042 h 2179"/>
                  <a:gd name="T8" fmla="*/ 731 w 2209"/>
                  <a:gd name="T9" fmla="*/ 2025 h 2179"/>
                  <a:gd name="T10" fmla="*/ 991 w 2209"/>
                  <a:gd name="T11" fmla="*/ 1950 h 2179"/>
                  <a:gd name="T12" fmla="*/ 1156 w 2209"/>
                  <a:gd name="T13" fmla="*/ 1974 h 2179"/>
                  <a:gd name="T14" fmla="*/ 1332 w 2209"/>
                  <a:gd name="T15" fmla="*/ 2046 h 2179"/>
                  <a:gd name="T16" fmla="*/ 1510 w 2209"/>
                  <a:gd name="T17" fmla="*/ 2124 h 2179"/>
                  <a:gd name="T18" fmla="*/ 1695 w 2209"/>
                  <a:gd name="T19" fmla="*/ 2176 h 2179"/>
                  <a:gd name="T20" fmla="*/ 1883 w 2209"/>
                  <a:gd name="T21" fmla="*/ 2153 h 2179"/>
                  <a:gd name="T22" fmla="*/ 2042 w 2209"/>
                  <a:gd name="T23" fmla="*/ 2003 h 2179"/>
                  <a:gd name="T24" fmla="*/ 2153 w 2209"/>
                  <a:gd name="T25" fmla="*/ 1765 h 2179"/>
                  <a:gd name="T26" fmla="*/ 2205 w 2209"/>
                  <a:gd name="T27" fmla="*/ 1497 h 2179"/>
                  <a:gd name="T28" fmla="*/ 2188 w 2209"/>
                  <a:gd name="T29" fmla="*/ 1253 h 2179"/>
                  <a:gd name="T30" fmla="*/ 2108 w 2209"/>
                  <a:gd name="T31" fmla="*/ 1077 h 2179"/>
                  <a:gd name="T32" fmla="*/ 2039 w 2209"/>
                  <a:gd name="T33" fmla="*/ 939 h 2179"/>
                  <a:gd name="T34" fmla="*/ 1997 w 2209"/>
                  <a:gd name="T35" fmla="*/ 799 h 2179"/>
                  <a:gd name="T36" fmla="*/ 1978 w 2209"/>
                  <a:gd name="T37" fmla="*/ 630 h 2179"/>
                  <a:gd name="T38" fmla="*/ 1971 w 2209"/>
                  <a:gd name="T39" fmla="*/ 395 h 2179"/>
                  <a:gd name="T40" fmla="*/ 1948 w 2209"/>
                  <a:gd name="T41" fmla="*/ 141 h 2179"/>
                  <a:gd name="T42" fmla="*/ 1789 w 2209"/>
                  <a:gd name="T43" fmla="*/ 20 h 2179"/>
                  <a:gd name="T44" fmla="*/ 1530 w 2209"/>
                  <a:gd name="T45" fmla="*/ 6 h 2179"/>
                  <a:gd name="T46" fmla="*/ 1237 w 2209"/>
                  <a:gd name="T47" fmla="*/ 105 h 2179"/>
                  <a:gd name="T48" fmla="*/ 984 w 2209"/>
                  <a:gd name="T49" fmla="*/ 310 h 2179"/>
                  <a:gd name="T50" fmla="*/ 838 w 2209"/>
                  <a:gd name="T51" fmla="*/ 545 h 2179"/>
                  <a:gd name="T52" fmla="*/ 705 w 2209"/>
                  <a:gd name="T53" fmla="*/ 672 h 2179"/>
                  <a:gd name="T54" fmla="*/ 562 w 2209"/>
                  <a:gd name="T55" fmla="*/ 737 h 2179"/>
                  <a:gd name="T56" fmla="*/ 425 w 2209"/>
                  <a:gd name="T57" fmla="*/ 773 h 2179"/>
                  <a:gd name="T58" fmla="*/ 315 w 2209"/>
                  <a:gd name="T59" fmla="*/ 809 h 2179"/>
                  <a:gd name="T60" fmla="*/ 234 w 2209"/>
                  <a:gd name="T61" fmla="*/ 864 h 2179"/>
                  <a:gd name="T62" fmla="*/ 143 w 2209"/>
                  <a:gd name="T63" fmla="*/ 945 h 2179"/>
                  <a:gd name="T64" fmla="*/ 62 w 2209"/>
                  <a:gd name="T65" fmla="*/ 1057 h 2179"/>
                  <a:gd name="T66" fmla="*/ 7 w 2209"/>
                  <a:gd name="T67" fmla="*/ 1217 h 2179"/>
                  <a:gd name="T68" fmla="*/ 7 w 2209"/>
                  <a:gd name="T69" fmla="*/ 1432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09" h="2179">
                    <a:moveTo>
                      <a:pt x="33" y="1569"/>
                    </a:moveTo>
                    <a:lnTo>
                      <a:pt x="55" y="1651"/>
                    </a:lnTo>
                    <a:lnTo>
                      <a:pt x="88" y="1739"/>
                    </a:lnTo>
                    <a:lnTo>
                      <a:pt x="130" y="1820"/>
                    </a:lnTo>
                    <a:lnTo>
                      <a:pt x="186" y="1898"/>
                    </a:lnTo>
                    <a:lnTo>
                      <a:pt x="253" y="1964"/>
                    </a:lnTo>
                    <a:lnTo>
                      <a:pt x="341" y="2013"/>
                    </a:lnTo>
                    <a:lnTo>
                      <a:pt x="448" y="2042"/>
                    </a:lnTo>
                    <a:lnTo>
                      <a:pt x="579" y="2049"/>
                    </a:lnTo>
                    <a:lnTo>
                      <a:pt x="731" y="2025"/>
                    </a:lnTo>
                    <a:lnTo>
                      <a:pt x="912" y="1970"/>
                    </a:lnTo>
                    <a:lnTo>
                      <a:pt x="991" y="1950"/>
                    </a:lnTo>
                    <a:lnTo>
                      <a:pt x="1075" y="1954"/>
                    </a:lnTo>
                    <a:lnTo>
                      <a:pt x="1156" y="1974"/>
                    </a:lnTo>
                    <a:lnTo>
                      <a:pt x="1244" y="2006"/>
                    </a:lnTo>
                    <a:lnTo>
                      <a:pt x="1332" y="2046"/>
                    </a:lnTo>
                    <a:lnTo>
                      <a:pt x="1419" y="2085"/>
                    </a:lnTo>
                    <a:lnTo>
                      <a:pt x="1510" y="2124"/>
                    </a:lnTo>
                    <a:lnTo>
                      <a:pt x="1604" y="2156"/>
                    </a:lnTo>
                    <a:lnTo>
                      <a:pt x="1695" y="2176"/>
                    </a:lnTo>
                    <a:lnTo>
                      <a:pt x="1792" y="2179"/>
                    </a:lnTo>
                    <a:lnTo>
                      <a:pt x="1883" y="2153"/>
                    </a:lnTo>
                    <a:lnTo>
                      <a:pt x="1968" y="2094"/>
                    </a:lnTo>
                    <a:lnTo>
                      <a:pt x="2042" y="2003"/>
                    </a:lnTo>
                    <a:lnTo>
                      <a:pt x="2105" y="1892"/>
                    </a:lnTo>
                    <a:lnTo>
                      <a:pt x="2153" y="1765"/>
                    </a:lnTo>
                    <a:lnTo>
                      <a:pt x="2185" y="1631"/>
                    </a:lnTo>
                    <a:lnTo>
                      <a:pt x="2205" y="1497"/>
                    </a:lnTo>
                    <a:lnTo>
                      <a:pt x="2209" y="1367"/>
                    </a:lnTo>
                    <a:lnTo>
                      <a:pt x="2188" y="1253"/>
                    </a:lnTo>
                    <a:lnTo>
                      <a:pt x="2153" y="1155"/>
                    </a:lnTo>
                    <a:lnTo>
                      <a:pt x="2108" y="1077"/>
                    </a:lnTo>
                    <a:lnTo>
                      <a:pt x="2072" y="1005"/>
                    </a:lnTo>
                    <a:lnTo>
                      <a:pt x="2039" y="939"/>
                    </a:lnTo>
                    <a:lnTo>
                      <a:pt x="2017" y="871"/>
                    </a:lnTo>
                    <a:lnTo>
                      <a:pt x="1997" y="799"/>
                    </a:lnTo>
                    <a:lnTo>
                      <a:pt x="1984" y="721"/>
                    </a:lnTo>
                    <a:lnTo>
                      <a:pt x="1978" y="630"/>
                    </a:lnTo>
                    <a:lnTo>
                      <a:pt x="1971" y="522"/>
                    </a:lnTo>
                    <a:lnTo>
                      <a:pt x="1971" y="395"/>
                    </a:lnTo>
                    <a:lnTo>
                      <a:pt x="1971" y="241"/>
                    </a:lnTo>
                    <a:lnTo>
                      <a:pt x="1948" y="141"/>
                    </a:lnTo>
                    <a:lnTo>
                      <a:pt x="1887" y="66"/>
                    </a:lnTo>
                    <a:lnTo>
                      <a:pt x="1789" y="20"/>
                    </a:lnTo>
                    <a:lnTo>
                      <a:pt x="1666" y="0"/>
                    </a:lnTo>
                    <a:lnTo>
                      <a:pt x="1530" y="6"/>
                    </a:lnTo>
                    <a:lnTo>
                      <a:pt x="1383" y="42"/>
                    </a:lnTo>
                    <a:lnTo>
                      <a:pt x="1237" y="105"/>
                    </a:lnTo>
                    <a:lnTo>
                      <a:pt x="1101" y="196"/>
                    </a:lnTo>
                    <a:lnTo>
                      <a:pt x="984" y="310"/>
                    </a:lnTo>
                    <a:lnTo>
                      <a:pt x="893" y="453"/>
                    </a:lnTo>
                    <a:lnTo>
                      <a:pt x="838" y="545"/>
                    </a:lnTo>
                    <a:lnTo>
                      <a:pt x="773" y="616"/>
                    </a:lnTo>
                    <a:lnTo>
                      <a:pt x="705" y="672"/>
                    </a:lnTo>
                    <a:lnTo>
                      <a:pt x="634" y="711"/>
                    </a:lnTo>
                    <a:lnTo>
                      <a:pt x="562" y="737"/>
                    </a:lnTo>
                    <a:lnTo>
                      <a:pt x="494" y="757"/>
                    </a:lnTo>
                    <a:lnTo>
                      <a:pt x="425" y="773"/>
                    </a:lnTo>
                    <a:lnTo>
                      <a:pt x="367" y="790"/>
                    </a:lnTo>
                    <a:lnTo>
                      <a:pt x="315" y="809"/>
                    </a:lnTo>
                    <a:lnTo>
                      <a:pt x="272" y="835"/>
                    </a:lnTo>
                    <a:lnTo>
                      <a:pt x="234" y="864"/>
                    </a:lnTo>
                    <a:lnTo>
                      <a:pt x="189" y="903"/>
                    </a:lnTo>
                    <a:lnTo>
                      <a:pt x="143" y="945"/>
                    </a:lnTo>
                    <a:lnTo>
                      <a:pt x="101" y="998"/>
                    </a:lnTo>
                    <a:lnTo>
                      <a:pt x="62" y="1057"/>
                    </a:lnTo>
                    <a:lnTo>
                      <a:pt x="29" y="1129"/>
                    </a:lnTo>
                    <a:lnTo>
                      <a:pt x="7" y="1217"/>
                    </a:lnTo>
                    <a:lnTo>
                      <a:pt x="0" y="1315"/>
                    </a:lnTo>
                    <a:lnTo>
                      <a:pt x="7" y="1432"/>
                    </a:lnTo>
                    <a:lnTo>
                      <a:pt x="33" y="1569"/>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35" name="Freeform 907"/>
              <p:cNvSpPr>
                <a:spLocks/>
              </p:cNvSpPr>
              <p:nvPr/>
            </p:nvSpPr>
            <p:spPr bwMode="auto">
              <a:xfrm>
                <a:off x="967" y="2642"/>
                <a:ext cx="81" cy="93"/>
              </a:xfrm>
              <a:custGeom>
                <a:avLst/>
                <a:gdLst>
                  <a:gd name="T0" fmla="*/ 110 w 1857"/>
                  <a:gd name="T1" fmla="*/ 1053 h 2596"/>
                  <a:gd name="T2" fmla="*/ 84 w 1857"/>
                  <a:gd name="T3" fmla="*/ 1138 h 2596"/>
                  <a:gd name="T4" fmla="*/ 58 w 1857"/>
                  <a:gd name="T5" fmla="*/ 1262 h 2596"/>
                  <a:gd name="T6" fmla="*/ 32 w 1857"/>
                  <a:gd name="T7" fmla="*/ 1415 h 2596"/>
                  <a:gd name="T8" fmla="*/ 12 w 1857"/>
                  <a:gd name="T9" fmla="*/ 1591 h 2596"/>
                  <a:gd name="T10" fmla="*/ 0 w 1857"/>
                  <a:gd name="T11" fmla="*/ 1777 h 2596"/>
                  <a:gd name="T12" fmla="*/ 0 w 1857"/>
                  <a:gd name="T13" fmla="*/ 1964 h 2596"/>
                  <a:gd name="T14" fmla="*/ 15 w 1857"/>
                  <a:gd name="T15" fmla="*/ 2143 h 2596"/>
                  <a:gd name="T16" fmla="*/ 48 w 1857"/>
                  <a:gd name="T17" fmla="*/ 2303 h 2596"/>
                  <a:gd name="T18" fmla="*/ 106 w 1857"/>
                  <a:gd name="T19" fmla="*/ 2433 h 2596"/>
                  <a:gd name="T20" fmla="*/ 185 w 1857"/>
                  <a:gd name="T21" fmla="*/ 2531 h 2596"/>
                  <a:gd name="T22" fmla="*/ 227 w 1857"/>
                  <a:gd name="T23" fmla="*/ 2557 h 2596"/>
                  <a:gd name="T24" fmla="*/ 272 w 1857"/>
                  <a:gd name="T25" fmla="*/ 2580 h 2596"/>
                  <a:gd name="T26" fmla="*/ 325 w 1857"/>
                  <a:gd name="T27" fmla="*/ 2593 h 2596"/>
                  <a:gd name="T28" fmla="*/ 380 w 1857"/>
                  <a:gd name="T29" fmla="*/ 2596 h 2596"/>
                  <a:gd name="T30" fmla="*/ 444 w 1857"/>
                  <a:gd name="T31" fmla="*/ 2593 h 2596"/>
                  <a:gd name="T32" fmla="*/ 519 w 1857"/>
                  <a:gd name="T33" fmla="*/ 2577 h 2596"/>
                  <a:gd name="T34" fmla="*/ 603 w 1857"/>
                  <a:gd name="T35" fmla="*/ 2547 h 2596"/>
                  <a:gd name="T36" fmla="*/ 701 w 1857"/>
                  <a:gd name="T37" fmla="*/ 2502 h 2596"/>
                  <a:gd name="T38" fmla="*/ 808 w 1857"/>
                  <a:gd name="T39" fmla="*/ 2442 h 2596"/>
                  <a:gd name="T40" fmla="*/ 932 w 1857"/>
                  <a:gd name="T41" fmla="*/ 2368 h 2596"/>
                  <a:gd name="T42" fmla="*/ 1090 w 1857"/>
                  <a:gd name="T43" fmla="*/ 2270 h 2596"/>
                  <a:gd name="T44" fmla="*/ 1218 w 1857"/>
                  <a:gd name="T45" fmla="*/ 2201 h 2596"/>
                  <a:gd name="T46" fmla="*/ 1321 w 1857"/>
                  <a:gd name="T47" fmla="*/ 2155 h 2596"/>
                  <a:gd name="T48" fmla="*/ 1402 w 1857"/>
                  <a:gd name="T49" fmla="*/ 2123 h 2596"/>
                  <a:gd name="T50" fmla="*/ 1471 w 1857"/>
                  <a:gd name="T51" fmla="*/ 2097 h 2596"/>
                  <a:gd name="T52" fmla="*/ 1532 w 1857"/>
                  <a:gd name="T53" fmla="*/ 2068 h 2596"/>
                  <a:gd name="T54" fmla="*/ 1587 w 1857"/>
                  <a:gd name="T55" fmla="*/ 2025 h 2596"/>
                  <a:gd name="T56" fmla="*/ 1649 w 1857"/>
                  <a:gd name="T57" fmla="*/ 1964 h 2596"/>
                  <a:gd name="T58" fmla="*/ 1717 w 1857"/>
                  <a:gd name="T59" fmla="*/ 1872 h 2596"/>
                  <a:gd name="T60" fmla="*/ 1801 w 1857"/>
                  <a:gd name="T61" fmla="*/ 1745 h 2596"/>
                  <a:gd name="T62" fmla="*/ 1837 w 1857"/>
                  <a:gd name="T63" fmla="*/ 1666 h 2596"/>
                  <a:gd name="T64" fmla="*/ 1857 w 1857"/>
                  <a:gd name="T65" fmla="*/ 1578 h 2596"/>
                  <a:gd name="T66" fmla="*/ 1853 w 1857"/>
                  <a:gd name="T67" fmla="*/ 1487 h 2596"/>
                  <a:gd name="T68" fmla="*/ 1834 w 1857"/>
                  <a:gd name="T69" fmla="*/ 1389 h 2596"/>
                  <a:gd name="T70" fmla="*/ 1798 w 1857"/>
                  <a:gd name="T71" fmla="*/ 1295 h 2596"/>
                  <a:gd name="T72" fmla="*/ 1743 w 1857"/>
                  <a:gd name="T73" fmla="*/ 1200 h 2596"/>
                  <a:gd name="T74" fmla="*/ 1672 w 1857"/>
                  <a:gd name="T75" fmla="*/ 1115 h 2596"/>
                  <a:gd name="T76" fmla="*/ 1581 w 1857"/>
                  <a:gd name="T77" fmla="*/ 1033 h 2596"/>
                  <a:gd name="T78" fmla="*/ 1474 w 1857"/>
                  <a:gd name="T79" fmla="*/ 965 h 2596"/>
                  <a:gd name="T80" fmla="*/ 1350 w 1857"/>
                  <a:gd name="T81" fmla="*/ 912 h 2596"/>
                  <a:gd name="T82" fmla="*/ 1312 w 1857"/>
                  <a:gd name="T83" fmla="*/ 884 h 2596"/>
                  <a:gd name="T84" fmla="*/ 1285 w 1857"/>
                  <a:gd name="T85" fmla="*/ 835 h 2596"/>
                  <a:gd name="T86" fmla="*/ 1266 w 1857"/>
                  <a:gd name="T87" fmla="*/ 769 h 2596"/>
                  <a:gd name="T88" fmla="*/ 1249 w 1857"/>
                  <a:gd name="T89" fmla="*/ 691 h 2596"/>
                  <a:gd name="T90" fmla="*/ 1227 w 1857"/>
                  <a:gd name="T91" fmla="*/ 600 h 2596"/>
                  <a:gd name="T92" fmla="*/ 1191 w 1857"/>
                  <a:gd name="T93" fmla="*/ 498 h 2596"/>
                  <a:gd name="T94" fmla="*/ 1133 w 1857"/>
                  <a:gd name="T95" fmla="*/ 391 h 2596"/>
                  <a:gd name="T96" fmla="*/ 1045 w 1857"/>
                  <a:gd name="T97" fmla="*/ 277 h 2596"/>
                  <a:gd name="T98" fmla="*/ 925 w 1857"/>
                  <a:gd name="T99" fmla="*/ 163 h 2596"/>
                  <a:gd name="T100" fmla="*/ 759 w 1857"/>
                  <a:gd name="T101" fmla="*/ 48 h 2596"/>
                  <a:gd name="T102" fmla="*/ 627 w 1857"/>
                  <a:gd name="T103" fmla="*/ 0 h 2596"/>
                  <a:gd name="T104" fmla="*/ 512 w 1857"/>
                  <a:gd name="T105" fmla="*/ 19 h 2596"/>
                  <a:gd name="T106" fmla="*/ 421 w 1857"/>
                  <a:gd name="T107" fmla="*/ 94 h 2596"/>
                  <a:gd name="T108" fmla="*/ 344 w 1857"/>
                  <a:gd name="T109" fmla="*/ 215 h 2596"/>
                  <a:gd name="T110" fmla="*/ 282 w 1857"/>
                  <a:gd name="T111" fmla="*/ 362 h 2596"/>
                  <a:gd name="T112" fmla="*/ 234 w 1857"/>
                  <a:gd name="T113" fmla="*/ 525 h 2596"/>
                  <a:gd name="T114" fmla="*/ 194 w 1857"/>
                  <a:gd name="T115" fmla="*/ 688 h 2596"/>
                  <a:gd name="T116" fmla="*/ 162 w 1857"/>
                  <a:gd name="T117" fmla="*/ 841 h 2596"/>
                  <a:gd name="T118" fmla="*/ 136 w 1857"/>
                  <a:gd name="T119" fmla="*/ 965 h 2596"/>
                  <a:gd name="T120" fmla="*/ 110 w 1857"/>
                  <a:gd name="T121" fmla="*/ 1053 h 2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57" h="2596">
                    <a:moveTo>
                      <a:pt x="110" y="1053"/>
                    </a:moveTo>
                    <a:lnTo>
                      <a:pt x="84" y="1138"/>
                    </a:lnTo>
                    <a:lnTo>
                      <a:pt x="58" y="1262"/>
                    </a:lnTo>
                    <a:lnTo>
                      <a:pt x="32" y="1415"/>
                    </a:lnTo>
                    <a:lnTo>
                      <a:pt x="12" y="1591"/>
                    </a:lnTo>
                    <a:lnTo>
                      <a:pt x="0" y="1777"/>
                    </a:lnTo>
                    <a:lnTo>
                      <a:pt x="0" y="1964"/>
                    </a:lnTo>
                    <a:lnTo>
                      <a:pt x="15" y="2143"/>
                    </a:lnTo>
                    <a:lnTo>
                      <a:pt x="48" y="2303"/>
                    </a:lnTo>
                    <a:lnTo>
                      <a:pt x="106" y="2433"/>
                    </a:lnTo>
                    <a:lnTo>
                      <a:pt x="185" y="2531"/>
                    </a:lnTo>
                    <a:lnTo>
                      <a:pt x="227" y="2557"/>
                    </a:lnTo>
                    <a:lnTo>
                      <a:pt x="272" y="2580"/>
                    </a:lnTo>
                    <a:lnTo>
                      <a:pt x="325" y="2593"/>
                    </a:lnTo>
                    <a:lnTo>
                      <a:pt x="380" y="2596"/>
                    </a:lnTo>
                    <a:lnTo>
                      <a:pt x="444" y="2593"/>
                    </a:lnTo>
                    <a:lnTo>
                      <a:pt x="519" y="2577"/>
                    </a:lnTo>
                    <a:lnTo>
                      <a:pt x="603" y="2547"/>
                    </a:lnTo>
                    <a:lnTo>
                      <a:pt x="701" y="2502"/>
                    </a:lnTo>
                    <a:lnTo>
                      <a:pt x="808" y="2442"/>
                    </a:lnTo>
                    <a:lnTo>
                      <a:pt x="932" y="2368"/>
                    </a:lnTo>
                    <a:lnTo>
                      <a:pt x="1090" y="2270"/>
                    </a:lnTo>
                    <a:lnTo>
                      <a:pt x="1218" y="2201"/>
                    </a:lnTo>
                    <a:lnTo>
                      <a:pt x="1321" y="2155"/>
                    </a:lnTo>
                    <a:lnTo>
                      <a:pt x="1402" y="2123"/>
                    </a:lnTo>
                    <a:lnTo>
                      <a:pt x="1471" y="2097"/>
                    </a:lnTo>
                    <a:lnTo>
                      <a:pt x="1532" y="2068"/>
                    </a:lnTo>
                    <a:lnTo>
                      <a:pt x="1587" y="2025"/>
                    </a:lnTo>
                    <a:lnTo>
                      <a:pt x="1649" y="1964"/>
                    </a:lnTo>
                    <a:lnTo>
                      <a:pt x="1717" y="1872"/>
                    </a:lnTo>
                    <a:lnTo>
                      <a:pt x="1801" y="1745"/>
                    </a:lnTo>
                    <a:lnTo>
                      <a:pt x="1837" y="1666"/>
                    </a:lnTo>
                    <a:lnTo>
                      <a:pt x="1857" y="1578"/>
                    </a:lnTo>
                    <a:lnTo>
                      <a:pt x="1853" y="1487"/>
                    </a:lnTo>
                    <a:lnTo>
                      <a:pt x="1834" y="1389"/>
                    </a:lnTo>
                    <a:lnTo>
                      <a:pt x="1798" y="1295"/>
                    </a:lnTo>
                    <a:lnTo>
                      <a:pt x="1743" y="1200"/>
                    </a:lnTo>
                    <a:lnTo>
                      <a:pt x="1672" y="1115"/>
                    </a:lnTo>
                    <a:lnTo>
                      <a:pt x="1581" y="1033"/>
                    </a:lnTo>
                    <a:lnTo>
                      <a:pt x="1474" y="965"/>
                    </a:lnTo>
                    <a:lnTo>
                      <a:pt x="1350" y="912"/>
                    </a:lnTo>
                    <a:lnTo>
                      <a:pt x="1312" y="884"/>
                    </a:lnTo>
                    <a:lnTo>
                      <a:pt x="1285" y="835"/>
                    </a:lnTo>
                    <a:lnTo>
                      <a:pt x="1266" y="769"/>
                    </a:lnTo>
                    <a:lnTo>
                      <a:pt x="1249" y="691"/>
                    </a:lnTo>
                    <a:lnTo>
                      <a:pt x="1227" y="600"/>
                    </a:lnTo>
                    <a:lnTo>
                      <a:pt x="1191" y="498"/>
                    </a:lnTo>
                    <a:lnTo>
                      <a:pt x="1133" y="391"/>
                    </a:lnTo>
                    <a:lnTo>
                      <a:pt x="1045" y="277"/>
                    </a:lnTo>
                    <a:lnTo>
                      <a:pt x="925" y="163"/>
                    </a:lnTo>
                    <a:lnTo>
                      <a:pt x="759" y="48"/>
                    </a:lnTo>
                    <a:lnTo>
                      <a:pt x="627" y="0"/>
                    </a:lnTo>
                    <a:lnTo>
                      <a:pt x="512" y="19"/>
                    </a:lnTo>
                    <a:lnTo>
                      <a:pt x="421" y="94"/>
                    </a:lnTo>
                    <a:lnTo>
                      <a:pt x="344" y="215"/>
                    </a:lnTo>
                    <a:lnTo>
                      <a:pt x="282" y="362"/>
                    </a:lnTo>
                    <a:lnTo>
                      <a:pt x="234" y="525"/>
                    </a:lnTo>
                    <a:lnTo>
                      <a:pt x="194" y="688"/>
                    </a:lnTo>
                    <a:lnTo>
                      <a:pt x="162" y="841"/>
                    </a:lnTo>
                    <a:lnTo>
                      <a:pt x="136" y="965"/>
                    </a:lnTo>
                    <a:lnTo>
                      <a:pt x="110" y="1053"/>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36" name="Freeform 908"/>
              <p:cNvSpPr>
                <a:spLocks/>
              </p:cNvSpPr>
              <p:nvPr/>
            </p:nvSpPr>
            <p:spPr bwMode="auto">
              <a:xfrm>
                <a:off x="931" y="2625"/>
                <a:ext cx="45" cy="68"/>
              </a:xfrm>
              <a:custGeom>
                <a:avLst/>
                <a:gdLst>
                  <a:gd name="T0" fmla="*/ 569 w 1030"/>
                  <a:gd name="T1" fmla="*/ 1908 h 1908"/>
                  <a:gd name="T2" fmla="*/ 514 w 1030"/>
                  <a:gd name="T3" fmla="*/ 1896 h 1908"/>
                  <a:gd name="T4" fmla="*/ 465 w 1030"/>
                  <a:gd name="T5" fmla="*/ 1860 h 1908"/>
                  <a:gd name="T6" fmla="*/ 429 w 1030"/>
                  <a:gd name="T7" fmla="*/ 1805 h 1908"/>
                  <a:gd name="T8" fmla="*/ 400 w 1030"/>
                  <a:gd name="T9" fmla="*/ 1736 h 1908"/>
                  <a:gd name="T10" fmla="*/ 377 w 1030"/>
                  <a:gd name="T11" fmla="*/ 1654 h 1908"/>
                  <a:gd name="T12" fmla="*/ 354 w 1030"/>
                  <a:gd name="T13" fmla="*/ 1573 h 1908"/>
                  <a:gd name="T14" fmla="*/ 335 w 1030"/>
                  <a:gd name="T15" fmla="*/ 1488 h 1908"/>
                  <a:gd name="T16" fmla="*/ 312 w 1030"/>
                  <a:gd name="T17" fmla="*/ 1406 h 1908"/>
                  <a:gd name="T18" fmla="*/ 289 w 1030"/>
                  <a:gd name="T19" fmla="*/ 1335 h 1908"/>
                  <a:gd name="T20" fmla="*/ 260 w 1030"/>
                  <a:gd name="T21" fmla="*/ 1276 h 1908"/>
                  <a:gd name="T22" fmla="*/ 231 w 1030"/>
                  <a:gd name="T23" fmla="*/ 1223 h 1908"/>
                  <a:gd name="T24" fmla="*/ 195 w 1030"/>
                  <a:gd name="T25" fmla="*/ 1149 h 1908"/>
                  <a:gd name="T26" fmla="*/ 153 w 1030"/>
                  <a:gd name="T27" fmla="*/ 1054 h 1908"/>
                  <a:gd name="T28" fmla="*/ 110 w 1030"/>
                  <a:gd name="T29" fmla="*/ 943 h 1908"/>
                  <a:gd name="T30" fmla="*/ 72 w 1030"/>
                  <a:gd name="T31" fmla="*/ 826 h 1908"/>
                  <a:gd name="T32" fmla="*/ 36 w 1030"/>
                  <a:gd name="T33" fmla="*/ 706 h 1908"/>
                  <a:gd name="T34" fmla="*/ 13 w 1030"/>
                  <a:gd name="T35" fmla="*/ 588 h 1908"/>
                  <a:gd name="T36" fmla="*/ 0 w 1030"/>
                  <a:gd name="T37" fmla="*/ 477 h 1908"/>
                  <a:gd name="T38" fmla="*/ 3 w 1030"/>
                  <a:gd name="T39" fmla="*/ 378 h 1908"/>
                  <a:gd name="T40" fmla="*/ 30 w 1030"/>
                  <a:gd name="T41" fmla="*/ 301 h 1908"/>
                  <a:gd name="T42" fmla="*/ 65 w 1030"/>
                  <a:gd name="T43" fmla="*/ 239 h 1908"/>
                  <a:gd name="T44" fmla="*/ 104 w 1030"/>
                  <a:gd name="T45" fmla="*/ 184 h 1908"/>
                  <a:gd name="T46" fmla="*/ 146 w 1030"/>
                  <a:gd name="T47" fmla="*/ 138 h 1908"/>
                  <a:gd name="T48" fmla="*/ 189 w 1030"/>
                  <a:gd name="T49" fmla="*/ 95 h 1908"/>
                  <a:gd name="T50" fmla="*/ 234 w 1030"/>
                  <a:gd name="T51" fmla="*/ 63 h 1908"/>
                  <a:gd name="T52" fmla="*/ 286 w 1030"/>
                  <a:gd name="T53" fmla="*/ 36 h 1908"/>
                  <a:gd name="T54" fmla="*/ 341 w 1030"/>
                  <a:gd name="T55" fmla="*/ 17 h 1908"/>
                  <a:gd name="T56" fmla="*/ 403 w 1030"/>
                  <a:gd name="T57" fmla="*/ 7 h 1908"/>
                  <a:gd name="T58" fmla="*/ 468 w 1030"/>
                  <a:gd name="T59" fmla="*/ 0 h 1908"/>
                  <a:gd name="T60" fmla="*/ 539 w 1030"/>
                  <a:gd name="T61" fmla="*/ 0 h 1908"/>
                  <a:gd name="T62" fmla="*/ 621 w 1030"/>
                  <a:gd name="T63" fmla="*/ 7 h 1908"/>
                  <a:gd name="T64" fmla="*/ 692 w 1030"/>
                  <a:gd name="T65" fmla="*/ 27 h 1908"/>
                  <a:gd name="T66" fmla="*/ 753 w 1030"/>
                  <a:gd name="T67" fmla="*/ 52 h 1908"/>
                  <a:gd name="T68" fmla="*/ 809 w 1030"/>
                  <a:gd name="T69" fmla="*/ 85 h 1908"/>
                  <a:gd name="T70" fmla="*/ 858 w 1030"/>
                  <a:gd name="T71" fmla="*/ 121 h 1908"/>
                  <a:gd name="T72" fmla="*/ 899 w 1030"/>
                  <a:gd name="T73" fmla="*/ 163 h 1908"/>
                  <a:gd name="T74" fmla="*/ 935 w 1030"/>
                  <a:gd name="T75" fmla="*/ 206 h 1908"/>
                  <a:gd name="T76" fmla="*/ 965 w 1030"/>
                  <a:gd name="T77" fmla="*/ 251 h 1908"/>
                  <a:gd name="T78" fmla="*/ 991 w 1030"/>
                  <a:gd name="T79" fmla="*/ 297 h 1908"/>
                  <a:gd name="T80" fmla="*/ 1011 w 1030"/>
                  <a:gd name="T81" fmla="*/ 340 h 1908"/>
                  <a:gd name="T82" fmla="*/ 1023 w 1030"/>
                  <a:gd name="T83" fmla="*/ 402 h 1908"/>
                  <a:gd name="T84" fmla="*/ 1030 w 1030"/>
                  <a:gd name="T85" fmla="*/ 490 h 1908"/>
                  <a:gd name="T86" fmla="*/ 1027 w 1030"/>
                  <a:gd name="T87" fmla="*/ 601 h 1908"/>
                  <a:gd name="T88" fmla="*/ 1020 w 1030"/>
                  <a:gd name="T89" fmla="*/ 725 h 1908"/>
                  <a:gd name="T90" fmla="*/ 1007 w 1030"/>
                  <a:gd name="T91" fmla="*/ 855 h 1908"/>
                  <a:gd name="T92" fmla="*/ 991 w 1030"/>
                  <a:gd name="T93" fmla="*/ 986 h 1908"/>
                  <a:gd name="T94" fmla="*/ 971 w 1030"/>
                  <a:gd name="T95" fmla="*/ 1110 h 1908"/>
                  <a:gd name="T96" fmla="*/ 948 w 1030"/>
                  <a:gd name="T97" fmla="*/ 1217 h 1908"/>
                  <a:gd name="T98" fmla="*/ 923 w 1030"/>
                  <a:gd name="T99" fmla="*/ 1302 h 1908"/>
                  <a:gd name="T100" fmla="*/ 899 w 1030"/>
                  <a:gd name="T101" fmla="*/ 1355 h 1908"/>
                  <a:gd name="T102" fmla="*/ 877 w 1030"/>
                  <a:gd name="T103" fmla="*/ 1400 h 1908"/>
                  <a:gd name="T104" fmla="*/ 854 w 1030"/>
                  <a:gd name="T105" fmla="*/ 1458 h 1908"/>
                  <a:gd name="T106" fmla="*/ 835 w 1030"/>
                  <a:gd name="T107" fmla="*/ 1527 h 1908"/>
                  <a:gd name="T108" fmla="*/ 813 w 1030"/>
                  <a:gd name="T109" fmla="*/ 1602 h 1908"/>
                  <a:gd name="T110" fmla="*/ 786 w 1030"/>
                  <a:gd name="T111" fmla="*/ 1678 h 1908"/>
                  <a:gd name="T112" fmla="*/ 757 w 1030"/>
                  <a:gd name="T113" fmla="*/ 1749 h 1908"/>
                  <a:gd name="T114" fmla="*/ 722 w 1030"/>
                  <a:gd name="T115" fmla="*/ 1811 h 1908"/>
                  <a:gd name="T116" fmla="*/ 682 w 1030"/>
                  <a:gd name="T117" fmla="*/ 1863 h 1908"/>
                  <a:gd name="T118" fmla="*/ 630 w 1030"/>
                  <a:gd name="T119" fmla="*/ 1896 h 1908"/>
                  <a:gd name="T120" fmla="*/ 569 w 1030"/>
                  <a:gd name="T121" fmla="*/ 1908 h 19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0" h="1908">
                    <a:moveTo>
                      <a:pt x="569" y="1908"/>
                    </a:moveTo>
                    <a:lnTo>
                      <a:pt x="514" y="1896"/>
                    </a:lnTo>
                    <a:lnTo>
                      <a:pt x="465" y="1860"/>
                    </a:lnTo>
                    <a:lnTo>
                      <a:pt x="429" y="1805"/>
                    </a:lnTo>
                    <a:lnTo>
                      <a:pt x="400" y="1736"/>
                    </a:lnTo>
                    <a:lnTo>
                      <a:pt x="377" y="1654"/>
                    </a:lnTo>
                    <a:lnTo>
                      <a:pt x="354" y="1573"/>
                    </a:lnTo>
                    <a:lnTo>
                      <a:pt x="335" y="1488"/>
                    </a:lnTo>
                    <a:lnTo>
                      <a:pt x="312" y="1406"/>
                    </a:lnTo>
                    <a:lnTo>
                      <a:pt x="289" y="1335"/>
                    </a:lnTo>
                    <a:lnTo>
                      <a:pt x="260" y="1276"/>
                    </a:lnTo>
                    <a:lnTo>
                      <a:pt x="231" y="1223"/>
                    </a:lnTo>
                    <a:lnTo>
                      <a:pt x="195" y="1149"/>
                    </a:lnTo>
                    <a:lnTo>
                      <a:pt x="153" y="1054"/>
                    </a:lnTo>
                    <a:lnTo>
                      <a:pt x="110" y="943"/>
                    </a:lnTo>
                    <a:lnTo>
                      <a:pt x="72" y="826"/>
                    </a:lnTo>
                    <a:lnTo>
                      <a:pt x="36" y="706"/>
                    </a:lnTo>
                    <a:lnTo>
                      <a:pt x="13" y="588"/>
                    </a:lnTo>
                    <a:lnTo>
                      <a:pt x="0" y="477"/>
                    </a:lnTo>
                    <a:lnTo>
                      <a:pt x="3" y="378"/>
                    </a:lnTo>
                    <a:lnTo>
                      <a:pt x="30" y="301"/>
                    </a:lnTo>
                    <a:lnTo>
                      <a:pt x="65" y="239"/>
                    </a:lnTo>
                    <a:lnTo>
                      <a:pt x="104" y="184"/>
                    </a:lnTo>
                    <a:lnTo>
                      <a:pt x="146" y="138"/>
                    </a:lnTo>
                    <a:lnTo>
                      <a:pt x="189" y="95"/>
                    </a:lnTo>
                    <a:lnTo>
                      <a:pt x="234" y="63"/>
                    </a:lnTo>
                    <a:lnTo>
                      <a:pt x="286" y="36"/>
                    </a:lnTo>
                    <a:lnTo>
                      <a:pt x="341" y="17"/>
                    </a:lnTo>
                    <a:lnTo>
                      <a:pt x="403" y="7"/>
                    </a:lnTo>
                    <a:lnTo>
                      <a:pt x="468" y="0"/>
                    </a:lnTo>
                    <a:lnTo>
                      <a:pt x="539" y="0"/>
                    </a:lnTo>
                    <a:lnTo>
                      <a:pt x="621" y="7"/>
                    </a:lnTo>
                    <a:lnTo>
                      <a:pt x="692" y="27"/>
                    </a:lnTo>
                    <a:lnTo>
                      <a:pt x="753" y="52"/>
                    </a:lnTo>
                    <a:lnTo>
                      <a:pt x="809" y="85"/>
                    </a:lnTo>
                    <a:lnTo>
                      <a:pt x="858" y="121"/>
                    </a:lnTo>
                    <a:lnTo>
                      <a:pt x="899" y="163"/>
                    </a:lnTo>
                    <a:lnTo>
                      <a:pt x="935" y="206"/>
                    </a:lnTo>
                    <a:lnTo>
                      <a:pt x="965" y="251"/>
                    </a:lnTo>
                    <a:lnTo>
                      <a:pt x="991" y="297"/>
                    </a:lnTo>
                    <a:lnTo>
                      <a:pt x="1011" y="340"/>
                    </a:lnTo>
                    <a:lnTo>
                      <a:pt x="1023" y="402"/>
                    </a:lnTo>
                    <a:lnTo>
                      <a:pt x="1030" y="490"/>
                    </a:lnTo>
                    <a:lnTo>
                      <a:pt x="1027" y="601"/>
                    </a:lnTo>
                    <a:lnTo>
                      <a:pt x="1020" y="725"/>
                    </a:lnTo>
                    <a:lnTo>
                      <a:pt x="1007" y="855"/>
                    </a:lnTo>
                    <a:lnTo>
                      <a:pt x="991" y="986"/>
                    </a:lnTo>
                    <a:lnTo>
                      <a:pt x="971" y="1110"/>
                    </a:lnTo>
                    <a:lnTo>
                      <a:pt x="948" y="1217"/>
                    </a:lnTo>
                    <a:lnTo>
                      <a:pt x="923" y="1302"/>
                    </a:lnTo>
                    <a:lnTo>
                      <a:pt x="899" y="1355"/>
                    </a:lnTo>
                    <a:lnTo>
                      <a:pt x="877" y="1400"/>
                    </a:lnTo>
                    <a:lnTo>
                      <a:pt x="854" y="1458"/>
                    </a:lnTo>
                    <a:lnTo>
                      <a:pt x="835" y="1527"/>
                    </a:lnTo>
                    <a:lnTo>
                      <a:pt x="813" y="1602"/>
                    </a:lnTo>
                    <a:lnTo>
                      <a:pt x="786" y="1678"/>
                    </a:lnTo>
                    <a:lnTo>
                      <a:pt x="757" y="1749"/>
                    </a:lnTo>
                    <a:lnTo>
                      <a:pt x="722" y="1811"/>
                    </a:lnTo>
                    <a:lnTo>
                      <a:pt x="682" y="1863"/>
                    </a:lnTo>
                    <a:lnTo>
                      <a:pt x="630" y="1896"/>
                    </a:lnTo>
                    <a:lnTo>
                      <a:pt x="569" y="1908"/>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37" name="Freeform 909"/>
              <p:cNvSpPr>
                <a:spLocks/>
              </p:cNvSpPr>
              <p:nvPr/>
            </p:nvSpPr>
            <p:spPr bwMode="auto">
              <a:xfrm>
                <a:off x="868" y="2641"/>
                <a:ext cx="83" cy="97"/>
              </a:xfrm>
              <a:custGeom>
                <a:avLst/>
                <a:gdLst>
                  <a:gd name="T0" fmla="*/ 363 w 1899"/>
                  <a:gd name="T1" fmla="*/ 936 h 2717"/>
                  <a:gd name="T2" fmla="*/ 382 w 1899"/>
                  <a:gd name="T3" fmla="*/ 773 h 2717"/>
                  <a:gd name="T4" fmla="*/ 379 w 1899"/>
                  <a:gd name="T5" fmla="*/ 591 h 2717"/>
                  <a:gd name="T6" fmla="*/ 409 w 1899"/>
                  <a:gd name="T7" fmla="*/ 392 h 2717"/>
                  <a:gd name="T8" fmla="*/ 516 w 1899"/>
                  <a:gd name="T9" fmla="*/ 193 h 2717"/>
                  <a:gd name="T10" fmla="*/ 730 w 1899"/>
                  <a:gd name="T11" fmla="*/ 20 h 2717"/>
                  <a:gd name="T12" fmla="*/ 961 w 1899"/>
                  <a:gd name="T13" fmla="*/ 23 h 2717"/>
                  <a:gd name="T14" fmla="*/ 1165 w 1899"/>
                  <a:gd name="T15" fmla="*/ 166 h 2717"/>
                  <a:gd name="T16" fmla="*/ 1328 w 1899"/>
                  <a:gd name="T17" fmla="*/ 378 h 2717"/>
                  <a:gd name="T18" fmla="*/ 1432 w 1899"/>
                  <a:gd name="T19" fmla="*/ 594 h 2717"/>
                  <a:gd name="T20" fmla="*/ 1467 w 1899"/>
                  <a:gd name="T21" fmla="*/ 763 h 2717"/>
                  <a:gd name="T22" fmla="*/ 1509 w 1899"/>
                  <a:gd name="T23" fmla="*/ 917 h 2717"/>
                  <a:gd name="T24" fmla="*/ 1561 w 1899"/>
                  <a:gd name="T25" fmla="*/ 1066 h 2717"/>
                  <a:gd name="T26" fmla="*/ 1630 w 1899"/>
                  <a:gd name="T27" fmla="*/ 1204 h 2717"/>
                  <a:gd name="T28" fmla="*/ 1704 w 1899"/>
                  <a:gd name="T29" fmla="*/ 1324 h 2717"/>
                  <a:gd name="T30" fmla="*/ 1783 w 1899"/>
                  <a:gd name="T31" fmla="*/ 1439 h 2717"/>
                  <a:gd name="T32" fmla="*/ 1847 w 1899"/>
                  <a:gd name="T33" fmla="*/ 1630 h 2717"/>
                  <a:gd name="T34" fmla="*/ 1890 w 1899"/>
                  <a:gd name="T35" fmla="*/ 1876 h 2717"/>
                  <a:gd name="T36" fmla="*/ 1899 w 1899"/>
                  <a:gd name="T37" fmla="*/ 2133 h 2717"/>
                  <a:gd name="T38" fmla="*/ 1870 w 1899"/>
                  <a:gd name="T39" fmla="*/ 2362 h 2717"/>
                  <a:gd name="T40" fmla="*/ 1763 w 1899"/>
                  <a:gd name="T41" fmla="*/ 2557 h 2717"/>
                  <a:gd name="T42" fmla="*/ 1607 w 1899"/>
                  <a:gd name="T43" fmla="*/ 2668 h 2717"/>
                  <a:gd name="T44" fmla="*/ 1448 w 1899"/>
                  <a:gd name="T45" fmla="*/ 2678 h 2717"/>
                  <a:gd name="T46" fmla="*/ 1295 w 1899"/>
                  <a:gd name="T47" fmla="*/ 2646 h 2717"/>
                  <a:gd name="T48" fmla="*/ 1165 w 1899"/>
                  <a:gd name="T49" fmla="*/ 2619 h 2717"/>
                  <a:gd name="T50" fmla="*/ 1065 w 1899"/>
                  <a:gd name="T51" fmla="*/ 2639 h 2717"/>
                  <a:gd name="T52" fmla="*/ 925 w 1899"/>
                  <a:gd name="T53" fmla="*/ 2678 h 2717"/>
                  <a:gd name="T54" fmla="*/ 756 w 1899"/>
                  <a:gd name="T55" fmla="*/ 2711 h 2717"/>
                  <a:gd name="T56" fmla="*/ 574 w 1899"/>
                  <a:gd name="T57" fmla="*/ 2711 h 2717"/>
                  <a:gd name="T58" fmla="*/ 399 w 1899"/>
                  <a:gd name="T59" fmla="*/ 2659 h 2717"/>
                  <a:gd name="T60" fmla="*/ 247 w 1899"/>
                  <a:gd name="T61" fmla="*/ 2518 h 2717"/>
                  <a:gd name="T62" fmla="*/ 117 w 1899"/>
                  <a:gd name="T63" fmla="*/ 2303 h 2717"/>
                  <a:gd name="T64" fmla="*/ 35 w 1899"/>
                  <a:gd name="T65" fmla="*/ 2052 h 2717"/>
                  <a:gd name="T66" fmla="*/ 0 w 1899"/>
                  <a:gd name="T67" fmla="*/ 1798 h 2717"/>
                  <a:gd name="T68" fmla="*/ 16 w 1899"/>
                  <a:gd name="T69" fmla="*/ 1566 h 2717"/>
                  <a:gd name="T70" fmla="*/ 77 w 1899"/>
                  <a:gd name="T71" fmla="*/ 1386 h 2717"/>
                  <a:gd name="T72" fmla="*/ 132 w 1899"/>
                  <a:gd name="T73" fmla="*/ 1276 h 2717"/>
                  <a:gd name="T74" fmla="*/ 181 w 1899"/>
                  <a:gd name="T75" fmla="*/ 1207 h 2717"/>
                  <a:gd name="T76" fmla="*/ 230 w 1899"/>
                  <a:gd name="T77" fmla="*/ 1144 h 2717"/>
                  <a:gd name="T78" fmla="*/ 296 w 1899"/>
                  <a:gd name="T79" fmla="*/ 1063 h 2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9" h="2717">
                    <a:moveTo>
                      <a:pt x="334" y="1005"/>
                    </a:moveTo>
                    <a:lnTo>
                      <a:pt x="363" y="936"/>
                    </a:lnTo>
                    <a:lnTo>
                      <a:pt x="379" y="858"/>
                    </a:lnTo>
                    <a:lnTo>
                      <a:pt x="382" y="773"/>
                    </a:lnTo>
                    <a:lnTo>
                      <a:pt x="379" y="685"/>
                    </a:lnTo>
                    <a:lnTo>
                      <a:pt x="379" y="591"/>
                    </a:lnTo>
                    <a:lnTo>
                      <a:pt x="386" y="492"/>
                    </a:lnTo>
                    <a:lnTo>
                      <a:pt x="409" y="392"/>
                    </a:lnTo>
                    <a:lnTo>
                      <a:pt x="448" y="293"/>
                    </a:lnTo>
                    <a:lnTo>
                      <a:pt x="516" y="193"/>
                    </a:lnTo>
                    <a:lnTo>
                      <a:pt x="613" y="91"/>
                    </a:lnTo>
                    <a:lnTo>
                      <a:pt x="730" y="20"/>
                    </a:lnTo>
                    <a:lnTo>
                      <a:pt x="847" y="0"/>
                    </a:lnTo>
                    <a:lnTo>
                      <a:pt x="961" y="23"/>
                    </a:lnTo>
                    <a:lnTo>
                      <a:pt x="1065" y="81"/>
                    </a:lnTo>
                    <a:lnTo>
                      <a:pt x="1165" y="166"/>
                    </a:lnTo>
                    <a:lnTo>
                      <a:pt x="1253" y="268"/>
                    </a:lnTo>
                    <a:lnTo>
                      <a:pt x="1328" y="378"/>
                    </a:lnTo>
                    <a:lnTo>
                      <a:pt x="1390" y="489"/>
                    </a:lnTo>
                    <a:lnTo>
                      <a:pt x="1432" y="594"/>
                    </a:lnTo>
                    <a:lnTo>
                      <a:pt x="1454" y="685"/>
                    </a:lnTo>
                    <a:lnTo>
                      <a:pt x="1467" y="763"/>
                    </a:lnTo>
                    <a:lnTo>
                      <a:pt x="1487" y="842"/>
                    </a:lnTo>
                    <a:lnTo>
                      <a:pt x="1509" y="917"/>
                    </a:lnTo>
                    <a:lnTo>
                      <a:pt x="1533" y="992"/>
                    </a:lnTo>
                    <a:lnTo>
                      <a:pt x="1561" y="1066"/>
                    </a:lnTo>
                    <a:lnTo>
                      <a:pt x="1594" y="1135"/>
                    </a:lnTo>
                    <a:lnTo>
                      <a:pt x="1630" y="1204"/>
                    </a:lnTo>
                    <a:lnTo>
                      <a:pt x="1665" y="1265"/>
                    </a:lnTo>
                    <a:lnTo>
                      <a:pt x="1704" y="1324"/>
                    </a:lnTo>
                    <a:lnTo>
                      <a:pt x="1743" y="1376"/>
                    </a:lnTo>
                    <a:lnTo>
                      <a:pt x="1783" y="1439"/>
                    </a:lnTo>
                    <a:lnTo>
                      <a:pt x="1814" y="1527"/>
                    </a:lnTo>
                    <a:lnTo>
                      <a:pt x="1847" y="1630"/>
                    </a:lnTo>
                    <a:lnTo>
                      <a:pt x="1870" y="1748"/>
                    </a:lnTo>
                    <a:lnTo>
                      <a:pt x="1890" y="1876"/>
                    </a:lnTo>
                    <a:lnTo>
                      <a:pt x="1899" y="2006"/>
                    </a:lnTo>
                    <a:lnTo>
                      <a:pt x="1899" y="2133"/>
                    </a:lnTo>
                    <a:lnTo>
                      <a:pt x="1890" y="2254"/>
                    </a:lnTo>
                    <a:lnTo>
                      <a:pt x="1870" y="2362"/>
                    </a:lnTo>
                    <a:lnTo>
                      <a:pt x="1834" y="2453"/>
                    </a:lnTo>
                    <a:lnTo>
                      <a:pt x="1763" y="2557"/>
                    </a:lnTo>
                    <a:lnTo>
                      <a:pt x="1688" y="2629"/>
                    </a:lnTo>
                    <a:lnTo>
                      <a:pt x="1607" y="2668"/>
                    </a:lnTo>
                    <a:lnTo>
                      <a:pt x="1529" y="2681"/>
                    </a:lnTo>
                    <a:lnTo>
                      <a:pt x="1448" y="2678"/>
                    </a:lnTo>
                    <a:lnTo>
                      <a:pt x="1370" y="2665"/>
                    </a:lnTo>
                    <a:lnTo>
                      <a:pt x="1295" y="2646"/>
                    </a:lnTo>
                    <a:lnTo>
                      <a:pt x="1228" y="2629"/>
                    </a:lnTo>
                    <a:lnTo>
                      <a:pt x="1165" y="2619"/>
                    </a:lnTo>
                    <a:lnTo>
                      <a:pt x="1113" y="2623"/>
                    </a:lnTo>
                    <a:lnTo>
                      <a:pt x="1065" y="2639"/>
                    </a:lnTo>
                    <a:lnTo>
                      <a:pt x="1000" y="2659"/>
                    </a:lnTo>
                    <a:lnTo>
                      <a:pt x="925" y="2678"/>
                    </a:lnTo>
                    <a:lnTo>
                      <a:pt x="844" y="2698"/>
                    </a:lnTo>
                    <a:lnTo>
                      <a:pt x="756" y="2711"/>
                    </a:lnTo>
                    <a:lnTo>
                      <a:pt x="665" y="2717"/>
                    </a:lnTo>
                    <a:lnTo>
                      <a:pt x="574" y="2711"/>
                    </a:lnTo>
                    <a:lnTo>
                      <a:pt x="483" y="2695"/>
                    </a:lnTo>
                    <a:lnTo>
                      <a:pt x="399" y="2659"/>
                    </a:lnTo>
                    <a:lnTo>
                      <a:pt x="324" y="2604"/>
                    </a:lnTo>
                    <a:lnTo>
                      <a:pt x="247" y="2518"/>
                    </a:lnTo>
                    <a:lnTo>
                      <a:pt x="175" y="2417"/>
                    </a:lnTo>
                    <a:lnTo>
                      <a:pt x="117" y="2303"/>
                    </a:lnTo>
                    <a:lnTo>
                      <a:pt x="71" y="2179"/>
                    </a:lnTo>
                    <a:lnTo>
                      <a:pt x="35" y="2052"/>
                    </a:lnTo>
                    <a:lnTo>
                      <a:pt x="10" y="1925"/>
                    </a:lnTo>
                    <a:lnTo>
                      <a:pt x="0" y="1798"/>
                    </a:lnTo>
                    <a:lnTo>
                      <a:pt x="0" y="1677"/>
                    </a:lnTo>
                    <a:lnTo>
                      <a:pt x="16" y="1566"/>
                    </a:lnTo>
                    <a:lnTo>
                      <a:pt x="41" y="1467"/>
                    </a:lnTo>
                    <a:lnTo>
                      <a:pt x="77" y="1386"/>
                    </a:lnTo>
                    <a:lnTo>
                      <a:pt x="107" y="1324"/>
                    </a:lnTo>
                    <a:lnTo>
                      <a:pt x="132" y="1276"/>
                    </a:lnTo>
                    <a:lnTo>
                      <a:pt x="156" y="1240"/>
                    </a:lnTo>
                    <a:lnTo>
                      <a:pt x="181" y="1207"/>
                    </a:lnTo>
                    <a:lnTo>
                      <a:pt x="204" y="1177"/>
                    </a:lnTo>
                    <a:lnTo>
                      <a:pt x="230" y="1144"/>
                    </a:lnTo>
                    <a:lnTo>
                      <a:pt x="260" y="1109"/>
                    </a:lnTo>
                    <a:lnTo>
                      <a:pt x="296" y="1063"/>
                    </a:lnTo>
                    <a:lnTo>
                      <a:pt x="334" y="1005"/>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38" name="Freeform 910"/>
              <p:cNvSpPr>
                <a:spLocks/>
              </p:cNvSpPr>
              <p:nvPr/>
            </p:nvSpPr>
            <p:spPr bwMode="auto">
              <a:xfrm>
                <a:off x="849" y="2747"/>
                <a:ext cx="87" cy="181"/>
              </a:xfrm>
              <a:custGeom>
                <a:avLst/>
                <a:gdLst>
                  <a:gd name="T0" fmla="*/ 321 w 2009"/>
                  <a:gd name="T1" fmla="*/ 629 h 5072"/>
                  <a:gd name="T2" fmla="*/ 299 w 2009"/>
                  <a:gd name="T3" fmla="*/ 798 h 5072"/>
                  <a:gd name="T4" fmla="*/ 276 w 2009"/>
                  <a:gd name="T5" fmla="*/ 1007 h 5072"/>
                  <a:gd name="T6" fmla="*/ 260 w 2009"/>
                  <a:gd name="T7" fmla="*/ 1229 h 5072"/>
                  <a:gd name="T8" fmla="*/ 260 w 2009"/>
                  <a:gd name="T9" fmla="*/ 1425 h 5072"/>
                  <a:gd name="T10" fmla="*/ 279 w 2009"/>
                  <a:gd name="T11" fmla="*/ 1624 h 5072"/>
                  <a:gd name="T12" fmla="*/ 282 w 2009"/>
                  <a:gd name="T13" fmla="*/ 2074 h 5072"/>
                  <a:gd name="T14" fmla="*/ 257 w 2009"/>
                  <a:gd name="T15" fmla="*/ 2687 h 5072"/>
                  <a:gd name="T16" fmla="*/ 192 w 2009"/>
                  <a:gd name="T17" fmla="*/ 3311 h 5072"/>
                  <a:gd name="T18" fmla="*/ 78 w 2009"/>
                  <a:gd name="T19" fmla="*/ 3794 h 5072"/>
                  <a:gd name="T20" fmla="*/ 7 w 2009"/>
                  <a:gd name="T21" fmla="*/ 3927 h 5072"/>
                  <a:gd name="T22" fmla="*/ 65 w 2009"/>
                  <a:gd name="T23" fmla="*/ 3868 h 5072"/>
                  <a:gd name="T24" fmla="*/ 169 w 2009"/>
                  <a:gd name="T25" fmla="*/ 3783 h 5072"/>
                  <a:gd name="T26" fmla="*/ 312 w 2009"/>
                  <a:gd name="T27" fmla="*/ 3715 h 5072"/>
                  <a:gd name="T28" fmla="*/ 483 w 2009"/>
                  <a:gd name="T29" fmla="*/ 3698 h 5072"/>
                  <a:gd name="T30" fmla="*/ 665 w 2009"/>
                  <a:gd name="T31" fmla="*/ 3770 h 5072"/>
                  <a:gd name="T32" fmla="*/ 802 w 2009"/>
                  <a:gd name="T33" fmla="*/ 3891 h 5072"/>
                  <a:gd name="T34" fmla="*/ 890 w 2009"/>
                  <a:gd name="T35" fmla="*/ 4041 h 5072"/>
                  <a:gd name="T36" fmla="*/ 945 w 2009"/>
                  <a:gd name="T37" fmla="*/ 4204 h 5072"/>
                  <a:gd name="T38" fmla="*/ 970 w 2009"/>
                  <a:gd name="T39" fmla="*/ 4364 h 5072"/>
                  <a:gd name="T40" fmla="*/ 987 w 2009"/>
                  <a:gd name="T41" fmla="*/ 4514 h 5072"/>
                  <a:gd name="T42" fmla="*/ 1013 w 2009"/>
                  <a:gd name="T43" fmla="*/ 4673 h 5072"/>
                  <a:gd name="T44" fmla="*/ 1061 w 2009"/>
                  <a:gd name="T45" fmla="*/ 4827 h 5072"/>
                  <a:gd name="T46" fmla="*/ 1146 w 2009"/>
                  <a:gd name="T47" fmla="*/ 4957 h 5072"/>
                  <a:gd name="T48" fmla="*/ 1269 w 2009"/>
                  <a:gd name="T49" fmla="*/ 5049 h 5072"/>
                  <a:gd name="T50" fmla="*/ 1426 w 2009"/>
                  <a:gd name="T51" fmla="*/ 5068 h 5072"/>
                  <a:gd name="T52" fmla="*/ 1536 w 2009"/>
                  <a:gd name="T53" fmla="*/ 4977 h 5072"/>
                  <a:gd name="T54" fmla="*/ 1591 w 2009"/>
                  <a:gd name="T55" fmla="*/ 4805 h 5072"/>
                  <a:gd name="T56" fmla="*/ 1610 w 2009"/>
                  <a:gd name="T57" fmla="*/ 4592 h 5072"/>
                  <a:gd name="T58" fmla="*/ 1601 w 2009"/>
                  <a:gd name="T59" fmla="*/ 4393 h 5072"/>
                  <a:gd name="T60" fmla="*/ 1565 w 2009"/>
                  <a:gd name="T61" fmla="*/ 4223 h 5072"/>
                  <a:gd name="T62" fmla="*/ 1461 w 2009"/>
                  <a:gd name="T63" fmla="*/ 4024 h 5072"/>
                  <a:gd name="T64" fmla="*/ 1318 w 2009"/>
                  <a:gd name="T65" fmla="*/ 3813 h 5072"/>
                  <a:gd name="T66" fmla="*/ 1182 w 2009"/>
                  <a:gd name="T67" fmla="*/ 3629 h 5072"/>
                  <a:gd name="T68" fmla="*/ 1091 w 2009"/>
                  <a:gd name="T69" fmla="*/ 3519 h 5072"/>
                  <a:gd name="T70" fmla="*/ 629 w 2009"/>
                  <a:gd name="T71" fmla="*/ 3255 h 5072"/>
                  <a:gd name="T72" fmla="*/ 665 w 2009"/>
                  <a:gd name="T73" fmla="*/ 2449 h 5072"/>
                  <a:gd name="T74" fmla="*/ 779 w 2009"/>
                  <a:gd name="T75" fmla="*/ 2370 h 5072"/>
                  <a:gd name="T76" fmla="*/ 974 w 2009"/>
                  <a:gd name="T77" fmla="*/ 2227 h 5072"/>
                  <a:gd name="T78" fmla="*/ 1204 w 2009"/>
                  <a:gd name="T79" fmla="*/ 2038 h 5072"/>
                  <a:gd name="T80" fmla="*/ 1435 w 2009"/>
                  <a:gd name="T81" fmla="*/ 1820 h 5072"/>
                  <a:gd name="T82" fmla="*/ 1633 w 2009"/>
                  <a:gd name="T83" fmla="*/ 1591 h 5072"/>
                  <a:gd name="T84" fmla="*/ 1811 w 2009"/>
                  <a:gd name="T85" fmla="*/ 1337 h 5072"/>
                  <a:gd name="T86" fmla="*/ 1948 w 2009"/>
                  <a:gd name="T87" fmla="*/ 1039 h 5072"/>
                  <a:gd name="T88" fmla="*/ 2009 w 2009"/>
                  <a:gd name="T89" fmla="*/ 684 h 5072"/>
                  <a:gd name="T90" fmla="*/ 1968 w 2009"/>
                  <a:gd name="T91" fmla="*/ 251 h 5072"/>
                  <a:gd name="T92" fmla="*/ 1893 w 2009"/>
                  <a:gd name="T93" fmla="*/ 16 h 5072"/>
                  <a:gd name="T94" fmla="*/ 1851 w 2009"/>
                  <a:gd name="T95" fmla="*/ 133 h 5072"/>
                  <a:gd name="T96" fmla="*/ 1753 w 2009"/>
                  <a:gd name="T97" fmla="*/ 318 h 5072"/>
                  <a:gd name="T98" fmla="*/ 1578 w 2009"/>
                  <a:gd name="T99" fmla="*/ 514 h 5072"/>
                  <a:gd name="T100" fmla="*/ 1318 w 2009"/>
                  <a:gd name="T101" fmla="*/ 668 h 5072"/>
                  <a:gd name="T102" fmla="*/ 977 w 2009"/>
                  <a:gd name="T103" fmla="*/ 733 h 5072"/>
                  <a:gd name="T104" fmla="*/ 701 w 2009"/>
                  <a:gd name="T105" fmla="*/ 727 h 5072"/>
                  <a:gd name="T106" fmla="*/ 510 w 2009"/>
                  <a:gd name="T107" fmla="*/ 677 h 5072"/>
                  <a:gd name="T108" fmla="*/ 390 w 2009"/>
                  <a:gd name="T109" fmla="*/ 619 h 5072"/>
                  <a:gd name="T110" fmla="*/ 334 w 2009"/>
                  <a:gd name="T111" fmla="*/ 577 h 5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09" h="5072">
                    <a:moveTo>
                      <a:pt x="328" y="570"/>
                    </a:moveTo>
                    <a:lnTo>
                      <a:pt x="321" y="629"/>
                    </a:lnTo>
                    <a:lnTo>
                      <a:pt x="312" y="707"/>
                    </a:lnTo>
                    <a:lnTo>
                      <a:pt x="299" y="798"/>
                    </a:lnTo>
                    <a:lnTo>
                      <a:pt x="285" y="900"/>
                    </a:lnTo>
                    <a:lnTo>
                      <a:pt x="276" y="1007"/>
                    </a:lnTo>
                    <a:lnTo>
                      <a:pt x="266" y="1118"/>
                    </a:lnTo>
                    <a:lnTo>
                      <a:pt x="260" y="1229"/>
                    </a:lnTo>
                    <a:lnTo>
                      <a:pt x="257" y="1330"/>
                    </a:lnTo>
                    <a:lnTo>
                      <a:pt x="260" y="1425"/>
                    </a:lnTo>
                    <a:lnTo>
                      <a:pt x="269" y="1506"/>
                    </a:lnTo>
                    <a:lnTo>
                      <a:pt x="279" y="1624"/>
                    </a:lnTo>
                    <a:lnTo>
                      <a:pt x="282" y="1820"/>
                    </a:lnTo>
                    <a:lnTo>
                      <a:pt x="282" y="2074"/>
                    </a:lnTo>
                    <a:lnTo>
                      <a:pt x="272" y="2370"/>
                    </a:lnTo>
                    <a:lnTo>
                      <a:pt x="257" y="2687"/>
                    </a:lnTo>
                    <a:lnTo>
                      <a:pt x="230" y="3007"/>
                    </a:lnTo>
                    <a:lnTo>
                      <a:pt x="192" y="3311"/>
                    </a:lnTo>
                    <a:lnTo>
                      <a:pt x="143" y="3581"/>
                    </a:lnTo>
                    <a:lnTo>
                      <a:pt x="78" y="3794"/>
                    </a:lnTo>
                    <a:lnTo>
                      <a:pt x="0" y="3936"/>
                    </a:lnTo>
                    <a:lnTo>
                      <a:pt x="7" y="3927"/>
                    </a:lnTo>
                    <a:lnTo>
                      <a:pt x="29" y="3900"/>
                    </a:lnTo>
                    <a:lnTo>
                      <a:pt x="65" y="3868"/>
                    </a:lnTo>
                    <a:lnTo>
                      <a:pt x="110" y="3825"/>
                    </a:lnTo>
                    <a:lnTo>
                      <a:pt x="169" y="3783"/>
                    </a:lnTo>
                    <a:lnTo>
                      <a:pt x="236" y="3744"/>
                    </a:lnTo>
                    <a:lnTo>
                      <a:pt x="312" y="3715"/>
                    </a:lnTo>
                    <a:lnTo>
                      <a:pt x="396" y="3698"/>
                    </a:lnTo>
                    <a:lnTo>
                      <a:pt x="483" y="3698"/>
                    </a:lnTo>
                    <a:lnTo>
                      <a:pt x="577" y="3725"/>
                    </a:lnTo>
                    <a:lnTo>
                      <a:pt x="665" y="3770"/>
                    </a:lnTo>
                    <a:lnTo>
                      <a:pt x="741" y="3825"/>
                    </a:lnTo>
                    <a:lnTo>
                      <a:pt x="802" y="3891"/>
                    </a:lnTo>
                    <a:lnTo>
                      <a:pt x="851" y="3963"/>
                    </a:lnTo>
                    <a:lnTo>
                      <a:pt x="890" y="4041"/>
                    </a:lnTo>
                    <a:lnTo>
                      <a:pt x="922" y="4123"/>
                    </a:lnTo>
                    <a:lnTo>
                      <a:pt x="945" y="4204"/>
                    </a:lnTo>
                    <a:lnTo>
                      <a:pt x="961" y="4286"/>
                    </a:lnTo>
                    <a:lnTo>
                      <a:pt x="970" y="4364"/>
                    </a:lnTo>
                    <a:lnTo>
                      <a:pt x="977" y="4439"/>
                    </a:lnTo>
                    <a:lnTo>
                      <a:pt x="987" y="4514"/>
                    </a:lnTo>
                    <a:lnTo>
                      <a:pt x="997" y="4592"/>
                    </a:lnTo>
                    <a:lnTo>
                      <a:pt x="1013" y="4673"/>
                    </a:lnTo>
                    <a:lnTo>
                      <a:pt x="1033" y="4752"/>
                    </a:lnTo>
                    <a:lnTo>
                      <a:pt x="1061" y="4827"/>
                    </a:lnTo>
                    <a:lnTo>
                      <a:pt x="1097" y="4896"/>
                    </a:lnTo>
                    <a:lnTo>
                      <a:pt x="1146" y="4957"/>
                    </a:lnTo>
                    <a:lnTo>
                      <a:pt x="1201" y="5010"/>
                    </a:lnTo>
                    <a:lnTo>
                      <a:pt x="1269" y="5049"/>
                    </a:lnTo>
                    <a:lnTo>
                      <a:pt x="1347" y="5072"/>
                    </a:lnTo>
                    <a:lnTo>
                      <a:pt x="1426" y="5068"/>
                    </a:lnTo>
                    <a:lnTo>
                      <a:pt x="1490" y="5036"/>
                    </a:lnTo>
                    <a:lnTo>
                      <a:pt x="1536" y="4977"/>
                    </a:lnTo>
                    <a:lnTo>
                      <a:pt x="1568" y="4899"/>
                    </a:lnTo>
                    <a:lnTo>
                      <a:pt x="1591" y="4805"/>
                    </a:lnTo>
                    <a:lnTo>
                      <a:pt x="1604" y="4700"/>
                    </a:lnTo>
                    <a:lnTo>
                      <a:pt x="1610" y="4592"/>
                    </a:lnTo>
                    <a:lnTo>
                      <a:pt x="1607" y="4488"/>
                    </a:lnTo>
                    <a:lnTo>
                      <a:pt x="1601" y="4393"/>
                    </a:lnTo>
                    <a:lnTo>
                      <a:pt x="1588" y="4308"/>
                    </a:lnTo>
                    <a:lnTo>
                      <a:pt x="1565" y="4223"/>
                    </a:lnTo>
                    <a:lnTo>
                      <a:pt x="1519" y="4129"/>
                    </a:lnTo>
                    <a:lnTo>
                      <a:pt x="1461" y="4024"/>
                    </a:lnTo>
                    <a:lnTo>
                      <a:pt x="1393" y="3917"/>
                    </a:lnTo>
                    <a:lnTo>
                      <a:pt x="1318" y="3813"/>
                    </a:lnTo>
                    <a:lnTo>
                      <a:pt x="1247" y="3715"/>
                    </a:lnTo>
                    <a:lnTo>
                      <a:pt x="1182" y="3629"/>
                    </a:lnTo>
                    <a:lnTo>
                      <a:pt x="1126" y="3565"/>
                    </a:lnTo>
                    <a:lnTo>
                      <a:pt x="1091" y="3519"/>
                    </a:lnTo>
                    <a:lnTo>
                      <a:pt x="1077" y="3506"/>
                    </a:lnTo>
                    <a:lnTo>
                      <a:pt x="629" y="3255"/>
                    </a:lnTo>
                    <a:lnTo>
                      <a:pt x="649" y="2458"/>
                    </a:lnTo>
                    <a:lnTo>
                      <a:pt x="665" y="2449"/>
                    </a:lnTo>
                    <a:lnTo>
                      <a:pt x="711" y="2419"/>
                    </a:lnTo>
                    <a:lnTo>
                      <a:pt x="779" y="2370"/>
                    </a:lnTo>
                    <a:lnTo>
                      <a:pt x="870" y="2306"/>
                    </a:lnTo>
                    <a:lnTo>
                      <a:pt x="974" y="2227"/>
                    </a:lnTo>
                    <a:lnTo>
                      <a:pt x="1088" y="2135"/>
                    </a:lnTo>
                    <a:lnTo>
                      <a:pt x="1204" y="2038"/>
                    </a:lnTo>
                    <a:lnTo>
                      <a:pt x="1324" y="1930"/>
                    </a:lnTo>
                    <a:lnTo>
                      <a:pt x="1435" y="1820"/>
                    </a:lnTo>
                    <a:lnTo>
                      <a:pt x="1539" y="1705"/>
                    </a:lnTo>
                    <a:lnTo>
                      <a:pt x="1633" y="1591"/>
                    </a:lnTo>
                    <a:lnTo>
                      <a:pt x="1728" y="1467"/>
                    </a:lnTo>
                    <a:lnTo>
                      <a:pt x="1811" y="1337"/>
                    </a:lnTo>
                    <a:lnTo>
                      <a:pt x="1887" y="1196"/>
                    </a:lnTo>
                    <a:lnTo>
                      <a:pt x="1948" y="1039"/>
                    </a:lnTo>
                    <a:lnTo>
                      <a:pt x="1990" y="870"/>
                    </a:lnTo>
                    <a:lnTo>
                      <a:pt x="2009" y="684"/>
                    </a:lnTo>
                    <a:lnTo>
                      <a:pt x="2003" y="478"/>
                    </a:lnTo>
                    <a:lnTo>
                      <a:pt x="1968" y="251"/>
                    </a:lnTo>
                    <a:lnTo>
                      <a:pt x="1899" y="0"/>
                    </a:lnTo>
                    <a:lnTo>
                      <a:pt x="1893" y="16"/>
                    </a:lnTo>
                    <a:lnTo>
                      <a:pt x="1880" y="64"/>
                    </a:lnTo>
                    <a:lnTo>
                      <a:pt x="1851" y="133"/>
                    </a:lnTo>
                    <a:lnTo>
                      <a:pt x="1811" y="221"/>
                    </a:lnTo>
                    <a:lnTo>
                      <a:pt x="1753" y="318"/>
                    </a:lnTo>
                    <a:lnTo>
                      <a:pt x="1676" y="417"/>
                    </a:lnTo>
                    <a:lnTo>
                      <a:pt x="1578" y="514"/>
                    </a:lnTo>
                    <a:lnTo>
                      <a:pt x="1461" y="599"/>
                    </a:lnTo>
                    <a:lnTo>
                      <a:pt x="1318" y="668"/>
                    </a:lnTo>
                    <a:lnTo>
                      <a:pt x="1149" y="710"/>
                    </a:lnTo>
                    <a:lnTo>
                      <a:pt x="977" y="733"/>
                    </a:lnTo>
                    <a:lnTo>
                      <a:pt x="827" y="737"/>
                    </a:lnTo>
                    <a:lnTo>
                      <a:pt x="701" y="727"/>
                    </a:lnTo>
                    <a:lnTo>
                      <a:pt x="598" y="707"/>
                    </a:lnTo>
                    <a:lnTo>
                      <a:pt x="510" y="677"/>
                    </a:lnTo>
                    <a:lnTo>
                      <a:pt x="442" y="649"/>
                    </a:lnTo>
                    <a:lnTo>
                      <a:pt x="390" y="619"/>
                    </a:lnTo>
                    <a:lnTo>
                      <a:pt x="354" y="596"/>
                    </a:lnTo>
                    <a:lnTo>
                      <a:pt x="334" y="577"/>
                    </a:lnTo>
                    <a:lnTo>
                      <a:pt x="328" y="570"/>
                    </a:lnTo>
                    <a:close/>
                  </a:path>
                </a:pathLst>
              </a:custGeom>
              <a:solidFill>
                <a:srgbClr val="CB3F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39" name="Freeform 911"/>
              <p:cNvSpPr>
                <a:spLocks/>
              </p:cNvSpPr>
              <p:nvPr/>
            </p:nvSpPr>
            <p:spPr bwMode="auto">
              <a:xfrm>
                <a:off x="849" y="2747"/>
                <a:ext cx="87" cy="181"/>
              </a:xfrm>
              <a:custGeom>
                <a:avLst/>
                <a:gdLst>
                  <a:gd name="T0" fmla="*/ 321 w 2009"/>
                  <a:gd name="T1" fmla="*/ 629 h 5072"/>
                  <a:gd name="T2" fmla="*/ 299 w 2009"/>
                  <a:gd name="T3" fmla="*/ 798 h 5072"/>
                  <a:gd name="T4" fmla="*/ 276 w 2009"/>
                  <a:gd name="T5" fmla="*/ 1007 h 5072"/>
                  <a:gd name="T6" fmla="*/ 260 w 2009"/>
                  <a:gd name="T7" fmla="*/ 1229 h 5072"/>
                  <a:gd name="T8" fmla="*/ 260 w 2009"/>
                  <a:gd name="T9" fmla="*/ 1425 h 5072"/>
                  <a:gd name="T10" fmla="*/ 279 w 2009"/>
                  <a:gd name="T11" fmla="*/ 1624 h 5072"/>
                  <a:gd name="T12" fmla="*/ 282 w 2009"/>
                  <a:gd name="T13" fmla="*/ 2074 h 5072"/>
                  <a:gd name="T14" fmla="*/ 257 w 2009"/>
                  <a:gd name="T15" fmla="*/ 2687 h 5072"/>
                  <a:gd name="T16" fmla="*/ 192 w 2009"/>
                  <a:gd name="T17" fmla="*/ 3311 h 5072"/>
                  <a:gd name="T18" fmla="*/ 78 w 2009"/>
                  <a:gd name="T19" fmla="*/ 3794 h 5072"/>
                  <a:gd name="T20" fmla="*/ 7 w 2009"/>
                  <a:gd name="T21" fmla="*/ 3927 h 5072"/>
                  <a:gd name="T22" fmla="*/ 65 w 2009"/>
                  <a:gd name="T23" fmla="*/ 3868 h 5072"/>
                  <a:gd name="T24" fmla="*/ 169 w 2009"/>
                  <a:gd name="T25" fmla="*/ 3783 h 5072"/>
                  <a:gd name="T26" fmla="*/ 312 w 2009"/>
                  <a:gd name="T27" fmla="*/ 3715 h 5072"/>
                  <a:gd name="T28" fmla="*/ 483 w 2009"/>
                  <a:gd name="T29" fmla="*/ 3698 h 5072"/>
                  <a:gd name="T30" fmla="*/ 665 w 2009"/>
                  <a:gd name="T31" fmla="*/ 3770 h 5072"/>
                  <a:gd name="T32" fmla="*/ 802 w 2009"/>
                  <a:gd name="T33" fmla="*/ 3891 h 5072"/>
                  <a:gd name="T34" fmla="*/ 890 w 2009"/>
                  <a:gd name="T35" fmla="*/ 4041 h 5072"/>
                  <a:gd name="T36" fmla="*/ 945 w 2009"/>
                  <a:gd name="T37" fmla="*/ 4204 h 5072"/>
                  <a:gd name="T38" fmla="*/ 970 w 2009"/>
                  <a:gd name="T39" fmla="*/ 4364 h 5072"/>
                  <a:gd name="T40" fmla="*/ 987 w 2009"/>
                  <a:gd name="T41" fmla="*/ 4514 h 5072"/>
                  <a:gd name="T42" fmla="*/ 1013 w 2009"/>
                  <a:gd name="T43" fmla="*/ 4673 h 5072"/>
                  <a:gd name="T44" fmla="*/ 1061 w 2009"/>
                  <a:gd name="T45" fmla="*/ 4827 h 5072"/>
                  <a:gd name="T46" fmla="*/ 1146 w 2009"/>
                  <a:gd name="T47" fmla="*/ 4957 h 5072"/>
                  <a:gd name="T48" fmla="*/ 1269 w 2009"/>
                  <a:gd name="T49" fmla="*/ 5049 h 5072"/>
                  <a:gd name="T50" fmla="*/ 1426 w 2009"/>
                  <a:gd name="T51" fmla="*/ 5068 h 5072"/>
                  <a:gd name="T52" fmla="*/ 1536 w 2009"/>
                  <a:gd name="T53" fmla="*/ 4977 h 5072"/>
                  <a:gd name="T54" fmla="*/ 1591 w 2009"/>
                  <a:gd name="T55" fmla="*/ 4805 h 5072"/>
                  <a:gd name="T56" fmla="*/ 1610 w 2009"/>
                  <a:gd name="T57" fmla="*/ 4592 h 5072"/>
                  <a:gd name="T58" fmla="*/ 1601 w 2009"/>
                  <a:gd name="T59" fmla="*/ 4393 h 5072"/>
                  <a:gd name="T60" fmla="*/ 1565 w 2009"/>
                  <a:gd name="T61" fmla="*/ 4223 h 5072"/>
                  <a:gd name="T62" fmla="*/ 1461 w 2009"/>
                  <a:gd name="T63" fmla="*/ 4024 h 5072"/>
                  <a:gd name="T64" fmla="*/ 1318 w 2009"/>
                  <a:gd name="T65" fmla="*/ 3813 h 5072"/>
                  <a:gd name="T66" fmla="*/ 1182 w 2009"/>
                  <a:gd name="T67" fmla="*/ 3629 h 5072"/>
                  <a:gd name="T68" fmla="*/ 1091 w 2009"/>
                  <a:gd name="T69" fmla="*/ 3519 h 5072"/>
                  <a:gd name="T70" fmla="*/ 629 w 2009"/>
                  <a:gd name="T71" fmla="*/ 3255 h 5072"/>
                  <a:gd name="T72" fmla="*/ 665 w 2009"/>
                  <a:gd name="T73" fmla="*/ 2449 h 5072"/>
                  <a:gd name="T74" fmla="*/ 779 w 2009"/>
                  <a:gd name="T75" fmla="*/ 2370 h 5072"/>
                  <a:gd name="T76" fmla="*/ 974 w 2009"/>
                  <a:gd name="T77" fmla="*/ 2227 h 5072"/>
                  <a:gd name="T78" fmla="*/ 1204 w 2009"/>
                  <a:gd name="T79" fmla="*/ 2038 h 5072"/>
                  <a:gd name="T80" fmla="*/ 1435 w 2009"/>
                  <a:gd name="T81" fmla="*/ 1820 h 5072"/>
                  <a:gd name="T82" fmla="*/ 1633 w 2009"/>
                  <a:gd name="T83" fmla="*/ 1591 h 5072"/>
                  <a:gd name="T84" fmla="*/ 1811 w 2009"/>
                  <a:gd name="T85" fmla="*/ 1337 h 5072"/>
                  <a:gd name="T86" fmla="*/ 1948 w 2009"/>
                  <a:gd name="T87" fmla="*/ 1039 h 5072"/>
                  <a:gd name="T88" fmla="*/ 2009 w 2009"/>
                  <a:gd name="T89" fmla="*/ 684 h 5072"/>
                  <a:gd name="T90" fmla="*/ 1968 w 2009"/>
                  <a:gd name="T91" fmla="*/ 251 h 5072"/>
                  <a:gd name="T92" fmla="*/ 1893 w 2009"/>
                  <a:gd name="T93" fmla="*/ 16 h 5072"/>
                  <a:gd name="T94" fmla="*/ 1851 w 2009"/>
                  <a:gd name="T95" fmla="*/ 133 h 5072"/>
                  <a:gd name="T96" fmla="*/ 1753 w 2009"/>
                  <a:gd name="T97" fmla="*/ 318 h 5072"/>
                  <a:gd name="T98" fmla="*/ 1578 w 2009"/>
                  <a:gd name="T99" fmla="*/ 514 h 5072"/>
                  <a:gd name="T100" fmla="*/ 1318 w 2009"/>
                  <a:gd name="T101" fmla="*/ 668 h 5072"/>
                  <a:gd name="T102" fmla="*/ 977 w 2009"/>
                  <a:gd name="T103" fmla="*/ 733 h 5072"/>
                  <a:gd name="T104" fmla="*/ 701 w 2009"/>
                  <a:gd name="T105" fmla="*/ 727 h 5072"/>
                  <a:gd name="T106" fmla="*/ 510 w 2009"/>
                  <a:gd name="T107" fmla="*/ 677 h 5072"/>
                  <a:gd name="T108" fmla="*/ 390 w 2009"/>
                  <a:gd name="T109" fmla="*/ 619 h 5072"/>
                  <a:gd name="T110" fmla="*/ 334 w 2009"/>
                  <a:gd name="T111" fmla="*/ 577 h 5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09" h="5072">
                    <a:moveTo>
                      <a:pt x="328" y="570"/>
                    </a:moveTo>
                    <a:lnTo>
                      <a:pt x="321" y="629"/>
                    </a:lnTo>
                    <a:lnTo>
                      <a:pt x="312" y="707"/>
                    </a:lnTo>
                    <a:lnTo>
                      <a:pt x="299" y="798"/>
                    </a:lnTo>
                    <a:lnTo>
                      <a:pt x="285" y="900"/>
                    </a:lnTo>
                    <a:lnTo>
                      <a:pt x="276" y="1007"/>
                    </a:lnTo>
                    <a:lnTo>
                      <a:pt x="266" y="1118"/>
                    </a:lnTo>
                    <a:lnTo>
                      <a:pt x="260" y="1229"/>
                    </a:lnTo>
                    <a:lnTo>
                      <a:pt x="257" y="1330"/>
                    </a:lnTo>
                    <a:lnTo>
                      <a:pt x="260" y="1425"/>
                    </a:lnTo>
                    <a:lnTo>
                      <a:pt x="269" y="1506"/>
                    </a:lnTo>
                    <a:lnTo>
                      <a:pt x="279" y="1624"/>
                    </a:lnTo>
                    <a:lnTo>
                      <a:pt x="282" y="1820"/>
                    </a:lnTo>
                    <a:lnTo>
                      <a:pt x="282" y="2074"/>
                    </a:lnTo>
                    <a:lnTo>
                      <a:pt x="272" y="2370"/>
                    </a:lnTo>
                    <a:lnTo>
                      <a:pt x="257" y="2687"/>
                    </a:lnTo>
                    <a:lnTo>
                      <a:pt x="230" y="3007"/>
                    </a:lnTo>
                    <a:lnTo>
                      <a:pt x="192" y="3311"/>
                    </a:lnTo>
                    <a:lnTo>
                      <a:pt x="143" y="3581"/>
                    </a:lnTo>
                    <a:lnTo>
                      <a:pt x="78" y="3794"/>
                    </a:lnTo>
                    <a:lnTo>
                      <a:pt x="0" y="3936"/>
                    </a:lnTo>
                    <a:lnTo>
                      <a:pt x="7" y="3927"/>
                    </a:lnTo>
                    <a:lnTo>
                      <a:pt x="29" y="3900"/>
                    </a:lnTo>
                    <a:lnTo>
                      <a:pt x="65" y="3868"/>
                    </a:lnTo>
                    <a:lnTo>
                      <a:pt x="110" y="3825"/>
                    </a:lnTo>
                    <a:lnTo>
                      <a:pt x="169" y="3783"/>
                    </a:lnTo>
                    <a:lnTo>
                      <a:pt x="236" y="3744"/>
                    </a:lnTo>
                    <a:lnTo>
                      <a:pt x="312" y="3715"/>
                    </a:lnTo>
                    <a:lnTo>
                      <a:pt x="396" y="3698"/>
                    </a:lnTo>
                    <a:lnTo>
                      <a:pt x="483" y="3698"/>
                    </a:lnTo>
                    <a:lnTo>
                      <a:pt x="577" y="3725"/>
                    </a:lnTo>
                    <a:lnTo>
                      <a:pt x="665" y="3770"/>
                    </a:lnTo>
                    <a:lnTo>
                      <a:pt x="741" y="3825"/>
                    </a:lnTo>
                    <a:lnTo>
                      <a:pt x="802" y="3891"/>
                    </a:lnTo>
                    <a:lnTo>
                      <a:pt x="851" y="3963"/>
                    </a:lnTo>
                    <a:lnTo>
                      <a:pt x="890" y="4041"/>
                    </a:lnTo>
                    <a:lnTo>
                      <a:pt x="922" y="4123"/>
                    </a:lnTo>
                    <a:lnTo>
                      <a:pt x="945" y="4204"/>
                    </a:lnTo>
                    <a:lnTo>
                      <a:pt x="961" y="4286"/>
                    </a:lnTo>
                    <a:lnTo>
                      <a:pt x="970" y="4364"/>
                    </a:lnTo>
                    <a:lnTo>
                      <a:pt x="977" y="4439"/>
                    </a:lnTo>
                    <a:lnTo>
                      <a:pt x="987" y="4514"/>
                    </a:lnTo>
                    <a:lnTo>
                      <a:pt x="997" y="4592"/>
                    </a:lnTo>
                    <a:lnTo>
                      <a:pt x="1013" y="4673"/>
                    </a:lnTo>
                    <a:lnTo>
                      <a:pt x="1033" y="4752"/>
                    </a:lnTo>
                    <a:lnTo>
                      <a:pt x="1061" y="4827"/>
                    </a:lnTo>
                    <a:lnTo>
                      <a:pt x="1097" y="4896"/>
                    </a:lnTo>
                    <a:lnTo>
                      <a:pt x="1146" y="4957"/>
                    </a:lnTo>
                    <a:lnTo>
                      <a:pt x="1201" y="5010"/>
                    </a:lnTo>
                    <a:lnTo>
                      <a:pt x="1269" y="5049"/>
                    </a:lnTo>
                    <a:lnTo>
                      <a:pt x="1347" y="5072"/>
                    </a:lnTo>
                    <a:lnTo>
                      <a:pt x="1426" y="5068"/>
                    </a:lnTo>
                    <a:lnTo>
                      <a:pt x="1490" y="5036"/>
                    </a:lnTo>
                    <a:lnTo>
                      <a:pt x="1536" y="4977"/>
                    </a:lnTo>
                    <a:lnTo>
                      <a:pt x="1568" y="4899"/>
                    </a:lnTo>
                    <a:lnTo>
                      <a:pt x="1591" y="4805"/>
                    </a:lnTo>
                    <a:lnTo>
                      <a:pt x="1604" y="4700"/>
                    </a:lnTo>
                    <a:lnTo>
                      <a:pt x="1610" y="4592"/>
                    </a:lnTo>
                    <a:lnTo>
                      <a:pt x="1607" y="4488"/>
                    </a:lnTo>
                    <a:lnTo>
                      <a:pt x="1601" y="4393"/>
                    </a:lnTo>
                    <a:lnTo>
                      <a:pt x="1588" y="4308"/>
                    </a:lnTo>
                    <a:lnTo>
                      <a:pt x="1565" y="4223"/>
                    </a:lnTo>
                    <a:lnTo>
                      <a:pt x="1519" y="4129"/>
                    </a:lnTo>
                    <a:lnTo>
                      <a:pt x="1461" y="4024"/>
                    </a:lnTo>
                    <a:lnTo>
                      <a:pt x="1393" y="3917"/>
                    </a:lnTo>
                    <a:lnTo>
                      <a:pt x="1318" y="3813"/>
                    </a:lnTo>
                    <a:lnTo>
                      <a:pt x="1247" y="3715"/>
                    </a:lnTo>
                    <a:lnTo>
                      <a:pt x="1182" y="3629"/>
                    </a:lnTo>
                    <a:lnTo>
                      <a:pt x="1126" y="3565"/>
                    </a:lnTo>
                    <a:lnTo>
                      <a:pt x="1091" y="3519"/>
                    </a:lnTo>
                    <a:lnTo>
                      <a:pt x="1077" y="3506"/>
                    </a:lnTo>
                    <a:lnTo>
                      <a:pt x="629" y="3255"/>
                    </a:lnTo>
                    <a:lnTo>
                      <a:pt x="649" y="2458"/>
                    </a:lnTo>
                    <a:lnTo>
                      <a:pt x="665" y="2449"/>
                    </a:lnTo>
                    <a:lnTo>
                      <a:pt x="711" y="2419"/>
                    </a:lnTo>
                    <a:lnTo>
                      <a:pt x="779" y="2370"/>
                    </a:lnTo>
                    <a:lnTo>
                      <a:pt x="870" y="2306"/>
                    </a:lnTo>
                    <a:lnTo>
                      <a:pt x="974" y="2227"/>
                    </a:lnTo>
                    <a:lnTo>
                      <a:pt x="1088" y="2135"/>
                    </a:lnTo>
                    <a:lnTo>
                      <a:pt x="1204" y="2038"/>
                    </a:lnTo>
                    <a:lnTo>
                      <a:pt x="1324" y="1930"/>
                    </a:lnTo>
                    <a:lnTo>
                      <a:pt x="1435" y="1820"/>
                    </a:lnTo>
                    <a:lnTo>
                      <a:pt x="1539" y="1705"/>
                    </a:lnTo>
                    <a:lnTo>
                      <a:pt x="1633" y="1591"/>
                    </a:lnTo>
                    <a:lnTo>
                      <a:pt x="1728" y="1467"/>
                    </a:lnTo>
                    <a:lnTo>
                      <a:pt x="1811" y="1337"/>
                    </a:lnTo>
                    <a:lnTo>
                      <a:pt x="1887" y="1196"/>
                    </a:lnTo>
                    <a:lnTo>
                      <a:pt x="1948" y="1039"/>
                    </a:lnTo>
                    <a:lnTo>
                      <a:pt x="1990" y="870"/>
                    </a:lnTo>
                    <a:lnTo>
                      <a:pt x="2009" y="684"/>
                    </a:lnTo>
                    <a:lnTo>
                      <a:pt x="2003" y="478"/>
                    </a:lnTo>
                    <a:lnTo>
                      <a:pt x="1968" y="251"/>
                    </a:lnTo>
                    <a:lnTo>
                      <a:pt x="1899" y="0"/>
                    </a:lnTo>
                    <a:lnTo>
                      <a:pt x="1893" y="16"/>
                    </a:lnTo>
                    <a:lnTo>
                      <a:pt x="1880" y="64"/>
                    </a:lnTo>
                    <a:lnTo>
                      <a:pt x="1851" y="133"/>
                    </a:lnTo>
                    <a:lnTo>
                      <a:pt x="1811" y="221"/>
                    </a:lnTo>
                    <a:lnTo>
                      <a:pt x="1753" y="318"/>
                    </a:lnTo>
                    <a:lnTo>
                      <a:pt x="1676" y="417"/>
                    </a:lnTo>
                    <a:lnTo>
                      <a:pt x="1578" y="514"/>
                    </a:lnTo>
                    <a:lnTo>
                      <a:pt x="1461" y="599"/>
                    </a:lnTo>
                    <a:lnTo>
                      <a:pt x="1318" y="668"/>
                    </a:lnTo>
                    <a:lnTo>
                      <a:pt x="1149" y="710"/>
                    </a:lnTo>
                    <a:lnTo>
                      <a:pt x="977" y="733"/>
                    </a:lnTo>
                    <a:lnTo>
                      <a:pt x="827" y="737"/>
                    </a:lnTo>
                    <a:lnTo>
                      <a:pt x="701" y="727"/>
                    </a:lnTo>
                    <a:lnTo>
                      <a:pt x="598" y="707"/>
                    </a:lnTo>
                    <a:lnTo>
                      <a:pt x="510" y="677"/>
                    </a:lnTo>
                    <a:lnTo>
                      <a:pt x="442" y="649"/>
                    </a:lnTo>
                    <a:lnTo>
                      <a:pt x="390" y="619"/>
                    </a:lnTo>
                    <a:lnTo>
                      <a:pt x="354" y="596"/>
                    </a:lnTo>
                    <a:lnTo>
                      <a:pt x="334" y="577"/>
                    </a:lnTo>
                    <a:lnTo>
                      <a:pt x="328" y="57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40" name="Freeform 912"/>
              <p:cNvSpPr>
                <a:spLocks/>
              </p:cNvSpPr>
              <p:nvPr/>
            </p:nvSpPr>
            <p:spPr bwMode="auto">
              <a:xfrm>
                <a:off x="871" y="2782"/>
                <a:ext cx="52" cy="28"/>
              </a:xfrm>
              <a:custGeom>
                <a:avLst/>
                <a:gdLst>
                  <a:gd name="T0" fmla="*/ 0 w 1189"/>
                  <a:gd name="T1" fmla="*/ 682 h 777"/>
                  <a:gd name="T2" fmla="*/ 33 w 1189"/>
                  <a:gd name="T3" fmla="*/ 685 h 777"/>
                  <a:gd name="T4" fmla="*/ 88 w 1189"/>
                  <a:gd name="T5" fmla="*/ 679 h 777"/>
                  <a:gd name="T6" fmla="*/ 159 w 1189"/>
                  <a:gd name="T7" fmla="*/ 665 h 777"/>
                  <a:gd name="T8" fmla="*/ 241 w 1189"/>
                  <a:gd name="T9" fmla="*/ 646 h 777"/>
                  <a:gd name="T10" fmla="*/ 329 w 1189"/>
                  <a:gd name="T11" fmla="*/ 620 h 777"/>
                  <a:gd name="T12" fmla="*/ 420 w 1189"/>
                  <a:gd name="T13" fmla="*/ 591 h 777"/>
                  <a:gd name="T14" fmla="*/ 503 w 1189"/>
                  <a:gd name="T15" fmla="*/ 558 h 777"/>
                  <a:gd name="T16" fmla="*/ 585 w 1189"/>
                  <a:gd name="T17" fmla="*/ 526 h 777"/>
                  <a:gd name="T18" fmla="*/ 649 w 1189"/>
                  <a:gd name="T19" fmla="*/ 486 h 777"/>
                  <a:gd name="T20" fmla="*/ 698 w 1189"/>
                  <a:gd name="T21" fmla="*/ 450 h 777"/>
                  <a:gd name="T22" fmla="*/ 747 w 1189"/>
                  <a:gd name="T23" fmla="*/ 408 h 777"/>
                  <a:gd name="T24" fmla="*/ 799 w 1189"/>
                  <a:gd name="T25" fmla="*/ 363 h 777"/>
                  <a:gd name="T26" fmla="*/ 854 w 1189"/>
                  <a:gd name="T27" fmla="*/ 314 h 777"/>
                  <a:gd name="T28" fmla="*/ 910 w 1189"/>
                  <a:gd name="T29" fmla="*/ 264 h 777"/>
                  <a:gd name="T30" fmla="*/ 968 w 1189"/>
                  <a:gd name="T31" fmla="*/ 219 h 777"/>
                  <a:gd name="T32" fmla="*/ 1020 w 1189"/>
                  <a:gd name="T33" fmla="*/ 170 h 777"/>
                  <a:gd name="T34" fmla="*/ 1072 w 1189"/>
                  <a:gd name="T35" fmla="*/ 124 h 777"/>
                  <a:gd name="T36" fmla="*/ 1118 w 1189"/>
                  <a:gd name="T37" fmla="*/ 79 h 777"/>
                  <a:gd name="T38" fmla="*/ 1160 w 1189"/>
                  <a:gd name="T39" fmla="*/ 36 h 777"/>
                  <a:gd name="T40" fmla="*/ 1189 w 1189"/>
                  <a:gd name="T41" fmla="*/ 0 h 777"/>
                  <a:gd name="T42" fmla="*/ 1179 w 1189"/>
                  <a:gd name="T43" fmla="*/ 10 h 777"/>
                  <a:gd name="T44" fmla="*/ 1154 w 1189"/>
                  <a:gd name="T45" fmla="*/ 40 h 777"/>
                  <a:gd name="T46" fmla="*/ 1114 w 1189"/>
                  <a:gd name="T47" fmla="*/ 85 h 777"/>
                  <a:gd name="T48" fmla="*/ 1066 w 1189"/>
                  <a:gd name="T49" fmla="*/ 140 h 777"/>
                  <a:gd name="T50" fmla="*/ 1014 w 1189"/>
                  <a:gd name="T51" fmla="*/ 206 h 777"/>
                  <a:gd name="T52" fmla="*/ 962 w 1189"/>
                  <a:gd name="T53" fmla="*/ 275 h 777"/>
                  <a:gd name="T54" fmla="*/ 916 w 1189"/>
                  <a:gd name="T55" fmla="*/ 342 h 777"/>
                  <a:gd name="T56" fmla="*/ 877 w 1189"/>
                  <a:gd name="T57" fmla="*/ 408 h 777"/>
                  <a:gd name="T58" fmla="*/ 848 w 1189"/>
                  <a:gd name="T59" fmla="*/ 463 h 777"/>
                  <a:gd name="T60" fmla="*/ 838 w 1189"/>
                  <a:gd name="T61" fmla="*/ 513 h 777"/>
                  <a:gd name="T62" fmla="*/ 841 w 1189"/>
                  <a:gd name="T63" fmla="*/ 562 h 777"/>
                  <a:gd name="T64" fmla="*/ 851 w 1189"/>
                  <a:gd name="T65" fmla="*/ 594 h 777"/>
                  <a:gd name="T66" fmla="*/ 861 w 1189"/>
                  <a:gd name="T67" fmla="*/ 617 h 777"/>
                  <a:gd name="T68" fmla="*/ 874 w 1189"/>
                  <a:gd name="T69" fmla="*/ 634 h 777"/>
                  <a:gd name="T70" fmla="*/ 887 w 1189"/>
                  <a:gd name="T71" fmla="*/ 640 h 777"/>
                  <a:gd name="T72" fmla="*/ 896 w 1189"/>
                  <a:gd name="T73" fmla="*/ 646 h 777"/>
                  <a:gd name="T74" fmla="*/ 903 w 1189"/>
                  <a:gd name="T75" fmla="*/ 653 h 777"/>
                  <a:gd name="T76" fmla="*/ 903 w 1189"/>
                  <a:gd name="T77" fmla="*/ 662 h 777"/>
                  <a:gd name="T78" fmla="*/ 896 w 1189"/>
                  <a:gd name="T79" fmla="*/ 679 h 777"/>
                  <a:gd name="T80" fmla="*/ 880 w 1189"/>
                  <a:gd name="T81" fmla="*/ 701 h 777"/>
                  <a:gd name="T82" fmla="*/ 832 w 1189"/>
                  <a:gd name="T83" fmla="*/ 741 h 777"/>
                  <a:gd name="T84" fmla="*/ 764 w 1189"/>
                  <a:gd name="T85" fmla="*/ 764 h 777"/>
                  <a:gd name="T86" fmla="*/ 673 w 1189"/>
                  <a:gd name="T87" fmla="*/ 773 h 777"/>
                  <a:gd name="T88" fmla="*/ 569 w 1189"/>
                  <a:gd name="T89" fmla="*/ 777 h 777"/>
                  <a:gd name="T90" fmla="*/ 458 w 1189"/>
                  <a:gd name="T91" fmla="*/ 767 h 777"/>
                  <a:gd name="T92" fmla="*/ 348 w 1189"/>
                  <a:gd name="T93" fmla="*/ 754 h 777"/>
                  <a:gd name="T94" fmla="*/ 241 w 1189"/>
                  <a:gd name="T95" fmla="*/ 737 h 777"/>
                  <a:gd name="T96" fmla="*/ 143 w 1189"/>
                  <a:gd name="T97" fmla="*/ 718 h 777"/>
                  <a:gd name="T98" fmla="*/ 58 w 1189"/>
                  <a:gd name="T99" fmla="*/ 698 h 777"/>
                  <a:gd name="T100" fmla="*/ 0 w 1189"/>
                  <a:gd name="T101" fmla="*/ 682 h 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89" h="777">
                    <a:moveTo>
                      <a:pt x="0" y="682"/>
                    </a:moveTo>
                    <a:lnTo>
                      <a:pt x="33" y="685"/>
                    </a:lnTo>
                    <a:lnTo>
                      <a:pt x="88" y="679"/>
                    </a:lnTo>
                    <a:lnTo>
                      <a:pt x="159" y="665"/>
                    </a:lnTo>
                    <a:lnTo>
                      <a:pt x="241" y="646"/>
                    </a:lnTo>
                    <a:lnTo>
                      <a:pt x="329" y="620"/>
                    </a:lnTo>
                    <a:lnTo>
                      <a:pt x="420" y="591"/>
                    </a:lnTo>
                    <a:lnTo>
                      <a:pt x="503" y="558"/>
                    </a:lnTo>
                    <a:lnTo>
                      <a:pt x="585" y="526"/>
                    </a:lnTo>
                    <a:lnTo>
                      <a:pt x="649" y="486"/>
                    </a:lnTo>
                    <a:lnTo>
                      <a:pt x="698" y="450"/>
                    </a:lnTo>
                    <a:lnTo>
                      <a:pt x="747" y="408"/>
                    </a:lnTo>
                    <a:lnTo>
                      <a:pt x="799" y="363"/>
                    </a:lnTo>
                    <a:lnTo>
                      <a:pt x="854" y="314"/>
                    </a:lnTo>
                    <a:lnTo>
                      <a:pt x="910" y="264"/>
                    </a:lnTo>
                    <a:lnTo>
                      <a:pt x="968" y="219"/>
                    </a:lnTo>
                    <a:lnTo>
                      <a:pt x="1020" y="170"/>
                    </a:lnTo>
                    <a:lnTo>
                      <a:pt x="1072" y="124"/>
                    </a:lnTo>
                    <a:lnTo>
                      <a:pt x="1118" y="79"/>
                    </a:lnTo>
                    <a:lnTo>
                      <a:pt x="1160" y="36"/>
                    </a:lnTo>
                    <a:lnTo>
                      <a:pt x="1189" y="0"/>
                    </a:lnTo>
                    <a:lnTo>
                      <a:pt x="1179" y="10"/>
                    </a:lnTo>
                    <a:lnTo>
                      <a:pt x="1154" y="40"/>
                    </a:lnTo>
                    <a:lnTo>
                      <a:pt x="1114" y="85"/>
                    </a:lnTo>
                    <a:lnTo>
                      <a:pt x="1066" y="140"/>
                    </a:lnTo>
                    <a:lnTo>
                      <a:pt x="1014" y="206"/>
                    </a:lnTo>
                    <a:lnTo>
                      <a:pt x="962" y="275"/>
                    </a:lnTo>
                    <a:lnTo>
                      <a:pt x="916" y="342"/>
                    </a:lnTo>
                    <a:lnTo>
                      <a:pt x="877" y="408"/>
                    </a:lnTo>
                    <a:lnTo>
                      <a:pt x="848" y="463"/>
                    </a:lnTo>
                    <a:lnTo>
                      <a:pt x="838" y="513"/>
                    </a:lnTo>
                    <a:lnTo>
                      <a:pt x="841" y="562"/>
                    </a:lnTo>
                    <a:lnTo>
                      <a:pt x="851" y="594"/>
                    </a:lnTo>
                    <a:lnTo>
                      <a:pt x="861" y="617"/>
                    </a:lnTo>
                    <a:lnTo>
                      <a:pt x="874" y="634"/>
                    </a:lnTo>
                    <a:lnTo>
                      <a:pt x="887" y="640"/>
                    </a:lnTo>
                    <a:lnTo>
                      <a:pt x="896" y="646"/>
                    </a:lnTo>
                    <a:lnTo>
                      <a:pt x="903" y="653"/>
                    </a:lnTo>
                    <a:lnTo>
                      <a:pt x="903" y="662"/>
                    </a:lnTo>
                    <a:lnTo>
                      <a:pt x="896" y="679"/>
                    </a:lnTo>
                    <a:lnTo>
                      <a:pt x="880" y="701"/>
                    </a:lnTo>
                    <a:lnTo>
                      <a:pt x="832" y="741"/>
                    </a:lnTo>
                    <a:lnTo>
                      <a:pt x="764" y="764"/>
                    </a:lnTo>
                    <a:lnTo>
                      <a:pt x="673" y="773"/>
                    </a:lnTo>
                    <a:lnTo>
                      <a:pt x="569" y="777"/>
                    </a:lnTo>
                    <a:lnTo>
                      <a:pt x="458" y="767"/>
                    </a:lnTo>
                    <a:lnTo>
                      <a:pt x="348" y="754"/>
                    </a:lnTo>
                    <a:lnTo>
                      <a:pt x="241" y="737"/>
                    </a:lnTo>
                    <a:lnTo>
                      <a:pt x="143" y="718"/>
                    </a:lnTo>
                    <a:lnTo>
                      <a:pt x="58" y="698"/>
                    </a:lnTo>
                    <a:lnTo>
                      <a:pt x="0" y="682"/>
                    </a:lnTo>
                    <a:close/>
                  </a:path>
                </a:pathLst>
              </a:custGeom>
              <a:solidFill>
                <a:srgbClr val="B226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41" name="Freeform 913"/>
              <p:cNvSpPr>
                <a:spLocks/>
              </p:cNvSpPr>
              <p:nvPr/>
            </p:nvSpPr>
            <p:spPr bwMode="auto">
              <a:xfrm>
                <a:off x="866" y="2800"/>
                <a:ext cx="48" cy="7"/>
              </a:xfrm>
              <a:custGeom>
                <a:avLst/>
                <a:gdLst>
                  <a:gd name="T0" fmla="*/ 0 w 1110"/>
                  <a:gd name="T1" fmla="*/ 169 h 185"/>
                  <a:gd name="T2" fmla="*/ 19 w 1110"/>
                  <a:gd name="T3" fmla="*/ 172 h 185"/>
                  <a:gd name="T4" fmla="*/ 74 w 1110"/>
                  <a:gd name="T5" fmla="*/ 176 h 185"/>
                  <a:gd name="T6" fmla="*/ 158 w 1110"/>
                  <a:gd name="T7" fmla="*/ 182 h 185"/>
                  <a:gd name="T8" fmla="*/ 269 w 1110"/>
                  <a:gd name="T9" fmla="*/ 185 h 185"/>
                  <a:gd name="T10" fmla="*/ 396 w 1110"/>
                  <a:gd name="T11" fmla="*/ 182 h 185"/>
                  <a:gd name="T12" fmla="*/ 535 w 1110"/>
                  <a:gd name="T13" fmla="*/ 172 h 185"/>
                  <a:gd name="T14" fmla="*/ 685 w 1110"/>
                  <a:gd name="T15" fmla="*/ 149 h 185"/>
                  <a:gd name="T16" fmla="*/ 831 w 1110"/>
                  <a:gd name="T17" fmla="*/ 117 h 185"/>
                  <a:gd name="T18" fmla="*/ 977 w 1110"/>
                  <a:gd name="T19" fmla="*/ 68 h 185"/>
                  <a:gd name="T20" fmla="*/ 1110 w 1110"/>
                  <a:gd name="T21"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0" h="185">
                    <a:moveTo>
                      <a:pt x="0" y="169"/>
                    </a:moveTo>
                    <a:lnTo>
                      <a:pt x="19" y="172"/>
                    </a:lnTo>
                    <a:lnTo>
                      <a:pt x="74" y="176"/>
                    </a:lnTo>
                    <a:lnTo>
                      <a:pt x="158" y="182"/>
                    </a:lnTo>
                    <a:lnTo>
                      <a:pt x="269" y="185"/>
                    </a:lnTo>
                    <a:lnTo>
                      <a:pt x="396" y="182"/>
                    </a:lnTo>
                    <a:lnTo>
                      <a:pt x="535" y="172"/>
                    </a:lnTo>
                    <a:lnTo>
                      <a:pt x="685" y="149"/>
                    </a:lnTo>
                    <a:lnTo>
                      <a:pt x="831" y="117"/>
                    </a:lnTo>
                    <a:lnTo>
                      <a:pt x="977" y="68"/>
                    </a:lnTo>
                    <a:lnTo>
                      <a:pt x="1110"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42" name="Freeform 914"/>
              <p:cNvSpPr>
                <a:spLocks/>
              </p:cNvSpPr>
              <p:nvPr/>
            </p:nvSpPr>
            <p:spPr bwMode="auto">
              <a:xfrm>
                <a:off x="866" y="2749"/>
                <a:ext cx="68" cy="34"/>
              </a:xfrm>
              <a:custGeom>
                <a:avLst/>
                <a:gdLst>
                  <a:gd name="T0" fmla="*/ 1484 w 1558"/>
                  <a:gd name="T1" fmla="*/ 894 h 936"/>
                  <a:gd name="T2" fmla="*/ 1510 w 1558"/>
                  <a:gd name="T3" fmla="*/ 809 h 936"/>
                  <a:gd name="T4" fmla="*/ 1530 w 1558"/>
                  <a:gd name="T5" fmla="*/ 728 h 936"/>
                  <a:gd name="T6" fmla="*/ 1546 w 1558"/>
                  <a:gd name="T7" fmla="*/ 643 h 936"/>
                  <a:gd name="T8" fmla="*/ 1555 w 1558"/>
                  <a:gd name="T9" fmla="*/ 561 h 936"/>
                  <a:gd name="T10" fmla="*/ 1555 w 1558"/>
                  <a:gd name="T11" fmla="*/ 496 h 936"/>
                  <a:gd name="T12" fmla="*/ 1558 w 1558"/>
                  <a:gd name="T13" fmla="*/ 434 h 936"/>
                  <a:gd name="T14" fmla="*/ 1555 w 1558"/>
                  <a:gd name="T15" fmla="*/ 369 h 936"/>
                  <a:gd name="T16" fmla="*/ 1549 w 1558"/>
                  <a:gd name="T17" fmla="*/ 304 h 936"/>
                  <a:gd name="T18" fmla="*/ 1539 w 1558"/>
                  <a:gd name="T19" fmla="*/ 238 h 936"/>
                  <a:gd name="T20" fmla="*/ 1527 w 1558"/>
                  <a:gd name="T21" fmla="*/ 170 h 936"/>
                  <a:gd name="T22" fmla="*/ 1519 w 1558"/>
                  <a:gd name="T23" fmla="*/ 130 h 936"/>
                  <a:gd name="T24" fmla="*/ 1510 w 1558"/>
                  <a:gd name="T25" fmla="*/ 98 h 936"/>
                  <a:gd name="T26" fmla="*/ 1500 w 1558"/>
                  <a:gd name="T27" fmla="*/ 66 h 936"/>
                  <a:gd name="T28" fmla="*/ 1494 w 1558"/>
                  <a:gd name="T29" fmla="*/ 33 h 936"/>
                  <a:gd name="T30" fmla="*/ 1484 w 1558"/>
                  <a:gd name="T31" fmla="*/ 6 h 936"/>
                  <a:gd name="T32" fmla="*/ 1461 w 1558"/>
                  <a:gd name="T33" fmla="*/ 55 h 936"/>
                  <a:gd name="T34" fmla="*/ 1393 w 1558"/>
                  <a:gd name="T35" fmla="*/ 196 h 936"/>
                  <a:gd name="T36" fmla="*/ 1280 w 1558"/>
                  <a:gd name="T37" fmla="*/ 356 h 936"/>
                  <a:gd name="T38" fmla="*/ 1117 w 1558"/>
                  <a:gd name="T39" fmla="*/ 506 h 936"/>
                  <a:gd name="T40" fmla="*/ 890 w 1558"/>
                  <a:gd name="T41" fmla="*/ 616 h 936"/>
                  <a:gd name="T42" fmla="*/ 634 w 1558"/>
                  <a:gd name="T43" fmla="*/ 666 h 936"/>
                  <a:gd name="T44" fmla="*/ 425 w 1558"/>
                  <a:gd name="T45" fmla="*/ 676 h 936"/>
                  <a:gd name="T46" fmla="*/ 257 w 1558"/>
                  <a:gd name="T47" fmla="*/ 656 h 936"/>
                  <a:gd name="T48" fmla="*/ 130 w 1558"/>
                  <a:gd name="T49" fmla="*/ 623 h 936"/>
                  <a:gd name="T50" fmla="*/ 35 w 1558"/>
                  <a:gd name="T51" fmla="*/ 585 h 936"/>
                  <a:gd name="T52" fmla="*/ 13 w 1558"/>
                  <a:gd name="T53" fmla="*/ 571 h 936"/>
                  <a:gd name="T54" fmla="*/ 185 w 1558"/>
                  <a:gd name="T55" fmla="*/ 698 h 936"/>
                  <a:gd name="T56" fmla="*/ 383 w 1558"/>
                  <a:gd name="T57" fmla="*/ 779 h 936"/>
                  <a:gd name="T58" fmla="*/ 601 w 1558"/>
                  <a:gd name="T59" fmla="*/ 815 h 936"/>
                  <a:gd name="T60" fmla="*/ 821 w 1558"/>
                  <a:gd name="T61" fmla="*/ 812 h 936"/>
                  <a:gd name="T62" fmla="*/ 1039 w 1558"/>
                  <a:gd name="T63" fmla="*/ 770 h 936"/>
                  <a:gd name="T64" fmla="*/ 1130 w 1558"/>
                  <a:gd name="T65" fmla="*/ 757 h 936"/>
                  <a:gd name="T66" fmla="*/ 1224 w 1558"/>
                  <a:gd name="T67" fmla="*/ 767 h 936"/>
                  <a:gd name="T68" fmla="*/ 1312 w 1558"/>
                  <a:gd name="T69" fmla="*/ 800 h 936"/>
                  <a:gd name="T70" fmla="*/ 1393 w 1558"/>
                  <a:gd name="T71" fmla="*/ 848 h 936"/>
                  <a:gd name="T72" fmla="*/ 1455 w 1558"/>
                  <a:gd name="T73" fmla="*/ 917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58" h="936">
                    <a:moveTo>
                      <a:pt x="1470" y="936"/>
                    </a:moveTo>
                    <a:lnTo>
                      <a:pt x="1484" y="894"/>
                    </a:lnTo>
                    <a:lnTo>
                      <a:pt x="1497" y="851"/>
                    </a:lnTo>
                    <a:lnTo>
                      <a:pt x="1510" y="809"/>
                    </a:lnTo>
                    <a:lnTo>
                      <a:pt x="1519" y="767"/>
                    </a:lnTo>
                    <a:lnTo>
                      <a:pt x="1530" y="728"/>
                    </a:lnTo>
                    <a:lnTo>
                      <a:pt x="1539" y="685"/>
                    </a:lnTo>
                    <a:lnTo>
                      <a:pt x="1546" y="643"/>
                    </a:lnTo>
                    <a:lnTo>
                      <a:pt x="1552" y="604"/>
                    </a:lnTo>
                    <a:lnTo>
                      <a:pt x="1555" y="561"/>
                    </a:lnTo>
                    <a:lnTo>
                      <a:pt x="1558" y="522"/>
                    </a:lnTo>
                    <a:lnTo>
                      <a:pt x="1555" y="496"/>
                    </a:lnTo>
                    <a:lnTo>
                      <a:pt x="1555" y="467"/>
                    </a:lnTo>
                    <a:lnTo>
                      <a:pt x="1558" y="434"/>
                    </a:lnTo>
                    <a:lnTo>
                      <a:pt x="1555" y="401"/>
                    </a:lnTo>
                    <a:lnTo>
                      <a:pt x="1555" y="369"/>
                    </a:lnTo>
                    <a:lnTo>
                      <a:pt x="1552" y="336"/>
                    </a:lnTo>
                    <a:lnTo>
                      <a:pt x="1549" y="304"/>
                    </a:lnTo>
                    <a:lnTo>
                      <a:pt x="1546" y="271"/>
                    </a:lnTo>
                    <a:lnTo>
                      <a:pt x="1539" y="238"/>
                    </a:lnTo>
                    <a:lnTo>
                      <a:pt x="1536" y="202"/>
                    </a:lnTo>
                    <a:lnTo>
                      <a:pt x="1527" y="170"/>
                    </a:lnTo>
                    <a:lnTo>
                      <a:pt x="1523" y="150"/>
                    </a:lnTo>
                    <a:lnTo>
                      <a:pt x="1519" y="130"/>
                    </a:lnTo>
                    <a:lnTo>
                      <a:pt x="1516" y="114"/>
                    </a:lnTo>
                    <a:lnTo>
                      <a:pt x="1510" y="98"/>
                    </a:lnTo>
                    <a:lnTo>
                      <a:pt x="1506" y="82"/>
                    </a:lnTo>
                    <a:lnTo>
                      <a:pt x="1500" y="66"/>
                    </a:lnTo>
                    <a:lnTo>
                      <a:pt x="1497" y="49"/>
                    </a:lnTo>
                    <a:lnTo>
                      <a:pt x="1494" y="33"/>
                    </a:lnTo>
                    <a:lnTo>
                      <a:pt x="1487" y="20"/>
                    </a:lnTo>
                    <a:lnTo>
                      <a:pt x="1484" y="6"/>
                    </a:lnTo>
                    <a:lnTo>
                      <a:pt x="1484" y="0"/>
                    </a:lnTo>
                    <a:lnTo>
                      <a:pt x="1461" y="55"/>
                    </a:lnTo>
                    <a:lnTo>
                      <a:pt x="1432" y="121"/>
                    </a:lnTo>
                    <a:lnTo>
                      <a:pt x="1393" y="196"/>
                    </a:lnTo>
                    <a:lnTo>
                      <a:pt x="1344" y="274"/>
                    </a:lnTo>
                    <a:lnTo>
                      <a:pt x="1280" y="356"/>
                    </a:lnTo>
                    <a:lnTo>
                      <a:pt x="1205" y="434"/>
                    </a:lnTo>
                    <a:lnTo>
                      <a:pt x="1117" y="506"/>
                    </a:lnTo>
                    <a:lnTo>
                      <a:pt x="1010" y="568"/>
                    </a:lnTo>
                    <a:lnTo>
                      <a:pt x="890" y="616"/>
                    </a:lnTo>
                    <a:lnTo>
                      <a:pt x="753" y="649"/>
                    </a:lnTo>
                    <a:lnTo>
                      <a:pt x="634" y="666"/>
                    </a:lnTo>
                    <a:lnTo>
                      <a:pt x="523" y="676"/>
                    </a:lnTo>
                    <a:lnTo>
                      <a:pt x="425" y="676"/>
                    </a:lnTo>
                    <a:lnTo>
                      <a:pt x="338" y="669"/>
                    </a:lnTo>
                    <a:lnTo>
                      <a:pt x="257" y="656"/>
                    </a:lnTo>
                    <a:lnTo>
                      <a:pt x="188" y="643"/>
                    </a:lnTo>
                    <a:lnTo>
                      <a:pt x="130" y="623"/>
                    </a:lnTo>
                    <a:lnTo>
                      <a:pt x="78" y="604"/>
                    </a:lnTo>
                    <a:lnTo>
                      <a:pt x="35" y="585"/>
                    </a:lnTo>
                    <a:lnTo>
                      <a:pt x="0" y="564"/>
                    </a:lnTo>
                    <a:lnTo>
                      <a:pt x="13" y="571"/>
                    </a:lnTo>
                    <a:lnTo>
                      <a:pt x="95" y="640"/>
                    </a:lnTo>
                    <a:lnTo>
                      <a:pt x="185" y="698"/>
                    </a:lnTo>
                    <a:lnTo>
                      <a:pt x="279" y="743"/>
                    </a:lnTo>
                    <a:lnTo>
                      <a:pt x="383" y="779"/>
                    </a:lnTo>
                    <a:lnTo>
                      <a:pt x="491" y="803"/>
                    </a:lnTo>
                    <a:lnTo>
                      <a:pt x="601" y="815"/>
                    </a:lnTo>
                    <a:lnTo>
                      <a:pt x="711" y="819"/>
                    </a:lnTo>
                    <a:lnTo>
                      <a:pt x="821" y="812"/>
                    </a:lnTo>
                    <a:lnTo>
                      <a:pt x="932" y="796"/>
                    </a:lnTo>
                    <a:lnTo>
                      <a:pt x="1039" y="770"/>
                    </a:lnTo>
                    <a:lnTo>
                      <a:pt x="1085" y="760"/>
                    </a:lnTo>
                    <a:lnTo>
                      <a:pt x="1130" y="757"/>
                    </a:lnTo>
                    <a:lnTo>
                      <a:pt x="1179" y="757"/>
                    </a:lnTo>
                    <a:lnTo>
                      <a:pt x="1224" y="767"/>
                    </a:lnTo>
                    <a:lnTo>
                      <a:pt x="1269" y="779"/>
                    </a:lnTo>
                    <a:lnTo>
                      <a:pt x="1312" y="800"/>
                    </a:lnTo>
                    <a:lnTo>
                      <a:pt x="1354" y="822"/>
                    </a:lnTo>
                    <a:lnTo>
                      <a:pt x="1393" y="848"/>
                    </a:lnTo>
                    <a:lnTo>
                      <a:pt x="1426" y="881"/>
                    </a:lnTo>
                    <a:lnTo>
                      <a:pt x="1455" y="917"/>
                    </a:lnTo>
                    <a:lnTo>
                      <a:pt x="1470" y="936"/>
                    </a:lnTo>
                    <a:close/>
                  </a:path>
                </a:pathLst>
              </a:custGeom>
              <a:solidFill>
                <a:srgbClr val="B232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43" name="Freeform 915"/>
              <p:cNvSpPr>
                <a:spLocks/>
              </p:cNvSpPr>
              <p:nvPr/>
            </p:nvSpPr>
            <p:spPr bwMode="auto">
              <a:xfrm>
                <a:off x="863" y="2747"/>
                <a:ext cx="68" cy="26"/>
              </a:xfrm>
              <a:custGeom>
                <a:avLst/>
                <a:gdLst>
                  <a:gd name="T0" fmla="*/ 1571 w 1571"/>
                  <a:gd name="T1" fmla="*/ 0 h 737"/>
                  <a:gd name="T2" fmla="*/ 1565 w 1571"/>
                  <a:gd name="T3" fmla="*/ 16 h 737"/>
                  <a:gd name="T4" fmla="*/ 1552 w 1571"/>
                  <a:gd name="T5" fmla="*/ 64 h 737"/>
                  <a:gd name="T6" fmla="*/ 1523 w 1571"/>
                  <a:gd name="T7" fmla="*/ 133 h 737"/>
                  <a:gd name="T8" fmla="*/ 1483 w 1571"/>
                  <a:gd name="T9" fmla="*/ 221 h 737"/>
                  <a:gd name="T10" fmla="*/ 1425 w 1571"/>
                  <a:gd name="T11" fmla="*/ 318 h 737"/>
                  <a:gd name="T12" fmla="*/ 1348 w 1571"/>
                  <a:gd name="T13" fmla="*/ 417 h 737"/>
                  <a:gd name="T14" fmla="*/ 1250 w 1571"/>
                  <a:gd name="T15" fmla="*/ 514 h 737"/>
                  <a:gd name="T16" fmla="*/ 1133 w 1571"/>
                  <a:gd name="T17" fmla="*/ 599 h 737"/>
                  <a:gd name="T18" fmla="*/ 990 w 1571"/>
                  <a:gd name="T19" fmla="*/ 668 h 737"/>
                  <a:gd name="T20" fmla="*/ 821 w 1571"/>
                  <a:gd name="T21" fmla="*/ 710 h 737"/>
                  <a:gd name="T22" fmla="*/ 649 w 1571"/>
                  <a:gd name="T23" fmla="*/ 733 h 737"/>
                  <a:gd name="T24" fmla="*/ 499 w 1571"/>
                  <a:gd name="T25" fmla="*/ 737 h 737"/>
                  <a:gd name="T26" fmla="*/ 373 w 1571"/>
                  <a:gd name="T27" fmla="*/ 727 h 737"/>
                  <a:gd name="T28" fmla="*/ 270 w 1571"/>
                  <a:gd name="T29" fmla="*/ 707 h 737"/>
                  <a:gd name="T30" fmla="*/ 182 w 1571"/>
                  <a:gd name="T31" fmla="*/ 677 h 737"/>
                  <a:gd name="T32" fmla="*/ 114 w 1571"/>
                  <a:gd name="T33" fmla="*/ 649 h 737"/>
                  <a:gd name="T34" fmla="*/ 62 w 1571"/>
                  <a:gd name="T35" fmla="*/ 619 h 737"/>
                  <a:gd name="T36" fmla="*/ 26 w 1571"/>
                  <a:gd name="T37" fmla="*/ 596 h 737"/>
                  <a:gd name="T38" fmla="*/ 6 w 1571"/>
                  <a:gd name="T39" fmla="*/ 577 h 737"/>
                  <a:gd name="T40" fmla="*/ 0 w 1571"/>
                  <a:gd name="T41" fmla="*/ 57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1" h="737">
                    <a:moveTo>
                      <a:pt x="1571" y="0"/>
                    </a:moveTo>
                    <a:lnTo>
                      <a:pt x="1565" y="16"/>
                    </a:lnTo>
                    <a:lnTo>
                      <a:pt x="1552" y="64"/>
                    </a:lnTo>
                    <a:lnTo>
                      <a:pt x="1523" y="133"/>
                    </a:lnTo>
                    <a:lnTo>
                      <a:pt x="1483" y="221"/>
                    </a:lnTo>
                    <a:lnTo>
                      <a:pt x="1425" y="318"/>
                    </a:lnTo>
                    <a:lnTo>
                      <a:pt x="1348" y="417"/>
                    </a:lnTo>
                    <a:lnTo>
                      <a:pt x="1250" y="514"/>
                    </a:lnTo>
                    <a:lnTo>
                      <a:pt x="1133" y="599"/>
                    </a:lnTo>
                    <a:lnTo>
                      <a:pt x="990" y="668"/>
                    </a:lnTo>
                    <a:lnTo>
                      <a:pt x="821" y="710"/>
                    </a:lnTo>
                    <a:lnTo>
                      <a:pt x="649" y="733"/>
                    </a:lnTo>
                    <a:lnTo>
                      <a:pt x="499" y="737"/>
                    </a:lnTo>
                    <a:lnTo>
                      <a:pt x="373" y="727"/>
                    </a:lnTo>
                    <a:lnTo>
                      <a:pt x="270" y="707"/>
                    </a:lnTo>
                    <a:lnTo>
                      <a:pt x="182" y="677"/>
                    </a:lnTo>
                    <a:lnTo>
                      <a:pt x="114" y="649"/>
                    </a:lnTo>
                    <a:lnTo>
                      <a:pt x="62" y="619"/>
                    </a:lnTo>
                    <a:lnTo>
                      <a:pt x="26" y="596"/>
                    </a:lnTo>
                    <a:lnTo>
                      <a:pt x="6" y="577"/>
                    </a:lnTo>
                    <a:lnTo>
                      <a:pt x="0" y="57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44" name="Freeform 916"/>
              <p:cNvSpPr>
                <a:spLocks/>
              </p:cNvSpPr>
              <p:nvPr/>
            </p:nvSpPr>
            <p:spPr bwMode="auto">
              <a:xfrm>
                <a:off x="927" y="2689"/>
                <a:ext cx="25" cy="49"/>
              </a:xfrm>
              <a:custGeom>
                <a:avLst/>
                <a:gdLst>
                  <a:gd name="T0" fmla="*/ 149 w 572"/>
                  <a:gd name="T1" fmla="*/ 1374 h 1374"/>
                  <a:gd name="T2" fmla="*/ 207 w 572"/>
                  <a:gd name="T3" fmla="*/ 1367 h 1374"/>
                  <a:gd name="T4" fmla="*/ 262 w 572"/>
                  <a:gd name="T5" fmla="*/ 1351 h 1374"/>
                  <a:gd name="T6" fmla="*/ 322 w 572"/>
                  <a:gd name="T7" fmla="*/ 1322 h 1374"/>
                  <a:gd name="T8" fmla="*/ 386 w 572"/>
                  <a:gd name="T9" fmla="*/ 1273 h 1374"/>
                  <a:gd name="T10" fmla="*/ 480 w 572"/>
                  <a:gd name="T11" fmla="*/ 1171 h 1374"/>
                  <a:gd name="T12" fmla="*/ 551 w 572"/>
                  <a:gd name="T13" fmla="*/ 992 h 1374"/>
                  <a:gd name="T14" fmla="*/ 572 w 572"/>
                  <a:gd name="T15" fmla="*/ 767 h 1374"/>
                  <a:gd name="T16" fmla="*/ 548 w 572"/>
                  <a:gd name="T17" fmla="*/ 516 h 1374"/>
                  <a:gd name="T18" fmla="*/ 490 w 572"/>
                  <a:gd name="T19" fmla="*/ 245 h 1374"/>
                  <a:gd name="T20" fmla="*/ 448 w 572"/>
                  <a:gd name="T21" fmla="*/ 105 h 1374"/>
                  <a:gd name="T22" fmla="*/ 438 w 572"/>
                  <a:gd name="T23" fmla="*/ 85 h 1374"/>
                  <a:gd name="T24" fmla="*/ 422 w 572"/>
                  <a:gd name="T25" fmla="*/ 60 h 1374"/>
                  <a:gd name="T26" fmla="*/ 402 w 572"/>
                  <a:gd name="T27" fmla="*/ 30 h 1374"/>
                  <a:gd name="T28" fmla="*/ 374 w 572"/>
                  <a:gd name="T29" fmla="*/ 7 h 1374"/>
                  <a:gd name="T30" fmla="*/ 360 w 572"/>
                  <a:gd name="T31" fmla="*/ 4 h 1374"/>
                  <a:gd name="T32" fmla="*/ 367 w 572"/>
                  <a:gd name="T33" fmla="*/ 17 h 1374"/>
                  <a:gd name="T34" fmla="*/ 377 w 572"/>
                  <a:gd name="T35" fmla="*/ 40 h 1374"/>
                  <a:gd name="T36" fmla="*/ 389 w 572"/>
                  <a:gd name="T37" fmla="*/ 79 h 1374"/>
                  <a:gd name="T38" fmla="*/ 405 w 572"/>
                  <a:gd name="T39" fmla="*/ 132 h 1374"/>
                  <a:gd name="T40" fmla="*/ 441 w 572"/>
                  <a:gd name="T41" fmla="*/ 251 h 1374"/>
                  <a:gd name="T42" fmla="*/ 493 w 572"/>
                  <a:gd name="T43" fmla="*/ 458 h 1374"/>
                  <a:gd name="T44" fmla="*/ 523 w 572"/>
                  <a:gd name="T45" fmla="*/ 709 h 1374"/>
                  <a:gd name="T46" fmla="*/ 496 w 572"/>
                  <a:gd name="T47" fmla="*/ 969 h 1374"/>
                  <a:gd name="T48" fmla="*/ 380 w 572"/>
                  <a:gd name="T49" fmla="*/ 1201 h 1374"/>
                  <a:gd name="T50" fmla="*/ 350 w 572"/>
                  <a:gd name="T51" fmla="*/ 1237 h 1374"/>
                  <a:gd name="T52" fmla="*/ 314 w 572"/>
                  <a:gd name="T53" fmla="*/ 1270 h 1374"/>
                  <a:gd name="T54" fmla="*/ 262 w 572"/>
                  <a:gd name="T55" fmla="*/ 1299 h 1374"/>
                  <a:gd name="T56" fmla="*/ 198 w 572"/>
                  <a:gd name="T57" fmla="*/ 1319 h 1374"/>
                  <a:gd name="T58" fmla="*/ 113 w 572"/>
                  <a:gd name="T59" fmla="*/ 1328 h 1374"/>
                  <a:gd name="T60" fmla="*/ 78 w 572"/>
                  <a:gd name="T61" fmla="*/ 1325 h 1374"/>
                  <a:gd name="T62" fmla="*/ 48 w 572"/>
                  <a:gd name="T63" fmla="*/ 1315 h 1374"/>
                  <a:gd name="T64" fmla="*/ 23 w 572"/>
                  <a:gd name="T65" fmla="*/ 1309 h 1374"/>
                  <a:gd name="T66" fmla="*/ 6 w 572"/>
                  <a:gd name="T67" fmla="*/ 1309 h 1374"/>
                  <a:gd name="T68" fmla="*/ 0 w 572"/>
                  <a:gd name="T69" fmla="*/ 1322 h 1374"/>
                  <a:gd name="T70" fmla="*/ 9 w 572"/>
                  <a:gd name="T71" fmla="*/ 1341 h 1374"/>
                  <a:gd name="T72" fmla="*/ 39 w 572"/>
                  <a:gd name="T73" fmla="*/ 1355 h 1374"/>
                  <a:gd name="T74" fmla="*/ 75 w 572"/>
                  <a:gd name="T75" fmla="*/ 1367 h 1374"/>
                  <a:gd name="T76" fmla="*/ 107 w 572"/>
                  <a:gd name="T77" fmla="*/ 1371 h 1374"/>
                  <a:gd name="T78" fmla="*/ 120 w 572"/>
                  <a:gd name="T79" fmla="*/ 1374 h 1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72" h="1374">
                    <a:moveTo>
                      <a:pt x="120" y="1374"/>
                    </a:moveTo>
                    <a:lnTo>
                      <a:pt x="149" y="1374"/>
                    </a:lnTo>
                    <a:lnTo>
                      <a:pt x="179" y="1371"/>
                    </a:lnTo>
                    <a:lnTo>
                      <a:pt x="207" y="1367"/>
                    </a:lnTo>
                    <a:lnTo>
                      <a:pt x="237" y="1361"/>
                    </a:lnTo>
                    <a:lnTo>
                      <a:pt x="262" y="1351"/>
                    </a:lnTo>
                    <a:lnTo>
                      <a:pt x="292" y="1338"/>
                    </a:lnTo>
                    <a:lnTo>
                      <a:pt x="322" y="1322"/>
                    </a:lnTo>
                    <a:lnTo>
                      <a:pt x="353" y="1299"/>
                    </a:lnTo>
                    <a:lnTo>
                      <a:pt x="386" y="1273"/>
                    </a:lnTo>
                    <a:lnTo>
                      <a:pt x="419" y="1243"/>
                    </a:lnTo>
                    <a:lnTo>
                      <a:pt x="480" y="1171"/>
                    </a:lnTo>
                    <a:lnTo>
                      <a:pt x="523" y="1087"/>
                    </a:lnTo>
                    <a:lnTo>
                      <a:pt x="551" y="992"/>
                    </a:lnTo>
                    <a:lnTo>
                      <a:pt x="568" y="884"/>
                    </a:lnTo>
                    <a:lnTo>
                      <a:pt x="572" y="767"/>
                    </a:lnTo>
                    <a:lnTo>
                      <a:pt x="565" y="643"/>
                    </a:lnTo>
                    <a:lnTo>
                      <a:pt x="548" y="516"/>
                    </a:lnTo>
                    <a:lnTo>
                      <a:pt x="523" y="383"/>
                    </a:lnTo>
                    <a:lnTo>
                      <a:pt x="490" y="245"/>
                    </a:lnTo>
                    <a:lnTo>
                      <a:pt x="448" y="108"/>
                    </a:lnTo>
                    <a:lnTo>
                      <a:pt x="448" y="105"/>
                    </a:lnTo>
                    <a:lnTo>
                      <a:pt x="444" y="99"/>
                    </a:lnTo>
                    <a:lnTo>
                      <a:pt x="438" y="85"/>
                    </a:lnTo>
                    <a:lnTo>
                      <a:pt x="432" y="72"/>
                    </a:lnTo>
                    <a:lnTo>
                      <a:pt x="422" y="60"/>
                    </a:lnTo>
                    <a:lnTo>
                      <a:pt x="412" y="43"/>
                    </a:lnTo>
                    <a:lnTo>
                      <a:pt x="402" y="30"/>
                    </a:lnTo>
                    <a:lnTo>
                      <a:pt x="389" y="17"/>
                    </a:lnTo>
                    <a:lnTo>
                      <a:pt x="374" y="7"/>
                    </a:lnTo>
                    <a:lnTo>
                      <a:pt x="360" y="0"/>
                    </a:lnTo>
                    <a:lnTo>
                      <a:pt x="360" y="4"/>
                    </a:lnTo>
                    <a:lnTo>
                      <a:pt x="363" y="11"/>
                    </a:lnTo>
                    <a:lnTo>
                      <a:pt x="367" y="17"/>
                    </a:lnTo>
                    <a:lnTo>
                      <a:pt x="370" y="27"/>
                    </a:lnTo>
                    <a:lnTo>
                      <a:pt x="377" y="40"/>
                    </a:lnTo>
                    <a:lnTo>
                      <a:pt x="383" y="56"/>
                    </a:lnTo>
                    <a:lnTo>
                      <a:pt x="389" y="79"/>
                    </a:lnTo>
                    <a:lnTo>
                      <a:pt x="396" y="102"/>
                    </a:lnTo>
                    <a:lnTo>
                      <a:pt x="405" y="132"/>
                    </a:lnTo>
                    <a:lnTo>
                      <a:pt x="419" y="180"/>
                    </a:lnTo>
                    <a:lnTo>
                      <a:pt x="441" y="251"/>
                    </a:lnTo>
                    <a:lnTo>
                      <a:pt x="468" y="347"/>
                    </a:lnTo>
                    <a:lnTo>
                      <a:pt x="493" y="458"/>
                    </a:lnTo>
                    <a:lnTo>
                      <a:pt x="512" y="578"/>
                    </a:lnTo>
                    <a:lnTo>
                      <a:pt x="523" y="709"/>
                    </a:lnTo>
                    <a:lnTo>
                      <a:pt x="520" y="839"/>
                    </a:lnTo>
                    <a:lnTo>
                      <a:pt x="496" y="969"/>
                    </a:lnTo>
                    <a:lnTo>
                      <a:pt x="451" y="1093"/>
                    </a:lnTo>
                    <a:lnTo>
                      <a:pt x="380" y="1201"/>
                    </a:lnTo>
                    <a:lnTo>
                      <a:pt x="367" y="1217"/>
                    </a:lnTo>
                    <a:lnTo>
                      <a:pt x="350" y="1237"/>
                    </a:lnTo>
                    <a:lnTo>
                      <a:pt x="334" y="1253"/>
                    </a:lnTo>
                    <a:lnTo>
                      <a:pt x="314" y="1270"/>
                    </a:lnTo>
                    <a:lnTo>
                      <a:pt x="292" y="1286"/>
                    </a:lnTo>
                    <a:lnTo>
                      <a:pt x="262" y="1299"/>
                    </a:lnTo>
                    <a:lnTo>
                      <a:pt x="234" y="1312"/>
                    </a:lnTo>
                    <a:lnTo>
                      <a:pt x="198" y="1319"/>
                    </a:lnTo>
                    <a:lnTo>
                      <a:pt x="159" y="1325"/>
                    </a:lnTo>
                    <a:lnTo>
                      <a:pt x="113" y="1328"/>
                    </a:lnTo>
                    <a:lnTo>
                      <a:pt x="97" y="1328"/>
                    </a:lnTo>
                    <a:lnTo>
                      <a:pt x="78" y="1325"/>
                    </a:lnTo>
                    <a:lnTo>
                      <a:pt x="61" y="1322"/>
                    </a:lnTo>
                    <a:lnTo>
                      <a:pt x="48" y="1315"/>
                    </a:lnTo>
                    <a:lnTo>
                      <a:pt x="36" y="1312"/>
                    </a:lnTo>
                    <a:lnTo>
                      <a:pt x="23" y="1309"/>
                    </a:lnTo>
                    <a:lnTo>
                      <a:pt x="12" y="1309"/>
                    </a:lnTo>
                    <a:lnTo>
                      <a:pt x="6" y="1309"/>
                    </a:lnTo>
                    <a:lnTo>
                      <a:pt x="3" y="1315"/>
                    </a:lnTo>
                    <a:lnTo>
                      <a:pt x="0" y="1322"/>
                    </a:lnTo>
                    <a:lnTo>
                      <a:pt x="3" y="1331"/>
                    </a:lnTo>
                    <a:lnTo>
                      <a:pt x="9" y="1341"/>
                    </a:lnTo>
                    <a:lnTo>
                      <a:pt x="23" y="1348"/>
                    </a:lnTo>
                    <a:lnTo>
                      <a:pt x="39" y="1355"/>
                    </a:lnTo>
                    <a:lnTo>
                      <a:pt x="58" y="1361"/>
                    </a:lnTo>
                    <a:lnTo>
                      <a:pt x="75" y="1367"/>
                    </a:lnTo>
                    <a:lnTo>
                      <a:pt x="94" y="1371"/>
                    </a:lnTo>
                    <a:lnTo>
                      <a:pt x="107" y="1371"/>
                    </a:lnTo>
                    <a:lnTo>
                      <a:pt x="116" y="1374"/>
                    </a:lnTo>
                    <a:lnTo>
                      <a:pt x="120" y="1374"/>
                    </a:lnTo>
                    <a:close/>
                  </a:path>
                </a:pathLst>
              </a:custGeom>
              <a:solidFill>
                <a:srgbClr val="CB65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45" name="Freeform 917"/>
              <p:cNvSpPr>
                <a:spLocks/>
              </p:cNvSpPr>
              <p:nvPr/>
            </p:nvSpPr>
            <p:spPr bwMode="auto">
              <a:xfrm>
                <a:off x="838" y="2670"/>
                <a:ext cx="5" cy="13"/>
              </a:xfrm>
              <a:custGeom>
                <a:avLst/>
                <a:gdLst>
                  <a:gd name="T0" fmla="*/ 68 w 97"/>
                  <a:gd name="T1" fmla="*/ 0 h 352"/>
                  <a:gd name="T2" fmla="*/ 58 w 97"/>
                  <a:gd name="T3" fmla="*/ 26 h 352"/>
                  <a:gd name="T4" fmla="*/ 52 w 97"/>
                  <a:gd name="T5" fmla="*/ 52 h 352"/>
                  <a:gd name="T6" fmla="*/ 42 w 97"/>
                  <a:gd name="T7" fmla="*/ 81 h 352"/>
                  <a:gd name="T8" fmla="*/ 36 w 97"/>
                  <a:gd name="T9" fmla="*/ 104 h 352"/>
                  <a:gd name="T10" fmla="*/ 25 w 97"/>
                  <a:gd name="T11" fmla="*/ 131 h 352"/>
                  <a:gd name="T12" fmla="*/ 19 w 97"/>
                  <a:gd name="T13" fmla="*/ 156 h 352"/>
                  <a:gd name="T14" fmla="*/ 13 w 97"/>
                  <a:gd name="T15" fmla="*/ 183 h 352"/>
                  <a:gd name="T16" fmla="*/ 6 w 97"/>
                  <a:gd name="T17" fmla="*/ 206 h 352"/>
                  <a:gd name="T18" fmla="*/ 3 w 97"/>
                  <a:gd name="T19" fmla="*/ 228 h 352"/>
                  <a:gd name="T20" fmla="*/ 0 w 97"/>
                  <a:gd name="T21" fmla="*/ 255 h 352"/>
                  <a:gd name="T22" fmla="*/ 0 w 97"/>
                  <a:gd name="T23" fmla="*/ 322 h 352"/>
                  <a:gd name="T24" fmla="*/ 6 w 97"/>
                  <a:gd name="T25" fmla="*/ 352 h 352"/>
                  <a:gd name="T26" fmla="*/ 16 w 97"/>
                  <a:gd name="T27" fmla="*/ 349 h 352"/>
                  <a:gd name="T28" fmla="*/ 29 w 97"/>
                  <a:gd name="T29" fmla="*/ 326 h 352"/>
                  <a:gd name="T30" fmla="*/ 42 w 97"/>
                  <a:gd name="T31" fmla="*/ 283 h 352"/>
                  <a:gd name="T32" fmla="*/ 58 w 97"/>
                  <a:gd name="T33" fmla="*/ 235 h 352"/>
                  <a:gd name="T34" fmla="*/ 74 w 97"/>
                  <a:gd name="T35" fmla="*/ 183 h 352"/>
                  <a:gd name="T36" fmla="*/ 88 w 97"/>
                  <a:gd name="T37" fmla="*/ 137 h 352"/>
                  <a:gd name="T38" fmla="*/ 94 w 97"/>
                  <a:gd name="T39" fmla="*/ 101 h 352"/>
                  <a:gd name="T40" fmla="*/ 97 w 97"/>
                  <a:gd name="T41" fmla="*/ 92 h 352"/>
                  <a:gd name="T42" fmla="*/ 68 w 97"/>
                  <a:gd name="T43"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352">
                    <a:moveTo>
                      <a:pt x="68" y="0"/>
                    </a:moveTo>
                    <a:lnTo>
                      <a:pt x="58" y="26"/>
                    </a:lnTo>
                    <a:lnTo>
                      <a:pt x="52" y="52"/>
                    </a:lnTo>
                    <a:lnTo>
                      <a:pt x="42" y="81"/>
                    </a:lnTo>
                    <a:lnTo>
                      <a:pt x="36" y="104"/>
                    </a:lnTo>
                    <a:lnTo>
                      <a:pt x="25" y="131"/>
                    </a:lnTo>
                    <a:lnTo>
                      <a:pt x="19" y="156"/>
                    </a:lnTo>
                    <a:lnTo>
                      <a:pt x="13" y="183"/>
                    </a:lnTo>
                    <a:lnTo>
                      <a:pt x="6" y="206"/>
                    </a:lnTo>
                    <a:lnTo>
                      <a:pt x="3" y="228"/>
                    </a:lnTo>
                    <a:lnTo>
                      <a:pt x="0" y="255"/>
                    </a:lnTo>
                    <a:lnTo>
                      <a:pt x="0" y="322"/>
                    </a:lnTo>
                    <a:lnTo>
                      <a:pt x="6" y="352"/>
                    </a:lnTo>
                    <a:lnTo>
                      <a:pt x="16" y="349"/>
                    </a:lnTo>
                    <a:lnTo>
                      <a:pt x="29" y="326"/>
                    </a:lnTo>
                    <a:lnTo>
                      <a:pt x="42" y="283"/>
                    </a:lnTo>
                    <a:lnTo>
                      <a:pt x="58" y="235"/>
                    </a:lnTo>
                    <a:lnTo>
                      <a:pt x="74" y="183"/>
                    </a:lnTo>
                    <a:lnTo>
                      <a:pt x="88" y="137"/>
                    </a:lnTo>
                    <a:lnTo>
                      <a:pt x="94" y="101"/>
                    </a:lnTo>
                    <a:lnTo>
                      <a:pt x="97" y="92"/>
                    </a:lnTo>
                    <a:lnTo>
                      <a:pt x="68" y="0"/>
                    </a:lnTo>
                    <a:close/>
                  </a:path>
                </a:pathLst>
              </a:custGeom>
              <a:solidFill>
                <a:srgbClr val="660033"/>
              </a:solidFill>
              <a:ln w="9525">
                <a:solidFill>
                  <a:srgbClr val="292929"/>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46" name="Freeform 918"/>
              <p:cNvSpPr>
                <a:spLocks/>
              </p:cNvSpPr>
              <p:nvPr/>
            </p:nvSpPr>
            <p:spPr bwMode="auto">
              <a:xfrm>
                <a:off x="847" y="2632"/>
                <a:ext cx="21" cy="31"/>
              </a:xfrm>
              <a:custGeom>
                <a:avLst/>
                <a:gdLst>
                  <a:gd name="T0" fmla="*/ 30 w 475"/>
                  <a:gd name="T1" fmla="*/ 874 h 874"/>
                  <a:gd name="T2" fmla="*/ 68 w 475"/>
                  <a:gd name="T3" fmla="*/ 770 h 874"/>
                  <a:gd name="T4" fmla="*/ 110 w 475"/>
                  <a:gd name="T5" fmla="*/ 665 h 874"/>
                  <a:gd name="T6" fmla="*/ 156 w 475"/>
                  <a:gd name="T7" fmla="*/ 561 h 874"/>
                  <a:gd name="T8" fmla="*/ 205 w 475"/>
                  <a:gd name="T9" fmla="*/ 460 h 874"/>
                  <a:gd name="T10" fmla="*/ 250 w 475"/>
                  <a:gd name="T11" fmla="*/ 362 h 874"/>
                  <a:gd name="T12" fmla="*/ 299 w 475"/>
                  <a:gd name="T13" fmla="*/ 270 h 874"/>
                  <a:gd name="T14" fmla="*/ 348 w 475"/>
                  <a:gd name="T15" fmla="*/ 186 h 874"/>
                  <a:gd name="T16" fmla="*/ 393 w 475"/>
                  <a:gd name="T17" fmla="*/ 110 h 874"/>
                  <a:gd name="T18" fmla="*/ 436 w 475"/>
                  <a:gd name="T19" fmla="*/ 49 h 874"/>
                  <a:gd name="T20" fmla="*/ 475 w 475"/>
                  <a:gd name="T21" fmla="*/ 0 h 874"/>
                  <a:gd name="T22" fmla="*/ 442 w 475"/>
                  <a:gd name="T23" fmla="*/ 43 h 874"/>
                  <a:gd name="T24" fmla="*/ 403 w 475"/>
                  <a:gd name="T25" fmla="*/ 95 h 874"/>
                  <a:gd name="T26" fmla="*/ 357 w 475"/>
                  <a:gd name="T27" fmla="*/ 160 h 874"/>
                  <a:gd name="T28" fmla="*/ 308 w 475"/>
                  <a:gd name="T29" fmla="*/ 231 h 874"/>
                  <a:gd name="T30" fmla="*/ 260 w 475"/>
                  <a:gd name="T31" fmla="*/ 313 h 874"/>
                  <a:gd name="T32" fmla="*/ 208 w 475"/>
                  <a:gd name="T33" fmla="*/ 405 h 874"/>
                  <a:gd name="T34" fmla="*/ 153 w 475"/>
                  <a:gd name="T35" fmla="*/ 496 h 874"/>
                  <a:gd name="T36" fmla="*/ 101 w 475"/>
                  <a:gd name="T37" fmla="*/ 593 h 874"/>
                  <a:gd name="T38" fmla="*/ 49 w 475"/>
                  <a:gd name="T39" fmla="*/ 692 h 874"/>
                  <a:gd name="T40" fmla="*/ 0 w 475"/>
                  <a:gd name="T41" fmla="*/ 792 h 874"/>
                  <a:gd name="T42" fmla="*/ 30 w 475"/>
                  <a:gd name="T43" fmla="*/ 874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5" h="874">
                    <a:moveTo>
                      <a:pt x="30" y="874"/>
                    </a:moveTo>
                    <a:lnTo>
                      <a:pt x="68" y="770"/>
                    </a:lnTo>
                    <a:lnTo>
                      <a:pt x="110" y="665"/>
                    </a:lnTo>
                    <a:lnTo>
                      <a:pt x="156" y="561"/>
                    </a:lnTo>
                    <a:lnTo>
                      <a:pt x="205" y="460"/>
                    </a:lnTo>
                    <a:lnTo>
                      <a:pt x="250" y="362"/>
                    </a:lnTo>
                    <a:lnTo>
                      <a:pt x="299" y="270"/>
                    </a:lnTo>
                    <a:lnTo>
                      <a:pt x="348" y="186"/>
                    </a:lnTo>
                    <a:lnTo>
                      <a:pt x="393" y="110"/>
                    </a:lnTo>
                    <a:lnTo>
                      <a:pt x="436" y="49"/>
                    </a:lnTo>
                    <a:lnTo>
                      <a:pt x="475" y="0"/>
                    </a:lnTo>
                    <a:lnTo>
                      <a:pt x="442" y="43"/>
                    </a:lnTo>
                    <a:lnTo>
                      <a:pt x="403" y="95"/>
                    </a:lnTo>
                    <a:lnTo>
                      <a:pt x="357" y="160"/>
                    </a:lnTo>
                    <a:lnTo>
                      <a:pt x="308" y="231"/>
                    </a:lnTo>
                    <a:lnTo>
                      <a:pt x="260" y="313"/>
                    </a:lnTo>
                    <a:lnTo>
                      <a:pt x="208" y="405"/>
                    </a:lnTo>
                    <a:lnTo>
                      <a:pt x="153" y="496"/>
                    </a:lnTo>
                    <a:lnTo>
                      <a:pt x="101" y="593"/>
                    </a:lnTo>
                    <a:lnTo>
                      <a:pt x="49" y="692"/>
                    </a:lnTo>
                    <a:lnTo>
                      <a:pt x="0" y="792"/>
                    </a:lnTo>
                    <a:lnTo>
                      <a:pt x="30" y="874"/>
                    </a:lnTo>
                    <a:close/>
                  </a:path>
                </a:pathLst>
              </a:custGeom>
              <a:solidFill>
                <a:srgbClr val="660033"/>
              </a:solidFill>
              <a:ln w="9525">
                <a:solidFill>
                  <a:srgbClr val="292929"/>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47" name="Freeform 919"/>
              <p:cNvSpPr>
                <a:spLocks/>
              </p:cNvSpPr>
              <p:nvPr/>
            </p:nvSpPr>
            <p:spPr bwMode="auto">
              <a:xfrm>
                <a:off x="843" y="2663"/>
                <a:ext cx="4" cy="8"/>
              </a:xfrm>
              <a:custGeom>
                <a:avLst/>
                <a:gdLst>
                  <a:gd name="T0" fmla="*/ 0 w 88"/>
                  <a:gd name="T1" fmla="*/ 134 h 229"/>
                  <a:gd name="T2" fmla="*/ 6 w 88"/>
                  <a:gd name="T3" fmla="*/ 121 h 229"/>
                  <a:gd name="T4" fmla="*/ 9 w 88"/>
                  <a:gd name="T5" fmla="*/ 108 h 229"/>
                  <a:gd name="T6" fmla="*/ 16 w 88"/>
                  <a:gd name="T7" fmla="*/ 95 h 229"/>
                  <a:gd name="T8" fmla="*/ 19 w 88"/>
                  <a:gd name="T9" fmla="*/ 78 h 229"/>
                  <a:gd name="T10" fmla="*/ 25 w 88"/>
                  <a:gd name="T11" fmla="*/ 66 h 229"/>
                  <a:gd name="T12" fmla="*/ 33 w 88"/>
                  <a:gd name="T13" fmla="*/ 53 h 229"/>
                  <a:gd name="T14" fmla="*/ 36 w 88"/>
                  <a:gd name="T15" fmla="*/ 39 h 229"/>
                  <a:gd name="T16" fmla="*/ 42 w 88"/>
                  <a:gd name="T17" fmla="*/ 26 h 229"/>
                  <a:gd name="T18" fmla="*/ 48 w 88"/>
                  <a:gd name="T19" fmla="*/ 14 h 229"/>
                  <a:gd name="T20" fmla="*/ 52 w 88"/>
                  <a:gd name="T21" fmla="*/ 0 h 229"/>
                  <a:gd name="T22" fmla="*/ 88 w 88"/>
                  <a:gd name="T23" fmla="*/ 75 h 229"/>
                  <a:gd name="T24" fmla="*/ 81 w 88"/>
                  <a:gd name="T25" fmla="*/ 95 h 229"/>
                  <a:gd name="T26" fmla="*/ 74 w 88"/>
                  <a:gd name="T27" fmla="*/ 111 h 229"/>
                  <a:gd name="T28" fmla="*/ 68 w 88"/>
                  <a:gd name="T29" fmla="*/ 127 h 229"/>
                  <a:gd name="T30" fmla="*/ 64 w 88"/>
                  <a:gd name="T31" fmla="*/ 144 h 229"/>
                  <a:gd name="T32" fmla="*/ 58 w 88"/>
                  <a:gd name="T33" fmla="*/ 157 h 229"/>
                  <a:gd name="T34" fmla="*/ 55 w 88"/>
                  <a:gd name="T35" fmla="*/ 174 h 229"/>
                  <a:gd name="T36" fmla="*/ 48 w 88"/>
                  <a:gd name="T37" fmla="*/ 189 h 229"/>
                  <a:gd name="T38" fmla="*/ 45 w 88"/>
                  <a:gd name="T39" fmla="*/ 202 h 229"/>
                  <a:gd name="T40" fmla="*/ 42 w 88"/>
                  <a:gd name="T41" fmla="*/ 216 h 229"/>
                  <a:gd name="T42" fmla="*/ 36 w 88"/>
                  <a:gd name="T43" fmla="*/ 229 h 229"/>
                  <a:gd name="T44" fmla="*/ 0 w 88"/>
                  <a:gd name="T45" fmla="*/ 13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8" h="229">
                    <a:moveTo>
                      <a:pt x="0" y="134"/>
                    </a:moveTo>
                    <a:lnTo>
                      <a:pt x="6" y="121"/>
                    </a:lnTo>
                    <a:lnTo>
                      <a:pt x="9" y="108"/>
                    </a:lnTo>
                    <a:lnTo>
                      <a:pt x="16" y="95"/>
                    </a:lnTo>
                    <a:lnTo>
                      <a:pt x="19" y="78"/>
                    </a:lnTo>
                    <a:lnTo>
                      <a:pt x="25" y="66"/>
                    </a:lnTo>
                    <a:lnTo>
                      <a:pt x="33" y="53"/>
                    </a:lnTo>
                    <a:lnTo>
                      <a:pt x="36" y="39"/>
                    </a:lnTo>
                    <a:lnTo>
                      <a:pt x="42" y="26"/>
                    </a:lnTo>
                    <a:lnTo>
                      <a:pt x="48" y="14"/>
                    </a:lnTo>
                    <a:lnTo>
                      <a:pt x="52" y="0"/>
                    </a:lnTo>
                    <a:lnTo>
                      <a:pt x="88" y="75"/>
                    </a:lnTo>
                    <a:lnTo>
                      <a:pt x="81" y="95"/>
                    </a:lnTo>
                    <a:lnTo>
                      <a:pt x="74" y="111"/>
                    </a:lnTo>
                    <a:lnTo>
                      <a:pt x="68" y="127"/>
                    </a:lnTo>
                    <a:lnTo>
                      <a:pt x="64" y="144"/>
                    </a:lnTo>
                    <a:lnTo>
                      <a:pt x="58" y="157"/>
                    </a:lnTo>
                    <a:lnTo>
                      <a:pt x="55" y="174"/>
                    </a:lnTo>
                    <a:lnTo>
                      <a:pt x="48" y="189"/>
                    </a:lnTo>
                    <a:lnTo>
                      <a:pt x="45" y="202"/>
                    </a:lnTo>
                    <a:lnTo>
                      <a:pt x="42" y="216"/>
                    </a:lnTo>
                    <a:lnTo>
                      <a:pt x="36" y="229"/>
                    </a:lnTo>
                    <a:lnTo>
                      <a:pt x="0" y="1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48" name="Freeform 920"/>
              <p:cNvSpPr>
                <a:spLocks/>
              </p:cNvSpPr>
              <p:nvPr/>
            </p:nvSpPr>
            <p:spPr bwMode="auto">
              <a:xfrm>
                <a:off x="910" y="2745"/>
                <a:ext cx="6" cy="10"/>
              </a:xfrm>
              <a:custGeom>
                <a:avLst/>
                <a:gdLst>
                  <a:gd name="T0" fmla="*/ 121 w 121"/>
                  <a:gd name="T1" fmla="*/ 0 h 284"/>
                  <a:gd name="T2" fmla="*/ 104 w 121"/>
                  <a:gd name="T3" fmla="*/ 26 h 284"/>
                  <a:gd name="T4" fmla="*/ 95 w 121"/>
                  <a:gd name="T5" fmla="*/ 56 h 284"/>
                  <a:gd name="T6" fmla="*/ 85 w 121"/>
                  <a:gd name="T7" fmla="*/ 84 h 284"/>
                  <a:gd name="T8" fmla="*/ 76 w 121"/>
                  <a:gd name="T9" fmla="*/ 114 h 284"/>
                  <a:gd name="T10" fmla="*/ 66 w 121"/>
                  <a:gd name="T11" fmla="*/ 147 h 284"/>
                  <a:gd name="T12" fmla="*/ 57 w 121"/>
                  <a:gd name="T13" fmla="*/ 177 h 284"/>
                  <a:gd name="T14" fmla="*/ 46 w 121"/>
                  <a:gd name="T15" fmla="*/ 205 h 284"/>
                  <a:gd name="T16" fmla="*/ 33 w 121"/>
                  <a:gd name="T17" fmla="*/ 235 h 284"/>
                  <a:gd name="T18" fmla="*/ 21 w 121"/>
                  <a:gd name="T19" fmla="*/ 261 h 284"/>
                  <a:gd name="T20" fmla="*/ 0 w 121"/>
                  <a:gd name="T21"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1" h="284">
                    <a:moveTo>
                      <a:pt x="121" y="0"/>
                    </a:moveTo>
                    <a:lnTo>
                      <a:pt x="104" y="26"/>
                    </a:lnTo>
                    <a:lnTo>
                      <a:pt x="95" y="56"/>
                    </a:lnTo>
                    <a:lnTo>
                      <a:pt x="85" y="84"/>
                    </a:lnTo>
                    <a:lnTo>
                      <a:pt x="76" y="114"/>
                    </a:lnTo>
                    <a:lnTo>
                      <a:pt x="66" y="147"/>
                    </a:lnTo>
                    <a:lnTo>
                      <a:pt x="57" y="177"/>
                    </a:lnTo>
                    <a:lnTo>
                      <a:pt x="46" y="205"/>
                    </a:lnTo>
                    <a:lnTo>
                      <a:pt x="33" y="235"/>
                    </a:lnTo>
                    <a:lnTo>
                      <a:pt x="21" y="261"/>
                    </a:lnTo>
                    <a:lnTo>
                      <a:pt x="0" y="284"/>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49" name="Freeform 921"/>
              <p:cNvSpPr>
                <a:spLocks/>
              </p:cNvSpPr>
              <p:nvPr/>
            </p:nvSpPr>
            <p:spPr bwMode="auto">
              <a:xfrm>
                <a:off x="896" y="2747"/>
                <a:ext cx="13" cy="18"/>
              </a:xfrm>
              <a:custGeom>
                <a:avLst/>
                <a:gdLst>
                  <a:gd name="T0" fmla="*/ 303 w 303"/>
                  <a:gd name="T1" fmla="*/ 0 h 483"/>
                  <a:gd name="T2" fmla="*/ 270 w 303"/>
                  <a:gd name="T3" fmla="*/ 46 h 483"/>
                  <a:gd name="T4" fmla="*/ 247 w 303"/>
                  <a:gd name="T5" fmla="*/ 101 h 483"/>
                  <a:gd name="T6" fmla="*/ 225 w 303"/>
                  <a:gd name="T7" fmla="*/ 157 h 483"/>
                  <a:gd name="T8" fmla="*/ 203 w 303"/>
                  <a:gd name="T9" fmla="*/ 215 h 483"/>
                  <a:gd name="T10" fmla="*/ 183 w 303"/>
                  <a:gd name="T11" fmla="*/ 274 h 483"/>
                  <a:gd name="T12" fmla="*/ 157 w 303"/>
                  <a:gd name="T13" fmla="*/ 329 h 483"/>
                  <a:gd name="T14" fmla="*/ 131 w 303"/>
                  <a:gd name="T15" fmla="*/ 381 h 483"/>
                  <a:gd name="T16" fmla="*/ 95 w 303"/>
                  <a:gd name="T17" fmla="*/ 424 h 483"/>
                  <a:gd name="T18" fmla="*/ 53 w 303"/>
                  <a:gd name="T19" fmla="*/ 460 h 483"/>
                  <a:gd name="T20" fmla="*/ 0 w 303"/>
                  <a:gd name="T21" fmla="*/ 483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3" h="483">
                    <a:moveTo>
                      <a:pt x="303" y="0"/>
                    </a:moveTo>
                    <a:lnTo>
                      <a:pt x="270" y="46"/>
                    </a:lnTo>
                    <a:lnTo>
                      <a:pt x="247" y="101"/>
                    </a:lnTo>
                    <a:lnTo>
                      <a:pt x="225" y="157"/>
                    </a:lnTo>
                    <a:lnTo>
                      <a:pt x="203" y="215"/>
                    </a:lnTo>
                    <a:lnTo>
                      <a:pt x="183" y="274"/>
                    </a:lnTo>
                    <a:lnTo>
                      <a:pt x="157" y="329"/>
                    </a:lnTo>
                    <a:lnTo>
                      <a:pt x="131" y="381"/>
                    </a:lnTo>
                    <a:lnTo>
                      <a:pt x="95" y="424"/>
                    </a:lnTo>
                    <a:lnTo>
                      <a:pt x="53" y="460"/>
                    </a:lnTo>
                    <a:lnTo>
                      <a:pt x="0" y="483"/>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50" name="Freeform 922"/>
              <p:cNvSpPr>
                <a:spLocks/>
              </p:cNvSpPr>
              <p:nvPr/>
            </p:nvSpPr>
            <p:spPr bwMode="auto">
              <a:xfrm>
                <a:off x="1022" y="2714"/>
                <a:ext cx="27" cy="15"/>
              </a:xfrm>
              <a:custGeom>
                <a:avLst/>
                <a:gdLst>
                  <a:gd name="T0" fmla="*/ 0 w 640"/>
                  <a:gd name="T1" fmla="*/ 404 h 404"/>
                  <a:gd name="T2" fmla="*/ 66 w 640"/>
                  <a:gd name="T3" fmla="*/ 362 h 404"/>
                  <a:gd name="T4" fmla="*/ 131 w 640"/>
                  <a:gd name="T5" fmla="*/ 323 h 404"/>
                  <a:gd name="T6" fmla="*/ 192 w 640"/>
                  <a:gd name="T7" fmla="*/ 280 h 404"/>
                  <a:gd name="T8" fmla="*/ 257 w 640"/>
                  <a:gd name="T9" fmla="*/ 241 h 404"/>
                  <a:gd name="T10" fmla="*/ 319 w 640"/>
                  <a:gd name="T11" fmla="*/ 199 h 404"/>
                  <a:gd name="T12" fmla="*/ 384 w 640"/>
                  <a:gd name="T13" fmla="*/ 160 h 404"/>
                  <a:gd name="T14" fmla="*/ 448 w 640"/>
                  <a:gd name="T15" fmla="*/ 117 h 404"/>
                  <a:gd name="T16" fmla="*/ 514 w 640"/>
                  <a:gd name="T17" fmla="*/ 78 h 404"/>
                  <a:gd name="T18" fmla="*/ 575 w 640"/>
                  <a:gd name="T19" fmla="*/ 39 h 404"/>
                  <a:gd name="T20" fmla="*/ 640 w 640"/>
                  <a:gd name="T21" fmla="*/ 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0" h="404">
                    <a:moveTo>
                      <a:pt x="0" y="404"/>
                    </a:moveTo>
                    <a:lnTo>
                      <a:pt x="66" y="362"/>
                    </a:lnTo>
                    <a:lnTo>
                      <a:pt x="131" y="323"/>
                    </a:lnTo>
                    <a:lnTo>
                      <a:pt x="192" y="280"/>
                    </a:lnTo>
                    <a:lnTo>
                      <a:pt x="257" y="241"/>
                    </a:lnTo>
                    <a:lnTo>
                      <a:pt x="319" y="199"/>
                    </a:lnTo>
                    <a:lnTo>
                      <a:pt x="384" y="160"/>
                    </a:lnTo>
                    <a:lnTo>
                      <a:pt x="448" y="117"/>
                    </a:lnTo>
                    <a:lnTo>
                      <a:pt x="514" y="78"/>
                    </a:lnTo>
                    <a:lnTo>
                      <a:pt x="575" y="39"/>
                    </a:lnTo>
                    <a:lnTo>
                      <a:pt x="640"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51" name="Freeform 923"/>
              <p:cNvSpPr>
                <a:spLocks/>
              </p:cNvSpPr>
              <p:nvPr/>
            </p:nvSpPr>
            <p:spPr bwMode="auto">
              <a:xfrm>
                <a:off x="1040" y="2720"/>
                <a:ext cx="23" cy="11"/>
              </a:xfrm>
              <a:custGeom>
                <a:avLst/>
                <a:gdLst>
                  <a:gd name="T0" fmla="*/ 0 w 539"/>
                  <a:gd name="T1" fmla="*/ 299 h 299"/>
                  <a:gd name="T2" fmla="*/ 55 w 539"/>
                  <a:gd name="T3" fmla="*/ 271 h 299"/>
                  <a:gd name="T4" fmla="*/ 107 w 539"/>
                  <a:gd name="T5" fmla="*/ 241 h 299"/>
                  <a:gd name="T6" fmla="*/ 162 w 539"/>
                  <a:gd name="T7" fmla="*/ 208 h 299"/>
                  <a:gd name="T8" fmla="*/ 214 w 539"/>
                  <a:gd name="T9" fmla="*/ 176 h 299"/>
                  <a:gd name="T10" fmla="*/ 266 w 539"/>
                  <a:gd name="T11" fmla="*/ 143 h 299"/>
                  <a:gd name="T12" fmla="*/ 318 w 539"/>
                  <a:gd name="T13" fmla="*/ 111 h 299"/>
                  <a:gd name="T14" fmla="*/ 370 w 539"/>
                  <a:gd name="T15" fmla="*/ 78 h 299"/>
                  <a:gd name="T16" fmla="*/ 425 w 539"/>
                  <a:gd name="T17" fmla="*/ 48 h 299"/>
                  <a:gd name="T18" fmla="*/ 481 w 539"/>
                  <a:gd name="T19" fmla="*/ 22 h 299"/>
                  <a:gd name="T20" fmla="*/ 539 w 539"/>
                  <a:gd name="T21" fmla="*/ 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9" h="299">
                    <a:moveTo>
                      <a:pt x="0" y="299"/>
                    </a:moveTo>
                    <a:lnTo>
                      <a:pt x="55" y="271"/>
                    </a:lnTo>
                    <a:lnTo>
                      <a:pt x="107" y="241"/>
                    </a:lnTo>
                    <a:lnTo>
                      <a:pt x="162" y="208"/>
                    </a:lnTo>
                    <a:lnTo>
                      <a:pt x="214" y="176"/>
                    </a:lnTo>
                    <a:lnTo>
                      <a:pt x="266" y="143"/>
                    </a:lnTo>
                    <a:lnTo>
                      <a:pt x="318" y="111"/>
                    </a:lnTo>
                    <a:lnTo>
                      <a:pt x="370" y="78"/>
                    </a:lnTo>
                    <a:lnTo>
                      <a:pt x="425" y="48"/>
                    </a:lnTo>
                    <a:lnTo>
                      <a:pt x="481" y="22"/>
                    </a:lnTo>
                    <a:lnTo>
                      <a:pt x="539"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52" name="Freeform 924"/>
              <p:cNvSpPr>
                <a:spLocks/>
              </p:cNvSpPr>
              <p:nvPr/>
            </p:nvSpPr>
            <p:spPr bwMode="auto">
              <a:xfrm>
                <a:off x="1025" y="2810"/>
                <a:ext cx="44" cy="8"/>
              </a:xfrm>
              <a:custGeom>
                <a:avLst/>
                <a:gdLst>
                  <a:gd name="T0" fmla="*/ 0 w 1000"/>
                  <a:gd name="T1" fmla="*/ 204 h 204"/>
                  <a:gd name="T2" fmla="*/ 88 w 1000"/>
                  <a:gd name="T3" fmla="*/ 147 h 204"/>
                  <a:gd name="T4" fmla="*/ 179 w 1000"/>
                  <a:gd name="T5" fmla="*/ 102 h 204"/>
                  <a:gd name="T6" fmla="*/ 275 w 1000"/>
                  <a:gd name="T7" fmla="*/ 63 h 204"/>
                  <a:gd name="T8" fmla="*/ 377 w 1000"/>
                  <a:gd name="T9" fmla="*/ 33 h 204"/>
                  <a:gd name="T10" fmla="*/ 481 w 1000"/>
                  <a:gd name="T11" fmla="*/ 14 h 204"/>
                  <a:gd name="T12" fmla="*/ 584 w 1000"/>
                  <a:gd name="T13" fmla="*/ 4 h 204"/>
                  <a:gd name="T14" fmla="*/ 688 w 1000"/>
                  <a:gd name="T15" fmla="*/ 0 h 204"/>
                  <a:gd name="T16" fmla="*/ 795 w 1000"/>
                  <a:gd name="T17" fmla="*/ 8 h 204"/>
                  <a:gd name="T18" fmla="*/ 899 w 1000"/>
                  <a:gd name="T19" fmla="*/ 20 h 204"/>
                  <a:gd name="T20" fmla="*/ 1000 w 1000"/>
                  <a:gd name="T21" fmla="*/ 4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00" h="204">
                    <a:moveTo>
                      <a:pt x="0" y="204"/>
                    </a:moveTo>
                    <a:lnTo>
                      <a:pt x="88" y="147"/>
                    </a:lnTo>
                    <a:lnTo>
                      <a:pt x="179" y="102"/>
                    </a:lnTo>
                    <a:lnTo>
                      <a:pt x="275" y="63"/>
                    </a:lnTo>
                    <a:lnTo>
                      <a:pt x="377" y="33"/>
                    </a:lnTo>
                    <a:lnTo>
                      <a:pt x="481" y="14"/>
                    </a:lnTo>
                    <a:lnTo>
                      <a:pt x="584" y="4"/>
                    </a:lnTo>
                    <a:lnTo>
                      <a:pt x="688" y="0"/>
                    </a:lnTo>
                    <a:lnTo>
                      <a:pt x="795" y="8"/>
                    </a:lnTo>
                    <a:lnTo>
                      <a:pt x="899" y="20"/>
                    </a:lnTo>
                    <a:lnTo>
                      <a:pt x="1000" y="44"/>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53" name="Freeform 925"/>
              <p:cNvSpPr>
                <a:spLocks/>
              </p:cNvSpPr>
              <p:nvPr/>
            </p:nvSpPr>
            <p:spPr bwMode="auto">
              <a:xfrm>
                <a:off x="1044" y="2815"/>
                <a:ext cx="32" cy="3"/>
              </a:xfrm>
              <a:custGeom>
                <a:avLst/>
                <a:gdLst>
                  <a:gd name="T0" fmla="*/ 0 w 717"/>
                  <a:gd name="T1" fmla="*/ 79 h 79"/>
                  <a:gd name="T2" fmla="*/ 67 w 717"/>
                  <a:gd name="T3" fmla="*/ 52 h 79"/>
                  <a:gd name="T4" fmla="*/ 139 w 717"/>
                  <a:gd name="T5" fmla="*/ 32 h 79"/>
                  <a:gd name="T6" fmla="*/ 210 w 717"/>
                  <a:gd name="T7" fmla="*/ 22 h 79"/>
                  <a:gd name="T8" fmla="*/ 282 w 717"/>
                  <a:gd name="T9" fmla="*/ 19 h 79"/>
                  <a:gd name="T10" fmla="*/ 356 w 717"/>
                  <a:gd name="T11" fmla="*/ 19 h 79"/>
                  <a:gd name="T12" fmla="*/ 428 w 717"/>
                  <a:gd name="T13" fmla="*/ 19 h 79"/>
                  <a:gd name="T14" fmla="*/ 503 w 717"/>
                  <a:gd name="T15" fmla="*/ 19 h 79"/>
                  <a:gd name="T16" fmla="*/ 575 w 717"/>
                  <a:gd name="T17" fmla="*/ 19 h 79"/>
                  <a:gd name="T18" fmla="*/ 646 w 717"/>
                  <a:gd name="T19" fmla="*/ 13 h 79"/>
                  <a:gd name="T20" fmla="*/ 717 w 717"/>
                  <a:gd name="T21"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7" h="79">
                    <a:moveTo>
                      <a:pt x="0" y="79"/>
                    </a:moveTo>
                    <a:lnTo>
                      <a:pt x="67" y="52"/>
                    </a:lnTo>
                    <a:lnTo>
                      <a:pt x="139" y="32"/>
                    </a:lnTo>
                    <a:lnTo>
                      <a:pt x="210" y="22"/>
                    </a:lnTo>
                    <a:lnTo>
                      <a:pt x="282" y="19"/>
                    </a:lnTo>
                    <a:lnTo>
                      <a:pt x="356" y="19"/>
                    </a:lnTo>
                    <a:lnTo>
                      <a:pt x="428" y="19"/>
                    </a:lnTo>
                    <a:lnTo>
                      <a:pt x="503" y="19"/>
                    </a:lnTo>
                    <a:lnTo>
                      <a:pt x="575" y="19"/>
                    </a:lnTo>
                    <a:lnTo>
                      <a:pt x="646" y="13"/>
                    </a:lnTo>
                    <a:lnTo>
                      <a:pt x="717"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54" name="Freeform 926"/>
              <p:cNvSpPr>
                <a:spLocks/>
              </p:cNvSpPr>
              <p:nvPr/>
            </p:nvSpPr>
            <p:spPr bwMode="auto">
              <a:xfrm>
                <a:off x="1052" y="2825"/>
                <a:ext cx="18" cy="3"/>
              </a:xfrm>
              <a:custGeom>
                <a:avLst/>
                <a:gdLst>
                  <a:gd name="T0" fmla="*/ 0 w 420"/>
                  <a:gd name="T1" fmla="*/ 100 h 100"/>
                  <a:gd name="T2" fmla="*/ 40 w 420"/>
                  <a:gd name="T3" fmla="*/ 81 h 100"/>
                  <a:gd name="T4" fmla="*/ 82 w 420"/>
                  <a:gd name="T5" fmla="*/ 68 h 100"/>
                  <a:gd name="T6" fmla="*/ 121 w 420"/>
                  <a:gd name="T7" fmla="*/ 52 h 100"/>
                  <a:gd name="T8" fmla="*/ 164 w 420"/>
                  <a:gd name="T9" fmla="*/ 38 h 100"/>
                  <a:gd name="T10" fmla="*/ 206 w 420"/>
                  <a:gd name="T11" fmla="*/ 28 h 100"/>
                  <a:gd name="T12" fmla="*/ 247 w 420"/>
                  <a:gd name="T13" fmla="*/ 19 h 100"/>
                  <a:gd name="T14" fmla="*/ 290 w 420"/>
                  <a:gd name="T15" fmla="*/ 12 h 100"/>
                  <a:gd name="T16" fmla="*/ 332 w 420"/>
                  <a:gd name="T17" fmla="*/ 6 h 100"/>
                  <a:gd name="T18" fmla="*/ 378 w 420"/>
                  <a:gd name="T19" fmla="*/ 3 h 100"/>
                  <a:gd name="T20" fmla="*/ 420 w 420"/>
                  <a:gd name="T21"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0" h="100">
                    <a:moveTo>
                      <a:pt x="0" y="100"/>
                    </a:moveTo>
                    <a:lnTo>
                      <a:pt x="40" y="81"/>
                    </a:lnTo>
                    <a:lnTo>
                      <a:pt x="82" y="68"/>
                    </a:lnTo>
                    <a:lnTo>
                      <a:pt x="121" y="52"/>
                    </a:lnTo>
                    <a:lnTo>
                      <a:pt x="164" y="38"/>
                    </a:lnTo>
                    <a:lnTo>
                      <a:pt x="206" y="28"/>
                    </a:lnTo>
                    <a:lnTo>
                      <a:pt x="247" y="19"/>
                    </a:lnTo>
                    <a:lnTo>
                      <a:pt x="290" y="12"/>
                    </a:lnTo>
                    <a:lnTo>
                      <a:pt x="332" y="6"/>
                    </a:lnTo>
                    <a:lnTo>
                      <a:pt x="378" y="3"/>
                    </a:lnTo>
                    <a:lnTo>
                      <a:pt x="420"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55" name="Freeform 927"/>
              <p:cNvSpPr>
                <a:spLocks/>
              </p:cNvSpPr>
              <p:nvPr/>
            </p:nvSpPr>
            <p:spPr bwMode="auto">
              <a:xfrm>
                <a:off x="1037" y="2838"/>
                <a:ext cx="31" cy="12"/>
              </a:xfrm>
              <a:custGeom>
                <a:avLst/>
                <a:gdLst>
                  <a:gd name="T0" fmla="*/ 0 w 702"/>
                  <a:gd name="T1" fmla="*/ 323 h 323"/>
                  <a:gd name="T2" fmla="*/ 75 w 702"/>
                  <a:gd name="T3" fmla="*/ 300 h 323"/>
                  <a:gd name="T4" fmla="*/ 150 w 702"/>
                  <a:gd name="T5" fmla="*/ 277 h 323"/>
                  <a:gd name="T6" fmla="*/ 224 w 702"/>
                  <a:gd name="T7" fmla="*/ 254 h 323"/>
                  <a:gd name="T8" fmla="*/ 296 w 702"/>
                  <a:gd name="T9" fmla="*/ 225 h 323"/>
                  <a:gd name="T10" fmla="*/ 367 w 702"/>
                  <a:gd name="T11" fmla="*/ 196 h 323"/>
                  <a:gd name="T12" fmla="*/ 435 w 702"/>
                  <a:gd name="T13" fmla="*/ 163 h 323"/>
                  <a:gd name="T14" fmla="*/ 504 w 702"/>
                  <a:gd name="T15" fmla="*/ 127 h 323"/>
                  <a:gd name="T16" fmla="*/ 571 w 702"/>
                  <a:gd name="T17" fmla="*/ 88 h 323"/>
                  <a:gd name="T18" fmla="*/ 636 w 702"/>
                  <a:gd name="T19" fmla="*/ 46 h 323"/>
                  <a:gd name="T20" fmla="*/ 702 w 702"/>
                  <a:gd name="T21"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2" h="323">
                    <a:moveTo>
                      <a:pt x="0" y="323"/>
                    </a:moveTo>
                    <a:lnTo>
                      <a:pt x="75" y="300"/>
                    </a:lnTo>
                    <a:lnTo>
                      <a:pt x="150" y="277"/>
                    </a:lnTo>
                    <a:lnTo>
                      <a:pt x="224" y="254"/>
                    </a:lnTo>
                    <a:lnTo>
                      <a:pt x="296" y="225"/>
                    </a:lnTo>
                    <a:lnTo>
                      <a:pt x="367" y="196"/>
                    </a:lnTo>
                    <a:lnTo>
                      <a:pt x="435" y="163"/>
                    </a:lnTo>
                    <a:lnTo>
                      <a:pt x="504" y="127"/>
                    </a:lnTo>
                    <a:lnTo>
                      <a:pt x="571" y="88"/>
                    </a:lnTo>
                    <a:lnTo>
                      <a:pt x="636" y="46"/>
                    </a:lnTo>
                    <a:lnTo>
                      <a:pt x="702"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56" name="Freeform 928"/>
              <p:cNvSpPr>
                <a:spLocks/>
              </p:cNvSpPr>
              <p:nvPr/>
            </p:nvSpPr>
            <p:spPr bwMode="auto">
              <a:xfrm>
                <a:off x="1021" y="2840"/>
                <a:ext cx="28" cy="5"/>
              </a:xfrm>
              <a:custGeom>
                <a:avLst/>
                <a:gdLst>
                  <a:gd name="T0" fmla="*/ 0 w 627"/>
                  <a:gd name="T1" fmla="*/ 134 h 154"/>
                  <a:gd name="T2" fmla="*/ 69 w 627"/>
                  <a:gd name="T3" fmla="*/ 147 h 154"/>
                  <a:gd name="T4" fmla="*/ 133 w 627"/>
                  <a:gd name="T5" fmla="*/ 154 h 154"/>
                  <a:gd name="T6" fmla="*/ 198 w 627"/>
                  <a:gd name="T7" fmla="*/ 150 h 154"/>
                  <a:gd name="T8" fmla="*/ 259 w 627"/>
                  <a:gd name="T9" fmla="*/ 140 h 154"/>
                  <a:gd name="T10" fmla="*/ 322 w 627"/>
                  <a:gd name="T11" fmla="*/ 124 h 154"/>
                  <a:gd name="T12" fmla="*/ 383 w 627"/>
                  <a:gd name="T13" fmla="*/ 105 h 154"/>
                  <a:gd name="T14" fmla="*/ 442 w 627"/>
                  <a:gd name="T15" fmla="*/ 82 h 154"/>
                  <a:gd name="T16" fmla="*/ 503 w 627"/>
                  <a:gd name="T17" fmla="*/ 55 h 154"/>
                  <a:gd name="T18" fmla="*/ 566 w 627"/>
                  <a:gd name="T19" fmla="*/ 30 h 154"/>
                  <a:gd name="T20" fmla="*/ 627 w 627"/>
                  <a:gd name="T21"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7" h="154">
                    <a:moveTo>
                      <a:pt x="0" y="134"/>
                    </a:moveTo>
                    <a:lnTo>
                      <a:pt x="69" y="147"/>
                    </a:lnTo>
                    <a:lnTo>
                      <a:pt x="133" y="154"/>
                    </a:lnTo>
                    <a:lnTo>
                      <a:pt x="198" y="150"/>
                    </a:lnTo>
                    <a:lnTo>
                      <a:pt x="259" y="140"/>
                    </a:lnTo>
                    <a:lnTo>
                      <a:pt x="322" y="124"/>
                    </a:lnTo>
                    <a:lnTo>
                      <a:pt x="383" y="105"/>
                    </a:lnTo>
                    <a:lnTo>
                      <a:pt x="442" y="82"/>
                    </a:lnTo>
                    <a:lnTo>
                      <a:pt x="503" y="55"/>
                    </a:lnTo>
                    <a:lnTo>
                      <a:pt x="566" y="30"/>
                    </a:lnTo>
                    <a:lnTo>
                      <a:pt x="627"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57" name="Freeform 929"/>
              <p:cNvSpPr>
                <a:spLocks/>
              </p:cNvSpPr>
              <p:nvPr/>
            </p:nvSpPr>
            <p:spPr bwMode="auto">
              <a:xfrm>
                <a:off x="1017" y="2822"/>
                <a:ext cx="12" cy="7"/>
              </a:xfrm>
              <a:custGeom>
                <a:avLst/>
                <a:gdLst>
                  <a:gd name="T0" fmla="*/ 0 w 260"/>
                  <a:gd name="T1" fmla="*/ 202 h 202"/>
                  <a:gd name="T2" fmla="*/ 23 w 260"/>
                  <a:gd name="T3" fmla="*/ 180 h 202"/>
                  <a:gd name="T4" fmla="*/ 49 w 260"/>
                  <a:gd name="T5" fmla="*/ 157 h 202"/>
                  <a:gd name="T6" fmla="*/ 72 w 260"/>
                  <a:gd name="T7" fmla="*/ 135 h 202"/>
                  <a:gd name="T8" fmla="*/ 94 w 260"/>
                  <a:gd name="T9" fmla="*/ 108 h 202"/>
                  <a:gd name="T10" fmla="*/ 117 w 260"/>
                  <a:gd name="T11" fmla="*/ 86 h 202"/>
                  <a:gd name="T12" fmla="*/ 140 w 260"/>
                  <a:gd name="T13" fmla="*/ 63 h 202"/>
                  <a:gd name="T14" fmla="*/ 166 w 260"/>
                  <a:gd name="T15" fmla="*/ 44 h 202"/>
                  <a:gd name="T16" fmla="*/ 195 w 260"/>
                  <a:gd name="T17" fmla="*/ 27 h 202"/>
                  <a:gd name="T18" fmla="*/ 224 w 260"/>
                  <a:gd name="T19" fmla="*/ 11 h 202"/>
                  <a:gd name="T20" fmla="*/ 260 w 260"/>
                  <a:gd name="T21"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0" h="202">
                    <a:moveTo>
                      <a:pt x="0" y="202"/>
                    </a:moveTo>
                    <a:lnTo>
                      <a:pt x="23" y="180"/>
                    </a:lnTo>
                    <a:lnTo>
                      <a:pt x="49" y="157"/>
                    </a:lnTo>
                    <a:lnTo>
                      <a:pt x="72" y="135"/>
                    </a:lnTo>
                    <a:lnTo>
                      <a:pt x="94" y="108"/>
                    </a:lnTo>
                    <a:lnTo>
                      <a:pt x="117" y="86"/>
                    </a:lnTo>
                    <a:lnTo>
                      <a:pt x="140" y="63"/>
                    </a:lnTo>
                    <a:lnTo>
                      <a:pt x="166" y="44"/>
                    </a:lnTo>
                    <a:lnTo>
                      <a:pt x="195" y="27"/>
                    </a:lnTo>
                    <a:lnTo>
                      <a:pt x="224" y="11"/>
                    </a:lnTo>
                    <a:lnTo>
                      <a:pt x="260"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58" name="Freeform 930"/>
              <p:cNvSpPr>
                <a:spLocks/>
              </p:cNvSpPr>
              <p:nvPr/>
            </p:nvSpPr>
            <p:spPr bwMode="auto">
              <a:xfrm>
                <a:off x="1016" y="2892"/>
                <a:ext cx="20" cy="5"/>
              </a:xfrm>
              <a:custGeom>
                <a:avLst/>
                <a:gdLst>
                  <a:gd name="T0" fmla="*/ 0 w 480"/>
                  <a:gd name="T1" fmla="*/ 39 h 141"/>
                  <a:gd name="T2" fmla="*/ 48 w 480"/>
                  <a:gd name="T3" fmla="*/ 13 h 141"/>
                  <a:gd name="T4" fmla="*/ 100 w 480"/>
                  <a:gd name="T5" fmla="*/ 0 h 141"/>
                  <a:gd name="T6" fmla="*/ 149 w 480"/>
                  <a:gd name="T7" fmla="*/ 0 h 141"/>
                  <a:gd name="T8" fmla="*/ 198 w 480"/>
                  <a:gd name="T9" fmla="*/ 6 h 141"/>
                  <a:gd name="T10" fmla="*/ 246 w 480"/>
                  <a:gd name="T11" fmla="*/ 23 h 141"/>
                  <a:gd name="T12" fmla="*/ 295 w 480"/>
                  <a:gd name="T13" fmla="*/ 45 h 141"/>
                  <a:gd name="T14" fmla="*/ 344 w 480"/>
                  <a:gd name="T15" fmla="*/ 72 h 141"/>
                  <a:gd name="T16" fmla="*/ 389 w 480"/>
                  <a:gd name="T17" fmla="*/ 95 h 141"/>
                  <a:gd name="T18" fmla="*/ 435 w 480"/>
                  <a:gd name="T19" fmla="*/ 120 h 141"/>
                  <a:gd name="T20" fmla="*/ 480 w 480"/>
                  <a:gd name="T21"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0" h="141">
                    <a:moveTo>
                      <a:pt x="0" y="39"/>
                    </a:moveTo>
                    <a:lnTo>
                      <a:pt x="48" y="13"/>
                    </a:lnTo>
                    <a:lnTo>
                      <a:pt x="100" y="0"/>
                    </a:lnTo>
                    <a:lnTo>
                      <a:pt x="149" y="0"/>
                    </a:lnTo>
                    <a:lnTo>
                      <a:pt x="198" y="6"/>
                    </a:lnTo>
                    <a:lnTo>
                      <a:pt x="246" y="23"/>
                    </a:lnTo>
                    <a:lnTo>
                      <a:pt x="295" y="45"/>
                    </a:lnTo>
                    <a:lnTo>
                      <a:pt x="344" y="72"/>
                    </a:lnTo>
                    <a:lnTo>
                      <a:pt x="389" y="95"/>
                    </a:lnTo>
                    <a:lnTo>
                      <a:pt x="435" y="120"/>
                    </a:lnTo>
                    <a:lnTo>
                      <a:pt x="480" y="141"/>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59" name="Freeform 931"/>
              <p:cNvSpPr>
                <a:spLocks/>
              </p:cNvSpPr>
              <p:nvPr/>
            </p:nvSpPr>
            <p:spPr bwMode="auto">
              <a:xfrm>
                <a:off x="1030" y="2902"/>
                <a:ext cx="30" cy="22"/>
              </a:xfrm>
              <a:custGeom>
                <a:avLst/>
                <a:gdLst>
                  <a:gd name="T0" fmla="*/ 0 w 698"/>
                  <a:gd name="T1" fmla="*/ 0 h 623"/>
                  <a:gd name="T2" fmla="*/ 79 w 698"/>
                  <a:gd name="T3" fmla="*/ 52 h 623"/>
                  <a:gd name="T4" fmla="*/ 156 w 698"/>
                  <a:gd name="T5" fmla="*/ 107 h 623"/>
                  <a:gd name="T6" fmla="*/ 231 w 698"/>
                  <a:gd name="T7" fmla="*/ 163 h 623"/>
                  <a:gd name="T8" fmla="*/ 306 w 698"/>
                  <a:gd name="T9" fmla="*/ 222 h 623"/>
                  <a:gd name="T10" fmla="*/ 378 w 698"/>
                  <a:gd name="T11" fmla="*/ 284 h 623"/>
                  <a:gd name="T12" fmla="*/ 445 w 698"/>
                  <a:gd name="T13" fmla="*/ 345 h 623"/>
                  <a:gd name="T14" fmla="*/ 513 w 698"/>
                  <a:gd name="T15" fmla="*/ 411 h 623"/>
                  <a:gd name="T16" fmla="*/ 579 w 698"/>
                  <a:gd name="T17" fmla="*/ 480 h 623"/>
                  <a:gd name="T18" fmla="*/ 640 w 698"/>
                  <a:gd name="T19" fmla="*/ 548 h 623"/>
                  <a:gd name="T20" fmla="*/ 698 w 698"/>
                  <a:gd name="T21" fmla="*/ 623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8" h="623">
                    <a:moveTo>
                      <a:pt x="0" y="0"/>
                    </a:moveTo>
                    <a:lnTo>
                      <a:pt x="79" y="52"/>
                    </a:lnTo>
                    <a:lnTo>
                      <a:pt x="156" y="107"/>
                    </a:lnTo>
                    <a:lnTo>
                      <a:pt x="231" y="163"/>
                    </a:lnTo>
                    <a:lnTo>
                      <a:pt x="306" y="222"/>
                    </a:lnTo>
                    <a:lnTo>
                      <a:pt x="378" y="284"/>
                    </a:lnTo>
                    <a:lnTo>
                      <a:pt x="445" y="345"/>
                    </a:lnTo>
                    <a:lnTo>
                      <a:pt x="513" y="411"/>
                    </a:lnTo>
                    <a:lnTo>
                      <a:pt x="579" y="480"/>
                    </a:lnTo>
                    <a:lnTo>
                      <a:pt x="640" y="548"/>
                    </a:lnTo>
                    <a:lnTo>
                      <a:pt x="698" y="623"/>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60" name="Freeform 932"/>
              <p:cNvSpPr>
                <a:spLocks/>
              </p:cNvSpPr>
              <p:nvPr/>
            </p:nvSpPr>
            <p:spPr bwMode="auto">
              <a:xfrm>
                <a:off x="1036" y="2914"/>
                <a:ext cx="22" cy="19"/>
              </a:xfrm>
              <a:custGeom>
                <a:avLst/>
                <a:gdLst>
                  <a:gd name="T0" fmla="*/ 0 w 500"/>
                  <a:gd name="T1" fmla="*/ 0 h 522"/>
                  <a:gd name="T2" fmla="*/ 62 w 500"/>
                  <a:gd name="T3" fmla="*/ 43 h 522"/>
                  <a:gd name="T4" fmla="*/ 118 w 500"/>
                  <a:gd name="T5" fmla="*/ 91 h 522"/>
                  <a:gd name="T6" fmla="*/ 167 w 500"/>
                  <a:gd name="T7" fmla="*/ 143 h 522"/>
                  <a:gd name="T8" fmla="*/ 214 w 500"/>
                  <a:gd name="T9" fmla="*/ 196 h 522"/>
                  <a:gd name="T10" fmla="*/ 257 w 500"/>
                  <a:gd name="T11" fmla="*/ 255 h 522"/>
                  <a:gd name="T12" fmla="*/ 302 w 500"/>
                  <a:gd name="T13" fmla="*/ 310 h 522"/>
                  <a:gd name="T14" fmla="*/ 348 w 500"/>
                  <a:gd name="T15" fmla="*/ 369 h 522"/>
                  <a:gd name="T16" fmla="*/ 396 w 500"/>
                  <a:gd name="T17" fmla="*/ 424 h 522"/>
                  <a:gd name="T18" fmla="*/ 445 w 500"/>
                  <a:gd name="T19" fmla="*/ 477 h 522"/>
                  <a:gd name="T20" fmla="*/ 500 w 500"/>
                  <a:gd name="T21" fmla="*/ 522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0" h="522">
                    <a:moveTo>
                      <a:pt x="0" y="0"/>
                    </a:moveTo>
                    <a:lnTo>
                      <a:pt x="62" y="43"/>
                    </a:lnTo>
                    <a:lnTo>
                      <a:pt x="118" y="91"/>
                    </a:lnTo>
                    <a:lnTo>
                      <a:pt x="167" y="143"/>
                    </a:lnTo>
                    <a:lnTo>
                      <a:pt x="214" y="196"/>
                    </a:lnTo>
                    <a:lnTo>
                      <a:pt x="257" y="255"/>
                    </a:lnTo>
                    <a:lnTo>
                      <a:pt x="302" y="310"/>
                    </a:lnTo>
                    <a:lnTo>
                      <a:pt x="348" y="369"/>
                    </a:lnTo>
                    <a:lnTo>
                      <a:pt x="396" y="424"/>
                    </a:lnTo>
                    <a:lnTo>
                      <a:pt x="445" y="477"/>
                    </a:lnTo>
                    <a:lnTo>
                      <a:pt x="500" y="522"/>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61" name="Freeform 933"/>
              <p:cNvSpPr>
                <a:spLocks/>
              </p:cNvSpPr>
              <p:nvPr/>
            </p:nvSpPr>
            <p:spPr bwMode="auto">
              <a:xfrm>
                <a:off x="1001" y="2915"/>
                <a:ext cx="10" cy="17"/>
              </a:xfrm>
              <a:custGeom>
                <a:avLst/>
                <a:gdLst>
                  <a:gd name="T0" fmla="*/ 3 w 227"/>
                  <a:gd name="T1" fmla="*/ 0 h 464"/>
                  <a:gd name="T2" fmla="*/ 0 w 227"/>
                  <a:gd name="T3" fmla="*/ 53 h 464"/>
                  <a:gd name="T4" fmla="*/ 7 w 227"/>
                  <a:gd name="T5" fmla="*/ 105 h 464"/>
                  <a:gd name="T6" fmla="*/ 22 w 227"/>
                  <a:gd name="T7" fmla="*/ 151 h 464"/>
                  <a:gd name="T8" fmla="*/ 46 w 227"/>
                  <a:gd name="T9" fmla="*/ 200 h 464"/>
                  <a:gd name="T10" fmla="*/ 74 w 227"/>
                  <a:gd name="T11" fmla="*/ 242 h 464"/>
                  <a:gd name="T12" fmla="*/ 104 w 227"/>
                  <a:gd name="T13" fmla="*/ 287 h 464"/>
                  <a:gd name="T14" fmla="*/ 140 w 227"/>
                  <a:gd name="T15" fmla="*/ 330 h 464"/>
                  <a:gd name="T16" fmla="*/ 172 w 227"/>
                  <a:gd name="T17" fmla="*/ 372 h 464"/>
                  <a:gd name="T18" fmla="*/ 201 w 227"/>
                  <a:gd name="T19" fmla="*/ 419 h 464"/>
                  <a:gd name="T20" fmla="*/ 227 w 227"/>
                  <a:gd name="T21" fmla="*/ 46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7" h="464">
                    <a:moveTo>
                      <a:pt x="3" y="0"/>
                    </a:moveTo>
                    <a:lnTo>
                      <a:pt x="0" y="53"/>
                    </a:lnTo>
                    <a:lnTo>
                      <a:pt x="7" y="105"/>
                    </a:lnTo>
                    <a:lnTo>
                      <a:pt x="22" y="151"/>
                    </a:lnTo>
                    <a:lnTo>
                      <a:pt x="46" y="200"/>
                    </a:lnTo>
                    <a:lnTo>
                      <a:pt x="74" y="242"/>
                    </a:lnTo>
                    <a:lnTo>
                      <a:pt x="104" y="287"/>
                    </a:lnTo>
                    <a:lnTo>
                      <a:pt x="140" y="330"/>
                    </a:lnTo>
                    <a:lnTo>
                      <a:pt x="172" y="372"/>
                    </a:lnTo>
                    <a:lnTo>
                      <a:pt x="201" y="419"/>
                    </a:lnTo>
                    <a:lnTo>
                      <a:pt x="227" y="464"/>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62" name="Freeform 934"/>
              <p:cNvSpPr>
                <a:spLocks/>
              </p:cNvSpPr>
              <p:nvPr/>
            </p:nvSpPr>
            <p:spPr bwMode="auto">
              <a:xfrm>
                <a:off x="1005" y="2904"/>
                <a:ext cx="13" cy="20"/>
              </a:xfrm>
              <a:custGeom>
                <a:avLst/>
                <a:gdLst>
                  <a:gd name="T0" fmla="*/ 0 w 302"/>
                  <a:gd name="T1" fmla="*/ 0 h 561"/>
                  <a:gd name="T2" fmla="*/ 10 w 302"/>
                  <a:gd name="T3" fmla="*/ 65 h 561"/>
                  <a:gd name="T4" fmla="*/ 26 w 302"/>
                  <a:gd name="T5" fmla="*/ 127 h 561"/>
                  <a:gd name="T6" fmla="*/ 45 w 302"/>
                  <a:gd name="T7" fmla="*/ 192 h 561"/>
                  <a:gd name="T8" fmla="*/ 68 w 302"/>
                  <a:gd name="T9" fmla="*/ 252 h 561"/>
                  <a:gd name="T10" fmla="*/ 98 w 302"/>
                  <a:gd name="T11" fmla="*/ 310 h 561"/>
                  <a:gd name="T12" fmla="*/ 129 w 302"/>
                  <a:gd name="T13" fmla="*/ 365 h 561"/>
                  <a:gd name="T14" fmla="*/ 165 w 302"/>
                  <a:gd name="T15" fmla="*/ 418 h 561"/>
                  <a:gd name="T16" fmla="*/ 208 w 302"/>
                  <a:gd name="T17" fmla="*/ 470 h 561"/>
                  <a:gd name="T18" fmla="*/ 253 w 302"/>
                  <a:gd name="T19" fmla="*/ 515 h 561"/>
                  <a:gd name="T20" fmla="*/ 302 w 302"/>
                  <a:gd name="T21" fmla="*/ 561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2" h="561">
                    <a:moveTo>
                      <a:pt x="0" y="0"/>
                    </a:moveTo>
                    <a:lnTo>
                      <a:pt x="10" y="65"/>
                    </a:lnTo>
                    <a:lnTo>
                      <a:pt x="26" y="127"/>
                    </a:lnTo>
                    <a:lnTo>
                      <a:pt x="45" y="192"/>
                    </a:lnTo>
                    <a:lnTo>
                      <a:pt x="68" y="252"/>
                    </a:lnTo>
                    <a:lnTo>
                      <a:pt x="98" y="310"/>
                    </a:lnTo>
                    <a:lnTo>
                      <a:pt x="129" y="365"/>
                    </a:lnTo>
                    <a:lnTo>
                      <a:pt x="165" y="418"/>
                    </a:lnTo>
                    <a:lnTo>
                      <a:pt x="208" y="470"/>
                    </a:lnTo>
                    <a:lnTo>
                      <a:pt x="253" y="515"/>
                    </a:lnTo>
                    <a:lnTo>
                      <a:pt x="302" y="561"/>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63" name="Freeform 935"/>
              <p:cNvSpPr>
                <a:spLocks/>
              </p:cNvSpPr>
              <p:nvPr/>
            </p:nvSpPr>
            <p:spPr bwMode="auto">
              <a:xfrm>
                <a:off x="1016" y="2927"/>
                <a:ext cx="20" cy="17"/>
              </a:xfrm>
              <a:custGeom>
                <a:avLst/>
                <a:gdLst>
                  <a:gd name="T0" fmla="*/ 0 w 480"/>
                  <a:gd name="T1" fmla="*/ 0 h 483"/>
                  <a:gd name="T2" fmla="*/ 39 w 480"/>
                  <a:gd name="T3" fmla="*/ 56 h 483"/>
                  <a:gd name="T4" fmla="*/ 81 w 480"/>
                  <a:gd name="T5" fmla="*/ 112 h 483"/>
                  <a:gd name="T6" fmla="*/ 127 w 480"/>
                  <a:gd name="T7" fmla="*/ 163 h 483"/>
                  <a:gd name="T8" fmla="*/ 172 w 480"/>
                  <a:gd name="T9" fmla="*/ 212 h 483"/>
                  <a:gd name="T10" fmla="*/ 218 w 480"/>
                  <a:gd name="T11" fmla="*/ 262 h 483"/>
                  <a:gd name="T12" fmla="*/ 266 w 480"/>
                  <a:gd name="T13" fmla="*/ 311 h 483"/>
                  <a:gd name="T14" fmla="*/ 318 w 480"/>
                  <a:gd name="T15" fmla="*/ 356 h 483"/>
                  <a:gd name="T16" fmla="*/ 370 w 480"/>
                  <a:gd name="T17" fmla="*/ 399 h 483"/>
                  <a:gd name="T18" fmla="*/ 425 w 480"/>
                  <a:gd name="T19" fmla="*/ 441 h 483"/>
                  <a:gd name="T20" fmla="*/ 480 w 480"/>
                  <a:gd name="T21" fmla="*/ 483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0" h="483">
                    <a:moveTo>
                      <a:pt x="0" y="0"/>
                    </a:moveTo>
                    <a:lnTo>
                      <a:pt x="39" y="56"/>
                    </a:lnTo>
                    <a:lnTo>
                      <a:pt x="81" y="112"/>
                    </a:lnTo>
                    <a:lnTo>
                      <a:pt x="127" y="163"/>
                    </a:lnTo>
                    <a:lnTo>
                      <a:pt x="172" y="212"/>
                    </a:lnTo>
                    <a:lnTo>
                      <a:pt x="218" y="262"/>
                    </a:lnTo>
                    <a:lnTo>
                      <a:pt x="266" y="311"/>
                    </a:lnTo>
                    <a:lnTo>
                      <a:pt x="318" y="356"/>
                    </a:lnTo>
                    <a:lnTo>
                      <a:pt x="370" y="399"/>
                    </a:lnTo>
                    <a:lnTo>
                      <a:pt x="425" y="441"/>
                    </a:lnTo>
                    <a:lnTo>
                      <a:pt x="480" y="483"/>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64" name="Freeform 936"/>
              <p:cNvSpPr>
                <a:spLocks/>
              </p:cNvSpPr>
              <p:nvPr/>
            </p:nvSpPr>
            <p:spPr bwMode="auto">
              <a:xfrm>
                <a:off x="1025" y="2946"/>
                <a:ext cx="16" cy="13"/>
              </a:xfrm>
              <a:custGeom>
                <a:avLst/>
                <a:gdLst>
                  <a:gd name="T0" fmla="*/ 0 w 360"/>
                  <a:gd name="T1" fmla="*/ 0 h 362"/>
                  <a:gd name="T2" fmla="*/ 36 w 360"/>
                  <a:gd name="T3" fmla="*/ 39 h 362"/>
                  <a:gd name="T4" fmla="*/ 68 w 360"/>
                  <a:gd name="T5" fmla="*/ 75 h 362"/>
                  <a:gd name="T6" fmla="*/ 100 w 360"/>
                  <a:gd name="T7" fmla="*/ 113 h 362"/>
                  <a:gd name="T8" fmla="*/ 136 w 360"/>
                  <a:gd name="T9" fmla="*/ 152 h 362"/>
                  <a:gd name="T10" fmla="*/ 168 w 360"/>
                  <a:gd name="T11" fmla="*/ 191 h 362"/>
                  <a:gd name="T12" fmla="*/ 204 w 360"/>
                  <a:gd name="T13" fmla="*/ 227 h 362"/>
                  <a:gd name="T14" fmla="*/ 240 w 360"/>
                  <a:gd name="T15" fmla="*/ 263 h 362"/>
                  <a:gd name="T16" fmla="*/ 279 w 360"/>
                  <a:gd name="T17" fmla="*/ 299 h 362"/>
                  <a:gd name="T18" fmla="*/ 318 w 360"/>
                  <a:gd name="T19" fmla="*/ 332 h 362"/>
                  <a:gd name="T20" fmla="*/ 360 w 360"/>
                  <a:gd name="T21" fmla="*/ 362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0" h="362">
                    <a:moveTo>
                      <a:pt x="0" y="0"/>
                    </a:moveTo>
                    <a:lnTo>
                      <a:pt x="36" y="39"/>
                    </a:lnTo>
                    <a:lnTo>
                      <a:pt x="68" y="75"/>
                    </a:lnTo>
                    <a:lnTo>
                      <a:pt x="100" y="113"/>
                    </a:lnTo>
                    <a:lnTo>
                      <a:pt x="136" y="152"/>
                    </a:lnTo>
                    <a:lnTo>
                      <a:pt x="168" y="191"/>
                    </a:lnTo>
                    <a:lnTo>
                      <a:pt x="204" y="227"/>
                    </a:lnTo>
                    <a:lnTo>
                      <a:pt x="240" y="263"/>
                    </a:lnTo>
                    <a:lnTo>
                      <a:pt x="279" y="299"/>
                    </a:lnTo>
                    <a:lnTo>
                      <a:pt x="318" y="332"/>
                    </a:lnTo>
                    <a:lnTo>
                      <a:pt x="360" y="362"/>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65" name="Freeform 937"/>
              <p:cNvSpPr>
                <a:spLocks/>
              </p:cNvSpPr>
              <p:nvPr/>
            </p:nvSpPr>
            <p:spPr bwMode="auto">
              <a:xfrm>
                <a:off x="1022" y="2907"/>
                <a:ext cx="9" cy="7"/>
              </a:xfrm>
              <a:custGeom>
                <a:avLst/>
                <a:gdLst>
                  <a:gd name="T0" fmla="*/ 0 w 222"/>
                  <a:gd name="T1" fmla="*/ 0 h 202"/>
                  <a:gd name="T2" fmla="*/ 30 w 222"/>
                  <a:gd name="T3" fmla="*/ 17 h 202"/>
                  <a:gd name="T4" fmla="*/ 52 w 222"/>
                  <a:gd name="T5" fmla="*/ 33 h 202"/>
                  <a:gd name="T6" fmla="*/ 75 w 222"/>
                  <a:gd name="T7" fmla="*/ 53 h 202"/>
                  <a:gd name="T8" fmla="*/ 95 w 222"/>
                  <a:gd name="T9" fmla="*/ 75 h 202"/>
                  <a:gd name="T10" fmla="*/ 115 w 222"/>
                  <a:gd name="T11" fmla="*/ 98 h 202"/>
                  <a:gd name="T12" fmla="*/ 134 w 222"/>
                  <a:gd name="T13" fmla="*/ 121 h 202"/>
                  <a:gd name="T14" fmla="*/ 153 w 222"/>
                  <a:gd name="T15" fmla="*/ 144 h 202"/>
                  <a:gd name="T16" fmla="*/ 173 w 222"/>
                  <a:gd name="T17" fmla="*/ 166 h 202"/>
                  <a:gd name="T18" fmla="*/ 195 w 222"/>
                  <a:gd name="T19" fmla="*/ 186 h 202"/>
                  <a:gd name="T20" fmla="*/ 222 w 222"/>
                  <a:gd name="T21" fmla="*/ 20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2" h="202">
                    <a:moveTo>
                      <a:pt x="0" y="0"/>
                    </a:moveTo>
                    <a:lnTo>
                      <a:pt x="30" y="17"/>
                    </a:lnTo>
                    <a:lnTo>
                      <a:pt x="52" y="33"/>
                    </a:lnTo>
                    <a:lnTo>
                      <a:pt x="75" y="53"/>
                    </a:lnTo>
                    <a:lnTo>
                      <a:pt x="95" y="75"/>
                    </a:lnTo>
                    <a:lnTo>
                      <a:pt x="115" y="98"/>
                    </a:lnTo>
                    <a:lnTo>
                      <a:pt x="134" y="121"/>
                    </a:lnTo>
                    <a:lnTo>
                      <a:pt x="153" y="144"/>
                    </a:lnTo>
                    <a:lnTo>
                      <a:pt x="173" y="166"/>
                    </a:lnTo>
                    <a:lnTo>
                      <a:pt x="195" y="186"/>
                    </a:lnTo>
                    <a:lnTo>
                      <a:pt x="222" y="202"/>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66" name="Freeform 938"/>
              <p:cNvSpPr>
                <a:spLocks/>
              </p:cNvSpPr>
              <p:nvPr/>
            </p:nvSpPr>
            <p:spPr bwMode="auto">
              <a:xfrm>
                <a:off x="1039" y="2927"/>
                <a:ext cx="10" cy="7"/>
              </a:xfrm>
              <a:custGeom>
                <a:avLst/>
                <a:gdLst>
                  <a:gd name="T0" fmla="*/ 0 w 231"/>
                  <a:gd name="T1" fmla="*/ 0 h 186"/>
                  <a:gd name="T2" fmla="*/ 20 w 231"/>
                  <a:gd name="T3" fmla="*/ 23 h 186"/>
                  <a:gd name="T4" fmla="*/ 42 w 231"/>
                  <a:gd name="T5" fmla="*/ 40 h 186"/>
                  <a:gd name="T6" fmla="*/ 65 w 231"/>
                  <a:gd name="T7" fmla="*/ 56 h 186"/>
                  <a:gd name="T8" fmla="*/ 91 w 231"/>
                  <a:gd name="T9" fmla="*/ 65 h 186"/>
                  <a:gd name="T10" fmla="*/ 114 w 231"/>
                  <a:gd name="T11" fmla="*/ 79 h 186"/>
                  <a:gd name="T12" fmla="*/ 140 w 231"/>
                  <a:gd name="T13" fmla="*/ 92 h 186"/>
                  <a:gd name="T14" fmla="*/ 166 w 231"/>
                  <a:gd name="T15" fmla="*/ 107 h 186"/>
                  <a:gd name="T16" fmla="*/ 188 w 231"/>
                  <a:gd name="T17" fmla="*/ 128 h 186"/>
                  <a:gd name="T18" fmla="*/ 212 w 231"/>
                  <a:gd name="T19" fmla="*/ 154 h 186"/>
                  <a:gd name="T20" fmla="*/ 231 w 231"/>
                  <a:gd name="T21"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1" h="186">
                    <a:moveTo>
                      <a:pt x="0" y="0"/>
                    </a:moveTo>
                    <a:lnTo>
                      <a:pt x="20" y="23"/>
                    </a:lnTo>
                    <a:lnTo>
                      <a:pt x="42" y="40"/>
                    </a:lnTo>
                    <a:lnTo>
                      <a:pt x="65" y="56"/>
                    </a:lnTo>
                    <a:lnTo>
                      <a:pt x="91" y="65"/>
                    </a:lnTo>
                    <a:lnTo>
                      <a:pt x="114" y="79"/>
                    </a:lnTo>
                    <a:lnTo>
                      <a:pt x="140" y="92"/>
                    </a:lnTo>
                    <a:lnTo>
                      <a:pt x="166" y="107"/>
                    </a:lnTo>
                    <a:lnTo>
                      <a:pt x="188" y="128"/>
                    </a:lnTo>
                    <a:lnTo>
                      <a:pt x="212" y="154"/>
                    </a:lnTo>
                    <a:lnTo>
                      <a:pt x="231" y="186"/>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67" name="Freeform 939"/>
              <p:cNvSpPr>
                <a:spLocks/>
              </p:cNvSpPr>
              <p:nvPr/>
            </p:nvSpPr>
            <p:spPr bwMode="auto">
              <a:xfrm>
                <a:off x="956" y="2990"/>
                <a:ext cx="9" cy="19"/>
              </a:xfrm>
              <a:custGeom>
                <a:avLst/>
                <a:gdLst>
                  <a:gd name="T0" fmla="*/ 0 w 201"/>
                  <a:gd name="T1" fmla="*/ 0 h 541"/>
                  <a:gd name="T2" fmla="*/ 12 w 201"/>
                  <a:gd name="T3" fmla="*/ 84 h 541"/>
                  <a:gd name="T4" fmla="*/ 28 w 201"/>
                  <a:gd name="T5" fmla="*/ 156 h 541"/>
                  <a:gd name="T6" fmla="*/ 45 w 201"/>
                  <a:gd name="T7" fmla="*/ 218 h 541"/>
                  <a:gd name="T8" fmla="*/ 67 w 201"/>
                  <a:gd name="T9" fmla="*/ 271 h 541"/>
                  <a:gd name="T10" fmla="*/ 91 w 201"/>
                  <a:gd name="T11" fmla="*/ 316 h 541"/>
                  <a:gd name="T12" fmla="*/ 113 w 201"/>
                  <a:gd name="T13" fmla="*/ 359 h 541"/>
                  <a:gd name="T14" fmla="*/ 139 w 201"/>
                  <a:gd name="T15" fmla="*/ 401 h 541"/>
                  <a:gd name="T16" fmla="*/ 162 w 201"/>
                  <a:gd name="T17" fmla="*/ 443 h 541"/>
                  <a:gd name="T18" fmla="*/ 182 w 201"/>
                  <a:gd name="T19" fmla="*/ 489 h 541"/>
                  <a:gd name="T20" fmla="*/ 201 w 201"/>
                  <a:gd name="T21" fmla="*/ 541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1" h="541">
                    <a:moveTo>
                      <a:pt x="0" y="0"/>
                    </a:moveTo>
                    <a:lnTo>
                      <a:pt x="12" y="84"/>
                    </a:lnTo>
                    <a:lnTo>
                      <a:pt x="28" y="156"/>
                    </a:lnTo>
                    <a:lnTo>
                      <a:pt x="45" y="218"/>
                    </a:lnTo>
                    <a:lnTo>
                      <a:pt x="67" y="271"/>
                    </a:lnTo>
                    <a:lnTo>
                      <a:pt x="91" y="316"/>
                    </a:lnTo>
                    <a:lnTo>
                      <a:pt x="113" y="359"/>
                    </a:lnTo>
                    <a:lnTo>
                      <a:pt x="139" y="401"/>
                    </a:lnTo>
                    <a:lnTo>
                      <a:pt x="162" y="443"/>
                    </a:lnTo>
                    <a:lnTo>
                      <a:pt x="182" y="489"/>
                    </a:lnTo>
                    <a:lnTo>
                      <a:pt x="201" y="541"/>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68" name="Freeform 940"/>
              <p:cNvSpPr>
                <a:spLocks/>
              </p:cNvSpPr>
              <p:nvPr/>
            </p:nvSpPr>
            <p:spPr bwMode="auto">
              <a:xfrm>
                <a:off x="972" y="3014"/>
                <a:ext cx="13" cy="11"/>
              </a:xfrm>
              <a:custGeom>
                <a:avLst/>
                <a:gdLst>
                  <a:gd name="T0" fmla="*/ 0 w 302"/>
                  <a:gd name="T1" fmla="*/ 0 h 323"/>
                  <a:gd name="T2" fmla="*/ 29 w 302"/>
                  <a:gd name="T3" fmla="*/ 36 h 323"/>
                  <a:gd name="T4" fmla="*/ 55 w 302"/>
                  <a:gd name="T5" fmla="*/ 72 h 323"/>
                  <a:gd name="T6" fmla="*/ 81 w 302"/>
                  <a:gd name="T7" fmla="*/ 108 h 323"/>
                  <a:gd name="T8" fmla="*/ 107 w 302"/>
                  <a:gd name="T9" fmla="*/ 144 h 323"/>
                  <a:gd name="T10" fmla="*/ 133 w 302"/>
                  <a:gd name="T11" fmla="*/ 180 h 323"/>
                  <a:gd name="T12" fmla="*/ 162 w 302"/>
                  <a:gd name="T13" fmla="*/ 213 h 323"/>
                  <a:gd name="T14" fmla="*/ 191 w 302"/>
                  <a:gd name="T15" fmla="*/ 242 h 323"/>
                  <a:gd name="T16" fmla="*/ 224 w 302"/>
                  <a:gd name="T17" fmla="*/ 272 h 323"/>
                  <a:gd name="T18" fmla="*/ 259 w 302"/>
                  <a:gd name="T19" fmla="*/ 298 h 323"/>
                  <a:gd name="T20" fmla="*/ 302 w 302"/>
                  <a:gd name="T21" fmla="*/ 323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2" h="323">
                    <a:moveTo>
                      <a:pt x="0" y="0"/>
                    </a:moveTo>
                    <a:lnTo>
                      <a:pt x="29" y="36"/>
                    </a:lnTo>
                    <a:lnTo>
                      <a:pt x="55" y="72"/>
                    </a:lnTo>
                    <a:lnTo>
                      <a:pt x="81" y="108"/>
                    </a:lnTo>
                    <a:lnTo>
                      <a:pt x="107" y="144"/>
                    </a:lnTo>
                    <a:lnTo>
                      <a:pt x="133" y="180"/>
                    </a:lnTo>
                    <a:lnTo>
                      <a:pt x="162" y="213"/>
                    </a:lnTo>
                    <a:lnTo>
                      <a:pt x="191" y="242"/>
                    </a:lnTo>
                    <a:lnTo>
                      <a:pt x="224" y="272"/>
                    </a:lnTo>
                    <a:lnTo>
                      <a:pt x="259" y="298"/>
                    </a:lnTo>
                    <a:lnTo>
                      <a:pt x="302" y="323"/>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69" name="Freeform 941"/>
              <p:cNvSpPr>
                <a:spLocks/>
              </p:cNvSpPr>
              <p:nvPr/>
            </p:nvSpPr>
            <p:spPr bwMode="auto">
              <a:xfrm>
                <a:off x="963" y="3014"/>
                <a:ext cx="5" cy="13"/>
              </a:xfrm>
              <a:custGeom>
                <a:avLst/>
                <a:gdLst>
                  <a:gd name="T0" fmla="*/ 0 w 123"/>
                  <a:gd name="T1" fmla="*/ 0 h 383"/>
                  <a:gd name="T2" fmla="*/ 13 w 123"/>
                  <a:gd name="T3" fmla="*/ 40 h 383"/>
                  <a:gd name="T4" fmla="*/ 29 w 123"/>
                  <a:gd name="T5" fmla="*/ 76 h 383"/>
                  <a:gd name="T6" fmla="*/ 46 w 123"/>
                  <a:gd name="T7" fmla="*/ 112 h 383"/>
                  <a:gd name="T8" fmla="*/ 65 w 123"/>
                  <a:gd name="T9" fmla="*/ 148 h 383"/>
                  <a:gd name="T10" fmla="*/ 81 w 123"/>
                  <a:gd name="T11" fmla="*/ 187 h 383"/>
                  <a:gd name="T12" fmla="*/ 98 w 123"/>
                  <a:gd name="T13" fmla="*/ 223 h 383"/>
                  <a:gd name="T14" fmla="*/ 111 w 123"/>
                  <a:gd name="T15" fmla="*/ 262 h 383"/>
                  <a:gd name="T16" fmla="*/ 120 w 123"/>
                  <a:gd name="T17" fmla="*/ 301 h 383"/>
                  <a:gd name="T18" fmla="*/ 123 w 123"/>
                  <a:gd name="T19" fmla="*/ 340 h 383"/>
                  <a:gd name="T20" fmla="*/ 120 w 123"/>
                  <a:gd name="T21" fmla="*/ 38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 h="383">
                    <a:moveTo>
                      <a:pt x="0" y="0"/>
                    </a:moveTo>
                    <a:lnTo>
                      <a:pt x="13" y="40"/>
                    </a:lnTo>
                    <a:lnTo>
                      <a:pt x="29" y="76"/>
                    </a:lnTo>
                    <a:lnTo>
                      <a:pt x="46" y="112"/>
                    </a:lnTo>
                    <a:lnTo>
                      <a:pt x="65" y="148"/>
                    </a:lnTo>
                    <a:lnTo>
                      <a:pt x="81" y="187"/>
                    </a:lnTo>
                    <a:lnTo>
                      <a:pt x="98" y="223"/>
                    </a:lnTo>
                    <a:lnTo>
                      <a:pt x="111" y="262"/>
                    </a:lnTo>
                    <a:lnTo>
                      <a:pt x="120" y="301"/>
                    </a:lnTo>
                    <a:lnTo>
                      <a:pt x="123" y="340"/>
                    </a:lnTo>
                    <a:lnTo>
                      <a:pt x="120" y="383"/>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70" name="Freeform 942"/>
              <p:cNvSpPr>
                <a:spLocks/>
              </p:cNvSpPr>
              <p:nvPr/>
            </p:nvSpPr>
            <p:spPr bwMode="auto">
              <a:xfrm>
                <a:off x="971" y="3019"/>
                <a:ext cx="13" cy="21"/>
              </a:xfrm>
              <a:custGeom>
                <a:avLst/>
                <a:gdLst>
                  <a:gd name="T0" fmla="*/ 0 w 298"/>
                  <a:gd name="T1" fmla="*/ 0 h 585"/>
                  <a:gd name="T2" fmla="*/ 22 w 298"/>
                  <a:gd name="T3" fmla="*/ 50 h 585"/>
                  <a:gd name="T4" fmla="*/ 45 w 298"/>
                  <a:gd name="T5" fmla="*/ 105 h 585"/>
                  <a:gd name="T6" fmla="*/ 71 w 298"/>
                  <a:gd name="T7" fmla="*/ 160 h 585"/>
                  <a:gd name="T8" fmla="*/ 97 w 298"/>
                  <a:gd name="T9" fmla="*/ 220 h 585"/>
                  <a:gd name="T10" fmla="*/ 122 w 298"/>
                  <a:gd name="T11" fmla="*/ 281 h 585"/>
                  <a:gd name="T12" fmla="*/ 152 w 298"/>
                  <a:gd name="T13" fmla="*/ 347 h 585"/>
                  <a:gd name="T14" fmla="*/ 185 w 298"/>
                  <a:gd name="T15" fmla="*/ 409 h 585"/>
                  <a:gd name="T16" fmla="*/ 220 w 298"/>
                  <a:gd name="T17" fmla="*/ 470 h 585"/>
                  <a:gd name="T18" fmla="*/ 259 w 298"/>
                  <a:gd name="T19" fmla="*/ 529 h 585"/>
                  <a:gd name="T20" fmla="*/ 298 w 298"/>
                  <a:gd name="T21" fmla="*/ 585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8" h="585">
                    <a:moveTo>
                      <a:pt x="0" y="0"/>
                    </a:moveTo>
                    <a:lnTo>
                      <a:pt x="22" y="50"/>
                    </a:lnTo>
                    <a:lnTo>
                      <a:pt x="45" y="105"/>
                    </a:lnTo>
                    <a:lnTo>
                      <a:pt x="71" y="160"/>
                    </a:lnTo>
                    <a:lnTo>
                      <a:pt x="97" y="220"/>
                    </a:lnTo>
                    <a:lnTo>
                      <a:pt x="122" y="281"/>
                    </a:lnTo>
                    <a:lnTo>
                      <a:pt x="152" y="347"/>
                    </a:lnTo>
                    <a:lnTo>
                      <a:pt x="185" y="409"/>
                    </a:lnTo>
                    <a:lnTo>
                      <a:pt x="220" y="470"/>
                    </a:lnTo>
                    <a:lnTo>
                      <a:pt x="259" y="529"/>
                    </a:lnTo>
                    <a:lnTo>
                      <a:pt x="298" y="585"/>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71" name="Freeform 943"/>
              <p:cNvSpPr>
                <a:spLocks/>
              </p:cNvSpPr>
              <p:nvPr/>
            </p:nvSpPr>
            <p:spPr bwMode="auto">
              <a:xfrm>
                <a:off x="862" y="2889"/>
                <a:ext cx="22" cy="15"/>
              </a:xfrm>
              <a:custGeom>
                <a:avLst/>
                <a:gdLst>
                  <a:gd name="T0" fmla="*/ 0 w 519"/>
                  <a:gd name="T1" fmla="*/ 0 h 425"/>
                  <a:gd name="T2" fmla="*/ 71 w 519"/>
                  <a:gd name="T3" fmla="*/ 0 h 425"/>
                  <a:gd name="T4" fmla="*/ 146 w 519"/>
                  <a:gd name="T5" fmla="*/ 11 h 425"/>
                  <a:gd name="T6" fmla="*/ 214 w 519"/>
                  <a:gd name="T7" fmla="*/ 33 h 425"/>
                  <a:gd name="T8" fmla="*/ 278 w 519"/>
                  <a:gd name="T9" fmla="*/ 66 h 425"/>
                  <a:gd name="T10" fmla="*/ 341 w 519"/>
                  <a:gd name="T11" fmla="*/ 108 h 425"/>
                  <a:gd name="T12" fmla="*/ 393 w 519"/>
                  <a:gd name="T13" fmla="*/ 160 h 425"/>
                  <a:gd name="T14" fmla="*/ 442 w 519"/>
                  <a:gd name="T15" fmla="*/ 219 h 425"/>
                  <a:gd name="T16" fmla="*/ 477 w 519"/>
                  <a:gd name="T17" fmla="*/ 284 h 425"/>
                  <a:gd name="T18" fmla="*/ 503 w 519"/>
                  <a:gd name="T19" fmla="*/ 353 h 425"/>
                  <a:gd name="T20" fmla="*/ 519 w 519"/>
                  <a:gd name="T21"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9" h="425">
                    <a:moveTo>
                      <a:pt x="0" y="0"/>
                    </a:moveTo>
                    <a:lnTo>
                      <a:pt x="71" y="0"/>
                    </a:lnTo>
                    <a:lnTo>
                      <a:pt x="146" y="11"/>
                    </a:lnTo>
                    <a:lnTo>
                      <a:pt x="214" y="33"/>
                    </a:lnTo>
                    <a:lnTo>
                      <a:pt x="278" y="66"/>
                    </a:lnTo>
                    <a:lnTo>
                      <a:pt x="341" y="108"/>
                    </a:lnTo>
                    <a:lnTo>
                      <a:pt x="393" y="160"/>
                    </a:lnTo>
                    <a:lnTo>
                      <a:pt x="442" y="219"/>
                    </a:lnTo>
                    <a:lnTo>
                      <a:pt x="477" y="284"/>
                    </a:lnTo>
                    <a:lnTo>
                      <a:pt x="503" y="353"/>
                    </a:lnTo>
                    <a:lnTo>
                      <a:pt x="519" y="425"/>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72" name="Freeform 944"/>
              <p:cNvSpPr>
                <a:spLocks/>
              </p:cNvSpPr>
              <p:nvPr/>
            </p:nvSpPr>
            <p:spPr bwMode="auto">
              <a:xfrm>
                <a:off x="872" y="2899"/>
                <a:ext cx="18" cy="21"/>
              </a:xfrm>
              <a:custGeom>
                <a:avLst/>
                <a:gdLst>
                  <a:gd name="T0" fmla="*/ 0 w 400"/>
                  <a:gd name="T1" fmla="*/ 0 h 561"/>
                  <a:gd name="T2" fmla="*/ 55 w 400"/>
                  <a:gd name="T3" fmla="*/ 42 h 561"/>
                  <a:gd name="T4" fmla="*/ 104 w 400"/>
                  <a:gd name="T5" fmla="*/ 95 h 561"/>
                  <a:gd name="T6" fmla="*/ 146 w 400"/>
                  <a:gd name="T7" fmla="*/ 150 h 561"/>
                  <a:gd name="T8" fmla="*/ 181 w 400"/>
                  <a:gd name="T9" fmla="*/ 205 h 561"/>
                  <a:gd name="T10" fmla="*/ 217 w 400"/>
                  <a:gd name="T11" fmla="*/ 268 h 561"/>
                  <a:gd name="T12" fmla="*/ 250 w 400"/>
                  <a:gd name="T13" fmla="*/ 329 h 561"/>
                  <a:gd name="T14" fmla="*/ 285 w 400"/>
                  <a:gd name="T15" fmla="*/ 389 h 561"/>
                  <a:gd name="T16" fmla="*/ 318 w 400"/>
                  <a:gd name="T17" fmla="*/ 450 h 561"/>
                  <a:gd name="T18" fmla="*/ 357 w 400"/>
                  <a:gd name="T19" fmla="*/ 506 h 561"/>
                  <a:gd name="T20" fmla="*/ 400 w 400"/>
                  <a:gd name="T21" fmla="*/ 561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0" h="561">
                    <a:moveTo>
                      <a:pt x="0" y="0"/>
                    </a:moveTo>
                    <a:lnTo>
                      <a:pt x="55" y="42"/>
                    </a:lnTo>
                    <a:lnTo>
                      <a:pt x="104" y="95"/>
                    </a:lnTo>
                    <a:lnTo>
                      <a:pt x="146" y="150"/>
                    </a:lnTo>
                    <a:lnTo>
                      <a:pt x="181" y="205"/>
                    </a:lnTo>
                    <a:lnTo>
                      <a:pt x="217" y="268"/>
                    </a:lnTo>
                    <a:lnTo>
                      <a:pt x="250" y="329"/>
                    </a:lnTo>
                    <a:lnTo>
                      <a:pt x="285" y="389"/>
                    </a:lnTo>
                    <a:lnTo>
                      <a:pt x="318" y="450"/>
                    </a:lnTo>
                    <a:lnTo>
                      <a:pt x="357" y="506"/>
                    </a:lnTo>
                    <a:lnTo>
                      <a:pt x="400" y="561"/>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73" name="Freeform 945"/>
              <p:cNvSpPr>
                <a:spLocks/>
              </p:cNvSpPr>
              <p:nvPr/>
            </p:nvSpPr>
            <p:spPr bwMode="auto">
              <a:xfrm>
                <a:off x="875" y="2914"/>
                <a:ext cx="15" cy="12"/>
              </a:xfrm>
              <a:custGeom>
                <a:avLst/>
                <a:gdLst>
                  <a:gd name="T0" fmla="*/ 0 w 341"/>
                  <a:gd name="T1" fmla="*/ 0 h 323"/>
                  <a:gd name="T2" fmla="*/ 42 w 341"/>
                  <a:gd name="T3" fmla="*/ 19 h 323"/>
                  <a:gd name="T4" fmla="*/ 83 w 341"/>
                  <a:gd name="T5" fmla="*/ 46 h 323"/>
                  <a:gd name="T6" fmla="*/ 122 w 341"/>
                  <a:gd name="T7" fmla="*/ 82 h 323"/>
                  <a:gd name="T8" fmla="*/ 158 w 341"/>
                  <a:gd name="T9" fmla="*/ 121 h 323"/>
                  <a:gd name="T10" fmla="*/ 194 w 341"/>
                  <a:gd name="T11" fmla="*/ 163 h 323"/>
                  <a:gd name="T12" fmla="*/ 226 w 341"/>
                  <a:gd name="T13" fmla="*/ 206 h 323"/>
                  <a:gd name="T14" fmla="*/ 259 w 341"/>
                  <a:gd name="T15" fmla="*/ 245 h 323"/>
                  <a:gd name="T16" fmla="*/ 289 w 341"/>
                  <a:gd name="T17" fmla="*/ 278 h 323"/>
                  <a:gd name="T18" fmla="*/ 314 w 341"/>
                  <a:gd name="T19" fmla="*/ 303 h 323"/>
                  <a:gd name="T20" fmla="*/ 341 w 341"/>
                  <a:gd name="T21" fmla="*/ 323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1" h="323">
                    <a:moveTo>
                      <a:pt x="0" y="0"/>
                    </a:moveTo>
                    <a:lnTo>
                      <a:pt x="42" y="19"/>
                    </a:lnTo>
                    <a:lnTo>
                      <a:pt x="83" y="46"/>
                    </a:lnTo>
                    <a:lnTo>
                      <a:pt x="122" y="82"/>
                    </a:lnTo>
                    <a:lnTo>
                      <a:pt x="158" y="121"/>
                    </a:lnTo>
                    <a:lnTo>
                      <a:pt x="194" y="163"/>
                    </a:lnTo>
                    <a:lnTo>
                      <a:pt x="226" y="206"/>
                    </a:lnTo>
                    <a:lnTo>
                      <a:pt x="259" y="245"/>
                    </a:lnTo>
                    <a:lnTo>
                      <a:pt x="289" y="278"/>
                    </a:lnTo>
                    <a:lnTo>
                      <a:pt x="314" y="303"/>
                    </a:lnTo>
                    <a:lnTo>
                      <a:pt x="341" y="323"/>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74" name="Freeform 946"/>
              <p:cNvSpPr>
                <a:spLocks/>
              </p:cNvSpPr>
              <p:nvPr/>
            </p:nvSpPr>
            <p:spPr bwMode="auto">
              <a:xfrm>
                <a:off x="867" y="2933"/>
                <a:ext cx="18" cy="12"/>
              </a:xfrm>
              <a:custGeom>
                <a:avLst/>
                <a:gdLst>
                  <a:gd name="T0" fmla="*/ 419 w 419"/>
                  <a:gd name="T1" fmla="*/ 0 h 323"/>
                  <a:gd name="T2" fmla="*/ 363 w 419"/>
                  <a:gd name="T3" fmla="*/ 16 h 323"/>
                  <a:gd name="T4" fmla="*/ 311 w 419"/>
                  <a:gd name="T5" fmla="*/ 36 h 323"/>
                  <a:gd name="T6" fmla="*/ 262 w 419"/>
                  <a:gd name="T7" fmla="*/ 59 h 323"/>
                  <a:gd name="T8" fmla="*/ 218 w 419"/>
                  <a:gd name="T9" fmla="*/ 85 h 323"/>
                  <a:gd name="T10" fmla="*/ 175 w 419"/>
                  <a:gd name="T11" fmla="*/ 115 h 323"/>
                  <a:gd name="T12" fmla="*/ 133 w 419"/>
                  <a:gd name="T13" fmla="*/ 150 h 323"/>
                  <a:gd name="T14" fmla="*/ 97 w 419"/>
                  <a:gd name="T15" fmla="*/ 186 h 323"/>
                  <a:gd name="T16" fmla="*/ 61 w 419"/>
                  <a:gd name="T17" fmla="*/ 228 h 323"/>
                  <a:gd name="T18" fmla="*/ 29 w 419"/>
                  <a:gd name="T19" fmla="*/ 274 h 323"/>
                  <a:gd name="T20" fmla="*/ 0 w 419"/>
                  <a:gd name="T21" fmla="*/ 323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9" h="323">
                    <a:moveTo>
                      <a:pt x="419" y="0"/>
                    </a:moveTo>
                    <a:lnTo>
                      <a:pt x="363" y="16"/>
                    </a:lnTo>
                    <a:lnTo>
                      <a:pt x="311" y="36"/>
                    </a:lnTo>
                    <a:lnTo>
                      <a:pt x="262" y="59"/>
                    </a:lnTo>
                    <a:lnTo>
                      <a:pt x="218" y="85"/>
                    </a:lnTo>
                    <a:lnTo>
                      <a:pt x="175" y="115"/>
                    </a:lnTo>
                    <a:lnTo>
                      <a:pt x="133" y="150"/>
                    </a:lnTo>
                    <a:lnTo>
                      <a:pt x="97" y="186"/>
                    </a:lnTo>
                    <a:lnTo>
                      <a:pt x="61" y="228"/>
                    </a:lnTo>
                    <a:lnTo>
                      <a:pt x="29" y="274"/>
                    </a:lnTo>
                    <a:lnTo>
                      <a:pt x="0" y="323"/>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75" name="Freeform 947"/>
              <p:cNvSpPr>
                <a:spLocks/>
              </p:cNvSpPr>
              <p:nvPr/>
            </p:nvSpPr>
            <p:spPr bwMode="auto">
              <a:xfrm>
                <a:off x="855" y="2930"/>
                <a:ext cx="22" cy="5"/>
              </a:xfrm>
              <a:custGeom>
                <a:avLst/>
                <a:gdLst>
                  <a:gd name="T0" fmla="*/ 520 w 520"/>
                  <a:gd name="T1" fmla="*/ 0 h 144"/>
                  <a:gd name="T2" fmla="*/ 481 w 520"/>
                  <a:gd name="T3" fmla="*/ 9 h 144"/>
                  <a:gd name="T4" fmla="*/ 438 w 520"/>
                  <a:gd name="T5" fmla="*/ 20 h 144"/>
                  <a:gd name="T6" fmla="*/ 390 w 520"/>
                  <a:gd name="T7" fmla="*/ 29 h 144"/>
                  <a:gd name="T8" fmla="*/ 338 w 520"/>
                  <a:gd name="T9" fmla="*/ 39 h 144"/>
                  <a:gd name="T10" fmla="*/ 283 w 520"/>
                  <a:gd name="T11" fmla="*/ 48 h 144"/>
                  <a:gd name="T12" fmla="*/ 228 w 520"/>
                  <a:gd name="T13" fmla="*/ 62 h 144"/>
                  <a:gd name="T14" fmla="*/ 169 w 520"/>
                  <a:gd name="T15" fmla="*/ 78 h 144"/>
                  <a:gd name="T16" fmla="*/ 111 w 520"/>
                  <a:gd name="T17" fmla="*/ 98 h 144"/>
                  <a:gd name="T18" fmla="*/ 56 w 520"/>
                  <a:gd name="T19" fmla="*/ 117 h 144"/>
                  <a:gd name="T20" fmla="*/ 0 w 520"/>
                  <a:gd name="T21"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0" h="144">
                    <a:moveTo>
                      <a:pt x="520" y="0"/>
                    </a:moveTo>
                    <a:lnTo>
                      <a:pt x="481" y="9"/>
                    </a:lnTo>
                    <a:lnTo>
                      <a:pt x="438" y="20"/>
                    </a:lnTo>
                    <a:lnTo>
                      <a:pt x="390" y="29"/>
                    </a:lnTo>
                    <a:lnTo>
                      <a:pt x="338" y="39"/>
                    </a:lnTo>
                    <a:lnTo>
                      <a:pt x="283" y="48"/>
                    </a:lnTo>
                    <a:lnTo>
                      <a:pt x="228" y="62"/>
                    </a:lnTo>
                    <a:lnTo>
                      <a:pt x="169" y="78"/>
                    </a:lnTo>
                    <a:lnTo>
                      <a:pt x="111" y="98"/>
                    </a:lnTo>
                    <a:lnTo>
                      <a:pt x="56" y="117"/>
                    </a:lnTo>
                    <a:lnTo>
                      <a:pt x="0" y="144"/>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76" name="Freeform 948"/>
              <p:cNvSpPr>
                <a:spLocks/>
              </p:cNvSpPr>
              <p:nvPr/>
            </p:nvSpPr>
            <p:spPr bwMode="auto">
              <a:xfrm>
                <a:off x="849" y="2917"/>
                <a:ext cx="27" cy="8"/>
              </a:xfrm>
              <a:custGeom>
                <a:avLst/>
                <a:gdLst>
                  <a:gd name="T0" fmla="*/ 0 w 629"/>
                  <a:gd name="T1" fmla="*/ 10 h 209"/>
                  <a:gd name="T2" fmla="*/ 65 w 629"/>
                  <a:gd name="T3" fmla="*/ 0 h 209"/>
                  <a:gd name="T4" fmla="*/ 129 w 629"/>
                  <a:gd name="T5" fmla="*/ 0 h 209"/>
                  <a:gd name="T6" fmla="*/ 195 w 629"/>
                  <a:gd name="T7" fmla="*/ 7 h 209"/>
                  <a:gd name="T8" fmla="*/ 260 w 629"/>
                  <a:gd name="T9" fmla="*/ 19 h 209"/>
                  <a:gd name="T10" fmla="*/ 321 w 629"/>
                  <a:gd name="T11" fmla="*/ 43 h 209"/>
                  <a:gd name="T12" fmla="*/ 386 w 629"/>
                  <a:gd name="T13" fmla="*/ 65 h 209"/>
                  <a:gd name="T14" fmla="*/ 448 w 629"/>
                  <a:gd name="T15" fmla="*/ 98 h 209"/>
                  <a:gd name="T16" fmla="*/ 510 w 629"/>
                  <a:gd name="T17" fmla="*/ 131 h 209"/>
                  <a:gd name="T18" fmla="*/ 571 w 629"/>
                  <a:gd name="T19" fmla="*/ 170 h 209"/>
                  <a:gd name="T20" fmla="*/ 629 w 629"/>
                  <a:gd name="T21" fmla="*/ 20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9" h="209">
                    <a:moveTo>
                      <a:pt x="0" y="10"/>
                    </a:moveTo>
                    <a:lnTo>
                      <a:pt x="65" y="0"/>
                    </a:lnTo>
                    <a:lnTo>
                      <a:pt x="129" y="0"/>
                    </a:lnTo>
                    <a:lnTo>
                      <a:pt x="195" y="7"/>
                    </a:lnTo>
                    <a:lnTo>
                      <a:pt x="260" y="19"/>
                    </a:lnTo>
                    <a:lnTo>
                      <a:pt x="321" y="43"/>
                    </a:lnTo>
                    <a:lnTo>
                      <a:pt x="386" y="65"/>
                    </a:lnTo>
                    <a:lnTo>
                      <a:pt x="448" y="98"/>
                    </a:lnTo>
                    <a:lnTo>
                      <a:pt x="510" y="131"/>
                    </a:lnTo>
                    <a:lnTo>
                      <a:pt x="571" y="170"/>
                    </a:lnTo>
                    <a:lnTo>
                      <a:pt x="629" y="209"/>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77" name="Freeform 949"/>
              <p:cNvSpPr>
                <a:spLocks/>
              </p:cNvSpPr>
              <p:nvPr/>
            </p:nvSpPr>
            <p:spPr bwMode="auto">
              <a:xfrm>
                <a:off x="849" y="2903"/>
                <a:ext cx="18" cy="8"/>
              </a:xfrm>
              <a:custGeom>
                <a:avLst/>
                <a:gdLst>
                  <a:gd name="T0" fmla="*/ 0 w 419"/>
                  <a:gd name="T1" fmla="*/ 0 h 222"/>
                  <a:gd name="T2" fmla="*/ 55 w 419"/>
                  <a:gd name="T3" fmla="*/ 7 h 222"/>
                  <a:gd name="T4" fmla="*/ 107 w 419"/>
                  <a:gd name="T5" fmla="*/ 13 h 222"/>
                  <a:gd name="T6" fmla="*/ 153 w 419"/>
                  <a:gd name="T7" fmla="*/ 23 h 222"/>
                  <a:gd name="T8" fmla="*/ 195 w 419"/>
                  <a:gd name="T9" fmla="*/ 36 h 222"/>
                  <a:gd name="T10" fmla="*/ 236 w 419"/>
                  <a:gd name="T11" fmla="*/ 52 h 222"/>
                  <a:gd name="T12" fmla="*/ 276 w 419"/>
                  <a:gd name="T13" fmla="*/ 76 h 222"/>
                  <a:gd name="T14" fmla="*/ 312 w 419"/>
                  <a:gd name="T15" fmla="*/ 101 h 222"/>
                  <a:gd name="T16" fmla="*/ 348 w 419"/>
                  <a:gd name="T17" fmla="*/ 134 h 222"/>
                  <a:gd name="T18" fmla="*/ 383 w 419"/>
                  <a:gd name="T19" fmla="*/ 176 h 222"/>
                  <a:gd name="T20" fmla="*/ 419 w 419"/>
                  <a:gd name="T21"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9" h="222">
                    <a:moveTo>
                      <a:pt x="0" y="0"/>
                    </a:moveTo>
                    <a:lnTo>
                      <a:pt x="55" y="7"/>
                    </a:lnTo>
                    <a:lnTo>
                      <a:pt x="107" y="13"/>
                    </a:lnTo>
                    <a:lnTo>
                      <a:pt x="153" y="23"/>
                    </a:lnTo>
                    <a:lnTo>
                      <a:pt x="195" y="36"/>
                    </a:lnTo>
                    <a:lnTo>
                      <a:pt x="236" y="52"/>
                    </a:lnTo>
                    <a:lnTo>
                      <a:pt x="276" y="76"/>
                    </a:lnTo>
                    <a:lnTo>
                      <a:pt x="312" y="101"/>
                    </a:lnTo>
                    <a:lnTo>
                      <a:pt x="348" y="134"/>
                    </a:lnTo>
                    <a:lnTo>
                      <a:pt x="383" y="176"/>
                    </a:lnTo>
                    <a:lnTo>
                      <a:pt x="419" y="222"/>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78" name="Freeform 950"/>
              <p:cNvSpPr>
                <a:spLocks/>
              </p:cNvSpPr>
              <p:nvPr/>
            </p:nvSpPr>
            <p:spPr bwMode="auto">
              <a:xfrm>
                <a:off x="849" y="2955"/>
                <a:ext cx="8" cy="8"/>
              </a:xfrm>
              <a:custGeom>
                <a:avLst/>
                <a:gdLst>
                  <a:gd name="T0" fmla="*/ 198 w 198"/>
                  <a:gd name="T1" fmla="*/ 0 h 221"/>
                  <a:gd name="T2" fmla="*/ 181 w 198"/>
                  <a:gd name="T3" fmla="*/ 25 h 221"/>
                  <a:gd name="T4" fmla="*/ 162 w 198"/>
                  <a:gd name="T5" fmla="*/ 49 h 221"/>
                  <a:gd name="T6" fmla="*/ 143 w 198"/>
                  <a:gd name="T7" fmla="*/ 68 h 221"/>
                  <a:gd name="T8" fmla="*/ 120 w 198"/>
                  <a:gd name="T9" fmla="*/ 88 h 221"/>
                  <a:gd name="T10" fmla="*/ 98 w 198"/>
                  <a:gd name="T11" fmla="*/ 110 h 221"/>
                  <a:gd name="T12" fmla="*/ 74 w 198"/>
                  <a:gd name="T13" fmla="*/ 130 h 221"/>
                  <a:gd name="T14" fmla="*/ 55 w 198"/>
                  <a:gd name="T15" fmla="*/ 149 h 221"/>
                  <a:gd name="T16" fmla="*/ 35 w 198"/>
                  <a:gd name="T17" fmla="*/ 173 h 221"/>
                  <a:gd name="T18" fmla="*/ 16 w 198"/>
                  <a:gd name="T19" fmla="*/ 195 h 221"/>
                  <a:gd name="T20" fmla="*/ 0 w 198"/>
                  <a:gd name="T21"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8" h="221">
                    <a:moveTo>
                      <a:pt x="198" y="0"/>
                    </a:moveTo>
                    <a:lnTo>
                      <a:pt x="181" y="25"/>
                    </a:lnTo>
                    <a:lnTo>
                      <a:pt x="162" y="49"/>
                    </a:lnTo>
                    <a:lnTo>
                      <a:pt x="143" y="68"/>
                    </a:lnTo>
                    <a:lnTo>
                      <a:pt x="120" y="88"/>
                    </a:lnTo>
                    <a:lnTo>
                      <a:pt x="98" y="110"/>
                    </a:lnTo>
                    <a:lnTo>
                      <a:pt x="74" y="130"/>
                    </a:lnTo>
                    <a:lnTo>
                      <a:pt x="55" y="149"/>
                    </a:lnTo>
                    <a:lnTo>
                      <a:pt x="35" y="173"/>
                    </a:lnTo>
                    <a:lnTo>
                      <a:pt x="16" y="195"/>
                    </a:lnTo>
                    <a:lnTo>
                      <a:pt x="0" y="221"/>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79" name="Freeform 951"/>
              <p:cNvSpPr>
                <a:spLocks/>
              </p:cNvSpPr>
              <p:nvPr/>
            </p:nvSpPr>
            <p:spPr bwMode="auto">
              <a:xfrm>
                <a:off x="867" y="3006"/>
                <a:ext cx="8" cy="13"/>
              </a:xfrm>
              <a:custGeom>
                <a:avLst/>
                <a:gdLst>
                  <a:gd name="T0" fmla="*/ 189 w 189"/>
                  <a:gd name="T1" fmla="*/ 0 h 381"/>
                  <a:gd name="T2" fmla="*/ 182 w 189"/>
                  <a:gd name="T3" fmla="*/ 36 h 381"/>
                  <a:gd name="T4" fmla="*/ 168 w 189"/>
                  <a:gd name="T5" fmla="*/ 75 h 381"/>
                  <a:gd name="T6" fmla="*/ 153 w 189"/>
                  <a:gd name="T7" fmla="*/ 114 h 381"/>
                  <a:gd name="T8" fmla="*/ 130 w 189"/>
                  <a:gd name="T9" fmla="*/ 154 h 381"/>
                  <a:gd name="T10" fmla="*/ 107 w 189"/>
                  <a:gd name="T11" fmla="*/ 193 h 381"/>
                  <a:gd name="T12" fmla="*/ 82 w 189"/>
                  <a:gd name="T13" fmla="*/ 232 h 381"/>
                  <a:gd name="T14" fmla="*/ 58 w 189"/>
                  <a:gd name="T15" fmla="*/ 274 h 381"/>
                  <a:gd name="T16" fmla="*/ 36 w 189"/>
                  <a:gd name="T17" fmla="*/ 310 h 381"/>
                  <a:gd name="T18" fmla="*/ 16 w 189"/>
                  <a:gd name="T19" fmla="*/ 350 h 381"/>
                  <a:gd name="T20" fmla="*/ 0 w 189"/>
                  <a:gd name="T21" fmla="*/ 381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9" h="381">
                    <a:moveTo>
                      <a:pt x="189" y="0"/>
                    </a:moveTo>
                    <a:lnTo>
                      <a:pt x="182" y="36"/>
                    </a:lnTo>
                    <a:lnTo>
                      <a:pt x="168" y="75"/>
                    </a:lnTo>
                    <a:lnTo>
                      <a:pt x="153" y="114"/>
                    </a:lnTo>
                    <a:lnTo>
                      <a:pt x="130" y="154"/>
                    </a:lnTo>
                    <a:lnTo>
                      <a:pt x="107" y="193"/>
                    </a:lnTo>
                    <a:lnTo>
                      <a:pt x="82" y="232"/>
                    </a:lnTo>
                    <a:lnTo>
                      <a:pt x="58" y="274"/>
                    </a:lnTo>
                    <a:lnTo>
                      <a:pt x="36" y="310"/>
                    </a:lnTo>
                    <a:lnTo>
                      <a:pt x="16" y="350"/>
                    </a:lnTo>
                    <a:lnTo>
                      <a:pt x="0" y="381"/>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80" name="Freeform 952"/>
              <p:cNvSpPr>
                <a:spLocks/>
              </p:cNvSpPr>
              <p:nvPr/>
            </p:nvSpPr>
            <p:spPr bwMode="auto">
              <a:xfrm>
                <a:off x="866" y="3013"/>
                <a:ext cx="9" cy="18"/>
              </a:xfrm>
              <a:custGeom>
                <a:avLst/>
                <a:gdLst>
                  <a:gd name="T0" fmla="*/ 198 w 198"/>
                  <a:gd name="T1" fmla="*/ 0 h 503"/>
                  <a:gd name="T2" fmla="*/ 188 w 198"/>
                  <a:gd name="T3" fmla="*/ 52 h 503"/>
                  <a:gd name="T4" fmla="*/ 165 w 198"/>
                  <a:gd name="T5" fmla="*/ 108 h 503"/>
                  <a:gd name="T6" fmla="*/ 142 w 198"/>
                  <a:gd name="T7" fmla="*/ 166 h 503"/>
                  <a:gd name="T8" fmla="*/ 113 w 198"/>
                  <a:gd name="T9" fmla="*/ 222 h 503"/>
                  <a:gd name="T10" fmla="*/ 83 w 198"/>
                  <a:gd name="T11" fmla="*/ 277 h 503"/>
                  <a:gd name="T12" fmla="*/ 55 w 198"/>
                  <a:gd name="T13" fmla="*/ 332 h 503"/>
                  <a:gd name="T14" fmla="*/ 31 w 198"/>
                  <a:gd name="T15" fmla="*/ 382 h 503"/>
                  <a:gd name="T16" fmla="*/ 12 w 198"/>
                  <a:gd name="T17" fmla="*/ 428 h 503"/>
                  <a:gd name="T18" fmla="*/ 0 w 198"/>
                  <a:gd name="T19" fmla="*/ 470 h 503"/>
                  <a:gd name="T20" fmla="*/ 0 w 198"/>
                  <a:gd name="T21" fmla="*/ 503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8" h="503">
                    <a:moveTo>
                      <a:pt x="198" y="0"/>
                    </a:moveTo>
                    <a:lnTo>
                      <a:pt x="188" y="52"/>
                    </a:lnTo>
                    <a:lnTo>
                      <a:pt x="165" y="108"/>
                    </a:lnTo>
                    <a:lnTo>
                      <a:pt x="142" y="166"/>
                    </a:lnTo>
                    <a:lnTo>
                      <a:pt x="113" y="222"/>
                    </a:lnTo>
                    <a:lnTo>
                      <a:pt x="83" y="277"/>
                    </a:lnTo>
                    <a:lnTo>
                      <a:pt x="55" y="332"/>
                    </a:lnTo>
                    <a:lnTo>
                      <a:pt x="31" y="382"/>
                    </a:lnTo>
                    <a:lnTo>
                      <a:pt x="12" y="428"/>
                    </a:lnTo>
                    <a:lnTo>
                      <a:pt x="0" y="470"/>
                    </a:lnTo>
                    <a:lnTo>
                      <a:pt x="0" y="503"/>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81" name="Freeform 953"/>
              <p:cNvSpPr>
                <a:spLocks/>
              </p:cNvSpPr>
              <p:nvPr/>
            </p:nvSpPr>
            <p:spPr bwMode="auto">
              <a:xfrm>
                <a:off x="928" y="3041"/>
                <a:ext cx="3" cy="13"/>
              </a:xfrm>
              <a:custGeom>
                <a:avLst/>
                <a:gdLst>
                  <a:gd name="T0" fmla="*/ 0 w 81"/>
                  <a:gd name="T1" fmla="*/ 0 h 362"/>
                  <a:gd name="T2" fmla="*/ 17 w 81"/>
                  <a:gd name="T3" fmla="*/ 33 h 362"/>
                  <a:gd name="T4" fmla="*/ 29 w 81"/>
                  <a:gd name="T5" fmla="*/ 69 h 362"/>
                  <a:gd name="T6" fmla="*/ 45 w 81"/>
                  <a:gd name="T7" fmla="*/ 105 h 362"/>
                  <a:gd name="T8" fmla="*/ 59 w 81"/>
                  <a:gd name="T9" fmla="*/ 141 h 362"/>
                  <a:gd name="T10" fmla="*/ 72 w 81"/>
                  <a:gd name="T11" fmla="*/ 177 h 362"/>
                  <a:gd name="T12" fmla="*/ 78 w 81"/>
                  <a:gd name="T13" fmla="*/ 216 h 362"/>
                  <a:gd name="T14" fmla="*/ 81 w 81"/>
                  <a:gd name="T15" fmla="*/ 252 h 362"/>
                  <a:gd name="T16" fmla="*/ 81 w 81"/>
                  <a:gd name="T17" fmla="*/ 291 h 362"/>
                  <a:gd name="T18" fmla="*/ 75 w 81"/>
                  <a:gd name="T19" fmla="*/ 326 h 362"/>
                  <a:gd name="T20" fmla="*/ 62 w 81"/>
                  <a:gd name="T21" fmla="*/ 362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362">
                    <a:moveTo>
                      <a:pt x="0" y="0"/>
                    </a:moveTo>
                    <a:lnTo>
                      <a:pt x="17" y="33"/>
                    </a:lnTo>
                    <a:lnTo>
                      <a:pt x="29" y="69"/>
                    </a:lnTo>
                    <a:lnTo>
                      <a:pt x="45" y="105"/>
                    </a:lnTo>
                    <a:lnTo>
                      <a:pt x="59" y="141"/>
                    </a:lnTo>
                    <a:lnTo>
                      <a:pt x="72" y="177"/>
                    </a:lnTo>
                    <a:lnTo>
                      <a:pt x="78" y="216"/>
                    </a:lnTo>
                    <a:lnTo>
                      <a:pt x="81" y="252"/>
                    </a:lnTo>
                    <a:lnTo>
                      <a:pt x="81" y="291"/>
                    </a:lnTo>
                    <a:lnTo>
                      <a:pt x="75" y="326"/>
                    </a:lnTo>
                    <a:lnTo>
                      <a:pt x="62" y="362"/>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82" name="Freeform 954"/>
              <p:cNvSpPr>
                <a:spLocks/>
              </p:cNvSpPr>
              <p:nvPr/>
            </p:nvSpPr>
            <p:spPr bwMode="auto">
              <a:xfrm>
                <a:off x="954" y="3014"/>
                <a:ext cx="2" cy="18"/>
              </a:xfrm>
              <a:custGeom>
                <a:avLst/>
                <a:gdLst>
                  <a:gd name="T0" fmla="*/ 41 w 49"/>
                  <a:gd name="T1" fmla="*/ 0 h 511"/>
                  <a:gd name="T2" fmla="*/ 49 w 49"/>
                  <a:gd name="T3" fmla="*/ 68 h 511"/>
                  <a:gd name="T4" fmla="*/ 49 w 49"/>
                  <a:gd name="T5" fmla="*/ 124 h 511"/>
                  <a:gd name="T6" fmla="*/ 46 w 49"/>
                  <a:gd name="T7" fmla="*/ 173 h 511"/>
                  <a:gd name="T8" fmla="*/ 35 w 49"/>
                  <a:gd name="T9" fmla="*/ 218 h 511"/>
                  <a:gd name="T10" fmla="*/ 26 w 49"/>
                  <a:gd name="T11" fmla="*/ 257 h 511"/>
                  <a:gd name="T12" fmla="*/ 16 w 49"/>
                  <a:gd name="T13" fmla="*/ 300 h 511"/>
                  <a:gd name="T14" fmla="*/ 6 w 49"/>
                  <a:gd name="T15" fmla="*/ 342 h 511"/>
                  <a:gd name="T16" fmla="*/ 0 w 49"/>
                  <a:gd name="T17" fmla="*/ 391 h 511"/>
                  <a:gd name="T18" fmla="*/ 0 w 49"/>
                  <a:gd name="T19" fmla="*/ 447 h 511"/>
                  <a:gd name="T20" fmla="*/ 3 w 49"/>
                  <a:gd name="T21" fmla="*/ 511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511">
                    <a:moveTo>
                      <a:pt x="41" y="0"/>
                    </a:moveTo>
                    <a:lnTo>
                      <a:pt x="49" y="68"/>
                    </a:lnTo>
                    <a:lnTo>
                      <a:pt x="49" y="124"/>
                    </a:lnTo>
                    <a:lnTo>
                      <a:pt x="46" y="173"/>
                    </a:lnTo>
                    <a:lnTo>
                      <a:pt x="35" y="218"/>
                    </a:lnTo>
                    <a:lnTo>
                      <a:pt x="26" y="257"/>
                    </a:lnTo>
                    <a:lnTo>
                      <a:pt x="16" y="300"/>
                    </a:lnTo>
                    <a:lnTo>
                      <a:pt x="6" y="342"/>
                    </a:lnTo>
                    <a:lnTo>
                      <a:pt x="0" y="391"/>
                    </a:lnTo>
                    <a:lnTo>
                      <a:pt x="0" y="447"/>
                    </a:lnTo>
                    <a:lnTo>
                      <a:pt x="3" y="511"/>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83" name="Freeform 955"/>
              <p:cNvSpPr>
                <a:spLocks/>
              </p:cNvSpPr>
              <p:nvPr/>
            </p:nvSpPr>
            <p:spPr bwMode="auto">
              <a:xfrm>
                <a:off x="962" y="3028"/>
                <a:ext cx="8" cy="22"/>
              </a:xfrm>
              <a:custGeom>
                <a:avLst/>
                <a:gdLst>
                  <a:gd name="T0" fmla="*/ 0 w 191"/>
                  <a:gd name="T1" fmla="*/ 0 h 633"/>
                  <a:gd name="T2" fmla="*/ 7 w 191"/>
                  <a:gd name="T3" fmla="*/ 56 h 633"/>
                  <a:gd name="T4" fmla="*/ 20 w 191"/>
                  <a:gd name="T5" fmla="*/ 111 h 633"/>
                  <a:gd name="T6" fmla="*/ 39 w 191"/>
                  <a:gd name="T7" fmla="*/ 170 h 633"/>
                  <a:gd name="T8" fmla="*/ 65 w 191"/>
                  <a:gd name="T9" fmla="*/ 229 h 633"/>
                  <a:gd name="T10" fmla="*/ 94 w 191"/>
                  <a:gd name="T11" fmla="*/ 287 h 633"/>
                  <a:gd name="T12" fmla="*/ 121 w 191"/>
                  <a:gd name="T13" fmla="*/ 353 h 633"/>
                  <a:gd name="T14" fmla="*/ 146 w 191"/>
                  <a:gd name="T15" fmla="*/ 417 h 633"/>
                  <a:gd name="T16" fmla="*/ 169 w 191"/>
                  <a:gd name="T17" fmla="*/ 486 h 633"/>
                  <a:gd name="T18" fmla="*/ 185 w 191"/>
                  <a:gd name="T19" fmla="*/ 558 h 633"/>
                  <a:gd name="T20" fmla="*/ 191 w 191"/>
                  <a:gd name="T21" fmla="*/ 633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1" h="633">
                    <a:moveTo>
                      <a:pt x="0" y="0"/>
                    </a:moveTo>
                    <a:lnTo>
                      <a:pt x="7" y="56"/>
                    </a:lnTo>
                    <a:lnTo>
                      <a:pt x="20" y="111"/>
                    </a:lnTo>
                    <a:lnTo>
                      <a:pt x="39" y="170"/>
                    </a:lnTo>
                    <a:lnTo>
                      <a:pt x="65" y="229"/>
                    </a:lnTo>
                    <a:lnTo>
                      <a:pt x="94" y="287"/>
                    </a:lnTo>
                    <a:lnTo>
                      <a:pt x="121" y="353"/>
                    </a:lnTo>
                    <a:lnTo>
                      <a:pt x="146" y="417"/>
                    </a:lnTo>
                    <a:lnTo>
                      <a:pt x="169" y="486"/>
                    </a:lnTo>
                    <a:lnTo>
                      <a:pt x="185" y="558"/>
                    </a:lnTo>
                    <a:lnTo>
                      <a:pt x="191" y="633"/>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84" name="Freeform 956"/>
              <p:cNvSpPr>
                <a:spLocks/>
              </p:cNvSpPr>
              <p:nvPr/>
            </p:nvSpPr>
            <p:spPr bwMode="auto">
              <a:xfrm>
                <a:off x="1022" y="2954"/>
                <a:ext cx="21" cy="27"/>
              </a:xfrm>
              <a:custGeom>
                <a:avLst/>
                <a:gdLst>
                  <a:gd name="T0" fmla="*/ 0 w 481"/>
                  <a:gd name="T1" fmla="*/ 0 h 763"/>
                  <a:gd name="T2" fmla="*/ 79 w 481"/>
                  <a:gd name="T3" fmla="*/ 52 h 763"/>
                  <a:gd name="T4" fmla="*/ 143 w 481"/>
                  <a:gd name="T5" fmla="*/ 117 h 763"/>
                  <a:gd name="T6" fmla="*/ 192 w 481"/>
                  <a:gd name="T7" fmla="*/ 193 h 763"/>
                  <a:gd name="T8" fmla="*/ 234 w 481"/>
                  <a:gd name="T9" fmla="*/ 271 h 763"/>
                  <a:gd name="T10" fmla="*/ 270 w 481"/>
                  <a:gd name="T11" fmla="*/ 356 h 763"/>
                  <a:gd name="T12" fmla="*/ 305 w 481"/>
                  <a:gd name="T13" fmla="*/ 440 h 763"/>
                  <a:gd name="T14" fmla="*/ 338 w 481"/>
                  <a:gd name="T15" fmla="*/ 528 h 763"/>
                  <a:gd name="T16" fmla="*/ 377 w 481"/>
                  <a:gd name="T17" fmla="*/ 610 h 763"/>
                  <a:gd name="T18" fmla="*/ 426 w 481"/>
                  <a:gd name="T19" fmla="*/ 691 h 763"/>
                  <a:gd name="T20" fmla="*/ 481 w 481"/>
                  <a:gd name="T21" fmla="*/ 763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1" h="763">
                    <a:moveTo>
                      <a:pt x="0" y="0"/>
                    </a:moveTo>
                    <a:lnTo>
                      <a:pt x="79" y="52"/>
                    </a:lnTo>
                    <a:lnTo>
                      <a:pt x="143" y="117"/>
                    </a:lnTo>
                    <a:lnTo>
                      <a:pt x="192" y="193"/>
                    </a:lnTo>
                    <a:lnTo>
                      <a:pt x="234" y="271"/>
                    </a:lnTo>
                    <a:lnTo>
                      <a:pt x="270" y="356"/>
                    </a:lnTo>
                    <a:lnTo>
                      <a:pt x="305" y="440"/>
                    </a:lnTo>
                    <a:lnTo>
                      <a:pt x="338" y="528"/>
                    </a:lnTo>
                    <a:lnTo>
                      <a:pt x="377" y="610"/>
                    </a:lnTo>
                    <a:lnTo>
                      <a:pt x="426" y="691"/>
                    </a:lnTo>
                    <a:lnTo>
                      <a:pt x="481" y="763"/>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85" name="Freeform 957"/>
              <p:cNvSpPr>
                <a:spLocks/>
              </p:cNvSpPr>
              <p:nvPr/>
            </p:nvSpPr>
            <p:spPr bwMode="auto">
              <a:xfrm>
                <a:off x="1029" y="2984"/>
                <a:ext cx="9" cy="9"/>
              </a:xfrm>
              <a:custGeom>
                <a:avLst/>
                <a:gdLst>
                  <a:gd name="T0" fmla="*/ 0 w 218"/>
                  <a:gd name="T1" fmla="*/ 0 h 238"/>
                  <a:gd name="T2" fmla="*/ 19 w 218"/>
                  <a:gd name="T3" fmla="*/ 23 h 238"/>
                  <a:gd name="T4" fmla="*/ 35 w 218"/>
                  <a:gd name="T5" fmla="*/ 52 h 238"/>
                  <a:gd name="T6" fmla="*/ 52 w 218"/>
                  <a:gd name="T7" fmla="*/ 81 h 238"/>
                  <a:gd name="T8" fmla="*/ 68 w 218"/>
                  <a:gd name="T9" fmla="*/ 111 h 238"/>
                  <a:gd name="T10" fmla="*/ 87 w 218"/>
                  <a:gd name="T11" fmla="*/ 141 h 238"/>
                  <a:gd name="T12" fmla="*/ 107 w 218"/>
                  <a:gd name="T13" fmla="*/ 169 h 238"/>
                  <a:gd name="T14" fmla="*/ 130 w 218"/>
                  <a:gd name="T15" fmla="*/ 192 h 238"/>
                  <a:gd name="T16" fmla="*/ 153 w 218"/>
                  <a:gd name="T17" fmla="*/ 215 h 238"/>
                  <a:gd name="T18" fmla="*/ 185 w 218"/>
                  <a:gd name="T19" fmla="*/ 232 h 238"/>
                  <a:gd name="T20" fmla="*/ 218 w 218"/>
                  <a:gd name="T21"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8" h="238">
                    <a:moveTo>
                      <a:pt x="0" y="0"/>
                    </a:moveTo>
                    <a:lnTo>
                      <a:pt x="19" y="23"/>
                    </a:lnTo>
                    <a:lnTo>
                      <a:pt x="35" y="52"/>
                    </a:lnTo>
                    <a:lnTo>
                      <a:pt x="52" y="81"/>
                    </a:lnTo>
                    <a:lnTo>
                      <a:pt x="68" y="111"/>
                    </a:lnTo>
                    <a:lnTo>
                      <a:pt x="87" y="141"/>
                    </a:lnTo>
                    <a:lnTo>
                      <a:pt x="107" y="169"/>
                    </a:lnTo>
                    <a:lnTo>
                      <a:pt x="130" y="192"/>
                    </a:lnTo>
                    <a:lnTo>
                      <a:pt x="153" y="215"/>
                    </a:lnTo>
                    <a:lnTo>
                      <a:pt x="185" y="232"/>
                    </a:lnTo>
                    <a:lnTo>
                      <a:pt x="218" y="238"/>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86" name="Freeform 958"/>
              <p:cNvSpPr>
                <a:spLocks/>
              </p:cNvSpPr>
              <p:nvPr/>
            </p:nvSpPr>
            <p:spPr bwMode="auto">
              <a:xfrm>
                <a:off x="1056" y="2945"/>
                <a:ext cx="12" cy="10"/>
              </a:xfrm>
              <a:custGeom>
                <a:avLst/>
                <a:gdLst>
                  <a:gd name="T0" fmla="*/ 0 w 280"/>
                  <a:gd name="T1" fmla="*/ 0 h 262"/>
                  <a:gd name="T2" fmla="*/ 36 w 280"/>
                  <a:gd name="T3" fmla="*/ 17 h 262"/>
                  <a:gd name="T4" fmla="*/ 72 w 280"/>
                  <a:gd name="T5" fmla="*/ 33 h 262"/>
                  <a:gd name="T6" fmla="*/ 104 w 280"/>
                  <a:gd name="T7" fmla="*/ 56 h 262"/>
                  <a:gd name="T8" fmla="*/ 137 w 280"/>
                  <a:gd name="T9" fmla="*/ 76 h 262"/>
                  <a:gd name="T10" fmla="*/ 165 w 280"/>
                  <a:gd name="T11" fmla="*/ 102 h 262"/>
                  <a:gd name="T12" fmla="*/ 195 w 280"/>
                  <a:gd name="T13" fmla="*/ 127 h 262"/>
                  <a:gd name="T14" fmla="*/ 221 w 280"/>
                  <a:gd name="T15" fmla="*/ 157 h 262"/>
                  <a:gd name="T16" fmla="*/ 244 w 280"/>
                  <a:gd name="T17" fmla="*/ 190 h 262"/>
                  <a:gd name="T18" fmla="*/ 263 w 280"/>
                  <a:gd name="T19" fmla="*/ 226 h 262"/>
                  <a:gd name="T20" fmla="*/ 280 w 280"/>
                  <a:gd name="T21" fmla="*/ 26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0" h="262">
                    <a:moveTo>
                      <a:pt x="0" y="0"/>
                    </a:moveTo>
                    <a:lnTo>
                      <a:pt x="36" y="17"/>
                    </a:lnTo>
                    <a:lnTo>
                      <a:pt x="72" y="33"/>
                    </a:lnTo>
                    <a:lnTo>
                      <a:pt x="104" y="56"/>
                    </a:lnTo>
                    <a:lnTo>
                      <a:pt x="137" y="76"/>
                    </a:lnTo>
                    <a:lnTo>
                      <a:pt x="165" y="102"/>
                    </a:lnTo>
                    <a:lnTo>
                      <a:pt x="195" y="127"/>
                    </a:lnTo>
                    <a:lnTo>
                      <a:pt x="221" y="157"/>
                    </a:lnTo>
                    <a:lnTo>
                      <a:pt x="244" y="190"/>
                    </a:lnTo>
                    <a:lnTo>
                      <a:pt x="263" y="226"/>
                    </a:lnTo>
                    <a:lnTo>
                      <a:pt x="280" y="262"/>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87" name="Freeform 959"/>
              <p:cNvSpPr>
                <a:spLocks/>
              </p:cNvSpPr>
              <p:nvPr/>
            </p:nvSpPr>
            <p:spPr bwMode="auto">
              <a:xfrm>
                <a:off x="1068" y="2931"/>
                <a:ext cx="17" cy="9"/>
              </a:xfrm>
              <a:custGeom>
                <a:avLst/>
                <a:gdLst>
                  <a:gd name="T0" fmla="*/ 0 w 399"/>
                  <a:gd name="T1" fmla="*/ 0 h 242"/>
                  <a:gd name="T2" fmla="*/ 39 w 399"/>
                  <a:gd name="T3" fmla="*/ 23 h 242"/>
                  <a:gd name="T4" fmla="*/ 77 w 399"/>
                  <a:gd name="T5" fmla="*/ 49 h 242"/>
                  <a:gd name="T6" fmla="*/ 119 w 399"/>
                  <a:gd name="T7" fmla="*/ 72 h 242"/>
                  <a:gd name="T8" fmla="*/ 158 w 399"/>
                  <a:gd name="T9" fmla="*/ 95 h 242"/>
                  <a:gd name="T10" fmla="*/ 201 w 399"/>
                  <a:gd name="T11" fmla="*/ 121 h 242"/>
                  <a:gd name="T12" fmla="*/ 240 w 399"/>
                  <a:gd name="T13" fmla="*/ 144 h 242"/>
                  <a:gd name="T14" fmla="*/ 278 w 399"/>
                  <a:gd name="T15" fmla="*/ 166 h 242"/>
                  <a:gd name="T16" fmla="*/ 321 w 399"/>
                  <a:gd name="T17" fmla="*/ 190 h 242"/>
                  <a:gd name="T18" fmla="*/ 360 w 399"/>
                  <a:gd name="T19" fmla="*/ 216 h 242"/>
                  <a:gd name="T20" fmla="*/ 399 w 399"/>
                  <a:gd name="T21" fmla="*/ 24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9" h="242">
                    <a:moveTo>
                      <a:pt x="0" y="0"/>
                    </a:moveTo>
                    <a:lnTo>
                      <a:pt x="39" y="23"/>
                    </a:lnTo>
                    <a:lnTo>
                      <a:pt x="77" y="49"/>
                    </a:lnTo>
                    <a:lnTo>
                      <a:pt x="119" y="72"/>
                    </a:lnTo>
                    <a:lnTo>
                      <a:pt x="158" y="95"/>
                    </a:lnTo>
                    <a:lnTo>
                      <a:pt x="201" y="121"/>
                    </a:lnTo>
                    <a:lnTo>
                      <a:pt x="240" y="144"/>
                    </a:lnTo>
                    <a:lnTo>
                      <a:pt x="278" y="166"/>
                    </a:lnTo>
                    <a:lnTo>
                      <a:pt x="321" y="190"/>
                    </a:lnTo>
                    <a:lnTo>
                      <a:pt x="360" y="216"/>
                    </a:lnTo>
                    <a:lnTo>
                      <a:pt x="399" y="242"/>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88" name="Freeform 960"/>
              <p:cNvSpPr>
                <a:spLocks/>
              </p:cNvSpPr>
              <p:nvPr/>
            </p:nvSpPr>
            <p:spPr bwMode="auto">
              <a:xfrm>
                <a:off x="1080" y="2927"/>
                <a:ext cx="8" cy="3"/>
              </a:xfrm>
              <a:custGeom>
                <a:avLst/>
                <a:gdLst>
                  <a:gd name="T0" fmla="*/ 0 w 179"/>
                  <a:gd name="T1" fmla="*/ 0 h 79"/>
                  <a:gd name="T2" fmla="*/ 17 w 179"/>
                  <a:gd name="T3" fmla="*/ 10 h 79"/>
                  <a:gd name="T4" fmla="*/ 36 w 179"/>
                  <a:gd name="T5" fmla="*/ 17 h 79"/>
                  <a:gd name="T6" fmla="*/ 52 w 179"/>
                  <a:gd name="T7" fmla="*/ 27 h 79"/>
                  <a:gd name="T8" fmla="*/ 72 w 179"/>
                  <a:gd name="T9" fmla="*/ 36 h 79"/>
                  <a:gd name="T10" fmla="*/ 88 w 179"/>
                  <a:gd name="T11" fmla="*/ 43 h 79"/>
                  <a:gd name="T12" fmla="*/ 108 w 179"/>
                  <a:gd name="T13" fmla="*/ 49 h 79"/>
                  <a:gd name="T14" fmla="*/ 127 w 179"/>
                  <a:gd name="T15" fmla="*/ 60 h 79"/>
                  <a:gd name="T16" fmla="*/ 143 w 179"/>
                  <a:gd name="T17" fmla="*/ 66 h 79"/>
                  <a:gd name="T18" fmla="*/ 163 w 179"/>
                  <a:gd name="T19" fmla="*/ 72 h 79"/>
                  <a:gd name="T20" fmla="*/ 179 w 179"/>
                  <a:gd name="T21"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9" h="79">
                    <a:moveTo>
                      <a:pt x="0" y="0"/>
                    </a:moveTo>
                    <a:lnTo>
                      <a:pt x="17" y="10"/>
                    </a:lnTo>
                    <a:lnTo>
                      <a:pt x="36" y="17"/>
                    </a:lnTo>
                    <a:lnTo>
                      <a:pt x="52" y="27"/>
                    </a:lnTo>
                    <a:lnTo>
                      <a:pt x="72" y="36"/>
                    </a:lnTo>
                    <a:lnTo>
                      <a:pt x="88" y="43"/>
                    </a:lnTo>
                    <a:lnTo>
                      <a:pt x="108" y="49"/>
                    </a:lnTo>
                    <a:lnTo>
                      <a:pt x="127" y="60"/>
                    </a:lnTo>
                    <a:lnTo>
                      <a:pt x="143" y="66"/>
                    </a:lnTo>
                    <a:lnTo>
                      <a:pt x="163" y="72"/>
                    </a:lnTo>
                    <a:lnTo>
                      <a:pt x="179" y="79"/>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89" name="Freeform 961"/>
              <p:cNvSpPr>
                <a:spLocks/>
              </p:cNvSpPr>
              <p:nvPr/>
            </p:nvSpPr>
            <p:spPr bwMode="auto">
              <a:xfrm>
                <a:off x="1090" y="2886"/>
                <a:ext cx="14" cy="6"/>
              </a:xfrm>
              <a:custGeom>
                <a:avLst/>
                <a:gdLst>
                  <a:gd name="T0" fmla="*/ 0 w 341"/>
                  <a:gd name="T1" fmla="*/ 0 h 179"/>
                  <a:gd name="T2" fmla="*/ 25 w 341"/>
                  <a:gd name="T3" fmla="*/ 16 h 179"/>
                  <a:gd name="T4" fmla="*/ 58 w 341"/>
                  <a:gd name="T5" fmla="*/ 36 h 179"/>
                  <a:gd name="T6" fmla="*/ 91 w 341"/>
                  <a:gd name="T7" fmla="*/ 58 h 179"/>
                  <a:gd name="T8" fmla="*/ 126 w 341"/>
                  <a:gd name="T9" fmla="*/ 81 h 179"/>
                  <a:gd name="T10" fmla="*/ 165 w 341"/>
                  <a:gd name="T11" fmla="*/ 108 h 179"/>
                  <a:gd name="T12" fmla="*/ 204 w 341"/>
                  <a:gd name="T13" fmla="*/ 130 h 179"/>
                  <a:gd name="T14" fmla="*/ 240 w 341"/>
                  <a:gd name="T15" fmla="*/ 150 h 179"/>
                  <a:gd name="T16" fmla="*/ 276 w 341"/>
                  <a:gd name="T17" fmla="*/ 166 h 179"/>
                  <a:gd name="T18" fmla="*/ 308 w 341"/>
                  <a:gd name="T19" fmla="*/ 176 h 179"/>
                  <a:gd name="T20" fmla="*/ 341 w 341"/>
                  <a:gd name="T21"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1" h="179">
                    <a:moveTo>
                      <a:pt x="0" y="0"/>
                    </a:moveTo>
                    <a:lnTo>
                      <a:pt x="25" y="16"/>
                    </a:lnTo>
                    <a:lnTo>
                      <a:pt x="58" y="36"/>
                    </a:lnTo>
                    <a:lnTo>
                      <a:pt x="91" y="58"/>
                    </a:lnTo>
                    <a:lnTo>
                      <a:pt x="126" y="81"/>
                    </a:lnTo>
                    <a:lnTo>
                      <a:pt x="165" y="108"/>
                    </a:lnTo>
                    <a:lnTo>
                      <a:pt x="204" y="130"/>
                    </a:lnTo>
                    <a:lnTo>
                      <a:pt x="240" y="150"/>
                    </a:lnTo>
                    <a:lnTo>
                      <a:pt x="276" y="166"/>
                    </a:lnTo>
                    <a:lnTo>
                      <a:pt x="308" y="176"/>
                    </a:lnTo>
                    <a:lnTo>
                      <a:pt x="341" y="179"/>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90" name="Freeform 962"/>
              <p:cNvSpPr>
                <a:spLocks/>
              </p:cNvSpPr>
              <p:nvPr/>
            </p:nvSpPr>
            <p:spPr bwMode="auto">
              <a:xfrm>
                <a:off x="1094" y="2882"/>
                <a:ext cx="8" cy="1"/>
              </a:xfrm>
              <a:custGeom>
                <a:avLst/>
                <a:gdLst>
                  <a:gd name="T0" fmla="*/ 0 w 179"/>
                  <a:gd name="T1" fmla="*/ 0 h 39"/>
                  <a:gd name="T2" fmla="*/ 16 w 179"/>
                  <a:gd name="T3" fmla="*/ 3 h 39"/>
                  <a:gd name="T4" fmla="*/ 36 w 179"/>
                  <a:gd name="T5" fmla="*/ 10 h 39"/>
                  <a:gd name="T6" fmla="*/ 52 w 179"/>
                  <a:gd name="T7" fmla="*/ 13 h 39"/>
                  <a:gd name="T8" fmla="*/ 71 w 179"/>
                  <a:gd name="T9" fmla="*/ 19 h 39"/>
                  <a:gd name="T10" fmla="*/ 88 w 179"/>
                  <a:gd name="T11" fmla="*/ 27 h 39"/>
                  <a:gd name="T12" fmla="*/ 104 w 179"/>
                  <a:gd name="T13" fmla="*/ 30 h 39"/>
                  <a:gd name="T14" fmla="*/ 123 w 179"/>
                  <a:gd name="T15" fmla="*/ 33 h 39"/>
                  <a:gd name="T16" fmla="*/ 143 w 179"/>
                  <a:gd name="T17" fmla="*/ 36 h 39"/>
                  <a:gd name="T18" fmla="*/ 159 w 179"/>
                  <a:gd name="T19" fmla="*/ 39 h 39"/>
                  <a:gd name="T20" fmla="*/ 179 w 179"/>
                  <a:gd name="T21"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9" h="39">
                    <a:moveTo>
                      <a:pt x="0" y="0"/>
                    </a:moveTo>
                    <a:lnTo>
                      <a:pt x="16" y="3"/>
                    </a:lnTo>
                    <a:lnTo>
                      <a:pt x="36" y="10"/>
                    </a:lnTo>
                    <a:lnTo>
                      <a:pt x="52" y="13"/>
                    </a:lnTo>
                    <a:lnTo>
                      <a:pt x="71" y="19"/>
                    </a:lnTo>
                    <a:lnTo>
                      <a:pt x="88" y="27"/>
                    </a:lnTo>
                    <a:lnTo>
                      <a:pt x="104" y="30"/>
                    </a:lnTo>
                    <a:lnTo>
                      <a:pt x="123" y="33"/>
                    </a:lnTo>
                    <a:lnTo>
                      <a:pt x="143" y="36"/>
                    </a:lnTo>
                    <a:lnTo>
                      <a:pt x="159" y="39"/>
                    </a:lnTo>
                    <a:lnTo>
                      <a:pt x="179" y="39"/>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91" name="Freeform 963"/>
              <p:cNvSpPr>
                <a:spLocks/>
              </p:cNvSpPr>
              <p:nvPr/>
            </p:nvSpPr>
            <p:spPr bwMode="auto">
              <a:xfrm>
                <a:off x="1100" y="2875"/>
                <a:ext cx="9" cy="1"/>
              </a:xfrm>
              <a:custGeom>
                <a:avLst/>
                <a:gdLst>
                  <a:gd name="T0" fmla="*/ 0 w 198"/>
                  <a:gd name="T1" fmla="*/ 0 h 20"/>
                  <a:gd name="T2" fmla="*/ 13 w 198"/>
                  <a:gd name="T3" fmla="*/ 3 h 20"/>
                  <a:gd name="T4" fmla="*/ 29 w 198"/>
                  <a:gd name="T5" fmla="*/ 3 h 20"/>
                  <a:gd name="T6" fmla="*/ 52 w 198"/>
                  <a:gd name="T7" fmla="*/ 10 h 20"/>
                  <a:gd name="T8" fmla="*/ 77 w 198"/>
                  <a:gd name="T9" fmla="*/ 14 h 20"/>
                  <a:gd name="T10" fmla="*/ 101 w 198"/>
                  <a:gd name="T11" fmla="*/ 17 h 20"/>
                  <a:gd name="T12" fmla="*/ 126 w 198"/>
                  <a:gd name="T13" fmla="*/ 17 h 20"/>
                  <a:gd name="T14" fmla="*/ 149 w 198"/>
                  <a:gd name="T15" fmla="*/ 20 h 20"/>
                  <a:gd name="T16" fmla="*/ 172 w 198"/>
                  <a:gd name="T17" fmla="*/ 17 h 20"/>
                  <a:gd name="T18" fmla="*/ 188 w 198"/>
                  <a:gd name="T19" fmla="*/ 10 h 20"/>
                  <a:gd name="T20" fmla="*/ 198 w 198"/>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8" h="20">
                    <a:moveTo>
                      <a:pt x="0" y="0"/>
                    </a:moveTo>
                    <a:lnTo>
                      <a:pt x="13" y="3"/>
                    </a:lnTo>
                    <a:lnTo>
                      <a:pt x="29" y="3"/>
                    </a:lnTo>
                    <a:lnTo>
                      <a:pt x="52" y="10"/>
                    </a:lnTo>
                    <a:lnTo>
                      <a:pt x="77" y="14"/>
                    </a:lnTo>
                    <a:lnTo>
                      <a:pt x="101" y="17"/>
                    </a:lnTo>
                    <a:lnTo>
                      <a:pt x="126" y="17"/>
                    </a:lnTo>
                    <a:lnTo>
                      <a:pt x="149" y="20"/>
                    </a:lnTo>
                    <a:lnTo>
                      <a:pt x="172" y="17"/>
                    </a:lnTo>
                    <a:lnTo>
                      <a:pt x="188" y="10"/>
                    </a:lnTo>
                    <a:lnTo>
                      <a:pt x="198"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92" name="Freeform 964"/>
              <p:cNvSpPr>
                <a:spLocks/>
              </p:cNvSpPr>
              <p:nvPr/>
            </p:nvSpPr>
            <p:spPr bwMode="auto">
              <a:xfrm>
                <a:off x="1098" y="2835"/>
                <a:ext cx="16" cy="2"/>
              </a:xfrm>
              <a:custGeom>
                <a:avLst/>
                <a:gdLst>
                  <a:gd name="T0" fmla="*/ 0 w 370"/>
                  <a:gd name="T1" fmla="*/ 50 h 50"/>
                  <a:gd name="T2" fmla="*/ 35 w 370"/>
                  <a:gd name="T3" fmla="*/ 36 h 50"/>
                  <a:gd name="T4" fmla="*/ 74 w 370"/>
                  <a:gd name="T5" fmla="*/ 30 h 50"/>
                  <a:gd name="T6" fmla="*/ 110 w 370"/>
                  <a:gd name="T7" fmla="*/ 24 h 50"/>
                  <a:gd name="T8" fmla="*/ 153 w 370"/>
                  <a:gd name="T9" fmla="*/ 24 h 50"/>
                  <a:gd name="T10" fmla="*/ 192 w 370"/>
                  <a:gd name="T11" fmla="*/ 20 h 50"/>
                  <a:gd name="T12" fmla="*/ 230 w 370"/>
                  <a:gd name="T13" fmla="*/ 20 h 50"/>
                  <a:gd name="T14" fmla="*/ 266 w 370"/>
                  <a:gd name="T15" fmla="*/ 20 h 50"/>
                  <a:gd name="T16" fmla="*/ 305 w 370"/>
                  <a:gd name="T17" fmla="*/ 17 h 50"/>
                  <a:gd name="T18" fmla="*/ 338 w 370"/>
                  <a:gd name="T19" fmla="*/ 11 h 50"/>
                  <a:gd name="T20" fmla="*/ 370 w 370"/>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0" h="50">
                    <a:moveTo>
                      <a:pt x="0" y="50"/>
                    </a:moveTo>
                    <a:lnTo>
                      <a:pt x="35" y="36"/>
                    </a:lnTo>
                    <a:lnTo>
                      <a:pt x="74" y="30"/>
                    </a:lnTo>
                    <a:lnTo>
                      <a:pt x="110" y="24"/>
                    </a:lnTo>
                    <a:lnTo>
                      <a:pt x="153" y="24"/>
                    </a:lnTo>
                    <a:lnTo>
                      <a:pt x="192" y="20"/>
                    </a:lnTo>
                    <a:lnTo>
                      <a:pt x="230" y="20"/>
                    </a:lnTo>
                    <a:lnTo>
                      <a:pt x="266" y="20"/>
                    </a:lnTo>
                    <a:lnTo>
                      <a:pt x="305" y="17"/>
                    </a:lnTo>
                    <a:lnTo>
                      <a:pt x="338" y="11"/>
                    </a:lnTo>
                    <a:lnTo>
                      <a:pt x="370"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93" name="Freeform 965"/>
              <p:cNvSpPr>
                <a:spLocks/>
              </p:cNvSpPr>
              <p:nvPr/>
            </p:nvSpPr>
            <p:spPr bwMode="auto">
              <a:xfrm>
                <a:off x="1101" y="2787"/>
                <a:ext cx="13" cy="9"/>
              </a:xfrm>
              <a:custGeom>
                <a:avLst/>
                <a:gdLst>
                  <a:gd name="T0" fmla="*/ 0 w 299"/>
                  <a:gd name="T1" fmla="*/ 261 h 261"/>
                  <a:gd name="T2" fmla="*/ 42 w 299"/>
                  <a:gd name="T3" fmla="*/ 251 h 261"/>
                  <a:gd name="T4" fmla="*/ 78 w 299"/>
                  <a:gd name="T5" fmla="*/ 235 h 261"/>
                  <a:gd name="T6" fmla="*/ 113 w 299"/>
                  <a:gd name="T7" fmla="*/ 211 h 261"/>
                  <a:gd name="T8" fmla="*/ 143 w 299"/>
                  <a:gd name="T9" fmla="*/ 186 h 261"/>
                  <a:gd name="T10" fmla="*/ 173 w 299"/>
                  <a:gd name="T11" fmla="*/ 160 h 261"/>
                  <a:gd name="T12" fmla="*/ 198 w 299"/>
                  <a:gd name="T13" fmla="*/ 127 h 261"/>
                  <a:gd name="T14" fmla="*/ 225 w 299"/>
                  <a:gd name="T15" fmla="*/ 94 h 261"/>
                  <a:gd name="T16" fmla="*/ 250 w 299"/>
                  <a:gd name="T17" fmla="*/ 62 h 261"/>
                  <a:gd name="T18" fmla="*/ 273 w 299"/>
                  <a:gd name="T19" fmla="*/ 29 h 261"/>
                  <a:gd name="T20" fmla="*/ 299 w 299"/>
                  <a:gd name="T21"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9" h="261">
                    <a:moveTo>
                      <a:pt x="0" y="261"/>
                    </a:moveTo>
                    <a:lnTo>
                      <a:pt x="42" y="251"/>
                    </a:lnTo>
                    <a:lnTo>
                      <a:pt x="78" y="235"/>
                    </a:lnTo>
                    <a:lnTo>
                      <a:pt x="113" y="211"/>
                    </a:lnTo>
                    <a:lnTo>
                      <a:pt x="143" y="186"/>
                    </a:lnTo>
                    <a:lnTo>
                      <a:pt x="173" y="160"/>
                    </a:lnTo>
                    <a:lnTo>
                      <a:pt x="198" y="127"/>
                    </a:lnTo>
                    <a:lnTo>
                      <a:pt x="225" y="94"/>
                    </a:lnTo>
                    <a:lnTo>
                      <a:pt x="250" y="62"/>
                    </a:lnTo>
                    <a:lnTo>
                      <a:pt x="273" y="29"/>
                    </a:lnTo>
                    <a:lnTo>
                      <a:pt x="299"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94" name="Freeform 966"/>
              <p:cNvSpPr>
                <a:spLocks/>
              </p:cNvSpPr>
              <p:nvPr/>
            </p:nvSpPr>
            <p:spPr bwMode="auto">
              <a:xfrm>
                <a:off x="1102" y="2783"/>
                <a:ext cx="6" cy="1"/>
              </a:xfrm>
              <a:custGeom>
                <a:avLst/>
                <a:gdLst>
                  <a:gd name="T0" fmla="*/ 0 w 139"/>
                  <a:gd name="T1" fmla="*/ 39 h 39"/>
                  <a:gd name="T2" fmla="*/ 13 w 139"/>
                  <a:gd name="T3" fmla="*/ 36 h 39"/>
                  <a:gd name="T4" fmla="*/ 29 w 139"/>
                  <a:gd name="T5" fmla="*/ 33 h 39"/>
                  <a:gd name="T6" fmla="*/ 41 w 139"/>
                  <a:gd name="T7" fmla="*/ 26 h 39"/>
                  <a:gd name="T8" fmla="*/ 55 w 139"/>
                  <a:gd name="T9" fmla="*/ 23 h 39"/>
                  <a:gd name="T10" fmla="*/ 71 w 139"/>
                  <a:gd name="T11" fmla="*/ 17 h 39"/>
                  <a:gd name="T12" fmla="*/ 84 w 139"/>
                  <a:gd name="T13" fmla="*/ 13 h 39"/>
                  <a:gd name="T14" fmla="*/ 98 w 139"/>
                  <a:gd name="T15" fmla="*/ 9 h 39"/>
                  <a:gd name="T16" fmla="*/ 110 w 139"/>
                  <a:gd name="T17" fmla="*/ 3 h 39"/>
                  <a:gd name="T18" fmla="*/ 126 w 139"/>
                  <a:gd name="T19" fmla="*/ 0 h 39"/>
                  <a:gd name="T20" fmla="*/ 139 w 139"/>
                  <a:gd name="T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9" h="39">
                    <a:moveTo>
                      <a:pt x="0" y="39"/>
                    </a:moveTo>
                    <a:lnTo>
                      <a:pt x="13" y="36"/>
                    </a:lnTo>
                    <a:lnTo>
                      <a:pt x="29" y="33"/>
                    </a:lnTo>
                    <a:lnTo>
                      <a:pt x="41" y="26"/>
                    </a:lnTo>
                    <a:lnTo>
                      <a:pt x="55" y="23"/>
                    </a:lnTo>
                    <a:lnTo>
                      <a:pt x="71" y="17"/>
                    </a:lnTo>
                    <a:lnTo>
                      <a:pt x="84" y="13"/>
                    </a:lnTo>
                    <a:lnTo>
                      <a:pt x="98" y="9"/>
                    </a:lnTo>
                    <a:lnTo>
                      <a:pt x="110" y="3"/>
                    </a:lnTo>
                    <a:lnTo>
                      <a:pt x="126" y="0"/>
                    </a:lnTo>
                    <a:lnTo>
                      <a:pt x="139"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95" name="Freeform 967"/>
              <p:cNvSpPr>
                <a:spLocks/>
              </p:cNvSpPr>
              <p:nvPr/>
            </p:nvSpPr>
            <p:spPr bwMode="auto">
              <a:xfrm>
                <a:off x="1099" y="2774"/>
                <a:ext cx="6" cy="1"/>
              </a:xfrm>
              <a:custGeom>
                <a:avLst/>
                <a:gdLst>
                  <a:gd name="T0" fmla="*/ 0 w 140"/>
                  <a:gd name="T1" fmla="*/ 20 h 23"/>
                  <a:gd name="T2" fmla="*/ 14 w 140"/>
                  <a:gd name="T3" fmla="*/ 20 h 23"/>
                  <a:gd name="T4" fmla="*/ 26 w 140"/>
                  <a:gd name="T5" fmla="*/ 23 h 23"/>
                  <a:gd name="T6" fmla="*/ 42 w 140"/>
                  <a:gd name="T7" fmla="*/ 23 h 23"/>
                  <a:gd name="T8" fmla="*/ 56 w 140"/>
                  <a:gd name="T9" fmla="*/ 23 h 23"/>
                  <a:gd name="T10" fmla="*/ 72 w 140"/>
                  <a:gd name="T11" fmla="*/ 23 h 23"/>
                  <a:gd name="T12" fmla="*/ 85 w 140"/>
                  <a:gd name="T13" fmla="*/ 20 h 23"/>
                  <a:gd name="T14" fmla="*/ 97 w 140"/>
                  <a:gd name="T15" fmla="*/ 20 h 23"/>
                  <a:gd name="T16" fmla="*/ 114 w 140"/>
                  <a:gd name="T17" fmla="*/ 12 h 23"/>
                  <a:gd name="T18" fmla="*/ 127 w 140"/>
                  <a:gd name="T19" fmla="*/ 6 h 23"/>
                  <a:gd name="T20" fmla="*/ 140 w 140"/>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23">
                    <a:moveTo>
                      <a:pt x="0" y="20"/>
                    </a:moveTo>
                    <a:lnTo>
                      <a:pt x="14" y="20"/>
                    </a:lnTo>
                    <a:lnTo>
                      <a:pt x="26" y="23"/>
                    </a:lnTo>
                    <a:lnTo>
                      <a:pt x="42" y="23"/>
                    </a:lnTo>
                    <a:lnTo>
                      <a:pt x="56" y="23"/>
                    </a:lnTo>
                    <a:lnTo>
                      <a:pt x="72" y="23"/>
                    </a:lnTo>
                    <a:lnTo>
                      <a:pt x="85" y="20"/>
                    </a:lnTo>
                    <a:lnTo>
                      <a:pt x="97" y="20"/>
                    </a:lnTo>
                    <a:lnTo>
                      <a:pt x="114" y="12"/>
                    </a:lnTo>
                    <a:lnTo>
                      <a:pt x="127" y="6"/>
                    </a:lnTo>
                    <a:lnTo>
                      <a:pt x="140"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96" name="Freeform 968"/>
              <p:cNvSpPr>
                <a:spLocks/>
              </p:cNvSpPr>
              <p:nvPr/>
            </p:nvSpPr>
            <p:spPr bwMode="auto">
              <a:xfrm>
                <a:off x="1055" y="2683"/>
                <a:ext cx="19" cy="14"/>
              </a:xfrm>
              <a:custGeom>
                <a:avLst/>
                <a:gdLst>
                  <a:gd name="T0" fmla="*/ 0 w 441"/>
                  <a:gd name="T1" fmla="*/ 382 h 382"/>
                  <a:gd name="T2" fmla="*/ 32 w 441"/>
                  <a:gd name="T3" fmla="*/ 359 h 382"/>
                  <a:gd name="T4" fmla="*/ 71 w 441"/>
                  <a:gd name="T5" fmla="*/ 323 h 382"/>
                  <a:gd name="T6" fmla="*/ 116 w 441"/>
                  <a:gd name="T7" fmla="*/ 285 h 382"/>
                  <a:gd name="T8" fmla="*/ 165 w 441"/>
                  <a:gd name="T9" fmla="*/ 235 h 382"/>
                  <a:gd name="T10" fmla="*/ 217 w 441"/>
                  <a:gd name="T11" fmla="*/ 186 h 382"/>
                  <a:gd name="T12" fmla="*/ 269 w 441"/>
                  <a:gd name="T13" fmla="*/ 137 h 382"/>
                  <a:gd name="T14" fmla="*/ 321 w 441"/>
                  <a:gd name="T15" fmla="*/ 92 h 382"/>
                  <a:gd name="T16" fmla="*/ 366 w 441"/>
                  <a:gd name="T17" fmla="*/ 53 h 382"/>
                  <a:gd name="T18" fmla="*/ 409 w 441"/>
                  <a:gd name="T19" fmla="*/ 20 h 382"/>
                  <a:gd name="T20" fmla="*/ 441 w 441"/>
                  <a:gd name="T21" fmla="*/ 0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1" h="382">
                    <a:moveTo>
                      <a:pt x="0" y="382"/>
                    </a:moveTo>
                    <a:lnTo>
                      <a:pt x="32" y="359"/>
                    </a:lnTo>
                    <a:lnTo>
                      <a:pt x="71" y="323"/>
                    </a:lnTo>
                    <a:lnTo>
                      <a:pt x="116" y="285"/>
                    </a:lnTo>
                    <a:lnTo>
                      <a:pt x="165" y="235"/>
                    </a:lnTo>
                    <a:lnTo>
                      <a:pt x="217" y="186"/>
                    </a:lnTo>
                    <a:lnTo>
                      <a:pt x="269" y="137"/>
                    </a:lnTo>
                    <a:lnTo>
                      <a:pt x="321" y="92"/>
                    </a:lnTo>
                    <a:lnTo>
                      <a:pt x="366" y="53"/>
                    </a:lnTo>
                    <a:lnTo>
                      <a:pt x="409" y="20"/>
                    </a:lnTo>
                    <a:lnTo>
                      <a:pt x="441"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97" name="Freeform 969"/>
              <p:cNvSpPr>
                <a:spLocks/>
              </p:cNvSpPr>
              <p:nvPr/>
            </p:nvSpPr>
            <p:spPr bwMode="auto">
              <a:xfrm>
                <a:off x="1055" y="2677"/>
                <a:ext cx="15" cy="11"/>
              </a:xfrm>
              <a:custGeom>
                <a:avLst/>
                <a:gdLst>
                  <a:gd name="T0" fmla="*/ 0 w 360"/>
                  <a:gd name="T1" fmla="*/ 323 h 323"/>
                  <a:gd name="T2" fmla="*/ 32 w 360"/>
                  <a:gd name="T3" fmla="*/ 296 h 323"/>
                  <a:gd name="T4" fmla="*/ 68 w 360"/>
                  <a:gd name="T5" fmla="*/ 271 h 323"/>
                  <a:gd name="T6" fmla="*/ 107 w 360"/>
                  <a:gd name="T7" fmla="*/ 241 h 323"/>
                  <a:gd name="T8" fmla="*/ 149 w 360"/>
                  <a:gd name="T9" fmla="*/ 211 h 323"/>
                  <a:gd name="T10" fmla="*/ 191 w 360"/>
                  <a:gd name="T11" fmla="*/ 179 h 323"/>
                  <a:gd name="T12" fmla="*/ 233 w 360"/>
                  <a:gd name="T13" fmla="*/ 147 h 323"/>
                  <a:gd name="T14" fmla="*/ 272 w 360"/>
                  <a:gd name="T15" fmla="*/ 111 h 323"/>
                  <a:gd name="T16" fmla="*/ 308 w 360"/>
                  <a:gd name="T17" fmla="*/ 75 h 323"/>
                  <a:gd name="T18" fmla="*/ 338 w 360"/>
                  <a:gd name="T19" fmla="*/ 39 h 323"/>
                  <a:gd name="T20" fmla="*/ 360 w 360"/>
                  <a:gd name="T21"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0" h="323">
                    <a:moveTo>
                      <a:pt x="0" y="323"/>
                    </a:moveTo>
                    <a:lnTo>
                      <a:pt x="32" y="296"/>
                    </a:lnTo>
                    <a:lnTo>
                      <a:pt x="68" y="271"/>
                    </a:lnTo>
                    <a:lnTo>
                      <a:pt x="107" y="241"/>
                    </a:lnTo>
                    <a:lnTo>
                      <a:pt x="149" y="211"/>
                    </a:lnTo>
                    <a:lnTo>
                      <a:pt x="191" y="179"/>
                    </a:lnTo>
                    <a:lnTo>
                      <a:pt x="233" y="147"/>
                    </a:lnTo>
                    <a:lnTo>
                      <a:pt x="272" y="111"/>
                    </a:lnTo>
                    <a:lnTo>
                      <a:pt x="308" y="75"/>
                    </a:lnTo>
                    <a:lnTo>
                      <a:pt x="338" y="39"/>
                    </a:lnTo>
                    <a:lnTo>
                      <a:pt x="360"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98" name="Freeform 970"/>
              <p:cNvSpPr>
                <a:spLocks/>
              </p:cNvSpPr>
              <p:nvPr/>
            </p:nvSpPr>
            <p:spPr bwMode="auto">
              <a:xfrm>
                <a:off x="979" y="2608"/>
                <a:ext cx="3" cy="23"/>
              </a:xfrm>
              <a:custGeom>
                <a:avLst/>
                <a:gdLst>
                  <a:gd name="T0" fmla="*/ 49 w 66"/>
                  <a:gd name="T1" fmla="*/ 0 h 642"/>
                  <a:gd name="T2" fmla="*/ 63 w 66"/>
                  <a:gd name="T3" fmla="*/ 48 h 642"/>
                  <a:gd name="T4" fmla="*/ 66 w 66"/>
                  <a:gd name="T5" fmla="*/ 104 h 642"/>
                  <a:gd name="T6" fmla="*/ 58 w 66"/>
                  <a:gd name="T7" fmla="*/ 166 h 642"/>
                  <a:gd name="T8" fmla="*/ 49 w 66"/>
                  <a:gd name="T9" fmla="*/ 228 h 642"/>
                  <a:gd name="T10" fmla="*/ 33 w 66"/>
                  <a:gd name="T11" fmla="*/ 293 h 642"/>
                  <a:gd name="T12" fmla="*/ 20 w 66"/>
                  <a:gd name="T13" fmla="*/ 362 h 642"/>
                  <a:gd name="T14" fmla="*/ 7 w 66"/>
                  <a:gd name="T15" fmla="*/ 434 h 642"/>
                  <a:gd name="T16" fmla="*/ 0 w 66"/>
                  <a:gd name="T17" fmla="*/ 502 h 642"/>
                  <a:gd name="T18" fmla="*/ 0 w 66"/>
                  <a:gd name="T19" fmla="*/ 573 h 642"/>
                  <a:gd name="T20" fmla="*/ 10 w 66"/>
                  <a:gd name="T21" fmla="*/ 642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642">
                    <a:moveTo>
                      <a:pt x="49" y="0"/>
                    </a:moveTo>
                    <a:lnTo>
                      <a:pt x="63" y="48"/>
                    </a:lnTo>
                    <a:lnTo>
                      <a:pt x="66" y="104"/>
                    </a:lnTo>
                    <a:lnTo>
                      <a:pt x="58" y="166"/>
                    </a:lnTo>
                    <a:lnTo>
                      <a:pt x="49" y="228"/>
                    </a:lnTo>
                    <a:lnTo>
                      <a:pt x="33" y="293"/>
                    </a:lnTo>
                    <a:lnTo>
                      <a:pt x="20" y="362"/>
                    </a:lnTo>
                    <a:lnTo>
                      <a:pt x="7" y="434"/>
                    </a:lnTo>
                    <a:lnTo>
                      <a:pt x="0" y="502"/>
                    </a:lnTo>
                    <a:lnTo>
                      <a:pt x="0" y="573"/>
                    </a:lnTo>
                    <a:lnTo>
                      <a:pt x="10" y="642"/>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499" name="Freeform 971"/>
              <p:cNvSpPr>
                <a:spLocks/>
              </p:cNvSpPr>
              <p:nvPr/>
            </p:nvSpPr>
            <p:spPr bwMode="auto">
              <a:xfrm>
                <a:off x="983" y="2619"/>
                <a:ext cx="2" cy="18"/>
              </a:xfrm>
              <a:custGeom>
                <a:avLst/>
                <a:gdLst>
                  <a:gd name="T0" fmla="*/ 46 w 46"/>
                  <a:gd name="T1" fmla="*/ 0 h 502"/>
                  <a:gd name="T2" fmla="*/ 39 w 46"/>
                  <a:gd name="T3" fmla="*/ 49 h 502"/>
                  <a:gd name="T4" fmla="*/ 33 w 46"/>
                  <a:gd name="T5" fmla="*/ 94 h 502"/>
                  <a:gd name="T6" fmla="*/ 26 w 46"/>
                  <a:gd name="T7" fmla="*/ 140 h 502"/>
                  <a:gd name="T8" fmla="*/ 20 w 46"/>
                  <a:gd name="T9" fmla="*/ 182 h 502"/>
                  <a:gd name="T10" fmla="*/ 14 w 46"/>
                  <a:gd name="T11" fmla="*/ 228 h 502"/>
                  <a:gd name="T12" fmla="*/ 6 w 46"/>
                  <a:gd name="T13" fmla="*/ 277 h 502"/>
                  <a:gd name="T14" fmla="*/ 3 w 46"/>
                  <a:gd name="T15" fmla="*/ 326 h 502"/>
                  <a:gd name="T16" fmla="*/ 0 w 46"/>
                  <a:gd name="T17" fmla="*/ 381 h 502"/>
                  <a:gd name="T18" fmla="*/ 0 w 46"/>
                  <a:gd name="T19" fmla="*/ 441 h 502"/>
                  <a:gd name="T20" fmla="*/ 3 w 46"/>
                  <a:gd name="T21"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502">
                    <a:moveTo>
                      <a:pt x="46" y="0"/>
                    </a:moveTo>
                    <a:lnTo>
                      <a:pt x="39" y="49"/>
                    </a:lnTo>
                    <a:lnTo>
                      <a:pt x="33" y="94"/>
                    </a:lnTo>
                    <a:lnTo>
                      <a:pt x="26" y="140"/>
                    </a:lnTo>
                    <a:lnTo>
                      <a:pt x="20" y="182"/>
                    </a:lnTo>
                    <a:lnTo>
                      <a:pt x="14" y="228"/>
                    </a:lnTo>
                    <a:lnTo>
                      <a:pt x="6" y="277"/>
                    </a:lnTo>
                    <a:lnTo>
                      <a:pt x="3" y="326"/>
                    </a:lnTo>
                    <a:lnTo>
                      <a:pt x="0" y="381"/>
                    </a:lnTo>
                    <a:lnTo>
                      <a:pt x="0" y="441"/>
                    </a:lnTo>
                    <a:lnTo>
                      <a:pt x="3" y="502"/>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00" name="Freeform 972"/>
              <p:cNvSpPr>
                <a:spLocks/>
              </p:cNvSpPr>
              <p:nvPr/>
            </p:nvSpPr>
            <p:spPr bwMode="auto">
              <a:xfrm>
                <a:off x="1005" y="2624"/>
                <a:ext cx="4" cy="13"/>
              </a:xfrm>
              <a:custGeom>
                <a:avLst/>
                <a:gdLst>
                  <a:gd name="T0" fmla="*/ 62 w 77"/>
                  <a:gd name="T1" fmla="*/ 0 h 362"/>
                  <a:gd name="T2" fmla="*/ 68 w 77"/>
                  <a:gd name="T3" fmla="*/ 39 h 362"/>
                  <a:gd name="T4" fmla="*/ 74 w 77"/>
                  <a:gd name="T5" fmla="*/ 75 h 362"/>
                  <a:gd name="T6" fmla="*/ 77 w 77"/>
                  <a:gd name="T7" fmla="*/ 114 h 362"/>
                  <a:gd name="T8" fmla="*/ 77 w 77"/>
                  <a:gd name="T9" fmla="*/ 150 h 362"/>
                  <a:gd name="T10" fmla="*/ 74 w 77"/>
                  <a:gd name="T11" fmla="*/ 190 h 362"/>
                  <a:gd name="T12" fmla="*/ 68 w 77"/>
                  <a:gd name="T13" fmla="*/ 229 h 362"/>
                  <a:gd name="T14" fmla="*/ 58 w 77"/>
                  <a:gd name="T15" fmla="*/ 265 h 362"/>
                  <a:gd name="T16" fmla="*/ 41 w 77"/>
                  <a:gd name="T17" fmla="*/ 296 h 362"/>
                  <a:gd name="T18" fmla="*/ 26 w 77"/>
                  <a:gd name="T19" fmla="*/ 332 h 362"/>
                  <a:gd name="T20" fmla="*/ 0 w 77"/>
                  <a:gd name="T21" fmla="*/ 362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362">
                    <a:moveTo>
                      <a:pt x="62" y="0"/>
                    </a:moveTo>
                    <a:lnTo>
                      <a:pt x="68" y="39"/>
                    </a:lnTo>
                    <a:lnTo>
                      <a:pt x="74" y="75"/>
                    </a:lnTo>
                    <a:lnTo>
                      <a:pt x="77" y="114"/>
                    </a:lnTo>
                    <a:lnTo>
                      <a:pt x="77" y="150"/>
                    </a:lnTo>
                    <a:lnTo>
                      <a:pt x="74" y="190"/>
                    </a:lnTo>
                    <a:lnTo>
                      <a:pt x="68" y="229"/>
                    </a:lnTo>
                    <a:lnTo>
                      <a:pt x="58" y="265"/>
                    </a:lnTo>
                    <a:lnTo>
                      <a:pt x="41" y="296"/>
                    </a:lnTo>
                    <a:lnTo>
                      <a:pt x="26" y="332"/>
                    </a:lnTo>
                    <a:lnTo>
                      <a:pt x="0" y="362"/>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01" name="Freeform 973"/>
              <p:cNvSpPr>
                <a:spLocks/>
              </p:cNvSpPr>
              <p:nvPr/>
            </p:nvSpPr>
            <p:spPr bwMode="auto">
              <a:xfrm>
                <a:off x="1031" y="2645"/>
                <a:ext cx="18" cy="21"/>
              </a:xfrm>
              <a:custGeom>
                <a:avLst/>
                <a:gdLst>
                  <a:gd name="T0" fmla="*/ 418 w 418"/>
                  <a:gd name="T1" fmla="*/ 0 h 584"/>
                  <a:gd name="T2" fmla="*/ 399 w 418"/>
                  <a:gd name="T3" fmla="*/ 59 h 584"/>
                  <a:gd name="T4" fmla="*/ 369 w 418"/>
                  <a:gd name="T5" fmla="*/ 117 h 584"/>
                  <a:gd name="T6" fmla="*/ 333 w 418"/>
                  <a:gd name="T7" fmla="*/ 176 h 584"/>
                  <a:gd name="T8" fmla="*/ 292 w 418"/>
                  <a:gd name="T9" fmla="*/ 231 h 584"/>
                  <a:gd name="T10" fmla="*/ 246 w 418"/>
                  <a:gd name="T11" fmla="*/ 291 h 584"/>
                  <a:gd name="T12" fmla="*/ 201 w 418"/>
                  <a:gd name="T13" fmla="*/ 349 h 584"/>
                  <a:gd name="T14" fmla="*/ 149 w 418"/>
                  <a:gd name="T15" fmla="*/ 408 h 584"/>
                  <a:gd name="T16" fmla="*/ 100 w 418"/>
                  <a:gd name="T17" fmla="*/ 466 h 584"/>
                  <a:gd name="T18" fmla="*/ 48 w 418"/>
                  <a:gd name="T19" fmla="*/ 526 h 584"/>
                  <a:gd name="T20" fmla="*/ 0 w 418"/>
                  <a:gd name="T21" fmla="*/ 584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8" h="584">
                    <a:moveTo>
                      <a:pt x="418" y="0"/>
                    </a:moveTo>
                    <a:lnTo>
                      <a:pt x="399" y="59"/>
                    </a:lnTo>
                    <a:lnTo>
                      <a:pt x="369" y="117"/>
                    </a:lnTo>
                    <a:lnTo>
                      <a:pt x="333" y="176"/>
                    </a:lnTo>
                    <a:lnTo>
                      <a:pt x="292" y="231"/>
                    </a:lnTo>
                    <a:lnTo>
                      <a:pt x="246" y="291"/>
                    </a:lnTo>
                    <a:lnTo>
                      <a:pt x="201" y="349"/>
                    </a:lnTo>
                    <a:lnTo>
                      <a:pt x="149" y="408"/>
                    </a:lnTo>
                    <a:lnTo>
                      <a:pt x="100" y="466"/>
                    </a:lnTo>
                    <a:lnTo>
                      <a:pt x="48" y="526"/>
                    </a:lnTo>
                    <a:lnTo>
                      <a:pt x="0" y="584"/>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02" name="Freeform 974"/>
              <p:cNvSpPr>
                <a:spLocks/>
              </p:cNvSpPr>
              <p:nvPr/>
            </p:nvSpPr>
            <p:spPr bwMode="auto">
              <a:xfrm>
                <a:off x="1034" y="2656"/>
                <a:ext cx="15" cy="13"/>
              </a:xfrm>
              <a:custGeom>
                <a:avLst/>
                <a:gdLst>
                  <a:gd name="T0" fmla="*/ 338 w 338"/>
                  <a:gd name="T1" fmla="*/ 0 h 358"/>
                  <a:gd name="T2" fmla="*/ 311 w 338"/>
                  <a:gd name="T3" fmla="*/ 32 h 358"/>
                  <a:gd name="T4" fmla="*/ 283 w 338"/>
                  <a:gd name="T5" fmla="*/ 68 h 358"/>
                  <a:gd name="T6" fmla="*/ 250 w 338"/>
                  <a:gd name="T7" fmla="*/ 104 h 358"/>
                  <a:gd name="T8" fmla="*/ 211 w 338"/>
                  <a:gd name="T9" fmla="*/ 143 h 358"/>
                  <a:gd name="T10" fmla="*/ 172 w 338"/>
                  <a:gd name="T11" fmla="*/ 183 h 358"/>
                  <a:gd name="T12" fmla="*/ 134 w 338"/>
                  <a:gd name="T13" fmla="*/ 222 h 358"/>
                  <a:gd name="T14" fmla="*/ 98 w 338"/>
                  <a:gd name="T15" fmla="*/ 258 h 358"/>
                  <a:gd name="T16" fmla="*/ 62 w 338"/>
                  <a:gd name="T17" fmla="*/ 297 h 358"/>
                  <a:gd name="T18" fmla="*/ 27 w 338"/>
                  <a:gd name="T19" fmla="*/ 330 h 358"/>
                  <a:gd name="T20" fmla="*/ 0 w 338"/>
                  <a:gd name="T21" fmla="*/ 358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8" h="358">
                    <a:moveTo>
                      <a:pt x="338" y="0"/>
                    </a:moveTo>
                    <a:lnTo>
                      <a:pt x="311" y="32"/>
                    </a:lnTo>
                    <a:lnTo>
                      <a:pt x="283" y="68"/>
                    </a:lnTo>
                    <a:lnTo>
                      <a:pt x="250" y="104"/>
                    </a:lnTo>
                    <a:lnTo>
                      <a:pt x="211" y="143"/>
                    </a:lnTo>
                    <a:lnTo>
                      <a:pt x="172" y="183"/>
                    </a:lnTo>
                    <a:lnTo>
                      <a:pt x="134" y="222"/>
                    </a:lnTo>
                    <a:lnTo>
                      <a:pt x="98" y="258"/>
                    </a:lnTo>
                    <a:lnTo>
                      <a:pt x="62" y="297"/>
                    </a:lnTo>
                    <a:lnTo>
                      <a:pt x="27" y="330"/>
                    </a:lnTo>
                    <a:lnTo>
                      <a:pt x="0" y="358"/>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03" name="Freeform 975"/>
              <p:cNvSpPr>
                <a:spLocks/>
              </p:cNvSpPr>
              <p:nvPr/>
            </p:nvSpPr>
            <p:spPr bwMode="auto">
              <a:xfrm>
                <a:off x="1074" y="2706"/>
                <a:ext cx="11" cy="5"/>
              </a:xfrm>
              <a:custGeom>
                <a:avLst/>
                <a:gdLst>
                  <a:gd name="T0" fmla="*/ 0 w 260"/>
                  <a:gd name="T1" fmla="*/ 160 h 160"/>
                  <a:gd name="T2" fmla="*/ 29 w 260"/>
                  <a:gd name="T3" fmla="*/ 148 h 160"/>
                  <a:gd name="T4" fmla="*/ 55 w 260"/>
                  <a:gd name="T5" fmla="*/ 134 h 160"/>
                  <a:gd name="T6" fmla="*/ 84 w 260"/>
                  <a:gd name="T7" fmla="*/ 124 h 160"/>
                  <a:gd name="T8" fmla="*/ 114 w 260"/>
                  <a:gd name="T9" fmla="*/ 112 h 160"/>
                  <a:gd name="T10" fmla="*/ 139 w 260"/>
                  <a:gd name="T11" fmla="*/ 98 h 160"/>
                  <a:gd name="T12" fmla="*/ 169 w 260"/>
                  <a:gd name="T13" fmla="*/ 82 h 160"/>
                  <a:gd name="T14" fmla="*/ 195 w 260"/>
                  <a:gd name="T15" fmla="*/ 66 h 160"/>
                  <a:gd name="T16" fmla="*/ 218 w 260"/>
                  <a:gd name="T17" fmla="*/ 46 h 160"/>
                  <a:gd name="T18" fmla="*/ 240 w 260"/>
                  <a:gd name="T19" fmla="*/ 23 h 160"/>
                  <a:gd name="T20" fmla="*/ 260 w 260"/>
                  <a:gd name="T2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0" h="160">
                    <a:moveTo>
                      <a:pt x="0" y="160"/>
                    </a:moveTo>
                    <a:lnTo>
                      <a:pt x="29" y="148"/>
                    </a:lnTo>
                    <a:lnTo>
                      <a:pt x="55" y="134"/>
                    </a:lnTo>
                    <a:lnTo>
                      <a:pt x="84" y="124"/>
                    </a:lnTo>
                    <a:lnTo>
                      <a:pt x="114" y="112"/>
                    </a:lnTo>
                    <a:lnTo>
                      <a:pt x="139" y="98"/>
                    </a:lnTo>
                    <a:lnTo>
                      <a:pt x="169" y="82"/>
                    </a:lnTo>
                    <a:lnTo>
                      <a:pt x="195" y="66"/>
                    </a:lnTo>
                    <a:lnTo>
                      <a:pt x="218" y="46"/>
                    </a:lnTo>
                    <a:lnTo>
                      <a:pt x="240" y="23"/>
                    </a:lnTo>
                    <a:lnTo>
                      <a:pt x="260"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04" name="Freeform 976"/>
              <p:cNvSpPr>
                <a:spLocks/>
              </p:cNvSpPr>
              <p:nvPr/>
            </p:nvSpPr>
            <p:spPr bwMode="auto">
              <a:xfrm>
                <a:off x="1079" y="2698"/>
                <a:ext cx="11" cy="6"/>
              </a:xfrm>
              <a:custGeom>
                <a:avLst/>
                <a:gdLst>
                  <a:gd name="T0" fmla="*/ 0 w 241"/>
                  <a:gd name="T1" fmla="*/ 180 h 180"/>
                  <a:gd name="T2" fmla="*/ 33 w 241"/>
                  <a:gd name="T3" fmla="*/ 174 h 180"/>
                  <a:gd name="T4" fmla="*/ 62 w 241"/>
                  <a:gd name="T5" fmla="*/ 163 h 180"/>
                  <a:gd name="T6" fmla="*/ 88 w 241"/>
                  <a:gd name="T7" fmla="*/ 150 h 180"/>
                  <a:gd name="T8" fmla="*/ 113 w 241"/>
                  <a:gd name="T9" fmla="*/ 135 h 180"/>
                  <a:gd name="T10" fmla="*/ 140 w 241"/>
                  <a:gd name="T11" fmla="*/ 114 h 180"/>
                  <a:gd name="T12" fmla="*/ 162 w 241"/>
                  <a:gd name="T13" fmla="*/ 95 h 180"/>
                  <a:gd name="T14" fmla="*/ 182 w 241"/>
                  <a:gd name="T15" fmla="*/ 72 h 180"/>
                  <a:gd name="T16" fmla="*/ 201 w 241"/>
                  <a:gd name="T17" fmla="*/ 50 h 180"/>
                  <a:gd name="T18" fmla="*/ 221 w 241"/>
                  <a:gd name="T19" fmla="*/ 27 h 180"/>
                  <a:gd name="T20" fmla="*/ 241 w 241"/>
                  <a:gd name="T21"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1" h="180">
                    <a:moveTo>
                      <a:pt x="0" y="180"/>
                    </a:moveTo>
                    <a:lnTo>
                      <a:pt x="33" y="174"/>
                    </a:lnTo>
                    <a:lnTo>
                      <a:pt x="62" y="163"/>
                    </a:lnTo>
                    <a:lnTo>
                      <a:pt x="88" y="150"/>
                    </a:lnTo>
                    <a:lnTo>
                      <a:pt x="113" y="135"/>
                    </a:lnTo>
                    <a:lnTo>
                      <a:pt x="140" y="114"/>
                    </a:lnTo>
                    <a:lnTo>
                      <a:pt x="162" y="95"/>
                    </a:lnTo>
                    <a:lnTo>
                      <a:pt x="182" y="72"/>
                    </a:lnTo>
                    <a:lnTo>
                      <a:pt x="201" y="50"/>
                    </a:lnTo>
                    <a:lnTo>
                      <a:pt x="221" y="27"/>
                    </a:lnTo>
                    <a:lnTo>
                      <a:pt x="241"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05" name="Freeform 977"/>
              <p:cNvSpPr>
                <a:spLocks/>
              </p:cNvSpPr>
              <p:nvPr/>
            </p:nvSpPr>
            <p:spPr bwMode="auto">
              <a:xfrm>
                <a:off x="844" y="2689"/>
                <a:ext cx="13" cy="1"/>
              </a:xfrm>
              <a:custGeom>
                <a:avLst/>
                <a:gdLst>
                  <a:gd name="T0" fmla="*/ 318 w 318"/>
                  <a:gd name="T1" fmla="*/ 10 h 10"/>
                  <a:gd name="T2" fmla="*/ 282 w 318"/>
                  <a:gd name="T3" fmla="*/ 3 h 10"/>
                  <a:gd name="T4" fmla="*/ 249 w 318"/>
                  <a:gd name="T5" fmla="*/ 3 h 10"/>
                  <a:gd name="T6" fmla="*/ 214 w 318"/>
                  <a:gd name="T7" fmla="*/ 0 h 10"/>
                  <a:gd name="T8" fmla="*/ 182 w 318"/>
                  <a:gd name="T9" fmla="*/ 0 h 10"/>
                  <a:gd name="T10" fmla="*/ 152 w 318"/>
                  <a:gd name="T11" fmla="*/ 3 h 10"/>
                  <a:gd name="T12" fmla="*/ 120 w 318"/>
                  <a:gd name="T13" fmla="*/ 3 h 10"/>
                  <a:gd name="T14" fmla="*/ 87 w 318"/>
                  <a:gd name="T15" fmla="*/ 7 h 10"/>
                  <a:gd name="T16" fmla="*/ 58 w 318"/>
                  <a:gd name="T17" fmla="*/ 7 h 10"/>
                  <a:gd name="T18" fmla="*/ 29 w 318"/>
                  <a:gd name="T19" fmla="*/ 10 h 10"/>
                  <a:gd name="T20" fmla="*/ 0 w 318"/>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8" h="10">
                    <a:moveTo>
                      <a:pt x="318" y="10"/>
                    </a:moveTo>
                    <a:lnTo>
                      <a:pt x="282" y="3"/>
                    </a:lnTo>
                    <a:lnTo>
                      <a:pt x="249" y="3"/>
                    </a:lnTo>
                    <a:lnTo>
                      <a:pt x="214" y="0"/>
                    </a:lnTo>
                    <a:lnTo>
                      <a:pt x="182" y="0"/>
                    </a:lnTo>
                    <a:lnTo>
                      <a:pt x="152" y="3"/>
                    </a:lnTo>
                    <a:lnTo>
                      <a:pt x="120" y="3"/>
                    </a:lnTo>
                    <a:lnTo>
                      <a:pt x="87" y="7"/>
                    </a:lnTo>
                    <a:lnTo>
                      <a:pt x="58" y="7"/>
                    </a:lnTo>
                    <a:lnTo>
                      <a:pt x="29" y="10"/>
                    </a:lnTo>
                    <a:lnTo>
                      <a:pt x="0" y="1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06" name="Freeform 978"/>
              <p:cNvSpPr>
                <a:spLocks/>
              </p:cNvSpPr>
              <p:nvPr/>
            </p:nvSpPr>
            <p:spPr bwMode="auto">
              <a:xfrm>
                <a:off x="850" y="2683"/>
                <a:ext cx="12" cy="1"/>
              </a:xfrm>
              <a:custGeom>
                <a:avLst/>
                <a:gdLst>
                  <a:gd name="T0" fmla="*/ 280 w 280"/>
                  <a:gd name="T1" fmla="*/ 0 h 20"/>
                  <a:gd name="T2" fmla="*/ 250 w 280"/>
                  <a:gd name="T3" fmla="*/ 7 h 20"/>
                  <a:gd name="T4" fmla="*/ 225 w 280"/>
                  <a:gd name="T5" fmla="*/ 14 h 20"/>
                  <a:gd name="T6" fmla="*/ 195 w 280"/>
                  <a:gd name="T7" fmla="*/ 20 h 20"/>
                  <a:gd name="T8" fmla="*/ 169 w 280"/>
                  <a:gd name="T9" fmla="*/ 20 h 20"/>
                  <a:gd name="T10" fmla="*/ 140 w 280"/>
                  <a:gd name="T11" fmla="*/ 20 h 20"/>
                  <a:gd name="T12" fmla="*/ 110 w 280"/>
                  <a:gd name="T13" fmla="*/ 20 h 20"/>
                  <a:gd name="T14" fmla="*/ 85 w 280"/>
                  <a:gd name="T15" fmla="*/ 20 h 20"/>
                  <a:gd name="T16" fmla="*/ 55 w 280"/>
                  <a:gd name="T17" fmla="*/ 20 h 20"/>
                  <a:gd name="T18" fmla="*/ 27 w 280"/>
                  <a:gd name="T19" fmla="*/ 20 h 20"/>
                  <a:gd name="T20" fmla="*/ 0 w 280"/>
                  <a:gd name="T2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0" h="20">
                    <a:moveTo>
                      <a:pt x="280" y="0"/>
                    </a:moveTo>
                    <a:lnTo>
                      <a:pt x="250" y="7"/>
                    </a:lnTo>
                    <a:lnTo>
                      <a:pt x="225" y="14"/>
                    </a:lnTo>
                    <a:lnTo>
                      <a:pt x="195" y="20"/>
                    </a:lnTo>
                    <a:lnTo>
                      <a:pt x="169" y="20"/>
                    </a:lnTo>
                    <a:lnTo>
                      <a:pt x="140" y="20"/>
                    </a:lnTo>
                    <a:lnTo>
                      <a:pt x="110" y="20"/>
                    </a:lnTo>
                    <a:lnTo>
                      <a:pt x="85" y="20"/>
                    </a:lnTo>
                    <a:lnTo>
                      <a:pt x="55" y="20"/>
                    </a:lnTo>
                    <a:lnTo>
                      <a:pt x="27" y="20"/>
                    </a:lnTo>
                    <a:lnTo>
                      <a:pt x="0" y="2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07" name="Freeform 979"/>
              <p:cNvSpPr>
                <a:spLocks/>
              </p:cNvSpPr>
              <p:nvPr/>
            </p:nvSpPr>
            <p:spPr bwMode="auto">
              <a:xfrm>
                <a:off x="903" y="2620"/>
                <a:ext cx="19" cy="20"/>
              </a:xfrm>
              <a:custGeom>
                <a:avLst/>
                <a:gdLst>
                  <a:gd name="T0" fmla="*/ 0 w 442"/>
                  <a:gd name="T1" fmla="*/ 0 h 565"/>
                  <a:gd name="T2" fmla="*/ 65 w 442"/>
                  <a:gd name="T3" fmla="*/ 39 h 565"/>
                  <a:gd name="T4" fmla="*/ 120 w 442"/>
                  <a:gd name="T5" fmla="*/ 85 h 565"/>
                  <a:gd name="T6" fmla="*/ 172 w 442"/>
                  <a:gd name="T7" fmla="*/ 134 h 565"/>
                  <a:gd name="T8" fmla="*/ 217 w 442"/>
                  <a:gd name="T9" fmla="*/ 190 h 565"/>
                  <a:gd name="T10" fmla="*/ 260 w 442"/>
                  <a:gd name="T11" fmla="*/ 248 h 565"/>
                  <a:gd name="T12" fmla="*/ 302 w 442"/>
                  <a:gd name="T13" fmla="*/ 307 h 565"/>
                  <a:gd name="T14" fmla="*/ 338 w 442"/>
                  <a:gd name="T15" fmla="*/ 372 h 565"/>
                  <a:gd name="T16" fmla="*/ 373 w 442"/>
                  <a:gd name="T17" fmla="*/ 434 h 565"/>
                  <a:gd name="T18" fmla="*/ 406 w 442"/>
                  <a:gd name="T19" fmla="*/ 499 h 565"/>
                  <a:gd name="T20" fmla="*/ 442 w 442"/>
                  <a:gd name="T21" fmla="*/ 565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2" h="565">
                    <a:moveTo>
                      <a:pt x="0" y="0"/>
                    </a:moveTo>
                    <a:lnTo>
                      <a:pt x="65" y="39"/>
                    </a:lnTo>
                    <a:lnTo>
                      <a:pt x="120" y="85"/>
                    </a:lnTo>
                    <a:lnTo>
                      <a:pt x="172" y="134"/>
                    </a:lnTo>
                    <a:lnTo>
                      <a:pt x="217" y="190"/>
                    </a:lnTo>
                    <a:lnTo>
                      <a:pt x="260" y="248"/>
                    </a:lnTo>
                    <a:lnTo>
                      <a:pt x="302" y="307"/>
                    </a:lnTo>
                    <a:lnTo>
                      <a:pt x="338" y="372"/>
                    </a:lnTo>
                    <a:lnTo>
                      <a:pt x="373" y="434"/>
                    </a:lnTo>
                    <a:lnTo>
                      <a:pt x="406" y="499"/>
                    </a:lnTo>
                    <a:lnTo>
                      <a:pt x="442" y="565"/>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08" name="Freeform 980"/>
              <p:cNvSpPr>
                <a:spLocks/>
              </p:cNvSpPr>
              <p:nvPr/>
            </p:nvSpPr>
            <p:spPr bwMode="auto">
              <a:xfrm>
                <a:off x="911" y="2615"/>
                <a:ext cx="12" cy="20"/>
              </a:xfrm>
              <a:custGeom>
                <a:avLst/>
                <a:gdLst>
                  <a:gd name="T0" fmla="*/ 0 w 259"/>
                  <a:gd name="T1" fmla="*/ 0 h 564"/>
                  <a:gd name="T2" fmla="*/ 36 w 259"/>
                  <a:gd name="T3" fmla="*/ 51 h 564"/>
                  <a:gd name="T4" fmla="*/ 71 w 259"/>
                  <a:gd name="T5" fmla="*/ 104 h 564"/>
                  <a:gd name="T6" fmla="*/ 100 w 259"/>
                  <a:gd name="T7" fmla="*/ 159 h 564"/>
                  <a:gd name="T8" fmla="*/ 126 w 259"/>
                  <a:gd name="T9" fmla="*/ 215 h 564"/>
                  <a:gd name="T10" fmla="*/ 152 w 259"/>
                  <a:gd name="T11" fmla="*/ 271 h 564"/>
                  <a:gd name="T12" fmla="*/ 174 w 259"/>
                  <a:gd name="T13" fmla="*/ 329 h 564"/>
                  <a:gd name="T14" fmla="*/ 198 w 259"/>
                  <a:gd name="T15" fmla="*/ 385 h 564"/>
                  <a:gd name="T16" fmla="*/ 217 w 259"/>
                  <a:gd name="T17" fmla="*/ 443 h 564"/>
                  <a:gd name="T18" fmla="*/ 240 w 259"/>
                  <a:gd name="T19" fmla="*/ 506 h 564"/>
                  <a:gd name="T20" fmla="*/ 259 w 259"/>
                  <a:gd name="T21" fmla="*/ 564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9" h="564">
                    <a:moveTo>
                      <a:pt x="0" y="0"/>
                    </a:moveTo>
                    <a:lnTo>
                      <a:pt x="36" y="51"/>
                    </a:lnTo>
                    <a:lnTo>
                      <a:pt x="71" y="104"/>
                    </a:lnTo>
                    <a:lnTo>
                      <a:pt x="100" y="159"/>
                    </a:lnTo>
                    <a:lnTo>
                      <a:pt x="126" y="215"/>
                    </a:lnTo>
                    <a:lnTo>
                      <a:pt x="152" y="271"/>
                    </a:lnTo>
                    <a:lnTo>
                      <a:pt x="174" y="329"/>
                    </a:lnTo>
                    <a:lnTo>
                      <a:pt x="198" y="385"/>
                    </a:lnTo>
                    <a:lnTo>
                      <a:pt x="217" y="443"/>
                    </a:lnTo>
                    <a:lnTo>
                      <a:pt x="240" y="506"/>
                    </a:lnTo>
                    <a:lnTo>
                      <a:pt x="259" y="564"/>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09" name="Freeform 981"/>
              <p:cNvSpPr>
                <a:spLocks/>
              </p:cNvSpPr>
              <p:nvPr/>
            </p:nvSpPr>
            <p:spPr bwMode="auto">
              <a:xfrm>
                <a:off x="924" y="2618"/>
                <a:ext cx="5" cy="9"/>
              </a:xfrm>
              <a:custGeom>
                <a:avLst/>
                <a:gdLst>
                  <a:gd name="T0" fmla="*/ 0 w 120"/>
                  <a:gd name="T1" fmla="*/ 0 h 262"/>
                  <a:gd name="T2" fmla="*/ 19 w 120"/>
                  <a:gd name="T3" fmla="*/ 23 h 262"/>
                  <a:gd name="T4" fmla="*/ 36 w 120"/>
                  <a:gd name="T5" fmla="*/ 49 h 262"/>
                  <a:gd name="T6" fmla="*/ 49 w 120"/>
                  <a:gd name="T7" fmla="*/ 75 h 262"/>
                  <a:gd name="T8" fmla="*/ 58 w 120"/>
                  <a:gd name="T9" fmla="*/ 102 h 262"/>
                  <a:gd name="T10" fmla="*/ 71 w 120"/>
                  <a:gd name="T11" fmla="*/ 127 h 262"/>
                  <a:gd name="T12" fmla="*/ 81 w 120"/>
                  <a:gd name="T13" fmla="*/ 154 h 262"/>
                  <a:gd name="T14" fmla="*/ 91 w 120"/>
                  <a:gd name="T15" fmla="*/ 180 h 262"/>
                  <a:gd name="T16" fmla="*/ 101 w 120"/>
                  <a:gd name="T17" fmla="*/ 209 h 262"/>
                  <a:gd name="T18" fmla="*/ 110 w 120"/>
                  <a:gd name="T19" fmla="*/ 235 h 262"/>
                  <a:gd name="T20" fmla="*/ 120 w 120"/>
                  <a:gd name="T21" fmla="*/ 26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262">
                    <a:moveTo>
                      <a:pt x="0" y="0"/>
                    </a:moveTo>
                    <a:lnTo>
                      <a:pt x="19" y="23"/>
                    </a:lnTo>
                    <a:lnTo>
                      <a:pt x="36" y="49"/>
                    </a:lnTo>
                    <a:lnTo>
                      <a:pt x="49" y="75"/>
                    </a:lnTo>
                    <a:lnTo>
                      <a:pt x="58" y="102"/>
                    </a:lnTo>
                    <a:lnTo>
                      <a:pt x="71" y="127"/>
                    </a:lnTo>
                    <a:lnTo>
                      <a:pt x="81" y="154"/>
                    </a:lnTo>
                    <a:lnTo>
                      <a:pt x="91" y="180"/>
                    </a:lnTo>
                    <a:lnTo>
                      <a:pt x="101" y="209"/>
                    </a:lnTo>
                    <a:lnTo>
                      <a:pt x="110" y="235"/>
                    </a:lnTo>
                    <a:lnTo>
                      <a:pt x="120" y="262"/>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10" name="Freeform 982"/>
              <p:cNvSpPr>
                <a:spLocks/>
              </p:cNvSpPr>
              <p:nvPr/>
            </p:nvSpPr>
            <p:spPr bwMode="auto">
              <a:xfrm>
                <a:off x="939" y="2612"/>
                <a:ext cx="4" cy="8"/>
              </a:xfrm>
              <a:custGeom>
                <a:avLst/>
                <a:gdLst>
                  <a:gd name="T0" fmla="*/ 0 w 81"/>
                  <a:gd name="T1" fmla="*/ 0 h 218"/>
                  <a:gd name="T2" fmla="*/ 16 w 81"/>
                  <a:gd name="T3" fmla="*/ 19 h 218"/>
                  <a:gd name="T4" fmla="*/ 26 w 81"/>
                  <a:gd name="T5" fmla="*/ 39 h 218"/>
                  <a:gd name="T6" fmla="*/ 29 w 81"/>
                  <a:gd name="T7" fmla="*/ 62 h 218"/>
                  <a:gd name="T8" fmla="*/ 32 w 81"/>
                  <a:gd name="T9" fmla="*/ 88 h 218"/>
                  <a:gd name="T10" fmla="*/ 35 w 81"/>
                  <a:gd name="T11" fmla="*/ 110 h 218"/>
                  <a:gd name="T12" fmla="*/ 35 w 81"/>
                  <a:gd name="T13" fmla="*/ 137 h 218"/>
                  <a:gd name="T14" fmla="*/ 43 w 81"/>
                  <a:gd name="T15" fmla="*/ 160 h 218"/>
                  <a:gd name="T16" fmla="*/ 49 w 81"/>
                  <a:gd name="T17" fmla="*/ 182 h 218"/>
                  <a:gd name="T18" fmla="*/ 62 w 81"/>
                  <a:gd name="T19" fmla="*/ 202 h 218"/>
                  <a:gd name="T20" fmla="*/ 81 w 81"/>
                  <a:gd name="T21" fmla="*/ 21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218">
                    <a:moveTo>
                      <a:pt x="0" y="0"/>
                    </a:moveTo>
                    <a:lnTo>
                      <a:pt x="16" y="19"/>
                    </a:lnTo>
                    <a:lnTo>
                      <a:pt x="26" y="39"/>
                    </a:lnTo>
                    <a:lnTo>
                      <a:pt x="29" y="62"/>
                    </a:lnTo>
                    <a:lnTo>
                      <a:pt x="32" y="88"/>
                    </a:lnTo>
                    <a:lnTo>
                      <a:pt x="35" y="110"/>
                    </a:lnTo>
                    <a:lnTo>
                      <a:pt x="35" y="137"/>
                    </a:lnTo>
                    <a:lnTo>
                      <a:pt x="43" y="160"/>
                    </a:lnTo>
                    <a:lnTo>
                      <a:pt x="49" y="182"/>
                    </a:lnTo>
                    <a:lnTo>
                      <a:pt x="62" y="202"/>
                    </a:lnTo>
                    <a:lnTo>
                      <a:pt x="81" y="218"/>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11" name="Freeform 983"/>
              <p:cNvSpPr>
                <a:spLocks/>
              </p:cNvSpPr>
              <p:nvPr/>
            </p:nvSpPr>
            <p:spPr bwMode="auto">
              <a:xfrm>
                <a:off x="946" y="2612"/>
                <a:ext cx="2" cy="5"/>
              </a:xfrm>
              <a:custGeom>
                <a:avLst/>
                <a:gdLst>
                  <a:gd name="T0" fmla="*/ 0 w 42"/>
                  <a:gd name="T1" fmla="*/ 0 h 121"/>
                  <a:gd name="T2" fmla="*/ 3 w 42"/>
                  <a:gd name="T3" fmla="*/ 13 h 121"/>
                  <a:gd name="T4" fmla="*/ 6 w 42"/>
                  <a:gd name="T5" fmla="*/ 27 h 121"/>
                  <a:gd name="T6" fmla="*/ 10 w 42"/>
                  <a:gd name="T7" fmla="*/ 36 h 121"/>
                  <a:gd name="T8" fmla="*/ 16 w 42"/>
                  <a:gd name="T9" fmla="*/ 49 h 121"/>
                  <a:gd name="T10" fmla="*/ 22 w 42"/>
                  <a:gd name="T11" fmla="*/ 59 h 121"/>
                  <a:gd name="T12" fmla="*/ 30 w 42"/>
                  <a:gd name="T13" fmla="*/ 72 h 121"/>
                  <a:gd name="T14" fmla="*/ 33 w 42"/>
                  <a:gd name="T15" fmla="*/ 82 h 121"/>
                  <a:gd name="T16" fmla="*/ 39 w 42"/>
                  <a:gd name="T17" fmla="*/ 94 h 121"/>
                  <a:gd name="T18" fmla="*/ 42 w 42"/>
                  <a:gd name="T19" fmla="*/ 108 h 121"/>
                  <a:gd name="T20" fmla="*/ 42 w 42"/>
                  <a:gd name="T21"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121">
                    <a:moveTo>
                      <a:pt x="0" y="0"/>
                    </a:moveTo>
                    <a:lnTo>
                      <a:pt x="3" y="13"/>
                    </a:lnTo>
                    <a:lnTo>
                      <a:pt x="6" y="27"/>
                    </a:lnTo>
                    <a:lnTo>
                      <a:pt x="10" y="36"/>
                    </a:lnTo>
                    <a:lnTo>
                      <a:pt x="16" y="49"/>
                    </a:lnTo>
                    <a:lnTo>
                      <a:pt x="22" y="59"/>
                    </a:lnTo>
                    <a:lnTo>
                      <a:pt x="30" y="72"/>
                    </a:lnTo>
                    <a:lnTo>
                      <a:pt x="33" y="82"/>
                    </a:lnTo>
                    <a:lnTo>
                      <a:pt x="39" y="94"/>
                    </a:lnTo>
                    <a:lnTo>
                      <a:pt x="42" y="108"/>
                    </a:lnTo>
                    <a:lnTo>
                      <a:pt x="42" y="121"/>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12" name="Freeform 984"/>
              <p:cNvSpPr>
                <a:spLocks/>
              </p:cNvSpPr>
              <p:nvPr/>
            </p:nvSpPr>
            <p:spPr bwMode="auto">
              <a:xfrm>
                <a:off x="956" y="2608"/>
                <a:ext cx="1" cy="9"/>
              </a:xfrm>
              <a:custGeom>
                <a:avLst/>
                <a:gdLst>
                  <a:gd name="T0" fmla="*/ 0 w 24"/>
                  <a:gd name="T1" fmla="*/ 0 h 261"/>
                  <a:gd name="T2" fmla="*/ 8 w 24"/>
                  <a:gd name="T3" fmla="*/ 26 h 261"/>
                  <a:gd name="T4" fmla="*/ 14 w 24"/>
                  <a:gd name="T5" fmla="*/ 51 h 261"/>
                  <a:gd name="T6" fmla="*/ 17 w 24"/>
                  <a:gd name="T7" fmla="*/ 78 h 261"/>
                  <a:gd name="T8" fmla="*/ 21 w 24"/>
                  <a:gd name="T9" fmla="*/ 104 h 261"/>
                  <a:gd name="T10" fmla="*/ 21 w 24"/>
                  <a:gd name="T11" fmla="*/ 130 h 261"/>
                  <a:gd name="T12" fmla="*/ 24 w 24"/>
                  <a:gd name="T13" fmla="*/ 156 h 261"/>
                  <a:gd name="T14" fmla="*/ 24 w 24"/>
                  <a:gd name="T15" fmla="*/ 183 h 261"/>
                  <a:gd name="T16" fmla="*/ 24 w 24"/>
                  <a:gd name="T17" fmla="*/ 208 h 261"/>
                  <a:gd name="T18" fmla="*/ 24 w 24"/>
                  <a:gd name="T19" fmla="*/ 235 h 261"/>
                  <a:gd name="T20" fmla="*/ 21 w 24"/>
                  <a:gd name="T21" fmla="*/ 261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61">
                    <a:moveTo>
                      <a:pt x="0" y="0"/>
                    </a:moveTo>
                    <a:lnTo>
                      <a:pt x="8" y="26"/>
                    </a:lnTo>
                    <a:lnTo>
                      <a:pt x="14" y="51"/>
                    </a:lnTo>
                    <a:lnTo>
                      <a:pt x="17" y="78"/>
                    </a:lnTo>
                    <a:lnTo>
                      <a:pt x="21" y="104"/>
                    </a:lnTo>
                    <a:lnTo>
                      <a:pt x="21" y="130"/>
                    </a:lnTo>
                    <a:lnTo>
                      <a:pt x="24" y="156"/>
                    </a:lnTo>
                    <a:lnTo>
                      <a:pt x="24" y="183"/>
                    </a:lnTo>
                    <a:lnTo>
                      <a:pt x="24" y="208"/>
                    </a:lnTo>
                    <a:lnTo>
                      <a:pt x="24" y="235"/>
                    </a:lnTo>
                    <a:lnTo>
                      <a:pt x="21" y="261"/>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13" name="Freeform 985"/>
              <p:cNvSpPr>
                <a:spLocks/>
              </p:cNvSpPr>
              <p:nvPr/>
            </p:nvSpPr>
            <p:spPr bwMode="auto">
              <a:xfrm>
                <a:off x="868" y="2651"/>
                <a:ext cx="11" cy="6"/>
              </a:xfrm>
              <a:custGeom>
                <a:avLst/>
                <a:gdLst>
                  <a:gd name="T0" fmla="*/ 0 w 259"/>
                  <a:gd name="T1" fmla="*/ 0 h 163"/>
                  <a:gd name="T2" fmla="*/ 25 w 259"/>
                  <a:gd name="T3" fmla="*/ 20 h 163"/>
                  <a:gd name="T4" fmla="*/ 47 w 259"/>
                  <a:gd name="T5" fmla="*/ 36 h 163"/>
                  <a:gd name="T6" fmla="*/ 74 w 259"/>
                  <a:gd name="T7" fmla="*/ 56 h 163"/>
                  <a:gd name="T8" fmla="*/ 100 w 259"/>
                  <a:gd name="T9" fmla="*/ 72 h 163"/>
                  <a:gd name="T10" fmla="*/ 126 w 259"/>
                  <a:gd name="T11" fmla="*/ 85 h 163"/>
                  <a:gd name="T12" fmla="*/ 152 w 259"/>
                  <a:gd name="T13" fmla="*/ 101 h 163"/>
                  <a:gd name="T14" fmla="*/ 181 w 259"/>
                  <a:gd name="T15" fmla="*/ 118 h 163"/>
                  <a:gd name="T16" fmla="*/ 207 w 259"/>
                  <a:gd name="T17" fmla="*/ 131 h 163"/>
                  <a:gd name="T18" fmla="*/ 233 w 259"/>
                  <a:gd name="T19" fmla="*/ 148 h 163"/>
                  <a:gd name="T20" fmla="*/ 259 w 259"/>
                  <a:gd name="T21"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9" h="163">
                    <a:moveTo>
                      <a:pt x="0" y="0"/>
                    </a:moveTo>
                    <a:lnTo>
                      <a:pt x="25" y="20"/>
                    </a:lnTo>
                    <a:lnTo>
                      <a:pt x="47" y="36"/>
                    </a:lnTo>
                    <a:lnTo>
                      <a:pt x="74" y="56"/>
                    </a:lnTo>
                    <a:lnTo>
                      <a:pt x="100" y="72"/>
                    </a:lnTo>
                    <a:lnTo>
                      <a:pt x="126" y="85"/>
                    </a:lnTo>
                    <a:lnTo>
                      <a:pt x="152" y="101"/>
                    </a:lnTo>
                    <a:lnTo>
                      <a:pt x="181" y="118"/>
                    </a:lnTo>
                    <a:lnTo>
                      <a:pt x="207" y="131"/>
                    </a:lnTo>
                    <a:lnTo>
                      <a:pt x="233" y="148"/>
                    </a:lnTo>
                    <a:lnTo>
                      <a:pt x="259" y="163"/>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14" name="Freeform 986"/>
              <p:cNvSpPr>
                <a:spLocks/>
              </p:cNvSpPr>
              <p:nvPr/>
            </p:nvSpPr>
            <p:spPr bwMode="auto">
              <a:xfrm>
                <a:off x="863" y="2653"/>
                <a:ext cx="11" cy="7"/>
              </a:xfrm>
              <a:custGeom>
                <a:avLst/>
                <a:gdLst>
                  <a:gd name="T0" fmla="*/ 0 w 259"/>
                  <a:gd name="T1" fmla="*/ 0 h 199"/>
                  <a:gd name="T2" fmla="*/ 23 w 259"/>
                  <a:gd name="T3" fmla="*/ 29 h 199"/>
                  <a:gd name="T4" fmla="*/ 46 w 259"/>
                  <a:gd name="T5" fmla="*/ 55 h 199"/>
                  <a:gd name="T6" fmla="*/ 68 w 259"/>
                  <a:gd name="T7" fmla="*/ 78 h 199"/>
                  <a:gd name="T8" fmla="*/ 94 w 259"/>
                  <a:gd name="T9" fmla="*/ 94 h 199"/>
                  <a:gd name="T10" fmla="*/ 121 w 259"/>
                  <a:gd name="T11" fmla="*/ 114 h 199"/>
                  <a:gd name="T12" fmla="*/ 146 w 259"/>
                  <a:gd name="T13" fmla="*/ 127 h 199"/>
                  <a:gd name="T14" fmla="*/ 176 w 259"/>
                  <a:gd name="T15" fmla="*/ 144 h 199"/>
                  <a:gd name="T16" fmla="*/ 201 w 259"/>
                  <a:gd name="T17" fmla="*/ 160 h 199"/>
                  <a:gd name="T18" fmla="*/ 231 w 259"/>
                  <a:gd name="T19" fmla="*/ 179 h 199"/>
                  <a:gd name="T20" fmla="*/ 259 w 259"/>
                  <a:gd name="T21" fmla="*/ 19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9" h="199">
                    <a:moveTo>
                      <a:pt x="0" y="0"/>
                    </a:moveTo>
                    <a:lnTo>
                      <a:pt x="23" y="29"/>
                    </a:lnTo>
                    <a:lnTo>
                      <a:pt x="46" y="55"/>
                    </a:lnTo>
                    <a:lnTo>
                      <a:pt x="68" y="78"/>
                    </a:lnTo>
                    <a:lnTo>
                      <a:pt x="94" y="94"/>
                    </a:lnTo>
                    <a:lnTo>
                      <a:pt x="121" y="114"/>
                    </a:lnTo>
                    <a:lnTo>
                      <a:pt x="146" y="127"/>
                    </a:lnTo>
                    <a:lnTo>
                      <a:pt x="176" y="144"/>
                    </a:lnTo>
                    <a:lnTo>
                      <a:pt x="201" y="160"/>
                    </a:lnTo>
                    <a:lnTo>
                      <a:pt x="231" y="179"/>
                    </a:lnTo>
                    <a:lnTo>
                      <a:pt x="259" y="199"/>
                    </a:lnTo>
                  </a:path>
                </a:pathLst>
              </a:custGeom>
              <a:solidFill>
                <a:srgbClr val="660033"/>
              </a:solidFill>
              <a:ln w="1651">
                <a:solidFill>
                  <a:srgbClr val="292929"/>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15" name="Freeform 987"/>
              <p:cNvSpPr>
                <a:spLocks/>
              </p:cNvSpPr>
              <p:nvPr/>
            </p:nvSpPr>
            <p:spPr bwMode="auto">
              <a:xfrm>
                <a:off x="858" y="2679"/>
                <a:ext cx="8" cy="1"/>
              </a:xfrm>
              <a:custGeom>
                <a:avLst/>
                <a:gdLst>
                  <a:gd name="T0" fmla="*/ 0 w 183"/>
                  <a:gd name="T1" fmla="*/ 0 h 20"/>
                  <a:gd name="T2" fmla="*/ 19 w 183"/>
                  <a:gd name="T3" fmla="*/ 0 h 20"/>
                  <a:gd name="T4" fmla="*/ 36 w 183"/>
                  <a:gd name="T5" fmla="*/ 4 h 20"/>
                  <a:gd name="T6" fmla="*/ 55 w 183"/>
                  <a:gd name="T7" fmla="*/ 7 h 20"/>
                  <a:gd name="T8" fmla="*/ 71 w 183"/>
                  <a:gd name="T9" fmla="*/ 11 h 20"/>
                  <a:gd name="T10" fmla="*/ 91 w 183"/>
                  <a:gd name="T11" fmla="*/ 14 h 20"/>
                  <a:gd name="T12" fmla="*/ 107 w 183"/>
                  <a:gd name="T13" fmla="*/ 17 h 20"/>
                  <a:gd name="T14" fmla="*/ 127 w 183"/>
                  <a:gd name="T15" fmla="*/ 17 h 20"/>
                  <a:gd name="T16" fmla="*/ 147 w 183"/>
                  <a:gd name="T17" fmla="*/ 20 h 20"/>
                  <a:gd name="T18" fmla="*/ 162 w 183"/>
                  <a:gd name="T19" fmla="*/ 20 h 20"/>
                  <a:gd name="T20" fmla="*/ 183 w 183"/>
                  <a:gd name="T2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3" h="20">
                    <a:moveTo>
                      <a:pt x="0" y="0"/>
                    </a:moveTo>
                    <a:lnTo>
                      <a:pt x="19" y="0"/>
                    </a:lnTo>
                    <a:lnTo>
                      <a:pt x="36" y="4"/>
                    </a:lnTo>
                    <a:lnTo>
                      <a:pt x="55" y="7"/>
                    </a:lnTo>
                    <a:lnTo>
                      <a:pt x="71" y="11"/>
                    </a:lnTo>
                    <a:lnTo>
                      <a:pt x="91" y="14"/>
                    </a:lnTo>
                    <a:lnTo>
                      <a:pt x="107" y="17"/>
                    </a:lnTo>
                    <a:lnTo>
                      <a:pt x="127" y="17"/>
                    </a:lnTo>
                    <a:lnTo>
                      <a:pt x="147" y="20"/>
                    </a:lnTo>
                    <a:lnTo>
                      <a:pt x="162" y="20"/>
                    </a:lnTo>
                    <a:lnTo>
                      <a:pt x="183" y="20"/>
                    </a:lnTo>
                  </a:path>
                </a:pathLst>
              </a:custGeom>
              <a:solidFill>
                <a:srgbClr val="660033"/>
              </a:solidFill>
              <a:ln w="1651">
                <a:solidFill>
                  <a:srgbClr val="292929"/>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16" name="Freeform 988"/>
              <p:cNvSpPr>
                <a:spLocks/>
              </p:cNvSpPr>
              <p:nvPr/>
            </p:nvSpPr>
            <p:spPr bwMode="auto">
              <a:xfrm>
                <a:off x="851" y="2742"/>
                <a:ext cx="18" cy="10"/>
              </a:xfrm>
              <a:custGeom>
                <a:avLst/>
                <a:gdLst>
                  <a:gd name="T0" fmla="*/ 419 w 419"/>
                  <a:gd name="T1" fmla="*/ 0 h 281"/>
                  <a:gd name="T2" fmla="*/ 384 w 419"/>
                  <a:gd name="T3" fmla="*/ 33 h 281"/>
                  <a:gd name="T4" fmla="*/ 342 w 419"/>
                  <a:gd name="T5" fmla="*/ 62 h 281"/>
                  <a:gd name="T6" fmla="*/ 302 w 419"/>
                  <a:gd name="T7" fmla="*/ 91 h 281"/>
                  <a:gd name="T8" fmla="*/ 260 w 419"/>
                  <a:gd name="T9" fmla="*/ 121 h 281"/>
                  <a:gd name="T10" fmla="*/ 214 w 419"/>
                  <a:gd name="T11" fmla="*/ 146 h 281"/>
                  <a:gd name="T12" fmla="*/ 172 w 419"/>
                  <a:gd name="T13" fmla="*/ 173 h 281"/>
                  <a:gd name="T14" fmla="*/ 130 w 419"/>
                  <a:gd name="T15" fmla="*/ 199 h 281"/>
                  <a:gd name="T16" fmla="*/ 85 w 419"/>
                  <a:gd name="T17" fmla="*/ 225 h 281"/>
                  <a:gd name="T18" fmla="*/ 43 w 419"/>
                  <a:gd name="T19" fmla="*/ 251 h 281"/>
                  <a:gd name="T20" fmla="*/ 0 w 419"/>
                  <a:gd name="T21"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9" h="281">
                    <a:moveTo>
                      <a:pt x="419" y="0"/>
                    </a:moveTo>
                    <a:lnTo>
                      <a:pt x="384" y="33"/>
                    </a:lnTo>
                    <a:lnTo>
                      <a:pt x="342" y="62"/>
                    </a:lnTo>
                    <a:lnTo>
                      <a:pt x="302" y="91"/>
                    </a:lnTo>
                    <a:lnTo>
                      <a:pt x="260" y="121"/>
                    </a:lnTo>
                    <a:lnTo>
                      <a:pt x="214" y="146"/>
                    </a:lnTo>
                    <a:lnTo>
                      <a:pt x="172" y="173"/>
                    </a:lnTo>
                    <a:lnTo>
                      <a:pt x="130" y="199"/>
                    </a:lnTo>
                    <a:lnTo>
                      <a:pt x="85" y="225"/>
                    </a:lnTo>
                    <a:lnTo>
                      <a:pt x="43" y="251"/>
                    </a:lnTo>
                    <a:lnTo>
                      <a:pt x="0" y="281"/>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17" name="Freeform 989"/>
              <p:cNvSpPr>
                <a:spLocks/>
              </p:cNvSpPr>
              <p:nvPr/>
            </p:nvSpPr>
            <p:spPr bwMode="auto">
              <a:xfrm>
                <a:off x="881" y="2754"/>
                <a:ext cx="12" cy="12"/>
              </a:xfrm>
              <a:custGeom>
                <a:avLst/>
                <a:gdLst>
                  <a:gd name="T0" fmla="*/ 282 w 282"/>
                  <a:gd name="T1" fmla="*/ 0 h 343"/>
                  <a:gd name="T2" fmla="*/ 254 w 282"/>
                  <a:gd name="T3" fmla="*/ 33 h 343"/>
                  <a:gd name="T4" fmla="*/ 227 w 282"/>
                  <a:gd name="T5" fmla="*/ 69 h 343"/>
                  <a:gd name="T6" fmla="*/ 198 w 282"/>
                  <a:gd name="T7" fmla="*/ 105 h 343"/>
                  <a:gd name="T8" fmla="*/ 172 w 282"/>
                  <a:gd name="T9" fmla="*/ 141 h 343"/>
                  <a:gd name="T10" fmla="*/ 147 w 282"/>
                  <a:gd name="T11" fmla="*/ 177 h 343"/>
                  <a:gd name="T12" fmla="*/ 117 w 282"/>
                  <a:gd name="T13" fmla="*/ 212 h 343"/>
                  <a:gd name="T14" fmla="*/ 90 w 282"/>
                  <a:gd name="T15" fmla="*/ 248 h 343"/>
                  <a:gd name="T16" fmla="*/ 62 w 282"/>
                  <a:gd name="T17" fmla="*/ 281 h 343"/>
                  <a:gd name="T18" fmla="*/ 32 w 282"/>
                  <a:gd name="T19" fmla="*/ 314 h 343"/>
                  <a:gd name="T20" fmla="*/ 0 w 282"/>
                  <a:gd name="T21" fmla="*/ 34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2" h="343">
                    <a:moveTo>
                      <a:pt x="282" y="0"/>
                    </a:moveTo>
                    <a:lnTo>
                      <a:pt x="254" y="33"/>
                    </a:lnTo>
                    <a:lnTo>
                      <a:pt x="227" y="69"/>
                    </a:lnTo>
                    <a:lnTo>
                      <a:pt x="198" y="105"/>
                    </a:lnTo>
                    <a:lnTo>
                      <a:pt x="172" y="141"/>
                    </a:lnTo>
                    <a:lnTo>
                      <a:pt x="147" y="177"/>
                    </a:lnTo>
                    <a:lnTo>
                      <a:pt x="117" y="212"/>
                    </a:lnTo>
                    <a:lnTo>
                      <a:pt x="90" y="248"/>
                    </a:lnTo>
                    <a:lnTo>
                      <a:pt x="62" y="281"/>
                    </a:lnTo>
                    <a:lnTo>
                      <a:pt x="32" y="314"/>
                    </a:lnTo>
                    <a:lnTo>
                      <a:pt x="0" y="343"/>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18" name="Freeform 990"/>
              <p:cNvSpPr>
                <a:spLocks/>
              </p:cNvSpPr>
              <p:nvPr/>
            </p:nvSpPr>
            <p:spPr bwMode="auto">
              <a:xfrm>
                <a:off x="888" y="2621"/>
                <a:ext cx="12" cy="9"/>
              </a:xfrm>
              <a:custGeom>
                <a:avLst/>
                <a:gdLst>
                  <a:gd name="T0" fmla="*/ 0 w 280"/>
                  <a:gd name="T1" fmla="*/ 0 h 241"/>
                  <a:gd name="T2" fmla="*/ 36 w 280"/>
                  <a:gd name="T3" fmla="*/ 17 h 241"/>
                  <a:gd name="T4" fmla="*/ 65 w 280"/>
                  <a:gd name="T5" fmla="*/ 36 h 241"/>
                  <a:gd name="T6" fmla="*/ 95 w 280"/>
                  <a:gd name="T7" fmla="*/ 59 h 241"/>
                  <a:gd name="T8" fmla="*/ 120 w 280"/>
                  <a:gd name="T9" fmla="*/ 84 h 241"/>
                  <a:gd name="T10" fmla="*/ 147 w 280"/>
                  <a:gd name="T11" fmla="*/ 111 h 241"/>
                  <a:gd name="T12" fmla="*/ 169 w 280"/>
                  <a:gd name="T13" fmla="*/ 140 h 241"/>
                  <a:gd name="T14" fmla="*/ 195 w 280"/>
                  <a:gd name="T15" fmla="*/ 169 h 241"/>
                  <a:gd name="T16" fmla="*/ 221 w 280"/>
                  <a:gd name="T17" fmla="*/ 196 h 241"/>
                  <a:gd name="T18" fmla="*/ 250 w 280"/>
                  <a:gd name="T19" fmla="*/ 219 h 241"/>
                  <a:gd name="T20" fmla="*/ 280 w 280"/>
                  <a:gd name="T21"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0" h="241">
                    <a:moveTo>
                      <a:pt x="0" y="0"/>
                    </a:moveTo>
                    <a:lnTo>
                      <a:pt x="36" y="17"/>
                    </a:lnTo>
                    <a:lnTo>
                      <a:pt x="65" y="36"/>
                    </a:lnTo>
                    <a:lnTo>
                      <a:pt x="95" y="59"/>
                    </a:lnTo>
                    <a:lnTo>
                      <a:pt x="120" y="84"/>
                    </a:lnTo>
                    <a:lnTo>
                      <a:pt x="147" y="111"/>
                    </a:lnTo>
                    <a:lnTo>
                      <a:pt x="169" y="140"/>
                    </a:lnTo>
                    <a:lnTo>
                      <a:pt x="195" y="169"/>
                    </a:lnTo>
                    <a:lnTo>
                      <a:pt x="221" y="196"/>
                    </a:lnTo>
                    <a:lnTo>
                      <a:pt x="250" y="219"/>
                    </a:lnTo>
                    <a:lnTo>
                      <a:pt x="280" y="241"/>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19" name="Freeform 991"/>
              <p:cNvSpPr>
                <a:spLocks/>
              </p:cNvSpPr>
              <p:nvPr/>
            </p:nvSpPr>
            <p:spPr bwMode="auto">
              <a:xfrm>
                <a:off x="859" y="2735"/>
                <a:ext cx="12" cy="7"/>
              </a:xfrm>
              <a:custGeom>
                <a:avLst/>
                <a:gdLst>
                  <a:gd name="T0" fmla="*/ 283 w 283"/>
                  <a:gd name="T1" fmla="*/ 0 h 202"/>
                  <a:gd name="T2" fmla="*/ 255 w 283"/>
                  <a:gd name="T3" fmla="*/ 20 h 202"/>
                  <a:gd name="T4" fmla="*/ 228 w 283"/>
                  <a:gd name="T5" fmla="*/ 43 h 202"/>
                  <a:gd name="T6" fmla="*/ 203 w 283"/>
                  <a:gd name="T7" fmla="*/ 66 h 202"/>
                  <a:gd name="T8" fmla="*/ 176 w 283"/>
                  <a:gd name="T9" fmla="*/ 92 h 202"/>
                  <a:gd name="T10" fmla="*/ 150 w 283"/>
                  <a:gd name="T11" fmla="*/ 114 h 202"/>
                  <a:gd name="T12" fmla="*/ 124 w 283"/>
                  <a:gd name="T13" fmla="*/ 138 h 202"/>
                  <a:gd name="T14" fmla="*/ 98 w 283"/>
                  <a:gd name="T15" fmla="*/ 157 h 202"/>
                  <a:gd name="T16" fmla="*/ 69 w 283"/>
                  <a:gd name="T17" fmla="*/ 177 h 202"/>
                  <a:gd name="T18" fmla="*/ 36 w 283"/>
                  <a:gd name="T19" fmla="*/ 190 h 202"/>
                  <a:gd name="T20" fmla="*/ 0 w 283"/>
                  <a:gd name="T21" fmla="*/ 20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3" h="202">
                    <a:moveTo>
                      <a:pt x="283" y="0"/>
                    </a:moveTo>
                    <a:lnTo>
                      <a:pt x="255" y="20"/>
                    </a:lnTo>
                    <a:lnTo>
                      <a:pt x="228" y="43"/>
                    </a:lnTo>
                    <a:lnTo>
                      <a:pt x="203" y="66"/>
                    </a:lnTo>
                    <a:lnTo>
                      <a:pt x="176" y="92"/>
                    </a:lnTo>
                    <a:lnTo>
                      <a:pt x="150" y="114"/>
                    </a:lnTo>
                    <a:lnTo>
                      <a:pt x="124" y="138"/>
                    </a:lnTo>
                    <a:lnTo>
                      <a:pt x="98" y="157"/>
                    </a:lnTo>
                    <a:lnTo>
                      <a:pt x="69" y="177"/>
                    </a:lnTo>
                    <a:lnTo>
                      <a:pt x="36" y="190"/>
                    </a:lnTo>
                    <a:lnTo>
                      <a:pt x="0" y="202"/>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20" name="Freeform 992"/>
              <p:cNvSpPr>
                <a:spLocks/>
              </p:cNvSpPr>
              <p:nvPr/>
            </p:nvSpPr>
            <p:spPr bwMode="auto">
              <a:xfrm>
                <a:off x="858" y="2750"/>
                <a:ext cx="7" cy="7"/>
              </a:xfrm>
              <a:custGeom>
                <a:avLst/>
                <a:gdLst>
                  <a:gd name="T0" fmla="*/ 162 w 162"/>
                  <a:gd name="T1" fmla="*/ 0 h 182"/>
                  <a:gd name="T2" fmla="*/ 147 w 162"/>
                  <a:gd name="T3" fmla="*/ 19 h 182"/>
                  <a:gd name="T4" fmla="*/ 131 w 162"/>
                  <a:gd name="T5" fmla="*/ 39 h 182"/>
                  <a:gd name="T6" fmla="*/ 114 w 162"/>
                  <a:gd name="T7" fmla="*/ 55 h 182"/>
                  <a:gd name="T8" fmla="*/ 98 w 162"/>
                  <a:gd name="T9" fmla="*/ 75 h 182"/>
                  <a:gd name="T10" fmla="*/ 82 w 162"/>
                  <a:gd name="T11" fmla="*/ 91 h 182"/>
                  <a:gd name="T12" fmla="*/ 65 w 162"/>
                  <a:gd name="T13" fmla="*/ 107 h 182"/>
                  <a:gd name="T14" fmla="*/ 46 w 162"/>
                  <a:gd name="T15" fmla="*/ 127 h 182"/>
                  <a:gd name="T16" fmla="*/ 33 w 162"/>
                  <a:gd name="T17" fmla="*/ 143 h 182"/>
                  <a:gd name="T18" fmla="*/ 16 w 162"/>
                  <a:gd name="T19" fmla="*/ 163 h 182"/>
                  <a:gd name="T20" fmla="*/ 0 w 162"/>
                  <a:gd name="T21"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2" h="182">
                    <a:moveTo>
                      <a:pt x="162" y="0"/>
                    </a:moveTo>
                    <a:lnTo>
                      <a:pt x="147" y="19"/>
                    </a:lnTo>
                    <a:lnTo>
                      <a:pt x="131" y="39"/>
                    </a:lnTo>
                    <a:lnTo>
                      <a:pt x="114" y="55"/>
                    </a:lnTo>
                    <a:lnTo>
                      <a:pt x="98" y="75"/>
                    </a:lnTo>
                    <a:lnTo>
                      <a:pt x="82" y="91"/>
                    </a:lnTo>
                    <a:lnTo>
                      <a:pt x="65" y="107"/>
                    </a:lnTo>
                    <a:lnTo>
                      <a:pt x="46" y="127"/>
                    </a:lnTo>
                    <a:lnTo>
                      <a:pt x="33" y="143"/>
                    </a:lnTo>
                    <a:lnTo>
                      <a:pt x="16" y="163"/>
                    </a:lnTo>
                    <a:lnTo>
                      <a:pt x="0" y="182"/>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21" name="Freeform 993"/>
              <p:cNvSpPr>
                <a:spLocks/>
              </p:cNvSpPr>
              <p:nvPr/>
            </p:nvSpPr>
            <p:spPr bwMode="auto">
              <a:xfrm>
                <a:off x="1052" y="2713"/>
                <a:ext cx="19" cy="8"/>
              </a:xfrm>
              <a:custGeom>
                <a:avLst/>
                <a:gdLst>
                  <a:gd name="T0" fmla="*/ 0 w 439"/>
                  <a:gd name="T1" fmla="*/ 241 h 241"/>
                  <a:gd name="T2" fmla="*/ 40 w 439"/>
                  <a:gd name="T3" fmla="*/ 208 h 241"/>
                  <a:gd name="T4" fmla="*/ 79 w 439"/>
                  <a:gd name="T5" fmla="*/ 175 h 241"/>
                  <a:gd name="T6" fmla="*/ 121 w 439"/>
                  <a:gd name="T7" fmla="*/ 146 h 241"/>
                  <a:gd name="T8" fmla="*/ 164 w 439"/>
                  <a:gd name="T9" fmla="*/ 120 h 241"/>
                  <a:gd name="T10" fmla="*/ 209 w 439"/>
                  <a:gd name="T11" fmla="*/ 94 h 241"/>
                  <a:gd name="T12" fmla="*/ 251 w 439"/>
                  <a:gd name="T13" fmla="*/ 72 h 241"/>
                  <a:gd name="T14" fmla="*/ 296 w 439"/>
                  <a:gd name="T15" fmla="*/ 51 h 241"/>
                  <a:gd name="T16" fmla="*/ 345 w 439"/>
                  <a:gd name="T17" fmla="*/ 32 h 241"/>
                  <a:gd name="T18" fmla="*/ 393 w 439"/>
                  <a:gd name="T19" fmla="*/ 15 h 241"/>
                  <a:gd name="T20" fmla="*/ 439 w 439"/>
                  <a:gd name="T2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9" h="241">
                    <a:moveTo>
                      <a:pt x="0" y="241"/>
                    </a:moveTo>
                    <a:lnTo>
                      <a:pt x="40" y="208"/>
                    </a:lnTo>
                    <a:lnTo>
                      <a:pt x="79" y="175"/>
                    </a:lnTo>
                    <a:lnTo>
                      <a:pt x="121" y="146"/>
                    </a:lnTo>
                    <a:lnTo>
                      <a:pt x="164" y="120"/>
                    </a:lnTo>
                    <a:lnTo>
                      <a:pt x="209" y="94"/>
                    </a:lnTo>
                    <a:lnTo>
                      <a:pt x="251" y="72"/>
                    </a:lnTo>
                    <a:lnTo>
                      <a:pt x="296" y="51"/>
                    </a:lnTo>
                    <a:lnTo>
                      <a:pt x="345" y="32"/>
                    </a:lnTo>
                    <a:lnTo>
                      <a:pt x="393" y="15"/>
                    </a:lnTo>
                    <a:lnTo>
                      <a:pt x="439"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22" name="Freeform 994"/>
              <p:cNvSpPr>
                <a:spLocks/>
              </p:cNvSpPr>
              <p:nvPr/>
            </p:nvSpPr>
            <p:spPr bwMode="auto">
              <a:xfrm>
                <a:off x="1067" y="2830"/>
                <a:ext cx="21" cy="5"/>
              </a:xfrm>
              <a:custGeom>
                <a:avLst/>
                <a:gdLst>
                  <a:gd name="T0" fmla="*/ 0 w 477"/>
                  <a:gd name="T1" fmla="*/ 159 h 159"/>
                  <a:gd name="T2" fmla="*/ 42 w 477"/>
                  <a:gd name="T3" fmla="*/ 133 h 159"/>
                  <a:gd name="T4" fmla="*/ 87 w 477"/>
                  <a:gd name="T5" fmla="*/ 108 h 159"/>
                  <a:gd name="T6" fmla="*/ 133 w 477"/>
                  <a:gd name="T7" fmla="*/ 81 h 159"/>
                  <a:gd name="T8" fmla="*/ 178 w 477"/>
                  <a:gd name="T9" fmla="*/ 62 h 159"/>
                  <a:gd name="T10" fmla="*/ 227 w 477"/>
                  <a:gd name="T11" fmla="*/ 39 h 159"/>
                  <a:gd name="T12" fmla="*/ 276 w 477"/>
                  <a:gd name="T13" fmla="*/ 23 h 159"/>
                  <a:gd name="T14" fmla="*/ 325 w 477"/>
                  <a:gd name="T15" fmla="*/ 9 h 159"/>
                  <a:gd name="T16" fmla="*/ 377 w 477"/>
                  <a:gd name="T17" fmla="*/ 3 h 159"/>
                  <a:gd name="T18" fmla="*/ 425 w 477"/>
                  <a:gd name="T19" fmla="*/ 0 h 159"/>
                  <a:gd name="T20" fmla="*/ 477 w 477"/>
                  <a:gd name="T21"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7" h="159">
                    <a:moveTo>
                      <a:pt x="0" y="159"/>
                    </a:moveTo>
                    <a:lnTo>
                      <a:pt x="42" y="133"/>
                    </a:lnTo>
                    <a:lnTo>
                      <a:pt x="87" y="108"/>
                    </a:lnTo>
                    <a:lnTo>
                      <a:pt x="133" y="81"/>
                    </a:lnTo>
                    <a:lnTo>
                      <a:pt x="178" y="62"/>
                    </a:lnTo>
                    <a:lnTo>
                      <a:pt x="227" y="39"/>
                    </a:lnTo>
                    <a:lnTo>
                      <a:pt x="276" y="23"/>
                    </a:lnTo>
                    <a:lnTo>
                      <a:pt x="325" y="9"/>
                    </a:lnTo>
                    <a:lnTo>
                      <a:pt x="377" y="3"/>
                    </a:lnTo>
                    <a:lnTo>
                      <a:pt x="425" y="0"/>
                    </a:lnTo>
                    <a:lnTo>
                      <a:pt x="477"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23" name="Freeform 995"/>
              <p:cNvSpPr>
                <a:spLocks/>
              </p:cNvSpPr>
              <p:nvPr/>
            </p:nvSpPr>
            <p:spPr bwMode="auto">
              <a:xfrm>
                <a:off x="849" y="2994"/>
                <a:ext cx="13" cy="12"/>
              </a:xfrm>
              <a:custGeom>
                <a:avLst/>
                <a:gdLst>
                  <a:gd name="T0" fmla="*/ 299 w 299"/>
                  <a:gd name="T1" fmla="*/ 0 h 320"/>
                  <a:gd name="T2" fmla="*/ 279 w 299"/>
                  <a:gd name="T3" fmla="*/ 40 h 320"/>
                  <a:gd name="T4" fmla="*/ 257 w 299"/>
                  <a:gd name="T5" fmla="*/ 79 h 320"/>
                  <a:gd name="T6" fmla="*/ 230 w 299"/>
                  <a:gd name="T7" fmla="*/ 115 h 320"/>
                  <a:gd name="T8" fmla="*/ 201 w 299"/>
                  <a:gd name="T9" fmla="*/ 151 h 320"/>
                  <a:gd name="T10" fmla="*/ 172 w 299"/>
                  <a:gd name="T11" fmla="*/ 184 h 320"/>
                  <a:gd name="T12" fmla="*/ 139 w 299"/>
                  <a:gd name="T13" fmla="*/ 212 h 320"/>
                  <a:gd name="T14" fmla="*/ 107 w 299"/>
                  <a:gd name="T15" fmla="*/ 242 h 320"/>
                  <a:gd name="T16" fmla="*/ 71 w 299"/>
                  <a:gd name="T17" fmla="*/ 271 h 320"/>
                  <a:gd name="T18" fmla="*/ 35 w 299"/>
                  <a:gd name="T19" fmla="*/ 297 h 320"/>
                  <a:gd name="T20" fmla="*/ 0 w 299"/>
                  <a:gd name="T21" fmla="*/ 32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9" h="320">
                    <a:moveTo>
                      <a:pt x="299" y="0"/>
                    </a:moveTo>
                    <a:lnTo>
                      <a:pt x="279" y="40"/>
                    </a:lnTo>
                    <a:lnTo>
                      <a:pt x="257" y="79"/>
                    </a:lnTo>
                    <a:lnTo>
                      <a:pt x="230" y="115"/>
                    </a:lnTo>
                    <a:lnTo>
                      <a:pt x="201" y="151"/>
                    </a:lnTo>
                    <a:lnTo>
                      <a:pt x="172" y="184"/>
                    </a:lnTo>
                    <a:lnTo>
                      <a:pt x="139" y="212"/>
                    </a:lnTo>
                    <a:lnTo>
                      <a:pt x="107" y="242"/>
                    </a:lnTo>
                    <a:lnTo>
                      <a:pt x="71" y="271"/>
                    </a:lnTo>
                    <a:lnTo>
                      <a:pt x="35" y="297"/>
                    </a:lnTo>
                    <a:lnTo>
                      <a:pt x="0" y="32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24" name="Freeform 996"/>
              <p:cNvSpPr>
                <a:spLocks/>
              </p:cNvSpPr>
              <p:nvPr/>
            </p:nvSpPr>
            <p:spPr bwMode="auto">
              <a:xfrm>
                <a:off x="850" y="3001"/>
                <a:ext cx="11" cy="13"/>
              </a:xfrm>
              <a:custGeom>
                <a:avLst/>
                <a:gdLst>
                  <a:gd name="T0" fmla="*/ 250 w 250"/>
                  <a:gd name="T1" fmla="*/ 0 h 351"/>
                  <a:gd name="T2" fmla="*/ 234 w 250"/>
                  <a:gd name="T3" fmla="*/ 33 h 351"/>
                  <a:gd name="T4" fmla="*/ 215 w 250"/>
                  <a:gd name="T5" fmla="*/ 68 h 351"/>
                  <a:gd name="T6" fmla="*/ 192 w 250"/>
                  <a:gd name="T7" fmla="*/ 107 h 351"/>
                  <a:gd name="T8" fmla="*/ 170 w 250"/>
                  <a:gd name="T9" fmla="*/ 149 h 351"/>
                  <a:gd name="T10" fmla="*/ 147 w 250"/>
                  <a:gd name="T11" fmla="*/ 192 h 351"/>
                  <a:gd name="T12" fmla="*/ 118 w 250"/>
                  <a:gd name="T13" fmla="*/ 231 h 351"/>
                  <a:gd name="T14" fmla="*/ 91 w 250"/>
                  <a:gd name="T15" fmla="*/ 270 h 351"/>
                  <a:gd name="T16" fmla="*/ 63 w 250"/>
                  <a:gd name="T17" fmla="*/ 303 h 351"/>
                  <a:gd name="T18" fmla="*/ 33 w 250"/>
                  <a:gd name="T19" fmla="*/ 332 h 351"/>
                  <a:gd name="T20" fmla="*/ 0 w 250"/>
                  <a:gd name="T21" fmla="*/ 35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0" h="351">
                    <a:moveTo>
                      <a:pt x="250" y="0"/>
                    </a:moveTo>
                    <a:lnTo>
                      <a:pt x="234" y="33"/>
                    </a:lnTo>
                    <a:lnTo>
                      <a:pt x="215" y="68"/>
                    </a:lnTo>
                    <a:lnTo>
                      <a:pt x="192" y="107"/>
                    </a:lnTo>
                    <a:lnTo>
                      <a:pt x="170" y="149"/>
                    </a:lnTo>
                    <a:lnTo>
                      <a:pt x="147" y="192"/>
                    </a:lnTo>
                    <a:lnTo>
                      <a:pt x="118" y="231"/>
                    </a:lnTo>
                    <a:lnTo>
                      <a:pt x="91" y="270"/>
                    </a:lnTo>
                    <a:lnTo>
                      <a:pt x="63" y="303"/>
                    </a:lnTo>
                    <a:lnTo>
                      <a:pt x="33" y="332"/>
                    </a:lnTo>
                    <a:lnTo>
                      <a:pt x="0" y="351"/>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25" name="Freeform 997"/>
              <p:cNvSpPr>
                <a:spLocks/>
              </p:cNvSpPr>
              <p:nvPr/>
            </p:nvSpPr>
            <p:spPr bwMode="auto">
              <a:xfrm>
                <a:off x="855" y="3014"/>
                <a:ext cx="6" cy="10"/>
              </a:xfrm>
              <a:custGeom>
                <a:avLst/>
                <a:gdLst>
                  <a:gd name="T0" fmla="*/ 140 w 140"/>
                  <a:gd name="T1" fmla="*/ 0 h 281"/>
                  <a:gd name="T2" fmla="*/ 127 w 140"/>
                  <a:gd name="T3" fmla="*/ 24 h 281"/>
                  <a:gd name="T4" fmla="*/ 114 w 140"/>
                  <a:gd name="T5" fmla="*/ 53 h 281"/>
                  <a:gd name="T6" fmla="*/ 102 w 140"/>
                  <a:gd name="T7" fmla="*/ 82 h 281"/>
                  <a:gd name="T8" fmla="*/ 88 w 140"/>
                  <a:gd name="T9" fmla="*/ 112 h 281"/>
                  <a:gd name="T10" fmla="*/ 72 w 140"/>
                  <a:gd name="T11" fmla="*/ 144 h 281"/>
                  <a:gd name="T12" fmla="*/ 59 w 140"/>
                  <a:gd name="T13" fmla="*/ 174 h 281"/>
                  <a:gd name="T14" fmla="*/ 46 w 140"/>
                  <a:gd name="T15" fmla="*/ 207 h 281"/>
                  <a:gd name="T16" fmla="*/ 30 w 140"/>
                  <a:gd name="T17" fmla="*/ 236 h 281"/>
                  <a:gd name="T18" fmla="*/ 14 w 140"/>
                  <a:gd name="T19" fmla="*/ 259 h 281"/>
                  <a:gd name="T20" fmla="*/ 0 w 140"/>
                  <a:gd name="T21"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281">
                    <a:moveTo>
                      <a:pt x="140" y="0"/>
                    </a:moveTo>
                    <a:lnTo>
                      <a:pt x="127" y="24"/>
                    </a:lnTo>
                    <a:lnTo>
                      <a:pt x="114" y="53"/>
                    </a:lnTo>
                    <a:lnTo>
                      <a:pt x="102" y="82"/>
                    </a:lnTo>
                    <a:lnTo>
                      <a:pt x="88" y="112"/>
                    </a:lnTo>
                    <a:lnTo>
                      <a:pt x="72" y="144"/>
                    </a:lnTo>
                    <a:lnTo>
                      <a:pt x="59" y="174"/>
                    </a:lnTo>
                    <a:lnTo>
                      <a:pt x="46" y="207"/>
                    </a:lnTo>
                    <a:lnTo>
                      <a:pt x="30" y="236"/>
                    </a:lnTo>
                    <a:lnTo>
                      <a:pt x="14" y="259"/>
                    </a:lnTo>
                    <a:lnTo>
                      <a:pt x="0" y="281"/>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26" name="Freeform 998"/>
              <p:cNvSpPr>
                <a:spLocks/>
              </p:cNvSpPr>
              <p:nvPr/>
            </p:nvSpPr>
            <p:spPr bwMode="auto">
              <a:xfrm>
                <a:off x="938" y="2639"/>
                <a:ext cx="5" cy="15"/>
              </a:xfrm>
              <a:custGeom>
                <a:avLst/>
                <a:gdLst>
                  <a:gd name="T0" fmla="*/ 0 w 101"/>
                  <a:gd name="T1" fmla="*/ 0 h 420"/>
                  <a:gd name="T2" fmla="*/ 7 w 101"/>
                  <a:gd name="T3" fmla="*/ 42 h 420"/>
                  <a:gd name="T4" fmla="*/ 14 w 101"/>
                  <a:gd name="T5" fmla="*/ 84 h 420"/>
                  <a:gd name="T6" fmla="*/ 23 w 101"/>
                  <a:gd name="T7" fmla="*/ 127 h 420"/>
                  <a:gd name="T8" fmla="*/ 33 w 101"/>
                  <a:gd name="T9" fmla="*/ 169 h 420"/>
                  <a:gd name="T10" fmla="*/ 43 w 101"/>
                  <a:gd name="T11" fmla="*/ 211 h 420"/>
                  <a:gd name="T12" fmla="*/ 52 w 101"/>
                  <a:gd name="T13" fmla="*/ 254 h 420"/>
                  <a:gd name="T14" fmla="*/ 66 w 101"/>
                  <a:gd name="T15" fmla="*/ 296 h 420"/>
                  <a:gd name="T16" fmla="*/ 79 w 101"/>
                  <a:gd name="T17" fmla="*/ 335 h 420"/>
                  <a:gd name="T18" fmla="*/ 88 w 101"/>
                  <a:gd name="T19" fmla="*/ 378 h 420"/>
                  <a:gd name="T20" fmla="*/ 101 w 101"/>
                  <a:gd name="T21"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1" h="420">
                    <a:moveTo>
                      <a:pt x="0" y="0"/>
                    </a:moveTo>
                    <a:lnTo>
                      <a:pt x="7" y="42"/>
                    </a:lnTo>
                    <a:lnTo>
                      <a:pt x="14" y="84"/>
                    </a:lnTo>
                    <a:lnTo>
                      <a:pt x="23" y="127"/>
                    </a:lnTo>
                    <a:lnTo>
                      <a:pt x="33" y="169"/>
                    </a:lnTo>
                    <a:lnTo>
                      <a:pt x="43" y="211"/>
                    </a:lnTo>
                    <a:lnTo>
                      <a:pt x="52" y="254"/>
                    </a:lnTo>
                    <a:lnTo>
                      <a:pt x="66" y="296"/>
                    </a:lnTo>
                    <a:lnTo>
                      <a:pt x="79" y="335"/>
                    </a:lnTo>
                    <a:lnTo>
                      <a:pt x="88" y="378"/>
                    </a:lnTo>
                    <a:lnTo>
                      <a:pt x="101" y="420"/>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27" name="Freeform 999"/>
              <p:cNvSpPr>
                <a:spLocks/>
              </p:cNvSpPr>
              <p:nvPr/>
            </p:nvSpPr>
            <p:spPr bwMode="auto">
              <a:xfrm>
                <a:off x="943" y="2641"/>
                <a:ext cx="4" cy="20"/>
              </a:xfrm>
              <a:custGeom>
                <a:avLst/>
                <a:gdLst>
                  <a:gd name="T0" fmla="*/ 0 w 101"/>
                  <a:gd name="T1" fmla="*/ 0 h 545"/>
                  <a:gd name="T2" fmla="*/ 3 w 101"/>
                  <a:gd name="T3" fmla="*/ 39 h 545"/>
                  <a:gd name="T4" fmla="*/ 13 w 101"/>
                  <a:gd name="T5" fmla="*/ 85 h 545"/>
                  <a:gd name="T6" fmla="*/ 26 w 101"/>
                  <a:gd name="T7" fmla="*/ 138 h 545"/>
                  <a:gd name="T8" fmla="*/ 38 w 101"/>
                  <a:gd name="T9" fmla="*/ 190 h 545"/>
                  <a:gd name="T10" fmla="*/ 52 w 101"/>
                  <a:gd name="T11" fmla="*/ 245 h 545"/>
                  <a:gd name="T12" fmla="*/ 65 w 101"/>
                  <a:gd name="T13" fmla="*/ 304 h 545"/>
                  <a:gd name="T14" fmla="*/ 77 w 101"/>
                  <a:gd name="T15" fmla="*/ 362 h 545"/>
                  <a:gd name="T16" fmla="*/ 90 w 101"/>
                  <a:gd name="T17" fmla="*/ 425 h 545"/>
                  <a:gd name="T18" fmla="*/ 98 w 101"/>
                  <a:gd name="T19" fmla="*/ 483 h 545"/>
                  <a:gd name="T20" fmla="*/ 101 w 101"/>
                  <a:gd name="T21" fmla="*/ 545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1" h="545">
                    <a:moveTo>
                      <a:pt x="0" y="0"/>
                    </a:moveTo>
                    <a:lnTo>
                      <a:pt x="3" y="39"/>
                    </a:lnTo>
                    <a:lnTo>
                      <a:pt x="13" y="85"/>
                    </a:lnTo>
                    <a:lnTo>
                      <a:pt x="26" y="138"/>
                    </a:lnTo>
                    <a:lnTo>
                      <a:pt x="38" y="190"/>
                    </a:lnTo>
                    <a:lnTo>
                      <a:pt x="52" y="245"/>
                    </a:lnTo>
                    <a:lnTo>
                      <a:pt x="65" y="304"/>
                    </a:lnTo>
                    <a:lnTo>
                      <a:pt x="77" y="362"/>
                    </a:lnTo>
                    <a:lnTo>
                      <a:pt x="90" y="425"/>
                    </a:lnTo>
                    <a:lnTo>
                      <a:pt x="98" y="483"/>
                    </a:lnTo>
                    <a:lnTo>
                      <a:pt x="101" y="545"/>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28" name="Freeform 1000"/>
              <p:cNvSpPr>
                <a:spLocks/>
              </p:cNvSpPr>
              <p:nvPr/>
            </p:nvSpPr>
            <p:spPr bwMode="auto">
              <a:xfrm>
                <a:off x="964" y="2633"/>
                <a:ext cx="1" cy="30"/>
              </a:xfrm>
              <a:custGeom>
                <a:avLst/>
                <a:gdLst>
                  <a:gd name="T0" fmla="*/ 6 w 13"/>
                  <a:gd name="T1" fmla="*/ 0 h 842"/>
                  <a:gd name="T2" fmla="*/ 0 w 13"/>
                  <a:gd name="T3" fmla="*/ 59 h 842"/>
                  <a:gd name="T4" fmla="*/ 0 w 13"/>
                  <a:gd name="T5" fmla="*/ 127 h 842"/>
                  <a:gd name="T6" fmla="*/ 0 w 13"/>
                  <a:gd name="T7" fmla="*/ 209 h 842"/>
                  <a:gd name="T8" fmla="*/ 3 w 13"/>
                  <a:gd name="T9" fmla="*/ 294 h 842"/>
                  <a:gd name="T10" fmla="*/ 6 w 13"/>
                  <a:gd name="T11" fmla="*/ 385 h 842"/>
                  <a:gd name="T12" fmla="*/ 9 w 13"/>
                  <a:gd name="T13" fmla="*/ 483 h 842"/>
                  <a:gd name="T14" fmla="*/ 13 w 13"/>
                  <a:gd name="T15" fmla="*/ 578 h 842"/>
                  <a:gd name="T16" fmla="*/ 13 w 13"/>
                  <a:gd name="T17" fmla="*/ 669 h 842"/>
                  <a:gd name="T18" fmla="*/ 6 w 13"/>
                  <a:gd name="T19" fmla="*/ 757 h 842"/>
                  <a:gd name="T20" fmla="*/ 0 w 13"/>
                  <a:gd name="T21" fmla="*/ 842 h 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842">
                    <a:moveTo>
                      <a:pt x="6" y="0"/>
                    </a:moveTo>
                    <a:lnTo>
                      <a:pt x="0" y="59"/>
                    </a:lnTo>
                    <a:lnTo>
                      <a:pt x="0" y="127"/>
                    </a:lnTo>
                    <a:lnTo>
                      <a:pt x="0" y="209"/>
                    </a:lnTo>
                    <a:lnTo>
                      <a:pt x="3" y="294"/>
                    </a:lnTo>
                    <a:lnTo>
                      <a:pt x="6" y="385"/>
                    </a:lnTo>
                    <a:lnTo>
                      <a:pt x="9" y="483"/>
                    </a:lnTo>
                    <a:lnTo>
                      <a:pt x="13" y="578"/>
                    </a:lnTo>
                    <a:lnTo>
                      <a:pt x="13" y="669"/>
                    </a:lnTo>
                    <a:lnTo>
                      <a:pt x="6" y="757"/>
                    </a:lnTo>
                    <a:lnTo>
                      <a:pt x="0" y="842"/>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29" name="Freeform 1001"/>
              <p:cNvSpPr>
                <a:spLocks/>
              </p:cNvSpPr>
              <p:nvPr/>
            </p:nvSpPr>
            <p:spPr bwMode="auto">
              <a:xfrm>
                <a:off x="968" y="2639"/>
                <a:ext cx="2" cy="19"/>
              </a:xfrm>
              <a:custGeom>
                <a:avLst/>
                <a:gdLst>
                  <a:gd name="T0" fmla="*/ 45 w 45"/>
                  <a:gd name="T1" fmla="*/ 0 h 522"/>
                  <a:gd name="T2" fmla="*/ 32 w 45"/>
                  <a:gd name="T3" fmla="*/ 52 h 522"/>
                  <a:gd name="T4" fmla="*/ 20 w 45"/>
                  <a:gd name="T5" fmla="*/ 104 h 522"/>
                  <a:gd name="T6" fmla="*/ 13 w 45"/>
                  <a:gd name="T7" fmla="*/ 157 h 522"/>
                  <a:gd name="T8" fmla="*/ 10 w 45"/>
                  <a:gd name="T9" fmla="*/ 212 h 522"/>
                  <a:gd name="T10" fmla="*/ 6 w 45"/>
                  <a:gd name="T11" fmla="*/ 264 h 522"/>
                  <a:gd name="T12" fmla="*/ 6 w 45"/>
                  <a:gd name="T13" fmla="*/ 317 h 522"/>
                  <a:gd name="T14" fmla="*/ 6 w 45"/>
                  <a:gd name="T15" fmla="*/ 369 h 522"/>
                  <a:gd name="T16" fmla="*/ 6 w 45"/>
                  <a:gd name="T17" fmla="*/ 421 h 522"/>
                  <a:gd name="T18" fmla="*/ 3 w 45"/>
                  <a:gd name="T19" fmla="*/ 474 h 522"/>
                  <a:gd name="T20" fmla="*/ 0 w 45"/>
                  <a:gd name="T21" fmla="*/ 522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 h="522">
                    <a:moveTo>
                      <a:pt x="45" y="0"/>
                    </a:moveTo>
                    <a:lnTo>
                      <a:pt x="32" y="52"/>
                    </a:lnTo>
                    <a:lnTo>
                      <a:pt x="20" y="104"/>
                    </a:lnTo>
                    <a:lnTo>
                      <a:pt x="13" y="157"/>
                    </a:lnTo>
                    <a:lnTo>
                      <a:pt x="10" y="212"/>
                    </a:lnTo>
                    <a:lnTo>
                      <a:pt x="6" y="264"/>
                    </a:lnTo>
                    <a:lnTo>
                      <a:pt x="6" y="317"/>
                    </a:lnTo>
                    <a:lnTo>
                      <a:pt x="6" y="369"/>
                    </a:lnTo>
                    <a:lnTo>
                      <a:pt x="6" y="421"/>
                    </a:lnTo>
                    <a:lnTo>
                      <a:pt x="3" y="474"/>
                    </a:lnTo>
                    <a:lnTo>
                      <a:pt x="0" y="522"/>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30" name="Freeform 1002"/>
              <p:cNvSpPr>
                <a:spLocks/>
              </p:cNvSpPr>
              <p:nvPr/>
            </p:nvSpPr>
            <p:spPr bwMode="auto">
              <a:xfrm>
                <a:off x="946" y="2630"/>
                <a:ext cx="4" cy="18"/>
              </a:xfrm>
              <a:custGeom>
                <a:avLst/>
                <a:gdLst>
                  <a:gd name="T0" fmla="*/ 0 w 82"/>
                  <a:gd name="T1" fmla="*/ 0 h 509"/>
                  <a:gd name="T2" fmla="*/ 7 w 82"/>
                  <a:gd name="T3" fmla="*/ 36 h 509"/>
                  <a:gd name="T4" fmla="*/ 16 w 82"/>
                  <a:gd name="T5" fmla="*/ 72 h 509"/>
                  <a:gd name="T6" fmla="*/ 27 w 82"/>
                  <a:gd name="T7" fmla="*/ 111 h 509"/>
                  <a:gd name="T8" fmla="*/ 36 w 82"/>
                  <a:gd name="T9" fmla="*/ 150 h 509"/>
                  <a:gd name="T10" fmla="*/ 49 w 82"/>
                  <a:gd name="T11" fmla="*/ 195 h 509"/>
                  <a:gd name="T12" fmla="*/ 59 w 82"/>
                  <a:gd name="T13" fmla="*/ 247 h 509"/>
                  <a:gd name="T14" fmla="*/ 68 w 82"/>
                  <a:gd name="T15" fmla="*/ 303 h 509"/>
                  <a:gd name="T16" fmla="*/ 75 w 82"/>
                  <a:gd name="T17" fmla="*/ 365 h 509"/>
                  <a:gd name="T18" fmla="*/ 82 w 82"/>
                  <a:gd name="T19" fmla="*/ 434 h 509"/>
                  <a:gd name="T20" fmla="*/ 82 w 82"/>
                  <a:gd name="T21" fmla="*/ 509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509">
                    <a:moveTo>
                      <a:pt x="0" y="0"/>
                    </a:moveTo>
                    <a:lnTo>
                      <a:pt x="7" y="36"/>
                    </a:lnTo>
                    <a:lnTo>
                      <a:pt x="16" y="72"/>
                    </a:lnTo>
                    <a:lnTo>
                      <a:pt x="27" y="111"/>
                    </a:lnTo>
                    <a:lnTo>
                      <a:pt x="36" y="150"/>
                    </a:lnTo>
                    <a:lnTo>
                      <a:pt x="49" y="195"/>
                    </a:lnTo>
                    <a:lnTo>
                      <a:pt x="59" y="247"/>
                    </a:lnTo>
                    <a:lnTo>
                      <a:pt x="68" y="303"/>
                    </a:lnTo>
                    <a:lnTo>
                      <a:pt x="75" y="365"/>
                    </a:lnTo>
                    <a:lnTo>
                      <a:pt x="82" y="434"/>
                    </a:lnTo>
                    <a:lnTo>
                      <a:pt x="82" y="509"/>
                    </a:lnTo>
                  </a:path>
                </a:pathLst>
              </a:custGeom>
              <a:solidFill>
                <a:srgbClr val="660033"/>
              </a:solidFill>
              <a:ln w="1651">
                <a:solidFill>
                  <a:srgbClr val="292929"/>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31" name="Freeform 1003"/>
              <p:cNvSpPr>
                <a:spLocks/>
              </p:cNvSpPr>
              <p:nvPr/>
            </p:nvSpPr>
            <p:spPr bwMode="auto">
              <a:xfrm>
                <a:off x="953" y="2636"/>
                <a:ext cx="2" cy="28"/>
              </a:xfrm>
              <a:custGeom>
                <a:avLst/>
                <a:gdLst>
                  <a:gd name="T0" fmla="*/ 0 w 29"/>
                  <a:gd name="T1" fmla="*/ 0 h 780"/>
                  <a:gd name="T2" fmla="*/ 3 w 29"/>
                  <a:gd name="T3" fmla="*/ 23 h 780"/>
                  <a:gd name="T4" fmla="*/ 7 w 29"/>
                  <a:gd name="T5" fmla="*/ 59 h 780"/>
                  <a:gd name="T6" fmla="*/ 13 w 29"/>
                  <a:gd name="T7" fmla="*/ 105 h 780"/>
                  <a:gd name="T8" fmla="*/ 20 w 29"/>
                  <a:gd name="T9" fmla="*/ 160 h 780"/>
                  <a:gd name="T10" fmla="*/ 23 w 29"/>
                  <a:gd name="T11" fmla="*/ 232 h 780"/>
                  <a:gd name="T12" fmla="*/ 29 w 29"/>
                  <a:gd name="T13" fmla="*/ 313 h 780"/>
                  <a:gd name="T14" fmla="*/ 29 w 29"/>
                  <a:gd name="T15" fmla="*/ 409 h 780"/>
                  <a:gd name="T16" fmla="*/ 29 w 29"/>
                  <a:gd name="T17" fmla="*/ 516 h 780"/>
                  <a:gd name="T18" fmla="*/ 23 w 29"/>
                  <a:gd name="T19" fmla="*/ 639 h 780"/>
                  <a:gd name="T20" fmla="*/ 13 w 29"/>
                  <a:gd name="T21" fmla="*/ 780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780">
                    <a:moveTo>
                      <a:pt x="0" y="0"/>
                    </a:moveTo>
                    <a:lnTo>
                      <a:pt x="3" y="23"/>
                    </a:lnTo>
                    <a:lnTo>
                      <a:pt x="7" y="59"/>
                    </a:lnTo>
                    <a:lnTo>
                      <a:pt x="13" y="105"/>
                    </a:lnTo>
                    <a:lnTo>
                      <a:pt x="20" y="160"/>
                    </a:lnTo>
                    <a:lnTo>
                      <a:pt x="23" y="232"/>
                    </a:lnTo>
                    <a:lnTo>
                      <a:pt x="29" y="313"/>
                    </a:lnTo>
                    <a:lnTo>
                      <a:pt x="29" y="409"/>
                    </a:lnTo>
                    <a:lnTo>
                      <a:pt x="29" y="516"/>
                    </a:lnTo>
                    <a:lnTo>
                      <a:pt x="23" y="639"/>
                    </a:lnTo>
                    <a:lnTo>
                      <a:pt x="13" y="780"/>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32" name="Freeform 1004"/>
              <p:cNvSpPr>
                <a:spLocks/>
              </p:cNvSpPr>
              <p:nvPr/>
            </p:nvSpPr>
            <p:spPr bwMode="auto">
              <a:xfrm>
                <a:off x="961" y="2652"/>
                <a:ext cx="1" cy="17"/>
              </a:xfrm>
              <a:custGeom>
                <a:avLst/>
                <a:gdLst>
                  <a:gd name="T0" fmla="*/ 6 w 6"/>
                  <a:gd name="T1" fmla="*/ 0 h 457"/>
                  <a:gd name="T2" fmla="*/ 6 w 6"/>
                  <a:gd name="T3" fmla="*/ 52 h 457"/>
                  <a:gd name="T4" fmla="*/ 6 w 6"/>
                  <a:gd name="T5" fmla="*/ 101 h 457"/>
                  <a:gd name="T6" fmla="*/ 6 w 6"/>
                  <a:gd name="T7" fmla="*/ 148 h 457"/>
                  <a:gd name="T8" fmla="*/ 6 w 6"/>
                  <a:gd name="T9" fmla="*/ 190 h 457"/>
                  <a:gd name="T10" fmla="*/ 6 w 6"/>
                  <a:gd name="T11" fmla="*/ 229 h 457"/>
                  <a:gd name="T12" fmla="*/ 6 w 6"/>
                  <a:gd name="T13" fmla="*/ 271 h 457"/>
                  <a:gd name="T14" fmla="*/ 3 w 6"/>
                  <a:gd name="T15" fmla="*/ 314 h 457"/>
                  <a:gd name="T16" fmla="*/ 3 w 6"/>
                  <a:gd name="T17" fmla="*/ 359 h 457"/>
                  <a:gd name="T18" fmla="*/ 0 w 6"/>
                  <a:gd name="T19" fmla="*/ 405 h 457"/>
                  <a:gd name="T20" fmla="*/ 0 w 6"/>
                  <a:gd name="T21" fmla="*/ 457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457">
                    <a:moveTo>
                      <a:pt x="6" y="0"/>
                    </a:moveTo>
                    <a:lnTo>
                      <a:pt x="6" y="52"/>
                    </a:lnTo>
                    <a:lnTo>
                      <a:pt x="6" y="101"/>
                    </a:lnTo>
                    <a:lnTo>
                      <a:pt x="6" y="148"/>
                    </a:lnTo>
                    <a:lnTo>
                      <a:pt x="6" y="190"/>
                    </a:lnTo>
                    <a:lnTo>
                      <a:pt x="6" y="229"/>
                    </a:lnTo>
                    <a:lnTo>
                      <a:pt x="6" y="271"/>
                    </a:lnTo>
                    <a:lnTo>
                      <a:pt x="3" y="314"/>
                    </a:lnTo>
                    <a:lnTo>
                      <a:pt x="3" y="359"/>
                    </a:lnTo>
                    <a:lnTo>
                      <a:pt x="0" y="405"/>
                    </a:lnTo>
                    <a:lnTo>
                      <a:pt x="0" y="457"/>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33" name="Freeform 1005"/>
              <p:cNvSpPr>
                <a:spLocks/>
              </p:cNvSpPr>
              <p:nvPr/>
            </p:nvSpPr>
            <p:spPr bwMode="auto">
              <a:xfrm>
                <a:off x="904" y="2652"/>
                <a:ext cx="19" cy="27"/>
              </a:xfrm>
              <a:custGeom>
                <a:avLst/>
                <a:gdLst>
                  <a:gd name="T0" fmla="*/ 0 w 439"/>
                  <a:gd name="T1" fmla="*/ 0 h 747"/>
                  <a:gd name="T2" fmla="*/ 11 w 439"/>
                  <a:gd name="T3" fmla="*/ 13 h 747"/>
                  <a:gd name="T4" fmla="*/ 23 w 439"/>
                  <a:gd name="T5" fmla="*/ 33 h 747"/>
                  <a:gd name="T6" fmla="*/ 42 w 439"/>
                  <a:gd name="T7" fmla="*/ 52 h 747"/>
                  <a:gd name="T8" fmla="*/ 63 w 439"/>
                  <a:gd name="T9" fmla="*/ 78 h 747"/>
                  <a:gd name="T10" fmla="*/ 82 w 439"/>
                  <a:gd name="T11" fmla="*/ 101 h 747"/>
                  <a:gd name="T12" fmla="*/ 101 w 439"/>
                  <a:gd name="T13" fmla="*/ 127 h 747"/>
                  <a:gd name="T14" fmla="*/ 121 w 439"/>
                  <a:gd name="T15" fmla="*/ 154 h 747"/>
                  <a:gd name="T16" fmla="*/ 140 w 439"/>
                  <a:gd name="T17" fmla="*/ 173 h 747"/>
                  <a:gd name="T18" fmla="*/ 153 w 439"/>
                  <a:gd name="T19" fmla="*/ 192 h 747"/>
                  <a:gd name="T20" fmla="*/ 163 w 439"/>
                  <a:gd name="T21" fmla="*/ 205 h 747"/>
                  <a:gd name="T22" fmla="*/ 192 w 439"/>
                  <a:gd name="T23" fmla="*/ 254 h 747"/>
                  <a:gd name="T24" fmla="*/ 218 w 439"/>
                  <a:gd name="T25" fmla="*/ 306 h 747"/>
                  <a:gd name="T26" fmla="*/ 244 w 439"/>
                  <a:gd name="T27" fmla="*/ 359 h 747"/>
                  <a:gd name="T28" fmla="*/ 267 w 439"/>
                  <a:gd name="T29" fmla="*/ 414 h 747"/>
                  <a:gd name="T30" fmla="*/ 289 w 439"/>
                  <a:gd name="T31" fmla="*/ 466 h 747"/>
                  <a:gd name="T32" fmla="*/ 316 w 439"/>
                  <a:gd name="T33" fmla="*/ 522 h 747"/>
                  <a:gd name="T34" fmla="*/ 341 w 439"/>
                  <a:gd name="T35" fmla="*/ 580 h 747"/>
                  <a:gd name="T36" fmla="*/ 371 w 439"/>
                  <a:gd name="T37" fmla="*/ 635 h 747"/>
                  <a:gd name="T38" fmla="*/ 404 w 439"/>
                  <a:gd name="T39" fmla="*/ 691 h 747"/>
                  <a:gd name="T40" fmla="*/ 439 w 439"/>
                  <a:gd name="T41" fmla="*/ 747 h 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9" h="747">
                    <a:moveTo>
                      <a:pt x="0" y="0"/>
                    </a:moveTo>
                    <a:lnTo>
                      <a:pt x="11" y="13"/>
                    </a:lnTo>
                    <a:lnTo>
                      <a:pt x="23" y="33"/>
                    </a:lnTo>
                    <a:lnTo>
                      <a:pt x="42" y="52"/>
                    </a:lnTo>
                    <a:lnTo>
                      <a:pt x="63" y="78"/>
                    </a:lnTo>
                    <a:lnTo>
                      <a:pt x="82" y="101"/>
                    </a:lnTo>
                    <a:lnTo>
                      <a:pt x="101" y="127"/>
                    </a:lnTo>
                    <a:lnTo>
                      <a:pt x="121" y="154"/>
                    </a:lnTo>
                    <a:lnTo>
                      <a:pt x="140" y="173"/>
                    </a:lnTo>
                    <a:lnTo>
                      <a:pt x="153" y="192"/>
                    </a:lnTo>
                    <a:lnTo>
                      <a:pt x="163" y="205"/>
                    </a:lnTo>
                    <a:lnTo>
                      <a:pt x="192" y="254"/>
                    </a:lnTo>
                    <a:lnTo>
                      <a:pt x="218" y="306"/>
                    </a:lnTo>
                    <a:lnTo>
                      <a:pt x="244" y="359"/>
                    </a:lnTo>
                    <a:lnTo>
                      <a:pt x="267" y="414"/>
                    </a:lnTo>
                    <a:lnTo>
                      <a:pt x="289" y="466"/>
                    </a:lnTo>
                    <a:lnTo>
                      <a:pt x="316" y="522"/>
                    </a:lnTo>
                    <a:lnTo>
                      <a:pt x="341" y="580"/>
                    </a:lnTo>
                    <a:lnTo>
                      <a:pt x="371" y="635"/>
                    </a:lnTo>
                    <a:lnTo>
                      <a:pt x="404" y="691"/>
                    </a:lnTo>
                    <a:lnTo>
                      <a:pt x="439" y="747"/>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34" name="Freeform 1006"/>
              <p:cNvSpPr>
                <a:spLocks/>
              </p:cNvSpPr>
              <p:nvPr/>
            </p:nvSpPr>
            <p:spPr bwMode="auto">
              <a:xfrm>
                <a:off x="895" y="2727"/>
                <a:ext cx="25" cy="3"/>
              </a:xfrm>
              <a:custGeom>
                <a:avLst/>
                <a:gdLst>
                  <a:gd name="T0" fmla="*/ 0 w 559"/>
                  <a:gd name="T1" fmla="*/ 85 h 85"/>
                  <a:gd name="T2" fmla="*/ 36 w 559"/>
                  <a:gd name="T3" fmla="*/ 82 h 85"/>
                  <a:gd name="T4" fmla="*/ 69 w 559"/>
                  <a:gd name="T5" fmla="*/ 78 h 85"/>
                  <a:gd name="T6" fmla="*/ 97 w 559"/>
                  <a:gd name="T7" fmla="*/ 75 h 85"/>
                  <a:gd name="T8" fmla="*/ 127 w 559"/>
                  <a:gd name="T9" fmla="*/ 69 h 85"/>
                  <a:gd name="T10" fmla="*/ 153 w 559"/>
                  <a:gd name="T11" fmla="*/ 61 h 85"/>
                  <a:gd name="T12" fmla="*/ 182 w 559"/>
                  <a:gd name="T13" fmla="*/ 52 h 85"/>
                  <a:gd name="T14" fmla="*/ 209 w 559"/>
                  <a:gd name="T15" fmla="*/ 46 h 85"/>
                  <a:gd name="T16" fmla="*/ 240 w 559"/>
                  <a:gd name="T17" fmla="*/ 39 h 85"/>
                  <a:gd name="T18" fmla="*/ 273 w 559"/>
                  <a:gd name="T19" fmla="*/ 30 h 85"/>
                  <a:gd name="T20" fmla="*/ 309 w 559"/>
                  <a:gd name="T21" fmla="*/ 22 h 85"/>
                  <a:gd name="T22" fmla="*/ 344 w 559"/>
                  <a:gd name="T23" fmla="*/ 16 h 85"/>
                  <a:gd name="T24" fmla="*/ 374 w 559"/>
                  <a:gd name="T25" fmla="*/ 10 h 85"/>
                  <a:gd name="T26" fmla="*/ 399 w 559"/>
                  <a:gd name="T27" fmla="*/ 6 h 85"/>
                  <a:gd name="T28" fmla="*/ 419 w 559"/>
                  <a:gd name="T29" fmla="*/ 3 h 85"/>
                  <a:gd name="T30" fmla="*/ 442 w 559"/>
                  <a:gd name="T31" fmla="*/ 0 h 85"/>
                  <a:gd name="T32" fmla="*/ 462 w 559"/>
                  <a:gd name="T33" fmla="*/ 0 h 85"/>
                  <a:gd name="T34" fmla="*/ 484 w 559"/>
                  <a:gd name="T35" fmla="*/ 0 h 85"/>
                  <a:gd name="T36" fmla="*/ 507 w 559"/>
                  <a:gd name="T37" fmla="*/ 3 h 85"/>
                  <a:gd name="T38" fmla="*/ 530 w 559"/>
                  <a:gd name="T39" fmla="*/ 6 h 85"/>
                  <a:gd name="T40" fmla="*/ 559 w 559"/>
                  <a:gd name="T41" fmla="*/ 1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59" h="85">
                    <a:moveTo>
                      <a:pt x="0" y="85"/>
                    </a:moveTo>
                    <a:lnTo>
                      <a:pt x="36" y="82"/>
                    </a:lnTo>
                    <a:lnTo>
                      <a:pt x="69" y="78"/>
                    </a:lnTo>
                    <a:lnTo>
                      <a:pt x="97" y="75"/>
                    </a:lnTo>
                    <a:lnTo>
                      <a:pt x="127" y="69"/>
                    </a:lnTo>
                    <a:lnTo>
                      <a:pt x="153" y="61"/>
                    </a:lnTo>
                    <a:lnTo>
                      <a:pt x="182" y="52"/>
                    </a:lnTo>
                    <a:lnTo>
                      <a:pt x="209" y="46"/>
                    </a:lnTo>
                    <a:lnTo>
                      <a:pt x="240" y="39"/>
                    </a:lnTo>
                    <a:lnTo>
                      <a:pt x="273" y="30"/>
                    </a:lnTo>
                    <a:lnTo>
                      <a:pt x="309" y="22"/>
                    </a:lnTo>
                    <a:lnTo>
                      <a:pt x="344" y="16"/>
                    </a:lnTo>
                    <a:lnTo>
                      <a:pt x="374" y="10"/>
                    </a:lnTo>
                    <a:lnTo>
                      <a:pt x="399" y="6"/>
                    </a:lnTo>
                    <a:lnTo>
                      <a:pt x="419" y="3"/>
                    </a:lnTo>
                    <a:lnTo>
                      <a:pt x="442" y="0"/>
                    </a:lnTo>
                    <a:lnTo>
                      <a:pt x="462" y="0"/>
                    </a:lnTo>
                    <a:lnTo>
                      <a:pt x="484" y="0"/>
                    </a:lnTo>
                    <a:lnTo>
                      <a:pt x="507" y="3"/>
                    </a:lnTo>
                    <a:lnTo>
                      <a:pt x="530" y="6"/>
                    </a:lnTo>
                    <a:lnTo>
                      <a:pt x="559" y="10"/>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35" name="Freeform 1007"/>
              <p:cNvSpPr>
                <a:spLocks/>
              </p:cNvSpPr>
              <p:nvPr/>
            </p:nvSpPr>
            <p:spPr bwMode="auto">
              <a:xfrm>
                <a:off x="886" y="2688"/>
                <a:ext cx="30" cy="14"/>
              </a:xfrm>
              <a:custGeom>
                <a:avLst/>
                <a:gdLst>
                  <a:gd name="T0" fmla="*/ 0 w 698"/>
                  <a:gd name="T1" fmla="*/ 0 h 372"/>
                  <a:gd name="T2" fmla="*/ 33 w 698"/>
                  <a:gd name="T3" fmla="*/ 16 h 372"/>
                  <a:gd name="T4" fmla="*/ 65 w 698"/>
                  <a:gd name="T5" fmla="*/ 33 h 372"/>
                  <a:gd name="T6" fmla="*/ 98 w 698"/>
                  <a:gd name="T7" fmla="*/ 46 h 372"/>
                  <a:gd name="T8" fmla="*/ 131 w 698"/>
                  <a:gd name="T9" fmla="*/ 59 h 372"/>
                  <a:gd name="T10" fmla="*/ 162 w 698"/>
                  <a:gd name="T11" fmla="*/ 72 h 372"/>
                  <a:gd name="T12" fmla="*/ 195 w 698"/>
                  <a:gd name="T13" fmla="*/ 85 h 372"/>
                  <a:gd name="T14" fmla="*/ 228 w 698"/>
                  <a:gd name="T15" fmla="*/ 101 h 372"/>
                  <a:gd name="T16" fmla="*/ 260 w 698"/>
                  <a:gd name="T17" fmla="*/ 118 h 372"/>
                  <a:gd name="T18" fmla="*/ 289 w 698"/>
                  <a:gd name="T19" fmla="*/ 134 h 372"/>
                  <a:gd name="T20" fmla="*/ 322 w 698"/>
                  <a:gd name="T21" fmla="*/ 154 h 372"/>
                  <a:gd name="T22" fmla="*/ 357 w 698"/>
                  <a:gd name="T23" fmla="*/ 179 h 372"/>
                  <a:gd name="T24" fmla="*/ 396 w 698"/>
                  <a:gd name="T25" fmla="*/ 206 h 372"/>
                  <a:gd name="T26" fmla="*/ 432 w 698"/>
                  <a:gd name="T27" fmla="*/ 232 h 372"/>
                  <a:gd name="T28" fmla="*/ 468 w 698"/>
                  <a:gd name="T29" fmla="*/ 254 h 372"/>
                  <a:gd name="T30" fmla="*/ 503 w 698"/>
                  <a:gd name="T31" fmla="*/ 278 h 372"/>
                  <a:gd name="T32" fmla="*/ 539 w 698"/>
                  <a:gd name="T33" fmla="*/ 300 h 372"/>
                  <a:gd name="T34" fmla="*/ 579 w 698"/>
                  <a:gd name="T35" fmla="*/ 320 h 372"/>
                  <a:gd name="T36" fmla="*/ 618 w 698"/>
                  <a:gd name="T37" fmla="*/ 339 h 372"/>
                  <a:gd name="T38" fmla="*/ 656 w 698"/>
                  <a:gd name="T39" fmla="*/ 356 h 372"/>
                  <a:gd name="T40" fmla="*/ 698 w 698"/>
                  <a:gd name="T41" fmla="*/ 372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8" h="372">
                    <a:moveTo>
                      <a:pt x="0" y="0"/>
                    </a:moveTo>
                    <a:lnTo>
                      <a:pt x="33" y="16"/>
                    </a:lnTo>
                    <a:lnTo>
                      <a:pt x="65" y="33"/>
                    </a:lnTo>
                    <a:lnTo>
                      <a:pt x="98" y="46"/>
                    </a:lnTo>
                    <a:lnTo>
                      <a:pt x="131" y="59"/>
                    </a:lnTo>
                    <a:lnTo>
                      <a:pt x="162" y="72"/>
                    </a:lnTo>
                    <a:lnTo>
                      <a:pt x="195" y="85"/>
                    </a:lnTo>
                    <a:lnTo>
                      <a:pt x="228" y="101"/>
                    </a:lnTo>
                    <a:lnTo>
                      <a:pt x="260" y="118"/>
                    </a:lnTo>
                    <a:lnTo>
                      <a:pt x="289" y="134"/>
                    </a:lnTo>
                    <a:lnTo>
                      <a:pt x="322" y="154"/>
                    </a:lnTo>
                    <a:lnTo>
                      <a:pt x="357" y="179"/>
                    </a:lnTo>
                    <a:lnTo>
                      <a:pt x="396" y="206"/>
                    </a:lnTo>
                    <a:lnTo>
                      <a:pt x="432" y="232"/>
                    </a:lnTo>
                    <a:lnTo>
                      <a:pt x="468" y="254"/>
                    </a:lnTo>
                    <a:lnTo>
                      <a:pt x="503" y="278"/>
                    </a:lnTo>
                    <a:lnTo>
                      <a:pt x="539" y="300"/>
                    </a:lnTo>
                    <a:lnTo>
                      <a:pt x="579" y="320"/>
                    </a:lnTo>
                    <a:lnTo>
                      <a:pt x="618" y="339"/>
                    </a:lnTo>
                    <a:lnTo>
                      <a:pt x="656" y="356"/>
                    </a:lnTo>
                    <a:lnTo>
                      <a:pt x="698" y="372"/>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36" name="Freeform 1008"/>
              <p:cNvSpPr>
                <a:spLocks/>
              </p:cNvSpPr>
              <p:nvPr/>
            </p:nvSpPr>
            <p:spPr bwMode="auto">
              <a:xfrm>
                <a:off x="886" y="2681"/>
                <a:ext cx="20" cy="8"/>
              </a:xfrm>
              <a:custGeom>
                <a:avLst/>
                <a:gdLst>
                  <a:gd name="T0" fmla="*/ 0 w 448"/>
                  <a:gd name="T1" fmla="*/ 0 h 231"/>
                  <a:gd name="T2" fmla="*/ 36 w 448"/>
                  <a:gd name="T3" fmla="*/ 26 h 231"/>
                  <a:gd name="T4" fmla="*/ 75 w 448"/>
                  <a:gd name="T5" fmla="*/ 52 h 231"/>
                  <a:gd name="T6" fmla="*/ 121 w 448"/>
                  <a:gd name="T7" fmla="*/ 75 h 231"/>
                  <a:gd name="T8" fmla="*/ 170 w 448"/>
                  <a:gd name="T9" fmla="*/ 98 h 231"/>
                  <a:gd name="T10" fmla="*/ 217 w 448"/>
                  <a:gd name="T11" fmla="*/ 121 h 231"/>
                  <a:gd name="T12" fmla="*/ 266 w 448"/>
                  <a:gd name="T13" fmla="*/ 140 h 231"/>
                  <a:gd name="T14" fmla="*/ 315 w 448"/>
                  <a:gd name="T15" fmla="*/ 164 h 231"/>
                  <a:gd name="T16" fmla="*/ 364 w 448"/>
                  <a:gd name="T17" fmla="*/ 186 h 231"/>
                  <a:gd name="T18" fmla="*/ 409 w 448"/>
                  <a:gd name="T19" fmla="*/ 209 h 231"/>
                  <a:gd name="T20" fmla="*/ 448 w 448"/>
                  <a:gd name="T21" fmla="*/ 23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8" h="231">
                    <a:moveTo>
                      <a:pt x="0" y="0"/>
                    </a:moveTo>
                    <a:lnTo>
                      <a:pt x="36" y="26"/>
                    </a:lnTo>
                    <a:lnTo>
                      <a:pt x="75" y="52"/>
                    </a:lnTo>
                    <a:lnTo>
                      <a:pt x="121" y="75"/>
                    </a:lnTo>
                    <a:lnTo>
                      <a:pt x="170" y="98"/>
                    </a:lnTo>
                    <a:lnTo>
                      <a:pt x="217" y="121"/>
                    </a:lnTo>
                    <a:lnTo>
                      <a:pt x="266" y="140"/>
                    </a:lnTo>
                    <a:lnTo>
                      <a:pt x="315" y="164"/>
                    </a:lnTo>
                    <a:lnTo>
                      <a:pt x="364" y="186"/>
                    </a:lnTo>
                    <a:lnTo>
                      <a:pt x="409" y="209"/>
                    </a:lnTo>
                    <a:lnTo>
                      <a:pt x="448" y="231"/>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37" name="Freeform 1009"/>
              <p:cNvSpPr>
                <a:spLocks/>
              </p:cNvSpPr>
              <p:nvPr/>
            </p:nvSpPr>
            <p:spPr bwMode="auto">
              <a:xfrm>
                <a:off x="897" y="2669"/>
                <a:ext cx="25" cy="18"/>
              </a:xfrm>
              <a:custGeom>
                <a:avLst/>
                <a:gdLst>
                  <a:gd name="T0" fmla="*/ 0 w 572"/>
                  <a:gd name="T1" fmla="*/ 0 h 515"/>
                  <a:gd name="T2" fmla="*/ 46 w 572"/>
                  <a:gd name="T3" fmla="*/ 33 h 515"/>
                  <a:gd name="T4" fmla="*/ 88 w 572"/>
                  <a:gd name="T5" fmla="*/ 65 h 515"/>
                  <a:gd name="T6" fmla="*/ 127 w 572"/>
                  <a:gd name="T7" fmla="*/ 101 h 515"/>
                  <a:gd name="T8" fmla="*/ 162 w 572"/>
                  <a:gd name="T9" fmla="*/ 141 h 515"/>
                  <a:gd name="T10" fmla="*/ 198 w 572"/>
                  <a:gd name="T11" fmla="*/ 183 h 515"/>
                  <a:gd name="T12" fmla="*/ 234 w 572"/>
                  <a:gd name="T13" fmla="*/ 222 h 515"/>
                  <a:gd name="T14" fmla="*/ 273 w 572"/>
                  <a:gd name="T15" fmla="*/ 264 h 515"/>
                  <a:gd name="T16" fmla="*/ 308 w 572"/>
                  <a:gd name="T17" fmla="*/ 304 h 515"/>
                  <a:gd name="T18" fmla="*/ 348 w 572"/>
                  <a:gd name="T19" fmla="*/ 340 h 515"/>
                  <a:gd name="T20" fmla="*/ 390 w 572"/>
                  <a:gd name="T21" fmla="*/ 375 h 515"/>
                  <a:gd name="T22" fmla="*/ 409 w 572"/>
                  <a:gd name="T23" fmla="*/ 392 h 515"/>
                  <a:gd name="T24" fmla="*/ 429 w 572"/>
                  <a:gd name="T25" fmla="*/ 404 h 515"/>
                  <a:gd name="T26" fmla="*/ 451 w 572"/>
                  <a:gd name="T27" fmla="*/ 421 h 515"/>
                  <a:gd name="T28" fmla="*/ 472 w 572"/>
                  <a:gd name="T29" fmla="*/ 434 h 515"/>
                  <a:gd name="T30" fmla="*/ 491 w 572"/>
                  <a:gd name="T31" fmla="*/ 450 h 515"/>
                  <a:gd name="T32" fmla="*/ 510 w 572"/>
                  <a:gd name="T33" fmla="*/ 464 h 515"/>
                  <a:gd name="T34" fmla="*/ 530 w 572"/>
                  <a:gd name="T35" fmla="*/ 476 h 515"/>
                  <a:gd name="T36" fmla="*/ 546 w 572"/>
                  <a:gd name="T37" fmla="*/ 489 h 515"/>
                  <a:gd name="T38" fmla="*/ 563 w 572"/>
                  <a:gd name="T39" fmla="*/ 503 h 515"/>
                  <a:gd name="T40" fmla="*/ 572 w 572"/>
                  <a:gd name="T41" fmla="*/ 515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2" h="515">
                    <a:moveTo>
                      <a:pt x="0" y="0"/>
                    </a:moveTo>
                    <a:lnTo>
                      <a:pt x="46" y="33"/>
                    </a:lnTo>
                    <a:lnTo>
                      <a:pt x="88" y="65"/>
                    </a:lnTo>
                    <a:lnTo>
                      <a:pt x="127" y="101"/>
                    </a:lnTo>
                    <a:lnTo>
                      <a:pt x="162" y="141"/>
                    </a:lnTo>
                    <a:lnTo>
                      <a:pt x="198" y="183"/>
                    </a:lnTo>
                    <a:lnTo>
                      <a:pt x="234" y="222"/>
                    </a:lnTo>
                    <a:lnTo>
                      <a:pt x="273" y="264"/>
                    </a:lnTo>
                    <a:lnTo>
                      <a:pt x="308" y="304"/>
                    </a:lnTo>
                    <a:lnTo>
                      <a:pt x="348" y="340"/>
                    </a:lnTo>
                    <a:lnTo>
                      <a:pt x="390" y="375"/>
                    </a:lnTo>
                    <a:lnTo>
                      <a:pt x="409" y="392"/>
                    </a:lnTo>
                    <a:lnTo>
                      <a:pt x="429" y="404"/>
                    </a:lnTo>
                    <a:lnTo>
                      <a:pt x="451" y="421"/>
                    </a:lnTo>
                    <a:lnTo>
                      <a:pt x="472" y="434"/>
                    </a:lnTo>
                    <a:lnTo>
                      <a:pt x="491" y="450"/>
                    </a:lnTo>
                    <a:lnTo>
                      <a:pt x="510" y="464"/>
                    </a:lnTo>
                    <a:lnTo>
                      <a:pt x="530" y="476"/>
                    </a:lnTo>
                    <a:lnTo>
                      <a:pt x="546" y="489"/>
                    </a:lnTo>
                    <a:lnTo>
                      <a:pt x="563" y="503"/>
                    </a:lnTo>
                    <a:lnTo>
                      <a:pt x="572" y="515"/>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38" name="Freeform 1010"/>
              <p:cNvSpPr>
                <a:spLocks/>
              </p:cNvSpPr>
              <p:nvPr/>
            </p:nvSpPr>
            <p:spPr bwMode="auto">
              <a:xfrm>
                <a:off x="902" y="2680"/>
                <a:ext cx="22" cy="15"/>
              </a:xfrm>
              <a:custGeom>
                <a:avLst/>
                <a:gdLst>
                  <a:gd name="T0" fmla="*/ 0 w 526"/>
                  <a:gd name="T1" fmla="*/ 0 h 418"/>
                  <a:gd name="T2" fmla="*/ 75 w 526"/>
                  <a:gd name="T3" fmla="*/ 69 h 418"/>
                  <a:gd name="T4" fmla="*/ 143 w 526"/>
                  <a:gd name="T5" fmla="*/ 127 h 418"/>
                  <a:gd name="T6" fmla="*/ 208 w 526"/>
                  <a:gd name="T7" fmla="*/ 172 h 418"/>
                  <a:gd name="T8" fmla="*/ 264 w 526"/>
                  <a:gd name="T9" fmla="*/ 216 h 418"/>
                  <a:gd name="T10" fmla="*/ 316 w 526"/>
                  <a:gd name="T11" fmla="*/ 251 h 418"/>
                  <a:gd name="T12" fmla="*/ 364 w 526"/>
                  <a:gd name="T13" fmla="*/ 284 h 418"/>
                  <a:gd name="T14" fmla="*/ 410 w 526"/>
                  <a:gd name="T15" fmla="*/ 316 h 418"/>
                  <a:gd name="T16" fmla="*/ 451 w 526"/>
                  <a:gd name="T17" fmla="*/ 346 h 418"/>
                  <a:gd name="T18" fmla="*/ 490 w 526"/>
                  <a:gd name="T19" fmla="*/ 379 h 418"/>
                  <a:gd name="T20" fmla="*/ 526 w 526"/>
                  <a:gd name="T21" fmla="*/ 418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6" h="418">
                    <a:moveTo>
                      <a:pt x="0" y="0"/>
                    </a:moveTo>
                    <a:lnTo>
                      <a:pt x="75" y="69"/>
                    </a:lnTo>
                    <a:lnTo>
                      <a:pt x="143" y="127"/>
                    </a:lnTo>
                    <a:lnTo>
                      <a:pt x="208" y="172"/>
                    </a:lnTo>
                    <a:lnTo>
                      <a:pt x="264" y="216"/>
                    </a:lnTo>
                    <a:lnTo>
                      <a:pt x="316" y="251"/>
                    </a:lnTo>
                    <a:lnTo>
                      <a:pt x="364" y="284"/>
                    </a:lnTo>
                    <a:lnTo>
                      <a:pt x="410" y="316"/>
                    </a:lnTo>
                    <a:lnTo>
                      <a:pt x="451" y="346"/>
                    </a:lnTo>
                    <a:lnTo>
                      <a:pt x="490" y="379"/>
                    </a:lnTo>
                    <a:lnTo>
                      <a:pt x="526" y="418"/>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39" name="Freeform 1011"/>
              <p:cNvSpPr>
                <a:spLocks/>
              </p:cNvSpPr>
              <p:nvPr/>
            </p:nvSpPr>
            <p:spPr bwMode="auto">
              <a:xfrm>
                <a:off x="883" y="2723"/>
                <a:ext cx="31" cy="4"/>
              </a:xfrm>
              <a:custGeom>
                <a:avLst/>
                <a:gdLst>
                  <a:gd name="T0" fmla="*/ 0 w 711"/>
                  <a:gd name="T1" fmla="*/ 85 h 91"/>
                  <a:gd name="T2" fmla="*/ 38 w 711"/>
                  <a:gd name="T3" fmla="*/ 88 h 91"/>
                  <a:gd name="T4" fmla="*/ 74 w 711"/>
                  <a:gd name="T5" fmla="*/ 91 h 91"/>
                  <a:gd name="T6" fmla="*/ 114 w 711"/>
                  <a:gd name="T7" fmla="*/ 88 h 91"/>
                  <a:gd name="T8" fmla="*/ 150 w 711"/>
                  <a:gd name="T9" fmla="*/ 88 h 91"/>
                  <a:gd name="T10" fmla="*/ 188 w 711"/>
                  <a:gd name="T11" fmla="*/ 85 h 91"/>
                  <a:gd name="T12" fmla="*/ 224 w 711"/>
                  <a:gd name="T13" fmla="*/ 78 h 91"/>
                  <a:gd name="T14" fmla="*/ 263 w 711"/>
                  <a:gd name="T15" fmla="*/ 75 h 91"/>
                  <a:gd name="T16" fmla="*/ 299 w 711"/>
                  <a:gd name="T17" fmla="*/ 69 h 91"/>
                  <a:gd name="T18" fmla="*/ 337 w 711"/>
                  <a:gd name="T19" fmla="*/ 59 h 91"/>
                  <a:gd name="T20" fmla="*/ 376 w 711"/>
                  <a:gd name="T21" fmla="*/ 52 h 91"/>
                  <a:gd name="T22" fmla="*/ 403 w 711"/>
                  <a:gd name="T23" fmla="*/ 46 h 91"/>
                  <a:gd name="T24" fmla="*/ 435 w 711"/>
                  <a:gd name="T25" fmla="*/ 39 h 91"/>
                  <a:gd name="T26" fmla="*/ 467 w 711"/>
                  <a:gd name="T27" fmla="*/ 33 h 91"/>
                  <a:gd name="T28" fmla="*/ 507 w 711"/>
                  <a:gd name="T29" fmla="*/ 26 h 91"/>
                  <a:gd name="T30" fmla="*/ 543 w 711"/>
                  <a:gd name="T31" fmla="*/ 20 h 91"/>
                  <a:gd name="T32" fmla="*/ 581 w 711"/>
                  <a:gd name="T33" fmla="*/ 14 h 91"/>
                  <a:gd name="T34" fmla="*/ 617 w 711"/>
                  <a:gd name="T35" fmla="*/ 6 h 91"/>
                  <a:gd name="T36" fmla="*/ 650 w 711"/>
                  <a:gd name="T37" fmla="*/ 3 h 91"/>
                  <a:gd name="T38" fmla="*/ 681 w 711"/>
                  <a:gd name="T39" fmla="*/ 0 h 91"/>
                  <a:gd name="T40" fmla="*/ 711 w 711"/>
                  <a:gd name="T41"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1" h="91">
                    <a:moveTo>
                      <a:pt x="0" y="85"/>
                    </a:moveTo>
                    <a:lnTo>
                      <a:pt x="38" y="88"/>
                    </a:lnTo>
                    <a:lnTo>
                      <a:pt x="74" y="91"/>
                    </a:lnTo>
                    <a:lnTo>
                      <a:pt x="114" y="88"/>
                    </a:lnTo>
                    <a:lnTo>
                      <a:pt x="150" y="88"/>
                    </a:lnTo>
                    <a:lnTo>
                      <a:pt x="188" y="85"/>
                    </a:lnTo>
                    <a:lnTo>
                      <a:pt x="224" y="78"/>
                    </a:lnTo>
                    <a:lnTo>
                      <a:pt x="263" y="75"/>
                    </a:lnTo>
                    <a:lnTo>
                      <a:pt x="299" y="69"/>
                    </a:lnTo>
                    <a:lnTo>
                      <a:pt x="337" y="59"/>
                    </a:lnTo>
                    <a:lnTo>
                      <a:pt x="376" y="52"/>
                    </a:lnTo>
                    <a:lnTo>
                      <a:pt x="403" y="46"/>
                    </a:lnTo>
                    <a:lnTo>
                      <a:pt x="435" y="39"/>
                    </a:lnTo>
                    <a:lnTo>
                      <a:pt x="467" y="33"/>
                    </a:lnTo>
                    <a:lnTo>
                      <a:pt x="507" y="26"/>
                    </a:lnTo>
                    <a:lnTo>
                      <a:pt x="543" y="20"/>
                    </a:lnTo>
                    <a:lnTo>
                      <a:pt x="581" y="14"/>
                    </a:lnTo>
                    <a:lnTo>
                      <a:pt x="617" y="6"/>
                    </a:lnTo>
                    <a:lnTo>
                      <a:pt x="650" y="3"/>
                    </a:lnTo>
                    <a:lnTo>
                      <a:pt x="681" y="0"/>
                    </a:lnTo>
                    <a:lnTo>
                      <a:pt x="711" y="0"/>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40" name="Freeform 1012"/>
              <p:cNvSpPr>
                <a:spLocks/>
              </p:cNvSpPr>
              <p:nvPr/>
            </p:nvSpPr>
            <p:spPr bwMode="auto">
              <a:xfrm>
                <a:off x="888" y="2716"/>
                <a:ext cx="20" cy="1"/>
              </a:xfrm>
              <a:custGeom>
                <a:avLst/>
                <a:gdLst>
                  <a:gd name="T0" fmla="*/ 0 w 448"/>
                  <a:gd name="T1" fmla="*/ 0 h 16"/>
                  <a:gd name="T2" fmla="*/ 49 w 448"/>
                  <a:gd name="T3" fmla="*/ 10 h 16"/>
                  <a:gd name="T4" fmla="*/ 94 w 448"/>
                  <a:gd name="T5" fmla="*/ 13 h 16"/>
                  <a:gd name="T6" fmla="*/ 136 w 448"/>
                  <a:gd name="T7" fmla="*/ 16 h 16"/>
                  <a:gd name="T8" fmla="*/ 182 w 448"/>
                  <a:gd name="T9" fmla="*/ 13 h 16"/>
                  <a:gd name="T10" fmla="*/ 224 w 448"/>
                  <a:gd name="T11" fmla="*/ 13 h 16"/>
                  <a:gd name="T12" fmla="*/ 266 w 448"/>
                  <a:gd name="T13" fmla="*/ 10 h 16"/>
                  <a:gd name="T14" fmla="*/ 311 w 448"/>
                  <a:gd name="T15" fmla="*/ 7 h 16"/>
                  <a:gd name="T16" fmla="*/ 354 w 448"/>
                  <a:gd name="T17" fmla="*/ 7 h 16"/>
                  <a:gd name="T18" fmla="*/ 399 w 448"/>
                  <a:gd name="T19" fmla="*/ 10 h 16"/>
                  <a:gd name="T20" fmla="*/ 448 w 448"/>
                  <a:gd name="T21"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8" h="16">
                    <a:moveTo>
                      <a:pt x="0" y="0"/>
                    </a:moveTo>
                    <a:lnTo>
                      <a:pt x="49" y="10"/>
                    </a:lnTo>
                    <a:lnTo>
                      <a:pt x="94" y="13"/>
                    </a:lnTo>
                    <a:lnTo>
                      <a:pt x="136" y="16"/>
                    </a:lnTo>
                    <a:lnTo>
                      <a:pt x="182" y="13"/>
                    </a:lnTo>
                    <a:lnTo>
                      <a:pt x="224" y="13"/>
                    </a:lnTo>
                    <a:lnTo>
                      <a:pt x="266" y="10"/>
                    </a:lnTo>
                    <a:lnTo>
                      <a:pt x="311" y="7"/>
                    </a:lnTo>
                    <a:lnTo>
                      <a:pt x="354" y="7"/>
                    </a:lnTo>
                    <a:lnTo>
                      <a:pt x="399" y="10"/>
                    </a:lnTo>
                    <a:lnTo>
                      <a:pt x="448" y="13"/>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41" name="Freeform 1013"/>
              <p:cNvSpPr>
                <a:spLocks/>
              </p:cNvSpPr>
              <p:nvPr/>
            </p:nvSpPr>
            <p:spPr bwMode="auto">
              <a:xfrm>
                <a:off x="874" y="2700"/>
                <a:ext cx="32" cy="7"/>
              </a:xfrm>
              <a:custGeom>
                <a:avLst/>
                <a:gdLst>
                  <a:gd name="T0" fmla="*/ 0 w 730"/>
                  <a:gd name="T1" fmla="*/ 0 h 183"/>
                  <a:gd name="T2" fmla="*/ 71 w 730"/>
                  <a:gd name="T3" fmla="*/ 23 h 183"/>
                  <a:gd name="T4" fmla="*/ 143 w 730"/>
                  <a:gd name="T5" fmla="*/ 42 h 183"/>
                  <a:gd name="T6" fmla="*/ 214 w 730"/>
                  <a:gd name="T7" fmla="*/ 58 h 183"/>
                  <a:gd name="T8" fmla="*/ 288 w 730"/>
                  <a:gd name="T9" fmla="*/ 75 h 183"/>
                  <a:gd name="T10" fmla="*/ 364 w 730"/>
                  <a:gd name="T11" fmla="*/ 91 h 183"/>
                  <a:gd name="T12" fmla="*/ 442 w 730"/>
                  <a:gd name="T13" fmla="*/ 108 h 183"/>
                  <a:gd name="T14" fmla="*/ 516 w 730"/>
                  <a:gd name="T15" fmla="*/ 120 h 183"/>
                  <a:gd name="T16" fmla="*/ 588 w 730"/>
                  <a:gd name="T17" fmla="*/ 141 h 183"/>
                  <a:gd name="T18" fmla="*/ 659 w 730"/>
                  <a:gd name="T19" fmla="*/ 160 h 183"/>
                  <a:gd name="T20" fmla="*/ 730 w 730"/>
                  <a:gd name="T21"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0" h="183">
                    <a:moveTo>
                      <a:pt x="0" y="0"/>
                    </a:moveTo>
                    <a:lnTo>
                      <a:pt x="71" y="23"/>
                    </a:lnTo>
                    <a:lnTo>
                      <a:pt x="143" y="42"/>
                    </a:lnTo>
                    <a:lnTo>
                      <a:pt x="214" y="58"/>
                    </a:lnTo>
                    <a:lnTo>
                      <a:pt x="288" y="75"/>
                    </a:lnTo>
                    <a:lnTo>
                      <a:pt x="364" y="91"/>
                    </a:lnTo>
                    <a:lnTo>
                      <a:pt x="442" y="108"/>
                    </a:lnTo>
                    <a:lnTo>
                      <a:pt x="516" y="120"/>
                    </a:lnTo>
                    <a:lnTo>
                      <a:pt x="588" y="141"/>
                    </a:lnTo>
                    <a:lnTo>
                      <a:pt x="659" y="160"/>
                    </a:lnTo>
                    <a:lnTo>
                      <a:pt x="730" y="183"/>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42" name="Freeform 1014"/>
              <p:cNvSpPr>
                <a:spLocks/>
              </p:cNvSpPr>
              <p:nvPr/>
            </p:nvSpPr>
            <p:spPr bwMode="auto">
              <a:xfrm>
                <a:off x="880" y="2696"/>
                <a:ext cx="14" cy="5"/>
              </a:xfrm>
              <a:custGeom>
                <a:avLst/>
                <a:gdLst>
                  <a:gd name="T0" fmla="*/ 0 w 322"/>
                  <a:gd name="T1" fmla="*/ 0 h 148"/>
                  <a:gd name="T2" fmla="*/ 19 w 322"/>
                  <a:gd name="T3" fmla="*/ 20 h 148"/>
                  <a:gd name="T4" fmla="*/ 49 w 322"/>
                  <a:gd name="T5" fmla="*/ 40 h 148"/>
                  <a:gd name="T6" fmla="*/ 85 w 322"/>
                  <a:gd name="T7" fmla="*/ 60 h 148"/>
                  <a:gd name="T8" fmla="*/ 124 w 322"/>
                  <a:gd name="T9" fmla="*/ 76 h 148"/>
                  <a:gd name="T10" fmla="*/ 162 w 322"/>
                  <a:gd name="T11" fmla="*/ 91 h 148"/>
                  <a:gd name="T12" fmla="*/ 201 w 322"/>
                  <a:gd name="T13" fmla="*/ 108 h 148"/>
                  <a:gd name="T14" fmla="*/ 237 w 322"/>
                  <a:gd name="T15" fmla="*/ 121 h 148"/>
                  <a:gd name="T16" fmla="*/ 273 w 322"/>
                  <a:gd name="T17" fmla="*/ 135 h 148"/>
                  <a:gd name="T18" fmla="*/ 299 w 322"/>
                  <a:gd name="T19" fmla="*/ 141 h 148"/>
                  <a:gd name="T20" fmla="*/ 322 w 322"/>
                  <a:gd name="T21"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2" h="148">
                    <a:moveTo>
                      <a:pt x="0" y="0"/>
                    </a:moveTo>
                    <a:lnTo>
                      <a:pt x="19" y="20"/>
                    </a:lnTo>
                    <a:lnTo>
                      <a:pt x="49" y="40"/>
                    </a:lnTo>
                    <a:lnTo>
                      <a:pt x="85" y="60"/>
                    </a:lnTo>
                    <a:lnTo>
                      <a:pt x="124" y="76"/>
                    </a:lnTo>
                    <a:lnTo>
                      <a:pt x="162" y="91"/>
                    </a:lnTo>
                    <a:lnTo>
                      <a:pt x="201" y="108"/>
                    </a:lnTo>
                    <a:lnTo>
                      <a:pt x="237" y="121"/>
                    </a:lnTo>
                    <a:lnTo>
                      <a:pt x="273" y="135"/>
                    </a:lnTo>
                    <a:lnTo>
                      <a:pt x="299" y="141"/>
                    </a:lnTo>
                    <a:lnTo>
                      <a:pt x="322" y="148"/>
                    </a:lnTo>
                  </a:path>
                </a:pathLst>
              </a:custGeom>
              <a:solidFill>
                <a:srgbClr val="660033"/>
              </a:solidFill>
              <a:ln w="1651">
                <a:solidFill>
                  <a:srgbClr val="292929"/>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43" name="Freeform 1015"/>
              <p:cNvSpPr>
                <a:spLocks/>
              </p:cNvSpPr>
              <p:nvPr/>
            </p:nvSpPr>
            <p:spPr bwMode="auto">
              <a:xfrm>
                <a:off x="896" y="2655"/>
                <a:ext cx="12" cy="12"/>
              </a:xfrm>
              <a:custGeom>
                <a:avLst/>
                <a:gdLst>
                  <a:gd name="T0" fmla="*/ 0 w 263"/>
                  <a:gd name="T1" fmla="*/ 0 h 317"/>
                  <a:gd name="T2" fmla="*/ 29 w 263"/>
                  <a:gd name="T3" fmla="*/ 26 h 317"/>
                  <a:gd name="T4" fmla="*/ 59 w 263"/>
                  <a:gd name="T5" fmla="*/ 52 h 317"/>
                  <a:gd name="T6" fmla="*/ 88 w 263"/>
                  <a:gd name="T7" fmla="*/ 78 h 317"/>
                  <a:gd name="T8" fmla="*/ 117 w 263"/>
                  <a:gd name="T9" fmla="*/ 108 h 317"/>
                  <a:gd name="T10" fmla="*/ 147 w 263"/>
                  <a:gd name="T11" fmla="*/ 137 h 317"/>
                  <a:gd name="T12" fmla="*/ 172 w 263"/>
                  <a:gd name="T13" fmla="*/ 169 h 317"/>
                  <a:gd name="T14" fmla="*/ 199 w 263"/>
                  <a:gd name="T15" fmla="*/ 205 h 317"/>
                  <a:gd name="T16" fmla="*/ 224 w 263"/>
                  <a:gd name="T17" fmla="*/ 241 h 317"/>
                  <a:gd name="T18" fmla="*/ 244 w 263"/>
                  <a:gd name="T19" fmla="*/ 277 h 317"/>
                  <a:gd name="T20" fmla="*/ 263 w 263"/>
                  <a:gd name="T21" fmla="*/ 317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3" h="317">
                    <a:moveTo>
                      <a:pt x="0" y="0"/>
                    </a:moveTo>
                    <a:lnTo>
                      <a:pt x="29" y="26"/>
                    </a:lnTo>
                    <a:lnTo>
                      <a:pt x="59" y="52"/>
                    </a:lnTo>
                    <a:lnTo>
                      <a:pt x="88" y="78"/>
                    </a:lnTo>
                    <a:lnTo>
                      <a:pt x="117" y="108"/>
                    </a:lnTo>
                    <a:lnTo>
                      <a:pt x="147" y="137"/>
                    </a:lnTo>
                    <a:lnTo>
                      <a:pt x="172" y="169"/>
                    </a:lnTo>
                    <a:lnTo>
                      <a:pt x="199" y="205"/>
                    </a:lnTo>
                    <a:lnTo>
                      <a:pt x="224" y="241"/>
                    </a:lnTo>
                    <a:lnTo>
                      <a:pt x="244" y="277"/>
                    </a:lnTo>
                    <a:lnTo>
                      <a:pt x="263" y="317"/>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44" name="Freeform 1016"/>
              <p:cNvSpPr>
                <a:spLocks/>
              </p:cNvSpPr>
              <p:nvPr/>
            </p:nvSpPr>
            <p:spPr bwMode="auto">
              <a:xfrm>
                <a:off x="911" y="2650"/>
                <a:ext cx="13" cy="15"/>
              </a:xfrm>
              <a:custGeom>
                <a:avLst/>
                <a:gdLst>
                  <a:gd name="T0" fmla="*/ 0 w 289"/>
                  <a:gd name="T1" fmla="*/ 0 h 424"/>
                  <a:gd name="T2" fmla="*/ 36 w 289"/>
                  <a:gd name="T3" fmla="*/ 29 h 424"/>
                  <a:gd name="T4" fmla="*/ 71 w 289"/>
                  <a:gd name="T5" fmla="*/ 62 h 424"/>
                  <a:gd name="T6" fmla="*/ 100 w 289"/>
                  <a:gd name="T7" fmla="*/ 101 h 424"/>
                  <a:gd name="T8" fmla="*/ 129 w 289"/>
                  <a:gd name="T9" fmla="*/ 144 h 424"/>
                  <a:gd name="T10" fmla="*/ 158 w 289"/>
                  <a:gd name="T11" fmla="*/ 192 h 424"/>
                  <a:gd name="T12" fmla="*/ 188 w 289"/>
                  <a:gd name="T13" fmla="*/ 238 h 424"/>
                  <a:gd name="T14" fmla="*/ 213 w 289"/>
                  <a:gd name="T15" fmla="*/ 287 h 424"/>
                  <a:gd name="T16" fmla="*/ 240 w 289"/>
                  <a:gd name="T17" fmla="*/ 333 h 424"/>
                  <a:gd name="T18" fmla="*/ 265 w 289"/>
                  <a:gd name="T19" fmla="*/ 382 h 424"/>
                  <a:gd name="T20" fmla="*/ 289 w 289"/>
                  <a:gd name="T21" fmla="*/ 424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9" h="424">
                    <a:moveTo>
                      <a:pt x="0" y="0"/>
                    </a:moveTo>
                    <a:lnTo>
                      <a:pt x="36" y="29"/>
                    </a:lnTo>
                    <a:lnTo>
                      <a:pt x="71" y="62"/>
                    </a:lnTo>
                    <a:lnTo>
                      <a:pt x="100" y="101"/>
                    </a:lnTo>
                    <a:lnTo>
                      <a:pt x="129" y="144"/>
                    </a:lnTo>
                    <a:lnTo>
                      <a:pt x="158" y="192"/>
                    </a:lnTo>
                    <a:lnTo>
                      <a:pt x="188" y="238"/>
                    </a:lnTo>
                    <a:lnTo>
                      <a:pt x="213" y="287"/>
                    </a:lnTo>
                    <a:lnTo>
                      <a:pt x="240" y="333"/>
                    </a:lnTo>
                    <a:lnTo>
                      <a:pt x="265" y="382"/>
                    </a:lnTo>
                    <a:lnTo>
                      <a:pt x="289" y="424"/>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45" name="Freeform 1017"/>
              <p:cNvSpPr>
                <a:spLocks/>
              </p:cNvSpPr>
              <p:nvPr/>
            </p:nvSpPr>
            <p:spPr bwMode="auto">
              <a:xfrm>
                <a:off x="979" y="2657"/>
                <a:ext cx="10" cy="36"/>
              </a:xfrm>
              <a:custGeom>
                <a:avLst/>
                <a:gdLst>
                  <a:gd name="T0" fmla="*/ 230 w 230"/>
                  <a:gd name="T1" fmla="*/ 0 h 1011"/>
                  <a:gd name="T2" fmla="*/ 221 w 230"/>
                  <a:gd name="T3" fmla="*/ 26 h 1011"/>
                  <a:gd name="T4" fmla="*/ 211 w 230"/>
                  <a:gd name="T5" fmla="*/ 65 h 1011"/>
                  <a:gd name="T6" fmla="*/ 194 w 230"/>
                  <a:gd name="T7" fmla="*/ 114 h 1011"/>
                  <a:gd name="T8" fmla="*/ 175 w 230"/>
                  <a:gd name="T9" fmla="*/ 169 h 1011"/>
                  <a:gd name="T10" fmla="*/ 159 w 230"/>
                  <a:gd name="T11" fmla="*/ 229 h 1011"/>
                  <a:gd name="T12" fmla="*/ 139 w 230"/>
                  <a:gd name="T13" fmla="*/ 284 h 1011"/>
                  <a:gd name="T14" fmla="*/ 123 w 230"/>
                  <a:gd name="T15" fmla="*/ 340 h 1011"/>
                  <a:gd name="T16" fmla="*/ 111 w 230"/>
                  <a:gd name="T17" fmla="*/ 388 h 1011"/>
                  <a:gd name="T18" fmla="*/ 97 w 230"/>
                  <a:gd name="T19" fmla="*/ 428 h 1011"/>
                  <a:gd name="T20" fmla="*/ 91 w 230"/>
                  <a:gd name="T21" fmla="*/ 457 h 1011"/>
                  <a:gd name="T22" fmla="*/ 78 w 230"/>
                  <a:gd name="T23" fmla="*/ 535 h 1011"/>
                  <a:gd name="T24" fmla="*/ 68 w 230"/>
                  <a:gd name="T25" fmla="*/ 597 h 1011"/>
                  <a:gd name="T26" fmla="*/ 65 w 230"/>
                  <a:gd name="T27" fmla="*/ 652 h 1011"/>
                  <a:gd name="T28" fmla="*/ 62 w 230"/>
                  <a:gd name="T29" fmla="*/ 698 h 1011"/>
                  <a:gd name="T30" fmla="*/ 59 w 230"/>
                  <a:gd name="T31" fmla="*/ 741 h 1011"/>
                  <a:gd name="T32" fmla="*/ 56 w 230"/>
                  <a:gd name="T33" fmla="*/ 783 h 1011"/>
                  <a:gd name="T34" fmla="*/ 51 w 230"/>
                  <a:gd name="T35" fmla="*/ 829 h 1011"/>
                  <a:gd name="T36" fmla="*/ 39 w 230"/>
                  <a:gd name="T37" fmla="*/ 881 h 1011"/>
                  <a:gd name="T38" fmla="*/ 23 w 230"/>
                  <a:gd name="T39" fmla="*/ 939 h 1011"/>
                  <a:gd name="T40" fmla="*/ 0 w 230"/>
                  <a:gd name="T41" fmla="*/ 1011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0" h="1011">
                    <a:moveTo>
                      <a:pt x="230" y="0"/>
                    </a:moveTo>
                    <a:lnTo>
                      <a:pt x="221" y="26"/>
                    </a:lnTo>
                    <a:lnTo>
                      <a:pt x="211" y="65"/>
                    </a:lnTo>
                    <a:lnTo>
                      <a:pt x="194" y="114"/>
                    </a:lnTo>
                    <a:lnTo>
                      <a:pt x="175" y="169"/>
                    </a:lnTo>
                    <a:lnTo>
                      <a:pt x="159" y="229"/>
                    </a:lnTo>
                    <a:lnTo>
                      <a:pt x="139" y="284"/>
                    </a:lnTo>
                    <a:lnTo>
                      <a:pt x="123" y="340"/>
                    </a:lnTo>
                    <a:lnTo>
                      <a:pt x="111" y="388"/>
                    </a:lnTo>
                    <a:lnTo>
                      <a:pt x="97" y="428"/>
                    </a:lnTo>
                    <a:lnTo>
                      <a:pt x="91" y="457"/>
                    </a:lnTo>
                    <a:lnTo>
                      <a:pt x="78" y="535"/>
                    </a:lnTo>
                    <a:lnTo>
                      <a:pt x="68" y="597"/>
                    </a:lnTo>
                    <a:lnTo>
                      <a:pt x="65" y="652"/>
                    </a:lnTo>
                    <a:lnTo>
                      <a:pt x="62" y="698"/>
                    </a:lnTo>
                    <a:lnTo>
                      <a:pt x="59" y="741"/>
                    </a:lnTo>
                    <a:lnTo>
                      <a:pt x="56" y="783"/>
                    </a:lnTo>
                    <a:lnTo>
                      <a:pt x="51" y="829"/>
                    </a:lnTo>
                    <a:lnTo>
                      <a:pt x="39" y="881"/>
                    </a:lnTo>
                    <a:lnTo>
                      <a:pt x="23" y="939"/>
                    </a:lnTo>
                    <a:lnTo>
                      <a:pt x="0" y="1011"/>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46" name="Freeform 1018"/>
              <p:cNvSpPr>
                <a:spLocks/>
              </p:cNvSpPr>
              <p:nvPr/>
            </p:nvSpPr>
            <p:spPr bwMode="auto">
              <a:xfrm>
                <a:off x="983" y="2664"/>
                <a:ext cx="12" cy="36"/>
              </a:xfrm>
              <a:custGeom>
                <a:avLst/>
                <a:gdLst>
                  <a:gd name="T0" fmla="*/ 270 w 270"/>
                  <a:gd name="T1" fmla="*/ 0 h 1018"/>
                  <a:gd name="T2" fmla="*/ 247 w 270"/>
                  <a:gd name="T3" fmla="*/ 43 h 1018"/>
                  <a:gd name="T4" fmla="*/ 221 w 270"/>
                  <a:gd name="T5" fmla="*/ 91 h 1018"/>
                  <a:gd name="T6" fmla="*/ 198 w 270"/>
                  <a:gd name="T7" fmla="*/ 146 h 1018"/>
                  <a:gd name="T8" fmla="*/ 176 w 270"/>
                  <a:gd name="T9" fmla="*/ 206 h 1018"/>
                  <a:gd name="T10" fmla="*/ 156 w 270"/>
                  <a:gd name="T11" fmla="*/ 271 h 1018"/>
                  <a:gd name="T12" fmla="*/ 136 w 270"/>
                  <a:gd name="T13" fmla="*/ 333 h 1018"/>
                  <a:gd name="T14" fmla="*/ 121 w 270"/>
                  <a:gd name="T15" fmla="*/ 395 h 1018"/>
                  <a:gd name="T16" fmla="*/ 107 w 270"/>
                  <a:gd name="T17" fmla="*/ 453 h 1018"/>
                  <a:gd name="T18" fmla="*/ 97 w 270"/>
                  <a:gd name="T19" fmla="*/ 505 h 1018"/>
                  <a:gd name="T20" fmla="*/ 94 w 270"/>
                  <a:gd name="T21" fmla="*/ 555 h 1018"/>
                  <a:gd name="T22" fmla="*/ 91 w 270"/>
                  <a:gd name="T23" fmla="*/ 584 h 1018"/>
                  <a:gd name="T24" fmla="*/ 88 w 270"/>
                  <a:gd name="T25" fmla="*/ 620 h 1018"/>
                  <a:gd name="T26" fmla="*/ 85 w 270"/>
                  <a:gd name="T27" fmla="*/ 659 h 1018"/>
                  <a:gd name="T28" fmla="*/ 81 w 270"/>
                  <a:gd name="T29" fmla="*/ 704 h 1018"/>
                  <a:gd name="T30" fmla="*/ 72 w 270"/>
                  <a:gd name="T31" fmla="*/ 753 h 1018"/>
                  <a:gd name="T32" fmla="*/ 62 w 270"/>
                  <a:gd name="T33" fmla="*/ 806 h 1018"/>
                  <a:gd name="T34" fmla="*/ 52 w 270"/>
                  <a:gd name="T35" fmla="*/ 858 h 1018"/>
                  <a:gd name="T36" fmla="*/ 36 w 270"/>
                  <a:gd name="T37" fmla="*/ 910 h 1018"/>
                  <a:gd name="T38" fmla="*/ 20 w 270"/>
                  <a:gd name="T39" fmla="*/ 966 h 1018"/>
                  <a:gd name="T40" fmla="*/ 0 w 270"/>
                  <a:gd name="T41" fmla="*/ 1018 h 1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0" h="1018">
                    <a:moveTo>
                      <a:pt x="270" y="0"/>
                    </a:moveTo>
                    <a:lnTo>
                      <a:pt x="247" y="43"/>
                    </a:lnTo>
                    <a:lnTo>
                      <a:pt x="221" y="91"/>
                    </a:lnTo>
                    <a:lnTo>
                      <a:pt x="198" y="146"/>
                    </a:lnTo>
                    <a:lnTo>
                      <a:pt x="176" y="206"/>
                    </a:lnTo>
                    <a:lnTo>
                      <a:pt x="156" y="271"/>
                    </a:lnTo>
                    <a:lnTo>
                      <a:pt x="136" y="333"/>
                    </a:lnTo>
                    <a:lnTo>
                      <a:pt x="121" y="395"/>
                    </a:lnTo>
                    <a:lnTo>
                      <a:pt x="107" y="453"/>
                    </a:lnTo>
                    <a:lnTo>
                      <a:pt x="97" y="505"/>
                    </a:lnTo>
                    <a:lnTo>
                      <a:pt x="94" y="555"/>
                    </a:lnTo>
                    <a:lnTo>
                      <a:pt x="91" y="584"/>
                    </a:lnTo>
                    <a:lnTo>
                      <a:pt x="88" y="620"/>
                    </a:lnTo>
                    <a:lnTo>
                      <a:pt x="85" y="659"/>
                    </a:lnTo>
                    <a:lnTo>
                      <a:pt x="81" y="704"/>
                    </a:lnTo>
                    <a:lnTo>
                      <a:pt x="72" y="753"/>
                    </a:lnTo>
                    <a:lnTo>
                      <a:pt x="62" y="806"/>
                    </a:lnTo>
                    <a:lnTo>
                      <a:pt x="52" y="858"/>
                    </a:lnTo>
                    <a:lnTo>
                      <a:pt x="36" y="910"/>
                    </a:lnTo>
                    <a:lnTo>
                      <a:pt x="20" y="966"/>
                    </a:lnTo>
                    <a:lnTo>
                      <a:pt x="0" y="1018"/>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47" name="Freeform 1019"/>
              <p:cNvSpPr>
                <a:spLocks/>
              </p:cNvSpPr>
              <p:nvPr/>
            </p:nvSpPr>
            <p:spPr bwMode="auto">
              <a:xfrm>
                <a:off x="1002" y="2671"/>
                <a:ext cx="11" cy="17"/>
              </a:xfrm>
              <a:custGeom>
                <a:avLst/>
                <a:gdLst>
                  <a:gd name="T0" fmla="*/ 257 w 257"/>
                  <a:gd name="T1" fmla="*/ 0 h 476"/>
                  <a:gd name="T2" fmla="*/ 238 w 257"/>
                  <a:gd name="T3" fmla="*/ 33 h 476"/>
                  <a:gd name="T4" fmla="*/ 222 w 257"/>
                  <a:gd name="T5" fmla="*/ 62 h 476"/>
                  <a:gd name="T6" fmla="*/ 208 w 257"/>
                  <a:gd name="T7" fmla="*/ 95 h 476"/>
                  <a:gd name="T8" fmla="*/ 192 w 257"/>
                  <a:gd name="T9" fmla="*/ 125 h 476"/>
                  <a:gd name="T10" fmla="*/ 179 w 257"/>
                  <a:gd name="T11" fmla="*/ 153 h 476"/>
                  <a:gd name="T12" fmla="*/ 167 w 257"/>
                  <a:gd name="T13" fmla="*/ 183 h 476"/>
                  <a:gd name="T14" fmla="*/ 153 w 257"/>
                  <a:gd name="T15" fmla="*/ 216 h 476"/>
                  <a:gd name="T16" fmla="*/ 137 w 257"/>
                  <a:gd name="T17" fmla="*/ 245 h 476"/>
                  <a:gd name="T18" fmla="*/ 121 w 257"/>
                  <a:gd name="T19" fmla="*/ 277 h 476"/>
                  <a:gd name="T20" fmla="*/ 104 w 257"/>
                  <a:gd name="T21" fmla="*/ 310 h 476"/>
                  <a:gd name="T22" fmla="*/ 98 w 257"/>
                  <a:gd name="T23" fmla="*/ 319 h 476"/>
                  <a:gd name="T24" fmla="*/ 88 w 257"/>
                  <a:gd name="T25" fmla="*/ 336 h 476"/>
                  <a:gd name="T26" fmla="*/ 79 w 257"/>
                  <a:gd name="T27" fmla="*/ 355 h 476"/>
                  <a:gd name="T28" fmla="*/ 65 w 257"/>
                  <a:gd name="T29" fmla="*/ 376 h 476"/>
                  <a:gd name="T30" fmla="*/ 55 w 257"/>
                  <a:gd name="T31" fmla="*/ 395 h 476"/>
                  <a:gd name="T32" fmla="*/ 43 w 257"/>
                  <a:gd name="T33" fmla="*/ 415 h 476"/>
                  <a:gd name="T34" fmla="*/ 30 w 257"/>
                  <a:gd name="T35" fmla="*/ 434 h 476"/>
                  <a:gd name="T36" fmla="*/ 20 w 257"/>
                  <a:gd name="T37" fmla="*/ 454 h 476"/>
                  <a:gd name="T38" fmla="*/ 10 w 257"/>
                  <a:gd name="T39" fmla="*/ 467 h 476"/>
                  <a:gd name="T40" fmla="*/ 0 w 257"/>
                  <a:gd name="T41" fmla="*/ 476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7" h="476">
                    <a:moveTo>
                      <a:pt x="257" y="0"/>
                    </a:moveTo>
                    <a:lnTo>
                      <a:pt x="238" y="33"/>
                    </a:lnTo>
                    <a:lnTo>
                      <a:pt x="222" y="62"/>
                    </a:lnTo>
                    <a:lnTo>
                      <a:pt x="208" y="95"/>
                    </a:lnTo>
                    <a:lnTo>
                      <a:pt x="192" y="125"/>
                    </a:lnTo>
                    <a:lnTo>
                      <a:pt x="179" y="153"/>
                    </a:lnTo>
                    <a:lnTo>
                      <a:pt x="167" y="183"/>
                    </a:lnTo>
                    <a:lnTo>
                      <a:pt x="153" y="216"/>
                    </a:lnTo>
                    <a:lnTo>
                      <a:pt x="137" y="245"/>
                    </a:lnTo>
                    <a:lnTo>
                      <a:pt x="121" y="277"/>
                    </a:lnTo>
                    <a:lnTo>
                      <a:pt x="104" y="310"/>
                    </a:lnTo>
                    <a:lnTo>
                      <a:pt x="98" y="319"/>
                    </a:lnTo>
                    <a:lnTo>
                      <a:pt x="88" y="336"/>
                    </a:lnTo>
                    <a:lnTo>
                      <a:pt x="79" y="355"/>
                    </a:lnTo>
                    <a:lnTo>
                      <a:pt x="65" y="376"/>
                    </a:lnTo>
                    <a:lnTo>
                      <a:pt x="55" y="395"/>
                    </a:lnTo>
                    <a:lnTo>
                      <a:pt x="43" y="415"/>
                    </a:lnTo>
                    <a:lnTo>
                      <a:pt x="30" y="434"/>
                    </a:lnTo>
                    <a:lnTo>
                      <a:pt x="20" y="454"/>
                    </a:lnTo>
                    <a:lnTo>
                      <a:pt x="10" y="467"/>
                    </a:lnTo>
                    <a:lnTo>
                      <a:pt x="0" y="476"/>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48" name="Freeform 1020"/>
              <p:cNvSpPr>
                <a:spLocks/>
              </p:cNvSpPr>
              <p:nvPr/>
            </p:nvSpPr>
            <p:spPr bwMode="auto">
              <a:xfrm>
                <a:off x="1020" y="2702"/>
                <a:ext cx="17" cy="11"/>
              </a:xfrm>
              <a:custGeom>
                <a:avLst/>
                <a:gdLst>
                  <a:gd name="T0" fmla="*/ 406 w 406"/>
                  <a:gd name="T1" fmla="*/ 0 h 304"/>
                  <a:gd name="T2" fmla="*/ 383 w 406"/>
                  <a:gd name="T3" fmla="*/ 47 h 304"/>
                  <a:gd name="T4" fmla="*/ 355 w 406"/>
                  <a:gd name="T5" fmla="*/ 92 h 304"/>
                  <a:gd name="T6" fmla="*/ 322 w 406"/>
                  <a:gd name="T7" fmla="*/ 131 h 304"/>
                  <a:gd name="T8" fmla="*/ 283 w 406"/>
                  <a:gd name="T9" fmla="*/ 164 h 304"/>
                  <a:gd name="T10" fmla="*/ 240 w 406"/>
                  <a:gd name="T11" fmla="*/ 196 h 304"/>
                  <a:gd name="T12" fmla="*/ 198 w 406"/>
                  <a:gd name="T13" fmla="*/ 226 h 304"/>
                  <a:gd name="T14" fmla="*/ 149 w 406"/>
                  <a:gd name="T15" fmla="*/ 249 h 304"/>
                  <a:gd name="T16" fmla="*/ 100 w 406"/>
                  <a:gd name="T17" fmla="*/ 271 h 304"/>
                  <a:gd name="T18" fmla="*/ 48 w 406"/>
                  <a:gd name="T19" fmla="*/ 288 h 304"/>
                  <a:gd name="T20" fmla="*/ 0 w 406"/>
                  <a:gd name="T21" fmla="*/ 30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6" h="304">
                    <a:moveTo>
                      <a:pt x="406" y="0"/>
                    </a:moveTo>
                    <a:lnTo>
                      <a:pt x="383" y="47"/>
                    </a:lnTo>
                    <a:lnTo>
                      <a:pt x="355" y="92"/>
                    </a:lnTo>
                    <a:lnTo>
                      <a:pt x="322" y="131"/>
                    </a:lnTo>
                    <a:lnTo>
                      <a:pt x="283" y="164"/>
                    </a:lnTo>
                    <a:lnTo>
                      <a:pt x="240" y="196"/>
                    </a:lnTo>
                    <a:lnTo>
                      <a:pt x="198" y="226"/>
                    </a:lnTo>
                    <a:lnTo>
                      <a:pt x="149" y="249"/>
                    </a:lnTo>
                    <a:lnTo>
                      <a:pt x="100" y="271"/>
                    </a:lnTo>
                    <a:lnTo>
                      <a:pt x="48" y="288"/>
                    </a:lnTo>
                    <a:lnTo>
                      <a:pt x="0" y="304"/>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49" name="Freeform 1021"/>
              <p:cNvSpPr>
                <a:spLocks/>
              </p:cNvSpPr>
              <p:nvPr/>
            </p:nvSpPr>
            <p:spPr bwMode="auto">
              <a:xfrm>
                <a:off x="996" y="2708"/>
                <a:ext cx="30" cy="12"/>
              </a:xfrm>
              <a:custGeom>
                <a:avLst/>
                <a:gdLst>
                  <a:gd name="T0" fmla="*/ 689 w 689"/>
                  <a:gd name="T1" fmla="*/ 0 h 347"/>
                  <a:gd name="T2" fmla="*/ 660 w 689"/>
                  <a:gd name="T3" fmla="*/ 20 h 347"/>
                  <a:gd name="T4" fmla="*/ 627 w 689"/>
                  <a:gd name="T5" fmla="*/ 36 h 347"/>
                  <a:gd name="T6" fmla="*/ 594 w 689"/>
                  <a:gd name="T7" fmla="*/ 52 h 347"/>
                  <a:gd name="T8" fmla="*/ 563 w 689"/>
                  <a:gd name="T9" fmla="*/ 69 h 347"/>
                  <a:gd name="T10" fmla="*/ 530 w 689"/>
                  <a:gd name="T11" fmla="*/ 82 h 347"/>
                  <a:gd name="T12" fmla="*/ 497 w 689"/>
                  <a:gd name="T13" fmla="*/ 99 h 347"/>
                  <a:gd name="T14" fmla="*/ 465 w 689"/>
                  <a:gd name="T15" fmla="*/ 112 h 347"/>
                  <a:gd name="T16" fmla="*/ 429 w 689"/>
                  <a:gd name="T17" fmla="*/ 124 h 347"/>
                  <a:gd name="T18" fmla="*/ 396 w 689"/>
                  <a:gd name="T19" fmla="*/ 138 h 347"/>
                  <a:gd name="T20" fmla="*/ 365 w 689"/>
                  <a:gd name="T21" fmla="*/ 151 h 347"/>
                  <a:gd name="T22" fmla="*/ 325 w 689"/>
                  <a:gd name="T23" fmla="*/ 167 h 347"/>
                  <a:gd name="T24" fmla="*/ 286 w 689"/>
                  <a:gd name="T25" fmla="*/ 184 h 347"/>
                  <a:gd name="T26" fmla="*/ 250 w 689"/>
                  <a:gd name="T27" fmla="*/ 199 h 347"/>
                  <a:gd name="T28" fmla="*/ 212 w 689"/>
                  <a:gd name="T29" fmla="*/ 220 h 347"/>
                  <a:gd name="T30" fmla="*/ 176 w 689"/>
                  <a:gd name="T31" fmla="*/ 235 h 347"/>
                  <a:gd name="T32" fmla="*/ 137 w 689"/>
                  <a:gd name="T33" fmla="*/ 256 h 347"/>
                  <a:gd name="T34" fmla="*/ 101 w 689"/>
                  <a:gd name="T35" fmla="*/ 275 h 347"/>
                  <a:gd name="T36" fmla="*/ 66 w 689"/>
                  <a:gd name="T37" fmla="*/ 298 h 347"/>
                  <a:gd name="T38" fmla="*/ 33 w 689"/>
                  <a:gd name="T39" fmla="*/ 320 h 347"/>
                  <a:gd name="T40" fmla="*/ 0 w 689"/>
                  <a:gd name="T41" fmla="*/ 347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9" h="347">
                    <a:moveTo>
                      <a:pt x="689" y="0"/>
                    </a:moveTo>
                    <a:lnTo>
                      <a:pt x="660" y="20"/>
                    </a:lnTo>
                    <a:lnTo>
                      <a:pt x="627" y="36"/>
                    </a:lnTo>
                    <a:lnTo>
                      <a:pt x="594" y="52"/>
                    </a:lnTo>
                    <a:lnTo>
                      <a:pt x="563" y="69"/>
                    </a:lnTo>
                    <a:lnTo>
                      <a:pt x="530" y="82"/>
                    </a:lnTo>
                    <a:lnTo>
                      <a:pt x="497" y="99"/>
                    </a:lnTo>
                    <a:lnTo>
                      <a:pt x="465" y="112"/>
                    </a:lnTo>
                    <a:lnTo>
                      <a:pt x="429" y="124"/>
                    </a:lnTo>
                    <a:lnTo>
                      <a:pt x="396" y="138"/>
                    </a:lnTo>
                    <a:lnTo>
                      <a:pt x="365" y="151"/>
                    </a:lnTo>
                    <a:lnTo>
                      <a:pt x="325" y="167"/>
                    </a:lnTo>
                    <a:lnTo>
                      <a:pt x="286" y="184"/>
                    </a:lnTo>
                    <a:lnTo>
                      <a:pt x="250" y="199"/>
                    </a:lnTo>
                    <a:lnTo>
                      <a:pt x="212" y="220"/>
                    </a:lnTo>
                    <a:lnTo>
                      <a:pt x="176" y="235"/>
                    </a:lnTo>
                    <a:lnTo>
                      <a:pt x="137" y="256"/>
                    </a:lnTo>
                    <a:lnTo>
                      <a:pt x="101" y="275"/>
                    </a:lnTo>
                    <a:lnTo>
                      <a:pt x="66" y="298"/>
                    </a:lnTo>
                    <a:lnTo>
                      <a:pt x="33" y="320"/>
                    </a:lnTo>
                    <a:lnTo>
                      <a:pt x="0" y="347"/>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50" name="Freeform 1022"/>
              <p:cNvSpPr>
                <a:spLocks/>
              </p:cNvSpPr>
              <p:nvPr/>
            </p:nvSpPr>
            <p:spPr bwMode="auto">
              <a:xfrm>
                <a:off x="1017" y="2688"/>
                <a:ext cx="23" cy="12"/>
              </a:xfrm>
              <a:custGeom>
                <a:avLst/>
                <a:gdLst>
                  <a:gd name="T0" fmla="*/ 520 w 520"/>
                  <a:gd name="T1" fmla="*/ 0 h 339"/>
                  <a:gd name="T2" fmla="*/ 496 w 520"/>
                  <a:gd name="T3" fmla="*/ 20 h 339"/>
                  <a:gd name="T4" fmla="*/ 474 w 520"/>
                  <a:gd name="T5" fmla="*/ 43 h 339"/>
                  <a:gd name="T6" fmla="*/ 451 w 520"/>
                  <a:gd name="T7" fmla="*/ 62 h 339"/>
                  <a:gd name="T8" fmla="*/ 428 w 520"/>
                  <a:gd name="T9" fmla="*/ 85 h 339"/>
                  <a:gd name="T10" fmla="*/ 405 w 520"/>
                  <a:gd name="T11" fmla="*/ 104 h 339"/>
                  <a:gd name="T12" fmla="*/ 380 w 520"/>
                  <a:gd name="T13" fmla="*/ 128 h 339"/>
                  <a:gd name="T14" fmla="*/ 353 w 520"/>
                  <a:gd name="T15" fmla="*/ 147 h 339"/>
                  <a:gd name="T16" fmla="*/ 331 w 520"/>
                  <a:gd name="T17" fmla="*/ 167 h 339"/>
                  <a:gd name="T18" fmla="*/ 305 w 520"/>
                  <a:gd name="T19" fmla="*/ 186 h 339"/>
                  <a:gd name="T20" fmla="*/ 279 w 520"/>
                  <a:gd name="T21" fmla="*/ 202 h 339"/>
                  <a:gd name="T22" fmla="*/ 249 w 520"/>
                  <a:gd name="T23" fmla="*/ 225 h 339"/>
                  <a:gd name="T24" fmla="*/ 221 w 520"/>
                  <a:gd name="T25" fmla="*/ 241 h 339"/>
                  <a:gd name="T26" fmla="*/ 194 w 520"/>
                  <a:gd name="T27" fmla="*/ 258 h 339"/>
                  <a:gd name="T28" fmla="*/ 169 w 520"/>
                  <a:gd name="T29" fmla="*/ 274 h 339"/>
                  <a:gd name="T30" fmla="*/ 142 w 520"/>
                  <a:gd name="T31" fmla="*/ 287 h 339"/>
                  <a:gd name="T32" fmla="*/ 117 w 520"/>
                  <a:gd name="T33" fmla="*/ 300 h 339"/>
                  <a:gd name="T34" fmla="*/ 91 w 520"/>
                  <a:gd name="T35" fmla="*/ 310 h 339"/>
                  <a:gd name="T36" fmla="*/ 64 w 520"/>
                  <a:gd name="T37" fmla="*/ 319 h 339"/>
                  <a:gd name="T38" fmla="*/ 32 w 520"/>
                  <a:gd name="T39" fmla="*/ 330 h 339"/>
                  <a:gd name="T40" fmla="*/ 0 w 520"/>
                  <a:gd name="T41"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0" h="339">
                    <a:moveTo>
                      <a:pt x="520" y="0"/>
                    </a:moveTo>
                    <a:lnTo>
                      <a:pt x="496" y="20"/>
                    </a:lnTo>
                    <a:lnTo>
                      <a:pt x="474" y="43"/>
                    </a:lnTo>
                    <a:lnTo>
                      <a:pt x="451" y="62"/>
                    </a:lnTo>
                    <a:lnTo>
                      <a:pt x="428" y="85"/>
                    </a:lnTo>
                    <a:lnTo>
                      <a:pt x="405" y="104"/>
                    </a:lnTo>
                    <a:lnTo>
                      <a:pt x="380" y="128"/>
                    </a:lnTo>
                    <a:lnTo>
                      <a:pt x="353" y="147"/>
                    </a:lnTo>
                    <a:lnTo>
                      <a:pt x="331" y="167"/>
                    </a:lnTo>
                    <a:lnTo>
                      <a:pt x="305" y="186"/>
                    </a:lnTo>
                    <a:lnTo>
                      <a:pt x="279" y="202"/>
                    </a:lnTo>
                    <a:lnTo>
                      <a:pt x="249" y="225"/>
                    </a:lnTo>
                    <a:lnTo>
                      <a:pt x="221" y="241"/>
                    </a:lnTo>
                    <a:lnTo>
                      <a:pt x="194" y="258"/>
                    </a:lnTo>
                    <a:lnTo>
                      <a:pt x="169" y="274"/>
                    </a:lnTo>
                    <a:lnTo>
                      <a:pt x="142" y="287"/>
                    </a:lnTo>
                    <a:lnTo>
                      <a:pt x="117" y="300"/>
                    </a:lnTo>
                    <a:lnTo>
                      <a:pt x="91" y="310"/>
                    </a:lnTo>
                    <a:lnTo>
                      <a:pt x="64" y="319"/>
                    </a:lnTo>
                    <a:lnTo>
                      <a:pt x="32" y="330"/>
                    </a:lnTo>
                    <a:lnTo>
                      <a:pt x="0" y="339"/>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51" name="Freeform 1023"/>
              <p:cNvSpPr>
                <a:spLocks/>
              </p:cNvSpPr>
              <p:nvPr/>
            </p:nvSpPr>
            <p:spPr bwMode="auto">
              <a:xfrm>
                <a:off x="1007" y="2691"/>
                <a:ext cx="17" cy="10"/>
              </a:xfrm>
              <a:custGeom>
                <a:avLst/>
                <a:gdLst>
                  <a:gd name="T0" fmla="*/ 393 w 393"/>
                  <a:gd name="T1" fmla="*/ 0 h 278"/>
                  <a:gd name="T2" fmla="*/ 355 w 393"/>
                  <a:gd name="T3" fmla="*/ 26 h 278"/>
                  <a:gd name="T4" fmla="*/ 313 w 393"/>
                  <a:gd name="T5" fmla="*/ 52 h 278"/>
                  <a:gd name="T6" fmla="*/ 270 w 393"/>
                  <a:gd name="T7" fmla="*/ 76 h 278"/>
                  <a:gd name="T8" fmla="*/ 228 w 393"/>
                  <a:gd name="T9" fmla="*/ 101 h 278"/>
                  <a:gd name="T10" fmla="*/ 186 w 393"/>
                  <a:gd name="T11" fmla="*/ 124 h 278"/>
                  <a:gd name="T12" fmla="*/ 146 w 393"/>
                  <a:gd name="T13" fmla="*/ 150 h 278"/>
                  <a:gd name="T14" fmla="*/ 108 w 393"/>
                  <a:gd name="T15" fmla="*/ 176 h 278"/>
                  <a:gd name="T16" fmla="*/ 69 w 393"/>
                  <a:gd name="T17" fmla="*/ 206 h 278"/>
                  <a:gd name="T18" fmla="*/ 33 w 393"/>
                  <a:gd name="T19" fmla="*/ 239 h 278"/>
                  <a:gd name="T20" fmla="*/ 0 w 393"/>
                  <a:gd name="T21" fmla="*/ 27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3" h="278">
                    <a:moveTo>
                      <a:pt x="393" y="0"/>
                    </a:moveTo>
                    <a:lnTo>
                      <a:pt x="355" y="26"/>
                    </a:lnTo>
                    <a:lnTo>
                      <a:pt x="313" y="52"/>
                    </a:lnTo>
                    <a:lnTo>
                      <a:pt x="270" y="76"/>
                    </a:lnTo>
                    <a:lnTo>
                      <a:pt x="228" y="101"/>
                    </a:lnTo>
                    <a:lnTo>
                      <a:pt x="186" y="124"/>
                    </a:lnTo>
                    <a:lnTo>
                      <a:pt x="146" y="150"/>
                    </a:lnTo>
                    <a:lnTo>
                      <a:pt x="108" y="176"/>
                    </a:lnTo>
                    <a:lnTo>
                      <a:pt x="69" y="206"/>
                    </a:lnTo>
                    <a:lnTo>
                      <a:pt x="33" y="239"/>
                    </a:lnTo>
                    <a:lnTo>
                      <a:pt x="0" y="278"/>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52" name="Freeform 1024"/>
              <p:cNvSpPr>
                <a:spLocks/>
              </p:cNvSpPr>
              <p:nvPr/>
            </p:nvSpPr>
            <p:spPr bwMode="auto">
              <a:xfrm>
                <a:off x="996" y="2685"/>
                <a:ext cx="17" cy="15"/>
              </a:xfrm>
              <a:custGeom>
                <a:avLst/>
                <a:gdLst>
                  <a:gd name="T0" fmla="*/ 386 w 386"/>
                  <a:gd name="T1" fmla="*/ 0 h 438"/>
                  <a:gd name="T2" fmla="*/ 383 w 386"/>
                  <a:gd name="T3" fmla="*/ 10 h 438"/>
                  <a:gd name="T4" fmla="*/ 377 w 386"/>
                  <a:gd name="T5" fmla="*/ 21 h 438"/>
                  <a:gd name="T6" fmla="*/ 370 w 386"/>
                  <a:gd name="T7" fmla="*/ 30 h 438"/>
                  <a:gd name="T8" fmla="*/ 367 w 386"/>
                  <a:gd name="T9" fmla="*/ 40 h 438"/>
                  <a:gd name="T10" fmla="*/ 361 w 386"/>
                  <a:gd name="T11" fmla="*/ 49 h 438"/>
                  <a:gd name="T12" fmla="*/ 354 w 386"/>
                  <a:gd name="T13" fmla="*/ 57 h 438"/>
                  <a:gd name="T14" fmla="*/ 347 w 386"/>
                  <a:gd name="T15" fmla="*/ 66 h 438"/>
                  <a:gd name="T16" fmla="*/ 341 w 386"/>
                  <a:gd name="T17" fmla="*/ 76 h 438"/>
                  <a:gd name="T18" fmla="*/ 334 w 386"/>
                  <a:gd name="T19" fmla="*/ 82 h 438"/>
                  <a:gd name="T20" fmla="*/ 328 w 386"/>
                  <a:gd name="T21" fmla="*/ 92 h 438"/>
                  <a:gd name="T22" fmla="*/ 292 w 386"/>
                  <a:gd name="T23" fmla="*/ 124 h 438"/>
                  <a:gd name="T24" fmla="*/ 257 w 386"/>
                  <a:gd name="T25" fmla="*/ 157 h 438"/>
                  <a:gd name="T26" fmla="*/ 221 w 386"/>
                  <a:gd name="T27" fmla="*/ 190 h 438"/>
                  <a:gd name="T28" fmla="*/ 188 w 386"/>
                  <a:gd name="T29" fmla="*/ 226 h 438"/>
                  <a:gd name="T30" fmla="*/ 156 w 386"/>
                  <a:gd name="T31" fmla="*/ 259 h 438"/>
                  <a:gd name="T32" fmla="*/ 124 w 386"/>
                  <a:gd name="T33" fmla="*/ 291 h 438"/>
                  <a:gd name="T34" fmla="*/ 91 w 386"/>
                  <a:gd name="T35" fmla="*/ 327 h 438"/>
                  <a:gd name="T36" fmla="*/ 59 w 386"/>
                  <a:gd name="T37" fmla="*/ 363 h 438"/>
                  <a:gd name="T38" fmla="*/ 29 w 386"/>
                  <a:gd name="T39" fmla="*/ 399 h 438"/>
                  <a:gd name="T40" fmla="*/ 0 w 386"/>
                  <a:gd name="T41" fmla="*/ 438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6" h="438">
                    <a:moveTo>
                      <a:pt x="386" y="0"/>
                    </a:moveTo>
                    <a:lnTo>
                      <a:pt x="383" y="10"/>
                    </a:lnTo>
                    <a:lnTo>
                      <a:pt x="377" y="21"/>
                    </a:lnTo>
                    <a:lnTo>
                      <a:pt x="370" y="30"/>
                    </a:lnTo>
                    <a:lnTo>
                      <a:pt x="367" y="40"/>
                    </a:lnTo>
                    <a:lnTo>
                      <a:pt x="361" y="49"/>
                    </a:lnTo>
                    <a:lnTo>
                      <a:pt x="354" y="57"/>
                    </a:lnTo>
                    <a:lnTo>
                      <a:pt x="347" y="66"/>
                    </a:lnTo>
                    <a:lnTo>
                      <a:pt x="341" y="76"/>
                    </a:lnTo>
                    <a:lnTo>
                      <a:pt x="334" y="82"/>
                    </a:lnTo>
                    <a:lnTo>
                      <a:pt x="328" y="92"/>
                    </a:lnTo>
                    <a:lnTo>
                      <a:pt x="292" y="124"/>
                    </a:lnTo>
                    <a:lnTo>
                      <a:pt x="257" y="157"/>
                    </a:lnTo>
                    <a:lnTo>
                      <a:pt x="221" y="190"/>
                    </a:lnTo>
                    <a:lnTo>
                      <a:pt x="188" y="226"/>
                    </a:lnTo>
                    <a:lnTo>
                      <a:pt x="156" y="259"/>
                    </a:lnTo>
                    <a:lnTo>
                      <a:pt x="124" y="291"/>
                    </a:lnTo>
                    <a:lnTo>
                      <a:pt x="91" y="327"/>
                    </a:lnTo>
                    <a:lnTo>
                      <a:pt x="59" y="363"/>
                    </a:lnTo>
                    <a:lnTo>
                      <a:pt x="29" y="399"/>
                    </a:lnTo>
                    <a:lnTo>
                      <a:pt x="0" y="438"/>
                    </a:lnTo>
                  </a:path>
                </a:pathLst>
              </a:custGeom>
              <a:solidFill>
                <a:srgbClr val="660033"/>
              </a:solidFill>
              <a:ln w="1651">
                <a:solidFill>
                  <a:srgbClr val="292929"/>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53" name="Freeform 1025"/>
              <p:cNvSpPr>
                <a:spLocks/>
              </p:cNvSpPr>
              <p:nvPr/>
            </p:nvSpPr>
            <p:spPr bwMode="auto">
              <a:xfrm>
                <a:off x="995" y="2662"/>
                <a:ext cx="12" cy="17"/>
              </a:xfrm>
              <a:custGeom>
                <a:avLst/>
                <a:gdLst>
                  <a:gd name="T0" fmla="*/ 283 w 283"/>
                  <a:gd name="T1" fmla="*/ 0 h 496"/>
                  <a:gd name="T2" fmla="*/ 247 w 283"/>
                  <a:gd name="T3" fmla="*/ 29 h 496"/>
                  <a:gd name="T4" fmla="*/ 214 w 283"/>
                  <a:gd name="T5" fmla="*/ 65 h 496"/>
                  <a:gd name="T6" fmla="*/ 178 w 283"/>
                  <a:gd name="T7" fmla="*/ 108 h 496"/>
                  <a:gd name="T8" fmla="*/ 146 w 283"/>
                  <a:gd name="T9" fmla="*/ 156 h 496"/>
                  <a:gd name="T10" fmla="*/ 117 w 283"/>
                  <a:gd name="T11" fmla="*/ 205 h 496"/>
                  <a:gd name="T12" fmla="*/ 88 w 283"/>
                  <a:gd name="T13" fmla="*/ 261 h 496"/>
                  <a:gd name="T14" fmla="*/ 58 w 283"/>
                  <a:gd name="T15" fmla="*/ 320 h 496"/>
                  <a:gd name="T16" fmla="*/ 36 w 283"/>
                  <a:gd name="T17" fmla="*/ 379 h 496"/>
                  <a:gd name="T18" fmla="*/ 16 w 283"/>
                  <a:gd name="T19" fmla="*/ 437 h 496"/>
                  <a:gd name="T20" fmla="*/ 0 w 283"/>
                  <a:gd name="T21" fmla="*/ 496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3" h="496">
                    <a:moveTo>
                      <a:pt x="283" y="0"/>
                    </a:moveTo>
                    <a:lnTo>
                      <a:pt x="247" y="29"/>
                    </a:lnTo>
                    <a:lnTo>
                      <a:pt x="214" y="65"/>
                    </a:lnTo>
                    <a:lnTo>
                      <a:pt x="178" y="108"/>
                    </a:lnTo>
                    <a:lnTo>
                      <a:pt x="146" y="156"/>
                    </a:lnTo>
                    <a:lnTo>
                      <a:pt x="117" y="205"/>
                    </a:lnTo>
                    <a:lnTo>
                      <a:pt x="88" y="261"/>
                    </a:lnTo>
                    <a:lnTo>
                      <a:pt x="58" y="320"/>
                    </a:lnTo>
                    <a:lnTo>
                      <a:pt x="36" y="379"/>
                    </a:lnTo>
                    <a:lnTo>
                      <a:pt x="16" y="437"/>
                    </a:lnTo>
                    <a:lnTo>
                      <a:pt x="0" y="496"/>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54" name="Freeform 1026"/>
              <p:cNvSpPr>
                <a:spLocks/>
              </p:cNvSpPr>
              <p:nvPr/>
            </p:nvSpPr>
            <p:spPr bwMode="auto">
              <a:xfrm>
                <a:off x="989" y="2678"/>
                <a:ext cx="14" cy="23"/>
              </a:xfrm>
              <a:custGeom>
                <a:avLst/>
                <a:gdLst>
                  <a:gd name="T0" fmla="*/ 315 w 315"/>
                  <a:gd name="T1" fmla="*/ 0 h 643"/>
                  <a:gd name="T2" fmla="*/ 311 w 315"/>
                  <a:gd name="T3" fmla="*/ 10 h 643"/>
                  <a:gd name="T4" fmla="*/ 305 w 315"/>
                  <a:gd name="T5" fmla="*/ 16 h 643"/>
                  <a:gd name="T6" fmla="*/ 298 w 315"/>
                  <a:gd name="T7" fmla="*/ 22 h 643"/>
                  <a:gd name="T8" fmla="*/ 295 w 315"/>
                  <a:gd name="T9" fmla="*/ 32 h 643"/>
                  <a:gd name="T10" fmla="*/ 289 w 315"/>
                  <a:gd name="T11" fmla="*/ 39 h 643"/>
                  <a:gd name="T12" fmla="*/ 283 w 315"/>
                  <a:gd name="T13" fmla="*/ 46 h 643"/>
                  <a:gd name="T14" fmla="*/ 276 w 315"/>
                  <a:gd name="T15" fmla="*/ 52 h 643"/>
                  <a:gd name="T16" fmla="*/ 270 w 315"/>
                  <a:gd name="T17" fmla="*/ 58 h 643"/>
                  <a:gd name="T18" fmla="*/ 267 w 315"/>
                  <a:gd name="T19" fmla="*/ 68 h 643"/>
                  <a:gd name="T20" fmla="*/ 259 w 315"/>
                  <a:gd name="T21" fmla="*/ 74 h 643"/>
                  <a:gd name="T22" fmla="*/ 234 w 315"/>
                  <a:gd name="T23" fmla="*/ 130 h 643"/>
                  <a:gd name="T24" fmla="*/ 207 w 315"/>
                  <a:gd name="T25" fmla="*/ 189 h 643"/>
                  <a:gd name="T26" fmla="*/ 185 w 315"/>
                  <a:gd name="T27" fmla="*/ 248 h 643"/>
                  <a:gd name="T28" fmla="*/ 166 w 315"/>
                  <a:gd name="T29" fmla="*/ 306 h 643"/>
                  <a:gd name="T30" fmla="*/ 143 w 315"/>
                  <a:gd name="T31" fmla="*/ 365 h 643"/>
                  <a:gd name="T32" fmla="*/ 121 w 315"/>
                  <a:gd name="T33" fmla="*/ 424 h 643"/>
                  <a:gd name="T34" fmla="*/ 97 w 315"/>
                  <a:gd name="T35" fmla="*/ 479 h 643"/>
                  <a:gd name="T36" fmla="*/ 69 w 315"/>
                  <a:gd name="T37" fmla="*/ 535 h 643"/>
                  <a:gd name="T38" fmla="*/ 39 w 315"/>
                  <a:gd name="T39" fmla="*/ 590 h 643"/>
                  <a:gd name="T40" fmla="*/ 0 w 315"/>
                  <a:gd name="T41" fmla="*/ 643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5" h="643">
                    <a:moveTo>
                      <a:pt x="315" y="0"/>
                    </a:moveTo>
                    <a:lnTo>
                      <a:pt x="311" y="10"/>
                    </a:lnTo>
                    <a:lnTo>
                      <a:pt x="305" y="16"/>
                    </a:lnTo>
                    <a:lnTo>
                      <a:pt x="298" y="22"/>
                    </a:lnTo>
                    <a:lnTo>
                      <a:pt x="295" y="32"/>
                    </a:lnTo>
                    <a:lnTo>
                      <a:pt x="289" y="39"/>
                    </a:lnTo>
                    <a:lnTo>
                      <a:pt x="283" y="46"/>
                    </a:lnTo>
                    <a:lnTo>
                      <a:pt x="276" y="52"/>
                    </a:lnTo>
                    <a:lnTo>
                      <a:pt x="270" y="58"/>
                    </a:lnTo>
                    <a:lnTo>
                      <a:pt x="267" y="68"/>
                    </a:lnTo>
                    <a:lnTo>
                      <a:pt x="259" y="74"/>
                    </a:lnTo>
                    <a:lnTo>
                      <a:pt x="234" y="130"/>
                    </a:lnTo>
                    <a:lnTo>
                      <a:pt x="207" y="189"/>
                    </a:lnTo>
                    <a:lnTo>
                      <a:pt x="185" y="248"/>
                    </a:lnTo>
                    <a:lnTo>
                      <a:pt x="166" y="306"/>
                    </a:lnTo>
                    <a:lnTo>
                      <a:pt x="143" y="365"/>
                    </a:lnTo>
                    <a:lnTo>
                      <a:pt x="121" y="424"/>
                    </a:lnTo>
                    <a:lnTo>
                      <a:pt x="97" y="479"/>
                    </a:lnTo>
                    <a:lnTo>
                      <a:pt x="69" y="535"/>
                    </a:lnTo>
                    <a:lnTo>
                      <a:pt x="39" y="590"/>
                    </a:lnTo>
                    <a:lnTo>
                      <a:pt x="0" y="643"/>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55" name="Freeform 1027"/>
              <p:cNvSpPr>
                <a:spLocks/>
              </p:cNvSpPr>
              <p:nvPr/>
            </p:nvSpPr>
            <p:spPr bwMode="auto">
              <a:xfrm>
                <a:off x="1011" y="2698"/>
                <a:ext cx="24" cy="9"/>
              </a:xfrm>
              <a:custGeom>
                <a:avLst/>
                <a:gdLst>
                  <a:gd name="T0" fmla="*/ 0 w 552"/>
                  <a:gd name="T1" fmla="*/ 251 h 251"/>
                  <a:gd name="T2" fmla="*/ 19 w 552"/>
                  <a:gd name="T3" fmla="*/ 241 h 251"/>
                  <a:gd name="T4" fmla="*/ 42 w 552"/>
                  <a:gd name="T5" fmla="*/ 228 h 251"/>
                  <a:gd name="T6" fmla="*/ 65 w 552"/>
                  <a:gd name="T7" fmla="*/ 215 h 251"/>
                  <a:gd name="T8" fmla="*/ 94 w 552"/>
                  <a:gd name="T9" fmla="*/ 202 h 251"/>
                  <a:gd name="T10" fmla="*/ 120 w 552"/>
                  <a:gd name="T11" fmla="*/ 193 h 251"/>
                  <a:gd name="T12" fmla="*/ 149 w 552"/>
                  <a:gd name="T13" fmla="*/ 179 h 251"/>
                  <a:gd name="T14" fmla="*/ 176 w 552"/>
                  <a:gd name="T15" fmla="*/ 169 h 251"/>
                  <a:gd name="T16" fmla="*/ 204 w 552"/>
                  <a:gd name="T17" fmla="*/ 160 h 251"/>
                  <a:gd name="T18" fmla="*/ 228 w 552"/>
                  <a:gd name="T19" fmla="*/ 154 h 251"/>
                  <a:gd name="T20" fmla="*/ 250 w 552"/>
                  <a:gd name="T21" fmla="*/ 150 h 251"/>
                  <a:gd name="T22" fmla="*/ 289 w 552"/>
                  <a:gd name="T23" fmla="*/ 143 h 251"/>
                  <a:gd name="T24" fmla="*/ 325 w 552"/>
                  <a:gd name="T25" fmla="*/ 130 h 251"/>
                  <a:gd name="T26" fmla="*/ 354 w 552"/>
                  <a:gd name="T27" fmla="*/ 118 h 251"/>
                  <a:gd name="T28" fmla="*/ 380 w 552"/>
                  <a:gd name="T29" fmla="*/ 101 h 251"/>
                  <a:gd name="T30" fmla="*/ 406 w 552"/>
                  <a:gd name="T31" fmla="*/ 85 h 251"/>
                  <a:gd name="T32" fmla="*/ 429 w 552"/>
                  <a:gd name="T33" fmla="*/ 65 h 251"/>
                  <a:gd name="T34" fmla="*/ 454 w 552"/>
                  <a:gd name="T35" fmla="*/ 49 h 251"/>
                  <a:gd name="T36" fmla="*/ 484 w 552"/>
                  <a:gd name="T37" fmla="*/ 33 h 251"/>
                  <a:gd name="T38" fmla="*/ 517 w 552"/>
                  <a:gd name="T39" fmla="*/ 16 h 251"/>
                  <a:gd name="T40" fmla="*/ 552 w 552"/>
                  <a:gd name="T41" fmla="*/ 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52" h="251">
                    <a:moveTo>
                      <a:pt x="0" y="251"/>
                    </a:moveTo>
                    <a:lnTo>
                      <a:pt x="19" y="241"/>
                    </a:lnTo>
                    <a:lnTo>
                      <a:pt x="42" y="228"/>
                    </a:lnTo>
                    <a:lnTo>
                      <a:pt x="65" y="215"/>
                    </a:lnTo>
                    <a:lnTo>
                      <a:pt x="94" y="202"/>
                    </a:lnTo>
                    <a:lnTo>
                      <a:pt x="120" y="193"/>
                    </a:lnTo>
                    <a:lnTo>
                      <a:pt x="149" y="179"/>
                    </a:lnTo>
                    <a:lnTo>
                      <a:pt x="176" y="169"/>
                    </a:lnTo>
                    <a:lnTo>
                      <a:pt x="204" y="160"/>
                    </a:lnTo>
                    <a:lnTo>
                      <a:pt x="228" y="154"/>
                    </a:lnTo>
                    <a:lnTo>
                      <a:pt x="250" y="150"/>
                    </a:lnTo>
                    <a:lnTo>
                      <a:pt x="289" y="143"/>
                    </a:lnTo>
                    <a:lnTo>
                      <a:pt x="325" y="130"/>
                    </a:lnTo>
                    <a:lnTo>
                      <a:pt x="354" y="118"/>
                    </a:lnTo>
                    <a:lnTo>
                      <a:pt x="380" y="101"/>
                    </a:lnTo>
                    <a:lnTo>
                      <a:pt x="406" y="85"/>
                    </a:lnTo>
                    <a:lnTo>
                      <a:pt x="429" y="65"/>
                    </a:lnTo>
                    <a:lnTo>
                      <a:pt x="454" y="49"/>
                    </a:lnTo>
                    <a:lnTo>
                      <a:pt x="484" y="33"/>
                    </a:lnTo>
                    <a:lnTo>
                      <a:pt x="517" y="16"/>
                    </a:lnTo>
                    <a:lnTo>
                      <a:pt x="552" y="0"/>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56" name="Freeform 1028"/>
              <p:cNvSpPr>
                <a:spLocks/>
              </p:cNvSpPr>
              <p:nvPr/>
            </p:nvSpPr>
            <p:spPr bwMode="auto">
              <a:xfrm>
                <a:off x="1050" y="2739"/>
                <a:ext cx="17" cy="9"/>
              </a:xfrm>
              <a:custGeom>
                <a:avLst/>
                <a:gdLst>
                  <a:gd name="T0" fmla="*/ 382 w 382"/>
                  <a:gd name="T1" fmla="*/ 0 h 251"/>
                  <a:gd name="T2" fmla="*/ 340 w 382"/>
                  <a:gd name="T3" fmla="*/ 16 h 251"/>
                  <a:gd name="T4" fmla="*/ 299 w 382"/>
                  <a:gd name="T5" fmla="*/ 33 h 251"/>
                  <a:gd name="T6" fmla="*/ 256 w 382"/>
                  <a:gd name="T7" fmla="*/ 55 h 251"/>
                  <a:gd name="T8" fmla="*/ 217 w 382"/>
                  <a:gd name="T9" fmla="*/ 79 h 251"/>
                  <a:gd name="T10" fmla="*/ 178 w 382"/>
                  <a:gd name="T11" fmla="*/ 105 h 251"/>
                  <a:gd name="T12" fmla="*/ 139 w 382"/>
                  <a:gd name="T13" fmla="*/ 131 h 251"/>
                  <a:gd name="T14" fmla="*/ 104 w 382"/>
                  <a:gd name="T15" fmla="*/ 157 h 251"/>
                  <a:gd name="T16" fmla="*/ 68 w 382"/>
                  <a:gd name="T17" fmla="*/ 190 h 251"/>
                  <a:gd name="T18" fmla="*/ 35 w 382"/>
                  <a:gd name="T19" fmla="*/ 218 h 251"/>
                  <a:gd name="T20" fmla="*/ 0 w 382"/>
                  <a:gd name="T21" fmla="*/ 25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2" h="251">
                    <a:moveTo>
                      <a:pt x="382" y="0"/>
                    </a:moveTo>
                    <a:lnTo>
                      <a:pt x="340" y="16"/>
                    </a:lnTo>
                    <a:lnTo>
                      <a:pt x="299" y="33"/>
                    </a:lnTo>
                    <a:lnTo>
                      <a:pt x="256" y="55"/>
                    </a:lnTo>
                    <a:lnTo>
                      <a:pt x="217" y="79"/>
                    </a:lnTo>
                    <a:lnTo>
                      <a:pt x="178" y="105"/>
                    </a:lnTo>
                    <a:lnTo>
                      <a:pt x="139" y="131"/>
                    </a:lnTo>
                    <a:lnTo>
                      <a:pt x="104" y="157"/>
                    </a:lnTo>
                    <a:lnTo>
                      <a:pt x="68" y="190"/>
                    </a:lnTo>
                    <a:lnTo>
                      <a:pt x="35" y="218"/>
                    </a:lnTo>
                    <a:lnTo>
                      <a:pt x="0" y="251"/>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57" name="Freeform 1029"/>
              <p:cNvSpPr>
                <a:spLocks/>
              </p:cNvSpPr>
              <p:nvPr/>
            </p:nvSpPr>
            <p:spPr bwMode="auto">
              <a:xfrm>
                <a:off x="1033" y="2746"/>
                <a:ext cx="30" cy="12"/>
              </a:xfrm>
              <a:custGeom>
                <a:avLst/>
                <a:gdLst>
                  <a:gd name="T0" fmla="*/ 686 w 686"/>
                  <a:gd name="T1" fmla="*/ 0 h 352"/>
                  <a:gd name="T2" fmla="*/ 614 w 686"/>
                  <a:gd name="T3" fmla="*/ 35 h 352"/>
                  <a:gd name="T4" fmla="*/ 546 w 686"/>
                  <a:gd name="T5" fmla="*/ 71 h 352"/>
                  <a:gd name="T6" fmla="*/ 480 w 686"/>
                  <a:gd name="T7" fmla="*/ 111 h 352"/>
                  <a:gd name="T8" fmla="*/ 416 w 686"/>
                  <a:gd name="T9" fmla="*/ 150 h 352"/>
                  <a:gd name="T10" fmla="*/ 348 w 686"/>
                  <a:gd name="T11" fmla="*/ 192 h 352"/>
                  <a:gd name="T12" fmla="*/ 282 w 686"/>
                  <a:gd name="T13" fmla="*/ 231 h 352"/>
                  <a:gd name="T14" fmla="*/ 214 w 686"/>
                  <a:gd name="T15" fmla="*/ 267 h 352"/>
                  <a:gd name="T16" fmla="*/ 147 w 686"/>
                  <a:gd name="T17" fmla="*/ 300 h 352"/>
                  <a:gd name="T18" fmla="*/ 75 w 686"/>
                  <a:gd name="T19" fmla="*/ 330 h 352"/>
                  <a:gd name="T20" fmla="*/ 0 w 686"/>
                  <a:gd name="T21" fmla="*/ 352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6" h="352">
                    <a:moveTo>
                      <a:pt x="686" y="0"/>
                    </a:moveTo>
                    <a:lnTo>
                      <a:pt x="614" y="35"/>
                    </a:lnTo>
                    <a:lnTo>
                      <a:pt x="546" y="71"/>
                    </a:lnTo>
                    <a:lnTo>
                      <a:pt x="480" y="111"/>
                    </a:lnTo>
                    <a:lnTo>
                      <a:pt x="416" y="150"/>
                    </a:lnTo>
                    <a:lnTo>
                      <a:pt x="348" y="192"/>
                    </a:lnTo>
                    <a:lnTo>
                      <a:pt x="282" y="231"/>
                    </a:lnTo>
                    <a:lnTo>
                      <a:pt x="214" y="267"/>
                    </a:lnTo>
                    <a:lnTo>
                      <a:pt x="147" y="300"/>
                    </a:lnTo>
                    <a:lnTo>
                      <a:pt x="75" y="330"/>
                    </a:lnTo>
                    <a:lnTo>
                      <a:pt x="0" y="352"/>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58" name="Freeform 1030"/>
              <p:cNvSpPr>
                <a:spLocks/>
              </p:cNvSpPr>
              <p:nvPr/>
            </p:nvSpPr>
            <p:spPr bwMode="auto">
              <a:xfrm>
                <a:off x="1036" y="2793"/>
                <a:ext cx="34" cy="5"/>
              </a:xfrm>
              <a:custGeom>
                <a:avLst/>
                <a:gdLst>
                  <a:gd name="T0" fmla="*/ 0 w 776"/>
                  <a:gd name="T1" fmla="*/ 0 h 163"/>
                  <a:gd name="T2" fmla="*/ 55 w 776"/>
                  <a:gd name="T3" fmla="*/ 9 h 163"/>
                  <a:gd name="T4" fmla="*/ 107 w 776"/>
                  <a:gd name="T5" fmla="*/ 20 h 163"/>
                  <a:gd name="T6" fmla="*/ 159 w 776"/>
                  <a:gd name="T7" fmla="*/ 29 h 163"/>
                  <a:gd name="T8" fmla="*/ 214 w 776"/>
                  <a:gd name="T9" fmla="*/ 42 h 163"/>
                  <a:gd name="T10" fmla="*/ 265 w 776"/>
                  <a:gd name="T11" fmla="*/ 59 h 163"/>
                  <a:gd name="T12" fmla="*/ 317 w 776"/>
                  <a:gd name="T13" fmla="*/ 72 h 163"/>
                  <a:gd name="T14" fmla="*/ 369 w 776"/>
                  <a:gd name="T15" fmla="*/ 87 h 163"/>
                  <a:gd name="T16" fmla="*/ 421 w 776"/>
                  <a:gd name="T17" fmla="*/ 104 h 163"/>
                  <a:gd name="T18" fmla="*/ 474 w 776"/>
                  <a:gd name="T19" fmla="*/ 117 h 163"/>
                  <a:gd name="T20" fmla="*/ 529 w 776"/>
                  <a:gd name="T21" fmla="*/ 133 h 163"/>
                  <a:gd name="T22" fmla="*/ 551 w 776"/>
                  <a:gd name="T23" fmla="*/ 137 h 163"/>
                  <a:gd name="T24" fmla="*/ 578 w 776"/>
                  <a:gd name="T25" fmla="*/ 144 h 163"/>
                  <a:gd name="T26" fmla="*/ 600 w 776"/>
                  <a:gd name="T27" fmla="*/ 150 h 163"/>
                  <a:gd name="T28" fmla="*/ 627 w 776"/>
                  <a:gd name="T29" fmla="*/ 153 h 163"/>
                  <a:gd name="T30" fmla="*/ 652 w 776"/>
                  <a:gd name="T31" fmla="*/ 156 h 163"/>
                  <a:gd name="T32" fmla="*/ 675 w 776"/>
                  <a:gd name="T33" fmla="*/ 159 h 163"/>
                  <a:gd name="T34" fmla="*/ 701 w 776"/>
                  <a:gd name="T35" fmla="*/ 163 h 163"/>
                  <a:gd name="T36" fmla="*/ 727 w 776"/>
                  <a:gd name="T37" fmla="*/ 163 h 163"/>
                  <a:gd name="T38" fmla="*/ 750 w 776"/>
                  <a:gd name="T39" fmla="*/ 163 h 163"/>
                  <a:gd name="T40" fmla="*/ 776 w 776"/>
                  <a:gd name="T41" fmla="*/ 15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76" h="163">
                    <a:moveTo>
                      <a:pt x="0" y="0"/>
                    </a:moveTo>
                    <a:lnTo>
                      <a:pt x="55" y="9"/>
                    </a:lnTo>
                    <a:lnTo>
                      <a:pt x="107" y="20"/>
                    </a:lnTo>
                    <a:lnTo>
                      <a:pt x="159" y="29"/>
                    </a:lnTo>
                    <a:lnTo>
                      <a:pt x="214" y="42"/>
                    </a:lnTo>
                    <a:lnTo>
                      <a:pt x="265" y="59"/>
                    </a:lnTo>
                    <a:lnTo>
                      <a:pt x="317" y="72"/>
                    </a:lnTo>
                    <a:lnTo>
                      <a:pt x="369" y="87"/>
                    </a:lnTo>
                    <a:lnTo>
                      <a:pt x="421" y="104"/>
                    </a:lnTo>
                    <a:lnTo>
                      <a:pt x="474" y="117"/>
                    </a:lnTo>
                    <a:lnTo>
                      <a:pt x="529" y="133"/>
                    </a:lnTo>
                    <a:lnTo>
                      <a:pt x="551" y="137"/>
                    </a:lnTo>
                    <a:lnTo>
                      <a:pt x="578" y="144"/>
                    </a:lnTo>
                    <a:lnTo>
                      <a:pt x="600" y="150"/>
                    </a:lnTo>
                    <a:lnTo>
                      <a:pt x="627" y="153"/>
                    </a:lnTo>
                    <a:lnTo>
                      <a:pt x="652" y="156"/>
                    </a:lnTo>
                    <a:lnTo>
                      <a:pt x="675" y="159"/>
                    </a:lnTo>
                    <a:lnTo>
                      <a:pt x="701" y="163"/>
                    </a:lnTo>
                    <a:lnTo>
                      <a:pt x="727" y="163"/>
                    </a:lnTo>
                    <a:lnTo>
                      <a:pt x="750" y="163"/>
                    </a:lnTo>
                    <a:lnTo>
                      <a:pt x="776" y="159"/>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59" name="Freeform 1031"/>
              <p:cNvSpPr>
                <a:spLocks/>
              </p:cNvSpPr>
              <p:nvPr/>
            </p:nvSpPr>
            <p:spPr bwMode="auto">
              <a:xfrm>
                <a:off x="1046" y="2773"/>
                <a:ext cx="32" cy="1"/>
              </a:xfrm>
              <a:custGeom>
                <a:avLst/>
                <a:gdLst>
                  <a:gd name="T0" fmla="*/ 0 w 723"/>
                  <a:gd name="T1" fmla="*/ 19 h 19"/>
                  <a:gd name="T2" fmla="*/ 71 w 723"/>
                  <a:gd name="T3" fmla="*/ 16 h 19"/>
                  <a:gd name="T4" fmla="*/ 146 w 723"/>
                  <a:gd name="T5" fmla="*/ 16 h 19"/>
                  <a:gd name="T6" fmla="*/ 217 w 723"/>
                  <a:gd name="T7" fmla="*/ 13 h 19"/>
                  <a:gd name="T8" fmla="*/ 289 w 723"/>
                  <a:gd name="T9" fmla="*/ 13 h 19"/>
                  <a:gd name="T10" fmla="*/ 363 w 723"/>
                  <a:gd name="T11" fmla="*/ 13 h 19"/>
                  <a:gd name="T12" fmla="*/ 435 w 723"/>
                  <a:gd name="T13" fmla="*/ 13 h 19"/>
                  <a:gd name="T14" fmla="*/ 506 w 723"/>
                  <a:gd name="T15" fmla="*/ 13 h 19"/>
                  <a:gd name="T16" fmla="*/ 577 w 723"/>
                  <a:gd name="T17" fmla="*/ 9 h 19"/>
                  <a:gd name="T18" fmla="*/ 652 w 723"/>
                  <a:gd name="T19" fmla="*/ 6 h 19"/>
                  <a:gd name="T20" fmla="*/ 723 w 723"/>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3" h="19">
                    <a:moveTo>
                      <a:pt x="0" y="19"/>
                    </a:moveTo>
                    <a:lnTo>
                      <a:pt x="71" y="16"/>
                    </a:lnTo>
                    <a:lnTo>
                      <a:pt x="146" y="16"/>
                    </a:lnTo>
                    <a:lnTo>
                      <a:pt x="217" y="13"/>
                    </a:lnTo>
                    <a:lnTo>
                      <a:pt x="289" y="13"/>
                    </a:lnTo>
                    <a:lnTo>
                      <a:pt x="363" y="13"/>
                    </a:lnTo>
                    <a:lnTo>
                      <a:pt x="435" y="13"/>
                    </a:lnTo>
                    <a:lnTo>
                      <a:pt x="506" y="13"/>
                    </a:lnTo>
                    <a:lnTo>
                      <a:pt x="577" y="9"/>
                    </a:lnTo>
                    <a:lnTo>
                      <a:pt x="652" y="6"/>
                    </a:lnTo>
                    <a:lnTo>
                      <a:pt x="723" y="0"/>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60" name="Freeform 1032"/>
              <p:cNvSpPr>
                <a:spLocks/>
              </p:cNvSpPr>
              <p:nvPr/>
            </p:nvSpPr>
            <p:spPr bwMode="auto">
              <a:xfrm>
                <a:off x="1031" y="2769"/>
                <a:ext cx="34" cy="4"/>
              </a:xfrm>
              <a:custGeom>
                <a:avLst/>
                <a:gdLst>
                  <a:gd name="T0" fmla="*/ 0 w 803"/>
                  <a:gd name="T1" fmla="*/ 111 h 111"/>
                  <a:gd name="T2" fmla="*/ 36 w 803"/>
                  <a:gd name="T3" fmla="*/ 104 h 111"/>
                  <a:gd name="T4" fmla="*/ 75 w 803"/>
                  <a:gd name="T5" fmla="*/ 94 h 111"/>
                  <a:gd name="T6" fmla="*/ 117 w 803"/>
                  <a:gd name="T7" fmla="*/ 81 h 111"/>
                  <a:gd name="T8" fmla="*/ 163 w 803"/>
                  <a:gd name="T9" fmla="*/ 68 h 111"/>
                  <a:gd name="T10" fmla="*/ 205 w 803"/>
                  <a:gd name="T11" fmla="*/ 55 h 111"/>
                  <a:gd name="T12" fmla="*/ 250 w 803"/>
                  <a:gd name="T13" fmla="*/ 42 h 111"/>
                  <a:gd name="T14" fmla="*/ 292 w 803"/>
                  <a:gd name="T15" fmla="*/ 32 h 111"/>
                  <a:gd name="T16" fmla="*/ 338 w 803"/>
                  <a:gd name="T17" fmla="*/ 23 h 111"/>
                  <a:gd name="T18" fmla="*/ 377 w 803"/>
                  <a:gd name="T19" fmla="*/ 12 h 111"/>
                  <a:gd name="T20" fmla="*/ 413 w 803"/>
                  <a:gd name="T21" fmla="*/ 9 h 111"/>
                  <a:gd name="T22" fmla="*/ 448 w 803"/>
                  <a:gd name="T23" fmla="*/ 6 h 111"/>
                  <a:gd name="T24" fmla="*/ 484 w 803"/>
                  <a:gd name="T25" fmla="*/ 3 h 111"/>
                  <a:gd name="T26" fmla="*/ 523 w 803"/>
                  <a:gd name="T27" fmla="*/ 6 h 111"/>
                  <a:gd name="T28" fmla="*/ 565 w 803"/>
                  <a:gd name="T29" fmla="*/ 6 h 111"/>
                  <a:gd name="T30" fmla="*/ 608 w 803"/>
                  <a:gd name="T31" fmla="*/ 6 h 111"/>
                  <a:gd name="T32" fmla="*/ 650 w 803"/>
                  <a:gd name="T33" fmla="*/ 6 h 111"/>
                  <a:gd name="T34" fmla="*/ 691 w 803"/>
                  <a:gd name="T35" fmla="*/ 9 h 111"/>
                  <a:gd name="T36" fmla="*/ 731 w 803"/>
                  <a:gd name="T37" fmla="*/ 6 h 111"/>
                  <a:gd name="T38" fmla="*/ 767 w 803"/>
                  <a:gd name="T39" fmla="*/ 3 h 111"/>
                  <a:gd name="T40" fmla="*/ 803 w 803"/>
                  <a:gd name="T4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3" h="111">
                    <a:moveTo>
                      <a:pt x="0" y="111"/>
                    </a:moveTo>
                    <a:lnTo>
                      <a:pt x="36" y="104"/>
                    </a:lnTo>
                    <a:lnTo>
                      <a:pt x="75" y="94"/>
                    </a:lnTo>
                    <a:lnTo>
                      <a:pt x="117" y="81"/>
                    </a:lnTo>
                    <a:lnTo>
                      <a:pt x="163" y="68"/>
                    </a:lnTo>
                    <a:lnTo>
                      <a:pt x="205" y="55"/>
                    </a:lnTo>
                    <a:lnTo>
                      <a:pt x="250" y="42"/>
                    </a:lnTo>
                    <a:lnTo>
                      <a:pt x="292" y="32"/>
                    </a:lnTo>
                    <a:lnTo>
                      <a:pt x="338" y="23"/>
                    </a:lnTo>
                    <a:lnTo>
                      <a:pt x="377" y="12"/>
                    </a:lnTo>
                    <a:lnTo>
                      <a:pt x="413" y="9"/>
                    </a:lnTo>
                    <a:lnTo>
                      <a:pt x="448" y="6"/>
                    </a:lnTo>
                    <a:lnTo>
                      <a:pt x="484" y="3"/>
                    </a:lnTo>
                    <a:lnTo>
                      <a:pt x="523" y="6"/>
                    </a:lnTo>
                    <a:lnTo>
                      <a:pt x="565" y="6"/>
                    </a:lnTo>
                    <a:lnTo>
                      <a:pt x="608" y="6"/>
                    </a:lnTo>
                    <a:lnTo>
                      <a:pt x="650" y="6"/>
                    </a:lnTo>
                    <a:lnTo>
                      <a:pt x="691" y="9"/>
                    </a:lnTo>
                    <a:lnTo>
                      <a:pt x="731" y="6"/>
                    </a:lnTo>
                    <a:lnTo>
                      <a:pt x="767" y="3"/>
                    </a:lnTo>
                    <a:lnTo>
                      <a:pt x="803" y="0"/>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61" name="Freeform 1033"/>
              <p:cNvSpPr>
                <a:spLocks/>
              </p:cNvSpPr>
              <p:nvPr/>
            </p:nvSpPr>
            <p:spPr bwMode="auto">
              <a:xfrm>
                <a:off x="1045" y="2755"/>
                <a:ext cx="26" cy="8"/>
              </a:xfrm>
              <a:custGeom>
                <a:avLst/>
                <a:gdLst>
                  <a:gd name="T0" fmla="*/ 0 w 597"/>
                  <a:gd name="T1" fmla="*/ 219 h 219"/>
                  <a:gd name="T2" fmla="*/ 52 w 597"/>
                  <a:gd name="T3" fmla="*/ 216 h 219"/>
                  <a:gd name="T4" fmla="*/ 107 w 597"/>
                  <a:gd name="T5" fmla="*/ 205 h 219"/>
                  <a:gd name="T6" fmla="*/ 171 w 597"/>
                  <a:gd name="T7" fmla="*/ 186 h 219"/>
                  <a:gd name="T8" fmla="*/ 240 w 597"/>
                  <a:gd name="T9" fmla="*/ 163 h 219"/>
                  <a:gd name="T10" fmla="*/ 308 w 597"/>
                  <a:gd name="T11" fmla="*/ 137 h 219"/>
                  <a:gd name="T12" fmla="*/ 373 w 597"/>
                  <a:gd name="T13" fmla="*/ 108 h 219"/>
                  <a:gd name="T14" fmla="*/ 438 w 597"/>
                  <a:gd name="T15" fmla="*/ 78 h 219"/>
                  <a:gd name="T16" fmla="*/ 500 w 597"/>
                  <a:gd name="T17" fmla="*/ 50 h 219"/>
                  <a:gd name="T18" fmla="*/ 552 w 597"/>
                  <a:gd name="T19" fmla="*/ 23 h 219"/>
                  <a:gd name="T20" fmla="*/ 597 w 597"/>
                  <a:gd name="T21"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7" h="219">
                    <a:moveTo>
                      <a:pt x="0" y="219"/>
                    </a:moveTo>
                    <a:lnTo>
                      <a:pt x="52" y="216"/>
                    </a:lnTo>
                    <a:lnTo>
                      <a:pt x="107" y="205"/>
                    </a:lnTo>
                    <a:lnTo>
                      <a:pt x="171" y="186"/>
                    </a:lnTo>
                    <a:lnTo>
                      <a:pt x="240" y="163"/>
                    </a:lnTo>
                    <a:lnTo>
                      <a:pt x="308" y="137"/>
                    </a:lnTo>
                    <a:lnTo>
                      <a:pt x="373" y="108"/>
                    </a:lnTo>
                    <a:lnTo>
                      <a:pt x="438" y="78"/>
                    </a:lnTo>
                    <a:lnTo>
                      <a:pt x="500" y="50"/>
                    </a:lnTo>
                    <a:lnTo>
                      <a:pt x="552" y="23"/>
                    </a:lnTo>
                    <a:lnTo>
                      <a:pt x="597" y="0"/>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62" name="Freeform 1034"/>
              <p:cNvSpPr>
                <a:spLocks/>
              </p:cNvSpPr>
              <p:nvPr/>
            </p:nvSpPr>
            <p:spPr bwMode="auto">
              <a:xfrm>
                <a:off x="1055" y="2794"/>
                <a:ext cx="26" cy="1"/>
              </a:xfrm>
              <a:custGeom>
                <a:avLst/>
                <a:gdLst>
                  <a:gd name="T0" fmla="*/ 0 w 591"/>
                  <a:gd name="T1" fmla="*/ 0 h 43"/>
                  <a:gd name="T2" fmla="*/ 49 w 591"/>
                  <a:gd name="T3" fmla="*/ 13 h 43"/>
                  <a:gd name="T4" fmla="*/ 104 w 591"/>
                  <a:gd name="T5" fmla="*/ 23 h 43"/>
                  <a:gd name="T6" fmla="*/ 166 w 591"/>
                  <a:gd name="T7" fmla="*/ 30 h 43"/>
                  <a:gd name="T8" fmla="*/ 231 w 591"/>
                  <a:gd name="T9" fmla="*/ 36 h 43"/>
                  <a:gd name="T10" fmla="*/ 296 w 591"/>
                  <a:gd name="T11" fmla="*/ 40 h 43"/>
                  <a:gd name="T12" fmla="*/ 360 w 591"/>
                  <a:gd name="T13" fmla="*/ 43 h 43"/>
                  <a:gd name="T14" fmla="*/ 422 w 591"/>
                  <a:gd name="T15" fmla="*/ 43 h 43"/>
                  <a:gd name="T16" fmla="*/ 484 w 591"/>
                  <a:gd name="T17" fmla="*/ 43 h 43"/>
                  <a:gd name="T18" fmla="*/ 543 w 591"/>
                  <a:gd name="T19" fmla="*/ 36 h 43"/>
                  <a:gd name="T20" fmla="*/ 591 w 591"/>
                  <a:gd name="T21" fmla="*/ 3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1" h="43">
                    <a:moveTo>
                      <a:pt x="0" y="0"/>
                    </a:moveTo>
                    <a:lnTo>
                      <a:pt x="49" y="13"/>
                    </a:lnTo>
                    <a:lnTo>
                      <a:pt x="104" y="23"/>
                    </a:lnTo>
                    <a:lnTo>
                      <a:pt x="166" y="30"/>
                    </a:lnTo>
                    <a:lnTo>
                      <a:pt x="231" y="36"/>
                    </a:lnTo>
                    <a:lnTo>
                      <a:pt x="296" y="40"/>
                    </a:lnTo>
                    <a:lnTo>
                      <a:pt x="360" y="43"/>
                    </a:lnTo>
                    <a:lnTo>
                      <a:pt x="422" y="43"/>
                    </a:lnTo>
                    <a:lnTo>
                      <a:pt x="484" y="43"/>
                    </a:lnTo>
                    <a:lnTo>
                      <a:pt x="543" y="36"/>
                    </a:lnTo>
                    <a:lnTo>
                      <a:pt x="591" y="30"/>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63" name="Freeform 1035"/>
              <p:cNvSpPr>
                <a:spLocks/>
              </p:cNvSpPr>
              <p:nvPr/>
            </p:nvSpPr>
            <p:spPr bwMode="auto">
              <a:xfrm>
                <a:off x="1070" y="2784"/>
                <a:ext cx="16" cy="1"/>
              </a:xfrm>
              <a:custGeom>
                <a:avLst/>
                <a:gdLst>
                  <a:gd name="T0" fmla="*/ 0 w 364"/>
                  <a:gd name="T1" fmla="*/ 0 h 15"/>
                  <a:gd name="T2" fmla="*/ 35 w 364"/>
                  <a:gd name="T3" fmla="*/ 6 h 15"/>
                  <a:gd name="T4" fmla="*/ 71 w 364"/>
                  <a:gd name="T5" fmla="*/ 9 h 15"/>
                  <a:gd name="T6" fmla="*/ 110 w 364"/>
                  <a:gd name="T7" fmla="*/ 12 h 15"/>
                  <a:gd name="T8" fmla="*/ 146 w 364"/>
                  <a:gd name="T9" fmla="*/ 15 h 15"/>
                  <a:gd name="T10" fmla="*/ 181 w 364"/>
                  <a:gd name="T11" fmla="*/ 15 h 15"/>
                  <a:gd name="T12" fmla="*/ 217 w 364"/>
                  <a:gd name="T13" fmla="*/ 15 h 15"/>
                  <a:gd name="T14" fmla="*/ 253 w 364"/>
                  <a:gd name="T15" fmla="*/ 15 h 15"/>
                  <a:gd name="T16" fmla="*/ 289 w 364"/>
                  <a:gd name="T17" fmla="*/ 12 h 15"/>
                  <a:gd name="T18" fmla="*/ 324 w 364"/>
                  <a:gd name="T19" fmla="*/ 9 h 15"/>
                  <a:gd name="T20" fmla="*/ 364 w 364"/>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4" h="15">
                    <a:moveTo>
                      <a:pt x="0" y="0"/>
                    </a:moveTo>
                    <a:lnTo>
                      <a:pt x="35" y="6"/>
                    </a:lnTo>
                    <a:lnTo>
                      <a:pt x="71" y="9"/>
                    </a:lnTo>
                    <a:lnTo>
                      <a:pt x="110" y="12"/>
                    </a:lnTo>
                    <a:lnTo>
                      <a:pt x="146" y="15"/>
                    </a:lnTo>
                    <a:lnTo>
                      <a:pt x="181" y="15"/>
                    </a:lnTo>
                    <a:lnTo>
                      <a:pt x="217" y="15"/>
                    </a:lnTo>
                    <a:lnTo>
                      <a:pt x="253" y="15"/>
                    </a:lnTo>
                    <a:lnTo>
                      <a:pt x="289" y="12"/>
                    </a:lnTo>
                    <a:lnTo>
                      <a:pt x="324" y="9"/>
                    </a:lnTo>
                    <a:lnTo>
                      <a:pt x="364" y="0"/>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64" name="Freeform 1036"/>
              <p:cNvSpPr>
                <a:spLocks/>
              </p:cNvSpPr>
              <p:nvPr/>
            </p:nvSpPr>
            <p:spPr bwMode="auto">
              <a:xfrm>
                <a:off x="1044" y="2780"/>
                <a:ext cx="40" cy="1"/>
              </a:xfrm>
              <a:custGeom>
                <a:avLst/>
                <a:gdLst>
                  <a:gd name="T0" fmla="*/ 0 w 912"/>
                  <a:gd name="T1" fmla="*/ 9 h 19"/>
                  <a:gd name="T2" fmla="*/ 62 w 912"/>
                  <a:gd name="T3" fmla="*/ 12 h 19"/>
                  <a:gd name="T4" fmla="*/ 120 w 912"/>
                  <a:gd name="T5" fmla="*/ 9 h 19"/>
                  <a:gd name="T6" fmla="*/ 178 w 912"/>
                  <a:gd name="T7" fmla="*/ 9 h 19"/>
                  <a:gd name="T8" fmla="*/ 234 w 912"/>
                  <a:gd name="T9" fmla="*/ 6 h 19"/>
                  <a:gd name="T10" fmla="*/ 293 w 912"/>
                  <a:gd name="T11" fmla="*/ 3 h 19"/>
                  <a:gd name="T12" fmla="*/ 348 w 912"/>
                  <a:gd name="T13" fmla="*/ 0 h 19"/>
                  <a:gd name="T14" fmla="*/ 403 w 912"/>
                  <a:gd name="T15" fmla="*/ 0 h 19"/>
                  <a:gd name="T16" fmla="*/ 461 w 912"/>
                  <a:gd name="T17" fmla="*/ 3 h 19"/>
                  <a:gd name="T18" fmla="*/ 523 w 912"/>
                  <a:gd name="T19" fmla="*/ 9 h 19"/>
                  <a:gd name="T20" fmla="*/ 585 w 912"/>
                  <a:gd name="T21" fmla="*/ 16 h 19"/>
                  <a:gd name="T22" fmla="*/ 610 w 912"/>
                  <a:gd name="T23" fmla="*/ 19 h 19"/>
                  <a:gd name="T24" fmla="*/ 640 w 912"/>
                  <a:gd name="T25" fmla="*/ 19 h 19"/>
                  <a:gd name="T26" fmla="*/ 675 w 912"/>
                  <a:gd name="T27" fmla="*/ 19 h 19"/>
                  <a:gd name="T28" fmla="*/ 711 w 912"/>
                  <a:gd name="T29" fmla="*/ 16 h 19"/>
                  <a:gd name="T30" fmla="*/ 750 w 912"/>
                  <a:gd name="T31" fmla="*/ 12 h 19"/>
                  <a:gd name="T32" fmla="*/ 786 w 912"/>
                  <a:gd name="T33" fmla="*/ 9 h 19"/>
                  <a:gd name="T34" fmla="*/ 824 w 912"/>
                  <a:gd name="T35" fmla="*/ 6 h 19"/>
                  <a:gd name="T36" fmla="*/ 857 w 912"/>
                  <a:gd name="T37" fmla="*/ 3 h 19"/>
                  <a:gd name="T38" fmla="*/ 887 w 912"/>
                  <a:gd name="T39" fmla="*/ 3 h 19"/>
                  <a:gd name="T40" fmla="*/ 912 w 912"/>
                  <a:gd name="T41"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2" h="19">
                    <a:moveTo>
                      <a:pt x="0" y="9"/>
                    </a:moveTo>
                    <a:lnTo>
                      <a:pt x="62" y="12"/>
                    </a:lnTo>
                    <a:lnTo>
                      <a:pt x="120" y="9"/>
                    </a:lnTo>
                    <a:lnTo>
                      <a:pt x="178" y="9"/>
                    </a:lnTo>
                    <a:lnTo>
                      <a:pt x="234" y="6"/>
                    </a:lnTo>
                    <a:lnTo>
                      <a:pt x="293" y="3"/>
                    </a:lnTo>
                    <a:lnTo>
                      <a:pt x="348" y="0"/>
                    </a:lnTo>
                    <a:lnTo>
                      <a:pt x="403" y="0"/>
                    </a:lnTo>
                    <a:lnTo>
                      <a:pt x="461" y="3"/>
                    </a:lnTo>
                    <a:lnTo>
                      <a:pt x="523" y="9"/>
                    </a:lnTo>
                    <a:lnTo>
                      <a:pt x="585" y="16"/>
                    </a:lnTo>
                    <a:lnTo>
                      <a:pt x="610" y="19"/>
                    </a:lnTo>
                    <a:lnTo>
                      <a:pt x="640" y="19"/>
                    </a:lnTo>
                    <a:lnTo>
                      <a:pt x="675" y="19"/>
                    </a:lnTo>
                    <a:lnTo>
                      <a:pt x="711" y="16"/>
                    </a:lnTo>
                    <a:lnTo>
                      <a:pt x="750" y="12"/>
                    </a:lnTo>
                    <a:lnTo>
                      <a:pt x="786" y="9"/>
                    </a:lnTo>
                    <a:lnTo>
                      <a:pt x="824" y="6"/>
                    </a:lnTo>
                    <a:lnTo>
                      <a:pt x="857" y="3"/>
                    </a:lnTo>
                    <a:lnTo>
                      <a:pt x="887" y="3"/>
                    </a:lnTo>
                    <a:lnTo>
                      <a:pt x="912" y="3"/>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65" name="Freeform 1037"/>
              <p:cNvSpPr>
                <a:spLocks/>
              </p:cNvSpPr>
              <p:nvPr/>
            </p:nvSpPr>
            <p:spPr bwMode="auto">
              <a:xfrm>
                <a:off x="1057" y="2763"/>
                <a:ext cx="20" cy="3"/>
              </a:xfrm>
              <a:custGeom>
                <a:avLst/>
                <a:gdLst>
                  <a:gd name="T0" fmla="*/ 0 w 454"/>
                  <a:gd name="T1" fmla="*/ 86 h 86"/>
                  <a:gd name="T2" fmla="*/ 52 w 454"/>
                  <a:gd name="T3" fmla="*/ 75 h 86"/>
                  <a:gd name="T4" fmla="*/ 104 w 454"/>
                  <a:gd name="T5" fmla="*/ 69 h 86"/>
                  <a:gd name="T6" fmla="*/ 159 w 454"/>
                  <a:gd name="T7" fmla="*/ 66 h 86"/>
                  <a:gd name="T8" fmla="*/ 214 w 454"/>
                  <a:gd name="T9" fmla="*/ 63 h 86"/>
                  <a:gd name="T10" fmla="*/ 269 w 454"/>
                  <a:gd name="T11" fmla="*/ 60 h 86"/>
                  <a:gd name="T12" fmla="*/ 318 w 454"/>
                  <a:gd name="T13" fmla="*/ 53 h 86"/>
                  <a:gd name="T14" fmla="*/ 363 w 454"/>
                  <a:gd name="T15" fmla="*/ 47 h 86"/>
                  <a:gd name="T16" fmla="*/ 402 w 454"/>
                  <a:gd name="T17" fmla="*/ 36 h 86"/>
                  <a:gd name="T18" fmla="*/ 432 w 454"/>
                  <a:gd name="T19" fmla="*/ 20 h 86"/>
                  <a:gd name="T20" fmla="*/ 454 w 454"/>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4" h="86">
                    <a:moveTo>
                      <a:pt x="0" y="86"/>
                    </a:moveTo>
                    <a:lnTo>
                      <a:pt x="52" y="75"/>
                    </a:lnTo>
                    <a:lnTo>
                      <a:pt x="104" y="69"/>
                    </a:lnTo>
                    <a:lnTo>
                      <a:pt x="159" y="66"/>
                    </a:lnTo>
                    <a:lnTo>
                      <a:pt x="214" y="63"/>
                    </a:lnTo>
                    <a:lnTo>
                      <a:pt x="269" y="60"/>
                    </a:lnTo>
                    <a:lnTo>
                      <a:pt x="318" y="53"/>
                    </a:lnTo>
                    <a:lnTo>
                      <a:pt x="363" y="47"/>
                    </a:lnTo>
                    <a:lnTo>
                      <a:pt x="402" y="36"/>
                    </a:lnTo>
                    <a:lnTo>
                      <a:pt x="432" y="20"/>
                    </a:lnTo>
                    <a:lnTo>
                      <a:pt x="454" y="0"/>
                    </a:lnTo>
                  </a:path>
                </a:pathLst>
              </a:custGeom>
              <a:solidFill>
                <a:srgbClr val="660033"/>
              </a:solidFill>
              <a:ln w="1651">
                <a:solidFill>
                  <a:srgbClr val="292929"/>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66" name="Freeform 1038"/>
              <p:cNvSpPr>
                <a:spLocks/>
              </p:cNvSpPr>
              <p:nvPr/>
            </p:nvSpPr>
            <p:spPr bwMode="auto">
              <a:xfrm>
                <a:off x="1054" y="2748"/>
                <a:ext cx="20" cy="9"/>
              </a:xfrm>
              <a:custGeom>
                <a:avLst/>
                <a:gdLst>
                  <a:gd name="T0" fmla="*/ 0 w 468"/>
                  <a:gd name="T1" fmla="*/ 259 h 259"/>
                  <a:gd name="T2" fmla="*/ 65 w 468"/>
                  <a:gd name="T3" fmla="*/ 232 h 259"/>
                  <a:gd name="T4" fmla="*/ 124 w 468"/>
                  <a:gd name="T5" fmla="*/ 203 h 259"/>
                  <a:gd name="T6" fmla="*/ 176 w 468"/>
                  <a:gd name="T7" fmla="*/ 170 h 259"/>
                  <a:gd name="T8" fmla="*/ 218 w 468"/>
                  <a:gd name="T9" fmla="*/ 138 h 259"/>
                  <a:gd name="T10" fmla="*/ 260 w 468"/>
                  <a:gd name="T11" fmla="*/ 108 h 259"/>
                  <a:gd name="T12" fmla="*/ 295 w 468"/>
                  <a:gd name="T13" fmla="*/ 79 h 259"/>
                  <a:gd name="T14" fmla="*/ 335 w 468"/>
                  <a:gd name="T15" fmla="*/ 49 h 259"/>
                  <a:gd name="T16" fmla="*/ 374 w 468"/>
                  <a:gd name="T17" fmla="*/ 27 h 259"/>
                  <a:gd name="T18" fmla="*/ 419 w 468"/>
                  <a:gd name="T19" fmla="*/ 10 h 259"/>
                  <a:gd name="T20" fmla="*/ 468 w 468"/>
                  <a:gd name="T2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8" h="259">
                    <a:moveTo>
                      <a:pt x="0" y="259"/>
                    </a:moveTo>
                    <a:lnTo>
                      <a:pt x="65" y="232"/>
                    </a:lnTo>
                    <a:lnTo>
                      <a:pt x="124" y="203"/>
                    </a:lnTo>
                    <a:lnTo>
                      <a:pt x="176" y="170"/>
                    </a:lnTo>
                    <a:lnTo>
                      <a:pt x="218" y="138"/>
                    </a:lnTo>
                    <a:lnTo>
                      <a:pt x="260" y="108"/>
                    </a:lnTo>
                    <a:lnTo>
                      <a:pt x="295" y="79"/>
                    </a:lnTo>
                    <a:lnTo>
                      <a:pt x="335" y="49"/>
                    </a:lnTo>
                    <a:lnTo>
                      <a:pt x="374" y="27"/>
                    </a:lnTo>
                    <a:lnTo>
                      <a:pt x="419" y="10"/>
                    </a:lnTo>
                    <a:lnTo>
                      <a:pt x="468" y="0"/>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67" name="Freeform 1039"/>
              <p:cNvSpPr>
                <a:spLocks/>
              </p:cNvSpPr>
              <p:nvPr/>
            </p:nvSpPr>
            <p:spPr bwMode="auto">
              <a:xfrm>
                <a:off x="1054" y="2787"/>
                <a:ext cx="29" cy="3"/>
              </a:xfrm>
              <a:custGeom>
                <a:avLst/>
                <a:gdLst>
                  <a:gd name="T0" fmla="*/ 0 w 663"/>
                  <a:gd name="T1" fmla="*/ 3 h 71"/>
                  <a:gd name="T2" fmla="*/ 72 w 663"/>
                  <a:gd name="T3" fmla="*/ 0 h 71"/>
                  <a:gd name="T4" fmla="*/ 140 w 663"/>
                  <a:gd name="T5" fmla="*/ 6 h 71"/>
                  <a:gd name="T6" fmla="*/ 208 w 663"/>
                  <a:gd name="T7" fmla="*/ 12 h 71"/>
                  <a:gd name="T8" fmla="*/ 274 w 663"/>
                  <a:gd name="T9" fmla="*/ 25 h 71"/>
                  <a:gd name="T10" fmla="*/ 338 w 663"/>
                  <a:gd name="T11" fmla="*/ 35 h 71"/>
                  <a:gd name="T12" fmla="*/ 400 w 663"/>
                  <a:gd name="T13" fmla="*/ 48 h 71"/>
                  <a:gd name="T14" fmla="*/ 465 w 663"/>
                  <a:gd name="T15" fmla="*/ 58 h 71"/>
                  <a:gd name="T16" fmla="*/ 530 w 663"/>
                  <a:gd name="T17" fmla="*/ 67 h 71"/>
                  <a:gd name="T18" fmla="*/ 595 w 663"/>
                  <a:gd name="T19" fmla="*/ 71 h 71"/>
                  <a:gd name="T20" fmla="*/ 663 w 663"/>
                  <a:gd name="T21" fmla="*/ 6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3" h="71">
                    <a:moveTo>
                      <a:pt x="0" y="3"/>
                    </a:moveTo>
                    <a:lnTo>
                      <a:pt x="72" y="0"/>
                    </a:lnTo>
                    <a:lnTo>
                      <a:pt x="140" y="6"/>
                    </a:lnTo>
                    <a:lnTo>
                      <a:pt x="208" y="12"/>
                    </a:lnTo>
                    <a:lnTo>
                      <a:pt x="274" y="25"/>
                    </a:lnTo>
                    <a:lnTo>
                      <a:pt x="338" y="35"/>
                    </a:lnTo>
                    <a:lnTo>
                      <a:pt x="400" y="48"/>
                    </a:lnTo>
                    <a:lnTo>
                      <a:pt x="465" y="58"/>
                    </a:lnTo>
                    <a:lnTo>
                      <a:pt x="530" y="67"/>
                    </a:lnTo>
                    <a:lnTo>
                      <a:pt x="595" y="71"/>
                    </a:lnTo>
                    <a:lnTo>
                      <a:pt x="663" y="67"/>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68" name="Freeform 1040"/>
              <p:cNvSpPr>
                <a:spLocks/>
              </p:cNvSpPr>
              <p:nvPr/>
            </p:nvSpPr>
            <p:spPr bwMode="auto">
              <a:xfrm>
                <a:off x="1063" y="2847"/>
                <a:ext cx="25" cy="11"/>
              </a:xfrm>
              <a:custGeom>
                <a:avLst/>
                <a:gdLst>
                  <a:gd name="T0" fmla="*/ 591 w 591"/>
                  <a:gd name="T1" fmla="*/ 0 h 303"/>
                  <a:gd name="T2" fmla="*/ 569 w 591"/>
                  <a:gd name="T3" fmla="*/ 0 h 303"/>
                  <a:gd name="T4" fmla="*/ 545 w 591"/>
                  <a:gd name="T5" fmla="*/ 0 h 303"/>
                  <a:gd name="T6" fmla="*/ 520 w 591"/>
                  <a:gd name="T7" fmla="*/ 6 h 303"/>
                  <a:gd name="T8" fmla="*/ 493 w 591"/>
                  <a:gd name="T9" fmla="*/ 13 h 303"/>
                  <a:gd name="T10" fmla="*/ 468 w 591"/>
                  <a:gd name="T11" fmla="*/ 19 h 303"/>
                  <a:gd name="T12" fmla="*/ 445 w 591"/>
                  <a:gd name="T13" fmla="*/ 30 h 303"/>
                  <a:gd name="T14" fmla="*/ 419 w 591"/>
                  <a:gd name="T15" fmla="*/ 39 h 303"/>
                  <a:gd name="T16" fmla="*/ 396 w 591"/>
                  <a:gd name="T17" fmla="*/ 49 h 303"/>
                  <a:gd name="T18" fmla="*/ 374 w 591"/>
                  <a:gd name="T19" fmla="*/ 58 h 303"/>
                  <a:gd name="T20" fmla="*/ 358 w 591"/>
                  <a:gd name="T21" fmla="*/ 65 h 303"/>
                  <a:gd name="T22" fmla="*/ 319 w 591"/>
                  <a:gd name="T23" fmla="*/ 85 h 303"/>
                  <a:gd name="T24" fmla="*/ 283 w 591"/>
                  <a:gd name="T25" fmla="*/ 107 h 303"/>
                  <a:gd name="T26" fmla="*/ 247 w 591"/>
                  <a:gd name="T27" fmla="*/ 130 h 303"/>
                  <a:gd name="T28" fmla="*/ 212 w 591"/>
                  <a:gd name="T29" fmla="*/ 157 h 303"/>
                  <a:gd name="T30" fmla="*/ 176 w 591"/>
                  <a:gd name="T31" fmla="*/ 182 h 303"/>
                  <a:gd name="T32" fmla="*/ 143 w 591"/>
                  <a:gd name="T33" fmla="*/ 209 h 303"/>
                  <a:gd name="T34" fmla="*/ 108 w 591"/>
                  <a:gd name="T35" fmla="*/ 235 h 303"/>
                  <a:gd name="T36" fmla="*/ 72 w 591"/>
                  <a:gd name="T37" fmla="*/ 257 h 303"/>
                  <a:gd name="T38" fmla="*/ 36 w 591"/>
                  <a:gd name="T39" fmla="*/ 284 h 303"/>
                  <a:gd name="T40" fmla="*/ 0 w 591"/>
                  <a:gd name="T41" fmla="*/ 30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1" h="303">
                    <a:moveTo>
                      <a:pt x="591" y="0"/>
                    </a:moveTo>
                    <a:lnTo>
                      <a:pt x="569" y="0"/>
                    </a:lnTo>
                    <a:lnTo>
                      <a:pt x="545" y="0"/>
                    </a:lnTo>
                    <a:lnTo>
                      <a:pt x="520" y="6"/>
                    </a:lnTo>
                    <a:lnTo>
                      <a:pt x="493" y="13"/>
                    </a:lnTo>
                    <a:lnTo>
                      <a:pt x="468" y="19"/>
                    </a:lnTo>
                    <a:lnTo>
                      <a:pt x="445" y="30"/>
                    </a:lnTo>
                    <a:lnTo>
                      <a:pt x="419" y="39"/>
                    </a:lnTo>
                    <a:lnTo>
                      <a:pt x="396" y="49"/>
                    </a:lnTo>
                    <a:lnTo>
                      <a:pt x="374" y="58"/>
                    </a:lnTo>
                    <a:lnTo>
                      <a:pt x="358" y="65"/>
                    </a:lnTo>
                    <a:lnTo>
                      <a:pt x="319" y="85"/>
                    </a:lnTo>
                    <a:lnTo>
                      <a:pt x="283" y="107"/>
                    </a:lnTo>
                    <a:lnTo>
                      <a:pt x="247" y="130"/>
                    </a:lnTo>
                    <a:lnTo>
                      <a:pt x="212" y="157"/>
                    </a:lnTo>
                    <a:lnTo>
                      <a:pt x="176" y="182"/>
                    </a:lnTo>
                    <a:lnTo>
                      <a:pt x="143" y="209"/>
                    </a:lnTo>
                    <a:lnTo>
                      <a:pt x="108" y="235"/>
                    </a:lnTo>
                    <a:lnTo>
                      <a:pt x="72" y="257"/>
                    </a:lnTo>
                    <a:lnTo>
                      <a:pt x="36" y="284"/>
                    </a:lnTo>
                    <a:lnTo>
                      <a:pt x="0" y="303"/>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69" name="Freeform 1041"/>
              <p:cNvSpPr>
                <a:spLocks/>
              </p:cNvSpPr>
              <p:nvPr/>
            </p:nvSpPr>
            <p:spPr bwMode="auto">
              <a:xfrm>
                <a:off x="1053" y="2853"/>
                <a:ext cx="33" cy="11"/>
              </a:xfrm>
              <a:custGeom>
                <a:avLst/>
                <a:gdLst>
                  <a:gd name="T0" fmla="*/ 763 w 763"/>
                  <a:gd name="T1" fmla="*/ 0 h 316"/>
                  <a:gd name="T2" fmla="*/ 692 w 763"/>
                  <a:gd name="T3" fmla="*/ 33 h 316"/>
                  <a:gd name="T4" fmla="*/ 620 w 763"/>
                  <a:gd name="T5" fmla="*/ 72 h 316"/>
                  <a:gd name="T6" fmla="*/ 546 w 763"/>
                  <a:gd name="T7" fmla="*/ 114 h 316"/>
                  <a:gd name="T8" fmla="*/ 471 w 763"/>
                  <a:gd name="T9" fmla="*/ 157 h 316"/>
                  <a:gd name="T10" fmla="*/ 397 w 763"/>
                  <a:gd name="T11" fmla="*/ 199 h 316"/>
                  <a:gd name="T12" fmla="*/ 318 w 763"/>
                  <a:gd name="T13" fmla="*/ 235 h 316"/>
                  <a:gd name="T14" fmla="*/ 238 w 763"/>
                  <a:gd name="T15" fmla="*/ 267 h 316"/>
                  <a:gd name="T16" fmla="*/ 159 w 763"/>
                  <a:gd name="T17" fmla="*/ 293 h 316"/>
                  <a:gd name="T18" fmla="*/ 78 w 763"/>
                  <a:gd name="T19" fmla="*/ 309 h 316"/>
                  <a:gd name="T20" fmla="*/ 0 w 763"/>
                  <a:gd name="T21" fmla="*/ 316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3" h="316">
                    <a:moveTo>
                      <a:pt x="763" y="0"/>
                    </a:moveTo>
                    <a:lnTo>
                      <a:pt x="692" y="33"/>
                    </a:lnTo>
                    <a:lnTo>
                      <a:pt x="620" y="72"/>
                    </a:lnTo>
                    <a:lnTo>
                      <a:pt x="546" y="114"/>
                    </a:lnTo>
                    <a:lnTo>
                      <a:pt x="471" y="157"/>
                    </a:lnTo>
                    <a:lnTo>
                      <a:pt x="397" y="199"/>
                    </a:lnTo>
                    <a:lnTo>
                      <a:pt x="318" y="235"/>
                    </a:lnTo>
                    <a:lnTo>
                      <a:pt x="238" y="267"/>
                    </a:lnTo>
                    <a:lnTo>
                      <a:pt x="159" y="293"/>
                    </a:lnTo>
                    <a:lnTo>
                      <a:pt x="78" y="309"/>
                    </a:lnTo>
                    <a:lnTo>
                      <a:pt x="0" y="316"/>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70" name="Freeform 1042"/>
              <p:cNvSpPr>
                <a:spLocks/>
              </p:cNvSpPr>
              <p:nvPr/>
            </p:nvSpPr>
            <p:spPr bwMode="auto">
              <a:xfrm>
                <a:off x="1064" y="2864"/>
                <a:ext cx="15" cy="3"/>
              </a:xfrm>
              <a:custGeom>
                <a:avLst/>
                <a:gdLst>
                  <a:gd name="T0" fmla="*/ 347 w 347"/>
                  <a:gd name="T1" fmla="*/ 0 h 79"/>
                  <a:gd name="T2" fmla="*/ 311 w 347"/>
                  <a:gd name="T3" fmla="*/ 7 h 79"/>
                  <a:gd name="T4" fmla="*/ 280 w 347"/>
                  <a:gd name="T5" fmla="*/ 16 h 79"/>
                  <a:gd name="T6" fmla="*/ 244 w 347"/>
                  <a:gd name="T7" fmla="*/ 27 h 79"/>
                  <a:gd name="T8" fmla="*/ 208 w 347"/>
                  <a:gd name="T9" fmla="*/ 36 h 79"/>
                  <a:gd name="T10" fmla="*/ 176 w 347"/>
                  <a:gd name="T11" fmla="*/ 46 h 79"/>
                  <a:gd name="T12" fmla="*/ 140 w 347"/>
                  <a:gd name="T13" fmla="*/ 52 h 79"/>
                  <a:gd name="T14" fmla="*/ 104 w 347"/>
                  <a:gd name="T15" fmla="*/ 62 h 79"/>
                  <a:gd name="T16" fmla="*/ 72 w 347"/>
                  <a:gd name="T17" fmla="*/ 69 h 79"/>
                  <a:gd name="T18" fmla="*/ 36 w 347"/>
                  <a:gd name="T19" fmla="*/ 75 h 79"/>
                  <a:gd name="T20" fmla="*/ 0 w 347"/>
                  <a:gd name="T21"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7" h="79">
                    <a:moveTo>
                      <a:pt x="347" y="0"/>
                    </a:moveTo>
                    <a:lnTo>
                      <a:pt x="311" y="7"/>
                    </a:lnTo>
                    <a:lnTo>
                      <a:pt x="280" y="16"/>
                    </a:lnTo>
                    <a:lnTo>
                      <a:pt x="244" y="27"/>
                    </a:lnTo>
                    <a:lnTo>
                      <a:pt x="208" y="36"/>
                    </a:lnTo>
                    <a:lnTo>
                      <a:pt x="176" y="46"/>
                    </a:lnTo>
                    <a:lnTo>
                      <a:pt x="140" y="52"/>
                    </a:lnTo>
                    <a:lnTo>
                      <a:pt x="104" y="62"/>
                    </a:lnTo>
                    <a:lnTo>
                      <a:pt x="72" y="69"/>
                    </a:lnTo>
                    <a:lnTo>
                      <a:pt x="36" y="75"/>
                    </a:lnTo>
                    <a:lnTo>
                      <a:pt x="0" y="79"/>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71" name="Freeform 1043"/>
              <p:cNvSpPr>
                <a:spLocks/>
              </p:cNvSpPr>
              <p:nvPr/>
            </p:nvSpPr>
            <p:spPr bwMode="auto">
              <a:xfrm>
                <a:off x="1048" y="2893"/>
                <a:ext cx="21" cy="18"/>
              </a:xfrm>
              <a:custGeom>
                <a:avLst/>
                <a:gdLst>
                  <a:gd name="T0" fmla="*/ 0 w 493"/>
                  <a:gd name="T1" fmla="*/ 0 h 508"/>
                  <a:gd name="T2" fmla="*/ 42 w 493"/>
                  <a:gd name="T3" fmla="*/ 45 h 508"/>
                  <a:gd name="T4" fmla="*/ 72 w 493"/>
                  <a:gd name="T5" fmla="*/ 91 h 508"/>
                  <a:gd name="T6" fmla="*/ 97 w 493"/>
                  <a:gd name="T7" fmla="*/ 133 h 508"/>
                  <a:gd name="T8" fmla="*/ 120 w 493"/>
                  <a:gd name="T9" fmla="*/ 175 h 508"/>
                  <a:gd name="T10" fmla="*/ 149 w 493"/>
                  <a:gd name="T11" fmla="*/ 218 h 508"/>
                  <a:gd name="T12" fmla="*/ 185 w 493"/>
                  <a:gd name="T13" fmla="*/ 263 h 508"/>
                  <a:gd name="T14" fmla="*/ 234 w 493"/>
                  <a:gd name="T15" fmla="*/ 316 h 508"/>
                  <a:gd name="T16" fmla="*/ 298 w 493"/>
                  <a:gd name="T17" fmla="*/ 371 h 508"/>
                  <a:gd name="T18" fmla="*/ 383 w 493"/>
                  <a:gd name="T19" fmla="*/ 433 h 508"/>
                  <a:gd name="T20" fmla="*/ 493 w 493"/>
                  <a:gd name="T21" fmla="*/ 508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3" h="508">
                    <a:moveTo>
                      <a:pt x="0" y="0"/>
                    </a:moveTo>
                    <a:lnTo>
                      <a:pt x="42" y="45"/>
                    </a:lnTo>
                    <a:lnTo>
                      <a:pt x="72" y="91"/>
                    </a:lnTo>
                    <a:lnTo>
                      <a:pt x="97" y="133"/>
                    </a:lnTo>
                    <a:lnTo>
                      <a:pt x="120" y="175"/>
                    </a:lnTo>
                    <a:lnTo>
                      <a:pt x="149" y="218"/>
                    </a:lnTo>
                    <a:lnTo>
                      <a:pt x="185" y="263"/>
                    </a:lnTo>
                    <a:lnTo>
                      <a:pt x="234" y="316"/>
                    </a:lnTo>
                    <a:lnTo>
                      <a:pt x="298" y="371"/>
                    </a:lnTo>
                    <a:lnTo>
                      <a:pt x="383" y="433"/>
                    </a:lnTo>
                    <a:lnTo>
                      <a:pt x="493" y="508"/>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72" name="Freeform 1044"/>
              <p:cNvSpPr>
                <a:spLocks/>
              </p:cNvSpPr>
              <p:nvPr/>
            </p:nvSpPr>
            <p:spPr bwMode="auto">
              <a:xfrm>
                <a:off x="1058" y="2894"/>
                <a:ext cx="20" cy="13"/>
              </a:xfrm>
              <a:custGeom>
                <a:avLst/>
                <a:gdLst>
                  <a:gd name="T0" fmla="*/ 0 w 462"/>
                  <a:gd name="T1" fmla="*/ 0 h 342"/>
                  <a:gd name="T2" fmla="*/ 36 w 462"/>
                  <a:gd name="T3" fmla="*/ 49 h 342"/>
                  <a:gd name="T4" fmla="*/ 75 w 462"/>
                  <a:gd name="T5" fmla="*/ 91 h 342"/>
                  <a:gd name="T6" fmla="*/ 117 w 462"/>
                  <a:gd name="T7" fmla="*/ 130 h 342"/>
                  <a:gd name="T8" fmla="*/ 159 w 462"/>
                  <a:gd name="T9" fmla="*/ 170 h 342"/>
                  <a:gd name="T10" fmla="*/ 208 w 462"/>
                  <a:gd name="T11" fmla="*/ 202 h 342"/>
                  <a:gd name="T12" fmla="*/ 253 w 462"/>
                  <a:gd name="T13" fmla="*/ 235 h 342"/>
                  <a:gd name="T14" fmla="*/ 305 w 462"/>
                  <a:gd name="T15" fmla="*/ 264 h 342"/>
                  <a:gd name="T16" fmla="*/ 357 w 462"/>
                  <a:gd name="T17" fmla="*/ 290 h 342"/>
                  <a:gd name="T18" fmla="*/ 409 w 462"/>
                  <a:gd name="T19" fmla="*/ 320 h 342"/>
                  <a:gd name="T20" fmla="*/ 462 w 462"/>
                  <a:gd name="T21" fmla="*/ 342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2" h="342">
                    <a:moveTo>
                      <a:pt x="0" y="0"/>
                    </a:moveTo>
                    <a:lnTo>
                      <a:pt x="36" y="49"/>
                    </a:lnTo>
                    <a:lnTo>
                      <a:pt x="75" y="91"/>
                    </a:lnTo>
                    <a:lnTo>
                      <a:pt x="117" y="130"/>
                    </a:lnTo>
                    <a:lnTo>
                      <a:pt x="159" y="170"/>
                    </a:lnTo>
                    <a:lnTo>
                      <a:pt x="208" y="202"/>
                    </a:lnTo>
                    <a:lnTo>
                      <a:pt x="253" y="235"/>
                    </a:lnTo>
                    <a:lnTo>
                      <a:pt x="305" y="264"/>
                    </a:lnTo>
                    <a:lnTo>
                      <a:pt x="357" y="290"/>
                    </a:lnTo>
                    <a:lnTo>
                      <a:pt x="409" y="320"/>
                    </a:lnTo>
                    <a:lnTo>
                      <a:pt x="462" y="342"/>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73" name="Freeform 1045"/>
              <p:cNvSpPr>
                <a:spLocks/>
              </p:cNvSpPr>
              <p:nvPr/>
            </p:nvSpPr>
            <p:spPr bwMode="auto">
              <a:xfrm>
                <a:off x="1063" y="2892"/>
                <a:ext cx="12" cy="6"/>
              </a:xfrm>
              <a:custGeom>
                <a:avLst/>
                <a:gdLst>
                  <a:gd name="T0" fmla="*/ 0 w 277"/>
                  <a:gd name="T1" fmla="*/ 0 h 163"/>
                  <a:gd name="T2" fmla="*/ 27 w 277"/>
                  <a:gd name="T3" fmla="*/ 16 h 163"/>
                  <a:gd name="T4" fmla="*/ 53 w 277"/>
                  <a:gd name="T5" fmla="*/ 33 h 163"/>
                  <a:gd name="T6" fmla="*/ 82 w 277"/>
                  <a:gd name="T7" fmla="*/ 49 h 163"/>
                  <a:gd name="T8" fmla="*/ 111 w 277"/>
                  <a:gd name="T9" fmla="*/ 66 h 163"/>
                  <a:gd name="T10" fmla="*/ 140 w 277"/>
                  <a:gd name="T11" fmla="*/ 79 h 163"/>
                  <a:gd name="T12" fmla="*/ 167 w 277"/>
                  <a:gd name="T13" fmla="*/ 94 h 163"/>
                  <a:gd name="T14" fmla="*/ 195 w 277"/>
                  <a:gd name="T15" fmla="*/ 111 h 163"/>
                  <a:gd name="T16" fmla="*/ 222 w 277"/>
                  <a:gd name="T17" fmla="*/ 127 h 163"/>
                  <a:gd name="T18" fmla="*/ 251 w 277"/>
                  <a:gd name="T19" fmla="*/ 144 h 163"/>
                  <a:gd name="T20" fmla="*/ 277 w 277"/>
                  <a:gd name="T21"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7" h="163">
                    <a:moveTo>
                      <a:pt x="0" y="0"/>
                    </a:moveTo>
                    <a:lnTo>
                      <a:pt x="27" y="16"/>
                    </a:lnTo>
                    <a:lnTo>
                      <a:pt x="53" y="33"/>
                    </a:lnTo>
                    <a:lnTo>
                      <a:pt x="82" y="49"/>
                    </a:lnTo>
                    <a:lnTo>
                      <a:pt x="111" y="66"/>
                    </a:lnTo>
                    <a:lnTo>
                      <a:pt x="140" y="79"/>
                    </a:lnTo>
                    <a:lnTo>
                      <a:pt x="167" y="94"/>
                    </a:lnTo>
                    <a:lnTo>
                      <a:pt x="195" y="111"/>
                    </a:lnTo>
                    <a:lnTo>
                      <a:pt x="222" y="127"/>
                    </a:lnTo>
                    <a:lnTo>
                      <a:pt x="251" y="144"/>
                    </a:lnTo>
                    <a:lnTo>
                      <a:pt x="277" y="163"/>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74" name="Freeform 1046"/>
              <p:cNvSpPr>
                <a:spLocks/>
              </p:cNvSpPr>
              <p:nvPr/>
            </p:nvSpPr>
            <p:spPr bwMode="auto">
              <a:xfrm>
                <a:off x="1052" y="2878"/>
                <a:ext cx="24" cy="13"/>
              </a:xfrm>
              <a:custGeom>
                <a:avLst/>
                <a:gdLst>
                  <a:gd name="T0" fmla="*/ 0 w 545"/>
                  <a:gd name="T1" fmla="*/ 0 h 365"/>
                  <a:gd name="T2" fmla="*/ 52 w 545"/>
                  <a:gd name="T3" fmla="*/ 32 h 365"/>
                  <a:gd name="T4" fmla="*/ 103 w 545"/>
                  <a:gd name="T5" fmla="*/ 68 h 365"/>
                  <a:gd name="T6" fmla="*/ 159 w 545"/>
                  <a:gd name="T7" fmla="*/ 110 h 365"/>
                  <a:gd name="T8" fmla="*/ 210 w 545"/>
                  <a:gd name="T9" fmla="*/ 153 h 365"/>
                  <a:gd name="T10" fmla="*/ 266 w 545"/>
                  <a:gd name="T11" fmla="*/ 196 h 365"/>
                  <a:gd name="T12" fmla="*/ 317 w 545"/>
                  <a:gd name="T13" fmla="*/ 238 h 365"/>
                  <a:gd name="T14" fmla="*/ 373 w 545"/>
                  <a:gd name="T15" fmla="*/ 278 h 365"/>
                  <a:gd name="T16" fmla="*/ 428 w 545"/>
                  <a:gd name="T17" fmla="*/ 313 h 365"/>
                  <a:gd name="T18" fmla="*/ 486 w 545"/>
                  <a:gd name="T19" fmla="*/ 342 h 365"/>
                  <a:gd name="T20" fmla="*/ 545 w 545"/>
                  <a:gd name="T21" fmla="*/ 365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5" h="365">
                    <a:moveTo>
                      <a:pt x="0" y="0"/>
                    </a:moveTo>
                    <a:lnTo>
                      <a:pt x="52" y="32"/>
                    </a:lnTo>
                    <a:lnTo>
                      <a:pt x="103" y="68"/>
                    </a:lnTo>
                    <a:lnTo>
                      <a:pt x="159" y="110"/>
                    </a:lnTo>
                    <a:lnTo>
                      <a:pt x="210" y="153"/>
                    </a:lnTo>
                    <a:lnTo>
                      <a:pt x="266" y="196"/>
                    </a:lnTo>
                    <a:lnTo>
                      <a:pt x="317" y="238"/>
                    </a:lnTo>
                    <a:lnTo>
                      <a:pt x="373" y="278"/>
                    </a:lnTo>
                    <a:lnTo>
                      <a:pt x="428" y="313"/>
                    </a:lnTo>
                    <a:lnTo>
                      <a:pt x="486" y="342"/>
                    </a:lnTo>
                    <a:lnTo>
                      <a:pt x="545" y="365"/>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75" name="Freeform 1047"/>
              <p:cNvSpPr>
                <a:spLocks/>
              </p:cNvSpPr>
              <p:nvPr/>
            </p:nvSpPr>
            <p:spPr bwMode="auto">
              <a:xfrm>
                <a:off x="1060" y="2874"/>
                <a:ext cx="18" cy="1"/>
              </a:xfrm>
              <a:custGeom>
                <a:avLst/>
                <a:gdLst>
                  <a:gd name="T0" fmla="*/ 0 w 416"/>
                  <a:gd name="T1" fmla="*/ 0 h 30"/>
                  <a:gd name="T2" fmla="*/ 45 w 416"/>
                  <a:gd name="T3" fmla="*/ 17 h 30"/>
                  <a:gd name="T4" fmla="*/ 91 w 416"/>
                  <a:gd name="T5" fmla="*/ 23 h 30"/>
                  <a:gd name="T6" fmla="*/ 133 w 416"/>
                  <a:gd name="T7" fmla="*/ 30 h 30"/>
                  <a:gd name="T8" fmla="*/ 179 w 416"/>
                  <a:gd name="T9" fmla="*/ 30 h 30"/>
                  <a:gd name="T10" fmla="*/ 224 w 416"/>
                  <a:gd name="T11" fmla="*/ 26 h 30"/>
                  <a:gd name="T12" fmla="*/ 267 w 416"/>
                  <a:gd name="T13" fmla="*/ 23 h 30"/>
                  <a:gd name="T14" fmla="*/ 308 w 416"/>
                  <a:gd name="T15" fmla="*/ 17 h 30"/>
                  <a:gd name="T16" fmla="*/ 347 w 416"/>
                  <a:gd name="T17" fmla="*/ 14 h 30"/>
                  <a:gd name="T18" fmla="*/ 383 w 416"/>
                  <a:gd name="T19" fmla="*/ 14 h 30"/>
                  <a:gd name="T20" fmla="*/ 416 w 416"/>
                  <a:gd name="T21"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6" h="30">
                    <a:moveTo>
                      <a:pt x="0" y="0"/>
                    </a:moveTo>
                    <a:lnTo>
                      <a:pt x="45" y="17"/>
                    </a:lnTo>
                    <a:lnTo>
                      <a:pt x="91" y="23"/>
                    </a:lnTo>
                    <a:lnTo>
                      <a:pt x="133" y="30"/>
                    </a:lnTo>
                    <a:lnTo>
                      <a:pt x="179" y="30"/>
                    </a:lnTo>
                    <a:lnTo>
                      <a:pt x="224" y="26"/>
                    </a:lnTo>
                    <a:lnTo>
                      <a:pt x="267" y="23"/>
                    </a:lnTo>
                    <a:lnTo>
                      <a:pt x="308" y="17"/>
                    </a:lnTo>
                    <a:lnTo>
                      <a:pt x="347" y="14"/>
                    </a:lnTo>
                    <a:lnTo>
                      <a:pt x="383" y="14"/>
                    </a:lnTo>
                    <a:lnTo>
                      <a:pt x="416" y="14"/>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76" name="Freeform 1048"/>
              <p:cNvSpPr>
                <a:spLocks/>
              </p:cNvSpPr>
              <p:nvPr/>
            </p:nvSpPr>
            <p:spPr bwMode="auto">
              <a:xfrm>
                <a:off x="1065" y="2869"/>
                <a:ext cx="19" cy="3"/>
              </a:xfrm>
              <a:custGeom>
                <a:avLst/>
                <a:gdLst>
                  <a:gd name="T0" fmla="*/ 0 w 431"/>
                  <a:gd name="T1" fmla="*/ 76 h 76"/>
                  <a:gd name="T2" fmla="*/ 35 w 431"/>
                  <a:gd name="T3" fmla="*/ 76 h 76"/>
                  <a:gd name="T4" fmla="*/ 78 w 431"/>
                  <a:gd name="T5" fmla="*/ 76 h 76"/>
                  <a:gd name="T6" fmla="*/ 123 w 431"/>
                  <a:gd name="T7" fmla="*/ 69 h 76"/>
                  <a:gd name="T8" fmla="*/ 169 w 431"/>
                  <a:gd name="T9" fmla="*/ 66 h 76"/>
                  <a:gd name="T10" fmla="*/ 217 w 431"/>
                  <a:gd name="T11" fmla="*/ 57 h 76"/>
                  <a:gd name="T12" fmla="*/ 266 w 431"/>
                  <a:gd name="T13" fmla="*/ 46 h 76"/>
                  <a:gd name="T14" fmla="*/ 315 w 431"/>
                  <a:gd name="T15" fmla="*/ 36 h 76"/>
                  <a:gd name="T16" fmla="*/ 360 w 431"/>
                  <a:gd name="T17" fmla="*/ 27 h 76"/>
                  <a:gd name="T18" fmla="*/ 399 w 431"/>
                  <a:gd name="T19" fmla="*/ 13 h 76"/>
                  <a:gd name="T20" fmla="*/ 431 w 431"/>
                  <a:gd name="T2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1" h="76">
                    <a:moveTo>
                      <a:pt x="0" y="76"/>
                    </a:moveTo>
                    <a:lnTo>
                      <a:pt x="35" y="76"/>
                    </a:lnTo>
                    <a:lnTo>
                      <a:pt x="78" y="76"/>
                    </a:lnTo>
                    <a:lnTo>
                      <a:pt x="123" y="69"/>
                    </a:lnTo>
                    <a:lnTo>
                      <a:pt x="169" y="66"/>
                    </a:lnTo>
                    <a:lnTo>
                      <a:pt x="217" y="57"/>
                    </a:lnTo>
                    <a:lnTo>
                      <a:pt x="266" y="46"/>
                    </a:lnTo>
                    <a:lnTo>
                      <a:pt x="315" y="36"/>
                    </a:lnTo>
                    <a:lnTo>
                      <a:pt x="360" y="27"/>
                    </a:lnTo>
                    <a:lnTo>
                      <a:pt x="399" y="13"/>
                    </a:lnTo>
                    <a:lnTo>
                      <a:pt x="431" y="0"/>
                    </a:lnTo>
                  </a:path>
                </a:pathLst>
              </a:custGeom>
              <a:solidFill>
                <a:srgbClr val="993366"/>
              </a:solidFill>
              <a:ln w="1651">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77" name="Freeform 1049"/>
              <p:cNvSpPr>
                <a:spLocks/>
              </p:cNvSpPr>
              <p:nvPr/>
            </p:nvSpPr>
            <p:spPr bwMode="auto">
              <a:xfrm>
                <a:off x="1079" y="2857"/>
                <a:ext cx="12" cy="4"/>
              </a:xfrm>
              <a:custGeom>
                <a:avLst/>
                <a:gdLst>
                  <a:gd name="T0" fmla="*/ 0 w 282"/>
                  <a:gd name="T1" fmla="*/ 127 h 127"/>
                  <a:gd name="T2" fmla="*/ 32 w 282"/>
                  <a:gd name="T3" fmla="*/ 124 h 127"/>
                  <a:gd name="T4" fmla="*/ 65 w 282"/>
                  <a:gd name="T5" fmla="*/ 117 h 127"/>
                  <a:gd name="T6" fmla="*/ 95 w 282"/>
                  <a:gd name="T7" fmla="*/ 111 h 127"/>
                  <a:gd name="T8" fmla="*/ 123 w 282"/>
                  <a:gd name="T9" fmla="*/ 97 h 127"/>
                  <a:gd name="T10" fmla="*/ 153 w 282"/>
                  <a:gd name="T11" fmla="*/ 85 h 127"/>
                  <a:gd name="T12" fmla="*/ 178 w 282"/>
                  <a:gd name="T13" fmla="*/ 72 h 127"/>
                  <a:gd name="T14" fmla="*/ 205 w 282"/>
                  <a:gd name="T15" fmla="*/ 55 h 127"/>
                  <a:gd name="T16" fmla="*/ 230 w 282"/>
                  <a:gd name="T17" fmla="*/ 39 h 127"/>
                  <a:gd name="T18" fmla="*/ 257 w 282"/>
                  <a:gd name="T19" fmla="*/ 19 h 127"/>
                  <a:gd name="T20" fmla="*/ 282 w 282"/>
                  <a:gd name="T21"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2" h="127">
                    <a:moveTo>
                      <a:pt x="0" y="127"/>
                    </a:moveTo>
                    <a:lnTo>
                      <a:pt x="32" y="124"/>
                    </a:lnTo>
                    <a:lnTo>
                      <a:pt x="65" y="117"/>
                    </a:lnTo>
                    <a:lnTo>
                      <a:pt x="95" y="111"/>
                    </a:lnTo>
                    <a:lnTo>
                      <a:pt x="123" y="97"/>
                    </a:lnTo>
                    <a:lnTo>
                      <a:pt x="153" y="85"/>
                    </a:lnTo>
                    <a:lnTo>
                      <a:pt x="178" y="72"/>
                    </a:lnTo>
                    <a:lnTo>
                      <a:pt x="205" y="55"/>
                    </a:lnTo>
                    <a:lnTo>
                      <a:pt x="230" y="39"/>
                    </a:lnTo>
                    <a:lnTo>
                      <a:pt x="257" y="19"/>
                    </a:lnTo>
                    <a:lnTo>
                      <a:pt x="282" y="0"/>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78" name="Freeform 1050"/>
              <p:cNvSpPr>
                <a:spLocks/>
              </p:cNvSpPr>
              <p:nvPr/>
            </p:nvSpPr>
            <p:spPr bwMode="auto">
              <a:xfrm>
                <a:off x="1062" y="2880"/>
                <a:ext cx="11" cy="3"/>
              </a:xfrm>
              <a:custGeom>
                <a:avLst/>
                <a:gdLst>
                  <a:gd name="T0" fmla="*/ 0 w 256"/>
                  <a:gd name="T1" fmla="*/ 0 h 91"/>
                  <a:gd name="T2" fmla="*/ 23 w 256"/>
                  <a:gd name="T3" fmla="*/ 9 h 91"/>
                  <a:gd name="T4" fmla="*/ 48 w 256"/>
                  <a:gd name="T5" fmla="*/ 22 h 91"/>
                  <a:gd name="T6" fmla="*/ 72 w 256"/>
                  <a:gd name="T7" fmla="*/ 32 h 91"/>
                  <a:gd name="T8" fmla="*/ 97 w 256"/>
                  <a:gd name="T9" fmla="*/ 45 h 91"/>
                  <a:gd name="T10" fmla="*/ 123 w 256"/>
                  <a:gd name="T11" fmla="*/ 55 h 91"/>
                  <a:gd name="T12" fmla="*/ 149 w 256"/>
                  <a:gd name="T13" fmla="*/ 64 h 91"/>
                  <a:gd name="T14" fmla="*/ 175 w 256"/>
                  <a:gd name="T15" fmla="*/ 75 h 91"/>
                  <a:gd name="T16" fmla="*/ 201 w 256"/>
                  <a:gd name="T17" fmla="*/ 81 h 91"/>
                  <a:gd name="T18" fmla="*/ 227 w 256"/>
                  <a:gd name="T19" fmla="*/ 87 h 91"/>
                  <a:gd name="T20" fmla="*/ 256 w 256"/>
                  <a:gd name="T2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6" h="91">
                    <a:moveTo>
                      <a:pt x="0" y="0"/>
                    </a:moveTo>
                    <a:lnTo>
                      <a:pt x="23" y="9"/>
                    </a:lnTo>
                    <a:lnTo>
                      <a:pt x="48" y="22"/>
                    </a:lnTo>
                    <a:lnTo>
                      <a:pt x="72" y="32"/>
                    </a:lnTo>
                    <a:lnTo>
                      <a:pt x="97" y="45"/>
                    </a:lnTo>
                    <a:lnTo>
                      <a:pt x="123" y="55"/>
                    </a:lnTo>
                    <a:lnTo>
                      <a:pt x="149" y="64"/>
                    </a:lnTo>
                    <a:lnTo>
                      <a:pt x="175" y="75"/>
                    </a:lnTo>
                    <a:lnTo>
                      <a:pt x="201" y="81"/>
                    </a:lnTo>
                    <a:lnTo>
                      <a:pt x="227" y="87"/>
                    </a:lnTo>
                    <a:lnTo>
                      <a:pt x="256" y="91"/>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79" name="Freeform 1051"/>
              <p:cNvSpPr>
                <a:spLocks/>
              </p:cNvSpPr>
              <p:nvPr/>
            </p:nvSpPr>
            <p:spPr bwMode="auto">
              <a:xfrm>
                <a:off x="1061" y="2902"/>
                <a:ext cx="14" cy="8"/>
              </a:xfrm>
              <a:custGeom>
                <a:avLst/>
                <a:gdLst>
                  <a:gd name="T0" fmla="*/ 0 w 331"/>
                  <a:gd name="T1" fmla="*/ 0 h 238"/>
                  <a:gd name="T2" fmla="*/ 23 w 331"/>
                  <a:gd name="T3" fmla="*/ 29 h 238"/>
                  <a:gd name="T4" fmla="*/ 52 w 331"/>
                  <a:gd name="T5" fmla="*/ 58 h 238"/>
                  <a:gd name="T6" fmla="*/ 81 w 331"/>
                  <a:gd name="T7" fmla="*/ 88 h 238"/>
                  <a:gd name="T8" fmla="*/ 114 w 331"/>
                  <a:gd name="T9" fmla="*/ 117 h 238"/>
                  <a:gd name="T10" fmla="*/ 150 w 331"/>
                  <a:gd name="T11" fmla="*/ 147 h 238"/>
                  <a:gd name="T12" fmla="*/ 185 w 331"/>
                  <a:gd name="T13" fmla="*/ 169 h 238"/>
                  <a:gd name="T14" fmla="*/ 224 w 331"/>
                  <a:gd name="T15" fmla="*/ 192 h 238"/>
                  <a:gd name="T16" fmla="*/ 260 w 331"/>
                  <a:gd name="T17" fmla="*/ 211 h 238"/>
                  <a:gd name="T18" fmla="*/ 295 w 331"/>
                  <a:gd name="T19" fmla="*/ 228 h 238"/>
                  <a:gd name="T20" fmla="*/ 331 w 331"/>
                  <a:gd name="T21"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1" h="238">
                    <a:moveTo>
                      <a:pt x="0" y="0"/>
                    </a:moveTo>
                    <a:lnTo>
                      <a:pt x="23" y="29"/>
                    </a:lnTo>
                    <a:lnTo>
                      <a:pt x="52" y="58"/>
                    </a:lnTo>
                    <a:lnTo>
                      <a:pt x="81" y="88"/>
                    </a:lnTo>
                    <a:lnTo>
                      <a:pt x="114" y="117"/>
                    </a:lnTo>
                    <a:lnTo>
                      <a:pt x="150" y="147"/>
                    </a:lnTo>
                    <a:lnTo>
                      <a:pt x="185" y="169"/>
                    </a:lnTo>
                    <a:lnTo>
                      <a:pt x="224" y="192"/>
                    </a:lnTo>
                    <a:lnTo>
                      <a:pt x="260" y="211"/>
                    </a:lnTo>
                    <a:lnTo>
                      <a:pt x="295" y="228"/>
                    </a:lnTo>
                    <a:lnTo>
                      <a:pt x="331" y="238"/>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80" name="Freeform 1052"/>
              <p:cNvSpPr>
                <a:spLocks/>
              </p:cNvSpPr>
              <p:nvPr/>
            </p:nvSpPr>
            <p:spPr bwMode="auto">
              <a:xfrm>
                <a:off x="1002" y="2950"/>
                <a:ext cx="17" cy="25"/>
              </a:xfrm>
              <a:custGeom>
                <a:avLst/>
                <a:gdLst>
                  <a:gd name="T0" fmla="*/ 0 w 396"/>
                  <a:gd name="T1" fmla="*/ 0 h 709"/>
                  <a:gd name="T2" fmla="*/ 45 w 396"/>
                  <a:gd name="T3" fmla="*/ 124 h 709"/>
                  <a:gd name="T4" fmla="*/ 91 w 396"/>
                  <a:gd name="T5" fmla="*/ 236 h 709"/>
                  <a:gd name="T6" fmla="*/ 136 w 396"/>
                  <a:gd name="T7" fmla="*/ 337 h 709"/>
                  <a:gd name="T8" fmla="*/ 179 w 396"/>
                  <a:gd name="T9" fmla="*/ 428 h 709"/>
                  <a:gd name="T10" fmla="*/ 220 w 396"/>
                  <a:gd name="T11" fmla="*/ 507 h 709"/>
                  <a:gd name="T12" fmla="*/ 259 w 396"/>
                  <a:gd name="T13" fmla="*/ 571 h 709"/>
                  <a:gd name="T14" fmla="*/ 298 w 396"/>
                  <a:gd name="T15" fmla="*/ 624 h 709"/>
                  <a:gd name="T16" fmla="*/ 334 w 396"/>
                  <a:gd name="T17" fmla="*/ 663 h 709"/>
                  <a:gd name="T18" fmla="*/ 366 w 396"/>
                  <a:gd name="T19" fmla="*/ 692 h 709"/>
                  <a:gd name="T20" fmla="*/ 396 w 396"/>
                  <a:gd name="T21" fmla="*/ 709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6" h="709">
                    <a:moveTo>
                      <a:pt x="0" y="0"/>
                    </a:moveTo>
                    <a:lnTo>
                      <a:pt x="45" y="124"/>
                    </a:lnTo>
                    <a:lnTo>
                      <a:pt x="91" y="236"/>
                    </a:lnTo>
                    <a:lnTo>
                      <a:pt x="136" y="337"/>
                    </a:lnTo>
                    <a:lnTo>
                      <a:pt x="179" y="428"/>
                    </a:lnTo>
                    <a:lnTo>
                      <a:pt x="220" y="507"/>
                    </a:lnTo>
                    <a:lnTo>
                      <a:pt x="259" y="571"/>
                    </a:lnTo>
                    <a:lnTo>
                      <a:pt x="298" y="624"/>
                    </a:lnTo>
                    <a:lnTo>
                      <a:pt x="334" y="663"/>
                    </a:lnTo>
                    <a:lnTo>
                      <a:pt x="366" y="692"/>
                    </a:lnTo>
                    <a:lnTo>
                      <a:pt x="396" y="709"/>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81" name="Freeform 1053"/>
              <p:cNvSpPr>
                <a:spLocks/>
              </p:cNvSpPr>
              <p:nvPr/>
            </p:nvSpPr>
            <p:spPr bwMode="auto">
              <a:xfrm>
                <a:off x="994" y="2949"/>
                <a:ext cx="20" cy="37"/>
              </a:xfrm>
              <a:custGeom>
                <a:avLst/>
                <a:gdLst>
                  <a:gd name="T0" fmla="*/ 0 w 471"/>
                  <a:gd name="T1" fmla="*/ 0 h 1037"/>
                  <a:gd name="T2" fmla="*/ 10 w 471"/>
                  <a:gd name="T3" fmla="*/ 10 h 1037"/>
                  <a:gd name="T4" fmla="*/ 23 w 471"/>
                  <a:gd name="T5" fmla="*/ 19 h 1037"/>
                  <a:gd name="T6" fmla="*/ 33 w 471"/>
                  <a:gd name="T7" fmla="*/ 29 h 1037"/>
                  <a:gd name="T8" fmla="*/ 39 w 471"/>
                  <a:gd name="T9" fmla="*/ 42 h 1037"/>
                  <a:gd name="T10" fmla="*/ 48 w 471"/>
                  <a:gd name="T11" fmla="*/ 55 h 1037"/>
                  <a:gd name="T12" fmla="*/ 55 w 471"/>
                  <a:gd name="T13" fmla="*/ 65 h 1037"/>
                  <a:gd name="T14" fmla="*/ 62 w 471"/>
                  <a:gd name="T15" fmla="*/ 78 h 1037"/>
                  <a:gd name="T16" fmla="*/ 72 w 471"/>
                  <a:gd name="T17" fmla="*/ 91 h 1037"/>
                  <a:gd name="T18" fmla="*/ 75 w 471"/>
                  <a:gd name="T19" fmla="*/ 104 h 1037"/>
                  <a:gd name="T20" fmla="*/ 81 w 471"/>
                  <a:gd name="T21" fmla="*/ 121 h 1037"/>
                  <a:gd name="T22" fmla="*/ 114 w 471"/>
                  <a:gd name="T23" fmla="*/ 196 h 1037"/>
                  <a:gd name="T24" fmla="*/ 143 w 471"/>
                  <a:gd name="T25" fmla="*/ 273 h 1037"/>
                  <a:gd name="T26" fmla="*/ 169 w 471"/>
                  <a:gd name="T27" fmla="*/ 352 h 1037"/>
                  <a:gd name="T28" fmla="*/ 195 w 471"/>
                  <a:gd name="T29" fmla="*/ 430 h 1037"/>
                  <a:gd name="T30" fmla="*/ 221 w 471"/>
                  <a:gd name="T31" fmla="*/ 508 h 1037"/>
                  <a:gd name="T32" fmla="*/ 247 w 471"/>
                  <a:gd name="T33" fmla="*/ 587 h 1037"/>
                  <a:gd name="T34" fmla="*/ 273 w 471"/>
                  <a:gd name="T35" fmla="*/ 665 h 1037"/>
                  <a:gd name="T36" fmla="*/ 302 w 471"/>
                  <a:gd name="T37" fmla="*/ 743 h 1037"/>
                  <a:gd name="T38" fmla="*/ 334 w 471"/>
                  <a:gd name="T39" fmla="*/ 819 h 1037"/>
                  <a:gd name="T40" fmla="*/ 370 w 471"/>
                  <a:gd name="T41" fmla="*/ 894 h 1037"/>
                  <a:gd name="T42" fmla="*/ 380 w 471"/>
                  <a:gd name="T43" fmla="*/ 910 h 1037"/>
                  <a:gd name="T44" fmla="*/ 390 w 471"/>
                  <a:gd name="T45" fmla="*/ 927 h 1037"/>
                  <a:gd name="T46" fmla="*/ 399 w 471"/>
                  <a:gd name="T47" fmla="*/ 939 h 1037"/>
                  <a:gd name="T48" fmla="*/ 410 w 471"/>
                  <a:gd name="T49" fmla="*/ 952 h 1037"/>
                  <a:gd name="T50" fmla="*/ 419 w 471"/>
                  <a:gd name="T51" fmla="*/ 966 h 1037"/>
                  <a:gd name="T52" fmla="*/ 432 w 471"/>
                  <a:gd name="T53" fmla="*/ 982 h 1037"/>
                  <a:gd name="T54" fmla="*/ 441 w 471"/>
                  <a:gd name="T55" fmla="*/ 994 h 1037"/>
                  <a:gd name="T56" fmla="*/ 451 w 471"/>
                  <a:gd name="T57" fmla="*/ 1008 h 1037"/>
                  <a:gd name="T58" fmla="*/ 462 w 471"/>
                  <a:gd name="T59" fmla="*/ 1021 h 1037"/>
                  <a:gd name="T60" fmla="*/ 471 w 471"/>
                  <a:gd name="T61" fmla="*/ 1037 h 10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71" h="1037">
                    <a:moveTo>
                      <a:pt x="0" y="0"/>
                    </a:moveTo>
                    <a:lnTo>
                      <a:pt x="10" y="10"/>
                    </a:lnTo>
                    <a:lnTo>
                      <a:pt x="23" y="19"/>
                    </a:lnTo>
                    <a:lnTo>
                      <a:pt x="33" y="29"/>
                    </a:lnTo>
                    <a:lnTo>
                      <a:pt x="39" y="42"/>
                    </a:lnTo>
                    <a:lnTo>
                      <a:pt x="48" y="55"/>
                    </a:lnTo>
                    <a:lnTo>
                      <a:pt x="55" y="65"/>
                    </a:lnTo>
                    <a:lnTo>
                      <a:pt x="62" y="78"/>
                    </a:lnTo>
                    <a:lnTo>
                      <a:pt x="72" y="91"/>
                    </a:lnTo>
                    <a:lnTo>
                      <a:pt x="75" y="104"/>
                    </a:lnTo>
                    <a:lnTo>
                      <a:pt x="81" y="121"/>
                    </a:lnTo>
                    <a:lnTo>
                      <a:pt x="114" y="196"/>
                    </a:lnTo>
                    <a:lnTo>
                      <a:pt x="143" y="273"/>
                    </a:lnTo>
                    <a:lnTo>
                      <a:pt x="169" y="352"/>
                    </a:lnTo>
                    <a:lnTo>
                      <a:pt x="195" y="430"/>
                    </a:lnTo>
                    <a:lnTo>
                      <a:pt x="221" y="508"/>
                    </a:lnTo>
                    <a:lnTo>
                      <a:pt x="247" y="587"/>
                    </a:lnTo>
                    <a:lnTo>
                      <a:pt x="273" y="665"/>
                    </a:lnTo>
                    <a:lnTo>
                      <a:pt x="302" y="743"/>
                    </a:lnTo>
                    <a:lnTo>
                      <a:pt x="334" y="819"/>
                    </a:lnTo>
                    <a:lnTo>
                      <a:pt x="370" y="894"/>
                    </a:lnTo>
                    <a:lnTo>
                      <a:pt x="380" y="910"/>
                    </a:lnTo>
                    <a:lnTo>
                      <a:pt x="390" y="927"/>
                    </a:lnTo>
                    <a:lnTo>
                      <a:pt x="399" y="939"/>
                    </a:lnTo>
                    <a:lnTo>
                      <a:pt x="410" y="952"/>
                    </a:lnTo>
                    <a:lnTo>
                      <a:pt x="419" y="966"/>
                    </a:lnTo>
                    <a:lnTo>
                      <a:pt x="432" y="982"/>
                    </a:lnTo>
                    <a:lnTo>
                      <a:pt x="441" y="994"/>
                    </a:lnTo>
                    <a:lnTo>
                      <a:pt x="451" y="1008"/>
                    </a:lnTo>
                    <a:lnTo>
                      <a:pt x="462" y="1021"/>
                    </a:lnTo>
                    <a:lnTo>
                      <a:pt x="471" y="1037"/>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82" name="Freeform 1054"/>
              <p:cNvSpPr>
                <a:spLocks/>
              </p:cNvSpPr>
              <p:nvPr/>
            </p:nvSpPr>
            <p:spPr bwMode="auto">
              <a:xfrm>
                <a:off x="1001" y="2974"/>
                <a:ext cx="10" cy="19"/>
              </a:xfrm>
              <a:custGeom>
                <a:avLst/>
                <a:gdLst>
                  <a:gd name="T0" fmla="*/ 0 w 217"/>
                  <a:gd name="T1" fmla="*/ 0 h 545"/>
                  <a:gd name="T2" fmla="*/ 16 w 217"/>
                  <a:gd name="T3" fmla="*/ 62 h 545"/>
                  <a:gd name="T4" fmla="*/ 32 w 217"/>
                  <a:gd name="T5" fmla="*/ 124 h 545"/>
                  <a:gd name="T6" fmla="*/ 52 w 217"/>
                  <a:gd name="T7" fmla="*/ 186 h 545"/>
                  <a:gd name="T8" fmla="*/ 74 w 217"/>
                  <a:gd name="T9" fmla="*/ 245 h 545"/>
                  <a:gd name="T10" fmla="*/ 98 w 217"/>
                  <a:gd name="T11" fmla="*/ 307 h 545"/>
                  <a:gd name="T12" fmla="*/ 123 w 217"/>
                  <a:gd name="T13" fmla="*/ 363 h 545"/>
                  <a:gd name="T14" fmla="*/ 146 w 217"/>
                  <a:gd name="T15" fmla="*/ 415 h 545"/>
                  <a:gd name="T16" fmla="*/ 172 w 217"/>
                  <a:gd name="T17" fmla="*/ 463 h 545"/>
                  <a:gd name="T18" fmla="*/ 195 w 217"/>
                  <a:gd name="T19" fmla="*/ 506 h 545"/>
                  <a:gd name="T20" fmla="*/ 217 w 217"/>
                  <a:gd name="T21" fmla="*/ 545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7" h="545">
                    <a:moveTo>
                      <a:pt x="0" y="0"/>
                    </a:moveTo>
                    <a:lnTo>
                      <a:pt x="16" y="62"/>
                    </a:lnTo>
                    <a:lnTo>
                      <a:pt x="32" y="124"/>
                    </a:lnTo>
                    <a:lnTo>
                      <a:pt x="52" y="186"/>
                    </a:lnTo>
                    <a:lnTo>
                      <a:pt x="74" y="245"/>
                    </a:lnTo>
                    <a:lnTo>
                      <a:pt x="98" y="307"/>
                    </a:lnTo>
                    <a:lnTo>
                      <a:pt x="123" y="363"/>
                    </a:lnTo>
                    <a:lnTo>
                      <a:pt x="146" y="415"/>
                    </a:lnTo>
                    <a:lnTo>
                      <a:pt x="172" y="463"/>
                    </a:lnTo>
                    <a:lnTo>
                      <a:pt x="195" y="506"/>
                    </a:lnTo>
                    <a:lnTo>
                      <a:pt x="217" y="545"/>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83" name="Freeform 1055"/>
              <p:cNvSpPr>
                <a:spLocks/>
              </p:cNvSpPr>
              <p:nvPr/>
            </p:nvSpPr>
            <p:spPr bwMode="auto">
              <a:xfrm>
                <a:off x="964" y="2964"/>
                <a:ext cx="15" cy="30"/>
              </a:xfrm>
              <a:custGeom>
                <a:avLst/>
                <a:gdLst>
                  <a:gd name="T0" fmla="*/ 0 w 347"/>
                  <a:gd name="T1" fmla="*/ 0 h 842"/>
                  <a:gd name="T2" fmla="*/ 42 w 347"/>
                  <a:gd name="T3" fmla="*/ 62 h 842"/>
                  <a:gd name="T4" fmla="*/ 81 w 347"/>
                  <a:gd name="T5" fmla="*/ 127 h 842"/>
                  <a:gd name="T6" fmla="*/ 117 w 347"/>
                  <a:gd name="T7" fmla="*/ 193 h 842"/>
                  <a:gd name="T8" fmla="*/ 146 w 347"/>
                  <a:gd name="T9" fmla="*/ 261 h 842"/>
                  <a:gd name="T10" fmla="*/ 172 w 347"/>
                  <a:gd name="T11" fmla="*/ 329 h 842"/>
                  <a:gd name="T12" fmla="*/ 195 w 347"/>
                  <a:gd name="T13" fmla="*/ 401 h 842"/>
                  <a:gd name="T14" fmla="*/ 215 w 347"/>
                  <a:gd name="T15" fmla="*/ 473 h 842"/>
                  <a:gd name="T16" fmla="*/ 237 w 347"/>
                  <a:gd name="T17" fmla="*/ 549 h 842"/>
                  <a:gd name="T18" fmla="*/ 256 w 347"/>
                  <a:gd name="T19" fmla="*/ 620 h 842"/>
                  <a:gd name="T20" fmla="*/ 276 w 347"/>
                  <a:gd name="T21" fmla="*/ 695 h 842"/>
                  <a:gd name="T22" fmla="*/ 279 w 347"/>
                  <a:gd name="T23" fmla="*/ 707 h 842"/>
                  <a:gd name="T24" fmla="*/ 283 w 347"/>
                  <a:gd name="T25" fmla="*/ 724 h 842"/>
                  <a:gd name="T26" fmla="*/ 289 w 347"/>
                  <a:gd name="T27" fmla="*/ 740 h 842"/>
                  <a:gd name="T28" fmla="*/ 295 w 347"/>
                  <a:gd name="T29" fmla="*/ 757 h 842"/>
                  <a:gd name="T30" fmla="*/ 302 w 347"/>
                  <a:gd name="T31" fmla="*/ 770 h 842"/>
                  <a:gd name="T32" fmla="*/ 308 w 347"/>
                  <a:gd name="T33" fmla="*/ 786 h 842"/>
                  <a:gd name="T34" fmla="*/ 319 w 347"/>
                  <a:gd name="T35" fmla="*/ 799 h 842"/>
                  <a:gd name="T36" fmla="*/ 328 w 347"/>
                  <a:gd name="T37" fmla="*/ 815 h 842"/>
                  <a:gd name="T38" fmla="*/ 338 w 347"/>
                  <a:gd name="T39" fmla="*/ 828 h 842"/>
                  <a:gd name="T40" fmla="*/ 347 w 347"/>
                  <a:gd name="T41" fmla="*/ 842 h 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7" h="842">
                    <a:moveTo>
                      <a:pt x="0" y="0"/>
                    </a:moveTo>
                    <a:lnTo>
                      <a:pt x="42" y="62"/>
                    </a:lnTo>
                    <a:lnTo>
                      <a:pt x="81" y="127"/>
                    </a:lnTo>
                    <a:lnTo>
                      <a:pt x="117" y="193"/>
                    </a:lnTo>
                    <a:lnTo>
                      <a:pt x="146" y="261"/>
                    </a:lnTo>
                    <a:lnTo>
                      <a:pt x="172" y="329"/>
                    </a:lnTo>
                    <a:lnTo>
                      <a:pt x="195" y="401"/>
                    </a:lnTo>
                    <a:lnTo>
                      <a:pt x="215" y="473"/>
                    </a:lnTo>
                    <a:lnTo>
                      <a:pt x="237" y="549"/>
                    </a:lnTo>
                    <a:lnTo>
                      <a:pt x="256" y="620"/>
                    </a:lnTo>
                    <a:lnTo>
                      <a:pt x="276" y="695"/>
                    </a:lnTo>
                    <a:lnTo>
                      <a:pt x="279" y="707"/>
                    </a:lnTo>
                    <a:lnTo>
                      <a:pt x="283" y="724"/>
                    </a:lnTo>
                    <a:lnTo>
                      <a:pt x="289" y="740"/>
                    </a:lnTo>
                    <a:lnTo>
                      <a:pt x="295" y="757"/>
                    </a:lnTo>
                    <a:lnTo>
                      <a:pt x="302" y="770"/>
                    </a:lnTo>
                    <a:lnTo>
                      <a:pt x="308" y="786"/>
                    </a:lnTo>
                    <a:lnTo>
                      <a:pt x="319" y="799"/>
                    </a:lnTo>
                    <a:lnTo>
                      <a:pt x="328" y="815"/>
                    </a:lnTo>
                    <a:lnTo>
                      <a:pt x="338" y="828"/>
                    </a:lnTo>
                    <a:lnTo>
                      <a:pt x="347" y="842"/>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84" name="Freeform 1056"/>
              <p:cNvSpPr>
                <a:spLocks/>
              </p:cNvSpPr>
              <p:nvPr/>
            </p:nvSpPr>
            <p:spPr bwMode="auto">
              <a:xfrm>
                <a:off x="975" y="2970"/>
                <a:ext cx="15" cy="34"/>
              </a:xfrm>
              <a:custGeom>
                <a:avLst/>
                <a:gdLst>
                  <a:gd name="T0" fmla="*/ 0 w 354"/>
                  <a:gd name="T1" fmla="*/ 0 h 959"/>
                  <a:gd name="T2" fmla="*/ 36 w 354"/>
                  <a:gd name="T3" fmla="*/ 104 h 959"/>
                  <a:gd name="T4" fmla="*/ 75 w 354"/>
                  <a:gd name="T5" fmla="*/ 205 h 959"/>
                  <a:gd name="T6" fmla="*/ 117 w 354"/>
                  <a:gd name="T7" fmla="*/ 310 h 959"/>
                  <a:gd name="T8" fmla="*/ 160 w 354"/>
                  <a:gd name="T9" fmla="*/ 407 h 959"/>
                  <a:gd name="T10" fmla="*/ 201 w 354"/>
                  <a:gd name="T11" fmla="*/ 506 h 959"/>
                  <a:gd name="T12" fmla="*/ 243 w 354"/>
                  <a:gd name="T13" fmla="*/ 603 h 959"/>
                  <a:gd name="T14" fmla="*/ 279 w 354"/>
                  <a:gd name="T15" fmla="*/ 697 h 959"/>
                  <a:gd name="T16" fmla="*/ 312 w 354"/>
                  <a:gd name="T17" fmla="*/ 786 h 959"/>
                  <a:gd name="T18" fmla="*/ 338 w 354"/>
                  <a:gd name="T19" fmla="*/ 874 h 959"/>
                  <a:gd name="T20" fmla="*/ 354 w 354"/>
                  <a:gd name="T21" fmla="*/ 959 h 9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4" h="959">
                    <a:moveTo>
                      <a:pt x="0" y="0"/>
                    </a:moveTo>
                    <a:lnTo>
                      <a:pt x="36" y="104"/>
                    </a:lnTo>
                    <a:lnTo>
                      <a:pt x="75" y="205"/>
                    </a:lnTo>
                    <a:lnTo>
                      <a:pt x="117" y="310"/>
                    </a:lnTo>
                    <a:lnTo>
                      <a:pt x="160" y="407"/>
                    </a:lnTo>
                    <a:lnTo>
                      <a:pt x="201" y="506"/>
                    </a:lnTo>
                    <a:lnTo>
                      <a:pt x="243" y="603"/>
                    </a:lnTo>
                    <a:lnTo>
                      <a:pt x="279" y="697"/>
                    </a:lnTo>
                    <a:lnTo>
                      <a:pt x="312" y="786"/>
                    </a:lnTo>
                    <a:lnTo>
                      <a:pt x="338" y="874"/>
                    </a:lnTo>
                    <a:lnTo>
                      <a:pt x="354" y="959"/>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85" name="Freeform 1057"/>
              <p:cNvSpPr>
                <a:spLocks/>
              </p:cNvSpPr>
              <p:nvPr/>
            </p:nvSpPr>
            <p:spPr bwMode="auto">
              <a:xfrm>
                <a:off x="986" y="2980"/>
                <a:ext cx="13" cy="28"/>
              </a:xfrm>
              <a:custGeom>
                <a:avLst/>
                <a:gdLst>
                  <a:gd name="T0" fmla="*/ 0 w 289"/>
                  <a:gd name="T1" fmla="*/ 0 h 774"/>
                  <a:gd name="T2" fmla="*/ 26 w 289"/>
                  <a:gd name="T3" fmla="*/ 56 h 774"/>
                  <a:gd name="T4" fmla="*/ 52 w 289"/>
                  <a:gd name="T5" fmla="*/ 111 h 774"/>
                  <a:gd name="T6" fmla="*/ 75 w 289"/>
                  <a:gd name="T7" fmla="*/ 167 h 774"/>
                  <a:gd name="T8" fmla="*/ 98 w 289"/>
                  <a:gd name="T9" fmla="*/ 219 h 774"/>
                  <a:gd name="T10" fmla="*/ 117 w 289"/>
                  <a:gd name="T11" fmla="*/ 277 h 774"/>
                  <a:gd name="T12" fmla="*/ 133 w 289"/>
                  <a:gd name="T13" fmla="*/ 333 h 774"/>
                  <a:gd name="T14" fmla="*/ 153 w 289"/>
                  <a:gd name="T15" fmla="*/ 388 h 774"/>
                  <a:gd name="T16" fmla="*/ 169 w 289"/>
                  <a:gd name="T17" fmla="*/ 447 h 774"/>
                  <a:gd name="T18" fmla="*/ 185 w 289"/>
                  <a:gd name="T19" fmla="*/ 506 h 774"/>
                  <a:gd name="T20" fmla="*/ 202 w 289"/>
                  <a:gd name="T21" fmla="*/ 567 h 774"/>
                  <a:gd name="T22" fmla="*/ 208 w 289"/>
                  <a:gd name="T23" fmla="*/ 587 h 774"/>
                  <a:gd name="T24" fmla="*/ 214 w 289"/>
                  <a:gd name="T25" fmla="*/ 611 h 774"/>
                  <a:gd name="T26" fmla="*/ 221 w 289"/>
                  <a:gd name="T27" fmla="*/ 630 h 774"/>
                  <a:gd name="T28" fmla="*/ 230 w 289"/>
                  <a:gd name="T29" fmla="*/ 653 h 774"/>
                  <a:gd name="T30" fmla="*/ 237 w 289"/>
                  <a:gd name="T31" fmla="*/ 672 h 774"/>
                  <a:gd name="T32" fmla="*/ 247 w 289"/>
                  <a:gd name="T33" fmla="*/ 695 h 774"/>
                  <a:gd name="T34" fmla="*/ 257 w 289"/>
                  <a:gd name="T35" fmla="*/ 715 h 774"/>
                  <a:gd name="T36" fmla="*/ 266 w 289"/>
                  <a:gd name="T37" fmla="*/ 738 h 774"/>
                  <a:gd name="T38" fmla="*/ 279 w 289"/>
                  <a:gd name="T39" fmla="*/ 757 h 774"/>
                  <a:gd name="T40" fmla="*/ 289 w 289"/>
                  <a:gd name="T41" fmla="*/ 774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9" h="774">
                    <a:moveTo>
                      <a:pt x="0" y="0"/>
                    </a:moveTo>
                    <a:lnTo>
                      <a:pt x="26" y="56"/>
                    </a:lnTo>
                    <a:lnTo>
                      <a:pt x="52" y="111"/>
                    </a:lnTo>
                    <a:lnTo>
                      <a:pt x="75" y="167"/>
                    </a:lnTo>
                    <a:lnTo>
                      <a:pt x="98" y="219"/>
                    </a:lnTo>
                    <a:lnTo>
                      <a:pt x="117" y="277"/>
                    </a:lnTo>
                    <a:lnTo>
                      <a:pt x="133" y="333"/>
                    </a:lnTo>
                    <a:lnTo>
                      <a:pt x="153" y="388"/>
                    </a:lnTo>
                    <a:lnTo>
                      <a:pt x="169" y="447"/>
                    </a:lnTo>
                    <a:lnTo>
                      <a:pt x="185" y="506"/>
                    </a:lnTo>
                    <a:lnTo>
                      <a:pt x="202" y="567"/>
                    </a:lnTo>
                    <a:lnTo>
                      <a:pt x="208" y="587"/>
                    </a:lnTo>
                    <a:lnTo>
                      <a:pt x="214" y="611"/>
                    </a:lnTo>
                    <a:lnTo>
                      <a:pt x="221" y="630"/>
                    </a:lnTo>
                    <a:lnTo>
                      <a:pt x="230" y="653"/>
                    </a:lnTo>
                    <a:lnTo>
                      <a:pt x="237" y="672"/>
                    </a:lnTo>
                    <a:lnTo>
                      <a:pt x="247" y="695"/>
                    </a:lnTo>
                    <a:lnTo>
                      <a:pt x="257" y="715"/>
                    </a:lnTo>
                    <a:lnTo>
                      <a:pt x="266" y="738"/>
                    </a:lnTo>
                    <a:lnTo>
                      <a:pt x="279" y="757"/>
                    </a:lnTo>
                    <a:lnTo>
                      <a:pt x="289" y="774"/>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86" name="Freeform 1058"/>
              <p:cNvSpPr>
                <a:spLocks/>
              </p:cNvSpPr>
              <p:nvPr/>
            </p:nvSpPr>
            <p:spPr bwMode="auto">
              <a:xfrm>
                <a:off x="989" y="2965"/>
                <a:ext cx="17" cy="31"/>
              </a:xfrm>
              <a:custGeom>
                <a:avLst/>
                <a:gdLst>
                  <a:gd name="T0" fmla="*/ 0 w 384"/>
                  <a:gd name="T1" fmla="*/ 0 h 872"/>
                  <a:gd name="T2" fmla="*/ 27 w 384"/>
                  <a:gd name="T3" fmla="*/ 40 h 872"/>
                  <a:gd name="T4" fmla="*/ 49 w 384"/>
                  <a:gd name="T5" fmla="*/ 79 h 872"/>
                  <a:gd name="T6" fmla="*/ 76 w 384"/>
                  <a:gd name="T7" fmla="*/ 118 h 872"/>
                  <a:gd name="T8" fmla="*/ 98 w 384"/>
                  <a:gd name="T9" fmla="*/ 157 h 872"/>
                  <a:gd name="T10" fmla="*/ 117 w 384"/>
                  <a:gd name="T11" fmla="*/ 199 h 872"/>
                  <a:gd name="T12" fmla="*/ 140 w 384"/>
                  <a:gd name="T13" fmla="*/ 242 h 872"/>
                  <a:gd name="T14" fmla="*/ 159 w 384"/>
                  <a:gd name="T15" fmla="*/ 284 h 872"/>
                  <a:gd name="T16" fmla="*/ 176 w 384"/>
                  <a:gd name="T17" fmla="*/ 323 h 872"/>
                  <a:gd name="T18" fmla="*/ 195 w 384"/>
                  <a:gd name="T19" fmla="*/ 369 h 872"/>
                  <a:gd name="T20" fmla="*/ 211 w 384"/>
                  <a:gd name="T21" fmla="*/ 411 h 872"/>
                  <a:gd name="T22" fmla="*/ 231 w 384"/>
                  <a:gd name="T23" fmla="*/ 457 h 872"/>
                  <a:gd name="T24" fmla="*/ 244 w 384"/>
                  <a:gd name="T25" fmla="*/ 502 h 872"/>
                  <a:gd name="T26" fmla="*/ 260 w 384"/>
                  <a:gd name="T27" fmla="*/ 552 h 872"/>
                  <a:gd name="T28" fmla="*/ 274 w 384"/>
                  <a:gd name="T29" fmla="*/ 598 h 872"/>
                  <a:gd name="T30" fmla="*/ 286 w 384"/>
                  <a:gd name="T31" fmla="*/ 646 h 872"/>
                  <a:gd name="T32" fmla="*/ 302 w 384"/>
                  <a:gd name="T33" fmla="*/ 692 h 872"/>
                  <a:gd name="T34" fmla="*/ 318 w 384"/>
                  <a:gd name="T35" fmla="*/ 737 h 872"/>
                  <a:gd name="T36" fmla="*/ 338 w 384"/>
                  <a:gd name="T37" fmla="*/ 783 h 872"/>
                  <a:gd name="T38" fmla="*/ 357 w 384"/>
                  <a:gd name="T39" fmla="*/ 828 h 872"/>
                  <a:gd name="T40" fmla="*/ 384 w 384"/>
                  <a:gd name="T41" fmla="*/ 872 h 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4" h="872">
                    <a:moveTo>
                      <a:pt x="0" y="0"/>
                    </a:moveTo>
                    <a:lnTo>
                      <a:pt x="27" y="40"/>
                    </a:lnTo>
                    <a:lnTo>
                      <a:pt x="49" y="79"/>
                    </a:lnTo>
                    <a:lnTo>
                      <a:pt x="76" y="118"/>
                    </a:lnTo>
                    <a:lnTo>
                      <a:pt x="98" y="157"/>
                    </a:lnTo>
                    <a:lnTo>
                      <a:pt x="117" y="199"/>
                    </a:lnTo>
                    <a:lnTo>
                      <a:pt x="140" y="242"/>
                    </a:lnTo>
                    <a:lnTo>
                      <a:pt x="159" y="284"/>
                    </a:lnTo>
                    <a:lnTo>
                      <a:pt x="176" y="323"/>
                    </a:lnTo>
                    <a:lnTo>
                      <a:pt x="195" y="369"/>
                    </a:lnTo>
                    <a:lnTo>
                      <a:pt x="211" y="411"/>
                    </a:lnTo>
                    <a:lnTo>
                      <a:pt x="231" y="457"/>
                    </a:lnTo>
                    <a:lnTo>
                      <a:pt x="244" y="502"/>
                    </a:lnTo>
                    <a:lnTo>
                      <a:pt x="260" y="552"/>
                    </a:lnTo>
                    <a:lnTo>
                      <a:pt x="274" y="598"/>
                    </a:lnTo>
                    <a:lnTo>
                      <a:pt x="286" y="646"/>
                    </a:lnTo>
                    <a:lnTo>
                      <a:pt x="302" y="692"/>
                    </a:lnTo>
                    <a:lnTo>
                      <a:pt x="318" y="737"/>
                    </a:lnTo>
                    <a:lnTo>
                      <a:pt x="338" y="783"/>
                    </a:lnTo>
                    <a:lnTo>
                      <a:pt x="357" y="828"/>
                    </a:lnTo>
                    <a:lnTo>
                      <a:pt x="384" y="872"/>
                    </a:lnTo>
                  </a:path>
                </a:pathLst>
              </a:custGeom>
              <a:solidFill>
                <a:srgbClr val="993366"/>
              </a:solidFill>
              <a:ln w="1651">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87" name="Freeform 1059"/>
              <p:cNvSpPr>
                <a:spLocks/>
              </p:cNvSpPr>
              <p:nvPr/>
            </p:nvSpPr>
            <p:spPr bwMode="auto">
              <a:xfrm>
                <a:off x="999" y="2993"/>
                <a:ext cx="4" cy="9"/>
              </a:xfrm>
              <a:custGeom>
                <a:avLst/>
                <a:gdLst>
                  <a:gd name="T0" fmla="*/ 0 w 90"/>
                  <a:gd name="T1" fmla="*/ 0 h 257"/>
                  <a:gd name="T2" fmla="*/ 9 w 90"/>
                  <a:gd name="T3" fmla="*/ 26 h 257"/>
                  <a:gd name="T4" fmla="*/ 19 w 90"/>
                  <a:gd name="T5" fmla="*/ 52 h 257"/>
                  <a:gd name="T6" fmla="*/ 29 w 90"/>
                  <a:gd name="T7" fmla="*/ 78 h 257"/>
                  <a:gd name="T8" fmla="*/ 38 w 90"/>
                  <a:gd name="T9" fmla="*/ 104 h 257"/>
                  <a:gd name="T10" fmla="*/ 49 w 90"/>
                  <a:gd name="T11" fmla="*/ 130 h 257"/>
                  <a:gd name="T12" fmla="*/ 58 w 90"/>
                  <a:gd name="T13" fmla="*/ 157 h 257"/>
                  <a:gd name="T14" fmla="*/ 68 w 90"/>
                  <a:gd name="T15" fmla="*/ 182 h 257"/>
                  <a:gd name="T16" fmla="*/ 74 w 90"/>
                  <a:gd name="T17" fmla="*/ 205 h 257"/>
                  <a:gd name="T18" fmla="*/ 84 w 90"/>
                  <a:gd name="T19" fmla="*/ 232 h 257"/>
                  <a:gd name="T20" fmla="*/ 90 w 90"/>
                  <a:gd name="T21" fmla="*/ 25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257">
                    <a:moveTo>
                      <a:pt x="0" y="0"/>
                    </a:moveTo>
                    <a:lnTo>
                      <a:pt x="9" y="26"/>
                    </a:lnTo>
                    <a:lnTo>
                      <a:pt x="19" y="52"/>
                    </a:lnTo>
                    <a:lnTo>
                      <a:pt x="29" y="78"/>
                    </a:lnTo>
                    <a:lnTo>
                      <a:pt x="38" y="104"/>
                    </a:lnTo>
                    <a:lnTo>
                      <a:pt x="49" y="130"/>
                    </a:lnTo>
                    <a:lnTo>
                      <a:pt x="58" y="157"/>
                    </a:lnTo>
                    <a:lnTo>
                      <a:pt x="68" y="182"/>
                    </a:lnTo>
                    <a:lnTo>
                      <a:pt x="74" y="205"/>
                    </a:lnTo>
                    <a:lnTo>
                      <a:pt x="84" y="232"/>
                    </a:lnTo>
                    <a:lnTo>
                      <a:pt x="90" y="257"/>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88" name="Freeform 1060"/>
              <p:cNvSpPr>
                <a:spLocks/>
              </p:cNvSpPr>
              <p:nvPr/>
            </p:nvSpPr>
            <p:spPr bwMode="auto">
              <a:xfrm>
                <a:off x="966" y="2977"/>
                <a:ext cx="13" cy="27"/>
              </a:xfrm>
              <a:custGeom>
                <a:avLst/>
                <a:gdLst>
                  <a:gd name="T0" fmla="*/ 0 w 282"/>
                  <a:gd name="T1" fmla="*/ 0 h 767"/>
                  <a:gd name="T2" fmla="*/ 16 w 282"/>
                  <a:gd name="T3" fmla="*/ 46 h 767"/>
                  <a:gd name="T4" fmla="*/ 29 w 282"/>
                  <a:gd name="T5" fmla="*/ 91 h 767"/>
                  <a:gd name="T6" fmla="*/ 39 w 282"/>
                  <a:gd name="T7" fmla="*/ 137 h 767"/>
                  <a:gd name="T8" fmla="*/ 45 w 282"/>
                  <a:gd name="T9" fmla="*/ 185 h 767"/>
                  <a:gd name="T10" fmla="*/ 52 w 282"/>
                  <a:gd name="T11" fmla="*/ 232 h 767"/>
                  <a:gd name="T12" fmla="*/ 56 w 282"/>
                  <a:gd name="T13" fmla="*/ 274 h 767"/>
                  <a:gd name="T14" fmla="*/ 62 w 282"/>
                  <a:gd name="T15" fmla="*/ 317 h 767"/>
                  <a:gd name="T16" fmla="*/ 65 w 282"/>
                  <a:gd name="T17" fmla="*/ 356 h 767"/>
                  <a:gd name="T18" fmla="*/ 71 w 282"/>
                  <a:gd name="T19" fmla="*/ 392 h 767"/>
                  <a:gd name="T20" fmla="*/ 78 w 282"/>
                  <a:gd name="T21" fmla="*/ 420 h 767"/>
                  <a:gd name="T22" fmla="*/ 90 w 282"/>
                  <a:gd name="T23" fmla="*/ 456 h 767"/>
                  <a:gd name="T24" fmla="*/ 107 w 282"/>
                  <a:gd name="T25" fmla="*/ 496 h 767"/>
                  <a:gd name="T26" fmla="*/ 126 w 282"/>
                  <a:gd name="T27" fmla="*/ 532 h 767"/>
                  <a:gd name="T28" fmla="*/ 142 w 282"/>
                  <a:gd name="T29" fmla="*/ 568 h 767"/>
                  <a:gd name="T30" fmla="*/ 166 w 282"/>
                  <a:gd name="T31" fmla="*/ 600 h 767"/>
                  <a:gd name="T32" fmla="*/ 188 w 282"/>
                  <a:gd name="T33" fmla="*/ 636 h 767"/>
                  <a:gd name="T34" fmla="*/ 211 w 282"/>
                  <a:gd name="T35" fmla="*/ 668 h 767"/>
                  <a:gd name="T36" fmla="*/ 233 w 282"/>
                  <a:gd name="T37" fmla="*/ 701 h 767"/>
                  <a:gd name="T38" fmla="*/ 260 w 282"/>
                  <a:gd name="T39" fmla="*/ 734 h 767"/>
                  <a:gd name="T40" fmla="*/ 282 w 282"/>
                  <a:gd name="T41" fmla="*/ 767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2" h="767">
                    <a:moveTo>
                      <a:pt x="0" y="0"/>
                    </a:moveTo>
                    <a:lnTo>
                      <a:pt x="16" y="46"/>
                    </a:lnTo>
                    <a:lnTo>
                      <a:pt x="29" y="91"/>
                    </a:lnTo>
                    <a:lnTo>
                      <a:pt x="39" y="137"/>
                    </a:lnTo>
                    <a:lnTo>
                      <a:pt x="45" y="185"/>
                    </a:lnTo>
                    <a:lnTo>
                      <a:pt x="52" y="232"/>
                    </a:lnTo>
                    <a:lnTo>
                      <a:pt x="56" y="274"/>
                    </a:lnTo>
                    <a:lnTo>
                      <a:pt x="62" y="317"/>
                    </a:lnTo>
                    <a:lnTo>
                      <a:pt x="65" y="356"/>
                    </a:lnTo>
                    <a:lnTo>
                      <a:pt x="71" y="392"/>
                    </a:lnTo>
                    <a:lnTo>
                      <a:pt x="78" y="420"/>
                    </a:lnTo>
                    <a:lnTo>
                      <a:pt x="90" y="456"/>
                    </a:lnTo>
                    <a:lnTo>
                      <a:pt x="107" y="496"/>
                    </a:lnTo>
                    <a:lnTo>
                      <a:pt x="126" y="532"/>
                    </a:lnTo>
                    <a:lnTo>
                      <a:pt x="142" y="568"/>
                    </a:lnTo>
                    <a:lnTo>
                      <a:pt x="166" y="600"/>
                    </a:lnTo>
                    <a:lnTo>
                      <a:pt x="188" y="636"/>
                    </a:lnTo>
                    <a:lnTo>
                      <a:pt x="211" y="668"/>
                    </a:lnTo>
                    <a:lnTo>
                      <a:pt x="233" y="701"/>
                    </a:lnTo>
                    <a:lnTo>
                      <a:pt x="260" y="734"/>
                    </a:lnTo>
                    <a:lnTo>
                      <a:pt x="282" y="767"/>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89" name="Freeform 1061"/>
              <p:cNvSpPr>
                <a:spLocks/>
              </p:cNvSpPr>
              <p:nvPr/>
            </p:nvSpPr>
            <p:spPr bwMode="auto">
              <a:xfrm>
                <a:off x="938" y="2980"/>
                <a:ext cx="2" cy="35"/>
              </a:xfrm>
              <a:custGeom>
                <a:avLst/>
                <a:gdLst>
                  <a:gd name="T0" fmla="*/ 3 w 49"/>
                  <a:gd name="T1" fmla="*/ 0 h 972"/>
                  <a:gd name="T2" fmla="*/ 26 w 49"/>
                  <a:gd name="T3" fmla="*/ 98 h 972"/>
                  <a:gd name="T4" fmla="*/ 42 w 49"/>
                  <a:gd name="T5" fmla="*/ 193 h 972"/>
                  <a:gd name="T6" fmla="*/ 49 w 49"/>
                  <a:gd name="T7" fmla="*/ 291 h 972"/>
                  <a:gd name="T8" fmla="*/ 49 w 49"/>
                  <a:gd name="T9" fmla="*/ 388 h 972"/>
                  <a:gd name="T10" fmla="*/ 49 w 49"/>
                  <a:gd name="T11" fmla="*/ 486 h 972"/>
                  <a:gd name="T12" fmla="*/ 42 w 49"/>
                  <a:gd name="T13" fmla="*/ 584 h 972"/>
                  <a:gd name="T14" fmla="*/ 33 w 49"/>
                  <a:gd name="T15" fmla="*/ 682 h 972"/>
                  <a:gd name="T16" fmla="*/ 20 w 49"/>
                  <a:gd name="T17" fmla="*/ 780 h 972"/>
                  <a:gd name="T18" fmla="*/ 9 w 49"/>
                  <a:gd name="T19" fmla="*/ 874 h 972"/>
                  <a:gd name="T20" fmla="*/ 0 w 49"/>
                  <a:gd name="T21" fmla="*/ 972 h 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972">
                    <a:moveTo>
                      <a:pt x="3" y="0"/>
                    </a:moveTo>
                    <a:lnTo>
                      <a:pt x="26" y="98"/>
                    </a:lnTo>
                    <a:lnTo>
                      <a:pt x="42" y="193"/>
                    </a:lnTo>
                    <a:lnTo>
                      <a:pt x="49" y="291"/>
                    </a:lnTo>
                    <a:lnTo>
                      <a:pt x="49" y="388"/>
                    </a:lnTo>
                    <a:lnTo>
                      <a:pt x="49" y="486"/>
                    </a:lnTo>
                    <a:lnTo>
                      <a:pt x="42" y="584"/>
                    </a:lnTo>
                    <a:lnTo>
                      <a:pt x="33" y="682"/>
                    </a:lnTo>
                    <a:lnTo>
                      <a:pt x="20" y="780"/>
                    </a:lnTo>
                    <a:lnTo>
                      <a:pt x="9" y="874"/>
                    </a:lnTo>
                    <a:lnTo>
                      <a:pt x="0" y="972"/>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90" name="Freeform 1062"/>
              <p:cNvSpPr>
                <a:spLocks/>
              </p:cNvSpPr>
              <p:nvPr/>
            </p:nvSpPr>
            <p:spPr bwMode="auto">
              <a:xfrm>
                <a:off x="928" y="2979"/>
                <a:ext cx="2" cy="48"/>
              </a:xfrm>
              <a:custGeom>
                <a:avLst/>
                <a:gdLst>
                  <a:gd name="T0" fmla="*/ 26 w 65"/>
                  <a:gd name="T1" fmla="*/ 0 h 1355"/>
                  <a:gd name="T2" fmla="*/ 29 w 65"/>
                  <a:gd name="T3" fmla="*/ 108 h 1355"/>
                  <a:gd name="T4" fmla="*/ 36 w 65"/>
                  <a:gd name="T5" fmla="*/ 239 h 1355"/>
                  <a:gd name="T6" fmla="*/ 42 w 65"/>
                  <a:gd name="T7" fmla="*/ 386 h 1355"/>
                  <a:gd name="T8" fmla="*/ 51 w 65"/>
                  <a:gd name="T9" fmla="*/ 542 h 1355"/>
                  <a:gd name="T10" fmla="*/ 62 w 65"/>
                  <a:gd name="T11" fmla="*/ 705 h 1355"/>
                  <a:gd name="T12" fmla="*/ 65 w 65"/>
                  <a:gd name="T13" fmla="*/ 865 h 1355"/>
                  <a:gd name="T14" fmla="*/ 62 w 65"/>
                  <a:gd name="T15" fmla="*/ 1015 h 1355"/>
                  <a:gd name="T16" fmla="*/ 51 w 65"/>
                  <a:gd name="T17" fmla="*/ 1152 h 1355"/>
                  <a:gd name="T18" fmla="*/ 32 w 65"/>
                  <a:gd name="T19" fmla="*/ 1267 h 1355"/>
                  <a:gd name="T20" fmla="*/ 0 w 65"/>
                  <a:gd name="T21" fmla="*/ 1355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1355">
                    <a:moveTo>
                      <a:pt x="26" y="0"/>
                    </a:moveTo>
                    <a:lnTo>
                      <a:pt x="29" y="108"/>
                    </a:lnTo>
                    <a:lnTo>
                      <a:pt x="36" y="239"/>
                    </a:lnTo>
                    <a:lnTo>
                      <a:pt x="42" y="386"/>
                    </a:lnTo>
                    <a:lnTo>
                      <a:pt x="51" y="542"/>
                    </a:lnTo>
                    <a:lnTo>
                      <a:pt x="62" y="705"/>
                    </a:lnTo>
                    <a:lnTo>
                      <a:pt x="65" y="865"/>
                    </a:lnTo>
                    <a:lnTo>
                      <a:pt x="62" y="1015"/>
                    </a:lnTo>
                    <a:lnTo>
                      <a:pt x="51" y="1152"/>
                    </a:lnTo>
                    <a:lnTo>
                      <a:pt x="32" y="1267"/>
                    </a:lnTo>
                    <a:lnTo>
                      <a:pt x="0" y="1355"/>
                    </a:lnTo>
                  </a:path>
                </a:pathLst>
              </a:custGeom>
              <a:solidFill>
                <a:srgbClr val="660033"/>
              </a:solidFill>
              <a:ln w="1651">
                <a:solidFill>
                  <a:srgbClr val="292929"/>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91" name="Freeform 1063"/>
              <p:cNvSpPr>
                <a:spLocks/>
              </p:cNvSpPr>
              <p:nvPr/>
            </p:nvSpPr>
            <p:spPr bwMode="auto">
              <a:xfrm>
                <a:off x="869" y="2949"/>
                <a:ext cx="16" cy="10"/>
              </a:xfrm>
              <a:custGeom>
                <a:avLst/>
                <a:gdLst>
                  <a:gd name="T0" fmla="*/ 374 w 374"/>
                  <a:gd name="T1" fmla="*/ 0 h 298"/>
                  <a:gd name="T2" fmla="*/ 328 w 374"/>
                  <a:gd name="T3" fmla="*/ 27 h 298"/>
                  <a:gd name="T4" fmla="*/ 286 w 374"/>
                  <a:gd name="T5" fmla="*/ 56 h 298"/>
                  <a:gd name="T6" fmla="*/ 244 w 374"/>
                  <a:gd name="T7" fmla="*/ 85 h 298"/>
                  <a:gd name="T8" fmla="*/ 208 w 374"/>
                  <a:gd name="T9" fmla="*/ 118 h 298"/>
                  <a:gd name="T10" fmla="*/ 172 w 374"/>
                  <a:gd name="T11" fmla="*/ 151 h 298"/>
                  <a:gd name="T12" fmla="*/ 137 w 374"/>
                  <a:gd name="T13" fmla="*/ 183 h 298"/>
                  <a:gd name="T14" fmla="*/ 104 w 374"/>
                  <a:gd name="T15" fmla="*/ 216 h 298"/>
                  <a:gd name="T16" fmla="*/ 68 w 374"/>
                  <a:gd name="T17" fmla="*/ 245 h 298"/>
                  <a:gd name="T18" fmla="*/ 36 w 374"/>
                  <a:gd name="T19" fmla="*/ 271 h 298"/>
                  <a:gd name="T20" fmla="*/ 0 w 374"/>
                  <a:gd name="T21" fmla="*/ 298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4" h="298">
                    <a:moveTo>
                      <a:pt x="374" y="0"/>
                    </a:moveTo>
                    <a:lnTo>
                      <a:pt x="328" y="27"/>
                    </a:lnTo>
                    <a:lnTo>
                      <a:pt x="286" y="56"/>
                    </a:lnTo>
                    <a:lnTo>
                      <a:pt x="244" y="85"/>
                    </a:lnTo>
                    <a:lnTo>
                      <a:pt x="208" y="118"/>
                    </a:lnTo>
                    <a:lnTo>
                      <a:pt x="172" y="151"/>
                    </a:lnTo>
                    <a:lnTo>
                      <a:pt x="137" y="183"/>
                    </a:lnTo>
                    <a:lnTo>
                      <a:pt x="104" y="216"/>
                    </a:lnTo>
                    <a:lnTo>
                      <a:pt x="68" y="245"/>
                    </a:lnTo>
                    <a:lnTo>
                      <a:pt x="36" y="271"/>
                    </a:lnTo>
                    <a:lnTo>
                      <a:pt x="0" y="298"/>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92" name="Freeform 1064"/>
              <p:cNvSpPr>
                <a:spLocks/>
              </p:cNvSpPr>
              <p:nvPr/>
            </p:nvSpPr>
            <p:spPr bwMode="auto">
              <a:xfrm>
                <a:off x="868" y="2960"/>
                <a:ext cx="12" cy="11"/>
              </a:xfrm>
              <a:custGeom>
                <a:avLst/>
                <a:gdLst>
                  <a:gd name="T0" fmla="*/ 276 w 276"/>
                  <a:gd name="T1" fmla="*/ 0 h 323"/>
                  <a:gd name="T2" fmla="*/ 247 w 276"/>
                  <a:gd name="T3" fmla="*/ 33 h 323"/>
                  <a:gd name="T4" fmla="*/ 221 w 276"/>
                  <a:gd name="T5" fmla="*/ 62 h 323"/>
                  <a:gd name="T6" fmla="*/ 192 w 276"/>
                  <a:gd name="T7" fmla="*/ 88 h 323"/>
                  <a:gd name="T8" fmla="*/ 165 w 276"/>
                  <a:gd name="T9" fmla="*/ 117 h 323"/>
                  <a:gd name="T10" fmla="*/ 140 w 276"/>
                  <a:gd name="T11" fmla="*/ 144 h 323"/>
                  <a:gd name="T12" fmla="*/ 114 w 276"/>
                  <a:gd name="T13" fmla="*/ 173 h 323"/>
                  <a:gd name="T14" fmla="*/ 84 w 276"/>
                  <a:gd name="T15" fmla="*/ 202 h 323"/>
                  <a:gd name="T16" fmla="*/ 58 w 276"/>
                  <a:gd name="T17" fmla="*/ 238 h 323"/>
                  <a:gd name="T18" fmla="*/ 29 w 276"/>
                  <a:gd name="T19" fmla="*/ 277 h 323"/>
                  <a:gd name="T20" fmla="*/ 0 w 276"/>
                  <a:gd name="T21" fmla="*/ 323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6" h="323">
                    <a:moveTo>
                      <a:pt x="276" y="0"/>
                    </a:moveTo>
                    <a:lnTo>
                      <a:pt x="247" y="33"/>
                    </a:lnTo>
                    <a:lnTo>
                      <a:pt x="221" y="62"/>
                    </a:lnTo>
                    <a:lnTo>
                      <a:pt x="192" y="88"/>
                    </a:lnTo>
                    <a:lnTo>
                      <a:pt x="165" y="117"/>
                    </a:lnTo>
                    <a:lnTo>
                      <a:pt x="140" y="144"/>
                    </a:lnTo>
                    <a:lnTo>
                      <a:pt x="114" y="173"/>
                    </a:lnTo>
                    <a:lnTo>
                      <a:pt x="84" y="202"/>
                    </a:lnTo>
                    <a:lnTo>
                      <a:pt x="58" y="238"/>
                    </a:lnTo>
                    <a:lnTo>
                      <a:pt x="29" y="277"/>
                    </a:lnTo>
                    <a:lnTo>
                      <a:pt x="0" y="323"/>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93" name="Freeform 1065"/>
              <p:cNvSpPr>
                <a:spLocks/>
              </p:cNvSpPr>
              <p:nvPr/>
            </p:nvSpPr>
            <p:spPr bwMode="auto">
              <a:xfrm>
                <a:off x="875" y="2961"/>
                <a:ext cx="17" cy="23"/>
              </a:xfrm>
              <a:custGeom>
                <a:avLst/>
                <a:gdLst>
                  <a:gd name="T0" fmla="*/ 389 w 389"/>
                  <a:gd name="T1" fmla="*/ 0 h 642"/>
                  <a:gd name="T2" fmla="*/ 353 w 389"/>
                  <a:gd name="T3" fmla="*/ 65 h 642"/>
                  <a:gd name="T4" fmla="*/ 317 w 389"/>
                  <a:gd name="T5" fmla="*/ 133 h 642"/>
                  <a:gd name="T6" fmla="*/ 281 w 389"/>
                  <a:gd name="T7" fmla="*/ 199 h 642"/>
                  <a:gd name="T8" fmla="*/ 246 w 389"/>
                  <a:gd name="T9" fmla="*/ 268 h 642"/>
                  <a:gd name="T10" fmla="*/ 210 w 389"/>
                  <a:gd name="T11" fmla="*/ 332 h 642"/>
                  <a:gd name="T12" fmla="*/ 171 w 389"/>
                  <a:gd name="T13" fmla="*/ 398 h 642"/>
                  <a:gd name="T14" fmla="*/ 132 w 389"/>
                  <a:gd name="T15" fmla="*/ 459 h 642"/>
                  <a:gd name="T16" fmla="*/ 91 w 389"/>
                  <a:gd name="T17" fmla="*/ 522 h 642"/>
                  <a:gd name="T18" fmla="*/ 48 w 389"/>
                  <a:gd name="T19" fmla="*/ 583 h 642"/>
                  <a:gd name="T20" fmla="*/ 0 w 389"/>
                  <a:gd name="T21" fmla="*/ 642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9" h="642">
                    <a:moveTo>
                      <a:pt x="389" y="0"/>
                    </a:moveTo>
                    <a:lnTo>
                      <a:pt x="353" y="65"/>
                    </a:lnTo>
                    <a:lnTo>
                      <a:pt x="317" y="133"/>
                    </a:lnTo>
                    <a:lnTo>
                      <a:pt x="281" y="199"/>
                    </a:lnTo>
                    <a:lnTo>
                      <a:pt x="246" y="268"/>
                    </a:lnTo>
                    <a:lnTo>
                      <a:pt x="210" y="332"/>
                    </a:lnTo>
                    <a:lnTo>
                      <a:pt x="171" y="398"/>
                    </a:lnTo>
                    <a:lnTo>
                      <a:pt x="132" y="459"/>
                    </a:lnTo>
                    <a:lnTo>
                      <a:pt x="91" y="522"/>
                    </a:lnTo>
                    <a:lnTo>
                      <a:pt x="48" y="583"/>
                    </a:lnTo>
                    <a:lnTo>
                      <a:pt x="0" y="642"/>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94" name="Freeform 1066"/>
              <p:cNvSpPr>
                <a:spLocks/>
              </p:cNvSpPr>
              <p:nvPr/>
            </p:nvSpPr>
            <p:spPr bwMode="auto">
              <a:xfrm>
                <a:off x="895" y="2975"/>
                <a:ext cx="11" cy="26"/>
              </a:xfrm>
              <a:custGeom>
                <a:avLst/>
                <a:gdLst>
                  <a:gd name="T0" fmla="*/ 244 w 244"/>
                  <a:gd name="T1" fmla="*/ 0 h 723"/>
                  <a:gd name="T2" fmla="*/ 231 w 244"/>
                  <a:gd name="T3" fmla="*/ 74 h 723"/>
                  <a:gd name="T4" fmla="*/ 215 w 244"/>
                  <a:gd name="T5" fmla="*/ 153 h 723"/>
                  <a:gd name="T6" fmla="*/ 198 w 244"/>
                  <a:gd name="T7" fmla="*/ 225 h 723"/>
                  <a:gd name="T8" fmla="*/ 176 w 244"/>
                  <a:gd name="T9" fmla="*/ 300 h 723"/>
                  <a:gd name="T10" fmla="*/ 153 w 244"/>
                  <a:gd name="T11" fmla="*/ 372 h 723"/>
                  <a:gd name="T12" fmla="*/ 124 w 244"/>
                  <a:gd name="T13" fmla="*/ 440 h 723"/>
                  <a:gd name="T14" fmla="*/ 97 w 244"/>
                  <a:gd name="T15" fmla="*/ 512 h 723"/>
                  <a:gd name="T16" fmla="*/ 66 w 244"/>
                  <a:gd name="T17" fmla="*/ 584 h 723"/>
                  <a:gd name="T18" fmla="*/ 33 w 244"/>
                  <a:gd name="T19" fmla="*/ 652 h 723"/>
                  <a:gd name="T20" fmla="*/ 0 w 244"/>
                  <a:gd name="T21" fmla="*/ 723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4" h="723">
                    <a:moveTo>
                      <a:pt x="244" y="0"/>
                    </a:moveTo>
                    <a:lnTo>
                      <a:pt x="231" y="74"/>
                    </a:lnTo>
                    <a:lnTo>
                      <a:pt x="215" y="153"/>
                    </a:lnTo>
                    <a:lnTo>
                      <a:pt x="198" y="225"/>
                    </a:lnTo>
                    <a:lnTo>
                      <a:pt x="176" y="300"/>
                    </a:lnTo>
                    <a:lnTo>
                      <a:pt x="153" y="372"/>
                    </a:lnTo>
                    <a:lnTo>
                      <a:pt x="124" y="440"/>
                    </a:lnTo>
                    <a:lnTo>
                      <a:pt x="97" y="512"/>
                    </a:lnTo>
                    <a:lnTo>
                      <a:pt x="66" y="584"/>
                    </a:lnTo>
                    <a:lnTo>
                      <a:pt x="33" y="652"/>
                    </a:lnTo>
                    <a:lnTo>
                      <a:pt x="0" y="723"/>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95" name="Freeform 1067"/>
              <p:cNvSpPr>
                <a:spLocks/>
              </p:cNvSpPr>
              <p:nvPr/>
            </p:nvSpPr>
            <p:spPr bwMode="auto">
              <a:xfrm>
                <a:off x="903" y="2985"/>
                <a:ext cx="5" cy="22"/>
              </a:xfrm>
              <a:custGeom>
                <a:avLst/>
                <a:gdLst>
                  <a:gd name="T0" fmla="*/ 117 w 117"/>
                  <a:gd name="T1" fmla="*/ 0 h 613"/>
                  <a:gd name="T2" fmla="*/ 101 w 117"/>
                  <a:gd name="T3" fmla="*/ 52 h 613"/>
                  <a:gd name="T4" fmla="*/ 88 w 117"/>
                  <a:gd name="T5" fmla="*/ 110 h 613"/>
                  <a:gd name="T6" fmla="*/ 71 w 117"/>
                  <a:gd name="T7" fmla="*/ 172 h 613"/>
                  <a:gd name="T8" fmla="*/ 58 w 117"/>
                  <a:gd name="T9" fmla="*/ 237 h 613"/>
                  <a:gd name="T10" fmla="*/ 46 w 117"/>
                  <a:gd name="T11" fmla="*/ 303 h 613"/>
                  <a:gd name="T12" fmla="*/ 36 w 117"/>
                  <a:gd name="T13" fmla="*/ 368 h 613"/>
                  <a:gd name="T14" fmla="*/ 25 w 117"/>
                  <a:gd name="T15" fmla="*/ 433 h 613"/>
                  <a:gd name="T16" fmla="*/ 16 w 117"/>
                  <a:gd name="T17" fmla="*/ 499 h 613"/>
                  <a:gd name="T18" fmla="*/ 6 w 117"/>
                  <a:gd name="T19" fmla="*/ 557 h 613"/>
                  <a:gd name="T20" fmla="*/ 0 w 117"/>
                  <a:gd name="T21" fmla="*/ 613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613">
                    <a:moveTo>
                      <a:pt x="117" y="0"/>
                    </a:moveTo>
                    <a:lnTo>
                      <a:pt x="101" y="52"/>
                    </a:lnTo>
                    <a:lnTo>
                      <a:pt x="88" y="110"/>
                    </a:lnTo>
                    <a:lnTo>
                      <a:pt x="71" y="172"/>
                    </a:lnTo>
                    <a:lnTo>
                      <a:pt x="58" y="237"/>
                    </a:lnTo>
                    <a:lnTo>
                      <a:pt x="46" y="303"/>
                    </a:lnTo>
                    <a:lnTo>
                      <a:pt x="36" y="368"/>
                    </a:lnTo>
                    <a:lnTo>
                      <a:pt x="25" y="433"/>
                    </a:lnTo>
                    <a:lnTo>
                      <a:pt x="16" y="499"/>
                    </a:lnTo>
                    <a:lnTo>
                      <a:pt x="6" y="557"/>
                    </a:lnTo>
                    <a:lnTo>
                      <a:pt x="0" y="613"/>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96" name="Freeform 1068"/>
              <p:cNvSpPr>
                <a:spLocks/>
              </p:cNvSpPr>
              <p:nvPr/>
            </p:nvSpPr>
            <p:spPr bwMode="auto">
              <a:xfrm>
                <a:off x="913" y="2990"/>
                <a:ext cx="5" cy="35"/>
              </a:xfrm>
              <a:custGeom>
                <a:avLst/>
                <a:gdLst>
                  <a:gd name="T0" fmla="*/ 117 w 117"/>
                  <a:gd name="T1" fmla="*/ 0 h 999"/>
                  <a:gd name="T2" fmla="*/ 98 w 117"/>
                  <a:gd name="T3" fmla="*/ 72 h 999"/>
                  <a:gd name="T4" fmla="*/ 81 w 117"/>
                  <a:gd name="T5" fmla="*/ 140 h 999"/>
                  <a:gd name="T6" fmla="*/ 68 w 117"/>
                  <a:gd name="T7" fmla="*/ 212 h 999"/>
                  <a:gd name="T8" fmla="*/ 62 w 117"/>
                  <a:gd name="T9" fmla="*/ 284 h 999"/>
                  <a:gd name="T10" fmla="*/ 55 w 117"/>
                  <a:gd name="T11" fmla="*/ 353 h 999"/>
                  <a:gd name="T12" fmla="*/ 52 w 117"/>
                  <a:gd name="T13" fmla="*/ 424 h 999"/>
                  <a:gd name="T14" fmla="*/ 49 w 117"/>
                  <a:gd name="T15" fmla="*/ 496 h 999"/>
                  <a:gd name="T16" fmla="*/ 46 w 117"/>
                  <a:gd name="T17" fmla="*/ 571 h 999"/>
                  <a:gd name="T18" fmla="*/ 43 w 117"/>
                  <a:gd name="T19" fmla="*/ 643 h 999"/>
                  <a:gd name="T20" fmla="*/ 35 w 117"/>
                  <a:gd name="T21" fmla="*/ 715 h 999"/>
                  <a:gd name="T22" fmla="*/ 32 w 117"/>
                  <a:gd name="T23" fmla="*/ 734 h 999"/>
                  <a:gd name="T24" fmla="*/ 32 w 117"/>
                  <a:gd name="T25" fmla="*/ 758 h 999"/>
                  <a:gd name="T26" fmla="*/ 29 w 117"/>
                  <a:gd name="T27" fmla="*/ 780 h 999"/>
                  <a:gd name="T28" fmla="*/ 29 w 117"/>
                  <a:gd name="T29" fmla="*/ 806 h 999"/>
                  <a:gd name="T30" fmla="*/ 26 w 117"/>
                  <a:gd name="T31" fmla="*/ 836 h 999"/>
                  <a:gd name="T32" fmla="*/ 23 w 117"/>
                  <a:gd name="T33" fmla="*/ 865 h 999"/>
                  <a:gd name="T34" fmla="*/ 19 w 117"/>
                  <a:gd name="T35" fmla="*/ 897 h 999"/>
                  <a:gd name="T36" fmla="*/ 16 w 117"/>
                  <a:gd name="T37" fmla="*/ 930 h 999"/>
                  <a:gd name="T38" fmla="*/ 7 w 117"/>
                  <a:gd name="T39" fmla="*/ 963 h 999"/>
                  <a:gd name="T40" fmla="*/ 0 w 117"/>
                  <a:gd name="T41" fmla="*/ 999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7" h="999">
                    <a:moveTo>
                      <a:pt x="117" y="0"/>
                    </a:moveTo>
                    <a:lnTo>
                      <a:pt x="98" y="72"/>
                    </a:lnTo>
                    <a:lnTo>
                      <a:pt x="81" y="140"/>
                    </a:lnTo>
                    <a:lnTo>
                      <a:pt x="68" y="212"/>
                    </a:lnTo>
                    <a:lnTo>
                      <a:pt x="62" y="284"/>
                    </a:lnTo>
                    <a:lnTo>
                      <a:pt x="55" y="353"/>
                    </a:lnTo>
                    <a:lnTo>
                      <a:pt x="52" y="424"/>
                    </a:lnTo>
                    <a:lnTo>
                      <a:pt x="49" y="496"/>
                    </a:lnTo>
                    <a:lnTo>
                      <a:pt x="46" y="571"/>
                    </a:lnTo>
                    <a:lnTo>
                      <a:pt x="43" y="643"/>
                    </a:lnTo>
                    <a:lnTo>
                      <a:pt x="35" y="715"/>
                    </a:lnTo>
                    <a:lnTo>
                      <a:pt x="32" y="734"/>
                    </a:lnTo>
                    <a:lnTo>
                      <a:pt x="32" y="758"/>
                    </a:lnTo>
                    <a:lnTo>
                      <a:pt x="29" y="780"/>
                    </a:lnTo>
                    <a:lnTo>
                      <a:pt x="29" y="806"/>
                    </a:lnTo>
                    <a:lnTo>
                      <a:pt x="26" y="836"/>
                    </a:lnTo>
                    <a:lnTo>
                      <a:pt x="23" y="865"/>
                    </a:lnTo>
                    <a:lnTo>
                      <a:pt x="19" y="897"/>
                    </a:lnTo>
                    <a:lnTo>
                      <a:pt x="16" y="930"/>
                    </a:lnTo>
                    <a:lnTo>
                      <a:pt x="7" y="963"/>
                    </a:lnTo>
                    <a:lnTo>
                      <a:pt x="0" y="999"/>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97" name="Freeform 1069"/>
              <p:cNvSpPr>
                <a:spLocks/>
              </p:cNvSpPr>
              <p:nvPr/>
            </p:nvSpPr>
            <p:spPr bwMode="auto">
              <a:xfrm>
                <a:off x="920" y="3008"/>
                <a:ext cx="3" cy="22"/>
              </a:xfrm>
              <a:custGeom>
                <a:avLst/>
                <a:gdLst>
                  <a:gd name="T0" fmla="*/ 71 w 71"/>
                  <a:gd name="T1" fmla="*/ 0 h 626"/>
                  <a:gd name="T2" fmla="*/ 68 w 71"/>
                  <a:gd name="T3" fmla="*/ 52 h 626"/>
                  <a:gd name="T4" fmla="*/ 61 w 71"/>
                  <a:gd name="T5" fmla="*/ 107 h 626"/>
                  <a:gd name="T6" fmla="*/ 55 w 71"/>
                  <a:gd name="T7" fmla="*/ 166 h 626"/>
                  <a:gd name="T8" fmla="*/ 42 w 71"/>
                  <a:gd name="T9" fmla="*/ 224 h 626"/>
                  <a:gd name="T10" fmla="*/ 33 w 71"/>
                  <a:gd name="T11" fmla="*/ 287 h 626"/>
                  <a:gd name="T12" fmla="*/ 22 w 71"/>
                  <a:gd name="T13" fmla="*/ 348 h 626"/>
                  <a:gd name="T14" fmla="*/ 13 w 71"/>
                  <a:gd name="T15" fmla="*/ 414 h 626"/>
                  <a:gd name="T16" fmla="*/ 6 w 71"/>
                  <a:gd name="T17" fmla="*/ 483 h 626"/>
                  <a:gd name="T18" fmla="*/ 0 w 71"/>
                  <a:gd name="T19" fmla="*/ 554 h 626"/>
                  <a:gd name="T20" fmla="*/ 0 w 71"/>
                  <a:gd name="T21" fmla="*/ 626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626">
                    <a:moveTo>
                      <a:pt x="71" y="0"/>
                    </a:moveTo>
                    <a:lnTo>
                      <a:pt x="68" y="52"/>
                    </a:lnTo>
                    <a:lnTo>
                      <a:pt x="61" y="107"/>
                    </a:lnTo>
                    <a:lnTo>
                      <a:pt x="55" y="166"/>
                    </a:lnTo>
                    <a:lnTo>
                      <a:pt x="42" y="224"/>
                    </a:lnTo>
                    <a:lnTo>
                      <a:pt x="33" y="287"/>
                    </a:lnTo>
                    <a:lnTo>
                      <a:pt x="22" y="348"/>
                    </a:lnTo>
                    <a:lnTo>
                      <a:pt x="13" y="414"/>
                    </a:lnTo>
                    <a:lnTo>
                      <a:pt x="6" y="483"/>
                    </a:lnTo>
                    <a:lnTo>
                      <a:pt x="0" y="554"/>
                    </a:lnTo>
                    <a:lnTo>
                      <a:pt x="0" y="626"/>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98" name="Freeform 1070"/>
              <p:cNvSpPr>
                <a:spLocks/>
              </p:cNvSpPr>
              <p:nvPr/>
            </p:nvSpPr>
            <p:spPr bwMode="auto">
              <a:xfrm>
                <a:off x="872" y="2977"/>
                <a:ext cx="13" cy="15"/>
              </a:xfrm>
              <a:custGeom>
                <a:avLst/>
                <a:gdLst>
                  <a:gd name="T0" fmla="*/ 295 w 295"/>
                  <a:gd name="T1" fmla="*/ 0 h 420"/>
                  <a:gd name="T2" fmla="*/ 269 w 295"/>
                  <a:gd name="T3" fmla="*/ 46 h 420"/>
                  <a:gd name="T4" fmla="*/ 243 w 295"/>
                  <a:gd name="T5" fmla="*/ 88 h 420"/>
                  <a:gd name="T6" fmla="*/ 217 w 295"/>
                  <a:gd name="T7" fmla="*/ 133 h 420"/>
                  <a:gd name="T8" fmla="*/ 191 w 295"/>
                  <a:gd name="T9" fmla="*/ 179 h 420"/>
                  <a:gd name="T10" fmla="*/ 165 w 295"/>
                  <a:gd name="T11" fmla="*/ 225 h 420"/>
                  <a:gd name="T12" fmla="*/ 135 w 295"/>
                  <a:gd name="T13" fmla="*/ 267 h 420"/>
                  <a:gd name="T14" fmla="*/ 103 w 295"/>
                  <a:gd name="T15" fmla="*/ 309 h 420"/>
                  <a:gd name="T16" fmla="*/ 71 w 295"/>
                  <a:gd name="T17" fmla="*/ 348 h 420"/>
                  <a:gd name="T18" fmla="*/ 38 w 295"/>
                  <a:gd name="T19" fmla="*/ 388 h 420"/>
                  <a:gd name="T20" fmla="*/ 0 w 295"/>
                  <a:gd name="T21"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5" h="420">
                    <a:moveTo>
                      <a:pt x="295" y="0"/>
                    </a:moveTo>
                    <a:lnTo>
                      <a:pt x="269" y="46"/>
                    </a:lnTo>
                    <a:lnTo>
                      <a:pt x="243" y="88"/>
                    </a:lnTo>
                    <a:lnTo>
                      <a:pt x="217" y="133"/>
                    </a:lnTo>
                    <a:lnTo>
                      <a:pt x="191" y="179"/>
                    </a:lnTo>
                    <a:lnTo>
                      <a:pt x="165" y="225"/>
                    </a:lnTo>
                    <a:lnTo>
                      <a:pt x="135" y="267"/>
                    </a:lnTo>
                    <a:lnTo>
                      <a:pt x="103" y="309"/>
                    </a:lnTo>
                    <a:lnTo>
                      <a:pt x="71" y="348"/>
                    </a:lnTo>
                    <a:lnTo>
                      <a:pt x="38" y="388"/>
                    </a:lnTo>
                    <a:lnTo>
                      <a:pt x="0" y="420"/>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599" name="Freeform 1071"/>
              <p:cNvSpPr>
                <a:spLocks/>
              </p:cNvSpPr>
              <p:nvPr/>
            </p:nvSpPr>
            <p:spPr bwMode="auto">
              <a:xfrm>
                <a:off x="877" y="2952"/>
                <a:ext cx="14" cy="17"/>
              </a:xfrm>
              <a:custGeom>
                <a:avLst/>
                <a:gdLst>
                  <a:gd name="T0" fmla="*/ 0 w 305"/>
                  <a:gd name="T1" fmla="*/ 463 h 463"/>
                  <a:gd name="T2" fmla="*/ 36 w 305"/>
                  <a:gd name="T3" fmla="*/ 417 h 463"/>
                  <a:gd name="T4" fmla="*/ 68 w 305"/>
                  <a:gd name="T5" fmla="*/ 375 h 463"/>
                  <a:gd name="T6" fmla="*/ 97 w 305"/>
                  <a:gd name="T7" fmla="*/ 329 h 463"/>
                  <a:gd name="T8" fmla="*/ 130 w 305"/>
                  <a:gd name="T9" fmla="*/ 284 h 463"/>
                  <a:gd name="T10" fmla="*/ 159 w 305"/>
                  <a:gd name="T11" fmla="*/ 238 h 463"/>
                  <a:gd name="T12" fmla="*/ 188 w 305"/>
                  <a:gd name="T13" fmla="*/ 190 h 463"/>
                  <a:gd name="T14" fmla="*/ 217 w 305"/>
                  <a:gd name="T15" fmla="*/ 143 h 463"/>
                  <a:gd name="T16" fmla="*/ 247 w 305"/>
                  <a:gd name="T17" fmla="*/ 94 h 463"/>
                  <a:gd name="T18" fmla="*/ 276 w 305"/>
                  <a:gd name="T19" fmla="*/ 49 h 463"/>
                  <a:gd name="T20" fmla="*/ 305 w 305"/>
                  <a:gd name="T21" fmla="*/ 0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5" h="463">
                    <a:moveTo>
                      <a:pt x="0" y="463"/>
                    </a:moveTo>
                    <a:lnTo>
                      <a:pt x="36" y="417"/>
                    </a:lnTo>
                    <a:lnTo>
                      <a:pt x="68" y="375"/>
                    </a:lnTo>
                    <a:lnTo>
                      <a:pt x="97" y="329"/>
                    </a:lnTo>
                    <a:lnTo>
                      <a:pt x="130" y="284"/>
                    </a:lnTo>
                    <a:lnTo>
                      <a:pt x="159" y="238"/>
                    </a:lnTo>
                    <a:lnTo>
                      <a:pt x="188" y="190"/>
                    </a:lnTo>
                    <a:lnTo>
                      <a:pt x="217" y="143"/>
                    </a:lnTo>
                    <a:lnTo>
                      <a:pt x="247" y="94"/>
                    </a:lnTo>
                    <a:lnTo>
                      <a:pt x="276" y="49"/>
                    </a:lnTo>
                    <a:lnTo>
                      <a:pt x="305" y="0"/>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00" name="Freeform 1072"/>
              <p:cNvSpPr>
                <a:spLocks/>
              </p:cNvSpPr>
              <p:nvPr/>
            </p:nvSpPr>
            <p:spPr bwMode="auto">
              <a:xfrm>
                <a:off x="893" y="2960"/>
                <a:ext cx="10" cy="20"/>
              </a:xfrm>
              <a:custGeom>
                <a:avLst/>
                <a:gdLst>
                  <a:gd name="T0" fmla="*/ 231 w 231"/>
                  <a:gd name="T1" fmla="*/ 0 h 561"/>
                  <a:gd name="T2" fmla="*/ 212 w 231"/>
                  <a:gd name="T3" fmla="*/ 58 h 561"/>
                  <a:gd name="T4" fmla="*/ 195 w 231"/>
                  <a:gd name="T5" fmla="*/ 117 h 561"/>
                  <a:gd name="T6" fmla="*/ 176 w 231"/>
                  <a:gd name="T7" fmla="*/ 172 h 561"/>
                  <a:gd name="T8" fmla="*/ 153 w 231"/>
                  <a:gd name="T9" fmla="*/ 231 h 561"/>
                  <a:gd name="T10" fmla="*/ 130 w 231"/>
                  <a:gd name="T11" fmla="*/ 286 h 561"/>
                  <a:gd name="T12" fmla="*/ 107 w 231"/>
                  <a:gd name="T13" fmla="*/ 343 h 561"/>
                  <a:gd name="T14" fmla="*/ 85 w 231"/>
                  <a:gd name="T15" fmla="*/ 398 h 561"/>
                  <a:gd name="T16" fmla="*/ 55 w 231"/>
                  <a:gd name="T17" fmla="*/ 453 h 561"/>
                  <a:gd name="T18" fmla="*/ 30 w 231"/>
                  <a:gd name="T19" fmla="*/ 509 h 561"/>
                  <a:gd name="T20" fmla="*/ 0 w 231"/>
                  <a:gd name="T21" fmla="*/ 561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1" h="561">
                    <a:moveTo>
                      <a:pt x="231" y="0"/>
                    </a:moveTo>
                    <a:lnTo>
                      <a:pt x="212" y="58"/>
                    </a:lnTo>
                    <a:lnTo>
                      <a:pt x="195" y="117"/>
                    </a:lnTo>
                    <a:lnTo>
                      <a:pt x="176" y="172"/>
                    </a:lnTo>
                    <a:lnTo>
                      <a:pt x="153" y="231"/>
                    </a:lnTo>
                    <a:lnTo>
                      <a:pt x="130" y="286"/>
                    </a:lnTo>
                    <a:lnTo>
                      <a:pt x="107" y="343"/>
                    </a:lnTo>
                    <a:lnTo>
                      <a:pt x="85" y="398"/>
                    </a:lnTo>
                    <a:lnTo>
                      <a:pt x="55" y="453"/>
                    </a:lnTo>
                    <a:lnTo>
                      <a:pt x="30" y="509"/>
                    </a:lnTo>
                    <a:lnTo>
                      <a:pt x="0" y="561"/>
                    </a:lnTo>
                  </a:path>
                </a:pathLst>
              </a:custGeom>
              <a:solidFill>
                <a:srgbClr val="993366"/>
              </a:solidFill>
              <a:ln w="1651">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01" name="Freeform 1073"/>
              <p:cNvSpPr>
                <a:spLocks/>
              </p:cNvSpPr>
              <p:nvPr/>
            </p:nvSpPr>
            <p:spPr bwMode="auto">
              <a:xfrm>
                <a:off x="931" y="2968"/>
                <a:ext cx="5" cy="27"/>
              </a:xfrm>
              <a:custGeom>
                <a:avLst/>
                <a:gdLst>
                  <a:gd name="T0" fmla="*/ 0 w 113"/>
                  <a:gd name="T1" fmla="*/ 0 h 760"/>
                  <a:gd name="T2" fmla="*/ 26 w 113"/>
                  <a:gd name="T3" fmla="*/ 72 h 760"/>
                  <a:gd name="T4" fmla="*/ 49 w 113"/>
                  <a:gd name="T5" fmla="*/ 147 h 760"/>
                  <a:gd name="T6" fmla="*/ 68 w 113"/>
                  <a:gd name="T7" fmla="*/ 222 h 760"/>
                  <a:gd name="T8" fmla="*/ 85 w 113"/>
                  <a:gd name="T9" fmla="*/ 297 h 760"/>
                  <a:gd name="T10" fmla="*/ 94 w 113"/>
                  <a:gd name="T11" fmla="*/ 372 h 760"/>
                  <a:gd name="T12" fmla="*/ 104 w 113"/>
                  <a:gd name="T13" fmla="*/ 450 h 760"/>
                  <a:gd name="T14" fmla="*/ 107 w 113"/>
                  <a:gd name="T15" fmla="*/ 525 h 760"/>
                  <a:gd name="T16" fmla="*/ 110 w 113"/>
                  <a:gd name="T17" fmla="*/ 604 h 760"/>
                  <a:gd name="T18" fmla="*/ 113 w 113"/>
                  <a:gd name="T19" fmla="*/ 682 h 760"/>
                  <a:gd name="T20" fmla="*/ 110 w 113"/>
                  <a:gd name="T21" fmla="*/ 760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760">
                    <a:moveTo>
                      <a:pt x="0" y="0"/>
                    </a:moveTo>
                    <a:lnTo>
                      <a:pt x="26" y="72"/>
                    </a:lnTo>
                    <a:lnTo>
                      <a:pt x="49" y="147"/>
                    </a:lnTo>
                    <a:lnTo>
                      <a:pt x="68" y="222"/>
                    </a:lnTo>
                    <a:lnTo>
                      <a:pt x="85" y="297"/>
                    </a:lnTo>
                    <a:lnTo>
                      <a:pt x="94" y="372"/>
                    </a:lnTo>
                    <a:lnTo>
                      <a:pt x="104" y="450"/>
                    </a:lnTo>
                    <a:lnTo>
                      <a:pt x="107" y="525"/>
                    </a:lnTo>
                    <a:lnTo>
                      <a:pt x="110" y="604"/>
                    </a:lnTo>
                    <a:lnTo>
                      <a:pt x="113" y="682"/>
                    </a:lnTo>
                    <a:lnTo>
                      <a:pt x="110" y="760"/>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02" name="Freeform 1074"/>
              <p:cNvSpPr>
                <a:spLocks/>
              </p:cNvSpPr>
              <p:nvPr/>
            </p:nvSpPr>
            <p:spPr bwMode="auto">
              <a:xfrm>
                <a:off x="932" y="2683"/>
                <a:ext cx="9" cy="19"/>
              </a:xfrm>
              <a:custGeom>
                <a:avLst/>
                <a:gdLst>
                  <a:gd name="T0" fmla="*/ 0 w 198"/>
                  <a:gd name="T1" fmla="*/ 0 h 522"/>
                  <a:gd name="T2" fmla="*/ 12 w 198"/>
                  <a:gd name="T3" fmla="*/ 14 h 522"/>
                  <a:gd name="T4" fmla="*/ 25 w 198"/>
                  <a:gd name="T5" fmla="*/ 30 h 522"/>
                  <a:gd name="T6" fmla="*/ 38 w 198"/>
                  <a:gd name="T7" fmla="*/ 46 h 522"/>
                  <a:gd name="T8" fmla="*/ 48 w 198"/>
                  <a:gd name="T9" fmla="*/ 63 h 522"/>
                  <a:gd name="T10" fmla="*/ 58 w 198"/>
                  <a:gd name="T11" fmla="*/ 82 h 522"/>
                  <a:gd name="T12" fmla="*/ 64 w 198"/>
                  <a:gd name="T13" fmla="*/ 99 h 522"/>
                  <a:gd name="T14" fmla="*/ 74 w 198"/>
                  <a:gd name="T15" fmla="*/ 118 h 522"/>
                  <a:gd name="T16" fmla="*/ 80 w 198"/>
                  <a:gd name="T17" fmla="*/ 135 h 522"/>
                  <a:gd name="T18" fmla="*/ 87 w 198"/>
                  <a:gd name="T19" fmla="*/ 154 h 522"/>
                  <a:gd name="T20" fmla="*/ 94 w 198"/>
                  <a:gd name="T21" fmla="*/ 174 h 522"/>
                  <a:gd name="T22" fmla="*/ 107 w 198"/>
                  <a:gd name="T23" fmla="*/ 203 h 522"/>
                  <a:gd name="T24" fmla="*/ 113 w 198"/>
                  <a:gd name="T25" fmla="*/ 239 h 522"/>
                  <a:gd name="T26" fmla="*/ 123 w 198"/>
                  <a:gd name="T27" fmla="*/ 275 h 522"/>
                  <a:gd name="T28" fmla="*/ 132 w 198"/>
                  <a:gd name="T29" fmla="*/ 311 h 522"/>
                  <a:gd name="T30" fmla="*/ 143 w 198"/>
                  <a:gd name="T31" fmla="*/ 350 h 522"/>
                  <a:gd name="T32" fmla="*/ 149 w 198"/>
                  <a:gd name="T33" fmla="*/ 386 h 522"/>
                  <a:gd name="T34" fmla="*/ 159 w 198"/>
                  <a:gd name="T35" fmla="*/ 425 h 522"/>
                  <a:gd name="T36" fmla="*/ 171 w 198"/>
                  <a:gd name="T37" fmla="*/ 458 h 522"/>
                  <a:gd name="T38" fmla="*/ 184 w 198"/>
                  <a:gd name="T39" fmla="*/ 493 h 522"/>
                  <a:gd name="T40" fmla="*/ 198 w 198"/>
                  <a:gd name="T41" fmla="*/ 522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8" h="522">
                    <a:moveTo>
                      <a:pt x="0" y="0"/>
                    </a:moveTo>
                    <a:lnTo>
                      <a:pt x="12" y="14"/>
                    </a:lnTo>
                    <a:lnTo>
                      <a:pt x="25" y="30"/>
                    </a:lnTo>
                    <a:lnTo>
                      <a:pt x="38" y="46"/>
                    </a:lnTo>
                    <a:lnTo>
                      <a:pt x="48" y="63"/>
                    </a:lnTo>
                    <a:lnTo>
                      <a:pt x="58" y="82"/>
                    </a:lnTo>
                    <a:lnTo>
                      <a:pt x="64" y="99"/>
                    </a:lnTo>
                    <a:lnTo>
                      <a:pt x="74" y="118"/>
                    </a:lnTo>
                    <a:lnTo>
                      <a:pt x="80" y="135"/>
                    </a:lnTo>
                    <a:lnTo>
                      <a:pt x="87" y="154"/>
                    </a:lnTo>
                    <a:lnTo>
                      <a:pt x="94" y="174"/>
                    </a:lnTo>
                    <a:lnTo>
                      <a:pt x="107" y="203"/>
                    </a:lnTo>
                    <a:lnTo>
                      <a:pt x="113" y="239"/>
                    </a:lnTo>
                    <a:lnTo>
                      <a:pt x="123" y="275"/>
                    </a:lnTo>
                    <a:lnTo>
                      <a:pt x="132" y="311"/>
                    </a:lnTo>
                    <a:lnTo>
                      <a:pt x="143" y="350"/>
                    </a:lnTo>
                    <a:lnTo>
                      <a:pt x="149" y="386"/>
                    </a:lnTo>
                    <a:lnTo>
                      <a:pt x="159" y="425"/>
                    </a:lnTo>
                    <a:lnTo>
                      <a:pt x="171" y="458"/>
                    </a:lnTo>
                    <a:lnTo>
                      <a:pt x="184" y="493"/>
                    </a:lnTo>
                    <a:lnTo>
                      <a:pt x="198" y="522"/>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03" name="Freeform 1075"/>
              <p:cNvSpPr>
                <a:spLocks/>
              </p:cNvSpPr>
              <p:nvPr/>
            </p:nvSpPr>
            <p:spPr bwMode="auto">
              <a:xfrm>
                <a:off x="935" y="2700"/>
                <a:ext cx="10" cy="11"/>
              </a:xfrm>
              <a:custGeom>
                <a:avLst/>
                <a:gdLst>
                  <a:gd name="T0" fmla="*/ 0 w 224"/>
                  <a:gd name="T1" fmla="*/ 0 h 317"/>
                  <a:gd name="T2" fmla="*/ 19 w 224"/>
                  <a:gd name="T3" fmla="*/ 36 h 317"/>
                  <a:gd name="T4" fmla="*/ 42 w 224"/>
                  <a:gd name="T5" fmla="*/ 69 h 317"/>
                  <a:gd name="T6" fmla="*/ 65 w 224"/>
                  <a:gd name="T7" fmla="*/ 101 h 317"/>
                  <a:gd name="T8" fmla="*/ 88 w 224"/>
                  <a:gd name="T9" fmla="*/ 131 h 317"/>
                  <a:gd name="T10" fmla="*/ 110 w 224"/>
                  <a:gd name="T11" fmla="*/ 157 h 317"/>
                  <a:gd name="T12" fmla="*/ 137 w 224"/>
                  <a:gd name="T13" fmla="*/ 186 h 317"/>
                  <a:gd name="T14" fmla="*/ 159 w 224"/>
                  <a:gd name="T15" fmla="*/ 215 h 317"/>
                  <a:gd name="T16" fmla="*/ 182 w 224"/>
                  <a:gd name="T17" fmla="*/ 248 h 317"/>
                  <a:gd name="T18" fmla="*/ 204 w 224"/>
                  <a:gd name="T19" fmla="*/ 281 h 317"/>
                  <a:gd name="T20" fmla="*/ 224 w 224"/>
                  <a:gd name="T21" fmla="*/ 317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317">
                    <a:moveTo>
                      <a:pt x="0" y="0"/>
                    </a:moveTo>
                    <a:lnTo>
                      <a:pt x="19" y="36"/>
                    </a:lnTo>
                    <a:lnTo>
                      <a:pt x="42" y="69"/>
                    </a:lnTo>
                    <a:lnTo>
                      <a:pt x="65" y="101"/>
                    </a:lnTo>
                    <a:lnTo>
                      <a:pt x="88" y="131"/>
                    </a:lnTo>
                    <a:lnTo>
                      <a:pt x="110" y="157"/>
                    </a:lnTo>
                    <a:lnTo>
                      <a:pt x="137" y="186"/>
                    </a:lnTo>
                    <a:lnTo>
                      <a:pt x="159" y="215"/>
                    </a:lnTo>
                    <a:lnTo>
                      <a:pt x="182" y="248"/>
                    </a:lnTo>
                    <a:lnTo>
                      <a:pt x="204" y="281"/>
                    </a:lnTo>
                    <a:lnTo>
                      <a:pt x="224" y="317"/>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04" name="Freeform 1076"/>
              <p:cNvSpPr>
                <a:spLocks/>
              </p:cNvSpPr>
              <p:nvPr/>
            </p:nvSpPr>
            <p:spPr bwMode="auto">
              <a:xfrm>
                <a:off x="936" y="2707"/>
                <a:ext cx="10" cy="9"/>
              </a:xfrm>
              <a:custGeom>
                <a:avLst/>
                <a:gdLst>
                  <a:gd name="T0" fmla="*/ 0 w 225"/>
                  <a:gd name="T1" fmla="*/ 0 h 232"/>
                  <a:gd name="T2" fmla="*/ 10 w 225"/>
                  <a:gd name="T3" fmla="*/ 6 h 232"/>
                  <a:gd name="T4" fmla="*/ 17 w 225"/>
                  <a:gd name="T5" fmla="*/ 10 h 232"/>
                  <a:gd name="T6" fmla="*/ 27 w 225"/>
                  <a:gd name="T7" fmla="*/ 16 h 232"/>
                  <a:gd name="T8" fmla="*/ 33 w 225"/>
                  <a:gd name="T9" fmla="*/ 20 h 232"/>
                  <a:gd name="T10" fmla="*/ 39 w 225"/>
                  <a:gd name="T11" fmla="*/ 26 h 232"/>
                  <a:gd name="T12" fmla="*/ 49 w 225"/>
                  <a:gd name="T13" fmla="*/ 30 h 232"/>
                  <a:gd name="T14" fmla="*/ 55 w 225"/>
                  <a:gd name="T15" fmla="*/ 36 h 232"/>
                  <a:gd name="T16" fmla="*/ 62 w 225"/>
                  <a:gd name="T17" fmla="*/ 42 h 232"/>
                  <a:gd name="T18" fmla="*/ 66 w 225"/>
                  <a:gd name="T19" fmla="*/ 49 h 232"/>
                  <a:gd name="T20" fmla="*/ 72 w 225"/>
                  <a:gd name="T21" fmla="*/ 55 h 232"/>
                  <a:gd name="T22" fmla="*/ 85 w 225"/>
                  <a:gd name="T23" fmla="*/ 75 h 232"/>
                  <a:gd name="T24" fmla="*/ 98 w 225"/>
                  <a:gd name="T25" fmla="*/ 97 h 232"/>
                  <a:gd name="T26" fmla="*/ 114 w 225"/>
                  <a:gd name="T27" fmla="*/ 118 h 232"/>
                  <a:gd name="T28" fmla="*/ 127 w 225"/>
                  <a:gd name="T29" fmla="*/ 133 h 232"/>
                  <a:gd name="T30" fmla="*/ 140 w 225"/>
                  <a:gd name="T31" fmla="*/ 154 h 232"/>
                  <a:gd name="T32" fmla="*/ 156 w 225"/>
                  <a:gd name="T33" fmla="*/ 169 h 232"/>
                  <a:gd name="T34" fmla="*/ 173 w 225"/>
                  <a:gd name="T35" fmla="*/ 186 h 232"/>
                  <a:gd name="T36" fmla="*/ 189 w 225"/>
                  <a:gd name="T37" fmla="*/ 202 h 232"/>
                  <a:gd name="T38" fmla="*/ 205 w 225"/>
                  <a:gd name="T39" fmla="*/ 218 h 232"/>
                  <a:gd name="T40" fmla="*/ 225 w 225"/>
                  <a:gd name="T41" fmla="*/ 23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5" h="232">
                    <a:moveTo>
                      <a:pt x="0" y="0"/>
                    </a:moveTo>
                    <a:lnTo>
                      <a:pt x="10" y="6"/>
                    </a:lnTo>
                    <a:lnTo>
                      <a:pt x="17" y="10"/>
                    </a:lnTo>
                    <a:lnTo>
                      <a:pt x="27" y="16"/>
                    </a:lnTo>
                    <a:lnTo>
                      <a:pt x="33" y="20"/>
                    </a:lnTo>
                    <a:lnTo>
                      <a:pt x="39" y="26"/>
                    </a:lnTo>
                    <a:lnTo>
                      <a:pt x="49" y="30"/>
                    </a:lnTo>
                    <a:lnTo>
                      <a:pt x="55" y="36"/>
                    </a:lnTo>
                    <a:lnTo>
                      <a:pt x="62" y="42"/>
                    </a:lnTo>
                    <a:lnTo>
                      <a:pt x="66" y="49"/>
                    </a:lnTo>
                    <a:lnTo>
                      <a:pt x="72" y="55"/>
                    </a:lnTo>
                    <a:lnTo>
                      <a:pt x="85" y="75"/>
                    </a:lnTo>
                    <a:lnTo>
                      <a:pt x="98" y="97"/>
                    </a:lnTo>
                    <a:lnTo>
                      <a:pt x="114" y="118"/>
                    </a:lnTo>
                    <a:lnTo>
                      <a:pt x="127" y="133"/>
                    </a:lnTo>
                    <a:lnTo>
                      <a:pt x="140" y="154"/>
                    </a:lnTo>
                    <a:lnTo>
                      <a:pt x="156" y="169"/>
                    </a:lnTo>
                    <a:lnTo>
                      <a:pt x="173" y="186"/>
                    </a:lnTo>
                    <a:lnTo>
                      <a:pt x="189" y="202"/>
                    </a:lnTo>
                    <a:lnTo>
                      <a:pt x="205" y="218"/>
                    </a:lnTo>
                    <a:lnTo>
                      <a:pt x="225" y="232"/>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05" name="Freeform 1077"/>
              <p:cNvSpPr>
                <a:spLocks/>
              </p:cNvSpPr>
              <p:nvPr/>
            </p:nvSpPr>
            <p:spPr bwMode="auto">
              <a:xfrm>
                <a:off x="925" y="2711"/>
                <a:ext cx="22" cy="8"/>
              </a:xfrm>
              <a:custGeom>
                <a:avLst/>
                <a:gdLst>
                  <a:gd name="T0" fmla="*/ 490 w 490"/>
                  <a:gd name="T1" fmla="*/ 218 h 218"/>
                  <a:gd name="T2" fmla="*/ 448 w 490"/>
                  <a:gd name="T3" fmla="*/ 202 h 218"/>
                  <a:gd name="T4" fmla="*/ 399 w 490"/>
                  <a:gd name="T5" fmla="*/ 188 h 218"/>
                  <a:gd name="T6" fmla="*/ 347 w 490"/>
                  <a:gd name="T7" fmla="*/ 173 h 218"/>
                  <a:gd name="T8" fmla="*/ 295 w 490"/>
                  <a:gd name="T9" fmla="*/ 154 h 218"/>
                  <a:gd name="T10" fmla="*/ 243 w 490"/>
                  <a:gd name="T11" fmla="*/ 133 h 218"/>
                  <a:gd name="T12" fmla="*/ 188 w 490"/>
                  <a:gd name="T13" fmla="*/ 110 h 218"/>
                  <a:gd name="T14" fmla="*/ 136 w 490"/>
                  <a:gd name="T15" fmla="*/ 88 h 218"/>
                  <a:gd name="T16" fmla="*/ 88 w 490"/>
                  <a:gd name="T17" fmla="*/ 61 h 218"/>
                  <a:gd name="T18" fmla="*/ 42 w 490"/>
                  <a:gd name="T19" fmla="*/ 33 h 218"/>
                  <a:gd name="T20" fmla="*/ 0 w 490"/>
                  <a:gd name="T21"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0" h="218">
                    <a:moveTo>
                      <a:pt x="490" y="218"/>
                    </a:moveTo>
                    <a:lnTo>
                      <a:pt x="448" y="202"/>
                    </a:lnTo>
                    <a:lnTo>
                      <a:pt x="399" y="188"/>
                    </a:lnTo>
                    <a:lnTo>
                      <a:pt x="347" y="173"/>
                    </a:lnTo>
                    <a:lnTo>
                      <a:pt x="295" y="154"/>
                    </a:lnTo>
                    <a:lnTo>
                      <a:pt x="243" y="133"/>
                    </a:lnTo>
                    <a:lnTo>
                      <a:pt x="188" y="110"/>
                    </a:lnTo>
                    <a:lnTo>
                      <a:pt x="136" y="88"/>
                    </a:lnTo>
                    <a:lnTo>
                      <a:pt x="88" y="61"/>
                    </a:lnTo>
                    <a:lnTo>
                      <a:pt x="42" y="33"/>
                    </a:lnTo>
                    <a:lnTo>
                      <a:pt x="0"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06" name="Freeform 1078"/>
              <p:cNvSpPr>
                <a:spLocks/>
              </p:cNvSpPr>
              <p:nvPr/>
            </p:nvSpPr>
            <p:spPr bwMode="auto">
              <a:xfrm>
                <a:off x="927" y="2731"/>
                <a:ext cx="14" cy="3"/>
              </a:xfrm>
              <a:custGeom>
                <a:avLst/>
                <a:gdLst>
                  <a:gd name="T0" fmla="*/ 328 w 335"/>
                  <a:gd name="T1" fmla="*/ 0 h 61"/>
                  <a:gd name="T2" fmla="*/ 332 w 335"/>
                  <a:gd name="T3" fmla="*/ 0 h 61"/>
                  <a:gd name="T4" fmla="*/ 335 w 335"/>
                  <a:gd name="T5" fmla="*/ 0 h 61"/>
                  <a:gd name="T6" fmla="*/ 302 w 335"/>
                  <a:gd name="T7" fmla="*/ 15 h 61"/>
                  <a:gd name="T8" fmla="*/ 269 w 335"/>
                  <a:gd name="T9" fmla="*/ 28 h 61"/>
                  <a:gd name="T10" fmla="*/ 237 w 335"/>
                  <a:gd name="T11" fmla="*/ 39 h 61"/>
                  <a:gd name="T12" fmla="*/ 205 w 335"/>
                  <a:gd name="T13" fmla="*/ 48 h 61"/>
                  <a:gd name="T14" fmla="*/ 172 w 335"/>
                  <a:gd name="T15" fmla="*/ 55 h 61"/>
                  <a:gd name="T16" fmla="*/ 137 w 335"/>
                  <a:gd name="T17" fmla="*/ 58 h 61"/>
                  <a:gd name="T18" fmla="*/ 104 w 335"/>
                  <a:gd name="T19" fmla="*/ 61 h 61"/>
                  <a:gd name="T20" fmla="*/ 68 w 335"/>
                  <a:gd name="T21" fmla="*/ 61 h 61"/>
                  <a:gd name="T22" fmla="*/ 33 w 335"/>
                  <a:gd name="T23" fmla="*/ 58 h 61"/>
                  <a:gd name="T24" fmla="*/ 0 w 335"/>
                  <a:gd name="T25" fmla="*/ 5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5" h="61">
                    <a:moveTo>
                      <a:pt x="328" y="0"/>
                    </a:moveTo>
                    <a:lnTo>
                      <a:pt x="332" y="0"/>
                    </a:lnTo>
                    <a:lnTo>
                      <a:pt x="335" y="0"/>
                    </a:lnTo>
                    <a:lnTo>
                      <a:pt x="302" y="15"/>
                    </a:lnTo>
                    <a:lnTo>
                      <a:pt x="269" y="28"/>
                    </a:lnTo>
                    <a:lnTo>
                      <a:pt x="237" y="39"/>
                    </a:lnTo>
                    <a:lnTo>
                      <a:pt x="205" y="48"/>
                    </a:lnTo>
                    <a:lnTo>
                      <a:pt x="172" y="55"/>
                    </a:lnTo>
                    <a:lnTo>
                      <a:pt x="137" y="58"/>
                    </a:lnTo>
                    <a:lnTo>
                      <a:pt x="104" y="61"/>
                    </a:lnTo>
                    <a:lnTo>
                      <a:pt x="68" y="61"/>
                    </a:lnTo>
                    <a:lnTo>
                      <a:pt x="33" y="58"/>
                    </a:lnTo>
                    <a:lnTo>
                      <a:pt x="0" y="51"/>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07" name="Freeform 1079"/>
              <p:cNvSpPr>
                <a:spLocks/>
              </p:cNvSpPr>
              <p:nvPr/>
            </p:nvSpPr>
            <p:spPr bwMode="auto">
              <a:xfrm>
                <a:off x="924" y="2730"/>
                <a:ext cx="15" cy="1"/>
              </a:xfrm>
              <a:custGeom>
                <a:avLst/>
                <a:gdLst>
                  <a:gd name="T0" fmla="*/ 332 w 332"/>
                  <a:gd name="T1" fmla="*/ 0 h 32"/>
                  <a:gd name="T2" fmla="*/ 305 w 332"/>
                  <a:gd name="T3" fmla="*/ 10 h 32"/>
                  <a:gd name="T4" fmla="*/ 273 w 332"/>
                  <a:gd name="T5" fmla="*/ 17 h 32"/>
                  <a:gd name="T6" fmla="*/ 241 w 332"/>
                  <a:gd name="T7" fmla="*/ 23 h 32"/>
                  <a:gd name="T8" fmla="*/ 202 w 332"/>
                  <a:gd name="T9" fmla="*/ 26 h 32"/>
                  <a:gd name="T10" fmla="*/ 166 w 332"/>
                  <a:gd name="T11" fmla="*/ 29 h 32"/>
                  <a:gd name="T12" fmla="*/ 131 w 332"/>
                  <a:gd name="T13" fmla="*/ 32 h 32"/>
                  <a:gd name="T14" fmla="*/ 91 w 332"/>
                  <a:gd name="T15" fmla="*/ 32 h 32"/>
                  <a:gd name="T16" fmla="*/ 59 w 332"/>
                  <a:gd name="T17" fmla="*/ 29 h 32"/>
                  <a:gd name="T18" fmla="*/ 29 w 332"/>
                  <a:gd name="T19" fmla="*/ 26 h 32"/>
                  <a:gd name="T20" fmla="*/ 0 w 332"/>
                  <a:gd name="T21"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2" h="32">
                    <a:moveTo>
                      <a:pt x="332" y="0"/>
                    </a:moveTo>
                    <a:lnTo>
                      <a:pt x="305" y="10"/>
                    </a:lnTo>
                    <a:lnTo>
                      <a:pt x="273" y="17"/>
                    </a:lnTo>
                    <a:lnTo>
                      <a:pt x="241" y="23"/>
                    </a:lnTo>
                    <a:lnTo>
                      <a:pt x="202" y="26"/>
                    </a:lnTo>
                    <a:lnTo>
                      <a:pt x="166" y="29"/>
                    </a:lnTo>
                    <a:lnTo>
                      <a:pt x="131" y="32"/>
                    </a:lnTo>
                    <a:lnTo>
                      <a:pt x="91" y="32"/>
                    </a:lnTo>
                    <a:lnTo>
                      <a:pt x="59" y="29"/>
                    </a:lnTo>
                    <a:lnTo>
                      <a:pt x="29" y="26"/>
                    </a:lnTo>
                    <a:lnTo>
                      <a:pt x="0" y="2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08" name="Freeform 1080"/>
              <p:cNvSpPr>
                <a:spLocks/>
              </p:cNvSpPr>
              <p:nvPr/>
            </p:nvSpPr>
            <p:spPr bwMode="auto">
              <a:xfrm>
                <a:off x="923" y="2722"/>
                <a:ext cx="18" cy="1"/>
              </a:xfrm>
              <a:custGeom>
                <a:avLst/>
                <a:gdLst>
                  <a:gd name="T0" fmla="*/ 0 w 429"/>
                  <a:gd name="T1" fmla="*/ 0 h 33"/>
                  <a:gd name="T2" fmla="*/ 39 w 429"/>
                  <a:gd name="T3" fmla="*/ 6 h 33"/>
                  <a:gd name="T4" fmla="*/ 75 w 429"/>
                  <a:gd name="T5" fmla="*/ 14 h 33"/>
                  <a:gd name="T6" fmla="*/ 110 w 429"/>
                  <a:gd name="T7" fmla="*/ 17 h 33"/>
                  <a:gd name="T8" fmla="*/ 146 w 429"/>
                  <a:gd name="T9" fmla="*/ 17 h 33"/>
                  <a:gd name="T10" fmla="*/ 186 w 429"/>
                  <a:gd name="T11" fmla="*/ 17 h 33"/>
                  <a:gd name="T12" fmla="*/ 222 w 429"/>
                  <a:gd name="T13" fmla="*/ 20 h 33"/>
                  <a:gd name="T14" fmla="*/ 260 w 429"/>
                  <a:gd name="T15" fmla="*/ 17 h 33"/>
                  <a:gd name="T16" fmla="*/ 296 w 429"/>
                  <a:gd name="T17" fmla="*/ 17 h 33"/>
                  <a:gd name="T18" fmla="*/ 332 w 429"/>
                  <a:gd name="T19" fmla="*/ 17 h 33"/>
                  <a:gd name="T20" fmla="*/ 371 w 429"/>
                  <a:gd name="T21" fmla="*/ 17 h 33"/>
                  <a:gd name="T22" fmla="*/ 374 w 429"/>
                  <a:gd name="T23" fmla="*/ 17 h 33"/>
                  <a:gd name="T24" fmla="*/ 380 w 429"/>
                  <a:gd name="T25" fmla="*/ 17 h 33"/>
                  <a:gd name="T26" fmla="*/ 387 w 429"/>
                  <a:gd name="T27" fmla="*/ 17 h 33"/>
                  <a:gd name="T28" fmla="*/ 393 w 429"/>
                  <a:gd name="T29" fmla="*/ 17 h 33"/>
                  <a:gd name="T30" fmla="*/ 400 w 429"/>
                  <a:gd name="T31" fmla="*/ 17 h 33"/>
                  <a:gd name="T32" fmla="*/ 406 w 429"/>
                  <a:gd name="T33" fmla="*/ 20 h 33"/>
                  <a:gd name="T34" fmla="*/ 412 w 429"/>
                  <a:gd name="T35" fmla="*/ 20 h 33"/>
                  <a:gd name="T36" fmla="*/ 420 w 429"/>
                  <a:gd name="T37" fmla="*/ 23 h 33"/>
                  <a:gd name="T38" fmla="*/ 423 w 429"/>
                  <a:gd name="T39" fmla="*/ 26 h 33"/>
                  <a:gd name="T40" fmla="*/ 429 w 429"/>
                  <a:gd name="T41"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9" h="33">
                    <a:moveTo>
                      <a:pt x="0" y="0"/>
                    </a:moveTo>
                    <a:lnTo>
                      <a:pt x="39" y="6"/>
                    </a:lnTo>
                    <a:lnTo>
                      <a:pt x="75" y="14"/>
                    </a:lnTo>
                    <a:lnTo>
                      <a:pt x="110" y="17"/>
                    </a:lnTo>
                    <a:lnTo>
                      <a:pt x="146" y="17"/>
                    </a:lnTo>
                    <a:lnTo>
                      <a:pt x="186" y="17"/>
                    </a:lnTo>
                    <a:lnTo>
                      <a:pt x="222" y="20"/>
                    </a:lnTo>
                    <a:lnTo>
                      <a:pt x="260" y="17"/>
                    </a:lnTo>
                    <a:lnTo>
                      <a:pt x="296" y="17"/>
                    </a:lnTo>
                    <a:lnTo>
                      <a:pt x="332" y="17"/>
                    </a:lnTo>
                    <a:lnTo>
                      <a:pt x="371" y="17"/>
                    </a:lnTo>
                    <a:lnTo>
                      <a:pt x="374" y="17"/>
                    </a:lnTo>
                    <a:lnTo>
                      <a:pt x="380" y="17"/>
                    </a:lnTo>
                    <a:lnTo>
                      <a:pt x="387" y="17"/>
                    </a:lnTo>
                    <a:lnTo>
                      <a:pt x="393" y="17"/>
                    </a:lnTo>
                    <a:lnTo>
                      <a:pt x="400" y="17"/>
                    </a:lnTo>
                    <a:lnTo>
                      <a:pt x="406" y="20"/>
                    </a:lnTo>
                    <a:lnTo>
                      <a:pt x="412" y="20"/>
                    </a:lnTo>
                    <a:lnTo>
                      <a:pt x="420" y="23"/>
                    </a:lnTo>
                    <a:lnTo>
                      <a:pt x="423" y="26"/>
                    </a:lnTo>
                    <a:lnTo>
                      <a:pt x="429" y="33"/>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09" name="Freeform 1081"/>
              <p:cNvSpPr>
                <a:spLocks/>
              </p:cNvSpPr>
              <p:nvPr/>
            </p:nvSpPr>
            <p:spPr bwMode="auto">
              <a:xfrm>
                <a:off x="931" y="2720"/>
                <a:ext cx="13" cy="2"/>
              </a:xfrm>
              <a:custGeom>
                <a:avLst/>
                <a:gdLst>
                  <a:gd name="T0" fmla="*/ 0 w 283"/>
                  <a:gd name="T1" fmla="*/ 0 h 52"/>
                  <a:gd name="T2" fmla="*/ 30 w 283"/>
                  <a:gd name="T3" fmla="*/ 3 h 52"/>
                  <a:gd name="T4" fmla="*/ 59 w 283"/>
                  <a:gd name="T5" fmla="*/ 7 h 52"/>
                  <a:gd name="T6" fmla="*/ 85 w 283"/>
                  <a:gd name="T7" fmla="*/ 10 h 52"/>
                  <a:gd name="T8" fmla="*/ 114 w 283"/>
                  <a:gd name="T9" fmla="*/ 16 h 52"/>
                  <a:gd name="T10" fmla="*/ 143 w 283"/>
                  <a:gd name="T11" fmla="*/ 19 h 52"/>
                  <a:gd name="T12" fmla="*/ 173 w 283"/>
                  <a:gd name="T13" fmla="*/ 22 h 52"/>
                  <a:gd name="T14" fmla="*/ 198 w 283"/>
                  <a:gd name="T15" fmla="*/ 29 h 52"/>
                  <a:gd name="T16" fmla="*/ 228 w 283"/>
                  <a:gd name="T17" fmla="*/ 35 h 52"/>
                  <a:gd name="T18" fmla="*/ 257 w 283"/>
                  <a:gd name="T19" fmla="*/ 43 h 52"/>
                  <a:gd name="T20" fmla="*/ 283 w 283"/>
                  <a:gd name="T21"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3" h="52">
                    <a:moveTo>
                      <a:pt x="0" y="0"/>
                    </a:moveTo>
                    <a:lnTo>
                      <a:pt x="30" y="3"/>
                    </a:lnTo>
                    <a:lnTo>
                      <a:pt x="59" y="7"/>
                    </a:lnTo>
                    <a:lnTo>
                      <a:pt x="85" y="10"/>
                    </a:lnTo>
                    <a:lnTo>
                      <a:pt x="114" y="16"/>
                    </a:lnTo>
                    <a:lnTo>
                      <a:pt x="143" y="19"/>
                    </a:lnTo>
                    <a:lnTo>
                      <a:pt x="173" y="22"/>
                    </a:lnTo>
                    <a:lnTo>
                      <a:pt x="198" y="29"/>
                    </a:lnTo>
                    <a:lnTo>
                      <a:pt x="228" y="35"/>
                    </a:lnTo>
                    <a:lnTo>
                      <a:pt x="257" y="43"/>
                    </a:lnTo>
                    <a:lnTo>
                      <a:pt x="283" y="52"/>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10" name="Freeform 1082"/>
              <p:cNvSpPr>
                <a:spLocks/>
              </p:cNvSpPr>
              <p:nvPr/>
            </p:nvSpPr>
            <p:spPr bwMode="auto">
              <a:xfrm>
                <a:off x="935" y="2727"/>
                <a:ext cx="7" cy="1"/>
              </a:xfrm>
              <a:custGeom>
                <a:avLst/>
                <a:gdLst>
                  <a:gd name="T0" fmla="*/ 0 w 165"/>
                  <a:gd name="T1" fmla="*/ 0 h 7"/>
                  <a:gd name="T2" fmla="*/ 16 w 165"/>
                  <a:gd name="T3" fmla="*/ 0 h 7"/>
                  <a:gd name="T4" fmla="*/ 35 w 165"/>
                  <a:gd name="T5" fmla="*/ 0 h 7"/>
                  <a:gd name="T6" fmla="*/ 52 w 165"/>
                  <a:gd name="T7" fmla="*/ 0 h 7"/>
                  <a:gd name="T8" fmla="*/ 67 w 165"/>
                  <a:gd name="T9" fmla="*/ 4 h 7"/>
                  <a:gd name="T10" fmla="*/ 83 w 165"/>
                  <a:gd name="T11" fmla="*/ 4 h 7"/>
                  <a:gd name="T12" fmla="*/ 100 w 165"/>
                  <a:gd name="T13" fmla="*/ 7 h 7"/>
                  <a:gd name="T14" fmla="*/ 116 w 165"/>
                  <a:gd name="T15" fmla="*/ 7 h 7"/>
                  <a:gd name="T16" fmla="*/ 132 w 165"/>
                  <a:gd name="T17" fmla="*/ 7 h 7"/>
                  <a:gd name="T18" fmla="*/ 149 w 165"/>
                  <a:gd name="T19" fmla="*/ 7 h 7"/>
                  <a:gd name="T20" fmla="*/ 165 w 165"/>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5" h="7">
                    <a:moveTo>
                      <a:pt x="0" y="0"/>
                    </a:moveTo>
                    <a:lnTo>
                      <a:pt x="16" y="0"/>
                    </a:lnTo>
                    <a:lnTo>
                      <a:pt x="35" y="0"/>
                    </a:lnTo>
                    <a:lnTo>
                      <a:pt x="52" y="0"/>
                    </a:lnTo>
                    <a:lnTo>
                      <a:pt x="67" y="4"/>
                    </a:lnTo>
                    <a:lnTo>
                      <a:pt x="83" y="4"/>
                    </a:lnTo>
                    <a:lnTo>
                      <a:pt x="100" y="7"/>
                    </a:lnTo>
                    <a:lnTo>
                      <a:pt x="116" y="7"/>
                    </a:lnTo>
                    <a:lnTo>
                      <a:pt x="132" y="7"/>
                    </a:lnTo>
                    <a:lnTo>
                      <a:pt x="149" y="7"/>
                    </a:lnTo>
                    <a:lnTo>
                      <a:pt x="165"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11" name="Freeform 1083"/>
              <p:cNvSpPr>
                <a:spLocks/>
              </p:cNvSpPr>
              <p:nvPr/>
            </p:nvSpPr>
            <p:spPr bwMode="auto">
              <a:xfrm>
                <a:off x="929" y="2708"/>
                <a:ext cx="11" cy="6"/>
              </a:xfrm>
              <a:custGeom>
                <a:avLst/>
                <a:gdLst>
                  <a:gd name="T0" fmla="*/ 0 w 237"/>
                  <a:gd name="T1" fmla="*/ 0 h 173"/>
                  <a:gd name="T2" fmla="*/ 20 w 237"/>
                  <a:gd name="T3" fmla="*/ 26 h 173"/>
                  <a:gd name="T4" fmla="*/ 39 w 237"/>
                  <a:gd name="T5" fmla="*/ 46 h 173"/>
                  <a:gd name="T6" fmla="*/ 61 w 237"/>
                  <a:gd name="T7" fmla="*/ 65 h 173"/>
                  <a:gd name="T8" fmla="*/ 84 w 237"/>
                  <a:gd name="T9" fmla="*/ 82 h 173"/>
                  <a:gd name="T10" fmla="*/ 107 w 237"/>
                  <a:gd name="T11" fmla="*/ 98 h 173"/>
                  <a:gd name="T12" fmla="*/ 133 w 237"/>
                  <a:gd name="T13" fmla="*/ 113 h 173"/>
                  <a:gd name="T14" fmla="*/ 159 w 237"/>
                  <a:gd name="T15" fmla="*/ 130 h 173"/>
                  <a:gd name="T16" fmla="*/ 185 w 237"/>
                  <a:gd name="T17" fmla="*/ 143 h 173"/>
                  <a:gd name="T18" fmla="*/ 211 w 237"/>
                  <a:gd name="T19" fmla="*/ 159 h 173"/>
                  <a:gd name="T20" fmla="*/ 237 w 237"/>
                  <a:gd name="T21"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7" h="173">
                    <a:moveTo>
                      <a:pt x="0" y="0"/>
                    </a:moveTo>
                    <a:lnTo>
                      <a:pt x="20" y="26"/>
                    </a:lnTo>
                    <a:lnTo>
                      <a:pt x="39" y="46"/>
                    </a:lnTo>
                    <a:lnTo>
                      <a:pt x="61" y="65"/>
                    </a:lnTo>
                    <a:lnTo>
                      <a:pt x="84" y="82"/>
                    </a:lnTo>
                    <a:lnTo>
                      <a:pt x="107" y="98"/>
                    </a:lnTo>
                    <a:lnTo>
                      <a:pt x="133" y="113"/>
                    </a:lnTo>
                    <a:lnTo>
                      <a:pt x="159" y="130"/>
                    </a:lnTo>
                    <a:lnTo>
                      <a:pt x="185" y="143"/>
                    </a:lnTo>
                    <a:lnTo>
                      <a:pt x="211" y="159"/>
                    </a:lnTo>
                    <a:lnTo>
                      <a:pt x="237" y="173"/>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12" name="Freeform 1084"/>
              <p:cNvSpPr>
                <a:spLocks/>
              </p:cNvSpPr>
              <p:nvPr/>
            </p:nvSpPr>
            <p:spPr bwMode="auto">
              <a:xfrm>
                <a:off x="942" y="2697"/>
                <a:ext cx="4" cy="9"/>
              </a:xfrm>
              <a:custGeom>
                <a:avLst/>
                <a:gdLst>
                  <a:gd name="T0" fmla="*/ 0 w 98"/>
                  <a:gd name="T1" fmla="*/ 0 h 258"/>
                  <a:gd name="T2" fmla="*/ 10 w 98"/>
                  <a:gd name="T3" fmla="*/ 26 h 258"/>
                  <a:gd name="T4" fmla="*/ 20 w 98"/>
                  <a:gd name="T5" fmla="*/ 52 h 258"/>
                  <a:gd name="T6" fmla="*/ 27 w 98"/>
                  <a:gd name="T7" fmla="*/ 79 h 258"/>
                  <a:gd name="T8" fmla="*/ 33 w 98"/>
                  <a:gd name="T9" fmla="*/ 104 h 258"/>
                  <a:gd name="T10" fmla="*/ 43 w 98"/>
                  <a:gd name="T11" fmla="*/ 134 h 258"/>
                  <a:gd name="T12" fmla="*/ 49 w 98"/>
                  <a:gd name="T13" fmla="*/ 160 h 258"/>
                  <a:gd name="T14" fmla="*/ 59 w 98"/>
                  <a:gd name="T15" fmla="*/ 186 h 258"/>
                  <a:gd name="T16" fmla="*/ 69 w 98"/>
                  <a:gd name="T17" fmla="*/ 209 h 258"/>
                  <a:gd name="T18" fmla="*/ 85 w 98"/>
                  <a:gd name="T19" fmla="*/ 236 h 258"/>
                  <a:gd name="T20" fmla="*/ 98 w 98"/>
                  <a:gd name="T21"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8" h="258">
                    <a:moveTo>
                      <a:pt x="0" y="0"/>
                    </a:moveTo>
                    <a:lnTo>
                      <a:pt x="10" y="26"/>
                    </a:lnTo>
                    <a:lnTo>
                      <a:pt x="20" y="52"/>
                    </a:lnTo>
                    <a:lnTo>
                      <a:pt x="27" y="79"/>
                    </a:lnTo>
                    <a:lnTo>
                      <a:pt x="33" y="104"/>
                    </a:lnTo>
                    <a:lnTo>
                      <a:pt x="43" y="134"/>
                    </a:lnTo>
                    <a:lnTo>
                      <a:pt x="49" y="160"/>
                    </a:lnTo>
                    <a:lnTo>
                      <a:pt x="59" y="186"/>
                    </a:lnTo>
                    <a:lnTo>
                      <a:pt x="69" y="209"/>
                    </a:lnTo>
                    <a:lnTo>
                      <a:pt x="85" y="236"/>
                    </a:lnTo>
                    <a:lnTo>
                      <a:pt x="98" y="258"/>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13" name="Freeform 1085"/>
              <p:cNvSpPr>
                <a:spLocks/>
              </p:cNvSpPr>
              <p:nvPr/>
            </p:nvSpPr>
            <p:spPr bwMode="auto">
              <a:xfrm>
                <a:off x="973" y="2693"/>
                <a:ext cx="3" cy="16"/>
              </a:xfrm>
              <a:custGeom>
                <a:avLst/>
                <a:gdLst>
                  <a:gd name="T0" fmla="*/ 58 w 61"/>
                  <a:gd name="T1" fmla="*/ 0 h 422"/>
                  <a:gd name="T2" fmla="*/ 61 w 61"/>
                  <a:gd name="T3" fmla="*/ 57 h 422"/>
                  <a:gd name="T4" fmla="*/ 61 w 61"/>
                  <a:gd name="T5" fmla="*/ 102 h 422"/>
                  <a:gd name="T6" fmla="*/ 61 w 61"/>
                  <a:gd name="T7" fmla="*/ 141 h 422"/>
                  <a:gd name="T8" fmla="*/ 58 w 61"/>
                  <a:gd name="T9" fmla="*/ 180 h 422"/>
                  <a:gd name="T10" fmla="*/ 52 w 61"/>
                  <a:gd name="T11" fmla="*/ 213 h 422"/>
                  <a:gd name="T12" fmla="*/ 45 w 61"/>
                  <a:gd name="T13" fmla="*/ 249 h 422"/>
                  <a:gd name="T14" fmla="*/ 35 w 61"/>
                  <a:gd name="T15" fmla="*/ 284 h 422"/>
                  <a:gd name="T16" fmla="*/ 25 w 61"/>
                  <a:gd name="T17" fmla="*/ 323 h 422"/>
                  <a:gd name="T18" fmla="*/ 13 w 61"/>
                  <a:gd name="T19" fmla="*/ 370 h 422"/>
                  <a:gd name="T20" fmla="*/ 0 w 61"/>
                  <a:gd name="T21" fmla="*/ 42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422">
                    <a:moveTo>
                      <a:pt x="58" y="0"/>
                    </a:moveTo>
                    <a:lnTo>
                      <a:pt x="61" y="57"/>
                    </a:lnTo>
                    <a:lnTo>
                      <a:pt x="61" y="102"/>
                    </a:lnTo>
                    <a:lnTo>
                      <a:pt x="61" y="141"/>
                    </a:lnTo>
                    <a:lnTo>
                      <a:pt x="58" y="180"/>
                    </a:lnTo>
                    <a:lnTo>
                      <a:pt x="52" y="213"/>
                    </a:lnTo>
                    <a:lnTo>
                      <a:pt x="45" y="249"/>
                    </a:lnTo>
                    <a:lnTo>
                      <a:pt x="35" y="284"/>
                    </a:lnTo>
                    <a:lnTo>
                      <a:pt x="25" y="323"/>
                    </a:lnTo>
                    <a:lnTo>
                      <a:pt x="13" y="370"/>
                    </a:lnTo>
                    <a:lnTo>
                      <a:pt x="0" y="422"/>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14" name="Freeform 1086"/>
              <p:cNvSpPr>
                <a:spLocks/>
              </p:cNvSpPr>
              <p:nvPr/>
            </p:nvSpPr>
            <p:spPr bwMode="auto">
              <a:xfrm>
                <a:off x="971" y="2699"/>
                <a:ext cx="1" cy="11"/>
              </a:xfrm>
              <a:custGeom>
                <a:avLst/>
                <a:gdLst>
                  <a:gd name="T0" fmla="*/ 29 w 29"/>
                  <a:gd name="T1" fmla="*/ 0 h 314"/>
                  <a:gd name="T2" fmla="*/ 23 w 29"/>
                  <a:gd name="T3" fmla="*/ 33 h 314"/>
                  <a:gd name="T4" fmla="*/ 17 w 29"/>
                  <a:gd name="T5" fmla="*/ 63 h 314"/>
                  <a:gd name="T6" fmla="*/ 14 w 29"/>
                  <a:gd name="T7" fmla="*/ 95 h 314"/>
                  <a:gd name="T8" fmla="*/ 10 w 29"/>
                  <a:gd name="T9" fmla="*/ 124 h 314"/>
                  <a:gd name="T10" fmla="*/ 7 w 29"/>
                  <a:gd name="T11" fmla="*/ 157 h 314"/>
                  <a:gd name="T12" fmla="*/ 4 w 29"/>
                  <a:gd name="T13" fmla="*/ 187 h 314"/>
                  <a:gd name="T14" fmla="*/ 0 w 29"/>
                  <a:gd name="T15" fmla="*/ 219 h 314"/>
                  <a:gd name="T16" fmla="*/ 0 w 29"/>
                  <a:gd name="T17" fmla="*/ 248 h 314"/>
                  <a:gd name="T18" fmla="*/ 0 w 29"/>
                  <a:gd name="T19" fmla="*/ 281 h 314"/>
                  <a:gd name="T20" fmla="*/ 4 w 29"/>
                  <a:gd name="T21"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314">
                    <a:moveTo>
                      <a:pt x="29" y="0"/>
                    </a:moveTo>
                    <a:lnTo>
                      <a:pt x="23" y="33"/>
                    </a:lnTo>
                    <a:lnTo>
                      <a:pt x="17" y="63"/>
                    </a:lnTo>
                    <a:lnTo>
                      <a:pt x="14" y="95"/>
                    </a:lnTo>
                    <a:lnTo>
                      <a:pt x="10" y="124"/>
                    </a:lnTo>
                    <a:lnTo>
                      <a:pt x="7" y="157"/>
                    </a:lnTo>
                    <a:lnTo>
                      <a:pt x="4" y="187"/>
                    </a:lnTo>
                    <a:lnTo>
                      <a:pt x="0" y="219"/>
                    </a:lnTo>
                    <a:lnTo>
                      <a:pt x="0" y="248"/>
                    </a:lnTo>
                    <a:lnTo>
                      <a:pt x="0" y="281"/>
                    </a:lnTo>
                    <a:lnTo>
                      <a:pt x="4" y="314"/>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15" name="Freeform 1087"/>
              <p:cNvSpPr>
                <a:spLocks/>
              </p:cNvSpPr>
              <p:nvPr/>
            </p:nvSpPr>
            <p:spPr bwMode="auto">
              <a:xfrm>
                <a:off x="973" y="2711"/>
                <a:ext cx="1" cy="12"/>
              </a:xfrm>
              <a:custGeom>
                <a:avLst/>
                <a:gdLst>
                  <a:gd name="T0" fmla="*/ 36 w 36"/>
                  <a:gd name="T1" fmla="*/ 0 h 335"/>
                  <a:gd name="T2" fmla="*/ 33 w 36"/>
                  <a:gd name="T3" fmla="*/ 25 h 335"/>
                  <a:gd name="T4" fmla="*/ 30 w 36"/>
                  <a:gd name="T5" fmla="*/ 55 h 335"/>
                  <a:gd name="T6" fmla="*/ 24 w 36"/>
                  <a:gd name="T7" fmla="*/ 81 h 335"/>
                  <a:gd name="T8" fmla="*/ 20 w 36"/>
                  <a:gd name="T9" fmla="*/ 107 h 335"/>
                  <a:gd name="T10" fmla="*/ 14 w 36"/>
                  <a:gd name="T11" fmla="*/ 136 h 335"/>
                  <a:gd name="T12" fmla="*/ 8 w 36"/>
                  <a:gd name="T13" fmla="*/ 166 h 335"/>
                  <a:gd name="T14" fmla="*/ 4 w 36"/>
                  <a:gd name="T15" fmla="*/ 202 h 335"/>
                  <a:gd name="T16" fmla="*/ 0 w 36"/>
                  <a:gd name="T17" fmla="*/ 241 h 335"/>
                  <a:gd name="T18" fmla="*/ 0 w 36"/>
                  <a:gd name="T19" fmla="*/ 283 h 335"/>
                  <a:gd name="T20" fmla="*/ 4 w 36"/>
                  <a:gd name="T21" fmla="*/ 335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335">
                    <a:moveTo>
                      <a:pt x="36" y="0"/>
                    </a:moveTo>
                    <a:lnTo>
                      <a:pt x="33" y="25"/>
                    </a:lnTo>
                    <a:lnTo>
                      <a:pt x="30" y="55"/>
                    </a:lnTo>
                    <a:lnTo>
                      <a:pt x="24" y="81"/>
                    </a:lnTo>
                    <a:lnTo>
                      <a:pt x="20" y="107"/>
                    </a:lnTo>
                    <a:lnTo>
                      <a:pt x="14" y="136"/>
                    </a:lnTo>
                    <a:lnTo>
                      <a:pt x="8" y="166"/>
                    </a:lnTo>
                    <a:lnTo>
                      <a:pt x="4" y="202"/>
                    </a:lnTo>
                    <a:lnTo>
                      <a:pt x="0" y="241"/>
                    </a:lnTo>
                    <a:lnTo>
                      <a:pt x="0" y="283"/>
                    </a:lnTo>
                    <a:lnTo>
                      <a:pt x="4" y="335"/>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16" name="Freeform 1088"/>
              <p:cNvSpPr>
                <a:spLocks/>
              </p:cNvSpPr>
              <p:nvPr/>
            </p:nvSpPr>
            <p:spPr bwMode="auto">
              <a:xfrm>
                <a:off x="979" y="2714"/>
                <a:ext cx="6" cy="9"/>
              </a:xfrm>
              <a:custGeom>
                <a:avLst/>
                <a:gdLst>
                  <a:gd name="T0" fmla="*/ 126 w 126"/>
                  <a:gd name="T1" fmla="*/ 0 h 271"/>
                  <a:gd name="T2" fmla="*/ 116 w 126"/>
                  <a:gd name="T3" fmla="*/ 30 h 271"/>
                  <a:gd name="T4" fmla="*/ 104 w 126"/>
                  <a:gd name="T5" fmla="*/ 56 h 271"/>
                  <a:gd name="T6" fmla="*/ 93 w 126"/>
                  <a:gd name="T7" fmla="*/ 86 h 271"/>
                  <a:gd name="T8" fmla="*/ 80 w 126"/>
                  <a:gd name="T9" fmla="*/ 111 h 271"/>
                  <a:gd name="T10" fmla="*/ 68 w 126"/>
                  <a:gd name="T11" fmla="*/ 138 h 271"/>
                  <a:gd name="T12" fmla="*/ 55 w 126"/>
                  <a:gd name="T13" fmla="*/ 164 h 271"/>
                  <a:gd name="T14" fmla="*/ 41 w 126"/>
                  <a:gd name="T15" fmla="*/ 193 h 271"/>
                  <a:gd name="T16" fmla="*/ 29 w 126"/>
                  <a:gd name="T17" fmla="*/ 219 h 271"/>
                  <a:gd name="T18" fmla="*/ 16 w 126"/>
                  <a:gd name="T19" fmla="*/ 246 h 271"/>
                  <a:gd name="T20" fmla="*/ 0 w 126"/>
                  <a:gd name="T21" fmla="*/ 27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271">
                    <a:moveTo>
                      <a:pt x="126" y="0"/>
                    </a:moveTo>
                    <a:lnTo>
                      <a:pt x="116" y="30"/>
                    </a:lnTo>
                    <a:lnTo>
                      <a:pt x="104" y="56"/>
                    </a:lnTo>
                    <a:lnTo>
                      <a:pt x="93" y="86"/>
                    </a:lnTo>
                    <a:lnTo>
                      <a:pt x="80" y="111"/>
                    </a:lnTo>
                    <a:lnTo>
                      <a:pt x="68" y="138"/>
                    </a:lnTo>
                    <a:lnTo>
                      <a:pt x="55" y="164"/>
                    </a:lnTo>
                    <a:lnTo>
                      <a:pt x="41" y="193"/>
                    </a:lnTo>
                    <a:lnTo>
                      <a:pt x="29" y="219"/>
                    </a:lnTo>
                    <a:lnTo>
                      <a:pt x="16" y="246"/>
                    </a:lnTo>
                    <a:lnTo>
                      <a:pt x="0" y="271"/>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17" name="Freeform 1089"/>
              <p:cNvSpPr>
                <a:spLocks/>
              </p:cNvSpPr>
              <p:nvPr/>
            </p:nvSpPr>
            <p:spPr bwMode="auto">
              <a:xfrm>
                <a:off x="985" y="2727"/>
                <a:ext cx="15" cy="4"/>
              </a:xfrm>
              <a:custGeom>
                <a:avLst/>
                <a:gdLst>
                  <a:gd name="T0" fmla="*/ 0 w 341"/>
                  <a:gd name="T1" fmla="*/ 94 h 100"/>
                  <a:gd name="T2" fmla="*/ 33 w 341"/>
                  <a:gd name="T3" fmla="*/ 97 h 100"/>
                  <a:gd name="T4" fmla="*/ 68 w 341"/>
                  <a:gd name="T5" fmla="*/ 100 h 100"/>
                  <a:gd name="T6" fmla="*/ 104 w 341"/>
                  <a:gd name="T7" fmla="*/ 97 h 100"/>
                  <a:gd name="T8" fmla="*/ 143 w 341"/>
                  <a:gd name="T9" fmla="*/ 91 h 100"/>
                  <a:gd name="T10" fmla="*/ 182 w 341"/>
                  <a:gd name="T11" fmla="*/ 85 h 100"/>
                  <a:gd name="T12" fmla="*/ 217 w 341"/>
                  <a:gd name="T13" fmla="*/ 72 h 100"/>
                  <a:gd name="T14" fmla="*/ 253 w 341"/>
                  <a:gd name="T15" fmla="*/ 58 h 100"/>
                  <a:gd name="T16" fmla="*/ 286 w 341"/>
                  <a:gd name="T17" fmla="*/ 42 h 100"/>
                  <a:gd name="T18" fmla="*/ 315 w 341"/>
                  <a:gd name="T19" fmla="*/ 22 h 100"/>
                  <a:gd name="T20" fmla="*/ 341 w 341"/>
                  <a:gd name="T21"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1" h="100">
                    <a:moveTo>
                      <a:pt x="0" y="94"/>
                    </a:moveTo>
                    <a:lnTo>
                      <a:pt x="33" y="97"/>
                    </a:lnTo>
                    <a:lnTo>
                      <a:pt x="68" y="100"/>
                    </a:lnTo>
                    <a:lnTo>
                      <a:pt x="104" y="97"/>
                    </a:lnTo>
                    <a:lnTo>
                      <a:pt x="143" y="91"/>
                    </a:lnTo>
                    <a:lnTo>
                      <a:pt x="182" y="85"/>
                    </a:lnTo>
                    <a:lnTo>
                      <a:pt x="217" y="72"/>
                    </a:lnTo>
                    <a:lnTo>
                      <a:pt x="253" y="58"/>
                    </a:lnTo>
                    <a:lnTo>
                      <a:pt x="286" y="42"/>
                    </a:lnTo>
                    <a:lnTo>
                      <a:pt x="315" y="22"/>
                    </a:lnTo>
                    <a:lnTo>
                      <a:pt x="341"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18" name="Freeform 1090"/>
              <p:cNvSpPr>
                <a:spLocks/>
              </p:cNvSpPr>
              <p:nvPr/>
            </p:nvSpPr>
            <p:spPr bwMode="auto">
              <a:xfrm>
                <a:off x="980" y="2726"/>
                <a:ext cx="15" cy="5"/>
              </a:xfrm>
              <a:custGeom>
                <a:avLst/>
                <a:gdLst>
                  <a:gd name="T0" fmla="*/ 0 w 357"/>
                  <a:gd name="T1" fmla="*/ 133 h 133"/>
                  <a:gd name="T2" fmla="*/ 46 w 357"/>
                  <a:gd name="T3" fmla="*/ 114 h 133"/>
                  <a:gd name="T4" fmla="*/ 84 w 357"/>
                  <a:gd name="T5" fmla="*/ 100 h 133"/>
                  <a:gd name="T6" fmla="*/ 123 w 357"/>
                  <a:gd name="T7" fmla="*/ 91 h 133"/>
                  <a:gd name="T8" fmla="*/ 159 w 357"/>
                  <a:gd name="T9" fmla="*/ 84 h 133"/>
                  <a:gd name="T10" fmla="*/ 195 w 357"/>
                  <a:gd name="T11" fmla="*/ 78 h 133"/>
                  <a:gd name="T12" fmla="*/ 227 w 357"/>
                  <a:gd name="T13" fmla="*/ 67 h 133"/>
                  <a:gd name="T14" fmla="*/ 260 w 357"/>
                  <a:gd name="T15" fmla="*/ 58 h 133"/>
                  <a:gd name="T16" fmla="*/ 293 w 357"/>
                  <a:gd name="T17" fmla="*/ 45 h 133"/>
                  <a:gd name="T18" fmla="*/ 324 w 357"/>
                  <a:gd name="T19" fmla="*/ 25 h 133"/>
                  <a:gd name="T20" fmla="*/ 357 w 357"/>
                  <a:gd name="T21"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7" h="133">
                    <a:moveTo>
                      <a:pt x="0" y="133"/>
                    </a:moveTo>
                    <a:lnTo>
                      <a:pt x="46" y="114"/>
                    </a:lnTo>
                    <a:lnTo>
                      <a:pt x="84" y="100"/>
                    </a:lnTo>
                    <a:lnTo>
                      <a:pt x="123" y="91"/>
                    </a:lnTo>
                    <a:lnTo>
                      <a:pt x="159" y="84"/>
                    </a:lnTo>
                    <a:lnTo>
                      <a:pt x="195" y="78"/>
                    </a:lnTo>
                    <a:lnTo>
                      <a:pt x="227" y="67"/>
                    </a:lnTo>
                    <a:lnTo>
                      <a:pt x="260" y="58"/>
                    </a:lnTo>
                    <a:lnTo>
                      <a:pt x="293" y="45"/>
                    </a:lnTo>
                    <a:lnTo>
                      <a:pt x="324" y="25"/>
                    </a:lnTo>
                    <a:lnTo>
                      <a:pt x="357"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19" name="Freeform 1091"/>
              <p:cNvSpPr>
                <a:spLocks/>
              </p:cNvSpPr>
              <p:nvPr/>
            </p:nvSpPr>
            <p:spPr bwMode="auto">
              <a:xfrm>
                <a:off x="984" y="2721"/>
                <a:ext cx="9" cy="5"/>
              </a:xfrm>
              <a:custGeom>
                <a:avLst/>
                <a:gdLst>
                  <a:gd name="T0" fmla="*/ 0 w 223"/>
                  <a:gd name="T1" fmla="*/ 150 h 150"/>
                  <a:gd name="T2" fmla="*/ 19 w 223"/>
                  <a:gd name="T3" fmla="*/ 137 h 150"/>
                  <a:gd name="T4" fmla="*/ 41 w 223"/>
                  <a:gd name="T5" fmla="*/ 127 h 150"/>
                  <a:gd name="T6" fmla="*/ 67 w 223"/>
                  <a:gd name="T7" fmla="*/ 114 h 150"/>
                  <a:gd name="T8" fmla="*/ 93 w 223"/>
                  <a:gd name="T9" fmla="*/ 101 h 150"/>
                  <a:gd name="T10" fmla="*/ 119 w 223"/>
                  <a:gd name="T11" fmla="*/ 88 h 150"/>
                  <a:gd name="T12" fmla="*/ 142 w 223"/>
                  <a:gd name="T13" fmla="*/ 72 h 150"/>
                  <a:gd name="T14" fmla="*/ 168 w 223"/>
                  <a:gd name="T15" fmla="*/ 56 h 150"/>
                  <a:gd name="T16" fmla="*/ 187 w 223"/>
                  <a:gd name="T17" fmla="*/ 39 h 150"/>
                  <a:gd name="T18" fmla="*/ 207 w 223"/>
                  <a:gd name="T19" fmla="*/ 20 h 150"/>
                  <a:gd name="T20" fmla="*/ 223 w 223"/>
                  <a:gd name="T21"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3" h="150">
                    <a:moveTo>
                      <a:pt x="0" y="150"/>
                    </a:moveTo>
                    <a:lnTo>
                      <a:pt x="19" y="137"/>
                    </a:lnTo>
                    <a:lnTo>
                      <a:pt x="41" y="127"/>
                    </a:lnTo>
                    <a:lnTo>
                      <a:pt x="67" y="114"/>
                    </a:lnTo>
                    <a:lnTo>
                      <a:pt x="93" y="101"/>
                    </a:lnTo>
                    <a:lnTo>
                      <a:pt x="119" y="88"/>
                    </a:lnTo>
                    <a:lnTo>
                      <a:pt x="142" y="72"/>
                    </a:lnTo>
                    <a:lnTo>
                      <a:pt x="168" y="56"/>
                    </a:lnTo>
                    <a:lnTo>
                      <a:pt x="187" y="39"/>
                    </a:lnTo>
                    <a:lnTo>
                      <a:pt x="207" y="20"/>
                    </a:lnTo>
                    <a:lnTo>
                      <a:pt x="223"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20" name="Freeform 1092"/>
              <p:cNvSpPr>
                <a:spLocks/>
              </p:cNvSpPr>
              <p:nvPr/>
            </p:nvSpPr>
            <p:spPr bwMode="auto">
              <a:xfrm>
                <a:off x="979" y="2713"/>
                <a:ext cx="11" cy="15"/>
              </a:xfrm>
              <a:custGeom>
                <a:avLst/>
                <a:gdLst>
                  <a:gd name="T0" fmla="*/ 0 w 257"/>
                  <a:gd name="T1" fmla="*/ 408 h 408"/>
                  <a:gd name="T2" fmla="*/ 33 w 257"/>
                  <a:gd name="T3" fmla="*/ 372 h 408"/>
                  <a:gd name="T4" fmla="*/ 63 w 257"/>
                  <a:gd name="T5" fmla="*/ 332 h 408"/>
                  <a:gd name="T6" fmla="*/ 91 w 257"/>
                  <a:gd name="T7" fmla="*/ 293 h 408"/>
                  <a:gd name="T8" fmla="*/ 118 w 257"/>
                  <a:gd name="T9" fmla="*/ 254 h 408"/>
                  <a:gd name="T10" fmla="*/ 143 w 257"/>
                  <a:gd name="T11" fmla="*/ 215 h 408"/>
                  <a:gd name="T12" fmla="*/ 170 w 257"/>
                  <a:gd name="T13" fmla="*/ 172 h 408"/>
                  <a:gd name="T14" fmla="*/ 192 w 257"/>
                  <a:gd name="T15" fmla="*/ 130 h 408"/>
                  <a:gd name="T16" fmla="*/ 215 w 257"/>
                  <a:gd name="T17" fmla="*/ 88 h 408"/>
                  <a:gd name="T18" fmla="*/ 237 w 257"/>
                  <a:gd name="T19" fmla="*/ 42 h 408"/>
                  <a:gd name="T20" fmla="*/ 257 w 257"/>
                  <a:gd name="T21" fmla="*/ 0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7" h="408">
                    <a:moveTo>
                      <a:pt x="0" y="408"/>
                    </a:moveTo>
                    <a:lnTo>
                      <a:pt x="33" y="372"/>
                    </a:lnTo>
                    <a:lnTo>
                      <a:pt x="63" y="332"/>
                    </a:lnTo>
                    <a:lnTo>
                      <a:pt x="91" y="293"/>
                    </a:lnTo>
                    <a:lnTo>
                      <a:pt x="118" y="254"/>
                    </a:lnTo>
                    <a:lnTo>
                      <a:pt x="143" y="215"/>
                    </a:lnTo>
                    <a:lnTo>
                      <a:pt x="170" y="172"/>
                    </a:lnTo>
                    <a:lnTo>
                      <a:pt x="192" y="130"/>
                    </a:lnTo>
                    <a:lnTo>
                      <a:pt x="215" y="88"/>
                    </a:lnTo>
                    <a:lnTo>
                      <a:pt x="237" y="42"/>
                    </a:lnTo>
                    <a:lnTo>
                      <a:pt x="257"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21" name="Freeform 1093"/>
              <p:cNvSpPr>
                <a:spLocks/>
              </p:cNvSpPr>
              <p:nvPr/>
            </p:nvSpPr>
            <p:spPr bwMode="auto">
              <a:xfrm>
                <a:off x="975" y="2709"/>
                <a:ext cx="4" cy="16"/>
              </a:xfrm>
              <a:custGeom>
                <a:avLst/>
                <a:gdLst>
                  <a:gd name="T0" fmla="*/ 0 w 84"/>
                  <a:gd name="T1" fmla="*/ 457 h 457"/>
                  <a:gd name="T2" fmla="*/ 0 w 84"/>
                  <a:gd name="T3" fmla="*/ 411 h 457"/>
                  <a:gd name="T4" fmla="*/ 3 w 84"/>
                  <a:gd name="T5" fmla="*/ 365 h 457"/>
                  <a:gd name="T6" fmla="*/ 9 w 84"/>
                  <a:gd name="T7" fmla="*/ 320 h 457"/>
                  <a:gd name="T8" fmla="*/ 19 w 84"/>
                  <a:gd name="T9" fmla="*/ 274 h 457"/>
                  <a:gd name="T10" fmla="*/ 25 w 84"/>
                  <a:gd name="T11" fmla="*/ 226 h 457"/>
                  <a:gd name="T12" fmla="*/ 35 w 84"/>
                  <a:gd name="T13" fmla="*/ 179 h 457"/>
                  <a:gd name="T14" fmla="*/ 49 w 84"/>
                  <a:gd name="T15" fmla="*/ 134 h 457"/>
                  <a:gd name="T16" fmla="*/ 61 w 84"/>
                  <a:gd name="T17" fmla="*/ 88 h 457"/>
                  <a:gd name="T18" fmla="*/ 71 w 84"/>
                  <a:gd name="T19" fmla="*/ 43 h 457"/>
                  <a:gd name="T20" fmla="*/ 84 w 84"/>
                  <a:gd name="T21" fmla="*/ 0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457">
                    <a:moveTo>
                      <a:pt x="0" y="457"/>
                    </a:moveTo>
                    <a:lnTo>
                      <a:pt x="0" y="411"/>
                    </a:lnTo>
                    <a:lnTo>
                      <a:pt x="3" y="365"/>
                    </a:lnTo>
                    <a:lnTo>
                      <a:pt x="9" y="320"/>
                    </a:lnTo>
                    <a:lnTo>
                      <a:pt x="19" y="274"/>
                    </a:lnTo>
                    <a:lnTo>
                      <a:pt x="25" y="226"/>
                    </a:lnTo>
                    <a:lnTo>
                      <a:pt x="35" y="179"/>
                    </a:lnTo>
                    <a:lnTo>
                      <a:pt x="49" y="134"/>
                    </a:lnTo>
                    <a:lnTo>
                      <a:pt x="61" y="88"/>
                    </a:lnTo>
                    <a:lnTo>
                      <a:pt x="71" y="43"/>
                    </a:lnTo>
                    <a:lnTo>
                      <a:pt x="84"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22" name="Freeform 1094"/>
              <p:cNvSpPr>
                <a:spLocks/>
              </p:cNvSpPr>
              <p:nvPr/>
            </p:nvSpPr>
            <p:spPr bwMode="auto">
              <a:xfrm>
                <a:off x="979" y="2707"/>
                <a:ext cx="4" cy="9"/>
              </a:xfrm>
              <a:custGeom>
                <a:avLst/>
                <a:gdLst>
                  <a:gd name="T0" fmla="*/ 0 w 101"/>
                  <a:gd name="T1" fmla="*/ 232 h 232"/>
                  <a:gd name="T2" fmla="*/ 14 w 101"/>
                  <a:gd name="T3" fmla="*/ 212 h 232"/>
                  <a:gd name="T4" fmla="*/ 27 w 101"/>
                  <a:gd name="T5" fmla="*/ 190 h 232"/>
                  <a:gd name="T6" fmla="*/ 36 w 101"/>
                  <a:gd name="T7" fmla="*/ 166 h 232"/>
                  <a:gd name="T8" fmla="*/ 43 w 101"/>
                  <a:gd name="T9" fmla="*/ 141 h 232"/>
                  <a:gd name="T10" fmla="*/ 52 w 101"/>
                  <a:gd name="T11" fmla="*/ 118 h 232"/>
                  <a:gd name="T12" fmla="*/ 58 w 101"/>
                  <a:gd name="T13" fmla="*/ 94 h 232"/>
                  <a:gd name="T14" fmla="*/ 69 w 101"/>
                  <a:gd name="T15" fmla="*/ 69 h 232"/>
                  <a:gd name="T16" fmla="*/ 79 w 101"/>
                  <a:gd name="T17" fmla="*/ 46 h 232"/>
                  <a:gd name="T18" fmla="*/ 88 w 101"/>
                  <a:gd name="T19" fmla="*/ 23 h 232"/>
                  <a:gd name="T20" fmla="*/ 101 w 101"/>
                  <a:gd name="T21"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1" h="232">
                    <a:moveTo>
                      <a:pt x="0" y="232"/>
                    </a:moveTo>
                    <a:lnTo>
                      <a:pt x="14" y="212"/>
                    </a:lnTo>
                    <a:lnTo>
                      <a:pt x="27" y="190"/>
                    </a:lnTo>
                    <a:lnTo>
                      <a:pt x="36" y="166"/>
                    </a:lnTo>
                    <a:lnTo>
                      <a:pt x="43" y="141"/>
                    </a:lnTo>
                    <a:lnTo>
                      <a:pt x="52" y="118"/>
                    </a:lnTo>
                    <a:lnTo>
                      <a:pt x="58" y="94"/>
                    </a:lnTo>
                    <a:lnTo>
                      <a:pt x="69" y="69"/>
                    </a:lnTo>
                    <a:lnTo>
                      <a:pt x="79" y="46"/>
                    </a:lnTo>
                    <a:lnTo>
                      <a:pt x="88" y="23"/>
                    </a:lnTo>
                    <a:lnTo>
                      <a:pt x="101"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23" name="Freeform 1095"/>
              <p:cNvSpPr>
                <a:spLocks/>
              </p:cNvSpPr>
              <p:nvPr/>
            </p:nvSpPr>
            <p:spPr bwMode="auto">
              <a:xfrm>
                <a:off x="1002" y="2761"/>
                <a:ext cx="15" cy="10"/>
              </a:xfrm>
              <a:custGeom>
                <a:avLst/>
                <a:gdLst>
                  <a:gd name="T0" fmla="*/ 0 w 344"/>
                  <a:gd name="T1" fmla="*/ 257 h 257"/>
                  <a:gd name="T2" fmla="*/ 25 w 344"/>
                  <a:gd name="T3" fmla="*/ 221 h 257"/>
                  <a:gd name="T4" fmla="*/ 55 w 344"/>
                  <a:gd name="T5" fmla="*/ 192 h 257"/>
                  <a:gd name="T6" fmla="*/ 84 w 344"/>
                  <a:gd name="T7" fmla="*/ 163 h 257"/>
                  <a:gd name="T8" fmla="*/ 119 w 344"/>
                  <a:gd name="T9" fmla="*/ 134 h 257"/>
                  <a:gd name="T10" fmla="*/ 155 w 344"/>
                  <a:gd name="T11" fmla="*/ 110 h 257"/>
                  <a:gd name="T12" fmla="*/ 191 w 344"/>
                  <a:gd name="T13" fmla="*/ 85 h 257"/>
                  <a:gd name="T14" fmla="*/ 230 w 344"/>
                  <a:gd name="T15" fmla="*/ 62 h 257"/>
                  <a:gd name="T16" fmla="*/ 265 w 344"/>
                  <a:gd name="T17" fmla="*/ 42 h 257"/>
                  <a:gd name="T18" fmla="*/ 305 w 344"/>
                  <a:gd name="T19" fmla="*/ 19 h 257"/>
                  <a:gd name="T20" fmla="*/ 344 w 344"/>
                  <a:gd name="T21"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4" h="257">
                    <a:moveTo>
                      <a:pt x="0" y="257"/>
                    </a:moveTo>
                    <a:lnTo>
                      <a:pt x="25" y="221"/>
                    </a:lnTo>
                    <a:lnTo>
                      <a:pt x="55" y="192"/>
                    </a:lnTo>
                    <a:lnTo>
                      <a:pt x="84" y="163"/>
                    </a:lnTo>
                    <a:lnTo>
                      <a:pt x="119" y="134"/>
                    </a:lnTo>
                    <a:lnTo>
                      <a:pt x="155" y="110"/>
                    </a:lnTo>
                    <a:lnTo>
                      <a:pt x="191" y="85"/>
                    </a:lnTo>
                    <a:lnTo>
                      <a:pt x="230" y="62"/>
                    </a:lnTo>
                    <a:lnTo>
                      <a:pt x="265" y="42"/>
                    </a:lnTo>
                    <a:lnTo>
                      <a:pt x="305" y="19"/>
                    </a:lnTo>
                    <a:lnTo>
                      <a:pt x="344"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24" name="Freeform 1096"/>
              <p:cNvSpPr>
                <a:spLocks/>
              </p:cNvSpPr>
              <p:nvPr/>
            </p:nvSpPr>
            <p:spPr bwMode="auto">
              <a:xfrm>
                <a:off x="1012" y="2761"/>
                <a:ext cx="15" cy="5"/>
              </a:xfrm>
              <a:custGeom>
                <a:avLst/>
                <a:gdLst>
                  <a:gd name="T0" fmla="*/ 0 w 354"/>
                  <a:gd name="T1" fmla="*/ 154 h 154"/>
                  <a:gd name="T2" fmla="*/ 32 w 354"/>
                  <a:gd name="T3" fmla="*/ 138 h 154"/>
                  <a:gd name="T4" fmla="*/ 65 w 354"/>
                  <a:gd name="T5" fmla="*/ 121 h 154"/>
                  <a:gd name="T6" fmla="*/ 98 w 354"/>
                  <a:gd name="T7" fmla="*/ 108 h 154"/>
                  <a:gd name="T8" fmla="*/ 133 w 354"/>
                  <a:gd name="T9" fmla="*/ 96 h 154"/>
                  <a:gd name="T10" fmla="*/ 166 w 354"/>
                  <a:gd name="T11" fmla="*/ 82 h 154"/>
                  <a:gd name="T12" fmla="*/ 202 w 354"/>
                  <a:gd name="T13" fmla="*/ 69 h 154"/>
                  <a:gd name="T14" fmla="*/ 240 w 354"/>
                  <a:gd name="T15" fmla="*/ 56 h 154"/>
                  <a:gd name="T16" fmla="*/ 276 w 354"/>
                  <a:gd name="T17" fmla="*/ 40 h 154"/>
                  <a:gd name="T18" fmla="*/ 315 w 354"/>
                  <a:gd name="T19" fmla="*/ 24 h 154"/>
                  <a:gd name="T20" fmla="*/ 354 w 354"/>
                  <a:gd name="T21"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4" h="154">
                    <a:moveTo>
                      <a:pt x="0" y="154"/>
                    </a:moveTo>
                    <a:lnTo>
                      <a:pt x="32" y="138"/>
                    </a:lnTo>
                    <a:lnTo>
                      <a:pt x="65" y="121"/>
                    </a:lnTo>
                    <a:lnTo>
                      <a:pt x="98" y="108"/>
                    </a:lnTo>
                    <a:lnTo>
                      <a:pt x="133" y="96"/>
                    </a:lnTo>
                    <a:lnTo>
                      <a:pt x="166" y="82"/>
                    </a:lnTo>
                    <a:lnTo>
                      <a:pt x="202" y="69"/>
                    </a:lnTo>
                    <a:lnTo>
                      <a:pt x="240" y="56"/>
                    </a:lnTo>
                    <a:lnTo>
                      <a:pt x="276" y="40"/>
                    </a:lnTo>
                    <a:lnTo>
                      <a:pt x="315" y="24"/>
                    </a:lnTo>
                    <a:lnTo>
                      <a:pt x="354"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25" name="Freeform 1097"/>
              <p:cNvSpPr>
                <a:spLocks/>
              </p:cNvSpPr>
              <p:nvPr/>
            </p:nvSpPr>
            <p:spPr bwMode="auto">
              <a:xfrm>
                <a:off x="1011" y="2768"/>
                <a:ext cx="15" cy="2"/>
              </a:xfrm>
              <a:custGeom>
                <a:avLst/>
                <a:gdLst>
                  <a:gd name="T0" fmla="*/ 0 w 341"/>
                  <a:gd name="T1" fmla="*/ 72 h 72"/>
                  <a:gd name="T2" fmla="*/ 33 w 341"/>
                  <a:gd name="T3" fmla="*/ 61 h 72"/>
                  <a:gd name="T4" fmla="*/ 69 w 341"/>
                  <a:gd name="T5" fmla="*/ 52 h 72"/>
                  <a:gd name="T6" fmla="*/ 101 w 341"/>
                  <a:gd name="T7" fmla="*/ 45 h 72"/>
                  <a:gd name="T8" fmla="*/ 137 w 341"/>
                  <a:gd name="T9" fmla="*/ 36 h 72"/>
                  <a:gd name="T10" fmla="*/ 170 w 341"/>
                  <a:gd name="T11" fmla="*/ 29 h 72"/>
                  <a:gd name="T12" fmla="*/ 205 w 341"/>
                  <a:gd name="T13" fmla="*/ 22 h 72"/>
                  <a:gd name="T14" fmla="*/ 238 w 341"/>
                  <a:gd name="T15" fmla="*/ 16 h 72"/>
                  <a:gd name="T16" fmla="*/ 274 w 341"/>
                  <a:gd name="T17" fmla="*/ 9 h 72"/>
                  <a:gd name="T18" fmla="*/ 309 w 341"/>
                  <a:gd name="T19" fmla="*/ 3 h 72"/>
                  <a:gd name="T20" fmla="*/ 341 w 341"/>
                  <a:gd name="T2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1" h="72">
                    <a:moveTo>
                      <a:pt x="0" y="72"/>
                    </a:moveTo>
                    <a:lnTo>
                      <a:pt x="33" y="61"/>
                    </a:lnTo>
                    <a:lnTo>
                      <a:pt x="69" y="52"/>
                    </a:lnTo>
                    <a:lnTo>
                      <a:pt x="101" y="45"/>
                    </a:lnTo>
                    <a:lnTo>
                      <a:pt x="137" y="36"/>
                    </a:lnTo>
                    <a:lnTo>
                      <a:pt x="170" y="29"/>
                    </a:lnTo>
                    <a:lnTo>
                      <a:pt x="205" y="22"/>
                    </a:lnTo>
                    <a:lnTo>
                      <a:pt x="238" y="16"/>
                    </a:lnTo>
                    <a:lnTo>
                      <a:pt x="274" y="9"/>
                    </a:lnTo>
                    <a:lnTo>
                      <a:pt x="309" y="3"/>
                    </a:lnTo>
                    <a:lnTo>
                      <a:pt x="341"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grpSp>
        <p:sp>
          <p:nvSpPr>
            <p:cNvPr id="23626" name="Freeform 1098"/>
            <p:cNvSpPr>
              <a:spLocks/>
            </p:cNvSpPr>
            <p:nvPr/>
          </p:nvSpPr>
          <p:spPr bwMode="auto">
            <a:xfrm>
              <a:off x="1006" y="2795"/>
              <a:ext cx="16" cy="3"/>
            </a:xfrm>
            <a:custGeom>
              <a:avLst/>
              <a:gdLst>
                <a:gd name="T0" fmla="*/ 0 w 380"/>
                <a:gd name="T1" fmla="*/ 0 h 78"/>
                <a:gd name="T2" fmla="*/ 36 w 380"/>
                <a:gd name="T3" fmla="*/ 16 h 78"/>
                <a:gd name="T4" fmla="*/ 74 w 380"/>
                <a:gd name="T5" fmla="*/ 29 h 78"/>
                <a:gd name="T6" fmla="*/ 110 w 380"/>
                <a:gd name="T7" fmla="*/ 42 h 78"/>
                <a:gd name="T8" fmla="*/ 149 w 380"/>
                <a:gd name="T9" fmla="*/ 52 h 78"/>
                <a:gd name="T10" fmla="*/ 185 w 380"/>
                <a:gd name="T11" fmla="*/ 62 h 78"/>
                <a:gd name="T12" fmla="*/ 223 w 380"/>
                <a:gd name="T13" fmla="*/ 69 h 78"/>
                <a:gd name="T14" fmla="*/ 259 w 380"/>
                <a:gd name="T15" fmla="*/ 75 h 78"/>
                <a:gd name="T16" fmla="*/ 299 w 380"/>
                <a:gd name="T17" fmla="*/ 78 h 78"/>
                <a:gd name="T18" fmla="*/ 338 w 380"/>
                <a:gd name="T19" fmla="*/ 78 h 78"/>
                <a:gd name="T20" fmla="*/ 380 w 380"/>
                <a:gd name="T2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0" h="78">
                  <a:moveTo>
                    <a:pt x="0" y="0"/>
                  </a:moveTo>
                  <a:lnTo>
                    <a:pt x="36" y="16"/>
                  </a:lnTo>
                  <a:lnTo>
                    <a:pt x="74" y="29"/>
                  </a:lnTo>
                  <a:lnTo>
                    <a:pt x="110" y="42"/>
                  </a:lnTo>
                  <a:lnTo>
                    <a:pt x="149" y="52"/>
                  </a:lnTo>
                  <a:lnTo>
                    <a:pt x="185" y="62"/>
                  </a:lnTo>
                  <a:lnTo>
                    <a:pt x="223" y="69"/>
                  </a:lnTo>
                  <a:lnTo>
                    <a:pt x="259" y="75"/>
                  </a:lnTo>
                  <a:lnTo>
                    <a:pt x="299" y="78"/>
                  </a:lnTo>
                  <a:lnTo>
                    <a:pt x="338" y="78"/>
                  </a:lnTo>
                  <a:lnTo>
                    <a:pt x="380" y="78"/>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27" name="Freeform 1099"/>
            <p:cNvSpPr>
              <a:spLocks/>
            </p:cNvSpPr>
            <p:nvPr/>
          </p:nvSpPr>
          <p:spPr bwMode="auto">
            <a:xfrm>
              <a:off x="1015" y="2798"/>
              <a:ext cx="20" cy="2"/>
            </a:xfrm>
            <a:custGeom>
              <a:avLst/>
              <a:gdLst>
                <a:gd name="T0" fmla="*/ 0 w 468"/>
                <a:gd name="T1" fmla="*/ 39 h 62"/>
                <a:gd name="T2" fmla="*/ 42 w 468"/>
                <a:gd name="T3" fmla="*/ 49 h 62"/>
                <a:gd name="T4" fmla="*/ 88 w 468"/>
                <a:gd name="T5" fmla="*/ 58 h 62"/>
                <a:gd name="T6" fmla="*/ 133 w 468"/>
                <a:gd name="T7" fmla="*/ 62 h 62"/>
                <a:gd name="T8" fmla="*/ 182 w 468"/>
                <a:gd name="T9" fmla="*/ 62 h 62"/>
                <a:gd name="T10" fmla="*/ 227 w 468"/>
                <a:gd name="T11" fmla="*/ 58 h 62"/>
                <a:gd name="T12" fmla="*/ 276 w 468"/>
                <a:gd name="T13" fmla="*/ 52 h 62"/>
                <a:gd name="T14" fmla="*/ 325 w 468"/>
                <a:gd name="T15" fmla="*/ 42 h 62"/>
                <a:gd name="T16" fmla="*/ 374 w 468"/>
                <a:gd name="T17" fmla="*/ 30 h 62"/>
                <a:gd name="T18" fmla="*/ 422 w 468"/>
                <a:gd name="T19" fmla="*/ 16 h 62"/>
                <a:gd name="T20" fmla="*/ 468 w 468"/>
                <a:gd name="T2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8" h="62">
                  <a:moveTo>
                    <a:pt x="0" y="39"/>
                  </a:moveTo>
                  <a:lnTo>
                    <a:pt x="42" y="49"/>
                  </a:lnTo>
                  <a:lnTo>
                    <a:pt x="88" y="58"/>
                  </a:lnTo>
                  <a:lnTo>
                    <a:pt x="133" y="62"/>
                  </a:lnTo>
                  <a:lnTo>
                    <a:pt x="182" y="62"/>
                  </a:lnTo>
                  <a:lnTo>
                    <a:pt x="227" y="58"/>
                  </a:lnTo>
                  <a:lnTo>
                    <a:pt x="276" y="52"/>
                  </a:lnTo>
                  <a:lnTo>
                    <a:pt x="325" y="42"/>
                  </a:lnTo>
                  <a:lnTo>
                    <a:pt x="374" y="30"/>
                  </a:lnTo>
                  <a:lnTo>
                    <a:pt x="422" y="16"/>
                  </a:lnTo>
                  <a:lnTo>
                    <a:pt x="468"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28" name="Freeform 1100"/>
            <p:cNvSpPr>
              <a:spLocks/>
            </p:cNvSpPr>
            <p:nvPr/>
          </p:nvSpPr>
          <p:spPr bwMode="auto">
            <a:xfrm>
              <a:off x="1010" y="2794"/>
              <a:ext cx="18" cy="1"/>
            </a:xfrm>
            <a:custGeom>
              <a:avLst/>
              <a:gdLst>
                <a:gd name="T0" fmla="*/ 0 w 428"/>
                <a:gd name="T1" fmla="*/ 13 h 33"/>
                <a:gd name="T2" fmla="*/ 42 w 428"/>
                <a:gd name="T3" fmla="*/ 27 h 33"/>
                <a:gd name="T4" fmla="*/ 87 w 428"/>
                <a:gd name="T5" fmla="*/ 30 h 33"/>
                <a:gd name="T6" fmla="*/ 129 w 428"/>
                <a:gd name="T7" fmla="*/ 33 h 33"/>
                <a:gd name="T8" fmla="*/ 172 w 428"/>
                <a:gd name="T9" fmla="*/ 33 h 33"/>
                <a:gd name="T10" fmla="*/ 214 w 428"/>
                <a:gd name="T11" fmla="*/ 30 h 33"/>
                <a:gd name="T12" fmla="*/ 256 w 428"/>
                <a:gd name="T13" fmla="*/ 23 h 33"/>
                <a:gd name="T14" fmla="*/ 299 w 428"/>
                <a:gd name="T15" fmla="*/ 16 h 33"/>
                <a:gd name="T16" fmla="*/ 341 w 428"/>
                <a:gd name="T17" fmla="*/ 10 h 33"/>
                <a:gd name="T18" fmla="*/ 382 w 428"/>
                <a:gd name="T19" fmla="*/ 7 h 33"/>
                <a:gd name="T20" fmla="*/ 428 w 428"/>
                <a:gd name="T2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8" h="33">
                  <a:moveTo>
                    <a:pt x="0" y="13"/>
                  </a:moveTo>
                  <a:lnTo>
                    <a:pt x="42" y="27"/>
                  </a:lnTo>
                  <a:lnTo>
                    <a:pt x="87" y="30"/>
                  </a:lnTo>
                  <a:lnTo>
                    <a:pt x="129" y="33"/>
                  </a:lnTo>
                  <a:lnTo>
                    <a:pt x="172" y="33"/>
                  </a:lnTo>
                  <a:lnTo>
                    <a:pt x="214" y="30"/>
                  </a:lnTo>
                  <a:lnTo>
                    <a:pt x="256" y="23"/>
                  </a:lnTo>
                  <a:lnTo>
                    <a:pt x="299" y="16"/>
                  </a:lnTo>
                  <a:lnTo>
                    <a:pt x="341" y="10"/>
                  </a:lnTo>
                  <a:lnTo>
                    <a:pt x="382" y="7"/>
                  </a:lnTo>
                  <a:lnTo>
                    <a:pt x="428"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29" name="Freeform 1101"/>
            <p:cNvSpPr>
              <a:spLocks/>
            </p:cNvSpPr>
            <p:nvPr/>
          </p:nvSpPr>
          <p:spPr bwMode="auto">
            <a:xfrm>
              <a:off x="1018" y="2786"/>
              <a:ext cx="16" cy="1"/>
            </a:xfrm>
            <a:custGeom>
              <a:avLst/>
              <a:gdLst>
                <a:gd name="T0" fmla="*/ 0 w 368"/>
                <a:gd name="T1" fmla="*/ 19 h 29"/>
                <a:gd name="T2" fmla="*/ 36 w 368"/>
                <a:gd name="T3" fmla="*/ 26 h 29"/>
                <a:gd name="T4" fmla="*/ 72 w 368"/>
                <a:gd name="T5" fmla="*/ 29 h 29"/>
                <a:gd name="T6" fmla="*/ 111 w 368"/>
                <a:gd name="T7" fmla="*/ 29 h 29"/>
                <a:gd name="T8" fmla="*/ 146 w 368"/>
                <a:gd name="T9" fmla="*/ 26 h 29"/>
                <a:gd name="T10" fmla="*/ 182 w 368"/>
                <a:gd name="T11" fmla="*/ 19 h 29"/>
                <a:gd name="T12" fmla="*/ 222 w 368"/>
                <a:gd name="T13" fmla="*/ 16 h 29"/>
                <a:gd name="T14" fmla="*/ 258 w 368"/>
                <a:gd name="T15" fmla="*/ 10 h 29"/>
                <a:gd name="T16" fmla="*/ 293 w 368"/>
                <a:gd name="T17" fmla="*/ 4 h 29"/>
                <a:gd name="T18" fmla="*/ 332 w 368"/>
                <a:gd name="T19" fmla="*/ 0 h 29"/>
                <a:gd name="T20" fmla="*/ 368 w 368"/>
                <a:gd name="T2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8" h="29">
                  <a:moveTo>
                    <a:pt x="0" y="19"/>
                  </a:moveTo>
                  <a:lnTo>
                    <a:pt x="36" y="26"/>
                  </a:lnTo>
                  <a:lnTo>
                    <a:pt x="72" y="29"/>
                  </a:lnTo>
                  <a:lnTo>
                    <a:pt x="111" y="29"/>
                  </a:lnTo>
                  <a:lnTo>
                    <a:pt x="146" y="26"/>
                  </a:lnTo>
                  <a:lnTo>
                    <a:pt x="182" y="19"/>
                  </a:lnTo>
                  <a:lnTo>
                    <a:pt x="222" y="16"/>
                  </a:lnTo>
                  <a:lnTo>
                    <a:pt x="258" y="10"/>
                  </a:lnTo>
                  <a:lnTo>
                    <a:pt x="293" y="4"/>
                  </a:lnTo>
                  <a:lnTo>
                    <a:pt x="332" y="0"/>
                  </a:lnTo>
                  <a:lnTo>
                    <a:pt x="368"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30" name="Freeform 1102"/>
            <p:cNvSpPr>
              <a:spLocks/>
            </p:cNvSpPr>
            <p:nvPr/>
          </p:nvSpPr>
          <p:spPr bwMode="auto">
            <a:xfrm>
              <a:off x="1011" y="2777"/>
              <a:ext cx="18" cy="3"/>
            </a:xfrm>
            <a:custGeom>
              <a:avLst/>
              <a:gdLst>
                <a:gd name="T0" fmla="*/ 0 w 429"/>
                <a:gd name="T1" fmla="*/ 71 h 71"/>
                <a:gd name="T2" fmla="*/ 42 w 429"/>
                <a:gd name="T3" fmla="*/ 68 h 71"/>
                <a:gd name="T4" fmla="*/ 85 w 429"/>
                <a:gd name="T5" fmla="*/ 64 h 71"/>
                <a:gd name="T6" fmla="*/ 130 w 429"/>
                <a:gd name="T7" fmla="*/ 58 h 71"/>
                <a:gd name="T8" fmla="*/ 173 w 429"/>
                <a:gd name="T9" fmla="*/ 52 h 71"/>
                <a:gd name="T10" fmla="*/ 214 w 429"/>
                <a:gd name="T11" fmla="*/ 45 h 71"/>
                <a:gd name="T12" fmla="*/ 256 w 429"/>
                <a:gd name="T13" fmla="*/ 35 h 71"/>
                <a:gd name="T14" fmla="*/ 299 w 429"/>
                <a:gd name="T15" fmla="*/ 28 h 71"/>
                <a:gd name="T16" fmla="*/ 344 w 429"/>
                <a:gd name="T17" fmla="*/ 19 h 71"/>
                <a:gd name="T18" fmla="*/ 387 w 429"/>
                <a:gd name="T19" fmla="*/ 9 h 71"/>
                <a:gd name="T20" fmla="*/ 429 w 429"/>
                <a:gd name="T2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9" h="71">
                  <a:moveTo>
                    <a:pt x="0" y="71"/>
                  </a:moveTo>
                  <a:lnTo>
                    <a:pt x="42" y="68"/>
                  </a:lnTo>
                  <a:lnTo>
                    <a:pt x="85" y="64"/>
                  </a:lnTo>
                  <a:lnTo>
                    <a:pt x="130" y="58"/>
                  </a:lnTo>
                  <a:lnTo>
                    <a:pt x="173" y="52"/>
                  </a:lnTo>
                  <a:lnTo>
                    <a:pt x="214" y="45"/>
                  </a:lnTo>
                  <a:lnTo>
                    <a:pt x="256" y="35"/>
                  </a:lnTo>
                  <a:lnTo>
                    <a:pt x="299" y="28"/>
                  </a:lnTo>
                  <a:lnTo>
                    <a:pt x="344" y="19"/>
                  </a:lnTo>
                  <a:lnTo>
                    <a:pt x="387" y="9"/>
                  </a:lnTo>
                  <a:lnTo>
                    <a:pt x="429"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31" name="Freeform 1103"/>
            <p:cNvSpPr>
              <a:spLocks/>
            </p:cNvSpPr>
            <p:nvPr/>
          </p:nvSpPr>
          <p:spPr bwMode="auto">
            <a:xfrm>
              <a:off x="999" y="2772"/>
              <a:ext cx="11" cy="6"/>
            </a:xfrm>
            <a:custGeom>
              <a:avLst/>
              <a:gdLst>
                <a:gd name="T0" fmla="*/ 0 w 244"/>
                <a:gd name="T1" fmla="*/ 160 h 160"/>
                <a:gd name="T2" fmla="*/ 13 w 244"/>
                <a:gd name="T3" fmla="*/ 133 h 160"/>
                <a:gd name="T4" fmla="*/ 32 w 244"/>
                <a:gd name="T5" fmla="*/ 111 h 160"/>
                <a:gd name="T6" fmla="*/ 55 w 244"/>
                <a:gd name="T7" fmla="*/ 88 h 160"/>
                <a:gd name="T8" fmla="*/ 78 w 244"/>
                <a:gd name="T9" fmla="*/ 72 h 160"/>
                <a:gd name="T10" fmla="*/ 104 w 244"/>
                <a:gd name="T11" fmla="*/ 52 h 160"/>
                <a:gd name="T12" fmla="*/ 133 w 244"/>
                <a:gd name="T13" fmla="*/ 39 h 160"/>
                <a:gd name="T14" fmla="*/ 162 w 244"/>
                <a:gd name="T15" fmla="*/ 26 h 160"/>
                <a:gd name="T16" fmla="*/ 192 w 244"/>
                <a:gd name="T17" fmla="*/ 16 h 160"/>
                <a:gd name="T18" fmla="*/ 217 w 244"/>
                <a:gd name="T19" fmla="*/ 6 h 160"/>
                <a:gd name="T20" fmla="*/ 244 w 244"/>
                <a:gd name="T2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4" h="160">
                  <a:moveTo>
                    <a:pt x="0" y="160"/>
                  </a:moveTo>
                  <a:lnTo>
                    <a:pt x="13" y="133"/>
                  </a:lnTo>
                  <a:lnTo>
                    <a:pt x="32" y="111"/>
                  </a:lnTo>
                  <a:lnTo>
                    <a:pt x="55" y="88"/>
                  </a:lnTo>
                  <a:lnTo>
                    <a:pt x="78" y="72"/>
                  </a:lnTo>
                  <a:lnTo>
                    <a:pt x="104" y="52"/>
                  </a:lnTo>
                  <a:lnTo>
                    <a:pt x="133" y="39"/>
                  </a:lnTo>
                  <a:lnTo>
                    <a:pt x="162" y="26"/>
                  </a:lnTo>
                  <a:lnTo>
                    <a:pt x="192" y="16"/>
                  </a:lnTo>
                  <a:lnTo>
                    <a:pt x="217" y="6"/>
                  </a:lnTo>
                  <a:lnTo>
                    <a:pt x="244"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32" name="Freeform 1104"/>
            <p:cNvSpPr>
              <a:spLocks/>
            </p:cNvSpPr>
            <p:nvPr/>
          </p:nvSpPr>
          <p:spPr bwMode="auto">
            <a:xfrm>
              <a:off x="999" y="2777"/>
              <a:ext cx="15" cy="4"/>
            </a:xfrm>
            <a:custGeom>
              <a:avLst/>
              <a:gdLst>
                <a:gd name="T0" fmla="*/ 0 w 341"/>
                <a:gd name="T1" fmla="*/ 110 h 110"/>
                <a:gd name="T2" fmla="*/ 28 w 341"/>
                <a:gd name="T3" fmla="*/ 98 h 110"/>
                <a:gd name="T4" fmla="*/ 61 w 341"/>
                <a:gd name="T5" fmla="*/ 85 h 110"/>
                <a:gd name="T6" fmla="*/ 97 w 341"/>
                <a:gd name="T7" fmla="*/ 68 h 110"/>
                <a:gd name="T8" fmla="*/ 129 w 341"/>
                <a:gd name="T9" fmla="*/ 55 h 110"/>
                <a:gd name="T10" fmla="*/ 165 w 341"/>
                <a:gd name="T11" fmla="*/ 46 h 110"/>
                <a:gd name="T12" fmla="*/ 201 w 341"/>
                <a:gd name="T13" fmla="*/ 32 h 110"/>
                <a:gd name="T14" fmla="*/ 237 w 341"/>
                <a:gd name="T15" fmla="*/ 22 h 110"/>
                <a:gd name="T16" fmla="*/ 272 w 341"/>
                <a:gd name="T17" fmla="*/ 13 h 110"/>
                <a:gd name="T18" fmla="*/ 308 w 341"/>
                <a:gd name="T19" fmla="*/ 7 h 110"/>
                <a:gd name="T20" fmla="*/ 341 w 341"/>
                <a:gd name="T21"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1" h="110">
                  <a:moveTo>
                    <a:pt x="0" y="110"/>
                  </a:moveTo>
                  <a:lnTo>
                    <a:pt x="28" y="98"/>
                  </a:lnTo>
                  <a:lnTo>
                    <a:pt x="61" y="85"/>
                  </a:lnTo>
                  <a:lnTo>
                    <a:pt x="97" y="68"/>
                  </a:lnTo>
                  <a:lnTo>
                    <a:pt x="129" y="55"/>
                  </a:lnTo>
                  <a:lnTo>
                    <a:pt x="165" y="46"/>
                  </a:lnTo>
                  <a:lnTo>
                    <a:pt x="201" y="32"/>
                  </a:lnTo>
                  <a:lnTo>
                    <a:pt x="237" y="22"/>
                  </a:lnTo>
                  <a:lnTo>
                    <a:pt x="272" y="13"/>
                  </a:lnTo>
                  <a:lnTo>
                    <a:pt x="308" y="7"/>
                  </a:lnTo>
                  <a:lnTo>
                    <a:pt x="341"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33" name="Freeform 1105"/>
            <p:cNvSpPr>
              <a:spLocks/>
            </p:cNvSpPr>
            <p:nvPr/>
          </p:nvSpPr>
          <p:spPr bwMode="auto">
            <a:xfrm>
              <a:off x="1001" y="2784"/>
              <a:ext cx="17" cy="1"/>
            </a:xfrm>
            <a:custGeom>
              <a:avLst/>
              <a:gdLst>
                <a:gd name="T0" fmla="*/ 0 w 389"/>
                <a:gd name="T1" fmla="*/ 0 h 27"/>
                <a:gd name="T2" fmla="*/ 35 w 389"/>
                <a:gd name="T3" fmla="*/ 14 h 27"/>
                <a:gd name="T4" fmla="*/ 71 w 389"/>
                <a:gd name="T5" fmla="*/ 20 h 27"/>
                <a:gd name="T6" fmla="*/ 111 w 389"/>
                <a:gd name="T7" fmla="*/ 27 h 27"/>
                <a:gd name="T8" fmla="*/ 150 w 389"/>
                <a:gd name="T9" fmla="*/ 27 h 27"/>
                <a:gd name="T10" fmla="*/ 191 w 389"/>
                <a:gd name="T11" fmla="*/ 24 h 27"/>
                <a:gd name="T12" fmla="*/ 234 w 389"/>
                <a:gd name="T13" fmla="*/ 24 h 27"/>
                <a:gd name="T14" fmla="*/ 273 w 389"/>
                <a:gd name="T15" fmla="*/ 20 h 27"/>
                <a:gd name="T16" fmla="*/ 312 w 389"/>
                <a:gd name="T17" fmla="*/ 17 h 27"/>
                <a:gd name="T18" fmla="*/ 351 w 389"/>
                <a:gd name="T19" fmla="*/ 14 h 27"/>
                <a:gd name="T20" fmla="*/ 389 w 389"/>
                <a:gd name="T21"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9" h="27">
                  <a:moveTo>
                    <a:pt x="0" y="0"/>
                  </a:moveTo>
                  <a:lnTo>
                    <a:pt x="35" y="14"/>
                  </a:lnTo>
                  <a:lnTo>
                    <a:pt x="71" y="20"/>
                  </a:lnTo>
                  <a:lnTo>
                    <a:pt x="111" y="27"/>
                  </a:lnTo>
                  <a:lnTo>
                    <a:pt x="150" y="27"/>
                  </a:lnTo>
                  <a:lnTo>
                    <a:pt x="191" y="24"/>
                  </a:lnTo>
                  <a:lnTo>
                    <a:pt x="234" y="24"/>
                  </a:lnTo>
                  <a:lnTo>
                    <a:pt x="273" y="20"/>
                  </a:lnTo>
                  <a:lnTo>
                    <a:pt x="312" y="17"/>
                  </a:lnTo>
                  <a:lnTo>
                    <a:pt x="351" y="14"/>
                  </a:lnTo>
                  <a:lnTo>
                    <a:pt x="389" y="14"/>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34" name="Freeform 1106"/>
            <p:cNvSpPr>
              <a:spLocks/>
            </p:cNvSpPr>
            <p:nvPr/>
          </p:nvSpPr>
          <p:spPr bwMode="auto">
            <a:xfrm>
              <a:off x="1002" y="2788"/>
              <a:ext cx="14" cy="2"/>
            </a:xfrm>
            <a:custGeom>
              <a:avLst/>
              <a:gdLst>
                <a:gd name="T0" fmla="*/ 0 w 302"/>
                <a:gd name="T1" fmla="*/ 0 h 46"/>
                <a:gd name="T2" fmla="*/ 29 w 302"/>
                <a:gd name="T3" fmla="*/ 10 h 46"/>
                <a:gd name="T4" fmla="*/ 55 w 302"/>
                <a:gd name="T5" fmla="*/ 17 h 46"/>
                <a:gd name="T6" fmla="*/ 81 w 302"/>
                <a:gd name="T7" fmla="*/ 26 h 46"/>
                <a:gd name="T8" fmla="*/ 107 w 302"/>
                <a:gd name="T9" fmla="*/ 33 h 46"/>
                <a:gd name="T10" fmla="*/ 133 w 302"/>
                <a:gd name="T11" fmla="*/ 39 h 46"/>
                <a:gd name="T12" fmla="*/ 163 w 302"/>
                <a:gd name="T13" fmla="*/ 42 h 46"/>
                <a:gd name="T14" fmla="*/ 191 w 302"/>
                <a:gd name="T15" fmla="*/ 46 h 46"/>
                <a:gd name="T16" fmla="*/ 224 w 302"/>
                <a:gd name="T17" fmla="*/ 46 h 46"/>
                <a:gd name="T18" fmla="*/ 263 w 302"/>
                <a:gd name="T19" fmla="*/ 42 h 46"/>
                <a:gd name="T20" fmla="*/ 302 w 302"/>
                <a:gd name="T21" fmla="*/ 3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2" h="46">
                  <a:moveTo>
                    <a:pt x="0" y="0"/>
                  </a:moveTo>
                  <a:lnTo>
                    <a:pt x="29" y="10"/>
                  </a:lnTo>
                  <a:lnTo>
                    <a:pt x="55" y="17"/>
                  </a:lnTo>
                  <a:lnTo>
                    <a:pt x="81" y="26"/>
                  </a:lnTo>
                  <a:lnTo>
                    <a:pt x="107" y="33"/>
                  </a:lnTo>
                  <a:lnTo>
                    <a:pt x="133" y="39"/>
                  </a:lnTo>
                  <a:lnTo>
                    <a:pt x="163" y="42"/>
                  </a:lnTo>
                  <a:lnTo>
                    <a:pt x="191" y="46"/>
                  </a:lnTo>
                  <a:lnTo>
                    <a:pt x="224" y="46"/>
                  </a:lnTo>
                  <a:lnTo>
                    <a:pt x="263" y="42"/>
                  </a:lnTo>
                  <a:lnTo>
                    <a:pt x="302" y="39"/>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35" name="Freeform 1107"/>
            <p:cNvSpPr>
              <a:spLocks/>
            </p:cNvSpPr>
            <p:nvPr/>
          </p:nvSpPr>
          <p:spPr bwMode="auto">
            <a:xfrm>
              <a:off x="1035" y="2859"/>
              <a:ext cx="16" cy="6"/>
            </a:xfrm>
            <a:custGeom>
              <a:avLst/>
              <a:gdLst>
                <a:gd name="T0" fmla="*/ 0 w 369"/>
                <a:gd name="T1" fmla="*/ 154 h 154"/>
                <a:gd name="T2" fmla="*/ 35 w 369"/>
                <a:gd name="T3" fmla="*/ 138 h 154"/>
                <a:gd name="T4" fmla="*/ 71 w 369"/>
                <a:gd name="T5" fmla="*/ 118 h 154"/>
                <a:gd name="T6" fmla="*/ 107 w 369"/>
                <a:gd name="T7" fmla="*/ 102 h 154"/>
                <a:gd name="T8" fmla="*/ 145 w 369"/>
                <a:gd name="T9" fmla="*/ 85 h 154"/>
                <a:gd name="T10" fmla="*/ 181 w 369"/>
                <a:gd name="T11" fmla="*/ 69 h 154"/>
                <a:gd name="T12" fmla="*/ 217 w 369"/>
                <a:gd name="T13" fmla="*/ 53 h 154"/>
                <a:gd name="T14" fmla="*/ 256 w 369"/>
                <a:gd name="T15" fmla="*/ 39 h 154"/>
                <a:gd name="T16" fmla="*/ 291 w 369"/>
                <a:gd name="T17" fmla="*/ 27 h 154"/>
                <a:gd name="T18" fmla="*/ 330 w 369"/>
                <a:gd name="T19" fmla="*/ 14 h 154"/>
                <a:gd name="T20" fmla="*/ 369 w 369"/>
                <a:gd name="T21"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9" h="154">
                  <a:moveTo>
                    <a:pt x="0" y="154"/>
                  </a:moveTo>
                  <a:lnTo>
                    <a:pt x="35" y="138"/>
                  </a:lnTo>
                  <a:lnTo>
                    <a:pt x="71" y="118"/>
                  </a:lnTo>
                  <a:lnTo>
                    <a:pt x="107" y="102"/>
                  </a:lnTo>
                  <a:lnTo>
                    <a:pt x="145" y="85"/>
                  </a:lnTo>
                  <a:lnTo>
                    <a:pt x="181" y="69"/>
                  </a:lnTo>
                  <a:lnTo>
                    <a:pt x="217" y="53"/>
                  </a:lnTo>
                  <a:lnTo>
                    <a:pt x="256" y="39"/>
                  </a:lnTo>
                  <a:lnTo>
                    <a:pt x="291" y="27"/>
                  </a:lnTo>
                  <a:lnTo>
                    <a:pt x="330" y="14"/>
                  </a:lnTo>
                  <a:lnTo>
                    <a:pt x="369"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36" name="Freeform 1108"/>
            <p:cNvSpPr>
              <a:spLocks/>
            </p:cNvSpPr>
            <p:nvPr/>
          </p:nvSpPr>
          <p:spPr bwMode="auto">
            <a:xfrm>
              <a:off x="1040" y="2863"/>
              <a:ext cx="10" cy="2"/>
            </a:xfrm>
            <a:custGeom>
              <a:avLst/>
              <a:gdLst>
                <a:gd name="T0" fmla="*/ 0 w 226"/>
                <a:gd name="T1" fmla="*/ 78 h 78"/>
                <a:gd name="T2" fmla="*/ 25 w 226"/>
                <a:gd name="T3" fmla="*/ 67 h 78"/>
                <a:gd name="T4" fmla="*/ 51 w 226"/>
                <a:gd name="T5" fmla="*/ 58 h 78"/>
                <a:gd name="T6" fmla="*/ 74 w 226"/>
                <a:gd name="T7" fmla="*/ 48 h 78"/>
                <a:gd name="T8" fmla="*/ 100 w 226"/>
                <a:gd name="T9" fmla="*/ 42 h 78"/>
                <a:gd name="T10" fmla="*/ 122 w 226"/>
                <a:gd name="T11" fmla="*/ 32 h 78"/>
                <a:gd name="T12" fmla="*/ 146 w 226"/>
                <a:gd name="T13" fmla="*/ 25 h 78"/>
                <a:gd name="T14" fmla="*/ 168 w 226"/>
                <a:gd name="T15" fmla="*/ 19 h 78"/>
                <a:gd name="T16" fmla="*/ 187 w 226"/>
                <a:gd name="T17" fmla="*/ 12 h 78"/>
                <a:gd name="T18" fmla="*/ 210 w 226"/>
                <a:gd name="T19" fmla="*/ 6 h 78"/>
                <a:gd name="T20" fmla="*/ 226 w 226"/>
                <a:gd name="T21"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6" h="78">
                  <a:moveTo>
                    <a:pt x="0" y="78"/>
                  </a:moveTo>
                  <a:lnTo>
                    <a:pt x="25" y="67"/>
                  </a:lnTo>
                  <a:lnTo>
                    <a:pt x="51" y="58"/>
                  </a:lnTo>
                  <a:lnTo>
                    <a:pt x="74" y="48"/>
                  </a:lnTo>
                  <a:lnTo>
                    <a:pt x="100" y="42"/>
                  </a:lnTo>
                  <a:lnTo>
                    <a:pt x="122" y="32"/>
                  </a:lnTo>
                  <a:lnTo>
                    <a:pt x="146" y="25"/>
                  </a:lnTo>
                  <a:lnTo>
                    <a:pt x="168" y="19"/>
                  </a:lnTo>
                  <a:lnTo>
                    <a:pt x="187" y="12"/>
                  </a:lnTo>
                  <a:lnTo>
                    <a:pt x="210" y="6"/>
                  </a:lnTo>
                  <a:lnTo>
                    <a:pt x="226"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37" name="Freeform 1109"/>
            <p:cNvSpPr>
              <a:spLocks/>
            </p:cNvSpPr>
            <p:nvPr/>
          </p:nvSpPr>
          <p:spPr bwMode="auto">
            <a:xfrm>
              <a:off x="1035" y="2866"/>
              <a:ext cx="17" cy="2"/>
            </a:xfrm>
            <a:custGeom>
              <a:avLst/>
              <a:gdLst>
                <a:gd name="T0" fmla="*/ 0 w 376"/>
                <a:gd name="T1" fmla="*/ 46 h 46"/>
                <a:gd name="T2" fmla="*/ 45 w 376"/>
                <a:gd name="T3" fmla="*/ 43 h 46"/>
                <a:gd name="T4" fmla="*/ 87 w 376"/>
                <a:gd name="T5" fmla="*/ 40 h 46"/>
                <a:gd name="T6" fmla="*/ 129 w 376"/>
                <a:gd name="T7" fmla="*/ 36 h 46"/>
                <a:gd name="T8" fmla="*/ 168 w 376"/>
                <a:gd name="T9" fmla="*/ 30 h 46"/>
                <a:gd name="T10" fmla="*/ 204 w 376"/>
                <a:gd name="T11" fmla="*/ 27 h 46"/>
                <a:gd name="T12" fmla="*/ 239 w 376"/>
                <a:gd name="T13" fmla="*/ 24 h 46"/>
                <a:gd name="T14" fmla="*/ 275 w 376"/>
                <a:gd name="T15" fmla="*/ 17 h 46"/>
                <a:gd name="T16" fmla="*/ 308 w 376"/>
                <a:gd name="T17" fmla="*/ 11 h 46"/>
                <a:gd name="T18" fmla="*/ 344 w 376"/>
                <a:gd name="T19" fmla="*/ 8 h 46"/>
                <a:gd name="T20" fmla="*/ 376 w 376"/>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6" h="46">
                  <a:moveTo>
                    <a:pt x="0" y="46"/>
                  </a:moveTo>
                  <a:lnTo>
                    <a:pt x="45" y="43"/>
                  </a:lnTo>
                  <a:lnTo>
                    <a:pt x="87" y="40"/>
                  </a:lnTo>
                  <a:lnTo>
                    <a:pt x="129" y="36"/>
                  </a:lnTo>
                  <a:lnTo>
                    <a:pt x="168" y="30"/>
                  </a:lnTo>
                  <a:lnTo>
                    <a:pt x="204" y="27"/>
                  </a:lnTo>
                  <a:lnTo>
                    <a:pt x="239" y="24"/>
                  </a:lnTo>
                  <a:lnTo>
                    <a:pt x="275" y="17"/>
                  </a:lnTo>
                  <a:lnTo>
                    <a:pt x="308" y="11"/>
                  </a:lnTo>
                  <a:lnTo>
                    <a:pt x="344" y="8"/>
                  </a:lnTo>
                  <a:lnTo>
                    <a:pt x="376"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38" name="Freeform 1110"/>
            <p:cNvSpPr>
              <a:spLocks/>
            </p:cNvSpPr>
            <p:nvPr/>
          </p:nvSpPr>
          <p:spPr bwMode="auto">
            <a:xfrm>
              <a:off x="1038" y="2870"/>
              <a:ext cx="15" cy="3"/>
            </a:xfrm>
            <a:custGeom>
              <a:avLst/>
              <a:gdLst>
                <a:gd name="T0" fmla="*/ 0 w 357"/>
                <a:gd name="T1" fmla="*/ 3 h 75"/>
                <a:gd name="T2" fmla="*/ 43 w 357"/>
                <a:gd name="T3" fmla="*/ 0 h 75"/>
                <a:gd name="T4" fmla="*/ 81 w 357"/>
                <a:gd name="T5" fmla="*/ 0 h 75"/>
                <a:gd name="T6" fmla="*/ 123 w 357"/>
                <a:gd name="T7" fmla="*/ 0 h 75"/>
                <a:gd name="T8" fmla="*/ 165 w 357"/>
                <a:gd name="T9" fmla="*/ 3 h 75"/>
                <a:gd name="T10" fmla="*/ 205 w 357"/>
                <a:gd name="T11" fmla="*/ 7 h 75"/>
                <a:gd name="T12" fmla="*/ 244 w 357"/>
                <a:gd name="T13" fmla="*/ 13 h 75"/>
                <a:gd name="T14" fmla="*/ 276 w 357"/>
                <a:gd name="T15" fmla="*/ 24 h 75"/>
                <a:gd name="T16" fmla="*/ 308 w 357"/>
                <a:gd name="T17" fmla="*/ 36 h 75"/>
                <a:gd name="T18" fmla="*/ 335 w 357"/>
                <a:gd name="T19" fmla="*/ 52 h 75"/>
                <a:gd name="T20" fmla="*/ 357 w 357"/>
                <a:gd name="T21"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7" h="75">
                  <a:moveTo>
                    <a:pt x="0" y="3"/>
                  </a:moveTo>
                  <a:lnTo>
                    <a:pt x="43" y="0"/>
                  </a:lnTo>
                  <a:lnTo>
                    <a:pt x="81" y="0"/>
                  </a:lnTo>
                  <a:lnTo>
                    <a:pt x="123" y="0"/>
                  </a:lnTo>
                  <a:lnTo>
                    <a:pt x="165" y="3"/>
                  </a:lnTo>
                  <a:lnTo>
                    <a:pt x="205" y="7"/>
                  </a:lnTo>
                  <a:lnTo>
                    <a:pt x="244" y="13"/>
                  </a:lnTo>
                  <a:lnTo>
                    <a:pt x="276" y="24"/>
                  </a:lnTo>
                  <a:lnTo>
                    <a:pt x="308" y="36"/>
                  </a:lnTo>
                  <a:lnTo>
                    <a:pt x="335" y="52"/>
                  </a:lnTo>
                  <a:lnTo>
                    <a:pt x="357" y="75"/>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39" name="Freeform 1111"/>
            <p:cNvSpPr>
              <a:spLocks/>
            </p:cNvSpPr>
            <p:nvPr/>
          </p:nvSpPr>
          <p:spPr bwMode="auto">
            <a:xfrm>
              <a:off x="1035" y="2872"/>
              <a:ext cx="11" cy="5"/>
            </a:xfrm>
            <a:custGeom>
              <a:avLst/>
              <a:gdLst>
                <a:gd name="T0" fmla="*/ 0 w 264"/>
                <a:gd name="T1" fmla="*/ 0 h 144"/>
                <a:gd name="T2" fmla="*/ 23 w 264"/>
                <a:gd name="T3" fmla="*/ 23 h 144"/>
                <a:gd name="T4" fmla="*/ 45 w 264"/>
                <a:gd name="T5" fmla="*/ 39 h 144"/>
                <a:gd name="T6" fmla="*/ 72 w 264"/>
                <a:gd name="T7" fmla="*/ 53 h 144"/>
                <a:gd name="T8" fmla="*/ 100 w 264"/>
                <a:gd name="T9" fmla="*/ 65 h 144"/>
                <a:gd name="T10" fmla="*/ 127 w 264"/>
                <a:gd name="T11" fmla="*/ 75 h 144"/>
                <a:gd name="T12" fmla="*/ 156 w 264"/>
                <a:gd name="T13" fmla="*/ 89 h 144"/>
                <a:gd name="T14" fmla="*/ 185 w 264"/>
                <a:gd name="T15" fmla="*/ 98 h 144"/>
                <a:gd name="T16" fmla="*/ 212 w 264"/>
                <a:gd name="T17" fmla="*/ 111 h 144"/>
                <a:gd name="T18" fmla="*/ 237 w 264"/>
                <a:gd name="T19" fmla="*/ 128 h 144"/>
                <a:gd name="T20" fmla="*/ 264 w 264"/>
                <a:gd name="T21"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4" h="144">
                  <a:moveTo>
                    <a:pt x="0" y="0"/>
                  </a:moveTo>
                  <a:lnTo>
                    <a:pt x="23" y="23"/>
                  </a:lnTo>
                  <a:lnTo>
                    <a:pt x="45" y="39"/>
                  </a:lnTo>
                  <a:lnTo>
                    <a:pt x="72" y="53"/>
                  </a:lnTo>
                  <a:lnTo>
                    <a:pt x="100" y="65"/>
                  </a:lnTo>
                  <a:lnTo>
                    <a:pt x="127" y="75"/>
                  </a:lnTo>
                  <a:lnTo>
                    <a:pt x="156" y="89"/>
                  </a:lnTo>
                  <a:lnTo>
                    <a:pt x="185" y="98"/>
                  </a:lnTo>
                  <a:lnTo>
                    <a:pt x="212" y="111"/>
                  </a:lnTo>
                  <a:lnTo>
                    <a:pt x="237" y="128"/>
                  </a:lnTo>
                  <a:lnTo>
                    <a:pt x="264" y="144"/>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40" name="Freeform 1112"/>
            <p:cNvSpPr>
              <a:spLocks/>
            </p:cNvSpPr>
            <p:nvPr/>
          </p:nvSpPr>
          <p:spPr bwMode="auto">
            <a:xfrm>
              <a:off x="1038" y="2877"/>
              <a:ext cx="9" cy="6"/>
            </a:xfrm>
            <a:custGeom>
              <a:avLst/>
              <a:gdLst>
                <a:gd name="T0" fmla="*/ 0 w 211"/>
                <a:gd name="T1" fmla="*/ 0 h 167"/>
                <a:gd name="T2" fmla="*/ 19 w 211"/>
                <a:gd name="T3" fmla="*/ 23 h 167"/>
                <a:gd name="T4" fmla="*/ 43 w 211"/>
                <a:gd name="T5" fmla="*/ 40 h 167"/>
                <a:gd name="T6" fmla="*/ 62 w 211"/>
                <a:gd name="T7" fmla="*/ 55 h 167"/>
                <a:gd name="T8" fmla="*/ 81 w 211"/>
                <a:gd name="T9" fmla="*/ 72 h 167"/>
                <a:gd name="T10" fmla="*/ 104 w 211"/>
                <a:gd name="T11" fmla="*/ 85 h 167"/>
                <a:gd name="T12" fmla="*/ 126 w 211"/>
                <a:gd name="T13" fmla="*/ 101 h 167"/>
                <a:gd name="T14" fmla="*/ 150 w 211"/>
                <a:gd name="T15" fmla="*/ 115 h 167"/>
                <a:gd name="T16" fmla="*/ 169 w 211"/>
                <a:gd name="T17" fmla="*/ 131 h 167"/>
                <a:gd name="T18" fmla="*/ 192 w 211"/>
                <a:gd name="T19" fmla="*/ 148 h 167"/>
                <a:gd name="T20" fmla="*/ 211 w 211"/>
                <a:gd name="T21"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1" h="167">
                  <a:moveTo>
                    <a:pt x="0" y="0"/>
                  </a:moveTo>
                  <a:lnTo>
                    <a:pt x="19" y="23"/>
                  </a:lnTo>
                  <a:lnTo>
                    <a:pt x="43" y="40"/>
                  </a:lnTo>
                  <a:lnTo>
                    <a:pt x="62" y="55"/>
                  </a:lnTo>
                  <a:lnTo>
                    <a:pt x="81" y="72"/>
                  </a:lnTo>
                  <a:lnTo>
                    <a:pt x="104" y="85"/>
                  </a:lnTo>
                  <a:lnTo>
                    <a:pt x="126" y="101"/>
                  </a:lnTo>
                  <a:lnTo>
                    <a:pt x="150" y="115"/>
                  </a:lnTo>
                  <a:lnTo>
                    <a:pt x="169" y="131"/>
                  </a:lnTo>
                  <a:lnTo>
                    <a:pt x="192" y="148"/>
                  </a:lnTo>
                  <a:lnTo>
                    <a:pt x="211" y="167"/>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41" name="Freeform 1113"/>
            <p:cNvSpPr>
              <a:spLocks/>
            </p:cNvSpPr>
            <p:nvPr/>
          </p:nvSpPr>
          <p:spPr bwMode="auto">
            <a:xfrm>
              <a:off x="1034" y="2876"/>
              <a:ext cx="9" cy="10"/>
            </a:xfrm>
            <a:custGeom>
              <a:avLst/>
              <a:gdLst>
                <a:gd name="T0" fmla="*/ 0 w 220"/>
                <a:gd name="T1" fmla="*/ 0 h 284"/>
                <a:gd name="T2" fmla="*/ 19 w 220"/>
                <a:gd name="T3" fmla="*/ 45 h 284"/>
                <a:gd name="T4" fmla="*/ 39 w 220"/>
                <a:gd name="T5" fmla="*/ 85 h 284"/>
                <a:gd name="T6" fmla="*/ 58 w 220"/>
                <a:gd name="T7" fmla="*/ 117 h 284"/>
                <a:gd name="T8" fmla="*/ 81 w 220"/>
                <a:gd name="T9" fmla="*/ 143 h 284"/>
                <a:gd name="T10" fmla="*/ 107 w 220"/>
                <a:gd name="T11" fmla="*/ 169 h 284"/>
                <a:gd name="T12" fmla="*/ 130 w 220"/>
                <a:gd name="T13" fmla="*/ 193 h 284"/>
                <a:gd name="T14" fmla="*/ 152 w 220"/>
                <a:gd name="T15" fmla="*/ 212 h 284"/>
                <a:gd name="T16" fmla="*/ 179 w 220"/>
                <a:gd name="T17" fmla="*/ 235 h 284"/>
                <a:gd name="T18" fmla="*/ 198 w 220"/>
                <a:gd name="T19" fmla="*/ 257 h 284"/>
                <a:gd name="T20" fmla="*/ 220 w 220"/>
                <a:gd name="T21"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0" h="284">
                  <a:moveTo>
                    <a:pt x="0" y="0"/>
                  </a:moveTo>
                  <a:lnTo>
                    <a:pt x="19" y="45"/>
                  </a:lnTo>
                  <a:lnTo>
                    <a:pt x="39" y="85"/>
                  </a:lnTo>
                  <a:lnTo>
                    <a:pt x="58" y="117"/>
                  </a:lnTo>
                  <a:lnTo>
                    <a:pt x="81" y="143"/>
                  </a:lnTo>
                  <a:lnTo>
                    <a:pt x="107" y="169"/>
                  </a:lnTo>
                  <a:lnTo>
                    <a:pt x="130" y="193"/>
                  </a:lnTo>
                  <a:lnTo>
                    <a:pt x="152" y="212"/>
                  </a:lnTo>
                  <a:lnTo>
                    <a:pt x="179" y="235"/>
                  </a:lnTo>
                  <a:lnTo>
                    <a:pt x="198" y="257"/>
                  </a:lnTo>
                  <a:lnTo>
                    <a:pt x="220" y="284"/>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42" name="Freeform 1114"/>
            <p:cNvSpPr>
              <a:spLocks/>
            </p:cNvSpPr>
            <p:nvPr/>
          </p:nvSpPr>
          <p:spPr bwMode="auto">
            <a:xfrm>
              <a:off x="1037" y="2883"/>
              <a:ext cx="7" cy="7"/>
            </a:xfrm>
            <a:custGeom>
              <a:avLst/>
              <a:gdLst>
                <a:gd name="T0" fmla="*/ 0 w 147"/>
                <a:gd name="T1" fmla="*/ 0 h 186"/>
                <a:gd name="T2" fmla="*/ 16 w 147"/>
                <a:gd name="T3" fmla="*/ 20 h 186"/>
                <a:gd name="T4" fmla="*/ 29 w 147"/>
                <a:gd name="T5" fmla="*/ 39 h 186"/>
                <a:gd name="T6" fmla="*/ 39 w 147"/>
                <a:gd name="T7" fmla="*/ 59 h 186"/>
                <a:gd name="T8" fmla="*/ 52 w 147"/>
                <a:gd name="T9" fmla="*/ 81 h 186"/>
                <a:gd name="T10" fmla="*/ 62 w 147"/>
                <a:gd name="T11" fmla="*/ 102 h 186"/>
                <a:gd name="T12" fmla="*/ 75 w 147"/>
                <a:gd name="T13" fmla="*/ 121 h 186"/>
                <a:gd name="T14" fmla="*/ 91 w 147"/>
                <a:gd name="T15" fmla="*/ 141 h 186"/>
                <a:gd name="T16" fmla="*/ 107 w 147"/>
                <a:gd name="T17" fmla="*/ 157 h 186"/>
                <a:gd name="T18" fmla="*/ 123 w 147"/>
                <a:gd name="T19" fmla="*/ 173 h 186"/>
                <a:gd name="T20" fmla="*/ 147 w 147"/>
                <a:gd name="T21"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 h="186">
                  <a:moveTo>
                    <a:pt x="0" y="0"/>
                  </a:moveTo>
                  <a:lnTo>
                    <a:pt x="16" y="20"/>
                  </a:lnTo>
                  <a:lnTo>
                    <a:pt x="29" y="39"/>
                  </a:lnTo>
                  <a:lnTo>
                    <a:pt x="39" y="59"/>
                  </a:lnTo>
                  <a:lnTo>
                    <a:pt x="52" y="81"/>
                  </a:lnTo>
                  <a:lnTo>
                    <a:pt x="62" y="102"/>
                  </a:lnTo>
                  <a:lnTo>
                    <a:pt x="75" y="121"/>
                  </a:lnTo>
                  <a:lnTo>
                    <a:pt x="91" y="141"/>
                  </a:lnTo>
                  <a:lnTo>
                    <a:pt x="107" y="157"/>
                  </a:lnTo>
                  <a:lnTo>
                    <a:pt x="123" y="173"/>
                  </a:lnTo>
                  <a:lnTo>
                    <a:pt x="147" y="186"/>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43" name="Freeform 1115"/>
            <p:cNvSpPr>
              <a:spLocks/>
            </p:cNvSpPr>
            <p:nvPr/>
          </p:nvSpPr>
          <p:spPr bwMode="auto">
            <a:xfrm>
              <a:off x="972" y="2930"/>
              <a:ext cx="19" cy="14"/>
            </a:xfrm>
            <a:custGeom>
              <a:avLst/>
              <a:gdLst>
                <a:gd name="T0" fmla="*/ 0 w 432"/>
                <a:gd name="T1" fmla="*/ 0 h 369"/>
                <a:gd name="T2" fmla="*/ 39 w 432"/>
                <a:gd name="T3" fmla="*/ 10 h 369"/>
                <a:gd name="T4" fmla="*/ 85 w 432"/>
                <a:gd name="T5" fmla="*/ 29 h 369"/>
                <a:gd name="T6" fmla="*/ 133 w 432"/>
                <a:gd name="T7" fmla="*/ 58 h 369"/>
                <a:gd name="T8" fmla="*/ 185 w 432"/>
                <a:gd name="T9" fmla="*/ 94 h 369"/>
                <a:gd name="T10" fmla="*/ 234 w 432"/>
                <a:gd name="T11" fmla="*/ 137 h 369"/>
                <a:gd name="T12" fmla="*/ 283 w 432"/>
                <a:gd name="T13" fmla="*/ 182 h 369"/>
                <a:gd name="T14" fmla="*/ 328 w 432"/>
                <a:gd name="T15" fmla="*/ 228 h 369"/>
                <a:gd name="T16" fmla="*/ 371 w 432"/>
                <a:gd name="T17" fmla="*/ 277 h 369"/>
                <a:gd name="T18" fmla="*/ 406 w 432"/>
                <a:gd name="T19" fmla="*/ 323 h 369"/>
                <a:gd name="T20" fmla="*/ 432 w 432"/>
                <a:gd name="T21" fmla="*/ 369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2" h="369">
                  <a:moveTo>
                    <a:pt x="0" y="0"/>
                  </a:moveTo>
                  <a:lnTo>
                    <a:pt x="39" y="10"/>
                  </a:lnTo>
                  <a:lnTo>
                    <a:pt x="85" y="29"/>
                  </a:lnTo>
                  <a:lnTo>
                    <a:pt x="133" y="58"/>
                  </a:lnTo>
                  <a:lnTo>
                    <a:pt x="185" y="94"/>
                  </a:lnTo>
                  <a:lnTo>
                    <a:pt x="234" y="137"/>
                  </a:lnTo>
                  <a:lnTo>
                    <a:pt x="283" y="182"/>
                  </a:lnTo>
                  <a:lnTo>
                    <a:pt x="328" y="228"/>
                  </a:lnTo>
                  <a:lnTo>
                    <a:pt x="371" y="277"/>
                  </a:lnTo>
                  <a:lnTo>
                    <a:pt x="406" y="323"/>
                  </a:lnTo>
                  <a:lnTo>
                    <a:pt x="432" y="369"/>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44" name="Freeform 1116"/>
            <p:cNvSpPr>
              <a:spLocks/>
            </p:cNvSpPr>
            <p:nvPr/>
          </p:nvSpPr>
          <p:spPr bwMode="auto">
            <a:xfrm>
              <a:off x="961" y="2930"/>
              <a:ext cx="14" cy="18"/>
            </a:xfrm>
            <a:custGeom>
              <a:avLst/>
              <a:gdLst>
                <a:gd name="T0" fmla="*/ 0 w 308"/>
                <a:gd name="T1" fmla="*/ 0 h 516"/>
                <a:gd name="T2" fmla="*/ 19 w 308"/>
                <a:gd name="T3" fmla="*/ 56 h 516"/>
                <a:gd name="T4" fmla="*/ 42 w 308"/>
                <a:gd name="T5" fmla="*/ 115 h 516"/>
                <a:gd name="T6" fmla="*/ 64 w 308"/>
                <a:gd name="T7" fmla="*/ 171 h 516"/>
                <a:gd name="T8" fmla="*/ 91 w 308"/>
                <a:gd name="T9" fmla="*/ 226 h 516"/>
                <a:gd name="T10" fmla="*/ 116 w 308"/>
                <a:gd name="T11" fmla="*/ 281 h 516"/>
                <a:gd name="T12" fmla="*/ 146 w 308"/>
                <a:gd name="T13" fmla="*/ 337 h 516"/>
                <a:gd name="T14" fmla="*/ 182 w 308"/>
                <a:gd name="T15" fmla="*/ 386 h 516"/>
                <a:gd name="T16" fmla="*/ 217 w 308"/>
                <a:gd name="T17" fmla="*/ 434 h 516"/>
                <a:gd name="T18" fmla="*/ 259 w 308"/>
                <a:gd name="T19" fmla="*/ 477 h 516"/>
                <a:gd name="T20" fmla="*/ 308 w 308"/>
                <a:gd name="T21" fmla="*/ 516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8" h="516">
                  <a:moveTo>
                    <a:pt x="0" y="0"/>
                  </a:moveTo>
                  <a:lnTo>
                    <a:pt x="19" y="56"/>
                  </a:lnTo>
                  <a:lnTo>
                    <a:pt x="42" y="115"/>
                  </a:lnTo>
                  <a:lnTo>
                    <a:pt x="64" y="171"/>
                  </a:lnTo>
                  <a:lnTo>
                    <a:pt x="91" y="226"/>
                  </a:lnTo>
                  <a:lnTo>
                    <a:pt x="116" y="281"/>
                  </a:lnTo>
                  <a:lnTo>
                    <a:pt x="146" y="337"/>
                  </a:lnTo>
                  <a:lnTo>
                    <a:pt x="182" y="386"/>
                  </a:lnTo>
                  <a:lnTo>
                    <a:pt x="217" y="434"/>
                  </a:lnTo>
                  <a:lnTo>
                    <a:pt x="259" y="477"/>
                  </a:lnTo>
                  <a:lnTo>
                    <a:pt x="308" y="516"/>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45" name="Freeform 1117"/>
            <p:cNvSpPr>
              <a:spLocks/>
            </p:cNvSpPr>
            <p:nvPr/>
          </p:nvSpPr>
          <p:spPr bwMode="auto">
            <a:xfrm>
              <a:off x="953" y="2938"/>
              <a:ext cx="3" cy="17"/>
            </a:xfrm>
            <a:custGeom>
              <a:avLst/>
              <a:gdLst>
                <a:gd name="T0" fmla="*/ 23 w 82"/>
                <a:gd name="T1" fmla="*/ 0 h 476"/>
                <a:gd name="T2" fmla="*/ 6 w 82"/>
                <a:gd name="T3" fmla="*/ 62 h 476"/>
                <a:gd name="T4" fmla="*/ 0 w 82"/>
                <a:gd name="T5" fmla="*/ 123 h 476"/>
                <a:gd name="T6" fmla="*/ 0 w 82"/>
                <a:gd name="T7" fmla="*/ 183 h 476"/>
                <a:gd name="T8" fmla="*/ 3 w 82"/>
                <a:gd name="T9" fmla="*/ 235 h 476"/>
                <a:gd name="T10" fmla="*/ 13 w 82"/>
                <a:gd name="T11" fmla="*/ 286 h 476"/>
                <a:gd name="T12" fmla="*/ 26 w 82"/>
                <a:gd name="T13" fmla="*/ 333 h 476"/>
                <a:gd name="T14" fmla="*/ 42 w 82"/>
                <a:gd name="T15" fmla="*/ 375 h 476"/>
                <a:gd name="T16" fmla="*/ 55 w 82"/>
                <a:gd name="T17" fmla="*/ 415 h 476"/>
                <a:gd name="T18" fmla="*/ 72 w 82"/>
                <a:gd name="T19" fmla="*/ 446 h 476"/>
                <a:gd name="T20" fmla="*/ 82 w 82"/>
                <a:gd name="T21" fmla="*/ 476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476">
                  <a:moveTo>
                    <a:pt x="23" y="0"/>
                  </a:moveTo>
                  <a:lnTo>
                    <a:pt x="6" y="62"/>
                  </a:lnTo>
                  <a:lnTo>
                    <a:pt x="0" y="123"/>
                  </a:lnTo>
                  <a:lnTo>
                    <a:pt x="0" y="183"/>
                  </a:lnTo>
                  <a:lnTo>
                    <a:pt x="3" y="235"/>
                  </a:lnTo>
                  <a:lnTo>
                    <a:pt x="13" y="286"/>
                  </a:lnTo>
                  <a:lnTo>
                    <a:pt x="26" y="333"/>
                  </a:lnTo>
                  <a:lnTo>
                    <a:pt x="42" y="375"/>
                  </a:lnTo>
                  <a:lnTo>
                    <a:pt x="55" y="415"/>
                  </a:lnTo>
                  <a:lnTo>
                    <a:pt x="72" y="446"/>
                  </a:lnTo>
                  <a:lnTo>
                    <a:pt x="82" y="476"/>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46" name="Freeform 1118"/>
            <p:cNvSpPr>
              <a:spLocks/>
            </p:cNvSpPr>
            <p:nvPr/>
          </p:nvSpPr>
          <p:spPr bwMode="auto">
            <a:xfrm>
              <a:off x="956" y="2944"/>
              <a:ext cx="8" cy="15"/>
            </a:xfrm>
            <a:custGeom>
              <a:avLst/>
              <a:gdLst>
                <a:gd name="T0" fmla="*/ 0 w 178"/>
                <a:gd name="T1" fmla="*/ 0 h 424"/>
                <a:gd name="T2" fmla="*/ 10 w 178"/>
                <a:gd name="T3" fmla="*/ 42 h 424"/>
                <a:gd name="T4" fmla="*/ 16 w 178"/>
                <a:gd name="T5" fmla="*/ 81 h 424"/>
                <a:gd name="T6" fmla="*/ 26 w 178"/>
                <a:gd name="T7" fmla="*/ 123 h 424"/>
                <a:gd name="T8" fmla="*/ 35 w 178"/>
                <a:gd name="T9" fmla="*/ 170 h 424"/>
                <a:gd name="T10" fmla="*/ 49 w 178"/>
                <a:gd name="T11" fmla="*/ 212 h 424"/>
                <a:gd name="T12" fmla="*/ 65 w 178"/>
                <a:gd name="T13" fmla="*/ 258 h 424"/>
                <a:gd name="T14" fmla="*/ 84 w 178"/>
                <a:gd name="T15" fmla="*/ 300 h 424"/>
                <a:gd name="T16" fmla="*/ 110 w 178"/>
                <a:gd name="T17" fmla="*/ 343 h 424"/>
                <a:gd name="T18" fmla="*/ 140 w 178"/>
                <a:gd name="T19" fmla="*/ 385 h 424"/>
                <a:gd name="T20" fmla="*/ 178 w 178"/>
                <a:gd name="T21" fmla="*/ 424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8" h="424">
                  <a:moveTo>
                    <a:pt x="0" y="0"/>
                  </a:moveTo>
                  <a:lnTo>
                    <a:pt x="10" y="42"/>
                  </a:lnTo>
                  <a:lnTo>
                    <a:pt x="16" y="81"/>
                  </a:lnTo>
                  <a:lnTo>
                    <a:pt x="26" y="123"/>
                  </a:lnTo>
                  <a:lnTo>
                    <a:pt x="35" y="170"/>
                  </a:lnTo>
                  <a:lnTo>
                    <a:pt x="49" y="212"/>
                  </a:lnTo>
                  <a:lnTo>
                    <a:pt x="65" y="258"/>
                  </a:lnTo>
                  <a:lnTo>
                    <a:pt x="84" y="300"/>
                  </a:lnTo>
                  <a:lnTo>
                    <a:pt x="110" y="343"/>
                  </a:lnTo>
                  <a:lnTo>
                    <a:pt x="140" y="385"/>
                  </a:lnTo>
                  <a:lnTo>
                    <a:pt x="178" y="424"/>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47" name="Freeform 1119"/>
            <p:cNvSpPr>
              <a:spLocks/>
            </p:cNvSpPr>
            <p:nvPr/>
          </p:nvSpPr>
          <p:spPr bwMode="auto">
            <a:xfrm>
              <a:off x="963" y="2942"/>
              <a:ext cx="12" cy="15"/>
            </a:xfrm>
            <a:custGeom>
              <a:avLst/>
              <a:gdLst>
                <a:gd name="T0" fmla="*/ 0 w 289"/>
                <a:gd name="T1" fmla="*/ 0 h 417"/>
                <a:gd name="T2" fmla="*/ 19 w 289"/>
                <a:gd name="T3" fmla="*/ 52 h 417"/>
                <a:gd name="T4" fmla="*/ 48 w 289"/>
                <a:gd name="T5" fmla="*/ 101 h 417"/>
                <a:gd name="T6" fmla="*/ 77 w 289"/>
                <a:gd name="T7" fmla="*/ 144 h 417"/>
                <a:gd name="T8" fmla="*/ 113 w 289"/>
                <a:gd name="T9" fmla="*/ 189 h 417"/>
                <a:gd name="T10" fmla="*/ 149 w 289"/>
                <a:gd name="T11" fmla="*/ 228 h 417"/>
                <a:gd name="T12" fmla="*/ 181 w 289"/>
                <a:gd name="T13" fmla="*/ 268 h 417"/>
                <a:gd name="T14" fmla="*/ 217 w 289"/>
                <a:gd name="T15" fmla="*/ 307 h 417"/>
                <a:gd name="T16" fmla="*/ 246 w 289"/>
                <a:gd name="T17" fmla="*/ 343 h 417"/>
                <a:gd name="T18" fmla="*/ 269 w 289"/>
                <a:gd name="T19" fmla="*/ 378 h 417"/>
                <a:gd name="T20" fmla="*/ 289 w 289"/>
                <a:gd name="T21" fmla="*/ 417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9" h="417">
                  <a:moveTo>
                    <a:pt x="0" y="0"/>
                  </a:moveTo>
                  <a:lnTo>
                    <a:pt x="19" y="52"/>
                  </a:lnTo>
                  <a:lnTo>
                    <a:pt x="48" y="101"/>
                  </a:lnTo>
                  <a:lnTo>
                    <a:pt x="77" y="144"/>
                  </a:lnTo>
                  <a:lnTo>
                    <a:pt x="113" y="189"/>
                  </a:lnTo>
                  <a:lnTo>
                    <a:pt x="149" y="228"/>
                  </a:lnTo>
                  <a:lnTo>
                    <a:pt x="181" y="268"/>
                  </a:lnTo>
                  <a:lnTo>
                    <a:pt x="217" y="307"/>
                  </a:lnTo>
                  <a:lnTo>
                    <a:pt x="246" y="343"/>
                  </a:lnTo>
                  <a:lnTo>
                    <a:pt x="269" y="378"/>
                  </a:lnTo>
                  <a:lnTo>
                    <a:pt x="289" y="417"/>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48" name="Freeform 1120"/>
            <p:cNvSpPr>
              <a:spLocks/>
            </p:cNvSpPr>
            <p:nvPr/>
          </p:nvSpPr>
          <p:spPr bwMode="auto">
            <a:xfrm>
              <a:off x="978" y="2936"/>
              <a:ext cx="5" cy="7"/>
            </a:xfrm>
            <a:custGeom>
              <a:avLst/>
              <a:gdLst>
                <a:gd name="T0" fmla="*/ 0 w 129"/>
                <a:gd name="T1" fmla="*/ 0 h 173"/>
                <a:gd name="T2" fmla="*/ 22 w 129"/>
                <a:gd name="T3" fmla="*/ 13 h 173"/>
                <a:gd name="T4" fmla="*/ 42 w 129"/>
                <a:gd name="T5" fmla="*/ 33 h 173"/>
                <a:gd name="T6" fmla="*/ 61 w 129"/>
                <a:gd name="T7" fmla="*/ 49 h 173"/>
                <a:gd name="T8" fmla="*/ 80 w 129"/>
                <a:gd name="T9" fmla="*/ 69 h 173"/>
                <a:gd name="T10" fmla="*/ 94 w 129"/>
                <a:gd name="T11" fmla="*/ 88 h 173"/>
                <a:gd name="T12" fmla="*/ 107 w 129"/>
                <a:gd name="T13" fmla="*/ 112 h 173"/>
                <a:gd name="T14" fmla="*/ 116 w 129"/>
                <a:gd name="T15" fmla="*/ 128 h 173"/>
                <a:gd name="T16" fmla="*/ 126 w 129"/>
                <a:gd name="T17" fmla="*/ 148 h 173"/>
                <a:gd name="T18" fmla="*/ 129 w 129"/>
                <a:gd name="T19" fmla="*/ 160 h 173"/>
                <a:gd name="T20" fmla="*/ 129 w 129"/>
                <a:gd name="T21"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9" h="173">
                  <a:moveTo>
                    <a:pt x="0" y="0"/>
                  </a:moveTo>
                  <a:lnTo>
                    <a:pt x="22" y="13"/>
                  </a:lnTo>
                  <a:lnTo>
                    <a:pt x="42" y="33"/>
                  </a:lnTo>
                  <a:lnTo>
                    <a:pt x="61" y="49"/>
                  </a:lnTo>
                  <a:lnTo>
                    <a:pt x="80" y="69"/>
                  </a:lnTo>
                  <a:lnTo>
                    <a:pt x="94" y="88"/>
                  </a:lnTo>
                  <a:lnTo>
                    <a:pt x="107" y="112"/>
                  </a:lnTo>
                  <a:lnTo>
                    <a:pt x="116" y="128"/>
                  </a:lnTo>
                  <a:lnTo>
                    <a:pt x="126" y="148"/>
                  </a:lnTo>
                  <a:lnTo>
                    <a:pt x="129" y="160"/>
                  </a:lnTo>
                  <a:lnTo>
                    <a:pt x="129" y="173"/>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49" name="Freeform 1121"/>
            <p:cNvSpPr>
              <a:spLocks/>
            </p:cNvSpPr>
            <p:nvPr/>
          </p:nvSpPr>
          <p:spPr bwMode="auto">
            <a:xfrm>
              <a:off x="966" y="2932"/>
              <a:ext cx="12" cy="11"/>
            </a:xfrm>
            <a:custGeom>
              <a:avLst/>
              <a:gdLst>
                <a:gd name="T0" fmla="*/ 0 w 257"/>
                <a:gd name="T1" fmla="*/ 0 h 298"/>
                <a:gd name="T2" fmla="*/ 16 w 257"/>
                <a:gd name="T3" fmla="*/ 33 h 298"/>
                <a:gd name="T4" fmla="*/ 32 w 257"/>
                <a:gd name="T5" fmla="*/ 69 h 298"/>
                <a:gd name="T6" fmla="*/ 56 w 257"/>
                <a:gd name="T7" fmla="*/ 105 h 298"/>
                <a:gd name="T8" fmla="*/ 81 w 257"/>
                <a:gd name="T9" fmla="*/ 141 h 298"/>
                <a:gd name="T10" fmla="*/ 107 w 257"/>
                <a:gd name="T11" fmla="*/ 173 h 298"/>
                <a:gd name="T12" fmla="*/ 136 w 257"/>
                <a:gd name="T13" fmla="*/ 206 h 298"/>
                <a:gd name="T14" fmla="*/ 169 w 257"/>
                <a:gd name="T15" fmla="*/ 235 h 298"/>
                <a:gd name="T16" fmla="*/ 198 w 257"/>
                <a:gd name="T17" fmla="*/ 262 h 298"/>
                <a:gd name="T18" fmla="*/ 227 w 257"/>
                <a:gd name="T19" fmla="*/ 284 h 298"/>
                <a:gd name="T20" fmla="*/ 257 w 257"/>
                <a:gd name="T21" fmla="*/ 298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7" h="298">
                  <a:moveTo>
                    <a:pt x="0" y="0"/>
                  </a:moveTo>
                  <a:lnTo>
                    <a:pt x="16" y="33"/>
                  </a:lnTo>
                  <a:lnTo>
                    <a:pt x="32" y="69"/>
                  </a:lnTo>
                  <a:lnTo>
                    <a:pt x="56" y="105"/>
                  </a:lnTo>
                  <a:lnTo>
                    <a:pt x="81" y="141"/>
                  </a:lnTo>
                  <a:lnTo>
                    <a:pt x="107" y="173"/>
                  </a:lnTo>
                  <a:lnTo>
                    <a:pt x="136" y="206"/>
                  </a:lnTo>
                  <a:lnTo>
                    <a:pt x="169" y="235"/>
                  </a:lnTo>
                  <a:lnTo>
                    <a:pt x="198" y="262"/>
                  </a:lnTo>
                  <a:lnTo>
                    <a:pt x="227" y="284"/>
                  </a:lnTo>
                  <a:lnTo>
                    <a:pt x="257" y="298"/>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50" name="Freeform 1122"/>
            <p:cNvSpPr>
              <a:spLocks/>
            </p:cNvSpPr>
            <p:nvPr/>
          </p:nvSpPr>
          <p:spPr bwMode="auto">
            <a:xfrm>
              <a:off x="992" y="2940"/>
              <a:ext cx="6" cy="5"/>
            </a:xfrm>
            <a:custGeom>
              <a:avLst/>
              <a:gdLst>
                <a:gd name="T0" fmla="*/ 0 w 127"/>
                <a:gd name="T1" fmla="*/ 0 h 144"/>
                <a:gd name="T2" fmla="*/ 14 w 127"/>
                <a:gd name="T3" fmla="*/ 17 h 144"/>
                <a:gd name="T4" fmla="*/ 27 w 127"/>
                <a:gd name="T5" fmla="*/ 29 h 144"/>
                <a:gd name="T6" fmla="*/ 40 w 127"/>
                <a:gd name="T7" fmla="*/ 42 h 144"/>
                <a:gd name="T8" fmla="*/ 57 w 127"/>
                <a:gd name="T9" fmla="*/ 56 h 144"/>
                <a:gd name="T10" fmla="*/ 69 w 127"/>
                <a:gd name="T11" fmla="*/ 69 h 144"/>
                <a:gd name="T12" fmla="*/ 85 w 127"/>
                <a:gd name="T13" fmla="*/ 81 h 144"/>
                <a:gd name="T14" fmla="*/ 98 w 127"/>
                <a:gd name="T15" fmla="*/ 95 h 144"/>
                <a:gd name="T16" fmla="*/ 112 w 127"/>
                <a:gd name="T17" fmla="*/ 108 h 144"/>
                <a:gd name="T18" fmla="*/ 121 w 127"/>
                <a:gd name="T19" fmla="*/ 127 h 144"/>
                <a:gd name="T20" fmla="*/ 127 w 127"/>
                <a:gd name="T21"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7" h="144">
                  <a:moveTo>
                    <a:pt x="0" y="0"/>
                  </a:moveTo>
                  <a:lnTo>
                    <a:pt x="14" y="17"/>
                  </a:lnTo>
                  <a:lnTo>
                    <a:pt x="27" y="29"/>
                  </a:lnTo>
                  <a:lnTo>
                    <a:pt x="40" y="42"/>
                  </a:lnTo>
                  <a:lnTo>
                    <a:pt x="57" y="56"/>
                  </a:lnTo>
                  <a:lnTo>
                    <a:pt x="69" y="69"/>
                  </a:lnTo>
                  <a:lnTo>
                    <a:pt x="85" y="81"/>
                  </a:lnTo>
                  <a:lnTo>
                    <a:pt x="98" y="95"/>
                  </a:lnTo>
                  <a:lnTo>
                    <a:pt x="112" y="108"/>
                  </a:lnTo>
                  <a:lnTo>
                    <a:pt x="121" y="127"/>
                  </a:lnTo>
                  <a:lnTo>
                    <a:pt x="127" y="144"/>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51" name="Freeform 1123"/>
            <p:cNvSpPr>
              <a:spLocks/>
            </p:cNvSpPr>
            <p:nvPr/>
          </p:nvSpPr>
          <p:spPr bwMode="auto">
            <a:xfrm>
              <a:off x="970" y="2926"/>
              <a:ext cx="10" cy="4"/>
            </a:xfrm>
            <a:custGeom>
              <a:avLst/>
              <a:gdLst>
                <a:gd name="T0" fmla="*/ 0 w 224"/>
                <a:gd name="T1" fmla="*/ 0 h 108"/>
                <a:gd name="T2" fmla="*/ 26 w 224"/>
                <a:gd name="T3" fmla="*/ 9 h 108"/>
                <a:gd name="T4" fmla="*/ 48 w 224"/>
                <a:gd name="T5" fmla="*/ 16 h 108"/>
                <a:gd name="T6" fmla="*/ 72 w 224"/>
                <a:gd name="T7" fmla="*/ 26 h 108"/>
                <a:gd name="T8" fmla="*/ 94 w 224"/>
                <a:gd name="T9" fmla="*/ 36 h 108"/>
                <a:gd name="T10" fmla="*/ 116 w 224"/>
                <a:gd name="T11" fmla="*/ 45 h 108"/>
                <a:gd name="T12" fmla="*/ 140 w 224"/>
                <a:gd name="T13" fmla="*/ 55 h 108"/>
                <a:gd name="T14" fmla="*/ 162 w 224"/>
                <a:gd name="T15" fmla="*/ 68 h 108"/>
                <a:gd name="T16" fmla="*/ 182 w 224"/>
                <a:gd name="T17" fmla="*/ 81 h 108"/>
                <a:gd name="T18" fmla="*/ 204 w 224"/>
                <a:gd name="T19" fmla="*/ 94 h 108"/>
                <a:gd name="T20" fmla="*/ 224 w 224"/>
                <a:gd name="T21" fmla="*/ 10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108">
                  <a:moveTo>
                    <a:pt x="0" y="0"/>
                  </a:moveTo>
                  <a:lnTo>
                    <a:pt x="26" y="9"/>
                  </a:lnTo>
                  <a:lnTo>
                    <a:pt x="48" y="16"/>
                  </a:lnTo>
                  <a:lnTo>
                    <a:pt x="72" y="26"/>
                  </a:lnTo>
                  <a:lnTo>
                    <a:pt x="94" y="36"/>
                  </a:lnTo>
                  <a:lnTo>
                    <a:pt x="116" y="45"/>
                  </a:lnTo>
                  <a:lnTo>
                    <a:pt x="140" y="55"/>
                  </a:lnTo>
                  <a:lnTo>
                    <a:pt x="162" y="68"/>
                  </a:lnTo>
                  <a:lnTo>
                    <a:pt x="182" y="81"/>
                  </a:lnTo>
                  <a:lnTo>
                    <a:pt x="204" y="94"/>
                  </a:lnTo>
                  <a:lnTo>
                    <a:pt x="224" y="108"/>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52" name="Freeform 1124"/>
            <p:cNvSpPr>
              <a:spLocks/>
            </p:cNvSpPr>
            <p:nvPr/>
          </p:nvSpPr>
          <p:spPr bwMode="auto">
            <a:xfrm>
              <a:off x="956" y="2932"/>
              <a:ext cx="2" cy="8"/>
            </a:xfrm>
            <a:custGeom>
              <a:avLst/>
              <a:gdLst>
                <a:gd name="T0" fmla="*/ 0 w 45"/>
                <a:gd name="T1" fmla="*/ 0 h 226"/>
                <a:gd name="T2" fmla="*/ 0 w 45"/>
                <a:gd name="T3" fmla="*/ 30 h 226"/>
                <a:gd name="T4" fmla="*/ 3 w 45"/>
                <a:gd name="T5" fmla="*/ 56 h 226"/>
                <a:gd name="T6" fmla="*/ 6 w 45"/>
                <a:gd name="T7" fmla="*/ 82 h 226"/>
                <a:gd name="T8" fmla="*/ 12 w 45"/>
                <a:gd name="T9" fmla="*/ 105 h 226"/>
                <a:gd name="T10" fmla="*/ 19 w 45"/>
                <a:gd name="T11" fmla="*/ 127 h 226"/>
                <a:gd name="T12" fmla="*/ 25 w 45"/>
                <a:gd name="T13" fmla="*/ 151 h 226"/>
                <a:gd name="T14" fmla="*/ 31 w 45"/>
                <a:gd name="T15" fmla="*/ 170 h 226"/>
                <a:gd name="T16" fmla="*/ 39 w 45"/>
                <a:gd name="T17" fmla="*/ 190 h 226"/>
                <a:gd name="T18" fmla="*/ 45 w 45"/>
                <a:gd name="T19" fmla="*/ 209 h 226"/>
                <a:gd name="T20" fmla="*/ 45 w 45"/>
                <a:gd name="T21"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 h="226">
                  <a:moveTo>
                    <a:pt x="0" y="0"/>
                  </a:moveTo>
                  <a:lnTo>
                    <a:pt x="0" y="30"/>
                  </a:lnTo>
                  <a:lnTo>
                    <a:pt x="3" y="56"/>
                  </a:lnTo>
                  <a:lnTo>
                    <a:pt x="6" y="82"/>
                  </a:lnTo>
                  <a:lnTo>
                    <a:pt x="12" y="105"/>
                  </a:lnTo>
                  <a:lnTo>
                    <a:pt x="19" y="127"/>
                  </a:lnTo>
                  <a:lnTo>
                    <a:pt x="25" y="151"/>
                  </a:lnTo>
                  <a:lnTo>
                    <a:pt x="31" y="170"/>
                  </a:lnTo>
                  <a:lnTo>
                    <a:pt x="39" y="190"/>
                  </a:lnTo>
                  <a:lnTo>
                    <a:pt x="45" y="209"/>
                  </a:lnTo>
                  <a:lnTo>
                    <a:pt x="45" y="226"/>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53" name="Freeform 1125"/>
            <p:cNvSpPr>
              <a:spLocks/>
            </p:cNvSpPr>
            <p:nvPr/>
          </p:nvSpPr>
          <p:spPr bwMode="auto">
            <a:xfrm>
              <a:off x="895" y="2939"/>
              <a:ext cx="8" cy="7"/>
            </a:xfrm>
            <a:custGeom>
              <a:avLst/>
              <a:gdLst>
                <a:gd name="T0" fmla="*/ 185 w 185"/>
                <a:gd name="T1" fmla="*/ 0 h 205"/>
                <a:gd name="T2" fmla="*/ 163 w 185"/>
                <a:gd name="T3" fmla="*/ 16 h 205"/>
                <a:gd name="T4" fmla="*/ 139 w 185"/>
                <a:gd name="T5" fmla="*/ 36 h 205"/>
                <a:gd name="T6" fmla="*/ 117 w 185"/>
                <a:gd name="T7" fmla="*/ 52 h 205"/>
                <a:gd name="T8" fmla="*/ 97 w 185"/>
                <a:gd name="T9" fmla="*/ 67 h 205"/>
                <a:gd name="T10" fmla="*/ 75 w 185"/>
                <a:gd name="T11" fmla="*/ 88 h 205"/>
                <a:gd name="T12" fmla="*/ 55 w 185"/>
                <a:gd name="T13" fmla="*/ 107 h 205"/>
                <a:gd name="T14" fmla="*/ 39 w 185"/>
                <a:gd name="T15" fmla="*/ 127 h 205"/>
                <a:gd name="T16" fmla="*/ 23 w 185"/>
                <a:gd name="T17" fmla="*/ 150 h 205"/>
                <a:gd name="T18" fmla="*/ 9 w 185"/>
                <a:gd name="T19" fmla="*/ 175 h 205"/>
                <a:gd name="T20" fmla="*/ 0 w 185"/>
                <a:gd name="T21"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205">
                  <a:moveTo>
                    <a:pt x="185" y="0"/>
                  </a:moveTo>
                  <a:lnTo>
                    <a:pt x="163" y="16"/>
                  </a:lnTo>
                  <a:lnTo>
                    <a:pt x="139" y="36"/>
                  </a:lnTo>
                  <a:lnTo>
                    <a:pt x="117" y="52"/>
                  </a:lnTo>
                  <a:lnTo>
                    <a:pt x="97" y="67"/>
                  </a:lnTo>
                  <a:lnTo>
                    <a:pt x="75" y="88"/>
                  </a:lnTo>
                  <a:lnTo>
                    <a:pt x="55" y="107"/>
                  </a:lnTo>
                  <a:lnTo>
                    <a:pt x="39" y="127"/>
                  </a:lnTo>
                  <a:lnTo>
                    <a:pt x="23" y="150"/>
                  </a:lnTo>
                  <a:lnTo>
                    <a:pt x="9" y="175"/>
                  </a:lnTo>
                  <a:lnTo>
                    <a:pt x="0" y="205"/>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54" name="Freeform 1126"/>
            <p:cNvSpPr>
              <a:spLocks/>
            </p:cNvSpPr>
            <p:nvPr/>
          </p:nvSpPr>
          <p:spPr bwMode="auto">
            <a:xfrm>
              <a:off x="901" y="2938"/>
              <a:ext cx="10" cy="14"/>
            </a:xfrm>
            <a:custGeom>
              <a:avLst/>
              <a:gdLst>
                <a:gd name="T0" fmla="*/ 218 w 218"/>
                <a:gd name="T1" fmla="*/ 0 h 375"/>
                <a:gd name="T2" fmla="*/ 185 w 218"/>
                <a:gd name="T3" fmla="*/ 33 h 375"/>
                <a:gd name="T4" fmla="*/ 155 w 218"/>
                <a:gd name="T5" fmla="*/ 69 h 375"/>
                <a:gd name="T6" fmla="*/ 136 w 218"/>
                <a:gd name="T7" fmla="*/ 108 h 375"/>
                <a:gd name="T8" fmla="*/ 124 w 218"/>
                <a:gd name="T9" fmla="*/ 151 h 375"/>
                <a:gd name="T10" fmla="*/ 110 w 218"/>
                <a:gd name="T11" fmla="*/ 190 h 375"/>
                <a:gd name="T12" fmla="*/ 94 w 218"/>
                <a:gd name="T13" fmla="*/ 232 h 375"/>
                <a:gd name="T14" fmla="*/ 81 w 218"/>
                <a:gd name="T15" fmla="*/ 271 h 375"/>
                <a:gd name="T16" fmla="*/ 61 w 218"/>
                <a:gd name="T17" fmla="*/ 310 h 375"/>
                <a:gd name="T18" fmla="*/ 36 w 218"/>
                <a:gd name="T19" fmla="*/ 346 h 375"/>
                <a:gd name="T20" fmla="*/ 0 w 218"/>
                <a:gd name="T21" fmla="*/ 375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8" h="375">
                  <a:moveTo>
                    <a:pt x="218" y="0"/>
                  </a:moveTo>
                  <a:lnTo>
                    <a:pt x="185" y="33"/>
                  </a:lnTo>
                  <a:lnTo>
                    <a:pt x="155" y="69"/>
                  </a:lnTo>
                  <a:lnTo>
                    <a:pt x="136" y="108"/>
                  </a:lnTo>
                  <a:lnTo>
                    <a:pt x="124" y="151"/>
                  </a:lnTo>
                  <a:lnTo>
                    <a:pt x="110" y="190"/>
                  </a:lnTo>
                  <a:lnTo>
                    <a:pt x="94" y="232"/>
                  </a:lnTo>
                  <a:lnTo>
                    <a:pt x="81" y="271"/>
                  </a:lnTo>
                  <a:lnTo>
                    <a:pt x="61" y="310"/>
                  </a:lnTo>
                  <a:lnTo>
                    <a:pt x="36" y="346"/>
                  </a:lnTo>
                  <a:lnTo>
                    <a:pt x="0" y="375"/>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55" name="Freeform 1127"/>
            <p:cNvSpPr>
              <a:spLocks/>
            </p:cNvSpPr>
            <p:nvPr/>
          </p:nvSpPr>
          <p:spPr bwMode="auto">
            <a:xfrm>
              <a:off x="925" y="2944"/>
              <a:ext cx="5" cy="16"/>
            </a:xfrm>
            <a:custGeom>
              <a:avLst/>
              <a:gdLst>
                <a:gd name="T0" fmla="*/ 0 w 97"/>
                <a:gd name="T1" fmla="*/ 0 h 437"/>
                <a:gd name="T2" fmla="*/ 26 w 97"/>
                <a:gd name="T3" fmla="*/ 39 h 437"/>
                <a:gd name="T4" fmla="*/ 48 w 97"/>
                <a:gd name="T5" fmla="*/ 78 h 437"/>
                <a:gd name="T6" fmla="*/ 65 w 97"/>
                <a:gd name="T7" fmla="*/ 120 h 437"/>
                <a:gd name="T8" fmla="*/ 78 w 97"/>
                <a:gd name="T9" fmla="*/ 166 h 437"/>
                <a:gd name="T10" fmla="*/ 88 w 97"/>
                <a:gd name="T11" fmla="*/ 209 h 437"/>
                <a:gd name="T12" fmla="*/ 94 w 97"/>
                <a:gd name="T13" fmla="*/ 255 h 437"/>
                <a:gd name="T14" fmla="*/ 97 w 97"/>
                <a:gd name="T15" fmla="*/ 300 h 437"/>
                <a:gd name="T16" fmla="*/ 97 w 97"/>
                <a:gd name="T17" fmla="*/ 346 h 437"/>
                <a:gd name="T18" fmla="*/ 97 w 97"/>
                <a:gd name="T19" fmla="*/ 391 h 437"/>
                <a:gd name="T20" fmla="*/ 97 w 97"/>
                <a:gd name="T21" fmla="*/ 437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7" h="437">
                  <a:moveTo>
                    <a:pt x="0" y="0"/>
                  </a:moveTo>
                  <a:lnTo>
                    <a:pt x="26" y="39"/>
                  </a:lnTo>
                  <a:lnTo>
                    <a:pt x="48" y="78"/>
                  </a:lnTo>
                  <a:lnTo>
                    <a:pt x="65" y="120"/>
                  </a:lnTo>
                  <a:lnTo>
                    <a:pt x="78" y="166"/>
                  </a:lnTo>
                  <a:lnTo>
                    <a:pt x="88" y="209"/>
                  </a:lnTo>
                  <a:lnTo>
                    <a:pt x="94" y="255"/>
                  </a:lnTo>
                  <a:lnTo>
                    <a:pt x="97" y="300"/>
                  </a:lnTo>
                  <a:lnTo>
                    <a:pt x="97" y="346"/>
                  </a:lnTo>
                  <a:lnTo>
                    <a:pt x="97" y="391"/>
                  </a:lnTo>
                  <a:lnTo>
                    <a:pt x="97" y="437"/>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56" name="Freeform 1128"/>
            <p:cNvSpPr>
              <a:spLocks/>
            </p:cNvSpPr>
            <p:nvPr/>
          </p:nvSpPr>
          <p:spPr bwMode="auto">
            <a:xfrm>
              <a:off x="931" y="2949"/>
              <a:ext cx="5" cy="13"/>
            </a:xfrm>
            <a:custGeom>
              <a:avLst/>
              <a:gdLst>
                <a:gd name="T0" fmla="*/ 0 w 120"/>
                <a:gd name="T1" fmla="*/ 0 h 368"/>
                <a:gd name="T2" fmla="*/ 16 w 120"/>
                <a:gd name="T3" fmla="*/ 35 h 368"/>
                <a:gd name="T4" fmla="*/ 36 w 120"/>
                <a:gd name="T5" fmla="*/ 71 h 368"/>
                <a:gd name="T6" fmla="*/ 52 w 120"/>
                <a:gd name="T7" fmla="*/ 107 h 368"/>
                <a:gd name="T8" fmla="*/ 68 w 120"/>
                <a:gd name="T9" fmla="*/ 146 h 368"/>
                <a:gd name="T10" fmla="*/ 81 w 120"/>
                <a:gd name="T11" fmla="*/ 182 h 368"/>
                <a:gd name="T12" fmla="*/ 94 w 120"/>
                <a:gd name="T13" fmla="*/ 218 h 368"/>
                <a:gd name="T14" fmla="*/ 104 w 120"/>
                <a:gd name="T15" fmla="*/ 257 h 368"/>
                <a:gd name="T16" fmla="*/ 113 w 120"/>
                <a:gd name="T17" fmla="*/ 293 h 368"/>
                <a:gd name="T18" fmla="*/ 116 w 120"/>
                <a:gd name="T19" fmla="*/ 332 h 368"/>
                <a:gd name="T20" fmla="*/ 120 w 120"/>
                <a:gd name="T21" fmla="*/ 368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368">
                  <a:moveTo>
                    <a:pt x="0" y="0"/>
                  </a:moveTo>
                  <a:lnTo>
                    <a:pt x="16" y="35"/>
                  </a:lnTo>
                  <a:lnTo>
                    <a:pt x="36" y="71"/>
                  </a:lnTo>
                  <a:lnTo>
                    <a:pt x="52" y="107"/>
                  </a:lnTo>
                  <a:lnTo>
                    <a:pt x="68" y="146"/>
                  </a:lnTo>
                  <a:lnTo>
                    <a:pt x="81" y="182"/>
                  </a:lnTo>
                  <a:lnTo>
                    <a:pt x="94" y="218"/>
                  </a:lnTo>
                  <a:lnTo>
                    <a:pt x="104" y="257"/>
                  </a:lnTo>
                  <a:lnTo>
                    <a:pt x="113" y="293"/>
                  </a:lnTo>
                  <a:lnTo>
                    <a:pt x="116" y="332"/>
                  </a:lnTo>
                  <a:lnTo>
                    <a:pt x="120" y="368"/>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57" name="Freeform 1129"/>
            <p:cNvSpPr>
              <a:spLocks/>
            </p:cNvSpPr>
            <p:nvPr/>
          </p:nvSpPr>
          <p:spPr bwMode="auto">
            <a:xfrm>
              <a:off x="920" y="2941"/>
              <a:ext cx="2" cy="13"/>
            </a:xfrm>
            <a:custGeom>
              <a:avLst/>
              <a:gdLst>
                <a:gd name="T0" fmla="*/ 25 w 49"/>
                <a:gd name="T1" fmla="*/ 0 h 356"/>
                <a:gd name="T2" fmla="*/ 39 w 49"/>
                <a:gd name="T3" fmla="*/ 36 h 356"/>
                <a:gd name="T4" fmla="*/ 45 w 49"/>
                <a:gd name="T5" fmla="*/ 72 h 356"/>
                <a:gd name="T6" fmla="*/ 49 w 49"/>
                <a:gd name="T7" fmla="*/ 105 h 356"/>
                <a:gd name="T8" fmla="*/ 45 w 49"/>
                <a:gd name="T9" fmla="*/ 138 h 356"/>
                <a:gd name="T10" fmla="*/ 39 w 49"/>
                <a:gd name="T11" fmla="*/ 171 h 356"/>
                <a:gd name="T12" fmla="*/ 33 w 49"/>
                <a:gd name="T13" fmla="*/ 202 h 356"/>
                <a:gd name="T14" fmla="*/ 22 w 49"/>
                <a:gd name="T15" fmla="*/ 238 h 356"/>
                <a:gd name="T16" fmla="*/ 13 w 49"/>
                <a:gd name="T17" fmla="*/ 274 h 356"/>
                <a:gd name="T18" fmla="*/ 6 w 49"/>
                <a:gd name="T19" fmla="*/ 314 h 356"/>
                <a:gd name="T20" fmla="*/ 0 w 49"/>
                <a:gd name="T21"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356">
                  <a:moveTo>
                    <a:pt x="25" y="0"/>
                  </a:moveTo>
                  <a:lnTo>
                    <a:pt x="39" y="36"/>
                  </a:lnTo>
                  <a:lnTo>
                    <a:pt x="45" y="72"/>
                  </a:lnTo>
                  <a:lnTo>
                    <a:pt x="49" y="105"/>
                  </a:lnTo>
                  <a:lnTo>
                    <a:pt x="45" y="138"/>
                  </a:lnTo>
                  <a:lnTo>
                    <a:pt x="39" y="171"/>
                  </a:lnTo>
                  <a:lnTo>
                    <a:pt x="33" y="202"/>
                  </a:lnTo>
                  <a:lnTo>
                    <a:pt x="22" y="238"/>
                  </a:lnTo>
                  <a:lnTo>
                    <a:pt x="13" y="274"/>
                  </a:lnTo>
                  <a:lnTo>
                    <a:pt x="6" y="314"/>
                  </a:lnTo>
                  <a:lnTo>
                    <a:pt x="0" y="356"/>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58" name="Freeform 1130"/>
            <p:cNvSpPr>
              <a:spLocks/>
            </p:cNvSpPr>
            <p:nvPr/>
          </p:nvSpPr>
          <p:spPr bwMode="auto">
            <a:xfrm>
              <a:off x="915" y="2946"/>
              <a:ext cx="4" cy="15"/>
            </a:xfrm>
            <a:custGeom>
              <a:avLst/>
              <a:gdLst>
                <a:gd name="T0" fmla="*/ 105 w 105"/>
                <a:gd name="T1" fmla="*/ 0 h 407"/>
                <a:gd name="T2" fmla="*/ 94 w 105"/>
                <a:gd name="T3" fmla="*/ 32 h 407"/>
                <a:gd name="T4" fmla="*/ 85 w 105"/>
                <a:gd name="T5" fmla="*/ 67 h 407"/>
                <a:gd name="T6" fmla="*/ 75 w 105"/>
                <a:gd name="T7" fmla="*/ 107 h 407"/>
                <a:gd name="T8" fmla="*/ 66 w 105"/>
                <a:gd name="T9" fmla="*/ 146 h 407"/>
                <a:gd name="T10" fmla="*/ 56 w 105"/>
                <a:gd name="T11" fmla="*/ 188 h 407"/>
                <a:gd name="T12" fmla="*/ 46 w 105"/>
                <a:gd name="T13" fmla="*/ 231 h 407"/>
                <a:gd name="T14" fmla="*/ 36 w 105"/>
                <a:gd name="T15" fmla="*/ 277 h 407"/>
                <a:gd name="T16" fmla="*/ 23 w 105"/>
                <a:gd name="T17" fmla="*/ 319 h 407"/>
                <a:gd name="T18" fmla="*/ 14 w 105"/>
                <a:gd name="T19" fmla="*/ 365 h 407"/>
                <a:gd name="T20" fmla="*/ 0 w 105"/>
                <a:gd name="T21" fmla="*/ 407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407">
                  <a:moveTo>
                    <a:pt x="105" y="0"/>
                  </a:moveTo>
                  <a:lnTo>
                    <a:pt x="94" y="32"/>
                  </a:lnTo>
                  <a:lnTo>
                    <a:pt x="85" y="67"/>
                  </a:lnTo>
                  <a:lnTo>
                    <a:pt x="75" y="107"/>
                  </a:lnTo>
                  <a:lnTo>
                    <a:pt x="66" y="146"/>
                  </a:lnTo>
                  <a:lnTo>
                    <a:pt x="56" y="188"/>
                  </a:lnTo>
                  <a:lnTo>
                    <a:pt x="46" y="231"/>
                  </a:lnTo>
                  <a:lnTo>
                    <a:pt x="36" y="277"/>
                  </a:lnTo>
                  <a:lnTo>
                    <a:pt x="23" y="319"/>
                  </a:lnTo>
                  <a:lnTo>
                    <a:pt x="14" y="365"/>
                  </a:lnTo>
                  <a:lnTo>
                    <a:pt x="0" y="407"/>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59" name="Freeform 1131"/>
            <p:cNvSpPr>
              <a:spLocks/>
            </p:cNvSpPr>
            <p:nvPr/>
          </p:nvSpPr>
          <p:spPr bwMode="auto">
            <a:xfrm>
              <a:off x="907" y="2945"/>
              <a:ext cx="8" cy="12"/>
            </a:xfrm>
            <a:custGeom>
              <a:avLst/>
              <a:gdLst>
                <a:gd name="T0" fmla="*/ 172 w 172"/>
                <a:gd name="T1" fmla="*/ 0 h 340"/>
                <a:gd name="T2" fmla="*/ 159 w 172"/>
                <a:gd name="T3" fmla="*/ 69 h 340"/>
                <a:gd name="T4" fmla="*/ 143 w 172"/>
                <a:gd name="T5" fmla="*/ 121 h 340"/>
                <a:gd name="T6" fmla="*/ 129 w 172"/>
                <a:gd name="T7" fmla="*/ 163 h 340"/>
                <a:gd name="T8" fmla="*/ 113 w 172"/>
                <a:gd name="T9" fmla="*/ 196 h 340"/>
                <a:gd name="T10" fmla="*/ 98 w 172"/>
                <a:gd name="T11" fmla="*/ 223 h 340"/>
                <a:gd name="T12" fmla="*/ 81 w 172"/>
                <a:gd name="T13" fmla="*/ 245 h 340"/>
                <a:gd name="T14" fmla="*/ 62 w 172"/>
                <a:gd name="T15" fmla="*/ 268 h 340"/>
                <a:gd name="T16" fmla="*/ 42 w 172"/>
                <a:gd name="T17" fmla="*/ 287 h 340"/>
                <a:gd name="T18" fmla="*/ 22 w 172"/>
                <a:gd name="T19" fmla="*/ 311 h 340"/>
                <a:gd name="T20" fmla="*/ 0 w 172"/>
                <a:gd name="T21" fmla="*/ 34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340">
                  <a:moveTo>
                    <a:pt x="172" y="0"/>
                  </a:moveTo>
                  <a:lnTo>
                    <a:pt x="159" y="69"/>
                  </a:lnTo>
                  <a:lnTo>
                    <a:pt x="143" y="121"/>
                  </a:lnTo>
                  <a:lnTo>
                    <a:pt x="129" y="163"/>
                  </a:lnTo>
                  <a:lnTo>
                    <a:pt x="113" y="196"/>
                  </a:lnTo>
                  <a:lnTo>
                    <a:pt x="98" y="223"/>
                  </a:lnTo>
                  <a:lnTo>
                    <a:pt x="81" y="245"/>
                  </a:lnTo>
                  <a:lnTo>
                    <a:pt x="62" y="268"/>
                  </a:lnTo>
                  <a:lnTo>
                    <a:pt x="42" y="287"/>
                  </a:lnTo>
                  <a:lnTo>
                    <a:pt x="22" y="311"/>
                  </a:lnTo>
                  <a:lnTo>
                    <a:pt x="0" y="34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60" name="Freeform 1132"/>
            <p:cNvSpPr>
              <a:spLocks/>
            </p:cNvSpPr>
            <p:nvPr/>
          </p:nvSpPr>
          <p:spPr bwMode="auto">
            <a:xfrm>
              <a:off x="891" y="2937"/>
              <a:ext cx="11" cy="4"/>
            </a:xfrm>
            <a:custGeom>
              <a:avLst/>
              <a:gdLst>
                <a:gd name="T0" fmla="*/ 250 w 250"/>
                <a:gd name="T1" fmla="*/ 0 h 110"/>
                <a:gd name="T2" fmla="*/ 220 w 250"/>
                <a:gd name="T3" fmla="*/ 3 h 110"/>
                <a:gd name="T4" fmla="*/ 194 w 250"/>
                <a:gd name="T5" fmla="*/ 9 h 110"/>
                <a:gd name="T6" fmla="*/ 165 w 250"/>
                <a:gd name="T7" fmla="*/ 19 h 110"/>
                <a:gd name="T8" fmla="*/ 139 w 250"/>
                <a:gd name="T9" fmla="*/ 25 h 110"/>
                <a:gd name="T10" fmla="*/ 113 w 250"/>
                <a:gd name="T11" fmla="*/ 35 h 110"/>
                <a:gd name="T12" fmla="*/ 90 w 250"/>
                <a:gd name="T13" fmla="*/ 45 h 110"/>
                <a:gd name="T14" fmla="*/ 65 w 250"/>
                <a:gd name="T15" fmla="*/ 58 h 110"/>
                <a:gd name="T16" fmla="*/ 41 w 250"/>
                <a:gd name="T17" fmla="*/ 74 h 110"/>
                <a:gd name="T18" fmla="*/ 19 w 250"/>
                <a:gd name="T19" fmla="*/ 91 h 110"/>
                <a:gd name="T20" fmla="*/ 0 w 250"/>
                <a:gd name="T21"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0" h="110">
                  <a:moveTo>
                    <a:pt x="250" y="0"/>
                  </a:moveTo>
                  <a:lnTo>
                    <a:pt x="220" y="3"/>
                  </a:lnTo>
                  <a:lnTo>
                    <a:pt x="194" y="9"/>
                  </a:lnTo>
                  <a:lnTo>
                    <a:pt x="165" y="19"/>
                  </a:lnTo>
                  <a:lnTo>
                    <a:pt x="139" y="25"/>
                  </a:lnTo>
                  <a:lnTo>
                    <a:pt x="113" y="35"/>
                  </a:lnTo>
                  <a:lnTo>
                    <a:pt x="90" y="45"/>
                  </a:lnTo>
                  <a:lnTo>
                    <a:pt x="65" y="58"/>
                  </a:lnTo>
                  <a:lnTo>
                    <a:pt x="41" y="74"/>
                  </a:lnTo>
                  <a:lnTo>
                    <a:pt x="19" y="91"/>
                  </a:lnTo>
                  <a:lnTo>
                    <a:pt x="0" y="11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61" name="Freeform 1133"/>
            <p:cNvSpPr>
              <a:spLocks/>
            </p:cNvSpPr>
            <p:nvPr/>
          </p:nvSpPr>
          <p:spPr bwMode="auto">
            <a:xfrm>
              <a:off x="910" y="2939"/>
              <a:ext cx="6" cy="9"/>
            </a:xfrm>
            <a:custGeom>
              <a:avLst/>
              <a:gdLst>
                <a:gd name="T0" fmla="*/ 124 w 124"/>
                <a:gd name="T1" fmla="*/ 0 h 257"/>
                <a:gd name="T2" fmla="*/ 101 w 124"/>
                <a:gd name="T3" fmla="*/ 25 h 257"/>
                <a:gd name="T4" fmla="*/ 79 w 124"/>
                <a:gd name="T5" fmla="*/ 58 h 257"/>
                <a:gd name="T6" fmla="*/ 60 w 124"/>
                <a:gd name="T7" fmla="*/ 94 h 257"/>
                <a:gd name="T8" fmla="*/ 43 w 124"/>
                <a:gd name="T9" fmla="*/ 130 h 257"/>
                <a:gd name="T10" fmla="*/ 30 w 124"/>
                <a:gd name="T11" fmla="*/ 166 h 257"/>
                <a:gd name="T12" fmla="*/ 17 w 124"/>
                <a:gd name="T13" fmla="*/ 199 h 257"/>
                <a:gd name="T14" fmla="*/ 7 w 124"/>
                <a:gd name="T15" fmla="*/ 227 h 257"/>
                <a:gd name="T16" fmla="*/ 3 w 124"/>
                <a:gd name="T17" fmla="*/ 247 h 257"/>
                <a:gd name="T18" fmla="*/ 0 w 124"/>
                <a:gd name="T19" fmla="*/ 257 h 257"/>
                <a:gd name="T20" fmla="*/ 3 w 124"/>
                <a:gd name="T21" fmla="*/ 25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257">
                  <a:moveTo>
                    <a:pt x="124" y="0"/>
                  </a:moveTo>
                  <a:lnTo>
                    <a:pt x="101" y="25"/>
                  </a:lnTo>
                  <a:lnTo>
                    <a:pt x="79" y="58"/>
                  </a:lnTo>
                  <a:lnTo>
                    <a:pt x="60" y="94"/>
                  </a:lnTo>
                  <a:lnTo>
                    <a:pt x="43" y="130"/>
                  </a:lnTo>
                  <a:lnTo>
                    <a:pt x="30" y="166"/>
                  </a:lnTo>
                  <a:lnTo>
                    <a:pt x="17" y="199"/>
                  </a:lnTo>
                  <a:lnTo>
                    <a:pt x="7" y="227"/>
                  </a:lnTo>
                  <a:lnTo>
                    <a:pt x="3" y="247"/>
                  </a:lnTo>
                  <a:lnTo>
                    <a:pt x="0" y="257"/>
                  </a:lnTo>
                  <a:lnTo>
                    <a:pt x="3" y="257"/>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62" name="Freeform 1134"/>
            <p:cNvSpPr>
              <a:spLocks/>
            </p:cNvSpPr>
            <p:nvPr/>
          </p:nvSpPr>
          <p:spPr bwMode="auto">
            <a:xfrm>
              <a:off x="925" y="2951"/>
              <a:ext cx="3" cy="19"/>
            </a:xfrm>
            <a:custGeom>
              <a:avLst/>
              <a:gdLst>
                <a:gd name="T0" fmla="*/ 0 w 65"/>
                <a:gd name="T1" fmla="*/ 0 h 515"/>
                <a:gd name="T2" fmla="*/ 16 w 65"/>
                <a:gd name="T3" fmla="*/ 48 h 515"/>
                <a:gd name="T4" fmla="*/ 26 w 65"/>
                <a:gd name="T5" fmla="*/ 101 h 515"/>
                <a:gd name="T6" fmla="*/ 33 w 65"/>
                <a:gd name="T7" fmla="*/ 153 h 515"/>
                <a:gd name="T8" fmla="*/ 36 w 65"/>
                <a:gd name="T9" fmla="*/ 202 h 515"/>
                <a:gd name="T10" fmla="*/ 39 w 65"/>
                <a:gd name="T11" fmla="*/ 255 h 515"/>
                <a:gd name="T12" fmla="*/ 39 w 65"/>
                <a:gd name="T13" fmla="*/ 310 h 515"/>
                <a:gd name="T14" fmla="*/ 42 w 65"/>
                <a:gd name="T15" fmla="*/ 362 h 515"/>
                <a:gd name="T16" fmla="*/ 45 w 65"/>
                <a:gd name="T17" fmla="*/ 415 h 515"/>
                <a:gd name="T18" fmla="*/ 52 w 65"/>
                <a:gd name="T19" fmla="*/ 463 h 515"/>
                <a:gd name="T20" fmla="*/ 65 w 65"/>
                <a:gd name="T21" fmla="*/ 515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515">
                  <a:moveTo>
                    <a:pt x="0" y="0"/>
                  </a:moveTo>
                  <a:lnTo>
                    <a:pt x="16" y="48"/>
                  </a:lnTo>
                  <a:lnTo>
                    <a:pt x="26" y="101"/>
                  </a:lnTo>
                  <a:lnTo>
                    <a:pt x="33" y="153"/>
                  </a:lnTo>
                  <a:lnTo>
                    <a:pt x="36" y="202"/>
                  </a:lnTo>
                  <a:lnTo>
                    <a:pt x="39" y="255"/>
                  </a:lnTo>
                  <a:lnTo>
                    <a:pt x="39" y="310"/>
                  </a:lnTo>
                  <a:lnTo>
                    <a:pt x="42" y="362"/>
                  </a:lnTo>
                  <a:lnTo>
                    <a:pt x="45" y="415"/>
                  </a:lnTo>
                  <a:lnTo>
                    <a:pt x="52" y="463"/>
                  </a:lnTo>
                  <a:lnTo>
                    <a:pt x="65" y="515"/>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63" name="Freeform 1135"/>
            <p:cNvSpPr>
              <a:spLocks/>
            </p:cNvSpPr>
            <p:nvPr/>
          </p:nvSpPr>
          <p:spPr bwMode="auto">
            <a:xfrm>
              <a:off x="944" y="2667"/>
              <a:ext cx="9" cy="22"/>
            </a:xfrm>
            <a:custGeom>
              <a:avLst/>
              <a:gdLst>
                <a:gd name="T0" fmla="*/ 211 w 211"/>
                <a:gd name="T1" fmla="*/ 620 h 620"/>
                <a:gd name="T2" fmla="*/ 185 w 211"/>
                <a:gd name="T3" fmla="*/ 577 h 620"/>
                <a:gd name="T4" fmla="*/ 165 w 211"/>
                <a:gd name="T5" fmla="*/ 541 h 620"/>
                <a:gd name="T6" fmla="*/ 146 w 211"/>
                <a:gd name="T7" fmla="*/ 506 h 620"/>
                <a:gd name="T8" fmla="*/ 133 w 211"/>
                <a:gd name="T9" fmla="*/ 474 h 620"/>
                <a:gd name="T10" fmla="*/ 120 w 211"/>
                <a:gd name="T11" fmla="*/ 441 h 620"/>
                <a:gd name="T12" fmla="*/ 110 w 211"/>
                <a:gd name="T13" fmla="*/ 408 h 620"/>
                <a:gd name="T14" fmla="*/ 104 w 211"/>
                <a:gd name="T15" fmla="*/ 372 h 620"/>
                <a:gd name="T16" fmla="*/ 97 w 211"/>
                <a:gd name="T17" fmla="*/ 336 h 620"/>
                <a:gd name="T18" fmla="*/ 88 w 211"/>
                <a:gd name="T19" fmla="*/ 297 h 620"/>
                <a:gd name="T20" fmla="*/ 81 w 211"/>
                <a:gd name="T21" fmla="*/ 251 h 620"/>
                <a:gd name="T22" fmla="*/ 75 w 211"/>
                <a:gd name="T23" fmla="*/ 215 h 620"/>
                <a:gd name="T24" fmla="*/ 69 w 211"/>
                <a:gd name="T25" fmla="*/ 183 h 620"/>
                <a:gd name="T26" fmla="*/ 58 w 211"/>
                <a:gd name="T27" fmla="*/ 151 h 620"/>
                <a:gd name="T28" fmla="*/ 48 w 211"/>
                <a:gd name="T29" fmla="*/ 121 h 620"/>
                <a:gd name="T30" fmla="*/ 42 w 211"/>
                <a:gd name="T31" fmla="*/ 91 h 620"/>
                <a:gd name="T32" fmla="*/ 33 w 211"/>
                <a:gd name="T33" fmla="*/ 69 h 620"/>
                <a:gd name="T34" fmla="*/ 23 w 211"/>
                <a:gd name="T35" fmla="*/ 46 h 620"/>
                <a:gd name="T36" fmla="*/ 13 w 211"/>
                <a:gd name="T37" fmla="*/ 27 h 620"/>
                <a:gd name="T38" fmla="*/ 6 w 211"/>
                <a:gd name="T39" fmla="*/ 13 h 620"/>
                <a:gd name="T40" fmla="*/ 0 w 211"/>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1" h="620">
                  <a:moveTo>
                    <a:pt x="211" y="620"/>
                  </a:moveTo>
                  <a:lnTo>
                    <a:pt x="185" y="577"/>
                  </a:lnTo>
                  <a:lnTo>
                    <a:pt x="165" y="541"/>
                  </a:lnTo>
                  <a:lnTo>
                    <a:pt x="146" y="506"/>
                  </a:lnTo>
                  <a:lnTo>
                    <a:pt x="133" y="474"/>
                  </a:lnTo>
                  <a:lnTo>
                    <a:pt x="120" y="441"/>
                  </a:lnTo>
                  <a:lnTo>
                    <a:pt x="110" y="408"/>
                  </a:lnTo>
                  <a:lnTo>
                    <a:pt x="104" y="372"/>
                  </a:lnTo>
                  <a:lnTo>
                    <a:pt x="97" y="336"/>
                  </a:lnTo>
                  <a:lnTo>
                    <a:pt x="88" y="297"/>
                  </a:lnTo>
                  <a:lnTo>
                    <a:pt x="81" y="251"/>
                  </a:lnTo>
                  <a:lnTo>
                    <a:pt x="75" y="215"/>
                  </a:lnTo>
                  <a:lnTo>
                    <a:pt x="69" y="183"/>
                  </a:lnTo>
                  <a:lnTo>
                    <a:pt x="58" y="151"/>
                  </a:lnTo>
                  <a:lnTo>
                    <a:pt x="48" y="121"/>
                  </a:lnTo>
                  <a:lnTo>
                    <a:pt x="42" y="91"/>
                  </a:lnTo>
                  <a:lnTo>
                    <a:pt x="33" y="69"/>
                  </a:lnTo>
                  <a:lnTo>
                    <a:pt x="23" y="46"/>
                  </a:lnTo>
                  <a:lnTo>
                    <a:pt x="13" y="27"/>
                  </a:lnTo>
                  <a:lnTo>
                    <a:pt x="6" y="13"/>
                  </a:lnTo>
                  <a:lnTo>
                    <a:pt x="0"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64" name="Freeform 1136"/>
            <p:cNvSpPr>
              <a:spLocks/>
            </p:cNvSpPr>
            <p:nvPr/>
          </p:nvSpPr>
          <p:spPr bwMode="auto">
            <a:xfrm>
              <a:off x="949" y="2668"/>
              <a:ext cx="3" cy="14"/>
            </a:xfrm>
            <a:custGeom>
              <a:avLst/>
              <a:gdLst>
                <a:gd name="T0" fmla="*/ 0 w 72"/>
                <a:gd name="T1" fmla="*/ 0 h 378"/>
                <a:gd name="T2" fmla="*/ 11 w 72"/>
                <a:gd name="T3" fmla="*/ 40 h 378"/>
                <a:gd name="T4" fmla="*/ 20 w 72"/>
                <a:gd name="T5" fmla="*/ 76 h 378"/>
                <a:gd name="T6" fmla="*/ 30 w 72"/>
                <a:gd name="T7" fmla="*/ 112 h 378"/>
                <a:gd name="T8" fmla="*/ 39 w 72"/>
                <a:gd name="T9" fmla="*/ 151 h 378"/>
                <a:gd name="T10" fmla="*/ 46 w 72"/>
                <a:gd name="T11" fmla="*/ 187 h 378"/>
                <a:gd name="T12" fmla="*/ 52 w 72"/>
                <a:gd name="T13" fmla="*/ 223 h 378"/>
                <a:gd name="T14" fmla="*/ 59 w 72"/>
                <a:gd name="T15" fmla="*/ 262 h 378"/>
                <a:gd name="T16" fmla="*/ 63 w 72"/>
                <a:gd name="T17" fmla="*/ 300 h 378"/>
                <a:gd name="T18" fmla="*/ 69 w 72"/>
                <a:gd name="T19" fmla="*/ 339 h 378"/>
                <a:gd name="T20" fmla="*/ 72 w 72"/>
                <a:gd name="T21" fmla="*/ 378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378">
                  <a:moveTo>
                    <a:pt x="0" y="0"/>
                  </a:moveTo>
                  <a:lnTo>
                    <a:pt x="11" y="40"/>
                  </a:lnTo>
                  <a:lnTo>
                    <a:pt x="20" y="76"/>
                  </a:lnTo>
                  <a:lnTo>
                    <a:pt x="30" y="112"/>
                  </a:lnTo>
                  <a:lnTo>
                    <a:pt x="39" y="151"/>
                  </a:lnTo>
                  <a:lnTo>
                    <a:pt x="46" y="187"/>
                  </a:lnTo>
                  <a:lnTo>
                    <a:pt x="52" y="223"/>
                  </a:lnTo>
                  <a:lnTo>
                    <a:pt x="59" y="262"/>
                  </a:lnTo>
                  <a:lnTo>
                    <a:pt x="63" y="300"/>
                  </a:lnTo>
                  <a:lnTo>
                    <a:pt x="69" y="339"/>
                  </a:lnTo>
                  <a:lnTo>
                    <a:pt x="72" y="378"/>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65" name="Freeform 1137"/>
            <p:cNvSpPr>
              <a:spLocks/>
            </p:cNvSpPr>
            <p:nvPr/>
          </p:nvSpPr>
          <p:spPr bwMode="auto">
            <a:xfrm>
              <a:off x="954" y="2673"/>
              <a:ext cx="1" cy="13"/>
            </a:xfrm>
            <a:custGeom>
              <a:avLst/>
              <a:gdLst>
                <a:gd name="T0" fmla="*/ 0 w 32"/>
                <a:gd name="T1" fmla="*/ 0 h 381"/>
                <a:gd name="T2" fmla="*/ 13 w 32"/>
                <a:gd name="T3" fmla="*/ 30 h 381"/>
                <a:gd name="T4" fmla="*/ 19 w 32"/>
                <a:gd name="T5" fmla="*/ 66 h 381"/>
                <a:gd name="T6" fmla="*/ 26 w 32"/>
                <a:gd name="T7" fmla="*/ 105 h 381"/>
                <a:gd name="T8" fmla="*/ 26 w 32"/>
                <a:gd name="T9" fmla="*/ 147 h 381"/>
                <a:gd name="T10" fmla="*/ 29 w 32"/>
                <a:gd name="T11" fmla="*/ 190 h 381"/>
                <a:gd name="T12" fmla="*/ 29 w 32"/>
                <a:gd name="T13" fmla="*/ 232 h 381"/>
                <a:gd name="T14" fmla="*/ 29 w 32"/>
                <a:gd name="T15" fmla="*/ 271 h 381"/>
                <a:gd name="T16" fmla="*/ 29 w 32"/>
                <a:gd name="T17" fmla="*/ 314 h 381"/>
                <a:gd name="T18" fmla="*/ 29 w 32"/>
                <a:gd name="T19" fmla="*/ 350 h 381"/>
                <a:gd name="T20" fmla="*/ 32 w 32"/>
                <a:gd name="T21" fmla="*/ 381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381">
                  <a:moveTo>
                    <a:pt x="0" y="0"/>
                  </a:moveTo>
                  <a:lnTo>
                    <a:pt x="13" y="30"/>
                  </a:lnTo>
                  <a:lnTo>
                    <a:pt x="19" y="66"/>
                  </a:lnTo>
                  <a:lnTo>
                    <a:pt x="26" y="105"/>
                  </a:lnTo>
                  <a:lnTo>
                    <a:pt x="26" y="147"/>
                  </a:lnTo>
                  <a:lnTo>
                    <a:pt x="29" y="190"/>
                  </a:lnTo>
                  <a:lnTo>
                    <a:pt x="29" y="232"/>
                  </a:lnTo>
                  <a:lnTo>
                    <a:pt x="29" y="271"/>
                  </a:lnTo>
                  <a:lnTo>
                    <a:pt x="29" y="314"/>
                  </a:lnTo>
                  <a:lnTo>
                    <a:pt x="29" y="350"/>
                  </a:lnTo>
                  <a:lnTo>
                    <a:pt x="32" y="381"/>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66" name="Freeform 1138"/>
            <p:cNvSpPr>
              <a:spLocks/>
            </p:cNvSpPr>
            <p:nvPr/>
          </p:nvSpPr>
          <p:spPr bwMode="auto">
            <a:xfrm>
              <a:off x="960" y="2672"/>
              <a:ext cx="9" cy="16"/>
            </a:xfrm>
            <a:custGeom>
              <a:avLst/>
              <a:gdLst>
                <a:gd name="T0" fmla="*/ 195 w 195"/>
                <a:gd name="T1" fmla="*/ 0 h 453"/>
                <a:gd name="T2" fmla="*/ 178 w 195"/>
                <a:gd name="T3" fmla="*/ 32 h 453"/>
                <a:gd name="T4" fmla="*/ 166 w 195"/>
                <a:gd name="T5" fmla="*/ 68 h 453"/>
                <a:gd name="T6" fmla="*/ 150 w 195"/>
                <a:gd name="T7" fmla="*/ 104 h 453"/>
                <a:gd name="T8" fmla="*/ 136 w 195"/>
                <a:gd name="T9" fmla="*/ 140 h 453"/>
                <a:gd name="T10" fmla="*/ 120 w 195"/>
                <a:gd name="T11" fmla="*/ 176 h 453"/>
                <a:gd name="T12" fmla="*/ 107 w 195"/>
                <a:gd name="T13" fmla="*/ 212 h 453"/>
                <a:gd name="T14" fmla="*/ 98 w 195"/>
                <a:gd name="T15" fmla="*/ 248 h 453"/>
                <a:gd name="T16" fmla="*/ 84 w 195"/>
                <a:gd name="T17" fmla="*/ 287 h 453"/>
                <a:gd name="T18" fmla="*/ 71 w 195"/>
                <a:gd name="T19" fmla="*/ 323 h 453"/>
                <a:gd name="T20" fmla="*/ 62 w 195"/>
                <a:gd name="T21" fmla="*/ 362 h 453"/>
                <a:gd name="T22" fmla="*/ 59 w 195"/>
                <a:gd name="T23" fmla="*/ 369 h 453"/>
                <a:gd name="T24" fmla="*/ 56 w 195"/>
                <a:gd name="T25" fmla="*/ 375 h 453"/>
                <a:gd name="T26" fmla="*/ 52 w 195"/>
                <a:gd name="T27" fmla="*/ 384 h 453"/>
                <a:gd name="T28" fmla="*/ 49 w 195"/>
                <a:gd name="T29" fmla="*/ 394 h 453"/>
                <a:gd name="T30" fmla="*/ 42 w 195"/>
                <a:gd name="T31" fmla="*/ 405 h 453"/>
                <a:gd name="T32" fmla="*/ 35 w 195"/>
                <a:gd name="T33" fmla="*/ 414 h 453"/>
                <a:gd name="T34" fmla="*/ 29 w 195"/>
                <a:gd name="T35" fmla="*/ 424 h 453"/>
                <a:gd name="T36" fmla="*/ 20 w 195"/>
                <a:gd name="T37" fmla="*/ 433 h 453"/>
                <a:gd name="T38" fmla="*/ 10 w 195"/>
                <a:gd name="T39" fmla="*/ 444 h 453"/>
                <a:gd name="T40" fmla="*/ 0 w 195"/>
                <a:gd name="T41" fmla="*/ 453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5" h="453">
                  <a:moveTo>
                    <a:pt x="195" y="0"/>
                  </a:moveTo>
                  <a:lnTo>
                    <a:pt x="178" y="32"/>
                  </a:lnTo>
                  <a:lnTo>
                    <a:pt x="166" y="68"/>
                  </a:lnTo>
                  <a:lnTo>
                    <a:pt x="150" y="104"/>
                  </a:lnTo>
                  <a:lnTo>
                    <a:pt x="136" y="140"/>
                  </a:lnTo>
                  <a:lnTo>
                    <a:pt x="120" y="176"/>
                  </a:lnTo>
                  <a:lnTo>
                    <a:pt x="107" y="212"/>
                  </a:lnTo>
                  <a:lnTo>
                    <a:pt x="98" y="248"/>
                  </a:lnTo>
                  <a:lnTo>
                    <a:pt x="84" y="287"/>
                  </a:lnTo>
                  <a:lnTo>
                    <a:pt x="71" y="323"/>
                  </a:lnTo>
                  <a:lnTo>
                    <a:pt x="62" y="362"/>
                  </a:lnTo>
                  <a:lnTo>
                    <a:pt x="59" y="369"/>
                  </a:lnTo>
                  <a:lnTo>
                    <a:pt x="56" y="375"/>
                  </a:lnTo>
                  <a:lnTo>
                    <a:pt x="52" y="384"/>
                  </a:lnTo>
                  <a:lnTo>
                    <a:pt x="49" y="394"/>
                  </a:lnTo>
                  <a:lnTo>
                    <a:pt x="42" y="405"/>
                  </a:lnTo>
                  <a:lnTo>
                    <a:pt x="35" y="414"/>
                  </a:lnTo>
                  <a:lnTo>
                    <a:pt x="29" y="424"/>
                  </a:lnTo>
                  <a:lnTo>
                    <a:pt x="20" y="433"/>
                  </a:lnTo>
                  <a:lnTo>
                    <a:pt x="10" y="444"/>
                  </a:lnTo>
                  <a:lnTo>
                    <a:pt x="0" y="453"/>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67" name="Freeform 1139"/>
            <p:cNvSpPr>
              <a:spLocks/>
            </p:cNvSpPr>
            <p:nvPr/>
          </p:nvSpPr>
          <p:spPr bwMode="auto">
            <a:xfrm>
              <a:off x="962" y="2671"/>
              <a:ext cx="3" cy="9"/>
            </a:xfrm>
            <a:custGeom>
              <a:avLst/>
              <a:gdLst>
                <a:gd name="T0" fmla="*/ 72 w 72"/>
                <a:gd name="T1" fmla="*/ 0 h 264"/>
                <a:gd name="T2" fmla="*/ 56 w 72"/>
                <a:gd name="T3" fmla="*/ 30 h 264"/>
                <a:gd name="T4" fmla="*/ 45 w 72"/>
                <a:gd name="T5" fmla="*/ 56 h 264"/>
                <a:gd name="T6" fmla="*/ 36 w 72"/>
                <a:gd name="T7" fmla="*/ 85 h 264"/>
                <a:gd name="T8" fmla="*/ 32 w 72"/>
                <a:gd name="T9" fmla="*/ 112 h 264"/>
                <a:gd name="T10" fmla="*/ 26 w 72"/>
                <a:gd name="T11" fmla="*/ 134 h 264"/>
                <a:gd name="T12" fmla="*/ 23 w 72"/>
                <a:gd name="T13" fmla="*/ 160 h 264"/>
                <a:gd name="T14" fmla="*/ 20 w 72"/>
                <a:gd name="T15" fmla="*/ 186 h 264"/>
                <a:gd name="T16" fmla="*/ 17 w 72"/>
                <a:gd name="T17" fmla="*/ 212 h 264"/>
                <a:gd name="T18" fmla="*/ 10 w 72"/>
                <a:gd name="T19" fmla="*/ 239 h 264"/>
                <a:gd name="T20" fmla="*/ 0 w 72"/>
                <a:gd name="T21"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264">
                  <a:moveTo>
                    <a:pt x="72" y="0"/>
                  </a:moveTo>
                  <a:lnTo>
                    <a:pt x="56" y="30"/>
                  </a:lnTo>
                  <a:lnTo>
                    <a:pt x="45" y="56"/>
                  </a:lnTo>
                  <a:lnTo>
                    <a:pt x="36" y="85"/>
                  </a:lnTo>
                  <a:lnTo>
                    <a:pt x="32" y="112"/>
                  </a:lnTo>
                  <a:lnTo>
                    <a:pt x="26" y="134"/>
                  </a:lnTo>
                  <a:lnTo>
                    <a:pt x="23" y="160"/>
                  </a:lnTo>
                  <a:lnTo>
                    <a:pt x="20" y="186"/>
                  </a:lnTo>
                  <a:lnTo>
                    <a:pt x="17" y="212"/>
                  </a:lnTo>
                  <a:lnTo>
                    <a:pt x="10" y="239"/>
                  </a:lnTo>
                  <a:lnTo>
                    <a:pt x="0" y="264"/>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68" name="Freeform 1140"/>
            <p:cNvSpPr>
              <a:spLocks/>
            </p:cNvSpPr>
            <p:nvPr/>
          </p:nvSpPr>
          <p:spPr bwMode="auto">
            <a:xfrm>
              <a:off x="958" y="2676"/>
              <a:ext cx="1" cy="5"/>
            </a:xfrm>
            <a:custGeom>
              <a:avLst/>
              <a:gdLst>
                <a:gd name="T0" fmla="*/ 6 w 6"/>
                <a:gd name="T1" fmla="*/ 0 h 147"/>
                <a:gd name="T2" fmla="*/ 6 w 6"/>
                <a:gd name="T3" fmla="*/ 14 h 147"/>
                <a:gd name="T4" fmla="*/ 6 w 6"/>
                <a:gd name="T5" fmla="*/ 27 h 147"/>
                <a:gd name="T6" fmla="*/ 6 w 6"/>
                <a:gd name="T7" fmla="*/ 43 h 147"/>
                <a:gd name="T8" fmla="*/ 6 w 6"/>
                <a:gd name="T9" fmla="*/ 59 h 147"/>
                <a:gd name="T10" fmla="*/ 6 w 6"/>
                <a:gd name="T11" fmla="*/ 75 h 147"/>
                <a:gd name="T12" fmla="*/ 6 w 6"/>
                <a:gd name="T13" fmla="*/ 92 h 147"/>
                <a:gd name="T14" fmla="*/ 6 w 6"/>
                <a:gd name="T15" fmla="*/ 108 h 147"/>
                <a:gd name="T16" fmla="*/ 3 w 6"/>
                <a:gd name="T17" fmla="*/ 124 h 147"/>
                <a:gd name="T18" fmla="*/ 3 w 6"/>
                <a:gd name="T19" fmla="*/ 135 h 147"/>
                <a:gd name="T20" fmla="*/ 0 w 6"/>
                <a:gd name="T21"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47">
                  <a:moveTo>
                    <a:pt x="6" y="0"/>
                  </a:moveTo>
                  <a:lnTo>
                    <a:pt x="6" y="14"/>
                  </a:lnTo>
                  <a:lnTo>
                    <a:pt x="6" y="27"/>
                  </a:lnTo>
                  <a:lnTo>
                    <a:pt x="6" y="43"/>
                  </a:lnTo>
                  <a:lnTo>
                    <a:pt x="6" y="59"/>
                  </a:lnTo>
                  <a:lnTo>
                    <a:pt x="6" y="75"/>
                  </a:lnTo>
                  <a:lnTo>
                    <a:pt x="6" y="92"/>
                  </a:lnTo>
                  <a:lnTo>
                    <a:pt x="6" y="108"/>
                  </a:lnTo>
                  <a:lnTo>
                    <a:pt x="3" y="124"/>
                  </a:lnTo>
                  <a:lnTo>
                    <a:pt x="3" y="135"/>
                  </a:lnTo>
                  <a:lnTo>
                    <a:pt x="0" y="147"/>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69" name="Freeform 1141"/>
            <p:cNvSpPr>
              <a:spLocks/>
            </p:cNvSpPr>
            <p:nvPr/>
          </p:nvSpPr>
          <p:spPr bwMode="auto">
            <a:xfrm>
              <a:off x="958" y="2683"/>
              <a:ext cx="1" cy="7"/>
            </a:xfrm>
            <a:custGeom>
              <a:avLst/>
              <a:gdLst>
                <a:gd name="T0" fmla="*/ 30 w 30"/>
                <a:gd name="T1" fmla="*/ 0 h 183"/>
                <a:gd name="T2" fmla="*/ 27 w 30"/>
                <a:gd name="T3" fmla="*/ 13 h 183"/>
                <a:gd name="T4" fmla="*/ 27 w 30"/>
                <a:gd name="T5" fmla="*/ 29 h 183"/>
                <a:gd name="T6" fmla="*/ 20 w 30"/>
                <a:gd name="T7" fmla="*/ 46 h 183"/>
                <a:gd name="T8" fmla="*/ 17 w 30"/>
                <a:gd name="T9" fmla="*/ 62 h 183"/>
                <a:gd name="T10" fmla="*/ 11 w 30"/>
                <a:gd name="T11" fmla="*/ 81 h 183"/>
                <a:gd name="T12" fmla="*/ 8 w 30"/>
                <a:gd name="T13" fmla="*/ 98 h 183"/>
                <a:gd name="T14" fmla="*/ 5 w 30"/>
                <a:gd name="T15" fmla="*/ 117 h 183"/>
                <a:gd name="T16" fmla="*/ 0 w 30"/>
                <a:gd name="T17" fmla="*/ 140 h 183"/>
                <a:gd name="T18" fmla="*/ 0 w 30"/>
                <a:gd name="T19" fmla="*/ 160 h 183"/>
                <a:gd name="T20" fmla="*/ 0 w 30"/>
                <a:gd name="T21"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83">
                  <a:moveTo>
                    <a:pt x="30" y="0"/>
                  </a:moveTo>
                  <a:lnTo>
                    <a:pt x="27" y="13"/>
                  </a:lnTo>
                  <a:lnTo>
                    <a:pt x="27" y="29"/>
                  </a:lnTo>
                  <a:lnTo>
                    <a:pt x="20" y="46"/>
                  </a:lnTo>
                  <a:lnTo>
                    <a:pt x="17" y="62"/>
                  </a:lnTo>
                  <a:lnTo>
                    <a:pt x="11" y="81"/>
                  </a:lnTo>
                  <a:lnTo>
                    <a:pt x="8" y="98"/>
                  </a:lnTo>
                  <a:lnTo>
                    <a:pt x="5" y="117"/>
                  </a:lnTo>
                  <a:lnTo>
                    <a:pt x="0" y="140"/>
                  </a:lnTo>
                  <a:lnTo>
                    <a:pt x="0" y="160"/>
                  </a:lnTo>
                  <a:lnTo>
                    <a:pt x="0" y="183"/>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70" name="Freeform 1142"/>
            <p:cNvSpPr>
              <a:spLocks/>
            </p:cNvSpPr>
            <p:nvPr/>
          </p:nvSpPr>
          <p:spPr bwMode="auto">
            <a:xfrm>
              <a:off x="960" y="2945"/>
              <a:ext cx="10" cy="16"/>
            </a:xfrm>
            <a:custGeom>
              <a:avLst/>
              <a:gdLst>
                <a:gd name="T0" fmla="*/ 0 w 220"/>
                <a:gd name="T1" fmla="*/ 0 h 438"/>
                <a:gd name="T2" fmla="*/ 9 w 220"/>
                <a:gd name="T3" fmla="*/ 55 h 438"/>
                <a:gd name="T4" fmla="*/ 25 w 220"/>
                <a:gd name="T5" fmla="*/ 105 h 438"/>
                <a:gd name="T6" fmla="*/ 48 w 220"/>
                <a:gd name="T7" fmla="*/ 154 h 438"/>
                <a:gd name="T8" fmla="*/ 71 w 220"/>
                <a:gd name="T9" fmla="*/ 199 h 438"/>
                <a:gd name="T10" fmla="*/ 100 w 220"/>
                <a:gd name="T11" fmla="*/ 242 h 438"/>
                <a:gd name="T12" fmla="*/ 129 w 220"/>
                <a:gd name="T13" fmla="*/ 284 h 438"/>
                <a:gd name="T14" fmla="*/ 155 w 220"/>
                <a:gd name="T15" fmla="*/ 323 h 438"/>
                <a:gd name="T16" fmla="*/ 181 w 220"/>
                <a:gd name="T17" fmla="*/ 362 h 438"/>
                <a:gd name="T18" fmla="*/ 204 w 220"/>
                <a:gd name="T19" fmla="*/ 402 h 438"/>
                <a:gd name="T20" fmla="*/ 220 w 220"/>
                <a:gd name="T21" fmla="*/ 438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0" h="438">
                  <a:moveTo>
                    <a:pt x="0" y="0"/>
                  </a:moveTo>
                  <a:lnTo>
                    <a:pt x="9" y="55"/>
                  </a:lnTo>
                  <a:lnTo>
                    <a:pt x="25" y="105"/>
                  </a:lnTo>
                  <a:lnTo>
                    <a:pt x="48" y="154"/>
                  </a:lnTo>
                  <a:lnTo>
                    <a:pt x="71" y="199"/>
                  </a:lnTo>
                  <a:lnTo>
                    <a:pt x="100" y="242"/>
                  </a:lnTo>
                  <a:lnTo>
                    <a:pt x="129" y="284"/>
                  </a:lnTo>
                  <a:lnTo>
                    <a:pt x="155" y="323"/>
                  </a:lnTo>
                  <a:lnTo>
                    <a:pt x="181" y="362"/>
                  </a:lnTo>
                  <a:lnTo>
                    <a:pt x="204" y="402"/>
                  </a:lnTo>
                  <a:lnTo>
                    <a:pt x="220" y="438"/>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71" name="Freeform 1143"/>
            <p:cNvSpPr>
              <a:spLocks/>
            </p:cNvSpPr>
            <p:nvPr/>
          </p:nvSpPr>
          <p:spPr bwMode="auto">
            <a:xfrm>
              <a:off x="1101" y="2839"/>
              <a:ext cx="15" cy="1"/>
            </a:xfrm>
            <a:custGeom>
              <a:avLst/>
              <a:gdLst>
                <a:gd name="T0" fmla="*/ 0 w 348"/>
                <a:gd name="T1" fmla="*/ 23 h 23"/>
                <a:gd name="T2" fmla="*/ 36 w 348"/>
                <a:gd name="T3" fmla="*/ 10 h 23"/>
                <a:gd name="T4" fmla="*/ 72 w 348"/>
                <a:gd name="T5" fmla="*/ 3 h 23"/>
                <a:gd name="T6" fmla="*/ 107 w 348"/>
                <a:gd name="T7" fmla="*/ 3 h 23"/>
                <a:gd name="T8" fmla="*/ 143 w 348"/>
                <a:gd name="T9" fmla="*/ 3 h 23"/>
                <a:gd name="T10" fmla="*/ 179 w 348"/>
                <a:gd name="T11" fmla="*/ 7 h 23"/>
                <a:gd name="T12" fmla="*/ 215 w 348"/>
                <a:gd name="T13" fmla="*/ 10 h 23"/>
                <a:gd name="T14" fmla="*/ 250 w 348"/>
                <a:gd name="T15" fmla="*/ 13 h 23"/>
                <a:gd name="T16" fmla="*/ 283 w 348"/>
                <a:gd name="T17" fmla="*/ 13 h 23"/>
                <a:gd name="T18" fmla="*/ 316 w 348"/>
                <a:gd name="T19" fmla="*/ 10 h 23"/>
                <a:gd name="T20" fmla="*/ 348 w 348"/>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8" h="23">
                  <a:moveTo>
                    <a:pt x="0" y="23"/>
                  </a:moveTo>
                  <a:lnTo>
                    <a:pt x="36" y="10"/>
                  </a:lnTo>
                  <a:lnTo>
                    <a:pt x="72" y="3"/>
                  </a:lnTo>
                  <a:lnTo>
                    <a:pt x="107" y="3"/>
                  </a:lnTo>
                  <a:lnTo>
                    <a:pt x="143" y="3"/>
                  </a:lnTo>
                  <a:lnTo>
                    <a:pt x="179" y="7"/>
                  </a:lnTo>
                  <a:lnTo>
                    <a:pt x="215" y="10"/>
                  </a:lnTo>
                  <a:lnTo>
                    <a:pt x="250" y="13"/>
                  </a:lnTo>
                  <a:lnTo>
                    <a:pt x="283" y="13"/>
                  </a:lnTo>
                  <a:lnTo>
                    <a:pt x="316" y="10"/>
                  </a:lnTo>
                  <a:lnTo>
                    <a:pt x="348"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72" name="Freeform 1144"/>
            <p:cNvSpPr>
              <a:spLocks/>
            </p:cNvSpPr>
            <p:nvPr/>
          </p:nvSpPr>
          <p:spPr bwMode="auto">
            <a:xfrm>
              <a:off x="862" y="2779"/>
              <a:ext cx="5" cy="23"/>
            </a:xfrm>
            <a:custGeom>
              <a:avLst/>
              <a:gdLst>
                <a:gd name="T0" fmla="*/ 39 w 120"/>
                <a:gd name="T1" fmla="*/ 0 h 666"/>
                <a:gd name="T2" fmla="*/ 35 w 120"/>
                <a:gd name="T3" fmla="*/ 14 h 666"/>
                <a:gd name="T4" fmla="*/ 32 w 120"/>
                <a:gd name="T5" fmla="*/ 49 h 666"/>
                <a:gd name="T6" fmla="*/ 26 w 120"/>
                <a:gd name="T7" fmla="*/ 105 h 666"/>
                <a:gd name="T8" fmla="*/ 19 w 120"/>
                <a:gd name="T9" fmla="*/ 173 h 666"/>
                <a:gd name="T10" fmla="*/ 10 w 120"/>
                <a:gd name="T11" fmla="*/ 255 h 666"/>
                <a:gd name="T12" fmla="*/ 6 w 120"/>
                <a:gd name="T13" fmla="*/ 340 h 666"/>
                <a:gd name="T14" fmla="*/ 0 w 120"/>
                <a:gd name="T15" fmla="*/ 431 h 666"/>
                <a:gd name="T16" fmla="*/ 0 w 120"/>
                <a:gd name="T17" fmla="*/ 515 h 666"/>
                <a:gd name="T18" fmla="*/ 3 w 120"/>
                <a:gd name="T19" fmla="*/ 597 h 666"/>
                <a:gd name="T20" fmla="*/ 13 w 120"/>
                <a:gd name="T21" fmla="*/ 666 h 666"/>
                <a:gd name="T22" fmla="*/ 13 w 120"/>
                <a:gd name="T23" fmla="*/ 650 h 666"/>
                <a:gd name="T24" fmla="*/ 16 w 120"/>
                <a:gd name="T25" fmla="*/ 600 h 666"/>
                <a:gd name="T26" fmla="*/ 22 w 120"/>
                <a:gd name="T27" fmla="*/ 532 h 666"/>
                <a:gd name="T28" fmla="*/ 32 w 120"/>
                <a:gd name="T29" fmla="*/ 447 h 666"/>
                <a:gd name="T30" fmla="*/ 42 w 120"/>
                <a:gd name="T31" fmla="*/ 356 h 666"/>
                <a:gd name="T32" fmla="*/ 55 w 120"/>
                <a:gd name="T33" fmla="*/ 261 h 666"/>
                <a:gd name="T34" fmla="*/ 68 w 120"/>
                <a:gd name="T35" fmla="*/ 170 h 666"/>
                <a:gd name="T36" fmla="*/ 84 w 120"/>
                <a:gd name="T37" fmla="*/ 92 h 666"/>
                <a:gd name="T38" fmla="*/ 101 w 120"/>
                <a:gd name="T39" fmla="*/ 33 h 666"/>
                <a:gd name="T40" fmla="*/ 120 w 120"/>
                <a:gd name="T41" fmla="*/ 0 h 666"/>
                <a:gd name="T42" fmla="*/ 39 w 120"/>
                <a:gd name="T43"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0" h="666">
                  <a:moveTo>
                    <a:pt x="39" y="0"/>
                  </a:moveTo>
                  <a:lnTo>
                    <a:pt x="35" y="14"/>
                  </a:lnTo>
                  <a:lnTo>
                    <a:pt x="32" y="49"/>
                  </a:lnTo>
                  <a:lnTo>
                    <a:pt x="26" y="105"/>
                  </a:lnTo>
                  <a:lnTo>
                    <a:pt x="19" y="173"/>
                  </a:lnTo>
                  <a:lnTo>
                    <a:pt x="10" y="255"/>
                  </a:lnTo>
                  <a:lnTo>
                    <a:pt x="6" y="340"/>
                  </a:lnTo>
                  <a:lnTo>
                    <a:pt x="0" y="431"/>
                  </a:lnTo>
                  <a:lnTo>
                    <a:pt x="0" y="515"/>
                  </a:lnTo>
                  <a:lnTo>
                    <a:pt x="3" y="597"/>
                  </a:lnTo>
                  <a:lnTo>
                    <a:pt x="13" y="666"/>
                  </a:lnTo>
                  <a:lnTo>
                    <a:pt x="13" y="650"/>
                  </a:lnTo>
                  <a:lnTo>
                    <a:pt x="16" y="600"/>
                  </a:lnTo>
                  <a:lnTo>
                    <a:pt x="22" y="532"/>
                  </a:lnTo>
                  <a:lnTo>
                    <a:pt x="32" y="447"/>
                  </a:lnTo>
                  <a:lnTo>
                    <a:pt x="42" y="356"/>
                  </a:lnTo>
                  <a:lnTo>
                    <a:pt x="55" y="261"/>
                  </a:lnTo>
                  <a:lnTo>
                    <a:pt x="68" y="170"/>
                  </a:lnTo>
                  <a:lnTo>
                    <a:pt x="84" y="92"/>
                  </a:lnTo>
                  <a:lnTo>
                    <a:pt x="101" y="33"/>
                  </a:lnTo>
                  <a:lnTo>
                    <a:pt x="120" y="0"/>
                  </a:lnTo>
                  <a:lnTo>
                    <a:pt x="3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73" name="Freeform 1145"/>
            <p:cNvSpPr>
              <a:spLocks/>
            </p:cNvSpPr>
            <p:nvPr/>
          </p:nvSpPr>
          <p:spPr bwMode="auto">
            <a:xfrm>
              <a:off x="864" y="2772"/>
              <a:ext cx="4" cy="5"/>
            </a:xfrm>
            <a:custGeom>
              <a:avLst/>
              <a:gdLst>
                <a:gd name="T0" fmla="*/ 0 w 94"/>
                <a:gd name="T1" fmla="*/ 139 h 139"/>
                <a:gd name="T2" fmla="*/ 3 w 94"/>
                <a:gd name="T3" fmla="*/ 139 h 139"/>
                <a:gd name="T4" fmla="*/ 10 w 94"/>
                <a:gd name="T5" fmla="*/ 139 h 139"/>
                <a:gd name="T6" fmla="*/ 23 w 94"/>
                <a:gd name="T7" fmla="*/ 139 h 139"/>
                <a:gd name="T8" fmla="*/ 35 w 94"/>
                <a:gd name="T9" fmla="*/ 139 h 139"/>
                <a:gd name="T10" fmla="*/ 49 w 94"/>
                <a:gd name="T11" fmla="*/ 139 h 139"/>
                <a:gd name="T12" fmla="*/ 62 w 94"/>
                <a:gd name="T13" fmla="*/ 139 h 139"/>
                <a:gd name="T14" fmla="*/ 74 w 94"/>
                <a:gd name="T15" fmla="*/ 139 h 139"/>
                <a:gd name="T16" fmla="*/ 84 w 94"/>
                <a:gd name="T17" fmla="*/ 139 h 139"/>
                <a:gd name="T18" fmla="*/ 90 w 94"/>
                <a:gd name="T19" fmla="*/ 139 h 139"/>
                <a:gd name="T20" fmla="*/ 94 w 94"/>
                <a:gd name="T21" fmla="*/ 139 h 139"/>
                <a:gd name="T22" fmla="*/ 90 w 94"/>
                <a:gd name="T23" fmla="*/ 139 h 139"/>
                <a:gd name="T24" fmla="*/ 84 w 94"/>
                <a:gd name="T25" fmla="*/ 133 h 139"/>
                <a:gd name="T26" fmla="*/ 74 w 94"/>
                <a:gd name="T27" fmla="*/ 124 h 139"/>
                <a:gd name="T28" fmla="*/ 65 w 94"/>
                <a:gd name="T29" fmla="*/ 111 h 139"/>
                <a:gd name="T30" fmla="*/ 55 w 94"/>
                <a:gd name="T31" fmla="*/ 97 h 139"/>
                <a:gd name="T32" fmla="*/ 45 w 94"/>
                <a:gd name="T33" fmla="*/ 81 h 139"/>
                <a:gd name="T34" fmla="*/ 32 w 94"/>
                <a:gd name="T35" fmla="*/ 64 h 139"/>
                <a:gd name="T36" fmla="*/ 26 w 94"/>
                <a:gd name="T37" fmla="*/ 45 h 139"/>
                <a:gd name="T38" fmla="*/ 19 w 94"/>
                <a:gd name="T39" fmla="*/ 29 h 139"/>
                <a:gd name="T40" fmla="*/ 19 w 94"/>
                <a:gd name="T41" fmla="*/ 9 h 139"/>
                <a:gd name="T42" fmla="*/ 19 w 94"/>
                <a:gd name="T43" fmla="*/ 0 h 139"/>
                <a:gd name="T44" fmla="*/ 16 w 94"/>
                <a:gd name="T45" fmla="*/ 3 h 139"/>
                <a:gd name="T46" fmla="*/ 13 w 94"/>
                <a:gd name="T47" fmla="*/ 12 h 139"/>
                <a:gd name="T48" fmla="*/ 13 w 94"/>
                <a:gd name="T49" fmla="*/ 32 h 139"/>
                <a:gd name="T50" fmla="*/ 10 w 94"/>
                <a:gd name="T51" fmla="*/ 55 h 139"/>
                <a:gd name="T52" fmla="*/ 7 w 94"/>
                <a:gd name="T53" fmla="*/ 78 h 139"/>
                <a:gd name="T54" fmla="*/ 3 w 94"/>
                <a:gd name="T55" fmla="*/ 100 h 139"/>
                <a:gd name="T56" fmla="*/ 3 w 94"/>
                <a:gd name="T57" fmla="*/ 120 h 139"/>
                <a:gd name="T58" fmla="*/ 0 w 94"/>
                <a:gd name="T59" fmla="*/ 136 h 139"/>
                <a:gd name="T60" fmla="*/ 0 w 94"/>
                <a:gd name="T61"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4" h="139">
                  <a:moveTo>
                    <a:pt x="0" y="139"/>
                  </a:moveTo>
                  <a:lnTo>
                    <a:pt x="3" y="139"/>
                  </a:lnTo>
                  <a:lnTo>
                    <a:pt x="10" y="139"/>
                  </a:lnTo>
                  <a:lnTo>
                    <a:pt x="23" y="139"/>
                  </a:lnTo>
                  <a:lnTo>
                    <a:pt x="35" y="139"/>
                  </a:lnTo>
                  <a:lnTo>
                    <a:pt x="49" y="139"/>
                  </a:lnTo>
                  <a:lnTo>
                    <a:pt x="62" y="139"/>
                  </a:lnTo>
                  <a:lnTo>
                    <a:pt x="74" y="139"/>
                  </a:lnTo>
                  <a:lnTo>
                    <a:pt x="84" y="139"/>
                  </a:lnTo>
                  <a:lnTo>
                    <a:pt x="90" y="139"/>
                  </a:lnTo>
                  <a:lnTo>
                    <a:pt x="94" y="139"/>
                  </a:lnTo>
                  <a:lnTo>
                    <a:pt x="90" y="139"/>
                  </a:lnTo>
                  <a:lnTo>
                    <a:pt x="84" y="133"/>
                  </a:lnTo>
                  <a:lnTo>
                    <a:pt x="74" y="124"/>
                  </a:lnTo>
                  <a:lnTo>
                    <a:pt x="65" y="111"/>
                  </a:lnTo>
                  <a:lnTo>
                    <a:pt x="55" y="97"/>
                  </a:lnTo>
                  <a:lnTo>
                    <a:pt x="45" y="81"/>
                  </a:lnTo>
                  <a:lnTo>
                    <a:pt x="32" y="64"/>
                  </a:lnTo>
                  <a:lnTo>
                    <a:pt x="26" y="45"/>
                  </a:lnTo>
                  <a:lnTo>
                    <a:pt x="19" y="29"/>
                  </a:lnTo>
                  <a:lnTo>
                    <a:pt x="19" y="9"/>
                  </a:lnTo>
                  <a:lnTo>
                    <a:pt x="19" y="0"/>
                  </a:lnTo>
                  <a:lnTo>
                    <a:pt x="16" y="3"/>
                  </a:lnTo>
                  <a:lnTo>
                    <a:pt x="13" y="12"/>
                  </a:lnTo>
                  <a:lnTo>
                    <a:pt x="13" y="32"/>
                  </a:lnTo>
                  <a:lnTo>
                    <a:pt x="10" y="55"/>
                  </a:lnTo>
                  <a:lnTo>
                    <a:pt x="7" y="78"/>
                  </a:lnTo>
                  <a:lnTo>
                    <a:pt x="3" y="100"/>
                  </a:lnTo>
                  <a:lnTo>
                    <a:pt x="3" y="120"/>
                  </a:lnTo>
                  <a:lnTo>
                    <a:pt x="0" y="136"/>
                  </a:lnTo>
                  <a:lnTo>
                    <a:pt x="0" y="139"/>
                  </a:lnTo>
                  <a:close/>
                </a:path>
              </a:pathLst>
            </a:custGeom>
            <a:solidFill>
              <a:srgbClr val="660033"/>
            </a:solidFill>
            <a:ln w="9525">
              <a:solidFill>
                <a:srgbClr val="292929"/>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74" name="Freeform 1146"/>
            <p:cNvSpPr>
              <a:spLocks/>
            </p:cNvSpPr>
            <p:nvPr/>
          </p:nvSpPr>
          <p:spPr bwMode="auto">
            <a:xfrm>
              <a:off x="988" y="2730"/>
              <a:ext cx="31" cy="26"/>
            </a:xfrm>
            <a:custGeom>
              <a:avLst/>
              <a:gdLst>
                <a:gd name="T0" fmla="*/ 396 w 707"/>
                <a:gd name="T1" fmla="*/ 0 h 724"/>
                <a:gd name="T2" fmla="*/ 386 w 707"/>
                <a:gd name="T3" fmla="*/ 0 h 724"/>
                <a:gd name="T4" fmla="*/ 353 w 707"/>
                <a:gd name="T5" fmla="*/ 9 h 724"/>
                <a:gd name="T6" fmla="*/ 301 w 707"/>
                <a:gd name="T7" fmla="*/ 30 h 724"/>
                <a:gd name="T8" fmla="*/ 243 w 707"/>
                <a:gd name="T9" fmla="*/ 62 h 724"/>
                <a:gd name="T10" fmla="*/ 177 w 707"/>
                <a:gd name="T11" fmla="*/ 108 h 724"/>
                <a:gd name="T12" fmla="*/ 116 w 707"/>
                <a:gd name="T13" fmla="*/ 163 h 724"/>
                <a:gd name="T14" fmla="*/ 61 w 707"/>
                <a:gd name="T15" fmla="*/ 232 h 724"/>
                <a:gd name="T16" fmla="*/ 22 w 707"/>
                <a:gd name="T17" fmla="*/ 313 h 724"/>
                <a:gd name="T18" fmla="*/ 0 w 707"/>
                <a:gd name="T19" fmla="*/ 408 h 724"/>
                <a:gd name="T20" fmla="*/ 6 w 707"/>
                <a:gd name="T21" fmla="*/ 512 h 724"/>
                <a:gd name="T22" fmla="*/ 39 w 707"/>
                <a:gd name="T23" fmla="*/ 591 h 724"/>
                <a:gd name="T24" fmla="*/ 91 w 707"/>
                <a:gd name="T25" fmla="*/ 649 h 724"/>
                <a:gd name="T26" fmla="*/ 162 w 707"/>
                <a:gd name="T27" fmla="*/ 688 h 724"/>
                <a:gd name="T28" fmla="*/ 243 w 707"/>
                <a:gd name="T29" fmla="*/ 715 h 724"/>
                <a:gd name="T30" fmla="*/ 333 w 707"/>
                <a:gd name="T31" fmla="*/ 724 h 724"/>
                <a:gd name="T32" fmla="*/ 424 w 707"/>
                <a:gd name="T33" fmla="*/ 724 h 724"/>
                <a:gd name="T34" fmla="*/ 512 w 707"/>
                <a:gd name="T35" fmla="*/ 715 h 724"/>
                <a:gd name="T36" fmla="*/ 594 w 707"/>
                <a:gd name="T37" fmla="*/ 698 h 724"/>
                <a:gd name="T38" fmla="*/ 658 w 707"/>
                <a:gd name="T39" fmla="*/ 682 h 724"/>
                <a:gd name="T40" fmla="*/ 707 w 707"/>
                <a:gd name="T41" fmla="*/ 662 h 724"/>
                <a:gd name="T42" fmla="*/ 691 w 707"/>
                <a:gd name="T43" fmla="*/ 659 h 724"/>
                <a:gd name="T44" fmla="*/ 652 w 707"/>
                <a:gd name="T45" fmla="*/ 649 h 724"/>
                <a:gd name="T46" fmla="*/ 597 w 707"/>
                <a:gd name="T47" fmla="*/ 630 h 724"/>
                <a:gd name="T48" fmla="*/ 532 w 707"/>
                <a:gd name="T49" fmla="*/ 597 h 724"/>
                <a:gd name="T50" fmla="*/ 467 w 707"/>
                <a:gd name="T51" fmla="*/ 552 h 724"/>
                <a:gd name="T52" fmla="*/ 405 w 707"/>
                <a:gd name="T53" fmla="*/ 486 h 724"/>
                <a:gd name="T54" fmla="*/ 363 w 707"/>
                <a:gd name="T55" fmla="*/ 401 h 724"/>
                <a:gd name="T56" fmla="*/ 341 w 707"/>
                <a:gd name="T57" fmla="*/ 293 h 724"/>
                <a:gd name="T58" fmla="*/ 350 w 707"/>
                <a:gd name="T59" fmla="*/ 160 h 724"/>
                <a:gd name="T60" fmla="*/ 396 w 707"/>
                <a:gd name="T61" fmla="*/ 0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7" h="724">
                  <a:moveTo>
                    <a:pt x="396" y="0"/>
                  </a:moveTo>
                  <a:lnTo>
                    <a:pt x="386" y="0"/>
                  </a:lnTo>
                  <a:lnTo>
                    <a:pt x="353" y="9"/>
                  </a:lnTo>
                  <a:lnTo>
                    <a:pt x="301" y="30"/>
                  </a:lnTo>
                  <a:lnTo>
                    <a:pt x="243" y="62"/>
                  </a:lnTo>
                  <a:lnTo>
                    <a:pt x="177" y="108"/>
                  </a:lnTo>
                  <a:lnTo>
                    <a:pt x="116" y="163"/>
                  </a:lnTo>
                  <a:lnTo>
                    <a:pt x="61" y="232"/>
                  </a:lnTo>
                  <a:lnTo>
                    <a:pt x="22" y="313"/>
                  </a:lnTo>
                  <a:lnTo>
                    <a:pt x="0" y="408"/>
                  </a:lnTo>
                  <a:lnTo>
                    <a:pt x="6" y="512"/>
                  </a:lnTo>
                  <a:lnTo>
                    <a:pt x="39" y="591"/>
                  </a:lnTo>
                  <a:lnTo>
                    <a:pt x="91" y="649"/>
                  </a:lnTo>
                  <a:lnTo>
                    <a:pt x="162" y="688"/>
                  </a:lnTo>
                  <a:lnTo>
                    <a:pt x="243" y="715"/>
                  </a:lnTo>
                  <a:lnTo>
                    <a:pt x="333" y="724"/>
                  </a:lnTo>
                  <a:lnTo>
                    <a:pt x="424" y="724"/>
                  </a:lnTo>
                  <a:lnTo>
                    <a:pt x="512" y="715"/>
                  </a:lnTo>
                  <a:lnTo>
                    <a:pt x="594" y="698"/>
                  </a:lnTo>
                  <a:lnTo>
                    <a:pt x="658" y="682"/>
                  </a:lnTo>
                  <a:lnTo>
                    <a:pt x="707" y="662"/>
                  </a:lnTo>
                  <a:lnTo>
                    <a:pt x="691" y="659"/>
                  </a:lnTo>
                  <a:lnTo>
                    <a:pt x="652" y="649"/>
                  </a:lnTo>
                  <a:lnTo>
                    <a:pt x="597" y="630"/>
                  </a:lnTo>
                  <a:lnTo>
                    <a:pt x="532" y="597"/>
                  </a:lnTo>
                  <a:lnTo>
                    <a:pt x="467" y="552"/>
                  </a:lnTo>
                  <a:lnTo>
                    <a:pt x="405" y="486"/>
                  </a:lnTo>
                  <a:lnTo>
                    <a:pt x="363" y="401"/>
                  </a:lnTo>
                  <a:lnTo>
                    <a:pt x="341" y="293"/>
                  </a:lnTo>
                  <a:lnTo>
                    <a:pt x="350" y="160"/>
                  </a:lnTo>
                  <a:lnTo>
                    <a:pt x="396" y="0"/>
                  </a:lnTo>
                  <a:close/>
                </a:path>
              </a:pathLst>
            </a:custGeom>
            <a:solidFill>
              <a:srgbClr val="CB3F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75" name="Freeform 1147"/>
            <p:cNvSpPr>
              <a:spLocks/>
            </p:cNvSpPr>
            <p:nvPr/>
          </p:nvSpPr>
          <p:spPr bwMode="auto">
            <a:xfrm>
              <a:off x="988" y="2730"/>
              <a:ext cx="31" cy="26"/>
            </a:xfrm>
            <a:custGeom>
              <a:avLst/>
              <a:gdLst>
                <a:gd name="T0" fmla="*/ 396 w 707"/>
                <a:gd name="T1" fmla="*/ 0 h 724"/>
                <a:gd name="T2" fmla="*/ 386 w 707"/>
                <a:gd name="T3" fmla="*/ 0 h 724"/>
                <a:gd name="T4" fmla="*/ 353 w 707"/>
                <a:gd name="T5" fmla="*/ 9 h 724"/>
                <a:gd name="T6" fmla="*/ 301 w 707"/>
                <a:gd name="T7" fmla="*/ 30 h 724"/>
                <a:gd name="T8" fmla="*/ 243 w 707"/>
                <a:gd name="T9" fmla="*/ 62 h 724"/>
                <a:gd name="T10" fmla="*/ 177 w 707"/>
                <a:gd name="T11" fmla="*/ 108 h 724"/>
                <a:gd name="T12" fmla="*/ 116 w 707"/>
                <a:gd name="T13" fmla="*/ 163 h 724"/>
                <a:gd name="T14" fmla="*/ 61 w 707"/>
                <a:gd name="T15" fmla="*/ 232 h 724"/>
                <a:gd name="T16" fmla="*/ 22 w 707"/>
                <a:gd name="T17" fmla="*/ 313 h 724"/>
                <a:gd name="T18" fmla="*/ 0 w 707"/>
                <a:gd name="T19" fmla="*/ 408 h 724"/>
                <a:gd name="T20" fmla="*/ 6 w 707"/>
                <a:gd name="T21" fmla="*/ 512 h 724"/>
                <a:gd name="T22" fmla="*/ 39 w 707"/>
                <a:gd name="T23" fmla="*/ 591 h 724"/>
                <a:gd name="T24" fmla="*/ 91 w 707"/>
                <a:gd name="T25" fmla="*/ 649 h 724"/>
                <a:gd name="T26" fmla="*/ 162 w 707"/>
                <a:gd name="T27" fmla="*/ 688 h 724"/>
                <a:gd name="T28" fmla="*/ 243 w 707"/>
                <a:gd name="T29" fmla="*/ 715 h 724"/>
                <a:gd name="T30" fmla="*/ 333 w 707"/>
                <a:gd name="T31" fmla="*/ 724 h 724"/>
                <a:gd name="T32" fmla="*/ 424 w 707"/>
                <a:gd name="T33" fmla="*/ 724 h 724"/>
                <a:gd name="T34" fmla="*/ 512 w 707"/>
                <a:gd name="T35" fmla="*/ 715 h 724"/>
                <a:gd name="T36" fmla="*/ 594 w 707"/>
                <a:gd name="T37" fmla="*/ 698 h 724"/>
                <a:gd name="T38" fmla="*/ 658 w 707"/>
                <a:gd name="T39" fmla="*/ 682 h 724"/>
                <a:gd name="T40" fmla="*/ 707 w 707"/>
                <a:gd name="T41" fmla="*/ 662 h 724"/>
                <a:gd name="T42" fmla="*/ 691 w 707"/>
                <a:gd name="T43" fmla="*/ 659 h 724"/>
                <a:gd name="T44" fmla="*/ 652 w 707"/>
                <a:gd name="T45" fmla="*/ 649 h 724"/>
                <a:gd name="T46" fmla="*/ 597 w 707"/>
                <a:gd name="T47" fmla="*/ 630 h 724"/>
                <a:gd name="T48" fmla="*/ 532 w 707"/>
                <a:gd name="T49" fmla="*/ 597 h 724"/>
                <a:gd name="T50" fmla="*/ 467 w 707"/>
                <a:gd name="T51" fmla="*/ 552 h 724"/>
                <a:gd name="T52" fmla="*/ 405 w 707"/>
                <a:gd name="T53" fmla="*/ 486 h 724"/>
                <a:gd name="T54" fmla="*/ 363 w 707"/>
                <a:gd name="T55" fmla="*/ 401 h 724"/>
                <a:gd name="T56" fmla="*/ 341 w 707"/>
                <a:gd name="T57" fmla="*/ 293 h 724"/>
                <a:gd name="T58" fmla="*/ 350 w 707"/>
                <a:gd name="T59" fmla="*/ 160 h 724"/>
                <a:gd name="T60" fmla="*/ 396 w 707"/>
                <a:gd name="T61" fmla="*/ 0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7" h="724">
                  <a:moveTo>
                    <a:pt x="396" y="0"/>
                  </a:moveTo>
                  <a:lnTo>
                    <a:pt x="386" y="0"/>
                  </a:lnTo>
                  <a:lnTo>
                    <a:pt x="353" y="9"/>
                  </a:lnTo>
                  <a:lnTo>
                    <a:pt x="301" y="30"/>
                  </a:lnTo>
                  <a:lnTo>
                    <a:pt x="243" y="62"/>
                  </a:lnTo>
                  <a:lnTo>
                    <a:pt x="177" y="108"/>
                  </a:lnTo>
                  <a:lnTo>
                    <a:pt x="116" y="163"/>
                  </a:lnTo>
                  <a:lnTo>
                    <a:pt x="61" y="232"/>
                  </a:lnTo>
                  <a:lnTo>
                    <a:pt x="22" y="313"/>
                  </a:lnTo>
                  <a:lnTo>
                    <a:pt x="0" y="408"/>
                  </a:lnTo>
                  <a:lnTo>
                    <a:pt x="6" y="512"/>
                  </a:lnTo>
                  <a:lnTo>
                    <a:pt x="39" y="591"/>
                  </a:lnTo>
                  <a:lnTo>
                    <a:pt x="91" y="649"/>
                  </a:lnTo>
                  <a:lnTo>
                    <a:pt x="162" y="688"/>
                  </a:lnTo>
                  <a:lnTo>
                    <a:pt x="243" y="715"/>
                  </a:lnTo>
                  <a:lnTo>
                    <a:pt x="333" y="724"/>
                  </a:lnTo>
                  <a:lnTo>
                    <a:pt x="424" y="724"/>
                  </a:lnTo>
                  <a:lnTo>
                    <a:pt x="512" y="715"/>
                  </a:lnTo>
                  <a:lnTo>
                    <a:pt x="594" y="698"/>
                  </a:lnTo>
                  <a:lnTo>
                    <a:pt x="658" y="682"/>
                  </a:lnTo>
                  <a:lnTo>
                    <a:pt x="707" y="662"/>
                  </a:lnTo>
                  <a:lnTo>
                    <a:pt x="691" y="659"/>
                  </a:lnTo>
                  <a:lnTo>
                    <a:pt x="652" y="649"/>
                  </a:lnTo>
                  <a:lnTo>
                    <a:pt x="597" y="630"/>
                  </a:lnTo>
                  <a:lnTo>
                    <a:pt x="532" y="597"/>
                  </a:lnTo>
                  <a:lnTo>
                    <a:pt x="467" y="552"/>
                  </a:lnTo>
                  <a:lnTo>
                    <a:pt x="405" y="486"/>
                  </a:lnTo>
                  <a:lnTo>
                    <a:pt x="363" y="401"/>
                  </a:lnTo>
                  <a:lnTo>
                    <a:pt x="341" y="293"/>
                  </a:lnTo>
                  <a:lnTo>
                    <a:pt x="350" y="160"/>
                  </a:lnTo>
                  <a:lnTo>
                    <a:pt x="396"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76" name="Freeform 1148"/>
            <p:cNvSpPr>
              <a:spLocks/>
            </p:cNvSpPr>
            <p:nvPr/>
          </p:nvSpPr>
          <p:spPr bwMode="auto">
            <a:xfrm>
              <a:off x="989" y="2734"/>
              <a:ext cx="20" cy="22"/>
            </a:xfrm>
            <a:custGeom>
              <a:avLst/>
              <a:gdLst>
                <a:gd name="T0" fmla="*/ 243 w 448"/>
                <a:gd name="T1" fmla="*/ 0 h 619"/>
                <a:gd name="T2" fmla="*/ 224 w 448"/>
                <a:gd name="T3" fmla="*/ 39 h 619"/>
                <a:gd name="T4" fmla="*/ 204 w 448"/>
                <a:gd name="T5" fmla="*/ 81 h 619"/>
                <a:gd name="T6" fmla="*/ 188 w 448"/>
                <a:gd name="T7" fmla="*/ 130 h 619"/>
                <a:gd name="T8" fmla="*/ 179 w 448"/>
                <a:gd name="T9" fmla="*/ 179 h 619"/>
                <a:gd name="T10" fmla="*/ 169 w 448"/>
                <a:gd name="T11" fmla="*/ 231 h 619"/>
                <a:gd name="T12" fmla="*/ 166 w 448"/>
                <a:gd name="T13" fmla="*/ 283 h 619"/>
                <a:gd name="T14" fmla="*/ 169 w 448"/>
                <a:gd name="T15" fmla="*/ 332 h 619"/>
                <a:gd name="T16" fmla="*/ 179 w 448"/>
                <a:gd name="T17" fmla="*/ 378 h 619"/>
                <a:gd name="T18" fmla="*/ 198 w 448"/>
                <a:gd name="T19" fmla="*/ 420 h 619"/>
                <a:gd name="T20" fmla="*/ 224 w 448"/>
                <a:gd name="T21" fmla="*/ 459 h 619"/>
                <a:gd name="T22" fmla="*/ 253 w 448"/>
                <a:gd name="T23" fmla="*/ 489 h 619"/>
                <a:gd name="T24" fmla="*/ 279 w 448"/>
                <a:gd name="T25" fmla="*/ 514 h 619"/>
                <a:gd name="T26" fmla="*/ 305 w 448"/>
                <a:gd name="T27" fmla="*/ 538 h 619"/>
                <a:gd name="T28" fmla="*/ 325 w 448"/>
                <a:gd name="T29" fmla="*/ 557 h 619"/>
                <a:gd name="T30" fmla="*/ 347 w 448"/>
                <a:gd name="T31" fmla="*/ 570 h 619"/>
                <a:gd name="T32" fmla="*/ 367 w 448"/>
                <a:gd name="T33" fmla="*/ 583 h 619"/>
                <a:gd name="T34" fmla="*/ 386 w 448"/>
                <a:gd name="T35" fmla="*/ 593 h 619"/>
                <a:gd name="T36" fmla="*/ 405 w 448"/>
                <a:gd name="T37" fmla="*/ 603 h 619"/>
                <a:gd name="T38" fmla="*/ 426 w 448"/>
                <a:gd name="T39" fmla="*/ 610 h 619"/>
                <a:gd name="T40" fmla="*/ 448 w 448"/>
                <a:gd name="T41" fmla="*/ 613 h 619"/>
                <a:gd name="T42" fmla="*/ 438 w 448"/>
                <a:gd name="T43" fmla="*/ 616 h 619"/>
                <a:gd name="T44" fmla="*/ 405 w 448"/>
                <a:gd name="T45" fmla="*/ 619 h 619"/>
                <a:gd name="T46" fmla="*/ 357 w 448"/>
                <a:gd name="T47" fmla="*/ 619 h 619"/>
                <a:gd name="T48" fmla="*/ 295 w 448"/>
                <a:gd name="T49" fmla="*/ 619 h 619"/>
                <a:gd name="T50" fmla="*/ 234 w 448"/>
                <a:gd name="T51" fmla="*/ 610 h 619"/>
                <a:gd name="T52" fmla="*/ 166 w 448"/>
                <a:gd name="T53" fmla="*/ 593 h 619"/>
                <a:gd name="T54" fmla="*/ 107 w 448"/>
                <a:gd name="T55" fmla="*/ 561 h 619"/>
                <a:gd name="T56" fmla="*/ 55 w 448"/>
                <a:gd name="T57" fmla="*/ 518 h 619"/>
                <a:gd name="T58" fmla="*/ 17 w 448"/>
                <a:gd name="T59" fmla="*/ 456 h 619"/>
                <a:gd name="T60" fmla="*/ 0 w 448"/>
                <a:gd name="T61" fmla="*/ 371 h 619"/>
                <a:gd name="T62" fmla="*/ 3 w 448"/>
                <a:gd name="T63" fmla="*/ 287 h 619"/>
                <a:gd name="T64" fmla="*/ 17 w 448"/>
                <a:gd name="T65" fmla="*/ 215 h 619"/>
                <a:gd name="T66" fmla="*/ 42 w 448"/>
                <a:gd name="T67" fmla="*/ 155 h 619"/>
                <a:gd name="T68" fmla="*/ 78 w 448"/>
                <a:gd name="T69" fmla="*/ 107 h 619"/>
                <a:gd name="T70" fmla="*/ 113 w 448"/>
                <a:gd name="T71" fmla="*/ 71 h 619"/>
                <a:gd name="T72" fmla="*/ 152 w 448"/>
                <a:gd name="T73" fmla="*/ 42 h 619"/>
                <a:gd name="T74" fmla="*/ 188 w 448"/>
                <a:gd name="T75" fmla="*/ 22 h 619"/>
                <a:gd name="T76" fmla="*/ 218 w 448"/>
                <a:gd name="T77" fmla="*/ 9 h 619"/>
                <a:gd name="T78" fmla="*/ 237 w 448"/>
                <a:gd name="T79" fmla="*/ 3 h 619"/>
                <a:gd name="T80" fmla="*/ 243 w 448"/>
                <a:gd name="T8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8" h="619">
                  <a:moveTo>
                    <a:pt x="243" y="0"/>
                  </a:moveTo>
                  <a:lnTo>
                    <a:pt x="224" y="39"/>
                  </a:lnTo>
                  <a:lnTo>
                    <a:pt x="204" y="81"/>
                  </a:lnTo>
                  <a:lnTo>
                    <a:pt x="188" y="130"/>
                  </a:lnTo>
                  <a:lnTo>
                    <a:pt x="179" y="179"/>
                  </a:lnTo>
                  <a:lnTo>
                    <a:pt x="169" y="231"/>
                  </a:lnTo>
                  <a:lnTo>
                    <a:pt x="166" y="283"/>
                  </a:lnTo>
                  <a:lnTo>
                    <a:pt x="169" y="332"/>
                  </a:lnTo>
                  <a:lnTo>
                    <a:pt x="179" y="378"/>
                  </a:lnTo>
                  <a:lnTo>
                    <a:pt x="198" y="420"/>
                  </a:lnTo>
                  <a:lnTo>
                    <a:pt x="224" y="459"/>
                  </a:lnTo>
                  <a:lnTo>
                    <a:pt x="253" y="489"/>
                  </a:lnTo>
                  <a:lnTo>
                    <a:pt x="279" y="514"/>
                  </a:lnTo>
                  <a:lnTo>
                    <a:pt x="305" y="538"/>
                  </a:lnTo>
                  <a:lnTo>
                    <a:pt x="325" y="557"/>
                  </a:lnTo>
                  <a:lnTo>
                    <a:pt x="347" y="570"/>
                  </a:lnTo>
                  <a:lnTo>
                    <a:pt x="367" y="583"/>
                  </a:lnTo>
                  <a:lnTo>
                    <a:pt x="386" y="593"/>
                  </a:lnTo>
                  <a:lnTo>
                    <a:pt x="405" y="603"/>
                  </a:lnTo>
                  <a:lnTo>
                    <a:pt x="426" y="610"/>
                  </a:lnTo>
                  <a:lnTo>
                    <a:pt x="448" y="613"/>
                  </a:lnTo>
                  <a:lnTo>
                    <a:pt x="438" y="616"/>
                  </a:lnTo>
                  <a:lnTo>
                    <a:pt x="405" y="619"/>
                  </a:lnTo>
                  <a:lnTo>
                    <a:pt x="357" y="619"/>
                  </a:lnTo>
                  <a:lnTo>
                    <a:pt x="295" y="619"/>
                  </a:lnTo>
                  <a:lnTo>
                    <a:pt x="234" y="610"/>
                  </a:lnTo>
                  <a:lnTo>
                    <a:pt x="166" y="593"/>
                  </a:lnTo>
                  <a:lnTo>
                    <a:pt x="107" y="561"/>
                  </a:lnTo>
                  <a:lnTo>
                    <a:pt x="55" y="518"/>
                  </a:lnTo>
                  <a:lnTo>
                    <a:pt x="17" y="456"/>
                  </a:lnTo>
                  <a:lnTo>
                    <a:pt x="0" y="371"/>
                  </a:lnTo>
                  <a:lnTo>
                    <a:pt x="3" y="287"/>
                  </a:lnTo>
                  <a:lnTo>
                    <a:pt x="17" y="215"/>
                  </a:lnTo>
                  <a:lnTo>
                    <a:pt x="42" y="155"/>
                  </a:lnTo>
                  <a:lnTo>
                    <a:pt x="78" y="107"/>
                  </a:lnTo>
                  <a:lnTo>
                    <a:pt x="113" y="71"/>
                  </a:lnTo>
                  <a:lnTo>
                    <a:pt x="152" y="42"/>
                  </a:lnTo>
                  <a:lnTo>
                    <a:pt x="188" y="22"/>
                  </a:lnTo>
                  <a:lnTo>
                    <a:pt x="218" y="9"/>
                  </a:lnTo>
                  <a:lnTo>
                    <a:pt x="237" y="3"/>
                  </a:lnTo>
                  <a:lnTo>
                    <a:pt x="243"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77" name="Freeform 1149"/>
            <p:cNvSpPr>
              <a:spLocks/>
            </p:cNvSpPr>
            <p:nvPr/>
          </p:nvSpPr>
          <p:spPr bwMode="auto">
            <a:xfrm>
              <a:off x="991" y="2804"/>
              <a:ext cx="48" cy="55"/>
            </a:xfrm>
            <a:custGeom>
              <a:avLst/>
              <a:gdLst>
                <a:gd name="T0" fmla="*/ 929 w 1088"/>
                <a:gd name="T1" fmla="*/ 0 h 1536"/>
                <a:gd name="T2" fmla="*/ 819 w 1088"/>
                <a:gd name="T3" fmla="*/ 66 h 1536"/>
                <a:gd name="T4" fmla="*/ 722 w 1088"/>
                <a:gd name="T5" fmla="*/ 144 h 1536"/>
                <a:gd name="T6" fmla="*/ 637 w 1088"/>
                <a:gd name="T7" fmla="*/ 232 h 1536"/>
                <a:gd name="T8" fmla="*/ 569 w 1088"/>
                <a:gd name="T9" fmla="*/ 326 h 1536"/>
                <a:gd name="T10" fmla="*/ 517 w 1088"/>
                <a:gd name="T11" fmla="*/ 425 h 1536"/>
                <a:gd name="T12" fmla="*/ 475 w 1088"/>
                <a:gd name="T13" fmla="*/ 528 h 1536"/>
                <a:gd name="T14" fmla="*/ 445 w 1088"/>
                <a:gd name="T15" fmla="*/ 633 h 1536"/>
                <a:gd name="T16" fmla="*/ 429 w 1088"/>
                <a:gd name="T17" fmla="*/ 738 h 1536"/>
                <a:gd name="T18" fmla="*/ 423 w 1088"/>
                <a:gd name="T19" fmla="*/ 839 h 1536"/>
                <a:gd name="T20" fmla="*/ 429 w 1088"/>
                <a:gd name="T21" fmla="*/ 933 h 1536"/>
                <a:gd name="T22" fmla="*/ 445 w 1088"/>
                <a:gd name="T23" fmla="*/ 1005 h 1536"/>
                <a:gd name="T24" fmla="*/ 472 w 1088"/>
                <a:gd name="T25" fmla="*/ 1083 h 1536"/>
                <a:gd name="T26" fmla="*/ 513 w 1088"/>
                <a:gd name="T27" fmla="*/ 1165 h 1536"/>
                <a:gd name="T28" fmla="*/ 566 w 1088"/>
                <a:gd name="T29" fmla="*/ 1243 h 1536"/>
                <a:gd name="T30" fmla="*/ 627 w 1088"/>
                <a:gd name="T31" fmla="*/ 1312 h 1536"/>
                <a:gd name="T32" fmla="*/ 701 w 1088"/>
                <a:gd name="T33" fmla="*/ 1373 h 1536"/>
                <a:gd name="T34" fmla="*/ 786 w 1088"/>
                <a:gd name="T35" fmla="*/ 1420 h 1536"/>
                <a:gd name="T36" fmla="*/ 877 w 1088"/>
                <a:gd name="T37" fmla="*/ 1445 h 1536"/>
                <a:gd name="T38" fmla="*/ 981 w 1088"/>
                <a:gd name="T39" fmla="*/ 1449 h 1536"/>
                <a:gd name="T40" fmla="*/ 1088 w 1088"/>
                <a:gd name="T41" fmla="*/ 1426 h 1536"/>
                <a:gd name="T42" fmla="*/ 1066 w 1088"/>
                <a:gd name="T43" fmla="*/ 1436 h 1536"/>
                <a:gd name="T44" fmla="*/ 1000 w 1088"/>
                <a:gd name="T45" fmla="*/ 1462 h 1536"/>
                <a:gd name="T46" fmla="*/ 903 w 1088"/>
                <a:gd name="T47" fmla="*/ 1491 h 1536"/>
                <a:gd name="T48" fmla="*/ 780 w 1088"/>
                <a:gd name="T49" fmla="*/ 1521 h 1536"/>
                <a:gd name="T50" fmla="*/ 643 w 1088"/>
                <a:gd name="T51" fmla="*/ 1536 h 1536"/>
                <a:gd name="T52" fmla="*/ 497 w 1088"/>
                <a:gd name="T53" fmla="*/ 1530 h 1536"/>
                <a:gd name="T54" fmla="*/ 354 w 1088"/>
                <a:gd name="T55" fmla="*/ 1491 h 1536"/>
                <a:gd name="T56" fmla="*/ 225 w 1088"/>
                <a:gd name="T57" fmla="*/ 1416 h 1536"/>
                <a:gd name="T58" fmla="*/ 114 w 1088"/>
                <a:gd name="T59" fmla="*/ 1289 h 1536"/>
                <a:gd name="T60" fmla="*/ 30 w 1088"/>
                <a:gd name="T61" fmla="*/ 1103 h 1536"/>
                <a:gd name="T62" fmla="*/ 0 w 1088"/>
                <a:gd name="T63" fmla="*/ 898 h 1536"/>
                <a:gd name="T64" fmla="*/ 40 w 1088"/>
                <a:gd name="T65" fmla="*/ 712 h 1536"/>
                <a:gd name="T66" fmla="*/ 127 w 1088"/>
                <a:gd name="T67" fmla="*/ 545 h 1536"/>
                <a:gd name="T68" fmla="*/ 250 w 1088"/>
                <a:gd name="T69" fmla="*/ 401 h 1536"/>
                <a:gd name="T70" fmla="*/ 396 w 1088"/>
                <a:gd name="T71" fmla="*/ 281 h 1536"/>
                <a:gd name="T72" fmla="*/ 549 w 1088"/>
                <a:gd name="T73" fmla="*/ 180 h 1536"/>
                <a:gd name="T74" fmla="*/ 695 w 1088"/>
                <a:gd name="T75" fmla="*/ 102 h 1536"/>
                <a:gd name="T76" fmla="*/ 816 w 1088"/>
                <a:gd name="T77" fmla="*/ 42 h 1536"/>
                <a:gd name="T78" fmla="*/ 900 w 1088"/>
                <a:gd name="T79" fmla="*/ 11 h 1536"/>
                <a:gd name="T80" fmla="*/ 929 w 1088"/>
                <a:gd name="T81" fmla="*/ 0 h 1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88" h="1536">
                  <a:moveTo>
                    <a:pt x="929" y="0"/>
                  </a:moveTo>
                  <a:lnTo>
                    <a:pt x="819" y="66"/>
                  </a:lnTo>
                  <a:lnTo>
                    <a:pt x="722" y="144"/>
                  </a:lnTo>
                  <a:lnTo>
                    <a:pt x="637" y="232"/>
                  </a:lnTo>
                  <a:lnTo>
                    <a:pt x="569" y="326"/>
                  </a:lnTo>
                  <a:lnTo>
                    <a:pt x="517" y="425"/>
                  </a:lnTo>
                  <a:lnTo>
                    <a:pt x="475" y="528"/>
                  </a:lnTo>
                  <a:lnTo>
                    <a:pt x="445" y="633"/>
                  </a:lnTo>
                  <a:lnTo>
                    <a:pt x="429" y="738"/>
                  </a:lnTo>
                  <a:lnTo>
                    <a:pt x="423" y="839"/>
                  </a:lnTo>
                  <a:lnTo>
                    <a:pt x="429" y="933"/>
                  </a:lnTo>
                  <a:lnTo>
                    <a:pt x="445" y="1005"/>
                  </a:lnTo>
                  <a:lnTo>
                    <a:pt x="472" y="1083"/>
                  </a:lnTo>
                  <a:lnTo>
                    <a:pt x="513" y="1165"/>
                  </a:lnTo>
                  <a:lnTo>
                    <a:pt x="566" y="1243"/>
                  </a:lnTo>
                  <a:lnTo>
                    <a:pt x="627" y="1312"/>
                  </a:lnTo>
                  <a:lnTo>
                    <a:pt x="701" y="1373"/>
                  </a:lnTo>
                  <a:lnTo>
                    <a:pt x="786" y="1420"/>
                  </a:lnTo>
                  <a:lnTo>
                    <a:pt x="877" y="1445"/>
                  </a:lnTo>
                  <a:lnTo>
                    <a:pt x="981" y="1449"/>
                  </a:lnTo>
                  <a:lnTo>
                    <a:pt x="1088" y="1426"/>
                  </a:lnTo>
                  <a:lnTo>
                    <a:pt x="1066" y="1436"/>
                  </a:lnTo>
                  <a:lnTo>
                    <a:pt x="1000" y="1462"/>
                  </a:lnTo>
                  <a:lnTo>
                    <a:pt x="903" y="1491"/>
                  </a:lnTo>
                  <a:lnTo>
                    <a:pt x="780" y="1521"/>
                  </a:lnTo>
                  <a:lnTo>
                    <a:pt x="643" y="1536"/>
                  </a:lnTo>
                  <a:lnTo>
                    <a:pt x="497" y="1530"/>
                  </a:lnTo>
                  <a:lnTo>
                    <a:pt x="354" y="1491"/>
                  </a:lnTo>
                  <a:lnTo>
                    <a:pt x="225" y="1416"/>
                  </a:lnTo>
                  <a:lnTo>
                    <a:pt x="114" y="1289"/>
                  </a:lnTo>
                  <a:lnTo>
                    <a:pt x="30" y="1103"/>
                  </a:lnTo>
                  <a:lnTo>
                    <a:pt x="0" y="898"/>
                  </a:lnTo>
                  <a:lnTo>
                    <a:pt x="40" y="712"/>
                  </a:lnTo>
                  <a:lnTo>
                    <a:pt x="127" y="545"/>
                  </a:lnTo>
                  <a:lnTo>
                    <a:pt x="250" y="401"/>
                  </a:lnTo>
                  <a:lnTo>
                    <a:pt x="396" y="281"/>
                  </a:lnTo>
                  <a:lnTo>
                    <a:pt x="549" y="180"/>
                  </a:lnTo>
                  <a:lnTo>
                    <a:pt x="695" y="102"/>
                  </a:lnTo>
                  <a:lnTo>
                    <a:pt x="816" y="42"/>
                  </a:lnTo>
                  <a:lnTo>
                    <a:pt x="900" y="11"/>
                  </a:lnTo>
                  <a:lnTo>
                    <a:pt x="929" y="0"/>
                  </a:lnTo>
                  <a:close/>
                </a:path>
              </a:pathLst>
            </a:custGeom>
            <a:solidFill>
              <a:srgbClr val="CB3F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78" name="Freeform 1150"/>
            <p:cNvSpPr>
              <a:spLocks/>
            </p:cNvSpPr>
            <p:nvPr/>
          </p:nvSpPr>
          <p:spPr bwMode="auto">
            <a:xfrm>
              <a:off x="991" y="2804"/>
              <a:ext cx="48" cy="55"/>
            </a:xfrm>
            <a:custGeom>
              <a:avLst/>
              <a:gdLst>
                <a:gd name="T0" fmla="*/ 929 w 1088"/>
                <a:gd name="T1" fmla="*/ 0 h 1536"/>
                <a:gd name="T2" fmla="*/ 819 w 1088"/>
                <a:gd name="T3" fmla="*/ 66 h 1536"/>
                <a:gd name="T4" fmla="*/ 722 w 1088"/>
                <a:gd name="T5" fmla="*/ 144 h 1536"/>
                <a:gd name="T6" fmla="*/ 637 w 1088"/>
                <a:gd name="T7" fmla="*/ 232 h 1536"/>
                <a:gd name="T8" fmla="*/ 569 w 1088"/>
                <a:gd name="T9" fmla="*/ 326 h 1536"/>
                <a:gd name="T10" fmla="*/ 517 w 1088"/>
                <a:gd name="T11" fmla="*/ 425 h 1536"/>
                <a:gd name="T12" fmla="*/ 475 w 1088"/>
                <a:gd name="T13" fmla="*/ 528 h 1536"/>
                <a:gd name="T14" fmla="*/ 445 w 1088"/>
                <a:gd name="T15" fmla="*/ 633 h 1536"/>
                <a:gd name="T16" fmla="*/ 429 w 1088"/>
                <a:gd name="T17" fmla="*/ 738 h 1536"/>
                <a:gd name="T18" fmla="*/ 423 w 1088"/>
                <a:gd name="T19" fmla="*/ 839 h 1536"/>
                <a:gd name="T20" fmla="*/ 429 w 1088"/>
                <a:gd name="T21" fmla="*/ 933 h 1536"/>
                <a:gd name="T22" fmla="*/ 445 w 1088"/>
                <a:gd name="T23" fmla="*/ 1005 h 1536"/>
                <a:gd name="T24" fmla="*/ 472 w 1088"/>
                <a:gd name="T25" fmla="*/ 1083 h 1536"/>
                <a:gd name="T26" fmla="*/ 513 w 1088"/>
                <a:gd name="T27" fmla="*/ 1165 h 1536"/>
                <a:gd name="T28" fmla="*/ 566 w 1088"/>
                <a:gd name="T29" fmla="*/ 1243 h 1536"/>
                <a:gd name="T30" fmla="*/ 627 w 1088"/>
                <a:gd name="T31" fmla="*/ 1312 h 1536"/>
                <a:gd name="T32" fmla="*/ 701 w 1088"/>
                <a:gd name="T33" fmla="*/ 1373 h 1536"/>
                <a:gd name="T34" fmla="*/ 786 w 1088"/>
                <a:gd name="T35" fmla="*/ 1420 h 1536"/>
                <a:gd name="T36" fmla="*/ 877 w 1088"/>
                <a:gd name="T37" fmla="*/ 1445 h 1536"/>
                <a:gd name="T38" fmla="*/ 981 w 1088"/>
                <a:gd name="T39" fmla="*/ 1449 h 1536"/>
                <a:gd name="T40" fmla="*/ 1088 w 1088"/>
                <a:gd name="T41" fmla="*/ 1426 h 1536"/>
                <a:gd name="T42" fmla="*/ 1066 w 1088"/>
                <a:gd name="T43" fmla="*/ 1436 h 1536"/>
                <a:gd name="T44" fmla="*/ 1000 w 1088"/>
                <a:gd name="T45" fmla="*/ 1462 h 1536"/>
                <a:gd name="T46" fmla="*/ 903 w 1088"/>
                <a:gd name="T47" fmla="*/ 1491 h 1536"/>
                <a:gd name="T48" fmla="*/ 780 w 1088"/>
                <a:gd name="T49" fmla="*/ 1521 h 1536"/>
                <a:gd name="T50" fmla="*/ 643 w 1088"/>
                <a:gd name="T51" fmla="*/ 1536 h 1536"/>
                <a:gd name="T52" fmla="*/ 497 w 1088"/>
                <a:gd name="T53" fmla="*/ 1530 h 1536"/>
                <a:gd name="T54" fmla="*/ 354 w 1088"/>
                <a:gd name="T55" fmla="*/ 1491 h 1536"/>
                <a:gd name="T56" fmla="*/ 225 w 1088"/>
                <a:gd name="T57" fmla="*/ 1416 h 1536"/>
                <a:gd name="T58" fmla="*/ 114 w 1088"/>
                <a:gd name="T59" fmla="*/ 1289 h 1536"/>
                <a:gd name="T60" fmla="*/ 30 w 1088"/>
                <a:gd name="T61" fmla="*/ 1103 h 1536"/>
                <a:gd name="T62" fmla="*/ 0 w 1088"/>
                <a:gd name="T63" fmla="*/ 898 h 1536"/>
                <a:gd name="T64" fmla="*/ 40 w 1088"/>
                <a:gd name="T65" fmla="*/ 712 h 1536"/>
                <a:gd name="T66" fmla="*/ 127 w 1088"/>
                <a:gd name="T67" fmla="*/ 545 h 1536"/>
                <a:gd name="T68" fmla="*/ 250 w 1088"/>
                <a:gd name="T69" fmla="*/ 401 h 1536"/>
                <a:gd name="T70" fmla="*/ 396 w 1088"/>
                <a:gd name="T71" fmla="*/ 281 h 1536"/>
                <a:gd name="T72" fmla="*/ 549 w 1088"/>
                <a:gd name="T73" fmla="*/ 180 h 1536"/>
                <a:gd name="T74" fmla="*/ 695 w 1088"/>
                <a:gd name="T75" fmla="*/ 102 h 1536"/>
                <a:gd name="T76" fmla="*/ 816 w 1088"/>
                <a:gd name="T77" fmla="*/ 42 h 1536"/>
                <a:gd name="T78" fmla="*/ 900 w 1088"/>
                <a:gd name="T79" fmla="*/ 11 h 1536"/>
                <a:gd name="T80" fmla="*/ 929 w 1088"/>
                <a:gd name="T81" fmla="*/ 0 h 1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88" h="1536">
                  <a:moveTo>
                    <a:pt x="929" y="0"/>
                  </a:moveTo>
                  <a:lnTo>
                    <a:pt x="819" y="66"/>
                  </a:lnTo>
                  <a:lnTo>
                    <a:pt x="722" y="144"/>
                  </a:lnTo>
                  <a:lnTo>
                    <a:pt x="637" y="232"/>
                  </a:lnTo>
                  <a:lnTo>
                    <a:pt x="569" y="326"/>
                  </a:lnTo>
                  <a:lnTo>
                    <a:pt x="517" y="425"/>
                  </a:lnTo>
                  <a:lnTo>
                    <a:pt x="475" y="528"/>
                  </a:lnTo>
                  <a:lnTo>
                    <a:pt x="445" y="633"/>
                  </a:lnTo>
                  <a:lnTo>
                    <a:pt x="429" y="738"/>
                  </a:lnTo>
                  <a:lnTo>
                    <a:pt x="423" y="839"/>
                  </a:lnTo>
                  <a:lnTo>
                    <a:pt x="429" y="933"/>
                  </a:lnTo>
                  <a:lnTo>
                    <a:pt x="445" y="1005"/>
                  </a:lnTo>
                  <a:lnTo>
                    <a:pt x="472" y="1083"/>
                  </a:lnTo>
                  <a:lnTo>
                    <a:pt x="513" y="1165"/>
                  </a:lnTo>
                  <a:lnTo>
                    <a:pt x="566" y="1243"/>
                  </a:lnTo>
                  <a:lnTo>
                    <a:pt x="627" y="1312"/>
                  </a:lnTo>
                  <a:lnTo>
                    <a:pt x="701" y="1373"/>
                  </a:lnTo>
                  <a:lnTo>
                    <a:pt x="786" y="1420"/>
                  </a:lnTo>
                  <a:lnTo>
                    <a:pt x="877" y="1445"/>
                  </a:lnTo>
                  <a:lnTo>
                    <a:pt x="981" y="1449"/>
                  </a:lnTo>
                  <a:lnTo>
                    <a:pt x="1088" y="1426"/>
                  </a:lnTo>
                  <a:lnTo>
                    <a:pt x="1066" y="1436"/>
                  </a:lnTo>
                  <a:lnTo>
                    <a:pt x="1000" y="1462"/>
                  </a:lnTo>
                  <a:lnTo>
                    <a:pt x="903" y="1491"/>
                  </a:lnTo>
                  <a:lnTo>
                    <a:pt x="780" y="1521"/>
                  </a:lnTo>
                  <a:lnTo>
                    <a:pt x="643" y="1536"/>
                  </a:lnTo>
                  <a:lnTo>
                    <a:pt x="497" y="1530"/>
                  </a:lnTo>
                  <a:lnTo>
                    <a:pt x="354" y="1491"/>
                  </a:lnTo>
                  <a:lnTo>
                    <a:pt x="225" y="1416"/>
                  </a:lnTo>
                  <a:lnTo>
                    <a:pt x="114" y="1289"/>
                  </a:lnTo>
                  <a:lnTo>
                    <a:pt x="30" y="1103"/>
                  </a:lnTo>
                  <a:lnTo>
                    <a:pt x="0" y="898"/>
                  </a:lnTo>
                  <a:lnTo>
                    <a:pt x="40" y="712"/>
                  </a:lnTo>
                  <a:lnTo>
                    <a:pt x="127" y="545"/>
                  </a:lnTo>
                  <a:lnTo>
                    <a:pt x="250" y="401"/>
                  </a:lnTo>
                  <a:lnTo>
                    <a:pt x="396" y="281"/>
                  </a:lnTo>
                  <a:lnTo>
                    <a:pt x="549" y="180"/>
                  </a:lnTo>
                  <a:lnTo>
                    <a:pt x="695" y="102"/>
                  </a:lnTo>
                  <a:lnTo>
                    <a:pt x="816" y="42"/>
                  </a:lnTo>
                  <a:lnTo>
                    <a:pt x="900" y="11"/>
                  </a:lnTo>
                  <a:lnTo>
                    <a:pt x="929"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79" name="Freeform 1151"/>
            <p:cNvSpPr>
              <a:spLocks/>
            </p:cNvSpPr>
            <p:nvPr/>
          </p:nvSpPr>
          <p:spPr bwMode="auto">
            <a:xfrm>
              <a:off x="993" y="2808"/>
              <a:ext cx="32" cy="50"/>
            </a:xfrm>
            <a:custGeom>
              <a:avLst/>
              <a:gdLst>
                <a:gd name="T0" fmla="*/ 713 w 733"/>
                <a:gd name="T1" fmla="*/ 0 h 1413"/>
                <a:gd name="T2" fmla="*/ 665 w 733"/>
                <a:gd name="T3" fmla="*/ 26 h 1413"/>
                <a:gd name="T4" fmla="*/ 606 w 733"/>
                <a:gd name="T5" fmla="*/ 75 h 1413"/>
                <a:gd name="T6" fmla="*/ 542 w 733"/>
                <a:gd name="T7" fmla="*/ 143 h 1413"/>
                <a:gd name="T8" fmla="*/ 473 w 733"/>
                <a:gd name="T9" fmla="*/ 228 h 1413"/>
                <a:gd name="T10" fmla="*/ 405 w 733"/>
                <a:gd name="T11" fmla="*/ 326 h 1413"/>
                <a:gd name="T12" fmla="*/ 347 w 733"/>
                <a:gd name="T13" fmla="*/ 438 h 1413"/>
                <a:gd name="T14" fmla="*/ 298 w 733"/>
                <a:gd name="T15" fmla="*/ 558 h 1413"/>
                <a:gd name="T16" fmla="*/ 262 w 733"/>
                <a:gd name="T17" fmla="*/ 685 h 1413"/>
                <a:gd name="T18" fmla="*/ 243 w 733"/>
                <a:gd name="T19" fmla="*/ 816 h 1413"/>
                <a:gd name="T20" fmla="*/ 249 w 733"/>
                <a:gd name="T21" fmla="*/ 949 h 1413"/>
                <a:gd name="T22" fmla="*/ 256 w 733"/>
                <a:gd name="T23" fmla="*/ 985 h 1413"/>
                <a:gd name="T24" fmla="*/ 265 w 733"/>
                <a:gd name="T25" fmla="*/ 1034 h 1413"/>
                <a:gd name="T26" fmla="*/ 282 w 733"/>
                <a:gd name="T27" fmla="*/ 1090 h 1413"/>
                <a:gd name="T28" fmla="*/ 305 w 733"/>
                <a:gd name="T29" fmla="*/ 1148 h 1413"/>
                <a:gd name="T30" fmla="*/ 341 w 733"/>
                <a:gd name="T31" fmla="*/ 1211 h 1413"/>
                <a:gd name="T32" fmla="*/ 386 w 733"/>
                <a:gd name="T33" fmla="*/ 1269 h 1413"/>
                <a:gd name="T34" fmla="*/ 448 w 733"/>
                <a:gd name="T35" fmla="*/ 1321 h 1413"/>
                <a:gd name="T36" fmla="*/ 526 w 733"/>
                <a:gd name="T37" fmla="*/ 1363 h 1413"/>
                <a:gd name="T38" fmla="*/ 619 w 733"/>
                <a:gd name="T39" fmla="*/ 1396 h 1413"/>
                <a:gd name="T40" fmla="*/ 733 w 733"/>
                <a:gd name="T41" fmla="*/ 1410 h 1413"/>
                <a:gd name="T42" fmla="*/ 713 w 733"/>
                <a:gd name="T43" fmla="*/ 1413 h 1413"/>
                <a:gd name="T44" fmla="*/ 658 w 733"/>
                <a:gd name="T45" fmla="*/ 1410 h 1413"/>
                <a:gd name="T46" fmla="*/ 578 w 733"/>
                <a:gd name="T47" fmla="*/ 1402 h 1413"/>
                <a:gd name="T48" fmla="*/ 477 w 733"/>
                <a:gd name="T49" fmla="*/ 1386 h 1413"/>
                <a:gd name="T50" fmla="*/ 366 w 733"/>
                <a:gd name="T51" fmla="*/ 1357 h 1413"/>
                <a:gd name="T52" fmla="*/ 259 w 733"/>
                <a:gd name="T53" fmla="*/ 1314 h 1413"/>
                <a:gd name="T54" fmla="*/ 158 w 733"/>
                <a:gd name="T55" fmla="*/ 1253 h 1413"/>
                <a:gd name="T56" fmla="*/ 77 w 733"/>
                <a:gd name="T57" fmla="*/ 1165 h 1413"/>
                <a:gd name="T58" fmla="*/ 19 w 733"/>
                <a:gd name="T59" fmla="*/ 1054 h 1413"/>
                <a:gd name="T60" fmla="*/ 0 w 733"/>
                <a:gd name="T61" fmla="*/ 913 h 1413"/>
                <a:gd name="T62" fmla="*/ 15 w 733"/>
                <a:gd name="T63" fmla="*/ 764 h 1413"/>
                <a:gd name="T64" fmla="*/ 64 w 733"/>
                <a:gd name="T65" fmla="*/ 623 h 1413"/>
                <a:gd name="T66" fmla="*/ 133 w 733"/>
                <a:gd name="T67" fmla="*/ 493 h 1413"/>
                <a:gd name="T68" fmla="*/ 217 w 733"/>
                <a:gd name="T69" fmla="*/ 378 h 1413"/>
                <a:gd name="T70" fmla="*/ 314 w 733"/>
                <a:gd name="T71" fmla="*/ 275 h 1413"/>
                <a:gd name="T72" fmla="*/ 412 w 733"/>
                <a:gd name="T73" fmla="*/ 189 h 1413"/>
                <a:gd name="T74" fmla="*/ 509 w 733"/>
                <a:gd name="T75" fmla="*/ 115 h 1413"/>
                <a:gd name="T76" fmla="*/ 597 w 733"/>
                <a:gd name="T77" fmla="*/ 59 h 1413"/>
                <a:gd name="T78" fmla="*/ 668 w 733"/>
                <a:gd name="T79" fmla="*/ 19 h 1413"/>
                <a:gd name="T80" fmla="*/ 713 w 733"/>
                <a:gd name="T81" fmla="*/ 0 h 1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3" h="1413">
                  <a:moveTo>
                    <a:pt x="713" y="0"/>
                  </a:moveTo>
                  <a:lnTo>
                    <a:pt x="665" y="26"/>
                  </a:lnTo>
                  <a:lnTo>
                    <a:pt x="606" y="75"/>
                  </a:lnTo>
                  <a:lnTo>
                    <a:pt x="542" y="143"/>
                  </a:lnTo>
                  <a:lnTo>
                    <a:pt x="473" y="228"/>
                  </a:lnTo>
                  <a:lnTo>
                    <a:pt x="405" y="326"/>
                  </a:lnTo>
                  <a:lnTo>
                    <a:pt x="347" y="438"/>
                  </a:lnTo>
                  <a:lnTo>
                    <a:pt x="298" y="558"/>
                  </a:lnTo>
                  <a:lnTo>
                    <a:pt x="262" y="685"/>
                  </a:lnTo>
                  <a:lnTo>
                    <a:pt x="243" y="816"/>
                  </a:lnTo>
                  <a:lnTo>
                    <a:pt x="249" y="949"/>
                  </a:lnTo>
                  <a:lnTo>
                    <a:pt x="256" y="985"/>
                  </a:lnTo>
                  <a:lnTo>
                    <a:pt x="265" y="1034"/>
                  </a:lnTo>
                  <a:lnTo>
                    <a:pt x="282" y="1090"/>
                  </a:lnTo>
                  <a:lnTo>
                    <a:pt x="305" y="1148"/>
                  </a:lnTo>
                  <a:lnTo>
                    <a:pt x="341" y="1211"/>
                  </a:lnTo>
                  <a:lnTo>
                    <a:pt x="386" y="1269"/>
                  </a:lnTo>
                  <a:lnTo>
                    <a:pt x="448" y="1321"/>
                  </a:lnTo>
                  <a:lnTo>
                    <a:pt x="526" y="1363"/>
                  </a:lnTo>
                  <a:lnTo>
                    <a:pt x="619" y="1396"/>
                  </a:lnTo>
                  <a:lnTo>
                    <a:pt x="733" y="1410"/>
                  </a:lnTo>
                  <a:lnTo>
                    <a:pt x="713" y="1413"/>
                  </a:lnTo>
                  <a:lnTo>
                    <a:pt x="658" y="1410"/>
                  </a:lnTo>
                  <a:lnTo>
                    <a:pt x="578" y="1402"/>
                  </a:lnTo>
                  <a:lnTo>
                    <a:pt x="477" y="1386"/>
                  </a:lnTo>
                  <a:lnTo>
                    <a:pt x="366" y="1357"/>
                  </a:lnTo>
                  <a:lnTo>
                    <a:pt x="259" y="1314"/>
                  </a:lnTo>
                  <a:lnTo>
                    <a:pt x="158" y="1253"/>
                  </a:lnTo>
                  <a:lnTo>
                    <a:pt x="77" y="1165"/>
                  </a:lnTo>
                  <a:lnTo>
                    <a:pt x="19" y="1054"/>
                  </a:lnTo>
                  <a:lnTo>
                    <a:pt x="0" y="913"/>
                  </a:lnTo>
                  <a:lnTo>
                    <a:pt x="15" y="764"/>
                  </a:lnTo>
                  <a:lnTo>
                    <a:pt x="64" y="623"/>
                  </a:lnTo>
                  <a:lnTo>
                    <a:pt x="133" y="493"/>
                  </a:lnTo>
                  <a:lnTo>
                    <a:pt x="217" y="378"/>
                  </a:lnTo>
                  <a:lnTo>
                    <a:pt x="314" y="275"/>
                  </a:lnTo>
                  <a:lnTo>
                    <a:pt x="412" y="189"/>
                  </a:lnTo>
                  <a:lnTo>
                    <a:pt x="509" y="115"/>
                  </a:lnTo>
                  <a:lnTo>
                    <a:pt x="597" y="59"/>
                  </a:lnTo>
                  <a:lnTo>
                    <a:pt x="668" y="19"/>
                  </a:lnTo>
                  <a:lnTo>
                    <a:pt x="713"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80" name="Freeform 1152"/>
            <p:cNvSpPr>
              <a:spLocks/>
            </p:cNvSpPr>
            <p:nvPr/>
          </p:nvSpPr>
          <p:spPr bwMode="auto">
            <a:xfrm>
              <a:off x="976" y="2874"/>
              <a:ext cx="57" cy="59"/>
            </a:xfrm>
            <a:custGeom>
              <a:avLst/>
              <a:gdLst>
                <a:gd name="T0" fmla="*/ 1322 w 1322"/>
                <a:gd name="T1" fmla="*/ 399 h 1664"/>
                <a:gd name="T2" fmla="*/ 1279 w 1322"/>
                <a:gd name="T3" fmla="*/ 375 h 1664"/>
                <a:gd name="T4" fmla="*/ 1220 w 1322"/>
                <a:gd name="T5" fmla="*/ 349 h 1664"/>
                <a:gd name="T6" fmla="*/ 1152 w 1322"/>
                <a:gd name="T7" fmla="*/ 323 h 1664"/>
                <a:gd name="T8" fmla="*/ 1075 w 1322"/>
                <a:gd name="T9" fmla="*/ 303 h 1664"/>
                <a:gd name="T10" fmla="*/ 994 w 1322"/>
                <a:gd name="T11" fmla="*/ 297 h 1664"/>
                <a:gd name="T12" fmla="*/ 906 w 1322"/>
                <a:gd name="T13" fmla="*/ 310 h 1664"/>
                <a:gd name="T14" fmla="*/ 818 w 1322"/>
                <a:gd name="T15" fmla="*/ 346 h 1664"/>
                <a:gd name="T16" fmla="*/ 731 w 1322"/>
                <a:gd name="T17" fmla="*/ 411 h 1664"/>
                <a:gd name="T18" fmla="*/ 649 w 1322"/>
                <a:gd name="T19" fmla="*/ 509 h 1664"/>
                <a:gd name="T20" fmla="*/ 571 w 1322"/>
                <a:gd name="T21" fmla="*/ 650 h 1664"/>
                <a:gd name="T22" fmla="*/ 513 w 1322"/>
                <a:gd name="T23" fmla="*/ 806 h 1664"/>
                <a:gd name="T24" fmla="*/ 480 w 1322"/>
                <a:gd name="T25" fmla="*/ 949 h 1664"/>
                <a:gd name="T26" fmla="*/ 464 w 1322"/>
                <a:gd name="T27" fmla="*/ 1076 h 1664"/>
                <a:gd name="T28" fmla="*/ 467 w 1322"/>
                <a:gd name="T29" fmla="*/ 1194 h 1664"/>
                <a:gd name="T30" fmla="*/ 480 w 1322"/>
                <a:gd name="T31" fmla="*/ 1302 h 1664"/>
                <a:gd name="T32" fmla="*/ 503 w 1322"/>
                <a:gd name="T33" fmla="*/ 1393 h 1664"/>
                <a:gd name="T34" fmla="*/ 533 w 1322"/>
                <a:gd name="T35" fmla="*/ 1478 h 1664"/>
                <a:gd name="T36" fmla="*/ 561 w 1322"/>
                <a:gd name="T37" fmla="*/ 1550 h 1664"/>
                <a:gd name="T38" fmla="*/ 591 w 1322"/>
                <a:gd name="T39" fmla="*/ 1612 h 1664"/>
                <a:gd name="T40" fmla="*/ 613 w 1322"/>
                <a:gd name="T41" fmla="*/ 1664 h 1664"/>
                <a:gd name="T42" fmla="*/ 585 w 1322"/>
                <a:gd name="T43" fmla="*/ 1648 h 1664"/>
                <a:gd name="T44" fmla="*/ 516 w 1322"/>
                <a:gd name="T45" fmla="*/ 1595 h 1664"/>
                <a:gd name="T46" fmla="*/ 415 w 1322"/>
                <a:gd name="T47" fmla="*/ 1514 h 1664"/>
                <a:gd name="T48" fmla="*/ 302 w 1322"/>
                <a:gd name="T49" fmla="*/ 1402 h 1664"/>
                <a:gd name="T50" fmla="*/ 189 w 1322"/>
                <a:gd name="T51" fmla="*/ 1266 h 1664"/>
                <a:gd name="T52" fmla="*/ 91 w 1322"/>
                <a:gd name="T53" fmla="*/ 1106 h 1664"/>
                <a:gd name="T54" fmla="*/ 22 w 1322"/>
                <a:gd name="T55" fmla="*/ 930 h 1664"/>
                <a:gd name="T56" fmla="*/ 0 w 1322"/>
                <a:gd name="T57" fmla="*/ 734 h 1664"/>
                <a:gd name="T58" fmla="*/ 39 w 1322"/>
                <a:gd name="T59" fmla="*/ 529 h 1664"/>
                <a:gd name="T60" fmla="*/ 153 w 1322"/>
                <a:gd name="T61" fmla="*/ 306 h 1664"/>
                <a:gd name="T62" fmla="*/ 311 w 1322"/>
                <a:gd name="T63" fmla="*/ 131 h 1664"/>
                <a:gd name="T64" fmla="*/ 473 w 1322"/>
                <a:gd name="T65" fmla="*/ 32 h 1664"/>
                <a:gd name="T66" fmla="*/ 637 w 1322"/>
                <a:gd name="T67" fmla="*/ 0 h 1664"/>
                <a:gd name="T68" fmla="*/ 789 w 1322"/>
                <a:gd name="T69" fmla="*/ 20 h 1664"/>
                <a:gd name="T70" fmla="*/ 932 w 1322"/>
                <a:gd name="T71" fmla="*/ 76 h 1664"/>
                <a:gd name="T72" fmla="*/ 1061 w 1322"/>
                <a:gd name="T73" fmla="*/ 153 h 1664"/>
                <a:gd name="T74" fmla="*/ 1168 w 1322"/>
                <a:gd name="T75" fmla="*/ 239 h 1664"/>
                <a:gd name="T76" fmla="*/ 1250 w 1322"/>
                <a:gd name="T77" fmla="*/ 317 h 1664"/>
                <a:gd name="T78" fmla="*/ 1305 w 1322"/>
                <a:gd name="T79" fmla="*/ 375 h 1664"/>
                <a:gd name="T80" fmla="*/ 1322 w 1322"/>
                <a:gd name="T81" fmla="*/ 399 h 1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22" h="1664">
                  <a:moveTo>
                    <a:pt x="1322" y="399"/>
                  </a:moveTo>
                  <a:lnTo>
                    <a:pt x="1279" y="375"/>
                  </a:lnTo>
                  <a:lnTo>
                    <a:pt x="1220" y="349"/>
                  </a:lnTo>
                  <a:lnTo>
                    <a:pt x="1152" y="323"/>
                  </a:lnTo>
                  <a:lnTo>
                    <a:pt x="1075" y="303"/>
                  </a:lnTo>
                  <a:lnTo>
                    <a:pt x="994" y="297"/>
                  </a:lnTo>
                  <a:lnTo>
                    <a:pt x="906" y="310"/>
                  </a:lnTo>
                  <a:lnTo>
                    <a:pt x="818" y="346"/>
                  </a:lnTo>
                  <a:lnTo>
                    <a:pt x="731" y="411"/>
                  </a:lnTo>
                  <a:lnTo>
                    <a:pt x="649" y="509"/>
                  </a:lnTo>
                  <a:lnTo>
                    <a:pt x="571" y="650"/>
                  </a:lnTo>
                  <a:lnTo>
                    <a:pt x="513" y="806"/>
                  </a:lnTo>
                  <a:lnTo>
                    <a:pt x="480" y="949"/>
                  </a:lnTo>
                  <a:lnTo>
                    <a:pt x="464" y="1076"/>
                  </a:lnTo>
                  <a:lnTo>
                    <a:pt x="467" y="1194"/>
                  </a:lnTo>
                  <a:lnTo>
                    <a:pt x="480" y="1302"/>
                  </a:lnTo>
                  <a:lnTo>
                    <a:pt x="503" y="1393"/>
                  </a:lnTo>
                  <a:lnTo>
                    <a:pt x="533" y="1478"/>
                  </a:lnTo>
                  <a:lnTo>
                    <a:pt x="561" y="1550"/>
                  </a:lnTo>
                  <a:lnTo>
                    <a:pt x="591" y="1612"/>
                  </a:lnTo>
                  <a:lnTo>
                    <a:pt x="613" y="1664"/>
                  </a:lnTo>
                  <a:lnTo>
                    <a:pt x="585" y="1648"/>
                  </a:lnTo>
                  <a:lnTo>
                    <a:pt x="516" y="1595"/>
                  </a:lnTo>
                  <a:lnTo>
                    <a:pt x="415" y="1514"/>
                  </a:lnTo>
                  <a:lnTo>
                    <a:pt x="302" y="1402"/>
                  </a:lnTo>
                  <a:lnTo>
                    <a:pt x="189" y="1266"/>
                  </a:lnTo>
                  <a:lnTo>
                    <a:pt x="91" y="1106"/>
                  </a:lnTo>
                  <a:lnTo>
                    <a:pt x="22" y="930"/>
                  </a:lnTo>
                  <a:lnTo>
                    <a:pt x="0" y="734"/>
                  </a:lnTo>
                  <a:lnTo>
                    <a:pt x="39" y="529"/>
                  </a:lnTo>
                  <a:lnTo>
                    <a:pt x="153" y="306"/>
                  </a:lnTo>
                  <a:lnTo>
                    <a:pt x="311" y="131"/>
                  </a:lnTo>
                  <a:lnTo>
                    <a:pt x="473" y="32"/>
                  </a:lnTo>
                  <a:lnTo>
                    <a:pt x="637" y="0"/>
                  </a:lnTo>
                  <a:lnTo>
                    <a:pt x="789" y="20"/>
                  </a:lnTo>
                  <a:lnTo>
                    <a:pt x="932" y="76"/>
                  </a:lnTo>
                  <a:lnTo>
                    <a:pt x="1061" y="153"/>
                  </a:lnTo>
                  <a:lnTo>
                    <a:pt x="1168" y="239"/>
                  </a:lnTo>
                  <a:lnTo>
                    <a:pt x="1250" y="317"/>
                  </a:lnTo>
                  <a:lnTo>
                    <a:pt x="1305" y="375"/>
                  </a:lnTo>
                  <a:lnTo>
                    <a:pt x="1322" y="399"/>
                  </a:lnTo>
                  <a:close/>
                </a:path>
              </a:pathLst>
            </a:custGeom>
            <a:solidFill>
              <a:srgbClr val="CB3F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81" name="Freeform 1153"/>
            <p:cNvSpPr>
              <a:spLocks/>
            </p:cNvSpPr>
            <p:nvPr/>
          </p:nvSpPr>
          <p:spPr bwMode="auto">
            <a:xfrm>
              <a:off x="976" y="2874"/>
              <a:ext cx="57" cy="59"/>
            </a:xfrm>
            <a:custGeom>
              <a:avLst/>
              <a:gdLst>
                <a:gd name="T0" fmla="*/ 1322 w 1322"/>
                <a:gd name="T1" fmla="*/ 399 h 1664"/>
                <a:gd name="T2" fmla="*/ 1279 w 1322"/>
                <a:gd name="T3" fmla="*/ 375 h 1664"/>
                <a:gd name="T4" fmla="*/ 1220 w 1322"/>
                <a:gd name="T5" fmla="*/ 349 h 1664"/>
                <a:gd name="T6" fmla="*/ 1152 w 1322"/>
                <a:gd name="T7" fmla="*/ 323 h 1664"/>
                <a:gd name="T8" fmla="*/ 1075 w 1322"/>
                <a:gd name="T9" fmla="*/ 303 h 1664"/>
                <a:gd name="T10" fmla="*/ 994 w 1322"/>
                <a:gd name="T11" fmla="*/ 297 h 1664"/>
                <a:gd name="T12" fmla="*/ 906 w 1322"/>
                <a:gd name="T13" fmla="*/ 310 h 1664"/>
                <a:gd name="T14" fmla="*/ 818 w 1322"/>
                <a:gd name="T15" fmla="*/ 346 h 1664"/>
                <a:gd name="T16" fmla="*/ 731 w 1322"/>
                <a:gd name="T17" fmla="*/ 411 h 1664"/>
                <a:gd name="T18" fmla="*/ 649 w 1322"/>
                <a:gd name="T19" fmla="*/ 509 h 1664"/>
                <a:gd name="T20" fmla="*/ 571 w 1322"/>
                <a:gd name="T21" fmla="*/ 650 h 1664"/>
                <a:gd name="T22" fmla="*/ 513 w 1322"/>
                <a:gd name="T23" fmla="*/ 806 h 1664"/>
                <a:gd name="T24" fmla="*/ 480 w 1322"/>
                <a:gd name="T25" fmla="*/ 949 h 1664"/>
                <a:gd name="T26" fmla="*/ 464 w 1322"/>
                <a:gd name="T27" fmla="*/ 1076 h 1664"/>
                <a:gd name="T28" fmla="*/ 467 w 1322"/>
                <a:gd name="T29" fmla="*/ 1194 h 1664"/>
                <a:gd name="T30" fmla="*/ 480 w 1322"/>
                <a:gd name="T31" fmla="*/ 1302 h 1664"/>
                <a:gd name="T32" fmla="*/ 503 w 1322"/>
                <a:gd name="T33" fmla="*/ 1393 h 1664"/>
                <a:gd name="T34" fmla="*/ 533 w 1322"/>
                <a:gd name="T35" fmla="*/ 1478 h 1664"/>
                <a:gd name="T36" fmla="*/ 561 w 1322"/>
                <a:gd name="T37" fmla="*/ 1550 h 1664"/>
                <a:gd name="T38" fmla="*/ 591 w 1322"/>
                <a:gd name="T39" fmla="*/ 1612 h 1664"/>
                <a:gd name="T40" fmla="*/ 613 w 1322"/>
                <a:gd name="T41" fmla="*/ 1664 h 1664"/>
                <a:gd name="T42" fmla="*/ 585 w 1322"/>
                <a:gd name="T43" fmla="*/ 1648 h 1664"/>
                <a:gd name="T44" fmla="*/ 516 w 1322"/>
                <a:gd name="T45" fmla="*/ 1595 h 1664"/>
                <a:gd name="T46" fmla="*/ 415 w 1322"/>
                <a:gd name="T47" fmla="*/ 1514 h 1664"/>
                <a:gd name="T48" fmla="*/ 302 w 1322"/>
                <a:gd name="T49" fmla="*/ 1402 h 1664"/>
                <a:gd name="T50" fmla="*/ 189 w 1322"/>
                <a:gd name="T51" fmla="*/ 1266 h 1664"/>
                <a:gd name="T52" fmla="*/ 91 w 1322"/>
                <a:gd name="T53" fmla="*/ 1106 h 1664"/>
                <a:gd name="T54" fmla="*/ 22 w 1322"/>
                <a:gd name="T55" fmla="*/ 930 h 1664"/>
                <a:gd name="T56" fmla="*/ 0 w 1322"/>
                <a:gd name="T57" fmla="*/ 734 h 1664"/>
                <a:gd name="T58" fmla="*/ 39 w 1322"/>
                <a:gd name="T59" fmla="*/ 529 h 1664"/>
                <a:gd name="T60" fmla="*/ 153 w 1322"/>
                <a:gd name="T61" fmla="*/ 306 h 1664"/>
                <a:gd name="T62" fmla="*/ 311 w 1322"/>
                <a:gd name="T63" fmla="*/ 131 h 1664"/>
                <a:gd name="T64" fmla="*/ 473 w 1322"/>
                <a:gd name="T65" fmla="*/ 32 h 1664"/>
                <a:gd name="T66" fmla="*/ 637 w 1322"/>
                <a:gd name="T67" fmla="*/ 0 h 1664"/>
                <a:gd name="T68" fmla="*/ 789 w 1322"/>
                <a:gd name="T69" fmla="*/ 20 h 1664"/>
                <a:gd name="T70" fmla="*/ 932 w 1322"/>
                <a:gd name="T71" fmla="*/ 76 h 1664"/>
                <a:gd name="T72" fmla="*/ 1061 w 1322"/>
                <a:gd name="T73" fmla="*/ 153 h 1664"/>
                <a:gd name="T74" fmla="*/ 1168 w 1322"/>
                <a:gd name="T75" fmla="*/ 239 h 1664"/>
                <a:gd name="T76" fmla="*/ 1250 w 1322"/>
                <a:gd name="T77" fmla="*/ 317 h 1664"/>
                <a:gd name="T78" fmla="*/ 1305 w 1322"/>
                <a:gd name="T79" fmla="*/ 375 h 1664"/>
                <a:gd name="T80" fmla="*/ 1322 w 1322"/>
                <a:gd name="T81" fmla="*/ 399 h 1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22" h="1664">
                  <a:moveTo>
                    <a:pt x="1322" y="399"/>
                  </a:moveTo>
                  <a:lnTo>
                    <a:pt x="1279" y="375"/>
                  </a:lnTo>
                  <a:lnTo>
                    <a:pt x="1220" y="349"/>
                  </a:lnTo>
                  <a:lnTo>
                    <a:pt x="1152" y="323"/>
                  </a:lnTo>
                  <a:lnTo>
                    <a:pt x="1075" y="303"/>
                  </a:lnTo>
                  <a:lnTo>
                    <a:pt x="994" y="297"/>
                  </a:lnTo>
                  <a:lnTo>
                    <a:pt x="906" y="310"/>
                  </a:lnTo>
                  <a:lnTo>
                    <a:pt x="818" y="346"/>
                  </a:lnTo>
                  <a:lnTo>
                    <a:pt x="731" y="411"/>
                  </a:lnTo>
                  <a:lnTo>
                    <a:pt x="649" y="509"/>
                  </a:lnTo>
                  <a:lnTo>
                    <a:pt x="571" y="650"/>
                  </a:lnTo>
                  <a:lnTo>
                    <a:pt x="513" y="806"/>
                  </a:lnTo>
                  <a:lnTo>
                    <a:pt x="480" y="949"/>
                  </a:lnTo>
                  <a:lnTo>
                    <a:pt x="464" y="1076"/>
                  </a:lnTo>
                  <a:lnTo>
                    <a:pt x="467" y="1194"/>
                  </a:lnTo>
                  <a:lnTo>
                    <a:pt x="480" y="1302"/>
                  </a:lnTo>
                  <a:lnTo>
                    <a:pt x="503" y="1393"/>
                  </a:lnTo>
                  <a:lnTo>
                    <a:pt x="533" y="1478"/>
                  </a:lnTo>
                  <a:lnTo>
                    <a:pt x="561" y="1550"/>
                  </a:lnTo>
                  <a:lnTo>
                    <a:pt x="591" y="1612"/>
                  </a:lnTo>
                  <a:lnTo>
                    <a:pt x="613" y="1664"/>
                  </a:lnTo>
                  <a:lnTo>
                    <a:pt x="585" y="1648"/>
                  </a:lnTo>
                  <a:lnTo>
                    <a:pt x="516" y="1595"/>
                  </a:lnTo>
                  <a:lnTo>
                    <a:pt x="415" y="1514"/>
                  </a:lnTo>
                  <a:lnTo>
                    <a:pt x="302" y="1402"/>
                  </a:lnTo>
                  <a:lnTo>
                    <a:pt x="189" y="1266"/>
                  </a:lnTo>
                  <a:lnTo>
                    <a:pt x="91" y="1106"/>
                  </a:lnTo>
                  <a:lnTo>
                    <a:pt x="22" y="930"/>
                  </a:lnTo>
                  <a:lnTo>
                    <a:pt x="0" y="734"/>
                  </a:lnTo>
                  <a:lnTo>
                    <a:pt x="39" y="529"/>
                  </a:lnTo>
                  <a:lnTo>
                    <a:pt x="153" y="306"/>
                  </a:lnTo>
                  <a:lnTo>
                    <a:pt x="311" y="131"/>
                  </a:lnTo>
                  <a:lnTo>
                    <a:pt x="473" y="32"/>
                  </a:lnTo>
                  <a:lnTo>
                    <a:pt x="637" y="0"/>
                  </a:lnTo>
                  <a:lnTo>
                    <a:pt x="789" y="20"/>
                  </a:lnTo>
                  <a:lnTo>
                    <a:pt x="932" y="76"/>
                  </a:lnTo>
                  <a:lnTo>
                    <a:pt x="1061" y="153"/>
                  </a:lnTo>
                  <a:lnTo>
                    <a:pt x="1168" y="239"/>
                  </a:lnTo>
                  <a:lnTo>
                    <a:pt x="1250" y="317"/>
                  </a:lnTo>
                  <a:lnTo>
                    <a:pt x="1305" y="375"/>
                  </a:lnTo>
                  <a:lnTo>
                    <a:pt x="1322" y="399"/>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82" name="Freeform 1154"/>
            <p:cNvSpPr>
              <a:spLocks/>
            </p:cNvSpPr>
            <p:nvPr/>
          </p:nvSpPr>
          <p:spPr bwMode="auto">
            <a:xfrm>
              <a:off x="975" y="2875"/>
              <a:ext cx="49" cy="45"/>
            </a:xfrm>
            <a:custGeom>
              <a:avLst/>
              <a:gdLst>
                <a:gd name="T0" fmla="*/ 238 w 1138"/>
                <a:gd name="T1" fmla="*/ 1183 h 1255"/>
                <a:gd name="T2" fmla="*/ 234 w 1138"/>
                <a:gd name="T3" fmla="*/ 1255 h 1255"/>
                <a:gd name="T4" fmla="*/ 234 w 1138"/>
                <a:gd name="T5" fmla="*/ 1252 h 1255"/>
                <a:gd name="T6" fmla="*/ 238 w 1138"/>
                <a:gd name="T7" fmla="*/ 1193 h 1255"/>
                <a:gd name="T8" fmla="*/ 241 w 1138"/>
                <a:gd name="T9" fmla="*/ 1089 h 1255"/>
                <a:gd name="T10" fmla="*/ 254 w 1138"/>
                <a:gd name="T11" fmla="*/ 952 h 1255"/>
                <a:gd name="T12" fmla="*/ 277 w 1138"/>
                <a:gd name="T13" fmla="*/ 798 h 1255"/>
                <a:gd name="T14" fmla="*/ 310 w 1138"/>
                <a:gd name="T15" fmla="*/ 642 h 1255"/>
                <a:gd name="T16" fmla="*/ 355 w 1138"/>
                <a:gd name="T17" fmla="*/ 492 h 1255"/>
                <a:gd name="T18" fmla="*/ 417 w 1138"/>
                <a:gd name="T19" fmla="*/ 368 h 1255"/>
                <a:gd name="T20" fmla="*/ 498 w 1138"/>
                <a:gd name="T21" fmla="*/ 280 h 1255"/>
                <a:gd name="T22" fmla="*/ 569 w 1138"/>
                <a:gd name="T23" fmla="*/ 231 h 1255"/>
                <a:gd name="T24" fmla="*/ 640 w 1138"/>
                <a:gd name="T25" fmla="*/ 196 h 1255"/>
                <a:gd name="T26" fmla="*/ 712 w 1138"/>
                <a:gd name="T27" fmla="*/ 169 h 1255"/>
                <a:gd name="T28" fmla="*/ 780 w 1138"/>
                <a:gd name="T29" fmla="*/ 156 h 1255"/>
                <a:gd name="T30" fmla="*/ 849 w 1138"/>
                <a:gd name="T31" fmla="*/ 146 h 1255"/>
                <a:gd name="T32" fmla="*/ 913 w 1138"/>
                <a:gd name="T33" fmla="*/ 146 h 1255"/>
                <a:gd name="T34" fmla="*/ 975 w 1138"/>
                <a:gd name="T35" fmla="*/ 149 h 1255"/>
                <a:gd name="T36" fmla="*/ 1033 w 1138"/>
                <a:gd name="T37" fmla="*/ 156 h 1255"/>
                <a:gd name="T38" fmla="*/ 1085 w 1138"/>
                <a:gd name="T39" fmla="*/ 166 h 1255"/>
                <a:gd name="T40" fmla="*/ 1138 w 1138"/>
                <a:gd name="T41" fmla="*/ 179 h 1255"/>
                <a:gd name="T42" fmla="*/ 1124 w 1138"/>
                <a:gd name="T43" fmla="*/ 166 h 1255"/>
                <a:gd name="T44" fmla="*/ 1085 w 1138"/>
                <a:gd name="T45" fmla="*/ 136 h 1255"/>
                <a:gd name="T46" fmla="*/ 1027 w 1138"/>
                <a:gd name="T47" fmla="*/ 97 h 1255"/>
                <a:gd name="T48" fmla="*/ 949 w 1138"/>
                <a:gd name="T49" fmla="*/ 55 h 1255"/>
                <a:gd name="T50" fmla="*/ 852 w 1138"/>
                <a:gd name="T51" fmla="*/ 19 h 1255"/>
                <a:gd name="T52" fmla="*/ 741 w 1138"/>
                <a:gd name="T53" fmla="*/ 0 h 1255"/>
                <a:gd name="T54" fmla="*/ 618 w 1138"/>
                <a:gd name="T55" fmla="*/ 0 h 1255"/>
                <a:gd name="T56" fmla="*/ 487 w 1138"/>
                <a:gd name="T57" fmla="*/ 28 h 1255"/>
                <a:gd name="T58" fmla="*/ 349 w 1138"/>
                <a:gd name="T59" fmla="*/ 94 h 1255"/>
                <a:gd name="T60" fmla="*/ 206 w 1138"/>
                <a:gd name="T61" fmla="*/ 208 h 1255"/>
                <a:gd name="T62" fmla="*/ 91 w 1138"/>
                <a:gd name="T63" fmla="*/ 348 h 1255"/>
                <a:gd name="T64" fmla="*/ 27 w 1138"/>
                <a:gd name="T65" fmla="*/ 486 h 1255"/>
                <a:gd name="T66" fmla="*/ 0 w 1138"/>
                <a:gd name="T67" fmla="*/ 619 h 1255"/>
                <a:gd name="T68" fmla="*/ 11 w 1138"/>
                <a:gd name="T69" fmla="*/ 746 h 1255"/>
                <a:gd name="T70" fmla="*/ 43 w 1138"/>
                <a:gd name="T71" fmla="*/ 864 h 1255"/>
                <a:gd name="T72" fmla="*/ 88 w 1138"/>
                <a:gd name="T73" fmla="*/ 968 h 1255"/>
                <a:gd name="T74" fmla="*/ 140 w 1138"/>
                <a:gd name="T75" fmla="*/ 1056 h 1255"/>
                <a:gd name="T76" fmla="*/ 186 w 1138"/>
                <a:gd name="T77" fmla="*/ 1121 h 1255"/>
                <a:gd name="T78" fmla="*/ 222 w 1138"/>
                <a:gd name="T79" fmla="*/ 1164 h 1255"/>
                <a:gd name="T80" fmla="*/ 238 w 1138"/>
                <a:gd name="T81" fmla="*/ 1183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38" h="1255">
                  <a:moveTo>
                    <a:pt x="238" y="1183"/>
                  </a:moveTo>
                  <a:lnTo>
                    <a:pt x="234" y="1255"/>
                  </a:lnTo>
                  <a:lnTo>
                    <a:pt x="234" y="1252"/>
                  </a:lnTo>
                  <a:lnTo>
                    <a:pt x="238" y="1193"/>
                  </a:lnTo>
                  <a:lnTo>
                    <a:pt x="241" y="1089"/>
                  </a:lnTo>
                  <a:lnTo>
                    <a:pt x="254" y="952"/>
                  </a:lnTo>
                  <a:lnTo>
                    <a:pt x="277" y="798"/>
                  </a:lnTo>
                  <a:lnTo>
                    <a:pt x="310" y="642"/>
                  </a:lnTo>
                  <a:lnTo>
                    <a:pt x="355" y="492"/>
                  </a:lnTo>
                  <a:lnTo>
                    <a:pt x="417" y="368"/>
                  </a:lnTo>
                  <a:lnTo>
                    <a:pt x="498" y="280"/>
                  </a:lnTo>
                  <a:lnTo>
                    <a:pt x="569" y="231"/>
                  </a:lnTo>
                  <a:lnTo>
                    <a:pt x="640" y="196"/>
                  </a:lnTo>
                  <a:lnTo>
                    <a:pt x="712" y="169"/>
                  </a:lnTo>
                  <a:lnTo>
                    <a:pt x="780" y="156"/>
                  </a:lnTo>
                  <a:lnTo>
                    <a:pt x="849" y="146"/>
                  </a:lnTo>
                  <a:lnTo>
                    <a:pt x="913" y="146"/>
                  </a:lnTo>
                  <a:lnTo>
                    <a:pt x="975" y="149"/>
                  </a:lnTo>
                  <a:lnTo>
                    <a:pt x="1033" y="156"/>
                  </a:lnTo>
                  <a:lnTo>
                    <a:pt x="1085" y="166"/>
                  </a:lnTo>
                  <a:lnTo>
                    <a:pt x="1138" y="179"/>
                  </a:lnTo>
                  <a:lnTo>
                    <a:pt x="1124" y="166"/>
                  </a:lnTo>
                  <a:lnTo>
                    <a:pt x="1085" y="136"/>
                  </a:lnTo>
                  <a:lnTo>
                    <a:pt x="1027" y="97"/>
                  </a:lnTo>
                  <a:lnTo>
                    <a:pt x="949" y="55"/>
                  </a:lnTo>
                  <a:lnTo>
                    <a:pt x="852" y="19"/>
                  </a:lnTo>
                  <a:lnTo>
                    <a:pt x="741" y="0"/>
                  </a:lnTo>
                  <a:lnTo>
                    <a:pt x="618" y="0"/>
                  </a:lnTo>
                  <a:lnTo>
                    <a:pt x="487" y="28"/>
                  </a:lnTo>
                  <a:lnTo>
                    <a:pt x="349" y="94"/>
                  </a:lnTo>
                  <a:lnTo>
                    <a:pt x="206" y="208"/>
                  </a:lnTo>
                  <a:lnTo>
                    <a:pt x="91" y="348"/>
                  </a:lnTo>
                  <a:lnTo>
                    <a:pt x="27" y="486"/>
                  </a:lnTo>
                  <a:lnTo>
                    <a:pt x="0" y="619"/>
                  </a:lnTo>
                  <a:lnTo>
                    <a:pt x="11" y="746"/>
                  </a:lnTo>
                  <a:lnTo>
                    <a:pt x="43" y="864"/>
                  </a:lnTo>
                  <a:lnTo>
                    <a:pt x="88" y="968"/>
                  </a:lnTo>
                  <a:lnTo>
                    <a:pt x="140" y="1056"/>
                  </a:lnTo>
                  <a:lnTo>
                    <a:pt x="186" y="1121"/>
                  </a:lnTo>
                  <a:lnTo>
                    <a:pt x="222" y="1164"/>
                  </a:lnTo>
                  <a:lnTo>
                    <a:pt x="238" y="1183"/>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83" name="Freeform 1155"/>
            <p:cNvSpPr>
              <a:spLocks/>
            </p:cNvSpPr>
            <p:nvPr/>
          </p:nvSpPr>
          <p:spPr bwMode="auto">
            <a:xfrm>
              <a:off x="773" y="2677"/>
              <a:ext cx="270" cy="321"/>
            </a:xfrm>
            <a:custGeom>
              <a:avLst/>
              <a:gdLst>
                <a:gd name="T0" fmla="*/ 3368 w 6216"/>
                <a:gd name="T1" fmla="*/ 1722 h 9004"/>
                <a:gd name="T2" fmla="*/ 3579 w 6216"/>
                <a:gd name="T3" fmla="*/ 1700 h 9004"/>
                <a:gd name="T4" fmla="*/ 3842 w 6216"/>
                <a:gd name="T5" fmla="*/ 1683 h 9004"/>
                <a:gd name="T6" fmla="*/ 4122 w 6216"/>
                <a:gd name="T7" fmla="*/ 1112 h 9004"/>
                <a:gd name="T8" fmla="*/ 3917 w 6216"/>
                <a:gd name="T9" fmla="*/ 303 h 9004"/>
                <a:gd name="T10" fmla="*/ 3946 w 6216"/>
                <a:gd name="T11" fmla="*/ 146 h 9004"/>
                <a:gd name="T12" fmla="*/ 4082 w 6216"/>
                <a:gd name="T13" fmla="*/ 450 h 9004"/>
                <a:gd name="T14" fmla="*/ 4280 w 6216"/>
                <a:gd name="T15" fmla="*/ 505 h 9004"/>
                <a:gd name="T16" fmla="*/ 4423 w 6216"/>
                <a:gd name="T17" fmla="*/ 336 h 9004"/>
                <a:gd name="T18" fmla="*/ 4543 w 6216"/>
                <a:gd name="T19" fmla="*/ 0 h 9004"/>
                <a:gd name="T20" fmla="*/ 4527 w 6216"/>
                <a:gd name="T21" fmla="*/ 254 h 9004"/>
                <a:gd name="T22" fmla="*/ 4488 w 6216"/>
                <a:gd name="T23" fmla="*/ 1278 h 9004"/>
                <a:gd name="T24" fmla="*/ 4884 w 6216"/>
                <a:gd name="T25" fmla="*/ 1657 h 9004"/>
                <a:gd name="T26" fmla="*/ 5313 w 6216"/>
                <a:gd name="T27" fmla="*/ 1488 h 9004"/>
                <a:gd name="T28" fmla="*/ 5420 w 6216"/>
                <a:gd name="T29" fmla="*/ 1523 h 9004"/>
                <a:gd name="T30" fmla="*/ 5082 w 6216"/>
                <a:gd name="T31" fmla="*/ 1761 h 9004"/>
                <a:gd name="T32" fmla="*/ 5082 w 6216"/>
                <a:gd name="T33" fmla="*/ 2068 h 9004"/>
                <a:gd name="T34" fmla="*/ 5482 w 6216"/>
                <a:gd name="T35" fmla="*/ 2179 h 9004"/>
                <a:gd name="T36" fmla="*/ 5752 w 6216"/>
                <a:gd name="T37" fmla="*/ 2130 h 9004"/>
                <a:gd name="T38" fmla="*/ 5450 w 6216"/>
                <a:gd name="T39" fmla="*/ 2267 h 9004"/>
                <a:gd name="T40" fmla="*/ 5076 w 6216"/>
                <a:gd name="T41" fmla="*/ 2877 h 9004"/>
                <a:gd name="T42" fmla="*/ 5599 w 6216"/>
                <a:gd name="T43" fmla="*/ 3598 h 9004"/>
                <a:gd name="T44" fmla="*/ 5995 w 6216"/>
                <a:gd name="T45" fmla="*/ 3504 h 9004"/>
                <a:gd name="T46" fmla="*/ 5981 w 6216"/>
                <a:gd name="T47" fmla="*/ 3620 h 9004"/>
                <a:gd name="T48" fmla="*/ 5390 w 6216"/>
                <a:gd name="T49" fmla="*/ 3996 h 9004"/>
                <a:gd name="T50" fmla="*/ 5316 w 6216"/>
                <a:gd name="T51" fmla="*/ 4893 h 9004"/>
                <a:gd name="T52" fmla="*/ 6005 w 6216"/>
                <a:gd name="T53" fmla="*/ 5007 h 9004"/>
                <a:gd name="T54" fmla="*/ 6216 w 6216"/>
                <a:gd name="T55" fmla="*/ 4998 h 9004"/>
                <a:gd name="T56" fmla="*/ 5985 w 6216"/>
                <a:gd name="T57" fmla="*/ 5138 h 9004"/>
                <a:gd name="T58" fmla="*/ 5859 w 6216"/>
                <a:gd name="T59" fmla="*/ 5373 h 9004"/>
                <a:gd name="T60" fmla="*/ 5926 w 6216"/>
                <a:gd name="T61" fmla="*/ 5705 h 9004"/>
                <a:gd name="T62" fmla="*/ 6082 w 6216"/>
                <a:gd name="T63" fmla="*/ 5970 h 9004"/>
                <a:gd name="T64" fmla="*/ 5950 w 6216"/>
                <a:gd name="T65" fmla="*/ 5923 h 9004"/>
                <a:gd name="T66" fmla="*/ 5387 w 6216"/>
                <a:gd name="T67" fmla="*/ 5614 h 9004"/>
                <a:gd name="T68" fmla="*/ 4796 w 6216"/>
                <a:gd name="T69" fmla="*/ 6423 h 9004"/>
                <a:gd name="T70" fmla="*/ 5274 w 6216"/>
                <a:gd name="T71" fmla="*/ 7144 h 9004"/>
                <a:gd name="T72" fmla="*/ 5304 w 6216"/>
                <a:gd name="T73" fmla="*/ 7333 h 9004"/>
                <a:gd name="T74" fmla="*/ 5002 w 6216"/>
                <a:gd name="T75" fmla="*/ 7085 h 9004"/>
                <a:gd name="T76" fmla="*/ 4180 w 6216"/>
                <a:gd name="T77" fmla="*/ 6994 h 9004"/>
                <a:gd name="T78" fmla="*/ 4073 w 6216"/>
                <a:gd name="T79" fmla="*/ 7861 h 9004"/>
                <a:gd name="T80" fmla="*/ 4208 w 6216"/>
                <a:gd name="T81" fmla="*/ 8273 h 9004"/>
                <a:gd name="T82" fmla="*/ 4015 w 6216"/>
                <a:gd name="T83" fmla="*/ 8132 h 9004"/>
                <a:gd name="T84" fmla="*/ 3524 w 6216"/>
                <a:gd name="T85" fmla="*/ 7287 h 9004"/>
                <a:gd name="T86" fmla="*/ 2955 w 6216"/>
                <a:gd name="T87" fmla="*/ 7187 h 9004"/>
                <a:gd name="T88" fmla="*/ 2864 w 6216"/>
                <a:gd name="T89" fmla="*/ 7144 h 9004"/>
                <a:gd name="T90" fmla="*/ 3196 w 6216"/>
                <a:gd name="T91" fmla="*/ 6916 h 9004"/>
                <a:gd name="T92" fmla="*/ 2822 w 6216"/>
                <a:gd name="T93" fmla="*/ 5696 h 9004"/>
                <a:gd name="T94" fmla="*/ 2199 w 6216"/>
                <a:gd name="T95" fmla="*/ 5523 h 9004"/>
                <a:gd name="T96" fmla="*/ 1465 w 6216"/>
                <a:gd name="T97" fmla="*/ 5835 h 9004"/>
                <a:gd name="T98" fmla="*/ 865 w 6216"/>
                <a:gd name="T99" fmla="*/ 6896 h 9004"/>
                <a:gd name="T100" fmla="*/ 595 w 6216"/>
                <a:gd name="T101" fmla="*/ 8394 h 9004"/>
                <a:gd name="T102" fmla="*/ 433 w 6216"/>
                <a:gd name="T103" fmla="*/ 8968 h 9004"/>
                <a:gd name="T104" fmla="*/ 43 w 6216"/>
                <a:gd name="T105" fmla="*/ 8919 h 9004"/>
                <a:gd name="T106" fmla="*/ 82 w 6216"/>
                <a:gd name="T107" fmla="*/ 8015 h 9004"/>
                <a:gd name="T108" fmla="*/ 387 w 6216"/>
                <a:gd name="T109" fmla="*/ 6400 h 9004"/>
                <a:gd name="T110" fmla="*/ 1468 w 6216"/>
                <a:gd name="T111" fmla="*/ 4805 h 9004"/>
                <a:gd name="T112" fmla="*/ 2582 w 6216"/>
                <a:gd name="T113" fmla="*/ 4198 h 9004"/>
                <a:gd name="T114" fmla="*/ 3455 w 6216"/>
                <a:gd name="T115" fmla="*/ 3239 h 9004"/>
                <a:gd name="T116" fmla="*/ 3674 w 6216"/>
                <a:gd name="T117" fmla="*/ 2202 h 9004"/>
                <a:gd name="T118" fmla="*/ 3576 w 6216"/>
                <a:gd name="T119" fmla="*/ 1921 h 9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16" h="9004">
                  <a:moveTo>
                    <a:pt x="3562" y="1899"/>
                  </a:moveTo>
                  <a:lnTo>
                    <a:pt x="3543" y="1875"/>
                  </a:lnTo>
                  <a:lnTo>
                    <a:pt x="3520" y="1856"/>
                  </a:lnTo>
                  <a:lnTo>
                    <a:pt x="3488" y="1833"/>
                  </a:lnTo>
                  <a:lnTo>
                    <a:pt x="3459" y="1814"/>
                  </a:lnTo>
                  <a:lnTo>
                    <a:pt x="3427" y="1794"/>
                  </a:lnTo>
                  <a:lnTo>
                    <a:pt x="3400" y="1772"/>
                  </a:lnTo>
                  <a:lnTo>
                    <a:pt x="3381" y="1748"/>
                  </a:lnTo>
                  <a:lnTo>
                    <a:pt x="3368" y="1722"/>
                  </a:lnTo>
                  <a:lnTo>
                    <a:pt x="3368" y="1696"/>
                  </a:lnTo>
                  <a:lnTo>
                    <a:pt x="3381" y="1667"/>
                  </a:lnTo>
                  <a:lnTo>
                    <a:pt x="3394" y="1657"/>
                  </a:lnTo>
                  <a:lnTo>
                    <a:pt x="3416" y="1654"/>
                  </a:lnTo>
                  <a:lnTo>
                    <a:pt x="3443" y="1657"/>
                  </a:lnTo>
                  <a:lnTo>
                    <a:pt x="3475" y="1664"/>
                  </a:lnTo>
                  <a:lnTo>
                    <a:pt x="3507" y="1676"/>
                  </a:lnTo>
                  <a:lnTo>
                    <a:pt x="3543" y="1686"/>
                  </a:lnTo>
                  <a:lnTo>
                    <a:pt x="3579" y="1700"/>
                  </a:lnTo>
                  <a:lnTo>
                    <a:pt x="3614" y="1709"/>
                  </a:lnTo>
                  <a:lnTo>
                    <a:pt x="3644" y="1716"/>
                  </a:lnTo>
                  <a:lnTo>
                    <a:pt x="3670" y="1719"/>
                  </a:lnTo>
                  <a:lnTo>
                    <a:pt x="3699" y="1719"/>
                  </a:lnTo>
                  <a:lnTo>
                    <a:pt x="3729" y="1716"/>
                  </a:lnTo>
                  <a:lnTo>
                    <a:pt x="3757" y="1712"/>
                  </a:lnTo>
                  <a:lnTo>
                    <a:pt x="3787" y="1706"/>
                  </a:lnTo>
                  <a:lnTo>
                    <a:pt x="3812" y="1696"/>
                  </a:lnTo>
                  <a:lnTo>
                    <a:pt x="3842" y="1683"/>
                  </a:lnTo>
                  <a:lnTo>
                    <a:pt x="3872" y="1667"/>
                  </a:lnTo>
                  <a:lnTo>
                    <a:pt x="3903" y="1644"/>
                  </a:lnTo>
                  <a:lnTo>
                    <a:pt x="3936" y="1618"/>
                  </a:lnTo>
                  <a:lnTo>
                    <a:pt x="3969" y="1588"/>
                  </a:lnTo>
                  <a:lnTo>
                    <a:pt x="4030" y="1516"/>
                  </a:lnTo>
                  <a:lnTo>
                    <a:pt x="4073" y="1432"/>
                  </a:lnTo>
                  <a:lnTo>
                    <a:pt x="4101" y="1337"/>
                  </a:lnTo>
                  <a:lnTo>
                    <a:pt x="4118" y="1229"/>
                  </a:lnTo>
                  <a:lnTo>
                    <a:pt x="4122" y="1112"/>
                  </a:lnTo>
                  <a:lnTo>
                    <a:pt x="4115" y="988"/>
                  </a:lnTo>
                  <a:lnTo>
                    <a:pt x="4098" y="861"/>
                  </a:lnTo>
                  <a:lnTo>
                    <a:pt x="4073" y="728"/>
                  </a:lnTo>
                  <a:lnTo>
                    <a:pt x="4040" y="590"/>
                  </a:lnTo>
                  <a:lnTo>
                    <a:pt x="3998" y="453"/>
                  </a:lnTo>
                  <a:lnTo>
                    <a:pt x="3985" y="417"/>
                  </a:lnTo>
                  <a:lnTo>
                    <a:pt x="3966" y="381"/>
                  </a:lnTo>
                  <a:lnTo>
                    <a:pt x="3939" y="342"/>
                  </a:lnTo>
                  <a:lnTo>
                    <a:pt x="3917" y="303"/>
                  </a:lnTo>
                  <a:lnTo>
                    <a:pt x="3894" y="267"/>
                  </a:lnTo>
                  <a:lnTo>
                    <a:pt x="3872" y="231"/>
                  </a:lnTo>
                  <a:lnTo>
                    <a:pt x="3858" y="196"/>
                  </a:lnTo>
                  <a:lnTo>
                    <a:pt x="3855" y="166"/>
                  </a:lnTo>
                  <a:lnTo>
                    <a:pt x="3861" y="140"/>
                  </a:lnTo>
                  <a:lnTo>
                    <a:pt x="3881" y="121"/>
                  </a:lnTo>
                  <a:lnTo>
                    <a:pt x="3900" y="114"/>
                  </a:lnTo>
                  <a:lnTo>
                    <a:pt x="3924" y="124"/>
                  </a:lnTo>
                  <a:lnTo>
                    <a:pt x="3946" y="146"/>
                  </a:lnTo>
                  <a:lnTo>
                    <a:pt x="3966" y="176"/>
                  </a:lnTo>
                  <a:lnTo>
                    <a:pt x="3988" y="215"/>
                  </a:lnTo>
                  <a:lnTo>
                    <a:pt x="4004" y="257"/>
                  </a:lnTo>
                  <a:lnTo>
                    <a:pt x="4024" y="300"/>
                  </a:lnTo>
                  <a:lnTo>
                    <a:pt x="4040" y="342"/>
                  </a:lnTo>
                  <a:lnTo>
                    <a:pt x="4053" y="381"/>
                  </a:lnTo>
                  <a:lnTo>
                    <a:pt x="4062" y="414"/>
                  </a:lnTo>
                  <a:lnTo>
                    <a:pt x="4070" y="433"/>
                  </a:lnTo>
                  <a:lnTo>
                    <a:pt x="4082" y="450"/>
                  </a:lnTo>
                  <a:lnTo>
                    <a:pt x="4095" y="466"/>
                  </a:lnTo>
                  <a:lnTo>
                    <a:pt x="4111" y="480"/>
                  </a:lnTo>
                  <a:lnTo>
                    <a:pt x="4131" y="493"/>
                  </a:lnTo>
                  <a:lnTo>
                    <a:pt x="4153" y="502"/>
                  </a:lnTo>
                  <a:lnTo>
                    <a:pt x="4177" y="508"/>
                  </a:lnTo>
                  <a:lnTo>
                    <a:pt x="4199" y="512"/>
                  </a:lnTo>
                  <a:lnTo>
                    <a:pt x="4225" y="515"/>
                  </a:lnTo>
                  <a:lnTo>
                    <a:pt x="4251" y="512"/>
                  </a:lnTo>
                  <a:lnTo>
                    <a:pt x="4280" y="505"/>
                  </a:lnTo>
                  <a:lnTo>
                    <a:pt x="4303" y="493"/>
                  </a:lnTo>
                  <a:lnTo>
                    <a:pt x="4326" y="477"/>
                  </a:lnTo>
                  <a:lnTo>
                    <a:pt x="4342" y="460"/>
                  </a:lnTo>
                  <a:lnTo>
                    <a:pt x="4358" y="441"/>
                  </a:lnTo>
                  <a:lnTo>
                    <a:pt x="4372" y="417"/>
                  </a:lnTo>
                  <a:lnTo>
                    <a:pt x="4384" y="398"/>
                  </a:lnTo>
                  <a:lnTo>
                    <a:pt x="4397" y="375"/>
                  </a:lnTo>
                  <a:lnTo>
                    <a:pt x="4411" y="356"/>
                  </a:lnTo>
                  <a:lnTo>
                    <a:pt x="4423" y="336"/>
                  </a:lnTo>
                  <a:lnTo>
                    <a:pt x="4443" y="303"/>
                  </a:lnTo>
                  <a:lnTo>
                    <a:pt x="4455" y="264"/>
                  </a:lnTo>
                  <a:lnTo>
                    <a:pt x="4469" y="218"/>
                  </a:lnTo>
                  <a:lnTo>
                    <a:pt x="4482" y="173"/>
                  </a:lnTo>
                  <a:lnTo>
                    <a:pt x="4491" y="124"/>
                  </a:lnTo>
                  <a:lnTo>
                    <a:pt x="4504" y="78"/>
                  </a:lnTo>
                  <a:lnTo>
                    <a:pt x="4515" y="42"/>
                  </a:lnTo>
                  <a:lnTo>
                    <a:pt x="4527" y="13"/>
                  </a:lnTo>
                  <a:lnTo>
                    <a:pt x="4543" y="0"/>
                  </a:lnTo>
                  <a:lnTo>
                    <a:pt x="4560" y="0"/>
                  </a:lnTo>
                  <a:lnTo>
                    <a:pt x="4570" y="13"/>
                  </a:lnTo>
                  <a:lnTo>
                    <a:pt x="4573" y="29"/>
                  </a:lnTo>
                  <a:lnTo>
                    <a:pt x="4573" y="52"/>
                  </a:lnTo>
                  <a:lnTo>
                    <a:pt x="4570" y="82"/>
                  </a:lnTo>
                  <a:lnTo>
                    <a:pt x="4560" y="118"/>
                  </a:lnTo>
                  <a:lnTo>
                    <a:pt x="4549" y="160"/>
                  </a:lnTo>
                  <a:lnTo>
                    <a:pt x="4537" y="206"/>
                  </a:lnTo>
                  <a:lnTo>
                    <a:pt x="4527" y="254"/>
                  </a:lnTo>
                  <a:lnTo>
                    <a:pt x="4515" y="309"/>
                  </a:lnTo>
                  <a:lnTo>
                    <a:pt x="4504" y="372"/>
                  </a:lnTo>
                  <a:lnTo>
                    <a:pt x="4491" y="489"/>
                  </a:lnTo>
                  <a:lnTo>
                    <a:pt x="4479" y="616"/>
                  </a:lnTo>
                  <a:lnTo>
                    <a:pt x="4469" y="750"/>
                  </a:lnTo>
                  <a:lnTo>
                    <a:pt x="4466" y="891"/>
                  </a:lnTo>
                  <a:lnTo>
                    <a:pt x="4466" y="1024"/>
                  </a:lnTo>
                  <a:lnTo>
                    <a:pt x="4472" y="1157"/>
                  </a:lnTo>
                  <a:lnTo>
                    <a:pt x="4488" y="1278"/>
                  </a:lnTo>
                  <a:lnTo>
                    <a:pt x="4515" y="1389"/>
                  </a:lnTo>
                  <a:lnTo>
                    <a:pt x="4549" y="1484"/>
                  </a:lnTo>
                  <a:lnTo>
                    <a:pt x="4598" y="1556"/>
                  </a:lnTo>
                  <a:lnTo>
                    <a:pt x="4637" y="1595"/>
                  </a:lnTo>
                  <a:lnTo>
                    <a:pt x="4680" y="1621"/>
                  </a:lnTo>
                  <a:lnTo>
                    <a:pt x="4728" y="1644"/>
                  </a:lnTo>
                  <a:lnTo>
                    <a:pt x="4777" y="1654"/>
                  </a:lnTo>
                  <a:lnTo>
                    <a:pt x="4829" y="1660"/>
                  </a:lnTo>
                  <a:lnTo>
                    <a:pt x="4884" y="1657"/>
                  </a:lnTo>
                  <a:lnTo>
                    <a:pt x="4942" y="1651"/>
                  </a:lnTo>
                  <a:lnTo>
                    <a:pt x="5002" y="1634"/>
                  </a:lnTo>
                  <a:lnTo>
                    <a:pt x="5066" y="1615"/>
                  </a:lnTo>
                  <a:lnTo>
                    <a:pt x="5128" y="1592"/>
                  </a:lnTo>
                  <a:lnTo>
                    <a:pt x="5161" y="1576"/>
                  </a:lnTo>
                  <a:lnTo>
                    <a:pt x="5192" y="1559"/>
                  </a:lnTo>
                  <a:lnTo>
                    <a:pt x="5232" y="1537"/>
                  </a:lnTo>
                  <a:lnTo>
                    <a:pt x="5274" y="1510"/>
                  </a:lnTo>
                  <a:lnTo>
                    <a:pt x="5313" y="1488"/>
                  </a:lnTo>
                  <a:lnTo>
                    <a:pt x="5349" y="1465"/>
                  </a:lnTo>
                  <a:lnTo>
                    <a:pt x="5381" y="1444"/>
                  </a:lnTo>
                  <a:lnTo>
                    <a:pt x="5411" y="1432"/>
                  </a:lnTo>
                  <a:lnTo>
                    <a:pt x="5430" y="1425"/>
                  </a:lnTo>
                  <a:lnTo>
                    <a:pt x="5439" y="1425"/>
                  </a:lnTo>
                  <a:lnTo>
                    <a:pt x="5456" y="1455"/>
                  </a:lnTo>
                  <a:lnTo>
                    <a:pt x="5456" y="1480"/>
                  </a:lnTo>
                  <a:lnTo>
                    <a:pt x="5442" y="1504"/>
                  </a:lnTo>
                  <a:lnTo>
                    <a:pt x="5420" y="1523"/>
                  </a:lnTo>
                  <a:lnTo>
                    <a:pt x="5387" y="1543"/>
                  </a:lnTo>
                  <a:lnTo>
                    <a:pt x="5345" y="1562"/>
                  </a:lnTo>
                  <a:lnTo>
                    <a:pt x="5304" y="1582"/>
                  </a:lnTo>
                  <a:lnTo>
                    <a:pt x="5258" y="1604"/>
                  </a:lnTo>
                  <a:lnTo>
                    <a:pt x="5216" y="1631"/>
                  </a:lnTo>
                  <a:lnTo>
                    <a:pt x="5173" y="1664"/>
                  </a:lnTo>
                  <a:lnTo>
                    <a:pt x="5140" y="1693"/>
                  </a:lnTo>
                  <a:lnTo>
                    <a:pt x="5109" y="1725"/>
                  </a:lnTo>
                  <a:lnTo>
                    <a:pt x="5082" y="1761"/>
                  </a:lnTo>
                  <a:lnTo>
                    <a:pt x="5063" y="1797"/>
                  </a:lnTo>
                  <a:lnTo>
                    <a:pt x="5046" y="1836"/>
                  </a:lnTo>
                  <a:lnTo>
                    <a:pt x="5037" y="1879"/>
                  </a:lnTo>
                  <a:lnTo>
                    <a:pt x="5034" y="1918"/>
                  </a:lnTo>
                  <a:lnTo>
                    <a:pt x="5037" y="1960"/>
                  </a:lnTo>
                  <a:lnTo>
                    <a:pt x="5049" y="2006"/>
                  </a:lnTo>
                  <a:lnTo>
                    <a:pt x="5070" y="2048"/>
                  </a:lnTo>
                  <a:lnTo>
                    <a:pt x="5073" y="2055"/>
                  </a:lnTo>
                  <a:lnTo>
                    <a:pt x="5082" y="2068"/>
                  </a:lnTo>
                  <a:lnTo>
                    <a:pt x="5098" y="2084"/>
                  </a:lnTo>
                  <a:lnTo>
                    <a:pt x="5121" y="2104"/>
                  </a:lnTo>
                  <a:lnTo>
                    <a:pt x="5151" y="2126"/>
                  </a:lnTo>
                  <a:lnTo>
                    <a:pt x="5189" y="2150"/>
                  </a:lnTo>
                  <a:lnTo>
                    <a:pt x="5241" y="2169"/>
                  </a:lnTo>
                  <a:lnTo>
                    <a:pt x="5300" y="2182"/>
                  </a:lnTo>
                  <a:lnTo>
                    <a:pt x="5368" y="2189"/>
                  </a:lnTo>
                  <a:lnTo>
                    <a:pt x="5450" y="2186"/>
                  </a:lnTo>
                  <a:lnTo>
                    <a:pt x="5482" y="2179"/>
                  </a:lnTo>
                  <a:lnTo>
                    <a:pt x="5521" y="2166"/>
                  </a:lnTo>
                  <a:lnTo>
                    <a:pt x="5557" y="2150"/>
                  </a:lnTo>
                  <a:lnTo>
                    <a:pt x="5596" y="2134"/>
                  </a:lnTo>
                  <a:lnTo>
                    <a:pt x="5631" y="2117"/>
                  </a:lnTo>
                  <a:lnTo>
                    <a:pt x="5667" y="2104"/>
                  </a:lnTo>
                  <a:lnTo>
                    <a:pt x="5697" y="2095"/>
                  </a:lnTo>
                  <a:lnTo>
                    <a:pt x="5722" y="2098"/>
                  </a:lnTo>
                  <a:lnTo>
                    <a:pt x="5738" y="2107"/>
                  </a:lnTo>
                  <a:lnTo>
                    <a:pt x="5752" y="2130"/>
                  </a:lnTo>
                  <a:lnTo>
                    <a:pt x="5745" y="2150"/>
                  </a:lnTo>
                  <a:lnTo>
                    <a:pt x="5725" y="2173"/>
                  </a:lnTo>
                  <a:lnTo>
                    <a:pt x="5693" y="2189"/>
                  </a:lnTo>
                  <a:lnTo>
                    <a:pt x="5651" y="2208"/>
                  </a:lnTo>
                  <a:lnTo>
                    <a:pt x="5605" y="2225"/>
                  </a:lnTo>
                  <a:lnTo>
                    <a:pt x="5557" y="2238"/>
                  </a:lnTo>
                  <a:lnTo>
                    <a:pt x="5514" y="2250"/>
                  </a:lnTo>
                  <a:lnTo>
                    <a:pt x="5478" y="2261"/>
                  </a:lnTo>
                  <a:lnTo>
                    <a:pt x="5450" y="2267"/>
                  </a:lnTo>
                  <a:lnTo>
                    <a:pt x="5436" y="2270"/>
                  </a:lnTo>
                  <a:lnTo>
                    <a:pt x="5375" y="2313"/>
                  </a:lnTo>
                  <a:lnTo>
                    <a:pt x="5313" y="2361"/>
                  </a:lnTo>
                  <a:lnTo>
                    <a:pt x="5248" y="2424"/>
                  </a:lnTo>
                  <a:lnTo>
                    <a:pt x="5189" y="2492"/>
                  </a:lnTo>
                  <a:lnTo>
                    <a:pt x="5140" y="2573"/>
                  </a:lnTo>
                  <a:lnTo>
                    <a:pt x="5106" y="2662"/>
                  </a:lnTo>
                  <a:lnTo>
                    <a:pt x="5082" y="2763"/>
                  </a:lnTo>
                  <a:lnTo>
                    <a:pt x="5076" y="2877"/>
                  </a:lnTo>
                  <a:lnTo>
                    <a:pt x="5095" y="3001"/>
                  </a:lnTo>
                  <a:lnTo>
                    <a:pt x="5140" y="3134"/>
                  </a:lnTo>
                  <a:lnTo>
                    <a:pt x="5203" y="3275"/>
                  </a:lnTo>
                  <a:lnTo>
                    <a:pt x="5268" y="3386"/>
                  </a:lnTo>
                  <a:lnTo>
                    <a:pt x="5329" y="3468"/>
                  </a:lnTo>
                  <a:lnTo>
                    <a:pt x="5394" y="3529"/>
                  </a:lnTo>
                  <a:lnTo>
                    <a:pt x="5459" y="3568"/>
                  </a:lnTo>
                  <a:lnTo>
                    <a:pt x="5527" y="3589"/>
                  </a:lnTo>
                  <a:lnTo>
                    <a:pt x="5599" y="3598"/>
                  </a:lnTo>
                  <a:lnTo>
                    <a:pt x="5676" y="3595"/>
                  </a:lnTo>
                  <a:lnTo>
                    <a:pt x="5758" y="3585"/>
                  </a:lnTo>
                  <a:lnTo>
                    <a:pt x="5843" y="3568"/>
                  </a:lnTo>
                  <a:lnTo>
                    <a:pt x="5865" y="3562"/>
                  </a:lnTo>
                  <a:lnTo>
                    <a:pt x="5887" y="3553"/>
                  </a:lnTo>
                  <a:lnTo>
                    <a:pt x="5914" y="3539"/>
                  </a:lnTo>
                  <a:lnTo>
                    <a:pt x="5940" y="3523"/>
                  </a:lnTo>
                  <a:lnTo>
                    <a:pt x="5969" y="3513"/>
                  </a:lnTo>
                  <a:lnTo>
                    <a:pt x="5995" y="3504"/>
                  </a:lnTo>
                  <a:lnTo>
                    <a:pt x="6021" y="3500"/>
                  </a:lnTo>
                  <a:lnTo>
                    <a:pt x="6044" y="3507"/>
                  </a:lnTo>
                  <a:lnTo>
                    <a:pt x="6063" y="3520"/>
                  </a:lnTo>
                  <a:lnTo>
                    <a:pt x="6079" y="3546"/>
                  </a:lnTo>
                  <a:lnTo>
                    <a:pt x="6082" y="3568"/>
                  </a:lnTo>
                  <a:lnTo>
                    <a:pt x="6073" y="3585"/>
                  </a:lnTo>
                  <a:lnTo>
                    <a:pt x="6050" y="3598"/>
                  </a:lnTo>
                  <a:lnTo>
                    <a:pt x="6017" y="3611"/>
                  </a:lnTo>
                  <a:lnTo>
                    <a:pt x="5981" y="3620"/>
                  </a:lnTo>
                  <a:lnTo>
                    <a:pt x="5940" y="3631"/>
                  </a:lnTo>
                  <a:lnTo>
                    <a:pt x="5898" y="3640"/>
                  </a:lnTo>
                  <a:lnTo>
                    <a:pt x="5855" y="3653"/>
                  </a:lnTo>
                  <a:lnTo>
                    <a:pt x="5816" y="3667"/>
                  </a:lnTo>
                  <a:lnTo>
                    <a:pt x="5780" y="3683"/>
                  </a:lnTo>
                  <a:lnTo>
                    <a:pt x="5686" y="3748"/>
                  </a:lnTo>
                  <a:lnTo>
                    <a:pt x="5585" y="3819"/>
                  </a:lnTo>
                  <a:lnTo>
                    <a:pt x="5485" y="3904"/>
                  </a:lnTo>
                  <a:lnTo>
                    <a:pt x="5390" y="3996"/>
                  </a:lnTo>
                  <a:lnTo>
                    <a:pt x="5307" y="4097"/>
                  </a:lnTo>
                  <a:lnTo>
                    <a:pt x="5235" y="4205"/>
                  </a:lnTo>
                  <a:lnTo>
                    <a:pt x="5180" y="4319"/>
                  </a:lnTo>
                  <a:lnTo>
                    <a:pt x="5147" y="4443"/>
                  </a:lnTo>
                  <a:lnTo>
                    <a:pt x="5137" y="4570"/>
                  </a:lnTo>
                  <a:lnTo>
                    <a:pt x="5161" y="4700"/>
                  </a:lnTo>
                  <a:lnTo>
                    <a:pt x="5192" y="4772"/>
                  </a:lnTo>
                  <a:lnTo>
                    <a:pt x="5244" y="4834"/>
                  </a:lnTo>
                  <a:lnTo>
                    <a:pt x="5316" y="4893"/>
                  </a:lnTo>
                  <a:lnTo>
                    <a:pt x="5401" y="4942"/>
                  </a:lnTo>
                  <a:lnTo>
                    <a:pt x="5495" y="4984"/>
                  </a:lnTo>
                  <a:lnTo>
                    <a:pt x="5592" y="5017"/>
                  </a:lnTo>
                  <a:lnTo>
                    <a:pt x="5689" y="5036"/>
                  </a:lnTo>
                  <a:lnTo>
                    <a:pt x="5787" y="5050"/>
                  </a:lnTo>
                  <a:lnTo>
                    <a:pt x="5874" y="5047"/>
                  </a:lnTo>
                  <a:lnTo>
                    <a:pt x="5950" y="5030"/>
                  </a:lnTo>
                  <a:lnTo>
                    <a:pt x="5975" y="5020"/>
                  </a:lnTo>
                  <a:lnTo>
                    <a:pt x="6005" y="5007"/>
                  </a:lnTo>
                  <a:lnTo>
                    <a:pt x="6038" y="4987"/>
                  </a:lnTo>
                  <a:lnTo>
                    <a:pt x="6066" y="4971"/>
                  </a:lnTo>
                  <a:lnTo>
                    <a:pt x="6096" y="4959"/>
                  </a:lnTo>
                  <a:lnTo>
                    <a:pt x="6124" y="4945"/>
                  </a:lnTo>
                  <a:lnTo>
                    <a:pt x="6151" y="4942"/>
                  </a:lnTo>
                  <a:lnTo>
                    <a:pt x="6176" y="4942"/>
                  </a:lnTo>
                  <a:lnTo>
                    <a:pt x="6196" y="4951"/>
                  </a:lnTo>
                  <a:lnTo>
                    <a:pt x="6209" y="4975"/>
                  </a:lnTo>
                  <a:lnTo>
                    <a:pt x="6216" y="4998"/>
                  </a:lnTo>
                  <a:lnTo>
                    <a:pt x="6209" y="5017"/>
                  </a:lnTo>
                  <a:lnTo>
                    <a:pt x="6193" y="5036"/>
                  </a:lnTo>
                  <a:lnTo>
                    <a:pt x="6170" y="5050"/>
                  </a:lnTo>
                  <a:lnTo>
                    <a:pt x="6141" y="5063"/>
                  </a:lnTo>
                  <a:lnTo>
                    <a:pt x="6109" y="5075"/>
                  </a:lnTo>
                  <a:lnTo>
                    <a:pt x="6073" y="5089"/>
                  </a:lnTo>
                  <a:lnTo>
                    <a:pt x="6041" y="5102"/>
                  </a:lnTo>
                  <a:lnTo>
                    <a:pt x="6011" y="5119"/>
                  </a:lnTo>
                  <a:lnTo>
                    <a:pt x="5985" y="5138"/>
                  </a:lnTo>
                  <a:lnTo>
                    <a:pt x="5962" y="5161"/>
                  </a:lnTo>
                  <a:lnTo>
                    <a:pt x="5943" y="5183"/>
                  </a:lnTo>
                  <a:lnTo>
                    <a:pt x="5926" y="5207"/>
                  </a:lnTo>
                  <a:lnTo>
                    <a:pt x="5907" y="5232"/>
                  </a:lnTo>
                  <a:lnTo>
                    <a:pt x="5891" y="5258"/>
                  </a:lnTo>
                  <a:lnTo>
                    <a:pt x="5878" y="5285"/>
                  </a:lnTo>
                  <a:lnTo>
                    <a:pt x="5868" y="5313"/>
                  </a:lnTo>
                  <a:lnTo>
                    <a:pt x="5862" y="5343"/>
                  </a:lnTo>
                  <a:lnTo>
                    <a:pt x="5859" y="5373"/>
                  </a:lnTo>
                  <a:lnTo>
                    <a:pt x="5859" y="5406"/>
                  </a:lnTo>
                  <a:lnTo>
                    <a:pt x="5865" y="5445"/>
                  </a:lnTo>
                  <a:lnTo>
                    <a:pt x="5871" y="5484"/>
                  </a:lnTo>
                  <a:lnTo>
                    <a:pt x="5878" y="5523"/>
                  </a:lnTo>
                  <a:lnTo>
                    <a:pt x="5884" y="5561"/>
                  </a:lnTo>
                  <a:lnTo>
                    <a:pt x="5895" y="5597"/>
                  </a:lnTo>
                  <a:lnTo>
                    <a:pt x="5904" y="5636"/>
                  </a:lnTo>
                  <a:lnTo>
                    <a:pt x="5914" y="5672"/>
                  </a:lnTo>
                  <a:lnTo>
                    <a:pt x="5926" y="5705"/>
                  </a:lnTo>
                  <a:lnTo>
                    <a:pt x="5936" y="5738"/>
                  </a:lnTo>
                  <a:lnTo>
                    <a:pt x="5946" y="5768"/>
                  </a:lnTo>
                  <a:lnTo>
                    <a:pt x="5956" y="5793"/>
                  </a:lnTo>
                  <a:lnTo>
                    <a:pt x="5975" y="5820"/>
                  </a:lnTo>
                  <a:lnTo>
                    <a:pt x="5998" y="5849"/>
                  </a:lnTo>
                  <a:lnTo>
                    <a:pt x="6024" y="5878"/>
                  </a:lnTo>
                  <a:lnTo>
                    <a:pt x="6047" y="5911"/>
                  </a:lnTo>
                  <a:lnTo>
                    <a:pt x="6066" y="5943"/>
                  </a:lnTo>
                  <a:lnTo>
                    <a:pt x="6082" y="5970"/>
                  </a:lnTo>
                  <a:lnTo>
                    <a:pt x="6089" y="5999"/>
                  </a:lnTo>
                  <a:lnTo>
                    <a:pt x="6085" y="6022"/>
                  </a:lnTo>
                  <a:lnTo>
                    <a:pt x="6069" y="6038"/>
                  </a:lnTo>
                  <a:lnTo>
                    <a:pt x="6047" y="6044"/>
                  </a:lnTo>
                  <a:lnTo>
                    <a:pt x="6024" y="6038"/>
                  </a:lnTo>
                  <a:lnTo>
                    <a:pt x="6005" y="6022"/>
                  </a:lnTo>
                  <a:lnTo>
                    <a:pt x="5985" y="5992"/>
                  </a:lnTo>
                  <a:lnTo>
                    <a:pt x="5969" y="5959"/>
                  </a:lnTo>
                  <a:lnTo>
                    <a:pt x="5950" y="5923"/>
                  </a:lnTo>
                  <a:lnTo>
                    <a:pt x="5930" y="5888"/>
                  </a:lnTo>
                  <a:lnTo>
                    <a:pt x="5907" y="5856"/>
                  </a:lnTo>
                  <a:lnTo>
                    <a:pt x="5884" y="5826"/>
                  </a:lnTo>
                  <a:lnTo>
                    <a:pt x="5862" y="5803"/>
                  </a:lnTo>
                  <a:lnTo>
                    <a:pt x="5787" y="5757"/>
                  </a:lnTo>
                  <a:lnTo>
                    <a:pt x="5700" y="5712"/>
                  </a:lnTo>
                  <a:lnTo>
                    <a:pt x="5602" y="5669"/>
                  </a:lnTo>
                  <a:lnTo>
                    <a:pt x="5495" y="5633"/>
                  </a:lnTo>
                  <a:lnTo>
                    <a:pt x="5387" y="5614"/>
                  </a:lnTo>
                  <a:lnTo>
                    <a:pt x="5274" y="5611"/>
                  </a:lnTo>
                  <a:lnTo>
                    <a:pt x="5164" y="5633"/>
                  </a:lnTo>
                  <a:lnTo>
                    <a:pt x="5060" y="5686"/>
                  </a:lnTo>
                  <a:lnTo>
                    <a:pt x="4959" y="5774"/>
                  </a:lnTo>
                  <a:lnTo>
                    <a:pt x="4868" y="5898"/>
                  </a:lnTo>
                  <a:lnTo>
                    <a:pt x="4813" y="6028"/>
                  </a:lnTo>
                  <a:lnTo>
                    <a:pt x="4784" y="6158"/>
                  </a:lnTo>
                  <a:lnTo>
                    <a:pt x="4777" y="6293"/>
                  </a:lnTo>
                  <a:lnTo>
                    <a:pt x="4796" y="6423"/>
                  </a:lnTo>
                  <a:lnTo>
                    <a:pt x="4832" y="6547"/>
                  </a:lnTo>
                  <a:lnTo>
                    <a:pt x="4887" y="6671"/>
                  </a:lnTo>
                  <a:lnTo>
                    <a:pt x="4953" y="6785"/>
                  </a:lnTo>
                  <a:lnTo>
                    <a:pt x="5024" y="6889"/>
                  </a:lnTo>
                  <a:lnTo>
                    <a:pt x="5106" y="6984"/>
                  </a:lnTo>
                  <a:lnTo>
                    <a:pt x="5186" y="7066"/>
                  </a:lnTo>
                  <a:lnTo>
                    <a:pt x="5216" y="7094"/>
                  </a:lnTo>
                  <a:lnTo>
                    <a:pt x="5244" y="7118"/>
                  </a:lnTo>
                  <a:lnTo>
                    <a:pt x="5274" y="7144"/>
                  </a:lnTo>
                  <a:lnTo>
                    <a:pt x="5300" y="7170"/>
                  </a:lnTo>
                  <a:lnTo>
                    <a:pt x="5323" y="7193"/>
                  </a:lnTo>
                  <a:lnTo>
                    <a:pt x="5339" y="7219"/>
                  </a:lnTo>
                  <a:lnTo>
                    <a:pt x="5352" y="7242"/>
                  </a:lnTo>
                  <a:lnTo>
                    <a:pt x="5355" y="7265"/>
                  </a:lnTo>
                  <a:lnTo>
                    <a:pt x="5352" y="7290"/>
                  </a:lnTo>
                  <a:lnTo>
                    <a:pt x="5339" y="7314"/>
                  </a:lnTo>
                  <a:lnTo>
                    <a:pt x="5323" y="7330"/>
                  </a:lnTo>
                  <a:lnTo>
                    <a:pt x="5304" y="7333"/>
                  </a:lnTo>
                  <a:lnTo>
                    <a:pt x="5283" y="7323"/>
                  </a:lnTo>
                  <a:lnTo>
                    <a:pt x="5264" y="7307"/>
                  </a:lnTo>
                  <a:lnTo>
                    <a:pt x="5241" y="7281"/>
                  </a:lnTo>
                  <a:lnTo>
                    <a:pt x="5216" y="7251"/>
                  </a:lnTo>
                  <a:lnTo>
                    <a:pt x="5186" y="7219"/>
                  </a:lnTo>
                  <a:lnTo>
                    <a:pt x="5151" y="7187"/>
                  </a:lnTo>
                  <a:lnTo>
                    <a:pt x="5115" y="7154"/>
                  </a:lnTo>
                  <a:lnTo>
                    <a:pt x="5070" y="7124"/>
                  </a:lnTo>
                  <a:lnTo>
                    <a:pt x="5002" y="7085"/>
                  </a:lnTo>
                  <a:lnTo>
                    <a:pt x="4927" y="7039"/>
                  </a:lnTo>
                  <a:lnTo>
                    <a:pt x="4845" y="6987"/>
                  </a:lnTo>
                  <a:lnTo>
                    <a:pt x="4758" y="6939"/>
                  </a:lnTo>
                  <a:lnTo>
                    <a:pt x="4667" y="6900"/>
                  </a:lnTo>
                  <a:lnTo>
                    <a:pt x="4573" y="6870"/>
                  </a:lnTo>
                  <a:lnTo>
                    <a:pt x="4475" y="6864"/>
                  </a:lnTo>
                  <a:lnTo>
                    <a:pt x="4378" y="6876"/>
                  </a:lnTo>
                  <a:lnTo>
                    <a:pt x="4277" y="6919"/>
                  </a:lnTo>
                  <a:lnTo>
                    <a:pt x="4180" y="6994"/>
                  </a:lnTo>
                  <a:lnTo>
                    <a:pt x="4125" y="7059"/>
                  </a:lnTo>
                  <a:lnTo>
                    <a:pt x="4079" y="7134"/>
                  </a:lnTo>
                  <a:lnTo>
                    <a:pt x="4050" y="7223"/>
                  </a:lnTo>
                  <a:lnTo>
                    <a:pt x="4030" y="7317"/>
                  </a:lnTo>
                  <a:lnTo>
                    <a:pt x="4021" y="7417"/>
                  </a:lnTo>
                  <a:lnTo>
                    <a:pt x="4021" y="7522"/>
                  </a:lnTo>
                  <a:lnTo>
                    <a:pt x="4030" y="7633"/>
                  </a:lnTo>
                  <a:lnTo>
                    <a:pt x="4050" y="7748"/>
                  </a:lnTo>
                  <a:lnTo>
                    <a:pt x="4073" y="7861"/>
                  </a:lnTo>
                  <a:lnTo>
                    <a:pt x="4105" y="7979"/>
                  </a:lnTo>
                  <a:lnTo>
                    <a:pt x="4115" y="8008"/>
                  </a:lnTo>
                  <a:lnTo>
                    <a:pt x="4134" y="8041"/>
                  </a:lnTo>
                  <a:lnTo>
                    <a:pt x="4153" y="8080"/>
                  </a:lnTo>
                  <a:lnTo>
                    <a:pt x="4177" y="8119"/>
                  </a:lnTo>
                  <a:lnTo>
                    <a:pt x="4193" y="8162"/>
                  </a:lnTo>
                  <a:lnTo>
                    <a:pt x="4208" y="8201"/>
                  </a:lnTo>
                  <a:lnTo>
                    <a:pt x="4216" y="8240"/>
                  </a:lnTo>
                  <a:lnTo>
                    <a:pt x="4208" y="8273"/>
                  </a:lnTo>
                  <a:lnTo>
                    <a:pt x="4193" y="8298"/>
                  </a:lnTo>
                  <a:lnTo>
                    <a:pt x="4160" y="8318"/>
                  </a:lnTo>
                  <a:lnTo>
                    <a:pt x="4125" y="8325"/>
                  </a:lnTo>
                  <a:lnTo>
                    <a:pt x="4095" y="8318"/>
                  </a:lnTo>
                  <a:lnTo>
                    <a:pt x="4073" y="8298"/>
                  </a:lnTo>
                  <a:lnTo>
                    <a:pt x="4053" y="8267"/>
                  </a:lnTo>
                  <a:lnTo>
                    <a:pt x="4037" y="8227"/>
                  </a:lnTo>
                  <a:lnTo>
                    <a:pt x="4024" y="8181"/>
                  </a:lnTo>
                  <a:lnTo>
                    <a:pt x="4015" y="8132"/>
                  </a:lnTo>
                  <a:lnTo>
                    <a:pt x="4001" y="8077"/>
                  </a:lnTo>
                  <a:lnTo>
                    <a:pt x="3991" y="8021"/>
                  </a:lnTo>
                  <a:lnTo>
                    <a:pt x="3979" y="7969"/>
                  </a:lnTo>
                  <a:lnTo>
                    <a:pt x="3917" y="7787"/>
                  </a:lnTo>
                  <a:lnTo>
                    <a:pt x="3852" y="7637"/>
                  </a:lnTo>
                  <a:lnTo>
                    <a:pt x="3777" y="7516"/>
                  </a:lnTo>
                  <a:lnTo>
                    <a:pt x="3699" y="7422"/>
                  </a:lnTo>
                  <a:lnTo>
                    <a:pt x="3614" y="7346"/>
                  </a:lnTo>
                  <a:lnTo>
                    <a:pt x="3524" y="7287"/>
                  </a:lnTo>
                  <a:lnTo>
                    <a:pt x="3427" y="7245"/>
                  </a:lnTo>
                  <a:lnTo>
                    <a:pt x="3326" y="7212"/>
                  </a:lnTo>
                  <a:lnTo>
                    <a:pt x="3221" y="7183"/>
                  </a:lnTo>
                  <a:lnTo>
                    <a:pt x="3111" y="7160"/>
                  </a:lnTo>
                  <a:lnTo>
                    <a:pt x="3089" y="7157"/>
                  </a:lnTo>
                  <a:lnTo>
                    <a:pt x="3056" y="7160"/>
                  </a:lnTo>
                  <a:lnTo>
                    <a:pt x="3023" y="7166"/>
                  </a:lnTo>
                  <a:lnTo>
                    <a:pt x="2991" y="7177"/>
                  </a:lnTo>
                  <a:lnTo>
                    <a:pt x="2955" y="7187"/>
                  </a:lnTo>
                  <a:lnTo>
                    <a:pt x="2923" y="7193"/>
                  </a:lnTo>
                  <a:lnTo>
                    <a:pt x="2894" y="7199"/>
                  </a:lnTo>
                  <a:lnTo>
                    <a:pt x="2868" y="7199"/>
                  </a:lnTo>
                  <a:lnTo>
                    <a:pt x="2848" y="7196"/>
                  </a:lnTo>
                  <a:lnTo>
                    <a:pt x="2836" y="7183"/>
                  </a:lnTo>
                  <a:lnTo>
                    <a:pt x="2828" y="7170"/>
                  </a:lnTo>
                  <a:lnTo>
                    <a:pt x="2836" y="7160"/>
                  </a:lnTo>
                  <a:lnTo>
                    <a:pt x="2845" y="7151"/>
                  </a:lnTo>
                  <a:lnTo>
                    <a:pt x="2864" y="7144"/>
                  </a:lnTo>
                  <a:lnTo>
                    <a:pt x="2884" y="7138"/>
                  </a:lnTo>
                  <a:lnTo>
                    <a:pt x="2910" y="7130"/>
                  </a:lnTo>
                  <a:lnTo>
                    <a:pt x="2936" y="7124"/>
                  </a:lnTo>
                  <a:lnTo>
                    <a:pt x="2962" y="7118"/>
                  </a:lnTo>
                  <a:lnTo>
                    <a:pt x="2988" y="7108"/>
                  </a:lnTo>
                  <a:lnTo>
                    <a:pt x="3011" y="7094"/>
                  </a:lnTo>
                  <a:lnTo>
                    <a:pt x="3075" y="7052"/>
                  </a:lnTo>
                  <a:lnTo>
                    <a:pt x="3138" y="6991"/>
                  </a:lnTo>
                  <a:lnTo>
                    <a:pt x="3196" y="6916"/>
                  </a:lnTo>
                  <a:lnTo>
                    <a:pt x="3241" y="6821"/>
                  </a:lnTo>
                  <a:lnTo>
                    <a:pt x="3267" y="6704"/>
                  </a:lnTo>
                  <a:lnTo>
                    <a:pt x="3267" y="6563"/>
                  </a:lnTo>
                  <a:lnTo>
                    <a:pt x="3235" y="6400"/>
                  </a:lnTo>
                  <a:lnTo>
                    <a:pt x="3163" y="6215"/>
                  </a:lnTo>
                  <a:lnTo>
                    <a:pt x="3047" y="5995"/>
                  </a:lnTo>
                  <a:lnTo>
                    <a:pt x="2881" y="5751"/>
                  </a:lnTo>
                  <a:lnTo>
                    <a:pt x="2855" y="5725"/>
                  </a:lnTo>
                  <a:lnTo>
                    <a:pt x="2822" y="5696"/>
                  </a:lnTo>
                  <a:lnTo>
                    <a:pt x="2781" y="5666"/>
                  </a:lnTo>
                  <a:lnTo>
                    <a:pt x="2728" y="5636"/>
                  </a:lnTo>
                  <a:lnTo>
                    <a:pt x="2666" y="5608"/>
                  </a:lnTo>
                  <a:lnTo>
                    <a:pt x="2602" y="5581"/>
                  </a:lnTo>
                  <a:lnTo>
                    <a:pt x="2527" y="5558"/>
                  </a:lnTo>
                  <a:lnTo>
                    <a:pt x="2446" y="5539"/>
                  </a:lnTo>
                  <a:lnTo>
                    <a:pt x="2361" y="5526"/>
                  </a:lnTo>
                  <a:lnTo>
                    <a:pt x="2270" y="5519"/>
                  </a:lnTo>
                  <a:lnTo>
                    <a:pt x="2199" y="5523"/>
                  </a:lnTo>
                  <a:lnTo>
                    <a:pt x="2124" y="5529"/>
                  </a:lnTo>
                  <a:lnTo>
                    <a:pt x="2047" y="5545"/>
                  </a:lnTo>
                  <a:lnTo>
                    <a:pt x="1965" y="5565"/>
                  </a:lnTo>
                  <a:lnTo>
                    <a:pt x="1880" y="5594"/>
                  </a:lnTo>
                  <a:lnTo>
                    <a:pt x="1800" y="5627"/>
                  </a:lnTo>
                  <a:lnTo>
                    <a:pt x="1715" y="5669"/>
                  </a:lnTo>
                  <a:lnTo>
                    <a:pt x="1631" y="5718"/>
                  </a:lnTo>
                  <a:lnTo>
                    <a:pt x="1546" y="5774"/>
                  </a:lnTo>
                  <a:lnTo>
                    <a:pt x="1465" y="5835"/>
                  </a:lnTo>
                  <a:lnTo>
                    <a:pt x="1393" y="5898"/>
                  </a:lnTo>
                  <a:lnTo>
                    <a:pt x="1325" y="5970"/>
                  </a:lnTo>
                  <a:lnTo>
                    <a:pt x="1254" y="6051"/>
                  </a:lnTo>
                  <a:lnTo>
                    <a:pt x="1186" y="6146"/>
                  </a:lnTo>
                  <a:lnTo>
                    <a:pt x="1118" y="6257"/>
                  </a:lnTo>
                  <a:lnTo>
                    <a:pt x="1052" y="6387"/>
                  </a:lnTo>
                  <a:lnTo>
                    <a:pt x="988" y="6534"/>
                  </a:lnTo>
                  <a:lnTo>
                    <a:pt x="923" y="6704"/>
                  </a:lnTo>
                  <a:lnTo>
                    <a:pt x="865" y="6896"/>
                  </a:lnTo>
                  <a:lnTo>
                    <a:pt x="805" y="7111"/>
                  </a:lnTo>
                  <a:lnTo>
                    <a:pt x="777" y="7235"/>
                  </a:lnTo>
                  <a:lnTo>
                    <a:pt x="750" y="7369"/>
                  </a:lnTo>
                  <a:lnTo>
                    <a:pt x="725" y="7510"/>
                  </a:lnTo>
                  <a:lnTo>
                    <a:pt x="695" y="7663"/>
                  </a:lnTo>
                  <a:lnTo>
                    <a:pt x="670" y="7826"/>
                  </a:lnTo>
                  <a:lnTo>
                    <a:pt x="643" y="8002"/>
                  </a:lnTo>
                  <a:lnTo>
                    <a:pt x="618" y="8191"/>
                  </a:lnTo>
                  <a:lnTo>
                    <a:pt x="595" y="8394"/>
                  </a:lnTo>
                  <a:lnTo>
                    <a:pt x="569" y="8609"/>
                  </a:lnTo>
                  <a:lnTo>
                    <a:pt x="543" y="8837"/>
                  </a:lnTo>
                  <a:lnTo>
                    <a:pt x="543" y="8840"/>
                  </a:lnTo>
                  <a:lnTo>
                    <a:pt x="536" y="8853"/>
                  </a:lnTo>
                  <a:lnTo>
                    <a:pt x="527" y="8873"/>
                  </a:lnTo>
                  <a:lnTo>
                    <a:pt x="514" y="8896"/>
                  </a:lnTo>
                  <a:lnTo>
                    <a:pt x="491" y="8919"/>
                  </a:lnTo>
                  <a:lnTo>
                    <a:pt x="465" y="8944"/>
                  </a:lnTo>
                  <a:lnTo>
                    <a:pt x="433" y="8968"/>
                  </a:lnTo>
                  <a:lnTo>
                    <a:pt x="393" y="8983"/>
                  </a:lnTo>
                  <a:lnTo>
                    <a:pt x="345" y="8997"/>
                  </a:lnTo>
                  <a:lnTo>
                    <a:pt x="290" y="9004"/>
                  </a:lnTo>
                  <a:lnTo>
                    <a:pt x="231" y="9000"/>
                  </a:lnTo>
                  <a:lnTo>
                    <a:pt x="183" y="8990"/>
                  </a:lnTo>
                  <a:lnTo>
                    <a:pt x="137" y="8977"/>
                  </a:lnTo>
                  <a:lnTo>
                    <a:pt x="101" y="8961"/>
                  </a:lnTo>
                  <a:lnTo>
                    <a:pt x="69" y="8941"/>
                  </a:lnTo>
                  <a:lnTo>
                    <a:pt x="43" y="8919"/>
                  </a:lnTo>
                  <a:lnTo>
                    <a:pt x="24" y="8892"/>
                  </a:lnTo>
                  <a:lnTo>
                    <a:pt x="10" y="8863"/>
                  </a:lnTo>
                  <a:lnTo>
                    <a:pt x="0" y="8834"/>
                  </a:lnTo>
                  <a:lnTo>
                    <a:pt x="0" y="8801"/>
                  </a:lnTo>
                  <a:lnTo>
                    <a:pt x="4" y="8717"/>
                  </a:lnTo>
                  <a:lnTo>
                    <a:pt x="13" y="8585"/>
                  </a:lnTo>
                  <a:lnTo>
                    <a:pt x="33" y="8419"/>
                  </a:lnTo>
                  <a:lnTo>
                    <a:pt x="56" y="8223"/>
                  </a:lnTo>
                  <a:lnTo>
                    <a:pt x="82" y="8015"/>
                  </a:lnTo>
                  <a:lnTo>
                    <a:pt x="111" y="7796"/>
                  </a:lnTo>
                  <a:lnTo>
                    <a:pt x="143" y="7581"/>
                  </a:lnTo>
                  <a:lnTo>
                    <a:pt x="176" y="7375"/>
                  </a:lnTo>
                  <a:lnTo>
                    <a:pt x="208" y="7190"/>
                  </a:lnTo>
                  <a:lnTo>
                    <a:pt x="238" y="7033"/>
                  </a:lnTo>
                  <a:lnTo>
                    <a:pt x="271" y="6889"/>
                  </a:lnTo>
                  <a:lnTo>
                    <a:pt x="302" y="6737"/>
                  </a:lnTo>
                  <a:lnTo>
                    <a:pt x="338" y="6573"/>
                  </a:lnTo>
                  <a:lnTo>
                    <a:pt x="387" y="6400"/>
                  </a:lnTo>
                  <a:lnTo>
                    <a:pt x="445" y="6218"/>
                  </a:lnTo>
                  <a:lnTo>
                    <a:pt x="520" y="6028"/>
                  </a:lnTo>
                  <a:lnTo>
                    <a:pt x="615" y="5832"/>
                  </a:lnTo>
                  <a:lnTo>
                    <a:pt x="728" y="5630"/>
                  </a:lnTo>
                  <a:lnTo>
                    <a:pt x="871" y="5418"/>
                  </a:lnTo>
                  <a:lnTo>
                    <a:pt x="1040" y="5203"/>
                  </a:lnTo>
                  <a:lnTo>
                    <a:pt x="1179" y="5053"/>
                  </a:lnTo>
                  <a:lnTo>
                    <a:pt x="1322" y="4920"/>
                  </a:lnTo>
                  <a:lnTo>
                    <a:pt x="1468" y="4805"/>
                  </a:lnTo>
                  <a:lnTo>
                    <a:pt x="1611" y="4707"/>
                  </a:lnTo>
                  <a:lnTo>
                    <a:pt x="1754" y="4622"/>
                  </a:lnTo>
                  <a:lnTo>
                    <a:pt x="1894" y="4547"/>
                  </a:lnTo>
                  <a:lnTo>
                    <a:pt x="2027" y="4482"/>
                  </a:lnTo>
                  <a:lnTo>
                    <a:pt x="2154" y="4420"/>
                  </a:lnTo>
                  <a:lnTo>
                    <a:pt x="2270" y="4365"/>
                  </a:lnTo>
                  <a:lnTo>
                    <a:pt x="2380" y="4309"/>
                  </a:lnTo>
                  <a:lnTo>
                    <a:pt x="2481" y="4257"/>
                  </a:lnTo>
                  <a:lnTo>
                    <a:pt x="2582" y="4198"/>
                  </a:lnTo>
                  <a:lnTo>
                    <a:pt x="2683" y="4136"/>
                  </a:lnTo>
                  <a:lnTo>
                    <a:pt x="2784" y="4064"/>
                  </a:lnTo>
                  <a:lnTo>
                    <a:pt x="2884" y="3986"/>
                  </a:lnTo>
                  <a:lnTo>
                    <a:pt x="2982" y="3895"/>
                  </a:lnTo>
                  <a:lnTo>
                    <a:pt x="3083" y="3791"/>
                  </a:lnTo>
                  <a:lnTo>
                    <a:pt x="3183" y="3673"/>
                  </a:lnTo>
                  <a:lnTo>
                    <a:pt x="3281" y="3532"/>
                  </a:lnTo>
                  <a:lnTo>
                    <a:pt x="3381" y="3376"/>
                  </a:lnTo>
                  <a:lnTo>
                    <a:pt x="3455" y="3239"/>
                  </a:lnTo>
                  <a:lnTo>
                    <a:pt x="3524" y="3112"/>
                  </a:lnTo>
                  <a:lnTo>
                    <a:pt x="3579" y="2995"/>
                  </a:lnTo>
                  <a:lnTo>
                    <a:pt x="3628" y="2877"/>
                  </a:lnTo>
                  <a:lnTo>
                    <a:pt x="3663" y="2766"/>
                  </a:lnTo>
                  <a:lnTo>
                    <a:pt x="3686" y="2655"/>
                  </a:lnTo>
                  <a:lnTo>
                    <a:pt x="3702" y="2545"/>
                  </a:lnTo>
                  <a:lnTo>
                    <a:pt x="3702" y="2433"/>
                  </a:lnTo>
                  <a:lnTo>
                    <a:pt x="3696" y="2319"/>
                  </a:lnTo>
                  <a:lnTo>
                    <a:pt x="3674" y="2202"/>
                  </a:lnTo>
                  <a:lnTo>
                    <a:pt x="3666" y="2159"/>
                  </a:lnTo>
                  <a:lnTo>
                    <a:pt x="3657" y="2123"/>
                  </a:lnTo>
                  <a:lnTo>
                    <a:pt x="3647" y="2087"/>
                  </a:lnTo>
                  <a:lnTo>
                    <a:pt x="3634" y="2055"/>
                  </a:lnTo>
                  <a:lnTo>
                    <a:pt x="3625" y="2026"/>
                  </a:lnTo>
                  <a:lnTo>
                    <a:pt x="3614" y="1996"/>
                  </a:lnTo>
                  <a:lnTo>
                    <a:pt x="3602" y="1971"/>
                  </a:lnTo>
                  <a:lnTo>
                    <a:pt x="3589" y="1944"/>
                  </a:lnTo>
                  <a:lnTo>
                    <a:pt x="3576" y="1921"/>
                  </a:lnTo>
                  <a:lnTo>
                    <a:pt x="3562" y="1899"/>
                  </a:lnTo>
                  <a:close/>
                </a:path>
              </a:pathLst>
            </a:custGeom>
            <a:solidFill>
              <a:srgbClr val="FFCCCC"/>
            </a:solidFill>
            <a:ln w="9525">
              <a:solidFill>
                <a:srgbClr val="000000"/>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84" name="Freeform 1156"/>
            <p:cNvSpPr>
              <a:spLocks/>
            </p:cNvSpPr>
            <p:nvPr/>
          </p:nvSpPr>
          <p:spPr bwMode="auto">
            <a:xfrm>
              <a:off x="920" y="2845"/>
              <a:ext cx="46" cy="48"/>
            </a:xfrm>
            <a:custGeom>
              <a:avLst/>
              <a:gdLst>
                <a:gd name="T0" fmla="*/ 948 w 1059"/>
                <a:gd name="T1" fmla="*/ 1132 h 1337"/>
                <a:gd name="T2" fmla="*/ 968 w 1059"/>
                <a:gd name="T3" fmla="*/ 1099 h 1337"/>
                <a:gd name="T4" fmla="*/ 991 w 1059"/>
                <a:gd name="T5" fmla="*/ 1060 h 1337"/>
                <a:gd name="T6" fmla="*/ 1014 w 1059"/>
                <a:gd name="T7" fmla="*/ 1014 h 1337"/>
                <a:gd name="T8" fmla="*/ 1036 w 1059"/>
                <a:gd name="T9" fmla="*/ 955 h 1337"/>
                <a:gd name="T10" fmla="*/ 1052 w 1059"/>
                <a:gd name="T11" fmla="*/ 887 h 1337"/>
                <a:gd name="T12" fmla="*/ 1059 w 1059"/>
                <a:gd name="T13" fmla="*/ 809 h 1337"/>
                <a:gd name="T14" fmla="*/ 1055 w 1059"/>
                <a:gd name="T15" fmla="*/ 715 h 1337"/>
                <a:gd name="T16" fmla="*/ 1036 w 1059"/>
                <a:gd name="T17" fmla="*/ 607 h 1337"/>
                <a:gd name="T18" fmla="*/ 1003 w 1059"/>
                <a:gd name="T19" fmla="*/ 486 h 1337"/>
                <a:gd name="T20" fmla="*/ 948 w 1059"/>
                <a:gd name="T21" fmla="*/ 345 h 1337"/>
                <a:gd name="T22" fmla="*/ 880 w 1059"/>
                <a:gd name="T23" fmla="*/ 218 h 1337"/>
                <a:gd name="T24" fmla="*/ 802 w 1059"/>
                <a:gd name="T25" fmla="*/ 124 h 1337"/>
                <a:gd name="T26" fmla="*/ 715 w 1059"/>
                <a:gd name="T27" fmla="*/ 61 h 1337"/>
                <a:gd name="T28" fmla="*/ 630 w 1059"/>
                <a:gd name="T29" fmla="*/ 22 h 1337"/>
                <a:gd name="T30" fmla="*/ 543 w 1059"/>
                <a:gd name="T31" fmla="*/ 3 h 1337"/>
                <a:gd name="T32" fmla="*/ 458 w 1059"/>
                <a:gd name="T33" fmla="*/ 0 h 1337"/>
                <a:gd name="T34" fmla="*/ 381 w 1059"/>
                <a:gd name="T35" fmla="*/ 9 h 1337"/>
                <a:gd name="T36" fmla="*/ 312 w 1059"/>
                <a:gd name="T37" fmla="*/ 29 h 1337"/>
                <a:gd name="T38" fmla="*/ 260 w 1059"/>
                <a:gd name="T39" fmla="*/ 49 h 1337"/>
                <a:gd name="T40" fmla="*/ 217 w 1059"/>
                <a:gd name="T41" fmla="*/ 72 h 1337"/>
                <a:gd name="T42" fmla="*/ 162 w 1059"/>
                <a:gd name="T43" fmla="*/ 114 h 1337"/>
                <a:gd name="T44" fmla="*/ 114 w 1059"/>
                <a:gd name="T45" fmla="*/ 169 h 1337"/>
                <a:gd name="T46" fmla="*/ 72 w 1059"/>
                <a:gd name="T47" fmla="*/ 238 h 1337"/>
                <a:gd name="T48" fmla="*/ 36 w 1059"/>
                <a:gd name="T49" fmla="*/ 316 h 1337"/>
                <a:gd name="T50" fmla="*/ 13 w 1059"/>
                <a:gd name="T51" fmla="*/ 401 h 1337"/>
                <a:gd name="T52" fmla="*/ 0 w 1059"/>
                <a:gd name="T53" fmla="*/ 492 h 1337"/>
                <a:gd name="T54" fmla="*/ 0 w 1059"/>
                <a:gd name="T55" fmla="*/ 586 h 1337"/>
                <a:gd name="T56" fmla="*/ 16 w 1059"/>
                <a:gd name="T57" fmla="*/ 685 h 1337"/>
                <a:gd name="T58" fmla="*/ 43 w 1059"/>
                <a:gd name="T59" fmla="*/ 782 h 1337"/>
                <a:gd name="T60" fmla="*/ 88 w 1059"/>
                <a:gd name="T61" fmla="*/ 881 h 1337"/>
                <a:gd name="T62" fmla="*/ 140 w 1059"/>
                <a:gd name="T63" fmla="*/ 969 h 1337"/>
                <a:gd name="T64" fmla="*/ 189 w 1059"/>
                <a:gd name="T65" fmla="*/ 1044 h 1337"/>
                <a:gd name="T66" fmla="*/ 231 w 1059"/>
                <a:gd name="T67" fmla="*/ 1108 h 1337"/>
                <a:gd name="T68" fmla="*/ 274 w 1059"/>
                <a:gd name="T69" fmla="*/ 1165 h 1337"/>
                <a:gd name="T70" fmla="*/ 312 w 1059"/>
                <a:gd name="T71" fmla="*/ 1210 h 1337"/>
                <a:gd name="T72" fmla="*/ 351 w 1059"/>
                <a:gd name="T73" fmla="*/ 1246 h 1337"/>
                <a:gd name="T74" fmla="*/ 393 w 1059"/>
                <a:gd name="T75" fmla="*/ 1275 h 1337"/>
                <a:gd name="T76" fmla="*/ 432 w 1059"/>
                <a:gd name="T77" fmla="*/ 1298 h 1337"/>
                <a:gd name="T78" fmla="*/ 478 w 1059"/>
                <a:gd name="T79" fmla="*/ 1317 h 1337"/>
                <a:gd name="T80" fmla="*/ 524 w 1059"/>
                <a:gd name="T81" fmla="*/ 1331 h 1337"/>
                <a:gd name="T82" fmla="*/ 575 w 1059"/>
                <a:gd name="T83" fmla="*/ 1337 h 1337"/>
                <a:gd name="T84" fmla="*/ 634 w 1059"/>
                <a:gd name="T85" fmla="*/ 1328 h 1337"/>
                <a:gd name="T86" fmla="*/ 689 w 1059"/>
                <a:gd name="T87" fmla="*/ 1304 h 1337"/>
                <a:gd name="T88" fmla="*/ 744 w 1059"/>
                <a:gd name="T89" fmla="*/ 1278 h 1337"/>
                <a:gd name="T90" fmla="*/ 799 w 1059"/>
                <a:gd name="T91" fmla="*/ 1246 h 1337"/>
                <a:gd name="T92" fmla="*/ 848 w 1059"/>
                <a:gd name="T93" fmla="*/ 1213 h 1337"/>
                <a:gd name="T94" fmla="*/ 890 w 1059"/>
                <a:gd name="T95" fmla="*/ 1180 h 1337"/>
                <a:gd name="T96" fmla="*/ 923 w 1059"/>
                <a:gd name="T97" fmla="*/ 1154 h 1337"/>
                <a:gd name="T98" fmla="*/ 942 w 1059"/>
                <a:gd name="T99" fmla="*/ 1138 h 1337"/>
                <a:gd name="T100" fmla="*/ 948 w 1059"/>
                <a:gd name="T101" fmla="*/ 1132 h 1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9" h="1337">
                  <a:moveTo>
                    <a:pt x="948" y="1132"/>
                  </a:moveTo>
                  <a:lnTo>
                    <a:pt x="968" y="1099"/>
                  </a:lnTo>
                  <a:lnTo>
                    <a:pt x="991" y="1060"/>
                  </a:lnTo>
                  <a:lnTo>
                    <a:pt x="1014" y="1014"/>
                  </a:lnTo>
                  <a:lnTo>
                    <a:pt x="1036" y="955"/>
                  </a:lnTo>
                  <a:lnTo>
                    <a:pt x="1052" y="887"/>
                  </a:lnTo>
                  <a:lnTo>
                    <a:pt x="1059" y="809"/>
                  </a:lnTo>
                  <a:lnTo>
                    <a:pt x="1055" y="715"/>
                  </a:lnTo>
                  <a:lnTo>
                    <a:pt x="1036" y="607"/>
                  </a:lnTo>
                  <a:lnTo>
                    <a:pt x="1003" y="486"/>
                  </a:lnTo>
                  <a:lnTo>
                    <a:pt x="948" y="345"/>
                  </a:lnTo>
                  <a:lnTo>
                    <a:pt x="880" y="218"/>
                  </a:lnTo>
                  <a:lnTo>
                    <a:pt x="802" y="124"/>
                  </a:lnTo>
                  <a:lnTo>
                    <a:pt x="715" y="61"/>
                  </a:lnTo>
                  <a:lnTo>
                    <a:pt x="630" y="22"/>
                  </a:lnTo>
                  <a:lnTo>
                    <a:pt x="543" y="3"/>
                  </a:lnTo>
                  <a:lnTo>
                    <a:pt x="458" y="0"/>
                  </a:lnTo>
                  <a:lnTo>
                    <a:pt x="381" y="9"/>
                  </a:lnTo>
                  <a:lnTo>
                    <a:pt x="312" y="29"/>
                  </a:lnTo>
                  <a:lnTo>
                    <a:pt x="260" y="49"/>
                  </a:lnTo>
                  <a:lnTo>
                    <a:pt x="217" y="72"/>
                  </a:lnTo>
                  <a:lnTo>
                    <a:pt x="162" y="114"/>
                  </a:lnTo>
                  <a:lnTo>
                    <a:pt x="114" y="169"/>
                  </a:lnTo>
                  <a:lnTo>
                    <a:pt x="72" y="238"/>
                  </a:lnTo>
                  <a:lnTo>
                    <a:pt x="36" y="316"/>
                  </a:lnTo>
                  <a:lnTo>
                    <a:pt x="13" y="401"/>
                  </a:lnTo>
                  <a:lnTo>
                    <a:pt x="0" y="492"/>
                  </a:lnTo>
                  <a:lnTo>
                    <a:pt x="0" y="586"/>
                  </a:lnTo>
                  <a:lnTo>
                    <a:pt x="16" y="685"/>
                  </a:lnTo>
                  <a:lnTo>
                    <a:pt x="43" y="782"/>
                  </a:lnTo>
                  <a:lnTo>
                    <a:pt x="88" y="881"/>
                  </a:lnTo>
                  <a:lnTo>
                    <a:pt x="140" y="969"/>
                  </a:lnTo>
                  <a:lnTo>
                    <a:pt x="189" y="1044"/>
                  </a:lnTo>
                  <a:lnTo>
                    <a:pt x="231" y="1108"/>
                  </a:lnTo>
                  <a:lnTo>
                    <a:pt x="274" y="1165"/>
                  </a:lnTo>
                  <a:lnTo>
                    <a:pt x="312" y="1210"/>
                  </a:lnTo>
                  <a:lnTo>
                    <a:pt x="351" y="1246"/>
                  </a:lnTo>
                  <a:lnTo>
                    <a:pt x="393" y="1275"/>
                  </a:lnTo>
                  <a:lnTo>
                    <a:pt x="432" y="1298"/>
                  </a:lnTo>
                  <a:lnTo>
                    <a:pt x="478" y="1317"/>
                  </a:lnTo>
                  <a:lnTo>
                    <a:pt x="524" y="1331"/>
                  </a:lnTo>
                  <a:lnTo>
                    <a:pt x="575" y="1337"/>
                  </a:lnTo>
                  <a:lnTo>
                    <a:pt x="634" y="1328"/>
                  </a:lnTo>
                  <a:lnTo>
                    <a:pt x="689" y="1304"/>
                  </a:lnTo>
                  <a:lnTo>
                    <a:pt x="744" y="1278"/>
                  </a:lnTo>
                  <a:lnTo>
                    <a:pt x="799" y="1246"/>
                  </a:lnTo>
                  <a:lnTo>
                    <a:pt x="848" y="1213"/>
                  </a:lnTo>
                  <a:lnTo>
                    <a:pt x="890" y="1180"/>
                  </a:lnTo>
                  <a:lnTo>
                    <a:pt x="923" y="1154"/>
                  </a:lnTo>
                  <a:lnTo>
                    <a:pt x="942" y="1138"/>
                  </a:lnTo>
                  <a:lnTo>
                    <a:pt x="948" y="1132"/>
                  </a:lnTo>
                  <a:close/>
                </a:path>
              </a:pathLst>
            </a:custGeom>
            <a:solidFill>
              <a:srgbClr val="FFCB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85" name="Freeform 1157"/>
            <p:cNvSpPr>
              <a:spLocks/>
            </p:cNvSpPr>
            <p:nvPr/>
          </p:nvSpPr>
          <p:spPr bwMode="auto">
            <a:xfrm>
              <a:off x="926" y="2851"/>
              <a:ext cx="38" cy="43"/>
            </a:xfrm>
            <a:custGeom>
              <a:avLst/>
              <a:gdLst>
                <a:gd name="T0" fmla="*/ 604 w 857"/>
                <a:gd name="T1" fmla="*/ 1181 h 1195"/>
                <a:gd name="T2" fmla="*/ 665 w 857"/>
                <a:gd name="T3" fmla="*/ 1155 h 1195"/>
                <a:gd name="T4" fmla="*/ 717 w 857"/>
                <a:gd name="T5" fmla="*/ 1116 h 1195"/>
                <a:gd name="T6" fmla="*/ 763 w 857"/>
                <a:gd name="T7" fmla="*/ 1063 h 1195"/>
                <a:gd name="T8" fmla="*/ 802 w 857"/>
                <a:gd name="T9" fmla="*/ 1002 h 1195"/>
                <a:gd name="T10" fmla="*/ 831 w 857"/>
                <a:gd name="T11" fmla="*/ 927 h 1195"/>
                <a:gd name="T12" fmla="*/ 850 w 857"/>
                <a:gd name="T13" fmla="*/ 848 h 1195"/>
                <a:gd name="T14" fmla="*/ 857 w 857"/>
                <a:gd name="T15" fmla="*/ 761 h 1195"/>
                <a:gd name="T16" fmla="*/ 857 w 857"/>
                <a:gd name="T17" fmla="*/ 669 h 1195"/>
                <a:gd name="T18" fmla="*/ 844 w 857"/>
                <a:gd name="T19" fmla="*/ 574 h 1195"/>
                <a:gd name="T20" fmla="*/ 821 w 857"/>
                <a:gd name="T21" fmla="*/ 480 h 1195"/>
                <a:gd name="T22" fmla="*/ 789 w 857"/>
                <a:gd name="T23" fmla="*/ 386 h 1195"/>
                <a:gd name="T24" fmla="*/ 747 w 857"/>
                <a:gd name="T25" fmla="*/ 300 h 1195"/>
                <a:gd name="T26" fmla="*/ 698 w 857"/>
                <a:gd name="T27" fmla="*/ 223 h 1195"/>
                <a:gd name="T28" fmla="*/ 643 w 857"/>
                <a:gd name="T29" fmla="*/ 157 h 1195"/>
                <a:gd name="T30" fmla="*/ 585 w 857"/>
                <a:gd name="T31" fmla="*/ 102 h 1195"/>
                <a:gd name="T32" fmla="*/ 522 w 857"/>
                <a:gd name="T33" fmla="*/ 55 h 1195"/>
                <a:gd name="T34" fmla="*/ 454 w 857"/>
                <a:gd name="T35" fmla="*/ 24 h 1195"/>
                <a:gd name="T36" fmla="*/ 390 w 857"/>
                <a:gd name="T37" fmla="*/ 3 h 1195"/>
                <a:gd name="T38" fmla="*/ 321 w 857"/>
                <a:gd name="T39" fmla="*/ 0 h 1195"/>
                <a:gd name="T40" fmla="*/ 256 w 857"/>
                <a:gd name="T41" fmla="*/ 13 h 1195"/>
                <a:gd name="T42" fmla="*/ 195 w 857"/>
                <a:gd name="T43" fmla="*/ 39 h 1195"/>
                <a:gd name="T44" fmla="*/ 140 w 857"/>
                <a:gd name="T45" fmla="*/ 79 h 1195"/>
                <a:gd name="T46" fmla="*/ 94 w 857"/>
                <a:gd name="T47" fmla="*/ 131 h 1195"/>
                <a:gd name="T48" fmla="*/ 58 w 857"/>
                <a:gd name="T49" fmla="*/ 196 h 1195"/>
                <a:gd name="T50" fmla="*/ 29 w 857"/>
                <a:gd name="T51" fmla="*/ 268 h 1195"/>
                <a:gd name="T52" fmla="*/ 9 w 857"/>
                <a:gd name="T53" fmla="*/ 346 h 1195"/>
                <a:gd name="T54" fmla="*/ 0 w 857"/>
                <a:gd name="T55" fmla="*/ 434 h 1195"/>
                <a:gd name="T56" fmla="*/ 0 w 857"/>
                <a:gd name="T57" fmla="*/ 525 h 1195"/>
                <a:gd name="T58" fmla="*/ 13 w 857"/>
                <a:gd name="T59" fmla="*/ 620 h 1195"/>
                <a:gd name="T60" fmla="*/ 36 w 857"/>
                <a:gd name="T61" fmla="*/ 715 h 1195"/>
                <a:gd name="T62" fmla="*/ 71 w 857"/>
                <a:gd name="T63" fmla="*/ 809 h 1195"/>
                <a:gd name="T64" fmla="*/ 110 w 857"/>
                <a:gd name="T65" fmla="*/ 894 h 1195"/>
                <a:gd name="T66" fmla="*/ 159 w 857"/>
                <a:gd name="T67" fmla="*/ 972 h 1195"/>
                <a:gd name="T68" fmla="*/ 214 w 857"/>
                <a:gd name="T69" fmla="*/ 1038 h 1195"/>
                <a:gd name="T70" fmla="*/ 275 w 857"/>
                <a:gd name="T71" fmla="*/ 1093 h 1195"/>
                <a:gd name="T72" fmla="*/ 338 w 857"/>
                <a:gd name="T73" fmla="*/ 1139 h 1195"/>
                <a:gd name="T74" fmla="*/ 402 w 857"/>
                <a:gd name="T75" fmla="*/ 1171 h 1195"/>
                <a:gd name="T76" fmla="*/ 470 w 857"/>
                <a:gd name="T77" fmla="*/ 1191 h 1195"/>
                <a:gd name="T78" fmla="*/ 539 w 857"/>
                <a:gd name="T79" fmla="*/ 1195 h 1195"/>
                <a:gd name="T80" fmla="*/ 604 w 857"/>
                <a:gd name="T81" fmla="*/ 1181 h 1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57" h="1195">
                  <a:moveTo>
                    <a:pt x="604" y="1181"/>
                  </a:moveTo>
                  <a:lnTo>
                    <a:pt x="665" y="1155"/>
                  </a:lnTo>
                  <a:lnTo>
                    <a:pt x="717" y="1116"/>
                  </a:lnTo>
                  <a:lnTo>
                    <a:pt x="763" y="1063"/>
                  </a:lnTo>
                  <a:lnTo>
                    <a:pt x="802" y="1002"/>
                  </a:lnTo>
                  <a:lnTo>
                    <a:pt x="831" y="927"/>
                  </a:lnTo>
                  <a:lnTo>
                    <a:pt x="850" y="848"/>
                  </a:lnTo>
                  <a:lnTo>
                    <a:pt x="857" y="761"/>
                  </a:lnTo>
                  <a:lnTo>
                    <a:pt x="857" y="669"/>
                  </a:lnTo>
                  <a:lnTo>
                    <a:pt x="844" y="574"/>
                  </a:lnTo>
                  <a:lnTo>
                    <a:pt x="821" y="480"/>
                  </a:lnTo>
                  <a:lnTo>
                    <a:pt x="789" y="386"/>
                  </a:lnTo>
                  <a:lnTo>
                    <a:pt x="747" y="300"/>
                  </a:lnTo>
                  <a:lnTo>
                    <a:pt x="698" y="223"/>
                  </a:lnTo>
                  <a:lnTo>
                    <a:pt x="643" y="157"/>
                  </a:lnTo>
                  <a:lnTo>
                    <a:pt x="585" y="102"/>
                  </a:lnTo>
                  <a:lnTo>
                    <a:pt x="522" y="55"/>
                  </a:lnTo>
                  <a:lnTo>
                    <a:pt x="454" y="24"/>
                  </a:lnTo>
                  <a:lnTo>
                    <a:pt x="390" y="3"/>
                  </a:lnTo>
                  <a:lnTo>
                    <a:pt x="321" y="0"/>
                  </a:lnTo>
                  <a:lnTo>
                    <a:pt x="256" y="13"/>
                  </a:lnTo>
                  <a:lnTo>
                    <a:pt x="195" y="39"/>
                  </a:lnTo>
                  <a:lnTo>
                    <a:pt x="140" y="79"/>
                  </a:lnTo>
                  <a:lnTo>
                    <a:pt x="94" y="131"/>
                  </a:lnTo>
                  <a:lnTo>
                    <a:pt x="58" y="196"/>
                  </a:lnTo>
                  <a:lnTo>
                    <a:pt x="29" y="268"/>
                  </a:lnTo>
                  <a:lnTo>
                    <a:pt x="9" y="346"/>
                  </a:lnTo>
                  <a:lnTo>
                    <a:pt x="0" y="434"/>
                  </a:lnTo>
                  <a:lnTo>
                    <a:pt x="0" y="525"/>
                  </a:lnTo>
                  <a:lnTo>
                    <a:pt x="13" y="620"/>
                  </a:lnTo>
                  <a:lnTo>
                    <a:pt x="36" y="715"/>
                  </a:lnTo>
                  <a:lnTo>
                    <a:pt x="71" y="809"/>
                  </a:lnTo>
                  <a:lnTo>
                    <a:pt x="110" y="894"/>
                  </a:lnTo>
                  <a:lnTo>
                    <a:pt x="159" y="972"/>
                  </a:lnTo>
                  <a:lnTo>
                    <a:pt x="214" y="1038"/>
                  </a:lnTo>
                  <a:lnTo>
                    <a:pt x="275" y="1093"/>
                  </a:lnTo>
                  <a:lnTo>
                    <a:pt x="338" y="1139"/>
                  </a:lnTo>
                  <a:lnTo>
                    <a:pt x="402" y="1171"/>
                  </a:lnTo>
                  <a:lnTo>
                    <a:pt x="470" y="1191"/>
                  </a:lnTo>
                  <a:lnTo>
                    <a:pt x="539" y="1195"/>
                  </a:lnTo>
                  <a:lnTo>
                    <a:pt x="604" y="1181"/>
                  </a:lnTo>
                  <a:close/>
                </a:path>
              </a:pathLst>
            </a:custGeom>
            <a:solidFill>
              <a:srgbClr val="CB65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86" name="Freeform 1158"/>
            <p:cNvSpPr>
              <a:spLocks/>
            </p:cNvSpPr>
            <p:nvPr/>
          </p:nvSpPr>
          <p:spPr bwMode="auto">
            <a:xfrm>
              <a:off x="950" y="2874"/>
              <a:ext cx="2" cy="3"/>
            </a:xfrm>
            <a:custGeom>
              <a:avLst/>
              <a:gdLst>
                <a:gd name="T0" fmla="*/ 13 w 46"/>
                <a:gd name="T1" fmla="*/ 3 h 64"/>
                <a:gd name="T2" fmla="*/ 10 w 46"/>
                <a:gd name="T3" fmla="*/ 3 h 64"/>
                <a:gd name="T4" fmla="*/ 3 w 46"/>
                <a:gd name="T5" fmla="*/ 9 h 64"/>
                <a:gd name="T6" fmla="*/ 3 w 46"/>
                <a:gd name="T7" fmla="*/ 12 h 64"/>
                <a:gd name="T8" fmla="*/ 0 w 46"/>
                <a:gd name="T9" fmla="*/ 19 h 64"/>
                <a:gd name="T10" fmla="*/ 0 w 46"/>
                <a:gd name="T11" fmla="*/ 25 h 64"/>
                <a:gd name="T12" fmla="*/ 0 w 46"/>
                <a:gd name="T13" fmla="*/ 32 h 64"/>
                <a:gd name="T14" fmla="*/ 0 w 46"/>
                <a:gd name="T15" fmla="*/ 39 h 64"/>
                <a:gd name="T16" fmla="*/ 0 w 46"/>
                <a:gd name="T17" fmla="*/ 45 h 64"/>
                <a:gd name="T18" fmla="*/ 0 w 46"/>
                <a:gd name="T19" fmla="*/ 48 h 64"/>
                <a:gd name="T20" fmla="*/ 3 w 46"/>
                <a:gd name="T21" fmla="*/ 52 h 64"/>
                <a:gd name="T22" fmla="*/ 7 w 46"/>
                <a:gd name="T23" fmla="*/ 55 h 64"/>
                <a:gd name="T24" fmla="*/ 10 w 46"/>
                <a:gd name="T25" fmla="*/ 58 h 64"/>
                <a:gd name="T26" fmla="*/ 13 w 46"/>
                <a:gd name="T27" fmla="*/ 61 h 64"/>
                <a:gd name="T28" fmla="*/ 16 w 46"/>
                <a:gd name="T29" fmla="*/ 61 h 64"/>
                <a:gd name="T30" fmla="*/ 19 w 46"/>
                <a:gd name="T31" fmla="*/ 64 h 64"/>
                <a:gd name="T32" fmla="*/ 22 w 46"/>
                <a:gd name="T33" fmla="*/ 64 h 64"/>
                <a:gd name="T34" fmla="*/ 26 w 46"/>
                <a:gd name="T35" fmla="*/ 64 h 64"/>
                <a:gd name="T36" fmla="*/ 29 w 46"/>
                <a:gd name="T37" fmla="*/ 64 h 64"/>
                <a:gd name="T38" fmla="*/ 32 w 46"/>
                <a:gd name="T39" fmla="*/ 61 h 64"/>
                <a:gd name="T40" fmla="*/ 36 w 46"/>
                <a:gd name="T41" fmla="*/ 61 h 64"/>
                <a:gd name="T42" fmla="*/ 36 w 46"/>
                <a:gd name="T43" fmla="*/ 58 h 64"/>
                <a:gd name="T44" fmla="*/ 39 w 46"/>
                <a:gd name="T45" fmla="*/ 55 h 64"/>
                <a:gd name="T46" fmla="*/ 43 w 46"/>
                <a:gd name="T47" fmla="*/ 52 h 64"/>
                <a:gd name="T48" fmla="*/ 43 w 46"/>
                <a:gd name="T49" fmla="*/ 48 h 64"/>
                <a:gd name="T50" fmla="*/ 46 w 46"/>
                <a:gd name="T51" fmla="*/ 45 h 64"/>
                <a:gd name="T52" fmla="*/ 46 w 46"/>
                <a:gd name="T53" fmla="*/ 42 h 64"/>
                <a:gd name="T54" fmla="*/ 46 w 46"/>
                <a:gd name="T55" fmla="*/ 36 h 64"/>
                <a:gd name="T56" fmla="*/ 46 w 46"/>
                <a:gd name="T57" fmla="*/ 32 h 64"/>
                <a:gd name="T58" fmla="*/ 43 w 46"/>
                <a:gd name="T59" fmla="*/ 25 h 64"/>
                <a:gd name="T60" fmla="*/ 43 w 46"/>
                <a:gd name="T61" fmla="*/ 22 h 64"/>
                <a:gd name="T62" fmla="*/ 39 w 46"/>
                <a:gd name="T63" fmla="*/ 16 h 64"/>
                <a:gd name="T64" fmla="*/ 36 w 46"/>
                <a:gd name="T65" fmla="*/ 12 h 64"/>
                <a:gd name="T66" fmla="*/ 32 w 46"/>
                <a:gd name="T67" fmla="*/ 9 h 64"/>
                <a:gd name="T68" fmla="*/ 29 w 46"/>
                <a:gd name="T69" fmla="*/ 6 h 64"/>
                <a:gd name="T70" fmla="*/ 26 w 46"/>
                <a:gd name="T71" fmla="*/ 3 h 64"/>
                <a:gd name="T72" fmla="*/ 22 w 46"/>
                <a:gd name="T73" fmla="*/ 3 h 64"/>
                <a:gd name="T74" fmla="*/ 19 w 46"/>
                <a:gd name="T75" fmla="*/ 0 h 64"/>
                <a:gd name="T76" fmla="*/ 16 w 46"/>
                <a:gd name="T77" fmla="*/ 0 h 64"/>
                <a:gd name="T78" fmla="*/ 13 w 46"/>
                <a:gd name="T79" fmla="*/ 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6" h="64">
                  <a:moveTo>
                    <a:pt x="13" y="3"/>
                  </a:moveTo>
                  <a:lnTo>
                    <a:pt x="10" y="3"/>
                  </a:lnTo>
                  <a:lnTo>
                    <a:pt x="3" y="9"/>
                  </a:lnTo>
                  <a:lnTo>
                    <a:pt x="3" y="12"/>
                  </a:lnTo>
                  <a:lnTo>
                    <a:pt x="0" y="19"/>
                  </a:lnTo>
                  <a:lnTo>
                    <a:pt x="0" y="25"/>
                  </a:lnTo>
                  <a:lnTo>
                    <a:pt x="0" y="32"/>
                  </a:lnTo>
                  <a:lnTo>
                    <a:pt x="0" y="39"/>
                  </a:lnTo>
                  <a:lnTo>
                    <a:pt x="0" y="45"/>
                  </a:lnTo>
                  <a:lnTo>
                    <a:pt x="0" y="48"/>
                  </a:lnTo>
                  <a:lnTo>
                    <a:pt x="3" y="52"/>
                  </a:lnTo>
                  <a:lnTo>
                    <a:pt x="7" y="55"/>
                  </a:lnTo>
                  <a:lnTo>
                    <a:pt x="10" y="58"/>
                  </a:lnTo>
                  <a:lnTo>
                    <a:pt x="13" y="61"/>
                  </a:lnTo>
                  <a:lnTo>
                    <a:pt x="16" y="61"/>
                  </a:lnTo>
                  <a:lnTo>
                    <a:pt x="19" y="64"/>
                  </a:lnTo>
                  <a:lnTo>
                    <a:pt x="22" y="64"/>
                  </a:lnTo>
                  <a:lnTo>
                    <a:pt x="26" y="64"/>
                  </a:lnTo>
                  <a:lnTo>
                    <a:pt x="29" y="64"/>
                  </a:lnTo>
                  <a:lnTo>
                    <a:pt x="32" y="61"/>
                  </a:lnTo>
                  <a:lnTo>
                    <a:pt x="36" y="61"/>
                  </a:lnTo>
                  <a:lnTo>
                    <a:pt x="36" y="58"/>
                  </a:lnTo>
                  <a:lnTo>
                    <a:pt x="39" y="55"/>
                  </a:lnTo>
                  <a:lnTo>
                    <a:pt x="43" y="52"/>
                  </a:lnTo>
                  <a:lnTo>
                    <a:pt x="43" y="48"/>
                  </a:lnTo>
                  <a:lnTo>
                    <a:pt x="46" y="45"/>
                  </a:lnTo>
                  <a:lnTo>
                    <a:pt x="46" y="42"/>
                  </a:lnTo>
                  <a:lnTo>
                    <a:pt x="46" y="36"/>
                  </a:lnTo>
                  <a:lnTo>
                    <a:pt x="46" y="32"/>
                  </a:lnTo>
                  <a:lnTo>
                    <a:pt x="43" y="25"/>
                  </a:lnTo>
                  <a:lnTo>
                    <a:pt x="43" y="22"/>
                  </a:lnTo>
                  <a:lnTo>
                    <a:pt x="39" y="16"/>
                  </a:lnTo>
                  <a:lnTo>
                    <a:pt x="36" y="12"/>
                  </a:lnTo>
                  <a:lnTo>
                    <a:pt x="32" y="9"/>
                  </a:lnTo>
                  <a:lnTo>
                    <a:pt x="29" y="6"/>
                  </a:lnTo>
                  <a:lnTo>
                    <a:pt x="26" y="3"/>
                  </a:lnTo>
                  <a:lnTo>
                    <a:pt x="22" y="3"/>
                  </a:lnTo>
                  <a:lnTo>
                    <a:pt x="19" y="0"/>
                  </a:lnTo>
                  <a:lnTo>
                    <a:pt x="16" y="0"/>
                  </a:lnTo>
                  <a:lnTo>
                    <a:pt x="13" y="3"/>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87" name="Freeform 1159"/>
            <p:cNvSpPr>
              <a:spLocks/>
            </p:cNvSpPr>
            <p:nvPr/>
          </p:nvSpPr>
          <p:spPr bwMode="auto">
            <a:xfrm>
              <a:off x="948" y="2867"/>
              <a:ext cx="2" cy="3"/>
            </a:xfrm>
            <a:custGeom>
              <a:avLst/>
              <a:gdLst>
                <a:gd name="T0" fmla="*/ 40 w 52"/>
                <a:gd name="T1" fmla="*/ 0 h 69"/>
                <a:gd name="T2" fmla="*/ 36 w 52"/>
                <a:gd name="T3" fmla="*/ 0 h 69"/>
                <a:gd name="T4" fmla="*/ 32 w 52"/>
                <a:gd name="T5" fmla="*/ 0 h 69"/>
                <a:gd name="T6" fmla="*/ 26 w 52"/>
                <a:gd name="T7" fmla="*/ 0 h 69"/>
                <a:gd name="T8" fmla="*/ 23 w 52"/>
                <a:gd name="T9" fmla="*/ 0 h 69"/>
                <a:gd name="T10" fmla="*/ 20 w 52"/>
                <a:gd name="T11" fmla="*/ 3 h 69"/>
                <a:gd name="T12" fmla="*/ 13 w 52"/>
                <a:gd name="T13" fmla="*/ 6 h 69"/>
                <a:gd name="T14" fmla="*/ 10 w 52"/>
                <a:gd name="T15" fmla="*/ 9 h 69"/>
                <a:gd name="T16" fmla="*/ 7 w 52"/>
                <a:gd name="T17" fmla="*/ 13 h 69"/>
                <a:gd name="T18" fmla="*/ 4 w 52"/>
                <a:gd name="T19" fmla="*/ 16 h 69"/>
                <a:gd name="T20" fmla="*/ 0 w 52"/>
                <a:gd name="T21" fmla="*/ 23 h 69"/>
                <a:gd name="T22" fmla="*/ 0 w 52"/>
                <a:gd name="T23" fmla="*/ 30 h 69"/>
                <a:gd name="T24" fmla="*/ 0 w 52"/>
                <a:gd name="T25" fmla="*/ 36 h 69"/>
                <a:gd name="T26" fmla="*/ 0 w 52"/>
                <a:gd name="T27" fmla="*/ 42 h 69"/>
                <a:gd name="T28" fmla="*/ 4 w 52"/>
                <a:gd name="T29" fmla="*/ 49 h 69"/>
                <a:gd name="T30" fmla="*/ 4 w 52"/>
                <a:gd name="T31" fmla="*/ 52 h 69"/>
                <a:gd name="T32" fmla="*/ 7 w 52"/>
                <a:gd name="T33" fmla="*/ 58 h 69"/>
                <a:gd name="T34" fmla="*/ 7 w 52"/>
                <a:gd name="T35" fmla="*/ 62 h 69"/>
                <a:gd name="T36" fmla="*/ 10 w 52"/>
                <a:gd name="T37" fmla="*/ 66 h 69"/>
                <a:gd name="T38" fmla="*/ 13 w 52"/>
                <a:gd name="T39" fmla="*/ 66 h 69"/>
                <a:gd name="T40" fmla="*/ 16 w 52"/>
                <a:gd name="T41" fmla="*/ 69 h 69"/>
                <a:gd name="T42" fmla="*/ 23 w 52"/>
                <a:gd name="T43" fmla="*/ 69 h 69"/>
                <a:gd name="T44" fmla="*/ 26 w 52"/>
                <a:gd name="T45" fmla="*/ 66 h 69"/>
                <a:gd name="T46" fmla="*/ 29 w 52"/>
                <a:gd name="T47" fmla="*/ 66 h 69"/>
                <a:gd name="T48" fmla="*/ 32 w 52"/>
                <a:gd name="T49" fmla="*/ 62 h 69"/>
                <a:gd name="T50" fmla="*/ 36 w 52"/>
                <a:gd name="T51" fmla="*/ 58 h 69"/>
                <a:gd name="T52" fmla="*/ 43 w 52"/>
                <a:gd name="T53" fmla="*/ 55 h 69"/>
                <a:gd name="T54" fmla="*/ 46 w 52"/>
                <a:gd name="T55" fmla="*/ 52 h 69"/>
                <a:gd name="T56" fmla="*/ 49 w 52"/>
                <a:gd name="T57" fmla="*/ 45 h 69"/>
                <a:gd name="T58" fmla="*/ 49 w 52"/>
                <a:gd name="T59" fmla="*/ 39 h 69"/>
                <a:gd name="T60" fmla="*/ 52 w 52"/>
                <a:gd name="T61" fmla="*/ 36 h 69"/>
                <a:gd name="T62" fmla="*/ 52 w 52"/>
                <a:gd name="T63" fmla="*/ 30 h 69"/>
                <a:gd name="T64" fmla="*/ 52 w 52"/>
                <a:gd name="T65" fmla="*/ 23 h 69"/>
                <a:gd name="T66" fmla="*/ 49 w 52"/>
                <a:gd name="T67" fmla="*/ 16 h 69"/>
                <a:gd name="T68" fmla="*/ 49 w 52"/>
                <a:gd name="T69" fmla="*/ 13 h 69"/>
                <a:gd name="T70" fmla="*/ 46 w 52"/>
                <a:gd name="T71" fmla="*/ 6 h 69"/>
                <a:gd name="T72" fmla="*/ 46 w 52"/>
                <a:gd name="T73" fmla="*/ 3 h 69"/>
                <a:gd name="T74" fmla="*/ 43 w 52"/>
                <a:gd name="T75" fmla="*/ 3 h 69"/>
                <a:gd name="T76" fmla="*/ 40 w 52"/>
                <a:gd name="T7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 h="69">
                  <a:moveTo>
                    <a:pt x="40" y="0"/>
                  </a:moveTo>
                  <a:lnTo>
                    <a:pt x="36" y="0"/>
                  </a:lnTo>
                  <a:lnTo>
                    <a:pt x="32" y="0"/>
                  </a:lnTo>
                  <a:lnTo>
                    <a:pt x="26" y="0"/>
                  </a:lnTo>
                  <a:lnTo>
                    <a:pt x="23" y="0"/>
                  </a:lnTo>
                  <a:lnTo>
                    <a:pt x="20" y="3"/>
                  </a:lnTo>
                  <a:lnTo>
                    <a:pt x="13" y="6"/>
                  </a:lnTo>
                  <a:lnTo>
                    <a:pt x="10" y="9"/>
                  </a:lnTo>
                  <a:lnTo>
                    <a:pt x="7" y="13"/>
                  </a:lnTo>
                  <a:lnTo>
                    <a:pt x="4" y="16"/>
                  </a:lnTo>
                  <a:lnTo>
                    <a:pt x="0" y="23"/>
                  </a:lnTo>
                  <a:lnTo>
                    <a:pt x="0" y="30"/>
                  </a:lnTo>
                  <a:lnTo>
                    <a:pt x="0" y="36"/>
                  </a:lnTo>
                  <a:lnTo>
                    <a:pt x="0" y="42"/>
                  </a:lnTo>
                  <a:lnTo>
                    <a:pt x="4" y="49"/>
                  </a:lnTo>
                  <a:lnTo>
                    <a:pt x="4" y="52"/>
                  </a:lnTo>
                  <a:lnTo>
                    <a:pt x="7" y="58"/>
                  </a:lnTo>
                  <a:lnTo>
                    <a:pt x="7" y="62"/>
                  </a:lnTo>
                  <a:lnTo>
                    <a:pt x="10" y="66"/>
                  </a:lnTo>
                  <a:lnTo>
                    <a:pt x="13" y="66"/>
                  </a:lnTo>
                  <a:lnTo>
                    <a:pt x="16" y="69"/>
                  </a:lnTo>
                  <a:lnTo>
                    <a:pt x="23" y="69"/>
                  </a:lnTo>
                  <a:lnTo>
                    <a:pt x="26" y="66"/>
                  </a:lnTo>
                  <a:lnTo>
                    <a:pt x="29" y="66"/>
                  </a:lnTo>
                  <a:lnTo>
                    <a:pt x="32" y="62"/>
                  </a:lnTo>
                  <a:lnTo>
                    <a:pt x="36" y="58"/>
                  </a:lnTo>
                  <a:lnTo>
                    <a:pt x="43" y="55"/>
                  </a:lnTo>
                  <a:lnTo>
                    <a:pt x="46" y="52"/>
                  </a:lnTo>
                  <a:lnTo>
                    <a:pt x="49" y="45"/>
                  </a:lnTo>
                  <a:lnTo>
                    <a:pt x="49" y="39"/>
                  </a:lnTo>
                  <a:lnTo>
                    <a:pt x="52" y="36"/>
                  </a:lnTo>
                  <a:lnTo>
                    <a:pt x="52" y="30"/>
                  </a:lnTo>
                  <a:lnTo>
                    <a:pt x="52" y="23"/>
                  </a:lnTo>
                  <a:lnTo>
                    <a:pt x="49" y="16"/>
                  </a:lnTo>
                  <a:lnTo>
                    <a:pt x="49" y="13"/>
                  </a:lnTo>
                  <a:lnTo>
                    <a:pt x="46" y="6"/>
                  </a:lnTo>
                  <a:lnTo>
                    <a:pt x="46" y="3"/>
                  </a:lnTo>
                  <a:lnTo>
                    <a:pt x="43" y="3"/>
                  </a:lnTo>
                  <a:lnTo>
                    <a:pt x="40" y="0"/>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88" name="Freeform 1160"/>
            <p:cNvSpPr>
              <a:spLocks/>
            </p:cNvSpPr>
            <p:nvPr/>
          </p:nvSpPr>
          <p:spPr bwMode="auto">
            <a:xfrm>
              <a:off x="938" y="2867"/>
              <a:ext cx="2" cy="2"/>
            </a:xfrm>
            <a:custGeom>
              <a:avLst/>
              <a:gdLst>
                <a:gd name="T0" fmla="*/ 17 w 52"/>
                <a:gd name="T1" fmla="*/ 3 h 52"/>
                <a:gd name="T2" fmla="*/ 13 w 52"/>
                <a:gd name="T3" fmla="*/ 3 h 52"/>
                <a:gd name="T4" fmla="*/ 9 w 52"/>
                <a:gd name="T5" fmla="*/ 6 h 52"/>
                <a:gd name="T6" fmla="*/ 6 w 52"/>
                <a:gd name="T7" fmla="*/ 9 h 52"/>
                <a:gd name="T8" fmla="*/ 3 w 52"/>
                <a:gd name="T9" fmla="*/ 12 h 52"/>
                <a:gd name="T10" fmla="*/ 3 w 52"/>
                <a:gd name="T11" fmla="*/ 19 h 52"/>
                <a:gd name="T12" fmla="*/ 0 w 52"/>
                <a:gd name="T13" fmla="*/ 22 h 52"/>
                <a:gd name="T14" fmla="*/ 0 w 52"/>
                <a:gd name="T15" fmla="*/ 29 h 52"/>
                <a:gd name="T16" fmla="*/ 0 w 52"/>
                <a:gd name="T17" fmla="*/ 33 h 52"/>
                <a:gd name="T18" fmla="*/ 0 w 52"/>
                <a:gd name="T19" fmla="*/ 36 h 52"/>
                <a:gd name="T20" fmla="*/ 0 w 52"/>
                <a:gd name="T21" fmla="*/ 39 h 52"/>
                <a:gd name="T22" fmla="*/ 3 w 52"/>
                <a:gd name="T23" fmla="*/ 42 h 52"/>
                <a:gd name="T24" fmla="*/ 3 w 52"/>
                <a:gd name="T25" fmla="*/ 45 h 52"/>
                <a:gd name="T26" fmla="*/ 6 w 52"/>
                <a:gd name="T27" fmla="*/ 45 h 52"/>
                <a:gd name="T28" fmla="*/ 6 w 52"/>
                <a:gd name="T29" fmla="*/ 48 h 52"/>
                <a:gd name="T30" fmla="*/ 9 w 52"/>
                <a:gd name="T31" fmla="*/ 48 h 52"/>
                <a:gd name="T32" fmla="*/ 13 w 52"/>
                <a:gd name="T33" fmla="*/ 52 h 52"/>
                <a:gd name="T34" fmla="*/ 17 w 52"/>
                <a:gd name="T35" fmla="*/ 52 h 52"/>
                <a:gd name="T36" fmla="*/ 23 w 52"/>
                <a:gd name="T37" fmla="*/ 52 h 52"/>
                <a:gd name="T38" fmla="*/ 26 w 52"/>
                <a:gd name="T39" fmla="*/ 52 h 52"/>
                <a:gd name="T40" fmla="*/ 29 w 52"/>
                <a:gd name="T41" fmla="*/ 48 h 52"/>
                <a:gd name="T42" fmla="*/ 33 w 52"/>
                <a:gd name="T43" fmla="*/ 48 h 52"/>
                <a:gd name="T44" fmla="*/ 36 w 52"/>
                <a:gd name="T45" fmla="*/ 45 h 52"/>
                <a:gd name="T46" fmla="*/ 39 w 52"/>
                <a:gd name="T47" fmla="*/ 45 h 52"/>
                <a:gd name="T48" fmla="*/ 42 w 52"/>
                <a:gd name="T49" fmla="*/ 42 h 52"/>
                <a:gd name="T50" fmla="*/ 45 w 52"/>
                <a:gd name="T51" fmla="*/ 39 h 52"/>
                <a:gd name="T52" fmla="*/ 49 w 52"/>
                <a:gd name="T53" fmla="*/ 33 h 52"/>
                <a:gd name="T54" fmla="*/ 52 w 52"/>
                <a:gd name="T55" fmla="*/ 29 h 52"/>
                <a:gd name="T56" fmla="*/ 52 w 52"/>
                <a:gd name="T57" fmla="*/ 26 h 52"/>
                <a:gd name="T58" fmla="*/ 52 w 52"/>
                <a:gd name="T59" fmla="*/ 22 h 52"/>
                <a:gd name="T60" fmla="*/ 52 w 52"/>
                <a:gd name="T61" fmla="*/ 19 h 52"/>
                <a:gd name="T62" fmla="*/ 49 w 52"/>
                <a:gd name="T63" fmla="*/ 16 h 52"/>
                <a:gd name="T64" fmla="*/ 49 w 52"/>
                <a:gd name="T65" fmla="*/ 12 h 52"/>
                <a:gd name="T66" fmla="*/ 45 w 52"/>
                <a:gd name="T67" fmla="*/ 12 h 52"/>
                <a:gd name="T68" fmla="*/ 42 w 52"/>
                <a:gd name="T69" fmla="*/ 9 h 52"/>
                <a:gd name="T70" fmla="*/ 39 w 52"/>
                <a:gd name="T71" fmla="*/ 6 h 52"/>
                <a:gd name="T72" fmla="*/ 33 w 52"/>
                <a:gd name="T73" fmla="*/ 3 h 52"/>
                <a:gd name="T74" fmla="*/ 29 w 52"/>
                <a:gd name="T75" fmla="*/ 3 h 52"/>
                <a:gd name="T76" fmla="*/ 23 w 52"/>
                <a:gd name="T77" fmla="*/ 0 h 52"/>
                <a:gd name="T78" fmla="*/ 20 w 52"/>
                <a:gd name="T79" fmla="*/ 0 h 52"/>
                <a:gd name="T80" fmla="*/ 17 w 52"/>
                <a:gd name="T81" fmla="*/ 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2" h="52">
                  <a:moveTo>
                    <a:pt x="17" y="3"/>
                  </a:moveTo>
                  <a:lnTo>
                    <a:pt x="13" y="3"/>
                  </a:lnTo>
                  <a:lnTo>
                    <a:pt x="9" y="6"/>
                  </a:lnTo>
                  <a:lnTo>
                    <a:pt x="6" y="9"/>
                  </a:lnTo>
                  <a:lnTo>
                    <a:pt x="3" y="12"/>
                  </a:lnTo>
                  <a:lnTo>
                    <a:pt x="3" y="19"/>
                  </a:lnTo>
                  <a:lnTo>
                    <a:pt x="0" y="22"/>
                  </a:lnTo>
                  <a:lnTo>
                    <a:pt x="0" y="29"/>
                  </a:lnTo>
                  <a:lnTo>
                    <a:pt x="0" y="33"/>
                  </a:lnTo>
                  <a:lnTo>
                    <a:pt x="0" y="36"/>
                  </a:lnTo>
                  <a:lnTo>
                    <a:pt x="0" y="39"/>
                  </a:lnTo>
                  <a:lnTo>
                    <a:pt x="3" y="42"/>
                  </a:lnTo>
                  <a:lnTo>
                    <a:pt x="3" y="45"/>
                  </a:lnTo>
                  <a:lnTo>
                    <a:pt x="6" y="45"/>
                  </a:lnTo>
                  <a:lnTo>
                    <a:pt x="6" y="48"/>
                  </a:lnTo>
                  <a:lnTo>
                    <a:pt x="9" y="48"/>
                  </a:lnTo>
                  <a:lnTo>
                    <a:pt x="13" y="52"/>
                  </a:lnTo>
                  <a:lnTo>
                    <a:pt x="17" y="52"/>
                  </a:lnTo>
                  <a:lnTo>
                    <a:pt x="23" y="52"/>
                  </a:lnTo>
                  <a:lnTo>
                    <a:pt x="26" y="52"/>
                  </a:lnTo>
                  <a:lnTo>
                    <a:pt x="29" y="48"/>
                  </a:lnTo>
                  <a:lnTo>
                    <a:pt x="33" y="48"/>
                  </a:lnTo>
                  <a:lnTo>
                    <a:pt x="36" y="45"/>
                  </a:lnTo>
                  <a:lnTo>
                    <a:pt x="39" y="45"/>
                  </a:lnTo>
                  <a:lnTo>
                    <a:pt x="42" y="42"/>
                  </a:lnTo>
                  <a:lnTo>
                    <a:pt x="45" y="39"/>
                  </a:lnTo>
                  <a:lnTo>
                    <a:pt x="49" y="33"/>
                  </a:lnTo>
                  <a:lnTo>
                    <a:pt x="52" y="29"/>
                  </a:lnTo>
                  <a:lnTo>
                    <a:pt x="52" y="26"/>
                  </a:lnTo>
                  <a:lnTo>
                    <a:pt x="52" y="22"/>
                  </a:lnTo>
                  <a:lnTo>
                    <a:pt x="52" y="19"/>
                  </a:lnTo>
                  <a:lnTo>
                    <a:pt x="49" y="16"/>
                  </a:lnTo>
                  <a:lnTo>
                    <a:pt x="49" y="12"/>
                  </a:lnTo>
                  <a:lnTo>
                    <a:pt x="45" y="12"/>
                  </a:lnTo>
                  <a:lnTo>
                    <a:pt x="42" y="9"/>
                  </a:lnTo>
                  <a:lnTo>
                    <a:pt x="39" y="6"/>
                  </a:lnTo>
                  <a:lnTo>
                    <a:pt x="33" y="3"/>
                  </a:lnTo>
                  <a:lnTo>
                    <a:pt x="29" y="3"/>
                  </a:lnTo>
                  <a:lnTo>
                    <a:pt x="23" y="0"/>
                  </a:lnTo>
                  <a:lnTo>
                    <a:pt x="20" y="0"/>
                  </a:lnTo>
                  <a:lnTo>
                    <a:pt x="17" y="3"/>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89" name="Freeform 1161"/>
            <p:cNvSpPr>
              <a:spLocks/>
            </p:cNvSpPr>
            <p:nvPr/>
          </p:nvSpPr>
          <p:spPr bwMode="auto">
            <a:xfrm>
              <a:off x="939" y="2875"/>
              <a:ext cx="4" cy="2"/>
            </a:xfrm>
            <a:custGeom>
              <a:avLst/>
              <a:gdLst>
                <a:gd name="T0" fmla="*/ 3 w 81"/>
                <a:gd name="T1" fmla="*/ 3 h 69"/>
                <a:gd name="T2" fmla="*/ 3 w 81"/>
                <a:gd name="T3" fmla="*/ 7 h 69"/>
                <a:gd name="T4" fmla="*/ 0 w 81"/>
                <a:gd name="T5" fmla="*/ 10 h 69"/>
                <a:gd name="T6" fmla="*/ 3 w 81"/>
                <a:gd name="T7" fmla="*/ 16 h 69"/>
                <a:gd name="T8" fmla="*/ 3 w 81"/>
                <a:gd name="T9" fmla="*/ 19 h 69"/>
                <a:gd name="T10" fmla="*/ 3 w 81"/>
                <a:gd name="T11" fmla="*/ 27 h 69"/>
                <a:gd name="T12" fmla="*/ 7 w 81"/>
                <a:gd name="T13" fmla="*/ 33 h 69"/>
                <a:gd name="T14" fmla="*/ 10 w 81"/>
                <a:gd name="T15" fmla="*/ 39 h 69"/>
                <a:gd name="T16" fmla="*/ 16 w 81"/>
                <a:gd name="T17" fmla="*/ 46 h 69"/>
                <a:gd name="T18" fmla="*/ 19 w 81"/>
                <a:gd name="T19" fmla="*/ 49 h 69"/>
                <a:gd name="T20" fmla="*/ 26 w 81"/>
                <a:gd name="T21" fmla="*/ 55 h 69"/>
                <a:gd name="T22" fmla="*/ 32 w 81"/>
                <a:gd name="T23" fmla="*/ 58 h 69"/>
                <a:gd name="T24" fmla="*/ 39 w 81"/>
                <a:gd name="T25" fmla="*/ 63 h 69"/>
                <a:gd name="T26" fmla="*/ 46 w 81"/>
                <a:gd name="T27" fmla="*/ 66 h 69"/>
                <a:gd name="T28" fmla="*/ 52 w 81"/>
                <a:gd name="T29" fmla="*/ 66 h 69"/>
                <a:gd name="T30" fmla="*/ 59 w 81"/>
                <a:gd name="T31" fmla="*/ 69 h 69"/>
                <a:gd name="T32" fmla="*/ 62 w 81"/>
                <a:gd name="T33" fmla="*/ 69 h 69"/>
                <a:gd name="T34" fmla="*/ 65 w 81"/>
                <a:gd name="T35" fmla="*/ 69 h 69"/>
                <a:gd name="T36" fmla="*/ 68 w 81"/>
                <a:gd name="T37" fmla="*/ 69 h 69"/>
                <a:gd name="T38" fmla="*/ 71 w 81"/>
                <a:gd name="T39" fmla="*/ 69 h 69"/>
                <a:gd name="T40" fmla="*/ 74 w 81"/>
                <a:gd name="T41" fmla="*/ 69 h 69"/>
                <a:gd name="T42" fmla="*/ 78 w 81"/>
                <a:gd name="T43" fmla="*/ 69 h 69"/>
                <a:gd name="T44" fmla="*/ 81 w 81"/>
                <a:gd name="T45" fmla="*/ 66 h 69"/>
                <a:gd name="T46" fmla="*/ 81 w 81"/>
                <a:gd name="T47" fmla="*/ 63 h 69"/>
                <a:gd name="T48" fmla="*/ 78 w 81"/>
                <a:gd name="T49" fmla="*/ 55 h 69"/>
                <a:gd name="T50" fmla="*/ 78 w 81"/>
                <a:gd name="T51" fmla="*/ 49 h 69"/>
                <a:gd name="T52" fmla="*/ 74 w 81"/>
                <a:gd name="T53" fmla="*/ 43 h 69"/>
                <a:gd name="T54" fmla="*/ 71 w 81"/>
                <a:gd name="T55" fmla="*/ 36 h 69"/>
                <a:gd name="T56" fmla="*/ 65 w 81"/>
                <a:gd name="T57" fmla="*/ 30 h 69"/>
                <a:gd name="T58" fmla="*/ 62 w 81"/>
                <a:gd name="T59" fmla="*/ 23 h 69"/>
                <a:gd name="T60" fmla="*/ 55 w 81"/>
                <a:gd name="T61" fmla="*/ 19 h 69"/>
                <a:gd name="T62" fmla="*/ 49 w 81"/>
                <a:gd name="T63" fmla="*/ 13 h 69"/>
                <a:gd name="T64" fmla="*/ 43 w 81"/>
                <a:gd name="T65" fmla="*/ 10 h 69"/>
                <a:gd name="T66" fmla="*/ 35 w 81"/>
                <a:gd name="T67" fmla="*/ 7 h 69"/>
                <a:gd name="T68" fmla="*/ 29 w 81"/>
                <a:gd name="T69" fmla="*/ 3 h 69"/>
                <a:gd name="T70" fmla="*/ 23 w 81"/>
                <a:gd name="T71" fmla="*/ 3 h 69"/>
                <a:gd name="T72" fmla="*/ 16 w 81"/>
                <a:gd name="T73" fmla="*/ 0 h 69"/>
                <a:gd name="T74" fmla="*/ 10 w 81"/>
                <a:gd name="T75" fmla="*/ 3 h 69"/>
                <a:gd name="T76" fmla="*/ 7 w 81"/>
                <a:gd name="T77" fmla="*/ 3 h 69"/>
                <a:gd name="T78" fmla="*/ 3 w 81"/>
                <a:gd name="T79" fmla="*/ 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1" h="69">
                  <a:moveTo>
                    <a:pt x="3" y="3"/>
                  </a:moveTo>
                  <a:lnTo>
                    <a:pt x="3" y="7"/>
                  </a:lnTo>
                  <a:lnTo>
                    <a:pt x="0" y="10"/>
                  </a:lnTo>
                  <a:lnTo>
                    <a:pt x="3" y="16"/>
                  </a:lnTo>
                  <a:lnTo>
                    <a:pt x="3" y="19"/>
                  </a:lnTo>
                  <a:lnTo>
                    <a:pt x="3" y="27"/>
                  </a:lnTo>
                  <a:lnTo>
                    <a:pt x="7" y="33"/>
                  </a:lnTo>
                  <a:lnTo>
                    <a:pt x="10" y="39"/>
                  </a:lnTo>
                  <a:lnTo>
                    <a:pt x="16" y="46"/>
                  </a:lnTo>
                  <a:lnTo>
                    <a:pt x="19" y="49"/>
                  </a:lnTo>
                  <a:lnTo>
                    <a:pt x="26" y="55"/>
                  </a:lnTo>
                  <a:lnTo>
                    <a:pt x="32" y="58"/>
                  </a:lnTo>
                  <a:lnTo>
                    <a:pt x="39" y="63"/>
                  </a:lnTo>
                  <a:lnTo>
                    <a:pt x="46" y="66"/>
                  </a:lnTo>
                  <a:lnTo>
                    <a:pt x="52" y="66"/>
                  </a:lnTo>
                  <a:lnTo>
                    <a:pt x="59" y="69"/>
                  </a:lnTo>
                  <a:lnTo>
                    <a:pt x="62" y="69"/>
                  </a:lnTo>
                  <a:lnTo>
                    <a:pt x="65" y="69"/>
                  </a:lnTo>
                  <a:lnTo>
                    <a:pt x="68" y="69"/>
                  </a:lnTo>
                  <a:lnTo>
                    <a:pt x="71" y="69"/>
                  </a:lnTo>
                  <a:lnTo>
                    <a:pt x="74" y="69"/>
                  </a:lnTo>
                  <a:lnTo>
                    <a:pt x="78" y="69"/>
                  </a:lnTo>
                  <a:lnTo>
                    <a:pt x="81" y="66"/>
                  </a:lnTo>
                  <a:lnTo>
                    <a:pt x="81" y="63"/>
                  </a:lnTo>
                  <a:lnTo>
                    <a:pt x="78" y="55"/>
                  </a:lnTo>
                  <a:lnTo>
                    <a:pt x="78" y="49"/>
                  </a:lnTo>
                  <a:lnTo>
                    <a:pt x="74" y="43"/>
                  </a:lnTo>
                  <a:lnTo>
                    <a:pt x="71" y="36"/>
                  </a:lnTo>
                  <a:lnTo>
                    <a:pt x="65" y="30"/>
                  </a:lnTo>
                  <a:lnTo>
                    <a:pt x="62" y="23"/>
                  </a:lnTo>
                  <a:lnTo>
                    <a:pt x="55" y="19"/>
                  </a:lnTo>
                  <a:lnTo>
                    <a:pt x="49" y="13"/>
                  </a:lnTo>
                  <a:lnTo>
                    <a:pt x="43" y="10"/>
                  </a:lnTo>
                  <a:lnTo>
                    <a:pt x="35" y="7"/>
                  </a:lnTo>
                  <a:lnTo>
                    <a:pt x="29" y="3"/>
                  </a:lnTo>
                  <a:lnTo>
                    <a:pt x="23" y="3"/>
                  </a:lnTo>
                  <a:lnTo>
                    <a:pt x="16" y="0"/>
                  </a:lnTo>
                  <a:lnTo>
                    <a:pt x="10" y="3"/>
                  </a:lnTo>
                  <a:lnTo>
                    <a:pt x="7" y="3"/>
                  </a:lnTo>
                  <a:lnTo>
                    <a:pt x="3" y="3"/>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90" name="Freeform 1162"/>
            <p:cNvSpPr>
              <a:spLocks/>
            </p:cNvSpPr>
            <p:nvPr/>
          </p:nvSpPr>
          <p:spPr bwMode="auto">
            <a:xfrm>
              <a:off x="943" y="2866"/>
              <a:ext cx="3" cy="2"/>
            </a:xfrm>
            <a:custGeom>
              <a:avLst/>
              <a:gdLst>
                <a:gd name="T0" fmla="*/ 14 w 66"/>
                <a:gd name="T1" fmla="*/ 3 h 79"/>
                <a:gd name="T2" fmla="*/ 11 w 66"/>
                <a:gd name="T3" fmla="*/ 3 h 79"/>
                <a:gd name="T4" fmla="*/ 7 w 66"/>
                <a:gd name="T5" fmla="*/ 10 h 79"/>
                <a:gd name="T6" fmla="*/ 4 w 66"/>
                <a:gd name="T7" fmla="*/ 13 h 79"/>
                <a:gd name="T8" fmla="*/ 4 w 66"/>
                <a:gd name="T9" fmla="*/ 19 h 79"/>
                <a:gd name="T10" fmla="*/ 4 w 66"/>
                <a:gd name="T11" fmla="*/ 30 h 79"/>
                <a:gd name="T12" fmla="*/ 0 w 66"/>
                <a:gd name="T13" fmla="*/ 36 h 79"/>
                <a:gd name="T14" fmla="*/ 4 w 66"/>
                <a:gd name="T15" fmla="*/ 43 h 79"/>
                <a:gd name="T16" fmla="*/ 4 w 66"/>
                <a:gd name="T17" fmla="*/ 49 h 79"/>
                <a:gd name="T18" fmla="*/ 4 w 66"/>
                <a:gd name="T19" fmla="*/ 55 h 79"/>
                <a:gd name="T20" fmla="*/ 4 w 66"/>
                <a:gd name="T21" fmla="*/ 62 h 79"/>
                <a:gd name="T22" fmla="*/ 7 w 66"/>
                <a:gd name="T23" fmla="*/ 65 h 79"/>
                <a:gd name="T24" fmla="*/ 7 w 66"/>
                <a:gd name="T25" fmla="*/ 68 h 79"/>
                <a:gd name="T26" fmla="*/ 11 w 66"/>
                <a:gd name="T27" fmla="*/ 72 h 79"/>
                <a:gd name="T28" fmla="*/ 14 w 66"/>
                <a:gd name="T29" fmla="*/ 72 h 79"/>
                <a:gd name="T30" fmla="*/ 17 w 66"/>
                <a:gd name="T31" fmla="*/ 75 h 79"/>
                <a:gd name="T32" fmla="*/ 23 w 66"/>
                <a:gd name="T33" fmla="*/ 75 h 79"/>
                <a:gd name="T34" fmla="*/ 26 w 66"/>
                <a:gd name="T35" fmla="*/ 79 h 79"/>
                <a:gd name="T36" fmla="*/ 30 w 66"/>
                <a:gd name="T37" fmla="*/ 79 h 79"/>
                <a:gd name="T38" fmla="*/ 36 w 66"/>
                <a:gd name="T39" fmla="*/ 75 h 79"/>
                <a:gd name="T40" fmla="*/ 39 w 66"/>
                <a:gd name="T41" fmla="*/ 75 h 79"/>
                <a:gd name="T42" fmla="*/ 46 w 66"/>
                <a:gd name="T43" fmla="*/ 75 h 79"/>
                <a:gd name="T44" fmla="*/ 49 w 66"/>
                <a:gd name="T45" fmla="*/ 72 h 79"/>
                <a:gd name="T46" fmla="*/ 53 w 66"/>
                <a:gd name="T47" fmla="*/ 65 h 79"/>
                <a:gd name="T48" fmla="*/ 56 w 66"/>
                <a:gd name="T49" fmla="*/ 62 h 79"/>
                <a:gd name="T50" fmla="*/ 59 w 66"/>
                <a:gd name="T51" fmla="*/ 58 h 79"/>
                <a:gd name="T52" fmla="*/ 62 w 66"/>
                <a:gd name="T53" fmla="*/ 52 h 79"/>
                <a:gd name="T54" fmla="*/ 66 w 66"/>
                <a:gd name="T55" fmla="*/ 46 h 79"/>
                <a:gd name="T56" fmla="*/ 66 w 66"/>
                <a:gd name="T57" fmla="*/ 43 h 79"/>
                <a:gd name="T58" fmla="*/ 66 w 66"/>
                <a:gd name="T59" fmla="*/ 36 h 79"/>
                <a:gd name="T60" fmla="*/ 66 w 66"/>
                <a:gd name="T61" fmla="*/ 33 h 79"/>
                <a:gd name="T62" fmla="*/ 62 w 66"/>
                <a:gd name="T63" fmla="*/ 30 h 79"/>
                <a:gd name="T64" fmla="*/ 59 w 66"/>
                <a:gd name="T65" fmla="*/ 26 h 79"/>
                <a:gd name="T66" fmla="*/ 56 w 66"/>
                <a:gd name="T67" fmla="*/ 19 h 79"/>
                <a:gd name="T68" fmla="*/ 49 w 66"/>
                <a:gd name="T69" fmla="*/ 16 h 79"/>
                <a:gd name="T70" fmla="*/ 42 w 66"/>
                <a:gd name="T71" fmla="*/ 10 h 79"/>
                <a:gd name="T72" fmla="*/ 36 w 66"/>
                <a:gd name="T73" fmla="*/ 7 h 79"/>
                <a:gd name="T74" fmla="*/ 33 w 66"/>
                <a:gd name="T75" fmla="*/ 3 h 79"/>
                <a:gd name="T76" fmla="*/ 26 w 66"/>
                <a:gd name="T77" fmla="*/ 3 h 79"/>
                <a:gd name="T78" fmla="*/ 20 w 66"/>
                <a:gd name="T79" fmla="*/ 0 h 79"/>
                <a:gd name="T80" fmla="*/ 14 w 66"/>
                <a:gd name="T81" fmla="*/ 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6" h="79">
                  <a:moveTo>
                    <a:pt x="14" y="3"/>
                  </a:moveTo>
                  <a:lnTo>
                    <a:pt x="11" y="3"/>
                  </a:lnTo>
                  <a:lnTo>
                    <a:pt x="7" y="10"/>
                  </a:lnTo>
                  <a:lnTo>
                    <a:pt x="4" y="13"/>
                  </a:lnTo>
                  <a:lnTo>
                    <a:pt x="4" y="19"/>
                  </a:lnTo>
                  <a:lnTo>
                    <a:pt x="4" y="30"/>
                  </a:lnTo>
                  <a:lnTo>
                    <a:pt x="0" y="36"/>
                  </a:lnTo>
                  <a:lnTo>
                    <a:pt x="4" y="43"/>
                  </a:lnTo>
                  <a:lnTo>
                    <a:pt x="4" y="49"/>
                  </a:lnTo>
                  <a:lnTo>
                    <a:pt x="4" y="55"/>
                  </a:lnTo>
                  <a:lnTo>
                    <a:pt x="4" y="62"/>
                  </a:lnTo>
                  <a:lnTo>
                    <a:pt x="7" y="65"/>
                  </a:lnTo>
                  <a:lnTo>
                    <a:pt x="7" y="68"/>
                  </a:lnTo>
                  <a:lnTo>
                    <a:pt x="11" y="72"/>
                  </a:lnTo>
                  <a:lnTo>
                    <a:pt x="14" y="72"/>
                  </a:lnTo>
                  <a:lnTo>
                    <a:pt x="17" y="75"/>
                  </a:lnTo>
                  <a:lnTo>
                    <a:pt x="23" y="75"/>
                  </a:lnTo>
                  <a:lnTo>
                    <a:pt x="26" y="79"/>
                  </a:lnTo>
                  <a:lnTo>
                    <a:pt x="30" y="79"/>
                  </a:lnTo>
                  <a:lnTo>
                    <a:pt x="36" y="75"/>
                  </a:lnTo>
                  <a:lnTo>
                    <a:pt x="39" y="75"/>
                  </a:lnTo>
                  <a:lnTo>
                    <a:pt x="46" y="75"/>
                  </a:lnTo>
                  <a:lnTo>
                    <a:pt x="49" y="72"/>
                  </a:lnTo>
                  <a:lnTo>
                    <a:pt x="53" y="65"/>
                  </a:lnTo>
                  <a:lnTo>
                    <a:pt x="56" y="62"/>
                  </a:lnTo>
                  <a:lnTo>
                    <a:pt x="59" y="58"/>
                  </a:lnTo>
                  <a:lnTo>
                    <a:pt x="62" y="52"/>
                  </a:lnTo>
                  <a:lnTo>
                    <a:pt x="66" y="46"/>
                  </a:lnTo>
                  <a:lnTo>
                    <a:pt x="66" y="43"/>
                  </a:lnTo>
                  <a:lnTo>
                    <a:pt x="66" y="36"/>
                  </a:lnTo>
                  <a:lnTo>
                    <a:pt x="66" y="33"/>
                  </a:lnTo>
                  <a:lnTo>
                    <a:pt x="62" y="30"/>
                  </a:lnTo>
                  <a:lnTo>
                    <a:pt x="59" y="26"/>
                  </a:lnTo>
                  <a:lnTo>
                    <a:pt x="56" y="19"/>
                  </a:lnTo>
                  <a:lnTo>
                    <a:pt x="49" y="16"/>
                  </a:lnTo>
                  <a:lnTo>
                    <a:pt x="42" y="10"/>
                  </a:lnTo>
                  <a:lnTo>
                    <a:pt x="36" y="7"/>
                  </a:lnTo>
                  <a:lnTo>
                    <a:pt x="33" y="3"/>
                  </a:lnTo>
                  <a:lnTo>
                    <a:pt x="26" y="3"/>
                  </a:lnTo>
                  <a:lnTo>
                    <a:pt x="20" y="0"/>
                  </a:lnTo>
                  <a:lnTo>
                    <a:pt x="14" y="3"/>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91" name="Freeform 1163"/>
            <p:cNvSpPr>
              <a:spLocks/>
            </p:cNvSpPr>
            <p:nvPr/>
          </p:nvSpPr>
          <p:spPr bwMode="auto">
            <a:xfrm>
              <a:off x="943" y="2871"/>
              <a:ext cx="3" cy="2"/>
            </a:xfrm>
            <a:custGeom>
              <a:avLst/>
              <a:gdLst>
                <a:gd name="T0" fmla="*/ 25 w 61"/>
                <a:gd name="T1" fmla="*/ 3 h 48"/>
                <a:gd name="T2" fmla="*/ 19 w 61"/>
                <a:gd name="T3" fmla="*/ 3 h 48"/>
                <a:gd name="T4" fmla="*/ 15 w 61"/>
                <a:gd name="T5" fmla="*/ 6 h 48"/>
                <a:gd name="T6" fmla="*/ 12 w 61"/>
                <a:gd name="T7" fmla="*/ 9 h 48"/>
                <a:gd name="T8" fmla="*/ 9 w 61"/>
                <a:gd name="T9" fmla="*/ 9 h 48"/>
                <a:gd name="T10" fmla="*/ 6 w 61"/>
                <a:gd name="T11" fmla="*/ 12 h 48"/>
                <a:gd name="T12" fmla="*/ 3 w 61"/>
                <a:gd name="T13" fmla="*/ 19 h 48"/>
                <a:gd name="T14" fmla="*/ 3 w 61"/>
                <a:gd name="T15" fmla="*/ 22 h 48"/>
                <a:gd name="T16" fmla="*/ 3 w 61"/>
                <a:gd name="T17" fmla="*/ 25 h 48"/>
                <a:gd name="T18" fmla="*/ 0 w 61"/>
                <a:gd name="T19" fmla="*/ 28 h 48"/>
                <a:gd name="T20" fmla="*/ 3 w 61"/>
                <a:gd name="T21" fmla="*/ 31 h 48"/>
                <a:gd name="T22" fmla="*/ 3 w 61"/>
                <a:gd name="T23" fmla="*/ 35 h 48"/>
                <a:gd name="T24" fmla="*/ 6 w 61"/>
                <a:gd name="T25" fmla="*/ 38 h 48"/>
                <a:gd name="T26" fmla="*/ 9 w 61"/>
                <a:gd name="T27" fmla="*/ 42 h 48"/>
                <a:gd name="T28" fmla="*/ 12 w 61"/>
                <a:gd name="T29" fmla="*/ 45 h 48"/>
                <a:gd name="T30" fmla="*/ 15 w 61"/>
                <a:gd name="T31" fmla="*/ 48 h 48"/>
                <a:gd name="T32" fmla="*/ 19 w 61"/>
                <a:gd name="T33" fmla="*/ 48 h 48"/>
                <a:gd name="T34" fmla="*/ 22 w 61"/>
                <a:gd name="T35" fmla="*/ 48 h 48"/>
                <a:gd name="T36" fmla="*/ 28 w 61"/>
                <a:gd name="T37" fmla="*/ 48 h 48"/>
                <a:gd name="T38" fmla="*/ 31 w 61"/>
                <a:gd name="T39" fmla="*/ 48 h 48"/>
                <a:gd name="T40" fmla="*/ 38 w 61"/>
                <a:gd name="T41" fmla="*/ 48 h 48"/>
                <a:gd name="T42" fmla="*/ 42 w 61"/>
                <a:gd name="T43" fmla="*/ 45 h 48"/>
                <a:gd name="T44" fmla="*/ 45 w 61"/>
                <a:gd name="T45" fmla="*/ 45 h 48"/>
                <a:gd name="T46" fmla="*/ 48 w 61"/>
                <a:gd name="T47" fmla="*/ 42 h 48"/>
                <a:gd name="T48" fmla="*/ 51 w 61"/>
                <a:gd name="T49" fmla="*/ 38 h 48"/>
                <a:gd name="T50" fmla="*/ 55 w 61"/>
                <a:gd name="T51" fmla="*/ 35 h 48"/>
                <a:gd name="T52" fmla="*/ 58 w 61"/>
                <a:gd name="T53" fmla="*/ 31 h 48"/>
                <a:gd name="T54" fmla="*/ 58 w 61"/>
                <a:gd name="T55" fmla="*/ 28 h 48"/>
                <a:gd name="T56" fmla="*/ 61 w 61"/>
                <a:gd name="T57" fmla="*/ 25 h 48"/>
                <a:gd name="T58" fmla="*/ 61 w 61"/>
                <a:gd name="T59" fmla="*/ 19 h 48"/>
                <a:gd name="T60" fmla="*/ 58 w 61"/>
                <a:gd name="T61" fmla="*/ 15 h 48"/>
                <a:gd name="T62" fmla="*/ 58 w 61"/>
                <a:gd name="T63" fmla="*/ 12 h 48"/>
                <a:gd name="T64" fmla="*/ 55 w 61"/>
                <a:gd name="T65" fmla="*/ 9 h 48"/>
                <a:gd name="T66" fmla="*/ 51 w 61"/>
                <a:gd name="T67" fmla="*/ 6 h 48"/>
                <a:gd name="T68" fmla="*/ 48 w 61"/>
                <a:gd name="T69" fmla="*/ 6 h 48"/>
                <a:gd name="T70" fmla="*/ 45 w 61"/>
                <a:gd name="T71" fmla="*/ 3 h 48"/>
                <a:gd name="T72" fmla="*/ 42 w 61"/>
                <a:gd name="T73" fmla="*/ 3 h 48"/>
                <a:gd name="T74" fmla="*/ 38 w 61"/>
                <a:gd name="T75" fmla="*/ 0 h 48"/>
                <a:gd name="T76" fmla="*/ 31 w 61"/>
                <a:gd name="T77" fmla="*/ 0 h 48"/>
                <a:gd name="T78" fmla="*/ 28 w 61"/>
                <a:gd name="T79" fmla="*/ 0 h 48"/>
                <a:gd name="T80" fmla="*/ 25 w 61"/>
                <a:gd name="T81"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 h="48">
                  <a:moveTo>
                    <a:pt x="25" y="3"/>
                  </a:moveTo>
                  <a:lnTo>
                    <a:pt x="19" y="3"/>
                  </a:lnTo>
                  <a:lnTo>
                    <a:pt x="15" y="6"/>
                  </a:lnTo>
                  <a:lnTo>
                    <a:pt x="12" y="9"/>
                  </a:lnTo>
                  <a:lnTo>
                    <a:pt x="9" y="9"/>
                  </a:lnTo>
                  <a:lnTo>
                    <a:pt x="6" y="12"/>
                  </a:lnTo>
                  <a:lnTo>
                    <a:pt x="3" y="19"/>
                  </a:lnTo>
                  <a:lnTo>
                    <a:pt x="3" y="22"/>
                  </a:lnTo>
                  <a:lnTo>
                    <a:pt x="3" y="25"/>
                  </a:lnTo>
                  <a:lnTo>
                    <a:pt x="0" y="28"/>
                  </a:lnTo>
                  <a:lnTo>
                    <a:pt x="3" y="31"/>
                  </a:lnTo>
                  <a:lnTo>
                    <a:pt x="3" y="35"/>
                  </a:lnTo>
                  <a:lnTo>
                    <a:pt x="6" y="38"/>
                  </a:lnTo>
                  <a:lnTo>
                    <a:pt x="9" y="42"/>
                  </a:lnTo>
                  <a:lnTo>
                    <a:pt x="12" y="45"/>
                  </a:lnTo>
                  <a:lnTo>
                    <a:pt x="15" y="48"/>
                  </a:lnTo>
                  <a:lnTo>
                    <a:pt x="19" y="48"/>
                  </a:lnTo>
                  <a:lnTo>
                    <a:pt x="22" y="48"/>
                  </a:lnTo>
                  <a:lnTo>
                    <a:pt x="28" y="48"/>
                  </a:lnTo>
                  <a:lnTo>
                    <a:pt x="31" y="48"/>
                  </a:lnTo>
                  <a:lnTo>
                    <a:pt x="38" y="48"/>
                  </a:lnTo>
                  <a:lnTo>
                    <a:pt x="42" y="45"/>
                  </a:lnTo>
                  <a:lnTo>
                    <a:pt x="45" y="45"/>
                  </a:lnTo>
                  <a:lnTo>
                    <a:pt x="48" y="42"/>
                  </a:lnTo>
                  <a:lnTo>
                    <a:pt x="51" y="38"/>
                  </a:lnTo>
                  <a:lnTo>
                    <a:pt x="55" y="35"/>
                  </a:lnTo>
                  <a:lnTo>
                    <a:pt x="58" y="31"/>
                  </a:lnTo>
                  <a:lnTo>
                    <a:pt x="58" y="28"/>
                  </a:lnTo>
                  <a:lnTo>
                    <a:pt x="61" y="25"/>
                  </a:lnTo>
                  <a:lnTo>
                    <a:pt x="61" y="19"/>
                  </a:lnTo>
                  <a:lnTo>
                    <a:pt x="58" y="15"/>
                  </a:lnTo>
                  <a:lnTo>
                    <a:pt x="58" y="12"/>
                  </a:lnTo>
                  <a:lnTo>
                    <a:pt x="55" y="9"/>
                  </a:lnTo>
                  <a:lnTo>
                    <a:pt x="51" y="6"/>
                  </a:lnTo>
                  <a:lnTo>
                    <a:pt x="48" y="6"/>
                  </a:lnTo>
                  <a:lnTo>
                    <a:pt x="45" y="3"/>
                  </a:lnTo>
                  <a:lnTo>
                    <a:pt x="42" y="3"/>
                  </a:lnTo>
                  <a:lnTo>
                    <a:pt x="38" y="0"/>
                  </a:lnTo>
                  <a:lnTo>
                    <a:pt x="31" y="0"/>
                  </a:lnTo>
                  <a:lnTo>
                    <a:pt x="28" y="0"/>
                  </a:lnTo>
                  <a:lnTo>
                    <a:pt x="25" y="3"/>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92" name="Freeform 1164"/>
            <p:cNvSpPr>
              <a:spLocks/>
            </p:cNvSpPr>
            <p:nvPr/>
          </p:nvSpPr>
          <p:spPr bwMode="auto">
            <a:xfrm>
              <a:off x="945" y="2875"/>
              <a:ext cx="3" cy="2"/>
            </a:xfrm>
            <a:custGeom>
              <a:avLst/>
              <a:gdLst>
                <a:gd name="T0" fmla="*/ 4 w 49"/>
                <a:gd name="T1" fmla="*/ 26 h 62"/>
                <a:gd name="T2" fmla="*/ 0 w 49"/>
                <a:gd name="T3" fmla="*/ 29 h 62"/>
                <a:gd name="T4" fmla="*/ 0 w 49"/>
                <a:gd name="T5" fmla="*/ 36 h 62"/>
                <a:gd name="T6" fmla="*/ 0 w 49"/>
                <a:gd name="T7" fmla="*/ 39 h 62"/>
                <a:gd name="T8" fmla="*/ 4 w 49"/>
                <a:gd name="T9" fmla="*/ 42 h 62"/>
                <a:gd name="T10" fmla="*/ 4 w 49"/>
                <a:gd name="T11" fmla="*/ 48 h 62"/>
                <a:gd name="T12" fmla="*/ 7 w 49"/>
                <a:gd name="T13" fmla="*/ 51 h 62"/>
                <a:gd name="T14" fmla="*/ 7 w 49"/>
                <a:gd name="T15" fmla="*/ 56 h 62"/>
                <a:gd name="T16" fmla="*/ 10 w 49"/>
                <a:gd name="T17" fmla="*/ 56 h 62"/>
                <a:gd name="T18" fmla="*/ 13 w 49"/>
                <a:gd name="T19" fmla="*/ 59 h 62"/>
                <a:gd name="T20" fmla="*/ 16 w 49"/>
                <a:gd name="T21" fmla="*/ 59 h 62"/>
                <a:gd name="T22" fmla="*/ 23 w 49"/>
                <a:gd name="T23" fmla="*/ 62 h 62"/>
                <a:gd name="T24" fmla="*/ 26 w 49"/>
                <a:gd name="T25" fmla="*/ 62 h 62"/>
                <a:gd name="T26" fmla="*/ 29 w 49"/>
                <a:gd name="T27" fmla="*/ 59 h 62"/>
                <a:gd name="T28" fmla="*/ 32 w 49"/>
                <a:gd name="T29" fmla="*/ 59 h 62"/>
                <a:gd name="T30" fmla="*/ 35 w 49"/>
                <a:gd name="T31" fmla="*/ 56 h 62"/>
                <a:gd name="T32" fmla="*/ 40 w 49"/>
                <a:gd name="T33" fmla="*/ 51 h 62"/>
                <a:gd name="T34" fmla="*/ 43 w 49"/>
                <a:gd name="T35" fmla="*/ 48 h 62"/>
                <a:gd name="T36" fmla="*/ 46 w 49"/>
                <a:gd name="T37" fmla="*/ 45 h 62"/>
                <a:gd name="T38" fmla="*/ 46 w 49"/>
                <a:gd name="T39" fmla="*/ 42 h 62"/>
                <a:gd name="T40" fmla="*/ 49 w 49"/>
                <a:gd name="T41" fmla="*/ 36 h 62"/>
                <a:gd name="T42" fmla="*/ 49 w 49"/>
                <a:gd name="T43" fmla="*/ 32 h 62"/>
                <a:gd name="T44" fmla="*/ 49 w 49"/>
                <a:gd name="T45" fmla="*/ 29 h 62"/>
                <a:gd name="T46" fmla="*/ 49 w 49"/>
                <a:gd name="T47" fmla="*/ 23 h 62"/>
                <a:gd name="T48" fmla="*/ 49 w 49"/>
                <a:gd name="T49" fmla="*/ 20 h 62"/>
                <a:gd name="T50" fmla="*/ 46 w 49"/>
                <a:gd name="T51" fmla="*/ 16 h 62"/>
                <a:gd name="T52" fmla="*/ 46 w 49"/>
                <a:gd name="T53" fmla="*/ 9 h 62"/>
                <a:gd name="T54" fmla="*/ 43 w 49"/>
                <a:gd name="T55" fmla="*/ 9 h 62"/>
                <a:gd name="T56" fmla="*/ 40 w 49"/>
                <a:gd name="T57" fmla="*/ 6 h 62"/>
                <a:gd name="T58" fmla="*/ 35 w 49"/>
                <a:gd name="T59" fmla="*/ 3 h 62"/>
                <a:gd name="T60" fmla="*/ 32 w 49"/>
                <a:gd name="T61" fmla="*/ 3 h 62"/>
                <a:gd name="T62" fmla="*/ 29 w 49"/>
                <a:gd name="T63" fmla="*/ 0 h 62"/>
                <a:gd name="T64" fmla="*/ 26 w 49"/>
                <a:gd name="T65" fmla="*/ 3 h 62"/>
                <a:gd name="T66" fmla="*/ 19 w 49"/>
                <a:gd name="T67" fmla="*/ 3 h 62"/>
                <a:gd name="T68" fmla="*/ 16 w 49"/>
                <a:gd name="T69" fmla="*/ 3 h 62"/>
                <a:gd name="T70" fmla="*/ 13 w 49"/>
                <a:gd name="T71" fmla="*/ 6 h 62"/>
                <a:gd name="T72" fmla="*/ 10 w 49"/>
                <a:gd name="T73" fmla="*/ 9 h 62"/>
                <a:gd name="T74" fmla="*/ 7 w 49"/>
                <a:gd name="T75" fmla="*/ 12 h 62"/>
                <a:gd name="T76" fmla="*/ 7 w 49"/>
                <a:gd name="T77" fmla="*/ 16 h 62"/>
                <a:gd name="T78" fmla="*/ 4 w 49"/>
                <a:gd name="T79" fmla="*/ 20 h 62"/>
                <a:gd name="T80" fmla="*/ 4 w 49"/>
                <a:gd name="T81" fmla="*/ 2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9" h="62">
                  <a:moveTo>
                    <a:pt x="4" y="26"/>
                  </a:moveTo>
                  <a:lnTo>
                    <a:pt x="0" y="29"/>
                  </a:lnTo>
                  <a:lnTo>
                    <a:pt x="0" y="36"/>
                  </a:lnTo>
                  <a:lnTo>
                    <a:pt x="0" y="39"/>
                  </a:lnTo>
                  <a:lnTo>
                    <a:pt x="4" y="42"/>
                  </a:lnTo>
                  <a:lnTo>
                    <a:pt x="4" y="48"/>
                  </a:lnTo>
                  <a:lnTo>
                    <a:pt x="7" y="51"/>
                  </a:lnTo>
                  <a:lnTo>
                    <a:pt x="7" y="56"/>
                  </a:lnTo>
                  <a:lnTo>
                    <a:pt x="10" y="56"/>
                  </a:lnTo>
                  <a:lnTo>
                    <a:pt x="13" y="59"/>
                  </a:lnTo>
                  <a:lnTo>
                    <a:pt x="16" y="59"/>
                  </a:lnTo>
                  <a:lnTo>
                    <a:pt x="23" y="62"/>
                  </a:lnTo>
                  <a:lnTo>
                    <a:pt x="26" y="62"/>
                  </a:lnTo>
                  <a:lnTo>
                    <a:pt x="29" y="59"/>
                  </a:lnTo>
                  <a:lnTo>
                    <a:pt x="32" y="59"/>
                  </a:lnTo>
                  <a:lnTo>
                    <a:pt x="35" y="56"/>
                  </a:lnTo>
                  <a:lnTo>
                    <a:pt x="40" y="51"/>
                  </a:lnTo>
                  <a:lnTo>
                    <a:pt x="43" y="48"/>
                  </a:lnTo>
                  <a:lnTo>
                    <a:pt x="46" y="45"/>
                  </a:lnTo>
                  <a:lnTo>
                    <a:pt x="46" y="42"/>
                  </a:lnTo>
                  <a:lnTo>
                    <a:pt x="49" y="36"/>
                  </a:lnTo>
                  <a:lnTo>
                    <a:pt x="49" y="32"/>
                  </a:lnTo>
                  <a:lnTo>
                    <a:pt x="49" y="29"/>
                  </a:lnTo>
                  <a:lnTo>
                    <a:pt x="49" y="23"/>
                  </a:lnTo>
                  <a:lnTo>
                    <a:pt x="49" y="20"/>
                  </a:lnTo>
                  <a:lnTo>
                    <a:pt x="46" y="16"/>
                  </a:lnTo>
                  <a:lnTo>
                    <a:pt x="46" y="9"/>
                  </a:lnTo>
                  <a:lnTo>
                    <a:pt x="43" y="9"/>
                  </a:lnTo>
                  <a:lnTo>
                    <a:pt x="40" y="6"/>
                  </a:lnTo>
                  <a:lnTo>
                    <a:pt x="35" y="3"/>
                  </a:lnTo>
                  <a:lnTo>
                    <a:pt x="32" y="3"/>
                  </a:lnTo>
                  <a:lnTo>
                    <a:pt x="29" y="0"/>
                  </a:lnTo>
                  <a:lnTo>
                    <a:pt x="26" y="3"/>
                  </a:lnTo>
                  <a:lnTo>
                    <a:pt x="19" y="3"/>
                  </a:lnTo>
                  <a:lnTo>
                    <a:pt x="16" y="3"/>
                  </a:lnTo>
                  <a:lnTo>
                    <a:pt x="13" y="6"/>
                  </a:lnTo>
                  <a:lnTo>
                    <a:pt x="10" y="9"/>
                  </a:lnTo>
                  <a:lnTo>
                    <a:pt x="7" y="12"/>
                  </a:lnTo>
                  <a:lnTo>
                    <a:pt x="7" y="16"/>
                  </a:lnTo>
                  <a:lnTo>
                    <a:pt x="4" y="20"/>
                  </a:lnTo>
                  <a:lnTo>
                    <a:pt x="4" y="26"/>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93" name="Freeform 1165"/>
            <p:cNvSpPr>
              <a:spLocks/>
            </p:cNvSpPr>
            <p:nvPr/>
          </p:nvSpPr>
          <p:spPr bwMode="auto">
            <a:xfrm>
              <a:off x="946" y="2880"/>
              <a:ext cx="2" cy="2"/>
            </a:xfrm>
            <a:custGeom>
              <a:avLst/>
              <a:gdLst>
                <a:gd name="T0" fmla="*/ 13 w 55"/>
                <a:gd name="T1" fmla="*/ 0 h 58"/>
                <a:gd name="T2" fmla="*/ 9 w 55"/>
                <a:gd name="T3" fmla="*/ 3 h 58"/>
                <a:gd name="T4" fmla="*/ 6 w 55"/>
                <a:gd name="T5" fmla="*/ 7 h 58"/>
                <a:gd name="T6" fmla="*/ 3 w 55"/>
                <a:gd name="T7" fmla="*/ 10 h 58"/>
                <a:gd name="T8" fmla="*/ 3 w 55"/>
                <a:gd name="T9" fmla="*/ 13 h 58"/>
                <a:gd name="T10" fmla="*/ 0 w 55"/>
                <a:gd name="T11" fmla="*/ 16 h 58"/>
                <a:gd name="T12" fmla="*/ 0 w 55"/>
                <a:gd name="T13" fmla="*/ 22 h 58"/>
                <a:gd name="T14" fmla="*/ 0 w 55"/>
                <a:gd name="T15" fmla="*/ 26 h 58"/>
                <a:gd name="T16" fmla="*/ 3 w 55"/>
                <a:gd name="T17" fmla="*/ 32 h 58"/>
                <a:gd name="T18" fmla="*/ 3 w 55"/>
                <a:gd name="T19" fmla="*/ 35 h 58"/>
                <a:gd name="T20" fmla="*/ 3 w 55"/>
                <a:gd name="T21" fmla="*/ 39 h 58"/>
                <a:gd name="T22" fmla="*/ 6 w 55"/>
                <a:gd name="T23" fmla="*/ 43 h 58"/>
                <a:gd name="T24" fmla="*/ 6 w 55"/>
                <a:gd name="T25" fmla="*/ 46 h 58"/>
                <a:gd name="T26" fmla="*/ 6 w 55"/>
                <a:gd name="T27" fmla="*/ 49 h 58"/>
                <a:gd name="T28" fmla="*/ 9 w 55"/>
                <a:gd name="T29" fmla="*/ 52 h 58"/>
                <a:gd name="T30" fmla="*/ 13 w 55"/>
                <a:gd name="T31" fmla="*/ 55 h 58"/>
                <a:gd name="T32" fmla="*/ 16 w 55"/>
                <a:gd name="T33" fmla="*/ 55 h 58"/>
                <a:gd name="T34" fmla="*/ 16 w 55"/>
                <a:gd name="T35" fmla="*/ 58 h 58"/>
                <a:gd name="T36" fmla="*/ 22 w 55"/>
                <a:gd name="T37" fmla="*/ 58 h 58"/>
                <a:gd name="T38" fmla="*/ 25 w 55"/>
                <a:gd name="T39" fmla="*/ 58 h 58"/>
                <a:gd name="T40" fmla="*/ 30 w 55"/>
                <a:gd name="T41" fmla="*/ 58 h 58"/>
                <a:gd name="T42" fmla="*/ 36 w 55"/>
                <a:gd name="T43" fmla="*/ 55 h 58"/>
                <a:gd name="T44" fmla="*/ 39 w 55"/>
                <a:gd name="T45" fmla="*/ 52 h 58"/>
                <a:gd name="T46" fmla="*/ 42 w 55"/>
                <a:gd name="T47" fmla="*/ 49 h 58"/>
                <a:gd name="T48" fmla="*/ 45 w 55"/>
                <a:gd name="T49" fmla="*/ 43 h 58"/>
                <a:gd name="T50" fmla="*/ 49 w 55"/>
                <a:gd name="T51" fmla="*/ 39 h 58"/>
                <a:gd name="T52" fmla="*/ 52 w 55"/>
                <a:gd name="T53" fmla="*/ 32 h 58"/>
                <a:gd name="T54" fmla="*/ 52 w 55"/>
                <a:gd name="T55" fmla="*/ 29 h 58"/>
                <a:gd name="T56" fmla="*/ 55 w 55"/>
                <a:gd name="T57" fmla="*/ 22 h 58"/>
                <a:gd name="T58" fmla="*/ 55 w 55"/>
                <a:gd name="T59" fmla="*/ 19 h 58"/>
                <a:gd name="T60" fmla="*/ 55 w 55"/>
                <a:gd name="T61" fmla="*/ 16 h 58"/>
                <a:gd name="T62" fmla="*/ 52 w 55"/>
                <a:gd name="T63" fmla="*/ 10 h 58"/>
                <a:gd name="T64" fmla="*/ 49 w 55"/>
                <a:gd name="T65" fmla="*/ 7 h 58"/>
                <a:gd name="T66" fmla="*/ 45 w 55"/>
                <a:gd name="T67" fmla="*/ 7 h 58"/>
                <a:gd name="T68" fmla="*/ 42 w 55"/>
                <a:gd name="T69" fmla="*/ 3 h 58"/>
                <a:gd name="T70" fmla="*/ 39 w 55"/>
                <a:gd name="T71" fmla="*/ 0 h 58"/>
                <a:gd name="T72" fmla="*/ 33 w 55"/>
                <a:gd name="T73" fmla="*/ 0 h 58"/>
                <a:gd name="T74" fmla="*/ 30 w 55"/>
                <a:gd name="T75" fmla="*/ 0 h 58"/>
                <a:gd name="T76" fmla="*/ 22 w 55"/>
                <a:gd name="T77" fmla="*/ 0 h 58"/>
                <a:gd name="T78" fmla="*/ 19 w 55"/>
                <a:gd name="T79" fmla="*/ 0 h 58"/>
                <a:gd name="T80" fmla="*/ 13 w 55"/>
                <a:gd name="T8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 h="58">
                  <a:moveTo>
                    <a:pt x="13" y="0"/>
                  </a:moveTo>
                  <a:lnTo>
                    <a:pt x="9" y="3"/>
                  </a:lnTo>
                  <a:lnTo>
                    <a:pt x="6" y="7"/>
                  </a:lnTo>
                  <a:lnTo>
                    <a:pt x="3" y="10"/>
                  </a:lnTo>
                  <a:lnTo>
                    <a:pt x="3" y="13"/>
                  </a:lnTo>
                  <a:lnTo>
                    <a:pt x="0" y="16"/>
                  </a:lnTo>
                  <a:lnTo>
                    <a:pt x="0" y="22"/>
                  </a:lnTo>
                  <a:lnTo>
                    <a:pt x="0" y="26"/>
                  </a:lnTo>
                  <a:lnTo>
                    <a:pt x="3" y="32"/>
                  </a:lnTo>
                  <a:lnTo>
                    <a:pt x="3" y="35"/>
                  </a:lnTo>
                  <a:lnTo>
                    <a:pt x="3" y="39"/>
                  </a:lnTo>
                  <a:lnTo>
                    <a:pt x="6" y="43"/>
                  </a:lnTo>
                  <a:lnTo>
                    <a:pt x="6" y="46"/>
                  </a:lnTo>
                  <a:lnTo>
                    <a:pt x="6" y="49"/>
                  </a:lnTo>
                  <a:lnTo>
                    <a:pt x="9" y="52"/>
                  </a:lnTo>
                  <a:lnTo>
                    <a:pt x="13" y="55"/>
                  </a:lnTo>
                  <a:lnTo>
                    <a:pt x="16" y="55"/>
                  </a:lnTo>
                  <a:lnTo>
                    <a:pt x="16" y="58"/>
                  </a:lnTo>
                  <a:lnTo>
                    <a:pt x="22" y="58"/>
                  </a:lnTo>
                  <a:lnTo>
                    <a:pt x="25" y="58"/>
                  </a:lnTo>
                  <a:lnTo>
                    <a:pt x="30" y="58"/>
                  </a:lnTo>
                  <a:lnTo>
                    <a:pt x="36" y="55"/>
                  </a:lnTo>
                  <a:lnTo>
                    <a:pt x="39" y="52"/>
                  </a:lnTo>
                  <a:lnTo>
                    <a:pt x="42" y="49"/>
                  </a:lnTo>
                  <a:lnTo>
                    <a:pt x="45" y="43"/>
                  </a:lnTo>
                  <a:lnTo>
                    <a:pt x="49" y="39"/>
                  </a:lnTo>
                  <a:lnTo>
                    <a:pt x="52" y="32"/>
                  </a:lnTo>
                  <a:lnTo>
                    <a:pt x="52" y="29"/>
                  </a:lnTo>
                  <a:lnTo>
                    <a:pt x="55" y="22"/>
                  </a:lnTo>
                  <a:lnTo>
                    <a:pt x="55" y="19"/>
                  </a:lnTo>
                  <a:lnTo>
                    <a:pt x="55" y="16"/>
                  </a:lnTo>
                  <a:lnTo>
                    <a:pt x="52" y="10"/>
                  </a:lnTo>
                  <a:lnTo>
                    <a:pt x="49" y="7"/>
                  </a:lnTo>
                  <a:lnTo>
                    <a:pt x="45" y="7"/>
                  </a:lnTo>
                  <a:lnTo>
                    <a:pt x="42" y="3"/>
                  </a:lnTo>
                  <a:lnTo>
                    <a:pt x="39" y="0"/>
                  </a:lnTo>
                  <a:lnTo>
                    <a:pt x="33" y="0"/>
                  </a:lnTo>
                  <a:lnTo>
                    <a:pt x="30" y="0"/>
                  </a:lnTo>
                  <a:lnTo>
                    <a:pt x="22" y="0"/>
                  </a:lnTo>
                  <a:lnTo>
                    <a:pt x="19" y="0"/>
                  </a:lnTo>
                  <a:lnTo>
                    <a:pt x="13" y="0"/>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94" name="Freeform 1166"/>
            <p:cNvSpPr>
              <a:spLocks/>
            </p:cNvSpPr>
            <p:nvPr/>
          </p:nvSpPr>
          <p:spPr bwMode="auto">
            <a:xfrm>
              <a:off x="939" y="2863"/>
              <a:ext cx="2" cy="2"/>
            </a:xfrm>
            <a:custGeom>
              <a:avLst/>
              <a:gdLst>
                <a:gd name="T0" fmla="*/ 42 w 52"/>
                <a:gd name="T1" fmla="*/ 0 h 69"/>
                <a:gd name="T2" fmla="*/ 38 w 52"/>
                <a:gd name="T3" fmla="*/ 0 h 69"/>
                <a:gd name="T4" fmla="*/ 35 w 52"/>
                <a:gd name="T5" fmla="*/ 0 h 69"/>
                <a:gd name="T6" fmla="*/ 32 w 52"/>
                <a:gd name="T7" fmla="*/ 0 h 69"/>
                <a:gd name="T8" fmla="*/ 29 w 52"/>
                <a:gd name="T9" fmla="*/ 0 h 69"/>
                <a:gd name="T10" fmla="*/ 22 w 52"/>
                <a:gd name="T11" fmla="*/ 0 h 69"/>
                <a:gd name="T12" fmla="*/ 19 w 52"/>
                <a:gd name="T13" fmla="*/ 3 h 69"/>
                <a:gd name="T14" fmla="*/ 16 w 52"/>
                <a:gd name="T15" fmla="*/ 7 h 69"/>
                <a:gd name="T16" fmla="*/ 10 w 52"/>
                <a:gd name="T17" fmla="*/ 10 h 69"/>
                <a:gd name="T18" fmla="*/ 6 w 52"/>
                <a:gd name="T19" fmla="*/ 13 h 69"/>
                <a:gd name="T20" fmla="*/ 3 w 52"/>
                <a:gd name="T21" fmla="*/ 16 h 69"/>
                <a:gd name="T22" fmla="*/ 3 w 52"/>
                <a:gd name="T23" fmla="*/ 23 h 69"/>
                <a:gd name="T24" fmla="*/ 0 w 52"/>
                <a:gd name="T25" fmla="*/ 30 h 69"/>
                <a:gd name="T26" fmla="*/ 0 w 52"/>
                <a:gd name="T27" fmla="*/ 36 h 69"/>
                <a:gd name="T28" fmla="*/ 0 w 52"/>
                <a:gd name="T29" fmla="*/ 43 h 69"/>
                <a:gd name="T30" fmla="*/ 3 w 52"/>
                <a:gd name="T31" fmla="*/ 46 h 69"/>
                <a:gd name="T32" fmla="*/ 3 w 52"/>
                <a:gd name="T33" fmla="*/ 52 h 69"/>
                <a:gd name="T34" fmla="*/ 6 w 52"/>
                <a:gd name="T35" fmla="*/ 58 h 69"/>
                <a:gd name="T36" fmla="*/ 10 w 52"/>
                <a:gd name="T37" fmla="*/ 63 h 69"/>
                <a:gd name="T38" fmla="*/ 10 w 52"/>
                <a:gd name="T39" fmla="*/ 66 h 69"/>
                <a:gd name="T40" fmla="*/ 13 w 52"/>
                <a:gd name="T41" fmla="*/ 66 h 69"/>
                <a:gd name="T42" fmla="*/ 16 w 52"/>
                <a:gd name="T43" fmla="*/ 69 h 69"/>
                <a:gd name="T44" fmla="*/ 19 w 52"/>
                <a:gd name="T45" fmla="*/ 69 h 69"/>
                <a:gd name="T46" fmla="*/ 22 w 52"/>
                <a:gd name="T47" fmla="*/ 66 h 69"/>
                <a:gd name="T48" fmla="*/ 26 w 52"/>
                <a:gd name="T49" fmla="*/ 66 h 69"/>
                <a:gd name="T50" fmla="*/ 29 w 52"/>
                <a:gd name="T51" fmla="*/ 66 h 69"/>
                <a:gd name="T52" fmla="*/ 32 w 52"/>
                <a:gd name="T53" fmla="*/ 63 h 69"/>
                <a:gd name="T54" fmla="*/ 38 w 52"/>
                <a:gd name="T55" fmla="*/ 58 h 69"/>
                <a:gd name="T56" fmla="*/ 42 w 52"/>
                <a:gd name="T57" fmla="*/ 55 h 69"/>
                <a:gd name="T58" fmla="*/ 46 w 52"/>
                <a:gd name="T59" fmla="*/ 52 h 69"/>
                <a:gd name="T60" fmla="*/ 49 w 52"/>
                <a:gd name="T61" fmla="*/ 46 h 69"/>
                <a:gd name="T62" fmla="*/ 52 w 52"/>
                <a:gd name="T63" fmla="*/ 39 h 69"/>
                <a:gd name="T64" fmla="*/ 52 w 52"/>
                <a:gd name="T65" fmla="*/ 36 h 69"/>
                <a:gd name="T66" fmla="*/ 52 w 52"/>
                <a:gd name="T67" fmla="*/ 30 h 69"/>
                <a:gd name="T68" fmla="*/ 52 w 52"/>
                <a:gd name="T69" fmla="*/ 23 h 69"/>
                <a:gd name="T70" fmla="*/ 52 w 52"/>
                <a:gd name="T71" fmla="*/ 16 h 69"/>
                <a:gd name="T72" fmla="*/ 49 w 52"/>
                <a:gd name="T73" fmla="*/ 13 h 69"/>
                <a:gd name="T74" fmla="*/ 49 w 52"/>
                <a:gd name="T75" fmla="*/ 7 h 69"/>
                <a:gd name="T76" fmla="*/ 46 w 52"/>
                <a:gd name="T77" fmla="*/ 3 h 69"/>
                <a:gd name="T78" fmla="*/ 42 w 52"/>
                <a:gd name="T7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2" h="69">
                  <a:moveTo>
                    <a:pt x="42" y="0"/>
                  </a:moveTo>
                  <a:lnTo>
                    <a:pt x="38" y="0"/>
                  </a:lnTo>
                  <a:lnTo>
                    <a:pt x="35" y="0"/>
                  </a:lnTo>
                  <a:lnTo>
                    <a:pt x="32" y="0"/>
                  </a:lnTo>
                  <a:lnTo>
                    <a:pt x="29" y="0"/>
                  </a:lnTo>
                  <a:lnTo>
                    <a:pt x="22" y="0"/>
                  </a:lnTo>
                  <a:lnTo>
                    <a:pt x="19" y="3"/>
                  </a:lnTo>
                  <a:lnTo>
                    <a:pt x="16" y="7"/>
                  </a:lnTo>
                  <a:lnTo>
                    <a:pt x="10" y="10"/>
                  </a:lnTo>
                  <a:lnTo>
                    <a:pt x="6" y="13"/>
                  </a:lnTo>
                  <a:lnTo>
                    <a:pt x="3" y="16"/>
                  </a:lnTo>
                  <a:lnTo>
                    <a:pt x="3" y="23"/>
                  </a:lnTo>
                  <a:lnTo>
                    <a:pt x="0" y="30"/>
                  </a:lnTo>
                  <a:lnTo>
                    <a:pt x="0" y="36"/>
                  </a:lnTo>
                  <a:lnTo>
                    <a:pt x="0" y="43"/>
                  </a:lnTo>
                  <a:lnTo>
                    <a:pt x="3" y="46"/>
                  </a:lnTo>
                  <a:lnTo>
                    <a:pt x="3" y="52"/>
                  </a:lnTo>
                  <a:lnTo>
                    <a:pt x="6" y="58"/>
                  </a:lnTo>
                  <a:lnTo>
                    <a:pt x="10" y="63"/>
                  </a:lnTo>
                  <a:lnTo>
                    <a:pt x="10" y="66"/>
                  </a:lnTo>
                  <a:lnTo>
                    <a:pt x="13" y="66"/>
                  </a:lnTo>
                  <a:lnTo>
                    <a:pt x="16" y="69"/>
                  </a:lnTo>
                  <a:lnTo>
                    <a:pt x="19" y="69"/>
                  </a:lnTo>
                  <a:lnTo>
                    <a:pt x="22" y="66"/>
                  </a:lnTo>
                  <a:lnTo>
                    <a:pt x="26" y="66"/>
                  </a:lnTo>
                  <a:lnTo>
                    <a:pt x="29" y="66"/>
                  </a:lnTo>
                  <a:lnTo>
                    <a:pt x="32" y="63"/>
                  </a:lnTo>
                  <a:lnTo>
                    <a:pt x="38" y="58"/>
                  </a:lnTo>
                  <a:lnTo>
                    <a:pt x="42" y="55"/>
                  </a:lnTo>
                  <a:lnTo>
                    <a:pt x="46" y="52"/>
                  </a:lnTo>
                  <a:lnTo>
                    <a:pt x="49" y="46"/>
                  </a:lnTo>
                  <a:lnTo>
                    <a:pt x="52" y="39"/>
                  </a:lnTo>
                  <a:lnTo>
                    <a:pt x="52" y="36"/>
                  </a:lnTo>
                  <a:lnTo>
                    <a:pt x="52" y="30"/>
                  </a:lnTo>
                  <a:lnTo>
                    <a:pt x="52" y="23"/>
                  </a:lnTo>
                  <a:lnTo>
                    <a:pt x="52" y="16"/>
                  </a:lnTo>
                  <a:lnTo>
                    <a:pt x="49" y="13"/>
                  </a:lnTo>
                  <a:lnTo>
                    <a:pt x="49" y="7"/>
                  </a:lnTo>
                  <a:lnTo>
                    <a:pt x="46" y="3"/>
                  </a:lnTo>
                  <a:lnTo>
                    <a:pt x="42" y="0"/>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95" name="Freeform 1167"/>
            <p:cNvSpPr>
              <a:spLocks/>
            </p:cNvSpPr>
            <p:nvPr/>
          </p:nvSpPr>
          <p:spPr bwMode="auto">
            <a:xfrm>
              <a:off x="936" y="2861"/>
              <a:ext cx="4" cy="3"/>
            </a:xfrm>
            <a:custGeom>
              <a:avLst/>
              <a:gdLst>
                <a:gd name="T0" fmla="*/ 98 w 98"/>
                <a:gd name="T1" fmla="*/ 10 h 82"/>
                <a:gd name="T2" fmla="*/ 85 w 98"/>
                <a:gd name="T3" fmla="*/ 13 h 82"/>
                <a:gd name="T4" fmla="*/ 76 w 98"/>
                <a:gd name="T5" fmla="*/ 16 h 82"/>
                <a:gd name="T6" fmla="*/ 69 w 98"/>
                <a:gd name="T7" fmla="*/ 23 h 82"/>
                <a:gd name="T8" fmla="*/ 60 w 98"/>
                <a:gd name="T9" fmla="*/ 26 h 82"/>
                <a:gd name="T10" fmla="*/ 52 w 98"/>
                <a:gd name="T11" fmla="*/ 33 h 82"/>
                <a:gd name="T12" fmla="*/ 43 w 98"/>
                <a:gd name="T13" fmla="*/ 40 h 82"/>
                <a:gd name="T14" fmla="*/ 36 w 98"/>
                <a:gd name="T15" fmla="*/ 46 h 82"/>
                <a:gd name="T16" fmla="*/ 30 w 98"/>
                <a:gd name="T17" fmla="*/ 55 h 82"/>
                <a:gd name="T18" fmla="*/ 21 w 98"/>
                <a:gd name="T19" fmla="*/ 68 h 82"/>
                <a:gd name="T20" fmla="*/ 14 w 98"/>
                <a:gd name="T21" fmla="*/ 82 h 82"/>
                <a:gd name="T22" fmla="*/ 11 w 98"/>
                <a:gd name="T23" fmla="*/ 82 h 82"/>
                <a:gd name="T24" fmla="*/ 8 w 98"/>
                <a:gd name="T25" fmla="*/ 79 h 82"/>
                <a:gd name="T26" fmla="*/ 4 w 98"/>
                <a:gd name="T27" fmla="*/ 71 h 82"/>
                <a:gd name="T28" fmla="*/ 4 w 98"/>
                <a:gd name="T29" fmla="*/ 65 h 82"/>
                <a:gd name="T30" fmla="*/ 0 w 98"/>
                <a:gd name="T31" fmla="*/ 59 h 82"/>
                <a:gd name="T32" fmla="*/ 0 w 98"/>
                <a:gd name="T33" fmla="*/ 52 h 82"/>
                <a:gd name="T34" fmla="*/ 4 w 98"/>
                <a:gd name="T35" fmla="*/ 43 h 82"/>
                <a:gd name="T36" fmla="*/ 8 w 98"/>
                <a:gd name="T37" fmla="*/ 33 h 82"/>
                <a:gd name="T38" fmla="*/ 14 w 98"/>
                <a:gd name="T39" fmla="*/ 23 h 82"/>
                <a:gd name="T40" fmla="*/ 24 w 98"/>
                <a:gd name="T41" fmla="*/ 16 h 82"/>
                <a:gd name="T42" fmla="*/ 30 w 98"/>
                <a:gd name="T43" fmla="*/ 10 h 82"/>
                <a:gd name="T44" fmla="*/ 36 w 98"/>
                <a:gd name="T45" fmla="*/ 4 h 82"/>
                <a:gd name="T46" fmla="*/ 46 w 98"/>
                <a:gd name="T47" fmla="*/ 0 h 82"/>
                <a:gd name="T48" fmla="*/ 52 w 98"/>
                <a:gd name="T49" fmla="*/ 0 h 82"/>
                <a:gd name="T50" fmla="*/ 63 w 98"/>
                <a:gd name="T51" fmla="*/ 0 h 82"/>
                <a:gd name="T52" fmla="*/ 69 w 98"/>
                <a:gd name="T53" fmla="*/ 0 h 82"/>
                <a:gd name="T54" fmla="*/ 79 w 98"/>
                <a:gd name="T55" fmla="*/ 4 h 82"/>
                <a:gd name="T56" fmla="*/ 88 w 98"/>
                <a:gd name="T57" fmla="*/ 7 h 82"/>
                <a:gd name="T58" fmla="*/ 98 w 98"/>
                <a:gd name="T59" fmla="*/ 1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8" h="82">
                  <a:moveTo>
                    <a:pt x="98" y="10"/>
                  </a:moveTo>
                  <a:lnTo>
                    <a:pt x="85" y="13"/>
                  </a:lnTo>
                  <a:lnTo>
                    <a:pt x="76" y="16"/>
                  </a:lnTo>
                  <a:lnTo>
                    <a:pt x="69" y="23"/>
                  </a:lnTo>
                  <a:lnTo>
                    <a:pt x="60" y="26"/>
                  </a:lnTo>
                  <a:lnTo>
                    <a:pt x="52" y="33"/>
                  </a:lnTo>
                  <a:lnTo>
                    <a:pt x="43" y="40"/>
                  </a:lnTo>
                  <a:lnTo>
                    <a:pt x="36" y="46"/>
                  </a:lnTo>
                  <a:lnTo>
                    <a:pt x="30" y="55"/>
                  </a:lnTo>
                  <a:lnTo>
                    <a:pt x="21" y="68"/>
                  </a:lnTo>
                  <a:lnTo>
                    <a:pt x="14" y="82"/>
                  </a:lnTo>
                  <a:lnTo>
                    <a:pt x="11" y="82"/>
                  </a:lnTo>
                  <a:lnTo>
                    <a:pt x="8" y="79"/>
                  </a:lnTo>
                  <a:lnTo>
                    <a:pt x="4" y="71"/>
                  </a:lnTo>
                  <a:lnTo>
                    <a:pt x="4" y="65"/>
                  </a:lnTo>
                  <a:lnTo>
                    <a:pt x="0" y="59"/>
                  </a:lnTo>
                  <a:lnTo>
                    <a:pt x="0" y="52"/>
                  </a:lnTo>
                  <a:lnTo>
                    <a:pt x="4" y="43"/>
                  </a:lnTo>
                  <a:lnTo>
                    <a:pt x="8" y="33"/>
                  </a:lnTo>
                  <a:lnTo>
                    <a:pt x="14" y="23"/>
                  </a:lnTo>
                  <a:lnTo>
                    <a:pt x="24" y="16"/>
                  </a:lnTo>
                  <a:lnTo>
                    <a:pt x="30" y="10"/>
                  </a:lnTo>
                  <a:lnTo>
                    <a:pt x="36" y="4"/>
                  </a:lnTo>
                  <a:lnTo>
                    <a:pt x="46" y="0"/>
                  </a:lnTo>
                  <a:lnTo>
                    <a:pt x="52" y="0"/>
                  </a:lnTo>
                  <a:lnTo>
                    <a:pt x="63" y="0"/>
                  </a:lnTo>
                  <a:lnTo>
                    <a:pt x="69" y="0"/>
                  </a:lnTo>
                  <a:lnTo>
                    <a:pt x="79" y="4"/>
                  </a:lnTo>
                  <a:lnTo>
                    <a:pt x="88" y="7"/>
                  </a:lnTo>
                  <a:lnTo>
                    <a:pt x="98"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96" name="Freeform 1168"/>
            <p:cNvSpPr>
              <a:spLocks/>
            </p:cNvSpPr>
            <p:nvPr/>
          </p:nvSpPr>
          <p:spPr bwMode="auto">
            <a:xfrm>
              <a:off x="936" y="2866"/>
              <a:ext cx="3" cy="3"/>
            </a:xfrm>
            <a:custGeom>
              <a:avLst/>
              <a:gdLst>
                <a:gd name="T0" fmla="*/ 62 w 62"/>
                <a:gd name="T1" fmla="*/ 13 h 72"/>
                <a:gd name="T2" fmla="*/ 46 w 62"/>
                <a:gd name="T3" fmla="*/ 9 h 72"/>
                <a:gd name="T4" fmla="*/ 33 w 62"/>
                <a:gd name="T5" fmla="*/ 13 h 72"/>
                <a:gd name="T6" fmla="*/ 23 w 62"/>
                <a:gd name="T7" fmla="*/ 23 h 72"/>
                <a:gd name="T8" fmla="*/ 17 w 62"/>
                <a:gd name="T9" fmla="*/ 36 h 72"/>
                <a:gd name="T10" fmla="*/ 10 w 62"/>
                <a:gd name="T11" fmla="*/ 49 h 72"/>
                <a:gd name="T12" fmla="*/ 6 w 62"/>
                <a:gd name="T13" fmla="*/ 62 h 72"/>
                <a:gd name="T14" fmla="*/ 6 w 62"/>
                <a:gd name="T15" fmla="*/ 69 h 72"/>
                <a:gd name="T16" fmla="*/ 3 w 62"/>
                <a:gd name="T17" fmla="*/ 72 h 72"/>
                <a:gd name="T18" fmla="*/ 3 w 62"/>
                <a:gd name="T19" fmla="*/ 66 h 72"/>
                <a:gd name="T20" fmla="*/ 0 w 62"/>
                <a:gd name="T21" fmla="*/ 52 h 72"/>
                <a:gd name="T22" fmla="*/ 0 w 62"/>
                <a:gd name="T23" fmla="*/ 36 h 72"/>
                <a:gd name="T24" fmla="*/ 0 w 62"/>
                <a:gd name="T25" fmla="*/ 23 h 72"/>
                <a:gd name="T26" fmla="*/ 3 w 62"/>
                <a:gd name="T27" fmla="*/ 13 h 72"/>
                <a:gd name="T28" fmla="*/ 10 w 62"/>
                <a:gd name="T29" fmla="*/ 6 h 72"/>
                <a:gd name="T30" fmla="*/ 17 w 62"/>
                <a:gd name="T31" fmla="*/ 3 h 72"/>
                <a:gd name="T32" fmla="*/ 23 w 62"/>
                <a:gd name="T33" fmla="*/ 0 h 72"/>
                <a:gd name="T34" fmla="*/ 33 w 62"/>
                <a:gd name="T35" fmla="*/ 0 h 72"/>
                <a:gd name="T36" fmla="*/ 42 w 62"/>
                <a:gd name="T37" fmla="*/ 3 h 72"/>
                <a:gd name="T38" fmla="*/ 52 w 62"/>
                <a:gd name="T39" fmla="*/ 6 h 72"/>
                <a:gd name="T40" fmla="*/ 62 w 62"/>
                <a:gd name="T41" fmla="*/ 13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 h="72">
                  <a:moveTo>
                    <a:pt x="62" y="13"/>
                  </a:moveTo>
                  <a:lnTo>
                    <a:pt x="46" y="9"/>
                  </a:lnTo>
                  <a:lnTo>
                    <a:pt x="33" y="13"/>
                  </a:lnTo>
                  <a:lnTo>
                    <a:pt x="23" y="23"/>
                  </a:lnTo>
                  <a:lnTo>
                    <a:pt x="17" y="36"/>
                  </a:lnTo>
                  <a:lnTo>
                    <a:pt x="10" y="49"/>
                  </a:lnTo>
                  <a:lnTo>
                    <a:pt x="6" y="62"/>
                  </a:lnTo>
                  <a:lnTo>
                    <a:pt x="6" y="69"/>
                  </a:lnTo>
                  <a:lnTo>
                    <a:pt x="3" y="72"/>
                  </a:lnTo>
                  <a:lnTo>
                    <a:pt x="3" y="66"/>
                  </a:lnTo>
                  <a:lnTo>
                    <a:pt x="0" y="52"/>
                  </a:lnTo>
                  <a:lnTo>
                    <a:pt x="0" y="36"/>
                  </a:lnTo>
                  <a:lnTo>
                    <a:pt x="0" y="23"/>
                  </a:lnTo>
                  <a:lnTo>
                    <a:pt x="3" y="13"/>
                  </a:lnTo>
                  <a:lnTo>
                    <a:pt x="10" y="6"/>
                  </a:lnTo>
                  <a:lnTo>
                    <a:pt x="17" y="3"/>
                  </a:lnTo>
                  <a:lnTo>
                    <a:pt x="23" y="0"/>
                  </a:lnTo>
                  <a:lnTo>
                    <a:pt x="33" y="0"/>
                  </a:lnTo>
                  <a:lnTo>
                    <a:pt x="42" y="3"/>
                  </a:lnTo>
                  <a:lnTo>
                    <a:pt x="52" y="6"/>
                  </a:lnTo>
                  <a:lnTo>
                    <a:pt x="62"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97" name="Freeform 1169"/>
            <p:cNvSpPr>
              <a:spLocks/>
            </p:cNvSpPr>
            <p:nvPr/>
          </p:nvSpPr>
          <p:spPr bwMode="auto">
            <a:xfrm>
              <a:off x="936" y="2873"/>
              <a:ext cx="3" cy="3"/>
            </a:xfrm>
            <a:custGeom>
              <a:avLst/>
              <a:gdLst>
                <a:gd name="T0" fmla="*/ 58 w 68"/>
                <a:gd name="T1" fmla="*/ 16 h 82"/>
                <a:gd name="T2" fmla="*/ 52 w 68"/>
                <a:gd name="T3" fmla="*/ 16 h 82"/>
                <a:gd name="T4" fmla="*/ 44 w 68"/>
                <a:gd name="T5" fmla="*/ 23 h 82"/>
                <a:gd name="T6" fmla="*/ 38 w 68"/>
                <a:gd name="T7" fmla="*/ 26 h 82"/>
                <a:gd name="T8" fmla="*/ 35 w 68"/>
                <a:gd name="T9" fmla="*/ 33 h 82"/>
                <a:gd name="T10" fmla="*/ 32 w 68"/>
                <a:gd name="T11" fmla="*/ 40 h 82"/>
                <a:gd name="T12" fmla="*/ 28 w 68"/>
                <a:gd name="T13" fmla="*/ 49 h 82"/>
                <a:gd name="T14" fmla="*/ 25 w 68"/>
                <a:gd name="T15" fmla="*/ 59 h 82"/>
                <a:gd name="T16" fmla="*/ 22 w 68"/>
                <a:gd name="T17" fmla="*/ 65 h 82"/>
                <a:gd name="T18" fmla="*/ 22 w 68"/>
                <a:gd name="T19" fmla="*/ 76 h 82"/>
                <a:gd name="T20" fmla="*/ 19 w 68"/>
                <a:gd name="T21" fmla="*/ 82 h 82"/>
                <a:gd name="T22" fmla="*/ 13 w 68"/>
                <a:gd name="T23" fmla="*/ 76 h 82"/>
                <a:gd name="T24" fmla="*/ 6 w 68"/>
                <a:gd name="T25" fmla="*/ 68 h 82"/>
                <a:gd name="T26" fmla="*/ 3 w 68"/>
                <a:gd name="T27" fmla="*/ 59 h 82"/>
                <a:gd name="T28" fmla="*/ 3 w 68"/>
                <a:gd name="T29" fmla="*/ 52 h 82"/>
                <a:gd name="T30" fmla="*/ 0 w 68"/>
                <a:gd name="T31" fmla="*/ 46 h 82"/>
                <a:gd name="T32" fmla="*/ 0 w 68"/>
                <a:gd name="T33" fmla="*/ 40 h 82"/>
                <a:gd name="T34" fmla="*/ 3 w 68"/>
                <a:gd name="T35" fmla="*/ 30 h 82"/>
                <a:gd name="T36" fmla="*/ 6 w 68"/>
                <a:gd name="T37" fmla="*/ 23 h 82"/>
                <a:gd name="T38" fmla="*/ 9 w 68"/>
                <a:gd name="T39" fmla="*/ 16 h 82"/>
                <a:gd name="T40" fmla="*/ 13 w 68"/>
                <a:gd name="T41" fmla="*/ 10 h 82"/>
                <a:gd name="T42" fmla="*/ 19 w 68"/>
                <a:gd name="T43" fmla="*/ 4 h 82"/>
                <a:gd name="T44" fmla="*/ 28 w 68"/>
                <a:gd name="T45" fmla="*/ 0 h 82"/>
                <a:gd name="T46" fmla="*/ 38 w 68"/>
                <a:gd name="T47" fmla="*/ 0 h 82"/>
                <a:gd name="T48" fmla="*/ 48 w 68"/>
                <a:gd name="T49" fmla="*/ 0 h 82"/>
                <a:gd name="T50" fmla="*/ 55 w 68"/>
                <a:gd name="T51" fmla="*/ 4 h 82"/>
                <a:gd name="T52" fmla="*/ 61 w 68"/>
                <a:gd name="T53" fmla="*/ 7 h 82"/>
                <a:gd name="T54" fmla="*/ 64 w 68"/>
                <a:gd name="T55" fmla="*/ 10 h 82"/>
                <a:gd name="T56" fmla="*/ 68 w 68"/>
                <a:gd name="T57" fmla="*/ 13 h 82"/>
                <a:gd name="T58" fmla="*/ 64 w 68"/>
                <a:gd name="T59" fmla="*/ 13 h 82"/>
                <a:gd name="T60" fmla="*/ 58 w 68"/>
                <a:gd name="T61" fmla="*/ 1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8" h="82">
                  <a:moveTo>
                    <a:pt x="58" y="16"/>
                  </a:moveTo>
                  <a:lnTo>
                    <a:pt x="52" y="16"/>
                  </a:lnTo>
                  <a:lnTo>
                    <a:pt x="44" y="23"/>
                  </a:lnTo>
                  <a:lnTo>
                    <a:pt x="38" y="26"/>
                  </a:lnTo>
                  <a:lnTo>
                    <a:pt x="35" y="33"/>
                  </a:lnTo>
                  <a:lnTo>
                    <a:pt x="32" y="40"/>
                  </a:lnTo>
                  <a:lnTo>
                    <a:pt x="28" y="49"/>
                  </a:lnTo>
                  <a:lnTo>
                    <a:pt x="25" y="59"/>
                  </a:lnTo>
                  <a:lnTo>
                    <a:pt x="22" y="65"/>
                  </a:lnTo>
                  <a:lnTo>
                    <a:pt x="22" y="76"/>
                  </a:lnTo>
                  <a:lnTo>
                    <a:pt x="19" y="82"/>
                  </a:lnTo>
                  <a:lnTo>
                    <a:pt x="13" y="76"/>
                  </a:lnTo>
                  <a:lnTo>
                    <a:pt x="6" y="68"/>
                  </a:lnTo>
                  <a:lnTo>
                    <a:pt x="3" y="59"/>
                  </a:lnTo>
                  <a:lnTo>
                    <a:pt x="3" y="52"/>
                  </a:lnTo>
                  <a:lnTo>
                    <a:pt x="0" y="46"/>
                  </a:lnTo>
                  <a:lnTo>
                    <a:pt x="0" y="40"/>
                  </a:lnTo>
                  <a:lnTo>
                    <a:pt x="3" y="30"/>
                  </a:lnTo>
                  <a:lnTo>
                    <a:pt x="6" y="23"/>
                  </a:lnTo>
                  <a:lnTo>
                    <a:pt x="9" y="16"/>
                  </a:lnTo>
                  <a:lnTo>
                    <a:pt x="13" y="10"/>
                  </a:lnTo>
                  <a:lnTo>
                    <a:pt x="19" y="4"/>
                  </a:lnTo>
                  <a:lnTo>
                    <a:pt x="28" y="0"/>
                  </a:lnTo>
                  <a:lnTo>
                    <a:pt x="38" y="0"/>
                  </a:lnTo>
                  <a:lnTo>
                    <a:pt x="48" y="0"/>
                  </a:lnTo>
                  <a:lnTo>
                    <a:pt x="55" y="4"/>
                  </a:lnTo>
                  <a:lnTo>
                    <a:pt x="61" y="7"/>
                  </a:lnTo>
                  <a:lnTo>
                    <a:pt x="64" y="10"/>
                  </a:lnTo>
                  <a:lnTo>
                    <a:pt x="68" y="13"/>
                  </a:lnTo>
                  <a:lnTo>
                    <a:pt x="64" y="13"/>
                  </a:lnTo>
                  <a:lnTo>
                    <a:pt x="58"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98" name="Freeform 1170"/>
            <p:cNvSpPr>
              <a:spLocks/>
            </p:cNvSpPr>
            <p:nvPr/>
          </p:nvSpPr>
          <p:spPr bwMode="auto">
            <a:xfrm>
              <a:off x="929" y="2859"/>
              <a:ext cx="35" cy="35"/>
            </a:xfrm>
            <a:custGeom>
              <a:avLst/>
              <a:gdLst>
                <a:gd name="T0" fmla="*/ 42 w 789"/>
                <a:gd name="T1" fmla="*/ 676 h 980"/>
                <a:gd name="T2" fmla="*/ 133 w 789"/>
                <a:gd name="T3" fmla="*/ 809 h 980"/>
                <a:gd name="T4" fmla="*/ 240 w 789"/>
                <a:gd name="T5" fmla="*/ 904 h 980"/>
                <a:gd name="T6" fmla="*/ 357 w 789"/>
                <a:gd name="T7" fmla="*/ 963 h 980"/>
                <a:gd name="T8" fmla="*/ 477 w 789"/>
                <a:gd name="T9" fmla="*/ 980 h 980"/>
                <a:gd name="T10" fmla="*/ 597 w 789"/>
                <a:gd name="T11" fmla="*/ 940 h 980"/>
                <a:gd name="T12" fmla="*/ 695 w 789"/>
                <a:gd name="T13" fmla="*/ 848 h 980"/>
                <a:gd name="T14" fmla="*/ 763 w 789"/>
                <a:gd name="T15" fmla="*/ 712 h 980"/>
                <a:gd name="T16" fmla="*/ 789 w 789"/>
                <a:gd name="T17" fmla="*/ 546 h 980"/>
                <a:gd name="T18" fmla="*/ 776 w 789"/>
                <a:gd name="T19" fmla="*/ 359 h 980"/>
                <a:gd name="T20" fmla="*/ 743 w 789"/>
                <a:gd name="T21" fmla="*/ 235 h 980"/>
                <a:gd name="T22" fmla="*/ 724 w 789"/>
                <a:gd name="T23" fmla="*/ 177 h 980"/>
                <a:gd name="T24" fmla="*/ 698 w 789"/>
                <a:gd name="T25" fmla="*/ 121 h 980"/>
                <a:gd name="T26" fmla="*/ 672 w 789"/>
                <a:gd name="T27" fmla="*/ 72 h 980"/>
                <a:gd name="T28" fmla="*/ 639 w 789"/>
                <a:gd name="T29" fmla="*/ 24 h 980"/>
                <a:gd name="T30" fmla="*/ 620 w 789"/>
                <a:gd name="T31" fmla="*/ 0 h 980"/>
                <a:gd name="T32" fmla="*/ 633 w 789"/>
                <a:gd name="T33" fmla="*/ 105 h 980"/>
                <a:gd name="T34" fmla="*/ 620 w 789"/>
                <a:gd name="T35" fmla="*/ 157 h 980"/>
                <a:gd name="T36" fmla="*/ 591 w 789"/>
                <a:gd name="T37" fmla="*/ 183 h 980"/>
                <a:gd name="T38" fmla="*/ 562 w 789"/>
                <a:gd name="T39" fmla="*/ 210 h 980"/>
                <a:gd name="T40" fmla="*/ 545 w 789"/>
                <a:gd name="T41" fmla="*/ 255 h 980"/>
                <a:gd name="T42" fmla="*/ 539 w 789"/>
                <a:gd name="T43" fmla="*/ 271 h 980"/>
                <a:gd name="T44" fmla="*/ 529 w 789"/>
                <a:gd name="T45" fmla="*/ 284 h 980"/>
                <a:gd name="T46" fmla="*/ 517 w 789"/>
                <a:gd name="T47" fmla="*/ 301 h 980"/>
                <a:gd name="T48" fmla="*/ 506 w 789"/>
                <a:gd name="T49" fmla="*/ 314 h 980"/>
                <a:gd name="T50" fmla="*/ 500 w 789"/>
                <a:gd name="T51" fmla="*/ 326 h 980"/>
                <a:gd name="T52" fmla="*/ 500 w 789"/>
                <a:gd name="T53" fmla="*/ 366 h 980"/>
                <a:gd name="T54" fmla="*/ 513 w 789"/>
                <a:gd name="T55" fmla="*/ 402 h 980"/>
                <a:gd name="T56" fmla="*/ 529 w 789"/>
                <a:gd name="T57" fmla="*/ 438 h 980"/>
                <a:gd name="T58" fmla="*/ 542 w 789"/>
                <a:gd name="T59" fmla="*/ 474 h 980"/>
                <a:gd name="T60" fmla="*/ 545 w 789"/>
                <a:gd name="T61" fmla="*/ 513 h 980"/>
                <a:gd name="T62" fmla="*/ 542 w 789"/>
                <a:gd name="T63" fmla="*/ 522 h 980"/>
                <a:gd name="T64" fmla="*/ 536 w 789"/>
                <a:gd name="T65" fmla="*/ 533 h 980"/>
                <a:gd name="T66" fmla="*/ 526 w 789"/>
                <a:gd name="T67" fmla="*/ 539 h 980"/>
                <a:gd name="T68" fmla="*/ 517 w 789"/>
                <a:gd name="T69" fmla="*/ 546 h 980"/>
                <a:gd name="T70" fmla="*/ 513 w 789"/>
                <a:gd name="T71" fmla="*/ 552 h 980"/>
                <a:gd name="T72" fmla="*/ 503 w 789"/>
                <a:gd name="T73" fmla="*/ 578 h 980"/>
                <a:gd name="T74" fmla="*/ 500 w 789"/>
                <a:gd name="T75" fmla="*/ 610 h 980"/>
                <a:gd name="T76" fmla="*/ 493 w 789"/>
                <a:gd name="T77" fmla="*/ 640 h 980"/>
                <a:gd name="T78" fmla="*/ 481 w 789"/>
                <a:gd name="T79" fmla="*/ 666 h 980"/>
                <a:gd name="T80" fmla="*/ 454 w 789"/>
                <a:gd name="T81" fmla="*/ 685 h 980"/>
                <a:gd name="T82" fmla="*/ 432 w 789"/>
                <a:gd name="T83" fmla="*/ 689 h 980"/>
                <a:gd name="T84" fmla="*/ 402 w 789"/>
                <a:gd name="T85" fmla="*/ 685 h 980"/>
                <a:gd name="T86" fmla="*/ 374 w 789"/>
                <a:gd name="T87" fmla="*/ 679 h 980"/>
                <a:gd name="T88" fmla="*/ 347 w 789"/>
                <a:gd name="T89" fmla="*/ 676 h 980"/>
                <a:gd name="T90" fmla="*/ 322 w 789"/>
                <a:gd name="T91" fmla="*/ 682 h 980"/>
                <a:gd name="T92" fmla="*/ 298 w 789"/>
                <a:gd name="T93" fmla="*/ 692 h 980"/>
                <a:gd name="T94" fmla="*/ 279 w 789"/>
                <a:gd name="T95" fmla="*/ 702 h 980"/>
                <a:gd name="T96" fmla="*/ 263 w 789"/>
                <a:gd name="T97" fmla="*/ 712 h 980"/>
                <a:gd name="T98" fmla="*/ 240 w 789"/>
                <a:gd name="T99" fmla="*/ 718 h 980"/>
                <a:gd name="T100" fmla="*/ 221 w 789"/>
                <a:gd name="T101" fmla="*/ 718 h 980"/>
                <a:gd name="T102" fmla="*/ 172 w 789"/>
                <a:gd name="T103" fmla="*/ 709 h 980"/>
                <a:gd name="T104" fmla="*/ 127 w 789"/>
                <a:gd name="T105" fmla="*/ 685 h 980"/>
                <a:gd name="T106" fmla="*/ 81 w 789"/>
                <a:gd name="T107" fmla="*/ 660 h 980"/>
                <a:gd name="T108" fmla="*/ 42 w 789"/>
                <a:gd name="T109" fmla="*/ 627 h 980"/>
                <a:gd name="T110" fmla="*/ 0 w 789"/>
                <a:gd name="T111" fmla="*/ 594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89" h="980">
                  <a:moveTo>
                    <a:pt x="6" y="601"/>
                  </a:moveTo>
                  <a:lnTo>
                    <a:pt x="42" y="676"/>
                  </a:lnTo>
                  <a:lnTo>
                    <a:pt x="84" y="748"/>
                  </a:lnTo>
                  <a:lnTo>
                    <a:pt x="133" y="809"/>
                  </a:lnTo>
                  <a:lnTo>
                    <a:pt x="185" y="862"/>
                  </a:lnTo>
                  <a:lnTo>
                    <a:pt x="240" y="904"/>
                  </a:lnTo>
                  <a:lnTo>
                    <a:pt x="298" y="940"/>
                  </a:lnTo>
                  <a:lnTo>
                    <a:pt x="357" y="963"/>
                  </a:lnTo>
                  <a:lnTo>
                    <a:pt x="416" y="976"/>
                  </a:lnTo>
                  <a:lnTo>
                    <a:pt x="477" y="980"/>
                  </a:lnTo>
                  <a:lnTo>
                    <a:pt x="536" y="966"/>
                  </a:lnTo>
                  <a:lnTo>
                    <a:pt x="597" y="940"/>
                  </a:lnTo>
                  <a:lnTo>
                    <a:pt x="649" y="901"/>
                  </a:lnTo>
                  <a:lnTo>
                    <a:pt x="695" y="848"/>
                  </a:lnTo>
                  <a:lnTo>
                    <a:pt x="734" y="787"/>
                  </a:lnTo>
                  <a:lnTo>
                    <a:pt x="763" y="712"/>
                  </a:lnTo>
                  <a:lnTo>
                    <a:pt x="782" y="633"/>
                  </a:lnTo>
                  <a:lnTo>
                    <a:pt x="789" y="546"/>
                  </a:lnTo>
                  <a:lnTo>
                    <a:pt x="789" y="454"/>
                  </a:lnTo>
                  <a:lnTo>
                    <a:pt x="776" y="359"/>
                  </a:lnTo>
                  <a:lnTo>
                    <a:pt x="753" y="265"/>
                  </a:lnTo>
                  <a:lnTo>
                    <a:pt x="743" y="235"/>
                  </a:lnTo>
                  <a:lnTo>
                    <a:pt x="734" y="206"/>
                  </a:lnTo>
                  <a:lnTo>
                    <a:pt x="724" y="177"/>
                  </a:lnTo>
                  <a:lnTo>
                    <a:pt x="711" y="151"/>
                  </a:lnTo>
                  <a:lnTo>
                    <a:pt x="698" y="121"/>
                  </a:lnTo>
                  <a:lnTo>
                    <a:pt x="685" y="96"/>
                  </a:lnTo>
                  <a:lnTo>
                    <a:pt x="672" y="72"/>
                  </a:lnTo>
                  <a:lnTo>
                    <a:pt x="655" y="46"/>
                  </a:lnTo>
                  <a:lnTo>
                    <a:pt x="639" y="24"/>
                  </a:lnTo>
                  <a:lnTo>
                    <a:pt x="624" y="0"/>
                  </a:lnTo>
                  <a:lnTo>
                    <a:pt x="620" y="0"/>
                  </a:lnTo>
                  <a:lnTo>
                    <a:pt x="630" y="60"/>
                  </a:lnTo>
                  <a:lnTo>
                    <a:pt x="633" y="105"/>
                  </a:lnTo>
                  <a:lnTo>
                    <a:pt x="630" y="138"/>
                  </a:lnTo>
                  <a:lnTo>
                    <a:pt x="620" y="157"/>
                  </a:lnTo>
                  <a:lnTo>
                    <a:pt x="608" y="174"/>
                  </a:lnTo>
                  <a:lnTo>
                    <a:pt x="591" y="183"/>
                  </a:lnTo>
                  <a:lnTo>
                    <a:pt x="578" y="196"/>
                  </a:lnTo>
                  <a:lnTo>
                    <a:pt x="562" y="210"/>
                  </a:lnTo>
                  <a:lnTo>
                    <a:pt x="552" y="229"/>
                  </a:lnTo>
                  <a:lnTo>
                    <a:pt x="545" y="255"/>
                  </a:lnTo>
                  <a:lnTo>
                    <a:pt x="542" y="265"/>
                  </a:lnTo>
                  <a:lnTo>
                    <a:pt x="539" y="271"/>
                  </a:lnTo>
                  <a:lnTo>
                    <a:pt x="536" y="278"/>
                  </a:lnTo>
                  <a:lnTo>
                    <a:pt x="529" y="284"/>
                  </a:lnTo>
                  <a:lnTo>
                    <a:pt x="523" y="295"/>
                  </a:lnTo>
                  <a:lnTo>
                    <a:pt x="517" y="301"/>
                  </a:lnTo>
                  <a:lnTo>
                    <a:pt x="510" y="307"/>
                  </a:lnTo>
                  <a:lnTo>
                    <a:pt x="506" y="314"/>
                  </a:lnTo>
                  <a:lnTo>
                    <a:pt x="503" y="320"/>
                  </a:lnTo>
                  <a:lnTo>
                    <a:pt x="500" y="326"/>
                  </a:lnTo>
                  <a:lnTo>
                    <a:pt x="496" y="346"/>
                  </a:lnTo>
                  <a:lnTo>
                    <a:pt x="500" y="366"/>
                  </a:lnTo>
                  <a:lnTo>
                    <a:pt x="503" y="386"/>
                  </a:lnTo>
                  <a:lnTo>
                    <a:pt x="513" y="402"/>
                  </a:lnTo>
                  <a:lnTo>
                    <a:pt x="520" y="418"/>
                  </a:lnTo>
                  <a:lnTo>
                    <a:pt x="529" y="438"/>
                  </a:lnTo>
                  <a:lnTo>
                    <a:pt x="536" y="454"/>
                  </a:lnTo>
                  <a:lnTo>
                    <a:pt x="542" y="474"/>
                  </a:lnTo>
                  <a:lnTo>
                    <a:pt x="545" y="494"/>
                  </a:lnTo>
                  <a:lnTo>
                    <a:pt x="545" y="513"/>
                  </a:lnTo>
                  <a:lnTo>
                    <a:pt x="545" y="519"/>
                  </a:lnTo>
                  <a:lnTo>
                    <a:pt x="542" y="522"/>
                  </a:lnTo>
                  <a:lnTo>
                    <a:pt x="539" y="529"/>
                  </a:lnTo>
                  <a:lnTo>
                    <a:pt x="536" y="533"/>
                  </a:lnTo>
                  <a:lnTo>
                    <a:pt x="529" y="536"/>
                  </a:lnTo>
                  <a:lnTo>
                    <a:pt x="526" y="539"/>
                  </a:lnTo>
                  <a:lnTo>
                    <a:pt x="523" y="542"/>
                  </a:lnTo>
                  <a:lnTo>
                    <a:pt x="517" y="546"/>
                  </a:lnTo>
                  <a:lnTo>
                    <a:pt x="513" y="549"/>
                  </a:lnTo>
                  <a:lnTo>
                    <a:pt x="513" y="552"/>
                  </a:lnTo>
                  <a:lnTo>
                    <a:pt x="506" y="565"/>
                  </a:lnTo>
                  <a:lnTo>
                    <a:pt x="503" y="578"/>
                  </a:lnTo>
                  <a:lnTo>
                    <a:pt x="500" y="594"/>
                  </a:lnTo>
                  <a:lnTo>
                    <a:pt x="500" y="610"/>
                  </a:lnTo>
                  <a:lnTo>
                    <a:pt x="496" y="627"/>
                  </a:lnTo>
                  <a:lnTo>
                    <a:pt x="493" y="640"/>
                  </a:lnTo>
                  <a:lnTo>
                    <a:pt x="487" y="657"/>
                  </a:lnTo>
                  <a:lnTo>
                    <a:pt x="481" y="666"/>
                  </a:lnTo>
                  <a:lnTo>
                    <a:pt x="471" y="679"/>
                  </a:lnTo>
                  <a:lnTo>
                    <a:pt x="454" y="685"/>
                  </a:lnTo>
                  <a:lnTo>
                    <a:pt x="445" y="689"/>
                  </a:lnTo>
                  <a:lnTo>
                    <a:pt x="432" y="689"/>
                  </a:lnTo>
                  <a:lnTo>
                    <a:pt x="416" y="689"/>
                  </a:lnTo>
                  <a:lnTo>
                    <a:pt x="402" y="685"/>
                  </a:lnTo>
                  <a:lnTo>
                    <a:pt x="389" y="682"/>
                  </a:lnTo>
                  <a:lnTo>
                    <a:pt x="374" y="679"/>
                  </a:lnTo>
                  <a:lnTo>
                    <a:pt x="361" y="679"/>
                  </a:lnTo>
                  <a:lnTo>
                    <a:pt x="347" y="676"/>
                  </a:lnTo>
                  <a:lnTo>
                    <a:pt x="334" y="679"/>
                  </a:lnTo>
                  <a:lnTo>
                    <a:pt x="322" y="682"/>
                  </a:lnTo>
                  <a:lnTo>
                    <a:pt x="312" y="685"/>
                  </a:lnTo>
                  <a:lnTo>
                    <a:pt x="298" y="692"/>
                  </a:lnTo>
                  <a:lnTo>
                    <a:pt x="289" y="696"/>
                  </a:lnTo>
                  <a:lnTo>
                    <a:pt x="279" y="702"/>
                  </a:lnTo>
                  <a:lnTo>
                    <a:pt x="273" y="705"/>
                  </a:lnTo>
                  <a:lnTo>
                    <a:pt x="263" y="712"/>
                  </a:lnTo>
                  <a:lnTo>
                    <a:pt x="253" y="715"/>
                  </a:lnTo>
                  <a:lnTo>
                    <a:pt x="240" y="718"/>
                  </a:lnTo>
                  <a:lnTo>
                    <a:pt x="231" y="718"/>
                  </a:lnTo>
                  <a:lnTo>
                    <a:pt x="221" y="718"/>
                  </a:lnTo>
                  <a:lnTo>
                    <a:pt x="195" y="715"/>
                  </a:lnTo>
                  <a:lnTo>
                    <a:pt x="172" y="709"/>
                  </a:lnTo>
                  <a:lnTo>
                    <a:pt x="149" y="699"/>
                  </a:lnTo>
                  <a:lnTo>
                    <a:pt x="127" y="685"/>
                  </a:lnTo>
                  <a:lnTo>
                    <a:pt x="104" y="673"/>
                  </a:lnTo>
                  <a:lnTo>
                    <a:pt x="81" y="660"/>
                  </a:lnTo>
                  <a:lnTo>
                    <a:pt x="61" y="643"/>
                  </a:lnTo>
                  <a:lnTo>
                    <a:pt x="42" y="627"/>
                  </a:lnTo>
                  <a:lnTo>
                    <a:pt x="20" y="610"/>
                  </a:lnTo>
                  <a:lnTo>
                    <a:pt x="0" y="594"/>
                  </a:lnTo>
                  <a:lnTo>
                    <a:pt x="6" y="601"/>
                  </a:lnTo>
                  <a:close/>
                </a:path>
              </a:pathLst>
            </a:custGeom>
            <a:solidFill>
              <a:srgbClr val="B24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699" name="Freeform 1171"/>
            <p:cNvSpPr>
              <a:spLocks/>
            </p:cNvSpPr>
            <p:nvPr/>
          </p:nvSpPr>
          <p:spPr bwMode="auto">
            <a:xfrm>
              <a:off x="936" y="2868"/>
              <a:ext cx="28" cy="26"/>
            </a:xfrm>
            <a:custGeom>
              <a:avLst/>
              <a:gdLst>
                <a:gd name="T0" fmla="*/ 597 w 640"/>
                <a:gd name="T1" fmla="*/ 3 h 745"/>
                <a:gd name="T2" fmla="*/ 597 w 640"/>
                <a:gd name="T3" fmla="*/ 7 h 745"/>
                <a:gd name="T4" fmla="*/ 597 w 640"/>
                <a:gd name="T5" fmla="*/ 10 h 745"/>
                <a:gd name="T6" fmla="*/ 601 w 640"/>
                <a:gd name="T7" fmla="*/ 13 h 745"/>
                <a:gd name="T8" fmla="*/ 601 w 640"/>
                <a:gd name="T9" fmla="*/ 17 h 745"/>
                <a:gd name="T10" fmla="*/ 601 w 640"/>
                <a:gd name="T11" fmla="*/ 20 h 745"/>
                <a:gd name="T12" fmla="*/ 604 w 640"/>
                <a:gd name="T13" fmla="*/ 24 h 745"/>
                <a:gd name="T14" fmla="*/ 604 w 640"/>
                <a:gd name="T15" fmla="*/ 27 h 745"/>
                <a:gd name="T16" fmla="*/ 604 w 640"/>
                <a:gd name="T17" fmla="*/ 30 h 745"/>
                <a:gd name="T18" fmla="*/ 627 w 640"/>
                <a:gd name="T19" fmla="*/ 124 h 745"/>
                <a:gd name="T20" fmla="*/ 640 w 640"/>
                <a:gd name="T21" fmla="*/ 219 h 745"/>
                <a:gd name="T22" fmla="*/ 640 w 640"/>
                <a:gd name="T23" fmla="*/ 311 h 745"/>
                <a:gd name="T24" fmla="*/ 633 w 640"/>
                <a:gd name="T25" fmla="*/ 398 h 745"/>
                <a:gd name="T26" fmla="*/ 614 w 640"/>
                <a:gd name="T27" fmla="*/ 477 h 745"/>
                <a:gd name="T28" fmla="*/ 585 w 640"/>
                <a:gd name="T29" fmla="*/ 552 h 745"/>
                <a:gd name="T30" fmla="*/ 546 w 640"/>
                <a:gd name="T31" fmla="*/ 613 h 745"/>
                <a:gd name="T32" fmla="*/ 500 w 640"/>
                <a:gd name="T33" fmla="*/ 666 h 745"/>
                <a:gd name="T34" fmla="*/ 448 w 640"/>
                <a:gd name="T35" fmla="*/ 705 h 745"/>
                <a:gd name="T36" fmla="*/ 387 w 640"/>
                <a:gd name="T37" fmla="*/ 731 h 745"/>
                <a:gd name="T38" fmla="*/ 347 w 640"/>
                <a:gd name="T39" fmla="*/ 741 h 745"/>
                <a:gd name="T40" fmla="*/ 308 w 640"/>
                <a:gd name="T41" fmla="*/ 745 h 745"/>
                <a:gd name="T42" fmla="*/ 270 w 640"/>
                <a:gd name="T43" fmla="*/ 741 h 745"/>
                <a:gd name="T44" fmla="*/ 228 w 640"/>
                <a:gd name="T45" fmla="*/ 734 h 745"/>
                <a:gd name="T46" fmla="*/ 189 w 640"/>
                <a:gd name="T47" fmla="*/ 721 h 745"/>
                <a:gd name="T48" fmla="*/ 149 w 640"/>
                <a:gd name="T49" fmla="*/ 705 h 745"/>
                <a:gd name="T50" fmla="*/ 110 w 640"/>
                <a:gd name="T51" fmla="*/ 685 h 745"/>
                <a:gd name="T52" fmla="*/ 75 w 640"/>
                <a:gd name="T53" fmla="*/ 659 h 745"/>
                <a:gd name="T54" fmla="*/ 39 w 640"/>
                <a:gd name="T55" fmla="*/ 627 h 745"/>
                <a:gd name="T56" fmla="*/ 3 w 640"/>
                <a:gd name="T57" fmla="*/ 594 h 745"/>
                <a:gd name="T58" fmla="*/ 0 w 640"/>
                <a:gd name="T59" fmla="*/ 591 h 745"/>
                <a:gd name="T60" fmla="*/ 46 w 640"/>
                <a:gd name="T61" fmla="*/ 627 h 745"/>
                <a:gd name="T62" fmla="*/ 88 w 640"/>
                <a:gd name="T63" fmla="*/ 653 h 745"/>
                <a:gd name="T64" fmla="*/ 127 w 640"/>
                <a:gd name="T65" fmla="*/ 673 h 745"/>
                <a:gd name="T66" fmla="*/ 166 w 640"/>
                <a:gd name="T67" fmla="*/ 682 h 745"/>
                <a:gd name="T68" fmla="*/ 201 w 640"/>
                <a:gd name="T69" fmla="*/ 689 h 745"/>
                <a:gd name="T70" fmla="*/ 237 w 640"/>
                <a:gd name="T71" fmla="*/ 689 h 745"/>
                <a:gd name="T72" fmla="*/ 276 w 640"/>
                <a:gd name="T73" fmla="*/ 682 h 745"/>
                <a:gd name="T74" fmla="*/ 316 w 640"/>
                <a:gd name="T75" fmla="*/ 673 h 745"/>
                <a:gd name="T76" fmla="*/ 357 w 640"/>
                <a:gd name="T77" fmla="*/ 656 h 745"/>
                <a:gd name="T78" fmla="*/ 399 w 640"/>
                <a:gd name="T79" fmla="*/ 637 h 745"/>
                <a:gd name="T80" fmla="*/ 445 w 640"/>
                <a:gd name="T81" fmla="*/ 607 h 745"/>
                <a:gd name="T82" fmla="*/ 484 w 640"/>
                <a:gd name="T83" fmla="*/ 561 h 745"/>
                <a:gd name="T84" fmla="*/ 517 w 640"/>
                <a:gd name="T85" fmla="*/ 503 h 745"/>
                <a:gd name="T86" fmla="*/ 546 w 640"/>
                <a:gd name="T87" fmla="*/ 434 h 745"/>
                <a:gd name="T88" fmla="*/ 572 w 640"/>
                <a:gd name="T89" fmla="*/ 359 h 745"/>
                <a:gd name="T90" fmla="*/ 588 w 640"/>
                <a:gd name="T91" fmla="*/ 284 h 745"/>
                <a:gd name="T92" fmla="*/ 601 w 640"/>
                <a:gd name="T93" fmla="*/ 206 h 745"/>
                <a:gd name="T94" fmla="*/ 604 w 640"/>
                <a:gd name="T95" fmla="*/ 131 h 745"/>
                <a:gd name="T96" fmla="*/ 604 w 640"/>
                <a:gd name="T97" fmla="*/ 60 h 745"/>
                <a:gd name="T98" fmla="*/ 594 w 640"/>
                <a:gd name="T99" fmla="*/ 0 h 745"/>
                <a:gd name="T100" fmla="*/ 597 w 640"/>
                <a:gd name="T101" fmla="*/ 3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40" h="745">
                  <a:moveTo>
                    <a:pt x="597" y="3"/>
                  </a:moveTo>
                  <a:lnTo>
                    <a:pt x="597" y="7"/>
                  </a:lnTo>
                  <a:lnTo>
                    <a:pt x="597" y="10"/>
                  </a:lnTo>
                  <a:lnTo>
                    <a:pt x="601" y="13"/>
                  </a:lnTo>
                  <a:lnTo>
                    <a:pt x="601" y="17"/>
                  </a:lnTo>
                  <a:lnTo>
                    <a:pt x="601" y="20"/>
                  </a:lnTo>
                  <a:lnTo>
                    <a:pt x="604" y="24"/>
                  </a:lnTo>
                  <a:lnTo>
                    <a:pt x="604" y="27"/>
                  </a:lnTo>
                  <a:lnTo>
                    <a:pt x="604" y="30"/>
                  </a:lnTo>
                  <a:lnTo>
                    <a:pt x="627" y="124"/>
                  </a:lnTo>
                  <a:lnTo>
                    <a:pt x="640" y="219"/>
                  </a:lnTo>
                  <a:lnTo>
                    <a:pt x="640" y="311"/>
                  </a:lnTo>
                  <a:lnTo>
                    <a:pt x="633" y="398"/>
                  </a:lnTo>
                  <a:lnTo>
                    <a:pt x="614" y="477"/>
                  </a:lnTo>
                  <a:lnTo>
                    <a:pt x="585" y="552"/>
                  </a:lnTo>
                  <a:lnTo>
                    <a:pt x="546" y="613"/>
                  </a:lnTo>
                  <a:lnTo>
                    <a:pt x="500" y="666"/>
                  </a:lnTo>
                  <a:lnTo>
                    <a:pt x="448" y="705"/>
                  </a:lnTo>
                  <a:lnTo>
                    <a:pt x="387" y="731"/>
                  </a:lnTo>
                  <a:lnTo>
                    <a:pt x="347" y="741"/>
                  </a:lnTo>
                  <a:lnTo>
                    <a:pt x="308" y="745"/>
                  </a:lnTo>
                  <a:lnTo>
                    <a:pt x="270" y="741"/>
                  </a:lnTo>
                  <a:lnTo>
                    <a:pt x="228" y="734"/>
                  </a:lnTo>
                  <a:lnTo>
                    <a:pt x="189" y="721"/>
                  </a:lnTo>
                  <a:lnTo>
                    <a:pt x="149" y="705"/>
                  </a:lnTo>
                  <a:lnTo>
                    <a:pt x="110" y="685"/>
                  </a:lnTo>
                  <a:lnTo>
                    <a:pt x="75" y="659"/>
                  </a:lnTo>
                  <a:lnTo>
                    <a:pt x="39" y="627"/>
                  </a:lnTo>
                  <a:lnTo>
                    <a:pt x="3" y="594"/>
                  </a:lnTo>
                  <a:lnTo>
                    <a:pt x="0" y="591"/>
                  </a:lnTo>
                  <a:lnTo>
                    <a:pt x="46" y="627"/>
                  </a:lnTo>
                  <a:lnTo>
                    <a:pt x="88" y="653"/>
                  </a:lnTo>
                  <a:lnTo>
                    <a:pt x="127" y="673"/>
                  </a:lnTo>
                  <a:lnTo>
                    <a:pt x="166" y="682"/>
                  </a:lnTo>
                  <a:lnTo>
                    <a:pt x="201" y="689"/>
                  </a:lnTo>
                  <a:lnTo>
                    <a:pt x="237" y="689"/>
                  </a:lnTo>
                  <a:lnTo>
                    <a:pt x="276" y="682"/>
                  </a:lnTo>
                  <a:lnTo>
                    <a:pt x="316" y="673"/>
                  </a:lnTo>
                  <a:lnTo>
                    <a:pt x="357" y="656"/>
                  </a:lnTo>
                  <a:lnTo>
                    <a:pt x="399" y="637"/>
                  </a:lnTo>
                  <a:lnTo>
                    <a:pt x="445" y="607"/>
                  </a:lnTo>
                  <a:lnTo>
                    <a:pt x="484" y="561"/>
                  </a:lnTo>
                  <a:lnTo>
                    <a:pt x="517" y="503"/>
                  </a:lnTo>
                  <a:lnTo>
                    <a:pt x="546" y="434"/>
                  </a:lnTo>
                  <a:lnTo>
                    <a:pt x="572" y="359"/>
                  </a:lnTo>
                  <a:lnTo>
                    <a:pt x="588" y="284"/>
                  </a:lnTo>
                  <a:lnTo>
                    <a:pt x="601" y="206"/>
                  </a:lnTo>
                  <a:lnTo>
                    <a:pt x="604" y="131"/>
                  </a:lnTo>
                  <a:lnTo>
                    <a:pt x="604" y="60"/>
                  </a:lnTo>
                  <a:lnTo>
                    <a:pt x="594" y="0"/>
                  </a:lnTo>
                  <a:lnTo>
                    <a:pt x="597" y="3"/>
                  </a:lnTo>
                  <a:close/>
                </a:path>
              </a:pathLst>
            </a:custGeom>
            <a:solidFill>
              <a:srgbClr val="9832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00" name="Freeform 1172"/>
            <p:cNvSpPr>
              <a:spLocks/>
            </p:cNvSpPr>
            <p:nvPr/>
          </p:nvSpPr>
          <p:spPr bwMode="auto">
            <a:xfrm>
              <a:off x="926" y="2851"/>
              <a:ext cx="38" cy="43"/>
            </a:xfrm>
            <a:custGeom>
              <a:avLst/>
              <a:gdLst>
                <a:gd name="T0" fmla="*/ 604 w 857"/>
                <a:gd name="T1" fmla="*/ 1181 h 1195"/>
                <a:gd name="T2" fmla="*/ 665 w 857"/>
                <a:gd name="T3" fmla="*/ 1155 h 1195"/>
                <a:gd name="T4" fmla="*/ 717 w 857"/>
                <a:gd name="T5" fmla="*/ 1116 h 1195"/>
                <a:gd name="T6" fmla="*/ 763 w 857"/>
                <a:gd name="T7" fmla="*/ 1063 h 1195"/>
                <a:gd name="T8" fmla="*/ 802 w 857"/>
                <a:gd name="T9" fmla="*/ 1002 h 1195"/>
                <a:gd name="T10" fmla="*/ 831 w 857"/>
                <a:gd name="T11" fmla="*/ 927 h 1195"/>
                <a:gd name="T12" fmla="*/ 850 w 857"/>
                <a:gd name="T13" fmla="*/ 848 h 1195"/>
                <a:gd name="T14" fmla="*/ 857 w 857"/>
                <a:gd name="T15" fmla="*/ 761 h 1195"/>
                <a:gd name="T16" fmla="*/ 857 w 857"/>
                <a:gd name="T17" fmla="*/ 669 h 1195"/>
                <a:gd name="T18" fmla="*/ 844 w 857"/>
                <a:gd name="T19" fmla="*/ 574 h 1195"/>
                <a:gd name="T20" fmla="*/ 821 w 857"/>
                <a:gd name="T21" fmla="*/ 480 h 1195"/>
                <a:gd name="T22" fmla="*/ 789 w 857"/>
                <a:gd name="T23" fmla="*/ 386 h 1195"/>
                <a:gd name="T24" fmla="*/ 747 w 857"/>
                <a:gd name="T25" fmla="*/ 300 h 1195"/>
                <a:gd name="T26" fmla="*/ 698 w 857"/>
                <a:gd name="T27" fmla="*/ 223 h 1195"/>
                <a:gd name="T28" fmla="*/ 643 w 857"/>
                <a:gd name="T29" fmla="*/ 157 h 1195"/>
                <a:gd name="T30" fmla="*/ 585 w 857"/>
                <a:gd name="T31" fmla="*/ 102 h 1195"/>
                <a:gd name="T32" fmla="*/ 522 w 857"/>
                <a:gd name="T33" fmla="*/ 55 h 1195"/>
                <a:gd name="T34" fmla="*/ 454 w 857"/>
                <a:gd name="T35" fmla="*/ 24 h 1195"/>
                <a:gd name="T36" fmla="*/ 390 w 857"/>
                <a:gd name="T37" fmla="*/ 3 h 1195"/>
                <a:gd name="T38" fmla="*/ 321 w 857"/>
                <a:gd name="T39" fmla="*/ 0 h 1195"/>
                <a:gd name="T40" fmla="*/ 256 w 857"/>
                <a:gd name="T41" fmla="*/ 13 h 1195"/>
                <a:gd name="T42" fmla="*/ 195 w 857"/>
                <a:gd name="T43" fmla="*/ 39 h 1195"/>
                <a:gd name="T44" fmla="*/ 140 w 857"/>
                <a:gd name="T45" fmla="*/ 79 h 1195"/>
                <a:gd name="T46" fmla="*/ 94 w 857"/>
                <a:gd name="T47" fmla="*/ 131 h 1195"/>
                <a:gd name="T48" fmla="*/ 58 w 857"/>
                <a:gd name="T49" fmla="*/ 196 h 1195"/>
                <a:gd name="T50" fmla="*/ 29 w 857"/>
                <a:gd name="T51" fmla="*/ 268 h 1195"/>
                <a:gd name="T52" fmla="*/ 9 w 857"/>
                <a:gd name="T53" fmla="*/ 346 h 1195"/>
                <a:gd name="T54" fmla="*/ 0 w 857"/>
                <a:gd name="T55" fmla="*/ 434 h 1195"/>
                <a:gd name="T56" fmla="*/ 0 w 857"/>
                <a:gd name="T57" fmla="*/ 525 h 1195"/>
                <a:gd name="T58" fmla="*/ 13 w 857"/>
                <a:gd name="T59" fmla="*/ 620 h 1195"/>
                <a:gd name="T60" fmla="*/ 36 w 857"/>
                <a:gd name="T61" fmla="*/ 715 h 1195"/>
                <a:gd name="T62" fmla="*/ 71 w 857"/>
                <a:gd name="T63" fmla="*/ 809 h 1195"/>
                <a:gd name="T64" fmla="*/ 110 w 857"/>
                <a:gd name="T65" fmla="*/ 894 h 1195"/>
                <a:gd name="T66" fmla="*/ 159 w 857"/>
                <a:gd name="T67" fmla="*/ 972 h 1195"/>
                <a:gd name="T68" fmla="*/ 214 w 857"/>
                <a:gd name="T69" fmla="*/ 1038 h 1195"/>
                <a:gd name="T70" fmla="*/ 275 w 857"/>
                <a:gd name="T71" fmla="*/ 1093 h 1195"/>
                <a:gd name="T72" fmla="*/ 338 w 857"/>
                <a:gd name="T73" fmla="*/ 1139 h 1195"/>
                <a:gd name="T74" fmla="*/ 402 w 857"/>
                <a:gd name="T75" fmla="*/ 1171 h 1195"/>
                <a:gd name="T76" fmla="*/ 470 w 857"/>
                <a:gd name="T77" fmla="*/ 1191 h 1195"/>
                <a:gd name="T78" fmla="*/ 539 w 857"/>
                <a:gd name="T79" fmla="*/ 1195 h 1195"/>
                <a:gd name="T80" fmla="*/ 604 w 857"/>
                <a:gd name="T81" fmla="*/ 1181 h 1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57" h="1195">
                  <a:moveTo>
                    <a:pt x="604" y="1181"/>
                  </a:moveTo>
                  <a:lnTo>
                    <a:pt x="665" y="1155"/>
                  </a:lnTo>
                  <a:lnTo>
                    <a:pt x="717" y="1116"/>
                  </a:lnTo>
                  <a:lnTo>
                    <a:pt x="763" y="1063"/>
                  </a:lnTo>
                  <a:lnTo>
                    <a:pt x="802" y="1002"/>
                  </a:lnTo>
                  <a:lnTo>
                    <a:pt x="831" y="927"/>
                  </a:lnTo>
                  <a:lnTo>
                    <a:pt x="850" y="848"/>
                  </a:lnTo>
                  <a:lnTo>
                    <a:pt x="857" y="761"/>
                  </a:lnTo>
                  <a:lnTo>
                    <a:pt x="857" y="669"/>
                  </a:lnTo>
                  <a:lnTo>
                    <a:pt x="844" y="574"/>
                  </a:lnTo>
                  <a:lnTo>
                    <a:pt x="821" y="480"/>
                  </a:lnTo>
                  <a:lnTo>
                    <a:pt x="789" y="386"/>
                  </a:lnTo>
                  <a:lnTo>
                    <a:pt x="747" y="300"/>
                  </a:lnTo>
                  <a:lnTo>
                    <a:pt x="698" y="223"/>
                  </a:lnTo>
                  <a:lnTo>
                    <a:pt x="643" y="157"/>
                  </a:lnTo>
                  <a:lnTo>
                    <a:pt x="585" y="102"/>
                  </a:lnTo>
                  <a:lnTo>
                    <a:pt x="522" y="55"/>
                  </a:lnTo>
                  <a:lnTo>
                    <a:pt x="454" y="24"/>
                  </a:lnTo>
                  <a:lnTo>
                    <a:pt x="390" y="3"/>
                  </a:lnTo>
                  <a:lnTo>
                    <a:pt x="321" y="0"/>
                  </a:lnTo>
                  <a:lnTo>
                    <a:pt x="256" y="13"/>
                  </a:lnTo>
                  <a:lnTo>
                    <a:pt x="195" y="39"/>
                  </a:lnTo>
                  <a:lnTo>
                    <a:pt x="140" y="79"/>
                  </a:lnTo>
                  <a:lnTo>
                    <a:pt x="94" y="131"/>
                  </a:lnTo>
                  <a:lnTo>
                    <a:pt x="58" y="196"/>
                  </a:lnTo>
                  <a:lnTo>
                    <a:pt x="29" y="268"/>
                  </a:lnTo>
                  <a:lnTo>
                    <a:pt x="9" y="346"/>
                  </a:lnTo>
                  <a:lnTo>
                    <a:pt x="0" y="434"/>
                  </a:lnTo>
                  <a:lnTo>
                    <a:pt x="0" y="525"/>
                  </a:lnTo>
                  <a:lnTo>
                    <a:pt x="13" y="620"/>
                  </a:lnTo>
                  <a:lnTo>
                    <a:pt x="36" y="715"/>
                  </a:lnTo>
                  <a:lnTo>
                    <a:pt x="71" y="809"/>
                  </a:lnTo>
                  <a:lnTo>
                    <a:pt x="110" y="894"/>
                  </a:lnTo>
                  <a:lnTo>
                    <a:pt x="159" y="972"/>
                  </a:lnTo>
                  <a:lnTo>
                    <a:pt x="214" y="1038"/>
                  </a:lnTo>
                  <a:lnTo>
                    <a:pt x="275" y="1093"/>
                  </a:lnTo>
                  <a:lnTo>
                    <a:pt x="338" y="1139"/>
                  </a:lnTo>
                  <a:lnTo>
                    <a:pt x="402" y="1171"/>
                  </a:lnTo>
                  <a:lnTo>
                    <a:pt x="470" y="1191"/>
                  </a:lnTo>
                  <a:lnTo>
                    <a:pt x="539" y="1195"/>
                  </a:lnTo>
                  <a:lnTo>
                    <a:pt x="604" y="1181"/>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01" name="Freeform 1173"/>
            <p:cNvSpPr>
              <a:spLocks/>
            </p:cNvSpPr>
            <p:nvPr/>
          </p:nvSpPr>
          <p:spPr bwMode="auto">
            <a:xfrm>
              <a:off x="786" y="2859"/>
              <a:ext cx="127" cy="139"/>
            </a:xfrm>
            <a:custGeom>
              <a:avLst/>
              <a:gdLst>
                <a:gd name="T0" fmla="*/ 169 w 2912"/>
                <a:gd name="T1" fmla="*/ 3821 h 3890"/>
                <a:gd name="T2" fmla="*/ 143 w 2912"/>
                <a:gd name="T3" fmla="*/ 3844 h 3890"/>
                <a:gd name="T4" fmla="*/ 111 w 2912"/>
                <a:gd name="T5" fmla="*/ 3863 h 3890"/>
                <a:gd name="T6" fmla="*/ 68 w 2912"/>
                <a:gd name="T7" fmla="*/ 3876 h 3890"/>
                <a:gd name="T8" fmla="*/ 23 w 2912"/>
                <a:gd name="T9" fmla="*/ 3886 h 3890"/>
                <a:gd name="T10" fmla="*/ 10 w 2912"/>
                <a:gd name="T11" fmla="*/ 3791 h 3890"/>
                <a:gd name="T12" fmla="*/ 36 w 2912"/>
                <a:gd name="T13" fmla="*/ 3573 h 3890"/>
                <a:gd name="T14" fmla="*/ 65 w 2912"/>
                <a:gd name="T15" fmla="*/ 3332 h 3890"/>
                <a:gd name="T16" fmla="*/ 97 w 2912"/>
                <a:gd name="T17" fmla="*/ 3090 h 3890"/>
                <a:gd name="T18" fmla="*/ 130 w 2912"/>
                <a:gd name="T19" fmla="*/ 2875 h 3890"/>
                <a:gd name="T20" fmla="*/ 166 w 2912"/>
                <a:gd name="T21" fmla="*/ 2640 h 3890"/>
                <a:gd name="T22" fmla="*/ 218 w 2912"/>
                <a:gd name="T23" fmla="*/ 2268 h 3890"/>
                <a:gd name="T24" fmla="*/ 292 w 2912"/>
                <a:gd name="T25" fmla="*/ 1828 h 3890"/>
                <a:gd name="T26" fmla="*/ 396 w 2912"/>
                <a:gd name="T27" fmla="*/ 1384 h 3890"/>
                <a:gd name="T28" fmla="*/ 542 w 2912"/>
                <a:gd name="T29" fmla="*/ 996 h 3890"/>
                <a:gd name="T30" fmla="*/ 691 w 2912"/>
                <a:gd name="T31" fmla="*/ 761 h 3890"/>
                <a:gd name="T32" fmla="*/ 851 w 2912"/>
                <a:gd name="T33" fmla="*/ 552 h 3890"/>
                <a:gd name="T34" fmla="*/ 1075 w 2912"/>
                <a:gd name="T35" fmla="*/ 320 h 3890"/>
                <a:gd name="T36" fmla="*/ 1380 w 2912"/>
                <a:gd name="T37" fmla="*/ 124 h 3890"/>
                <a:gd name="T38" fmla="*/ 1782 w 2912"/>
                <a:gd name="T39" fmla="*/ 11 h 3890"/>
                <a:gd name="T40" fmla="*/ 2094 w 2912"/>
                <a:gd name="T41" fmla="*/ 5 h 3890"/>
                <a:gd name="T42" fmla="*/ 2217 w 2912"/>
                <a:gd name="T43" fmla="*/ 11 h 3890"/>
                <a:gd name="T44" fmla="*/ 2312 w 2912"/>
                <a:gd name="T45" fmla="*/ 24 h 3890"/>
                <a:gd name="T46" fmla="*/ 2390 w 2912"/>
                <a:gd name="T47" fmla="*/ 43 h 3890"/>
                <a:gd name="T48" fmla="*/ 2455 w 2912"/>
                <a:gd name="T49" fmla="*/ 66 h 3890"/>
                <a:gd name="T50" fmla="*/ 2484 w 2912"/>
                <a:gd name="T51" fmla="*/ 86 h 3890"/>
                <a:gd name="T52" fmla="*/ 2533 w 2912"/>
                <a:gd name="T53" fmla="*/ 259 h 3890"/>
                <a:gd name="T54" fmla="*/ 2598 w 2912"/>
                <a:gd name="T55" fmla="*/ 412 h 3890"/>
                <a:gd name="T56" fmla="*/ 2676 w 2912"/>
                <a:gd name="T57" fmla="*/ 558 h 3890"/>
                <a:gd name="T58" fmla="*/ 2760 w 2912"/>
                <a:gd name="T59" fmla="*/ 721 h 3890"/>
                <a:gd name="T60" fmla="*/ 2848 w 2912"/>
                <a:gd name="T61" fmla="*/ 914 h 3890"/>
                <a:gd name="T62" fmla="*/ 2871 w 2912"/>
                <a:gd name="T63" fmla="*/ 996 h 3890"/>
                <a:gd name="T64" fmla="*/ 2786 w 2912"/>
                <a:gd name="T65" fmla="*/ 823 h 3890"/>
                <a:gd name="T66" fmla="*/ 2685 w 2912"/>
                <a:gd name="T67" fmla="*/ 651 h 3890"/>
                <a:gd name="T68" fmla="*/ 2536 w 2912"/>
                <a:gd name="T69" fmla="*/ 500 h 3890"/>
                <a:gd name="T70" fmla="*/ 2312 w 2912"/>
                <a:gd name="T71" fmla="*/ 392 h 3890"/>
                <a:gd name="T72" fmla="*/ 2007 w 2912"/>
                <a:gd name="T73" fmla="*/ 347 h 3890"/>
                <a:gd name="T74" fmla="*/ 1708 w 2912"/>
                <a:gd name="T75" fmla="*/ 356 h 3890"/>
                <a:gd name="T76" fmla="*/ 1435 w 2912"/>
                <a:gd name="T77" fmla="*/ 428 h 3890"/>
                <a:gd name="T78" fmla="*/ 1185 w 2912"/>
                <a:gd name="T79" fmla="*/ 579 h 3890"/>
                <a:gd name="T80" fmla="*/ 955 w 2912"/>
                <a:gd name="T81" fmla="*/ 809 h 3890"/>
                <a:gd name="T82" fmla="*/ 743 w 2912"/>
                <a:gd name="T83" fmla="*/ 1132 h 3890"/>
                <a:gd name="T84" fmla="*/ 587 w 2912"/>
                <a:gd name="T85" fmla="*/ 1485 h 3890"/>
                <a:gd name="T86" fmla="*/ 477 w 2912"/>
                <a:gd name="T87" fmla="*/ 1850 h 3890"/>
                <a:gd name="T88" fmla="*/ 399 w 2912"/>
                <a:gd name="T89" fmla="*/ 2222 h 3890"/>
                <a:gd name="T90" fmla="*/ 341 w 2912"/>
                <a:gd name="T91" fmla="*/ 2591 h 3890"/>
                <a:gd name="T92" fmla="*/ 295 w 2912"/>
                <a:gd name="T93" fmla="*/ 2891 h 3890"/>
                <a:gd name="T94" fmla="*/ 263 w 2912"/>
                <a:gd name="T95" fmla="*/ 3123 h 3890"/>
                <a:gd name="T96" fmla="*/ 237 w 2912"/>
                <a:gd name="T97" fmla="*/ 3344 h 3890"/>
                <a:gd name="T98" fmla="*/ 211 w 2912"/>
                <a:gd name="T99" fmla="*/ 3550 h 3890"/>
                <a:gd name="T100" fmla="*/ 191 w 2912"/>
                <a:gd name="T101" fmla="*/ 3730 h 3890"/>
                <a:gd name="T102" fmla="*/ 182 w 2912"/>
                <a:gd name="T103" fmla="*/ 3811 h 3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12" h="3890">
                  <a:moveTo>
                    <a:pt x="182" y="3811"/>
                  </a:moveTo>
                  <a:lnTo>
                    <a:pt x="169" y="3821"/>
                  </a:lnTo>
                  <a:lnTo>
                    <a:pt x="156" y="3833"/>
                  </a:lnTo>
                  <a:lnTo>
                    <a:pt x="143" y="3844"/>
                  </a:lnTo>
                  <a:lnTo>
                    <a:pt x="127" y="3854"/>
                  </a:lnTo>
                  <a:lnTo>
                    <a:pt x="111" y="3863"/>
                  </a:lnTo>
                  <a:lnTo>
                    <a:pt x="91" y="3869"/>
                  </a:lnTo>
                  <a:lnTo>
                    <a:pt x="68" y="3876"/>
                  </a:lnTo>
                  <a:lnTo>
                    <a:pt x="48" y="3883"/>
                  </a:lnTo>
                  <a:lnTo>
                    <a:pt x="23" y="3886"/>
                  </a:lnTo>
                  <a:lnTo>
                    <a:pt x="0" y="3890"/>
                  </a:lnTo>
                  <a:lnTo>
                    <a:pt x="10" y="3791"/>
                  </a:lnTo>
                  <a:lnTo>
                    <a:pt x="23" y="3687"/>
                  </a:lnTo>
                  <a:lnTo>
                    <a:pt x="36" y="3573"/>
                  </a:lnTo>
                  <a:lnTo>
                    <a:pt x="48" y="3452"/>
                  </a:lnTo>
                  <a:lnTo>
                    <a:pt x="65" y="3332"/>
                  </a:lnTo>
                  <a:lnTo>
                    <a:pt x="81" y="3208"/>
                  </a:lnTo>
                  <a:lnTo>
                    <a:pt x="97" y="3090"/>
                  </a:lnTo>
                  <a:lnTo>
                    <a:pt x="114" y="2979"/>
                  </a:lnTo>
                  <a:lnTo>
                    <a:pt x="130" y="2875"/>
                  </a:lnTo>
                  <a:lnTo>
                    <a:pt x="143" y="2783"/>
                  </a:lnTo>
                  <a:lnTo>
                    <a:pt x="166" y="2640"/>
                  </a:lnTo>
                  <a:lnTo>
                    <a:pt x="188" y="2467"/>
                  </a:lnTo>
                  <a:lnTo>
                    <a:pt x="218" y="2268"/>
                  </a:lnTo>
                  <a:lnTo>
                    <a:pt x="249" y="2052"/>
                  </a:lnTo>
                  <a:lnTo>
                    <a:pt x="292" y="1828"/>
                  </a:lnTo>
                  <a:lnTo>
                    <a:pt x="337" y="1602"/>
                  </a:lnTo>
                  <a:lnTo>
                    <a:pt x="396" y="1384"/>
                  </a:lnTo>
                  <a:lnTo>
                    <a:pt x="461" y="1179"/>
                  </a:lnTo>
                  <a:lnTo>
                    <a:pt x="542" y="996"/>
                  </a:lnTo>
                  <a:lnTo>
                    <a:pt x="633" y="842"/>
                  </a:lnTo>
                  <a:lnTo>
                    <a:pt x="691" y="761"/>
                  </a:lnTo>
                  <a:lnTo>
                    <a:pt x="763" y="663"/>
                  </a:lnTo>
                  <a:lnTo>
                    <a:pt x="851" y="552"/>
                  </a:lnTo>
                  <a:lnTo>
                    <a:pt x="955" y="435"/>
                  </a:lnTo>
                  <a:lnTo>
                    <a:pt x="1075" y="320"/>
                  </a:lnTo>
                  <a:lnTo>
                    <a:pt x="1218" y="216"/>
                  </a:lnTo>
                  <a:lnTo>
                    <a:pt x="1380" y="124"/>
                  </a:lnTo>
                  <a:lnTo>
                    <a:pt x="1568" y="53"/>
                  </a:lnTo>
                  <a:lnTo>
                    <a:pt x="1782" y="11"/>
                  </a:lnTo>
                  <a:lnTo>
                    <a:pt x="2022" y="0"/>
                  </a:lnTo>
                  <a:lnTo>
                    <a:pt x="2094" y="5"/>
                  </a:lnTo>
                  <a:lnTo>
                    <a:pt x="2159" y="8"/>
                  </a:lnTo>
                  <a:lnTo>
                    <a:pt x="2217" y="11"/>
                  </a:lnTo>
                  <a:lnTo>
                    <a:pt x="2266" y="17"/>
                  </a:lnTo>
                  <a:lnTo>
                    <a:pt x="2312" y="24"/>
                  </a:lnTo>
                  <a:lnTo>
                    <a:pt x="2354" y="33"/>
                  </a:lnTo>
                  <a:lnTo>
                    <a:pt x="2390" y="43"/>
                  </a:lnTo>
                  <a:lnTo>
                    <a:pt x="2422" y="53"/>
                  </a:lnTo>
                  <a:lnTo>
                    <a:pt x="2455" y="66"/>
                  </a:lnTo>
                  <a:lnTo>
                    <a:pt x="2484" y="82"/>
                  </a:lnTo>
                  <a:lnTo>
                    <a:pt x="2484" y="86"/>
                  </a:lnTo>
                  <a:lnTo>
                    <a:pt x="2506" y="177"/>
                  </a:lnTo>
                  <a:lnTo>
                    <a:pt x="2533" y="259"/>
                  </a:lnTo>
                  <a:lnTo>
                    <a:pt x="2565" y="337"/>
                  </a:lnTo>
                  <a:lnTo>
                    <a:pt x="2598" y="412"/>
                  </a:lnTo>
                  <a:lnTo>
                    <a:pt x="2637" y="483"/>
                  </a:lnTo>
                  <a:lnTo>
                    <a:pt x="2676" y="558"/>
                  </a:lnTo>
                  <a:lnTo>
                    <a:pt x="2717" y="637"/>
                  </a:lnTo>
                  <a:lnTo>
                    <a:pt x="2760" y="721"/>
                  </a:lnTo>
                  <a:lnTo>
                    <a:pt x="2805" y="814"/>
                  </a:lnTo>
                  <a:lnTo>
                    <a:pt x="2848" y="914"/>
                  </a:lnTo>
                  <a:lnTo>
                    <a:pt x="2912" y="1074"/>
                  </a:lnTo>
                  <a:lnTo>
                    <a:pt x="2871" y="996"/>
                  </a:lnTo>
                  <a:lnTo>
                    <a:pt x="2832" y="911"/>
                  </a:lnTo>
                  <a:lnTo>
                    <a:pt x="2786" y="823"/>
                  </a:lnTo>
                  <a:lnTo>
                    <a:pt x="2741" y="735"/>
                  </a:lnTo>
                  <a:lnTo>
                    <a:pt x="2685" y="651"/>
                  </a:lnTo>
                  <a:lnTo>
                    <a:pt x="2617" y="572"/>
                  </a:lnTo>
                  <a:lnTo>
                    <a:pt x="2536" y="500"/>
                  </a:lnTo>
                  <a:lnTo>
                    <a:pt x="2436" y="438"/>
                  </a:lnTo>
                  <a:lnTo>
                    <a:pt x="2312" y="392"/>
                  </a:lnTo>
                  <a:lnTo>
                    <a:pt x="2162" y="363"/>
                  </a:lnTo>
                  <a:lnTo>
                    <a:pt x="2007" y="347"/>
                  </a:lnTo>
                  <a:lnTo>
                    <a:pt x="1854" y="343"/>
                  </a:lnTo>
                  <a:lnTo>
                    <a:pt x="1708" y="356"/>
                  </a:lnTo>
                  <a:lnTo>
                    <a:pt x="1568" y="386"/>
                  </a:lnTo>
                  <a:lnTo>
                    <a:pt x="1435" y="428"/>
                  </a:lnTo>
                  <a:lnTo>
                    <a:pt x="1309" y="494"/>
                  </a:lnTo>
                  <a:lnTo>
                    <a:pt x="1185" y="579"/>
                  </a:lnTo>
                  <a:lnTo>
                    <a:pt x="1068" y="682"/>
                  </a:lnTo>
                  <a:lnTo>
                    <a:pt x="955" y="809"/>
                  </a:lnTo>
                  <a:lnTo>
                    <a:pt x="844" y="963"/>
                  </a:lnTo>
                  <a:lnTo>
                    <a:pt x="743" y="1132"/>
                  </a:lnTo>
                  <a:lnTo>
                    <a:pt x="659" y="1306"/>
                  </a:lnTo>
                  <a:lnTo>
                    <a:pt x="587" y="1485"/>
                  </a:lnTo>
                  <a:lnTo>
                    <a:pt x="526" y="1668"/>
                  </a:lnTo>
                  <a:lnTo>
                    <a:pt x="477" y="1850"/>
                  </a:lnTo>
                  <a:lnTo>
                    <a:pt x="435" y="2037"/>
                  </a:lnTo>
                  <a:lnTo>
                    <a:pt x="399" y="2222"/>
                  </a:lnTo>
                  <a:lnTo>
                    <a:pt x="370" y="2405"/>
                  </a:lnTo>
                  <a:lnTo>
                    <a:pt x="341" y="2591"/>
                  </a:lnTo>
                  <a:lnTo>
                    <a:pt x="315" y="2774"/>
                  </a:lnTo>
                  <a:lnTo>
                    <a:pt x="295" y="2891"/>
                  </a:lnTo>
                  <a:lnTo>
                    <a:pt x="279" y="3009"/>
                  </a:lnTo>
                  <a:lnTo>
                    <a:pt x="263" y="3123"/>
                  </a:lnTo>
                  <a:lnTo>
                    <a:pt x="249" y="3237"/>
                  </a:lnTo>
                  <a:lnTo>
                    <a:pt x="237" y="3344"/>
                  </a:lnTo>
                  <a:lnTo>
                    <a:pt x="224" y="3452"/>
                  </a:lnTo>
                  <a:lnTo>
                    <a:pt x="211" y="3550"/>
                  </a:lnTo>
                  <a:lnTo>
                    <a:pt x="201" y="3645"/>
                  </a:lnTo>
                  <a:lnTo>
                    <a:pt x="191" y="3730"/>
                  </a:lnTo>
                  <a:lnTo>
                    <a:pt x="185" y="3808"/>
                  </a:lnTo>
                  <a:lnTo>
                    <a:pt x="182" y="3811"/>
                  </a:lnTo>
                  <a:close/>
                </a:path>
              </a:pathLst>
            </a:custGeom>
            <a:solidFill>
              <a:srgbClr val="FFD8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02" name="Freeform 1174"/>
            <p:cNvSpPr>
              <a:spLocks/>
            </p:cNvSpPr>
            <p:nvPr/>
          </p:nvSpPr>
          <p:spPr bwMode="auto">
            <a:xfrm>
              <a:off x="792" y="2867"/>
              <a:ext cx="121" cy="130"/>
            </a:xfrm>
            <a:custGeom>
              <a:avLst/>
              <a:gdLst>
                <a:gd name="T0" fmla="*/ 2439 w 2776"/>
                <a:gd name="T1" fmla="*/ 147 h 3638"/>
                <a:gd name="T2" fmla="*/ 2494 w 2776"/>
                <a:gd name="T3" fmla="*/ 255 h 3638"/>
                <a:gd name="T4" fmla="*/ 2553 w 2776"/>
                <a:gd name="T5" fmla="*/ 366 h 3638"/>
                <a:gd name="T6" fmla="*/ 2614 w 2776"/>
                <a:gd name="T7" fmla="*/ 486 h 3638"/>
                <a:gd name="T8" fmla="*/ 2679 w 2776"/>
                <a:gd name="T9" fmla="*/ 623 h 3638"/>
                <a:gd name="T10" fmla="*/ 2776 w 2776"/>
                <a:gd name="T11" fmla="*/ 858 h 3638"/>
                <a:gd name="T12" fmla="*/ 2696 w 2776"/>
                <a:gd name="T13" fmla="*/ 695 h 3638"/>
                <a:gd name="T14" fmla="*/ 2605 w 2776"/>
                <a:gd name="T15" fmla="*/ 519 h 3638"/>
                <a:gd name="T16" fmla="*/ 2481 w 2776"/>
                <a:gd name="T17" fmla="*/ 356 h 3638"/>
                <a:gd name="T18" fmla="*/ 2300 w 2776"/>
                <a:gd name="T19" fmla="*/ 222 h 3638"/>
                <a:gd name="T20" fmla="*/ 2026 w 2776"/>
                <a:gd name="T21" fmla="*/ 147 h 3638"/>
                <a:gd name="T22" fmla="*/ 1718 w 2776"/>
                <a:gd name="T23" fmla="*/ 127 h 3638"/>
                <a:gd name="T24" fmla="*/ 1432 w 2776"/>
                <a:gd name="T25" fmla="*/ 170 h 3638"/>
                <a:gd name="T26" fmla="*/ 1173 w 2776"/>
                <a:gd name="T27" fmla="*/ 278 h 3638"/>
                <a:gd name="T28" fmla="*/ 932 w 2776"/>
                <a:gd name="T29" fmla="*/ 466 h 3638"/>
                <a:gd name="T30" fmla="*/ 708 w 2776"/>
                <a:gd name="T31" fmla="*/ 747 h 3638"/>
                <a:gd name="T32" fmla="*/ 523 w 2776"/>
                <a:gd name="T33" fmla="*/ 1090 h 3638"/>
                <a:gd name="T34" fmla="*/ 390 w 2776"/>
                <a:gd name="T35" fmla="*/ 1452 h 3638"/>
                <a:gd name="T36" fmla="*/ 299 w 2776"/>
                <a:gd name="T37" fmla="*/ 1821 h 3638"/>
                <a:gd name="T38" fmla="*/ 234 w 2776"/>
                <a:gd name="T39" fmla="*/ 2189 h 3638"/>
                <a:gd name="T40" fmla="*/ 179 w 2776"/>
                <a:gd name="T41" fmla="*/ 2558 h 3638"/>
                <a:gd name="T42" fmla="*/ 143 w 2776"/>
                <a:gd name="T43" fmla="*/ 2793 h 3638"/>
                <a:gd name="T44" fmla="*/ 113 w 2776"/>
                <a:gd name="T45" fmla="*/ 3021 h 3638"/>
                <a:gd name="T46" fmla="*/ 88 w 2776"/>
                <a:gd name="T47" fmla="*/ 3236 h 3638"/>
                <a:gd name="T48" fmla="*/ 65 w 2776"/>
                <a:gd name="T49" fmla="*/ 3429 h 3638"/>
                <a:gd name="T50" fmla="*/ 49 w 2776"/>
                <a:gd name="T51" fmla="*/ 3592 h 3638"/>
                <a:gd name="T52" fmla="*/ 42 w 2776"/>
                <a:gd name="T53" fmla="*/ 3598 h 3638"/>
                <a:gd name="T54" fmla="*/ 33 w 2776"/>
                <a:gd name="T55" fmla="*/ 3605 h 3638"/>
                <a:gd name="T56" fmla="*/ 23 w 2776"/>
                <a:gd name="T57" fmla="*/ 3614 h 3638"/>
                <a:gd name="T58" fmla="*/ 13 w 2776"/>
                <a:gd name="T59" fmla="*/ 3621 h 3638"/>
                <a:gd name="T60" fmla="*/ 3 w 2776"/>
                <a:gd name="T61" fmla="*/ 3628 h 3638"/>
                <a:gd name="T62" fmla="*/ 0 w 2776"/>
                <a:gd name="T63" fmla="*/ 3638 h 3638"/>
                <a:gd name="T64" fmla="*/ 65 w 2776"/>
                <a:gd name="T65" fmla="*/ 2929 h 3638"/>
                <a:gd name="T66" fmla="*/ 156 w 2776"/>
                <a:gd name="T67" fmla="*/ 2297 h 3638"/>
                <a:gd name="T68" fmla="*/ 263 w 2776"/>
                <a:gd name="T69" fmla="*/ 1742 h 3638"/>
                <a:gd name="T70" fmla="*/ 384 w 2776"/>
                <a:gd name="T71" fmla="*/ 1289 h 3638"/>
                <a:gd name="T72" fmla="*/ 514 w 2776"/>
                <a:gd name="T73" fmla="*/ 943 h 3638"/>
                <a:gd name="T74" fmla="*/ 653 w 2776"/>
                <a:gd name="T75" fmla="*/ 698 h 3638"/>
                <a:gd name="T76" fmla="*/ 844 w 2776"/>
                <a:gd name="T77" fmla="*/ 447 h 3638"/>
                <a:gd name="T78" fmla="*/ 1104 w 2776"/>
                <a:gd name="T79" fmla="*/ 225 h 3638"/>
                <a:gd name="T80" fmla="*/ 1438 w 2776"/>
                <a:gd name="T81" fmla="*/ 65 h 3638"/>
                <a:gd name="T82" fmla="*/ 1855 w 2776"/>
                <a:gd name="T83" fmla="*/ 0 h 3638"/>
                <a:gd name="T84" fmla="*/ 2014 w 2776"/>
                <a:gd name="T85" fmla="*/ 0 h 3638"/>
                <a:gd name="T86" fmla="*/ 2144 w 2776"/>
                <a:gd name="T87" fmla="*/ 10 h 3638"/>
                <a:gd name="T88" fmla="*/ 2251 w 2776"/>
                <a:gd name="T89" fmla="*/ 26 h 3638"/>
                <a:gd name="T90" fmla="*/ 2335 w 2776"/>
                <a:gd name="T91" fmla="*/ 52 h 3638"/>
                <a:gd name="T92" fmla="*/ 2406 w 2776"/>
                <a:gd name="T93" fmla="*/ 82 h 3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76" h="3638">
                  <a:moveTo>
                    <a:pt x="2416" y="91"/>
                  </a:moveTo>
                  <a:lnTo>
                    <a:pt x="2439" y="147"/>
                  </a:lnTo>
                  <a:lnTo>
                    <a:pt x="2465" y="199"/>
                  </a:lnTo>
                  <a:lnTo>
                    <a:pt x="2494" y="255"/>
                  </a:lnTo>
                  <a:lnTo>
                    <a:pt x="2520" y="310"/>
                  </a:lnTo>
                  <a:lnTo>
                    <a:pt x="2553" y="366"/>
                  </a:lnTo>
                  <a:lnTo>
                    <a:pt x="2581" y="424"/>
                  </a:lnTo>
                  <a:lnTo>
                    <a:pt x="2614" y="486"/>
                  </a:lnTo>
                  <a:lnTo>
                    <a:pt x="2647" y="551"/>
                  </a:lnTo>
                  <a:lnTo>
                    <a:pt x="2679" y="623"/>
                  </a:lnTo>
                  <a:lnTo>
                    <a:pt x="2712" y="698"/>
                  </a:lnTo>
                  <a:lnTo>
                    <a:pt x="2776" y="858"/>
                  </a:lnTo>
                  <a:lnTo>
                    <a:pt x="2735" y="780"/>
                  </a:lnTo>
                  <a:lnTo>
                    <a:pt x="2696" y="695"/>
                  </a:lnTo>
                  <a:lnTo>
                    <a:pt x="2650" y="607"/>
                  </a:lnTo>
                  <a:lnTo>
                    <a:pt x="2605" y="519"/>
                  </a:lnTo>
                  <a:lnTo>
                    <a:pt x="2549" y="435"/>
                  </a:lnTo>
                  <a:lnTo>
                    <a:pt x="2481" y="356"/>
                  </a:lnTo>
                  <a:lnTo>
                    <a:pt x="2400" y="284"/>
                  </a:lnTo>
                  <a:lnTo>
                    <a:pt x="2300" y="222"/>
                  </a:lnTo>
                  <a:lnTo>
                    <a:pt x="2176" y="176"/>
                  </a:lnTo>
                  <a:lnTo>
                    <a:pt x="2026" y="147"/>
                  </a:lnTo>
                  <a:lnTo>
                    <a:pt x="1871" y="131"/>
                  </a:lnTo>
                  <a:lnTo>
                    <a:pt x="1718" y="127"/>
                  </a:lnTo>
                  <a:lnTo>
                    <a:pt x="1572" y="140"/>
                  </a:lnTo>
                  <a:lnTo>
                    <a:pt x="1432" y="170"/>
                  </a:lnTo>
                  <a:lnTo>
                    <a:pt x="1299" y="212"/>
                  </a:lnTo>
                  <a:lnTo>
                    <a:pt x="1173" y="278"/>
                  </a:lnTo>
                  <a:lnTo>
                    <a:pt x="1049" y="363"/>
                  </a:lnTo>
                  <a:lnTo>
                    <a:pt x="932" y="466"/>
                  </a:lnTo>
                  <a:lnTo>
                    <a:pt x="819" y="593"/>
                  </a:lnTo>
                  <a:lnTo>
                    <a:pt x="708" y="747"/>
                  </a:lnTo>
                  <a:lnTo>
                    <a:pt x="607" y="916"/>
                  </a:lnTo>
                  <a:lnTo>
                    <a:pt x="523" y="1090"/>
                  </a:lnTo>
                  <a:lnTo>
                    <a:pt x="451" y="1269"/>
                  </a:lnTo>
                  <a:lnTo>
                    <a:pt x="390" y="1452"/>
                  </a:lnTo>
                  <a:lnTo>
                    <a:pt x="341" y="1634"/>
                  </a:lnTo>
                  <a:lnTo>
                    <a:pt x="299" y="1821"/>
                  </a:lnTo>
                  <a:lnTo>
                    <a:pt x="263" y="2006"/>
                  </a:lnTo>
                  <a:lnTo>
                    <a:pt x="234" y="2189"/>
                  </a:lnTo>
                  <a:lnTo>
                    <a:pt x="205" y="2375"/>
                  </a:lnTo>
                  <a:lnTo>
                    <a:pt x="179" y="2558"/>
                  </a:lnTo>
                  <a:lnTo>
                    <a:pt x="159" y="2675"/>
                  </a:lnTo>
                  <a:lnTo>
                    <a:pt x="143" y="2793"/>
                  </a:lnTo>
                  <a:lnTo>
                    <a:pt x="127" y="2907"/>
                  </a:lnTo>
                  <a:lnTo>
                    <a:pt x="113" y="3021"/>
                  </a:lnTo>
                  <a:lnTo>
                    <a:pt x="101" y="3128"/>
                  </a:lnTo>
                  <a:lnTo>
                    <a:pt x="88" y="3236"/>
                  </a:lnTo>
                  <a:lnTo>
                    <a:pt x="75" y="3334"/>
                  </a:lnTo>
                  <a:lnTo>
                    <a:pt x="65" y="3429"/>
                  </a:lnTo>
                  <a:lnTo>
                    <a:pt x="55" y="3514"/>
                  </a:lnTo>
                  <a:lnTo>
                    <a:pt x="49" y="3592"/>
                  </a:lnTo>
                  <a:lnTo>
                    <a:pt x="46" y="3595"/>
                  </a:lnTo>
                  <a:lnTo>
                    <a:pt x="42" y="3598"/>
                  </a:lnTo>
                  <a:lnTo>
                    <a:pt x="36" y="3602"/>
                  </a:lnTo>
                  <a:lnTo>
                    <a:pt x="33" y="3605"/>
                  </a:lnTo>
                  <a:lnTo>
                    <a:pt x="30" y="3608"/>
                  </a:lnTo>
                  <a:lnTo>
                    <a:pt x="23" y="3614"/>
                  </a:lnTo>
                  <a:lnTo>
                    <a:pt x="20" y="3617"/>
                  </a:lnTo>
                  <a:lnTo>
                    <a:pt x="13" y="3621"/>
                  </a:lnTo>
                  <a:lnTo>
                    <a:pt x="10" y="3625"/>
                  </a:lnTo>
                  <a:lnTo>
                    <a:pt x="3" y="3628"/>
                  </a:lnTo>
                  <a:lnTo>
                    <a:pt x="0" y="3631"/>
                  </a:lnTo>
                  <a:lnTo>
                    <a:pt x="0" y="3638"/>
                  </a:lnTo>
                  <a:lnTo>
                    <a:pt x="30" y="3275"/>
                  </a:lnTo>
                  <a:lnTo>
                    <a:pt x="65" y="2929"/>
                  </a:lnTo>
                  <a:lnTo>
                    <a:pt x="107" y="2603"/>
                  </a:lnTo>
                  <a:lnTo>
                    <a:pt x="156" y="2297"/>
                  </a:lnTo>
                  <a:lnTo>
                    <a:pt x="208" y="2006"/>
                  </a:lnTo>
                  <a:lnTo>
                    <a:pt x="263" y="1742"/>
                  </a:lnTo>
                  <a:lnTo>
                    <a:pt x="322" y="1504"/>
                  </a:lnTo>
                  <a:lnTo>
                    <a:pt x="384" y="1289"/>
                  </a:lnTo>
                  <a:lnTo>
                    <a:pt x="448" y="1103"/>
                  </a:lnTo>
                  <a:lnTo>
                    <a:pt x="514" y="943"/>
                  </a:lnTo>
                  <a:lnTo>
                    <a:pt x="578" y="822"/>
                  </a:lnTo>
                  <a:lnTo>
                    <a:pt x="653" y="698"/>
                  </a:lnTo>
                  <a:lnTo>
                    <a:pt x="740" y="571"/>
                  </a:lnTo>
                  <a:lnTo>
                    <a:pt x="844" y="447"/>
                  </a:lnTo>
                  <a:lnTo>
                    <a:pt x="965" y="330"/>
                  </a:lnTo>
                  <a:lnTo>
                    <a:pt x="1104" y="225"/>
                  </a:lnTo>
                  <a:lnTo>
                    <a:pt x="1260" y="134"/>
                  </a:lnTo>
                  <a:lnTo>
                    <a:pt x="1438" y="65"/>
                  </a:lnTo>
                  <a:lnTo>
                    <a:pt x="1637" y="19"/>
                  </a:lnTo>
                  <a:lnTo>
                    <a:pt x="1855" y="0"/>
                  </a:lnTo>
                  <a:lnTo>
                    <a:pt x="1938" y="0"/>
                  </a:lnTo>
                  <a:lnTo>
                    <a:pt x="2014" y="0"/>
                  </a:lnTo>
                  <a:lnTo>
                    <a:pt x="2081" y="7"/>
                  </a:lnTo>
                  <a:lnTo>
                    <a:pt x="2144" y="10"/>
                  </a:lnTo>
                  <a:lnTo>
                    <a:pt x="2199" y="19"/>
                  </a:lnTo>
                  <a:lnTo>
                    <a:pt x="2251" y="26"/>
                  </a:lnTo>
                  <a:lnTo>
                    <a:pt x="2296" y="40"/>
                  </a:lnTo>
                  <a:lnTo>
                    <a:pt x="2335" y="52"/>
                  </a:lnTo>
                  <a:lnTo>
                    <a:pt x="2374" y="65"/>
                  </a:lnTo>
                  <a:lnTo>
                    <a:pt x="2406" y="82"/>
                  </a:lnTo>
                  <a:lnTo>
                    <a:pt x="2416" y="91"/>
                  </a:lnTo>
                  <a:close/>
                </a:path>
              </a:pathLst>
            </a:custGeom>
            <a:solidFill>
              <a:srgbClr val="FFCB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03" name="Freeform 1175"/>
            <p:cNvSpPr>
              <a:spLocks/>
            </p:cNvSpPr>
            <p:nvPr/>
          </p:nvSpPr>
          <p:spPr bwMode="auto">
            <a:xfrm>
              <a:off x="773" y="2986"/>
              <a:ext cx="23" cy="12"/>
            </a:xfrm>
            <a:custGeom>
              <a:avLst/>
              <a:gdLst>
                <a:gd name="T0" fmla="*/ 271 w 536"/>
                <a:gd name="T1" fmla="*/ 340 h 340"/>
                <a:gd name="T2" fmla="*/ 312 w 536"/>
                <a:gd name="T3" fmla="*/ 337 h 340"/>
                <a:gd name="T4" fmla="*/ 354 w 536"/>
                <a:gd name="T5" fmla="*/ 330 h 340"/>
                <a:gd name="T6" fmla="*/ 393 w 536"/>
                <a:gd name="T7" fmla="*/ 320 h 340"/>
                <a:gd name="T8" fmla="*/ 429 w 536"/>
                <a:gd name="T9" fmla="*/ 307 h 340"/>
                <a:gd name="T10" fmla="*/ 458 w 536"/>
                <a:gd name="T11" fmla="*/ 291 h 340"/>
                <a:gd name="T12" fmla="*/ 488 w 536"/>
                <a:gd name="T13" fmla="*/ 271 h 340"/>
                <a:gd name="T14" fmla="*/ 507 w 536"/>
                <a:gd name="T15" fmla="*/ 249 h 340"/>
                <a:gd name="T16" fmla="*/ 524 w 536"/>
                <a:gd name="T17" fmla="*/ 222 h 340"/>
                <a:gd name="T18" fmla="*/ 533 w 536"/>
                <a:gd name="T19" fmla="*/ 196 h 340"/>
                <a:gd name="T20" fmla="*/ 536 w 536"/>
                <a:gd name="T21" fmla="*/ 170 h 340"/>
                <a:gd name="T22" fmla="*/ 533 w 536"/>
                <a:gd name="T23" fmla="*/ 141 h 340"/>
                <a:gd name="T24" fmla="*/ 524 w 536"/>
                <a:gd name="T25" fmla="*/ 114 h 340"/>
                <a:gd name="T26" fmla="*/ 507 w 536"/>
                <a:gd name="T27" fmla="*/ 92 h 340"/>
                <a:gd name="T28" fmla="*/ 488 w 536"/>
                <a:gd name="T29" fmla="*/ 69 h 340"/>
                <a:gd name="T30" fmla="*/ 458 w 536"/>
                <a:gd name="T31" fmla="*/ 50 h 340"/>
                <a:gd name="T32" fmla="*/ 429 w 536"/>
                <a:gd name="T33" fmla="*/ 33 h 340"/>
                <a:gd name="T34" fmla="*/ 393 w 536"/>
                <a:gd name="T35" fmla="*/ 17 h 340"/>
                <a:gd name="T36" fmla="*/ 354 w 536"/>
                <a:gd name="T37" fmla="*/ 7 h 340"/>
                <a:gd name="T38" fmla="*/ 312 w 536"/>
                <a:gd name="T39" fmla="*/ 0 h 340"/>
                <a:gd name="T40" fmla="*/ 271 w 536"/>
                <a:gd name="T41" fmla="*/ 0 h 340"/>
                <a:gd name="T42" fmla="*/ 225 w 536"/>
                <a:gd name="T43" fmla="*/ 0 h 340"/>
                <a:gd name="T44" fmla="*/ 186 w 536"/>
                <a:gd name="T45" fmla="*/ 7 h 340"/>
                <a:gd name="T46" fmla="*/ 147 w 536"/>
                <a:gd name="T47" fmla="*/ 17 h 340"/>
                <a:gd name="T48" fmla="*/ 111 w 536"/>
                <a:gd name="T49" fmla="*/ 33 h 340"/>
                <a:gd name="T50" fmla="*/ 79 w 536"/>
                <a:gd name="T51" fmla="*/ 50 h 340"/>
                <a:gd name="T52" fmla="*/ 52 w 536"/>
                <a:gd name="T53" fmla="*/ 69 h 340"/>
                <a:gd name="T54" fmla="*/ 30 w 536"/>
                <a:gd name="T55" fmla="*/ 92 h 340"/>
                <a:gd name="T56" fmla="*/ 13 w 536"/>
                <a:gd name="T57" fmla="*/ 114 h 340"/>
                <a:gd name="T58" fmla="*/ 4 w 536"/>
                <a:gd name="T59" fmla="*/ 141 h 340"/>
                <a:gd name="T60" fmla="*/ 0 w 536"/>
                <a:gd name="T61" fmla="*/ 170 h 340"/>
                <a:gd name="T62" fmla="*/ 4 w 536"/>
                <a:gd name="T63" fmla="*/ 196 h 340"/>
                <a:gd name="T64" fmla="*/ 13 w 536"/>
                <a:gd name="T65" fmla="*/ 222 h 340"/>
                <a:gd name="T66" fmla="*/ 30 w 536"/>
                <a:gd name="T67" fmla="*/ 249 h 340"/>
                <a:gd name="T68" fmla="*/ 52 w 536"/>
                <a:gd name="T69" fmla="*/ 271 h 340"/>
                <a:gd name="T70" fmla="*/ 79 w 536"/>
                <a:gd name="T71" fmla="*/ 291 h 340"/>
                <a:gd name="T72" fmla="*/ 111 w 536"/>
                <a:gd name="T73" fmla="*/ 307 h 340"/>
                <a:gd name="T74" fmla="*/ 147 w 536"/>
                <a:gd name="T75" fmla="*/ 320 h 340"/>
                <a:gd name="T76" fmla="*/ 186 w 536"/>
                <a:gd name="T77" fmla="*/ 330 h 340"/>
                <a:gd name="T78" fmla="*/ 225 w 536"/>
                <a:gd name="T79" fmla="*/ 337 h 340"/>
                <a:gd name="T80" fmla="*/ 271 w 536"/>
                <a:gd name="T81" fmla="*/ 34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36" h="340">
                  <a:moveTo>
                    <a:pt x="271" y="340"/>
                  </a:moveTo>
                  <a:lnTo>
                    <a:pt x="312" y="337"/>
                  </a:lnTo>
                  <a:lnTo>
                    <a:pt x="354" y="330"/>
                  </a:lnTo>
                  <a:lnTo>
                    <a:pt x="393" y="320"/>
                  </a:lnTo>
                  <a:lnTo>
                    <a:pt x="429" y="307"/>
                  </a:lnTo>
                  <a:lnTo>
                    <a:pt x="458" y="291"/>
                  </a:lnTo>
                  <a:lnTo>
                    <a:pt x="488" y="271"/>
                  </a:lnTo>
                  <a:lnTo>
                    <a:pt x="507" y="249"/>
                  </a:lnTo>
                  <a:lnTo>
                    <a:pt x="524" y="222"/>
                  </a:lnTo>
                  <a:lnTo>
                    <a:pt x="533" y="196"/>
                  </a:lnTo>
                  <a:lnTo>
                    <a:pt x="536" y="170"/>
                  </a:lnTo>
                  <a:lnTo>
                    <a:pt x="533" y="141"/>
                  </a:lnTo>
                  <a:lnTo>
                    <a:pt x="524" y="114"/>
                  </a:lnTo>
                  <a:lnTo>
                    <a:pt x="507" y="92"/>
                  </a:lnTo>
                  <a:lnTo>
                    <a:pt x="488" y="69"/>
                  </a:lnTo>
                  <a:lnTo>
                    <a:pt x="458" y="50"/>
                  </a:lnTo>
                  <a:lnTo>
                    <a:pt x="429" y="33"/>
                  </a:lnTo>
                  <a:lnTo>
                    <a:pt x="393" y="17"/>
                  </a:lnTo>
                  <a:lnTo>
                    <a:pt x="354" y="7"/>
                  </a:lnTo>
                  <a:lnTo>
                    <a:pt x="312" y="0"/>
                  </a:lnTo>
                  <a:lnTo>
                    <a:pt x="271" y="0"/>
                  </a:lnTo>
                  <a:lnTo>
                    <a:pt x="225" y="0"/>
                  </a:lnTo>
                  <a:lnTo>
                    <a:pt x="186" y="7"/>
                  </a:lnTo>
                  <a:lnTo>
                    <a:pt x="147" y="17"/>
                  </a:lnTo>
                  <a:lnTo>
                    <a:pt x="111" y="33"/>
                  </a:lnTo>
                  <a:lnTo>
                    <a:pt x="79" y="50"/>
                  </a:lnTo>
                  <a:lnTo>
                    <a:pt x="52" y="69"/>
                  </a:lnTo>
                  <a:lnTo>
                    <a:pt x="30" y="92"/>
                  </a:lnTo>
                  <a:lnTo>
                    <a:pt x="13" y="114"/>
                  </a:lnTo>
                  <a:lnTo>
                    <a:pt x="4" y="141"/>
                  </a:lnTo>
                  <a:lnTo>
                    <a:pt x="0" y="170"/>
                  </a:lnTo>
                  <a:lnTo>
                    <a:pt x="4" y="196"/>
                  </a:lnTo>
                  <a:lnTo>
                    <a:pt x="13" y="222"/>
                  </a:lnTo>
                  <a:lnTo>
                    <a:pt x="30" y="249"/>
                  </a:lnTo>
                  <a:lnTo>
                    <a:pt x="52" y="271"/>
                  </a:lnTo>
                  <a:lnTo>
                    <a:pt x="79" y="291"/>
                  </a:lnTo>
                  <a:lnTo>
                    <a:pt x="111" y="307"/>
                  </a:lnTo>
                  <a:lnTo>
                    <a:pt x="147" y="320"/>
                  </a:lnTo>
                  <a:lnTo>
                    <a:pt x="186" y="330"/>
                  </a:lnTo>
                  <a:lnTo>
                    <a:pt x="225" y="337"/>
                  </a:lnTo>
                  <a:lnTo>
                    <a:pt x="271" y="340"/>
                  </a:lnTo>
                  <a:close/>
                </a:path>
              </a:pathLst>
            </a:custGeom>
            <a:solidFill>
              <a:srgbClr val="FFD8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04" name="Freeform 1176"/>
            <p:cNvSpPr>
              <a:spLocks/>
            </p:cNvSpPr>
            <p:nvPr/>
          </p:nvSpPr>
          <p:spPr bwMode="auto">
            <a:xfrm>
              <a:off x="776" y="2989"/>
              <a:ext cx="16" cy="7"/>
            </a:xfrm>
            <a:custGeom>
              <a:avLst/>
              <a:gdLst>
                <a:gd name="T0" fmla="*/ 191 w 379"/>
                <a:gd name="T1" fmla="*/ 214 h 214"/>
                <a:gd name="T2" fmla="*/ 220 w 379"/>
                <a:gd name="T3" fmla="*/ 214 h 214"/>
                <a:gd name="T4" fmla="*/ 250 w 379"/>
                <a:gd name="T5" fmla="*/ 211 h 214"/>
                <a:gd name="T6" fmla="*/ 275 w 379"/>
                <a:gd name="T7" fmla="*/ 205 h 214"/>
                <a:gd name="T8" fmla="*/ 298 w 379"/>
                <a:gd name="T9" fmla="*/ 195 h 214"/>
                <a:gd name="T10" fmla="*/ 321 w 379"/>
                <a:gd name="T11" fmla="*/ 186 h 214"/>
                <a:gd name="T12" fmla="*/ 341 w 379"/>
                <a:gd name="T13" fmla="*/ 172 h 214"/>
                <a:gd name="T14" fmla="*/ 357 w 379"/>
                <a:gd name="T15" fmla="*/ 156 h 214"/>
                <a:gd name="T16" fmla="*/ 369 w 379"/>
                <a:gd name="T17" fmla="*/ 143 h 214"/>
                <a:gd name="T18" fmla="*/ 376 w 379"/>
                <a:gd name="T19" fmla="*/ 123 h 214"/>
                <a:gd name="T20" fmla="*/ 379 w 379"/>
                <a:gd name="T21" fmla="*/ 107 h 214"/>
                <a:gd name="T22" fmla="*/ 376 w 379"/>
                <a:gd name="T23" fmla="*/ 91 h 214"/>
                <a:gd name="T24" fmla="*/ 369 w 379"/>
                <a:gd name="T25" fmla="*/ 71 h 214"/>
                <a:gd name="T26" fmla="*/ 357 w 379"/>
                <a:gd name="T27" fmla="*/ 59 h 214"/>
                <a:gd name="T28" fmla="*/ 341 w 379"/>
                <a:gd name="T29" fmla="*/ 42 h 214"/>
                <a:gd name="T30" fmla="*/ 321 w 379"/>
                <a:gd name="T31" fmla="*/ 29 h 214"/>
                <a:gd name="T32" fmla="*/ 298 w 379"/>
                <a:gd name="T33" fmla="*/ 20 h 214"/>
                <a:gd name="T34" fmla="*/ 275 w 379"/>
                <a:gd name="T35" fmla="*/ 9 h 214"/>
                <a:gd name="T36" fmla="*/ 250 w 379"/>
                <a:gd name="T37" fmla="*/ 3 h 214"/>
                <a:gd name="T38" fmla="*/ 220 w 379"/>
                <a:gd name="T39" fmla="*/ 0 h 214"/>
                <a:gd name="T40" fmla="*/ 191 w 379"/>
                <a:gd name="T41" fmla="*/ 0 h 214"/>
                <a:gd name="T42" fmla="*/ 165 w 379"/>
                <a:gd name="T43" fmla="*/ 0 h 214"/>
                <a:gd name="T44" fmla="*/ 135 w 379"/>
                <a:gd name="T45" fmla="*/ 3 h 214"/>
                <a:gd name="T46" fmla="*/ 110 w 379"/>
                <a:gd name="T47" fmla="*/ 9 h 214"/>
                <a:gd name="T48" fmla="*/ 83 w 379"/>
                <a:gd name="T49" fmla="*/ 20 h 214"/>
                <a:gd name="T50" fmla="*/ 61 w 379"/>
                <a:gd name="T51" fmla="*/ 32 h 214"/>
                <a:gd name="T52" fmla="*/ 38 w 379"/>
                <a:gd name="T53" fmla="*/ 45 h 214"/>
                <a:gd name="T54" fmla="*/ 22 w 379"/>
                <a:gd name="T55" fmla="*/ 59 h 214"/>
                <a:gd name="T56" fmla="*/ 9 w 379"/>
                <a:gd name="T57" fmla="*/ 75 h 214"/>
                <a:gd name="T58" fmla="*/ 0 w 379"/>
                <a:gd name="T59" fmla="*/ 91 h 214"/>
                <a:gd name="T60" fmla="*/ 0 w 379"/>
                <a:gd name="T61" fmla="*/ 111 h 214"/>
                <a:gd name="T62" fmla="*/ 0 w 379"/>
                <a:gd name="T63" fmla="*/ 127 h 214"/>
                <a:gd name="T64" fmla="*/ 9 w 379"/>
                <a:gd name="T65" fmla="*/ 143 h 214"/>
                <a:gd name="T66" fmla="*/ 22 w 379"/>
                <a:gd name="T67" fmla="*/ 159 h 214"/>
                <a:gd name="T68" fmla="*/ 38 w 379"/>
                <a:gd name="T69" fmla="*/ 172 h 214"/>
                <a:gd name="T70" fmla="*/ 61 w 379"/>
                <a:gd name="T71" fmla="*/ 186 h 214"/>
                <a:gd name="T72" fmla="*/ 83 w 379"/>
                <a:gd name="T73" fmla="*/ 195 h 214"/>
                <a:gd name="T74" fmla="*/ 110 w 379"/>
                <a:gd name="T75" fmla="*/ 205 h 214"/>
                <a:gd name="T76" fmla="*/ 135 w 379"/>
                <a:gd name="T77" fmla="*/ 211 h 214"/>
                <a:gd name="T78" fmla="*/ 165 w 379"/>
                <a:gd name="T79" fmla="*/ 214 h 214"/>
                <a:gd name="T80" fmla="*/ 191 w 379"/>
                <a:gd name="T81" fmla="*/ 21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9" h="214">
                  <a:moveTo>
                    <a:pt x="191" y="214"/>
                  </a:moveTo>
                  <a:lnTo>
                    <a:pt x="220" y="214"/>
                  </a:lnTo>
                  <a:lnTo>
                    <a:pt x="250" y="211"/>
                  </a:lnTo>
                  <a:lnTo>
                    <a:pt x="275" y="205"/>
                  </a:lnTo>
                  <a:lnTo>
                    <a:pt x="298" y="195"/>
                  </a:lnTo>
                  <a:lnTo>
                    <a:pt x="321" y="186"/>
                  </a:lnTo>
                  <a:lnTo>
                    <a:pt x="341" y="172"/>
                  </a:lnTo>
                  <a:lnTo>
                    <a:pt x="357" y="156"/>
                  </a:lnTo>
                  <a:lnTo>
                    <a:pt x="369" y="143"/>
                  </a:lnTo>
                  <a:lnTo>
                    <a:pt x="376" y="123"/>
                  </a:lnTo>
                  <a:lnTo>
                    <a:pt x="379" y="107"/>
                  </a:lnTo>
                  <a:lnTo>
                    <a:pt x="376" y="91"/>
                  </a:lnTo>
                  <a:lnTo>
                    <a:pt x="369" y="71"/>
                  </a:lnTo>
                  <a:lnTo>
                    <a:pt x="357" y="59"/>
                  </a:lnTo>
                  <a:lnTo>
                    <a:pt x="341" y="42"/>
                  </a:lnTo>
                  <a:lnTo>
                    <a:pt x="321" y="29"/>
                  </a:lnTo>
                  <a:lnTo>
                    <a:pt x="298" y="20"/>
                  </a:lnTo>
                  <a:lnTo>
                    <a:pt x="275" y="9"/>
                  </a:lnTo>
                  <a:lnTo>
                    <a:pt x="250" y="3"/>
                  </a:lnTo>
                  <a:lnTo>
                    <a:pt x="220" y="0"/>
                  </a:lnTo>
                  <a:lnTo>
                    <a:pt x="191" y="0"/>
                  </a:lnTo>
                  <a:lnTo>
                    <a:pt x="165" y="0"/>
                  </a:lnTo>
                  <a:lnTo>
                    <a:pt x="135" y="3"/>
                  </a:lnTo>
                  <a:lnTo>
                    <a:pt x="110" y="9"/>
                  </a:lnTo>
                  <a:lnTo>
                    <a:pt x="83" y="20"/>
                  </a:lnTo>
                  <a:lnTo>
                    <a:pt x="61" y="32"/>
                  </a:lnTo>
                  <a:lnTo>
                    <a:pt x="38" y="45"/>
                  </a:lnTo>
                  <a:lnTo>
                    <a:pt x="22" y="59"/>
                  </a:lnTo>
                  <a:lnTo>
                    <a:pt x="9" y="75"/>
                  </a:lnTo>
                  <a:lnTo>
                    <a:pt x="0" y="91"/>
                  </a:lnTo>
                  <a:lnTo>
                    <a:pt x="0" y="111"/>
                  </a:lnTo>
                  <a:lnTo>
                    <a:pt x="0" y="127"/>
                  </a:lnTo>
                  <a:lnTo>
                    <a:pt x="9" y="143"/>
                  </a:lnTo>
                  <a:lnTo>
                    <a:pt x="22" y="159"/>
                  </a:lnTo>
                  <a:lnTo>
                    <a:pt x="38" y="172"/>
                  </a:lnTo>
                  <a:lnTo>
                    <a:pt x="61" y="186"/>
                  </a:lnTo>
                  <a:lnTo>
                    <a:pt x="83" y="195"/>
                  </a:lnTo>
                  <a:lnTo>
                    <a:pt x="110" y="205"/>
                  </a:lnTo>
                  <a:lnTo>
                    <a:pt x="135" y="211"/>
                  </a:lnTo>
                  <a:lnTo>
                    <a:pt x="165" y="214"/>
                  </a:lnTo>
                  <a:lnTo>
                    <a:pt x="191" y="214"/>
                  </a:lnTo>
                  <a:close/>
                </a:path>
              </a:pathLst>
            </a:custGeom>
            <a:solidFill>
              <a:srgbClr val="FFCB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05" name="Freeform 1177"/>
            <p:cNvSpPr>
              <a:spLocks/>
            </p:cNvSpPr>
            <p:nvPr/>
          </p:nvSpPr>
          <p:spPr bwMode="auto">
            <a:xfrm>
              <a:off x="774" y="2986"/>
              <a:ext cx="16" cy="4"/>
            </a:xfrm>
            <a:custGeom>
              <a:avLst/>
              <a:gdLst>
                <a:gd name="T0" fmla="*/ 376 w 376"/>
                <a:gd name="T1" fmla="*/ 20 h 101"/>
                <a:gd name="T2" fmla="*/ 366 w 376"/>
                <a:gd name="T3" fmla="*/ 17 h 101"/>
                <a:gd name="T4" fmla="*/ 353 w 376"/>
                <a:gd name="T5" fmla="*/ 14 h 101"/>
                <a:gd name="T6" fmla="*/ 340 w 376"/>
                <a:gd name="T7" fmla="*/ 10 h 101"/>
                <a:gd name="T8" fmla="*/ 327 w 376"/>
                <a:gd name="T9" fmla="*/ 7 h 101"/>
                <a:gd name="T10" fmla="*/ 314 w 376"/>
                <a:gd name="T11" fmla="*/ 4 h 101"/>
                <a:gd name="T12" fmla="*/ 301 w 376"/>
                <a:gd name="T13" fmla="*/ 4 h 101"/>
                <a:gd name="T14" fmla="*/ 288 w 376"/>
                <a:gd name="T15" fmla="*/ 0 h 101"/>
                <a:gd name="T16" fmla="*/ 275 w 376"/>
                <a:gd name="T17" fmla="*/ 0 h 101"/>
                <a:gd name="T18" fmla="*/ 262 w 376"/>
                <a:gd name="T19" fmla="*/ 0 h 101"/>
                <a:gd name="T20" fmla="*/ 250 w 376"/>
                <a:gd name="T21" fmla="*/ 0 h 101"/>
                <a:gd name="T22" fmla="*/ 217 w 376"/>
                <a:gd name="T23" fmla="*/ 0 h 101"/>
                <a:gd name="T24" fmla="*/ 184 w 376"/>
                <a:gd name="T25" fmla="*/ 4 h 101"/>
                <a:gd name="T26" fmla="*/ 155 w 376"/>
                <a:gd name="T27" fmla="*/ 10 h 101"/>
                <a:gd name="T28" fmla="*/ 126 w 376"/>
                <a:gd name="T29" fmla="*/ 17 h 101"/>
                <a:gd name="T30" fmla="*/ 97 w 376"/>
                <a:gd name="T31" fmla="*/ 26 h 101"/>
                <a:gd name="T32" fmla="*/ 74 w 376"/>
                <a:gd name="T33" fmla="*/ 39 h 101"/>
                <a:gd name="T34" fmla="*/ 51 w 376"/>
                <a:gd name="T35" fmla="*/ 53 h 101"/>
                <a:gd name="T36" fmla="*/ 31 w 376"/>
                <a:gd name="T37" fmla="*/ 69 h 101"/>
                <a:gd name="T38" fmla="*/ 15 w 376"/>
                <a:gd name="T39" fmla="*/ 86 h 101"/>
                <a:gd name="T40" fmla="*/ 0 w 376"/>
                <a:gd name="T41"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6" h="101">
                  <a:moveTo>
                    <a:pt x="376" y="20"/>
                  </a:moveTo>
                  <a:lnTo>
                    <a:pt x="366" y="17"/>
                  </a:lnTo>
                  <a:lnTo>
                    <a:pt x="353" y="14"/>
                  </a:lnTo>
                  <a:lnTo>
                    <a:pt x="340" y="10"/>
                  </a:lnTo>
                  <a:lnTo>
                    <a:pt x="327" y="7"/>
                  </a:lnTo>
                  <a:lnTo>
                    <a:pt x="314" y="4"/>
                  </a:lnTo>
                  <a:lnTo>
                    <a:pt x="301" y="4"/>
                  </a:lnTo>
                  <a:lnTo>
                    <a:pt x="288" y="0"/>
                  </a:lnTo>
                  <a:lnTo>
                    <a:pt x="275" y="0"/>
                  </a:lnTo>
                  <a:lnTo>
                    <a:pt x="262" y="0"/>
                  </a:lnTo>
                  <a:lnTo>
                    <a:pt x="250" y="0"/>
                  </a:lnTo>
                  <a:lnTo>
                    <a:pt x="217" y="0"/>
                  </a:lnTo>
                  <a:lnTo>
                    <a:pt x="184" y="4"/>
                  </a:lnTo>
                  <a:lnTo>
                    <a:pt x="155" y="10"/>
                  </a:lnTo>
                  <a:lnTo>
                    <a:pt x="126" y="17"/>
                  </a:lnTo>
                  <a:lnTo>
                    <a:pt x="97" y="26"/>
                  </a:lnTo>
                  <a:lnTo>
                    <a:pt x="74" y="39"/>
                  </a:lnTo>
                  <a:lnTo>
                    <a:pt x="51" y="53"/>
                  </a:lnTo>
                  <a:lnTo>
                    <a:pt x="31" y="69"/>
                  </a:lnTo>
                  <a:lnTo>
                    <a:pt x="15" y="86"/>
                  </a:lnTo>
                  <a:lnTo>
                    <a:pt x="0" y="10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06" name="Freeform 1178"/>
            <p:cNvSpPr>
              <a:spLocks/>
            </p:cNvSpPr>
            <p:nvPr/>
          </p:nvSpPr>
          <p:spPr bwMode="auto">
            <a:xfrm>
              <a:off x="776" y="2989"/>
              <a:ext cx="16" cy="7"/>
            </a:xfrm>
            <a:custGeom>
              <a:avLst/>
              <a:gdLst>
                <a:gd name="T0" fmla="*/ 77 w 379"/>
                <a:gd name="T1" fmla="*/ 199 h 199"/>
                <a:gd name="T2" fmla="*/ 67 w 379"/>
                <a:gd name="T3" fmla="*/ 192 h 199"/>
                <a:gd name="T4" fmla="*/ 55 w 379"/>
                <a:gd name="T5" fmla="*/ 186 h 199"/>
                <a:gd name="T6" fmla="*/ 45 w 379"/>
                <a:gd name="T7" fmla="*/ 178 h 199"/>
                <a:gd name="T8" fmla="*/ 35 w 379"/>
                <a:gd name="T9" fmla="*/ 169 h 199"/>
                <a:gd name="T10" fmla="*/ 25 w 379"/>
                <a:gd name="T11" fmla="*/ 159 h 199"/>
                <a:gd name="T12" fmla="*/ 16 w 379"/>
                <a:gd name="T13" fmla="*/ 150 h 199"/>
                <a:gd name="T14" fmla="*/ 9 w 379"/>
                <a:gd name="T15" fmla="*/ 140 h 199"/>
                <a:gd name="T16" fmla="*/ 3 w 379"/>
                <a:gd name="T17" fmla="*/ 130 h 199"/>
                <a:gd name="T18" fmla="*/ 0 w 379"/>
                <a:gd name="T19" fmla="*/ 120 h 199"/>
                <a:gd name="T20" fmla="*/ 0 w 379"/>
                <a:gd name="T21" fmla="*/ 111 h 199"/>
                <a:gd name="T22" fmla="*/ 0 w 379"/>
                <a:gd name="T23" fmla="*/ 91 h 199"/>
                <a:gd name="T24" fmla="*/ 9 w 379"/>
                <a:gd name="T25" fmla="*/ 75 h 199"/>
                <a:gd name="T26" fmla="*/ 22 w 379"/>
                <a:gd name="T27" fmla="*/ 59 h 199"/>
                <a:gd name="T28" fmla="*/ 38 w 379"/>
                <a:gd name="T29" fmla="*/ 45 h 199"/>
                <a:gd name="T30" fmla="*/ 61 w 379"/>
                <a:gd name="T31" fmla="*/ 32 h 199"/>
                <a:gd name="T32" fmla="*/ 83 w 379"/>
                <a:gd name="T33" fmla="*/ 20 h 199"/>
                <a:gd name="T34" fmla="*/ 110 w 379"/>
                <a:gd name="T35" fmla="*/ 9 h 199"/>
                <a:gd name="T36" fmla="*/ 135 w 379"/>
                <a:gd name="T37" fmla="*/ 3 h 199"/>
                <a:gd name="T38" fmla="*/ 165 w 379"/>
                <a:gd name="T39" fmla="*/ 0 h 199"/>
                <a:gd name="T40" fmla="*/ 191 w 379"/>
                <a:gd name="T41" fmla="*/ 0 h 199"/>
                <a:gd name="T42" fmla="*/ 220 w 379"/>
                <a:gd name="T43" fmla="*/ 0 h 199"/>
                <a:gd name="T44" fmla="*/ 243 w 379"/>
                <a:gd name="T45" fmla="*/ 3 h 199"/>
                <a:gd name="T46" fmla="*/ 269 w 379"/>
                <a:gd name="T47" fmla="*/ 9 h 199"/>
                <a:gd name="T48" fmla="*/ 292 w 379"/>
                <a:gd name="T49" fmla="*/ 15 h 199"/>
                <a:gd name="T50" fmla="*/ 314 w 379"/>
                <a:gd name="T51" fmla="*/ 26 h 199"/>
                <a:gd name="T52" fmla="*/ 333 w 379"/>
                <a:gd name="T53" fmla="*/ 39 h 199"/>
                <a:gd name="T54" fmla="*/ 350 w 379"/>
                <a:gd name="T55" fmla="*/ 48 h 199"/>
                <a:gd name="T56" fmla="*/ 363 w 379"/>
                <a:gd name="T57" fmla="*/ 65 h 199"/>
                <a:gd name="T58" fmla="*/ 373 w 379"/>
                <a:gd name="T59" fmla="*/ 78 h 199"/>
                <a:gd name="T60" fmla="*/ 379 w 379"/>
                <a:gd name="T61" fmla="*/ 94 h 199"/>
                <a:gd name="T62" fmla="*/ 379 w 379"/>
                <a:gd name="T63" fmla="*/ 91 h 199"/>
                <a:gd name="T64" fmla="*/ 360 w 379"/>
                <a:gd name="T65" fmla="*/ 84 h 199"/>
                <a:gd name="T66" fmla="*/ 341 w 379"/>
                <a:gd name="T67" fmla="*/ 78 h 199"/>
                <a:gd name="T68" fmla="*/ 317 w 379"/>
                <a:gd name="T69" fmla="*/ 71 h 199"/>
                <a:gd name="T70" fmla="*/ 298 w 379"/>
                <a:gd name="T71" fmla="*/ 71 h 199"/>
                <a:gd name="T72" fmla="*/ 275 w 379"/>
                <a:gd name="T73" fmla="*/ 71 h 199"/>
                <a:gd name="T74" fmla="*/ 253 w 379"/>
                <a:gd name="T75" fmla="*/ 71 h 199"/>
                <a:gd name="T76" fmla="*/ 230 w 379"/>
                <a:gd name="T77" fmla="*/ 75 h 199"/>
                <a:gd name="T78" fmla="*/ 207 w 379"/>
                <a:gd name="T79" fmla="*/ 81 h 199"/>
                <a:gd name="T80" fmla="*/ 184 w 379"/>
                <a:gd name="T81" fmla="*/ 87 h 199"/>
                <a:gd name="T82" fmla="*/ 162 w 379"/>
                <a:gd name="T83" fmla="*/ 97 h 199"/>
                <a:gd name="T84" fmla="*/ 149 w 379"/>
                <a:gd name="T85" fmla="*/ 104 h 199"/>
                <a:gd name="T86" fmla="*/ 135 w 379"/>
                <a:gd name="T87" fmla="*/ 111 h 199"/>
                <a:gd name="T88" fmla="*/ 123 w 379"/>
                <a:gd name="T89" fmla="*/ 117 h 199"/>
                <a:gd name="T90" fmla="*/ 113 w 379"/>
                <a:gd name="T91" fmla="*/ 127 h 199"/>
                <a:gd name="T92" fmla="*/ 103 w 379"/>
                <a:gd name="T93" fmla="*/ 136 h 199"/>
                <a:gd name="T94" fmla="*/ 97 w 379"/>
                <a:gd name="T95" fmla="*/ 147 h 199"/>
                <a:gd name="T96" fmla="*/ 91 w 379"/>
                <a:gd name="T97" fmla="*/ 156 h 199"/>
                <a:gd name="T98" fmla="*/ 83 w 379"/>
                <a:gd name="T99" fmla="*/ 166 h 199"/>
                <a:gd name="T100" fmla="*/ 80 w 379"/>
                <a:gd name="T101" fmla="*/ 178 h 199"/>
                <a:gd name="T102" fmla="*/ 77 w 379"/>
                <a:gd name="T103" fmla="*/ 189 h 199"/>
                <a:gd name="T104" fmla="*/ 77 w 379"/>
                <a:gd name="T105" fmla="*/ 19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9" h="199">
                  <a:moveTo>
                    <a:pt x="77" y="199"/>
                  </a:moveTo>
                  <a:lnTo>
                    <a:pt x="67" y="192"/>
                  </a:lnTo>
                  <a:lnTo>
                    <a:pt x="55" y="186"/>
                  </a:lnTo>
                  <a:lnTo>
                    <a:pt x="45" y="178"/>
                  </a:lnTo>
                  <a:lnTo>
                    <a:pt x="35" y="169"/>
                  </a:lnTo>
                  <a:lnTo>
                    <a:pt x="25" y="159"/>
                  </a:lnTo>
                  <a:lnTo>
                    <a:pt x="16" y="150"/>
                  </a:lnTo>
                  <a:lnTo>
                    <a:pt x="9" y="140"/>
                  </a:lnTo>
                  <a:lnTo>
                    <a:pt x="3" y="130"/>
                  </a:lnTo>
                  <a:lnTo>
                    <a:pt x="0" y="120"/>
                  </a:lnTo>
                  <a:lnTo>
                    <a:pt x="0" y="111"/>
                  </a:lnTo>
                  <a:lnTo>
                    <a:pt x="0" y="91"/>
                  </a:lnTo>
                  <a:lnTo>
                    <a:pt x="9" y="75"/>
                  </a:lnTo>
                  <a:lnTo>
                    <a:pt x="22" y="59"/>
                  </a:lnTo>
                  <a:lnTo>
                    <a:pt x="38" y="45"/>
                  </a:lnTo>
                  <a:lnTo>
                    <a:pt x="61" y="32"/>
                  </a:lnTo>
                  <a:lnTo>
                    <a:pt x="83" y="20"/>
                  </a:lnTo>
                  <a:lnTo>
                    <a:pt x="110" y="9"/>
                  </a:lnTo>
                  <a:lnTo>
                    <a:pt x="135" y="3"/>
                  </a:lnTo>
                  <a:lnTo>
                    <a:pt x="165" y="0"/>
                  </a:lnTo>
                  <a:lnTo>
                    <a:pt x="191" y="0"/>
                  </a:lnTo>
                  <a:lnTo>
                    <a:pt x="220" y="0"/>
                  </a:lnTo>
                  <a:lnTo>
                    <a:pt x="243" y="3"/>
                  </a:lnTo>
                  <a:lnTo>
                    <a:pt x="269" y="9"/>
                  </a:lnTo>
                  <a:lnTo>
                    <a:pt x="292" y="15"/>
                  </a:lnTo>
                  <a:lnTo>
                    <a:pt x="314" y="26"/>
                  </a:lnTo>
                  <a:lnTo>
                    <a:pt x="333" y="39"/>
                  </a:lnTo>
                  <a:lnTo>
                    <a:pt x="350" y="48"/>
                  </a:lnTo>
                  <a:lnTo>
                    <a:pt x="363" y="65"/>
                  </a:lnTo>
                  <a:lnTo>
                    <a:pt x="373" y="78"/>
                  </a:lnTo>
                  <a:lnTo>
                    <a:pt x="379" y="94"/>
                  </a:lnTo>
                  <a:lnTo>
                    <a:pt x="379" y="91"/>
                  </a:lnTo>
                  <a:lnTo>
                    <a:pt x="360" y="84"/>
                  </a:lnTo>
                  <a:lnTo>
                    <a:pt x="341" y="78"/>
                  </a:lnTo>
                  <a:lnTo>
                    <a:pt x="317" y="71"/>
                  </a:lnTo>
                  <a:lnTo>
                    <a:pt x="298" y="71"/>
                  </a:lnTo>
                  <a:lnTo>
                    <a:pt x="275" y="71"/>
                  </a:lnTo>
                  <a:lnTo>
                    <a:pt x="253" y="71"/>
                  </a:lnTo>
                  <a:lnTo>
                    <a:pt x="230" y="75"/>
                  </a:lnTo>
                  <a:lnTo>
                    <a:pt x="207" y="81"/>
                  </a:lnTo>
                  <a:lnTo>
                    <a:pt x="184" y="87"/>
                  </a:lnTo>
                  <a:lnTo>
                    <a:pt x="162" y="97"/>
                  </a:lnTo>
                  <a:lnTo>
                    <a:pt x="149" y="104"/>
                  </a:lnTo>
                  <a:lnTo>
                    <a:pt x="135" y="111"/>
                  </a:lnTo>
                  <a:lnTo>
                    <a:pt x="123" y="117"/>
                  </a:lnTo>
                  <a:lnTo>
                    <a:pt x="113" y="127"/>
                  </a:lnTo>
                  <a:lnTo>
                    <a:pt x="103" y="136"/>
                  </a:lnTo>
                  <a:lnTo>
                    <a:pt x="97" y="147"/>
                  </a:lnTo>
                  <a:lnTo>
                    <a:pt x="91" y="156"/>
                  </a:lnTo>
                  <a:lnTo>
                    <a:pt x="83" y="166"/>
                  </a:lnTo>
                  <a:lnTo>
                    <a:pt x="80" y="178"/>
                  </a:lnTo>
                  <a:lnTo>
                    <a:pt x="77" y="189"/>
                  </a:lnTo>
                  <a:lnTo>
                    <a:pt x="77" y="199"/>
                  </a:lnTo>
                  <a:close/>
                </a:path>
              </a:pathLst>
            </a:custGeom>
            <a:solidFill>
              <a:srgbClr val="FFB2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07" name="Freeform 1179"/>
            <p:cNvSpPr>
              <a:spLocks/>
            </p:cNvSpPr>
            <p:nvPr/>
          </p:nvSpPr>
          <p:spPr bwMode="auto">
            <a:xfrm>
              <a:off x="784" y="2994"/>
              <a:ext cx="8" cy="2"/>
            </a:xfrm>
            <a:custGeom>
              <a:avLst/>
              <a:gdLst>
                <a:gd name="T0" fmla="*/ 0 w 169"/>
                <a:gd name="T1" fmla="*/ 58 h 58"/>
                <a:gd name="T2" fmla="*/ 23 w 169"/>
                <a:gd name="T3" fmla="*/ 58 h 58"/>
                <a:gd name="T4" fmla="*/ 42 w 169"/>
                <a:gd name="T5" fmla="*/ 58 h 58"/>
                <a:gd name="T6" fmla="*/ 62 w 169"/>
                <a:gd name="T7" fmla="*/ 55 h 58"/>
                <a:gd name="T8" fmla="*/ 81 w 169"/>
                <a:gd name="T9" fmla="*/ 49 h 58"/>
                <a:gd name="T10" fmla="*/ 98 w 169"/>
                <a:gd name="T11" fmla="*/ 43 h 58"/>
                <a:gd name="T12" fmla="*/ 117 w 169"/>
                <a:gd name="T13" fmla="*/ 36 h 58"/>
                <a:gd name="T14" fmla="*/ 130 w 169"/>
                <a:gd name="T15" fmla="*/ 30 h 58"/>
                <a:gd name="T16" fmla="*/ 147 w 169"/>
                <a:gd name="T17" fmla="*/ 19 h 58"/>
                <a:gd name="T18" fmla="*/ 159 w 169"/>
                <a:gd name="T19" fmla="*/ 10 h 58"/>
                <a:gd name="T20" fmla="*/ 169 w 169"/>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9" h="58">
                  <a:moveTo>
                    <a:pt x="0" y="58"/>
                  </a:moveTo>
                  <a:lnTo>
                    <a:pt x="23" y="58"/>
                  </a:lnTo>
                  <a:lnTo>
                    <a:pt x="42" y="58"/>
                  </a:lnTo>
                  <a:lnTo>
                    <a:pt x="62" y="55"/>
                  </a:lnTo>
                  <a:lnTo>
                    <a:pt x="81" y="49"/>
                  </a:lnTo>
                  <a:lnTo>
                    <a:pt x="98" y="43"/>
                  </a:lnTo>
                  <a:lnTo>
                    <a:pt x="117" y="36"/>
                  </a:lnTo>
                  <a:lnTo>
                    <a:pt x="130" y="30"/>
                  </a:lnTo>
                  <a:lnTo>
                    <a:pt x="147" y="19"/>
                  </a:lnTo>
                  <a:lnTo>
                    <a:pt x="159" y="10"/>
                  </a:lnTo>
                  <a:lnTo>
                    <a:pt x="169"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08" name="Freeform 1180"/>
            <p:cNvSpPr>
              <a:spLocks/>
            </p:cNvSpPr>
            <p:nvPr/>
          </p:nvSpPr>
          <p:spPr bwMode="auto">
            <a:xfrm>
              <a:off x="902" y="2781"/>
              <a:ext cx="34" cy="137"/>
            </a:xfrm>
            <a:custGeom>
              <a:avLst/>
              <a:gdLst>
                <a:gd name="T0" fmla="*/ 330 w 775"/>
                <a:gd name="T1" fmla="*/ 3438 h 3846"/>
                <a:gd name="T2" fmla="*/ 0 w 775"/>
                <a:gd name="T3" fmla="*/ 1953 h 3846"/>
                <a:gd name="T4" fmla="*/ 496 w 775"/>
                <a:gd name="T5" fmla="*/ 760 h 3846"/>
                <a:gd name="T6" fmla="*/ 766 w 775"/>
                <a:gd name="T7" fmla="*/ 0 h 3846"/>
                <a:gd name="T8" fmla="*/ 775 w 775"/>
                <a:gd name="T9" fmla="*/ 202 h 3846"/>
                <a:gd name="T10" fmla="*/ 769 w 775"/>
                <a:gd name="T11" fmla="*/ 401 h 3846"/>
                <a:gd name="T12" fmla="*/ 743 w 775"/>
                <a:gd name="T13" fmla="*/ 597 h 3846"/>
                <a:gd name="T14" fmla="*/ 707 w 775"/>
                <a:gd name="T15" fmla="*/ 786 h 3846"/>
                <a:gd name="T16" fmla="*/ 659 w 775"/>
                <a:gd name="T17" fmla="*/ 969 h 3846"/>
                <a:gd name="T18" fmla="*/ 603 w 775"/>
                <a:gd name="T19" fmla="*/ 1145 h 3846"/>
                <a:gd name="T20" fmla="*/ 541 w 775"/>
                <a:gd name="T21" fmla="*/ 1311 h 3846"/>
                <a:gd name="T22" fmla="*/ 480 w 775"/>
                <a:gd name="T23" fmla="*/ 1467 h 3846"/>
                <a:gd name="T24" fmla="*/ 421 w 775"/>
                <a:gd name="T25" fmla="*/ 1615 h 3846"/>
                <a:gd name="T26" fmla="*/ 363 w 775"/>
                <a:gd name="T27" fmla="*/ 1748 h 3846"/>
                <a:gd name="T28" fmla="*/ 324 w 775"/>
                <a:gd name="T29" fmla="*/ 1859 h 3846"/>
                <a:gd name="T30" fmla="*/ 298 w 775"/>
                <a:gd name="T31" fmla="*/ 1970 h 3846"/>
                <a:gd name="T32" fmla="*/ 282 w 775"/>
                <a:gd name="T33" fmla="*/ 2084 h 3846"/>
                <a:gd name="T34" fmla="*/ 275 w 775"/>
                <a:gd name="T35" fmla="*/ 2201 h 3846"/>
                <a:gd name="T36" fmla="*/ 278 w 775"/>
                <a:gd name="T37" fmla="*/ 2322 h 3846"/>
                <a:gd name="T38" fmla="*/ 291 w 775"/>
                <a:gd name="T39" fmla="*/ 2443 h 3846"/>
                <a:gd name="T40" fmla="*/ 314 w 775"/>
                <a:gd name="T41" fmla="*/ 2570 h 3846"/>
                <a:gd name="T42" fmla="*/ 347 w 775"/>
                <a:gd name="T43" fmla="*/ 2701 h 3846"/>
                <a:gd name="T44" fmla="*/ 389 w 775"/>
                <a:gd name="T45" fmla="*/ 2834 h 3846"/>
                <a:gd name="T46" fmla="*/ 437 w 775"/>
                <a:gd name="T47" fmla="*/ 2971 h 3846"/>
                <a:gd name="T48" fmla="*/ 457 w 775"/>
                <a:gd name="T49" fmla="*/ 3030 h 3846"/>
                <a:gd name="T50" fmla="*/ 473 w 775"/>
                <a:gd name="T51" fmla="*/ 3085 h 3846"/>
                <a:gd name="T52" fmla="*/ 483 w 775"/>
                <a:gd name="T53" fmla="*/ 3145 h 3846"/>
                <a:gd name="T54" fmla="*/ 486 w 775"/>
                <a:gd name="T55" fmla="*/ 3197 h 3846"/>
                <a:gd name="T56" fmla="*/ 489 w 775"/>
                <a:gd name="T57" fmla="*/ 3248 h 3846"/>
                <a:gd name="T58" fmla="*/ 486 w 775"/>
                <a:gd name="T59" fmla="*/ 3301 h 3846"/>
                <a:gd name="T60" fmla="*/ 480 w 775"/>
                <a:gd name="T61" fmla="*/ 3347 h 3846"/>
                <a:gd name="T62" fmla="*/ 473 w 775"/>
                <a:gd name="T63" fmla="*/ 3392 h 3846"/>
                <a:gd name="T64" fmla="*/ 467 w 775"/>
                <a:gd name="T65" fmla="*/ 3435 h 3846"/>
                <a:gd name="T66" fmla="*/ 457 w 775"/>
                <a:gd name="T67" fmla="*/ 3474 h 3846"/>
                <a:gd name="T68" fmla="*/ 434 w 775"/>
                <a:gd name="T69" fmla="*/ 3549 h 3846"/>
                <a:gd name="T70" fmla="*/ 415 w 775"/>
                <a:gd name="T71" fmla="*/ 3614 h 3846"/>
                <a:gd name="T72" fmla="*/ 396 w 775"/>
                <a:gd name="T73" fmla="*/ 3670 h 3846"/>
                <a:gd name="T74" fmla="*/ 379 w 775"/>
                <a:gd name="T75" fmla="*/ 3712 h 3846"/>
                <a:gd name="T76" fmla="*/ 366 w 775"/>
                <a:gd name="T77" fmla="*/ 3748 h 3846"/>
                <a:gd name="T78" fmla="*/ 354 w 775"/>
                <a:gd name="T79" fmla="*/ 3777 h 3846"/>
                <a:gd name="T80" fmla="*/ 340 w 775"/>
                <a:gd name="T81" fmla="*/ 3803 h 3846"/>
                <a:gd name="T82" fmla="*/ 330 w 775"/>
                <a:gd name="T83" fmla="*/ 3819 h 3846"/>
                <a:gd name="T84" fmla="*/ 321 w 775"/>
                <a:gd name="T85" fmla="*/ 3836 h 3846"/>
                <a:gd name="T86" fmla="*/ 314 w 775"/>
                <a:gd name="T87" fmla="*/ 3846 h 3846"/>
                <a:gd name="T88" fmla="*/ 330 w 775"/>
                <a:gd name="T89" fmla="*/ 3438 h 3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5" h="3846">
                  <a:moveTo>
                    <a:pt x="330" y="3438"/>
                  </a:moveTo>
                  <a:lnTo>
                    <a:pt x="0" y="1953"/>
                  </a:lnTo>
                  <a:lnTo>
                    <a:pt x="496" y="760"/>
                  </a:lnTo>
                  <a:lnTo>
                    <a:pt x="766" y="0"/>
                  </a:lnTo>
                  <a:lnTo>
                    <a:pt x="775" y="202"/>
                  </a:lnTo>
                  <a:lnTo>
                    <a:pt x="769" y="401"/>
                  </a:lnTo>
                  <a:lnTo>
                    <a:pt x="743" y="597"/>
                  </a:lnTo>
                  <a:lnTo>
                    <a:pt x="707" y="786"/>
                  </a:lnTo>
                  <a:lnTo>
                    <a:pt x="659" y="969"/>
                  </a:lnTo>
                  <a:lnTo>
                    <a:pt x="603" y="1145"/>
                  </a:lnTo>
                  <a:lnTo>
                    <a:pt x="541" y="1311"/>
                  </a:lnTo>
                  <a:lnTo>
                    <a:pt x="480" y="1467"/>
                  </a:lnTo>
                  <a:lnTo>
                    <a:pt x="421" y="1615"/>
                  </a:lnTo>
                  <a:lnTo>
                    <a:pt x="363" y="1748"/>
                  </a:lnTo>
                  <a:lnTo>
                    <a:pt x="324" y="1859"/>
                  </a:lnTo>
                  <a:lnTo>
                    <a:pt x="298" y="1970"/>
                  </a:lnTo>
                  <a:lnTo>
                    <a:pt x="282" y="2084"/>
                  </a:lnTo>
                  <a:lnTo>
                    <a:pt x="275" y="2201"/>
                  </a:lnTo>
                  <a:lnTo>
                    <a:pt x="278" y="2322"/>
                  </a:lnTo>
                  <a:lnTo>
                    <a:pt x="291" y="2443"/>
                  </a:lnTo>
                  <a:lnTo>
                    <a:pt x="314" y="2570"/>
                  </a:lnTo>
                  <a:lnTo>
                    <a:pt x="347" y="2701"/>
                  </a:lnTo>
                  <a:lnTo>
                    <a:pt x="389" y="2834"/>
                  </a:lnTo>
                  <a:lnTo>
                    <a:pt x="437" y="2971"/>
                  </a:lnTo>
                  <a:lnTo>
                    <a:pt x="457" y="3030"/>
                  </a:lnTo>
                  <a:lnTo>
                    <a:pt x="473" y="3085"/>
                  </a:lnTo>
                  <a:lnTo>
                    <a:pt x="483" y="3145"/>
                  </a:lnTo>
                  <a:lnTo>
                    <a:pt x="486" y="3197"/>
                  </a:lnTo>
                  <a:lnTo>
                    <a:pt x="489" y="3248"/>
                  </a:lnTo>
                  <a:lnTo>
                    <a:pt x="486" y="3301"/>
                  </a:lnTo>
                  <a:lnTo>
                    <a:pt x="480" y="3347"/>
                  </a:lnTo>
                  <a:lnTo>
                    <a:pt x="473" y="3392"/>
                  </a:lnTo>
                  <a:lnTo>
                    <a:pt x="467" y="3435"/>
                  </a:lnTo>
                  <a:lnTo>
                    <a:pt x="457" y="3474"/>
                  </a:lnTo>
                  <a:lnTo>
                    <a:pt x="434" y="3549"/>
                  </a:lnTo>
                  <a:lnTo>
                    <a:pt x="415" y="3614"/>
                  </a:lnTo>
                  <a:lnTo>
                    <a:pt x="396" y="3670"/>
                  </a:lnTo>
                  <a:lnTo>
                    <a:pt x="379" y="3712"/>
                  </a:lnTo>
                  <a:lnTo>
                    <a:pt x="366" y="3748"/>
                  </a:lnTo>
                  <a:lnTo>
                    <a:pt x="354" y="3777"/>
                  </a:lnTo>
                  <a:lnTo>
                    <a:pt x="340" y="3803"/>
                  </a:lnTo>
                  <a:lnTo>
                    <a:pt x="330" y="3819"/>
                  </a:lnTo>
                  <a:lnTo>
                    <a:pt x="321" y="3836"/>
                  </a:lnTo>
                  <a:lnTo>
                    <a:pt x="314" y="3846"/>
                  </a:lnTo>
                  <a:lnTo>
                    <a:pt x="330" y="3438"/>
                  </a:lnTo>
                  <a:close/>
                </a:path>
              </a:pathLst>
            </a:custGeom>
            <a:solidFill>
              <a:srgbClr val="FFCB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09" name="Freeform 1181"/>
            <p:cNvSpPr>
              <a:spLocks/>
            </p:cNvSpPr>
            <p:nvPr/>
          </p:nvSpPr>
          <p:spPr bwMode="auto">
            <a:xfrm>
              <a:off x="923" y="2842"/>
              <a:ext cx="17" cy="9"/>
            </a:xfrm>
            <a:custGeom>
              <a:avLst/>
              <a:gdLst>
                <a:gd name="T0" fmla="*/ 316 w 387"/>
                <a:gd name="T1" fmla="*/ 49 h 261"/>
                <a:gd name="T2" fmla="*/ 286 w 387"/>
                <a:gd name="T3" fmla="*/ 52 h 261"/>
                <a:gd name="T4" fmla="*/ 254 w 387"/>
                <a:gd name="T5" fmla="*/ 59 h 261"/>
                <a:gd name="T6" fmla="*/ 218 w 387"/>
                <a:gd name="T7" fmla="*/ 72 h 261"/>
                <a:gd name="T8" fmla="*/ 182 w 387"/>
                <a:gd name="T9" fmla="*/ 88 h 261"/>
                <a:gd name="T10" fmla="*/ 146 w 387"/>
                <a:gd name="T11" fmla="*/ 108 h 261"/>
                <a:gd name="T12" fmla="*/ 111 w 387"/>
                <a:gd name="T13" fmla="*/ 131 h 261"/>
                <a:gd name="T14" fmla="*/ 78 w 387"/>
                <a:gd name="T15" fmla="*/ 159 h 261"/>
                <a:gd name="T16" fmla="*/ 45 w 387"/>
                <a:gd name="T17" fmla="*/ 189 h 261"/>
                <a:gd name="T18" fmla="*/ 20 w 387"/>
                <a:gd name="T19" fmla="*/ 225 h 261"/>
                <a:gd name="T20" fmla="*/ 0 w 387"/>
                <a:gd name="T21" fmla="*/ 261 h 261"/>
                <a:gd name="T22" fmla="*/ 0 w 387"/>
                <a:gd name="T23" fmla="*/ 252 h 261"/>
                <a:gd name="T24" fmla="*/ 10 w 387"/>
                <a:gd name="T25" fmla="*/ 231 h 261"/>
                <a:gd name="T26" fmla="*/ 23 w 387"/>
                <a:gd name="T27" fmla="*/ 202 h 261"/>
                <a:gd name="T28" fmla="*/ 42 w 387"/>
                <a:gd name="T29" fmla="*/ 167 h 261"/>
                <a:gd name="T30" fmla="*/ 72 w 387"/>
                <a:gd name="T31" fmla="*/ 128 h 261"/>
                <a:gd name="T32" fmla="*/ 108 w 387"/>
                <a:gd name="T33" fmla="*/ 88 h 261"/>
                <a:gd name="T34" fmla="*/ 152 w 387"/>
                <a:gd name="T35" fmla="*/ 52 h 261"/>
                <a:gd name="T36" fmla="*/ 209 w 387"/>
                <a:gd name="T37" fmla="*/ 23 h 261"/>
                <a:gd name="T38" fmla="*/ 273 w 387"/>
                <a:gd name="T39" fmla="*/ 7 h 261"/>
                <a:gd name="T40" fmla="*/ 351 w 387"/>
                <a:gd name="T41" fmla="*/ 0 h 261"/>
                <a:gd name="T42" fmla="*/ 355 w 387"/>
                <a:gd name="T43" fmla="*/ 4 h 261"/>
                <a:gd name="T44" fmla="*/ 361 w 387"/>
                <a:gd name="T45" fmla="*/ 7 h 261"/>
                <a:gd name="T46" fmla="*/ 371 w 387"/>
                <a:gd name="T47" fmla="*/ 13 h 261"/>
                <a:gd name="T48" fmla="*/ 377 w 387"/>
                <a:gd name="T49" fmla="*/ 20 h 261"/>
                <a:gd name="T50" fmla="*/ 383 w 387"/>
                <a:gd name="T51" fmla="*/ 26 h 261"/>
                <a:gd name="T52" fmla="*/ 387 w 387"/>
                <a:gd name="T53" fmla="*/ 32 h 261"/>
                <a:gd name="T54" fmla="*/ 380 w 387"/>
                <a:gd name="T55" fmla="*/ 43 h 261"/>
                <a:gd name="T56" fmla="*/ 371 w 387"/>
                <a:gd name="T57" fmla="*/ 46 h 261"/>
                <a:gd name="T58" fmla="*/ 347 w 387"/>
                <a:gd name="T59" fmla="*/ 49 h 261"/>
                <a:gd name="T60" fmla="*/ 316 w 387"/>
                <a:gd name="T61" fmla="*/ 49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7" h="261">
                  <a:moveTo>
                    <a:pt x="316" y="49"/>
                  </a:moveTo>
                  <a:lnTo>
                    <a:pt x="286" y="52"/>
                  </a:lnTo>
                  <a:lnTo>
                    <a:pt x="254" y="59"/>
                  </a:lnTo>
                  <a:lnTo>
                    <a:pt x="218" y="72"/>
                  </a:lnTo>
                  <a:lnTo>
                    <a:pt x="182" y="88"/>
                  </a:lnTo>
                  <a:lnTo>
                    <a:pt x="146" y="108"/>
                  </a:lnTo>
                  <a:lnTo>
                    <a:pt x="111" y="131"/>
                  </a:lnTo>
                  <a:lnTo>
                    <a:pt x="78" y="159"/>
                  </a:lnTo>
                  <a:lnTo>
                    <a:pt x="45" y="189"/>
                  </a:lnTo>
                  <a:lnTo>
                    <a:pt x="20" y="225"/>
                  </a:lnTo>
                  <a:lnTo>
                    <a:pt x="0" y="261"/>
                  </a:lnTo>
                  <a:lnTo>
                    <a:pt x="0" y="252"/>
                  </a:lnTo>
                  <a:lnTo>
                    <a:pt x="10" y="231"/>
                  </a:lnTo>
                  <a:lnTo>
                    <a:pt x="23" y="202"/>
                  </a:lnTo>
                  <a:lnTo>
                    <a:pt x="42" y="167"/>
                  </a:lnTo>
                  <a:lnTo>
                    <a:pt x="72" y="128"/>
                  </a:lnTo>
                  <a:lnTo>
                    <a:pt x="108" y="88"/>
                  </a:lnTo>
                  <a:lnTo>
                    <a:pt x="152" y="52"/>
                  </a:lnTo>
                  <a:lnTo>
                    <a:pt x="209" y="23"/>
                  </a:lnTo>
                  <a:lnTo>
                    <a:pt x="273" y="7"/>
                  </a:lnTo>
                  <a:lnTo>
                    <a:pt x="351" y="0"/>
                  </a:lnTo>
                  <a:lnTo>
                    <a:pt x="355" y="4"/>
                  </a:lnTo>
                  <a:lnTo>
                    <a:pt x="361" y="7"/>
                  </a:lnTo>
                  <a:lnTo>
                    <a:pt x="371" y="13"/>
                  </a:lnTo>
                  <a:lnTo>
                    <a:pt x="377" y="20"/>
                  </a:lnTo>
                  <a:lnTo>
                    <a:pt x="383" y="26"/>
                  </a:lnTo>
                  <a:lnTo>
                    <a:pt x="387" y="32"/>
                  </a:lnTo>
                  <a:lnTo>
                    <a:pt x="380" y="43"/>
                  </a:lnTo>
                  <a:lnTo>
                    <a:pt x="371" y="46"/>
                  </a:lnTo>
                  <a:lnTo>
                    <a:pt x="347" y="49"/>
                  </a:lnTo>
                  <a:lnTo>
                    <a:pt x="316" y="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10" name="Freeform 1182"/>
            <p:cNvSpPr>
              <a:spLocks/>
            </p:cNvSpPr>
            <p:nvPr/>
          </p:nvSpPr>
          <p:spPr bwMode="auto">
            <a:xfrm>
              <a:off x="940" y="2887"/>
              <a:ext cx="25" cy="12"/>
            </a:xfrm>
            <a:custGeom>
              <a:avLst/>
              <a:gdLst>
                <a:gd name="T0" fmla="*/ 0 w 565"/>
                <a:gd name="T1" fmla="*/ 216 h 340"/>
                <a:gd name="T2" fmla="*/ 9 w 565"/>
                <a:gd name="T3" fmla="*/ 206 h 340"/>
                <a:gd name="T4" fmla="*/ 29 w 565"/>
                <a:gd name="T5" fmla="*/ 202 h 340"/>
                <a:gd name="T6" fmla="*/ 51 w 565"/>
                <a:gd name="T7" fmla="*/ 206 h 340"/>
                <a:gd name="T8" fmla="*/ 84 w 565"/>
                <a:gd name="T9" fmla="*/ 213 h 340"/>
                <a:gd name="T10" fmla="*/ 117 w 565"/>
                <a:gd name="T11" fmla="*/ 222 h 340"/>
                <a:gd name="T12" fmla="*/ 152 w 565"/>
                <a:gd name="T13" fmla="*/ 232 h 340"/>
                <a:gd name="T14" fmla="*/ 191 w 565"/>
                <a:gd name="T15" fmla="*/ 241 h 340"/>
                <a:gd name="T16" fmla="*/ 227 w 565"/>
                <a:gd name="T17" fmla="*/ 245 h 340"/>
                <a:gd name="T18" fmla="*/ 263 w 565"/>
                <a:gd name="T19" fmla="*/ 249 h 340"/>
                <a:gd name="T20" fmla="*/ 295 w 565"/>
                <a:gd name="T21" fmla="*/ 241 h 340"/>
                <a:gd name="T22" fmla="*/ 341 w 565"/>
                <a:gd name="T23" fmla="*/ 222 h 340"/>
                <a:gd name="T24" fmla="*/ 380 w 565"/>
                <a:gd name="T25" fmla="*/ 196 h 340"/>
                <a:gd name="T26" fmla="*/ 416 w 565"/>
                <a:gd name="T27" fmla="*/ 167 h 340"/>
                <a:gd name="T28" fmla="*/ 444 w 565"/>
                <a:gd name="T29" fmla="*/ 131 h 340"/>
                <a:gd name="T30" fmla="*/ 471 w 565"/>
                <a:gd name="T31" fmla="*/ 98 h 340"/>
                <a:gd name="T32" fmla="*/ 493 w 565"/>
                <a:gd name="T33" fmla="*/ 66 h 340"/>
                <a:gd name="T34" fmla="*/ 513 w 565"/>
                <a:gd name="T35" fmla="*/ 36 h 340"/>
                <a:gd name="T36" fmla="*/ 529 w 565"/>
                <a:gd name="T37" fmla="*/ 14 h 340"/>
                <a:gd name="T38" fmla="*/ 542 w 565"/>
                <a:gd name="T39" fmla="*/ 0 h 340"/>
                <a:gd name="T40" fmla="*/ 555 w 565"/>
                <a:gd name="T41" fmla="*/ 0 h 340"/>
                <a:gd name="T42" fmla="*/ 562 w 565"/>
                <a:gd name="T43" fmla="*/ 11 h 340"/>
                <a:gd name="T44" fmla="*/ 565 w 565"/>
                <a:gd name="T45" fmla="*/ 30 h 340"/>
                <a:gd name="T46" fmla="*/ 559 w 565"/>
                <a:gd name="T47" fmla="*/ 59 h 340"/>
                <a:gd name="T48" fmla="*/ 545 w 565"/>
                <a:gd name="T49" fmla="*/ 92 h 340"/>
                <a:gd name="T50" fmla="*/ 529 w 565"/>
                <a:gd name="T51" fmla="*/ 131 h 340"/>
                <a:gd name="T52" fmla="*/ 510 w 565"/>
                <a:gd name="T53" fmla="*/ 174 h 340"/>
                <a:gd name="T54" fmla="*/ 484 w 565"/>
                <a:gd name="T55" fmla="*/ 213 h 340"/>
                <a:gd name="T56" fmla="*/ 451 w 565"/>
                <a:gd name="T57" fmla="*/ 252 h 340"/>
                <a:gd name="T58" fmla="*/ 419 w 565"/>
                <a:gd name="T59" fmla="*/ 284 h 340"/>
                <a:gd name="T60" fmla="*/ 383 w 565"/>
                <a:gd name="T61" fmla="*/ 310 h 340"/>
                <a:gd name="T62" fmla="*/ 364 w 565"/>
                <a:gd name="T63" fmla="*/ 320 h 340"/>
                <a:gd name="T64" fmla="*/ 347 w 565"/>
                <a:gd name="T65" fmla="*/ 326 h 340"/>
                <a:gd name="T66" fmla="*/ 331 w 565"/>
                <a:gd name="T67" fmla="*/ 334 h 340"/>
                <a:gd name="T68" fmla="*/ 312 w 565"/>
                <a:gd name="T69" fmla="*/ 337 h 340"/>
                <a:gd name="T70" fmla="*/ 295 w 565"/>
                <a:gd name="T71" fmla="*/ 340 h 340"/>
                <a:gd name="T72" fmla="*/ 279 w 565"/>
                <a:gd name="T73" fmla="*/ 340 h 340"/>
                <a:gd name="T74" fmla="*/ 259 w 565"/>
                <a:gd name="T75" fmla="*/ 340 h 340"/>
                <a:gd name="T76" fmla="*/ 237 w 565"/>
                <a:gd name="T77" fmla="*/ 337 h 340"/>
                <a:gd name="T78" fmla="*/ 214 w 565"/>
                <a:gd name="T79" fmla="*/ 334 h 340"/>
                <a:gd name="T80" fmla="*/ 191 w 565"/>
                <a:gd name="T81" fmla="*/ 330 h 340"/>
                <a:gd name="T82" fmla="*/ 163 w 565"/>
                <a:gd name="T83" fmla="*/ 326 h 340"/>
                <a:gd name="T84" fmla="*/ 136 w 565"/>
                <a:gd name="T85" fmla="*/ 317 h 340"/>
                <a:gd name="T86" fmla="*/ 107 w 565"/>
                <a:gd name="T87" fmla="*/ 310 h 340"/>
                <a:gd name="T88" fmla="*/ 81 w 565"/>
                <a:gd name="T89" fmla="*/ 298 h 340"/>
                <a:gd name="T90" fmla="*/ 55 w 565"/>
                <a:gd name="T91" fmla="*/ 288 h 340"/>
                <a:gd name="T92" fmla="*/ 36 w 565"/>
                <a:gd name="T93" fmla="*/ 271 h 340"/>
                <a:gd name="T94" fmla="*/ 16 w 565"/>
                <a:gd name="T95" fmla="*/ 258 h 340"/>
                <a:gd name="T96" fmla="*/ 6 w 565"/>
                <a:gd name="T97" fmla="*/ 245 h 340"/>
                <a:gd name="T98" fmla="*/ 0 w 565"/>
                <a:gd name="T99" fmla="*/ 229 h 340"/>
                <a:gd name="T100" fmla="*/ 0 w 565"/>
                <a:gd name="T101" fmla="*/ 216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65" h="340">
                  <a:moveTo>
                    <a:pt x="0" y="216"/>
                  </a:moveTo>
                  <a:lnTo>
                    <a:pt x="9" y="206"/>
                  </a:lnTo>
                  <a:lnTo>
                    <a:pt x="29" y="202"/>
                  </a:lnTo>
                  <a:lnTo>
                    <a:pt x="51" y="206"/>
                  </a:lnTo>
                  <a:lnTo>
                    <a:pt x="84" y="213"/>
                  </a:lnTo>
                  <a:lnTo>
                    <a:pt x="117" y="222"/>
                  </a:lnTo>
                  <a:lnTo>
                    <a:pt x="152" y="232"/>
                  </a:lnTo>
                  <a:lnTo>
                    <a:pt x="191" y="241"/>
                  </a:lnTo>
                  <a:lnTo>
                    <a:pt x="227" y="245"/>
                  </a:lnTo>
                  <a:lnTo>
                    <a:pt x="263" y="249"/>
                  </a:lnTo>
                  <a:lnTo>
                    <a:pt x="295" y="241"/>
                  </a:lnTo>
                  <a:lnTo>
                    <a:pt x="341" y="222"/>
                  </a:lnTo>
                  <a:lnTo>
                    <a:pt x="380" y="196"/>
                  </a:lnTo>
                  <a:lnTo>
                    <a:pt x="416" y="167"/>
                  </a:lnTo>
                  <a:lnTo>
                    <a:pt x="444" y="131"/>
                  </a:lnTo>
                  <a:lnTo>
                    <a:pt x="471" y="98"/>
                  </a:lnTo>
                  <a:lnTo>
                    <a:pt x="493" y="66"/>
                  </a:lnTo>
                  <a:lnTo>
                    <a:pt x="513" y="36"/>
                  </a:lnTo>
                  <a:lnTo>
                    <a:pt x="529" y="14"/>
                  </a:lnTo>
                  <a:lnTo>
                    <a:pt x="542" y="0"/>
                  </a:lnTo>
                  <a:lnTo>
                    <a:pt x="555" y="0"/>
                  </a:lnTo>
                  <a:lnTo>
                    <a:pt x="562" y="11"/>
                  </a:lnTo>
                  <a:lnTo>
                    <a:pt x="565" y="30"/>
                  </a:lnTo>
                  <a:lnTo>
                    <a:pt x="559" y="59"/>
                  </a:lnTo>
                  <a:lnTo>
                    <a:pt x="545" y="92"/>
                  </a:lnTo>
                  <a:lnTo>
                    <a:pt x="529" y="131"/>
                  </a:lnTo>
                  <a:lnTo>
                    <a:pt x="510" y="174"/>
                  </a:lnTo>
                  <a:lnTo>
                    <a:pt x="484" y="213"/>
                  </a:lnTo>
                  <a:lnTo>
                    <a:pt x="451" y="252"/>
                  </a:lnTo>
                  <a:lnTo>
                    <a:pt x="419" y="284"/>
                  </a:lnTo>
                  <a:lnTo>
                    <a:pt x="383" y="310"/>
                  </a:lnTo>
                  <a:lnTo>
                    <a:pt x="364" y="320"/>
                  </a:lnTo>
                  <a:lnTo>
                    <a:pt x="347" y="326"/>
                  </a:lnTo>
                  <a:lnTo>
                    <a:pt x="331" y="334"/>
                  </a:lnTo>
                  <a:lnTo>
                    <a:pt x="312" y="337"/>
                  </a:lnTo>
                  <a:lnTo>
                    <a:pt x="295" y="340"/>
                  </a:lnTo>
                  <a:lnTo>
                    <a:pt x="279" y="340"/>
                  </a:lnTo>
                  <a:lnTo>
                    <a:pt x="259" y="340"/>
                  </a:lnTo>
                  <a:lnTo>
                    <a:pt x="237" y="337"/>
                  </a:lnTo>
                  <a:lnTo>
                    <a:pt x="214" y="334"/>
                  </a:lnTo>
                  <a:lnTo>
                    <a:pt x="191" y="330"/>
                  </a:lnTo>
                  <a:lnTo>
                    <a:pt x="163" y="326"/>
                  </a:lnTo>
                  <a:lnTo>
                    <a:pt x="136" y="317"/>
                  </a:lnTo>
                  <a:lnTo>
                    <a:pt x="107" y="310"/>
                  </a:lnTo>
                  <a:lnTo>
                    <a:pt x="81" y="298"/>
                  </a:lnTo>
                  <a:lnTo>
                    <a:pt x="55" y="288"/>
                  </a:lnTo>
                  <a:lnTo>
                    <a:pt x="36" y="271"/>
                  </a:lnTo>
                  <a:lnTo>
                    <a:pt x="16" y="258"/>
                  </a:lnTo>
                  <a:lnTo>
                    <a:pt x="6" y="245"/>
                  </a:lnTo>
                  <a:lnTo>
                    <a:pt x="0" y="229"/>
                  </a:lnTo>
                  <a:lnTo>
                    <a:pt x="0" y="216"/>
                  </a:lnTo>
                  <a:close/>
                </a:path>
              </a:pathLst>
            </a:custGeom>
            <a:solidFill>
              <a:srgbClr val="FFCB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11" name="Freeform 1183"/>
            <p:cNvSpPr>
              <a:spLocks/>
            </p:cNvSpPr>
            <p:nvPr/>
          </p:nvSpPr>
          <p:spPr bwMode="auto">
            <a:xfrm>
              <a:off x="943" y="2780"/>
              <a:ext cx="35" cy="34"/>
            </a:xfrm>
            <a:custGeom>
              <a:avLst/>
              <a:gdLst>
                <a:gd name="T0" fmla="*/ 660 w 825"/>
                <a:gd name="T1" fmla="*/ 896 h 965"/>
                <a:gd name="T2" fmla="*/ 682 w 825"/>
                <a:gd name="T3" fmla="*/ 881 h 965"/>
                <a:gd name="T4" fmla="*/ 705 w 825"/>
                <a:gd name="T5" fmla="*/ 857 h 965"/>
                <a:gd name="T6" fmla="*/ 734 w 825"/>
                <a:gd name="T7" fmla="*/ 835 h 965"/>
                <a:gd name="T8" fmla="*/ 760 w 825"/>
                <a:gd name="T9" fmla="*/ 802 h 965"/>
                <a:gd name="T10" fmla="*/ 782 w 825"/>
                <a:gd name="T11" fmla="*/ 760 h 965"/>
                <a:gd name="T12" fmla="*/ 803 w 825"/>
                <a:gd name="T13" fmla="*/ 711 h 965"/>
                <a:gd name="T14" fmla="*/ 815 w 825"/>
                <a:gd name="T15" fmla="*/ 645 h 965"/>
                <a:gd name="T16" fmla="*/ 825 w 825"/>
                <a:gd name="T17" fmla="*/ 570 h 965"/>
                <a:gd name="T18" fmla="*/ 822 w 825"/>
                <a:gd name="T19" fmla="*/ 476 h 965"/>
                <a:gd name="T20" fmla="*/ 809 w 825"/>
                <a:gd name="T21" fmla="*/ 368 h 965"/>
                <a:gd name="T22" fmla="*/ 782 w 825"/>
                <a:gd name="T23" fmla="*/ 274 h 965"/>
                <a:gd name="T24" fmla="*/ 743 w 825"/>
                <a:gd name="T25" fmla="*/ 195 h 965"/>
                <a:gd name="T26" fmla="*/ 695 w 825"/>
                <a:gd name="T27" fmla="*/ 134 h 965"/>
                <a:gd name="T28" fmla="*/ 639 w 825"/>
                <a:gd name="T29" fmla="*/ 81 h 965"/>
                <a:gd name="T30" fmla="*/ 578 w 825"/>
                <a:gd name="T31" fmla="*/ 45 h 965"/>
                <a:gd name="T32" fmla="*/ 513 w 825"/>
                <a:gd name="T33" fmla="*/ 20 h 965"/>
                <a:gd name="T34" fmla="*/ 448 w 825"/>
                <a:gd name="T35" fmla="*/ 6 h 965"/>
                <a:gd name="T36" fmla="*/ 390 w 825"/>
                <a:gd name="T37" fmla="*/ 0 h 965"/>
                <a:gd name="T38" fmla="*/ 338 w 825"/>
                <a:gd name="T39" fmla="*/ 6 h 965"/>
                <a:gd name="T40" fmla="*/ 295 w 825"/>
                <a:gd name="T41" fmla="*/ 20 h 965"/>
                <a:gd name="T42" fmla="*/ 243 w 825"/>
                <a:gd name="T43" fmla="*/ 48 h 965"/>
                <a:gd name="T44" fmla="*/ 195 w 825"/>
                <a:gd name="T45" fmla="*/ 84 h 965"/>
                <a:gd name="T46" fmla="*/ 146 w 825"/>
                <a:gd name="T47" fmla="*/ 130 h 965"/>
                <a:gd name="T48" fmla="*/ 105 w 825"/>
                <a:gd name="T49" fmla="*/ 180 h 965"/>
                <a:gd name="T50" fmla="*/ 65 w 825"/>
                <a:gd name="T51" fmla="*/ 238 h 965"/>
                <a:gd name="T52" fmla="*/ 36 w 825"/>
                <a:gd name="T53" fmla="*/ 300 h 965"/>
                <a:gd name="T54" fmla="*/ 14 w 825"/>
                <a:gd name="T55" fmla="*/ 368 h 965"/>
                <a:gd name="T56" fmla="*/ 0 w 825"/>
                <a:gd name="T57" fmla="*/ 437 h 965"/>
                <a:gd name="T58" fmla="*/ 0 w 825"/>
                <a:gd name="T59" fmla="*/ 515 h 965"/>
                <a:gd name="T60" fmla="*/ 17 w 825"/>
                <a:gd name="T61" fmla="*/ 594 h 965"/>
                <a:gd name="T62" fmla="*/ 36 w 825"/>
                <a:gd name="T63" fmla="*/ 666 h 965"/>
                <a:gd name="T64" fmla="*/ 56 w 825"/>
                <a:gd name="T65" fmla="*/ 724 h 965"/>
                <a:gd name="T66" fmla="*/ 75 w 825"/>
                <a:gd name="T67" fmla="*/ 773 h 965"/>
                <a:gd name="T68" fmla="*/ 94 w 825"/>
                <a:gd name="T69" fmla="*/ 812 h 965"/>
                <a:gd name="T70" fmla="*/ 114 w 825"/>
                <a:gd name="T71" fmla="*/ 845 h 965"/>
                <a:gd name="T72" fmla="*/ 136 w 825"/>
                <a:gd name="T73" fmla="*/ 871 h 965"/>
                <a:gd name="T74" fmla="*/ 163 w 825"/>
                <a:gd name="T75" fmla="*/ 890 h 965"/>
                <a:gd name="T76" fmla="*/ 191 w 825"/>
                <a:gd name="T77" fmla="*/ 910 h 965"/>
                <a:gd name="T78" fmla="*/ 221 w 825"/>
                <a:gd name="T79" fmla="*/ 926 h 965"/>
                <a:gd name="T80" fmla="*/ 257 w 825"/>
                <a:gd name="T81" fmla="*/ 946 h 965"/>
                <a:gd name="T82" fmla="*/ 298 w 825"/>
                <a:gd name="T83" fmla="*/ 959 h 965"/>
                <a:gd name="T84" fmla="*/ 347 w 825"/>
                <a:gd name="T85" fmla="*/ 965 h 965"/>
                <a:gd name="T86" fmla="*/ 399 w 825"/>
                <a:gd name="T87" fmla="*/ 962 h 965"/>
                <a:gd name="T88" fmla="*/ 452 w 825"/>
                <a:gd name="T89" fmla="*/ 956 h 965"/>
                <a:gd name="T90" fmla="*/ 504 w 825"/>
                <a:gd name="T91" fmla="*/ 946 h 965"/>
                <a:gd name="T92" fmla="*/ 553 w 825"/>
                <a:gd name="T93" fmla="*/ 932 h 965"/>
                <a:gd name="T94" fmla="*/ 594 w 825"/>
                <a:gd name="T95" fmla="*/ 920 h 965"/>
                <a:gd name="T96" fmla="*/ 630 w 825"/>
                <a:gd name="T97" fmla="*/ 907 h 965"/>
                <a:gd name="T98" fmla="*/ 650 w 825"/>
                <a:gd name="T99" fmla="*/ 901 h 965"/>
                <a:gd name="T100" fmla="*/ 660 w 825"/>
                <a:gd name="T101" fmla="*/ 896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25" h="965">
                  <a:moveTo>
                    <a:pt x="660" y="896"/>
                  </a:moveTo>
                  <a:lnTo>
                    <a:pt x="682" y="881"/>
                  </a:lnTo>
                  <a:lnTo>
                    <a:pt x="705" y="857"/>
                  </a:lnTo>
                  <a:lnTo>
                    <a:pt x="734" y="835"/>
                  </a:lnTo>
                  <a:lnTo>
                    <a:pt x="760" y="802"/>
                  </a:lnTo>
                  <a:lnTo>
                    <a:pt x="782" y="760"/>
                  </a:lnTo>
                  <a:lnTo>
                    <a:pt x="803" y="711"/>
                  </a:lnTo>
                  <a:lnTo>
                    <a:pt x="815" y="645"/>
                  </a:lnTo>
                  <a:lnTo>
                    <a:pt x="825" y="570"/>
                  </a:lnTo>
                  <a:lnTo>
                    <a:pt x="822" y="476"/>
                  </a:lnTo>
                  <a:lnTo>
                    <a:pt x="809" y="368"/>
                  </a:lnTo>
                  <a:lnTo>
                    <a:pt x="782" y="274"/>
                  </a:lnTo>
                  <a:lnTo>
                    <a:pt x="743" y="195"/>
                  </a:lnTo>
                  <a:lnTo>
                    <a:pt x="695" y="134"/>
                  </a:lnTo>
                  <a:lnTo>
                    <a:pt x="639" y="81"/>
                  </a:lnTo>
                  <a:lnTo>
                    <a:pt x="578" y="45"/>
                  </a:lnTo>
                  <a:lnTo>
                    <a:pt x="513" y="20"/>
                  </a:lnTo>
                  <a:lnTo>
                    <a:pt x="448" y="6"/>
                  </a:lnTo>
                  <a:lnTo>
                    <a:pt x="390" y="0"/>
                  </a:lnTo>
                  <a:lnTo>
                    <a:pt x="338" y="6"/>
                  </a:lnTo>
                  <a:lnTo>
                    <a:pt x="295" y="20"/>
                  </a:lnTo>
                  <a:lnTo>
                    <a:pt x="243" y="48"/>
                  </a:lnTo>
                  <a:lnTo>
                    <a:pt x="195" y="84"/>
                  </a:lnTo>
                  <a:lnTo>
                    <a:pt x="146" y="130"/>
                  </a:lnTo>
                  <a:lnTo>
                    <a:pt x="105" y="180"/>
                  </a:lnTo>
                  <a:lnTo>
                    <a:pt x="65" y="238"/>
                  </a:lnTo>
                  <a:lnTo>
                    <a:pt x="36" y="300"/>
                  </a:lnTo>
                  <a:lnTo>
                    <a:pt x="14" y="368"/>
                  </a:lnTo>
                  <a:lnTo>
                    <a:pt x="0" y="437"/>
                  </a:lnTo>
                  <a:lnTo>
                    <a:pt x="0" y="515"/>
                  </a:lnTo>
                  <a:lnTo>
                    <a:pt x="17" y="594"/>
                  </a:lnTo>
                  <a:lnTo>
                    <a:pt x="36" y="666"/>
                  </a:lnTo>
                  <a:lnTo>
                    <a:pt x="56" y="724"/>
                  </a:lnTo>
                  <a:lnTo>
                    <a:pt x="75" y="773"/>
                  </a:lnTo>
                  <a:lnTo>
                    <a:pt x="94" y="812"/>
                  </a:lnTo>
                  <a:lnTo>
                    <a:pt x="114" y="845"/>
                  </a:lnTo>
                  <a:lnTo>
                    <a:pt x="136" y="871"/>
                  </a:lnTo>
                  <a:lnTo>
                    <a:pt x="163" y="890"/>
                  </a:lnTo>
                  <a:lnTo>
                    <a:pt x="191" y="910"/>
                  </a:lnTo>
                  <a:lnTo>
                    <a:pt x="221" y="926"/>
                  </a:lnTo>
                  <a:lnTo>
                    <a:pt x="257" y="946"/>
                  </a:lnTo>
                  <a:lnTo>
                    <a:pt x="298" y="959"/>
                  </a:lnTo>
                  <a:lnTo>
                    <a:pt x="347" y="965"/>
                  </a:lnTo>
                  <a:lnTo>
                    <a:pt x="399" y="962"/>
                  </a:lnTo>
                  <a:lnTo>
                    <a:pt x="452" y="956"/>
                  </a:lnTo>
                  <a:lnTo>
                    <a:pt x="504" y="946"/>
                  </a:lnTo>
                  <a:lnTo>
                    <a:pt x="553" y="932"/>
                  </a:lnTo>
                  <a:lnTo>
                    <a:pt x="594" y="920"/>
                  </a:lnTo>
                  <a:lnTo>
                    <a:pt x="630" y="907"/>
                  </a:lnTo>
                  <a:lnTo>
                    <a:pt x="650" y="901"/>
                  </a:lnTo>
                  <a:lnTo>
                    <a:pt x="660" y="896"/>
                  </a:lnTo>
                  <a:close/>
                </a:path>
              </a:pathLst>
            </a:custGeom>
            <a:solidFill>
              <a:srgbClr val="FFCB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12" name="Freeform 1184"/>
            <p:cNvSpPr>
              <a:spLocks/>
            </p:cNvSpPr>
            <p:nvPr/>
          </p:nvSpPr>
          <p:spPr bwMode="auto">
            <a:xfrm>
              <a:off x="949" y="2799"/>
              <a:ext cx="28" cy="17"/>
            </a:xfrm>
            <a:custGeom>
              <a:avLst/>
              <a:gdLst>
                <a:gd name="T0" fmla="*/ 640 w 640"/>
                <a:gd name="T1" fmla="*/ 6 h 480"/>
                <a:gd name="T2" fmla="*/ 640 w 640"/>
                <a:gd name="T3" fmla="*/ 11 h 480"/>
                <a:gd name="T4" fmla="*/ 640 w 640"/>
                <a:gd name="T5" fmla="*/ 14 h 480"/>
                <a:gd name="T6" fmla="*/ 640 w 640"/>
                <a:gd name="T7" fmla="*/ 17 h 480"/>
                <a:gd name="T8" fmla="*/ 640 w 640"/>
                <a:gd name="T9" fmla="*/ 20 h 480"/>
                <a:gd name="T10" fmla="*/ 640 w 640"/>
                <a:gd name="T11" fmla="*/ 23 h 480"/>
                <a:gd name="T12" fmla="*/ 640 w 640"/>
                <a:gd name="T13" fmla="*/ 26 h 480"/>
                <a:gd name="T14" fmla="*/ 633 w 640"/>
                <a:gd name="T15" fmla="*/ 102 h 480"/>
                <a:gd name="T16" fmla="*/ 621 w 640"/>
                <a:gd name="T17" fmla="*/ 170 h 480"/>
                <a:gd name="T18" fmla="*/ 598 w 640"/>
                <a:gd name="T19" fmla="*/ 235 h 480"/>
                <a:gd name="T20" fmla="*/ 569 w 640"/>
                <a:gd name="T21" fmla="*/ 294 h 480"/>
                <a:gd name="T22" fmla="*/ 533 w 640"/>
                <a:gd name="T23" fmla="*/ 349 h 480"/>
                <a:gd name="T24" fmla="*/ 490 w 640"/>
                <a:gd name="T25" fmla="*/ 395 h 480"/>
                <a:gd name="T26" fmla="*/ 442 w 640"/>
                <a:gd name="T27" fmla="*/ 431 h 480"/>
                <a:gd name="T28" fmla="*/ 393 w 640"/>
                <a:gd name="T29" fmla="*/ 457 h 480"/>
                <a:gd name="T30" fmla="*/ 338 w 640"/>
                <a:gd name="T31" fmla="*/ 473 h 480"/>
                <a:gd name="T32" fmla="*/ 280 w 640"/>
                <a:gd name="T33" fmla="*/ 480 h 480"/>
                <a:gd name="T34" fmla="*/ 247 w 640"/>
                <a:gd name="T35" fmla="*/ 476 h 480"/>
                <a:gd name="T36" fmla="*/ 215 w 640"/>
                <a:gd name="T37" fmla="*/ 470 h 480"/>
                <a:gd name="T38" fmla="*/ 182 w 640"/>
                <a:gd name="T39" fmla="*/ 461 h 480"/>
                <a:gd name="T40" fmla="*/ 149 w 640"/>
                <a:gd name="T41" fmla="*/ 447 h 480"/>
                <a:gd name="T42" fmla="*/ 121 w 640"/>
                <a:gd name="T43" fmla="*/ 428 h 480"/>
                <a:gd name="T44" fmla="*/ 94 w 640"/>
                <a:gd name="T45" fmla="*/ 408 h 480"/>
                <a:gd name="T46" fmla="*/ 69 w 640"/>
                <a:gd name="T47" fmla="*/ 385 h 480"/>
                <a:gd name="T48" fmla="*/ 42 w 640"/>
                <a:gd name="T49" fmla="*/ 356 h 480"/>
                <a:gd name="T50" fmla="*/ 20 w 640"/>
                <a:gd name="T51" fmla="*/ 326 h 480"/>
                <a:gd name="T52" fmla="*/ 0 w 640"/>
                <a:gd name="T53" fmla="*/ 294 h 480"/>
                <a:gd name="T54" fmla="*/ 27 w 640"/>
                <a:gd name="T55" fmla="*/ 326 h 480"/>
                <a:gd name="T56" fmla="*/ 56 w 640"/>
                <a:gd name="T57" fmla="*/ 356 h 480"/>
                <a:gd name="T58" fmla="*/ 85 w 640"/>
                <a:gd name="T59" fmla="*/ 379 h 480"/>
                <a:gd name="T60" fmla="*/ 111 w 640"/>
                <a:gd name="T61" fmla="*/ 395 h 480"/>
                <a:gd name="T62" fmla="*/ 140 w 640"/>
                <a:gd name="T63" fmla="*/ 408 h 480"/>
                <a:gd name="T64" fmla="*/ 170 w 640"/>
                <a:gd name="T65" fmla="*/ 415 h 480"/>
                <a:gd name="T66" fmla="*/ 201 w 640"/>
                <a:gd name="T67" fmla="*/ 421 h 480"/>
                <a:gd name="T68" fmla="*/ 237 w 640"/>
                <a:gd name="T69" fmla="*/ 421 h 480"/>
                <a:gd name="T70" fmla="*/ 277 w 640"/>
                <a:gd name="T71" fmla="*/ 418 h 480"/>
                <a:gd name="T72" fmla="*/ 316 w 640"/>
                <a:gd name="T73" fmla="*/ 415 h 480"/>
                <a:gd name="T74" fmla="*/ 361 w 640"/>
                <a:gd name="T75" fmla="*/ 401 h 480"/>
                <a:gd name="T76" fmla="*/ 404 w 640"/>
                <a:gd name="T77" fmla="*/ 379 h 480"/>
                <a:gd name="T78" fmla="*/ 449 w 640"/>
                <a:gd name="T79" fmla="*/ 346 h 480"/>
                <a:gd name="T80" fmla="*/ 487 w 640"/>
                <a:gd name="T81" fmla="*/ 304 h 480"/>
                <a:gd name="T82" fmla="*/ 526 w 640"/>
                <a:gd name="T83" fmla="*/ 255 h 480"/>
                <a:gd name="T84" fmla="*/ 562 w 640"/>
                <a:gd name="T85" fmla="*/ 202 h 480"/>
                <a:gd name="T86" fmla="*/ 591 w 640"/>
                <a:gd name="T87" fmla="*/ 150 h 480"/>
                <a:gd name="T88" fmla="*/ 614 w 640"/>
                <a:gd name="T89" fmla="*/ 98 h 480"/>
                <a:gd name="T90" fmla="*/ 630 w 640"/>
                <a:gd name="T91" fmla="*/ 46 h 480"/>
                <a:gd name="T92" fmla="*/ 640 w 640"/>
                <a:gd name="T93" fmla="*/ 0 h 480"/>
                <a:gd name="T94" fmla="*/ 640 w 640"/>
                <a:gd name="T95" fmla="*/ 6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40" h="480">
                  <a:moveTo>
                    <a:pt x="640" y="6"/>
                  </a:moveTo>
                  <a:lnTo>
                    <a:pt x="640" y="11"/>
                  </a:lnTo>
                  <a:lnTo>
                    <a:pt x="640" y="14"/>
                  </a:lnTo>
                  <a:lnTo>
                    <a:pt x="640" y="17"/>
                  </a:lnTo>
                  <a:lnTo>
                    <a:pt x="640" y="20"/>
                  </a:lnTo>
                  <a:lnTo>
                    <a:pt x="640" y="23"/>
                  </a:lnTo>
                  <a:lnTo>
                    <a:pt x="640" y="26"/>
                  </a:lnTo>
                  <a:lnTo>
                    <a:pt x="633" y="102"/>
                  </a:lnTo>
                  <a:lnTo>
                    <a:pt x="621" y="170"/>
                  </a:lnTo>
                  <a:lnTo>
                    <a:pt x="598" y="235"/>
                  </a:lnTo>
                  <a:lnTo>
                    <a:pt x="569" y="294"/>
                  </a:lnTo>
                  <a:lnTo>
                    <a:pt x="533" y="349"/>
                  </a:lnTo>
                  <a:lnTo>
                    <a:pt x="490" y="395"/>
                  </a:lnTo>
                  <a:lnTo>
                    <a:pt x="442" y="431"/>
                  </a:lnTo>
                  <a:lnTo>
                    <a:pt x="393" y="457"/>
                  </a:lnTo>
                  <a:lnTo>
                    <a:pt x="338" y="473"/>
                  </a:lnTo>
                  <a:lnTo>
                    <a:pt x="280" y="480"/>
                  </a:lnTo>
                  <a:lnTo>
                    <a:pt x="247" y="476"/>
                  </a:lnTo>
                  <a:lnTo>
                    <a:pt x="215" y="470"/>
                  </a:lnTo>
                  <a:lnTo>
                    <a:pt x="182" y="461"/>
                  </a:lnTo>
                  <a:lnTo>
                    <a:pt x="149" y="447"/>
                  </a:lnTo>
                  <a:lnTo>
                    <a:pt x="121" y="428"/>
                  </a:lnTo>
                  <a:lnTo>
                    <a:pt x="94" y="408"/>
                  </a:lnTo>
                  <a:lnTo>
                    <a:pt x="69" y="385"/>
                  </a:lnTo>
                  <a:lnTo>
                    <a:pt x="42" y="356"/>
                  </a:lnTo>
                  <a:lnTo>
                    <a:pt x="20" y="326"/>
                  </a:lnTo>
                  <a:lnTo>
                    <a:pt x="0" y="294"/>
                  </a:lnTo>
                  <a:lnTo>
                    <a:pt x="27" y="326"/>
                  </a:lnTo>
                  <a:lnTo>
                    <a:pt x="56" y="356"/>
                  </a:lnTo>
                  <a:lnTo>
                    <a:pt x="85" y="379"/>
                  </a:lnTo>
                  <a:lnTo>
                    <a:pt x="111" y="395"/>
                  </a:lnTo>
                  <a:lnTo>
                    <a:pt x="140" y="408"/>
                  </a:lnTo>
                  <a:lnTo>
                    <a:pt x="170" y="415"/>
                  </a:lnTo>
                  <a:lnTo>
                    <a:pt x="201" y="421"/>
                  </a:lnTo>
                  <a:lnTo>
                    <a:pt x="237" y="421"/>
                  </a:lnTo>
                  <a:lnTo>
                    <a:pt x="277" y="418"/>
                  </a:lnTo>
                  <a:lnTo>
                    <a:pt x="316" y="415"/>
                  </a:lnTo>
                  <a:lnTo>
                    <a:pt x="361" y="401"/>
                  </a:lnTo>
                  <a:lnTo>
                    <a:pt x="404" y="379"/>
                  </a:lnTo>
                  <a:lnTo>
                    <a:pt x="449" y="346"/>
                  </a:lnTo>
                  <a:lnTo>
                    <a:pt x="487" y="304"/>
                  </a:lnTo>
                  <a:lnTo>
                    <a:pt x="526" y="255"/>
                  </a:lnTo>
                  <a:lnTo>
                    <a:pt x="562" y="202"/>
                  </a:lnTo>
                  <a:lnTo>
                    <a:pt x="591" y="150"/>
                  </a:lnTo>
                  <a:lnTo>
                    <a:pt x="614" y="98"/>
                  </a:lnTo>
                  <a:lnTo>
                    <a:pt x="630" y="46"/>
                  </a:lnTo>
                  <a:lnTo>
                    <a:pt x="640" y="0"/>
                  </a:lnTo>
                  <a:lnTo>
                    <a:pt x="640" y="6"/>
                  </a:lnTo>
                  <a:close/>
                </a:path>
              </a:pathLst>
            </a:custGeom>
            <a:solidFill>
              <a:srgbClr val="9832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13" name="Freeform 1185"/>
            <p:cNvSpPr>
              <a:spLocks/>
            </p:cNvSpPr>
            <p:nvPr/>
          </p:nvSpPr>
          <p:spPr bwMode="auto">
            <a:xfrm>
              <a:off x="948" y="2774"/>
              <a:ext cx="25" cy="5"/>
            </a:xfrm>
            <a:custGeom>
              <a:avLst/>
              <a:gdLst>
                <a:gd name="T0" fmla="*/ 91 w 578"/>
                <a:gd name="T1" fmla="*/ 117 h 153"/>
                <a:gd name="T2" fmla="*/ 113 w 578"/>
                <a:gd name="T3" fmla="*/ 104 h 153"/>
                <a:gd name="T4" fmla="*/ 149 w 578"/>
                <a:gd name="T5" fmla="*/ 91 h 153"/>
                <a:gd name="T6" fmla="*/ 192 w 578"/>
                <a:gd name="T7" fmla="*/ 78 h 153"/>
                <a:gd name="T8" fmla="*/ 240 w 578"/>
                <a:gd name="T9" fmla="*/ 68 h 153"/>
                <a:gd name="T10" fmla="*/ 292 w 578"/>
                <a:gd name="T11" fmla="*/ 65 h 153"/>
                <a:gd name="T12" fmla="*/ 351 w 578"/>
                <a:gd name="T13" fmla="*/ 65 h 153"/>
                <a:gd name="T14" fmla="*/ 409 w 578"/>
                <a:gd name="T15" fmla="*/ 72 h 153"/>
                <a:gd name="T16" fmla="*/ 468 w 578"/>
                <a:gd name="T17" fmla="*/ 84 h 153"/>
                <a:gd name="T18" fmla="*/ 523 w 578"/>
                <a:gd name="T19" fmla="*/ 111 h 153"/>
                <a:gd name="T20" fmla="*/ 578 w 578"/>
                <a:gd name="T21" fmla="*/ 147 h 153"/>
                <a:gd name="T22" fmla="*/ 572 w 578"/>
                <a:gd name="T23" fmla="*/ 137 h 153"/>
                <a:gd name="T24" fmla="*/ 549 w 578"/>
                <a:gd name="T25" fmla="*/ 117 h 153"/>
                <a:gd name="T26" fmla="*/ 513 w 578"/>
                <a:gd name="T27" fmla="*/ 91 h 153"/>
                <a:gd name="T28" fmla="*/ 468 w 578"/>
                <a:gd name="T29" fmla="*/ 59 h 153"/>
                <a:gd name="T30" fmla="*/ 412 w 578"/>
                <a:gd name="T31" fmla="*/ 32 h 153"/>
                <a:gd name="T32" fmla="*/ 344 w 578"/>
                <a:gd name="T33" fmla="*/ 9 h 153"/>
                <a:gd name="T34" fmla="*/ 273 w 578"/>
                <a:gd name="T35" fmla="*/ 0 h 153"/>
                <a:gd name="T36" fmla="*/ 192 w 578"/>
                <a:gd name="T37" fmla="*/ 6 h 153"/>
                <a:gd name="T38" fmla="*/ 107 w 578"/>
                <a:gd name="T39" fmla="*/ 36 h 153"/>
                <a:gd name="T40" fmla="*/ 16 w 578"/>
                <a:gd name="T41" fmla="*/ 91 h 153"/>
                <a:gd name="T42" fmla="*/ 13 w 578"/>
                <a:gd name="T43" fmla="*/ 95 h 153"/>
                <a:gd name="T44" fmla="*/ 10 w 578"/>
                <a:gd name="T45" fmla="*/ 101 h 153"/>
                <a:gd name="T46" fmla="*/ 6 w 578"/>
                <a:gd name="T47" fmla="*/ 114 h 153"/>
                <a:gd name="T48" fmla="*/ 0 w 578"/>
                <a:gd name="T49" fmla="*/ 127 h 153"/>
                <a:gd name="T50" fmla="*/ 0 w 578"/>
                <a:gd name="T51" fmla="*/ 140 h 153"/>
                <a:gd name="T52" fmla="*/ 3 w 578"/>
                <a:gd name="T53" fmla="*/ 150 h 153"/>
                <a:gd name="T54" fmla="*/ 10 w 578"/>
                <a:gd name="T55" fmla="*/ 153 h 153"/>
                <a:gd name="T56" fmla="*/ 30 w 578"/>
                <a:gd name="T57" fmla="*/ 150 h 153"/>
                <a:gd name="T58" fmla="*/ 55 w 578"/>
                <a:gd name="T59" fmla="*/ 140 h 153"/>
                <a:gd name="T60" fmla="*/ 91 w 578"/>
                <a:gd name="T61" fmla="*/ 11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78" h="153">
                  <a:moveTo>
                    <a:pt x="91" y="117"/>
                  </a:moveTo>
                  <a:lnTo>
                    <a:pt x="113" y="104"/>
                  </a:lnTo>
                  <a:lnTo>
                    <a:pt x="149" y="91"/>
                  </a:lnTo>
                  <a:lnTo>
                    <a:pt x="192" y="78"/>
                  </a:lnTo>
                  <a:lnTo>
                    <a:pt x="240" y="68"/>
                  </a:lnTo>
                  <a:lnTo>
                    <a:pt x="292" y="65"/>
                  </a:lnTo>
                  <a:lnTo>
                    <a:pt x="351" y="65"/>
                  </a:lnTo>
                  <a:lnTo>
                    <a:pt x="409" y="72"/>
                  </a:lnTo>
                  <a:lnTo>
                    <a:pt x="468" y="84"/>
                  </a:lnTo>
                  <a:lnTo>
                    <a:pt x="523" y="111"/>
                  </a:lnTo>
                  <a:lnTo>
                    <a:pt x="578" y="147"/>
                  </a:lnTo>
                  <a:lnTo>
                    <a:pt x="572" y="137"/>
                  </a:lnTo>
                  <a:lnTo>
                    <a:pt x="549" y="117"/>
                  </a:lnTo>
                  <a:lnTo>
                    <a:pt x="513" y="91"/>
                  </a:lnTo>
                  <a:lnTo>
                    <a:pt x="468" y="59"/>
                  </a:lnTo>
                  <a:lnTo>
                    <a:pt x="412" y="32"/>
                  </a:lnTo>
                  <a:lnTo>
                    <a:pt x="344" y="9"/>
                  </a:lnTo>
                  <a:lnTo>
                    <a:pt x="273" y="0"/>
                  </a:lnTo>
                  <a:lnTo>
                    <a:pt x="192" y="6"/>
                  </a:lnTo>
                  <a:lnTo>
                    <a:pt x="107" y="36"/>
                  </a:lnTo>
                  <a:lnTo>
                    <a:pt x="16" y="91"/>
                  </a:lnTo>
                  <a:lnTo>
                    <a:pt x="13" y="95"/>
                  </a:lnTo>
                  <a:lnTo>
                    <a:pt x="10" y="101"/>
                  </a:lnTo>
                  <a:lnTo>
                    <a:pt x="6" y="114"/>
                  </a:lnTo>
                  <a:lnTo>
                    <a:pt x="0" y="127"/>
                  </a:lnTo>
                  <a:lnTo>
                    <a:pt x="0" y="140"/>
                  </a:lnTo>
                  <a:lnTo>
                    <a:pt x="3" y="150"/>
                  </a:lnTo>
                  <a:lnTo>
                    <a:pt x="10" y="153"/>
                  </a:lnTo>
                  <a:lnTo>
                    <a:pt x="30" y="150"/>
                  </a:lnTo>
                  <a:lnTo>
                    <a:pt x="55" y="140"/>
                  </a:lnTo>
                  <a:lnTo>
                    <a:pt x="91" y="1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14" name="Freeform 1186"/>
            <p:cNvSpPr>
              <a:spLocks/>
            </p:cNvSpPr>
            <p:nvPr/>
          </p:nvSpPr>
          <p:spPr bwMode="auto">
            <a:xfrm>
              <a:off x="951" y="2813"/>
              <a:ext cx="22" cy="7"/>
            </a:xfrm>
            <a:custGeom>
              <a:avLst/>
              <a:gdLst>
                <a:gd name="T0" fmla="*/ 6 w 523"/>
                <a:gd name="T1" fmla="*/ 33 h 193"/>
                <a:gd name="T2" fmla="*/ 16 w 523"/>
                <a:gd name="T3" fmla="*/ 26 h 193"/>
                <a:gd name="T4" fmla="*/ 33 w 523"/>
                <a:gd name="T5" fmla="*/ 30 h 193"/>
                <a:gd name="T6" fmla="*/ 52 w 523"/>
                <a:gd name="T7" fmla="*/ 39 h 193"/>
                <a:gd name="T8" fmla="*/ 75 w 523"/>
                <a:gd name="T9" fmla="*/ 49 h 193"/>
                <a:gd name="T10" fmla="*/ 101 w 523"/>
                <a:gd name="T11" fmla="*/ 66 h 193"/>
                <a:gd name="T12" fmla="*/ 127 w 523"/>
                <a:gd name="T13" fmla="*/ 78 h 193"/>
                <a:gd name="T14" fmla="*/ 156 w 523"/>
                <a:gd name="T15" fmla="*/ 94 h 193"/>
                <a:gd name="T16" fmla="*/ 185 w 523"/>
                <a:gd name="T17" fmla="*/ 105 h 193"/>
                <a:gd name="T18" fmla="*/ 214 w 523"/>
                <a:gd name="T19" fmla="*/ 114 h 193"/>
                <a:gd name="T20" fmla="*/ 240 w 523"/>
                <a:gd name="T21" fmla="*/ 117 h 193"/>
                <a:gd name="T22" fmla="*/ 283 w 523"/>
                <a:gd name="T23" fmla="*/ 114 h 193"/>
                <a:gd name="T24" fmla="*/ 325 w 523"/>
                <a:gd name="T25" fmla="*/ 105 h 193"/>
                <a:gd name="T26" fmla="*/ 360 w 523"/>
                <a:gd name="T27" fmla="*/ 91 h 193"/>
                <a:gd name="T28" fmla="*/ 393 w 523"/>
                <a:gd name="T29" fmla="*/ 72 h 193"/>
                <a:gd name="T30" fmla="*/ 426 w 523"/>
                <a:gd name="T31" fmla="*/ 55 h 193"/>
                <a:gd name="T32" fmla="*/ 451 w 523"/>
                <a:gd name="T33" fmla="*/ 36 h 193"/>
                <a:gd name="T34" fmla="*/ 474 w 523"/>
                <a:gd name="T35" fmla="*/ 20 h 193"/>
                <a:gd name="T36" fmla="*/ 493 w 523"/>
                <a:gd name="T37" fmla="*/ 6 h 193"/>
                <a:gd name="T38" fmla="*/ 506 w 523"/>
                <a:gd name="T39" fmla="*/ 0 h 193"/>
                <a:gd name="T40" fmla="*/ 517 w 523"/>
                <a:gd name="T41" fmla="*/ 3 h 193"/>
                <a:gd name="T42" fmla="*/ 523 w 523"/>
                <a:gd name="T43" fmla="*/ 9 h 193"/>
                <a:gd name="T44" fmla="*/ 517 w 523"/>
                <a:gd name="T45" fmla="*/ 26 h 193"/>
                <a:gd name="T46" fmla="*/ 506 w 523"/>
                <a:gd name="T47" fmla="*/ 45 h 193"/>
                <a:gd name="T48" fmla="*/ 487 w 523"/>
                <a:gd name="T49" fmla="*/ 69 h 193"/>
                <a:gd name="T50" fmla="*/ 464 w 523"/>
                <a:gd name="T51" fmla="*/ 91 h 193"/>
                <a:gd name="T52" fmla="*/ 435 w 523"/>
                <a:gd name="T53" fmla="*/ 117 h 193"/>
                <a:gd name="T54" fmla="*/ 402 w 523"/>
                <a:gd name="T55" fmla="*/ 141 h 193"/>
                <a:gd name="T56" fmla="*/ 371 w 523"/>
                <a:gd name="T57" fmla="*/ 160 h 193"/>
                <a:gd name="T58" fmla="*/ 335 w 523"/>
                <a:gd name="T59" fmla="*/ 176 h 193"/>
                <a:gd name="T60" fmla="*/ 299 w 523"/>
                <a:gd name="T61" fmla="*/ 186 h 193"/>
                <a:gd name="T62" fmla="*/ 280 w 523"/>
                <a:gd name="T63" fmla="*/ 189 h 193"/>
                <a:gd name="T64" fmla="*/ 263 w 523"/>
                <a:gd name="T65" fmla="*/ 193 h 193"/>
                <a:gd name="T66" fmla="*/ 247 w 523"/>
                <a:gd name="T67" fmla="*/ 193 h 193"/>
                <a:gd name="T68" fmla="*/ 234 w 523"/>
                <a:gd name="T69" fmla="*/ 189 h 193"/>
                <a:gd name="T70" fmla="*/ 217 w 523"/>
                <a:gd name="T71" fmla="*/ 186 h 193"/>
                <a:gd name="T72" fmla="*/ 201 w 523"/>
                <a:gd name="T73" fmla="*/ 183 h 193"/>
                <a:gd name="T74" fmla="*/ 188 w 523"/>
                <a:gd name="T75" fmla="*/ 180 h 193"/>
                <a:gd name="T76" fmla="*/ 173 w 523"/>
                <a:gd name="T77" fmla="*/ 173 h 193"/>
                <a:gd name="T78" fmla="*/ 152 w 523"/>
                <a:gd name="T79" fmla="*/ 166 h 193"/>
                <a:gd name="T80" fmla="*/ 133 w 523"/>
                <a:gd name="T81" fmla="*/ 157 h 193"/>
                <a:gd name="T82" fmla="*/ 113 w 523"/>
                <a:gd name="T83" fmla="*/ 147 h 193"/>
                <a:gd name="T84" fmla="*/ 91 w 523"/>
                <a:gd name="T85" fmla="*/ 138 h 193"/>
                <a:gd name="T86" fmla="*/ 72 w 523"/>
                <a:gd name="T87" fmla="*/ 124 h 193"/>
                <a:gd name="T88" fmla="*/ 52 w 523"/>
                <a:gd name="T89" fmla="*/ 111 h 193"/>
                <a:gd name="T90" fmla="*/ 33 w 523"/>
                <a:gd name="T91" fmla="*/ 94 h 193"/>
                <a:gd name="T92" fmla="*/ 19 w 523"/>
                <a:gd name="T93" fmla="*/ 81 h 193"/>
                <a:gd name="T94" fmla="*/ 9 w 523"/>
                <a:gd name="T95" fmla="*/ 69 h 193"/>
                <a:gd name="T96" fmla="*/ 3 w 523"/>
                <a:gd name="T97" fmla="*/ 55 h 193"/>
                <a:gd name="T98" fmla="*/ 0 w 523"/>
                <a:gd name="T99" fmla="*/ 42 h 193"/>
                <a:gd name="T100" fmla="*/ 6 w 523"/>
                <a:gd name="T101" fmla="*/ 3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23" h="193">
                  <a:moveTo>
                    <a:pt x="6" y="33"/>
                  </a:moveTo>
                  <a:lnTo>
                    <a:pt x="16" y="26"/>
                  </a:lnTo>
                  <a:lnTo>
                    <a:pt x="33" y="30"/>
                  </a:lnTo>
                  <a:lnTo>
                    <a:pt x="52" y="39"/>
                  </a:lnTo>
                  <a:lnTo>
                    <a:pt x="75" y="49"/>
                  </a:lnTo>
                  <a:lnTo>
                    <a:pt x="101" y="66"/>
                  </a:lnTo>
                  <a:lnTo>
                    <a:pt x="127" y="78"/>
                  </a:lnTo>
                  <a:lnTo>
                    <a:pt x="156" y="94"/>
                  </a:lnTo>
                  <a:lnTo>
                    <a:pt x="185" y="105"/>
                  </a:lnTo>
                  <a:lnTo>
                    <a:pt x="214" y="114"/>
                  </a:lnTo>
                  <a:lnTo>
                    <a:pt x="240" y="117"/>
                  </a:lnTo>
                  <a:lnTo>
                    <a:pt x="283" y="114"/>
                  </a:lnTo>
                  <a:lnTo>
                    <a:pt x="325" y="105"/>
                  </a:lnTo>
                  <a:lnTo>
                    <a:pt x="360" y="91"/>
                  </a:lnTo>
                  <a:lnTo>
                    <a:pt x="393" y="72"/>
                  </a:lnTo>
                  <a:lnTo>
                    <a:pt x="426" y="55"/>
                  </a:lnTo>
                  <a:lnTo>
                    <a:pt x="451" y="36"/>
                  </a:lnTo>
                  <a:lnTo>
                    <a:pt x="474" y="20"/>
                  </a:lnTo>
                  <a:lnTo>
                    <a:pt x="493" y="6"/>
                  </a:lnTo>
                  <a:lnTo>
                    <a:pt x="506" y="0"/>
                  </a:lnTo>
                  <a:lnTo>
                    <a:pt x="517" y="3"/>
                  </a:lnTo>
                  <a:lnTo>
                    <a:pt x="523" y="9"/>
                  </a:lnTo>
                  <a:lnTo>
                    <a:pt x="517" y="26"/>
                  </a:lnTo>
                  <a:lnTo>
                    <a:pt x="506" y="45"/>
                  </a:lnTo>
                  <a:lnTo>
                    <a:pt x="487" y="69"/>
                  </a:lnTo>
                  <a:lnTo>
                    <a:pt x="464" y="91"/>
                  </a:lnTo>
                  <a:lnTo>
                    <a:pt x="435" y="117"/>
                  </a:lnTo>
                  <a:lnTo>
                    <a:pt x="402" y="141"/>
                  </a:lnTo>
                  <a:lnTo>
                    <a:pt x="371" y="160"/>
                  </a:lnTo>
                  <a:lnTo>
                    <a:pt x="335" y="176"/>
                  </a:lnTo>
                  <a:lnTo>
                    <a:pt x="299" y="186"/>
                  </a:lnTo>
                  <a:lnTo>
                    <a:pt x="280" y="189"/>
                  </a:lnTo>
                  <a:lnTo>
                    <a:pt x="263" y="193"/>
                  </a:lnTo>
                  <a:lnTo>
                    <a:pt x="247" y="193"/>
                  </a:lnTo>
                  <a:lnTo>
                    <a:pt x="234" y="189"/>
                  </a:lnTo>
                  <a:lnTo>
                    <a:pt x="217" y="186"/>
                  </a:lnTo>
                  <a:lnTo>
                    <a:pt x="201" y="183"/>
                  </a:lnTo>
                  <a:lnTo>
                    <a:pt x="188" y="180"/>
                  </a:lnTo>
                  <a:lnTo>
                    <a:pt x="173" y="173"/>
                  </a:lnTo>
                  <a:lnTo>
                    <a:pt x="152" y="166"/>
                  </a:lnTo>
                  <a:lnTo>
                    <a:pt x="133" y="157"/>
                  </a:lnTo>
                  <a:lnTo>
                    <a:pt x="113" y="147"/>
                  </a:lnTo>
                  <a:lnTo>
                    <a:pt x="91" y="138"/>
                  </a:lnTo>
                  <a:lnTo>
                    <a:pt x="72" y="124"/>
                  </a:lnTo>
                  <a:lnTo>
                    <a:pt x="52" y="111"/>
                  </a:lnTo>
                  <a:lnTo>
                    <a:pt x="33" y="94"/>
                  </a:lnTo>
                  <a:lnTo>
                    <a:pt x="19" y="81"/>
                  </a:lnTo>
                  <a:lnTo>
                    <a:pt x="9" y="69"/>
                  </a:lnTo>
                  <a:lnTo>
                    <a:pt x="3" y="55"/>
                  </a:lnTo>
                  <a:lnTo>
                    <a:pt x="0" y="42"/>
                  </a:lnTo>
                  <a:lnTo>
                    <a:pt x="6" y="33"/>
                  </a:lnTo>
                  <a:close/>
                </a:path>
              </a:pathLst>
            </a:custGeom>
            <a:solidFill>
              <a:srgbClr val="FFCB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15" name="Freeform 1187"/>
            <p:cNvSpPr>
              <a:spLocks/>
            </p:cNvSpPr>
            <p:nvPr/>
          </p:nvSpPr>
          <p:spPr bwMode="auto">
            <a:xfrm>
              <a:off x="946" y="2783"/>
              <a:ext cx="31" cy="33"/>
            </a:xfrm>
            <a:custGeom>
              <a:avLst/>
              <a:gdLst>
                <a:gd name="T0" fmla="*/ 348 w 708"/>
                <a:gd name="T1" fmla="*/ 913 h 913"/>
                <a:gd name="T2" fmla="*/ 406 w 708"/>
                <a:gd name="T3" fmla="*/ 906 h 913"/>
                <a:gd name="T4" fmla="*/ 461 w 708"/>
                <a:gd name="T5" fmla="*/ 890 h 913"/>
                <a:gd name="T6" fmla="*/ 510 w 708"/>
                <a:gd name="T7" fmla="*/ 864 h 913"/>
                <a:gd name="T8" fmla="*/ 558 w 708"/>
                <a:gd name="T9" fmla="*/ 828 h 913"/>
                <a:gd name="T10" fmla="*/ 601 w 708"/>
                <a:gd name="T11" fmla="*/ 782 h 913"/>
                <a:gd name="T12" fmla="*/ 637 w 708"/>
                <a:gd name="T13" fmla="*/ 727 h 913"/>
                <a:gd name="T14" fmla="*/ 666 w 708"/>
                <a:gd name="T15" fmla="*/ 668 h 913"/>
                <a:gd name="T16" fmla="*/ 689 w 708"/>
                <a:gd name="T17" fmla="*/ 603 h 913"/>
                <a:gd name="T18" fmla="*/ 701 w 708"/>
                <a:gd name="T19" fmla="*/ 535 h 913"/>
                <a:gd name="T20" fmla="*/ 708 w 708"/>
                <a:gd name="T21" fmla="*/ 459 h 913"/>
                <a:gd name="T22" fmla="*/ 705 w 708"/>
                <a:gd name="T23" fmla="*/ 384 h 913"/>
                <a:gd name="T24" fmla="*/ 692 w 708"/>
                <a:gd name="T25" fmla="*/ 312 h 913"/>
                <a:gd name="T26" fmla="*/ 673 w 708"/>
                <a:gd name="T27" fmla="*/ 248 h 913"/>
                <a:gd name="T28" fmla="*/ 643 w 708"/>
                <a:gd name="T29" fmla="*/ 188 h 913"/>
                <a:gd name="T30" fmla="*/ 607 w 708"/>
                <a:gd name="T31" fmla="*/ 133 h 913"/>
                <a:gd name="T32" fmla="*/ 569 w 708"/>
                <a:gd name="T33" fmla="*/ 88 h 913"/>
                <a:gd name="T34" fmla="*/ 524 w 708"/>
                <a:gd name="T35" fmla="*/ 52 h 913"/>
                <a:gd name="T36" fmla="*/ 472 w 708"/>
                <a:gd name="T37" fmla="*/ 22 h 913"/>
                <a:gd name="T38" fmla="*/ 420 w 708"/>
                <a:gd name="T39" fmla="*/ 6 h 913"/>
                <a:gd name="T40" fmla="*/ 360 w 708"/>
                <a:gd name="T41" fmla="*/ 0 h 913"/>
                <a:gd name="T42" fmla="*/ 302 w 708"/>
                <a:gd name="T43" fmla="*/ 3 h 913"/>
                <a:gd name="T44" fmla="*/ 250 w 708"/>
                <a:gd name="T45" fmla="*/ 19 h 913"/>
                <a:gd name="T46" fmla="*/ 198 w 708"/>
                <a:gd name="T47" fmla="*/ 49 h 913"/>
                <a:gd name="T48" fmla="*/ 150 w 708"/>
                <a:gd name="T49" fmla="*/ 85 h 913"/>
                <a:gd name="T50" fmla="*/ 110 w 708"/>
                <a:gd name="T51" fmla="*/ 130 h 913"/>
                <a:gd name="T52" fmla="*/ 71 w 708"/>
                <a:gd name="T53" fmla="*/ 182 h 913"/>
                <a:gd name="T54" fmla="*/ 43 w 708"/>
                <a:gd name="T55" fmla="*/ 241 h 913"/>
                <a:gd name="T56" fmla="*/ 19 w 708"/>
                <a:gd name="T57" fmla="*/ 306 h 913"/>
                <a:gd name="T58" fmla="*/ 7 w 708"/>
                <a:gd name="T59" fmla="*/ 378 h 913"/>
                <a:gd name="T60" fmla="*/ 0 w 708"/>
                <a:gd name="T61" fmla="*/ 453 h 913"/>
                <a:gd name="T62" fmla="*/ 3 w 708"/>
                <a:gd name="T63" fmla="*/ 525 h 913"/>
                <a:gd name="T64" fmla="*/ 16 w 708"/>
                <a:gd name="T65" fmla="*/ 596 h 913"/>
                <a:gd name="T66" fmla="*/ 39 w 708"/>
                <a:gd name="T67" fmla="*/ 662 h 913"/>
                <a:gd name="T68" fmla="*/ 65 w 708"/>
                <a:gd name="T69" fmla="*/ 724 h 913"/>
                <a:gd name="T70" fmla="*/ 101 w 708"/>
                <a:gd name="T71" fmla="*/ 776 h 913"/>
                <a:gd name="T72" fmla="*/ 140 w 708"/>
                <a:gd name="T73" fmla="*/ 822 h 913"/>
                <a:gd name="T74" fmla="*/ 186 w 708"/>
                <a:gd name="T75" fmla="*/ 861 h 913"/>
                <a:gd name="T76" fmla="*/ 238 w 708"/>
                <a:gd name="T77" fmla="*/ 887 h 913"/>
                <a:gd name="T78" fmla="*/ 293 w 708"/>
                <a:gd name="T79" fmla="*/ 906 h 913"/>
                <a:gd name="T80" fmla="*/ 348 w 708"/>
                <a:gd name="T81" fmla="*/ 913 h 9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8" h="913">
                  <a:moveTo>
                    <a:pt x="348" y="913"/>
                  </a:moveTo>
                  <a:lnTo>
                    <a:pt x="406" y="906"/>
                  </a:lnTo>
                  <a:lnTo>
                    <a:pt x="461" y="890"/>
                  </a:lnTo>
                  <a:lnTo>
                    <a:pt x="510" y="864"/>
                  </a:lnTo>
                  <a:lnTo>
                    <a:pt x="558" y="828"/>
                  </a:lnTo>
                  <a:lnTo>
                    <a:pt x="601" y="782"/>
                  </a:lnTo>
                  <a:lnTo>
                    <a:pt x="637" y="727"/>
                  </a:lnTo>
                  <a:lnTo>
                    <a:pt x="666" y="668"/>
                  </a:lnTo>
                  <a:lnTo>
                    <a:pt x="689" y="603"/>
                  </a:lnTo>
                  <a:lnTo>
                    <a:pt x="701" y="535"/>
                  </a:lnTo>
                  <a:lnTo>
                    <a:pt x="708" y="459"/>
                  </a:lnTo>
                  <a:lnTo>
                    <a:pt x="705" y="384"/>
                  </a:lnTo>
                  <a:lnTo>
                    <a:pt x="692" y="312"/>
                  </a:lnTo>
                  <a:lnTo>
                    <a:pt x="673" y="248"/>
                  </a:lnTo>
                  <a:lnTo>
                    <a:pt x="643" y="188"/>
                  </a:lnTo>
                  <a:lnTo>
                    <a:pt x="607" y="133"/>
                  </a:lnTo>
                  <a:lnTo>
                    <a:pt x="569" y="88"/>
                  </a:lnTo>
                  <a:lnTo>
                    <a:pt x="524" y="52"/>
                  </a:lnTo>
                  <a:lnTo>
                    <a:pt x="472" y="22"/>
                  </a:lnTo>
                  <a:lnTo>
                    <a:pt x="420" y="6"/>
                  </a:lnTo>
                  <a:lnTo>
                    <a:pt x="360" y="0"/>
                  </a:lnTo>
                  <a:lnTo>
                    <a:pt x="302" y="3"/>
                  </a:lnTo>
                  <a:lnTo>
                    <a:pt x="250" y="19"/>
                  </a:lnTo>
                  <a:lnTo>
                    <a:pt x="198" y="49"/>
                  </a:lnTo>
                  <a:lnTo>
                    <a:pt x="150" y="85"/>
                  </a:lnTo>
                  <a:lnTo>
                    <a:pt x="110" y="130"/>
                  </a:lnTo>
                  <a:lnTo>
                    <a:pt x="71" y="182"/>
                  </a:lnTo>
                  <a:lnTo>
                    <a:pt x="43" y="241"/>
                  </a:lnTo>
                  <a:lnTo>
                    <a:pt x="19" y="306"/>
                  </a:lnTo>
                  <a:lnTo>
                    <a:pt x="7" y="378"/>
                  </a:lnTo>
                  <a:lnTo>
                    <a:pt x="0" y="453"/>
                  </a:lnTo>
                  <a:lnTo>
                    <a:pt x="3" y="525"/>
                  </a:lnTo>
                  <a:lnTo>
                    <a:pt x="16" y="596"/>
                  </a:lnTo>
                  <a:lnTo>
                    <a:pt x="39" y="662"/>
                  </a:lnTo>
                  <a:lnTo>
                    <a:pt x="65" y="724"/>
                  </a:lnTo>
                  <a:lnTo>
                    <a:pt x="101" y="776"/>
                  </a:lnTo>
                  <a:lnTo>
                    <a:pt x="140" y="822"/>
                  </a:lnTo>
                  <a:lnTo>
                    <a:pt x="186" y="861"/>
                  </a:lnTo>
                  <a:lnTo>
                    <a:pt x="238" y="887"/>
                  </a:lnTo>
                  <a:lnTo>
                    <a:pt x="293" y="906"/>
                  </a:lnTo>
                  <a:lnTo>
                    <a:pt x="348" y="913"/>
                  </a:lnTo>
                  <a:close/>
                </a:path>
              </a:pathLst>
            </a:custGeom>
            <a:solidFill>
              <a:srgbClr val="CB65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16" name="Freeform 1188"/>
            <p:cNvSpPr>
              <a:spLocks/>
            </p:cNvSpPr>
            <p:nvPr/>
          </p:nvSpPr>
          <p:spPr bwMode="auto">
            <a:xfrm>
              <a:off x="946" y="2792"/>
              <a:ext cx="31" cy="24"/>
            </a:xfrm>
            <a:custGeom>
              <a:avLst/>
              <a:gdLst>
                <a:gd name="T0" fmla="*/ 13 w 705"/>
                <a:gd name="T1" fmla="*/ 355 h 672"/>
                <a:gd name="T2" fmla="*/ 56 w 705"/>
                <a:gd name="T3" fmla="*/ 466 h 672"/>
                <a:gd name="T4" fmla="*/ 117 w 705"/>
                <a:gd name="T5" fmla="*/ 560 h 672"/>
                <a:gd name="T6" fmla="*/ 199 w 705"/>
                <a:gd name="T7" fmla="*/ 629 h 672"/>
                <a:gd name="T8" fmla="*/ 296 w 705"/>
                <a:gd name="T9" fmla="*/ 665 h 672"/>
                <a:gd name="T10" fmla="*/ 403 w 705"/>
                <a:gd name="T11" fmla="*/ 665 h 672"/>
                <a:gd name="T12" fmla="*/ 507 w 705"/>
                <a:gd name="T13" fmla="*/ 623 h 672"/>
                <a:gd name="T14" fmla="*/ 598 w 705"/>
                <a:gd name="T15" fmla="*/ 541 h 672"/>
                <a:gd name="T16" fmla="*/ 663 w 705"/>
                <a:gd name="T17" fmla="*/ 427 h 672"/>
                <a:gd name="T18" fmla="*/ 698 w 705"/>
                <a:gd name="T19" fmla="*/ 294 h 672"/>
                <a:gd name="T20" fmla="*/ 705 w 705"/>
                <a:gd name="T21" fmla="*/ 195 h 672"/>
                <a:gd name="T22" fmla="*/ 702 w 705"/>
                <a:gd name="T23" fmla="*/ 150 h 672"/>
                <a:gd name="T24" fmla="*/ 695 w 705"/>
                <a:gd name="T25" fmla="*/ 104 h 672"/>
                <a:gd name="T26" fmla="*/ 686 w 705"/>
                <a:gd name="T27" fmla="*/ 62 h 672"/>
                <a:gd name="T28" fmla="*/ 673 w 705"/>
                <a:gd name="T29" fmla="*/ 19 h 672"/>
                <a:gd name="T30" fmla="*/ 659 w 705"/>
                <a:gd name="T31" fmla="*/ 0 h 672"/>
                <a:gd name="T32" fmla="*/ 647 w 705"/>
                <a:gd name="T33" fmla="*/ 74 h 672"/>
                <a:gd name="T34" fmla="*/ 624 w 705"/>
                <a:gd name="T35" fmla="*/ 101 h 672"/>
                <a:gd name="T36" fmla="*/ 595 w 705"/>
                <a:gd name="T37" fmla="*/ 104 h 672"/>
                <a:gd name="T38" fmla="*/ 566 w 705"/>
                <a:gd name="T39" fmla="*/ 107 h 672"/>
                <a:gd name="T40" fmla="*/ 540 w 705"/>
                <a:gd name="T41" fmla="*/ 134 h 672"/>
                <a:gd name="T42" fmla="*/ 536 w 705"/>
                <a:gd name="T43" fmla="*/ 146 h 672"/>
                <a:gd name="T44" fmla="*/ 536 w 705"/>
                <a:gd name="T45" fmla="*/ 170 h 672"/>
                <a:gd name="T46" fmla="*/ 533 w 705"/>
                <a:gd name="T47" fmla="*/ 192 h 672"/>
                <a:gd name="T48" fmla="*/ 524 w 705"/>
                <a:gd name="T49" fmla="*/ 218 h 672"/>
                <a:gd name="T50" fmla="*/ 500 w 705"/>
                <a:gd name="T51" fmla="*/ 238 h 672"/>
                <a:gd name="T52" fmla="*/ 488 w 705"/>
                <a:gd name="T53" fmla="*/ 261 h 672"/>
                <a:gd name="T54" fmla="*/ 497 w 705"/>
                <a:gd name="T55" fmla="*/ 287 h 672"/>
                <a:gd name="T56" fmla="*/ 507 w 705"/>
                <a:gd name="T57" fmla="*/ 316 h 672"/>
                <a:gd name="T58" fmla="*/ 510 w 705"/>
                <a:gd name="T59" fmla="*/ 345 h 672"/>
                <a:gd name="T60" fmla="*/ 488 w 705"/>
                <a:gd name="T61" fmla="*/ 369 h 672"/>
                <a:gd name="T62" fmla="*/ 475 w 705"/>
                <a:gd name="T63" fmla="*/ 375 h 672"/>
                <a:gd name="T64" fmla="*/ 458 w 705"/>
                <a:gd name="T65" fmla="*/ 378 h 672"/>
                <a:gd name="T66" fmla="*/ 445 w 705"/>
                <a:gd name="T67" fmla="*/ 378 h 672"/>
                <a:gd name="T68" fmla="*/ 436 w 705"/>
                <a:gd name="T69" fmla="*/ 381 h 672"/>
                <a:gd name="T70" fmla="*/ 429 w 705"/>
                <a:gd name="T71" fmla="*/ 385 h 672"/>
                <a:gd name="T72" fmla="*/ 417 w 705"/>
                <a:gd name="T73" fmla="*/ 405 h 672"/>
                <a:gd name="T74" fmla="*/ 406 w 705"/>
                <a:gd name="T75" fmla="*/ 424 h 672"/>
                <a:gd name="T76" fmla="*/ 393 w 705"/>
                <a:gd name="T77" fmla="*/ 447 h 672"/>
                <a:gd name="T78" fmla="*/ 381 w 705"/>
                <a:gd name="T79" fmla="*/ 463 h 672"/>
                <a:gd name="T80" fmla="*/ 357 w 705"/>
                <a:gd name="T81" fmla="*/ 469 h 672"/>
                <a:gd name="T82" fmla="*/ 335 w 705"/>
                <a:gd name="T83" fmla="*/ 469 h 672"/>
                <a:gd name="T84" fmla="*/ 315 w 705"/>
                <a:gd name="T85" fmla="*/ 460 h 672"/>
                <a:gd name="T86" fmla="*/ 296 w 705"/>
                <a:gd name="T87" fmla="*/ 447 h 672"/>
                <a:gd name="T88" fmla="*/ 277 w 705"/>
                <a:gd name="T89" fmla="*/ 437 h 672"/>
                <a:gd name="T90" fmla="*/ 257 w 705"/>
                <a:gd name="T91" fmla="*/ 433 h 672"/>
                <a:gd name="T92" fmla="*/ 238 w 705"/>
                <a:gd name="T93" fmla="*/ 440 h 672"/>
                <a:gd name="T94" fmla="*/ 219 w 705"/>
                <a:gd name="T95" fmla="*/ 453 h 672"/>
                <a:gd name="T96" fmla="*/ 199 w 705"/>
                <a:gd name="T97" fmla="*/ 463 h 672"/>
                <a:gd name="T98" fmla="*/ 179 w 705"/>
                <a:gd name="T99" fmla="*/ 466 h 672"/>
                <a:gd name="T100" fmla="*/ 153 w 705"/>
                <a:gd name="T101" fmla="*/ 453 h 672"/>
                <a:gd name="T102" fmla="*/ 121 w 705"/>
                <a:gd name="T103" fmla="*/ 430 h 672"/>
                <a:gd name="T104" fmla="*/ 92 w 705"/>
                <a:gd name="T105" fmla="*/ 408 h 672"/>
                <a:gd name="T106" fmla="*/ 59 w 705"/>
                <a:gd name="T107" fmla="*/ 381 h 672"/>
                <a:gd name="T108" fmla="*/ 30 w 705"/>
                <a:gd name="T109" fmla="*/ 342 h 672"/>
                <a:gd name="T110" fmla="*/ 0 w 705"/>
                <a:gd name="T111" fmla="*/ 287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5" h="672">
                  <a:moveTo>
                    <a:pt x="4" y="290"/>
                  </a:moveTo>
                  <a:lnTo>
                    <a:pt x="13" y="355"/>
                  </a:lnTo>
                  <a:lnTo>
                    <a:pt x="33" y="414"/>
                  </a:lnTo>
                  <a:lnTo>
                    <a:pt x="56" y="466"/>
                  </a:lnTo>
                  <a:lnTo>
                    <a:pt x="85" y="518"/>
                  </a:lnTo>
                  <a:lnTo>
                    <a:pt x="117" y="560"/>
                  </a:lnTo>
                  <a:lnTo>
                    <a:pt x="156" y="600"/>
                  </a:lnTo>
                  <a:lnTo>
                    <a:pt x="199" y="629"/>
                  </a:lnTo>
                  <a:lnTo>
                    <a:pt x="247" y="653"/>
                  </a:lnTo>
                  <a:lnTo>
                    <a:pt x="296" y="665"/>
                  </a:lnTo>
                  <a:lnTo>
                    <a:pt x="345" y="672"/>
                  </a:lnTo>
                  <a:lnTo>
                    <a:pt x="403" y="665"/>
                  </a:lnTo>
                  <a:lnTo>
                    <a:pt x="458" y="649"/>
                  </a:lnTo>
                  <a:lnTo>
                    <a:pt x="507" y="623"/>
                  </a:lnTo>
                  <a:lnTo>
                    <a:pt x="555" y="587"/>
                  </a:lnTo>
                  <a:lnTo>
                    <a:pt x="598" y="541"/>
                  </a:lnTo>
                  <a:lnTo>
                    <a:pt x="634" y="486"/>
                  </a:lnTo>
                  <a:lnTo>
                    <a:pt x="663" y="427"/>
                  </a:lnTo>
                  <a:lnTo>
                    <a:pt x="686" y="362"/>
                  </a:lnTo>
                  <a:lnTo>
                    <a:pt x="698" y="294"/>
                  </a:lnTo>
                  <a:lnTo>
                    <a:pt x="705" y="218"/>
                  </a:lnTo>
                  <a:lnTo>
                    <a:pt x="705" y="195"/>
                  </a:lnTo>
                  <a:lnTo>
                    <a:pt x="705" y="173"/>
                  </a:lnTo>
                  <a:lnTo>
                    <a:pt x="702" y="150"/>
                  </a:lnTo>
                  <a:lnTo>
                    <a:pt x="698" y="127"/>
                  </a:lnTo>
                  <a:lnTo>
                    <a:pt x="695" y="104"/>
                  </a:lnTo>
                  <a:lnTo>
                    <a:pt x="692" y="82"/>
                  </a:lnTo>
                  <a:lnTo>
                    <a:pt x="686" y="62"/>
                  </a:lnTo>
                  <a:lnTo>
                    <a:pt x="679" y="39"/>
                  </a:lnTo>
                  <a:lnTo>
                    <a:pt x="673" y="19"/>
                  </a:lnTo>
                  <a:lnTo>
                    <a:pt x="667" y="0"/>
                  </a:lnTo>
                  <a:lnTo>
                    <a:pt x="659" y="0"/>
                  </a:lnTo>
                  <a:lnTo>
                    <a:pt x="656" y="43"/>
                  </a:lnTo>
                  <a:lnTo>
                    <a:pt x="647" y="74"/>
                  </a:lnTo>
                  <a:lnTo>
                    <a:pt x="637" y="91"/>
                  </a:lnTo>
                  <a:lnTo>
                    <a:pt x="624" y="101"/>
                  </a:lnTo>
                  <a:lnTo>
                    <a:pt x="611" y="104"/>
                  </a:lnTo>
                  <a:lnTo>
                    <a:pt x="595" y="104"/>
                  </a:lnTo>
                  <a:lnTo>
                    <a:pt x="579" y="104"/>
                  </a:lnTo>
                  <a:lnTo>
                    <a:pt x="566" y="107"/>
                  </a:lnTo>
                  <a:lnTo>
                    <a:pt x="552" y="114"/>
                  </a:lnTo>
                  <a:lnTo>
                    <a:pt x="540" y="134"/>
                  </a:lnTo>
                  <a:lnTo>
                    <a:pt x="536" y="140"/>
                  </a:lnTo>
                  <a:lnTo>
                    <a:pt x="536" y="146"/>
                  </a:lnTo>
                  <a:lnTo>
                    <a:pt x="536" y="156"/>
                  </a:lnTo>
                  <a:lnTo>
                    <a:pt x="536" y="170"/>
                  </a:lnTo>
                  <a:lnTo>
                    <a:pt x="536" y="179"/>
                  </a:lnTo>
                  <a:lnTo>
                    <a:pt x="533" y="192"/>
                  </a:lnTo>
                  <a:lnTo>
                    <a:pt x="530" y="206"/>
                  </a:lnTo>
                  <a:lnTo>
                    <a:pt x="524" y="218"/>
                  </a:lnTo>
                  <a:lnTo>
                    <a:pt x="514" y="228"/>
                  </a:lnTo>
                  <a:lnTo>
                    <a:pt x="500" y="238"/>
                  </a:lnTo>
                  <a:lnTo>
                    <a:pt x="491" y="248"/>
                  </a:lnTo>
                  <a:lnTo>
                    <a:pt x="488" y="261"/>
                  </a:lnTo>
                  <a:lnTo>
                    <a:pt x="491" y="273"/>
                  </a:lnTo>
                  <a:lnTo>
                    <a:pt x="497" y="287"/>
                  </a:lnTo>
                  <a:lnTo>
                    <a:pt x="504" y="303"/>
                  </a:lnTo>
                  <a:lnTo>
                    <a:pt x="507" y="316"/>
                  </a:lnTo>
                  <a:lnTo>
                    <a:pt x="510" y="333"/>
                  </a:lnTo>
                  <a:lnTo>
                    <a:pt x="510" y="345"/>
                  </a:lnTo>
                  <a:lnTo>
                    <a:pt x="504" y="358"/>
                  </a:lnTo>
                  <a:lnTo>
                    <a:pt x="488" y="369"/>
                  </a:lnTo>
                  <a:lnTo>
                    <a:pt x="481" y="372"/>
                  </a:lnTo>
                  <a:lnTo>
                    <a:pt x="475" y="375"/>
                  </a:lnTo>
                  <a:lnTo>
                    <a:pt x="469" y="375"/>
                  </a:lnTo>
                  <a:lnTo>
                    <a:pt x="458" y="378"/>
                  </a:lnTo>
                  <a:lnTo>
                    <a:pt x="452" y="378"/>
                  </a:lnTo>
                  <a:lnTo>
                    <a:pt x="445" y="378"/>
                  </a:lnTo>
                  <a:lnTo>
                    <a:pt x="439" y="381"/>
                  </a:lnTo>
                  <a:lnTo>
                    <a:pt x="436" y="381"/>
                  </a:lnTo>
                  <a:lnTo>
                    <a:pt x="433" y="381"/>
                  </a:lnTo>
                  <a:lnTo>
                    <a:pt x="429" y="385"/>
                  </a:lnTo>
                  <a:lnTo>
                    <a:pt x="423" y="391"/>
                  </a:lnTo>
                  <a:lnTo>
                    <a:pt x="417" y="405"/>
                  </a:lnTo>
                  <a:lnTo>
                    <a:pt x="409" y="414"/>
                  </a:lnTo>
                  <a:lnTo>
                    <a:pt x="406" y="424"/>
                  </a:lnTo>
                  <a:lnTo>
                    <a:pt x="400" y="437"/>
                  </a:lnTo>
                  <a:lnTo>
                    <a:pt x="393" y="447"/>
                  </a:lnTo>
                  <a:lnTo>
                    <a:pt x="387" y="457"/>
                  </a:lnTo>
                  <a:lnTo>
                    <a:pt x="381" y="463"/>
                  </a:lnTo>
                  <a:lnTo>
                    <a:pt x="371" y="469"/>
                  </a:lnTo>
                  <a:lnTo>
                    <a:pt x="357" y="469"/>
                  </a:lnTo>
                  <a:lnTo>
                    <a:pt x="348" y="469"/>
                  </a:lnTo>
                  <a:lnTo>
                    <a:pt x="335" y="469"/>
                  </a:lnTo>
                  <a:lnTo>
                    <a:pt x="326" y="463"/>
                  </a:lnTo>
                  <a:lnTo>
                    <a:pt x="315" y="460"/>
                  </a:lnTo>
                  <a:lnTo>
                    <a:pt x="306" y="453"/>
                  </a:lnTo>
                  <a:lnTo>
                    <a:pt x="296" y="447"/>
                  </a:lnTo>
                  <a:lnTo>
                    <a:pt x="286" y="444"/>
                  </a:lnTo>
                  <a:lnTo>
                    <a:pt x="277" y="437"/>
                  </a:lnTo>
                  <a:lnTo>
                    <a:pt x="266" y="437"/>
                  </a:lnTo>
                  <a:lnTo>
                    <a:pt x="257" y="433"/>
                  </a:lnTo>
                  <a:lnTo>
                    <a:pt x="247" y="437"/>
                  </a:lnTo>
                  <a:lnTo>
                    <a:pt x="238" y="440"/>
                  </a:lnTo>
                  <a:lnTo>
                    <a:pt x="228" y="447"/>
                  </a:lnTo>
                  <a:lnTo>
                    <a:pt x="219" y="453"/>
                  </a:lnTo>
                  <a:lnTo>
                    <a:pt x="208" y="460"/>
                  </a:lnTo>
                  <a:lnTo>
                    <a:pt x="199" y="463"/>
                  </a:lnTo>
                  <a:lnTo>
                    <a:pt x="189" y="466"/>
                  </a:lnTo>
                  <a:lnTo>
                    <a:pt x="179" y="466"/>
                  </a:lnTo>
                  <a:lnTo>
                    <a:pt x="166" y="463"/>
                  </a:lnTo>
                  <a:lnTo>
                    <a:pt x="153" y="453"/>
                  </a:lnTo>
                  <a:lnTo>
                    <a:pt x="137" y="444"/>
                  </a:lnTo>
                  <a:lnTo>
                    <a:pt x="121" y="430"/>
                  </a:lnTo>
                  <a:lnTo>
                    <a:pt x="104" y="421"/>
                  </a:lnTo>
                  <a:lnTo>
                    <a:pt x="92" y="408"/>
                  </a:lnTo>
                  <a:lnTo>
                    <a:pt x="76" y="394"/>
                  </a:lnTo>
                  <a:lnTo>
                    <a:pt x="59" y="381"/>
                  </a:lnTo>
                  <a:lnTo>
                    <a:pt x="43" y="362"/>
                  </a:lnTo>
                  <a:lnTo>
                    <a:pt x="30" y="342"/>
                  </a:lnTo>
                  <a:lnTo>
                    <a:pt x="13" y="316"/>
                  </a:lnTo>
                  <a:lnTo>
                    <a:pt x="0" y="287"/>
                  </a:lnTo>
                  <a:lnTo>
                    <a:pt x="4" y="290"/>
                  </a:lnTo>
                  <a:close/>
                </a:path>
              </a:pathLst>
            </a:custGeom>
            <a:solidFill>
              <a:srgbClr val="B24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17" name="Freeform 1189"/>
            <p:cNvSpPr>
              <a:spLocks/>
            </p:cNvSpPr>
            <p:nvPr/>
          </p:nvSpPr>
          <p:spPr bwMode="auto">
            <a:xfrm>
              <a:off x="946" y="2783"/>
              <a:ext cx="31" cy="33"/>
            </a:xfrm>
            <a:custGeom>
              <a:avLst/>
              <a:gdLst>
                <a:gd name="T0" fmla="*/ 348 w 708"/>
                <a:gd name="T1" fmla="*/ 913 h 913"/>
                <a:gd name="T2" fmla="*/ 406 w 708"/>
                <a:gd name="T3" fmla="*/ 906 h 913"/>
                <a:gd name="T4" fmla="*/ 461 w 708"/>
                <a:gd name="T5" fmla="*/ 890 h 913"/>
                <a:gd name="T6" fmla="*/ 510 w 708"/>
                <a:gd name="T7" fmla="*/ 864 h 913"/>
                <a:gd name="T8" fmla="*/ 558 w 708"/>
                <a:gd name="T9" fmla="*/ 828 h 913"/>
                <a:gd name="T10" fmla="*/ 601 w 708"/>
                <a:gd name="T11" fmla="*/ 782 h 913"/>
                <a:gd name="T12" fmla="*/ 637 w 708"/>
                <a:gd name="T13" fmla="*/ 727 h 913"/>
                <a:gd name="T14" fmla="*/ 666 w 708"/>
                <a:gd name="T15" fmla="*/ 668 h 913"/>
                <a:gd name="T16" fmla="*/ 689 w 708"/>
                <a:gd name="T17" fmla="*/ 603 h 913"/>
                <a:gd name="T18" fmla="*/ 701 w 708"/>
                <a:gd name="T19" fmla="*/ 535 h 913"/>
                <a:gd name="T20" fmla="*/ 708 w 708"/>
                <a:gd name="T21" fmla="*/ 459 h 913"/>
                <a:gd name="T22" fmla="*/ 705 w 708"/>
                <a:gd name="T23" fmla="*/ 384 h 913"/>
                <a:gd name="T24" fmla="*/ 692 w 708"/>
                <a:gd name="T25" fmla="*/ 312 h 913"/>
                <a:gd name="T26" fmla="*/ 673 w 708"/>
                <a:gd name="T27" fmla="*/ 248 h 913"/>
                <a:gd name="T28" fmla="*/ 643 w 708"/>
                <a:gd name="T29" fmla="*/ 188 h 913"/>
                <a:gd name="T30" fmla="*/ 607 w 708"/>
                <a:gd name="T31" fmla="*/ 133 h 913"/>
                <a:gd name="T32" fmla="*/ 569 w 708"/>
                <a:gd name="T33" fmla="*/ 88 h 913"/>
                <a:gd name="T34" fmla="*/ 524 w 708"/>
                <a:gd name="T35" fmla="*/ 52 h 913"/>
                <a:gd name="T36" fmla="*/ 472 w 708"/>
                <a:gd name="T37" fmla="*/ 22 h 913"/>
                <a:gd name="T38" fmla="*/ 420 w 708"/>
                <a:gd name="T39" fmla="*/ 6 h 913"/>
                <a:gd name="T40" fmla="*/ 360 w 708"/>
                <a:gd name="T41" fmla="*/ 0 h 913"/>
                <a:gd name="T42" fmla="*/ 302 w 708"/>
                <a:gd name="T43" fmla="*/ 3 h 913"/>
                <a:gd name="T44" fmla="*/ 250 w 708"/>
                <a:gd name="T45" fmla="*/ 19 h 913"/>
                <a:gd name="T46" fmla="*/ 198 w 708"/>
                <a:gd name="T47" fmla="*/ 49 h 913"/>
                <a:gd name="T48" fmla="*/ 150 w 708"/>
                <a:gd name="T49" fmla="*/ 85 h 913"/>
                <a:gd name="T50" fmla="*/ 110 w 708"/>
                <a:gd name="T51" fmla="*/ 130 h 913"/>
                <a:gd name="T52" fmla="*/ 71 w 708"/>
                <a:gd name="T53" fmla="*/ 182 h 913"/>
                <a:gd name="T54" fmla="*/ 43 w 708"/>
                <a:gd name="T55" fmla="*/ 241 h 913"/>
                <a:gd name="T56" fmla="*/ 19 w 708"/>
                <a:gd name="T57" fmla="*/ 306 h 913"/>
                <a:gd name="T58" fmla="*/ 7 w 708"/>
                <a:gd name="T59" fmla="*/ 378 h 913"/>
                <a:gd name="T60" fmla="*/ 0 w 708"/>
                <a:gd name="T61" fmla="*/ 453 h 913"/>
                <a:gd name="T62" fmla="*/ 3 w 708"/>
                <a:gd name="T63" fmla="*/ 525 h 913"/>
                <a:gd name="T64" fmla="*/ 16 w 708"/>
                <a:gd name="T65" fmla="*/ 596 h 913"/>
                <a:gd name="T66" fmla="*/ 39 w 708"/>
                <a:gd name="T67" fmla="*/ 662 h 913"/>
                <a:gd name="T68" fmla="*/ 65 w 708"/>
                <a:gd name="T69" fmla="*/ 724 h 913"/>
                <a:gd name="T70" fmla="*/ 101 w 708"/>
                <a:gd name="T71" fmla="*/ 776 h 913"/>
                <a:gd name="T72" fmla="*/ 140 w 708"/>
                <a:gd name="T73" fmla="*/ 822 h 913"/>
                <a:gd name="T74" fmla="*/ 186 w 708"/>
                <a:gd name="T75" fmla="*/ 861 h 913"/>
                <a:gd name="T76" fmla="*/ 238 w 708"/>
                <a:gd name="T77" fmla="*/ 887 h 913"/>
                <a:gd name="T78" fmla="*/ 293 w 708"/>
                <a:gd name="T79" fmla="*/ 906 h 913"/>
                <a:gd name="T80" fmla="*/ 348 w 708"/>
                <a:gd name="T81" fmla="*/ 913 h 9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8" h="913">
                  <a:moveTo>
                    <a:pt x="348" y="913"/>
                  </a:moveTo>
                  <a:lnTo>
                    <a:pt x="406" y="906"/>
                  </a:lnTo>
                  <a:lnTo>
                    <a:pt x="461" y="890"/>
                  </a:lnTo>
                  <a:lnTo>
                    <a:pt x="510" y="864"/>
                  </a:lnTo>
                  <a:lnTo>
                    <a:pt x="558" y="828"/>
                  </a:lnTo>
                  <a:lnTo>
                    <a:pt x="601" y="782"/>
                  </a:lnTo>
                  <a:lnTo>
                    <a:pt x="637" y="727"/>
                  </a:lnTo>
                  <a:lnTo>
                    <a:pt x="666" y="668"/>
                  </a:lnTo>
                  <a:lnTo>
                    <a:pt x="689" y="603"/>
                  </a:lnTo>
                  <a:lnTo>
                    <a:pt x="701" y="535"/>
                  </a:lnTo>
                  <a:lnTo>
                    <a:pt x="708" y="459"/>
                  </a:lnTo>
                  <a:lnTo>
                    <a:pt x="705" y="384"/>
                  </a:lnTo>
                  <a:lnTo>
                    <a:pt x="692" y="312"/>
                  </a:lnTo>
                  <a:lnTo>
                    <a:pt x="673" y="248"/>
                  </a:lnTo>
                  <a:lnTo>
                    <a:pt x="643" y="188"/>
                  </a:lnTo>
                  <a:lnTo>
                    <a:pt x="607" y="133"/>
                  </a:lnTo>
                  <a:lnTo>
                    <a:pt x="569" y="88"/>
                  </a:lnTo>
                  <a:lnTo>
                    <a:pt x="524" y="52"/>
                  </a:lnTo>
                  <a:lnTo>
                    <a:pt x="472" y="22"/>
                  </a:lnTo>
                  <a:lnTo>
                    <a:pt x="420" y="6"/>
                  </a:lnTo>
                  <a:lnTo>
                    <a:pt x="360" y="0"/>
                  </a:lnTo>
                  <a:lnTo>
                    <a:pt x="302" y="3"/>
                  </a:lnTo>
                  <a:lnTo>
                    <a:pt x="250" y="19"/>
                  </a:lnTo>
                  <a:lnTo>
                    <a:pt x="198" y="49"/>
                  </a:lnTo>
                  <a:lnTo>
                    <a:pt x="150" y="85"/>
                  </a:lnTo>
                  <a:lnTo>
                    <a:pt x="110" y="130"/>
                  </a:lnTo>
                  <a:lnTo>
                    <a:pt x="71" y="182"/>
                  </a:lnTo>
                  <a:lnTo>
                    <a:pt x="43" y="241"/>
                  </a:lnTo>
                  <a:lnTo>
                    <a:pt x="19" y="306"/>
                  </a:lnTo>
                  <a:lnTo>
                    <a:pt x="7" y="378"/>
                  </a:lnTo>
                  <a:lnTo>
                    <a:pt x="0" y="453"/>
                  </a:lnTo>
                  <a:lnTo>
                    <a:pt x="3" y="525"/>
                  </a:lnTo>
                  <a:lnTo>
                    <a:pt x="16" y="596"/>
                  </a:lnTo>
                  <a:lnTo>
                    <a:pt x="39" y="662"/>
                  </a:lnTo>
                  <a:lnTo>
                    <a:pt x="65" y="724"/>
                  </a:lnTo>
                  <a:lnTo>
                    <a:pt x="101" y="776"/>
                  </a:lnTo>
                  <a:lnTo>
                    <a:pt x="140" y="822"/>
                  </a:lnTo>
                  <a:lnTo>
                    <a:pt x="186" y="861"/>
                  </a:lnTo>
                  <a:lnTo>
                    <a:pt x="238" y="887"/>
                  </a:lnTo>
                  <a:lnTo>
                    <a:pt x="293" y="906"/>
                  </a:lnTo>
                  <a:lnTo>
                    <a:pt x="348" y="913"/>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18" name="Freeform 1190"/>
            <p:cNvSpPr>
              <a:spLocks/>
            </p:cNvSpPr>
            <p:nvPr/>
          </p:nvSpPr>
          <p:spPr bwMode="auto">
            <a:xfrm>
              <a:off x="956" y="2797"/>
              <a:ext cx="2" cy="2"/>
            </a:xfrm>
            <a:custGeom>
              <a:avLst/>
              <a:gdLst>
                <a:gd name="T0" fmla="*/ 19 w 46"/>
                <a:gd name="T1" fmla="*/ 49 h 49"/>
                <a:gd name="T2" fmla="*/ 26 w 46"/>
                <a:gd name="T3" fmla="*/ 49 h 49"/>
                <a:gd name="T4" fmla="*/ 29 w 46"/>
                <a:gd name="T5" fmla="*/ 46 h 49"/>
                <a:gd name="T6" fmla="*/ 35 w 46"/>
                <a:gd name="T7" fmla="*/ 43 h 49"/>
                <a:gd name="T8" fmla="*/ 35 w 46"/>
                <a:gd name="T9" fmla="*/ 40 h 49"/>
                <a:gd name="T10" fmla="*/ 40 w 46"/>
                <a:gd name="T11" fmla="*/ 33 h 49"/>
                <a:gd name="T12" fmla="*/ 43 w 46"/>
                <a:gd name="T13" fmla="*/ 30 h 49"/>
                <a:gd name="T14" fmla="*/ 43 w 46"/>
                <a:gd name="T15" fmla="*/ 24 h 49"/>
                <a:gd name="T16" fmla="*/ 43 w 46"/>
                <a:gd name="T17" fmla="*/ 21 h 49"/>
                <a:gd name="T18" fmla="*/ 46 w 46"/>
                <a:gd name="T19" fmla="*/ 17 h 49"/>
                <a:gd name="T20" fmla="*/ 43 w 46"/>
                <a:gd name="T21" fmla="*/ 14 h 49"/>
                <a:gd name="T22" fmla="*/ 43 w 46"/>
                <a:gd name="T23" fmla="*/ 10 h 49"/>
                <a:gd name="T24" fmla="*/ 40 w 46"/>
                <a:gd name="T25" fmla="*/ 7 h 49"/>
                <a:gd name="T26" fmla="*/ 35 w 46"/>
                <a:gd name="T27" fmla="*/ 4 h 49"/>
                <a:gd name="T28" fmla="*/ 32 w 46"/>
                <a:gd name="T29" fmla="*/ 0 h 49"/>
                <a:gd name="T30" fmla="*/ 29 w 46"/>
                <a:gd name="T31" fmla="*/ 0 h 49"/>
                <a:gd name="T32" fmla="*/ 26 w 46"/>
                <a:gd name="T33" fmla="*/ 0 h 49"/>
                <a:gd name="T34" fmla="*/ 23 w 46"/>
                <a:gd name="T35" fmla="*/ 0 h 49"/>
                <a:gd name="T36" fmla="*/ 19 w 46"/>
                <a:gd name="T37" fmla="*/ 0 h 49"/>
                <a:gd name="T38" fmla="*/ 16 w 46"/>
                <a:gd name="T39" fmla="*/ 0 h 49"/>
                <a:gd name="T40" fmla="*/ 13 w 46"/>
                <a:gd name="T41" fmla="*/ 0 h 49"/>
                <a:gd name="T42" fmla="*/ 10 w 46"/>
                <a:gd name="T43" fmla="*/ 0 h 49"/>
                <a:gd name="T44" fmla="*/ 10 w 46"/>
                <a:gd name="T45" fmla="*/ 4 h 49"/>
                <a:gd name="T46" fmla="*/ 7 w 46"/>
                <a:gd name="T47" fmla="*/ 7 h 49"/>
                <a:gd name="T48" fmla="*/ 4 w 46"/>
                <a:gd name="T49" fmla="*/ 10 h 49"/>
                <a:gd name="T50" fmla="*/ 4 w 46"/>
                <a:gd name="T51" fmla="*/ 14 h 49"/>
                <a:gd name="T52" fmla="*/ 4 w 46"/>
                <a:gd name="T53" fmla="*/ 17 h 49"/>
                <a:gd name="T54" fmla="*/ 0 w 46"/>
                <a:gd name="T55" fmla="*/ 21 h 49"/>
                <a:gd name="T56" fmla="*/ 0 w 46"/>
                <a:gd name="T57" fmla="*/ 24 h 49"/>
                <a:gd name="T58" fmla="*/ 0 w 46"/>
                <a:gd name="T59" fmla="*/ 30 h 49"/>
                <a:gd name="T60" fmla="*/ 4 w 46"/>
                <a:gd name="T61" fmla="*/ 33 h 49"/>
                <a:gd name="T62" fmla="*/ 4 w 46"/>
                <a:gd name="T63" fmla="*/ 36 h 49"/>
                <a:gd name="T64" fmla="*/ 4 w 46"/>
                <a:gd name="T65" fmla="*/ 40 h 49"/>
                <a:gd name="T66" fmla="*/ 7 w 46"/>
                <a:gd name="T67" fmla="*/ 43 h 49"/>
                <a:gd name="T68" fmla="*/ 10 w 46"/>
                <a:gd name="T69" fmla="*/ 46 h 49"/>
                <a:gd name="T70" fmla="*/ 13 w 46"/>
                <a:gd name="T71" fmla="*/ 49 h 49"/>
                <a:gd name="T72" fmla="*/ 16 w 46"/>
                <a:gd name="T73" fmla="*/ 49 h 49"/>
                <a:gd name="T74" fmla="*/ 19 w 46"/>
                <a:gd name="T75"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 h="49">
                  <a:moveTo>
                    <a:pt x="19" y="49"/>
                  </a:moveTo>
                  <a:lnTo>
                    <a:pt x="26" y="49"/>
                  </a:lnTo>
                  <a:lnTo>
                    <a:pt x="29" y="46"/>
                  </a:lnTo>
                  <a:lnTo>
                    <a:pt x="35" y="43"/>
                  </a:lnTo>
                  <a:lnTo>
                    <a:pt x="35" y="40"/>
                  </a:lnTo>
                  <a:lnTo>
                    <a:pt x="40" y="33"/>
                  </a:lnTo>
                  <a:lnTo>
                    <a:pt x="43" y="30"/>
                  </a:lnTo>
                  <a:lnTo>
                    <a:pt x="43" y="24"/>
                  </a:lnTo>
                  <a:lnTo>
                    <a:pt x="43" y="21"/>
                  </a:lnTo>
                  <a:lnTo>
                    <a:pt x="46" y="17"/>
                  </a:lnTo>
                  <a:lnTo>
                    <a:pt x="43" y="14"/>
                  </a:lnTo>
                  <a:lnTo>
                    <a:pt x="43" y="10"/>
                  </a:lnTo>
                  <a:lnTo>
                    <a:pt x="40" y="7"/>
                  </a:lnTo>
                  <a:lnTo>
                    <a:pt x="35" y="4"/>
                  </a:lnTo>
                  <a:lnTo>
                    <a:pt x="32" y="0"/>
                  </a:lnTo>
                  <a:lnTo>
                    <a:pt x="29" y="0"/>
                  </a:lnTo>
                  <a:lnTo>
                    <a:pt x="26" y="0"/>
                  </a:lnTo>
                  <a:lnTo>
                    <a:pt x="23" y="0"/>
                  </a:lnTo>
                  <a:lnTo>
                    <a:pt x="19" y="0"/>
                  </a:lnTo>
                  <a:lnTo>
                    <a:pt x="16" y="0"/>
                  </a:lnTo>
                  <a:lnTo>
                    <a:pt x="13" y="0"/>
                  </a:lnTo>
                  <a:lnTo>
                    <a:pt x="10" y="0"/>
                  </a:lnTo>
                  <a:lnTo>
                    <a:pt x="10" y="4"/>
                  </a:lnTo>
                  <a:lnTo>
                    <a:pt x="7" y="7"/>
                  </a:lnTo>
                  <a:lnTo>
                    <a:pt x="4" y="10"/>
                  </a:lnTo>
                  <a:lnTo>
                    <a:pt x="4" y="14"/>
                  </a:lnTo>
                  <a:lnTo>
                    <a:pt x="4" y="17"/>
                  </a:lnTo>
                  <a:lnTo>
                    <a:pt x="0" y="21"/>
                  </a:lnTo>
                  <a:lnTo>
                    <a:pt x="0" y="24"/>
                  </a:lnTo>
                  <a:lnTo>
                    <a:pt x="0" y="30"/>
                  </a:lnTo>
                  <a:lnTo>
                    <a:pt x="4" y="33"/>
                  </a:lnTo>
                  <a:lnTo>
                    <a:pt x="4" y="36"/>
                  </a:lnTo>
                  <a:lnTo>
                    <a:pt x="4" y="40"/>
                  </a:lnTo>
                  <a:lnTo>
                    <a:pt x="7" y="43"/>
                  </a:lnTo>
                  <a:lnTo>
                    <a:pt x="10" y="46"/>
                  </a:lnTo>
                  <a:lnTo>
                    <a:pt x="13" y="49"/>
                  </a:lnTo>
                  <a:lnTo>
                    <a:pt x="16" y="49"/>
                  </a:lnTo>
                  <a:lnTo>
                    <a:pt x="19" y="49"/>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19" name="Freeform 1191"/>
            <p:cNvSpPr>
              <a:spLocks/>
            </p:cNvSpPr>
            <p:nvPr/>
          </p:nvSpPr>
          <p:spPr bwMode="auto">
            <a:xfrm>
              <a:off x="957" y="2802"/>
              <a:ext cx="2" cy="2"/>
            </a:xfrm>
            <a:custGeom>
              <a:avLst/>
              <a:gdLst>
                <a:gd name="T0" fmla="*/ 3 w 58"/>
                <a:gd name="T1" fmla="*/ 49 h 52"/>
                <a:gd name="T2" fmla="*/ 6 w 58"/>
                <a:gd name="T3" fmla="*/ 52 h 52"/>
                <a:gd name="T4" fmla="*/ 9 w 58"/>
                <a:gd name="T5" fmla="*/ 52 h 52"/>
                <a:gd name="T6" fmla="*/ 12 w 58"/>
                <a:gd name="T7" fmla="*/ 52 h 52"/>
                <a:gd name="T8" fmla="*/ 16 w 58"/>
                <a:gd name="T9" fmla="*/ 52 h 52"/>
                <a:gd name="T10" fmla="*/ 19 w 58"/>
                <a:gd name="T11" fmla="*/ 52 h 52"/>
                <a:gd name="T12" fmla="*/ 22 w 58"/>
                <a:gd name="T13" fmla="*/ 52 h 52"/>
                <a:gd name="T14" fmla="*/ 28 w 58"/>
                <a:gd name="T15" fmla="*/ 52 h 52"/>
                <a:gd name="T16" fmla="*/ 33 w 58"/>
                <a:gd name="T17" fmla="*/ 49 h 52"/>
                <a:gd name="T18" fmla="*/ 36 w 58"/>
                <a:gd name="T19" fmla="*/ 49 h 52"/>
                <a:gd name="T20" fmla="*/ 42 w 58"/>
                <a:gd name="T21" fmla="*/ 46 h 52"/>
                <a:gd name="T22" fmla="*/ 45 w 58"/>
                <a:gd name="T23" fmla="*/ 39 h 52"/>
                <a:gd name="T24" fmla="*/ 48 w 58"/>
                <a:gd name="T25" fmla="*/ 35 h 52"/>
                <a:gd name="T26" fmla="*/ 52 w 58"/>
                <a:gd name="T27" fmla="*/ 32 h 52"/>
                <a:gd name="T28" fmla="*/ 52 w 58"/>
                <a:gd name="T29" fmla="*/ 25 h 52"/>
                <a:gd name="T30" fmla="*/ 55 w 58"/>
                <a:gd name="T31" fmla="*/ 19 h 52"/>
                <a:gd name="T32" fmla="*/ 55 w 58"/>
                <a:gd name="T33" fmla="*/ 16 h 52"/>
                <a:gd name="T34" fmla="*/ 58 w 58"/>
                <a:gd name="T35" fmla="*/ 13 h 52"/>
                <a:gd name="T36" fmla="*/ 58 w 58"/>
                <a:gd name="T37" fmla="*/ 10 h 52"/>
                <a:gd name="T38" fmla="*/ 55 w 58"/>
                <a:gd name="T39" fmla="*/ 6 h 52"/>
                <a:gd name="T40" fmla="*/ 55 w 58"/>
                <a:gd name="T41" fmla="*/ 3 h 52"/>
                <a:gd name="T42" fmla="*/ 52 w 58"/>
                <a:gd name="T43" fmla="*/ 3 h 52"/>
                <a:gd name="T44" fmla="*/ 48 w 58"/>
                <a:gd name="T45" fmla="*/ 3 h 52"/>
                <a:gd name="T46" fmla="*/ 45 w 58"/>
                <a:gd name="T47" fmla="*/ 0 h 52"/>
                <a:gd name="T48" fmla="*/ 42 w 58"/>
                <a:gd name="T49" fmla="*/ 3 h 52"/>
                <a:gd name="T50" fmla="*/ 36 w 58"/>
                <a:gd name="T51" fmla="*/ 3 h 52"/>
                <a:gd name="T52" fmla="*/ 28 w 58"/>
                <a:gd name="T53" fmla="*/ 3 h 52"/>
                <a:gd name="T54" fmla="*/ 22 w 58"/>
                <a:gd name="T55" fmla="*/ 6 h 52"/>
                <a:gd name="T56" fmla="*/ 19 w 58"/>
                <a:gd name="T57" fmla="*/ 6 h 52"/>
                <a:gd name="T58" fmla="*/ 12 w 58"/>
                <a:gd name="T59" fmla="*/ 10 h 52"/>
                <a:gd name="T60" fmla="*/ 9 w 58"/>
                <a:gd name="T61" fmla="*/ 13 h 52"/>
                <a:gd name="T62" fmla="*/ 6 w 58"/>
                <a:gd name="T63" fmla="*/ 16 h 52"/>
                <a:gd name="T64" fmla="*/ 3 w 58"/>
                <a:gd name="T65" fmla="*/ 19 h 52"/>
                <a:gd name="T66" fmla="*/ 0 w 58"/>
                <a:gd name="T67" fmla="*/ 25 h 52"/>
                <a:gd name="T68" fmla="*/ 0 w 58"/>
                <a:gd name="T69" fmla="*/ 29 h 52"/>
                <a:gd name="T70" fmla="*/ 0 w 58"/>
                <a:gd name="T71" fmla="*/ 32 h 52"/>
                <a:gd name="T72" fmla="*/ 0 w 58"/>
                <a:gd name="T73" fmla="*/ 39 h 52"/>
                <a:gd name="T74" fmla="*/ 0 w 58"/>
                <a:gd name="T75" fmla="*/ 42 h 52"/>
                <a:gd name="T76" fmla="*/ 0 w 58"/>
                <a:gd name="T77" fmla="*/ 46 h 52"/>
                <a:gd name="T78" fmla="*/ 3 w 58"/>
                <a:gd name="T79" fmla="*/ 4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 h="52">
                  <a:moveTo>
                    <a:pt x="3" y="49"/>
                  </a:moveTo>
                  <a:lnTo>
                    <a:pt x="6" y="52"/>
                  </a:lnTo>
                  <a:lnTo>
                    <a:pt x="9" y="52"/>
                  </a:lnTo>
                  <a:lnTo>
                    <a:pt x="12" y="52"/>
                  </a:lnTo>
                  <a:lnTo>
                    <a:pt x="16" y="52"/>
                  </a:lnTo>
                  <a:lnTo>
                    <a:pt x="19" y="52"/>
                  </a:lnTo>
                  <a:lnTo>
                    <a:pt x="22" y="52"/>
                  </a:lnTo>
                  <a:lnTo>
                    <a:pt x="28" y="52"/>
                  </a:lnTo>
                  <a:lnTo>
                    <a:pt x="33" y="49"/>
                  </a:lnTo>
                  <a:lnTo>
                    <a:pt x="36" y="49"/>
                  </a:lnTo>
                  <a:lnTo>
                    <a:pt x="42" y="46"/>
                  </a:lnTo>
                  <a:lnTo>
                    <a:pt x="45" y="39"/>
                  </a:lnTo>
                  <a:lnTo>
                    <a:pt x="48" y="35"/>
                  </a:lnTo>
                  <a:lnTo>
                    <a:pt x="52" y="32"/>
                  </a:lnTo>
                  <a:lnTo>
                    <a:pt x="52" y="25"/>
                  </a:lnTo>
                  <a:lnTo>
                    <a:pt x="55" y="19"/>
                  </a:lnTo>
                  <a:lnTo>
                    <a:pt x="55" y="16"/>
                  </a:lnTo>
                  <a:lnTo>
                    <a:pt x="58" y="13"/>
                  </a:lnTo>
                  <a:lnTo>
                    <a:pt x="58" y="10"/>
                  </a:lnTo>
                  <a:lnTo>
                    <a:pt x="55" y="6"/>
                  </a:lnTo>
                  <a:lnTo>
                    <a:pt x="55" y="3"/>
                  </a:lnTo>
                  <a:lnTo>
                    <a:pt x="52" y="3"/>
                  </a:lnTo>
                  <a:lnTo>
                    <a:pt x="48" y="3"/>
                  </a:lnTo>
                  <a:lnTo>
                    <a:pt x="45" y="0"/>
                  </a:lnTo>
                  <a:lnTo>
                    <a:pt x="42" y="3"/>
                  </a:lnTo>
                  <a:lnTo>
                    <a:pt x="36" y="3"/>
                  </a:lnTo>
                  <a:lnTo>
                    <a:pt x="28" y="3"/>
                  </a:lnTo>
                  <a:lnTo>
                    <a:pt x="22" y="6"/>
                  </a:lnTo>
                  <a:lnTo>
                    <a:pt x="19" y="6"/>
                  </a:lnTo>
                  <a:lnTo>
                    <a:pt x="12" y="10"/>
                  </a:lnTo>
                  <a:lnTo>
                    <a:pt x="9" y="13"/>
                  </a:lnTo>
                  <a:lnTo>
                    <a:pt x="6" y="16"/>
                  </a:lnTo>
                  <a:lnTo>
                    <a:pt x="3" y="19"/>
                  </a:lnTo>
                  <a:lnTo>
                    <a:pt x="0" y="25"/>
                  </a:lnTo>
                  <a:lnTo>
                    <a:pt x="0" y="29"/>
                  </a:lnTo>
                  <a:lnTo>
                    <a:pt x="0" y="32"/>
                  </a:lnTo>
                  <a:lnTo>
                    <a:pt x="0" y="39"/>
                  </a:lnTo>
                  <a:lnTo>
                    <a:pt x="0" y="42"/>
                  </a:lnTo>
                  <a:lnTo>
                    <a:pt x="0" y="46"/>
                  </a:lnTo>
                  <a:lnTo>
                    <a:pt x="3" y="49"/>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20" name="Freeform 1192"/>
            <p:cNvSpPr>
              <a:spLocks/>
            </p:cNvSpPr>
            <p:nvPr/>
          </p:nvSpPr>
          <p:spPr bwMode="auto">
            <a:xfrm>
              <a:off x="960" y="2793"/>
              <a:ext cx="2" cy="2"/>
            </a:xfrm>
            <a:custGeom>
              <a:avLst/>
              <a:gdLst>
                <a:gd name="T0" fmla="*/ 30 w 52"/>
                <a:gd name="T1" fmla="*/ 43 h 43"/>
                <a:gd name="T2" fmla="*/ 33 w 52"/>
                <a:gd name="T3" fmla="*/ 43 h 43"/>
                <a:gd name="T4" fmla="*/ 36 w 52"/>
                <a:gd name="T5" fmla="*/ 39 h 43"/>
                <a:gd name="T6" fmla="*/ 39 w 52"/>
                <a:gd name="T7" fmla="*/ 39 h 43"/>
                <a:gd name="T8" fmla="*/ 42 w 52"/>
                <a:gd name="T9" fmla="*/ 35 h 43"/>
                <a:gd name="T10" fmla="*/ 45 w 52"/>
                <a:gd name="T11" fmla="*/ 32 h 43"/>
                <a:gd name="T12" fmla="*/ 45 w 52"/>
                <a:gd name="T13" fmla="*/ 29 h 43"/>
                <a:gd name="T14" fmla="*/ 49 w 52"/>
                <a:gd name="T15" fmla="*/ 26 h 43"/>
                <a:gd name="T16" fmla="*/ 49 w 52"/>
                <a:gd name="T17" fmla="*/ 23 h 43"/>
                <a:gd name="T18" fmla="*/ 52 w 52"/>
                <a:gd name="T19" fmla="*/ 20 h 43"/>
                <a:gd name="T20" fmla="*/ 52 w 52"/>
                <a:gd name="T21" fmla="*/ 16 h 43"/>
                <a:gd name="T22" fmla="*/ 52 w 52"/>
                <a:gd name="T23" fmla="*/ 13 h 43"/>
                <a:gd name="T24" fmla="*/ 49 w 52"/>
                <a:gd name="T25" fmla="*/ 10 h 43"/>
                <a:gd name="T26" fmla="*/ 45 w 52"/>
                <a:gd name="T27" fmla="*/ 7 h 43"/>
                <a:gd name="T28" fmla="*/ 42 w 52"/>
                <a:gd name="T29" fmla="*/ 4 h 43"/>
                <a:gd name="T30" fmla="*/ 39 w 52"/>
                <a:gd name="T31" fmla="*/ 4 h 43"/>
                <a:gd name="T32" fmla="*/ 36 w 52"/>
                <a:gd name="T33" fmla="*/ 4 h 43"/>
                <a:gd name="T34" fmla="*/ 33 w 52"/>
                <a:gd name="T35" fmla="*/ 4 h 43"/>
                <a:gd name="T36" fmla="*/ 30 w 52"/>
                <a:gd name="T37" fmla="*/ 0 h 43"/>
                <a:gd name="T38" fmla="*/ 26 w 52"/>
                <a:gd name="T39" fmla="*/ 4 h 43"/>
                <a:gd name="T40" fmla="*/ 20 w 52"/>
                <a:gd name="T41" fmla="*/ 4 h 43"/>
                <a:gd name="T42" fmla="*/ 17 w 52"/>
                <a:gd name="T43" fmla="*/ 4 h 43"/>
                <a:gd name="T44" fmla="*/ 14 w 52"/>
                <a:gd name="T45" fmla="*/ 7 h 43"/>
                <a:gd name="T46" fmla="*/ 10 w 52"/>
                <a:gd name="T47" fmla="*/ 7 h 43"/>
                <a:gd name="T48" fmla="*/ 7 w 52"/>
                <a:gd name="T49" fmla="*/ 10 h 43"/>
                <a:gd name="T50" fmla="*/ 3 w 52"/>
                <a:gd name="T51" fmla="*/ 13 h 43"/>
                <a:gd name="T52" fmla="*/ 3 w 52"/>
                <a:gd name="T53" fmla="*/ 16 h 43"/>
                <a:gd name="T54" fmla="*/ 0 w 52"/>
                <a:gd name="T55" fmla="*/ 16 h 43"/>
                <a:gd name="T56" fmla="*/ 0 w 52"/>
                <a:gd name="T57" fmla="*/ 20 h 43"/>
                <a:gd name="T58" fmla="*/ 0 w 52"/>
                <a:gd name="T59" fmla="*/ 23 h 43"/>
                <a:gd name="T60" fmla="*/ 3 w 52"/>
                <a:gd name="T61" fmla="*/ 26 h 43"/>
                <a:gd name="T62" fmla="*/ 3 w 52"/>
                <a:gd name="T63" fmla="*/ 29 h 43"/>
                <a:gd name="T64" fmla="*/ 7 w 52"/>
                <a:gd name="T65" fmla="*/ 29 h 43"/>
                <a:gd name="T66" fmla="*/ 10 w 52"/>
                <a:gd name="T67" fmla="*/ 32 h 43"/>
                <a:gd name="T68" fmla="*/ 14 w 52"/>
                <a:gd name="T69" fmla="*/ 35 h 43"/>
                <a:gd name="T70" fmla="*/ 17 w 52"/>
                <a:gd name="T71" fmla="*/ 39 h 43"/>
                <a:gd name="T72" fmla="*/ 20 w 52"/>
                <a:gd name="T73" fmla="*/ 39 h 43"/>
                <a:gd name="T74" fmla="*/ 26 w 52"/>
                <a:gd name="T75" fmla="*/ 43 h 43"/>
                <a:gd name="T76" fmla="*/ 30 w 52"/>
                <a:gd name="T7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 h="43">
                  <a:moveTo>
                    <a:pt x="30" y="43"/>
                  </a:moveTo>
                  <a:lnTo>
                    <a:pt x="33" y="43"/>
                  </a:lnTo>
                  <a:lnTo>
                    <a:pt x="36" y="39"/>
                  </a:lnTo>
                  <a:lnTo>
                    <a:pt x="39" y="39"/>
                  </a:lnTo>
                  <a:lnTo>
                    <a:pt x="42" y="35"/>
                  </a:lnTo>
                  <a:lnTo>
                    <a:pt x="45" y="32"/>
                  </a:lnTo>
                  <a:lnTo>
                    <a:pt x="45" y="29"/>
                  </a:lnTo>
                  <a:lnTo>
                    <a:pt x="49" y="26"/>
                  </a:lnTo>
                  <a:lnTo>
                    <a:pt x="49" y="23"/>
                  </a:lnTo>
                  <a:lnTo>
                    <a:pt x="52" y="20"/>
                  </a:lnTo>
                  <a:lnTo>
                    <a:pt x="52" y="16"/>
                  </a:lnTo>
                  <a:lnTo>
                    <a:pt x="52" y="13"/>
                  </a:lnTo>
                  <a:lnTo>
                    <a:pt x="49" y="10"/>
                  </a:lnTo>
                  <a:lnTo>
                    <a:pt x="45" y="7"/>
                  </a:lnTo>
                  <a:lnTo>
                    <a:pt x="42" y="4"/>
                  </a:lnTo>
                  <a:lnTo>
                    <a:pt x="39" y="4"/>
                  </a:lnTo>
                  <a:lnTo>
                    <a:pt x="36" y="4"/>
                  </a:lnTo>
                  <a:lnTo>
                    <a:pt x="33" y="4"/>
                  </a:lnTo>
                  <a:lnTo>
                    <a:pt x="30" y="0"/>
                  </a:lnTo>
                  <a:lnTo>
                    <a:pt x="26" y="4"/>
                  </a:lnTo>
                  <a:lnTo>
                    <a:pt x="20" y="4"/>
                  </a:lnTo>
                  <a:lnTo>
                    <a:pt x="17" y="4"/>
                  </a:lnTo>
                  <a:lnTo>
                    <a:pt x="14" y="7"/>
                  </a:lnTo>
                  <a:lnTo>
                    <a:pt x="10" y="7"/>
                  </a:lnTo>
                  <a:lnTo>
                    <a:pt x="7" y="10"/>
                  </a:lnTo>
                  <a:lnTo>
                    <a:pt x="3" y="13"/>
                  </a:lnTo>
                  <a:lnTo>
                    <a:pt x="3" y="16"/>
                  </a:lnTo>
                  <a:lnTo>
                    <a:pt x="0" y="16"/>
                  </a:lnTo>
                  <a:lnTo>
                    <a:pt x="0" y="20"/>
                  </a:lnTo>
                  <a:lnTo>
                    <a:pt x="0" y="23"/>
                  </a:lnTo>
                  <a:lnTo>
                    <a:pt x="3" y="26"/>
                  </a:lnTo>
                  <a:lnTo>
                    <a:pt x="3" y="29"/>
                  </a:lnTo>
                  <a:lnTo>
                    <a:pt x="7" y="29"/>
                  </a:lnTo>
                  <a:lnTo>
                    <a:pt x="10" y="32"/>
                  </a:lnTo>
                  <a:lnTo>
                    <a:pt x="14" y="35"/>
                  </a:lnTo>
                  <a:lnTo>
                    <a:pt x="17" y="39"/>
                  </a:lnTo>
                  <a:lnTo>
                    <a:pt x="20" y="39"/>
                  </a:lnTo>
                  <a:lnTo>
                    <a:pt x="26" y="43"/>
                  </a:lnTo>
                  <a:lnTo>
                    <a:pt x="30" y="43"/>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21" name="Freeform 1193"/>
            <p:cNvSpPr>
              <a:spLocks/>
            </p:cNvSpPr>
            <p:nvPr/>
          </p:nvSpPr>
          <p:spPr bwMode="auto">
            <a:xfrm>
              <a:off x="965" y="2796"/>
              <a:ext cx="2" cy="3"/>
            </a:xfrm>
            <a:custGeom>
              <a:avLst/>
              <a:gdLst>
                <a:gd name="T0" fmla="*/ 52 w 58"/>
                <a:gd name="T1" fmla="*/ 78 h 78"/>
                <a:gd name="T2" fmla="*/ 55 w 58"/>
                <a:gd name="T3" fmla="*/ 75 h 78"/>
                <a:gd name="T4" fmla="*/ 58 w 58"/>
                <a:gd name="T5" fmla="*/ 72 h 78"/>
                <a:gd name="T6" fmla="*/ 58 w 58"/>
                <a:gd name="T7" fmla="*/ 64 h 78"/>
                <a:gd name="T8" fmla="*/ 58 w 58"/>
                <a:gd name="T9" fmla="*/ 61 h 78"/>
                <a:gd name="T10" fmla="*/ 55 w 58"/>
                <a:gd name="T11" fmla="*/ 58 h 78"/>
                <a:gd name="T12" fmla="*/ 55 w 58"/>
                <a:gd name="T13" fmla="*/ 51 h 78"/>
                <a:gd name="T14" fmla="*/ 52 w 58"/>
                <a:gd name="T15" fmla="*/ 45 h 78"/>
                <a:gd name="T16" fmla="*/ 49 w 58"/>
                <a:gd name="T17" fmla="*/ 39 h 78"/>
                <a:gd name="T18" fmla="*/ 46 w 58"/>
                <a:gd name="T19" fmla="*/ 32 h 78"/>
                <a:gd name="T20" fmla="*/ 42 w 58"/>
                <a:gd name="T21" fmla="*/ 25 h 78"/>
                <a:gd name="T22" fmla="*/ 38 w 58"/>
                <a:gd name="T23" fmla="*/ 22 h 78"/>
                <a:gd name="T24" fmla="*/ 35 w 58"/>
                <a:gd name="T25" fmla="*/ 15 h 78"/>
                <a:gd name="T26" fmla="*/ 29 w 58"/>
                <a:gd name="T27" fmla="*/ 12 h 78"/>
                <a:gd name="T28" fmla="*/ 26 w 58"/>
                <a:gd name="T29" fmla="*/ 9 h 78"/>
                <a:gd name="T30" fmla="*/ 22 w 58"/>
                <a:gd name="T31" fmla="*/ 6 h 78"/>
                <a:gd name="T32" fmla="*/ 19 w 58"/>
                <a:gd name="T33" fmla="*/ 3 h 78"/>
                <a:gd name="T34" fmla="*/ 16 w 58"/>
                <a:gd name="T35" fmla="*/ 3 h 78"/>
                <a:gd name="T36" fmla="*/ 13 w 58"/>
                <a:gd name="T37" fmla="*/ 0 h 78"/>
                <a:gd name="T38" fmla="*/ 10 w 58"/>
                <a:gd name="T39" fmla="*/ 3 h 78"/>
                <a:gd name="T40" fmla="*/ 6 w 58"/>
                <a:gd name="T41" fmla="*/ 3 h 78"/>
                <a:gd name="T42" fmla="*/ 6 w 58"/>
                <a:gd name="T43" fmla="*/ 6 h 78"/>
                <a:gd name="T44" fmla="*/ 3 w 58"/>
                <a:gd name="T45" fmla="*/ 9 h 78"/>
                <a:gd name="T46" fmla="*/ 3 w 58"/>
                <a:gd name="T47" fmla="*/ 12 h 78"/>
                <a:gd name="T48" fmla="*/ 0 w 58"/>
                <a:gd name="T49" fmla="*/ 19 h 78"/>
                <a:gd name="T50" fmla="*/ 0 w 58"/>
                <a:gd name="T51" fmla="*/ 25 h 78"/>
                <a:gd name="T52" fmla="*/ 0 w 58"/>
                <a:gd name="T53" fmla="*/ 32 h 78"/>
                <a:gd name="T54" fmla="*/ 3 w 58"/>
                <a:gd name="T55" fmla="*/ 36 h 78"/>
                <a:gd name="T56" fmla="*/ 3 w 58"/>
                <a:gd name="T57" fmla="*/ 42 h 78"/>
                <a:gd name="T58" fmla="*/ 6 w 58"/>
                <a:gd name="T59" fmla="*/ 48 h 78"/>
                <a:gd name="T60" fmla="*/ 13 w 58"/>
                <a:gd name="T61" fmla="*/ 55 h 78"/>
                <a:gd name="T62" fmla="*/ 16 w 58"/>
                <a:gd name="T63" fmla="*/ 61 h 78"/>
                <a:gd name="T64" fmla="*/ 22 w 58"/>
                <a:gd name="T65" fmla="*/ 64 h 78"/>
                <a:gd name="T66" fmla="*/ 26 w 58"/>
                <a:gd name="T67" fmla="*/ 67 h 78"/>
                <a:gd name="T68" fmla="*/ 32 w 58"/>
                <a:gd name="T69" fmla="*/ 72 h 78"/>
                <a:gd name="T70" fmla="*/ 35 w 58"/>
                <a:gd name="T71" fmla="*/ 75 h 78"/>
                <a:gd name="T72" fmla="*/ 42 w 58"/>
                <a:gd name="T73" fmla="*/ 78 h 78"/>
                <a:gd name="T74" fmla="*/ 46 w 58"/>
                <a:gd name="T75" fmla="*/ 78 h 78"/>
                <a:gd name="T76" fmla="*/ 49 w 58"/>
                <a:gd name="T77" fmla="*/ 78 h 78"/>
                <a:gd name="T78" fmla="*/ 52 w 58"/>
                <a:gd name="T7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 h="78">
                  <a:moveTo>
                    <a:pt x="52" y="78"/>
                  </a:moveTo>
                  <a:lnTo>
                    <a:pt x="55" y="75"/>
                  </a:lnTo>
                  <a:lnTo>
                    <a:pt x="58" y="72"/>
                  </a:lnTo>
                  <a:lnTo>
                    <a:pt x="58" y="64"/>
                  </a:lnTo>
                  <a:lnTo>
                    <a:pt x="58" y="61"/>
                  </a:lnTo>
                  <a:lnTo>
                    <a:pt x="55" y="58"/>
                  </a:lnTo>
                  <a:lnTo>
                    <a:pt x="55" y="51"/>
                  </a:lnTo>
                  <a:lnTo>
                    <a:pt x="52" y="45"/>
                  </a:lnTo>
                  <a:lnTo>
                    <a:pt x="49" y="39"/>
                  </a:lnTo>
                  <a:lnTo>
                    <a:pt x="46" y="32"/>
                  </a:lnTo>
                  <a:lnTo>
                    <a:pt x="42" y="25"/>
                  </a:lnTo>
                  <a:lnTo>
                    <a:pt x="38" y="22"/>
                  </a:lnTo>
                  <a:lnTo>
                    <a:pt x="35" y="15"/>
                  </a:lnTo>
                  <a:lnTo>
                    <a:pt x="29" y="12"/>
                  </a:lnTo>
                  <a:lnTo>
                    <a:pt x="26" y="9"/>
                  </a:lnTo>
                  <a:lnTo>
                    <a:pt x="22" y="6"/>
                  </a:lnTo>
                  <a:lnTo>
                    <a:pt x="19" y="3"/>
                  </a:lnTo>
                  <a:lnTo>
                    <a:pt x="16" y="3"/>
                  </a:lnTo>
                  <a:lnTo>
                    <a:pt x="13" y="0"/>
                  </a:lnTo>
                  <a:lnTo>
                    <a:pt x="10" y="3"/>
                  </a:lnTo>
                  <a:lnTo>
                    <a:pt x="6" y="3"/>
                  </a:lnTo>
                  <a:lnTo>
                    <a:pt x="6" y="6"/>
                  </a:lnTo>
                  <a:lnTo>
                    <a:pt x="3" y="9"/>
                  </a:lnTo>
                  <a:lnTo>
                    <a:pt x="3" y="12"/>
                  </a:lnTo>
                  <a:lnTo>
                    <a:pt x="0" y="19"/>
                  </a:lnTo>
                  <a:lnTo>
                    <a:pt x="0" y="25"/>
                  </a:lnTo>
                  <a:lnTo>
                    <a:pt x="0" y="32"/>
                  </a:lnTo>
                  <a:lnTo>
                    <a:pt x="3" y="36"/>
                  </a:lnTo>
                  <a:lnTo>
                    <a:pt x="3" y="42"/>
                  </a:lnTo>
                  <a:lnTo>
                    <a:pt x="6" y="48"/>
                  </a:lnTo>
                  <a:lnTo>
                    <a:pt x="13" y="55"/>
                  </a:lnTo>
                  <a:lnTo>
                    <a:pt x="16" y="61"/>
                  </a:lnTo>
                  <a:lnTo>
                    <a:pt x="22" y="64"/>
                  </a:lnTo>
                  <a:lnTo>
                    <a:pt x="26" y="67"/>
                  </a:lnTo>
                  <a:lnTo>
                    <a:pt x="32" y="72"/>
                  </a:lnTo>
                  <a:lnTo>
                    <a:pt x="35" y="75"/>
                  </a:lnTo>
                  <a:lnTo>
                    <a:pt x="42" y="78"/>
                  </a:lnTo>
                  <a:lnTo>
                    <a:pt x="46" y="78"/>
                  </a:lnTo>
                  <a:lnTo>
                    <a:pt x="49" y="78"/>
                  </a:lnTo>
                  <a:lnTo>
                    <a:pt x="52" y="78"/>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22" name="Freeform 1194"/>
            <p:cNvSpPr>
              <a:spLocks/>
            </p:cNvSpPr>
            <p:nvPr/>
          </p:nvSpPr>
          <p:spPr bwMode="auto">
            <a:xfrm>
              <a:off x="960" y="2805"/>
              <a:ext cx="3" cy="3"/>
            </a:xfrm>
            <a:custGeom>
              <a:avLst/>
              <a:gdLst>
                <a:gd name="T0" fmla="*/ 36 w 59"/>
                <a:gd name="T1" fmla="*/ 62 h 62"/>
                <a:gd name="T2" fmla="*/ 39 w 59"/>
                <a:gd name="T3" fmla="*/ 59 h 62"/>
                <a:gd name="T4" fmla="*/ 46 w 59"/>
                <a:gd name="T5" fmla="*/ 59 h 62"/>
                <a:gd name="T6" fmla="*/ 49 w 59"/>
                <a:gd name="T7" fmla="*/ 52 h 62"/>
                <a:gd name="T8" fmla="*/ 53 w 59"/>
                <a:gd name="T9" fmla="*/ 48 h 62"/>
                <a:gd name="T10" fmla="*/ 53 w 59"/>
                <a:gd name="T11" fmla="*/ 42 h 62"/>
                <a:gd name="T12" fmla="*/ 56 w 59"/>
                <a:gd name="T13" fmla="*/ 36 h 62"/>
                <a:gd name="T14" fmla="*/ 59 w 59"/>
                <a:gd name="T15" fmla="*/ 32 h 62"/>
                <a:gd name="T16" fmla="*/ 59 w 59"/>
                <a:gd name="T17" fmla="*/ 26 h 62"/>
                <a:gd name="T18" fmla="*/ 59 w 59"/>
                <a:gd name="T19" fmla="*/ 23 h 62"/>
                <a:gd name="T20" fmla="*/ 59 w 59"/>
                <a:gd name="T21" fmla="*/ 16 h 62"/>
                <a:gd name="T22" fmla="*/ 59 w 59"/>
                <a:gd name="T23" fmla="*/ 12 h 62"/>
                <a:gd name="T24" fmla="*/ 56 w 59"/>
                <a:gd name="T25" fmla="*/ 9 h 62"/>
                <a:gd name="T26" fmla="*/ 56 w 59"/>
                <a:gd name="T27" fmla="*/ 6 h 62"/>
                <a:gd name="T28" fmla="*/ 53 w 59"/>
                <a:gd name="T29" fmla="*/ 3 h 62"/>
                <a:gd name="T30" fmla="*/ 49 w 59"/>
                <a:gd name="T31" fmla="*/ 3 h 62"/>
                <a:gd name="T32" fmla="*/ 46 w 59"/>
                <a:gd name="T33" fmla="*/ 0 h 62"/>
                <a:gd name="T34" fmla="*/ 39 w 59"/>
                <a:gd name="T35" fmla="*/ 0 h 62"/>
                <a:gd name="T36" fmla="*/ 36 w 59"/>
                <a:gd name="T37" fmla="*/ 0 h 62"/>
                <a:gd name="T38" fmla="*/ 33 w 59"/>
                <a:gd name="T39" fmla="*/ 0 h 62"/>
                <a:gd name="T40" fmla="*/ 27 w 59"/>
                <a:gd name="T41" fmla="*/ 0 h 62"/>
                <a:gd name="T42" fmla="*/ 23 w 59"/>
                <a:gd name="T43" fmla="*/ 0 h 62"/>
                <a:gd name="T44" fmla="*/ 20 w 59"/>
                <a:gd name="T45" fmla="*/ 3 h 62"/>
                <a:gd name="T46" fmla="*/ 14 w 59"/>
                <a:gd name="T47" fmla="*/ 6 h 62"/>
                <a:gd name="T48" fmla="*/ 11 w 59"/>
                <a:gd name="T49" fmla="*/ 6 h 62"/>
                <a:gd name="T50" fmla="*/ 7 w 59"/>
                <a:gd name="T51" fmla="*/ 12 h 62"/>
                <a:gd name="T52" fmla="*/ 4 w 59"/>
                <a:gd name="T53" fmla="*/ 16 h 62"/>
                <a:gd name="T54" fmla="*/ 0 w 59"/>
                <a:gd name="T55" fmla="*/ 20 h 62"/>
                <a:gd name="T56" fmla="*/ 0 w 59"/>
                <a:gd name="T57" fmla="*/ 23 h 62"/>
                <a:gd name="T58" fmla="*/ 0 w 59"/>
                <a:gd name="T59" fmla="*/ 26 h 62"/>
                <a:gd name="T60" fmla="*/ 0 w 59"/>
                <a:gd name="T61" fmla="*/ 29 h 62"/>
                <a:gd name="T62" fmla="*/ 4 w 59"/>
                <a:gd name="T63" fmla="*/ 32 h 62"/>
                <a:gd name="T64" fmla="*/ 4 w 59"/>
                <a:gd name="T65" fmla="*/ 39 h 62"/>
                <a:gd name="T66" fmla="*/ 11 w 59"/>
                <a:gd name="T67" fmla="*/ 42 h 62"/>
                <a:gd name="T68" fmla="*/ 14 w 59"/>
                <a:gd name="T69" fmla="*/ 45 h 62"/>
                <a:gd name="T70" fmla="*/ 17 w 59"/>
                <a:gd name="T71" fmla="*/ 52 h 62"/>
                <a:gd name="T72" fmla="*/ 23 w 59"/>
                <a:gd name="T73" fmla="*/ 55 h 62"/>
                <a:gd name="T74" fmla="*/ 27 w 59"/>
                <a:gd name="T75" fmla="*/ 59 h 62"/>
                <a:gd name="T76" fmla="*/ 33 w 59"/>
                <a:gd name="T77" fmla="*/ 59 h 62"/>
                <a:gd name="T78" fmla="*/ 36 w 59"/>
                <a:gd name="T79"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2">
                  <a:moveTo>
                    <a:pt x="36" y="62"/>
                  </a:moveTo>
                  <a:lnTo>
                    <a:pt x="39" y="59"/>
                  </a:lnTo>
                  <a:lnTo>
                    <a:pt x="46" y="59"/>
                  </a:lnTo>
                  <a:lnTo>
                    <a:pt x="49" y="52"/>
                  </a:lnTo>
                  <a:lnTo>
                    <a:pt x="53" y="48"/>
                  </a:lnTo>
                  <a:lnTo>
                    <a:pt x="53" y="42"/>
                  </a:lnTo>
                  <a:lnTo>
                    <a:pt x="56" y="36"/>
                  </a:lnTo>
                  <a:lnTo>
                    <a:pt x="59" y="32"/>
                  </a:lnTo>
                  <a:lnTo>
                    <a:pt x="59" y="26"/>
                  </a:lnTo>
                  <a:lnTo>
                    <a:pt x="59" y="23"/>
                  </a:lnTo>
                  <a:lnTo>
                    <a:pt x="59" y="16"/>
                  </a:lnTo>
                  <a:lnTo>
                    <a:pt x="59" y="12"/>
                  </a:lnTo>
                  <a:lnTo>
                    <a:pt x="56" y="9"/>
                  </a:lnTo>
                  <a:lnTo>
                    <a:pt x="56" y="6"/>
                  </a:lnTo>
                  <a:lnTo>
                    <a:pt x="53" y="3"/>
                  </a:lnTo>
                  <a:lnTo>
                    <a:pt x="49" y="3"/>
                  </a:lnTo>
                  <a:lnTo>
                    <a:pt x="46" y="0"/>
                  </a:lnTo>
                  <a:lnTo>
                    <a:pt x="39" y="0"/>
                  </a:lnTo>
                  <a:lnTo>
                    <a:pt x="36" y="0"/>
                  </a:lnTo>
                  <a:lnTo>
                    <a:pt x="33" y="0"/>
                  </a:lnTo>
                  <a:lnTo>
                    <a:pt x="27" y="0"/>
                  </a:lnTo>
                  <a:lnTo>
                    <a:pt x="23" y="0"/>
                  </a:lnTo>
                  <a:lnTo>
                    <a:pt x="20" y="3"/>
                  </a:lnTo>
                  <a:lnTo>
                    <a:pt x="14" y="6"/>
                  </a:lnTo>
                  <a:lnTo>
                    <a:pt x="11" y="6"/>
                  </a:lnTo>
                  <a:lnTo>
                    <a:pt x="7" y="12"/>
                  </a:lnTo>
                  <a:lnTo>
                    <a:pt x="4" y="16"/>
                  </a:lnTo>
                  <a:lnTo>
                    <a:pt x="0" y="20"/>
                  </a:lnTo>
                  <a:lnTo>
                    <a:pt x="0" y="23"/>
                  </a:lnTo>
                  <a:lnTo>
                    <a:pt x="0" y="26"/>
                  </a:lnTo>
                  <a:lnTo>
                    <a:pt x="0" y="29"/>
                  </a:lnTo>
                  <a:lnTo>
                    <a:pt x="4" y="32"/>
                  </a:lnTo>
                  <a:lnTo>
                    <a:pt x="4" y="39"/>
                  </a:lnTo>
                  <a:lnTo>
                    <a:pt x="11" y="42"/>
                  </a:lnTo>
                  <a:lnTo>
                    <a:pt x="14" y="45"/>
                  </a:lnTo>
                  <a:lnTo>
                    <a:pt x="17" y="52"/>
                  </a:lnTo>
                  <a:lnTo>
                    <a:pt x="23" y="55"/>
                  </a:lnTo>
                  <a:lnTo>
                    <a:pt x="27" y="59"/>
                  </a:lnTo>
                  <a:lnTo>
                    <a:pt x="33" y="59"/>
                  </a:lnTo>
                  <a:lnTo>
                    <a:pt x="36" y="62"/>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23" name="Freeform 1195"/>
            <p:cNvSpPr>
              <a:spLocks/>
            </p:cNvSpPr>
            <p:nvPr/>
          </p:nvSpPr>
          <p:spPr bwMode="auto">
            <a:xfrm>
              <a:off x="961" y="2799"/>
              <a:ext cx="3" cy="1"/>
            </a:xfrm>
            <a:custGeom>
              <a:avLst/>
              <a:gdLst>
                <a:gd name="T0" fmla="*/ 26 w 55"/>
                <a:gd name="T1" fmla="*/ 36 h 36"/>
                <a:gd name="T2" fmla="*/ 32 w 55"/>
                <a:gd name="T3" fmla="*/ 36 h 36"/>
                <a:gd name="T4" fmla="*/ 36 w 55"/>
                <a:gd name="T5" fmla="*/ 36 h 36"/>
                <a:gd name="T6" fmla="*/ 39 w 55"/>
                <a:gd name="T7" fmla="*/ 36 h 36"/>
                <a:gd name="T8" fmla="*/ 42 w 55"/>
                <a:gd name="T9" fmla="*/ 33 h 36"/>
                <a:gd name="T10" fmla="*/ 45 w 55"/>
                <a:gd name="T11" fmla="*/ 33 h 36"/>
                <a:gd name="T12" fmla="*/ 48 w 55"/>
                <a:gd name="T13" fmla="*/ 30 h 36"/>
                <a:gd name="T14" fmla="*/ 51 w 55"/>
                <a:gd name="T15" fmla="*/ 26 h 36"/>
                <a:gd name="T16" fmla="*/ 51 w 55"/>
                <a:gd name="T17" fmla="*/ 23 h 36"/>
                <a:gd name="T18" fmla="*/ 55 w 55"/>
                <a:gd name="T19" fmla="*/ 20 h 36"/>
                <a:gd name="T20" fmla="*/ 51 w 55"/>
                <a:gd name="T21" fmla="*/ 17 h 36"/>
                <a:gd name="T22" fmla="*/ 51 w 55"/>
                <a:gd name="T23" fmla="*/ 14 h 36"/>
                <a:gd name="T24" fmla="*/ 51 w 55"/>
                <a:gd name="T25" fmla="*/ 11 h 36"/>
                <a:gd name="T26" fmla="*/ 48 w 55"/>
                <a:gd name="T27" fmla="*/ 6 h 36"/>
                <a:gd name="T28" fmla="*/ 45 w 55"/>
                <a:gd name="T29" fmla="*/ 3 h 36"/>
                <a:gd name="T30" fmla="*/ 42 w 55"/>
                <a:gd name="T31" fmla="*/ 3 h 36"/>
                <a:gd name="T32" fmla="*/ 39 w 55"/>
                <a:gd name="T33" fmla="*/ 0 h 36"/>
                <a:gd name="T34" fmla="*/ 36 w 55"/>
                <a:gd name="T35" fmla="*/ 0 h 36"/>
                <a:gd name="T36" fmla="*/ 32 w 55"/>
                <a:gd name="T37" fmla="*/ 0 h 36"/>
                <a:gd name="T38" fmla="*/ 26 w 55"/>
                <a:gd name="T39" fmla="*/ 0 h 36"/>
                <a:gd name="T40" fmla="*/ 22 w 55"/>
                <a:gd name="T41" fmla="*/ 0 h 36"/>
                <a:gd name="T42" fmla="*/ 19 w 55"/>
                <a:gd name="T43" fmla="*/ 0 h 36"/>
                <a:gd name="T44" fmla="*/ 12 w 55"/>
                <a:gd name="T45" fmla="*/ 0 h 36"/>
                <a:gd name="T46" fmla="*/ 9 w 55"/>
                <a:gd name="T47" fmla="*/ 3 h 36"/>
                <a:gd name="T48" fmla="*/ 6 w 55"/>
                <a:gd name="T49" fmla="*/ 3 h 36"/>
                <a:gd name="T50" fmla="*/ 3 w 55"/>
                <a:gd name="T51" fmla="*/ 6 h 36"/>
                <a:gd name="T52" fmla="*/ 3 w 55"/>
                <a:gd name="T53" fmla="*/ 11 h 36"/>
                <a:gd name="T54" fmla="*/ 0 w 55"/>
                <a:gd name="T55" fmla="*/ 14 h 36"/>
                <a:gd name="T56" fmla="*/ 0 w 55"/>
                <a:gd name="T57" fmla="*/ 17 h 36"/>
                <a:gd name="T58" fmla="*/ 0 w 55"/>
                <a:gd name="T59" fmla="*/ 20 h 36"/>
                <a:gd name="T60" fmla="*/ 0 w 55"/>
                <a:gd name="T61" fmla="*/ 23 h 36"/>
                <a:gd name="T62" fmla="*/ 3 w 55"/>
                <a:gd name="T63" fmla="*/ 26 h 36"/>
                <a:gd name="T64" fmla="*/ 3 w 55"/>
                <a:gd name="T65" fmla="*/ 30 h 36"/>
                <a:gd name="T66" fmla="*/ 6 w 55"/>
                <a:gd name="T67" fmla="*/ 33 h 36"/>
                <a:gd name="T68" fmla="*/ 9 w 55"/>
                <a:gd name="T69" fmla="*/ 33 h 36"/>
                <a:gd name="T70" fmla="*/ 12 w 55"/>
                <a:gd name="T71" fmla="*/ 36 h 36"/>
                <a:gd name="T72" fmla="*/ 19 w 55"/>
                <a:gd name="T73" fmla="*/ 36 h 36"/>
                <a:gd name="T74" fmla="*/ 22 w 55"/>
                <a:gd name="T75" fmla="*/ 36 h 36"/>
                <a:gd name="T76" fmla="*/ 26 w 55"/>
                <a:gd name="T7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36">
                  <a:moveTo>
                    <a:pt x="26" y="36"/>
                  </a:moveTo>
                  <a:lnTo>
                    <a:pt x="32" y="36"/>
                  </a:lnTo>
                  <a:lnTo>
                    <a:pt x="36" y="36"/>
                  </a:lnTo>
                  <a:lnTo>
                    <a:pt x="39" y="36"/>
                  </a:lnTo>
                  <a:lnTo>
                    <a:pt x="42" y="33"/>
                  </a:lnTo>
                  <a:lnTo>
                    <a:pt x="45" y="33"/>
                  </a:lnTo>
                  <a:lnTo>
                    <a:pt x="48" y="30"/>
                  </a:lnTo>
                  <a:lnTo>
                    <a:pt x="51" y="26"/>
                  </a:lnTo>
                  <a:lnTo>
                    <a:pt x="51" y="23"/>
                  </a:lnTo>
                  <a:lnTo>
                    <a:pt x="55" y="20"/>
                  </a:lnTo>
                  <a:lnTo>
                    <a:pt x="51" y="17"/>
                  </a:lnTo>
                  <a:lnTo>
                    <a:pt x="51" y="14"/>
                  </a:lnTo>
                  <a:lnTo>
                    <a:pt x="51" y="11"/>
                  </a:lnTo>
                  <a:lnTo>
                    <a:pt x="48" y="6"/>
                  </a:lnTo>
                  <a:lnTo>
                    <a:pt x="45" y="3"/>
                  </a:lnTo>
                  <a:lnTo>
                    <a:pt x="42" y="3"/>
                  </a:lnTo>
                  <a:lnTo>
                    <a:pt x="39" y="0"/>
                  </a:lnTo>
                  <a:lnTo>
                    <a:pt x="36" y="0"/>
                  </a:lnTo>
                  <a:lnTo>
                    <a:pt x="32" y="0"/>
                  </a:lnTo>
                  <a:lnTo>
                    <a:pt x="26" y="0"/>
                  </a:lnTo>
                  <a:lnTo>
                    <a:pt x="22" y="0"/>
                  </a:lnTo>
                  <a:lnTo>
                    <a:pt x="19" y="0"/>
                  </a:lnTo>
                  <a:lnTo>
                    <a:pt x="12" y="0"/>
                  </a:lnTo>
                  <a:lnTo>
                    <a:pt x="9" y="3"/>
                  </a:lnTo>
                  <a:lnTo>
                    <a:pt x="6" y="3"/>
                  </a:lnTo>
                  <a:lnTo>
                    <a:pt x="3" y="6"/>
                  </a:lnTo>
                  <a:lnTo>
                    <a:pt x="3" y="11"/>
                  </a:lnTo>
                  <a:lnTo>
                    <a:pt x="0" y="14"/>
                  </a:lnTo>
                  <a:lnTo>
                    <a:pt x="0" y="17"/>
                  </a:lnTo>
                  <a:lnTo>
                    <a:pt x="0" y="20"/>
                  </a:lnTo>
                  <a:lnTo>
                    <a:pt x="0" y="23"/>
                  </a:lnTo>
                  <a:lnTo>
                    <a:pt x="3" y="26"/>
                  </a:lnTo>
                  <a:lnTo>
                    <a:pt x="3" y="30"/>
                  </a:lnTo>
                  <a:lnTo>
                    <a:pt x="6" y="33"/>
                  </a:lnTo>
                  <a:lnTo>
                    <a:pt x="9" y="33"/>
                  </a:lnTo>
                  <a:lnTo>
                    <a:pt x="12" y="36"/>
                  </a:lnTo>
                  <a:lnTo>
                    <a:pt x="19" y="36"/>
                  </a:lnTo>
                  <a:lnTo>
                    <a:pt x="22" y="36"/>
                  </a:lnTo>
                  <a:lnTo>
                    <a:pt x="26" y="36"/>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24" name="Freeform 1196"/>
            <p:cNvSpPr>
              <a:spLocks/>
            </p:cNvSpPr>
            <p:nvPr/>
          </p:nvSpPr>
          <p:spPr bwMode="auto">
            <a:xfrm>
              <a:off x="965" y="2802"/>
              <a:ext cx="2" cy="2"/>
            </a:xfrm>
            <a:custGeom>
              <a:avLst/>
              <a:gdLst>
                <a:gd name="T0" fmla="*/ 32 w 59"/>
                <a:gd name="T1" fmla="*/ 45 h 45"/>
                <a:gd name="T2" fmla="*/ 40 w 59"/>
                <a:gd name="T3" fmla="*/ 45 h 45"/>
                <a:gd name="T4" fmla="*/ 46 w 59"/>
                <a:gd name="T5" fmla="*/ 45 h 45"/>
                <a:gd name="T6" fmla="*/ 49 w 59"/>
                <a:gd name="T7" fmla="*/ 42 h 45"/>
                <a:gd name="T8" fmla="*/ 52 w 59"/>
                <a:gd name="T9" fmla="*/ 42 h 45"/>
                <a:gd name="T10" fmla="*/ 56 w 59"/>
                <a:gd name="T11" fmla="*/ 39 h 45"/>
                <a:gd name="T12" fmla="*/ 56 w 59"/>
                <a:gd name="T13" fmla="*/ 36 h 45"/>
                <a:gd name="T14" fmla="*/ 59 w 59"/>
                <a:gd name="T15" fmla="*/ 36 h 45"/>
                <a:gd name="T16" fmla="*/ 59 w 59"/>
                <a:gd name="T17" fmla="*/ 33 h 45"/>
                <a:gd name="T18" fmla="*/ 59 w 59"/>
                <a:gd name="T19" fmla="*/ 29 h 45"/>
                <a:gd name="T20" fmla="*/ 59 w 59"/>
                <a:gd name="T21" fmla="*/ 26 h 45"/>
                <a:gd name="T22" fmla="*/ 59 w 59"/>
                <a:gd name="T23" fmla="*/ 22 h 45"/>
                <a:gd name="T24" fmla="*/ 56 w 59"/>
                <a:gd name="T25" fmla="*/ 19 h 45"/>
                <a:gd name="T26" fmla="*/ 56 w 59"/>
                <a:gd name="T27" fmla="*/ 16 h 45"/>
                <a:gd name="T28" fmla="*/ 52 w 59"/>
                <a:gd name="T29" fmla="*/ 12 h 45"/>
                <a:gd name="T30" fmla="*/ 52 w 59"/>
                <a:gd name="T31" fmla="*/ 9 h 45"/>
                <a:gd name="T32" fmla="*/ 49 w 59"/>
                <a:gd name="T33" fmla="*/ 6 h 45"/>
                <a:gd name="T34" fmla="*/ 46 w 59"/>
                <a:gd name="T35" fmla="*/ 3 h 45"/>
                <a:gd name="T36" fmla="*/ 43 w 59"/>
                <a:gd name="T37" fmla="*/ 3 h 45"/>
                <a:gd name="T38" fmla="*/ 36 w 59"/>
                <a:gd name="T39" fmla="*/ 0 h 45"/>
                <a:gd name="T40" fmla="*/ 32 w 59"/>
                <a:gd name="T41" fmla="*/ 0 h 45"/>
                <a:gd name="T42" fmla="*/ 29 w 59"/>
                <a:gd name="T43" fmla="*/ 0 h 45"/>
                <a:gd name="T44" fmla="*/ 23 w 59"/>
                <a:gd name="T45" fmla="*/ 3 h 45"/>
                <a:gd name="T46" fmla="*/ 20 w 59"/>
                <a:gd name="T47" fmla="*/ 3 h 45"/>
                <a:gd name="T48" fmla="*/ 16 w 59"/>
                <a:gd name="T49" fmla="*/ 6 h 45"/>
                <a:gd name="T50" fmla="*/ 10 w 59"/>
                <a:gd name="T51" fmla="*/ 9 h 45"/>
                <a:gd name="T52" fmla="*/ 7 w 59"/>
                <a:gd name="T53" fmla="*/ 12 h 45"/>
                <a:gd name="T54" fmla="*/ 4 w 59"/>
                <a:gd name="T55" fmla="*/ 16 h 45"/>
                <a:gd name="T56" fmla="*/ 4 w 59"/>
                <a:gd name="T57" fmla="*/ 19 h 45"/>
                <a:gd name="T58" fmla="*/ 0 w 59"/>
                <a:gd name="T59" fmla="*/ 22 h 45"/>
                <a:gd name="T60" fmla="*/ 0 w 59"/>
                <a:gd name="T61" fmla="*/ 29 h 45"/>
                <a:gd name="T62" fmla="*/ 4 w 59"/>
                <a:gd name="T63" fmla="*/ 33 h 45"/>
                <a:gd name="T64" fmla="*/ 4 w 59"/>
                <a:gd name="T65" fmla="*/ 36 h 45"/>
                <a:gd name="T66" fmla="*/ 7 w 59"/>
                <a:gd name="T67" fmla="*/ 39 h 45"/>
                <a:gd name="T68" fmla="*/ 10 w 59"/>
                <a:gd name="T69" fmla="*/ 42 h 45"/>
                <a:gd name="T70" fmla="*/ 16 w 59"/>
                <a:gd name="T71" fmla="*/ 42 h 45"/>
                <a:gd name="T72" fmla="*/ 20 w 59"/>
                <a:gd name="T73" fmla="*/ 45 h 45"/>
                <a:gd name="T74" fmla="*/ 23 w 59"/>
                <a:gd name="T75" fmla="*/ 45 h 45"/>
                <a:gd name="T76" fmla="*/ 29 w 59"/>
                <a:gd name="T77" fmla="*/ 45 h 45"/>
                <a:gd name="T78" fmla="*/ 32 w 59"/>
                <a:gd name="T79"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45">
                  <a:moveTo>
                    <a:pt x="32" y="45"/>
                  </a:moveTo>
                  <a:lnTo>
                    <a:pt x="40" y="45"/>
                  </a:lnTo>
                  <a:lnTo>
                    <a:pt x="46" y="45"/>
                  </a:lnTo>
                  <a:lnTo>
                    <a:pt x="49" y="42"/>
                  </a:lnTo>
                  <a:lnTo>
                    <a:pt x="52" y="42"/>
                  </a:lnTo>
                  <a:lnTo>
                    <a:pt x="56" y="39"/>
                  </a:lnTo>
                  <a:lnTo>
                    <a:pt x="56" y="36"/>
                  </a:lnTo>
                  <a:lnTo>
                    <a:pt x="59" y="36"/>
                  </a:lnTo>
                  <a:lnTo>
                    <a:pt x="59" y="33"/>
                  </a:lnTo>
                  <a:lnTo>
                    <a:pt x="59" y="29"/>
                  </a:lnTo>
                  <a:lnTo>
                    <a:pt x="59" y="26"/>
                  </a:lnTo>
                  <a:lnTo>
                    <a:pt x="59" y="22"/>
                  </a:lnTo>
                  <a:lnTo>
                    <a:pt x="56" y="19"/>
                  </a:lnTo>
                  <a:lnTo>
                    <a:pt x="56" y="16"/>
                  </a:lnTo>
                  <a:lnTo>
                    <a:pt x="52" y="12"/>
                  </a:lnTo>
                  <a:lnTo>
                    <a:pt x="52" y="9"/>
                  </a:lnTo>
                  <a:lnTo>
                    <a:pt x="49" y="6"/>
                  </a:lnTo>
                  <a:lnTo>
                    <a:pt x="46" y="3"/>
                  </a:lnTo>
                  <a:lnTo>
                    <a:pt x="43" y="3"/>
                  </a:lnTo>
                  <a:lnTo>
                    <a:pt x="36" y="0"/>
                  </a:lnTo>
                  <a:lnTo>
                    <a:pt x="32" y="0"/>
                  </a:lnTo>
                  <a:lnTo>
                    <a:pt x="29" y="0"/>
                  </a:lnTo>
                  <a:lnTo>
                    <a:pt x="23" y="3"/>
                  </a:lnTo>
                  <a:lnTo>
                    <a:pt x="20" y="3"/>
                  </a:lnTo>
                  <a:lnTo>
                    <a:pt x="16" y="6"/>
                  </a:lnTo>
                  <a:lnTo>
                    <a:pt x="10" y="9"/>
                  </a:lnTo>
                  <a:lnTo>
                    <a:pt x="7" y="12"/>
                  </a:lnTo>
                  <a:lnTo>
                    <a:pt x="4" y="16"/>
                  </a:lnTo>
                  <a:lnTo>
                    <a:pt x="4" y="19"/>
                  </a:lnTo>
                  <a:lnTo>
                    <a:pt x="0" y="22"/>
                  </a:lnTo>
                  <a:lnTo>
                    <a:pt x="0" y="29"/>
                  </a:lnTo>
                  <a:lnTo>
                    <a:pt x="4" y="33"/>
                  </a:lnTo>
                  <a:lnTo>
                    <a:pt x="4" y="36"/>
                  </a:lnTo>
                  <a:lnTo>
                    <a:pt x="7" y="39"/>
                  </a:lnTo>
                  <a:lnTo>
                    <a:pt x="10" y="42"/>
                  </a:lnTo>
                  <a:lnTo>
                    <a:pt x="16" y="42"/>
                  </a:lnTo>
                  <a:lnTo>
                    <a:pt x="20" y="45"/>
                  </a:lnTo>
                  <a:lnTo>
                    <a:pt x="23" y="45"/>
                  </a:lnTo>
                  <a:lnTo>
                    <a:pt x="29" y="45"/>
                  </a:lnTo>
                  <a:lnTo>
                    <a:pt x="32" y="45"/>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25" name="Freeform 1197"/>
            <p:cNvSpPr>
              <a:spLocks/>
            </p:cNvSpPr>
            <p:nvPr/>
          </p:nvSpPr>
          <p:spPr bwMode="auto">
            <a:xfrm>
              <a:off x="961" y="2802"/>
              <a:ext cx="2" cy="2"/>
            </a:xfrm>
            <a:custGeom>
              <a:avLst/>
              <a:gdLst>
                <a:gd name="T0" fmla="*/ 7 w 49"/>
                <a:gd name="T1" fmla="*/ 13 h 46"/>
                <a:gd name="T2" fmla="*/ 3 w 49"/>
                <a:gd name="T3" fmla="*/ 16 h 46"/>
                <a:gd name="T4" fmla="*/ 3 w 49"/>
                <a:gd name="T5" fmla="*/ 19 h 46"/>
                <a:gd name="T6" fmla="*/ 0 w 49"/>
                <a:gd name="T7" fmla="*/ 22 h 46"/>
                <a:gd name="T8" fmla="*/ 0 w 49"/>
                <a:gd name="T9" fmla="*/ 26 h 46"/>
                <a:gd name="T10" fmla="*/ 0 w 49"/>
                <a:gd name="T11" fmla="*/ 29 h 46"/>
                <a:gd name="T12" fmla="*/ 3 w 49"/>
                <a:gd name="T13" fmla="*/ 32 h 46"/>
                <a:gd name="T14" fmla="*/ 3 w 49"/>
                <a:gd name="T15" fmla="*/ 36 h 46"/>
                <a:gd name="T16" fmla="*/ 3 w 49"/>
                <a:gd name="T17" fmla="*/ 39 h 46"/>
                <a:gd name="T18" fmla="*/ 7 w 49"/>
                <a:gd name="T19" fmla="*/ 43 h 46"/>
                <a:gd name="T20" fmla="*/ 10 w 49"/>
                <a:gd name="T21" fmla="*/ 43 h 46"/>
                <a:gd name="T22" fmla="*/ 13 w 49"/>
                <a:gd name="T23" fmla="*/ 46 h 46"/>
                <a:gd name="T24" fmla="*/ 16 w 49"/>
                <a:gd name="T25" fmla="*/ 46 h 46"/>
                <a:gd name="T26" fmla="*/ 19 w 49"/>
                <a:gd name="T27" fmla="*/ 46 h 46"/>
                <a:gd name="T28" fmla="*/ 22 w 49"/>
                <a:gd name="T29" fmla="*/ 46 h 46"/>
                <a:gd name="T30" fmla="*/ 26 w 49"/>
                <a:gd name="T31" fmla="*/ 46 h 46"/>
                <a:gd name="T32" fmla="*/ 29 w 49"/>
                <a:gd name="T33" fmla="*/ 43 h 46"/>
                <a:gd name="T34" fmla="*/ 36 w 49"/>
                <a:gd name="T35" fmla="*/ 43 h 46"/>
                <a:gd name="T36" fmla="*/ 39 w 49"/>
                <a:gd name="T37" fmla="*/ 39 h 46"/>
                <a:gd name="T38" fmla="*/ 39 w 49"/>
                <a:gd name="T39" fmla="*/ 36 h 46"/>
                <a:gd name="T40" fmla="*/ 43 w 49"/>
                <a:gd name="T41" fmla="*/ 32 h 46"/>
                <a:gd name="T42" fmla="*/ 46 w 49"/>
                <a:gd name="T43" fmla="*/ 29 h 46"/>
                <a:gd name="T44" fmla="*/ 46 w 49"/>
                <a:gd name="T45" fmla="*/ 26 h 46"/>
                <a:gd name="T46" fmla="*/ 49 w 49"/>
                <a:gd name="T47" fmla="*/ 22 h 46"/>
                <a:gd name="T48" fmla="*/ 49 w 49"/>
                <a:gd name="T49" fmla="*/ 19 h 46"/>
                <a:gd name="T50" fmla="*/ 49 w 49"/>
                <a:gd name="T51" fmla="*/ 16 h 46"/>
                <a:gd name="T52" fmla="*/ 46 w 49"/>
                <a:gd name="T53" fmla="*/ 13 h 46"/>
                <a:gd name="T54" fmla="*/ 46 w 49"/>
                <a:gd name="T55" fmla="*/ 10 h 46"/>
                <a:gd name="T56" fmla="*/ 46 w 49"/>
                <a:gd name="T57" fmla="*/ 7 h 46"/>
                <a:gd name="T58" fmla="*/ 43 w 49"/>
                <a:gd name="T59" fmla="*/ 3 h 46"/>
                <a:gd name="T60" fmla="*/ 39 w 49"/>
                <a:gd name="T61" fmla="*/ 3 h 46"/>
                <a:gd name="T62" fmla="*/ 36 w 49"/>
                <a:gd name="T63" fmla="*/ 0 h 46"/>
                <a:gd name="T64" fmla="*/ 33 w 49"/>
                <a:gd name="T65" fmla="*/ 0 h 46"/>
                <a:gd name="T66" fmla="*/ 29 w 49"/>
                <a:gd name="T67" fmla="*/ 0 h 46"/>
                <a:gd name="T68" fmla="*/ 26 w 49"/>
                <a:gd name="T69" fmla="*/ 0 h 46"/>
                <a:gd name="T70" fmla="*/ 22 w 49"/>
                <a:gd name="T71" fmla="*/ 0 h 46"/>
                <a:gd name="T72" fmla="*/ 19 w 49"/>
                <a:gd name="T73" fmla="*/ 3 h 46"/>
                <a:gd name="T74" fmla="*/ 13 w 49"/>
                <a:gd name="T75" fmla="*/ 3 h 46"/>
                <a:gd name="T76" fmla="*/ 10 w 49"/>
                <a:gd name="T77" fmla="*/ 7 h 46"/>
                <a:gd name="T78" fmla="*/ 10 w 49"/>
                <a:gd name="T79" fmla="*/ 10 h 46"/>
                <a:gd name="T80" fmla="*/ 7 w 49"/>
                <a:gd name="T81" fmla="*/ 1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9" h="46">
                  <a:moveTo>
                    <a:pt x="7" y="13"/>
                  </a:moveTo>
                  <a:lnTo>
                    <a:pt x="3" y="16"/>
                  </a:lnTo>
                  <a:lnTo>
                    <a:pt x="3" y="19"/>
                  </a:lnTo>
                  <a:lnTo>
                    <a:pt x="0" y="22"/>
                  </a:lnTo>
                  <a:lnTo>
                    <a:pt x="0" y="26"/>
                  </a:lnTo>
                  <a:lnTo>
                    <a:pt x="0" y="29"/>
                  </a:lnTo>
                  <a:lnTo>
                    <a:pt x="3" y="32"/>
                  </a:lnTo>
                  <a:lnTo>
                    <a:pt x="3" y="36"/>
                  </a:lnTo>
                  <a:lnTo>
                    <a:pt x="3" y="39"/>
                  </a:lnTo>
                  <a:lnTo>
                    <a:pt x="7" y="43"/>
                  </a:lnTo>
                  <a:lnTo>
                    <a:pt x="10" y="43"/>
                  </a:lnTo>
                  <a:lnTo>
                    <a:pt x="13" y="46"/>
                  </a:lnTo>
                  <a:lnTo>
                    <a:pt x="16" y="46"/>
                  </a:lnTo>
                  <a:lnTo>
                    <a:pt x="19" y="46"/>
                  </a:lnTo>
                  <a:lnTo>
                    <a:pt x="22" y="46"/>
                  </a:lnTo>
                  <a:lnTo>
                    <a:pt x="26" y="46"/>
                  </a:lnTo>
                  <a:lnTo>
                    <a:pt x="29" y="43"/>
                  </a:lnTo>
                  <a:lnTo>
                    <a:pt x="36" y="43"/>
                  </a:lnTo>
                  <a:lnTo>
                    <a:pt x="39" y="39"/>
                  </a:lnTo>
                  <a:lnTo>
                    <a:pt x="39" y="36"/>
                  </a:lnTo>
                  <a:lnTo>
                    <a:pt x="43" y="32"/>
                  </a:lnTo>
                  <a:lnTo>
                    <a:pt x="46" y="29"/>
                  </a:lnTo>
                  <a:lnTo>
                    <a:pt x="46" y="26"/>
                  </a:lnTo>
                  <a:lnTo>
                    <a:pt x="49" y="22"/>
                  </a:lnTo>
                  <a:lnTo>
                    <a:pt x="49" y="19"/>
                  </a:lnTo>
                  <a:lnTo>
                    <a:pt x="49" y="16"/>
                  </a:lnTo>
                  <a:lnTo>
                    <a:pt x="46" y="13"/>
                  </a:lnTo>
                  <a:lnTo>
                    <a:pt x="46" y="10"/>
                  </a:lnTo>
                  <a:lnTo>
                    <a:pt x="46" y="7"/>
                  </a:lnTo>
                  <a:lnTo>
                    <a:pt x="43" y="3"/>
                  </a:lnTo>
                  <a:lnTo>
                    <a:pt x="39" y="3"/>
                  </a:lnTo>
                  <a:lnTo>
                    <a:pt x="36" y="0"/>
                  </a:lnTo>
                  <a:lnTo>
                    <a:pt x="33" y="0"/>
                  </a:lnTo>
                  <a:lnTo>
                    <a:pt x="29" y="0"/>
                  </a:lnTo>
                  <a:lnTo>
                    <a:pt x="26" y="0"/>
                  </a:lnTo>
                  <a:lnTo>
                    <a:pt x="22" y="0"/>
                  </a:lnTo>
                  <a:lnTo>
                    <a:pt x="19" y="3"/>
                  </a:lnTo>
                  <a:lnTo>
                    <a:pt x="13" y="3"/>
                  </a:lnTo>
                  <a:lnTo>
                    <a:pt x="10" y="7"/>
                  </a:lnTo>
                  <a:lnTo>
                    <a:pt x="10" y="10"/>
                  </a:lnTo>
                  <a:lnTo>
                    <a:pt x="7" y="13"/>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26" name="Freeform 1198"/>
            <p:cNvSpPr>
              <a:spLocks/>
            </p:cNvSpPr>
            <p:nvPr/>
          </p:nvSpPr>
          <p:spPr bwMode="auto">
            <a:xfrm>
              <a:off x="958" y="2791"/>
              <a:ext cx="4" cy="2"/>
            </a:xfrm>
            <a:custGeom>
              <a:avLst/>
              <a:gdLst>
                <a:gd name="T0" fmla="*/ 87 w 87"/>
                <a:gd name="T1" fmla="*/ 20 h 52"/>
                <a:gd name="T2" fmla="*/ 77 w 87"/>
                <a:gd name="T3" fmla="*/ 20 h 52"/>
                <a:gd name="T4" fmla="*/ 68 w 87"/>
                <a:gd name="T5" fmla="*/ 23 h 52"/>
                <a:gd name="T6" fmla="*/ 61 w 87"/>
                <a:gd name="T7" fmla="*/ 23 h 52"/>
                <a:gd name="T8" fmla="*/ 52 w 87"/>
                <a:gd name="T9" fmla="*/ 23 h 52"/>
                <a:gd name="T10" fmla="*/ 45 w 87"/>
                <a:gd name="T11" fmla="*/ 26 h 52"/>
                <a:gd name="T12" fmla="*/ 35 w 87"/>
                <a:gd name="T13" fmla="*/ 29 h 52"/>
                <a:gd name="T14" fmla="*/ 28 w 87"/>
                <a:gd name="T15" fmla="*/ 32 h 52"/>
                <a:gd name="T16" fmla="*/ 19 w 87"/>
                <a:gd name="T17" fmla="*/ 39 h 52"/>
                <a:gd name="T18" fmla="*/ 9 w 87"/>
                <a:gd name="T19" fmla="*/ 45 h 52"/>
                <a:gd name="T20" fmla="*/ 0 w 87"/>
                <a:gd name="T21" fmla="*/ 52 h 52"/>
                <a:gd name="T22" fmla="*/ 0 w 87"/>
                <a:gd name="T23" fmla="*/ 48 h 52"/>
                <a:gd name="T24" fmla="*/ 0 w 87"/>
                <a:gd name="T25" fmla="*/ 42 h 52"/>
                <a:gd name="T26" fmla="*/ 0 w 87"/>
                <a:gd name="T27" fmla="*/ 39 h 52"/>
                <a:gd name="T28" fmla="*/ 3 w 87"/>
                <a:gd name="T29" fmla="*/ 32 h 52"/>
                <a:gd name="T30" fmla="*/ 6 w 87"/>
                <a:gd name="T31" fmla="*/ 26 h 52"/>
                <a:gd name="T32" fmla="*/ 9 w 87"/>
                <a:gd name="T33" fmla="*/ 20 h 52"/>
                <a:gd name="T34" fmla="*/ 16 w 87"/>
                <a:gd name="T35" fmla="*/ 13 h 52"/>
                <a:gd name="T36" fmla="*/ 25 w 87"/>
                <a:gd name="T37" fmla="*/ 9 h 52"/>
                <a:gd name="T38" fmla="*/ 32 w 87"/>
                <a:gd name="T39" fmla="*/ 3 h 52"/>
                <a:gd name="T40" fmla="*/ 41 w 87"/>
                <a:gd name="T41" fmla="*/ 3 h 52"/>
                <a:gd name="T42" fmla="*/ 48 w 87"/>
                <a:gd name="T43" fmla="*/ 0 h 52"/>
                <a:gd name="T44" fmla="*/ 52 w 87"/>
                <a:gd name="T45" fmla="*/ 0 h 52"/>
                <a:gd name="T46" fmla="*/ 58 w 87"/>
                <a:gd name="T47" fmla="*/ 3 h 52"/>
                <a:gd name="T48" fmla="*/ 64 w 87"/>
                <a:gd name="T49" fmla="*/ 3 h 52"/>
                <a:gd name="T50" fmla="*/ 68 w 87"/>
                <a:gd name="T51" fmla="*/ 6 h 52"/>
                <a:gd name="T52" fmla="*/ 74 w 87"/>
                <a:gd name="T53" fmla="*/ 9 h 52"/>
                <a:gd name="T54" fmla="*/ 80 w 87"/>
                <a:gd name="T55" fmla="*/ 16 h 52"/>
                <a:gd name="T56" fmla="*/ 87 w 87"/>
                <a:gd name="T57" fmla="*/ 2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7" h="52">
                  <a:moveTo>
                    <a:pt x="87" y="20"/>
                  </a:moveTo>
                  <a:lnTo>
                    <a:pt x="77" y="20"/>
                  </a:lnTo>
                  <a:lnTo>
                    <a:pt x="68" y="23"/>
                  </a:lnTo>
                  <a:lnTo>
                    <a:pt x="61" y="23"/>
                  </a:lnTo>
                  <a:lnTo>
                    <a:pt x="52" y="23"/>
                  </a:lnTo>
                  <a:lnTo>
                    <a:pt x="45" y="26"/>
                  </a:lnTo>
                  <a:lnTo>
                    <a:pt x="35" y="29"/>
                  </a:lnTo>
                  <a:lnTo>
                    <a:pt x="28" y="32"/>
                  </a:lnTo>
                  <a:lnTo>
                    <a:pt x="19" y="39"/>
                  </a:lnTo>
                  <a:lnTo>
                    <a:pt x="9" y="45"/>
                  </a:lnTo>
                  <a:lnTo>
                    <a:pt x="0" y="52"/>
                  </a:lnTo>
                  <a:lnTo>
                    <a:pt x="0" y="48"/>
                  </a:lnTo>
                  <a:lnTo>
                    <a:pt x="0" y="42"/>
                  </a:lnTo>
                  <a:lnTo>
                    <a:pt x="0" y="39"/>
                  </a:lnTo>
                  <a:lnTo>
                    <a:pt x="3" y="32"/>
                  </a:lnTo>
                  <a:lnTo>
                    <a:pt x="6" y="26"/>
                  </a:lnTo>
                  <a:lnTo>
                    <a:pt x="9" y="20"/>
                  </a:lnTo>
                  <a:lnTo>
                    <a:pt x="16" y="13"/>
                  </a:lnTo>
                  <a:lnTo>
                    <a:pt x="25" y="9"/>
                  </a:lnTo>
                  <a:lnTo>
                    <a:pt x="32" y="3"/>
                  </a:lnTo>
                  <a:lnTo>
                    <a:pt x="41" y="3"/>
                  </a:lnTo>
                  <a:lnTo>
                    <a:pt x="48" y="0"/>
                  </a:lnTo>
                  <a:lnTo>
                    <a:pt x="52" y="0"/>
                  </a:lnTo>
                  <a:lnTo>
                    <a:pt x="58" y="3"/>
                  </a:lnTo>
                  <a:lnTo>
                    <a:pt x="64" y="3"/>
                  </a:lnTo>
                  <a:lnTo>
                    <a:pt x="68" y="6"/>
                  </a:lnTo>
                  <a:lnTo>
                    <a:pt x="74" y="9"/>
                  </a:lnTo>
                  <a:lnTo>
                    <a:pt x="80" y="16"/>
                  </a:lnTo>
                  <a:lnTo>
                    <a:pt x="87"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27" name="Freeform 1199"/>
            <p:cNvSpPr>
              <a:spLocks/>
            </p:cNvSpPr>
            <p:nvPr/>
          </p:nvSpPr>
          <p:spPr bwMode="auto">
            <a:xfrm>
              <a:off x="955" y="2795"/>
              <a:ext cx="3" cy="2"/>
            </a:xfrm>
            <a:custGeom>
              <a:avLst/>
              <a:gdLst>
                <a:gd name="T0" fmla="*/ 61 w 61"/>
                <a:gd name="T1" fmla="*/ 20 h 49"/>
                <a:gd name="T2" fmla="*/ 49 w 61"/>
                <a:gd name="T3" fmla="*/ 17 h 49"/>
                <a:gd name="T4" fmla="*/ 36 w 61"/>
                <a:gd name="T5" fmla="*/ 17 h 49"/>
                <a:gd name="T6" fmla="*/ 26 w 61"/>
                <a:gd name="T7" fmla="*/ 23 h 49"/>
                <a:gd name="T8" fmla="*/ 17 w 61"/>
                <a:gd name="T9" fmla="*/ 30 h 49"/>
                <a:gd name="T10" fmla="*/ 9 w 61"/>
                <a:gd name="T11" fmla="*/ 39 h 49"/>
                <a:gd name="T12" fmla="*/ 3 w 61"/>
                <a:gd name="T13" fmla="*/ 46 h 49"/>
                <a:gd name="T14" fmla="*/ 0 w 61"/>
                <a:gd name="T15" fmla="*/ 49 h 49"/>
                <a:gd name="T16" fmla="*/ 0 w 61"/>
                <a:gd name="T17" fmla="*/ 42 h 49"/>
                <a:gd name="T18" fmla="*/ 3 w 61"/>
                <a:gd name="T19" fmla="*/ 33 h 49"/>
                <a:gd name="T20" fmla="*/ 6 w 61"/>
                <a:gd name="T21" fmla="*/ 20 h 49"/>
                <a:gd name="T22" fmla="*/ 9 w 61"/>
                <a:gd name="T23" fmla="*/ 13 h 49"/>
                <a:gd name="T24" fmla="*/ 17 w 61"/>
                <a:gd name="T25" fmla="*/ 6 h 49"/>
                <a:gd name="T26" fmla="*/ 23 w 61"/>
                <a:gd name="T27" fmla="*/ 3 h 49"/>
                <a:gd name="T28" fmla="*/ 30 w 61"/>
                <a:gd name="T29" fmla="*/ 0 h 49"/>
                <a:gd name="T30" fmla="*/ 36 w 61"/>
                <a:gd name="T31" fmla="*/ 0 h 49"/>
                <a:gd name="T32" fmla="*/ 42 w 61"/>
                <a:gd name="T33" fmla="*/ 3 h 49"/>
                <a:gd name="T34" fmla="*/ 49 w 61"/>
                <a:gd name="T35" fmla="*/ 6 h 49"/>
                <a:gd name="T36" fmla="*/ 55 w 61"/>
                <a:gd name="T37" fmla="*/ 13 h 49"/>
                <a:gd name="T38" fmla="*/ 61 w 61"/>
                <a:gd name="T39" fmla="*/ 2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49">
                  <a:moveTo>
                    <a:pt x="61" y="20"/>
                  </a:moveTo>
                  <a:lnTo>
                    <a:pt x="49" y="17"/>
                  </a:lnTo>
                  <a:lnTo>
                    <a:pt x="36" y="17"/>
                  </a:lnTo>
                  <a:lnTo>
                    <a:pt x="26" y="23"/>
                  </a:lnTo>
                  <a:lnTo>
                    <a:pt x="17" y="30"/>
                  </a:lnTo>
                  <a:lnTo>
                    <a:pt x="9" y="39"/>
                  </a:lnTo>
                  <a:lnTo>
                    <a:pt x="3" y="46"/>
                  </a:lnTo>
                  <a:lnTo>
                    <a:pt x="0" y="49"/>
                  </a:lnTo>
                  <a:lnTo>
                    <a:pt x="0" y="42"/>
                  </a:lnTo>
                  <a:lnTo>
                    <a:pt x="3" y="33"/>
                  </a:lnTo>
                  <a:lnTo>
                    <a:pt x="6" y="20"/>
                  </a:lnTo>
                  <a:lnTo>
                    <a:pt x="9" y="13"/>
                  </a:lnTo>
                  <a:lnTo>
                    <a:pt x="17" y="6"/>
                  </a:lnTo>
                  <a:lnTo>
                    <a:pt x="23" y="3"/>
                  </a:lnTo>
                  <a:lnTo>
                    <a:pt x="30" y="0"/>
                  </a:lnTo>
                  <a:lnTo>
                    <a:pt x="36" y="0"/>
                  </a:lnTo>
                  <a:lnTo>
                    <a:pt x="42" y="3"/>
                  </a:lnTo>
                  <a:lnTo>
                    <a:pt x="49" y="6"/>
                  </a:lnTo>
                  <a:lnTo>
                    <a:pt x="55" y="13"/>
                  </a:lnTo>
                  <a:lnTo>
                    <a:pt x="61"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28" name="Freeform 1200"/>
            <p:cNvSpPr>
              <a:spLocks/>
            </p:cNvSpPr>
            <p:nvPr/>
          </p:nvSpPr>
          <p:spPr bwMode="auto">
            <a:xfrm>
              <a:off x="964" y="2795"/>
              <a:ext cx="2" cy="2"/>
            </a:xfrm>
            <a:custGeom>
              <a:avLst/>
              <a:gdLst>
                <a:gd name="T0" fmla="*/ 58 w 58"/>
                <a:gd name="T1" fmla="*/ 19 h 39"/>
                <a:gd name="T2" fmla="*/ 45 w 58"/>
                <a:gd name="T3" fmla="*/ 12 h 39"/>
                <a:gd name="T4" fmla="*/ 36 w 58"/>
                <a:gd name="T5" fmla="*/ 12 h 39"/>
                <a:gd name="T6" fmla="*/ 26 w 58"/>
                <a:gd name="T7" fmla="*/ 16 h 39"/>
                <a:gd name="T8" fmla="*/ 20 w 58"/>
                <a:gd name="T9" fmla="*/ 23 h 39"/>
                <a:gd name="T10" fmla="*/ 12 w 58"/>
                <a:gd name="T11" fmla="*/ 26 h 39"/>
                <a:gd name="T12" fmla="*/ 6 w 58"/>
                <a:gd name="T13" fmla="*/ 33 h 39"/>
                <a:gd name="T14" fmla="*/ 3 w 58"/>
                <a:gd name="T15" fmla="*/ 39 h 39"/>
                <a:gd name="T16" fmla="*/ 0 w 58"/>
                <a:gd name="T17" fmla="*/ 39 h 39"/>
                <a:gd name="T18" fmla="*/ 0 w 58"/>
                <a:gd name="T19" fmla="*/ 36 h 39"/>
                <a:gd name="T20" fmla="*/ 3 w 58"/>
                <a:gd name="T21" fmla="*/ 23 h 39"/>
                <a:gd name="T22" fmla="*/ 3 w 58"/>
                <a:gd name="T23" fmla="*/ 12 h 39"/>
                <a:gd name="T24" fmla="*/ 9 w 58"/>
                <a:gd name="T25" fmla="*/ 6 h 39"/>
                <a:gd name="T26" fmla="*/ 12 w 58"/>
                <a:gd name="T27" fmla="*/ 3 h 39"/>
                <a:gd name="T28" fmla="*/ 20 w 58"/>
                <a:gd name="T29" fmla="*/ 0 h 39"/>
                <a:gd name="T30" fmla="*/ 29 w 58"/>
                <a:gd name="T31" fmla="*/ 0 h 39"/>
                <a:gd name="T32" fmla="*/ 36 w 58"/>
                <a:gd name="T33" fmla="*/ 0 h 39"/>
                <a:gd name="T34" fmla="*/ 42 w 58"/>
                <a:gd name="T35" fmla="*/ 6 h 39"/>
                <a:gd name="T36" fmla="*/ 52 w 58"/>
                <a:gd name="T37" fmla="*/ 9 h 39"/>
                <a:gd name="T38" fmla="*/ 58 w 58"/>
                <a:gd name="T39"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8" h="39">
                  <a:moveTo>
                    <a:pt x="58" y="19"/>
                  </a:moveTo>
                  <a:lnTo>
                    <a:pt x="45" y="12"/>
                  </a:lnTo>
                  <a:lnTo>
                    <a:pt x="36" y="12"/>
                  </a:lnTo>
                  <a:lnTo>
                    <a:pt x="26" y="16"/>
                  </a:lnTo>
                  <a:lnTo>
                    <a:pt x="20" y="23"/>
                  </a:lnTo>
                  <a:lnTo>
                    <a:pt x="12" y="26"/>
                  </a:lnTo>
                  <a:lnTo>
                    <a:pt x="6" y="33"/>
                  </a:lnTo>
                  <a:lnTo>
                    <a:pt x="3" y="39"/>
                  </a:lnTo>
                  <a:lnTo>
                    <a:pt x="0" y="39"/>
                  </a:lnTo>
                  <a:lnTo>
                    <a:pt x="0" y="36"/>
                  </a:lnTo>
                  <a:lnTo>
                    <a:pt x="3" y="23"/>
                  </a:lnTo>
                  <a:lnTo>
                    <a:pt x="3" y="12"/>
                  </a:lnTo>
                  <a:lnTo>
                    <a:pt x="9" y="6"/>
                  </a:lnTo>
                  <a:lnTo>
                    <a:pt x="12" y="3"/>
                  </a:lnTo>
                  <a:lnTo>
                    <a:pt x="20" y="0"/>
                  </a:lnTo>
                  <a:lnTo>
                    <a:pt x="29" y="0"/>
                  </a:lnTo>
                  <a:lnTo>
                    <a:pt x="36" y="0"/>
                  </a:lnTo>
                  <a:lnTo>
                    <a:pt x="42" y="6"/>
                  </a:lnTo>
                  <a:lnTo>
                    <a:pt x="52" y="9"/>
                  </a:lnTo>
                  <a:lnTo>
                    <a:pt x="58"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29" name="Freeform 1201"/>
            <p:cNvSpPr>
              <a:spLocks/>
            </p:cNvSpPr>
            <p:nvPr/>
          </p:nvSpPr>
          <p:spPr bwMode="auto">
            <a:xfrm>
              <a:off x="948" y="2687"/>
              <a:ext cx="17" cy="8"/>
            </a:xfrm>
            <a:custGeom>
              <a:avLst/>
              <a:gdLst>
                <a:gd name="T0" fmla="*/ 30 w 393"/>
                <a:gd name="T1" fmla="*/ 156 h 238"/>
                <a:gd name="T2" fmla="*/ 55 w 393"/>
                <a:gd name="T3" fmla="*/ 188 h 238"/>
                <a:gd name="T4" fmla="*/ 91 w 393"/>
                <a:gd name="T5" fmla="*/ 215 h 238"/>
                <a:gd name="T6" fmla="*/ 137 w 393"/>
                <a:gd name="T7" fmla="*/ 231 h 238"/>
                <a:gd name="T8" fmla="*/ 185 w 393"/>
                <a:gd name="T9" fmla="*/ 238 h 238"/>
                <a:gd name="T10" fmla="*/ 240 w 393"/>
                <a:gd name="T11" fmla="*/ 227 h 238"/>
                <a:gd name="T12" fmla="*/ 286 w 393"/>
                <a:gd name="T13" fmla="*/ 199 h 238"/>
                <a:gd name="T14" fmla="*/ 318 w 393"/>
                <a:gd name="T15" fmla="*/ 163 h 238"/>
                <a:gd name="T16" fmla="*/ 344 w 393"/>
                <a:gd name="T17" fmla="*/ 120 h 238"/>
                <a:gd name="T18" fmla="*/ 371 w 393"/>
                <a:gd name="T19" fmla="*/ 78 h 238"/>
                <a:gd name="T20" fmla="*/ 383 w 393"/>
                <a:gd name="T21" fmla="*/ 55 h 238"/>
                <a:gd name="T22" fmla="*/ 387 w 393"/>
                <a:gd name="T23" fmla="*/ 45 h 238"/>
                <a:gd name="T24" fmla="*/ 390 w 393"/>
                <a:gd name="T25" fmla="*/ 32 h 238"/>
                <a:gd name="T26" fmla="*/ 393 w 393"/>
                <a:gd name="T27" fmla="*/ 16 h 238"/>
                <a:gd name="T28" fmla="*/ 393 w 393"/>
                <a:gd name="T29" fmla="*/ 3 h 238"/>
                <a:gd name="T30" fmla="*/ 387 w 393"/>
                <a:gd name="T31" fmla="*/ 0 h 238"/>
                <a:gd name="T32" fmla="*/ 377 w 393"/>
                <a:gd name="T33" fmla="*/ 3 h 238"/>
                <a:gd name="T34" fmla="*/ 371 w 393"/>
                <a:gd name="T35" fmla="*/ 9 h 238"/>
                <a:gd name="T36" fmla="*/ 363 w 393"/>
                <a:gd name="T37" fmla="*/ 22 h 238"/>
                <a:gd name="T38" fmla="*/ 354 w 393"/>
                <a:gd name="T39" fmla="*/ 42 h 238"/>
                <a:gd name="T40" fmla="*/ 344 w 393"/>
                <a:gd name="T41" fmla="*/ 61 h 238"/>
                <a:gd name="T42" fmla="*/ 322 w 393"/>
                <a:gd name="T43" fmla="*/ 94 h 238"/>
                <a:gd name="T44" fmla="*/ 292 w 393"/>
                <a:gd name="T45" fmla="*/ 130 h 238"/>
                <a:gd name="T46" fmla="*/ 253 w 393"/>
                <a:gd name="T47" fmla="*/ 163 h 238"/>
                <a:gd name="T48" fmla="*/ 211 w 393"/>
                <a:gd name="T49" fmla="*/ 182 h 238"/>
                <a:gd name="T50" fmla="*/ 168 w 393"/>
                <a:gd name="T51" fmla="*/ 182 h 238"/>
                <a:gd name="T52" fmla="*/ 130 w 393"/>
                <a:gd name="T53" fmla="*/ 176 h 238"/>
                <a:gd name="T54" fmla="*/ 101 w 393"/>
                <a:gd name="T55" fmla="*/ 160 h 238"/>
                <a:gd name="T56" fmla="*/ 78 w 393"/>
                <a:gd name="T57" fmla="*/ 140 h 238"/>
                <a:gd name="T58" fmla="*/ 61 w 393"/>
                <a:gd name="T59" fmla="*/ 117 h 238"/>
                <a:gd name="T60" fmla="*/ 49 w 393"/>
                <a:gd name="T61" fmla="*/ 94 h 238"/>
                <a:gd name="T62" fmla="*/ 39 w 393"/>
                <a:gd name="T63" fmla="*/ 71 h 238"/>
                <a:gd name="T64" fmla="*/ 26 w 393"/>
                <a:gd name="T65" fmla="*/ 52 h 238"/>
                <a:gd name="T66" fmla="*/ 16 w 393"/>
                <a:gd name="T67" fmla="*/ 36 h 238"/>
                <a:gd name="T68" fmla="*/ 6 w 393"/>
                <a:gd name="T69" fmla="*/ 28 h 238"/>
                <a:gd name="T70" fmla="*/ 0 w 393"/>
                <a:gd name="T71" fmla="*/ 32 h 238"/>
                <a:gd name="T72" fmla="*/ 0 w 393"/>
                <a:gd name="T73" fmla="*/ 55 h 238"/>
                <a:gd name="T74" fmla="*/ 6 w 393"/>
                <a:gd name="T75" fmla="*/ 84 h 238"/>
                <a:gd name="T76" fmla="*/ 16 w 393"/>
                <a:gd name="T77" fmla="*/ 113 h 238"/>
                <a:gd name="T78" fmla="*/ 22 w 393"/>
                <a:gd name="T79" fmla="*/ 133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93" h="238">
                  <a:moveTo>
                    <a:pt x="22" y="136"/>
                  </a:moveTo>
                  <a:lnTo>
                    <a:pt x="30" y="156"/>
                  </a:lnTo>
                  <a:lnTo>
                    <a:pt x="42" y="172"/>
                  </a:lnTo>
                  <a:lnTo>
                    <a:pt x="55" y="188"/>
                  </a:lnTo>
                  <a:lnTo>
                    <a:pt x="71" y="202"/>
                  </a:lnTo>
                  <a:lnTo>
                    <a:pt x="91" y="215"/>
                  </a:lnTo>
                  <a:lnTo>
                    <a:pt x="113" y="224"/>
                  </a:lnTo>
                  <a:lnTo>
                    <a:pt x="137" y="231"/>
                  </a:lnTo>
                  <a:lnTo>
                    <a:pt x="159" y="238"/>
                  </a:lnTo>
                  <a:lnTo>
                    <a:pt x="185" y="238"/>
                  </a:lnTo>
                  <a:lnTo>
                    <a:pt x="211" y="234"/>
                  </a:lnTo>
                  <a:lnTo>
                    <a:pt x="240" y="227"/>
                  </a:lnTo>
                  <a:lnTo>
                    <a:pt x="263" y="215"/>
                  </a:lnTo>
                  <a:lnTo>
                    <a:pt x="286" y="199"/>
                  </a:lnTo>
                  <a:lnTo>
                    <a:pt x="302" y="182"/>
                  </a:lnTo>
                  <a:lnTo>
                    <a:pt x="318" y="163"/>
                  </a:lnTo>
                  <a:lnTo>
                    <a:pt x="332" y="140"/>
                  </a:lnTo>
                  <a:lnTo>
                    <a:pt x="344" y="120"/>
                  </a:lnTo>
                  <a:lnTo>
                    <a:pt x="357" y="97"/>
                  </a:lnTo>
                  <a:lnTo>
                    <a:pt x="371" y="78"/>
                  </a:lnTo>
                  <a:lnTo>
                    <a:pt x="383" y="58"/>
                  </a:lnTo>
                  <a:lnTo>
                    <a:pt x="383" y="55"/>
                  </a:lnTo>
                  <a:lnTo>
                    <a:pt x="387" y="52"/>
                  </a:lnTo>
                  <a:lnTo>
                    <a:pt x="387" y="45"/>
                  </a:lnTo>
                  <a:lnTo>
                    <a:pt x="390" y="39"/>
                  </a:lnTo>
                  <a:lnTo>
                    <a:pt x="390" y="32"/>
                  </a:lnTo>
                  <a:lnTo>
                    <a:pt x="393" y="22"/>
                  </a:lnTo>
                  <a:lnTo>
                    <a:pt x="393" y="16"/>
                  </a:lnTo>
                  <a:lnTo>
                    <a:pt x="393" y="9"/>
                  </a:lnTo>
                  <a:lnTo>
                    <a:pt x="393" y="3"/>
                  </a:lnTo>
                  <a:lnTo>
                    <a:pt x="390" y="0"/>
                  </a:lnTo>
                  <a:lnTo>
                    <a:pt x="387" y="0"/>
                  </a:lnTo>
                  <a:lnTo>
                    <a:pt x="383" y="0"/>
                  </a:lnTo>
                  <a:lnTo>
                    <a:pt x="377" y="3"/>
                  </a:lnTo>
                  <a:lnTo>
                    <a:pt x="374" y="6"/>
                  </a:lnTo>
                  <a:lnTo>
                    <a:pt x="371" y="9"/>
                  </a:lnTo>
                  <a:lnTo>
                    <a:pt x="367" y="16"/>
                  </a:lnTo>
                  <a:lnTo>
                    <a:pt x="363" y="22"/>
                  </a:lnTo>
                  <a:lnTo>
                    <a:pt x="357" y="32"/>
                  </a:lnTo>
                  <a:lnTo>
                    <a:pt x="354" y="42"/>
                  </a:lnTo>
                  <a:lnTo>
                    <a:pt x="351" y="52"/>
                  </a:lnTo>
                  <a:lnTo>
                    <a:pt x="344" y="61"/>
                  </a:lnTo>
                  <a:lnTo>
                    <a:pt x="335" y="78"/>
                  </a:lnTo>
                  <a:lnTo>
                    <a:pt x="322" y="94"/>
                  </a:lnTo>
                  <a:lnTo>
                    <a:pt x="308" y="113"/>
                  </a:lnTo>
                  <a:lnTo>
                    <a:pt x="292" y="130"/>
                  </a:lnTo>
                  <a:lnTo>
                    <a:pt x="273" y="146"/>
                  </a:lnTo>
                  <a:lnTo>
                    <a:pt x="253" y="163"/>
                  </a:lnTo>
                  <a:lnTo>
                    <a:pt x="234" y="172"/>
                  </a:lnTo>
                  <a:lnTo>
                    <a:pt x="211" y="182"/>
                  </a:lnTo>
                  <a:lnTo>
                    <a:pt x="189" y="185"/>
                  </a:lnTo>
                  <a:lnTo>
                    <a:pt x="168" y="182"/>
                  </a:lnTo>
                  <a:lnTo>
                    <a:pt x="149" y="179"/>
                  </a:lnTo>
                  <a:lnTo>
                    <a:pt x="130" y="176"/>
                  </a:lnTo>
                  <a:lnTo>
                    <a:pt x="113" y="169"/>
                  </a:lnTo>
                  <a:lnTo>
                    <a:pt x="101" y="160"/>
                  </a:lnTo>
                  <a:lnTo>
                    <a:pt x="88" y="149"/>
                  </a:lnTo>
                  <a:lnTo>
                    <a:pt x="78" y="140"/>
                  </a:lnTo>
                  <a:lnTo>
                    <a:pt x="68" y="130"/>
                  </a:lnTo>
                  <a:lnTo>
                    <a:pt x="61" y="117"/>
                  </a:lnTo>
                  <a:lnTo>
                    <a:pt x="55" y="107"/>
                  </a:lnTo>
                  <a:lnTo>
                    <a:pt x="49" y="94"/>
                  </a:lnTo>
                  <a:lnTo>
                    <a:pt x="42" y="81"/>
                  </a:lnTo>
                  <a:lnTo>
                    <a:pt x="39" y="71"/>
                  </a:lnTo>
                  <a:lnTo>
                    <a:pt x="33" y="58"/>
                  </a:lnTo>
                  <a:lnTo>
                    <a:pt x="26" y="52"/>
                  </a:lnTo>
                  <a:lnTo>
                    <a:pt x="22" y="42"/>
                  </a:lnTo>
                  <a:lnTo>
                    <a:pt x="16" y="36"/>
                  </a:lnTo>
                  <a:lnTo>
                    <a:pt x="13" y="28"/>
                  </a:lnTo>
                  <a:lnTo>
                    <a:pt x="6" y="28"/>
                  </a:lnTo>
                  <a:lnTo>
                    <a:pt x="3" y="28"/>
                  </a:lnTo>
                  <a:lnTo>
                    <a:pt x="0" y="32"/>
                  </a:lnTo>
                  <a:lnTo>
                    <a:pt x="0" y="42"/>
                  </a:lnTo>
                  <a:lnTo>
                    <a:pt x="0" y="55"/>
                  </a:lnTo>
                  <a:lnTo>
                    <a:pt x="3" y="68"/>
                  </a:lnTo>
                  <a:lnTo>
                    <a:pt x="6" y="84"/>
                  </a:lnTo>
                  <a:lnTo>
                    <a:pt x="10" y="100"/>
                  </a:lnTo>
                  <a:lnTo>
                    <a:pt x="16" y="113"/>
                  </a:lnTo>
                  <a:lnTo>
                    <a:pt x="19" y="127"/>
                  </a:lnTo>
                  <a:lnTo>
                    <a:pt x="22" y="133"/>
                  </a:lnTo>
                  <a:lnTo>
                    <a:pt x="22" y="136"/>
                  </a:lnTo>
                  <a:close/>
                </a:path>
              </a:pathLst>
            </a:custGeom>
            <a:solidFill>
              <a:srgbClr val="CB65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30" name="Freeform 1202"/>
            <p:cNvSpPr>
              <a:spLocks/>
            </p:cNvSpPr>
            <p:nvPr/>
          </p:nvSpPr>
          <p:spPr bwMode="auto">
            <a:xfrm>
              <a:off x="967" y="2685"/>
              <a:ext cx="34" cy="51"/>
            </a:xfrm>
            <a:custGeom>
              <a:avLst/>
              <a:gdLst>
                <a:gd name="T0" fmla="*/ 600 w 798"/>
                <a:gd name="T1" fmla="*/ 1386 h 1429"/>
                <a:gd name="T2" fmla="*/ 476 w 798"/>
                <a:gd name="T3" fmla="*/ 1419 h 1429"/>
                <a:gd name="T4" fmla="*/ 363 w 798"/>
                <a:gd name="T5" fmla="*/ 1429 h 1429"/>
                <a:gd name="T6" fmla="*/ 262 w 798"/>
                <a:gd name="T7" fmla="*/ 1413 h 1429"/>
                <a:gd name="T8" fmla="*/ 171 w 798"/>
                <a:gd name="T9" fmla="*/ 1363 h 1429"/>
                <a:gd name="T10" fmla="*/ 83 w 798"/>
                <a:gd name="T11" fmla="*/ 1253 h 1429"/>
                <a:gd name="T12" fmla="*/ 22 w 798"/>
                <a:gd name="T13" fmla="*/ 1046 h 1429"/>
                <a:gd name="T14" fmla="*/ 0 w 798"/>
                <a:gd name="T15" fmla="*/ 792 h 1429"/>
                <a:gd name="T16" fmla="*/ 3 w 798"/>
                <a:gd name="T17" fmla="*/ 518 h 1429"/>
                <a:gd name="T18" fmla="*/ 25 w 798"/>
                <a:gd name="T19" fmla="*/ 258 h 1429"/>
                <a:gd name="T20" fmla="*/ 42 w 798"/>
                <a:gd name="T21" fmla="*/ 137 h 1429"/>
                <a:gd name="T22" fmla="*/ 45 w 798"/>
                <a:gd name="T23" fmla="*/ 107 h 1429"/>
                <a:gd name="T24" fmla="*/ 52 w 798"/>
                <a:gd name="T25" fmla="*/ 65 h 1429"/>
                <a:gd name="T26" fmla="*/ 64 w 798"/>
                <a:gd name="T27" fmla="*/ 26 h 1429"/>
                <a:gd name="T28" fmla="*/ 80 w 798"/>
                <a:gd name="T29" fmla="*/ 3 h 1429"/>
                <a:gd name="T30" fmla="*/ 94 w 798"/>
                <a:gd name="T31" fmla="*/ 7 h 1429"/>
                <a:gd name="T32" fmla="*/ 94 w 798"/>
                <a:gd name="T33" fmla="*/ 26 h 1429"/>
                <a:gd name="T34" fmla="*/ 90 w 798"/>
                <a:gd name="T35" fmla="*/ 58 h 1429"/>
                <a:gd name="T36" fmla="*/ 83 w 798"/>
                <a:gd name="T37" fmla="*/ 101 h 1429"/>
                <a:gd name="T38" fmla="*/ 77 w 798"/>
                <a:gd name="T39" fmla="*/ 150 h 1429"/>
                <a:gd name="T40" fmla="*/ 68 w 798"/>
                <a:gd name="T41" fmla="*/ 225 h 1429"/>
                <a:gd name="T42" fmla="*/ 49 w 798"/>
                <a:gd name="T43" fmla="*/ 414 h 1429"/>
                <a:gd name="T44" fmla="*/ 38 w 798"/>
                <a:gd name="T45" fmla="*/ 681 h 1429"/>
                <a:gd name="T46" fmla="*/ 58 w 798"/>
                <a:gd name="T47" fmla="*/ 965 h 1429"/>
                <a:gd name="T48" fmla="*/ 129 w 798"/>
                <a:gd name="T49" fmla="*/ 1206 h 1429"/>
                <a:gd name="T50" fmla="*/ 217 w 798"/>
                <a:gd name="T51" fmla="*/ 1317 h 1429"/>
                <a:gd name="T52" fmla="*/ 278 w 798"/>
                <a:gd name="T53" fmla="*/ 1353 h 1429"/>
                <a:gd name="T54" fmla="*/ 360 w 798"/>
                <a:gd name="T55" fmla="*/ 1377 h 1429"/>
                <a:gd name="T56" fmla="*/ 457 w 798"/>
                <a:gd name="T57" fmla="*/ 1377 h 1429"/>
                <a:gd name="T58" fmla="*/ 577 w 798"/>
                <a:gd name="T59" fmla="*/ 1347 h 1429"/>
                <a:gd name="T60" fmla="*/ 652 w 798"/>
                <a:gd name="T61" fmla="*/ 1321 h 1429"/>
                <a:gd name="T62" fmla="*/ 678 w 798"/>
                <a:gd name="T63" fmla="*/ 1305 h 1429"/>
                <a:gd name="T64" fmla="*/ 717 w 798"/>
                <a:gd name="T65" fmla="*/ 1281 h 1429"/>
                <a:gd name="T66" fmla="*/ 756 w 798"/>
                <a:gd name="T67" fmla="*/ 1262 h 1429"/>
                <a:gd name="T68" fmla="*/ 789 w 798"/>
                <a:gd name="T69" fmla="*/ 1256 h 1429"/>
                <a:gd name="T70" fmla="*/ 798 w 798"/>
                <a:gd name="T71" fmla="*/ 1272 h 1429"/>
                <a:gd name="T72" fmla="*/ 778 w 798"/>
                <a:gd name="T73" fmla="*/ 1298 h 1429"/>
                <a:gd name="T74" fmla="*/ 737 w 798"/>
                <a:gd name="T75" fmla="*/ 1321 h 1429"/>
                <a:gd name="T76" fmla="*/ 695 w 798"/>
                <a:gd name="T77" fmla="*/ 1344 h 1429"/>
                <a:gd name="T78" fmla="*/ 668 w 798"/>
                <a:gd name="T79" fmla="*/ 1357 h 1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8" h="1429">
                  <a:moveTo>
                    <a:pt x="662" y="1360"/>
                  </a:moveTo>
                  <a:lnTo>
                    <a:pt x="600" y="1386"/>
                  </a:lnTo>
                  <a:lnTo>
                    <a:pt x="536" y="1405"/>
                  </a:lnTo>
                  <a:lnTo>
                    <a:pt x="476" y="1419"/>
                  </a:lnTo>
                  <a:lnTo>
                    <a:pt x="418" y="1425"/>
                  </a:lnTo>
                  <a:lnTo>
                    <a:pt x="363" y="1429"/>
                  </a:lnTo>
                  <a:lnTo>
                    <a:pt x="311" y="1422"/>
                  </a:lnTo>
                  <a:lnTo>
                    <a:pt x="262" y="1413"/>
                  </a:lnTo>
                  <a:lnTo>
                    <a:pt x="214" y="1389"/>
                  </a:lnTo>
                  <a:lnTo>
                    <a:pt x="171" y="1363"/>
                  </a:lnTo>
                  <a:lnTo>
                    <a:pt x="132" y="1327"/>
                  </a:lnTo>
                  <a:lnTo>
                    <a:pt x="83" y="1253"/>
                  </a:lnTo>
                  <a:lnTo>
                    <a:pt x="49" y="1158"/>
                  </a:lnTo>
                  <a:lnTo>
                    <a:pt x="22" y="1046"/>
                  </a:lnTo>
                  <a:lnTo>
                    <a:pt x="6" y="926"/>
                  </a:lnTo>
                  <a:lnTo>
                    <a:pt x="0" y="792"/>
                  </a:lnTo>
                  <a:lnTo>
                    <a:pt x="0" y="659"/>
                  </a:lnTo>
                  <a:lnTo>
                    <a:pt x="3" y="518"/>
                  </a:lnTo>
                  <a:lnTo>
                    <a:pt x="13" y="385"/>
                  </a:lnTo>
                  <a:lnTo>
                    <a:pt x="25" y="258"/>
                  </a:lnTo>
                  <a:lnTo>
                    <a:pt x="38" y="140"/>
                  </a:lnTo>
                  <a:lnTo>
                    <a:pt x="42" y="137"/>
                  </a:lnTo>
                  <a:lnTo>
                    <a:pt x="42" y="124"/>
                  </a:lnTo>
                  <a:lnTo>
                    <a:pt x="45" y="107"/>
                  </a:lnTo>
                  <a:lnTo>
                    <a:pt x="49" y="88"/>
                  </a:lnTo>
                  <a:lnTo>
                    <a:pt x="52" y="65"/>
                  </a:lnTo>
                  <a:lnTo>
                    <a:pt x="58" y="46"/>
                  </a:lnTo>
                  <a:lnTo>
                    <a:pt x="64" y="26"/>
                  </a:lnTo>
                  <a:lnTo>
                    <a:pt x="71" y="13"/>
                  </a:lnTo>
                  <a:lnTo>
                    <a:pt x="80" y="3"/>
                  </a:lnTo>
                  <a:lnTo>
                    <a:pt x="87" y="0"/>
                  </a:lnTo>
                  <a:lnTo>
                    <a:pt x="94" y="7"/>
                  </a:lnTo>
                  <a:lnTo>
                    <a:pt x="94" y="13"/>
                  </a:lnTo>
                  <a:lnTo>
                    <a:pt x="94" y="26"/>
                  </a:lnTo>
                  <a:lnTo>
                    <a:pt x="94" y="38"/>
                  </a:lnTo>
                  <a:lnTo>
                    <a:pt x="90" y="58"/>
                  </a:lnTo>
                  <a:lnTo>
                    <a:pt x="87" y="78"/>
                  </a:lnTo>
                  <a:lnTo>
                    <a:pt x="83" y="101"/>
                  </a:lnTo>
                  <a:lnTo>
                    <a:pt x="80" y="124"/>
                  </a:lnTo>
                  <a:lnTo>
                    <a:pt x="77" y="150"/>
                  </a:lnTo>
                  <a:lnTo>
                    <a:pt x="74" y="176"/>
                  </a:lnTo>
                  <a:lnTo>
                    <a:pt x="68" y="225"/>
                  </a:lnTo>
                  <a:lnTo>
                    <a:pt x="58" y="306"/>
                  </a:lnTo>
                  <a:lnTo>
                    <a:pt x="49" y="414"/>
                  </a:lnTo>
                  <a:lnTo>
                    <a:pt x="42" y="541"/>
                  </a:lnTo>
                  <a:lnTo>
                    <a:pt x="38" y="681"/>
                  </a:lnTo>
                  <a:lnTo>
                    <a:pt x="45" y="825"/>
                  </a:lnTo>
                  <a:lnTo>
                    <a:pt x="58" y="965"/>
                  </a:lnTo>
                  <a:lnTo>
                    <a:pt x="83" y="1096"/>
                  </a:lnTo>
                  <a:lnTo>
                    <a:pt x="129" y="1206"/>
                  </a:lnTo>
                  <a:lnTo>
                    <a:pt x="187" y="1292"/>
                  </a:lnTo>
                  <a:lnTo>
                    <a:pt x="217" y="1317"/>
                  </a:lnTo>
                  <a:lnTo>
                    <a:pt x="247" y="1338"/>
                  </a:lnTo>
                  <a:lnTo>
                    <a:pt x="278" y="1353"/>
                  </a:lnTo>
                  <a:lnTo>
                    <a:pt x="318" y="1366"/>
                  </a:lnTo>
                  <a:lnTo>
                    <a:pt x="360" y="1377"/>
                  </a:lnTo>
                  <a:lnTo>
                    <a:pt x="405" y="1380"/>
                  </a:lnTo>
                  <a:lnTo>
                    <a:pt x="457" y="1377"/>
                  </a:lnTo>
                  <a:lnTo>
                    <a:pt x="516" y="1366"/>
                  </a:lnTo>
                  <a:lnTo>
                    <a:pt x="577" y="1347"/>
                  </a:lnTo>
                  <a:lnTo>
                    <a:pt x="649" y="1321"/>
                  </a:lnTo>
                  <a:lnTo>
                    <a:pt x="652" y="1321"/>
                  </a:lnTo>
                  <a:lnTo>
                    <a:pt x="662" y="1314"/>
                  </a:lnTo>
                  <a:lnTo>
                    <a:pt x="678" y="1305"/>
                  </a:lnTo>
                  <a:lnTo>
                    <a:pt x="695" y="1292"/>
                  </a:lnTo>
                  <a:lnTo>
                    <a:pt x="717" y="1281"/>
                  </a:lnTo>
                  <a:lnTo>
                    <a:pt x="737" y="1269"/>
                  </a:lnTo>
                  <a:lnTo>
                    <a:pt x="756" y="1262"/>
                  </a:lnTo>
                  <a:lnTo>
                    <a:pt x="775" y="1256"/>
                  </a:lnTo>
                  <a:lnTo>
                    <a:pt x="789" y="1256"/>
                  </a:lnTo>
                  <a:lnTo>
                    <a:pt x="798" y="1262"/>
                  </a:lnTo>
                  <a:lnTo>
                    <a:pt x="798" y="1272"/>
                  </a:lnTo>
                  <a:lnTo>
                    <a:pt x="792" y="1285"/>
                  </a:lnTo>
                  <a:lnTo>
                    <a:pt x="778" y="1298"/>
                  </a:lnTo>
                  <a:lnTo>
                    <a:pt x="759" y="1311"/>
                  </a:lnTo>
                  <a:lnTo>
                    <a:pt x="737" y="1321"/>
                  </a:lnTo>
                  <a:lnTo>
                    <a:pt x="717" y="1334"/>
                  </a:lnTo>
                  <a:lnTo>
                    <a:pt x="695" y="1344"/>
                  </a:lnTo>
                  <a:lnTo>
                    <a:pt x="678" y="1353"/>
                  </a:lnTo>
                  <a:lnTo>
                    <a:pt x="668" y="1357"/>
                  </a:lnTo>
                  <a:lnTo>
                    <a:pt x="662" y="1360"/>
                  </a:lnTo>
                  <a:close/>
                </a:path>
              </a:pathLst>
            </a:custGeom>
            <a:solidFill>
              <a:srgbClr val="CB65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31" name="Freeform 1203"/>
            <p:cNvSpPr>
              <a:spLocks/>
            </p:cNvSpPr>
            <p:nvPr/>
          </p:nvSpPr>
          <p:spPr bwMode="auto">
            <a:xfrm>
              <a:off x="993" y="2758"/>
              <a:ext cx="38" cy="47"/>
            </a:xfrm>
            <a:custGeom>
              <a:avLst/>
              <a:gdLst>
                <a:gd name="T0" fmla="*/ 767 w 860"/>
                <a:gd name="T1" fmla="*/ 1305 h 1334"/>
                <a:gd name="T2" fmla="*/ 682 w 860"/>
                <a:gd name="T3" fmla="*/ 1322 h 1334"/>
                <a:gd name="T4" fmla="*/ 600 w 860"/>
                <a:gd name="T5" fmla="*/ 1331 h 1334"/>
                <a:gd name="T6" fmla="*/ 523 w 860"/>
                <a:gd name="T7" fmla="*/ 1334 h 1334"/>
                <a:gd name="T8" fmla="*/ 451 w 860"/>
                <a:gd name="T9" fmla="*/ 1328 h 1334"/>
                <a:gd name="T10" fmla="*/ 383 w 860"/>
                <a:gd name="T11" fmla="*/ 1305 h 1334"/>
                <a:gd name="T12" fmla="*/ 318 w 860"/>
                <a:gd name="T13" fmla="*/ 1265 h 1334"/>
                <a:gd name="T14" fmla="*/ 253 w 860"/>
                <a:gd name="T15" fmla="*/ 1207 h 1334"/>
                <a:gd name="T16" fmla="*/ 192 w 860"/>
                <a:gd name="T17" fmla="*/ 1123 h 1334"/>
                <a:gd name="T18" fmla="*/ 127 w 860"/>
                <a:gd name="T19" fmla="*/ 1011 h 1334"/>
                <a:gd name="T20" fmla="*/ 64 w 860"/>
                <a:gd name="T21" fmla="*/ 871 h 1334"/>
                <a:gd name="T22" fmla="*/ 19 w 860"/>
                <a:gd name="T23" fmla="*/ 737 h 1334"/>
                <a:gd name="T24" fmla="*/ 0 w 860"/>
                <a:gd name="T25" fmla="*/ 613 h 1334"/>
                <a:gd name="T26" fmla="*/ 6 w 860"/>
                <a:gd name="T27" fmla="*/ 499 h 1334"/>
                <a:gd name="T28" fmla="*/ 30 w 860"/>
                <a:gd name="T29" fmla="*/ 398 h 1334"/>
                <a:gd name="T30" fmla="*/ 64 w 860"/>
                <a:gd name="T31" fmla="*/ 310 h 1334"/>
                <a:gd name="T32" fmla="*/ 113 w 860"/>
                <a:gd name="T33" fmla="*/ 229 h 1334"/>
                <a:gd name="T34" fmla="*/ 172 w 860"/>
                <a:gd name="T35" fmla="*/ 160 h 1334"/>
                <a:gd name="T36" fmla="*/ 237 w 860"/>
                <a:gd name="T37" fmla="*/ 98 h 1334"/>
                <a:gd name="T38" fmla="*/ 299 w 860"/>
                <a:gd name="T39" fmla="*/ 49 h 1334"/>
                <a:gd name="T40" fmla="*/ 360 w 860"/>
                <a:gd name="T41" fmla="*/ 7 h 1334"/>
                <a:gd name="T42" fmla="*/ 363 w 860"/>
                <a:gd name="T43" fmla="*/ 7 h 1334"/>
                <a:gd name="T44" fmla="*/ 371 w 860"/>
                <a:gd name="T45" fmla="*/ 7 h 1334"/>
                <a:gd name="T46" fmla="*/ 377 w 860"/>
                <a:gd name="T47" fmla="*/ 3 h 1334"/>
                <a:gd name="T48" fmla="*/ 390 w 860"/>
                <a:gd name="T49" fmla="*/ 3 h 1334"/>
                <a:gd name="T50" fmla="*/ 402 w 860"/>
                <a:gd name="T51" fmla="*/ 3 h 1334"/>
                <a:gd name="T52" fmla="*/ 419 w 860"/>
                <a:gd name="T53" fmla="*/ 0 h 1334"/>
                <a:gd name="T54" fmla="*/ 438 w 860"/>
                <a:gd name="T55" fmla="*/ 0 h 1334"/>
                <a:gd name="T56" fmla="*/ 457 w 860"/>
                <a:gd name="T57" fmla="*/ 0 h 1334"/>
                <a:gd name="T58" fmla="*/ 481 w 860"/>
                <a:gd name="T59" fmla="*/ 0 h 1334"/>
                <a:gd name="T60" fmla="*/ 503 w 860"/>
                <a:gd name="T61" fmla="*/ 3 h 1334"/>
                <a:gd name="T62" fmla="*/ 487 w 860"/>
                <a:gd name="T63" fmla="*/ 10 h 1334"/>
                <a:gd name="T64" fmla="*/ 442 w 860"/>
                <a:gd name="T65" fmla="*/ 33 h 1334"/>
                <a:gd name="T66" fmla="*/ 377 w 860"/>
                <a:gd name="T67" fmla="*/ 69 h 1334"/>
                <a:gd name="T68" fmla="*/ 302 w 860"/>
                <a:gd name="T69" fmla="*/ 121 h 1334"/>
                <a:gd name="T70" fmla="*/ 228 w 860"/>
                <a:gd name="T71" fmla="*/ 190 h 1334"/>
                <a:gd name="T72" fmla="*/ 156 w 860"/>
                <a:gd name="T73" fmla="*/ 278 h 1334"/>
                <a:gd name="T74" fmla="*/ 100 w 860"/>
                <a:gd name="T75" fmla="*/ 385 h 1334"/>
                <a:gd name="T76" fmla="*/ 68 w 860"/>
                <a:gd name="T77" fmla="*/ 508 h 1334"/>
                <a:gd name="T78" fmla="*/ 68 w 860"/>
                <a:gd name="T79" fmla="*/ 659 h 1334"/>
                <a:gd name="T80" fmla="*/ 110 w 860"/>
                <a:gd name="T81" fmla="*/ 828 h 1334"/>
                <a:gd name="T82" fmla="*/ 188 w 860"/>
                <a:gd name="T83" fmla="*/ 1005 h 1334"/>
                <a:gd name="T84" fmla="*/ 273 w 860"/>
                <a:gd name="T85" fmla="*/ 1129 h 1334"/>
                <a:gd name="T86" fmla="*/ 366 w 860"/>
                <a:gd name="T87" fmla="*/ 1207 h 1334"/>
                <a:gd name="T88" fmla="*/ 461 w 860"/>
                <a:gd name="T89" fmla="*/ 1253 h 1334"/>
                <a:gd name="T90" fmla="*/ 555 w 860"/>
                <a:gd name="T91" fmla="*/ 1269 h 1334"/>
                <a:gd name="T92" fmla="*/ 640 w 860"/>
                <a:gd name="T93" fmla="*/ 1269 h 1334"/>
                <a:gd name="T94" fmla="*/ 718 w 860"/>
                <a:gd name="T95" fmla="*/ 1256 h 1334"/>
                <a:gd name="T96" fmla="*/ 783 w 860"/>
                <a:gd name="T97" fmla="*/ 1240 h 1334"/>
                <a:gd name="T98" fmla="*/ 828 w 860"/>
                <a:gd name="T99" fmla="*/ 1229 h 1334"/>
                <a:gd name="T100" fmla="*/ 854 w 860"/>
                <a:gd name="T101" fmla="*/ 1233 h 1334"/>
                <a:gd name="T102" fmla="*/ 860 w 860"/>
                <a:gd name="T103" fmla="*/ 1243 h 1334"/>
                <a:gd name="T104" fmla="*/ 857 w 860"/>
                <a:gd name="T105" fmla="*/ 1256 h 1334"/>
                <a:gd name="T106" fmla="*/ 850 w 860"/>
                <a:gd name="T107" fmla="*/ 1265 h 1334"/>
                <a:gd name="T108" fmla="*/ 838 w 860"/>
                <a:gd name="T109" fmla="*/ 1272 h 1334"/>
                <a:gd name="T110" fmla="*/ 822 w 860"/>
                <a:gd name="T111" fmla="*/ 1282 h 1334"/>
                <a:gd name="T112" fmla="*/ 808 w 860"/>
                <a:gd name="T113" fmla="*/ 1289 h 1334"/>
                <a:gd name="T114" fmla="*/ 792 w 860"/>
                <a:gd name="T115" fmla="*/ 1295 h 1334"/>
                <a:gd name="T116" fmla="*/ 779 w 860"/>
                <a:gd name="T117" fmla="*/ 1301 h 1334"/>
                <a:gd name="T118" fmla="*/ 770 w 860"/>
                <a:gd name="T119" fmla="*/ 1305 h 1334"/>
                <a:gd name="T120" fmla="*/ 767 w 860"/>
                <a:gd name="T121" fmla="*/ 1305 h 1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0" h="1334">
                  <a:moveTo>
                    <a:pt x="767" y="1305"/>
                  </a:moveTo>
                  <a:lnTo>
                    <a:pt x="682" y="1322"/>
                  </a:lnTo>
                  <a:lnTo>
                    <a:pt x="600" y="1331"/>
                  </a:lnTo>
                  <a:lnTo>
                    <a:pt x="523" y="1334"/>
                  </a:lnTo>
                  <a:lnTo>
                    <a:pt x="451" y="1328"/>
                  </a:lnTo>
                  <a:lnTo>
                    <a:pt x="383" y="1305"/>
                  </a:lnTo>
                  <a:lnTo>
                    <a:pt x="318" y="1265"/>
                  </a:lnTo>
                  <a:lnTo>
                    <a:pt x="253" y="1207"/>
                  </a:lnTo>
                  <a:lnTo>
                    <a:pt x="192" y="1123"/>
                  </a:lnTo>
                  <a:lnTo>
                    <a:pt x="127" y="1011"/>
                  </a:lnTo>
                  <a:lnTo>
                    <a:pt x="64" y="871"/>
                  </a:lnTo>
                  <a:lnTo>
                    <a:pt x="19" y="737"/>
                  </a:lnTo>
                  <a:lnTo>
                    <a:pt x="0" y="613"/>
                  </a:lnTo>
                  <a:lnTo>
                    <a:pt x="6" y="499"/>
                  </a:lnTo>
                  <a:lnTo>
                    <a:pt x="30" y="398"/>
                  </a:lnTo>
                  <a:lnTo>
                    <a:pt x="64" y="310"/>
                  </a:lnTo>
                  <a:lnTo>
                    <a:pt x="113" y="229"/>
                  </a:lnTo>
                  <a:lnTo>
                    <a:pt x="172" y="160"/>
                  </a:lnTo>
                  <a:lnTo>
                    <a:pt x="237" y="98"/>
                  </a:lnTo>
                  <a:lnTo>
                    <a:pt x="299" y="49"/>
                  </a:lnTo>
                  <a:lnTo>
                    <a:pt x="360" y="7"/>
                  </a:lnTo>
                  <a:lnTo>
                    <a:pt x="363" y="7"/>
                  </a:lnTo>
                  <a:lnTo>
                    <a:pt x="371" y="7"/>
                  </a:lnTo>
                  <a:lnTo>
                    <a:pt x="377" y="3"/>
                  </a:lnTo>
                  <a:lnTo>
                    <a:pt x="390" y="3"/>
                  </a:lnTo>
                  <a:lnTo>
                    <a:pt x="402" y="3"/>
                  </a:lnTo>
                  <a:lnTo>
                    <a:pt x="419" y="0"/>
                  </a:lnTo>
                  <a:lnTo>
                    <a:pt x="438" y="0"/>
                  </a:lnTo>
                  <a:lnTo>
                    <a:pt x="457" y="0"/>
                  </a:lnTo>
                  <a:lnTo>
                    <a:pt x="481" y="0"/>
                  </a:lnTo>
                  <a:lnTo>
                    <a:pt x="503" y="3"/>
                  </a:lnTo>
                  <a:lnTo>
                    <a:pt x="487" y="10"/>
                  </a:lnTo>
                  <a:lnTo>
                    <a:pt x="442" y="33"/>
                  </a:lnTo>
                  <a:lnTo>
                    <a:pt x="377" y="69"/>
                  </a:lnTo>
                  <a:lnTo>
                    <a:pt x="302" y="121"/>
                  </a:lnTo>
                  <a:lnTo>
                    <a:pt x="228" y="190"/>
                  </a:lnTo>
                  <a:lnTo>
                    <a:pt x="156" y="278"/>
                  </a:lnTo>
                  <a:lnTo>
                    <a:pt x="100" y="385"/>
                  </a:lnTo>
                  <a:lnTo>
                    <a:pt x="68" y="508"/>
                  </a:lnTo>
                  <a:lnTo>
                    <a:pt x="68" y="659"/>
                  </a:lnTo>
                  <a:lnTo>
                    <a:pt x="110" y="828"/>
                  </a:lnTo>
                  <a:lnTo>
                    <a:pt x="188" y="1005"/>
                  </a:lnTo>
                  <a:lnTo>
                    <a:pt x="273" y="1129"/>
                  </a:lnTo>
                  <a:lnTo>
                    <a:pt x="366" y="1207"/>
                  </a:lnTo>
                  <a:lnTo>
                    <a:pt x="461" y="1253"/>
                  </a:lnTo>
                  <a:lnTo>
                    <a:pt x="555" y="1269"/>
                  </a:lnTo>
                  <a:lnTo>
                    <a:pt x="640" y="1269"/>
                  </a:lnTo>
                  <a:lnTo>
                    <a:pt x="718" y="1256"/>
                  </a:lnTo>
                  <a:lnTo>
                    <a:pt x="783" y="1240"/>
                  </a:lnTo>
                  <a:lnTo>
                    <a:pt x="828" y="1229"/>
                  </a:lnTo>
                  <a:lnTo>
                    <a:pt x="854" y="1233"/>
                  </a:lnTo>
                  <a:lnTo>
                    <a:pt x="860" y="1243"/>
                  </a:lnTo>
                  <a:lnTo>
                    <a:pt x="857" y="1256"/>
                  </a:lnTo>
                  <a:lnTo>
                    <a:pt x="850" y="1265"/>
                  </a:lnTo>
                  <a:lnTo>
                    <a:pt x="838" y="1272"/>
                  </a:lnTo>
                  <a:lnTo>
                    <a:pt x="822" y="1282"/>
                  </a:lnTo>
                  <a:lnTo>
                    <a:pt x="808" y="1289"/>
                  </a:lnTo>
                  <a:lnTo>
                    <a:pt x="792" y="1295"/>
                  </a:lnTo>
                  <a:lnTo>
                    <a:pt x="779" y="1301"/>
                  </a:lnTo>
                  <a:lnTo>
                    <a:pt x="770" y="1305"/>
                  </a:lnTo>
                  <a:lnTo>
                    <a:pt x="767" y="1305"/>
                  </a:lnTo>
                  <a:close/>
                </a:path>
              </a:pathLst>
            </a:custGeom>
            <a:solidFill>
              <a:srgbClr val="CB65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32" name="Freeform 1204"/>
            <p:cNvSpPr>
              <a:spLocks/>
            </p:cNvSpPr>
            <p:nvPr/>
          </p:nvSpPr>
          <p:spPr bwMode="auto">
            <a:xfrm>
              <a:off x="1027" y="2858"/>
              <a:ext cx="16" cy="28"/>
            </a:xfrm>
            <a:custGeom>
              <a:avLst/>
              <a:gdLst>
                <a:gd name="T0" fmla="*/ 77 w 366"/>
                <a:gd name="T1" fmla="*/ 672 h 799"/>
                <a:gd name="T2" fmla="*/ 58 w 366"/>
                <a:gd name="T3" fmla="*/ 607 h 799"/>
                <a:gd name="T4" fmla="*/ 39 w 366"/>
                <a:gd name="T5" fmla="*/ 531 h 799"/>
                <a:gd name="T6" fmla="*/ 19 w 366"/>
                <a:gd name="T7" fmla="*/ 457 h 799"/>
                <a:gd name="T8" fmla="*/ 6 w 366"/>
                <a:gd name="T9" fmla="*/ 379 h 799"/>
                <a:gd name="T10" fmla="*/ 0 w 366"/>
                <a:gd name="T11" fmla="*/ 307 h 799"/>
                <a:gd name="T12" fmla="*/ 9 w 366"/>
                <a:gd name="T13" fmla="*/ 248 h 799"/>
                <a:gd name="T14" fmla="*/ 32 w 366"/>
                <a:gd name="T15" fmla="*/ 193 h 799"/>
                <a:gd name="T16" fmla="*/ 67 w 366"/>
                <a:gd name="T17" fmla="*/ 141 h 799"/>
                <a:gd name="T18" fmla="*/ 103 w 366"/>
                <a:gd name="T19" fmla="*/ 95 h 799"/>
                <a:gd name="T20" fmla="*/ 130 w 366"/>
                <a:gd name="T21" fmla="*/ 72 h 799"/>
                <a:gd name="T22" fmla="*/ 149 w 366"/>
                <a:gd name="T23" fmla="*/ 59 h 799"/>
                <a:gd name="T24" fmla="*/ 191 w 366"/>
                <a:gd name="T25" fmla="*/ 36 h 799"/>
                <a:gd name="T26" fmla="*/ 250 w 366"/>
                <a:gd name="T27" fmla="*/ 17 h 799"/>
                <a:gd name="T28" fmla="*/ 324 w 366"/>
                <a:gd name="T29" fmla="*/ 3 h 799"/>
                <a:gd name="T30" fmla="*/ 360 w 366"/>
                <a:gd name="T31" fmla="*/ 0 h 799"/>
                <a:gd name="T32" fmla="*/ 328 w 366"/>
                <a:gd name="T33" fmla="*/ 14 h 799"/>
                <a:gd name="T34" fmla="*/ 275 w 366"/>
                <a:gd name="T35" fmla="*/ 36 h 799"/>
                <a:gd name="T36" fmla="*/ 220 w 366"/>
                <a:gd name="T37" fmla="*/ 69 h 799"/>
                <a:gd name="T38" fmla="*/ 168 w 366"/>
                <a:gd name="T39" fmla="*/ 102 h 799"/>
                <a:gd name="T40" fmla="*/ 136 w 366"/>
                <a:gd name="T41" fmla="*/ 138 h 799"/>
                <a:gd name="T42" fmla="*/ 110 w 366"/>
                <a:gd name="T43" fmla="*/ 177 h 799"/>
                <a:gd name="T44" fmla="*/ 91 w 366"/>
                <a:gd name="T45" fmla="*/ 219 h 799"/>
                <a:gd name="T46" fmla="*/ 74 w 366"/>
                <a:gd name="T47" fmla="*/ 268 h 799"/>
                <a:gd name="T48" fmla="*/ 64 w 366"/>
                <a:gd name="T49" fmla="*/ 320 h 799"/>
                <a:gd name="T50" fmla="*/ 61 w 366"/>
                <a:gd name="T51" fmla="*/ 388 h 799"/>
                <a:gd name="T52" fmla="*/ 77 w 366"/>
                <a:gd name="T53" fmla="*/ 483 h 799"/>
                <a:gd name="T54" fmla="*/ 107 w 366"/>
                <a:gd name="T55" fmla="*/ 591 h 799"/>
                <a:gd name="T56" fmla="*/ 143 w 366"/>
                <a:gd name="T57" fmla="*/ 691 h 799"/>
                <a:gd name="T58" fmla="*/ 179 w 366"/>
                <a:gd name="T59" fmla="*/ 773 h 799"/>
                <a:gd name="T60" fmla="*/ 188 w 366"/>
                <a:gd name="T61" fmla="*/ 796 h 799"/>
                <a:gd name="T62" fmla="*/ 165 w 366"/>
                <a:gd name="T63" fmla="*/ 790 h 799"/>
                <a:gd name="T64" fmla="*/ 136 w 366"/>
                <a:gd name="T65" fmla="*/ 773 h 799"/>
                <a:gd name="T66" fmla="*/ 107 w 366"/>
                <a:gd name="T67" fmla="*/ 747 h 799"/>
                <a:gd name="T68" fmla="*/ 87 w 366"/>
                <a:gd name="T69" fmla="*/ 702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799">
                  <a:moveTo>
                    <a:pt x="87" y="702"/>
                  </a:moveTo>
                  <a:lnTo>
                    <a:pt x="77" y="672"/>
                  </a:lnTo>
                  <a:lnTo>
                    <a:pt x="67" y="639"/>
                  </a:lnTo>
                  <a:lnTo>
                    <a:pt x="58" y="607"/>
                  </a:lnTo>
                  <a:lnTo>
                    <a:pt x="48" y="571"/>
                  </a:lnTo>
                  <a:lnTo>
                    <a:pt x="39" y="531"/>
                  </a:lnTo>
                  <a:lnTo>
                    <a:pt x="28" y="496"/>
                  </a:lnTo>
                  <a:lnTo>
                    <a:pt x="19" y="457"/>
                  </a:lnTo>
                  <a:lnTo>
                    <a:pt x="12" y="418"/>
                  </a:lnTo>
                  <a:lnTo>
                    <a:pt x="6" y="379"/>
                  </a:lnTo>
                  <a:lnTo>
                    <a:pt x="0" y="340"/>
                  </a:lnTo>
                  <a:lnTo>
                    <a:pt x="0" y="307"/>
                  </a:lnTo>
                  <a:lnTo>
                    <a:pt x="3" y="277"/>
                  </a:lnTo>
                  <a:lnTo>
                    <a:pt x="9" y="248"/>
                  </a:lnTo>
                  <a:lnTo>
                    <a:pt x="19" y="219"/>
                  </a:lnTo>
                  <a:lnTo>
                    <a:pt x="32" y="193"/>
                  </a:lnTo>
                  <a:lnTo>
                    <a:pt x="48" y="166"/>
                  </a:lnTo>
                  <a:lnTo>
                    <a:pt x="67" y="141"/>
                  </a:lnTo>
                  <a:lnTo>
                    <a:pt x="84" y="117"/>
                  </a:lnTo>
                  <a:lnTo>
                    <a:pt x="103" y="95"/>
                  </a:lnTo>
                  <a:lnTo>
                    <a:pt x="126" y="72"/>
                  </a:lnTo>
                  <a:lnTo>
                    <a:pt x="130" y="72"/>
                  </a:lnTo>
                  <a:lnTo>
                    <a:pt x="136" y="66"/>
                  </a:lnTo>
                  <a:lnTo>
                    <a:pt x="149" y="59"/>
                  </a:lnTo>
                  <a:lnTo>
                    <a:pt x="168" y="45"/>
                  </a:lnTo>
                  <a:lnTo>
                    <a:pt x="191" y="36"/>
                  </a:lnTo>
                  <a:lnTo>
                    <a:pt x="217" y="26"/>
                  </a:lnTo>
                  <a:lnTo>
                    <a:pt x="250" y="17"/>
                  </a:lnTo>
                  <a:lnTo>
                    <a:pt x="286" y="6"/>
                  </a:lnTo>
                  <a:lnTo>
                    <a:pt x="324" y="3"/>
                  </a:lnTo>
                  <a:lnTo>
                    <a:pt x="366" y="0"/>
                  </a:lnTo>
                  <a:lnTo>
                    <a:pt x="360" y="0"/>
                  </a:lnTo>
                  <a:lnTo>
                    <a:pt x="347" y="6"/>
                  </a:lnTo>
                  <a:lnTo>
                    <a:pt x="328" y="14"/>
                  </a:lnTo>
                  <a:lnTo>
                    <a:pt x="305" y="26"/>
                  </a:lnTo>
                  <a:lnTo>
                    <a:pt x="275" y="36"/>
                  </a:lnTo>
                  <a:lnTo>
                    <a:pt x="250" y="53"/>
                  </a:lnTo>
                  <a:lnTo>
                    <a:pt x="220" y="69"/>
                  </a:lnTo>
                  <a:lnTo>
                    <a:pt x="191" y="85"/>
                  </a:lnTo>
                  <a:lnTo>
                    <a:pt x="168" y="102"/>
                  </a:lnTo>
                  <a:lnTo>
                    <a:pt x="152" y="121"/>
                  </a:lnTo>
                  <a:lnTo>
                    <a:pt x="136" y="138"/>
                  </a:lnTo>
                  <a:lnTo>
                    <a:pt x="122" y="157"/>
                  </a:lnTo>
                  <a:lnTo>
                    <a:pt x="110" y="177"/>
                  </a:lnTo>
                  <a:lnTo>
                    <a:pt x="100" y="196"/>
                  </a:lnTo>
                  <a:lnTo>
                    <a:pt x="91" y="219"/>
                  </a:lnTo>
                  <a:lnTo>
                    <a:pt x="81" y="241"/>
                  </a:lnTo>
                  <a:lnTo>
                    <a:pt x="74" y="268"/>
                  </a:lnTo>
                  <a:lnTo>
                    <a:pt x="67" y="294"/>
                  </a:lnTo>
                  <a:lnTo>
                    <a:pt x="64" y="320"/>
                  </a:lnTo>
                  <a:lnTo>
                    <a:pt x="61" y="352"/>
                  </a:lnTo>
                  <a:lnTo>
                    <a:pt x="61" y="388"/>
                  </a:lnTo>
                  <a:lnTo>
                    <a:pt x="67" y="431"/>
                  </a:lnTo>
                  <a:lnTo>
                    <a:pt x="77" y="483"/>
                  </a:lnTo>
                  <a:lnTo>
                    <a:pt x="91" y="536"/>
                  </a:lnTo>
                  <a:lnTo>
                    <a:pt x="107" y="591"/>
                  </a:lnTo>
                  <a:lnTo>
                    <a:pt x="122" y="643"/>
                  </a:lnTo>
                  <a:lnTo>
                    <a:pt x="143" y="691"/>
                  </a:lnTo>
                  <a:lnTo>
                    <a:pt x="158" y="738"/>
                  </a:lnTo>
                  <a:lnTo>
                    <a:pt x="179" y="773"/>
                  </a:lnTo>
                  <a:lnTo>
                    <a:pt x="194" y="799"/>
                  </a:lnTo>
                  <a:lnTo>
                    <a:pt x="188" y="796"/>
                  </a:lnTo>
                  <a:lnTo>
                    <a:pt x="179" y="793"/>
                  </a:lnTo>
                  <a:lnTo>
                    <a:pt x="165" y="790"/>
                  </a:lnTo>
                  <a:lnTo>
                    <a:pt x="152" y="783"/>
                  </a:lnTo>
                  <a:lnTo>
                    <a:pt x="136" y="773"/>
                  </a:lnTo>
                  <a:lnTo>
                    <a:pt x="122" y="760"/>
                  </a:lnTo>
                  <a:lnTo>
                    <a:pt x="107" y="747"/>
                  </a:lnTo>
                  <a:lnTo>
                    <a:pt x="97" y="727"/>
                  </a:lnTo>
                  <a:lnTo>
                    <a:pt x="87" y="702"/>
                  </a:lnTo>
                  <a:close/>
                </a:path>
              </a:pathLst>
            </a:custGeom>
            <a:solidFill>
              <a:srgbClr val="CB65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33" name="Freeform 1205"/>
            <p:cNvSpPr>
              <a:spLocks/>
            </p:cNvSpPr>
            <p:nvPr/>
          </p:nvSpPr>
          <p:spPr bwMode="auto">
            <a:xfrm>
              <a:off x="947" y="2922"/>
              <a:ext cx="46" cy="40"/>
            </a:xfrm>
            <a:custGeom>
              <a:avLst/>
              <a:gdLst>
                <a:gd name="T0" fmla="*/ 84 w 1049"/>
                <a:gd name="T1" fmla="*/ 1115 h 1115"/>
                <a:gd name="T2" fmla="*/ 52 w 1049"/>
                <a:gd name="T3" fmla="*/ 998 h 1115"/>
                <a:gd name="T4" fmla="*/ 29 w 1049"/>
                <a:gd name="T5" fmla="*/ 884 h 1115"/>
                <a:gd name="T6" fmla="*/ 9 w 1049"/>
                <a:gd name="T7" fmla="*/ 770 h 1115"/>
                <a:gd name="T8" fmla="*/ 0 w 1049"/>
                <a:gd name="T9" fmla="*/ 658 h 1115"/>
                <a:gd name="T10" fmla="*/ 0 w 1049"/>
                <a:gd name="T11" fmla="*/ 555 h 1115"/>
                <a:gd name="T12" fmla="*/ 9 w 1049"/>
                <a:gd name="T13" fmla="*/ 453 h 1115"/>
                <a:gd name="T14" fmla="*/ 29 w 1049"/>
                <a:gd name="T15" fmla="*/ 359 h 1115"/>
                <a:gd name="T16" fmla="*/ 58 w 1049"/>
                <a:gd name="T17" fmla="*/ 271 h 1115"/>
                <a:gd name="T18" fmla="*/ 104 w 1049"/>
                <a:gd name="T19" fmla="*/ 196 h 1115"/>
                <a:gd name="T20" fmla="*/ 159 w 1049"/>
                <a:gd name="T21" fmla="*/ 130 h 1115"/>
                <a:gd name="T22" fmla="*/ 256 w 1049"/>
                <a:gd name="T23" fmla="*/ 55 h 1115"/>
                <a:gd name="T24" fmla="*/ 357 w 1049"/>
                <a:gd name="T25" fmla="*/ 13 h 1115"/>
                <a:gd name="T26" fmla="*/ 454 w 1049"/>
                <a:gd name="T27" fmla="*/ 0 h 1115"/>
                <a:gd name="T28" fmla="*/ 552 w 1049"/>
                <a:gd name="T29" fmla="*/ 9 h 1115"/>
                <a:gd name="T30" fmla="*/ 646 w 1049"/>
                <a:gd name="T31" fmla="*/ 36 h 1115"/>
                <a:gd name="T32" fmla="*/ 737 w 1049"/>
                <a:gd name="T33" fmla="*/ 75 h 1115"/>
                <a:gd name="T34" fmla="*/ 824 w 1049"/>
                <a:gd name="T35" fmla="*/ 124 h 1115"/>
                <a:gd name="T36" fmla="*/ 906 w 1049"/>
                <a:gd name="T37" fmla="*/ 176 h 1115"/>
                <a:gd name="T38" fmla="*/ 981 w 1049"/>
                <a:gd name="T39" fmla="*/ 221 h 1115"/>
                <a:gd name="T40" fmla="*/ 1049 w 1049"/>
                <a:gd name="T41" fmla="*/ 260 h 1115"/>
                <a:gd name="T42" fmla="*/ 1045 w 1049"/>
                <a:gd name="T43" fmla="*/ 263 h 1115"/>
                <a:gd name="T44" fmla="*/ 1039 w 1049"/>
                <a:gd name="T45" fmla="*/ 263 h 1115"/>
                <a:gd name="T46" fmla="*/ 1025 w 1049"/>
                <a:gd name="T47" fmla="*/ 263 h 1115"/>
                <a:gd name="T48" fmla="*/ 1013 w 1049"/>
                <a:gd name="T49" fmla="*/ 263 h 1115"/>
                <a:gd name="T50" fmla="*/ 997 w 1049"/>
                <a:gd name="T51" fmla="*/ 263 h 1115"/>
                <a:gd name="T52" fmla="*/ 977 w 1049"/>
                <a:gd name="T53" fmla="*/ 263 h 1115"/>
                <a:gd name="T54" fmla="*/ 957 w 1049"/>
                <a:gd name="T55" fmla="*/ 260 h 1115"/>
                <a:gd name="T56" fmla="*/ 942 w 1049"/>
                <a:gd name="T57" fmla="*/ 257 h 1115"/>
                <a:gd name="T58" fmla="*/ 925 w 1049"/>
                <a:gd name="T59" fmla="*/ 251 h 1115"/>
                <a:gd name="T60" fmla="*/ 909 w 1049"/>
                <a:gd name="T61" fmla="*/ 241 h 1115"/>
                <a:gd name="T62" fmla="*/ 886 w 1049"/>
                <a:gd name="T63" fmla="*/ 221 h 1115"/>
                <a:gd name="T64" fmla="*/ 844 w 1049"/>
                <a:gd name="T65" fmla="*/ 192 h 1115"/>
                <a:gd name="T66" fmla="*/ 786 w 1049"/>
                <a:gd name="T67" fmla="*/ 156 h 1115"/>
                <a:gd name="T68" fmla="*/ 714 w 1049"/>
                <a:gd name="T69" fmla="*/ 117 h 1115"/>
                <a:gd name="T70" fmla="*/ 632 w 1049"/>
                <a:gd name="T71" fmla="*/ 81 h 1115"/>
                <a:gd name="T72" fmla="*/ 545 w 1049"/>
                <a:gd name="T73" fmla="*/ 58 h 1115"/>
                <a:gd name="T74" fmla="*/ 454 w 1049"/>
                <a:gd name="T75" fmla="*/ 52 h 1115"/>
                <a:gd name="T76" fmla="*/ 363 w 1049"/>
                <a:gd name="T77" fmla="*/ 64 h 1115"/>
                <a:gd name="T78" fmla="*/ 272 w 1049"/>
                <a:gd name="T79" fmla="*/ 104 h 1115"/>
                <a:gd name="T80" fmla="*/ 187 w 1049"/>
                <a:gd name="T81" fmla="*/ 176 h 1115"/>
                <a:gd name="T82" fmla="*/ 181 w 1049"/>
                <a:gd name="T83" fmla="*/ 182 h 1115"/>
                <a:gd name="T84" fmla="*/ 165 w 1049"/>
                <a:gd name="T85" fmla="*/ 202 h 1115"/>
                <a:gd name="T86" fmla="*/ 143 w 1049"/>
                <a:gd name="T87" fmla="*/ 235 h 1115"/>
                <a:gd name="T88" fmla="*/ 116 w 1049"/>
                <a:gd name="T89" fmla="*/ 287 h 1115"/>
                <a:gd name="T90" fmla="*/ 90 w 1049"/>
                <a:gd name="T91" fmla="*/ 356 h 1115"/>
                <a:gd name="T92" fmla="*/ 71 w 1049"/>
                <a:gd name="T93" fmla="*/ 443 h 1115"/>
                <a:gd name="T94" fmla="*/ 58 w 1049"/>
                <a:gd name="T95" fmla="*/ 555 h 1115"/>
                <a:gd name="T96" fmla="*/ 58 w 1049"/>
                <a:gd name="T97" fmla="*/ 685 h 1115"/>
                <a:gd name="T98" fmla="*/ 77 w 1049"/>
                <a:gd name="T99" fmla="*/ 842 h 1115"/>
                <a:gd name="T100" fmla="*/ 113 w 1049"/>
                <a:gd name="T101" fmla="*/ 1024 h 1115"/>
                <a:gd name="T102" fmla="*/ 116 w 1049"/>
                <a:gd name="T103" fmla="*/ 1044 h 1115"/>
                <a:gd name="T104" fmla="*/ 116 w 1049"/>
                <a:gd name="T105" fmla="*/ 1057 h 1115"/>
                <a:gd name="T106" fmla="*/ 113 w 1049"/>
                <a:gd name="T107" fmla="*/ 1069 h 1115"/>
                <a:gd name="T108" fmla="*/ 110 w 1049"/>
                <a:gd name="T109" fmla="*/ 1083 h 1115"/>
                <a:gd name="T110" fmla="*/ 104 w 1049"/>
                <a:gd name="T111" fmla="*/ 1093 h 1115"/>
                <a:gd name="T112" fmla="*/ 101 w 1049"/>
                <a:gd name="T113" fmla="*/ 1102 h 1115"/>
                <a:gd name="T114" fmla="*/ 94 w 1049"/>
                <a:gd name="T115" fmla="*/ 1108 h 1115"/>
                <a:gd name="T116" fmla="*/ 87 w 1049"/>
                <a:gd name="T117" fmla="*/ 1112 h 1115"/>
                <a:gd name="T118" fmla="*/ 84 w 1049"/>
                <a:gd name="T119" fmla="*/ 1115 h 1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49" h="1115">
                  <a:moveTo>
                    <a:pt x="84" y="1115"/>
                  </a:moveTo>
                  <a:lnTo>
                    <a:pt x="52" y="998"/>
                  </a:lnTo>
                  <a:lnTo>
                    <a:pt x="29" y="884"/>
                  </a:lnTo>
                  <a:lnTo>
                    <a:pt x="9" y="770"/>
                  </a:lnTo>
                  <a:lnTo>
                    <a:pt x="0" y="658"/>
                  </a:lnTo>
                  <a:lnTo>
                    <a:pt x="0" y="555"/>
                  </a:lnTo>
                  <a:lnTo>
                    <a:pt x="9" y="453"/>
                  </a:lnTo>
                  <a:lnTo>
                    <a:pt x="29" y="359"/>
                  </a:lnTo>
                  <a:lnTo>
                    <a:pt x="58" y="271"/>
                  </a:lnTo>
                  <a:lnTo>
                    <a:pt x="104" y="196"/>
                  </a:lnTo>
                  <a:lnTo>
                    <a:pt x="159" y="130"/>
                  </a:lnTo>
                  <a:lnTo>
                    <a:pt x="256" y="55"/>
                  </a:lnTo>
                  <a:lnTo>
                    <a:pt x="357" y="13"/>
                  </a:lnTo>
                  <a:lnTo>
                    <a:pt x="454" y="0"/>
                  </a:lnTo>
                  <a:lnTo>
                    <a:pt x="552" y="9"/>
                  </a:lnTo>
                  <a:lnTo>
                    <a:pt x="646" y="36"/>
                  </a:lnTo>
                  <a:lnTo>
                    <a:pt x="737" y="75"/>
                  </a:lnTo>
                  <a:lnTo>
                    <a:pt x="824" y="124"/>
                  </a:lnTo>
                  <a:lnTo>
                    <a:pt x="906" y="176"/>
                  </a:lnTo>
                  <a:lnTo>
                    <a:pt x="981" y="221"/>
                  </a:lnTo>
                  <a:lnTo>
                    <a:pt x="1049" y="260"/>
                  </a:lnTo>
                  <a:lnTo>
                    <a:pt x="1045" y="263"/>
                  </a:lnTo>
                  <a:lnTo>
                    <a:pt x="1039" y="263"/>
                  </a:lnTo>
                  <a:lnTo>
                    <a:pt x="1025" y="263"/>
                  </a:lnTo>
                  <a:lnTo>
                    <a:pt x="1013" y="263"/>
                  </a:lnTo>
                  <a:lnTo>
                    <a:pt x="997" y="263"/>
                  </a:lnTo>
                  <a:lnTo>
                    <a:pt x="977" y="263"/>
                  </a:lnTo>
                  <a:lnTo>
                    <a:pt x="957" y="260"/>
                  </a:lnTo>
                  <a:lnTo>
                    <a:pt x="942" y="257"/>
                  </a:lnTo>
                  <a:lnTo>
                    <a:pt x="925" y="251"/>
                  </a:lnTo>
                  <a:lnTo>
                    <a:pt x="909" y="241"/>
                  </a:lnTo>
                  <a:lnTo>
                    <a:pt x="886" y="221"/>
                  </a:lnTo>
                  <a:lnTo>
                    <a:pt x="844" y="192"/>
                  </a:lnTo>
                  <a:lnTo>
                    <a:pt x="786" y="156"/>
                  </a:lnTo>
                  <a:lnTo>
                    <a:pt x="714" y="117"/>
                  </a:lnTo>
                  <a:lnTo>
                    <a:pt x="632" y="81"/>
                  </a:lnTo>
                  <a:lnTo>
                    <a:pt x="545" y="58"/>
                  </a:lnTo>
                  <a:lnTo>
                    <a:pt x="454" y="52"/>
                  </a:lnTo>
                  <a:lnTo>
                    <a:pt x="363" y="64"/>
                  </a:lnTo>
                  <a:lnTo>
                    <a:pt x="272" y="104"/>
                  </a:lnTo>
                  <a:lnTo>
                    <a:pt x="187" y="176"/>
                  </a:lnTo>
                  <a:lnTo>
                    <a:pt x="181" y="182"/>
                  </a:lnTo>
                  <a:lnTo>
                    <a:pt x="165" y="202"/>
                  </a:lnTo>
                  <a:lnTo>
                    <a:pt x="143" y="235"/>
                  </a:lnTo>
                  <a:lnTo>
                    <a:pt x="116" y="287"/>
                  </a:lnTo>
                  <a:lnTo>
                    <a:pt x="90" y="356"/>
                  </a:lnTo>
                  <a:lnTo>
                    <a:pt x="71" y="443"/>
                  </a:lnTo>
                  <a:lnTo>
                    <a:pt x="58" y="555"/>
                  </a:lnTo>
                  <a:lnTo>
                    <a:pt x="58" y="685"/>
                  </a:lnTo>
                  <a:lnTo>
                    <a:pt x="77" y="842"/>
                  </a:lnTo>
                  <a:lnTo>
                    <a:pt x="113" y="1024"/>
                  </a:lnTo>
                  <a:lnTo>
                    <a:pt x="116" y="1044"/>
                  </a:lnTo>
                  <a:lnTo>
                    <a:pt x="116" y="1057"/>
                  </a:lnTo>
                  <a:lnTo>
                    <a:pt x="113" y="1069"/>
                  </a:lnTo>
                  <a:lnTo>
                    <a:pt x="110" y="1083"/>
                  </a:lnTo>
                  <a:lnTo>
                    <a:pt x="104" y="1093"/>
                  </a:lnTo>
                  <a:lnTo>
                    <a:pt x="101" y="1102"/>
                  </a:lnTo>
                  <a:lnTo>
                    <a:pt x="94" y="1108"/>
                  </a:lnTo>
                  <a:lnTo>
                    <a:pt x="87" y="1112"/>
                  </a:lnTo>
                  <a:lnTo>
                    <a:pt x="84" y="1115"/>
                  </a:lnTo>
                  <a:close/>
                </a:path>
              </a:pathLst>
            </a:custGeom>
            <a:solidFill>
              <a:srgbClr val="CB65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34" name="Freeform 1206"/>
            <p:cNvSpPr>
              <a:spLocks/>
            </p:cNvSpPr>
            <p:nvPr/>
          </p:nvSpPr>
          <p:spPr bwMode="auto">
            <a:xfrm>
              <a:off x="898" y="2932"/>
              <a:ext cx="49" cy="37"/>
            </a:xfrm>
            <a:custGeom>
              <a:avLst/>
              <a:gdLst>
                <a:gd name="T0" fmla="*/ 1033 w 1117"/>
                <a:gd name="T1" fmla="*/ 627 h 1015"/>
                <a:gd name="T2" fmla="*/ 893 w 1117"/>
                <a:gd name="T3" fmla="*/ 356 h 1015"/>
                <a:gd name="T4" fmla="*/ 730 w 1117"/>
                <a:gd name="T5" fmla="*/ 187 h 1015"/>
                <a:gd name="T6" fmla="*/ 543 w 1117"/>
                <a:gd name="T7" fmla="*/ 85 h 1015"/>
                <a:gd name="T8" fmla="*/ 337 w 1117"/>
                <a:gd name="T9" fmla="*/ 24 h 1015"/>
                <a:gd name="T10" fmla="*/ 224 w 1117"/>
                <a:gd name="T11" fmla="*/ 0 h 1015"/>
                <a:gd name="T12" fmla="*/ 185 w 1117"/>
                <a:gd name="T13" fmla="*/ 7 h 1015"/>
                <a:gd name="T14" fmla="*/ 123 w 1117"/>
                <a:gd name="T15" fmla="*/ 17 h 1015"/>
                <a:gd name="T16" fmla="*/ 62 w 1117"/>
                <a:gd name="T17" fmla="*/ 30 h 1015"/>
                <a:gd name="T18" fmla="*/ 13 w 1117"/>
                <a:gd name="T19" fmla="*/ 56 h 1015"/>
                <a:gd name="T20" fmla="*/ 4 w 1117"/>
                <a:gd name="T21" fmla="*/ 69 h 1015"/>
                <a:gd name="T22" fmla="*/ 29 w 1117"/>
                <a:gd name="T23" fmla="*/ 66 h 1015"/>
                <a:gd name="T24" fmla="*/ 75 w 1117"/>
                <a:gd name="T25" fmla="*/ 63 h 1015"/>
                <a:gd name="T26" fmla="*/ 133 w 1117"/>
                <a:gd name="T27" fmla="*/ 60 h 1015"/>
                <a:gd name="T28" fmla="*/ 195 w 1117"/>
                <a:gd name="T29" fmla="*/ 66 h 1015"/>
                <a:gd name="T30" fmla="*/ 260 w 1117"/>
                <a:gd name="T31" fmla="*/ 79 h 1015"/>
                <a:gd name="T32" fmla="*/ 354 w 1117"/>
                <a:gd name="T33" fmla="*/ 96 h 1015"/>
                <a:gd name="T34" fmla="*/ 468 w 1117"/>
                <a:gd name="T35" fmla="*/ 124 h 1015"/>
                <a:gd name="T36" fmla="*/ 595 w 1117"/>
                <a:gd name="T37" fmla="*/ 177 h 1015"/>
                <a:gd name="T38" fmla="*/ 724 w 1117"/>
                <a:gd name="T39" fmla="*/ 262 h 1015"/>
                <a:gd name="T40" fmla="*/ 841 w 1117"/>
                <a:gd name="T41" fmla="*/ 389 h 1015"/>
                <a:gd name="T42" fmla="*/ 928 w 1117"/>
                <a:gd name="T43" fmla="*/ 525 h 1015"/>
                <a:gd name="T44" fmla="*/ 991 w 1117"/>
                <a:gd name="T45" fmla="*/ 660 h 1015"/>
                <a:gd name="T46" fmla="*/ 1029 w 1117"/>
                <a:gd name="T47" fmla="*/ 776 h 1015"/>
                <a:gd name="T48" fmla="*/ 1052 w 1117"/>
                <a:gd name="T49" fmla="*/ 875 h 1015"/>
                <a:gd name="T50" fmla="*/ 1062 w 1117"/>
                <a:gd name="T51" fmla="*/ 917 h 1015"/>
                <a:gd name="T52" fmla="*/ 1065 w 1117"/>
                <a:gd name="T53" fmla="*/ 940 h 1015"/>
                <a:gd name="T54" fmla="*/ 1075 w 1117"/>
                <a:gd name="T55" fmla="*/ 969 h 1015"/>
                <a:gd name="T56" fmla="*/ 1088 w 1117"/>
                <a:gd name="T57" fmla="*/ 999 h 1015"/>
                <a:gd name="T58" fmla="*/ 1104 w 1117"/>
                <a:gd name="T59" fmla="*/ 1015 h 1015"/>
                <a:gd name="T60" fmla="*/ 1114 w 1117"/>
                <a:gd name="T61" fmla="*/ 1008 h 1015"/>
                <a:gd name="T62" fmla="*/ 1114 w 1117"/>
                <a:gd name="T63" fmla="*/ 966 h 1015"/>
                <a:gd name="T64" fmla="*/ 1107 w 1117"/>
                <a:gd name="T65" fmla="*/ 908 h 1015"/>
                <a:gd name="T66" fmla="*/ 1101 w 1117"/>
                <a:gd name="T67" fmla="*/ 852 h 1015"/>
                <a:gd name="T68" fmla="*/ 1095 w 1117"/>
                <a:gd name="T69" fmla="*/ 816 h 1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17" h="1015">
                  <a:moveTo>
                    <a:pt x="1095" y="809"/>
                  </a:moveTo>
                  <a:lnTo>
                    <a:pt x="1033" y="627"/>
                  </a:lnTo>
                  <a:lnTo>
                    <a:pt x="968" y="477"/>
                  </a:lnTo>
                  <a:lnTo>
                    <a:pt x="893" y="356"/>
                  </a:lnTo>
                  <a:lnTo>
                    <a:pt x="815" y="262"/>
                  </a:lnTo>
                  <a:lnTo>
                    <a:pt x="730" y="187"/>
                  </a:lnTo>
                  <a:lnTo>
                    <a:pt x="640" y="127"/>
                  </a:lnTo>
                  <a:lnTo>
                    <a:pt x="543" y="85"/>
                  </a:lnTo>
                  <a:lnTo>
                    <a:pt x="442" y="52"/>
                  </a:lnTo>
                  <a:lnTo>
                    <a:pt x="337" y="24"/>
                  </a:lnTo>
                  <a:lnTo>
                    <a:pt x="227" y="0"/>
                  </a:lnTo>
                  <a:lnTo>
                    <a:pt x="224" y="0"/>
                  </a:lnTo>
                  <a:lnTo>
                    <a:pt x="208" y="3"/>
                  </a:lnTo>
                  <a:lnTo>
                    <a:pt x="185" y="7"/>
                  </a:lnTo>
                  <a:lnTo>
                    <a:pt x="156" y="10"/>
                  </a:lnTo>
                  <a:lnTo>
                    <a:pt x="123" y="17"/>
                  </a:lnTo>
                  <a:lnTo>
                    <a:pt x="91" y="24"/>
                  </a:lnTo>
                  <a:lnTo>
                    <a:pt x="62" y="30"/>
                  </a:lnTo>
                  <a:lnTo>
                    <a:pt x="32" y="43"/>
                  </a:lnTo>
                  <a:lnTo>
                    <a:pt x="13" y="56"/>
                  </a:lnTo>
                  <a:lnTo>
                    <a:pt x="0" y="72"/>
                  </a:lnTo>
                  <a:lnTo>
                    <a:pt x="4" y="69"/>
                  </a:lnTo>
                  <a:lnTo>
                    <a:pt x="13" y="69"/>
                  </a:lnTo>
                  <a:lnTo>
                    <a:pt x="29" y="66"/>
                  </a:lnTo>
                  <a:lnTo>
                    <a:pt x="52" y="63"/>
                  </a:lnTo>
                  <a:lnTo>
                    <a:pt x="75" y="63"/>
                  </a:lnTo>
                  <a:lnTo>
                    <a:pt x="104" y="60"/>
                  </a:lnTo>
                  <a:lnTo>
                    <a:pt x="133" y="60"/>
                  </a:lnTo>
                  <a:lnTo>
                    <a:pt x="163" y="63"/>
                  </a:lnTo>
                  <a:lnTo>
                    <a:pt x="195" y="66"/>
                  </a:lnTo>
                  <a:lnTo>
                    <a:pt x="224" y="72"/>
                  </a:lnTo>
                  <a:lnTo>
                    <a:pt x="260" y="79"/>
                  </a:lnTo>
                  <a:lnTo>
                    <a:pt x="302" y="85"/>
                  </a:lnTo>
                  <a:lnTo>
                    <a:pt x="354" y="96"/>
                  </a:lnTo>
                  <a:lnTo>
                    <a:pt x="409" y="108"/>
                  </a:lnTo>
                  <a:lnTo>
                    <a:pt x="468" y="124"/>
                  </a:lnTo>
                  <a:lnTo>
                    <a:pt x="529" y="144"/>
                  </a:lnTo>
                  <a:lnTo>
                    <a:pt x="595" y="177"/>
                  </a:lnTo>
                  <a:lnTo>
                    <a:pt x="659" y="212"/>
                  </a:lnTo>
                  <a:lnTo>
                    <a:pt x="724" y="262"/>
                  </a:lnTo>
                  <a:lnTo>
                    <a:pt x="786" y="323"/>
                  </a:lnTo>
                  <a:lnTo>
                    <a:pt x="841" y="389"/>
                  </a:lnTo>
                  <a:lnTo>
                    <a:pt x="890" y="458"/>
                  </a:lnTo>
                  <a:lnTo>
                    <a:pt x="928" y="525"/>
                  </a:lnTo>
                  <a:lnTo>
                    <a:pt x="964" y="594"/>
                  </a:lnTo>
                  <a:lnTo>
                    <a:pt x="991" y="660"/>
                  </a:lnTo>
                  <a:lnTo>
                    <a:pt x="1013" y="721"/>
                  </a:lnTo>
                  <a:lnTo>
                    <a:pt x="1029" y="776"/>
                  </a:lnTo>
                  <a:lnTo>
                    <a:pt x="1043" y="829"/>
                  </a:lnTo>
                  <a:lnTo>
                    <a:pt x="1052" y="875"/>
                  </a:lnTo>
                  <a:lnTo>
                    <a:pt x="1062" y="914"/>
                  </a:lnTo>
                  <a:lnTo>
                    <a:pt x="1062" y="917"/>
                  </a:lnTo>
                  <a:lnTo>
                    <a:pt x="1062" y="927"/>
                  </a:lnTo>
                  <a:lnTo>
                    <a:pt x="1065" y="940"/>
                  </a:lnTo>
                  <a:lnTo>
                    <a:pt x="1071" y="953"/>
                  </a:lnTo>
                  <a:lnTo>
                    <a:pt x="1075" y="969"/>
                  </a:lnTo>
                  <a:lnTo>
                    <a:pt x="1082" y="986"/>
                  </a:lnTo>
                  <a:lnTo>
                    <a:pt x="1088" y="999"/>
                  </a:lnTo>
                  <a:lnTo>
                    <a:pt x="1095" y="1011"/>
                  </a:lnTo>
                  <a:lnTo>
                    <a:pt x="1104" y="1015"/>
                  </a:lnTo>
                  <a:lnTo>
                    <a:pt x="1110" y="1015"/>
                  </a:lnTo>
                  <a:lnTo>
                    <a:pt x="1114" y="1008"/>
                  </a:lnTo>
                  <a:lnTo>
                    <a:pt x="1117" y="989"/>
                  </a:lnTo>
                  <a:lnTo>
                    <a:pt x="1114" y="966"/>
                  </a:lnTo>
                  <a:lnTo>
                    <a:pt x="1114" y="936"/>
                  </a:lnTo>
                  <a:lnTo>
                    <a:pt x="1107" y="908"/>
                  </a:lnTo>
                  <a:lnTo>
                    <a:pt x="1104" y="878"/>
                  </a:lnTo>
                  <a:lnTo>
                    <a:pt x="1101" y="852"/>
                  </a:lnTo>
                  <a:lnTo>
                    <a:pt x="1098" y="829"/>
                  </a:lnTo>
                  <a:lnTo>
                    <a:pt x="1095" y="816"/>
                  </a:lnTo>
                  <a:lnTo>
                    <a:pt x="1095" y="809"/>
                  </a:lnTo>
                  <a:close/>
                </a:path>
              </a:pathLst>
            </a:custGeom>
            <a:solidFill>
              <a:srgbClr val="CB65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35" name="Freeform 1207"/>
            <p:cNvSpPr>
              <a:spLocks/>
            </p:cNvSpPr>
            <p:nvPr/>
          </p:nvSpPr>
          <p:spPr bwMode="auto">
            <a:xfrm>
              <a:off x="993" y="2758"/>
              <a:ext cx="34" cy="47"/>
            </a:xfrm>
            <a:custGeom>
              <a:avLst/>
              <a:gdLst>
                <a:gd name="T0" fmla="*/ 360 w 767"/>
                <a:gd name="T1" fmla="*/ 0 h 1328"/>
                <a:gd name="T2" fmla="*/ 299 w 767"/>
                <a:gd name="T3" fmla="*/ 43 h 1328"/>
                <a:gd name="T4" fmla="*/ 237 w 767"/>
                <a:gd name="T5" fmla="*/ 91 h 1328"/>
                <a:gd name="T6" fmla="*/ 172 w 767"/>
                <a:gd name="T7" fmla="*/ 154 h 1328"/>
                <a:gd name="T8" fmla="*/ 113 w 767"/>
                <a:gd name="T9" fmla="*/ 222 h 1328"/>
                <a:gd name="T10" fmla="*/ 64 w 767"/>
                <a:gd name="T11" fmla="*/ 303 h 1328"/>
                <a:gd name="T12" fmla="*/ 30 w 767"/>
                <a:gd name="T13" fmla="*/ 392 h 1328"/>
                <a:gd name="T14" fmla="*/ 6 w 767"/>
                <a:gd name="T15" fmla="*/ 493 h 1328"/>
                <a:gd name="T16" fmla="*/ 0 w 767"/>
                <a:gd name="T17" fmla="*/ 607 h 1328"/>
                <a:gd name="T18" fmla="*/ 19 w 767"/>
                <a:gd name="T19" fmla="*/ 731 h 1328"/>
                <a:gd name="T20" fmla="*/ 64 w 767"/>
                <a:gd name="T21" fmla="*/ 864 h 1328"/>
                <a:gd name="T22" fmla="*/ 127 w 767"/>
                <a:gd name="T23" fmla="*/ 1005 h 1328"/>
                <a:gd name="T24" fmla="*/ 192 w 767"/>
                <a:gd name="T25" fmla="*/ 1116 h 1328"/>
                <a:gd name="T26" fmla="*/ 253 w 767"/>
                <a:gd name="T27" fmla="*/ 1198 h 1328"/>
                <a:gd name="T28" fmla="*/ 318 w 767"/>
                <a:gd name="T29" fmla="*/ 1259 h 1328"/>
                <a:gd name="T30" fmla="*/ 383 w 767"/>
                <a:gd name="T31" fmla="*/ 1298 h 1328"/>
                <a:gd name="T32" fmla="*/ 451 w 767"/>
                <a:gd name="T33" fmla="*/ 1319 h 1328"/>
                <a:gd name="T34" fmla="*/ 523 w 767"/>
                <a:gd name="T35" fmla="*/ 1328 h 1328"/>
                <a:gd name="T36" fmla="*/ 600 w 767"/>
                <a:gd name="T37" fmla="*/ 1325 h 1328"/>
                <a:gd name="T38" fmla="*/ 682 w 767"/>
                <a:gd name="T39" fmla="*/ 1315 h 1328"/>
                <a:gd name="T40" fmla="*/ 767 w 767"/>
                <a:gd name="T41" fmla="*/ 1298 h 1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7" h="1328">
                  <a:moveTo>
                    <a:pt x="360" y="0"/>
                  </a:moveTo>
                  <a:lnTo>
                    <a:pt x="299" y="43"/>
                  </a:lnTo>
                  <a:lnTo>
                    <a:pt x="237" y="91"/>
                  </a:lnTo>
                  <a:lnTo>
                    <a:pt x="172" y="154"/>
                  </a:lnTo>
                  <a:lnTo>
                    <a:pt x="113" y="222"/>
                  </a:lnTo>
                  <a:lnTo>
                    <a:pt x="64" y="303"/>
                  </a:lnTo>
                  <a:lnTo>
                    <a:pt x="30" y="392"/>
                  </a:lnTo>
                  <a:lnTo>
                    <a:pt x="6" y="493"/>
                  </a:lnTo>
                  <a:lnTo>
                    <a:pt x="0" y="607"/>
                  </a:lnTo>
                  <a:lnTo>
                    <a:pt x="19" y="731"/>
                  </a:lnTo>
                  <a:lnTo>
                    <a:pt x="64" y="864"/>
                  </a:lnTo>
                  <a:lnTo>
                    <a:pt x="127" y="1005"/>
                  </a:lnTo>
                  <a:lnTo>
                    <a:pt x="192" y="1116"/>
                  </a:lnTo>
                  <a:lnTo>
                    <a:pt x="253" y="1198"/>
                  </a:lnTo>
                  <a:lnTo>
                    <a:pt x="318" y="1259"/>
                  </a:lnTo>
                  <a:lnTo>
                    <a:pt x="383" y="1298"/>
                  </a:lnTo>
                  <a:lnTo>
                    <a:pt x="451" y="1319"/>
                  </a:lnTo>
                  <a:lnTo>
                    <a:pt x="523" y="1328"/>
                  </a:lnTo>
                  <a:lnTo>
                    <a:pt x="600" y="1325"/>
                  </a:lnTo>
                  <a:lnTo>
                    <a:pt x="682" y="1315"/>
                  </a:lnTo>
                  <a:lnTo>
                    <a:pt x="767" y="1298"/>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36" name="Freeform 1208"/>
            <p:cNvSpPr>
              <a:spLocks/>
            </p:cNvSpPr>
            <p:nvPr/>
          </p:nvSpPr>
          <p:spPr bwMode="auto">
            <a:xfrm>
              <a:off x="996" y="2808"/>
              <a:ext cx="35" cy="49"/>
            </a:xfrm>
            <a:custGeom>
              <a:avLst/>
              <a:gdLst>
                <a:gd name="T0" fmla="*/ 643 w 813"/>
                <a:gd name="T1" fmla="*/ 0 h 1367"/>
                <a:gd name="T2" fmla="*/ 549 w 813"/>
                <a:gd name="T3" fmla="*/ 65 h 1367"/>
                <a:gd name="T4" fmla="*/ 448 w 813"/>
                <a:gd name="T5" fmla="*/ 136 h 1367"/>
                <a:gd name="T6" fmla="*/ 348 w 813"/>
                <a:gd name="T7" fmla="*/ 221 h 1367"/>
                <a:gd name="T8" fmla="*/ 253 w 813"/>
                <a:gd name="T9" fmla="*/ 313 h 1367"/>
                <a:gd name="T10" fmla="*/ 170 w 813"/>
                <a:gd name="T11" fmla="*/ 414 h 1367"/>
                <a:gd name="T12" fmla="*/ 98 w 813"/>
                <a:gd name="T13" fmla="*/ 522 h 1367"/>
                <a:gd name="T14" fmla="*/ 43 w 813"/>
                <a:gd name="T15" fmla="*/ 636 h 1367"/>
                <a:gd name="T16" fmla="*/ 10 w 813"/>
                <a:gd name="T17" fmla="*/ 760 h 1367"/>
                <a:gd name="T18" fmla="*/ 0 w 813"/>
                <a:gd name="T19" fmla="*/ 887 h 1367"/>
                <a:gd name="T20" fmla="*/ 24 w 813"/>
                <a:gd name="T21" fmla="*/ 1017 h 1367"/>
                <a:gd name="T22" fmla="*/ 55 w 813"/>
                <a:gd name="T23" fmla="*/ 1089 h 1367"/>
                <a:gd name="T24" fmla="*/ 107 w 813"/>
                <a:gd name="T25" fmla="*/ 1151 h 1367"/>
                <a:gd name="T26" fmla="*/ 179 w 813"/>
                <a:gd name="T27" fmla="*/ 1210 h 1367"/>
                <a:gd name="T28" fmla="*/ 264 w 813"/>
                <a:gd name="T29" fmla="*/ 1259 h 1367"/>
                <a:gd name="T30" fmla="*/ 358 w 813"/>
                <a:gd name="T31" fmla="*/ 1301 h 1367"/>
                <a:gd name="T32" fmla="*/ 455 w 813"/>
                <a:gd name="T33" fmla="*/ 1334 h 1367"/>
                <a:gd name="T34" fmla="*/ 552 w 813"/>
                <a:gd name="T35" fmla="*/ 1353 h 1367"/>
                <a:gd name="T36" fmla="*/ 650 w 813"/>
                <a:gd name="T37" fmla="*/ 1367 h 1367"/>
                <a:gd name="T38" fmla="*/ 737 w 813"/>
                <a:gd name="T39" fmla="*/ 1364 h 1367"/>
                <a:gd name="T40" fmla="*/ 813 w 813"/>
                <a:gd name="T41" fmla="*/ 1347 h 1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3" h="1367">
                  <a:moveTo>
                    <a:pt x="643" y="0"/>
                  </a:moveTo>
                  <a:lnTo>
                    <a:pt x="549" y="65"/>
                  </a:lnTo>
                  <a:lnTo>
                    <a:pt x="448" y="136"/>
                  </a:lnTo>
                  <a:lnTo>
                    <a:pt x="348" y="221"/>
                  </a:lnTo>
                  <a:lnTo>
                    <a:pt x="253" y="313"/>
                  </a:lnTo>
                  <a:lnTo>
                    <a:pt x="170" y="414"/>
                  </a:lnTo>
                  <a:lnTo>
                    <a:pt x="98" y="522"/>
                  </a:lnTo>
                  <a:lnTo>
                    <a:pt x="43" y="636"/>
                  </a:lnTo>
                  <a:lnTo>
                    <a:pt x="10" y="760"/>
                  </a:lnTo>
                  <a:lnTo>
                    <a:pt x="0" y="887"/>
                  </a:lnTo>
                  <a:lnTo>
                    <a:pt x="24" y="1017"/>
                  </a:lnTo>
                  <a:lnTo>
                    <a:pt x="55" y="1089"/>
                  </a:lnTo>
                  <a:lnTo>
                    <a:pt x="107" y="1151"/>
                  </a:lnTo>
                  <a:lnTo>
                    <a:pt x="179" y="1210"/>
                  </a:lnTo>
                  <a:lnTo>
                    <a:pt x="264" y="1259"/>
                  </a:lnTo>
                  <a:lnTo>
                    <a:pt x="358" y="1301"/>
                  </a:lnTo>
                  <a:lnTo>
                    <a:pt x="455" y="1334"/>
                  </a:lnTo>
                  <a:lnTo>
                    <a:pt x="552" y="1353"/>
                  </a:lnTo>
                  <a:lnTo>
                    <a:pt x="650" y="1367"/>
                  </a:lnTo>
                  <a:lnTo>
                    <a:pt x="737" y="1364"/>
                  </a:lnTo>
                  <a:lnTo>
                    <a:pt x="813" y="1347"/>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37" name="Freeform 1209"/>
            <p:cNvSpPr>
              <a:spLocks/>
            </p:cNvSpPr>
            <p:nvPr/>
          </p:nvSpPr>
          <p:spPr bwMode="auto">
            <a:xfrm>
              <a:off x="1027" y="2860"/>
              <a:ext cx="6" cy="23"/>
            </a:xfrm>
            <a:custGeom>
              <a:avLst/>
              <a:gdLst>
                <a:gd name="T0" fmla="*/ 126 w 126"/>
                <a:gd name="T1" fmla="*/ 0 h 630"/>
                <a:gd name="T2" fmla="*/ 103 w 126"/>
                <a:gd name="T3" fmla="*/ 23 h 630"/>
                <a:gd name="T4" fmla="*/ 84 w 126"/>
                <a:gd name="T5" fmla="*/ 45 h 630"/>
                <a:gd name="T6" fmla="*/ 67 w 126"/>
                <a:gd name="T7" fmla="*/ 69 h 630"/>
                <a:gd name="T8" fmla="*/ 48 w 126"/>
                <a:gd name="T9" fmla="*/ 94 h 630"/>
                <a:gd name="T10" fmla="*/ 32 w 126"/>
                <a:gd name="T11" fmla="*/ 120 h 630"/>
                <a:gd name="T12" fmla="*/ 19 w 126"/>
                <a:gd name="T13" fmla="*/ 147 h 630"/>
                <a:gd name="T14" fmla="*/ 9 w 126"/>
                <a:gd name="T15" fmla="*/ 175 h 630"/>
                <a:gd name="T16" fmla="*/ 3 w 126"/>
                <a:gd name="T17" fmla="*/ 205 h 630"/>
                <a:gd name="T18" fmla="*/ 0 w 126"/>
                <a:gd name="T19" fmla="*/ 235 h 630"/>
                <a:gd name="T20" fmla="*/ 0 w 126"/>
                <a:gd name="T21" fmla="*/ 268 h 630"/>
                <a:gd name="T22" fmla="*/ 6 w 126"/>
                <a:gd name="T23" fmla="*/ 307 h 630"/>
                <a:gd name="T24" fmla="*/ 12 w 126"/>
                <a:gd name="T25" fmla="*/ 346 h 630"/>
                <a:gd name="T26" fmla="*/ 19 w 126"/>
                <a:gd name="T27" fmla="*/ 385 h 630"/>
                <a:gd name="T28" fmla="*/ 25 w 126"/>
                <a:gd name="T29" fmla="*/ 423 h 630"/>
                <a:gd name="T30" fmla="*/ 36 w 126"/>
                <a:gd name="T31" fmla="*/ 459 h 630"/>
                <a:gd name="T32" fmla="*/ 45 w 126"/>
                <a:gd name="T33" fmla="*/ 498 h 630"/>
                <a:gd name="T34" fmla="*/ 55 w 126"/>
                <a:gd name="T35" fmla="*/ 534 h 630"/>
                <a:gd name="T36" fmla="*/ 67 w 126"/>
                <a:gd name="T37" fmla="*/ 567 h 630"/>
                <a:gd name="T38" fmla="*/ 77 w 126"/>
                <a:gd name="T39" fmla="*/ 600 h 630"/>
                <a:gd name="T40" fmla="*/ 87 w 126"/>
                <a:gd name="T41" fmla="*/ 63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6" h="630">
                  <a:moveTo>
                    <a:pt x="126" y="0"/>
                  </a:moveTo>
                  <a:lnTo>
                    <a:pt x="103" y="23"/>
                  </a:lnTo>
                  <a:lnTo>
                    <a:pt x="84" y="45"/>
                  </a:lnTo>
                  <a:lnTo>
                    <a:pt x="67" y="69"/>
                  </a:lnTo>
                  <a:lnTo>
                    <a:pt x="48" y="94"/>
                  </a:lnTo>
                  <a:lnTo>
                    <a:pt x="32" y="120"/>
                  </a:lnTo>
                  <a:lnTo>
                    <a:pt x="19" y="147"/>
                  </a:lnTo>
                  <a:lnTo>
                    <a:pt x="9" y="175"/>
                  </a:lnTo>
                  <a:lnTo>
                    <a:pt x="3" y="205"/>
                  </a:lnTo>
                  <a:lnTo>
                    <a:pt x="0" y="235"/>
                  </a:lnTo>
                  <a:lnTo>
                    <a:pt x="0" y="268"/>
                  </a:lnTo>
                  <a:lnTo>
                    <a:pt x="6" y="307"/>
                  </a:lnTo>
                  <a:lnTo>
                    <a:pt x="12" y="346"/>
                  </a:lnTo>
                  <a:lnTo>
                    <a:pt x="19" y="385"/>
                  </a:lnTo>
                  <a:lnTo>
                    <a:pt x="25" y="423"/>
                  </a:lnTo>
                  <a:lnTo>
                    <a:pt x="36" y="459"/>
                  </a:lnTo>
                  <a:lnTo>
                    <a:pt x="45" y="498"/>
                  </a:lnTo>
                  <a:lnTo>
                    <a:pt x="55" y="534"/>
                  </a:lnTo>
                  <a:lnTo>
                    <a:pt x="67" y="567"/>
                  </a:lnTo>
                  <a:lnTo>
                    <a:pt x="77" y="600"/>
                  </a:lnTo>
                  <a:lnTo>
                    <a:pt x="87" y="63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38" name="Freeform 1210"/>
            <p:cNvSpPr>
              <a:spLocks/>
            </p:cNvSpPr>
            <p:nvPr/>
          </p:nvSpPr>
          <p:spPr bwMode="auto">
            <a:xfrm>
              <a:off x="980" y="2877"/>
              <a:ext cx="47" cy="52"/>
            </a:xfrm>
            <a:custGeom>
              <a:avLst/>
              <a:gdLst>
                <a:gd name="T0" fmla="*/ 1085 w 1085"/>
                <a:gd name="T1" fmla="*/ 192 h 1455"/>
                <a:gd name="T2" fmla="*/ 1010 w 1085"/>
                <a:gd name="T3" fmla="*/ 146 h 1455"/>
                <a:gd name="T4" fmla="*/ 923 w 1085"/>
                <a:gd name="T5" fmla="*/ 101 h 1455"/>
                <a:gd name="T6" fmla="*/ 825 w 1085"/>
                <a:gd name="T7" fmla="*/ 58 h 1455"/>
                <a:gd name="T8" fmla="*/ 718 w 1085"/>
                <a:gd name="T9" fmla="*/ 22 h 1455"/>
                <a:gd name="T10" fmla="*/ 610 w 1085"/>
                <a:gd name="T11" fmla="*/ 3 h 1455"/>
                <a:gd name="T12" fmla="*/ 497 w 1085"/>
                <a:gd name="T13" fmla="*/ 0 h 1455"/>
                <a:gd name="T14" fmla="*/ 387 w 1085"/>
                <a:gd name="T15" fmla="*/ 22 h 1455"/>
                <a:gd name="T16" fmla="*/ 283 w 1085"/>
                <a:gd name="T17" fmla="*/ 75 h 1455"/>
                <a:gd name="T18" fmla="*/ 182 w 1085"/>
                <a:gd name="T19" fmla="*/ 163 h 1455"/>
                <a:gd name="T20" fmla="*/ 91 w 1085"/>
                <a:gd name="T21" fmla="*/ 287 h 1455"/>
                <a:gd name="T22" fmla="*/ 36 w 1085"/>
                <a:gd name="T23" fmla="*/ 417 h 1455"/>
                <a:gd name="T24" fmla="*/ 7 w 1085"/>
                <a:gd name="T25" fmla="*/ 547 h 1455"/>
                <a:gd name="T26" fmla="*/ 0 w 1085"/>
                <a:gd name="T27" fmla="*/ 682 h 1455"/>
                <a:gd name="T28" fmla="*/ 19 w 1085"/>
                <a:gd name="T29" fmla="*/ 812 h 1455"/>
                <a:gd name="T30" fmla="*/ 55 w 1085"/>
                <a:gd name="T31" fmla="*/ 936 h 1455"/>
                <a:gd name="T32" fmla="*/ 110 w 1085"/>
                <a:gd name="T33" fmla="*/ 1060 h 1455"/>
                <a:gd name="T34" fmla="*/ 176 w 1085"/>
                <a:gd name="T35" fmla="*/ 1174 h 1455"/>
                <a:gd name="T36" fmla="*/ 247 w 1085"/>
                <a:gd name="T37" fmla="*/ 1278 h 1455"/>
                <a:gd name="T38" fmla="*/ 329 w 1085"/>
                <a:gd name="T39" fmla="*/ 1373 h 1455"/>
                <a:gd name="T40" fmla="*/ 409 w 1085"/>
                <a:gd name="T41" fmla="*/ 1455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85" h="1455">
                  <a:moveTo>
                    <a:pt x="1085" y="192"/>
                  </a:moveTo>
                  <a:lnTo>
                    <a:pt x="1010" y="146"/>
                  </a:lnTo>
                  <a:lnTo>
                    <a:pt x="923" y="101"/>
                  </a:lnTo>
                  <a:lnTo>
                    <a:pt x="825" y="58"/>
                  </a:lnTo>
                  <a:lnTo>
                    <a:pt x="718" y="22"/>
                  </a:lnTo>
                  <a:lnTo>
                    <a:pt x="610" y="3"/>
                  </a:lnTo>
                  <a:lnTo>
                    <a:pt x="497" y="0"/>
                  </a:lnTo>
                  <a:lnTo>
                    <a:pt x="387" y="22"/>
                  </a:lnTo>
                  <a:lnTo>
                    <a:pt x="283" y="75"/>
                  </a:lnTo>
                  <a:lnTo>
                    <a:pt x="182" y="163"/>
                  </a:lnTo>
                  <a:lnTo>
                    <a:pt x="91" y="287"/>
                  </a:lnTo>
                  <a:lnTo>
                    <a:pt x="36" y="417"/>
                  </a:lnTo>
                  <a:lnTo>
                    <a:pt x="7" y="547"/>
                  </a:lnTo>
                  <a:lnTo>
                    <a:pt x="0" y="682"/>
                  </a:lnTo>
                  <a:lnTo>
                    <a:pt x="19" y="812"/>
                  </a:lnTo>
                  <a:lnTo>
                    <a:pt x="55" y="936"/>
                  </a:lnTo>
                  <a:lnTo>
                    <a:pt x="110" y="1060"/>
                  </a:lnTo>
                  <a:lnTo>
                    <a:pt x="176" y="1174"/>
                  </a:lnTo>
                  <a:lnTo>
                    <a:pt x="247" y="1278"/>
                  </a:lnTo>
                  <a:lnTo>
                    <a:pt x="329" y="1373"/>
                  </a:lnTo>
                  <a:lnTo>
                    <a:pt x="409" y="1455"/>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39" name="Freeform 1211"/>
            <p:cNvSpPr>
              <a:spLocks/>
            </p:cNvSpPr>
            <p:nvPr/>
          </p:nvSpPr>
          <p:spPr bwMode="auto">
            <a:xfrm>
              <a:off x="947" y="2922"/>
              <a:ext cx="46" cy="40"/>
            </a:xfrm>
            <a:custGeom>
              <a:avLst/>
              <a:gdLst>
                <a:gd name="T0" fmla="*/ 1049 w 1049"/>
                <a:gd name="T1" fmla="*/ 260 h 1115"/>
                <a:gd name="T2" fmla="*/ 981 w 1049"/>
                <a:gd name="T3" fmla="*/ 221 h 1115"/>
                <a:gd name="T4" fmla="*/ 906 w 1049"/>
                <a:gd name="T5" fmla="*/ 175 h 1115"/>
                <a:gd name="T6" fmla="*/ 824 w 1049"/>
                <a:gd name="T7" fmla="*/ 123 h 1115"/>
                <a:gd name="T8" fmla="*/ 737 w 1049"/>
                <a:gd name="T9" fmla="*/ 75 h 1115"/>
                <a:gd name="T10" fmla="*/ 646 w 1049"/>
                <a:gd name="T11" fmla="*/ 36 h 1115"/>
                <a:gd name="T12" fmla="*/ 552 w 1049"/>
                <a:gd name="T13" fmla="*/ 6 h 1115"/>
                <a:gd name="T14" fmla="*/ 454 w 1049"/>
                <a:gd name="T15" fmla="*/ 0 h 1115"/>
                <a:gd name="T16" fmla="*/ 357 w 1049"/>
                <a:gd name="T17" fmla="*/ 12 h 1115"/>
                <a:gd name="T18" fmla="*/ 256 w 1049"/>
                <a:gd name="T19" fmla="*/ 55 h 1115"/>
                <a:gd name="T20" fmla="*/ 159 w 1049"/>
                <a:gd name="T21" fmla="*/ 130 h 1115"/>
                <a:gd name="T22" fmla="*/ 104 w 1049"/>
                <a:gd name="T23" fmla="*/ 195 h 1115"/>
                <a:gd name="T24" fmla="*/ 58 w 1049"/>
                <a:gd name="T25" fmla="*/ 270 h 1115"/>
                <a:gd name="T26" fmla="*/ 29 w 1049"/>
                <a:gd name="T27" fmla="*/ 359 h 1115"/>
                <a:gd name="T28" fmla="*/ 9 w 1049"/>
                <a:gd name="T29" fmla="*/ 453 h 1115"/>
                <a:gd name="T30" fmla="*/ 0 w 1049"/>
                <a:gd name="T31" fmla="*/ 553 h 1115"/>
                <a:gd name="T32" fmla="*/ 0 w 1049"/>
                <a:gd name="T33" fmla="*/ 658 h 1115"/>
                <a:gd name="T34" fmla="*/ 9 w 1049"/>
                <a:gd name="T35" fmla="*/ 769 h 1115"/>
                <a:gd name="T36" fmla="*/ 29 w 1049"/>
                <a:gd name="T37" fmla="*/ 884 h 1115"/>
                <a:gd name="T38" fmla="*/ 52 w 1049"/>
                <a:gd name="T39" fmla="*/ 997 h 1115"/>
                <a:gd name="T40" fmla="*/ 84 w 1049"/>
                <a:gd name="T41" fmla="*/ 1115 h 1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49" h="1115">
                  <a:moveTo>
                    <a:pt x="1049" y="260"/>
                  </a:moveTo>
                  <a:lnTo>
                    <a:pt x="981" y="221"/>
                  </a:lnTo>
                  <a:lnTo>
                    <a:pt x="906" y="175"/>
                  </a:lnTo>
                  <a:lnTo>
                    <a:pt x="824" y="123"/>
                  </a:lnTo>
                  <a:lnTo>
                    <a:pt x="737" y="75"/>
                  </a:lnTo>
                  <a:lnTo>
                    <a:pt x="646" y="36"/>
                  </a:lnTo>
                  <a:lnTo>
                    <a:pt x="552" y="6"/>
                  </a:lnTo>
                  <a:lnTo>
                    <a:pt x="454" y="0"/>
                  </a:lnTo>
                  <a:lnTo>
                    <a:pt x="357" y="12"/>
                  </a:lnTo>
                  <a:lnTo>
                    <a:pt x="256" y="55"/>
                  </a:lnTo>
                  <a:lnTo>
                    <a:pt x="159" y="130"/>
                  </a:lnTo>
                  <a:lnTo>
                    <a:pt x="104" y="195"/>
                  </a:lnTo>
                  <a:lnTo>
                    <a:pt x="58" y="270"/>
                  </a:lnTo>
                  <a:lnTo>
                    <a:pt x="29" y="359"/>
                  </a:lnTo>
                  <a:lnTo>
                    <a:pt x="9" y="453"/>
                  </a:lnTo>
                  <a:lnTo>
                    <a:pt x="0" y="553"/>
                  </a:lnTo>
                  <a:lnTo>
                    <a:pt x="0" y="658"/>
                  </a:lnTo>
                  <a:lnTo>
                    <a:pt x="9" y="769"/>
                  </a:lnTo>
                  <a:lnTo>
                    <a:pt x="29" y="884"/>
                  </a:lnTo>
                  <a:lnTo>
                    <a:pt x="52" y="997"/>
                  </a:lnTo>
                  <a:lnTo>
                    <a:pt x="84" y="1115"/>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40" name="Freeform 1212"/>
            <p:cNvSpPr>
              <a:spLocks/>
            </p:cNvSpPr>
            <p:nvPr/>
          </p:nvSpPr>
          <p:spPr bwMode="auto">
            <a:xfrm>
              <a:off x="908" y="2932"/>
              <a:ext cx="38" cy="29"/>
            </a:xfrm>
            <a:custGeom>
              <a:avLst/>
              <a:gdLst>
                <a:gd name="T0" fmla="*/ 868 w 868"/>
                <a:gd name="T1" fmla="*/ 809 h 809"/>
                <a:gd name="T2" fmla="*/ 806 w 868"/>
                <a:gd name="T3" fmla="*/ 627 h 809"/>
                <a:gd name="T4" fmla="*/ 741 w 868"/>
                <a:gd name="T5" fmla="*/ 477 h 809"/>
                <a:gd name="T6" fmla="*/ 666 w 868"/>
                <a:gd name="T7" fmla="*/ 356 h 809"/>
                <a:gd name="T8" fmla="*/ 588 w 868"/>
                <a:gd name="T9" fmla="*/ 262 h 809"/>
                <a:gd name="T10" fmla="*/ 503 w 868"/>
                <a:gd name="T11" fmla="*/ 186 h 809"/>
                <a:gd name="T12" fmla="*/ 413 w 868"/>
                <a:gd name="T13" fmla="*/ 127 h 809"/>
                <a:gd name="T14" fmla="*/ 316 w 868"/>
                <a:gd name="T15" fmla="*/ 85 h 809"/>
                <a:gd name="T16" fmla="*/ 215 w 868"/>
                <a:gd name="T17" fmla="*/ 52 h 809"/>
                <a:gd name="T18" fmla="*/ 110 w 868"/>
                <a:gd name="T19" fmla="*/ 23 h 809"/>
                <a:gd name="T20" fmla="*/ 0 w 868"/>
                <a:gd name="T21" fmla="*/ 0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8" h="809">
                  <a:moveTo>
                    <a:pt x="868" y="809"/>
                  </a:moveTo>
                  <a:lnTo>
                    <a:pt x="806" y="627"/>
                  </a:lnTo>
                  <a:lnTo>
                    <a:pt x="741" y="477"/>
                  </a:lnTo>
                  <a:lnTo>
                    <a:pt x="666" y="356"/>
                  </a:lnTo>
                  <a:lnTo>
                    <a:pt x="588" y="262"/>
                  </a:lnTo>
                  <a:lnTo>
                    <a:pt x="503" y="186"/>
                  </a:lnTo>
                  <a:lnTo>
                    <a:pt x="413" y="127"/>
                  </a:lnTo>
                  <a:lnTo>
                    <a:pt x="316" y="85"/>
                  </a:lnTo>
                  <a:lnTo>
                    <a:pt x="215" y="52"/>
                  </a:lnTo>
                  <a:lnTo>
                    <a:pt x="110" y="23"/>
                  </a:lnTo>
                  <a:lnTo>
                    <a:pt x="0"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41" name="Freeform 1213"/>
            <p:cNvSpPr>
              <a:spLocks/>
            </p:cNvSpPr>
            <p:nvPr/>
          </p:nvSpPr>
          <p:spPr bwMode="auto">
            <a:xfrm>
              <a:off x="773" y="2744"/>
              <a:ext cx="161" cy="249"/>
            </a:xfrm>
            <a:custGeom>
              <a:avLst/>
              <a:gdLst>
                <a:gd name="T0" fmla="*/ 3562 w 3702"/>
                <a:gd name="T1" fmla="*/ 0 h 6951"/>
                <a:gd name="T2" fmla="*/ 3576 w 3702"/>
                <a:gd name="T3" fmla="*/ 22 h 6951"/>
                <a:gd name="T4" fmla="*/ 3589 w 3702"/>
                <a:gd name="T5" fmla="*/ 45 h 6951"/>
                <a:gd name="T6" fmla="*/ 3602 w 3702"/>
                <a:gd name="T7" fmla="*/ 72 h 6951"/>
                <a:gd name="T8" fmla="*/ 3614 w 3702"/>
                <a:gd name="T9" fmla="*/ 97 h 6951"/>
                <a:gd name="T10" fmla="*/ 3625 w 3702"/>
                <a:gd name="T11" fmla="*/ 127 h 6951"/>
                <a:gd name="T12" fmla="*/ 3634 w 3702"/>
                <a:gd name="T13" fmla="*/ 156 h 6951"/>
                <a:gd name="T14" fmla="*/ 3647 w 3702"/>
                <a:gd name="T15" fmla="*/ 188 h 6951"/>
                <a:gd name="T16" fmla="*/ 3657 w 3702"/>
                <a:gd name="T17" fmla="*/ 224 h 6951"/>
                <a:gd name="T18" fmla="*/ 3666 w 3702"/>
                <a:gd name="T19" fmla="*/ 260 h 6951"/>
                <a:gd name="T20" fmla="*/ 3674 w 3702"/>
                <a:gd name="T21" fmla="*/ 303 h 6951"/>
                <a:gd name="T22" fmla="*/ 3696 w 3702"/>
                <a:gd name="T23" fmla="*/ 420 h 6951"/>
                <a:gd name="T24" fmla="*/ 3702 w 3702"/>
                <a:gd name="T25" fmla="*/ 534 h 6951"/>
                <a:gd name="T26" fmla="*/ 3702 w 3702"/>
                <a:gd name="T27" fmla="*/ 646 h 6951"/>
                <a:gd name="T28" fmla="*/ 3686 w 3702"/>
                <a:gd name="T29" fmla="*/ 756 h 6951"/>
                <a:gd name="T30" fmla="*/ 3663 w 3702"/>
                <a:gd name="T31" fmla="*/ 867 h 6951"/>
                <a:gd name="T32" fmla="*/ 3628 w 3702"/>
                <a:gd name="T33" fmla="*/ 978 h 6951"/>
                <a:gd name="T34" fmla="*/ 3579 w 3702"/>
                <a:gd name="T35" fmla="*/ 1096 h 6951"/>
                <a:gd name="T36" fmla="*/ 3524 w 3702"/>
                <a:gd name="T37" fmla="*/ 1213 h 6951"/>
                <a:gd name="T38" fmla="*/ 3455 w 3702"/>
                <a:gd name="T39" fmla="*/ 1340 h 6951"/>
                <a:gd name="T40" fmla="*/ 3381 w 3702"/>
                <a:gd name="T41" fmla="*/ 1477 h 6951"/>
                <a:gd name="T42" fmla="*/ 3281 w 3702"/>
                <a:gd name="T43" fmla="*/ 1633 h 6951"/>
                <a:gd name="T44" fmla="*/ 3183 w 3702"/>
                <a:gd name="T45" fmla="*/ 1774 h 6951"/>
                <a:gd name="T46" fmla="*/ 3083 w 3702"/>
                <a:gd name="T47" fmla="*/ 1892 h 6951"/>
                <a:gd name="T48" fmla="*/ 2982 w 3702"/>
                <a:gd name="T49" fmla="*/ 1996 h 6951"/>
                <a:gd name="T50" fmla="*/ 2884 w 3702"/>
                <a:gd name="T51" fmla="*/ 2087 h 6951"/>
                <a:gd name="T52" fmla="*/ 2784 w 3702"/>
                <a:gd name="T53" fmla="*/ 2165 h 6951"/>
                <a:gd name="T54" fmla="*/ 2683 w 3702"/>
                <a:gd name="T55" fmla="*/ 2237 h 6951"/>
                <a:gd name="T56" fmla="*/ 2582 w 3702"/>
                <a:gd name="T57" fmla="*/ 2299 h 6951"/>
                <a:gd name="T58" fmla="*/ 2481 w 3702"/>
                <a:gd name="T59" fmla="*/ 2358 h 6951"/>
                <a:gd name="T60" fmla="*/ 2380 w 3702"/>
                <a:gd name="T61" fmla="*/ 2410 h 6951"/>
                <a:gd name="T62" fmla="*/ 2270 w 3702"/>
                <a:gd name="T63" fmla="*/ 2466 h 6951"/>
                <a:gd name="T64" fmla="*/ 2154 w 3702"/>
                <a:gd name="T65" fmla="*/ 2521 h 6951"/>
                <a:gd name="T66" fmla="*/ 2027 w 3702"/>
                <a:gd name="T67" fmla="*/ 2583 h 6951"/>
                <a:gd name="T68" fmla="*/ 1894 w 3702"/>
                <a:gd name="T69" fmla="*/ 2648 h 6951"/>
                <a:gd name="T70" fmla="*/ 1754 w 3702"/>
                <a:gd name="T71" fmla="*/ 2723 h 6951"/>
                <a:gd name="T72" fmla="*/ 1611 w 3702"/>
                <a:gd name="T73" fmla="*/ 2808 h 6951"/>
                <a:gd name="T74" fmla="*/ 1468 w 3702"/>
                <a:gd name="T75" fmla="*/ 2906 h 6951"/>
                <a:gd name="T76" fmla="*/ 1322 w 3702"/>
                <a:gd name="T77" fmla="*/ 3021 h 6951"/>
                <a:gd name="T78" fmla="*/ 1179 w 3702"/>
                <a:gd name="T79" fmla="*/ 3154 h 6951"/>
                <a:gd name="T80" fmla="*/ 1040 w 3702"/>
                <a:gd name="T81" fmla="*/ 3304 h 6951"/>
                <a:gd name="T82" fmla="*/ 871 w 3702"/>
                <a:gd name="T83" fmla="*/ 3519 h 6951"/>
                <a:gd name="T84" fmla="*/ 728 w 3702"/>
                <a:gd name="T85" fmla="*/ 3731 h 6951"/>
                <a:gd name="T86" fmla="*/ 615 w 3702"/>
                <a:gd name="T87" fmla="*/ 3933 h 6951"/>
                <a:gd name="T88" fmla="*/ 520 w 3702"/>
                <a:gd name="T89" fmla="*/ 4129 h 6951"/>
                <a:gd name="T90" fmla="*/ 445 w 3702"/>
                <a:gd name="T91" fmla="*/ 4319 h 6951"/>
                <a:gd name="T92" fmla="*/ 387 w 3702"/>
                <a:gd name="T93" fmla="*/ 4501 h 6951"/>
                <a:gd name="T94" fmla="*/ 338 w 3702"/>
                <a:gd name="T95" fmla="*/ 4674 h 6951"/>
                <a:gd name="T96" fmla="*/ 302 w 3702"/>
                <a:gd name="T97" fmla="*/ 4838 h 6951"/>
                <a:gd name="T98" fmla="*/ 271 w 3702"/>
                <a:gd name="T99" fmla="*/ 4990 h 6951"/>
                <a:gd name="T100" fmla="*/ 238 w 3702"/>
                <a:gd name="T101" fmla="*/ 5134 h 6951"/>
                <a:gd name="T102" fmla="*/ 208 w 3702"/>
                <a:gd name="T103" fmla="*/ 5291 h 6951"/>
                <a:gd name="T104" fmla="*/ 176 w 3702"/>
                <a:gd name="T105" fmla="*/ 5476 h 6951"/>
                <a:gd name="T106" fmla="*/ 143 w 3702"/>
                <a:gd name="T107" fmla="*/ 5682 h 6951"/>
                <a:gd name="T108" fmla="*/ 111 w 3702"/>
                <a:gd name="T109" fmla="*/ 5897 h 6951"/>
                <a:gd name="T110" fmla="*/ 82 w 3702"/>
                <a:gd name="T111" fmla="*/ 6116 h 6951"/>
                <a:gd name="T112" fmla="*/ 56 w 3702"/>
                <a:gd name="T113" fmla="*/ 6324 h 6951"/>
                <a:gd name="T114" fmla="*/ 33 w 3702"/>
                <a:gd name="T115" fmla="*/ 6520 h 6951"/>
                <a:gd name="T116" fmla="*/ 13 w 3702"/>
                <a:gd name="T117" fmla="*/ 6686 h 6951"/>
                <a:gd name="T118" fmla="*/ 4 w 3702"/>
                <a:gd name="T119" fmla="*/ 6818 h 6951"/>
                <a:gd name="T120" fmla="*/ 0 w 3702"/>
                <a:gd name="T121" fmla="*/ 6902 h 6951"/>
                <a:gd name="T122" fmla="*/ 0 w 3702"/>
                <a:gd name="T123" fmla="*/ 6951 h 6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02" h="6951">
                  <a:moveTo>
                    <a:pt x="3562" y="0"/>
                  </a:moveTo>
                  <a:lnTo>
                    <a:pt x="3576" y="22"/>
                  </a:lnTo>
                  <a:lnTo>
                    <a:pt x="3589" y="45"/>
                  </a:lnTo>
                  <a:lnTo>
                    <a:pt x="3602" y="72"/>
                  </a:lnTo>
                  <a:lnTo>
                    <a:pt x="3614" y="97"/>
                  </a:lnTo>
                  <a:lnTo>
                    <a:pt x="3625" y="127"/>
                  </a:lnTo>
                  <a:lnTo>
                    <a:pt x="3634" y="156"/>
                  </a:lnTo>
                  <a:lnTo>
                    <a:pt x="3647" y="188"/>
                  </a:lnTo>
                  <a:lnTo>
                    <a:pt x="3657" y="224"/>
                  </a:lnTo>
                  <a:lnTo>
                    <a:pt x="3666" y="260"/>
                  </a:lnTo>
                  <a:lnTo>
                    <a:pt x="3674" y="303"/>
                  </a:lnTo>
                  <a:lnTo>
                    <a:pt x="3696" y="420"/>
                  </a:lnTo>
                  <a:lnTo>
                    <a:pt x="3702" y="534"/>
                  </a:lnTo>
                  <a:lnTo>
                    <a:pt x="3702" y="646"/>
                  </a:lnTo>
                  <a:lnTo>
                    <a:pt x="3686" y="756"/>
                  </a:lnTo>
                  <a:lnTo>
                    <a:pt x="3663" y="867"/>
                  </a:lnTo>
                  <a:lnTo>
                    <a:pt x="3628" y="978"/>
                  </a:lnTo>
                  <a:lnTo>
                    <a:pt x="3579" y="1096"/>
                  </a:lnTo>
                  <a:lnTo>
                    <a:pt x="3524" y="1213"/>
                  </a:lnTo>
                  <a:lnTo>
                    <a:pt x="3455" y="1340"/>
                  </a:lnTo>
                  <a:lnTo>
                    <a:pt x="3381" y="1477"/>
                  </a:lnTo>
                  <a:lnTo>
                    <a:pt x="3281" y="1633"/>
                  </a:lnTo>
                  <a:lnTo>
                    <a:pt x="3183" y="1774"/>
                  </a:lnTo>
                  <a:lnTo>
                    <a:pt x="3083" y="1892"/>
                  </a:lnTo>
                  <a:lnTo>
                    <a:pt x="2982" y="1996"/>
                  </a:lnTo>
                  <a:lnTo>
                    <a:pt x="2884" y="2087"/>
                  </a:lnTo>
                  <a:lnTo>
                    <a:pt x="2784" y="2165"/>
                  </a:lnTo>
                  <a:lnTo>
                    <a:pt x="2683" y="2237"/>
                  </a:lnTo>
                  <a:lnTo>
                    <a:pt x="2582" y="2299"/>
                  </a:lnTo>
                  <a:lnTo>
                    <a:pt x="2481" y="2358"/>
                  </a:lnTo>
                  <a:lnTo>
                    <a:pt x="2380" y="2410"/>
                  </a:lnTo>
                  <a:lnTo>
                    <a:pt x="2270" y="2466"/>
                  </a:lnTo>
                  <a:lnTo>
                    <a:pt x="2154" y="2521"/>
                  </a:lnTo>
                  <a:lnTo>
                    <a:pt x="2027" y="2583"/>
                  </a:lnTo>
                  <a:lnTo>
                    <a:pt x="1894" y="2648"/>
                  </a:lnTo>
                  <a:lnTo>
                    <a:pt x="1754" y="2723"/>
                  </a:lnTo>
                  <a:lnTo>
                    <a:pt x="1611" y="2808"/>
                  </a:lnTo>
                  <a:lnTo>
                    <a:pt x="1468" y="2906"/>
                  </a:lnTo>
                  <a:lnTo>
                    <a:pt x="1322" y="3021"/>
                  </a:lnTo>
                  <a:lnTo>
                    <a:pt x="1179" y="3154"/>
                  </a:lnTo>
                  <a:lnTo>
                    <a:pt x="1040" y="3304"/>
                  </a:lnTo>
                  <a:lnTo>
                    <a:pt x="871" y="3519"/>
                  </a:lnTo>
                  <a:lnTo>
                    <a:pt x="728" y="3731"/>
                  </a:lnTo>
                  <a:lnTo>
                    <a:pt x="615" y="3933"/>
                  </a:lnTo>
                  <a:lnTo>
                    <a:pt x="520" y="4129"/>
                  </a:lnTo>
                  <a:lnTo>
                    <a:pt x="445" y="4319"/>
                  </a:lnTo>
                  <a:lnTo>
                    <a:pt x="387" y="4501"/>
                  </a:lnTo>
                  <a:lnTo>
                    <a:pt x="338" y="4674"/>
                  </a:lnTo>
                  <a:lnTo>
                    <a:pt x="302" y="4838"/>
                  </a:lnTo>
                  <a:lnTo>
                    <a:pt x="271" y="4990"/>
                  </a:lnTo>
                  <a:lnTo>
                    <a:pt x="238" y="5134"/>
                  </a:lnTo>
                  <a:lnTo>
                    <a:pt x="208" y="5291"/>
                  </a:lnTo>
                  <a:lnTo>
                    <a:pt x="176" y="5476"/>
                  </a:lnTo>
                  <a:lnTo>
                    <a:pt x="143" y="5682"/>
                  </a:lnTo>
                  <a:lnTo>
                    <a:pt x="111" y="5897"/>
                  </a:lnTo>
                  <a:lnTo>
                    <a:pt x="82" y="6116"/>
                  </a:lnTo>
                  <a:lnTo>
                    <a:pt x="56" y="6324"/>
                  </a:lnTo>
                  <a:lnTo>
                    <a:pt x="33" y="6520"/>
                  </a:lnTo>
                  <a:lnTo>
                    <a:pt x="13" y="6686"/>
                  </a:lnTo>
                  <a:lnTo>
                    <a:pt x="4" y="6818"/>
                  </a:lnTo>
                  <a:lnTo>
                    <a:pt x="0" y="6902"/>
                  </a:lnTo>
                  <a:lnTo>
                    <a:pt x="0" y="6951"/>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42" name="Freeform 1214"/>
            <p:cNvSpPr>
              <a:spLocks/>
            </p:cNvSpPr>
            <p:nvPr/>
          </p:nvSpPr>
          <p:spPr bwMode="auto">
            <a:xfrm>
              <a:off x="932" y="2693"/>
              <a:ext cx="20" cy="45"/>
            </a:xfrm>
            <a:custGeom>
              <a:avLst/>
              <a:gdLst>
                <a:gd name="T0" fmla="*/ 0 w 452"/>
                <a:gd name="T1" fmla="*/ 1266 h 1266"/>
                <a:gd name="T2" fmla="*/ 29 w 452"/>
                <a:gd name="T3" fmla="*/ 1266 h 1266"/>
                <a:gd name="T4" fmla="*/ 59 w 452"/>
                <a:gd name="T5" fmla="*/ 1263 h 1266"/>
                <a:gd name="T6" fmla="*/ 87 w 452"/>
                <a:gd name="T7" fmla="*/ 1259 h 1266"/>
                <a:gd name="T8" fmla="*/ 117 w 452"/>
                <a:gd name="T9" fmla="*/ 1253 h 1266"/>
                <a:gd name="T10" fmla="*/ 142 w 452"/>
                <a:gd name="T11" fmla="*/ 1243 h 1266"/>
                <a:gd name="T12" fmla="*/ 172 w 452"/>
                <a:gd name="T13" fmla="*/ 1230 h 1266"/>
                <a:gd name="T14" fmla="*/ 202 w 452"/>
                <a:gd name="T15" fmla="*/ 1214 h 1266"/>
                <a:gd name="T16" fmla="*/ 233 w 452"/>
                <a:gd name="T17" fmla="*/ 1191 h 1266"/>
                <a:gd name="T18" fmla="*/ 266 w 452"/>
                <a:gd name="T19" fmla="*/ 1165 h 1266"/>
                <a:gd name="T20" fmla="*/ 299 w 452"/>
                <a:gd name="T21" fmla="*/ 1135 h 1266"/>
                <a:gd name="T22" fmla="*/ 360 w 452"/>
                <a:gd name="T23" fmla="*/ 1063 h 1266"/>
                <a:gd name="T24" fmla="*/ 403 w 452"/>
                <a:gd name="T25" fmla="*/ 979 h 1266"/>
                <a:gd name="T26" fmla="*/ 431 w 452"/>
                <a:gd name="T27" fmla="*/ 884 h 1266"/>
                <a:gd name="T28" fmla="*/ 448 w 452"/>
                <a:gd name="T29" fmla="*/ 776 h 1266"/>
                <a:gd name="T30" fmla="*/ 452 w 452"/>
                <a:gd name="T31" fmla="*/ 659 h 1266"/>
                <a:gd name="T32" fmla="*/ 445 w 452"/>
                <a:gd name="T33" fmla="*/ 535 h 1266"/>
                <a:gd name="T34" fmla="*/ 428 w 452"/>
                <a:gd name="T35" fmla="*/ 408 h 1266"/>
                <a:gd name="T36" fmla="*/ 403 w 452"/>
                <a:gd name="T37" fmla="*/ 275 h 1266"/>
                <a:gd name="T38" fmla="*/ 370 w 452"/>
                <a:gd name="T39" fmla="*/ 137 h 1266"/>
                <a:gd name="T40" fmla="*/ 328 w 452"/>
                <a:gd name="T41" fmla="*/ 0 h 1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2" h="1266">
                  <a:moveTo>
                    <a:pt x="0" y="1266"/>
                  </a:moveTo>
                  <a:lnTo>
                    <a:pt x="29" y="1266"/>
                  </a:lnTo>
                  <a:lnTo>
                    <a:pt x="59" y="1263"/>
                  </a:lnTo>
                  <a:lnTo>
                    <a:pt x="87" y="1259"/>
                  </a:lnTo>
                  <a:lnTo>
                    <a:pt x="117" y="1253"/>
                  </a:lnTo>
                  <a:lnTo>
                    <a:pt x="142" y="1243"/>
                  </a:lnTo>
                  <a:lnTo>
                    <a:pt x="172" y="1230"/>
                  </a:lnTo>
                  <a:lnTo>
                    <a:pt x="202" y="1214"/>
                  </a:lnTo>
                  <a:lnTo>
                    <a:pt x="233" y="1191"/>
                  </a:lnTo>
                  <a:lnTo>
                    <a:pt x="266" y="1165"/>
                  </a:lnTo>
                  <a:lnTo>
                    <a:pt x="299" y="1135"/>
                  </a:lnTo>
                  <a:lnTo>
                    <a:pt x="360" y="1063"/>
                  </a:lnTo>
                  <a:lnTo>
                    <a:pt x="403" y="979"/>
                  </a:lnTo>
                  <a:lnTo>
                    <a:pt x="431" y="884"/>
                  </a:lnTo>
                  <a:lnTo>
                    <a:pt x="448" y="776"/>
                  </a:lnTo>
                  <a:lnTo>
                    <a:pt x="452" y="659"/>
                  </a:lnTo>
                  <a:lnTo>
                    <a:pt x="445" y="535"/>
                  </a:lnTo>
                  <a:lnTo>
                    <a:pt x="428" y="408"/>
                  </a:lnTo>
                  <a:lnTo>
                    <a:pt x="403" y="275"/>
                  </a:lnTo>
                  <a:lnTo>
                    <a:pt x="370" y="137"/>
                  </a:lnTo>
                  <a:lnTo>
                    <a:pt x="328"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43" name="Freeform 1215"/>
            <p:cNvSpPr>
              <a:spLocks/>
            </p:cNvSpPr>
            <p:nvPr/>
          </p:nvSpPr>
          <p:spPr bwMode="auto">
            <a:xfrm>
              <a:off x="949" y="2689"/>
              <a:ext cx="16" cy="6"/>
            </a:xfrm>
            <a:custGeom>
              <a:avLst/>
              <a:gdLst>
                <a:gd name="T0" fmla="*/ 0 w 361"/>
                <a:gd name="T1" fmla="*/ 78 h 179"/>
                <a:gd name="T2" fmla="*/ 8 w 361"/>
                <a:gd name="T3" fmla="*/ 97 h 179"/>
                <a:gd name="T4" fmla="*/ 20 w 361"/>
                <a:gd name="T5" fmla="*/ 114 h 179"/>
                <a:gd name="T6" fmla="*/ 33 w 361"/>
                <a:gd name="T7" fmla="*/ 130 h 179"/>
                <a:gd name="T8" fmla="*/ 49 w 361"/>
                <a:gd name="T9" fmla="*/ 144 h 179"/>
                <a:gd name="T10" fmla="*/ 69 w 361"/>
                <a:gd name="T11" fmla="*/ 157 h 179"/>
                <a:gd name="T12" fmla="*/ 91 w 361"/>
                <a:gd name="T13" fmla="*/ 166 h 179"/>
                <a:gd name="T14" fmla="*/ 115 w 361"/>
                <a:gd name="T15" fmla="*/ 172 h 179"/>
                <a:gd name="T16" fmla="*/ 137 w 361"/>
                <a:gd name="T17" fmla="*/ 176 h 179"/>
                <a:gd name="T18" fmla="*/ 163 w 361"/>
                <a:gd name="T19" fmla="*/ 179 h 179"/>
                <a:gd name="T20" fmla="*/ 189 w 361"/>
                <a:gd name="T21" fmla="*/ 176 h 179"/>
                <a:gd name="T22" fmla="*/ 218 w 361"/>
                <a:gd name="T23" fmla="*/ 169 h 179"/>
                <a:gd name="T24" fmla="*/ 241 w 361"/>
                <a:gd name="T25" fmla="*/ 157 h 179"/>
                <a:gd name="T26" fmla="*/ 264 w 361"/>
                <a:gd name="T27" fmla="*/ 141 h 179"/>
                <a:gd name="T28" fmla="*/ 280 w 361"/>
                <a:gd name="T29" fmla="*/ 124 h 179"/>
                <a:gd name="T30" fmla="*/ 296 w 361"/>
                <a:gd name="T31" fmla="*/ 105 h 179"/>
                <a:gd name="T32" fmla="*/ 310 w 361"/>
                <a:gd name="T33" fmla="*/ 81 h 179"/>
                <a:gd name="T34" fmla="*/ 322 w 361"/>
                <a:gd name="T35" fmla="*/ 62 h 179"/>
                <a:gd name="T36" fmla="*/ 335 w 361"/>
                <a:gd name="T37" fmla="*/ 39 h 179"/>
                <a:gd name="T38" fmla="*/ 349 w 361"/>
                <a:gd name="T39" fmla="*/ 20 h 179"/>
                <a:gd name="T40" fmla="*/ 361 w 361"/>
                <a:gd name="T41"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1" h="179">
                  <a:moveTo>
                    <a:pt x="0" y="78"/>
                  </a:moveTo>
                  <a:lnTo>
                    <a:pt x="8" y="97"/>
                  </a:lnTo>
                  <a:lnTo>
                    <a:pt x="20" y="114"/>
                  </a:lnTo>
                  <a:lnTo>
                    <a:pt x="33" y="130"/>
                  </a:lnTo>
                  <a:lnTo>
                    <a:pt x="49" y="144"/>
                  </a:lnTo>
                  <a:lnTo>
                    <a:pt x="69" y="157"/>
                  </a:lnTo>
                  <a:lnTo>
                    <a:pt x="91" y="166"/>
                  </a:lnTo>
                  <a:lnTo>
                    <a:pt x="115" y="172"/>
                  </a:lnTo>
                  <a:lnTo>
                    <a:pt x="137" y="176"/>
                  </a:lnTo>
                  <a:lnTo>
                    <a:pt x="163" y="179"/>
                  </a:lnTo>
                  <a:lnTo>
                    <a:pt x="189" y="176"/>
                  </a:lnTo>
                  <a:lnTo>
                    <a:pt x="218" y="169"/>
                  </a:lnTo>
                  <a:lnTo>
                    <a:pt x="241" y="157"/>
                  </a:lnTo>
                  <a:lnTo>
                    <a:pt x="264" y="141"/>
                  </a:lnTo>
                  <a:lnTo>
                    <a:pt x="280" y="124"/>
                  </a:lnTo>
                  <a:lnTo>
                    <a:pt x="296" y="105"/>
                  </a:lnTo>
                  <a:lnTo>
                    <a:pt x="310" y="81"/>
                  </a:lnTo>
                  <a:lnTo>
                    <a:pt x="322" y="62"/>
                  </a:lnTo>
                  <a:lnTo>
                    <a:pt x="335" y="39"/>
                  </a:lnTo>
                  <a:lnTo>
                    <a:pt x="349" y="20"/>
                  </a:lnTo>
                  <a:lnTo>
                    <a:pt x="361"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44" name="Freeform 1216"/>
            <p:cNvSpPr>
              <a:spLocks/>
            </p:cNvSpPr>
            <p:nvPr/>
          </p:nvSpPr>
          <p:spPr bwMode="auto">
            <a:xfrm>
              <a:off x="967" y="2690"/>
              <a:ext cx="29" cy="46"/>
            </a:xfrm>
            <a:custGeom>
              <a:avLst/>
              <a:gdLst>
                <a:gd name="T0" fmla="*/ 38 w 662"/>
                <a:gd name="T1" fmla="*/ 0 h 1288"/>
                <a:gd name="T2" fmla="*/ 25 w 662"/>
                <a:gd name="T3" fmla="*/ 117 h 1288"/>
                <a:gd name="T4" fmla="*/ 13 w 662"/>
                <a:gd name="T5" fmla="*/ 244 h 1288"/>
                <a:gd name="T6" fmla="*/ 3 w 662"/>
                <a:gd name="T7" fmla="*/ 378 h 1288"/>
                <a:gd name="T8" fmla="*/ 0 w 662"/>
                <a:gd name="T9" fmla="*/ 519 h 1288"/>
                <a:gd name="T10" fmla="*/ 0 w 662"/>
                <a:gd name="T11" fmla="*/ 652 h 1288"/>
                <a:gd name="T12" fmla="*/ 6 w 662"/>
                <a:gd name="T13" fmla="*/ 785 h 1288"/>
                <a:gd name="T14" fmla="*/ 22 w 662"/>
                <a:gd name="T15" fmla="*/ 906 h 1288"/>
                <a:gd name="T16" fmla="*/ 49 w 662"/>
                <a:gd name="T17" fmla="*/ 1017 h 1288"/>
                <a:gd name="T18" fmla="*/ 83 w 662"/>
                <a:gd name="T19" fmla="*/ 1112 h 1288"/>
                <a:gd name="T20" fmla="*/ 132 w 662"/>
                <a:gd name="T21" fmla="*/ 1184 h 1288"/>
                <a:gd name="T22" fmla="*/ 171 w 662"/>
                <a:gd name="T23" fmla="*/ 1223 h 1288"/>
                <a:gd name="T24" fmla="*/ 214 w 662"/>
                <a:gd name="T25" fmla="*/ 1249 h 1288"/>
                <a:gd name="T26" fmla="*/ 262 w 662"/>
                <a:gd name="T27" fmla="*/ 1272 h 1288"/>
                <a:gd name="T28" fmla="*/ 311 w 662"/>
                <a:gd name="T29" fmla="*/ 1282 h 1288"/>
                <a:gd name="T30" fmla="*/ 363 w 662"/>
                <a:gd name="T31" fmla="*/ 1288 h 1288"/>
                <a:gd name="T32" fmla="*/ 418 w 662"/>
                <a:gd name="T33" fmla="*/ 1285 h 1288"/>
                <a:gd name="T34" fmla="*/ 476 w 662"/>
                <a:gd name="T35" fmla="*/ 1279 h 1288"/>
                <a:gd name="T36" fmla="*/ 536 w 662"/>
                <a:gd name="T37" fmla="*/ 1262 h 1288"/>
                <a:gd name="T38" fmla="*/ 600 w 662"/>
                <a:gd name="T39" fmla="*/ 1243 h 1288"/>
                <a:gd name="T40" fmla="*/ 662 w 662"/>
                <a:gd name="T41" fmla="*/ 1220 h 1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2" h="1288">
                  <a:moveTo>
                    <a:pt x="38" y="0"/>
                  </a:moveTo>
                  <a:lnTo>
                    <a:pt x="25" y="117"/>
                  </a:lnTo>
                  <a:lnTo>
                    <a:pt x="13" y="244"/>
                  </a:lnTo>
                  <a:lnTo>
                    <a:pt x="3" y="378"/>
                  </a:lnTo>
                  <a:lnTo>
                    <a:pt x="0" y="519"/>
                  </a:lnTo>
                  <a:lnTo>
                    <a:pt x="0" y="652"/>
                  </a:lnTo>
                  <a:lnTo>
                    <a:pt x="6" y="785"/>
                  </a:lnTo>
                  <a:lnTo>
                    <a:pt x="22" y="906"/>
                  </a:lnTo>
                  <a:lnTo>
                    <a:pt x="49" y="1017"/>
                  </a:lnTo>
                  <a:lnTo>
                    <a:pt x="83" y="1112"/>
                  </a:lnTo>
                  <a:lnTo>
                    <a:pt x="132" y="1184"/>
                  </a:lnTo>
                  <a:lnTo>
                    <a:pt x="171" y="1223"/>
                  </a:lnTo>
                  <a:lnTo>
                    <a:pt x="214" y="1249"/>
                  </a:lnTo>
                  <a:lnTo>
                    <a:pt x="262" y="1272"/>
                  </a:lnTo>
                  <a:lnTo>
                    <a:pt x="311" y="1282"/>
                  </a:lnTo>
                  <a:lnTo>
                    <a:pt x="363" y="1288"/>
                  </a:lnTo>
                  <a:lnTo>
                    <a:pt x="418" y="1285"/>
                  </a:lnTo>
                  <a:lnTo>
                    <a:pt x="476" y="1279"/>
                  </a:lnTo>
                  <a:lnTo>
                    <a:pt x="536" y="1262"/>
                  </a:lnTo>
                  <a:lnTo>
                    <a:pt x="600" y="1243"/>
                  </a:lnTo>
                  <a:lnTo>
                    <a:pt x="662" y="122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45" name="Freeform 1217"/>
            <p:cNvSpPr>
              <a:spLocks/>
            </p:cNvSpPr>
            <p:nvPr/>
          </p:nvSpPr>
          <p:spPr bwMode="auto">
            <a:xfrm>
              <a:off x="991" y="2736"/>
              <a:ext cx="19" cy="19"/>
            </a:xfrm>
            <a:custGeom>
              <a:avLst/>
              <a:gdLst>
                <a:gd name="T0" fmla="*/ 139 w 416"/>
                <a:gd name="T1" fmla="*/ 0 h 525"/>
                <a:gd name="T2" fmla="*/ 106 w 416"/>
                <a:gd name="T3" fmla="*/ 29 h 525"/>
                <a:gd name="T4" fmla="*/ 75 w 416"/>
                <a:gd name="T5" fmla="*/ 61 h 525"/>
                <a:gd name="T6" fmla="*/ 48 w 416"/>
                <a:gd name="T7" fmla="*/ 97 h 525"/>
                <a:gd name="T8" fmla="*/ 29 w 416"/>
                <a:gd name="T9" fmla="*/ 133 h 525"/>
                <a:gd name="T10" fmla="*/ 12 w 416"/>
                <a:gd name="T11" fmla="*/ 172 h 525"/>
                <a:gd name="T12" fmla="*/ 3 w 416"/>
                <a:gd name="T13" fmla="*/ 215 h 525"/>
                <a:gd name="T14" fmla="*/ 0 w 416"/>
                <a:gd name="T15" fmla="*/ 254 h 525"/>
                <a:gd name="T16" fmla="*/ 3 w 416"/>
                <a:gd name="T17" fmla="*/ 296 h 525"/>
                <a:gd name="T18" fmla="*/ 15 w 416"/>
                <a:gd name="T19" fmla="*/ 342 h 525"/>
                <a:gd name="T20" fmla="*/ 36 w 416"/>
                <a:gd name="T21" fmla="*/ 384 h 525"/>
                <a:gd name="T22" fmla="*/ 39 w 416"/>
                <a:gd name="T23" fmla="*/ 391 h 525"/>
                <a:gd name="T24" fmla="*/ 48 w 416"/>
                <a:gd name="T25" fmla="*/ 404 h 525"/>
                <a:gd name="T26" fmla="*/ 64 w 416"/>
                <a:gd name="T27" fmla="*/ 420 h 525"/>
                <a:gd name="T28" fmla="*/ 87 w 416"/>
                <a:gd name="T29" fmla="*/ 440 h 525"/>
                <a:gd name="T30" fmla="*/ 117 w 416"/>
                <a:gd name="T31" fmla="*/ 462 h 525"/>
                <a:gd name="T32" fmla="*/ 155 w 416"/>
                <a:gd name="T33" fmla="*/ 486 h 525"/>
                <a:gd name="T34" fmla="*/ 207 w 416"/>
                <a:gd name="T35" fmla="*/ 505 h 525"/>
                <a:gd name="T36" fmla="*/ 266 w 416"/>
                <a:gd name="T37" fmla="*/ 518 h 525"/>
                <a:gd name="T38" fmla="*/ 334 w 416"/>
                <a:gd name="T39" fmla="*/ 525 h 525"/>
                <a:gd name="T40" fmla="*/ 416 w 416"/>
                <a:gd name="T41" fmla="*/ 522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6" h="525">
                  <a:moveTo>
                    <a:pt x="139" y="0"/>
                  </a:moveTo>
                  <a:lnTo>
                    <a:pt x="106" y="29"/>
                  </a:lnTo>
                  <a:lnTo>
                    <a:pt x="75" y="61"/>
                  </a:lnTo>
                  <a:lnTo>
                    <a:pt x="48" y="97"/>
                  </a:lnTo>
                  <a:lnTo>
                    <a:pt x="29" y="133"/>
                  </a:lnTo>
                  <a:lnTo>
                    <a:pt x="12" y="172"/>
                  </a:lnTo>
                  <a:lnTo>
                    <a:pt x="3" y="215"/>
                  </a:lnTo>
                  <a:lnTo>
                    <a:pt x="0" y="254"/>
                  </a:lnTo>
                  <a:lnTo>
                    <a:pt x="3" y="296"/>
                  </a:lnTo>
                  <a:lnTo>
                    <a:pt x="15" y="342"/>
                  </a:lnTo>
                  <a:lnTo>
                    <a:pt x="36" y="384"/>
                  </a:lnTo>
                  <a:lnTo>
                    <a:pt x="39" y="391"/>
                  </a:lnTo>
                  <a:lnTo>
                    <a:pt x="48" y="404"/>
                  </a:lnTo>
                  <a:lnTo>
                    <a:pt x="64" y="420"/>
                  </a:lnTo>
                  <a:lnTo>
                    <a:pt x="87" y="440"/>
                  </a:lnTo>
                  <a:lnTo>
                    <a:pt x="117" y="462"/>
                  </a:lnTo>
                  <a:lnTo>
                    <a:pt x="155" y="486"/>
                  </a:lnTo>
                  <a:lnTo>
                    <a:pt x="207" y="505"/>
                  </a:lnTo>
                  <a:lnTo>
                    <a:pt x="266" y="518"/>
                  </a:lnTo>
                  <a:lnTo>
                    <a:pt x="334" y="525"/>
                  </a:lnTo>
                  <a:lnTo>
                    <a:pt x="416" y="522"/>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46" name="Freeform 1218"/>
            <p:cNvSpPr>
              <a:spLocks/>
            </p:cNvSpPr>
            <p:nvPr/>
          </p:nvSpPr>
          <p:spPr bwMode="auto">
            <a:xfrm>
              <a:off x="773" y="2987"/>
              <a:ext cx="23" cy="11"/>
            </a:xfrm>
            <a:custGeom>
              <a:avLst/>
              <a:gdLst>
                <a:gd name="T0" fmla="*/ 0 w 536"/>
                <a:gd name="T1" fmla="*/ 153 h 323"/>
                <a:gd name="T2" fmla="*/ 4 w 536"/>
                <a:gd name="T3" fmla="*/ 179 h 323"/>
                <a:gd name="T4" fmla="*/ 13 w 536"/>
                <a:gd name="T5" fmla="*/ 205 h 323"/>
                <a:gd name="T6" fmla="*/ 30 w 536"/>
                <a:gd name="T7" fmla="*/ 232 h 323"/>
                <a:gd name="T8" fmla="*/ 52 w 536"/>
                <a:gd name="T9" fmla="*/ 254 h 323"/>
                <a:gd name="T10" fmla="*/ 79 w 536"/>
                <a:gd name="T11" fmla="*/ 274 h 323"/>
                <a:gd name="T12" fmla="*/ 111 w 536"/>
                <a:gd name="T13" fmla="*/ 290 h 323"/>
                <a:gd name="T14" fmla="*/ 147 w 536"/>
                <a:gd name="T15" fmla="*/ 303 h 323"/>
                <a:gd name="T16" fmla="*/ 186 w 536"/>
                <a:gd name="T17" fmla="*/ 313 h 323"/>
                <a:gd name="T18" fmla="*/ 225 w 536"/>
                <a:gd name="T19" fmla="*/ 320 h 323"/>
                <a:gd name="T20" fmla="*/ 271 w 536"/>
                <a:gd name="T21" fmla="*/ 323 h 323"/>
                <a:gd name="T22" fmla="*/ 312 w 536"/>
                <a:gd name="T23" fmla="*/ 320 h 323"/>
                <a:gd name="T24" fmla="*/ 354 w 536"/>
                <a:gd name="T25" fmla="*/ 313 h 323"/>
                <a:gd name="T26" fmla="*/ 393 w 536"/>
                <a:gd name="T27" fmla="*/ 303 h 323"/>
                <a:gd name="T28" fmla="*/ 429 w 536"/>
                <a:gd name="T29" fmla="*/ 290 h 323"/>
                <a:gd name="T30" fmla="*/ 458 w 536"/>
                <a:gd name="T31" fmla="*/ 274 h 323"/>
                <a:gd name="T32" fmla="*/ 488 w 536"/>
                <a:gd name="T33" fmla="*/ 254 h 323"/>
                <a:gd name="T34" fmla="*/ 507 w 536"/>
                <a:gd name="T35" fmla="*/ 232 h 323"/>
                <a:gd name="T36" fmla="*/ 524 w 536"/>
                <a:gd name="T37" fmla="*/ 205 h 323"/>
                <a:gd name="T38" fmla="*/ 533 w 536"/>
                <a:gd name="T39" fmla="*/ 179 h 323"/>
                <a:gd name="T40" fmla="*/ 536 w 536"/>
                <a:gd name="T41" fmla="*/ 153 h 323"/>
                <a:gd name="T42" fmla="*/ 536 w 536"/>
                <a:gd name="T43" fmla="*/ 133 h 323"/>
                <a:gd name="T44" fmla="*/ 530 w 536"/>
                <a:gd name="T45" fmla="*/ 114 h 323"/>
                <a:gd name="T46" fmla="*/ 524 w 536"/>
                <a:gd name="T47" fmla="*/ 94 h 323"/>
                <a:gd name="T48" fmla="*/ 510 w 536"/>
                <a:gd name="T49" fmla="*/ 78 h 323"/>
                <a:gd name="T50" fmla="*/ 497 w 536"/>
                <a:gd name="T51" fmla="*/ 61 h 323"/>
                <a:gd name="T52" fmla="*/ 478 w 536"/>
                <a:gd name="T53" fmla="*/ 45 h 323"/>
                <a:gd name="T54" fmla="*/ 458 w 536"/>
                <a:gd name="T55" fmla="*/ 33 h 323"/>
                <a:gd name="T56" fmla="*/ 439 w 536"/>
                <a:gd name="T57" fmla="*/ 19 h 323"/>
                <a:gd name="T58" fmla="*/ 414 w 536"/>
                <a:gd name="T59" fmla="*/ 9 h 323"/>
                <a:gd name="T60" fmla="*/ 387 w 536"/>
                <a:gd name="T61"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36" h="323">
                  <a:moveTo>
                    <a:pt x="0" y="153"/>
                  </a:moveTo>
                  <a:lnTo>
                    <a:pt x="4" y="179"/>
                  </a:lnTo>
                  <a:lnTo>
                    <a:pt x="13" y="205"/>
                  </a:lnTo>
                  <a:lnTo>
                    <a:pt x="30" y="232"/>
                  </a:lnTo>
                  <a:lnTo>
                    <a:pt x="52" y="254"/>
                  </a:lnTo>
                  <a:lnTo>
                    <a:pt x="79" y="274"/>
                  </a:lnTo>
                  <a:lnTo>
                    <a:pt x="111" y="290"/>
                  </a:lnTo>
                  <a:lnTo>
                    <a:pt x="147" y="303"/>
                  </a:lnTo>
                  <a:lnTo>
                    <a:pt x="186" y="313"/>
                  </a:lnTo>
                  <a:lnTo>
                    <a:pt x="225" y="320"/>
                  </a:lnTo>
                  <a:lnTo>
                    <a:pt x="271" y="323"/>
                  </a:lnTo>
                  <a:lnTo>
                    <a:pt x="312" y="320"/>
                  </a:lnTo>
                  <a:lnTo>
                    <a:pt x="354" y="313"/>
                  </a:lnTo>
                  <a:lnTo>
                    <a:pt x="393" y="303"/>
                  </a:lnTo>
                  <a:lnTo>
                    <a:pt x="429" y="290"/>
                  </a:lnTo>
                  <a:lnTo>
                    <a:pt x="458" y="274"/>
                  </a:lnTo>
                  <a:lnTo>
                    <a:pt x="488" y="254"/>
                  </a:lnTo>
                  <a:lnTo>
                    <a:pt x="507" y="232"/>
                  </a:lnTo>
                  <a:lnTo>
                    <a:pt x="524" y="205"/>
                  </a:lnTo>
                  <a:lnTo>
                    <a:pt x="533" y="179"/>
                  </a:lnTo>
                  <a:lnTo>
                    <a:pt x="536" y="153"/>
                  </a:lnTo>
                  <a:lnTo>
                    <a:pt x="536" y="133"/>
                  </a:lnTo>
                  <a:lnTo>
                    <a:pt x="530" y="114"/>
                  </a:lnTo>
                  <a:lnTo>
                    <a:pt x="524" y="94"/>
                  </a:lnTo>
                  <a:lnTo>
                    <a:pt x="510" y="78"/>
                  </a:lnTo>
                  <a:lnTo>
                    <a:pt x="497" y="61"/>
                  </a:lnTo>
                  <a:lnTo>
                    <a:pt x="478" y="45"/>
                  </a:lnTo>
                  <a:lnTo>
                    <a:pt x="458" y="33"/>
                  </a:lnTo>
                  <a:lnTo>
                    <a:pt x="439" y="19"/>
                  </a:lnTo>
                  <a:lnTo>
                    <a:pt x="414" y="9"/>
                  </a:lnTo>
                  <a:lnTo>
                    <a:pt x="387"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47" name="Freeform 1219"/>
            <p:cNvSpPr>
              <a:spLocks/>
            </p:cNvSpPr>
            <p:nvPr/>
          </p:nvSpPr>
          <p:spPr bwMode="auto">
            <a:xfrm>
              <a:off x="776" y="2989"/>
              <a:ext cx="16" cy="7"/>
            </a:xfrm>
            <a:custGeom>
              <a:avLst/>
              <a:gdLst>
                <a:gd name="T0" fmla="*/ 379 w 379"/>
                <a:gd name="T1" fmla="*/ 107 h 214"/>
                <a:gd name="T2" fmla="*/ 376 w 379"/>
                <a:gd name="T3" fmla="*/ 91 h 214"/>
                <a:gd name="T4" fmla="*/ 369 w 379"/>
                <a:gd name="T5" fmla="*/ 71 h 214"/>
                <a:gd name="T6" fmla="*/ 357 w 379"/>
                <a:gd name="T7" fmla="*/ 59 h 214"/>
                <a:gd name="T8" fmla="*/ 341 w 379"/>
                <a:gd name="T9" fmla="*/ 42 h 214"/>
                <a:gd name="T10" fmla="*/ 321 w 379"/>
                <a:gd name="T11" fmla="*/ 29 h 214"/>
                <a:gd name="T12" fmla="*/ 298 w 379"/>
                <a:gd name="T13" fmla="*/ 20 h 214"/>
                <a:gd name="T14" fmla="*/ 275 w 379"/>
                <a:gd name="T15" fmla="*/ 9 h 214"/>
                <a:gd name="T16" fmla="*/ 250 w 379"/>
                <a:gd name="T17" fmla="*/ 3 h 214"/>
                <a:gd name="T18" fmla="*/ 220 w 379"/>
                <a:gd name="T19" fmla="*/ 0 h 214"/>
                <a:gd name="T20" fmla="*/ 191 w 379"/>
                <a:gd name="T21" fmla="*/ 0 h 214"/>
                <a:gd name="T22" fmla="*/ 165 w 379"/>
                <a:gd name="T23" fmla="*/ 0 h 214"/>
                <a:gd name="T24" fmla="*/ 135 w 379"/>
                <a:gd name="T25" fmla="*/ 3 h 214"/>
                <a:gd name="T26" fmla="*/ 110 w 379"/>
                <a:gd name="T27" fmla="*/ 9 h 214"/>
                <a:gd name="T28" fmla="*/ 83 w 379"/>
                <a:gd name="T29" fmla="*/ 20 h 214"/>
                <a:gd name="T30" fmla="*/ 61 w 379"/>
                <a:gd name="T31" fmla="*/ 32 h 214"/>
                <a:gd name="T32" fmla="*/ 38 w 379"/>
                <a:gd name="T33" fmla="*/ 45 h 214"/>
                <a:gd name="T34" fmla="*/ 22 w 379"/>
                <a:gd name="T35" fmla="*/ 59 h 214"/>
                <a:gd name="T36" fmla="*/ 9 w 379"/>
                <a:gd name="T37" fmla="*/ 75 h 214"/>
                <a:gd name="T38" fmla="*/ 0 w 379"/>
                <a:gd name="T39" fmla="*/ 91 h 214"/>
                <a:gd name="T40" fmla="*/ 0 w 379"/>
                <a:gd name="T41" fmla="*/ 111 h 214"/>
                <a:gd name="T42" fmla="*/ 0 w 379"/>
                <a:gd name="T43" fmla="*/ 127 h 214"/>
                <a:gd name="T44" fmla="*/ 9 w 379"/>
                <a:gd name="T45" fmla="*/ 143 h 214"/>
                <a:gd name="T46" fmla="*/ 22 w 379"/>
                <a:gd name="T47" fmla="*/ 159 h 214"/>
                <a:gd name="T48" fmla="*/ 38 w 379"/>
                <a:gd name="T49" fmla="*/ 172 h 214"/>
                <a:gd name="T50" fmla="*/ 61 w 379"/>
                <a:gd name="T51" fmla="*/ 186 h 214"/>
                <a:gd name="T52" fmla="*/ 83 w 379"/>
                <a:gd name="T53" fmla="*/ 195 h 214"/>
                <a:gd name="T54" fmla="*/ 110 w 379"/>
                <a:gd name="T55" fmla="*/ 205 h 214"/>
                <a:gd name="T56" fmla="*/ 135 w 379"/>
                <a:gd name="T57" fmla="*/ 211 h 214"/>
                <a:gd name="T58" fmla="*/ 165 w 379"/>
                <a:gd name="T59" fmla="*/ 214 h 214"/>
                <a:gd name="T60" fmla="*/ 191 w 379"/>
                <a:gd name="T61" fmla="*/ 21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79" h="214">
                  <a:moveTo>
                    <a:pt x="379" y="107"/>
                  </a:moveTo>
                  <a:lnTo>
                    <a:pt x="376" y="91"/>
                  </a:lnTo>
                  <a:lnTo>
                    <a:pt x="369" y="71"/>
                  </a:lnTo>
                  <a:lnTo>
                    <a:pt x="357" y="59"/>
                  </a:lnTo>
                  <a:lnTo>
                    <a:pt x="341" y="42"/>
                  </a:lnTo>
                  <a:lnTo>
                    <a:pt x="321" y="29"/>
                  </a:lnTo>
                  <a:lnTo>
                    <a:pt x="298" y="20"/>
                  </a:lnTo>
                  <a:lnTo>
                    <a:pt x="275" y="9"/>
                  </a:lnTo>
                  <a:lnTo>
                    <a:pt x="250" y="3"/>
                  </a:lnTo>
                  <a:lnTo>
                    <a:pt x="220" y="0"/>
                  </a:lnTo>
                  <a:lnTo>
                    <a:pt x="191" y="0"/>
                  </a:lnTo>
                  <a:lnTo>
                    <a:pt x="165" y="0"/>
                  </a:lnTo>
                  <a:lnTo>
                    <a:pt x="135" y="3"/>
                  </a:lnTo>
                  <a:lnTo>
                    <a:pt x="110" y="9"/>
                  </a:lnTo>
                  <a:lnTo>
                    <a:pt x="83" y="20"/>
                  </a:lnTo>
                  <a:lnTo>
                    <a:pt x="61" y="32"/>
                  </a:lnTo>
                  <a:lnTo>
                    <a:pt x="38" y="45"/>
                  </a:lnTo>
                  <a:lnTo>
                    <a:pt x="22" y="59"/>
                  </a:lnTo>
                  <a:lnTo>
                    <a:pt x="9" y="75"/>
                  </a:lnTo>
                  <a:lnTo>
                    <a:pt x="0" y="91"/>
                  </a:lnTo>
                  <a:lnTo>
                    <a:pt x="0" y="111"/>
                  </a:lnTo>
                  <a:lnTo>
                    <a:pt x="0" y="127"/>
                  </a:lnTo>
                  <a:lnTo>
                    <a:pt x="9" y="143"/>
                  </a:lnTo>
                  <a:lnTo>
                    <a:pt x="22" y="159"/>
                  </a:lnTo>
                  <a:lnTo>
                    <a:pt x="38" y="172"/>
                  </a:lnTo>
                  <a:lnTo>
                    <a:pt x="61" y="186"/>
                  </a:lnTo>
                  <a:lnTo>
                    <a:pt x="83" y="195"/>
                  </a:lnTo>
                  <a:lnTo>
                    <a:pt x="110" y="205"/>
                  </a:lnTo>
                  <a:lnTo>
                    <a:pt x="135" y="211"/>
                  </a:lnTo>
                  <a:lnTo>
                    <a:pt x="165" y="214"/>
                  </a:lnTo>
                  <a:lnTo>
                    <a:pt x="191" y="214"/>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48" name="Freeform 1220"/>
            <p:cNvSpPr>
              <a:spLocks/>
            </p:cNvSpPr>
            <p:nvPr/>
          </p:nvSpPr>
          <p:spPr bwMode="auto">
            <a:xfrm>
              <a:off x="796" y="2868"/>
              <a:ext cx="22" cy="28"/>
            </a:xfrm>
            <a:custGeom>
              <a:avLst/>
              <a:gdLst>
                <a:gd name="T0" fmla="*/ 422 w 493"/>
                <a:gd name="T1" fmla="*/ 0 h 760"/>
                <a:gd name="T2" fmla="*/ 373 w 493"/>
                <a:gd name="T3" fmla="*/ 61 h 760"/>
                <a:gd name="T4" fmla="*/ 328 w 493"/>
                <a:gd name="T5" fmla="*/ 127 h 760"/>
                <a:gd name="T6" fmla="*/ 279 w 493"/>
                <a:gd name="T7" fmla="*/ 195 h 760"/>
                <a:gd name="T8" fmla="*/ 234 w 493"/>
                <a:gd name="T9" fmla="*/ 266 h 760"/>
                <a:gd name="T10" fmla="*/ 188 w 493"/>
                <a:gd name="T11" fmla="*/ 338 h 760"/>
                <a:gd name="T12" fmla="*/ 146 w 493"/>
                <a:gd name="T13" fmla="*/ 417 h 760"/>
                <a:gd name="T14" fmla="*/ 103 w 493"/>
                <a:gd name="T15" fmla="*/ 498 h 760"/>
                <a:gd name="T16" fmla="*/ 64 w 493"/>
                <a:gd name="T17" fmla="*/ 583 h 760"/>
                <a:gd name="T18" fmla="*/ 32 w 493"/>
                <a:gd name="T19" fmla="*/ 668 h 760"/>
                <a:gd name="T20" fmla="*/ 0 w 493"/>
                <a:gd name="T21" fmla="*/ 760 h 760"/>
                <a:gd name="T22" fmla="*/ 6 w 493"/>
                <a:gd name="T23" fmla="*/ 743 h 760"/>
                <a:gd name="T24" fmla="*/ 29 w 493"/>
                <a:gd name="T25" fmla="*/ 704 h 760"/>
                <a:gd name="T26" fmla="*/ 64 w 493"/>
                <a:gd name="T27" fmla="*/ 645 h 760"/>
                <a:gd name="T28" fmla="*/ 110 w 493"/>
                <a:gd name="T29" fmla="*/ 570 h 760"/>
                <a:gd name="T30" fmla="*/ 158 w 493"/>
                <a:gd name="T31" fmla="*/ 486 h 760"/>
                <a:gd name="T32" fmla="*/ 218 w 493"/>
                <a:gd name="T33" fmla="*/ 395 h 760"/>
                <a:gd name="T34" fmla="*/ 276 w 493"/>
                <a:gd name="T35" fmla="*/ 299 h 760"/>
                <a:gd name="T36" fmla="*/ 334 w 493"/>
                <a:gd name="T37" fmla="*/ 211 h 760"/>
                <a:gd name="T38" fmla="*/ 389 w 493"/>
                <a:gd name="T39" fmla="*/ 130 h 760"/>
                <a:gd name="T40" fmla="*/ 438 w 493"/>
                <a:gd name="T41" fmla="*/ 61 h 760"/>
                <a:gd name="T42" fmla="*/ 444 w 493"/>
                <a:gd name="T43" fmla="*/ 55 h 760"/>
                <a:gd name="T44" fmla="*/ 448 w 493"/>
                <a:gd name="T45" fmla="*/ 48 h 760"/>
                <a:gd name="T46" fmla="*/ 454 w 493"/>
                <a:gd name="T47" fmla="*/ 42 h 760"/>
                <a:gd name="T48" fmla="*/ 457 w 493"/>
                <a:gd name="T49" fmla="*/ 36 h 760"/>
                <a:gd name="T50" fmla="*/ 465 w 493"/>
                <a:gd name="T51" fmla="*/ 28 h 760"/>
                <a:gd name="T52" fmla="*/ 471 w 493"/>
                <a:gd name="T53" fmla="*/ 25 h 760"/>
                <a:gd name="T54" fmla="*/ 474 w 493"/>
                <a:gd name="T55" fmla="*/ 19 h 760"/>
                <a:gd name="T56" fmla="*/ 480 w 493"/>
                <a:gd name="T57" fmla="*/ 12 h 760"/>
                <a:gd name="T58" fmla="*/ 487 w 493"/>
                <a:gd name="T59" fmla="*/ 6 h 760"/>
                <a:gd name="T60" fmla="*/ 493 w 493"/>
                <a:gd name="T61" fmla="*/ 0 h 760"/>
                <a:gd name="T62" fmla="*/ 422 w 493"/>
                <a:gd name="T63" fmla="*/ 0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3" h="760">
                  <a:moveTo>
                    <a:pt x="422" y="0"/>
                  </a:moveTo>
                  <a:lnTo>
                    <a:pt x="373" y="61"/>
                  </a:lnTo>
                  <a:lnTo>
                    <a:pt x="328" y="127"/>
                  </a:lnTo>
                  <a:lnTo>
                    <a:pt x="279" y="195"/>
                  </a:lnTo>
                  <a:lnTo>
                    <a:pt x="234" y="266"/>
                  </a:lnTo>
                  <a:lnTo>
                    <a:pt x="188" y="338"/>
                  </a:lnTo>
                  <a:lnTo>
                    <a:pt x="146" y="417"/>
                  </a:lnTo>
                  <a:lnTo>
                    <a:pt x="103" y="498"/>
                  </a:lnTo>
                  <a:lnTo>
                    <a:pt x="64" y="583"/>
                  </a:lnTo>
                  <a:lnTo>
                    <a:pt x="32" y="668"/>
                  </a:lnTo>
                  <a:lnTo>
                    <a:pt x="0" y="760"/>
                  </a:lnTo>
                  <a:lnTo>
                    <a:pt x="6" y="743"/>
                  </a:lnTo>
                  <a:lnTo>
                    <a:pt x="29" y="704"/>
                  </a:lnTo>
                  <a:lnTo>
                    <a:pt x="64" y="645"/>
                  </a:lnTo>
                  <a:lnTo>
                    <a:pt x="110" y="570"/>
                  </a:lnTo>
                  <a:lnTo>
                    <a:pt x="158" y="486"/>
                  </a:lnTo>
                  <a:lnTo>
                    <a:pt x="218" y="395"/>
                  </a:lnTo>
                  <a:lnTo>
                    <a:pt x="276" y="299"/>
                  </a:lnTo>
                  <a:lnTo>
                    <a:pt x="334" y="211"/>
                  </a:lnTo>
                  <a:lnTo>
                    <a:pt x="389" y="130"/>
                  </a:lnTo>
                  <a:lnTo>
                    <a:pt x="438" y="61"/>
                  </a:lnTo>
                  <a:lnTo>
                    <a:pt x="444" y="55"/>
                  </a:lnTo>
                  <a:lnTo>
                    <a:pt x="448" y="48"/>
                  </a:lnTo>
                  <a:lnTo>
                    <a:pt x="454" y="42"/>
                  </a:lnTo>
                  <a:lnTo>
                    <a:pt x="457" y="36"/>
                  </a:lnTo>
                  <a:lnTo>
                    <a:pt x="465" y="28"/>
                  </a:lnTo>
                  <a:lnTo>
                    <a:pt x="471" y="25"/>
                  </a:lnTo>
                  <a:lnTo>
                    <a:pt x="474" y="19"/>
                  </a:lnTo>
                  <a:lnTo>
                    <a:pt x="480" y="12"/>
                  </a:lnTo>
                  <a:lnTo>
                    <a:pt x="487" y="6"/>
                  </a:lnTo>
                  <a:lnTo>
                    <a:pt x="493" y="0"/>
                  </a:lnTo>
                  <a:lnTo>
                    <a:pt x="42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49" name="Freeform 1221"/>
            <p:cNvSpPr>
              <a:spLocks/>
            </p:cNvSpPr>
            <p:nvPr/>
          </p:nvSpPr>
          <p:spPr bwMode="auto">
            <a:xfrm>
              <a:off x="818" y="2861"/>
              <a:ext cx="8" cy="4"/>
            </a:xfrm>
            <a:custGeom>
              <a:avLst/>
              <a:gdLst>
                <a:gd name="T0" fmla="*/ 192 w 192"/>
                <a:gd name="T1" fmla="*/ 0 h 118"/>
                <a:gd name="T2" fmla="*/ 179 w 192"/>
                <a:gd name="T3" fmla="*/ 13 h 118"/>
                <a:gd name="T4" fmla="*/ 170 w 192"/>
                <a:gd name="T5" fmla="*/ 22 h 118"/>
                <a:gd name="T6" fmla="*/ 156 w 192"/>
                <a:gd name="T7" fmla="*/ 36 h 118"/>
                <a:gd name="T8" fmla="*/ 143 w 192"/>
                <a:gd name="T9" fmla="*/ 49 h 118"/>
                <a:gd name="T10" fmla="*/ 134 w 192"/>
                <a:gd name="T11" fmla="*/ 58 h 118"/>
                <a:gd name="T12" fmla="*/ 121 w 192"/>
                <a:gd name="T13" fmla="*/ 71 h 118"/>
                <a:gd name="T14" fmla="*/ 107 w 192"/>
                <a:gd name="T15" fmla="*/ 82 h 118"/>
                <a:gd name="T16" fmla="*/ 98 w 192"/>
                <a:gd name="T17" fmla="*/ 94 h 118"/>
                <a:gd name="T18" fmla="*/ 85 w 192"/>
                <a:gd name="T19" fmla="*/ 107 h 118"/>
                <a:gd name="T20" fmla="*/ 75 w 192"/>
                <a:gd name="T21" fmla="*/ 118 h 118"/>
                <a:gd name="T22" fmla="*/ 0 w 192"/>
                <a:gd name="T23" fmla="*/ 118 h 118"/>
                <a:gd name="T24" fmla="*/ 10 w 192"/>
                <a:gd name="T25" fmla="*/ 107 h 118"/>
                <a:gd name="T26" fmla="*/ 24 w 192"/>
                <a:gd name="T27" fmla="*/ 94 h 118"/>
                <a:gd name="T28" fmla="*/ 33 w 192"/>
                <a:gd name="T29" fmla="*/ 85 h 118"/>
                <a:gd name="T30" fmla="*/ 43 w 192"/>
                <a:gd name="T31" fmla="*/ 71 h 118"/>
                <a:gd name="T32" fmla="*/ 52 w 192"/>
                <a:gd name="T33" fmla="*/ 62 h 118"/>
                <a:gd name="T34" fmla="*/ 62 w 192"/>
                <a:gd name="T35" fmla="*/ 52 h 118"/>
                <a:gd name="T36" fmla="*/ 72 w 192"/>
                <a:gd name="T37" fmla="*/ 39 h 118"/>
                <a:gd name="T38" fmla="*/ 82 w 192"/>
                <a:gd name="T39" fmla="*/ 29 h 118"/>
                <a:gd name="T40" fmla="*/ 95 w 192"/>
                <a:gd name="T41" fmla="*/ 19 h 118"/>
                <a:gd name="T42" fmla="*/ 104 w 192"/>
                <a:gd name="T43" fmla="*/ 10 h 118"/>
                <a:gd name="T44" fmla="*/ 192 w 192"/>
                <a:gd name="T45"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2" h="118">
                  <a:moveTo>
                    <a:pt x="192" y="0"/>
                  </a:moveTo>
                  <a:lnTo>
                    <a:pt x="179" y="13"/>
                  </a:lnTo>
                  <a:lnTo>
                    <a:pt x="170" y="22"/>
                  </a:lnTo>
                  <a:lnTo>
                    <a:pt x="156" y="36"/>
                  </a:lnTo>
                  <a:lnTo>
                    <a:pt x="143" y="49"/>
                  </a:lnTo>
                  <a:lnTo>
                    <a:pt x="134" y="58"/>
                  </a:lnTo>
                  <a:lnTo>
                    <a:pt x="121" y="71"/>
                  </a:lnTo>
                  <a:lnTo>
                    <a:pt x="107" y="82"/>
                  </a:lnTo>
                  <a:lnTo>
                    <a:pt x="98" y="94"/>
                  </a:lnTo>
                  <a:lnTo>
                    <a:pt x="85" y="107"/>
                  </a:lnTo>
                  <a:lnTo>
                    <a:pt x="75" y="118"/>
                  </a:lnTo>
                  <a:lnTo>
                    <a:pt x="0" y="118"/>
                  </a:lnTo>
                  <a:lnTo>
                    <a:pt x="10" y="107"/>
                  </a:lnTo>
                  <a:lnTo>
                    <a:pt x="24" y="94"/>
                  </a:lnTo>
                  <a:lnTo>
                    <a:pt x="33" y="85"/>
                  </a:lnTo>
                  <a:lnTo>
                    <a:pt x="43" y="71"/>
                  </a:lnTo>
                  <a:lnTo>
                    <a:pt x="52" y="62"/>
                  </a:lnTo>
                  <a:lnTo>
                    <a:pt x="62" y="52"/>
                  </a:lnTo>
                  <a:lnTo>
                    <a:pt x="72" y="39"/>
                  </a:lnTo>
                  <a:lnTo>
                    <a:pt x="82" y="29"/>
                  </a:lnTo>
                  <a:lnTo>
                    <a:pt x="95" y="19"/>
                  </a:lnTo>
                  <a:lnTo>
                    <a:pt x="104" y="10"/>
                  </a:lnTo>
                  <a:lnTo>
                    <a:pt x="19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50" name="Freeform 1222"/>
            <p:cNvSpPr>
              <a:spLocks/>
            </p:cNvSpPr>
            <p:nvPr/>
          </p:nvSpPr>
          <p:spPr bwMode="auto">
            <a:xfrm>
              <a:off x="826" y="2851"/>
              <a:ext cx="18" cy="7"/>
            </a:xfrm>
            <a:custGeom>
              <a:avLst/>
              <a:gdLst>
                <a:gd name="T0" fmla="*/ 101 w 403"/>
                <a:gd name="T1" fmla="*/ 199 h 216"/>
                <a:gd name="T2" fmla="*/ 137 w 403"/>
                <a:gd name="T3" fmla="*/ 167 h 216"/>
                <a:gd name="T4" fmla="*/ 176 w 403"/>
                <a:gd name="T5" fmla="*/ 134 h 216"/>
                <a:gd name="T6" fmla="*/ 211 w 403"/>
                <a:gd name="T7" fmla="*/ 108 h 216"/>
                <a:gd name="T8" fmla="*/ 247 w 403"/>
                <a:gd name="T9" fmla="*/ 82 h 216"/>
                <a:gd name="T10" fmla="*/ 280 w 403"/>
                <a:gd name="T11" fmla="*/ 59 h 216"/>
                <a:gd name="T12" fmla="*/ 308 w 403"/>
                <a:gd name="T13" fmla="*/ 36 h 216"/>
                <a:gd name="T14" fmla="*/ 338 w 403"/>
                <a:gd name="T15" fmla="*/ 23 h 216"/>
                <a:gd name="T16" fmla="*/ 360 w 403"/>
                <a:gd name="T17" fmla="*/ 11 h 216"/>
                <a:gd name="T18" fmla="*/ 383 w 403"/>
                <a:gd name="T19" fmla="*/ 4 h 216"/>
                <a:gd name="T20" fmla="*/ 403 w 403"/>
                <a:gd name="T21" fmla="*/ 0 h 216"/>
                <a:gd name="T22" fmla="*/ 201 w 403"/>
                <a:gd name="T23" fmla="*/ 47 h 216"/>
                <a:gd name="T24" fmla="*/ 185 w 403"/>
                <a:gd name="T25" fmla="*/ 56 h 216"/>
                <a:gd name="T26" fmla="*/ 168 w 403"/>
                <a:gd name="T27" fmla="*/ 69 h 216"/>
                <a:gd name="T28" fmla="*/ 153 w 403"/>
                <a:gd name="T29" fmla="*/ 86 h 216"/>
                <a:gd name="T30" fmla="*/ 133 w 403"/>
                <a:gd name="T31" fmla="*/ 98 h 216"/>
                <a:gd name="T32" fmla="*/ 113 w 403"/>
                <a:gd name="T33" fmla="*/ 114 h 216"/>
                <a:gd name="T34" fmla="*/ 91 w 403"/>
                <a:gd name="T35" fmla="*/ 134 h 216"/>
                <a:gd name="T36" fmla="*/ 68 w 403"/>
                <a:gd name="T37" fmla="*/ 150 h 216"/>
                <a:gd name="T38" fmla="*/ 46 w 403"/>
                <a:gd name="T39" fmla="*/ 170 h 216"/>
                <a:gd name="T40" fmla="*/ 22 w 403"/>
                <a:gd name="T41" fmla="*/ 193 h 216"/>
                <a:gd name="T42" fmla="*/ 0 w 403"/>
                <a:gd name="T43" fmla="*/ 216 h 216"/>
                <a:gd name="T44" fmla="*/ 101 w 403"/>
                <a:gd name="T45" fmla="*/ 199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3" h="216">
                  <a:moveTo>
                    <a:pt x="101" y="199"/>
                  </a:moveTo>
                  <a:lnTo>
                    <a:pt x="137" y="167"/>
                  </a:lnTo>
                  <a:lnTo>
                    <a:pt x="176" y="134"/>
                  </a:lnTo>
                  <a:lnTo>
                    <a:pt x="211" y="108"/>
                  </a:lnTo>
                  <a:lnTo>
                    <a:pt x="247" y="82"/>
                  </a:lnTo>
                  <a:lnTo>
                    <a:pt x="280" y="59"/>
                  </a:lnTo>
                  <a:lnTo>
                    <a:pt x="308" y="36"/>
                  </a:lnTo>
                  <a:lnTo>
                    <a:pt x="338" y="23"/>
                  </a:lnTo>
                  <a:lnTo>
                    <a:pt x="360" y="11"/>
                  </a:lnTo>
                  <a:lnTo>
                    <a:pt x="383" y="4"/>
                  </a:lnTo>
                  <a:lnTo>
                    <a:pt x="403" y="0"/>
                  </a:lnTo>
                  <a:lnTo>
                    <a:pt x="201" y="47"/>
                  </a:lnTo>
                  <a:lnTo>
                    <a:pt x="185" y="56"/>
                  </a:lnTo>
                  <a:lnTo>
                    <a:pt x="168" y="69"/>
                  </a:lnTo>
                  <a:lnTo>
                    <a:pt x="153" y="86"/>
                  </a:lnTo>
                  <a:lnTo>
                    <a:pt x="133" y="98"/>
                  </a:lnTo>
                  <a:lnTo>
                    <a:pt x="113" y="114"/>
                  </a:lnTo>
                  <a:lnTo>
                    <a:pt x="91" y="134"/>
                  </a:lnTo>
                  <a:lnTo>
                    <a:pt x="68" y="150"/>
                  </a:lnTo>
                  <a:lnTo>
                    <a:pt x="46" y="170"/>
                  </a:lnTo>
                  <a:lnTo>
                    <a:pt x="22" y="193"/>
                  </a:lnTo>
                  <a:lnTo>
                    <a:pt x="0" y="216"/>
                  </a:lnTo>
                  <a:lnTo>
                    <a:pt x="101" y="1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51" name="Freeform 1223"/>
            <p:cNvSpPr>
              <a:spLocks/>
            </p:cNvSpPr>
            <p:nvPr/>
          </p:nvSpPr>
          <p:spPr bwMode="auto">
            <a:xfrm>
              <a:off x="928" y="2692"/>
              <a:ext cx="41" cy="54"/>
            </a:xfrm>
            <a:custGeom>
              <a:avLst/>
              <a:gdLst>
                <a:gd name="T0" fmla="*/ 480 w 942"/>
                <a:gd name="T1" fmla="*/ 74 h 1513"/>
                <a:gd name="T2" fmla="*/ 510 w 942"/>
                <a:gd name="T3" fmla="*/ 103 h 1513"/>
                <a:gd name="T4" fmla="*/ 549 w 942"/>
                <a:gd name="T5" fmla="*/ 127 h 1513"/>
                <a:gd name="T6" fmla="*/ 594 w 942"/>
                <a:gd name="T7" fmla="*/ 139 h 1513"/>
                <a:gd name="T8" fmla="*/ 643 w 942"/>
                <a:gd name="T9" fmla="*/ 143 h 1513"/>
                <a:gd name="T10" fmla="*/ 695 w 942"/>
                <a:gd name="T11" fmla="*/ 136 h 1513"/>
                <a:gd name="T12" fmla="*/ 741 w 942"/>
                <a:gd name="T13" fmla="*/ 113 h 1513"/>
                <a:gd name="T14" fmla="*/ 783 w 942"/>
                <a:gd name="T15" fmla="*/ 84 h 1513"/>
                <a:gd name="T16" fmla="*/ 815 w 942"/>
                <a:gd name="T17" fmla="*/ 52 h 1513"/>
                <a:gd name="T18" fmla="*/ 844 w 942"/>
                <a:gd name="T19" fmla="*/ 16 h 1513"/>
                <a:gd name="T20" fmla="*/ 844 w 942"/>
                <a:gd name="T21" fmla="*/ 107 h 1513"/>
                <a:gd name="T22" fmla="*/ 828 w 942"/>
                <a:gd name="T23" fmla="*/ 342 h 1513"/>
                <a:gd name="T24" fmla="*/ 824 w 942"/>
                <a:gd name="T25" fmla="*/ 586 h 1513"/>
                <a:gd name="T26" fmla="*/ 848 w 942"/>
                <a:gd name="T27" fmla="*/ 821 h 1513"/>
                <a:gd name="T28" fmla="*/ 903 w 942"/>
                <a:gd name="T29" fmla="*/ 1017 h 1513"/>
                <a:gd name="T30" fmla="*/ 939 w 942"/>
                <a:gd name="T31" fmla="*/ 1096 h 1513"/>
                <a:gd name="T32" fmla="*/ 922 w 942"/>
                <a:gd name="T33" fmla="*/ 1096 h 1513"/>
                <a:gd name="T34" fmla="*/ 890 w 942"/>
                <a:gd name="T35" fmla="*/ 1075 h 1513"/>
                <a:gd name="T36" fmla="*/ 848 w 942"/>
                <a:gd name="T37" fmla="*/ 997 h 1513"/>
                <a:gd name="T38" fmla="*/ 799 w 942"/>
                <a:gd name="T39" fmla="*/ 840 h 1513"/>
                <a:gd name="T40" fmla="*/ 772 w 942"/>
                <a:gd name="T41" fmla="*/ 707 h 1513"/>
                <a:gd name="T42" fmla="*/ 766 w 942"/>
                <a:gd name="T43" fmla="*/ 661 h 1513"/>
                <a:gd name="T44" fmla="*/ 753 w 942"/>
                <a:gd name="T45" fmla="*/ 613 h 1513"/>
                <a:gd name="T46" fmla="*/ 741 w 942"/>
                <a:gd name="T47" fmla="*/ 574 h 1513"/>
                <a:gd name="T48" fmla="*/ 721 w 942"/>
                <a:gd name="T49" fmla="*/ 550 h 1513"/>
                <a:gd name="T50" fmla="*/ 701 w 942"/>
                <a:gd name="T51" fmla="*/ 553 h 1513"/>
                <a:gd name="T52" fmla="*/ 689 w 942"/>
                <a:gd name="T53" fmla="*/ 567 h 1513"/>
                <a:gd name="T54" fmla="*/ 681 w 942"/>
                <a:gd name="T55" fmla="*/ 589 h 1513"/>
                <a:gd name="T56" fmla="*/ 681 w 942"/>
                <a:gd name="T57" fmla="*/ 629 h 1513"/>
                <a:gd name="T58" fmla="*/ 678 w 942"/>
                <a:gd name="T59" fmla="*/ 677 h 1513"/>
                <a:gd name="T60" fmla="*/ 675 w 942"/>
                <a:gd name="T61" fmla="*/ 746 h 1513"/>
                <a:gd name="T62" fmla="*/ 675 w 942"/>
                <a:gd name="T63" fmla="*/ 818 h 1513"/>
                <a:gd name="T64" fmla="*/ 675 w 942"/>
                <a:gd name="T65" fmla="*/ 890 h 1513"/>
                <a:gd name="T66" fmla="*/ 672 w 942"/>
                <a:gd name="T67" fmla="*/ 965 h 1513"/>
                <a:gd name="T68" fmla="*/ 669 w 942"/>
                <a:gd name="T69" fmla="*/ 1039 h 1513"/>
                <a:gd name="T70" fmla="*/ 653 w 942"/>
                <a:gd name="T71" fmla="*/ 1141 h 1513"/>
                <a:gd name="T72" fmla="*/ 601 w 942"/>
                <a:gd name="T73" fmla="*/ 1239 h 1513"/>
                <a:gd name="T74" fmla="*/ 526 w 942"/>
                <a:gd name="T75" fmla="*/ 1298 h 1513"/>
                <a:gd name="T76" fmla="*/ 439 w 942"/>
                <a:gd name="T77" fmla="*/ 1331 h 1513"/>
                <a:gd name="T78" fmla="*/ 351 w 942"/>
                <a:gd name="T79" fmla="*/ 1350 h 1513"/>
                <a:gd name="T80" fmla="*/ 276 w 942"/>
                <a:gd name="T81" fmla="*/ 1370 h 1513"/>
                <a:gd name="T82" fmla="*/ 214 w 942"/>
                <a:gd name="T83" fmla="*/ 1402 h 1513"/>
                <a:gd name="T84" fmla="*/ 172 w 942"/>
                <a:gd name="T85" fmla="*/ 1444 h 1513"/>
                <a:gd name="T86" fmla="*/ 143 w 942"/>
                <a:gd name="T87" fmla="*/ 1483 h 1513"/>
                <a:gd name="T88" fmla="*/ 126 w 942"/>
                <a:gd name="T89" fmla="*/ 1510 h 1513"/>
                <a:gd name="T90" fmla="*/ 120 w 942"/>
                <a:gd name="T91" fmla="*/ 1497 h 1513"/>
                <a:gd name="T92" fmla="*/ 95 w 942"/>
                <a:gd name="T93" fmla="*/ 1454 h 1513"/>
                <a:gd name="T94" fmla="*/ 59 w 942"/>
                <a:gd name="T95" fmla="*/ 1412 h 1513"/>
                <a:gd name="T96" fmla="*/ 26 w 942"/>
                <a:gd name="T97" fmla="*/ 1376 h 1513"/>
                <a:gd name="T98" fmla="*/ 3 w 942"/>
                <a:gd name="T99" fmla="*/ 1356 h 1513"/>
                <a:gd name="T100" fmla="*/ 91 w 942"/>
                <a:gd name="T101" fmla="*/ 1350 h 1513"/>
                <a:gd name="T102" fmla="*/ 241 w 942"/>
                <a:gd name="T103" fmla="*/ 1314 h 1513"/>
                <a:gd name="T104" fmla="*/ 348 w 942"/>
                <a:gd name="T105" fmla="*/ 1252 h 1513"/>
                <a:gd name="T106" fmla="*/ 419 w 942"/>
                <a:gd name="T107" fmla="*/ 1187 h 1513"/>
                <a:gd name="T108" fmla="*/ 455 w 942"/>
                <a:gd name="T109" fmla="*/ 1141 h 1513"/>
                <a:gd name="T110" fmla="*/ 510 w 942"/>
                <a:gd name="T111" fmla="*/ 1056 h 1513"/>
                <a:gd name="T112" fmla="*/ 574 w 942"/>
                <a:gd name="T113" fmla="*/ 873 h 1513"/>
                <a:gd name="T114" fmla="*/ 588 w 942"/>
                <a:gd name="T115" fmla="*/ 658 h 1513"/>
                <a:gd name="T116" fmla="*/ 565 w 942"/>
                <a:gd name="T117" fmla="*/ 426 h 1513"/>
                <a:gd name="T118" fmla="*/ 510 w 942"/>
                <a:gd name="T119" fmla="*/ 182 h 1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42" h="1513">
                  <a:moveTo>
                    <a:pt x="474" y="58"/>
                  </a:moveTo>
                  <a:lnTo>
                    <a:pt x="480" y="74"/>
                  </a:lnTo>
                  <a:lnTo>
                    <a:pt x="494" y="91"/>
                  </a:lnTo>
                  <a:lnTo>
                    <a:pt x="510" y="103"/>
                  </a:lnTo>
                  <a:lnTo>
                    <a:pt x="529" y="117"/>
                  </a:lnTo>
                  <a:lnTo>
                    <a:pt x="549" y="127"/>
                  </a:lnTo>
                  <a:lnTo>
                    <a:pt x="571" y="133"/>
                  </a:lnTo>
                  <a:lnTo>
                    <a:pt x="594" y="139"/>
                  </a:lnTo>
                  <a:lnTo>
                    <a:pt x="620" y="143"/>
                  </a:lnTo>
                  <a:lnTo>
                    <a:pt x="643" y="143"/>
                  </a:lnTo>
                  <a:lnTo>
                    <a:pt x="665" y="143"/>
                  </a:lnTo>
                  <a:lnTo>
                    <a:pt x="695" y="136"/>
                  </a:lnTo>
                  <a:lnTo>
                    <a:pt x="717" y="127"/>
                  </a:lnTo>
                  <a:lnTo>
                    <a:pt x="741" y="113"/>
                  </a:lnTo>
                  <a:lnTo>
                    <a:pt x="763" y="100"/>
                  </a:lnTo>
                  <a:lnTo>
                    <a:pt x="783" y="84"/>
                  </a:lnTo>
                  <a:lnTo>
                    <a:pt x="799" y="67"/>
                  </a:lnTo>
                  <a:lnTo>
                    <a:pt x="815" y="52"/>
                  </a:lnTo>
                  <a:lnTo>
                    <a:pt x="832" y="36"/>
                  </a:lnTo>
                  <a:lnTo>
                    <a:pt x="844" y="16"/>
                  </a:lnTo>
                  <a:lnTo>
                    <a:pt x="857" y="0"/>
                  </a:lnTo>
                  <a:lnTo>
                    <a:pt x="844" y="107"/>
                  </a:lnTo>
                  <a:lnTo>
                    <a:pt x="835" y="221"/>
                  </a:lnTo>
                  <a:lnTo>
                    <a:pt x="828" y="342"/>
                  </a:lnTo>
                  <a:lnTo>
                    <a:pt x="824" y="466"/>
                  </a:lnTo>
                  <a:lnTo>
                    <a:pt x="824" y="586"/>
                  </a:lnTo>
                  <a:lnTo>
                    <a:pt x="835" y="707"/>
                  </a:lnTo>
                  <a:lnTo>
                    <a:pt x="848" y="821"/>
                  </a:lnTo>
                  <a:lnTo>
                    <a:pt x="870" y="926"/>
                  </a:lnTo>
                  <a:lnTo>
                    <a:pt x="903" y="1017"/>
                  </a:lnTo>
                  <a:lnTo>
                    <a:pt x="942" y="1092"/>
                  </a:lnTo>
                  <a:lnTo>
                    <a:pt x="939" y="1096"/>
                  </a:lnTo>
                  <a:lnTo>
                    <a:pt x="932" y="1096"/>
                  </a:lnTo>
                  <a:lnTo>
                    <a:pt x="922" y="1096"/>
                  </a:lnTo>
                  <a:lnTo>
                    <a:pt x="906" y="1089"/>
                  </a:lnTo>
                  <a:lnTo>
                    <a:pt x="890" y="1075"/>
                  </a:lnTo>
                  <a:lnTo>
                    <a:pt x="870" y="1047"/>
                  </a:lnTo>
                  <a:lnTo>
                    <a:pt x="848" y="997"/>
                  </a:lnTo>
                  <a:lnTo>
                    <a:pt x="824" y="932"/>
                  </a:lnTo>
                  <a:lnTo>
                    <a:pt x="799" y="840"/>
                  </a:lnTo>
                  <a:lnTo>
                    <a:pt x="776" y="724"/>
                  </a:lnTo>
                  <a:lnTo>
                    <a:pt x="772" y="707"/>
                  </a:lnTo>
                  <a:lnTo>
                    <a:pt x="769" y="685"/>
                  </a:lnTo>
                  <a:lnTo>
                    <a:pt x="766" y="661"/>
                  </a:lnTo>
                  <a:lnTo>
                    <a:pt x="760" y="635"/>
                  </a:lnTo>
                  <a:lnTo>
                    <a:pt x="753" y="613"/>
                  </a:lnTo>
                  <a:lnTo>
                    <a:pt x="747" y="589"/>
                  </a:lnTo>
                  <a:lnTo>
                    <a:pt x="741" y="574"/>
                  </a:lnTo>
                  <a:lnTo>
                    <a:pt x="730" y="557"/>
                  </a:lnTo>
                  <a:lnTo>
                    <a:pt x="721" y="550"/>
                  </a:lnTo>
                  <a:lnTo>
                    <a:pt x="711" y="547"/>
                  </a:lnTo>
                  <a:lnTo>
                    <a:pt x="701" y="553"/>
                  </a:lnTo>
                  <a:lnTo>
                    <a:pt x="692" y="557"/>
                  </a:lnTo>
                  <a:lnTo>
                    <a:pt x="689" y="567"/>
                  </a:lnTo>
                  <a:lnTo>
                    <a:pt x="686" y="577"/>
                  </a:lnTo>
                  <a:lnTo>
                    <a:pt x="681" y="589"/>
                  </a:lnTo>
                  <a:lnTo>
                    <a:pt x="681" y="606"/>
                  </a:lnTo>
                  <a:lnTo>
                    <a:pt x="681" y="629"/>
                  </a:lnTo>
                  <a:lnTo>
                    <a:pt x="681" y="652"/>
                  </a:lnTo>
                  <a:lnTo>
                    <a:pt x="678" y="677"/>
                  </a:lnTo>
                  <a:lnTo>
                    <a:pt x="678" y="710"/>
                  </a:lnTo>
                  <a:lnTo>
                    <a:pt x="675" y="746"/>
                  </a:lnTo>
                  <a:lnTo>
                    <a:pt x="675" y="782"/>
                  </a:lnTo>
                  <a:lnTo>
                    <a:pt x="675" y="818"/>
                  </a:lnTo>
                  <a:lnTo>
                    <a:pt x="675" y="854"/>
                  </a:lnTo>
                  <a:lnTo>
                    <a:pt x="675" y="890"/>
                  </a:lnTo>
                  <a:lnTo>
                    <a:pt x="672" y="929"/>
                  </a:lnTo>
                  <a:lnTo>
                    <a:pt x="672" y="965"/>
                  </a:lnTo>
                  <a:lnTo>
                    <a:pt x="672" y="1000"/>
                  </a:lnTo>
                  <a:lnTo>
                    <a:pt x="669" y="1039"/>
                  </a:lnTo>
                  <a:lnTo>
                    <a:pt x="665" y="1075"/>
                  </a:lnTo>
                  <a:lnTo>
                    <a:pt x="653" y="1141"/>
                  </a:lnTo>
                  <a:lnTo>
                    <a:pt x="629" y="1196"/>
                  </a:lnTo>
                  <a:lnTo>
                    <a:pt x="601" y="1239"/>
                  </a:lnTo>
                  <a:lnTo>
                    <a:pt x="565" y="1271"/>
                  </a:lnTo>
                  <a:lnTo>
                    <a:pt x="526" y="1298"/>
                  </a:lnTo>
                  <a:lnTo>
                    <a:pt x="483" y="1317"/>
                  </a:lnTo>
                  <a:lnTo>
                    <a:pt x="439" y="1331"/>
                  </a:lnTo>
                  <a:lnTo>
                    <a:pt x="393" y="1343"/>
                  </a:lnTo>
                  <a:lnTo>
                    <a:pt x="351" y="1350"/>
                  </a:lnTo>
                  <a:lnTo>
                    <a:pt x="312" y="1356"/>
                  </a:lnTo>
                  <a:lnTo>
                    <a:pt x="276" y="1370"/>
                  </a:lnTo>
                  <a:lnTo>
                    <a:pt x="244" y="1382"/>
                  </a:lnTo>
                  <a:lnTo>
                    <a:pt x="214" y="1402"/>
                  </a:lnTo>
                  <a:lnTo>
                    <a:pt x="192" y="1425"/>
                  </a:lnTo>
                  <a:lnTo>
                    <a:pt x="172" y="1444"/>
                  </a:lnTo>
                  <a:lnTo>
                    <a:pt x="156" y="1467"/>
                  </a:lnTo>
                  <a:lnTo>
                    <a:pt x="143" y="1483"/>
                  </a:lnTo>
                  <a:lnTo>
                    <a:pt x="133" y="1500"/>
                  </a:lnTo>
                  <a:lnTo>
                    <a:pt x="126" y="1510"/>
                  </a:lnTo>
                  <a:lnTo>
                    <a:pt x="126" y="1513"/>
                  </a:lnTo>
                  <a:lnTo>
                    <a:pt x="120" y="1497"/>
                  </a:lnTo>
                  <a:lnTo>
                    <a:pt x="107" y="1474"/>
                  </a:lnTo>
                  <a:lnTo>
                    <a:pt x="95" y="1454"/>
                  </a:lnTo>
                  <a:lnTo>
                    <a:pt x="78" y="1431"/>
                  </a:lnTo>
                  <a:lnTo>
                    <a:pt x="59" y="1412"/>
                  </a:lnTo>
                  <a:lnTo>
                    <a:pt x="43" y="1392"/>
                  </a:lnTo>
                  <a:lnTo>
                    <a:pt x="26" y="1376"/>
                  </a:lnTo>
                  <a:lnTo>
                    <a:pt x="13" y="1362"/>
                  </a:lnTo>
                  <a:lnTo>
                    <a:pt x="3" y="1356"/>
                  </a:lnTo>
                  <a:lnTo>
                    <a:pt x="0" y="1353"/>
                  </a:lnTo>
                  <a:lnTo>
                    <a:pt x="91" y="1350"/>
                  </a:lnTo>
                  <a:lnTo>
                    <a:pt x="169" y="1337"/>
                  </a:lnTo>
                  <a:lnTo>
                    <a:pt x="241" y="1314"/>
                  </a:lnTo>
                  <a:lnTo>
                    <a:pt x="299" y="1284"/>
                  </a:lnTo>
                  <a:lnTo>
                    <a:pt x="348" y="1252"/>
                  </a:lnTo>
                  <a:lnTo>
                    <a:pt x="390" y="1216"/>
                  </a:lnTo>
                  <a:lnTo>
                    <a:pt x="419" y="1187"/>
                  </a:lnTo>
                  <a:lnTo>
                    <a:pt x="442" y="1160"/>
                  </a:lnTo>
                  <a:lnTo>
                    <a:pt x="455" y="1141"/>
                  </a:lnTo>
                  <a:lnTo>
                    <a:pt x="461" y="1135"/>
                  </a:lnTo>
                  <a:lnTo>
                    <a:pt x="510" y="1056"/>
                  </a:lnTo>
                  <a:lnTo>
                    <a:pt x="549" y="968"/>
                  </a:lnTo>
                  <a:lnTo>
                    <a:pt x="574" y="873"/>
                  </a:lnTo>
                  <a:lnTo>
                    <a:pt x="588" y="769"/>
                  </a:lnTo>
                  <a:lnTo>
                    <a:pt x="588" y="658"/>
                  </a:lnTo>
                  <a:lnTo>
                    <a:pt x="581" y="544"/>
                  </a:lnTo>
                  <a:lnTo>
                    <a:pt x="565" y="426"/>
                  </a:lnTo>
                  <a:lnTo>
                    <a:pt x="539" y="306"/>
                  </a:lnTo>
                  <a:lnTo>
                    <a:pt x="510" y="182"/>
                  </a:lnTo>
                  <a:lnTo>
                    <a:pt x="474" y="58"/>
                  </a:lnTo>
                  <a:close/>
                </a:path>
              </a:pathLst>
            </a:custGeom>
            <a:solidFill>
              <a:srgbClr val="FFCB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52" name="Freeform 1224"/>
            <p:cNvSpPr>
              <a:spLocks/>
            </p:cNvSpPr>
            <p:nvPr/>
          </p:nvSpPr>
          <p:spPr bwMode="auto">
            <a:xfrm>
              <a:off x="978" y="2737"/>
              <a:ext cx="15" cy="14"/>
            </a:xfrm>
            <a:custGeom>
              <a:avLst/>
              <a:gdLst>
                <a:gd name="T0" fmla="*/ 344 w 344"/>
                <a:gd name="T1" fmla="*/ 0 h 388"/>
                <a:gd name="T2" fmla="*/ 338 w 344"/>
                <a:gd name="T3" fmla="*/ 3 h 388"/>
                <a:gd name="T4" fmla="*/ 321 w 344"/>
                <a:gd name="T5" fmla="*/ 7 h 388"/>
                <a:gd name="T6" fmla="*/ 298 w 344"/>
                <a:gd name="T7" fmla="*/ 17 h 388"/>
                <a:gd name="T8" fmla="*/ 266 w 344"/>
                <a:gd name="T9" fmla="*/ 23 h 388"/>
                <a:gd name="T10" fmla="*/ 226 w 344"/>
                <a:gd name="T11" fmla="*/ 33 h 388"/>
                <a:gd name="T12" fmla="*/ 184 w 344"/>
                <a:gd name="T13" fmla="*/ 36 h 388"/>
                <a:gd name="T14" fmla="*/ 140 w 344"/>
                <a:gd name="T15" fmla="*/ 39 h 388"/>
                <a:gd name="T16" fmla="*/ 94 w 344"/>
                <a:gd name="T17" fmla="*/ 36 h 388"/>
                <a:gd name="T18" fmla="*/ 45 w 344"/>
                <a:gd name="T19" fmla="*/ 26 h 388"/>
                <a:gd name="T20" fmla="*/ 0 w 344"/>
                <a:gd name="T21" fmla="*/ 10 h 388"/>
                <a:gd name="T22" fmla="*/ 6 w 344"/>
                <a:gd name="T23" fmla="*/ 13 h 388"/>
                <a:gd name="T24" fmla="*/ 25 w 344"/>
                <a:gd name="T25" fmla="*/ 26 h 388"/>
                <a:gd name="T26" fmla="*/ 55 w 344"/>
                <a:gd name="T27" fmla="*/ 49 h 388"/>
                <a:gd name="T28" fmla="*/ 94 w 344"/>
                <a:gd name="T29" fmla="*/ 75 h 388"/>
                <a:gd name="T30" fmla="*/ 132 w 344"/>
                <a:gd name="T31" fmla="*/ 111 h 388"/>
                <a:gd name="T32" fmla="*/ 175 w 344"/>
                <a:gd name="T33" fmla="*/ 153 h 388"/>
                <a:gd name="T34" fmla="*/ 214 w 344"/>
                <a:gd name="T35" fmla="*/ 202 h 388"/>
                <a:gd name="T36" fmla="*/ 247 w 344"/>
                <a:gd name="T37" fmla="*/ 258 h 388"/>
                <a:gd name="T38" fmla="*/ 272 w 344"/>
                <a:gd name="T39" fmla="*/ 319 h 388"/>
                <a:gd name="T40" fmla="*/ 289 w 344"/>
                <a:gd name="T41" fmla="*/ 388 h 388"/>
                <a:gd name="T42" fmla="*/ 286 w 344"/>
                <a:gd name="T43" fmla="*/ 379 h 388"/>
                <a:gd name="T44" fmla="*/ 278 w 344"/>
                <a:gd name="T45" fmla="*/ 359 h 388"/>
                <a:gd name="T46" fmla="*/ 269 w 344"/>
                <a:gd name="T47" fmla="*/ 326 h 388"/>
                <a:gd name="T48" fmla="*/ 259 w 344"/>
                <a:gd name="T49" fmla="*/ 288 h 388"/>
                <a:gd name="T50" fmla="*/ 250 w 344"/>
                <a:gd name="T51" fmla="*/ 241 h 388"/>
                <a:gd name="T52" fmla="*/ 250 w 344"/>
                <a:gd name="T53" fmla="*/ 189 h 388"/>
                <a:gd name="T54" fmla="*/ 256 w 344"/>
                <a:gd name="T55" fmla="*/ 140 h 388"/>
                <a:gd name="T56" fmla="*/ 272 w 344"/>
                <a:gd name="T57" fmla="*/ 89 h 388"/>
                <a:gd name="T58" fmla="*/ 298 w 344"/>
                <a:gd name="T59" fmla="*/ 42 h 388"/>
                <a:gd name="T60" fmla="*/ 344 w 344"/>
                <a:gd name="T61" fmla="*/ 0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4" h="388">
                  <a:moveTo>
                    <a:pt x="344" y="0"/>
                  </a:moveTo>
                  <a:lnTo>
                    <a:pt x="338" y="3"/>
                  </a:lnTo>
                  <a:lnTo>
                    <a:pt x="321" y="7"/>
                  </a:lnTo>
                  <a:lnTo>
                    <a:pt x="298" y="17"/>
                  </a:lnTo>
                  <a:lnTo>
                    <a:pt x="266" y="23"/>
                  </a:lnTo>
                  <a:lnTo>
                    <a:pt x="226" y="33"/>
                  </a:lnTo>
                  <a:lnTo>
                    <a:pt x="184" y="36"/>
                  </a:lnTo>
                  <a:lnTo>
                    <a:pt x="140" y="39"/>
                  </a:lnTo>
                  <a:lnTo>
                    <a:pt x="94" y="36"/>
                  </a:lnTo>
                  <a:lnTo>
                    <a:pt x="45" y="26"/>
                  </a:lnTo>
                  <a:lnTo>
                    <a:pt x="0" y="10"/>
                  </a:lnTo>
                  <a:lnTo>
                    <a:pt x="6" y="13"/>
                  </a:lnTo>
                  <a:lnTo>
                    <a:pt x="25" y="26"/>
                  </a:lnTo>
                  <a:lnTo>
                    <a:pt x="55" y="49"/>
                  </a:lnTo>
                  <a:lnTo>
                    <a:pt x="94" y="75"/>
                  </a:lnTo>
                  <a:lnTo>
                    <a:pt x="132" y="111"/>
                  </a:lnTo>
                  <a:lnTo>
                    <a:pt x="175" y="153"/>
                  </a:lnTo>
                  <a:lnTo>
                    <a:pt x="214" y="202"/>
                  </a:lnTo>
                  <a:lnTo>
                    <a:pt x="247" y="258"/>
                  </a:lnTo>
                  <a:lnTo>
                    <a:pt x="272" y="319"/>
                  </a:lnTo>
                  <a:lnTo>
                    <a:pt x="289" y="388"/>
                  </a:lnTo>
                  <a:lnTo>
                    <a:pt x="286" y="379"/>
                  </a:lnTo>
                  <a:lnTo>
                    <a:pt x="278" y="359"/>
                  </a:lnTo>
                  <a:lnTo>
                    <a:pt x="269" y="326"/>
                  </a:lnTo>
                  <a:lnTo>
                    <a:pt x="259" y="288"/>
                  </a:lnTo>
                  <a:lnTo>
                    <a:pt x="250" y="241"/>
                  </a:lnTo>
                  <a:lnTo>
                    <a:pt x="250" y="189"/>
                  </a:lnTo>
                  <a:lnTo>
                    <a:pt x="256" y="140"/>
                  </a:lnTo>
                  <a:lnTo>
                    <a:pt x="272" y="89"/>
                  </a:lnTo>
                  <a:lnTo>
                    <a:pt x="298" y="42"/>
                  </a:lnTo>
                  <a:lnTo>
                    <a:pt x="344" y="0"/>
                  </a:lnTo>
                  <a:close/>
                </a:path>
              </a:pathLst>
            </a:custGeom>
            <a:solidFill>
              <a:srgbClr val="FFCB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53" name="Freeform 1225"/>
            <p:cNvSpPr>
              <a:spLocks/>
            </p:cNvSpPr>
            <p:nvPr/>
          </p:nvSpPr>
          <p:spPr bwMode="auto">
            <a:xfrm>
              <a:off x="992" y="2754"/>
              <a:ext cx="13" cy="18"/>
            </a:xfrm>
            <a:custGeom>
              <a:avLst/>
              <a:gdLst>
                <a:gd name="T0" fmla="*/ 36 w 299"/>
                <a:gd name="T1" fmla="*/ 0 h 509"/>
                <a:gd name="T2" fmla="*/ 39 w 299"/>
                <a:gd name="T3" fmla="*/ 4 h 509"/>
                <a:gd name="T4" fmla="*/ 52 w 299"/>
                <a:gd name="T5" fmla="*/ 13 h 509"/>
                <a:gd name="T6" fmla="*/ 69 w 299"/>
                <a:gd name="T7" fmla="*/ 23 h 509"/>
                <a:gd name="T8" fmla="*/ 94 w 299"/>
                <a:gd name="T9" fmla="*/ 39 h 509"/>
                <a:gd name="T10" fmla="*/ 124 w 299"/>
                <a:gd name="T11" fmla="*/ 53 h 509"/>
                <a:gd name="T12" fmla="*/ 156 w 299"/>
                <a:gd name="T13" fmla="*/ 69 h 509"/>
                <a:gd name="T14" fmla="*/ 188 w 299"/>
                <a:gd name="T15" fmla="*/ 78 h 509"/>
                <a:gd name="T16" fmla="*/ 228 w 299"/>
                <a:gd name="T17" fmla="*/ 89 h 509"/>
                <a:gd name="T18" fmla="*/ 264 w 299"/>
                <a:gd name="T19" fmla="*/ 92 h 509"/>
                <a:gd name="T20" fmla="*/ 299 w 299"/>
                <a:gd name="T21" fmla="*/ 89 h 509"/>
                <a:gd name="T22" fmla="*/ 292 w 299"/>
                <a:gd name="T23" fmla="*/ 92 h 509"/>
                <a:gd name="T24" fmla="*/ 273 w 299"/>
                <a:gd name="T25" fmla="*/ 108 h 509"/>
                <a:gd name="T26" fmla="*/ 240 w 299"/>
                <a:gd name="T27" fmla="*/ 134 h 509"/>
                <a:gd name="T28" fmla="*/ 204 w 299"/>
                <a:gd name="T29" fmla="*/ 170 h 509"/>
                <a:gd name="T30" fmla="*/ 163 w 299"/>
                <a:gd name="T31" fmla="*/ 212 h 509"/>
                <a:gd name="T32" fmla="*/ 121 w 299"/>
                <a:gd name="T33" fmla="*/ 261 h 509"/>
                <a:gd name="T34" fmla="*/ 81 w 299"/>
                <a:gd name="T35" fmla="*/ 316 h 509"/>
                <a:gd name="T36" fmla="*/ 45 w 299"/>
                <a:gd name="T37" fmla="*/ 376 h 509"/>
                <a:gd name="T38" fmla="*/ 17 w 299"/>
                <a:gd name="T39" fmla="*/ 440 h 509"/>
                <a:gd name="T40" fmla="*/ 0 w 299"/>
                <a:gd name="T41" fmla="*/ 509 h 509"/>
                <a:gd name="T42" fmla="*/ 3 w 299"/>
                <a:gd name="T43" fmla="*/ 496 h 509"/>
                <a:gd name="T44" fmla="*/ 14 w 299"/>
                <a:gd name="T45" fmla="*/ 467 h 509"/>
                <a:gd name="T46" fmla="*/ 26 w 299"/>
                <a:gd name="T47" fmla="*/ 421 h 509"/>
                <a:gd name="T48" fmla="*/ 42 w 299"/>
                <a:gd name="T49" fmla="*/ 362 h 509"/>
                <a:gd name="T50" fmla="*/ 55 w 299"/>
                <a:gd name="T51" fmla="*/ 297 h 509"/>
                <a:gd name="T52" fmla="*/ 69 w 299"/>
                <a:gd name="T53" fmla="*/ 228 h 509"/>
                <a:gd name="T54" fmla="*/ 75 w 299"/>
                <a:gd name="T55" fmla="*/ 163 h 509"/>
                <a:gd name="T56" fmla="*/ 72 w 299"/>
                <a:gd name="T57" fmla="*/ 98 h 509"/>
                <a:gd name="T58" fmla="*/ 58 w 299"/>
                <a:gd name="T59" fmla="*/ 42 h 509"/>
                <a:gd name="T60" fmla="*/ 36 w 299"/>
                <a:gd name="T61" fmla="*/ 0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9" h="509">
                  <a:moveTo>
                    <a:pt x="36" y="0"/>
                  </a:moveTo>
                  <a:lnTo>
                    <a:pt x="39" y="4"/>
                  </a:lnTo>
                  <a:lnTo>
                    <a:pt x="52" y="13"/>
                  </a:lnTo>
                  <a:lnTo>
                    <a:pt x="69" y="23"/>
                  </a:lnTo>
                  <a:lnTo>
                    <a:pt x="94" y="39"/>
                  </a:lnTo>
                  <a:lnTo>
                    <a:pt x="124" y="53"/>
                  </a:lnTo>
                  <a:lnTo>
                    <a:pt x="156" y="69"/>
                  </a:lnTo>
                  <a:lnTo>
                    <a:pt x="188" y="78"/>
                  </a:lnTo>
                  <a:lnTo>
                    <a:pt x="228" y="89"/>
                  </a:lnTo>
                  <a:lnTo>
                    <a:pt x="264" y="92"/>
                  </a:lnTo>
                  <a:lnTo>
                    <a:pt x="299" y="89"/>
                  </a:lnTo>
                  <a:lnTo>
                    <a:pt x="292" y="92"/>
                  </a:lnTo>
                  <a:lnTo>
                    <a:pt x="273" y="108"/>
                  </a:lnTo>
                  <a:lnTo>
                    <a:pt x="240" y="134"/>
                  </a:lnTo>
                  <a:lnTo>
                    <a:pt x="204" y="170"/>
                  </a:lnTo>
                  <a:lnTo>
                    <a:pt x="163" y="212"/>
                  </a:lnTo>
                  <a:lnTo>
                    <a:pt x="121" y="261"/>
                  </a:lnTo>
                  <a:lnTo>
                    <a:pt x="81" y="316"/>
                  </a:lnTo>
                  <a:lnTo>
                    <a:pt x="45" y="376"/>
                  </a:lnTo>
                  <a:lnTo>
                    <a:pt x="17" y="440"/>
                  </a:lnTo>
                  <a:lnTo>
                    <a:pt x="0" y="509"/>
                  </a:lnTo>
                  <a:lnTo>
                    <a:pt x="3" y="496"/>
                  </a:lnTo>
                  <a:lnTo>
                    <a:pt x="14" y="467"/>
                  </a:lnTo>
                  <a:lnTo>
                    <a:pt x="26" y="421"/>
                  </a:lnTo>
                  <a:lnTo>
                    <a:pt x="42" y="362"/>
                  </a:lnTo>
                  <a:lnTo>
                    <a:pt x="55" y="297"/>
                  </a:lnTo>
                  <a:lnTo>
                    <a:pt x="69" y="228"/>
                  </a:lnTo>
                  <a:lnTo>
                    <a:pt x="75" y="163"/>
                  </a:lnTo>
                  <a:lnTo>
                    <a:pt x="72" y="98"/>
                  </a:lnTo>
                  <a:lnTo>
                    <a:pt x="58" y="42"/>
                  </a:lnTo>
                  <a:lnTo>
                    <a:pt x="36" y="0"/>
                  </a:lnTo>
                  <a:close/>
                </a:path>
              </a:pathLst>
            </a:custGeom>
            <a:solidFill>
              <a:srgbClr val="FFCB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54" name="Freeform 1226"/>
            <p:cNvSpPr>
              <a:spLocks/>
            </p:cNvSpPr>
            <p:nvPr/>
          </p:nvSpPr>
          <p:spPr bwMode="auto">
            <a:xfrm>
              <a:off x="994" y="2790"/>
              <a:ext cx="26" cy="42"/>
            </a:xfrm>
            <a:custGeom>
              <a:avLst/>
              <a:gdLst>
                <a:gd name="T0" fmla="*/ 0 w 588"/>
                <a:gd name="T1" fmla="*/ 0 h 1185"/>
                <a:gd name="T2" fmla="*/ 11 w 588"/>
                <a:gd name="T3" fmla="*/ 43 h 1185"/>
                <a:gd name="T4" fmla="*/ 33 w 588"/>
                <a:gd name="T5" fmla="*/ 98 h 1185"/>
                <a:gd name="T6" fmla="*/ 66 w 588"/>
                <a:gd name="T7" fmla="*/ 167 h 1185"/>
                <a:gd name="T8" fmla="*/ 108 w 588"/>
                <a:gd name="T9" fmla="*/ 238 h 1185"/>
                <a:gd name="T10" fmla="*/ 160 w 588"/>
                <a:gd name="T11" fmla="*/ 310 h 1185"/>
                <a:gd name="T12" fmla="*/ 221 w 588"/>
                <a:gd name="T13" fmla="*/ 376 h 1185"/>
                <a:gd name="T14" fmla="*/ 295 w 588"/>
                <a:gd name="T15" fmla="*/ 431 h 1185"/>
                <a:gd name="T16" fmla="*/ 383 w 588"/>
                <a:gd name="T17" fmla="*/ 470 h 1185"/>
                <a:gd name="T18" fmla="*/ 481 w 588"/>
                <a:gd name="T19" fmla="*/ 490 h 1185"/>
                <a:gd name="T20" fmla="*/ 588 w 588"/>
                <a:gd name="T21" fmla="*/ 483 h 1185"/>
                <a:gd name="T22" fmla="*/ 575 w 588"/>
                <a:gd name="T23" fmla="*/ 490 h 1185"/>
                <a:gd name="T24" fmla="*/ 536 w 588"/>
                <a:gd name="T25" fmla="*/ 512 h 1185"/>
                <a:gd name="T26" fmla="*/ 478 w 588"/>
                <a:gd name="T27" fmla="*/ 552 h 1185"/>
                <a:gd name="T28" fmla="*/ 407 w 588"/>
                <a:gd name="T29" fmla="*/ 603 h 1185"/>
                <a:gd name="T30" fmla="*/ 325 w 588"/>
                <a:gd name="T31" fmla="*/ 669 h 1185"/>
                <a:gd name="T32" fmla="*/ 240 w 588"/>
                <a:gd name="T33" fmla="*/ 751 h 1185"/>
                <a:gd name="T34" fmla="*/ 163 w 588"/>
                <a:gd name="T35" fmla="*/ 842 h 1185"/>
                <a:gd name="T36" fmla="*/ 91 w 588"/>
                <a:gd name="T37" fmla="*/ 943 h 1185"/>
                <a:gd name="T38" fmla="*/ 36 w 588"/>
                <a:gd name="T39" fmla="*/ 1061 h 1185"/>
                <a:gd name="T40" fmla="*/ 0 w 588"/>
                <a:gd name="T41" fmla="*/ 1185 h 1185"/>
                <a:gd name="T42" fmla="*/ 3 w 588"/>
                <a:gd name="T43" fmla="*/ 1165 h 1185"/>
                <a:gd name="T44" fmla="*/ 11 w 588"/>
                <a:gd name="T45" fmla="*/ 1110 h 1185"/>
                <a:gd name="T46" fmla="*/ 20 w 588"/>
                <a:gd name="T47" fmla="*/ 1025 h 1185"/>
                <a:gd name="T48" fmla="*/ 33 w 588"/>
                <a:gd name="T49" fmla="*/ 914 h 1185"/>
                <a:gd name="T50" fmla="*/ 39 w 588"/>
                <a:gd name="T51" fmla="*/ 780 h 1185"/>
                <a:gd name="T52" fmla="*/ 45 w 588"/>
                <a:gd name="T53" fmla="*/ 633 h 1185"/>
                <a:gd name="T54" fmla="*/ 49 w 588"/>
                <a:gd name="T55" fmla="*/ 476 h 1185"/>
                <a:gd name="T56" fmla="*/ 42 w 588"/>
                <a:gd name="T57" fmla="*/ 316 h 1185"/>
                <a:gd name="T58" fmla="*/ 26 w 588"/>
                <a:gd name="T59" fmla="*/ 153 h 1185"/>
                <a:gd name="T60" fmla="*/ 0 w 588"/>
                <a:gd name="T61" fmla="*/ 0 h 1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88" h="1185">
                  <a:moveTo>
                    <a:pt x="0" y="0"/>
                  </a:moveTo>
                  <a:lnTo>
                    <a:pt x="11" y="43"/>
                  </a:lnTo>
                  <a:lnTo>
                    <a:pt x="33" y="98"/>
                  </a:lnTo>
                  <a:lnTo>
                    <a:pt x="66" y="167"/>
                  </a:lnTo>
                  <a:lnTo>
                    <a:pt x="108" y="238"/>
                  </a:lnTo>
                  <a:lnTo>
                    <a:pt x="160" y="310"/>
                  </a:lnTo>
                  <a:lnTo>
                    <a:pt x="221" y="376"/>
                  </a:lnTo>
                  <a:lnTo>
                    <a:pt x="295" y="431"/>
                  </a:lnTo>
                  <a:lnTo>
                    <a:pt x="383" y="470"/>
                  </a:lnTo>
                  <a:lnTo>
                    <a:pt x="481" y="490"/>
                  </a:lnTo>
                  <a:lnTo>
                    <a:pt x="588" y="483"/>
                  </a:lnTo>
                  <a:lnTo>
                    <a:pt x="575" y="490"/>
                  </a:lnTo>
                  <a:lnTo>
                    <a:pt x="536" y="512"/>
                  </a:lnTo>
                  <a:lnTo>
                    <a:pt x="478" y="552"/>
                  </a:lnTo>
                  <a:lnTo>
                    <a:pt x="407" y="603"/>
                  </a:lnTo>
                  <a:lnTo>
                    <a:pt x="325" y="669"/>
                  </a:lnTo>
                  <a:lnTo>
                    <a:pt x="240" y="751"/>
                  </a:lnTo>
                  <a:lnTo>
                    <a:pt x="163" y="842"/>
                  </a:lnTo>
                  <a:lnTo>
                    <a:pt x="91" y="943"/>
                  </a:lnTo>
                  <a:lnTo>
                    <a:pt x="36" y="1061"/>
                  </a:lnTo>
                  <a:lnTo>
                    <a:pt x="0" y="1185"/>
                  </a:lnTo>
                  <a:lnTo>
                    <a:pt x="3" y="1165"/>
                  </a:lnTo>
                  <a:lnTo>
                    <a:pt x="11" y="1110"/>
                  </a:lnTo>
                  <a:lnTo>
                    <a:pt x="20" y="1025"/>
                  </a:lnTo>
                  <a:lnTo>
                    <a:pt x="33" y="914"/>
                  </a:lnTo>
                  <a:lnTo>
                    <a:pt x="39" y="780"/>
                  </a:lnTo>
                  <a:lnTo>
                    <a:pt x="45" y="633"/>
                  </a:lnTo>
                  <a:lnTo>
                    <a:pt x="49" y="476"/>
                  </a:lnTo>
                  <a:lnTo>
                    <a:pt x="42" y="316"/>
                  </a:lnTo>
                  <a:lnTo>
                    <a:pt x="26" y="153"/>
                  </a:lnTo>
                  <a:lnTo>
                    <a:pt x="0" y="0"/>
                  </a:lnTo>
                  <a:close/>
                </a:path>
              </a:pathLst>
            </a:custGeom>
            <a:solidFill>
              <a:srgbClr val="FFCB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55" name="Freeform 1227"/>
            <p:cNvSpPr>
              <a:spLocks/>
            </p:cNvSpPr>
            <p:nvPr/>
          </p:nvSpPr>
          <p:spPr bwMode="auto">
            <a:xfrm>
              <a:off x="990" y="2849"/>
              <a:ext cx="38" cy="31"/>
            </a:xfrm>
            <a:custGeom>
              <a:avLst/>
              <a:gdLst>
                <a:gd name="T0" fmla="*/ 126 w 876"/>
                <a:gd name="T1" fmla="*/ 0 h 878"/>
                <a:gd name="T2" fmla="*/ 159 w 876"/>
                <a:gd name="T3" fmla="*/ 49 h 878"/>
                <a:gd name="T4" fmla="*/ 207 w 876"/>
                <a:gd name="T5" fmla="*/ 97 h 878"/>
                <a:gd name="T6" fmla="*/ 269 w 876"/>
                <a:gd name="T7" fmla="*/ 144 h 878"/>
                <a:gd name="T8" fmla="*/ 344 w 876"/>
                <a:gd name="T9" fmla="*/ 189 h 878"/>
                <a:gd name="T10" fmla="*/ 425 w 876"/>
                <a:gd name="T11" fmla="*/ 229 h 878"/>
                <a:gd name="T12" fmla="*/ 513 w 876"/>
                <a:gd name="T13" fmla="*/ 265 h 878"/>
                <a:gd name="T14" fmla="*/ 604 w 876"/>
                <a:gd name="T15" fmla="*/ 290 h 878"/>
                <a:gd name="T16" fmla="*/ 698 w 876"/>
                <a:gd name="T17" fmla="*/ 307 h 878"/>
                <a:gd name="T18" fmla="*/ 789 w 876"/>
                <a:gd name="T19" fmla="*/ 313 h 878"/>
                <a:gd name="T20" fmla="*/ 876 w 876"/>
                <a:gd name="T21" fmla="*/ 307 h 878"/>
                <a:gd name="T22" fmla="*/ 869 w 876"/>
                <a:gd name="T23" fmla="*/ 310 h 878"/>
                <a:gd name="T24" fmla="*/ 850 w 876"/>
                <a:gd name="T25" fmla="*/ 326 h 878"/>
                <a:gd name="T26" fmla="*/ 827 w 876"/>
                <a:gd name="T27" fmla="*/ 349 h 878"/>
                <a:gd name="T28" fmla="*/ 805 w 876"/>
                <a:gd name="T29" fmla="*/ 385 h 878"/>
                <a:gd name="T30" fmla="*/ 778 w 876"/>
                <a:gd name="T31" fmla="*/ 434 h 878"/>
                <a:gd name="T32" fmla="*/ 762 w 876"/>
                <a:gd name="T33" fmla="*/ 495 h 878"/>
                <a:gd name="T34" fmla="*/ 753 w 876"/>
                <a:gd name="T35" fmla="*/ 567 h 878"/>
                <a:gd name="T36" fmla="*/ 759 w 876"/>
                <a:gd name="T37" fmla="*/ 655 h 878"/>
                <a:gd name="T38" fmla="*/ 782 w 876"/>
                <a:gd name="T39" fmla="*/ 760 h 878"/>
                <a:gd name="T40" fmla="*/ 824 w 876"/>
                <a:gd name="T41" fmla="*/ 878 h 878"/>
                <a:gd name="T42" fmla="*/ 808 w 876"/>
                <a:gd name="T43" fmla="*/ 871 h 878"/>
                <a:gd name="T44" fmla="*/ 766 w 876"/>
                <a:gd name="T45" fmla="*/ 851 h 878"/>
                <a:gd name="T46" fmla="*/ 701 w 876"/>
                <a:gd name="T47" fmla="*/ 822 h 878"/>
                <a:gd name="T48" fmla="*/ 620 w 876"/>
                <a:gd name="T49" fmla="*/ 793 h 878"/>
                <a:gd name="T50" fmla="*/ 522 w 876"/>
                <a:gd name="T51" fmla="*/ 763 h 878"/>
                <a:gd name="T52" fmla="*/ 418 w 876"/>
                <a:gd name="T53" fmla="*/ 740 h 878"/>
                <a:gd name="T54" fmla="*/ 308 w 876"/>
                <a:gd name="T55" fmla="*/ 731 h 878"/>
                <a:gd name="T56" fmla="*/ 198 w 876"/>
                <a:gd name="T57" fmla="*/ 737 h 878"/>
                <a:gd name="T58" fmla="*/ 93 w 876"/>
                <a:gd name="T59" fmla="*/ 767 h 878"/>
                <a:gd name="T60" fmla="*/ 0 w 876"/>
                <a:gd name="T61" fmla="*/ 822 h 878"/>
                <a:gd name="T62" fmla="*/ 9 w 876"/>
                <a:gd name="T63" fmla="*/ 815 h 878"/>
                <a:gd name="T64" fmla="*/ 38 w 876"/>
                <a:gd name="T65" fmla="*/ 790 h 878"/>
                <a:gd name="T66" fmla="*/ 77 w 876"/>
                <a:gd name="T67" fmla="*/ 743 h 878"/>
                <a:gd name="T68" fmla="*/ 123 w 876"/>
                <a:gd name="T69" fmla="*/ 685 h 878"/>
                <a:gd name="T70" fmla="*/ 165 w 876"/>
                <a:gd name="T71" fmla="*/ 610 h 878"/>
                <a:gd name="T72" fmla="*/ 201 w 876"/>
                <a:gd name="T73" fmla="*/ 519 h 878"/>
                <a:gd name="T74" fmla="*/ 220 w 876"/>
                <a:gd name="T75" fmla="*/ 411 h 878"/>
                <a:gd name="T76" fmla="*/ 217 w 876"/>
                <a:gd name="T77" fmla="*/ 287 h 878"/>
                <a:gd name="T78" fmla="*/ 187 w 876"/>
                <a:gd name="T79" fmla="*/ 150 h 878"/>
                <a:gd name="T80" fmla="*/ 126 w 876"/>
                <a:gd name="T81" fmla="*/ 0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6" h="878">
                  <a:moveTo>
                    <a:pt x="126" y="0"/>
                  </a:moveTo>
                  <a:lnTo>
                    <a:pt x="159" y="49"/>
                  </a:lnTo>
                  <a:lnTo>
                    <a:pt x="207" y="97"/>
                  </a:lnTo>
                  <a:lnTo>
                    <a:pt x="269" y="144"/>
                  </a:lnTo>
                  <a:lnTo>
                    <a:pt x="344" y="189"/>
                  </a:lnTo>
                  <a:lnTo>
                    <a:pt x="425" y="229"/>
                  </a:lnTo>
                  <a:lnTo>
                    <a:pt x="513" y="265"/>
                  </a:lnTo>
                  <a:lnTo>
                    <a:pt x="604" y="290"/>
                  </a:lnTo>
                  <a:lnTo>
                    <a:pt x="698" y="307"/>
                  </a:lnTo>
                  <a:lnTo>
                    <a:pt x="789" y="313"/>
                  </a:lnTo>
                  <a:lnTo>
                    <a:pt x="876" y="307"/>
                  </a:lnTo>
                  <a:lnTo>
                    <a:pt x="869" y="310"/>
                  </a:lnTo>
                  <a:lnTo>
                    <a:pt x="850" y="326"/>
                  </a:lnTo>
                  <a:lnTo>
                    <a:pt x="827" y="349"/>
                  </a:lnTo>
                  <a:lnTo>
                    <a:pt x="805" y="385"/>
                  </a:lnTo>
                  <a:lnTo>
                    <a:pt x="778" y="434"/>
                  </a:lnTo>
                  <a:lnTo>
                    <a:pt x="762" y="495"/>
                  </a:lnTo>
                  <a:lnTo>
                    <a:pt x="753" y="567"/>
                  </a:lnTo>
                  <a:lnTo>
                    <a:pt x="759" y="655"/>
                  </a:lnTo>
                  <a:lnTo>
                    <a:pt x="782" y="760"/>
                  </a:lnTo>
                  <a:lnTo>
                    <a:pt x="824" y="878"/>
                  </a:lnTo>
                  <a:lnTo>
                    <a:pt x="808" y="871"/>
                  </a:lnTo>
                  <a:lnTo>
                    <a:pt x="766" y="851"/>
                  </a:lnTo>
                  <a:lnTo>
                    <a:pt x="701" y="822"/>
                  </a:lnTo>
                  <a:lnTo>
                    <a:pt x="620" y="793"/>
                  </a:lnTo>
                  <a:lnTo>
                    <a:pt x="522" y="763"/>
                  </a:lnTo>
                  <a:lnTo>
                    <a:pt x="418" y="740"/>
                  </a:lnTo>
                  <a:lnTo>
                    <a:pt x="308" y="731"/>
                  </a:lnTo>
                  <a:lnTo>
                    <a:pt x="198" y="737"/>
                  </a:lnTo>
                  <a:lnTo>
                    <a:pt x="93" y="767"/>
                  </a:lnTo>
                  <a:lnTo>
                    <a:pt x="0" y="822"/>
                  </a:lnTo>
                  <a:lnTo>
                    <a:pt x="9" y="815"/>
                  </a:lnTo>
                  <a:lnTo>
                    <a:pt x="38" y="790"/>
                  </a:lnTo>
                  <a:lnTo>
                    <a:pt x="77" y="743"/>
                  </a:lnTo>
                  <a:lnTo>
                    <a:pt x="123" y="685"/>
                  </a:lnTo>
                  <a:lnTo>
                    <a:pt x="165" y="610"/>
                  </a:lnTo>
                  <a:lnTo>
                    <a:pt x="201" y="519"/>
                  </a:lnTo>
                  <a:lnTo>
                    <a:pt x="220" y="411"/>
                  </a:lnTo>
                  <a:lnTo>
                    <a:pt x="217" y="287"/>
                  </a:lnTo>
                  <a:lnTo>
                    <a:pt x="187" y="150"/>
                  </a:lnTo>
                  <a:lnTo>
                    <a:pt x="126" y="0"/>
                  </a:lnTo>
                  <a:close/>
                </a:path>
              </a:pathLst>
            </a:custGeom>
            <a:solidFill>
              <a:srgbClr val="FFCB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56" name="Freeform 1228"/>
            <p:cNvSpPr>
              <a:spLocks/>
            </p:cNvSpPr>
            <p:nvPr/>
          </p:nvSpPr>
          <p:spPr bwMode="auto">
            <a:xfrm>
              <a:off x="959" y="2892"/>
              <a:ext cx="29" cy="33"/>
            </a:xfrm>
            <a:custGeom>
              <a:avLst/>
              <a:gdLst>
                <a:gd name="T0" fmla="*/ 444 w 662"/>
                <a:gd name="T1" fmla="*/ 0 h 917"/>
                <a:gd name="T2" fmla="*/ 435 w 662"/>
                <a:gd name="T3" fmla="*/ 52 h 917"/>
                <a:gd name="T4" fmla="*/ 418 w 662"/>
                <a:gd name="T5" fmla="*/ 114 h 917"/>
                <a:gd name="T6" fmla="*/ 405 w 662"/>
                <a:gd name="T7" fmla="*/ 186 h 917"/>
                <a:gd name="T8" fmla="*/ 396 w 662"/>
                <a:gd name="T9" fmla="*/ 264 h 917"/>
                <a:gd name="T10" fmla="*/ 393 w 662"/>
                <a:gd name="T11" fmla="*/ 352 h 917"/>
                <a:gd name="T12" fmla="*/ 405 w 662"/>
                <a:gd name="T13" fmla="*/ 450 h 917"/>
                <a:gd name="T14" fmla="*/ 435 w 662"/>
                <a:gd name="T15" fmla="*/ 554 h 917"/>
                <a:gd name="T16" fmla="*/ 484 w 662"/>
                <a:gd name="T17" fmla="*/ 669 h 917"/>
                <a:gd name="T18" fmla="*/ 558 w 662"/>
                <a:gd name="T19" fmla="*/ 789 h 917"/>
                <a:gd name="T20" fmla="*/ 662 w 662"/>
                <a:gd name="T21" fmla="*/ 917 h 917"/>
                <a:gd name="T22" fmla="*/ 649 w 662"/>
                <a:gd name="T23" fmla="*/ 910 h 917"/>
                <a:gd name="T24" fmla="*/ 610 w 662"/>
                <a:gd name="T25" fmla="*/ 887 h 917"/>
                <a:gd name="T26" fmla="*/ 555 w 662"/>
                <a:gd name="T27" fmla="*/ 854 h 917"/>
                <a:gd name="T28" fmla="*/ 487 w 662"/>
                <a:gd name="T29" fmla="*/ 819 h 917"/>
                <a:gd name="T30" fmla="*/ 405 w 662"/>
                <a:gd name="T31" fmla="*/ 786 h 917"/>
                <a:gd name="T32" fmla="*/ 317 w 662"/>
                <a:gd name="T33" fmla="*/ 757 h 917"/>
                <a:gd name="T34" fmla="*/ 231 w 662"/>
                <a:gd name="T35" fmla="*/ 737 h 917"/>
                <a:gd name="T36" fmla="*/ 146 w 662"/>
                <a:gd name="T37" fmla="*/ 733 h 917"/>
                <a:gd name="T38" fmla="*/ 67 w 662"/>
                <a:gd name="T39" fmla="*/ 750 h 917"/>
                <a:gd name="T40" fmla="*/ 0 w 662"/>
                <a:gd name="T41" fmla="*/ 793 h 917"/>
                <a:gd name="T42" fmla="*/ 6 w 662"/>
                <a:gd name="T43" fmla="*/ 789 h 917"/>
                <a:gd name="T44" fmla="*/ 25 w 662"/>
                <a:gd name="T45" fmla="*/ 776 h 917"/>
                <a:gd name="T46" fmla="*/ 52 w 662"/>
                <a:gd name="T47" fmla="*/ 760 h 917"/>
                <a:gd name="T48" fmla="*/ 84 w 662"/>
                <a:gd name="T49" fmla="*/ 737 h 917"/>
                <a:gd name="T50" fmla="*/ 119 w 662"/>
                <a:gd name="T51" fmla="*/ 708 h 917"/>
                <a:gd name="T52" fmla="*/ 159 w 662"/>
                <a:gd name="T53" fmla="*/ 678 h 917"/>
                <a:gd name="T54" fmla="*/ 195 w 662"/>
                <a:gd name="T55" fmla="*/ 642 h 917"/>
                <a:gd name="T56" fmla="*/ 227 w 662"/>
                <a:gd name="T57" fmla="*/ 609 h 917"/>
                <a:gd name="T58" fmla="*/ 256 w 662"/>
                <a:gd name="T59" fmla="*/ 573 h 917"/>
                <a:gd name="T60" fmla="*/ 276 w 662"/>
                <a:gd name="T61" fmla="*/ 542 h 917"/>
                <a:gd name="T62" fmla="*/ 301 w 662"/>
                <a:gd name="T63" fmla="*/ 479 h 917"/>
                <a:gd name="T64" fmla="*/ 328 w 662"/>
                <a:gd name="T65" fmla="*/ 410 h 917"/>
                <a:gd name="T66" fmla="*/ 350 w 662"/>
                <a:gd name="T67" fmla="*/ 339 h 917"/>
                <a:gd name="T68" fmla="*/ 373 w 662"/>
                <a:gd name="T69" fmla="*/ 267 h 917"/>
                <a:gd name="T70" fmla="*/ 393 w 662"/>
                <a:gd name="T71" fmla="*/ 195 h 917"/>
                <a:gd name="T72" fmla="*/ 412 w 662"/>
                <a:gd name="T73" fmla="*/ 134 h 917"/>
                <a:gd name="T74" fmla="*/ 425 w 662"/>
                <a:gd name="T75" fmla="*/ 78 h 917"/>
                <a:gd name="T76" fmla="*/ 438 w 662"/>
                <a:gd name="T77" fmla="*/ 36 h 917"/>
                <a:gd name="T78" fmla="*/ 444 w 662"/>
                <a:gd name="T79" fmla="*/ 9 h 917"/>
                <a:gd name="T80" fmla="*/ 444 w 662"/>
                <a:gd name="T81" fmla="*/ 0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62" h="917">
                  <a:moveTo>
                    <a:pt x="444" y="0"/>
                  </a:moveTo>
                  <a:lnTo>
                    <a:pt x="435" y="52"/>
                  </a:lnTo>
                  <a:lnTo>
                    <a:pt x="418" y="114"/>
                  </a:lnTo>
                  <a:lnTo>
                    <a:pt x="405" y="186"/>
                  </a:lnTo>
                  <a:lnTo>
                    <a:pt x="396" y="264"/>
                  </a:lnTo>
                  <a:lnTo>
                    <a:pt x="393" y="352"/>
                  </a:lnTo>
                  <a:lnTo>
                    <a:pt x="405" y="450"/>
                  </a:lnTo>
                  <a:lnTo>
                    <a:pt x="435" y="554"/>
                  </a:lnTo>
                  <a:lnTo>
                    <a:pt x="484" y="669"/>
                  </a:lnTo>
                  <a:lnTo>
                    <a:pt x="558" y="789"/>
                  </a:lnTo>
                  <a:lnTo>
                    <a:pt x="662" y="917"/>
                  </a:lnTo>
                  <a:lnTo>
                    <a:pt x="649" y="910"/>
                  </a:lnTo>
                  <a:lnTo>
                    <a:pt x="610" y="887"/>
                  </a:lnTo>
                  <a:lnTo>
                    <a:pt x="555" y="854"/>
                  </a:lnTo>
                  <a:lnTo>
                    <a:pt x="487" y="819"/>
                  </a:lnTo>
                  <a:lnTo>
                    <a:pt x="405" y="786"/>
                  </a:lnTo>
                  <a:lnTo>
                    <a:pt x="317" y="757"/>
                  </a:lnTo>
                  <a:lnTo>
                    <a:pt x="231" y="737"/>
                  </a:lnTo>
                  <a:lnTo>
                    <a:pt x="146" y="733"/>
                  </a:lnTo>
                  <a:lnTo>
                    <a:pt x="67" y="750"/>
                  </a:lnTo>
                  <a:lnTo>
                    <a:pt x="0" y="793"/>
                  </a:lnTo>
                  <a:lnTo>
                    <a:pt x="6" y="789"/>
                  </a:lnTo>
                  <a:lnTo>
                    <a:pt x="25" y="776"/>
                  </a:lnTo>
                  <a:lnTo>
                    <a:pt x="52" y="760"/>
                  </a:lnTo>
                  <a:lnTo>
                    <a:pt x="84" y="737"/>
                  </a:lnTo>
                  <a:lnTo>
                    <a:pt x="119" y="708"/>
                  </a:lnTo>
                  <a:lnTo>
                    <a:pt x="159" y="678"/>
                  </a:lnTo>
                  <a:lnTo>
                    <a:pt x="195" y="642"/>
                  </a:lnTo>
                  <a:lnTo>
                    <a:pt x="227" y="609"/>
                  </a:lnTo>
                  <a:lnTo>
                    <a:pt x="256" y="573"/>
                  </a:lnTo>
                  <a:lnTo>
                    <a:pt x="276" y="542"/>
                  </a:lnTo>
                  <a:lnTo>
                    <a:pt x="301" y="479"/>
                  </a:lnTo>
                  <a:lnTo>
                    <a:pt x="328" y="410"/>
                  </a:lnTo>
                  <a:lnTo>
                    <a:pt x="350" y="339"/>
                  </a:lnTo>
                  <a:lnTo>
                    <a:pt x="373" y="267"/>
                  </a:lnTo>
                  <a:lnTo>
                    <a:pt x="393" y="195"/>
                  </a:lnTo>
                  <a:lnTo>
                    <a:pt x="412" y="134"/>
                  </a:lnTo>
                  <a:lnTo>
                    <a:pt x="425" y="78"/>
                  </a:lnTo>
                  <a:lnTo>
                    <a:pt x="438" y="36"/>
                  </a:lnTo>
                  <a:lnTo>
                    <a:pt x="444" y="9"/>
                  </a:lnTo>
                  <a:lnTo>
                    <a:pt x="444" y="0"/>
                  </a:lnTo>
                  <a:close/>
                </a:path>
              </a:pathLst>
            </a:custGeom>
            <a:solidFill>
              <a:srgbClr val="FFCB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57" name="Freeform 1229"/>
            <p:cNvSpPr>
              <a:spLocks/>
            </p:cNvSpPr>
            <p:nvPr/>
          </p:nvSpPr>
          <p:spPr bwMode="auto">
            <a:xfrm>
              <a:off x="908" y="2910"/>
              <a:ext cx="43" cy="38"/>
            </a:xfrm>
            <a:custGeom>
              <a:avLst/>
              <a:gdLst>
                <a:gd name="T0" fmla="*/ 253 w 993"/>
                <a:gd name="T1" fmla="*/ 0 h 1076"/>
                <a:gd name="T2" fmla="*/ 256 w 993"/>
                <a:gd name="T3" fmla="*/ 38 h 1076"/>
                <a:gd name="T4" fmla="*/ 247 w 993"/>
                <a:gd name="T5" fmla="*/ 88 h 1076"/>
                <a:gd name="T6" fmla="*/ 231 w 993"/>
                <a:gd name="T7" fmla="*/ 143 h 1076"/>
                <a:gd name="T8" fmla="*/ 207 w 993"/>
                <a:gd name="T9" fmla="*/ 206 h 1076"/>
                <a:gd name="T10" fmla="*/ 179 w 993"/>
                <a:gd name="T11" fmla="*/ 270 h 1076"/>
                <a:gd name="T12" fmla="*/ 146 w 993"/>
                <a:gd name="T13" fmla="*/ 339 h 1076"/>
                <a:gd name="T14" fmla="*/ 110 w 993"/>
                <a:gd name="T15" fmla="*/ 405 h 1076"/>
                <a:gd name="T16" fmla="*/ 75 w 993"/>
                <a:gd name="T17" fmla="*/ 469 h 1076"/>
                <a:gd name="T18" fmla="*/ 36 w 993"/>
                <a:gd name="T19" fmla="*/ 528 h 1076"/>
                <a:gd name="T20" fmla="*/ 0 w 993"/>
                <a:gd name="T21" fmla="*/ 584 h 1076"/>
                <a:gd name="T22" fmla="*/ 16 w 993"/>
                <a:gd name="T23" fmla="*/ 584 h 1076"/>
                <a:gd name="T24" fmla="*/ 64 w 993"/>
                <a:gd name="T25" fmla="*/ 587 h 1076"/>
                <a:gd name="T26" fmla="*/ 136 w 993"/>
                <a:gd name="T27" fmla="*/ 593 h 1076"/>
                <a:gd name="T28" fmla="*/ 228 w 993"/>
                <a:gd name="T29" fmla="*/ 610 h 1076"/>
                <a:gd name="T30" fmla="*/ 331 w 993"/>
                <a:gd name="T31" fmla="*/ 639 h 1076"/>
                <a:gd name="T32" fmla="*/ 441 w 993"/>
                <a:gd name="T33" fmla="*/ 681 h 1076"/>
                <a:gd name="T34" fmla="*/ 552 w 993"/>
                <a:gd name="T35" fmla="*/ 743 h 1076"/>
                <a:gd name="T36" fmla="*/ 655 w 993"/>
                <a:gd name="T37" fmla="*/ 828 h 1076"/>
                <a:gd name="T38" fmla="*/ 750 w 993"/>
                <a:gd name="T39" fmla="*/ 939 h 1076"/>
                <a:gd name="T40" fmla="*/ 825 w 993"/>
                <a:gd name="T41" fmla="*/ 1076 h 1076"/>
                <a:gd name="T42" fmla="*/ 825 w 993"/>
                <a:gd name="T43" fmla="*/ 1063 h 1076"/>
                <a:gd name="T44" fmla="*/ 822 w 993"/>
                <a:gd name="T45" fmla="*/ 1027 h 1076"/>
                <a:gd name="T46" fmla="*/ 819 w 993"/>
                <a:gd name="T47" fmla="*/ 975 h 1076"/>
                <a:gd name="T48" fmla="*/ 822 w 993"/>
                <a:gd name="T49" fmla="*/ 907 h 1076"/>
                <a:gd name="T50" fmla="*/ 828 w 993"/>
                <a:gd name="T51" fmla="*/ 828 h 1076"/>
                <a:gd name="T52" fmla="*/ 841 w 993"/>
                <a:gd name="T53" fmla="*/ 743 h 1076"/>
                <a:gd name="T54" fmla="*/ 861 w 993"/>
                <a:gd name="T55" fmla="*/ 659 h 1076"/>
                <a:gd name="T56" fmla="*/ 893 w 993"/>
                <a:gd name="T57" fmla="*/ 574 h 1076"/>
                <a:gd name="T58" fmla="*/ 935 w 993"/>
                <a:gd name="T59" fmla="*/ 496 h 1076"/>
                <a:gd name="T60" fmla="*/ 993 w 993"/>
                <a:gd name="T61" fmla="*/ 427 h 1076"/>
                <a:gd name="T62" fmla="*/ 977 w 993"/>
                <a:gd name="T63" fmla="*/ 436 h 1076"/>
                <a:gd name="T64" fmla="*/ 932 w 993"/>
                <a:gd name="T65" fmla="*/ 466 h 1076"/>
                <a:gd name="T66" fmla="*/ 864 w 993"/>
                <a:gd name="T67" fmla="*/ 499 h 1076"/>
                <a:gd name="T68" fmla="*/ 776 w 993"/>
                <a:gd name="T69" fmla="*/ 525 h 1076"/>
                <a:gd name="T70" fmla="*/ 682 w 993"/>
                <a:gd name="T71" fmla="*/ 538 h 1076"/>
                <a:gd name="T72" fmla="*/ 581 w 993"/>
                <a:gd name="T73" fmla="*/ 525 h 1076"/>
                <a:gd name="T74" fmla="*/ 481 w 993"/>
                <a:gd name="T75" fmla="*/ 472 h 1076"/>
                <a:gd name="T76" fmla="*/ 390 w 993"/>
                <a:gd name="T77" fmla="*/ 378 h 1076"/>
                <a:gd name="T78" fmla="*/ 311 w 993"/>
                <a:gd name="T79" fmla="*/ 221 h 1076"/>
                <a:gd name="T80" fmla="*/ 253 w 993"/>
                <a:gd name="T81" fmla="*/ 0 h 1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3" h="1076">
                  <a:moveTo>
                    <a:pt x="253" y="0"/>
                  </a:moveTo>
                  <a:lnTo>
                    <a:pt x="256" y="38"/>
                  </a:lnTo>
                  <a:lnTo>
                    <a:pt x="247" y="88"/>
                  </a:lnTo>
                  <a:lnTo>
                    <a:pt x="231" y="143"/>
                  </a:lnTo>
                  <a:lnTo>
                    <a:pt x="207" y="206"/>
                  </a:lnTo>
                  <a:lnTo>
                    <a:pt x="179" y="270"/>
                  </a:lnTo>
                  <a:lnTo>
                    <a:pt x="146" y="339"/>
                  </a:lnTo>
                  <a:lnTo>
                    <a:pt x="110" y="405"/>
                  </a:lnTo>
                  <a:lnTo>
                    <a:pt x="75" y="469"/>
                  </a:lnTo>
                  <a:lnTo>
                    <a:pt x="36" y="528"/>
                  </a:lnTo>
                  <a:lnTo>
                    <a:pt x="0" y="584"/>
                  </a:lnTo>
                  <a:lnTo>
                    <a:pt x="16" y="584"/>
                  </a:lnTo>
                  <a:lnTo>
                    <a:pt x="64" y="587"/>
                  </a:lnTo>
                  <a:lnTo>
                    <a:pt x="136" y="593"/>
                  </a:lnTo>
                  <a:lnTo>
                    <a:pt x="228" y="610"/>
                  </a:lnTo>
                  <a:lnTo>
                    <a:pt x="331" y="639"/>
                  </a:lnTo>
                  <a:lnTo>
                    <a:pt x="441" y="681"/>
                  </a:lnTo>
                  <a:lnTo>
                    <a:pt x="552" y="743"/>
                  </a:lnTo>
                  <a:lnTo>
                    <a:pt x="655" y="828"/>
                  </a:lnTo>
                  <a:lnTo>
                    <a:pt x="750" y="939"/>
                  </a:lnTo>
                  <a:lnTo>
                    <a:pt x="825" y="1076"/>
                  </a:lnTo>
                  <a:lnTo>
                    <a:pt x="825" y="1063"/>
                  </a:lnTo>
                  <a:lnTo>
                    <a:pt x="822" y="1027"/>
                  </a:lnTo>
                  <a:lnTo>
                    <a:pt x="819" y="975"/>
                  </a:lnTo>
                  <a:lnTo>
                    <a:pt x="822" y="907"/>
                  </a:lnTo>
                  <a:lnTo>
                    <a:pt x="828" y="828"/>
                  </a:lnTo>
                  <a:lnTo>
                    <a:pt x="841" y="743"/>
                  </a:lnTo>
                  <a:lnTo>
                    <a:pt x="861" y="659"/>
                  </a:lnTo>
                  <a:lnTo>
                    <a:pt x="893" y="574"/>
                  </a:lnTo>
                  <a:lnTo>
                    <a:pt x="935" y="496"/>
                  </a:lnTo>
                  <a:lnTo>
                    <a:pt x="993" y="427"/>
                  </a:lnTo>
                  <a:lnTo>
                    <a:pt x="977" y="436"/>
                  </a:lnTo>
                  <a:lnTo>
                    <a:pt x="932" y="466"/>
                  </a:lnTo>
                  <a:lnTo>
                    <a:pt x="864" y="499"/>
                  </a:lnTo>
                  <a:lnTo>
                    <a:pt x="776" y="525"/>
                  </a:lnTo>
                  <a:lnTo>
                    <a:pt x="682" y="538"/>
                  </a:lnTo>
                  <a:lnTo>
                    <a:pt x="581" y="525"/>
                  </a:lnTo>
                  <a:lnTo>
                    <a:pt x="481" y="472"/>
                  </a:lnTo>
                  <a:lnTo>
                    <a:pt x="390" y="378"/>
                  </a:lnTo>
                  <a:lnTo>
                    <a:pt x="311" y="221"/>
                  </a:lnTo>
                  <a:lnTo>
                    <a:pt x="253" y="0"/>
                  </a:lnTo>
                  <a:close/>
                </a:path>
              </a:pathLst>
            </a:custGeom>
            <a:solidFill>
              <a:srgbClr val="FFCB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58" name="Freeform 1230"/>
            <p:cNvSpPr>
              <a:spLocks/>
            </p:cNvSpPr>
            <p:nvPr/>
          </p:nvSpPr>
          <p:spPr bwMode="auto">
            <a:xfrm>
              <a:off x="949" y="2692"/>
              <a:ext cx="16" cy="27"/>
            </a:xfrm>
            <a:custGeom>
              <a:avLst/>
              <a:gdLst>
                <a:gd name="T0" fmla="*/ 20 w 383"/>
                <a:gd name="T1" fmla="*/ 130 h 752"/>
                <a:gd name="T2" fmla="*/ 58 w 383"/>
                <a:gd name="T3" fmla="*/ 270 h 752"/>
                <a:gd name="T4" fmla="*/ 88 w 383"/>
                <a:gd name="T5" fmla="*/ 407 h 752"/>
                <a:gd name="T6" fmla="*/ 107 w 383"/>
                <a:gd name="T7" fmla="*/ 541 h 752"/>
                <a:gd name="T8" fmla="*/ 114 w 383"/>
                <a:gd name="T9" fmla="*/ 671 h 752"/>
                <a:gd name="T10" fmla="*/ 111 w 383"/>
                <a:gd name="T11" fmla="*/ 752 h 752"/>
                <a:gd name="T12" fmla="*/ 124 w 383"/>
                <a:gd name="T13" fmla="*/ 685 h 752"/>
                <a:gd name="T14" fmla="*/ 136 w 383"/>
                <a:gd name="T15" fmla="*/ 616 h 752"/>
                <a:gd name="T16" fmla="*/ 149 w 383"/>
                <a:gd name="T17" fmla="*/ 547 h 752"/>
                <a:gd name="T18" fmla="*/ 163 w 383"/>
                <a:gd name="T19" fmla="*/ 478 h 752"/>
                <a:gd name="T20" fmla="*/ 179 w 383"/>
                <a:gd name="T21" fmla="*/ 417 h 752"/>
                <a:gd name="T22" fmla="*/ 185 w 383"/>
                <a:gd name="T23" fmla="*/ 397 h 752"/>
                <a:gd name="T24" fmla="*/ 195 w 383"/>
                <a:gd name="T25" fmla="*/ 378 h 752"/>
                <a:gd name="T26" fmla="*/ 207 w 383"/>
                <a:gd name="T27" fmla="*/ 362 h 752"/>
                <a:gd name="T28" fmla="*/ 224 w 383"/>
                <a:gd name="T29" fmla="*/ 345 h 752"/>
                <a:gd name="T30" fmla="*/ 243 w 383"/>
                <a:gd name="T31" fmla="*/ 338 h 752"/>
                <a:gd name="T32" fmla="*/ 267 w 383"/>
                <a:gd name="T33" fmla="*/ 332 h 752"/>
                <a:gd name="T34" fmla="*/ 286 w 383"/>
                <a:gd name="T35" fmla="*/ 329 h 752"/>
                <a:gd name="T36" fmla="*/ 309 w 383"/>
                <a:gd name="T37" fmla="*/ 332 h 752"/>
                <a:gd name="T38" fmla="*/ 328 w 383"/>
                <a:gd name="T39" fmla="*/ 335 h 752"/>
                <a:gd name="T40" fmla="*/ 350 w 383"/>
                <a:gd name="T41" fmla="*/ 338 h 752"/>
                <a:gd name="T42" fmla="*/ 354 w 383"/>
                <a:gd name="T43" fmla="*/ 309 h 752"/>
                <a:gd name="T44" fmla="*/ 361 w 383"/>
                <a:gd name="T45" fmla="*/ 234 h 752"/>
                <a:gd name="T46" fmla="*/ 364 w 383"/>
                <a:gd name="T47" fmla="*/ 166 h 752"/>
                <a:gd name="T48" fmla="*/ 370 w 383"/>
                <a:gd name="T49" fmla="*/ 97 h 752"/>
                <a:gd name="T50" fmla="*/ 380 w 383"/>
                <a:gd name="T51" fmla="*/ 31 h 752"/>
                <a:gd name="T52" fmla="*/ 370 w 383"/>
                <a:gd name="T53" fmla="*/ 16 h 752"/>
                <a:gd name="T54" fmla="*/ 341 w 383"/>
                <a:gd name="T55" fmla="*/ 52 h 752"/>
                <a:gd name="T56" fmla="*/ 309 w 383"/>
                <a:gd name="T57" fmla="*/ 84 h 752"/>
                <a:gd name="T58" fmla="*/ 267 w 383"/>
                <a:gd name="T59" fmla="*/ 113 h 752"/>
                <a:gd name="T60" fmla="*/ 221 w 383"/>
                <a:gd name="T61" fmla="*/ 136 h 752"/>
                <a:gd name="T62" fmla="*/ 169 w 383"/>
                <a:gd name="T63" fmla="*/ 143 h 752"/>
                <a:gd name="T64" fmla="*/ 120 w 383"/>
                <a:gd name="T65" fmla="*/ 139 h 752"/>
                <a:gd name="T66" fmla="*/ 75 w 383"/>
                <a:gd name="T67" fmla="*/ 127 h 752"/>
                <a:gd name="T68" fmla="*/ 36 w 383"/>
                <a:gd name="T69" fmla="*/ 103 h 752"/>
                <a:gd name="T70" fmla="*/ 6 w 383"/>
                <a:gd name="T71" fmla="*/ 74 h 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3" h="752">
                  <a:moveTo>
                    <a:pt x="0" y="58"/>
                  </a:moveTo>
                  <a:lnTo>
                    <a:pt x="20" y="130"/>
                  </a:lnTo>
                  <a:lnTo>
                    <a:pt x="39" y="199"/>
                  </a:lnTo>
                  <a:lnTo>
                    <a:pt x="58" y="270"/>
                  </a:lnTo>
                  <a:lnTo>
                    <a:pt x="75" y="338"/>
                  </a:lnTo>
                  <a:lnTo>
                    <a:pt x="88" y="407"/>
                  </a:lnTo>
                  <a:lnTo>
                    <a:pt x="97" y="475"/>
                  </a:lnTo>
                  <a:lnTo>
                    <a:pt x="107" y="541"/>
                  </a:lnTo>
                  <a:lnTo>
                    <a:pt x="111" y="606"/>
                  </a:lnTo>
                  <a:lnTo>
                    <a:pt x="114" y="671"/>
                  </a:lnTo>
                  <a:lnTo>
                    <a:pt x="114" y="733"/>
                  </a:lnTo>
                  <a:lnTo>
                    <a:pt x="111" y="752"/>
                  </a:lnTo>
                  <a:lnTo>
                    <a:pt x="117" y="720"/>
                  </a:lnTo>
                  <a:lnTo>
                    <a:pt x="124" y="685"/>
                  </a:lnTo>
                  <a:lnTo>
                    <a:pt x="130" y="652"/>
                  </a:lnTo>
                  <a:lnTo>
                    <a:pt x="136" y="616"/>
                  </a:lnTo>
                  <a:lnTo>
                    <a:pt x="143" y="583"/>
                  </a:lnTo>
                  <a:lnTo>
                    <a:pt x="149" y="547"/>
                  </a:lnTo>
                  <a:lnTo>
                    <a:pt x="155" y="514"/>
                  </a:lnTo>
                  <a:lnTo>
                    <a:pt x="163" y="478"/>
                  </a:lnTo>
                  <a:lnTo>
                    <a:pt x="169" y="446"/>
                  </a:lnTo>
                  <a:lnTo>
                    <a:pt x="179" y="417"/>
                  </a:lnTo>
                  <a:lnTo>
                    <a:pt x="182" y="407"/>
                  </a:lnTo>
                  <a:lnTo>
                    <a:pt x="185" y="397"/>
                  </a:lnTo>
                  <a:lnTo>
                    <a:pt x="191" y="387"/>
                  </a:lnTo>
                  <a:lnTo>
                    <a:pt x="195" y="378"/>
                  </a:lnTo>
                  <a:lnTo>
                    <a:pt x="201" y="371"/>
                  </a:lnTo>
                  <a:lnTo>
                    <a:pt x="207" y="362"/>
                  </a:lnTo>
                  <a:lnTo>
                    <a:pt x="218" y="351"/>
                  </a:lnTo>
                  <a:lnTo>
                    <a:pt x="224" y="345"/>
                  </a:lnTo>
                  <a:lnTo>
                    <a:pt x="234" y="342"/>
                  </a:lnTo>
                  <a:lnTo>
                    <a:pt x="243" y="338"/>
                  </a:lnTo>
                  <a:lnTo>
                    <a:pt x="253" y="335"/>
                  </a:lnTo>
                  <a:lnTo>
                    <a:pt x="267" y="332"/>
                  </a:lnTo>
                  <a:lnTo>
                    <a:pt x="276" y="332"/>
                  </a:lnTo>
                  <a:lnTo>
                    <a:pt x="286" y="329"/>
                  </a:lnTo>
                  <a:lnTo>
                    <a:pt x="298" y="329"/>
                  </a:lnTo>
                  <a:lnTo>
                    <a:pt x="309" y="332"/>
                  </a:lnTo>
                  <a:lnTo>
                    <a:pt x="319" y="332"/>
                  </a:lnTo>
                  <a:lnTo>
                    <a:pt x="328" y="335"/>
                  </a:lnTo>
                  <a:lnTo>
                    <a:pt x="338" y="338"/>
                  </a:lnTo>
                  <a:lnTo>
                    <a:pt x="350" y="338"/>
                  </a:lnTo>
                  <a:lnTo>
                    <a:pt x="354" y="345"/>
                  </a:lnTo>
                  <a:lnTo>
                    <a:pt x="354" y="309"/>
                  </a:lnTo>
                  <a:lnTo>
                    <a:pt x="358" y="273"/>
                  </a:lnTo>
                  <a:lnTo>
                    <a:pt x="361" y="234"/>
                  </a:lnTo>
                  <a:lnTo>
                    <a:pt x="361" y="199"/>
                  </a:lnTo>
                  <a:lnTo>
                    <a:pt x="364" y="166"/>
                  </a:lnTo>
                  <a:lnTo>
                    <a:pt x="367" y="130"/>
                  </a:lnTo>
                  <a:lnTo>
                    <a:pt x="370" y="97"/>
                  </a:lnTo>
                  <a:lnTo>
                    <a:pt x="377" y="61"/>
                  </a:lnTo>
                  <a:lnTo>
                    <a:pt x="380" y="31"/>
                  </a:lnTo>
                  <a:lnTo>
                    <a:pt x="383" y="0"/>
                  </a:lnTo>
                  <a:lnTo>
                    <a:pt x="370" y="16"/>
                  </a:lnTo>
                  <a:lnTo>
                    <a:pt x="358" y="36"/>
                  </a:lnTo>
                  <a:lnTo>
                    <a:pt x="341" y="52"/>
                  </a:lnTo>
                  <a:lnTo>
                    <a:pt x="325" y="67"/>
                  </a:lnTo>
                  <a:lnTo>
                    <a:pt x="309" y="84"/>
                  </a:lnTo>
                  <a:lnTo>
                    <a:pt x="289" y="100"/>
                  </a:lnTo>
                  <a:lnTo>
                    <a:pt x="267" y="113"/>
                  </a:lnTo>
                  <a:lnTo>
                    <a:pt x="243" y="127"/>
                  </a:lnTo>
                  <a:lnTo>
                    <a:pt x="221" y="136"/>
                  </a:lnTo>
                  <a:lnTo>
                    <a:pt x="191" y="143"/>
                  </a:lnTo>
                  <a:lnTo>
                    <a:pt x="169" y="143"/>
                  </a:lnTo>
                  <a:lnTo>
                    <a:pt x="146" y="143"/>
                  </a:lnTo>
                  <a:lnTo>
                    <a:pt x="120" y="139"/>
                  </a:lnTo>
                  <a:lnTo>
                    <a:pt x="97" y="133"/>
                  </a:lnTo>
                  <a:lnTo>
                    <a:pt x="75" y="127"/>
                  </a:lnTo>
                  <a:lnTo>
                    <a:pt x="55" y="117"/>
                  </a:lnTo>
                  <a:lnTo>
                    <a:pt x="36" y="103"/>
                  </a:lnTo>
                  <a:lnTo>
                    <a:pt x="20" y="91"/>
                  </a:lnTo>
                  <a:lnTo>
                    <a:pt x="6" y="74"/>
                  </a:lnTo>
                  <a:lnTo>
                    <a:pt x="0" y="58"/>
                  </a:lnTo>
                  <a:close/>
                </a:path>
              </a:pathLst>
            </a:custGeom>
            <a:solidFill>
              <a:srgbClr val="FFB2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59" name="Freeform 1231"/>
            <p:cNvSpPr>
              <a:spLocks/>
            </p:cNvSpPr>
            <p:nvPr/>
          </p:nvSpPr>
          <p:spPr bwMode="auto">
            <a:xfrm>
              <a:off x="982" y="2737"/>
              <a:ext cx="11" cy="4"/>
            </a:xfrm>
            <a:custGeom>
              <a:avLst/>
              <a:gdLst>
                <a:gd name="T0" fmla="*/ 28 w 237"/>
                <a:gd name="T1" fmla="*/ 39 h 128"/>
                <a:gd name="T2" fmla="*/ 61 w 237"/>
                <a:gd name="T3" fmla="*/ 39 h 128"/>
                <a:gd name="T4" fmla="*/ 94 w 237"/>
                <a:gd name="T5" fmla="*/ 36 h 128"/>
                <a:gd name="T6" fmla="*/ 123 w 237"/>
                <a:gd name="T7" fmla="*/ 29 h 128"/>
                <a:gd name="T8" fmla="*/ 149 w 237"/>
                <a:gd name="T9" fmla="*/ 26 h 128"/>
                <a:gd name="T10" fmla="*/ 175 w 237"/>
                <a:gd name="T11" fmla="*/ 20 h 128"/>
                <a:gd name="T12" fmla="*/ 195 w 237"/>
                <a:gd name="T13" fmla="*/ 13 h 128"/>
                <a:gd name="T14" fmla="*/ 214 w 237"/>
                <a:gd name="T15" fmla="*/ 10 h 128"/>
                <a:gd name="T16" fmla="*/ 226 w 237"/>
                <a:gd name="T17" fmla="*/ 3 h 128"/>
                <a:gd name="T18" fmla="*/ 234 w 237"/>
                <a:gd name="T19" fmla="*/ 0 h 128"/>
                <a:gd name="T20" fmla="*/ 237 w 237"/>
                <a:gd name="T21" fmla="*/ 0 h 128"/>
                <a:gd name="T22" fmla="*/ 223 w 237"/>
                <a:gd name="T23" fmla="*/ 10 h 128"/>
                <a:gd name="T24" fmla="*/ 211 w 237"/>
                <a:gd name="T25" fmla="*/ 23 h 128"/>
                <a:gd name="T26" fmla="*/ 198 w 237"/>
                <a:gd name="T27" fmla="*/ 33 h 128"/>
                <a:gd name="T28" fmla="*/ 188 w 237"/>
                <a:gd name="T29" fmla="*/ 46 h 128"/>
                <a:gd name="T30" fmla="*/ 179 w 237"/>
                <a:gd name="T31" fmla="*/ 59 h 128"/>
                <a:gd name="T32" fmla="*/ 171 w 237"/>
                <a:gd name="T33" fmla="*/ 72 h 128"/>
                <a:gd name="T34" fmla="*/ 165 w 237"/>
                <a:gd name="T35" fmla="*/ 84 h 128"/>
                <a:gd name="T36" fmla="*/ 159 w 237"/>
                <a:gd name="T37" fmla="*/ 101 h 128"/>
                <a:gd name="T38" fmla="*/ 155 w 237"/>
                <a:gd name="T39" fmla="*/ 114 h 128"/>
                <a:gd name="T40" fmla="*/ 149 w 237"/>
                <a:gd name="T41" fmla="*/ 128 h 128"/>
                <a:gd name="T42" fmla="*/ 152 w 237"/>
                <a:gd name="T43" fmla="*/ 128 h 128"/>
                <a:gd name="T44" fmla="*/ 140 w 237"/>
                <a:gd name="T45" fmla="*/ 111 h 128"/>
                <a:gd name="T46" fmla="*/ 126 w 237"/>
                <a:gd name="T47" fmla="*/ 98 h 128"/>
                <a:gd name="T48" fmla="*/ 113 w 237"/>
                <a:gd name="T49" fmla="*/ 84 h 128"/>
                <a:gd name="T50" fmla="*/ 100 w 237"/>
                <a:gd name="T51" fmla="*/ 75 h 128"/>
                <a:gd name="T52" fmla="*/ 84 w 237"/>
                <a:gd name="T53" fmla="*/ 65 h 128"/>
                <a:gd name="T54" fmla="*/ 68 w 237"/>
                <a:gd name="T55" fmla="*/ 56 h 128"/>
                <a:gd name="T56" fmla="*/ 52 w 237"/>
                <a:gd name="T57" fmla="*/ 46 h 128"/>
                <a:gd name="T58" fmla="*/ 36 w 237"/>
                <a:gd name="T59" fmla="*/ 39 h 128"/>
                <a:gd name="T60" fmla="*/ 19 w 237"/>
                <a:gd name="T61" fmla="*/ 33 h 128"/>
                <a:gd name="T62" fmla="*/ 0 w 237"/>
                <a:gd name="T63" fmla="*/ 29 h 128"/>
                <a:gd name="T64" fmla="*/ 28 w 237"/>
                <a:gd name="T65" fmla="*/ 3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7" h="128">
                  <a:moveTo>
                    <a:pt x="28" y="39"/>
                  </a:moveTo>
                  <a:lnTo>
                    <a:pt x="61" y="39"/>
                  </a:lnTo>
                  <a:lnTo>
                    <a:pt x="94" y="36"/>
                  </a:lnTo>
                  <a:lnTo>
                    <a:pt x="123" y="29"/>
                  </a:lnTo>
                  <a:lnTo>
                    <a:pt x="149" y="26"/>
                  </a:lnTo>
                  <a:lnTo>
                    <a:pt x="175" y="20"/>
                  </a:lnTo>
                  <a:lnTo>
                    <a:pt x="195" y="13"/>
                  </a:lnTo>
                  <a:lnTo>
                    <a:pt x="214" y="10"/>
                  </a:lnTo>
                  <a:lnTo>
                    <a:pt x="226" y="3"/>
                  </a:lnTo>
                  <a:lnTo>
                    <a:pt x="234" y="0"/>
                  </a:lnTo>
                  <a:lnTo>
                    <a:pt x="237" y="0"/>
                  </a:lnTo>
                  <a:lnTo>
                    <a:pt x="223" y="10"/>
                  </a:lnTo>
                  <a:lnTo>
                    <a:pt x="211" y="23"/>
                  </a:lnTo>
                  <a:lnTo>
                    <a:pt x="198" y="33"/>
                  </a:lnTo>
                  <a:lnTo>
                    <a:pt x="188" y="46"/>
                  </a:lnTo>
                  <a:lnTo>
                    <a:pt x="179" y="59"/>
                  </a:lnTo>
                  <a:lnTo>
                    <a:pt x="171" y="72"/>
                  </a:lnTo>
                  <a:lnTo>
                    <a:pt x="165" y="84"/>
                  </a:lnTo>
                  <a:lnTo>
                    <a:pt x="159" y="101"/>
                  </a:lnTo>
                  <a:lnTo>
                    <a:pt x="155" y="114"/>
                  </a:lnTo>
                  <a:lnTo>
                    <a:pt x="149" y="128"/>
                  </a:lnTo>
                  <a:lnTo>
                    <a:pt x="152" y="128"/>
                  </a:lnTo>
                  <a:lnTo>
                    <a:pt x="140" y="111"/>
                  </a:lnTo>
                  <a:lnTo>
                    <a:pt x="126" y="98"/>
                  </a:lnTo>
                  <a:lnTo>
                    <a:pt x="113" y="84"/>
                  </a:lnTo>
                  <a:lnTo>
                    <a:pt x="100" y="75"/>
                  </a:lnTo>
                  <a:lnTo>
                    <a:pt x="84" y="65"/>
                  </a:lnTo>
                  <a:lnTo>
                    <a:pt x="68" y="56"/>
                  </a:lnTo>
                  <a:lnTo>
                    <a:pt x="52" y="46"/>
                  </a:lnTo>
                  <a:lnTo>
                    <a:pt x="36" y="39"/>
                  </a:lnTo>
                  <a:lnTo>
                    <a:pt x="19" y="33"/>
                  </a:lnTo>
                  <a:lnTo>
                    <a:pt x="0" y="29"/>
                  </a:lnTo>
                  <a:lnTo>
                    <a:pt x="28" y="39"/>
                  </a:lnTo>
                  <a:close/>
                </a:path>
              </a:pathLst>
            </a:custGeom>
            <a:solidFill>
              <a:srgbClr val="FFB2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60" name="Freeform 1232"/>
            <p:cNvSpPr>
              <a:spLocks/>
            </p:cNvSpPr>
            <p:nvPr/>
          </p:nvSpPr>
          <p:spPr bwMode="auto">
            <a:xfrm>
              <a:off x="997" y="2756"/>
              <a:ext cx="8" cy="5"/>
            </a:xfrm>
            <a:custGeom>
              <a:avLst/>
              <a:gdLst>
                <a:gd name="T0" fmla="*/ 6 w 172"/>
                <a:gd name="T1" fmla="*/ 3 h 150"/>
                <a:gd name="T2" fmla="*/ 22 w 172"/>
                <a:gd name="T3" fmla="*/ 9 h 150"/>
                <a:gd name="T4" fmla="*/ 36 w 172"/>
                <a:gd name="T5" fmla="*/ 16 h 150"/>
                <a:gd name="T6" fmla="*/ 52 w 172"/>
                <a:gd name="T7" fmla="*/ 19 h 150"/>
                <a:gd name="T8" fmla="*/ 71 w 172"/>
                <a:gd name="T9" fmla="*/ 25 h 150"/>
                <a:gd name="T10" fmla="*/ 88 w 172"/>
                <a:gd name="T11" fmla="*/ 29 h 150"/>
                <a:gd name="T12" fmla="*/ 104 w 172"/>
                <a:gd name="T13" fmla="*/ 33 h 150"/>
                <a:gd name="T14" fmla="*/ 120 w 172"/>
                <a:gd name="T15" fmla="*/ 36 h 150"/>
                <a:gd name="T16" fmla="*/ 140 w 172"/>
                <a:gd name="T17" fmla="*/ 36 h 150"/>
                <a:gd name="T18" fmla="*/ 156 w 172"/>
                <a:gd name="T19" fmla="*/ 33 h 150"/>
                <a:gd name="T20" fmla="*/ 172 w 172"/>
                <a:gd name="T21" fmla="*/ 33 h 150"/>
                <a:gd name="T22" fmla="*/ 165 w 172"/>
                <a:gd name="T23" fmla="*/ 36 h 150"/>
                <a:gd name="T24" fmla="*/ 159 w 172"/>
                <a:gd name="T25" fmla="*/ 42 h 150"/>
                <a:gd name="T26" fmla="*/ 146 w 172"/>
                <a:gd name="T27" fmla="*/ 52 h 150"/>
                <a:gd name="T28" fmla="*/ 133 w 172"/>
                <a:gd name="T29" fmla="*/ 61 h 150"/>
                <a:gd name="T30" fmla="*/ 116 w 172"/>
                <a:gd name="T31" fmla="*/ 75 h 150"/>
                <a:gd name="T32" fmla="*/ 101 w 172"/>
                <a:gd name="T33" fmla="*/ 91 h 150"/>
                <a:gd name="T34" fmla="*/ 81 w 172"/>
                <a:gd name="T35" fmla="*/ 107 h 150"/>
                <a:gd name="T36" fmla="*/ 65 w 172"/>
                <a:gd name="T37" fmla="*/ 127 h 150"/>
                <a:gd name="T38" fmla="*/ 42 w 172"/>
                <a:gd name="T39" fmla="*/ 146 h 150"/>
                <a:gd name="T40" fmla="*/ 42 w 172"/>
                <a:gd name="T41" fmla="*/ 150 h 150"/>
                <a:gd name="T42" fmla="*/ 42 w 172"/>
                <a:gd name="T43" fmla="*/ 133 h 150"/>
                <a:gd name="T44" fmla="*/ 42 w 172"/>
                <a:gd name="T45" fmla="*/ 117 h 150"/>
                <a:gd name="T46" fmla="*/ 39 w 172"/>
                <a:gd name="T47" fmla="*/ 100 h 150"/>
                <a:gd name="T48" fmla="*/ 39 w 172"/>
                <a:gd name="T49" fmla="*/ 84 h 150"/>
                <a:gd name="T50" fmla="*/ 33 w 172"/>
                <a:gd name="T51" fmla="*/ 69 h 150"/>
                <a:gd name="T52" fmla="*/ 29 w 172"/>
                <a:gd name="T53" fmla="*/ 55 h 150"/>
                <a:gd name="T54" fmla="*/ 22 w 172"/>
                <a:gd name="T55" fmla="*/ 39 h 150"/>
                <a:gd name="T56" fmla="*/ 16 w 172"/>
                <a:gd name="T57" fmla="*/ 25 h 150"/>
                <a:gd name="T58" fmla="*/ 6 w 172"/>
                <a:gd name="T59" fmla="*/ 13 h 150"/>
                <a:gd name="T60" fmla="*/ 0 w 172"/>
                <a:gd name="T61" fmla="*/ 0 h 150"/>
                <a:gd name="T62" fmla="*/ 6 w 172"/>
                <a:gd name="T63" fmla="*/ 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2" h="150">
                  <a:moveTo>
                    <a:pt x="6" y="3"/>
                  </a:moveTo>
                  <a:lnTo>
                    <a:pt x="22" y="9"/>
                  </a:lnTo>
                  <a:lnTo>
                    <a:pt x="36" y="16"/>
                  </a:lnTo>
                  <a:lnTo>
                    <a:pt x="52" y="19"/>
                  </a:lnTo>
                  <a:lnTo>
                    <a:pt x="71" y="25"/>
                  </a:lnTo>
                  <a:lnTo>
                    <a:pt x="88" y="29"/>
                  </a:lnTo>
                  <a:lnTo>
                    <a:pt x="104" y="33"/>
                  </a:lnTo>
                  <a:lnTo>
                    <a:pt x="120" y="36"/>
                  </a:lnTo>
                  <a:lnTo>
                    <a:pt x="140" y="36"/>
                  </a:lnTo>
                  <a:lnTo>
                    <a:pt x="156" y="33"/>
                  </a:lnTo>
                  <a:lnTo>
                    <a:pt x="172" y="33"/>
                  </a:lnTo>
                  <a:lnTo>
                    <a:pt x="165" y="36"/>
                  </a:lnTo>
                  <a:lnTo>
                    <a:pt x="159" y="42"/>
                  </a:lnTo>
                  <a:lnTo>
                    <a:pt x="146" y="52"/>
                  </a:lnTo>
                  <a:lnTo>
                    <a:pt x="133" y="61"/>
                  </a:lnTo>
                  <a:lnTo>
                    <a:pt x="116" y="75"/>
                  </a:lnTo>
                  <a:lnTo>
                    <a:pt x="101" y="91"/>
                  </a:lnTo>
                  <a:lnTo>
                    <a:pt x="81" y="107"/>
                  </a:lnTo>
                  <a:lnTo>
                    <a:pt x="65" y="127"/>
                  </a:lnTo>
                  <a:lnTo>
                    <a:pt x="42" y="146"/>
                  </a:lnTo>
                  <a:lnTo>
                    <a:pt x="42" y="150"/>
                  </a:lnTo>
                  <a:lnTo>
                    <a:pt x="42" y="133"/>
                  </a:lnTo>
                  <a:lnTo>
                    <a:pt x="42" y="117"/>
                  </a:lnTo>
                  <a:lnTo>
                    <a:pt x="39" y="100"/>
                  </a:lnTo>
                  <a:lnTo>
                    <a:pt x="39" y="84"/>
                  </a:lnTo>
                  <a:lnTo>
                    <a:pt x="33" y="69"/>
                  </a:lnTo>
                  <a:lnTo>
                    <a:pt x="29" y="55"/>
                  </a:lnTo>
                  <a:lnTo>
                    <a:pt x="22" y="39"/>
                  </a:lnTo>
                  <a:lnTo>
                    <a:pt x="16" y="25"/>
                  </a:lnTo>
                  <a:lnTo>
                    <a:pt x="6" y="13"/>
                  </a:lnTo>
                  <a:lnTo>
                    <a:pt x="0" y="0"/>
                  </a:lnTo>
                  <a:lnTo>
                    <a:pt x="6" y="3"/>
                  </a:lnTo>
                  <a:close/>
                </a:path>
              </a:pathLst>
            </a:custGeom>
            <a:solidFill>
              <a:srgbClr val="FFB2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61" name="Freeform 1233"/>
            <p:cNvSpPr>
              <a:spLocks/>
            </p:cNvSpPr>
            <p:nvPr/>
          </p:nvSpPr>
          <p:spPr bwMode="auto">
            <a:xfrm>
              <a:off x="1002" y="2802"/>
              <a:ext cx="18" cy="17"/>
            </a:xfrm>
            <a:custGeom>
              <a:avLst/>
              <a:gdLst>
                <a:gd name="T0" fmla="*/ 0 w 403"/>
                <a:gd name="T1" fmla="*/ 3 h 469"/>
                <a:gd name="T2" fmla="*/ 30 w 403"/>
                <a:gd name="T3" fmla="*/ 32 h 469"/>
                <a:gd name="T4" fmla="*/ 62 w 403"/>
                <a:gd name="T5" fmla="*/ 61 h 469"/>
                <a:gd name="T6" fmla="*/ 98 w 403"/>
                <a:gd name="T7" fmla="*/ 84 h 469"/>
                <a:gd name="T8" fmla="*/ 134 w 403"/>
                <a:gd name="T9" fmla="*/ 107 h 469"/>
                <a:gd name="T10" fmla="*/ 173 w 403"/>
                <a:gd name="T11" fmla="*/ 127 h 469"/>
                <a:gd name="T12" fmla="*/ 215 w 403"/>
                <a:gd name="T13" fmla="*/ 139 h 469"/>
                <a:gd name="T14" fmla="*/ 257 w 403"/>
                <a:gd name="T15" fmla="*/ 150 h 469"/>
                <a:gd name="T16" fmla="*/ 305 w 403"/>
                <a:gd name="T17" fmla="*/ 153 h 469"/>
                <a:gd name="T18" fmla="*/ 354 w 403"/>
                <a:gd name="T19" fmla="*/ 153 h 469"/>
                <a:gd name="T20" fmla="*/ 403 w 403"/>
                <a:gd name="T21" fmla="*/ 146 h 469"/>
                <a:gd name="T22" fmla="*/ 400 w 403"/>
                <a:gd name="T23" fmla="*/ 150 h 469"/>
                <a:gd name="T24" fmla="*/ 381 w 403"/>
                <a:gd name="T25" fmla="*/ 159 h 469"/>
                <a:gd name="T26" fmla="*/ 351 w 403"/>
                <a:gd name="T27" fmla="*/ 175 h 469"/>
                <a:gd name="T28" fmla="*/ 316 w 403"/>
                <a:gd name="T29" fmla="*/ 199 h 469"/>
                <a:gd name="T30" fmla="*/ 270 w 403"/>
                <a:gd name="T31" fmla="*/ 231 h 469"/>
                <a:gd name="T32" fmla="*/ 222 w 403"/>
                <a:gd name="T33" fmla="*/ 266 h 469"/>
                <a:gd name="T34" fmla="*/ 170 w 403"/>
                <a:gd name="T35" fmla="*/ 310 h 469"/>
                <a:gd name="T36" fmla="*/ 114 w 403"/>
                <a:gd name="T37" fmla="*/ 355 h 469"/>
                <a:gd name="T38" fmla="*/ 59 w 403"/>
                <a:gd name="T39" fmla="*/ 410 h 469"/>
                <a:gd name="T40" fmla="*/ 7 w 403"/>
                <a:gd name="T41" fmla="*/ 469 h 469"/>
                <a:gd name="T42" fmla="*/ 10 w 403"/>
                <a:gd name="T43" fmla="*/ 469 h 469"/>
                <a:gd name="T44" fmla="*/ 20 w 403"/>
                <a:gd name="T45" fmla="*/ 423 h 469"/>
                <a:gd name="T46" fmla="*/ 30 w 403"/>
                <a:gd name="T47" fmla="*/ 378 h 469"/>
                <a:gd name="T48" fmla="*/ 36 w 403"/>
                <a:gd name="T49" fmla="*/ 329 h 469"/>
                <a:gd name="T50" fmla="*/ 39 w 403"/>
                <a:gd name="T51" fmla="*/ 280 h 469"/>
                <a:gd name="T52" fmla="*/ 39 w 403"/>
                <a:gd name="T53" fmla="*/ 231 h 469"/>
                <a:gd name="T54" fmla="*/ 39 w 403"/>
                <a:gd name="T55" fmla="*/ 185 h 469"/>
                <a:gd name="T56" fmla="*/ 33 w 403"/>
                <a:gd name="T57" fmla="*/ 136 h 469"/>
                <a:gd name="T58" fmla="*/ 27 w 403"/>
                <a:gd name="T59" fmla="*/ 91 h 469"/>
                <a:gd name="T60" fmla="*/ 13 w 403"/>
                <a:gd name="T61" fmla="*/ 45 h 469"/>
                <a:gd name="T62" fmla="*/ 0 w 403"/>
                <a:gd name="T63" fmla="*/ 0 h 469"/>
                <a:gd name="T64" fmla="*/ 0 w 403"/>
                <a:gd name="T65" fmla="*/ 3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3" h="469">
                  <a:moveTo>
                    <a:pt x="0" y="3"/>
                  </a:moveTo>
                  <a:lnTo>
                    <a:pt x="30" y="32"/>
                  </a:lnTo>
                  <a:lnTo>
                    <a:pt x="62" y="61"/>
                  </a:lnTo>
                  <a:lnTo>
                    <a:pt x="98" y="84"/>
                  </a:lnTo>
                  <a:lnTo>
                    <a:pt x="134" y="107"/>
                  </a:lnTo>
                  <a:lnTo>
                    <a:pt x="173" y="127"/>
                  </a:lnTo>
                  <a:lnTo>
                    <a:pt x="215" y="139"/>
                  </a:lnTo>
                  <a:lnTo>
                    <a:pt x="257" y="150"/>
                  </a:lnTo>
                  <a:lnTo>
                    <a:pt x="305" y="153"/>
                  </a:lnTo>
                  <a:lnTo>
                    <a:pt x="354" y="153"/>
                  </a:lnTo>
                  <a:lnTo>
                    <a:pt x="403" y="146"/>
                  </a:lnTo>
                  <a:lnTo>
                    <a:pt x="400" y="150"/>
                  </a:lnTo>
                  <a:lnTo>
                    <a:pt x="381" y="159"/>
                  </a:lnTo>
                  <a:lnTo>
                    <a:pt x="351" y="175"/>
                  </a:lnTo>
                  <a:lnTo>
                    <a:pt x="316" y="199"/>
                  </a:lnTo>
                  <a:lnTo>
                    <a:pt x="270" y="231"/>
                  </a:lnTo>
                  <a:lnTo>
                    <a:pt x="222" y="266"/>
                  </a:lnTo>
                  <a:lnTo>
                    <a:pt x="170" y="310"/>
                  </a:lnTo>
                  <a:lnTo>
                    <a:pt x="114" y="355"/>
                  </a:lnTo>
                  <a:lnTo>
                    <a:pt x="59" y="410"/>
                  </a:lnTo>
                  <a:lnTo>
                    <a:pt x="7" y="469"/>
                  </a:lnTo>
                  <a:lnTo>
                    <a:pt x="10" y="469"/>
                  </a:lnTo>
                  <a:lnTo>
                    <a:pt x="20" y="423"/>
                  </a:lnTo>
                  <a:lnTo>
                    <a:pt x="30" y="378"/>
                  </a:lnTo>
                  <a:lnTo>
                    <a:pt x="36" y="329"/>
                  </a:lnTo>
                  <a:lnTo>
                    <a:pt x="39" y="280"/>
                  </a:lnTo>
                  <a:lnTo>
                    <a:pt x="39" y="231"/>
                  </a:lnTo>
                  <a:lnTo>
                    <a:pt x="39" y="185"/>
                  </a:lnTo>
                  <a:lnTo>
                    <a:pt x="33" y="136"/>
                  </a:lnTo>
                  <a:lnTo>
                    <a:pt x="27" y="91"/>
                  </a:lnTo>
                  <a:lnTo>
                    <a:pt x="13" y="45"/>
                  </a:lnTo>
                  <a:lnTo>
                    <a:pt x="0" y="0"/>
                  </a:lnTo>
                  <a:lnTo>
                    <a:pt x="0" y="3"/>
                  </a:lnTo>
                  <a:close/>
                </a:path>
              </a:pathLst>
            </a:custGeom>
            <a:solidFill>
              <a:srgbClr val="FFB2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62" name="Freeform 1234"/>
            <p:cNvSpPr>
              <a:spLocks/>
            </p:cNvSpPr>
            <p:nvPr/>
          </p:nvSpPr>
          <p:spPr bwMode="auto">
            <a:xfrm>
              <a:off x="1007" y="2856"/>
              <a:ext cx="21" cy="24"/>
            </a:xfrm>
            <a:custGeom>
              <a:avLst/>
              <a:gdLst>
                <a:gd name="T0" fmla="*/ 3 w 494"/>
                <a:gd name="T1" fmla="*/ 3 h 669"/>
                <a:gd name="T2" fmla="*/ 49 w 494"/>
                <a:gd name="T3" fmla="*/ 23 h 669"/>
                <a:gd name="T4" fmla="*/ 98 w 494"/>
                <a:gd name="T5" fmla="*/ 42 h 669"/>
                <a:gd name="T6" fmla="*/ 146 w 494"/>
                <a:gd name="T7" fmla="*/ 62 h 669"/>
                <a:gd name="T8" fmla="*/ 195 w 494"/>
                <a:gd name="T9" fmla="*/ 75 h 669"/>
                <a:gd name="T10" fmla="*/ 247 w 494"/>
                <a:gd name="T11" fmla="*/ 87 h 669"/>
                <a:gd name="T12" fmla="*/ 296 w 494"/>
                <a:gd name="T13" fmla="*/ 98 h 669"/>
                <a:gd name="T14" fmla="*/ 348 w 494"/>
                <a:gd name="T15" fmla="*/ 101 h 669"/>
                <a:gd name="T16" fmla="*/ 396 w 494"/>
                <a:gd name="T17" fmla="*/ 104 h 669"/>
                <a:gd name="T18" fmla="*/ 445 w 494"/>
                <a:gd name="T19" fmla="*/ 104 h 669"/>
                <a:gd name="T20" fmla="*/ 494 w 494"/>
                <a:gd name="T21" fmla="*/ 98 h 669"/>
                <a:gd name="T22" fmla="*/ 487 w 494"/>
                <a:gd name="T23" fmla="*/ 101 h 669"/>
                <a:gd name="T24" fmla="*/ 468 w 494"/>
                <a:gd name="T25" fmla="*/ 117 h 669"/>
                <a:gd name="T26" fmla="*/ 445 w 494"/>
                <a:gd name="T27" fmla="*/ 140 h 669"/>
                <a:gd name="T28" fmla="*/ 423 w 494"/>
                <a:gd name="T29" fmla="*/ 176 h 669"/>
                <a:gd name="T30" fmla="*/ 396 w 494"/>
                <a:gd name="T31" fmla="*/ 225 h 669"/>
                <a:gd name="T32" fmla="*/ 380 w 494"/>
                <a:gd name="T33" fmla="*/ 286 h 669"/>
                <a:gd name="T34" fmla="*/ 371 w 494"/>
                <a:gd name="T35" fmla="*/ 358 h 669"/>
                <a:gd name="T36" fmla="*/ 377 w 494"/>
                <a:gd name="T37" fmla="*/ 446 h 669"/>
                <a:gd name="T38" fmla="*/ 400 w 494"/>
                <a:gd name="T39" fmla="*/ 551 h 669"/>
                <a:gd name="T40" fmla="*/ 442 w 494"/>
                <a:gd name="T41" fmla="*/ 669 h 669"/>
                <a:gd name="T42" fmla="*/ 436 w 494"/>
                <a:gd name="T43" fmla="*/ 666 h 669"/>
                <a:gd name="T44" fmla="*/ 423 w 494"/>
                <a:gd name="T45" fmla="*/ 659 h 669"/>
                <a:gd name="T46" fmla="*/ 396 w 494"/>
                <a:gd name="T47" fmla="*/ 645 h 669"/>
                <a:gd name="T48" fmla="*/ 361 w 494"/>
                <a:gd name="T49" fmla="*/ 630 h 669"/>
                <a:gd name="T50" fmla="*/ 319 w 494"/>
                <a:gd name="T51" fmla="*/ 613 h 669"/>
                <a:gd name="T52" fmla="*/ 274 w 494"/>
                <a:gd name="T53" fmla="*/ 594 h 669"/>
                <a:gd name="T54" fmla="*/ 218 w 494"/>
                <a:gd name="T55" fmla="*/ 578 h 669"/>
                <a:gd name="T56" fmla="*/ 160 w 494"/>
                <a:gd name="T57" fmla="*/ 558 h 669"/>
                <a:gd name="T58" fmla="*/ 98 w 494"/>
                <a:gd name="T59" fmla="*/ 545 h 669"/>
                <a:gd name="T60" fmla="*/ 36 w 494"/>
                <a:gd name="T61" fmla="*/ 531 h 669"/>
                <a:gd name="T62" fmla="*/ 30 w 494"/>
                <a:gd name="T63" fmla="*/ 534 h 669"/>
                <a:gd name="T64" fmla="*/ 49 w 494"/>
                <a:gd name="T65" fmla="*/ 525 h 669"/>
                <a:gd name="T66" fmla="*/ 66 w 494"/>
                <a:gd name="T67" fmla="*/ 515 h 669"/>
                <a:gd name="T68" fmla="*/ 82 w 494"/>
                <a:gd name="T69" fmla="*/ 502 h 669"/>
                <a:gd name="T70" fmla="*/ 98 w 494"/>
                <a:gd name="T71" fmla="*/ 489 h 669"/>
                <a:gd name="T72" fmla="*/ 115 w 494"/>
                <a:gd name="T73" fmla="*/ 473 h 669"/>
                <a:gd name="T74" fmla="*/ 127 w 494"/>
                <a:gd name="T75" fmla="*/ 457 h 669"/>
                <a:gd name="T76" fmla="*/ 137 w 494"/>
                <a:gd name="T77" fmla="*/ 440 h 669"/>
                <a:gd name="T78" fmla="*/ 146 w 494"/>
                <a:gd name="T79" fmla="*/ 421 h 669"/>
                <a:gd name="T80" fmla="*/ 153 w 494"/>
                <a:gd name="T81" fmla="*/ 398 h 669"/>
                <a:gd name="T82" fmla="*/ 160 w 494"/>
                <a:gd name="T83" fmla="*/ 375 h 669"/>
                <a:gd name="T84" fmla="*/ 167 w 494"/>
                <a:gd name="T85" fmla="*/ 329 h 669"/>
                <a:gd name="T86" fmla="*/ 163 w 494"/>
                <a:gd name="T87" fmla="*/ 286 h 669"/>
                <a:gd name="T88" fmla="*/ 156 w 494"/>
                <a:gd name="T89" fmla="*/ 244 h 669"/>
                <a:gd name="T90" fmla="*/ 146 w 494"/>
                <a:gd name="T91" fmla="*/ 205 h 669"/>
                <a:gd name="T92" fmla="*/ 127 w 494"/>
                <a:gd name="T93" fmla="*/ 169 h 669"/>
                <a:gd name="T94" fmla="*/ 108 w 494"/>
                <a:gd name="T95" fmla="*/ 130 h 669"/>
                <a:gd name="T96" fmla="*/ 85 w 494"/>
                <a:gd name="T97" fmla="*/ 98 h 669"/>
                <a:gd name="T98" fmla="*/ 60 w 494"/>
                <a:gd name="T99" fmla="*/ 62 h 669"/>
                <a:gd name="T100" fmla="*/ 30 w 494"/>
                <a:gd name="T101" fmla="*/ 29 h 669"/>
                <a:gd name="T102" fmla="*/ 0 w 494"/>
                <a:gd name="T103" fmla="*/ 0 h 669"/>
                <a:gd name="T104" fmla="*/ 3 w 494"/>
                <a:gd name="T105" fmla="*/ 3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4" h="669">
                  <a:moveTo>
                    <a:pt x="3" y="3"/>
                  </a:moveTo>
                  <a:lnTo>
                    <a:pt x="49" y="23"/>
                  </a:lnTo>
                  <a:lnTo>
                    <a:pt x="98" y="42"/>
                  </a:lnTo>
                  <a:lnTo>
                    <a:pt x="146" y="62"/>
                  </a:lnTo>
                  <a:lnTo>
                    <a:pt x="195" y="75"/>
                  </a:lnTo>
                  <a:lnTo>
                    <a:pt x="247" y="87"/>
                  </a:lnTo>
                  <a:lnTo>
                    <a:pt x="296" y="98"/>
                  </a:lnTo>
                  <a:lnTo>
                    <a:pt x="348" y="101"/>
                  </a:lnTo>
                  <a:lnTo>
                    <a:pt x="396" y="104"/>
                  </a:lnTo>
                  <a:lnTo>
                    <a:pt x="445" y="104"/>
                  </a:lnTo>
                  <a:lnTo>
                    <a:pt x="494" y="98"/>
                  </a:lnTo>
                  <a:lnTo>
                    <a:pt x="487" y="101"/>
                  </a:lnTo>
                  <a:lnTo>
                    <a:pt x="468" y="117"/>
                  </a:lnTo>
                  <a:lnTo>
                    <a:pt x="445" y="140"/>
                  </a:lnTo>
                  <a:lnTo>
                    <a:pt x="423" y="176"/>
                  </a:lnTo>
                  <a:lnTo>
                    <a:pt x="396" y="225"/>
                  </a:lnTo>
                  <a:lnTo>
                    <a:pt x="380" y="286"/>
                  </a:lnTo>
                  <a:lnTo>
                    <a:pt x="371" y="358"/>
                  </a:lnTo>
                  <a:lnTo>
                    <a:pt x="377" y="446"/>
                  </a:lnTo>
                  <a:lnTo>
                    <a:pt x="400" y="551"/>
                  </a:lnTo>
                  <a:lnTo>
                    <a:pt x="442" y="669"/>
                  </a:lnTo>
                  <a:lnTo>
                    <a:pt x="436" y="666"/>
                  </a:lnTo>
                  <a:lnTo>
                    <a:pt x="423" y="659"/>
                  </a:lnTo>
                  <a:lnTo>
                    <a:pt x="396" y="645"/>
                  </a:lnTo>
                  <a:lnTo>
                    <a:pt x="361" y="630"/>
                  </a:lnTo>
                  <a:lnTo>
                    <a:pt x="319" y="613"/>
                  </a:lnTo>
                  <a:lnTo>
                    <a:pt x="274" y="594"/>
                  </a:lnTo>
                  <a:lnTo>
                    <a:pt x="218" y="578"/>
                  </a:lnTo>
                  <a:lnTo>
                    <a:pt x="160" y="558"/>
                  </a:lnTo>
                  <a:lnTo>
                    <a:pt x="98" y="545"/>
                  </a:lnTo>
                  <a:lnTo>
                    <a:pt x="36" y="531"/>
                  </a:lnTo>
                  <a:lnTo>
                    <a:pt x="30" y="534"/>
                  </a:lnTo>
                  <a:lnTo>
                    <a:pt x="49" y="525"/>
                  </a:lnTo>
                  <a:lnTo>
                    <a:pt x="66" y="515"/>
                  </a:lnTo>
                  <a:lnTo>
                    <a:pt x="82" y="502"/>
                  </a:lnTo>
                  <a:lnTo>
                    <a:pt x="98" y="489"/>
                  </a:lnTo>
                  <a:lnTo>
                    <a:pt x="115" y="473"/>
                  </a:lnTo>
                  <a:lnTo>
                    <a:pt x="127" y="457"/>
                  </a:lnTo>
                  <a:lnTo>
                    <a:pt x="137" y="440"/>
                  </a:lnTo>
                  <a:lnTo>
                    <a:pt x="146" y="421"/>
                  </a:lnTo>
                  <a:lnTo>
                    <a:pt x="153" y="398"/>
                  </a:lnTo>
                  <a:lnTo>
                    <a:pt x="160" y="375"/>
                  </a:lnTo>
                  <a:lnTo>
                    <a:pt x="167" y="329"/>
                  </a:lnTo>
                  <a:lnTo>
                    <a:pt x="163" y="286"/>
                  </a:lnTo>
                  <a:lnTo>
                    <a:pt x="156" y="244"/>
                  </a:lnTo>
                  <a:lnTo>
                    <a:pt x="146" y="205"/>
                  </a:lnTo>
                  <a:lnTo>
                    <a:pt x="127" y="169"/>
                  </a:lnTo>
                  <a:lnTo>
                    <a:pt x="108" y="130"/>
                  </a:lnTo>
                  <a:lnTo>
                    <a:pt x="85" y="98"/>
                  </a:lnTo>
                  <a:lnTo>
                    <a:pt x="60" y="62"/>
                  </a:lnTo>
                  <a:lnTo>
                    <a:pt x="30" y="29"/>
                  </a:lnTo>
                  <a:lnTo>
                    <a:pt x="0" y="0"/>
                  </a:lnTo>
                  <a:lnTo>
                    <a:pt x="3" y="3"/>
                  </a:lnTo>
                  <a:close/>
                </a:path>
              </a:pathLst>
            </a:custGeom>
            <a:solidFill>
              <a:srgbClr val="FFB2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63" name="Freeform 1235"/>
            <p:cNvSpPr>
              <a:spLocks/>
            </p:cNvSpPr>
            <p:nvPr/>
          </p:nvSpPr>
          <p:spPr bwMode="auto">
            <a:xfrm>
              <a:off x="972" y="2908"/>
              <a:ext cx="16" cy="17"/>
            </a:xfrm>
            <a:custGeom>
              <a:avLst/>
              <a:gdLst>
                <a:gd name="T0" fmla="*/ 6 w 351"/>
                <a:gd name="T1" fmla="*/ 304 h 464"/>
                <a:gd name="T2" fmla="*/ 58 w 351"/>
                <a:gd name="T3" fmla="*/ 320 h 464"/>
                <a:gd name="T4" fmla="*/ 111 w 351"/>
                <a:gd name="T5" fmla="*/ 340 h 464"/>
                <a:gd name="T6" fmla="*/ 160 w 351"/>
                <a:gd name="T7" fmla="*/ 359 h 464"/>
                <a:gd name="T8" fmla="*/ 204 w 351"/>
                <a:gd name="T9" fmla="*/ 382 h 464"/>
                <a:gd name="T10" fmla="*/ 244 w 351"/>
                <a:gd name="T11" fmla="*/ 401 h 464"/>
                <a:gd name="T12" fmla="*/ 280 w 351"/>
                <a:gd name="T13" fmla="*/ 421 h 464"/>
                <a:gd name="T14" fmla="*/ 309 w 351"/>
                <a:gd name="T15" fmla="*/ 437 h 464"/>
                <a:gd name="T16" fmla="*/ 332 w 351"/>
                <a:gd name="T17" fmla="*/ 454 h 464"/>
                <a:gd name="T18" fmla="*/ 344 w 351"/>
                <a:gd name="T19" fmla="*/ 460 h 464"/>
                <a:gd name="T20" fmla="*/ 351 w 351"/>
                <a:gd name="T21" fmla="*/ 464 h 464"/>
                <a:gd name="T22" fmla="*/ 305 w 351"/>
                <a:gd name="T23" fmla="*/ 415 h 464"/>
                <a:gd name="T24" fmla="*/ 267 w 351"/>
                <a:gd name="T25" fmla="*/ 366 h 464"/>
                <a:gd name="T26" fmla="*/ 234 w 351"/>
                <a:gd name="T27" fmla="*/ 316 h 464"/>
                <a:gd name="T28" fmla="*/ 201 w 351"/>
                <a:gd name="T29" fmla="*/ 268 h 464"/>
                <a:gd name="T30" fmla="*/ 176 w 351"/>
                <a:gd name="T31" fmla="*/ 222 h 464"/>
                <a:gd name="T32" fmla="*/ 156 w 351"/>
                <a:gd name="T33" fmla="*/ 180 h 464"/>
                <a:gd name="T34" fmla="*/ 137 w 351"/>
                <a:gd name="T35" fmla="*/ 134 h 464"/>
                <a:gd name="T36" fmla="*/ 121 w 351"/>
                <a:gd name="T37" fmla="*/ 92 h 464"/>
                <a:gd name="T38" fmla="*/ 107 w 351"/>
                <a:gd name="T39" fmla="*/ 49 h 464"/>
                <a:gd name="T40" fmla="*/ 97 w 351"/>
                <a:gd name="T41" fmla="*/ 10 h 464"/>
                <a:gd name="T42" fmla="*/ 97 w 351"/>
                <a:gd name="T43" fmla="*/ 0 h 464"/>
                <a:gd name="T44" fmla="*/ 97 w 351"/>
                <a:gd name="T45" fmla="*/ 17 h 464"/>
                <a:gd name="T46" fmla="*/ 97 w 351"/>
                <a:gd name="T47" fmla="*/ 33 h 464"/>
                <a:gd name="T48" fmla="*/ 97 w 351"/>
                <a:gd name="T49" fmla="*/ 46 h 464"/>
                <a:gd name="T50" fmla="*/ 97 w 351"/>
                <a:gd name="T51" fmla="*/ 62 h 464"/>
                <a:gd name="T52" fmla="*/ 97 w 351"/>
                <a:gd name="T53" fmla="*/ 78 h 464"/>
                <a:gd name="T54" fmla="*/ 97 w 351"/>
                <a:gd name="T55" fmla="*/ 95 h 464"/>
                <a:gd name="T56" fmla="*/ 94 w 351"/>
                <a:gd name="T57" fmla="*/ 108 h 464"/>
                <a:gd name="T58" fmla="*/ 94 w 351"/>
                <a:gd name="T59" fmla="*/ 125 h 464"/>
                <a:gd name="T60" fmla="*/ 91 w 351"/>
                <a:gd name="T61" fmla="*/ 141 h 464"/>
                <a:gd name="T62" fmla="*/ 91 w 351"/>
                <a:gd name="T63" fmla="*/ 156 h 464"/>
                <a:gd name="T64" fmla="*/ 88 w 351"/>
                <a:gd name="T65" fmla="*/ 177 h 464"/>
                <a:gd name="T66" fmla="*/ 82 w 351"/>
                <a:gd name="T67" fmla="*/ 192 h 464"/>
                <a:gd name="T68" fmla="*/ 75 w 351"/>
                <a:gd name="T69" fmla="*/ 209 h 464"/>
                <a:gd name="T70" fmla="*/ 69 w 351"/>
                <a:gd name="T71" fmla="*/ 225 h 464"/>
                <a:gd name="T72" fmla="*/ 58 w 351"/>
                <a:gd name="T73" fmla="*/ 241 h 464"/>
                <a:gd name="T74" fmla="*/ 49 w 351"/>
                <a:gd name="T75" fmla="*/ 255 h 464"/>
                <a:gd name="T76" fmla="*/ 39 w 351"/>
                <a:gd name="T77" fmla="*/ 271 h 464"/>
                <a:gd name="T78" fmla="*/ 26 w 351"/>
                <a:gd name="T79" fmla="*/ 280 h 464"/>
                <a:gd name="T80" fmla="*/ 14 w 351"/>
                <a:gd name="T81" fmla="*/ 294 h 464"/>
                <a:gd name="T82" fmla="*/ 0 w 351"/>
                <a:gd name="T83" fmla="*/ 304 h 464"/>
                <a:gd name="T84" fmla="*/ 6 w 351"/>
                <a:gd name="T85" fmla="*/ 30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1" h="464">
                  <a:moveTo>
                    <a:pt x="6" y="304"/>
                  </a:moveTo>
                  <a:lnTo>
                    <a:pt x="58" y="320"/>
                  </a:lnTo>
                  <a:lnTo>
                    <a:pt x="111" y="340"/>
                  </a:lnTo>
                  <a:lnTo>
                    <a:pt x="160" y="359"/>
                  </a:lnTo>
                  <a:lnTo>
                    <a:pt x="204" y="382"/>
                  </a:lnTo>
                  <a:lnTo>
                    <a:pt x="244" y="401"/>
                  </a:lnTo>
                  <a:lnTo>
                    <a:pt x="280" y="421"/>
                  </a:lnTo>
                  <a:lnTo>
                    <a:pt x="309" y="437"/>
                  </a:lnTo>
                  <a:lnTo>
                    <a:pt x="332" y="454"/>
                  </a:lnTo>
                  <a:lnTo>
                    <a:pt x="344" y="460"/>
                  </a:lnTo>
                  <a:lnTo>
                    <a:pt x="351" y="464"/>
                  </a:lnTo>
                  <a:lnTo>
                    <a:pt x="305" y="415"/>
                  </a:lnTo>
                  <a:lnTo>
                    <a:pt x="267" y="366"/>
                  </a:lnTo>
                  <a:lnTo>
                    <a:pt x="234" y="316"/>
                  </a:lnTo>
                  <a:lnTo>
                    <a:pt x="201" y="268"/>
                  </a:lnTo>
                  <a:lnTo>
                    <a:pt x="176" y="222"/>
                  </a:lnTo>
                  <a:lnTo>
                    <a:pt x="156" y="180"/>
                  </a:lnTo>
                  <a:lnTo>
                    <a:pt x="137" y="134"/>
                  </a:lnTo>
                  <a:lnTo>
                    <a:pt x="121" y="92"/>
                  </a:lnTo>
                  <a:lnTo>
                    <a:pt x="107" y="49"/>
                  </a:lnTo>
                  <a:lnTo>
                    <a:pt x="97" y="10"/>
                  </a:lnTo>
                  <a:lnTo>
                    <a:pt x="97" y="0"/>
                  </a:lnTo>
                  <a:lnTo>
                    <a:pt x="97" y="17"/>
                  </a:lnTo>
                  <a:lnTo>
                    <a:pt x="97" y="33"/>
                  </a:lnTo>
                  <a:lnTo>
                    <a:pt x="97" y="46"/>
                  </a:lnTo>
                  <a:lnTo>
                    <a:pt x="97" y="62"/>
                  </a:lnTo>
                  <a:lnTo>
                    <a:pt x="97" y="78"/>
                  </a:lnTo>
                  <a:lnTo>
                    <a:pt x="97" y="95"/>
                  </a:lnTo>
                  <a:lnTo>
                    <a:pt x="94" y="108"/>
                  </a:lnTo>
                  <a:lnTo>
                    <a:pt x="94" y="125"/>
                  </a:lnTo>
                  <a:lnTo>
                    <a:pt x="91" y="141"/>
                  </a:lnTo>
                  <a:lnTo>
                    <a:pt x="91" y="156"/>
                  </a:lnTo>
                  <a:lnTo>
                    <a:pt x="88" y="177"/>
                  </a:lnTo>
                  <a:lnTo>
                    <a:pt x="82" y="192"/>
                  </a:lnTo>
                  <a:lnTo>
                    <a:pt x="75" y="209"/>
                  </a:lnTo>
                  <a:lnTo>
                    <a:pt x="69" y="225"/>
                  </a:lnTo>
                  <a:lnTo>
                    <a:pt x="58" y="241"/>
                  </a:lnTo>
                  <a:lnTo>
                    <a:pt x="49" y="255"/>
                  </a:lnTo>
                  <a:lnTo>
                    <a:pt x="39" y="271"/>
                  </a:lnTo>
                  <a:lnTo>
                    <a:pt x="26" y="280"/>
                  </a:lnTo>
                  <a:lnTo>
                    <a:pt x="14" y="294"/>
                  </a:lnTo>
                  <a:lnTo>
                    <a:pt x="0" y="304"/>
                  </a:lnTo>
                  <a:lnTo>
                    <a:pt x="6" y="304"/>
                  </a:lnTo>
                  <a:close/>
                </a:path>
              </a:pathLst>
            </a:custGeom>
            <a:solidFill>
              <a:srgbClr val="FFB2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64" name="Freeform 1236"/>
            <p:cNvSpPr>
              <a:spLocks/>
            </p:cNvSpPr>
            <p:nvPr/>
          </p:nvSpPr>
          <p:spPr bwMode="auto">
            <a:xfrm>
              <a:off x="908" y="2916"/>
              <a:ext cx="38" cy="32"/>
            </a:xfrm>
            <a:custGeom>
              <a:avLst/>
              <a:gdLst>
                <a:gd name="T0" fmla="*/ 224 w 886"/>
                <a:gd name="T1" fmla="*/ 3 h 913"/>
                <a:gd name="T2" fmla="*/ 207 w 886"/>
                <a:gd name="T3" fmla="*/ 43 h 913"/>
                <a:gd name="T4" fmla="*/ 188 w 886"/>
                <a:gd name="T5" fmla="*/ 88 h 913"/>
                <a:gd name="T6" fmla="*/ 168 w 886"/>
                <a:gd name="T7" fmla="*/ 130 h 913"/>
                <a:gd name="T8" fmla="*/ 146 w 886"/>
                <a:gd name="T9" fmla="*/ 176 h 913"/>
                <a:gd name="T10" fmla="*/ 124 w 886"/>
                <a:gd name="T11" fmla="*/ 222 h 913"/>
                <a:gd name="T12" fmla="*/ 100 w 886"/>
                <a:gd name="T13" fmla="*/ 264 h 913"/>
                <a:gd name="T14" fmla="*/ 75 w 886"/>
                <a:gd name="T15" fmla="*/ 306 h 913"/>
                <a:gd name="T16" fmla="*/ 49 w 886"/>
                <a:gd name="T17" fmla="*/ 349 h 913"/>
                <a:gd name="T18" fmla="*/ 23 w 886"/>
                <a:gd name="T19" fmla="*/ 385 h 913"/>
                <a:gd name="T20" fmla="*/ 0 w 886"/>
                <a:gd name="T21" fmla="*/ 421 h 913"/>
                <a:gd name="T22" fmla="*/ 16 w 886"/>
                <a:gd name="T23" fmla="*/ 421 h 913"/>
                <a:gd name="T24" fmla="*/ 64 w 886"/>
                <a:gd name="T25" fmla="*/ 424 h 913"/>
                <a:gd name="T26" fmla="*/ 136 w 886"/>
                <a:gd name="T27" fmla="*/ 430 h 913"/>
                <a:gd name="T28" fmla="*/ 228 w 886"/>
                <a:gd name="T29" fmla="*/ 447 h 913"/>
                <a:gd name="T30" fmla="*/ 331 w 886"/>
                <a:gd name="T31" fmla="*/ 476 h 913"/>
                <a:gd name="T32" fmla="*/ 441 w 886"/>
                <a:gd name="T33" fmla="*/ 518 h 913"/>
                <a:gd name="T34" fmla="*/ 552 w 886"/>
                <a:gd name="T35" fmla="*/ 580 h 913"/>
                <a:gd name="T36" fmla="*/ 655 w 886"/>
                <a:gd name="T37" fmla="*/ 665 h 913"/>
                <a:gd name="T38" fmla="*/ 750 w 886"/>
                <a:gd name="T39" fmla="*/ 776 h 913"/>
                <a:gd name="T40" fmla="*/ 825 w 886"/>
                <a:gd name="T41" fmla="*/ 913 h 913"/>
                <a:gd name="T42" fmla="*/ 825 w 886"/>
                <a:gd name="T43" fmla="*/ 903 h 913"/>
                <a:gd name="T44" fmla="*/ 822 w 886"/>
                <a:gd name="T45" fmla="*/ 880 h 913"/>
                <a:gd name="T46" fmla="*/ 822 w 886"/>
                <a:gd name="T47" fmla="*/ 848 h 913"/>
                <a:gd name="T48" fmla="*/ 819 w 886"/>
                <a:gd name="T49" fmla="*/ 802 h 913"/>
                <a:gd name="T50" fmla="*/ 822 w 886"/>
                <a:gd name="T51" fmla="*/ 750 h 913"/>
                <a:gd name="T52" fmla="*/ 825 w 886"/>
                <a:gd name="T53" fmla="*/ 692 h 913"/>
                <a:gd name="T54" fmla="*/ 831 w 886"/>
                <a:gd name="T55" fmla="*/ 626 h 913"/>
                <a:gd name="T56" fmla="*/ 844 w 886"/>
                <a:gd name="T57" fmla="*/ 557 h 913"/>
                <a:gd name="T58" fmla="*/ 861 w 886"/>
                <a:gd name="T59" fmla="*/ 493 h 913"/>
                <a:gd name="T60" fmla="*/ 886 w 886"/>
                <a:gd name="T61" fmla="*/ 424 h 913"/>
                <a:gd name="T62" fmla="*/ 870 w 886"/>
                <a:gd name="T63" fmla="*/ 433 h 913"/>
                <a:gd name="T64" fmla="*/ 850 w 886"/>
                <a:gd name="T65" fmla="*/ 440 h 913"/>
                <a:gd name="T66" fmla="*/ 831 w 886"/>
                <a:gd name="T67" fmla="*/ 450 h 913"/>
                <a:gd name="T68" fmla="*/ 812 w 886"/>
                <a:gd name="T69" fmla="*/ 457 h 913"/>
                <a:gd name="T70" fmla="*/ 792 w 886"/>
                <a:gd name="T71" fmla="*/ 466 h 913"/>
                <a:gd name="T72" fmla="*/ 773 w 886"/>
                <a:gd name="T73" fmla="*/ 472 h 913"/>
                <a:gd name="T74" fmla="*/ 753 w 886"/>
                <a:gd name="T75" fmla="*/ 479 h 913"/>
                <a:gd name="T76" fmla="*/ 734 w 886"/>
                <a:gd name="T77" fmla="*/ 486 h 913"/>
                <a:gd name="T78" fmla="*/ 715 w 886"/>
                <a:gd name="T79" fmla="*/ 493 h 913"/>
                <a:gd name="T80" fmla="*/ 691 w 886"/>
                <a:gd name="T81" fmla="*/ 499 h 913"/>
                <a:gd name="T82" fmla="*/ 659 w 886"/>
                <a:gd name="T83" fmla="*/ 502 h 913"/>
                <a:gd name="T84" fmla="*/ 627 w 886"/>
                <a:gd name="T85" fmla="*/ 505 h 913"/>
                <a:gd name="T86" fmla="*/ 594 w 886"/>
                <a:gd name="T87" fmla="*/ 502 h 913"/>
                <a:gd name="T88" fmla="*/ 561 w 886"/>
                <a:gd name="T89" fmla="*/ 499 h 913"/>
                <a:gd name="T90" fmla="*/ 529 w 886"/>
                <a:gd name="T91" fmla="*/ 489 h 913"/>
                <a:gd name="T92" fmla="*/ 500 w 886"/>
                <a:gd name="T93" fmla="*/ 483 h 913"/>
                <a:gd name="T94" fmla="*/ 474 w 886"/>
                <a:gd name="T95" fmla="*/ 472 h 913"/>
                <a:gd name="T96" fmla="*/ 448 w 886"/>
                <a:gd name="T97" fmla="*/ 463 h 913"/>
                <a:gd name="T98" fmla="*/ 429 w 886"/>
                <a:gd name="T99" fmla="*/ 457 h 913"/>
                <a:gd name="T100" fmla="*/ 412 w 886"/>
                <a:gd name="T101" fmla="*/ 450 h 913"/>
                <a:gd name="T102" fmla="*/ 367 w 886"/>
                <a:gd name="T103" fmla="*/ 421 h 913"/>
                <a:gd name="T104" fmla="*/ 328 w 886"/>
                <a:gd name="T105" fmla="*/ 388 h 913"/>
                <a:gd name="T106" fmla="*/ 298 w 886"/>
                <a:gd name="T107" fmla="*/ 349 h 913"/>
                <a:gd name="T108" fmla="*/ 276 w 886"/>
                <a:gd name="T109" fmla="*/ 303 h 913"/>
                <a:gd name="T110" fmla="*/ 256 w 886"/>
                <a:gd name="T111" fmla="*/ 258 h 913"/>
                <a:gd name="T112" fmla="*/ 243 w 886"/>
                <a:gd name="T113" fmla="*/ 209 h 913"/>
                <a:gd name="T114" fmla="*/ 237 w 886"/>
                <a:gd name="T115" fmla="*/ 156 h 913"/>
                <a:gd name="T116" fmla="*/ 231 w 886"/>
                <a:gd name="T117" fmla="*/ 104 h 913"/>
                <a:gd name="T118" fmla="*/ 228 w 886"/>
                <a:gd name="T119" fmla="*/ 52 h 913"/>
                <a:gd name="T120" fmla="*/ 224 w 886"/>
                <a:gd name="T121" fmla="*/ 0 h 913"/>
                <a:gd name="T122" fmla="*/ 224 w 886"/>
                <a:gd name="T123" fmla="*/ 3 h 9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86" h="913">
                  <a:moveTo>
                    <a:pt x="224" y="3"/>
                  </a:moveTo>
                  <a:lnTo>
                    <a:pt x="207" y="43"/>
                  </a:lnTo>
                  <a:lnTo>
                    <a:pt x="188" y="88"/>
                  </a:lnTo>
                  <a:lnTo>
                    <a:pt x="168" y="130"/>
                  </a:lnTo>
                  <a:lnTo>
                    <a:pt x="146" y="176"/>
                  </a:lnTo>
                  <a:lnTo>
                    <a:pt x="124" y="222"/>
                  </a:lnTo>
                  <a:lnTo>
                    <a:pt x="100" y="264"/>
                  </a:lnTo>
                  <a:lnTo>
                    <a:pt x="75" y="306"/>
                  </a:lnTo>
                  <a:lnTo>
                    <a:pt x="49" y="349"/>
                  </a:lnTo>
                  <a:lnTo>
                    <a:pt x="23" y="385"/>
                  </a:lnTo>
                  <a:lnTo>
                    <a:pt x="0" y="421"/>
                  </a:lnTo>
                  <a:lnTo>
                    <a:pt x="16" y="421"/>
                  </a:lnTo>
                  <a:lnTo>
                    <a:pt x="64" y="424"/>
                  </a:lnTo>
                  <a:lnTo>
                    <a:pt x="136" y="430"/>
                  </a:lnTo>
                  <a:lnTo>
                    <a:pt x="228" y="447"/>
                  </a:lnTo>
                  <a:lnTo>
                    <a:pt x="331" y="476"/>
                  </a:lnTo>
                  <a:lnTo>
                    <a:pt x="441" y="518"/>
                  </a:lnTo>
                  <a:lnTo>
                    <a:pt x="552" y="580"/>
                  </a:lnTo>
                  <a:lnTo>
                    <a:pt x="655" y="665"/>
                  </a:lnTo>
                  <a:lnTo>
                    <a:pt x="750" y="776"/>
                  </a:lnTo>
                  <a:lnTo>
                    <a:pt x="825" y="913"/>
                  </a:lnTo>
                  <a:lnTo>
                    <a:pt x="825" y="903"/>
                  </a:lnTo>
                  <a:lnTo>
                    <a:pt x="822" y="880"/>
                  </a:lnTo>
                  <a:lnTo>
                    <a:pt x="822" y="848"/>
                  </a:lnTo>
                  <a:lnTo>
                    <a:pt x="819" y="802"/>
                  </a:lnTo>
                  <a:lnTo>
                    <a:pt x="822" y="750"/>
                  </a:lnTo>
                  <a:lnTo>
                    <a:pt x="825" y="692"/>
                  </a:lnTo>
                  <a:lnTo>
                    <a:pt x="831" y="626"/>
                  </a:lnTo>
                  <a:lnTo>
                    <a:pt x="844" y="557"/>
                  </a:lnTo>
                  <a:lnTo>
                    <a:pt x="861" y="493"/>
                  </a:lnTo>
                  <a:lnTo>
                    <a:pt x="886" y="424"/>
                  </a:lnTo>
                  <a:lnTo>
                    <a:pt x="870" y="433"/>
                  </a:lnTo>
                  <a:lnTo>
                    <a:pt x="850" y="440"/>
                  </a:lnTo>
                  <a:lnTo>
                    <a:pt x="831" y="450"/>
                  </a:lnTo>
                  <a:lnTo>
                    <a:pt x="812" y="457"/>
                  </a:lnTo>
                  <a:lnTo>
                    <a:pt x="792" y="466"/>
                  </a:lnTo>
                  <a:lnTo>
                    <a:pt x="773" y="472"/>
                  </a:lnTo>
                  <a:lnTo>
                    <a:pt x="753" y="479"/>
                  </a:lnTo>
                  <a:lnTo>
                    <a:pt x="734" y="486"/>
                  </a:lnTo>
                  <a:lnTo>
                    <a:pt x="715" y="493"/>
                  </a:lnTo>
                  <a:lnTo>
                    <a:pt x="691" y="499"/>
                  </a:lnTo>
                  <a:lnTo>
                    <a:pt x="659" y="502"/>
                  </a:lnTo>
                  <a:lnTo>
                    <a:pt x="627" y="505"/>
                  </a:lnTo>
                  <a:lnTo>
                    <a:pt x="594" y="502"/>
                  </a:lnTo>
                  <a:lnTo>
                    <a:pt x="561" y="499"/>
                  </a:lnTo>
                  <a:lnTo>
                    <a:pt x="529" y="489"/>
                  </a:lnTo>
                  <a:lnTo>
                    <a:pt x="500" y="483"/>
                  </a:lnTo>
                  <a:lnTo>
                    <a:pt x="474" y="472"/>
                  </a:lnTo>
                  <a:lnTo>
                    <a:pt x="448" y="463"/>
                  </a:lnTo>
                  <a:lnTo>
                    <a:pt x="429" y="457"/>
                  </a:lnTo>
                  <a:lnTo>
                    <a:pt x="412" y="450"/>
                  </a:lnTo>
                  <a:lnTo>
                    <a:pt x="367" y="421"/>
                  </a:lnTo>
                  <a:lnTo>
                    <a:pt x="328" y="388"/>
                  </a:lnTo>
                  <a:lnTo>
                    <a:pt x="298" y="349"/>
                  </a:lnTo>
                  <a:lnTo>
                    <a:pt x="276" y="303"/>
                  </a:lnTo>
                  <a:lnTo>
                    <a:pt x="256" y="258"/>
                  </a:lnTo>
                  <a:lnTo>
                    <a:pt x="243" y="209"/>
                  </a:lnTo>
                  <a:lnTo>
                    <a:pt x="237" y="156"/>
                  </a:lnTo>
                  <a:lnTo>
                    <a:pt x="231" y="104"/>
                  </a:lnTo>
                  <a:lnTo>
                    <a:pt x="228" y="52"/>
                  </a:lnTo>
                  <a:lnTo>
                    <a:pt x="224" y="0"/>
                  </a:lnTo>
                  <a:lnTo>
                    <a:pt x="224" y="3"/>
                  </a:lnTo>
                  <a:close/>
                </a:path>
              </a:pathLst>
            </a:custGeom>
            <a:solidFill>
              <a:srgbClr val="FFB2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65" name="Freeform 1237"/>
            <p:cNvSpPr>
              <a:spLocks/>
            </p:cNvSpPr>
            <p:nvPr/>
          </p:nvSpPr>
          <p:spPr bwMode="auto">
            <a:xfrm>
              <a:off x="895" y="2769"/>
              <a:ext cx="41" cy="150"/>
            </a:xfrm>
            <a:custGeom>
              <a:avLst/>
              <a:gdLst>
                <a:gd name="T0" fmla="*/ 416 w 945"/>
                <a:gd name="T1" fmla="*/ 3481 h 4205"/>
                <a:gd name="T2" fmla="*/ 309 w 945"/>
                <a:gd name="T3" fmla="*/ 3272 h 4205"/>
                <a:gd name="T4" fmla="*/ 179 w 945"/>
                <a:gd name="T5" fmla="*/ 2995 h 4205"/>
                <a:gd name="T6" fmla="*/ 62 w 945"/>
                <a:gd name="T7" fmla="*/ 2665 h 4205"/>
                <a:gd name="T8" fmla="*/ 0 w 945"/>
                <a:gd name="T9" fmla="*/ 2303 h 4205"/>
                <a:gd name="T10" fmla="*/ 23 w 945"/>
                <a:gd name="T11" fmla="*/ 1951 h 4205"/>
                <a:gd name="T12" fmla="*/ 136 w 945"/>
                <a:gd name="T13" fmla="*/ 1638 h 4205"/>
                <a:gd name="T14" fmla="*/ 295 w 945"/>
                <a:gd name="T15" fmla="*/ 1358 h 4205"/>
                <a:gd name="T16" fmla="*/ 462 w 945"/>
                <a:gd name="T17" fmla="*/ 1123 h 4205"/>
                <a:gd name="T18" fmla="*/ 591 w 945"/>
                <a:gd name="T19" fmla="*/ 953 h 4205"/>
                <a:gd name="T20" fmla="*/ 682 w 945"/>
                <a:gd name="T21" fmla="*/ 797 h 4205"/>
                <a:gd name="T22" fmla="*/ 776 w 945"/>
                <a:gd name="T23" fmla="*/ 565 h 4205"/>
                <a:gd name="T24" fmla="*/ 855 w 945"/>
                <a:gd name="T25" fmla="*/ 330 h 4205"/>
                <a:gd name="T26" fmla="*/ 910 w 945"/>
                <a:gd name="T27" fmla="*/ 134 h 4205"/>
                <a:gd name="T28" fmla="*/ 941 w 945"/>
                <a:gd name="T29" fmla="*/ 16 h 4205"/>
                <a:gd name="T30" fmla="*/ 938 w 945"/>
                <a:gd name="T31" fmla="*/ 170 h 4205"/>
                <a:gd name="T32" fmla="*/ 890 w 945"/>
                <a:gd name="T33" fmla="*/ 519 h 4205"/>
                <a:gd name="T34" fmla="*/ 798 w 945"/>
                <a:gd name="T35" fmla="*/ 868 h 4205"/>
                <a:gd name="T36" fmla="*/ 679 w 945"/>
                <a:gd name="T37" fmla="*/ 1211 h 4205"/>
                <a:gd name="T38" fmla="*/ 542 w 945"/>
                <a:gd name="T39" fmla="*/ 1537 h 4205"/>
                <a:gd name="T40" fmla="*/ 426 w 945"/>
                <a:gd name="T41" fmla="*/ 1801 h 4205"/>
                <a:gd name="T42" fmla="*/ 364 w 945"/>
                <a:gd name="T43" fmla="*/ 1996 h 4205"/>
                <a:gd name="T44" fmla="*/ 331 w 945"/>
                <a:gd name="T45" fmla="*/ 2176 h 4205"/>
                <a:gd name="T46" fmla="*/ 325 w 945"/>
                <a:gd name="T47" fmla="*/ 2358 h 4205"/>
                <a:gd name="T48" fmla="*/ 331 w 945"/>
                <a:gd name="T49" fmla="*/ 2561 h 4205"/>
                <a:gd name="T50" fmla="*/ 338 w 945"/>
                <a:gd name="T51" fmla="*/ 2705 h 4205"/>
                <a:gd name="T52" fmla="*/ 344 w 945"/>
                <a:gd name="T53" fmla="*/ 2763 h 4205"/>
                <a:gd name="T54" fmla="*/ 361 w 945"/>
                <a:gd name="T55" fmla="*/ 2828 h 4205"/>
                <a:gd name="T56" fmla="*/ 374 w 945"/>
                <a:gd name="T57" fmla="*/ 2891 h 4205"/>
                <a:gd name="T58" fmla="*/ 393 w 945"/>
                <a:gd name="T59" fmla="*/ 2946 h 4205"/>
                <a:gd name="T60" fmla="*/ 442 w 945"/>
                <a:gd name="T61" fmla="*/ 3086 h 4205"/>
                <a:gd name="T62" fmla="*/ 514 w 945"/>
                <a:gd name="T63" fmla="*/ 3330 h 4205"/>
                <a:gd name="T64" fmla="*/ 556 w 945"/>
                <a:gd name="T65" fmla="*/ 3586 h 4205"/>
                <a:gd name="T66" fmla="*/ 556 w 945"/>
                <a:gd name="T67" fmla="*/ 3840 h 4205"/>
                <a:gd name="T68" fmla="*/ 507 w 945"/>
                <a:gd name="T69" fmla="*/ 4084 h 4205"/>
                <a:gd name="T70" fmla="*/ 462 w 945"/>
                <a:gd name="T71" fmla="*/ 4192 h 4205"/>
                <a:gd name="T72" fmla="*/ 474 w 945"/>
                <a:gd name="T73" fmla="*/ 4104 h 4205"/>
                <a:gd name="T74" fmla="*/ 487 w 945"/>
                <a:gd name="T75" fmla="*/ 3957 h 4205"/>
                <a:gd name="T76" fmla="*/ 490 w 945"/>
                <a:gd name="T77" fmla="*/ 3788 h 4205"/>
                <a:gd name="T78" fmla="*/ 471 w 945"/>
                <a:gd name="T79" fmla="*/ 3625 h 4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45" h="4205">
                  <a:moveTo>
                    <a:pt x="451" y="3556"/>
                  </a:moveTo>
                  <a:lnTo>
                    <a:pt x="416" y="3481"/>
                  </a:lnTo>
                  <a:lnTo>
                    <a:pt x="367" y="3386"/>
                  </a:lnTo>
                  <a:lnTo>
                    <a:pt x="309" y="3272"/>
                  </a:lnTo>
                  <a:lnTo>
                    <a:pt x="243" y="3142"/>
                  </a:lnTo>
                  <a:lnTo>
                    <a:pt x="179" y="2995"/>
                  </a:lnTo>
                  <a:lnTo>
                    <a:pt x="117" y="2835"/>
                  </a:lnTo>
                  <a:lnTo>
                    <a:pt x="62" y="2665"/>
                  </a:lnTo>
                  <a:lnTo>
                    <a:pt x="23" y="2486"/>
                  </a:lnTo>
                  <a:lnTo>
                    <a:pt x="0" y="2303"/>
                  </a:lnTo>
                  <a:lnTo>
                    <a:pt x="0" y="2114"/>
                  </a:lnTo>
                  <a:lnTo>
                    <a:pt x="23" y="1951"/>
                  </a:lnTo>
                  <a:lnTo>
                    <a:pt x="72" y="1791"/>
                  </a:lnTo>
                  <a:lnTo>
                    <a:pt x="136" y="1638"/>
                  </a:lnTo>
                  <a:lnTo>
                    <a:pt x="212" y="1491"/>
                  </a:lnTo>
                  <a:lnTo>
                    <a:pt x="295" y="1358"/>
                  </a:lnTo>
                  <a:lnTo>
                    <a:pt x="380" y="1234"/>
                  </a:lnTo>
                  <a:lnTo>
                    <a:pt x="462" y="1123"/>
                  </a:lnTo>
                  <a:lnTo>
                    <a:pt x="536" y="1031"/>
                  </a:lnTo>
                  <a:lnTo>
                    <a:pt x="591" y="953"/>
                  </a:lnTo>
                  <a:lnTo>
                    <a:pt x="630" y="897"/>
                  </a:lnTo>
                  <a:lnTo>
                    <a:pt x="682" y="797"/>
                  </a:lnTo>
                  <a:lnTo>
                    <a:pt x="731" y="682"/>
                  </a:lnTo>
                  <a:lnTo>
                    <a:pt x="776" y="565"/>
                  </a:lnTo>
                  <a:lnTo>
                    <a:pt x="819" y="444"/>
                  </a:lnTo>
                  <a:lnTo>
                    <a:pt x="855" y="330"/>
                  </a:lnTo>
                  <a:lnTo>
                    <a:pt x="886" y="226"/>
                  </a:lnTo>
                  <a:lnTo>
                    <a:pt x="910" y="134"/>
                  </a:lnTo>
                  <a:lnTo>
                    <a:pt x="929" y="62"/>
                  </a:lnTo>
                  <a:lnTo>
                    <a:pt x="941" y="16"/>
                  </a:lnTo>
                  <a:lnTo>
                    <a:pt x="945" y="0"/>
                  </a:lnTo>
                  <a:lnTo>
                    <a:pt x="938" y="170"/>
                  </a:lnTo>
                  <a:lnTo>
                    <a:pt x="919" y="342"/>
                  </a:lnTo>
                  <a:lnTo>
                    <a:pt x="890" y="519"/>
                  </a:lnTo>
                  <a:lnTo>
                    <a:pt x="847" y="695"/>
                  </a:lnTo>
                  <a:lnTo>
                    <a:pt x="798" y="868"/>
                  </a:lnTo>
                  <a:lnTo>
                    <a:pt x="743" y="1041"/>
                  </a:lnTo>
                  <a:lnTo>
                    <a:pt x="679" y="1211"/>
                  </a:lnTo>
                  <a:lnTo>
                    <a:pt x="614" y="1377"/>
                  </a:lnTo>
                  <a:lnTo>
                    <a:pt x="542" y="1537"/>
                  </a:lnTo>
                  <a:lnTo>
                    <a:pt x="474" y="1690"/>
                  </a:lnTo>
                  <a:lnTo>
                    <a:pt x="426" y="1801"/>
                  </a:lnTo>
                  <a:lnTo>
                    <a:pt x="390" y="1902"/>
                  </a:lnTo>
                  <a:lnTo>
                    <a:pt x="364" y="1996"/>
                  </a:lnTo>
                  <a:lnTo>
                    <a:pt x="344" y="2088"/>
                  </a:lnTo>
                  <a:lnTo>
                    <a:pt x="331" y="2176"/>
                  </a:lnTo>
                  <a:lnTo>
                    <a:pt x="328" y="2267"/>
                  </a:lnTo>
                  <a:lnTo>
                    <a:pt x="325" y="2358"/>
                  </a:lnTo>
                  <a:lnTo>
                    <a:pt x="328" y="2457"/>
                  </a:lnTo>
                  <a:lnTo>
                    <a:pt x="331" y="2561"/>
                  </a:lnTo>
                  <a:lnTo>
                    <a:pt x="335" y="2675"/>
                  </a:lnTo>
                  <a:lnTo>
                    <a:pt x="338" y="2705"/>
                  </a:lnTo>
                  <a:lnTo>
                    <a:pt x="341" y="2734"/>
                  </a:lnTo>
                  <a:lnTo>
                    <a:pt x="344" y="2763"/>
                  </a:lnTo>
                  <a:lnTo>
                    <a:pt x="350" y="2796"/>
                  </a:lnTo>
                  <a:lnTo>
                    <a:pt x="361" y="2828"/>
                  </a:lnTo>
                  <a:lnTo>
                    <a:pt x="367" y="2861"/>
                  </a:lnTo>
                  <a:lnTo>
                    <a:pt x="374" y="2891"/>
                  </a:lnTo>
                  <a:lnTo>
                    <a:pt x="383" y="2920"/>
                  </a:lnTo>
                  <a:lnTo>
                    <a:pt x="393" y="2946"/>
                  </a:lnTo>
                  <a:lnTo>
                    <a:pt x="399" y="2968"/>
                  </a:lnTo>
                  <a:lnTo>
                    <a:pt x="442" y="3086"/>
                  </a:lnTo>
                  <a:lnTo>
                    <a:pt x="481" y="3207"/>
                  </a:lnTo>
                  <a:lnTo>
                    <a:pt x="514" y="3330"/>
                  </a:lnTo>
                  <a:lnTo>
                    <a:pt x="539" y="3458"/>
                  </a:lnTo>
                  <a:lnTo>
                    <a:pt x="556" y="3586"/>
                  </a:lnTo>
                  <a:lnTo>
                    <a:pt x="562" y="3713"/>
                  </a:lnTo>
                  <a:lnTo>
                    <a:pt x="556" y="3840"/>
                  </a:lnTo>
                  <a:lnTo>
                    <a:pt x="539" y="3964"/>
                  </a:lnTo>
                  <a:lnTo>
                    <a:pt x="507" y="4084"/>
                  </a:lnTo>
                  <a:lnTo>
                    <a:pt x="462" y="4205"/>
                  </a:lnTo>
                  <a:lnTo>
                    <a:pt x="462" y="4192"/>
                  </a:lnTo>
                  <a:lnTo>
                    <a:pt x="468" y="4156"/>
                  </a:lnTo>
                  <a:lnTo>
                    <a:pt x="474" y="4104"/>
                  </a:lnTo>
                  <a:lnTo>
                    <a:pt x="481" y="4036"/>
                  </a:lnTo>
                  <a:lnTo>
                    <a:pt x="487" y="3957"/>
                  </a:lnTo>
                  <a:lnTo>
                    <a:pt x="490" y="3872"/>
                  </a:lnTo>
                  <a:lnTo>
                    <a:pt x="490" y="3788"/>
                  </a:lnTo>
                  <a:lnTo>
                    <a:pt x="484" y="3703"/>
                  </a:lnTo>
                  <a:lnTo>
                    <a:pt x="471" y="3625"/>
                  </a:lnTo>
                  <a:lnTo>
                    <a:pt x="451" y="3556"/>
                  </a:lnTo>
                  <a:close/>
                </a:path>
              </a:pathLst>
            </a:custGeom>
            <a:solidFill>
              <a:srgbClr val="FFB2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66" name="Freeform 1238"/>
            <p:cNvSpPr>
              <a:spLocks/>
            </p:cNvSpPr>
            <p:nvPr/>
          </p:nvSpPr>
          <p:spPr bwMode="auto">
            <a:xfrm>
              <a:off x="892" y="2743"/>
              <a:ext cx="45" cy="188"/>
            </a:xfrm>
            <a:custGeom>
              <a:avLst/>
              <a:gdLst>
                <a:gd name="T0" fmla="*/ 871 w 1036"/>
                <a:gd name="T1" fmla="*/ 49 h 5246"/>
                <a:gd name="T2" fmla="*/ 932 w 1036"/>
                <a:gd name="T3" fmla="*/ 157 h 5246"/>
                <a:gd name="T4" fmla="*/ 984 w 1036"/>
                <a:gd name="T5" fmla="*/ 277 h 5246"/>
                <a:gd name="T6" fmla="*/ 1020 w 1036"/>
                <a:gd name="T7" fmla="*/ 408 h 5246"/>
                <a:gd name="T8" fmla="*/ 1036 w 1036"/>
                <a:gd name="T9" fmla="*/ 538 h 5246"/>
                <a:gd name="T10" fmla="*/ 1030 w 1036"/>
                <a:gd name="T11" fmla="*/ 676 h 5246"/>
                <a:gd name="T12" fmla="*/ 997 w 1036"/>
                <a:gd name="T13" fmla="*/ 878 h 5246"/>
                <a:gd name="T14" fmla="*/ 935 w 1036"/>
                <a:gd name="T15" fmla="*/ 1126 h 5246"/>
                <a:gd name="T16" fmla="*/ 844 w 1036"/>
                <a:gd name="T17" fmla="*/ 1400 h 5246"/>
                <a:gd name="T18" fmla="*/ 714 w 1036"/>
                <a:gd name="T19" fmla="*/ 1670 h 5246"/>
                <a:gd name="T20" fmla="*/ 558 w 1036"/>
                <a:gd name="T21" fmla="*/ 1905 h 5246"/>
                <a:gd name="T22" fmla="*/ 412 w 1036"/>
                <a:gd name="T23" fmla="*/ 2091 h 5246"/>
                <a:gd name="T24" fmla="*/ 280 w 1036"/>
                <a:gd name="T25" fmla="*/ 2273 h 5246"/>
                <a:gd name="T26" fmla="*/ 179 w 1036"/>
                <a:gd name="T27" fmla="*/ 2483 h 5246"/>
                <a:gd name="T28" fmla="*/ 123 w 1036"/>
                <a:gd name="T29" fmla="*/ 2747 h 5246"/>
                <a:gd name="T30" fmla="*/ 120 w 1036"/>
                <a:gd name="T31" fmla="*/ 3090 h 5246"/>
                <a:gd name="T32" fmla="*/ 159 w 1036"/>
                <a:gd name="T33" fmla="*/ 3369 h 5246"/>
                <a:gd name="T34" fmla="*/ 231 w 1036"/>
                <a:gd name="T35" fmla="*/ 3588 h 5246"/>
                <a:gd name="T36" fmla="*/ 325 w 1036"/>
                <a:gd name="T37" fmla="*/ 3791 h 5246"/>
                <a:gd name="T38" fmla="*/ 436 w 1036"/>
                <a:gd name="T39" fmla="*/ 4015 h 5246"/>
                <a:gd name="T40" fmla="*/ 549 w 1036"/>
                <a:gd name="T41" fmla="*/ 4293 h 5246"/>
                <a:gd name="T42" fmla="*/ 607 w 1036"/>
                <a:gd name="T43" fmla="*/ 4560 h 5246"/>
                <a:gd name="T44" fmla="*/ 604 w 1036"/>
                <a:gd name="T45" fmla="*/ 4802 h 5246"/>
                <a:gd name="T46" fmla="*/ 546 w 1036"/>
                <a:gd name="T47" fmla="*/ 5011 h 5246"/>
                <a:gd name="T48" fmla="*/ 432 w 1036"/>
                <a:gd name="T49" fmla="*/ 5177 h 5246"/>
                <a:gd name="T50" fmla="*/ 257 w 1036"/>
                <a:gd name="T51" fmla="*/ 5225 h 5246"/>
                <a:gd name="T52" fmla="*/ 325 w 1036"/>
                <a:gd name="T53" fmla="*/ 5180 h 5246"/>
                <a:gd name="T54" fmla="*/ 393 w 1036"/>
                <a:gd name="T55" fmla="*/ 5112 h 5246"/>
                <a:gd name="T56" fmla="*/ 455 w 1036"/>
                <a:gd name="T57" fmla="*/ 5027 h 5246"/>
                <a:gd name="T58" fmla="*/ 497 w 1036"/>
                <a:gd name="T59" fmla="*/ 4916 h 5246"/>
                <a:gd name="T60" fmla="*/ 516 w 1036"/>
                <a:gd name="T61" fmla="*/ 4786 h 5246"/>
                <a:gd name="T62" fmla="*/ 527 w 1036"/>
                <a:gd name="T63" fmla="*/ 4714 h 5246"/>
                <a:gd name="T64" fmla="*/ 516 w 1036"/>
                <a:gd name="T65" fmla="*/ 4521 h 5246"/>
                <a:gd name="T66" fmla="*/ 478 w 1036"/>
                <a:gd name="T67" fmla="*/ 4358 h 5246"/>
                <a:gd name="T68" fmla="*/ 436 w 1036"/>
                <a:gd name="T69" fmla="*/ 4238 h 5246"/>
                <a:gd name="T70" fmla="*/ 406 w 1036"/>
                <a:gd name="T71" fmla="*/ 4169 h 5246"/>
                <a:gd name="T72" fmla="*/ 341 w 1036"/>
                <a:gd name="T73" fmla="*/ 4026 h 5246"/>
                <a:gd name="T74" fmla="*/ 228 w 1036"/>
                <a:gd name="T75" fmla="*/ 3800 h 5246"/>
                <a:gd name="T76" fmla="*/ 127 w 1036"/>
                <a:gd name="T77" fmla="*/ 3601 h 5246"/>
                <a:gd name="T78" fmla="*/ 49 w 1036"/>
                <a:gd name="T79" fmla="*/ 3386 h 5246"/>
                <a:gd name="T80" fmla="*/ 7 w 1036"/>
                <a:gd name="T81" fmla="*/ 3109 h 5246"/>
                <a:gd name="T82" fmla="*/ 7 w 1036"/>
                <a:gd name="T83" fmla="*/ 2770 h 5246"/>
                <a:gd name="T84" fmla="*/ 65 w 1036"/>
                <a:gd name="T85" fmla="*/ 2502 h 5246"/>
                <a:gd name="T86" fmla="*/ 165 w 1036"/>
                <a:gd name="T87" fmla="*/ 2293 h 5246"/>
                <a:gd name="T88" fmla="*/ 296 w 1036"/>
                <a:gd name="T89" fmla="*/ 2110 h 5246"/>
                <a:gd name="T90" fmla="*/ 445 w 1036"/>
                <a:gd name="T91" fmla="*/ 1925 h 5246"/>
                <a:gd name="T92" fmla="*/ 533 w 1036"/>
                <a:gd name="T93" fmla="*/ 1801 h 5246"/>
                <a:gd name="T94" fmla="*/ 610 w 1036"/>
                <a:gd name="T95" fmla="*/ 1663 h 5246"/>
                <a:gd name="T96" fmla="*/ 728 w 1036"/>
                <a:gd name="T97" fmla="*/ 1432 h 5246"/>
                <a:gd name="T98" fmla="*/ 848 w 1036"/>
                <a:gd name="T99" fmla="*/ 1141 h 5246"/>
                <a:gd name="T100" fmla="*/ 932 w 1036"/>
                <a:gd name="T101" fmla="*/ 835 h 5246"/>
                <a:gd name="T102" fmla="*/ 948 w 1036"/>
                <a:gd name="T103" fmla="*/ 659 h 5246"/>
                <a:gd name="T104" fmla="*/ 951 w 1036"/>
                <a:gd name="T105" fmla="*/ 597 h 5246"/>
                <a:gd name="T106" fmla="*/ 948 w 1036"/>
                <a:gd name="T107" fmla="*/ 532 h 5246"/>
                <a:gd name="T108" fmla="*/ 942 w 1036"/>
                <a:gd name="T109" fmla="*/ 467 h 5246"/>
                <a:gd name="T110" fmla="*/ 932 w 1036"/>
                <a:gd name="T111" fmla="*/ 401 h 5246"/>
                <a:gd name="T112" fmla="*/ 920 w 1036"/>
                <a:gd name="T113" fmla="*/ 333 h 5246"/>
                <a:gd name="T114" fmla="*/ 903 w 1036"/>
                <a:gd name="T115" fmla="*/ 254 h 5246"/>
                <a:gd name="T116" fmla="*/ 880 w 1036"/>
                <a:gd name="T117" fmla="*/ 186 h 5246"/>
                <a:gd name="T118" fmla="*/ 860 w 1036"/>
                <a:gd name="T119" fmla="*/ 127 h 5246"/>
                <a:gd name="T120" fmla="*/ 835 w 1036"/>
                <a:gd name="T121" fmla="*/ 75 h 5246"/>
                <a:gd name="T122" fmla="*/ 808 w 1036"/>
                <a:gd name="T123" fmla="*/ 30 h 5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36" h="5246">
                  <a:moveTo>
                    <a:pt x="835" y="0"/>
                  </a:moveTo>
                  <a:lnTo>
                    <a:pt x="871" y="49"/>
                  </a:lnTo>
                  <a:lnTo>
                    <a:pt x="903" y="102"/>
                  </a:lnTo>
                  <a:lnTo>
                    <a:pt x="932" y="157"/>
                  </a:lnTo>
                  <a:lnTo>
                    <a:pt x="961" y="215"/>
                  </a:lnTo>
                  <a:lnTo>
                    <a:pt x="984" y="277"/>
                  </a:lnTo>
                  <a:lnTo>
                    <a:pt x="1003" y="342"/>
                  </a:lnTo>
                  <a:lnTo>
                    <a:pt x="1020" y="408"/>
                  </a:lnTo>
                  <a:lnTo>
                    <a:pt x="1030" y="473"/>
                  </a:lnTo>
                  <a:lnTo>
                    <a:pt x="1036" y="538"/>
                  </a:lnTo>
                  <a:lnTo>
                    <a:pt x="1036" y="604"/>
                  </a:lnTo>
                  <a:lnTo>
                    <a:pt x="1030" y="676"/>
                  </a:lnTo>
                  <a:lnTo>
                    <a:pt x="1017" y="770"/>
                  </a:lnTo>
                  <a:lnTo>
                    <a:pt x="997" y="878"/>
                  </a:lnTo>
                  <a:lnTo>
                    <a:pt x="971" y="995"/>
                  </a:lnTo>
                  <a:lnTo>
                    <a:pt x="935" y="1126"/>
                  </a:lnTo>
                  <a:lnTo>
                    <a:pt x="893" y="1259"/>
                  </a:lnTo>
                  <a:lnTo>
                    <a:pt x="844" y="1400"/>
                  </a:lnTo>
                  <a:lnTo>
                    <a:pt x="783" y="1536"/>
                  </a:lnTo>
                  <a:lnTo>
                    <a:pt x="714" y="1670"/>
                  </a:lnTo>
                  <a:lnTo>
                    <a:pt x="637" y="1798"/>
                  </a:lnTo>
                  <a:lnTo>
                    <a:pt x="558" y="1905"/>
                  </a:lnTo>
                  <a:lnTo>
                    <a:pt x="484" y="2000"/>
                  </a:lnTo>
                  <a:lnTo>
                    <a:pt x="412" y="2091"/>
                  </a:lnTo>
                  <a:lnTo>
                    <a:pt x="344" y="2182"/>
                  </a:lnTo>
                  <a:lnTo>
                    <a:pt x="280" y="2273"/>
                  </a:lnTo>
                  <a:lnTo>
                    <a:pt x="225" y="2372"/>
                  </a:lnTo>
                  <a:lnTo>
                    <a:pt x="179" y="2483"/>
                  </a:lnTo>
                  <a:lnTo>
                    <a:pt x="146" y="2607"/>
                  </a:lnTo>
                  <a:lnTo>
                    <a:pt x="123" y="2747"/>
                  </a:lnTo>
                  <a:lnTo>
                    <a:pt x="117" y="2913"/>
                  </a:lnTo>
                  <a:lnTo>
                    <a:pt x="120" y="3090"/>
                  </a:lnTo>
                  <a:lnTo>
                    <a:pt x="137" y="3239"/>
                  </a:lnTo>
                  <a:lnTo>
                    <a:pt x="159" y="3369"/>
                  </a:lnTo>
                  <a:lnTo>
                    <a:pt x="192" y="3484"/>
                  </a:lnTo>
                  <a:lnTo>
                    <a:pt x="231" y="3588"/>
                  </a:lnTo>
                  <a:lnTo>
                    <a:pt x="277" y="3689"/>
                  </a:lnTo>
                  <a:lnTo>
                    <a:pt x="325" y="3791"/>
                  </a:lnTo>
                  <a:lnTo>
                    <a:pt x="380" y="3896"/>
                  </a:lnTo>
                  <a:lnTo>
                    <a:pt x="436" y="4015"/>
                  </a:lnTo>
                  <a:lnTo>
                    <a:pt x="497" y="4150"/>
                  </a:lnTo>
                  <a:lnTo>
                    <a:pt x="549" y="4293"/>
                  </a:lnTo>
                  <a:lnTo>
                    <a:pt x="585" y="4430"/>
                  </a:lnTo>
                  <a:lnTo>
                    <a:pt x="607" y="4560"/>
                  </a:lnTo>
                  <a:lnTo>
                    <a:pt x="614" y="4684"/>
                  </a:lnTo>
                  <a:lnTo>
                    <a:pt x="604" y="4802"/>
                  </a:lnTo>
                  <a:lnTo>
                    <a:pt x="585" y="4910"/>
                  </a:lnTo>
                  <a:lnTo>
                    <a:pt x="546" y="5011"/>
                  </a:lnTo>
                  <a:lnTo>
                    <a:pt x="497" y="5098"/>
                  </a:lnTo>
                  <a:lnTo>
                    <a:pt x="432" y="5177"/>
                  </a:lnTo>
                  <a:lnTo>
                    <a:pt x="354" y="5246"/>
                  </a:lnTo>
                  <a:lnTo>
                    <a:pt x="257" y="5225"/>
                  </a:lnTo>
                  <a:lnTo>
                    <a:pt x="293" y="5206"/>
                  </a:lnTo>
                  <a:lnTo>
                    <a:pt x="325" y="5180"/>
                  </a:lnTo>
                  <a:lnTo>
                    <a:pt x="360" y="5148"/>
                  </a:lnTo>
                  <a:lnTo>
                    <a:pt x="393" y="5112"/>
                  </a:lnTo>
                  <a:lnTo>
                    <a:pt x="426" y="5073"/>
                  </a:lnTo>
                  <a:lnTo>
                    <a:pt x="455" y="5027"/>
                  </a:lnTo>
                  <a:lnTo>
                    <a:pt x="478" y="4975"/>
                  </a:lnTo>
                  <a:lnTo>
                    <a:pt x="497" y="4916"/>
                  </a:lnTo>
                  <a:lnTo>
                    <a:pt x="510" y="4854"/>
                  </a:lnTo>
                  <a:lnTo>
                    <a:pt x="516" y="4786"/>
                  </a:lnTo>
                  <a:lnTo>
                    <a:pt x="516" y="4815"/>
                  </a:lnTo>
                  <a:lnTo>
                    <a:pt x="527" y="4714"/>
                  </a:lnTo>
                  <a:lnTo>
                    <a:pt x="527" y="4616"/>
                  </a:lnTo>
                  <a:lnTo>
                    <a:pt x="516" y="4521"/>
                  </a:lnTo>
                  <a:lnTo>
                    <a:pt x="500" y="4437"/>
                  </a:lnTo>
                  <a:lnTo>
                    <a:pt x="478" y="4358"/>
                  </a:lnTo>
                  <a:lnTo>
                    <a:pt x="458" y="4293"/>
                  </a:lnTo>
                  <a:lnTo>
                    <a:pt x="436" y="4238"/>
                  </a:lnTo>
                  <a:lnTo>
                    <a:pt x="419" y="4195"/>
                  </a:lnTo>
                  <a:lnTo>
                    <a:pt x="406" y="4169"/>
                  </a:lnTo>
                  <a:lnTo>
                    <a:pt x="400" y="4159"/>
                  </a:lnTo>
                  <a:lnTo>
                    <a:pt x="341" y="4026"/>
                  </a:lnTo>
                  <a:lnTo>
                    <a:pt x="283" y="3908"/>
                  </a:lnTo>
                  <a:lnTo>
                    <a:pt x="228" y="3800"/>
                  </a:lnTo>
                  <a:lnTo>
                    <a:pt x="172" y="3703"/>
                  </a:lnTo>
                  <a:lnTo>
                    <a:pt x="127" y="3601"/>
                  </a:lnTo>
                  <a:lnTo>
                    <a:pt x="85" y="3501"/>
                  </a:lnTo>
                  <a:lnTo>
                    <a:pt x="49" y="3386"/>
                  </a:lnTo>
                  <a:lnTo>
                    <a:pt x="23" y="3259"/>
                  </a:lnTo>
                  <a:lnTo>
                    <a:pt x="7" y="3109"/>
                  </a:lnTo>
                  <a:lnTo>
                    <a:pt x="0" y="2933"/>
                  </a:lnTo>
                  <a:lnTo>
                    <a:pt x="7" y="2770"/>
                  </a:lnTo>
                  <a:lnTo>
                    <a:pt x="30" y="2626"/>
                  </a:lnTo>
                  <a:lnTo>
                    <a:pt x="65" y="2502"/>
                  </a:lnTo>
                  <a:lnTo>
                    <a:pt x="110" y="2391"/>
                  </a:lnTo>
                  <a:lnTo>
                    <a:pt x="165" y="2293"/>
                  </a:lnTo>
                  <a:lnTo>
                    <a:pt x="228" y="2202"/>
                  </a:lnTo>
                  <a:lnTo>
                    <a:pt x="296" y="2110"/>
                  </a:lnTo>
                  <a:lnTo>
                    <a:pt x="370" y="2019"/>
                  </a:lnTo>
                  <a:lnTo>
                    <a:pt x="445" y="1925"/>
                  </a:lnTo>
                  <a:lnTo>
                    <a:pt x="519" y="1817"/>
                  </a:lnTo>
                  <a:lnTo>
                    <a:pt x="533" y="1801"/>
                  </a:lnTo>
                  <a:lnTo>
                    <a:pt x="562" y="1745"/>
                  </a:lnTo>
                  <a:lnTo>
                    <a:pt x="610" y="1663"/>
                  </a:lnTo>
                  <a:lnTo>
                    <a:pt x="665" y="1560"/>
                  </a:lnTo>
                  <a:lnTo>
                    <a:pt x="728" y="1432"/>
                  </a:lnTo>
                  <a:lnTo>
                    <a:pt x="789" y="1292"/>
                  </a:lnTo>
                  <a:lnTo>
                    <a:pt x="848" y="1141"/>
                  </a:lnTo>
                  <a:lnTo>
                    <a:pt x="899" y="988"/>
                  </a:lnTo>
                  <a:lnTo>
                    <a:pt x="932" y="835"/>
                  </a:lnTo>
                  <a:lnTo>
                    <a:pt x="951" y="685"/>
                  </a:lnTo>
                  <a:lnTo>
                    <a:pt x="948" y="659"/>
                  </a:lnTo>
                  <a:lnTo>
                    <a:pt x="948" y="630"/>
                  </a:lnTo>
                  <a:lnTo>
                    <a:pt x="951" y="597"/>
                  </a:lnTo>
                  <a:lnTo>
                    <a:pt x="948" y="564"/>
                  </a:lnTo>
                  <a:lnTo>
                    <a:pt x="948" y="532"/>
                  </a:lnTo>
                  <a:lnTo>
                    <a:pt x="945" y="499"/>
                  </a:lnTo>
                  <a:lnTo>
                    <a:pt x="942" y="467"/>
                  </a:lnTo>
                  <a:lnTo>
                    <a:pt x="939" y="434"/>
                  </a:lnTo>
                  <a:lnTo>
                    <a:pt x="932" y="401"/>
                  </a:lnTo>
                  <a:lnTo>
                    <a:pt x="929" y="365"/>
                  </a:lnTo>
                  <a:lnTo>
                    <a:pt x="920" y="333"/>
                  </a:lnTo>
                  <a:lnTo>
                    <a:pt x="912" y="290"/>
                  </a:lnTo>
                  <a:lnTo>
                    <a:pt x="903" y="254"/>
                  </a:lnTo>
                  <a:lnTo>
                    <a:pt x="893" y="218"/>
                  </a:lnTo>
                  <a:lnTo>
                    <a:pt x="880" y="186"/>
                  </a:lnTo>
                  <a:lnTo>
                    <a:pt x="871" y="157"/>
                  </a:lnTo>
                  <a:lnTo>
                    <a:pt x="860" y="127"/>
                  </a:lnTo>
                  <a:lnTo>
                    <a:pt x="848" y="102"/>
                  </a:lnTo>
                  <a:lnTo>
                    <a:pt x="835" y="75"/>
                  </a:lnTo>
                  <a:lnTo>
                    <a:pt x="822" y="52"/>
                  </a:lnTo>
                  <a:lnTo>
                    <a:pt x="808" y="30"/>
                  </a:lnTo>
                  <a:lnTo>
                    <a:pt x="835" y="0"/>
                  </a:lnTo>
                  <a:close/>
                </a:path>
              </a:pathLst>
            </a:custGeom>
            <a:solidFill>
              <a:srgbClr val="FFCB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67" name="Freeform 1239"/>
            <p:cNvSpPr>
              <a:spLocks/>
            </p:cNvSpPr>
            <p:nvPr/>
          </p:nvSpPr>
          <p:spPr bwMode="auto">
            <a:xfrm>
              <a:off x="897" y="2743"/>
              <a:ext cx="40" cy="188"/>
            </a:xfrm>
            <a:custGeom>
              <a:avLst/>
              <a:gdLst>
                <a:gd name="T0" fmla="*/ 718 w 919"/>
                <a:gd name="T1" fmla="*/ 0 h 5246"/>
                <a:gd name="T2" fmla="*/ 754 w 919"/>
                <a:gd name="T3" fmla="*/ 49 h 5246"/>
                <a:gd name="T4" fmla="*/ 786 w 919"/>
                <a:gd name="T5" fmla="*/ 102 h 5246"/>
                <a:gd name="T6" fmla="*/ 815 w 919"/>
                <a:gd name="T7" fmla="*/ 157 h 5246"/>
                <a:gd name="T8" fmla="*/ 844 w 919"/>
                <a:gd name="T9" fmla="*/ 215 h 5246"/>
                <a:gd name="T10" fmla="*/ 867 w 919"/>
                <a:gd name="T11" fmla="*/ 277 h 5246"/>
                <a:gd name="T12" fmla="*/ 886 w 919"/>
                <a:gd name="T13" fmla="*/ 342 h 5246"/>
                <a:gd name="T14" fmla="*/ 903 w 919"/>
                <a:gd name="T15" fmla="*/ 408 h 5246"/>
                <a:gd name="T16" fmla="*/ 913 w 919"/>
                <a:gd name="T17" fmla="*/ 473 h 5246"/>
                <a:gd name="T18" fmla="*/ 919 w 919"/>
                <a:gd name="T19" fmla="*/ 538 h 5246"/>
                <a:gd name="T20" fmla="*/ 919 w 919"/>
                <a:gd name="T21" fmla="*/ 604 h 5246"/>
                <a:gd name="T22" fmla="*/ 913 w 919"/>
                <a:gd name="T23" fmla="*/ 676 h 5246"/>
                <a:gd name="T24" fmla="*/ 900 w 919"/>
                <a:gd name="T25" fmla="*/ 770 h 5246"/>
                <a:gd name="T26" fmla="*/ 880 w 919"/>
                <a:gd name="T27" fmla="*/ 878 h 5246"/>
                <a:gd name="T28" fmla="*/ 854 w 919"/>
                <a:gd name="T29" fmla="*/ 995 h 5246"/>
                <a:gd name="T30" fmla="*/ 818 w 919"/>
                <a:gd name="T31" fmla="*/ 1126 h 5246"/>
                <a:gd name="T32" fmla="*/ 776 w 919"/>
                <a:gd name="T33" fmla="*/ 1259 h 5246"/>
                <a:gd name="T34" fmla="*/ 727 w 919"/>
                <a:gd name="T35" fmla="*/ 1400 h 5246"/>
                <a:gd name="T36" fmla="*/ 666 w 919"/>
                <a:gd name="T37" fmla="*/ 1536 h 5246"/>
                <a:gd name="T38" fmla="*/ 597 w 919"/>
                <a:gd name="T39" fmla="*/ 1670 h 5246"/>
                <a:gd name="T40" fmla="*/ 520 w 919"/>
                <a:gd name="T41" fmla="*/ 1798 h 5246"/>
                <a:gd name="T42" fmla="*/ 441 w 919"/>
                <a:gd name="T43" fmla="*/ 1905 h 5246"/>
                <a:gd name="T44" fmla="*/ 367 w 919"/>
                <a:gd name="T45" fmla="*/ 2000 h 5246"/>
                <a:gd name="T46" fmla="*/ 295 w 919"/>
                <a:gd name="T47" fmla="*/ 2091 h 5246"/>
                <a:gd name="T48" fmla="*/ 227 w 919"/>
                <a:gd name="T49" fmla="*/ 2182 h 5246"/>
                <a:gd name="T50" fmla="*/ 163 w 919"/>
                <a:gd name="T51" fmla="*/ 2273 h 5246"/>
                <a:gd name="T52" fmla="*/ 108 w 919"/>
                <a:gd name="T53" fmla="*/ 2372 h 5246"/>
                <a:gd name="T54" fmla="*/ 62 w 919"/>
                <a:gd name="T55" fmla="*/ 2483 h 5246"/>
                <a:gd name="T56" fmla="*/ 29 w 919"/>
                <a:gd name="T57" fmla="*/ 2607 h 5246"/>
                <a:gd name="T58" fmla="*/ 6 w 919"/>
                <a:gd name="T59" fmla="*/ 2747 h 5246"/>
                <a:gd name="T60" fmla="*/ 0 w 919"/>
                <a:gd name="T61" fmla="*/ 2913 h 5246"/>
                <a:gd name="T62" fmla="*/ 3 w 919"/>
                <a:gd name="T63" fmla="*/ 3090 h 5246"/>
                <a:gd name="T64" fmla="*/ 20 w 919"/>
                <a:gd name="T65" fmla="*/ 3239 h 5246"/>
                <a:gd name="T66" fmla="*/ 42 w 919"/>
                <a:gd name="T67" fmla="*/ 3369 h 5246"/>
                <a:gd name="T68" fmla="*/ 75 w 919"/>
                <a:gd name="T69" fmla="*/ 3484 h 5246"/>
                <a:gd name="T70" fmla="*/ 114 w 919"/>
                <a:gd name="T71" fmla="*/ 3588 h 5246"/>
                <a:gd name="T72" fmla="*/ 160 w 919"/>
                <a:gd name="T73" fmla="*/ 3689 h 5246"/>
                <a:gd name="T74" fmla="*/ 208 w 919"/>
                <a:gd name="T75" fmla="*/ 3791 h 5246"/>
                <a:gd name="T76" fmla="*/ 263 w 919"/>
                <a:gd name="T77" fmla="*/ 3896 h 5246"/>
                <a:gd name="T78" fmla="*/ 319 w 919"/>
                <a:gd name="T79" fmla="*/ 4015 h 5246"/>
                <a:gd name="T80" fmla="*/ 380 w 919"/>
                <a:gd name="T81" fmla="*/ 4150 h 5246"/>
                <a:gd name="T82" fmla="*/ 432 w 919"/>
                <a:gd name="T83" fmla="*/ 4293 h 5246"/>
                <a:gd name="T84" fmla="*/ 468 w 919"/>
                <a:gd name="T85" fmla="*/ 4430 h 5246"/>
                <a:gd name="T86" fmla="*/ 490 w 919"/>
                <a:gd name="T87" fmla="*/ 4560 h 5246"/>
                <a:gd name="T88" fmla="*/ 497 w 919"/>
                <a:gd name="T89" fmla="*/ 4684 h 5246"/>
                <a:gd name="T90" fmla="*/ 487 w 919"/>
                <a:gd name="T91" fmla="*/ 4802 h 5246"/>
                <a:gd name="T92" fmla="*/ 468 w 919"/>
                <a:gd name="T93" fmla="*/ 4910 h 5246"/>
                <a:gd name="T94" fmla="*/ 429 w 919"/>
                <a:gd name="T95" fmla="*/ 5011 h 5246"/>
                <a:gd name="T96" fmla="*/ 380 w 919"/>
                <a:gd name="T97" fmla="*/ 5098 h 5246"/>
                <a:gd name="T98" fmla="*/ 315 w 919"/>
                <a:gd name="T99" fmla="*/ 5177 h 5246"/>
                <a:gd name="T100" fmla="*/ 237 w 919"/>
                <a:gd name="T101" fmla="*/ 5246 h 5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19" h="5246">
                  <a:moveTo>
                    <a:pt x="718" y="0"/>
                  </a:moveTo>
                  <a:lnTo>
                    <a:pt x="754" y="49"/>
                  </a:lnTo>
                  <a:lnTo>
                    <a:pt x="786" y="102"/>
                  </a:lnTo>
                  <a:lnTo>
                    <a:pt x="815" y="157"/>
                  </a:lnTo>
                  <a:lnTo>
                    <a:pt x="844" y="215"/>
                  </a:lnTo>
                  <a:lnTo>
                    <a:pt x="867" y="277"/>
                  </a:lnTo>
                  <a:lnTo>
                    <a:pt x="886" y="342"/>
                  </a:lnTo>
                  <a:lnTo>
                    <a:pt x="903" y="408"/>
                  </a:lnTo>
                  <a:lnTo>
                    <a:pt x="913" y="473"/>
                  </a:lnTo>
                  <a:lnTo>
                    <a:pt x="919" y="538"/>
                  </a:lnTo>
                  <a:lnTo>
                    <a:pt x="919" y="604"/>
                  </a:lnTo>
                  <a:lnTo>
                    <a:pt x="913" y="676"/>
                  </a:lnTo>
                  <a:lnTo>
                    <a:pt x="900" y="770"/>
                  </a:lnTo>
                  <a:lnTo>
                    <a:pt x="880" y="878"/>
                  </a:lnTo>
                  <a:lnTo>
                    <a:pt x="854" y="995"/>
                  </a:lnTo>
                  <a:lnTo>
                    <a:pt x="818" y="1126"/>
                  </a:lnTo>
                  <a:lnTo>
                    <a:pt x="776" y="1259"/>
                  </a:lnTo>
                  <a:lnTo>
                    <a:pt x="727" y="1400"/>
                  </a:lnTo>
                  <a:lnTo>
                    <a:pt x="666" y="1536"/>
                  </a:lnTo>
                  <a:lnTo>
                    <a:pt x="597" y="1670"/>
                  </a:lnTo>
                  <a:lnTo>
                    <a:pt x="520" y="1798"/>
                  </a:lnTo>
                  <a:lnTo>
                    <a:pt x="441" y="1905"/>
                  </a:lnTo>
                  <a:lnTo>
                    <a:pt x="367" y="2000"/>
                  </a:lnTo>
                  <a:lnTo>
                    <a:pt x="295" y="2091"/>
                  </a:lnTo>
                  <a:lnTo>
                    <a:pt x="227" y="2182"/>
                  </a:lnTo>
                  <a:lnTo>
                    <a:pt x="163" y="2273"/>
                  </a:lnTo>
                  <a:lnTo>
                    <a:pt x="108" y="2372"/>
                  </a:lnTo>
                  <a:lnTo>
                    <a:pt x="62" y="2483"/>
                  </a:lnTo>
                  <a:lnTo>
                    <a:pt x="29" y="2607"/>
                  </a:lnTo>
                  <a:lnTo>
                    <a:pt x="6" y="2747"/>
                  </a:lnTo>
                  <a:lnTo>
                    <a:pt x="0" y="2913"/>
                  </a:lnTo>
                  <a:lnTo>
                    <a:pt x="3" y="3090"/>
                  </a:lnTo>
                  <a:lnTo>
                    <a:pt x="20" y="3239"/>
                  </a:lnTo>
                  <a:lnTo>
                    <a:pt x="42" y="3369"/>
                  </a:lnTo>
                  <a:lnTo>
                    <a:pt x="75" y="3484"/>
                  </a:lnTo>
                  <a:lnTo>
                    <a:pt x="114" y="3588"/>
                  </a:lnTo>
                  <a:lnTo>
                    <a:pt x="160" y="3689"/>
                  </a:lnTo>
                  <a:lnTo>
                    <a:pt x="208" y="3791"/>
                  </a:lnTo>
                  <a:lnTo>
                    <a:pt x="263" y="3896"/>
                  </a:lnTo>
                  <a:lnTo>
                    <a:pt x="319" y="4015"/>
                  </a:lnTo>
                  <a:lnTo>
                    <a:pt x="380" y="4150"/>
                  </a:lnTo>
                  <a:lnTo>
                    <a:pt x="432" y="4293"/>
                  </a:lnTo>
                  <a:lnTo>
                    <a:pt x="468" y="4430"/>
                  </a:lnTo>
                  <a:lnTo>
                    <a:pt x="490" y="4560"/>
                  </a:lnTo>
                  <a:lnTo>
                    <a:pt x="497" y="4684"/>
                  </a:lnTo>
                  <a:lnTo>
                    <a:pt x="487" y="4802"/>
                  </a:lnTo>
                  <a:lnTo>
                    <a:pt x="468" y="4910"/>
                  </a:lnTo>
                  <a:lnTo>
                    <a:pt x="429" y="5011"/>
                  </a:lnTo>
                  <a:lnTo>
                    <a:pt x="380" y="5098"/>
                  </a:lnTo>
                  <a:lnTo>
                    <a:pt x="315" y="5177"/>
                  </a:lnTo>
                  <a:lnTo>
                    <a:pt x="237" y="5246"/>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68" name="Freeform 1240"/>
            <p:cNvSpPr>
              <a:spLocks/>
            </p:cNvSpPr>
            <p:nvPr/>
          </p:nvSpPr>
          <p:spPr bwMode="auto">
            <a:xfrm>
              <a:off x="892" y="2808"/>
              <a:ext cx="23" cy="84"/>
            </a:xfrm>
            <a:custGeom>
              <a:avLst/>
              <a:gdLst>
                <a:gd name="T0" fmla="*/ 519 w 519"/>
                <a:gd name="T1" fmla="*/ 0 h 2342"/>
                <a:gd name="T2" fmla="*/ 445 w 519"/>
                <a:gd name="T3" fmla="*/ 108 h 2342"/>
                <a:gd name="T4" fmla="*/ 370 w 519"/>
                <a:gd name="T5" fmla="*/ 202 h 2342"/>
                <a:gd name="T6" fmla="*/ 296 w 519"/>
                <a:gd name="T7" fmla="*/ 293 h 2342"/>
                <a:gd name="T8" fmla="*/ 228 w 519"/>
                <a:gd name="T9" fmla="*/ 385 h 2342"/>
                <a:gd name="T10" fmla="*/ 165 w 519"/>
                <a:gd name="T11" fmla="*/ 476 h 2342"/>
                <a:gd name="T12" fmla="*/ 110 w 519"/>
                <a:gd name="T13" fmla="*/ 574 h 2342"/>
                <a:gd name="T14" fmla="*/ 65 w 519"/>
                <a:gd name="T15" fmla="*/ 685 h 2342"/>
                <a:gd name="T16" fmla="*/ 30 w 519"/>
                <a:gd name="T17" fmla="*/ 809 h 2342"/>
                <a:gd name="T18" fmla="*/ 7 w 519"/>
                <a:gd name="T19" fmla="*/ 953 h 2342"/>
                <a:gd name="T20" fmla="*/ 0 w 519"/>
                <a:gd name="T21" fmla="*/ 1116 h 2342"/>
                <a:gd name="T22" fmla="*/ 7 w 519"/>
                <a:gd name="T23" fmla="*/ 1292 h 2342"/>
                <a:gd name="T24" fmla="*/ 23 w 519"/>
                <a:gd name="T25" fmla="*/ 1442 h 2342"/>
                <a:gd name="T26" fmla="*/ 49 w 519"/>
                <a:gd name="T27" fmla="*/ 1569 h 2342"/>
                <a:gd name="T28" fmla="*/ 85 w 519"/>
                <a:gd name="T29" fmla="*/ 1684 h 2342"/>
                <a:gd name="T30" fmla="*/ 127 w 519"/>
                <a:gd name="T31" fmla="*/ 1784 h 2342"/>
                <a:gd name="T32" fmla="*/ 172 w 519"/>
                <a:gd name="T33" fmla="*/ 1886 h 2342"/>
                <a:gd name="T34" fmla="*/ 228 w 519"/>
                <a:gd name="T35" fmla="*/ 1983 h 2342"/>
                <a:gd name="T36" fmla="*/ 283 w 519"/>
                <a:gd name="T37" fmla="*/ 2091 h 2342"/>
                <a:gd name="T38" fmla="*/ 341 w 519"/>
                <a:gd name="T39" fmla="*/ 2209 h 2342"/>
                <a:gd name="T40" fmla="*/ 400 w 519"/>
                <a:gd name="T41" fmla="*/ 2342 h 2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9" h="2342">
                  <a:moveTo>
                    <a:pt x="519" y="0"/>
                  </a:moveTo>
                  <a:lnTo>
                    <a:pt x="445" y="108"/>
                  </a:lnTo>
                  <a:lnTo>
                    <a:pt x="370" y="202"/>
                  </a:lnTo>
                  <a:lnTo>
                    <a:pt x="296" y="293"/>
                  </a:lnTo>
                  <a:lnTo>
                    <a:pt x="228" y="385"/>
                  </a:lnTo>
                  <a:lnTo>
                    <a:pt x="165" y="476"/>
                  </a:lnTo>
                  <a:lnTo>
                    <a:pt x="110" y="574"/>
                  </a:lnTo>
                  <a:lnTo>
                    <a:pt x="65" y="685"/>
                  </a:lnTo>
                  <a:lnTo>
                    <a:pt x="30" y="809"/>
                  </a:lnTo>
                  <a:lnTo>
                    <a:pt x="7" y="953"/>
                  </a:lnTo>
                  <a:lnTo>
                    <a:pt x="0" y="1116"/>
                  </a:lnTo>
                  <a:lnTo>
                    <a:pt x="7" y="1292"/>
                  </a:lnTo>
                  <a:lnTo>
                    <a:pt x="23" y="1442"/>
                  </a:lnTo>
                  <a:lnTo>
                    <a:pt x="49" y="1569"/>
                  </a:lnTo>
                  <a:lnTo>
                    <a:pt x="85" y="1684"/>
                  </a:lnTo>
                  <a:lnTo>
                    <a:pt x="127" y="1784"/>
                  </a:lnTo>
                  <a:lnTo>
                    <a:pt x="172" y="1886"/>
                  </a:lnTo>
                  <a:lnTo>
                    <a:pt x="228" y="1983"/>
                  </a:lnTo>
                  <a:lnTo>
                    <a:pt x="283" y="2091"/>
                  </a:lnTo>
                  <a:lnTo>
                    <a:pt x="341" y="2209"/>
                  </a:lnTo>
                  <a:lnTo>
                    <a:pt x="400" y="234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69" name="Freeform 1241"/>
            <p:cNvSpPr>
              <a:spLocks/>
            </p:cNvSpPr>
            <p:nvPr/>
          </p:nvSpPr>
          <p:spPr bwMode="auto">
            <a:xfrm>
              <a:off x="796" y="2874"/>
              <a:ext cx="119" cy="118"/>
            </a:xfrm>
            <a:custGeom>
              <a:avLst/>
              <a:gdLst>
                <a:gd name="T0" fmla="*/ 2468 w 2724"/>
                <a:gd name="T1" fmla="*/ 1575 h 3318"/>
                <a:gd name="T2" fmla="*/ 2532 w 2724"/>
                <a:gd name="T3" fmla="*/ 1533 h 3318"/>
                <a:gd name="T4" fmla="*/ 2595 w 2724"/>
                <a:gd name="T5" fmla="*/ 1472 h 3318"/>
                <a:gd name="T6" fmla="*/ 2653 w 2724"/>
                <a:gd name="T7" fmla="*/ 1397 h 3318"/>
                <a:gd name="T8" fmla="*/ 2698 w 2724"/>
                <a:gd name="T9" fmla="*/ 1302 h 3318"/>
                <a:gd name="T10" fmla="*/ 2724 w 2724"/>
                <a:gd name="T11" fmla="*/ 1185 h 3318"/>
                <a:gd name="T12" fmla="*/ 2724 w 2724"/>
                <a:gd name="T13" fmla="*/ 1044 h 3318"/>
                <a:gd name="T14" fmla="*/ 2692 w 2724"/>
                <a:gd name="T15" fmla="*/ 881 h 3318"/>
                <a:gd name="T16" fmla="*/ 2620 w 2724"/>
                <a:gd name="T17" fmla="*/ 696 h 3318"/>
                <a:gd name="T18" fmla="*/ 2504 w 2724"/>
                <a:gd name="T19" fmla="*/ 476 h 3318"/>
                <a:gd name="T20" fmla="*/ 2338 w 2724"/>
                <a:gd name="T21" fmla="*/ 232 h 3318"/>
                <a:gd name="T22" fmla="*/ 2312 w 2724"/>
                <a:gd name="T23" fmla="*/ 206 h 3318"/>
                <a:gd name="T24" fmla="*/ 2279 w 2724"/>
                <a:gd name="T25" fmla="*/ 177 h 3318"/>
                <a:gd name="T26" fmla="*/ 2238 w 2724"/>
                <a:gd name="T27" fmla="*/ 147 h 3318"/>
                <a:gd name="T28" fmla="*/ 2185 w 2724"/>
                <a:gd name="T29" fmla="*/ 117 h 3318"/>
                <a:gd name="T30" fmla="*/ 2123 w 2724"/>
                <a:gd name="T31" fmla="*/ 89 h 3318"/>
                <a:gd name="T32" fmla="*/ 2059 w 2724"/>
                <a:gd name="T33" fmla="*/ 62 h 3318"/>
                <a:gd name="T34" fmla="*/ 1984 w 2724"/>
                <a:gd name="T35" fmla="*/ 39 h 3318"/>
                <a:gd name="T36" fmla="*/ 1903 w 2724"/>
                <a:gd name="T37" fmla="*/ 20 h 3318"/>
                <a:gd name="T38" fmla="*/ 1818 w 2724"/>
                <a:gd name="T39" fmla="*/ 7 h 3318"/>
                <a:gd name="T40" fmla="*/ 1727 w 2724"/>
                <a:gd name="T41" fmla="*/ 0 h 3318"/>
                <a:gd name="T42" fmla="*/ 1656 w 2724"/>
                <a:gd name="T43" fmla="*/ 4 h 3318"/>
                <a:gd name="T44" fmla="*/ 1581 w 2724"/>
                <a:gd name="T45" fmla="*/ 10 h 3318"/>
                <a:gd name="T46" fmla="*/ 1504 w 2724"/>
                <a:gd name="T47" fmla="*/ 26 h 3318"/>
                <a:gd name="T48" fmla="*/ 1422 w 2724"/>
                <a:gd name="T49" fmla="*/ 46 h 3318"/>
                <a:gd name="T50" fmla="*/ 1337 w 2724"/>
                <a:gd name="T51" fmla="*/ 75 h 3318"/>
                <a:gd name="T52" fmla="*/ 1257 w 2724"/>
                <a:gd name="T53" fmla="*/ 108 h 3318"/>
                <a:gd name="T54" fmla="*/ 1172 w 2724"/>
                <a:gd name="T55" fmla="*/ 150 h 3318"/>
                <a:gd name="T56" fmla="*/ 1088 w 2724"/>
                <a:gd name="T57" fmla="*/ 199 h 3318"/>
                <a:gd name="T58" fmla="*/ 1003 w 2724"/>
                <a:gd name="T59" fmla="*/ 255 h 3318"/>
                <a:gd name="T60" fmla="*/ 922 w 2724"/>
                <a:gd name="T61" fmla="*/ 316 h 3318"/>
                <a:gd name="T62" fmla="*/ 850 w 2724"/>
                <a:gd name="T63" fmla="*/ 379 h 3318"/>
                <a:gd name="T64" fmla="*/ 782 w 2724"/>
                <a:gd name="T65" fmla="*/ 451 h 3318"/>
                <a:gd name="T66" fmla="*/ 711 w 2724"/>
                <a:gd name="T67" fmla="*/ 532 h 3318"/>
                <a:gd name="T68" fmla="*/ 643 w 2724"/>
                <a:gd name="T69" fmla="*/ 627 h 3318"/>
                <a:gd name="T70" fmla="*/ 575 w 2724"/>
                <a:gd name="T71" fmla="*/ 738 h 3318"/>
                <a:gd name="T72" fmla="*/ 509 w 2724"/>
                <a:gd name="T73" fmla="*/ 868 h 3318"/>
                <a:gd name="T74" fmla="*/ 445 w 2724"/>
                <a:gd name="T75" fmla="*/ 1015 h 3318"/>
                <a:gd name="T76" fmla="*/ 380 w 2724"/>
                <a:gd name="T77" fmla="*/ 1185 h 3318"/>
                <a:gd name="T78" fmla="*/ 322 w 2724"/>
                <a:gd name="T79" fmla="*/ 1377 h 3318"/>
                <a:gd name="T80" fmla="*/ 262 w 2724"/>
                <a:gd name="T81" fmla="*/ 1592 h 3318"/>
                <a:gd name="T82" fmla="*/ 234 w 2724"/>
                <a:gd name="T83" fmla="*/ 1716 h 3318"/>
                <a:gd name="T84" fmla="*/ 207 w 2724"/>
                <a:gd name="T85" fmla="*/ 1850 h 3318"/>
                <a:gd name="T86" fmla="*/ 182 w 2724"/>
                <a:gd name="T87" fmla="*/ 1991 h 3318"/>
                <a:gd name="T88" fmla="*/ 152 w 2724"/>
                <a:gd name="T89" fmla="*/ 2144 h 3318"/>
                <a:gd name="T90" fmla="*/ 127 w 2724"/>
                <a:gd name="T91" fmla="*/ 2307 h 3318"/>
                <a:gd name="T92" fmla="*/ 100 w 2724"/>
                <a:gd name="T93" fmla="*/ 2483 h 3318"/>
                <a:gd name="T94" fmla="*/ 75 w 2724"/>
                <a:gd name="T95" fmla="*/ 2672 h 3318"/>
                <a:gd name="T96" fmla="*/ 52 w 2724"/>
                <a:gd name="T97" fmla="*/ 2875 h 3318"/>
                <a:gd name="T98" fmla="*/ 26 w 2724"/>
                <a:gd name="T99" fmla="*/ 3090 h 3318"/>
                <a:gd name="T100" fmla="*/ 0 w 2724"/>
                <a:gd name="T101" fmla="*/ 3318 h 3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24" h="3318">
                  <a:moveTo>
                    <a:pt x="2468" y="1575"/>
                  </a:moveTo>
                  <a:lnTo>
                    <a:pt x="2532" y="1533"/>
                  </a:lnTo>
                  <a:lnTo>
                    <a:pt x="2595" y="1472"/>
                  </a:lnTo>
                  <a:lnTo>
                    <a:pt x="2653" y="1397"/>
                  </a:lnTo>
                  <a:lnTo>
                    <a:pt x="2698" y="1302"/>
                  </a:lnTo>
                  <a:lnTo>
                    <a:pt x="2724" y="1185"/>
                  </a:lnTo>
                  <a:lnTo>
                    <a:pt x="2724" y="1044"/>
                  </a:lnTo>
                  <a:lnTo>
                    <a:pt x="2692" y="881"/>
                  </a:lnTo>
                  <a:lnTo>
                    <a:pt x="2620" y="696"/>
                  </a:lnTo>
                  <a:lnTo>
                    <a:pt x="2504" y="476"/>
                  </a:lnTo>
                  <a:lnTo>
                    <a:pt x="2338" y="232"/>
                  </a:lnTo>
                  <a:lnTo>
                    <a:pt x="2312" y="206"/>
                  </a:lnTo>
                  <a:lnTo>
                    <a:pt x="2279" y="177"/>
                  </a:lnTo>
                  <a:lnTo>
                    <a:pt x="2238" y="147"/>
                  </a:lnTo>
                  <a:lnTo>
                    <a:pt x="2185" y="117"/>
                  </a:lnTo>
                  <a:lnTo>
                    <a:pt x="2123" y="89"/>
                  </a:lnTo>
                  <a:lnTo>
                    <a:pt x="2059" y="62"/>
                  </a:lnTo>
                  <a:lnTo>
                    <a:pt x="1984" y="39"/>
                  </a:lnTo>
                  <a:lnTo>
                    <a:pt x="1903" y="20"/>
                  </a:lnTo>
                  <a:lnTo>
                    <a:pt x="1818" y="7"/>
                  </a:lnTo>
                  <a:lnTo>
                    <a:pt x="1727" y="0"/>
                  </a:lnTo>
                  <a:lnTo>
                    <a:pt x="1656" y="4"/>
                  </a:lnTo>
                  <a:lnTo>
                    <a:pt x="1581" y="10"/>
                  </a:lnTo>
                  <a:lnTo>
                    <a:pt x="1504" y="26"/>
                  </a:lnTo>
                  <a:lnTo>
                    <a:pt x="1422" y="46"/>
                  </a:lnTo>
                  <a:lnTo>
                    <a:pt x="1337" y="75"/>
                  </a:lnTo>
                  <a:lnTo>
                    <a:pt x="1257" y="108"/>
                  </a:lnTo>
                  <a:lnTo>
                    <a:pt x="1172" y="150"/>
                  </a:lnTo>
                  <a:lnTo>
                    <a:pt x="1088" y="199"/>
                  </a:lnTo>
                  <a:lnTo>
                    <a:pt x="1003" y="255"/>
                  </a:lnTo>
                  <a:lnTo>
                    <a:pt x="922" y="316"/>
                  </a:lnTo>
                  <a:lnTo>
                    <a:pt x="850" y="379"/>
                  </a:lnTo>
                  <a:lnTo>
                    <a:pt x="782" y="451"/>
                  </a:lnTo>
                  <a:lnTo>
                    <a:pt x="711" y="532"/>
                  </a:lnTo>
                  <a:lnTo>
                    <a:pt x="643" y="627"/>
                  </a:lnTo>
                  <a:lnTo>
                    <a:pt x="575" y="738"/>
                  </a:lnTo>
                  <a:lnTo>
                    <a:pt x="509" y="868"/>
                  </a:lnTo>
                  <a:lnTo>
                    <a:pt x="445" y="1015"/>
                  </a:lnTo>
                  <a:lnTo>
                    <a:pt x="380" y="1185"/>
                  </a:lnTo>
                  <a:lnTo>
                    <a:pt x="322" y="1377"/>
                  </a:lnTo>
                  <a:lnTo>
                    <a:pt x="262" y="1592"/>
                  </a:lnTo>
                  <a:lnTo>
                    <a:pt x="234" y="1716"/>
                  </a:lnTo>
                  <a:lnTo>
                    <a:pt x="207" y="1850"/>
                  </a:lnTo>
                  <a:lnTo>
                    <a:pt x="182" y="1991"/>
                  </a:lnTo>
                  <a:lnTo>
                    <a:pt x="152" y="2144"/>
                  </a:lnTo>
                  <a:lnTo>
                    <a:pt x="127" y="2307"/>
                  </a:lnTo>
                  <a:lnTo>
                    <a:pt x="100" y="2483"/>
                  </a:lnTo>
                  <a:lnTo>
                    <a:pt x="75" y="2672"/>
                  </a:lnTo>
                  <a:lnTo>
                    <a:pt x="52" y="2875"/>
                  </a:lnTo>
                  <a:lnTo>
                    <a:pt x="26" y="3090"/>
                  </a:lnTo>
                  <a:lnTo>
                    <a:pt x="0" y="3318"/>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70" name="Freeform 1242"/>
            <p:cNvSpPr>
              <a:spLocks/>
            </p:cNvSpPr>
            <p:nvPr/>
          </p:nvSpPr>
          <p:spPr bwMode="auto">
            <a:xfrm>
              <a:off x="1117" y="2919"/>
              <a:ext cx="7" cy="6"/>
            </a:xfrm>
            <a:custGeom>
              <a:avLst/>
              <a:gdLst>
                <a:gd name="T0" fmla="*/ 155 w 155"/>
                <a:gd name="T1" fmla="*/ 0 h 169"/>
                <a:gd name="T2" fmla="*/ 152 w 155"/>
                <a:gd name="T3" fmla="*/ 3 h 169"/>
                <a:gd name="T4" fmla="*/ 146 w 155"/>
                <a:gd name="T5" fmla="*/ 9 h 169"/>
                <a:gd name="T6" fmla="*/ 138 w 155"/>
                <a:gd name="T7" fmla="*/ 23 h 169"/>
                <a:gd name="T8" fmla="*/ 126 w 155"/>
                <a:gd name="T9" fmla="*/ 39 h 169"/>
                <a:gd name="T10" fmla="*/ 113 w 155"/>
                <a:gd name="T11" fmla="*/ 58 h 169"/>
                <a:gd name="T12" fmla="*/ 97 w 155"/>
                <a:gd name="T13" fmla="*/ 78 h 169"/>
                <a:gd name="T14" fmla="*/ 74 w 155"/>
                <a:gd name="T15" fmla="*/ 100 h 169"/>
                <a:gd name="T16" fmla="*/ 52 w 155"/>
                <a:gd name="T17" fmla="*/ 124 h 169"/>
                <a:gd name="T18" fmla="*/ 28 w 155"/>
                <a:gd name="T19" fmla="*/ 150 h 169"/>
                <a:gd name="T20" fmla="*/ 0 w 155"/>
                <a:gd name="T21" fmla="*/ 16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5" h="169">
                  <a:moveTo>
                    <a:pt x="155" y="0"/>
                  </a:moveTo>
                  <a:lnTo>
                    <a:pt x="152" y="3"/>
                  </a:lnTo>
                  <a:lnTo>
                    <a:pt x="146" y="9"/>
                  </a:lnTo>
                  <a:lnTo>
                    <a:pt x="138" y="23"/>
                  </a:lnTo>
                  <a:lnTo>
                    <a:pt x="126" y="39"/>
                  </a:lnTo>
                  <a:lnTo>
                    <a:pt x="113" y="58"/>
                  </a:lnTo>
                  <a:lnTo>
                    <a:pt x="97" y="78"/>
                  </a:lnTo>
                  <a:lnTo>
                    <a:pt x="74" y="100"/>
                  </a:lnTo>
                  <a:lnTo>
                    <a:pt x="52" y="124"/>
                  </a:lnTo>
                  <a:lnTo>
                    <a:pt x="28" y="150"/>
                  </a:lnTo>
                  <a:lnTo>
                    <a:pt x="0" y="169"/>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71" name="Freeform 1243"/>
            <p:cNvSpPr>
              <a:spLocks/>
            </p:cNvSpPr>
            <p:nvPr/>
          </p:nvSpPr>
          <p:spPr bwMode="auto">
            <a:xfrm>
              <a:off x="1046" y="3002"/>
              <a:ext cx="13" cy="8"/>
            </a:xfrm>
            <a:custGeom>
              <a:avLst/>
              <a:gdLst>
                <a:gd name="T0" fmla="*/ 296 w 296"/>
                <a:gd name="T1" fmla="*/ 0 h 205"/>
                <a:gd name="T2" fmla="*/ 289 w 296"/>
                <a:gd name="T3" fmla="*/ 6 h 205"/>
                <a:gd name="T4" fmla="*/ 273 w 296"/>
                <a:gd name="T5" fmla="*/ 19 h 205"/>
                <a:gd name="T6" fmla="*/ 251 w 296"/>
                <a:gd name="T7" fmla="*/ 39 h 205"/>
                <a:gd name="T8" fmla="*/ 218 w 296"/>
                <a:gd name="T9" fmla="*/ 65 h 205"/>
                <a:gd name="T10" fmla="*/ 182 w 296"/>
                <a:gd name="T11" fmla="*/ 91 h 205"/>
                <a:gd name="T12" fmla="*/ 143 w 296"/>
                <a:gd name="T13" fmla="*/ 121 h 205"/>
                <a:gd name="T14" fmla="*/ 105 w 296"/>
                <a:gd name="T15" fmla="*/ 146 h 205"/>
                <a:gd name="T16" fmla="*/ 66 w 296"/>
                <a:gd name="T17" fmla="*/ 173 h 205"/>
                <a:gd name="T18" fmla="*/ 30 w 296"/>
                <a:gd name="T19" fmla="*/ 192 h 205"/>
                <a:gd name="T20" fmla="*/ 0 w 296"/>
                <a:gd name="T21"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6" h="205">
                  <a:moveTo>
                    <a:pt x="296" y="0"/>
                  </a:moveTo>
                  <a:lnTo>
                    <a:pt x="289" y="6"/>
                  </a:lnTo>
                  <a:lnTo>
                    <a:pt x="273" y="19"/>
                  </a:lnTo>
                  <a:lnTo>
                    <a:pt x="251" y="39"/>
                  </a:lnTo>
                  <a:lnTo>
                    <a:pt x="218" y="65"/>
                  </a:lnTo>
                  <a:lnTo>
                    <a:pt x="182" y="91"/>
                  </a:lnTo>
                  <a:lnTo>
                    <a:pt x="143" y="121"/>
                  </a:lnTo>
                  <a:lnTo>
                    <a:pt x="105" y="146"/>
                  </a:lnTo>
                  <a:lnTo>
                    <a:pt x="66" y="173"/>
                  </a:lnTo>
                  <a:lnTo>
                    <a:pt x="30" y="192"/>
                  </a:lnTo>
                  <a:lnTo>
                    <a:pt x="0" y="205"/>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72" name="Freeform 1244"/>
            <p:cNvSpPr>
              <a:spLocks/>
            </p:cNvSpPr>
            <p:nvPr/>
          </p:nvSpPr>
          <p:spPr bwMode="auto">
            <a:xfrm>
              <a:off x="1120" y="2752"/>
              <a:ext cx="10" cy="7"/>
            </a:xfrm>
            <a:custGeom>
              <a:avLst/>
              <a:gdLst>
                <a:gd name="T0" fmla="*/ 247 w 247"/>
                <a:gd name="T1" fmla="*/ 183 h 183"/>
                <a:gd name="T2" fmla="*/ 244 w 247"/>
                <a:gd name="T3" fmla="*/ 180 h 183"/>
                <a:gd name="T4" fmla="*/ 237 w 247"/>
                <a:gd name="T5" fmla="*/ 169 h 183"/>
                <a:gd name="T6" fmla="*/ 220 w 247"/>
                <a:gd name="T7" fmla="*/ 150 h 183"/>
                <a:gd name="T8" fmla="*/ 204 w 247"/>
                <a:gd name="T9" fmla="*/ 130 h 183"/>
                <a:gd name="T10" fmla="*/ 182 w 247"/>
                <a:gd name="T11" fmla="*/ 108 h 183"/>
                <a:gd name="T12" fmla="*/ 152 w 247"/>
                <a:gd name="T13" fmla="*/ 81 h 183"/>
                <a:gd name="T14" fmla="*/ 120 w 247"/>
                <a:gd name="T15" fmla="*/ 55 h 183"/>
                <a:gd name="T16" fmla="*/ 85 w 247"/>
                <a:gd name="T17" fmla="*/ 32 h 183"/>
                <a:gd name="T18" fmla="*/ 42 w 247"/>
                <a:gd name="T19" fmla="*/ 16 h 183"/>
                <a:gd name="T20" fmla="*/ 0 w 247"/>
                <a:gd name="T2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7" h="183">
                  <a:moveTo>
                    <a:pt x="247" y="183"/>
                  </a:moveTo>
                  <a:lnTo>
                    <a:pt x="244" y="180"/>
                  </a:lnTo>
                  <a:lnTo>
                    <a:pt x="237" y="169"/>
                  </a:lnTo>
                  <a:lnTo>
                    <a:pt x="220" y="150"/>
                  </a:lnTo>
                  <a:lnTo>
                    <a:pt x="204" y="130"/>
                  </a:lnTo>
                  <a:lnTo>
                    <a:pt x="182" y="108"/>
                  </a:lnTo>
                  <a:lnTo>
                    <a:pt x="152" y="81"/>
                  </a:lnTo>
                  <a:lnTo>
                    <a:pt x="120" y="55"/>
                  </a:lnTo>
                  <a:lnTo>
                    <a:pt x="85" y="32"/>
                  </a:lnTo>
                  <a:lnTo>
                    <a:pt x="42" y="16"/>
                  </a:lnTo>
                  <a:lnTo>
                    <a:pt x="0"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73" name="Freeform 1245"/>
            <p:cNvSpPr>
              <a:spLocks/>
            </p:cNvSpPr>
            <p:nvPr/>
          </p:nvSpPr>
          <p:spPr bwMode="auto">
            <a:xfrm>
              <a:off x="1127" y="2777"/>
              <a:ext cx="17" cy="133"/>
            </a:xfrm>
            <a:custGeom>
              <a:avLst/>
              <a:gdLst>
                <a:gd name="T0" fmla="*/ 244 w 400"/>
                <a:gd name="T1" fmla="*/ 241 h 3716"/>
                <a:gd name="T2" fmla="*/ 267 w 400"/>
                <a:gd name="T3" fmla="*/ 333 h 3716"/>
                <a:gd name="T4" fmla="*/ 290 w 400"/>
                <a:gd name="T5" fmla="*/ 447 h 3716"/>
                <a:gd name="T6" fmla="*/ 313 w 400"/>
                <a:gd name="T7" fmla="*/ 585 h 3716"/>
                <a:gd name="T8" fmla="*/ 335 w 400"/>
                <a:gd name="T9" fmla="*/ 737 h 3716"/>
                <a:gd name="T10" fmla="*/ 354 w 400"/>
                <a:gd name="T11" fmla="*/ 901 h 3716"/>
                <a:gd name="T12" fmla="*/ 371 w 400"/>
                <a:gd name="T13" fmla="*/ 1074 h 3716"/>
                <a:gd name="T14" fmla="*/ 384 w 400"/>
                <a:gd name="T15" fmla="*/ 1246 h 3716"/>
                <a:gd name="T16" fmla="*/ 393 w 400"/>
                <a:gd name="T17" fmla="*/ 1419 h 3716"/>
                <a:gd name="T18" fmla="*/ 397 w 400"/>
                <a:gd name="T19" fmla="*/ 1582 h 3716"/>
                <a:gd name="T20" fmla="*/ 400 w 400"/>
                <a:gd name="T21" fmla="*/ 1736 h 3716"/>
                <a:gd name="T22" fmla="*/ 390 w 400"/>
                <a:gd name="T23" fmla="*/ 1899 h 3716"/>
                <a:gd name="T24" fmla="*/ 374 w 400"/>
                <a:gd name="T25" fmla="*/ 2094 h 3716"/>
                <a:gd name="T26" fmla="*/ 351 w 400"/>
                <a:gd name="T27" fmla="*/ 2314 h 3716"/>
                <a:gd name="T28" fmla="*/ 319 w 400"/>
                <a:gd name="T29" fmla="*/ 2544 h 3716"/>
                <a:gd name="T30" fmla="*/ 283 w 400"/>
                <a:gd name="T31" fmla="*/ 2783 h 3716"/>
                <a:gd name="T32" fmla="*/ 238 w 400"/>
                <a:gd name="T33" fmla="*/ 3015 h 3716"/>
                <a:gd name="T34" fmla="*/ 189 w 400"/>
                <a:gd name="T35" fmla="*/ 3233 h 3716"/>
                <a:gd name="T36" fmla="*/ 137 w 400"/>
                <a:gd name="T37" fmla="*/ 3429 h 3716"/>
                <a:gd name="T38" fmla="*/ 82 w 400"/>
                <a:gd name="T39" fmla="*/ 3595 h 3716"/>
                <a:gd name="T40" fmla="*/ 27 w 400"/>
                <a:gd name="T41" fmla="*/ 3716 h 3716"/>
                <a:gd name="T42" fmla="*/ 24 w 400"/>
                <a:gd name="T43" fmla="*/ 3716 h 3716"/>
                <a:gd name="T44" fmla="*/ 17 w 400"/>
                <a:gd name="T45" fmla="*/ 3712 h 3716"/>
                <a:gd name="T46" fmla="*/ 7 w 400"/>
                <a:gd name="T47" fmla="*/ 3703 h 3716"/>
                <a:gd name="T48" fmla="*/ 0 w 400"/>
                <a:gd name="T49" fmla="*/ 3683 h 3716"/>
                <a:gd name="T50" fmla="*/ 0 w 400"/>
                <a:gd name="T51" fmla="*/ 3644 h 3716"/>
                <a:gd name="T52" fmla="*/ 4 w 400"/>
                <a:gd name="T53" fmla="*/ 3589 h 3716"/>
                <a:gd name="T54" fmla="*/ 17 w 400"/>
                <a:gd name="T55" fmla="*/ 3510 h 3716"/>
                <a:gd name="T56" fmla="*/ 43 w 400"/>
                <a:gd name="T57" fmla="*/ 3402 h 3716"/>
                <a:gd name="T58" fmla="*/ 82 w 400"/>
                <a:gd name="T59" fmla="*/ 3262 h 3716"/>
                <a:gd name="T60" fmla="*/ 140 w 400"/>
                <a:gd name="T61" fmla="*/ 3090 h 3716"/>
                <a:gd name="T62" fmla="*/ 163 w 400"/>
                <a:gd name="T63" fmla="*/ 2995 h 3716"/>
                <a:gd name="T64" fmla="*/ 189 w 400"/>
                <a:gd name="T65" fmla="*/ 2867 h 3716"/>
                <a:gd name="T66" fmla="*/ 208 w 400"/>
                <a:gd name="T67" fmla="*/ 2721 h 3716"/>
                <a:gd name="T68" fmla="*/ 225 w 400"/>
                <a:gd name="T69" fmla="*/ 2561 h 3716"/>
                <a:gd name="T70" fmla="*/ 241 w 400"/>
                <a:gd name="T71" fmla="*/ 2395 h 3716"/>
                <a:gd name="T72" fmla="*/ 254 w 400"/>
                <a:gd name="T73" fmla="*/ 2231 h 3716"/>
                <a:gd name="T74" fmla="*/ 264 w 400"/>
                <a:gd name="T75" fmla="*/ 2075 h 3716"/>
                <a:gd name="T76" fmla="*/ 270 w 400"/>
                <a:gd name="T77" fmla="*/ 1935 h 3716"/>
                <a:gd name="T78" fmla="*/ 277 w 400"/>
                <a:gd name="T79" fmla="*/ 1820 h 3716"/>
                <a:gd name="T80" fmla="*/ 277 w 400"/>
                <a:gd name="T81" fmla="*/ 1736 h 3716"/>
                <a:gd name="T82" fmla="*/ 274 w 400"/>
                <a:gd name="T83" fmla="*/ 1641 h 3716"/>
                <a:gd name="T84" fmla="*/ 267 w 400"/>
                <a:gd name="T85" fmla="*/ 1500 h 3716"/>
                <a:gd name="T86" fmla="*/ 257 w 400"/>
                <a:gd name="T87" fmla="*/ 1325 h 3716"/>
                <a:gd name="T88" fmla="*/ 244 w 400"/>
                <a:gd name="T89" fmla="*/ 1126 h 3716"/>
                <a:gd name="T90" fmla="*/ 228 w 400"/>
                <a:gd name="T91" fmla="*/ 914 h 3716"/>
                <a:gd name="T92" fmla="*/ 208 w 400"/>
                <a:gd name="T93" fmla="*/ 702 h 3716"/>
                <a:gd name="T94" fmla="*/ 189 w 400"/>
                <a:gd name="T95" fmla="*/ 503 h 3716"/>
                <a:gd name="T96" fmla="*/ 167 w 400"/>
                <a:gd name="T97" fmla="*/ 326 h 3716"/>
                <a:gd name="T98" fmla="*/ 143 w 400"/>
                <a:gd name="T99" fmla="*/ 190 h 3716"/>
                <a:gd name="T100" fmla="*/ 124 w 400"/>
                <a:gd name="T101" fmla="*/ 95 h 3716"/>
                <a:gd name="T102" fmla="*/ 107 w 400"/>
                <a:gd name="T103" fmla="*/ 42 h 3716"/>
                <a:gd name="T104" fmla="*/ 101 w 400"/>
                <a:gd name="T105" fmla="*/ 14 h 3716"/>
                <a:gd name="T106" fmla="*/ 104 w 400"/>
                <a:gd name="T107" fmla="*/ 0 h 3716"/>
                <a:gd name="T108" fmla="*/ 118 w 400"/>
                <a:gd name="T109" fmla="*/ 3 h 3716"/>
                <a:gd name="T110" fmla="*/ 134 w 400"/>
                <a:gd name="T111" fmla="*/ 23 h 3716"/>
                <a:gd name="T112" fmla="*/ 156 w 400"/>
                <a:gd name="T113" fmla="*/ 52 h 3716"/>
                <a:gd name="T114" fmla="*/ 179 w 400"/>
                <a:gd name="T115" fmla="*/ 91 h 3716"/>
                <a:gd name="T116" fmla="*/ 202 w 400"/>
                <a:gd name="T117" fmla="*/ 138 h 3716"/>
                <a:gd name="T118" fmla="*/ 225 w 400"/>
                <a:gd name="T119" fmla="*/ 190 h 3716"/>
                <a:gd name="T120" fmla="*/ 244 w 400"/>
                <a:gd name="T121" fmla="*/ 241 h 3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0" h="3716">
                  <a:moveTo>
                    <a:pt x="244" y="241"/>
                  </a:moveTo>
                  <a:lnTo>
                    <a:pt x="267" y="333"/>
                  </a:lnTo>
                  <a:lnTo>
                    <a:pt x="290" y="447"/>
                  </a:lnTo>
                  <a:lnTo>
                    <a:pt x="313" y="585"/>
                  </a:lnTo>
                  <a:lnTo>
                    <a:pt x="335" y="737"/>
                  </a:lnTo>
                  <a:lnTo>
                    <a:pt x="354" y="901"/>
                  </a:lnTo>
                  <a:lnTo>
                    <a:pt x="371" y="1074"/>
                  </a:lnTo>
                  <a:lnTo>
                    <a:pt x="384" y="1246"/>
                  </a:lnTo>
                  <a:lnTo>
                    <a:pt x="393" y="1419"/>
                  </a:lnTo>
                  <a:lnTo>
                    <a:pt x="397" y="1582"/>
                  </a:lnTo>
                  <a:lnTo>
                    <a:pt x="400" y="1736"/>
                  </a:lnTo>
                  <a:lnTo>
                    <a:pt x="390" y="1899"/>
                  </a:lnTo>
                  <a:lnTo>
                    <a:pt x="374" y="2094"/>
                  </a:lnTo>
                  <a:lnTo>
                    <a:pt x="351" y="2314"/>
                  </a:lnTo>
                  <a:lnTo>
                    <a:pt x="319" y="2544"/>
                  </a:lnTo>
                  <a:lnTo>
                    <a:pt x="283" y="2783"/>
                  </a:lnTo>
                  <a:lnTo>
                    <a:pt x="238" y="3015"/>
                  </a:lnTo>
                  <a:lnTo>
                    <a:pt x="189" y="3233"/>
                  </a:lnTo>
                  <a:lnTo>
                    <a:pt x="137" y="3429"/>
                  </a:lnTo>
                  <a:lnTo>
                    <a:pt x="82" y="3595"/>
                  </a:lnTo>
                  <a:lnTo>
                    <a:pt x="27" y="3716"/>
                  </a:lnTo>
                  <a:lnTo>
                    <a:pt x="24" y="3716"/>
                  </a:lnTo>
                  <a:lnTo>
                    <a:pt x="17" y="3712"/>
                  </a:lnTo>
                  <a:lnTo>
                    <a:pt x="7" y="3703"/>
                  </a:lnTo>
                  <a:lnTo>
                    <a:pt x="0" y="3683"/>
                  </a:lnTo>
                  <a:lnTo>
                    <a:pt x="0" y="3644"/>
                  </a:lnTo>
                  <a:lnTo>
                    <a:pt x="4" y="3589"/>
                  </a:lnTo>
                  <a:lnTo>
                    <a:pt x="17" y="3510"/>
                  </a:lnTo>
                  <a:lnTo>
                    <a:pt x="43" y="3402"/>
                  </a:lnTo>
                  <a:lnTo>
                    <a:pt x="82" y="3262"/>
                  </a:lnTo>
                  <a:lnTo>
                    <a:pt x="140" y="3090"/>
                  </a:lnTo>
                  <a:lnTo>
                    <a:pt x="163" y="2995"/>
                  </a:lnTo>
                  <a:lnTo>
                    <a:pt x="189" y="2867"/>
                  </a:lnTo>
                  <a:lnTo>
                    <a:pt x="208" y="2721"/>
                  </a:lnTo>
                  <a:lnTo>
                    <a:pt x="225" y="2561"/>
                  </a:lnTo>
                  <a:lnTo>
                    <a:pt x="241" y="2395"/>
                  </a:lnTo>
                  <a:lnTo>
                    <a:pt x="254" y="2231"/>
                  </a:lnTo>
                  <a:lnTo>
                    <a:pt x="264" y="2075"/>
                  </a:lnTo>
                  <a:lnTo>
                    <a:pt x="270" y="1935"/>
                  </a:lnTo>
                  <a:lnTo>
                    <a:pt x="277" y="1820"/>
                  </a:lnTo>
                  <a:lnTo>
                    <a:pt x="277" y="1736"/>
                  </a:lnTo>
                  <a:lnTo>
                    <a:pt x="274" y="1641"/>
                  </a:lnTo>
                  <a:lnTo>
                    <a:pt x="267" y="1500"/>
                  </a:lnTo>
                  <a:lnTo>
                    <a:pt x="257" y="1325"/>
                  </a:lnTo>
                  <a:lnTo>
                    <a:pt x="244" y="1126"/>
                  </a:lnTo>
                  <a:lnTo>
                    <a:pt x="228" y="914"/>
                  </a:lnTo>
                  <a:lnTo>
                    <a:pt x="208" y="702"/>
                  </a:lnTo>
                  <a:lnTo>
                    <a:pt x="189" y="503"/>
                  </a:lnTo>
                  <a:lnTo>
                    <a:pt x="167" y="326"/>
                  </a:lnTo>
                  <a:lnTo>
                    <a:pt x="143" y="190"/>
                  </a:lnTo>
                  <a:lnTo>
                    <a:pt x="124" y="95"/>
                  </a:lnTo>
                  <a:lnTo>
                    <a:pt x="107" y="42"/>
                  </a:lnTo>
                  <a:lnTo>
                    <a:pt x="101" y="14"/>
                  </a:lnTo>
                  <a:lnTo>
                    <a:pt x="104" y="0"/>
                  </a:lnTo>
                  <a:lnTo>
                    <a:pt x="118" y="3"/>
                  </a:lnTo>
                  <a:lnTo>
                    <a:pt x="134" y="23"/>
                  </a:lnTo>
                  <a:lnTo>
                    <a:pt x="156" y="52"/>
                  </a:lnTo>
                  <a:lnTo>
                    <a:pt x="179" y="91"/>
                  </a:lnTo>
                  <a:lnTo>
                    <a:pt x="202" y="138"/>
                  </a:lnTo>
                  <a:lnTo>
                    <a:pt x="225" y="190"/>
                  </a:lnTo>
                  <a:lnTo>
                    <a:pt x="244" y="241"/>
                  </a:lnTo>
                  <a:close/>
                </a:path>
              </a:pathLst>
            </a:custGeom>
            <a:solidFill>
              <a:srgbClr val="D87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74" name="Freeform 1246"/>
            <p:cNvSpPr>
              <a:spLocks/>
            </p:cNvSpPr>
            <p:nvPr/>
          </p:nvSpPr>
          <p:spPr bwMode="auto">
            <a:xfrm>
              <a:off x="1062" y="2941"/>
              <a:ext cx="51" cy="54"/>
            </a:xfrm>
            <a:custGeom>
              <a:avLst/>
              <a:gdLst>
                <a:gd name="T0" fmla="*/ 1108 w 1172"/>
                <a:gd name="T1" fmla="*/ 206 h 1530"/>
                <a:gd name="T2" fmla="*/ 1029 w 1172"/>
                <a:gd name="T3" fmla="*/ 339 h 1530"/>
                <a:gd name="T4" fmla="*/ 938 w 1172"/>
                <a:gd name="T5" fmla="*/ 477 h 1530"/>
                <a:gd name="T6" fmla="*/ 837 w 1172"/>
                <a:gd name="T7" fmla="*/ 617 h 1530"/>
                <a:gd name="T8" fmla="*/ 727 w 1172"/>
                <a:gd name="T9" fmla="*/ 764 h 1530"/>
                <a:gd name="T10" fmla="*/ 611 w 1172"/>
                <a:gd name="T11" fmla="*/ 907 h 1530"/>
                <a:gd name="T12" fmla="*/ 493 w 1172"/>
                <a:gd name="T13" fmla="*/ 1048 h 1530"/>
                <a:gd name="T14" fmla="*/ 370 w 1172"/>
                <a:gd name="T15" fmla="*/ 1181 h 1530"/>
                <a:gd name="T16" fmla="*/ 253 w 1172"/>
                <a:gd name="T17" fmla="*/ 1308 h 1530"/>
                <a:gd name="T18" fmla="*/ 140 w 1172"/>
                <a:gd name="T19" fmla="*/ 1426 h 1530"/>
                <a:gd name="T20" fmla="*/ 33 w 1172"/>
                <a:gd name="T21" fmla="*/ 1530 h 1530"/>
                <a:gd name="T22" fmla="*/ 26 w 1172"/>
                <a:gd name="T23" fmla="*/ 1530 h 1530"/>
                <a:gd name="T24" fmla="*/ 17 w 1172"/>
                <a:gd name="T25" fmla="*/ 1527 h 1530"/>
                <a:gd name="T26" fmla="*/ 9 w 1172"/>
                <a:gd name="T27" fmla="*/ 1524 h 1530"/>
                <a:gd name="T28" fmla="*/ 3 w 1172"/>
                <a:gd name="T29" fmla="*/ 1521 h 1530"/>
                <a:gd name="T30" fmla="*/ 0 w 1172"/>
                <a:gd name="T31" fmla="*/ 1510 h 1530"/>
                <a:gd name="T32" fmla="*/ 0 w 1172"/>
                <a:gd name="T33" fmla="*/ 1498 h 1530"/>
                <a:gd name="T34" fmla="*/ 9 w 1172"/>
                <a:gd name="T35" fmla="*/ 1478 h 1530"/>
                <a:gd name="T36" fmla="*/ 29 w 1172"/>
                <a:gd name="T37" fmla="*/ 1455 h 1530"/>
                <a:gd name="T38" fmla="*/ 55 w 1172"/>
                <a:gd name="T39" fmla="*/ 1426 h 1530"/>
                <a:gd name="T40" fmla="*/ 117 w 1172"/>
                <a:gd name="T41" fmla="*/ 1364 h 1530"/>
                <a:gd name="T42" fmla="*/ 198 w 1172"/>
                <a:gd name="T43" fmla="*/ 1276 h 1530"/>
                <a:gd name="T44" fmla="*/ 295 w 1172"/>
                <a:gd name="T45" fmla="*/ 1165 h 1530"/>
                <a:gd name="T46" fmla="*/ 405 w 1172"/>
                <a:gd name="T47" fmla="*/ 1038 h 1530"/>
                <a:gd name="T48" fmla="*/ 523 w 1172"/>
                <a:gd name="T49" fmla="*/ 894 h 1530"/>
                <a:gd name="T50" fmla="*/ 639 w 1172"/>
                <a:gd name="T51" fmla="*/ 744 h 1530"/>
                <a:gd name="T52" fmla="*/ 754 w 1172"/>
                <a:gd name="T53" fmla="*/ 591 h 1530"/>
                <a:gd name="T54" fmla="*/ 858 w 1172"/>
                <a:gd name="T55" fmla="*/ 438 h 1530"/>
                <a:gd name="T56" fmla="*/ 948 w 1172"/>
                <a:gd name="T57" fmla="*/ 290 h 1530"/>
                <a:gd name="T58" fmla="*/ 1020 w 1172"/>
                <a:gd name="T59" fmla="*/ 154 h 1530"/>
                <a:gd name="T60" fmla="*/ 1045 w 1172"/>
                <a:gd name="T61" fmla="*/ 98 h 1530"/>
                <a:gd name="T62" fmla="*/ 1078 w 1172"/>
                <a:gd name="T63" fmla="*/ 55 h 1530"/>
                <a:gd name="T64" fmla="*/ 1108 w 1172"/>
                <a:gd name="T65" fmla="*/ 24 h 1530"/>
                <a:gd name="T66" fmla="*/ 1133 w 1172"/>
                <a:gd name="T67" fmla="*/ 7 h 1530"/>
                <a:gd name="T68" fmla="*/ 1153 w 1172"/>
                <a:gd name="T69" fmla="*/ 0 h 1530"/>
                <a:gd name="T70" fmla="*/ 1166 w 1172"/>
                <a:gd name="T71" fmla="*/ 10 h 1530"/>
                <a:gd name="T72" fmla="*/ 1172 w 1172"/>
                <a:gd name="T73" fmla="*/ 36 h 1530"/>
                <a:gd name="T74" fmla="*/ 1163 w 1172"/>
                <a:gd name="T75" fmla="*/ 76 h 1530"/>
                <a:gd name="T76" fmla="*/ 1143 w 1172"/>
                <a:gd name="T77" fmla="*/ 134 h 1530"/>
                <a:gd name="T78" fmla="*/ 1108 w 1172"/>
                <a:gd name="T79" fmla="*/ 206 h 1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72" h="1530">
                  <a:moveTo>
                    <a:pt x="1108" y="206"/>
                  </a:moveTo>
                  <a:lnTo>
                    <a:pt x="1029" y="339"/>
                  </a:lnTo>
                  <a:lnTo>
                    <a:pt x="938" y="477"/>
                  </a:lnTo>
                  <a:lnTo>
                    <a:pt x="837" y="617"/>
                  </a:lnTo>
                  <a:lnTo>
                    <a:pt x="727" y="764"/>
                  </a:lnTo>
                  <a:lnTo>
                    <a:pt x="611" y="907"/>
                  </a:lnTo>
                  <a:lnTo>
                    <a:pt x="493" y="1048"/>
                  </a:lnTo>
                  <a:lnTo>
                    <a:pt x="370" y="1181"/>
                  </a:lnTo>
                  <a:lnTo>
                    <a:pt x="253" y="1308"/>
                  </a:lnTo>
                  <a:lnTo>
                    <a:pt x="140" y="1426"/>
                  </a:lnTo>
                  <a:lnTo>
                    <a:pt x="33" y="1530"/>
                  </a:lnTo>
                  <a:lnTo>
                    <a:pt x="26" y="1530"/>
                  </a:lnTo>
                  <a:lnTo>
                    <a:pt x="17" y="1527"/>
                  </a:lnTo>
                  <a:lnTo>
                    <a:pt x="9" y="1524"/>
                  </a:lnTo>
                  <a:lnTo>
                    <a:pt x="3" y="1521"/>
                  </a:lnTo>
                  <a:lnTo>
                    <a:pt x="0" y="1510"/>
                  </a:lnTo>
                  <a:lnTo>
                    <a:pt x="0" y="1498"/>
                  </a:lnTo>
                  <a:lnTo>
                    <a:pt x="9" y="1478"/>
                  </a:lnTo>
                  <a:lnTo>
                    <a:pt x="29" y="1455"/>
                  </a:lnTo>
                  <a:lnTo>
                    <a:pt x="55" y="1426"/>
                  </a:lnTo>
                  <a:lnTo>
                    <a:pt x="117" y="1364"/>
                  </a:lnTo>
                  <a:lnTo>
                    <a:pt x="198" y="1276"/>
                  </a:lnTo>
                  <a:lnTo>
                    <a:pt x="295" y="1165"/>
                  </a:lnTo>
                  <a:lnTo>
                    <a:pt x="405" y="1038"/>
                  </a:lnTo>
                  <a:lnTo>
                    <a:pt x="523" y="894"/>
                  </a:lnTo>
                  <a:lnTo>
                    <a:pt x="639" y="744"/>
                  </a:lnTo>
                  <a:lnTo>
                    <a:pt x="754" y="591"/>
                  </a:lnTo>
                  <a:lnTo>
                    <a:pt x="858" y="438"/>
                  </a:lnTo>
                  <a:lnTo>
                    <a:pt x="948" y="290"/>
                  </a:lnTo>
                  <a:lnTo>
                    <a:pt x="1020" y="154"/>
                  </a:lnTo>
                  <a:lnTo>
                    <a:pt x="1045" y="98"/>
                  </a:lnTo>
                  <a:lnTo>
                    <a:pt x="1078" y="55"/>
                  </a:lnTo>
                  <a:lnTo>
                    <a:pt x="1108" y="24"/>
                  </a:lnTo>
                  <a:lnTo>
                    <a:pt x="1133" y="7"/>
                  </a:lnTo>
                  <a:lnTo>
                    <a:pt x="1153" y="0"/>
                  </a:lnTo>
                  <a:lnTo>
                    <a:pt x="1166" y="10"/>
                  </a:lnTo>
                  <a:lnTo>
                    <a:pt x="1172" y="36"/>
                  </a:lnTo>
                  <a:lnTo>
                    <a:pt x="1163" y="76"/>
                  </a:lnTo>
                  <a:lnTo>
                    <a:pt x="1143" y="134"/>
                  </a:lnTo>
                  <a:lnTo>
                    <a:pt x="1108" y="206"/>
                  </a:lnTo>
                  <a:close/>
                </a:path>
              </a:pathLst>
            </a:custGeom>
            <a:solidFill>
              <a:srgbClr val="D87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grpSp>
      <p:sp>
        <p:nvSpPr>
          <p:cNvPr id="23775" name="Text Box 1247"/>
          <p:cNvSpPr txBox="1">
            <a:spLocks noChangeArrowheads="1"/>
          </p:cNvSpPr>
          <p:nvPr/>
        </p:nvSpPr>
        <p:spPr bwMode="auto">
          <a:xfrm>
            <a:off x="1565275" y="4303713"/>
            <a:ext cx="1719263" cy="1006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fontAlgn="base" hangingPunct="0">
              <a:spcBef>
                <a:spcPct val="0"/>
              </a:spcBef>
              <a:spcAft>
                <a:spcPct val="0"/>
              </a:spcAft>
            </a:pPr>
            <a:r>
              <a:rPr lang="en-US" altLang="el-GR" sz="3000" b="1" smtClean="0">
                <a:solidFill>
                  <a:srgbClr val="FFFFFF"/>
                </a:solidFill>
              </a:rPr>
              <a:t>Ούρα</a:t>
            </a:r>
          </a:p>
          <a:p>
            <a:pPr eaLnBrk="0" fontAlgn="base" hangingPunct="0">
              <a:spcBef>
                <a:spcPct val="0"/>
              </a:spcBef>
              <a:spcAft>
                <a:spcPct val="0"/>
              </a:spcAft>
            </a:pPr>
            <a:r>
              <a:rPr lang="en-US" altLang="el-GR" sz="3000" b="1" smtClean="0">
                <a:solidFill>
                  <a:srgbClr val="FFFFFF"/>
                </a:solidFill>
              </a:rPr>
              <a:t>30 mL/hr</a:t>
            </a:r>
          </a:p>
        </p:txBody>
      </p:sp>
      <p:grpSp>
        <p:nvGrpSpPr>
          <p:cNvPr id="23776" name="Group 1248"/>
          <p:cNvGrpSpPr>
            <a:grpSpLocks/>
          </p:cNvGrpSpPr>
          <p:nvPr/>
        </p:nvGrpSpPr>
        <p:grpSpPr bwMode="auto">
          <a:xfrm>
            <a:off x="6400800" y="5057775"/>
            <a:ext cx="1409700" cy="1449388"/>
            <a:chOff x="4848" y="2880"/>
            <a:chExt cx="888" cy="913"/>
          </a:xfrm>
        </p:grpSpPr>
        <p:sp>
          <p:nvSpPr>
            <p:cNvPr id="23777" name="Freeform 1249"/>
            <p:cNvSpPr>
              <a:spLocks/>
            </p:cNvSpPr>
            <p:nvPr/>
          </p:nvSpPr>
          <p:spPr bwMode="auto">
            <a:xfrm>
              <a:off x="5414" y="3280"/>
              <a:ext cx="71" cy="30"/>
            </a:xfrm>
            <a:custGeom>
              <a:avLst/>
              <a:gdLst>
                <a:gd name="T0" fmla="*/ 1072 w 1072"/>
                <a:gd name="T1" fmla="*/ 278 h 402"/>
                <a:gd name="T2" fmla="*/ 656 w 1072"/>
                <a:gd name="T3" fmla="*/ 314 h 402"/>
                <a:gd name="T4" fmla="*/ 304 w 1072"/>
                <a:gd name="T5" fmla="*/ 358 h 402"/>
                <a:gd name="T6" fmla="*/ 157 w 1072"/>
                <a:gd name="T7" fmla="*/ 400 h 402"/>
                <a:gd name="T8" fmla="*/ 63 w 1072"/>
                <a:gd name="T9" fmla="*/ 402 h 402"/>
                <a:gd name="T10" fmla="*/ 27 w 1072"/>
                <a:gd name="T11" fmla="*/ 393 h 402"/>
                <a:gd name="T12" fmla="*/ 0 w 1072"/>
                <a:gd name="T13" fmla="*/ 134 h 402"/>
                <a:gd name="T14" fmla="*/ 34 w 1072"/>
                <a:gd name="T15" fmla="*/ 116 h 402"/>
                <a:gd name="T16" fmla="*/ 130 w 1072"/>
                <a:gd name="T17" fmla="*/ 84 h 402"/>
                <a:gd name="T18" fmla="*/ 253 w 1072"/>
                <a:gd name="T19" fmla="*/ 81 h 402"/>
                <a:gd name="T20" fmla="*/ 622 w 1072"/>
                <a:gd name="T21" fmla="*/ 38 h 402"/>
                <a:gd name="T22" fmla="*/ 1054 w 1072"/>
                <a:gd name="T23" fmla="*/ 0 h 402"/>
                <a:gd name="T24" fmla="*/ 1072 w 1072"/>
                <a:gd name="T25" fmla="*/ 278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72" h="402">
                  <a:moveTo>
                    <a:pt x="1072" y="278"/>
                  </a:moveTo>
                  <a:lnTo>
                    <a:pt x="656" y="314"/>
                  </a:lnTo>
                  <a:lnTo>
                    <a:pt x="304" y="358"/>
                  </a:lnTo>
                  <a:lnTo>
                    <a:pt x="157" y="400"/>
                  </a:lnTo>
                  <a:lnTo>
                    <a:pt x="63" y="402"/>
                  </a:lnTo>
                  <a:lnTo>
                    <a:pt x="27" y="393"/>
                  </a:lnTo>
                  <a:lnTo>
                    <a:pt x="0" y="134"/>
                  </a:lnTo>
                  <a:lnTo>
                    <a:pt x="34" y="116"/>
                  </a:lnTo>
                  <a:lnTo>
                    <a:pt x="130" y="84"/>
                  </a:lnTo>
                  <a:lnTo>
                    <a:pt x="253" y="81"/>
                  </a:lnTo>
                  <a:lnTo>
                    <a:pt x="622" y="38"/>
                  </a:lnTo>
                  <a:lnTo>
                    <a:pt x="1054" y="0"/>
                  </a:lnTo>
                  <a:lnTo>
                    <a:pt x="1072" y="2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78" name="Freeform 1250"/>
            <p:cNvSpPr>
              <a:spLocks/>
            </p:cNvSpPr>
            <p:nvPr/>
          </p:nvSpPr>
          <p:spPr bwMode="auto">
            <a:xfrm>
              <a:off x="4848" y="2880"/>
              <a:ext cx="503" cy="495"/>
            </a:xfrm>
            <a:custGeom>
              <a:avLst/>
              <a:gdLst>
                <a:gd name="T0" fmla="*/ 2840 w 7547"/>
                <a:gd name="T1" fmla="*/ 922 h 6434"/>
                <a:gd name="T2" fmla="*/ 2804 w 7547"/>
                <a:gd name="T3" fmla="*/ 814 h 6434"/>
                <a:gd name="T4" fmla="*/ 2853 w 7547"/>
                <a:gd name="T5" fmla="*/ 699 h 6434"/>
                <a:gd name="T6" fmla="*/ 2980 w 7547"/>
                <a:gd name="T7" fmla="*/ 647 h 6434"/>
                <a:gd name="T8" fmla="*/ 3303 w 7547"/>
                <a:gd name="T9" fmla="*/ 572 h 6434"/>
                <a:gd name="T10" fmla="*/ 3456 w 7547"/>
                <a:gd name="T11" fmla="*/ 484 h 6434"/>
                <a:gd name="T12" fmla="*/ 3516 w 7547"/>
                <a:gd name="T13" fmla="*/ 394 h 6434"/>
                <a:gd name="T14" fmla="*/ 3728 w 7547"/>
                <a:gd name="T15" fmla="*/ 161 h 6434"/>
                <a:gd name="T16" fmla="*/ 3869 w 7547"/>
                <a:gd name="T17" fmla="*/ 86 h 6434"/>
                <a:gd name="T18" fmla="*/ 4171 w 7547"/>
                <a:gd name="T19" fmla="*/ 46 h 6434"/>
                <a:gd name="T20" fmla="*/ 4772 w 7547"/>
                <a:gd name="T21" fmla="*/ 10 h 6434"/>
                <a:gd name="T22" fmla="*/ 4865 w 7547"/>
                <a:gd name="T23" fmla="*/ 0 h 6434"/>
                <a:gd name="T24" fmla="*/ 5007 w 7547"/>
                <a:gd name="T25" fmla="*/ 32 h 6434"/>
                <a:gd name="T26" fmla="*/ 5273 w 7547"/>
                <a:gd name="T27" fmla="*/ 215 h 6434"/>
                <a:gd name="T28" fmla="*/ 5738 w 7547"/>
                <a:gd name="T29" fmla="*/ 606 h 6434"/>
                <a:gd name="T30" fmla="*/ 6551 w 7547"/>
                <a:gd name="T31" fmla="*/ 1341 h 6434"/>
                <a:gd name="T32" fmla="*/ 7151 w 7547"/>
                <a:gd name="T33" fmla="*/ 1933 h 6434"/>
                <a:gd name="T34" fmla="*/ 7484 w 7547"/>
                <a:gd name="T35" fmla="*/ 2320 h 6434"/>
                <a:gd name="T36" fmla="*/ 7532 w 7547"/>
                <a:gd name="T37" fmla="*/ 2435 h 6434"/>
                <a:gd name="T38" fmla="*/ 7544 w 7547"/>
                <a:gd name="T39" fmla="*/ 2601 h 6434"/>
                <a:gd name="T40" fmla="*/ 7486 w 7547"/>
                <a:gd name="T41" fmla="*/ 2880 h 6434"/>
                <a:gd name="T42" fmla="*/ 7261 w 7547"/>
                <a:gd name="T43" fmla="*/ 3373 h 6434"/>
                <a:gd name="T44" fmla="*/ 7073 w 7547"/>
                <a:gd name="T45" fmla="*/ 3741 h 6434"/>
                <a:gd name="T46" fmla="*/ 6913 w 7547"/>
                <a:gd name="T47" fmla="*/ 3924 h 6434"/>
                <a:gd name="T48" fmla="*/ 6694 w 7547"/>
                <a:gd name="T49" fmla="*/ 4080 h 6434"/>
                <a:gd name="T50" fmla="*/ 6455 w 7547"/>
                <a:gd name="T51" fmla="*/ 4250 h 6434"/>
                <a:gd name="T52" fmla="*/ 5975 w 7547"/>
                <a:gd name="T53" fmla="*/ 4471 h 6434"/>
                <a:gd name="T54" fmla="*/ 5624 w 7547"/>
                <a:gd name="T55" fmla="*/ 4649 h 6434"/>
                <a:gd name="T56" fmla="*/ 5418 w 7547"/>
                <a:gd name="T57" fmla="*/ 4796 h 6434"/>
                <a:gd name="T58" fmla="*/ 4984 w 7547"/>
                <a:gd name="T59" fmla="*/ 5131 h 6434"/>
                <a:gd name="T60" fmla="*/ 4747 w 7547"/>
                <a:gd name="T61" fmla="*/ 5257 h 6434"/>
                <a:gd name="T62" fmla="*/ 4071 w 7547"/>
                <a:gd name="T63" fmla="*/ 5563 h 6434"/>
                <a:gd name="T64" fmla="*/ 3684 w 7547"/>
                <a:gd name="T65" fmla="*/ 5775 h 6434"/>
                <a:gd name="T66" fmla="*/ 3354 w 7547"/>
                <a:gd name="T67" fmla="*/ 6006 h 6434"/>
                <a:gd name="T68" fmla="*/ 3034 w 7547"/>
                <a:gd name="T69" fmla="*/ 6213 h 6434"/>
                <a:gd name="T70" fmla="*/ 2688 w 7547"/>
                <a:gd name="T71" fmla="*/ 6363 h 6434"/>
                <a:gd name="T72" fmla="*/ 2393 w 7547"/>
                <a:gd name="T73" fmla="*/ 6432 h 6434"/>
                <a:gd name="T74" fmla="*/ 2251 w 7547"/>
                <a:gd name="T75" fmla="*/ 6425 h 6434"/>
                <a:gd name="T76" fmla="*/ 1989 w 7547"/>
                <a:gd name="T77" fmla="*/ 6118 h 6434"/>
                <a:gd name="T78" fmla="*/ 1150 w 7547"/>
                <a:gd name="T79" fmla="*/ 5054 h 6434"/>
                <a:gd name="T80" fmla="*/ 810 w 7547"/>
                <a:gd name="T81" fmla="*/ 4638 h 6434"/>
                <a:gd name="T82" fmla="*/ 190 w 7547"/>
                <a:gd name="T83" fmla="*/ 3746 h 6434"/>
                <a:gd name="T84" fmla="*/ 20 w 7547"/>
                <a:gd name="T85" fmla="*/ 3424 h 6434"/>
                <a:gd name="T86" fmla="*/ 2 w 7547"/>
                <a:gd name="T87" fmla="*/ 3232 h 6434"/>
                <a:gd name="T88" fmla="*/ 27 w 7547"/>
                <a:gd name="T89" fmla="*/ 3175 h 6434"/>
                <a:gd name="T90" fmla="*/ 136 w 7547"/>
                <a:gd name="T91" fmla="*/ 3000 h 6434"/>
                <a:gd name="T92" fmla="*/ 221 w 7547"/>
                <a:gd name="T93" fmla="*/ 2945 h 6434"/>
                <a:gd name="T94" fmla="*/ 466 w 7547"/>
                <a:gd name="T95" fmla="*/ 2850 h 6434"/>
                <a:gd name="T96" fmla="*/ 1441 w 7547"/>
                <a:gd name="T97" fmla="*/ 2346 h 6434"/>
                <a:gd name="T98" fmla="*/ 1766 w 7547"/>
                <a:gd name="T99" fmla="*/ 2113 h 6434"/>
                <a:gd name="T100" fmla="*/ 1947 w 7547"/>
                <a:gd name="T101" fmla="*/ 1954 h 6434"/>
                <a:gd name="T102" fmla="*/ 2126 w 7547"/>
                <a:gd name="T103" fmla="*/ 1847 h 6434"/>
                <a:gd name="T104" fmla="*/ 2414 w 7547"/>
                <a:gd name="T105" fmla="*/ 1770 h 6434"/>
                <a:gd name="T106" fmla="*/ 2592 w 7547"/>
                <a:gd name="T107" fmla="*/ 1666 h 6434"/>
                <a:gd name="T108" fmla="*/ 2748 w 7547"/>
                <a:gd name="T109" fmla="*/ 1539 h 6434"/>
                <a:gd name="T110" fmla="*/ 3012 w 7547"/>
                <a:gd name="T111" fmla="*/ 1420 h 6434"/>
                <a:gd name="T112" fmla="*/ 2889 w 7547"/>
                <a:gd name="T113" fmla="*/ 982 h 6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547" h="6434">
                  <a:moveTo>
                    <a:pt x="2889" y="982"/>
                  </a:moveTo>
                  <a:lnTo>
                    <a:pt x="2840" y="922"/>
                  </a:lnTo>
                  <a:lnTo>
                    <a:pt x="2811" y="866"/>
                  </a:lnTo>
                  <a:lnTo>
                    <a:pt x="2804" y="814"/>
                  </a:lnTo>
                  <a:lnTo>
                    <a:pt x="2829" y="728"/>
                  </a:lnTo>
                  <a:lnTo>
                    <a:pt x="2853" y="699"/>
                  </a:lnTo>
                  <a:lnTo>
                    <a:pt x="2889" y="676"/>
                  </a:lnTo>
                  <a:lnTo>
                    <a:pt x="2980" y="647"/>
                  </a:lnTo>
                  <a:lnTo>
                    <a:pt x="3120" y="613"/>
                  </a:lnTo>
                  <a:lnTo>
                    <a:pt x="3303" y="572"/>
                  </a:lnTo>
                  <a:lnTo>
                    <a:pt x="3404" y="537"/>
                  </a:lnTo>
                  <a:lnTo>
                    <a:pt x="3456" y="484"/>
                  </a:lnTo>
                  <a:lnTo>
                    <a:pt x="3484" y="445"/>
                  </a:lnTo>
                  <a:lnTo>
                    <a:pt x="3516" y="394"/>
                  </a:lnTo>
                  <a:lnTo>
                    <a:pt x="3605" y="283"/>
                  </a:lnTo>
                  <a:lnTo>
                    <a:pt x="3728" y="161"/>
                  </a:lnTo>
                  <a:lnTo>
                    <a:pt x="3798" y="113"/>
                  </a:lnTo>
                  <a:lnTo>
                    <a:pt x="3869" y="86"/>
                  </a:lnTo>
                  <a:lnTo>
                    <a:pt x="4024" y="58"/>
                  </a:lnTo>
                  <a:lnTo>
                    <a:pt x="4171" y="46"/>
                  </a:lnTo>
                  <a:lnTo>
                    <a:pt x="4431" y="39"/>
                  </a:lnTo>
                  <a:lnTo>
                    <a:pt x="4772" y="10"/>
                  </a:lnTo>
                  <a:lnTo>
                    <a:pt x="4798" y="5"/>
                  </a:lnTo>
                  <a:lnTo>
                    <a:pt x="4865" y="0"/>
                  </a:lnTo>
                  <a:lnTo>
                    <a:pt x="4955" y="14"/>
                  </a:lnTo>
                  <a:lnTo>
                    <a:pt x="5007" y="32"/>
                  </a:lnTo>
                  <a:lnTo>
                    <a:pt x="5056" y="61"/>
                  </a:lnTo>
                  <a:lnTo>
                    <a:pt x="5273" y="215"/>
                  </a:lnTo>
                  <a:lnTo>
                    <a:pt x="5341" y="265"/>
                  </a:lnTo>
                  <a:lnTo>
                    <a:pt x="5738" y="606"/>
                  </a:lnTo>
                  <a:lnTo>
                    <a:pt x="6128" y="952"/>
                  </a:lnTo>
                  <a:lnTo>
                    <a:pt x="6551" y="1341"/>
                  </a:lnTo>
                  <a:lnTo>
                    <a:pt x="6880" y="1657"/>
                  </a:lnTo>
                  <a:lnTo>
                    <a:pt x="7151" y="1933"/>
                  </a:lnTo>
                  <a:lnTo>
                    <a:pt x="7402" y="2209"/>
                  </a:lnTo>
                  <a:lnTo>
                    <a:pt x="7484" y="2320"/>
                  </a:lnTo>
                  <a:lnTo>
                    <a:pt x="7511" y="2371"/>
                  </a:lnTo>
                  <a:lnTo>
                    <a:pt x="7532" y="2435"/>
                  </a:lnTo>
                  <a:lnTo>
                    <a:pt x="7547" y="2511"/>
                  </a:lnTo>
                  <a:lnTo>
                    <a:pt x="7544" y="2601"/>
                  </a:lnTo>
                  <a:lnTo>
                    <a:pt x="7518" y="2765"/>
                  </a:lnTo>
                  <a:lnTo>
                    <a:pt x="7486" y="2880"/>
                  </a:lnTo>
                  <a:lnTo>
                    <a:pt x="7428" y="3004"/>
                  </a:lnTo>
                  <a:lnTo>
                    <a:pt x="7261" y="3373"/>
                  </a:lnTo>
                  <a:lnTo>
                    <a:pt x="7133" y="3633"/>
                  </a:lnTo>
                  <a:lnTo>
                    <a:pt x="7073" y="3741"/>
                  </a:lnTo>
                  <a:lnTo>
                    <a:pt x="7017" y="3820"/>
                  </a:lnTo>
                  <a:lnTo>
                    <a:pt x="6913" y="3924"/>
                  </a:lnTo>
                  <a:lnTo>
                    <a:pt x="6801" y="4006"/>
                  </a:lnTo>
                  <a:lnTo>
                    <a:pt x="6694" y="4080"/>
                  </a:lnTo>
                  <a:lnTo>
                    <a:pt x="6604" y="4156"/>
                  </a:lnTo>
                  <a:lnTo>
                    <a:pt x="6455" y="4250"/>
                  </a:lnTo>
                  <a:lnTo>
                    <a:pt x="6218" y="4363"/>
                  </a:lnTo>
                  <a:lnTo>
                    <a:pt x="5975" y="4471"/>
                  </a:lnTo>
                  <a:lnTo>
                    <a:pt x="5810" y="4552"/>
                  </a:lnTo>
                  <a:lnTo>
                    <a:pt x="5624" y="4649"/>
                  </a:lnTo>
                  <a:lnTo>
                    <a:pt x="5536" y="4690"/>
                  </a:lnTo>
                  <a:lnTo>
                    <a:pt x="5418" y="4796"/>
                  </a:lnTo>
                  <a:lnTo>
                    <a:pt x="5197" y="4979"/>
                  </a:lnTo>
                  <a:lnTo>
                    <a:pt x="4984" y="5131"/>
                  </a:lnTo>
                  <a:lnTo>
                    <a:pt x="4865" y="5199"/>
                  </a:lnTo>
                  <a:lnTo>
                    <a:pt x="4747" y="5257"/>
                  </a:lnTo>
                  <a:lnTo>
                    <a:pt x="4452" y="5384"/>
                  </a:lnTo>
                  <a:lnTo>
                    <a:pt x="4071" y="5563"/>
                  </a:lnTo>
                  <a:lnTo>
                    <a:pt x="3874" y="5664"/>
                  </a:lnTo>
                  <a:lnTo>
                    <a:pt x="3684" y="5775"/>
                  </a:lnTo>
                  <a:lnTo>
                    <a:pt x="3507" y="5890"/>
                  </a:lnTo>
                  <a:lnTo>
                    <a:pt x="3354" y="6006"/>
                  </a:lnTo>
                  <a:lnTo>
                    <a:pt x="3203" y="6116"/>
                  </a:lnTo>
                  <a:lnTo>
                    <a:pt x="3034" y="6213"/>
                  </a:lnTo>
                  <a:lnTo>
                    <a:pt x="2860" y="6296"/>
                  </a:lnTo>
                  <a:lnTo>
                    <a:pt x="2688" y="6363"/>
                  </a:lnTo>
                  <a:lnTo>
                    <a:pt x="2529" y="6406"/>
                  </a:lnTo>
                  <a:lnTo>
                    <a:pt x="2393" y="6432"/>
                  </a:lnTo>
                  <a:lnTo>
                    <a:pt x="2289" y="6434"/>
                  </a:lnTo>
                  <a:lnTo>
                    <a:pt x="2251" y="6425"/>
                  </a:lnTo>
                  <a:lnTo>
                    <a:pt x="2226" y="6409"/>
                  </a:lnTo>
                  <a:lnTo>
                    <a:pt x="1989" y="6118"/>
                  </a:lnTo>
                  <a:lnTo>
                    <a:pt x="1562" y="5578"/>
                  </a:lnTo>
                  <a:lnTo>
                    <a:pt x="1150" y="5054"/>
                  </a:lnTo>
                  <a:lnTo>
                    <a:pt x="956" y="4821"/>
                  </a:lnTo>
                  <a:lnTo>
                    <a:pt x="810" y="4638"/>
                  </a:lnTo>
                  <a:lnTo>
                    <a:pt x="503" y="4216"/>
                  </a:lnTo>
                  <a:lnTo>
                    <a:pt x="190" y="3746"/>
                  </a:lnTo>
                  <a:lnTo>
                    <a:pt x="78" y="3555"/>
                  </a:lnTo>
                  <a:lnTo>
                    <a:pt x="20" y="3424"/>
                  </a:lnTo>
                  <a:lnTo>
                    <a:pt x="0" y="3306"/>
                  </a:lnTo>
                  <a:lnTo>
                    <a:pt x="2" y="3232"/>
                  </a:lnTo>
                  <a:lnTo>
                    <a:pt x="15" y="3191"/>
                  </a:lnTo>
                  <a:lnTo>
                    <a:pt x="27" y="3175"/>
                  </a:lnTo>
                  <a:lnTo>
                    <a:pt x="120" y="3032"/>
                  </a:lnTo>
                  <a:lnTo>
                    <a:pt x="136" y="3000"/>
                  </a:lnTo>
                  <a:lnTo>
                    <a:pt x="155" y="2979"/>
                  </a:lnTo>
                  <a:lnTo>
                    <a:pt x="221" y="2945"/>
                  </a:lnTo>
                  <a:lnTo>
                    <a:pt x="324" y="2903"/>
                  </a:lnTo>
                  <a:lnTo>
                    <a:pt x="466" y="2850"/>
                  </a:lnTo>
                  <a:lnTo>
                    <a:pt x="1040" y="2550"/>
                  </a:lnTo>
                  <a:lnTo>
                    <a:pt x="1441" y="2346"/>
                  </a:lnTo>
                  <a:lnTo>
                    <a:pt x="1634" y="2253"/>
                  </a:lnTo>
                  <a:lnTo>
                    <a:pt x="1766" y="2113"/>
                  </a:lnTo>
                  <a:lnTo>
                    <a:pt x="1887" y="2002"/>
                  </a:lnTo>
                  <a:lnTo>
                    <a:pt x="1947" y="1954"/>
                  </a:lnTo>
                  <a:lnTo>
                    <a:pt x="2003" y="1922"/>
                  </a:lnTo>
                  <a:lnTo>
                    <a:pt x="2126" y="1847"/>
                  </a:lnTo>
                  <a:lnTo>
                    <a:pt x="2216" y="1815"/>
                  </a:lnTo>
                  <a:lnTo>
                    <a:pt x="2414" y="1770"/>
                  </a:lnTo>
                  <a:lnTo>
                    <a:pt x="2535" y="1738"/>
                  </a:lnTo>
                  <a:lnTo>
                    <a:pt x="2592" y="1666"/>
                  </a:lnTo>
                  <a:lnTo>
                    <a:pt x="2660" y="1601"/>
                  </a:lnTo>
                  <a:lnTo>
                    <a:pt x="2748" y="1539"/>
                  </a:lnTo>
                  <a:lnTo>
                    <a:pt x="2871" y="1477"/>
                  </a:lnTo>
                  <a:lnTo>
                    <a:pt x="3012" y="1420"/>
                  </a:lnTo>
                  <a:lnTo>
                    <a:pt x="3180" y="1359"/>
                  </a:lnTo>
                  <a:lnTo>
                    <a:pt x="2889" y="982"/>
                  </a:lnTo>
                  <a:close/>
                </a:path>
              </a:pathLst>
            </a:custGeom>
            <a:solidFill>
              <a:srgbClr val="A6A6A6"/>
            </a:solidFill>
            <a:ln w="1651">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79" name="Freeform 1251"/>
            <p:cNvSpPr>
              <a:spLocks/>
            </p:cNvSpPr>
            <p:nvPr/>
          </p:nvSpPr>
          <p:spPr bwMode="auto">
            <a:xfrm>
              <a:off x="5381" y="3286"/>
              <a:ext cx="39" cy="30"/>
            </a:xfrm>
            <a:custGeom>
              <a:avLst/>
              <a:gdLst>
                <a:gd name="T0" fmla="*/ 511 w 587"/>
                <a:gd name="T1" fmla="*/ 355 h 396"/>
                <a:gd name="T2" fmla="*/ 546 w 587"/>
                <a:gd name="T3" fmla="*/ 337 h 396"/>
                <a:gd name="T4" fmla="*/ 571 w 587"/>
                <a:gd name="T5" fmla="*/ 298 h 396"/>
                <a:gd name="T6" fmla="*/ 587 w 587"/>
                <a:gd name="T7" fmla="*/ 240 h 396"/>
                <a:gd name="T8" fmla="*/ 587 w 587"/>
                <a:gd name="T9" fmla="*/ 170 h 396"/>
                <a:gd name="T10" fmla="*/ 573 w 587"/>
                <a:gd name="T11" fmla="*/ 102 h 396"/>
                <a:gd name="T12" fmla="*/ 550 w 587"/>
                <a:gd name="T13" fmla="*/ 46 h 396"/>
                <a:gd name="T14" fmla="*/ 520 w 587"/>
                <a:gd name="T15" fmla="*/ 12 h 396"/>
                <a:gd name="T16" fmla="*/ 501 w 587"/>
                <a:gd name="T17" fmla="*/ 3 h 396"/>
                <a:gd name="T18" fmla="*/ 483 w 587"/>
                <a:gd name="T19" fmla="*/ 0 h 396"/>
                <a:gd name="T20" fmla="*/ 0 w 587"/>
                <a:gd name="T21" fmla="*/ 42 h 396"/>
                <a:gd name="T22" fmla="*/ 18 w 587"/>
                <a:gd name="T23" fmla="*/ 44 h 396"/>
                <a:gd name="T24" fmla="*/ 38 w 587"/>
                <a:gd name="T25" fmla="*/ 53 h 396"/>
                <a:gd name="T26" fmla="*/ 70 w 587"/>
                <a:gd name="T27" fmla="*/ 90 h 396"/>
                <a:gd name="T28" fmla="*/ 92 w 587"/>
                <a:gd name="T29" fmla="*/ 145 h 396"/>
                <a:gd name="T30" fmla="*/ 105 w 587"/>
                <a:gd name="T31" fmla="*/ 215 h 396"/>
                <a:gd name="T32" fmla="*/ 105 w 587"/>
                <a:gd name="T33" fmla="*/ 283 h 396"/>
                <a:gd name="T34" fmla="*/ 88 w 587"/>
                <a:gd name="T35" fmla="*/ 341 h 396"/>
                <a:gd name="T36" fmla="*/ 65 w 587"/>
                <a:gd name="T37" fmla="*/ 380 h 396"/>
                <a:gd name="T38" fmla="*/ 30 w 587"/>
                <a:gd name="T39" fmla="*/ 396 h 396"/>
                <a:gd name="T40" fmla="*/ 511 w 587"/>
                <a:gd name="T41" fmla="*/ 355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87" h="396">
                  <a:moveTo>
                    <a:pt x="511" y="355"/>
                  </a:moveTo>
                  <a:lnTo>
                    <a:pt x="546" y="337"/>
                  </a:lnTo>
                  <a:lnTo>
                    <a:pt x="571" y="298"/>
                  </a:lnTo>
                  <a:lnTo>
                    <a:pt x="587" y="240"/>
                  </a:lnTo>
                  <a:lnTo>
                    <a:pt x="587" y="170"/>
                  </a:lnTo>
                  <a:lnTo>
                    <a:pt x="573" y="102"/>
                  </a:lnTo>
                  <a:lnTo>
                    <a:pt x="550" y="46"/>
                  </a:lnTo>
                  <a:lnTo>
                    <a:pt x="520" y="12"/>
                  </a:lnTo>
                  <a:lnTo>
                    <a:pt x="501" y="3"/>
                  </a:lnTo>
                  <a:lnTo>
                    <a:pt x="483" y="0"/>
                  </a:lnTo>
                  <a:lnTo>
                    <a:pt x="0" y="42"/>
                  </a:lnTo>
                  <a:lnTo>
                    <a:pt x="18" y="44"/>
                  </a:lnTo>
                  <a:lnTo>
                    <a:pt x="38" y="53"/>
                  </a:lnTo>
                  <a:lnTo>
                    <a:pt x="70" y="90"/>
                  </a:lnTo>
                  <a:lnTo>
                    <a:pt x="92" y="145"/>
                  </a:lnTo>
                  <a:lnTo>
                    <a:pt x="105" y="215"/>
                  </a:lnTo>
                  <a:lnTo>
                    <a:pt x="105" y="283"/>
                  </a:lnTo>
                  <a:lnTo>
                    <a:pt x="88" y="341"/>
                  </a:lnTo>
                  <a:lnTo>
                    <a:pt x="65" y="380"/>
                  </a:lnTo>
                  <a:lnTo>
                    <a:pt x="30" y="396"/>
                  </a:lnTo>
                  <a:lnTo>
                    <a:pt x="511" y="355"/>
                  </a:lnTo>
                  <a:close/>
                </a:path>
              </a:pathLst>
            </a:custGeom>
            <a:solidFill>
              <a:srgbClr val="B3B3B3"/>
            </a:solidFill>
            <a:ln w="1588">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80" name="Freeform 1252"/>
            <p:cNvSpPr>
              <a:spLocks/>
            </p:cNvSpPr>
            <p:nvPr/>
          </p:nvSpPr>
          <p:spPr bwMode="auto">
            <a:xfrm>
              <a:off x="5395" y="3281"/>
              <a:ext cx="14" cy="15"/>
            </a:xfrm>
            <a:custGeom>
              <a:avLst/>
              <a:gdLst>
                <a:gd name="T0" fmla="*/ 0 w 214"/>
                <a:gd name="T1" fmla="*/ 115 h 199"/>
                <a:gd name="T2" fmla="*/ 0 w 214"/>
                <a:gd name="T3" fmla="*/ 137 h 199"/>
                <a:gd name="T4" fmla="*/ 14 w 214"/>
                <a:gd name="T5" fmla="*/ 160 h 199"/>
                <a:gd name="T6" fmla="*/ 70 w 214"/>
                <a:gd name="T7" fmla="*/ 192 h 199"/>
                <a:gd name="T8" fmla="*/ 137 w 214"/>
                <a:gd name="T9" fmla="*/ 199 h 199"/>
                <a:gd name="T10" fmla="*/ 161 w 214"/>
                <a:gd name="T11" fmla="*/ 187 h 199"/>
                <a:gd name="T12" fmla="*/ 172 w 214"/>
                <a:gd name="T13" fmla="*/ 171 h 199"/>
                <a:gd name="T14" fmla="*/ 214 w 214"/>
                <a:gd name="T15" fmla="*/ 49 h 199"/>
                <a:gd name="T16" fmla="*/ 40 w 214"/>
                <a:gd name="T17" fmla="*/ 0 h 199"/>
                <a:gd name="T18" fmla="*/ 0 w 214"/>
                <a:gd name="T19" fmla="*/ 115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4" h="199">
                  <a:moveTo>
                    <a:pt x="0" y="115"/>
                  </a:moveTo>
                  <a:lnTo>
                    <a:pt x="0" y="137"/>
                  </a:lnTo>
                  <a:lnTo>
                    <a:pt x="14" y="160"/>
                  </a:lnTo>
                  <a:lnTo>
                    <a:pt x="70" y="192"/>
                  </a:lnTo>
                  <a:lnTo>
                    <a:pt x="137" y="199"/>
                  </a:lnTo>
                  <a:lnTo>
                    <a:pt x="161" y="187"/>
                  </a:lnTo>
                  <a:lnTo>
                    <a:pt x="172" y="171"/>
                  </a:lnTo>
                  <a:lnTo>
                    <a:pt x="214" y="49"/>
                  </a:lnTo>
                  <a:lnTo>
                    <a:pt x="40" y="0"/>
                  </a:lnTo>
                  <a:lnTo>
                    <a:pt x="0" y="115"/>
                  </a:lnTo>
                  <a:close/>
                </a:path>
              </a:pathLst>
            </a:custGeom>
            <a:solidFill>
              <a:srgbClr val="FFFFFF"/>
            </a:solidFill>
            <a:ln w="1588">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81" name="Freeform 1253"/>
            <p:cNvSpPr>
              <a:spLocks/>
            </p:cNvSpPr>
            <p:nvPr/>
          </p:nvSpPr>
          <p:spPr bwMode="auto">
            <a:xfrm>
              <a:off x="5173" y="3252"/>
              <a:ext cx="216" cy="122"/>
            </a:xfrm>
            <a:custGeom>
              <a:avLst/>
              <a:gdLst>
                <a:gd name="T0" fmla="*/ 3152 w 3229"/>
                <a:gd name="T1" fmla="*/ 887 h 1590"/>
                <a:gd name="T2" fmla="*/ 3201 w 3229"/>
                <a:gd name="T3" fmla="*/ 843 h 1590"/>
                <a:gd name="T4" fmla="*/ 3229 w 3229"/>
                <a:gd name="T5" fmla="*/ 657 h 1590"/>
                <a:gd name="T6" fmla="*/ 3220 w 3229"/>
                <a:gd name="T7" fmla="*/ 587 h 1590"/>
                <a:gd name="T8" fmla="*/ 3187 w 3229"/>
                <a:gd name="T9" fmla="*/ 497 h 1590"/>
                <a:gd name="T10" fmla="*/ 3131 w 3229"/>
                <a:gd name="T11" fmla="*/ 444 h 1590"/>
                <a:gd name="T12" fmla="*/ 2918 w 3229"/>
                <a:gd name="T13" fmla="*/ 454 h 1590"/>
                <a:gd name="T14" fmla="*/ 2874 w 3229"/>
                <a:gd name="T15" fmla="*/ 435 h 1590"/>
                <a:gd name="T16" fmla="*/ 2677 w 3229"/>
                <a:gd name="T17" fmla="*/ 221 h 1590"/>
                <a:gd name="T18" fmla="*/ 2465 w 3229"/>
                <a:gd name="T19" fmla="*/ 103 h 1590"/>
                <a:gd name="T20" fmla="*/ 2203 w 3229"/>
                <a:gd name="T21" fmla="*/ 28 h 1590"/>
                <a:gd name="T22" fmla="*/ 2006 w 3229"/>
                <a:gd name="T23" fmla="*/ 4 h 1590"/>
                <a:gd name="T24" fmla="*/ 1795 w 3229"/>
                <a:gd name="T25" fmla="*/ 2 h 1590"/>
                <a:gd name="T26" fmla="*/ 1567 w 3229"/>
                <a:gd name="T27" fmla="*/ 26 h 1590"/>
                <a:gd name="T28" fmla="*/ 1157 w 3229"/>
                <a:gd name="T29" fmla="*/ 115 h 1590"/>
                <a:gd name="T30" fmla="*/ 810 w 3229"/>
                <a:gd name="T31" fmla="*/ 248 h 1590"/>
                <a:gd name="T32" fmla="*/ 543 w 3229"/>
                <a:gd name="T33" fmla="*/ 424 h 1590"/>
                <a:gd name="T34" fmla="*/ 374 w 3229"/>
                <a:gd name="T35" fmla="*/ 638 h 1590"/>
                <a:gd name="T36" fmla="*/ 307 w 3229"/>
                <a:gd name="T37" fmla="*/ 705 h 1590"/>
                <a:gd name="T38" fmla="*/ 42 w 3229"/>
                <a:gd name="T39" fmla="*/ 744 h 1590"/>
                <a:gd name="T40" fmla="*/ 2 w 3229"/>
                <a:gd name="T41" fmla="*/ 852 h 1590"/>
                <a:gd name="T42" fmla="*/ 14 w 3229"/>
                <a:gd name="T43" fmla="*/ 1007 h 1590"/>
                <a:gd name="T44" fmla="*/ 76 w 3229"/>
                <a:gd name="T45" fmla="*/ 1108 h 1590"/>
                <a:gd name="T46" fmla="*/ 322 w 3229"/>
                <a:gd name="T47" fmla="*/ 1104 h 1590"/>
                <a:gd name="T48" fmla="*/ 367 w 3229"/>
                <a:gd name="T49" fmla="*/ 1120 h 1590"/>
                <a:gd name="T50" fmla="*/ 430 w 3229"/>
                <a:gd name="T51" fmla="*/ 1211 h 1590"/>
                <a:gd name="T52" fmla="*/ 585 w 3229"/>
                <a:gd name="T53" fmla="*/ 1357 h 1590"/>
                <a:gd name="T54" fmla="*/ 722 w 3229"/>
                <a:gd name="T55" fmla="*/ 1435 h 1590"/>
                <a:gd name="T56" fmla="*/ 882 w 3229"/>
                <a:gd name="T57" fmla="*/ 1500 h 1590"/>
                <a:gd name="T58" fmla="*/ 1265 w 3229"/>
                <a:gd name="T59" fmla="*/ 1575 h 1590"/>
                <a:gd name="T60" fmla="*/ 1717 w 3229"/>
                <a:gd name="T61" fmla="*/ 1587 h 1590"/>
                <a:gd name="T62" fmla="*/ 2162 w 3229"/>
                <a:gd name="T63" fmla="*/ 1520 h 1590"/>
                <a:gd name="T64" fmla="*/ 2518 w 3229"/>
                <a:gd name="T65" fmla="*/ 1380 h 1590"/>
                <a:gd name="T66" fmla="*/ 2778 w 3229"/>
                <a:gd name="T67" fmla="*/ 1179 h 1590"/>
                <a:gd name="T68" fmla="*/ 2901 w 3229"/>
                <a:gd name="T69" fmla="*/ 998 h 1590"/>
                <a:gd name="T70" fmla="*/ 2939 w 3229"/>
                <a:gd name="T71" fmla="*/ 910 h 1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29" h="1590">
                  <a:moveTo>
                    <a:pt x="2964" y="903"/>
                  </a:moveTo>
                  <a:lnTo>
                    <a:pt x="3152" y="887"/>
                  </a:lnTo>
                  <a:lnTo>
                    <a:pt x="3171" y="878"/>
                  </a:lnTo>
                  <a:lnTo>
                    <a:pt x="3201" y="843"/>
                  </a:lnTo>
                  <a:lnTo>
                    <a:pt x="3227" y="772"/>
                  </a:lnTo>
                  <a:lnTo>
                    <a:pt x="3229" y="657"/>
                  </a:lnTo>
                  <a:lnTo>
                    <a:pt x="3229" y="652"/>
                  </a:lnTo>
                  <a:lnTo>
                    <a:pt x="3220" y="587"/>
                  </a:lnTo>
                  <a:lnTo>
                    <a:pt x="3206" y="537"/>
                  </a:lnTo>
                  <a:lnTo>
                    <a:pt x="3187" y="497"/>
                  </a:lnTo>
                  <a:lnTo>
                    <a:pt x="3167" y="472"/>
                  </a:lnTo>
                  <a:lnTo>
                    <a:pt x="3131" y="444"/>
                  </a:lnTo>
                  <a:lnTo>
                    <a:pt x="3111" y="438"/>
                  </a:lnTo>
                  <a:lnTo>
                    <a:pt x="2918" y="454"/>
                  </a:lnTo>
                  <a:lnTo>
                    <a:pt x="2892" y="456"/>
                  </a:lnTo>
                  <a:lnTo>
                    <a:pt x="2874" y="435"/>
                  </a:lnTo>
                  <a:lnTo>
                    <a:pt x="2791" y="320"/>
                  </a:lnTo>
                  <a:lnTo>
                    <a:pt x="2677" y="221"/>
                  </a:lnTo>
                  <a:lnTo>
                    <a:pt x="2540" y="138"/>
                  </a:lnTo>
                  <a:lnTo>
                    <a:pt x="2465" y="103"/>
                  </a:lnTo>
                  <a:lnTo>
                    <a:pt x="2382" y="74"/>
                  </a:lnTo>
                  <a:lnTo>
                    <a:pt x="2203" y="28"/>
                  </a:lnTo>
                  <a:lnTo>
                    <a:pt x="2108" y="11"/>
                  </a:lnTo>
                  <a:lnTo>
                    <a:pt x="2006" y="4"/>
                  </a:lnTo>
                  <a:lnTo>
                    <a:pt x="1903" y="0"/>
                  </a:lnTo>
                  <a:lnTo>
                    <a:pt x="1795" y="2"/>
                  </a:lnTo>
                  <a:lnTo>
                    <a:pt x="1683" y="9"/>
                  </a:lnTo>
                  <a:lnTo>
                    <a:pt x="1567" y="26"/>
                  </a:lnTo>
                  <a:lnTo>
                    <a:pt x="1356" y="62"/>
                  </a:lnTo>
                  <a:lnTo>
                    <a:pt x="1157" y="115"/>
                  </a:lnTo>
                  <a:lnTo>
                    <a:pt x="973" y="175"/>
                  </a:lnTo>
                  <a:lnTo>
                    <a:pt x="810" y="248"/>
                  </a:lnTo>
                  <a:lnTo>
                    <a:pt x="667" y="331"/>
                  </a:lnTo>
                  <a:lnTo>
                    <a:pt x="543" y="424"/>
                  </a:lnTo>
                  <a:lnTo>
                    <a:pt x="446" y="525"/>
                  </a:lnTo>
                  <a:lnTo>
                    <a:pt x="374" y="638"/>
                  </a:lnTo>
                  <a:lnTo>
                    <a:pt x="344" y="691"/>
                  </a:lnTo>
                  <a:lnTo>
                    <a:pt x="307" y="705"/>
                  </a:lnTo>
                  <a:lnTo>
                    <a:pt x="72" y="725"/>
                  </a:lnTo>
                  <a:lnTo>
                    <a:pt x="42" y="744"/>
                  </a:lnTo>
                  <a:lnTo>
                    <a:pt x="16" y="790"/>
                  </a:lnTo>
                  <a:lnTo>
                    <a:pt x="2" y="852"/>
                  </a:lnTo>
                  <a:lnTo>
                    <a:pt x="0" y="930"/>
                  </a:lnTo>
                  <a:lnTo>
                    <a:pt x="14" y="1007"/>
                  </a:lnTo>
                  <a:lnTo>
                    <a:pt x="42" y="1068"/>
                  </a:lnTo>
                  <a:lnTo>
                    <a:pt x="76" y="1108"/>
                  </a:lnTo>
                  <a:lnTo>
                    <a:pt x="116" y="1122"/>
                  </a:lnTo>
                  <a:lnTo>
                    <a:pt x="322" y="1104"/>
                  </a:lnTo>
                  <a:lnTo>
                    <a:pt x="338" y="1104"/>
                  </a:lnTo>
                  <a:lnTo>
                    <a:pt x="367" y="1120"/>
                  </a:lnTo>
                  <a:lnTo>
                    <a:pt x="390" y="1154"/>
                  </a:lnTo>
                  <a:lnTo>
                    <a:pt x="430" y="1211"/>
                  </a:lnTo>
                  <a:lnTo>
                    <a:pt x="474" y="1262"/>
                  </a:lnTo>
                  <a:lnTo>
                    <a:pt x="585" y="1357"/>
                  </a:lnTo>
                  <a:lnTo>
                    <a:pt x="650" y="1398"/>
                  </a:lnTo>
                  <a:lnTo>
                    <a:pt x="722" y="1435"/>
                  </a:lnTo>
                  <a:lnTo>
                    <a:pt x="799" y="1470"/>
                  </a:lnTo>
                  <a:lnTo>
                    <a:pt x="882" y="1500"/>
                  </a:lnTo>
                  <a:lnTo>
                    <a:pt x="1065" y="1543"/>
                  </a:lnTo>
                  <a:lnTo>
                    <a:pt x="1265" y="1575"/>
                  </a:lnTo>
                  <a:lnTo>
                    <a:pt x="1486" y="1590"/>
                  </a:lnTo>
                  <a:lnTo>
                    <a:pt x="1717" y="1587"/>
                  </a:lnTo>
                  <a:lnTo>
                    <a:pt x="1950" y="1564"/>
                  </a:lnTo>
                  <a:lnTo>
                    <a:pt x="2162" y="1520"/>
                  </a:lnTo>
                  <a:lnTo>
                    <a:pt x="2352" y="1458"/>
                  </a:lnTo>
                  <a:lnTo>
                    <a:pt x="2518" y="1380"/>
                  </a:lnTo>
                  <a:lnTo>
                    <a:pt x="2663" y="1285"/>
                  </a:lnTo>
                  <a:lnTo>
                    <a:pt x="2778" y="1179"/>
                  </a:lnTo>
                  <a:lnTo>
                    <a:pt x="2869" y="1059"/>
                  </a:lnTo>
                  <a:lnTo>
                    <a:pt x="2901" y="998"/>
                  </a:lnTo>
                  <a:lnTo>
                    <a:pt x="2927" y="933"/>
                  </a:lnTo>
                  <a:lnTo>
                    <a:pt x="2939" y="910"/>
                  </a:lnTo>
                  <a:lnTo>
                    <a:pt x="2964" y="903"/>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82" name="Freeform 1254"/>
            <p:cNvSpPr>
              <a:spLocks/>
            </p:cNvSpPr>
            <p:nvPr/>
          </p:nvSpPr>
          <p:spPr bwMode="auto">
            <a:xfrm>
              <a:off x="5174" y="3309"/>
              <a:ext cx="215" cy="58"/>
            </a:xfrm>
            <a:custGeom>
              <a:avLst/>
              <a:gdLst>
                <a:gd name="T0" fmla="*/ 3169 w 3214"/>
                <a:gd name="T1" fmla="*/ 124 h 764"/>
                <a:gd name="T2" fmla="*/ 3194 w 3214"/>
                <a:gd name="T3" fmla="*/ 80 h 764"/>
                <a:gd name="T4" fmla="*/ 3214 w 3214"/>
                <a:gd name="T5" fmla="*/ 2 h 764"/>
                <a:gd name="T6" fmla="*/ 3214 w 3214"/>
                <a:gd name="T7" fmla="*/ 0 h 764"/>
                <a:gd name="T8" fmla="*/ 2944 w 3214"/>
                <a:gd name="T9" fmla="*/ 23 h 764"/>
                <a:gd name="T10" fmla="*/ 2928 w 3214"/>
                <a:gd name="T11" fmla="*/ 25 h 764"/>
                <a:gd name="T12" fmla="*/ 2900 w 3214"/>
                <a:gd name="T13" fmla="*/ 34 h 764"/>
                <a:gd name="T14" fmla="*/ 2247 w 3214"/>
                <a:gd name="T15" fmla="*/ 292 h 764"/>
                <a:gd name="T16" fmla="*/ 2055 w 3214"/>
                <a:gd name="T17" fmla="*/ 347 h 764"/>
                <a:gd name="T18" fmla="*/ 1825 w 3214"/>
                <a:gd name="T19" fmla="*/ 384 h 764"/>
                <a:gd name="T20" fmla="*/ 1454 w 3214"/>
                <a:gd name="T21" fmla="*/ 389 h 764"/>
                <a:gd name="T22" fmla="*/ 1015 w 3214"/>
                <a:gd name="T23" fmla="*/ 354 h 764"/>
                <a:gd name="T24" fmla="*/ 620 w 3214"/>
                <a:gd name="T25" fmla="*/ 301 h 764"/>
                <a:gd name="T26" fmla="*/ 372 w 3214"/>
                <a:gd name="T27" fmla="*/ 248 h 764"/>
                <a:gd name="T28" fmla="*/ 291 w 3214"/>
                <a:gd name="T29" fmla="*/ 244 h 764"/>
                <a:gd name="T30" fmla="*/ 168 w 3214"/>
                <a:gd name="T31" fmla="*/ 258 h 764"/>
                <a:gd name="T32" fmla="*/ 9 w 3214"/>
                <a:gd name="T33" fmla="*/ 280 h 764"/>
                <a:gd name="T34" fmla="*/ 0 w 3214"/>
                <a:gd name="T35" fmla="*/ 280 h 764"/>
                <a:gd name="T36" fmla="*/ 20 w 3214"/>
                <a:gd name="T37" fmla="*/ 322 h 764"/>
                <a:gd name="T38" fmla="*/ 42 w 3214"/>
                <a:gd name="T39" fmla="*/ 356 h 764"/>
                <a:gd name="T40" fmla="*/ 70 w 3214"/>
                <a:gd name="T41" fmla="*/ 377 h 764"/>
                <a:gd name="T42" fmla="*/ 98 w 3214"/>
                <a:gd name="T43" fmla="*/ 382 h 764"/>
                <a:gd name="T44" fmla="*/ 304 w 3214"/>
                <a:gd name="T45" fmla="*/ 364 h 764"/>
                <a:gd name="T46" fmla="*/ 320 w 3214"/>
                <a:gd name="T47" fmla="*/ 364 h 764"/>
                <a:gd name="T48" fmla="*/ 349 w 3214"/>
                <a:gd name="T49" fmla="*/ 380 h 764"/>
                <a:gd name="T50" fmla="*/ 372 w 3214"/>
                <a:gd name="T51" fmla="*/ 414 h 764"/>
                <a:gd name="T52" fmla="*/ 432 w 3214"/>
                <a:gd name="T53" fmla="*/ 497 h 764"/>
                <a:gd name="T54" fmla="*/ 506 w 3214"/>
                <a:gd name="T55" fmla="*/ 573 h 764"/>
                <a:gd name="T56" fmla="*/ 539 w 3214"/>
                <a:gd name="T57" fmla="*/ 584 h 764"/>
                <a:gd name="T58" fmla="*/ 694 w 3214"/>
                <a:gd name="T59" fmla="*/ 647 h 764"/>
                <a:gd name="T60" fmla="*/ 806 w 3214"/>
                <a:gd name="T61" fmla="*/ 681 h 764"/>
                <a:gd name="T62" fmla="*/ 940 w 3214"/>
                <a:gd name="T63" fmla="*/ 715 h 764"/>
                <a:gd name="T64" fmla="*/ 1101 w 3214"/>
                <a:gd name="T65" fmla="*/ 741 h 764"/>
                <a:gd name="T66" fmla="*/ 1289 w 3214"/>
                <a:gd name="T67" fmla="*/ 760 h 764"/>
                <a:gd name="T68" fmla="*/ 1500 w 3214"/>
                <a:gd name="T69" fmla="*/ 764 h 764"/>
                <a:gd name="T70" fmla="*/ 1739 w 3214"/>
                <a:gd name="T71" fmla="*/ 755 h 764"/>
                <a:gd name="T72" fmla="*/ 1976 w 3214"/>
                <a:gd name="T73" fmla="*/ 725 h 764"/>
                <a:gd name="T74" fmla="*/ 2180 w 3214"/>
                <a:gd name="T75" fmla="*/ 681 h 764"/>
                <a:gd name="T76" fmla="*/ 2357 w 3214"/>
                <a:gd name="T77" fmla="*/ 624 h 764"/>
                <a:gd name="T78" fmla="*/ 2505 w 3214"/>
                <a:gd name="T79" fmla="*/ 554 h 764"/>
                <a:gd name="T80" fmla="*/ 2630 w 3214"/>
                <a:gd name="T81" fmla="*/ 479 h 764"/>
                <a:gd name="T82" fmla="*/ 2733 w 3214"/>
                <a:gd name="T83" fmla="*/ 398 h 764"/>
                <a:gd name="T84" fmla="*/ 2816 w 3214"/>
                <a:gd name="T85" fmla="*/ 317 h 764"/>
                <a:gd name="T86" fmla="*/ 2881 w 3214"/>
                <a:gd name="T87" fmla="*/ 239 h 764"/>
                <a:gd name="T88" fmla="*/ 2903 w 3214"/>
                <a:gd name="T89" fmla="*/ 202 h 764"/>
                <a:gd name="T90" fmla="*/ 2919 w 3214"/>
                <a:gd name="T91" fmla="*/ 161 h 764"/>
                <a:gd name="T92" fmla="*/ 2923 w 3214"/>
                <a:gd name="T93" fmla="*/ 154 h 764"/>
                <a:gd name="T94" fmla="*/ 2939 w 3214"/>
                <a:gd name="T95" fmla="*/ 145 h 764"/>
                <a:gd name="T96" fmla="*/ 3156 w 3214"/>
                <a:gd name="T97" fmla="*/ 126 h 764"/>
                <a:gd name="T98" fmla="*/ 3169 w 3214"/>
                <a:gd name="T99" fmla="*/ 124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14" h="764">
                  <a:moveTo>
                    <a:pt x="3169" y="124"/>
                  </a:moveTo>
                  <a:lnTo>
                    <a:pt x="3194" y="80"/>
                  </a:lnTo>
                  <a:lnTo>
                    <a:pt x="3214" y="2"/>
                  </a:lnTo>
                  <a:lnTo>
                    <a:pt x="3214" y="0"/>
                  </a:lnTo>
                  <a:lnTo>
                    <a:pt x="2944" y="23"/>
                  </a:lnTo>
                  <a:lnTo>
                    <a:pt x="2928" y="25"/>
                  </a:lnTo>
                  <a:lnTo>
                    <a:pt x="2900" y="34"/>
                  </a:lnTo>
                  <a:lnTo>
                    <a:pt x="2247" y="292"/>
                  </a:lnTo>
                  <a:lnTo>
                    <a:pt x="2055" y="347"/>
                  </a:lnTo>
                  <a:lnTo>
                    <a:pt x="1825" y="384"/>
                  </a:lnTo>
                  <a:lnTo>
                    <a:pt x="1454" y="389"/>
                  </a:lnTo>
                  <a:lnTo>
                    <a:pt x="1015" y="354"/>
                  </a:lnTo>
                  <a:lnTo>
                    <a:pt x="620" y="301"/>
                  </a:lnTo>
                  <a:lnTo>
                    <a:pt x="372" y="248"/>
                  </a:lnTo>
                  <a:lnTo>
                    <a:pt x="291" y="244"/>
                  </a:lnTo>
                  <a:lnTo>
                    <a:pt x="168" y="258"/>
                  </a:lnTo>
                  <a:lnTo>
                    <a:pt x="9" y="280"/>
                  </a:lnTo>
                  <a:lnTo>
                    <a:pt x="0" y="280"/>
                  </a:lnTo>
                  <a:lnTo>
                    <a:pt x="20" y="322"/>
                  </a:lnTo>
                  <a:lnTo>
                    <a:pt x="42" y="356"/>
                  </a:lnTo>
                  <a:lnTo>
                    <a:pt x="70" y="377"/>
                  </a:lnTo>
                  <a:lnTo>
                    <a:pt x="98" y="382"/>
                  </a:lnTo>
                  <a:lnTo>
                    <a:pt x="304" y="364"/>
                  </a:lnTo>
                  <a:lnTo>
                    <a:pt x="320" y="364"/>
                  </a:lnTo>
                  <a:lnTo>
                    <a:pt x="349" y="380"/>
                  </a:lnTo>
                  <a:lnTo>
                    <a:pt x="372" y="414"/>
                  </a:lnTo>
                  <a:lnTo>
                    <a:pt x="432" y="497"/>
                  </a:lnTo>
                  <a:lnTo>
                    <a:pt x="506" y="573"/>
                  </a:lnTo>
                  <a:lnTo>
                    <a:pt x="539" y="584"/>
                  </a:lnTo>
                  <a:lnTo>
                    <a:pt x="694" y="647"/>
                  </a:lnTo>
                  <a:lnTo>
                    <a:pt x="806" y="681"/>
                  </a:lnTo>
                  <a:lnTo>
                    <a:pt x="940" y="715"/>
                  </a:lnTo>
                  <a:lnTo>
                    <a:pt x="1101" y="741"/>
                  </a:lnTo>
                  <a:lnTo>
                    <a:pt x="1289" y="760"/>
                  </a:lnTo>
                  <a:lnTo>
                    <a:pt x="1500" y="764"/>
                  </a:lnTo>
                  <a:lnTo>
                    <a:pt x="1739" y="755"/>
                  </a:lnTo>
                  <a:lnTo>
                    <a:pt x="1976" y="725"/>
                  </a:lnTo>
                  <a:lnTo>
                    <a:pt x="2180" y="681"/>
                  </a:lnTo>
                  <a:lnTo>
                    <a:pt x="2357" y="624"/>
                  </a:lnTo>
                  <a:lnTo>
                    <a:pt x="2505" y="554"/>
                  </a:lnTo>
                  <a:lnTo>
                    <a:pt x="2630" y="479"/>
                  </a:lnTo>
                  <a:lnTo>
                    <a:pt x="2733" y="398"/>
                  </a:lnTo>
                  <a:lnTo>
                    <a:pt x="2816" y="317"/>
                  </a:lnTo>
                  <a:lnTo>
                    <a:pt x="2881" y="239"/>
                  </a:lnTo>
                  <a:lnTo>
                    <a:pt x="2903" y="202"/>
                  </a:lnTo>
                  <a:lnTo>
                    <a:pt x="2919" y="161"/>
                  </a:lnTo>
                  <a:lnTo>
                    <a:pt x="2923" y="154"/>
                  </a:lnTo>
                  <a:lnTo>
                    <a:pt x="2939" y="145"/>
                  </a:lnTo>
                  <a:lnTo>
                    <a:pt x="3156" y="126"/>
                  </a:lnTo>
                  <a:lnTo>
                    <a:pt x="3169"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83" name="Freeform 1255"/>
            <p:cNvSpPr>
              <a:spLocks/>
            </p:cNvSpPr>
            <p:nvPr/>
          </p:nvSpPr>
          <p:spPr bwMode="auto">
            <a:xfrm>
              <a:off x="5176" y="3281"/>
              <a:ext cx="208" cy="35"/>
            </a:xfrm>
            <a:custGeom>
              <a:avLst/>
              <a:gdLst>
                <a:gd name="T0" fmla="*/ 3120 w 3120"/>
                <a:gd name="T1" fmla="*/ 159 h 456"/>
                <a:gd name="T2" fmla="*/ 2878 w 3120"/>
                <a:gd name="T3" fmla="*/ 179 h 456"/>
                <a:gd name="T4" fmla="*/ 2862 w 3120"/>
                <a:gd name="T5" fmla="*/ 179 h 456"/>
                <a:gd name="T6" fmla="*/ 2831 w 3120"/>
                <a:gd name="T7" fmla="*/ 175 h 456"/>
                <a:gd name="T8" fmla="*/ 2406 w 3120"/>
                <a:gd name="T9" fmla="*/ 73 h 456"/>
                <a:gd name="T10" fmla="*/ 2124 w 3120"/>
                <a:gd name="T11" fmla="*/ 19 h 456"/>
                <a:gd name="T12" fmla="*/ 2010 w 3120"/>
                <a:gd name="T13" fmla="*/ 5 h 456"/>
                <a:gd name="T14" fmla="*/ 1900 w 3120"/>
                <a:gd name="T15" fmla="*/ 0 h 456"/>
                <a:gd name="T16" fmla="*/ 1657 w 3120"/>
                <a:gd name="T17" fmla="*/ 9 h 456"/>
                <a:gd name="T18" fmla="*/ 1492 w 3120"/>
                <a:gd name="T19" fmla="*/ 30 h 456"/>
                <a:gd name="T20" fmla="*/ 1307 w 3120"/>
                <a:gd name="T21" fmla="*/ 71 h 456"/>
                <a:gd name="T22" fmla="*/ 1114 w 3120"/>
                <a:gd name="T23" fmla="*/ 127 h 456"/>
                <a:gd name="T24" fmla="*/ 922 w 3120"/>
                <a:gd name="T25" fmla="*/ 189 h 456"/>
                <a:gd name="T26" fmla="*/ 580 w 3120"/>
                <a:gd name="T27" fmla="*/ 318 h 456"/>
                <a:gd name="T28" fmla="*/ 364 w 3120"/>
                <a:gd name="T29" fmla="*/ 414 h 456"/>
                <a:gd name="T30" fmla="*/ 285 w 3120"/>
                <a:gd name="T31" fmla="*/ 433 h 456"/>
                <a:gd name="T32" fmla="*/ 162 w 3120"/>
                <a:gd name="T33" fmla="*/ 446 h 456"/>
                <a:gd name="T34" fmla="*/ 0 w 3120"/>
                <a:gd name="T35" fmla="*/ 45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20" h="456">
                  <a:moveTo>
                    <a:pt x="3120" y="159"/>
                  </a:moveTo>
                  <a:lnTo>
                    <a:pt x="2878" y="179"/>
                  </a:lnTo>
                  <a:lnTo>
                    <a:pt x="2862" y="179"/>
                  </a:lnTo>
                  <a:lnTo>
                    <a:pt x="2831" y="175"/>
                  </a:lnTo>
                  <a:lnTo>
                    <a:pt x="2406" y="73"/>
                  </a:lnTo>
                  <a:lnTo>
                    <a:pt x="2124" y="19"/>
                  </a:lnTo>
                  <a:lnTo>
                    <a:pt x="2010" y="5"/>
                  </a:lnTo>
                  <a:lnTo>
                    <a:pt x="1900" y="0"/>
                  </a:lnTo>
                  <a:lnTo>
                    <a:pt x="1657" y="9"/>
                  </a:lnTo>
                  <a:lnTo>
                    <a:pt x="1492" y="30"/>
                  </a:lnTo>
                  <a:lnTo>
                    <a:pt x="1307" y="71"/>
                  </a:lnTo>
                  <a:lnTo>
                    <a:pt x="1114" y="127"/>
                  </a:lnTo>
                  <a:lnTo>
                    <a:pt x="922" y="189"/>
                  </a:lnTo>
                  <a:lnTo>
                    <a:pt x="580" y="318"/>
                  </a:lnTo>
                  <a:lnTo>
                    <a:pt x="364" y="414"/>
                  </a:lnTo>
                  <a:lnTo>
                    <a:pt x="285" y="433"/>
                  </a:lnTo>
                  <a:lnTo>
                    <a:pt x="162" y="446"/>
                  </a:lnTo>
                  <a:lnTo>
                    <a:pt x="0" y="456"/>
                  </a:lnTo>
                </a:path>
              </a:pathLst>
            </a:custGeom>
            <a:noFill/>
            <a:ln w="7938">
              <a:solidFill>
                <a:srgbClr val="A6A6A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84" name="Freeform 1256"/>
            <p:cNvSpPr>
              <a:spLocks/>
            </p:cNvSpPr>
            <p:nvPr/>
          </p:nvSpPr>
          <p:spPr bwMode="auto">
            <a:xfrm>
              <a:off x="5177" y="3286"/>
              <a:ext cx="208" cy="31"/>
            </a:xfrm>
            <a:custGeom>
              <a:avLst/>
              <a:gdLst>
                <a:gd name="T0" fmla="*/ 3122 w 3122"/>
                <a:gd name="T1" fmla="*/ 111 h 405"/>
                <a:gd name="T2" fmla="*/ 2878 w 3122"/>
                <a:gd name="T3" fmla="*/ 134 h 405"/>
                <a:gd name="T4" fmla="*/ 2862 w 3122"/>
                <a:gd name="T5" fmla="*/ 134 h 405"/>
                <a:gd name="T6" fmla="*/ 2834 w 3122"/>
                <a:gd name="T7" fmla="*/ 131 h 405"/>
                <a:gd name="T8" fmla="*/ 2411 w 3122"/>
                <a:gd name="T9" fmla="*/ 54 h 405"/>
                <a:gd name="T10" fmla="*/ 2259 w 3122"/>
                <a:gd name="T11" fmla="*/ 28 h 405"/>
                <a:gd name="T12" fmla="*/ 2129 w 3122"/>
                <a:gd name="T13" fmla="*/ 12 h 405"/>
                <a:gd name="T14" fmla="*/ 2017 w 3122"/>
                <a:gd name="T15" fmla="*/ 3 h 405"/>
                <a:gd name="T16" fmla="*/ 1908 w 3122"/>
                <a:gd name="T17" fmla="*/ 0 h 405"/>
                <a:gd name="T18" fmla="*/ 1666 w 3122"/>
                <a:gd name="T19" fmla="*/ 12 h 405"/>
                <a:gd name="T20" fmla="*/ 1502 w 3122"/>
                <a:gd name="T21" fmla="*/ 32 h 405"/>
                <a:gd name="T22" fmla="*/ 1314 w 3122"/>
                <a:gd name="T23" fmla="*/ 70 h 405"/>
                <a:gd name="T24" fmla="*/ 1119 w 3122"/>
                <a:gd name="T25" fmla="*/ 118 h 405"/>
                <a:gd name="T26" fmla="*/ 924 w 3122"/>
                <a:gd name="T27" fmla="*/ 174 h 405"/>
                <a:gd name="T28" fmla="*/ 580 w 3122"/>
                <a:gd name="T29" fmla="*/ 283 h 405"/>
                <a:gd name="T30" fmla="*/ 360 w 3122"/>
                <a:gd name="T31" fmla="*/ 369 h 405"/>
                <a:gd name="T32" fmla="*/ 157 w 3122"/>
                <a:gd name="T33" fmla="*/ 396 h 405"/>
                <a:gd name="T34" fmla="*/ 0 w 3122"/>
                <a:gd name="T35" fmla="*/ 405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22" h="405">
                  <a:moveTo>
                    <a:pt x="3122" y="111"/>
                  </a:moveTo>
                  <a:lnTo>
                    <a:pt x="2878" y="134"/>
                  </a:lnTo>
                  <a:lnTo>
                    <a:pt x="2862" y="134"/>
                  </a:lnTo>
                  <a:lnTo>
                    <a:pt x="2834" y="131"/>
                  </a:lnTo>
                  <a:lnTo>
                    <a:pt x="2411" y="54"/>
                  </a:lnTo>
                  <a:lnTo>
                    <a:pt x="2259" y="28"/>
                  </a:lnTo>
                  <a:lnTo>
                    <a:pt x="2129" y="12"/>
                  </a:lnTo>
                  <a:lnTo>
                    <a:pt x="2017" y="3"/>
                  </a:lnTo>
                  <a:lnTo>
                    <a:pt x="1908" y="0"/>
                  </a:lnTo>
                  <a:lnTo>
                    <a:pt x="1666" y="12"/>
                  </a:lnTo>
                  <a:lnTo>
                    <a:pt x="1502" y="32"/>
                  </a:lnTo>
                  <a:lnTo>
                    <a:pt x="1314" y="70"/>
                  </a:lnTo>
                  <a:lnTo>
                    <a:pt x="1119" y="118"/>
                  </a:lnTo>
                  <a:lnTo>
                    <a:pt x="924" y="174"/>
                  </a:lnTo>
                  <a:lnTo>
                    <a:pt x="580" y="283"/>
                  </a:lnTo>
                  <a:lnTo>
                    <a:pt x="360" y="369"/>
                  </a:lnTo>
                  <a:lnTo>
                    <a:pt x="157" y="396"/>
                  </a:lnTo>
                  <a:lnTo>
                    <a:pt x="0" y="405"/>
                  </a:lnTo>
                </a:path>
              </a:pathLst>
            </a:custGeom>
            <a:noFill/>
            <a:ln w="7938">
              <a:solidFill>
                <a:srgbClr val="96969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85" name="Freeform 1257"/>
            <p:cNvSpPr>
              <a:spLocks/>
            </p:cNvSpPr>
            <p:nvPr/>
          </p:nvSpPr>
          <p:spPr bwMode="auto">
            <a:xfrm>
              <a:off x="5177" y="3291"/>
              <a:ext cx="208" cy="28"/>
            </a:xfrm>
            <a:custGeom>
              <a:avLst/>
              <a:gdLst>
                <a:gd name="T0" fmla="*/ 3123 w 3123"/>
                <a:gd name="T1" fmla="*/ 66 h 357"/>
                <a:gd name="T2" fmla="*/ 2879 w 3123"/>
                <a:gd name="T3" fmla="*/ 87 h 357"/>
                <a:gd name="T4" fmla="*/ 2863 w 3123"/>
                <a:gd name="T5" fmla="*/ 89 h 357"/>
                <a:gd name="T6" fmla="*/ 2834 w 3123"/>
                <a:gd name="T7" fmla="*/ 87 h 357"/>
                <a:gd name="T8" fmla="*/ 2414 w 3123"/>
                <a:gd name="T9" fmla="*/ 32 h 357"/>
                <a:gd name="T10" fmla="*/ 2136 w 3123"/>
                <a:gd name="T11" fmla="*/ 7 h 357"/>
                <a:gd name="T12" fmla="*/ 1917 w 3123"/>
                <a:gd name="T13" fmla="*/ 0 h 357"/>
                <a:gd name="T14" fmla="*/ 1679 w 3123"/>
                <a:gd name="T15" fmla="*/ 16 h 357"/>
                <a:gd name="T16" fmla="*/ 1511 w 3123"/>
                <a:gd name="T17" fmla="*/ 34 h 357"/>
                <a:gd name="T18" fmla="*/ 1323 w 3123"/>
                <a:gd name="T19" fmla="*/ 66 h 357"/>
                <a:gd name="T20" fmla="*/ 929 w 3123"/>
                <a:gd name="T21" fmla="*/ 156 h 357"/>
                <a:gd name="T22" fmla="*/ 578 w 3123"/>
                <a:gd name="T23" fmla="*/ 251 h 357"/>
                <a:gd name="T24" fmla="*/ 356 w 3123"/>
                <a:gd name="T25" fmla="*/ 322 h 357"/>
                <a:gd name="T26" fmla="*/ 155 w 3123"/>
                <a:gd name="T27" fmla="*/ 348 h 357"/>
                <a:gd name="T28" fmla="*/ 0 w 3123"/>
                <a:gd name="T29" fmla="*/ 35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23" h="357">
                  <a:moveTo>
                    <a:pt x="3123" y="66"/>
                  </a:moveTo>
                  <a:lnTo>
                    <a:pt x="2879" y="87"/>
                  </a:lnTo>
                  <a:lnTo>
                    <a:pt x="2863" y="89"/>
                  </a:lnTo>
                  <a:lnTo>
                    <a:pt x="2834" y="87"/>
                  </a:lnTo>
                  <a:lnTo>
                    <a:pt x="2414" y="32"/>
                  </a:lnTo>
                  <a:lnTo>
                    <a:pt x="2136" y="7"/>
                  </a:lnTo>
                  <a:lnTo>
                    <a:pt x="1917" y="0"/>
                  </a:lnTo>
                  <a:lnTo>
                    <a:pt x="1679" y="16"/>
                  </a:lnTo>
                  <a:lnTo>
                    <a:pt x="1511" y="34"/>
                  </a:lnTo>
                  <a:lnTo>
                    <a:pt x="1323" y="66"/>
                  </a:lnTo>
                  <a:lnTo>
                    <a:pt x="929" y="156"/>
                  </a:lnTo>
                  <a:lnTo>
                    <a:pt x="578" y="251"/>
                  </a:lnTo>
                  <a:lnTo>
                    <a:pt x="356" y="322"/>
                  </a:lnTo>
                  <a:lnTo>
                    <a:pt x="155" y="348"/>
                  </a:lnTo>
                  <a:lnTo>
                    <a:pt x="0" y="357"/>
                  </a:lnTo>
                </a:path>
              </a:pathLst>
            </a:custGeom>
            <a:noFill/>
            <a:ln w="7938">
              <a:solidFill>
                <a:srgbClr val="87878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86" name="Freeform 1258"/>
            <p:cNvSpPr>
              <a:spLocks/>
            </p:cNvSpPr>
            <p:nvPr/>
          </p:nvSpPr>
          <p:spPr bwMode="auto">
            <a:xfrm>
              <a:off x="5177" y="3296"/>
              <a:ext cx="208" cy="24"/>
            </a:xfrm>
            <a:custGeom>
              <a:avLst/>
              <a:gdLst>
                <a:gd name="T0" fmla="*/ 3122 w 3122"/>
                <a:gd name="T1" fmla="*/ 22 h 309"/>
                <a:gd name="T2" fmla="*/ 2878 w 3122"/>
                <a:gd name="T3" fmla="*/ 44 h 309"/>
                <a:gd name="T4" fmla="*/ 2862 w 3122"/>
                <a:gd name="T5" fmla="*/ 46 h 309"/>
                <a:gd name="T6" fmla="*/ 2834 w 3122"/>
                <a:gd name="T7" fmla="*/ 44 h 309"/>
                <a:gd name="T8" fmla="*/ 2416 w 3122"/>
                <a:gd name="T9" fmla="*/ 13 h 309"/>
                <a:gd name="T10" fmla="*/ 2140 w 3122"/>
                <a:gd name="T11" fmla="*/ 0 h 309"/>
                <a:gd name="T12" fmla="*/ 1926 w 3122"/>
                <a:gd name="T13" fmla="*/ 2 h 309"/>
                <a:gd name="T14" fmla="*/ 1687 w 3122"/>
                <a:gd name="T15" fmla="*/ 18 h 309"/>
                <a:gd name="T16" fmla="*/ 1520 w 3122"/>
                <a:gd name="T17" fmla="*/ 36 h 309"/>
                <a:gd name="T18" fmla="*/ 1329 w 3122"/>
                <a:gd name="T19" fmla="*/ 67 h 309"/>
                <a:gd name="T20" fmla="*/ 931 w 3122"/>
                <a:gd name="T21" fmla="*/ 142 h 309"/>
                <a:gd name="T22" fmla="*/ 575 w 3122"/>
                <a:gd name="T23" fmla="*/ 219 h 309"/>
                <a:gd name="T24" fmla="*/ 349 w 3122"/>
                <a:gd name="T25" fmla="*/ 276 h 309"/>
                <a:gd name="T26" fmla="*/ 152 w 3122"/>
                <a:gd name="T27" fmla="*/ 300 h 309"/>
                <a:gd name="T28" fmla="*/ 0 w 3122"/>
                <a:gd name="T29" fmla="*/ 309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22" h="309">
                  <a:moveTo>
                    <a:pt x="3122" y="22"/>
                  </a:moveTo>
                  <a:lnTo>
                    <a:pt x="2878" y="44"/>
                  </a:lnTo>
                  <a:lnTo>
                    <a:pt x="2862" y="46"/>
                  </a:lnTo>
                  <a:lnTo>
                    <a:pt x="2834" y="44"/>
                  </a:lnTo>
                  <a:lnTo>
                    <a:pt x="2416" y="13"/>
                  </a:lnTo>
                  <a:lnTo>
                    <a:pt x="2140" y="0"/>
                  </a:lnTo>
                  <a:lnTo>
                    <a:pt x="1926" y="2"/>
                  </a:lnTo>
                  <a:lnTo>
                    <a:pt x="1687" y="18"/>
                  </a:lnTo>
                  <a:lnTo>
                    <a:pt x="1520" y="36"/>
                  </a:lnTo>
                  <a:lnTo>
                    <a:pt x="1329" y="67"/>
                  </a:lnTo>
                  <a:lnTo>
                    <a:pt x="931" y="142"/>
                  </a:lnTo>
                  <a:lnTo>
                    <a:pt x="575" y="219"/>
                  </a:lnTo>
                  <a:lnTo>
                    <a:pt x="349" y="276"/>
                  </a:lnTo>
                  <a:lnTo>
                    <a:pt x="152" y="300"/>
                  </a:lnTo>
                  <a:lnTo>
                    <a:pt x="0" y="309"/>
                  </a:lnTo>
                </a:path>
              </a:pathLst>
            </a:custGeom>
            <a:noFill/>
            <a:ln w="7938">
              <a:solidFill>
                <a:srgbClr val="78787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87" name="Freeform 1259"/>
            <p:cNvSpPr>
              <a:spLocks/>
            </p:cNvSpPr>
            <p:nvPr/>
          </p:nvSpPr>
          <p:spPr bwMode="auto">
            <a:xfrm>
              <a:off x="5177" y="3299"/>
              <a:ext cx="208" cy="22"/>
            </a:xfrm>
            <a:custGeom>
              <a:avLst/>
              <a:gdLst>
                <a:gd name="T0" fmla="*/ 3122 w 3122"/>
                <a:gd name="T1" fmla="*/ 0 h 284"/>
                <a:gd name="T2" fmla="*/ 2881 w 3122"/>
                <a:gd name="T3" fmla="*/ 21 h 284"/>
                <a:gd name="T4" fmla="*/ 2865 w 3122"/>
                <a:gd name="T5" fmla="*/ 21 h 284"/>
                <a:gd name="T6" fmla="*/ 2836 w 3122"/>
                <a:gd name="T7" fmla="*/ 24 h 284"/>
                <a:gd name="T8" fmla="*/ 2147 w 3122"/>
                <a:gd name="T9" fmla="*/ 17 h 284"/>
                <a:gd name="T10" fmla="*/ 1699 w 3122"/>
                <a:gd name="T11" fmla="*/ 44 h 284"/>
                <a:gd name="T12" fmla="*/ 1529 w 3122"/>
                <a:gd name="T13" fmla="*/ 60 h 284"/>
                <a:gd name="T14" fmla="*/ 1339 w 3122"/>
                <a:gd name="T15" fmla="*/ 85 h 284"/>
                <a:gd name="T16" fmla="*/ 935 w 3122"/>
                <a:gd name="T17" fmla="*/ 148 h 284"/>
                <a:gd name="T18" fmla="*/ 345 w 3122"/>
                <a:gd name="T19" fmla="*/ 254 h 284"/>
                <a:gd name="T20" fmla="*/ 0 w 3122"/>
                <a:gd name="T21"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22" h="284">
                  <a:moveTo>
                    <a:pt x="3122" y="0"/>
                  </a:moveTo>
                  <a:lnTo>
                    <a:pt x="2881" y="21"/>
                  </a:lnTo>
                  <a:lnTo>
                    <a:pt x="2865" y="21"/>
                  </a:lnTo>
                  <a:lnTo>
                    <a:pt x="2836" y="24"/>
                  </a:lnTo>
                  <a:lnTo>
                    <a:pt x="2147" y="17"/>
                  </a:lnTo>
                  <a:lnTo>
                    <a:pt x="1699" y="44"/>
                  </a:lnTo>
                  <a:lnTo>
                    <a:pt x="1529" y="60"/>
                  </a:lnTo>
                  <a:lnTo>
                    <a:pt x="1339" y="85"/>
                  </a:lnTo>
                  <a:lnTo>
                    <a:pt x="935" y="148"/>
                  </a:lnTo>
                  <a:lnTo>
                    <a:pt x="345" y="254"/>
                  </a:lnTo>
                  <a:lnTo>
                    <a:pt x="0" y="284"/>
                  </a:lnTo>
                </a:path>
              </a:pathLst>
            </a:custGeom>
            <a:noFill/>
            <a:ln w="7938">
              <a:solidFill>
                <a:srgbClr val="69696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88" name="Freeform 1260"/>
            <p:cNvSpPr>
              <a:spLocks/>
            </p:cNvSpPr>
            <p:nvPr/>
          </p:nvSpPr>
          <p:spPr bwMode="auto">
            <a:xfrm>
              <a:off x="5177" y="3300"/>
              <a:ext cx="208" cy="22"/>
            </a:xfrm>
            <a:custGeom>
              <a:avLst/>
              <a:gdLst>
                <a:gd name="T0" fmla="*/ 3125 w 3125"/>
                <a:gd name="T1" fmla="*/ 0 h 280"/>
                <a:gd name="T2" fmla="*/ 2881 w 3125"/>
                <a:gd name="T3" fmla="*/ 23 h 280"/>
                <a:gd name="T4" fmla="*/ 2865 w 3125"/>
                <a:gd name="T5" fmla="*/ 23 h 280"/>
                <a:gd name="T6" fmla="*/ 2836 w 3125"/>
                <a:gd name="T7" fmla="*/ 25 h 280"/>
                <a:gd name="T8" fmla="*/ 2152 w 3125"/>
                <a:gd name="T9" fmla="*/ 57 h 280"/>
                <a:gd name="T10" fmla="*/ 1708 w 3125"/>
                <a:gd name="T11" fmla="*/ 93 h 280"/>
                <a:gd name="T12" fmla="*/ 1349 w 3125"/>
                <a:gd name="T13" fmla="*/ 129 h 280"/>
                <a:gd name="T14" fmla="*/ 938 w 3125"/>
                <a:gd name="T15" fmla="*/ 177 h 280"/>
                <a:gd name="T16" fmla="*/ 341 w 3125"/>
                <a:gd name="T17" fmla="*/ 253 h 280"/>
                <a:gd name="T18" fmla="*/ 0 w 3125"/>
                <a:gd name="T19" fmla="*/ 28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25" h="280">
                  <a:moveTo>
                    <a:pt x="3125" y="0"/>
                  </a:moveTo>
                  <a:lnTo>
                    <a:pt x="2881" y="23"/>
                  </a:lnTo>
                  <a:lnTo>
                    <a:pt x="2865" y="23"/>
                  </a:lnTo>
                  <a:lnTo>
                    <a:pt x="2836" y="25"/>
                  </a:lnTo>
                  <a:lnTo>
                    <a:pt x="2152" y="57"/>
                  </a:lnTo>
                  <a:lnTo>
                    <a:pt x="1708" y="93"/>
                  </a:lnTo>
                  <a:lnTo>
                    <a:pt x="1349" y="129"/>
                  </a:lnTo>
                  <a:lnTo>
                    <a:pt x="938" y="177"/>
                  </a:lnTo>
                  <a:lnTo>
                    <a:pt x="341" y="253"/>
                  </a:lnTo>
                  <a:lnTo>
                    <a:pt x="0" y="280"/>
                  </a:lnTo>
                </a:path>
              </a:pathLst>
            </a:custGeom>
            <a:noFill/>
            <a:ln w="7938">
              <a:solidFill>
                <a:srgbClr val="5959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89" name="Freeform 1261"/>
            <p:cNvSpPr>
              <a:spLocks/>
            </p:cNvSpPr>
            <p:nvPr/>
          </p:nvSpPr>
          <p:spPr bwMode="auto">
            <a:xfrm>
              <a:off x="5177" y="3302"/>
              <a:ext cx="209" cy="21"/>
            </a:xfrm>
            <a:custGeom>
              <a:avLst/>
              <a:gdLst>
                <a:gd name="T0" fmla="*/ 3125 w 3125"/>
                <a:gd name="T1" fmla="*/ 0 h 276"/>
                <a:gd name="T2" fmla="*/ 2881 w 3125"/>
                <a:gd name="T3" fmla="*/ 21 h 276"/>
                <a:gd name="T4" fmla="*/ 2865 w 3125"/>
                <a:gd name="T5" fmla="*/ 23 h 276"/>
                <a:gd name="T6" fmla="*/ 2837 w 3125"/>
                <a:gd name="T7" fmla="*/ 25 h 276"/>
                <a:gd name="T8" fmla="*/ 2160 w 3125"/>
                <a:gd name="T9" fmla="*/ 95 h 276"/>
                <a:gd name="T10" fmla="*/ 1718 w 3125"/>
                <a:gd name="T11" fmla="*/ 143 h 276"/>
                <a:gd name="T12" fmla="*/ 337 w 3125"/>
                <a:gd name="T13" fmla="*/ 251 h 276"/>
                <a:gd name="T14" fmla="*/ 0 w 3125"/>
                <a:gd name="T15" fmla="*/ 276 h 2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25" h="276">
                  <a:moveTo>
                    <a:pt x="3125" y="0"/>
                  </a:moveTo>
                  <a:lnTo>
                    <a:pt x="2881" y="21"/>
                  </a:lnTo>
                  <a:lnTo>
                    <a:pt x="2865" y="23"/>
                  </a:lnTo>
                  <a:lnTo>
                    <a:pt x="2837" y="25"/>
                  </a:lnTo>
                  <a:lnTo>
                    <a:pt x="2160" y="95"/>
                  </a:lnTo>
                  <a:lnTo>
                    <a:pt x="1718" y="143"/>
                  </a:lnTo>
                  <a:lnTo>
                    <a:pt x="337" y="251"/>
                  </a:lnTo>
                  <a:lnTo>
                    <a:pt x="0" y="276"/>
                  </a:lnTo>
                </a:path>
              </a:pathLst>
            </a:custGeom>
            <a:noFill/>
            <a:ln w="7938">
              <a:solidFill>
                <a:srgbClr val="4A4A4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90" name="Freeform 1262"/>
            <p:cNvSpPr>
              <a:spLocks/>
            </p:cNvSpPr>
            <p:nvPr/>
          </p:nvSpPr>
          <p:spPr bwMode="auto">
            <a:xfrm>
              <a:off x="5177" y="3303"/>
              <a:ext cx="209" cy="21"/>
            </a:xfrm>
            <a:custGeom>
              <a:avLst/>
              <a:gdLst>
                <a:gd name="T0" fmla="*/ 3124 w 3124"/>
                <a:gd name="T1" fmla="*/ 0 h 272"/>
                <a:gd name="T2" fmla="*/ 2880 w 3124"/>
                <a:gd name="T3" fmla="*/ 21 h 272"/>
                <a:gd name="T4" fmla="*/ 2864 w 3124"/>
                <a:gd name="T5" fmla="*/ 23 h 272"/>
                <a:gd name="T6" fmla="*/ 2838 w 3124"/>
                <a:gd name="T7" fmla="*/ 28 h 272"/>
                <a:gd name="T8" fmla="*/ 2166 w 3124"/>
                <a:gd name="T9" fmla="*/ 134 h 272"/>
                <a:gd name="T10" fmla="*/ 1729 w 3124"/>
                <a:gd name="T11" fmla="*/ 190 h 272"/>
                <a:gd name="T12" fmla="*/ 944 w 3124"/>
                <a:gd name="T13" fmla="*/ 238 h 272"/>
                <a:gd name="T14" fmla="*/ 331 w 3124"/>
                <a:gd name="T15" fmla="*/ 251 h 272"/>
                <a:gd name="T16" fmla="*/ 143 w 3124"/>
                <a:gd name="T17" fmla="*/ 260 h 272"/>
                <a:gd name="T18" fmla="*/ 0 w 3124"/>
                <a:gd name="T19" fmla="*/ 272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24" h="272">
                  <a:moveTo>
                    <a:pt x="3124" y="0"/>
                  </a:moveTo>
                  <a:lnTo>
                    <a:pt x="2880" y="21"/>
                  </a:lnTo>
                  <a:lnTo>
                    <a:pt x="2864" y="23"/>
                  </a:lnTo>
                  <a:lnTo>
                    <a:pt x="2838" y="28"/>
                  </a:lnTo>
                  <a:lnTo>
                    <a:pt x="2166" y="134"/>
                  </a:lnTo>
                  <a:lnTo>
                    <a:pt x="1729" y="190"/>
                  </a:lnTo>
                  <a:lnTo>
                    <a:pt x="944" y="238"/>
                  </a:lnTo>
                  <a:lnTo>
                    <a:pt x="331" y="251"/>
                  </a:lnTo>
                  <a:lnTo>
                    <a:pt x="143" y="260"/>
                  </a:lnTo>
                  <a:lnTo>
                    <a:pt x="0" y="272"/>
                  </a:lnTo>
                </a:path>
              </a:pathLst>
            </a:custGeom>
            <a:noFill/>
            <a:ln w="8001">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91" name="Freeform 1263"/>
            <p:cNvSpPr>
              <a:spLocks/>
            </p:cNvSpPr>
            <p:nvPr/>
          </p:nvSpPr>
          <p:spPr bwMode="auto">
            <a:xfrm>
              <a:off x="5178" y="3305"/>
              <a:ext cx="208" cy="20"/>
            </a:xfrm>
            <a:custGeom>
              <a:avLst/>
              <a:gdLst>
                <a:gd name="T0" fmla="*/ 3125 w 3125"/>
                <a:gd name="T1" fmla="*/ 0 h 267"/>
                <a:gd name="T2" fmla="*/ 2883 w 3125"/>
                <a:gd name="T3" fmla="*/ 20 h 267"/>
                <a:gd name="T4" fmla="*/ 2867 w 3125"/>
                <a:gd name="T5" fmla="*/ 20 h 267"/>
                <a:gd name="T6" fmla="*/ 2839 w 3125"/>
                <a:gd name="T7" fmla="*/ 27 h 267"/>
                <a:gd name="T8" fmla="*/ 2171 w 3125"/>
                <a:gd name="T9" fmla="*/ 171 h 267"/>
                <a:gd name="T10" fmla="*/ 1971 w 3125"/>
                <a:gd name="T11" fmla="*/ 207 h 267"/>
                <a:gd name="T12" fmla="*/ 1739 w 3125"/>
                <a:gd name="T13" fmla="*/ 237 h 267"/>
                <a:gd name="T14" fmla="*/ 1372 w 3125"/>
                <a:gd name="T15" fmla="*/ 257 h 267"/>
                <a:gd name="T16" fmla="*/ 947 w 3125"/>
                <a:gd name="T17" fmla="*/ 264 h 267"/>
                <a:gd name="T18" fmla="*/ 566 w 3125"/>
                <a:gd name="T19" fmla="*/ 260 h 267"/>
                <a:gd name="T20" fmla="*/ 327 w 3125"/>
                <a:gd name="T21" fmla="*/ 248 h 267"/>
                <a:gd name="T22" fmla="*/ 251 w 3125"/>
                <a:gd name="T23" fmla="*/ 248 h 267"/>
                <a:gd name="T24" fmla="*/ 141 w 3125"/>
                <a:gd name="T25" fmla="*/ 255 h 267"/>
                <a:gd name="T26" fmla="*/ 0 w 3125"/>
                <a:gd name="T27" fmla="*/ 26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25" h="267">
                  <a:moveTo>
                    <a:pt x="3125" y="0"/>
                  </a:moveTo>
                  <a:lnTo>
                    <a:pt x="2883" y="20"/>
                  </a:lnTo>
                  <a:lnTo>
                    <a:pt x="2867" y="20"/>
                  </a:lnTo>
                  <a:lnTo>
                    <a:pt x="2839" y="27"/>
                  </a:lnTo>
                  <a:lnTo>
                    <a:pt x="2171" y="171"/>
                  </a:lnTo>
                  <a:lnTo>
                    <a:pt x="1971" y="207"/>
                  </a:lnTo>
                  <a:lnTo>
                    <a:pt x="1739" y="237"/>
                  </a:lnTo>
                  <a:lnTo>
                    <a:pt x="1372" y="257"/>
                  </a:lnTo>
                  <a:lnTo>
                    <a:pt x="947" y="264"/>
                  </a:lnTo>
                  <a:lnTo>
                    <a:pt x="566" y="260"/>
                  </a:lnTo>
                  <a:lnTo>
                    <a:pt x="327" y="248"/>
                  </a:lnTo>
                  <a:lnTo>
                    <a:pt x="251" y="248"/>
                  </a:lnTo>
                  <a:lnTo>
                    <a:pt x="141" y="255"/>
                  </a:lnTo>
                  <a:lnTo>
                    <a:pt x="0" y="267"/>
                  </a:lnTo>
                </a:path>
              </a:pathLst>
            </a:custGeom>
            <a:noFill/>
            <a:ln w="7938">
              <a:solidFill>
                <a:srgbClr val="2E2E2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92" name="Freeform 1264"/>
            <p:cNvSpPr>
              <a:spLocks/>
            </p:cNvSpPr>
            <p:nvPr/>
          </p:nvSpPr>
          <p:spPr bwMode="auto">
            <a:xfrm>
              <a:off x="5178" y="3306"/>
              <a:ext cx="208" cy="23"/>
            </a:xfrm>
            <a:custGeom>
              <a:avLst/>
              <a:gdLst>
                <a:gd name="T0" fmla="*/ 3127 w 3127"/>
                <a:gd name="T1" fmla="*/ 0 h 302"/>
                <a:gd name="T2" fmla="*/ 2883 w 3127"/>
                <a:gd name="T3" fmla="*/ 22 h 302"/>
                <a:gd name="T4" fmla="*/ 2867 w 3127"/>
                <a:gd name="T5" fmla="*/ 22 h 302"/>
                <a:gd name="T6" fmla="*/ 2839 w 3127"/>
                <a:gd name="T7" fmla="*/ 29 h 302"/>
                <a:gd name="T8" fmla="*/ 2178 w 3127"/>
                <a:gd name="T9" fmla="*/ 214 h 302"/>
                <a:gd name="T10" fmla="*/ 1983 w 3127"/>
                <a:gd name="T11" fmla="*/ 257 h 302"/>
                <a:gd name="T12" fmla="*/ 1751 w 3127"/>
                <a:gd name="T13" fmla="*/ 288 h 302"/>
                <a:gd name="T14" fmla="*/ 1379 w 3127"/>
                <a:gd name="T15" fmla="*/ 302 h 302"/>
                <a:gd name="T16" fmla="*/ 949 w 3127"/>
                <a:gd name="T17" fmla="*/ 295 h 302"/>
                <a:gd name="T18" fmla="*/ 564 w 3127"/>
                <a:gd name="T19" fmla="*/ 274 h 302"/>
                <a:gd name="T20" fmla="*/ 323 w 3127"/>
                <a:gd name="T21" fmla="*/ 248 h 302"/>
                <a:gd name="T22" fmla="*/ 246 w 3127"/>
                <a:gd name="T23" fmla="*/ 246 h 302"/>
                <a:gd name="T24" fmla="*/ 139 w 3127"/>
                <a:gd name="T25" fmla="*/ 253 h 302"/>
                <a:gd name="T26" fmla="*/ 0 w 3127"/>
                <a:gd name="T27" fmla="*/ 26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27" h="302">
                  <a:moveTo>
                    <a:pt x="3127" y="0"/>
                  </a:moveTo>
                  <a:lnTo>
                    <a:pt x="2883" y="22"/>
                  </a:lnTo>
                  <a:lnTo>
                    <a:pt x="2867" y="22"/>
                  </a:lnTo>
                  <a:lnTo>
                    <a:pt x="2839" y="29"/>
                  </a:lnTo>
                  <a:lnTo>
                    <a:pt x="2178" y="214"/>
                  </a:lnTo>
                  <a:lnTo>
                    <a:pt x="1983" y="257"/>
                  </a:lnTo>
                  <a:lnTo>
                    <a:pt x="1751" y="288"/>
                  </a:lnTo>
                  <a:lnTo>
                    <a:pt x="1379" y="302"/>
                  </a:lnTo>
                  <a:lnTo>
                    <a:pt x="949" y="295"/>
                  </a:lnTo>
                  <a:lnTo>
                    <a:pt x="564" y="274"/>
                  </a:lnTo>
                  <a:lnTo>
                    <a:pt x="323" y="248"/>
                  </a:lnTo>
                  <a:lnTo>
                    <a:pt x="246" y="246"/>
                  </a:lnTo>
                  <a:lnTo>
                    <a:pt x="139" y="253"/>
                  </a:lnTo>
                  <a:lnTo>
                    <a:pt x="0" y="267"/>
                  </a:lnTo>
                </a:path>
              </a:pathLst>
            </a:custGeom>
            <a:noFill/>
            <a:ln w="7938">
              <a:solidFill>
                <a:srgbClr val="1F1F1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93" name="Freeform 1265"/>
            <p:cNvSpPr>
              <a:spLocks/>
            </p:cNvSpPr>
            <p:nvPr/>
          </p:nvSpPr>
          <p:spPr bwMode="auto">
            <a:xfrm>
              <a:off x="5178" y="3307"/>
              <a:ext cx="208" cy="27"/>
            </a:xfrm>
            <a:custGeom>
              <a:avLst/>
              <a:gdLst>
                <a:gd name="T0" fmla="*/ 3126 w 3126"/>
                <a:gd name="T1" fmla="*/ 0 h 345"/>
                <a:gd name="T2" fmla="*/ 2883 w 3126"/>
                <a:gd name="T3" fmla="*/ 21 h 345"/>
                <a:gd name="T4" fmla="*/ 2867 w 3126"/>
                <a:gd name="T5" fmla="*/ 24 h 345"/>
                <a:gd name="T6" fmla="*/ 2841 w 3126"/>
                <a:gd name="T7" fmla="*/ 33 h 345"/>
                <a:gd name="T8" fmla="*/ 2182 w 3126"/>
                <a:gd name="T9" fmla="*/ 251 h 345"/>
                <a:gd name="T10" fmla="*/ 1989 w 3126"/>
                <a:gd name="T11" fmla="*/ 302 h 345"/>
                <a:gd name="T12" fmla="*/ 1759 w 3126"/>
                <a:gd name="T13" fmla="*/ 334 h 345"/>
                <a:gd name="T14" fmla="*/ 1387 w 3126"/>
                <a:gd name="T15" fmla="*/ 345 h 345"/>
                <a:gd name="T16" fmla="*/ 953 w 3126"/>
                <a:gd name="T17" fmla="*/ 325 h 345"/>
                <a:gd name="T18" fmla="*/ 564 w 3126"/>
                <a:gd name="T19" fmla="*/ 288 h 345"/>
                <a:gd name="T20" fmla="*/ 317 w 3126"/>
                <a:gd name="T21" fmla="*/ 249 h 345"/>
                <a:gd name="T22" fmla="*/ 243 w 3126"/>
                <a:gd name="T23" fmla="*/ 244 h 345"/>
                <a:gd name="T24" fmla="*/ 136 w 3126"/>
                <a:gd name="T25" fmla="*/ 249 h 345"/>
                <a:gd name="T26" fmla="*/ 0 w 3126"/>
                <a:gd name="T27" fmla="*/ 263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26" h="345">
                  <a:moveTo>
                    <a:pt x="3126" y="0"/>
                  </a:moveTo>
                  <a:lnTo>
                    <a:pt x="2883" y="21"/>
                  </a:lnTo>
                  <a:lnTo>
                    <a:pt x="2867" y="24"/>
                  </a:lnTo>
                  <a:lnTo>
                    <a:pt x="2841" y="33"/>
                  </a:lnTo>
                  <a:lnTo>
                    <a:pt x="2182" y="251"/>
                  </a:lnTo>
                  <a:lnTo>
                    <a:pt x="1989" y="302"/>
                  </a:lnTo>
                  <a:lnTo>
                    <a:pt x="1759" y="334"/>
                  </a:lnTo>
                  <a:lnTo>
                    <a:pt x="1387" y="345"/>
                  </a:lnTo>
                  <a:lnTo>
                    <a:pt x="953" y="325"/>
                  </a:lnTo>
                  <a:lnTo>
                    <a:pt x="564" y="288"/>
                  </a:lnTo>
                  <a:lnTo>
                    <a:pt x="317" y="249"/>
                  </a:lnTo>
                  <a:lnTo>
                    <a:pt x="243" y="244"/>
                  </a:lnTo>
                  <a:lnTo>
                    <a:pt x="136" y="249"/>
                  </a:lnTo>
                  <a:lnTo>
                    <a:pt x="0" y="263"/>
                  </a:lnTo>
                </a:path>
              </a:pathLst>
            </a:custGeom>
            <a:noFill/>
            <a:ln w="7938">
              <a:solidFill>
                <a:srgbClr val="0F0F0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94" name="Freeform 1266"/>
            <p:cNvSpPr>
              <a:spLocks/>
            </p:cNvSpPr>
            <p:nvPr/>
          </p:nvSpPr>
          <p:spPr bwMode="auto">
            <a:xfrm>
              <a:off x="5178" y="3309"/>
              <a:ext cx="209" cy="29"/>
            </a:xfrm>
            <a:custGeom>
              <a:avLst/>
              <a:gdLst>
                <a:gd name="T0" fmla="*/ 3127 w 3127"/>
                <a:gd name="T1" fmla="*/ 0 h 387"/>
                <a:gd name="T2" fmla="*/ 2883 w 3127"/>
                <a:gd name="T3" fmla="*/ 21 h 387"/>
                <a:gd name="T4" fmla="*/ 2869 w 3127"/>
                <a:gd name="T5" fmla="*/ 23 h 387"/>
                <a:gd name="T6" fmla="*/ 2842 w 3127"/>
                <a:gd name="T7" fmla="*/ 32 h 387"/>
                <a:gd name="T8" fmla="*/ 2189 w 3127"/>
                <a:gd name="T9" fmla="*/ 290 h 387"/>
                <a:gd name="T10" fmla="*/ 1996 w 3127"/>
                <a:gd name="T11" fmla="*/ 345 h 387"/>
                <a:gd name="T12" fmla="*/ 1768 w 3127"/>
                <a:gd name="T13" fmla="*/ 382 h 387"/>
                <a:gd name="T14" fmla="*/ 1395 w 3127"/>
                <a:gd name="T15" fmla="*/ 387 h 387"/>
                <a:gd name="T16" fmla="*/ 958 w 3127"/>
                <a:gd name="T17" fmla="*/ 352 h 387"/>
                <a:gd name="T18" fmla="*/ 562 w 3127"/>
                <a:gd name="T19" fmla="*/ 299 h 387"/>
                <a:gd name="T20" fmla="*/ 313 w 3127"/>
                <a:gd name="T21" fmla="*/ 246 h 387"/>
                <a:gd name="T22" fmla="*/ 239 w 3127"/>
                <a:gd name="T23" fmla="*/ 240 h 387"/>
                <a:gd name="T24" fmla="*/ 134 w 3127"/>
                <a:gd name="T25" fmla="*/ 244 h 387"/>
                <a:gd name="T26" fmla="*/ 0 w 3127"/>
                <a:gd name="T27" fmla="*/ 258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27" h="387">
                  <a:moveTo>
                    <a:pt x="3127" y="0"/>
                  </a:moveTo>
                  <a:lnTo>
                    <a:pt x="2883" y="21"/>
                  </a:lnTo>
                  <a:lnTo>
                    <a:pt x="2869" y="23"/>
                  </a:lnTo>
                  <a:lnTo>
                    <a:pt x="2842" y="32"/>
                  </a:lnTo>
                  <a:lnTo>
                    <a:pt x="2189" y="290"/>
                  </a:lnTo>
                  <a:lnTo>
                    <a:pt x="1996" y="345"/>
                  </a:lnTo>
                  <a:lnTo>
                    <a:pt x="1768" y="382"/>
                  </a:lnTo>
                  <a:lnTo>
                    <a:pt x="1395" y="387"/>
                  </a:lnTo>
                  <a:lnTo>
                    <a:pt x="958" y="352"/>
                  </a:lnTo>
                  <a:lnTo>
                    <a:pt x="562" y="299"/>
                  </a:lnTo>
                  <a:lnTo>
                    <a:pt x="313" y="246"/>
                  </a:lnTo>
                  <a:lnTo>
                    <a:pt x="239" y="240"/>
                  </a:lnTo>
                  <a:lnTo>
                    <a:pt x="134" y="244"/>
                  </a:lnTo>
                  <a:lnTo>
                    <a:pt x="0" y="258"/>
                  </a:lnTo>
                </a:path>
              </a:pathLst>
            </a:custGeom>
            <a:solidFill>
              <a:srgbClr val="000000"/>
            </a:solidFill>
            <a:ln w="8001">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95" name="Freeform 1267"/>
            <p:cNvSpPr>
              <a:spLocks/>
            </p:cNvSpPr>
            <p:nvPr/>
          </p:nvSpPr>
          <p:spPr bwMode="auto">
            <a:xfrm>
              <a:off x="5174" y="3309"/>
              <a:ext cx="12" cy="27"/>
            </a:xfrm>
            <a:custGeom>
              <a:avLst/>
              <a:gdLst>
                <a:gd name="T0" fmla="*/ 102 w 179"/>
                <a:gd name="T1" fmla="*/ 354 h 354"/>
                <a:gd name="T2" fmla="*/ 137 w 179"/>
                <a:gd name="T3" fmla="*/ 337 h 354"/>
                <a:gd name="T4" fmla="*/ 163 w 179"/>
                <a:gd name="T5" fmla="*/ 299 h 354"/>
                <a:gd name="T6" fmla="*/ 179 w 179"/>
                <a:gd name="T7" fmla="*/ 239 h 354"/>
                <a:gd name="T8" fmla="*/ 179 w 179"/>
                <a:gd name="T9" fmla="*/ 170 h 354"/>
                <a:gd name="T10" fmla="*/ 165 w 179"/>
                <a:gd name="T11" fmla="*/ 100 h 354"/>
                <a:gd name="T12" fmla="*/ 142 w 179"/>
                <a:gd name="T13" fmla="*/ 45 h 354"/>
                <a:gd name="T14" fmla="*/ 112 w 179"/>
                <a:gd name="T15" fmla="*/ 11 h 354"/>
                <a:gd name="T16" fmla="*/ 74 w 179"/>
                <a:gd name="T17" fmla="*/ 0 h 354"/>
                <a:gd name="T18" fmla="*/ 42 w 179"/>
                <a:gd name="T19" fmla="*/ 16 h 354"/>
                <a:gd name="T20" fmla="*/ 17 w 179"/>
                <a:gd name="T21" fmla="*/ 57 h 354"/>
                <a:gd name="T22" fmla="*/ 2 w 179"/>
                <a:gd name="T23" fmla="*/ 115 h 354"/>
                <a:gd name="T24" fmla="*/ 0 w 179"/>
                <a:gd name="T25" fmla="*/ 183 h 354"/>
                <a:gd name="T26" fmla="*/ 11 w 179"/>
                <a:gd name="T27" fmla="*/ 253 h 354"/>
                <a:gd name="T28" fmla="*/ 35 w 179"/>
                <a:gd name="T29" fmla="*/ 308 h 354"/>
                <a:gd name="T30" fmla="*/ 67 w 179"/>
                <a:gd name="T31" fmla="*/ 342 h 354"/>
                <a:gd name="T32" fmla="*/ 102 w 179"/>
                <a:gd name="T33" fmla="*/ 354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9" h="354">
                  <a:moveTo>
                    <a:pt x="102" y="354"/>
                  </a:moveTo>
                  <a:lnTo>
                    <a:pt x="137" y="337"/>
                  </a:lnTo>
                  <a:lnTo>
                    <a:pt x="163" y="299"/>
                  </a:lnTo>
                  <a:lnTo>
                    <a:pt x="179" y="239"/>
                  </a:lnTo>
                  <a:lnTo>
                    <a:pt x="179" y="170"/>
                  </a:lnTo>
                  <a:lnTo>
                    <a:pt x="165" y="100"/>
                  </a:lnTo>
                  <a:lnTo>
                    <a:pt x="142" y="45"/>
                  </a:lnTo>
                  <a:lnTo>
                    <a:pt x="112" y="11"/>
                  </a:lnTo>
                  <a:lnTo>
                    <a:pt x="74" y="0"/>
                  </a:lnTo>
                  <a:lnTo>
                    <a:pt x="42" y="16"/>
                  </a:lnTo>
                  <a:lnTo>
                    <a:pt x="17" y="57"/>
                  </a:lnTo>
                  <a:lnTo>
                    <a:pt x="2" y="115"/>
                  </a:lnTo>
                  <a:lnTo>
                    <a:pt x="0" y="183"/>
                  </a:lnTo>
                  <a:lnTo>
                    <a:pt x="11" y="253"/>
                  </a:lnTo>
                  <a:lnTo>
                    <a:pt x="35" y="308"/>
                  </a:lnTo>
                  <a:lnTo>
                    <a:pt x="67" y="342"/>
                  </a:lnTo>
                  <a:lnTo>
                    <a:pt x="102" y="354"/>
                  </a:lnTo>
                  <a:close/>
                </a:path>
              </a:pathLst>
            </a:custGeom>
            <a:solidFill>
              <a:srgbClr val="999999"/>
            </a:solidFill>
            <a:ln w="1588">
              <a:solidFill>
                <a:srgbClr val="FFFFFF"/>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96" name="Freeform 1268"/>
            <p:cNvSpPr>
              <a:spLocks/>
            </p:cNvSpPr>
            <p:nvPr/>
          </p:nvSpPr>
          <p:spPr bwMode="auto">
            <a:xfrm>
              <a:off x="5174" y="3312"/>
              <a:ext cx="10" cy="22"/>
            </a:xfrm>
            <a:custGeom>
              <a:avLst/>
              <a:gdLst>
                <a:gd name="T0" fmla="*/ 84 w 143"/>
                <a:gd name="T1" fmla="*/ 285 h 285"/>
                <a:gd name="T2" fmla="*/ 112 w 143"/>
                <a:gd name="T3" fmla="*/ 272 h 285"/>
                <a:gd name="T4" fmla="*/ 130 w 143"/>
                <a:gd name="T5" fmla="*/ 240 h 285"/>
                <a:gd name="T6" fmla="*/ 143 w 143"/>
                <a:gd name="T7" fmla="*/ 138 h 285"/>
                <a:gd name="T8" fmla="*/ 132 w 143"/>
                <a:gd name="T9" fmla="*/ 81 h 285"/>
                <a:gd name="T10" fmla="*/ 114 w 143"/>
                <a:gd name="T11" fmla="*/ 37 h 285"/>
                <a:gd name="T12" fmla="*/ 91 w 143"/>
                <a:gd name="T13" fmla="*/ 9 h 285"/>
                <a:gd name="T14" fmla="*/ 61 w 143"/>
                <a:gd name="T15" fmla="*/ 0 h 285"/>
                <a:gd name="T16" fmla="*/ 36 w 143"/>
                <a:gd name="T17" fmla="*/ 14 h 285"/>
                <a:gd name="T18" fmla="*/ 15 w 143"/>
                <a:gd name="T19" fmla="*/ 46 h 285"/>
                <a:gd name="T20" fmla="*/ 3 w 143"/>
                <a:gd name="T21" fmla="*/ 93 h 285"/>
                <a:gd name="T22" fmla="*/ 0 w 143"/>
                <a:gd name="T23" fmla="*/ 147 h 285"/>
                <a:gd name="T24" fmla="*/ 13 w 143"/>
                <a:gd name="T25" fmla="*/ 203 h 285"/>
                <a:gd name="T26" fmla="*/ 31 w 143"/>
                <a:gd name="T27" fmla="*/ 247 h 285"/>
                <a:gd name="T28" fmla="*/ 56 w 143"/>
                <a:gd name="T29" fmla="*/ 276 h 285"/>
                <a:gd name="T30" fmla="*/ 84 w 143"/>
                <a:gd name="T31" fmla="*/ 28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285">
                  <a:moveTo>
                    <a:pt x="84" y="285"/>
                  </a:moveTo>
                  <a:lnTo>
                    <a:pt x="112" y="272"/>
                  </a:lnTo>
                  <a:lnTo>
                    <a:pt x="130" y="240"/>
                  </a:lnTo>
                  <a:lnTo>
                    <a:pt x="143" y="138"/>
                  </a:lnTo>
                  <a:lnTo>
                    <a:pt x="132" y="81"/>
                  </a:lnTo>
                  <a:lnTo>
                    <a:pt x="114" y="37"/>
                  </a:lnTo>
                  <a:lnTo>
                    <a:pt x="91" y="9"/>
                  </a:lnTo>
                  <a:lnTo>
                    <a:pt x="61" y="0"/>
                  </a:lnTo>
                  <a:lnTo>
                    <a:pt x="36" y="14"/>
                  </a:lnTo>
                  <a:lnTo>
                    <a:pt x="15" y="46"/>
                  </a:lnTo>
                  <a:lnTo>
                    <a:pt x="3" y="93"/>
                  </a:lnTo>
                  <a:lnTo>
                    <a:pt x="0" y="147"/>
                  </a:lnTo>
                  <a:lnTo>
                    <a:pt x="13" y="203"/>
                  </a:lnTo>
                  <a:lnTo>
                    <a:pt x="31" y="247"/>
                  </a:lnTo>
                  <a:lnTo>
                    <a:pt x="56" y="276"/>
                  </a:lnTo>
                  <a:lnTo>
                    <a:pt x="84" y="285"/>
                  </a:lnTo>
                  <a:close/>
                </a:path>
              </a:pathLst>
            </a:custGeom>
            <a:solidFill>
              <a:srgbClr val="999999"/>
            </a:solidFill>
            <a:ln w="1588">
              <a:solidFill>
                <a:srgbClr val="FFFFFF"/>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97" name="Freeform 1269"/>
            <p:cNvSpPr>
              <a:spLocks/>
            </p:cNvSpPr>
            <p:nvPr/>
          </p:nvSpPr>
          <p:spPr bwMode="auto">
            <a:xfrm>
              <a:off x="5178" y="3320"/>
              <a:ext cx="3" cy="6"/>
            </a:xfrm>
            <a:custGeom>
              <a:avLst/>
              <a:gdLst>
                <a:gd name="T0" fmla="*/ 22 w 42"/>
                <a:gd name="T1" fmla="*/ 84 h 84"/>
                <a:gd name="T2" fmla="*/ 39 w 42"/>
                <a:gd name="T3" fmla="*/ 71 h 84"/>
                <a:gd name="T4" fmla="*/ 42 w 42"/>
                <a:gd name="T5" fmla="*/ 41 h 84"/>
                <a:gd name="T6" fmla="*/ 35 w 42"/>
                <a:gd name="T7" fmla="*/ 11 h 84"/>
                <a:gd name="T8" fmla="*/ 18 w 42"/>
                <a:gd name="T9" fmla="*/ 0 h 84"/>
                <a:gd name="T10" fmla="*/ 2 w 42"/>
                <a:gd name="T11" fmla="*/ 13 h 84"/>
                <a:gd name="T12" fmla="*/ 0 w 42"/>
                <a:gd name="T13" fmla="*/ 43 h 84"/>
                <a:gd name="T14" fmla="*/ 9 w 42"/>
                <a:gd name="T15" fmla="*/ 73 h 84"/>
                <a:gd name="T16" fmla="*/ 22 w 42"/>
                <a:gd name="T17"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84">
                  <a:moveTo>
                    <a:pt x="22" y="84"/>
                  </a:moveTo>
                  <a:lnTo>
                    <a:pt x="39" y="71"/>
                  </a:lnTo>
                  <a:lnTo>
                    <a:pt x="42" y="41"/>
                  </a:lnTo>
                  <a:lnTo>
                    <a:pt x="35" y="11"/>
                  </a:lnTo>
                  <a:lnTo>
                    <a:pt x="18" y="0"/>
                  </a:lnTo>
                  <a:lnTo>
                    <a:pt x="2" y="13"/>
                  </a:lnTo>
                  <a:lnTo>
                    <a:pt x="0" y="43"/>
                  </a:lnTo>
                  <a:lnTo>
                    <a:pt x="9" y="73"/>
                  </a:lnTo>
                  <a:lnTo>
                    <a:pt x="22"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98" name="Freeform 1270"/>
            <p:cNvSpPr>
              <a:spLocks/>
            </p:cNvSpPr>
            <p:nvPr/>
          </p:nvSpPr>
          <p:spPr bwMode="auto">
            <a:xfrm>
              <a:off x="5173" y="3252"/>
              <a:ext cx="216" cy="122"/>
            </a:xfrm>
            <a:custGeom>
              <a:avLst/>
              <a:gdLst>
                <a:gd name="T0" fmla="*/ 3152 w 3229"/>
                <a:gd name="T1" fmla="*/ 887 h 1590"/>
                <a:gd name="T2" fmla="*/ 3201 w 3229"/>
                <a:gd name="T3" fmla="*/ 843 h 1590"/>
                <a:gd name="T4" fmla="*/ 3229 w 3229"/>
                <a:gd name="T5" fmla="*/ 657 h 1590"/>
                <a:gd name="T6" fmla="*/ 3220 w 3229"/>
                <a:gd name="T7" fmla="*/ 587 h 1590"/>
                <a:gd name="T8" fmla="*/ 3187 w 3229"/>
                <a:gd name="T9" fmla="*/ 497 h 1590"/>
                <a:gd name="T10" fmla="*/ 3131 w 3229"/>
                <a:gd name="T11" fmla="*/ 444 h 1590"/>
                <a:gd name="T12" fmla="*/ 2918 w 3229"/>
                <a:gd name="T13" fmla="*/ 454 h 1590"/>
                <a:gd name="T14" fmla="*/ 2874 w 3229"/>
                <a:gd name="T15" fmla="*/ 435 h 1590"/>
                <a:gd name="T16" fmla="*/ 2677 w 3229"/>
                <a:gd name="T17" fmla="*/ 221 h 1590"/>
                <a:gd name="T18" fmla="*/ 2465 w 3229"/>
                <a:gd name="T19" fmla="*/ 103 h 1590"/>
                <a:gd name="T20" fmla="*/ 2203 w 3229"/>
                <a:gd name="T21" fmla="*/ 28 h 1590"/>
                <a:gd name="T22" fmla="*/ 2006 w 3229"/>
                <a:gd name="T23" fmla="*/ 4 h 1590"/>
                <a:gd name="T24" fmla="*/ 1795 w 3229"/>
                <a:gd name="T25" fmla="*/ 2 h 1590"/>
                <a:gd name="T26" fmla="*/ 1567 w 3229"/>
                <a:gd name="T27" fmla="*/ 26 h 1590"/>
                <a:gd name="T28" fmla="*/ 1157 w 3229"/>
                <a:gd name="T29" fmla="*/ 115 h 1590"/>
                <a:gd name="T30" fmla="*/ 810 w 3229"/>
                <a:gd name="T31" fmla="*/ 248 h 1590"/>
                <a:gd name="T32" fmla="*/ 543 w 3229"/>
                <a:gd name="T33" fmla="*/ 424 h 1590"/>
                <a:gd name="T34" fmla="*/ 374 w 3229"/>
                <a:gd name="T35" fmla="*/ 638 h 1590"/>
                <a:gd name="T36" fmla="*/ 307 w 3229"/>
                <a:gd name="T37" fmla="*/ 705 h 1590"/>
                <a:gd name="T38" fmla="*/ 42 w 3229"/>
                <a:gd name="T39" fmla="*/ 744 h 1590"/>
                <a:gd name="T40" fmla="*/ 2 w 3229"/>
                <a:gd name="T41" fmla="*/ 852 h 1590"/>
                <a:gd name="T42" fmla="*/ 14 w 3229"/>
                <a:gd name="T43" fmla="*/ 1007 h 1590"/>
                <a:gd name="T44" fmla="*/ 76 w 3229"/>
                <a:gd name="T45" fmla="*/ 1108 h 1590"/>
                <a:gd name="T46" fmla="*/ 322 w 3229"/>
                <a:gd name="T47" fmla="*/ 1104 h 1590"/>
                <a:gd name="T48" fmla="*/ 367 w 3229"/>
                <a:gd name="T49" fmla="*/ 1120 h 1590"/>
                <a:gd name="T50" fmla="*/ 430 w 3229"/>
                <a:gd name="T51" fmla="*/ 1211 h 1590"/>
                <a:gd name="T52" fmla="*/ 585 w 3229"/>
                <a:gd name="T53" fmla="*/ 1357 h 1590"/>
                <a:gd name="T54" fmla="*/ 722 w 3229"/>
                <a:gd name="T55" fmla="*/ 1435 h 1590"/>
                <a:gd name="T56" fmla="*/ 882 w 3229"/>
                <a:gd name="T57" fmla="*/ 1500 h 1590"/>
                <a:gd name="T58" fmla="*/ 1265 w 3229"/>
                <a:gd name="T59" fmla="*/ 1575 h 1590"/>
                <a:gd name="T60" fmla="*/ 1717 w 3229"/>
                <a:gd name="T61" fmla="*/ 1587 h 1590"/>
                <a:gd name="T62" fmla="*/ 2162 w 3229"/>
                <a:gd name="T63" fmla="*/ 1520 h 1590"/>
                <a:gd name="T64" fmla="*/ 2518 w 3229"/>
                <a:gd name="T65" fmla="*/ 1380 h 1590"/>
                <a:gd name="T66" fmla="*/ 2778 w 3229"/>
                <a:gd name="T67" fmla="*/ 1179 h 1590"/>
                <a:gd name="T68" fmla="*/ 2901 w 3229"/>
                <a:gd name="T69" fmla="*/ 998 h 1590"/>
                <a:gd name="T70" fmla="*/ 2939 w 3229"/>
                <a:gd name="T71" fmla="*/ 910 h 1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29" h="1590">
                  <a:moveTo>
                    <a:pt x="2964" y="903"/>
                  </a:moveTo>
                  <a:lnTo>
                    <a:pt x="3152" y="887"/>
                  </a:lnTo>
                  <a:lnTo>
                    <a:pt x="3171" y="878"/>
                  </a:lnTo>
                  <a:lnTo>
                    <a:pt x="3201" y="843"/>
                  </a:lnTo>
                  <a:lnTo>
                    <a:pt x="3227" y="772"/>
                  </a:lnTo>
                  <a:lnTo>
                    <a:pt x="3229" y="657"/>
                  </a:lnTo>
                  <a:lnTo>
                    <a:pt x="3229" y="652"/>
                  </a:lnTo>
                  <a:lnTo>
                    <a:pt x="3220" y="587"/>
                  </a:lnTo>
                  <a:lnTo>
                    <a:pt x="3206" y="537"/>
                  </a:lnTo>
                  <a:lnTo>
                    <a:pt x="3187" y="497"/>
                  </a:lnTo>
                  <a:lnTo>
                    <a:pt x="3167" y="472"/>
                  </a:lnTo>
                  <a:lnTo>
                    <a:pt x="3131" y="444"/>
                  </a:lnTo>
                  <a:lnTo>
                    <a:pt x="3111" y="438"/>
                  </a:lnTo>
                  <a:lnTo>
                    <a:pt x="2918" y="454"/>
                  </a:lnTo>
                  <a:lnTo>
                    <a:pt x="2892" y="456"/>
                  </a:lnTo>
                  <a:lnTo>
                    <a:pt x="2874" y="435"/>
                  </a:lnTo>
                  <a:lnTo>
                    <a:pt x="2791" y="320"/>
                  </a:lnTo>
                  <a:lnTo>
                    <a:pt x="2677" y="221"/>
                  </a:lnTo>
                  <a:lnTo>
                    <a:pt x="2540" y="138"/>
                  </a:lnTo>
                  <a:lnTo>
                    <a:pt x="2465" y="103"/>
                  </a:lnTo>
                  <a:lnTo>
                    <a:pt x="2382" y="74"/>
                  </a:lnTo>
                  <a:lnTo>
                    <a:pt x="2203" y="28"/>
                  </a:lnTo>
                  <a:lnTo>
                    <a:pt x="2108" y="11"/>
                  </a:lnTo>
                  <a:lnTo>
                    <a:pt x="2006" y="4"/>
                  </a:lnTo>
                  <a:lnTo>
                    <a:pt x="1903" y="0"/>
                  </a:lnTo>
                  <a:lnTo>
                    <a:pt x="1795" y="2"/>
                  </a:lnTo>
                  <a:lnTo>
                    <a:pt x="1683" y="9"/>
                  </a:lnTo>
                  <a:lnTo>
                    <a:pt x="1567" y="26"/>
                  </a:lnTo>
                  <a:lnTo>
                    <a:pt x="1356" y="62"/>
                  </a:lnTo>
                  <a:lnTo>
                    <a:pt x="1157" y="115"/>
                  </a:lnTo>
                  <a:lnTo>
                    <a:pt x="973" y="175"/>
                  </a:lnTo>
                  <a:lnTo>
                    <a:pt x="810" y="248"/>
                  </a:lnTo>
                  <a:lnTo>
                    <a:pt x="667" y="331"/>
                  </a:lnTo>
                  <a:lnTo>
                    <a:pt x="543" y="424"/>
                  </a:lnTo>
                  <a:lnTo>
                    <a:pt x="446" y="525"/>
                  </a:lnTo>
                  <a:lnTo>
                    <a:pt x="374" y="638"/>
                  </a:lnTo>
                  <a:lnTo>
                    <a:pt x="344" y="691"/>
                  </a:lnTo>
                  <a:lnTo>
                    <a:pt x="307" y="705"/>
                  </a:lnTo>
                  <a:lnTo>
                    <a:pt x="72" y="725"/>
                  </a:lnTo>
                  <a:lnTo>
                    <a:pt x="42" y="744"/>
                  </a:lnTo>
                  <a:lnTo>
                    <a:pt x="16" y="790"/>
                  </a:lnTo>
                  <a:lnTo>
                    <a:pt x="2" y="852"/>
                  </a:lnTo>
                  <a:lnTo>
                    <a:pt x="0" y="930"/>
                  </a:lnTo>
                  <a:lnTo>
                    <a:pt x="14" y="1007"/>
                  </a:lnTo>
                  <a:lnTo>
                    <a:pt x="42" y="1068"/>
                  </a:lnTo>
                  <a:lnTo>
                    <a:pt x="76" y="1108"/>
                  </a:lnTo>
                  <a:lnTo>
                    <a:pt x="116" y="1122"/>
                  </a:lnTo>
                  <a:lnTo>
                    <a:pt x="322" y="1104"/>
                  </a:lnTo>
                  <a:lnTo>
                    <a:pt x="338" y="1104"/>
                  </a:lnTo>
                  <a:lnTo>
                    <a:pt x="367" y="1120"/>
                  </a:lnTo>
                  <a:lnTo>
                    <a:pt x="390" y="1154"/>
                  </a:lnTo>
                  <a:lnTo>
                    <a:pt x="430" y="1211"/>
                  </a:lnTo>
                  <a:lnTo>
                    <a:pt x="474" y="1262"/>
                  </a:lnTo>
                  <a:lnTo>
                    <a:pt x="585" y="1357"/>
                  </a:lnTo>
                  <a:lnTo>
                    <a:pt x="650" y="1398"/>
                  </a:lnTo>
                  <a:lnTo>
                    <a:pt x="722" y="1435"/>
                  </a:lnTo>
                  <a:lnTo>
                    <a:pt x="799" y="1470"/>
                  </a:lnTo>
                  <a:lnTo>
                    <a:pt x="882" y="1500"/>
                  </a:lnTo>
                  <a:lnTo>
                    <a:pt x="1065" y="1543"/>
                  </a:lnTo>
                  <a:lnTo>
                    <a:pt x="1265" y="1575"/>
                  </a:lnTo>
                  <a:lnTo>
                    <a:pt x="1486" y="1590"/>
                  </a:lnTo>
                  <a:lnTo>
                    <a:pt x="1717" y="1587"/>
                  </a:lnTo>
                  <a:lnTo>
                    <a:pt x="1950" y="1564"/>
                  </a:lnTo>
                  <a:lnTo>
                    <a:pt x="2162" y="1520"/>
                  </a:lnTo>
                  <a:lnTo>
                    <a:pt x="2352" y="1458"/>
                  </a:lnTo>
                  <a:lnTo>
                    <a:pt x="2518" y="1380"/>
                  </a:lnTo>
                  <a:lnTo>
                    <a:pt x="2663" y="1285"/>
                  </a:lnTo>
                  <a:lnTo>
                    <a:pt x="2778" y="1179"/>
                  </a:lnTo>
                  <a:lnTo>
                    <a:pt x="2869" y="1059"/>
                  </a:lnTo>
                  <a:lnTo>
                    <a:pt x="2901" y="998"/>
                  </a:lnTo>
                  <a:lnTo>
                    <a:pt x="2927" y="933"/>
                  </a:lnTo>
                  <a:lnTo>
                    <a:pt x="2939" y="910"/>
                  </a:lnTo>
                  <a:lnTo>
                    <a:pt x="2964" y="903"/>
                  </a:lnTo>
                  <a:close/>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799" name="Freeform 1271"/>
            <p:cNvSpPr>
              <a:spLocks/>
            </p:cNvSpPr>
            <p:nvPr/>
          </p:nvSpPr>
          <p:spPr bwMode="auto">
            <a:xfrm>
              <a:off x="5224" y="3273"/>
              <a:ext cx="33" cy="19"/>
            </a:xfrm>
            <a:custGeom>
              <a:avLst/>
              <a:gdLst>
                <a:gd name="T0" fmla="*/ 493 w 495"/>
                <a:gd name="T1" fmla="*/ 23 h 248"/>
                <a:gd name="T2" fmla="*/ 495 w 495"/>
                <a:gd name="T3" fmla="*/ 36 h 248"/>
                <a:gd name="T4" fmla="*/ 467 w 495"/>
                <a:gd name="T5" fmla="*/ 57 h 248"/>
                <a:gd name="T6" fmla="*/ 407 w 495"/>
                <a:gd name="T7" fmla="*/ 70 h 248"/>
                <a:gd name="T8" fmla="*/ 311 w 495"/>
                <a:gd name="T9" fmla="*/ 103 h 248"/>
                <a:gd name="T10" fmla="*/ 193 w 495"/>
                <a:gd name="T11" fmla="*/ 154 h 248"/>
                <a:gd name="T12" fmla="*/ 58 w 495"/>
                <a:gd name="T13" fmla="*/ 228 h 248"/>
                <a:gd name="T14" fmla="*/ 14 w 495"/>
                <a:gd name="T15" fmla="*/ 248 h 248"/>
                <a:gd name="T16" fmla="*/ 0 w 495"/>
                <a:gd name="T17" fmla="*/ 242 h 248"/>
                <a:gd name="T18" fmla="*/ 5 w 495"/>
                <a:gd name="T19" fmla="*/ 215 h 248"/>
                <a:gd name="T20" fmla="*/ 54 w 495"/>
                <a:gd name="T21" fmla="*/ 179 h 248"/>
                <a:gd name="T22" fmla="*/ 168 w 495"/>
                <a:gd name="T23" fmla="*/ 108 h 248"/>
                <a:gd name="T24" fmla="*/ 284 w 495"/>
                <a:gd name="T25" fmla="*/ 50 h 248"/>
                <a:gd name="T26" fmla="*/ 383 w 495"/>
                <a:gd name="T27" fmla="*/ 11 h 248"/>
                <a:gd name="T28" fmla="*/ 448 w 495"/>
                <a:gd name="T29" fmla="*/ 0 h 248"/>
                <a:gd name="T30" fmla="*/ 490 w 495"/>
                <a:gd name="T31" fmla="*/ 13 h 248"/>
                <a:gd name="T32" fmla="*/ 493 w 495"/>
                <a:gd name="T33" fmla="*/ 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5" h="248">
                  <a:moveTo>
                    <a:pt x="493" y="23"/>
                  </a:moveTo>
                  <a:lnTo>
                    <a:pt x="495" y="36"/>
                  </a:lnTo>
                  <a:lnTo>
                    <a:pt x="467" y="57"/>
                  </a:lnTo>
                  <a:lnTo>
                    <a:pt x="407" y="70"/>
                  </a:lnTo>
                  <a:lnTo>
                    <a:pt x="311" y="103"/>
                  </a:lnTo>
                  <a:lnTo>
                    <a:pt x="193" y="154"/>
                  </a:lnTo>
                  <a:lnTo>
                    <a:pt x="58" y="228"/>
                  </a:lnTo>
                  <a:lnTo>
                    <a:pt x="14" y="248"/>
                  </a:lnTo>
                  <a:lnTo>
                    <a:pt x="0" y="242"/>
                  </a:lnTo>
                  <a:lnTo>
                    <a:pt x="5" y="215"/>
                  </a:lnTo>
                  <a:lnTo>
                    <a:pt x="54" y="179"/>
                  </a:lnTo>
                  <a:lnTo>
                    <a:pt x="168" y="108"/>
                  </a:lnTo>
                  <a:lnTo>
                    <a:pt x="284" y="50"/>
                  </a:lnTo>
                  <a:lnTo>
                    <a:pt x="383" y="11"/>
                  </a:lnTo>
                  <a:lnTo>
                    <a:pt x="448" y="0"/>
                  </a:lnTo>
                  <a:lnTo>
                    <a:pt x="490" y="13"/>
                  </a:lnTo>
                  <a:lnTo>
                    <a:pt x="493"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00" name="Freeform 1272"/>
            <p:cNvSpPr>
              <a:spLocks/>
            </p:cNvSpPr>
            <p:nvPr/>
          </p:nvSpPr>
          <p:spPr bwMode="auto">
            <a:xfrm>
              <a:off x="5198" y="3252"/>
              <a:ext cx="168" cy="49"/>
            </a:xfrm>
            <a:custGeom>
              <a:avLst/>
              <a:gdLst>
                <a:gd name="T0" fmla="*/ 2491 w 2518"/>
                <a:gd name="T1" fmla="*/ 451 h 638"/>
                <a:gd name="T2" fmla="*/ 2407 w 2518"/>
                <a:gd name="T3" fmla="*/ 361 h 638"/>
                <a:gd name="T4" fmla="*/ 2310 w 2518"/>
                <a:gd name="T5" fmla="*/ 284 h 638"/>
                <a:gd name="T6" fmla="*/ 2196 w 2518"/>
                <a:gd name="T7" fmla="*/ 216 h 638"/>
                <a:gd name="T8" fmla="*/ 2131 w 2518"/>
                <a:gd name="T9" fmla="*/ 187 h 638"/>
                <a:gd name="T10" fmla="*/ 2057 w 2518"/>
                <a:gd name="T11" fmla="*/ 164 h 638"/>
                <a:gd name="T12" fmla="*/ 1978 w 2518"/>
                <a:gd name="T13" fmla="*/ 141 h 638"/>
                <a:gd name="T14" fmla="*/ 1889 w 2518"/>
                <a:gd name="T15" fmla="*/ 124 h 638"/>
                <a:gd name="T16" fmla="*/ 1794 w 2518"/>
                <a:gd name="T17" fmla="*/ 110 h 638"/>
                <a:gd name="T18" fmla="*/ 1690 w 2518"/>
                <a:gd name="T19" fmla="*/ 103 h 638"/>
                <a:gd name="T20" fmla="*/ 1450 w 2518"/>
                <a:gd name="T21" fmla="*/ 99 h 638"/>
                <a:gd name="T22" fmla="*/ 1168 w 2518"/>
                <a:gd name="T23" fmla="*/ 117 h 638"/>
                <a:gd name="T24" fmla="*/ 1021 w 2518"/>
                <a:gd name="T25" fmla="*/ 133 h 638"/>
                <a:gd name="T26" fmla="*/ 886 w 2518"/>
                <a:gd name="T27" fmla="*/ 159 h 638"/>
                <a:gd name="T28" fmla="*/ 761 w 2518"/>
                <a:gd name="T29" fmla="*/ 189 h 638"/>
                <a:gd name="T30" fmla="*/ 647 w 2518"/>
                <a:gd name="T31" fmla="*/ 225 h 638"/>
                <a:gd name="T32" fmla="*/ 450 w 2518"/>
                <a:gd name="T33" fmla="*/ 306 h 638"/>
                <a:gd name="T34" fmla="*/ 293 w 2518"/>
                <a:gd name="T35" fmla="*/ 396 h 638"/>
                <a:gd name="T36" fmla="*/ 174 w 2518"/>
                <a:gd name="T37" fmla="*/ 479 h 638"/>
                <a:gd name="T38" fmla="*/ 90 w 2518"/>
                <a:gd name="T39" fmla="*/ 550 h 638"/>
                <a:gd name="T40" fmla="*/ 27 w 2518"/>
                <a:gd name="T41" fmla="*/ 620 h 638"/>
                <a:gd name="T42" fmla="*/ 0 w 2518"/>
                <a:gd name="T43" fmla="*/ 638 h 638"/>
                <a:gd name="T44" fmla="*/ 72 w 2518"/>
                <a:gd name="T45" fmla="*/ 525 h 638"/>
                <a:gd name="T46" fmla="*/ 169 w 2518"/>
                <a:gd name="T47" fmla="*/ 424 h 638"/>
                <a:gd name="T48" fmla="*/ 293 w 2518"/>
                <a:gd name="T49" fmla="*/ 331 h 638"/>
                <a:gd name="T50" fmla="*/ 436 w 2518"/>
                <a:gd name="T51" fmla="*/ 248 h 638"/>
                <a:gd name="T52" fmla="*/ 599 w 2518"/>
                <a:gd name="T53" fmla="*/ 175 h 638"/>
                <a:gd name="T54" fmla="*/ 783 w 2518"/>
                <a:gd name="T55" fmla="*/ 115 h 638"/>
                <a:gd name="T56" fmla="*/ 982 w 2518"/>
                <a:gd name="T57" fmla="*/ 62 h 638"/>
                <a:gd name="T58" fmla="*/ 1193 w 2518"/>
                <a:gd name="T59" fmla="*/ 26 h 638"/>
                <a:gd name="T60" fmla="*/ 1309 w 2518"/>
                <a:gd name="T61" fmla="*/ 9 h 638"/>
                <a:gd name="T62" fmla="*/ 1421 w 2518"/>
                <a:gd name="T63" fmla="*/ 2 h 638"/>
                <a:gd name="T64" fmla="*/ 1529 w 2518"/>
                <a:gd name="T65" fmla="*/ 0 h 638"/>
                <a:gd name="T66" fmla="*/ 1632 w 2518"/>
                <a:gd name="T67" fmla="*/ 4 h 638"/>
                <a:gd name="T68" fmla="*/ 1734 w 2518"/>
                <a:gd name="T69" fmla="*/ 11 h 638"/>
                <a:gd name="T70" fmla="*/ 1829 w 2518"/>
                <a:gd name="T71" fmla="*/ 28 h 638"/>
                <a:gd name="T72" fmla="*/ 2008 w 2518"/>
                <a:gd name="T73" fmla="*/ 74 h 638"/>
                <a:gd name="T74" fmla="*/ 2091 w 2518"/>
                <a:gd name="T75" fmla="*/ 103 h 638"/>
                <a:gd name="T76" fmla="*/ 2166 w 2518"/>
                <a:gd name="T77" fmla="*/ 138 h 638"/>
                <a:gd name="T78" fmla="*/ 2303 w 2518"/>
                <a:gd name="T79" fmla="*/ 221 h 638"/>
                <a:gd name="T80" fmla="*/ 2417 w 2518"/>
                <a:gd name="T81" fmla="*/ 320 h 638"/>
                <a:gd name="T82" fmla="*/ 2500 w 2518"/>
                <a:gd name="T83" fmla="*/ 435 h 638"/>
                <a:gd name="T84" fmla="*/ 2518 w 2518"/>
                <a:gd name="T85" fmla="*/ 456 h 638"/>
                <a:gd name="T86" fmla="*/ 2491 w 2518"/>
                <a:gd name="T87" fmla="*/ 451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18" h="638">
                  <a:moveTo>
                    <a:pt x="2491" y="451"/>
                  </a:moveTo>
                  <a:lnTo>
                    <a:pt x="2407" y="361"/>
                  </a:lnTo>
                  <a:lnTo>
                    <a:pt x="2310" y="284"/>
                  </a:lnTo>
                  <a:lnTo>
                    <a:pt x="2196" y="216"/>
                  </a:lnTo>
                  <a:lnTo>
                    <a:pt x="2131" y="187"/>
                  </a:lnTo>
                  <a:lnTo>
                    <a:pt x="2057" y="164"/>
                  </a:lnTo>
                  <a:lnTo>
                    <a:pt x="1978" y="141"/>
                  </a:lnTo>
                  <a:lnTo>
                    <a:pt x="1889" y="124"/>
                  </a:lnTo>
                  <a:lnTo>
                    <a:pt x="1794" y="110"/>
                  </a:lnTo>
                  <a:lnTo>
                    <a:pt x="1690" y="103"/>
                  </a:lnTo>
                  <a:lnTo>
                    <a:pt x="1450" y="99"/>
                  </a:lnTo>
                  <a:lnTo>
                    <a:pt x="1168" y="117"/>
                  </a:lnTo>
                  <a:lnTo>
                    <a:pt x="1021" y="133"/>
                  </a:lnTo>
                  <a:lnTo>
                    <a:pt x="886" y="159"/>
                  </a:lnTo>
                  <a:lnTo>
                    <a:pt x="761" y="189"/>
                  </a:lnTo>
                  <a:lnTo>
                    <a:pt x="647" y="225"/>
                  </a:lnTo>
                  <a:lnTo>
                    <a:pt x="450" y="306"/>
                  </a:lnTo>
                  <a:lnTo>
                    <a:pt x="293" y="396"/>
                  </a:lnTo>
                  <a:lnTo>
                    <a:pt x="174" y="479"/>
                  </a:lnTo>
                  <a:lnTo>
                    <a:pt x="90" y="550"/>
                  </a:lnTo>
                  <a:lnTo>
                    <a:pt x="27" y="620"/>
                  </a:lnTo>
                  <a:lnTo>
                    <a:pt x="0" y="638"/>
                  </a:lnTo>
                  <a:lnTo>
                    <a:pt x="72" y="525"/>
                  </a:lnTo>
                  <a:lnTo>
                    <a:pt x="169" y="424"/>
                  </a:lnTo>
                  <a:lnTo>
                    <a:pt x="293" y="331"/>
                  </a:lnTo>
                  <a:lnTo>
                    <a:pt x="436" y="248"/>
                  </a:lnTo>
                  <a:lnTo>
                    <a:pt x="599" y="175"/>
                  </a:lnTo>
                  <a:lnTo>
                    <a:pt x="783" y="115"/>
                  </a:lnTo>
                  <a:lnTo>
                    <a:pt x="982" y="62"/>
                  </a:lnTo>
                  <a:lnTo>
                    <a:pt x="1193" y="26"/>
                  </a:lnTo>
                  <a:lnTo>
                    <a:pt x="1309" y="9"/>
                  </a:lnTo>
                  <a:lnTo>
                    <a:pt x="1421" y="2"/>
                  </a:lnTo>
                  <a:lnTo>
                    <a:pt x="1529" y="0"/>
                  </a:lnTo>
                  <a:lnTo>
                    <a:pt x="1632" y="4"/>
                  </a:lnTo>
                  <a:lnTo>
                    <a:pt x="1734" y="11"/>
                  </a:lnTo>
                  <a:lnTo>
                    <a:pt x="1829" y="28"/>
                  </a:lnTo>
                  <a:lnTo>
                    <a:pt x="2008" y="74"/>
                  </a:lnTo>
                  <a:lnTo>
                    <a:pt x="2091" y="103"/>
                  </a:lnTo>
                  <a:lnTo>
                    <a:pt x="2166" y="138"/>
                  </a:lnTo>
                  <a:lnTo>
                    <a:pt x="2303" y="221"/>
                  </a:lnTo>
                  <a:lnTo>
                    <a:pt x="2417" y="320"/>
                  </a:lnTo>
                  <a:lnTo>
                    <a:pt x="2500" y="435"/>
                  </a:lnTo>
                  <a:lnTo>
                    <a:pt x="2518" y="456"/>
                  </a:lnTo>
                  <a:lnTo>
                    <a:pt x="2491" y="4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01" name="Freeform 1273"/>
            <p:cNvSpPr>
              <a:spLocks/>
            </p:cNvSpPr>
            <p:nvPr/>
          </p:nvSpPr>
          <p:spPr bwMode="auto">
            <a:xfrm>
              <a:off x="5217" y="3281"/>
              <a:ext cx="15" cy="12"/>
            </a:xfrm>
            <a:custGeom>
              <a:avLst/>
              <a:gdLst>
                <a:gd name="T0" fmla="*/ 221 w 223"/>
                <a:gd name="T1" fmla="*/ 8 h 162"/>
                <a:gd name="T2" fmla="*/ 223 w 223"/>
                <a:gd name="T3" fmla="*/ 13 h 162"/>
                <a:gd name="T4" fmla="*/ 212 w 223"/>
                <a:gd name="T5" fmla="*/ 26 h 162"/>
                <a:gd name="T6" fmla="*/ 140 w 223"/>
                <a:gd name="T7" fmla="*/ 63 h 162"/>
                <a:gd name="T8" fmla="*/ 84 w 223"/>
                <a:gd name="T9" fmla="*/ 99 h 162"/>
                <a:gd name="T10" fmla="*/ 26 w 223"/>
                <a:gd name="T11" fmla="*/ 148 h 162"/>
                <a:gd name="T12" fmla="*/ 0 w 223"/>
                <a:gd name="T13" fmla="*/ 162 h 162"/>
                <a:gd name="T14" fmla="*/ 0 w 223"/>
                <a:gd name="T15" fmla="*/ 148 h 162"/>
                <a:gd name="T16" fmla="*/ 19 w 223"/>
                <a:gd name="T17" fmla="*/ 126 h 162"/>
                <a:gd name="T18" fmla="*/ 118 w 223"/>
                <a:gd name="T19" fmla="*/ 40 h 162"/>
                <a:gd name="T20" fmla="*/ 165 w 223"/>
                <a:gd name="T21" fmla="*/ 13 h 162"/>
                <a:gd name="T22" fmla="*/ 198 w 223"/>
                <a:gd name="T23" fmla="*/ 0 h 162"/>
                <a:gd name="T24" fmla="*/ 219 w 223"/>
                <a:gd name="T25" fmla="*/ 3 h 162"/>
                <a:gd name="T26" fmla="*/ 221 w 223"/>
                <a:gd name="T27" fmla="*/ 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3" h="162">
                  <a:moveTo>
                    <a:pt x="221" y="8"/>
                  </a:moveTo>
                  <a:lnTo>
                    <a:pt x="223" y="13"/>
                  </a:lnTo>
                  <a:lnTo>
                    <a:pt x="212" y="26"/>
                  </a:lnTo>
                  <a:lnTo>
                    <a:pt x="140" y="63"/>
                  </a:lnTo>
                  <a:lnTo>
                    <a:pt x="84" y="99"/>
                  </a:lnTo>
                  <a:lnTo>
                    <a:pt x="26" y="148"/>
                  </a:lnTo>
                  <a:lnTo>
                    <a:pt x="0" y="162"/>
                  </a:lnTo>
                  <a:lnTo>
                    <a:pt x="0" y="148"/>
                  </a:lnTo>
                  <a:lnTo>
                    <a:pt x="19" y="126"/>
                  </a:lnTo>
                  <a:lnTo>
                    <a:pt x="118" y="40"/>
                  </a:lnTo>
                  <a:lnTo>
                    <a:pt x="165" y="13"/>
                  </a:lnTo>
                  <a:lnTo>
                    <a:pt x="198" y="0"/>
                  </a:lnTo>
                  <a:lnTo>
                    <a:pt x="219" y="3"/>
                  </a:lnTo>
                  <a:lnTo>
                    <a:pt x="221"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02" name="Freeform 1274"/>
            <p:cNvSpPr>
              <a:spLocks/>
            </p:cNvSpPr>
            <p:nvPr/>
          </p:nvSpPr>
          <p:spPr bwMode="auto">
            <a:xfrm>
              <a:off x="5392" y="3247"/>
              <a:ext cx="32" cy="39"/>
            </a:xfrm>
            <a:custGeom>
              <a:avLst/>
              <a:gdLst>
                <a:gd name="T0" fmla="*/ 0 w 483"/>
                <a:gd name="T1" fmla="*/ 317 h 509"/>
                <a:gd name="T2" fmla="*/ 3 w 483"/>
                <a:gd name="T3" fmla="*/ 366 h 509"/>
                <a:gd name="T4" fmla="*/ 35 w 483"/>
                <a:gd name="T5" fmla="*/ 414 h 509"/>
                <a:gd name="T6" fmla="*/ 91 w 483"/>
                <a:gd name="T7" fmla="*/ 459 h 509"/>
                <a:gd name="T8" fmla="*/ 165 w 483"/>
                <a:gd name="T9" fmla="*/ 493 h 509"/>
                <a:gd name="T10" fmla="*/ 246 w 483"/>
                <a:gd name="T11" fmla="*/ 509 h 509"/>
                <a:gd name="T12" fmla="*/ 316 w 483"/>
                <a:gd name="T13" fmla="*/ 504 h 509"/>
                <a:gd name="T14" fmla="*/ 371 w 483"/>
                <a:gd name="T15" fmla="*/ 482 h 509"/>
                <a:gd name="T16" fmla="*/ 400 w 483"/>
                <a:gd name="T17" fmla="*/ 445 h 509"/>
                <a:gd name="T18" fmla="*/ 483 w 483"/>
                <a:gd name="T19" fmla="*/ 193 h 509"/>
                <a:gd name="T20" fmla="*/ 483 w 483"/>
                <a:gd name="T21" fmla="*/ 143 h 509"/>
                <a:gd name="T22" fmla="*/ 451 w 483"/>
                <a:gd name="T23" fmla="*/ 95 h 509"/>
                <a:gd name="T24" fmla="*/ 395 w 483"/>
                <a:gd name="T25" fmla="*/ 50 h 509"/>
                <a:gd name="T26" fmla="*/ 321 w 483"/>
                <a:gd name="T27" fmla="*/ 16 h 509"/>
                <a:gd name="T28" fmla="*/ 239 w 483"/>
                <a:gd name="T29" fmla="*/ 0 h 509"/>
                <a:gd name="T30" fmla="*/ 167 w 483"/>
                <a:gd name="T31" fmla="*/ 5 h 509"/>
                <a:gd name="T32" fmla="*/ 114 w 483"/>
                <a:gd name="T33" fmla="*/ 25 h 509"/>
                <a:gd name="T34" fmla="*/ 84 w 483"/>
                <a:gd name="T35" fmla="*/ 64 h 509"/>
                <a:gd name="T36" fmla="*/ 0 w 483"/>
                <a:gd name="T37" fmla="*/ 317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3" h="509">
                  <a:moveTo>
                    <a:pt x="0" y="317"/>
                  </a:moveTo>
                  <a:lnTo>
                    <a:pt x="3" y="366"/>
                  </a:lnTo>
                  <a:lnTo>
                    <a:pt x="35" y="414"/>
                  </a:lnTo>
                  <a:lnTo>
                    <a:pt x="91" y="459"/>
                  </a:lnTo>
                  <a:lnTo>
                    <a:pt x="165" y="493"/>
                  </a:lnTo>
                  <a:lnTo>
                    <a:pt x="246" y="509"/>
                  </a:lnTo>
                  <a:lnTo>
                    <a:pt x="316" y="504"/>
                  </a:lnTo>
                  <a:lnTo>
                    <a:pt x="371" y="482"/>
                  </a:lnTo>
                  <a:lnTo>
                    <a:pt x="400" y="445"/>
                  </a:lnTo>
                  <a:lnTo>
                    <a:pt x="483" y="193"/>
                  </a:lnTo>
                  <a:lnTo>
                    <a:pt x="483" y="143"/>
                  </a:lnTo>
                  <a:lnTo>
                    <a:pt x="451" y="95"/>
                  </a:lnTo>
                  <a:lnTo>
                    <a:pt x="395" y="50"/>
                  </a:lnTo>
                  <a:lnTo>
                    <a:pt x="321" y="16"/>
                  </a:lnTo>
                  <a:lnTo>
                    <a:pt x="239" y="0"/>
                  </a:lnTo>
                  <a:lnTo>
                    <a:pt x="167" y="5"/>
                  </a:lnTo>
                  <a:lnTo>
                    <a:pt x="114" y="25"/>
                  </a:lnTo>
                  <a:lnTo>
                    <a:pt x="84" y="64"/>
                  </a:lnTo>
                  <a:lnTo>
                    <a:pt x="0" y="3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03" name="Freeform 1275"/>
            <p:cNvSpPr>
              <a:spLocks/>
            </p:cNvSpPr>
            <p:nvPr/>
          </p:nvSpPr>
          <p:spPr bwMode="auto">
            <a:xfrm>
              <a:off x="5401" y="3249"/>
              <a:ext cx="11" cy="35"/>
            </a:xfrm>
            <a:custGeom>
              <a:avLst/>
              <a:gdLst>
                <a:gd name="T0" fmla="*/ 159 w 159"/>
                <a:gd name="T1" fmla="*/ 0 h 456"/>
                <a:gd name="T2" fmla="*/ 141 w 159"/>
                <a:gd name="T3" fmla="*/ 2 h 456"/>
                <a:gd name="T4" fmla="*/ 127 w 159"/>
                <a:gd name="T5" fmla="*/ 21 h 456"/>
                <a:gd name="T6" fmla="*/ 99 w 159"/>
                <a:gd name="T7" fmla="*/ 92 h 456"/>
                <a:gd name="T8" fmla="*/ 18 w 159"/>
                <a:gd name="T9" fmla="*/ 339 h 456"/>
                <a:gd name="T10" fmla="*/ 0 w 159"/>
                <a:gd name="T11" fmla="*/ 414 h 456"/>
                <a:gd name="T12" fmla="*/ 2 w 159"/>
                <a:gd name="T13" fmla="*/ 440 h 456"/>
                <a:gd name="T14" fmla="*/ 13 w 159"/>
                <a:gd name="T15" fmla="*/ 456 h 4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9" h="456">
                  <a:moveTo>
                    <a:pt x="159" y="0"/>
                  </a:moveTo>
                  <a:lnTo>
                    <a:pt x="141" y="2"/>
                  </a:lnTo>
                  <a:lnTo>
                    <a:pt x="127" y="21"/>
                  </a:lnTo>
                  <a:lnTo>
                    <a:pt x="99" y="92"/>
                  </a:lnTo>
                  <a:lnTo>
                    <a:pt x="18" y="339"/>
                  </a:lnTo>
                  <a:lnTo>
                    <a:pt x="0" y="414"/>
                  </a:lnTo>
                  <a:lnTo>
                    <a:pt x="2" y="440"/>
                  </a:lnTo>
                  <a:lnTo>
                    <a:pt x="13" y="456"/>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04" name="Freeform 1276"/>
            <p:cNvSpPr>
              <a:spLocks/>
            </p:cNvSpPr>
            <p:nvPr/>
          </p:nvSpPr>
          <p:spPr bwMode="auto">
            <a:xfrm>
              <a:off x="5402" y="3249"/>
              <a:ext cx="10" cy="35"/>
            </a:xfrm>
            <a:custGeom>
              <a:avLst/>
              <a:gdLst>
                <a:gd name="T0" fmla="*/ 149 w 149"/>
                <a:gd name="T1" fmla="*/ 0 h 459"/>
                <a:gd name="T2" fmla="*/ 130 w 149"/>
                <a:gd name="T3" fmla="*/ 27 h 459"/>
                <a:gd name="T4" fmla="*/ 110 w 149"/>
                <a:gd name="T5" fmla="*/ 102 h 459"/>
                <a:gd name="T6" fmla="*/ 28 w 149"/>
                <a:gd name="T7" fmla="*/ 346 h 459"/>
                <a:gd name="T8" fmla="*/ 5 w 149"/>
                <a:gd name="T9" fmla="*/ 422 h 459"/>
                <a:gd name="T10" fmla="*/ 0 w 149"/>
                <a:gd name="T11" fmla="*/ 459 h 459"/>
              </a:gdLst>
              <a:ahLst/>
              <a:cxnLst>
                <a:cxn ang="0">
                  <a:pos x="T0" y="T1"/>
                </a:cxn>
                <a:cxn ang="0">
                  <a:pos x="T2" y="T3"/>
                </a:cxn>
                <a:cxn ang="0">
                  <a:pos x="T4" y="T5"/>
                </a:cxn>
                <a:cxn ang="0">
                  <a:pos x="T6" y="T7"/>
                </a:cxn>
                <a:cxn ang="0">
                  <a:pos x="T8" y="T9"/>
                </a:cxn>
                <a:cxn ang="0">
                  <a:pos x="T10" y="T11"/>
                </a:cxn>
              </a:cxnLst>
              <a:rect l="0" t="0" r="r" b="b"/>
              <a:pathLst>
                <a:path w="149" h="459">
                  <a:moveTo>
                    <a:pt x="149" y="0"/>
                  </a:moveTo>
                  <a:lnTo>
                    <a:pt x="130" y="27"/>
                  </a:lnTo>
                  <a:lnTo>
                    <a:pt x="110" y="102"/>
                  </a:lnTo>
                  <a:lnTo>
                    <a:pt x="28" y="346"/>
                  </a:lnTo>
                  <a:lnTo>
                    <a:pt x="5" y="422"/>
                  </a:lnTo>
                  <a:lnTo>
                    <a:pt x="0" y="459"/>
                  </a:lnTo>
                </a:path>
              </a:pathLst>
            </a:custGeom>
            <a:noFill/>
            <a:ln w="3175">
              <a:solidFill>
                <a:srgbClr val="E8E8E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05" name="Freeform 1277"/>
            <p:cNvSpPr>
              <a:spLocks/>
            </p:cNvSpPr>
            <p:nvPr/>
          </p:nvSpPr>
          <p:spPr bwMode="auto">
            <a:xfrm>
              <a:off x="5402" y="3249"/>
              <a:ext cx="10" cy="35"/>
            </a:xfrm>
            <a:custGeom>
              <a:avLst/>
              <a:gdLst>
                <a:gd name="T0" fmla="*/ 148 w 148"/>
                <a:gd name="T1" fmla="*/ 0 h 459"/>
                <a:gd name="T2" fmla="*/ 146 w 148"/>
                <a:gd name="T3" fmla="*/ 32 h 459"/>
                <a:gd name="T4" fmla="*/ 130 w 148"/>
                <a:gd name="T5" fmla="*/ 108 h 459"/>
                <a:gd name="T6" fmla="*/ 49 w 148"/>
                <a:gd name="T7" fmla="*/ 352 h 459"/>
                <a:gd name="T8" fmla="*/ 18 w 148"/>
                <a:gd name="T9" fmla="*/ 427 h 459"/>
                <a:gd name="T10" fmla="*/ 0 w 148"/>
                <a:gd name="T11" fmla="*/ 459 h 459"/>
              </a:gdLst>
              <a:ahLst/>
              <a:cxnLst>
                <a:cxn ang="0">
                  <a:pos x="T0" y="T1"/>
                </a:cxn>
                <a:cxn ang="0">
                  <a:pos x="T2" y="T3"/>
                </a:cxn>
                <a:cxn ang="0">
                  <a:pos x="T4" y="T5"/>
                </a:cxn>
                <a:cxn ang="0">
                  <a:pos x="T6" y="T7"/>
                </a:cxn>
                <a:cxn ang="0">
                  <a:pos x="T8" y="T9"/>
                </a:cxn>
                <a:cxn ang="0">
                  <a:pos x="T10" y="T11"/>
                </a:cxn>
              </a:cxnLst>
              <a:rect l="0" t="0" r="r" b="b"/>
              <a:pathLst>
                <a:path w="148" h="459">
                  <a:moveTo>
                    <a:pt x="148" y="0"/>
                  </a:moveTo>
                  <a:lnTo>
                    <a:pt x="146" y="32"/>
                  </a:lnTo>
                  <a:lnTo>
                    <a:pt x="130" y="108"/>
                  </a:lnTo>
                  <a:lnTo>
                    <a:pt x="49" y="352"/>
                  </a:lnTo>
                  <a:lnTo>
                    <a:pt x="18" y="427"/>
                  </a:lnTo>
                  <a:lnTo>
                    <a:pt x="0" y="459"/>
                  </a:lnTo>
                </a:path>
              </a:pathLst>
            </a:custGeom>
            <a:noFill/>
            <a:ln w="3175">
              <a:solidFill>
                <a:srgbClr val="D4D4D4"/>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06" name="Freeform 1278"/>
            <p:cNvSpPr>
              <a:spLocks/>
            </p:cNvSpPr>
            <p:nvPr/>
          </p:nvSpPr>
          <p:spPr bwMode="auto">
            <a:xfrm>
              <a:off x="5402" y="3249"/>
              <a:ext cx="11" cy="35"/>
            </a:xfrm>
            <a:custGeom>
              <a:avLst/>
              <a:gdLst>
                <a:gd name="T0" fmla="*/ 150 w 163"/>
                <a:gd name="T1" fmla="*/ 0 h 457"/>
                <a:gd name="T2" fmla="*/ 160 w 163"/>
                <a:gd name="T3" fmla="*/ 12 h 457"/>
                <a:gd name="T4" fmla="*/ 163 w 163"/>
                <a:gd name="T5" fmla="*/ 35 h 457"/>
                <a:gd name="T6" fmla="*/ 152 w 163"/>
                <a:gd name="T7" fmla="*/ 113 h 457"/>
                <a:gd name="T8" fmla="*/ 74 w 163"/>
                <a:gd name="T9" fmla="*/ 360 h 457"/>
                <a:gd name="T10" fmla="*/ 55 w 163"/>
                <a:gd name="T11" fmla="*/ 401 h 457"/>
                <a:gd name="T12" fmla="*/ 35 w 163"/>
                <a:gd name="T13" fmla="*/ 431 h 457"/>
                <a:gd name="T14" fmla="*/ 0 w 163"/>
                <a:gd name="T15" fmla="*/ 457 h 4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3" h="457">
                  <a:moveTo>
                    <a:pt x="150" y="0"/>
                  </a:moveTo>
                  <a:lnTo>
                    <a:pt x="160" y="12"/>
                  </a:lnTo>
                  <a:lnTo>
                    <a:pt x="163" y="35"/>
                  </a:lnTo>
                  <a:lnTo>
                    <a:pt x="152" y="113"/>
                  </a:lnTo>
                  <a:lnTo>
                    <a:pt x="74" y="360"/>
                  </a:lnTo>
                  <a:lnTo>
                    <a:pt x="55" y="401"/>
                  </a:lnTo>
                  <a:lnTo>
                    <a:pt x="35" y="431"/>
                  </a:lnTo>
                  <a:lnTo>
                    <a:pt x="0" y="457"/>
                  </a:lnTo>
                </a:path>
              </a:pathLst>
            </a:custGeom>
            <a:noFill/>
            <a:ln w="3175">
              <a:solidFill>
                <a:srgbClr val="BFBFB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07" name="Freeform 1279"/>
            <p:cNvSpPr>
              <a:spLocks/>
            </p:cNvSpPr>
            <p:nvPr/>
          </p:nvSpPr>
          <p:spPr bwMode="auto">
            <a:xfrm>
              <a:off x="5402" y="3249"/>
              <a:ext cx="13" cy="35"/>
            </a:xfrm>
            <a:custGeom>
              <a:avLst/>
              <a:gdLst>
                <a:gd name="T0" fmla="*/ 150 w 181"/>
                <a:gd name="T1" fmla="*/ 0 h 457"/>
                <a:gd name="T2" fmla="*/ 170 w 181"/>
                <a:gd name="T3" fmla="*/ 14 h 457"/>
                <a:gd name="T4" fmla="*/ 179 w 181"/>
                <a:gd name="T5" fmla="*/ 41 h 457"/>
                <a:gd name="T6" fmla="*/ 181 w 181"/>
                <a:gd name="T7" fmla="*/ 79 h 457"/>
                <a:gd name="T8" fmla="*/ 174 w 181"/>
                <a:gd name="T9" fmla="*/ 122 h 457"/>
                <a:gd name="T10" fmla="*/ 96 w 181"/>
                <a:gd name="T11" fmla="*/ 366 h 457"/>
                <a:gd name="T12" fmla="*/ 76 w 181"/>
                <a:gd name="T13" fmla="*/ 405 h 457"/>
                <a:gd name="T14" fmla="*/ 51 w 181"/>
                <a:gd name="T15" fmla="*/ 436 h 457"/>
                <a:gd name="T16" fmla="*/ 23 w 181"/>
                <a:gd name="T17" fmla="*/ 452 h 457"/>
                <a:gd name="T18" fmla="*/ 0 w 181"/>
                <a:gd name="T19" fmla="*/ 457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1" h="457">
                  <a:moveTo>
                    <a:pt x="150" y="0"/>
                  </a:moveTo>
                  <a:lnTo>
                    <a:pt x="170" y="14"/>
                  </a:lnTo>
                  <a:lnTo>
                    <a:pt x="179" y="41"/>
                  </a:lnTo>
                  <a:lnTo>
                    <a:pt x="181" y="79"/>
                  </a:lnTo>
                  <a:lnTo>
                    <a:pt x="174" y="122"/>
                  </a:lnTo>
                  <a:lnTo>
                    <a:pt x="96" y="366"/>
                  </a:lnTo>
                  <a:lnTo>
                    <a:pt x="76" y="405"/>
                  </a:lnTo>
                  <a:lnTo>
                    <a:pt x="51" y="436"/>
                  </a:lnTo>
                  <a:lnTo>
                    <a:pt x="23" y="452"/>
                  </a:lnTo>
                  <a:lnTo>
                    <a:pt x="0" y="457"/>
                  </a:lnTo>
                </a:path>
              </a:pathLst>
            </a:custGeom>
            <a:noFill/>
            <a:ln w="3175">
              <a:solidFill>
                <a:srgbClr val="A8A8A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08" name="Freeform 1280"/>
            <p:cNvSpPr>
              <a:spLocks/>
            </p:cNvSpPr>
            <p:nvPr/>
          </p:nvSpPr>
          <p:spPr bwMode="auto">
            <a:xfrm>
              <a:off x="5402" y="3249"/>
              <a:ext cx="14" cy="35"/>
            </a:xfrm>
            <a:custGeom>
              <a:avLst/>
              <a:gdLst>
                <a:gd name="T0" fmla="*/ 150 w 204"/>
                <a:gd name="T1" fmla="*/ 0 h 459"/>
                <a:gd name="T2" fmla="*/ 179 w 204"/>
                <a:gd name="T3" fmla="*/ 16 h 459"/>
                <a:gd name="T4" fmla="*/ 197 w 204"/>
                <a:gd name="T5" fmla="*/ 46 h 459"/>
                <a:gd name="T6" fmla="*/ 204 w 204"/>
                <a:gd name="T7" fmla="*/ 86 h 459"/>
                <a:gd name="T8" fmla="*/ 197 w 204"/>
                <a:gd name="T9" fmla="*/ 129 h 459"/>
                <a:gd name="T10" fmla="*/ 118 w 204"/>
                <a:gd name="T11" fmla="*/ 376 h 459"/>
                <a:gd name="T12" fmla="*/ 98 w 204"/>
                <a:gd name="T13" fmla="*/ 415 h 459"/>
                <a:gd name="T14" fmla="*/ 67 w 204"/>
                <a:gd name="T15" fmla="*/ 443 h 459"/>
                <a:gd name="T16" fmla="*/ 35 w 204"/>
                <a:gd name="T17" fmla="*/ 457 h 459"/>
                <a:gd name="T18" fmla="*/ 0 w 204"/>
                <a:gd name="T19" fmla="*/ 459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459">
                  <a:moveTo>
                    <a:pt x="150" y="0"/>
                  </a:moveTo>
                  <a:lnTo>
                    <a:pt x="179" y="16"/>
                  </a:lnTo>
                  <a:lnTo>
                    <a:pt x="197" y="46"/>
                  </a:lnTo>
                  <a:lnTo>
                    <a:pt x="204" y="86"/>
                  </a:lnTo>
                  <a:lnTo>
                    <a:pt x="197" y="129"/>
                  </a:lnTo>
                  <a:lnTo>
                    <a:pt x="118" y="376"/>
                  </a:lnTo>
                  <a:lnTo>
                    <a:pt x="98" y="415"/>
                  </a:lnTo>
                  <a:lnTo>
                    <a:pt x="67" y="443"/>
                  </a:lnTo>
                  <a:lnTo>
                    <a:pt x="35" y="457"/>
                  </a:lnTo>
                  <a:lnTo>
                    <a:pt x="0" y="459"/>
                  </a:lnTo>
                </a:path>
              </a:pathLst>
            </a:custGeom>
            <a:noFill/>
            <a:ln w="3175">
              <a:solidFill>
                <a:srgbClr val="949494"/>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09" name="Freeform 1281"/>
            <p:cNvSpPr>
              <a:spLocks/>
            </p:cNvSpPr>
            <p:nvPr/>
          </p:nvSpPr>
          <p:spPr bwMode="auto">
            <a:xfrm>
              <a:off x="5402" y="3249"/>
              <a:ext cx="16" cy="35"/>
            </a:xfrm>
            <a:custGeom>
              <a:avLst/>
              <a:gdLst>
                <a:gd name="T0" fmla="*/ 153 w 228"/>
                <a:gd name="T1" fmla="*/ 0 h 461"/>
                <a:gd name="T2" fmla="*/ 190 w 228"/>
                <a:gd name="T3" fmla="*/ 21 h 461"/>
                <a:gd name="T4" fmla="*/ 215 w 228"/>
                <a:gd name="T5" fmla="*/ 53 h 461"/>
                <a:gd name="T6" fmla="*/ 228 w 228"/>
                <a:gd name="T7" fmla="*/ 95 h 461"/>
                <a:gd name="T8" fmla="*/ 221 w 228"/>
                <a:gd name="T9" fmla="*/ 138 h 461"/>
                <a:gd name="T10" fmla="*/ 141 w 228"/>
                <a:gd name="T11" fmla="*/ 382 h 461"/>
                <a:gd name="T12" fmla="*/ 118 w 228"/>
                <a:gd name="T13" fmla="*/ 422 h 461"/>
                <a:gd name="T14" fmla="*/ 83 w 228"/>
                <a:gd name="T15" fmla="*/ 450 h 461"/>
                <a:gd name="T16" fmla="*/ 42 w 228"/>
                <a:gd name="T17" fmla="*/ 461 h 461"/>
                <a:gd name="T18" fmla="*/ 0 w 228"/>
                <a:gd name="T19" fmla="*/ 459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8" h="461">
                  <a:moveTo>
                    <a:pt x="153" y="0"/>
                  </a:moveTo>
                  <a:lnTo>
                    <a:pt x="190" y="21"/>
                  </a:lnTo>
                  <a:lnTo>
                    <a:pt x="215" y="53"/>
                  </a:lnTo>
                  <a:lnTo>
                    <a:pt x="228" y="95"/>
                  </a:lnTo>
                  <a:lnTo>
                    <a:pt x="221" y="138"/>
                  </a:lnTo>
                  <a:lnTo>
                    <a:pt x="141" y="382"/>
                  </a:lnTo>
                  <a:lnTo>
                    <a:pt x="118" y="422"/>
                  </a:lnTo>
                  <a:lnTo>
                    <a:pt x="83" y="450"/>
                  </a:lnTo>
                  <a:lnTo>
                    <a:pt x="42" y="461"/>
                  </a:lnTo>
                  <a:lnTo>
                    <a:pt x="0" y="459"/>
                  </a:lnTo>
                </a:path>
              </a:pathLst>
            </a:custGeom>
            <a:noFill/>
            <a:ln w="3175">
              <a:solidFill>
                <a:srgbClr val="7D7D7D"/>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10" name="Freeform 1282"/>
            <p:cNvSpPr>
              <a:spLocks/>
            </p:cNvSpPr>
            <p:nvPr/>
          </p:nvSpPr>
          <p:spPr bwMode="auto">
            <a:xfrm>
              <a:off x="5403" y="3249"/>
              <a:ext cx="16" cy="36"/>
            </a:xfrm>
            <a:custGeom>
              <a:avLst/>
              <a:gdLst>
                <a:gd name="T0" fmla="*/ 153 w 246"/>
                <a:gd name="T1" fmla="*/ 0 h 463"/>
                <a:gd name="T2" fmla="*/ 200 w 246"/>
                <a:gd name="T3" fmla="*/ 23 h 463"/>
                <a:gd name="T4" fmla="*/ 230 w 246"/>
                <a:gd name="T5" fmla="*/ 58 h 463"/>
                <a:gd name="T6" fmla="*/ 246 w 246"/>
                <a:gd name="T7" fmla="*/ 102 h 463"/>
                <a:gd name="T8" fmla="*/ 242 w 246"/>
                <a:gd name="T9" fmla="*/ 145 h 463"/>
                <a:gd name="T10" fmla="*/ 163 w 246"/>
                <a:gd name="T11" fmla="*/ 389 h 463"/>
                <a:gd name="T12" fmla="*/ 139 w 246"/>
                <a:gd name="T13" fmla="*/ 429 h 463"/>
                <a:gd name="T14" fmla="*/ 100 w 246"/>
                <a:gd name="T15" fmla="*/ 454 h 463"/>
                <a:gd name="T16" fmla="*/ 51 w 246"/>
                <a:gd name="T17" fmla="*/ 463 h 463"/>
                <a:gd name="T18" fmla="*/ 0 w 246"/>
                <a:gd name="T19" fmla="*/ 459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6" h="463">
                  <a:moveTo>
                    <a:pt x="153" y="0"/>
                  </a:moveTo>
                  <a:lnTo>
                    <a:pt x="200" y="23"/>
                  </a:lnTo>
                  <a:lnTo>
                    <a:pt x="230" y="58"/>
                  </a:lnTo>
                  <a:lnTo>
                    <a:pt x="246" y="102"/>
                  </a:lnTo>
                  <a:lnTo>
                    <a:pt x="242" y="145"/>
                  </a:lnTo>
                  <a:lnTo>
                    <a:pt x="163" y="389"/>
                  </a:lnTo>
                  <a:lnTo>
                    <a:pt x="139" y="429"/>
                  </a:lnTo>
                  <a:lnTo>
                    <a:pt x="100" y="454"/>
                  </a:lnTo>
                  <a:lnTo>
                    <a:pt x="51" y="463"/>
                  </a:lnTo>
                  <a:lnTo>
                    <a:pt x="0" y="459"/>
                  </a:lnTo>
                </a:path>
              </a:pathLst>
            </a:custGeom>
            <a:noFill/>
            <a:ln w="3175">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11" name="Freeform 1283"/>
            <p:cNvSpPr>
              <a:spLocks/>
            </p:cNvSpPr>
            <p:nvPr/>
          </p:nvSpPr>
          <p:spPr bwMode="auto">
            <a:xfrm>
              <a:off x="5403" y="3249"/>
              <a:ext cx="17" cy="36"/>
            </a:xfrm>
            <a:custGeom>
              <a:avLst/>
              <a:gdLst>
                <a:gd name="T0" fmla="*/ 156 w 267"/>
                <a:gd name="T1" fmla="*/ 0 h 468"/>
                <a:gd name="T2" fmla="*/ 209 w 267"/>
                <a:gd name="T3" fmla="*/ 28 h 468"/>
                <a:gd name="T4" fmla="*/ 249 w 267"/>
                <a:gd name="T5" fmla="*/ 65 h 468"/>
                <a:gd name="T6" fmla="*/ 267 w 267"/>
                <a:gd name="T7" fmla="*/ 106 h 468"/>
                <a:gd name="T8" fmla="*/ 265 w 267"/>
                <a:gd name="T9" fmla="*/ 152 h 468"/>
                <a:gd name="T10" fmla="*/ 186 w 267"/>
                <a:gd name="T11" fmla="*/ 398 h 468"/>
                <a:gd name="T12" fmla="*/ 161 w 267"/>
                <a:gd name="T13" fmla="*/ 436 h 468"/>
                <a:gd name="T14" fmla="*/ 116 w 267"/>
                <a:gd name="T15" fmla="*/ 461 h 468"/>
                <a:gd name="T16" fmla="*/ 61 w 267"/>
                <a:gd name="T17" fmla="*/ 468 h 468"/>
                <a:gd name="T18" fmla="*/ 0 w 267"/>
                <a:gd name="T19" fmla="*/ 459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7" h="468">
                  <a:moveTo>
                    <a:pt x="156" y="0"/>
                  </a:moveTo>
                  <a:lnTo>
                    <a:pt x="209" y="28"/>
                  </a:lnTo>
                  <a:lnTo>
                    <a:pt x="249" y="65"/>
                  </a:lnTo>
                  <a:lnTo>
                    <a:pt x="267" y="106"/>
                  </a:lnTo>
                  <a:lnTo>
                    <a:pt x="265" y="152"/>
                  </a:lnTo>
                  <a:lnTo>
                    <a:pt x="186" y="398"/>
                  </a:lnTo>
                  <a:lnTo>
                    <a:pt x="161" y="436"/>
                  </a:lnTo>
                  <a:lnTo>
                    <a:pt x="116" y="461"/>
                  </a:lnTo>
                  <a:lnTo>
                    <a:pt x="61" y="468"/>
                  </a:lnTo>
                  <a:lnTo>
                    <a:pt x="0" y="459"/>
                  </a:lnTo>
                </a:path>
              </a:pathLst>
            </a:custGeom>
            <a:noFill/>
            <a:ln w="3175">
              <a:solidFill>
                <a:srgbClr val="52525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12" name="Freeform 1284"/>
            <p:cNvSpPr>
              <a:spLocks/>
            </p:cNvSpPr>
            <p:nvPr/>
          </p:nvSpPr>
          <p:spPr bwMode="auto">
            <a:xfrm>
              <a:off x="5403" y="3249"/>
              <a:ext cx="19" cy="36"/>
            </a:xfrm>
            <a:custGeom>
              <a:avLst/>
              <a:gdLst>
                <a:gd name="T0" fmla="*/ 156 w 288"/>
                <a:gd name="T1" fmla="*/ 0 h 470"/>
                <a:gd name="T2" fmla="*/ 218 w 288"/>
                <a:gd name="T3" fmla="*/ 28 h 470"/>
                <a:gd name="T4" fmla="*/ 262 w 288"/>
                <a:gd name="T5" fmla="*/ 70 h 470"/>
                <a:gd name="T6" fmla="*/ 279 w 288"/>
                <a:gd name="T7" fmla="*/ 93 h 470"/>
                <a:gd name="T8" fmla="*/ 288 w 288"/>
                <a:gd name="T9" fmla="*/ 116 h 470"/>
                <a:gd name="T10" fmla="*/ 285 w 288"/>
                <a:gd name="T11" fmla="*/ 161 h 470"/>
                <a:gd name="T12" fmla="*/ 206 w 288"/>
                <a:gd name="T13" fmla="*/ 405 h 470"/>
                <a:gd name="T14" fmla="*/ 178 w 288"/>
                <a:gd name="T15" fmla="*/ 443 h 470"/>
                <a:gd name="T16" fmla="*/ 129 w 288"/>
                <a:gd name="T17" fmla="*/ 466 h 470"/>
                <a:gd name="T18" fmla="*/ 69 w 288"/>
                <a:gd name="T19" fmla="*/ 470 h 470"/>
                <a:gd name="T20" fmla="*/ 0 w 288"/>
                <a:gd name="T21" fmla="*/ 45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8" h="470">
                  <a:moveTo>
                    <a:pt x="156" y="0"/>
                  </a:moveTo>
                  <a:lnTo>
                    <a:pt x="218" y="28"/>
                  </a:lnTo>
                  <a:lnTo>
                    <a:pt x="262" y="70"/>
                  </a:lnTo>
                  <a:lnTo>
                    <a:pt x="279" y="93"/>
                  </a:lnTo>
                  <a:lnTo>
                    <a:pt x="288" y="116"/>
                  </a:lnTo>
                  <a:lnTo>
                    <a:pt x="285" y="161"/>
                  </a:lnTo>
                  <a:lnTo>
                    <a:pt x="206" y="405"/>
                  </a:lnTo>
                  <a:lnTo>
                    <a:pt x="178" y="443"/>
                  </a:lnTo>
                  <a:lnTo>
                    <a:pt x="129" y="466"/>
                  </a:lnTo>
                  <a:lnTo>
                    <a:pt x="69" y="470"/>
                  </a:lnTo>
                  <a:lnTo>
                    <a:pt x="0" y="459"/>
                  </a:lnTo>
                </a:path>
              </a:pathLst>
            </a:custGeom>
            <a:noFill/>
            <a:ln w="3175">
              <a:solidFill>
                <a:srgbClr val="3D3D3D"/>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13" name="Freeform 1285"/>
            <p:cNvSpPr>
              <a:spLocks/>
            </p:cNvSpPr>
            <p:nvPr/>
          </p:nvSpPr>
          <p:spPr bwMode="auto">
            <a:xfrm>
              <a:off x="5403" y="3249"/>
              <a:ext cx="20" cy="37"/>
            </a:xfrm>
            <a:custGeom>
              <a:avLst/>
              <a:gdLst>
                <a:gd name="T0" fmla="*/ 0 w 308"/>
                <a:gd name="T1" fmla="*/ 458 h 474"/>
                <a:gd name="T2" fmla="*/ 78 w 308"/>
                <a:gd name="T3" fmla="*/ 474 h 474"/>
                <a:gd name="T4" fmla="*/ 148 w 308"/>
                <a:gd name="T5" fmla="*/ 470 h 474"/>
                <a:gd name="T6" fmla="*/ 201 w 308"/>
                <a:gd name="T7" fmla="*/ 449 h 474"/>
                <a:gd name="T8" fmla="*/ 230 w 308"/>
                <a:gd name="T9" fmla="*/ 412 h 474"/>
                <a:gd name="T10" fmla="*/ 308 w 308"/>
                <a:gd name="T11" fmla="*/ 165 h 474"/>
                <a:gd name="T12" fmla="*/ 308 w 308"/>
                <a:gd name="T13" fmla="*/ 117 h 474"/>
                <a:gd name="T14" fmla="*/ 281 w 308"/>
                <a:gd name="T15" fmla="*/ 71 h 474"/>
                <a:gd name="T16" fmla="*/ 230 w 308"/>
                <a:gd name="T17" fmla="*/ 29 h 474"/>
                <a:gd name="T18" fmla="*/ 158 w 308"/>
                <a:gd name="T19"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8" h="474">
                  <a:moveTo>
                    <a:pt x="0" y="458"/>
                  </a:moveTo>
                  <a:lnTo>
                    <a:pt x="78" y="474"/>
                  </a:lnTo>
                  <a:lnTo>
                    <a:pt x="148" y="470"/>
                  </a:lnTo>
                  <a:lnTo>
                    <a:pt x="201" y="449"/>
                  </a:lnTo>
                  <a:lnTo>
                    <a:pt x="230" y="412"/>
                  </a:lnTo>
                  <a:lnTo>
                    <a:pt x="308" y="165"/>
                  </a:lnTo>
                  <a:lnTo>
                    <a:pt x="308" y="117"/>
                  </a:lnTo>
                  <a:lnTo>
                    <a:pt x="281" y="71"/>
                  </a:lnTo>
                  <a:lnTo>
                    <a:pt x="230" y="29"/>
                  </a:lnTo>
                  <a:lnTo>
                    <a:pt x="158" y="0"/>
                  </a:lnTo>
                </a:path>
              </a:pathLst>
            </a:custGeom>
            <a:noFill/>
            <a:ln w="3175">
              <a:solidFill>
                <a:srgbClr val="2626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14" name="Freeform 1286"/>
            <p:cNvSpPr>
              <a:spLocks/>
            </p:cNvSpPr>
            <p:nvPr/>
          </p:nvSpPr>
          <p:spPr bwMode="auto">
            <a:xfrm>
              <a:off x="5392" y="3247"/>
              <a:ext cx="32" cy="39"/>
            </a:xfrm>
            <a:custGeom>
              <a:avLst/>
              <a:gdLst>
                <a:gd name="T0" fmla="*/ 0 w 483"/>
                <a:gd name="T1" fmla="*/ 317 h 509"/>
                <a:gd name="T2" fmla="*/ 3 w 483"/>
                <a:gd name="T3" fmla="*/ 366 h 509"/>
                <a:gd name="T4" fmla="*/ 35 w 483"/>
                <a:gd name="T5" fmla="*/ 414 h 509"/>
                <a:gd name="T6" fmla="*/ 91 w 483"/>
                <a:gd name="T7" fmla="*/ 459 h 509"/>
                <a:gd name="T8" fmla="*/ 165 w 483"/>
                <a:gd name="T9" fmla="*/ 493 h 509"/>
                <a:gd name="T10" fmla="*/ 248 w 483"/>
                <a:gd name="T11" fmla="*/ 509 h 509"/>
                <a:gd name="T12" fmla="*/ 319 w 483"/>
                <a:gd name="T13" fmla="*/ 507 h 509"/>
                <a:gd name="T14" fmla="*/ 371 w 483"/>
                <a:gd name="T15" fmla="*/ 484 h 509"/>
                <a:gd name="T16" fmla="*/ 400 w 483"/>
                <a:gd name="T17" fmla="*/ 445 h 509"/>
                <a:gd name="T18" fmla="*/ 483 w 483"/>
                <a:gd name="T19" fmla="*/ 193 h 509"/>
                <a:gd name="T20" fmla="*/ 483 w 483"/>
                <a:gd name="T21" fmla="*/ 143 h 509"/>
                <a:gd name="T22" fmla="*/ 451 w 483"/>
                <a:gd name="T23" fmla="*/ 95 h 509"/>
                <a:gd name="T24" fmla="*/ 395 w 483"/>
                <a:gd name="T25" fmla="*/ 50 h 509"/>
                <a:gd name="T26" fmla="*/ 321 w 483"/>
                <a:gd name="T27" fmla="*/ 16 h 509"/>
                <a:gd name="T28" fmla="*/ 239 w 483"/>
                <a:gd name="T29" fmla="*/ 0 h 509"/>
                <a:gd name="T30" fmla="*/ 167 w 483"/>
                <a:gd name="T31" fmla="*/ 5 h 509"/>
                <a:gd name="T32" fmla="*/ 114 w 483"/>
                <a:gd name="T33" fmla="*/ 25 h 509"/>
                <a:gd name="T34" fmla="*/ 84 w 483"/>
                <a:gd name="T35" fmla="*/ 64 h 509"/>
                <a:gd name="T36" fmla="*/ 0 w 483"/>
                <a:gd name="T37" fmla="*/ 317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3" h="509">
                  <a:moveTo>
                    <a:pt x="0" y="317"/>
                  </a:moveTo>
                  <a:lnTo>
                    <a:pt x="3" y="366"/>
                  </a:lnTo>
                  <a:lnTo>
                    <a:pt x="35" y="414"/>
                  </a:lnTo>
                  <a:lnTo>
                    <a:pt x="91" y="459"/>
                  </a:lnTo>
                  <a:lnTo>
                    <a:pt x="165" y="493"/>
                  </a:lnTo>
                  <a:lnTo>
                    <a:pt x="248" y="509"/>
                  </a:lnTo>
                  <a:lnTo>
                    <a:pt x="319" y="507"/>
                  </a:lnTo>
                  <a:lnTo>
                    <a:pt x="371" y="484"/>
                  </a:lnTo>
                  <a:lnTo>
                    <a:pt x="400" y="445"/>
                  </a:lnTo>
                  <a:lnTo>
                    <a:pt x="483" y="193"/>
                  </a:lnTo>
                  <a:lnTo>
                    <a:pt x="483" y="143"/>
                  </a:lnTo>
                  <a:lnTo>
                    <a:pt x="451" y="95"/>
                  </a:lnTo>
                  <a:lnTo>
                    <a:pt x="395" y="50"/>
                  </a:lnTo>
                  <a:lnTo>
                    <a:pt x="321" y="16"/>
                  </a:lnTo>
                  <a:lnTo>
                    <a:pt x="239" y="0"/>
                  </a:lnTo>
                  <a:lnTo>
                    <a:pt x="167" y="5"/>
                  </a:lnTo>
                  <a:lnTo>
                    <a:pt x="114" y="25"/>
                  </a:lnTo>
                  <a:lnTo>
                    <a:pt x="84" y="64"/>
                  </a:lnTo>
                  <a:lnTo>
                    <a:pt x="0" y="317"/>
                  </a:lnTo>
                  <a:close/>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15" name="Line 1287"/>
            <p:cNvSpPr>
              <a:spLocks noChangeShapeType="1"/>
            </p:cNvSpPr>
            <p:nvPr/>
          </p:nvSpPr>
          <p:spPr bwMode="auto">
            <a:xfrm flipH="1">
              <a:off x="5403" y="3259"/>
              <a:ext cx="7" cy="2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16" name="Line 1288"/>
            <p:cNvSpPr>
              <a:spLocks noChangeShapeType="1"/>
            </p:cNvSpPr>
            <p:nvPr/>
          </p:nvSpPr>
          <p:spPr bwMode="auto">
            <a:xfrm flipH="1">
              <a:off x="5405" y="3260"/>
              <a:ext cx="7" cy="2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17" name="Line 1289"/>
            <p:cNvSpPr>
              <a:spLocks noChangeShapeType="1"/>
            </p:cNvSpPr>
            <p:nvPr/>
          </p:nvSpPr>
          <p:spPr bwMode="auto">
            <a:xfrm flipH="1">
              <a:off x="5401" y="3259"/>
              <a:ext cx="7" cy="24"/>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18" name="Line 1290"/>
            <p:cNvSpPr>
              <a:spLocks noChangeShapeType="1"/>
            </p:cNvSpPr>
            <p:nvPr/>
          </p:nvSpPr>
          <p:spPr bwMode="auto">
            <a:xfrm flipH="1">
              <a:off x="5416" y="3260"/>
              <a:ext cx="7" cy="24"/>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19" name="Line 1291"/>
            <p:cNvSpPr>
              <a:spLocks noChangeShapeType="1"/>
            </p:cNvSpPr>
            <p:nvPr/>
          </p:nvSpPr>
          <p:spPr bwMode="auto">
            <a:xfrm flipH="1">
              <a:off x="5418" y="3261"/>
              <a:ext cx="6" cy="2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20" name="Line 1292"/>
            <p:cNvSpPr>
              <a:spLocks noChangeShapeType="1"/>
            </p:cNvSpPr>
            <p:nvPr/>
          </p:nvSpPr>
          <p:spPr bwMode="auto">
            <a:xfrm flipH="1">
              <a:off x="5415" y="3261"/>
              <a:ext cx="7" cy="24"/>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21" name="Line 1293"/>
            <p:cNvSpPr>
              <a:spLocks noChangeShapeType="1"/>
            </p:cNvSpPr>
            <p:nvPr/>
          </p:nvSpPr>
          <p:spPr bwMode="auto">
            <a:xfrm flipH="1">
              <a:off x="5393" y="3251"/>
              <a:ext cx="7" cy="24"/>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22" name="Line 1294"/>
            <p:cNvSpPr>
              <a:spLocks noChangeShapeType="1"/>
            </p:cNvSpPr>
            <p:nvPr/>
          </p:nvSpPr>
          <p:spPr bwMode="auto">
            <a:xfrm flipH="1">
              <a:off x="5393" y="3252"/>
              <a:ext cx="8" cy="2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23" name="Line 1295"/>
            <p:cNvSpPr>
              <a:spLocks noChangeShapeType="1"/>
            </p:cNvSpPr>
            <p:nvPr/>
          </p:nvSpPr>
          <p:spPr bwMode="auto">
            <a:xfrm flipH="1">
              <a:off x="5392" y="3252"/>
              <a:ext cx="6" cy="2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24" name="Line 1296"/>
            <p:cNvSpPr>
              <a:spLocks noChangeShapeType="1"/>
            </p:cNvSpPr>
            <p:nvPr/>
          </p:nvSpPr>
          <p:spPr bwMode="auto">
            <a:xfrm flipH="1">
              <a:off x="5411" y="3260"/>
              <a:ext cx="7" cy="2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25" name="Line 1297"/>
            <p:cNvSpPr>
              <a:spLocks noChangeShapeType="1"/>
            </p:cNvSpPr>
            <p:nvPr/>
          </p:nvSpPr>
          <p:spPr bwMode="auto">
            <a:xfrm flipH="1">
              <a:off x="5413" y="3261"/>
              <a:ext cx="7" cy="24"/>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26" name="Line 1298"/>
            <p:cNvSpPr>
              <a:spLocks noChangeShapeType="1"/>
            </p:cNvSpPr>
            <p:nvPr/>
          </p:nvSpPr>
          <p:spPr bwMode="auto">
            <a:xfrm flipH="1">
              <a:off x="5408" y="3259"/>
              <a:ext cx="7" cy="2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27" name="Line 1299"/>
            <p:cNvSpPr>
              <a:spLocks noChangeShapeType="1"/>
            </p:cNvSpPr>
            <p:nvPr/>
          </p:nvSpPr>
          <p:spPr bwMode="auto">
            <a:xfrm flipH="1">
              <a:off x="5397" y="3255"/>
              <a:ext cx="7" cy="2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28" name="Line 1300"/>
            <p:cNvSpPr>
              <a:spLocks noChangeShapeType="1"/>
            </p:cNvSpPr>
            <p:nvPr/>
          </p:nvSpPr>
          <p:spPr bwMode="auto">
            <a:xfrm flipH="1">
              <a:off x="5399" y="3256"/>
              <a:ext cx="7" cy="2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29" name="Line 1301"/>
            <p:cNvSpPr>
              <a:spLocks noChangeShapeType="1"/>
            </p:cNvSpPr>
            <p:nvPr/>
          </p:nvSpPr>
          <p:spPr bwMode="auto">
            <a:xfrm flipH="1">
              <a:off x="5395" y="3255"/>
              <a:ext cx="7" cy="23"/>
            </a:xfrm>
            <a:prstGeom prst="line">
              <a:avLst/>
            </a:prstGeom>
            <a:noFill/>
            <a:ln w="1651">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30" name="Freeform 1302"/>
            <p:cNvSpPr>
              <a:spLocks/>
            </p:cNvSpPr>
            <p:nvPr/>
          </p:nvSpPr>
          <p:spPr bwMode="auto">
            <a:xfrm>
              <a:off x="5398" y="3247"/>
              <a:ext cx="26" cy="20"/>
            </a:xfrm>
            <a:custGeom>
              <a:avLst/>
              <a:gdLst>
                <a:gd name="T0" fmla="*/ 162 w 399"/>
                <a:gd name="T1" fmla="*/ 240 h 256"/>
                <a:gd name="T2" fmla="*/ 244 w 399"/>
                <a:gd name="T3" fmla="*/ 256 h 256"/>
                <a:gd name="T4" fmla="*/ 316 w 399"/>
                <a:gd name="T5" fmla="*/ 253 h 256"/>
                <a:gd name="T6" fmla="*/ 369 w 399"/>
                <a:gd name="T7" fmla="*/ 231 h 256"/>
                <a:gd name="T8" fmla="*/ 387 w 399"/>
                <a:gd name="T9" fmla="*/ 215 h 256"/>
                <a:gd name="T10" fmla="*/ 399 w 399"/>
                <a:gd name="T11" fmla="*/ 193 h 256"/>
                <a:gd name="T12" fmla="*/ 399 w 399"/>
                <a:gd name="T13" fmla="*/ 143 h 256"/>
                <a:gd name="T14" fmla="*/ 367 w 399"/>
                <a:gd name="T15" fmla="*/ 95 h 256"/>
                <a:gd name="T16" fmla="*/ 311 w 399"/>
                <a:gd name="T17" fmla="*/ 50 h 256"/>
                <a:gd name="T18" fmla="*/ 237 w 399"/>
                <a:gd name="T19" fmla="*/ 16 h 256"/>
                <a:gd name="T20" fmla="*/ 155 w 399"/>
                <a:gd name="T21" fmla="*/ 0 h 256"/>
                <a:gd name="T22" fmla="*/ 83 w 399"/>
                <a:gd name="T23" fmla="*/ 5 h 256"/>
                <a:gd name="T24" fmla="*/ 30 w 399"/>
                <a:gd name="T25" fmla="*/ 25 h 256"/>
                <a:gd name="T26" fmla="*/ 0 w 399"/>
                <a:gd name="T27" fmla="*/ 64 h 256"/>
                <a:gd name="T28" fmla="*/ 2 w 399"/>
                <a:gd name="T29" fmla="*/ 113 h 256"/>
                <a:gd name="T30" fmla="*/ 32 w 399"/>
                <a:gd name="T31" fmla="*/ 161 h 256"/>
                <a:gd name="T32" fmla="*/ 88 w 399"/>
                <a:gd name="T33" fmla="*/ 205 h 256"/>
                <a:gd name="T34" fmla="*/ 162 w 399"/>
                <a:gd name="T35" fmla="*/ 24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9" h="256">
                  <a:moveTo>
                    <a:pt x="162" y="240"/>
                  </a:moveTo>
                  <a:lnTo>
                    <a:pt x="244" y="256"/>
                  </a:lnTo>
                  <a:lnTo>
                    <a:pt x="316" y="253"/>
                  </a:lnTo>
                  <a:lnTo>
                    <a:pt x="369" y="231"/>
                  </a:lnTo>
                  <a:lnTo>
                    <a:pt x="387" y="215"/>
                  </a:lnTo>
                  <a:lnTo>
                    <a:pt x="399" y="193"/>
                  </a:lnTo>
                  <a:lnTo>
                    <a:pt x="399" y="143"/>
                  </a:lnTo>
                  <a:lnTo>
                    <a:pt x="367" y="95"/>
                  </a:lnTo>
                  <a:lnTo>
                    <a:pt x="311" y="50"/>
                  </a:lnTo>
                  <a:lnTo>
                    <a:pt x="237" y="16"/>
                  </a:lnTo>
                  <a:lnTo>
                    <a:pt x="155" y="0"/>
                  </a:lnTo>
                  <a:lnTo>
                    <a:pt x="83" y="5"/>
                  </a:lnTo>
                  <a:lnTo>
                    <a:pt x="30" y="25"/>
                  </a:lnTo>
                  <a:lnTo>
                    <a:pt x="0" y="64"/>
                  </a:lnTo>
                  <a:lnTo>
                    <a:pt x="2" y="113"/>
                  </a:lnTo>
                  <a:lnTo>
                    <a:pt x="32" y="161"/>
                  </a:lnTo>
                  <a:lnTo>
                    <a:pt x="88" y="205"/>
                  </a:lnTo>
                  <a:lnTo>
                    <a:pt x="162" y="240"/>
                  </a:lnTo>
                  <a:close/>
                </a:path>
              </a:pathLst>
            </a:custGeom>
            <a:solidFill>
              <a:srgbClr val="FFFFFF"/>
            </a:solidFill>
            <a:ln w="1588">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31" name="Freeform 1303"/>
            <p:cNvSpPr>
              <a:spLocks/>
            </p:cNvSpPr>
            <p:nvPr/>
          </p:nvSpPr>
          <p:spPr bwMode="auto">
            <a:xfrm>
              <a:off x="5170" y="3233"/>
              <a:ext cx="51" cy="43"/>
            </a:xfrm>
            <a:custGeom>
              <a:avLst/>
              <a:gdLst>
                <a:gd name="T0" fmla="*/ 776 w 776"/>
                <a:gd name="T1" fmla="*/ 0 h 562"/>
                <a:gd name="T2" fmla="*/ 710 w 776"/>
                <a:gd name="T3" fmla="*/ 26 h 562"/>
                <a:gd name="T4" fmla="*/ 647 w 776"/>
                <a:gd name="T5" fmla="*/ 65 h 562"/>
                <a:gd name="T6" fmla="*/ 535 w 776"/>
                <a:gd name="T7" fmla="*/ 166 h 562"/>
                <a:gd name="T8" fmla="*/ 434 w 776"/>
                <a:gd name="T9" fmla="*/ 266 h 562"/>
                <a:gd name="T10" fmla="*/ 344 w 776"/>
                <a:gd name="T11" fmla="*/ 339 h 562"/>
                <a:gd name="T12" fmla="*/ 262 w 776"/>
                <a:gd name="T13" fmla="*/ 390 h 562"/>
                <a:gd name="T14" fmla="*/ 184 w 776"/>
                <a:gd name="T15" fmla="*/ 447 h 562"/>
                <a:gd name="T16" fmla="*/ 0 w 776"/>
                <a:gd name="T17" fmla="*/ 562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6" h="562">
                  <a:moveTo>
                    <a:pt x="776" y="0"/>
                  </a:moveTo>
                  <a:lnTo>
                    <a:pt x="710" y="26"/>
                  </a:lnTo>
                  <a:lnTo>
                    <a:pt x="647" y="65"/>
                  </a:lnTo>
                  <a:lnTo>
                    <a:pt x="535" y="166"/>
                  </a:lnTo>
                  <a:lnTo>
                    <a:pt x="434" y="266"/>
                  </a:lnTo>
                  <a:lnTo>
                    <a:pt x="344" y="339"/>
                  </a:lnTo>
                  <a:lnTo>
                    <a:pt x="262" y="390"/>
                  </a:lnTo>
                  <a:lnTo>
                    <a:pt x="184" y="447"/>
                  </a:lnTo>
                  <a:lnTo>
                    <a:pt x="0" y="562"/>
                  </a:lnTo>
                </a:path>
              </a:pathLst>
            </a:custGeom>
            <a:noFill/>
            <a:ln w="1588">
              <a:solidFill>
                <a:srgbClr val="2626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32" name="Freeform 1304"/>
            <p:cNvSpPr>
              <a:spLocks/>
            </p:cNvSpPr>
            <p:nvPr/>
          </p:nvSpPr>
          <p:spPr bwMode="auto">
            <a:xfrm>
              <a:off x="5127" y="3281"/>
              <a:ext cx="33" cy="18"/>
            </a:xfrm>
            <a:custGeom>
              <a:avLst/>
              <a:gdLst>
                <a:gd name="T0" fmla="*/ 485 w 485"/>
                <a:gd name="T1" fmla="*/ 0 h 230"/>
                <a:gd name="T2" fmla="*/ 248 w 485"/>
                <a:gd name="T3" fmla="*/ 101 h 230"/>
                <a:gd name="T4" fmla="*/ 81 w 485"/>
                <a:gd name="T5" fmla="*/ 177 h 230"/>
                <a:gd name="T6" fmla="*/ 25 w 485"/>
                <a:gd name="T7" fmla="*/ 207 h 230"/>
                <a:gd name="T8" fmla="*/ 0 w 485"/>
                <a:gd name="T9" fmla="*/ 230 h 230"/>
              </a:gdLst>
              <a:ahLst/>
              <a:cxnLst>
                <a:cxn ang="0">
                  <a:pos x="T0" y="T1"/>
                </a:cxn>
                <a:cxn ang="0">
                  <a:pos x="T2" y="T3"/>
                </a:cxn>
                <a:cxn ang="0">
                  <a:pos x="T4" y="T5"/>
                </a:cxn>
                <a:cxn ang="0">
                  <a:pos x="T6" y="T7"/>
                </a:cxn>
                <a:cxn ang="0">
                  <a:pos x="T8" y="T9"/>
                </a:cxn>
              </a:cxnLst>
              <a:rect l="0" t="0" r="r" b="b"/>
              <a:pathLst>
                <a:path w="485" h="230">
                  <a:moveTo>
                    <a:pt x="485" y="0"/>
                  </a:moveTo>
                  <a:lnTo>
                    <a:pt x="248" y="101"/>
                  </a:lnTo>
                  <a:lnTo>
                    <a:pt x="81" y="177"/>
                  </a:lnTo>
                  <a:lnTo>
                    <a:pt x="25" y="207"/>
                  </a:lnTo>
                  <a:lnTo>
                    <a:pt x="0" y="230"/>
                  </a:lnTo>
                </a:path>
              </a:pathLst>
            </a:custGeom>
            <a:noFill/>
            <a:ln w="1588">
              <a:solidFill>
                <a:srgbClr val="2626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33" name="Freeform 1305"/>
            <p:cNvSpPr>
              <a:spLocks/>
            </p:cNvSpPr>
            <p:nvPr/>
          </p:nvSpPr>
          <p:spPr bwMode="auto">
            <a:xfrm>
              <a:off x="5136" y="3217"/>
              <a:ext cx="33" cy="23"/>
            </a:xfrm>
            <a:custGeom>
              <a:avLst/>
              <a:gdLst>
                <a:gd name="T0" fmla="*/ 0 w 490"/>
                <a:gd name="T1" fmla="*/ 287 h 287"/>
                <a:gd name="T2" fmla="*/ 116 w 490"/>
                <a:gd name="T3" fmla="*/ 246 h 287"/>
                <a:gd name="T4" fmla="*/ 264 w 490"/>
                <a:gd name="T5" fmla="*/ 170 h 287"/>
                <a:gd name="T6" fmla="*/ 402 w 490"/>
                <a:gd name="T7" fmla="*/ 80 h 287"/>
                <a:gd name="T8" fmla="*/ 490 w 490"/>
                <a:gd name="T9" fmla="*/ 0 h 287"/>
              </a:gdLst>
              <a:ahLst/>
              <a:cxnLst>
                <a:cxn ang="0">
                  <a:pos x="T0" y="T1"/>
                </a:cxn>
                <a:cxn ang="0">
                  <a:pos x="T2" y="T3"/>
                </a:cxn>
                <a:cxn ang="0">
                  <a:pos x="T4" y="T5"/>
                </a:cxn>
                <a:cxn ang="0">
                  <a:pos x="T6" y="T7"/>
                </a:cxn>
                <a:cxn ang="0">
                  <a:pos x="T8" y="T9"/>
                </a:cxn>
              </a:cxnLst>
              <a:rect l="0" t="0" r="r" b="b"/>
              <a:pathLst>
                <a:path w="490" h="287">
                  <a:moveTo>
                    <a:pt x="0" y="287"/>
                  </a:moveTo>
                  <a:lnTo>
                    <a:pt x="116" y="246"/>
                  </a:lnTo>
                  <a:lnTo>
                    <a:pt x="264" y="170"/>
                  </a:lnTo>
                  <a:lnTo>
                    <a:pt x="402" y="80"/>
                  </a:lnTo>
                  <a:lnTo>
                    <a:pt x="490" y="0"/>
                  </a:lnTo>
                </a:path>
              </a:pathLst>
            </a:custGeom>
            <a:noFill/>
            <a:ln w="1588">
              <a:solidFill>
                <a:srgbClr val="2626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34" name="Freeform 1306"/>
            <p:cNvSpPr>
              <a:spLocks/>
            </p:cNvSpPr>
            <p:nvPr/>
          </p:nvSpPr>
          <p:spPr bwMode="auto">
            <a:xfrm>
              <a:off x="5176" y="3174"/>
              <a:ext cx="68" cy="40"/>
            </a:xfrm>
            <a:custGeom>
              <a:avLst/>
              <a:gdLst>
                <a:gd name="T0" fmla="*/ 0 w 1026"/>
                <a:gd name="T1" fmla="*/ 518 h 518"/>
                <a:gd name="T2" fmla="*/ 83 w 1026"/>
                <a:gd name="T3" fmla="*/ 475 h 518"/>
                <a:gd name="T4" fmla="*/ 160 w 1026"/>
                <a:gd name="T5" fmla="*/ 447 h 518"/>
                <a:gd name="T6" fmla="*/ 299 w 1026"/>
                <a:gd name="T7" fmla="*/ 410 h 518"/>
                <a:gd name="T8" fmla="*/ 450 w 1026"/>
                <a:gd name="T9" fmla="*/ 364 h 518"/>
                <a:gd name="T10" fmla="*/ 645 w 1026"/>
                <a:gd name="T11" fmla="*/ 269 h 518"/>
                <a:gd name="T12" fmla="*/ 840 w 1026"/>
                <a:gd name="T13" fmla="*/ 147 h 518"/>
                <a:gd name="T14" fmla="*/ 956 w 1026"/>
                <a:gd name="T15" fmla="*/ 64 h 518"/>
                <a:gd name="T16" fmla="*/ 1026 w 1026"/>
                <a:gd name="T17" fmla="*/ 0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6" h="518">
                  <a:moveTo>
                    <a:pt x="0" y="518"/>
                  </a:moveTo>
                  <a:lnTo>
                    <a:pt x="83" y="475"/>
                  </a:lnTo>
                  <a:lnTo>
                    <a:pt x="160" y="447"/>
                  </a:lnTo>
                  <a:lnTo>
                    <a:pt x="299" y="410"/>
                  </a:lnTo>
                  <a:lnTo>
                    <a:pt x="450" y="364"/>
                  </a:lnTo>
                  <a:lnTo>
                    <a:pt x="645" y="269"/>
                  </a:lnTo>
                  <a:lnTo>
                    <a:pt x="840" y="147"/>
                  </a:lnTo>
                  <a:lnTo>
                    <a:pt x="956" y="64"/>
                  </a:lnTo>
                  <a:lnTo>
                    <a:pt x="1026" y="0"/>
                  </a:lnTo>
                </a:path>
              </a:pathLst>
            </a:custGeom>
            <a:noFill/>
            <a:ln w="1588">
              <a:solidFill>
                <a:srgbClr val="2626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35" name="Freeform 1307"/>
            <p:cNvSpPr>
              <a:spLocks/>
            </p:cNvSpPr>
            <p:nvPr/>
          </p:nvSpPr>
          <p:spPr bwMode="auto">
            <a:xfrm>
              <a:off x="5256" y="3137"/>
              <a:ext cx="37" cy="29"/>
            </a:xfrm>
            <a:custGeom>
              <a:avLst/>
              <a:gdLst>
                <a:gd name="T0" fmla="*/ 0 w 555"/>
                <a:gd name="T1" fmla="*/ 385 h 385"/>
                <a:gd name="T2" fmla="*/ 323 w 555"/>
                <a:gd name="T3" fmla="*/ 186 h 385"/>
                <a:gd name="T4" fmla="*/ 432 w 555"/>
                <a:gd name="T5" fmla="*/ 118 h 385"/>
                <a:gd name="T6" fmla="*/ 504 w 555"/>
                <a:gd name="T7" fmla="*/ 57 h 385"/>
                <a:gd name="T8" fmla="*/ 555 w 555"/>
                <a:gd name="T9" fmla="*/ 0 h 385"/>
              </a:gdLst>
              <a:ahLst/>
              <a:cxnLst>
                <a:cxn ang="0">
                  <a:pos x="T0" y="T1"/>
                </a:cxn>
                <a:cxn ang="0">
                  <a:pos x="T2" y="T3"/>
                </a:cxn>
                <a:cxn ang="0">
                  <a:pos x="T4" y="T5"/>
                </a:cxn>
                <a:cxn ang="0">
                  <a:pos x="T6" y="T7"/>
                </a:cxn>
                <a:cxn ang="0">
                  <a:pos x="T8" y="T9"/>
                </a:cxn>
              </a:cxnLst>
              <a:rect l="0" t="0" r="r" b="b"/>
              <a:pathLst>
                <a:path w="555" h="385">
                  <a:moveTo>
                    <a:pt x="0" y="385"/>
                  </a:moveTo>
                  <a:lnTo>
                    <a:pt x="323" y="186"/>
                  </a:lnTo>
                  <a:lnTo>
                    <a:pt x="432" y="118"/>
                  </a:lnTo>
                  <a:lnTo>
                    <a:pt x="504" y="57"/>
                  </a:lnTo>
                  <a:lnTo>
                    <a:pt x="555" y="0"/>
                  </a:lnTo>
                </a:path>
              </a:pathLst>
            </a:custGeom>
            <a:noFill/>
            <a:ln w="1588">
              <a:solidFill>
                <a:srgbClr val="2626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36" name="Freeform 1308"/>
            <p:cNvSpPr>
              <a:spLocks/>
            </p:cNvSpPr>
            <p:nvPr/>
          </p:nvSpPr>
          <p:spPr bwMode="auto">
            <a:xfrm>
              <a:off x="5255" y="3082"/>
              <a:ext cx="89" cy="133"/>
            </a:xfrm>
            <a:custGeom>
              <a:avLst/>
              <a:gdLst>
                <a:gd name="T0" fmla="*/ 1242 w 1333"/>
                <a:gd name="T1" fmla="*/ 0 h 1734"/>
                <a:gd name="T2" fmla="*/ 1319 w 1333"/>
                <a:gd name="T3" fmla="*/ 70 h 1734"/>
                <a:gd name="T4" fmla="*/ 1328 w 1333"/>
                <a:gd name="T5" fmla="*/ 92 h 1734"/>
                <a:gd name="T6" fmla="*/ 1333 w 1333"/>
                <a:gd name="T7" fmla="*/ 122 h 1734"/>
                <a:gd name="T8" fmla="*/ 1328 w 1333"/>
                <a:gd name="T9" fmla="*/ 158 h 1734"/>
                <a:gd name="T10" fmla="*/ 1302 w 1333"/>
                <a:gd name="T11" fmla="*/ 226 h 1734"/>
                <a:gd name="T12" fmla="*/ 1221 w 1333"/>
                <a:gd name="T13" fmla="*/ 407 h 1734"/>
                <a:gd name="T14" fmla="*/ 1100 w 1333"/>
                <a:gd name="T15" fmla="*/ 653 h 1734"/>
                <a:gd name="T16" fmla="*/ 1037 w 1333"/>
                <a:gd name="T17" fmla="*/ 818 h 1734"/>
                <a:gd name="T18" fmla="*/ 952 w 1333"/>
                <a:gd name="T19" fmla="*/ 1029 h 1734"/>
                <a:gd name="T20" fmla="*/ 894 w 1333"/>
                <a:gd name="T21" fmla="*/ 1119 h 1734"/>
                <a:gd name="T22" fmla="*/ 798 w 1333"/>
                <a:gd name="T23" fmla="*/ 1216 h 1734"/>
                <a:gd name="T24" fmla="*/ 601 w 1333"/>
                <a:gd name="T25" fmla="*/ 1381 h 1734"/>
                <a:gd name="T26" fmla="*/ 390 w 1333"/>
                <a:gd name="T27" fmla="*/ 1529 h 1734"/>
                <a:gd name="T28" fmla="*/ 265 w 1333"/>
                <a:gd name="T29" fmla="*/ 1600 h 1734"/>
                <a:gd name="T30" fmla="*/ 171 w 1333"/>
                <a:gd name="T31" fmla="*/ 1640 h 1734"/>
                <a:gd name="T32" fmla="*/ 86 w 1333"/>
                <a:gd name="T33" fmla="*/ 1683 h 1734"/>
                <a:gd name="T34" fmla="*/ 0 w 1333"/>
                <a:gd name="T35" fmla="*/ 1734 h 1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33" h="1734">
                  <a:moveTo>
                    <a:pt x="1242" y="0"/>
                  </a:moveTo>
                  <a:lnTo>
                    <a:pt x="1319" y="70"/>
                  </a:lnTo>
                  <a:lnTo>
                    <a:pt x="1328" y="92"/>
                  </a:lnTo>
                  <a:lnTo>
                    <a:pt x="1333" y="122"/>
                  </a:lnTo>
                  <a:lnTo>
                    <a:pt x="1328" y="158"/>
                  </a:lnTo>
                  <a:lnTo>
                    <a:pt x="1302" y="226"/>
                  </a:lnTo>
                  <a:lnTo>
                    <a:pt x="1221" y="407"/>
                  </a:lnTo>
                  <a:lnTo>
                    <a:pt x="1100" y="653"/>
                  </a:lnTo>
                  <a:lnTo>
                    <a:pt x="1037" y="818"/>
                  </a:lnTo>
                  <a:lnTo>
                    <a:pt x="952" y="1029"/>
                  </a:lnTo>
                  <a:lnTo>
                    <a:pt x="894" y="1119"/>
                  </a:lnTo>
                  <a:lnTo>
                    <a:pt x="798" y="1216"/>
                  </a:lnTo>
                  <a:lnTo>
                    <a:pt x="601" y="1381"/>
                  </a:lnTo>
                  <a:lnTo>
                    <a:pt x="390" y="1529"/>
                  </a:lnTo>
                  <a:lnTo>
                    <a:pt x="265" y="1600"/>
                  </a:lnTo>
                  <a:lnTo>
                    <a:pt x="171" y="1640"/>
                  </a:lnTo>
                  <a:lnTo>
                    <a:pt x="86" y="1683"/>
                  </a:lnTo>
                  <a:lnTo>
                    <a:pt x="0" y="1734"/>
                  </a:lnTo>
                </a:path>
              </a:pathLst>
            </a:custGeom>
            <a:noFill/>
            <a:ln w="1588">
              <a:solidFill>
                <a:srgbClr val="2626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37" name="Freeform 1309"/>
            <p:cNvSpPr>
              <a:spLocks/>
            </p:cNvSpPr>
            <p:nvPr/>
          </p:nvSpPr>
          <p:spPr bwMode="auto">
            <a:xfrm>
              <a:off x="5006" y="3082"/>
              <a:ext cx="337" cy="290"/>
            </a:xfrm>
            <a:custGeom>
              <a:avLst/>
              <a:gdLst>
                <a:gd name="T0" fmla="*/ 190 w 5052"/>
                <a:gd name="T1" fmla="*/ 3602 h 3763"/>
                <a:gd name="T2" fmla="*/ 705 w 5052"/>
                <a:gd name="T3" fmla="*/ 3284 h 3763"/>
                <a:gd name="T4" fmla="*/ 1012 w 5052"/>
                <a:gd name="T5" fmla="*/ 3112 h 3763"/>
                <a:gd name="T6" fmla="*/ 1402 w 5052"/>
                <a:gd name="T7" fmla="*/ 2750 h 3763"/>
                <a:gd name="T8" fmla="*/ 1549 w 5052"/>
                <a:gd name="T9" fmla="*/ 2511 h 3763"/>
                <a:gd name="T10" fmla="*/ 1623 w 5052"/>
                <a:gd name="T11" fmla="*/ 2391 h 3763"/>
                <a:gd name="T12" fmla="*/ 1824 w 5052"/>
                <a:gd name="T13" fmla="*/ 2202 h 3763"/>
                <a:gd name="T14" fmla="*/ 2043 w 5052"/>
                <a:gd name="T15" fmla="*/ 2073 h 3763"/>
                <a:gd name="T16" fmla="*/ 2212 w 5052"/>
                <a:gd name="T17" fmla="*/ 2002 h 3763"/>
                <a:gd name="T18" fmla="*/ 2442 w 5052"/>
                <a:gd name="T19" fmla="*/ 1849 h 3763"/>
                <a:gd name="T20" fmla="*/ 2637 w 5052"/>
                <a:gd name="T21" fmla="*/ 1734 h 3763"/>
                <a:gd name="T22" fmla="*/ 3138 w 5052"/>
                <a:gd name="T23" fmla="*/ 1566 h 3763"/>
                <a:gd name="T24" fmla="*/ 3410 w 5052"/>
                <a:gd name="T25" fmla="*/ 1403 h 3763"/>
                <a:gd name="T26" fmla="*/ 3796 w 5052"/>
                <a:gd name="T27" fmla="*/ 1154 h 3763"/>
                <a:gd name="T28" fmla="*/ 4237 w 5052"/>
                <a:gd name="T29" fmla="*/ 877 h 3763"/>
                <a:gd name="T30" fmla="*/ 4434 w 5052"/>
                <a:gd name="T31" fmla="*/ 707 h 3763"/>
                <a:gd name="T32" fmla="*/ 4543 w 5052"/>
                <a:gd name="T33" fmla="*/ 541 h 3763"/>
                <a:gd name="T34" fmla="*/ 4568 w 5052"/>
                <a:gd name="T35" fmla="*/ 391 h 3763"/>
                <a:gd name="T36" fmla="*/ 4548 w 5052"/>
                <a:gd name="T37" fmla="*/ 287 h 3763"/>
                <a:gd name="T38" fmla="*/ 4664 w 5052"/>
                <a:gd name="T39" fmla="*/ 219 h 3763"/>
                <a:gd name="T40" fmla="*/ 4819 w 5052"/>
                <a:gd name="T41" fmla="*/ 106 h 3763"/>
                <a:gd name="T42" fmla="*/ 4907 w 5052"/>
                <a:gd name="T43" fmla="*/ 16 h 3763"/>
                <a:gd name="T44" fmla="*/ 4960 w 5052"/>
                <a:gd name="T45" fmla="*/ 0 h 3763"/>
                <a:gd name="T46" fmla="*/ 5035 w 5052"/>
                <a:gd name="T47" fmla="*/ 59 h 3763"/>
                <a:gd name="T48" fmla="*/ 5042 w 5052"/>
                <a:gd name="T49" fmla="*/ 147 h 3763"/>
                <a:gd name="T50" fmla="*/ 4949 w 5052"/>
                <a:gd name="T51" fmla="*/ 316 h 3763"/>
                <a:gd name="T52" fmla="*/ 4842 w 5052"/>
                <a:gd name="T53" fmla="*/ 391 h 3763"/>
                <a:gd name="T54" fmla="*/ 4669 w 5052"/>
                <a:gd name="T55" fmla="*/ 484 h 3763"/>
                <a:gd name="T56" fmla="*/ 4680 w 5052"/>
                <a:gd name="T57" fmla="*/ 558 h 3763"/>
                <a:gd name="T58" fmla="*/ 4658 w 5052"/>
                <a:gd name="T59" fmla="*/ 691 h 3763"/>
                <a:gd name="T60" fmla="*/ 4529 w 5052"/>
                <a:gd name="T61" fmla="*/ 922 h 3763"/>
                <a:gd name="T62" fmla="*/ 4313 w 5052"/>
                <a:gd name="T63" fmla="*/ 1161 h 3763"/>
                <a:gd name="T64" fmla="*/ 4032 w 5052"/>
                <a:gd name="T65" fmla="*/ 1368 h 3763"/>
                <a:gd name="T66" fmla="*/ 3523 w 5052"/>
                <a:gd name="T67" fmla="*/ 1674 h 3763"/>
                <a:gd name="T68" fmla="*/ 3159 w 5052"/>
                <a:gd name="T69" fmla="*/ 1925 h 3763"/>
                <a:gd name="T70" fmla="*/ 2816 w 5052"/>
                <a:gd name="T71" fmla="*/ 2057 h 3763"/>
                <a:gd name="T72" fmla="*/ 2409 w 5052"/>
                <a:gd name="T73" fmla="*/ 2215 h 3763"/>
                <a:gd name="T74" fmla="*/ 2231 w 5052"/>
                <a:gd name="T75" fmla="*/ 2350 h 3763"/>
                <a:gd name="T76" fmla="*/ 1910 w 5052"/>
                <a:gd name="T77" fmla="*/ 2543 h 3763"/>
                <a:gd name="T78" fmla="*/ 1609 w 5052"/>
                <a:gd name="T79" fmla="*/ 2750 h 3763"/>
                <a:gd name="T80" fmla="*/ 1023 w 5052"/>
                <a:gd name="T81" fmla="*/ 3213 h 3763"/>
                <a:gd name="T82" fmla="*/ 734 w 5052"/>
                <a:gd name="T83" fmla="*/ 3379 h 3763"/>
                <a:gd name="T84" fmla="*/ 177 w 5052"/>
                <a:gd name="T85" fmla="*/ 3731 h 3763"/>
                <a:gd name="T86" fmla="*/ 2 w 5052"/>
                <a:gd name="T87" fmla="*/ 3763 h 3763"/>
                <a:gd name="T88" fmla="*/ 25 w 5052"/>
                <a:gd name="T89" fmla="*/ 3720 h 3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52" h="3763">
                  <a:moveTo>
                    <a:pt x="25" y="3720"/>
                  </a:moveTo>
                  <a:lnTo>
                    <a:pt x="190" y="3602"/>
                  </a:lnTo>
                  <a:lnTo>
                    <a:pt x="452" y="3437"/>
                  </a:lnTo>
                  <a:lnTo>
                    <a:pt x="705" y="3284"/>
                  </a:lnTo>
                  <a:lnTo>
                    <a:pt x="847" y="3206"/>
                  </a:lnTo>
                  <a:lnTo>
                    <a:pt x="1012" y="3112"/>
                  </a:lnTo>
                  <a:lnTo>
                    <a:pt x="1209" y="2955"/>
                  </a:lnTo>
                  <a:lnTo>
                    <a:pt x="1402" y="2750"/>
                  </a:lnTo>
                  <a:lnTo>
                    <a:pt x="1484" y="2633"/>
                  </a:lnTo>
                  <a:lnTo>
                    <a:pt x="1549" y="2511"/>
                  </a:lnTo>
                  <a:lnTo>
                    <a:pt x="1583" y="2448"/>
                  </a:lnTo>
                  <a:lnTo>
                    <a:pt x="1623" y="2391"/>
                  </a:lnTo>
                  <a:lnTo>
                    <a:pt x="1715" y="2289"/>
                  </a:lnTo>
                  <a:lnTo>
                    <a:pt x="1824" y="2202"/>
                  </a:lnTo>
                  <a:lnTo>
                    <a:pt x="1936" y="2131"/>
                  </a:lnTo>
                  <a:lnTo>
                    <a:pt x="2043" y="2073"/>
                  </a:lnTo>
                  <a:lnTo>
                    <a:pt x="2131" y="2034"/>
                  </a:lnTo>
                  <a:lnTo>
                    <a:pt x="2212" y="2002"/>
                  </a:lnTo>
                  <a:lnTo>
                    <a:pt x="2352" y="1919"/>
                  </a:lnTo>
                  <a:lnTo>
                    <a:pt x="2442" y="1849"/>
                  </a:lnTo>
                  <a:lnTo>
                    <a:pt x="2525" y="1790"/>
                  </a:lnTo>
                  <a:lnTo>
                    <a:pt x="2637" y="1734"/>
                  </a:lnTo>
                  <a:lnTo>
                    <a:pt x="2921" y="1636"/>
                  </a:lnTo>
                  <a:lnTo>
                    <a:pt x="3138" y="1566"/>
                  </a:lnTo>
                  <a:lnTo>
                    <a:pt x="3255" y="1504"/>
                  </a:lnTo>
                  <a:lnTo>
                    <a:pt x="3410" y="1403"/>
                  </a:lnTo>
                  <a:lnTo>
                    <a:pt x="3608" y="1262"/>
                  </a:lnTo>
                  <a:lnTo>
                    <a:pt x="3796" y="1154"/>
                  </a:lnTo>
                  <a:lnTo>
                    <a:pt x="4102" y="965"/>
                  </a:lnTo>
                  <a:lnTo>
                    <a:pt x="4237" y="877"/>
                  </a:lnTo>
                  <a:lnTo>
                    <a:pt x="4345" y="793"/>
                  </a:lnTo>
                  <a:lnTo>
                    <a:pt x="4434" y="707"/>
                  </a:lnTo>
                  <a:lnTo>
                    <a:pt x="4499" y="622"/>
                  </a:lnTo>
                  <a:lnTo>
                    <a:pt x="4543" y="541"/>
                  </a:lnTo>
                  <a:lnTo>
                    <a:pt x="4566" y="463"/>
                  </a:lnTo>
                  <a:lnTo>
                    <a:pt x="4568" y="391"/>
                  </a:lnTo>
                  <a:lnTo>
                    <a:pt x="4550" y="327"/>
                  </a:lnTo>
                  <a:lnTo>
                    <a:pt x="4548" y="287"/>
                  </a:lnTo>
                  <a:lnTo>
                    <a:pt x="4617" y="239"/>
                  </a:lnTo>
                  <a:lnTo>
                    <a:pt x="4664" y="219"/>
                  </a:lnTo>
                  <a:lnTo>
                    <a:pt x="4743" y="177"/>
                  </a:lnTo>
                  <a:lnTo>
                    <a:pt x="4819" y="106"/>
                  </a:lnTo>
                  <a:lnTo>
                    <a:pt x="4879" y="41"/>
                  </a:lnTo>
                  <a:lnTo>
                    <a:pt x="4907" y="16"/>
                  </a:lnTo>
                  <a:lnTo>
                    <a:pt x="4933" y="2"/>
                  </a:lnTo>
                  <a:lnTo>
                    <a:pt x="4960" y="0"/>
                  </a:lnTo>
                  <a:lnTo>
                    <a:pt x="4987" y="16"/>
                  </a:lnTo>
                  <a:lnTo>
                    <a:pt x="5035" y="59"/>
                  </a:lnTo>
                  <a:lnTo>
                    <a:pt x="5052" y="92"/>
                  </a:lnTo>
                  <a:lnTo>
                    <a:pt x="5042" y="147"/>
                  </a:lnTo>
                  <a:lnTo>
                    <a:pt x="4977" y="278"/>
                  </a:lnTo>
                  <a:lnTo>
                    <a:pt x="4949" y="316"/>
                  </a:lnTo>
                  <a:lnTo>
                    <a:pt x="4917" y="345"/>
                  </a:lnTo>
                  <a:lnTo>
                    <a:pt x="4842" y="391"/>
                  </a:lnTo>
                  <a:lnTo>
                    <a:pt x="4756" y="431"/>
                  </a:lnTo>
                  <a:lnTo>
                    <a:pt x="4669" y="484"/>
                  </a:lnTo>
                  <a:lnTo>
                    <a:pt x="4669" y="522"/>
                  </a:lnTo>
                  <a:lnTo>
                    <a:pt x="4680" y="558"/>
                  </a:lnTo>
                  <a:lnTo>
                    <a:pt x="4680" y="596"/>
                  </a:lnTo>
                  <a:lnTo>
                    <a:pt x="4658" y="691"/>
                  </a:lnTo>
                  <a:lnTo>
                    <a:pt x="4608" y="802"/>
                  </a:lnTo>
                  <a:lnTo>
                    <a:pt x="4529" y="922"/>
                  </a:lnTo>
                  <a:lnTo>
                    <a:pt x="4432" y="1044"/>
                  </a:lnTo>
                  <a:lnTo>
                    <a:pt x="4313" y="1161"/>
                  </a:lnTo>
                  <a:lnTo>
                    <a:pt x="4179" y="1272"/>
                  </a:lnTo>
                  <a:lnTo>
                    <a:pt x="4032" y="1368"/>
                  </a:lnTo>
                  <a:lnTo>
                    <a:pt x="3718" y="1562"/>
                  </a:lnTo>
                  <a:lnTo>
                    <a:pt x="3523" y="1674"/>
                  </a:lnTo>
                  <a:lnTo>
                    <a:pt x="3319" y="1819"/>
                  </a:lnTo>
                  <a:lnTo>
                    <a:pt x="3159" y="1925"/>
                  </a:lnTo>
                  <a:lnTo>
                    <a:pt x="3039" y="1988"/>
                  </a:lnTo>
                  <a:lnTo>
                    <a:pt x="2816" y="2057"/>
                  </a:lnTo>
                  <a:lnTo>
                    <a:pt x="2523" y="2160"/>
                  </a:lnTo>
                  <a:lnTo>
                    <a:pt x="2409" y="2215"/>
                  </a:lnTo>
                  <a:lnTo>
                    <a:pt x="2324" y="2278"/>
                  </a:lnTo>
                  <a:lnTo>
                    <a:pt x="2231" y="2350"/>
                  </a:lnTo>
                  <a:lnTo>
                    <a:pt x="2084" y="2437"/>
                  </a:lnTo>
                  <a:lnTo>
                    <a:pt x="1910" y="2543"/>
                  </a:lnTo>
                  <a:lnTo>
                    <a:pt x="1753" y="2642"/>
                  </a:lnTo>
                  <a:lnTo>
                    <a:pt x="1609" y="2750"/>
                  </a:lnTo>
                  <a:lnTo>
                    <a:pt x="1200" y="3084"/>
                  </a:lnTo>
                  <a:lnTo>
                    <a:pt x="1023" y="3213"/>
                  </a:lnTo>
                  <a:lnTo>
                    <a:pt x="873" y="3301"/>
                  </a:lnTo>
                  <a:lnTo>
                    <a:pt x="734" y="3379"/>
                  </a:lnTo>
                  <a:lnTo>
                    <a:pt x="497" y="3526"/>
                  </a:lnTo>
                  <a:lnTo>
                    <a:pt x="177" y="3731"/>
                  </a:lnTo>
                  <a:lnTo>
                    <a:pt x="60" y="3763"/>
                  </a:lnTo>
                  <a:lnTo>
                    <a:pt x="2" y="3763"/>
                  </a:lnTo>
                  <a:lnTo>
                    <a:pt x="0" y="3747"/>
                  </a:lnTo>
                  <a:lnTo>
                    <a:pt x="25" y="3720"/>
                  </a:lnTo>
                  <a:close/>
                </a:path>
              </a:pathLst>
            </a:custGeom>
            <a:solidFill>
              <a:srgbClr val="404040"/>
            </a:solidFill>
            <a:ln w="9525">
              <a:solidFill>
                <a:srgbClr val="000000"/>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38" name="Freeform 1310"/>
            <p:cNvSpPr>
              <a:spLocks/>
            </p:cNvSpPr>
            <p:nvPr/>
          </p:nvSpPr>
          <p:spPr bwMode="auto">
            <a:xfrm>
              <a:off x="5212" y="3136"/>
              <a:ext cx="49" cy="31"/>
            </a:xfrm>
            <a:custGeom>
              <a:avLst/>
              <a:gdLst>
                <a:gd name="T0" fmla="*/ 740 w 740"/>
                <a:gd name="T1" fmla="*/ 0 h 402"/>
                <a:gd name="T2" fmla="*/ 641 w 740"/>
                <a:gd name="T3" fmla="*/ 73 h 402"/>
                <a:gd name="T4" fmla="*/ 571 w 740"/>
                <a:gd name="T5" fmla="*/ 115 h 402"/>
                <a:gd name="T6" fmla="*/ 490 w 740"/>
                <a:gd name="T7" fmla="*/ 147 h 402"/>
                <a:gd name="T8" fmla="*/ 383 w 740"/>
                <a:gd name="T9" fmla="*/ 188 h 402"/>
                <a:gd name="T10" fmla="*/ 248 w 740"/>
                <a:gd name="T11" fmla="*/ 257 h 402"/>
                <a:gd name="T12" fmla="*/ 0 w 740"/>
                <a:gd name="T13" fmla="*/ 402 h 402"/>
              </a:gdLst>
              <a:ahLst/>
              <a:cxnLst>
                <a:cxn ang="0">
                  <a:pos x="T0" y="T1"/>
                </a:cxn>
                <a:cxn ang="0">
                  <a:pos x="T2" y="T3"/>
                </a:cxn>
                <a:cxn ang="0">
                  <a:pos x="T4" y="T5"/>
                </a:cxn>
                <a:cxn ang="0">
                  <a:pos x="T6" y="T7"/>
                </a:cxn>
                <a:cxn ang="0">
                  <a:pos x="T8" y="T9"/>
                </a:cxn>
                <a:cxn ang="0">
                  <a:pos x="T10" y="T11"/>
                </a:cxn>
                <a:cxn ang="0">
                  <a:pos x="T12" y="T13"/>
                </a:cxn>
              </a:cxnLst>
              <a:rect l="0" t="0" r="r" b="b"/>
              <a:pathLst>
                <a:path w="740" h="402">
                  <a:moveTo>
                    <a:pt x="740" y="0"/>
                  </a:moveTo>
                  <a:lnTo>
                    <a:pt x="641" y="73"/>
                  </a:lnTo>
                  <a:lnTo>
                    <a:pt x="571" y="115"/>
                  </a:lnTo>
                  <a:lnTo>
                    <a:pt x="490" y="147"/>
                  </a:lnTo>
                  <a:lnTo>
                    <a:pt x="383" y="188"/>
                  </a:lnTo>
                  <a:lnTo>
                    <a:pt x="248" y="257"/>
                  </a:lnTo>
                  <a:lnTo>
                    <a:pt x="0" y="402"/>
                  </a:lnTo>
                </a:path>
              </a:pathLst>
            </a:custGeom>
            <a:noFill/>
            <a:ln w="1588">
              <a:solidFill>
                <a:srgbClr val="2626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39" name="Freeform 1311"/>
            <p:cNvSpPr>
              <a:spLocks/>
            </p:cNvSpPr>
            <p:nvPr/>
          </p:nvSpPr>
          <p:spPr bwMode="auto">
            <a:xfrm>
              <a:off x="5163" y="3131"/>
              <a:ext cx="37" cy="43"/>
            </a:xfrm>
            <a:custGeom>
              <a:avLst/>
              <a:gdLst>
                <a:gd name="T0" fmla="*/ 547 w 547"/>
                <a:gd name="T1" fmla="*/ 519 h 555"/>
                <a:gd name="T2" fmla="*/ 443 w 547"/>
                <a:gd name="T3" fmla="*/ 555 h 555"/>
                <a:gd name="T4" fmla="*/ 389 w 547"/>
                <a:gd name="T5" fmla="*/ 474 h 555"/>
                <a:gd name="T6" fmla="*/ 333 w 547"/>
                <a:gd name="T7" fmla="*/ 399 h 555"/>
                <a:gd name="T8" fmla="*/ 264 w 547"/>
                <a:gd name="T9" fmla="*/ 325 h 555"/>
                <a:gd name="T10" fmla="*/ 192 w 547"/>
                <a:gd name="T11" fmla="*/ 251 h 555"/>
                <a:gd name="T12" fmla="*/ 120 w 547"/>
                <a:gd name="T13" fmla="*/ 168 h 555"/>
                <a:gd name="T14" fmla="*/ 0 w 547"/>
                <a:gd name="T15" fmla="*/ 0 h 5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7" h="555">
                  <a:moveTo>
                    <a:pt x="547" y="519"/>
                  </a:moveTo>
                  <a:lnTo>
                    <a:pt x="443" y="555"/>
                  </a:lnTo>
                  <a:lnTo>
                    <a:pt x="389" y="474"/>
                  </a:lnTo>
                  <a:lnTo>
                    <a:pt x="333" y="399"/>
                  </a:lnTo>
                  <a:lnTo>
                    <a:pt x="264" y="325"/>
                  </a:lnTo>
                  <a:lnTo>
                    <a:pt x="192" y="251"/>
                  </a:lnTo>
                  <a:lnTo>
                    <a:pt x="120" y="168"/>
                  </a:lnTo>
                  <a:lnTo>
                    <a:pt x="0" y="0"/>
                  </a:lnTo>
                </a:path>
              </a:pathLst>
            </a:custGeom>
            <a:noFill/>
            <a:ln w="1588">
              <a:solidFill>
                <a:srgbClr val="2626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40" name="Freeform 1312"/>
            <p:cNvSpPr>
              <a:spLocks/>
            </p:cNvSpPr>
            <p:nvPr/>
          </p:nvSpPr>
          <p:spPr bwMode="auto">
            <a:xfrm>
              <a:off x="5038" y="2944"/>
              <a:ext cx="24" cy="37"/>
            </a:xfrm>
            <a:custGeom>
              <a:avLst/>
              <a:gdLst>
                <a:gd name="T0" fmla="*/ 0 w 361"/>
                <a:gd name="T1" fmla="*/ 0 h 488"/>
                <a:gd name="T2" fmla="*/ 157 w 361"/>
                <a:gd name="T3" fmla="*/ 223 h 488"/>
                <a:gd name="T4" fmla="*/ 278 w 361"/>
                <a:gd name="T5" fmla="*/ 389 h 488"/>
                <a:gd name="T6" fmla="*/ 361 w 361"/>
                <a:gd name="T7" fmla="*/ 488 h 488"/>
              </a:gdLst>
              <a:ahLst/>
              <a:cxnLst>
                <a:cxn ang="0">
                  <a:pos x="T0" y="T1"/>
                </a:cxn>
                <a:cxn ang="0">
                  <a:pos x="T2" y="T3"/>
                </a:cxn>
                <a:cxn ang="0">
                  <a:pos x="T4" y="T5"/>
                </a:cxn>
                <a:cxn ang="0">
                  <a:pos x="T6" y="T7"/>
                </a:cxn>
              </a:cxnLst>
              <a:rect l="0" t="0" r="r" b="b"/>
              <a:pathLst>
                <a:path w="361" h="488">
                  <a:moveTo>
                    <a:pt x="0" y="0"/>
                  </a:moveTo>
                  <a:lnTo>
                    <a:pt x="157" y="223"/>
                  </a:lnTo>
                  <a:lnTo>
                    <a:pt x="278" y="389"/>
                  </a:lnTo>
                  <a:lnTo>
                    <a:pt x="361" y="488"/>
                  </a:lnTo>
                </a:path>
              </a:pathLst>
            </a:custGeom>
            <a:noFill/>
            <a:ln w="1588">
              <a:solidFill>
                <a:srgbClr val="2626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41" name="Freeform 1313"/>
            <p:cNvSpPr>
              <a:spLocks/>
            </p:cNvSpPr>
            <p:nvPr/>
          </p:nvSpPr>
          <p:spPr bwMode="auto">
            <a:xfrm>
              <a:off x="5061" y="3245"/>
              <a:ext cx="70" cy="82"/>
            </a:xfrm>
            <a:custGeom>
              <a:avLst/>
              <a:gdLst>
                <a:gd name="T0" fmla="*/ 1045 w 1045"/>
                <a:gd name="T1" fmla="*/ 0 h 1063"/>
                <a:gd name="T2" fmla="*/ 987 w 1045"/>
                <a:gd name="T3" fmla="*/ 32 h 1063"/>
                <a:gd name="T4" fmla="*/ 850 w 1045"/>
                <a:gd name="T5" fmla="*/ 129 h 1063"/>
                <a:gd name="T6" fmla="*/ 771 w 1045"/>
                <a:gd name="T7" fmla="*/ 199 h 1063"/>
                <a:gd name="T8" fmla="*/ 694 w 1045"/>
                <a:gd name="T9" fmla="*/ 292 h 1063"/>
                <a:gd name="T10" fmla="*/ 629 w 1045"/>
                <a:gd name="T11" fmla="*/ 400 h 1063"/>
                <a:gd name="T12" fmla="*/ 580 w 1045"/>
                <a:gd name="T13" fmla="*/ 529 h 1063"/>
                <a:gd name="T14" fmla="*/ 539 w 1045"/>
                <a:gd name="T15" fmla="*/ 621 h 1063"/>
                <a:gd name="T16" fmla="*/ 465 w 1045"/>
                <a:gd name="T17" fmla="*/ 714 h 1063"/>
                <a:gd name="T18" fmla="*/ 267 w 1045"/>
                <a:gd name="T19" fmla="*/ 886 h 1063"/>
                <a:gd name="T20" fmla="*/ 81 w 1045"/>
                <a:gd name="T21" fmla="*/ 1013 h 1063"/>
                <a:gd name="T22" fmla="*/ 0 w 1045"/>
                <a:gd name="T23" fmla="*/ 1063 h 1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45" h="1063">
                  <a:moveTo>
                    <a:pt x="1045" y="0"/>
                  </a:moveTo>
                  <a:lnTo>
                    <a:pt x="987" y="32"/>
                  </a:lnTo>
                  <a:lnTo>
                    <a:pt x="850" y="129"/>
                  </a:lnTo>
                  <a:lnTo>
                    <a:pt x="771" y="199"/>
                  </a:lnTo>
                  <a:lnTo>
                    <a:pt x="694" y="292"/>
                  </a:lnTo>
                  <a:lnTo>
                    <a:pt x="629" y="400"/>
                  </a:lnTo>
                  <a:lnTo>
                    <a:pt x="580" y="529"/>
                  </a:lnTo>
                  <a:lnTo>
                    <a:pt x="539" y="621"/>
                  </a:lnTo>
                  <a:lnTo>
                    <a:pt x="465" y="714"/>
                  </a:lnTo>
                  <a:lnTo>
                    <a:pt x="267" y="886"/>
                  </a:lnTo>
                  <a:lnTo>
                    <a:pt x="81" y="1013"/>
                  </a:lnTo>
                  <a:lnTo>
                    <a:pt x="0" y="1063"/>
                  </a:lnTo>
                </a:path>
              </a:pathLst>
            </a:custGeom>
            <a:noFill/>
            <a:ln w="1588">
              <a:solidFill>
                <a:srgbClr val="2626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42" name="Freeform 1314"/>
            <p:cNvSpPr>
              <a:spLocks/>
            </p:cNvSpPr>
            <p:nvPr/>
          </p:nvSpPr>
          <p:spPr bwMode="auto">
            <a:xfrm>
              <a:off x="5011" y="3267"/>
              <a:ext cx="89" cy="90"/>
            </a:xfrm>
            <a:custGeom>
              <a:avLst/>
              <a:gdLst>
                <a:gd name="T0" fmla="*/ 1336 w 1336"/>
                <a:gd name="T1" fmla="*/ 0 h 1171"/>
                <a:gd name="T2" fmla="*/ 1319 w 1336"/>
                <a:gd name="T3" fmla="*/ 118 h 1171"/>
                <a:gd name="T4" fmla="*/ 1303 w 1336"/>
                <a:gd name="T5" fmla="*/ 192 h 1171"/>
                <a:gd name="T6" fmla="*/ 1272 w 1336"/>
                <a:gd name="T7" fmla="*/ 274 h 1171"/>
                <a:gd name="T8" fmla="*/ 1220 w 1336"/>
                <a:gd name="T9" fmla="*/ 366 h 1171"/>
                <a:gd name="T10" fmla="*/ 1133 w 1336"/>
                <a:gd name="T11" fmla="*/ 468 h 1171"/>
                <a:gd name="T12" fmla="*/ 1008 w 1336"/>
                <a:gd name="T13" fmla="*/ 579 h 1171"/>
                <a:gd name="T14" fmla="*/ 831 w 1336"/>
                <a:gd name="T15" fmla="*/ 703 h 1171"/>
                <a:gd name="T16" fmla="*/ 474 w 1336"/>
                <a:gd name="T17" fmla="*/ 917 h 1171"/>
                <a:gd name="T18" fmla="*/ 215 w 1336"/>
                <a:gd name="T19" fmla="*/ 1065 h 1171"/>
                <a:gd name="T20" fmla="*/ 0 w 1336"/>
                <a:gd name="T21" fmla="*/ 1171 h 1171"/>
                <a:gd name="T22" fmla="*/ 215 w 1336"/>
                <a:gd name="T23" fmla="*/ 891 h 1171"/>
                <a:gd name="T24" fmla="*/ 425 w 1336"/>
                <a:gd name="T25" fmla="*/ 652 h 1171"/>
                <a:gd name="T26" fmla="*/ 539 w 1336"/>
                <a:gd name="T27" fmla="*/ 537 h 1171"/>
                <a:gd name="T28" fmla="*/ 656 w 1336"/>
                <a:gd name="T29" fmla="*/ 441 h 1171"/>
                <a:gd name="T30" fmla="*/ 889 w 1336"/>
                <a:gd name="T31" fmla="*/ 274 h 1171"/>
                <a:gd name="T32" fmla="*/ 1110 w 1336"/>
                <a:gd name="T33" fmla="*/ 134 h 1171"/>
                <a:gd name="T34" fmla="*/ 1336 w 1336"/>
                <a:gd name="T3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36" h="1171">
                  <a:moveTo>
                    <a:pt x="1336" y="0"/>
                  </a:moveTo>
                  <a:lnTo>
                    <a:pt x="1319" y="118"/>
                  </a:lnTo>
                  <a:lnTo>
                    <a:pt x="1303" y="192"/>
                  </a:lnTo>
                  <a:lnTo>
                    <a:pt x="1272" y="274"/>
                  </a:lnTo>
                  <a:lnTo>
                    <a:pt x="1220" y="366"/>
                  </a:lnTo>
                  <a:lnTo>
                    <a:pt x="1133" y="468"/>
                  </a:lnTo>
                  <a:lnTo>
                    <a:pt x="1008" y="579"/>
                  </a:lnTo>
                  <a:lnTo>
                    <a:pt x="831" y="703"/>
                  </a:lnTo>
                  <a:lnTo>
                    <a:pt x="474" y="917"/>
                  </a:lnTo>
                  <a:lnTo>
                    <a:pt x="215" y="1065"/>
                  </a:lnTo>
                  <a:lnTo>
                    <a:pt x="0" y="1171"/>
                  </a:lnTo>
                  <a:lnTo>
                    <a:pt x="215" y="891"/>
                  </a:lnTo>
                  <a:lnTo>
                    <a:pt x="425" y="652"/>
                  </a:lnTo>
                  <a:lnTo>
                    <a:pt x="539" y="537"/>
                  </a:lnTo>
                  <a:lnTo>
                    <a:pt x="656" y="441"/>
                  </a:lnTo>
                  <a:lnTo>
                    <a:pt x="889" y="274"/>
                  </a:lnTo>
                  <a:lnTo>
                    <a:pt x="1110" y="134"/>
                  </a:lnTo>
                  <a:lnTo>
                    <a:pt x="133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43" name="Freeform 1315"/>
            <p:cNvSpPr>
              <a:spLocks/>
            </p:cNvSpPr>
            <p:nvPr/>
          </p:nvSpPr>
          <p:spPr bwMode="auto">
            <a:xfrm>
              <a:off x="5073" y="3279"/>
              <a:ext cx="663" cy="420"/>
            </a:xfrm>
            <a:custGeom>
              <a:avLst/>
              <a:gdLst>
                <a:gd name="T0" fmla="*/ 6590 w 9954"/>
                <a:gd name="T1" fmla="*/ 5 h 5467"/>
                <a:gd name="T2" fmla="*/ 7182 w 9954"/>
                <a:gd name="T3" fmla="*/ 72 h 5467"/>
                <a:gd name="T4" fmla="*/ 7765 w 9954"/>
                <a:gd name="T5" fmla="*/ 208 h 5467"/>
                <a:gd name="T6" fmla="*/ 8264 w 9954"/>
                <a:gd name="T7" fmla="*/ 445 h 5467"/>
                <a:gd name="T8" fmla="*/ 8805 w 9954"/>
                <a:gd name="T9" fmla="*/ 814 h 5467"/>
                <a:gd name="T10" fmla="*/ 9309 w 9954"/>
                <a:gd name="T11" fmla="*/ 1288 h 5467"/>
                <a:gd name="T12" fmla="*/ 9705 w 9954"/>
                <a:gd name="T13" fmla="*/ 1841 h 5467"/>
                <a:gd name="T14" fmla="*/ 9916 w 9954"/>
                <a:gd name="T15" fmla="*/ 2445 h 5467"/>
                <a:gd name="T16" fmla="*/ 9947 w 9954"/>
                <a:gd name="T17" fmla="*/ 3112 h 5467"/>
                <a:gd name="T18" fmla="*/ 9803 w 9954"/>
                <a:gd name="T19" fmla="*/ 3833 h 5467"/>
                <a:gd name="T20" fmla="*/ 9510 w 9954"/>
                <a:gd name="T21" fmla="*/ 4405 h 5467"/>
                <a:gd name="T22" fmla="*/ 9244 w 9954"/>
                <a:gd name="T23" fmla="*/ 4714 h 5467"/>
                <a:gd name="T24" fmla="*/ 8900 w 9954"/>
                <a:gd name="T25" fmla="*/ 4983 h 5467"/>
                <a:gd name="T26" fmla="*/ 8472 w 9954"/>
                <a:gd name="T27" fmla="*/ 5204 h 5467"/>
                <a:gd name="T28" fmla="*/ 7955 w 9954"/>
                <a:gd name="T29" fmla="*/ 5361 h 5467"/>
                <a:gd name="T30" fmla="*/ 7335 w 9954"/>
                <a:gd name="T31" fmla="*/ 5451 h 5467"/>
                <a:gd name="T32" fmla="*/ 6319 w 9954"/>
                <a:gd name="T33" fmla="*/ 5442 h 5467"/>
                <a:gd name="T34" fmla="*/ 5480 w 9954"/>
                <a:gd name="T35" fmla="*/ 5278 h 5467"/>
                <a:gd name="T36" fmla="*/ 4794 w 9954"/>
                <a:gd name="T37" fmla="*/ 4990 h 5467"/>
                <a:gd name="T38" fmla="*/ 4229 w 9954"/>
                <a:gd name="T39" fmla="*/ 4615 h 5467"/>
                <a:gd name="T40" fmla="*/ 3362 w 9954"/>
                <a:gd name="T41" fmla="*/ 3723 h 5467"/>
                <a:gd name="T42" fmla="*/ 2196 w 9954"/>
                <a:gd name="T43" fmla="*/ 2380 h 5467"/>
                <a:gd name="T44" fmla="*/ 1126 w 9954"/>
                <a:gd name="T45" fmla="*/ 1394 h 5467"/>
                <a:gd name="T46" fmla="*/ 376 w 9954"/>
                <a:gd name="T47" fmla="*/ 750 h 5467"/>
                <a:gd name="T48" fmla="*/ 376 w 9954"/>
                <a:gd name="T49" fmla="*/ 284 h 5467"/>
                <a:gd name="T50" fmla="*/ 710 w 9954"/>
                <a:gd name="T51" fmla="*/ 717 h 5467"/>
                <a:gd name="T52" fmla="*/ 1771 w 9954"/>
                <a:gd name="T53" fmla="*/ 1620 h 5467"/>
                <a:gd name="T54" fmla="*/ 3004 w 9954"/>
                <a:gd name="T55" fmla="*/ 2834 h 5467"/>
                <a:gd name="T56" fmla="*/ 4009 w 9954"/>
                <a:gd name="T57" fmla="*/ 4034 h 5467"/>
                <a:gd name="T58" fmla="*/ 4678 w 9954"/>
                <a:gd name="T59" fmla="*/ 4608 h 5467"/>
                <a:gd name="T60" fmla="*/ 5244 w 9954"/>
                <a:gd name="T61" fmla="*/ 4911 h 5467"/>
                <a:gd name="T62" fmla="*/ 6128 w 9954"/>
                <a:gd name="T63" fmla="*/ 5153 h 5467"/>
                <a:gd name="T64" fmla="*/ 7010 w 9954"/>
                <a:gd name="T65" fmla="*/ 5200 h 5467"/>
                <a:gd name="T66" fmla="*/ 7644 w 9954"/>
                <a:gd name="T67" fmla="*/ 5142 h 5467"/>
                <a:gd name="T68" fmla="*/ 8145 w 9954"/>
                <a:gd name="T69" fmla="*/ 5020 h 5467"/>
                <a:gd name="T70" fmla="*/ 8561 w 9954"/>
                <a:gd name="T71" fmla="*/ 4838 h 5467"/>
                <a:gd name="T72" fmla="*/ 8995 w 9954"/>
                <a:gd name="T73" fmla="*/ 4525 h 5467"/>
                <a:gd name="T74" fmla="*/ 9362 w 9954"/>
                <a:gd name="T75" fmla="*/ 4048 h 5467"/>
                <a:gd name="T76" fmla="*/ 9504 w 9954"/>
                <a:gd name="T77" fmla="*/ 3732 h 5467"/>
                <a:gd name="T78" fmla="*/ 9634 w 9954"/>
                <a:gd name="T79" fmla="*/ 3083 h 5467"/>
                <a:gd name="T80" fmla="*/ 9605 w 9954"/>
                <a:gd name="T81" fmla="*/ 2475 h 5467"/>
                <a:gd name="T82" fmla="*/ 9436 w 9954"/>
                <a:gd name="T83" fmla="*/ 1943 h 5467"/>
                <a:gd name="T84" fmla="*/ 9118 w 9954"/>
                <a:gd name="T85" fmla="*/ 1475 h 5467"/>
                <a:gd name="T86" fmla="*/ 8703 w 9954"/>
                <a:gd name="T87" fmla="*/ 1076 h 5467"/>
                <a:gd name="T88" fmla="*/ 8219 w 9954"/>
                <a:gd name="T89" fmla="*/ 750 h 5467"/>
                <a:gd name="T90" fmla="*/ 7711 w 9954"/>
                <a:gd name="T91" fmla="*/ 495 h 5467"/>
                <a:gd name="T92" fmla="*/ 7293 w 9954"/>
                <a:gd name="T93" fmla="*/ 357 h 5467"/>
                <a:gd name="T94" fmla="*/ 6783 w 9954"/>
                <a:gd name="T95" fmla="*/ 284 h 5467"/>
                <a:gd name="T96" fmla="*/ 6193 w 9954"/>
                <a:gd name="T97" fmla="*/ 287 h 5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54" h="5467">
                  <a:moveTo>
                    <a:pt x="6175" y="9"/>
                  </a:moveTo>
                  <a:lnTo>
                    <a:pt x="6384" y="0"/>
                  </a:lnTo>
                  <a:lnTo>
                    <a:pt x="6590" y="5"/>
                  </a:lnTo>
                  <a:lnTo>
                    <a:pt x="6797" y="21"/>
                  </a:lnTo>
                  <a:lnTo>
                    <a:pt x="6994" y="45"/>
                  </a:lnTo>
                  <a:lnTo>
                    <a:pt x="7182" y="72"/>
                  </a:lnTo>
                  <a:lnTo>
                    <a:pt x="7349" y="102"/>
                  </a:lnTo>
                  <a:lnTo>
                    <a:pt x="7621" y="165"/>
                  </a:lnTo>
                  <a:lnTo>
                    <a:pt x="7765" y="208"/>
                  </a:lnTo>
                  <a:lnTo>
                    <a:pt x="7923" y="271"/>
                  </a:lnTo>
                  <a:lnTo>
                    <a:pt x="8090" y="351"/>
                  </a:lnTo>
                  <a:lnTo>
                    <a:pt x="8264" y="445"/>
                  </a:lnTo>
                  <a:lnTo>
                    <a:pt x="8443" y="554"/>
                  </a:lnTo>
                  <a:lnTo>
                    <a:pt x="8624" y="678"/>
                  </a:lnTo>
                  <a:lnTo>
                    <a:pt x="8805" y="814"/>
                  </a:lnTo>
                  <a:lnTo>
                    <a:pt x="8978" y="963"/>
                  </a:lnTo>
                  <a:lnTo>
                    <a:pt x="9148" y="1120"/>
                  </a:lnTo>
                  <a:lnTo>
                    <a:pt x="9309" y="1288"/>
                  </a:lnTo>
                  <a:lnTo>
                    <a:pt x="9457" y="1466"/>
                  </a:lnTo>
                  <a:lnTo>
                    <a:pt x="9589" y="1650"/>
                  </a:lnTo>
                  <a:lnTo>
                    <a:pt x="9705" y="1841"/>
                  </a:lnTo>
                  <a:lnTo>
                    <a:pt x="9801" y="2037"/>
                  </a:lnTo>
                  <a:lnTo>
                    <a:pt x="9873" y="2240"/>
                  </a:lnTo>
                  <a:lnTo>
                    <a:pt x="9916" y="2445"/>
                  </a:lnTo>
                  <a:lnTo>
                    <a:pt x="9942" y="2656"/>
                  </a:lnTo>
                  <a:lnTo>
                    <a:pt x="9954" y="2880"/>
                  </a:lnTo>
                  <a:lnTo>
                    <a:pt x="9947" y="3112"/>
                  </a:lnTo>
                  <a:lnTo>
                    <a:pt x="9922" y="3352"/>
                  </a:lnTo>
                  <a:lnTo>
                    <a:pt x="9875" y="3591"/>
                  </a:lnTo>
                  <a:lnTo>
                    <a:pt x="9803" y="3833"/>
                  </a:lnTo>
                  <a:lnTo>
                    <a:pt x="9708" y="4068"/>
                  </a:lnTo>
                  <a:lnTo>
                    <a:pt x="9582" y="4296"/>
                  </a:lnTo>
                  <a:lnTo>
                    <a:pt x="9510" y="4405"/>
                  </a:lnTo>
                  <a:lnTo>
                    <a:pt x="9430" y="4511"/>
                  </a:lnTo>
                  <a:lnTo>
                    <a:pt x="9341" y="4615"/>
                  </a:lnTo>
                  <a:lnTo>
                    <a:pt x="9244" y="4714"/>
                  </a:lnTo>
                  <a:lnTo>
                    <a:pt x="9139" y="4808"/>
                  </a:lnTo>
                  <a:lnTo>
                    <a:pt x="9023" y="4898"/>
                  </a:lnTo>
                  <a:lnTo>
                    <a:pt x="8900" y="4983"/>
                  </a:lnTo>
                  <a:lnTo>
                    <a:pt x="8768" y="5064"/>
                  </a:lnTo>
                  <a:lnTo>
                    <a:pt x="8626" y="5137"/>
                  </a:lnTo>
                  <a:lnTo>
                    <a:pt x="8472" y="5204"/>
                  </a:lnTo>
                  <a:lnTo>
                    <a:pt x="8311" y="5264"/>
                  </a:lnTo>
                  <a:lnTo>
                    <a:pt x="8139" y="5317"/>
                  </a:lnTo>
                  <a:lnTo>
                    <a:pt x="7955" y="5361"/>
                  </a:lnTo>
                  <a:lnTo>
                    <a:pt x="7760" y="5400"/>
                  </a:lnTo>
                  <a:lnTo>
                    <a:pt x="7554" y="5428"/>
                  </a:lnTo>
                  <a:lnTo>
                    <a:pt x="7335" y="5451"/>
                  </a:lnTo>
                  <a:lnTo>
                    <a:pt x="7064" y="5465"/>
                  </a:lnTo>
                  <a:lnTo>
                    <a:pt x="6804" y="5467"/>
                  </a:lnTo>
                  <a:lnTo>
                    <a:pt x="6319" y="5442"/>
                  </a:lnTo>
                  <a:lnTo>
                    <a:pt x="6093" y="5413"/>
                  </a:lnTo>
                  <a:lnTo>
                    <a:pt x="5880" y="5377"/>
                  </a:lnTo>
                  <a:lnTo>
                    <a:pt x="5480" y="5278"/>
                  </a:lnTo>
                  <a:lnTo>
                    <a:pt x="5121" y="5146"/>
                  </a:lnTo>
                  <a:lnTo>
                    <a:pt x="4954" y="5071"/>
                  </a:lnTo>
                  <a:lnTo>
                    <a:pt x="4794" y="4990"/>
                  </a:lnTo>
                  <a:lnTo>
                    <a:pt x="4642" y="4904"/>
                  </a:lnTo>
                  <a:lnTo>
                    <a:pt x="4499" y="4812"/>
                  </a:lnTo>
                  <a:lnTo>
                    <a:pt x="4229" y="4615"/>
                  </a:lnTo>
                  <a:lnTo>
                    <a:pt x="3986" y="4403"/>
                  </a:lnTo>
                  <a:lnTo>
                    <a:pt x="3760" y="4181"/>
                  </a:lnTo>
                  <a:lnTo>
                    <a:pt x="3362" y="3723"/>
                  </a:lnTo>
                  <a:lnTo>
                    <a:pt x="3004" y="3272"/>
                  </a:lnTo>
                  <a:lnTo>
                    <a:pt x="2655" y="2861"/>
                  </a:lnTo>
                  <a:lnTo>
                    <a:pt x="2196" y="2380"/>
                  </a:lnTo>
                  <a:lnTo>
                    <a:pt x="1789" y="1982"/>
                  </a:lnTo>
                  <a:lnTo>
                    <a:pt x="1432" y="1657"/>
                  </a:lnTo>
                  <a:lnTo>
                    <a:pt x="1126" y="1394"/>
                  </a:lnTo>
                  <a:lnTo>
                    <a:pt x="659" y="1010"/>
                  </a:lnTo>
                  <a:lnTo>
                    <a:pt x="497" y="869"/>
                  </a:lnTo>
                  <a:lnTo>
                    <a:pt x="376" y="750"/>
                  </a:lnTo>
                  <a:lnTo>
                    <a:pt x="0" y="296"/>
                  </a:lnTo>
                  <a:lnTo>
                    <a:pt x="264" y="93"/>
                  </a:lnTo>
                  <a:lnTo>
                    <a:pt x="376" y="284"/>
                  </a:lnTo>
                  <a:lnTo>
                    <a:pt x="488" y="454"/>
                  </a:lnTo>
                  <a:lnTo>
                    <a:pt x="608" y="618"/>
                  </a:lnTo>
                  <a:lnTo>
                    <a:pt x="710" y="717"/>
                  </a:lnTo>
                  <a:lnTo>
                    <a:pt x="884" y="867"/>
                  </a:lnTo>
                  <a:lnTo>
                    <a:pt x="1425" y="1318"/>
                  </a:lnTo>
                  <a:lnTo>
                    <a:pt x="1771" y="1620"/>
                  </a:lnTo>
                  <a:lnTo>
                    <a:pt x="2156" y="1975"/>
                  </a:lnTo>
                  <a:lnTo>
                    <a:pt x="2570" y="2380"/>
                  </a:lnTo>
                  <a:lnTo>
                    <a:pt x="3004" y="2834"/>
                  </a:lnTo>
                  <a:lnTo>
                    <a:pt x="3319" y="3207"/>
                  </a:lnTo>
                  <a:lnTo>
                    <a:pt x="3646" y="3618"/>
                  </a:lnTo>
                  <a:lnTo>
                    <a:pt x="4009" y="4034"/>
                  </a:lnTo>
                  <a:lnTo>
                    <a:pt x="4213" y="4235"/>
                  </a:lnTo>
                  <a:lnTo>
                    <a:pt x="4434" y="4428"/>
                  </a:lnTo>
                  <a:lnTo>
                    <a:pt x="4678" y="4608"/>
                  </a:lnTo>
                  <a:lnTo>
                    <a:pt x="4947" y="4769"/>
                  </a:lnTo>
                  <a:lnTo>
                    <a:pt x="5093" y="4843"/>
                  </a:lnTo>
                  <a:lnTo>
                    <a:pt x="5244" y="4911"/>
                  </a:lnTo>
                  <a:lnTo>
                    <a:pt x="5571" y="5029"/>
                  </a:lnTo>
                  <a:lnTo>
                    <a:pt x="5933" y="5119"/>
                  </a:lnTo>
                  <a:lnTo>
                    <a:pt x="6128" y="5153"/>
                  </a:lnTo>
                  <a:lnTo>
                    <a:pt x="6332" y="5179"/>
                  </a:lnTo>
                  <a:lnTo>
                    <a:pt x="6773" y="5202"/>
                  </a:lnTo>
                  <a:lnTo>
                    <a:pt x="7010" y="5200"/>
                  </a:lnTo>
                  <a:lnTo>
                    <a:pt x="7256" y="5188"/>
                  </a:lnTo>
                  <a:lnTo>
                    <a:pt x="7456" y="5167"/>
                  </a:lnTo>
                  <a:lnTo>
                    <a:pt x="7644" y="5142"/>
                  </a:lnTo>
                  <a:lnTo>
                    <a:pt x="7821" y="5107"/>
                  </a:lnTo>
                  <a:lnTo>
                    <a:pt x="7988" y="5069"/>
                  </a:lnTo>
                  <a:lnTo>
                    <a:pt x="8145" y="5020"/>
                  </a:lnTo>
                  <a:lnTo>
                    <a:pt x="8291" y="4965"/>
                  </a:lnTo>
                  <a:lnTo>
                    <a:pt x="8431" y="4904"/>
                  </a:lnTo>
                  <a:lnTo>
                    <a:pt x="8561" y="4838"/>
                  </a:lnTo>
                  <a:lnTo>
                    <a:pt x="8682" y="4766"/>
                  </a:lnTo>
                  <a:lnTo>
                    <a:pt x="8796" y="4690"/>
                  </a:lnTo>
                  <a:lnTo>
                    <a:pt x="8995" y="4525"/>
                  </a:lnTo>
                  <a:lnTo>
                    <a:pt x="9162" y="4343"/>
                  </a:lnTo>
                  <a:lnTo>
                    <a:pt x="9302" y="4149"/>
                  </a:lnTo>
                  <a:lnTo>
                    <a:pt x="9362" y="4048"/>
                  </a:lnTo>
                  <a:lnTo>
                    <a:pt x="9415" y="3944"/>
                  </a:lnTo>
                  <a:lnTo>
                    <a:pt x="9464" y="3838"/>
                  </a:lnTo>
                  <a:lnTo>
                    <a:pt x="9504" y="3732"/>
                  </a:lnTo>
                  <a:lnTo>
                    <a:pt x="9566" y="3516"/>
                  </a:lnTo>
                  <a:lnTo>
                    <a:pt x="9607" y="3299"/>
                  </a:lnTo>
                  <a:lnTo>
                    <a:pt x="9634" y="3083"/>
                  </a:lnTo>
                  <a:lnTo>
                    <a:pt x="9638" y="2870"/>
                  </a:lnTo>
                  <a:lnTo>
                    <a:pt x="9629" y="2668"/>
                  </a:lnTo>
                  <a:lnTo>
                    <a:pt x="9605" y="2475"/>
                  </a:lnTo>
                  <a:lnTo>
                    <a:pt x="9569" y="2290"/>
                  </a:lnTo>
                  <a:lnTo>
                    <a:pt x="9510" y="2113"/>
                  </a:lnTo>
                  <a:lnTo>
                    <a:pt x="9436" y="1943"/>
                  </a:lnTo>
                  <a:lnTo>
                    <a:pt x="9343" y="1779"/>
                  </a:lnTo>
                  <a:lnTo>
                    <a:pt x="9239" y="1622"/>
                  </a:lnTo>
                  <a:lnTo>
                    <a:pt x="9118" y="1475"/>
                  </a:lnTo>
                  <a:lnTo>
                    <a:pt x="8991" y="1334"/>
                  </a:lnTo>
                  <a:lnTo>
                    <a:pt x="8848" y="1203"/>
                  </a:lnTo>
                  <a:lnTo>
                    <a:pt x="8703" y="1076"/>
                  </a:lnTo>
                  <a:lnTo>
                    <a:pt x="8548" y="959"/>
                  </a:lnTo>
                  <a:lnTo>
                    <a:pt x="8385" y="850"/>
                  </a:lnTo>
                  <a:lnTo>
                    <a:pt x="8219" y="750"/>
                  </a:lnTo>
                  <a:lnTo>
                    <a:pt x="8051" y="655"/>
                  </a:lnTo>
                  <a:lnTo>
                    <a:pt x="7881" y="572"/>
                  </a:lnTo>
                  <a:lnTo>
                    <a:pt x="7711" y="495"/>
                  </a:lnTo>
                  <a:lnTo>
                    <a:pt x="7541" y="429"/>
                  </a:lnTo>
                  <a:lnTo>
                    <a:pt x="7431" y="393"/>
                  </a:lnTo>
                  <a:lnTo>
                    <a:pt x="7293" y="357"/>
                  </a:lnTo>
                  <a:lnTo>
                    <a:pt x="7138" y="328"/>
                  </a:lnTo>
                  <a:lnTo>
                    <a:pt x="6966" y="303"/>
                  </a:lnTo>
                  <a:lnTo>
                    <a:pt x="6783" y="284"/>
                  </a:lnTo>
                  <a:lnTo>
                    <a:pt x="6590" y="275"/>
                  </a:lnTo>
                  <a:lnTo>
                    <a:pt x="6393" y="275"/>
                  </a:lnTo>
                  <a:lnTo>
                    <a:pt x="6193" y="287"/>
                  </a:lnTo>
                  <a:lnTo>
                    <a:pt x="6175" y="9"/>
                  </a:lnTo>
                  <a:close/>
                </a:path>
              </a:pathLst>
            </a:custGeom>
            <a:solidFill>
              <a:srgbClr val="292929"/>
            </a:solidFill>
            <a:ln w="9525">
              <a:solidFill>
                <a:srgbClr val="000000"/>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44" name="Freeform 1316"/>
            <p:cNvSpPr>
              <a:spLocks/>
            </p:cNvSpPr>
            <p:nvPr/>
          </p:nvSpPr>
          <p:spPr bwMode="auto">
            <a:xfrm>
              <a:off x="5050" y="2904"/>
              <a:ext cx="49" cy="69"/>
            </a:xfrm>
            <a:custGeom>
              <a:avLst/>
              <a:gdLst>
                <a:gd name="T0" fmla="*/ 21 w 745"/>
                <a:gd name="T1" fmla="*/ 396 h 887"/>
                <a:gd name="T2" fmla="*/ 80 w 745"/>
                <a:gd name="T3" fmla="*/ 426 h 887"/>
                <a:gd name="T4" fmla="*/ 138 w 745"/>
                <a:gd name="T5" fmla="*/ 470 h 887"/>
                <a:gd name="T6" fmla="*/ 261 w 745"/>
                <a:gd name="T7" fmla="*/ 588 h 887"/>
                <a:gd name="T8" fmla="*/ 388 w 745"/>
                <a:gd name="T9" fmla="*/ 717 h 887"/>
                <a:gd name="T10" fmla="*/ 518 w 745"/>
                <a:gd name="T11" fmla="*/ 827 h 887"/>
                <a:gd name="T12" fmla="*/ 627 w 745"/>
                <a:gd name="T13" fmla="*/ 885 h 887"/>
                <a:gd name="T14" fmla="*/ 694 w 745"/>
                <a:gd name="T15" fmla="*/ 887 h 887"/>
                <a:gd name="T16" fmla="*/ 718 w 745"/>
                <a:gd name="T17" fmla="*/ 871 h 887"/>
                <a:gd name="T18" fmla="*/ 729 w 745"/>
                <a:gd name="T19" fmla="*/ 848 h 887"/>
                <a:gd name="T20" fmla="*/ 736 w 745"/>
                <a:gd name="T21" fmla="*/ 788 h 887"/>
                <a:gd name="T22" fmla="*/ 727 w 745"/>
                <a:gd name="T23" fmla="*/ 751 h 887"/>
                <a:gd name="T24" fmla="*/ 704 w 745"/>
                <a:gd name="T25" fmla="*/ 708 h 887"/>
                <a:gd name="T26" fmla="*/ 641 w 745"/>
                <a:gd name="T27" fmla="*/ 611 h 887"/>
                <a:gd name="T28" fmla="*/ 611 w 745"/>
                <a:gd name="T29" fmla="*/ 555 h 887"/>
                <a:gd name="T30" fmla="*/ 588 w 745"/>
                <a:gd name="T31" fmla="*/ 500 h 887"/>
                <a:gd name="T32" fmla="*/ 581 w 745"/>
                <a:gd name="T33" fmla="*/ 442 h 887"/>
                <a:gd name="T34" fmla="*/ 588 w 745"/>
                <a:gd name="T35" fmla="*/ 385 h 887"/>
                <a:gd name="T36" fmla="*/ 644 w 745"/>
                <a:gd name="T37" fmla="*/ 270 h 887"/>
                <a:gd name="T38" fmla="*/ 709 w 745"/>
                <a:gd name="T39" fmla="*/ 164 h 887"/>
                <a:gd name="T40" fmla="*/ 734 w 745"/>
                <a:gd name="T41" fmla="*/ 116 h 887"/>
                <a:gd name="T42" fmla="*/ 745 w 745"/>
                <a:gd name="T43" fmla="*/ 74 h 887"/>
                <a:gd name="T44" fmla="*/ 738 w 745"/>
                <a:gd name="T45" fmla="*/ 39 h 887"/>
                <a:gd name="T46" fmla="*/ 711 w 745"/>
                <a:gd name="T47" fmla="*/ 14 h 887"/>
                <a:gd name="T48" fmla="*/ 673 w 745"/>
                <a:gd name="T49" fmla="*/ 0 h 887"/>
                <a:gd name="T50" fmla="*/ 639 w 745"/>
                <a:gd name="T51" fmla="*/ 3 h 887"/>
                <a:gd name="T52" fmla="*/ 608 w 745"/>
                <a:gd name="T53" fmla="*/ 14 h 887"/>
                <a:gd name="T54" fmla="*/ 583 w 745"/>
                <a:gd name="T55" fmla="*/ 35 h 887"/>
                <a:gd name="T56" fmla="*/ 543 w 745"/>
                <a:gd name="T57" fmla="*/ 83 h 887"/>
                <a:gd name="T58" fmla="*/ 518 w 745"/>
                <a:gd name="T59" fmla="*/ 122 h 887"/>
                <a:gd name="T60" fmla="*/ 462 w 745"/>
                <a:gd name="T61" fmla="*/ 207 h 887"/>
                <a:gd name="T62" fmla="*/ 418 w 745"/>
                <a:gd name="T63" fmla="*/ 254 h 887"/>
                <a:gd name="T64" fmla="*/ 360 w 745"/>
                <a:gd name="T65" fmla="*/ 281 h 887"/>
                <a:gd name="T66" fmla="*/ 160 w 745"/>
                <a:gd name="T67" fmla="*/ 329 h 887"/>
                <a:gd name="T68" fmla="*/ 21 w 745"/>
                <a:gd name="T69" fmla="*/ 367 h 887"/>
                <a:gd name="T70" fmla="*/ 0 w 745"/>
                <a:gd name="T71" fmla="*/ 376 h 887"/>
                <a:gd name="T72" fmla="*/ 0 w 745"/>
                <a:gd name="T73" fmla="*/ 385 h 887"/>
                <a:gd name="T74" fmla="*/ 21 w 745"/>
                <a:gd name="T75" fmla="*/ 396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5" h="887">
                  <a:moveTo>
                    <a:pt x="21" y="396"/>
                  </a:moveTo>
                  <a:lnTo>
                    <a:pt x="80" y="426"/>
                  </a:lnTo>
                  <a:lnTo>
                    <a:pt x="138" y="470"/>
                  </a:lnTo>
                  <a:lnTo>
                    <a:pt x="261" y="588"/>
                  </a:lnTo>
                  <a:lnTo>
                    <a:pt x="388" y="717"/>
                  </a:lnTo>
                  <a:lnTo>
                    <a:pt x="518" y="827"/>
                  </a:lnTo>
                  <a:lnTo>
                    <a:pt x="627" y="885"/>
                  </a:lnTo>
                  <a:lnTo>
                    <a:pt x="694" y="887"/>
                  </a:lnTo>
                  <a:lnTo>
                    <a:pt x="718" y="871"/>
                  </a:lnTo>
                  <a:lnTo>
                    <a:pt x="729" y="848"/>
                  </a:lnTo>
                  <a:lnTo>
                    <a:pt x="736" y="788"/>
                  </a:lnTo>
                  <a:lnTo>
                    <a:pt x="727" y="751"/>
                  </a:lnTo>
                  <a:lnTo>
                    <a:pt x="704" y="708"/>
                  </a:lnTo>
                  <a:lnTo>
                    <a:pt x="641" y="611"/>
                  </a:lnTo>
                  <a:lnTo>
                    <a:pt x="611" y="555"/>
                  </a:lnTo>
                  <a:lnTo>
                    <a:pt x="588" y="500"/>
                  </a:lnTo>
                  <a:lnTo>
                    <a:pt x="581" y="442"/>
                  </a:lnTo>
                  <a:lnTo>
                    <a:pt x="588" y="385"/>
                  </a:lnTo>
                  <a:lnTo>
                    <a:pt x="644" y="270"/>
                  </a:lnTo>
                  <a:lnTo>
                    <a:pt x="709" y="164"/>
                  </a:lnTo>
                  <a:lnTo>
                    <a:pt x="734" y="116"/>
                  </a:lnTo>
                  <a:lnTo>
                    <a:pt x="745" y="74"/>
                  </a:lnTo>
                  <a:lnTo>
                    <a:pt x="738" y="39"/>
                  </a:lnTo>
                  <a:lnTo>
                    <a:pt x="711" y="14"/>
                  </a:lnTo>
                  <a:lnTo>
                    <a:pt x="673" y="0"/>
                  </a:lnTo>
                  <a:lnTo>
                    <a:pt x="639" y="3"/>
                  </a:lnTo>
                  <a:lnTo>
                    <a:pt x="608" y="14"/>
                  </a:lnTo>
                  <a:lnTo>
                    <a:pt x="583" y="35"/>
                  </a:lnTo>
                  <a:lnTo>
                    <a:pt x="543" y="83"/>
                  </a:lnTo>
                  <a:lnTo>
                    <a:pt x="518" y="122"/>
                  </a:lnTo>
                  <a:lnTo>
                    <a:pt x="462" y="207"/>
                  </a:lnTo>
                  <a:lnTo>
                    <a:pt x="418" y="254"/>
                  </a:lnTo>
                  <a:lnTo>
                    <a:pt x="360" y="281"/>
                  </a:lnTo>
                  <a:lnTo>
                    <a:pt x="160" y="329"/>
                  </a:lnTo>
                  <a:lnTo>
                    <a:pt x="21" y="367"/>
                  </a:lnTo>
                  <a:lnTo>
                    <a:pt x="0" y="376"/>
                  </a:lnTo>
                  <a:lnTo>
                    <a:pt x="0" y="385"/>
                  </a:lnTo>
                  <a:lnTo>
                    <a:pt x="21" y="396"/>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45" name="Freeform 1317"/>
            <p:cNvSpPr>
              <a:spLocks/>
            </p:cNvSpPr>
            <p:nvPr/>
          </p:nvSpPr>
          <p:spPr bwMode="auto">
            <a:xfrm>
              <a:off x="5052" y="2908"/>
              <a:ext cx="45" cy="61"/>
            </a:xfrm>
            <a:custGeom>
              <a:avLst/>
              <a:gdLst>
                <a:gd name="T0" fmla="*/ 667 w 681"/>
                <a:gd name="T1" fmla="*/ 703 h 791"/>
                <a:gd name="T2" fmla="*/ 659 w 681"/>
                <a:gd name="T3" fmla="*/ 755 h 791"/>
                <a:gd name="T4" fmla="*/ 627 w 681"/>
                <a:gd name="T5" fmla="*/ 791 h 791"/>
                <a:gd name="T6" fmla="*/ 564 w 681"/>
                <a:gd name="T7" fmla="*/ 788 h 791"/>
                <a:gd name="T8" fmla="*/ 467 w 681"/>
                <a:gd name="T9" fmla="*/ 735 h 791"/>
                <a:gd name="T10" fmla="*/ 351 w 681"/>
                <a:gd name="T11" fmla="*/ 636 h 791"/>
                <a:gd name="T12" fmla="*/ 235 w 681"/>
                <a:gd name="T13" fmla="*/ 523 h 791"/>
                <a:gd name="T14" fmla="*/ 126 w 681"/>
                <a:gd name="T15" fmla="*/ 420 h 791"/>
                <a:gd name="T16" fmla="*/ 72 w 681"/>
                <a:gd name="T17" fmla="*/ 378 h 791"/>
                <a:gd name="T18" fmla="*/ 19 w 681"/>
                <a:gd name="T19" fmla="*/ 350 h 791"/>
                <a:gd name="T20" fmla="*/ 0 w 681"/>
                <a:gd name="T21" fmla="*/ 339 h 791"/>
                <a:gd name="T22" fmla="*/ 0 w 681"/>
                <a:gd name="T23" fmla="*/ 332 h 791"/>
                <a:gd name="T24" fmla="*/ 19 w 681"/>
                <a:gd name="T25" fmla="*/ 323 h 791"/>
                <a:gd name="T26" fmla="*/ 146 w 681"/>
                <a:gd name="T27" fmla="*/ 285 h 791"/>
                <a:gd name="T28" fmla="*/ 327 w 681"/>
                <a:gd name="T29" fmla="*/ 244 h 791"/>
                <a:gd name="T30" fmla="*/ 383 w 681"/>
                <a:gd name="T31" fmla="*/ 219 h 791"/>
                <a:gd name="T32" fmla="*/ 423 w 681"/>
                <a:gd name="T33" fmla="*/ 183 h 791"/>
                <a:gd name="T34" fmla="*/ 471 w 681"/>
                <a:gd name="T35" fmla="*/ 111 h 791"/>
                <a:gd name="T36" fmla="*/ 497 w 681"/>
                <a:gd name="T37" fmla="*/ 74 h 791"/>
                <a:gd name="T38" fmla="*/ 532 w 681"/>
                <a:gd name="T39" fmla="*/ 32 h 791"/>
                <a:gd name="T40" fmla="*/ 558 w 681"/>
                <a:gd name="T41" fmla="*/ 14 h 791"/>
                <a:gd name="T42" fmla="*/ 583 w 681"/>
                <a:gd name="T43" fmla="*/ 2 h 791"/>
                <a:gd name="T44" fmla="*/ 613 w 681"/>
                <a:gd name="T45" fmla="*/ 0 h 791"/>
                <a:gd name="T46" fmla="*/ 648 w 681"/>
                <a:gd name="T47" fmla="*/ 14 h 791"/>
                <a:gd name="T48" fmla="*/ 676 w 681"/>
                <a:gd name="T49" fmla="*/ 37 h 791"/>
                <a:gd name="T50" fmla="*/ 681 w 681"/>
                <a:gd name="T51" fmla="*/ 67 h 791"/>
                <a:gd name="T52" fmla="*/ 648 w 681"/>
                <a:gd name="T53" fmla="*/ 147 h 791"/>
                <a:gd name="T54" fmla="*/ 587 w 681"/>
                <a:gd name="T55" fmla="*/ 242 h 791"/>
                <a:gd name="T56" fmla="*/ 534 w 681"/>
                <a:gd name="T57" fmla="*/ 343 h 791"/>
                <a:gd name="T58" fmla="*/ 527 w 681"/>
                <a:gd name="T59" fmla="*/ 394 h 791"/>
                <a:gd name="T60" fmla="*/ 534 w 681"/>
                <a:gd name="T61" fmla="*/ 445 h 791"/>
                <a:gd name="T62" fmla="*/ 580 w 681"/>
                <a:gd name="T63" fmla="*/ 544 h 791"/>
                <a:gd name="T64" fmla="*/ 639 w 681"/>
                <a:gd name="T65" fmla="*/ 631 h 791"/>
                <a:gd name="T66" fmla="*/ 659 w 681"/>
                <a:gd name="T67" fmla="*/ 669 h 791"/>
                <a:gd name="T68" fmla="*/ 667 w 681"/>
                <a:gd name="T69" fmla="*/ 703 h 7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1" h="791">
                  <a:moveTo>
                    <a:pt x="667" y="703"/>
                  </a:moveTo>
                  <a:lnTo>
                    <a:pt x="659" y="755"/>
                  </a:lnTo>
                  <a:lnTo>
                    <a:pt x="627" y="791"/>
                  </a:lnTo>
                  <a:lnTo>
                    <a:pt x="564" y="788"/>
                  </a:lnTo>
                  <a:lnTo>
                    <a:pt x="467" y="735"/>
                  </a:lnTo>
                  <a:lnTo>
                    <a:pt x="351" y="636"/>
                  </a:lnTo>
                  <a:lnTo>
                    <a:pt x="235" y="523"/>
                  </a:lnTo>
                  <a:lnTo>
                    <a:pt x="126" y="420"/>
                  </a:lnTo>
                  <a:lnTo>
                    <a:pt x="72" y="378"/>
                  </a:lnTo>
                  <a:lnTo>
                    <a:pt x="19" y="350"/>
                  </a:lnTo>
                  <a:lnTo>
                    <a:pt x="0" y="339"/>
                  </a:lnTo>
                  <a:lnTo>
                    <a:pt x="0" y="332"/>
                  </a:lnTo>
                  <a:lnTo>
                    <a:pt x="19" y="323"/>
                  </a:lnTo>
                  <a:lnTo>
                    <a:pt x="146" y="285"/>
                  </a:lnTo>
                  <a:lnTo>
                    <a:pt x="327" y="244"/>
                  </a:lnTo>
                  <a:lnTo>
                    <a:pt x="383" y="219"/>
                  </a:lnTo>
                  <a:lnTo>
                    <a:pt x="423" y="183"/>
                  </a:lnTo>
                  <a:lnTo>
                    <a:pt x="471" y="111"/>
                  </a:lnTo>
                  <a:lnTo>
                    <a:pt x="497" y="74"/>
                  </a:lnTo>
                  <a:lnTo>
                    <a:pt x="532" y="32"/>
                  </a:lnTo>
                  <a:lnTo>
                    <a:pt x="558" y="14"/>
                  </a:lnTo>
                  <a:lnTo>
                    <a:pt x="583" y="2"/>
                  </a:lnTo>
                  <a:lnTo>
                    <a:pt x="613" y="0"/>
                  </a:lnTo>
                  <a:lnTo>
                    <a:pt x="648" y="14"/>
                  </a:lnTo>
                  <a:lnTo>
                    <a:pt x="676" y="37"/>
                  </a:lnTo>
                  <a:lnTo>
                    <a:pt x="681" y="67"/>
                  </a:lnTo>
                  <a:lnTo>
                    <a:pt x="648" y="147"/>
                  </a:lnTo>
                  <a:lnTo>
                    <a:pt x="587" y="242"/>
                  </a:lnTo>
                  <a:lnTo>
                    <a:pt x="534" y="343"/>
                  </a:lnTo>
                  <a:lnTo>
                    <a:pt x="527" y="394"/>
                  </a:lnTo>
                  <a:lnTo>
                    <a:pt x="534" y="445"/>
                  </a:lnTo>
                  <a:lnTo>
                    <a:pt x="580" y="544"/>
                  </a:lnTo>
                  <a:lnTo>
                    <a:pt x="639" y="631"/>
                  </a:lnTo>
                  <a:lnTo>
                    <a:pt x="659" y="669"/>
                  </a:lnTo>
                  <a:lnTo>
                    <a:pt x="667" y="703"/>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46" name="Freeform 1318"/>
            <p:cNvSpPr>
              <a:spLocks/>
            </p:cNvSpPr>
            <p:nvPr/>
          </p:nvSpPr>
          <p:spPr bwMode="auto">
            <a:xfrm>
              <a:off x="5055" y="2912"/>
              <a:ext cx="41" cy="53"/>
            </a:xfrm>
            <a:custGeom>
              <a:avLst/>
              <a:gdLst>
                <a:gd name="T0" fmla="*/ 594 w 612"/>
                <a:gd name="T1" fmla="*/ 614 h 689"/>
                <a:gd name="T2" fmla="*/ 587 w 612"/>
                <a:gd name="T3" fmla="*/ 660 h 689"/>
                <a:gd name="T4" fmla="*/ 560 w 612"/>
                <a:gd name="T5" fmla="*/ 689 h 689"/>
                <a:gd name="T6" fmla="*/ 504 w 612"/>
                <a:gd name="T7" fmla="*/ 687 h 689"/>
                <a:gd name="T8" fmla="*/ 415 w 612"/>
                <a:gd name="T9" fmla="*/ 641 h 689"/>
                <a:gd name="T10" fmla="*/ 311 w 612"/>
                <a:gd name="T11" fmla="*/ 554 h 689"/>
                <a:gd name="T12" fmla="*/ 209 w 612"/>
                <a:gd name="T13" fmla="*/ 452 h 689"/>
                <a:gd name="T14" fmla="*/ 109 w 612"/>
                <a:gd name="T15" fmla="*/ 360 h 689"/>
                <a:gd name="T16" fmla="*/ 63 w 612"/>
                <a:gd name="T17" fmla="*/ 323 h 689"/>
                <a:gd name="T18" fmla="*/ 16 w 612"/>
                <a:gd name="T19" fmla="*/ 300 h 689"/>
                <a:gd name="T20" fmla="*/ 0 w 612"/>
                <a:gd name="T21" fmla="*/ 284 h 689"/>
                <a:gd name="T22" fmla="*/ 16 w 612"/>
                <a:gd name="T23" fmla="*/ 275 h 689"/>
                <a:gd name="T24" fmla="*/ 130 w 612"/>
                <a:gd name="T25" fmla="*/ 240 h 689"/>
                <a:gd name="T26" fmla="*/ 294 w 612"/>
                <a:gd name="T27" fmla="*/ 201 h 689"/>
                <a:gd name="T28" fmla="*/ 343 w 612"/>
                <a:gd name="T29" fmla="*/ 183 h 689"/>
                <a:gd name="T30" fmla="*/ 381 w 612"/>
                <a:gd name="T31" fmla="*/ 153 h 689"/>
                <a:gd name="T32" fmla="*/ 424 w 612"/>
                <a:gd name="T33" fmla="*/ 93 h 689"/>
                <a:gd name="T34" fmla="*/ 446 w 612"/>
                <a:gd name="T35" fmla="*/ 63 h 689"/>
                <a:gd name="T36" fmla="*/ 480 w 612"/>
                <a:gd name="T37" fmla="*/ 26 h 689"/>
                <a:gd name="T38" fmla="*/ 527 w 612"/>
                <a:gd name="T39" fmla="*/ 0 h 689"/>
                <a:gd name="T40" fmla="*/ 554 w 612"/>
                <a:gd name="T41" fmla="*/ 0 h 689"/>
                <a:gd name="T42" fmla="*/ 585 w 612"/>
                <a:gd name="T43" fmla="*/ 13 h 689"/>
                <a:gd name="T44" fmla="*/ 608 w 612"/>
                <a:gd name="T45" fmla="*/ 33 h 689"/>
                <a:gd name="T46" fmla="*/ 612 w 612"/>
                <a:gd name="T47" fmla="*/ 58 h 689"/>
                <a:gd name="T48" fmla="*/ 583 w 612"/>
                <a:gd name="T49" fmla="*/ 128 h 689"/>
                <a:gd name="T50" fmla="*/ 527 w 612"/>
                <a:gd name="T51" fmla="*/ 208 h 689"/>
                <a:gd name="T52" fmla="*/ 478 w 612"/>
                <a:gd name="T53" fmla="*/ 298 h 689"/>
                <a:gd name="T54" fmla="*/ 471 w 612"/>
                <a:gd name="T55" fmla="*/ 341 h 689"/>
                <a:gd name="T56" fmla="*/ 478 w 612"/>
                <a:gd name="T57" fmla="*/ 388 h 689"/>
                <a:gd name="T58" fmla="*/ 518 w 612"/>
                <a:gd name="T59" fmla="*/ 475 h 689"/>
                <a:gd name="T60" fmla="*/ 569 w 612"/>
                <a:gd name="T61" fmla="*/ 551 h 689"/>
                <a:gd name="T62" fmla="*/ 594 w 612"/>
                <a:gd name="T63" fmla="*/ 61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2" h="689">
                  <a:moveTo>
                    <a:pt x="594" y="614"/>
                  </a:moveTo>
                  <a:lnTo>
                    <a:pt x="587" y="660"/>
                  </a:lnTo>
                  <a:lnTo>
                    <a:pt x="560" y="689"/>
                  </a:lnTo>
                  <a:lnTo>
                    <a:pt x="504" y="687"/>
                  </a:lnTo>
                  <a:lnTo>
                    <a:pt x="415" y="641"/>
                  </a:lnTo>
                  <a:lnTo>
                    <a:pt x="311" y="554"/>
                  </a:lnTo>
                  <a:lnTo>
                    <a:pt x="209" y="452"/>
                  </a:lnTo>
                  <a:lnTo>
                    <a:pt x="109" y="360"/>
                  </a:lnTo>
                  <a:lnTo>
                    <a:pt x="63" y="323"/>
                  </a:lnTo>
                  <a:lnTo>
                    <a:pt x="16" y="300"/>
                  </a:lnTo>
                  <a:lnTo>
                    <a:pt x="0" y="284"/>
                  </a:lnTo>
                  <a:lnTo>
                    <a:pt x="16" y="275"/>
                  </a:lnTo>
                  <a:lnTo>
                    <a:pt x="130" y="240"/>
                  </a:lnTo>
                  <a:lnTo>
                    <a:pt x="294" y="201"/>
                  </a:lnTo>
                  <a:lnTo>
                    <a:pt x="343" y="183"/>
                  </a:lnTo>
                  <a:lnTo>
                    <a:pt x="381" y="153"/>
                  </a:lnTo>
                  <a:lnTo>
                    <a:pt x="424" y="93"/>
                  </a:lnTo>
                  <a:lnTo>
                    <a:pt x="446" y="63"/>
                  </a:lnTo>
                  <a:lnTo>
                    <a:pt x="480" y="26"/>
                  </a:lnTo>
                  <a:lnTo>
                    <a:pt x="527" y="0"/>
                  </a:lnTo>
                  <a:lnTo>
                    <a:pt x="554" y="0"/>
                  </a:lnTo>
                  <a:lnTo>
                    <a:pt x="585" y="13"/>
                  </a:lnTo>
                  <a:lnTo>
                    <a:pt x="608" y="33"/>
                  </a:lnTo>
                  <a:lnTo>
                    <a:pt x="612" y="58"/>
                  </a:lnTo>
                  <a:lnTo>
                    <a:pt x="583" y="128"/>
                  </a:lnTo>
                  <a:lnTo>
                    <a:pt x="527" y="208"/>
                  </a:lnTo>
                  <a:lnTo>
                    <a:pt x="478" y="298"/>
                  </a:lnTo>
                  <a:lnTo>
                    <a:pt x="471" y="341"/>
                  </a:lnTo>
                  <a:lnTo>
                    <a:pt x="478" y="388"/>
                  </a:lnTo>
                  <a:lnTo>
                    <a:pt x="518" y="475"/>
                  </a:lnTo>
                  <a:lnTo>
                    <a:pt x="569" y="551"/>
                  </a:lnTo>
                  <a:lnTo>
                    <a:pt x="594" y="614"/>
                  </a:lnTo>
                  <a:close/>
                </a:path>
              </a:pathLst>
            </a:custGeom>
            <a:solidFill>
              <a:srgbClr val="7373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47" name="Freeform 1319"/>
            <p:cNvSpPr>
              <a:spLocks/>
            </p:cNvSpPr>
            <p:nvPr/>
          </p:nvSpPr>
          <p:spPr bwMode="auto">
            <a:xfrm>
              <a:off x="5057" y="2915"/>
              <a:ext cx="37" cy="46"/>
            </a:xfrm>
            <a:custGeom>
              <a:avLst/>
              <a:gdLst>
                <a:gd name="T0" fmla="*/ 525 w 546"/>
                <a:gd name="T1" fmla="*/ 525 h 590"/>
                <a:gd name="T2" fmla="*/ 519 w 546"/>
                <a:gd name="T3" fmla="*/ 565 h 590"/>
                <a:gd name="T4" fmla="*/ 492 w 546"/>
                <a:gd name="T5" fmla="*/ 590 h 590"/>
                <a:gd name="T6" fmla="*/ 443 w 546"/>
                <a:gd name="T7" fmla="*/ 588 h 590"/>
                <a:gd name="T8" fmla="*/ 364 w 546"/>
                <a:gd name="T9" fmla="*/ 546 h 590"/>
                <a:gd name="T10" fmla="*/ 274 w 546"/>
                <a:gd name="T11" fmla="*/ 470 h 590"/>
                <a:gd name="T12" fmla="*/ 183 w 546"/>
                <a:gd name="T13" fmla="*/ 383 h 590"/>
                <a:gd name="T14" fmla="*/ 98 w 546"/>
                <a:gd name="T15" fmla="*/ 302 h 590"/>
                <a:gd name="T16" fmla="*/ 56 w 546"/>
                <a:gd name="T17" fmla="*/ 270 h 590"/>
                <a:gd name="T18" fmla="*/ 14 w 546"/>
                <a:gd name="T19" fmla="*/ 249 h 590"/>
                <a:gd name="T20" fmla="*/ 0 w 546"/>
                <a:gd name="T21" fmla="*/ 235 h 590"/>
                <a:gd name="T22" fmla="*/ 14 w 546"/>
                <a:gd name="T23" fmla="*/ 228 h 590"/>
                <a:gd name="T24" fmla="*/ 116 w 546"/>
                <a:gd name="T25" fmla="*/ 199 h 590"/>
                <a:gd name="T26" fmla="*/ 264 w 546"/>
                <a:gd name="T27" fmla="*/ 161 h 590"/>
                <a:gd name="T28" fmla="*/ 306 w 546"/>
                <a:gd name="T29" fmla="*/ 145 h 590"/>
                <a:gd name="T30" fmla="*/ 339 w 546"/>
                <a:gd name="T31" fmla="*/ 122 h 590"/>
                <a:gd name="T32" fmla="*/ 380 w 546"/>
                <a:gd name="T33" fmla="*/ 79 h 590"/>
                <a:gd name="T34" fmla="*/ 429 w 546"/>
                <a:gd name="T35" fmla="*/ 21 h 590"/>
                <a:gd name="T36" fmla="*/ 472 w 546"/>
                <a:gd name="T37" fmla="*/ 3 h 590"/>
                <a:gd name="T38" fmla="*/ 497 w 546"/>
                <a:gd name="T39" fmla="*/ 0 h 590"/>
                <a:gd name="T40" fmla="*/ 523 w 546"/>
                <a:gd name="T41" fmla="*/ 12 h 590"/>
                <a:gd name="T42" fmla="*/ 543 w 546"/>
                <a:gd name="T43" fmla="*/ 28 h 590"/>
                <a:gd name="T44" fmla="*/ 546 w 546"/>
                <a:gd name="T45" fmla="*/ 51 h 590"/>
                <a:gd name="T46" fmla="*/ 519 w 546"/>
                <a:gd name="T47" fmla="*/ 111 h 590"/>
                <a:gd name="T48" fmla="*/ 472 w 546"/>
                <a:gd name="T49" fmla="*/ 177 h 590"/>
                <a:gd name="T50" fmla="*/ 427 w 546"/>
                <a:gd name="T51" fmla="*/ 254 h 590"/>
                <a:gd name="T52" fmla="*/ 420 w 546"/>
                <a:gd name="T53" fmla="*/ 290 h 590"/>
                <a:gd name="T54" fmla="*/ 425 w 546"/>
                <a:gd name="T55" fmla="*/ 330 h 590"/>
                <a:gd name="T56" fmla="*/ 460 w 546"/>
                <a:gd name="T57" fmla="*/ 405 h 590"/>
                <a:gd name="T58" fmla="*/ 503 w 546"/>
                <a:gd name="T59" fmla="*/ 473 h 590"/>
                <a:gd name="T60" fmla="*/ 525 w 546"/>
                <a:gd name="T61" fmla="*/ 525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46" h="590">
                  <a:moveTo>
                    <a:pt x="525" y="525"/>
                  </a:moveTo>
                  <a:lnTo>
                    <a:pt x="519" y="565"/>
                  </a:lnTo>
                  <a:lnTo>
                    <a:pt x="492" y="590"/>
                  </a:lnTo>
                  <a:lnTo>
                    <a:pt x="443" y="588"/>
                  </a:lnTo>
                  <a:lnTo>
                    <a:pt x="364" y="546"/>
                  </a:lnTo>
                  <a:lnTo>
                    <a:pt x="274" y="470"/>
                  </a:lnTo>
                  <a:lnTo>
                    <a:pt x="183" y="383"/>
                  </a:lnTo>
                  <a:lnTo>
                    <a:pt x="98" y="302"/>
                  </a:lnTo>
                  <a:lnTo>
                    <a:pt x="56" y="270"/>
                  </a:lnTo>
                  <a:lnTo>
                    <a:pt x="14" y="249"/>
                  </a:lnTo>
                  <a:lnTo>
                    <a:pt x="0" y="235"/>
                  </a:lnTo>
                  <a:lnTo>
                    <a:pt x="14" y="228"/>
                  </a:lnTo>
                  <a:lnTo>
                    <a:pt x="116" y="199"/>
                  </a:lnTo>
                  <a:lnTo>
                    <a:pt x="264" y="161"/>
                  </a:lnTo>
                  <a:lnTo>
                    <a:pt x="306" y="145"/>
                  </a:lnTo>
                  <a:lnTo>
                    <a:pt x="339" y="122"/>
                  </a:lnTo>
                  <a:lnTo>
                    <a:pt x="380" y="79"/>
                  </a:lnTo>
                  <a:lnTo>
                    <a:pt x="429" y="21"/>
                  </a:lnTo>
                  <a:lnTo>
                    <a:pt x="472" y="3"/>
                  </a:lnTo>
                  <a:lnTo>
                    <a:pt x="497" y="0"/>
                  </a:lnTo>
                  <a:lnTo>
                    <a:pt x="523" y="12"/>
                  </a:lnTo>
                  <a:lnTo>
                    <a:pt x="543" y="28"/>
                  </a:lnTo>
                  <a:lnTo>
                    <a:pt x="546" y="51"/>
                  </a:lnTo>
                  <a:lnTo>
                    <a:pt x="519" y="111"/>
                  </a:lnTo>
                  <a:lnTo>
                    <a:pt x="472" y="177"/>
                  </a:lnTo>
                  <a:lnTo>
                    <a:pt x="427" y="254"/>
                  </a:lnTo>
                  <a:lnTo>
                    <a:pt x="420" y="290"/>
                  </a:lnTo>
                  <a:lnTo>
                    <a:pt x="425" y="330"/>
                  </a:lnTo>
                  <a:lnTo>
                    <a:pt x="460" y="405"/>
                  </a:lnTo>
                  <a:lnTo>
                    <a:pt x="503" y="473"/>
                  </a:lnTo>
                  <a:lnTo>
                    <a:pt x="525" y="525"/>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48" name="Freeform 1320"/>
            <p:cNvSpPr>
              <a:spLocks/>
            </p:cNvSpPr>
            <p:nvPr/>
          </p:nvSpPr>
          <p:spPr bwMode="auto">
            <a:xfrm>
              <a:off x="5060" y="2919"/>
              <a:ext cx="32" cy="38"/>
            </a:xfrm>
            <a:custGeom>
              <a:avLst/>
              <a:gdLst>
                <a:gd name="T0" fmla="*/ 14 w 482"/>
                <a:gd name="T1" fmla="*/ 201 h 491"/>
                <a:gd name="T2" fmla="*/ 86 w 482"/>
                <a:gd name="T3" fmla="*/ 244 h 491"/>
                <a:gd name="T4" fmla="*/ 160 w 482"/>
                <a:gd name="T5" fmla="*/ 314 h 491"/>
                <a:gd name="T6" fmla="*/ 237 w 482"/>
                <a:gd name="T7" fmla="*/ 387 h 491"/>
                <a:gd name="T8" fmla="*/ 316 w 482"/>
                <a:gd name="T9" fmla="*/ 452 h 491"/>
                <a:gd name="T10" fmla="*/ 383 w 482"/>
                <a:gd name="T11" fmla="*/ 489 h 491"/>
                <a:gd name="T12" fmla="*/ 428 w 482"/>
                <a:gd name="T13" fmla="*/ 491 h 491"/>
                <a:gd name="T14" fmla="*/ 450 w 482"/>
                <a:gd name="T15" fmla="*/ 470 h 491"/>
                <a:gd name="T16" fmla="*/ 455 w 482"/>
                <a:gd name="T17" fmla="*/ 438 h 491"/>
                <a:gd name="T18" fmla="*/ 437 w 482"/>
                <a:gd name="T19" fmla="*/ 395 h 491"/>
                <a:gd name="T20" fmla="*/ 402 w 482"/>
                <a:gd name="T21" fmla="*/ 337 h 491"/>
                <a:gd name="T22" fmla="*/ 372 w 482"/>
                <a:gd name="T23" fmla="*/ 275 h 491"/>
                <a:gd name="T24" fmla="*/ 367 w 482"/>
                <a:gd name="T25" fmla="*/ 242 h 491"/>
                <a:gd name="T26" fmla="*/ 374 w 482"/>
                <a:gd name="T27" fmla="*/ 210 h 491"/>
                <a:gd name="T28" fmla="*/ 413 w 482"/>
                <a:gd name="T29" fmla="*/ 147 h 491"/>
                <a:gd name="T30" fmla="*/ 457 w 482"/>
                <a:gd name="T31" fmla="*/ 93 h 491"/>
                <a:gd name="T32" fmla="*/ 482 w 482"/>
                <a:gd name="T33" fmla="*/ 45 h 491"/>
                <a:gd name="T34" fmla="*/ 480 w 482"/>
                <a:gd name="T35" fmla="*/ 23 h 491"/>
                <a:gd name="T36" fmla="*/ 462 w 482"/>
                <a:gd name="T37" fmla="*/ 9 h 491"/>
                <a:gd name="T38" fmla="*/ 415 w 482"/>
                <a:gd name="T39" fmla="*/ 0 h 491"/>
                <a:gd name="T40" fmla="*/ 379 w 482"/>
                <a:gd name="T41" fmla="*/ 16 h 491"/>
                <a:gd name="T42" fmla="*/ 337 w 482"/>
                <a:gd name="T43" fmla="*/ 65 h 491"/>
                <a:gd name="T44" fmla="*/ 300 w 482"/>
                <a:gd name="T45" fmla="*/ 95 h 491"/>
                <a:gd name="T46" fmla="*/ 232 w 482"/>
                <a:gd name="T47" fmla="*/ 120 h 491"/>
                <a:gd name="T48" fmla="*/ 102 w 482"/>
                <a:gd name="T49" fmla="*/ 155 h 491"/>
                <a:gd name="T50" fmla="*/ 14 w 482"/>
                <a:gd name="T51" fmla="*/ 183 h 491"/>
                <a:gd name="T52" fmla="*/ 0 w 482"/>
                <a:gd name="T53" fmla="*/ 187 h 491"/>
                <a:gd name="T54" fmla="*/ 14 w 482"/>
                <a:gd name="T55" fmla="*/ 20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2" h="491">
                  <a:moveTo>
                    <a:pt x="14" y="201"/>
                  </a:moveTo>
                  <a:lnTo>
                    <a:pt x="86" y="244"/>
                  </a:lnTo>
                  <a:lnTo>
                    <a:pt x="160" y="314"/>
                  </a:lnTo>
                  <a:lnTo>
                    <a:pt x="237" y="387"/>
                  </a:lnTo>
                  <a:lnTo>
                    <a:pt x="316" y="452"/>
                  </a:lnTo>
                  <a:lnTo>
                    <a:pt x="383" y="489"/>
                  </a:lnTo>
                  <a:lnTo>
                    <a:pt x="428" y="491"/>
                  </a:lnTo>
                  <a:lnTo>
                    <a:pt x="450" y="470"/>
                  </a:lnTo>
                  <a:lnTo>
                    <a:pt x="455" y="438"/>
                  </a:lnTo>
                  <a:lnTo>
                    <a:pt x="437" y="395"/>
                  </a:lnTo>
                  <a:lnTo>
                    <a:pt x="402" y="337"/>
                  </a:lnTo>
                  <a:lnTo>
                    <a:pt x="372" y="275"/>
                  </a:lnTo>
                  <a:lnTo>
                    <a:pt x="367" y="242"/>
                  </a:lnTo>
                  <a:lnTo>
                    <a:pt x="374" y="210"/>
                  </a:lnTo>
                  <a:lnTo>
                    <a:pt x="413" y="147"/>
                  </a:lnTo>
                  <a:lnTo>
                    <a:pt x="457" y="93"/>
                  </a:lnTo>
                  <a:lnTo>
                    <a:pt x="482" y="45"/>
                  </a:lnTo>
                  <a:lnTo>
                    <a:pt x="480" y="23"/>
                  </a:lnTo>
                  <a:lnTo>
                    <a:pt x="462" y="9"/>
                  </a:lnTo>
                  <a:lnTo>
                    <a:pt x="415" y="0"/>
                  </a:lnTo>
                  <a:lnTo>
                    <a:pt x="379" y="16"/>
                  </a:lnTo>
                  <a:lnTo>
                    <a:pt x="337" y="65"/>
                  </a:lnTo>
                  <a:lnTo>
                    <a:pt x="300" y="95"/>
                  </a:lnTo>
                  <a:lnTo>
                    <a:pt x="232" y="120"/>
                  </a:lnTo>
                  <a:lnTo>
                    <a:pt x="102" y="155"/>
                  </a:lnTo>
                  <a:lnTo>
                    <a:pt x="14" y="183"/>
                  </a:lnTo>
                  <a:lnTo>
                    <a:pt x="0" y="187"/>
                  </a:lnTo>
                  <a:lnTo>
                    <a:pt x="14" y="201"/>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49" name="Freeform 1321"/>
            <p:cNvSpPr>
              <a:spLocks/>
            </p:cNvSpPr>
            <p:nvPr/>
          </p:nvSpPr>
          <p:spPr bwMode="auto">
            <a:xfrm>
              <a:off x="5066" y="2931"/>
              <a:ext cx="39" cy="56"/>
            </a:xfrm>
            <a:custGeom>
              <a:avLst/>
              <a:gdLst>
                <a:gd name="T0" fmla="*/ 0 w 588"/>
                <a:gd name="T1" fmla="*/ 0 h 723"/>
                <a:gd name="T2" fmla="*/ 40 w 588"/>
                <a:gd name="T3" fmla="*/ 32 h 723"/>
                <a:gd name="T4" fmla="*/ 94 w 588"/>
                <a:gd name="T5" fmla="*/ 98 h 723"/>
                <a:gd name="T6" fmla="*/ 239 w 588"/>
                <a:gd name="T7" fmla="*/ 294 h 723"/>
                <a:gd name="T8" fmla="*/ 414 w 588"/>
                <a:gd name="T9" fmla="*/ 525 h 723"/>
                <a:gd name="T10" fmla="*/ 588 w 588"/>
                <a:gd name="T11" fmla="*/ 723 h 723"/>
              </a:gdLst>
              <a:ahLst/>
              <a:cxnLst>
                <a:cxn ang="0">
                  <a:pos x="T0" y="T1"/>
                </a:cxn>
                <a:cxn ang="0">
                  <a:pos x="T2" y="T3"/>
                </a:cxn>
                <a:cxn ang="0">
                  <a:pos x="T4" y="T5"/>
                </a:cxn>
                <a:cxn ang="0">
                  <a:pos x="T6" y="T7"/>
                </a:cxn>
                <a:cxn ang="0">
                  <a:pos x="T8" y="T9"/>
                </a:cxn>
                <a:cxn ang="0">
                  <a:pos x="T10" y="T11"/>
                </a:cxn>
              </a:cxnLst>
              <a:rect l="0" t="0" r="r" b="b"/>
              <a:pathLst>
                <a:path w="588" h="723">
                  <a:moveTo>
                    <a:pt x="0" y="0"/>
                  </a:moveTo>
                  <a:lnTo>
                    <a:pt x="40" y="32"/>
                  </a:lnTo>
                  <a:lnTo>
                    <a:pt x="94" y="98"/>
                  </a:lnTo>
                  <a:lnTo>
                    <a:pt x="239" y="294"/>
                  </a:lnTo>
                  <a:lnTo>
                    <a:pt x="414" y="525"/>
                  </a:lnTo>
                  <a:lnTo>
                    <a:pt x="588" y="723"/>
                  </a:lnTo>
                </a:path>
              </a:pathLst>
            </a:custGeom>
            <a:noFill/>
            <a:ln w="1588">
              <a:solidFill>
                <a:srgbClr val="2626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50" name="Freeform 1322"/>
            <p:cNvSpPr>
              <a:spLocks/>
            </p:cNvSpPr>
            <p:nvPr/>
          </p:nvSpPr>
          <p:spPr bwMode="auto">
            <a:xfrm>
              <a:off x="5233" y="3005"/>
              <a:ext cx="107" cy="93"/>
            </a:xfrm>
            <a:custGeom>
              <a:avLst/>
              <a:gdLst>
                <a:gd name="T0" fmla="*/ 1233 w 1603"/>
                <a:gd name="T1" fmla="*/ 1121 h 1213"/>
                <a:gd name="T2" fmla="*/ 1336 w 1603"/>
                <a:gd name="T3" fmla="*/ 1004 h 1213"/>
                <a:gd name="T4" fmla="*/ 1405 w 1603"/>
                <a:gd name="T5" fmla="*/ 950 h 1213"/>
                <a:gd name="T6" fmla="*/ 1498 w 1603"/>
                <a:gd name="T7" fmla="*/ 920 h 1213"/>
                <a:gd name="T8" fmla="*/ 1554 w 1603"/>
                <a:gd name="T9" fmla="*/ 904 h 1213"/>
                <a:gd name="T10" fmla="*/ 1584 w 1603"/>
                <a:gd name="T11" fmla="*/ 884 h 1213"/>
                <a:gd name="T12" fmla="*/ 1598 w 1603"/>
                <a:gd name="T13" fmla="*/ 861 h 1213"/>
                <a:gd name="T14" fmla="*/ 1603 w 1603"/>
                <a:gd name="T15" fmla="*/ 845 h 1213"/>
                <a:gd name="T16" fmla="*/ 1596 w 1603"/>
                <a:gd name="T17" fmla="*/ 812 h 1213"/>
                <a:gd name="T18" fmla="*/ 1565 w 1603"/>
                <a:gd name="T19" fmla="*/ 778 h 1213"/>
                <a:gd name="T20" fmla="*/ 1524 w 1603"/>
                <a:gd name="T21" fmla="*/ 743 h 1213"/>
                <a:gd name="T22" fmla="*/ 1473 w 1603"/>
                <a:gd name="T23" fmla="*/ 716 h 1213"/>
                <a:gd name="T24" fmla="*/ 1256 w 1603"/>
                <a:gd name="T25" fmla="*/ 658 h 1213"/>
                <a:gd name="T26" fmla="*/ 1129 w 1603"/>
                <a:gd name="T27" fmla="*/ 619 h 1213"/>
                <a:gd name="T28" fmla="*/ 1034 w 1603"/>
                <a:gd name="T29" fmla="*/ 577 h 1213"/>
                <a:gd name="T30" fmla="*/ 591 w 1603"/>
                <a:gd name="T31" fmla="*/ 287 h 1213"/>
                <a:gd name="T32" fmla="*/ 393 w 1603"/>
                <a:gd name="T33" fmla="*/ 163 h 1213"/>
                <a:gd name="T34" fmla="*/ 264 w 1603"/>
                <a:gd name="T35" fmla="*/ 82 h 1213"/>
                <a:gd name="T36" fmla="*/ 168 w 1603"/>
                <a:gd name="T37" fmla="*/ 34 h 1213"/>
                <a:gd name="T38" fmla="*/ 63 w 1603"/>
                <a:gd name="T39" fmla="*/ 2 h 1213"/>
                <a:gd name="T40" fmla="*/ 29 w 1603"/>
                <a:gd name="T41" fmla="*/ 0 h 1213"/>
                <a:gd name="T42" fmla="*/ 7 w 1603"/>
                <a:gd name="T43" fmla="*/ 11 h 1213"/>
                <a:gd name="T44" fmla="*/ 0 w 1603"/>
                <a:gd name="T45" fmla="*/ 41 h 1213"/>
                <a:gd name="T46" fmla="*/ 12 w 1603"/>
                <a:gd name="T47" fmla="*/ 82 h 1213"/>
                <a:gd name="T48" fmla="*/ 52 w 1603"/>
                <a:gd name="T49" fmla="*/ 154 h 1213"/>
                <a:gd name="T50" fmla="*/ 126 w 1603"/>
                <a:gd name="T51" fmla="*/ 315 h 1213"/>
                <a:gd name="T52" fmla="*/ 188 w 1603"/>
                <a:gd name="T53" fmla="*/ 441 h 1213"/>
                <a:gd name="T54" fmla="*/ 266 w 1603"/>
                <a:gd name="T55" fmla="*/ 561 h 1213"/>
                <a:gd name="T56" fmla="*/ 312 w 1603"/>
                <a:gd name="T57" fmla="*/ 608 h 1213"/>
                <a:gd name="T58" fmla="*/ 363 w 1603"/>
                <a:gd name="T59" fmla="*/ 646 h 1213"/>
                <a:gd name="T60" fmla="*/ 477 w 1603"/>
                <a:gd name="T61" fmla="*/ 706 h 1213"/>
                <a:gd name="T62" fmla="*/ 591 w 1603"/>
                <a:gd name="T63" fmla="*/ 766 h 1213"/>
                <a:gd name="T64" fmla="*/ 644 w 1603"/>
                <a:gd name="T65" fmla="*/ 801 h 1213"/>
                <a:gd name="T66" fmla="*/ 690 w 1603"/>
                <a:gd name="T67" fmla="*/ 847 h 1213"/>
                <a:gd name="T68" fmla="*/ 834 w 1603"/>
                <a:gd name="T69" fmla="*/ 994 h 1213"/>
                <a:gd name="T70" fmla="*/ 878 w 1603"/>
                <a:gd name="T71" fmla="*/ 1047 h 1213"/>
                <a:gd name="T72" fmla="*/ 897 w 1603"/>
                <a:gd name="T73" fmla="*/ 1105 h 1213"/>
                <a:gd name="T74" fmla="*/ 915 w 1603"/>
                <a:gd name="T75" fmla="*/ 1155 h 1213"/>
                <a:gd name="T76" fmla="*/ 950 w 1603"/>
                <a:gd name="T77" fmla="*/ 1187 h 1213"/>
                <a:gd name="T78" fmla="*/ 1012 w 1603"/>
                <a:gd name="T79" fmla="*/ 1211 h 1213"/>
                <a:gd name="T80" fmla="*/ 1048 w 1603"/>
                <a:gd name="T81" fmla="*/ 1213 h 1213"/>
                <a:gd name="T82" fmla="*/ 1106 w 1603"/>
                <a:gd name="T83" fmla="*/ 1202 h 1213"/>
                <a:gd name="T84" fmla="*/ 1173 w 1603"/>
                <a:gd name="T85" fmla="*/ 1171 h 1213"/>
                <a:gd name="T86" fmla="*/ 1233 w 1603"/>
                <a:gd name="T87" fmla="*/ 1121 h 1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03" h="1213">
                  <a:moveTo>
                    <a:pt x="1233" y="1121"/>
                  </a:moveTo>
                  <a:lnTo>
                    <a:pt x="1336" y="1004"/>
                  </a:lnTo>
                  <a:lnTo>
                    <a:pt x="1405" y="950"/>
                  </a:lnTo>
                  <a:lnTo>
                    <a:pt x="1498" y="920"/>
                  </a:lnTo>
                  <a:lnTo>
                    <a:pt x="1554" y="904"/>
                  </a:lnTo>
                  <a:lnTo>
                    <a:pt x="1584" y="884"/>
                  </a:lnTo>
                  <a:lnTo>
                    <a:pt x="1598" y="861"/>
                  </a:lnTo>
                  <a:lnTo>
                    <a:pt x="1603" y="845"/>
                  </a:lnTo>
                  <a:lnTo>
                    <a:pt x="1596" y="812"/>
                  </a:lnTo>
                  <a:lnTo>
                    <a:pt x="1565" y="778"/>
                  </a:lnTo>
                  <a:lnTo>
                    <a:pt x="1524" y="743"/>
                  </a:lnTo>
                  <a:lnTo>
                    <a:pt x="1473" y="716"/>
                  </a:lnTo>
                  <a:lnTo>
                    <a:pt x="1256" y="658"/>
                  </a:lnTo>
                  <a:lnTo>
                    <a:pt x="1129" y="619"/>
                  </a:lnTo>
                  <a:lnTo>
                    <a:pt x="1034" y="577"/>
                  </a:lnTo>
                  <a:lnTo>
                    <a:pt x="591" y="287"/>
                  </a:lnTo>
                  <a:lnTo>
                    <a:pt x="393" y="163"/>
                  </a:lnTo>
                  <a:lnTo>
                    <a:pt x="264" y="82"/>
                  </a:lnTo>
                  <a:lnTo>
                    <a:pt x="168" y="34"/>
                  </a:lnTo>
                  <a:lnTo>
                    <a:pt x="63" y="2"/>
                  </a:lnTo>
                  <a:lnTo>
                    <a:pt x="29" y="0"/>
                  </a:lnTo>
                  <a:lnTo>
                    <a:pt x="7" y="11"/>
                  </a:lnTo>
                  <a:lnTo>
                    <a:pt x="0" y="41"/>
                  </a:lnTo>
                  <a:lnTo>
                    <a:pt x="12" y="82"/>
                  </a:lnTo>
                  <a:lnTo>
                    <a:pt x="52" y="154"/>
                  </a:lnTo>
                  <a:lnTo>
                    <a:pt x="126" y="315"/>
                  </a:lnTo>
                  <a:lnTo>
                    <a:pt x="188" y="441"/>
                  </a:lnTo>
                  <a:lnTo>
                    <a:pt x="266" y="561"/>
                  </a:lnTo>
                  <a:lnTo>
                    <a:pt x="312" y="608"/>
                  </a:lnTo>
                  <a:lnTo>
                    <a:pt x="363" y="646"/>
                  </a:lnTo>
                  <a:lnTo>
                    <a:pt x="477" y="706"/>
                  </a:lnTo>
                  <a:lnTo>
                    <a:pt x="591" y="766"/>
                  </a:lnTo>
                  <a:lnTo>
                    <a:pt x="644" y="801"/>
                  </a:lnTo>
                  <a:lnTo>
                    <a:pt x="690" y="847"/>
                  </a:lnTo>
                  <a:lnTo>
                    <a:pt x="834" y="994"/>
                  </a:lnTo>
                  <a:lnTo>
                    <a:pt x="878" y="1047"/>
                  </a:lnTo>
                  <a:lnTo>
                    <a:pt x="897" y="1105"/>
                  </a:lnTo>
                  <a:lnTo>
                    <a:pt x="915" y="1155"/>
                  </a:lnTo>
                  <a:lnTo>
                    <a:pt x="950" y="1187"/>
                  </a:lnTo>
                  <a:lnTo>
                    <a:pt x="1012" y="1211"/>
                  </a:lnTo>
                  <a:lnTo>
                    <a:pt x="1048" y="1213"/>
                  </a:lnTo>
                  <a:lnTo>
                    <a:pt x="1106" y="1202"/>
                  </a:lnTo>
                  <a:lnTo>
                    <a:pt x="1173" y="1171"/>
                  </a:lnTo>
                  <a:lnTo>
                    <a:pt x="1233" y="1121"/>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51" name="Freeform 1323"/>
            <p:cNvSpPr>
              <a:spLocks/>
            </p:cNvSpPr>
            <p:nvPr/>
          </p:nvSpPr>
          <p:spPr bwMode="auto">
            <a:xfrm>
              <a:off x="5242" y="3014"/>
              <a:ext cx="94" cy="80"/>
            </a:xfrm>
            <a:custGeom>
              <a:avLst/>
              <a:gdLst>
                <a:gd name="T0" fmla="*/ 603 w 1406"/>
                <a:gd name="T1" fmla="*/ 734 h 1049"/>
                <a:gd name="T2" fmla="*/ 562 w 1406"/>
                <a:gd name="T3" fmla="*/ 695 h 1049"/>
                <a:gd name="T4" fmla="*/ 517 w 1406"/>
                <a:gd name="T5" fmla="*/ 663 h 1049"/>
                <a:gd name="T6" fmla="*/ 415 w 1406"/>
                <a:gd name="T7" fmla="*/ 612 h 1049"/>
                <a:gd name="T8" fmla="*/ 315 w 1406"/>
                <a:gd name="T9" fmla="*/ 559 h 1049"/>
                <a:gd name="T10" fmla="*/ 229 w 1406"/>
                <a:gd name="T11" fmla="*/ 488 h 1049"/>
                <a:gd name="T12" fmla="*/ 162 w 1406"/>
                <a:gd name="T13" fmla="*/ 384 h 1049"/>
                <a:gd name="T14" fmla="*/ 108 w 1406"/>
                <a:gd name="T15" fmla="*/ 274 h 1049"/>
                <a:gd name="T16" fmla="*/ 43 w 1406"/>
                <a:gd name="T17" fmla="*/ 131 h 1049"/>
                <a:gd name="T18" fmla="*/ 7 w 1406"/>
                <a:gd name="T19" fmla="*/ 68 h 1049"/>
                <a:gd name="T20" fmla="*/ 0 w 1406"/>
                <a:gd name="T21" fmla="*/ 34 h 1049"/>
                <a:gd name="T22" fmla="*/ 4 w 1406"/>
                <a:gd name="T23" fmla="*/ 9 h 1049"/>
                <a:gd name="T24" fmla="*/ 23 w 1406"/>
                <a:gd name="T25" fmla="*/ 0 h 1049"/>
                <a:gd name="T26" fmla="*/ 52 w 1406"/>
                <a:gd name="T27" fmla="*/ 2 h 1049"/>
                <a:gd name="T28" fmla="*/ 146 w 1406"/>
                <a:gd name="T29" fmla="*/ 30 h 1049"/>
                <a:gd name="T30" fmla="*/ 231 w 1406"/>
                <a:gd name="T31" fmla="*/ 71 h 1049"/>
                <a:gd name="T32" fmla="*/ 343 w 1406"/>
                <a:gd name="T33" fmla="*/ 140 h 1049"/>
                <a:gd name="T34" fmla="*/ 517 w 1406"/>
                <a:gd name="T35" fmla="*/ 249 h 1049"/>
                <a:gd name="T36" fmla="*/ 905 w 1406"/>
                <a:gd name="T37" fmla="*/ 502 h 1049"/>
                <a:gd name="T38" fmla="*/ 988 w 1406"/>
                <a:gd name="T39" fmla="*/ 538 h 1049"/>
                <a:gd name="T40" fmla="*/ 1102 w 1406"/>
                <a:gd name="T41" fmla="*/ 570 h 1049"/>
                <a:gd name="T42" fmla="*/ 1290 w 1406"/>
                <a:gd name="T43" fmla="*/ 619 h 1049"/>
                <a:gd name="T44" fmla="*/ 1336 w 1406"/>
                <a:gd name="T45" fmla="*/ 642 h 1049"/>
                <a:gd name="T46" fmla="*/ 1374 w 1406"/>
                <a:gd name="T47" fmla="*/ 672 h 1049"/>
                <a:gd name="T48" fmla="*/ 1399 w 1406"/>
                <a:gd name="T49" fmla="*/ 704 h 1049"/>
                <a:gd name="T50" fmla="*/ 1406 w 1406"/>
                <a:gd name="T51" fmla="*/ 732 h 1049"/>
                <a:gd name="T52" fmla="*/ 1390 w 1406"/>
                <a:gd name="T53" fmla="*/ 766 h 1049"/>
                <a:gd name="T54" fmla="*/ 1362 w 1406"/>
                <a:gd name="T55" fmla="*/ 785 h 1049"/>
                <a:gd name="T56" fmla="*/ 1314 w 1406"/>
                <a:gd name="T57" fmla="*/ 798 h 1049"/>
                <a:gd name="T58" fmla="*/ 1232 w 1406"/>
                <a:gd name="T59" fmla="*/ 824 h 1049"/>
                <a:gd name="T60" fmla="*/ 1169 w 1406"/>
                <a:gd name="T61" fmla="*/ 870 h 1049"/>
                <a:gd name="T62" fmla="*/ 1081 w 1406"/>
                <a:gd name="T63" fmla="*/ 974 h 1049"/>
                <a:gd name="T64" fmla="*/ 1028 w 1406"/>
                <a:gd name="T65" fmla="*/ 1017 h 1049"/>
                <a:gd name="T66" fmla="*/ 967 w 1406"/>
                <a:gd name="T67" fmla="*/ 1043 h 1049"/>
                <a:gd name="T68" fmla="*/ 889 w 1406"/>
                <a:gd name="T69" fmla="*/ 1049 h 1049"/>
                <a:gd name="T70" fmla="*/ 831 w 1406"/>
                <a:gd name="T71" fmla="*/ 1029 h 1049"/>
                <a:gd name="T72" fmla="*/ 800 w 1406"/>
                <a:gd name="T73" fmla="*/ 1004 h 1049"/>
                <a:gd name="T74" fmla="*/ 784 w 1406"/>
                <a:gd name="T75" fmla="*/ 960 h 1049"/>
                <a:gd name="T76" fmla="*/ 768 w 1406"/>
                <a:gd name="T77" fmla="*/ 909 h 1049"/>
                <a:gd name="T78" fmla="*/ 730 w 1406"/>
                <a:gd name="T79" fmla="*/ 863 h 1049"/>
                <a:gd name="T80" fmla="*/ 603 w 1406"/>
                <a:gd name="T81" fmla="*/ 734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06" h="1049">
                  <a:moveTo>
                    <a:pt x="603" y="734"/>
                  </a:moveTo>
                  <a:lnTo>
                    <a:pt x="562" y="695"/>
                  </a:lnTo>
                  <a:lnTo>
                    <a:pt x="517" y="663"/>
                  </a:lnTo>
                  <a:lnTo>
                    <a:pt x="415" y="612"/>
                  </a:lnTo>
                  <a:lnTo>
                    <a:pt x="315" y="559"/>
                  </a:lnTo>
                  <a:lnTo>
                    <a:pt x="229" y="488"/>
                  </a:lnTo>
                  <a:lnTo>
                    <a:pt x="162" y="384"/>
                  </a:lnTo>
                  <a:lnTo>
                    <a:pt x="108" y="274"/>
                  </a:lnTo>
                  <a:lnTo>
                    <a:pt x="43" y="131"/>
                  </a:lnTo>
                  <a:lnTo>
                    <a:pt x="7" y="68"/>
                  </a:lnTo>
                  <a:lnTo>
                    <a:pt x="0" y="34"/>
                  </a:lnTo>
                  <a:lnTo>
                    <a:pt x="4" y="9"/>
                  </a:lnTo>
                  <a:lnTo>
                    <a:pt x="23" y="0"/>
                  </a:lnTo>
                  <a:lnTo>
                    <a:pt x="52" y="2"/>
                  </a:lnTo>
                  <a:lnTo>
                    <a:pt x="146" y="30"/>
                  </a:lnTo>
                  <a:lnTo>
                    <a:pt x="231" y="71"/>
                  </a:lnTo>
                  <a:lnTo>
                    <a:pt x="343" y="140"/>
                  </a:lnTo>
                  <a:lnTo>
                    <a:pt x="517" y="249"/>
                  </a:lnTo>
                  <a:lnTo>
                    <a:pt x="905" y="502"/>
                  </a:lnTo>
                  <a:lnTo>
                    <a:pt x="988" y="538"/>
                  </a:lnTo>
                  <a:lnTo>
                    <a:pt x="1102" y="570"/>
                  </a:lnTo>
                  <a:lnTo>
                    <a:pt x="1290" y="619"/>
                  </a:lnTo>
                  <a:lnTo>
                    <a:pt x="1336" y="642"/>
                  </a:lnTo>
                  <a:lnTo>
                    <a:pt x="1374" y="672"/>
                  </a:lnTo>
                  <a:lnTo>
                    <a:pt x="1399" y="704"/>
                  </a:lnTo>
                  <a:lnTo>
                    <a:pt x="1406" y="732"/>
                  </a:lnTo>
                  <a:lnTo>
                    <a:pt x="1390" y="766"/>
                  </a:lnTo>
                  <a:lnTo>
                    <a:pt x="1362" y="785"/>
                  </a:lnTo>
                  <a:lnTo>
                    <a:pt x="1314" y="798"/>
                  </a:lnTo>
                  <a:lnTo>
                    <a:pt x="1232" y="824"/>
                  </a:lnTo>
                  <a:lnTo>
                    <a:pt x="1169" y="870"/>
                  </a:lnTo>
                  <a:lnTo>
                    <a:pt x="1081" y="974"/>
                  </a:lnTo>
                  <a:lnTo>
                    <a:pt x="1028" y="1017"/>
                  </a:lnTo>
                  <a:lnTo>
                    <a:pt x="967" y="1043"/>
                  </a:lnTo>
                  <a:lnTo>
                    <a:pt x="889" y="1049"/>
                  </a:lnTo>
                  <a:lnTo>
                    <a:pt x="831" y="1029"/>
                  </a:lnTo>
                  <a:lnTo>
                    <a:pt x="800" y="1004"/>
                  </a:lnTo>
                  <a:lnTo>
                    <a:pt x="784" y="960"/>
                  </a:lnTo>
                  <a:lnTo>
                    <a:pt x="768" y="909"/>
                  </a:lnTo>
                  <a:lnTo>
                    <a:pt x="730" y="863"/>
                  </a:lnTo>
                  <a:lnTo>
                    <a:pt x="603" y="73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52" name="Freeform 1324"/>
            <p:cNvSpPr>
              <a:spLocks/>
            </p:cNvSpPr>
            <p:nvPr/>
          </p:nvSpPr>
          <p:spPr bwMode="auto">
            <a:xfrm>
              <a:off x="5252" y="3022"/>
              <a:ext cx="80" cy="69"/>
            </a:xfrm>
            <a:custGeom>
              <a:avLst/>
              <a:gdLst>
                <a:gd name="T0" fmla="*/ 522 w 1211"/>
                <a:gd name="T1" fmla="*/ 625 h 892"/>
                <a:gd name="T2" fmla="*/ 488 w 1211"/>
                <a:gd name="T3" fmla="*/ 590 h 892"/>
                <a:gd name="T4" fmla="*/ 448 w 1211"/>
                <a:gd name="T5" fmla="*/ 564 h 892"/>
                <a:gd name="T6" fmla="*/ 360 w 1211"/>
                <a:gd name="T7" fmla="*/ 521 h 892"/>
                <a:gd name="T8" fmla="*/ 273 w 1211"/>
                <a:gd name="T9" fmla="*/ 477 h 892"/>
                <a:gd name="T10" fmla="*/ 199 w 1211"/>
                <a:gd name="T11" fmla="*/ 415 h 892"/>
                <a:gd name="T12" fmla="*/ 141 w 1211"/>
                <a:gd name="T13" fmla="*/ 327 h 892"/>
                <a:gd name="T14" fmla="*/ 94 w 1211"/>
                <a:gd name="T15" fmla="*/ 232 h 892"/>
                <a:gd name="T16" fmla="*/ 39 w 1211"/>
                <a:gd name="T17" fmla="*/ 113 h 892"/>
                <a:gd name="T18" fmla="*/ 7 w 1211"/>
                <a:gd name="T19" fmla="*/ 60 h 892"/>
                <a:gd name="T20" fmla="*/ 0 w 1211"/>
                <a:gd name="T21" fmla="*/ 30 h 892"/>
                <a:gd name="T22" fmla="*/ 4 w 1211"/>
                <a:gd name="T23" fmla="*/ 10 h 892"/>
                <a:gd name="T24" fmla="*/ 23 w 1211"/>
                <a:gd name="T25" fmla="*/ 0 h 892"/>
                <a:gd name="T26" fmla="*/ 46 w 1211"/>
                <a:gd name="T27" fmla="*/ 2 h 892"/>
                <a:gd name="T28" fmla="*/ 125 w 1211"/>
                <a:gd name="T29" fmla="*/ 26 h 892"/>
                <a:gd name="T30" fmla="*/ 199 w 1211"/>
                <a:gd name="T31" fmla="*/ 60 h 892"/>
                <a:gd name="T32" fmla="*/ 297 w 1211"/>
                <a:gd name="T33" fmla="*/ 120 h 892"/>
                <a:gd name="T34" fmla="*/ 445 w 1211"/>
                <a:gd name="T35" fmla="*/ 212 h 892"/>
                <a:gd name="T36" fmla="*/ 782 w 1211"/>
                <a:gd name="T37" fmla="*/ 429 h 892"/>
                <a:gd name="T38" fmla="*/ 853 w 1211"/>
                <a:gd name="T39" fmla="*/ 458 h 892"/>
                <a:gd name="T40" fmla="*/ 951 w 1211"/>
                <a:gd name="T41" fmla="*/ 487 h 892"/>
                <a:gd name="T42" fmla="*/ 1112 w 1211"/>
                <a:gd name="T43" fmla="*/ 528 h 892"/>
                <a:gd name="T44" fmla="*/ 1151 w 1211"/>
                <a:gd name="T45" fmla="*/ 546 h 892"/>
                <a:gd name="T46" fmla="*/ 1184 w 1211"/>
                <a:gd name="T47" fmla="*/ 574 h 892"/>
                <a:gd name="T48" fmla="*/ 1204 w 1211"/>
                <a:gd name="T49" fmla="*/ 599 h 892"/>
                <a:gd name="T50" fmla="*/ 1211 w 1211"/>
                <a:gd name="T51" fmla="*/ 622 h 892"/>
                <a:gd name="T52" fmla="*/ 1209 w 1211"/>
                <a:gd name="T53" fmla="*/ 636 h 892"/>
                <a:gd name="T54" fmla="*/ 1197 w 1211"/>
                <a:gd name="T55" fmla="*/ 650 h 892"/>
                <a:gd name="T56" fmla="*/ 1133 w 1211"/>
                <a:gd name="T57" fmla="*/ 677 h 892"/>
                <a:gd name="T58" fmla="*/ 1063 w 1211"/>
                <a:gd name="T59" fmla="*/ 700 h 892"/>
                <a:gd name="T60" fmla="*/ 1009 w 1211"/>
                <a:gd name="T61" fmla="*/ 738 h 892"/>
                <a:gd name="T62" fmla="*/ 931 w 1211"/>
                <a:gd name="T63" fmla="*/ 827 h 892"/>
                <a:gd name="T64" fmla="*/ 886 w 1211"/>
                <a:gd name="T65" fmla="*/ 864 h 892"/>
                <a:gd name="T66" fmla="*/ 835 w 1211"/>
                <a:gd name="T67" fmla="*/ 885 h 892"/>
                <a:gd name="T68" fmla="*/ 766 w 1211"/>
                <a:gd name="T69" fmla="*/ 892 h 892"/>
                <a:gd name="T70" fmla="*/ 717 w 1211"/>
                <a:gd name="T71" fmla="*/ 873 h 892"/>
                <a:gd name="T72" fmla="*/ 689 w 1211"/>
                <a:gd name="T73" fmla="*/ 853 h 892"/>
                <a:gd name="T74" fmla="*/ 676 w 1211"/>
                <a:gd name="T75" fmla="*/ 815 h 892"/>
                <a:gd name="T76" fmla="*/ 673 w 1211"/>
                <a:gd name="T77" fmla="*/ 793 h 892"/>
                <a:gd name="T78" fmla="*/ 661 w 1211"/>
                <a:gd name="T79" fmla="*/ 772 h 892"/>
                <a:gd name="T80" fmla="*/ 631 w 1211"/>
                <a:gd name="T81" fmla="*/ 733 h 892"/>
                <a:gd name="T82" fmla="*/ 522 w 1211"/>
                <a:gd name="T83" fmla="*/ 625 h 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11" h="892">
                  <a:moveTo>
                    <a:pt x="522" y="625"/>
                  </a:moveTo>
                  <a:lnTo>
                    <a:pt x="488" y="590"/>
                  </a:lnTo>
                  <a:lnTo>
                    <a:pt x="448" y="564"/>
                  </a:lnTo>
                  <a:lnTo>
                    <a:pt x="360" y="521"/>
                  </a:lnTo>
                  <a:lnTo>
                    <a:pt x="273" y="477"/>
                  </a:lnTo>
                  <a:lnTo>
                    <a:pt x="199" y="415"/>
                  </a:lnTo>
                  <a:lnTo>
                    <a:pt x="141" y="327"/>
                  </a:lnTo>
                  <a:lnTo>
                    <a:pt x="94" y="232"/>
                  </a:lnTo>
                  <a:lnTo>
                    <a:pt x="39" y="113"/>
                  </a:lnTo>
                  <a:lnTo>
                    <a:pt x="7" y="60"/>
                  </a:lnTo>
                  <a:lnTo>
                    <a:pt x="0" y="30"/>
                  </a:lnTo>
                  <a:lnTo>
                    <a:pt x="4" y="10"/>
                  </a:lnTo>
                  <a:lnTo>
                    <a:pt x="23" y="0"/>
                  </a:lnTo>
                  <a:lnTo>
                    <a:pt x="46" y="2"/>
                  </a:lnTo>
                  <a:lnTo>
                    <a:pt x="125" y="26"/>
                  </a:lnTo>
                  <a:lnTo>
                    <a:pt x="199" y="60"/>
                  </a:lnTo>
                  <a:lnTo>
                    <a:pt x="297" y="120"/>
                  </a:lnTo>
                  <a:lnTo>
                    <a:pt x="445" y="212"/>
                  </a:lnTo>
                  <a:lnTo>
                    <a:pt x="782" y="429"/>
                  </a:lnTo>
                  <a:lnTo>
                    <a:pt x="853" y="458"/>
                  </a:lnTo>
                  <a:lnTo>
                    <a:pt x="951" y="487"/>
                  </a:lnTo>
                  <a:lnTo>
                    <a:pt x="1112" y="528"/>
                  </a:lnTo>
                  <a:lnTo>
                    <a:pt x="1151" y="546"/>
                  </a:lnTo>
                  <a:lnTo>
                    <a:pt x="1184" y="574"/>
                  </a:lnTo>
                  <a:lnTo>
                    <a:pt x="1204" y="599"/>
                  </a:lnTo>
                  <a:lnTo>
                    <a:pt x="1211" y="622"/>
                  </a:lnTo>
                  <a:lnTo>
                    <a:pt x="1209" y="636"/>
                  </a:lnTo>
                  <a:lnTo>
                    <a:pt x="1197" y="650"/>
                  </a:lnTo>
                  <a:lnTo>
                    <a:pt x="1133" y="677"/>
                  </a:lnTo>
                  <a:lnTo>
                    <a:pt x="1063" y="700"/>
                  </a:lnTo>
                  <a:lnTo>
                    <a:pt x="1009" y="738"/>
                  </a:lnTo>
                  <a:lnTo>
                    <a:pt x="931" y="827"/>
                  </a:lnTo>
                  <a:lnTo>
                    <a:pt x="886" y="864"/>
                  </a:lnTo>
                  <a:lnTo>
                    <a:pt x="835" y="885"/>
                  </a:lnTo>
                  <a:lnTo>
                    <a:pt x="766" y="892"/>
                  </a:lnTo>
                  <a:lnTo>
                    <a:pt x="717" y="873"/>
                  </a:lnTo>
                  <a:lnTo>
                    <a:pt x="689" y="853"/>
                  </a:lnTo>
                  <a:lnTo>
                    <a:pt x="676" y="815"/>
                  </a:lnTo>
                  <a:lnTo>
                    <a:pt x="673" y="793"/>
                  </a:lnTo>
                  <a:lnTo>
                    <a:pt x="661" y="772"/>
                  </a:lnTo>
                  <a:lnTo>
                    <a:pt x="631" y="733"/>
                  </a:lnTo>
                  <a:lnTo>
                    <a:pt x="522" y="625"/>
                  </a:lnTo>
                  <a:close/>
                </a:path>
              </a:pathLst>
            </a:custGeom>
            <a:solidFill>
              <a:srgbClr val="7373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53" name="Freeform 1325"/>
            <p:cNvSpPr>
              <a:spLocks/>
            </p:cNvSpPr>
            <p:nvPr/>
          </p:nvSpPr>
          <p:spPr bwMode="auto">
            <a:xfrm>
              <a:off x="5261" y="3031"/>
              <a:ext cx="68" cy="56"/>
            </a:xfrm>
            <a:custGeom>
              <a:avLst/>
              <a:gdLst>
                <a:gd name="T0" fmla="*/ 439 w 1019"/>
                <a:gd name="T1" fmla="*/ 512 h 731"/>
                <a:gd name="T2" fmla="*/ 376 w 1019"/>
                <a:gd name="T3" fmla="*/ 461 h 731"/>
                <a:gd name="T4" fmla="*/ 302 w 1019"/>
                <a:gd name="T5" fmla="*/ 427 h 731"/>
                <a:gd name="T6" fmla="*/ 230 w 1019"/>
                <a:gd name="T7" fmla="*/ 390 h 731"/>
                <a:gd name="T8" fmla="*/ 170 w 1019"/>
                <a:gd name="T9" fmla="*/ 339 h 731"/>
                <a:gd name="T10" fmla="*/ 121 w 1019"/>
                <a:gd name="T11" fmla="*/ 266 h 731"/>
                <a:gd name="T12" fmla="*/ 81 w 1019"/>
                <a:gd name="T13" fmla="*/ 189 h 731"/>
                <a:gd name="T14" fmla="*/ 33 w 1019"/>
                <a:gd name="T15" fmla="*/ 92 h 731"/>
                <a:gd name="T16" fmla="*/ 7 w 1019"/>
                <a:gd name="T17" fmla="*/ 49 h 731"/>
                <a:gd name="T18" fmla="*/ 0 w 1019"/>
                <a:gd name="T19" fmla="*/ 24 h 731"/>
                <a:gd name="T20" fmla="*/ 4 w 1019"/>
                <a:gd name="T21" fmla="*/ 7 h 731"/>
                <a:gd name="T22" fmla="*/ 18 w 1019"/>
                <a:gd name="T23" fmla="*/ 0 h 731"/>
                <a:gd name="T24" fmla="*/ 40 w 1019"/>
                <a:gd name="T25" fmla="*/ 0 h 731"/>
                <a:gd name="T26" fmla="*/ 107 w 1019"/>
                <a:gd name="T27" fmla="*/ 22 h 731"/>
                <a:gd name="T28" fmla="*/ 170 w 1019"/>
                <a:gd name="T29" fmla="*/ 49 h 731"/>
                <a:gd name="T30" fmla="*/ 251 w 1019"/>
                <a:gd name="T31" fmla="*/ 97 h 731"/>
                <a:gd name="T32" fmla="*/ 376 w 1019"/>
                <a:gd name="T33" fmla="*/ 173 h 731"/>
                <a:gd name="T34" fmla="*/ 657 w 1019"/>
                <a:gd name="T35" fmla="*/ 350 h 731"/>
                <a:gd name="T36" fmla="*/ 799 w 1019"/>
                <a:gd name="T37" fmla="*/ 397 h 731"/>
                <a:gd name="T38" fmla="*/ 935 w 1019"/>
                <a:gd name="T39" fmla="*/ 431 h 731"/>
                <a:gd name="T40" fmla="*/ 996 w 1019"/>
                <a:gd name="T41" fmla="*/ 470 h 731"/>
                <a:gd name="T42" fmla="*/ 1014 w 1019"/>
                <a:gd name="T43" fmla="*/ 491 h 731"/>
                <a:gd name="T44" fmla="*/ 1019 w 1019"/>
                <a:gd name="T45" fmla="*/ 510 h 731"/>
                <a:gd name="T46" fmla="*/ 1007 w 1019"/>
                <a:gd name="T47" fmla="*/ 533 h 731"/>
                <a:gd name="T48" fmla="*/ 951 w 1019"/>
                <a:gd name="T49" fmla="*/ 555 h 731"/>
                <a:gd name="T50" fmla="*/ 891 w 1019"/>
                <a:gd name="T51" fmla="*/ 574 h 731"/>
                <a:gd name="T52" fmla="*/ 848 w 1019"/>
                <a:gd name="T53" fmla="*/ 606 h 731"/>
                <a:gd name="T54" fmla="*/ 783 w 1019"/>
                <a:gd name="T55" fmla="*/ 678 h 731"/>
                <a:gd name="T56" fmla="*/ 745 w 1019"/>
                <a:gd name="T57" fmla="*/ 707 h 731"/>
                <a:gd name="T58" fmla="*/ 701 w 1019"/>
                <a:gd name="T59" fmla="*/ 725 h 731"/>
                <a:gd name="T60" fmla="*/ 643 w 1019"/>
                <a:gd name="T61" fmla="*/ 731 h 731"/>
                <a:gd name="T62" fmla="*/ 601 w 1019"/>
                <a:gd name="T63" fmla="*/ 716 h 731"/>
                <a:gd name="T64" fmla="*/ 580 w 1019"/>
                <a:gd name="T65" fmla="*/ 698 h 731"/>
                <a:gd name="T66" fmla="*/ 569 w 1019"/>
                <a:gd name="T67" fmla="*/ 668 h 731"/>
                <a:gd name="T68" fmla="*/ 557 w 1019"/>
                <a:gd name="T69" fmla="*/ 632 h 731"/>
                <a:gd name="T70" fmla="*/ 529 w 1019"/>
                <a:gd name="T71" fmla="*/ 599 h 731"/>
                <a:gd name="T72" fmla="*/ 439 w 1019"/>
                <a:gd name="T73" fmla="*/ 512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19" h="731">
                  <a:moveTo>
                    <a:pt x="439" y="512"/>
                  </a:moveTo>
                  <a:lnTo>
                    <a:pt x="376" y="461"/>
                  </a:lnTo>
                  <a:lnTo>
                    <a:pt x="302" y="427"/>
                  </a:lnTo>
                  <a:lnTo>
                    <a:pt x="230" y="390"/>
                  </a:lnTo>
                  <a:lnTo>
                    <a:pt x="170" y="339"/>
                  </a:lnTo>
                  <a:lnTo>
                    <a:pt x="121" y="266"/>
                  </a:lnTo>
                  <a:lnTo>
                    <a:pt x="81" y="189"/>
                  </a:lnTo>
                  <a:lnTo>
                    <a:pt x="33" y="92"/>
                  </a:lnTo>
                  <a:lnTo>
                    <a:pt x="7" y="49"/>
                  </a:lnTo>
                  <a:lnTo>
                    <a:pt x="0" y="24"/>
                  </a:lnTo>
                  <a:lnTo>
                    <a:pt x="4" y="7"/>
                  </a:lnTo>
                  <a:lnTo>
                    <a:pt x="18" y="0"/>
                  </a:lnTo>
                  <a:lnTo>
                    <a:pt x="40" y="0"/>
                  </a:lnTo>
                  <a:lnTo>
                    <a:pt x="107" y="22"/>
                  </a:lnTo>
                  <a:lnTo>
                    <a:pt x="170" y="49"/>
                  </a:lnTo>
                  <a:lnTo>
                    <a:pt x="251" y="97"/>
                  </a:lnTo>
                  <a:lnTo>
                    <a:pt x="376" y="173"/>
                  </a:lnTo>
                  <a:lnTo>
                    <a:pt x="657" y="350"/>
                  </a:lnTo>
                  <a:lnTo>
                    <a:pt x="799" y="397"/>
                  </a:lnTo>
                  <a:lnTo>
                    <a:pt x="935" y="431"/>
                  </a:lnTo>
                  <a:lnTo>
                    <a:pt x="996" y="470"/>
                  </a:lnTo>
                  <a:lnTo>
                    <a:pt x="1014" y="491"/>
                  </a:lnTo>
                  <a:lnTo>
                    <a:pt x="1019" y="510"/>
                  </a:lnTo>
                  <a:lnTo>
                    <a:pt x="1007" y="533"/>
                  </a:lnTo>
                  <a:lnTo>
                    <a:pt x="951" y="555"/>
                  </a:lnTo>
                  <a:lnTo>
                    <a:pt x="891" y="574"/>
                  </a:lnTo>
                  <a:lnTo>
                    <a:pt x="848" y="606"/>
                  </a:lnTo>
                  <a:lnTo>
                    <a:pt x="783" y="678"/>
                  </a:lnTo>
                  <a:lnTo>
                    <a:pt x="745" y="707"/>
                  </a:lnTo>
                  <a:lnTo>
                    <a:pt x="701" y="725"/>
                  </a:lnTo>
                  <a:lnTo>
                    <a:pt x="643" y="731"/>
                  </a:lnTo>
                  <a:lnTo>
                    <a:pt x="601" y="716"/>
                  </a:lnTo>
                  <a:lnTo>
                    <a:pt x="580" y="698"/>
                  </a:lnTo>
                  <a:lnTo>
                    <a:pt x="569" y="668"/>
                  </a:lnTo>
                  <a:lnTo>
                    <a:pt x="557" y="632"/>
                  </a:lnTo>
                  <a:lnTo>
                    <a:pt x="529" y="599"/>
                  </a:lnTo>
                  <a:lnTo>
                    <a:pt x="439" y="51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54" name="Freeform 1326"/>
            <p:cNvSpPr>
              <a:spLocks/>
            </p:cNvSpPr>
            <p:nvPr/>
          </p:nvSpPr>
          <p:spPr bwMode="auto">
            <a:xfrm>
              <a:off x="5270" y="3040"/>
              <a:ext cx="55" cy="44"/>
            </a:xfrm>
            <a:custGeom>
              <a:avLst/>
              <a:gdLst>
                <a:gd name="T0" fmla="*/ 630 w 820"/>
                <a:gd name="T1" fmla="*/ 532 h 576"/>
                <a:gd name="T2" fmla="*/ 683 w 820"/>
                <a:gd name="T3" fmla="*/ 476 h 576"/>
                <a:gd name="T4" fmla="*/ 718 w 820"/>
                <a:gd name="T5" fmla="*/ 451 h 576"/>
                <a:gd name="T6" fmla="*/ 767 w 820"/>
                <a:gd name="T7" fmla="*/ 438 h 576"/>
                <a:gd name="T8" fmla="*/ 811 w 820"/>
                <a:gd name="T9" fmla="*/ 419 h 576"/>
                <a:gd name="T10" fmla="*/ 820 w 820"/>
                <a:gd name="T11" fmla="*/ 401 h 576"/>
                <a:gd name="T12" fmla="*/ 818 w 820"/>
                <a:gd name="T13" fmla="*/ 385 h 576"/>
                <a:gd name="T14" fmla="*/ 802 w 820"/>
                <a:gd name="T15" fmla="*/ 370 h 576"/>
                <a:gd name="T16" fmla="*/ 753 w 820"/>
                <a:gd name="T17" fmla="*/ 341 h 576"/>
                <a:gd name="T18" fmla="*/ 644 w 820"/>
                <a:gd name="T19" fmla="*/ 316 h 576"/>
                <a:gd name="T20" fmla="*/ 530 w 820"/>
                <a:gd name="T21" fmla="*/ 279 h 576"/>
                <a:gd name="T22" fmla="*/ 300 w 820"/>
                <a:gd name="T23" fmla="*/ 138 h 576"/>
                <a:gd name="T24" fmla="*/ 201 w 820"/>
                <a:gd name="T25" fmla="*/ 78 h 576"/>
                <a:gd name="T26" fmla="*/ 85 w 820"/>
                <a:gd name="T27" fmla="*/ 18 h 576"/>
                <a:gd name="T28" fmla="*/ 31 w 820"/>
                <a:gd name="T29" fmla="*/ 2 h 576"/>
                <a:gd name="T30" fmla="*/ 13 w 820"/>
                <a:gd name="T31" fmla="*/ 0 h 576"/>
                <a:gd name="T32" fmla="*/ 0 w 820"/>
                <a:gd name="T33" fmla="*/ 6 h 576"/>
                <a:gd name="T34" fmla="*/ 3 w 820"/>
                <a:gd name="T35" fmla="*/ 39 h 576"/>
                <a:gd name="T36" fmla="*/ 24 w 820"/>
                <a:gd name="T37" fmla="*/ 74 h 576"/>
                <a:gd name="T38" fmla="*/ 61 w 820"/>
                <a:gd name="T39" fmla="*/ 150 h 576"/>
                <a:gd name="T40" fmla="*/ 94 w 820"/>
                <a:gd name="T41" fmla="*/ 209 h 576"/>
                <a:gd name="T42" fmla="*/ 133 w 820"/>
                <a:gd name="T43" fmla="*/ 268 h 576"/>
                <a:gd name="T44" fmla="*/ 184 w 820"/>
                <a:gd name="T45" fmla="*/ 306 h 576"/>
                <a:gd name="T46" fmla="*/ 242 w 820"/>
                <a:gd name="T47" fmla="*/ 336 h 576"/>
                <a:gd name="T48" fmla="*/ 302 w 820"/>
                <a:gd name="T49" fmla="*/ 364 h 576"/>
                <a:gd name="T50" fmla="*/ 354 w 820"/>
                <a:gd name="T51" fmla="*/ 403 h 576"/>
                <a:gd name="T52" fmla="*/ 426 w 820"/>
                <a:gd name="T53" fmla="*/ 472 h 576"/>
                <a:gd name="T54" fmla="*/ 448 w 820"/>
                <a:gd name="T55" fmla="*/ 497 h 576"/>
                <a:gd name="T56" fmla="*/ 456 w 820"/>
                <a:gd name="T57" fmla="*/ 525 h 576"/>
                <a:gd name="T58" fmla="*/ 468 w 820"/>
                <a:gd name="T59" fmla="*/ 551 h 576"/>
                <a:gd name="T60" fmla="*/ 484 w 820"/>
                <a:gd name="T61" fmla="*/ 564 h 576"/>
                <a:gd name="T62" fmla="*/ 519 w 820"/>
                <a:gd name="T63" fmla="*/ 576 h 576"/>
                <a:gd name="T64" fmla="*/ 565 w 820"/>
                <a:gd name="T65" fmla="*/ 571 h 576"/>
                <a:gd name="T66" fmla="*/ 630 w 820"/>
                <a:gd name="T67" fmla="*/ 532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20" h="576">
                  <a:moveTo>
                    <a:pt x="630" y="532"/>
                  </a:moveTo>
                  <a:lnTo>
                    <a:pt x="683" y="476"/>
                  </a:lnTo>
                  <a:lnTo>
                    <a:pt x="718" y="451"/>
                  </a:lnTo>
                  <a:lnTo>
                    <a:pt x="767" y="438"/>
                  </a:lnTo>
                  <a:lnTo>
                    <a:pt x="811" y="419"/>
                  </a:lnTo>
                  <a:lnTo>
                    <a:pt x="820" y="401"/>
                  </a:lnTo>
                  <a:lnTo>
                    <a:pt x="818" y="385"/>
                  </a:lnTo>
                  <a:lnTo>
                    <a:pt x="802" y="370"/>
                  </a:lnTo>
                  <a:lnTo>
                    <a:pt x="753" y="341"/>
                  </a:lnTo>
                  <a:lnTo>
                    <a:pt x="644" y="316"/>
                  </a:lnTo>
                  <a:lnTo>
                    <a:pt x="530" y="279"/>
                  </a:lnTo>
                  <a:lnTo>
                    <a:pt x="300" y="138"/>
                  </a:lnTo>
                  <a:lnTo>
                    <a:pt x="201" y="78"/>
                  </a:lnTo>
                  <a:lnTo>
                    <a:pt x="85" y="18"/>
                  </a:lnTo>
                  <a:lnTo>
                    <a:pt x="31" y="2"/>
                  </a:lnTo>
                  <a:lnTo>
                    <a:pt x="13" y="0"/>
                  </a:lnTo>
                  <a:lnTo>
                    <a:pt x="0" y="6"/>
                  </a:lnTo>
                  <a:lnTo>
                    <a:pt x="3" y="39"/>
                  </a:lnTo>
                  <a:lnTo>
                    <a:pt x="24" y="74"/>
                  </a:lnTo>
                  <a:lnTo>
                    <a:pt x="61" y="150"/>
                  </a:lnTo>
                  <a:lnTo>
                    <a:pt x="94" y="209"/>
                  </a:lnTo>
                  <a:lnTo>
                    <a:pt x="133" y="268"/>
                  </a:lnTo>
                  <a:lnTo>
                    <a:pt x="184" y="306"/>
                  </a:lnTo>
                  <a:lnTo>
                    <a:pt x="242" y="336"/>
                  </a:lnTo>
                  <a:lnTo>
                    <a:pt x="302" y="364"/>
                  </a:lnTo>
                  <a:lnTo>
                    <a:pt x="354" y="403"/>
                  </a:lnTo>
                  <a:lnTo>
                    <a:pt x="426" y="472"/>
                  </a:lnTo>
                  <a:lnTo>
                    <a:pt x="448" y="497"/>
                  </a:lnTo>
                  <a:lnTo>
                    <a:pt x="456" y="525"/>
                  </a:lnTo>
                  <a:lnTo>
                    <a:pt x="468" y="551"/>
                  </a:lnTo>
                  <a:lnTo>
                    <a:pt x="484" y="564"/>
                  </a:lnTo>
                  <a:lnTo>
                    <a:pt x="519" y="576"/>
                  </a:lnTo>
                  <a:lnTo>
                    <a:pt x="565" y="571"/>
                  </a:lnTo>
                  <a:lnTo>
                    <a:pt x="630" y="53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55" name="Freeform 1327"/>
            <p:cNvSpPr>
              <a:spLocks/>
            </p:cNvSpPr>
            <p:nvPr/>
          </p:nvSpPr>
          <p:spPr bwMode="auto">
            <a:xfrm>
              <a:off x="5066" y="3288"/>
              <a:ext cx="75" cy="78"/>
            </a:xfrm>
            <a:custGeom>
              <a:avLst/>
              <a:gdLst>
                <a:gd name="T0" fmla="*/ 0 w 1121"/>
                <a:gd name="T1" fmla="*/ 215 h 1019"/>
                <a:gd name="T2" fmla="*/ 77 w 1121"/>
                <a:gd name="T3" fmla="*/ 180 h 1019"/>
                <a:gd name="T4" fmla="*/ 144 w 1121"/>
                <a:gd name="T5" fmla="*/ 162 h 1019"/>
                <a:gd name="T6" fmla="*/ 179 w 1121"/>
                <a:gd name="T7" fmla="*/ 162 h 1019"/>
                <a:gd name="T8" fmla="*/ 207 w 1121"/>
                <a:gd name="T9" fmla="*/ 169 h 1019"/>
                <a:gd name="T10" fmla="*/ 248 w 1121"/>
                <a:gd name="T11" fmla="*/ 192 h 1019"/>
                <a:gd name="T12" fmla="*/ 281 w 1121"/>
                <a:gd name="T13" fmla="*/ 224 h 1019"/>
                <a:gd name="T14" fmla="*/ 351 w 1121"/>
                <a:gd name="T15" fmla="*/ 318 h 1019"/>
                <a:gd name="T16" fmla="*/ 456 w 1121"/>
                <a:gd name="T17" fmla="*/ 454 h 1019"/>
                <a:gd name="T18" fmla="*/ 632 w 1121"/>
                <a:gd name="T19" fmla="*/ 637 h 1019"/>
                <a:gd name="T20" fmla="*/ 959 w 1121"/>
                <a:gd name="T21" fmla="*/ 922 h 1019"/>
                <a:gd name="T22" fmla="*/ 1040 w 1121"/>
                <a:gd name="T23" fmla="*/ 984 h 1019"/>
                <a:gd name="T24" fmla="*/ 1121 w 1121"/>
                <a:gd name="T25" fmla="*/ 1019 h 1019"/>
                <a:gd name="T26" fmla="*/ 1031 w 1121"/>
                <a:gd name="T27" fmla="*/ 945 h 1019"/>
                <a:gd name="T28" fmla="*/ 671 w 1121"/>
                <a:gd name="T29" fmla="*/ 629 h 1019"/>
                <a:gd name="T30" fmla="*/ 559 w 1121"/>
                <a:gd name="T31" fmla="*/ 526 h 1019"/>
                <a:gd name="T32" fmla="*/ 429 w 1121"/>
                <a:gd name="T33" fmla="*/ 376 h 1019"/>
                <a:gd name="T34" fmla="*/ 258 w 1121"/>
                <a:gd name="T35" fmla="*/ 143 h 1019"/>
                <a:gd name="T36" fmla="*/ 232 w 1121"/>
                <a:gd name="T37" fmla="*/ 56 h 1019"/>
                <a:gd name="T38" fmla="*/ 216 w 1121"/>
                <a:gd name="T39" fmla="*/ 7 h 1019"/>
                <a:gd name="T40" fmla="*/ 214 w 1121"/>
                <a:gd name="T41" fmla="*/ 0 h 1019"/>
                <a:gd name="T42" fmla="*/ 212 w 1121"/>
                <a:gd name="T43" fmla="*/ 9 h 1019"/>
                <a:gd name="T44" fmla="*/ 207 w 1121"/>
                <a:gd name="T45" fmla="*/ 42 h 1019"/>
                <a:gd name="T46" fmla="*/ 183 w 1121"/>
                <a:gd name="T47" fmla="*/ 77 h 1019"/>
                <a:gd name="T48" fmla="*/ 111 w 1121"/>
                <a:gd name="T49" fmla="*/ 143 h 1019"/>
                <a:gd name="T50" fmla="*/ 0 w 1121"/>
                <a:gd name="T51" fmla="*/ 215 h 10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21" h="1019">
                  <a:moveTo>
                    <a:pt x="0" y="215"/>
                  </a:moveTo>
                  <a:lnTo>
                    <a:pt x="77" y="180"/>
                  </a:lnTo>
                  <a:lnTo>
                    <a:pt x="144" y="162"/>
                  </a:lnTo>
                  <a:lnTo>
                    <a:pt x="179" y="162"/>
                  </a:lnTo>
                  <a:lnTo>
                    <a:pt x="207" y="169"/>
                  </a:lnTo>
                  <a:lnTo>
                    <a:pt x="248" y="192"/>
                  </a:lnTo>
                  <a:lnTo>
                    <a:pt x="281" y="224"/>
                  </a:lnTo>
                  <a:lnTo>
                    <a:pt x="351" y="318"/>
                  </a:lnTo>
                  <a:lnTo>
                    <a:pt x="456" y="454"/>
                  </a:lnTo>
                  <a:lnTo>
                    <a:pt x="632" y="637"/>
                  </a:lnTo>
                  <a:lnTo>
                    <a:pt x="959" y="922"/>
                  </a:lnTo>
                  <a:lnTo>
                    <a:pt x="1040" y="984"/>
                  </a:lnTo>
                  <a:lnTo>
                    <a:pt x="1121" y="1019"/>
                  </a:lnTo>
                  <a:lnTo>
                    <a:pt x="1031" y="945"/>
                  </a:lnTo>
                  <a:lnTo>
                    <a:pt x="671" y="629"/>
                  </a:lnTo>
                  <a:lnTo>
                    <a:pt x="559" y="526"/>
                  </a:lnTo>
                  <a:lnTo>
                    <a:pt x="429" y="376"/>
                  </a:lnTo>
                  <a:lnTo>
                    <a:pt x="258" y="143"/>
                  </a:lnTo>
                  <a:lnTo>
                    <a:pt x="232" y="56"/>
                  </a:lnTo>
                  <a:lnTo>
                    <a:pt x="216" y="7"/>
                  </a:lnTo>
                  <a:lnTo>
                    <a:pt x="214" y="0"/>
                  </a:lnTo>
                  <a:lnTo>
                    <a:pt x="212" y="9"/>
                  </a:lnTo>
                  <a:lnTo>
                    <a:pt x="207" y="42"/>
                  </a:lnTo>
                  <a:lnTo>
                    <a:pt x="183" y="77"/>
                  </a:lnTo>
                  <a:lnTo>
                    <a:pt x="111" y="143"/>
                  </a:lnTo>
                  <a:lnTo>
                    <a:pt x="0" y="2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56" name="Freeform 1328"/>
            <p:cNvSpPr>
              <a:spLocks/>
            </p:cNvSpPr>
            <p:nvPr/>
          </p:nvSpPr>
          <p:spPr bwMode="auto">
            <a:xfrm>
              <a:off x="5642" y="3577"/>
              <a:ext cx="65" cy="82"/>
            </a:xfrm>
            <a:custGeom>
              <a:avLst/>
              <a:gdLst>
                <a:gd name="T0" fmla="*/ 982 w 982"/>
                <a:gd name="T1" fmla="*/ 0 h 1072"/>
                <a:gd name="T2" fmla="*/ 955 w 982"/>
                <a:gd name="T3" fmla="*/ 74 h 1072"/>
                <a:gd name="T4" fmla="*/ 875 w 982"/>
                <a:gd name="T5" fmla="*/ 254 h 1072"/>
                <a:gd name="T6" fmla="*/ 822 w 982"/>
                <a:gd name="T7" fmla="*/ 364 h 1072"/>
                <a:gd name="T8" fmla="*/ 757 w 982"/>
                <a:gd name="T9" fmla="*/ 477 h 1072"/>
                <a:gd name="T10" fmla="*/ 685 w 982"/>
                <a:gd name="T11" fmla="*/ 583 h 1072"/>
                <a:gd name="T12" fmla="*/ 606 w 982"/>
                <a:gd name="T13" fmla="*/ 675 h 1072"/>
                <a:gd name="T14" fmla="*/ 527 w 982"/>
                <a:gd name="T15" fmla="*/ 744 h 1072"/>
                <a:gd name="T16" fmla="*/ 434 w 982"/>
                <a:gd name="T17" fmla="*/ 815 h 1072"/>
                <a:gd name="T18" fmla="*/ 234 w 982"/>
                <a:gd name="T19" fmla="*/ 943 h 1072"/>
                <a:gd name="T20" fmla="*/ 0 w 982"/>
                <a:gd name="T21" fmla="*/ 1072 h 1072"/>
                <a:gd name="T22" fmla="*/ 225 w 982"/>
                <a:gd name="T23" fmla="*/ 912 h 1072"/>
                <a:gd name="T24" fmla="*/ 416 w 982"/>
                <a:gd name="T25" fmla="*/ 769 h 1072"/>
                <a:gd name="T26" fmla="*/ 576 w 982"/>
                <a:gd name="T27" fmla="*/ 634 h 1072"/>
                <a:gd name="T28" fmla="*/ 641 w 982"/>
                <a:gd name="T29" fmla="*/ 559 h 1072"/>
                <a:gd name="T30" fmla="*/ 711 w 982"/>
                <a:gd name="T31" fmla="*/ 466 h 1072"/>
                <a:gd name="T32" fmla="*/ 843 w 982"/>
                <a:gd name="T33" fmla="*/ 256 h 1072"/>
                <a:gd name="T34" fmla="*/ 982 w 982"/>
                <a:gd name="T35" fmla="*/ 0 h 1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2" h="1072">
                  <a:moveTo>
                    <a:pt x="982" y="0"/>
                  </a:moveTo>
                  <a:lnTo>
                    <a:pt x="955" y="74"/>
                  </a:lnTo>
                  <a:lnTo>
                    <a:pt x="875" y="254"/>
                  </a:lnTo>
                  <a:lnTo>
                    <a:pt x="822" y="364"/>
                  </a:lnTo>
                  <a:lnTo>
                    <a:pt x="757" y="477"/>
                  </a:lnTo>
                  <a:lnTo>
                    <a:pt x="685" y="583"/>
                  </a:lnTo>
                  <a:lnTo>
                    <a:pt x="606" y="675"/>
                  </a:lnTo>
                  <a:lnTo>
                    <a:pt x="527" y="744"/>
                  </a:lnTo>
                  <a:lnTo>
                    <a:pt x="434" y="815"/>
                  </a:lnTo>
                  <a:lnTo>
                    <a:pt x="234" y="943"/>
                  </a:lnTo>
                  <a:lnTo>
                    <a:pt x="0" y="1072"/>
                  </a:lnTo>
                  <a:lnTo>
                    <a:pt x="225" y="912"/>
                  </a:lnTo>
                  <a:lnTo>
                    <a:pt x="416" y="769"/>
                  </a:lnTo>
                  <a:lnTo>
                    <a:pt x="576" y="634"/>
                  </a:lnTo>
                  <a:lnTo>
                    <a:pt x="641" y="559"/>
                  </a:lnTo>
                  <a:lnTo>
                    <a:pt x="711" y="466"/>
                  </a:lnTo>
                  <a:lnTo>
                    <a:pt x="843" y="256"/>
                  </a:lnTo>
                  <a:lnTo>
                    <a:pt x="98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57" name="Freeform 1329"/>
            <p:cNvSpPr>
              <a:spLocks/>
            </p:cNvSpPr>
            <p:nvPr/>
          </p:nvSpPr>
          <p:spPr bwMode="auto">
            <a:xfrm>
              <a:off x="5299" y="3082"/>
              <a:ext cx="29" cy="22"/>
            </a:xfrm>
            <a:custGeom>
              <a:avLst/>
              <a:gdLst>
                <a:gd name="T0" fmla="*/ 428 w 428"/>
                <a:gd name="T1" fmla="*/ 0 h 294"/>
                <a:gd name="T2" fmla="*/ 356 w 428"/>
                <a:gd name="T3" fmla="*/ 70 h 294"/>
                <a:gd name="T4" fmla="*/ 242 w 428"/>
                <a:gd name="T5" fmla="*/ 161 h 294"/>
                <a:gd name="T6" fmla="*/ 114 w 428"/>
                <a:gd name="T7" fmla="*/ 242 h 294"/>
                <a:gd name="T8" fmla="*/ 0 w 428"/>
                <a:gd name="T9" fmla="*/ 294 h 294"/>
              </a:gdLst>
              <a:ahLst/>
              <a:cxnLst>
                <a:cxn ang="0">
                  <a:pos x="T0" y="T1"/>
                </a:cxn>
                <a:cxn ang="0">
                  <a:pos x="T2" y="T3"/>
                </a:cxn>
                <a:cxn ang="0">
                  <a:pos x="T4" y="T5"/>
                </a:cxn>
                <a:cxn ang="0">
                  <a:pos x="T6" y="T7"/>
                </a:cxn>
                <a:cxn ang="0">
                  <a:pos x="T8" y="T9"/>
                </a:cxn>
              </a:cxnLst>
              <a:rect l="0" t="0" r="r" b="b"/>
              <a:pathLst>
                <a:path w="428" h="294">
                  <a:moveTo>
                    <a:pt x="428" y="0"/>
                  </a:moveTo>
                  <a:lnTo>
                    <a:pt x="356" y="70"/>
                  </a:lnTo>
                  <a:lnTo>
                    <a:pt x="242" y="161"/>
                  </a:lnTo>
                  <a:lnTo>
                    <a:pt x="114" y="242"/>
                  </a:lnTo>
                  <a:lnTo>
                    <a:pt x="0" y="294"/>
                  </a:lnTo>
                </a:path>
              </a:pathLst>
            </a:custGeom>
            <a:noFill/>
            <a:ln w="1588">
              <a:solidFill>
                <a:srgbClr val="2626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58" name="Freeform 1330"/>
            <p:cNvSpPr>
              <a:spLocks/>
            </p:cNvSpPr>
            <p:nvPr/>
          </p:nvSpPr>
          <p:spPr bwMode="auto">
            <a:xfrm>
              <a:off x="5166" y="3105"/>
              <a:ext cx="140" cy="97"/>
            </a:xfrm>
            <a:custGeom>
              <a:avLst/>
              <a:gdLst>
                <a:gd name="T0" fmla="*/ 2037 w 2090"/>
                <a:gd name="T1" fmla="*/ 237 h 1267"/>
                <a:gd name="T2" fmla="*/ 1990 w 2090"/>
                <a:gd name="T3" fmla="*/ 306 h 1267"/>
                <a:gd name="T4" fmla="*/ 1941 w 2090"/>
                <a:gd name="T5" fmla="*/ 348 h 1267"/>
                <a:gd name="T6" fmla="*/ 1867 w 2090"/>
                <a:gd name="T7" fmla="*/ 383 h 1267"/>
                <a:gd name="T8" fmla="*/ 1791 w 2090"/>
                <a:gd name="T9" fmla="*/ 426 h 1267"/>
                <a:gd name="T10" fmla="*/ 1674 w 2090"/>
                <a:gd name="T11" fmla="*/ 512 h 1267"/>
                <a:gd name="T12" fmla="*/ 1415 w 2090"/>
                <a:gd name="T13" fmla="*/ 716 h 1267"/>
                <a:gd name="T14" fmla="*/ 1298 w 2090"/>
                <a:gd name="T15" fmla="*/ 792 h 1267"/>
                <a:gd name="T16" fmla="*/ 1180 w 2090"/>
                <a:gd name="T17" fmla="*/ 843 h 1267"/>
                <a:gd name="T18" fmla="*/ 1061 w 2090"/>
                <a:gd name="T19" fmla="*/ 885 h 1267"/>
                <a:gd name="T20" fmla="*/ 951 w 2090"/>
                <a:gd name="T21" fmla="*/ 933 h 1267"/>
                <a:gd name="T22" fmla="*/ 846 w 2090"/>
                <a:gd name="T23" fmla="*/ 1000 h 1267"/>
                <a:gd name="T24" fmla="*/ 723 w 2090"/>
                <a:gd name="T25" fmla="*/ 1085 h 1267"/>
                <a:gd name="T26" fmla="*/ 551 w 2090"/>
                <a:gd name="T27" fmla="*/ 1177 h 1267"/>
                <a:gd name="T28" fmla="*/ 300 w 2090"/>
                <a:gd name="T29" fmla="*/ 1267 h 1267"/>
                <a:gd name="T30" fmla="*/ 0 w 2090"/>
                <a:gd name="T31" fmla="*/ 843 h 1267"/>
                <a:gd name="T32" fmla="*/ 163 w 2090"/>
                <a:gd name="T33" fmla="*/ 779 h 1267"/>
                <a:gd name="T34" fmla="*/ 345 w 2090"/>
                <a:gd name="T35" fmla="*/ 1007 h 1267"/>
                <a:gd name="T36" fmla="*/ 593 w 2090"/>
                <a:gd name="T37" fmla="*/ 921 h 1267"/>
                <a:gd name="T38" fmla="*/ 765 w 2090"/>
                <a:gd name="T39" fmla="*/ 838 h 1267"/>
                <a:gd name="T40" fmla="*/ 990 w 2090"/>
                <a:gd name="T41" fmla="*/ 700 h 1267"/>
                <a:gd name="T42" fmla="*/ 1101 w 2090"/>
                <a:gd name="T43" fmla="*/ 652 h 1267"/>
                <a:gd name="T44" fmla="*/ 1217 w 2090"/>
                <a:gd name="T45" fmla="*/ 610 h 1267"/>
                <a:gd name="T46" fmla="*/ 1336 w 2090"/>
                <a:gd name="T47" fmla="*/ 560 h 1267"/>
                <a:gd name="T48" fmla="*/ 1454 w 2090"/>
                <a:gd name="T49" fmla="*/ 481 h 1267"/>
                <a:gd name="T50" fmla="*/ 1714 w 2090"/>
                <a:gd name="T51" fmla="*/ 277 h 1267"/>
                <a:gd name="T52" fmla="*/ 1830 w 2090"/>
                <a:gd name="T53" fmla="*/ 194 h 1267"/>
                <a:gd name="T54" fmla="*/ 1905 w 2090"/>
                <a:gd name="T55" fmla="*/ 150 h 1267"/>
                <a:gd name="T56" fmla="*/ 1976 w 2090"/>
                <a:gd name="T57" fmla="*/ 97 h 1267"/>
                <a:gd name="T58" fmla="*/ 2090 w 2090"/>
                <a:gd name="T59" fmla="*/ 0 h 1267"/>
                <a:gd name="T60" fmla="*/ 2088 w 2090"/>
                <a:gd name="T61" fmla="*/ 76 h 1267"/>
                <a:gd name="T62" fmla="*/ 2071 w 2090"/>
                <a:gd name="T63" fmla="*/ 152 h 1267"/>
                <a:gd name="T64" fmla="*/ 2037 w 2090"/>
                <a:gd name="T65" fmla="*/ 237 h 1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90" h="1267">
                  <a:moveTo>
                    <a:pt x="2037" y="237"/>
                  </a:moveTo>
                  <a:lnTo>
                    <a:pt x="1990" y="306"/>
                  </a:lnTo>
                  <a:lnTo>
                    <a:pt x="1941" y="348"/>
                  </a:lnTo>
                  <a:lnTo>
                    <a:pt x="1867" y="383"/>
                  </a:lnTo>
                  <a:lnTo>
                    <a:pt x="1791" y="426"/>
                  </a:lnTo>
                  <a:lnTo>
                    <a:pt x="1674" y="512"/>
                  </a:lnTo>
                  <a:lnTo>
                    <a:pt x="1415" y="716"/>
                  </a:lnTo>
                  <a:lnTo>
                    <a:pt x="1298" y="792"/>
                  </a:lnTo>
                  <a:lnTo>
                    <a:pt x="1180" y="843"/>
                  </a:lnTo>
                  <a:lnTo>
                    <a:pt x="1061" y="885"/>
                  </a:lnTo>
                  <a:lnTo>
                    <a:pt x="951" y="933"/>
                  </a:lnTo>
                  <a:lnTo>
                    <a:pt x="846" y="1000"/>
                  </a:lnTo>
                  <a:lnTo>
                    <a:pt x="723" y="1085"/>
                  </a:lnTo>
                  <a:lnTo>
                    <a:pt x="551" y="1177"/>
                  </a:lnTo>
                  <a:lnTo>
                    <a:pt x="300" y="1267"/>
                  </a:lnTo>
                  <a:lnTo>
                    <a:pt x="0" y="843"/>
                  </a:lnTo>
                  <a:lnTo>
                    <a:pt x="163" y="779"/>
                  </a:lnTo>
                  <a:lnTo>
                    <a:pt x="345" y="1007"/>
                  </a:lnTo>
                  <a:lnTo>
                    <a:pt x="593" y="921"/>
                  </a:lnTo>
                  <a:lnTo>
                    <a:pt x="765" y="838"/>
                  </a:lnTo>
                  <a:lnTo>
                    <a:pt x="990" y="700"/>
                  </a:lnTo>
                  <a:lnTo>
                    <a:pt x="1101" y="652"/>
                  </a:lnTo>
                  <a:lnTo>
                    <a:pt x="1217" y="610"/>
                  </a:lnTo>
                  <a:lnTo>
                    <a:pt x="1336" y="560"/>
                  </a:lnTo>
                  <a:lnTo>
                    <a:pt x="1454" y="481"/>
                  </a:lnTo>
                  <a:lnTo>
                    <a:pt x="1714" y="277"/>
                  </a:lnTo>
                  <a:lnTo>
                    <a:pt x="1830" y="194"/>
                  </a:lnTo>
                  <a:lnTo>
                    <a:pt x="1905" y="150"/>
                  </a:lnTo>
                  <a:lnTo>
                    <a:pt x="1976" y="97"/>
                  </a:lnTo>
                  <a:lnTo>
                    <a:pt x="2090" y="0"/>
                  </a:lnTo>
                  <a:lnTo>
                    <a:pt x="2088" y="76"/>
                  </a:lnTo>
                  <a:lnTo>
                    <a:pt x="2071" y="152"/>
                  </a:lnTo>
                  <a:lnTo>
                    <a:pt x="2037" y="237"/>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59" name="Freeform 1331"/>
            <p:cNvSpPr>
              <a:spLocks/>
            </p:cNvSpPr>
            <p:nvPr/>
          </p:nvSpPr>
          <p:spPr bwMode="auto">
            <a:xfrm>
              <a:off x="5017" y="2992"/>
              <a:ext cx="161" cy="204"/>
            </a:xfrm>
            <a:custGeom>
              <a:avLst/>
              <a:gdLst>
                <a:gd name="T0" fmla="*/ 2411 w 2411"/>
                <a:gd name="T1" fmla="*/ 2251 h 2649"/>
                <a:gd name="T2" fmla="*/ 2279 w 2411"/>
                <a:gd name="T3" fmla="*/ 2292 h 2649"/>
                <a:gd name="T4" fmla="*/ 2158 w 2411"/>
                <a:gd name="T5" fmla="*/ 2350 h 2649"/>
                <a:gd name="T6" fmla="*/ 2049 w 2411"/>
                <a:gd name="T7" fmla="*/ 2416 h 2649"/>
                <a:gd name="T8" fmla="*/ 1954 w 2411"/>
                <a:gd name="T9" fmla="*/ 2484 h 2649"/>
                <a:gd name="T10" fmla="*/ 1817 w 2411"/>
                <a:gd name="T11" fmla="*/ 2599 h 2649"/>
                <a:gd name="T12" fmla="*/ 1766 w 2411"/>
                <a:gd name="T13" fmla="*/ 2649 h 2649"/>
                <a:gd name="T14" fmla="*/ 1726 w 2411"/>
                <a:gd name="T15" fmla="*/ 2567 h 2649"/>
                <a:gd name="T16" fmla="*/ 1654 w 2411"/>
                <a:gd name="T17" fmla="*/ 2454 h 2649"/>
                <a:gd name="T18" fmla="*/ 1437 w 2411"/>
                <a:gd name="T19" fmla="*/ 2154 h 2649"/>
                <a:gd name="T20" fmla="*/ 835 w 2411"/>
                <a:gd name="T21" fmla="*/ 1406 h 2649"/>
                <a:gd name="T22" fmla="*/ 257 w 2411"/>
                <a:gd name="T23" fmla="*/ 721 h 2649"/>
                <a:gd name="T24" fmla="*/ 0 w 2411"/>
                <a:gd name="T25" fmla="*/ 422 h 2649"/>
                <a:gd name="T26" fmla="*/ 60 w 2411"/>
                <a:gd name="T27" fmla="*/ 350 h 2649"/>
                <a:gd name="T28" fmla="*/ 155 w 2411"/>
                <a:gd name="T29" fmla="*/ 279 h 2649"/>
                <a:gd name="T30" fmla="*/ 271 w 2411"/>
                <a:gd name="T31" fmla="*/ 208 h 2649"/>
                <a:gd name="T32" fmla="*/ 394 w 2411"/>
                <a:gd name="T33" fmla="*/ 143 h 2649"/>
                <a:gd name="T34" fmla="*/ 614 w 2411"/>
                <a:gd name="T35" fmla="*/ 39 h 2649"/>
                <a:gd name="T36" fmla="*/ 710 w 2411"/>
                <a:gd name="T37" fmla="*/ 0 h 2649"/>
                <a:gd name="T38" fmla="*/ 2411 w 2411"/>
                <a:gd name="T39" fmla="*/ 2251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1" h="2649">
                  <a:moveTo>
                    <a:pt x="2411" y="2251"/>
                  </a:moveTo>
                  <a:lnTo>
                    <a:pt x="2279" y="2292"/>
                  </a:lnTo>
                  <a:lnTo>
                    <a:pt x="2158" y="2350"/>
                  </a:lnTo>
                  <a:lnTo>
                    <a:pt x="2049" y="2416"/>
                  </a:lnTo>
                  <a:lnTo>
                    <a:pt x="1954" y="2484"/>
                  </a:lnTo>
                  <a:lnTo>
                    <a:pt x="1817" y="2599"/>
                  </a:lnTo>
                  <a:lnTo>
                    <a:pt x="1766" y="2649"/>
                  </a:lnTo>
                  <a:lnTo>
                    <a:pt x="1726" y="2567"/>
                  </a:lnTo>
                  <a:lnTo>
                    <a:pt x="1654" y="2454"/>
                  </a:lnTo>
                  <a:lnTo>
                    <a:pt x="1437" y="2154"/>
                  </a:lnTo>
                  <a:lnTo>
                    <a:pt x="835" y="1406"/>
                  </a:lnTo>
                  <a:lnTo>
                    <a:pt x="257" y="721"/>
                  </a:lnTo>
                  <a:lnTo>
                    <a:pt x="0" y="422"/>
                  </a:lnTo>
                  <a:lnTo>
                    <a:pt x="60" y="350"/>
                  </a:lnTo>
                  <a:lnTo>
                    <a:pt x="155" y="279"/>
                  </a:lnTo>
                  <a:lnTo>
                    <a:pt x="271" y="208"/>
                  </a:lnTo>
                  <a:lnTo>
                    <a:pt x="394" y="143"/>
                  </a:lnTo>
                  <a:lnTo>
                    <a:pt x="614" y="39"/>
                  </a:lnTo>
                  <a:lnTo>
                    <a:pt x="710" y="0"/>
                  </a:lnTo>
                  <a:lnTo>
                    <a:pt x="2411" y="2251"/>
                  </a:lnTo>
                  <a:close/>
                </a:path>
              </a:pathLst>
            </a:custGeom>
            <a:solidFill>
              <a:srgbClr val="4D4D4D"/>
            </a:solidFill>
            <a:ln w="1588">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60" name="Line 1332"/>
            <p:cNvSpPr>
              <a:spLocks noChangeShapeType="1"/>
            </p:cNvSpPr>
            <p:nvPr/>
          </p:nvSpPr>
          <p:spPr bwMode="auto">
            <a:xfrm>
              <a:off x="5063" y="2994"/>
              <a:ext cx="114" cy="17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61" name="Line 1333"/>
            <p:cNvSpPr>
              <a:spLocks noChangeShapeType="1"/>
            </p:cNvSpPr>
            <p:nvPr/>
          </p:nvSpPr>
          <p:spPr bwMode="auto">
            <a:xfrm flipH="1" flipV="1">
              <a:off x="5062" y="2994"/>
              <a:ext cx="114" cy="17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62" name="Freeform 1334"/>
            <p:cNvSpPr>
              <a:spLocks/>
            </p:cNvSpPr>
            <p:nvPr/>
          </p:nvSpPr>
          <p:spPr bwMode="auto">
            <a:xfrm>
              <a:off x="5061" y="2995"/>
              <a:ext cx="114" cy="170"/>
            </a:xfrm>
            <a:custGeom>
              <a:avLst/>
              <a:gdLst>
                <a:gd name="T0" fmla="*/ 1704 w 1704"/>
                <a:gd name="T1" fmla="*/ 2221 h 2221"/>
                <a:gd name="T2" fmla="*/ 845 w 1704"/>
                <a:gd name="T3" fmla="*/ 1095 h 2221"/>
                <a:gd name="T4" fmla="*/ 0 w 1704"/>
                <a:gd name="T5" fmla="*/ 0 h 2221"/>
              </a:gdLst>
              <a:ahLst/>
              <a:cxnLst>
                <a:cxn ang="0">
                  <a:pos x="T0" y="T1"/>
                </a:cxn>
                <a:cxn ang="0">
                  <a:pos x="T2" y="T3"/>
                </a:cxn>
                <a:cxn ang="0">
                  <a:pos x="T4" y="T5"/>
                </a:cxn>
              </a:cxnLst>
              <a:rect l="0" t="0" r="r" b="b"/>
              <a:pathLst>
                <a:path w="1704" h="2221">
                  <a:moveTo>
                    <a:pt x="1704" y="2221"/>
                  </a:moveTo>
                  <a:lnTo>
                    <a:pt x="845" y="1095"/>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63" name="Freeform 1335"/>
            <p:cNvSpPr>
              <a:spLocks/>
            </p:cNvSpPr>
            <p:nvPr/>
          </p:nvSpPr>
          <p:spPr bwMode="auto">
            <a:xfrm>
              <a:off x="5060" y="2995"/>
              <a:ext cx="114" cy="171"/>
            </a:xfrm>
            <a:custGeom>
              <a:avLst/>
              <a:gdLst>
                <a:gd name="T0" fmla="*/ 1706 w 1706"/>
                <a:gd name="T1" fmla="*/ 2220 h 2220"/>
                <a:gd name="T2" fmla="*/ 1430 w 1706"/>
                <a:gd name="T3" fmla="*/ 1847 h 2220"/>
                <a:gd name="T4" fmla="*/ 845 w 1706"/>
                <a:gd name="T5" fmla="*/ 1087 h 2220"/>
                <a:gd name="T6" fmla="*/ 0 w 1706"/>
                <a:gd name="T7" fmla="*/ 0 h 2220"/>
              </a:gdLst>
              <a:ahLst/>
              <a:cxnLst>
                <a:cxn ang="0">
                  <a:pos x="T0" y="T1"/>
                </a:cxn>
                <a:cxn ang="0">
                  <a:pos x="T2" y="T3"/>
                </a:cxn>
                <a:cxn ang="0">
                  <a:pos x="T4" y="T5"/>
                </a:cxn>
                <a:cxn ang="0">
                  <a:pos x="T6" y="T7"/>
                </a:cxn>
              </a:cxnLst>
              <a:rect l="0" t="0" r="r" b="b"/>
              <a:pathLst>
                <a:path w="1706" h="2220">
                  <a:moveTo>
                    <a:pt x="1706" y="2220"/>
                  </a:moveTo>
                  <a:lnTo>
                    <a:pt x="1430" y="1847"/>
                  </a:lnTo>
                  <a:lnTo>
                    <a:pt x="845" y="1087"/>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64" name="Freeform 1336"/>
            <p:cNvSpPr>
              <a:spLocks/>
            </p:cNvSpPr>
            <p:nvPr/>
          </p:nvSpPr>
          <p:spPr bwMode="auto">
            <a:xfrm>
              <a:off x="5059" y="2996"/>
              <a:ext cx="114" cy="170"/>
            </a:xfrm>
            <a:custGeom>
              <a:avLst/>
              <a:gdLst>
                <a:gd name="T0" fmla="*/ 1706 w 1706"/>
                <a:gd name="T1" fmla="*/ 2218 h 2218"/>
                <a:gd name="T2" fmla="*/ 1625 w 1706"/>
                <a:gd name="T3" fmla="*/ 2096 h 2218"/>
                <a:gd name="T4" fmla="*/ 1425 w 1706"/>
                <a:gd name="T5" fmla="*/ 1833 h 2218"/>
                <a:gd name="T6" fmla="*/ 840 w 1706"/>
                <a:gd name="T7" fmla="*/ 1076 h 2218"/>
                <a:gd name="T8" fmla="*/ 0 w 1706"/>
                <a:gd name="T9" fmla="*/ 0 h 2218"/>
              </a:gdLst>
              <a:ahLst/>
              <a:cxnLst>
                <a:cxn ang="0">
                  <a:pos x="T0" y="T1"/>
                </a:cxn>
                <a:cxn ang="0">
                  <a:pos x="T2" y="T3"/>
                </a:cxn>
                <a:cxn ang="0">
                  <a:pos x="T4" y="T5"/>
                </a:cxn>
                <a:cxn ang="0">
                  <a:pos x="T6" y="T7"/>
                </a:cxn>
                <a:cxn ang="0">
                  <a:pos x="T8" y="T9"/>
                </a:cxn>
              </a:cxnLst>
              <a:rect l="0" t="0" r="r" b="b"/>
              <a:pathLst>
                <a:path w="1706" h="2218">
                  <a:moveTo>
                    <a:pt x="1706" y="2218"/>
                  </a:moveTo>
                  <a:lnTo>
                    <a:pt x="1625" y="2096"/>
                  </a:lnTo>
                  <a:lnTo>
                    <a:pt x="1425" y="1833"/>
                  </a:lnTo>
                  <a:lnTo>
                    <a:pt x="840" y="1076"/>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65" name="Freeform 1337"/>
            <p:cNvSpPr>
              <a:spLocks/>
            </p:cNvSpPr>
            <p:nvPr/>
          </p:nvSpPr>
          <p:spPr bwMode="auto">
            <a:xfrm>
              <a:off x="5058" y="2996"/>
              <a:ext cx="114" cy="171"/>
            </a:xfrm>
            <a:custGeom>
              <a:avLst/>
              <a:gdLst>
                <a:gd name="T0" fmla="*/ 1711 w 1711"/>
                <a:gd name="T1" fmla="*/ 2215 h 2215"/>
                <a:gd name="T2" fmla="*/ 1627 w 1711"/>
                <a:gd name="T3" fmla="*/ 2089 h 2215"/>
                <a:gd name="T4" fmla="*/ 1427 w 1711"/>
                <a:gd name="T5" fmla="*/ 1824 h 2215"/>
                <a:gd name="T6" fmla="*/ 840 w 1711"/>
                <a:gd name="T7" fmla="*/ 1069 h 2215"/>
                <a:gd name="T8" fmla="*/ 0 w 1711"/>
                <a:gd name="T9" fmla="*/ 0 h 2215"/>
              </a:gdLst>
              <a:ahLst/>
              <a:cxnLst>
                <a:cxn ang="0">
                  <a:pos x="T0" y="T1"/>
                </a:cxn>
                <a:cxn ang="0">
                  <a:pos x="T2" y="T3"/>
                </a:cxn>
                <a:cxn ang="0">
                  <a:pos x="T4" y="T5"/>
                </a:cxn>
                <a:cxn ang="0">
                  <a:pos x="T6" y="T7"/>
                </a:cxn>
                <a:cxn ang="0">
                  <a:pos x="T8" y="T9"/>
                </a:cxn>
              </a:cxnLst>
              <a:rect l="0" t="0" r="r" b="b"/>
              <a:pathLst>
                <a:path w="1711" h="2215">
                  <a:moveTo>
                    <a:pt x="1711" y="2215"/>
                  </a:moveTo>
                  <a:lnTo>
                    <a:pt x="1627" y="2089"/>
                  </a:lnTo>
                  <a:lnTo>
                    <a:pt x="1427" y="1824"/>
                  </a:lnTo>
                  <a:lnTo>
                    <a:pt x="840" y="1069"/>
                  </a:lnTo>
                  <a:lnTo>
                    <a:pt x="0" y="0"/>
                  </a:lnTo>
                </a:path>
              </a:pathLst>
            </a:custGeom>
            <a:noFill/>
            <a:ln w="6350">
              <a:solidFill>
                <a:srgbClr val="05050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66" name="Freeform 1338"/>
            <p:cNvSpPr>
              <a:spLocks/>
            </p:cNvSpPr>
            <p:nvPr/>
          </p:nvSpPr>
          <p:spPr bwMode="auto">
            <a:xfrm>
              <a:off x="5057" y="2997"/>
              <a:ext cx="114" cy="170"/>
            </a:xfrm>
            <a:custGeom>
              <a:avLst/>
              <a:gdLst>
                <a:gd name="T0" fmla="*/ 1714 w 1714"/>
                <a:gd name="T1" fmla="*/ 2213 h 2213"/>
                <a:gd name="T2" fmla="*/ 1625 w 1714"/>
                <a:gd name="T3" fmla="*/ 2082 h 2213"/>
                <a:gd name="T4" fmla="*/ 1425 w 1714"/>
                <a:gd name="T5" fmla="*/ 1813 h 2213"/>
                <a:gd name="T6" fmla="*/ 838 w 1714"/>
                <a:gd name="T7" fmla="*/ 1060 h 2213"/>
                <a:gd name="T8" fmla="*/ 0 w 1714"/>
                <a:gd name="T9" fmla="*/ 0 h 2213"/>
              </a:gdLst>
              <a:ahLst/>
              <a:cxnLst>
                <a:cxn ang="0">
                  <a:pos x="T0" y="T1"/>
                </a:cxn>
                <a:cxn ang="0">
                  <a:pos x="T2" y="T3"/>
                </a:cxn>
                <a:cxn ang="0">
                  <a:pos x="T4" y="T5"/>
                </a:cxn>
                <a:cxn ang="0">
                  <a:pos x="T6" y="T7"/>
                </a:cxn>
                <a:cxn ang="0">
                  <a:pos x="T8" y="T9"/>
                </a:cxn>
              </a:cxnLst>
              <a:rect l="0" t="0" r="r" b="b"/>
              <a:pathLst>
                <a:path w="1714" h="2213">
                  <a:moveTo>
                    <a:pt x="1714" y="2213"/>
                  </a:moveTo>
                  <a:lnTo>
                    <a:pt x="1625" y="2082"/>
                  </a:lnTo>
                  <a:lnTo>
                    <a:pt x="1425" y="1813"/>
                  </a:lnTo>
                  <a:lnTo>
                    <a:pt x="838" y="1060"/>
                  </a:lnTo>
                  <a:lnTo>
                    <a:pt x="0" y="0"/>
                  </a:lnTo>
                </a:path>
              </a:pathLst>
            </a:custGeom>
            <a:noFill/>
            <a:ln w="6350">
              <a:solidFill>
                <a:srgbClr val="0D0D0D"/>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67" name="Freeform 1339"/>
            <p:cNvSpPr>
              <a:spLocks/>
            </p:cNvSpPr>
            <p:nvPr/>
          </p:nvSpPr>
          <p:spPr bwMode="auto">
            <a:xfrm>
              <a:off x="5056" y="2997"/>
              <a:ext cx="114" cy="170"/>
            </a:xfrm>
            <a:custGeom>
              <a:avLst/>
              <a:gdLst>
                <a:gd name="T0" fmla="*/ 1713 w 1713"/>
                <a:gd name="T1" fmla="*/ 2211 h 2211"/>
                <a:gd name="T2" fmla="*/ 1625 w 1713"/>
                <a:gd name="T3" fmla="*/ 2072 h 2211"/>
                <a:gd name="T4" fmla="*/ 1423 w 1713"/>
                <a:gd name="T5" fmla="*/ 1803 h 2211"/>
                <a:gd name="T6" fmla="*/ 835 w 1713"/>
                <a:gd name="T7" fmla="*/ 1050 h 2211"/>
                <a:gd name="T8" fmla="*/ 0 w 1713"/>
                <a:gd name="T9" fmla="*/ 0 h 2211"/>
              </a:gdLst>
              <a:ahLst/>
              <a:cxnLst>
                <a:cxn ang="0">
                  <a:pos x="T0" y="T1"/>
                </a:cxn>
                <a:cxn ang="0">
                  <a:pos x="T2" y="T3"/>
                </a:cxn>
                <a:cxn ang="0">
                  <a:pos x="T4" y="T5"/>
                </a:cxn>
                <a:cxn ang="0">
                  <a:pos x="T6" y="T7"/>
                </a:cxn>
                <a:cxn ang="0">
                  <a:pos x="T8" y="T9"/>
                </a:cxn>
              </a:cxnLst>
              <a:rect l="0" t="0" r="r" b="b"/>
              <a:pathLst>
                <a:path w="1713" h="2211">
                  <a:moveTo>
                    <a:pt x="1713" y="2211"/>
                  </a:moveTo>
                  <a:lnTo>
                    <a:pt x="1625" y="2072"/>
                  </a:lnTo>
                  <a:lnTo>
                    <a:pt x="1423" y="1803"/>
                  </a:lnTo>
                  <a:lnTo>
                    <a:pt x="835" y="1050"/>
                  </a:lnTo>
                  <a:lnTo>
                    <a:pt x="0" y="0"/>
                  </a:lnTo>
                </a:path>
              </a:pathLst>
            </a:custGeom>
            <a:noFill/>
            <a:ln w="6350">
              <a:solidFill>
                <a:srgbClr val="12121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68" name="Freeform 1340"/>
            <p:cNvSpPr>
              <a:spLocks/>
            </p:cNvSpPr>
            <p:nvPr/>
          </p:nvSpPr>
          <p:spPr bwMode="auto">
            <a:xfrm>
              <a:off x="5055" y="2998"/>
              <a:ext cx="115" cy="170"/>
            </a:xfrm>
            <a:custGeom>
              <a:avLst/>
              <a:gdLst>
                <a:gd name="T0" fmla="*/ 1717 w 1717"/>
                <a:gd name="T1" fmla="*/ 2208 h 2208"/>
                <a:gd name="T2" fmla="*/ 1627 w 1717"/>
                <a:gd name="T3" fmla="*/ 2065 h 2208"/>
                <a:gd name="T4" fmla="*/ 1422 w 1717"/>
                <a:gd name="T5" fmla="*/ 1794 h 2208"/>
                <a:gd name="T6" fmla="*/ 835 w 1717"/>
                <a:gd name="T7" fmla="*/ 1040 h 2208"/>
                <a:gd name="T8" fmla="*/ 0 w 1717"/>
                <a:gd name="T9" fmla="*/ 0 h 2208"/>
              </a:gdLst>
              <a:ahLst/>
              <a:cxnLst>
                <a:cxn ang="0">
                  <a:pos x="T0" y="T1"/>
                </a:cxn>
                <a:cxn ang="0">
                  <a:pos x="T2" y="T3"/>
                </a:cxn>
                <a:cxn ang="0">
                  <a:pos x="T4" y="T5"/>
                </a:cxn>
                <a:cxn ang="0">
                  <a:pos x="T6" y="T7"/>
                </a:cxn>
                <a:cxn ang="0">
                  <a:pos x="T8" y="T9"/>
                </a:cxn>
              </a:cxnLst>
              <a:rect l="0" t="0" r="r" b="b"/>
              <a:pathLst>
                <a:path w="1717" h="2208">
                  <a:moveTo>
                    <a:pt x="1717" y="2208"/>
                  </a:moveTo>
                  <a:lnTo>
                    <a:pt x="1627" y="2065"/>
                  </a:lnTo>
                  <a:lnTo>
                    <a:pt x="1422" y="1794"/>
                  </a:lnTo>
                  <a:lnTo>
                    <a:pt x="835" y="1040"/>
                  </a:lnTo>
                  <a:lnTo>
                    <a:pt x="0" y="0"/>
                  </a:lnTo>
                </a:path>
              </a:pathLst>
            </a:custGeom>
            <a:noFill/>
            <a:ln w="6350">
              <a:solidFill>
                <a:srgbClr val="1A1A1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69" name="Freeform 1341"/>
            <p:cNvSpPr>
              <a:spLocks/>
            </p:cNvSpPr>
            <p:nvPr/>
          </p:nvSpPr>
          <p:spPr bwMode="auto">
            <a:xfrm>
              <a:off x="5054" y="2998"/>
              <a:ext cx="115" cy="170"/>
            </a:xfrm>
            <a:custGeom>
              <a:avLst/>
              <a:gdLst>
                <a:gd name="T0" fmla="*/ 1721 w 1721"/>
                <a:gd name="T1" fmla="*/ 2209 h 2209"/>
                <a:gd name="T2" fmla="*/ 1629 w 1721"/>
                <a:gd name="T3" fmla="*/ 2059 h 2209"/>
                <a:gd name="T4" fmla="*/ 1424 w 1721"/>
                <a:gd name="T5" fmla="*/ 1783 h 2209"/>
                <a:gd name="T6" fmla="*/ 834 w 1721"/>
                <a:gd name="T7" fmla="*/ 1034 h 2209"/>
                <a:gd name="T8" fmla="*/ 0 w 1721"/>
                <a:gd name="T9" fmla="*/ 0 h 2209"/>
              </a:gdLst>
              <a:ahLst/>
              <a:cxnLst>
                <a:cxn ang="0">
                  <a:pos x="T0" y="T1"/>
                </a:cxn>
                <a:cxn ang="0">
                  <a:pos x="T2" y="T3"/>
                </a:cxn>
                <a:cxn ang="0">
                  <a:pos x="T4" y="T5"/>
                </a:cxn>
                <a:cxn ang="0">
                  <a:pos x="T6" y="T7"/>
                </a:cxn>
                <a:cxn ang="0">
                  <a:pos x="T8" y="T9"/>
                </a:cxn>
              </a:cxnLst>
              <a:rect l="0" t="0" r="r" b="b"/>
              <a:pathLst>
                <a:path w="1721" h="2209">
                  <a:moveTo>
                    <a:pt x="1721" y="2209"/>
                  </a:moveTo>
                  <a:lnTo>
                    <a:pt x="1629" y="2059"/>
                  </a:lnTo>
                  <a:lnTo>
                    <a:pt x="1424" y="1783"/>
                  </a:lnTo>
                  <a:lnTo>
                    <a:pt x="834" y="1034"/>
                  </a:lnTo>
                  <a:lnTo>
                    <a:pt x="0" y="0"/>
                  </a:lnTo>
                </a:path>
              </a:pathLst>
            </a:custGeom>
            <a:noFill/>
            <a:ln w="6350">
              <a:solidFill>
                <a:srgbClr val="21212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70" name="Freeform 1342"/>
            <p:cNvSpPr>
              <a:spLocks/>
            </p:cNvSpPr>
            <p:nvPr/>
          </p:nvSpPr>
          <p:spPr bwMode="auto">
            <a:xfrm>
              <a:off x="5053" y="2999"/>
              <a:ext cx="115" cy="170"/>
            </a:xfrm>
            <a:custGeom>
              <a:avLst/>
              <a:gdLst>
                <a:gd name="T0" fmla="*/ 1723 w 1723"/>
                <a:gd name="T1" fmla="*/ 2207 h 2207"/>
                <a:gd name="T2" fmla="*/ 1627 w 1723"/>
                <a:gd name="T3" fmla="*/ 2052 h 2207"/>
                <a:gd name="T4" fmla="*/ 1421 w 1723"/>
                <a:gd name="T5" fmla="*/ 1774 h 2207"/>
                <a:gd name="T6" fmla="*/ 831 w 1723"/>
                <a:gd name="T7" fmla="*/ 1025 h 2207"/>
                <a:gd name="T8" fmla="*/ 0 w 1723"/>
                <a:gd name="T9" fmla="*/ 0 h 2207"/>
              </a:gdLst>
              <a:ahLst/>
              <a:cxnLst>
                <a:cxn ang="0">
                  <a:pos x="T0" y="T1"/>
                </a:cxn>
                <a:cxn ang="0">
                  <a:pos x="T2" y="T3"/>
                </a:cxn>
                <a:cxn ang="0">
                  <a:pos x="T4" y="T5"/>
                </a:cxn>
                <a:cxn ang="0">
                  <a:pos x="T6" y="T7"/>
                </a:cxn>
                <a:cxn ang="0">
                  <a:pos x="T8" y="T9"/>
                </a:cxn>
              </a:cxnLst>
              <a:rect l="0" t="0" r="r" b="b"/>
              <a:pathLst>
                <a:path w="1723" h="2207">
                  <a:moveTo>
                    <a:pt x="1723" y="2207"/>
                  </a:moveTo>
                  <a:lnTo>
                    <a:pt x="1627" y="2052"/>
                  </a:lnTo>
                  <a:lnTo>
                    <a:pt x="1421" y="1774"/>
                  </a:lnTo>
                  <a:lnTo>
                    <a:pt x="831" y="1025"/>
                  </a:lnTo>
                  <a:lnTo>
                    <a:pt x="0" y="0"/>
                  </a:lnTo>
                </a:path>
              </a:pathLst>
            </a:custGeom>
            <a:noFill/>
            <a:ln w="6350">
              <a:solidFill>
                <a:srgbClr val="2626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71" name="Freeform 1343"/>
            <p:cNvSpPr>
              <a:spLocks/>
            </p:cNvSpPr>
            <p:nvPr/>
          </p:nvSpPr>
          <p:spPr bwMode="auto">
            <a:xfrm>
              <a:off x="5052" y="2999"/>
              <a:ext cx="115" cy="170"/>
            </a:xfrm>
            <a:custGeom>
              <a:avLst/>
              <a:gdLst>
                <a:gd name="T0" fmla="*/ 1725 w 1725"/>
                <a:gd name="T1" fmla="*/ 2204 h 2204"/>
                <a:gd name="T2" fmla="*/ 1627 w 1725"/>
                <a:gd name="T3" fmla="*/ 2043 h 2204"/>
                <a:gd name="T4" fmla="*/ 1421 w 1725"/>
                <a:gd name="T5" fmla="*/ 1763 h 2204"/>
                <a:gd name="T6" fmla="*/ 830 w 1725"/>
                <a:gd name="T7" fmla="*/ 1015 h 2204"/>
                <a:gd name="T8" fmla="*/ 0 w 1725"/>
                <a:gd name="T9" fmla="*/ 0 h 2204"/>
              </a:gdLst>
              <a:ahLst/>
              <a:cxnLst>
                <a:cxn ang="0">
                  <a:pos x="T0" y="T1"/>
                </a:cxn>
                <a:cxn ang="0">
                  <a:pos x="T2" y="T3"/>
                </a:cxn>
                <a:cxn ang="0">
                  <a:pos x="T4" y="T5"/>
                </a:cxn>
                <a:cxn ang="0">
                  <a:pos x="T6" y="T7"/>
                </a:cxn>
                <a:cxn ang="0">
                  <a:pos x="T8" y="T9"/>
                </a:cxn>
              </a:cxnLst>
              <a:rect l="0" t="0" r="r" b="b"/>
              <a:pathLst>
                <a:path w="1725" h="2204">
                  <a:moveTo>
                    <a:pt x="1725" y="2204"/>
                  </a:moveTo>
                  <a:lnTo>
                    <a:pt x="1627" y="2043"/>
                  </a:lnTo>
                  <a:lnTo>
                    <a:pt x="1421" y="1763"/>
                  </a:lnTo>
                  <a:lnTo>
                    <a:pt x="830" y="1015"/>
                  </a:lnTo>
                  <a:lnTo>
                    <a:pt x="0" y="0"/>
                  </a:lnTo>
                </a:path>
              </a:pathLst>
            </a:custGeom>
            <a:noFill/>
            <a:ln w="6350">
              <a:solidFill>
                <a:srgbClr val="2B2B2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72" name="Freeform 1344"/>
            <p:cNvSpPr>
              <a:spLocks/>
            </p:cNvSpPr>
            <p:nvPr/>
          </p:nvSpPr>
          <p:spPr bwMode="auto">
            <a:xfrm>
              <a:off x="5051" y="3000"/>
              <a:ext cx="115" cy="169"/>
            </a:xfrm>
            <a:custGeom>
              <a:avLst/>
              <a:gdLst>
                <a:gd name="T0" fmla="*/ 1726 w 1726"/>
                <a:gd name="T1" fmla="*/ 2202 h 2202"/>
                <a:gd name="T2" fmla="*/ 1627 w 1726"/>
                <a:gd name="T3" fmla="*/ 2034 h 2202"/>
                <a:gd name="T4" fmla="*/ 1418 w 1726"/>
                <a:gd name="T5" fmla="*/ 1751 h 2202"/>
                <a:gd name="T6" fmla="*/ 828 w 1726"/>
                <a:gd name="T7" fmla="*/ 1006 h 2202"/>
                <a:gd name="T8" fmla="*/ 0 w 1726"/>
                <a:gd name="T9" fmla="*/ 0 h 2202"/>
              </a:gdLst>
              <a:ahLst/>
              <a:cxnLst>
                <a:cxn ang="0">
                  <a:pos x="T0" y="T1"/>
                </a:cxn>
                <a:cxn ang="0">
                  <a:pos x="T2" y="T3"/>
                </a:cxn>
                <a:cxn ang="0">
                  <a:pos x="T4" y="T5"/>
                </a:cxn>
                <a:cxn ang="0">
                  <a:pos x="T6" y="T7"/>
                </a:cxn>
                <a:cxn ang="0">
                  <a:pos x="T8" y="T9"/>
                </a:cxn>
              </a:cxnLst>
              <a:rect l="0" t="0" r="r" b="b"/>
              <a:pathLst>
                <a:path w="1726" h="2202">
                  <a:moveTo>
                    <a:pt x="1726" y="2202"/>
                  </a:moveTo>
                  <a:lnTo>
                    <a:pt x="1627" y="2034"/>
                  </a:lnTo>
                  <a:lnTo>
                    <a:pt x="1418" y="1751"/>
                  </a:lnTo>
                  <a:lnTo>
                    <a:pt x="828" y="1006"/>
                  </a:lnTo>
                  <a:lnTo>
                    <a:pt x="0" y="0"/>
                  </a:lnTo>
                </a:path>
              </a:pathLst>
            </a:custGeom>
            <a:noFill/>
            <a:ln w="635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73" name="Freeform 1345"/>
            <p:cNvSpPr>
              <a:spLocks/>
            </p:cNvSpPr>
            <p:nvPr/>
          </p:nvSpPr>
          <p:spPr bwMode="auto">
            <a:xfrm>
              <a:off x="5050" y="3001"/>
              <a:ext cx="116" cy="169"/>
            </a:xfrm>
            <a:custGeom>
              <a:avLst/>
              <a:gdLst>
                <a:gd name="T0" fmla="*/ 1729 w 1729"/>
                <a:gd name="T1" fmla="*/ 2199 h 2199"/>
                <a:gd name="T2" fmla="*/ 1625 w 1729"/>
                <a:gd name="T3" fmla="*/ 2027 h 2199"/>
                <a:gd name="T4" fmla="*/ 1416 w 1729"/>
                <a:gd name="T5" fmla="*/ 1742 h 2199"/>
                <a:gd name="T6" fmla="*/ 826 w 1729"/>
                <a:gd name="T7" fmla="*/ 997 h 2199"/>
                <a:gd name="T8" fmla="*/ 0 w 1729"/>
                <a:gd name="T9" fmla="*/ 0 h 2199"/>
              </a:gdLst>
              <a:ahLst/>
              <a:cxnLst>
                <a:cxn ang="0">
                  <a:pos x="T0" y="T1"/>
                </a:cxn>
                <a:cxn ang="0">
                  <a:pos x="T2" y="T3"/>
                </a:cxn>
                <a:cxn ang="0">
                  <a:pos x="T4" y="T5"/>
                </a:cxn>
                <a:cxn ang="0">
                  <a:pos x="T6" y="T7"/>
                </a:cxn>
                <a:cxn ang="0">
                  <a:pos x="T8" y="T9"/>
                </a:cxn>
              </a:cxnLst>
              <a:rect l="0" t="0" r="r" b="b"/>
              <a:pathLst>
                <a:path w="1729" h="2199">
                  <a:moveTo>
                    <a:pt x="1729" y="2199"/>
                  </a:moveTo>
                  <a:lnTo>
                    <a:pt x="1625" y="2027"/>
                  </a:lnTo>
                  <a:lnTo>
                    <a:pt x="1416" y="1742"/>
                  </a:lnTo>
                  <a:lnTo>
                    <a:pt x="826" y="997"/>
                  </a:lnTo>
                  <a:lnTo>
                    <a:pt x="0" y="0"/>
                  </a:lnTo>
                </a:path>
              </a:pathLst>
            </a:custGeom>
            <a:noFill/>
            <a:ln w="6350">
              <a:solidFill>
                <a:srgbClr val="38383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74" name="Freeform 1346"/>
            <p:cNvSpPr>
              <a:spLocks/>
            </p:cNvSpPr>
            <p:nvPr/>
          </p:nvSpPr>
          <p:spPr bwMode="auto">
            <a:xfrm>
              <a:off x="5049" y="3001"/>
              <a:ext cx="116" cy="169"/>
            </a:xfrm>
            <a:custGeom>
              <a:avLst/>
              <a:gdLst>
                <a:gd name="T0" fmla="*/ 1732 w 1732"/>
                <a:gd name="T1" fmla="*/ 2197 h 2197"/>
                <a:gd name="T2" fmla="*/ 1697 w 1732"/>
                <a:gd name="T3" fmla="*/ 2124 h 2197"/>
                <a:gd name="T4" fmla="*/ 1628 w 1732"/>
                <a:gd name="T5" fmla="*/ 2018 h 2197"/>
                <a:gd name="T6" fmla="*/ 1417 w 1732"/>
                <a:gd name="T7" fmla="*/ 1730 h 2197"/>
                <a:gd name="T8" fmla="*/ 824 w 1732"/>
                <a:gd name="T9" fmla="*/ 988 h 2197"/>
                <a:gd name="T10" fmla="*/ 0 w 1732"/>
                <a:gd name="T11" fmla="*/ 0 h 2197"/>
              </a:gdLst>
              <a:ahLst/>
              <a:cxnLst>
                <a:cxn ang="0">
                  <a:pos x="T0" y="T1"/>
                </a:cxn>
                <a:cxn ang="0">
                  <a:pos x="T2" y="T3"/>
                </a:cxn>
                <a:cxn ang="0">
                  <a:pos x="T4" y="T5"/>
                </a:cxn>
                <a:cxn ang="0">
                  <a:pos x="T6" y="T7"/>
                </a:cxn>
                <a:cxn ang="0">
                  <a:pos x="T8" y="T9"/>
                </a:cxn>
                <a:cxn ang="0">
                  <a:pos x="T10" y="T11"/>
                </a:cxn>
              </a:cxnLst>
              <a:rect l="0" t="0" r="r" b="b"/>
              <a:pathLst>
                <a:path w="1732" h="2197">
                  <a:moveTo>
                    <a:pt x="1732" y="2197"/>
                  </a:moveTo>
                  <a:lnTo>
                    <a:pt x="1697" y="2124"/>
                  </a:lnTo>
                  <a:lnTo>
                    <a:pt x="1628" y="2018"/>
                  </a:lnTo>
                  <a:lnTo>
                    <a:pt x="1417" y="1730"/>
                  </a:lnTo>
                  <a:lnTo>
                    <a:pt x="824" y="988"/>
                  </a:lnTo>
                  <a:lnTo>
                    <a:pt x="0" y="0"/>
                  </a:lnTo>
                </a:path>
              </a:pathLst>
            </a:custGeom>
            <a:noFill/>
            <a:ln w="6350">
              <a:solidFill>
                <a:srgbClr val="40404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75" name="Freeform 1347"/>
            <p:cNvSpPr>
              <a:spLocks/>
            </p:cNvSpPr>
            <p:nvPr/>
          </p:nvSpPr>
          <p:spPr bwMode="auto">
            <a:xfrm>
              <a:off x="5048" y="3002"/>
              <a:ext cx="116" cy="168"/>
            </a:xfrm>
            <a:custGeom>
              <a:avLst/>
              <a:gdLst>
                <a:gd name="T0" fmla="*/ 1734 w 1734"/>
                <a:gd name="T1" fmla="*/ 2196 h 2196"/>
                <a:gd name="T2" fmla="*/ 1627 w 1734"/>
                <a:gd name="T3" fmla="*/ 2012 h 2196"/>
                <a:gd name="T4" fmla="*/ 1414 w 1734"/>
                <a:gd name="T5" fmla="*/ 1722 h 2196"/>
                <a:gd name="T6" fmla="*/ 824 w 1734"/>
                <a:gd name="T7" fmla="*/ 979 h 2196"/>
                <a:gd name="T8" fmla="*/ 0 w 1734"/>
                <a:gd name="T9" fmla="*/ 0 h 2196"/>
              </a:gdLst>
              <a:ahLst/>
              <a:cxnLst>
                <a:cxn ang="0">
                  <a:pos x="T0" y="T1"/>
                </a:cxn>
                <a:cxn ang="0">
                  <a:pos x="T2" y="T3"/>
                </a:cxn>
                <a:cxn ang="0">
                  <a:pos x="T4" y="T5"/>
                </a:cxn>
                <a:cxn ang="0">
                  <a:pos x="T6" y="T7"/>
                </a:cxn>
                <a:cxn ang="0">
                  <a:pos x="T8" y="T9"/>
                </a:cxn>
              </a:cxnLst>
              <a:rect l="0" t="0" r="r" b="b"/>
              <a:pathLst>
                <a:path w="1734" h="2196">
                  <a:moveTo>
                    <a:pt x="1734" y="2196"/>
                  </a:moveTo>
                  <a:lnTo>
                    <a:pt x="1627" y="2012"/>
                  </a:lnTo>
                  <a:lnTo>
                    <a:pt x="1414" y="1722"/>
                  </a:lnTo>
                  <a:lnTo>
                    <a:pt x="824" y="979"/>
                  </a:lnTo>
                  <a:lnTo>
                    <a:pt x="0" y="0"/>
                  </a:lnTo>
                </a:path>
              </a:pathLst>
            </a:custGeom>
            <a:noFill/>
            <a:ln w="6350">
              <a:solidFill>
                <a:srgbClr val="47474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76" name="Freeform 1348"/>
            <p:cNvSpPr>
              <a:spLocks/>
            </p:cNvSpPr>
            <p:nvPr/>
          </p:nvSpPr>
          <p:spPr bwMode="auto">
            <a:xfrm>
              <a:off x="5047" y="3002"/>
              <a:ext cx="116" cy="169"/>
            </a:xfrm>
            <a:custGeom>
              <a:avLst/>
              <a:gdLst>
                <a:gd name="T0" fmla="*/ 1737 w 1737"/>
                <a:gd name="T1" fmla="*/ 2196 h 2196"/>
                <a:gd name="T2" fmla="*/ 1697 w 1737"/>
                <a:gd name="T3" fmla="*/ 2115 h 2196"/>
                <a:gd name="T4" fmla="*/ 1627 w 1737"/>
                <a:gd name="T5" fmla="*/ 2005 h 2196"/>
                <a:gd name="T6" fmla="*/ 1411 w 1737"/>
                <a:gd name="T7" fmla="*/ 1713 h 2196"/>
                <a:gd name="T8" fmla="*/ 1133 w 1737"/>
                <a:gd name="T9" fmla="*/ 1353 h 2196"/>
                <a:gd name="T10" fmla="*/ 822 w 1737"/>
                <a:gd name="T11" fmla="*/ 972 h 2196"/>
                <a:gd name="T12" fmla="*/ 255 w 1737"/>
                <a:gd name="T13" fmla="*/ 296 h 2196"/>
                <a:gd name="T14" fmla="*/ 0 w 1737"/>
                <a:gd name="T15" fmla="*/ 0 h 21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7" h="2196">
                  <a:moveTo>
                    <a:pt x="1737" y="2196"/>
                  </a:moveTo>
                  <a:lnTo>
                    <a:pt x="1697" y="2115"/>
                  </a:lnTo>
                  <a:lnTo>
                    <a:pt x="1627" y="2005"/>
                  </a:lnTo>
                  <a:lnTo>
                    <a:pt x="1411" y="1713"/>
                  </a:lnTo>
                  <a:lnTo>
                    <a:pt x="1133" y="1353"/>
                  </a:lnTo>
                  <a:lnTo>
                    <a:pt x="822" y="972"/>
                  </a:lnTo>
                  <a:lnTo>
                    <a:pt x="255" y="296"/>
                  </a:lnTo>
                  <a:lnTo>
                    <a:pt x="0" y="0"/>
                  </a:lnTo>
                </a:path>
              </a:pathLst>
            </a:custGeom>
            <a:noFill/>
            <a:ln w="6350">
              <a:solidFill>
                <a:srgbClr val="4D4D4D"/>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77" name="Freeform 1349"/>
            <p:cNvSpPr>
              <a:spLocks/>
            </p:cNvSpPr>
            <p:nvPr/>
          </p:nvSpPr>
          <p:spPr bwMode="auto">
            <a:xfrm>
              <a:off x="5021" y="3024"/>
              <a:ext cx="114" cy="163"/>
            </a:xfrm>
            <a:custGeom>
              <a:avLst/>
              <a:gdLst>
                <a:gd name="T0" fmla="*/ 9 w 1704"/>
                <a:gd name="T1" fmla="*/ 11 h 2116"/>
                <a:gd name="T2" fmla="*/ 58 w 1704"/>
                <a:gd name="T3" fmla="*/ 32 h 2116"/>
                <a:gd name="T4" fmla="*/ 86 w 1704"/>
                <a:gd name="T5" fmla="*/ 140 h 2116"/>
                <a:gd name="T6" fmla="*/ 123 w 1704"/>
                <a:gd name="T7" fmla="*/ 154 h 2116"/>
                <a:gd name="T8" fmla="*/ 162 w 1704"/>
                <a:gd name="T9" fmla="*/ 179 h 2116"/>
                <a:gd name="T10" fmla="*/ 188 w 1704"/>
                <a:gd name="T11" fmla="*/ 256 h 2116"/>
                <a:gd name="T12" fmla="*/ 202 w 1704"/>
                <a:gd name="T13" fmla="*/ 269 h 2116"/>
                <a:gd name="T14" fmla="*/ 290 w 1704"/>
                <a:gd name="T15" fmla="*/ 338 h 2116"/>
                <a:gd name="T16" fmla="*/ 309 w 1704"/>
                <a:gd name="T17" fmla="*/ 378 h 2116"/>
                <a:gd name="T18" fmla="*/ 318 w 1704"/>
                <a:gd name="T19" fmla="*/ 384 h 2116"/>
                <a:gd name="T20" fmla="*/ 369 w 1704"/>
                <a:gd name="T21" fmla="*/ 410 h 2116"/>
                <a:gd name="T22" fmla="*/ 381 w 1704"/>
                <a:gd name="T23" fmla="*/ 435 h 2116"/>
                <a:gd name="T24" fmla="*/ 394 w 1704"/>
                <a:gd name="T25" fmla="*/ 472 h 2116"/>
                <a:gd name="T26" fmla="*/ 410 w 1704"/>
                <a:gd name="T27" fmla="*/ 479 h 2116"/>
                <a:gd name="T28" fmla="*/ 429 w 1704"/>
                <a:gd name="T29" fmla="*/ 495 h 2116"/>
                <a:gd name="T30" fmla="*/ 464 w 1704"/>
                <a:gd name="T31" fmla="*/ 493 h 2116"/>
                <a:gd name="T32" fmla="*/ 536 w 1704"/>
                <a:gd name="T33" fmla="*/ 645 h 2116"/>
                <a:gd name="T34" fmla="*/ 601 w 1704"/>
                <a:gd name="T35" fmla="*/ 672 h 2116"/>
                <a:gd name="T36" fmla="*/ 614 w 1704"/>
                <a:gd name="T37" fmla="*/ 753 h 2116"/>
                <a:gd name="T38" fmla="*/ 673 w 1704"/>
                <a:gd name="T39" fmla="*/ 785 h 2116"/>
                <a:gd name="T40" fmla="*/ 717 w 1704"/>
                <a:gd name="T41" fmla="*/ 812 h 2116"/>
                <a:gd name="T42" fmla="*/ 735 w 1704"/>
                <a:gd name="T43" fmla="*/ 918 h 2116"/>
                <a:gd name="T44" fmla="*/ 793 w 1704"/>
                <a:gd name="T45" fmla="*/ 939 h 2116"/>
                <a:gd name="T46" fmla="*/ 833 w 1704"/>
                <a:gd name="T47" fmla="*/ 965 h 2116"/>
                <a:gd name="T48" fmla="*/ 845 w 1704"/>
                <a:gd name="T49" fmla="*/ 1029 h 2116"/>
                <a:gd name="T50" fmla="*/ 878 w 1704"/>
                <a:gd name="T51" fmla="*/ 1054 h 2116"/>
                <a:gd name="T52" fmla="*/ 910 w 1704"/>
                <a:gd name="T53" fmla="*/ 1061 h 2116"/>
                <a:gd name="T54" fmla="*/ 943 w 1704"/>
                <a:gd name="T55" fmla="*/ 1105 h 2116"/>
                <a:gd name="T56" fmla="*/ 949 w 1704"/>
                <a:gd name="T57" fmla="*/ 1151 h 2116"/>
                <a:gd name="T58" fmla="*/ 956 w 1704"/>
                <a:gd name="T59" fmla="*/ 1169 h 2116"/>
                <a:gd name="T60" fmla="*/ 1039 w 1704"/>
                <a:gd name="T61" fmla="*/ 1202 h 2116"/>
                <a:gd name="T62" fmla="*/ 1059 w 1704"/>
                <a:gd name="T63" fmla="*/ 1257 h 2116"/>
                <a:gd name="T64" fmla="*/ 1098 w 1704"/>
                <a:gd name="T65" fmla="*/ 1331 h 2116"/>
                <a:gd name="T66" fmla="*/ 1149 w 1704"/>
                <a:gd name="T67" fmla="*/ 1363 h 2116"/>
                <a:gd name="T68" fmla="*/ 1205 w 1704"/>
                <a:gd name="T69" fmla="*/ 1451 h 2116"/>
                <a:gd name="T70" fmla="*/ 1251 w 1704"/>
                <a:gd name="T71" fmla="*/ 1483 h 2116"/>
                <a:gd name="T72" fmla="*/ 1258 w 1704"/>
                <a:gd name="T73" fmla="*/ 1566 h 2116"/>
                <a:gd name="T74" fmla="*/ 1304 w 1704"/>
                <a:gd name="T75" fmla="*/ 1594 h 2116"/>
                <a:gd name="T76" fmla="*/ 1335 w 1704"/>
                <a:gd name="T77" fmla="*/ 1670 h 2116"/>
                <a:gd name="T78" fmla="*/ 1402 w 1704"/>
                <a:gd name="T79" fmla="*/ 1695 h 2116"/>
                <a:gd name="T80" fmla="*/ 1429 w 1704"/>
                <a:gd name="T81" fmla="*/ 1755 h 2116"/>
                <a:gd name="T82" fmla="*/ 1446 w 1704"/>
                <a:gd name="T83" fmla="*/ 1782 h 2116"/>
                <a:gd name="T84" fmla="*/ 1487 w 1704"/>
                <a:gd name="T85" fmla="*/ 1820 h 2116"/>
                <a:gd name="T86" fmla="*/ 1523 w 1704"/>
                <a:gd name="T87" fmla="*/ 1824 h 2116"/>
                <a:gd name="T88" fmla="*/ 1541 w 1704"/>
                <a:gd name="T89" fmla="*/ 1881 h 2116"/>
                <a:gd name="T90" fmla="*/ 1581 w 1704"/>
                <a:gd name="T91" fmla="*/ 1923 h 2116"/>
                <a:gd name="T92" fmla="*/ 1608 w 1704"/>
                <a:gd name="T93" fmla="*/ 1942 h 2116"/>
                <a:gd name="T94" fmla="*/ 1625 w 1704"/>
                <a:gd name="T95" fmla="*/ 2015 h 2116"/>
                <a:gd name="T96" fmla="*/ 1690 w 1704"/>
                <a:gd name="T97" fmla="*/ 2089 h 2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04" h="2116">
                  <a:moveTo>
                    <a:pt x="0" y="0"/>
                  </a:moveTo>
                  <a:lnTo>
                    <a:pt x="9" y="11"/>
                  </a:lnTo>
                  <a:lnTo>
                    <a:pt x="21" y="18"/>
                  </a:lnTo>
                  <a:lnTo>
                    <a:pt x="58" y="32"/>
                  </a:lnTo>
                  <a:lnTo>
                    <a:pt x="72" y="64"/>
                  </a:lnTo>
                  <a:lnTo>
                    <a:pt x="86" y="140"/>
                  </a:lnTo>
                  <a:lnTo>
                    <a:pt x="104" y="149"/>
                  </a:lnTo>
                  <a:lnTo>
                    <a:pt x="123" y="154"/>
                  </a:lnTo>
                  <a:lnTo>
                    <a:pt x="144" y="172"/>
                  </a:lnTo>
                  <a:lnTo>
                    <a:pt x="162" y="179"/>
                  </a:lnTo>
                  <a:lnTo>
                    <a:pt x="178" y="216"/>
                  </a:lnTo>
                  <a:lnTo>
                    <a:pt x="188" y="256"/>
                  </a:lnTo>
                  <a:lnTo>
                    <a:pt x="197" y="258"/>
                  </a:lnTo>
                  <a:lnTo>
                    <a:pt x="202" y="269"/>
                  </a:lnTo>
                  <a:lnTo>
                    <a:pt x="253" y="281"/>
                  </a:lnTo>
                  <a:lnTo>
                    <a:pt x="290" y="338"/>
                  </a:lnTo>
                  <a:lnTo>
                    <a:pt x="297" y="371"/>
                  </a:lnTo>
                  <a:lnTo>
                    <a:pt x="309" y="378"/>
                  </a:lnTo>
                  <a:lnTo>
                    <a:pt x="316" y="378"/>
                  </a:lnTo>
                  <a:lnTo>
                    <a:pt x="318" y="384"/>
                  </a:lnTo>
                  <a:lnTo>
                    <a:pt x="336" y="384"/>
                  </a:lnTo>
                  <a:lnTo>
                    <a:pt x="369" y="410"/>
                  </a:lnTo>
                  <a:lnTo>
                    <a:pt x="369" y="421"/>
                  </a:lnTo>
                  <a:lnTo>
                    <a:pt x="381" y="435"/>
                  </a:lnTo>
                  <a:lnTo>
                    <a:pt x="388" y="453"/>
                  </a:lnTo>
                  <a:lnTo>
                    <a:pt x="394" y="472"/>
                  </a:lnTo>
                  <a:lnTo>
                    <a:pt x="404" y="472"/>
                  </a:lnTo>
                  <a:lnTo>
                    <a:pt x="410" y="479"/>
                  </a:lnTo>
                  <a:lnTo>
                    <a:pt x="426" y="486"/>
                  </a:lnTo>
                  <a:lnTo>
                    <a:pt x="429" y="495"/>
                  </a:lnTo>
                  <a:lnTo>
                    <a:pt x="439" y="500"/>
                  </a:lnTo>
                  <a:lnTo>
                    <a:pt x="464" y="493"/>
                  </a:lnTo>
                  <a:lnTo>
                    <a:pt x="518" y="575"/>
                  </a:lnTo>
                  <a:lnTo>
                    <a:pt x="536" y="645"/>
                  </a:lnTo>
                  <a:lnTo>
                    <a:pt x="580" y="658"/>
                  </a:lnTo>
                  <a:lnTo>
                    <a:pt x="601" y="672"/>
                  </a:lnTo>
                  <a:lnTo>
                    <a:pt x="608" y="742"/>
                  </a:lnTo>
                  <a:lnTo>
                    <a:pt x="614" y="753"/>
                  </a:lnTo>
                  <a:lnTo>
                    <a:pt x="627" y="760"/>
                  </a:lnTo>
                  <a:lnTo>
                    <a:pt x="673" y="785"/>
                  </a:lnTo>
                  <a:lnTo>
                    <a:pt x="696" y="796"/>
                  </a:lnTo>
                  <a:lnTo>
                    <a:pt x="717" y="812"/>
                  </a:lnTo>
                  <a:lnTo>
                    <a:pt x="728" y="907"/>
                  </a:lnTo>
                  <a:lnTo>
                    <a:pt x="735" y="918"/>
                  </a:lnTo>
                  <a:lnTo>
                    <a:pt x="742" y="932"/>
                  </a:lnTo>
                  <a:lnTo>
                    <a:pt x="793" y="939"/>
                  </a:lnTo>
                  <a:lnTo>
                    <a:pt x="810" y="956"/>
                  </a:lnTo>
                  <a:lnTo>
                    <a:pt x="833" y="965"/>
                  </a:lnTo>
                  <a:lnTo>
                    <a:pt x="845" y="990"/>
                  </a:lnTo>
                  <a:lnTo>
                    <a:pt x="845" y="1029"/>
                  </a:lnTo>
                  <a:lnTo>
                    <a:pt x="863" y="1040"/>
                  </a:lnTo>
                  <a:lnTo>
                    <a:pt x="878" y="1054"/>
                  </a:lnTo>
                  <a:lnTo>
                    <a:pt x="894" y="1056"/>
                  </a:lnTo>
                  <a:lnTo>
                    <a:pt x="910" y="1061"/>
                  </a:lnTo>
                  <a:lnTo>
                    <a:pt x="928" y="1080"/>
                  </a:lnTo>
                  <a:lnTo>
                    <a:pt x="943" y="1105"/>
                  </a:lnTo>
                  <a:lnTo>
                    <a:pt x="943" y="1151"/>
                  </a:lnTo>
                  <a:lnTo>
                    <a:pt x="949" y="1151"/>
                  </a:lnTo>
                  <a:lnTo>
                    <a:pt x="949" y="1160"/>
                  </a:lnTo>
                  <a:lnTo>
                    <a:pt x="956" y="1169"/>
                  </a:lnTo>
                  <a:lnTo>
                    <a:pt x="998" y="1183"/>
                  </a:lnTo>
                  <a:lnTo>
                    <a:pt x="1039" y="1202"/>
                  </a:lnTo>
                  <a:lnTo>
                    <a:pt x="1059" y="1221"/>
                  </a:lnTo>
                  <a:lnTo>
                    <a:pt x="1059" y="1257"/>
                  </a:lnTo>
                  <a:lnTo>
                    <a:pt x="1066" y="1291"/>
                  </a:lnTo>
                  <a:lnTo>
                    <a:pt x="1098" y="1331"/>
                  </a:lnTo>
                  <a:lnTo>
                    <a:pt x="1116" y="1336"/>
                  </a:lnTo>
                  <a:lnTo>
                    <a:pt x="1149" y="1363"/>
                  </a:lnTo>
                  <a:lnTo>
                    <a:pt x="1156" y="1420"/>
                  </a:lnTo>
                  <a:lnTo>
                    <a:pt x="1205" y="1451"/>
                  </a:lnTo>
                  <a:lnTo>
                    <a:pt x="1230" y="1463"/>
                  </a:lnTo>
                  <a:lnTo>
                    <a:pt x="1251" y="1483"/>
                  </a:lnTo>
                  <a:lnTo>
                    <a:pt x="1258" y="1524"/>
                  </a:lnTo>
                  <a:lnTo>
                    <a:pt x="1258" y="1566"/>
                  </a:lnTo>
                  <a:lnTo>
                    <a:pt x="1276" y="1585"/>
                  </a:lnTo>
                  <a:lnTo>
                    <a:pt x="1304" y="1594"/>
                  </a:lnTo>
                  <a:lnTo>
                    <a:pt x="1323" y="1651"/>
                  </a:lnTo>
                  <a:lnTo>
                    <a:pt x="1335" y="1670"/>
                  </a:lnTo>
                  <a:lnTo>
                    <a:pt x="1377" y="1679"/>
                  </a:lnTo>
                  <a:lnTo>
                    <a:pt x="1402" y="1695"/>
                  </a:lnTo>
                  <a:lnTo>
                    <a:pt x="1425" y="1734"/>
                  </a:lnTo>
                  <a:lnTo>
                    <a:pt x="1429" y="1755"/>
                  </a:lnTo>
                  <a:lnTo>
                    <a:pt x="1433" y="1777"/>
                  </a:lnTo>
                  <a:lnTo>
                    <a:pt x="1446" y="1782"/>
                  </a:lnTo>
                  <a:lnTo>
                    <a:pt x="1462" y="1797"/>
                  </a:lnTo>
                  <a:lnTo>
                    <a:pt x="1487" y="1820"/>
                  </a:lnTo>
                  <a:lnTo>
                    <a:pt x="1509" y="1815"/>
                  </a:lnTo>
                  <a:lnTo>
                    <a:pt x="1523" y="1824"/>
                  </a:lnTo>
                  <a:lnTo>
                    <a:pt x="1541" y="1849"/>
                  </a:lnTo>
                  <a:lnTo>
                    <a:pt x="1541" y="1881"/>
                  </a:lnTo>
                  <a:lnTo>
                    <a:pt x="1562" y="1900"/>
                  </a:lnTo>
                  <a:lnTo>
                    <a:pt x="1581" y="1923"/>
                  </a:lnTo>
                  <a:lnTo>
                    <a:pt x="1594" y="1928"/>
                  </a:lnTo>
                  <a:lnTo>
                    <a:pt x="1608" y="1942"/>
                  </a:lnTo>
                  <a:lnTo>
                    <a:pt x="1621" y="1969"/>
                  </a:lnTo>
                  <a:lnTo>
                    <a:pt x="1625" y="2015"/>
                  </a:lnTo>
                  <a:lnTo>
                    <a:pt x="1683" y="2059"/>
                  </a:lnTo>
                  <a:lnTo>
                    <a:pt x="1690" y="2089"/>
                  </a:lnTo>
                  <a:lnTo>
                    <a:pt x="1704" y="2116"/>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78" name="Freeform 1350"/>
            <p:cNvSpPr>
              <a:spLocks/>
            </p:cNvSpPr>
            <p:nvPr/>
          </p:nvSpPr>
          <p:spPr bwMode="auto">
            <a:xfrm>
              <a:off x="5050" y="3002"/>
              <a:ext cx="114" cy="163"/>
            </a:xfrm>
            <a:custGeom>
              <a:avLst/>
              <a:gdLst>
                <a:gd name="T0" fmla="*/ 8 w 1704"/>
                <a:gd name="T1" fmla="*/ 14 h 2119"/>
                <a:gd name="T2" fmla="*/ 58 w 1704"/>
                <a:gd name="T3" fmla="*/ 33 h 2119"/>
                <a:gd name="T4" fmla="*/ 84 w 1704"/>
                <a:gd name="T5" fmla="*/ 143 h 2119"/>
                <a:gd name="T6" fmla="*/ 123 w 1704"/>
                <a:gd name="T7" fmla="*/ 155 h 2119"/>
                <a:gd name="T8" fmla="*/ 163 w 1704"/>
                <a:gd name="T9" fmla="*/ 180 h 2119"/>
                <a:gd name="T10" fmla="*/ 188 w 1704"/>
                <a:gd name="T11" fmla="*/ 258 h 2119"/>
                <a:gd name="T12" fmla="*/ 200 w 1704"/>
                <a:gd name="T13" fmla="*/ 270 h 2119"/>
                <a:gd name="T14" fmla="*/ 254 w 1704"/>
                <a:gd name="T15" fmla="*/ 284 h 2119"/>
                <a:gd name="T16" fmla="*/ 297 w 1704"/>
                <a:gd name="T17" fmla="*/ 373 h 2119"/>
                <a:gd name="T18" fmla="*/ 316 w 1704"/>
                <a:gd name="T19" fmla="*/ 378 h 2119"/>
                <a:gd name="T20" fmla="*/ 337 w 1704"/>
                <a:gd name="T21" fmla="*/ 385 h 2119"/>
                <a:gd name="T22" fmla="*/ 369 w 1704"/>
                <a:gd name="T23" fmla="*/ 424 h 2119"/>
                <a:gd name="T24" fmla="*/ 388 w 1704"/>
                <a:gd name="T25" fmla="*/ 454 h 2119"/>
                <a:gd name="T26" fmla="*/ 404 w 1704"/>
                <a:gd name="T27" fmla="*/ 472 h 2119"/>
                <a:gd name="T28" fmla="*/ 427 w 1704"/>
                <a:gd name="T29" fmla="*/ 488 h 2119"/>
                <a:gd name="T30" fmla="*/ 438 w 1704"/>
                <a:gd name="T31" fmla="*/ 500 h 2119"/>
                <a:gd name="T32" fmla="*/ 516 w 1704"/>
                <a:gd name="T33" fmla="*/ 576 h 2119"/>
                <a:gd name="T34" fmla="*/ 581 w 1704"/>
                <a:gd name="T35" fmla="*/ 661 h 2119"/>
                <a:gd name="T36" fmla="*/ 606 w 1704"/>
                <a:gd name="T37" fmla="*/ 745 h 2119"/>
                <a:gd name="T38" fmla="*/ 626 w 1704"/>
                <a:gd name="T39" fmla="*/ 763 h 2119"/>
                <a:gd name="T40" fmla="*/ 718 w 1704"/>
                <a:gd name="T41" fmla="*/ 813 h 2119"/>
                <a:gd name="T42" fmla="*/ 736 w 1704"/>
                <a:gd name="T43" fmla="*/ 922 h 2119"/>
                <a:gd name="T44" fmla="*/ 794 w 1704"/>
                <a:gd name="T45" fmla="*/ 942 h 2119"/>
                <a:gd name="T46" fmla="*/ 834 w 1704"/>
                <a:gd name="T47" fmla="*/ 967 h 2119"/>
                <a:gd name="T48" fmla="*/ 845 w 1704"/>
                <a:gd name="T49" fmla="*/ 1032 h 2119"/>
                <a:gd name="T50" fmla="*/ 894 w 1704"/>
                <a:gd name="T51" fmla="*/ 1057 h 2119"/>
                <a:gd name="T52" fmla="*/ 928 w 1704"/>
                <a:gd name="T53" fmla="*/ 1082 h 2119"/>
                <a:gd name="T54" fmla="*/ 943 w 1704"/>
                <a:gd name="T55" fmla="*/ 1152 h 2119"/>
                <a:gd name="T56" fmla="*/ 950 w 1704"/>
                <a:gd name="T57" fmla="*/ 1170 h 2119"/>
                <a:gd name="T58" fmla="*/ 998 w 1704"/>
                <a:gd name="T59" fmla="*/ 1184 h 2119"/>
                <a:gd name="T60" fmla="*/ 1058 w 1704"/>
                <a:gd name="T61" fmla="*/ 1224 h 2119"/>
                <a:gd name="T62" fmla="*/ 1066 w 1704"/>
                <a:gd name="T63" fmla="*/ 1295 h 2119"/>
                <a:gd name="T64" fmla="*/ 1116 w 1704"/>
                <a:gd name="T65" fmla="*/ 1338 h 2119"/>
                <a:gd name="T66" fmla="*/ 1154 w 1704"/>
                <a:gd name="T67" fmla="*/ 1421 h 2119"/>
                <a:gd name="T68" fmla="*/ 1230 w 1704"/>
                <a:gd name="T69" fmla="*/ 1466 h 2119"/>
                <a:gd name="T70" fmla="*/ 1259 w 1704"/>
                <a:gd name="T71" fmla="*/ 1568 h 2119"/>
                <a:gd name="T72" fmla="*/ 1286 w 1704"/>
                <a:gd name="T73" fmla="*/ 1590 h 2119"/>
                <a:gd name="T74" fmla="*/ 1311 w 1704"/>
                <a:gd name="T75" fmla="*/ 1608 h 2119"/>
                <a:gd name="T76" fmla="*/ 1324 w 1704"/>
                <a:gd name="T77" fmla="*/ 1652 h 2119"/>
                <a:gd name="T78" fmla="*/ 1425 w 1704"/>
                <a:gd name="T79" fmla="*/ 1735 h 2119"/>
                <a:gd name="T80" fmla="*/ 1439 w 1704"/>
                <a:gd name="T81" fmla="*/ 1781 h 2119"/>
                <a:gd name="T82" fmla="*/ 1451 w 1704"/>
                <a:gd name="T83" fmla="*/ 1799 h 2119"/>
                <a:gd name="T84" fmla="*/ 1523 w 1704"/>
                <a:gd name="T85" fmla="*/ 1817 h 2119"/>
                <a:gd name="T86" fmla="*/ 1541 w 1704"/>
                <a:gd name="T87" fmla="*/ 1882 h 2119"/>
                <a:gd name="T88" fmla="*/ 1555 w 1704"/>
                <a:gd name="T89" fmla="*/ 1900 h 2119"/>
                <a:gd name="T90" fmla="*/ 1581 w 1704"/>
                <a:gd name="T91" fmla="*/ 1921 h 2119"/>
                <a:gd name="T92" fmla="*/ 1618 w 1704"/>
                <a:gd name="T93" fmla="*/ 1932 h 2119"/>
                <a:gd name="T94" fmla="*/ 1625 w 1704"/>
                <a:gd name="T95" fmla="*/ 1947 h 2119"/>
                <a:gd name="T96" fmla="*/ 1625 w 1704"/>
                <a:gd name="T97" fmla="*/ 2016 h 2119"/>
                <a:gd name="T98" fmla="*/ 1658 w 1704"/>
                <a:gd name="T99" fmla="*/ 2048 h 2119"/>
                <a:gd name="T100" fmla="*/ 1683 w 1704"/>
                <a:gd name="T101" fmla="*/ 2062 h 2119"/>
                <a:gd name="T102" fmla="*/ 1693 w 1704"/>
                <a:gd name="T103" fmla="*/ 2108 h 2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04" h="2119">
                  <a:moveTo>
                    <a:pt x="0" y="0"/>
                  </a:moveTo>
                  <a:lnTo>
                    <a:pt x="8" y="14"/>
                  </a:lnTo>
                  <a:lnTo>
                    <a:pt x="21" y="20"/>
                  </a:lnTo>
                  <a:lnTo>
                    <a:pt x="58" y="33"/>
                  </a:lnTo>
                  <a:lnTo>
                    <a:pt x="73" y="65"/>
                  </a:lnTo>
                  <a:lnTo>
                    <a:pt x="84" y="143"/>
                  </a:lnTo>
                  <a:lnTo>
                    <a:pt x="102" y="150"/>
                  </a:lnTo>
                  <a:lnTo>
                    <a:pt x="123" y="155"/>
                  </a:lnTo>
                  <a:lnTo>
                    <a:pt x="142" y="173"/>
                  </a:lnTo>
                  <a:lnTo>
                    <a:pt x="163" y="180"/>
                  </a:lnTo>
                  <a:lnTo>
                    <a:pt x="179" y="217"/>
                  </a:lnTo>
                  <a:lnTo>
                    <a:pt x="188" y="258"/>
                  </a:lnTo>
                  <a:lnTo>
                    <a:pt x="198" y="260"/>
                  </a:lnTo>
                  <a:lnTo>
                    <a:pt x="200" y="270"/>
                  </a:lnTo>
                  <a:lnTo>
                    <a:pt x="225" y="279"/>
                  </a:lnTo>
                  <a:lnTo>
                    <a:pt x="254" y="284"/>
                  </a:lnTo>
                  <a:lnTo>
                    <a:pt x="290" y="341"/>
                  </a:lnTo>
                  <a:lnTo>
                    <a:pt x="297" y="373"/>
                  </a:lnTo>
                  <a:lnTo>
                    <a:pt x="306" y="378"/>
                  </a:lnTo>
                  <a:lnTo>
                    <a:pt x="316" y="378"/>
                  </a:lnTo>
                  <a:lnTo>
                    <a:pt x="316" y="385"/>
                  </a:lnTo>
                  <a:lnTo>
                    <a:pt x="337" y="385"/>
                  </a:lnTo>
                  <a:lnTo>
                    <a:pt x="369" y="410"/>
                  </a:lnTo>
                  <a:lnTo>
                    <a:pt x="369" y="424"/>
                  </a:lnTo>
                  <a:lnTo>
                    <a:pt x="381" y="436"/>
                  </a:lnTo>
                  <a:lnTo>
                    <a:pt x="388" y="454"/>
                  </a:lnTo>
                  <a:lnTo>
                    <a:pt x="395" y="474"/>
                  </a:lnTo>
                  <a:lnTo>
                    <a:pt x="404" y="472"/>
                  </a:lnTo>
                  <a:lnTo>
                    <a:pt x="411" y="479"/>
                  </a:lnTo>
                  <a:lnTo>
                    <a:pt x="427" y="488"/>
                  </a:lnTo>
                  <a:lnTo>
                    <a:pt x="429" y="497"/>
                  </a:lnTo>
                  <a:lnTo>
                    <a:pt x="438" y="500"/>
                  </a:lnTo>
                  <a:lnTo>
                    <a:pt x="465" y="493"/>
                  </a:lnTo>
                  <a:lnTo>
                    <a:pt x="516" y="576"/>
                  </a:lnTo>
                  <a:lnTo>
                    <a:pt x="536" y="648"/>
                  </a:lnTo>
                  <a:lnTo>
                    <a:pt x="581" y="661"/>
                  </a:lnTo>
                  <a:lnTo>
                    <a:pt x="601" y="673"/>
                  </a:lnTo>
                  <a:lnTo>
                    <a:pt x="606" y="745"/>
                  </a:lnTo>
                  <a:lnTo>
                    <a:pt x="613" y="756"/>
                  </a:lnTo>
                  <a:lnTo>
                    <a:pt x="626" y="763"/>
                  </a:lnTo>
                  <a:lnTo>
                    <a:pt x="671" y="788"/>
                  </a:lnTo>
                  <a:lnTo>
                    <a:pt x="718" y="813"/>
                  </a:lnTo>
                  <a:lnTo>
                    <a:pt x="729" y="910"/>
                  </a:lnTo>
                  <a:lnTo>
                    <a:pt x="736" y="922"/>
                  </a:lnTo>
                  <a:lnTo>
                    <a:pt x="743" y="935"/>
                  </a:lnTo>
                  <a:lnTo>
                    <a:pt x="794" y="942"/>
                  </a:lnTo>
                  <a:lnTo>
                    <a:pt x="810" y="958"/>
                  </a:lnTo>
                  <a:lnTo>
                    <a:pt x="834" y="967"/>
                  </a:lnTo>
                  <a:lnTo>
                    <a:pt x="845" y="993"/>
                  </a:lnTo>
                  <a:lnTo>
                    <a:pt x="845" y="1032"/>
                  </a:lnTo>
                  <a:lnTo>
                    <a:pt x="878" y="1057"/>
                  </a:lnTo>
                  <a:lnTo>
                    <a:pt x="894" y="1057"/>
                  </a:lnTo>
                  <a:lnTo>
                    <a:pt x="910" y="1064"/>
                  </a:lnTo>
                  <a:lnTo>
                    <a:pt x="928" y="1082"/>
                  </a:lnTo>
                  <a:lnTo>
                    <a:pt x="943" y="1109"/>
                  </a:lnTo>
                  <a:lnTo>
                    <a:pt x="943" y="1152"/>
                  </a:lnTo>
                  <a:lnTo>
                    <a:pt x="950" y="1161"/>
                  </a:lnTo>
                  <a:lnTo>
                    <a:pt x="950" y="1170"/>
                  </a:lnTo>
                  <a:lnTo>
                    <a:pt x="955" y="1173"/>
                  </a:lnTo>
                  <a:lnTo>
                    <a:pt x="998" y="1184"/>
                  </a:lnTo>
                  <a:lnTo>
                    <a:pt x="1038" y="1205"/>
                  </a:lnTo>
                  <a:lnTo>
                    <a:pt x="1058" y="1224"/>
                  </a:lnTo>
                  <a:lnTo>
                    <a:pt x="1058" y="1258"/>
                  </a:lnTo>
                  <a:lnTo>
                    <a:pt x="1066" y="1295"/>
                  </a:lnTo>
                  <a:lnTo>
                    <a:pt x="1096" y="1331"/>
                  </a:lnTo>
                  <a:lnTo>
                    <a:pt x="1116" y="1338"/>
                  </a:lnTo>
                  <a:lnTo>
                    <a:pt x="1149" y="1364"/>
                  </a:lnTo>
                  <a:lnTo>
                    <a:pt x="1154" y="1421"/>
                  </a:lnTo>
                  <a:lnTo>
                    <a:pt x="1205" y="1453"/>
                  </a:lnTo>
                  <a:lnTo>
                    <a:pt x="1230" y="1466"/>
                  </a:lnTo>
                  <a:lnTo>
                    <a:pt x="1251" y="1486"/>
                  </a:lnTo>
                  <a:lnTo>
                    <a:pt x="1259" y="1568"/>
                  </a:lnTo>
                  <a:lnTo>
                    <a:pt x="1270" y="1588"/>
                  </a:lnTo>
                  <a:lnTo>
                    <a:pt x="1286" y="1590"/>
                  </a:lnTo>
                  <a:lnTo>
                    <a:pt x="1302" y="1595"/>
                  </a:lnTo>
                  <a:lnTo>
                    <a:pt x="1311" y="1608"/>
                  </a:lnTo>
                  <a:lnTo>
                    <a:pt x="1324" y="1620"/>
                  </a:lnTo>
                  <a:lnTo>
                    <a:pt x="1324" y="1652"/>
                  </a:lnTo>
                  <a:lnTo>
                    <a:pt x="1335" y="1670"/>
                  </a:lnTo>
                  <a:lnTo>
                    <a:pt x="1425" y="1735"/>
                  </a:lnTo>
                  <a:lnTo>
                    <a:pt x="1432" y="1781"/>
                  </a:lnTo>
                  <a:lnTo>
                    <a:pt x="1439" y="1781"/>
                  </a:lnTo>
                  <a:lnTo>
                    <a:pt x="1445" y="1787"/>
                  </a:lnTo>
                  <a:lnTo>
                    <a:pt x="1451" y="1799"/>
                  </a:lnTo>
                  <a:lnTo>
                    <a:pt x="1483" y="1813"/>
                  </a:lnTo>
                  <a:lnTo>
                    <a:pt x="1523" y="1817"/>
                  </a:lnTo>
                  <a:lnTo>
                    <a:pt x="1541" y="1850"/>
                  </a:lnTo>
                  <a:lnTo>
                    <a:pt x="1541" y="1882"/>
                  </a:lnTo>
                  <a:lnTo>
                    <a:pt x="1548" y="1891"/>
                  </a:lnTo>
                  <a:lnTo>
                    <a:pt x="1555" y="1900"/>
                  </a:lnTo>
                  <a:lnTo>
                    <a:pt x="1570" y="1907"/>
                  </a:lnTo>
                  <a:lnTo>
                    <a:pt x="1581" y="1921"/>
                  </a:lnTo>
                  <a:lnTo>
                    <a:pt x="1600" y="1928"/>
                  </a:lnTo>
                  <a:lnTo>
                    <a:pt x="1618" y="1932"/>
                  </a:lnTo>
                  <a:lnTo>
                    <a:pt x="1618" y="1943"/>
                  </a:lnTo>
                  <a:lnTo>
                    <a:pt x="1625" y="1947"/>
                  </a:lnTo>
                  <a:lnTo>
                    <a:pt x="1618" y="1972"/>
                  </a:lnTo>
                  <a:lnTo>
                    <a:pt x="1625" y="2016"/>
                  </a:lnTo>
                  <a:lnTo>
                    <a:pt x="1644" y="2032"/>
                  </a:lnTo>
                  <a:lnTo>
                    <a:pt x="1658" y="2048"/>
                  </a:lnTo>
                  <a:lnTo>
                    <a:pt x="1671" y="2050"/>
                  </a:lnTo>
                  <a:lnTo>
                    <a:pt x="1683" y="2062"/>
                  </a:lnTo>
                  <a:lnTo>
                    <a:pt x="1687" y="2092"/>
                  </a:lnTo>
                  <a:lnTo>
                    <a:pt x="1693" y="2108"/>
                  </a:lnTo>
                  <a:lnTo>
                    <a:pt x="1704" y="2119"/>
                  </a:lnTo>
                </a:path>
              </a:pathLst>
            </a:custGeom>
            <a:noFill/>
            <a:ln w="3175">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79" name="Freeform 1351"/>
            <p:cNvSpPr>
              <a:spLocks/>
            </p:cNvSpPr>
            <p:nvPr/>
          </p:nvSpPr>
          <p:spPr bwMode="auto">
            <a:xfrm>
              <a:off x="5054" y="3000"/>
              <a:ext cx="114" cy="163"/>
            </a:xfrm>
            <a:custGeom>
              <a:avLst/>
              <a:gdLst>
                <a:gd name="T0" fmla="*/ 8 w 1703"/>
                <a:gd name="T1" fmla="*/ 11 h 2119"/>
                <a:gd name="T2" fmla="*/ 59 w 1703"/>
                <a:gd name="T3" fmla="*/ 32 h 2119"/>
                <a:gd name="T4" fmla="*/ 75 w 1703"/>
                <a:gd name="T5" fmla="*/ 103 h 2119"/>
                <a:gd name="T6" fmla="*/ 103 w 1703"/>
                <a:gd name="T7" fmla="*/ 149 h 2119"/>
                <a:gd name="T8" fmla="*/ 131 w 1703"/>
                <a:gd name="T9" fmla="*/ 163 h 2119"/>
                <a:gd name="T10" fmla="*/ 161 w 1703"/>
                <a:gd name="T11" fmla="*/ 180 h 2119"/>
                <a:gd name="T12" fmla="*/ 186 w 1703"/>
                <a:gd name="T13" fmla="*/ 255 h 2119"/>
                <a:gd name="T14" fmla="*/ 201 w 1703"/>
                <a:gd name="T15" fmla="*/ 269 h 2119"/>
                <a:gd name="T16" fmla="*/ 291 w 1703"/>
                <a:gd name="T17" fmla="*/ 338 h 2119"/>
                <a:gd name="T18" fmla="*/ 307 w 1703"/>
                <a:gd name="T19" fmla="*/ 377 h 2119"/>
                <a:gd name="T20" fmla="*/ 317 w 1703"/>
                <a:gd name="T21" fmla="*/ 384 h 2119"/>
                <a:gd name="T22" fmla="*/ 367 w 1703"/>
                <a:gd name="T23" fmla="*/ 409 h 2119"/>
                <a:gd name="T24" fmla="*/ 380 w 1703"/>
                <a:gd name="T25" fmla="*/ 435 h 2119"/>
                <a:gd name="T26" fmla="*/ 393 w 1703"/>
                <a:gd name="T27" fmla="*/ 474 h 2119"/>
                <a:gd name="T28" fmla="*/ 409 w 1703"/>
                <a:gd name="T29" fmla="*/ 479 h 2119"/>
                <a:gd name="T30" fmla="*/ 428 w 1703"/>
                <a:gd name="T31" fmla="*/ 495 h 2119"/>
                <a:gd name="T32" fmla="*/ 465 w 1703"/>
                <a:gd name="T33" fmla="*/ 492 h 2119"/>
                <a:gd name="T34" fmla="*/ 535 w 1703"/>
                <a:gd name="T35" fmla="*/ 647 h 2119"/>
                <a:gd name="T36" fmla="*/ 581 w 1703"/>
                <a:gd name="T37" fmla="*/ 659 h 2119"/>
                <a:gd name="T38" fmla="*/ 607 w 1703"/>
                <a:gd name="T39" fmla="*/ 741 h 2119"/>
                <a:gd name="T40" fmla="*/ 625 w 1703"/>
                <a:gd name="T41" fmla="*/ 762 h 2119"/>
                <a:gd name="T42" fmla="*/ 716 w 1703"/>
                <a:gd name="T43" fmla="*/ 813 h 2119"/>
                <a:gd name="T44" fmla="*/ 734 w 1703"/>
                <a:gd name="T45" fmla="*/ 921 h 2119"/>
                <a:gd name="T46" fmla="*/ 792 w 1703"/>
                <a:gd name="T47" fmla="*/ 940 h 2119"/>
                <a:gd name="T48" fmla="*/ 832 w 1703"/>
                <a:gd name="T49" fmla="*/ 967 h 2119"/>
                <a:gd name="T50" fmla="*/ 844 w 1703"/>
                <a:gd name="T51" fmla="*/ 1030 h 2119"/>
                <a:gd name="T52" fmla="*/ 876 w 1703"/>
                <a:gd name="T53" fmla="*/ 1055 h 2119"/>
                <a:gd name="T54" fmla="*/ 909 w 1703"/>
                <a:gd name="T55" fmla="*/ 1062 h 2119"/>
                <a:gd name="T56" fmla="*/ 942 w 1703"/>
                <a:gd name="T57" fmla="*/ 1107 h 2119"/>
                <a:gd name="T58" fmla="*/ 948 w 1703"/>
                <a:gd name="T59" fmla="*/ 1154 h 2119"/>
                <a:gd name="T60" fmla="*/ 955 w 1703"/>
                <a:gd name="T61" fmla="*/ 1170 h 2119"/>
                <a:gd name="T62" fmla="*/ 1038 w 1703"/>
                <a:gd name="T63" fmla="*/ 1202 h 2119"/>
                <a:gd name="T64" fmla="*/ 1064 w 1703"/>
                <a:gd name="T65" fmla="*/ 1292 h 2119"/>
                <a:gd name="T66" fmla="*/ 1115 w 1703"/>
                <a:gd name="T67" fmla="*/ 1338 h 2119"/>
                <a:gd name="T68" fmla="*/ 1155 w 1703"/>
                <a:gd name="T69" fmla="*/ 1421 h 2119"/>
                <a:gd name="T70" fmla="*/ 1229 w 1703"/>
                <a:gd name="T71" fmla="*/ 1464 h 2119"/>
                <a:gd name="T72" fmla="*/ 1257 w 1703"/>
                <a:gd name="T73" fmla="*/ 1527 h 2119"/>
                <a:gd name="T74" fmla="*/ 1271 w 1703"/>
                <a:gd name="T75" fmla="*/ 1586 h 2119"/>
                <a:gd name="T76" fmla="*/ 1303 w 1703"/>
                <a:gd name="T77" fmla="*/ 1593 h 2119"/>
                <a:gd name="T78" fmla="*/ 1322 w 1703"/>
                <a:gd name="T79" fmla="*/ 1651 h 2119"/>
                <a:gd name="T80" fmla="*/ 1336 w 1703"/>
                <a:gd name="T81" fmla="*/ 1670 h 2119"/>
                <a:gd name="T82" fmla="*/ 1424 w 1703"/>
                <a:gd name="T83" fmla="*/ 1734 h 2119"/>
                <a:gd name="T84" fmla="*/ 1440 w 1703"/>
                <a:gd name="T85" fmla="*/ 1778 h 2119"/>
                <a:gd name="T86" fmla="*/ 1452 w 1703"/>
                <a:gd name="T87" fmla="*/ 1799 h 2119"/>
                <a:gd name="T88" fmla="*/ 1522 w 1703"/>
                <a:gd name="T89" fmla="*/ 1817 h 2119"/>
                <a:gd name="T90" fmla="*/ 1540 w 1703"/>
                <a:gd name="T91" fmla="*/ 1849 h 2119"/>
                <a:gd name="T92" fmla="*/ 1547 w 1703"/>
                <a:gd name="T93" fmla="*/ 1891 h 2119"/>
                <a:gd name="T94" fmla="*/ 1568 w 1703"/>
                <a:gd name="T95" fmla="*/ 1907 h 2119"/>
                <a:gd name="T96" fmla="*/ 1600 w 1703"/>
                <a:gd name="T97" fmla="*/ 1925 h 2119"/>
                <a:gd name="T98" fmla="*/ 1619 w 1703"/>
                <a:gd name="T99" fmla="*/ 1939 h 2119"/>
                <a:gd name="T100" fmla="*/ 1619 w 1703"/>
                <a:gd name="T101" fmla="*/ 1971 h 2119"/>
                <a:gd name="T102" fmla="*/ 1645 w 1703"/>
                <a:gd name="T103" fmla="*/ 2029 h 2119"/>
                <a:gd name="T104" fmla="*/ 1670 w 1703"/>
                <a:gd name="T105" fmla="*/ 2047 h 2119"/>
                <a:gd name="T106" fmla="*/ 1688 w 1703"/>
                <a:gd name="T107" fmla="*/ 2091 h 2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03" h="2119">
                  <a:moveTo>
                    <a:pt x="0" y="0"/>
                  </a:moveTo>
                  <a:lnTo>
                    <a:pt x="8" y="11"/>
                  </a:lnTo>
                  <a:lnTo>
                    <a:pt x="20" y="18"/>
                  </a:lnTo>
                  <a:lnTo>
                    <a:pt x="59" y="32"/>
                  </a:lnTo>
                  <a:lnTo>
                    <a:pt x="71" y="65"/>
                  </a:lnTo>
                  <a:lnTo>
                    <a:pt x="75" y="103"/>
                  </a:lnTo>
                  <a:lnTo>
                    <a:pt x="85" y="140"/>
                  </a:lnTo>
                  <a:lnTo>
                    <a:pt x="103" y="149"/>
                  </a:lnTo>
                  <a:lnTo>
                    <a:pt x="121" y="154"/>
                  </a:lnTo>
                  <a:lnTo>
                    <a:pt x="131" y="163"/>
                  </a:lnTo>
                  <a:lnTo>
                    <a:pt x="143" y="172"/>
                  </a:lnTo>
                  <a:lnTo>
                    <a:pt x="161" y="180"/>
                  </a:lnTo>
                  <a:lnTo>
                    <a:pt x="179" y="216"/>
                  </a:lnTo>
                  <a:lnTo>
                    <a:pt x="186" y="255"/>
                  </a:lnTo>
                  <a:lnTo>
                    <a:pt x="196" y="257"/>
                  </a:lnTo>
                  <a:lnTo>
                    <a:pt x="201" y="269"/>
                  </a:lnTo>
                  <a:lnTo>
                    <a:pt x="251" y="280"/>
                  </a:lnTo>
                  <a:lnTo>
                    <a:pt x="291" y="338"/>
                  </a:lnTo>
                  <a:lnTo>
                    <a:pt x="295" y="370"/>
                  </a:lnTo>
                  <a:lnTo>
                    <a:pt x="307" y="377"/>
                  </a:lnTo>
                  <a:lnTo>
                    <a:pt x="314" y="377"/>
                  </a:lnTo>
                  <a:lnTo>
                    <a:pt x="317" y="384"/>
                  </a:lnTo>
                  <a:lnTo>
                    <a:pt x="335" y="384"/>
                  </a:lnTo>
                  <a:lnTo>
                    <a:pt x="367" y="409"/>
                  </a:lnTo>
                  <a:lnTo>
                    <a:pt x="367" y="422"/>
                  </a:lnTo>
                  <a:lnTo>
                    <a:pt x="380" y="435"/>
                  </a:lnTo>
                  <a:lnTo>
                    <a:pt x="387" y="454"/>
                  </a:lnTo>
                  <a:lnTo>
                    <a:pt x="393" y="474"/>
                  </a:lnTo>
                  <a:lnTo>
                    <a:pt x="403" y="472"/>
                  </a:lnTo>
                  <a:lnTo>
                    <a:pt x="409" y="479"/>
                  </a:lnTo>
                  <a:lnTo>
                    <a:pt x="425" y="486"/>
                  </a:lnTo>
                  <a:lnTo>
                    <a:pt x="428" y="495"/>
                  </a:lnTo>
                  <a:lnTo>
                    <a:pt x="437" y="499"/>
                  </a:lnTo>
                  <a:lnTo>
                    <a:pt x="465" y="492"/>
                  </a:lnTo>
                  <a:lnTo>
                    <a:pt x="517" y="576"/>
                  </a:lnTo>
                  <a:lnTo>
                    <a:pt x="535" y="647"/>
                  </a:lnTo>
                  <a:lnTo>
                    <a:pt x="558" y="651"/>
                  </a:lnTo>
                  <a:lnTo>
                    <a:pt x="581" y="659"/>
                  </a:lnTo>
                  <a:lnTo>
                    <a:pt x="600" y="673"/>
                  </a:lnTo>
                  <a:lnTo>
                    <a:pt x="607" y="741"/>
                  </a:lnTo>
                  <a:lnTo>
                    <a:pt x="613" y="755"/>
                  </a:lnTo>
                  <a:lnTo>
                    <a:pt x="625" y="762"/>
                  </a:lnTo>
                  <a:lnTo>
                    <a:pt x="672" y="788"/>
                  </a:lnTo>
                  <a:lnTo>
                    <a:pt x="716" y="813"/>
                  </a:lnTo>
                  <a:lnTo>
                    <a:pt x="727" y="910"/>
                  </a:lnTo>
                  <a:lnTo>
                    <a:pt x="734" y="921"/>
                  </a:lnTo>
                  <a:lnTo>
                    <a:pt x="741" y="935"/>
                  </a:lnTo>
                  <a:lnTo>
                    <a:pt x="792" y="940"/>
                  </a:lnTo>
                  <a:lnTo>
                    <a:pt x="808" y="958"/>
                  </a:lnTo>
                  <a:lnTo>
                    <a:pt x="832" y="967"/>
                  </a:lnTo>
                  <a:lnTo>
                    <a:pt x="844" y="992"/>
                  </a:lnTo>
                  <a:lnTo>
                    <a:pt x="844" y="1030"/>
                  </a:lnTo>
                  <a:lnTo>
                    <a:pt x="862" y="1041"/>
                  </a:lnTo>
                  <a:lnTo>
                    <a:pt x="876" y="1055"/>
                  </a:lnTo>
                  <a:lnTo>
                    <a:pt x="893" y="1057"/>
                  </a:lnTo>
                  <a:lnTo>
                    <a:pt x="909" y="1062"/>
                  </a:lnTo>
                  <a:lnTo>
                    <a:pt x="929" y="1082"/>
                  </a:lnTo>
                  <a:lnTo>
                    <a:pt x="942" y="1107"/>
                  </a:lnTo>
                  <a:lnTo>
                    <a:pt x="942" y="1152"/>
                  </a:lnTo>
                  <a:lnTo>
                    <a:pt x="948" y="1154"/>
                  </a:lnTo>
                  <a:lnTo>
                    <a:pt x="948" y="1161"/>
                  </a:lnTo>
                  <a:lnTo>
                    <a:pt x="955" y="1170"/>
                  </a:lnTo>
                  <a:lnTo>
                    <a:pt x="996" y="1184"/>
                  </a:lnTo>
                  <a:lnTo>
                    <a:pt x="1038" y="1202"/>
                  </a:lnTo>
                  <a:lnTo>
                    <a:pt x="1057" y="1223"/>
                  </a:lnTo>
                  <a:lnTo>
                    <a:pt x="1064" y="1292"/>
                  </a:lnTo>
                  <a:lnTo>
                    <a:pt x="1097" y="1331"/>
                  </a:lnTo>
                  <a:lnTo>
                    <a:pt x="1115" y="1338"/>
                  </a:lnTo>
                  <a:lnTo>
                    <a:pt x="1148" y="1363"/>
                  </a:lnTo>
                  <a:lnTo>
                    <a:pt x="1155" y="1421"/>
                  </a:lnTo>
                  <a:lnTo>
                    <a:pt x="1204" y="1453"/>
                  </a:lnTo>
                  <a:lnTo>
                    <a:pt x="1229" y="1464"/>
                  </a:lnTo>
                  <a:lnTo>
                    <a:pt x="1249" y="1485"/>
                  </a:lnTo>
                  <a:lnTo>
                    <a:pt x="1257" y="1527"/>
                  </a:lnTo>
                  <a:lnTo>
                    <a:pt x="1257" y="1568"/>
                  </a:lnTo>
                  <a:lnTo>
                    <a:pt x="1271" y="1586"/>
                  </a:lnTo>
                  <a:lnTo>
                    <a:pt x="1287" y="1589"/>
                  </a:lnTo>
                  <a:lnTo>
                    <a:pt x="1303" y="1593"/>
                  </a:lnTo>
                  <a:lnTo>
                    <a:pt x="1322" y="1619"/>
                  </a:lnTo>
                  <a:lnTo>
                    <a:pt x="1322" y="1651"/>
                  </a:lnTo>
                  <a:lnTo>
                    <a:pt x="1331" y="1658"/>
                  </a:lnTo>
                  <a:lnTo>
                    <a:pt x="1336" y="1670"/>
                  </a:lnTo>
                  <a:lnTo>
                    <a:pt x="1383" y="1699"/>
                  </a:lnTo>
                  <a:lnTo>
                    <a:pt x="1424" y="1734"/>
                  </a:lnTo>
                  <a:lnTo>
                    <a:pt x="1430" y="1778"/>
                  </a:lnTo>
                  <a:lnTo>
                    <a:pt x="1440" y="1778"/>
                  </a:lnTo>
                  <a:lnTo>
                    <a:pt x="1443" y="1787"/>
                  </a:lnTo>
                  <a:lnTo>
                    <a:pt x="1452" y="1799"/>
                  </a:lnTo>
                  <a:lnTo>
                    <a:pt x="1482" y="1810"/>
                  </a:lnTo>
                  <a:lnTo>
                    <a:pt x="1522" y="1817"/>
                  </a:lnTo>
                  <a:lnTo>
                    <a:pt x="1533" y="1833"/>
                  </a:lnTo>
                  <a:lnTo>
                    <a:pt x="1540" y="1849"/>
                  </a:lnTo>
                  <a:lnTo>
                    <a:pt x="1540" y="1882"/>
                  </a:lnTo>
                  <a:lnTo>
                    <a:pt x="1547" y="1891"/>
                  </a:lnTo>
                  <a:lnTo>
                    <a:pt x="1554" y="1900"/>
                  </a:lnTo>
                  <a:lnTo>
                    <a:pt x="1568" y="1907"/>
                  </a:lnTo>
                  <a:lnTo>
                    <a:pt x="1580" y="1918"/>
                  </a:lnTo>
                  <a:lnTo>
                    <a:pt x="1600" y="1925"/>
                  </a:lnTo>
                  <a:lnTo>
                    <a:pt x="1619" y="1932"/>
                  </a:lnTo>
                  <a:lnTo>
                    <a:pt x="1619" y="1939"/>
                  </a:lnTo>
                  <a:lnTo>
                    <a:pt x="1625" y="1946"/>
                  </a:lnTo>
                  <a:lnTo>
                    <a:pt x="1619" y="1971"/>
                  </a:lnTo>
                  <a:lnTo>
                    <a:pt x="1625" y="2015"/>
                  </a:lnTo>
                  <a:lnTo>
                    <a:pt x="1645" y="2029"/>
                  </a:lnTo>
                  <a:lnTo>
                    <a:pt x="1656" y="2047"/>
                  </a:lnTo>
                  <a:lnTo>
                    <a:pt x="1670" y="2047"/>
                  </a:lnTo>
                  <a:lnTo>
                    <a:pt x="1683" y="2061"/>
                  </a:lnTo>
                  <a:lnTo>
                    <a:pt x="1688" y="2091"/>
                  </a:lnTo>
                  <a:lnTo>
                    <a:pt x="1703" y="2119"/>
                  </a:lnTo>
                </a:path>
              </a:pathLst>
            </a:custGeom>
            <a:noFill/>
            <a:ln w="3175">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80" name="Freeform 1352"/>
            <p:cNvSpPr>
              <a:spLocks/>
            </p:cNvSpPr>
            <p:nvPr/>
          </p:nvSpPr>
          <p:spPr bwMode="auto">
            <a:xfrm>
              <a:off x="5058" y="2999"/>
              <a:ext cx="114" cy="163"/>
            </a:xfrm>
            <a:custGeom>
              <a:avLst/>
              <a:gdLst>
                <a:gd name="T0" fmla="*/ 8 w 1702"/>
                <a:gd name="T1" fmla="*/ 13 h 2119"/>
                <a:gd name="T2" fmla="*/ 58 w 1702"/>
                <a:gd name="T3" fmla="*/ 32 h 2119"/>
                <a:gd name="T4" fmla="*/ 73 w 1702"/>
                <a:gd name="T5" fmla="*/ 64 h 2119"/>
                <a:gd name="T6" fmla="*/ 102 w 1702"/>
                <a:gd name="T7" fmla="*/ 149 h 2119"/>
                <a:gd name="T8" fmla="*/ 133 w 1702"/>
                <a:gd name="T9" fmla="*/ 163 h 2119"/>
                <a:gd name="T10" fmla="*/ 160 w 1702"/>
                <a:gd name="T11" fmla="*/ 179 h 2119"/>
                <a:gd name="T12" fmla="*/ 188 w 1702"/>
                <a:gd name="T13" fmla="*/ 255 h 2119"/>
                <a:gd name="T14" fmla="*/ 200 w 1702"/>
                <a:gd name="T15" fmla="*/ 269 h 2119"/>
                <a:gd name="T16" fmla="*/ 290 w 1702"/>
                <a:gd name="T17" fmla="*/ 338 h 2119"/>
                <a:gd name="T18" fmla="*/ 306 w 1702"/>
                <a:gd name="T19" fmla="*/ 377 h 2119"/>
                <a:gd name="T20" fmla="*/ 315 w 1702"/>
                <a:gd name="T21" fmla="*/ 384 h 2119"/>
                <a:gd name="T22" fmla="*/ 367 w 1702"/>
                <a:gd name="T23" fmla="*/ 409 h 2119"/>
                <a:gd name="T24" fmla="*/ 381 w 1702"/>
                <a:gd name="T25" fmla="*/ 435 h 2119"/>
                <a:gd name="T26" fmla="*/ 393 w 1702"/>
                <a:gd name="T27" fmla="*/ 474 h 2119"/>
                <a:gd name="T28" fmla="*/ 411 w 1702"/>
                <a:gd name="T29" fmla="*/ 479 h 2119"/>
                <a:gd name="T30" fmla="*/ 429 w 1702"/>
                <a:gd name="T31" fmla="*/ 495 h 2119"/>
                <a:gd name="T32" fmla="*/ 465 w 1702"/>
                <a:gd name="T33" fmla="*/ 492 h 2119"/>
                <a:gd name="T34" fmla="*/ 536 w 1702"/>
                <a:gd name="T35" fmla="*/ 647 h 2119"/>
                <a:gd name="T36" fmla="*/ 581 w 1702"/>
                <a:gd name="T37" fmla="*/ 658 h 2119"/>
                <a:gd name="T38" fmla="*/ 606 w 1702"/>
                <a:gd name="T39" fmla="*/ 741 h 2119"/>
                <a:gd name="T40" fmla="*/ 624 w 1702"/>
                <a:gd name="T41" fmla="*/ 762 h 2119"/>
                <a:gd name="T42" fmla="*/ 715 w 1702"/>
                <a:gd name="T43" fmla="*/ 813 h 2119"/>
                <a:gd name="T44" fmla="*/ 736 w 1702"/>
                <a:gd name="T45" fmla="*/ 921 h 2119"/>
                <a:gd name="T46" fmla="*/ 794 w 1702"/>
                <a:gd name="T47" fmla="*/ 942 h 2119"/>
                <a:gd name="T48" fmla="*/ 832 w 1702"/>
                <a:gd name="T49" fmla="*/ 967 h 2119"/>
                <a:gd name="T50" fmla="*/ 845 w 1702"/>
                <a:gd name="T51" fmla="*/ 1029 h 2119"/>
                <a:gd name="T52" fmla="*/ 894 w 1702"/>
                <a:gd name="T53" fmla="*/ 1057 h 2119"/>
                <a:gd name="T54" fmla="*/ 928 w 1702"/>
                <a:gd name="T55" fmla="*/ 1082 h 2119"/>
                <a:gd name="T56" fmla="*/ 943 w 1702"/>
                <a:gd name="T57" fmla="*/ 1151 h 2119"/>
                <a:gd name="T58" fmla="*/ 950 w 1702"/>
                <a:gd name="T59" fmla="*/ 1161 h 2119"/>
                <a:gd name="T60" fmla="*/ 955 w 1702"/>
                <a:gd name="T61" fmla="*/ 1172 h 2119"/>
                <a:gd name="T62" fmla="*/ 1038 w 1702"/>
                <a:gd name="T63" fmla="*/ 1202 h 2119"/>
                <a:gd name="T64" fmla="*/ 1063 w 1702"/>
                <a:gd name="T65" fmla="*/ 1292 h 2119"/>
                <a:gd name="T66" fmla="*/ 1117 w 1702"/>
                <a:gd name="T67" fmla="*/ 1338 h 2119"/>
                <a:gd name="T68" fmla="*/ 1154 w 1702"/>
                <a:gd name="T69" fmla="*/ 1421 h 2119"/>
                <a:gd name="T70" fmla="*/ 1228 w 1702"/>
                <a:gd name="T71" fmla="*/ 1464 h 2119"/>
                <a:gd name="T72" fmla="*/ 1259 w 1702"/>
                <a:gd name="T73" fmla="*/ 1527 h 2119"/>
                <a:gd name="T74" fmla="*/ 1270 w 1702"/>
                <a:gd name="T75" fmla="*/ 1586 h 2119"/>
                <a:gd name="T76" fmla="*/ 1322 w 1702"/>
                <a:gd name="T77" fmla="*/ 1618 h 2119"/>
                <a:gd name="T78" fmla="*/ 1335 w 1702"/>
                <a:gd name="T79" fmla="*/ 1670 h 2119"/>
                <a:gd name="T80" fmla="*/ 1425 w 1702"/>
                <a:gd name="T81" fmla="*/ 1734 h 2119"/>
                <a:gd name="T82" fmla="*/ 1441 w 1702"/>
                <a:gd name="T83" fmla="*/ 1787 h 2119"/>
                <a:gd name="T84" fmla="*/ 1483 w 1702"/>
                <a:gd name="T85" fmla="*/ 1810 h 2119"/>
                <a:gd name="T86" fmla="*/ 1542 w 1702"/>
                <a:gd name="T87" fmla="*/ 1849 h 2119"/>
                <a:gd name="T88" fmla="*/ 1548 w 1702"/>
                <a:gd name="T89" fmla="*/ 1891 h 2119"/>
                <a:gd name="T90" fmla="*/ 1570 w 1702"/>
                <a:gd name="T91" fmla="*/ 1907 h 2119"/>
                <a:gd name="T92" fmla="*/ 1600 w 1702"/>
                <a:gd name="T93" fmla="*/ 1925 h 2119"/>
                <a:gd name="T94" fmla="*/ 1618 w 1702"/>
                <a:gd name="T95" fmla="*/ 1941 h 2119"/>
                <a:gd name="T96" fmla="*/ 1618 w 1702"/>
                <a:gd name="T97" fmla="*/ 1971 h 2119"/>
                <a:gd name="T98" fmla="*/ 1644 w 1702"/>
                <a:gd name="T99" fmla="*/ 2031 h 2119"/>
                <a:gd name="T100" fmla="*/ 1671 w 1702"/>
                <a:gd name="T101" fmla="*/ 2047 h 2119"/>
                <a:gd name="T102" fmla="*/ 1687 w 1702"/>
                <a:gd name="T103" fmla="*/ 2091 h 2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02" h="2119">
                  <a:moveTo>
                    <a:pt x="0" y="0"/>
                  </a:moveTo>
                  <a:lnTo>
                    <a:pt x="8" y="13"/>
                  </a:lnTo>
                  <a:lnTo>
                    <a:pt x="19" y="20"/>
                  </a:lnTo>
                  <a:lnTo>
                    <a:pt x="58" y="32"/>
                  </a:lnTo>
                  <a:lnTo>
                    <a:pt x="60" y="50"/>
                  </a:lnTo>
                  <a:lnTo>
                    <a:pt x="73" y="64"/>
                  </a:lnTo>
                  <a:lnTo>
                    <a:pt x="84" y="140"/>
                  </a:lnTo>
                  <a:lnTo>
                    <a:pt x="102" y="149"/>
                  </a:lnTo>
                  <a:lnTo>
                    <a:pt x="123" y="154"/>
                  </a:lnTo>
                  <a:lnTo>
                    <a:pt x="133" y="163"/>
                  </a:lnTo>
                  <a:lnTo>
                    <a:pt x="142" y="172"/>
                  </a:lnTo>
                  <a:lnTo>
                    <a:pt x="160" y="179"/>
                  </a:lnTo>
                  <a:lnTo>
                    <a:pt x="179" y="216"/>
                  </a:lnTo>
                  <a:lnTo>
                    <a:pt x="188" y="255"/>
                  </a:lnTo>
                  <a:lnTo>
                    <a:pt x="198" y="257"/>
                  </a:lnTo>
                  <a:lnTo>
                    <a:pt x="200" y="269"/>
                  </a:lnTo>
                  <a:lnTo>
                    <a:pt x="250" y="280"/>
                  </a:lnTo>
                  <a:lnTo>
                    <a:pt x="290" y="338"/>
                  </a:lnTo>
                  <a:lnTo>
                    <a:pt x="297" y="370"/>
                  </a:lnTo>
                  <a:lnTo>
                    <a:pt x="306" y="377"/>
                  </a:lnTo>
                  <a:lnTo>
                    <a:pt x="313" y="377"/>
                  </a:lnTo>
                  <a:lnTo>
                    <a:pt x="315" y="384"/>
                  </a:lnTo>
                  <a:lnTo>
                    <a:pt x="335" y="384"/>
                  </a:lnTo>
                  <a:lnTo>
                    <a:pt x="367" y="409"/>
                  </a:lnTo>
                  <a:lnTo>
                    <a:pt x="367" y="423"/>
                  </a:lnTo>
                  <a:lnTo>
                    <a:pt x="381" y="435"/>
                  </a:lnTo>
                  <a:lnTo>
                    <a:pt x="388" y="454"/>
                  </a:lnTo>
                  <a:lnTo>
                    <a:pt x="393" y="474"/>
                  </a:lnTo>
                  <a:lnTo>
                    <a:pt x="404" y="472"/>
                  </a:lnTo>
                  <a:lnTo>
                    <a:pt x="411" y="479"/>
                  </a:lnTo>
                  <a:lnTo>
                    <a:pt x="425" y="486"/>
                  </a:lnTo>
                  <a:lnTo>
                    <a:pt x="429" y="495"/>
                  </a:lnTo>
                  <a:lnTo>
                    <a:pt x="439" y="499"/>
                  </a:lnTo>
                  <a:lnTo>
                    <a:pt x="465" y="492"/>
                  </a:lnTo>
                  <a:lnTo>
                    <a:pt x="516" y="576"/>
                  </a:lnTo>
                  <a:lnTo>
                    <a:pt x="536" y="647"/>
                  </a:lnTo>
                  <a:lnTo>
                    <a:pt x="559" y="651"/>
                  </a:lnTo>
                  <a:lnTo>
                    <a:pt x="581" y="658"/>
                  </a:lnTo>
                  <a:lnTo>
                    <a:pt x="599" y="672"/>
                  </a:lnTo>
                  <a:lnTo>
                    <a:pt x="606" y="741"/>
                  </a:lnTo>
                  <a:lnTo>
                    <a:pt x="613" y="755"/>
                  </a:lnTo>
                  <a:lnTo>
                    <a:pt x="624" y="762"/>
                  </a:lnTo>
                  <a:lnTo>
                    <a:pt x="671" y="787"/>
                  </a:lnTo>
                  <a:lnTo>
                    <a:pt x="715" y="813"/>
                  </a:lnTo>
                  <a:lnTo>
                    <a:pt x="729" y="909"/>
                  </a:lnTo>
                  <a:lnTo>
                    <a:pt x="736" y="921"/>
                  </a:lnTo>
                  <a:lnTo>
                    <a:pt x="740" y="935"/>
                  </a:lnTo>
                  <a:lnTo>
                    <a:pt x="794" y="942"/>
                  </a:lnTo>
                  <a:lnTo>
                    <a:pt x="810" y="958"/>
                  </a:lnTo>
                  <a:lnTo>
                    <a:pt x="832" y="967"/>
                  </a:lnTo>
                  <a:lnTo>
                    <a:pt x="845" y="992"/>
                  </a:lnTo>
                  <a:lnTo>
                    <a:pt x="845" y="1029"/>
                  </a:lnTo>
                  <a:lnTo>
                    <a:pt x="877" y="1057"/>
                  </a:lnTo>
                  <a:lnTo>
                    <a:pt x="894" y="1057"/>
                  </a:lnTo>
                  <a:lnTo>
                    <a:pt x="910" y="1062"/>
                  </a:lnTo>
                  <a:lnTo>
                    <a:pt x="928" y="1082"/>
                  </a:lnTo>
                  <a:lnTo>
                    <a:pt x="943" y="1107"/>
                  </a:lnTo>
                  <a:lnTo>
                    <a:pt x="943" y="1151"/>
                  </a:lnTo>
                  <a:lnTo>
                    <a:pt x="950" y="1154"/>
                  </a:lnTo>
                  <a:lnTo>
                    <a:pt x="950" y="1161"/>
                  </a:lnTo>
                  <a:lnTo>
                    <a:pt x="950" y="1168"/>
                  </a:lnTo>
                  <a:lnTo>
                    <a:pt x="955" y="1172"/>
                  </a:lnTo>
                  <a:lnTo>
                    <a:pt x="998" y="1184"/>
                  </a:lnTo>
                  <a:lnTo>
                    <a:pt x="1038" y="1202"/>
                  </a:lnTo>
                  <a:lnTo>
                    <a:pt x="1058" y="1223"/>
                  </a:lnTo>
                  <a:lnTo>
                    <a:pt x="1063" y="1292"/>
                  </a:lnTo>
                  <a:lnTo>
                    <a:pt x="1096" y="1331"/>
                  </a:lnTo>
                  <a:lnTo>
                    <a:pt x="1117" y="1338"/>
                  </a:lnTo>
                  <a:lnTo>
                    <a:pt x="1147" y="1363"/>
                  </a:lnTo>
                  <a:lnTo>
                    <a:pt x="1154" y="1421"/>
                  </a:lnTo>
                  <a:lnTo>
                    <a:pt x="1203" y="1453"/>
                  </a:lnTo>
                  <a:lnTo>
                    <a:pt x="1228" y="1464"/>
                  </a:lnTo>
                  <a:lnTo>
                    <a:pt x="1251" y="1485"/>
                  </a:lnTo>
                  <a:lnTo>
                    <a:pt x="1259" y="1527"/>
                  </a:lnTo>
                  <a:lnTo>
                    <a:pt x="1259" y="1568"/>
                  </a:lnTo>
                  <a:lnTo>
                    <a:pt x="1270" y="1586"/>
                  </a:lnTo>
                  <a:lnTo>
                    <a:pt x="1302" y="1593"/>
                  </a:lnTo>
                  <a:lnTo>
                    <a:pt x="1322" y="1618"/>
                  </a:lnTo>
                  <a:lnTo>
                    <a:pt x="1322" y="1651"/>
                  </a:lnTo>
                  <a:lnTo>
                    <a:pt x="1335" y="1670"/>
                  </a:lnTo>
                  <a:lnTo>
                    <a:pt x="1382" y="1699"/>
                  </a:lnTo>
                  <a:lnTo>
                    <a:pt x="1425" y="1734"/>
                  </a:lnTo>
                  <a:lnTo>
                    <a:pt x="1432" y="1778"/>
                  </a:lnTo>
                  <a:lnTo>
                    <a:pt x="1441" y="1787"/>
                  </a:lnTo>
                  <a:lnTo>
                    <a:pt x="1451" y="1799"/>
                  </a:lnTo>
                  <a:lnTo>
                    <a:pt x="1483" y="1810"/>
                  </a:lnTo>
                  <a:lnTo>
                    <a:pt x="1523" y="1817"/>
                  </a:lnTo>
                  <a:lnTo>
                    <a:pt x="1542" y="1849"/>
                  </a:lnTo>
                  <a:lnTo>
                    <a:pt x="1542" y="1882"/>
                  </a:lnTo>
                  <a:lnTo>
                    <a:pt x="1548" y="1891"/>
                  </a:lnTo>
                  <a:lnTo>
                    <a:pt x="1553" y="1900"/>
                  </a:lnTo>
                  <a:lnTo>
                    <a:pt x="1570" y="1907"/>
                  </a:lnTo>
                  <a:lnTo>
                    <a:pt x="1581" y="1921"/>
                  </a:lnTo>
                  <a:lnTo>
                    <a:pt x="1600" y="1925"/>
                  </a:lnTo>
                  <a:lnTo>
                    <a:pt x="1618" y="1932"/>
                  </a:lnTo>
                  <a:lnTo>
                    <a:pt x="1618" y="1941"/>
                  </a:lnTo>
                  <a:lnTo>
                    <a:pt x="1625" y="1946"/>
                  </a:lnTo>
                  <a:lnTo>
                    <a:pt x="1618" y="1971"/>
                  </a:lnTo>
                  <a:lnTo>
                    <a:pt x="1625" y="2015"/>
                  </a:lnTo>
                  <a:lnTo>
                    <a:pt x="1644" y="2031"/>
                  </a:lnTo>
                  <a:lnTo>
                    <a:pt x="1658" y="2047"/>
                  </a:lnTo>
                  <a:lnTo>
                    <a:pt x="1671" y="2047"/>
                  </a:lnTo>
                  <a:lnTo>
                    <a:pt x="1683" y="2061"/>
                  </a:lnTo>
                  <a:lnTo>
                    <a:pt x="1687" y="2091"/>
                  </a:lnTo>
                  <a:lnTo>
                    <a:pt x="1702" y="2119"/>
                  </a:lnTo>
                </a:path>
              </a:pathLst>
            </a:custGeom>
            <a:noFill/>
            <a:ln w="3175">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81" name="Freeform 1353"/>
            <p:cNvSpPr>
              <a:spLocks/>
            </p:cNvSpPr>
            <p:nvPr/>
          </p:nvSpPr>
          <p:spPr bwMode="auto">
            <a:xfrm>
              <a:off x="5046" y="3004"/>
              <a:ext cx="113" cy="163"/>
            </a:xfrm>
            <a:custGeom>
              <a:avLst/>
              <a:gdLst>
                <a:gd name="T0" fmla="*/ 8 w 1704"/>
                <a:gd name="T1" fmla="*/ 13 h 2118"/>
                <a:gd name="T2" fmla="*/ 58 w 1704"/>
                <a:gd name="T3" fmla="*/ 33 h 2118"/>
                <a:gd name="T4" fmla="*/ 86 w 1704"/>
                <a:gd name="T5" fmla="*/ 142 h 2118"/>
                <a:gd name="T6" fmla="*/ 123 w 1704"/>
                <a:gd name="T7" fmla="*/ 153 h 2118"/>
                <a:gd name="T8" fmla="*/ 163 w 1704"/>
                <a:gd name="T9" fmla="*/ 181 h 2118"/>
                <a:gd name="T10" fmla="*/ 188 w 1704"/>
                <a:gd name="T11" fmla="*/ 257 h 2118"/>
                <a:gd name="T12" fmla="*/ 202 w 1704"/>
                <a:gd name="T13" fmla="*/ 268 h 2118"/>
                <a:gd name="T14" fmla="*/ 290 w 1704"/>
                <a:gd name="T15" fmla="*/ 339 h 2118"/>
                <a:gd name="T16" fmla="*/ 309 w 1704"/>
                <a:gd name="T17" fmla="*/ 377 h 2118"/>
                <a:gd name="T18" fmla="*/ 337 w 1704"/>
                <a:gd name="T19" fmla="*/ 384 h 2118"/>
                <a:gd name="T20" fmla="*/ 369 w 1704"/>
                <a:gd name="T21" fmla="*/ 422 h 2118"/>
                <a:gd name="T22" fmla="*/ 388 w 1704"/>
                <a:gd name="T23" fmla="*/ 454 h 2118"/>
                <a:gd name="T24" fmla="*/ 404 w 1704"/>
                <a:gd name="T25" fmla="*/ 473 h 2118"/>
                <a:gd name="T26" fmla="*/ 427 w 1704"/>
                <a:gd name="T27" fmla="*/ 487 h 2118"/>
                <a:gd name="T28" fmla="*/ 438 w 1704"/>
                <a:gd name="T29" fmla="*/ 499 h 2118"/>
                <a:gd name="T30" fmla="*/ 518 w 1704"/>
                <a:gd name="T31" fmla="*/ 577 h 2118"/>
                <a:gd name="T32" fmla="*/ 581 w 1704"/>
                <a:gd name="T33" fmla="*/ 660 h 2118"/>
                <a:gd name="T34" fmla="*/ 608 w 1704"/>
                <a:gd name="T35" fmla="*/ 743 h 2118"/>
                <a:gd name="T36" fmla="*/ 627 w 1704"/>
                <a:gd name="T37" fmla="*/ 761 h 2118"/>
                <a:gd name="T38" fmla="*/ 697 w 1704"/>
                <a:gd name="T39" fmla="*/ 798 h 2118"/>
                <a:gd name="T40" fmla="*/ 729 w 1704"/>
                <a:gd name="T41" fmla="*/ 908 h 2118"/>
                <a:gd name="T42" fmla="*/ 743 w 1704"/>
                <a:gd name="T43" fmla="*/ 934 h 2118"/>
                <a:gd name="T44" fmla="*/ 810 w 1704"/>
                <a:gd name="T45" fmla="*/ 956 h 2118"/>
                <a:gd name="T46" fmla="*/ 845 w 1704"/>
                <a:gd name="T47" fmla="*/ 992 h 2118"/>
                <a:gd name="T48" fmla="*/ 877 w 1704"/>
                <a:gd name="T49" fmla="*/ 1056 h 2118"/>
                <a:gd name="T50" fmla="*/ 910 w 1704"/>
                <a:gd name="T51" fmla="*/ 1062 h 2118"/>
                <a:gd name="T52" fmla="*/ 943 w 1704"/>
                <a:gd name="T53" fmla="*/ 1107 h 2118"/>
                <a:gd name="T54" fmla="*/ 950 w 1704"/>
                <a:gd name="T55" fmla="*/ 1153 h 2118"/>
                <a:gd name="T56" fmla="*/ 957 w 1704"/>
                <a:gd name="T57" fmla="*/ 1171 h 2118"/>
                <a:gd name="T58" fmla="*/ 1040 w 1704"/>
                <a:gd name="T59" fmla="*/ 1204 h 2118"/>
                <a:gd name="T60" fmla="*/ 1058 w 1704"/>
                <a:gd name="T61" fmla="*/ 1259 h 2118"/>
                <a:gd name="T62" fmla="*/ 1098 w 1704"/>
                <a:gd name="T63" fmla="*/ 1333 h 2118"/>
                <a:gd name="T64" fmla="*/ 1149 w 1704"/>
                <a:gd name="T65" fmla="*/ 1362 h 2118"/>
                <a:gd name="T66" fmla="*/ 1205 w 1704"/>
                <a:gd name="T67" fmla="*/ 1453 h 2118"/>
                <a:gd name="T68" fmla="*/ 1251 w 1704"/>
                <a:gd name="T69" fmla="*/ 1485 h 2118"/>
                <a:gd name="T70" fmla="*/ 1259 w 1704"/>
                <a:gd name="T71" fmla="*/ 1568 h 2118"/>
                <a:gd name="T72" fmla="*/ 1289 w 1704"/>
                <a:gd name="T73" fmla="*/ 1591 h 2118"/>
                <a:gd name="T74" fmla="*/ 1311 w 1704"/>
                <a:gd name="T75" fmla="*/ 1607 h 2118"/>
                <a:gd name="T76" fmla="*/ 1324 w 1704"/>
                <a:gd name="T77" fmla="*/ 1650 h 2118"/>
                <a:gd name="T78" fmla="*/ 1382 w 1704"/>
                <a:gd name="T79" fmla="*/ 1701 h 2118"/>
                <a:gd name="T80" fmla="*/ 1430 w 1704"/>
                <a:gd name="T81" fmla="*/ 1756 h 2118"/>
                <a:gd name="T82" fmla="*/ 1441 w 1704"/>
                <a:gd name="T83" fmla="*/ 1779 h 2118"/>
                <a:gd name="T84" fmla="*/ 1451 w 1704"/>
                <a:gd name="T85" fmla="*/ 1797 h 2118"/>
                <a:gd name="T86" fmla="*/ 1523 w 1704"/>
                <a:gd name="T87" fmla="*/ 1819 h 2118"/>
                <a:gd name="T88" fmla="*/ 1542 w 1704"/>
                <a:gd name="T89" fmla="*/ 1880 h 2118"/>
                <a:gd name="T90" fmla="*/ 1555 w 1704"/>
                <a:gd name="T91" fmla="*/ 1901 h 2118"/>
                <a:gd name="T92" fmla="*/ 1581 w 1704"/>
                <a:gd name="T93" fmla="*/ 1919 h 2118"/>
                <a:gd name="T94" fmla="*/ 1620 w 1704"/>
                <a:gd name="T95" fmla="*/ 1934 h 2118"/>
                <a:gd name="T96" fmla="*/ 1620 w 1704"/>
                <a:gd name="T97" fmla="*/ 1970 h 2118"/>
                <a:gd name="T98" fmla="*/ 1644 w 1704"/>
                <a:gd name="T99" fmla="*/ 2030 h 2118"/>
                <a:gd name="T100" fmla="*/ 1671 w 1704"/>
                <a:gd name="T101" fmla="*/ 2049 h 2118"/>
                <a:gd name="T102" fmla="*/ 1690 w 1704"/>
                <a:gd name="T103" fmla="*/ 2090 h 2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04" h="2118">
                  <a:moveTo>
                    <a:pt x="0" y="0"/>
                  </a:moveTo>
                  <a:lnTo>
                    <a:pt x="8" y="13"/>
                  </a:lnTo>
                  <a:lnTo>
                    <a:pt x="21" y="20"/>
                  </a:lnTo>
                  <a:lnTo>
                    <a:pt x="58" y="33"/>
                  </a:lnTo>
                  <a:lnTo>
                    <a:pt x="73" y="65"/>
                  </a:lnTo>
                  <a:lnTo>
                    <a:pt x="86" y="142"/>
                  </a:lnTo>
                  <a:lnTo>
                    <a:pt x="102" y="151"/>
                  </a:lnTo>
                  <a:lnTo>
                    <a:pt x="123" y="153"/>
                  </a:lnTo>
                  <a:lnTo>
                    <a:pt x="144" y="174"/>
                  </a:lnTo>
                  <a:lnTo>
                    <a:pt x="163" y="181"/>
                  </a:lnTo>
                  <a:lnTo>
                    <a:pt x="179" y="215"/>
                  </a:lnTo>
                  <a:lnTo>
                    <a:pt x="188" y="257"/>
                  </a:lnTo>
                  <a:lnTo>
                    <a:pt x="198" y="259"/>
                  </a:lnTo>
                  <a:lnTo>
                    <a:pt x="202" y="268"/>
                  </a:lnTo>
                  <a:lnTo>
                    <a:pt x="253" y="282"/>
                  </a:lnTo>
                  <a:lnTo>
                    <a:pt x="290" y="339"/>
                  </a:lnTo>
                  <a:lnTo>
                    <a:pt x="297" y="372"/>
                  </a:lnTo>
                  <a:lnTo>
                    <a:pt x="309" y="377"/>
                  </a:lnTo>
                  <a:lnTo>
                    <a:pt x="319" y="384"/>
                  </a:lnTo>
                  <a:lnTo>
                    <a:pt x="337" y="384"/>
                  </a:lnTo>
                  <a:lnTo>
                    <a:pt x="369" y="411"/>
                  </a:lnTo>
                  <a:lnTo>
                    <a:pt x="369" y="422"/>
                  </a:lnTo>
                  <a:lnTo>
                    <a:pt x="381" y="436"/>
                  </a:lnTo>
                  <a:lnTo>
                    <a:pt x="388" y="454"/>
                  </a:lnTo>
                  <a:lnTo>
                    <a:pt x="395" y="473"/>
                  </a:lnTo>
                  <a:lnTo>
                    <a:pt x="404" y="473"/>
                  </a:lnTo>
                  <a:lnTo>
                    <a:pt x="411" y="480"/>
                  </a:lnTo>
                  <a:lnTo>
                    <a:pt x="427" y="487"/>
                  </a:lnTo>
                  <a:lnTo>
                    <a:pt x="429" y="497"/>
                  </a:lnTo>
                  <a:lnTo>
                    <a:pt x="438" y="499"/>
                  </a:lnTo>
                  <a:lnTo>
                    <a:pt x="465" y="494"/>
                  </a:lnTo>
                  <a:lnTo>
                    <a:pt x="518" y="577"/>
                  </a:lnTo>
                  <a:lnTo>
                    <a:pt x="536" y="646"/>
                  </a:lnTo>
                  <a:lnTo>
                    <a:pt x="581" y="660"/>
                  </a:lnTo>
                  <a:lnTo>
                    <a:pt x="601" y="671"/>
                  </a:lnTo>
                  <a:lnTo>
                    <a:pt x="608" y="743"/>
                  </a:lnTo>
                  <a:lnTo>
                    <a:pt x="615" y="754"/>
                  </a:lnTo>
                  <a:lnTo>
                    <a:pt x="627" y="761"/>
                  </a:lnTo>
                  <a:lnTo>
                    <a:pt x="673" y="786"/>
                  </a:lnTo>
                  <a:lnTo>
                    <a:pt x="697" y="798"/>
                  </a:lnTo>
                  <a:lnTo>
                    <a:pt x="718" y="814"/>
                  </a:lnTo>
                  <a:lnTo>
                    <a:pt x="729" y="908"/>
                  </a:lnTo>
                  <a:lnTo>
                    <a:pt x="736" y="920"/>
                  </a:lnTo>
                  <a:lnTo>
                    <a:pt x="743" y="934"/>
                  </a:lnTo>
                  <a:lnTo>
                    <a:pt x="794" y="940"/>
                  </a:lnTo>
                  <a:lnTo>
                    <a:pt x="810" y="956"/>
                  </a:lnTo>
                  <a:lnTo>
                    <a:pt x="834" y="967"/>
                  </a:lnTo>
                  <a:lnTo>
                    <a:pt x="845" y="992"/>
                  </a:lnTo>
                  <a:lnTo>
                    <a:pt x="845" y="1031"/>
                  </a:lnTo>
                  <a:lnTo>
                    <a:pt x="877" y="1056"/>
                  </a:lnTo>
                  <a:lnTo>
                    <a:pt x="894" y="1058"/>
                  </a:lnTo>
                  <a:lnTo>
                    <a:pt x="910" y="1062"/>
                  </a:lnTo>
                  <a:lnTo>
                    <a:pt x="928" y="1081"/>
                  </a:lnTo>
                  <a:lnTo>
                    <a:pt x="943" y="1107"/>
                  </a:lnTo>
                  <a:lnTo>
                    <a:pt x="943" y="1153"/>
                  </a:lnTo>
                  <a:lnTo>
                    <a:pt x="950" y="1153"/>
                  </a:lnTo>
                  <a:lnTo>
                    <a:pt x="950" y="1162"/>
                  </a:lnTo>
                  <a:lnTo>
                    <a:pt x="957" y="1171"/>
                  </a:lnTo>
                  <a:lnTo>
                    <a:pt x="998" y="1182"/>
                  </a:lnTo>
                  <a:lnTo>
                    <a:pt x="1040" y="1204"/>
                  </a:lnTo>
                  <a:lnTo>
                    <a:pt x="1058" y="1222"/>
                  </a:lnTo>
                  <a:lnTo>
                    <a:pt x="1058" y="1259"/>
                  </a:lnTo>
                  <a:lnTo>
                    <a:pt x="1065" y="1293"/>
                  </a:lnTo>
                  <a:lnTo>
                    <a:pt x="1098" y="1333"/>
                  </a:lnTo>
                  <a:lnTo>
                    <a:pt x="1116" y="1337"/>
                  </a:lnTo>
                  <a:lnTo>
                    <a:pt x="1149" y="1362"/>
                  </a:lnTo>
                  <a:lnTo>
                    <a:pt x="1156" y="1420"/>
                  </a:lnTo>
                  <a:lnTo>
                    <a:pt x="1205" y="1453"/>
                  </a:lnTo>
                  <a:lnTo>
                    <a:pt x="1230" y="1464"/>
                  </a:lnTo>
                  <a:lnTo>
                    <a:pt x="1251" y="1485"/>
                  </a:lnTo>
                  <a:lnTo>
                    <a:pt x="1259" y="1526"/>
                  </a:lnTo>
                  <a:lnTo>
                    <a:pt x="1259" y="1568"/>
                  </a:lnTo>
                  <a:lnTo>
                    <a:pt x="1273" y="1588"/>
                  </a:lnTo>
                  <a:lnTo>
                    <a:pt x="1289" y="1591"/>
                  </a:lnTo>
                  <a:lnTo>
                    <a:pt x="1305" y="1593"/>
                  </a:lnTo>
                  <a:lnTo>
                    <a:pt x="1311" y="1607"/>
                  </a:lnTo>
                  <a:lnTo>
                    <a:pt x="1324" y="1620"/>
                  </a:lnTo>
                  <a:lnTo>
                    <a:pt x="1324" y="1650"/>
                  </a:lnTo>
                  <a:lnTo>
                    <a:pt x="1335" y="1671"/>
                  </a:lnTo>
                  <a:lnTo>
                    <a:pt x="1382" y="1701"/>
                  </a:lnTo>
                  <a:lnTo>
                    <a:pt x="1425" y="1735"/>
                  </a:lnTo>
                  <a:lnTo>
                    <a:pt x="1430" y="1756"/>
                  </a:lnTo>
                  <a:lnTo>
                    <a:pt x="1432" y="1779"/>
                  </a:lnTo>
                  <a:lnTo>
                    <a:pt x="1441" y="1779"/>
                  </a:lnTo>
                  <a:lnTo>
                    <a:pt x="1445" y="1786"/>
                  </a:lnTo>
                  <a:lnTo>
                    <a:pt x="1451" y="1797"/>
                  </a:lnTo>
                  <a:lnTo>
                    <a:pt x="1483" y="1812"/>
                  </a:lnTo>
                  <a:lnTo>
                    <a:pt x="1523" y="1819"/>
                  </a:lnTo>
                  <a:lnTo>
                    <a:pt x="1542" y="1851"/>
                  </a:lnTo>
                  <a:lnTo>
                    <a:pt x="1542" y="1880"/>
                  </a:lnTo>
                  <a:lnTo>
                    <a:pt x="1548" y="1892"/>
                  </a:lnTo>
                  <a:lnTo>
                    <a:pt x="1555" y="1901"/>
                  </a:lnTo>
                  <a:lnTo>
                    <a:pt x="1570" y="1908"/>
                  </a:lnTo>
                  <a:lnTo>
                    <a:pt x="1581" y="1919"/>
                  </a:lnTo>
                  <a:lnTo>
                    <a:pt x="1602" y="1927"/>
                  </a:lnTo>
                  <a:lnTo>
                    <a:pt x="1620" y="1934"/>
                  </a:lnTo>
                  <a:lnTo>
                    <a:pt x="1625" y="1945"/>
                  </a:lnTo>
                  <a:lnTo>
                    <a:pt x="1620" y="1970"/>
                  </a:lnTo>
                  <a:lnTo>
                    <a:pt x="1625" y="2016"/>
                  </a:lnTo>
                  <a:lnTo>
                    <a:pt x="1644" y="2030"/>
                  </a:lnTo>
                  <a:lnTo>
                    <a:pt x="1658" y="2049"/>
                  </a:lnTo>
                  <a:lnTo>
                    <a:pt x="1671" y="2049"/>
                  </a:lnTo>
                  <a:lnTo>
                    <a:pt x="1683" y="2061"/>
                  </a:lnTo>
                  <a:lnTo>
                    <a:pt x="1690" y="2090"/>
                  </a:lnTo>
                  <a:lnTo>
                    <a:pt x="1704" y="2118"/>
                  </a:lnTo>
                </a:path>
              </a:pathLst>
            </a:custGeom>
            <a:noFill/>
            <a:ln w="3175">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82" name="Freeform 1354"/>
            <p:cNvSpPr>
              <a:spLocks/>
            </p:cNvSpPr>
            <p:nvPr/>
          </p:nvSpPr>
          <p:spPr bwMode="auto">
            <a:xfrm>
              <a:off x="5042" y="3007"/>
              <a:ext cx="113" cy="163"/>
            </a:xfrm>
            <a:custGeom>
              <a:avLst/>
              <a:gdLst>
                <a:gd name="T0" fmla="*/ 8 w 1702"/>
                <a:gd name="T1" fmla="*/ 14 h 2119"/>
                <a:gd name="T2" fmla="*/ 58 w 1702"/>
                <a:gd name="T3" fmla="*/ 32 h 2119"/>
                <a:gd name="T4" fmla="*/ 75 w 1702"/>
                <a:gd name="T5" fmla="*/ 104 h 2119"/>
                <a:gd name="T6" fmla="*/ 103 w 1702"/>
                <a:gd name="T7" fmla="*/ 149 h 2119"/>
                <a:gd name="T8" fmla="*/ 131 w 1702"/>
                <a:gd name="T9" fmla="*/ 163 h 2119"/>
                <a:gd name="T10" fmla="*/ 161 w 1702"/>
                <a:gd name="T11" fmla="*/ 179 h 2119"/>
                <a:gd name="T12" fmla="*/ 186 w 1702"/>
                <a:gd name="T13" fmla="*/ 258 h 2119"/>
                <a:gd name="T14" fmla="*/ 201 w 1702"/>
                <a:gd name="T15" fmla="*/ 269 h 2119"/>
                <a:gd name="T16" fmla="*/ 291 w 1702"/>
                <a:gd name="T17" fmla="*/ 341 h 2119"/>
                <a:gd name="T18" fmla="*/ 307 w 1702"/>
                <a:gd name="T19" fmla="*/ 378 h 2119"/>
                <a:gd name="T20" fmla="*/ 316 w 1702"/>
                <a:gd name="T21" fmla="*/ 384 h 2119"/>
                <a:gd name="T22" fmla="*/ 367 w 1702"/>
                <a:gd name="T23" fmla="*/ 410 h 2119"/>
                <a:gd name="T24" fmla="*/ 382 w 1702"/>
                <a:gd name="T25" fmla="*/ 435 h 2119"/>
                <a:gd name="T26" fmla="*/ 393 w 1702"/>
                <a:gd name="T27" fmla="*/ 475 h 2119"/>
                <a:gd name="T28" fmla="*/ 409 w 1702"/>
                <a:gd name="T29" fmla="*/ 479 h 2119"/>
                <a:gd name="T30" fmla="*/ 430 w 1702"/>
                <a:gd name="T31" fmla="*/ 497 h 2119"/>
                <a:gd name="T32" fmla="*/ 465 w 1702"/>
                <a:gd name="T33" fmla="*/ 493 h 2119"/>
                <a:gd name="T34" fmla="*/ 534 w 1702"/>
                <a:gd name="T35" fmla="*/ 647 h 2119"/>
                <a:gd name="T36" fmla="*/ 581 w 1702"/>
                <a:gd name="T37" fmla="*/ 661 h 2119"/>
                <a:gd name="T38" fmla="*/ 606 w 1702"/>
                <a:gd name="T39" fmla="*/ 744 h 2119"/>
                <a:gd name="T40" fmla="*/ 625 w 1702"/>
                <a:gd name="T41" fmla="*/ 762 h 2119"/>
                <a:gd name="T42" fmla="*/ 716 w 1702"/>
                <a:gd name="T43" fmla="*/ 813 h 2119"/>
                <a:gd name="T44" fmla="*/ 736 w 1702"/>
                <a:gd name="T45" fmla="*/ 921 h 2119"/>
                <a:gd name="T46" fmla="*/ 767 w 1702"/>
                <a:gd name="T47" fmla="*/ 935 h 2119"/>
                <a:gd name="T48" fmla="*/ 810 w 1702"/>
                <a:gd name="T49" fmla="*/ 958 h 2119"/>
                <a:gd name="T50" fmla="*/ 846 w 1702"/>
                <a:gd name="T51" fmla="*/ 993 h 2119"/>
                <a:gd name="T52" fmla="*/ 875 w 1702"/>
                <a:gd name="T53" fmla="*/ 1057 h 2119"/>
                <a:gd name="T54" fmla="*/ 908 w 1702"/>
                <a:gd name="T55" fmla="*/ 1064 h 2119"/>
                <a:gd name="T56" fmla="*/ 940 w 1702"/>
                <a:gd name="T57" fmla="*/ 1108 h 2119"/>
                <a:gd name="T58" fmla="*/ 948 w 1702"/>
                <a:gd name="T59" fmla="*/ 1160 h 2119"/>
                <a:gd name="T60" fmla="*/ 955 w 1702"/>
                <a:gd name="T61" fmla="*/ 1173 h 2119"/>
                <a:gd name="T62" fmla="*/ 1038 w 1702"/>
                <a:gd name="T63" fmla="*/ 1205 h 2119"/>
                <a:gd name="T64" fmla="*/ 1056 w 1702"/>
                <a:gd name="T65" fmla="*/ 1257 h 2119"/>
                <a:gd name="T66" fmla="*/ 1096 w 1702"/>
                <a:gd name="T67" fmla="*/ 1331 h 2119"/>
                <a:gd name="T68" fmla="*/ 1148 w 1702"/>
                <a:gd name="T69" fmla="*/ 1363 h 2119"/>
                <a:gd name="T70" fmla="*/ 1203 w 1702"/>
                <a:gd name="T71" fmla="*/ 1453 h 2119"/>
                <a:gd name="T72" fmla="*/ 1251 w 1702"/>
                <a:gd name="T73" fmla="*/ 1485 h 2119"/>
                <a:gd name="T74" fmla="*/ 1257 w 1702"/>
                <a:gd name="T75" fmla="*/ 1569 h 2119"/>
                <a:gd name="T76" fmla="*/ 1303 w 1702"/>
                <a:gd name="T77" fmla="*/ 1594 h 2119"/>
                <a:gd name="T78" fmla="*/ 1322 w 1702"/>
                <a:gd name="T79" fmla="*/ 1652 h 2119"/>
                <a:gd name="T80" fmla="*/ 1426 w 1702"/>
                <a:gd name="T81" fmla="*/ 1734 h 2119"/>
                <a:gd name="T82" fmla="*/ 1439 w 1702"/>
                <a:gd name="T83" fmla="*/ 1781 h 2119"/>
                <a:gd name="T84" fmla="*/ 1452 w 1702"/>
                <a:gd name="T85" fmla="*/ 1799 h 2119"/>
                <a:gd name="T86" fmla="*/ 1521 w 1702"/>
                <a:gd name="T87" fmla="*/ 1817 h 2119"/>
                <a:gd name="T88" fmla="*/ 1542 w 1702"/>
                <a:gd name="T89" fmla="*/ 1849 h 2119"/>
                <a:gd name="T90" fmla="*/ 1549 w 1702"/>
                <a:gd name="T91" fmla="*/ 1891 h 2119"/>
                <a:gd name="T92" fmla="*/ 1567 w 1702"/>
                <a:gd name="T93" fmla="*/ 1907 h 2119"/>
                <a:gd name="T94" fmla="*/ 1600 w 1702"/>
                <a:gd name="T95" fmla="*/ 1928 h 2119"/>
                <a:gd name="T96" fmla="*/ 1625 w 1702"/>
                <a:gd name="T97" fmla="*/ 1946 h 2119"/>
                <a:gd name="T98" fmla="*/ 1625 w 1702"/>
                <a:gd name="T99" fmla="*/ 2016 h 2119"/>
                <a:gd name="T100" fmla="*/ 1658 w 1702"/>
                <a:gd name="T101" fmla="*/ 2048 h 2119"/>
                <a:gd name="T102" fmla="*/ 1683 w 1702"/>
                <a:gd name="T103" fmla="*/ 2061 h 2119"/>
                <a:gd name="T104" fmla="*/ 1702 w 1702"/>
                <a:gd name="T105" fmla="*/ 2119 h 2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02" h="2119">
                  <a:moveTo>
                    <a:pt x="0" y="0"/>
                  </a:moveTo>
                  <a:lnTo>
                    <a:pt x="8" y="14"/>
                  </a:lnTo>
                  <a:lnTo>
                    <a:pt x="19" y="21"/>
                  </a:lnTo>
                  <a:lnTo>
                    <a:pt x="58" y="32"/>
                  </a:lnTo>
                  <a:lnTo>
                    <a:pt x="71" y="64"/>
                  </a:lnTo>
                  <a:lnTo>
                    <a:pt x="75" y="104"/>
                  </a:lnTo>
                  <a:lnTo>
                    <a:pt x="84" y="143"/>
                  </a:lnTo>
                  <a:lnTo>
                    <a:pt x="103" y="149"/>
                  </a:lnTo>
                  <a:lnTo>
                    <a:pt x="121" y="154"/>
                  </a:lnTo>
                  <a:lnTo>
                    <a:pt x="131" y="163"/>
                  </a:lnTo>
                  <a:lnTo>
                    <a:pt x="142" y="172"/>
                  </a:lnTo>
                  <a:lnTo>
                    <a:pt x="161" y="179"/>
                  </a:lnTo>
                  <a:lnTo>
                    <a:pt x="179" y="217"/>
                  </a:lnTo>
                  <a:lnTo>
                    <a:pt x="186" y="258"/>
                  </a:lnTo>
                  <a:lnTo>
                    <a:pt x="196" y="260"/>
                  </a:lnTo>
                  <a:lnTo>
                    <a:pt x="201" y="269"/>
                  </a:lnTo>
                  <a:lnTo>
                    <a:pt x="251" y="283"/>
                  </a:lnTo>
                  <a:lnTo>
                    <a:pt x="291" y="341"/>
                  </a:lnTo>
                  <a:lnTo>
                    <a:pt x="295" y="373"/>
                  </a:lnTo>
                  <a:lnTo>
                    <a:pt x="307" y="378"/>
                  </a:lnTo>
                  <a:lnTo>
                    <a:pt x="313" y="378"/>
                  </a:lnTo>
                  <a:lnTo>
                    <a:pt x="316" y="384"/>
                  </a:lnTo>
                  <a:lnTo>
                    <a:pt x="335" y="384"/>
                  </a:lnTo>
                  <a:lnTo>
                    <a:pt x="367" y="410"/>
                  </a:lnTo>
                  <a:lnTo>
                    <a:pt x="367" y="423"/>
                  </a:lnTo>
                  <a:lnTo>
                    <a:pt x="382" y="435"/>
                  </a:lnTo>
                  <a:lnTo>
                    <a:pt x="389" y="454"/>
                  </a:lnTo>
                  <a:lnTo>
                    <a:pt x="393" y="475"/>
                  </a:lnTo>
                  <a:lnTo>
                    <a:pt x="402" y="472"/>
                  </a:lnTo>
                  <a:lnTo>
                    <a:pt x="409" y="479"/>
                  </a:lnTo>
                  <a:lnTo>
                    <a:pt x="425" y="488"/>
                  </a:lnTo>
                  <a:lnTo>
                    <a:pt x="430" y="497"/>
                  </a:lnTo>
                  <a:lnTo>
                    <a:pt x="439" y="500"/>
                  </a:lnTo>
                  <a:lnTo>
                    <a:pt x="465" y="493"/>
                  </a:lnTo>
                  <a:lnTo>
                    <a:pt x="516" y="576"/>
                  </a:lnTo>
                  <a:lnTo>
                    <a:pt x="534" y="647"/>
                  </a:lnTo>
                  <a:lnTo>
                    <a:pt x="557" y="654"/>
                  </a:lnTo>
                  <a:lnTo>
                    <a:pt x="581" y="661"/>
                  </a:lnTo>
                  <a:lnTo>
                    <a:pt x="599" y="672"/>
                  </a:lnTo>
                  <a:lnTo>
                    <a:pt x="606" y="744"/>
                  </a:lnTo>
                  <a:lnTo>
                    <a:pt x="613" y="755"/>
                  </a:lnTo>
                  <a:lnTo>
                    <a:pt x="625" y="762"/>
                  </a:lnTo>
                  <a:lnTo>
                    <a:pt x="671" y="787"/>
                  </a:lnTo>
                  <a:lnTo>
                    <a:pt x="716" y="813"/>
                  </a:lnTo>
                  <a:lnTo>
                    <a:pt x="729" y="909"/>
                  </a:lnTo>
                  <a:lnTo>
                    <a:pt x="736" y="921"/>
                  </a:lnTo>
                  <a:lnTo>
                    <a:pt x="741" y="935"/>
                  </a:lnTo>
                  <a:lnTo>
                    <a:pt x="767" y="935"/>
                  </a:lnTo>
                  <a:lnTo>
                    <a:pt x="792" y="942"/>
                  </a:lnTo>
                  <a:lnTo>
                    <a:pt x="810" y="958"/>
                  </a:lnTo>
                  <a:lnTo>
                    <a:pt x="832" y="967"/>
                  </a:lnTo>
                  <a:lnTo>
                    <a:pt x="846" y="993"/>
                  </a:lnTo>
                  <a:lnTo>
                    <a:pt x="846" y="1031"/>
                  </a:lnTo>
                  <a:lnTo>
                    <a:pt x="875" y="1057"/>
                  </a:lnTo>
                  <a:lnTo>
                    <a:pt x="892" y="1057"/>
                  </a:lnTo>
                  <a:lnTo>
                    <a:pt x="908" y="1064"/>
                  </a:lnTo>
                  <a:lnTo>
                    <a:pt x="929" y="1083"/>
                  </a:lnTo>
                  <a:lnTo>
                    <a:pt x="940" y="1108"/>
                  </a:lnTo>
                  <a:lnTo>
                    <a:pt x="940" y="1151"/>
                  </a:lnTo>
                  <a:lnTo>
                    <a:pt x="948" y="1160"/>
                  </a:lnTo>
                  <a:lnTo>
                    <a:pt x="948" y="1170"/>
                  </a:lnTo>
                  <a:lnTo>
                    <a:pt x="955" y="1173"/>
                  </a:lnTo>
                  <a:lnTo>
                    <a:pt x="996" y="1184"/>
                  </a:lnTo>
                  <a:lnTo>
                    <a:pt x="1038" y="1205"/>
                  </a:lnTo>
                  <a:lnTo>
                    <a:pt x="1056" y="1223"/>
                  </a:lnTo>
                  <a:lnTo>
                    <a:pt x="1056" y="1257"/>
                  </a:lnTo>
                  <a:lnTo>
                    <a:pt x="1063" y="1295"/>
                  </a:lnTo>
                  <a:lnTo>
                    <a:pt x="1096" y="1331"/>
                  </a:lnTo>
                  <a:lnTo>
                    <a:pt x="1115" y="1338"/>
                  </a:lnTo>
                  <a:lnTo>
                    <a:pt x="1148" y="1363"/>
                  </a:lnTo>
                  <a:lnTo>
                    <a:pt x="1154" y="1421"/>
                  </a:lnTo>
                  <a:lnTo>
                    <a:pt x="1203" y="1453"/>
                  </a:lnTo>
                  <a:lnTo>
                    <a:pt x="1228" y="1465"/>
                  </a:lnTo>
                  <a:lnTo>
                    <a:pt x="1251" y="1485"/>
                  </a:lnTo>
                  <a:lnTo>
                    <a:pt x="1259" y="1527"/>
                  </a:lnTo>
                  <a:lnTo>
                    <a:pt x="1257" y="1569"/>
                  </a:lnTo>
                  <a:lnTo>
                    <a:pt x="1271" y="1587"/>
                  </a:lnTo>
                  <a:lnTo>
                    <a:pt x="1303" y="1594"/>
                  </a:lnTo>
                  <a:lnTo>
                    <a:pt x="1322" y="1619"/>
                  </a:lnTo>
                  <a:lnTo>
                    <a:pt x="1322" y="1652"/>
                  </a:lnTo>
                  <a:lnTo>
                    <a:pt x="1336" y="1670"/>
                  </a:lnTo>
                  <a:lnTo>
                    <a:pt x="1426" y="1734"/>
                  </a:lnTo>
                  <a:lnTo>
                    <a:pt x="1430" y="1781"/>
                  </a:lnTo>
                  <a:lnTo>
                    <a:pt x="1439" y="1781"/>
                  </a:lnTo>
                  <a:lnTo>
                    <a:pt x="1442" y="1788"/>
                  </a:lnTo>
                  <a:lnTo>
                    <a:pt x="1452" y="1799"/>
                  </a:lnTo>
                  <a:lnTo>
                    <a:pt x="1484" y="1813"/>
                  </a:lnTo>
                  <a:lnTo>
                    <a:pt x="1521" y="1817"/>
                  </a:lnTo>
                  <a:lnTo>
                    <a:pt x="1533" y="1833"/>
                  </a:lnTo>
                  <a:lnTo>
                    <a:pt x="1542" y="1849"/>
                  </a:lnTo>
                  <a:lnTo>
                    <a:pt x="1542" y="1881"/>
                  </a:lnTo>
                  <a:lnTo>
                    <a:pt x="1549" y="1891"/>
                  </a:lnTo>
                  <a:lnTo>
                    <a:pt x="1553" y="1901"/>
                  </a:lnTo>
                  <a:lnTo>
                    <a:pt x="1567" y="1907"/>
                  </a:lnTo>
                  <a:lnTo>
                    <a:pt x="1579" y="1921"/>
                  </a:lnTo>
                  <a:lnTo>
                    <a:pt x="1600" y="1928"/>
                  </a:lnTo>
                  <a:lnTo>
                    <a:pt x="1618" y="1932"/>
                  </a:lnTo>
                  <a:lnTo>
                    <a:pt x="1625" y="1946"/>
                  </a:lnTo>
                  <a:lnTo>
                    <a:pt x="1618" y="1971"/>
                  </a:lnTo>
                  <a:lnTo>
                    <a:pt x="1625" y="2016"/>
                  </a:lnTo>
                  <a:lnTo>
                    <a:pt x="1644" y="2032"/>
                  </a:lnTo>
                  <a:lnTo>
                    <a:pt x="1658" y="2048"/>
                  </a:lnTo>
                  <a:lnTo>
                    <a:pt x="1669" y="2050"/>
                  </a:lnTo>
                  <a:lnTo>
                    <a:pt x="1683" y="2061"/>
                  </a:lnTo>
                  <a:lnTo>
                    <a:pt x="1688" y="2091"/>
                  </a:lnTo>
                  <a:lnTo>
                    <a:pt x="1702" y="2119"/>
                  </a:lnTo>
                </a:path>
              </a:pathLst>
            </a:custGeom>
            <a:noFill/>
            <a:ln w="3175">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83" name="Freeform 1355"/>
            <p:cNvSpPr>
              <a:spLocks/>
            </p:cNvSpPr>
            <p:nvPr/>
          </p:nvSpPr>
          <p:spPr bwMode="auto">
            <a:xfrm>
              <a:off x="5038" y="3010"/>
              <a:ext cx="113" cy="163"/>
            </a:xfrm>
            <a:custGeom>
              <a:avLst/>
              <a:gdLst>
                <a:gd name="T0" fmla="*/ 7 w 1701"/>
                <a:gd name="T1" fmla="*/ 11 h 2117"/>
                <a:gd name="T2" fmla="*/ 57 w 1701"/>
                <a:gd name="T3" fmla="*/ 32 h 2117"/>
                <a:gd name="T4" fmla="*/ 83 w 1701"/>
                <a:gd name="T5" fmla="*/ 140 h 2117"/>
                <a:gd name="T6" fmla="*/ 141 w 1701"/>
                <a:gd name="T7" fmla="*/ 173 h 2117"/>
                <a:gd name="T8" fmla="*/ 178 w 1701"/>
                <a:gd name="T9" fmla="*/ 216 h 2117"/>
                <a:gd name="T10" fmla="*/ 195 w 1701"/>
                <a:gd name="T11" fmla="*/ 258 h 2117"/>
                <a:gd name="T12" fmla="*/ 251 w 1701"/>
                <a:gd name="T13" fmla="*/ 281 h 2117"/>
                <a:gd name="T14" fmla="*/ 294 w 1701"/>
                <a:gd name="T15" fmla="*/ 370 h 2117"/>
                <a:gd name="T16" fmla="*/ 313 w 1701"/>
                <a:gd name="T17" fmla="*/ 377 h 2117"/>
                <a:gd name="T18" fmla="*/ 334 w 1701"/>
                <a:gd name="T19" fmla="*/ 384 h 2117"/>
                <a:gd name="T20" fmla="*/ 366 w 1701"/>
                <a:gd name="T21" fmla="*/ 422 h 2117"/>
                <a:gd name="T22" fmla="*/ 387 w 1701"/>
                <a:gd name="T23" fmla="*/ 454 h 2117"/>
                <a:gd name="T24" fmla="*/ 401 w 1701"/>
                <a:gd name="T25" fmla="*/ 472 h 2117"/>
                <a:gd name="T26" fmla="*/ 424 w 1701"/>
                <a:gd name="T27" fmla="*/ 486 h 2117"/>
                <a:gd name="T28" fmla="*/ 439 w 1701"/>
                <a:gd name="T29" fmla="*/ 499 h 2117"/>
                <a:gd name="T30" fmla="*/ 515 w 1701"/>
                <a:gd name="T31" fmla="*/ 576 h 2117"/>
                <a:gd name="T32" fmla="*/ 556 w 1701"/>
                <a:gd name="T33" fmla="*/ 652 h 2117"/>
                <a:gd name="T34" fmla="*/ 598 w 1701"/>
                <a:gd name="T35" fmla="*/ 673 h 2117"/>
                <a:gd name="T36" fmla="*/ 612 w 1701"/>
                <a:gd name="T37" fmla="*/ 753 h 2117"/>
                <a:gd name="T38" fmla="*/ 670 w 1701"/>
                <a:gd name="T39" fmla="*/ 786 h 2117"/>
                <a:gd name="T40" fmla="*/ 715 w 1701"/>
                <a:gd name="T41" fmla="*/ 813 h 2117"/>
                <a:gd name="T42" fmla="*/ 735 w 1701"/>
                <a:gd name="T43" fmla="*/ 919 h 2117"/>
                <a:gd name="T44" fmla="*/ 791 w 1701"/>
                <a:gd name="T45" fmla="*/ 940 h 2117"/>
                <a:gd name="T46" fmla="*/ 831 w 1701"/>
                <a:gd name="T47" fmla="*/ 965 h 2117"/>
                <a:gd name="T48" fmla="*/ 844 w 1701"/>
                <a:gd name="T49" fmla="*/ 1030 h 2117"/>
                <a:gd name="T50" fmla="*/ 891 w 1701"/>
                <a:gd name="T51" fmla="*/ 1057 h 2117"/>
                <a:gd name="T52" fmla="*/ 928 w 1701"/>
                <a:gd name="T53" fmla="*/ 1080 h 2117"/>
                <a:gd name="T54" fmla="*/ 940 w 1701"/>
                <a:gd name="T55" fmla="*/ 1152 h 2117"/>
                <a:gd name="T56" fmla="*/ 947 w 1701"/>
                <a:gd name="T57" fmla="*/ 1161 h 2117"/>
                <a:gd name="T58" fmla="*/ 995 w 1701"/>
                <a:gd name="T59" fmla="*/ 1184 h 2117"/>
                <a:gd name="T60" fmla="*/ 1055 w 1701"/>
                <a:gd name="T61" fmla="*/ 1220 h 2117"/>
                <a:gd name="T62" fmla="*/ 1063 w 1701"/>
                <a:gd name="T63" fmla="*/ 1292 h 2117"/>
                <a:gd name="T64" fmla="*/ 1113 w 1701"/>
                <a:gd name="T65" fmla="*/ 1336 h 2117"/>
                <a:gd name="T66" fmla="*/ 1153 w 1701"/>
                <a:gd name="T67" fmla="*/ 1421 h 2117"/>
                <a:gd name="T68" fmla="*/ 1227 w 1701"/>
                <a:gd name="T69" fmla="*/ 1462 h 2117"/>
                <a:gd name="T70" fmla="*/ 1258 w 1701"/>
                <a:gd name="T71" fmla="*/ 1525 h 2117"/>
                <a:gd name="T72" fmla="*/ 1269 w 1701"/>
                <a:gd name="T73" fmla="*/ 1587 h 2117"/>
                <a:gd name="T74" fmla="*/ 1301 w 1701"/>
                <a:gd name="T75" fmla="*/ 1593 h 2117"/>
                <a:gd name="T76" fmla="*/ 1321 w 1701"/>
                <a:gd name="T77" fmla="*/ 1651 h 2117"/>
                <a:gd name="T78" fmla="*/ 1334 w 1701"/>
                <a:gd name="T79" fmla="*/ 1670 h 2117"/>
                <a:gd name="T80" fmla="*/ 1425 w 1701"/>
                <a:gd name="T81" fmla="*/ 1735 h 2117"/>
                <a:gd name="T82" fmla="*/ 1439 w 1701"/>
                <a:gd name="T83" fmla="*/ 1778 h 2117"/>
                <a:gd name="T84" fmla="*/ 1451 w 1701"/>
                <a:gd name="T85" fmla="*/ 1796 h 2117"/>
                <a:gd name="T86" fmla="*/ 1502 w 1701"/>
                <a:gd name="T87" fmla="*/ 1812 h 2117"/>
                <a:gd name="T88" fmla="*/ 1541 w 1701"/>
                <a:gd name="T89" fmla="*/ 1850 h 2117"/>
                <a:gd name="T90" fmla="*/ 1548 w 1701"/>
                <a:gd name="T91" fmla="*/ 1891 h 2117"/>
                <a:gd name="T92" fmla="*/ 1567 w 1701"/>
                <a:gd name="T93" fmla="*/ 1907 h 2117"/>
                <a:gd name="T94" fmla="*/ 1599 w 1701"/>
                <a:gd name="T95" fmla="*/ 1925 h 2117"/>
                <a:gd name="T96" fmla="*/ 1624 w 1701"/>
                <a:gd name="T97" fmla="*/ 1944 h 2117"/>
                <a:gd name="T98" fmla="*/ 1624 w 1701"/>
                <a:gd name="T99" fmla="*/ 2015 h 2117"/>
                <a:gd name="T100" fmla="*/ 1657 w 1701"/>
                <a:gd name="T101" fmla="*/ 2047 h 2117"/>
                <a:gd name="T102" fmla="*/ 1682 w 1701"/>
                <a:gd name="T103" fmla="*/ 2059 h 2117"/>
                <a:gd name="T104" fmla="*/ 1701 w 1701"/>
                <a:gd name="T105" fmla="*/ 2117 h 2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01" h="2117">
                  <a:moveTo>
                    <a:pt x="0" y="0"/>
                  </a:moveTo>
                  <a:lnTo>
                    <a:pt x="7" y="11"/>
                  </a:lnTo>
                  <a:lnTo>
                    <a:pt x="18" y="18"/>
                  </a:lnTo>
                  <a:lnTo>
                    <a:pt x="57" y="32"/>
                  </a:lnTo>
                  <a:lnTo>
                    <a:pt x="70" y="65"/>
                  </a:lnTo>
                  <a:lnTo>
                    <a:pt x="83" y="140"/>
                  </a:lnTo>
                  <a:lnTo>
                    <a:pt x="120" y="154"/>
                  </a:lnTo>
                  <a:lnTo>
                    <a:pt x="141" y="173"/>
                  </a:lnTo>
                  <a:lnTo>
                    <a:pt x="160" y="180"/>
                  </a:lnTo>
                  <a:lnTo>
                    <a:pt x="178" y="216"/>
                  </a:lnTo>
                  <a:lnTo>
                    <a:pt x="185" y="255"/>
                  </a:lnTo>
                  <a:lnTo>
                    <a:pt x="195" y="258"/>
                  </a:lnTo>
                  <a:lnTo>
                    <a:pt x="199" y="269"/>
                  </a:lnTo>
                  <a:lnTo>
                    <a:pt x="251" y="281"/>
                  </a:lnTo>
                  <a:lnTo>
                    <a:pt x="290" y="338"/>
                  </a:lnTo>
                  <a:lnTo>
                    <a:pt x="294" y="370"/>
                  </a:lnTo>
                  <a:lnTo>
                    <a:pt x="306" y="377"/>
                  </a:lnTo>
                  <a:lnTo>
                    <a:pt x="313" y="377"/>
                  </a:lnTo>
                  <a:lnTo>
                    <a:pt x="316" y="384"/>
                  </a:lnTo>
                  <a:lnTo>
                    <a:pt x="334" y="384"/>
                  </a:lnTo>
                  <a:lnTo>
                    <a:pt x="366" y="410"/>
                  </a:lnTo>
                  <a:lnTo>
                    <a:pt x="366" y="422"/>
                  </a:lnTo>
                  <a:lnTo>
                    <a:pt x="381" y="435"/>
                  </a:lnTo>
                  <a:lnTo>
                    <a:pt x="387" y="454"/>
                  </a:lnTo>
                  <a:lnTo>
                    <a:pt x="392" y="472"/>
                  </a:lnTo>
                  <a:lnTo>
                    <a:pt x="401" y="472"/>
                  </a:lnTo>
                  <a:lnTo>
                    <a:pt x="408" y="479"/>
                  </a:lnTo>
                  <a:lnTo>
                    <a:pt x="424" y="486"/>
                  </a:lnTo>
                  <a:lnTo>
                    <a:pt x="429" y="495"/>
                  </a:lnTo>
                  <a:lnTo>
                    <a:pt x="439" y="499"/>
                  </a:lnTo>
                  <a:lnTo>
                    <a:pt x="464" y="493"/>
                  </a:lnTo>
                  <a:lnTo>
                    <a:pt x="515" y="576"/>
                  </a:lnTo>
                  <a:lnTo>
                    <a:pt x="533" y="645"/>
                  </a:lnTo>
                  <a:lnTo>
                    <a:pt x="556" y="652"/>
                  </a:lnTo>
                  <a:lnTo>
                    <a:pt x="580" y="659"/>
                  </a:lnTo>
                  <a:lnTo>
                    <a:pt x="598" y="673"/>
                  </a:lnTo>
                  <a:lnTo>
                    <a:pt x="605" y="741"/>
                  </a:lnTo>
                  <a:lnTo>
                    <a:pt x="612" y="753"/>
                  </a:lnTo>
                  <a:lnTo>
                    <a:pt x="623" y="760"/>
                  </a:lnTo>
                  <a:lnTo>
                    <a:pt x="670" y="786"/>
                  </a:lnTo>
                  <a:lnTo>
                    <a:pt x="694" y="797"/>
                  </a:lnTo>
                  <a:lnTo>
                    <a:pt x="715" y="813"/>
                  </a:lnTo>
                  <a:lnTo>
                    <a:pt x="728" y="908"/>
                  </a:lnTo>
                  <a:lnTo>
                    <a:pt x="735" y="919"/>
                  </a:lnTo>
                  <a:lnTo>
                    <a:pt x="740" y="933"/>
                  </a:lnTo>
                  <a:lnTo>
                    <a:pt x="791" y="940"/>
                  </a:lnTo>
                  <a:lnTo>
                    <a:pt x="809" y="956"/>
                  </a:lnTo>
                  <a:lnTo>
                    <a:pt x="831" y="965"/>
                  </a:lnTo>
                  <a:lnTo>
                    <a:pt x="844" y="990"/>
                  </a:lnTo>
                  <a:lnTo>
                    <a:pt x="844" y="1030"/>
                  </a:lnTo>
                  <a:lnTo>
                    <a:pt x="874" y="1055"/>
                  </a:lnTo>
                  <a:lnTo>
                    <a:pt x="891" y="1057"/>
                  </a:lnTo>
                  <a:lnTo>
                    <a:pt x="907" y="1062"/>
                  </a:lnTo>
                  <a:lnTo>
                    <a:pt x="928" y="1080"/>
                  </a:lnTo>
                  <a:lnTo>
                    <a:pt x="940" y="1105"/>
                  </a:lnTo>
                  <a:lnTo>
                    <a:pt x="940" y="1152"/>
                  </a:lnTo>
                  <a:lnTo>
                    <a:pt x="947" y="1152"/>
                  </a:lnTo>
                  <a:lnTo>
                    <a:pt x="947" y="1161"/>
                  </a:lnTo>
                  <a:lnTo>
                    <a:pt x="954" y="1170"/>
                  </a:lnTo>
                  <a:lnTo>
                    <a:pt x="995" y="1184"/>
                  </a:lnTo>
                  <a:lnTo>
                    <a:pt x="1037" y="1202"/>
                  </a:lnTo>
                  <a:lnTo>
                    <a:pt x="1055" y="1220"/>
                  </a:lnTo>
                  <a:lnTo>
                    <a:pt x="1055" y="1258"/>
                  </a:lnTo>
                  <a:lnTo>
                    <a:pt x="1063" y="1292"/>
                  </a:lnTo>
                  <a:lnTo>
                    <a:pt x="1095" y="1331"/>
                  </a:lnTo>
                  <a:lnTo>
                    <a:pt x="1113" y="1336"/>
                  </a:lnTo>
                  <a:lnTo>
                    <a:pt x="1146" y="1364"/>
                  </a:lnTo>
                  <a:lnTo>
                    <a:pt x="1153" y="1421"/>
                  </a:lnTo>
                  <a:lnTo>
                    <a:pt x="1202" y="1451"/>
                  </a:lnTo>
                  <a:lnTo>
                    <a:pt x="1227" y="1462"/>
                  </a:lnTo>
                  <a:lnTo>
                    <a:pt x="1251" y="1484"/>
                  </a:lnTo>
                  <a:lnTo>
                    <a:pt x="1258" y="1525"/>
                  </a:lnTo>
                  <a:lnTo>
                    <a:pt x="1256" y="1566"/>
                  </a:lnTo>
                  <a:lnTo>
                    <a:pt x="1269" y="1587"/>
                  </a:lnTo>
                  <a:lnTo>
                    <a:pt x="1285" y="1589"/>
                  </a:lnTo>
                  <a:lnTo>
                    <a:pt x="1301" y="1593"/>
                  </a:lnTo>
                  <a:lnTo>
                    <a:pt x="1321" y="1620"/>
                  </a:lnTo>
                  <a:lnTo>
                    <a:pt x="1321" y="1651"/>
                  </a:lnTo>
                  <a:lnTo>
                    <a:pt x="1330" y="1658"/>
                  </a:lnTo>
                  <a:lnTo>
                    <a:pt x="1334" y="1670"/>
                  </a:lnTo>
                  <a:lnTo>
                    <a:pt x="1381" y="1699"/>
                  </a:lnTo>
                  <a:lnTo>
                    <a:pt x="1425" y="1735"/>
                  </a:lnTo>
                  <a:lnTo>
                    <a:pt x="1429" y="1778"/>
                  </a:lnTo>
                  <a:lnTo>
                    <a:pt x="1439" y="1778"/>
                  </a:lnTo>
                  <a:lnTo>
                    <a:pt x="1442" y="1785"/>
                  </a:lnTo>
                  <a:lnTo>
                    <a:pt x="1451" y="1796"/>
                  </a:lnTo>
                  <a:lnTo>
                    <a:pt x="1483" y="1810"/>
                  </a:lnTo>
                  <a:lnTo>
                    <a:pt x="1502" y="1812"/>
                  </a:lnTo>
                  <a:lnTo>
                    <a:pt x="1520" y="1817"/>
                  </a:lnTo>
                  <a:lnTo>
                    <a:pt x="1541" y="1850"/>
                  </a:lnTo>
                  <a:lnTo>
                    <a:pt x="1541" y="1882"/>
                  </a:lnTo>
                  <a:lnTo>
                    <a:pt x="1548" y="1891"/>
                  </a:lnTo>
                  <a:lnTo>
                    <a:pt x="1552" y="1900"/>
                  </a:lnTo>
                  <a:lnTo>
                    <a:pt x="1567" y="1907"/>
                  </a:lnTo>
                  <a:lnTo>
                    <a:pt x="1578" y="1918"/>
                  </a:lnTo>
                  <a:lnTo>
                    <a:pt x="1599" y="1925"/>
                  </a:lnTo>
                  <a:lnTo>
                    <a:pt x="1617" y="1932"/>
                  </a:lnTo>
                  <a:lnTo>
                    <a:pt x="1624" y="1944"/>
                  </a:lnTo>
                  <a:lnTo>
                    <a:pt x="1617" y="1970"/>
                  </a:lnTo>
                  <a:lnTo>
                    <a:pt x="1624" y="2015"/>
                  </a:lnTo>
                  <a:lnTo>
                    <a:pt x="1643" y="2029"/>
                  </a:lnTo>
                  <a:lnTo>
                    <a:pt x="1657" y="2047"/>
                  </a:lnTo>
                  <a:lnTo>
                    <a:pt x="1668" y="2047"/>
                  </a:lnTo>
                  <a:lnTo>
                    <a:pt x="1682" y="2059"/>
                  </a:lnTo>
                  <a:lnTo>
                    <a:pt x="1687" y="2090"/>
                  </a:lnTo>
                  <a:lnTo>
                    <a:pt x="1701" y="2117"/>
                  </a:lnTo>
                </a:path>
              </a:pathLst>
            </a:custGeom>
            <a:noFill/>
            <a:ln w="3175">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84" name="Freeform 1356"/>
            <p:cNvSpPr>
              <a:spLocks/>
            </p:cNvSpPr>
            <p:nvPr/>
          </p:nvSpPr>
          <p:spPr bwMode="auto">
            <a:xfrm>
              <a:off x="5035" y="3014"/>
              <a:ext cx="113" cy="163"/>
            </a:xfrm>
            <a:custGeom>
              <a:avLst/>
              <a:gdLst>
                <a:gd name="T0" fmla="*/ 7 w 1704"/>
                <a:gd name="T1" fmla="*/ 11 h 2118"/>
                <a:gd name="T2" fmla="*/ 58 w 1704"/>
                <a:gd name="T3" fmla="*/ 32 h 2118"/>
                <a:gd name="T4" fmla="*/ 84 w 1704"/>
                <a:gd name="T5" fmla="*/ 140 h 2118"/>
                <a:gd name="T6" fmla="*/ 123 w 1704"/>
                <a:gd name="T7" fmla="*/ 154 h 2118"/>
                <a:gd name="T8" fmla="*/ 162 w 1704"/>
                <a:gd name="T9" fmla="*/ 179 h 2118"/>
                <a:gd name="T10" fmla="*/ 188 w 1704"/>
                <a:gd name="T11" fmla="*/ 255 h 2118"/>
                <a:gd name="T12" fmla="*/ 200 w 1704"/>
                <a:gd name="T13" fmla="*/ 269 h 2118"/>
                <a:gd name="T14" fmla="*/ 290 w 1704"/>
                <a:gd name="T15" fmla="*/ 338 h 2118"/>
                <a:gd name="T16" fmla="*/ 307 w 1704"/>
                <a:gd name="T17" fmla="*/ 378 h 2118"/>
                <a:gd name="T18" fmla="*/ 316 w 1704"/>
                <a:gd name="T19" fmla="*/ 384 h 2118"/>
                <a:gd name="T20" fmla="*/ 369 w 1704"/>
                <a:gd name="T21" fmla="*/ 410 h 2118"/>
                <a:gd name="T22" fmla="*/ 381 w 1704"/>
                <a:gd name="T23" fmla="*/ 435 h 2118"/>
                <a:gd name="T24" fmla="*/ 395 w 1704"/>
                <a:gd name="T25" fmla="*/ 475 h 2118"/>
                <a:gd name="T26" fmla="*/ 411 w 1704"/>
                <a:gd name="T27" fmla="*/ 479 h 2118"/>
                <a:gd name="T28" fmla="*/ 430 w 1704"/>
                <a:gd name="T29" fmla="*/ 495 h 2118"/>
                <a:gd name="T30" fmla="*/ 464 w 1704"/>
                <a:gd name="T31" fmla="*/ 493 h 2118"/>
                <a:gd name="T32" fmla="*/ 536 w 1704"/>
                <a:gd name="T33" fmla="*/ 647 h 2118"/>
                <a:gd name="T34" fmla="*/ 580 w 1704"/>
                <a:gd name="T35" fmla="*/ 658 h 2118"/>
                <a:gd name="T36" fmla="*/ 605 w 1704"/>
                <a:gd name="T37" fmla="*/ 741 h 2118"/>
                <a:gd name="T38" fmla="*/ 627 w 1704"/>
                <a:gd name="T39" fmla="*/ 762 h 2118"/>
                <a:gd name="T40" fmla="*/ 694 w 1704"/>
                <a:gd name="T41" fmla="*/ 796 h 2118"/>
                <a:gd name="T42" fmla="*/ 729 w 1704"/>
                <a:gd name="T43" fmla="*/ 909 h 2118"/>
                <a:gd name="T44" fmla="*/ 743 w 1704"/>
                <a:gd name="T45" fmla="*/ 934 h 2118"/>
                <a:gd name="T46" fmla="*/ 811 w 1704"/>
                <a:gd name="T47" fmla="*/ 958 h 2118"/>
                <a:gd name="T48" fmla="*/ 845 w 1704"/>
                <a:gd name="T49" fmla="*/ 992 h 2118"/>
                <a:gd name="T50" fmla="*/ 878 w 1704"/>
                <a:gd name="T51" fmla="*/ 1054 h 2118"/>
                <a:gd name="T52" fmla="*/ 929 w 1704"/>
                <a:gd name="T53" fmla="*/ 1083 h 2118"/>
                <a:gd name="T54" fmla="*/ 943 w 1704"/>
                <a:gd name="T55" fmla="*/ 1151 h 2118"/>
                <a:gd name="T56" fmla="*/ 950 w 1704"/>
                <a:gd name="T57" fmla="*/ 1160 h 2118"/>
                <a:gd name="T58" fmla="*/ 954 w 1704"/>
                <a:gd name="T59" fmla="*/ 1169 h 2118"/>
                <a:gd name="T60" fmla="*/ 1037 w 1704"/>
                <a:gd name="T61" fmla="*/ 1202 h 2118"/>
                <a:gd name="T62" fmla="*/ 1066 w 1704"/>
                <a:gd name="T63" fmla="*/ 1291 h 2118"/>
                <a:gd name="T64" fmla="*/ 1117 w 1704"/>
                <a:gd name="T65" fmla="*/ 1338 h 2118"/>
                <a:gd name="T66" fmla="*/ 1154 w 1704"/>
                <a:gd name="T67" fmla="*/ 1420 h 2118"/>
                <a:gd name="T68" fmla="*/ 1230 w 1704"/>
                <a:gd name="T69" fmla="*/ 1465 h 2118"/>
                <a:gd name="T70" fmla="*/ 1258 w 1704"/>
                <a:gd name="T71" fmla="*/ 1526 h 2118"/>
                <a:gd name="T72" fmla="*/ 1270 w 1704"/>
                <a:gd name="T73" fmla="*/ 1587 h 2118"/>
                <a:gd name="T74" fmla="*/ 1303 w 1704"/>
                <a:gd name="T75" fmla="*/ 1594 h 2118"/>
                <a:gd name="T76" fmla="*/ 1323 w 1704"/>
                <a:gd name="T77" fmla="*/ 1651 h 2118"/>
                <a:gd name="T78" fmla="*/ 1381 w 1704"/>
                <a:gd name="T79" fmla="*/ 1700 h 2118"/>
                <a:gd name="T80" fmla="*/ 1430 w 1704"/>
                <a:gd name="T81" fmla="*/ 1755 h 2118"/>
                <a:gd name="T82" fmla="*/ 1440 w 1704"/>
                <a:gd name="T83" fmla="*/ 1777 h 2118"/>
                <a:gd name="T84" fmla="*/ 1451 w 1704"/>
                <a:gd name="T85" fmla="*/ 1799 h 2118"/>
                <a:gd name="T86" fmla="*/ 1523 w 1704"/>
                <a:gd name="T87" fmla="*/ 1817 h 2118"/>
                <a:gd name="T88" fmla="*/ 1541 w 1704"/>
                <a:gd name="T89" fmla="*/ 1881 h 2118"/>
                <a:gd name="T90" fmla="*/ 1556 w 1704"/>
                <a:gd name="T91" fmla="*/ 1899 h 2118"/>
                <a:gd name="T92" fmla="*/ 1581 w 1704"/>
                <a:gd name="T93" fmla="*/ 1919 h 2118"/>
                <a:gd name="T94" fmla="*/ 1618 w 1704"/>
                <a:gd name="T95" fmla="*/ 1932 h 2118"/>
                <a:gd name="T96" fmla="*/ 1618 w 1704"/>
                <a:gd name="T97" fmla="*/ 1971 h 2118"/>
                <a:gd name="T98" fmla="*/ 1644 w 1704"/>
                <a:gd name="T99" fmla="*/ 2029 h 2118"/>
                <a:gd name="T100" fmla="*/ 1671 w 1704"/>
                <a:gd name="T101" fmla="*/ 2048 h 2118"/>
                <a:gd name="T102" fmla="*/ 1688 w 1704"/>
                <a:gd name="T103" fmla="*/ 2091 h 2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04" h="2118">
                  <a:moveTo>
                    <a:pt x="0" y="0"/>
                  </a:moveTo>
                  <a:lnTo>
                    <a:pt x="7" y="11"/>
                  </a:lnTo>
                  <a:lnTo>
                    <a:pt x="21" y="18"/>
                  </a:lnTo>
                  <a:lnTo>
                    <a:pt x="58" y="32"/>
                  </a:lnTo>
                  <a:lnTo>
                    <a:pt x="72" y="64"/>
                  </a:lnTo>
                  <a:lnTo>
                    <a:pt x="84" y="140"/>
                  </a:lnTo>
                  <a:lnTo>
                    <a:pt x="102" y="149"/>
                  </a:lnTo>
                  <a:lnTo>
                    <a:pt x="123" y="154"/>
                  </a:lnTo>
                  <a:lnTo>
                    <a:pt x="142" y="172"/>
                  </a:lnTo>
                  <a:lnTo>
                    <a:pt x="162" y="179"/>
                  </a:lnTo>
                  <a:lnTo>
                    <a:pt x="179" y="216"/>
                  </a:lnTo>
                  <a:lnTo>
                    <a:pt x="188" y="255"/>
                  </a:lnTo>
                  <a:lnTo>
                    <a:pt x="197" y="258"/>
                  </a:lnTo>
                  <a:lnTo>
                    <a:pt x="200" y="269"/>
                  </a:lnTo>
                  <a:lnTo>
                    <a:pt x="253" y="281"/>
                  </a:lnTo>
                  <a:lnTo>
                    <a:pt x="290" y="338"/>
                  </a:lnTo>
                  <a:lnTo>
                    <a:pt x="298" y="371"/>
                  </a:lnTo>
                  <a:lnTo>
                    <a:pt x="307" y="378"/>
                  </a:lnTo>
                  <a:lnTo>
                    <a:pt x="316" y="378"/>
                  </a:lnTo>
                  <a:lnTo>
                    <a:pt x="316" y="384"/>
                  </a:lnTo>
                  <a:lnTo>
                    <a:pt x="337" y="384"/>
                  </a:lnTo>
                  <a:lnTo>
                    <a:pt x="369" y="410"/>
                  </a:lnTo>
                  <a:lnTo>
                    <a:pt x="369" y="421"/>
                  </a:lnTo>
                  <a:lnTo>
                    <a:pt x="381" y="435"/>
                  </a:lnTo>
                  <a:lnTo>
                    <a:pt x="388" y="453"/>
                  </a:lnTo>
                  <a:lnTo>
                    <a:pt x="395" y="475"/>
                  </a:lnTo>
                  <a:lnTo>
                    <a:pt x="404" y="472"/>
                  </a:lnTo>
                  <a:lnTo>
                    <a:pt x="411" y="479"/>
                  </a:lnTo>
                  <a:lnTo>
                    <a:pt x="428" y="486"/>
                  </a:lnTo>
                  <a:lnTo>
                    <a:pt x="430" y="495"/>
                  </a:lnTo>
                  <a:lnTo>
                    <a:pt x="439" y="500"/>
                  </a:lnTo>
                  <a:lnTo>
                    <a:pt x="464" y="493"/>
                  </a:lnTo>
                  <a:lnTo>
                    <a:pt x="515" y="575"/>
                  </a:lnTo>
                  <a:lnTo>
                    <a:pt x="536" y="647"/>
                  </a:lnTo>
                  <a:lnTo>
                    <a:pt x="560" y="651"/>
                  </a:lnTo>
                  <a:lnTo>
                    <a:pt x="580" y="658"/>
                  </a:lnTo>
                  <a:lnTo>
                    <a:pt x="601" y="672"/>
                  </a:lnTo>
                  <a:lnTo>
                    <a:pt x="605" y="741"/>
                  </a:lnTo>
                  <a:lnTo>
                    <a:pt x="613" y="755"/>
                  </a:lnTo>
                  <a:lnTo>
                    <a:pt x="627" y="762"/>
                  </a:lnTo>
                  <a:lnTo>
                    <a:pt x="670" y="787"/>
                  </a:lnTo>
                  <a:lnTo>
                    <a:pt x="694" y="796"/>
                  </a:lnTo>
                  <a:lnTo>
                    <a:pt x="717" y="812"/>
                  </a:lnTo>
                  <a:lnTo>
                    <a:pt x="729" y="909"/>
                  </a:lnTo>
                  <a:lnTo>
                    <a:pt x="736" y="921"/>
                  </a:lnTo>
                  <a:lnTo>
                    <a:pt x="743" y="934"/>
                  </a:lnTo>
                  <a:lnTo>
                    <a:pt x="794" y="939"/>
                  </a:lnTo>
                  <a:lnTo>
                    <a:pt x="811" y="958"/>
                  </a:lnTo>
                  <a:lnTo>
                    <a:pt x="833" y="967"/>
                  </a:lnTo>
                  <a:lnTo>
                    <a:pt x="845" y="992"/>
                  </a:lnTo>
                  <a:lnTo>
                    <a:pt x="845" y="1029"/>
                  </a:lnTo>
                  <a:lnTo>
                    <a:pt x="878" y="1054"/>
                  </a:lnTo>
                  <a:lnTo>
                    <a:pt x="910" y="1061"/>
                  </a:lnTo>
                  <a:lnTo>
                    <a:pt x="929" y="1083"/>
                  </a:lnTo>
                  <a:lnTo>
                    <a:pt x="943" y="1108"/>
                  </a:lnTo>
                  <a:lnTo>
                    <a:pt x="943" y="1151"/>
                  </a:lnTo>
                  <a:lnTo>
                    <a:pt x="950" y="1153"/>
                  </a:lnTo>
                  <a:lnTo>
                    <a:pt x="950" y="1160"/>
                  </a:lnTo>
                  <a:lnTo>
                    <a:pt x="950" y="1167"/>
                  </a:lnTo>
                  <a:lnTo>
                    <a:pt x="954" y="1169"/>
                  </a:lnTo>
                  <a:lnTo>
                    <a:pt x="999" y="1183"/>
                  </a:lnTo>
                  <a:lnTo>
                    <a:pt x="1037" y="1202"/>
                  </a:lnTo>
                  <a:lnTo>
                    <a:pt x="1059" y="1223"/>
                  </a:lnTo>
                  <a:lnTo>
                    <a:pt x="1066" y="1291"/>
                  </a:lnTo>
                  <a:lnTo>
                    <a:pt x="1095" y="1331"/>
                  </a:lnTo>
                  <a:lnTo>
                    <a:pt x="1117" y="1338"/>
                  </a:lnTo>
                  <a:lnTo>
                    <a:pt x="1149" y="1363"/>
                  </a:lnTo>
                  <a:lnTo>
                    <a:pt x="1154" y="1420"/>
                  </a:lnTo>
                  <a:lnTo>
                    <a:pt x="1205" y="1451"/>
                  </a:lnTo>
                  <a:lnTo>
                    <a:pt x="1230" y="1465"/>
                  </a:lnTo>
                  <a:lnTo>
                    <a:pt x="1252" y="1485"/>
                  </a:lnTo>
                  <a:lnTo>
                    <a:pt x="1258" y="1526"/>
                  </a:lnTo>
                  <a:lnTo>
                    <a:pt x="1258" y="1569"/>
                  </a:lnTo>
                  <a:lnTo>
                    <a:pt x="1270" y="1587"/>
                  </a:lnTo>
                  <a:lnTo>
                    <a:pt x="1286" y="1589"/>
                  </a:lnTo>
                  <a:lnTo>
                    <a:pt x="1303" y="1594"/>
                  </a:lnTo>
                  <a:lnTo>
                    <a:pt x="1323" y="1619"/>
                  </a:lnTo>
                  <a:lnTo>
                    <a:pt x="1323" y="1651"/>
                  </a:lnTo>
                  <a:lnTo>
                    <a:pt x="1335" y="1670"/>
                  </a:lnTo>
                  <a:lnTo>
                    <a:pt x="1381" y="1700"/>
                  </a:lnTo>
                  <a:lnTo>
                    <a:pt x="1426" y="1734"/>
                  </a:lnTo>
                  <a:lnTo>
                    <a:pt x="1430" y="1755"/>
                  </a:lnTo>
                  <a:lnTo>
                    <a:pt x="1433" y="1777"/>
                  </a:lnTo>
                  <a:lnTo>
                    <a:pt x="1440" y="1777"/>
                  </a:lnTo>
                  <a:lnTo>
                    <a:pt x="1444" y="1788"/>
                  </a:lnTo>
                  <a:lnTo>
                    <a:pt x="1451" y="1799"/>
                  </a:lnTo>
                  <a:lnTo>
                    <a:pt x="1483" y="1810"/>
                  </a:lnTo>
                  <a:lnTo>
                    <a:pt x="1523" y="1817"/>
                  </a:lnTo>
                  <a:lnTo>
                    <a:pt x="1541" y="1849"/>
                  </a:lnTo>
                  <a:lnTo>
                    <a:pt x="1541" y="1881"/>
                  </a:lnTo>
                  <a:lnTo>
                    <a:pt x="1549" y="1890"/>
                  </a:lnTo>
                  <a:lnTo>
                    <a:pt x="1556" y="1899"/>
                  </a:lnTo>
                  <a:lnTo>
                    <a:pt x="1569" y="1907"/>
                  </a:lnTo>
                  <a:lnTo>
                    <a:pt x="1581" y="1919"/>
                  </a:lnTo>
                  <a:lnTo>
                    <a:pt x="1599" y="1926"/>
                  </a:lnTo>
                  <a:lnTo>
                    <a:pt x="1618" y="1932"/>
                  </a:lnTo>
                  <a:lnTo>
                    <a:pt x="1625" y="1946"/>
                  </a:lnTo>
                  <a:lnTo>
                    <a:pt x="1618" y="1971"/>
                  </a:lnTo>
                  <a:lnTo>
                    <a:pt x="1625" y="2015"/>
                  </a:lnTo>
                  <a:lnTo>
                    <a:pt x="1644" y="2029"/>
                  </a:lnTo>
                  <a:lnTo>
                    <a:pt x="1657" y="2048"/>
                  </a:lnTo>
                  <a:lnTo>
                    <a:pt x="1671" y="2048"/>
                  </a:lnTo>
                  <a:lnTo>
                    <a:pt x="1683" y="2061"/>
                  </a:lnTo>
                  <a:lnTo>
                    <a:pt x="1688" y="2091"/>
                  </a:lnTo>
                  <a:lnTo>
                    <a:pt x="1704" y="2118"/>
                  </a:lnTo>
                </a:path>
              </a:pathLst>
            </a:custGeom>
            <a:noFill/>
            <a:ln w="3175">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85" name="Freeform 1357"/>
            <p:cNvSpPr>
              <a:spLocks/>
            </p:cNvSpPr>
            <p:nvPr/>
          </p:nvSpPr>
          <p:spPr bwMode="auto">
            <a:xfrm>
              <a:off x="5031" y="3016"/>
              <a:ext cx="113" cy="163"/>
            </a:xfrm>
            <a:custGeom>
              <a:avLst/>
              <a:gdLst>
                <a:gd name="T0" fmla="*/ 7 w 1704"/>
                <a:gd name="T1" fmla="*/ 14 h 2119"/>
                <a:gd name="T2" fmla="*/ 58 w 1704"/>
                <a:gd name="T3" fmla="*/ 32 h 2119"/>
                <a:gd name="T4" fmla="*/ 83 w 1704"/>
                <a:gd name="T5" fmla="*/ 140 h 2119"/>
                <a:gd name="T6" fmla="*/ 123 w 1704"/>
                <a:gd name="T7" fmla="*/ 154 h 2119"/>
                <a:gd name="T8" fmla="*/ 162 w 1704"/>
                <a:gd name="T9" fmla="*/ 179 h 2119"/>
                <a:gd name="T10" fmla="*/ 188 w 1704"/>
                <a:gd name="T11" fmla="*/ 256 h 2119"/>
                <a:gd name="T12" fmla="*/ 200 w 1704"/>
                <a:gd name="T13" fmla="*/ 269 h 2119"/>
                <a:gd name="T14" fmla="*/ 290 w 1704"/>
                <a:gd name="T15" fmla="*/ 339 h 2119"/>
                <a:gd name="T16" fmla="*/ 307 w 1704"/>
                <a:gd name="T17" fmla="*/ 378 h 2119"/>
                <a:gd name="T18" fmla="*/ 316 w 1704"/>
                <a:gd name="T19" fmla="*/ 385 h 2119"/>
                <a:gd name="T20" fmla="*/ 369 w 1704"/>
                <a:gd name="T21" fmla="*/ 410 h 2119"/>
                <a:gd name="T22" fmla="*/ 381 w 1704"/>
                <a:gd name="T23" fmla="*/ 435 h 2119"/>
                <a:gd name="T24" fmla="*/ 395 w 1704"/>
                <a:gd name="T25" fmla="*/ 475 h 2119"/>
                <a:gd name="T26" fmla="*/ 411 w 1704"/>
                <a:gd name="T27" fmla="*/ 479 h 2119"/>
                <a:gd name="T28" fmla="*/ 430 w 1704"/>
                <a:gd name="T29" fmla="*/ 495 h 2119"/>
                <a:gd name="T30" fmla="*/ 464 w 1704"/>
                <a:gd name="T31" fmla="*/ 493 h 2119"/>
                <a:gd name="T32" fmla="*/ 536 w 1704"/>
                <a:gd name="T33" fmla="*/ 647 h 2119"/>
                <a:gd name="T34" fmla="*/ 580 w 1704"/>
                <a:gd name="T35" fmla="*/ 658 h 2119"/>
                <a:gd name="T36" fmla="*/ 606 w 1704"/>
                <a:gd name="T37" fmla="*/ 742 h 2119"/>
                <a:gd name="T38" fmla="*/ 627 w 1704"/>
                <a:gd name="T39" fmla="*/ 762 h 2119"/>
                <a:gd name="T40" fmla="*/ 717 w 1704"/>
                <a:gd name="T41" fmla="*/ 813 h 2119"/>
                <a:gd name="T42" fmla="*/ 736 w 1704"/>
                <a:gd name="T43" fmla="*/ 921 h 2119"/>
                <a:gd name="T44" fmla="*/ 794 w 1704"/>
                <a:gd name="T45" fmla="*/ 942 h 2119"/>
                <a:gd name="T46" fmla="*/ 833 w 1704"/>
                <a:gd name="T47" fmla="*/ 967 h 2119"/>
                <a:gd name="T48" fmla="*/ 845 w 1704"/>
                <a:gd name="T49" fmla="*/ 1029 h 2119"/>
                <a:gd name="T50" fmla="*/ 894 w 1704"/>
                <a:gd name="T51" fmla="*/ 1058 h 2119"/>
                <a:gd name="T52" fmla="*/ 929 w 1704"/>
                <a:gd name="T53" fmla="*/ 1083 h 2119"/>
                <a:gd name="T54" fmla="*/ 943 w 1704"/>
                <a:gd name="T55" fmla="*/ 1151 h 2119"/>
                <a:gd name="T56" fmla="*/ 949 w 1704"/>
                <a:gd name="T57" fmla="*/ 1160 h 2119"/>
                <a:gd name="T58" fmla="*/ 954 w 1704"/>
                <a:gd name="T59" fmla="*/ 1173 h 2119"/>
                <a:gd name="T60" fmla="*/ 1037 w 1704"/>
                <a:gd name="T61" fmla="*/ 1202 h 2119"/>
                <a:gd name="T62" fmla="*/ 1066 w 1704"/>
                <a:gd name="T63" fmla="*/ 1293 h 2119"/>
                <a:gd name="T64" fmla="*/ 1117 w 1704"/>
                <a:gd name="T65" fmla="*/ 1338 h 2119"/>
                <a:gd name="T66" fmla="*/ 1153 w 1704"/>
                <a:gd name="T67" fmla="*/ 1421 h 2119"/>
                <a:gd name="T68" fmla="*/ 1231 w 1704"/>
                <a:gd name="T69" fmla="*/ 1465 h 2119"/>
                <a:gd name="T70" fmla="*/ 1258 w 1704"/>
                <a:gd name="T71" fmla="*/ 1528 h 2119"/>
                <a:gd name="T72" fmla="*/ 1270 w 1704"/>
                <a:gd name="T73" fmla="*/ 1587 h 2119"/>
                <a:gd name="T74" fmla="*/ 1303 w 1704"/>
                <a:gd name="T75" fmla="*/ 1594 h 2119"/>
                <a:gd name="T76" fmla="*/ 1323 w 1704"/>
                <a:gd name="T77" fmla="*/ 1619 h 2119"/>
                <a:gd name="T78" fmla="*/ 1335 w 1704"/>
                <a:gd name="T79" fmla="*/ 1670 h 2119"/>
                <a:gd name="T80" fmla="*/ 1426 w 1704"/>
                <a:gd name="T81" fmla="*/ 1734 h 2119"/>
                <a:gd name="T82" fmla="*/ 1439 w 1704"/>
                <a:gd name="T83" fmla="*/ 1779 h 2119"/>
                <a:gd name="T84" fmla="*/ 1451 w 1704"/>
                <a:gd name="T85" fmla="*/ 1799 h 2119"/>
                <a:gd name="T86" fmla="*/ 1523 w 1704"/>
                <a:gd name="T87" fmla="*/ 1817 h 2119"/>
                <a:gd name="T88" fmla="*/ 1541 w 1704"/>
                <a:gd name="T89" fmla="*/ 1882 h 2119"/>
                <a:gd name="T90" fmla="*/ 1556 w 1704"/>
                <a:gd name="T91" fmla="*/ 1901 h 2119"/>
                <a:gd name="T92" fmla="*/ 1581 w 1704"/>
                <a:gd name="T93" fmla="*/ 1921 h 2119"/>
                <a:gd name="T94" fmla="*/ 1618 w 1704"/>
                <a:gd name="T95" fmla="*/ 1933 h 2119"/>
                <a:gd name="T96" fmla="*/ 1618 w 1704"/>
                <a:gd name="T97" fmla="*/ 1971 h 2119"/>
                <a:gd name="T98" fmla="*/ 1643 w 1704"/>
                <a:gd name="T99" fmla="*/ 2032 h 2119"/>
                <a:gd name="T100" fmla="*/ 1672 w 1704"/>
                <a:gd name="T101" fmla="*/ 2048 h 2119"/>
                <a:gd name="T102" fmla="*/ 1688 w 1704"/>
                <a:gd name="T103" fmla="*/ 2091 h 2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04" h="2119">
                  <a:moveTo>
                    <a:pt x="0" y="0"/>
                  </a:moveTo>
                  <a:lnTo>
                    <a:pt x="7" y="14"/>
                  </a:lnTo>
                  <a:lnTo>
                    <a:pt x="21" y="21"/>
                  </a:lnTo>
                  <a:lnTo>
                    <a:pt x="58" y="32"/>
                  </a:lnTo>
                  <a:lnTo>
                    <a:pt x="72" y="64"/>
                  </a:lnTo>
                  <a:lnTo>
                    <a:pt x="83" y="140"/>
                  </a:lnTo>
                  <a:lnTo>
                    <a:pt x="102" y="150"/>
                  </a:lnTo>
                  <a:lnTo>
                    <a:pt x="123" y="154"/>
                  </a:lnTo>
                  <a:lnTo>
                    <a:pt x="142" y="172"/>
                  </a:lnTo>
                  <a:lnTo>
                    <a:pt x="162" y="179"/>
                  </a:lnTo>
                  <a:lnTo>
                    <a:pt x="179" y="217"/>
                  </a:lnTo>
                  <a:lnTo>
                    <a:pt x="188" y="256"/>
                  </a:lnTo>
                  <a:lnTo>
                    <a:pt x="197" y="258"/>
                  </a:lnTo>
                  <a:lnTo>
                    <a:pt x="200" y="269"/>
                  </a:lnTo>
                  <a:lnTo>
                    <a:pt x="253" y="281"/>
                  </a:lnTo>
                  <a:lnTo>
                    <a:pt x="290" y="339"/>
                  </a:lnTo>
                  <a:lnTo>
                    <a:pt x="298" y="371"/>
                  </a:lnTo>
                  <a:lnTo>
                    <a:pt x="307" y="378"/>
                  </a:lnTo>
                  <a:lnTo>
                    <a:pt x="316" y="378"/>
                  </a:lnTo>
                  <a:lnTo>
                    <a:pt x="316" y="385"/>
                  </a:lnTo>
                  <a:lnTo>
                    <a:pt x="336" y="385"/>
                  </a:lnTo>
                  <a:lnTo>
                    <a:pt x="369" y="410"/>
                  </a:lnTo>
                  <a:lnTo>
                    <a:pt x="369" y="423"/>
                  </a:lnTo>
                  <a:lnTo>
                    <a:pt x="381" y="435"/>
                  </a:lnTo>
                  <a:lnTo>
                    <a:pt x="388" y="454"/>
                  </a:lnTo>
                  <a:lnTo>
                    <a:pt x="395" y="475"/>
                  </a:lnTo>
                  <a:lnTo>
                    <a:pt x="404" y="472"/>
                  </a:lnTo>
                  <a:lnTo>
                    <a:pt x="411" y="479"/>
                  </a:lnTo>
                  <a:lnTo>
                    <a:pt x="427" y="486"/>
                  </a:lnTo>
                  <a:lnTo>
                    <a:pt x="430" y="495"/>
                  </a:lnTo>
                  <a:lnTo>
                    <a:pt x="439" y="500"/>
                  </a:lnTo>
                  <a:lnTo>
                    <a:pt x="464" y="493"/>
                  </a:lnTo>
                  <a:lnTo>
                    <a:pt x="515" y="576"/>
                  </a:lnTo>
                  <a:lnTo>
                    <a:pt x="536" y="647"/>
                  </a:lnTo>
                  <a:lnTo>
                    <a:pt x="560" y="652"/>
                  </a:lnTo>
                  <a:lnTo>
                    <a:pt x="580" y="658"/>
                  </a:lnTo>
                  <a:lnTo>
                    <a:pt x="601" y="672"/>
                  </a:lnTo>
                  <a:lnTo>
                    <a:pt x="606" y="742"/>
                  </a:lnTo>
                  <a:lnTo>
                    <a:pt x="613" y="755"/>
                  </a:lnTo>
                  <a:lnTo>
                    <a:pt x="627" y="762"/>
                  </a:lnTo>
                  <a:lnTo>
                    <a:pt x="671" y="787"/>
                  </a:lnTo>
                  <a:lnTo>
                    <a:pt x="717" y="813"/>
                  </a:lnTo>
                  <a:lnTo>
                    <a:pt x="728" y="909"/>
                  </a:lnTo>
                  <a:lnTo>
                    <a:pt x="736" y="921"/>
                  </a:lnTo>
                  <a:lnTo>
                    <a:pt x="743" y="935"/>
                  </a:lnTo>
                  <a:lnTo>
                    <a:pt x="794" y="942"/>
                  </a:lnTo>
                  <a:lnTo>
                    <a:pt x="810" y="958"/>
                  </a:lnTo>
                  <a:lnTo>
                    <a:pt x="833" y="967"/>
                  </a:lnTo>
                  <a:lnTo>
                    <a:pt x="845" y="993"/>
                  </a:lnTo>
                  <a:lnTo>
                    <a:pt x="845" y="1029"/>
                  </a:lnTo>
                  <a:lnTo>
                    <a:pt x="878" y="1058"/>
                  </a:lnTo>
                  <a:lnTo>
                    <a:pt x="894" y="1058"/>
                  </a:lnTo>
                  <a:lnTo>
                    <a:pt x="910" y="1062"/>
                  </a:lnTo>
                  <a:lnTo>
                    <a:pt x="929" y="1083"/>
                  </a:lnTo>
                  <a:lnTo>
                    <a:pt x="943" y="1108"/>
                  </a:lnTo>
                  <a:lnTo>
                    <a:pt x="943" y="1151"/>
                  </a:lnTo>
                  <a:lnTo>
                    <a:pt x="949" y="1153"/>
                  </a:lnTo>
                  <a:lnTo>
                    <a:pt x="949" y="1160"/>
                  </a:lnTo>
                  <a:lnTo>
                    <a:pt x="949" y="1168"/>
                  </a:lnTo>
                  <a:lnTo>
                    <a:pt x="954" y="1173"/>
                  </a:lnTo>
                  <a:lnTo>
                    <a:pt x="998" y="1184"/>
                  </a:lnTo>
                  <a:lnTo>
                    <a:pt x="1037" y="1202"/>
                  </a:lnTo>
                  <a:lnTo>
                    <a:pt x="1059" y="1223"/>
                  </a:lnTo>
                  <a:lnTo>
                    <a:pt x="1066" y="1293"/>
                  </a:lnTo>
                  <a:lnTo>
                    <a:pt x="1095" y="1331"/>
                  </a:lnTo>
                  <a:lnTo>
                    <a:pt x="1117" y="1338"/>
                  </a:lnTo>
                  <a:lnTo>
                    <a:pt x="1149" y="1363"/>
                  </a:lnTo>
                  <a:lnTo>
                    <a:pt x="1153" y="1421"/>
                  </a:lnTo>
                  <a:lnTo>
                    <a:pt x="1205" y="1453"/>
                  </a:lnTo>
                  <a:lnTo>
                    <a:pt x="1231" y="1465"/>
                  </a:lnTo>
                  <a:lnTo>
                    <a:pt x="1251" y="1485"/>
                  </a:lnTo>
                  <a:lnTo>
                    <a:pt x="1258" y="1528"/>
                  </a:lnTo>
                  <a:lnTo>
                    <a:pt x="1258" y="1569"/>
                  </a:lnTo>
                  <a:lnTo>
                    <a:pt x="1270" y="1587"/>
                  </a:lnTo>
                  <a:lnTo>
                    <a:pt x="1286" y="1589"/>
                  </a:lnTo>
                  <a:lnTo>
                    <a:pt x="1303" y="1594"/>
                  </a:lnTo>
                  <a:lnTo>
                    <a:pt x="1312" y="1607"/>
                  </a:lnTo>
                  <a:lnTo>
                    <a:pt x="1323" y="1619"/>
                  </a:lnTo>
                  <a:lnTo>
                    <a:pt x="1323" y="1652"/>
                  </a:lnTo>
                  <a:lnTo>
                    <a:pt x="1335" y="1670"/>
                  </a:lnTo>
                  <a:lnTo>
                    <a:pt x="1381" y="1700"/>
                  </a:lnTo>
                  <a:lnTo>
                    <a:pt x="1426" y="1734"/>
                  </a:lnTo>
                  <a:lnTo>
                    <a:pt x="1433" y="1779"/>
                  </a:lnTo>
                  <a:lnTo>
                    <a:pt x="1439" y="1779"/>
                  </a:lnTo>
                  <a:lnTo>
                    <a:pt x="1444" y="1788"/>
                  </a:lnTo>
                  <a:lnTo>
                    <a:pt x="1451" y="1799"/>
                  </a:lnTo>
                  <a:lnTo>
                    <a:pt x="1484" y="1810"/>
                  </a:lnTo>
                  <a:lnTo>
                    <a:pt x="1523" y="1817"/>
                  </a:lnTo>
                  <a:lnTo>
                    <a:pt x="1541" y="1849"/>
                  </a:lnTo>
                  <a:lnTo>
                    <a:pt x="1541" y="1882"/>
                  </a:lnTo>
                  <a:lnTo>
                    <a:pt x="1549" y="1891"/>
                  </a:lnTo>
                  <a:lnTo>
                    <a:pt x="1556" y="1901"/>
                  </a:lnTo>
                  <a:lnTo>
                    <a:pt x="1569" y="1907"/>
                  </a:lnTo>
                  <a:lnTo>
                    <a:pt x="1581" y="1921"/>
                  </a:lnTo>
                  <a:lnTo>
                    <a:pt x="1599" y="1926"/>
                  </a:lnTo>
                  <a:lnTo>
                    <a:pt x="1618" y="1933"/>
                  </a:lnTo>
                  <a:lnTo>
                    <a:pt x="1625" y="1946"/>
                  </a:lnTo>
                  <a:lnTo>
                    <a:pt x="1618" y="1971"/>
                  </a:lnTo>
                  <a:lnTo>
                    <a:pt x="1625" y="2016"/>
                  </a:lnTo>
                  <a:lnTo>
                    <a:pt x="1643" y="2032"/>
                  </a:lnTo>
                  <a:lnTo>
                    <a:pt x="1657" y="2048"/>
                  </a:lnTo>
                  <a:lnTo>
                    <a:pt x="1672" y="2048"/>
                  </a:lnTo>
                  <a:lnTo>
                    <a:pt x="1683" y="2061"/>
                  </a:lnTo>
                  <a:lnTo>
                    <a:pt x="1688" y="2091"/>
                  </a:lnTo>
                  <a:lnTo>
                    <a:pt x="1704" y="2119"/>
                  </a:lnTo>
                </a:path>
              </a:pathLst>
            </a:custGeom>
            <a:noFill/>
            <a:ln w="3175">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86" name="Freeform 1358"/>
            <p:cNvSpPr>
              <a:spLocks/>
            </p:cNvSpPr>
            <p:nvPr/>
          </p:nvSpPr>
          <p:spPr bwMode="auto">
            <a:xfrm>
              <a:off x="5026" y="3020"/>
              <a:ext cx="114" cy="163"/>
            </a:xfrm>
            <a:custGeom>
              <a:avLst/>
              <a:gdLst>
                <a:gd name="T0" fmla="*/ 7 w 1701"/>
                <a:gd name="T1" fmla="*/ 11 h 2117"/>
                <a:gd name="T2" fmla="*/ 58 w 1701"/>
                <a:gd name="T3" fmla="*/ 32 h 2117"/>
                <a:gd name="T4" fmla="*/ 74 w 1701"/>
                <a:gd name="T5" fmla="*/ 101 h 2117"/>
                <a:gd name="T6" fmla="*/ 101 w 1701"/>
                <a:gd name="T7" fmla="*/ 147 h 2117"/>
                <a:gd name="T8" fmla="*/ 141 w 1701"/>
                <a:gd name="T9" fmla="*/ 173 h 2117"/>
                <a:gd name="T10" fmla="*/ 179 w 1701"/>
                <a:gd name="T11" fmla="*/ 214 h 2117"/>
                <a:gd name="T12" fmla="*/ 195 w 1701"/>
                <a:gd name="T13" fmla="*/ 258 h 2117"/>
                <a:gd name="T14" fmla="*/ 250 w 1701"/>
                <a:gd name="T15" fmla="*/ 281 h 2117"/>
                <a:gd name="T16" fmla="*/ 294 w 1701"/>
                <a:gd name="T17" fmla="*/ 371 h 2117"/>
                <a:gd name="T18" fmla="*/ 315 w 1701"/>
                <a:gd name="T19" fmla="*/ 382 h 2117"/>
                <a:gd name="T20" fmla="*/ 367 w 1701"/>
                <a:gd name="T21" fmla="*/ 408 h 2117"/>
                <a:gd name="T22" fmla="*/ 380 w 1701"/>
                <a:gd name="T23" fmla="*/ 435 h 2117"/>
                <a:gd name="T24" fmla="*/ 392 w 1701"/>
                <a:gd name="T25" fmla="*/ 472 h 2117"/>
                <a:gd name="T26" fmla="*/ 408 w 1701"/>
                <a:gd name="T27" fmla="*/ 479 h 2117"/>
                <a:gd name="T28" fmla="*/ 429 w 1701"/>
                <a:gd name="T29" fmla="*/ 495 h 2117"/>
                <a:gd name="T30" fmla="*/ 464 w 1701"/>
                <a:gd name="T31" fmla="*/ 493 h 2117"/>
                <a:gd name="T32" fmla="*/ 533 w 1701"/>
                <a:gd name="T33" fmla="*/ 645 h 2117"/>
                <a:gd name="T34" fmla="*/ 580 w 1701"/>
                <a:gd name="T35" fmla="*/ 659 h 2117"/>
                <a:gd name="T36" fmla="*/ 605 w 1701"/>
                <a:gd name="T37" fmla="*/ 741 h 2117"/>
                <a:gd name="T38" fmla="*/ 624 w 1701"/>
                <a:gd name="T39" fmla="*/ 761 h 2117"/>
                <a:gd name="T40" fmla="*/ 714 w 1701"/>
                <a:gd name="T41" fmla="*/ 811 h 2117"/>
                <a:gd name="T42" fmla="*/ 735 w 1701"/>
                <a:gd name="T43" fmla="*/ 919 h 2117"/>
                <a:gd name="T44" fmla="*/ 791 w 1701"/>
                <a:gd name="T45" fmla="*/ 940 h 2117"/>
                <a:gd name="T46" fmla="*/ 830 w 1701"/>
                <a:gd name="T47" fmla="*/ 965 h 2117"/>
                <a:gd name="T48" fmla="*/ 844 w 1701"/>
                <a:gd name="T49" fmla="*/ 1030 h 2117"/>
                <a:gd name="T50" fmla="*/ 891 w 1701"/>
                <a:gd name="T51" fmla="*/ 1057 h 2117"/>
                <a:gd name="T52" fmla="*/ 928 w 1701"/>
                <a:gd name="T53" fmla="*/ 1080 h 2117"/>
                <a:gd name="T54" fmla="*/ 940 w 1701"/>
                <a:gd name="T55" fmla="*/ 1152 h 2117"/>
                <a:gd name="T56" fmla="*/ 947 w 1701"/>
                <a:gd name="T57" fmla="*/ 1161 h 2117"/>
                <a:gd name="T58" fmla="*/ 993 w 1701"/>
                <a:gd name="T59" fmla="*/ 1182 h 2117"/>
                <a:gd name="T60" fmla="*/ 1056 w 1701"/>
                <a:gd name="T61" fmla="*/ 1220 h 2117"/>
                <a:gd name="T62" fmla="*/ 1063 w 1701"/>
                <a:gd name="T63" fmla="*/ 1292 h 2117"/>
                <a:gd name="T64" fmla="*/ 1114 w 1701"/>
                <a:gd name="T65" fmla="*/ 1336 h 2117"/>
                <a:gd name="T66" fmla="*/ 1153 w 1701"/>
                <a:gd name="T67" fmla="*/ 1419 h 2117"/>
                <a:gd name="T68" fmla="*/ 1227 w 1701"/>
                <a:gd name="T69" fmla="*/ 1462 h 2117"/>
                <a:gd name="T70" fmla="*/ 1258 w 1701"/>
                <a:gd name="T71" fmla="*/ 1525 h 2117"/>
                <a:gd name="T72" fmla="*/ 1269 w 1701"/>
                <a:gd name="T73" fmla="*/ 1587 h 2117"/>
                <a:gd name="T74" fmla="*/ 1302 w 1701"/>
                <a:gd name="T75" fmla="*/ 1591 h 2117"/>
                <a:gd name="T76" fmla="*/ 1320 w 1701"/>
                <a:gd name="T77" fmla="*/ 1649 h 2117"/>
                <a:gd name="T78" fmla="*/ 1334 w 1701"/>
                <a:gd name="T79" fmla="*/ 1670 h 2117"/>
                <a:gd name="T80" fmla="*/ 1430 w 1701"/>
                <a:gd name="T81" fmla="*/ 1778 h 2117"/>
                <a:gd name="T82" fmla="*/ 1441 w 1701"/>
                <a:gd name="T83" fmla="*/ 1785 h 2117"/>
                <a:gd name="T84" fmla="*/ 1482 w 1701"/>
                <a:gd name="T85" fmla="*/ 1810 h 2117"/>
                <a:gd name="T86" fmla="*/ 1520 w 1701"/>
                <a:gd name="T87" fmla="*/ 1817 h 2117"/>
                <a:gd name="T88" fmla="*/ 1540 w 1701"/>
                <a:gd name="T89" fmla="*/ 1880 h 2117"/>
                <a:gd name="T90" fmla="*/ 1553 w 1701"/>
                <a:gd name="T91" fmla="*/ 1900 h 2117"/>
                <a:gd name="T92" fmla="*/ 1578 w 1701"/>
                <a:gd name="T93" fmla="*/ 1919 h 2117"/>
                <a:gd name="T94" fmla="*/ 1618 w 1701"/>
                <a:gd name="T95" fmla="*/ 1932 h 2117"/>
                <a:gd name="T96" fmla="*/ 1618 w 1701"/>
                <a:gd name="T97" fmla="*/ 1970 h 2117"/>
                <a:gd name="T98" fmla="*/ 1643 w 1701"/>
                <a:gd name="T99" fmla="*/ 2029 h 2117"/>
                <a:gd name="T100" fmla="*/ 1668 w 1701"/>
                <a:gd name="T101" fmla="*/ 2047 h 2117"/>
                <a:gd name="T102" fmla="*/ 1687 w 1701"/>
                <a:gd name="T103" fmla="*/ 2090 h 2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01" h="2117">
                  <a:moveTo>
                    <a:pt x="0" y="0"/>
                  </a:moveTo>
                  <a:lnTo>
                    <a:pt x="7" y="11"/>
                  </a:lnTo>
                  <a:lnTo>
                    <a:pt x="18" y="18"/>
                  </a:lnTo>
                  <a:lnTo>
                    <a:pt x="58" y="32"/>
                  </a:lnTo>
                  <a:lnTo>
                    <a:pt x="69" y="62"/>
                  </a:lnTo>
                  <a:lnTo>
                    <a:pt x="74" y="101"/>
                  </a:lnTo>
                  <a:lnTo>
                    <a:pt x="83" y="140"/>
                  </a:lnTo>
                  <a:lnTo>
                    <a:pt x="101" y="147"/>
                  </a:lnTo>
                  <a:lnTo>
                    <a:pt x="120" y="152"/>
                  </a:lnTo>
                  <a:lnTo>
                    <a:pt x="141" y="173"/>
                  </a:lnTo>
                  <a:lnTo>
                    <a:pt x="159" y="178"/>
                  </a:lnTo>
                  <a:lnTo>
                    <a:pt x="179" y="214"/>
                  </a:lnTo>
                  <a:lnTo>
                    <a:pt x="185" y="255"/>
                  </a:lnTo>
                  <a:lnTo>
                    <a:pt x="195" y="258"/>
                  </a:lnTo>
                  <a:lnTo>
                    <a:pt x="199" y="267"/>
                  </a:lnTo>
                  <a:lnTo>
                    <a:pt x="250" y="281"/>
                  </a:lnTo>
                  <a:lnTo>
                    <a:pt x="289" y="339"/>
                  </a:lnTo>
                  <a:lnTo>
                    <a:pt x="294" y="371"/>
                  </a:lnTo>
                  <a:lnTo>
                    <a:pt x="306" y="375"/>
                  </a:lnTo>
                  <a:lnTo>
                    <a:pt x="315" y="382"/>
                  </a:lnTo>
                  <a:lnTo>
                    <a:pt x="334" y="382"/>
                  </a:lnTo>
                  <a:lnTo>
                    <a:pt x="367" y="408"/>
                  </a:lnTo>
                  <a:lnTo>
                    <a:pt x="367" y="422"/>
                  </a:lnTo>
                  <a:lnTo>
                    <a:pt x="380" y="435"/>
                  </a:lnTo>
                  <a:lnTo>
                    <a:pt x="387" y="454"/>
                  </a:lnTo>
                  <a:lnTo>
                    <a:pt x="392" y="472"/>
                  </a:lnTo>
                  <a:lnTo>
                    <a:pt x="401" y="472"/>
                  </a:lnTo>
                  <a:lnTo>
                    <a:pt x="408" y="479"/>
                  </a:lnTo>
                  <a:lnTo>
                    <a:pt x="425" y="486"/>
                  </a:lnTo>
                  <a:lnTo>
                    <a:pt x="429" y="495"/>
                  </a:lnTo>
                  <a:lnTo>
                    <a:pt x="438" y="497"/>
                  </a:lnTo>
                  <a:lnTo>
                    <a:pt x="464" y="493"/>
                  </a:lnTo>
                  <a:lnTo>
                    <a:pt x="515" y="576"/>
                  </a:lnTo>
                  <a:lnTo>
                    <a:pt x="533" y="645"/>
                  </a:lnTo>
                  <a:lnTo>
                    <a:pt x="557" y="652"/>
                  </a:lnTo>
                  <a:lnTo>
                    <a:pt x="580" y="659"/>
                  </a:lnTo>
                  <a:lnTo>
                    <a:pt x="598" y="670"/>
                  </a:lnTo>
                  <a:lnTo>
                    <a:pt x="605" y="741"/>
                  </a:lnTo>
                  <a:lnTo>
                    <a:pt x="613" y="753"/>
                  </a:lnTo>
                  <a:lnTo>
                    <a:pt x="624" y="761"/>
                  </a:lnTo>
                  <a:lnTo>
                    <a:pt x="670" y="786"/>
                  </a:lnTo>
                  <a:lnTo>
                    <a:pt x="714" y="811"/>
                  </a:lnTo>
                  <a:lnTo>
                    <a:pt x="728" y="908"/>
                  </a:lnTo>
                  <a:lnTo>
                    <a:pt x="735" y="919"/>
                  </a:lnTo>
                  <a:lnTo>
                    <a:pt x="740" y="933"/>
                  </a:lnTo>
                  <a:lnTo>
                    <a:pt x="791" y="940"/>
                  </a:lnTo>
                  <a:lnTo>
                    <a:pt x="810" y="956"/>
                  </a:lnTo>
                  <a:lnTo>
                    <a:pt x="830" y="965"/>
                  </a:lnTo>
                  <a:lnTo>
                    <a:pt x="844" y="990"/>
                  </a:lnTo>
                  <a:lnTo>
                    <a:pt x="844" y="1030"/>
                  </a:lnTo>
                  <a:lnTo>
                    <a:pt x="875" y="1055"/>
                  </a:lnTo>
                  <a:lnTo>
                    <a:pt x="891" y="1057"/>
                  </a:lnTo>
                  <a:lnTo>
                    <a:pt x="907" y="1062"/>
                  </a:lnTo>
                  <a:lnTo>
                    <a:pt x="928" y="1080"/>
                  </a:lnTo>
                  <a:lnTo>
                    <a:pt x="940" y="1105"/>
                  </a:lnTo>
                  <a:lnTo>
                    <a:pt x="940" y="1152"/>
                  </a:lnTo>
                  <a:lnTo>
                    <a:pt x="947" y="1152"/>
                  </a:lnTo>
                  <a:lnTo>
                    <a:pt x="947" y="1161"/>
                  </a:lnTo>
                  <a:lnTo>
                    <a:pt x="953" y="1170"/>
                  </a:lnTo>
                  <a:lnTo>
                    <a:pt x="993" y="1182"/>
                  </a:lnTo>
                  <a:lnTo>
                    <a:pt x="1032" y="1202"/>
                  </a:lnTo>
                  <a:lnTo>
                    <a:pt x="1056" y="1220"/>
                  </a:lnTo>
                  <a:lnTo>
                    <a:pt x="1056" y="1256"/>
                  </a:lnTo>
                  <a:lnTo>
                    <a:pt x="1063" y="1292"/>
                  </a:lnTo>
                  <a:lnTo>
                    <a:pt x="1095" y="1329"/>
                  </a:lnTo>
                  <a:lnTo>
                    <a:pt x="1114" y="1336"/>
                  </a:lnTo>
                  <a:lnTo>
                    <a:pt x="1146" y="1362"/>
                  </a:lnTo>
                  <a:lnTo>
                    <a:pt x="1153" y="1419"/>
                  </a:lnTo>
                  <a:lnTo>
                    <a:pt x="1202" y="1451"/>
                  </a:lnTo>
                  <a:lnTo>
                    <a:pt x="1227" y="1462"/>
                  </a:lnTo>
                  <a:lnTo>
                    <a:pt x="1251" y="1484"/>
                  </a:lnTo>
                  <a:lnTo>
                    <a:pt x="1258" y="1525"/>
                  </a:lnTo>
                  <a:lnTo>
                    <a:pt x="1255" y="1566"/>
                  </a:lnTo>
                  <a:lnTo>
                    <a:pt x="1269" y="1587"/>
                  </a:lnTo>
                  <a:lnTo>
                    <a:pt x="1285" y="1589"/>
                  </a:lnTo>
                  <a:lnTo>
                    <a:pt x="1302" y="1591"/>
                  </a:lnTo>
                  <a:lnTo>
                    <a:pt x="1320" y="1617"/>
                  </a:lnTo>
                  <a:lnTo>
                    <a:pt x="1320" y="1649"/>
                  </a:lnTo>
                  <a:lnTo>
                    <a:pt x="1330" y="1658"/>
                  </a:lnTo>
                  <a:lnTo>
                    <a:pt x="1334" y="1670"/>
                  </a:lnTo>
                  <a:lnTo>
                    <a:pt x="1425" y="1733"/>
                  </a:lnTo>
                  <a:lnTo>
                    <a:pt x="1430" y="1778"/>
                  </a:lnTo>
                  <a:lnTo>
                    <a:pt x="1439" y="1778"/>
                  </a:lnTo>
                  <a:lnTo>
                    <a:pt x="1441" y="1785"/>
                  </a:lnTo>
                  <a:lnTo>
                    <a:pt x="1450" y="1796"/>
                  </a:lnTo>
                  <a:lnTo>
                    <a:pt x="1482" y="1810"/>
                  </a:lnTo>
                  <a:lnTo>
                    <a:pt x="1502" y="1812"/>
                  </a:lnTo>
                  <a:lnTo>
                    <a:pt x="1520" y="1817"/>
                  </a:lnTo>
                  <a:lnTo>
                    <a:pt x="1540" y="1848"/>
                  </a:lnTo>
                  <a:lnTo>
                    <a:pt x="1540" y="1880"/>
                  </a:lnTo>
                  <a:lnTo>
                    <a:pt x="1547" y="1889"/>
                  </a:lnTo>
                  <a:lnTo>
                    <a:pt x="1553" y="1900"/>
                  </a:lnTo>
                  <a:lnTo>
                    <a:pt x="1567" y="1907"/>
                  </a:lnTo>
                  <a:lnTo>
                    <a:pt x="1578" y="1919"/>
                  </a:lnTo>
                  <a:lnTo>
                    <a:pt x="1599" y="1925"/>
                  </a:lnTo>
                  <a:lnTo>
                    <a:pt x="1618" y="1932"/>
                  </a:lnTo>
                  <a:lnTo>
                    <a:pt x="1625" y="1944"/>
                  </a:lnTo>
                  <a:lnTo>
                    <a:pt x="1618" y="1970"/>
                  </a:lnTo>
                  <a:lnTo>
                    <a:pt x="1625" y="2015"/>
                  </a:lnTo>
                  <a:lnTo>
                    <a:pt x="1643" y="2029"/>
                  </a:lnTo>
                  <a:lnTo>
                    <a:pt x="1657" y="2047"/>
                  </a:lnTo>
                  <a:lnTo>
                    <a:pt x="1668" y="2047"/>
                  </a:lnTo>
                  <a:lnTo>
                    <a:pt x="1683" y="2059"/>
                  </a:lnTo>
                  <a:lnTo>
                    <a:pt x="1687" y="2090"/>
                  </a:lnTo>
                  <a:lnTo>
                    <a:pt x="1701" y="2117"/>
                  </a:lnTo>
                </a:path>
              </a:pathLst>
            </a:custGeom>
            <a:noFill/>
            <a:ln w="3175">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87" name="Line 1359"/>
            <p:cNvSpPr>
              <a:spLocks noChangeShapeType="1"/>
            </p:cNvSpPr>
            <p:nvPr/>
          </p:nvSpPr>
          <p:spPr bwMode="auto">
            <a:xfrm>
              <a:off x="5060" y="2985"/>
              <a:ext cx="119" cy="182"/>
            </a:xfrm>
            <a:prstGeom prst="line">
              <a:avLst/>
            </a:prstGeom>
            <a:noFill/>
            <a:ln w="1588">
              <a:solidFill>
                <a:srgbClr val="262626"/>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88" name="Freeform 1360"/>
            <p:cNvSpPr>
              <a:spLocks/>
            </p:cNvSpPr>
            <p:nvPr/>
          </p:nvSpPr>
          <p:spPr bwMode="auto">
            <a:xfrm>
              <a:off x="4939" y="3098"/>
              <a:ext cx="161" cy="197"/>
            </a:xfrm>
            <a:custGeom>
              <a:avLst/>
              <a:gdLst>
                <a:gd name="T0" fmla="*/ 1555 w 2419"/>
                <a:gd name="T1" fmla="*/ 2179 h 2557"/>
                <a:gd name="T2" fmla="*/ 1623 w 2419"/>
                <a:gd name="T3" fmla="*/ 2075 h 2557"/>
                <a:gd name="T4" fmla="*/ 1734 w 2419"/>
                <a:gd name="T5" fmla="*/ 2003 h 2557"/>
                <a:gd name="T6" fmla="*/ 1961 w 2419"/>
                <a:gd name="T7" fmla="*/ 1974 h 2557"/>
                <a:gd name="T8" fmla="*/ 2210 w 2419"/>
                <a:gd name="T9" fmla="*/ 1926 h 2557"/>
                <a:gd name="T10" fmla="*/ 2351 w 2419"/>
                <a:gd name="T11" fmla="*/ 1817 h 2557"/>
                <a:gd name="T12" fmla="*/ 2411 w 2419"/>
                <a:gd name="T13" fmla="*/ 1675 h 2557"/>
                <a:gd name="T14" fmla="*/ 2411 w 2419"/>
                <a:gd name="T15" fmla="*/ 1527 h 2557"/>
                <a:gd name="T16" fmla="*/ 2370 w 2419"/>
                <a:gd name="T17" fmla="*/ 1375 h 2557"/>
                <a:gd name="T18" fmla="*/ 2270 w 2419"/>
                <a:gd name="T19" fmla="*/ 1218 h 2557"/>
                <a:gd name="T20" fmla="*/ 2089 w 2419"/>
                <a:gd name="T21" fmla="*/ 1062 h 2557"/>
                <a:gd name="T22" fmla="*/ 1806 w 2419"/>
                <a:gd name="T23" fmla="*/ 912 h 2557"/>
                <a:gd name="T24" fmla="*/ 1328 w 2419"/>
                <a:gd name="T25" fmla="*/ 665 h 2557"/>
                <a:gd name="T26" fmla="*/ 1188 w 2419"/>
                <a:gd name="T27" fmla="*/ 520 h 2557"/>
                <a:gd name="T28" fmla="*/ 1158 w 2419"/>
                <a:gd name="T29" fmla="*/ 412 h 2557"/>
                <a:gd name="T30" fmla="*/ 1056 w 2419"/>
                <a:gd name="T31" fmla="*/ 221 h 2557"/>
                <a:gd name="T32" fmla="*/ 931 w 2419"/>
                <a:gd name="T33" fmla="*/ 78 h 2557"/>
                <a:gd name="T34" fmla="*/ 824 w 2419"/>
                <a:gd name="T35" fmla="*/ 16 h 2557"/>
                <a:gd name="T36" fmla="*/ 705 w 2419"/>
                <a:gd name="T37" fmla="*/ 0 h 2557"/>
                <a:gd name="T38" fmla="*/ 573 w 2419"/>
                <a:gd name="T39" fmla="*/ 44 h 2557"/>
                <a:gd name="T40" fmla="*/ 371 w 2419"/>
                <a:gd name="T41" fmla="*/ 216 h 2557"/>
                <a:gd name="T42" fmla="*/ 155 w 2419"/>
                <a:gd name="T43" fmla="*/ 475 h 2557"/>
                <a:gd name="T44" fmla="*/ 25 w 2419"/>
                <a:gd name="T45" fmla="*/ 719 h 2557"/>
                <a:gd name="T46" fmla="*/ 4 w 2419"/>
                <a:gd name="T47" fmla="*/ 909 h 2557"/>
                <a:gd name="T48" fmla="*/ 39 w 2419"/>
                <a:gd name="T49" fmla="*/ 977 h 2557"/>
                <a:gd name="T50" fmla="*/ 183 w 2419"/>
                <a:gd name="T51" fmla="*/ 1239 h 2557"/>
                <a:gd name="T52" fmla="*/ 485 w 2419"/>
                <a:gd name="T53" fmla="*/ 1939 h 2557"/>
                <a:gd name="T54" fmla="*/ 701 w 2419"/>
                <a:gd name="T55" fmla="*/ 2338 h 2557"/>
                <a:gd name="T56" fmla="*/ 801 w 2419"/>
                <a:gd name="T57" fmla="*/ 2448 h 2557"/>
                <a:gd name="T58" fmla="*/ 989 w 2419"/>
                <a:gd name="T59" fmla="*/ 2554 h 2557"/>
                <a:gd name="T60" fmla="*/ 1077 w 2419"/>
                <a:gd name="T61" fmla="*/ 2531 h 2557"/>
                <a:gd name="T62" fmla="*/ 1274 w 2419"/>
                <a:gd name="T63" fmla="*/ 2453 h 2557"/>
                <a:gd name="T64" fmla="*/ 1457 w 2419"/>
                <a:gd name="T65" fmla="*/ 2319 h 2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19" h="2557">
                  <a:moveTo>
                    <a:pt x="1457" y="2319"/>
                  </a:moveTo>
                  <a:lnTo>
                    <a:pt x="1555" y="2179"/>
                  </a:lnTo>
                  <a:lnTo>
                    <a:pt x="1587" y="2123"/>
                  </a:lnTo>
                  <a:lnTo>
                    <a:pt x="1623" y="2075"/>
                  </a:lnTo>
                  <a:lnTo>
                    <a:pt x="1669" y="2036"/>
                  </a:lnTo>
                  <a:lnTo>
                    <a:pt x="1734" y="2003"/>
                  </a:lnTo>
                  <a:lnTo>
                    <a:pt x="1829" y="1983"/>
                  </a:lnTo>
                  <a:lnTo>
                    <a:pt x="1961" y="1974"/>
                  </a:lnTo>
                  <a:lnTo>
                    <a:pt x="2100" y="1958"/>
                  </a:lnTo>
                  <a:lnTo>
                    <a:pt x="2210" y="1926"/>
                  </a:lnTo>
                  <a:lnTo>
                    <a:pt x="2294" y="1877"/>
                  </a:lnTo>
                  <a:lnTo>
                    <a:pt x="2351" y="1817"/>
                  </a:lnTo>
                  <a:lnTo>
                    <a:pt x="2391" y="1748"/>
                  </a:lnTo>
                  <a:lnTo>
                    <a:pt x="2411" y="1675"/>
                  </a:lnTo>
                  <a:lnTo>
                    <a:pt x="2419" y="1601"/>
                  </a:lnTo>
                  <a:lnTo>
                    <a:pt x="2411" y="1527"/>
                  </a:lnTo>
                  <a:lnTo>
                    <a:pt x="2398" y="1453"/>
                  </a:lnTo>
                  <a:lnTo>
                    <a:pt x="2370" y="1375"/>
                  </a:lnTo>
                  <a:lnTo>
                    <a:pt x="2330" y="1296"/>
                  </a:lnTo>
                  <a:lnTo>
                    <a:pt x="2270" y="1218"/>
                  </a:lnTo>
                  <a:lnTo>
                    <a:pt x="2191" y="1140"/>
                  </a:lnTo>
                  <a:lnTo>
                    <a:pt x="2089" y="1062"/>
                  </a:lnTo>
                  <a:lnTo>
                    <a:pt x="1961" y="983"/>
                  </a:lnTo>
                  <a:lnTo>
                    <a:pt x="1806" y="912"/>
                  </a:lnTo>
                  <a:lnTo>
                    <a:pt x="1520" y="778"/>
                  </a:lnTo>
                  <a:lnTo>
                    <a:pt x="1328" y="665"/>
                  </a:lnTo>
                  <a:lnTo>
                    <a:pt x="1216" y="566"/>
                  </a:lnTo>
                  <a:lnTo>
                    <a:pt x="1188" y="520"/>
                  </a:lnTo>
                  <a:lnTo>
                    <a:pt x="1175" y="477"/>
                  </a:lnTo>
                  <a:lnTo>
                    <a:pt x="1158" y="412"/>
                  </a:lnTo>
                  <a:lnTo>
                    <a:pt x="1119" y="322"/>
                  </a:lnTo>
                  <a:lnTo>
                    <a:pt x="1056" y="221"/>
                  </a:lnTo>
                  <a:lnTo>
                    <a:pt x="974" y="122"/>
                  </a:lnTo>
                  <a:lnTo>
                    <a:pt x="931" y="78"/>
                  </a:lnTo>
                  <a:lnTo>
                    <a:pt x="877" y="44"/>
                  </a:lnTo>
                  <a:lnTo>
                    <a:pt x="824" y="16"/>
                  </a:lnTo>
                  <a:lnTo>
                    <a:pt x="766" y="2"/>
                  </a:lnTo>
                  <a:lnTo>
                    <a:pt x="705" y="0"/>
                  </a:lnTo>
                  <a:lnTo>
                    <a:pt x="640" y="14"/>
                  </a:lnTo>
                  <a:lnTo>
                    <a:pt x="573" y="44"/>
                  </a:lnTo>
                  <a:lnTo>
                    <a:pt x="504" y="94"/>
                  </a:lnTo>
                  <a:lnTo>
                    <a:pt x="371" y="216"/>
                  </a:lnTo>
                  <a:lnTo>
                    <a:pt x="253" y="346"/>
                  </a:lnTo>
                  <a:lnTo>
                    <a:pt x="155" y="475"/>
                  </a:lnTo>
                  <a:lnTo>
                    <a:pt x="79" y="601"/>
                  </a:lnTo>
                  <a:lnTo>
                    <a:pt x="25" y="719"/>
                  </a:lnTo>
                  <a:lnTo>
                    <a:pt x="0" y="823"/>
                  </a:lnTo>
                  <a:lnTo>
                    <a:pt x="4" y="909"/>
                  </a:lnTo>
                  <a:lnTo>
                    <a:pt x="18" y="947"/>
                  </a:lnTo>
                  <a:lnTo>
                    <a:pt x="39" y="977"/>
                  </a:lnTo>
                  <a:lnTo>
                    <a:pt x="105" y="1074"/>
                  </a:lnTo>
                  <a:lnTo>
                    <a:pt x="183" y="1239"/>
                  </a:lnTo>
                  <a:lnTo>
                    <a:pt x="376" y="1698"/>
                  </a:lnTo>
                  <a:lnTo>
                    <a:pt x="485" y="1939"/>
                  </a:lnTo>
                  <a:lnTo>
                    <a:pt x="594" y="2163"/>
                  </a:lnTo>
                  <a:lnTo>
                    <a:pt x="701" y="2338"/>
                  </a:lnTo>
                  <a:lnTo>
                    <a:pt x="752" y="2403"/>
                  </a:lnTo>
                  <a:lnTo>
                    <a:pt x="801" y="2448"/>
                  </a:lnTo>
                  <a:lnTo>
                    <a:pt x="945" y="2538"/>
                  </a:lnTo>
                  <a:lnTo>
                    <a:pt x="989" y="2554"/>
                  </a:lnTo>
                  <a:lnTo>
                    <a:pt x="1021" y="2557"/>
                  </a:lnTo>
                  <a:lnTo>
                    <a:pt x="1077" y="2531"/>
                  </a:lnTo>
                  <a:lnTo>
                    <a:pt x="1162" y="2500"/>
                  </a:lnTo>
                  <a:lnTo>
                    <a:pt x="1274" y="2453"/>
                  </a:lnTo>
                  <a:lnTo>
                    <a:pt x="1367" y="2396"/>
                  </a:lnTo>
                  <a:lnTo>
                    <a:pt x="1457" y="2319"/>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89" name="Freeform 1361"/>
            <p:cNvSpPr>
              <a:spLocks/>
            </p:cNvSpPr>
            <p:nvPr/>
          </p:nvSpPr>
          <p:spPr bwMode="auto">
            <a:xfrm>
              <a:off x="4946" y="3108"/>
              <a:ext cx="141" cy="172"/>
            </a:xfrm>
            <a:custGeom>
              <a:avLst/>
              <a:gdLst>
                <a:gd name="T0" fmla="*/ 2112 w 2112"/>
                <a:gd name="T1" fmla="*/ 1336 h 2236"/>
                <a:gd name="T2" fmla="*/ 2110 w 2112"/>
                <a:gd name="T3" fmla="*/ 1468 h 2236"/>
                <a:gd name="T4" fmla="*/ 2091 w 2112"/>
                <a:gd name="T5" fmla="*/ 1531 h 2236"/>
                <a:gd name="T6" fmla="*/ 2059 w 2112"/>
                <a:gd name="T7" fmla="*/ 1592 h 2236"/>
                <a:gd name="T8" fmla="*/ 2008 w 2112"/>
                <a:gd name="T9" fmla="*/ 1644 h 2236"/>
                <a:gd name="T10" fmla="*/ 1936 w 2112"/>
                <a:gd name="T11" fmla="*/ 1687 h 2236"/>
                <a:gd name="T12" fmla="*/ 1841 w 2112"/>
                <a:gd name="T13" fmla="*/ 1714 h 2236"/>
                <a:gd name="T14" fmla="*/ 1718 w 2112"/>
                <a:gd name="T15" fmla="*/ 1728 h 2236"/>
                <a:gd name="T16" fmla="*/ 1601 w 2112"/>
                <a:gd name="T17" fmla="*/ 1737 h 2236"/>
                <a:gd name="T18" fmla="*/ 1518 w 2112"/>
                <a:gd name="T19" fmla="*/ 1755 h 2236"/>
                <a:gd name="T20" fmla="*/ 1462 w 2112"/>
                <a:gd name="T21" fmla="*/ 1781 h 2236"/>
                <a:gd name="T22" fmla="*/ 1420 w 2112"/>
                <a:gd name="T23" fmla="*/ 1818 h 2236"/>
                <a:gd name="T24" fmla="*/ 1362 w 2112"/>
                <a:gd name="T25" fmla="*/ 1910 h 2236"/>
                <a:gd name="T26" fmla="*/ 1277 w 2112"/>
                <a:gd name="T27" fmla="*/ 2032 h 2236"/>
                <a:gd name="T28" fmla="*/ 1198 w 2112"/>
                <a:gd name="T29" fmla="*/ 2096 h 2236"/>
                <a:gd name="T30" fmla="*/ 1116 w 2112"/>
                <a:gd name="T31" fmla="*/ 2150 h 2236"/>
                <a:gd name="T32" fmla="*/ 1017 w 2112"/>
                <a:gd name="T33" fmla="*/ 2188 h 2236"/>
                <a:gd name="T34" fmla="*/ 943 w 2112"/>
                <a:gd name="T35" fmla="*/ 2216 h 2236"/>
                <a:gd name="T36" fmla="*/ 894 w 2112"/>
                <a:gd name="T37" fmla="*/ 2236 h 2236"/>
                <a:gd name="T38" fmla="*/ 826 w 2112"/>
                <a:gd name="T39" fmla="*/ 2220 h 2236"/>
                <a:gd name="T40" fmla="*/ 701 w 2112"/>
                <a:gd name="T41" fmla="*/ 2143 h 2236"/>
                <a:gd name="T42" fmla="*/ 612 w 2112"/>
                <a:gd name="T43" fmla="*/ 2048 h 2236"/>
                <a:gd name="T44" fmla="*/ 520 w 2112"/>
                <a:gd name="T45" fmla="*/ 1894 h 2236"/>
                <a:gd name="T46" fmla="*/ 424 w 2112"/>
                <a:gd name="T47" fmla="*/ 1698 h 2236"/>
                <a:gd name="T48" fmla="*/ 330 w 2112"/>
                <a:gd name="T49" fmla="*/ 1486 h 2236"/>
                <a:gd name="T50" fmla="*/ 160 w 2112"/>
                <a:gd name="T51" fmla="*/ 1088 h 2236"/>
                <a:gd name="T52" fmla="*/ 90 w 2112"/>
                <a:gd name="T53" fmla="*/ 940 h 2236"/>
                <a:gd name="T54" fmla="*/ 35 w 2112"/>
                <a:gd name="T55" fmla="*/ 855 h 2236"/>
                <a:gd name="T56" fmla="*/ 16 w 2112"/>
                <a:gd name="T57" fmla="*/ 828 h 2236"/>
                <a:gd name="T58" fmla="*/ 5 w 2112"/>
                <a:gd name="T59" fmla="*/ 797 h 2236"/>
                <a:gd name="T60" fmla="*/ 0 w 2112"/>
                <a:gd name="T61" fmla="*/ 721 h 2236"/>
                <a:gd name="T62" fmla="*/ 23 w 2112"/>
                <a:gd name="T63" fmla="*/ 631 h 2236"/>
                <a:gd name="T64" fmla="*/ 70 w 2112"/>
                <a:gd name="T65" fmla="*/ 528 h 2236"/>
                <a:gd name="T66" fmla="*/ 137 w 2112"/>
                <a:gd name="T67" fmla="*/ 417 h 2236"/>
                <a:gd name="T68" fmla="*/ 223 w 2112"/>
                <a:gd name="T69" fmla="*/ 304 h 2236"/>
                <a:gd name="T70" fmla="*/ 325 w 2112"/>
                <a:gd name="T71" fmla="*/ 191 h 2236"/>
                <a:gd name="T72" fmla="*/ 441 w 2112"/>
                <a:gd name="T73" fmla="*/ 83 h 2236"/>
                <a:gd name="T74" fmla="*/ 502 w 2112"/>
                <a:gd name="T75" fmla="*/ 37 h 2236"/>
                <a:gd name="T76" fmla="*/ 562 w 2112"/>
                <a:gd name="T77" fmla="*/ 12 h 2236"/>
                <a:gd name="T78" fmla="*/ 617 w 2112"/>
                <a:gd name="T79" fmla="*/ 0 h 2236"/>
                <a:gd name="T80" fmla="*/ 670 w 2112"/>
                <a:gd name="T81" fmla="*/ 3 h 2236"/>
                <a:gd name="T82" fmla="*/ 722 w 2112"/>
                <a:gd name="T83" fmla="*/ 14 h 2236"/>
                <a:gd name="T84" fmla="*/ 771 w 2112"/>
                <a:gd name="T85" fmla="*/ 37 h 2236"/>
                <a:gd name="T86" fmla="*/ 854 w 2112"/>
                <a:gd name="T87" fmla="*/ 109 h 2236"/>
                <a:gd name="T88" fmla="*/ 926 w 2112"/>
                <a:gd name="T89" fmla="*/ 193 h 2236"/>
                <a:gd name="T90" fmla="*/ 979 w 2112"/>
                <a:gd name="T91" fmla="*/ 283 h 2236"/>
                <a:gd name="T92" fmla="*/ 1014 w 2112"/>
                <a:gd name="T93" fmla="*/ 364 h 2236"/>
                <a:gd name="T94" fmla="*/ 1028 w 2112"/>
                <a:gd name="T95" fmla="*/ 419 h 2236"/>
                <a:gd name="T96" fmla="*/ 1040 w 2112"/>
                <a:gd name="T97" fmla="*/ 457 h 2236"/>
                <a:gd name="T98" fmla="*/ 1066 w 2112"/>
                <a:gd name="T99" fmla="*/ 496 h 2236"/>
                <a:gd name="T100" fmla="*/ 1160 w 2112"/>
                <a:gd name="T101" fmla="*/ 583 h 2236"/>
                <a:gd name="T102" fmla="*/ 1330 w 2112"/>
                <a:gd name="T103" fmla="*/ 682 h 2236"/>
                <a:gd name="T104" fmla="*/ 1581 w 2112"/>
                <a:gd name="T105" fmla="*/ 799 h 2236"/>
                <a:gd name="T106" fmla="*/ 1718 w 2112"/>
                <a:gd name="T107" fmla="*/ 864 h 2236"/>
                <a:gd name="T108" fmla="*/ 1827 w 2112"/>
                <a:gd name="T109" fmla="*/ 928 h 2236"/>
                <a:gd name="T110" fmla="*/ 1917 w 2112"/>
                <a:gd name="T111" fmla="*/ 998 h 2236"/>
                <a:gd name="T112" fmla="*/ 1987 w 2112"/>
                <a:gd name="T113" fmla="*/ 1067 h 2236"/>
                <a:gd name="T114" fmla="*/ 2038 w 2112"/>
                <a:gd name="T115" fmla="*/ 1136 h 2236"/>
                <a:gd name="T116" fmla="*/ 2075 w 2112"/>
                <a:gd name="T117" fmla="*/ 1205 h 2236"/>
                <a:gd name="T118" fmla="*/ 2101 w 2112"/>
                <a:gd name="T119" fmla="*/ 1269 h 2236"/>
                <a:gd name="T120" fmla="*/ 2112 w 2112"/>
                <a:gd name="T121" fmla="*/ 1336 h 2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12" h="2236">
                  <a:moveTo>
                    <a:pt x="2112" y="1336"/>
                  </a:moveTo>
                  <a:lnTo>
                    <a:pt x="2110" y="1468"/>
                  </a:lnTo>
                  <a:lnTo>
                    <a:pt x="2091" y="1531"/>
                  </a:lnTo>
                  <a:lnTo>
                    <a:pt x="2059" y="1592"/>
                  </a:lnTo>
                  <a:lnTo>
                    <a:pt x="2008" y="1644"/>
                  </a:lnTo>
                  <a:lnTo>
                    <a:pt x="1936" y="1687"/>
                  </a:lnTo>
                  <a:lnTo>
                    <a:pt x="1841" y="1714"/>
                  </a:lnTo>
                  <a:lnTo>
                    <a:pt x="1718" y="1728"/>
                  </a:lnTo>
                  <a:lnTo>
                    <a:pt x="1601" y="1737"/>
                  </a:lnTo>
                  <a:lnTo>
                    <a:pt x="1518" y="1755"/>
                  </a:lnTo>
                  <a:lnTo>
                    <a:pt x="1462" y="1781"/>
                  </a:lnTo>
                  <a:lnTo>
                    <a:pt x="1420" y="1818"/>
                  </a:lnTo>
                  <a:lnTo>
                    <a:pt x="1362" y="1910"/>
                  </a:lnTo>
                  <a:lnTo>
                    <a:pt x="1277" y="2032"/>
                  </a:lnTo>
                  <a:lnTo>
                    <a:pt x="1198" y="2096"/>
                  </a:lnTo>
                  <a:lnTo>
                    <a:pt x="1116" y="2150"/>
                  </a:lnTo>
                  <a:lnTo>
                    <a:pt x="1017" y="2188"/>
                  </a:lnTo>
                  <a:lnTo>
                    <a:pt x="943" y="2216"/>
                  </a:lnTo>
                  <a:lnTo>
                    <a:pt x="894" y="2236"/>
                  </a:lnTo>
                  <a:lnTo>
                    <a:pt x="826" y="2220"/>
                  </a:lnTo>
                  <a:lnTo>
                    <a:pt x="701" y="2143"/>
                  </a:lnTo>
                  <a:lnTo>
                    <a:pt x="612" y="2048"/>
                  </a:lnTo>
                  <a:lnTo>
                    <a:pt x="520" y="1894"/>
                  </a:lnTo>
                  <a:lnTo>
                    <a:pt x="424" y="1698"/>
                  </a:lnTo>
                  <a:lnTo>
                    <a:pt x="330" y="1486"/>
                  </a:lnTo>
                  <a:lnTo>
                    <a:pt x="160" y="1088"/>
                  </a:lnTo>
                  <a:lnTo>
                    <a:pt x="90" y="940"/>
                  </a:lnTo>
                  <a:lnTo>
                    <a:pt x="35" y="855"/>
                  </a:lnTo>
                  <a:lnTo>
                    <a:pt x="16" y="828"/>
                  </a:lnTo>
                  <a:lnTo>
                    <a:pt x="5" y="797"/>
                  </a:lnTo>
                  <a:lnTo>
                    <a:pt x="0" y="721"/>
                  </a:lnTo>
                  <a:lnTo>
                    <a:pt x="23" y="631"/>
                  </a:lnTo>
                  <a:lnTo>
                    <a:pt x="70" y="528"/>
                  </a:lnTo>
                  <a:lnTo>
                    <a:pt x="137" y="417"/>
                  </a:lnTo>
                  <a:lnTo>
                    <a:pt x="223" y="304"/>
                  </a:lnTo>
                  <a:lnTo>
                    <a:pt x="325" y="191"/>
                  </a:lnTo>
                  <a:lnTo>
                    <a:pt x="441" y="83"/>
                  </a:lnTo>
                  <a:lnTo>
                    <a:pt x="502" y="37"/>
                  </a:lnTo>
                  <a:lnTo>
                    <a:pt x="562" y="12"/>
                  </a:lnTo>
                  <a:lnTo>
                    <a:pt x="617" y="0"/>
                  </a:lnTo>
                  <a:lnTo>
                    <a:pt x="670" y="3"/>
                  </a:lnTo>
                  <a:lnTo>
                    <a:pt x="722" y="14"/>
                  </a:lnTo>
                  <a:lnTo>
                    <a:pt x="771" y="37"/>
                  </a:lnTo>
                  <a:lnTo>
                    <a:pt x="854" y="109"/>
                  </a:lnTo>
                  <a:lnTo>
                    <a:pt x="926" y="193"/>
                  </a:lnTo>
                  <a:lnTo>
                    <a:pt x="979" y="283"/>
                  </a:lnTo>
                  <a:lnTo>
                    <a:pt x="1014" y="364"/>
                  </a:lnTo>
                  <a:lnTo>
                    <a:pt x="1028" y="419"/>
                  </a:lnTo>
                  <a:lnTo>
                    <a:pt x="1040" y="457"/>
                  </a:lnTo>
                  <a:lnTo>
                    <a:pt x="1066" y="496"/>
                  </a:lnTo>
                  <a:lnTo>
                    <a:pt x="1160" y="583"/>
                  </a:lnTo>
                  <a:lnTo>
                    <a:pt x="1330" y="682"/>
                  </a:lnTo>
                  <a:lnTo>
                    <a:pt x="1581" y="799"/>
                  </a:lnTo>
                  <a:lnTo>
                    <a:pt x="1718" y="864"/>
                  </a:lnTo>
                  <a:lnTo>
                    <a:pt x="1827" y="928"/>
                  </a:lnTo>
                  <a:lnTo>
                    <a:pt x="1917" y="998"/>
                  </a:lnTo>
                  <a:lnTo>
                    <a:pt x="1987" y="1067"/>
                  </a:lnTo>
                  <a:lnTo>
                    <a:pt x="2038" y="1136"/>
                  </a:lnTo>
                  <a:lnTo>
                    <a:pt x="2075" y="1205"/>
                  </a:lnTo>
                  <a:lnTo>
                    <a:pt x="2101" y="1269"/>
                  </a:lnTo>
                  <a:lnTo>
                    <a:pt x="2112" y="133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90" name="Freeform 1362"/>
            <p:cNvSpPr>
              <a:spLocks/>
            </p:cNvSpPr>
            <p:nvPr/>
          </p:nvSpPr>
          <p:spPr bwMode="auto">
            <a:xfrm>
              <a:off x="4954" y="3117"/>
              <a:ext cx="120" cy="148"/>
            </a:xfrm>
            <a:custGeom>
              <a:avLst/>
              <a:gdLst>
                <a:gd name="T0" fmla="*/ 1808 w 1808"/>
                <a:gd name="T1" fmla="*/ 1146 h 1919"/>
                <a:gd name="T2" fmla="*/ 1806 w 1808"/>
                <a:gd name="T3" fmla="*/ 1257 h 1919"/>
                <a:gd name="T4" fmla="*/ 1792 w 1808"/>
                <a:gd name="T5" fmla="*/ 1313 h 1919"/>
                <a:gd name="T6" fmla="*/ 1763 w 1808"/>
                <a:gd name="T7" fmla="*/ 1365 h 1919"/>
                <a:gd name="T8" fmla="*/ 1718 w 1808"/>
                <a:gd name="T9" fmla="*/ 1410 h 1919"/>
                <a:gd name="T10" fmla="*/ 1658 w 1808"/>
                <a:gd name="T11" fmla="*/ 1446 h 1919"/>
                <a:gd name="T12" fmla="*/ 1575 w 1808"/>
                <a:gd name="T13" fmla="*/ 1471 h 1919"/>
                <a:gd name="T14" fmla="*/ 1470 w 1808"/>
                <a:gd name="T15" fmla="*/ 1483 h 1919"/>
                <a:gd name="T16" fmla="*/ 1372 w 1808"/>
                <a:gd name="T17" fmla="*/ 1490 h 1919"/>
                <a:gd name="T18" fmla="*/ 1300 w 1808"/>
                <a:gd name="T19" fmla="*/ 1506 h 1919"/>
                <a:gd name="T20" fmla="*/ 1251 w 1808"/>
                <a:gd name="T21" fmla="*/ 1530 h 1919"/>
                <a:gd name="T22" fmla="*/ 1217 w 1808"/>
                <a:gd name="T23" fmla="*/ 1559 h 1919"/>
                <a:gd name="T24" fmla="*/ 1166 w 1808"/>
                <a:gd name="T25" fmla="*/ 1637 h 1919"/>
                <a:gd name="T26" fmla="*/ 1094 w 1808"/>
                <a:gd name="T27" fmla="*/ 1741 h 1919"/>
                <a:gd name="T28" fmla="*/ 1027 w 1808"/>
                <a:gd name="T29" fmla="*/ 1799 h 1919"/>
                <a:gd name="T30" fmla="*/ 955 w 1808"/>
                <a:gd name="T31" fmla="*/ 1842 h 1919"/>
                <a:gd name="T32" fmla="*/ 871 w 1808"/>
                <a:gd name="T33" fmla="*/ 1876 h 1919"/>
                <a:gd name="T34" fmla="*/ 808 w 1808"/>
                <a:gd name="T35" fmla="*/ 1900 h 1919"/>
                <a:gd name="T36" fmla="*/ 764 w 1808"/>
                <a:gd name="T37" fmla="*/ 1919 h 1919"/>
                <a:gd name="T38" fmla="*/ 709 w 1808"/>
                <a:gd name="T39" fmla="*/ 1905 h 1919"/>
                <a:gd name="T40" fmla="*/ 599 w 1808"/>
                <a:gd name="T41" fmla="*/ 1838 h 1919"/>
                <a:gd name="T42" fmla="*/ 525 w 1808"/>
                <a:gd name="T43" fmla="*/ 1754 h 1919"/>
                <a:gd name="T44" fmla="*/ 443 w 1808"/>
                <a:gd name="T45" fmla="*/ 1623 h 1919"/>
                <a:gd name="T46" fmla="*/ 281 w 1808"/>
                <a:gd name="T47" fmla="*/ 1275 h 1919"/>
                <a:gd name="T48" fmla="*/ 135 w 1808"/>
                <a:gd name="T49" fmla="*/ 933 h 1919"/>
                <a:gd name="T50" fmla="*/ 77 w 1808"/>
                <a:gd name="T51" fmla="*/ 805 h 1919"/>
                <a:gd name="T52" fmla="*/ 28 w 1808"/>
                <a:gd name="T53" fmla="*/ 734 h 1919"/>
                <a:gd name="T54" fmla="*/ 2 w 1808"/>
                <a:gd name="T55" fmla="*/ 683 h 1919"/>
                <a:gd name="T56" fmla="*/ 0 w 1808"/>
                <a:gd name="T57" fmla="*/ 619 h 1919"/>
                <a:gd name="T58" fmla="*/ 19 w 1808"/>
                <a:gd name="T59" fmla="*/ 541 h 1919"/>
                <a:gd name="T60" fmla="*/ 58 w 1808"/>
                <a:gd name="T61" fmla="*/ 454 h 1919"/>
                <a:gd name="T62" fmla="*/ 116 w 1808"/>
                <a:gd name="T63" fmla="*/ 357 h 1919"/>
                <a:gd name="T64" fmla="*/ 190 w 1808"/>
                <a:gd name="T65" fmla="*/ 260 h 1919"/>
                <a:gd name="T66" fmla="*/ 277 w 1808"/>
                <a:gd name="T67" fmla="*/ 163 h 1919"/>
                <a:gd name="T68" fmla="*/ 376 w 1808"/>
                <a:gd name="T69" fmla="*/ 71 h 1919"/>
                <a:gd name="T70" fmla="*/ 430 w 1808"/>
                <a:gd name="T71" fmla="*/ 34 h 1919"/>
                <a:gd name="T72" fmla="*/ 478 w 1808"/>
                <a:gd name="T73" fmla="*/ 11 h 1919"/>
                <a:gd name="T74" fmla="*/ 527 w 1808"/>
                <a:gd name="T75" fmla="*/ 0 h 1919"/>
                <a:gd name="T76" fmla="*/ 574 w 1808"/>
                <a:gd name="T77" fmla="*/ 2 h 1919"/>
                <a:gd name="T78" fmla="*/ 618 w 1808"/>
                <a:gd name="T79" fmla="*/ 14 h 1919"/>
                <a:gd name="T80" fmla="*/ 657 w 1808"/>
                <a:gd name="T81" fmla="*/ 34 h 1919"/>
                <a:gd name="T82" fmla="*/ 729 w 1808"/>
                <a:gd name="T83" fmla="*/ 94 h 1919"/>
                <a:gd name="T84" fmla="*/ 790 w 1808"/>
                <a:gd name="T85" fmla="*/ 165 h 1919"/>
                <a:gd name="T86" fmla="*/ 836 w 1808"/>
                <a:gd name="T87" fmla="*/ 244 h 1919"/>
                <a:gd name="T88" fmla="*/ 868 w 1808"/>
                <a:gd name="T89" fmla="*/ 310 h 1919"/>
                <a:gd name="T90" fmla="*/ 880 w 1808"/>
                <a:gd name="T91" fmla="*/ 359 h 1919"/>
                <a:gd name="T92" fmla="*/ 890 w 1808"/>
                <a:gd name="T93" fmla="*/ 391 h 1919"/>
                <a:gd name="T94" fmla="*/ 910 w 1808"/>
                <a:gd name="T95" fmla="*/ 425 h 1919"/>
                <a:gd name="T96" fmla="*/ 994 w 1808"/>
                <a:gd name="T97" fmla="*/ 502 h 1919"/>
                <a:gd name="T98" fmla="*/ 1138 w 1808"/>
                <a:gd name="T99" fmla="*/ 585 h 1919"/>
                <a:gd name="T100" fmla="*/ 1354 w 1808"/>
                <a:gd name="T101" fmla="*/ 686 h 1919"/>
                <a:gd name="T102" fmla="*/ 1470 w 1808"/>
                <a:gd name="T103" fmla="*/ 741 h 1919"/>
                <a:gd name="T104" fmla="*/ 1565 w 1808"/>
                <a:gd name="T105" fmla="*/ 796 h 1919"/>
                <a:gd name="T106" fmla="*/ 1642 w 1808"/>
                <a:gd name="T107" fmla="*/ 857 h 1919"/>
                <a:gd name="T108" fmla="*/ 1702 w 1808"/>
                <a:gd name="T109" fmla="*/ 916 h 1919"/>
                <a:gd name="T110" fmla="*/ 1779 w 1808"/>
                <a:gd name="T111" fmla="*/ 1033 h 1919"/>
                <a:gd name="T112" fmla="*/ 1808 w 1808"/>
                <a:gd name="T113" fmla="*/ 1146 h 1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8" h="1919">
                  <a:moveTo>
                    <a:pt x="1808" y="1146"/>
                  </a:moveTo>
                  <a:lnTo>
                    <a:pt x="1806" y="1257"/>
                  </a:lnTo>
                  <a:lnTo>
                    <a:pt x="1792" y="1313"/>
                  </a:lnTo>
                  <a:lnTo>
                    <a:pt x="1763" y="1365"/>
                  </a:lnTo>
                  <a:lnTo>
                    <a:pt x="1718" y="1410"/>
                  </a:lnTo>
                  <a:lnTo>
                    <a:pt x="1658" y="1446"/>
                  </a:lnTo>
                  <a:lnTo>
                    <a:pt x="1575" y="1471"/>
                  </a:lnTo>
                  <a:lnTo>
                    <a:pt x="1470" y="1483"/>
                  </a:lnTo>
                  <a:lnTo>
                    <a:pt x="1372" y="1490"/>
                  </a:lnTo>
                  <a:lnTo>
                    <a:pt x="1300" y="1506"/>
                  </a:lnTo>
                  <a:lnTo>
                    <a:pt x="1251" y="1530"/>
                  </a:lnTo>
                  <a:lnTo>
                    <a:pt x="1217" y="1559"/>
                  </a:lnTo>
                  <a:lnTo>
                    <a:pt x="1166" y="1637"/>
                  </a:lnTo>
                  <a:lnTo>
                    <a:pt x="1094" y="1741"/>
                  </a:lnTo>
                  <a:lnTo>
                    <a:pt x="1027" y="1799"/>
                  </a:lnTo>
                  <a:lnTo>
                    <a:pt x="955" y="1842"/>
                  </a:lnTo>
                  <a:lnTo>
                    <a:pt x="871" y="1876"/>
                  </a:lnTo>
                  <a:lnTo>
                    <a:pt x="808" y="1900"/>
                  </a:lnTo>
                  <a:lnTo>
                    <a:pt x="764" y="1919"/>
                  </a:lnTo>
                  <a:lnTo>
                    <a:pt x="709" y="1905"/>
                  </a:lnTo>
                  <a:lnTo>
                    <a:pt x="599" y="1838"/>
                  </a:lnTo>
                  <a:lnTo>
                    <a:pt x="525" y="1754"/>
                  </a:lnTo>
                  <a:lnTo>
                    <a:pt x="443" y="1623"/>
                  </a:lnTo>
                  <a:lnTo>
                    <a:pt x="281" y="1275"/>
                  </a:lnTo>
                  <a:lnTo>
                    <a:pt x="135" y="933"/>
                  </a:lnTo>
                  <a:lnTo>
                    <a:pt x="77" y="805"/>
                  </a:lnTo>
                  <a:lnTo>
                    <a:pt x="28" y="734"/>
                  </a:lnTo>
                  <a:lnTo>
                    <a:pt x="2" y="683"/>
                  </a:lnTo>
                  <a:lnTo>
                    <a:pt x="0" y="619"/>
                  </a:lnTo>
                  <a:lnTo>
                    <a:pt x="19" y="541"/>
                  </a:lnTo>
                  <a:lnTo>
                    <a:pt x="58" y="454"/>
                  </a:lnTo>
                  <a:lnTo>
                    <a:pt x="116" y="357"/>
                  </a:lnTo>
                  <a:lnTo>
                    <a:pt x="190" y="260"/>
                  </a:lnTo>
                  <a:lnTo>
                    <a:pt x="277" y="163"/>
                  </a:lnTo>
                  <a:lnTo>
                    <a:pt x="376" y="71"/>
                  </a:lnTo>
                  <a:lnTo>
                    <a:pt x="430" y="34"/>
                  </a:lnTo>
                  <a:lnTo>
                    <a:pt x="478" y="11"/>
                  </a:lnTo>
                  <a:lnTo>
                    <a:pt x="527" y="0"/>
                  </a:lnTo>
                  <a:lnTo>
                    <a:pt x="574" y="2"/>
                  </a:lnTo>
                  <a:lnTo>
                    <a:pt x="618" y="14"/>
                  </a:lnTo>
                  <a:lnTo>
                    <a:pt x="657" y="34"/>
                  </a:lnTo>
                  <a:lnTo>
                    <a:pt x="729" y="94"/>
                  </a:lnTo>
                  <a:lnTo>
                    <a:pt x="790" y="165"/>
                  </a:lnTo>
                  <a:lnTo>
                    <a:pt x="836" y="244"/>
                  </a:lnTo>
                  <a:lnTo>
                    <a:pt x="868" y="310"/>
                  </a:lnTo>
                  <a:lnTo>
                    <a:pt x="880" y="359"/>
                  </a:lnTo>
                  <a:lnTo>
                    <a:pt x="890" y="391"/>
                  </a:lnTo>
                  <a:lnTo>
                    <a:pt x="910" y="425"/>
                  </a:lnTo>
                  <a:lnTo>
                    <a:pt x="994" y="502"/>
                  </a:lnTo>
                  <a:lnTo>
                    <a:pt x="1138" y="585"/>
                  </a:lnTo>
                  <a:lnTo>
                    <a:pt x="1354" y="686"/>
                  </a:lnTo>
                  <a:lnTo>
                    <a:pt x="1470" y="741"/>
                  </a:lnTo>
                  <a:lnTo>
                    <a:pt x="1565" y="796"/>
                  </a:lnTo>
                  <a:lnTo>
                    <a:pt x="1642" y="857"/>
                  </a:lnTo>
                  <a:lnTo>
                    <a:pt x="1702" y="916"/>
                  </a:lnTo>
                  <a:lnTo>
                    <a:pt x="1779" y="1033"/>
                  </a:lnTo>
                  <a:lnTo>
                    <a:pt x="1808" y="1146"/>
                  </a:lnTo>
                  <a:close/>
                </a:path>
              </a:pathLst>
            </a:custGeom>
            <a:solidFill>
              <a:srgbClr val="7373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91" name="Freeform 1363"/>
            <p:cNvSpPr>
              <a:spLocks/>
            </p:cNvSpPr>
            <p:nvPr/>
          </p:nvSpPr>
          <p:spPr bwMode="auto">
            <a:xfrm>
              <a:off x="4961" y="3127"/>
              <a:ext cx="101" cy="123"/>
            </a:xfrm>
            <a:custGeom>
              <a:avLst/>
              <a:gdLst>
                <a:gd name="T0" fmla="*/ 1509 w 1509"/>
                <a:gd name="T1" fmla="*/ 954 h 1596"/>
                <a:gd name="T2" fmla="*/ 1507 w 1509"/>
                <a:gd name="T3" fmla="*/ 1046 h 1596"/>
                <a:gd name="T4" fmla="*/ 1495 w 1509"/>
                <a:gd name="T5" fmla="*/ 1092 h 1596"/>
                <a:gd name="T6" fmla="*/ 1470 w 1509"/>
                <a:gd name="T7" fmla="*/ 1136 h 1596"/>
                <a:gd name="T8" fmla="*/ 1433 w 1509"/>
                <a:gd name="T9" fmla="*/ 1173 h 1596"/>
                <a:gd name="T10" fmla="*/ 1381 w 1509"/>
                <a:gd name="T11" fmla="*/ 1203 h 1596"/>
                <a:gd name="T12" fmla="*/ 1314 w 1509"/>
                <a:gd name="T13" fmla="*/ 1226 h 1596"/>
                <a:gd name="T14" fmla="*/ 1226 w 1509"/>
                <a:gd name="T15" fmla="*/ 1235 h 1596"/>
                <a:gd name="T16" fmla="*/ 1144 w 1509"/>
                <a:gd name="T17" fmla="*/ 1239 h 1596"/>
                <a:gd name="T18" fmla="*/ 1084 w 1509"/>
                <a:gd name="T19" fmla="*/ 1253 h 1596"/>
                <a:gd name="T20" fmla="*/ 1043 w 1509"/>
                <a:gd name="T21" fmla="*/ 1271 h 1596"/>
                <a:gd name="T22" fmla="*/ 1014 w 1509"/>
                <a:gd name="T23" fmla="*/ 1297 h 1596"/>
                <a:gd name="T24" fmla="*/ 973 w 1509"/>
                <a:gd name="T25" fmla="*/ 1364 h 1596"/>
                <a:gd name="T26" fmla="*/ 913 w 1509"/>
                <a:gd name="T27" fmla="*/ 1452 h 1596"/>
                <a:gd name="T28" fmla="*/ 855 w 1509"/>
                <a:gd name="T29" fmla="*/ 1497 h 1596"/>
                <a:gd name="T30" fmla="*/ 797 w 1509"/>
                <a:gd name="T31" fmla="*/ 1535 h 1596"/>
                <a:gd name="T32" fmla="*/ 727 w 1509"/>
                <a:gd name="T33" fmla="*/ 1562 h 1596"/>
                <a:gd name="T34" fmla="*/ 674 w 1509"/>
                <a:gd name="T35" fmla="*/ 1583 h 1596"/>
                <a:gd name="T36" fmla="*/ 638 w 1509"/>
                <a:gd name="T37" fmla="*/ 1596 h 1596"/>
                <a:gd name="T38" fmla="*/ 590 w 1509"/>
                <a:gd name="T39" fmla="*/ 1585 h 1596"/>
                <a:gd name="T40" fmla="*/ 499 w 1509"/>
                <a:gd name="T41" fmla="*/ 1530 h 1596"/>
                <a:gd name="T42" fmla="*/ 437 w 1509"/>
                <a:gd name="T43" fmla="*/ 1461 h 1596"/>
                <a:gd name="T44" fmla="*/ 372 w 1509"/>
                <a:gd name="T45" fmla="*/ 1352 h 1596"/>
                <a:gd name="T46" fmla="*/ 302 w 1509"/>
                <a:gd name="T47" fmla="*/ 1214 h 1596"/>
                <a:gd name="T48" fmla="*/ 235 w 1509"/>
                <a:gd name="T49" fmla="*/ 1062 h 1596"/>
                <a:gd name="T50" fmla="*/ 114 w 1509"/>
                <a:gd name="T51" fmla="*/ 776 h 1596"/>
                <a:gd name="T52" fmla="*/ 65 w 1509"/>
                <a:gd name="T53" fmla="*/ 670 h 1596"/>
                <a:gd name="T54" fmla="*/ 26 w 1509"/>
                <a:gd name="T55" fmla="*/ 611 h 1596"/>
                <a:gd name="T56" fmla="*/ 3 w 1509"/>
                <a:gd name="T57" fmla="*/ 570 h 1596"/>
                <a:gd name="T58" fmla="*/ 0 w 1509"/>
                <a:gd name="T59" fmla="*/ 516 h 1596"/>
                <a:gd name="T60" fmla="*/ 16 w 1509"/>
                <a:gd name="T61" fmla="*/ 450 h 1596"/>
                <a:gd name="T62" fmla="*/ 49 w 1509"/>
                <a:gd name="T63" fmla="*/ 376 h 1596"/>
                <a:gd name="T64" fmla="*/ 98 w 1509"/>
                <a:gd name="T65" fmla="*/ 297 h 1596"/>
                <a:gd name="T66" fmla="*/ 161 w 1509"/>
                <a:gd name="T67" fmla="*/ 217 h 1596"/>
                <a:gd name="T68" fmla="*/ 233 w 1509"/>
                <a:gd name="T69" fmla="*/ 136 h 1596"/>
                <a:gd name="T70" fmla="*/ 316 w 1509"/>
                <a:gd name="T71" fmla="*/ 60 h 1596"/>
                <a:gd name="T72" fmla="*/ 360 w 1509"/>
                <a:gd name="T73" fmla="*/ 28 h 1596"/>
                <a:gd name="T74" fmla="*/ 402 w 1509"/>
                <a:gd name="T75" fmla="*/ 10 h 1596"/>
                <a:gd name="T76" fmla="*/ 441 w 1509"/>
                <a:gd name="T77" fmla="*/ 0 h 1596"/>
                <a:gd name="T78" fmla="*/ 479 w 1509"/>
                <a:gd name="T79" fmla="*/ 3 h 1596"/>
                <a:gd name="T80" fmla="*/ 548 w 1509"/>
                <a:gd name="T81" fmla="*/ 28 h 1596"/>
                <a:gd name="T82" fmla="*/ 609 w 1509"/>
                <a:gd name="T83" fmla="*/ 76 h 1596"/>
                <a:gd name="T84" fmla="*/ 662 w 1509"/>
                <a:gd name="T85" fmla="*/ 138 h 1596"/>
                <a:gd name="T86" fmla="*/ 699 w 1509"/>
                <a:gd name="T87" fmla="*/ 202 h 1596"/>
                <a:gd name="T88" fmla="*/ 734 w 1509"/>
                <a:gd name="T89" fmla="*/ 299 h 1596"/>
                <a:gd name="T90" fmla="*/ 759 w 1509"/>
                <a:gd name="T91" fmla="*/ 355 h 1596"/>
                <a:gd name="T92" fmla="*/ 829 w 1509"/>
                <a:gd name="T93" fmla="*/ 417 h 1596"/>
                <a:gd name="T94" fmla="*/ 950 w 1509"/>
                <a:gd name="T95" fmla="*/ 489 h 1596"/>
                <a:gd name="T96" fmla="*/ 1128 w 1509"/>
                <a:gd name="T97" fmla="*/ 572 h 1596"/>
                <a:gd name="T98" fmla="*/ 1226 w 1509"/>
                <a:gd name="T99" fmla="*/ 618 h 1596"/>
                <a:gd name="T100" fmla="*/ 1305 w 1509"/>
                <a:gd name="T101" fmla="*/ 663 h 1596"/>
                <a:gd name="T102" fmla="*/ 1370 w 1509"/>
                <a:gd name="T103" fmla="*/ 712 h 1596"/>
                <a:gd name="T104" fmla="*/ 1419 w 1509"/>
                <a:gd name="T105" fmla="*/ 763 h 1596"/>
                <a:gd name="T106" fmla="*/ 1484 w 1509"/>
                <a:gd name="T107" fmla="*/ 859 h 1596"/>
                <a:gd name="T108" fmla="*/ 1509 w 1509"/>
                <a:gd name="T109" fmla="*/ 954 h 1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09" h="1596">
                  <a:moveTo>
                    <a:pt x="1509" y="954"/>
                  </a:moveTo>
                  <a:lnTo>
                    <a:pt x="1507" y="1046"/>
                  </a:lnTo>
                  <a:lnTo>
                    <a:pt x="1495" y="1092"/>
                  </a:lnTo>
                  <a:lnTo>
                    <a:pt x="1470" y="1136"/>
                  </a:lnTo>
                  <a:lnTo>
                    <a:pt x="1433" y="1173"/>
                  </a:lnTo>
                  <a:lnTo>
                    <a:pt x="1381" y="1203"/>
                  </a:lnTo>
                  <a:lnTo>
                    <a:pt x="1314" y="1226"/>
                  </a:lnTo>
                  <a:lnTo>
                    <a:pt x="1226" y="1235"/>
                  </a:lnTo>
                  <a:lnTo>
                    <a:pt x="1144" y="1239"/>
                  </a:lnTo>
                  <a:lnTo>
                    <a:pt x="1084" y="1253"/>
                  </a:lnTo>
                  <a:lnTo>
                    <a:pt x="1043" y="1271"/>
                  </a:lnTo>
                  <a:lnTo>
                    <a:pt x="1014" y="1297"/>
                  </a:lnTo>
                  <a:lnTo>
                    <a:pt x="973" y="1364"/>
                  </a:lnTo>
                  <a:lnTo>
                    <a:pt x="913" y="1452"/>
                  </a:lnTo>
                  <a:lnTo>
                    <a:pt x="855" y="1497"/>
                  </a:lnTo>
                  <a:lnTo>
                    <a:pt x="797" y="1535"/>
                  </a:lnTo>
                  <a:lnTo>
                    <a:pt x="727" y="1562"/>
                  </a:lnTo>
                  <a:lnTo>
                    <a:pt x="674" y="1583"/>
                  </a:lnTo>
                  <a:lnTo>
                    <a:pt x="638" y="1596"/>
                  </a:lnTo>
                  <a:lnTo>
                    <a:pt x="590" y="1585"/>
                  </a:lnTo>
                  <a:lnTo>
                    <a:pt x="499" y="1530"/>
                  </a:lnTo>
                  <a:lnTo>
                    <a:pt x="437" y="1461"/>
                  </a:lnTo>
                  <a:lnTo>
                    <a:pt x="372" y="1352"/>
                  </a:lnTo>
                  <a:lnTo>
                    <a:pt x="302" y="1214"/>
                  </a:lnTo>
                  <a:lnTo>
                    <a:pt x="235" y="1062"/>
                  </a:lnTo>
                  <a:lnTo>
                    <a:pt x="114" y="776"/>
                  </a:lnTo>
                  <a:lnTo>
                    <a:pt x="65" y="670"/>
                  </a:lnTo>
                  <a:lnTo>
                    <a:pt x="26" y="611"/>
                  </a:lnTo>
                  <a:lnTo>
                    <a:pt x="3" y="570"/>
                  </a:lnTo>
                  <a:lnTo>
                    <a:pt x="0" y="516"/>
                  </a:lnTo>
                  <a:lnTo>
                    <a:pt x="16" y="450"/>
                  </a:lnTo>
                  <a:lnTo>
                    <a:pt x="49" y="376"/>
                  </a:lnTo>
                  <a:lnTo>
                    <a:pt x="98" y="297"/>
                  </a:lnTo>
                  <a:lnTo>
                    <a:pt x="161" y="217"/>
                  </a:lnTo>
                  <a:lnTo>
                    <a:pt x="233" y="136"/>
                  </a:lnTo>
                  <a:lnTo>
                    <a:pt x="316" y="60"/>
                  </a:lnTo>
                  <a:lnTo>
                    <a:pt x="360" y="28"/>
                  </a:lnTo>
                  <a:lnTo>
                    <a:pt x="402" y="10"/>
                  </a:lnTo>
                  <a:lnTo>
                    <a:pt x="441" y="0"/>
                  </a:lnTo>
                  <a:lnTo>
                    <a:pt x="479" y="3"/>
                  </a:lnTo>
                  <a:lnTo>
                    <a:pt x="548" y="28"/>
                  </a:lnTo>
                  <a:lnTo>
                    <a:pt x="609" y="76"/>
                  </a:lnTo>
                  <a:lnTo>
                    <a:pt x="662" y="138"/>
                  </a:lnTo>
                  <a:lnTo>
                    <a:pt x="699" y="202"/>
                  </a:lnTo>
                  <a:lnTo>
                    <a:pt x="734" y="299"/>
                  </a:lnTo>
                  <a:lnTo>
                    <a:pt x="759" y="355"/>
                  </a:lnTo>
                  <a:lnTo>
                    <a:pt x="829" y="417"/>
                  </a:lnTo>
                  <a:lnTo>
                    <a:pt x="950" y="489"/>
                  </a:lnTo>
                  <a:lnTo>
                    <a:pt x="1128" y="572"/>
                  </a:lnTo>
                  <a:lnTo>
                    <a:pt x="1226" y="618"/>
                  </a:lnTo>
                  <a:lnTo>
                    <a:pt x="1305" y="663"/>
                  </a:lnTo>
                  <a:lnTo>
                    <a:pt x="1370" y="712"/>
                  </a:lnTo>
                  <a:lnTo>
                    <a:pt x="1419" y="763"/>
                  </a:lnTo>
                  <a:lnTo>
                    <a:pt x="1484" y="859"/>
                  </a:lnTo>
                  <a:lnTo>
                    <a:pt x="1509" y="954"/>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92" name="Freeform 1364"/>
            <p:cNvSpPr>
              <a:spLocks/>
            </p:cNvSpPr>
            <p:nvPr/>
          </p:nvSpPr>
          <p:spPr bwMode="auto">
            <a:xfrm>
              <a:off x="4968" y="3136"/>
              <a:ext cx="81" cy="99"/>
            </a:xfrm>
            <a:custGeom>
              <a:avLst/>
              <a:gdLst>
                <a:gd name="T0" fmla="*/ 729 w 1206"/>
                <a:gd name="T1" fmla="*/ 1161 h 1279"/>
                <a:gd name="T2" fmla="*/ 777 w 1206"/>
                <a:gd name="T3" fmla="*/ 1092 h 1279"/>
                <a:gd name="T4" fmla="*/ 812 w 1206"/>
                <a:gd name="T5" fmla="*/ 1039 h 1279"/>
                <a:gd name="T6" fmla="*/ 835 w 1206"/>
                <a:gd name="T7" fmla="*/ 1017 h 1279"/>
                <a:gd name="T8" fmla="*/ 868 w 1206"/>
                <a:gd name="T9" fmla="*/ 1001 h 1279"/>
                <a:gd name="T10" fmla="*/ 917 w 1206"/>
                <a:gd name="T11" fmla="*/ 992 h 1279"/>
                <a:gd name="T12" fmla="*/ 982 w 1206"/>
                <a:gd name="T13" fmla="*/ 988 h 1279"/>
                <a:gd name="T14" fmla="*/ 1107 w 1206"/>
                <a:gd name="T15" fmla="*/ 963 h 1279"/>
                <a:gd name="T16" fmla="*/ 1177 w 1206"/>
                <a:gd name="T17" fmla="*/ 909 h 1279"/>
                <a:gd name="T18" fmla="*/ 1206 w 1206"/>
                <a:gd name="T19" fmla="*/ 838 h 1279"/>
                <a:gd name="T20" fmla="*/ 1206 w 1206"/>
                <a:gd name="T21" fmla="*/ 764 h 1279"/>
                <a:gd name="T22" fmla="*/ 1186 w 1206"/>
                <a:gd name="T23" fmla="*/ 689 h 1279"/>
                <a:gd name="T24" fmla="*/ 1135 w 1206"/>
                <a:gd name="T25" fmla="*/ 610 h 1279"/>
                <a:gd name="T26" fmla="*/ 1045 w 1206"/>
                <a:gd name="T27" fmla="*/ 531 h 1279"/>
                <a:gd name="T28" fmla="*/ 982 w 1206"/>
                <a:gd name="T29" fmla="*/ 495 h 1279"/>
                <a:gd name="T30" fmla="*/ 902 w 1206"/>
                <a:gd name="T31" fmla="*/ 458 h 1279"/>
                <a:gd name="T32" fmla="*/ 759 w 1206"/>
                <a:gd name="T33" fmla="*/ 391 h 1279"/>
                <a:gd name="T34" fmla="*/ 663 w 1206"/>
                <a:gd name="T35" fmla="*/ 334 h 1279"/>
                <a:gd name="T36" fmla="*/ 608 w 1206"/>
                <a:gd name="T37" fmla="*/ 283 h 1279"/>
                <a:gd name="T38" fmla="*/ 587 w 1206"/>
                <a:gd name="T39" fmla="*/ 239 h 1279"/>
                <a:gd name="T40" fmla="*/ 559 w 1206"/>
                <a:gd name="T41" fmla="*/ 161 h 1279"/>
                <a:gd name="T42" fmla="*/ 487 w 1206"/>
                <a:gd name="T43" fmla="*/ 61 h 1279"/>
                <a:gd name="T44" fmla="*/ 438 w 1206"/>
                <a:gd name="T45" fmla="*/ 20 h 1279"/>
                <a:gd name="T46" fmla="*/ 383 w 1206"/>
                <a:gd name="T47" fmla="*/ 2 h 1279"/>
                <a:gd name="T48" fmla="*/ 353 w 1206"/>
                <a:gd name="T49" fmla="*/ 0 h 1279"/>
                <a:gd name="T50" fmla="*/ 320 w 1206"/>
                <a:gd name="T51" fmla="*/ 7 h 1279"/>
                <a:gd name="T52" fmla="*/ 287 w 1206"/>
                <a:gd name="T53" fmla="*/ 23 h 1279"/>
                <a:gd name="T54" fmla="*/ 253 w 1206"/>
                <a:gd name="T55" fmla="*/ 48 h 1279"/>
                <a:gd name="T56" fmla="*/ 127 w 1206"/>
                <a:gd name="T57" fmla="*/ 174 h 1279"/>
                <a:gd name="T58" fmla="*/ 38 w 1206"/>
                <a:gd name="T59" fmla="*/ 301 h 1279"/>
                <a:gd name="T60" fmla="*/ 13 w 1206"/>
                <a:gd name="T61" fmla="*/ 359 h 1279"/>
                <a:gd name="T62" fmla="*/ 0 w 1206"/>
                <a:gd name="T63" fmla="*/ 412 h 1279"/>
                <a:gd name="T64" fmla="*/ 4 w 1206"/>
                <a:gd name="T65" fmla="*/ 456 h 1279"/>
                <a:gd name="T66" fmla="*/ 20 w 1206"/>
                <a:gd name="T67" fmla="*/ 488 h 1279"/>
                <a:gd name="T68" fmla="*/ 53 w 1206"/>
                <a:gd name="T69" fmla="*/ 536 h 1279"/>
                <a:gd name="T70" fmla="*/ 90 w 1206"/>
                <a:gd name="T71" fmla="*/ 619 h 1279"/>
                <a:gd name="T72" fmla="*/ 188 w 1206"/>
                <a:gd name="T73" fmla="*/ 850 h 1279"/>
                <a:gd name="T74" fmla="*/ 297 w 1206"/>
                <a:gd name="T75" fmla="*/ 1082 h 1279"/>
                <a:gd name="T76" fmla="*/ 350 w 1206"/>
                <a:gd name="T77" fmla="*/ 1170 h 1279"/>
                <a:gd name="T78" fmla="*/ 401 w 1206"/>
                <a:gd name="T79" fmla="*/ 1225 h 1279"/>
                <a:gd name="T80" fmla="*/ 473 w 1206"/>
                <a:gd name="T81" fmla="*/ 1268 h 1279"/>
                <a:gd name="T82" fmla="*/ 510 w 1206"/>
                <a:gd name="T83" fmla="*/ 1279 h 1279"/>
                <a:gd name="T84" fmla="*/ 538 w 1206"/>
                <a:gd name="T85" fmla="*/ 1266 h 1279"/>
                <a:gd name="T86" fmla="*/ 580 w 1206"/>
                <a:gd name="T87" fmla="*/ 1250 h 1279"/>
                <a:gd name="T88" fmla="*/ 636 w 1206"/>
                <a:gd name="T89" fmla="*/ 1227 h 1279"/>
                <a:gd name="T90" fmla="*/ 684 w 1206"/>
                <a:gd name="T91" fmla="*/ 1198 h 1279"/>
                <a:gd name="T92" fmla="*/ 729 w 1206"/>
                <a:gd name="T93" fmla="*/ 1161 h 1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06" h="1279">
                  <a:moveTo>
                    <a:pt x="729" y="1161"/>
                  </a:moveTo>
                  <a:lnTo>
                    <a:pt x="777" y="1092"/>
                  </a:lnTo>
                  <a:lnTo>
                    <a:pt x="812" y="1039"/>
                  </a:lnTo>
                  <a:lnTo>
                    <a:pt x="835" y="1017"/>
                  </a:lnTo>
                  <a:lnTo>
                    <a:pt x="868" y="1001"/>
                  </a:lnTo>
                  <a:lnTo>
                    <a:pt x="917" y="992"/>
                  </a:lnTo>
                  <a:lnTo>
                    <a:pt x="982" y="988"/>
                  </a:lnTo>
                  <a:lnTo>
                    <a:pt x="1107" y="963"/>
                  </a:lnTo>
                  <a:lnTo>
                    <a:pt x="1177" y="909"/>
                  </a:lnTo>
                  <a:lnTo>
                    <a:pt x="1206" y="838"/>
                  </a:lnTo>
                  <a:lnTo>
                    <a:pt x="1206" y="764"/>
                  </a:lnTo>
                  <a:lnTo>
                    <a:pt x="1186" y="689"/>
                  </a:lnTo>
                  <a:lnTo>
                    <a:pt x="1135" y="610"/>
                  </a:lnTo>
                  <a:lnTo>
                    <a:pt x="1045" y="531"/>
                  </a:lnTo>
                  <a:lnTo>
                    <a:pt x="982" y="495"/>
                  </a:lnTo>
                  <a:lnTo>
                    <a:pt x="902" y="458"/>
                  </a:lnTo>
                  <a:lnTo>
                    <a:pt x="759" y="391"/>
                  </a:lnTo>
                  <a:lnTo>
                    <a:pt x="663" y="334"/>
                  </a:lnTo>
                  <a:lnTo>
                    <a:pt x="608" y="283"/>
                  </a:lnTo>
                  <a:lnTo>
                    <a:pt x="587" y="239"/>
                  </a:lnTo>
                  <a:lnTo>
                    <a:pt x="559" y="161"/>
                  </a:lnTo>
                  <a:lnTo>
                    <a:pt x="487" y="61"/>
                  </a:lnTo>
                  <a:lnTo>
                    <a:pt x="438" y="20"/>
                  </a:lnTo>
                  <a:lnTo>
                    <a:pt x="383" y="2"/>
                  </a:lnTo>
                  <a:lnTo>
                    <a:pt x="353" y="0"/>
                  </a:lnTo>
                  <a:lnTo>
                    <a:pt x="320" y="7"/>
                  </a:lnTo>
                  <a:lnTo>
                    <a:pt x="287" y="23"/>
                  </a:lnTo>
                  <a:lnTo>
                    <a:pt x="253" y="48"/>
                  </a:lnTo>
                  <a:lnTo>
                    <a:pt x="127" y="174"/>
                  </a:lnTo>
                  <a:lnTo>
                    <a:pt x="38" y="301"/>
                  </a:lnTo>
                  <a:lnTo>
                    <a:pt x="13" y="359"/>
                  </a:lnTo>
                  <a:lnTo>
                    <a:pt x="0" y="412"/>
                  </a:lnTo>
                  <a:lnTo>
                    <a:pt x="4" y="456"/>
                  </a:lnTo>
                  <a:lnTo>
                    <a:pt x="20" y="488"/>
                  </a:lnTo>
                  <a:lnTo>
                    <a:pt x="53" y="536"/>
                  </a:lnTo>
                  <a:lnTo>
                    <a:pt x="90" y="619"/>
                  </a:lnTo>
                  <a:lnTo>
                    <a:pt x="188" y="850"/>
                  </a:lnTo>
                  <a:lnTo>
                    <a:pt x="297" y="1082"/>
                  </a:lnTo>
                  <a:lnTo>
                    <a:pt x="350" y="1170"/>
                  </a:lnTo>
                  <a:lnTo>
                    <a:pt x="401" y="1225"/>
                  </a:lnTo>
                  <a:lnTo>
                    <a:pt x="473" y="1268"/>
                  </a:lnTo>
                  <a:lnTo>
                    <a:pt x="510" y="1279"/>
                  </a:lnTo>
                  <a:lnTo>
                    <a:pt x="538" y="1266"/>
                  </a:lnTo>
                  <a:lnTo>
                    <a:pt x="580" y="1250"/>
                  </a:lnTo>
                  <a:lnTo>
                    <a:pt x="636" y="1227"/>
                  </a:lnTo>
                  <a:lnTo>
                    <a:pt x="684" y="1198"/>
                  </a:lnTo>
                  <a:lnTo>
                    <a:pt x="729" y="1161"/>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93" name="Freeform 1365"/>
            <p:cNvSpPr>
              <a:spLocks/>
            </p:cNvSpPr>
            <p:nvPr/>
          </p:nvSpPr>
          <p:spPr bwMode="auto">
            <a:xfrm>
              <a:off x="4888" y="3033"/>
              <a:ext cx="124" cy="171"/>
            </a:xfrm>
            <a:custGeom>
              <a:avLst/>
              <a:gdLst>
                <a:gd name="T0" fmla="*/ 117 w 1865"/>
                <a:gd name="T1" fmla="*/ 1529 h 2225"/>
                <a:gd name="T2" fmla="*/ 171 w 1865"/>
                <a:gd name="T3" fmla="*/ 1698 h 2225"/>
                <a:gd name="T4" fmla="*/ 210 w 1865"/>
                <a:gd name="T5" fmla="*/ 1773 h 2225"/>
                <a:gd name="T6" fmla="*/ 255 w 1865"/>
                <a:gd name="T7" fmla="*/ 1847 h 2225"/>
                <a:gd name="T8" fmla="*/ 365 w 1865"/>
                <a:gd name="T9" fmla="*/ 1976 h 2225"/>
                <a:gd name="T10" fmla="*/ 499 w 1865"/>
                <a:gd name="T11" fmla="*/ 2082 h 2225"/>
                <a:gd name="T12" fmla="*/ 649 w 1865"/>
                <a:gd name="T13" fmla="*/ 2158 h 2225"/>
                <a:gd name="T14" fmla="*/ 812 w 1865"/>
                <a:gd name="T15" fmla="*/ 2209 h 2225"/>
                <a:gd name="T16" fmla="*/ 983 w 1865"/>
                <a:gd name="T17" fmla="*/ 2225 h 2225"/>
                <a:gd name="T18" fmla="*/ 1160 w 1865"/>
                <a:gd name="T19" fmla="*/ 2206 h 2225"/>
                <a:gd name="T20" fmla="*/ 1332 w 1865"/>
                <a:gd name="T21" fmla="*/ 2152 h 2225"/>
                <a:gd name="T22" fmla="*/ 1482 w 1865"/>
                <a:gd name="T23" fmla="*/ 2071 h 2225"/>
                <a:gd name="T24" fmla="*/ 1612 w 1865"/>
                <a:gd name="T25" fmla="*/ 1960 h 2225"/>
                <a:gd name="T26" fmla="*/ 1717 w 1865"/>
                <a:gd name="T27" fmla="*/ 1831 h 2225"/>
                <a:gd name="T28" fmla="*/ 1796 w 1865"/>
                <a:gd name="T29" fmla="*/ 1682 h 2225"/>
                <a:gd name="T30" fmla="*/ 1847 w 1865"/>
                <a:gd name="T31" fmla="*/ 1520 h 2225"/>
                <a:gd name="T32" fmla="*/ 1865 w 1865"/>
                <a:gd name="T33" fmla="*/ 1350 h 2225"/>
                <a:gd name="T34" fmla="*/ 1849 w 1865"/>
                <a:gd name="T35" fmla="*/ 1174 h 2225"/>
                <a:gd name="T36" fmla="*/ 1750 w 1865"/>
                <a:gd name="T37" fmla="*/ 693 h 2225"/>
                <a:gd name="T38" fmla="*/ 1726 w 1865"/>
                <a:gd name="T39" fmla="*/ 606 h 2225"/>
                <a:gd name="T40" fmla="*/ 1694 w 1865"/>
                <a:gd name="T41" fmla="*/ 525 h 2225"/>
                <a:gd name="T42" fmla="*/ 1610 w 1865"/>
                <a:gd name="T43" fmla="*/ 375 h 2225"/>
                <a:gd name="T44" fmla="*/ 1499 w 1865"/>
                <a:gd name="T45" fmla="*/ 246 h 2225"/>
                <a:gd name="T46" fmla="*/ 1433 w 1865"/>
                <a:gd name="T47" fmla="*/ 191 h 2225"/>
                <a:gd name="T48" fmla="*/ 1364 w 1865"/>
                <a:gd name="T49" fmla="*/ 143 h 2225"/>
                <a:gd name="T50" fmla="*/ 1292 w 1865"/>
                <a:gd name="T51" fmla="*/ 98 h 2225"/>
                <a:gd name="T52" fmla="*/ 1213 w 1865"/>
                <a:gd name="T53" fmla="*/ 64 h 2225"/>
                <a:gd name="T54" fmla="*/ 1050 w 1865"/>
                <a:gd name="T55" fmla="*/ 16 h 2225"/>
                <a:gd name="T56" fmla="*/ 877 w 1865"/>
                <a:gd name="T57" fmla="*/ 0 h 2225"/>
                <a:gd name="T58" fmla="*/ 788 w 1865"/>
                <a:gd name="T59" fmla="*/ 5 h 2225"/>
                <a:gd name="T60" fmla="*/ 700 w 1865"/>
                <a:gd name="T61" fmla="*/ 18 h 2225"/>
                <a:gd name="T62" fmla="*/ 614 w 1865"/>
                <a:gd name="T63" fmla="*/ 41 h 2225"/>
                <a:gd name="T64" fmla="*/ 531 w 1865"/>
                <a:gd name="T65" fmla="*/ 71 h 2225"/>
                <a:gd name="T66" fmla="*/ 454 w 1865"/>
                <a:gd name="T67" fmla="*/ 108 h 2225"/>
                <a:gd name="T68" fmla="*/ 380 w 1865"/>
                <a:gd name="T69" fmla="*/ 154 h 2225"/>
                <a:gd name="T70" fmla="*/ 250 w 1865"/>
                <a:gd name="T71" fmla="*/ 262 h 2225"/>
                <a:gd name="T72" fmla="*/ 143 w 1865"/>
                <a:gd name="T73" fmla="*/ 394 h 2225"/>
                <a:gd name="T74" fmla="*/ 101 w 1865"/>
                <a:gd name="T75" fmla="*/ 465 h 2225"/>
                <a:gd name="T76" fmla="*/ 67 w 1865"/>
                <a:gd name="T77" fmla="*/ 541 h 2225"/>
                <a:gd name="T78" fmla="*/ 36 w 1865"/>
                <a:gd name="T79" fmla="*/ 620 h 2225"/>
                <a:gd name="T80" fmla="*/ 16 w 1865"/>
                <a:gd name="T81" fmla="*/ 702 h 2225"/>
                <a:gd name="T82" fmla="*/ 4 w 1865"/>
                <a:gd name="T83" fmla="*/ 787 h 2225"/>
                <a:gd name="T84" fmla="*/ 0 w 1865"/>
                <a:gd name="T85" fmla="*/ 873 h 2225"/>
                <a:gd name="T86" fmla="*/ 18 w 1865"/>
                <a:gd name="T87" fmla="*/ 1047 h 2225"/>
                <a:gd name="T88" fmla="*/ 117 w 1865"/>
                <a:gd name="T89" fmla="*/ 1529 h 2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65" h="2225">
                  <a:moveTo>
                    <a:pt x="117" y="1529"/>
                  </a:moveTo>
                  <a:lnTo>
                    <a:pt x="171" y="1698"/>
                  </a:lnTo>
                  <a:lnTo>
                    <a:pt x="210" y="1773"/>
                  </a:lnTo>
                  <a:lnTo>
                    <a:pt x="255" y="1847"/>
                  </a:lnTo>
                  <a:lnTo>
                    <a:pt x="365" y="1976"/>
                  </a:lnTo>
                  <a:lnTo>
                    <a:pt x="499" y="2082"/>
                  </a:lnTo>
                  <a:lnTo>
                    <a:pt x="649" y="2158"/>
                  </a:lnTo>
                  <a:lnTo>
                    <a:pt x="812" y="2209"/>
                  </a:lnTo>
                  <a:lnTo>
                    <a:pt x="983" y="2225"/>
                  </a:lnTo>
                  <a:lnTo>
                    <a:pt x="1160" y="2206"/>
                  </a:lnTo>
                  <a:lnTo>
                    <a:pt x="1332" y="2152"/>
                  </a:lnTo>
                  <a:lnTo>
                    <a:pt x="1482" y="2071"/>
                  </a:lnTo>
                  <a:lnTo>
                    <a:pt x="1612" y="1960"/>
                  </a:lnTo>
                  <a:lnTo>
                    <a:pt x="1717" y="1831"/>
                  </a:lnTo>
                  <a:lnTo>
                    <a:pt x="1796" y="1682"/>
                  </a:lnTo>
                  <a:lnTo>
                    <a:pt x="1847" y="1520"/>
                  </a:lnTo>
                  <a:lnTo>
                    <a:pt x="1865" y="1350"/>
                  </a:lnTo>
                  <a:lnTo>
                    <a:pt x="1849" y="1174"/>
                  </a:lnTo>
                  <a:lnTo>
                    <a:pt x="1750" y="693"/>
                  </a:lnTo>
                  <a:lnTo>
                    <a:pt x="1726" y="606"/>
                  </a:lnTo>
                  <a:lnTo>
                    <a:pt x="1694" y="525"/>
                  </a:lnTo>
                  <a:lnTo>
                    <a:pt x="1610" y="375"/>
                  </a:lnTo>
                  <a:lnTo>
                    <a:pt x="1499" y="246"/>
                  </a:lnTo>
                  <a:lnTo>
                    <a:pt x="1433" y="191"/>
                  </a:lnTo>
                  <a:lnTo>
                    <a:pt x="1364" y="143"/>
                  </a:lnTo>
                  <a:lnTo>
                    <a:pt x="1292" y="98"/>
                  </a:lnTo>
                  <a:lnTo>
                    <a:pt x="1213" y="64"/>
                  </a:lnTo>
                  <a:lnTo>
                    <a:pt x="1050" y="16"/>
                  </a:lnTo>
                  <a:lnTo>
                    <a:pt x="877" y="0"/>
                  </a:lnTo>
                  <a:lnTo>
                    <a:pt x="788" y="5"/>
                  </a:lnTo>
                  <a:lnTo>
                    <a:pt x="700" y="18"/>
                  </a:lnTo>
                  <a:lnTo>
                    <a:pt x="614" y="41"/>
                  </a:lnTo>
                  <a:lnTo>
                    <a:pt x="531" y="71"/>
                  </a:lnTo>
                  <a:lnTo>
                    <a:pt x="454" y="108"/>
                  </a:lnTo>
                  <a:lnTo>
                    <a:pt x="380" y="154"/>
                  </a:lnTo>
                  <a:lnTo>
                    <a:pt x="250" y="262"/>
                  </a:lnTo>
                  <a:lnTo>
                    <a:pt x="143" y="394"/>
                  </a:lnTo>
                  <a:lnTo>
                    <a:pt x="101" y="465"/>
                  </a:lnTo>
                  <a:lnTo>
                    <a:pt x="67" y="541"/>
                  </a:lnTo>
                  <a:lnTo>
                    <a:pt x="36" y="620"/>
                  </a:lnTo>
                  <a:lnTo>
                    <a:pt x="16" y="702"/>
                  </a:lnTo>
                  <a:lnTo>
                    <a:pt x="4" y="787"/>
                  </a:lnTo>
                  <a:lnTo>
                    <a:pt x="0" y="873"/>
                  </a:lnTo>
                  <a:lnTo>
                    <a:pt x="18" y="1047"/>
                  </a:lnTo>
                  <a:lnTo>
                    <a:pt x="117" y="1529"/>
                  </a:lnTo>
                  <a:close/>
                </a:path>
              </a:pathLst>
            </a:custGeom>
            <a:solidFill>
              <a:srgbClr val="4D804D"/>
            </a:solidFill>
            <a:ln w="1588">
              <a:solidFill>
                <a:srgbClr val="014D01"/>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94" name="Freeform 1366"/>
            <p:cNvSpPr>
              <a:spLocks/>
            </p:cNvSpPr>
            <p:nvPr/>
          </p:nvSpPr>
          <p:spPr bwMode="auto">
            <a:xfrm>
              <a:off x="4888" y="3033"/>
              <a:ext cx="117" cy="134"/>
            </a:xfrm>
            <a:custGeom>
              <a:avLst/>
              <a:gdLst>
                <a:gd name="T0" fmla="*/ 1055 w 1757"/>
                <a:gd name="T1" fmla="*/ 1725 h 1743"/>
                <a:gd name="T2" fmla="*/ 1225 w 1757"/>
                <a:gd name="T3" fmla="*/ 1672 h 1743"/>
                <a:gd name="T4" fmla="*/ 1377 w 1757"/>
                <a:gd name="T5" fmla="*/ 1589 h 1743"/>
                <a:gd name="T6" fmla="*/ 1507 w 1757"/>
                <a:gd name="T7" fmla="*/ 1481 h 1743"/>
                <a:gd name="T8" fmla="*/ 1610 w 1757"/>
                <a:gd name="T9" fmla="*/ 1352 h 1743"/>
                <a:gd name="T10" fmla="*/ 1690 w 1757"/>
                <a:gd name="T11" fmla="*/ 1202 h 1743"/>
                <a:gd name="T12" fmla="*/ 1740 w 1757"/>
                <a:gd name="T13" fmla="*/ 1040 h 1743"/>
                <a:gd name="T14" fmla="*/ 1757 w 1757"/>
                <a:gd name="T15" fmla="*/ 870 h 1743"/>
                <a:gd name="T16" fmla="*/ 1753 w 1757"/>
                <a:gd name="T17" fmla="*/ 782 h 1743"/>
                <a:gd name="T18" fmla="*/ 1738 w 1757"/>
                <a:gd name="T19" fmla="*/ 695 h 1743"/>
                <a:gd name="T20" fmla="*/ 1685 w 1757"/>
                <a:gd name="T21" fmla="*/ 527 h 1743"/>
                <a:gd name="T22" fmla="*/ 1601 w 1757"/>
                <a:gd name="T23" fmla="*/ 377 h 1743"/>
                <a:gd name="T24" fmla="*/ 1492 w 1757"/>
                <a:gd name="T25" fmla="*/ 248 h 1743"/>
                <a:gd name="T26" fmla="*/ 1429 w 1757"/>
                <a:gd name="T27" fmla="*/ 193 h 1743"/>
                <a:gd name="T28" fmla="*/ 1360 w 1757"/>
                <a:gd name="T29" fmla="*/ 145 h 1743"/>
                <a:gd name="T30" fmla="*/ 1288 w 1757"/>
                <a:gd name="T31" fmla="*/ 100 h 1743"/>
                <a:gd name="T32" fmla="*/ 1211 w 1757"/>
                <a:gd name="T33" fmla="*/ 66 h 1743"/>
                <a:gd name="T34" fmla="*/ 1049 w 1757"/>
                <a:gd name="T35" fmla="*/ 16 h 1743"/>
                <a:gd name="T36" fmla="*/ 878 w 1757"/>
                <a:gd name="T37" fmla="*/ 0 h 1743"/>
                <a:gd name="T38" fmla="*/ 789 w 1757"/>
                <a:gd name="T39" fmla="*/ 4 h 1743"/>
                <a:gd name="T40" fmla="*/ 701 w 1757"/>
                <a:gd name="T41" fmla="*/ 18 h 1743"/>
                <a:gd name="T42" fmla="*/ 614 w 1757"/>
                <a:gd name="T43" fmla="*/ 41 h 1743"/>
                <a:gd name="T44" fmla="*/ 531 w 1757"/>
                <a:gd name="T45" fmla="*/ 71 h 1743"/>
                <a:gd name="T46" fmla="*/ 455 w 1757"/>
                <a:gd name="T47" fmla="*/ 108 h 1743"/>
                <a:gd name="T48" fmla="*/ 381 w 1757"/>
                <a:gd name="T49" fmla="*/ 154 h 1743"/>
                <a:gd name="T50" fmla="*/ 251 w 1757"/>
                <a:gd name="T51" fmla="*/ 262 h 1743"/>
                <a:gd name="T52" fmla="*/ 144 w 1757"/>
                <a:gd name="T53" fmla="*/ 393 h 1743"/>
                <a:gd name="T54" fmla="*/ 102 w 1757"/>
                <a:gd name="T55" fmla="*/ 464 h 1743"/>
                <a:gd name="T56" fmla="*/ 67 w 1757"/>
                <a:gd name="T57" fmla="*/ 541 h 1743"/>
                <a:gd name="T58" fmla="*/ 37 w 1757"/>
                <a:gd name="T59" fmla="*/ 619 h 1743"/>
                <a:gd name="T60" fmla="*/ 16 w 1757"/>
                <a:gd name="T61" fmla="*/ 701 h 1743"/>
                <a:gd name="T62" fmla="*/ 5 w 1757"/>
                <a:gd name="T63" fmla="*/ 787 h 1743"/>
                <a:gd name="T64" fmla="*/ 0 w 1757"/>
                <a:gd name="T65" fmla="*/ 873 h 1743"/>
                <a:gd name="T66" fmla="*/ 18 w 1757"/>
                <a:gd name="T67" fmla="*/ 1047 h 1743"/>
                <a:gd name="T68" fmla="*/ 72 w 1757"/>
                <a:gd name="T69" fmla="*/ 1216 h 1743"/>
                <a:gd name="T70" fmla="*/ 111 w 1757"/>
                <a:gd name="T71" fmla="*/ 1291 h 1743"/>
                <a:gd name="T72" fmla="*/ 155 w 1757"/>
                <a:gd name="T73" fmla="*/ 1365 h 1743"/>
                <a:gd name="T74" fmla="*/ 265 w 1757"/>
                <a:gd name="T75" fmla="*/ 1494 h 1743"/>
                <a:gd name="T76" fmla="*/ 394 w 1757"/>
                <a:gd name="T77" fmla="*/ 1600 h 1743"/>
                <a:gd name="T78" fmla="*/ 545 w 1757"/>
                <a:gd name="T79" fmla="*/ 1677 h 1743"/>
                <a:gd name="T80" fmla="*/ 708 w 1757"/>
                <a:gd name="T81" fmla="*/ 1727 h 1743"/>
                <a:gd name="T82" fmla="*/ 880 w 1757"/>
                <a:gd name="T83" fmla="*/ 1743 h 1743"/>
                <a:gd name="T84" fmla="*/ 1055 w 1757"/>
                <a:gd name="T85" fmla="*/ 1725 h 1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57" h="1743">
                  <a:moveTo>
                    <a:pt x="1055" y="1725"/>
                  </a:moveTo>
                  <a:lnTo>
                    <a:pt x="1225" y="1672"/>
                  </a:lnTo>
                  <a:lnTo>
                    <a:pt x="1377" y="1589"/>
                  </a:lnTo>
                  <a:lnTo>
                    <a:pt x="1507" y="1481"/>
                  </a:lnTo>
                  <a:lnTo>
                    <a:pt x="1610" y="1352"/>
                  </a:lnTo>
                  <a:lnTo>
                    <a:pt x="1690" y="1202"/>
                  </a:lnTo>
                  <a:lnTo>
                    <a:pt x="1740" y="1040"/>
                  </a:lnTo>
                  <a:lnTo>
                    <a:pt x="1757" y="870"/>
                  </a:lnTo>
                  <a:lnTo>
                    <a:pt x="1753" y="782"/>
                  </a:lnTo>
                  <a:lnTo>
                    <a:pt x="1738" y="695"/>
                  </a:lnTo>
                  <a:lnTo>
                    <a:pt x="1685" y="527"/>
                  </a:lnTo>
                  <a:lnTo>
                    <a:pt x="1601" y="377"/>
                  </a:lnTo>
                  <a:lnTo>
                    <a:pt x="1492" y="248"/>
                  </a:lnTo>
                  <a:lnTo>
                    <a:pt x="1429" y="193"/>
                  </a:lnTo>
                  <a:lnTo>
                    <a:pt x="1360" y="145"/>
                  </a:lnTo>
                  <a:lnTo>
                    <a:pt x="1288" y="100"/>
                  </a:lnTo>
                  <a:lnTo>
                    <a:pt x="1211" y="66"/>
                  </a:lnTo>
                  <a:lnTo>
                    <a:pt x="1049" y="16"/>
                  </a:lnTo>
                  <a:lnTo>
                    <a:pt x="878" y="0"/>
                  </a:lnTo>
                  <a:lnTo>
                    <a:pt x="789" y="4"/>
                  </a:lnTo>
                  <a:lnTo>
                    <a:pt x="701" y="18"/>
                  </a:lnTo>
                  <a:lnTo>
                    <a:pt x="614" y="41"/>
                  </a:lnTo>
                  <a:lnTo>
                    <a:pt x="531" y="71"/>
                  </a:lnTo>
                  <a:lnTo>
                    <a:pt x="455" y="108"/>
                  </a:lnTo>
                  <a:lnTo>
                    <a:pt x="381" y="154"/>
                  </a:lnTo>
                  <a:lnTo>
                    <a:pt x="251" y="262"/>
                  </a:lnTo>
                  <a:lnTo>
                    <a:pt x="144" y="393"/>
                  </a:lnTo>
                  <a:lnTo>
                    <a:pt x="102" y="464"/>
                  </a:lnTo>
                  <a:lnTo>
                    <a:pt x="67" y="541"/>
                  </a:lnTo>
                  <a:lnTo>
                    <a:pt x="37" y="619"/>
                  </a:lnTo>
                  <a:lnTo>
                    <a:pt x="16" y="701"/>
                  </a:lnTo>
                  <a:lnTo>
                    <a:pt x="5" y="787"/>
                  </a:lnTo>
                  <a:lnTo>
                    <a:pt x="0" y="873"/>
                  </a:lnTo>
                  <a:lnTo>
                    <a:pt x="18" y="1047"/>
                  </a:lnTo>
                  <a:lnTo>
                    <a:pt x="72" y="1216"/>
                  </a:lnTo>
                  <a:lnTo>
                    <a:pt x="111" y="1291"/>
                  </a:lnTo>
                  <a:lnTo>
                    <a:pt x="155" y="1365"/>
                  </a:lnTo>
                  <a:lnTo>
                    <a:pt x="265" y="1494"/>
                  </a:lnTo>
                  <a:lnTo>
                    <a:pt x="394" y="1600"/>
                  </a:lnTo>
                  <a:lnTo>
                    <a:pt x="545" y="1677"/>
                  </a:lnTo>
                  <a:lnTo>
                    <a:pt x="708" y="1727"/>
                  </a:lnTo>
                  <a:lnTo>
                    <a:pt x="880" y="1743"/>
                  </a:lnTo>
                  <a:lnTo>
                    <a:pt x="1055" y="1725"/>
                  </a:lnTo>
                  <a:close/>
                </a:path>
              </a:pathLst>
            </a:custGeom>
            <a:solidFill>
              <a:srgbClr val="FFFFFF"/>
            </a:solidFill>
            <a:ln w="1588">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95" name="Freeform 1367"/>
            <p:cNvSpPr>
              <a:spLocks/>
            </p:cNvSpPr>
            <p:nvPr/>
          </p:nvSpPr>
          <p:spPr bwMode="auto">
            <a:xfrm>
              <a:off x="4891" y="3035"/>
              <a:ext cx="111" cy="127"/>
            </a:xfrm>
            <a:custGeom>
              <a:avLst/>
              <a:gdLst>
                <a:gd name="T0" fmla="*/ 1003 w 1672"/>
                <a:gd name="T1" fmla="*/ 1637 h 1656"/>
                <a:gd name="T2" fmla="*/ 1166 w 1672"/>
                <a:gd name="T3" fmla="*/ 1587 h 1656"/>
                <a:gd name="T4" fmla="*/ 1309 w 1672"/>
                <a:gd name="T5" fmla="*/ 1508 h 1656"/>
                <a:gd name="T6" fmla="*/ 1432 w 1672"/>
                <a:gd name="T7" fmla="*/ 1405 h 1656"/>
                <a:gd name="T8" fmla="*/ 1533 w 1672"/>
                <a:gd name="T9" fmla="*/ 1283 h 1656"/>
                <a:gd name="T10" fmla="*/ 1609 w 1672"/>
                <a:gd name="T11" fmla="*/ 1142 h 1656"/>
                <a:gd name="T12" fmla="*/ 1656 w 1672"/>
                <a:gd name="T13" fmla="*/ 988 h 1656"/>
                <a:gd name="T14" fmla="*/ 1672 w 1672"/>
                <a:gd name="T15" fmla="*/ 827 h 1656"/>
                <a:gd name="T16" fmla="*/ 1653 w 1672"/>
                <a:gd name="T17" fmla="*/ 660 h 1656"/>
                <a:gd name="T18" fmla="*/ 1602 w 1672"/>
                <a:gd name="T19" fmla="*/ 500 h 1656"/>
                <a:gd name="T20" fmla="*/ 1523 w 1672"/>
                <a:gd name="T21" fmla="*/ 359 h 1656"/>
                <a:gd name="T22" fmla="*/ 1419 w 1672"/>
                <a:gd name="T23" fmla="*/ 237 h 1656"/>
                <a:gd name="T24" fmla="*/ 1361 w 1672"/>
                <a:gd name="T25" fmla="*/ 184 h 1656"/>
                <a:gd name="T26" fmla="*/ 1293 w 1672"/>
                <a:gd name="T27" fmla="*/ 138 h 1656"/>
                <a:gd name="T28" fmla="*/ 1226 w 1672"/>
                <a:gd name="T29" fmla="*/ 97 h 1656"/>
                <a:gd name="T30" fmla="*/ 1152 w 1672"/>
                <a:gd name="T31" fmla="*/ 62 h 1656"/>
                <a:gd name="T32" fmla="*/ 998 w 1672"/>
                <a:gd name="T33" fmla="*/ 16 h 1656"/>
                <a:gd name="T34" fmla="*/ 836 w 1672"/>
                <a:gd name="T35" fmla="*/ 0 h 1656"/>
                <a:gd name="T36" fmla="*/ 752 w 1672"/>
                <a:gd name="T37" fmla="*/ 4 h 1656"/>
                <a:gd name="T38" fmla="*/ 667 w 1672"/>
                <a:gd name="T39" fmla="*/ 18 h 1656"/>
                <a:gd name="T40" fmla="*/ 586 w 1672"/>
                <a:gd name="T41" fmla="*/ 39 h 1656"/>
                <a:gd name="T42" fmla="*/ 506 w 1672"/>
                <a:gd name="T43" fmla="*/ 68 h 1656"/>
                <a:gd name="T44" fmla="*/ 432 w 1672"/>
                <a:gd name="T45" fmla="*/ 104 h 1656"/>
                <a:gd name="T46" fmla="*/ 362 w 1672"/>
                <a:gd name="T47" fmla="*/ 147 h 1656"/>
                <a:gd name="T48" fmla="*/ 239 w 1672"/>
                <a:gd name="T49" fmla="*/ 249 h 1656"/>
                <a:gd name="T50" fmla="*/ 139 w 1672"/>
                <a:gd name="T51" fmla="*/ 373 h 1656"/>
                <a:gd name="T52" fmla="*/ 65 w 1672"/>
                <a:gd name="T53" fmla="*/ 513 h 1656"/>
                <a:gd name="T54" fmla="*/ 37 w 1672"/>
                <a:gd name="T55" fmla="*/ 587 h 1656"/>
                <a:gd name="T56" fmla="*/ 16 w 1672"/>
                <a:gd name="T57" fmla="*/ 665 h 1656"/>
                <a:gd name="T58" fmla="*/ 5 w 1672"/>
                <a:gd name="T59" fmla="*/ 746 h 1656"/>
                <a:gd name="T60" fmla="*/ 0 w 1672"/>
                <a:gd name="T61" fmla="*/ 827 h 1656"/>
                <a:gd name="T62" fmla="*/ 19 w 1672"/>
                <a:gd name="T63" fmla="*/ 995 h 1656"/>
                <a:gd name="T64" fmla="*/ 69 w 1672"/>
                <a:gd name="T65" fmla="*/ 1153 h 1656"/>
                <a:gd name="T66" fmla="*/ 149 w 1672"/>
                <a:gd name="T67" fmla="*/ 1297 h 1656"/>
                <a:gd name="T68" fmla="*/ 253 w 1672"/>
                <a:gd name="T69" fmla="*/ 1419 h 1656"/>
                <a:gd name="T70" fmla="*/ 376 w 1672"/>
                <a:gd name="T71" fmla="*/ 1521 h 1656"/>
                <a:gd name="T72" fmla="*/ 518 w 1672"/>
                <a:gd name="T73" fmla="*/ 1594 h 1656"/>
                <a:gd name="T74" fmla="*/ 673 w 1672"/>
                <a:gd name="T75" fmla="*/ 1640 h 1656"/>
                <a:gd name="T76" fmla="*/ 836 w 1672"/>
                <a:gd name="T77" fmla="*/ 1656 h 1656"/>
                <a:gd name="T78" fmla="*/ 1003 w 1672"/>
                <a:gd name="T79" fmla="*/ 1637 h 1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72" h="1656">
                  <a:moveTo>
                    <a:pt x="1003" y="1637"/>
                  </a:moveTo>
                  <a:lnTo>
                    <a:pt x="1166" y="1587"/>
                  </a:lnTo>
                  <a:lnTo>
                    <a:pt x="1309" y="1508"/>
                  </a:lnTo>
                  <a:lnTo>
                    <a:pt x="1432" y="1405"/>
                  </a:lnTo>
                  <a:lnTo>
                    <a:pt x="1533" y="1283"/>
                  </a:lnTo>
                  <a:lnTo>
                    <a:pt x="1609" y="1142"/>
                  </a:lnTo>
                  <a:lnTo>
                    <a:pt x="1656" y="988"/>
                  </a:lnTo>
                  <a:lnTo>
                    <a:pt x="1672" y="827"/>
                  </a:lnTo>
                  <a:lnTo>
                    <a:pt x="1653" y="660"/>
                  </a:lnTo>
                  <a:lnTo>
                    <a:pt x="1602" y="500"/>
                  </a:lnTo>
                  <a:lnTo>
                    <a:pt x="1523" y="359"/>
                  </a:lnTo>
                  <a:lnTo>
                    <a:pt x="1419" y="237"/>
                  </a:lnTo>
                  <a:lnTo>
                    <a:pt x="1361" y="184"/>
                  </a:lnTo>
                  <a:lnTo>
                    <a:pt x="1293" y="138"/>
                  </a:lnTo>
                  <a:lnTo>
                    <a:pt x="1226" y="97"/>
                  </a:lnTo>
                  <a:lnTo>
                    <a:pt x="1152" y="62"/>
                  </a:lnTo>
                  <a:lnTo>
                    <a:pt x="998" y="16"/>
                  </a:lnTo>
                  <a:lnTo>
                    <a:pt x="836" y="0"/>
                  </a:lnTo>
                  <a:lnTo>
                    <a:pt x="752" y="4"/>
                  </a:lnTo>
                  <a:lnTo>
                    <a:pt x="667" y="18"/>
                  </a:lnTo>
                  <a:lnTo>
                    <a:pt x="586" y="39"/>
                  </a:lnTo>
                  <a:lnTo>
                    <a:pt x="506" y="68"/>
                  </a:lnTo>
                  <a:lnTo>
                    <a:pt x="432" y="104"/>
                  </a:lnTo>
                  <a:lnTo>
                    <a:pt x="362" y="147"/>
                  </a:lnTo>
                  <a:lnTo>
                    <a:pt x="239" y="249"/>
                  </a:lnTo>
                  <a:lnTo>
                    <a:pt x="139" y="373"/>
                  </a:lnTo>
                  <a:lnTo>
                    <a:pt x="65" y="513"/>
                  </a:lnTo>
                  <a:lnTo>
                    <a:pt x="37" y="587"/>
                  </a:lnTo>
                  <a:lnTo>
                    <a:pt x="16" y="665"/>
                  </a:lnTo>
                  <a:lnTo>
                    <a:pt x="5" y="746"/>
                  </a:lnTo>
                  <a:lnTo>
                    <a:pt x="0" y="827"/>
                  </a:lnTo>
                  <a:lnTo>
                    <a:pt x="19" y="995"/>
                  </a:lnTo>
                  <a:lnTo>
                    <a:pt x="69" y="1153"/>
                  </a:lnTo>
                  <a:lnTo>
                    <a:pt x="149" y="1297"/>
                  </a:lnTo>
                  <a:lnTo>
                    <a:pt x="253" y="1419"/>
                  </a:lnTo>
                  <a:lnTo>
                    <a:pt x="376" y="1521"/>
                  </a:lnTo>
                  <a:lnTo>
                    <a:pt x="518" y="1594"/>
                  </a:lnTo>
                  <a:lnTo>
                    <a:pt x="673" y="1640"/>
                  </a:lnTo>
                  <a:lnTo>
                    <a:pt x="836" y="1656"/>
                  </a:lnTo>
                  <a:lnTo>
                    <a:pt x="1003" y="1637"/>
                  </a:lnTo>
                  <a:close/>
                </a:path>
              </a:pathLst>
            </a:custGeom>
            <a:solidFill>
              <a:srgbClr val="FFFFFF"/>
            </a:solidFill>
            <a:ln w="1588">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96" name="Freeform 1368"/>
            <p:cNvSpPr>
              <a:spLocks/>
            </p:cNvSpPr>
            <p:nvPr/>
          </p:nvSpPr>
          <p:spPr bwMode="auto">
            <a:xfrm>
              <a:off x="4901" y="3051"/>
              <a:ext cx="90" cy="103"/>
            </a:xfrm>
            <a:custGeom>
              <a:avLst/>
              <a:gdLst>
                <a:gd name="T0" fmla="*/ 812 w 1353"/>
                <a:gd name="T1" fmla="*/ 1329 h 1343"/>
                <a:gd name="T2" fmla="*/ 942 w 1353"/>
                <a:gd name="T3" fmla="*/ 1287 h 1343"/>
                <a:gd name="T4" fmla="*/ 1059 w 1353"/>
                <a:gd name="T5" fmla="*/ 1223 h 1343"/>
                <a:gd name="T6" fmla="*/ 1158 w 1353"/>
                <a:gd name="T7" fmla="*/ 1140 h 1343"/>
                <a:gd name="T8" fmla="*/ 1240 w 1353"/>
                <a:gd name="T9" fmla="*/ 1038 h 1343"/>
                <a:gd name="T10" fmla="*/ 1300 w 1353"/>
                <a:gd name="T11" fmla="*/ 925 h 1343"/>
                <a:gd name="T12" fmla="*/ 1339 w 1353"/>
                <a:gd name="T13" fmla="*/ 801 h 1343"/>
                <a:gd name="T14" fmla="*/ 1353 w 1353"/>
                <a:gd name="T15" fmla="*/ 670 h 1343"/>
                <a:gd name="T16" fmla="*/ 1337 w 1353"/>
                <a:gd name="T17" fmla="*/ 536 h 1343"/>
                <a:gd name="T18" fmla="*/ 1297 w 1353"/>
                <a:gd name="T19" fmla="*/ 407 h 1343"/>
                <a:gd name="T20" fmla="*/ 1232 w 1353"/>
                <a:gd name="T21" fmla="*/ 292 h 1343"/>
                <a:gd name="T22" fmla="*/ 1149 w 1353"/>
                <a:gd name="T23" fmla="*/ 193 h 1343"/>
                <a:gd name="T24" fmla="*/ 1046 w 1353"/>
                <a:gd name="T25" fmla="*/ 112 h 1343"/>
                <a:gd name="T26" fmla="*/ 991 w 1353"/>
                <a:gd name="T27" fmla="*/ 78 h 1343"/>
                <a:gd name="T28" fmla="*/ 933 w 1353"/>
                <a:gd name="T29" fmla="*/ 52 h 1343"/>
                <a:gd name="T30" fmla="*/ 808 w 1353"/>
                <a:gd name="T31" fmla="*/ 14 h 1343"/>
                <a:gd name="T32" fmla="*/ 676 w 1353"/>
                <a:gd name="T33" fmla="*/ 0 h 1343"/>
                <a:gd name="T34" fmla="*/ 607 w 1353"/>
                <a:gd name="T35" fmla="*/ 5 h 1343"/>
                <a:gd name="T36" fmla="*/ 538 w 1353"/>
                <a:gd name="T37" fmla="*/ 16 h 1343"/>
                <a:gd name="T38" fmla="*/ 408 w 1353"/>
                <a:gd name="T39" fmla="*/ 55 h 1343"/>
                <a:gd name="T40" fmla="*/ 292 w 1353"/>
                <a:gd name="T41" fmla="*/ 120 h 1343"/>
                <a:gd name="T42" fmla="*/ 193 w 1353"/>
                <a:gd name="T43" fmla="*/ 202 h 1343"/>
                <a:gd name="T44" fmla="*/ 112 w 1353"/>
                <a:gd name="T45" fmla="*/ 303 h 1343"/>
                <a:gd name="T46" fmla="*/ 51 w 1353"/>
                <a:gd name="T47" fmla="*/ 416 h 1343"/>
                <a:gd name="T48" fmla="*/ 14 w 1353"/>
                <a:gd name="T49" fmla="*/ 541 h 1343"/>
                <a:gd name="T50" fmla="*/ 5 w 1353"/>
                <a:gd name="T51" fmla="*/ 606 h 1343"/>
                <a:gd name="T52" fmla="*/ 0 w 1353"/>
                <a:gd name="T53" fmla="*/ 672 h 1343"/>
                <a:gd name="T54" fmla="*/ 14 w 1353"/>
                <a:gd name="T55" fmla="*/ 808 h 1343"/>
                <a:gd name="T56" fmla="*/ 56 w 1353"/>
                <a:gd name="T57" fmla="*/ 937 h 1343"/>
                <a:gd name="T58" fmla="*/ 121 w 1353"/>
                <a:gd name="T59" fmla="*/ 1052 h 1343"/>
                <a:gd name="T60" fmla="*/ 204 w 1353"/>
                <a:gd name="T61" fmla="*/ 1151 h 1343"/>
                <a:gd name="T62" fmla="*/ 307 w 1353"/>
                <a:gd name="T63" fmla="*/ 1232 h 1343"/>
                <a:gd name="T64" fmla="*/ 419 w 1353"/>
                <a:gd name="T65" fmla="*/ 1291 h 1343"/>
                <a:gd name="T66" fmla="*/ 545 w 1353"/>
                <a:gd name="T67" fmla="*/ 1329 h 1343"/>
                <a:gd name="T68" fmla="*/ 678 w 1353"/>
                <a:gd name="T69" fmla="*/ 1343 h 1343"/>
                <a:gd name="T70" fmla="*/ 812 w 1353"/>
                <a:gd name="T71" fmla="*/ 1329 h 1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53" h="1343">
                  <a:moveTo>
                    <a:pt x="812" y="1329"/>
                  </a:moveTo>
                  <a:lnTo>
                    <a:pt x="942" y="1287"/>
                  </a:lnTo>
                  <a:lnTo>
                    <a:pt x="1059" y="1223"/>
                  </a:lnTo>
                  <a:lnTo>
                    <a:pt x="1158" y="1140"/>
                  </a:lnTo>
                  <a:lnTo>
                    <a:pt x="1240" y="1038"/>
                  </a:lnTo>
                  <a:lnTo>
                    <a:pt x="1300" y="925"/>
                  </a:lnTo>
                  <a:lnTo>
                    <a:pt x="1339" y="801"/>
                  </a:lnTo>
                  <a:lnTo>
                    <a:pt x="1353" y="670"/>
                  </a:lnTo>
                  <a:lnTo>
                    <a:pt x="1337" y="536"/>
                  </a:lnTo>
                  <a:lnTo>
                    <a:pt x="1297" y="407"/>
                  </a:lnTo>
                  <a:lnTo>
                    <a:pt x="1232" y="292"/>
                  </a:lnTo>
                  <a:lnTo>
                    <a:pt x="1149" y="193"/>
                  </a:lnTo>
                  <a:lnTo>
                    <a:pt x="1046" y="112"/>
                  </a:lnTo>
                  <a:lnTo>
                    <a:pt x="991" y="78"/>
                  </a:lnTo>
                  <a:lnTo>
                    <a:pt x="933" y="52"/>
                  </a:lnTo>
                  <a:lnTo>
                    <a:pt x="808" y="14"/>
                  </a:lnTo>
                  <a:lnTo>
                    <a:pt x="676" y="0"/>
                  </a:lnTo>
                  <a:lnTo>
                    <a:pt x="607" y="5"/>
                  </a:lnTo>
                  <a:lnTo>
                    <a:pt x="538" y="16"/>
                  </a:lnTo>
                  <a:lnTo>
                    <a:pt x="408" y="55"/>
                  </a:lnTo>
                  <a:lnTo>
                    <a:pt x="292" y="120"/>
                  </a:lnTo>
                  <a:lnTo>
                    <a:pt x="193" y="202"/>
                  </a:lnTo>
                  <a:lnTo>
                    <a:pt x="112" y="303"/>
                  </a:lnTo>
                  <a:lnTo>
                    <a:pt x="51" y="416"/>
                  </a:lnTo>
                  <a:lnTo>
                    <a:pt x="14" y="541"/>
                  </a:lnTo>
                  <a:lnTo>
                    <a:pt x="5" y="606"/>
                  </a:lnTo>
                  <a:lnTo>
                    <a:pt x="0" y="672"/>
                  </a:lnTo>
                  <a:lnTo>
                    <a:pt x="14" y="808"/>
                  </a:lnTo>
                  <a:lnTo>
                    <a:pt x="56" y="937"/>
                  </a:lnTo>
                  <a:lnTo>
                    <a:pt x="121" y="1052"/>
                  </a:lnTo>
                  <a:lnTo>
                    <a:pt x="204" y="1151"/>
                  </a:lnTo>
                  <a:lnTo>
                    <a:pt x="307" y="1232"/>
                  </a:lnTo>
                  <a:lnTo>
                    <a:pt x="419" y="1291"/>
                  </a:lnTo>
                  <a:lnTo>
                    <a:pt x="545" y="1329"/>
                  </a:lnTo>
                  <a:lnTo>
                    <a:pt x="678" y="1343"/>
                  </a:lnTo>
                  <a:lnTo>
                    <a:pt x="812" y="1329"/>
                  </a:lnTo>
                  <a:close/>
                </a:path>
              </a:pathLst>
            </a:custGeom>
            <a:solidFill>
              <a:srgbClr val="FFF2E6"/>
            </a:solidFill>
            <a:ln w="1651">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97" name="Freeform 1369"/>
            <p:cNvSpPr>
              <a:spLocks/>
            </p:cNvSpPr>
            <p:nvPr/>
          </p:nvSpPr>
          <p:spPr bwMode="auto">
            <a:xfrm>
              <a:off x="4896" y="3041"/>
              <a:ext cx="100" cy="115"/>
            </a:xfrm>
            <a:custGeom>
              <a:avLst/>
              <a:gdLst>
                <a:gd name="T0" fmla="*/ 906 w 1508"/>
                <a:gd name="T1" fmla="*/ 1479 h 1495"/>
                <a:gd name="T2" fmla="*/ 1052 w 1508"/>
                <a:gd name="T3" fmla="*/ 1432 h 1495"/>
                <a:gd name="T4" fmla="*/ 1182 w 1508"/>
                <a:gd name="T5" fmla="*/ 1361 h 1495"/>
                <a:gd name="T6" fmla="*/ 1293 w 1508"/>
                <a:gd name="T7" fmla="*/ 1266 h 1495"/>
                <a:gd name="T8" fmla="*/ 1384 w 1508"/>
                <a:gd name="T9" fmla="*/ 1156 h 1495"/>
                <a:gd name="T10" fmla="*/ 1452 w 1508"/>
                <a:gd name="T11" fmla="*/ 1029 h 1495"/>
                <a:gd name="T12" fmla="*/ 1493 w 1508"/>
                <a:gd name="T13" fmla="*/ 891 h 1495"/>
                <a:gd name="T14" fmla="*/ 1508 w 1508"/>
                <a:gd name="T15" fmla="*/ 746 h 1495"/>
                <a:gd name="T16" fmla="*/ 1491 w 1508"/>
                <a:gd name="T17" fmla="*/ 596 h 1495"/>
                <a:gd name="T18" fmla="*/ 1447 w 1508"/>
                <a:gd name="T19" fmla="*/ 451 h 1495"/>
                <a:gd name="T20" fmla="*/ 1374 w 1508"/>
                <a:gd name="T21" fmla="*/ 322 h 1495"/>
                <a:gd name="T22" fmla="*/ 1282 w 1508"/>
                <a:gd name="T23" fmla="*/ 211 h 1495"/>
                <a:gd name="T24" fmla="*/ 1228 w 1508"/>
                <a:gd name="T25" fmla="*/ 163 h 1495"/>
                <a:gd name="T26" fmla="*/ 1168 w 1508"/>
                <a:gd name="T27" fmla="*/ 122 h 1495"/>
                <a:gd name="T28" fmla="*/ 1108 w 1508"/>
                <a:gd name="T29" fmla="*/ 85 h 1495"/>
                <a:gd name="T30" fmla="*/ 1043 w 1508"/>
                <a:gd name="T31" fmla="*/ 55 h 1495"/>
                <a:gd name="T32" fmla="*/ 901 w 1508"/>
                <a:gd name="T33" fmla="*/ 14 h 1495"/>
                <a:gd name="T34" fmla="*/ 754 w 1508"/>
                <a:gd name="T35" fmla="*/ 0 h 1495"/>
                <a:gd name="T36" fmla="*/ 678 w 1508"/>
                <a:gd name="T37" fmla="*/ 5 h 1495"/>
                <a:gd name="T38" fmla="*/ 602 w 1508"/>
                <a:gd name="T39" fmla="*/ 16 h 1495"/>
                <a:gd name="T40" fmla="*/ 530 w 1508"/>
                <a:gd name="T41" fmla="*/ 34 h 1495"/>
                <a:gd name="T42" fmla="*/ 458 w 1508"/>
                <a:gd name="T43" fmla="*/ 60 h 1495"/>
                <a:gd name="T44" fmla="*/ 328 w 1508"/>
                <a:gd name="T45" fmla="*/ 131 h 1495"/>
                <a:gd name="T46" fmla="*/ 216 w 1508"/>
                <a:gd name="T47" fmla="*/ 223 h 1495"/>
                <a:gd name="T48" fmla="*/ 125 w 1508"/>
                <a:gd name="T49" fmla="*/ 336 h 1495"/>
                <a:gd name="T50" fmla="*/ 58 w 1508"/>
                <a:gd name="T51" fmla="*/ 462 h 1495"/>
                <a:gd name="T52" fmla="*/ 35 w 1508"/>
                <a:gd name="T53" fmla="*/ 530 h 1495"/>
                <a:gd name="T54" fmla="*/ 17 w 1508"/>
                <a:gd name="T55" fmla="*/ 601 h 1495"/>
                <a:gd name="T56" fmla="*/ 6 w 1508"/>
                <a:gd name="T57" fmla="*/ 672 h 1495"/>
                <a:gd name="T58" fmla="*/ 0 w 1508"/>
                <a:gd name="T59" fmla="*/ 746 h 1495"/>
                <a:gd name="T60" fmla="*/ 17 w 1508"/>
                <a:gd name="T61" fmla="*/ 898 h 1495"/>
                <a:gd name="T62" fmla="*/ 63 w 1508"/>
                <a:gd name="T63" fmla="*/ 1041 h 1495"/>
                <a:gd name="T64" fmla="*/ 136 w 1508"/>
                <a:gd name="T65" fmla="*/ 1170 h 1495"/>
                <a:gd name="T66" fmla="*/ 230 w 1508"/>
                <a:gd name="T67" fmla="*/ 1280 h 1495"/>
                <a:gd name="T68" fmla="*/ 342 w 1508"/>
                <a:gd name="T69" fmla="*/ 1370 h 1495"/>
                <a:gd name="T70" fmla="*/ 469 w 1508"/>
                <a:gd name="T71" fmla="*/ 1438 h 1495"/>
                <a:gd name="T72" fmla="*/ 609 w 1508"/>
                <a:gd name="T73" fmla="*/ 1479 h 1495"/>
                <a:gd name="T74" fmla="*/ 754 w 1508"/>
                <a:gd name="T75" fmla="*/ 1495 h 1495"/>
                <a:gd name="T76" fmla="*/ 906 w 1508"/>
                <a:gd name="T77" fmla="*/ 1479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08" h="1495">
                  <a:moveTo>
                    <a:pt x="906" y="1479"/>
                  </a:moveTo>
                  <a:lnTo>
                    <a:pt x="1052" y="1432"/>
                  </a:lnTo>
                  <a:lnTo>
                    <a:pt x="1182" y="1361"/>
                  </a:lnTo>
                  <a:lnTo>
                    <a:pt x="1293" y="1266"/>
                  </a:lnTo>
                  <a:lnTo>
                    <a:pt x="1384" y="1156"/>
                  </a:lnTo>
                  <a:lnTo>
                    <a:pt x="1452" y="1029"/>
                  </a:lnTo>
                  <a:lnTo>
                    <a:pt x="1493" y="891"/>
                  </a:lnTo>
                  <a:lnTo>
                    <a:pt x="1508" y="746"/>
                  </a:lnTo>
                  <a:lnTo>
                    <a:pt x="1491" y="596"/>
                  </a:lnTo>
                  <a:lnTo>
                    <a:pt x="1447" y="451"/>
                  </a:lnTo>
                  <a:lnTo>
                    <a:pt x="1374" y="322"/>
                  </a:lnTo>
                  <a:lnTo>
                    <a:pt x="1282" y="211"/>
                  </a:lnTo>
                  <a:lnTo>
                    <a:pt x="1228" y="163"/>
                  </a:lnTo>
                  <a:lnTo>
                    <a:pt x="1168" y="122"/>
                  </a:lnTo>
                  <a:lnTo>
                    <a:pt x="1108" y="85"/>
                  </a:lnTo>
                  <a:lnTo>
                    <a:pt x="1043" y="55"/>
                  </a:lnTo>
                  <a:lnTo>
                    <a:pt x="901" y="14"/>
                  </a:lnTo>
                  <a:lnTo>
                    <a:pt x="754" y="0"/>
                  </a:lnTo>
                  <a:lnTo>
                    <a:pt x="678" y="5"/>
                  </a:lnTo>
                  <a:lnTo>
                    <a:pt x="602" y="16"/>
                  </a:lnTo>
                  <a:lnTo>
                    <a:pt x="530" y="34"/>
                  </a:lnTo>
                  <a:lnTo>
                    <a:pt x="458" y="60"/>
                  </a:lnTo>
                  <a:lnTo>
                    <a:pt x="328" y="131"/>
                  </a:lnTo>
                  <a:lnTo>
                    <a:pt x="216" y="223"/>
                  </a:lnTo>
                  <a:lnTo>
                    <a:pt x="125" y="336"/>
                  </a:lnTo>
                  <a:lnTo>
                    <a:pt x="58" y="462"/>
                  </a:lnTo>
                  <a:lnTo>
                    <a:pt x="35" y="530"/>
                  </a:lnTo>
                  <a:lnTo>
                    <a:pt x="17" y="601"/>
                  </a:lnTo>
                  <a:lnTo>
                    <a:pt x="6" y="672"/>
                  </a:lnTo>
                  <a:lnTo>
                    <a:pt x="0" y="746"/>
                  </a:lnTo>
                  <a:lnTo>
                    <a:pt x="17" y="898"/>
                  </a:lnTo>
                  <a:lnTo>
                    <a:pt x="63" y="1041"/>
                  </a:lnTo>
                  <a:lnTo>
                    <a:pt x="136" y="1170"/>
                  </a:lnTo>
                  <a:lnTo>
                    <a:pt x="230" y="1280"/>
                  </a:lnTo>
                  <a:lnTo>
                    <a:pt x="342" y="1370"/>
                  </a:lnTo>
                  <a:lnTo>
                    <a:pt x="469" y="1438"/>
                  </a:lnTo>
                  <a:lnTo>
                    <a:pt x="609" y="1479"/>
                  </a:lnTo>
                  <a:lnTo>
                    <a:pt x="754" y="1495"/>
                  </a:lnTo>
                  <a:lnTo>
                    <a:pt x="906" y="1479"/>
                  </a:lnTo>
                  <a:close/>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98" name="Freeform 1370"/>
            <p:cNvSpPr>
              <a:spLocks/>
            </p:cNvSpPr>
            <p:nvPr/>
          </p:nvSpPr>
          <p:spPr bwMode="auto">
            <a:xfrm>
              <a:off x="4926" y="3170"/>
              <a:ext cx="86" cy="99"/>
            </a:xfrm>
            <a:custGeom>
              <a:avLst/>
              <a:gdLst>
                <a:gd name="T0" fmla="*/ 130 w 1292"/>
                <a:gd name="T1" fmla="*/ 1071 h 1287"/>
                <a:gd name="T2" fmla="*/ 4 w 1292"/>
                <a:gd name="T3" fmla="*/ 470 h 1287"/>
                <a:gd name="T4" fmla="*/ 2 w 1292"/>
                <a:gd name="T5" fmla="*/ 454 h 1287"/>
                <a:gd name="T6" fmla="*/ 0 w 1292"/>
                <a:gd name="T7" fmla="*/ 390 h 1287"/>
                <a:gd name="T8" fmla="*/ 23 w 1292"/>
                <a:gd name="T9" fmla="*/ 327 h 1287"/>
                <a:gd name="T10" fmla="*/ 65 w 1292"/>
                <a:gd name="T11" fmla="*/ 263 h 1287"/>
                <a:gd name="T12" fmla="*/ 125 w 1292"/>
                <a:gd name="T13" fmla="*/ 205 h 1287"/>
                <a:gd name="T14" fmla="*/ 204 w 1292"/>
                <a:gd name="T15" fmla="*/ 148 h 1287"/>
                <a:gd name="T16" fmla="*/ 294 w 1292"/>
                <a:gd name="T17" fmla="*/ 99 h 1287"/>
                <a:gd name="T18" fmla="*/ 399 w 1292"/>
                <a:gd name="T19" fmla="*/ 58 h 1287"/>
                <a:gd name="T20" fmla="*/ 513 w 1292"/>
                <a:gd name="T21" fmla="*/ 28 h 1287"/>
                <a:gd name="T22" fmla="*/ 631 w 1292"/>
                <a:gd name="T23" fmla="*/ 7 h 1287"/>
                <a:gd name="T24" fmla="*/ 745 w 1292"/>
                <a:gd name="T25" fmla="*/ 0 h 1287"/>
                <a:gd name="T26" fmla="*/ 849 w 1292"/>
                <a:gd name="T27" fmla="*/ 7 h 1287"/>
                <a:gd name="T28" fmla="*/ 942 w 1292"/>
                <a:gd name="T29" fmla="*/ 26 h 1287"/>
                <a:gd name="T30" fmla="*/ 1023 w 1292"/>
                <a:gd name="T31" fmla="*/ 53 h 1287"/>
                <a:gd name="T32" fmla="*/ 1088 w 1292"/>
                <a:gd name="T33" fmla="*/ 92 h 1287"/>
                <a:gd name="T34" fmla="*/ 1135 w 1292"/>
                <a:gd name="T35" fmla="*/ 143 h 1287"/>
                <a:gd name="T36" fmla="*/ 1160 w 1292"/>
                <a:gd name="T37" fmla="*/ 200 h 1287"/>
                <a:gd name="T38" fmla="*/ 1162 w 1292"/>
                <a:gd name="T39" fmla="*/ 219 h 1287"/>
                <a:gd name="T40" fmla="*/ 1292 w 1292"/>
                <a:gd name="T41" fmla="*/ 838 h 1287"/>
                <a:gd name="T42" fmla="*/ 1288 w 1292"/>
                <a:gd name="T43" fmla="*/ 836 h 1287"/>
                <a:gd name="T44" fmla="*/ 1290 w 1292"/>
                <a:gd name="T45" fmla="*/ 898 h 1287"/>
                <a:gd name="T46" fmla="*/ 1269 w 1292"/>
                <a:gd name="T47" fmla="*/ 963 h 1287"/>
                <a:gd name="T48" fmla="*/ 1227 w 1292"/>
                <a:gd name="T49" fmla="*/ 1025 h 1287"/>
                <a:gd name="T50" fmla="*/ 1167 w 1292"/>
                <a:gd name="T51" fmla="*/ 1085 h 1287"/>
                <a:gd name="T52" fmla="*/ 1091 w 1292"/>
                <a:gd name="T53" fmla="*/ 1140 h 1287"/>
                <a:gd name="T54" fmla="*/ 998 w 1292"/>
                <a:gd name="T55" fmla="*/ 1190 h 1287"/>
                <a:gd name="T56" fmla="*/ 893 w 1292"/>
                <a:gd name="T57" fmla="*/ 1230 h 1287"/>
                <a:gd name="T58" fmla="*/ 777 w 1292"/>
                <a:gd name="T59" fmla="*/ 1262 h 1287"/>
                <a:gd name="T60" fmla="*/ 547 w 1292"/>
                <a:gd name="T61" fmla="*/ 1287 h 1287"/>
                <a:gd name="T62" fmla="*/ 443 w 1292"/>
                <a:gd name="T63" fmla="*/ 1283 h 1287"/>
                <a:gd name="T64" fmla="*/ 348 w 1292"/>
                <a:gd name="T65" fmla="*/ 1265 h 1287"/>
                <a:gd name="T66" fmla="*/ 269 w 1292"/>
                <a:gd name="T67" fmla="*/ 1235 h 1287"/>
                <a:gd name="T68" fmla="*/ 204 w 1292"/>
                <a:gd name="T69" fmla="*/ 1195 h 1287"/>
                <a:gd name="T70" fmla="*/ 157 w 1292"/>
                <a:gd name="T71" fmla="*/ 1147 h 1287"/>
                <a:gd name="T72" fmla="*/ 132 w 1292"/>
                <a:gd name="T73" fmla="*/ 1090 h 1287"/>
                <a:gd name="T74" fmla="*/ 130 w 1292"/>
                <a:gd name="T75" fmla="*/ 1071 h 1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92" h="1287">
                  <a:moveTo>
                    <a:pt x="130" y="1071"/>
                  </a:moveTo>
                  <a:lnTo>
                    <a:pt x="4" y="470"/>
                  </a:lnTo>
                  <a:lnTo>
                    <a:pt x="2" y="454"/>
                  </a:lnTo>
                  <a:lnTo>
                    <a:pt x="0" y="390"/>
                  </a:lnTo>
                  <a:lnTo>
                    <a:pt x="23" y="327"/>
                  </a:lnTo>
                  <a:lnTo>
                    <a:pt x="65" y="263"/>
                  </a:lnTo>
                  <a:lnTo>
                    <a:pt x="125" y="205"/>
                  </a:lnTo>
                  <a:lnTo>
                    <a:pt x="204" y="148"/>
                  </a:lnTo>
                  <a:lnTo>
                    <a:pt x="294" y="99"/>
                  </a:lnTo>
                  <a:lnTo>
                    <a:pt x="399" y="58"/>
                  </a:lnTo>
                  <a:lnTo>
                    <a:pt x="513" y="28"/>
                  </a:lnTo>
                  <a:lnTo>
                    <a:pt x="631" y="7"/>
                  </a:lnTo>
                  <a:lnTo>
                    <a:pt x="745" y="0"/>
                  </a:lnTo>
                  <a:lnTo>
                    <a:pt x="849" y="7"/>
                  </a:lnTo>
                  <a:lnTo>
                    <a:pt x="942" y="26"/>
                  </a:lnTo>
                  <a:lnTo>
                    <a:pt x="1023" y="53"/>
                  </a:lnTo>
                  <a:lnTo>
                    <a:pt x="1088" y="92"/>
                  </a:lnTo>
                  <a:lnTo>
                    <a:pt x="1135" y="143"/>
                  </a:lnTo>
                  <a:lnTo>
                    <a:pt x="1160" y="200"/>
                  </a:lnTo>
                  <a:lnTo>
                    <a:pt x="1162" y="219"/>
                  </a:lnTo>
                  <a:lnTo>
                    <a:pt x="1292" y="838"/>
                  </a:lnTo>
                  <a:lnTo>
                    <a:pt x="1288" y="836"/>
                  </a:lnTo>
                  <a:lnTo>
                    <a:pt x="1290" y="898"/>
                  </a:lnTo>
                  <a:lnTo>
                    <a:pt x="1269" y="963"/>
                  </a:lnTo>
                  <a:lnTo>
                    <a:pt x="1227" y="1025"/>
                  </a:lnTo>
                  <a:lnTo>
                    <a:pt x="1167" y="1085"/>
                  </a:lnTo>
                  <a:lnTo>
                    <a:pt x="1091" y="1140"/>
                  </a:lnTo>
                  <a:lnTo>
                    <a:pt x="998" y="1190"/>
                  </a:lnTo>
                  <a:lnTo>
                    <a:pt x="893" y="1230"/>
                  </a:lnTo>
                  <a:lnTo>
                    <a:pt x="777" y="1262"/>
                  </a:lnTo>
                  <a:lnTo>
                    <a:pt x="547" y="1287"/>
                  </a:lnTo>
                  <a:lnTo>
                    <a:pt x="443" y="1283"/>
                  </a:lnTo>
                  <a:lnTo>
                    <a:pt x="348" y="1265"/>
                  </a:lnTo>
                  <a:lnTo>
                    <a:pt x="269" y="1235"/>
                  </a:lnTo>
                  <a:lnTo>
                    <a:pt x="204" y="1195"/>
                  </a:lnTo>
                  <a:lnTo>
                    <a:pt x="157" y="1147"/>
                  </a:lnTo>
                  <a:lnTo>
                    <a:pt x="132" y="1090"/>
                  </a:lnTo>
                  <a:lnTo>
                    <a:pt x="130" y="1071"/>
                  </a:lnTo>
                  <a:close/>
                </a:path>
              </a:pathLst>
            </a:custGeom>
            <a:solidFill>
              <a:srgbClr val="4D6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899" name="Freeform 1371"/>
            <p:cNvSpPr>
              <a:spLocks/>
            </p:cNvSpPr>
            <p:nvPr/>
          </p:nvSpPr>
          <p:spPr bwMode="auto">
            <a:xfrm>
              <a:off x="4960" y="3172"/>
              <a:ext cx="51" cy="91"/>
            </a:xfrm>
            <a:custGeom>
              <a:avLst/>
              <a:gdLst>
                <a:gd name="T0" fmla="*/ 0 w 763"/>
                <a:gd name="T1" fmla="*/ 25 h 1193"/>
                <a:gd name="T2" fmla="*/ 116 w 763"/>
                <a:gd name="T3" fmla="*/ 5 h 1193"/>
                <a:gd name="T4" fmla="*/ 227 w 763"/>
                <a:gd name="T5" fmla="*/ 0 h 1193"/>
                <a:gd name="T6" fmla="*/ 329 w 763"/>
                <a:gd name="T7" fmla="*/ 5 h 1193"/>
                <a:gd name="T8" fmla="*/ 420 w 763"/>
                <a:gd name="T9" fmla="*/ 23 h 1193"/>
                <a:gd name="T10" fmla="*/ 499 w 763"/>
                <a:gd name="T11" fmla="*/ 50 h 1193"/>
                <a:gd name="T12" fmla="*/ 562 w 763"/>
                <a:gd name="T13" fmla="*/ 89 h 1193"/>
                <a:gd name="T14" fmla="*/ 608 w 763"/>
                <a:gd name="T15" fmla="*/ 138 h 1193"/>
                <a:gd name="T16" fmla="*/ 631 w 763"/>
                <a:gd name="T17" fmla="*/ 195 h 1193"/>
                <a:gd name="T18" fmla="*/ 636 w 763"/>
                <a:gd name="T19" fmla="*/ 214 h 1193"/>
                <a:gd name="T20" fmla="*/ 763 w 763"/>
                <a:gd name="T21" fmla="*/ 819 h 1193"/>
                <a:gd name="T22" fmla="*/ 759 w 763"/>
                <a:gd name="T23" fmla="*/ 817 h 1193"/>
                <a:gd name="T24" fmla="*/ 763 w 763"/>
                <a:gd name="T25" fmla="*/ 875 h 1193"/>
                <a:gd name="T26" fmla="*/ 745 w 763"/>
                <a:gd name="T27" fmla="*/ 934 h 1193"/>
                <a:gd name="T28" fmla="*/ 707 w 763"/>
                <a:gd name="T29" fmla="*/ 988 h 1193"/>
                <a:gd name="T30" fmla="*/ 652 w 763"/>
                <a:gd name="T31" fmla="*/ 1038 h 1193"/>
                <a:gd name="T32" fmla="*/ 494 w 763"/>
                <a:gd name="T33" fmla="*/ 1128 h 1193"/>
                <a:gd name="T34" fmla="*/ 280 w 763"/>
                <a:gd name="T35" fmla="*/ 1193 h 1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3" h="1193">
                  <a:moveTo>
                    <a:pt x="0" y="25"/>
                  </a:moveTo>
                  <a:lnTo>
                    <a:pt x="116" y="5"/>
                  </a:lnTo>
                  <a:lnTo>
                    <a:pt x="227" y="0"/>
                  </a:lnTo>
                  <a:lnTo>
                    <a:pt x="329" y="5"/>
                  </a:lnTo>
                  <a:lnTo>
                    <a:pt x="420" y="23"/>
                  </a:lnTo>
                  <a:lnTo>
                    <a:pt x="499" y="50"/>
                  </a:lnTo>
                  <a:lnTo>
                    <a:pt x="562" y="89"/>
                  </a:lnTo>
                  <a:lnTo>
                    <a:pt x="608" y="138"/>
                  </a:lnTo>
                  <a:lnTo>
                    <a:pt x="631" y="195"/>
                  </a:lnTo>
                  <a:lnTo>
                    <a:pt x="636" y="214"/>
                  </a:lnTo>
                  <a:lnTo>
                    <a:pt x="763" y="819"/>
                  </a:lnTo>
                  <a:lnTo>
                    <a:pt x="759" y="817"/>
                  </a:lnTo>
                  <a:lnTo>
                    <a:pt x="763" y="875"/>
                  </a:lnTo>
                  <a:lnTo>
                    <a:pt x="745" y="934"/>
                  </a:lnTo>
                  <a:lnTo>
                    <a:pt x="707" y="988"/>
                  </a:lnTo>
                  <a:lnTo>
                    <a:pt x="652" y="1038"/>
                  </a:lnTo>
                  <a:lnTo>
                    <a:pt x="494" y="1128"/>
                  </a:lnTo>
                  <a:lnTo>
                    <a:pt x="280" y="1193"/>
                  </a:lnTo>
                </a:path>
              </a:pathLst>
            </a:custGeom>
            <a:noFill/>
            <a:ln w="6350">
              <a:solidFill>
                <a:srgbClr val="1A4D1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00" name="Freeform 1372"/>
            <p:cNvSpPr>
              <a:spLocks/>
            </p:cNvSpPr>
            <p:nvPr/>
          </p:nvSpPr>
          <p:spPr bwMode="auto">
            <a:xfrm>
              <a:off x="4959" y="3172"/>
              <a:ext cx="47" cy="92"/>
            </a:xfrm>
            <a:custGeom>
              <a:avLst/>
              <a:gdLst>
                <a:gd name="T0" fmla="*/ 0 w 710"/>
                <a:gd name="T1" fmla="*/ 20 h 1189"/>
                <a:gd name="T2" fmla="*/ 103 w 710"/>
                <a:gd name="T3" fmla="*/ 4 h 1189"/>
                <a:gd name="T4" fmla="*/ 204 w 710"/>
                <a:gd name="T5" fmla="*/ 0 h 1189"/>
                <a:gd name="T6" fmla="*/ 296 w 710"/>
                <a:gd name="T7" fmla="*/ 9 h 1189"/>
                <a:gd name="T8" fmla="*/ 380 w 710"/>
                <a:gd name="T9" fmla="*/ 27 h 1189"/>
                <a:gd name="T10" fmla="*/ 452 w 710"/>
                <a:gd name="T11" fmla="*/ 57 h 1189"/>
                <a:gd name="T12" fmla="*/ 510 w 710"/>
                <a:gd name="T13" fmla="*/ 97 h 1189"/>
                <a:gd name="T14" fmla="*/ 555 w 710"/>
                <a:gd name="T15" fmla="*/ 143 h 1189"/>
                <a:gd name="T16" fmla="*/ 577 w 710"/>
                <a:gd name="T17" fmla="*/ 200 h 1189"/>
                <a:gd name="T18" fmla="*/ 591 w 710"/>
                <a:gd name="T19" fmla="*/ 271 h 1189"/>
                <a:gd name="T20" fmla="*/ 707 w 710"/>
                <a:gd name="T21" fmla="*/ 825 h 1189"/>
                <a:gd name="T22" fmla="*/ 705 w 710"/>
                <a:gd name="T23" fmla="*/ 832 h 1189"/>
                <a:gd name="T24" fmla="*/ 710 w 710"/>
                <a:gd name="T25" fmla="*/ 889 h 1189"/>
                <a:gd name="T26" fmla="*/ 694 w 710"/>
                <a:gd name="T27" fmla="*/ 947 h 1189"/>
                <a:gd name="T28" fmla="*/ 663 w 710"/>
                <a:gd name="T29" fmla="*/ 999 h 1189"/>
                <a:gd name="T30" fmla="*/ 612 w 710"/>
                <a:gd name="T31" fmla="*/ 1047 h 1189"/>
                <a:gd name="T32" fmla="*/ 549 w 710"/>
                <a:gd name="T33" fmla="*/ 1092 h 1189"/>
                <a:gd name="T34" fmla="*/ 470 w 710"/>
                <a:gd name="T35" fmla="*/ 1128 h 1189"/>
                <a:gd name="T36" fmla="*/ 278 w 710"/>
                <a:gd name="T37" fmla="*/ 1189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10" h="1189">
                  <a:moveTo>
                    <a:pt x="0" y="20"/>
                  </a:moveTo>
                  <a:lnTo>
                    <a:pt x="103" y="4"/>
                  </a:lnTo>
                  <a:lnTo>
                    <a:pt x="204" y="0"/>
                  </a:lnTo>
                  <a:lnTo>
                    <a:pt x="296" y="9"/>
                  </a:lnTo>
                  <a:lnTo>
                    <a:pt x="380" y="27"/>
                  </a:lnTo>
                  <a:lnTo>
                    <a:pt x="452" y="57"/>
                  </a:lnTo>
                  <a:lnTo>
                    <a:pt x="510" y="97"/>
                  </a:lnTo>
                  <a:lnTo>
                    <a:pt x="555" y="143"/>
                  </a:lnTo>
                  <a:lnTo>
                    <a:pt x="577" y="200"/>
                  </a:lnTo>
                  <a:lnTo>
                    <a:pt x="591" y="271"/>
                  </a:lnTo>
                  <a:lnTo>
                    <a:pt x="707" y="825"/>
                  </a:lnTo>
                  <a:lnTo>
                    <a:pt x="705" y="832"/>
                  </a:lnTo>
                  <a:lnTo>
                    <a:pt x="710" y="889"/>
                  </a:lnTo>
                  <a:lnTo>
                    <a:pt x="694" y="947"/>
                  </a:lnTo>
                  <a:lnTo>
                    <a:pt x="663" y="999"/>
                  </a:lnTo>
                  <a:lnTo>
                    <a:pt x="612" y="1047"/>
                  </a:lnTo>
                  <a:lnTo>
                    <a:pt x="549" y="1092"/>
                  </a:lnTo>
                  <a:lnTo>
                    <a:pt x="470" y="1128"/>
                  </a:lnTo>
                  <a:lnTo>
                    <a:pt x="278" y="1189"/>
                  </a:lnTo>
                </a:path>
              </a:pathLst>
            </a:custGeom>
            <a:noFill/>
            <a:ln w="6350">
              <a:solidFill>
                <a:srgbClr val="1F4F1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01" name="Freeform 1373"/>
            <p:cNvSpPr>
              <a:spLocks/>
            </p:cNvSpPr>
            <p:nvPr/>
          </p:nvSpPr>
          <p:spPr bwMode="auto">
            <a:xfrm>
              <a:off x="4959" y="3173"/>
              <a:ext cx="43" cy="91"/>
            </a:xfrm>
            <a:custGeom>
              <a:avLst/>
              <a:gdLst>
                <a:gd name="T0" fmla="*/ 0 w 656"/>
                <a:gd name="T1" fmla="*/ 16 h 1182"/>
                <a:gd name="T2" fmla="*/ 94 w 656"/>
                <a:gd name="T3" fmla="*/ 2 h 1182"/>
                <a:gd name="T4" fmla="*/ 182 w 656"/>
                <a:gd name="T5" fmla="*/ 0 h 1182"/>
                <a:gd name="T6" fmla="*/ 266 w 656"/>
                <a:gd name="T7" fmla="*/ 9 h 1182"/>
                <a:gd name="T8" fmla="*/ 341 w 656"/>
                <a:gd name="T9" fmla="*/ 27 h 1182"/>
                <a:gd name="T10" fmla="*/ 405 w 656"/>
                <a:gd name="T11" fmla="*/ 57 h 1182"/>
                <a:gd name="T12" fmla="*/ 459 w 656"/>
                <a:gd name="T13" fmla="*/ 97 h 1182"/>
                <a:gd name="T14" fmla="*/ 496 w 656"/>
                <a:gd name="T15" fmla="*/ 145 h 1182"/>
                <a:gd name="T16" fmla="*/ 519 w 656"/>
                <a:gd name="T17" fmla="*/ 202 h 1182"/>
                <a:gd name="T18" fmla="*/ 545 w 656"/>
                <a:gd name="T19" fmla="*/ 330 h 1182"/>
                <a:gd name="T20" fmla="*/ 649 w 656"/>
                <a:gd name="T21" fmla="*/ 827 h 1182"/>
                <a:gd name="T22" fmla="*/ 652 w 656"/>
                <a:gd name="T23" fmla="*/ 843 h 1182"/>
                <a:gd name="T24" fmla="*/ 656 w 656"/>
                <a:gd name="T25" fmla="*/ 900 h 1182"/>
                <a:gd name="T26" fmla="*/ 645 w 656"/>
                <a:gd name="T27" fmla="*/ 954 h 1182"/>
                <a:gd name="T28" fmla="*/ 616 w 656"/>
                <a:gd name="T29" fmla="*/ 1004 h 1182"/>
                <a:gd name="T30" fmla="*/ 573 w 656"/>
                <a:gd name="T31" fmla="*/ 1051 h 1182"/>
                <a:gd name="T32" fmla="*/ 517 w 656"/>
                <a:gd name="T33" fmla="*/ 1092 h 1182"/>
                <a:gd name="T34" fmla="*/ 445 w 656"/>
                <a:gd name="T35" fmla="*/ 1126 h 1182"/>
                <a:gd name="T36" fmla="*/ 273 w 656"/>
                <a:gd name="T37" fmla="*/ 1182 h 1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6" h="1182">
                  <a:moveTo>
                    <a:pt x="0" y="16"/>
                  </a:moveTo>
                  <a:lnTo>
                    <a:pt x="94" y="2"/>
                  </a:lnTo>
                  <a:lnTo>
                    <a:pt x="182" y="0"/>
                  </a:lnTo>
                  <a:lnTo>
                    <a:pt x="266" y="9"/>
                  </a:lnTo>
                  <a:lnTo>
                    <a:pt x="341" y="27"/>
                  </a:lnTo>
                  <a:lnTo>
                    <a:pt x="405" y="57"/>
                  </a:lnTo>
                  <a:lnTo>
                    <a:pt x="459" y="97"/>
                  </a:lnTo>
                  <a:lnTo>
                    <a:pt x="496" y="145"/>
                  </a:lnTo>
                  <a:lnTo>
                    <a:pt x="519" y="202"/>
                  </a:lnTo>
                  <a:lnTo>
                    <a:pt x="545" y="330"/>
                  </a:lnTo>
                  <a:lnTo>
                    <a:pt x="649" y="827"/>
                  </a:lnTo>
                  <a:lnTo>
                    <a:pt x="652" y="843"/>
                  </a:lnTo>
                  <a:lnTo>
                    <a:pt x="656" y="900"/>
                  </a:lnTo>
                  <a:lnTo>
                    <a:pt x="645" y="954"/>
                  </a:lnTo>
                  <a:lnTo>
                    <a:pt x="616" y="1004"/>
                  </a:lnTo>
                  <a:lnTo>
                    <a:pt x="573" y="1051"/>
                  </a:lnTo>
                  <a:lnTo>
                    <a:pt x="517" y="1092"/>
                  </a:lnTo>
                  <a:lnTo>
                    <a:pt x="445" y="1126"/>
                  </a:lnTo>
                  <a:lnTo>
                    <a:pt x="273" y="1182"/>
                  </a:lnTo>
                </a:path>
              </a:pathLst>
            </a:custGeom>
            <a:noFill/>
            <a:ln w="6350">
              <a:solidFill>
                <a:srgbClr val="245224"/>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02" name="Freeform 1374"/>
            <p:cNvSpPr>
              <a:spLocks/>
            </p:cNvSpPr>
            <p:nvPr/>
          </p:nvSpPr>
          <p:spPr bwMode="auto">
            <a:xfrm>
              <a:off x="4958" y="3173"/>
              <a:ext cx="40" cy="91"/>
            </a:xfrm>
            <a:custGeom>
              <a:avLst/>
              <a:gdLst>
                <a:gd name="T0" fmla="*/ 0 w 604"/>
                <a:gd name="T1" fmla="*/ 13 h 1179"/>
                <a:gd name="T2" fmla="*/ 84 w 604"/>
                <a:gd name="T3" fmla="*/ 0 h 1179"/>
                <a:gd name="T4" fmla="*/ 162 w 604"/>
                <a:gd name="T5" fmla="*/ 0 h 1179"/>
                <a:gd name="T6" fmla="*/ 237 w 604"/>
                <a:gd name="T7" fmla="*/ 11 h 1179"/>
                <a:gd name="T8" fmla="*/ 302 w 604"/>
                <a:gd name="T9" fmla="*/ 34 h 1179"/>
                <a:gd name="T10" fmla="*/ 360 w 604"/>
                <a:gd name="T11" fmla="*/ 64 h 1179"/>
                <a:gd name="T12" fmla="*/ 409 w 604"/>
                <a:gd name="T13" fmla="*/ 106 h 1179"/>
                <a:gd name="T14" fmla="*/ 443 w 604"/>
                <a:gd name="T15" fmla="*/ 154 h 1179"/>
                <a:gd name="T16" fmla="*/ 464 w 604"/>
                <a:gd name="T17" fmla="*/ 212 h 1179"/>
                <a:gd name="T18" fmla="*/ 501 w 604"/>
                <a:gd name="T19" fmla="*/ 391 h 1179"/>
                <a:gd name="T20" fmla="*/ 594 w 604"/>
                <a:gd name="T21" fmla="*/ 834 h 1179"/>
                <a:gd name="T22" fmla="*/ 599 w 604"/>
                <a:gd name="T23" fmla="*/ 859 h 1179"/>
                <a:gd name="T24" fmla="*/ 604 w 604"/>
                <a:gd name="T25" fmla="*/ 916 h 1179"/>
                <a:gd name="T26" fmla="*/ 594 w 604"/>
                <a:gd name="T27" fmla="*/ 969 h 1179"/>
                <a:gd name="T28" fmla="*/ 572 w 604"/>
                <a:gd name="T29" fmla="*/ 1015 h 1179"/>
                <a:gd name="T30" fmla="*/ 534 w 604"/>
                <a:gd name="T31" fmla="*/ 1059 h 1179"/>
                <a:gd name="T32" fmla="*/ 425 w 604"/>
                <a:gd name="T33" fmla="*/ 1130 h 1179"/>
                <a:gd name="T34" fmla="*/ 272 w 604"/>
                <a:gd name="T35" fmla="*/ 1179 h 1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4" h="1179">
                  <a:moveTo>
                    <a:pt x="0" y="13"/>
                  </a:moveTo>
                  <a:lnTo>
                    <a:pt x="84" y="0"/>
                  </a:lnTo>
                  <a:lnTo>
                    <a:pt x="162" y="0"/>
                  </a:lnTo>
                  <a:lnTo>
                    <a:pt x="237" y="11"/>
                  </a:lnTo>
                  <a:lnTo>
                    <a:pt x="302" y="34"/>
                  </a:lnTo>
                  <a:lnTo>
                    <a:pt x="360" y="64"/>
                  </a:lnTo>
                  <a:lnTo>
                    <a:pt x="409" y="106"/>
                  </a:lnTo>
                  <a:lnTo>
                    <a:pt x="443" y="154"/>
                  </a:lnTo>
                  <a:lnTo>
                    <a:pt x="464" y="212"/>
                  </a:lnTo>
                  <a:lnTo>
                    <a:pt x="501" y="391"/>
                  </a:lnTo>
                  <a:lnTo>
                    <a:pt x="594" y="834"/>
                  </a:lnTo>
                  <a:lnTo>
                    <a:pt x="599" y="859"/>
                  </a:lnTo>
                  <a:lnTo>
                    <a:pt x="604" y="916"/>
                  </a:lnTo>
                  <a:lnTo>
                    <a:pt x="594" y="969"/>
                  </a:lnTo>
                  <a:lnTo>
                    <a:pt x="572" y="1015"/>
                  </a:lnTo>
                  <a:lnTo>
                    <a:pt x="534" y="1059"/>
                  </a:lnTo>
                  <a:lnTo>
                    <a:pt x="425" y="1130"/>
                  </a:lnTo>
                  <a:lnTo>
                    <a:pt x="272" y="1179"/>
                  </a:lnTo>
                </a:path>
              </a:pathLst>
            </a:custGeom>
            <a:noFill/>
            <a:ln w="7938">
              <a:solidFill>
                <a:srgbClr val="29542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03" name="Freeform 1375"/>
            <p:cNvSpPr>
              <a:spLocks/>
            </p:cNvSpPr>
            <p:nvPr/>
          </p:nvSpPr>
          <p:spPr bwMode="auto">
            <a:xfrm>
              <a:off x="4958" y="3174"/>
              <a:ext cx="36" cy="90"/>
            </a:xfrm>
            <a:custGeom>
              <a:avLst/>
              <a:gdLst>
                <a:gd name="T0" fmla="*/ 0 w 552"/>
                <a:gd name="T1" fmla="*/ 10 h 1175"/>
                <a:gd name="T2" fmla="*/ 72 w 552"/>
                <a:gd name="T3" fmla="*/ 0 h 1175"/>
                <a:gd name="T4" fmla="*/ 142 w 552"/>
                <a:gd name="T5" fmla="*/ 3 h 1175"/>
                <a:gd name="T6" fmla="*/ 207 w 552"/>
                <a:gd name="T7" fmla="*/ 16 h 1175"/>
                <a:gd name="T8" fmla="*/ 262 w 552"/>
                <a:gd name="T9" fmla="*/ 39 h 1175"/>
                <a:gd name="T10" fmla="*/ 313 w 552"/>
                <a:gd name="T11" fmla="*/ 71 h 1175"/>
                <a:gd name="T12" fmla="*/ 355 w 552"/>
                <a:gd name="T13" fmla="*/ 111 h 1175"/>
                <a:gd name="T14" fmla="*/ 387 w 552"/>
                <a:gd name="T15" fmla="*/ 159 h 1175"/>
                <a:gd name="T16" fmla="*/ 406 w 552"/>
                <a:gd name="T17" fmla="*/ 217 h 1175"/>
                <a:gd name="T18" fmla="*/ 455 w 552"/>
                <a:gd name="T19" fmla="*/ 452 h 1175"/>
                <a:gd name="T20" fmla="*/ 536 w 552"/>
                <a:gd name="T21" fmla="*/ 839 h 1175"/>
                <a:gd name="T22" fmla="*/ 543 w 552"/>
                <a:gd name="T23" fmla="*/ 873 h 1175"/>
                <a:gd name="T24" fmla="*/ 552 w 552"/>
                <a:gd name="T25" fmla="*/ 931 h 1175"/>
                <a:gd name="T26" fmla="*/ 546 w 552"/>
                <a:gd name="T27" fmla="*/ 982 h 1175"/>
                <a:gd name="T28" fmla="*/ 527 w 552"/>
                <a:gd name="T29" fmla="*/ 1027 h 1175"/>
                <a:gd name="T30" fmla="*/ 494 w 552"/>
                <a:gd name="T31" fmla="*/ 1069 h 1175"/>
                <a:gd name="T32" fmla="*/ 400 w 552"/>
                <a:gd name="T33" fmla="*/ 1131 h 1175"/>
                <a:gd name="T34" fmla="*/ 265 w 552"/>
                <a:gd name="T35" fmla="*/ 1175 h 1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2" h="1175">
                  <a:moveTo>
                    <a:pt x="0" y="10"/>
                  </a:moveTo>
                  <a:lnTo>
                    <a:pt x="72" y="0"/>
                  </a:lnTo>
                  <a:lnTo>
                    <a:pt x="142" y="3"/>
                  </a:lnTo>
                  <a:lnTo>
                    <a:pt x="207" y="16"/>
                  </a:lnTo>
                  <a:lnTo>
                    <a:pt x="262" y="39"/>
                  </a:lnTo>
                  <a:lnTo>
                    <a:pt x="313" y="71"/>
                  </a:lnTo>
                  <a:lnTo>
                    <a:pt x="355" y="111"/>
                  </a:lnTo>
                  <a:lnTo>
                    <a:pt x="387" y="159"/>
                  </a:lnTo>
                  <a:lnTo>
                    <a:pt x="406" y="217"/>
                  </a:lnTo>
                  <a:lnTo>
                    <a:pt x="455" y="452"/>
                  </a:lnTo>
                  <a:lnTo>
                    <a:pt x="536" y="839"/>
                  </a:lnTo>
                  <a:lnTo>
                    <a:pt x="543" y="873"/>
                  </a:lnTo>
                  <a:lnTo>
                    <a:pt x="552" y="931"/>
                  </a:lnTo>
                  <a:lnTo>
                    <a:pt x="546" y="982"/>
                  </a:lnTo>
                  <a:lnTo>
                    <a:pt x="527" y="1027"/>
                  </a:lnTo>
                  <a:lnTo>
                    <a:pt x="494" y="1069"/>
                  </a:lnTo>
                  <a:lnTo>
                    <a:pt x="400" y="1131"/>
                  </a:lnTo>
                  <a:lnTo>
                    <a:pt x="265" y="1175"/>
                  </a:lnTo>
                </a:path>
              </a:pathLst>
            </a:custGeom>
            <a:noFill/>
            <a:ln w="7938">
              <a:solidFill>
                <a:srgbClr val="2E572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04" name="Freeform 1376"/>
            <p:cNvSpPr>
              <a:spLocks/>
            </p:cNvSpPr>
            <p:nvPr/>
          </p:nvSpPr>
          <p:spPr bwMode="auto">
            <a:xfrm>
              <a:off x="4957" y="3174"/>
              <a:ext cx="33" cy="90"/>
            </a:xfrm>
            <a:custGeom>
              <a:avLst/>
              <a:gdLst>
                <a:gd name="T0" fmla="*/ 0 w 499"/>
                <a:gd name="T1" fmla="*/ 9 h 1173"/>
                <a:gd name="T2" fmla="*/ 62 w 499"/>
                <a:gd name="T3" fmla="*/ 0 h 1173"/>
                <a:gd name="T4" fmla="*/ 120 w 499"/>
                <a:gd name="T5" fmla="*/ 5 h 1173"/>
                <a:gd name="T6" fmla="*/ 176 w 499"/>
                <a:gd name="T7" fmla="*/ 18 h 1173"/>
                <a:gd name="T8" fmla="*/ 225 w 499"/>
                <a:gd name="T9" fmla="*/ 43 h 1173"/>
                <a:gd name="T10" fmla="*/ 269 w 499"/>
                <a:gd name="T11" fmla="*/ 76 h 1173"/>
                <a:gd name="T12" fmla="*/ 306 w 499"/>
                <a:gd name="T13" fmla="*/ 118 h 1173"/>
                <a:gd name="T14" fmla="*/ 334 w 499"/>
                <a:gd name="T15" fmla="*/ 166 h 1173"/>
                <a:gd name="T16" fmla="*/ 351 w 499"/>
                <a:gd name="T17" fmla="*/ 224 h 1173"/>
                <a:gd name="T18" fmla="*/ 411 w 499"/>
                <a:gd name="T19" fmla="*/ 513 h 1173"/>
                <a:gd name="T20" fmla="*/ 480 w 499"/>
                <a:gd name="T21" fmla="*/ 845 h 1173"/>
                <a:gd name="T22" fmla="*/ 490 w 499"/>
                <a:gd name="T23" fmla="*/ 889 h 1173"/>
                <a:gd name="T24" fmla="*/ 499 w 499"/>
                <a:gd name="T25" fmla="*/ 945 h 1173"/>
                <a:gd name="T26" fmla="*/ 496 w 499"/>
                <a:gd name="T27" fmla="*/ 995 h 1173"/>
                <a:gd name="T28" fmla="*/ 483 w 499"/>
                <a:gd name="T29" fmla="*/ 1039 h 1173"/>
                <a:gd name="T30" fmla="*/ 457 w 499"/>
                <a:gd name="T31" fmla="*/ 1076 h 1173"/>
                <a:gd name="T32" fmla="*/ 378 w 499"/>
                <a:gd name="T33" fmla="*/ 1135 h 1173"/>
                <a:gd name="T34" fmla="*/ 262 w 499"/>
                <a:gd name="T35" fmla="*/ 1173 h 1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9" h="1173">
                  <a:moveTo>
                    <a:pt x="0" y="9"/>
                  </a:moveTo>
                  <a:lnTo>
                    <a:pt x="62" y="0"/>
                  </a:lnTo>
                  <a:lnTo>
                    <a:pt x="120" y="5"/>
                  </a:lnTo>
                  <a:lnTo>
                    <a:pt x="176" y="18"/>
                  </a:lnTo>
                  <a:lnTo>
                    <a:pt x="225" y="43"/>
                  </a:lnTo>
                  <a:lnTo>
                    <a:pt x="269" y="76"/>
                  </a:lnTo>
                  <a:lnTo>
                    <a:pt x="306" y="118"/>
                  </a:lnTo>
                  <a:lnTo>
                    <a:pt x="334" y="166"/>
                  </a:lnTo>
                  <a:lnTo>
                    <a:pt x="351" y="224"/>
                  </a:lnTo>
                  <a:lnTo>
                    <a:pt x="411" y="513"/>
                  </a:lnTo>
                  <a:lnTo>
                    <a:pt x="480" y="845"/>
                  </a:lnTo>
                  <a:lnTo>
                    <a:pt x="490" y="889"/>
                  </a:lnTo>
                  <a:lnTo>
                    <a:pt x="499" y="945"/>
                  </a:lnTo>
                  <a:lnTo>
                    <a:pt x="496" y="995"/>
                  </a:lnTo>
                  <a:lnTo>
                    <a:pt x="483" y="1039"/>
                  </a:lnTo>
                  <a:lnTo>
                    <a:pt x="457" y="1076"/>
                  </a:lnTo>
                  <a:lnTo>
                    <a:pt x="378" y="1135"/>
                  </a:lnTo>
                  <a:lnTo>
                    <a:pt x="262" y="1173"/>
                  </a:lnTo>
                </a:path>
              </a:pathLst>
            </a:custGeom>
            <a:noFill/>
            <a:ln w="7938">
              <a:solidFill>
                <a:srgbClr val="3359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05" name="Freeform 1377"/>
            <p:cNvSpPr>
              <a:spLocks/>
            </p:cNvSpPr>
            <p:nvPr/>
          </p:nvSpPr>
          <p:spPr bwMode="auto">
            <a:xfrm>
              <a:off x="4956" y="3175"/>
              <a:ext cx="30" cy="89"/>
            </a:xfrm>
            <a:custGeom>
              <a:avLst/>
              <a:gdLst>
                <a:gd name="T0" fmla="*/ 0 w 448"/>
                <a:gd name="T1" fmla="*/ 4 h 1168"/>
                <a:gd name="T2" fmla="*/ 51 w 448"/>
                <a:gd name="T3" fmla="*/ 0 h 1168"/>
                <a:gd name="T4" fmla="*/ 98 w 448"/>
                <a:gd name="T5" fmla="*/ 7 h 1168"/>
                <a:gd name="T6" fmla="*/ 143 w 448"/>
                <a:gd name="T7" fmla="*/ 23 h 1168"/>
                <a:gd name="T8" fmla="*/ 183 w 448"/>
                <a:gd name="T9" fmla="*/ 48 h 1168"/>
                <a:gd name="T10" fmla="*/ 223 w 448"/>
                <a:gd name="T11" fmla="*/ 81 h 1168"/>
                <a:gd name="T12" fmla="*/ 253 w 448"/>
                <a:gd name="T13" fmla="*/ 124 h 1168"/>
                <a:gd name="T14" fmla="*/ 295 w 448"/>
                <a:gd name="T15" fmla="*/ 230 h 1168"/>
                <a:gd name="T16" fmla="*/ 367 w 448"/>
                <a:gd name="T17" fmla="*/ 574 h 1168"/>
                <a:gd name="T18" fmla="*/ 422 w 448"/>
                <a:gd name="T19" fmla="*/ 848 h 1168"/>
                <a:gd name="T20" fmla="*/ 436 w 448"/>
                <a:gd name="T21" fmla="*/ 903 h 1168"/>
                <a:gd name="T22" fmla="*/ 448 w 448"/>
                <a:gd name="T23" fmla="*/ 958 h 1168"/>
                <a:gd name="T24" fmla="*/ 445 w 448"/>
                <a:gd name="T25" fmla="*/ 1006 h 1168"/>
                <a:gd name="T26" fmla="*/ 436 w 448"/>
                <a:gd name="T27" fmla="*/ 1048 h 1168"/>
                <a:gd name="T28" fmla="*/ 416 w 448"/>
                <a:gd name="T29" fmla="*/ 1083 h 1168"/>
                <a:gd name="T30" fmla="*/ 353 w 448"/>
                <a:gd name="T31" fmla="*/ 1135 h 1168"/>
                <a:gd name="T32" fmla="*/ 257 w 448"/>
                <a:gd name="T33" fmla="*/ 1168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8" h="1168">
                  <a:moveTo>
                    <a:pt x="0" y="4"/>
                  </a:moveTo>
                  <a:lnTo>
                    <a:pt x="51" y="0"/>
                  </a:lnTo>
                  <a:lnTo>
                    <a:pt x="98" y="7"/>
                  </a:lnTo>
                  <a:lnTo>
                    <a:pt x="143" y="23"/>
                  </a:lnTo>
                  <a:lnTo>
                    <a:pt x="183" y="48"/>
                  </a:lnTo>
                  <a:lnTo>
                    <a:pt x="223" y="81"/>
                  </a:lnTo>
                  <a:lnTo>
                    <a:pt x="253" y="124"/>
                  </a:lnTo>
                  <a:lnTo>
                    <a:pt x="295" y="230"/>
                  </a:lnTo>
                  <a:lnTo>
                    <a:pt x="367" y="574"/>
                  </a:lnTo>
                  <a:lnTo>
                    <a:pt x="422" y="848"/>
                  </a:lnTo>
                  <a:lnTo>
                    <a:pt x="436" y="903"/>
                  </a:lnTo>
                  <a:lnTo>
                    <a:pt x="448" y="958"/>
                  </a:lnTo>
                  <a:lnTo>
                    <a:pt x="445" y="1006"/>
                  </a:lnTo>
                  <a:lnTo>
                    <a:pt x="436" y="1048"/>
                  </a:lnTo>
                  <a:lnTo>
                    <a:pt x="416" y="1083"/>
                  </a:lnTo>
                  <a:lnTo>
                    <a:pt x="353" y="1135"/>
                  </a:lnTo>
                  <a:lnTo>
                    <a:pt x="257" y="1168"/>
                  </a:lnTo>
                </a:path>
              </a:pathLst>
            </a:custGeom>
            <a:noFill/>
            <a:ln w="7938">
              <a:solidFill>
                <a:srgbClr val="3359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06" name="Freeform 1378"/>
            <p:cNvSpPr>
              <a:spLocks/>
            </p:cNvSpPr>
            <p:nvPr/>
          </p:nvSpPr>
          <p:spPr bwMode="auto">
            <a:xfrm>
              <a:off x="4956" y="3175"/>
              <a:ext cx="26" cy="90"/>
            </a:xfrm>
            <a:custGeom>
              <a:avLst/>
              <a:gdLst>
                <a:gd name="T0" fmla="*/ 0 w 394"/>
                <a:gd name="T1" fmla="*/ 5 h 1166"/>
                <a:gd name="T2" fmla="*/ 40 w 394"/>
                <a:gd name="T3" fmla="*/ 0 h 1166"/>
                <a:gd name="T4" fmla="*/ 76 w 394"/>
                <a:gd name="T5" fmla="*/ 10 h 1166"/>
                <a:gd name="T6" fmla="*/ 144 w 394"/>
                <a:gd name="T7" fmla="*/ 55 h 1166"/>
                <a:gd name="T8" fmla="*/ 199 w 394"/>
                <a:gd name="T9" fmla="*/ 132 h 1166"/>
                <a:gd name="T10" fmla="*/ 237 w 394"/>
                <a:gd name="T11" fmla="*/ 238 h 1166"/>
                <a:gd name="T12" fmla="*/ 320 w 394"/>
                <a:gd name="T13" fmla="*/ 634 h 1166"/>
                <a:gd name="T14" fmla="*/ 365 w 394"/>
                <a:gd name="T15" fmla="*/ 855 h 1166"/>
                <a:gd name="T16" fmla="*/ 381 w 394"/>
                <a:gd name="T17" fmla="*/ 922 h 1166"/>
                <a:gd name="T18" fmla="*/ 394 w 394"/>
                <a:gd name="T19" fmla="*/ 1021 h 1166"/>
                <a:gd name="T20" fmla="*/ 376 w 394"/>
                <a:gd name="T21" fmla="*/ 1092 h 1166"/>
                <a:gd name="T22" fmla="*/ 327 w 394"/>
                <a:gd name="T23" fmla="*/ 1139 h 1166"/>
                <a:gd name="T24" fmla="*/ 253 w 394"/>
                <a:gd name="T25" fmla="*/ 1166 h 1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4" h="1166">
                  <a:moveTo>
                    <a:pt x="0" y="5"/>
                  </a:moveTo>
                  <a:lnTo>
                    <a:pt x="40" y="0"/>
                  </a:lnTo>
                  <a:lnTo>
                    <a:pt x="76" y="10"/>
                  </a:lnTo>
                  <a:lnTo>
                    <a:pt x="144" y="55"/>
                  </a:lnTo>
                  <a:lnTo>
                    <a:pt x="199" y="132"/>
                  </a:lnTo>
                  <a:lnTo>
                    <a:pt x="237" y="238"/>
                  </a:lnTo>
                  <a:lnTo>
                    <a:pt x="320" y="634"/>
                  </a:lnTo>
                  <a:lnTo>
                    <a:pt x="365" y="855"/>
                  </a:lnTo>
                  <a:lnTo>
                    <a:pt x="381" y="922"/>
                  </a:lnTo>
                  <a:lnTo>
                    <a:pt x="394" y="1021"/>
                  </a:lnTo>
                  <a:lnTo>
                    <a:pt x="376" y="1092"/>
                  </a:lnTo>
                  <a:lnTo>
                    <a:pt x="327" y="1139"/>
                  </a:lnTo>
                  <a:lnTo>
                    <a:pt x="253" y="1166"/>
                  </a:lnTo>
                </a:path>
              </a:pathLst>
            </a:custGeom>
            <a:noFill/>
            <a:ln w="7938">
              <a:solidFill>
                <a:srgbClr val="385C3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07" name="Freeform 1379"/>
            <p:cNvSpPr>
              <a:spLocks/>
            </p:cNvSpPr>
            <p:nvPr/>
          </p:nvSpPr>
          <p:spPr bwMode="auto">
            <a:xfrm>
              <a:off x="4955" y="3175"/>
              <a:ext cx="23" cy="90"/>
            </a:xfrm>
            <a:custGeom>
              <a:avLst/>
              <a:gdLst>
                <a:gd name="T0" fmla="*/ 0 w 345"/>
                <a:gd name="T1" fmla="*/ 0 h 1162"/>
                <a:gd name="T2" fmla="*/ 29 w 345"/>
                <a:gd name="T3" fmla="*/ 0 h 1162"/>
                <a:gd name="T4" fmla="*/ 56 w 345"/>
                <a:gd name="T5" fmla="*/ 12 h 1162"/>
                <a:gd name="T6" fmla="*/ 106 w 345"/>
                <a:gd name="T7" fmla="*/ 58 h 1162"/>
                <a:gd name="T8" fmla="*/ 148 w 345"/>
                <a:gd name="T9" fmla="*/ 136 h 1162"/>
                <a:gd name="T10" fmla="*/ 181 w 345"/>
                <a:gd name="T11" fmla="*/ 242 h 1162"/>
                <a:gd name="T12" fmla="*/ 276 w 345"/>
                <a:gd name="T13" fmla="*/ 694 h 1162"/>
                <a:gd name="T14" fmla="*/ 309 w 345"/>
                <a:gd name="T15" fmla="*/ 859 h 1162"/>
                <a:gd name="T16" fmla="*/ 327 w 345"/>
                <a:gd name="T17" fmla="*/ 936 h 1162"/>
                <a:gd name="T18" fmla="*/ 345 w 345"/>
                <a:gd name="T19" fmla="*/ 1033 h 1162"/>
                <a:gd name="T20" fmla="*/ 336 w 345"/>
                <a:gd name="T21" fmla="*/ 1099 h 1162"/>
                <a:gd name="T22" fmla="*/ 306 w 345"/>
                <a:gd name="T23" fmla="*/ 1141 h 1162"/>
                <a:gd name="T24" fmla="*/ 248 w 345"/>
                <a:gd name="T25" fmla="*/ 1162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5" h="1162">
                  <a:moveTo>
                    <a:pt x="0" y="0"/>
                  </a:moveTo>
                  <a:lnTo>
                    <a:pt x="29" y="0"/>
                  </a:lnTo>
                  <a:lnTo>
                    <a:pt x="56" y="12"/>
                  </a:lnTo>
                  <a:lnTo>
                    <a:pt x="106" y="58"/>
                  </a:lnTo>
                  <a:lnTo>
                    <a:pt x="148" y="136"/>
                  </a:lnTo>
                  <a:lnTo>
                    <a:pt x="181" y="242"/>
                  </a:lnTo>
                  <a:lnTo>
                    <a:pt x="276" y="694"/>
                  </a:lnTo>
                  <a:lnTo>
                    <a:pt x="309" y="859"/>
                  </a:lnTo>
                  <a:lnTo>
                    <a:pt x="327" y="936"/>
                  </a:lnTo>
                  <a:lnTo>
                    <a:pt x="345" y="1033"/>
                  </a:lnTo>
                  <a:lnTo>
                    <a:pt x="336" y="1099"/>
                  </a:lnTo>
                  <a:lnTo>
                    <a:pt x="306" y="1141"/>
                  </a:lnTo>
                  <a:lnTo>
                    <a:pt x="248" y="1162"/>
                  </a:lnTo>
                </a:path>
              </a:pathLst>
            </a:custGeom>
            <a:noFill/>
            <a:ln w="7938">
              <a:solidFill>
                <a:srgbClr val="3D5E3D"/>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08" name="Freeform 1380"/>
            <p:cNvSpPr>
              <a:spLocks/>
            </p:cNvSpPr>
            <p:nvPr/>
          </p:nvSpPr>
          <p:spPr bwMode="auto">
            <a:xfrm>
              <a:off x="4955" y="3176"/>
              <a:ext cx="20" cy="89"/>
            </a:xfrm>
            <a:custGeom>
              <a:avLst/>
              <a:gdLst>
                <a:gd name="T0" fmla="*/ 0 w 296"/>
                <a:gd name="T1" fmla="*/ 0 h 1161"/>
                <a:gd name="T2" fmla="*/ 16 w 296"/>
                <a:gd name="T3" fmla="*/ 2 h 1161"/>
                <a:gd name="T4" fmla="*/ 32 w 296"/>
                <a:gd name="T5" fmla="*/ 16 h 1161"/>
                <a:gd name="T6" fmla="*/ 65 w 296"/>
                <a:gd name="T7" fmla="*/ 67 h 1161"/>
                <a:gd name="T8" fmla="*/ 95 w 296"/>
                <a:gd name="T9" fmla="*/ 147 h 1161"/>
                <a:gd name="T10" fmla="*/ 123 w 296"/>
                <a:gd name="T11" fmla="*/ 253 h 1161"/>
                <a:gd name="T12" fmla="*/ 229 w 296"/>
                <a:gd name="T13" fmla="*/ 757 h 1161"/>
                <a:gd name="T14" fmla="*/ 251 w 296"/>
                <a:gd name="T15" fmla="*/ 868 h 1161"/>
                <a:gd name="T16" fmla="*/ 271 w 296"/>
                <a:gd name="T17" fmla="*/ 953 h 1161"/>
                <a:gd name="T18" fmla="*/ 294 w 296"/>
                <a:gd name="T19" fmla="*/ 1048 h 1161"/>
                <a:gd name="T20" fmla="*/ 296 w 296"/>
                <a:gd name="T21" fmla="*/ 1110 h 1161"/>
                <a:gd name="T22" fmla="*/ 280 w 296"/>
                <a:gd name="T23" fmla="*/ 1145 h 1161"/>
                <a:gd name="T24" fmla="*/ 244 w 296"/>
                <a:gd name="T25" fmla="*/ 1161 h 1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6" h="1161">
                  <a:moveTo>
                    <a:pt x="0" y="0"/>
                  </a:moveTo>
                  <a:lnTo>
                    <a:pt x="16" y="2"/>
                  </a:lnTo>
                  <a:lnTo>
                    <a:pt x="32" y="16"/>
                  </a:lnTo>
                  <a:lnTo>
                    <a:pt x="65" y="67"/>
                  </a:lnTo>
                  <a:lnTo>
                    <a:pt x="95" y="147"/>
                  </a:lnTo>
                  <a:lnTo>
                    <a:pt x="123" y="253"/>
                  </a:lnTo>
                  <a:lnTo>
                    <a:pt x="229" y="757"/>
                  </a:lnTo>
                  <a:lnTo>
                    <a:pt x="251" y="868"/>
                  </a:lnTo>
                  <a:lnTo>
                    <a:pt x="271" y="953"/>
                  </a:lnTo>
                  <a:lnTo>
                    <a:pt x="294" y="1048"/>
                  </a:lnTo>
                  <a:lnTo>
                    <a:pt x="296" y="1110"/>
                  </a:lnTo>
                  <a:lnTo>
                    <a:pt x="280" y="1145"/>
                  </a:lnTo>
                  <a:lnTo>
                    <a:pt x="244" y="1161"/>
                  </a:lnTo>
                </a:path>
              </a:pathLst>
            </a:custGeom>
            <a:noFill/>
            <a:ln w="7938">
              <a:solidFill>
                <a:srgbClr val="4261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09" name="Freeform 1381"/>
            <p:cNvSpPr>
              <a:spLocks/>
            </p:cNvSpPr>
            <p:nvPr/>
          </p:nvSpPr>
          <p:spPr bwMode="auto">
            <a:xfrm>
              <a:off x="4954" y="3176"/>
              <a:ext cx="18" cy="89"/>
            </a:xfrm>
            <a:custGeom>
              <a:avLst/>
              <a:gdLst>
                <a:gd name="T0" fmla="*/ 0 w 261"/>
                <a:gd name="T1" fmla="*/ 0 h 1159"/>
                <a:gd name="T2" fmla="*/ 14 w 261"/>
                <a:gd name="T3" fmla="*/ 18 h 1159"/>
                <a:gd name="T4" fmla="*/ 28 w 261"/>
                <a:gd name="T5" fmla="*/ 72 h 1159"/>
                <a:gd name="T6" fmla="*/ 68 w 261"/>
                <a:gd name="T7" fmla="*/ 260 h 1159"/>
                <a:gd name="T8" fmla="*/ 186 w 261"/>
                <a:gd name="T9" fmla="*/ 820 h 1159"/>
                <a:gd name="T10" fmla="*/ 198 w 261"/>
                <a:gd name="T11" fmla="*/ 875 h 1159"/>
                <a:gd name="T12" fmla="*/ 221 w 261"/>
                <a:gd name="T13" fmla="*/ 970 h 1159"/>
                <a:gd name="T14" fmla="*/ 261 w 261"/>
                <a:gd name="T15" fmla="*/ 1119 h 1159"/>
                <a:gd name="T16" fmla="*/ 258 w 261"/>
                <a:gd name="T17" fmla="*/ 1150 h 1159"/>
                <a:gd name="T18" fmla="*/ 241 w 261"/>
                <a:gd name="T19" fmla="*/ 1159 h 1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1" h="1159">
                  <a:moveTo>
                    <a:pt x="0" y="0"/>
                  </a:moveTo>
                  <a:lnTo>
                    <a:pt x="14" y="18"/>
                  </a:lnTo>
                  <a:lnTo>
                    <a:pt x="28" y="72"/>
                  </a:lnTo>
                  <a:lnTo>
                    <a:pt x="68" y="260"/>
                  </a:lnTo>
                  <a:lnTo>
                    <a:pt x="186" y="820"/>
                  </a:lnTo>
                  <a:lnTo>
                    <a:pt x="198" y="875"/>
                  </a:lnTo>
                  <a:lnTo>
                    <a:pt x="221" y="970"/>
                  </a:lnTo>
                  <a:lnTo>
                    <a:pt x="261" y="1119"/>
                  </a:lnTo>
                  <a:lnTo>
                    <a:pt x="258" y="1150"/>
                  </a:lnTo>
                  <a:lnTo>
                    <a:pt x="241" y="1159"/>
                  </a:lnTo>
                </a:path>
              </a:pathLst>
            </a:custGeom>
            <a:noFill/>
            <a:ln w="7938">
              <a:solidFill>
                <a:srgbClr val="47634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10" name="Freeform 1382"/>
            <p:cNvSpPr>
              <a:spLocks/>
            </p:cNvSpPr>
            <p:nvPr/>
          </p:nvSpPr>
          <p:spPr bwMode="auto">
            <a:xfrm>
              <a:off x="4953" y="3176"/>
              <a:ext cx="17" cy="89"/>
            </a:xfrm>
            <a:custGeom>
              <a:avLst/>
              <a:gdLst>
                <a:gd name="T0" fmla="*/ 251 w 251"/>
                <a:gd name="T1" fmla="*/ 1159 h 1159"/>
                <a:gd name="T2" fmla="*/ 233 w 251"/>
                <a:gd name="T3" fmla="*/ 1132 h 1159"/>
                <a:gd name="T4" fmla="*/ 179 w 251"/>
                <a:gd name="T5" fmla="*/ 988 h 1159"/>
                <a:gd name="T6" fmla="*/ 154 w 251"/>
                <a:gd name="T7" fmla="*/ 883 h 1159"/>
                <a:gd name="T8" fmla="*/ 154 w 251"/>
                <a:gd name="T9" fmla="*/ 886 h 1159"/>
                <a:gd name="T10" fmla="*/ 26 w 251"/>
                <a:gd name="T11" fmla="*/ 272 h 1159"/>
                <a:gd name="T12" fmla="*/ 7 w 251"/>
                <a:gd name="T13" fmla="*/ 165 h 1159"/>
                <a:gd name="T14" fmla="*/ 0 w 251"/>
                <a:gd name="T15" fmla="*/ 81 h 1159"/>
                <a:gd name="T16" fmla="*/ 5 w 251"/>
                <a:gd name="T17" fmla="*/ 23 h 1159"/>
                <a:gd name="T18" fmla="*/ 14 w 251"/>
                <a:gd name="T19" fmla="*/ 0 h 1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159">
                  <a:moveTo>
                    <a:pt x="251" y="1159"/>
                  </a:moveTo>
                  <a:lnTo>
                    <a:pt x="233" y="1132"/>
                  </a:lnTo>
                  <a:lnTo>
                    <a:pt x="179" y="988"/>
                  </a:lnTo>
                  <a:lnTo>
                    <a:pt x="154" y="883"/>
                  </a:lnTo>
                  <a:lnTo>
                    <a:pt x="154" y="886"/>
                  </a:lnTo>
                  <a:lnTo>
                    <a:pt x="26" y="272"/>
                  </a:lnTo>
                  <a:lnTo>
                    <a:pt x="7" y="165"/>
                  </a:lnTo>
                  <a:lnTo>
                    <a:pt x="0" y="81"/>
                  </a:lnTo>
                  <a:lnTo>
                    <a:pt x="5" y="23"/>
                  </a:lnTo>
                  <a:lnTo>
                    <a:pt x="14" y="0"/>
                  </a:lnTo>
                </a:path>
              </a:pathLst>
            </a:custGeom>
            <a:noFill/>
            <a:ln w="8001">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11" name="Freeform 1383"/>
            <p:cNvSpPr>
              <a:spLocks/>
            </p:cNvSpPr>
            <p:nvPr/>
          </p:nvSpPr>
          <p:spPr bwMode="auto">
            <a:xfrm>
              <a:off x="4926" y="3170"/>
              <a:ext cx="86" cy="99"/>
            </a:xfrm>
            <a:custGeom>
              <a:avLst/>
              <a:gdLst>
                <a:gd name="T0" fmla="*/ 130 w 1292"/>
                <a:gd name="T1" fmla="*/ 1071 h 1287"/>
                <a:gd name="T2" fmla="*/ 4 w 1292"/>
                <a:gd name="T3" fmla="*/ 470 h 1287"/>
                <a:gd name="T4" fmla="*/ 2 w 1292"/>
                <a:gd name="T5" fmla="*/ 454 h 1287"/>
                <a:gd name="T6" fmla="*/ 0 w 1292"/>
                <a:gd name="T7" fmla="*/ 390 h 1287"/>
                <a:gd name="T8" fmla="*/ 23 w 1292"/>
                <a:gd name="T9" fmla="*/ 327 h 1287"/>
                <a:gd name="T10" fmla="*/ 65 w 1292"/>
                <a:gd name="T11" fmla="*/ 263 h 1287"/>
                <a:gd name="T12" fmla="*/ 125 w 1292"/>
                <a:gd name="T13" fmla="*/ 205 h 1287"/>
                <a:gd name="T14" fmla="*/ 204 w 1292"/>
                <a:gd name="T15" fmla="*/ 148 h 1287"/>
                <a:gd name="T16" fmla="*/ 294 w 1292"/>
                <a:gd name="T17" fmla="*/ 99 h 1287"/>
                <a:gd name="T18" fmla="*/ 399 w 1292"/>
                <a:gd name="T19" fmla="*/ 58 h 1287"/>
                <a:gd name="T20" fmla="*/ 513 w 1292"/>
                <a:gd name="T21" fmla="*/ 28 h 1287"/>
                <a:gd name="T22" fmla="*/ 631 w 1292"/>
                <a:gd name="T23" fmla="*/ 7 h 1287"/>
                <a:gd name="T24" fmla="*/ 745 w 1292"/>
                <a:gd name="T25" fmla="*/ 0 h 1287"/>
                <a:gd name="T26" fmla="*/ 849 w 1292"/>
                <a:gd name="T27" fmla="*/ 7 h 1287"/>
                <a:gd name="T28" fmla="*/ 942 w 1292"/>
                <a:gd name="T29" fmla="*/ 26 h 1287"/>
                <a:gd name="T30" fmla="*/ 1023 w 1292"/>
                <a:gd name="T31" fmla="*/ 53 h 1287"/>
                <a:gd name="T32" fmla="*/ 1088 w 1292"/>
                <a:gd name="T33" fmla="*/ 92 h 1287"/>
                <a:gd name="T34" fmla="*/ 1135 w 1292"/>
                <a:gd name="T35" fmla="*/ 143 h 1287"/>
                <a:gd name="T36" fmla="*/ 1160 w 1292"/>
                <a:gd name="T37" fmla="*/ 200 h 1287"/>
                <a:gd name="T38" fmla="*/ 1162 w 1292"/>
                <a:gd name="T39" fmla="*/ 219 h 1287"/>
                <a:gd name="T40" fmla="*/ 1292 w 1292"/>
                <a:gd name="T41" fmla="*/ 838 h 1287"/>
                <a:gd name="T42" fmla="*/ 1288 w 1292"/>
                <a:gd name="T43" fmla="*/ 836 h 1287"/>
                <a:gd name="T44" fmla="*/ 1290 w 1292"/>
                <a:gd name="T45" fmla="*/ 898 h 1287"/>
                <a:gd name="T46" fmla="*/ 1269 w 1292"/>
                <a:gd name="T47" fmla="*/ 963 h 1287"/>
                <a:gd name="T48" fmla="*/ 1227 w 1292"/>
                <a:gd name="T49" fmla="*/ 1025 h 1287"/>
                <a:gd name="T50" fmla="*/ 1167 w 1292"/>
                <a:gd name="T51" fmla="*/ 1085 h 1287"/>
                <a:gd name="T52" fmla="*/ 1091 w 1292"/>
                <a:gd name="T53" fmla="*/ 1140 h 1287"/>
                <a:gd name="T54" fmla="*/ 998 w 1292"/>
                <a:gd name="T55" fmla="*/ 1190 h 1287"/>
                <a:gd name="T56" fmla="*/ 893 w 1292"/>
                <a:gd name="T57" fmla="*/ 1230 h 1287"/>
                <a:gd name="T58" fmla="*/ 777 w 1292"/>
                <a:gd name="T59" fmla="*/ 1262 h 1287"/>
                <a:gd name="T60" fmla="*/ 547 w 1292"/>
                <a:gd name="T61" fmla="*/ 1287 h 1287"/>
                <a:gd name="T62" fmla="*/ 443 w 1292"/>
                <a:gd name="T63" fmla="*/ 1283 h 1287"/>
                <a:gd name="T64" fmla="*/ 348 w 1292"/>
                <a:gd name="T65" fmla="*/ 1265 h 1287"/>
                <a:gd name="T66" fmla="*/ 269 w 1292"/>
                <a:gd name="T67" fmla="*/ 1235 h 1287"/>
                <a:gd name="T68" fmla="*/ 204 w 1292"/>
                <a:gd name="T69" fmla="*/ 1195 h 1287"/>
                <a:gd name="T70" fmla="*/ 157 w 1292"/>
                <a:gd name="T71" fmla="*/ 1147 h 1287"/>
                <a:gd name="T72" fmla="*/ 132 w 1292"/>
                <a:gd name="T73" fmla="*/ 1090 h 1287"/>
                <a:gd name="T74" fmla="*/ 130 w 1292"/>
                <a:gd name="T75" fmla="*/ 1071 h 1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92" h="1287">
                  <a:moveTo>
                    <a:pt x="130" y="1071"/>
                  </a:moveTo>
                  <a:lnTo>
                    <a:pt x="4" y="470"/>
                  </a:lnTo>
                  <a:lnTo>
                    <a:pt x="2" y="454"/>
                  </a:lnTo>
                  <a:lnTo>
                    <a:pt x="0" y="390"/>
                  </a:lnTo>
                  <a:lnTo>
                    <a:pt x="23" y="327"/>
                  </a:lnTo>
                  <a:lnTo>
                    <a:pt x="65" y="263"/>
                  </a:lnTo>
                  <a:lnTo>
                    <a:pt x="125" y="205"/>
                  </a:lnTo>
                  <a:lnTo>
                    <a:pt x="204" y="148"/>
                  </a:lnTo>
                  <a:lnTo>
                    <a:pt x="294" y="99"/>
                  </a:lnTo>
                  <a:lnTo>
                    <a:pt x="399" y="58"/>
                  </a:lnTo>
                  <a:lnTo>
                    <a:pt x="513" y="28"/>
                  </a:lnTo>
                  <a:lnTo>
                    <a:pt x="631" y="7"/>
                  </a:lnTo>
                  <a:lnTo>
                    <a:pt x="745" y="0"/>
                  </a:lnTo>
                  <a:lnTo>
                    <a:pt x="849" y="7"/>
                  </a:lnTo>
                  <a:lnTo>
                    <a:pt x="942" y="26"/>
                  </a:lnTo>
                  <a:lnTo>
                    <a:pt x="1023" y="53"/>
                  </a:lnTo>
                  <a:lnTo>
                    <a:pt x="1088" y="92"/>
                  </a:lnTo>
                  <a:lnTo>
                    <a:pt x="1135" y="143"/>
                  </a:lnTo>
                  <a:lnTo>
                    <a:pt x="1160" y="200"/>
                  </a:lnTo>
                  <a:lnTo>
                    <a:pt x="1162" y="219"/>
                  </a:lnTo>
                  <a:lnTo>
                    <a:pt x="1292" y="838"/>
                  </a:lnTo>
                  <a:lnTo>
                    <a:pt x="1288" y="836"/>
                  </a:lnTo>
                  <a:lnTo>
                    <a:pt x="1290" y="898"/>
                  </a:lnTo>
                  <a:lnTo>
                    <a:pt x="1269" y="963"/>
                  </a:lnTo>
                  <a:lnTo>
                    <a:pt x="1227" y="1025"/>
                  </a:lnTo>
                  <a:lnTo>
                    <a:pt x="1167" y="1085"/>
                  </a:lnTo>
                  <a:lnTo>
                    <a:pt x="1091" y="1140"/>
                  </a:lnTo>
                  <a:lnTo>
                    <a:pt x="998" y="1190"/>
                  </a:lnTo>
                  <a:lnTo>
                    <a:pt x="893" y="1230"/>
                  </a:lnTo>
                  <a:lnTo>
                    <a:pt x="777" y="1262"/>
                  </a:lnTo>
                  <a:lnTo>
                    <a:pt x="547" y="1287"/>
                  </a:lnTo>
                  <a:lnTo>
                    <a:pt x="443" y="1283"/>
                  </a:lnTo>
                  <a:lnTo>
                    <a:pt x="348" y="1265"/>
                  </a:lnTo>
                  <a:lnTo>
                    <a:pt x="269" y="1235"/>
                  </a:lnTo>
                  <a:lnTo>
                    <a:pt x="204" y="1195"/>
                  </a:lnTo>
                  <a:lnTo>
                    <a:pt x="157" y="1147"/>
                  </a:lnTo>
                  <a:lnTo>
                    <a:pt x="132" y="1090"/>
                  </a:lnTo>
                  <a:lnTo>
                    <a:pt x="130" y="1071"/>
                  </a:lnTo>
                  <a:close/>
                </a:path>
              </a:pathLst>
            </a:custGeom>
            <a:noFill/>
            <a:ln w="1588">
              <a:solidFill>
                <a:srgbClr val="0033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12" name="Freeform 1384"/>
            <p:cNvSpPr>
              <a:spLocks/>
            </p:cNvSpPr>
            <p:nvPr/>
          </p:nvSpPr>
          <p:spPr bwMode="auto">
            <a:xfrm>
              <a:off x="4934" y="3215"/>
              <a:ext cx="77" cy="50"/>
            </a:xfrm>
            <a:custGeom>
              <a:avLst/>
              <a:gdLst>
                <a:gd name="T0" fmla="*/ 647 w 1162"/>
                <a:gd name="T1" fmla="*/ 627 h 652"/>
                <a:gd name="T2" fmla="*/ 763 w 1162"/>
                <a:gd name="T3" fmla="*/ 594 h 652"/>
                <a:gd name="T4" fmla="*/ 867 w 1162"/>
                <a:gd name="T5" fmla="*/ 556 h 652"/>
                <a:gd name="T6" fmla="*/ 960 w 1162"/>
                <a:gd name="T7" fmla="*/ 505 h 652"/>
                <a:gd name="T8" fmla="*/ 1037 w 1162"/>
                <a:gd name="T9" fmla="*/ 449 h 652"/>
                <a:gd name="T10" fmla="*/ 1097 w 1162"/>
                <a:gd name="T11" fmla="*/ 390 h 652"/>
                <a:gd name="T12" fmla="*/ 1142 w 1162"/>
                <a:gd name="T13" fmla="*/ 327 h 652"/>
                <a:gd name="T14" fmla="*/ 1162 w 1162"/>
                <a:gd name="T15" fmla="*/ 263 h 652"/>
                <a:gd name="T16" fmla="*/ 1160 w 1162"/>
                <a:gd name="T17" fmla="*/ 201 h 652"/>
                <a:gd name="T18" fmla="*/ 1135 w 1162"/>
                <a:gd name="T19" fmla="*/ 144 h 652"/>
                <a:gd name="T20" fmla="*/ 1088 w 1162"/>
                <a:gd name="T21" fmla="*/ 92 h 652"/>
                <a:gd name="T22" fmla="*/ 1023 w 1162"/>
                <a:gd name="T23" fmla="*/ 54 h 652"/>
                <a:gd name="T24" fmla="*/ 942 w 1162"/>
                <a:gd name="T25" fmla="*/ 26 h 652"/>
                <a:gd name="T26" fmla="*/ 849 w 1162"/>
                <a:gd name="T27" fmla="*/ 7 h 652"/>
                <a:gd name="T28" fmla="*/ 744 w 1162"/>
                <a:gd name="T29" fmla="*/ 0 h 652"/>
                <a:gd name="T30" fmla="*/ 633 w 1162"/>
                <a:gd name="T31" fmla="*/ 5 h 652"/>
                <a:gd name="T32" fmla="*/ 515 w 1162"/>
                <a:gd name="T33" fmla="*/ 26 h 652"/>
                <a:gd name="T34" fmla="*/ 401 w 1162"/>
                <a:gd name="T35" fmla="*/ 56 h 652"/>
                <a:gd name="T36" fmla="*/ 294 w 1162"/>
                <a:gd name="T37" fmla="*/ 99 h 652"/>
                <a:gd name="T38" fmla="*/ 204 w 1162"/>
                <a:gd name="T39" fmla="*/ 148 h 652"/>
                <a:gd name="T40" fmla="*/ 125 w 1162"/>
                <a:gd name="T41" fmla="*/ 205 h 652"/>
                <a:gd name="T42" fmla="*/ 65 w 1162"/>
                <a:gd name="T43" fmla="*/ 263 h 652"/>
                <a:gd name="T44" fmla="*/ 23 w 1162"/>
                <a:gd name="T45" fmla="*/ 327 h 652"/>
                <a:gd name="T46" fmla="*/ 0 w 1162"/>
                <a:gd name="T47" fmla="*/ 390 h 652"/>
                <a:gd name="T48" fmla="*/ 2 w 1162"/>
                <a:gd name="T49" fmla="*/ 454 h 652"/>
                <a:gd name="T50" fmla="*/ 27 w 1162"/>
                <a:gd name="T51" fmla="*/ 512 h 652"/>
                <a:gd name="T52" fmla="*/ 74 w 1162"/>
                <a:gd name="T53" fmla="*/ 560 h 652"/>
                <a:gd name="T54" fmla="*/ 139 w 1162"/>
                <a:gd name="T55" fmla="*/ 599 h 652"/>
                <a:gd name="T56" fmla="*/ 220 w 1162"/>
                <a:gd name="T57" fmla="*/ 630 h 652"/>
                <a:gd name="T58" fmla="*/ 313 w 1162"/>
                <a:gd name="T59" fmla="*/ 648 h 652"/>
                <a:gd name="T60" fmla="*/ 417 w 1162"/>
                <a:gd name="T61" fmla="*/ 652 h 652"/>
                <a:gd name="T62" fmla="*/ 647 w 1162"/>
                <a:gd name="T63" fmla="*/ 627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62" h="652">
                  <a:moveTo>
                    <a:pt x="647" y="627"/>
                  </a:moveTo>
                  <a:lnTo>
                    <a:pt x="763" y="594"/>
                  </a:lnTo>
                  <a:lnTo>
                    <a:pt x="867" y="556"/>
                  </a:lnTo>
                  <a:lnTo>
                    <a:pt x="960" y="505"/>
                  </a:lnTo>
                  <a:lnTo>
                    <a:pt x="1037" y="449"/>
                  </a:lnTo>
                  <a:lnTo>
                    <a:pt x="1097" y="390"/>
                  </a:lnTo>
                  <a:lnTo>
                    <a:pt x="1142" y="327"/>
                  </a:lnTo>
                  <a:lnTo>
                    <a:pt x="1162" y="263"/>
                  </a:lnTo>
                  <a:lnTo>
                    <a:pt x="1160" y="201"/>
                  </a:lnTo>
                  <a:lnTo>
                    <a:pt x="1135" y="144"/>
                  </a:lnTo>
                  <a:lnTo>
                    <a:pt x="1088" y="92"/>
                  </a:lnTo>
                  <a:lnTo>
                    <a:pt x="1023" y="54"/>
                  </a:lnTo>
                  <a:lnTo>
                    <a:pt x="942" y="26"/>
                  </a:lnTo>
                  <a:lnTo>
                    <a:pt x="849" y="7"/>
                  </a:lnTo>
                  <a:lnTo>
                    <a:pt x="744" y="0"/>
                  </a:lnTo>
                  <a:lnTo>
                    <a:pt x="633" y="5"/>
                  </a:lnTo>
                  <a:lnTo>
                    <a:pt x="515" y="26"/>
                  </a:lnTo>
                  <a:lnTo>
                    <a:pt x="401" y="56"/>
                  </a:lnTo>
                  <a:lnTo>
                    <a:pt x="294" y="99"/>
                  </a:lnTo>
                  <a:lnTo>
                    <a:pt x="204" y="148"/>
                  </a:lnTo>
                  <a:lnTo>
                    <a:pt x="125" y="205"/>
                  </a:lnTo>
                  <a:lnTo>
                    <a:pt x="65" y="263"/>
                  </a:lnTo>
                  <a:lnTo>
                    <a:pt x="23" y="327"/>
                  </a:lnTo>
                  <a:lnTo>
                    <a:pt x="0" y="390"/>
                  </a:lnTo>
                  <a:lnTo>
                    <a:pt x="2" y="454"/>
                  </a:lnTo>
                  <a:lnTo>
                    <a:pt x="27" y="512"/>
                  </a:lnTo>
                  <a:lnTo>
                    <a:pt x="74" y="560"/>
                  </a:lnTo>
                  <a:lnTo>
                    <a:pt x="139" y="599"/>
                  </a:lnTo>
                  <a:lnTo>
                    <a:pt x="220" y="630"/>
                  </a:lnTo>
                  <a:lnTo>
                    <a:pt x="313" y="648"/>
                  </a:lnTo>
                  <a:lnTo>
                    <a:pt x="417" y="652"/>
                  </a:lnTo>
                  <a:lnTo>
                    <a:pt x="647" y="627"/>
                  </a:lnTo>
                  <a:close/>
                </a:path>
              </a:pathLst>
            </a:custGeom>
            <a:solidFill>
              <a:srgbClr val="FFFFFF"/>
            </a:solidFill>
            <a:ln w="1588">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13" name="Freeform 1385"/>
            <p:cNvSpPr>
              <a:spLocks/>
            </p:cNvSpPr>
            <p:nvPr/>
          </p:nvSpPr>
          <p:spPr bwMode="auto">
            <a:xfrm>
              <a:off x="4934" y="3219"/>
              <a:ext cx="78" cy="50"/>
            </a:xfrm>
            <a:custGeom>
              <a:avLst/>
              <a:gdLst>
                <a:gd name="T0" fmla="*/ 647 w 1162"/>
                <a:gd name="T1" fmla="*/ 626 h 651"/>
                <a:gd name="T2" fmla="*/ 763 w 1162"/>
                <a:gd name="T3" fmla="*/ 594 h 651"/>
                <a:gd name="T4" fmla="*/ 868 w 1162"/>
                <a:gd name="T5" fmla="*/ 552 h 651"/>
                <a:gd name="T6" fmla="*/ 960 w 1162"/>
                <a:gd name="T7" fmla="*/ 502 h 651"/>
                <a:gd name="T8" fmla="*/ 1037 w 1162"/>
                <a:gd name="T9" fmla="*/ 447 h 651"/>
                <a:gd name="T10" fmla="*/ 1097 w 1162"/>
                <a:gd name="T11" fmla="*/ 387 h 651"/>
                <a:gd name="T12" fmla="*/ 1141 w 1162"/>
                <a:gd name="T13" fmla="*/ 324 h 651"/>
                <a:gd name="T14" fmla="*/ 1162 w 1162"/>
                <a:gd name="T15" fmla="*/ 260 h 651"/>
                <a:gd name="T16" fmla="*/ 1160 w 1162"/>
                <a:gd name="T17" fmla="*/ 197 h 651"/>
                <a:gd name="T18" fmla="*/ 1135 w 1162"/>
                <a:gd name="T19" fmla="*/ 140 h 651"/>
                <a:gd name="T20" fmla="*/ 1088 w 1162"/>
                <a:gd name="T21" fmla="*/ 92 h 651"/>
                <a:gd name="T22" fmla="*/ 1023 w 1162"/>
                <a:gd name="T23" fmla="*/ 53 h 651"/>
                <a:gd name="T24" fmla="*/ 942 w 1162"/>
                <a:gd name="T25" fmla="*/ 23 h 651"/>
                <a:gd name="T26" fmla="*/ 849 w 1162"/>
                <a:gd name="T27" fmla="*/ 5 h 651"/>
                <a:gd name="T28" fmla="*/ 745 w 1162"/>
                <a:gd name="T29" fmla="*/ 0 h 651"/>
                <a:gd name="T30" fmla="*/ 633 w 1162"/>
                <a:gd name="T31" fmla="*/ 5 h 651"/>
                <a:gd name="T32" fmla="*/ 515 w 1162"/>
                <a:gd name="T33" fmla="*/ 25 h 651"/>
                <a:gd name="T34" fmla="*/ 401 w 1162"/>
                <a:gd name="T35" fmla="*/ 55 h 651"/>
                <a:gd name="T36" fmla="*/ 294 w 1162"/>
                <a:gd name="T37" fmla="*/ 99 h 651"/>
                <a:gd name="T38" fmla="*/ 204 w 1162"/>
                <a:gd name="T39" fmla="*/ 147 h 651"/>
                <a:gd name="T40" fmla="*/ 125 w 1162"/>
                <a:gd name="T41" fmla="*/ 204 h 651"/>
                <a:gd name="T42" fmla="*/ 64 w 1162"/>
                <a:gd name="T43" fmla="*/ 262 h 651"/>
                <a:gd name="T44" fmla="*/ 22 w 1162"/>
                <a:gd name="T45" fmla="*/ 327 h 651"/>
                <a:gd name="T46" fmla="*/ 0 w 1162"/>
                <a:gd name="T47" fmla="*/ 389 h 651"/>
                <a:gd name="T48" fmla="*/ 2 w 1162"/>
                <a:gd name="T49" fmla="*/ 454 h 651"/>
                <a:gd name="T50" fmla="*/ 27 w 1162"/>
                <a:gd name="T51" fmla="*/ 511 h 651"/>
                <a:gd name="T52" fmla="*/ 74 w 1162"/>
                <a:gd name="T53" fmla="*/ 559 h 651"/>
                <a:gd name="T54" fmla="*/ 139 w 1162"/>
                <a:gd name="T55" fmla="*/ 599 h 651"/>
                <a:gd name="T56" fmla="*/ 220 w 1162"/>
                <a:gd name="T57" fmla="*/ 629 h 651"/>
                <a:gd name="T58" fmla="*/ 313 w 1162"/>
                <a:gd name="T59" fmla="*/ 645 h 651"/>
                <a:gd name="T60" fmla="*/ 417 w 1162"/>
                <a:gd name="T61" fmla="*/ 651 h 651"/>
                <a:gd name="T62" fmla="*/ 647 w 1162"/>
                <a:gd name="T63" fmla="*/ 626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62" h="651">
                  <a:moveTo>
                    <a:pt x="647" y="626"/>
                  </a:moveTo>
                  <a:lnTo>
                    <a:pt x="763" y="594"/>
                  </a:lnTo>
                  <a:lnTo>
                    <a:pt x="868" y="552"/>
                  </a:lnTo>
                  <a:lnTo>
                    <a:pt x="960" y="502"/>
                  </a:lnTo>
                  <a:lnTo>
                    <a:pt x="1037" y="447"/>
                  </a:lnTo>
                  <a:lnTo>
                    <a:pt x="1097" y="387"/>
                  </a:lnTo>
                  <a:lnTo>
                    <a:pt x="1141" y="324"/>
                  </a:lnTo>
                  <a:lnTo>
                    <a:pt x="1162" y="260"/>
                  </a:lnTo>
                  <a:lnTo>
                    <a:pt x="1160" y="197"/>
                  </a:lnTo>
                  <a:lnTo>
                    <a:pt x="1135" y="140"/>
                  </a:lnTo>
                  <a:lnTo>
                    <a:pt x="1088" y="92"/>
                  </a:lnTo>
                  <a:lnTo>
                    <a:pt x="1023" y="53"/>
                  </a:lnTo>
                  <a:lnTo>
                    <a:pt x="942" y="23"/>
                  </a:lnTo>
                  <a:lnTo>
                    <a:pt x="849" y="5"/>
                  </a:lnTo>
                  <a:lnTo>
                    <a:pt x="745" y="0"/>
                  </a:lnTo>
                  <a:lnTo>
                    <a:pt x="633" y="5"/>
                  </a:lnTo>
                  <a:lnTo>
                    <a:pt x="515" y="25"/>
                  </a:lnTo>
                  <a:lnTo>
                    <a:pt x="401" y="55"/>
                  </a:lnTo>
                  <a:lnTo>
                    <a:pt x="294" y="99"/>
                  </a:lnTo>
                  <a:lnTo>
                    <a:pt x="204" y="147"/>
                  </a:lnTo>
                  <a:lnTo>
                    <a:pt x="125" y="204"/>
                  </a:lnTo>
                  <a:lnTo>
                    <a:pt x="64" y="262"/>
                  </a:lnTo>
                  <a:lnTo>
                    <a:pt x="22" y="327"/>
                  </a:lnTo>
                  <a:lnTo>
                    <a:pt x="0" y="389"/>
                  </a:lnTo>
                  <a:lnTo>
                    <a:pt x="2" y="454"/>
                  </a:lnTo>
                  <a:lnTo>
                    <a:pt x="27" y="511"/>
                  </a:lnTo>
                  <a:lnTo>
                    <a:pt x="74" y="559"/>
                  </a:lnTo>
                  <a:lnTo>
                    <a:pt x="139" y="599"/>
                  </a:lnTo>
                  <a:lnTo>
                    <a:pt x="220" y="629"/>
                  </a:lnTo>
                  <a:lnTo>
                    <a:pt x="313" y="645"/>
                  </a:lnTo>
                  <a:lnTo>
                    <a:pt x="417" y="651"/>
                  </a:lnTo>
                  <a:lnTo>
                    <a:pt x="647" y="626"/>
                  </a:lnTo>
                  <a:close/>
                </a:path>
              </a:pathLst>
            </a:custGeom>
            <a:solidFill>
              <a:srgbClr val="FFFFFF"/>
            </a:solidFill>
            <a:ln w="1651">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14" name="Freeform 1386"/>
            <p:cNvSpPr>
              <a:spLocks/>
            </p:cNvSpPr>
            <p:nvPr/>
          </p:nvSpPr>
          <p:spPr bwMode="auto">
            <a:xfrm>
              <a:off x="4954" y="3233"/>
              <a:ext cx="35" cy="23"/>
            </a:xfrm>
            <a:custGeom>
              <a:avLst/>
              <a:gdLst>
                <a:gd name="T0" fmla="*/ 290 w 520"/>
                <a:gd name="T1" fmla="*/ 281 h 293"/>
                <a:gd name="T2" fmla="*/ 391 w 520"/>
                <a:gd name="T3" fmla="*/ 246 h 293"/>
                <a:gd name="T4" fmla="*/ 465 w 520"/>
                <a:gd name="T5" fmla="*/ 200 h 293"/>
                <a:gd name="T6" fmla="*/ 511 w 520"/>
                <a:gd name="T7" fmla="*/ 146 h 293"/>
                <a:gd name="T8" fmla="*/ 520 w 520"/>
                <a:gd name="T9" fmla="*/ 90 h 293"/>
                <a:gd name="T10" fmla="*/ 511 w 520"/>
                <a:gd name="T11" fmla="*/ 62 h 293"/>
                <a:gd name="T12" fmla="*/ 490 w 520"/>
                <a:gd name="T13" fmla="*/ 40 h 293"/>
                <a:gd name="T14" fmla="*/ 423 w 520"/>
                <a:gd name="T15" fmla="*/ 9 h 293"/>
                <a:gd name="T16" fmla="*/ 335 w 520"/>
                <a:gd name="T17" fmla="*/ 0 h 293"/>
                <a:gd name="T18" fmla="*/ 283 w 520"/>
                <a:gd name="T19" fmla="*/ 2 h 293"/>
                <a:gd name="T20" fmla="*/ 230 w 520"/>
                <a:gd name="T21" fmla="*/ 11 h 293"/>
                <a:gd name="T22" fmla="*/ 133 w 520"/>
                <a:gd name="T23" fmla="*/ 44 h 293"/>
                <a:gd name="T24" fmla="*/ 56 w 520"/>
                <a:gd name="T25" fmla="*/ 92 h 293"/>
                <a:gd name="T26" fmla="*/ 28 w 520"/>
                <a:gd name="T27" fmla="*/ 117 h 293"/>
                <a:gd name="T28" fmla="*/ 10 w 520"/>
                <a:gd name="T29" fmla="*/ 148 h 293"/>
                <a:gd name="T30" fmla="*/ 0 w 520"/>
                <a:gd name="T31" fmla="*/ 175 h 293"/>
                <a:gd name="T32" fmla="*/ 0 w 520"/>
                <a:gd name="T33" fmla="*/ 203 h 293"/>
                <a:gd name="T34" fmla="*/ 12 w 520"/>
                <a:gd name="T35" fmla="*/ 228 h 293"/>
                <a:gd name="T36" fmla="*/ 33 w 520"/>
                <a:gd name="T37" fmla="*/ 251 h 293"/>
                <a:gd name="T38" fmla="*/ 98 w 520"/>
                <a:gd name="T39" fmla="*/ 284 h 293"/>
                <a:gd name="T40" fmla="*/ 189 w 520"/>
                <a:gd name="T41" fmla="*/ 293 h 293"/>
                <a:gd name="T42" fmla="*/ 290 w 520"/>
                <a:gd name="T43" fmla="*/ 28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0" h="293">
                  <a:moveTo>
                    <a:pt x="290" y="281"/>
                  </a:moveTo>
                  <a:lnTo>
                    <a:pt x="391" y="246"/>
                  </a:lnTo>
                  <a:lnTo>
                    <a:pt x="465" y="200"/>
                  </a:lnTo>
                  <a:lnTo>
                    <a:pt x="511" y="146"/>
                  </a:lnTo>
                  <a:lnTo>
                    <a:pt x="520" y="90"/>
                  </a:lnTo>
                  <a:lnTo>
                    <a:pt x="511" y="62"/>
                  </a:lnTo>
                  <a:lnTo>
                    <a:pt x="490" y="40"/>
                  </a:lnTo>
                  <a:lnTo>
                    <a:pt x="423" y="9"/>
                  </a:lnTo>
                  <a:lnTo>
                    <a:pt x="335" y="0"/>
                  </a:lnTo>
                  <a:lnTo>
                    <a:pt x="283" y="2"/>
                  </a:lnTo>
                  <a:lnTo>
                    <a:pt x="230" y="11"/>
                  </a:lnTo>
                  <a:lnTo>
                    <a:pt x="133" y="44"/>
                  </a:lnTo>
                  <a:lnTo>
                    <a:pt x="56" y="92"/>
                  </a:lnTo>
                  <a:lnTo>
                    <a:pt x="28" y="117"/>
                  </a:lnTo>
                  <a:lnTo>
                    <a:pt x="10" y="148"/>
                  </a:lnTo>
                  <a:lnTo>
                    <a:pt x="0" y="175"/>
                  </a:lnTo>
                  <a:lnTo>
                    <a:pt x="0" y="203"/>
                  </a:lnTo>
                  <a:lnTo>
                    <a:pt x="12" y="228"/>
                  </a:lnTo>
                  <a:lnTo>
                    <a:pt x="33" y="251"/>
                  </a:lnTo>
                  <a:lnTo>
                    <a:pt x="98" y="284"/>
                  </a:lnTo>
                  <a:lnTo>
                    <a:pt x="189" y="293"/>
                  </a:lnTo>
                  <a:lnTo>
                    <a:pt x="290" y="281"/>
                  </a:lnTo>
                  <a:close/>
                </a:path>
              </a:pathLst>
            </a:custGeom>
            <a:solidFill>
              <a:srgbClr val="FFFFFF"/>
            </a:solidFill>
            <a:ln w="1588">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15" name="Freeform 1387"/>
            <p:cNvSpPr>
              <a:spLocks/>
            </p:cNvSpPr>
            <p:nvPr/>
          </p:nvSpPr>
          <p:spPr bwMode="auto">
            <a:xfrm>
              <a:off x="4956" y="3234"/>
              <a:ext cx="31" cy="20"/>
            </a:xfrm>
            <a:custGeom>
              <a:avLst/>
              <a:gdLst>
                <a:gd name="T0" fmla="*/ 258 w 464"/>
                <a:gd name="T1" fmla="*/ 255 h 264"/>
                <a:gd name="T2" fmla="*/ 349 w 464"/>
                <a:gd name="T3" fmla="*/ 224 h 264"/>
                <a:gd name="T4" fmla="*/ 416 w 464"/>
                <a:gd name="T5" fmla="*/ 181 h 264"/>
                <a:gd name="T6" fmla="*/ 457 w 464"/>
                <a:gd name="T7" fmla="*/ 133 h 264"/>
                <a:gd name="T8" fmla="*/ 464 w 464"/>
                <a:gd name="T9" fmla="*/ 81 h 264"/>
                <a:gd name="T10" fmla="*/ 434 w 464"/>
                <a:gd name="T11" fmla="*/ 40 h 264"/>
                <a:gd name="T12" fmla="*/ 408 w 464"/>
                <a:gd name="T13" fmla="*/ 22 h 264"/>
                <a:gd name="T14" fmla="*/ 376 w 464"/>
                <a:gd name="T15" fmla="*/ 13 h 264"/>
                <a:gd name="T16" fmla="*/ 298 w 464"/>
                <a:gd name="T17" fmla="*/ 0 h 264"/>
                <a:gd name="T18" fmla="*/ 204 w 464"/>
                <a:gd name="T19" fmla="*/ 13 h 264"/>
                <a:gd name="T20" fmla="*/ 116 w 464"/>
                <a:gd name="T21" fmla="*/ 43 h 264"/>
                <a:gd name="T22" fmla="*/ 49 w 464"/>
                <a:gd name="T23" fmla="*/ 84 h 264"/>
                <a:gd name="T24" fmla="*/ 7 w 464"/>
                <a:gd name="T25" fmla="*/ 135 h 264"/>
                <a:gd name="T26" fmla="*/ 0 w 464"/>
                <a:gd name="T27" fmla="*/ 160 h 264"/>
                <a:gd name="T28" fmla="*/ 0 w 464"/>
                <a:gd name="T29" fmla="*/ 185 h 264"/>
                <a:gd name="T30" fmla="*/ 12 w 464"/>
                <a:gd name="T31" fmla="*/ 208 h 264"/>
                <a:gd name="T32" fmla="*/ 30 w 464"/>
                <a:gd name="T33" fmla="*/ 226 h 264"/>
                <a:gd name="T34" fmla="*/ 88 w 464"/>
                <a:gd name="T35" fmla="*/ 255 h 264"/>
                <a:gd name="T36" fmla="*/ 168 w 464"/>
                <a:gd name="T37" fmla="*/ 264 h 264"/>
                <a:gd name="T38" fmla="*/ 258 w 464"/>
                <a:gd name="T39" fmla="*/ 255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4" h="264">
                  <a:moveTo>
                    <a:pt x="258" y="255"/>
                  </a:moveTo>
                  <a:lnTo>
                    <a:pt x="349" y="224"/>
                  </a:lnTo>
                  <a:lnTo>
                    <a:pt x="416" y="181"/>
                  </a:lnTo>
                  <a:lnTo>
                    <a:pt x="457" y="133"/>
                  </a:lnTo>
                  <a:lnTo>
                    <a:pt x="464" y="81"/>
                  </a:lnTo>
                  <a:lnTo>
                    <a:pt x="434" y="40"/>
                  </a:lnTo>
                  <a:lnTo>
                    <a:pt x="408" y="22"/>
                  </a:lnTo>
                  <a:lnTo>
                    <a:pt x="376" y="13"/>
                  </a:lnTo>
                  <a:lnTo>
                    <a:pt x="298" y="0"/>
                  </a:lnTo>
                  <a:lnTo>
                    <a:pt x="204" y="13"/>
                  </a:lnTo>
                  <a:lnTo>
                    <a:pt x="116" y="43"/>
                  </a:lnTo>
                  <a:lnTo>
                    <a:pt x="49" y="84"/>
                  </a:lnTo>
                  <a:lnTo>
                    <a:pt x="7" y="135"/>
                  </a:lnTo>
                  <a:lnTo>
                    <a:pt x="0" y="160"/>
                  </a:lnTo>
                  <a:lnTo>
                    <a:pt x="0" y="185"/>
                  </a:lnTo>
                  <a:lnTo>
                    <a:pt x="12" y="208"/>
                  </a:lnTo>
                  <a:lnTo>
                    <a:pt x="30" y="226"/>
                  </a:lnTo>
                  <a:lnTo>
                    <a:pt x="88" y="255"/>
                  </a:lnTo>
                  <a:lnTo>
                    <a:pt x="168" y="264"/>
                  </a:lnTo>
                  <a:lnTo>
                    <a:pt x="258" y="255"/>
                  </a:lnTo>
                  <a:close/>
                </a:path>
              </a:pathLst>
            </a:custGeom>
            <a:solidFill>
              <a:srgbClr val="FFFFFF"/>
            </a:solidFill>
            <a:ln w="1588">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16" name="Freeform 1388"/>
            <p:cNvSpPr>
              <a:spLocks/>
            </p:cNvSpPr>
            <p:nvPr/>
          </p:nvSpPr>
          <p:spPr bwMode="auto">
            <a:xfrm>
              <a:off x="4921" y="3082"/>
              <a:ext cx="39" cy="59"/>
            </a:xfrm>
            <a:custGeom>
              <a:avLst/>
              <a:gdLst>
                <a:gd name="T0" fmla="*/ 0 w 582"/>
                <a:gd name="T1" fmla="*/ 762 h 762"/>
                <a:gd name="T2" fmla="*/ 354 w 582"/>
                <a:gd name="T3" fmla="*/ 309 h 762"/>
                <a:gd name="T4" fmla="*/ 356 w 582"/>
                <a:gd name="T5" fmla="*/ 307 h 762"/>
                <a:gd name="T6" fmla="*/ 399 w 582"/>
                <a:gd name="T7" fmla="*/ 301 h 762"/>
                <a:gd name="T8" fmla="*/ 424 w 582"/>
                <a:gd name="T9" fmla="*/ 272 h 762"/>
                <a:gd name="T10" fmla="*/ 421 w 582"/>
                <a:gd name="T11" fmla="*/ 233 h 762"/>
                <a:gd name="T12" fmla="*/ 419 w 582"/>
                <a:gd name="T13" fmla="*/ 228 h 762"/>
                <a:gd name="T14" fmla="*/ 503 w 582"/>
                <a:gd name="T15" fmla="*/ 106 h 762"/>
                <a:gd name="T16" fmla="*/ 519 w 582"/>
                <a:gd name="T17" fmla="*/ 99 h 762"/>
                <a:gd name="T18" fmla="*/ 538 w 582"/>
                <a:gd name="T19" fmla="*/ 106 h 762"/>
                <a:gd name="T20" fmla="*/ 566 w 582"/>
                <a:gd name="T21" fmla="*/ 120 h 762"/>
                <a:gd name="T22" fmla="*/ 582 w 582"/>
                <a:gd name="T23" fmla="*/ 79 h 762"/>
                <a:gd name="T24" fmla="*/ 577 w 582"/>
                <a:gd name="T25" fmla="*/ 41 h 762"/>
                <a:gd name="T26" fmla="*/ 560 w 582"/>
                <a:gd name="T27" fmla="*/ 5 h 762"/>
                <a:gd name="T28" fmla="*/ 519 w 582"/>
                <a:gd name="T29" fmla="*/ 0 h 762"/>
                <a:gd name="T30" fmla="*/ 482 w 582"/>
                <a:gd name="T31" fmla="*/ 7 h 762"/>
                <a:gd name="T32" fmla="*/ 448 w 582"/>
                <a:gd name="T33" fmla="*/ 34 h 762"/>
                <a:gd name="T34" fmla="*/ 468 w 582"/>
                <a:gd name="T35" fmla="*/ 55 h 762"/>
                <a:gd name="T36" fmla="*/ 482 w 582"/>
                <a:gd name="T37" fmla="*/ 72 h 762"/>
                <a:gd name="T38" fmla="*/ 480 w 582"/>
                <a:gd name="T39" fmla="*/ 90 h 762"/>
                <a:gd name="T40" fmla="*/ 387 w 582"/>
                <a:gd name="T41" fmla="*/ 205 h 762"/>
                <a:gd name="T42" fmla="*/ 383 w 582"/>
                <a:gd name="T43" fmla="*/ 205 h 762"/>
                <a:gd name="T44" fmla="*/ 363 w 582"/>
                <a:gd name="T45" fmla="*/ 205 h 762"/>
                <a:gd name="T46" fmla="*/ 347 w 582"/>
                <a:gd name="T47" fmla="*/ 212 h 762"/>
                <a:gd name="T48" fmla="*/ 324 w 582"/>
                <a:gd name="T49" fmla="*/ 240 h 762"/>
                <a:gd name="T50" fmla="*/ 322 w 582"/>
                <a:gd name="T51" fmla="*/ 265 h 762"/>
                <a:gd name="T52" fmla="*/ 334 w 582"/>
                <a:gd name="T53" fmla="*/ 288 h 762"/>
                <a:gd name="T54" fmla="*/ 331 w 582"/>
                <a:gd name="T55" fmla="*/ 290 h 762"/>
                <a:gd name="T56" fmla="*/ 0 w 582"/>
                <a:gd name="T57" fmla="*/ 762 h 7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2" h="762">
                  <a:moveTo>
                    <a:pt x="0" y="762"/>
                  </a:moveTo>
                  <a:lnTo>
                    <a:pt x="354" y="309"/>
                  </a:lnTo>
                  <a:lnTo>
                    <a:pt x="356" y="307"/>
                  </a:lnTo>
                  <a:lnTo>
                    <a:pt x="399" y="301"/>
                  </a:lnTo>
                  <a:lnTo>
                    <a:pt x="424" y="272"/>
                  </a:lnTo>
                  <a:lnTo>
                    <a:pt x="421" y="233"/>
                  </a:lnTo>
                  <a:lnTo>
                    <a:pt x="419" y="228"/>
                  </a:lnTo>
                  <a:lnTo>
                    <a:pt x="503" y="106"/>
                  </a:lnTo>
                  <a:lnTo>
                    <a:pt x="519" y="99"/>
                  </a:lnTo>
                  <a:lnTo>
                    <a:pt x="538" y="106"/>
                  </a:lnTo>
                  <a:lnTo>
                    <a:pt x="566" y="120"/>
                  </a:lnTo>
                  <a:lnTo>
                    <a:pt x="582" y="79"/>
                  </a:lnTo>
                  <a:lnTo>
                    <a:pt x="577" y="41"/>
                  </a:lnTo>
                  <a:lnTo>
                    <a:pt x="560" y="5"/>
                  </a:lnTo>
                  <a:lnTo>
                    <a:pt x="519" y="0"/>
                  </a:lnTo>
                  <a:lnTo>
                    <a:pt x="482" y="7"/>
                  </a:lnTo>
                  <a:lnTo>
                    <a:pt x="448" y="34"/>
                  </a:lnTo>
                  <a:lnTo>
                    <a:pt x="468" y="55"/>
                  </a:lnTo>
                  <a:lnTo>
                    <a:pt x="482" y="72"/>
                  </a:lnTo>
                  <a:lnTo>
                    <a:pt x="480" y="90"/>
                  </a:lnTo>
                  <a:lnTo>
                    <a:pt x="387" y="205"/>
                  </a:lnTo>
                  <a:lnTo>
                    <a:pt x="383" y="205"/>
                  </a:lnTo>
                  <a:lnTo>
                    <a:pt x="363" y="205"/>
                  </a:lnTo>
                  <a:lnTo>
                    <a:pt x="347" y="212"/>
                  </a:lnTo>
                  <a:lnTo>
                    <a:pt x="324" y="240"/>
                  </a:lnTo>
                  <a:lnTo>
                    <a:pt x="322" y="265"/>
                  </a:lnTo>
                  <a:lnTo>
                    <a:pt x="334" y="288"/>
                  </a:lnTo>
                  <a:lnTo>
                    <a:pt x="331" y="290"/>
                  </a:lnTo>
                  <a:lnTo>
                    <a:pt x="0" y="7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17" name="Freeform 1389"/>
            <p:cNvSpPr>
              <a:spLocks/>
            </p:cNvSpPr>
            <p:nvPr/>
          </p:nvSpPr>
          <p:spPr bwMode="auto">
            <a:xfrm>
              <a:off x="4945" y="3101"/>
              <a:ext cx="2" cy="2"/>
            </a:xfrm>
            <a:custGeom>
              <a:avLst/>
              <a:gdLst>
                <a:gd name="T0" fmla="*/ 9 w 30"/>
                <a:gd name="T1" fmla="*/ 30 h 30"/>
                <a:gd name="T2" fmla="*/ 30 w 30"/>
                <a:gd name="T3" fmla="*/ 21 h 30"/>
                <a:gd name="T4" fmla="*/ 21 w 30"/>
                <a:gd name="T5" fmla="*/ 0 h 30"/>
                <a:gd name="T6" fmla="*/ 7 w 30"/>
                <a:gd name="T7" fmla="*/ 0 h 30"/>
                <a:gd name="T8" fmla="*/ 0 w 30"/>
                <a:gd name="T9" fmla="*/ 9 h 30"/>
                <a:gd name="T10" fmla="*/ 0 w 30"/>
                <a:gd name="T11" fmla="*/ 23 h 30"/>
                <a:gd name="T12" fmla="*/ 9 w 30"/>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9" y="30"/>
                  </a:moveTo>
                  <a:lnTo>
                    <a:pt x="30" y="21"/>
                  </a:lnTo>
                  <a:lnTo>
                    <a:pt x="21" y="0"/>
                  </a:lnTo>
                  <a:lnTo>
                    <a:pt x="7" y="0"/>
                  </a:lnTo>
                  <a:lnTo>
                    <a:pt x="0" y="9"/>
                  </a:lnTo>
                  <a:lnTo>
                    <a:pt x="0" y="23"/>
                  </a:lnTo>
                  <a:lnTo>
                    <a:pt x="9" y="30"/>
                  </a:lnTo>
                  <a:close/>
                </a:path>
              </a:pathLst>
            </a:custGeom>
            <a:solidFill>
              <a:srgbClr val="FFFFFF"/>
            </a:solidFill>
            <a:ln w="1588">
              <a:solidFill>
                <a:srgbClr val="FFFFFF"/>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18" name="Freeform 1390"/>
            <p:cNvSpPr>
              <a:spLocks/>
            </p:cNvSpPr>
            <p:nvPr/>
          </p:nvSpPr>
          <p:spPr bwMode="auto">
            <a:xfrm>
              <a:off x="4930" y="3059"/>
              <a:ext cx="2" cy="7"/>
            </a:xfrm>
            <a:custGeom>
              <a:avLst/>
              <a:gdLst>
                <a:gd name="T0" fmla="*/ 44 w 44"/>
                <a:gd name="T1" fmla="*/ 97 h 97"/>
                <a:gd name="T2" fmla="*/ 0 w 44"/>
                <a:gd name="T3" fmla="*/ 0 h 97"/>
                <a:gd name="T4" fmla="*/ 44 w 44"/>
                <a:gd name="T5" fmla="*/ 97 h 97"/>
              </a:gdLst>
              <a:ahLst/>
              <a:cxnLst>
                <a:cxn ang="0">
                  <a:pos x="T0" y="T1"/>
                </a:cxn>
                <a:cxn ang="0">
                  <a:pos x="T2" y="T3"/>
                </a:cxn>
                <a:cxn ang="0">
                  <a:pos x="T4" y="T5"/>
                </a:cxn>
              </a:cxnLst>
              <a:rect l="0" t="0" r="r" b="b"/>
              <a:pathLst>
                <a:path w="44" h="97">
                  <a:moveTo>
                    <a:pt x="44" y="97"/>
                  </a:moveTo>
                  <a:lnTo>
                    <a:pt x="0" y="0"/>
                  </a:lnTo>
                  <a:lnTo>
                    <a:pt x="44" y="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19" name="Line 1391"/>
            <p:cNvSpPr>
              <a:spLocks noChangeShapeType="1"/>
            </p:cNvSpPr>
            <p:nvPr/>
          </p:nvSpPr>
          <p:spPr bwMode="auto">
            <a:xfrm flipH="1" flipV="1">
              <a:off x="4930" y="3059"/>
              <a:ext cx="2" cy="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20" name="Freeform 1392"/>
            <p:cNvSpPr>
              <a:spLocks/>
            </p:cNvSpPr>
            <p:nvPr/>
          </p:nvSpPr>
          <p:spPr bwMode="auto">
            <a:xfrm>
              <a:off x="4927" y="3060"/>
              <a:ext cx="3" cy="6"/>
            </a:xfrm>
            <a:custGeom>
              <a:avLst/>
              <a:gdLst>
                <a:gd name="T0" fmla="*/ 38 w 38"/>
                <a:gd name="T1" fmla="*/ 73 h 73"/>
                <a:gd name="T2" fmla="*/ 0 w 38"/>
                <a:gd name="T3" fmla="*/ 0 h 73"/>
                <a:gd name="T4" fmla="*/ 38 w 38"/>
                <a:gd name="T5" fmla="*/ 73 h 73"/>
              </a:gdLst>
              <a:ahLst/>
              <a:cxnLst>
                <a:cxn ang="0">
                  <a:pos x="T0" y="T1"/>
                </a:cxn>
                <a:cxn ang="0">
                  <a:pos x="T2" y="T3"/>
                </a:cxn>
                <a:cxn ang="0">
                  <a:pos x="T4" y="T5"/>
                </a:cxn>
              </a:cxnLst>
              <a:rect l="0" t="0" r="r" b="b"/>
              <a:pathLst>
                <a:path w="38" h="73">
                  <a:moveTo>
                    <a:pt x="38" y="73"/>
                  </a:moveTo>
                  <a:lnTo>
                    <a:pt x="0" y="0"/>
                  </a:lnTo>
                  <a:lnTo>
                    <a:pt x="38" y="7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21" name="Line 1393"/>
            <p:cNvSpPr>
              <a:spLocks noChangeShapeType="1"/>
            </p:cNvSpPr>
            <p:nvPr/>
          </p:nvSpPr>
          <p:spPr bwMode="auto">
            <a:xfrm flipH="1" flipV="1">
              <a:off x="4927" y="3060"/>
              <a:ext cx="3" cy="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22" name="Freeform 1394"/>
            <p:cNvSpPr>
              <a:spLocks/>
            </p:cNvSpPr>
            <p:nvPr/>
          </p:nvSpPr>
          <p:spPr bwMode="auto">
            <a:xfrm>
              <a:off x="4932" y="3058"/>
              <a:ext cx="2" cy="6"/>
            </a:xfrm>
            <a:custGeom>
              <a:avLst/>
              <a:gdLst>
                <a:gd name="T0" fmla="*/ 31 w 31"/>
                <a:gd name="T1" fmla="*/ 74 h 74"/>
                <a:gd name="T2" fmla="*/ 0 w 31"/>
                <a:gd name="T3" fmla="*/ 0 h 74"/>
                <a:gd name="T4" fmla="*/ 31 w 31"/>
                <a:gd name="T5" fmla="*/ 74 h 74"/>
              </a:gdLst>
              <a:ahLst/>
              <a:cxnLst>
                <a:cxn ang="0">
                  <a:pos x="T0" y="T1"/>
                </a:cxn>
                <a:cxn ang="0">
                  <a:pos x="T2" y="T3"/>
                </a:cxn>
                <a:cxn ang="0">
                  <a:pos x="T4" y="T5"/>
                </a:cxn>
              </a:cxnLst>
              <a:rect l="0" t="0" r="r" b="b"/>
              <a:pathLst>
                <a:path w="31" h="74">
                  <a:moveTo>
                    <a:pt x="31" y="74"/>
                  </a:moveTo>
                  <a:lnTo>
                    <a:pt x="0" y="0"/>
                  </a:lnTo>
                  <a:lnTo>
                    <a:pt x="31" y="7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23" name="Line 1395"/>
            <p:cNvSpPr>
              <a:spLocks noChangeShapeType="1"/>
            </p:cNvSpPr>
            <p:nvPr/>
          </p:nvSpPr>
          <p:spPr bwMode="auto">
            <a:xfrm flipH="1" flipV="1">
              <a:off x="4932" y="3058"/>
              <a:ext cx="2" cy="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24" name="Freeform 1396"/>
            <p:cNvSpPr>
              <a:spLocks/>
            </p:cNvSpPr>
            <p:nvPr/>
          </p:nvSpPr>
          <p:spPr bwMode="auto">
            <a:xfrm>
              <a:off x="4938" y="3056"/>
              <a:ext cx="2" cy="8"/>
            </a:xfrm>
            <a:custGeom>
              <a:avLst/>
              <a:gdLst>
                <a:gd name="T0" fmla="*/ 23 w 23"/>
                <a:gd name="T1" fmla="*/ 104 h 104"/>
                <a:gd name="T2" fmla="*/ 0 w 23"/>
                <a:gd name="T3" fmla="*/ 0 h 104"/>
                <a:gd name="T4" fmla="*/ 23 w 23"/>
                <a:gd name="T5" fmla="*/ 104 h 104"/>
              </a:gdLst>
              <a:ahLst/>
              <a:cxnLst>
                <a:cxn ang="0">
                  <a:pos x="T0" y="T1"/>
                </a:cxn>
                <a:cxn ang="0">
                  <a:pos x="T2" y="T3"/>
                </a:cxn>
                <a:cxn ang="0">
                  <a:pos x="T4" y="T5"/>
                </a:cxn>
              </a:cxnLst>
              <a:rect l="0" t="0" r="r" b="b"/>
              <a:pathLst>
                <a:path w="23" h="104">
                  <a:moveTo>
                    <a:pt x="23" y="104"/>
                  </a:moveTo>
                  <a:lnTo>
                    <a:pt x="0" y="0"/>
                  </a:lnTo>
                  <a:lnTo>
                    <a:pt x="23" y="10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25" name="Line 1397"/>
            <p:cNvSpPr>
              <a:spLocks noChangeShapeType="1"/>
            </p:cNvSpPr>
            <p:nvPr/>
          </p:nvSpPr>
          <p:spPr bwMode="auto">
            <a:xfrm flipH="1" flipV="1">
              <a:off x="4938" y="3056"/>
              <a:ext cx="2" cy="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26" name="Freeform 1398"/>
            <p:cNvSpPr>
              <a:spLocks/>
            </p:cNvSpPr>
            <p:nvPr/>
          </p:nvSpPr>
          <p:spPr bwMode="auto">
            <a:xfrm>
              <a:off x="4936" y="3056"/>
              <a:ext cx="1" cy="7"/>
            </a:xfrm>
            <a:custGeom>
              <a:avLst/>
              <a:gdLst>
                <a:gd name="T0" fmla="*/ 21 w 21"/>
                <a:gd name="T1" fmla="*/ 84 h 84"/>
                <a:gd name="T2" fmla="*/ 0 w 21"/>
                <a:gd name="T3" fmla="*/ 0 h 84"/>
                <a:gd name="T4" fmla="*/ 21 w 21"/>
                <a:gd name="T5" fmla="*/ 84 h 84"/>
              </a:gdLst>
              <a:ahLst/>
              <a:cxnLst>
                <a:cxn ang="0">
                  <a:pos x="T0" y="T1"/>
                </a:cxn>
                <a:cxn ang="0">
                  <a:pos x="T2" y="T3"/>
                </a:cxn>
                <a:cxn ang="0">
                  <a:pos x="T4" y="T5"/>
                </a:cxn>
              </a:cxnLst>
              <a:rect l="0" t="0" r="r" b="b"/>
              <a:pathLst>
                <a:path w="21" h="84">
                  <a:moveTo>
                    <a:pt x="21" y="84"/>
                  </a:moveTo>
                  <a:lnTo>
                    <a:pt x="0" y="0"/>
                  </a:lnTo>
                  <a:lnTo>
                    <a:pt x="21"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27" name="Line 1399"/>
            <p:cNvSpPr>
              <a:spLocks noChangeShapeType="1"/>
            </p:cNvSpPr>
            <p:nvPr/>
          </p:nvSpPr>
          <p:spPr bwMode="auto">
            <a:xfrm flipH="1" flipV="1">
              <a:off x="4936" y="3056"/>
              <a:ext cx="1" cy="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28" name="Freeform 1400"/>
            <p:cNvSpPr>
              <a:spLocks/>
            </p:cNvSpPr>
            <p:nvPr/>
          </p:nvSpPr>
          <p:spPr bwMode="auto">
            <a:xfrm>
              <a:off x="4941" y="3055"/>
              <a:ext cx="1" cy="7"/>
            </a:xfrm>
            <a:custGeom>
              <a:avLst/>
              <a:gdLst>
                <a:gd name="T0" fmla="*/ 12 w 12"/>
                <a:gd name="T1" fmla="*/ 79 h 79"/>
                <a:gd name="T2" fmla="*/ 0 w 12"/>
                <a:gd name="T3" fmla="*/ 0 h 79"/>
                <a:gd name="T4" fmla="*/ 12 w 12"/>
                <a:gd name="T5" fmla="*/ 79 h 79"/>
              </a:gdLst>
              <a:ahLst/>
              <a:cxnLst>
                <a:cxn ang="0">
                  <a:pos x="T0" y="T1"/>
                </a:cxn>
                <a:cxn ang="0">
                  <a:pos x="T2" y="T3"/>
                </a:cxn>
                <a:cxn ang="0">
                  <a:pos x="T4" y="T5"/>
                </a:cxn>
              </a:cxnLst>
              <a:rect l="0" t="0" r="r" b="b"/>
              <a:pathLst>
                <a:path w="12" h="79">
                  <a:moveTo>
                    <a:pt x="12" y="79"/>
                  </a:moveTo>
                  <a:lnTo>
                    <a:pt x="0" y="0"/>
                  </a:lnTo>
                  <a:lnTo>
                    <a:pt x="12" y="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29" name="Line 1401"/>
            <p:cNvSpPr>
              <a:spLocks noChangeShapeType="1"/>
            </p:cNvSpPr>
            <p:nvPr/>
          </p:nvSpPr>
          <p:spPr bwMode="auto">
            <a:xfrm flipH="1" flipV="1">
              <a:off x="4941" y="3055"/>
              <a:ext cx="1" cy="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30" name="Freeform 1402"/>
            <p:cNvSpPr>
              <a:spLocks/>
            </p:cNvSpPr>
            <p:nvPr/>
          </p:nvSpPr>
          <p:spPr bwMode="auto">
            <a:xfrm>
              <a:off x="4947" y="3055"/>
              <a:ext cx="1" cy="8"/>
            </a:xfrm>
            <a:custGeom>
              <a:avLst/>
              <a:gdLst>
                <a:gd name="T0" fmla="*/ 0 w 3"/>
                <a:gd name="T1" fmla="*/ 111 h 111"/>
                <a:gd name="T2" fmla="*/ 3 w 3"/>
                <a:gd name="T3" fmla="*/ 0 h 111"/>
                <a:gd name="T4" fmla="*/ 0 w 3"/>
                <a:gd name="T5" fmla="*/ 111 h 111"/>
              </a:gdLst>
              <a:ahLst/>
              <a:cxnLst>
                <a:cxn ang="0">
                  <a:pos x="T0" y="T1"/>
                </a:cxn>
                <a:cxn ang="0">
                  <a:pos x="T2" y="T3"/>
                </a:cxn>
                <a:cxn ang="0">
                  <a:pos x="T4" y="T5"/>
                </a:cxn>
              </a:cxnLst>
              <a:rect l="0" t="0" r="r" b="b"/>
              <a:pathLst>
                <a:path w="3" h="111">
                  <a:moveTo>
                    <a:pt x="0" y="111"/>
                  </a:moveTo>
                  <a:lnTo>
                    <a:pt x="3" y="0"/>
                  </a:lnTo>
                  <a:lnTo>
                    <a:pt x="0" y="1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31" name="Line 1403"/>
            <p:cNvSpPr>
              <a:spLocks noChangeShapeType="1"/>
            </p:cNvSpPr>
            <p:nvPr/>
          </p:nvSpPr>
          <p:spPr bwMode="auto">
            <a:xfrm flipV="1">
              <a:off x="4947" y="3055"/>
              <a:ext cx="1" cy="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32" name="Freeform 1404"/>
            <p:cNvSpPr>
              <a:spLocks/>
            </p:cNvSpPr>
            <p:nvPr/>
          </p:nvSpPr>
          <p:spPr bwMode="auto">
            <a:xfrm>
              <a:off x="4945" y="3055"/>
              <a:ext cx="1" cy="6"/>
            </a:xfrm>
            <a:custGeom>
              <a:avLst/>
              <a:gdLst>
                <a:gd name="T0" fmla="*/ 2 w 2"/>
                <a:gd name="T1" fmla="*/ 85 h 85"/>
                <a:gd name="T2" fmla="*/ 0 w 2"/>
                <a:gd name="T3" fmla="*/ 0 h 85"/>
                <a:gd name="T4" fmla="*/ 2 w 2"/>
                <a:gd name="T5" fmla="*/ 85 h 85"/>
              </a:gdLst>
              <a:ahLst/>
              <a:cxnLst>
                <a:cxn ang="0">
                  <a:pos x="T0" y="T1"/>
                </a:cxn>
                <a:cxn ang="0">
                  <a:pos x="T2" y="T3"/>
                </a:cxn>
                <a:cxn ang="0">
                  <a:pos x="T4" y="T5"/>
                </a:cxn>
              </a:cxnLst>
              <a:rect l="0" t="0" r="r" b="b"/>
              <a:pathLst>
                <a:path w="2" h="85">
                  <a:moveTo>
                    <a:pt x="2" y="85"/>
                  </a:moveTo>
                  <a:lnTo>
                    <a:pt x="0" y="0"/>
                  </a:lnTo>
                  <a:lnTo>
                    <a:pt x="2" y="8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33" name="Line 1405"/>
            <p:cNvSpPr>
              <a:spLocks noChangeShapeType="1"/>
            </p:cNvSpPr>
            <p:nvPr/>
          </p:nvSpPr>
          <p:spPr bwMode="auto">
            <a:xfrm flipH="1" flipV="1">
              <a:off x="4945" y="3055"/>
              <a:ext cx="1" cy="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34" name="Freeform 1406"/>
            <p:cNvSpPr>
              <a:spLocks/>
            </p:cNvSpPr>
            <p:nvPr/>
          </p:nvSpPr>
          <p:spPr bwMode="auto">
            <a:xfrm>
              <a:off x="4950" y="3055"/>
              <a:ext cx="1" cy="6"/>
            </a:xfrm>
            <a:custGeom>
              <a:avLst/>
              <a:gdLst>
                <a:gd name="T0" fmla="*/ 0 w 5"/>
                <a:gd name="T1" fmla="*/ 81 h 81"/>
                <a:gd name="T2" fmla="*/ 5 w 5"/>
                <a:gd name="T3" fmla="*/ 0 h 81"/>
                <a:gd name="T4" fmla="*/ 0 w 5"/>
                <a:gd name="T5" fmla="*/ 81 h 81"/>
              </a:gdLst>
              <a:ahLst/>
              <a:cxnLst>
                <a:cxn ang="0">
                  <a:pos x="T0" y="T1"/>
                </a:cxn>
                <a:cxn ang="0">
                  <a:pos x="T2" y="T3"/>
                </a:cxn>
                <a:cxn ang="0">
                  <a:pos x="T4" y="T5"/>
                </a:cxn>
              </a:cxnLst>
              <a:rect l="0" t="0" r="r" b="b"/>
              <a:pathLst>
                <a:path w="5" h="81">
                  <a:moveTo>
                    <a:pt x="0" y="81"/>
                  </a:moveTo>
                  <a:lnTo>
                    <a:pt x="5" y="0"/>
                  </a:lnTo>
                  <a:lnTo>
                    <a:pt x="0" y="8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35" name="Line 1407"/>
            <p:cNvSpPr>
              <a:spLocks noChangeShapeType="1"/>
            </p:cNvSpPr>
            <p:nvPr/>
          </p:nvSpPr>
          <p:spPr bwMode="auto">
            <a:xfrm flipV="1">
              <a:off x="4950" y="3055"/>
              <a:ext cx="1" cy="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36" name="Freeform 1408"/>
            <p:cNvSpPr>
              <a:spLocks/>
            </p:cNvSpPr>
            <p:nvPr/>
          </p:nvSpPr>
          <p:spPr bwMode="auto">
            <a:xfrm>
              <a:off x="4954" y="3056"/>
              <a:ext cx="2" cy="8"/>
            </a:xfrm>
            <a:custGeom>
              <a:avLst/>
              <a:gdLst>
                <a:gd name="T0" fmla="*/ 31 w 31"/>
                <a:gd name="T1" fmla="*/ 0 h 111"/>
                <a:gd name="T2" fmla="*/ 0 w 31"/>
                <a:gd name="T3" fmla="*/ 111 h 111"/>
                <a:gd name="T4" fmla="*/ 31 w 31"/>
                <a:gd name="T5" fmla="*/ 0 h 111"/>
              </a:gdLst>
              <a:ahLst/>
              <a:cxnLst>
                <a:cxn ang="0">
                  <a:pos x="T0" y="T1"/>
                </a:cxn>
                <a:cxn ang="0">
                  <a:pos x="T2" y="T3"/>
                </a:cxn>
                <a:cxn ang="0">
                  <a:pos x="T4" y="T5"/>
                </a:cxn>
              </a:cxnLst>
              <a:rect l="0" t="0" r="r" b="b"/>
              <a:pathLst>
                <a:path w="31" h="111">
                  <a:moveTo>
                    <a:pt x="31" y="0"/>
                  </a:moveTo>
                  <a:lnTo>
                    <a:pt x="0" y="111"/>
                  </a:lnTo>
                  <a:lnTo>
                    <a:pt x="3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37" name="Line 1409"/>
            <p:cNvSpPr>
              <a:spLocks noChangeShapeType="1"/>
            </p:cNvSpPr>
            <p:nvPr/>
          </p:nvSpPr>
          <p:spPr bwMode="auto">
            <a:xfrm flipH="1">
              <a:off x="4954" y="3056"/>
              <a:ext cx="2" cy="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38" name="Freeform 1410"/>
            <p:cNvSpPr>
              <a:spLocks/>
            </p:cNvSpPr>
            <p:nvPr/>
          </p:nvSpPr>
          <p:spPr bwMode="auto">
            <a:xfrm>
              <a:off x="4952" y="3055"/>
              <a:ext cx="1" cy="7"/>
            </a:xfrm>
            <a:custGeom>
              <a:avLst/>
              <a:gdLst>
                <a:gd name="T0" fmla="*/ 0 w 16"/>
                <a:gd name="T1" fmla="*/ 81 h 81"/>
                <a:gd name="T2" fmla="*/ 16 w 16"/>
                <a:gd name="T3" fmla="*/ 0 h 81"/>
                <a:gd name="T4" fmla="*/ 0 w 16"/>
                <a:gd name="T5" fmla="*/ 81 h 81"/>
              </a:gdLst>
              <a:ahLst/>
              <a:cxnLst>
                <a:cxn ang="0">
                  <a:pos x="T0" y="T1"/>
                </a:cxn>
                <a:cxn ang="0">
                  <a:pos x="T2" y="T3"/>
                </a:cxn>
                <a:cxn ang="0">
                  <a:pos x="T4" y="T5"/>
                </a:cxn>
              </a:cxnLst>
              <a:rect l="0" t="0" r="r" b="b"/>
              <a:pathLst>
                <a:path w="16" h="81">
                  <a:moveTo>
                    <a:pt x="0" y="81"/>
                  </a:moveTo>
                  <a:lnTo>
                    <a:pt x="16" y="0"/>
                  </a:lnTo>
                  <a:lnTo>
                    <a:pt x="0" y="8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39" name="Line 1411"/>
            <p:cNvSpPr>
              <a:spLocks noChangeShapeType="1"/>
            </p:cNvSpPr>
            <p:nvPr/>
          </p:nvSpPr>
          <p:spPr bwMode="auto">
            <a:xfrm flipV="1">
              <a:off x="4952" y="3055"/>
              <a:ext cx="1" cy="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40" name="Freeform 1412"/>
            <p:cNvSpPr>
              <a:spLocks/>
            </p:cNvSpPr>
            <p:nvPr/>
          </p:nvSpPr>
          <p:spPr bwMode="auto">
            <a:xfrm>
              <a:off x="4957" y="3057"/>
              <a:ext cx="1" cy="6"/>
            </a:xfrm>
            <a:custGeom>
              <a:avLst/>
              <a:gdLst>
                <a:gd name="T0" fmla="*/ 0 w 20"/>
                <a:gd name="T1" fmla="*/ 79 h 79"/>
                <a:gd name="T2" fmla="*/ 20 w 20"/>
                <a:gd name="T3" fmla="*/ 0 h 79"/>
                <a:gd name="T4" fmla="*/ 0 w 20"/>
                <a:gd name="T5" fmla="*/ 79 h 79"/>
              </a:gdLst>
              <a:ahLst/>
              <a:cxnLst>
                <a:cxn ang="0">
                  <a:pos x="T0" y="T1"/>
                </a:cxn>
                <a:cxn ang="0">
                  <a:pos x="T2" y="T3"/>
                </a:cxn>
                <a:cxn ang="0">
                  <a:pos x="T4" y="T5"/>
                </a:cxn>
              </a:cxnLst>
              <a:rect l="0" t="0" r="r" b="b"/>
              <a:pathLst>
                <a:path w="20" h="79">
                  <a:moveTo>
                    <a:pt x="0" y="79"/>
                  </a:moveTo>
                  <a:lnTo>
                    <a:pt x="20" y="0"/>
                  </a:lnTo>
                  <a:lnTo>
                    <a:pt x="0" y="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41" name="Line 1413"/>
            <p:cNvSpPr>
              <a:spLocks noChangeShapeType="1"/>
            </p:cNvSpPr>
            <p:nvPr/>
          </p:nvSpPr>
          <p:spPr bwMode="auto">
            <a:xfrm flipV="1">
              <a:off x="4957" y="3057"/>
              <a:ext cx="1" cy="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42" name="Freeform 1414"/>
            <p:cNvSpPr>
              <a:spLocks/>
            </p:cNvSpPr>
            <p:nvPr/>
          </p:nvSpPr>
          <p:spPr bwMode="auto">
            <a:xfrm>
              <a:off x="4961" y="3059"/>
              <a:ext cx="4" cy="9"/>
            </a:xfrm>
            <a:custGeom>
              <a:avLst/>
              <a:gdLst>
                <a:gd name="T0" fmla="*/ 0 w 54"/>
                <a:gd name="T1" fmla="*/ 109 h 109"/>
                <a:gd name="T2" fmla="*/ 54 w 54"/>
                <a:gd name="T3" fmla="*/ 0 h 109"/>
                <a:gd name="T4" fmla="*/ 0 w 54"/>
                <a:gd name="T5" fmla="*/ 109 h 109"/>
              </a:gdLst>
              <a:ahLst/>
              <a:cxnLst>
                <a:cxn ang="0">
                  <a:pos x="T0" y="T1"/>
                </a:cxn>
                <a:cxn ang="0">
                  <a:pos x="T2" y="T3"/>
                </a:cxn>
                <a:cxn ang="0">
                  <a:pos x="T4" y="T5"/>
                </a:cxn>
              </a:cxnLst>
              <a:rect l="0" t="0" r="r" b="b"/>
              <a:pathLst>
                <a:path w="54" h="109">
                  <a:moveTo>
                    <a:pt x="0" y="109"/>
                  </a:moveTo>
                  <a:lnTo>
                    <a:pt x="54" y="0"/>
                  </a:lnTo>
                  <a:lnTo>
                    <a:pt x="0" y="1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43" name="Line 1415"/>
            <p:cNvSpPr>
              <a:spLocks noChangeShapeType="1"/>
            </p:cNvSpPr>
            <p:nvPr/>
          </p:nvSpPr>
          <p:spPr bwMode="auto">
            <a:xfrm flipV="1">
              <a:off x="4961" y="3059"/>
              <a:ext cx="4" cy="9"/>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44" name="Freeform 1416"/>
            <p:cNvSpPr>
              <a:spLocks/>
            </p:cNvSpPr>
            <p:nvPr/>
          </p:nvSpPr>
          <p:spPr bwMode="auto">
            <a:xfrm>
              <a:off x="4960" y="3058"/>
              <a:ext cx="2" cy="6"/>
            </a:xfrm>
            <a:custGeom>
              <a:avLst/>
              <a:gdLst>
                <a:gd name="T0" fmla="*/ 0 w 34"/>
                <a:gd name="T1" fmla="*/ 77 h 77"/>
                <a:gd name="T2" fmla="*/ 34 w 34"/>
                <a:gd name="T3" fmla="*/ 0 h 77"/>
                <a:gd name="T4" fmla="*/ 0 w 34"/>
                <a:gd name="T5" fmla="*/ 77 h 77"/>
              </a:gdLst>
              <a:ahLst/>
              <a:cxnLst>
                <a:cxn ang="0">
                  <a:pos x="T0" y="T1"/>
                </a:cxn>
                <a:cxn ang="0">
                  <a:pos x="T2" y="T3"/>
                </a:cxn>
                <a:cxn ang="0">
                  <a:pos x="T4" y="T5"/>
                </a:cxn>
              </a:cxnLst>
              <a:rect l="0" t="0" r="r" b="b"/>
              <a:pathLst>
                <a:path w="34" h="77">
                  <a:moveTo>
                    <a:pt x="0" y="77"/>
                  </a:moveTo>
                  <a:lnTo>
                    <a:pt x="34" y="0"/>
                  </a:lnTo>
                  <a:lnTo>
                    <a:pt x="0" y="7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45" name="Line 1417"/>
            <p:cNvSpPr>
              <a:spLocks noChangeShapeType="1"/>
            </p:cNvSpPr>
            <p:nvPr/>
          </p:nvSpPr>
          <p:spPr bwMode="auto">
            <a:xfrm flipV="1">
              <a:off x="4960" y="3058"/>
              <a:ext cx="2" cy="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46" name="Freeform 1418"/>
            <p:cNvSpPr>
              <a:spLocks/>
            </p:cNvSpPr>
            <p:nvPr/>
          </p:nvSpPr>
          <p:spPr bwMode="auto">
            <a:xfrm>
              <a:off x="4964" y="3061"/>
              <a:ext cx="3" cy="6"/>
            </a:xfrm>
            <a:custGeom>
              <a:avLst/>
              <a:gdLst>
                <a:gd name="T0" fmla="*/ 0 w 40"/>
                <a:gd name="T1" fmla="*/ 69 h 69"/>
                <a:gd name="T2" fmla="*/ 40 w 40"/>
                <a:gd name="T3" fmla="*/ 0 h 69"/>
                <a:gd name="T4" fmla="*/ 0 w 40"/>
                <a:gd name="T5" fmla="*/ 69 h 69"/>
              </a:gdLst>
              <a:ahLst/>
              <a:cxnLst>
                <a:cxn ang="0">
                  <a:pos x="T0" y="T1"/>
                </a:cxn>
                <a:cxn ang="0">
                  <a:pos x="T2" y="T3"/>
                </a:cxn>
                <a:cxn ang="0">
                  <a:pos x="T4" y="T5"/>
                </a:cxn>
              </a:cxnLst>
              <a:rect l="0" t="0" r="r" b="b"/>
              <a:pathLst>
                <a:path w="40" h="69">
                  <a:moveTo>
                    <a:pt x="0" y="69"/>
                  </a:moveTo>
                  <a:lnTo>
                    <a:pt x="40" y="0"/>
                  </a:lnTo>
                  <a:lnTo>
                    <a:pt x="0" y="6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47" name="Line 1419"/>
            <p:cNvSpPr>
              <a:spLocks noChangeShapeType="1"/>
            </p:cNvSpPr>
            <p:nvPr/>
          </p:nvSpPr>
          <p:spPr bwMode="auto">
            <a:xfrm flipV="1">
              <a:off x="4964" y="3061"/>
              <a:ext cx="3" cy="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48" name="Freeform 1420"/>
            <p:cNvSpPr>
              <a:spLocks/>
            </p:cNvSpPr>
            <p:nvPr/>
          </p:nvSpPr>
          <p:spPr bwMode="auto">
            <a:xfrm>
              <a:off x="4968" y="3065"/>
              <a:ext cx="4" cy="7"/>
            </a:xfrm>
            <a:custGeom>
              <a:avLst/>
              <a:gdLst>
                <a:gd name="T0" fmla="*/ 0 w 67"/>
                <a:gd name="T1" fmla="*/ 86 h 86"/>
                <a:gd name="T2" fmla="*/ 67 w 67"/>
                <a:gd name="T3" fmla="*/ 0 h 86"/>
                <a:gd name="T4" fmla="*/ 0 w 67"/>
                <a:gd name="T5" fmla="*/ 86 h 86"/>
              </a:gdLst>
              <a:ahLst/>
              <a:cxnLst>
                <a:cxn ang="0">
                  <a:pos x="T0" y="T1"/>
                </a:cxn>
                <a:cxn ang="0">
                  <a:pos x="T2" y="T3"/>
                </a:cxn>
                <a:cxn ang="0">
                  <a:pos x="T4" y="T5"/>
                </a:cxn>
              </a:cxnLst>
              <a:rect l="0" t="0" r="r" b="b"/>
              <a:pathLst>
                <a:path w="67" h="86">
                  <a:moveTo>
                    <a:pt x="0" y="86"/>
                  </a:moveTo>
                  <a:lnTo>
                    <a:pt x="67" y="0"/>
                  </a:lnTo>
                  <a:lnTo>
                    <a:pt x="0" y="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49" name="Line 1421"/>
            <p:cNvSpPr>
              <a:spLocks noChangeShapeType="1"/>
            </p:cNvSpPr>
            <p:nvPr/>
          </p:nvSpPr>
          <p:spPr bwMode="auto">
            <a:xfrm flipV="1">
              <a:off x="4968" y="3065"/>
              <a:ext cx="4" cy="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50" name="Freeform 1422"/>
            <p:cNvSpPr>
              <a:spLocks/>
            </p:cNvSpPr>
            <p:nvPr/>
          </p:nvSpPr>
          <p:spPr bwMode="auto">
            <a:xfrm>
              <a:off x="4967" y="3063"/>
              <a:ext cx="3" cy="6"/>
            </a:xfrm>
            <a:custGeom>
              <a:avLst/>
              <a:gdLst>
                <a:gd name="T0" fmla="*/ 0 w 48"/>
                <a:gd name="T1" fmla="*/ 66 h 66"/>
                <a:gd name="T2" fmla="*/ 48 w 48"/>
                <a:gd name="T3" fmla="*/ 0 h 66"/>
                <a:gd name="T4" fmla="*/ 0 w 48"/>
                <a:gd name="T5" fmla="*/ 66 h 66"/>
              </a:gdLst>
              <a:ahLst/>
              <a:cxnLst>
                <a:cxn ang="0">
                  <a:pos x="T0" y="T1"/>
                </a:cxn>
                <a:cxn ang="0">
                  <a:pos x="T2" y="T3"/>
                </a:cxn>
                <a:cxn ang="0">
                  <a:pos x="T4" y="T5"/>
                </a:cxn>
              </a:cxnLst>
              <a:rect l="0" t="0" r="r" b="b"/>
              <a:pathLst>
                <a:path w="48" h="66">
                  <a:moveTo>
                    <a:pt x="0" y="66"/>
                  </a:moveTo>
                  <a:lnTo>
                    <a:pt x="48" y="0"/>
                  </a:lnTo>
                  <a:lnTo>
                    <a:pt x="0"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51" name="Line 1423"/>
            <p:cNvSpPr>
              <a:spLocks noChangeShapeType="1"/>
            </p:cNvSpPr>
            <p:nvPr/>
          </p:nvSpPr>
          <p:spPr bwMode="auto">
            <a:xfrm flipV="1">
              <a:off x="4967" y="3063"/>
              <a:ext cx="3" cy="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52" name="Freeform 1424"/>
            <p:cNvSpPr>
              <a:spLocks/>
            </p:cNvSpPr>
            <p:nvPr/>
          </p:nvSpPr>
          <p:spPr bwMode="auto">
            <a:xfrm>
              <a:off x="4971" y="3067"/>
              <a:ext cx="3" cy="5"/>
            </a:xfrm>
            <a:custGeom>
              <a:avLst/>
              <a:gdLst>
                <a:gd name="T0" fmla="*/ 0 w 51"/>
                <a:gd name="T1" fmla="*/ 63 h 63"/>
                <a:gd name="T2" fmla="*/ 51 w 51"/>
                <a:gd name="T3" fmla="*/ 0 h 63"/>
                <a:gd name="T4" fmla="*/ 0 w 51"/>
                <a:gd name="T5" fmla="*/ 63 h 63"/>
              </a:gdLst>
              <a:ahLst/>
              <a:cxnLst>
                <a:cxn ang="0">
                  <a:pos x="T0" y="T1"/>
                </a:cxn>
                <a:cxn ang="0">
                  <a:pos x="T2" y="T3"/>
                </a:cxn>
                <a:cxn ang="0">
                  <a:pos x="T4" y="T5"/>
                </a:cxn>
              </a:cxnLst>
              <a:rect l="0" t="0" r="r" b="b"/>
              <a:pathLst>
                <a:path w="51" h="63">
                  <a:moveTo>
                    <a:pt x="0" y="63"/>
                  </a:moveTo>
                  <a:lnTo>
                    <a:pt x="51" y="0"/>
                  </a:lnTo>
                  <a:lnTo>
                    <a:pt x="0" y="6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53" name="Line 1425"/>
            <p:cNvSpPr>
              <a:spLocks noChangeShapeType="1"/>
            </p:cNvSpPr>
            <p:nvPr/>
          </p:nvSpPr>
          <p:spPr bwMode="auto">
            <a:xfrm flipV="1">
              <a:off x="4971" y="3067"/>
              <a:ext cx="3" cy="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54" name="Freeform 1426"/>
            <p:cNvSpPr>
              <a:spLocks/>
            </p:cNvSpPr>
            <p:nvPr/>
          </p:nvSpPr>
          <p:spPr bwMode="auto">
            <a:xfrm>
              <a:off x="4973" y="3072"/>
              <a:ext cx="5" cy="5"/>
            </a:xfrm>
            <a:custGeom>
              <a:avLst/>
              <a:gdLst>
                <a:gd name="T0" fmla="*/ 0 w 81"/>
                <a:gd name="T1" fmla="*/ 66 h 66"/>
                <a:gd name="T2" fmla="*/ 81 w 81"/>
                <a:gd name="T3" fmla="*/ 0 h 66"/>
                <a:gd name="T4" fmla="*/ 0 w 81"/>
                <a:gd name="T5" fmla="*/ 66 h 66"/>
              </a:gdLst>
              <a:ahLst/>
              <a:cxnLst>
                <a:cxn ang="0">
                  <a:pos x="T0" y="T1"/>
                </a:cxn>
                <a:cxn ang="0">
                  <a:pos x="T2" y="T3"/>
                </a:cxn>
                <a:cxn ang="0">
                  <a:pos x="T4" y="T5"/>
                </a:cxn>
              </a:cxnLst>
              <a:rect l="0" t="0" r="r" b="b"/>
              <a:pathLst>
                <a:path w="81" h="66">
                  <a:moveTo>
                    <a:pt x="0" y="66"/>
                  </a:moveTo>
                  <a:lnTo>
                    <a:pt x="81" y="0"/>
                  </a:lnTo>
                  <a:lnTo>
                    <a:pt x="0"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55" name="Line 1427"/>
            <p:cNvSpPr>
              <a:spLocks noChangeShapeType="1"/>
            </p:cNvSpPr>
            <p:nvPr/>
          </p:nvSpPr>
          <p:spPr bwMode="auto">
            <a:xfrm flipV="1">
              <a:off x="4973" y="3072"/>
              <a:ext cx="5" cy="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56" name="Freeform 1428"/>
            <p:cNvSpPr>
              <a:spLocks/>
            </p:cNvSpPr>
            <p:nvPr/>
          </p:nvSpPr>
          <p:spPr bwMode="auto">
            <a:xfrm>
              <a:off x="4973" y="3070"/>
              <a:ext cx="4" cy="4"/>
            </a:xfrm>
            <a:custGeom>
              <a:avLst/>
              <a:gdLst>
                <a:gd name="T0" fmla="*/ 0 w 63"/>
                <a:gd name="T1" fmla="*/ 55 h 55"/>
                <a:gd name="T2" fmla="*/ 63 w 63"/>
                <a:gd name="T3" fmla="*/ 0 h 55"/>
                <a:gd name="T4" fmla="*/ 0 w 63"/>
                <a:gd name="T5" fmla="*/ 55 h 55"/>
              </a:gdLst>
              <a:ahLst/>
              <a:cxnLst>
                <a:cxn ang="0">
                  <a:pos x="T0" y="T1"/>
                </a:cxn>
                <a:cxn ang="0">
                  <a:pos x="T2" y="T3"/>
                </a:cxn>
                <a:cxn ang="0">
                  <a:pos x="T4" y="T5"/>
                </a:cxn>
              </a:cxnLst>
              <a:rect l="0" t="0" r="r" b="b"/>
              <a:pathLst>
                <a:path w="63" h="55">
                  <a:moveTo>
                    <a:pt x="0" y="55"/>
                  </a:moveTo>
                  <a:lnTo>
                    <a:pt x="63" y="0"/>
                  </a:lnTo>
                  <a:lnTo>
                    <a:pt x="0" y="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57" name="Line 1429"/>
            <p:cNvSpPr>
              <a:spLocks noChangeShapeType="1"/>
            </p:cNvSpPr>
            <p:nvPr/>
          </p:nvSpPr>
          <p:spPr bwMode="auto">
            <a:xfrm flipV="1">
              <a:off x="4973" y="3070"/>
              <a:ext cx="4" cy="4"/>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58" name="Freeform 1430"/>
            <p:cNvSpPr>
              <a:spLocks/>
            </p:cNvSpPr>
            <p:nvPr/>
          </p:nvSpPr>
          <p:spPr bwMode="auto">
            <a:xfrm>
              <a:off x="4976" y="3075"/>
              <a:ext cx="4" cy="4"/>
            </a:xfrm>
            <a:custGeom>
              <a:avLst/>
              <a:gdLst>
                <a:gd name="T0" fmla="*/ 0 w 65"/>
                <a:gd name="T1" fmla="*/ 49 h 49"/>
                <a:gd name="T2" fmla="*/ 65 w 65"/>
                <a:gd name="T3" fmla="*/ 0 h 49"/>
                <a:gd name="T4" fmla="*/ 0 w 65"/>
                <a:gd name="T5" fmla="*/ 49 h 49"/>
              </a:gdLst>
              <a:ahLst/>
              <a:cxnLst>
                <a:cxn ang="0">
                  <a:pos x="T0" y="T1"/>
                </a:cxn>
                <a:cxn ang="0">
                  <a:pos x="T2" y="T3"/>
                </a:cxn>
                <a:cxn ang="0">
                  <a:pos x="T4" y="T5"/>
                </a:cxn>
              </a:cxnLst>
              <a:rect l="0" t="0" r="r" b="b"/>
              <a:pathLst>
                <a:path w="65" h="49">
                  <a:moveTo>
                    <a:pt x="0" y="49"/>
                  </a:moveTo>
                  <a:lnTo>
                    <a:pt x="65" y="0"/>
                  </a:lnTo>
                  <a:lnTo>
                    <a:pt x="0" y="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59" name="Line 1431"/>
            <p:cNvSpPr>
              <a:spLocks noChangeShapeType="1"/>
            </p:cNvSpPr>
            <p:nvPr/>
          </p:nvSpPr>
          <p:spPr bwMode="auto">
            <a:xfrm flipV="1">
              <a:off x="4976" y="3075"/>
              <a:ext cx="4" cy="4"/>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60" name="Freeform 1432"/>
            <p:cNvSpPr>
              <a:spLocks/>
            </p:cNvSpPr>
            <p:nvPr/>
          </p:nvSpPr>
          <p:spPr bwMode="auto">
            <a:xfrm>
              <a:off x="4977" y="3081"/>
              <a:ext cx="6" cy="4"/>
            </a:xfrm>
            <a:custGeom>
              <a:avLst/>
              <a:gdLst>
                <a:gd name="T0" fmla="*/ 0 w 99"/>
                <a:gd name="T1" fmla="*/ 48 h 48"/>
                <a:gd name="T2" fmla="*/ 99 w 99"/>
                <a:gd name="T3" fmla="*/ 0 h 48"/>
                <a:gd name="T4" fmla="*/ 0 w 99"/>
                <a:gd name="T5" fmla="*/ 48 h 48"/>
              </a:gdLst>
              <a:ahLst/>
              <a:cxnLst>
                <a:cxn ang="0">
                  <a:pos x="T0" y="T1"/>
                </a:cxn>
                <a:cxn ang="0">
                  <a:pos x="T2" y="T3"/>
                </a:cxn>
                <a:cxn ang="0">
                  <a:pos x="T4" y="T5"/>
                </a:cxn>
              </a:cxnLst>
              <a:rect l="0" t="0" r="r" b="b"/>
              <a:pathLst>
                <a:path w="99" h="48">
                  <a:moveTo>
                    <a:pt x="0" y="48"/>
                  </a:moveTo>
                  <a:lnTo>
                    <a:pt x="99" y="0"/>
                  </a:lnTo>
                  <a:lnTo>
                    <a:pt x="0"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61" name="Line 1433"/>
            <p:cNvSpPr>
              <a:spLocks noChangeShapeType="1"/>
            </p:cNvSpPr>
            <p:nvPr/>
          </p:nvSpPr>
          <p:spPr bwMode="auto">
            <a:xfrm flipV="1">
              <a:off x="4977" y="3081"/>
              <a:ext cx="6" cy="4"/>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62" name="Freeform 1434"/>
            <p:cNvSpPr>
              <a:spLocks/>
            </p:cNvSpPr>
            <p:nvPr/>
          </p:nvSpPr>
          <p:spPr bwMode="auto">
            <a:xfrm>
              <a:off x="4977" y="3079"/>
              <a:ext cx="5" cy="3"/>
            </a:xfrm>
            <a:custGeom>
              <a:avLst/>
              <a:gdLst>
                <a:gd name="T0" fmla="*/ 0 w 72"/>
                <a:gd name="T1" fmla="*/ 39 h 39"/>
                <a:gd name="T2" fmla="*/ 72 w 72"/>
                <a:gd name="T3" fmla="*/ 0 h 39"/>
                <a:gd name="T4" fmla="*/ 0 w 72"/>
                <a:gd name="T5" fmla="*/ 39 h 39"/>
              </a:gdLst>
              <a:ahLst/>
              <a:cxnLst>
                <a:cxn ang="0">
                  <a:pos x="T0" y="T1"/>
                </a:cxn>
                <a:cxn ang="0">
                  <a:pos x="T2" y="T3"/>
                </a:cxn>
                <a:cxn ang="0">
                  <a:pos x="T4" y="T5"/>
                </a:cxn>
              </a:cxnLst>
              <a:rect l="0" t="0" r="r" b="b"/>
              <a:pathLst>
                <a:path w="72" h="39">
                  <a:moveTo>
                    <a:pt x="0" y="39"/>
                  </a:moveTo>
                  <a:lnTo>
                    <a:pt x="72" y="0"/>
                  </a:lnTo>
                  <a:lnTo>
                    <a:pt x="0"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63" name="Line 1435"/>
            <p:cNvSpPr>
              <a:spLocks noChangeShapeType="1"/>
            </p:cNvSpPr>
            <p:nvPr/>
          </p:nvSpPr>
          <p:spPr bwMode="auto">
            <a:xfrm flipV="1">
              <a:off x="4977" y="3079"/>
              <a:ext cx="5" cy="3"/>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64" name="Freeform 1436"/>
            <p:cNvSpPr>
              <a:spLocks/>
            </p:cNvSpPr>
            <p:nvPr/>
          </p:nvSpPr>
          <p:spPr bwMode="auto">
            <a:xfrm>
              <a:off x="4979" y="3084"/>
              <a:ext cx="5" cy="3"/>
            </a:xfrm>
            <a:custGeom>
              <a:avLst/>
              <a:gdLst>
                <a:gd name="T0" fmla="*/ 0 w 74"/>
                <a:gd name="T1" fmla="*/ 32 h 32"/>
                <a:gd name="T2" fmla="*/ 74 w 74"/>
                <a:gd name="T3" fmla="*/ 0 h 32"/>
                <a:gd name="T4" fmla="*/ 0 w 74"/>
                <a:gd name="T5" fmla="*/ 32 h 32"/>
              </a:gdLst>
              <a:ahLst/>
              <a:cxnLst>
                <a:cxn ang="0">
                  <a:pos x="T0" y="T1"/>
                </a:cxn>
                <a:cxn ang="0">
                  <a:pos x="T2" y="T3"/>
                </a:cxn>
                <a:cxn ang="0">
                  <a:pos x="T4" y="T5"/>
                </a:cxn>
              </a:cxnLst>
              <a:rect l="0" t="0" r="r" b="b"/>
              <a:pathLst>
                <a:path w="74" h="32">
                  <a:moveTo>
                    <a:pt x="0" y="32"/>
                  </a:moveTo>
                  <a:lnTo>
                    <a:pt x="74" y="0"/>
                  </a:lnTo>
                  <a:lnTo>
                    <a:pt x="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65" name="Line 1437"/>
            <p:cNvSpPr>
              <a:spLocks noChangeShapeType="1"/>
            </p:cNvSpPr>
            <p:nvPr/>
          </p:nvSpPr>
          <p:spPr bwMode="auto">
            <a:xfrm flipV="1">
              <a:off x="4979" y="3084"/>
              <a:ext cx="5" cy="3"/>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66" name="Freeform 1438"/>
            <p:cNvSpPr>
              <a:spLocks/>
            </p:cNvSpPr>
            <p:nvPr/>
          </p:nvSpPr>
          <p:spPr bwMode="auto">
            <a:xfrm>
              <a:off x="4981" y="3091"/>
              <a:ext cx="5" cy="1"/>
            </a:xfrm>
            <a:custGeom>
              <a:avLst/>
              <a:gdLst>
                <a:gd name="T0" fmla="*/ 0 w 81"/>
                <a:gd name="T1" fmla="*/ 20 h 20"/>
                <a:gd name="T2" fmla="*/ 81 w 81"/>
                <a:gd name="T3" fmla="*/ 0 h 20"/>
                <a:gd name="T4" fmla="*/ 0 w 81"/>
                <a:gd name="T5" fmla="*/ 20 h 20"/>
              </a:gdLst>
              <a:ahLst/>
              <a:cxnLst>
                <a:cxn ang="0">
                  <a:pos x="T0" y="T1"/>
                </a:cxn>
                <a:cxn ang="0">
                  <a:pos x="T2" y="T3"/>
                </a:cxn>
                <a:cxn ang="0">
                  <a:pos x="T4" y="T5"/>
                </a:cxn>
              </a:cxnLst>
              <a:rect l="0" t="0" r="r" b="b"/>
              <a:pathLst>
                <a:path w="81" h="20">
                  <a:moveTo>
                    <a:pt x="0" y="20"/>
                  </a:moveTo>
                  <a:lnTo>
                    <a:pt x="81" y="0"/>
                  </a:lnTo>
                  <a:lnTo>
                    <a:pt x="0"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67" name="Line 1439"/>
            <p:cNvSpPr>
              <a:spLocks noChangeShapeType="1"/>
            </p:cNvSpPr>
            <p:nvPr/>
          </p:nvSpPr>
          <p:spPr bwMode="auto">
            <a:xfrm flipV="1">
              <a:off x="4981" y="3091"/>
              <a:ext cx="5"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68" name="Freeform 1440"/>
            <p:cNvSpPr>
              <a:spLocks/>
            </p:cNvSpPr>
            <p:nvPr/>
          </p:nvSpPr>
          <p:spPr bwMode="auto">
            <a:xfrm>
              <a:off x="4980" y="3088"/>
              <a:ext cx="6" cy="2"/>
            </a:xfrm>
            <a:custGeom>
              <a:avLst/>
              <a:gdLst>
                <a:gd name="T0" fmla="*/ 0 w 81"/>
                <a:gd name="T1" fmla="*/ 23 h 23"/>
                <a:gd name="T2" fmla="*/ 81 w 81"/>
                <a:gd name="T3" fmla="*/ 0 h 23"/>
                <a:gd name="T4" fmla="*/ 0 w 81"/>
                <a:gd name="T5" fmla="*/ 23 h 23"/>
              </a:gdLst>
              <a:ahLst/>
              <a:cxnLst>
                <a:cxn ang="0">
                  <a:pos x="T0" y="T1"/>
                </a:cxn>
                <a:cxn ang="0">
                  <a:pos x="T2" y="T3"/>
                </a:cxn>
                <a:cxn ang="0">
                  <a:pos x="T4" y="T5"/>
                </a:cxn>
              </a:cxnLst>
              <a:rect l="0" t="0" r="r" b="b"/>
              <a:pathLst>
                <a:path w="81" h="23">
                  <a:moveTo>
                    <a:pt x="0" y="23"/>
                  </a:moveTo>
                  <a:lnTo>
                    <a:pt x="81" y="0"/>
                  </a:lnTo>
                  <a:lnTo>
                    <a:pt x="0"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69" name="Line 1441"/>
            <p:cNvSpPr>
              <a:spLocks noChangeShapeType="1"/>
            </p:cNvSpPr>
            <p:nvPr/>
          </p:nvSpPr>
          <p:spPr bwMode="auto">
            <a:xfrm flipV="1">
              <a:off x="4980" y="3088"/>
              <a:ext cx="6" cy="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70" name="Freeform 1442"/>
            <p:cNvSpPr>
              <a:spLocks/>
            </p:cNvSpPr>
            <p:nvPr/>
          </p:nvSpPr>
          <p:spPr bwMode="auto">
            <a:xfrm>
              <a:off x="4981" y="3094"/>
              <a:ext cx="6" cy="1"/>
            </a:xfrm>
            <a:custGeom>
              <a:avLst/>
              <a:gdLst>
                <a:gd name="T0" fmla="*/ 0 w 78"/>
                <a:gd name="T1" fmla="*/ 16 h 16"/>
                <a:gd name="T2" fmla="*/ 78 w 78"/>
                <a:gd name="T3" fmla="*/ 0 h 16"/>
                <a:gd name="T4" fmla="*/ 0 w 78"/>
                <a:gd name="T5" fmla="*/ 16 h 16"/>
              </a:gdLst>
              <a:ahLst/>
              <a:cxnLst>
                <a:cxn ang="0">
                  <a:pos x="T0" y="T1"/>
                </a:cxn>
                <a:cxn ang="0">
                  <a:pos x="T2" y="T3"/>
                </a:cxn>
                <a:cxn ang="0">
                  <a:pos x="T4" y="T5"/>
                </a:cxn>
              </a:cxnLst>
              <a:rect l="0" t="0" r="r" b="b"/>
              <a:pathLst>
                <a:path w="78" h="16">
                  <a:moveTo>
                    <a:pt x="0" y="16"/>
                  </a:moveTo>
                  <a:lnTo>
                    <a:pt x="78" y="0"/>
                  </a:lnTo>
                  <a:lnTo>
                    <a:pt x="0"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71" name="Line 1443"/>
            <p:cNvSpPr>
              <a:spLocks noChangeShapeType="1"/>
            </p:cNvSpPr>
            <p:nvPr/>
          </p:nvSpPr>
          <p:spPr bwMode="auto">
            <a:xfrm flipV="1">
              <a:off x="4981" y="3094"/>
              <a:ext cx="6"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72" name="Freeform 1444"/>
            <p:cNvSpPr>
              <a:spLocks/>
            </p:cNvSpPr>
            <p:nvPr/>
          </p:nvSpPr>
          <p:spPr bwMode="auto">
            <a:xfrm>
              <a:off x="4980" y="3101"/>
              <a:ext cx="8" cy="1"/>
            </a:xfrm>
            <a:custGeom>
              <a:avLst/>
              <a:gdLst>
                <a:gd name="T0" fmla="*/ 0 w 113"/>
                <a:gd name="T1" fmla="*/ 3 h 3"/>
                <a:gd name="T2" fmla="*/ 113 w 113"/>
                <a:gd name="T3" fmla="*/ 0 h 3"/>
                <a:gd name="T4" fmla="*/ 0 w 113"/>
                <a:gd name="T5" fmla="*/ 3 h 3"/>
              </a:gdLst>
              <a:ahLst/>
              <a:cxnLst>
                <a:cxn ang="0">
                  <a:pos x="T0" y="T1"/>
                </a:cxn>
                <a:cxn ang="0">
                  <a:pos x="T2" y="T3"/>
                </a:cxn>
                <a:cxn ang="0">
                  <a:pos x="T4" y="T5"/>
                </a:cxn>
              </a:cxnLst>
              <a:rect l="0" t="0" r="r" b="b"/>
              <a:pathLst>
                <a:path w="113" h="3">
                  <a:moveTo>
                    <a:pt x="0" y="3"/>
                  </a:moveTo>
                  <a:lnTo>
                    <a:pt x="113" y="0"/>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73" name="Line 1445"/>
            <p:cNvSpPr>
              <a:spLocks noChangeShapeType="1"/>
            </p:cNvSpPr>
            <p:nvPr/>
          </p:nvSpPr>
          <p:spPr bwMode="auto">
            <a:xfrm flipV="1">
              <a:off x="4980" y="3101"/>
              <a:ext cx="8"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74" name="Freeform 1446"/>
            <p:cNvSpPr>
              <a:spLocks/>
            </p:cNvSpPr>
            <p:nvPr/>
          </p:nvSpPr>
          <p:spPr bwMode="auto">
            <a:xfrm>
              <a:off x="4982" y="3098"/>
              <a:ext cx="5" cy="1"/>
            </a:xfrm>
            <a:custGeom>
              <a:avLst/>
              <a:gdLst>
                <a:gd name="T0" fmla="*/ 0 w 83"/>
                <a:gd name="T1" fmla="*/ 7 h 7"/>
                <a:gd name="T2" fmla="*/ 83 w 83"/>
                <a:gd name="T3" fmla="*/ 0 h 7"/>
                <a:gd name="T4" fmla="*/ 0 w 83"/>
                <a:gd name="T5" fmla="*/ 7 h 7"/>
              </a:gdLst>
              <a:ahLst/>
              <a:cxnLst>
                <a:cxn ang="0">
                  <a:pos x="T0" y="T1"/>
                </a:cxn>
                <a:cxn ang="0">
                  <a:pos x="T2" y="T3"/>
                </a:cxn>
                <a:cxn ang="0">
                  <a:pos x="T4" y="T5"/>
                </a:cxn>
              </a:cxnLst>
              <a:rect l="0" t="0" r="r" b="b"/>
              <a:pathLst>
                <a:path w="83" h="7">
                  <a:moveTo>
                    <a:pt x="0" y="7"/>
                  </a:moveTo>
                  <a:lnTo>
                    <a:pt x="83" y="0"/>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75" name="Line 1447"/>
            <p:cNvSpPr>
              <a:spLocks noChangeShapeType="1"/>
            </p:cNvSpPr>
            <p:nvPr/>
          </p:nvSpPr>
          <p:spPr bwMode="auto">
            <a:xfrm flipV="1">
              <a:off x="4982" y="3098"/>
              <a:ext cx="5"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76" name="Freeform 1448"/>
            <p:cNvSpPr>
              <a:spLocks/>
            </p:cNvSpPr>
            <p:nvPr/>
          </p:nvSpPr>
          <p:spPr bwMode="auto">
            <a:xfrm>
              <a:off x="4982" y="3104"/>
              <a:ext cx="5" cy="1"/>
            </a:xfrm>
            <a:custGeom>
              <a:avLst/>
              <a:gdLst>
                <a:gd name="T0" fmla="*/ 0 w 81"/>
                <a:gd name="T1" fmla="*/ 81 w 81"/>
                <a:gd name="T2" fmla="*/ 0 w 81"/>
              </a:gdLst>
              <a:ahLst/>
              <a:cxnLst>
                <a:cxn ang="0">
                  <a:pos x="T0" y="0"/>
                </a:cxn>
                <a:cxn ang="0">
                  <a:pos x="T1" y="0"/>
                </a:cxn>
                <a:cxn ang="0">
                  <a:pos x="T2" y="0"/>
                </a:cxn>
              </a:cxnLst>
              <a:rect l="0" t="0" r="r" b="b"/>
              <a:pathLst>
                <a:path w="81">
                  <a:moveTo>
                    <a:pt x="0" y="0"/>
                  </a:moveTo>
                  <a:lnTo>
                    <a:pt x="81"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77" name="Line 1449"/>
            <p:cNvSpPr>
              <a:spLocks noChangeShapeType="1"/>
            </p:cNvSpPr>
            <p:nvPr/>
          </p:nvSpPr>
          <p:spPr bwMode="auto">
            <a:xfrm>
              <a:off x="4982" y="3104"/>
              <a:ext cx="5"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78" name="Freeform 1450"/>
            <p:cNvSpPr>
              <a:spLocks/>
            </p:cNvSpPr>
            <p:nvPr/>
          </p:nvSpPr>
          <p:spPr bwMode="auto">
            <a:xfrm>
              <a:off x="4979" y="3091"/>
              <a:ext cx="7" cy="2"/>
            </a:xfrm>
            <a:custGeom>
              <a:avLst/>
              <a:gdLst>
                <a:gd name="T0" fmla="*/ 0 w 106"/>
                <a:gd name="T1" fmla="*/ 25 h 25"/>
                <a:gd name="T2" fmla="*/ 106 w 106"/>
                <a:gd name="T3" fmla="*/ 0 h 25"/>
                <a:gd name="T4" fmla="*/ 0 w 106"/>
                <a:gd name="T5" fmla="*/ 25 h 25"/>
              </a:gdLst>
              <a:ahLst/>
              <a:cxnLst>
                <a:cxn ang="0">
                  <a:pos x="T0" y="T1"/>
                </a:cxn>
                <a:cxn ang="0">
                  <a:pos x="T2" y="T3"/>
                </a:cxn>
                <a:cxn ang="0">
                  <a:pos x="T4" y="T5"/>
                </a:cxn>
              </a:cxnLst>
              <a:rect l="0" t="0" r="r" b="b"/>
              <a:pathLst>
                <a:path w="106" h="25">
                  <a:moveTo>
                    <a:pt x="0" y="25"/>
                  </a:moveTo>
                  <a:lnTo>
                    <a:pt x="106" y="0"/>
                  </a:lnTo>
                  <a:lnTo>
                    <a:pt x="0" y="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79" name="Line 1451"/>
            <p:cNvSpPr>
              <a:spLocks noChangeShapeType="1"/>
            </p:cNvSpPr>
            <p:nvPr/>
          </p:nvSpPr>
          <p:spPr bwMode="auto">
            <a:xfrm flipV="1">
              <a:off x="4979" y="3091"/>
              <a:ext cx="7" cy="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80" name="Freeform 1452"/>
            <p:cNvSpPr>
              <a:spLocks/>
            </p:cNvSpPr>
            <p:nvPr/>
          </p:nvSpPr>
          <p:spPr bwMode="auto">
            <a:xfrm>
              <a:off x="4980" y="3088"/>
              <a:ext cx="6" cy="2"/>
            </a:xfrm>
            <a:custGeom>
              <a:avLst/>
              <a:gdLst>
                <a:gd name="T0" fmla="*/ 0 w 81"/>
                <a:gd name="T1" fmla="*/ 23 h 23"/>
                <a:gd name="T2" fmla="*/ 81 w 81"/>
                <a:gd name="T3" fmla="*/ 0 h 23"/>
                <a:gd name="T4" fmla="*/ 0 w 81"/>
                <a:gd name="T5" fmla="*/ 23 h 23"/>
              </a:gdLst>
              <a:ahLst/>
              <a:cxnLst>
                <a:cxn ang="0">
                  <a:pos x="T0" y="T1"/>
                </a:cxn>
                <a:cxn ang="0">
                  <a:pos x="T2" y="T3"/>
                </a:cxn>
                <a:cxn ang="0">
                  <a:pos x="T4" y="T5"/>
                </a:cxn>
              </a:cxnLst>
              <a:rect l="0" t="0" r="r" b="b"/>
              <a:pathLst>
                <a:path w="81" h="23">
                  <a:moveTo>
                    <a:pt x="0" y="23"/>
                  </a:moveTo>
                  <a:lnTo>
                    <a:pt x="81" y="0"/>
                  </a:lnTo>
                  <a:lnTo>
                    <a:pt x="0"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81" name="Line 1453"/>
            <p:cNvSpPr>
              <a:spLocks noChangeShapeType="1"/>
            </p:cNvSpPr>
            <p:nvPr/>
          </p:nvSpPr>
          <p:spPr bwMode="auto">
            <a:xfrm flipV="1">
              <a:off x="4980" y="3088"/>
              <a:ext cx="6" cy="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82" name="Freeform 1454"/>
            <p:cNvSpPr>
              <a:spLocks/>
            </p:cNvSpPr>
            <p:nvPr/>
          </p:nvSpPr>
          <p:spPr bwMode="auto">
            <a:xfrm>
              <a:off x="4981" y="3094"/>
              <a:ext cx="6" cy="1"/>
            </a:xfrm>
            <a:custGeom>
              <a:avLst/>
              <a:gdLst>
                <a:gd name="T0" fmla="*/ 0 w 78"/>
                <a:gd name="T1" fmla="*/ 16 h 16"/>
                <a:gd name="T2" fmla="*/ 78 w 78"/>
                <a:gd name="T3" fmla="*/ 0 h 16"/>
                <a:gd name="T4" fmla="*/ 0 w 78"/>
                <a:gd name="T5" fmla="*/ 16 h 16"/>
              </a:gdLst>
              <a:ahLst/>
              <a:cxnLst>
                <a:cxn ang="0">
                  <a:pos x="T0" y="T1"/>
                </a:cxn>
                <a:cxn ang="0">
                  <a:pos x="T2" y="T3"/>
                </a:cxn>
                <a:cxn ang="0">
                  <a:pos x="T4" y="T5"/>
                </a:cxn>
              </a:cxnLst>
              <a:rect l="0" t="0" r="r" b="b"/>
              <a:pathLst>
                <a:path w="78" h="16">
                  <a:moveTo>
                    <a:pt x="0" y="16"/>
                  </a:moveTo>
                  <a:lnTo>
                    <a:pt x="78" y="0"/>
                  </a:lnTo>
                  <a:lnTo>
                    <a:pt x="0"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83" name="Line 1455"/>
            <p:cNvSpPr>
              <a:spLocks noChangeShapeType="1"/>
            </p:cNvSpPr>
            <p:nvPr/>
          </p:nvSpPr>
          <p:spPr bwMode="auto">
            <a:xfrm flipV="1">
              <a:off x="4981" y="3094"/>
              <a:ext cx="6"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84" name="Freeform 1456"/>
            <p:cNvSpPr>
              <a:spLocks/>
            </p:cNvSpPr>
            <p:nvPr/>
          </p:nvSpPr>
          <p:spPr bwMode="auto">
            <a:xfrm>
              <a:off x="4980" y="3110"/>
              <a:ext cx="7" cy="1"/>
            </a:xfrm>
            <a:custGeom>
              <a:avLst/>
              <a:gdLst>
                <a:gd name="T0" fmla="*/ 0 w 108"/>
                <a:gd name="T1" fmla="*/ 0 h 19"/>
                <a:gd name="T2" fmla="*/ 108 w 108"/>
                <a:gd name="T3" fmla="*/ 19 h 19"/>
                <a:gd name="T4" fmla="*/ 0 w 108"/>
                <a:gd name="T5" fmla="*/ 0 h 19"/>
              </a:gdLst>
              <a:ahLst/>
              <a:cxnLst>
                <a:cxn ang="0">
                  <a:pos x="T0" y="T1"/>
                </a:cxn>
                <a:cxn ang="0">
                  <a:pos x="T2" y="T3"/>
                </a:cxn>
                <a:cxn ang="0">
                  <a:pos x="T4" y="T5"/>
                </a:cxn>
              </a:cxnLst>
              <a:rect l="0" t="0" r="r" b="b"/>
              <a:pathLst>
                <a:path w="108" h="19">
                  <a:moveTo>
                    <a:pt x="0" y="0"/>
                  </a:moveTo>
                  <a:lnTo>
                    <a:pt x="108"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85" name="Line 1457"/>
            <p:cNvSpPr>
              <a:spLocks noChangeShapeType="1"/>
            </p:cNvSpPr>
            <p:nvPr/>
          </p:nvSpPr>
          <p:spPr bwMode="auto">
            <a:xfrm>
              <a:off x="4980" y="3110"/>
              <a:ext cx="7"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86" name="Freeform 1458"/>
            <p:cNvSpPr>
              <a:spLocks/>
            </p:cNvSpPr>
            <p:nvPr/>
          </p:nvSpPr>
          <p:spPr bwMode="auto">
            <a:xfrm>
              <a:off x="4982" y="3108"/>
              <a:ext cx="5" cy="1"/>
            </a:xfrm>
            <a:custGeom>
              <a:avLst/>
              <a:gdLst>
                <a:gd name="T0" fmla="*/ 0 w 83"/>
                <a:gd name="T1" fmla="*/ 0 h 14"/>
                <a:gd name="T2" fmla="*/ 83 w 83"/>
                <a:gd name="T3" fmla="*/ 14 h 14"/>
                <a:gd name="T4" fmla="*/ 0 w 83"/>
                <a:gd name="T5" fmla="*/ 0 h 14"/>
              </a:gdLst>
              <a:ahLst/>
              <a:cxnLst>
                <a:cxn ang="0">
                  <a:pos x="T0" y="T1"/>
                </a:cxn>
                <a:cxn ang="0">
                  <a:pos x="T2" y="T3"/>
                </a:cxn>
                <a:cxn ang="0">
                  <a:pos x="T4" y="T5"/>
                </a:cxn>
              </a:cxnLst>
              <a:rect l="0" t="0" r="r" b="b"/>
              <a:pathLst>
                <a:path w="83" h="14">
                  <a:moveTo>
                    <a:pt x="0" y="0"/>
                  </a:moveTo>
                  <a:lnTo>
                    <a:pt x="83" y="1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87" name="Line 1459"/>
            <p:cNvSpPr>
              <a:spLocks noChangeShapeType="1"/>
            </p:cNvSpPr>
            <p:nvPr/>
          </p:nvSpPr>
          <p:spPr bwMode="auto">
            <a:xfrm>
              <a:off x="4982" y="3108"/>
              <a:ext cx="5"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88" name="Freeform 1460"/>
            <p:cNvSpPr>
              <a:spLocks/>
            </p:cNvSpPr>
            <p:nvPr/>
          </p:nvSpPr>
          <p:spPr bwMode="auto">
            <a:xfrm>
              <a:off x="4981" y="3113"/>
              <a:ext cx="5" cy="2"/>
            </a:xfrm>
            <a:custGeom>
              <a:avLst/>
              <a:gdLst>
                <a:gd name="T0" fmla="*/ 0 w 79"/>
                <a:gd name="T1" fmla="*/ 0 h 18"/>
                <a:gd name="T2" fmla="*/ 79 w 79"/>
                <a:gd name="T3" fmla="*/ 18 h 18"/>
                <a:gd name="T4" fmla="*/ 0 w 79"/>
                <a:gd name="T5" fmla="*/ 0 h 18"/>
              </a:gdLst>
              <a:ahLst/>
              <a:cxnLst>
                <a:cxn ang="0">
                  <a:pos x="T0" y="T1"/>
                </a:cxn>
                <a:cxn ang="0">
                  <a:pos x="T2" y="T3"/>
                </a:cxn>
                <a:cxn ang="0">
                  <a:pos x="T4" y="T5"/>
                </a:cxn>
              </a:cxnLst>
              <a:rect l="0" t="0" r="r" b="b"/>
              <a:pathLst>
                <a:path w="79" h="18">
                  <a:moveTo>
                    <a:pt x="0" y="0"/>
                  </a:moveTo>
                  <a:lnTo>
                    <a:pt x="79" y="18"/>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89" name="Line 1461"/>
            <p:cNvSpPr>
              <a:spLocks noChangeShapeType="1"/>
            </p:cNvSpPr>
            <p:nvPr/>
          </p:nvSpPr>
          <p:spPr bwMode="auto">
            <a:xfrm>
              <a:off x="4981" y="3113"/>
              <a:ext cx="5" cy="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90" name="Freeform 1462"/>
            <p:cNvSpPr>
              <a:spLocks/>
            </p:cNvSpPr>
            <p:nvPr/>
          </p:nvSpPr>
          <p:spPr bwMode="auto">
            <a:xfrm>
              <a:off x="4977" y="3118"/>
              <a:ext cx="7" cy="3"/>
            </a:xfrm>
            <a:custGeom>
              <a:avLst/>
              <a:gdLst>
                <a:gd name="T0" fmla="*/ 0 w 100"/>
                <a:gd name="T1" fmla="*/ 0 h 44"/>
                <a:gd name="T2" fmla="*/ 100 w 100"/>
                <a:gd name="T3" fmla="*/ 44 h 44"/>
                <a:gd name="T4" fmla="*/ 0 w 100"/>
                <a:gd name="T5" fmla="*/ 0 h 44"/>
              </a:gdLst>
              <a:ahLst/>
              <a:cxnLst>
                <a:cxn ang="0">
                  <a:pos x="T0" y="T1"/>
                </a:cxn>
                <a:cxn ang="0">
                  <a:pos x="T2" y="T3"/>
                </a:cxn>
                <a:cxn ang="0">
                  <a:pos x="T4" y="T5"/>
                </a:cxn>
              </a:cxnLst>
              <a:rect l="0" t="0" r="r" b="b"/>
              <a:pathLst>
                <a:path w="100" h="44">
                  <a:moveTo>
                    <a:pt x="0" y="0"/>
                  </a:moveTo>
                  <a:lnTo>
                    <a:pt x="100" y="4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91" name="Line 1463"/>
            <p:cNvSpPr>
              <a:spLocks noChangeShapeType="1"/>
            </p:cNvSpPr>
            <p:nvPr/>
          </p:nvSpPr>
          <p:spPr bwMode="auto">
            <a:xfrm>
              <a:off x="4977" y="3118"/>
              <a:ext cx="7" cy="3"/>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92" name="Freeform 1464"/>
            <p:cNvSpPr>
              <a:spLocks/>
            </p:cNvSpPr>
            <p:nvPr/>
          </p:nvSpPr>
          <p:spPr bwMode="auto">
            <a:xfrm>
              <a:off x="4980" y="3116"/>
              <a:ext cx="5" cy="3"/>
            </a:xfrm>
            <a:custGeom>
              <a:avLst/>
              <a:gdLst>
                <a:gd name="T0" fmla="*/ 0 w 77"/>
                <a:gd name="T1" fmla="*/ 0 h 30"/>
                <a:gd name="T2" fmla="*/ 77 w 77"/>
                <a:gd name="T3" fmla="*/ 30 h 30"/>
                <a:gd name="T4" fmla="*/ 0 w 77"/>
                <a:gd name="T5" fmla="*/ 0 h 30"/>
              </a:gdLst>
              <a:ahLst/>
              <a:cxnLst>
                <a:cxn ang="0">
                  <a:pos x="T0" y="T1"/>
                </a:cxn>
                <a:cxn ang="0">
                  <a:pos x="T2" y="T3"/>
                </a:cxn>
                <a:cxn ang="0">
                  <a:pos x="T4" y="T5"/>
                </a:cxn>
              </a:cxnLst>
              <a:rect l="0" t="0" r="r" b="b"/>
              <a:pathLst>
                <a:path w="77" h="30">
                  <a:moveTo>
                    <a:pt x="0" y="0"/>
                  </a:moveTo>
                  <a:lnTo>
                    <a:pt x="77" y="3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93" name="Line 1465"/>
            <p:cNvSpPr>
              <a:spLocks noChangeShapeType="1"/>
            </p:cNvSpPr>
            <p:nvPr/>
          </p:nvSpPr>
          <p:spPr bwMode="auto">
            <a:xfrm>
              <a:off x="4980" y="3116"/>
              <a:ext cx="5" cy="3"/>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94" name="Freeform 1466"/>
            <p:cNvSpPr>
              <a:spLocks/>
            </p:cNvSpPr>
            <p:nvPr/>
          </p:nvSpPr>
          <p:spPr bwMode="auto">
            <a:xfrm>
              <a:off x="4978" y="3122"/>
              <a:ext cx="4" cy="2"/>
            </a:xfrm>
            <a:custGeom>
              <a:avLst/>
              <a:gdLst>
                <a:gd name="T0" fmla="*/ 0 w 72"/>
                <a:gd name="T1" fmla="*/ 0 h 35"/>
                <a:gd name="T2" fmla="*/ 72 w 72"/>
                <a:gd name="T3" fmla="*/ 35 h 35"/>
                <a:gd name="T4" fmla="*/ 0 w 72"/>
                <a:gd name="T5" fmla="*/ 0 h 35"/>
              </a:gdLst>
              <a:ahLst/>
              <a:cxnLst>
                <a:cxn ang="0">
                  <a:pos x="T0" y="T1"/>
                </a:cxn>
                <a:cxn ang="0">
                  <a:pos x="T2" y="T3"/>
                </a:cxn>
                <a:cxn ang="0">
                  <a:pos x="T4" y="T5"/>
                </a:cxn>
              </a:cxnLst>
              <a:rect l="0" t="0" r="r" b="b"/>
              <a:pathLst>
                <a:path w="72" h="35">
                  <a:moveTo>
                    <a:pt x="0" y="0"/>
                  </a:moveTo>
                  <a:lnTo>
                    <a:pt x="72" y="3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95" name="Line 1467"/>
            <p:cNvSpPr>
              <a:spLocks noChangeShapeType="1"/>
            </p:cNvSpPr>
            <p:nvPr/>
          </p:nvSpPr>
          <p:spPr bwMode="auto">
            <a:xfrm>
              <a:off x="4978" y="3122"/>
              <a:ext cx="4" cy="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96" name="Freeform 1468"/>
            <p:cNvSpPr>
              <a:spLocks/>
            </p:cNvSpPr>
            <p:nvPr/>
          </p:nvSpPr>
          <p:spPr bwMode="auto">
            <a:xfrm>
              <a:off x="4922" y="3064"/>
              <a:ext cx="4" cy="7"/>
            </a:xfrm>
            <a:custGeom>
              <a:avLst/>
              <a:gdLst>
                <a:gd name="T0" fmla="*/ 67 w 67"/>
                <a:gd name="T1" fmla="*/ 90 h 90"/>
                <a:gd name="T2" fmla="*/ 0 w 67"/>
                <a:gd name="T3" fmla="*/ 0 h 90"/>
                <a:gd name="T4" fmla="*/ 67 w 67"/>
                <a:gd name="T5" fmla="*/ 90 h 90"/>
              </a:gdLst>
              <a:ahLst/>
              <a:cxnLst>
                <a:cxn ang="0">
                  <a:pos x="T0" y="T1"/>
                </a:cxn>
                <a:cxn ang="0">
                  <a:pos x="T2" y="T3"/>
                </a:cxn>
                <a:cxn ang="0">
                  <a:pos x="T4" y="T5"/>
                </a:cxn>
              </a:cxnLst>
              <a:rect l="0" t="0" r="r" b="b"/>
              <a:pathLst>
                <a:path w="67" h="90">
                  <a:moveTo>
                    <a:pt x="67" y="90"/>
                  </a:moveTo>
                  <a:lnTo>
                    <a:pt x="0" y="0"/>
                  </a:lnTo>
                  <a:lnTo>
                    <a:pt x="67" y="9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97" name="Line 1469"/>
            <p:cNvSpPr>
              <a:spLocks noChangeShapeType="1"/>
            </p:cNvSpPr>
            <p:nvPr/>
          </p:nvSpPr>
          <p:spPr bwMode="auto">
            <a:xfrm flipH="1" flipV="1">
              <a:off x="4922" y="3064"/>
              <a:ext cx="4" cy="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98" name="Freeform 1470"/>
            <p:cNvSpPr>
              <a:spLocks/>
            </p:cNvSpPr>
            <p:nvPr/>
          </p:nvSpPr>
          <p:spPr bwMode="auto">
            <a:xfrm>
              <a:off x="4920" y="3066"/>
              <a:ext cx="3" cy="5"/>
            </a:xfrm>
            <a:custGeom>
              <a:avLst/>
              <a:gdLst>
                <a:gd name="T0" fmla="*/ 51 w 51"/>
                <a:gd name="T1" fmla="*/ 68 h 68"/>
                <a:gd name="T2" fmla="*/ 0 w 51"/>
                <a:gd name="T3" fmla="*/ 0 h 68"/>
                <a:gd name="T4" fmla="*/ 51 w 51"/>
                <a:gd name="T5" fmla="*/ 68 h 68"/>
              </a:gdLst>
              <a:ahLst/>
              <a:cxnLst>
                <a:cxn ang="0">
                  <a:pos x="T0" y="T1"/>
                </a:cxn>
                <a:cxn ang="0">
                  <a:pos x="T2" y="T3"/>
                </a:cxn>
                <a:cxn ang="0">
                  <a:pos x="T4" y="T5"/>
                </a:cxn>
              </a:cxnLst>
              <a:rect l="0" t="0" r="r" b="b"/>
              <a:pathLst>
                <a:path w="51" h="68">
                  <a:moveTo>
                    <a:pt x="51" y="68"/>
                  </a:moveTo>
                  <a:lnTo>
                    <a:pt x="0" y="0"/>
                  </a:lnTo>
                  <a:lnTo>
                    <a:pt x="51" y="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3999" name="Line 1471"/>
            <p:cNvSpPr>
              <a:spLocks noChangeShapeType="1"/>
            </p:cNvSpPr>
            <p:nvPr/>
          </p:nvSpPr>
          <p:spPr bwMode="auto">
            <a:xfrm flipH="1" flipV="1">
              <a:off x="4920" y="3066"/>
              <a:ext cx="3" cy="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000" name="Freeform 1472"/>
            <p:cNvSpPr>
              <a:spLocks/>
            </p:cNvSpPr>
            <p:nvPr/>
          </p:nvSpPr>
          <p:spPr bwMode="auto">
            <a:xfrm>
              <a:off x="4924" y="3062"/>
              <a:ext cx="3" cy="5"/>
            </a:xfrm>
            <a:custGeom>
              <a:avLst/>
              <a:gdLst>
                <a:gd name="T0" fmla="*/ 47 w 47"/>
                <a:gd name="T1" fmla="*/ 64 h 64"/>
                <a:gd name="T2" fmla="*/ 0 w 47"/>
                <a:gd name="T3" fmla="*/ 0 h 64"/>
                <a:gd name="T4" fmla="*/ 47 w 47"/>
                <a:gd name="T5" fmla="*/ 64 h 64"/>
              </a:gdLst>
              <a:ahLst/>
              <a:cxnLst>
                <a:cxn ang="0">
                  <a:pos x="T0" y="T1"/>
                </a:cxn>
                <a:cxn ang="0">
                  <a:pos x="T2" y="T3"/>
                </a:cxn>
                <a:cxn ang="0">
                  <a:pos x="T4" y="T5"/>
                </a:cxn>
              </a:cxnLst>
              <a:rect l="0" t="0" r="r" b="b"/>
              <a:pathLst>
                <a:path w="47" h="64">
                  <a:moveTo>
                    <a:pt x="47" y="64"/>
                  </a:moveTo>
                  <a:lnTo>
                    <a:pt x="0" y="0"/>
                  </a:lnTo>
                  <a:lnTo>
                    <a:pt x="47"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001" name="Line 1473"/>
            <p:cNvSpPr>
              <a:spLocks noChangeShapeType="1"/>
            </p:cNvSpPr>
            <p:nvPr/>
          </p:nvSpPr>
          <p:spPr bwMode="auto">
            <a:xfrm flipH="1" flipV="1">
              <a:off x="4924" y="3062"/>
              <a:ext cx="3" cy="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002" name="Freeform 1474"/>
            <p:cNvSpPr>
              <a:spLocks/>
            </p:cNvSpPr>
            <p:nvPr/>
          </p:nvSpPr>
          <p:spPr bwMode="auto">
            <a:xfrm>
              <a:off x="4915" y="3071"/>
              <a:ext cx="5" cy="5"/>
            </a:xfrm>
            <a:custGeom>
              <a:avLst/>
              <a:gdLst>
                <a:gd name="T0" fmla="*/ 83 w 83"/>
                <a:gd name="T1" fmla="*/ 73 h 73"/>
                <a:gd name="T2" fmla="*/ 0 w 83"/>
                <a:gd name="T3" fmla="*/ 0 h 73"/>
                <a:gd name="T4" fmla="*/ 83 w 83"/>
                <a:gd name="T5" fmla="*/ 73 h 73"/>
              </a:gdLst>
              <a:ahLst/>
              <a:cxnLst>
                <a:cxn ang="0">
                  <a:pos x="T0" y="T1"/>
                </a:cxn>
                <a:cxn ang="0">
                  <a:pos x="T2" y="T3"/>
                </a:cxn>
                <a:cxn ang="0">
                  <a:pos x="T4" y="T5"/>
                </a:cxn>
              </a:cxnLst>
              <a:rect l="0" t="0" r="r" b="b"/>
              <a:pathLst>
                <a:path w="83" h="73">
                  <a:moveTo>
                    <a:pt x="83" y="73"/>
                  </a:moveTo>
                  <a:lnTo>
                    <a:pt x="0" y="0"/>
                  </a:lnTo>
                  <a:lnTo>
                    <a:pt x="83" y="7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003" name="Line 1475"/>
            <p:cNvSpPr>
              <a:spLocks noChangeShapeType="1"/>
            </p:cNvSpPr>
            <p:nvPr/>
          </p:nvSpPr>
          <p:spPr bwMode="auto">
            <a:xfrm flipH="1" flipV="1">
              <a:off x="4915" y="3071"/>
              <a:ext cx="5" cy="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004" name="Freeform 1476"/>
            <p:cNvSpPr>
              <a:spLocks/>
            </p:cNvSpPr>
            <p:nvPr/>
          </p:nvSpPr>
          <p:spPr bwMode="auto">
            <a:xfrm>
              <a:off x="4913" y="3073"/>
              <a:ext cx="5" cy="4"/>
            </a:xfrm>
            <a:custGeom>
              <a:avLst/>
              <a:gdLst>
                <a:gd name="T0" fmla="*/ 65 w 65"/>
                <a:gd name="T1" fmla="*/ 51 h 51"/>
                <a:gd name="T2" fmla="*/ 0 w 65"/>
                <a:gd name="T3" fmla="*/ 0 h 51"/>
                <a:gd name="T4" fmla="*/ 65 w 65"/>
                <a:gd name="T5" fmla="*/ 51 h 51"/>
              </a:gdLst>
              <a:ahLst/>
              <a:cxnLst>
                <a:cxn ang="0">
                  <a:pos x="T0" y="T1"/>
                </a:cxn>
                <a:cxn ang="0">
                  <a:pos x="T2" y="T3"/>
                </a:cxn>
                <a:cxn ang="0">
                  <a:pos x="T4" y="T5"/>
                </a:cxn>
              </a:cxnLst>
              <a:rect l="0" t="0" r="r" b="b"/>
              <a:pathLst>
                <a:path w="65" h="51">
                  <a:moveTo>
                    <a:pt x="65" y="51"/>
                  </a:moveTo>
                  <a:lnTo>
                    <a:pt x="0" y="0"/>
                  </a:lnTo>
                  <a:lnTo>
                    <a:pt x="65"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005" name="Line 1477"/>
            <p:cNvSpPr>
              <a:spLocks noChangeShapeType="1"/>
            </p:cNvSpPr>
            <p:nvPr/>
          </p:nvSpPr>
          <p:spPr bwMode="auto">
            <a:xfrm flipH="1" flipV="1">
              <a:off x="4913" y="3073"/>
              <a:ext cx="5" cy="4"/>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006" name="Freeform 1478"/>
            <p:cNvSpPr>
              <a:spLocks/>
            </p:cNvSpPr>
            <p:nvPr/>
          </p:nvSpPr>
          <p:spPr bwMode="auto">
            <a:xfrm>
              <a:off x="4917" y="3069"/>
              <a:ext cx="4" cy="4"/>
            </a:xfrm>
            <a:custGeom>
              <a:avLst/>
              <a:gdLst>
                <a:gd name="T0" fmla="*/ 59 w 59"/>
                <a:gd name="T1" fmla="*/ 56 h 56"/>
                <a:gd name="T2" fmla="*/ 0 w 59"/>
                <a:gd name="T3" fmla="*/ 0 h 56"/>
                <a:gd name="T4" fmla="*/ 59 w 59"/>
                <a:gd name="T5" fmla="*/ 56 h 56"/>
              </a:gdLst>
              <a:ahLst/>
              <a:cxnLst>
                <a:cxn ang="0">
                  <a:pos x="T0" y="T1"/>
                </a:cxn>
                <a:cxn ang="0">
                  <a:pos x="T2" y="T3"/>
                </a:cxn>
                <a:cxn ang="0">
                  <a:pos x="T4" y="T5"/>
                </a:cxn>
              </a:cxnLst>
              <a:rect l="0" t="0" r="r" b="b"/>
              <a:pathLst>
                <a:path w="59" h="56">
                  <a:moveTo>
                    <a:pt x="59" y="56"/>
                  </a:moveTo>
                  <a:lnTo>
                    <a:pt x="0" y="0"/>
                  </a:lnTo>
                  <a:lnTo>
                    <a:pt x="59" y="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007" name="Line 1479"/>
            <p:cNvSpPr>
              <a:spLocks noChangeShapeType="1"/>
            </p:cNvSpPr>
            <p:nvPr/>
          </p:nvSpPr>
          <p:spPr bwMode="auto">
            <a:xfrm flipH="1" flipV="1">
              <a:off x="4917" y="3069"/>
              <a:ext cx="4" cy="4"/>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008" name="Freeform 1480"/>
            <p:cNvSpPr>
              <a:spLocks/>
            </p:cNvSpPr>
            <p:nvPr/>
          </p:nvSpPr>
          <p:spPr bwMode="auto">
            <a:xfrm>
              <a:off x="4910" y="3079"/>
              <a:ext cx="6" cy="4"/>
            </a:xfrm>
            <a:custGeom>
              <a:avLst/>
              <a:gdLst>
                <a:gd name="T0" fmla="*/ 99 w 99"/>
                <a:gd name="T1" fmla="*/ 50 h 50"/>
                <a:gd name="T2" fmla="*/ 0 w 99"/>
                <a:gd name="T3" fmla="*/ 0 h 50"/>
                <a:gd name="T4" fmla="*/ 99 w 99"/>
                <a:gd name="T5" fmla="*/ 50 h 50"/>
              </a:gdLst>
              <a:ahLst/>
              <a:cxnLst>
                <a:cxn ang="0">
                  <a:pos x="T0" y="T1"/>
                </a:cxn>
                <a:cxn ang="0">
                  <a:pos x="T2" y="T3"/>
                </a:cxn>
                <a:cxn ang="0">
                  <a:pos x="T4" y="T5"/>
                </a:cxn>
              </a:cxnLst>
              <a:rect l="0" t="0" r="r" b="b"/>
              <a:pathLst>
                <a:path w="99" h="50">
                  <a:moveTo>
                    <a:pt x="99" y="50"/>
                  </a:moveTo>
                  <a:lnTo>
                    <a:pt x="0" y="0"/>
                  </a:lnTo>
                  <a:lnTo>
                    <a:pt x="99"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009" name="Line 1481"/>
            <p:cNvSpPr>
              <a:spLocks noChangeShapeType="1"/>
            </p:cNvSpPr>
            <p:nvPr/>
          </p:nvSpPr>
          <p:spPr bwMode="auto">
            <a:xfrm flipH="1" flipV="1">
              <a:off x="4910" y="3079"/>
              <a:ext cx="6" cy="4"/>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010" name="Freeform 1482"/>
            <p:cNvSpPr>
              <a:spLocks/>
            </p:cNvSpPr>
            <p:nvPr/>
          </p:nvSpPr>
          <p:spPr bwMode="auto">
            <a:xfrm>
              <a:off x="4909" y="3082"/>
              <a:ext cx="5" cy="3"/>
            </a:xfrm>
            <a:custGeom>
              <a:avLst/>
              <a:gdLst>
                <a:gd name="T0" fmla="*/ 76 w 76"/>
                <a:gd name="T1" fmla="*/ 36 h 36"/>
                <a:gd name="T2" fmla="*/ 0 w 76"/>
                <a:gd name="T3" fmla="*/ 0 h 36"/>
                <a:gd name="T4" fmla="*/ 76 w 76"/>
                <a:gd name="T5" fmla="*/ 36 h 36"/>
              </a:gdLst>
              <a:ahLst/>
              <a:cxnLst>
                <a:cxn ang="0">
                  <a:pos x="T0" y="T1"/>
                </a:cxn>
                <a:cxn ang="0">
                  <a:pos x="T2" y="T3"/>
                </a:cxn>
                <a:cxn ang="0">
                  <a:pos x="T4" y="T5"/>
                </a:cxn>
              </a:cxnLst>
              <a:rect l="0" t="0" r="r" b="b"/>
              <a:pathLst>
                <a:path w="76" h="36">
                  <a:moveTo>
                    <a:pt x="76" y="36"/>
                  </a:moveTo>
                  <a:lnTo>
                    <a:pt x="0" y="0"/>
                  </a:lnTo>
                  <a:lnTo>
                    <a:pt x="76"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011" name="Line 1483"/>
            <p:cNvSpPr>
              <a:spLocks noChangeShapeType="1"/>
            </p:cNvSpPr>
            <p:nvPr/>
          </p:nvSpPr>
          <p:spPr bwMode="auto">
            <a:xfrm flipH="1" flipV="1">
              <a:off x="4909" y="3082"/>
              <a:ext cx="5" cy="3"/>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012" name="Freeform 1484"/>
            <p:cNvSpPr>
              <a:spLocks/>
            </p:cNvSpPr>
            <p:nvPr/>
          </p:nvSpPr>
          <p:spPr bwMode="auto">
            <a:xfrm>
              <a:off x="4911" y="3077"/>
              <a:ext cx="5" cy="3"/>
            </a:xfrm>
            <a:custGeom>
              <a:avLst/>
              <a:gdLst>
                <a:gd name="T0" fmla="*/ 69 w 69"/>
                <a:gd name="T1" fmla="*/ 40 h 40"/>
                <a:gd name="T2" fmla="*/ 0 w 69"/>
                <a:gd name="T3" fmla="*/ 0 h 40"/>
                <a:gd name="T4" fmla="*/ 69 w 69"/>
                <a:gd name="T5" fmla="*/ 40 h 40"/>
              </a:gdLst>
              <a:ahLst/>
              <a:cxnLst>
                <a:cxn ang="0">
                  <a:pos x="T0" y="T1"/>
                </a:cxn>
                <a:cxn ang="0">
                  <a:pos x="T2" y="T3"/>
                </a:cxn>
                <a:cxn ang="0">
                  <a:pos x="T4" y="T5"/>
                </a:cxn>
              </a:cxnLst>
              <a:rect l="0" t="0" r="r" b="b"/>
              <a:pathLst>
                <a:path w="69" h="40">
                  <a:moveTo>
                    <a:pt x="69" y="40"/>
                  </a:moveTo>
                  <a:lnTo>
                    <a:pt x="0" y="0"/>
                  </a:lnTo>
                  <a:lnTo>
                    <a:pt x="69" y="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013" name="Line 1485"/>
            <p:cNvSpPr>
              <a:spLocks noChangeShapeType="1"/>
            </p:cNvSpPr>
            <p:nvPr/>
          </p:nvSpPr>
          <p:spPr bwMode="auto">
            <a:xfrm flipH="1" flipV="1">
              <a:off x="4911" y="3077"/>
              <a:ext cx="5" cy="3"/>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014" name="Freeform 1486"/>
            <p:cNvSpPr>
              <a:spLocks/>
            </p:cNvSpPr>
            <p:nvPr/>
          </p:nvSpPr>
          <p:spPr bwMode="auto">
            <a:xfrm>
              <a:off x="4906" y="3089"/>
              <a:ext cx="7" cy="2"/>
            </a:xfrm>
            <a:custGeom>
              <a:avLst/>
              <a:gdLst>
                <a:gd name="T0" fmla="*/ 105 w 105"/>
                <a:gd name="T1" fmla="*/ 28 h 28"/>
                <a:gd name="T2" fmla="*/ 0 w 105"/>
                <a:gd name="T3" fmla="*/ 0 h 28"/>
                <a:gd name="T4" fmla="*/ 105 w 105"/>
                <a:gd name="T5" fmla="*/ 28 h 28"/>
              </a:gdLst>
              <a:ahLst/>
              <a:cxnLst>
                <a:cxn ang="0">
                  <a:pos x="T0" y="T1"/>
                </a:cxn>
                <a:cxn ang="0">
                  <a:pos x="T2" y="T3"/>
                </a:cxn>
                <a:cxn ang="0">
                  <a:pos x="T4" y="T5"/>
                </a:cxn>
              </a:cxnLst>
              <a:rect l="0" t="0" r="r" b="b"/>
              <a:pathLst>
                <a:path w="105" h="28">
                  <a:moveTo>
                    <a:pt x="105" y="28"/>
                  </a:moveTo>
                  <a:lnTo>
                    <a:pt x="0" y="0"/>
                  </a:lnTo>
                  <a:lnTo>
                    <a:pt x="105"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015" name="Line 1487"/>
            <p:cNvSpPr>
              <a:spLocks noChangeShapeType="1"/>
            </p:cNvSpPr>
            <p:nvPr/>
          </p:nvSpPr>
          <p:spPr bwMode="auto">
            <a:xfrm flipH="1" flipV="1">
              <a:off x="4906" y="3089"/>
              <a:ext cx="7" cy="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016" name="Freeform 1488"/>
            <p:cNvSpPr>
              <a:spLocks/>
            </p:cNvSpPr>
            <p:nvPr/>
          </p:nvSpPr>
          <p:spPr bwMode="auto">
            <a:xfrm>
              <a:off x="4907" y="3086"/>
              <a:ext cx="5" cy="2"/>
            </a:xfrm>
            <a:custGeom>
              <a:avLst/>
              <a:gdLst>
                <a:gd name="T0" fmla="*/ 79 w 79"/>
                <a:gd name="T1" fmla="*/ 28 h 28"/>
                <a:gd name="T2" fmla="*/ 0 w 79"/>
                <a:gd name="T3" fmla="*/ 0 h 28"/>
                <a:gd name="T4" fmla="*/ 79 w 79"/>
                <a:gd name="T5" fmla="*/ 28 h 28"/>
              </a:gdLst>
              <a:ahLst/>
              <a:cxnLst>
                <a:cxn ang="0">
                  <a:pos x="T0" y="T1"/>
                </a:cxn>
                <a:cxn ang="0">
                  <a:pos x="T2" y="T3"/>
                </a:cxn>
                <a:cxn ang="0">
                  <a:pos x="T4" y="T5"/>
                </a:cxn>
              </a:cxnLst>
              <a:rect l="0" t="0" r="r" b="b"/>
              <a:pathLst>
                <a:path w="79" h="28">
                  <a:moveTo>
                    <a:pt x="79" y="28"/>
                  </a:moveTo>
                  <a:lnTo>
                    <a:pt x="0" y="0"/>
                  </a:lnTo>
                  <a:lnTo>
                    <a:pt x="7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017" name="Line 1489"/>
            <p:cNvSpPr>
              <a:spLocks noChangeShapeType="1"/>
            </p:cNvSpPr>
            <p:nvPr/>
          </p:nvSpPr>
          <p:spPr bwMode="auto">
            <a:xfrm flipH="1" flipV="1">
              <a:off x="4907" y="3086"/>
              <a:ext cx="5" cy="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018" name="Freeform 1490"/>
            <p:cNvSpPr>
              <a:spLocks/>
            </p:cNvSpPr>
            <p:nvPr/>
          </p:nvSpPr>
          <p:spPr bwMode="auto">
            <a:xfrm>
              <a:off x="4906" y="3092"/>
              <a:ext cx="5" cy="2"/>
            </a:xfrm>
            <a:custGeom>
              <a:avLst/>
              <a:gdLst>
                <a:gd name="T0" fmla="*/ 78 w 78"/>
                <a:gd name="T1" fmla="*/ 21 h 21"/>
                <a:gd name="T2" fmla="*/ 0 w 78"/>
                <a:gd name="T3" fmla="*/ 0 h 21"/>
                <a:gd name="T4" fmla="*/ 78 w 78"/>
                <a:gd name="T5" fmla="*/ 21 h 21"/>
              </a:gdLst>
              <a:ahLst/>
              <a:cxnLst>
                <a:cxn ang="0">
                  <a:pos x="T0" y="T1"/>
                </a:cxn>
                <a:cxn ang="0">
                  <a:pos x="T2" y="T3"/>
                </a:cxn>
                <a:cxn ang="0">
                  <a:pos x="T4" y="T5"/>
                </a:cxn>
              </a:cxnLst>
              <a:rect l="0" t="0" r="r" b="b"/>
              <a:pathLst>
                <a:path w="78" h="21">
                  <a:moveTo>
                    <a:pt x="78" y="21"/>
                  </a:moveTo>
                  <a:lnTo>
                    <a:pt x="0" y="0"/>
                  </a:lnTo>
                  <a:lnTo>
                    <a:pt x="78"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019" name="Line 1491"/>
            <p:cNvSpPr>
              <a:spLocks noChangeShapeType="1"/>
            </p:cNvSpPr>
            <p:nvPr/>
          </p:nvSpPr>
          <p:spPr bwMode="auto">
            <a:xfrm flipH="1" flipV="1">
              <a:off x="4906" y="3092"/>
              <a:ext cx="5" cy="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020" name="Freeform 1492"/>
            <p:cNvSpPr>
              <a:spLocks/>
            </p:cNvSpPr>
            <p:nvPr/>
          </p:nvSpPr>
          <p:spPr bwMode="auto">
            <a:xfrm>
              <a:off x="4904" y="3099"/>
              <a:ext cx="8" cy="1"/>
            </a:xfrm>
            <a:custGeom>
              <a:avLst/>
              <a:gdLst>
                <a:gd name="T0" fmla="*/ 111 w 111"/>
                <a:gd name="T1" fmla="*/ 9 h 9"/>
                <a:gd name="T2" fmla="*/ 0 w 111"/>
                <a:gd name="T3" fmla="*/ 0 h 9"/>
                <a:gd name="T4" fmla="*/ 111 w 111"/>
                <a:gd name="T5" fmla="*/ 9 h 9"/>
              </a:gdLst>
              <a:ahLst/>
              <a:cxnLst>
                <a:cxn ang="0">
                  <a:pos x="T0" y="T1"/>
                </a:cxn>
                <a:cxn ang="0">
                  <a:pos x="T2" y="T3"/>
                </a:cxn>
                <a:cxn ang="0">
                  <a:pos x="T4" y="T5"/>
                </a:cxn>
              </a:cxnLst>
              <a:rect l="0" t="0" r="r" b="b"/>
              <a:pathLst>
                <a:path w="111" h="9">
                  <a:moveTo>
                    <a:pt x="111" y="9"/>
                  </a:moveTo>
                  <a:lnTo>
                    <a:pt x="0" y="0"/>
                  </a:lnTo>
                  <a:lnTo>
                    <a:pt x="111"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021" name="Line 1493"/>
            <p:cNvSpPr>
              <a:spLocks noChangeShapeType="1"/>
            </p:cNvSpPr>
            <p:nvPr/>
          </p:nvSpPr>
          <p:spPr bwMode="auto">
            <a:xfrm flipH="1" flipV="1">
              <a:off x="4904" y="3099"/>
              <a:ext cx="8"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022" name="Freeform 1494"/>
            <p:cNvSpPr>
              <a:spLocks/>
            </p:cNvSpPr>
            <p:nvPr/>
          </p:nvSpPr>
          <p:spPr bwMode="auto">
            <a:xfrm>
              <a:off x="4905" y="3096"/>
              <a:ext cx="5" cy="1"/>
            </a:xfrm>
            <a:custGeom>
              <a:avLst/>
              <a:gdLst>
                <a:gd name="T0" fmla="*/ 83 w 83"/>
                <a:gd name="T1" fmla="*/ 10 h 10"/>
                <a:gd name="T2" fmla="*/ 0 w 83"/>
                <a:gd name="T3" fmla="*/ 0 h 10"/>
                <a:gd name="T4" fmla="*/ 83 w 83"/>
                <a:gd name="T5" fmla="*/ 10 h 10"/>
              </a:gdLst>
              <a:ahLst/>
              <a:cxnLst>
                <a:cxn ang="0">
                  <a:pos x="T0" y="T1"/>
                </a:cxn>
                <a:cxn ang="0">
                  <a:pos x="T2" y="T3"/>
                </a:cxn>
                <a:cxn ang="0">
                  <a:pos x="T4" y="T5"/>
                </a:cxn>
              </a:cxnLst>
              <a:rect l="0" t="0" r="r" b="b"/>
              <a:pathLst>
                <a:path w="83" h="10">
                  <a:moveTo>
                    <a:pt x="83" y="10"/>
                  </a:moveTo>
                  <a:lnTo>
                    <a:pt x="0" y="0"/>
                  </a:lnTo>
                  <a:lnTo>
                    <a:pt x="83"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023" name="Line 1495"/>
            <p:cNvSpPr>
              <a:spLocks noChangeShapeType="1"/>
            </p:cNvSpPr>
            <p:nvPr/>
          </p:nvSpPr>
          <p:spPr bwMode="auto">
            <a:xfrm flipH="1" flipV="1">
              <a:off x="4905" y="3096"/>
              <a:ext cx="5"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024" name="Freeform 1496"/>
            <p:cNvSpPr>
              <a:spLocks/>
            </p:cNvSpPr>
            <p:nvPr/>
          </p:nvSpPr>
          <p:spPr bwMode="auto">
            <a:xfrm>
              <a:off x="4905" y="3102"/>
              <a:ext cx="5" cy="1"/>
            </a:xfrm>
            <a:custGeom>
              <a:avLst/>
              <a:gdLst>
                <a:gd name="T0" fmla="*/ 81 w 81"/>
                <a:gd name="T1" fmla="*/ 2 h 2"/>
                <a:gd name="T2" fmla="*/ 0 w 81"/>
                <a:gd name="T3" fmla="*/ 0 h 2"/>
                <a:gd name="T4" fmla="*/ 81 w 81"/>
                <a:gd name="T5" fmla="*/ 2 h 2"/>
              </a:gdLst>
              <a:ahLst/>
              <a:cxnLst>
                <a:cxn ang="0">
                  <a:pos x="T0" y="T1"/>
                </a:cxn>
                <a:cxn ang="0">
                  <a:pos x="T2" y="T3"/>
                </a:cxn>
                <a:cxn ang="0">
                  <a:pos x="T4" y="T5"/>
                </a:cxn>
              </a:cxnLst>
              <a:rect l="0" t="0" r="r" b="b"/>
              <a:pathLst>
                <a:path w="81" h="2">
                  <a:moveTo>
                    <a:pt x="81" y="2"/>
                  </a:moveTo>
                  <a:lnTo>
                    <a:pt x="0" y="0"/>
                  </a:lnTo>
                  <a:lnTo>
                    <a:pt x="81"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025" name="Line 1497"/>
            <p:cNvSpPr>
              <a:spLocks noChangeShapeType="1"/>
            </p:cNvSpPr>
            <p:nvPr/>
          </p:nvSpPr>
          <p:spPr bwMode="auto">
            <a:xfrm flipH="1" flipV="1">
              <a:off x="4905" y="3102"/>
              <a:ext cx="5"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026" name="Freeform 1498"/>
            <p:cNvSpPr>
              <a:spLocks/>
            </p:cNvSpPr>
            <p:nvPr/>
          </p:nvSpPr>
          <p:spPr bwMode="auto">
            <a:xfrm>
              <a:off x="4907" y="3116"/>
              <a:ext cx="7" cy="3"/>
            </a:xfrm>
            <a:custGeom>
              <a:avLst/>
              <a:gdLst>
                <a:gd name="T0" fmla="*/ 107 w 107"/>
                <a:gd name="T1" fmla="*/ 0 h 39"/>
                <a:gd name="T2" fmla="*/ 0 w 107"/>
                <a:gd name="T3" fmla="*/ 39 h 39"/>
                <a:gd name="T4" fmla="*/ 107 w 107"/>
                <a:gd name="T5" fmla="*/ 0 h 39"/>
              </a:gdLst>
              <a:ahLst/>
              <a:cxnLst>
                <a:cxn ang="0">
                  <a:pos x="T0" y="T1"/>
                </a:cxn>
                <a:cxn ang="0">
                  <a:pos x="T2" y="T3"/>
                </a:cxn>
                <a:cxn ang="0">
                  <a:pos x="T4" y="T5"/>
                </a:cxn>
              </a:cxnLst>
              <a:rect l="0" t="0" r="r" b="b"/>
              <a:pathLst>
                <a:path w="107" h="39">
                  <a:moveTo>
                    <a:pt x="107" y="0"/>
                  </a:moveTo>
                  <a:lnTo>
                    <a:pt x="0" y="39"/>
                  </a:lnTo>
                  <a:lnTo>
                    <a:pt x="10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027" name="Line 1499"/>
            <p:cNvSpPr>
              <a:spLocks noChangeShapeType="1"/>
            </p:cNvSpPr>
            <p:nvPr/>
          </p:nvSpPr>
          <p:spPr bwMode="auto">
            <a:xfrm flipH="1">
              <a:off x="4907" y="3116"/>
              <a:ext cx="7" cy="3"/>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028" name="Freeform 1500"/>
            <p:cNvSpPr>
              <a:spLocks/>
            </p:cNvSpPr>
            <p:nvPr/>
          </p:nvSpPr>
          <p:spPr bwMode="auto">
            <a:xfrm>
              <a:off x="4907" y="3114"/>
              <a:ext cx="5" cy="3"/>
            </a:xfrm>
            <a:custGeom>
              <a:avLst/>
              <a:gdLst>
                <a:gd name="T0" fmla="*/ 79 w 79"/>
                <a:gd name="T1" fmla="*/ 0 h 28"/>
                <a:gd name="T2" fmla="*/ 0 w 79"/>
                <a:gd name="T3" fmla="*/ 28 h 28"/>
                <a:gd name="T4" fmla="*/ 79 w 79"/>
                <a:gd name="T5" fmla="*/ 0 h 28"/>
              </a:gdLst>
              <a:ahLst/>
              <a:cxnLst>
                <a:cxn ang="0">
                  <a:pos x="T0" y="T1"/>
                </a:cxn>
                <a:cxn ang="0">
                  <a:pos x="T2" y="T3"/>
                </a:cxn>
                <a:cxn ang="0">
                  <a:pos x="T4" y="T5"/>
                </a:cxn>
              </a:cxnLst>
              <a:rect l="0" t="0" r="r" b="b"/>
              <a:pathLst>
                <a:path w="79" h="28">
                  <a:moveTo>
                    <a:pt x="79" y="0"/>
                  </a:moveTo>
                  <a:lnTo>
                    <a:pt x="0" y="28"/>
                  </a:lnTo>
                  <a:lnTo>
                    <a:pt x="7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029" name="Line 1501"/>
            <p:cNvSpPr>
              <a:spLocks noChangeShapeType="1"/>
            </p:cNvSpPr>
            <p:nvPr/>
          </p:nvSpPr>
          <p:spPr bwMode="auto">
            <a:xfrm flipH="1">
              <a:off x="4907" y="3114"/>
              <a:ext cx="5" cy="3"/>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030" name="Freeform 1502"/>
            <p:cNvSpPr>
              <a:spLocks/>
            </p:cNvSpPr>
            <p:nvPr/>
          </p:nvSpPr>
          <p:spPr bwMode="auto">
            <a:xfrm>
              <a:off x="4909" y="3120"/>
              <a:ext cx="5" cy="2"/>
            </a:xfrm>
            <a:custGeom>
              <a:avLst/>
              <a:gdLst>
                <a:gd name="T0" fmla="*/ 74 w 74"/>
                <a:gd name="T1" fmla="*/ 0 h 30"/>
                <a:gd name="T2" fmla="*/ 0 w 74"/>
                <a:gd name="T3" fmla="*/ 30 h 30"/>
                <a:gd name="T4" fmla="*/ 74 w 74"/>
                <a:gd name="T5" fmla="*/ 0 h 30"/>
              </a:gdLst>
              <a:ahLst/>
              <a:cxnLst>
                <a:cxn ang="0">
                  <a:pos x="T0" y="T1"/>
                </a:cxn>
                <a:cxn ang="0">
                  <a:pos x="T2" y="T3"/>
                </a:cxn>
                <a:cxn ang="0">
                  <a:pos x="T4" y="T5"/>
                </a:cxn>
              </a:cxnLst>
              <a:rect l="0" t="0" r="r" b="b"/>
              <a:pathLst>
                <a:path w="74" h="30">
                  <a:moveTo>
                    <a:pt x="74" y="0"/>
                  </a:moveTo>
                  <a:lnTo>
                    <a:pt x="0" y="30"/>
                  </a:lnTo>
                  <a:lnTo>
                    <a:pt x="7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031" name="Line 1503"/>
            <p:cNvSpPr>
              <a:spLocks noChangeShapeType="1"/>
            </p:cNvSpPr>
            <p:nvPr/>
          </p:nvSpPr>
          <p:spPr bwMode="auto">
            <a:xfrm flipH="1">
              <a:off x="4909" y="3120"/>
              <a:ext cx="5" cy="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032" name="Freeform 1504"/>
            <p:cNvSpPr>
              <a:spLocks/>
            </p:cNvSpPr>
            <p:nvPr/>
          </p:nvSpPr>
          <p:spPr bwMode="auto">
            <a:xfrm>
              <a:off x="4905" y="3108"/>
              <a:ext cx="7" cy="1"/>
            </a:xfrm>
            <a:custGeom>
              <a:avLst/>
              <a:gdLst>
                <a:gd name="T0" fmla="*/ 108 w 108"/>
                <a:gd name="T1" fmla="*/ 0 h 16"/>
                <a:gd name="T2" fmla="*/ 0 w 108"/>
                <a:gd name="T3" fmla="*/ 16 h 16"/>
                <a:gd name="T4" fmla="*/ 108 w 108"/>
                <a:gd name="T5" fmla="*/ 0 h 16"/>
              </a:gdLst>
              <a:ahLst/>
              <a:cxnLst>
                <a:cxn ang="0">
                  <a:pos x="T0" y="T1"/>
                </a:cxn>
                <a:cxn ang="0">
                  <a:pos x="T2" y="T3"/>
                </a:cxn>
                <a:cxn ang="0">
                  <a:pos x="T4" y="T5"/>
                </a:cxn>
              </a:cxnLst>
              <a:rect l="0" t="0" r="r" b="b"/>
              <a:pathLst>
                <a:path w="108" h="16">
                  <a:moveTo>
                    <a:pt x="108" y="0"/>
                  </a:moveTo>
                  <a:lnTo>
                    <a:pt x="0" y="16"/>
                  </a:lnTo>
                  <a:lnTo>
                    <a:pt x="10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033" name="Line 1505"/>
            <p:cNvSpPr>
              <a:spLocks noChangeShapeType="1"/>
            </p:cNvSpPr>
            <p:nvPr/>
          </p:nvSpPr>
          <p:spPr bwMode="auto">
            <a:xfrm flipH="1">
              <a:off x="4905" y="3108"/>
              <a:ext cx="7"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034" name="Freeform 1506"/>
            <p:cNvSpPr>
              <a:spLocks/>
            </p:cNvSpPr>
            <p:nvPr/>
          </p:nvSpPr>
          <p:spPr bwMode="auto">
            <a:xfrm>
              <a:off x="4905" y="3106"/>
              <a:ext cx="5" cy="1"/>
            </a:xfrm>
            <a:custGeom>
              <a:avLst/>
              <a:gdLst>
                <a:gd name="T0" fmla="*/ 83 w 83"/>
                <a:gd name="T1" fmla="*/ 0 h 10"/>
                <a:gd name="T2" fmla="*/ 0 w 83"/>
                <a:gd name="T3" fmla="*/ 10 h 10"/>
                <a:gd name="T4" fmla="*/ 83 w 83"/>
                <a:gd name="T5" fmla="*/ 0 h 10"/>
              </a:gdLst>
              <a:ahLst/>
              <a:cxnLst>
                <a:cxn ang="0">
                  <a:pos x="T0" y="T1"/>
                </a:cxn>
                <a:cxn ang="0">
                  <a:pos x="T2" y="T3"/>
                </a:cxn>
                <a:cxn ang="0">
                  <a:pos x="T4" y="T5"/>
                </a:cxn>
              </a:cxnLst>
              <a:rect l="0" t="0" r="r" b="b"/>
              <a:pathLst>
                <a:path w="83" h="10">
                  <a:moveTo>
                    <a:pt x="83" y="0"/>
                  </a:moveTo>
                  <a:lnTo>
                    <a:pt x="0" y="10"/>
                  </a:lnTo>
                  <a:lnTo>
                    <a:pt x="8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035" name="Line 1507"/>
            <p:cNvSpPr>
              <a:spLocks noChangeShapeType="1"/>
            </p:cNvSpPr>
            <p:nvPr/>
          </p:nvSpPr>
          <p:spPr bwMode="auto">
            <a:xfrm flipH="1">
              <a:off x="4905" y="3106"/>
              <a:ext cx="5"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036" name="Freeform 1508"/>
            <p:cNvSpPr>
              <a:spLocks/>
            </p:cNvSpPr>
            <p:nvPr/>
          </p:nvSpPr>
          <p:spPr bwMode="auto">
            <a:xfrm>
              <a:off x="4906" y="3111"/>
              <a:ext cx="5" cy="1"/>
            </a:xfrm>
            <a:custGeom>
              <a:avLst/>
              <a:gdLst>
                <a:gd name="T0" fmla="*/ 80 w 80"/>
                <a:gd name="T1" fmla="*/ 0 h 14"/>
                <a:gd name="T2" fmla="*/ 0 w 80"/>
                <a:gd name="T3" fmla="*/ 14 h 14"/>
                <a:gd name="T4" fmla="*/ 80 w 80"/>
                <a:gd name="T5" fmla="*/ 0 h 14"/>
              </a:gdLst>
              <a:ahLst/>
              <a:cxnLst>
                <a:cxn ang="0">
                  <a:pos x="T0" y="T1"/>
                </a:cxn>
                <a:cxn ang="0">
                  <a:pos x="T2" y="T3"/>
                </a:cxn>
                <a:cxn ang="0">
                  <a:pos x="T4" y="T5"/>
                </a:cxn>
              </a:cxnLst>
              <a:rect l="0" t="0" r="r" b="b"/>
              <a:pathLst>
                <a:path w="80" h="14">
                  <a:moveTo>
                    <a:pt x="80" y="0"/>
                  </a:moveTo>
                  <a:lnTo>
                    <a:pt x="0" y="14"/>
                  </a:lnTo>
                  <a:lnTo>
                    <a:pt x="8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037" name="Line 1509"/>
            <p:cNvSpPr>
              <a:spLocks noChangeShapeType="1"/>
            </p:cNvSpPr>
            <p:nvPr/>
          </p:nvSpPr>
          <p:spPr bwMode="auto">
            <a:xfrm flipH="1">
              <a:off x="4906" y="3111"/>
              <a:ext cx="5"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038" name="Freeform 1510"/>
            <p:cNvSpPr>
              <a:spLocks/>
            </p:cNvSpPr>
            <p:nvPr/>
          </p:nvSpPr>
          <p:spPr bwMode="auto">
            <a:xfrm>
              <a:off x="4911" y="3124"/>
              <a:ext cx="6" cy="5"/>
            </a:xfrm>
            <a:custGeom>
              <a:avLst/>
              <a:gdLst>
                <a:gd name="T0" fmla="*/ 91 w 91"/>
                <a:gd name="T1" fmla="*/ 0 h 60"/>
                <a:gd name="T2" fmla="*/ 0 w 91"/>
                <a:gd name="T3" fmla="*/ 60 h 60"/>
                <a:gd name="T4" fmla="*/ 91 w 91"/>
                <a:gd name="T5" fmla="*/ 0 h 60"/>
              </a:gdLst>
              <a:ahLst/>
              <a:cxnLst>
                <a:cxn ang="0">
                  <a:pos x="T0" y="T1"/>
                </a:cxn>
                <a:cxn ang="0">
                  <a:pos x="T2" y="T3"/>
                </a:cxn>
                <a:cxn ang="0">
                  <a:pos x="T4" y="T5"/>
                </a:cxn>
              </a:cxnLst>
              <a:rect l="0" t="0" r="r" b="b"/>
              <a:pathLst>
                <a:path w="91" h="60">
                  <a:moveTo>
                    <a:pt x="91" y="0"/>
                  </a:moveTo>
                  <a:lnTo>
                    <a:pt x="0" y="60"/>
                  </a:lnTo>
                  <a:lnTo>
                    <a:pt x="9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039" name="Line 1511"/>
            <p:cNvSpPr>
              <a:spLocks noChangeShapeType="1"/>
            </p:cNvSpPr>
            <p:nvPr/>
          </p:nvSpPr>
          <p:spPr bwMode="auto">
            <a:xfrm flipH="1">
              <a:off x="4911" y="3124"/>
              <a:ext cx="6" cy="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040" name="Freeform 1512"/>
            <p:cNvSpPr>
              <a:spLocks/>
            </p:cNvSpPr>
            <p:nvPr/>
          </p:nvSpPr>
          <p:spPr bwMode="auto">
            <a:xfrm>
              <a:off x="4910" y="3123"/>
              <a:ext cx="5" cy="3"/>
            </a:xfrm>
            <a:custGeom>
              <a:avLst/>
              <a:gdLst>
                <a:gd name="T0" fmla="*/ 72 w 72"/>
                <a:gd name="T1" fmla="*/ 0 h 44"/>
                <a:gd name="T2" fmla="*/ 0 w 72"/>
                <a:gd name="T3" fmla="*/ 44 h 44"/>
                <a:gd name="T4" fmla="*/ 72 w 72"/>
                <a:gd name="T5" fmla="*/ 0 h 44"/>
              </a:gdLst>
              <a:ahLst/>
              <a:cxnLst>
                <a:cxn ang="0">
                  <a:pos x="T0" y="T1"/>
                </a:cxn>
                <a:cxn ang="0">
                  <a:pos x="T2" y="T3"/>
                </a:cxn>
                <a:cxn ang="0">
                  <a:pos x="T4" y="T5"/>
                </a:cxn>
              </a:cxnLst>
              <a:rect l="0" t="0" r="r" b="b"/>
              <a:pathLst>
                <a:path w="72" h="44">
                  <a:moveTo>
                    <a:pt x="72" y="0"/>
                  </a:moveTo>
                  <a:lnTo>
                    <a:pt x="0" y="44"/>
                  </a:lnTo>
                  <a:lnTo>
                    <a:pt x="7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041" name="Line 1513"/>
            <p:cNvSpPr>
              <a:spLocks noChangeShapeType="1"/>
            </p:cNvSpPr>
            <p:nvPr/>
          </p:nvSpPr>
          <p:spPr bwMode="auto">
            <a:xfrm flipH="1">
              <a:off x="4910" y="3123"/>
              <a:ext cx="5" cy="3"/>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042" name="Freeform 1514"/>
            <p:cNvSpPr>
              <a:spLocks/>
            </p:cNvSpPr>
            <p:nvPr/>
          </p:nvSpPr>
          <p:spPr bwMode="auto">
            <a:xfrm>
              <a:off x="4913" y="3127"/>
              <a:ext cx="5" cy="4"/>
            </a:xfrm>
            <a:custGeom>
              <a:avLst/>
              <a:gdLst>
                <a:gd name="T0" fmla="*/ 65 w 65"/>
                <a:gd name="T1" fmla="*/ 0 h 46"/>
                <a:gd name="T2" fmla="*/ 0 w 65"/>
                <a:gd name="T3" fmla="*/ 46 h 46"/>
                <a:gd name="T4" fmla="*/ 65 w 65"/>
                <a:gd name="T5" fmla="*/ 0 h 46"/>
              </a:gdLst>
              <a:ahLst/>
              <a:cxnLst>
                <a:cxn ang="0">
                  <a:pos x="T0" y="T1"/>
                </a:cxn>
                <a:cxn ang="0">
                  <a:pos x="T2" y="T3"/>
                </a:cxn>
                <a:cxn ang="0">
                  <a:pos x="T4" y="T5"/>
                </a:cxn>
              </a:cxnLst>
              <a:rect l="0" t="0" r="r" b="b"/>
              <a:pathLst>
                <a:path w="65" h="46">
                  <a:moveTo>
                    <a:pt x="65" y="0"/>
                  </a:moveTo>
                  <a:lnTo>
                    <a:pt x="0" y="46"/>
                  </a:lnTo>
                  <a:lnTo>
                    <a:pt x="6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043" name="Line 1515"/>
            <p:cNvSpPr>
              <a:spLocks noChangeShapeType="1"/>
            </p:cNvSpPr>
            <p:nvPr/>
          </p:nvSpPr>
          <p:spPr bwMode="auto">
            <a:xfrm flipH="1">
              <a:off x="4913" y="3127"/>
              <a:ext cx="5" cy="4"/>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044" name="Freeform 1516"/>
            <p:cNvSpPr>
              <a:spLocks/>
            </p:cNvSpPr>
            <p:nvPr/>
          </p:nvSpPr>
          <p:spPr bwMode="auto">
            <a:xfrm>
              <a:off x="4917" y="3130"/>
              <a:ext cx="6" cy="6"/>
            </a:xfrm>
            <a:custGeom>
              <a:avLst/>
              <a:gdLst>
                <a:gd name="T0" fmla="*/ 81 w 81"/>
                <a:gd name="T1" fmla="*/ 0 h 81"/>
                <a:gd name="T2" fmla="*/ 0 w 81"/>
                <a:gd name="T3" fmla="*/ 81 h 81"/>
                <a:gd name="T4" fmla="*/ 81 w 81"/>
                <a:gd name="T5" fmla="*/ 0 h 81"/>
              </a:gdLst>
              <a:ahLst/>
              <a:cxnLst>
                <a:cxn ang="0">
                  <a:pos x="T0" y="T1"/>
                </a:cxn>
                <a:cxn ang="0">
                  <a:pos x="T2" y="T3"/>
                </a:cxn>
                <a:cxn ang="0">
                  <a:pos x="T4" y="T5"/>
                </a:cxn>
              </a:cxnLst>
              <a:rect l="0" t="0" r="r" b="b"/>
              <a:pathLst>
                <a:path w="81" h="81">
                  <a:moveTo>
                    <a:pt x="81" y="0"/>
                  </a:moveTo>
                  <a:lnTo>
                    <a:pt x="0" y="81"/>
                  </a:lnTo>
                  <a:lnTo>
                    <a:pt x="8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045" name="Line 1517"/>
            <p:cNvSpPr>
              <a:spLocks noChangeShapeType="1"/>
            </p:cNvSpPr>
            <p:nvPr/>
          </p:nvSpPr>
          <p:spPr bwMode="auto">
            <a:xfrm flipH="1">
              <a:off x="4917" y="3130"/>
              <a:ext cx="6" cy="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046" name="Freeform 1518"/>
            <p:cNvSpPr>
              <a:spLocks/>
            </p:cNvSpPr>
            <p:nvPr/>
          </p:nvSpPr>
          <p:spPr bwMode="auto">
            <a:xfrm>
              <a:off x="4916" y="3130"/>
              <a:ext cx="4" cy="4"/>
            </a:xfrm>
            <a:custGeom>
              <a:avLst/>
              <a:gdLst>
                <a:gd name="T0" fmla="*/ 60 w 60"/>
                <a:gd name="T1" fmla="*/ 0 h 58"/>
                <a:gd name="T2" fmla="*/ 0 w 60"/>
                <a:gd name="T3" fmla="*/ 58 h 58"/>
                <a:gd name="T4" fmla="*/ 60 w 60"/>
                <a:gd name="T5" fmla="*/ 0 h 58"/>
              </a:gdLst>
              <a:ahLst/>
              <a:cxnLst>
                <a:cxn ang="0">
                  <a:pos x="T0" y="T1"/>
                </a:cxn>
                <a:cxn ang="0">
                  <a:pos x="T2" y="T3"/>
                </a:cxn>
                <a:cxn ang="0">
                  <a:pos x="T4" y="T5"/>
                </a:cxn>
              </a:cxnLst>
              <a:rect l="0" t="0" r="r" b="b"/>
              <a:pathLst>
                <a:path w="60" h="58">
                  <a:moveTo>
                    <a:pt x="60" y="0"/>
                  </a:moveTo>
                  <a:lnTo>
                    <a:pt x="0" y="58"/>
                  </a:lnTo>
                  <a:lnTo>
                    <a:pt x="6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047" name="Line 1519"/>
            <p:cNvSpPr>
              <a:spLocks noChangeShapeType="1"/>
            </p:cNvSpPr>
            <p:nvPr/>
          </p:nvSpPr>
          <p:spPr bwMode="auto">
            <a:xfrm flipH="1">
              <a:off x="4916" y="3130"/>
              <a:ext cx="4" cy="4"/>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048" name="Freeform 1520"/>
            <p:cNvSpPr>
              <a:spLocks/>
            </p:cNvSpPr>
            <p:nvPr/>
          </p:nvSpPr>
          <p:spPr bwMode="auto">
            <a:xfrm>
              <a:off x="4920" y="3134"/>
              <a:ext cx="3" cy="4"/>
            </a:xfrm>
            <a:custGeom>
              <a:avLst/>
              <a:gdLst>
                <a:gd name="T0" fmla="*/ 54 w 54"/>
                <a:gd name="T1" fmla="*/ 0 h 59"/>
                <a:gd name="T2" fmla="*/ 0 w 54"/>
                <a:gd name="T3" fmla="*/ 59 h 59"/>
                <a:gd name="T4" fmla="*/ 54 w 54"/>
                <a:gd name="T5" fmla="*/ 0 h 59"/>
              </a:gdLst>
              <a:ahLst/>
              <a:cxnLst>
                <a:cxn ang="0">
                  <a:pos x="T0" y="T1"/>
                </a:cxn>
                <a:cxn ang="0">
                  <a:pos x="T2" y="T3"/>
                </a:cxn>
                <a:cxn ang="0">
                  <a:pos x="T4" y="T5"/>
                </a:cxn>
              </a:cxnLst>
              <a:rect l="0" t="0" r="r" b="b"/>
              <a:pathLst>
                <a:path w="54" h="59">
                  <a:moveTo>
                    <a:pt x="54" y="0"/>
                  </a:moveTo>
                  <a:lnTo>
                    <a:pt x="0" y="59"/>
                  </a:lnTo>
                  <a:lnTo>
                    <a:pt x="5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049" name="Line 1521"/>
            <p:cNvSpPr>
              <a:spLocks noChangeShapeType="1"/>
            </p:cNvSpPr>
            <p:nvPr/>
          </p:nvSpPr>
          <p:spPr bwMode="auto">
            <a:xfrm flipH="1">
              <a:off x="4920" y="3134"/>
              <a:ext cx="3" cy="4"/>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050" name="Freeform 1522"/>
            <p:cNvSpPr>
              <a:spLocks/>
            </p:cNvSpPr>
            <p:nvPr/>
          </p:nvSpPr>
          <p:spPr bwMode="auto">
            <a:xfrm>
              <a:off x="4922" y="3237"/>
              <a:ext cx="315" cy="556"/>
            </a:xfrm>
            <a:custGeom>
              <a:avLst/>
              <a:gdLst>
                <a:gd name="T0" fmla="*/ 603 w 4721"/>
                <a:gd name="T1" fmla="*/ 62 h 7236"/>
                <a:gd name="T2" fmla="*/ 796 w 4721"/>
                <a:gd name="T3" fmla="*/ 0 h 7236"/>
                <a:gd name="T4" fmla="*/ 926 w 4721"/>
                <a:gd name="T5" fmla="*/ 60 h 7236"/>
                <a:gd name="T6" fmla="*/ 949 w 4721"/>
                <a:gd name="T7" fmla="*/ 198 h 7236"/>
                <a:gd name="T8" fmla="*/ 1014 w 4721"/>
                <a:gd name="T9" fmla="*/ 1099 h 7236"/>
                <a:gd name="T10" fmla="*/ 991 w 4721"/>
                <a:gd name="T11" fmla="*/ 2315 h 7236"/>
                <a:gd name="T12" fmla="*/ 903 w 4721"/>
                <a:gd name="T13" fmla="*/ 2785 h 7236"/>
                <a:gd name="T14" fmla="*/ 650 w 4721"/>
                <a:gd name="T15" fmla="*/ 3379 h 7236"/>
                <a:gd name="T16" fmla="*/ 394 w 4721"/>
                <a:gd name="T17" fmla="*/ 4114 h 7236"/>
                <a:gd name="T18" fmla="*/ 296 w 4721"/>
                <a:gd name="T19" fmla="*/ 4810 h 7236"/>
                <a:gd name="T20" fmla="*/ 327 w 4721"/>
                <a:gd name="T21" fmla="*/ 5561 h 7236"/>
                <a:gd name="T22" fmla="*/ 529 w 4721"/>
                <a:gd name="T23" fmla="*/ 6111 h 7236"/>
                <a:gd name="T24" fmla="*/ 898 w 4721"/>
                <a:gd name="T25" fmla="*/ 6496 h 7236"/>
                <a:gd name="T26" fmla="*/ 1422 w 4721"/>
                <a:gd name="T27" fmla="*/ 6752 h 7236"/>
                <a:gd name="T28" fmla="*/ 2096 w 4721"/>
                <a:gd name="T29" fmla="*/ 6910 h 7236"/>
                <a:gd name="T30" fmla="*/ 2830 w 4721"/>
                <a:gd name="T31" fmla="*/ 6945 h 7236"/>
                <a:gd name="T32" fmla="*/ 3429 w 4721"/>
                <a:gd name="T33" fmla="*/ 6733 h 7236"/>
                <a:gd name="T34" fmla="*/ 3881 w 4721"/>
                <a:gd name="T35" fmla="*/ 6353 h 7236"/>
                <a:gd name="T36" fmla="*/ 4197 w 4721"/>
                <a:gd name="T37" fmla="*/ 5899 h 7236"/>
                <a:gd name="T38" fmla="*/ 4406 w 4721"/>
                <a:gd name="T39" fmla="*/ 5342 h 7236"/>
                <a:gd name="T40" fmla="*/ 4429 w 4721"/>
                <a:gd name="T41" fmla="*/ 4821 h 7236"/>
                <a:gd name="T42" fmla="*/ 4294 w 4721"/>
                <a:gd name="T43" fmla="*/ 4211 h 7236"/>
                <a:gd name="T44" fmla="*/ 4065 w 4721"/>
                <a:gd name="T45" fmla="*/ 3803 h 7236"/>
                <a:gd name="T46" fmla="*/ 3684 w 4721"/>
                <a:gd name="T47" fmla="*/ 3370 h 7236"/>
                <a:gd name="T48" fmla="*/ 2859 w 4721"/>
                <a:gd name="T49" fmla="*/ 2645 h 7236"/>
                <a:gd name="T50" fmla="*/ 1948 w 4721"/>
                <a:gd name="T51" fmla="*/ 1734 h 7236"/>
                <a:gd name="T52" fmla="*/ 2147 w 4721"/>
                <a:gd name="T53" fmla="*/ 1560 h 7236"/>
                <a:gd name="T54" fmla="*/ 3136 w 4721"/>
                <a:gd name="T55" fmla="*/ 2555 h 7236"/>
                <a:gd name="T56" fmla="*/ 4004 w 4721"/>
                <a:gd name="T57" fmla="*/ 3317 h 7236"/>
                <a:gd name="T58" fmla="*/ 4392 w 4721"/>
                <a:gd name="T59" fmla="*/ 3791 h 7236"/>
                <a:gd name="T60" fmla="*/ 4614 w 4721"/>
                <a:gd name="T61" fmla="*/ 4264 h 7236"/>
                <a:gd name="T62" fmla="*/ 4721 w 4721"/>
                <a:gd name="T63" fmla="*/ 4996 h 7236"/>
                <a:gd name="T64" fmla="*/ 4645 w 4721"/>
                <a:gd name="T65" fmla="*/ 5572 h 7236"/>
                <a:gd name="T66" fmla="*/ 4468 w 4721"/>
                <a:gd name="T67" fmla="*/ 6001 h 7236"/>
                <a:gd name="T68" fmla="*/ 4155 w 4721"/>
                <a:gd name="T69" fmla="*/ 6471 h 7236"/>
                <a:gd name="T70" fmla="*/ 3696 w 4721"/>
                <a:gd name="T71" fmla="*/ 6894 h 7236"/>
                <a:gd name="T72" fmla="*/ 3085 w 4721"/>
                <a:gd name="T73" fmla="*/ 7174 h 7236"/>
                <a:gd name="T74" fmla="*/ 2454 w 4721"/>
                <a:gd name="T75" fmla="*/ 7232 h 7236"/>
                <a:gd name="T76" fmla="*/ 1773 w 4721"/>
                <a:gd name="T77" fmla="*/ 7131 h 7236"/>
                <a:gd name="T78" fmla="*/ 1086 w 4721"/>
                <a:gd name="T79" fmla="*/ 6903 h 7236"/>
                <a:gd name="T80" fmla="*/ 557 w 4721"/>
                <a:gd name="T81" fmla="*/ 6553 h 7236"/>
                <a:gd name="T82" fmla="*/ 197 w 4721"/>
                <a:gd name="T83" fmla="*/ 6058 h 7236"/>
                <a:gd name="T84" fmla="*/ 18 w 4721"/>
                <a:gd name="T85" fmla="*/ 5402 h 7236"/>
                <a:gd name="T86" fmla="*/ 23 w 4721"/>
                <a:gd name="T87" fmla="*/ 4593 h 7236"/>
                <a:gd name="T88" fmla="*/ 242 w 4721"/>
                <a:gd name="T89" fmla="*/ 3598 h 7236"/>
                <a:gd name="T90" fmla="*/ 585 w 4721"/>
                <a:gd name="T91" fmla="*/ 2794 h 7236"/>
                <a:gd name="T92" fmla="*/ 726 w 4721"/>
                <a:gd name="T93" fmla="*/ 2179 h 7236"/>
                <a:gd name="T94" fmla="*/ 743 w 4721"/>
                <a:gd name="T95" fmla="*/ 1318 h 7236"/>
                <a:gd name="T96" fmla="*/ 620 w 4721"/>
                <a:gd name="T97" fmla="*/ 324 h 7236"/>
                <a:gd name="T98" fmla="*/ 562 w 4721"/>
                <a:gd name="T99" fmla="*/ 141 h 7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721" h="7236">
                  <a:moveTo>
                    <a:pt x="562" y="141"/>
                  </a:moveTo>
                  <a:lnTo>
                    <a:pt x="569" y="100"/>
                  </a:lnTo>
                  <a:lnTo>
                    <a:pt x="603" y="62"/>
                  </a:lnTo>
                  <a:lnTo>
                    <a:pt x="659" y="30"/>
                  </a:lnTo>
                  <a:lnTo>
                    <a:pt x="726" y="7"/>
                  </a:lnTo>
                  <a:lnTo>
                    <a:pt x="796" y="0"/>
                  </a:lnTo>
                  <a:lnTo>
                    <a:pt x="858" y="7"/>
                  </a:lnTo>
                  <a:lnTo>
                    <a:pt x="905" y="28"/>
                  </a:lnTo>
                  <a:lnTo>
                    <a:pt x="926" y="60"/>
                  </a:lnTo>
                  <a:lnTo>
                    <a:pt x="952" y="109"/>
                  </a:lnTo>
                  <a:lnTo>
                    <a:pt x="961" y="148"/>
                  </a:lnTo>
                  <a:lnTo>
                    <a:pt x="949" y="198"/>
                  </a:lnTo>
                  <a:lnTo>
                    <a:pt x="940" y="254"/>
                  </a:lnTo>
                  <a:lnTo>
                    <a:pt x="984" y="597"/>
                  </a:lnTo>
                  <a:lnTo>
                    <a:pt x="1014" y="1099"/>
                  </a:lnTo>
                  <a:lnTo>
                    <a:pt x="1023" y="1693"/>
                  </a:lnTo>
                  <a:lnTo>
                    <a:pt x="1012" y="2004"/>
                  </a:lnTo>
                  <a:lnTo>
                    <a:pt x="991" y="2315"/>
                  </a:lnTo>
                  <a:lnTo>
                    <a:pt x="970" y="2490"/>
                  </a:lnTo>
                  <a:lnTo>
                    <a:pt x="940" y="2645"/>
                  </a:lnTo>
                  <a:lnTo>
                    <a:pt x="903" y="2785"/>
                  </a:lnTo>
                  <a:lnTo>
                    <a:pt x="858" y="2914"/>
                  </a:lnTo>
                  <a:lnTo>
                    <a:pt x="759" y="3149"/>
                  </a:lnTo>
                  <a:lnTo>
                    <a:pt x="650" y="3379"/>
                  </a:lnTo>
                  <a:lnTo>
                    <a:pt x="540" y="3630"/>
                  </a:lnTo>
                  <a:lnTo>
                    <a:pt x="439" y="3935"/>
                  </a:lnTo>
                  <a:lnTo>
                    <a:pt x="394" y="4114"/>
                  </a:lnTo>
                  <a:lnTo>
                    <a:pt x="355" y="4317"/>
                  </a:lnTo>
                  <a:lnTo>
                    <a:pt x="323" y="4547"/>
                  </a:lnTo>
                  <a:lnTo>
                    <a:pt x="296" y="4810"/>
                  </a:lnTo>
                  <a:lnTo>
                    <a:pt x="287" y="5084"/>
                  </a:lnTo>
                  <a:lnTo>
                    <a:pt x="296" y="5335"/>
                  </a:lnTo>
                  <a:lnTo>
                    <a:pt x="327" y="5561"/>
                  </a:lnTo>
                  <a:lnTo>
                    <a:pt x="374" y="5766"/>
                  </a:lnTo>
                  <a:lnTo>
                    <a:pt x="441" y="5947"/>
                  </a:lnTo>
                  <a:lnTo>
                    <a:pt x="529" y="6111"/>
                  </a:lnTo>
                  <a:lnTo>
                    <a:pt x="634" y="6256"/>
                  </a:lnTo>
                  <a:lnTo>
                    <a:pt x="757" y="6385"/>
                  </a:lnTo>
                  <a:lnTo>
                    <a:pt x="898" y="6496"/>
                  </a:lnTo>
                  <a:lnTo>
                    <a:pt x="1056" y="6595"/>
                  </a:lnTo>
                  <a:lnTo>
                    <a:pt x="1232" y="6680"/>
                  </a:lnTo>
                  <a:lnTo>
                    <a:pt x="1422" y="6752"/>
                  </a:lnTo>
                  <a:lnTo>
                    <a:pt x="1632" y="6814"/>
                  </a:lnTo>
                  <a:lnTo>
                    <a:pt x="1856" y="6867"/>
                  </a:lnTo>
                  <a:lnTo>
                    <a:pt x="2096" y="6910"/>
                  </a:lnTo>
                  <a:lnTo>
                    <a:pt x="2351" y="6948"/>
                  </a:lnTo>
                  <a:lnTo>
                    <a:pt x="2599" y="6961"/>
                  </a:lnTo>
                  <a:lnTo>
                    <a:pt x="2830" y="6945"/>
                  </a:lnTo>
                  <a:lnTo>
                    <a:pt x="3045" y="6899"/>
                  </a:lnTo>
                  <a:lnTo>
                    <a:pt x="3245" y="6828"/>
                  </a:lnTo>
                  <a:lnTo>
                    <a:pt x="3429" y="6733"/>
                  </a:lnTo>
                  <a:lnTo>
                    <a:pt x="3595" y="6620"/>
                  </a:lnTo>
                  <a:lnTo>
                    <a:pt x="3747" y="6491"/>
                  </a:lnTo>
                  <a:lnTo>
                    <a:pt x="3881" y="6353"/>
                  </a:lnTo>
                  <a:lnTo>
                    <a:pt x="4002" y="6206"/>
                  </a:lnTo>
                  <a:lnTo>
                    <a:pt x="4106" y="6051"/>
                  </a:lnTo>
                  <a:lnTo>
                    <a:pt x="4197" y="5899"/>
                  </a:lnTo>
                  <a:lnTo>
                    <a:pt x="4271" y="5748"/>
                  </a:lnTo>
                  <a:lnTo>
                    <a:pt x="4376" y="5466"/>
                  </a:lnTo>
                  <a:lnTo>
                    <a:pt x="4406" y="5342"/>
                  </a:lnTo>
                  <a:lnTo>
                    <a:pt x="4419" y="5233"/>
                  </a:lnTo>
                  <a:lnTo>
                    <a:pt x="4432" y="5036"/>
                  </a:lnTo>
                  <a:lnTo>
                    <a:pt x="4429" y="4821"/>
                  </a:lnTo>
                  <a:lnTo>
                    <a:pt x="4403" y="4589"/>
                  </a:lnTo>
                  <a:lnTo>
                    <a:pt x="4341" y="4340"/>
                  </a:lnTo>
                  <a:lnTo>
                    <a:pt x="4294" y="4211"/>
                  </a:lnTo>
                  <a:lnTo>
                    <a:pt x="4231" y="4078"/>
                  </a:lnTo>
                  <a:lnTo>
                    <a:pt x="4157" y="3942"/>
                  </a:lnTo>
                  <a:lnTo>
                    <a:pt x="4065" y="3803"/>
                  </a:lnTo>
                  <a:lnTo>
                    <a:pt x="3958" y="3660"/>
                  </a:lnTo>
                  <a:lnTo>
                    <a:pt x="3830" y="3517"/>
                  </a:lnTo>
                  <a:lnTo>
                    <a:pt x="3684" y="3370"/>
                  </a:lnTo>
                  <a:lnTo>
                    <a:pt x="3517" y="3223"/>
                  </a:lnTo>
                  <a:lnTo>
                    <a:pt x="3168" y="2923"/>
                  </a:lnTo>
                  <a:lnTo>
                    <a:pt x="2859" y="2645"/>
                  </a:lnTo>
                  <a:lnTo>
                    <a:pt x="2366" y="2172"/>
                  </a:lnTo>
                  <a:lnTo>
                    <a:pt x="2057" y="1852"/>
                  </a:lnTo>
                  <a:lnTo>
                    <a:pt x="1948" y="1734"/>
                  </a:lnTo>
                  <a:lnTo>
                    <a:pt x="1567" y="1332"/>
                  </a:lnTo>
                  <a:lnTo>
                    <a:pt x="1815" y="1145"/>
                  </a:lnTo>
                  <a:lnTo>
                    <a:pt x="2147" y="1560"/>
                  </a:lnTo>
                  <a:lnTo>
                    <a:pt x="2266" y="1691"/>
                  </a:lnTo>
                  <a:lnTo>
                    <a:pt x="2604" y="2044"/>
                  </a:lnTo>
                  <a:lnTo>
                    <a:pt x="3136" y="2555"/>
                  </a:lnTo>
                  <a:lnTo>
                    <a:pt x="3463" y="2852"/>
                  </a:lnTo>
                  <a:lnTo>
                    <a:pt x="3832" y="3165"/>
                  </a:lnTo>
                  <a:lnTo>
                    <a:pt x="4004" y="3317"/>
                  </a:lnTo>
                  <a:lnTo>
                    <a:pt x="4155" y="3474"/>
                  </a:lnTo>
                  <a:lnTo>
                    <a:pt x="4285" y="3630"/>
                  </a:lnTo>
                  <a:lnTo>
                    <a:pt x="4392" y="3791"/>
                  </a:lnTo>
                  <a:lnTo>
                    <a:pt x="4484" y="3951"/>
                  </a:lnTo>
                  <a:lnTo>
                    <a:pt x="4557" y="4109"/>
                  </a:lnTo>
                  <a:lnTo>
                    <a:pt x="4614" y="4264"/>
                  </a:lnTo>
                  <a:lnTo>
                    <a:pt x="4659" y="4421"/>
                  </a:lnTo>
                  <a:lnTo>
                    <a:pt x="4712" y="4720"/>
                  </a:lnTo>
                  <a:lnTo>
                    <a:pt x="4721" y="4996"/>
                  </a:lnTo>
                  <a:lnTo>
                    <a:pt x="4705" y="5242"/>
                  </a:lnTo>
                  <a:lnTo>
                    <a:pt x="4672" y="5457"/>
                  </a:lnTo>
                  <a:lnTo>
                    <a:pt x="4645" y="5572"/>
                  </a:lnTo>
                  <a:lnTo>
                    <a:pt x="4600" y="5703"/>
                  </a:lnTo>
                  <a:lnTo>
                    <a:pt x="4542" y="5849"/>
                  </a:lnTo>
                  <a:lnTo>
                    <a:pt x="4468" y="6001"/>
                  </a:lnTo>
                  <a:lnTo>
                    <a:pt x="4380" y="6157"/>
                  </a:lnTo>
                  <a:lnTo>
                    <a:pt x="4276" y="6316"/>
                  </a:lnTo>
                  <a:lnTo>
                    <a:pt x="4155" y="6471"/>
                  </a:lnTo>
                  <a:lnTo>
                    <a:pt x="4018" y="6623"/>
                  </a:lnTo>
                  <a:lnTo>
                    <a:pt x="3864" y="6763"/>
                  </a:lnTo>
                  <a:lnTo>
                    <a:pt x="3696" y="6894"/>
                  </a:lnTo>
                  <a:lnTo>
                    <a:pt x="3510" y="7007"/>
                  </a:lnTo>
                  <a:lnTo>
                    <a:pt x="3306" y="7102"/>
                  </a:lnTo>
                  <a:lnTo>
                    <a:pt x="3085" y="7174"/>
                  </a:lnTo>
                  <a:lnTo>
                    <a:pt x="2846" y="7219"/>
                  </a:lnTo>
                  <a:lnTo>
                    <a:pt x="2588" y="7236"/>
                  </a:lnTo>
                  <a:lnTo>
                    <a:pt x="2454" y="7232"/>
                  </a:lnTo>
                  <a:lnTo>
                    <a:pt x="2312" y="7201"/>
                  </a:lnTo>
                  <a:lnTo>
                    <a:pt x="2035" y="7183"/>
                  </a:lnTo>
                  <a:lnTo>
                    <a:pt x="1773" y="7131"/>
                  </a:lnTo>
                  <a:lnTo>
                    <a:pt x="1527" y="7070"/>
                  </a:lnTo>
                  <a:lnTo>
                    <a:pt x="1297" y="6993"/>
                  </a:lnTo>
                  <a:lnTo>
                    <a:pt x="1086" y="6903"/>
                  </a:lnTo>
                  <a:lnTo>
                    <a:pt x="894" y="6803"/>
                  </a:lnTo>
                  <a:lnTo>
                    <a:pt x="715" y="6685"/>
                  </a:lnTo>
                  <a:lnTo>
                    <a:pt x="557" y="6553"/>
                  </a:lnTo>
                  <a:lnTo>
                    <a:pt x="417" y="6404"/>
                  </a:lnTo>
                  <a:lnTo>
                    <a:pt x="299" y="6240"/>
                  </a:lnTo>
                  <a:lnTo>
                    <a:pt x="197" y="6058"/>
                  </a:lnTo>
                  <a:lnTo>
                    <a:pt x="116" y="5858"/>
                  </a:lnTo>
                  <a:lnTo>
                    <a:pt x="58" y="5639"/>
                  </a:lnTo>
                  <a:lnTo>
                    <a:pt x="18" y="5402"/>
                  </a:lnTo>
                  <a:lnTo>
                    <a:pt x="0" y="5144"/>
                  </a:lnTo>
                  <a:lnTo>
                    <a:pt x="2" y="4867"/>
                  </a:lnTo>
                  <a:lnTo>
                    <a:pt x="23" y="4593"/>
                  </a:lnTo>
                  <a:lnTo>
                    <a:pt x="54" y="4349"/>
                  </a:lnTo>
                  <a:lnTo>
                    <a:pt x="135" y="3935"/>
                  </a:lnTo>
                  <a:lnTo>
                    <a:pt x="242" y="3598"/>
                  </a:lnTo>
                  <a:lnTo>
                    <a:pt x="357" y="3312"/>
                  </a:lnTo>
                  <a:lnTo>
                    <a:pt x="475" y="3052"/>
                  </a:lnTo>
                  <a:lnTo>
                    <a:pt x="585" y="2794"/>
                  </a:lnTo>
                  <a:lnTo>
                    <a:pt x="670" y="2511"/>
                  </a:lnTo>
                  <a:lnTo>
                    <a:pt x="703" y="2352"/>
                  </a:lnTo>
                  <a:lnTo>
                    <a:pt x="726" y="2179"/>
                  </a:lnTo>
                  <a:lnTo>
                    <a:pt x="748" y="1882"/>
                  </a:lnTo>
                  <a:lnTo>
                    <a:pt x="752" y="1594"/>
                  </a:lnTo>
                  <a:lnTo>
                    <a:pt x="743" y="1318"/>
                  </a:lnTo>
                  <a:lnTo>
                    <a:pt x="724" y="1062"/>
                  </a:lnTo>
                  <a:lnTo>
                    <a:pt x="673" y="622"/>
                  </a:lnTo>
                  <a:lnTo>
                    <a:pt x="620" y="324"/>
                  </a:lnTo>
                  <a:lnTo>
                    <a:pt x="560" y="214"/>
                  </a:lnTo>
                  <a:lnTo>
                    <a:pt x="555" y="173"/>
                  </a:lnTo>
                  <a:lnTo>
                    <a:pt x="562" y="141"/>
                  </a:lnTo>
                  <a:close/>
                </a:path>
              </a:pathLst>
            </a:custGeom>
            <a:solidFill>
              <a:srgbClr val="292929"/>
            </a:solidFill>
            <a:ln w="9525">
              <a:solidFill>
                <a:srgbClr val="000000"/>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051" name="Freeform 1523"/>
            <p:cNvSpPr>
              <a:spLocks/>
            </p:cNvSpPr>
            <p:nvPr/>
          </p:nvSpPr>
          <p:spPr bwMode="auto">
            <a:xfrm>
              <a:off x="5030" y="3324"/>
              <a:ext cx="44" cy="60"/>
            </a:xfrm>
            <a:custGeom>
              <a:avLst/>
              <a:gdLst>
                <a:gd name="T0" fmla="*/ 155 w 661"/>
                <a:gd name="T1" fmla="*/ 0 h 770"/>
                <a:gd name="T2" fmla="*/ 130 w 661"/>
                <a:gd name="T3" fmla="*/ 84 h 770"/>
                <a:gd name="T4" fmla="*/ 130 w 661"/>
                <a:gd name="T5" fmla="*/ 122 h 770"/>
                <a:gd name="T6" fmla="*/ 151 w 661"/>
                <a:gd name="T7" fmla="*/ 174 h 770"/>
                <a:gd name="T8" fmla="*/ 311 w 661"/>
                <a:gd name="T9" fmla="*/ 373 h 770"/>
                <a:gd name="T10" fmla="*/ 497 w 661"/>
                <a:gd name="T11" fmla="*/ 576 h 770"/>
                <a:gd name="T12" fmla="*/ 608 w 661"/>
                <a:gd name="T13" fmla="*/ 701 h 770"/>
                <a:gd name="T14" fmla="*/ 661 w 661"/>
                <a:gd name="T15" fmla="*/ 770 h 770"/>
                <a:gd name="T16" fmla="*/ 464 w 661"/>
                <a:gd name="T17" fmla="*/ 583 h 770"/>
                <a:gd name="T18" fmla="*/ 102 w 661"/>
                <a:gd name="T19" fmla="*/ 197 h 770"/>
                <a:gd name="T20" fmla="*/ 50 w 661"/>
                <a:gd name="T21" fmla="*/ 153 h 770"/>
                <a:gd name="T22" fmla="*/ 16 w 661"/>
                <a:gd name="T23" fmla="*/ 145 h 770"/>
                <a:gd name="T24" fmla="*/ 0 w 661"/>
                <a:gd name="T25" fmla="*/ 150 h 770"/>
                <a:gd name="T26" fmla="*/ 9 w 661"/>
                <a:gd name="T27" fmla="*/ 155 h 770"/>
                <a:gd name="T28" fmla="*/ 67 w 661"/>
                <a:gd name="T29" fmla="*/ 125 h 770"/>
                <a:gd name="T30" fmla="*/ 114 w 661"/>
                <a:gd name="T31" fmla="*/ 74 h 770"/>
                <a:gd name="T32" fmla="*/ 155 w 661"/>
                <a:gd name="T33" fmla="*/ 0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1" h="770">
                  <a:moveTo>
                    <a:pt x="155" y="0"/>
                  </a:moveTo>
                  <a:lnTo>
                    <a:pt x="130" y="84"/>
                  </a:lnTo>
                  <a:lnTo>
                    <a:pt x="130" y="122"/>
                  </a:lnTo>
                  <a:lnTo>
                    <a:pt x="151" y="174"/>
                  </a:lnTo>
                  <a:lnTo>
                    <a:pt x="311" y="373"/>
                  </a:lnTo>
                  <a:lnTo>
                    <a:pt x="497" y="576"/>
                  </a:lnTo>
                  <a:lnTo>
                    <a:pt x="608" y="701"/>
                  </a:lnTo>
                  <a:lnTo>
                    <a:pt x="661" y="770"/>
                  </a:lnTo>
                  <a:lnTo>
                    <a:pt x="464" y="583"/>
                  </a:lnTo>
                  <a:lnTo>
                    <a:pt x="102" y="197"/>
                  </a:lnTo>
                  <a:lnTo>
                    <a:pt x="50" y="153"/>
                  </a:lnTo>
                  <a:lnTo>
                    <a:pt x="16" y="145"/>
                  </a:lnTo>
                  <a:lnTo>
                    <a:pt x="0" y="150"/>
                  </a:lnTo>
                  <a:lnTo>
                    <a:pt x="9" y="155"/>
                  </a:lnTo>
                  <a:lnTo>
                    <a:pt x="67" y="125"/>
                  </a:lnTo>
                  <a:lnTo>
                    <a:pt x="114" y="74"/>
                  </a:lnTo>
                  <a:lnTo>
                    <a:pt x="15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052" name="Freeform 1524"/>
            <p:cNvSpPr>
              <a:spLocks/>
            </p:cNvSpPr>
            <p:nvPr/>
          </p:nvSpPr>
          <p:spPr bwMode="auto">
            <a:xfrm>
              <a:off x="4931" y="3645"/>
              <a:ext cx="28" cy="82"/>
            </a:xfrm>
            <a:custGeom>
              <a:avLst/>
              <a:gdLst>
                <a:gd name="T0" fmla="*/ 0 w 423"/>
                <a:gd name="T1" fmla="*/ 0 h 1069"/>
                <a:gd name="T2" fmla="*/ 12 w 423"/>
                <a:gd name="T3" fmla="*/ 219 h 1069"/>
                <a:gd name="T4" fmla="*/ 32 w 423"/>
                <a:gd name="T5" fmla="*/ 396 h 1069"/>
                <a:gd name="T6" fmla="*/ 49 w 423"/>
                <a:gd name="T7" fmla="*/ 477 h 1069"/>
                <a:gd name="T8" fmla="*/ 68 w 423"/>
                <a:gd name="T9" fmla="*/ 539 h 1069"/>
                <a:gd name="T10" fmla="*/ 168 w 423"/>
                <a:gd name="T11" fmla="*/ 757 h 1069"/>
                <a:gd name="T12" fmla="*/ 237 w 423"/>
                <a:gd name="T13" fmla="*/ 884 h 1069"/>
                <a:gd name="T14" fmla="*/ 309 w 423"/>
                <a:gd name="T15" fmla="*/ 979 h 1069"/>
                <a:gd name="T16" fmla="*/ 423 w 423"/>
                <a:gd name="T17" fmla="*/ 1069 h 1069"/>
                <a:gd name="T18" fmla="*/ 323 w 423"/>
                <a:gd name="T19" fmla="*/ 938 h 1069"/>
                <a:gd name="T20" fmla="*/ 240 w 423"/>
                <a:gd name="T21" fmla="*/ 797 h 1069"/>
                <a:gd name="T22" fmla="*/ 168 w 423"/>
                <a:gd name="T23" fmla="*/ 664 h 1069"/>
                <a:gd name="T24" fmla="*/ 105 w 423"/>
                <a:gd name="T25" fmla="*/ 525 h 1069"/>
                <a:gd name="T26" fmla="*/ 65 w 423"/>
                <a:gd name="T27" fmla="*/ 380 h 1069"/>
                <a:gd name="T28" fmla="*/ 30 w 423"/>
                <a:gd name="T29" fmla="*/ 207 h 1069"/>
                <a:gd name="T30" fmla="*/ 0 w 423"/>
                <a:gd name="T31" fmla="*/ 0 h 10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1069">
                  <a:moveTo>
                    <a:pt x="0" y="0"/>
                  </a:moveTo>
                  <a:lnTo>
                    <a:pt x="12" y="219"/>
                  </a:lnTo>
                  <a:lnTo>
                    <a:pt x="32" y="396"/>
                  </a:lnTo>
                  <a:lnTo>
                    <a:pt x="49" y="477"/>
                  </a:lnTo>
                  <a:lnTo>
                    <a:pt x="68" y="539"/>
                  </a:lnTo>
                  <a:lnTo>
                    <a:pt x="168" y="757"/>
                  </a:lnTo>
                  <a:lnTo>
                    <a:pt x="237" y="884"/>
                  </a:lnTo>
                  <a:lnTo>
                    <a:pt x="309" y="979"/>
                  </a:lnTo>
                  <a:lnTo>
                    <a:pt x="423" y="1069"/>
                  </a:lnTo>
                  <a:lnTo>
                    <a:pt x="323" y="938"/>
                  </a:lnTo>
                  <a:lnTo>
                    <a:pt x="240" y="797"/>
                  </a:lnTo>
                  <a:lnTo>
                    <a:pt x="168" y="664"/>
                  </a:lnTo>
                  <a:lnTo>
                    <a:pt x="105" y="525"/>
                  </a:lnTo>
                  <a:lnTo>
                    <a:pt x="65" y="380"/>
                  </a:lnTo>
                  <a:lnTo>
                    <a:pt x="30" y="20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053" name="Freeform 1525"/>
            <p:cNvSpPr>
              <a:spLocks/>
            </p:cNvSpPr>
            <p:nvPr/>
          </p:nvSpPr>
          <p:spPr bwMode="auto">
            <a:xfrm>
              <a:off x="5211" y="3601"/>
              <a:ext cx="16" cy="88"/>
            </a:xfrm>
            <a:custGeom>
              <a:avLst/>
              <a:gdLst>
                <a:gd name="T0" fmla="*/ 197 w 237"/>
                <a:gd name="T1" fmla="*/ 0 h 1145"/>
                <a:gd name="T2" fmla="*/ 233 w 237"/>
                <a:gd name="T3" fmla="*/ 173 h 1145"/>
                <a:gd name="T4" fmla="*/ 237 w 237"/>
                <a:gd name="T5" fmla="*/ 375 h 1145"/>
                <a:gd name="T6" fmla="*/ 221 w 237"/>
                <a:gd name="T7" fmla="*/ 564 h 1145"/>
                <a:gd name="T8" fmla="*/ 191 w 237"/>
                <a:gd name="T9" fmla="*/ 709 h 1145"/>
                <a:gd name="T10" fmla="*/ 96 w 237"/>
                <a:gd name="T11" fmla="*/ 978 h 1145"/>
                <a:gd name="T12" fmla="*/ 45 w 237"/>
                <a:gd name="T13" fmla="*/ 1091 h 1145"/>
                <a:gd name="T14" fmla="*/ 5 w 237"/>
                <a:gd name="T15" fmla="*/ 1145 h 1145"/>
                <a:gd name="T16" fmla="*/ 0 w 237"/>
                <a:gd name="T17" fmla="*/ 1136 h 1145"/>
                <a:gd name="T18" fmla="*/ 9 w 237"/>
                <a:gd name="T19" fmla="*/ 1098 h 1145"/>
                <a:gd name="T20" fmla="*/ 63 w 237"/>
                <a:gd name="T21" fmla="*/ 965 h 1145"/>
                <a:gd name="T22" fmla="*/ 130 w 237"/>
                <a:gd name="T23" fmla="*/ 783 h 1145"/>
                <a:gd name="T24" fmla="*/ 175 w 237"/>
                <a:gd name="T25" fmla="*/ 598 h 1145"/>
                <a:gd name="T26" fmla="*/ 191 w 237"/>
                <a:gd name="T27" fmla="*/ 415 h 1145"/>
                <a:gd name="T28" fmla="*/ 197 w 237"/>
                <a:gd name="T29" fmla="*/ 219 h 1145"/>
                <a:gd name="T30" fmla="*/ 197 w 237"/>
                <a:gd name="T31" fmla="*/ 0 h 1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7" h="1145">
                  <a:moveTo>
                    <a:pt x="197" y="0"/>
                  </a:moveTo>
                  <a:lnTo>
                    <a:pt x="233" y="173"/>
                  </a:lnTo>
                  <a:lnTo>
                    <a:pt x="237" y="375"/>
                  </a:lnTo>
                  <a:lnTo>
                    <a:pt x="221" y="564"/>
                  </a:lnTo>
                  <a:lnTo>
                    <a:pt x="191" y="709"/>
                  </a:lnTo>
                  <a:lnTo>
                    <a:pt x="96" y="978"/>
                  </a:lnTo>
                  <a:lnTo>
                    <a:pt x="45" y="1091"/>
                  </a:lnTo>
                  <a:lnTo>
                    <a:pt x="5" y="1145"/>
                  </a:lnTo>
                  <a:lnTo>
                    <a:pt x="0" y="1136"/>
                  </a:lnTo>
                  <a:lnTo>
                    <a:pt x="9" y="1098"/>
                  </a:lnTo>
                  <a:lnTo>
                    <a:pt x="63" y="965"/>
                  </a:lnTo>
                  <a:lnTo>
                    <a:pt x="130" y="783"/>
                  </a:lnTo>
                  <a:lnTo>
                    <a:pt x="175" y="598"/>
                  </a:lnTo>
                  <a:lnTo>
                    <a:pt x="191" y="415"/>
                  </a:lnTo>
                  <a:lnTo>
                    <a:pt x="197" y="219"/>
                  </a:lnTo>
                  <a:lnTo>
                    <a:pt x="19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054" name="Freeform 1526"/>
            <p:cNvSpPr>
              <a:spLocks/>
            </p:cNvSpPr>
            <p:nvPr/>
          </p:nvSpPr>
          <p:spPr bwMode="auto">
            <a:xfrm>
              <a:off x="5063" y="2997"/>
              <a:ext cx="28" cy="37"/>
            </a:xfrm>
            <a:custGeom>
              <a:avLst/>
              <a:gdLst>
                <a:gd name="T0" fmla="*/ 0 w 424"/>
                <a:gd name="T1" fmla="*/ 0 h 485"/>
                <a:gd name="T2" fmla="*/ 6 w 424"/>
                <a:gd name="T3" fmla="*/ 11 h 485"/>
                <a:gd name="T4" fmla="*/ 18 w 424"/>
                <a:gd name="T5" fmla="*/ 18 h 485"/>
                <a:gd name="T6" fmla="*/ 58 w 424"/>
                <a:gd name="T7" fmla="*/ 32 h 485"/>
                <a:gd name="T8" fmla="*/ 69 w 424"/>
                <a:gd name="T9" fmla="*/ 63 h 485"/>
                <a:gd name="T10" fmla="*/ 83 w 424"/>
                <a:gd name="T11" fmla="*/ 140 h 485"/>
                <a:gd name="T12" fmla="*/ 101 w 424"/>
                <a:gd name="T13" fmla="*/ 149 h 485"/>
                <a:gd name="T14" fmla="*/ 120 w 424"/>
                <a:gd name="T15" fmla="*/ 154 h 485"/>
                <a:gd name="T16" fmla="*/ 130 w 424"/>
                <a:gd name="T17" fmla="*/ 163 h 485"/>
                <a:gd name="T18" fmla="*/ 141 w 424"/>
                <a:gd name="T19" fmla="*/ 172 h 485"/>
                <a:gd name="T20" fmla="*/ 159 w 424"/>
                <a:gd name="T21" fmla="*/ 179 h 485"/>
                <a:gd name="T22" fmla="*/ 175 w 424"/>
                <a:gd name="T23" fmla="*/ 215 h 485"/>
                <a:gd name="T24" fmla="*/ 185 w 424"/>
                <a:gd name="T25" fmla="*/ 255 h 485"/>
                <a:gd name="T26" fmla="*/ 194 w 424"/>
                <a:gd name="T27" fmla="*/ 257 h 485"/>
                <a:gd name="T28" fmla="*/ 199 w 424"/>
                <a:gd name="T29" fmla="*/ 269 h 485"/>
                <a:gd name="T30" fmla="*/ 250 w 424"/>
                <a:gd name="T31" fmla="*/ 280 h 485"/>
                <a:gd name="T32" fmla="*/ 289 w 424"/>
                <a:gd name="T33" fmla="*/ 337 h 485"/>
                <a:gd name="T34" fmla="*/ 294 w 424"/>
                <a:gd name="T35" fmla="*/ 370 h 485"/>
                <a:gd name="T36" fmla="*/ 305 w 424"/>
                <a:gd name="T37" fmla="*/ 377 h 485"/>
                <a:gd name="T38" fmla="*/ 313 w 424"/>
                <a:gd name="T39" fmla="*/ 377 h 485"/>
                <a:gd name="T40" fmla="*/ 315 w 424"/>
                <a:gd name="T41" fmla="*/ 384 h 485"/>
                <a:gd name="T42" fmla="*/ 334 w 424"/>
                <a:gd name="T43" fmla="*/ 384 h 485"/>
                <a:gd name="T44" fmla="*/ 366 w 424"/>
                <a:gd name="T45" fmla="*/ 409 h 485"/>
                <a:gd name="T46" fmla="*/ 366 w 424"/>
                <a:gd name="T47" fmla="*/ 421 h 485"/>
                <a:gd name="T48" fmla="*/ 378 w 424"/>
                <a:gd name="T49" fmla="*/ 434 h 485"/>
                <a:gd name="T50" fmla="*/ 385 w 424"/>
                <a:gd name="T51" fmla="*/ 453 h 485"/>
                <a:gd name="T52" fmla="*/ 392 w 424"/>
                <a:gd name="T53" fmla="*/ 474 h 485"/>
                <a:gd name="T54" fmla="*/ 401 w 424"/>
                <a:gd name="T55" fmla="*/ 472 h 485"/>
                <a:gd name="T56" fmla="*/ 408 w 424"/>
                <a:gd name="T57" fmla="*/ 479 h 485"/>
                <a:gd name="T58" fmla="*/ 424 w 424"/>
                <a:gd name="T59" fmla="*/ 485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24" h="485">
                  <a:moveTo>
                    <a:pt x="0" y="0"/>
                  </a:moveTo>
                  <a:lnTo>
                    <a:pt x="6" y="11"/>
                  </a:lnTo>
                  <a:lnTo>
                    <a:pt x="18" y="18"/>
                  </a:lnTo>
                  <a:lnTo>
                    <a:pt x="58" y="32"/>
                  </a:lnTo>
                  <a:lnTo>
                    <a:pt x="69" y="63"/>
                  </a:lnTo>
                  <a:lnTo>
                    <a:pt x="83" y="140"/>
                  </a:lnTo>
                  <a:lnTo>
                    <a:pt x="101" y="149"/>
                  </a:lnTo>
                  <a:lnTo>
                    <a:pt x="120" y="154"/>
                  </a:lnTo>
                  <a:lnTo>
                    <a:pt x="130" y="163"/>
                  </a:lnTo>
                  <a:lnTo>
                    <a:pt x="141" y="172"/>
                  </a:lnTo>
                  <a:lnTo>
                    <a:pt x="159" y="179"/>
                  </a:lnTo>
                  <a:lnTo>
                    <a:pt x="175" y="215"/>
                  </a:lnTo>
                  <a:lnTo>
                    <a:pt x="185" y="255"/>
                  </a:lnTo>
                  <a:lnTo>
                    <a:pt x="194" y="257"/>
                  </a:lnTo>
                  <a:lnTo>
                    <a:pt x="199" y="269"/>
                  </a:lnTo>
                  <a:lnTo>
                    <a:pt x="250" y="280"/>
                  </a:lnTo>
                  <a:lnTo>
                    <a:pt x="289" y="337"/>
                  </a:lnTo>
                  <a:lnTo>
                    <a:pt x="294" y="370"/>
                  </a:lnTo>
                  <a:lnTo>
                    <a:pt x="305" y="377"/>
                  </a:lnTo>
                  <a:lnTo>
                    <a:pt x="313" y="377"/>
                  </a:lnTo>
                  <a:lnTo>
                    <a:pt x="315" y="384"/>
                  </a:lnTo>
                  <a:lnTo>
                    <a:pt x="334" y="384"/>
                  </a:lnTo>
                  <a:lnTo>
                    <a:pt x="366" y="409"/>
                  </a:lnTo>
                  <a:lnTo>
                    <a:pt x="366" y="421"/>
                  </a:lnTo>
                  <a:lnTo>
                    <a:pt x="378" y="434"/>
                  </a:lnTo>
                  <a:lnTo>
                    <a:pt x="385" y="453"/>
                  </a:lnTo>
                  <a:lnTo>
                    <a:pt x="392" y="474"/>
                  </a:lnTo>
                  <a:lnTo>
                    <a:pt x="401" y="472"/>
                  </a:lnTo>
                  <a:lnTo>
                    <a:pt x="408" y="479"/>
                  </a:lnTo>
                  <a:lnTo>
                    <a:pt x="424" y="485"/>
                  </a:lnTo>
                </a:path>
              </a:pathLst>
            </a:custGeom>
            <a:noFill/>
            <a:ln w="3175">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055" name="Freeform 1527"/>
            <p:cNvSpPr>
              <a:spLocks/>
            </p:cNvSpPr>
            <p:nvPr/>
          </p:nvSpPr>
          <p:spPr bwMode="auto">
            <a:xfrm>
              <a:off x="5099" y="3046"/>
              <a:ext cx="1" cy="2"/>
            </a:xfrm>
            <a:custGeom>
              <a:avLst/>
              <a:gdLst>
                <a:gd name="T0" fmla="*/ 0 w 26"/>
                <a:gd name="T1" fmla="*/ 0 h 26"/>
                <a:gd name="T2" fmla="*/ 9 w 26"/>
                <a:gd name="T3" fmla="*/ 3 h 26"/>
                <a:gd name="T4" fmla="*/ 14 w 26"/>
                <a:gd name="T5" fmla="*/ 12 h 26"/>
                <a:gd name="T6" fmla="*/ 26 w 26"/>
                <a:gd name="T7" fmla="*/ 26 h 26"/>
              </a:gdLst>
              <a:ahLst/>
              <a:cxnLst>
                <a:cxn ang="0">
                  <a:pos x="T0" y="T1"/>
                </a:cxn>
                <a:cxn ang="0">
                  <a:pos x="T2" y="T3"/>
                </a:cxn>
                <a:cxn ang="0">
                  <a:pos x="T4" y="T5"/>
                </a:cxn>
                <a:cxn ang="0">
                  <a:pos x="T6" y="T7"/>
                </a:cxn>
              </a:cxnLst>
              <a:rect l="0" t="0" r="r" b="b"/>
              <a:pathLst>
                <a:path w="26" h="26">
                  <a:moveTo>
                    <a:pt x="0" y="0"/>
                  </a:moveTo>
                  <a:lnTo>
                    <a:pt x="9" y="3"/>
                  </a:lnTo>
                  <a:lnTo>
                    <a:pt x="14" y="12"/>
                  </a:lnTo>
                  <a:lnTo>
                    <a:pt x="26" y="26"/>
                  </a:lnTo>
                </a:path>
              </a:pathLst>
            </a:custGeom>
            <a:noFill/>
            <a:ln w="3175">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056" name="Freeform 1528"/>
            <p:cNvSpPr>
              <a:spLocks/>
            </p:cNvSpPr>
            <p:nvPr/>
          </p:nvSpPr>
          <p:spPr bwMode="auto">
            <a:xfrm>
              <a:off x="5103" y="3054"/>
              <a:ext cx="2" cy="1"/>
            </a:xfrm>
            <a:custGeom>
              <a:avLst/>
              <a:gdLst>
                <a:gd name="T0" fmla="*/ 0 w 19"/>
                <a:gd name="T1" fmla="*/ 0 h 21"/>
                <a:gd name="T2" fmla="*/ 7 w 19"/>
                <a:gd name="T3" fmla="*/ 14 h 21"/>
                <a:gd name="T4" fmla="*/ 19 w 19"/>
                <a:gd name="T5" fmla="*/ 21 h 21"/>
              </a:gdLst>
              <a:ahLst/>
              <a:cxnLst>
                <a:cxn ang="0">
                  <a:pos x="T0" y="T1"/>
                </a:cxn>
                <a:cxn ang="0">
                  <a:pos x="T2" y="T3"/>
                </a:cxn>
                <a:cxn ang="0">
                  <a:pos x="T4" y="T5"/>
                </a:cxn>
              </a:cxnLst>
              <a:rect l="0" t="0" r="r" b="b"/>
              <a:pathLst>
                <a:path w="19" h="21">
                  <a:moveTo>
                    <a:pt x="0" y="0"/>
                  </a:moveTo>
                  <a:lnTo>
                    <a:pt x="7" y="14"/>
                  </a:lnTo>
                  <a:lnTo>
                    <a:pt x="19" y="21"/>
                  </a:lnTo>
                </a:path>
              </a:pathLst>
            </a:custGeom>
            <a:noFill/>
            <a:ln w="3175">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057" name="Line 1529"/>
            <p:cNvSpPr>
              <a:spLocks noChangeShapeType="1"/>
            </p:cNvSpPr>
            <p:nvPr/>
          </p:nvSpPr>
          <p:spPr bwMode="auto">
            <a:xfrm>
              <a:off x="5112" y="3067"/>
              <a:ext cx="1" cy="2"/>
            </a:xfrm>
            <a:prstGeom prst="line">
              <a:avLst/>
            </a:prstGeom>
            <a:noFill/>
            <a:ln w="3175">
              <a:solidFill>
                <a:srgbClr val="666666"/>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058" name="Freeform 1530"/>
            <p:cNvSpPr>
              <a:spLocks/>
            </p:cNvSpPr>
            <p:nvPr/>
          </p:nvSpPr>
          <p:spPr bwMode="auto">
            <a:xfrm>
              <a:off x="5177" y="3105"/>
              <a:ext cx="129" cy="77"/>
            </a:xfrm>
            <a:custGeom>
              <a:avLst/>
              <a:gdLst>
                <a:gd name="T0" fmla="*/ 0 w 1927"/>
                <a:gd name="T1" fmla="*/ 779 h 1007"/>
                <a:gd name="T2" fmla="*/ 182 w 1927"/>
                <a:gd name="T3" fmla="*/ 1007 h 1007"/>
                <a:gd name="T4" fmla="*/ 430 w 1927"/>
                <a:gd name="T5" fmla="*/ 921 h 1007"/>
                <a:gd name="T6" fmla="*/ 602 w 1927"/>
                <a:gd name="T7" fmla="*/ 838 h 1007"/>
                <a:gd name="T8" fmla="*/ 827 w 1927"/>
                <a:gd name="T9" fmla="*/ 700 h 1007"/>
                <a:gd name="T10" fmla="*/ 938 w 1927"/>
                <a:gd name="T11" fmla="*/ 652 h 1007"/>
                <a:gd name="T12" fmla="*/ 1054 w 1927"/>
                <a:gd name="T13" fmla="*/ 610 h 1007"/>
                <a:gd name="T14" fmla="*/ 1173 w 1927"/>
                <a:gd name="T15" fmla="*/ 560 h 1007"/>
                <a:gd name="T16" fmla="*/ 1291 w 1927"/>
                <a:gd name="T17" fmla="*/ 481 h 1007"/>
                <a:gd name="T18" fmla="*/ 1551 w 1927"/>
                <a:gd name="T19" fmla="*/ 277 h 1007"/>
                <a:gd name="T20" fmla="*/ 1667 w 1927"/>
                <a:gd name="T21" fmla="*/ 194 h 1007"/>
                <a:gd name="T22" fmla="*/ 1742 w 1927"/>
                <a:gd name="T23" fmla="*/ 150 h 1007"/>
                <a:gd name="T24" fmla="*/ 1813 w 1927"/>
                <a:gd name="T25" fmla="*/ 97 h 1007"/>
                <a:gd name="T26" fmla="*/ 1927 w 1927"/>
                <a:gd name="T27" fmla="*/ 0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27" h="1007">
                  <a:moveTo>
                    <a:pt x="0" y="779"/>
                  </a:moveTo>
                  <a:lnTo>
                    <a:pt x="182" y="1007"/>
                  </a:lnTo>
                  <a:lnTo>
                    <a:pt x="430" y="921"/>
                  </a:lnTo>
                  <a:lnTo>
                    <a:pt x="602" y="838"/>
                  </a:lnTo>
                  <a:lnTo>
                    <a:pt x="827" y="700"/>
                  </a:lnTo>
                  <a:lnTo>
                    <a:pt x="938" y="652"/>
                  </a:lnTo>
                  <a:lnTo>
                    <a:pt x="1054" y="610"/>
                  </a:lnTo>
                  <a:lnTo>
                    <a:pt x="1173" y="560"/>
                  </a:lnTo>
                  <a:lnTo>
                    <a:pt x="1291" y="481"/>
                  </a:lnTo>
                  <a:lnTo>
                    <a:pt x="1551" y="277"/>
                  </a:lnTo>
                  <a:lnTo>
                    <a:pt x="1667" y="194"/>
                  </a:lnTo>
                  <a:lnTo>
                    <a:pt x="1742" y="150"/>
                  </a:lnTo>
                  <a:lnTo>
                    <a:pt x="1813" y="97"/>
                  </a:lnTo>
                  <a:lnTo>
                    <a:pt x="1927" y="0"/>
                  </a:lnTo>
                </a:path>
              </a:pathLst>
            </a:custGeom>
            <a:noFill/>
            <a:ln w="1651">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grpSp>
      <p:sp>
        <p:nvSpPr>
          <p:cNvPr id="24059" name="Text Box 1531"/>
          <p:cNvSpPr txBox="1">
            <a:spLocks noChangeArrowheads="1"/>
          </p:cNvSpPr>
          <p:nvPr/>
        </p:nvSpPr>
        <p:spPr bwMode="auto">
          <a:xfrm>
            <a:off x="7197725" y="5129213"/>
            <a:ext cx="1404938" cy="609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fontAlgn="base" hangingPunct="0">
              <a:spcBef>
                <a:spcPct val="0"/>
              </a:spcBef>
              <a:spcAft>
                <a:spcPct val="0"/>
              </a:spcAft>
            </a:pPr>
            <a:r>
              <a:rPr lang="en-US" altLang="el-GR" sz="3400" b="1" smtClean="0">
                <a:solidFill>
                  <a:srgbClr val="FFFFFF"/>
                </a:solidFill>
                <a:sym typeface="Monotype Sorts" pitchFamily="2" charset="2"/>
              </a:rPr>
              <a:t> </a:t>
            </a:r>
            <a:r>
              <a:rPr lang="en-US" altLang="el-GR" sz="3000" b="1" smtClean="0">
                <a:solidFill>
                  <a:srgbClr val="FFFFFF"/>
                </a:solidFill>
                <a:sym typeface="Monotype Sorts" pitchFamily="2" charset="2"/>
              </a:rPr>
              <a:t>ΑΠ</a:t>
            </a:r>
            <a:endParaRPr lang="en-US" altLang="el-GR" sz="3400" b="1" smtClean="0">
              <a:solidFill>
                <a:srgbClr val="FFFFFF"/>
              </a:solidFill>
            </a:endParaRPr>
          </a:p>
        </p:txBody>
      </p:sp>
      <p:sp>
        <p:nvSpPr>
          <p:cNvPr id="24060" name="Text Box 1532"/>
          <p:cNvSpPr txBox="1">
            <a:spLocks noChangeArrowheads="1"/>
          </p:cNvSpPr>
          <p:nvPr/>
        </p:nvSpPr>
        <p:spPr bwMode="auto">
          <a:xfrm>
            <a:off x="1676400" y="5638800"/>
            <a:ext cx="2944813" cy="617538"/>
          </a:xfrm>
          <a:prstGeom prst="rect">
            <a:avLst/>
          </a:prstGeom>
          <a:noFill/>
          <a:ln w="38100">
            <a:solidFill>
              <a:srgbClr val="FFFF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fontAlgn="base" hangingPunct="0">
              <a:spcBef>
                <a:spcPct val="0"/>
              </a:spcBef>
              <a:spcAft>
                <a:spcPct val="0"/>
              </a:spcAft>
            </a:pPr>
            <a:r>
              <a:rPr lang="en-US" altLang="el-GR" sz="3200" b="1" smtClean="0">
                <a:solidFill>
                  <a:srgbClr val="FFFF00"/>
                </a:solidFill>
              </a:rPr>
              <a:t>Κρυσταλλοειδή</a:t>
            </a:r>
          </a:p>
        </p:txBody>
      </p:sp>
      <p:sp>
        <p:nvSpPr>
          <p:cNvPr id="24061" name="Text Box 1533"/>
          <p:cNvSpPr txBox="1">
            <a:spLocks noChangeArrowheads="1"/>
          </p:cNvSpPr>
          <p:nvPr/>
        </p:nvSpPr>
        <p:spPr bwMode="auto">
          <a:xfrm>
            <a:off x="898525" y="1847850"/>
            <a:ext cx="7089775"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fontAlgn="base" hangingPunct="0">
              <a:spcBef>
                <a:spcPct val="0"/>
              </a:spcBef>
              <a:spcAft>
                <a:spcPct val="0"/>
              </a:spcAft>
            </a:pPr>
            <a:r>
              <a:rPr lang="en-US" altLang="el-GR" sz="3200" b="1" smtClean="0">
                <a:solidFill>
                  <a:srgbClr val="FFFF00"/>
                </a:solidFill>
              </a:rPr>
              <a:t>750 mL ΑΟΑ (15%)		Ανταπόκριση</a:t>
            </a:r>
          </a:p>
        </p:txBody>
      </p:sp>
      <p:sp>
        <p:nvSpPr>
          <p:cNvPr id="24062" name="Rectangle 1534"/>
          <p:cNvSpPr>
            <a:spLocks noChangeArrowheads="1"/>
          </p:cNvSpPr>
          <p:nvPr/>
        </p:nvSpPr>
        <p:spPr bwMode="auto">
          <a:xfrm>
            <a:off x="7391400" y="6494463"/>
            <a:ext cx="863600" cy="363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eaLnBrk="0" fontAlgn="base" hangingPunct="0">
              <a:spcBef>
                <a:spcPct val="0"/>
              </a:spcBef>
              <a:spcAft>
                <a:spcPct val="0"/>
              </a:spcAft>
            </a:pPr>
            <a:r>
              <a:rPr lang="en-US" altLang="en-US" smtClean="0">
                <a:solidFill>
                  <a:srgbClr val="3366FF"/>
                </a:solidFill>
                <a:latin typeface="Symbol" pitchFamily="18" charset="2"/>
              </a:rPr>
              <a:t></a:t>
            </a:r>
            <a:r>
              <a:rPr lang="en-US" altLang="en-US" smtClean="0">
                <a:solidFill>
                  <a:srgbClr val="3366FF"/>
                </a:solidFill>
              </a:rPr>
              <a:t>ACS</a:t>
            </a:r>
          </a:p>
        </p:txBody>
      </p:sp>
      <p:grpSp>
        <p:nvGrpSpPr>
          <p:cNvPr id="24063" name="Group 1535"/>
          <p:cNvGrpSpPr>
            <a:grpSpLocks/>
          </p:cNvGrpSpPr>
          <p:nvPr/>
        </p:nvGrpSpPr>
        <p:grpSpPr bwMode="auto">
          <a:xfrm>
            <a:off x="442912" y="990600"/>
            <a:ext cx="8226425" cy="1052513"/>
            <a:chOff x="279" y="624"/>
            <a:chExt cx="5182" cy="663"/>
          </a:xfrm>
        </p:grpSpPr>
        <p:sp>
          <p:nvSpPr>
            <p:cNvPr id="24066" name="Rectangle 1538"/>
            <p:cNvSpPr>
              <a:spLocks noChangeArrowheads="1"/>
            </p:cNvSpPr>
            <p:nvPr/>
          </p:nvSpPr>
          <p:spPr bwMode="ltGray">
            <a:xfrm>
              <a:off x="341" y="958"/>
              <a:ext cx="266" cy="299"/>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fontAlgn="base" hangingPunct="0">
                <a:spcBef>
                  <a:spcPct val="0"/>
                </a:spcBef>
                <a:spcAft>
                  <a:spcPct val="0"/>
                </a:spcAft>
              </a:pPr>
              <a:endParaRPr kumimoji="1" lang="el-GR" altLang="el-GR" sz="2400" smtClean="0">
                <a:solidFill>
                  <a:srgbClr val="FFFFFF"/>
                </a:solidFill>
                <a:latin typeface="Tahoma" pitchFamily="34" charset="0"/>
              </a:endParaRPr>
            </a:p>
          </p:txBody>
        </p:sp>
        <p:sp>
          <p:nvSpPr>
            <p:cNvPr id="24069" name="Rectangle 1541"/>
            <p:cNvSpPr>
              <a:spLocks noChangeArrowheads="1"/>
            </p:cNvSpPr>
            <p:nvPr/>
          </p:nvSpPr>
          <p:spPr bwMode="gray">
            <a:xfrm>
              <a:off x="480" y="624"/>
              <a:ext cx="20" cy="663"/>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fontAlgn="base" hangingPunct="0">
                <a:spcBef>
                  <a:spcPct val="0"/>
                </a:spcBef>
                <a:spcAft>
                  <a:spcPct val="0"/>
                </a:spcAft>
              </a:pPr>
              <a:endParaRPr kumimoji="1" lang="el-GR" altLang="el-GR" sz="2400" smtClean="0">
                <a:solidFill>
                  <a:srgbClr val="FFFFFF"/>
                </a:solidFill>
                <a:latin typeface="Tahoma" pitchFamily="34" charset="0"/>
              </a:endParaRPr>
            </a:p>
          </p:txBody>
        </p:sp>
        <p:sp>
          <p:nvSpPr>
            <p:cNvPr id="24070" name="Rectangle 1542"/>
            <p:cNvSpPr>
              <a:spLocks noChangeArrowheads="1"/>
            </p:cNvSpPr>
            <p:nvPr/>
          </p:nvSpPr>
          <p:spPr bwMode="gray">
            <a:xfrm>
              <a:off x="279" y="1122"/>
              <a:ext cx="5182" cy="20"/>
            </a:xfrm>
            <a:prstGeom prst="rect">
              <a:avLst/>
            </a:prstGeom>
            <a:gradFill rotWithShape="0">
              <a:gsLst>
                <a:gs pos="0">
                  <a:schemeClr val="bg2"/>
                </a:gs>
                <a:gs pos="100000">
                  <a:schemeClr val="bg1"/>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fontAlgn="base" hangingPunct="0">
                <a:spcBef>
                  <a:spcPct val="0"/>
                </a:spcBef>
                <a:spcAft>
                  <a:spcPct val="0"/>
                </a:spcAft>
              </a:pPr>
              <a:endParaRPr kumimoji="1" lang="el-GR" altLang="el-GR" sz="2400" smtClean="0">
                <a:solidFill>
                  <a:srgbClr val="FFFFFF"/>
                </a:solidFill>
                <a:latin typeface="Tahoma" pitchFamily="34" charset="0"/>
              </a:endParaRPr>
            </a:p>
          </p:txBody>
        </p:sp>
      </p:grpSp>
    </p:spTree>
    <p:extLst>
      <p:ext uri="{BB962C8B-B14F-4D97-AF65-F5344CB8AC3E}">
        <p14:creationId xmlns:p14="http://schemas.microsoft.com/office/powerpoint/2010/main" val="127540388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2805"/>
                                        </p:tgtEl>
                                        <p:attrNameLst>
                                          <p:attrName>style.visibility</p:attrName>
                                        </p:attrNameLst>
                                      </p:cBhvr>
                                      <p:to>
                                        <p:strVal val="visible"/>
                                      </p:to>
                                    </p:set>
                                  </p:childTnLst>
                                  <p:subTnLst>
                                    <p:animClr clrSpc="rgb" dir="cw">
                                      <p:cBhvr override="childStyle">
                                        <p:cTn dur="1" fill="hold" display="0" masterRel="nextClick" afterEffect="1"/>
                                        <p:tgtEl>
                                          <p:spTgt spid="22805"/>
                                        </p:tgtEl>
                                        <p:attrNameLst>
                                          <p:attrName>ppt_c</p:attrName>
                                        </p:attrNameLst>
                                      </p:cBhvr>
                                      <p:to>
                                        <a:srgbClr val="91BEFF"/>
                                      </p:to>
                                    </p:animClr>
                                  </p:sub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23154"/>
                                        </p:tgtEl>
                                        <p:attrNameLst>
                                          <p:attrName>style.visibility</p:attrName>
                                        </p:attrNameLst>
                                      </p:cBhvr>
                                      <p:to>
                                        <p:strVal val="visible"/>
                                      </p:to>
                                    </p:set>
                                  </p:childTnLst>
                                  <p:subTnLst>
                                    <p:animClr clrSpc="rgb" dir="cw">
                                      <p:cBhvr override="childStyle">
                                        <p:cTn dur="1" fill="hold" display="0" masterRel="nextClick" afterEffect="1"/>
                                        <p:tgtEl>
                                          <p:spTgt spid="23154"/>
                                        </p:tgtEl>
                                        <p:attrNameLst>
                                          <p:attrName>ppt_c</p:attrName>
                                        </p:attrNameLst>
                                      </p:cBhvr>
                                      <p:to>
                                        <a:srgbClr val="91BEFF"/>
                                      </p:to>
                                    </p:animClr>
                                  </p:sub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23423"/>
                                        </p:tgtEl>
                                        <p:attrNameLst>
                                          <p:attrName>style.visibility</p:attrName>
                                        </p:attrNameLst>
                                      </p:cBhvr>
                                      <p:to>
                                        <p:strVal val="visible"/>
                                      </p:to>
                                    </p:set>
                                  </p:childTnLst>
                                  <p:subTnLst>
                                    <p:animClr clrSpc="rgb" dir="cw">
                                      <p:cBhvr override="childStyle">
                                        <p:cTn dur="1" fill="hold" display="0" masterRel="nextClick" afterEffect="1"/>
                                        <p:tgtEl>
                                          <p:spTgt spid="23423"/>
                                        </p:tgtEl>
                                        <p:attrNameLst>
                                          <p:attrName>ppt_c</p:attrName>
                                        </p:attrNameLst>
                                      </p:cBhvr>
                                      <p:to>
                                        <a:srgbClr val="91BEFF"/>
                                      </p:to>
                                    </p:animClr>
                                  </p:sub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23775"/>
                                        </p:tgtEl>
                                        <p:attrNameLst>
                                          <p:attrName>style.visibility</p:attrName>
                                        </p:attrNameLst>
                                      </p:cBhvr>
                                      <p:to>
                                        <p:strVal val="visible"/>
                                      </p:to>
                                    </p:set>
                                  </p:childTnLst>
                                  <p:subTnLst>
                                    <p:animClr clrSpc="rgb" dir="cw">
                                      <p:cBhvr override="childStyle">
                                        <p:cTn dur="1" fill="hold" display="0" masterRel="nextClick" afterEffect="1"/>
                                        <p:tgtEl>
                                          <p:spTgt spid="23775"/>
                                        </p:tgtEl>
                                        <p:attrNameLst>
                                          <p:attrName>ppt_c</p:attrName>
                                        </p:attrNameLst>
                                      </p:cBhvr>
                                      <p:to>
                                        <a:srgbClr val="91BEFF"/>
                                      </p:to>
                                    </p:animClr>
                                  </p:sub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24059"/>
                                        </p:tgtEl>
                                        <p:attrNameLst>
                                          <p:attrName>style.visibility</p:attrName>
                                        </p:attrNameLst>
                                      </p:cBhvr>
                                      <p:to>
                                        <p:strVal val="visible"/>
                                      </p:to>
                                    </p:set>
                                  </p:childTnLst>
                                  <p:subTnLst>
                                    <p:animClr clrSpc="rgb" dir="cw">
                                      <p:cBhvr override="childStyle">
                                        <p:cTn dur="1" fill="hold" display="0" masterRel="nextClick" afterEffect="1"/>
                                        <p:tgtEl>
                                          <p:spTgt spid="24059"/>
                                        </p:tgtEl>
                                        <p:attrNameLst>
                                          <p:attrName>ppt_c</p:attrName>
                                        </p:attrNameLst>
                                      </p:cBhvr>
                                      <p:to>
                                        <a:srgbClr val="91BEFF"/>
                                      </p:to>
                                    </p:animClr>
                                  </p:subTnLst>
                                </p:cTn>
                              </p:par>
                            </p:childTnLst>
                          </p:cTn>
                        </p:par>
                      </p:childTnLst>
                    </p:cTn>
                  </p:par>
                  <p:par>
                    <p:cTn id="23" fill="hold" nodeType="clickPar">
                      <p:stCondLst>
                        <p:cond delay="indefinite"/>
                      </p:stCondLst>
                      <p:childTnLst>
                        <p:par>
                          <p:cTn id="24" fill="hold" nodeType="withGroup">
                            <p:stCondLst>
                              <p:cond delay="0"/>
                            </p:stCondLst>
                            <p:childTnLst>
                              <p:par>
                                <p:cTn id="25" presetID="16" presetClass="entr" presetSubtype="37" fill="hold" grpId="0" nodeType="clickEffect">
                                  <p:stCondLst>
                                    <p:cond delay="0"/>
                                  </p:stCondLst>
                                  <p:childTnLst>
                                    <p:set>
                                      <p:cBhvr>
                                        <p:cTn id="26" dur="1" fill="hold">
                                          <p:stCondLst>
                                            <p:cond delay="0"/>
                                          </p:stCondLst>
                                        </p:cTn>
                                        <p:tgtEl>
                                          <p:spTgt spid="24060"/>
                                        </p:tgtEl>
                                        <p:attrNameLst>
                                          <p:attrName>style.visibility</p:attrName>
                                        </p:attrNameLst>
                                      </p:cBhvr>
                                      <p:to>
                                        <p:strVal val="visible"/>
                                      </p:to>
                                    </p:set>
                                    <p:animEffect transition="in" filter="barn(outVertical)">
                                      <p:cBhvr>
                                        <p:cTn id="27" dur="500"/>
                                        <p:tgtEl>
                                          <p:spTgt spid="240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805" grpId="0" autoUpdateAnimBg="0"/>
      <p:bldP spid="23154" grpId="0" autoUpdateAnimBg="0"/>
      <p:bldP spid="23423" grpId="0" autoUpdateAnimBg="0"/>
      <p:bldP spid="23775" grpId="0" autoUpdateAnimBg="0"/>
      <p:bldP spid="24059" grpId="0" autoUpdateAnimBg="0"/>
      <p:bldP spid="24060" grpId="0" animBg="1" autoUpdateAnimBg="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2"/>
          <p:cNvSpPr>
            <a:spLocks noGrp="1" noChangeArrowheads="1"/>
          </p:cNvSpPr>
          <p:nvPr>
            <p:ph type="title"/>
          </p:nvPr>
        </p:nvSpPr>
        <p:spPr/>
        <p:txBody>
          <a:bodyPr/>
          <a:lstStyle/>
          <a:p>
            <a:r>
              <a:rPr lang="en-US" altLang="el-GR"/>
              <a:t>Κατηγορία II Αιμορραγίας</a:t>
            </a:r>
          </a:p>
        </p:txBody>
      </p:sp>
      <p:grpSp>
        <p:nvGrpSpPr>
          <p:cNvPr id="24580" name="Group 4"/>
          <p:cNvGrpSpPr>
            <a:grpSpLocks/>
          </p:cNvGrpSpPr>
          <p:nvPr/>
        </p:nvGrpSpPr>
        <p:grpSpPr bwMode="auto">
          <a:xfrm>
            <a:off x="2478088" y="3108325"/>
            <a:ext cx="785812" cy="722313"/>
            <a:chOff x="1617" y="1776"/>
            <a:chExt cx="495" cy="455"/>
          </a:xfrm>
        </p:grpSpPr>
        <p:grpSp>
          <p:nvGrpSpPr>
            <p:cNvPr id="24581" name="Group 5"/>
            <p:cNvGrpSpPr>
              <a:grpSpLocks/>
            </p:cNvGrpSpPr>
            <p:nvPr/>
          </p:nvGrpSpPr>
          <p:grpSpPr bwMode="auto">
            <a:xfrm>
              <a:off x="1617" y="1776"/>
              <a:ext cx="495" cy="455"/>
              <a:chOff x="1538" y="1777"/>
              <a:chExt cx="409" cy="377"/>
            </a:xfrm>
          </p:grpSpPr>
          <p:sp>
            <p:nvSpPr>
              <p:cNvPr id="24582" name="Freeform 6"/>
              <p:cNvSpPr>
                <a:spLocks/>
              </p:cNvSpPr>
              <p:nvPr/>
            </p:nvSpPr>
            <p:spPr bwMode="auto">
              <a:xfrm>
                <a:off x="1711" y="2027"/>
                <a:ext cx="91" cy="126"/>
              </a:xfrm>
              <a:custGeom>
                <a:avLst/>
                <a:gdLst>
                  <a:gd name="T0" fmla="*/ 2073 w 2921"/>
                  <a:gd name="T1" fmla="*/ 651 h 4055"/>
                  <a:gd name="T2" fmla="*/ 2286 w 2921"/>
                  <a:gd name="T3" fmla="*/ 1581 h 4055"/>
                  <a:gd name="T4" fmla="*/ 2282 w 2921"/>
                  <a:gd name="T5" fmla="*/ 1585 h 4055"/>
                  <a:gd name="T6" fmla="*/ 2278 w 2921"/>
                  <a:gd name="T7" fmla="*/ 1581 h 4055"/>
                  <a:gd name="T8" fmla="*/ 2282 w 2921"/>
                  <a:gd name="T9" fmla="*/ 1656 h 4055"/>
                  <a:gd name="T10" fmla="*/ 2298 w 2921"/>
                  <a:gd name="T11" fmla="*/ 1810 h 4055"/>
                  <a:gd name="T12" fmla="*/ 2319 w 2921"/>
                  <a:gd name="T13" fmla="*/ 1965 h 4055"/>
                  <a:gd name="T14" fmla="*/ 2336 w 2921"/>
                  <a:gd name="T15" fmla="*/ 2119 h 4055"/>
                  <a:gd name="T16" fmla="*/ 2357 w 2921"/>
                  <a:gd name="T17" fmla="*/ 2277 h 4055"/>
                  <a:gd name="T18" fmla="*/ 2386 w 2921"/>
                  <a:gd name="T19" fmla="*/ 2478 h 4055"/>
                  <a:gd name="T20" fmla="*/ 2437 w 2921"/>
                  <a:gd name="T21" fmla="*/ 2703 h 4055"/>
                  <a:gd name="T22" fmla="*/ 2490 w 2921"/>
                  <a:gd name="T23" fmla="*/ 2900 h 4055"/>
                  <a:gd name="T24" fmla="*/ 2549 w 2921"/>
                  <a:gd name="T25" fmla="*/ 3091 h 4055"/>
                  <a:gd name="T26" fmla="*/ 2611 w 2921"/>
                  <a:gd name="T27" fmla="*/ 3283 h 4055"/>
                  <a:gd name="T28" fmla="*/ 2662 w 2921"/>
                  <a:gd name="T29" fmla="*/ 3454 h 4055"/>
                  <a:gd name="T30" fmla="*/ 2707 w 2921"/>
                  <a:gd name="T31" fmla="*/ 3600 h 4055"/>
                  <a:gd name="T32" fmla="*/ 2762 w 2921"/>
                  <a:gd name="T33" fmla="*/ 3742 h 4055"/>
                  <a:gd name="T34" fmla="*/ 2825 w 2921"/>
                  <a:gd name="T35" fmla="*/ 3883 h 4055"/>
                  <a:gd name="T36" fmla="*/ 2887 w 2921"/>
                  <a:gd name="T37" fmla="*/ 4012 h 4055"/>
                  <a:gd name="T38" fmla="*/ 1646 w 2921"/>
                  <a:gd name="T39" fmla="*/ 4055 h 4055"/>
                  <a:gd name="T40" fmla="*/ 1571 w 2921"/>
                  <a:gd name="T41" fmla="*/ 3905 h 4055"/>
                  <a:gd name="T42" fmla="*/ 1387 w 2921"/>
                  <a:gd name="T43" fmla="*/ 3479 h 4055"/>
                  <a:gd name="T44" fmla="*/ 1174 w 2921"/>
                  <a:gd name="T45" fmla="*/ 2924 h 4055"/>
                  <a:gd name="T46" fmla="*/ 998 w 2921"/>
                  <a:gd name="T47" fmla="*/ 2365 h 4055"/>
                  <a:gd name="T48" fmla="*/ 932 w 2921"/>
                  <a:gd name="T49" fmla="*/ 1931 h 4055"/>
                  <a:gd name="T50" fmla="*/ 894 w 2921"/>
                  <a:gd name="T51" fmla="*/ 1935 h 4055"/>
                  <a:gd name="T52" fmla="*/ 785 w 2921"/>
                  <a:gd name="T53" fmla="*/ 1919 h 4055"/>
                  <a:gd name="T54" fmla="*/ 630 w 2921"/>
                  <a:gd name="T55" fmla="*/ 1814 h 4055"/>
                  <a:gd name="T56" fmla="*/ 442 w 2921"/>
                  <a:gd name="T57" fmla="*/ 1577 h 4055"/>
                  <a:gd name="T58" fmla="*/ 238 w 2921"/>
                  <a:gd name="T59" fmla="*/ 1139 h 4055"/>
                  <a:gd name="T60" fmla="*/ 88 w 2921"/>
                  <a:gd name="T61" fmla="*/ 705 h 4055"/>
                  <a:gd name="T62" fmla="*/ 17 w 2921"/>
                  <a:gd name="T63" fmla="*/ 413 h 4055"/>
                  <a:gd name="T64" fmla="*/ 0 w 2921"/>
                  <a:gd name="T65" fmla="*/ 229 h 4055"/>
                  <a:gd name="T66" fmla="*/ 8 w 2921"/>
                  <a:gd name="T67" fmla="*/ 104 h 4055"/>
                  <a:gd name="T68" fmla="*/ 21 w 2921"/>
                  <a:gd name="T69" fmla="*/ 0 h 4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21" h="4055">
                    <a:moveTo>
                      <a:pt x="794" y="601"/>
                    </a:moveTo>
                    <a:lnTo>
                      <a:pt x="2073" y="651"/>
                    </a:lnTo>
                    <a:lnTo>
                      <a:pt x="2286" y="1577"/>
                    </a:lnTo>
                    <a:lnTo>
                      <a:pt x="2286" y="1581"/>
                    </a:lnTo>
                    <a:lnTo>
                      <a:pt x="2282" y="1581"/>
                    </a:lnTo>
                    <a:lnTo>
                      <a:pt x="2282" y="1585"/>
                    </a:lnTo>
                    <a:lnTo>
                      <a:pt x="2278" y="1585"/>
                    </a:lnTo>
                    <a:lnTo>
                      <a:pt x="2278" y="1581"/>
                    </a:lnTo>
                    <a:lnTo>
                      <a:pt x="2278" y="1577"/>
                    </a:lnTo>
                    <a:lnTo>
                      <a:pt x="2282" y="1656"/>
                    </a:lnTo>
                    <a:lnTo>
                      <a:pt x="2290" y="1735"/>
                    </a:lnTo>
                    <a:lnTo>
                      <a:pt x="2298" y="1810"/>
                    </a:lnTo>
                    <a:lnTo>
                      <a:pt x="2311" y="1890"/>
                    </a:lnTo>
                    <a:lnTo>
                      <a:pt x="2319" y="1965"/>
                    </a:lnTo>
                    <a:lnTo>
                      <a:pt x="2327" y="2044"/>
                    </a:lnTo>
                    <a:lnTo>
                      <a:pt x="2336" y="2119"/>
                    </a:lnTo>
                    <a:lnTo>
                      <a:pt x="2349" y="2199"/>
                    </a:lnTo>
                    <a:lnTo>
                      <a:pt x="2357" y="2277"/>
                    </a:lnTo>
                    <a:lnTo>
                      <a:pt x="2370" y="2357"/>
                    </a:lnTo>
                    <a:lnTo>
                      <a:pt x="2386" y="2478"/>
                    </a:lnTo>
                    <a:lnTo>
                      <a:pt x="2411" y="2595"/>
                    </a:lnTo>
                    <a:lnTo>
                      <a:pt x="2437" y="2703"/>
                    </a:lnTo>
                    <a:lnTo>
                      <a:pt x="2461" y="2803"/>
                    </a:lnTo>
                    <a:lnTo>
                      <a:pt x="2490" y="2900"/>
                    </a:lnTo>
                    <a:lnTo>
                      <a:pt x="2519" y="2996"/>
                    </a:lnTo>
                    <a:lnTo>
                      <a:pt x="2549" y="3091"/>
                    </a:lnTo>
                    <a:lnTo>
                      <a:pt x="2578" y="3187"/>
                    </a:lnTo>
                    <a:lnTo>
                      <a:pt x="2611" y="3283"/>
                    </a:lnTo>
                    <a:lnTo>
                      <a:pt x="2641" y="3383"/>
                    </a:lnTo>
                    <a:lnTo>
                      <a:pt x="2662" y="3454"/>
                    </a:lnTo>
                    <a:lnTo>
                      <a:pt x="2683" y="3525"/>
                    </a:lnTo>
                    <a:lnTo>
                      <a:pt x="2707" y="3600"/>
                    </a:lnTo>
                    <a:lnTo>
                      <a:pt x="2737" y="3670"/>
                    </a:lnTo>
                    <a:lnTo>
                      <a:pt x="2762" y="3742"/>
                    </a:lnTo>
                    <a:lnTo>
                      <a:pt x="2791" y="3813"/>
                    </a:lnTo>
                    <a:lnTo>
                      <a:pt x="2825" y="3883"/>
                    </a:lnTo>
                    <a:lnTo>
                      <a:pt x="2854" y="3950"/>
                    </a:lnTo>
                    <a:lnTo>
                      <a:pt x="2887" y="4012"/>
                    </a:lnTo>
                    <a:lnTo>
                      <a:pt x="2921" y="4055"/>
                    </a:lnTo>
                    <a:lnTo>
                      <a:pt x="1646" y="4055"/>
                    </a:lnTo>
                    <a:lnTo>
                      <a:pt x="1626" y="4030"/>
                    </a:lnTo>
                    <a:lnTo>
                      <a:pt x="1571" y="3905"/>
                    </a:lnTo>
                    <a:lnTo>
                      <a:pt x="1487" y="3717"/>
                    </a:lnTo>
                    <a:lnTo>
                      <a:pt x="1387" y="3479"/>
                    </a:lnTo>
                    <a:lnTo>
                      <a:pt x="1282" y="3207"/>
                    </a:lnTo>
                    <a:lnTo>
                      <a:pt x="1174" y="2924"/>
                    </a:lnTo>
                    <a:lnTo>
                      <a:pt x="1078" y="2636"/>
                    </a:lnTo>
                    <a:lnTo>
                      <a:pt x="998" y="2365"/>
                    </a:lnTo>
                    <a:lnTo>
                      <a:pt x="945" y="2123"/>
                    </a:lnTo>
                    <a:lnTo>
                      <a:pt x="932" y="1931"/>
                    </a:lnTo>
                    <a:lnTo>
                      <a:pt x="919" y="1931"/>
                    </a:lnTo>
                    <a:lnTo>
                      <a:pt x="894" y="1935"/>
                    </a:lnTo>
                    <a:lnTo>
                      <a:pt x="848" y="1931"/>
                    </a:lnTo>
                    <a:lnTo>
                      <a:pt x="785" y="1919"/>
                    </a:lnTo>
                    <a:lnTo>
                      <a:pt x="714" y="1882"/>
                    </a:lnTo>
                    <a:lnTo>
                      <a:pt x="630" y="1814"/>
                    </a:lnTo>
                    <a:lnTo>
                      <a:pt x="539" y="1718"/>
                    </a:lnTo>
                    <a:lnTo>
                      <a:pt x="442" y="1577"/>
                    </a:lnTo>
                    <a:lnTo>
                      <a:pt x="342" y="1385"/>
                    </a:lnTo>
                    <a:lnTo>
                      <a:pt x="238" y="1139"/>
                    </a:lnTo>
                    <a:lnTo>
                      <a:pt x="150" y="901"/>
                    </a:lnTo>
                    <a:lnTo>
                      <a:pt x="88" y="705"/>
                    </a:lnTo>
                    <a:lnTo>
                      <a:pt x="46" y="542"/>
                    </a:lnTo>
                    <a:lnTo>
                      <a:pt x="17" y="413"/>
                    </a:lnTo>
                    <a:lnTo>
                      <a:pt x="4" y="309"/>
                    </a:lnTo>
                    <a:lnTo>
                      <a:pt x="0" y="229"/>
                    </a:lnTo>
                    <a:lnTo>
                      <a:pt x="0" y="159"/>
                    </a:lnTo>
                    <a:lnTo>
                      <a:pt x="8" y="104"/>
                    </a:lnTo>
                    <a:lnTo>
                      <a:pt x="13" y="55"/>
                    </a:lnTo>
                    <a:lnTo>
                      <a:pt x="21" y="0"/>
                    </a:lnTo>
                    <a:lnTo>
                      <a:pt x="794" y="601"/>
                    </a:lnTo>
                    <a:close/>
                  </a:path>
                </a:pathLst>
              </a:custGeom>
              <a:solidFill>
                <a:srgbClr val="FFD8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583" name="Freeform 7"/>
              <p:cNvSpPr>
                <a:spLocks/>
              </p:cNvSpPr>
              <p:nvPr/>
            </p:nvSpPr>
            <p:spPr bwMode="auto">
              <a:xfrm>
                <a:off x="1711" y="2027"/>
                <a:ext cx="67" cy="51"/>
              </a:xfrm>
              <a:custGeom>
                <a:avLst/>
                <a:gdLst>
                  <a:gd name="T0" fmla="*/ 2073 w 2135"/>
                  <a:gd name="T1" fmla="*/ 651 h 1648"/>
                  <a:gd name="T2" fmla="*/ 21 w 2135"/>
                  <a:gd name="T3" fmla="*/ 0 h 1648"/>
                  <a:gd name="T4" fmla="*/ 8 w 2135"/>
                  <a:gd name="T5" fmla="*/ 104 h 1648"/>
                  <a:gd name="T6" fmla="*/ 0 w 2135"/>
                  <a:gd name="T7" fmla="*/ 229 h 1648"/>
                  <a:gd name="T8" fmla="*/ 17 w 2135"/>
                  <a:gd name="T9" fmla="*/ 413 h 1648"/>
                  <a:gd name="T10" fmla="*/ 88 w 2135"/>
                  <a:gd name="T11" fmla="*/ 705 h 1648"/>
                  <a:gd name="T12" fmla="*/ 238 w 2135"/>
                  <a:gd name="T13" fmla="*/ 1139 h 1648"/>
                  <a:gd name="T14" fmla="*/ 288 w 2135"/>
                  <a:gd name="T15" fmla="*/ 1264 h 1648"/>
                  <a:gd name="T16" fmla="*/ 338 w 2135"/>
                  <a:gd name="T17" fmla="*/ 1376 h 1648"/>
                  <a:gd name="T18" fmla="*/ 389 w 2135"/>
                  <a:gd name="T19" fmla="*/ 1477 h 1648"/>
                  <a:gd name="T20" fmla="*/ 434 w 2135"/>
                  <a:gd name="T21" fmla="*/ 1564 h 1648"/>
                  <a:gd name="T22" fmla="*/ 485 w 2135"/>
                  <a:gd name="T23" fmla="*/ 1640 h 1648"/>
                  <a:gd name="T24" fmla="*/ 464 w 2135"/>
                  <a:gd name="T25" fmla="*/ 1606 h 1648"/>
                  <a:gd name="T26" fmla="*/ 438 w 2135"/>
                  <a:gd name="T27" fmla="*/ 1527 h 1648"/>
                  <a:gd name="T28" fmla="*/ 430 w 2135"/>
                  <a:gd name="T29" fmla="*/ 1456 h 1648"/>
                  <a:gd name="T30" fmla="*/ 434 w 2135"/>
                  <a:gd name="T31" fmla="*/ 1380 h 1648"/>
                  <a:gd name="T32" fmla="*/ 447 w 2135"/>
                  <a:gd name="T33" fmla="*/ 1298 h 1648"/>
                  <a:gd name="T34" fmla="*/ 460 w 2135"/>
                  <a:gd name="T35" fmla="*/ 1222 h 1648"/>
                  <a:gd name="T36" fmla="*/ 472 w 2135"/>
                  <a:gd name="T37" fmla="*/ 1173 h 1648"/>
                  <a:gd name="T38" fmla="*/ 489 w 2135"/>
                  <a:gd name="T39" fmla="*/ 1122 h 1648"/>
                  <a:gd name="T40" fmla="*/ 514 w 2135"/>
                  <a:gd name="T41" fmla="*/ 1077 h 1648"/>
                  <a:gd name="T42" fmla="*/ 552 w 2135"/>
                  <a:gd name="T43" fmla="*/ 1038 h 1648"/>
                  <a:gd name="T44" fmla="*/ 585 w 2135"/>
                  <a:gd name="T45" fmla="*/ 1018 h 1648"/>
                  <a:gd name="T46" fmla="*/ 614 w 2135"/>
                  <a:gd name="T47" fmla="*/ 1009 h 1648"/>
                  <a:gd name="T48" fmla="*/ 643 w 2135"/>
                  <a:gd name="T49" fmla="*/ 1014 h 1648"/>
                  <a:gd name="T50" fmla="*/ 677 w 2135"/>
                  <a:gd name="T51" fmla="*/ 1018 h 1648"/>
                  <a:gd name="T52" fmla="*/ 706 w 2135"/>
                  <a:gd name="T53" fmla="*/ 1026 h 1648"/>
                  <a:gd name="T54" fmla="*/ 814 w 2135"/>
                  <a:gd name="T55" fmla="*/ 1068 h 1648"/>
                  <a:gd name="T56" fmla="*/ 990 w 2135"/>
                  <a:gd name="T57" fmla="*/ 1122 h 1648"/>
                  <a:gd name="T58" fmla="*/ 1166 w 2135"/>
                  <a:gd name="T59" fmla="*/ 1147 h 1648"/>
                  <a:gd name="T60" fmla="*/ 1341 w 2135"/>
                  <a:gd name="T61" fmla="*/ 1147 h 1648"/>
                  <a:gd name="T62" fmla="*/ 1529 w 2135"/>
                  <a:gd name="T63" fmla="*/ 1122 h 1648"/>
                  <a:gd name="T64" fmla="*/ 1680 w 2135"/>
                  <a:gd name="T65" fmla="*/ 1085 h 1648"/>
                  <a:gd name="T66" fmla="*/ 1781 w 2135"/>
                  <a:gd name="T67" fmla="*/ 1047 h 1648"/>
                  <a:gd name="T68" fmla="*/ 1881 w 2135"/>
                  <a:gd name="T69" fmla="*/ 1005 h 1648"/>
                  <a:gd name="T70" fmla="*/ 1981 w 2135"/>
                  <a:gd name="T71" fmla="*/ 968 h 1648"/>
                  <a:gd name="T72" fmla="*/ 2081 w 2135"/>
                  <a:gd name="T73" fmla="*/ 934 h 1648"/>
                  <a:gd name="T74" fmla="*/ 2135 w 2135"/>
                  <a:gd name="T75" fmla="*/ 918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35" h="1648">
                    <a:moveTo>
                      <a:pt x="2135" y="918"/>
                    </a:moveTo>
                    <a:lnTo>
                      <a:pt x="2073" y="651"/>
                    </a:lnTo>
                    <a:lnTo>
                      <a:pt x="794" y="601"/>
                    </a:lnTo>
                    <a:lnTo>
                      <a:pt x="21" y="0"/>
                    </a:lnTo>
                    <a:lnTo>
                      <a:pt x="13" y="55"/>
                    </a:lnTo>
                    <a:lnTo>
                      <a:pt x="8" y="104"/>
                    </a:lnTo>
                    <a:lnTo>
                      <a:pt x="0" y="159"/>
                    </a:lnTo>
                    <a:lnTo>
                      <a:pt x="0" y="229"/>
                    </a:lnTo>
                    <a:lnTo>
                      <a:pt x="4" y="309"/>
                    </a:lnTo>
                    <a:lnTo>
                      <a:pt x="17" y="413"/>
                    </a:lnTo>
                    <a:lnTo>
                      <a:pt x="46" y="542"/>
                    </a:lnTo>
                    <a:lnTo>
                      <a:pt x="88" y="705"/>
                    </a:lnTo>
                    <a:lnTo>
                      <a:pt x="150" y="901"/>
                    </a:lnTo>
                    <a:lnTo>
                      <a:pt x="238" y="1139"/>
                    </a:lnTo>
                    <a:lnTo>
                      <a:pt x="263" y="1206"/>
                    </a:lnTo>
                    <a:lnTo>
                      <a:pt x="288" y="1264"/>
                    </a:lnTo>
                    <a:lnTo>
                      <a:pt x="313" y="1323"/>
                    </a:lnTo>
                    <a:lnTo>
                      <a:pt x="338" y="1376"/>
                    </a:lnTo>
                    <a:lnTo>
                      <a:pt x="364" y="1431"/>
                    </a:lnTo>
                    <a:lnTo>
                      <a:pt x="389" y="1477"/>
                    </a:lnTo>
                    <a:lnTo>
                      <a:pt x="409" y="1523"/>
                    </a:lnTo>
                    <a:lnTo>
                      <a:pt x="434" y="1564"/>
                    </a:lnTo>
                    <a:lnTo>
                      <a:pt x="460" y="1606"/>
                    </a:lnTo>
                    <a:lnTo>
                      <a:pt x="485" y="1640"/>
                    </a:lnTo>
                    <a:lnTo>
                      <a:pt x="481" y="1648"/>
                    </a:lnTo>
                    <a:lnTo>
                      <a:pt x="464" y="1606"/>
                    </a:lnTo>
                    <a:lnTo>
                      <a:pt x="447" y="1564"/>
                    </a:lnTo>
                    <a:lnTo>
                      <a:pt x="438" y="1527"/>
                    </a:lnTo>
                    <a:lnTo>
                      <a:pt x="434" y="1489"/>
                    </a:lnTo>
                    <a:lnTo>
                      <a:pt x="430" y="1456"/>
                    </a:lnTo>
                    <a:lnTo>
                      <a:pt x="430" y="1419"/>
                    </a:lnTo>
                    <a:lnTo>
                      <a:pt x="434" y="1380"/>
                    </a:lnTo>
                    <a:lnTo>
                      <a:pt x="438" y="1339"/>
                    </a:lnTo>
                    <a:lnTo>
                      <a:pt x="447" y="1298"/>
                    </a:lnTo>
                    <a:lnTo>
                      <a:pt x="455" y="1247"/>
                    </a:lnTo>
                    <a:lnTo>
                      <a:pt x="460" y="1222"/>
                    </a:lnTo>
                    <a:lnTo>
                      <a:pt x="464" y="1198"/>
                    </a:lnTo>
                    <a:lnTo>
                      <a:pt x="472" y="1173"/>
                    </a:lnTo>
                    <a:lnTo>
                      <a:pt x="481" y="1147"/>
                    </a:lnTo>
                    <a:lnTo>
                      <a:pt x="489" y="1122"/>
                    </a:lnTo>
                    <a:lnTo>
                      <a:pt x="501" y="1101"/>
                    </a:lnTo>
                    <a:lnTo>
                      <a:pt x="514" y="1077"/>
                    </a:lnTo>
                    <a:lnTo>
                      <a:pt x="530" y="1056"/>
                    </a:lnTo>
                    <a:lnTo>
                      <a:pt x="552" y="1038"/>
                    </a:lnTo>
                    <a:lnTo>
                      <a:pt x="573" y="1022"/>
                    </a:lnTo>
                    <a:lnTo>
                      <a:pt x="585" y="1018"/>
                    </a:lnTo>
                    <a:lnTo>
                      <a:pt x="597" y="1014"/>
                    </a:lnTo>
                    <a:lnTo>
                      <a:pt x="614" y="1009"/>
                    </a:lnTo>
                    <a:lnTo>
                      <a:pt x="630" y="1009"/>
                    </a:lnTo>
                    <a:lnTo>
                      <a:pt x="643" y="1014"/>
                    </a:lnTo>
                    <a:lnTo>
                      <a:pt x="660" y="1014"/>
                    </a:lnTo>
                    <a:lnTo>
                      <a:pt x="677" y="1018"/>
                    </a:lnTo>
                    <a:lnTo>
                      <a:pt x="693" y="1022"/>
                    </a:lnTo>
                    <a:lnTo>
                      <a:pt x="706" y="1026"/>
                    </a:lnTo>
                    <a:lnTo>
                      <a:pt x="722" y="1034"/>
                    </a:lnTo>
                    <a:lnTo>
                      <a:pt x="814" y="1068"/>
                    </a:lnTo>
                    <a:lnTo>
                      <a:pt x="902" y="1097"/>
                    </a:lnTo>
                    <a:lnTo>
                      <a:pt x="990" y="1122"/>
                    </a:lnTo>
                    <a:lnTo>
                      <a:pt x="1078" y="1135"/>
                    </a:lnTo>
                    <a:lnTo>
                      <a:pt x="1166" y="1147"/>
                    </a:lnTo>
                    <a:lnTo>
                      <a:pt x="1254" y="1151"/>
                    </a:lnTo>
                    <a:lnTo>
                      <a:pt x="1341" y="1147"/>
                    </a:lnTo>
                    <a:lnTo>
                      <a:pt x="1433" y="1139"/>
                    </a:lnTo>
                    <a:lnTo>
                      <a:pt x="1529" y="1122"/>
                    </a:lnTo>
                    <a:lnTo>
                      <a:pt x="1630" y="1097"/>
                    </a:lnTo>
                    <a:lnTo>
                      <a:pt x="1680" y="1085"/>
                    </a:lnTo>
                    <a:lnTo>
                      <a:pt x="1730" y="1068"/>
                    </a:lnTo>
                    <a:lnTo>
                      <a:pt x="1781" y="1047"/>
                    </a:lnTo>
                    <a:lnTo>
                      <a:pt x="1830" y="1026"/>
                    </a:lnTo>
                    <a:lnTo>
                      <a:pt x="1881" y="1005"/>
                    </a:lnTo>
                    <a:lnTo>
                      <a:pt x="1930" y="989"/>
                    </a:lnTo>
                    <a:lnTo>
                      <a:pt x="1981" y="968"/>
                    </a:lnTo>
                    <a:lnTo>
                      <a:pt x="2031" y="947"/>
                    </a:lnTo>
                    <a:lnTo>
                      <a:pt x="2081" y="934"/>
                    </a:lnTo>
                    <a:lnTo>
                      <a:pt x="2131" y="922"/>
                    </a:lnTo>
                    <a:lnTo>
                      <a:pt x="2135" y="918"/>
                    </a:lnTo>
                    <a:close/>
                  </a:path>
                </a:pathLst>
              </a:custGeom>
              <a:solidFill>
                <a:srgbClr val="F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584" name="Freeform 8"/>
              <p:cNvSpPr>
                <a:spLocks/>
              </p:cNvSpPr>
              <p:nvPr/>
            </p:nvSpPr>
            <p:spPr bwMode="auto">
              <a:xfrm>
                <a:off x="1771" y="2059"/>
                <a:ext cx="31" cy="95"/>
              </a:xfrm>
              <a:custGeom>
                <a:avLst/>
                <a:gdLst>
                  <a:gd name="T0" fmla="*/ 79 w 1007"/>
                  <a:gd name="T1" fmla="*/ 922 h 3016"/>
                  <a:gd name="T2" fmla="*/ 175 w 1007"/>
                  <a:gd name="T3" fmla="*/ 1260 h 3016"/>
                  <a:gd name="T4" fmla="*/ 305 w 1007"/>
                  <a:gd name="T5" fmla="*/ 1631 h 3016"/>
                  <a:gd name="T6" fmla="*/ 431 w 1007"/>
                  <a:gd name="T7" fmla="*/ 1982 h 3016"/>
                  <a:gd name="T8" fmla="*/ 523 w 1007"/>
                  <a:gd name="T9" fmla="*/ 2236 h 3016"/>
                  <a:gd name="T10" fmla="*/ 593 w 1007"/>
                  <a:gd name="T11" fmla="*/ 2420 h 3016"/>
                  <a:gd name="T12" fmla="*/ 693 w 1007"/>
                  <a:gd name="T13" fmla="*/ 2633 h 3016"/>
                  <a:gd name="T14" fmla="*/ 793 w 1007"/>
                  <a:gd name="T15" fmla="*/ 2811 h 3016"/>
                  <a:gd name="T16" fmla="*/ 877 w 1007"/>
                  <a:gd name="T17" fmla="*/ 2945 h 3016"/>
                  <a:gd name="T18" fmla="*/ 928 w 1007"/>
                  <a:gd name="T19" fmla="*/ 3016 h 3016"/>
                  <a:gd name="T20" fmla="*/ 1007 w 1007"/>
                  <a:gd name="T21" fmla="*/ 3008 h 3016"/>
                  <a:gd name="T22" fmla="*/ 940 w 1007"/>
                  <a:gd name="T23" fmla="*/ 2903 h 3016"/>
                  <a:gd name="T24" fmla="*/ 877 w 1007"/>
                  <a:gd name="T25" fmla="*/ 2766 h 3016"/>
                  <a:gd name="T26" fmla="*/ 823 w 1007"/>
                  <a:gd name="T27" fmla="*/ 2623 h 3016"/>
                  <a:gd name="T28" fmla="*/ 769 w 1007"/>
                  <a:gd name="T29" fmla="*/ 2478 h 3016"/>
                  <a:gd name="T30" fmla="*/ 727 w 1007"/>
                  <a:gd name="T31" fmla="*/ 2336 h 3016"/>
                  <a:gd name="T32" fmla="*/ 664 w 1007"/>
                  <a:gd name="T33" fmla="*/ 2140 h 3016"/>
                  <a:gd name="T34" fmla="*/ 605 w 1007"/>
                  <a:gd name="T35" fmla="*/ 1949 h 3016"/>
                  <a:gd name="T36" fmla="*/ 547 w 1007"/>
                  <a:gd name="T37" fmla="*/ 1756 h 3016"/>
                  <a:gd name="T38" fmla="*/ 497 w 1007"/>
                  <a:gd name="T39" fmla="*/ 1548 h 3016"/>
                  <a:gd name="T40" fmla="*/ 456 w 1007"/>
                  <a:gd name="T41" fmla="*/ 1310 h 3016"/>
                  <a:gd name="T42" fmla="*/ 435 w 1007"/>
                  <a:gd name="T43" fmla="*/ 1177 h 3016"/>
                  <a:gd name="T44" fmla="*/ 422 w 1007"/>
                  <a:gd name="T45" fmla="*/ 1081 h 3016"/>
                  <a:gd name="T46" fmla="*/ 413 w 1007"/>
                  <a:gd name="T47" fmla="*/ 1001 h 3016"/>
                  <a:gd name="T48" fmla="*/ 401 w 1007"/>
                  <a:gd name="T49" fmla="*/ 905 h 3016"/>
                  <a:gd name="T50" fmla="*/ 388 w 1007"/>
                  <a:gd name="T51" fmla="*/ 776 h 3016"/>
                  <a:gd name="T52" fmla="*/ 351 w 1007"/>
                  <a:gd name="T53" fmla="*/ 701 h 3016"/>
                  <a:gd name="T54" fmla="*/ 259 w 1007"/>
                  <a:gd name="T55" fmla="*/ 509 h 3016"/>
                  <a:gd name="T56" fmla="*/ 147 w 1007"/>
                  <a:gd name="T57" fmla="*/ 280 h 3016"/>
                  <a:gd name="T58" fmla="*/ 55 w 1007"/>
                  <a:gd name="T59" fmla="*/ 83 h 3016"/>
                  <a:gd name="T60" fmla="*/ 16 w 1007"/>
                  <a:gd name="T61" fmla="*/ 0 h 3016"/>
                  <a:gd name="T62" fmla="*/ 12 w 1007"/>
                  <a:gd name="T63" fmla="*/ 26 h 3016"/>
                  <a:gd name="T64" fmla="*/ 4 w 1007"/>
                  <a:gd name="T65" fmla="*/ 108 h 3016"/>
                  <a:gd name="T66" fmla="*/ 0 w 1007"/>
                  <a:gd name="T67" fmla="*/ 255 h 3016"/>
                  <a:gd name="T68" fmla="*/ 12 w 1007"/>
                  <a:gd name="T69" fmla="*/ 480 h 3016"/>
                  <a:gd name="T70" fmla="*/ 55 w 1007"/>
                  <a:gd name="T71" fmla="*/ 788 h 3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07" h="3016">
                    <a:moveTo>
                      <a:pt x="55" y="788"/>
                    </a:moveTo>
                    <a:lnTo>
                      <a:pt x="79" y="922"/>
                    </a:lnTo>
                    <a:lnTo>
                      <a:pt x="125" y="1081"/>
                    </a:lnTo>
                    <a:lnTo>
                      <a:pt x="175" y="1260"/>
                    </a:lnTo>
                    <a:lnTo>
                      <a:pt x="239" y="1443"/>
                    </a:lnTo>
                    <a:lnTo>
                      <a:pt x="305" y="1631"/>
                    </a:lnTo>
                    <a:lnTo>
                      <a:pt x="368" y="1814"/>
                    </a:lnTo>
                    <a:lnTo>
                      <a:pt x="431" y="1982"/>
                    </a:lnTo>
                    <a:lnTo>
                      <a:pt x="480" y="2123"/>
                    </a:lnTo>
                    <a:lnTo>
                      <a:pt x="523" y="2236"/>
                    </a:lnTo>
                    <a:lnTo>
                      <a:pt x="552" y="2311"/>
                    </a:lnTo>
                    <a:lnTo>
                      <a:pt x="593" y="2420"/>
                    </a:lnTo>
                    <a:lnTo>
                      <a:pt x="644" y="2528"/>
                    </a:lnTo>
                    <a:lnTo>
                      <a:pt x="693" y="2633"/>
                    </a:lnTo>
                    <a:lnTo>
                      <a:pt x="744" y="2724"/>
                    </a:lnTo>
                    <a:lnTo>
                      <a:pt x="793" y="2811"/>
                    </a:lnTo>
                    <a:lnTo>
                      <a:pt x="840" y="2883"/>
                    </a:lnTo>
                    <a:lnTo>
                      <a:pt x="877" y="2945"/>
                    </a:lnTo>
                    <a:lnTo>
                      <a:pt x="907" y="2987"/>
                    </a:lnTo>
                    <a:lnTo>
                      <a:pt x="928" y="3016"/>
                    </a:lnTo>
                    <a:lnTo>
                      <a:pt x="936" y="3008"/>
                    </a:lnTo>
                    <a:lnTo>
                      <a:pt x="1007" y="3008"/>
                    </a:lnTo>
                    <a:lnTo>
                      <a:pt x="973" y="2965"/>
                    </a:lnTo>
                    <a:lnTo>
                      <a:pt x="940" y="2903"/>
                    </a:lnTo>
                    <a:lnTo>
                      <a:pt x="911" y="2836"/>
                    </a:lnTo>
                    <a:lnTo>
                      <a:pt x="877" y="2766"/>
                    </a:lnTo>
                    <a:lnTo>
                      <a:pt x="848" y="2695"/>
                    </a:lnTo>
                    <a:lnTo>
                      <a:pt x="823" y="2623"/>
                    </a:lnTo>
                    <a:lnTo>
                      <a:pt x="793" y="2553"/>
                    </a:lnTo>
                    <a:lnTo>
                      <a:pt x="769" y="2478"/>
                    </a:lnTo>
                    <a:lnTo>
                      <a:pt x="748" y="2407"/>
                    </a:lnTo>
                    <a:lnTo>
                      <a:pt x="727" y="2336"/>
                    </a:lnTo>
                    <a:lnTo>
                      <a:pt x="697" y="2236"/>
                    </a:lnTo>
                    <a:lnTo>
                      <a:pt x="664" y="2140"/>
                    </a:lnTo>
                    <a:lnTo>
                      <a:pt x="635" y="2044"/>
                    </a:lnTo>
                    <a:lnTo>
                      <a:pt x="605" y="1949"/>
                    </a:lnTo>
                    <a:lnTo>
                      <a:pt x="576" y="1853"/>
                    </a:lnTo>
                    <a:lnTo>
                      <a:pt x="547" y="1756"/>
                    </a:lnTo>
                    <a:lnTo>
                      <a:pt x="523" y="1656"/>
                    </a:lnTo>
                    <a:lnTo>
                      <a:pt x="497" y="1548"/>
                    </a:lnTo>
                    <a:lnTo>
                      <a:pt x="472" y="1431"/>
                    </a:lnTo>
                    <a:lnTo>
                      <a:pt x="456" y="1310"/>
                    </a:lnTo>
                    <a:lnTo>
                      <a:pt x="443" y="1235"/>
                    </a:lnTo>
                    <a:lnTo>
                      <a:pt x="435" y="1177"/>
                    </a:lnTo>
                    <a:lnTo>
                      <a:pt x="431" y="1126"/>
                    </a:lnTo>
                    <a:lnTo>
                      <a:pt x="422" y="1081"/>
                    </a:lnTo>
                    <a:lnTo>
                      <a:pt x="417" y="1043"/>
                    </a:lnTo>
                    <a:lnTo>
                      <a:pt x="413" y="1001"/>
                    </a:lnTo>
                    <a:lnTo>
                      <a:pt x="405" y="956"/>
                    </a:lnTo>
                    <a:lnTo>
                      <a:pt x="401" y="905"/>
                    </a:lnTo>
                    <a:lnTo>
                      <a:pt x="397" y="847"/>
                    </a:lnTo>
                    <a:lnTo>
                      <a:pt x="388" y="776"/>
                    </a:lnTo>
                    <a:lnTo>
                      <a:pt x="376" y="759"/>
                    </a:lnTo>
                    <a:lnTo>
                      <a:pt x="351" y="701"/>
                    </a:lnTo>
                    <a:lnTo>
                      <a:pt x="309" y="614"/>
                    </a:lnTo>
                    <a:lnTo>
                      <a:pt x="259" y="509"/>
                    </a:lnTo>
                    <a:lnTo>
                      <a:pt x="204" y="392"/>
                    </a:lnTo>
                    <a:lnTo>
                      <a:pt x="147" y="280"/>
                    </a:lnTo>
                    <a:lnTo>
                      <a:pt x="96" y="171"/>
                    </a:lnTo>
                    <a:lnTo>
                      <a:pt x="55" y="83"/>
                    </a:lnTo>
                    <a:lnTo>
                      <a:pt x="29" y="21"/>
                    </a:lnTo>
                    <a:lnTo>
                      <a:pt x="16" y="0"/>
                    </a:lnTo>
                    <a:lnTo>
                      <a:pt x="16" y="5"/>
                    </a:lnTo>
                    <a:lnTo>
                      <a:pt x="12" y="26"/>
                    </a:lnTo>
                    <a:lnTo>
                      <a:pt x="8" y="59"/>
                    </a:lnTo>
                    <a:lnTo>
                      <a:pt x="4" y="108"/>
                    </a:lnTo>
                    <a:lnTo>
                      <a:pt x="0" y="171"/>
                    </a:lnTo>
                    <a:lnTo>
                      <a:pt x="0" y="255"/>
                    </a:lnTo>
                    <a:lnTo>
                      <a:pt x="4" y="359"/>
                    </a:lnTo>
                    <a:lnTo>
                      <a:pt x="12" y="480"/>
                    </a:lnTo>
                    <a:lnTo>
                      <a:pt x="29" y="626"/>
                    </a:lnTo>
                    <a:lnTo>
                      <a:pt x="55" y="788"/>
                    </a:lnTo>
                    <a:close/>
                  </a:path>
                </a:pathLst>
              </a:custGeom>
              <a:solidFill>
                <a:srgbClr val="F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585" name="Freeform 9"/>
              <p:cNvSpPr>
                <a:spLocks/>
              </p:cNvSpPr>
              <p:nvPr/>
            </p:nvSpPr>
            <p:spPr bwMode="auto">
              <a:xfrm>
                <a:off x="1750" y="2079"/>
                <a:ext cx="24" cy="41"/>
              </a:xfrm>
              <a:custGeom>
                <a:avLst/>
                <a:gdLst>
                  <a:gd name="T0" fmla="*/ 664 w 761"/>
                  <a:gd name="T1" fmla="*/ 408 h 1317"/>
                  <a:gd name="T2" fmla="*/ 648 w 761"/>
                  <a:gd name="T3" fmla="*/ 366 h 1317"/>
                  <a:gd name="T4" fmla="*/ 626 w 761"/>
                  <a:gd name="T5" fmla="*/ 313 h 1317"/>
                  <a:gd name="T6" fmla="*/ 597 w 761"/>
                  <a:gd name="T7" fmla="*/ 250 h 1317"/>
                  <a:gd name="T8" fmla="*/ 564 w 761"/>
                  <a:gd name="T9" fmla="*/ 192 h 1317"/>
                  <a:gd name="T10" fmla="*/ 522 w 761"/>
                  <a:gd name="T11" fmla="*/ 129 h 1317"/>
                  <a:gd name="T12" fmla="*/ 472 w 761"/>
                  <a:gd name="T13" fmla="*/ 79 h 1317"/>
                  <a:gd name="T14" fmla="*/ 413 w 761"/>
                  <a:gd name="T15" fmla="*/ 33 h 1317"/>
                  <a:gd name="T16" fmla="*/ 351 w 761"/>
                  <a:gd name="T17" fmla="*/ 8 h 1317"/>
                  <a:gd name="T18" fmla="*/ 276 w 761"/>
                  <a:gd name="T19" fmla="*/ 0 h 1317"/>
                  <a:gd name="T20" fmla="*/ 192 w 761"/>
                  <a:gd name="T21" fmla="*/ 12 h 1317"/>
                  <a:gd name="T22" fmla="*/ 117 w 761"/>
                  <a:gd name="T23" fmla="*/ 49 h 1317"/>
                  <a:gd name="T24" fmla="*/ 62 w 761"/>
                  <a:gd name="T25" fmla="*/ 104 h 1317"/>
                  <a:gd name="T26" fmla="*/ 25 w 761"/>
                  <a:gd name="T27" fmla="*/ 166 h 1317"/>
                  <a:gd name="T28" fmla="*/ 8 w 761"/>
                  <a:gd name="T29" fmla="*/ 241 h 1317"/>
                  <a:gd name="T30" fmla="*/ 0 w 761"/>
                  <a:gd name="T31" fmla="*/ 321 h 1317"/>
                  <a:gd name="T32" fmla="*/ 4 w 761"/>
                  <a:gd name="T33" fmla="*/ 404 h 1317"/>
                  <a:gd name="T34" fmla="*/ 17 w 761"/>
                  <a:gd name="T35" fmla="*/ 487 h 1317"/>
                  <a:gd name="T36" fmla="*/ 33 w 761"/>
                  <a:gd name="T37" fmla="*/ 571 h 1317"/>
                  <a:gd name="T38" fmla="*/ 50 w 761"/>
                  <a:gd name="T39" fmla="*/ 647 h 1317"/>
                  <a:gd name="T40" fmla="*/ 67 w 761"/>
                  <a:gd name="T41" fmla="*/ 713 h 1317"/>
                  <a:gd name="T42" fmla="*/ 88 w 761"/>
                  <a:gd name="T43" fmla="*/ 784 h 1317"/>
                  <a:gd name="T44" fmla="*/ 113 w 761"/>
                  <a:gd name="T45" fmla="*/ 863 h 1317"/>
                  <a:gd name="T46" fmla="*/ 146 w 761"/>
                  <a:gd name="T47" fmla="*/ 950 h 1317"/>
                  <a:gd name="T48" fmla="*/ 184 w 761"/>
                  <a:gd name="T49" fmla="*/ 1038 h 1317"/>
                  <a:gd name="T50" fmla="*/ 229 w 761"/>
                  <a:gd name="T51" fmla="*/ 1118 h 1317"/>
                  <a:gd name="T52" fmla="*/ 280 w 761"/>
                  <a:gd name="T53" fmla="*/ 1192 h 1317"/>
                  <a:gd name="T54" fmla="*/ 338 w 761"/>
                  <a:gd name="T55" fmla="*/ 1255 h 1317"/>
                  <a:gd name="T56" fmla="*/ 401 w 761"/>
                  <a:gd name="T57" fmla="*/ 1297 h 1317"/>
                  <a:gd name="T58" fmla="*/ 472 w 761"/>
                  <a:gd name="T59" fmla="*/ 1317 h 1317"/>
                  <a:gd name="T60" fmla="*/ 548 w 761"/>
                  <a:gd name="T61" fmla="*/ 1305 h 1317"/>
                  <a:gd name="T62" fmla="*/ 618 w 761"/>
                  <a:gd name="T63" fmla="*/ 1276 h 1317"/>
                  <a:gd name="T64" fmla="*/ 673 w 761"/>
                  <a:gd name="T65" fmla="*/ 1226 h 1317"/>
                  <a:gd name="T66" fmla="*/ 714 w 761"/>
                  <a:gd name="T67" fmla="*/ 1167 h 1317"/>
                  <a:gd name="T68" fmla="*/ 744 w 761"/>
                  <a:gd name="T69" fmla="*/ 1092 h 1317"/>
                  <a:gd name="T70" fmla="*/ 756 w 761"/>
                  <a:gd name="T71" fmla="*/ 1005 h 1317"/>
                  <a:gd name="T72" fmla="*/ 761 w 761"/>
                  <a:gd name="T73" fmla="*/ 905 h 1317"/>
                  <a:gd name="T74" fmla="*/ 752 w 761"/>
                  <a:gd name="T75" fmla="*/ 796 h 1317"/>
                  <a:gd name="T76" fmla="*/ 732 w 761"/>
                  <a:gd name="T77" fmla="*/ 675 h 1317"/>
                  <a:gd name="T78" fmla="*/ 702 w 761"/>
                  <a:gd name="T79" fmla="*/ 546 h 1317"/>
                  <a:gd name="T80" fmla="*/ 664 w 761"/>
                  <a:gd name="T81" fmla="*/ 408 h 1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61" h="1317">
                    <a:moveTo>
                      <a:pt x="664" y="408"/>
                    </a:moveTo>
                    <a:lnTo>
                      <a:pt x="648" y="366"/>
                    </a:lnTo>
                    <a:lnTo>
                      <a:pt x="626" y="313"/>
                    </a:lnTo>
                    <a:lnTo>
                      <a:pt x="597" y="250"/>
                    </a:lnTo>
                    <a:lnTo>
                      <a:pt x="564" y="192"/>
                    </a:lnTo>
                    <a:lnTo>
                      <a:pt x="522" y="129"/>
                    </a:lnTo>
                    <a:lnTo>
                      <a:pt x="472" y="79"/>
                    </a:lnTo>
                    <a:lnTo>
                      <a:pt x="413" y="33"/>
                    </a:lnTo>
                    <a:lnTo>
                      <a:pt x="351" y="8"/>
                    </a:lnTo>
                    <a:lnTo>
                      <a:pt x="276" y="0"/>
                    </a:lnTo>
                    <a:lnTo>
                      <a:pt x="192" y="12"/>
                    </a:lnTo>
                    <a:lnTo>
                      <a:pt x="117" y="49"/>
                    </a:lnTo>
                    <a:lnTo>
                      <a:pt x="62" y="104"/>
                    </a:lnTo>
                    <a:lnTo>
                      <a:pt x="25" y="166"/>
                    </a:lnTo>
                    <a:lnTo>
                      <a:pt x="8" y="241"/>
                    </a:lnTo>
                    <a:lnTo>
                      <a:pt x="0" y="321"/>
                    </a:lnTo>
                    <a:lnTo>
                      <a:pt x="4" y="404"/>
                    </a:lnTo>
                    <a:lnTo>
                      <a:pt x="17" y="487"/>
                    </a:lnTo>
                    <a:lnTo>
                      <a:pt x="33" y="571"/>
                    </a:lnTo>
                    <a:lnTo>
                      <a:pt x="50" y="647"/>
                    </a:lnTo>
                    <a:lnTo>
                      <a:pt x="67" y="713"/>
                    </a:lnTo>
                    <a:lnTo>
                      <a:pt x="88" y="784"/>
                    </a:lnTo>
                    <a:lnTo>
                      <a:pt x="113" y="863"/>
                    </a:lnTo>
                    <a:lnTo>
                      <a:pt x="146" y="950"/>
                    </a:lnTo>
                    <a:lnTo>
                      <a:pt x="184" y="1038"/>
                    </a:lnTo>
                    <a:lnTo>
                      <a:pt x="229" y="1118"/>
                    </a:lnTo>
                    <a:lnTo>
                      <a:pt x="280" y="1192"/>
                    </a:lnTo>
                    <a:lnTo>
                      <a:pt x="338" y="1255"/>
                    </a:lnTo>
                    <a:lnTo>
                      <a:pt x="401" y="1297"/>
                    </a:lnTo>
                    <a:lnTo>
                      <a:pt x="472" y="1317"/>
                    </a:lnTo>
                    <a:lnTo>
                      <a:pt x="548" y="1305"/>
                    </a:lnTo>
                    <a:lnTo>
                      <a:pt x="618" y="1276"/>
                    </a:lnTo>
                    <a:lnTo>
                      <a:pt x="673" y="1226"/>
                    </a:lnTo>
                    <a:lnTo>
                      <a:pt x="714" y="1167"/>
                    </a:lnTo>
                    <a:lnTo>
                      <a:pt x="744" y="1092"/>
                    </a:lnTo>
                    <a:lnTo>
                      <a:pt x="756" y="1005"/>
                    </a:lnTo>
                    <a:lnTo>
                      <a:pt x="761" y="905"/>
                    </a:lnTo>
                    <a:lnTo>
                      <a:pt x="752" y="796"/>
                    </a:lnTo>
                    <a:lnTo>
                      <a:pt x="732" y="675"/>
                    </a:lnTo>
                    <a:lnTo>
                      <a:pt x="702" y="546"/>
                    </a:lnTo>
                    <a:lnTo>
                      <a:pt x="664" y="408"/>
                    </a:lnTo>
                    <a:close/>
                  </a:path>
                </a:pathLst>
              </a:custGeom>
              <a:solidFill>
                <a:srgbClr val="FFE5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586" name="Freeform 10"/>
              <p:cNvSpPr>
                <a:spLocks/>
              </p:cNvSpPr>
              <p:nvPr/>
            </p:nvSpPr>
            <p:spPr bwMode="auto">
              <a:xfrm>
                <a:off x="1750" y="2079"/>
                <a:ext cx="24" cy="41"/>
              </a:xfrm>
              <a:custGeom>
                <a:avLst/>
                <a:gdLst>
                  <a:gd name="T0" fmla="*/ 664 w 761"/>
                  <a:gd name="T1" fmla="*/ 408 h 1317"/>
                  <a:gd name="T2" fmla="*/ 648 w 761"/>
                  <a:gd name="T3" fmla="*/ 366 h 1317"/>
                  <a:gd name="T4" fmla="*/ 626 w 761"/>
                  <a:gd name="T5" fmla="*/ 313 h 1317"/>
                  <a:gd name="T6" fmla="*/ 597 w 761"/>
                  <a:gd name="T7" fmla="*/ 250 h 1317"/>
                  <a:gd name="T8" fmla="*/ 564 w 761"/>
                  <a:gd name="T9" fmla="*/ 192 h 1317"/>
                  <a:gd name="T10" fmla="*/ 522 w 761"/>
                  <a:gd name="T11" fmla="*/ 129 h 1317"/>
                  <a:gd name="T12" fmla="*/ 472 w 761"/>
                  <a:gd name="T13" fmla="*/ 79 h 1317"/>
                  <a:gd name="T14" fmla="*/ 413 w 761"/>
                  <a:gd name="T15" fmla="*/ 33 h 1317"/>
                  <a:gd name="T16" fmla="*/ 351 w 761"/>
                  <a:gd name="T17" fmla="*/ 8 h 1317"/>
                  <a:gd name="T18" fmla="*/ 276 w 761"/>
                  <a:gd name="T19" fmla="*/ 0 h 1317"/>
                  <a:gd name="T20" fmla="*/ 192 w 761"/>
                  <a:gd name="T21" fmla="*/ 12 h 1317"/>
                  <a:gd name="T22" fmla="*/ 117 w 761"/>
                  <a:gd name="T23" fmla="*/ 49 h 1317"/>
                  <a:gd name="T24" fmla="*/ 62 w 761"/>
                  <a:gd name="T25" fmla="*/ 104 h 1317"/>
                  <a:gd name="T26" fmla="*/ 25 w 761"/>
                  <a:gd name="T27" fmla="*/ 166 h 1317"/>
                  <a:gd name="T28" fmla="*/ 8 w 761"/>
                  <a:gd name="T29" fmla="*/ 241 h 1317"/>
                  <a:gd name="T30" fmla="*/ 0 w 761"/>
                  <a:gd name="T31" fmla="*/ 321 h 1317"/>
                  <a:gd name="T32" fmla="*/ 4 w 761"/>
                  <a:gd name="T33" fmla="*/ 404 h 1317"/>
                  <a:gd name="T34" fmla="*/ 17 w 761"/>
                  <a:gd name="T35" fmla="*/ 487 h 1317"/>
                  <a:gd name="T36" fmla="*/ 33 w 761"/>
                  <a:gd name="T37" fmla="*/ 571 h 1317"/>
                  <a:gd name="T38" fmla="*/ 50 w 761"/>
                  <a:gd name="T39" fmla="*/ 647 h 1317"/>
                  <a:gd name="T40" fmla="*/ 67 w 761"/>
                  <a:gd name="T41" fmla="*/ 713 h 1317"/>
                  <a:gd name="T42" fmla="*/ 88 w 761"/>
                  <a:gd name="T43" fmla="*/ 784 h 1317"/>
                  <a:gd name="T44" fmla="*/ 113 w 761"/>
                  <a:gd name="T45" fmla="*/ 863 h 1317"/>
                  <a:gd name="T46" fmla="*/ 146 w 761"/>
                  <a:gd name="T47" fmla="*/ 950 h 1317"/>
                  <a:gd name="T48" fmla="*/ 184 w 761"/>
                  <a:gd name="T49" fmla="*/ 1038 h 1317"/>
                  <a:gd name="T50" fmla="*/ 229 w 761"/>
                  <a:gd name="T51" fmla="*/ 1118 h 1317"/>
                  <a:gd name="T52" fmla="*/ 280 w 761"/>
                  <a:gd name="T53" fmla="*/ 1192 h 1317"/>
                  <a:gd name="T54" fmla="*/ 338 w 761"/>
                  <a:gd name="T55" fmla="*/ 1255 h 1317"/>
                  <a:gd name="T56" fmla="*/ 401 w 761"/>
                  <a:gd name="T57" fmla="*/ 1297 h 1317"/>
                  <a:gd name="T58" fmla="*/ 472 w 761"/>
                  <a:gd name="T59" fmla="*/ 1317 h 1317"/>
                  <a:gd name="T60" fmla="*/ 548 w 761"/>
                  <a:gd name="T61" fmla="*/ 1305 h 1317"/>
                  <a:gd name="T62" fmla="*/ 618 w 761"/>
                  <a:gd name="T63" fmla="*/ 1276 h 1317"/>
                  <a:gd name="T64" fmla="*/ 673 w 761"/>
                  <a:gd name="T65" fmla="*/ 1226 h 1317"/>
                  <a:gd name="T66" fmla="*/ 714 w 761"/>
                  <a:gd name="T67" fmla="*/ 1167 h 1317"/>
                  <a:gd name="T68" fmla="*/ 744 w 761"/>
                  <a:gd name="T69" fmla="*/ 1092 h 1317"/>
                  <a:gd name="T70" fmla="*/ 756 w 761"/>
                  <a:gd name="T71" fmla="*/ 1005 h 1317"/>
                  <a:gd name="T72" fmla="*/ 761 w 761"/>
                  <a:gd name="T73" fmla="*/ 905 h 1317"/>
                  <a:gd name="T74" fmla="*/ 752 w 761"/>
                  <a:gd name="T75" fmla="*/ 796 h 1317"/>
                  <a:gd name="T76" fmla="*/ 732 w 761"/>
                  <a:gd name="T77" fmla="*/ 675 h 1317"/>
                  <a:gd name="T78" fmla="*/ 702 w 761"/>
                  <a:gd name="T79" fmla="*/ 546 h 1317"/>
                  <a:gd name="T80" fmla="*/ 664 w 761"/>
                  <a:gd name="T81" fmla="*/ 408 h 1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61" h="1317">
                    <a:moveTo>
                      <a:pt x="664" y="408"/>
                    </a:moveTo>
                    <a:lnTo>
                      <a:pt x="648" y="366"/>
                    </a:lnTo>
                    <a:lnTo>
                      <a:pt x="626" y="313"/>
                    </a:lnTo>
                    <a:lnTo>
                      <a:pt x="597" y="250"/>
                    </a:lnTo>
                    <a:lnTo>
                      <a:pt x="564" y="192"/>
                    </a:lnTo>
                    <a:lnTo>
                      <a:pt x="522" y="129"/>
                    </a:lnTo>
                    <a:lnTo>
                      <a:pt x="472" y="79"/>
                    </a:lnTo>
                    <a:lnTo>
                      <a:pt x="413" y="33"/>
                    </a:lnTo>
                    <a:lnTo>
                      <a:pt x="351" y="8"/>
                    </a:lnTo>
                    <a:lnTo>
                      <a:pt x="276" y="0"/>
                    </a:lnTo>
                    <a:lnTo>
                      <a:pt x="192" y="12"/>
                    </a:lnTo>
                    <a:lnTo>
                      <a:pt x="117" y="49"/>
                    </a:lnTo>
                    <a:lnTo>
                      <a:pt x="62" y="104"/>
                    </a:lnTo>
                    <a:lnTo>
                      <a:pt x="25" y="166"/>
                    </a:lnTo>
                    <a:lnTo>
                      <a:pt x="8" y="241"/>
                    </a:lnTo>
                    <a:lnTo>
                      <a:pt x="0" y="321"/>
                    </a:lnTo>
                    <a:lnTo>
                      <a:pt x="4" y="404"/>
                    </a:lnTo>
                    <a:lnTo>
                      <a:pt x="17" y="487"/>
                    </a:lnTo>
                    <a:lnTo>
                      <a:pt x="33" y="571"/>
                    </a:lnTo>
                    <a:lnTo>
                      <a:pt x="50" y="647"/>
                    </a:lnTo>
                    <a:lnTo>
                      <a:pt x="67" y="713"/>
                    </a:lnTo>
                    <a:lnTo>
                      <a:pt x="88" y="784"/>
                    </a:lnTo>
                    <a:lnTo>
                      <a:pt x="113" y="863"/>
                    </a:lnTo>
                    <a:lnTo>
                      <a:pt x="146" y="950"/>
                    </a:lnTo>
                    <a:lnTo>
                      <a:pt x="184" y="1038"/>
                    </a:lnTo>
                    <a:lnTo>
                      <a:pt x="229" y="1118"/>
                    </a:lnTo>
                    <a:lnTo>
                      <a:pt x="280" y="1192"/>
                    </a:lnTo>
                    <a:lnTo>
                      <a:pt x="338" y="1255"/>
                    </a:lnTo>
                    <a:lnTo>
                      <a:pt x="401" y="1297"/>
                    </a:lnTo>
                    <a:lnTo>
                      <a:pt x="472" y="1317"/>
                    </a:lnTo>
                    <a:lnTo>
                      <a:pt x="548" y="1305"/>
                    </a:lnTo>
                    <a:lnTo>
                      <a:pt x="618" y="1276"/>
                    </a:lnTo>
                    <a:lnTo>
                      <a:pt x="673" y="1226"/>
                    </a:lnTo>
                    <a:lnTo>
                      <a:pt x="714" y="1167"/>
                    </a:lnTo>
                    <a:lnTo>
                      <a:pt x="744" y="1092"/>
                    </a:lnTo>
                    <a:lnTo>
                      <a:pt x="756" y="1005"/>
                    </a:lnTo>
                    <a:lnTo>
                      <a:pt x="761" y="905"/>
                    </a:lnTo>
                    <a:lnTo>
                      <a:pt x="752" y="796"/>
                    </a:lnTo>
                    <a:lnTo>
                      <a:pt x="732" y="675"/>
                    </a:lnTo>
                    <a:lnTo>
                      <a:pt x="702" y="546"/>
                    </a:lnTo>
                    <a:lnTo>
                      <a:pt x="664" y="408"/>
                    </a:lnTo>
                  </a:path>
                </a:pathLst>
              </a:custGeom>
              <a:noFill/>
              <a:ln w="0">
                <a:solidFill>
                  <a:srgbClr val="FFE5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587" name="Freeform 11"/>
              <p:cNvSpPr>
                <a:spLocks/>
              </p:cNvSpPr>
              <p:nvPr/>
            </p:nvSpPr>
            <p:spPr bwMode="auto">
              <a:xfrm>
                <a:off x="1754" y="2091"/>
                <a:ext cx="20" cy="29"/>
              </a:xfrm>
              <a:custGeom>
                <a:avLst/>
                <a:gdLst>
                  <a:gd name="T0" fmla="*/ 0 w 619"/>
                  <a:gd name="T1" fmla="*/ 534 h 909"/>
                  <a:gd name="T2" fmla="*/ 25 w 619"/>
                  <a:gd name="T3" fmla="*/ 597 h 909"/>
                  <a:gd name="T4" fmla="*/ 54 w 619"/>
                  <a:gd name="T5" fmla="*/ 655 h 909"/>
                  <a:gd name="T6" fmla="*/ 87 w 619"/>
                  <a:gd name="T7" fmla="*/ 714 h 909"/>
                  <a:gd name="T8" fmla="*/ 126 w 619"/>
                  <a:gd name="T9" fmla="*/ 768 h 909"/>
                  <a:gd name="T10" fmla="*/ 163 w 619"/>
                  <a:gd name="T11" fmla="*/ 818 h 909"/>
                  <a:gd name="T12" fmla="*/ 204 w 619"/>
                  <a:gd name="T13" fmla="*/ 855 h 909"/>
                  <a:gd name="T14" fmla="*/ 251 w 619"/>
                  <a:gd name="T15" fmla="*/ 884 h 909"/>
                  <a:gd name="T16" fmla="*/ 301 w 619"/>
                  <a:gd name="T17" fmla="*/ 905 h 909"/>
                  <a:gd name="T18" fmla="*/ 351 w 619"/>
                  <a:gd name="T19" fmla="*/ 909 h 909"/>
                  <a:gd name="T20" fmla="*/ 406 w 619"/>
                  <a:gd name="T21" fmla="*/ 897 h 909"/>
                  <a:gd name="T22" fmla="*/ 476 w 619"/>
                  <a:gd name="T23" fmla="*/ 868 h 909"/>
                  <a:gd name="T24" fmla="*/ 531 w 619"/>
                  <a:gd name="T25" fmla="*/ 818 h 909"/>
                  <a:gd name="T26" fmla="*/ 572 w 619"/>
                  <a:gd name="T27" fmla="*/ 759 h 909"/>
                  <a:gd name="T28" fmla="*/ 602 w 619"/>
                  <a:gd name="T29" fmla="*/ 684 h 909"/>
                  <a:gd name="T30" fmla="*/ 614 w 619"/>
                  <a:gd name="T31" fmla="*/ 597 h 909"/>
                  <a:gd name="T32" fmla="*/ 619 w 619"/>
                  <a:gd name="T33" fmla="*/ 497 h 909"/>
                  <a:gd name="T34" fmla="*/ 610 w 619"/>
                  <a:gd name="T35" fmla="*/ 388 h 909"/>
                  <a:gd name="T36" fmla="*/ 590 w 619"/>
                  <a:gd name="T37" fmla="*/ 267 h 909"/>
                  <a:gd name="T38" fmla="*/ 560 w 619"/>
                  <a:gd name="T39" fmla="*/ 138 h 909"/>
                  <a:gd name="T40" fmla="*/ 522 w 619"/>
                  <a:gd name="T41" fmla="*/ 0 h 909"/>
                  <a:gd name="T42" fmla="*/ 518 w 619"/>
                  <a:gd name="T43" fmla="*/ 4 h 909"/>
                  <a:gd name="T44" fmla="*/ 535 w 619"/>
                  <a:gd name="T45" fmla="*/ 88 h 909"/>
                  <a:gd name="T46" fmla="*/ 543 w 619"/>
                  <a:gd name="T47" fmla="*/ 159 h 909"/>
                  <a:gd name="T48" fmla="*/ 543 w 619"/>
                  <a:gd name="T49" fmla="*/ 221 h 909"/>
                  <a:gd name="T50" fmla="*/ 539 w 619"/>
                  <a:gd name="T51" fmla="*/ 276 h 909"/>
                  <a:gd name="T52" fmla="*/ 531 w 619"/>
                  <a:gd name="T53" fmla="*/ 321 h 909"/>
                  <a:gd name="T54" fmla="*/ 518 w 619"/>
                  <a:gd name="T55" fmla="*/ 368 h 909"/>
                  <a:gd name="T56" fmla="*/ 506 w 619"/>
                  <a:gd name="T57" fmla="*/ 409 h 909"/>
                  <a:gd name="T58" fmla="*/ 489 w 619"/>
                  <a:gd name="T59" fmla="*/ 446 h 909"/>
                  <a:gd name="T60" fmla="*/ 472 w 619"/>
                  <a:gd name="T61" fmla="*/ 489 h 909"/>
                  <a:gd name="T62" fmla="*/ 455 w 619"/>
                  <a:gd name="T63" fmla="*/ 534 h 909"/>
                  <a:gd name="T64" fmla="*/ 443 w 619"/>
                  <a:gd name="T65" fmla="*/ 563 h 909"/>
                  <a:gd name="T66" fmla="*/ 430 w 619"/>
                  <a:gd name="T67" fmla="*/ 593 h 909"/>
                  <a:gd name="T68" fmla="*/ 414 w 619"/>
                  <a:gd name="T69" fmla="*/ 622 h 909"/>
                  <a:gd name="T70" fmla="*/ 392 w 619"/>
                  <a:gd name="T71" fmla="*/ 643 h 909"/>
                  <a:gd name="T72" fmla="*/ 372 w 619"/>
                  <a:gd name="T73" fmla="*/ 659 h 909"/>
                  <a:gd name="T74" fmla="*/ 351 w 619"/>
                  <a:gd name="T75" fmla="*/ 676 h 909"/>
                  <a:gd name="T76" fmla="*/ 326 w 619"/>
                  <a:gd name="T77" fmla="*/ 684 h 909"/>
                  <a:gd name="T78" fmla="*/ 301 w 619"/>
                  <a:gd name="T79" fmla="*/ 693 h 909"/>
                  <a:gd name="T80" fmla="*/ 271 w 619"/>
                  <a:gd name="T81" fmla="*/ 693 h 909"/>
                  <a:gd name="T82" fmla="*/ 242 w 619"/>
                  <a:gd name="T83" fmla="*/ 693 h 909"/>
                  <a:gd name="T84" fmla="*/ 213 w 619"/>
                  <a:gd name="T85" fmla="*/ 684 h 909"/>
                  <a:gd name="T86" fmla="*/ 188 w 619"/>
                  <a:gd name="T87" fmla="*/ 676 h 909"/>
                  <a:gd name="T88" fmla="*/ 159 w 619"/>
                  <a:gd name="T89" fmla="*/ 663 h 909"/>
                  <a:gd name="T90" fmla="*/ 138 w 619"/>
                  <a:gd name="T91" fmla="*/ 647 h 909"/>
                  <a:gd name="T92" fmla="*/ 113 w 619"/>
                  <a:gd name="T93" fmla="*/ 634 h 909"/>
                  <a:gd name="T94" fmla="*/ 92 w 619"/>
                  <a:gd name="T95" fmla="*/ 614 h 909"/>
                  <a:gd name="T96" fmla="*/ 71 w 619"/>
                  <a:gd name="T97" fmla="*/ 597 h 909"/>
                  <a:gd name="T98" fmla="*/ 50 w 619"/>
                  <a:gd name="T99" fmla="*/ 575 h 909"/>
                  <a:gd name="T100" fmla="*/ 30 w 619"/>
                  <a:gd name="T101" fmla="*/ 555 h 909"/>
                  <a:gd name="T102" fmla="*/ 8 w 619"/>
                  <a:gd name="T103" fmla="*/ 534 h 909"/>
                  <a:gd name="T104" fmla="*/ 0 w 619"/>
                  <a:gd name="T105" fmla="*/ 534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19" h="909">
                    <a:moveTo>
                      <a:pt x="0" y="534"/>
                    </a:moveTo>
                    <a:lnTo>
                      <a:pt x="25" y="597"/>
                    </a:lnTo>
                    <a:lnTo>
                      <a:pt x="54" y="655"/>
                    </a:lnTo>
                    <a:lnTo>
                      <a:pt x="87" y="714"/>
                    </a:lnTo>
                    <a:lnTo>
                      <a:pt x="126" y="768"/>
                    </a:lnTo>
                    <a:lnTo>
                      <a:pt x="163" y="818"/>
                    </a:lnTo>
                    <a:lnTo>
                      <a:pt x="204" y="855"/>
                    </a:lnTo>
                    <a:lnTo>
                      <a:pt x="251" y="884"/>
                    </a:lnTo>
                    <a:lnTo>
                      <a:pt x="301" y="905"/>
                    </a:lnTo>
                    <a:lnTo>
                      <a:pt x="351" y="909"/>
                    </a:lnTo>
                    <a:lnTo>
                      <a:pt x="406" y="897"/>
                    </a:lnTo>
                    <a:lnTo>
                      <a:pt x="476" y="868"/>
                    </a:lnTo>
                    <a:lnTo>
                      <a:pt x="531" y="818"/>
                    </a:lnTo>
                    <a:lnTo>
                      <a:pt x="572" y="759"/>
                    </a:lnTo>
                    <a:lnTo>
                      <a:pt x="602" y="684"/>
                    </a:lnTo>
                    <a:lnTo>
                      <a:pt x="614" y="597"/>
                    </a:lnTo>
                    <a:lnTo>
                      <a:pt x="619" y="497"/>
                    </a:lnTo>
                    <a:lnTo>
                      <a:pt x="610" y="388"/>
                    </a:lnTo>
                    <a:lnTo>
                      <a:pt x="590" y="267"/>
                    </a:lnTo>
                    <a:lnTo>
                      <a:pt x="560" y="138"/>
                    </a:lnTo>
                    <a:lnTo>
                      <a:pt x="522" y="0"/>
                    </a:lnTo>
                    <a:lnTo>
                      <a:pt x="518" y="4"/>
                    </a:lnTo>
                    <a:lnTo>
                      <a:pt x="535" y="88"/>
                    </a:lnTo>
                    <a:lnTo>
                      <a:pt x="543" y="159"/>
                    </a:lnTo>
                    <a:lnTo>
                      <a:pt x="543" y="221"/>
                    </a:lnTo>
                    <a:lnTo>
                      <a:pt x="539" y="276"/>
                    </a:lnTo>
                    <a:lnTo>
                      <a:pt x="531" y="321"/>
                    </a:lnTo>
                    <a:lnTo>
                      <a:pt x="518" y="368"/>
                    </a:lnTo>
                    <a:lnTo>
                      <a:pt x="506" y="409"/>
                    </a:lnTo>
                    <a:lnTo>
                      <a:pt x="489" y="446"/>
                    </a:lnTo>
                    <a:lnTo>
                      <a:pt x="472" y="489"/>
                    </a:lnTo>
                    <a:lnTo>
                      <a:pt x="455" y="534"/>
                    </a:lnTo>
                    <a:lnTo>
                      <a:pt x="443" y="563"/>
                    </a:lnTo>
                    <a:lnTo>
                      <a:pt x="430" y="593"/>
                    </a:lnTo>
                    <a:lnTo>
                      <a:pt x="414" y="622"/>
                    </a:lnTo>
                    <a:lnTo>
                      <a:pt x="392" y="643"/>
                    </a:lnTo>
                    <a:lnTo>
                      <a:pt x="372" y="659"/>
                    </a:lnTo>
                    <a:lnTo>
                      <a:pt x="351" y="676"/>
                    </a:lnTo>
                    <a:lnTo>
                      <a:pt x="326" y="684"/>
                    </a:lnTo>
                    <a:lnTo>
                      <a:pt x="301" y="693"/>
                    </a:lnTo>
                    <a:lnTo>
                      <a:pt x="271" y="693"/>
                    </a:lnTo>
                    <a:lnTo>
                      <a:pt x="242" y="693"/>
                    </a:lnTo>
                    <a:lnTo>
                      <a:pt x="213" y="684"/>
                    </a:lnTo>
                    <a:lnTo>
                      <a:pt x="188" y="676"/>
                    </a:lnTo>
                    <a:lnTo>
                      <a:pt x="159" y="663"/>
                    </a:lnTo>
                    <a:lnTo>
                      <a:pt x="138" y="647"/>
                    </a:lnTo>
                    <a:lnTo>
                      <a:pt x="113" y="634"/>
                    </a:lnTo>
                    <a:lnTo>
                      <a:pt x="92" y="614"/>
                    </a:lnTo>
                    <a:lnTo>
                      <a:pt x="71" y="597"/>
                    </a:lnTo>
                    <a:lnTo>
                      <a:pt x="50" y="575"/>
                    </a:lnTo>
                    <a:lnTo>
                      <a:pt x="30" y="555"/>
                    </a:lnTo>
                    <a:lnTo>
                      <a:pt x="8" y="534"/>
                    </a:lnTo>
                    <a:lnTo>
                      <a:pt x="0" y="534"/>
                    </a:lnTo>
                    <a:close/>
                  </a:path>
                </a:pathLst>
              </a:custGeom>
              <a:solidFill>
                <a:srgbClr val="F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588" name="Freeform 12"/>
              <p:cNvSpPr>
                <a:spLocks/>
              </p:cNvSpPr>
              <p:nvPr/>
            </p:nvSpPr>
            <p:spPr bwMode="auto">
              <a:xfrm>
                <a:off x="1753" y="2083"/>
                <a:ext cx="21" cy="37"/>
              </a:xfrm>
              <a:custGeom>
                <a:avLst/>
                <a:gdLst>
                  <a:gd name="T0" fmla="*/ 0 w 661"/>
                  <a:gd name="T1" fmla="*/ 692 h 1188"/>
                  <a:gd name="T2" fmla="*/ 21 w 661"/>
                  <a:gd name="T3" fmla="*/ 763 h 1188"/>
                  <a:gd name="T4" fmla="*/ 50 w 661"/>
                  <a:gd name="T5" fmla="*/ 838 h 1188"/>
                  <a:gd name="T6" fmla="*/ 84 w 661"/>
                  <a:gd name="T7" fmla="*/ 913 h 1188"/>
                  <a:gd name="T8" fmla="*/ 125 w 661"/>
                  <a:gd name="T9" fmla="*/ 985 h 1188"/>
                  <a:gd name="T10" fmla="*/ 168 w 661"/>
                  <a:gd name="T11" fmla="*/ 1047 h 1188"/>
                  <a:gd name="T12" fmla="*/ 213 w 661"/>
                  <a:gd name="T13" fmla="*/ 1106 h 1188"/>
                  <a:gd name="T14" fmla="*/ 268 w 661"/>
                  <a:gd name="T15" fmla="*/ 1147 h 1188"/>
                  <a:gd name="T16" fmla="*/ 322 w 661"/>
                  <a:gd name="T17" fmla="*/ 1176 h 1188"/>
                  <a:gd name="T18" fmla="*/ 385 w 661"/>
                  <a:gd name="T19" fmla="*/ 1188 h 1188"/>
                  <a:gd name="T20" fmla="*/ 448 w 661"/>
                  <a:gd name="T21" fmla="*/ 1176 h 1188"/>
                  <a:gd name="T22" fmla="*/ 518 w 661"/>
                  <a:gd name="T23" fmla="*/ 1147 h 1188"/>
                  <a:gd name="T24" fmla="*/ 573 w 661"/>
                  <a:gd name="T25" fmla="*/ 1097 h 1188"/>
                  <a:gd name="T26" fmla="*/ 614 w 661"/>
                  <a:gd name="T27" fmla="*/ 1038 h 1188"/>
                  <a:gd name="T28" fmla="*/ 644 w 661"/>
                  <a:gd name="T29" fmla="*/ 963 h 1188"/>
                  <a:gd name="T30" fmla="*/ 656 w 661"/>
                  <a:gd name="T31" fmla="*/ 876 h 1188"/>
                  <a:gd name="T32" fmla="*/ 661 w 661"/>
                  <a:gd name="T33" fmla="*/ 776 h 1188"/>
                  <a:gd name="T34" fmla="*/ 652 w 661"/>
                  <a:gd name="T35" fmla="*/ 667 h 1188"/>
                  <a:gd name="T36" fmla="*/ 632 w 661"/>
                  <a:gd name="T37" fmla="*/ 546 h 1188"/>
                  <a:gd name="T38" fmla="*/ 602 w 661"/>
                  <a:gd name="T39" fmla="*/ 417 h 1188"/>
                  <a:gd name="T40" fmla="*/ 564 w 661"/>
                  <a:gd name="T41" fmla="*/ 279 h 1188"/>
                  <a:gd name="T42" fmla="*/ 556 w 661"/>
                  <a:gd name="T43" fmla="*/ 262 h 1188"/>
                  <a:gd name="T44" fmla="*/ 548 w 661"/>
                  <a:gd name="T45" fmla="*/ 237 h 1188"/>
                  <a:gd name="T46" fmla="*/ 540 w 661"/>
                  <a:gd name="T47" fmla="*/ 213 h 1188"/>
                  <a:gd name="T48" fmla="*/ 526 w 661"/>
                  <a:gd name="T49" fmla="*/ 184 h 1188"/>
                  <a:gd name="T50" fmla="*/ 514 w 661"/>
                  <a:gd name="T51" fmla="*/ 154 h 1188"/>
                  <a:gd name="T52" fmla="*/ 497 w 661"/>
                  <a:gd name="T53" fmla="*/ 121 h 1188"/>
                  <a:gd name="T54" fmla="*/ 481 w 661"/>
                  <a:gd name="T55" fmla="*/ 92 h 1188"/>
                  <a:gd name="T56" fmla="*/ 464 w 661"/>
                  <a:gd name="T57" fmla="*/ 63 h 1188"/>
                  <a:gd name="T58" fmla="*/ 444 w 661"/>
                  <a:gd name="T59" fmla="*/ 29 h 1188"/>
                  <a:gd name="T60" fmla="*/ 422 w 661"/>
                  <a:gd name="T61" fmla="*/ 0 h 1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61" h="1188">
                    <a:moveTo>
                      <a:pt x="0" y="692"/>
                    </a:moveTo>
                    <a:lnTo>
                      <a:pt x="21" y="763"/>
                    </a:lnTo>
                    <a:lnTo>
                      <a:pt x="50" y="838"/>
                    </a:lnTo>
                    <a:lnTo>
                      <a:pt x="84" y="913"/>
                    </a:lnTo>
                    <a:lnTo>
                      <a:pt x="125" y="985"/>
                    </a:lnTo>
                    <a:lnTo>
                      <a:pt x="168" y="1047"/>
                    </a:lnTo>
                    <a:lnTo>
                      <a:pt x="213" y="1106"/>
                    </a:lnTo>
                    <a:lnTo>
                      <a:pt x="268" y="1147"/>
                    </a:lnTo>
                    <a:lnTo>
                      <a:pt x="322" y="1176"/>
                    </a:lnTo>
                    <a:lnTo>
                      <a:pt x="385" y="1188"/>
                    </a:lnTo>
                    <a:lnTo>
                      <a:pt x="448" y="1176"/>
                    </a:lnTo>
                    <a:lnTo>
                      <a:pt x="518" y="1147"/>
                    </a:lnTo>
                    <a:lnTo>
                      <a:pt x="573" y="1097"/>
                    </a:lnTo>
                    <a:lnTo>
                      <a:pt x="614" y="1038"/>
                    </a:lnTo>
                    <a:lnTo>
                      <a:pt x="644" y="963"/>
                    </a:lnTo>
                    <a:lnTo>
                      <a:pt x="656" y="876"/>
                    </a:lnTo>
                    <a:lnTo>
                      <a:pt x="661" y="776"/>
                    </a:lnTo>
                    <a:lnTo>
                      <a:pt x="652" y="667"/>
                    </a:lnTo>
                    <a:lnTo>
                      <a:pt x="632" y="546"/>
                    </a:lnTo>
                    <a:lnTo>
                      <a:pt x="602" y="417"/>
                    </a:lnTo>
                    <a:lnTo>
                      <a:pt x="564" y="279"/>
                    </a:lnTo>
                    <a:lnTo>
                      <a:pt x="556" y="262"/>
                    </a:lnTo>
                    <a:lnTo>
                      <a:pt x="548" y="237"/>
                    </a:lnTo>
                    <a:lnTo>
                      <a:pt x="540" y="213"/>
                    </a:lnTo>
                    <a:lnTo>
                      <a:pt x="526" y="184"/>
                    </a:lnTo>
                    <a:lnTo>
                      <a:pt x="514" y="154"/>
                    </a:lnTo>
                    <a:lnTo>
                      <a:pt x="497" y="121"/>
                    </a:lnTo>
                    <a:lnTo>
                      <a:pt x="481" y="92"/>
                    </a:lnTo>
                    <a:lnTo>
                      <a:pt x="464" y="63"/>
                    </a:lnTo>
                    <a:lnTo>
                      <a:pt x="444" y="29"/>
                    </a:lnTo>
                    <a:lnTo>
                      <a:pt x="422"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589" name="Freeform 13"/>
              <p:cNvSpPr>
                <a:spLocks/>
              </p:cNvSpPr>
              <p:nvPr/>
            </p:nvSpPr>
            <p:spPr bwMode="auto">
              <a:xfrm>
                <a:off x="1711" y="2027"/>
                <a:ext cx="52" cy="126"/>
              </a:xfrm>
              <a:custGeom>
                <a:avLst/>
                <a:gdLst>
                  <a:gd name="T0" fmla="*/ 1646 w 1646"/>
                  <a:gd name="T1" fmla="*/ 4055 h 4055"/>
                  <a:gd name="T2" fmla="*/ 1626 w 1646"/>
                  <a:gd name="T3" fmla="*/ 4030 h 4055"/>
                  <a:gd name="T4" fmla="*/ 1571 w 1646"/>
                  <a:gd name="T5" fmla="*/ 3905 h 4055"/>
                  <a:gd name="T6" fmla="*/ 1487 w 1646"/>
                  <a:gd name="T7" fmla="*/ 3717 h 4055"/>
                  <a:gd name="T8" fmla="*/ 1387 w 1646"/>
                  <a:gd name="T9" fmla="*/ 3479 h 4055"/>
                  <a:gd name="T10" fmla="*/ 1282 w 1646"/>
                  <a:gd name="T11" fmla="*/ 3207 h 4055"/>
                  <a:gd name="T12" fmla="*/ 1174 w 1646"/>
                  <a:gd name="T13" fmla="*/ 2924 h 4055"/>
                  <a:gd name="T14" fmla="*/ 1078 w 1646"/>
                  <a:gd name="T15" fmla="*/ 2636 h 4055"/>
                  <a:gd name="T16" fmla="*/ 998 w 1646"/>
                  <a:gd name="T17" fmla="*/ 2365 h 4055"/>
                  <a:gd name="T18" fmla="*/ 945 w 1646"/>
                  <a:gd name="T19" fmla="*/ 2123 h 4055"/>
                  <a:gd name="T20" fmla="*/ 932 w 1646"/>
                  <a:gd name="T21" fmla="*/ 1931 h 4055"/>
                  <a:gd name="T22" fmla="*/ 919 w 1646"/>
                  <a:gd name="T23" fmla="*/ 1931 h 4055"/>
                  <a:gd name="T24" fmla="*/ 894 w 1646"/>
                  <a:gd name="T25" fmla="*/ 1935 h 4055"/>
                  <a:gd name="T26" fmla="*/ 848 w 1646"/>
                  <a:gd name="T27" fmla="*/ 1931 h 4055"/>
                  <a:gd name="T28" fmla="*/ 785 w 1646"/>
                  <a:gd name="T29" fmla="*/ 1919 h 4055"/>
                  <a:gd name="T30" fmla="*/ 714 w 1646"/>
                  <a:gd name="T31" fmla="*/ 1882 h 4055"/>
                  <a:gd name="T32" fmla="*/ 630 w 1646"/>
                  <a:gd name="T33" fmla="*/ 1814 h 4055"/>
                  <a:gd name="T34" fmla="*/ 539 w 1646"/>
                  <a:gd name="T35" fmla="*/ 1718 h 4055"/>
                  <a:gd name="T36" fmla="*/ 442 w 1646"/>
                  <a:gd name="T37" fmla="*/ 1577 h 4055"/>
                  <a:gd name="T38" fmla="*/ 342 w 1646"/>
                  <a:gd name="T39" fmla="*/ 1385 h 4055"/>
                  <a:gd name="T40" fmla="*/ 238 w 1646"/>
                  <a:gd name="T41" fmla="*/ 1139 h 4055"/>
                  <a:gd name="T42" fmla="*/ 150 w 1646"/>
                  <a:gd name="T43" fmla="*/ 901 h 4055"/>
                  <a:gd name="T44" fmla="*/ 88 w 1646"/>
                  <a:gd name="T45" fmla="*/ 705 h 4055"/>
                  <a:gd name="T46" fmla="*/ 46 w 1646"/>
                  <a:gd name="T47" fmla="*/ 542 h 4055"/>
                  <a:gd name="T48" fmla="*/ 17 w 1646"/>
                  <a:gd name="T49" fmla="*/ 413 h 4055"/>
                  <a:gd name="T50" fmla="*/ 4 w 1646"/>
                  <a:gd name="T51" fmla="*/ 309 h 4055"/>
                  <a:gd name="T52" fmla="*/ 0 w 1646"/>
                  <a:gd name="T53" fmla="*/ 229 h 4055"/>
                  <a:gd name="T54" fmla="*/ 0 w 1646"/>
                  <a:gd name="T55" fmla="*/ 159 h 4055"/>
                  <a:gd name="T56" fmla="*/ 8 w 1646"/>
                  <a:gd name="T57" fmla="*/ 104 h 4055"/>
                  <a:gd name="T58" fmla="*/ 13 w 1646"/>
                  <a:gd name="T59" fmla="*/ 55 h 4055"/>
                  <a:gd name="T60" fmla="*/ 21 w 1646"/>
                  <a:gd name="T61" fmla="*/ 0 h 4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46" h="4055">
                    <a:moveTo>
                      <a:pt x="1646" y="4055"/>
                    </a:moveTo>
                    <a:lnTo>
                      <a:pt x="1626" y="4030"/>
                    </a:lnTo>
                    <a:lnTo>
                      <a:pt x="1571" y="3905"/>
                    </a:lnTo>
                    <a:lnTo>
                      <a:pt x="1487" y="3717"/>
                    </a:lnTo>
                    <a:lnTo>
                      <a:pt x="1387" y="3479"/>
                    </a:lnTo>
                    <a:lnTo>
                      <a:pt x="1282" y="3207"/>
                    </a:lnTo>
                    <a:lnTo>
                      <a:pt x="1174" y="2924"/>
                    </a:lnTo>
                    <a:lnTo>
                      <a:pt x="1078" y="2636"/>
                    </a:lnTo>
                    <a:lnTo>
                      <a:pt x="998" y="2365"/>
                    </a:lnTo>
                    <a:lnTo>
                      <a:pt x="945" y="2123"/>
                    </a:lnTo>
                    <a:lnTo>
                      <a:pt x="932" y="1931"/>
                    </a:lnTo>
                    <a:lnTo>
                      <a:pt x="919" y="1931"/>
                    </a:lnTo>
                    <a:lnTo>
                      <a:pt x="894" y="1935"/>
                    </a:lnTo>
                    <a:lnTo>
                      <a:pt x="848" y="1931"/>
                    </a:lnTo>
                    <a:lnTo>
                      <a:pt x="785" y="1919"/>
                    </a:lnTo>
                    <a:lnTo>
                      <a:pt x="714" y="1882"/>
                    </a:lnTo>
                    <a:lnTo>
                      <a:pt x="630" y="1814"/>
                    </a:lnTo>
                    <a:lnTo>
                      <a:pt x="539" y="1718"/>
                    </a:lnTo>
                    <a:lnTo>
                      <a:pt x="442" y="1577"/>
                    </a:lnTo>
                    <a:lnTo>
                      <a:pt x="342" y="1385"/>
                    </a:lnTo>
                    <a:lnTo>
                      <a:pt x="238" y="1139"/>
                    </a:lnTo>
                    <a:lnTo>
                      <a:pt x="150" y="901"/>
                    </a:lnTo>
                    <a:lnTo>
                      <a:pt x="88" y="705"/>
                    </a:lnTo>
                    <a:lnTo>
                      <a:pt x="46" y="542"/>
                    </a:lnTo>
                    <a:lnTo>
                      <a:pt x="17" y="413"/>
                    </a:lnTo>
                    <a:lnTo>
                      <a:pt x="4" y="309"/>
                    </a:lnTo>
                    <a:lnTo>
                      <a:pt x="0" y="229"/>
                    </a:lnTo>
                    <a:lnTo>
                      <a:pt x="0" y="159"/>
                    </a:lnTo>
                    <a:lnTo>
                      <a:pt x="8" y="104"/>
                    </a:lnTo>
                    <a:lnTo>
                      <a:pt x="13" y="55"/>
                    </a:lnTo>
                    <a:lnTo>
                      <a:pt x="21"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590" name="Freeform 14"/>
              <p:cNvSpPr>
                <a:spLocks/>
              </p:cNvSpPr>
              <p:nvPr/>
            </p:nvSpPr>
            <p:spPr bwMode="auto">
              <a:xfrm>
                <a:off x="1782" y="2076"/>
                <a:ext cx="20" cy="77"/>
              </a:xfrm>
              <a:custGeom>
                <a:avLst/>
                <a:gdLst>
                  <a:gd name="T0" fmla="*/ 8 w 643"/>
                  <a:gd name="T1" fmla="*/ 0 h 2478"/>
                  <a:gd name="T2" fmla="*/ 8 w 643"/>
                  <a:gd name="T3" fmla="*/ 4 h 2478"/>
                  <a:gd name="T4" fmla="*/ 4 w 643"/>
                  <a:gd name="T5" fmla="*/ 4 h 2478"/>
                  <a:gd name="T6" fmla="*/ 4 w 643"/>
                  <a:gd name="T7" fmla="*/ 8 h 2478"/>
                  <a:gd name="T8" fmla="*/ 0 w 643"/>
                  <a:gd name="T9" fmla="*/ 8 h 2478"/>
                  <a:gd name="T10" fmla="*/ 0 w 643"/>
                  <a:gd name="T11" fmla="*/ 4 h 2478"/>
                  <a:gd name="T12" fmla="*/ 0 w 643"/>
                  <a:gd name="T13" fmla="*/ 0 h 2478"/>
                  <a:gd name="T14" fmla="*/ 4 w 643"/>
                  <a:gd name="T15" fmla="*/ 79 h 2478"/>
                  <a:gd name="T16" fmla="*/ 12 w 643"/>
                  <a:gd name="T17" fmla="*/ 158 h 2478"/>
                  <a:gd name="T18" fmla="*/ 20 w 643"/>
                  <a:gd name="T19" fmla="*/ 233 h 2478"/>
                  <a:gd name="T20" fmla="*/ 33 w 643"/>
                  <a:gd name="T21" fmla="*/ 313 h 2478"/>
                  <a:gd name="T22" fmla="*/ 41 w 643"/>
                  <a:gd name="T23" fmla="*/ 388 h 2478"/>
                  <a:gd name="T24" fmla="*/ 49 w 643"/>
                  <a:gd name="T25" fmla="*/ 467 h 2478"/>
                  <a:gd name="T26" fmla="*/ 58 w 643"/>
                  <a:gd name="T27" fmla="*/ 542 h 2478"/>
                  <a:gd name="T28" fmla="*/ 71 w 643"/>
                  <a:gd name="T29" fmla="*/ 622 h 2478"/>
                  <a:gd name="T30" fmla="*/ 79 w 643"/>
                  <a:gd name="T31" fmla="*/ 700 h 2478"/>
                  <a:gd name="T32" fmla="*/ 92 w 643"/>
                  <a:gd name="T33" fmla="*/ 780 h 2478"/>
                  <a:gd name="T34" fmla="*/ 108 w 643"/>
                  <a:gd name="T35" fmla="*/ 901 h 2478"/>
                  <a:gd name="T36" fmla="*/ 133 w 643"/>
                  <a:gd name="T37" fmla="*/ 1018 h 2478"/>
                  <a:gd name="T38" fmla="*/ 159 w 643"/>
                  <a:gd name="T39" fmla="*/ 1126 h 2478"/>
                  <a:gd name="T40" fmla="*/ 183 w 643"/>
                  <a:gd name="T41" fmla="*/ 1226 h 2478"/>
                  <a:gd name="T42" fmla="*/ 212 w 643"/>
                  <a:gd name="T43" fmla="*/ 1323 h 2478"/>
                  <a:gd name="T44" fmla="*/ 241 w 643"/>
                  <a:gd name="T45" fmla="*/ 1419 h 2478"/>
                  <a:gd name="T46" fmla="*/ 271 w 643"/>
                  <a:gd name="T47" fmla="*/ 1514 h 2478"/>
                  <a:gd name="T48" fmla="*/ 300 w 643"/>
                  <a:gd name="T49" fmla="*/ 1610 h 2478"/>
                  <a:gd name="T50" fmla="*/ 333 w 643"/>
                  <a:gd name="T51" fmla="*/ 1706 h 2478"/>
                  <a:gd name="T52" fmla="*/ 363 w 643"/>
                  <a:gd name="T53" fmla="*/ 1806 h 2478"/>
                  <a:gd name="T54" fmla="*/ 380 w 643"/>
                  <a:gd name="T55" fmla="*/ 1873 h 2478"/>
                  <a:gd name="T56" fmla="*/ 400 w 643"/>
                  <a:gd name="T57" fmla="*/ 1939 h 2478"/>
                  <a:gd name="T58" fmla="*/ 425 w 643"/>
                  <a:gd name="T59" fmla="*/ 2007 h 2478"/>
                  <a:gd name="T60" fmla="*/ 451 w 643"/>
                  <a:gd name="T61" fmla="*/ 2077 h 2478"/>
                  <a:gd name="T62" fmla="*/ 480 w 643"/>
                  <a:gd name="T63" fmla="*/ 2148 h 2478"/>
                  <a:gd name="T64" fmla="*/ 505 w 643"/>
                  <a:gd name="T65" fmla="*/ 2215 h 2478"/>
                  <a:gd name="T66" fmla="*/ 539 w 643"/>
                  <a:gd name="T67" fmla="*/ 2286 h 2478"/>
                  <a:gd name="T68" fmla="*/ 572 w 643"/>
                  <a:gd name="T69" fmla="*/ 2357 h 2478"/>
                  <a:gd name="T70" fmla="*/ 605 w 643"/>
                  <a:gd name="T71" fmla="*/ 2427 h 2478"/>
                  <a:gd name="T72" fmla="*/ 643 w 643"/>
                  <a:gd name="T73" fmla="*/ 2478 h 2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3" h="2478">
                    <a:moveTo>
                      <a:pt x="8" y="0"/>
                    </a:moveTo>
                    <a:lnTo>
                      <a:pt x="8" y="4"/>
                    </a:lnTo>
                    <a:lnTo>
                      <a:pt x="4" y="4"/>
                    </a:lnTo>
                    <a:lnTo>
                      <a:pt x="4" y="8"/>
                    </a:lnTo>
                    <a:lnTo>
                      <a:pt x="0" y="8"/>
                    </a:lnTo>
                    <a:lnTo>
                      <a:pt x="0" y="4"/>
                    </a:lnTo>
                    <a:lnTo>
                      <a:pt x="0" y="0"/>
                    </a:lnTo>
                    <a:lnTo>
                      <a:pt x="4" y="79"/>
                    </a:lnTo>
                    <a:lnTo>
                      <a:pt x="12" y="158"/>
                    </a:lnTo>
                    <a:lnTo>
                      <a:pt x="20" y="233"/>
                    </a:lnTo>
                    <a:lnTo>
                      <a:pt x="33" y="313"/>
                    </a:lnTo>
                    <a:lnTo>
                      <a:pt x="41" y="388"/>
                    </a:lnTo>
                    <a:lnTo>
                      <a:pt x="49" y="467"/>
                    </a:lnTo>
                    <a:lnTo>
                      <a:pt x="58" y="542"/>
                    </a:lnTo>
                    <a:lnTo>
                      <a:pt x="71" y="622"/>
                    </a:lnTo>
                    <a:lnTo>
                      <a:pt x="79" y="700"/>
                    </a:lnTo>
                    <a:lnTo>
                      <a:pt x="92" y="780"/>
                    </a:lnTo>
                    <a:lnTo>
                      <a:pt x="108" y="901"/>
                    </a:lnTo>
                    <a:lnTo>
                      <a:pt x="133" y="1018"/>
                    </a:lnTo>
                    <a:lnTo>
                      <a:pt x="159" y="1126"/>
                    </a:lnTo>
                    <a:lnTo>
                      <a:pt x="183" y="1226"/>
                    </a:lnTo>
                    <a:lnTo>
                      <a:pt x="212" y="1323"/>
                    </a:lnTo>
                    <a:lnTo>
                      <a:pt x="241" y="1419"/>
                    </a:lnTo>
                    <a:lnTo>
                      <a:pt x="271" y="1514"/>
                    </a:lnTo>
                    <a:lnTo>
                      <a:pt x="300" y="1610"/>
                    </a:lnTo>
                    <a:lnTo>
                      <a:pt x="333" y="1706"/>
                    </a:lnTo>
                    <a:lnTo>
                      <a:pt x="363" y="1806"/>
                    </a:lnTo>
                    <a:lnTo>
                      <a:pt x="380" y="1873"/>
                    </a:lnTo>
                    <a:lnTo>
                      <a:pt x="400" y="1939"/>
                    </a:lnTo>
                    <a:lnTo>
                      <a:pt x="425" y="2007"/>
                    </a:lnTo>
                    <a:lnTo>
                      <a:pt x="451" y="2077"/>
                    </a:lnTo>
                    <a:lnTo>
                      <a:pt x="480" y="2148"/>
                    </a:lnTo>
                    <a:lnTo>
                      <a:pt x="505" y="2215"/>
                    </a:lnTo>
                    <a:lnTo>
                      <a:pt x="539" y="2286"/>
                    </a:lnTo>
                    <a:lnTo>
                      <a:pt x="572" y="2357"/>
                    </a:lnTo>
                    <a:lnTo>
                      <a:pt x="605" y="2427"/>
                    </a:lnTo>
                    <a:lnTo>
                      <a:pt x="643" y="2478"/>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591" name="Freeform 15"/>
              <p:cNvSpPr>
                <a:spLocks/>
              </p:cNvSpPr>
              <p:nvPr/>
            </p:nvSpPr>
            <p:spPr bwMode="auto">
              <a:xfrm>
                <a:off x="1740" y="2065"/>
                <a:ext cx="26" cy="22"/>
              </a:xfrm>
              <a:custGeom>
                <a:avLst/>
                <a:gdLst>
                  <a:gd name="T0" fmla="*/ 0 w 835"/>
                  <a:gd name="T1" fmla="*/ 709 h 709"/>
                  <a:gd name="T2" fmla="*/ 8 w 835"/>
                  <a:gd name="T3" fmla="*/ 700 h 709"/>
                  <a:gd name="T4" fmla="*/ 17 w 835"/>
                  <a:gd name="T5" fmla="*/ 696 h 709"/>
                  <a:gd name="T6" fmla="*/ 29 w 835"/>
                  <a:gd name="T7" fmla="*/ 688 h 709"/>
                  <a:gd name="T8" fmla="*/ 37 w 835"/>
                  <a:gd name="T9" fmla="*/ 680 h 709"/>
                  <a:gd name="T10" fmla="*/ 46 w 835"/>
                  <a:gd name="T11" fmla="*/ 671 h 709"/>
                  <a:gd name="T12" fmla="*/ 54 w 835"/>
                  <a:gd name="T13" fmla="*/ 663 h 709"/>
                  <a:gd name="T14" fmla="*/ 62 w 835"/>
                  <a:gd name="T15" fmla="*/ 651 h 709"/>
                  <a:gd name="T16" fmla="*/ 70 w 835"/>
                  <a:gd name="T17" fmla="*/ 643 h 709"/>
                  <a:gd name="T18" fmla="*/ 79 w 835"/>
                  <a:gd name="T19" fmla="*/ 630 h 709"/>
                  <a:gd name="T20" fmla="*/ 83 w 835"/>
                  <a:gd name="T21" fmla="*/ 622 h 709"/>
                  <a:gd name="T22" fmla="*/ 138 w 835"/>
                  <a:gd name="T23" fmla="*/ 534 h 709"/>
                  <a:gd name="T24" fmla="*/ 197 w 835"/>
                  <a:gd name="T25" fmla="*/ 446 h 709"/>
                  <a:gd name="T26" fmla="*/ 254 w 835"/>
                  <a:gd name="T27" fmla="*/ 362 h 709"/>
                  <a:gd name="T28" fmla="*/ 317 w 835"/>
                  <a:gd name="T29" fmla="*/ 288 h 709"/>
                  <a:gd name="T30" fmla="*/ 389 w 835"/>
                  <a:gd name="T31" fmla="*/ 217 h 709"/>
                  <a:gd name="T32" fmla="*/ 463 w 835"/>
                  <a:gd name="T33" fmla="*/ 150 h 709"/>
                  <a:gd name="T34" fmla="*/ 543 w 835"/>
                  <a:gd name="T35" fmla="*/ 96 h 709"/>
                  <a:gd name="T36" fmla="*/ 631 w 835"/>
                  <a:gd name="T37" fmla="*/ 50 h 709"/>
                  <a:gd name="T38" fmla="*/ 731 w 835"/>
                  <a:gd name="T39" fmla="*/ 20 h 709"/>
                  <a:gd name="T40" fmla="*/ 835 w 835"/>
                  <a:gd name="T41" fmla="*/ 0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35" h="709">
                    <a:moveTo>
                      <a:pt x="0" y="709"/>
                    </a:moveTo>
                    <a:lnTo>
                      <a:pt x="8" y="700"/>
                    </a:lnTo>
                    <a:lnTo>
                      <a:pt x="17" y="696"/>
                    </a:lnTo>
                    <a:lnTo>
                      <a:pt x="29" y="688"/>
                    </a:lnTo>
                    <a:lnTo>
                      <a:pt x="37" y="680"/>
                    </a:lnTo>
                    <a:lnTo>
                      <a:pt x="46" y="671"/>
                    </a:lnTo>
                    <a:lnTo>
                      <a:pt x="54" y="663"/>
                    </a:lnTo>
                    <a:lnTo>
                      <a:pt x="62" y="651"/>
                    </a:lnTo>
                    <a:lnTo>
                      <a:pt x="70" y="643"/>
                    </a:lnTo>
                    <a:lnTo>
                      <a:pt x="79" y="630"/>
                    </a:lnTo>
                    <a:lnTo>
                      <a:pt x="83" y="622"/>
                    </a:lnTo>
                    <a:lnTo>
                      <a:pt x="138" y="534"/>
                    </a:lnTo>
                    <a:lnTo>
                      <a:pt x="197" y="446"/>
                    </a:lnTo>
                    <a:lnTo>
                      <a:pt x="254" y="362"/>
                    </a:lnTo>
                    <a:lnTo>
                      <a:pt x="317" y="288"/>
                    </a:lnTo>
                    <a:lnTo>
                      <a:pt x="389" y="217"/>
                    </a:lnTo>
                    <a:lnTo>
                      <a:pt x="463" y="150"/>
                    </a:lnTo>
                    <a:lnTo>
                      <a:pt x="543" y="96"/>
                    </a:lnTo>
                    <a:lnTo>
                      <a:pt x="631" y="50"/>
                    </a:lnTo>
                    <a:lnTo>
                      <a:pt x="731" y="20"/>
                    </a:lnTo>
                    <a:lnTo>
                      <a:pt x="835"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592" name="Freeform 16"/>
              <p:cNvSpPr>
                <a:spLocks/>
              </p:cNvSpPr>
              <p:nvPr/>
            </p:nvSpPr>
            <p:spPr bwMode="auto">
              <a:xfrm>
                <a:off x="1753" y="2083"/>
                <a:ext cx="5" cy="7"/>
              </a:xfrm>
              <a:custGeom>
                <a:avLst/>
                <a:gdLst>
                  <a:gd name="T0" fmla="*/ 146 w 146"/>
                  <a:gd name="T1" fmla="*/ 17 h 217"/>
                  <a:gd name="T2" fmla="*/ 121 w 146"/>
                  <a:gd name="T3" fmla="*/ 21 h 217"/>
                  <a:gd name="T4" fmla="*/ 101 w 146"/>
                  <a:gd name="T5" fmla="*/ 33 h 217"/>
                  <a:gd name="T6" fmla="*/ 84 w 146"/>
                  <a:gd name="T7" fmla="*/ 51 h 217"/>
                  <a:gd name="T8" fmla="*/ 72 w 146"/>
                  <a:gd name="T9" fmla="*/ 67 h 217"/>
                  <a:gd name="T10" fmla="*/ 59 w 146"/>
                  <a:gd name="T11" fmla="*/ 92 h 217"/>
                  <a:gd name="T12" fmla="*/ 50 w 146"/>
                  <a:gd name="T13" fmla="*/ 113 h 217"/>
                  <a:gd name="T14" fmla="*/ 46 w 146"/>
                  <a:gd name="T15" fmla="*/ 142 h 217"/>
                  <a:gd name="T16" fmla="*/ 42 w 146"/>
                  <a:gd name="T17" fmla="*/ 167 h 217"/>
                  <a:gd name="T18" fmla="*/ 42 w 146"/>
                  <a:gd name="T19" fmla="*/ 192 h 217"/>
                  <a:gd name="T20" fmla="*/ 42 w 146"/>
                  <a:gd name="T21" fmla="*/ 217 h 217"/>
                  <a:gd name="T22" fmla="*/ 29 w 146"/>
                  <a:gd name="T23" fmla="*/ 205 h 217"/>
                  <a:gd name="T24" fmla="*/ 21 w 146"/>
                  <a:gd name="T25" fmla="*/ 192 h 217"/>
                  <a:gd name="T26" fmla="*/ 13 w 146"/>
                  <a:gd name="T27" fmla="*/ 180 h 217"/>
                  <a:gd name="T28" fmla="*/ 9 w 146"/>
                  <a:gd name="T29" fmla="*/ 158 h 217"/>
                  <a:gd name="T30" fmla="*/ 5 w 146"/>
                  <a:gd name="T31" fmla="*/ 142 h 217"/>
                  <a:gd name="T32" fmla="*/ 0 w 146"/>
                  <a:gd name="T33" fmla="*/ 121 h 217"/>
                  <a:gd name="T34" fmla="*/ 0 w 146"/>
                  <a:gd name="T35" fmla="*/ 104 h 217"/>
                  <a:gd name="T36" fmla="*/ 0 w 146"/>
                  <a:gd name="T37" fmla="*/ 88 h 217"/>
                  <a:gd name="T38" fmla="*/ 0 w 146"/>
                  <a:gd name="T39" fmla="*/ 76 h 217"/>
                  <a:gd name="T40" fmla="*/ 5 w 146"/>
                  <a:gd name="T41" fmla="*/ 63 h 217"/>
                  <a:gd name="T42" fmla="*/ 13 w 146"/>
                  <a:gd name="T43" fmla="*/ 46 h 217"/>
                  <a:gd name="T44" fmla="*/ 21 w 146"/>
                  <a:gd name="T45" fmla="*/ 33 h 217"/>
                  <a:gd name="T46" fmla="*/ 29 w 146"/>
                  <a:gd name="T47" fmla="*/ 21 h 217"/>
                  <a:gd name="T48" fmla="*/ 42 w 146"/>
                  <a:gd name="T49" fmla="*/ 12 h 217"/>
                  <a:gd name="T50" fmla="*/ 54 w 146"/>
                  <a:gd name="T51" fmla="*/ 4 h 217"/>
                  <a:gd name="T52" fmla="*/ 68 w 146"/>
                  <a:gd name="T53" fmla="*/ 0 h 217"/>
                  <a:gd name="T54" fmla="*/ 84 w 146"/>
                  <a:gd name="T55" fmla="*/ 0 h 217"/>
                  <a:gd name="T56" fmla="*/ 101 w 146"/>
                  <a:gd name="T57" fmla="*/ 0 h 217"/>
                  <a:gd name="T58" fmla="*/ 121 w 146"/>
                  <a:gd name="T59" fmla="*/ 8 h 217"/>
                  <a:gd name="T60" fmla="*/ 146 w 146"/>
                  <a:gd name="T61" fmla="*/ 17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6" h="217">
                    <a:moveTo>
                      <a:pt x="146" y="17"/>
                    </a:moveTo>
                    <a:lnTo>
                      <a:pt x="121" y="21"/>
                    </a:lnTo>
                    <a:lnTo>
                      <a:pt x="101" y="33"/>
                    </a:lnTo>
                    <a:lnTo>
                      <a:pt x="84" y="51"/>
                    </a:lnTo>
                    <a:lnTo>
                      <a:pt x="72" y="67"/>
                    </a:lnTo>
                    <a:lnTo>
                      <a:pt x="59" y="92"/>
                    </a:lnTo>
                    <a:lnTo>
                      <a:pt x="50" y="113"/>
                    </a:lnTo>
                    <a:lnTo>
                      <a:pt x="46" y="142"/>
                    </a:lnTo>
                    <a:lnTo>
                      <a:pt x="42" y="167"/>
                    </a:lnTo>
                    <a:lnTo>
                      <a:pt x="42" y="192"/>
                    </a:lnTo>
                    <a:lnTo>
                      <a:pt x="42" y="217"/>
                    </a:lnTo>
                    <a:lnTo>
                      <a:pt x="29" y="205"/>
                    </a:lnTo>
                    <a:lnTo>
                      <a:pt x="21" y="192"/>
                    </a:lnTo>
                    <a:lnTo>
                      <a:pt x="13" y="180"/>
                    </a:lnTo>
                    <a:lnTo>
                      <a:pt x="9" y="158"/>
                    </a:lnTo>
                    <a:lnTo>
                      <a:pt x="5" y="142"/>
                    </a:lnTo>
                    <a:lnTo>
                      <a:pt x="0" y="121"/>
                    </a:lnTo>
                    <a:lnTo>
                      <a:pt x="0" y="104"/>
                    </a:lnTo>
                    <a:lnTo>
                      <a:pt x="0" y="88"/>
                    </a:lnTo>
                    <a:lnTo>
                      <a:pt x="0" y="76"/>
                    </a:lnTo>
                    <a:lnTo>
                      <a:pt x="5" y="63"/>
                    </a:lnTo>
                    <a:lnTo>
                      <a:pt x="13" y="46"/>
                    </a:lnTo>
                    <a:lnTo>
                      <a:pt x="21" y="33"/>
                    </a:lnTo>
                    <a:lnTo>
                      <a:pt x="29" y="21"/>
                    </a:lnTo>
                    <a:lnTo>
                      <a:pt x="42" y="12"/>
                    </a:lnTo>
                    <a:lnTo>
                      <a:pt x="54" y="4"/>
                    </a:lnTo>
                    <a:lnTo>
                      <a:pt x="68" y="0"/>
                    </a:lnTo>
                    <a:lnTo>
                      <a:pt x="84" y="0"/>
                    </a:lnTo>
                    <a:lnTo>
                      <a:pt x="101" y="0"/>
                    </a:lnTo>
                    <a:lnTo>
                      <a:pt x="121" y="8"/>
                    </a:lnTo>
                    <a:lnTo>
                      <a:pt x="146"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593" name="Freeform 17"/>
              <p:cNvSpPr>
                <a:spLocks/>
              </p:cNvSpPr>
              <p:nvPr/>
            </p:nvSpPr>
            <p:spPr bwMode="auto">
              <a:xfrm>
                <a:off x="1865" y="2027"/>
                <a:ext cx="58" cy="20"/>
              </a:xfrm>
              <a:custGeom>
                <a:avLst/>
                <a:gdLst>
                  <a:gd name="T0" fmla="*/ 0 w 1864"/>
                  <a:gd name="T1" fmla="*/ 625 h 625"/>
                  <a:gd name="T2" fmla="*/ 63 w 1864"/>
                  <a:gd name="T3" fmla="*/ 604 h 625"/>
                  <a:gd name="T4" fmla="*/ 133 w 1864"/>
                  <a:gd name="T5" fmla="*/ 592 h 625"/>
                  <a:gd name="T6" fmla="*/ 204 w 1864"/>
                  <a:gd name="T7" fmla="*/ 592 h 625"/>
                  <a:gd name="T8" fmla="*/ 275 w 1864"/>
                  <a:gd name="T9" fmla="*/ 592 h 625"/>
                  <a:gd name="T10" fmla="*/ 347 w 1864"/>
                  <a:gd name="T11" fmla="*/ 600 h 625"/>
                  <a:gd name="T12" fmla="*/ 413 w 1864"/>
                  <a:gd name="T13" fmla="*/ 608 h 625"/>
                  <a:gd name="T14" fmla="*/ 480 w 1864"/>
                  <a:gd name="T15" fmla="*/ 617 h 625"/>
                  <a:gd name="T16" fmla="*/ 535 w 1864"/>
                  <a:gd name="T17" fmla="*/ 625 h 625"/>
                  <a:gd name="T18" fmla="*/ 584 w 1864"/>
                  <a:gd name="T19" fmla="*/ 625 h 625"/>
                  <a:gd name="T20" fmla="*/ 627 w 1864"/>
                  <a:gd name="T21" fmla="*/ 625 h 625"/>
                  <a:gd name="T22" fmla="*/ 664 w 1864"/>
                  <a:gd name="T23" fmla="*/ 621 h 625"/>
                  <a:gd name="T24" fmla="*/ 705 w 1864"/>
                  <a:gd name="T25" fmla="*/ 613 h 625"/>
                  <a:gd name="T26" fmla="*/ 752 w 1864"/>
                  <a:gd name="T27" fmla="*/ 608 h 625"/>
                  <a:gd name="T28" fmla="*/ 807 w 1864"/>
                  <a:gd name="T29" fmla="*/ 600 h 625"/>
                  <a:gd name="T30" fmla="*/ 856 w 1864"/>
                  <a:gd name="T31" fmla="*/ 592 h 625"/>
                  <a:gd name="T32" fmla="*/ 911 w 1864"/>
                  <a:gd name="T33" fmla="*/ 584 h 625"/>
                  <a:gd name="T34" fmla="*/ 965 w 1864"/>
                  <a:gd name="T35" fmla="*/ 575 h 625"/>
                  <a:gd name="T36" fmla="*/ 1015 w 1864"/>
                  <a:gd name="T37" fmla="*/ 562 h 625"/>
                  <a:gd name="T38" fmla="*/ 1065 w 1864"/>
                  <a:gd name="T39" fmla="*/ 549 h 625"/>
                  <a:gd name="T40" fmla="*/ 1111 w 1864"/>
                  <a:gd name="T41" fmla="*/ 533 h 625"/>
                  <a:gd name="T42" fmla="*/ 1161 w 1864"/>
                  <a:gd name="T43" fmla="*/ 516 h 625"/>
                  <a:gd name="T44" fmla="*/ 1220 w 1864"/>
                  <a:gd name="T45" fmla="*/ 492 h 625"/>
                  <a:gd name="T46" fmla="*/ 1283 w 1864"/>
                  <a:gd name="T47" fmla="*/ 463 h 625"/>
                  <a:gd name="T48" fmla="*/ 1349 w 1864"/>
                  <a:gd name="T49" fmla="*/ 433 h 625"/>
                  <a:gd name="T50" fmla="*/ 1416 w 1864"/>
                  <a:gd name="T51" fmla="*/ 400 h 625"/>
                  <a:gd name="T52" fmla="*/ 1483 w 1864"/>
                  <a:gd name="T53" fmla="*/ 367 h 625"/>
                  <a:gd name="T54" fmla="*/ 1550 w 1864"/>
                  <a:gd name="T55" fmla="*/ 332 h 625"/>
                  <a:gd name="T56" fmla="*/ 1604 w 1864"/>
                  <a:gd name="T57" fmla="*/ 299 h 625"/>
                  <a:gd name="T58" fmla="*/ 1651 w 1864"/>
                  <a:gd name="T59" fmla="*/ 270 h 625"/>
                  <a:gd name="T60" fmla="*/ 1684 w 1864"/>
                  <a:gd name="T61" fmla="*/ 246 h 625"/>
                  <a:gd name="T62" fmla="*/ 1717 w 1864"/>
                  <a:gd name="T63" fmla="*/ 220 h 625"/>
                  <a:gd name="T64" fmla="*/ 1747 w 1864"/>
                  <a:gd name="T65" fmla="*/ 195 h 625"/>
                  <a:gd name="T66" fmla="*/ 1768 w 1864"/>
                  <a:gd name="T67" fmla="*/ 174 h 625"/>
                  <a:gd name="T68" fmla="*/ 1788 w 1864"/>
                  <a:gd name="T69" fmla="*/ 154 h 625"/>
                  <a:gd name="T70" fmla="*/ 1805 w 1864"/>
                  <a:gd name="T71" fmla="*/ 133 h 625"/>
                  <a:gd name="T72" fmla="*/ 1821 w 1864"/>
                  <a:gd name="T73" fmla="*/ 111 h 625"/>
                  <a:gd name="T74" fmla="*/ 1834 w 1864"/>
                  <a:gd name="T75" fmla="*/ 91 h 625"/>
                  <a:gd name="T76" fmla="*/ 1847 w 1864"/>
                  <a:gd name="T77" fmla="*/ 62 h 625"/>
                  <a:gd name="T78" fmla="*/ 1855 w 1864"/>
                  <a:gd name="T79" fmla="*/ 33 h 625"/>
                  <a:gd name="T80" fmla="*/ 1864 w 1864"/>
                  <a:gd name="T81"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64" h="625">
                    <a:moveTo>
                      <a:pt x="0" y="625"/>
                    </a:moveTo>
                    <a:lnTo>
                      <a:pt x="63" y="604"/>
                    </a:lnTo>
                    <a:lnTo>
                      <a:pt x="133" y="592"/>
                    </a:lnTo>
                    <a:lnTo>
                      <a:pt x="204" y="592"/>
                    </a:lnTo>
                    <a:lnTo>
                      <a:pt x="275" y="592"/>
                    </a:lnTo>
                    <a:lnTo>
                      <a:pt x="347" y="600"/>
                    </a:lnTo>
                    <a:lnTo>
                      <a:pt x="413" y="608"/>
                    </a:lnTo>
                    <a:lnTo>
                      <a:pt x="480" y="617"/>
                    </a:lnTo>
                    <a:lnTo>
                      <a:pt x="535" y="625"/>
                    </a:lnTo>
                    <a:lnTo>
                      <a:pt x="584" y="625"/>
                    </a:lnTo>
                    <a:lnTo>
                      <a:pt x="627" y="625"/>
                    </a:lnTo>
                    <a:lnTo>
                      <a:pt x="664" y="621"/>
                    </a:lnTo>
                    <a:lnTo>
                      <a:pt x="705" y="613"/>
                    </a:lnTo>
                    <a:lnTo>
                      <a:pt x="752" y="608"/>
                    </a:lnTo>
                    <a:lnTo>
                      <a:pt x="807" y="600"/>
                    </a:lnTo>
                    <a:lnTo>
                      <a:pt x="856" y="592"/>
                    </a:lnTo>
                    <a:lnTo>
                      <a:pt x="911" y="584"/>
                    </a:lnTo>
                    <a:lnTo>
                      <a:pt x="965" y="575"/>
                    </a:lnTo>
                    <a:lnTo>
                      <a:pt x="1015" y="562"/>
                    </a:lnTo>
                    <a:lnTo>
                      <a:pt x="1065" y="549"/>
                    </a:lnTo>
                    <a:lnTo>
                      <a:pt x="1111" y="533"/>
                    </a:lnTo>
                    <a:lnTo>
                      <a:pt x="1161" y="516"/>
                    </a:lnTo>
                    <a:lnTo>
                      <a:pt x="1220" y="492"/>
                    </a:lnTo>
                    <a:lnTo>
                      <a:pt x="1283" y="463"/>
                    </a:lnTo>
                    <a:lnTo>
                      <a:pt x="1349" y="433"/>
                    </a:lnTo>
                    <a:lnTo>
                      <a:pt x="1416" y="400"/>
                    </a:lnTo>
                    <a:lnTo>
                      <a:pt x="1483" y="367"/>
                    </a:lnTo>
                    <a:lnTo>
                      <a:pt x="1550" y="332"/>
                    </a:lnTo>
                    <a:lnTo>
                      <a:pt x="1604" y="299"/>
                    </a:lnTo>
                    <a:lnTo>
                      <a:pt x="1651" y="270"/>
                    </a:lnTo>
                    <a:lnTo>
                      <a:pt x="1684" y="246"/>
                    </a:lnTo>
                    <a:lnTo>
                      <a:pt x="1717" y="220"/>
                    </a:lnTo>
                    <a:lnTo>
                      <a:pt x="1747" y="195"/>
                    </a:lnTo>
                    <a:lnTo>
                      <a:pt x="1768" y="174"/>
                    </a:lnTo>
                    <a:lnTo>
                      <a:pt x="1788" y="154"/>
                    </a:lnTo>
                    <a:lnTo>
                      <a:pt x="1805" y="133"/>
                    </a:lnTo>
                    <a:lnTo>
                      <a:pt x="1821" y="111"/>
                    </a:lnTo>
                    <a:lnTo>
                      <a:pt x="1834" y="91"/>
                    </a:lnTo>
                    <a:lnTo>
                      <a:pt x="1847" y="62"/>
                    </a:lnTo>
                    <a:lnTo>
                      <a:pt x="1855" y="33"/>
                    </a:lnTo>
                    <a:lnTo>
                      <a:pt x="1864"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594" name="Freeform 18"/>
              <p:cNvSpPr>
                <a:spLocks/>
              </p:cNvSpPr>
              <p:nvPr/>
            </p:nvSpPr>
            <p:spPr bwMode="auto">
              <a:xfrm>
                <a:off x="1768" y="2008"/>
                <a:ext cx="158" cy="94"/>
              </a:xfrm>
              <a:custGeom>
                <a:avLst/>
                <a:gdLst>
                  <a:gd name="T0" fmla="*/ 4669 w 5062"/>
                  <a:gd name="T1" fmla="*/ 104 h 3011"/>
                  <a:gd name="T2" fmla="*/ 4769 w 5062"/>
                  <a:gd name="T3" fmla="*/ 158 h 3011"/>
                  <a:gd name="T4" fmla="*/ 4806 w 5062"/>
                  <a:gd name="T5" fmla="*/ 233 h 3011"/>
                  <a:gd name="T6" fmla="*/ 4874 w 5062"/>
                  <a:gd name="T7" fmla="*/ 284 h 3011"/>
                  <a:gd name="T8" fmla="*/ 4902 w 5062"/>
                  <a:gd name="T9" fmla="*/ 366 h 3011"/>
                  <a:gd name="T10" fmla="*/ 4957 w 5062"/>
                  <a:gd name="T11" fmla="*/ 454 h 3011"/>
                  <a:gd name="T12" fmla="*/ 4978 w 5062"/>
                  <a:gd name="T13" fmla="*/ 583 h 3011"/>
                  <a:gd name="T14" fmla="*/ 5015 w 5062"/>
                  <a:gd name="T15" fmla="*/ 647 h 3011"/>
                  <a:gd name="T16" fmla="*/ 5037 w 5062"/>
                  <a:gd name="T17" fmla="*/ 733 h 3011"/>
                  <a:gd name="T18" fmla="*/ 5062 w 5062"/>
                  <a:gd name="T19" fmla="*/ 834 h 3011"/>
                  <a:gd name="T20" fmla="*/ 5037 w 5062"/>
                  <a:gd name="T21" fmla="*/ 946 h 3011"/>
                  <a:gd name="T22" fmla="*/ 5049 w 5062"/>
                  <a:gd name="T23" fmla="*/ 1085 h 3011"/>
                  <a:gd name="T24" fmla="*/ 5011 w 5062"/>
                  <a:gd name="T25" fmla="*/ 1222 h 3011"/>
                  <a:gd name="T26" fmla="*/ 5007 w 5062"/>
                  <a:gd name="T27" fmla="*/ 1318 h 3011"/>
                  <a:gd name="T28" fmla="*/ 4965 w 5062"/>
                  <a:gd name="T29" fmla="*/ 1393 h 3011"/>
                  <a:gd name="T30" fmla="*/ 4974 w 5062"/>
                  <a:gd name="T31" fmla="*/ 1518 h 3011"/>
                  <a:gd name="T32" fmla="*/ 4911 w 5062"/>
                  <a:gd name="T33" fmla="*/ 1639 h 3011"/>
                  <a:gd name="T34" fmla="*/ 4874 w 5062"/>
                  <a:gd name="T35" fmla="*/ 1731 h 3011"/>
                  <a:gd name="T36" fmla="*/ 4802 w 5062"/>
                  <a:gd name="T37" fmla="*/ 1794 h 3011"/>
                  <a:gd name="T38" fmla="*/ 4798 w 5062"/>
                  <a:gd name="T39" fmla="*/ 1881 h 3011"/>
                  <a:gd name="T40" fmla="*/ 4777 w 5062"/>
                  <a:gd name="T41" fmla="*/ 1976 h 3011"/>
                  <a:gd name="T42" fmla="*/ 4731 w 5062"/>
                  <a:gd name="T43" fmla="*/ 2044 h 3011"/>
                  <a:gd name="T44" fmla="*/ 4639 w 5062"/>
                  <a:gd name="T45" fmla="*/ 2102 h 3011"/>
                  <a:gd name="T46" fmla="*/ 4564 w 5062"/>
                  <a:gd name="T47" fmla="*/ 2202 h 3011"/>
                  <a:gd name="T48" fmla="*/ 4451 w 5062"/>
                  <a:gd name="T49" fmla="*/ 2240 h 3011"/>
                  <a:gd name="T50" fmla="*/ 4385 w 5062"/>
                  <a:gd name="T51" fmla="*/ 2298 h 3011"/>
                  <a:gd name="T52" fmla="*/ 4234 w 5062"/>
                  <a:gd name="T53" fmla="*/ 2327 h 3011"/>
                  <a:gd name="T54" fmla="*/ 4134 w 5062"/>
                  <a:gd name="T55" fmla="*/ 2410 h 3011"/>
                  <a:gd name="T56" fmla="*/ 3970 w 5062"/>
                  <a:gd name="T57" fmla="*/ 2457 h 3011"/>
                  <a:gd name="T58" fmla="*/ 3878 w 5062"/>
                  <a:gd name="T59" fmla="*/ 2494 h 3011"/>
                  <a:gd name="T60" fmla="*/ 3782 w 5062"/>
                  <a:gd name="T61" fmla="*/ 2578 h 3011"/>
                  <a:gd name="T62" fmla="*/ 3686 w 5062"/>
                  <a:gd name="T63" fmla="*/ 2619 h 3011"/>
                  <a:gd name="T64" fmla="*/ 3582 w 5062"/>
                  <a:gd name="T65" fmla="*/ 2644 h 3011"/>
                  <a:gd name="T66" fmla="*/ 3490 w 5062"/>
                  <a:gd name="T67" fmla="*/ 2699 h 3011"/>
                  <a:gd name="T68" fmla="*/ 3377 w 5062"/>
                  <a:gd name="T69" fmla="*/ 2732 h 3011"/>
                  <a:gd name="T70" fmla="*/ 3214 w 5062"/>
                  <a:gd name="T71" fmla="*/ 2753 h 3011"/>
                  <a:gd name="T72" fmla="*/ 3026 w 5062"/>
                  <a:gd name="T73" fmla="*/ 2799 h 3011"/>
                  <a:gd name="T74" fmla="*/ 2859 w 5062"/>
                  <a:gd name="T75" fmla="*/ 2857 h 3011"/>
                  <a:gd name="T76" fmla="*/ 2683 w 5062"/>
                  <a:gd name="T77" fmla="*/ 2857 h 3011"/>
                  <a:gd name="T78" fmla="*/ 2525 w 5062"/>
                  <a:gd name="T79" fmla="*/ 2908 h 3011"/>
                  <a:gd name="T80" fmla="*/ 2303 w 5062"/>
                  <a:gd name="T81" fmla="*/ 2903 h 3011"/>
                  <a:gd name="T82" fmla="*/ 2149 w 5062"/>
                  <a:gd name="T83" fmla="*/ 2945 h 3011"/>
                  <a:gd name="T84" fmla="*/ 2010 w 5062"/>
                  <a:gd name="T85" fmla="*/ 2932 h 3011"/>
                  <a:gd name="T86" fmla="*/ 1881 w 5062"/>
                  <a:gd name="T87" fmla="*/ 2986 h 3011"/>
                  <a:gd name="T88" fmla="*/ 1705 w 5062"/>
                  <a:gd name="T89" fmla="*/ 2945 h 3011"/>
                  <a:gd name="T90" fmla="*/ 1559 w 5062"/>
                  <a:gd name="T91" fmla="*/ 3003 h 3011"/>
                  <a:gd name="T92" fmla="*/ 1388 w 5062"/>
                  <a:gd name="T93" fmla="*/ 2957 h 3011"/>
                  <a:gd name="T94" fmla="*/ 1196 w 5062"/>
                  <a:gd name="T95" fmla="*/ 2986 h 3011"/>
                  <a:gd name="T96" fmla="*/ 1037 w 5062"/>
                  <a:gd name="T97" fmla="*/ 2945 h 3011"/>
                  <a:gd name="T98" fmla="*/ 912 w 5062"/>
                  <a:gd name="T99" fmla="*/ 2861 h 3011"/>
                  <a:gd name="T100" fmla="*/ 690 w 5062"/>
                  <a:gd name="T101" fmla="*/ 2678 h 3011"/>
                  <a:gd name="T102" fmla="*/ 518 w 5062"/>
                  <a:gd name="T103" fmla="*/ 2574 h 3011"/>
                  <a:gd name="T104" fmla="*/ 360 w 5062"/>
                  <a:gd name="T105" fmla="*/ 2427 h 3011"/>
                  <a:gd name="T106" fmla="*/ 285 w 5062"/>
                  <a:gd name="T107" fmla="*/ 2277 h 3011"/>
                  <a:gd name="T108" fmla="*/ 268 w 5062"/>
                  <a:gd name="T109" fmla="*/ 2144 h 3011"/>
                  <a:gd name="T110" fmla="*/ 205 w 5062"/>
                  <a:gd name="T111" fmla="*/ 1981 h 3011"/>
                  <a:gd name="T112" fmla="*/ 201 w 5062"/>
                  <a:gd name="T113" fmla="*/ 1902 h 3011"/>
                  <a:gd name="T114" fmla="*/ 134 w 5062"/>
                  <a:gd name="T115" fmla="*/ 1751 h 3011"/>
                  <a:gd name="T116" fmla="*/ 113 w 5062"/>
                  <a:gd name="T117" fmla="*/ 1681 h 3011"/>
                  <a:gd name="T118" fmla="*/ 54 w 5062"/>
                  <a:gd name="T119" fmla="*/ 1393 h 3011"/>
                  <a:gd name="T120" fmla="*/ 4627 w 5062"/>
                  <a:gd name="T121"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62" h="3011">
                    <a:moveTo>
                      <a:pt x="4618" y="24"/>
                    </a:moveTo>
                    <a:lnTo>
                      <a:pt x="4627" y="33"/>
                    </a:lnTo>
                    <a:lnTo>
                      <a:pt x="4631" y="41"/>
                    </a:lnTo>
                    <a:lnTo>
                      <a:pt x="4635" y="50"/>
                    </a:lnTo>
                    <a:lnTo>
                      <a:pt x="4639" y="59"/>
                    </a:lnTo>
                    <a:lnTo>
                      <a:pt x="4647" y="71"/>
                    </a:lnTo>
                    <a:lnTo>
                      <a:pt x="4651" y="79"/>
                    </a:lnTo>
                    <a:lnTo>
                      <a:pt x="4656" y="87"/>
                    </a:lnTo>
                    <a:lnTo>
                      <a:pt x="4665" y="100"/>
                    </a:lnTo>
                    <a:lnTo>
                      <a:pt x="4669" y="104"/>
                    </a:lnTo>
                    <a:lnTo>
                      <a:pt x="4673" y="112"/>
                    </a:lnTo>
                    <a:lnTo>
                      <a:pt x="4681" y="121"/>
                    </a:lnTo>
                    <a:lnTo>
                      <a:pt x="4694" y="125"/>
                    </a:lnTo>
                    <a:lnTo>
                      <a:pt x="4702" y="129"/>
                    </a:lnTo>
                    <a:lnTo>
                      <a:pt x="4714" y="133"/>
                    </a:lnTo>
                    <a:lnTo>
                      <a:pt x="4727" y="137"/>
                    </a:lnTo>
                    <a:lnTo>
                      <a:pt x="4735" y="141"/>
                    </a:lnTo>
                    <a:lnTo>
                      <a:pt x="4747" y="145"/>
                    </a:lnTo>
                    <a:lnTo>
                      <a:pt x="4757" y="149"/>
                    </a:lnTo>
                    <a:lnTo>
                      <a:pt x="4769" y="158"/>
                    </a:lnTo>
                    <a:lnTo>
                      <a:pt x="4777" y="167"/>
                    </a:lnTo>
                    <a:lnTo>
                      <a:pt x="4782" y="171"/>
                    </a:lnTo>
                    <a:lnTo>
                      <a:pt x="4786" y="179"/>
                    </a:lnTo>
                    <a:lnTo>
                      <a:pt x="4790" y="188"/>
                    </a:lnTo>
                    <a:lnTo>
                      <a:pt x="4790" y="196"/>
                    </a:lnTo>
                    <a:lnTo>
                      <a:pt x="4794" y="204"/>
                    </a:lnTo>
                    <a:lnTo>
                      <a:pt x="4794" y="213"/>
                    </a:lnTo>
                    <a:lnTo>
                      <a:pt x="4798" y="221"/>
                    </a:lnTo>
                    <a:lnTo>
                      <a:pt x="4802" y="225"/>
                    </a:lnTo>
                    <a:lnTo>
                      <a:pt x="4806" y="233"/>
                    </a:lnTo>
                    <a:lnTo>
                      <a:pt x="4810" y="241"/>
                    </a:lnTo>
                    <a:lnTo>
                      <a:pt x="4815" y="246"/>
                    </a:lnTo>
                    <a:lnTo>
                      <a:pt x="4819" y="250"/>
                    </a:lnTo>
                    <a:lnTo>
                      <a:pt x="4827" y="254"/>
                    </a:lnTo>
                    <a:lnTo>
                      <a:pt x="4835" y="258"/>
                    </a:lnTo>
                    <a:lnTo>
                      <a:pt x="4844" y="266"/>
                    </a:lnTo>
                    <a:lnTo>
                      <a:pt x="4853" y="270"/>
                    </a:lnTo>
                    <a:lnTo>
                      <a:pt x="4861" y="275"/>
                    </a:lnTo>
                    <a:lnTo>
                      <a:pt x="4869" y="280"/>
                    </a:lnTo>
                    <a:lnTo>
                      <a:pt x="4874" y="284"/>
                    </a:lnTo>
                    <a:lnTo>
                      <a:pt x="4878" y="292"/>
                    </a:lnTo>
                    <a:lnTo>
                      <a:pt x="4882" y="300"/>
                    </a:lnTo>
                    <a:lnTo>
                      <a:pt x="4886" y="309"/>
                    </a:lnTo>
                    <a:lnTo>
                      <a:pt x="4890" y="317"/>
                    </a:lnTo>
                    <a:lnTo>
                      <a:pt x="4890" y="325"/>
                    </a:lnTo>
                    <a:lnTo>
                      <a:pt x="4894" y="333"/>
                    </a:lnTo>
                    <a:lnTo>
                      <a:pt x="4894" y="342"/>
                    </a:lnTo>
                    <a:lnTo>
                      <a:pt x="4898" y="350"/>
                    </a:lnTo>
                    <a:lnTo>
                      <a:pt x="4898" y="358"/>
                    </a:lnTo>
                    <a:lnTo>
                      <a:pt x="4902" y="366"/>
                    </a:lnTo>
                    <a:lnTo>
                      <a:pt x="4907" y="375"/>
                    </a:lnTo>
                    <a:lnTo>
                      <a:pt x="4911" y="383"/>
                    </a:lnTo>
                    <a:lnTo>
                      <a:pt x="4919" y="391"/>
                    </a:lnTo>
                    <a:lnTo>
                      <a:pt x="4923" y="401"/>
                    </a:lnTo>
                    <a:lnTo>
                      <a:pt x="4927" y="409"/>
                    </a:lnTo>
                    <a:lnTo>
                      <a:pt x="4936" y="417"/>
                    </a:lnTo>
                    <a:lnTo>
                      <a:pt x="4940" y="430"/>
                    </a:lnTo>
                    <a:lnTo>
                      <a:pt x="4945" y="438"/>
                    </a:lnTo>
                    <a:lnTo>
                      <a:pt x="4953" y="446"/>
                    </a:lnTo>
                    <a:lnTo>
                      <a:pt x="4957" y="454"/>
                    </a:lnTo>
                    <a:lnTo>
                      <a:pt x="4961" y="463"/>
                    </a:lnTo>
                    <a:lnTo>
                      <a:pt x="4965" y="471"/>
                    </a:lnTo>
                    <a:lnTo>
                      <a:pt x="4965" y="483"/>
                    </a:lnTo>
                    <a:lnTo>
                      <a:pt x="4970" y="492"/>
                    </a:lnTo>
                    <a:lnTo>
                      <a:pt x="4970" y="504"/>
                    </a:lnTo>
                    <a:lnTo>
                      <a:pt x="4970" y="517"/>
                    </a:lnTo>
                    <a:lnTo>
                      <a:pt x="4974" y="534"/>
                    </a:lnTo>
                    <a:lnTo>
                      <a:pt x="4974" y="550"/>
                    </a:lnTo>
                    <a:lnTo>
                      <a:pt x="4978" y="563"/>
                    </a:lnTo>
                    <a:lnTo>
                      <a:pt x="4978" y="583"/>
                    </a:lnTo>
                    <a:lnTo>
                      <a:pt x="4986" y="600"/>
                    </a:lnTo>
                    <a:lnTo>
                      <a:pt x="4986" y="608"/>
                    </a:lnTo>
                    <a:lnTo>
                      <a:pt x="4990" y="612"/>
                    </a:lnTo>
                    <a:lnTo>
                      <a:pt x="4994" y="617"/>
                    </a:lnTo>
                    <a:lnTo>
                      <a:pt x="4999" y="622"/>
                    </a:lnTo>
                    <a:lnTo>
                      <a:pt x="5003" y="630"/>
                    </a:lnTo>
                    <a:lnTo>
                      <a:pt x="5007" y="634"/>
                    </a:lnTo>
                    <a:lnTo>
                      <a:pt x="5011" y="638"/>
                    </a:lnTo>
                    <a:lnTo>
                      <a:pt x="5011" y="642"/>
                    </a:lnTo>
                    <a:lnTo>
                      <a:pt x="5015" y="647"/>
                    </a:lnTo>
                    <a:lnTo>
                      <a:pt x="5019" y="651"/>
                    </a:lnTo>
                    <a:lnTo>
                      <a:pt x="5023" y="659"/>
                    </a:lnTo>
                    <a:lnTo>
                      <a:pt x="5028" y="671"/>
                    </a:lnTo>
                    <a:lnTo>
                      <a:pt x="5028" y="680"/>
                    </a:lnTo>
                    <a:lnTo>
                      <a:pt x="5032" y="688"/>
                    </a:lnTo>
                    <a:lnTo>
                      <a:pt x="5032" y="700"/>
                    </a:lnTo>
                    <a:lnTo>
                      <a:pt x="5032" y="709"/>
                    </a:lnTo>
                    <a:lnTo>
                      <a:pt x="5037" y="717"/>
                    </a:lnTo>
                    <a:lnTo>
                      <a:pt x="5037" y="725"/>
                    </a:lnTo>
                    <a:lnTo>
                      <a:pt x="5037" y="733"/>
                    </a:lnTo>
                    <a:lnTo>
                      <a:pt x="5037" y="743"/>
                    </a:lnTo>
                    <a:lnTo>
                      <a:pt x="5041" y="751"/>
                    </a:lnTo>
                    <a:lnTo>
                      <a:pt x="5045" y="763"/>
                    </a:lnTo>
                    <a:lnTo>
                      <a:pt x="5045" y="767"/>
                    </a:lnTo>
                    <a:lnTo>
                      <a:pt x="5049" y="776"/>
                    </a:lnTo>
                    <a:lnTo>
                      <a:pt x="5053" y="784"/>
                    </a:lnTo>
                    <a:lnTo>
                      <a:pt x="5057" y="792"/>
                    </a:lnTo>
                    <a:lnTo>
                      <a:pt x="5062" y="805"/>
                    </a:lnTo>
                    <a:lnTo>
                      <a:pt x="5062" y="817"/>
                    </a:lnTo>
                    <a:lnTo>
                      <a:pt x="5062" y="834"/>
                    </a:lnTo>
                    <a:lnTo>
                      <a:pt x="5062" y="855"/>
                    </a:lnTo>
                    <a:lnTo>
                      <a:pt x="5062" y="868"/>
                    </a:lnTo>
                    <a:lnTo>
                      <a:pt x="5057" y="884"/>
                    </a:lnTo>
                    <a:lnTo>
                      <a:pt x="5053" y="892"/>
                    </a:lnTo>
                    <a:lnTo>
                      <a:pt x="5053" y="905"/>
                    </a:lnTo>
                    <a:lnTo>
                      <a:pt x="5049" y="913"/>
                    </a:lnTo>
                    <a:lnTo>
                      <a:pt x="5045" y="917"/>
                    </a:lnTo>
                    <a:lnTo>
                      <a:pt x="5041" y="930"/>
                    </a:lnTo>
                    <a:lnTo>
                      <a:pt x="5037" y="938"/>
                    </a:lnTo>
                    <a:lnTo>
                      <a:pt x="5037" y="946"/>
                    </a:lnTo>
                    <a:lnTo>
                      <a:pt x="5037" y="959"/>
                    </a:lnTo>
                    <a:lnTo>
                      <a:pt x="5037" y="976"/>
                    </a:lnTo>
                    <a:lnTo>
                      <a:pt x="5037" y="989"/>
                    </a:lnTo>
                    <a:lnTo>
                      <a:pt x="5041" y="997"/>
                    </a:lnTo>
                    <a:lnTo>
                      <a:pt x="5041" y="1009"/>
                    </a:lnTo>
                    <a:lnTo>
                      <a:pt x="5045" y="1018"/>
                    </a:lnTo>
                    <a:lnTo>
                      <a:pt x="5049" y="1030"/>
                    </a:lnTo>
                    <a:lnTo>
                      <a:pt x="5049" y="1046"/>
                    </a:lnTo>
                    <a:lnTo>
                      <a:pt x="5049" y="1063"/>
                    </a:lnTo>
                    <a:lnTo>
                      <a:pt x="5049" y="1085"/>
                    </a:lnTo>
                    <a:lnTo>
                      <a:pt x="5049" y="1109"/>
                    </a:lnTo>
                    <a:lnTo>
                      <a:pt x="5049" y="1122"/>
                    </a:lnTo>
                    <a:lnTo>
                      <a:pt x="5045" y="1130"/>
                    </a:lnTo>
                    <a:lnTo>
                      <a:pt x="5041" y="1143"/>
                    </a:lnTo>
                    <a:lnTo>
                      <a:pt x="5037" y="1155"/>
                    </a:lnTo>
                    <a:lnTo>
                      <a:pt x="5032" y="1167"/>
                    </a:lnTo>
                    <a:lnTo>
                      <a:pt x="5028" y="1180"/>
                    </a:lnTo>
                    <a:lnTo>
                      <a:pt x="5019" y="1193"/>
                    </a:lnTo>
                    <a:lnTo>
                      <a:pt x="5015" y="1210"/>
                    </a:lnTo>
                    <a:lnTo>
                      <a:pt x="5011" y="1222"/>
                    </a:lnTo>
                    <a:lnTo>
                      <a:pt x="5007" y="1230"/>
                    </a:lnTo>
                    <a:lnTo>
                      <a:pt x="5003" y="1239"/>
                    </a:lnTo>
                    <a:lnTo>
                      <a:pt x="5003" y="1247"/>
                    </a:lnTo>
                    <a:lnTo>
                      <a:pt x="5003" y="1259"/>
                    </a:lnTo>
                    <a:lnTo>
                      <a:pt x="5003" y="1268"/>
                    </a:lnTo>
                    <a:lnTo>
                      <a:pt x="5007" y="1280"/>
                    </a:lnTo>
                    <a:lnTo>
                      <a:pt x="5007" y="1288"/>
                    </a:lnTo>
                    <a:lnTo>
                      <a:pt x="5007" y="1301"/>
                    </a:lnTo>
                    <a:lnTo>
                      <a:pt x="5007" y="1310"/>
                    </a:lnTo>
                    <a:lnTo>
                      <a:pt x="5007" y="1318"/>
                    </a:lnTo>
                    <a:lnTo>
                      <a:pt x="5007" y="1326"/>
                    </a:lnTo>
                    <a:lnTo>
                      <a:pt x="5003" y="1339"/>
                    </a:lnTo>
                    <a:lnTo>
                      <a:pt x="4999" y="1351"/>
                    </a:lnTo>
                    <a:lnTo>
                      <a:pt x="4994" y="1360"/>
                    </a:lnTo>
                    <a:lnTo>
                      <a:pt x="4986" y="1368"/>
                    </a:lnTo>
                    <a:lnTo>
                      <a:pt x="4982" y="1372"/>
                    </a:lnTo>
                    <a:lnTo>
                      <a:pt x="4978" y="1376"/>
                    </a:lnTo>
                    <a:lnTo>
                      <a:pt x="4974" y="1380"/>
                    </a:lnTo>
                    <a:lnTo>
                      <a:pt x="4970" y="1384"/>
                    </a:lnTo>
                    <a:lnTo>
                      <a:pt x="4965" y="1393"/>
                    </a:lnTo>
                    <a:lnTo>
                      <a:pt x="4965" y="1397"/>
                    </a:lnTo>
                    <a:lnTo>
                      <a:pt x="4965" y="1405"/>
                    </a:lnTo>
                    <a:lnTo>
                      <a:pt x="4965" y="1413"/>
                    </a:lnTo>
                    <a:lnTo>
                      <a:pt x="4965" y="1427"/>
                    </a:lnTo>
                    <a:lnTo>
                      <a:pt x="4970" y="1439"/>
                    </a:lnTo>
                    <a:lnTo>
                      <a:pt x="4970" y="1452"/>
                    </a:lnTo>
                    <a:lnTo>
                      <a:pt x="4974" y="1468"/>
                    </a:lnTo>
                    <a:lnTo>
                      <a:pt x="4974" y="1480"/>
                    </a:lnTo>
                    <a:lnTo>
                      <a:pt x="4974" y="1497"/>
                    </a:lnTo>
                    <a:lnTo>
                      <a:pt x="4974" y="1518"/>
                    </a:lnTo>
                    <a:lnTo>
                      <a:pt x="4970" y="1539"/>
                    </a:lnTo>
                    <a:lnTo>
                      <a:pt x="4965" y="1548"/>
                    </a:lnTo>
                    <a:lnTo>
                      <a:pt x="4961" y="1560"/>
                    </a:lnTo>
                    <a:lnTo>
                      <a:pt x="4953" y="1572"/>
                    </a:lnTo>
                    <a:lnTo>
                      <a:pt x="4949" y="1585"/>
                    </a:lnTo>
                    <a:lnTo>
                      <a:pt x="4940" y="1597"/>
                    </a:lnTo>
                    <a:lnTo>
                      <a:pt x="4931" y="1610"/>
                    </a:lnTo>
                    <a:lnTo>
                      <a:pt x="4923" y="1618"/>
                    </a:lnTo>
                    <a:lnTo>
                      <a:pt x="4915" y="1630"/>
                    </a:lnTo>
                    <a:lnTo>
                      <a:pt x="4911" y="1639"/>
                    </a:lnTo>
                    <a:lnTo>
                      <a:pt x="4907" y="1648"/>
                    </a:lnTo>
                    <a:lnTo>
                      <a:pt x="4902" y="1664"/>
                    </a:lnTo>
                    <a:lnTo>
                      <a:pt x="4898" y="1673"/>
                    </a:lnTo>
                    <a:lnTo>
                      <a:pt x="4894" y="1685"/>
                    </a:lnTo>
                    <a:lnTo>
                      <a:pt x="4890" y="1693"/>
                    </a:lnTo>
                    <a:lnTo>
                      <a:pt x="4890" y="1702"/>
                    </a:lnTo>
                    <a:lnTo>
                      <a:pt x="4886" y="1710"/>
                    </a:lnTo>
                    <a:lnTo>
                      <a:pt x="4882" y="1714"/>
                    </a:lnTo>
                    <a:lnTo>
                      <a:pt x="4878" y="1722"/>
                    </a:lnTo>
                    <a:lnTo>
                      <a:pt x="4874" y="1731"/>
                    </a:lnTo>
                    <a:lnTo>
                      <a:pt x="4865" y="1743"/>
                    </a:lnTo>
                    <a:lnTo>
                      <a:pt x="4861" y="1751"/>
                    </a:lnTo>
                    <a:lnTo>
                      <a:pt x="4853" y="1755"/>
                    </a:lnTo>
                    <a:lnTo>
                      <a:pt x="4844" y="1765"/>
                    </a:lnTo>
                    <a:lnTo>
                      <a:pt x="4835" y="1769"/>
                    </a:lnTo>
                    <a:lnTo>
                      <a:pt x="4827" y="1777"/>
                    </a:lnTo>
                    <a:lnTo>
                      <a:pt x="4819" y="1781"/>
                    </a:lnTo>
                    <a:lnTo>
                      <a:pt x="4810" y="1785"/>
                    </a:lnTo>
                    <a:lnTo>
                      <a:pt x="4806" y="1789"/>
                    </a:lnTo>
                    <a:lnTo>
                      <a:pt x="4802" y="1794"/>
                    </a:lnTo>
                    <a:lnTo>
                      <a:pt x="4798" y="1798"/>
                    </a:lnTo>
                    <a:lnTo>
                      <a:pt x="4798" y="1806"/>
                    </a:lnTo>
                    <a:lnTo>
                      <a:pt x="4798" y="1818"/>
                    </a:lnTo>
                    <a:lnTo>
                      <a:pt x="4798" y="1827"/>
                    </a:lnTo>
                    <a:lnTo>
                      <a:pt x="4798" y="1835"/>
                    </a:lnTo>
                    <a:lnTo>
                      <a:pt x="4798" y="1843"/>
                    </a:lnTo>
                    <a:lnTo>
                      <a:pt x="4802" y="1851"/>
                    </a:lnTo>
                    <a:lnTo>
                      <a:pt x="4802" y="1860"/>
                    </a:lnTo>
                    <a:lnTo>
                      <a:pt x="4802" y="1868"/>
                    </a:lnTo>
                    <a:lnTo>
                      <a:pt x="4798" y="1881"/>
                    </a:lnTo>
                    <a:lnTo>
                      <a:pt x="4794" y="1894"/>
                    </a:lnTo>
                    <a:lnTo>
                      <a:pt x="4794" y="1902"/>
                    </a:lnTo>
                    <a:lnTo>
                      <a:pt x="4790" y="1914"/>
                    </a:lnTo>
                    <a:lnTo>
                      <a:pt x="4790" y="1923"/>
                    </a:lnTo>
                    <a:lnTo>
                      <a:pt x="4790" y="1931"/>
                    </a:lnTo>
                    <a:lnTo>
                      <a:pt x="4786" y="1943"/>
                    </a:lnTo>
                    <a:lnTo>
                      <a:pt x="4786" y="1952"/>
                    </a:lnTo>
                    <a:lnTo>
                      <a:pt x="4782" y="1960"/>
                    </a:lnTo>
                    <a:lnTo>
                      <a:pt x="4782" y="1968"/>
                    </a:lnTo>
                    <a:lnTo>
                      <a:pt x="4777" y="1976"/>
                    </a:lnTo>
                    <a:lnTo>
                      <a:pt x="4773" y="1985"/>
                    </a:lnTo>
                    <a:lnTo>
                      <a:pt x="4769" y="1994"/>
                    </a:lnTo>
                    <a:lnTo>
                      <a:pt x="4765" y="2002"/>
                    </a:lnTo>
                    <a:lnTo>
                      <a:pt x="4761" y="2006"/>
                    </a:lnTo>
                    <a:lnTo>
                      <a:pt x="4757" y="2015"/>
                    </a:lnTo>
                    <a:lnTo>
                      <a:pt x="4747" y="2019"/>
                    </a:lnTo>
                    <a:lnTo>
                      <a:pt x="4743" y="2027"/>
                    </a:lnTo>
                    <a:lnTo>
                      <a:pt x="4739" y="2031"/>
                    </a:lnTo>
                    <a:lnTo>
                      <a:pt x="4735" y="2040"/>
                    </a:lnTo>
                    <a:lnTo>
                      <a:pt x="4731" y="2044"/>
                    </a:lnTo>
                    <a:lnTo>
                      <a:pt x="4727" y="2048"/>
                    </a:lnTo>
                    <a:lnTo>
                      <a:pt x="4714" y="2056"/>
                    </a:lnTo>
                    <a:lnTo>
                      <a:pt x="4706" y="2064"/>
                    </a:lnTo>
                    <a:lnTo>
                      <a:pt x="4698" y="2068"/>
                    </a:lnTo>
                    <a:lnTo>
                      <a:pt x="4690" y="2073"/>
                    </a:lnTo>
                    <a:lnTo>
                      <a:pt x="4677" y="2077"/>
                    </a:lnTo>
                    <a:lnTo>
                      <a:pt x="4669" y="2081"/>
                    </a:lnTo>
                    <a:lnTo>
                      <a:pt x="4660" y="2085"/>
                    </a:lnTo>
                    <a:lnTo>
                      <a:pt x="4647" y="2093"/>
                    </a:lnTo>
                    <a:lnTo>
                      <a:pt x="4639" y="2102"/>
                    </a:lnTo>
                    <a:lnTo>
                      <a:pt x="4627" y="2111"/>
                    </a:lnTo>
                    <a:lnTo>
                      <a:pt x="4627" y="2115"/>
                    </a:lnTo>
                    <a:lnTo>
                      <a:pt x="4622" y="2123"/>
                    </a:lnTo>
                    <a:lnTo>
                      <a:pt x="4618" y="2131"/>
                    </a:lnTo>
                    <a:lnTo>
                      <a:pt x="4610" y="2140"/>
                    </a:lnTo>
                    <a:lnTo>
                      <a:pt x="4606" y="2152"/>
                    </a:lnTo>
                    <a:lnTo>
                      <a:pt x="4598" y="2165"/>
                    </a:lnTo>
                    <a:lnTo>
                      <a:pt x="4589" y="2177"/>
                    </a:lnTo>
                    <a:lnTo>
                      <a:pt x="4577" y="2189"/>
                    </a:lnTo>
                    <a:lnTo>
                      <a:pt x="4564" y="2202"/>
                    </a:lnTo>
                    <a:lnTo>
                      <a:pt x="4551" y="2214"/>
                    </a:lnTo>
                    <a:lnTo>
                      <a:pt x="4543" y="2219"/>
                    </a:lnTo>
                    <a:lnTo>
                      <a:pt x="4530" y="2223"/>
                    </a:lnTo>
                    <a:lnTo>
                      <a:pt x="4522" y="2228"/>
                    </a:lnTo>
                    <a:lnTo>
                      <a:pt x="4514" y="2228"/>
                    </a:lnTo>
                    <a:lnTo>
                      <a:pt x="4502" y="2232"/>
                    </a:lnTo>
                    <a:lnTo>
                      <a:pt x="4489" y="2232"/>
                    </a:lnTo>
                    <a:lnTo>
                      <a:pt x="4481" y="2236"/>
                    </a:lnTo>
                    <a:lnTo>
                      <a:pt x="4467" y="2236"/>
                    </a:lnTo>
                    <a:lnTo>
                      <a:pt x="4451" y="2240"/>
                    </a:lnTo>
                    <a:lnTo>
                      <a:pt x="4439" y="2248"/>
                    </a:lnTo>
                    <a:lnTo>
                      <a:pt x="4434" y="2252"/>
                    </a:lnTo>
                    <a:lnTo>
                      <a:pt x="4430" y="2257"/>
                    </a:lnTo>
                    <a:lnTo>
                      <a:pt x="4426" y="2261"/>
                    </a:lnTo>
                    <a:lnTo>
                      <a:pt x="4422" y="2265"/>
                    </a:lnTo>
                    <a:lnTo>
                      <a:pt x="4418" y="2269"/>
                    </a:lnTo>
                    <a:lnTo>
                      <a:pt x="4410" y="2277"/>
                    </a:lnTo>
                    <a:lnTo>
                      <a:pt x="4405" y="2281"/>
                    </a:lnTo>
                    <a:lnTo>
                      <a:pt x="4393" y="2290"/>
                    </a:lnTo>
                    <a:lnTo>
                      <a:pt x="4385" y="2298"/>
                    </a:lnTo>
                    <a:lnTo>
                      <a:pt x="4371" y="2306"/>
                    </a:lnTo>
                    <a:lnTo>
                      <a:pt x="4355" y="2310"/>
                    </a:lnTo>
                    <a:lnTo>
                      <a:pt x="4342" y="2314"/>
                    </a:lnTo>
                    <a:lnTo>
                      <a:pt x="4326" y="2319"/>
                    </a:lnTo>
                    <a:lnTo>
                      <a:pt x="4309" y="2319"/>
                    </a:lnTo>
                    <a:lnTo>
                      <a:pt x="4293" y="2323"/>
                    </a:lnTo>
                    <a:lnTo>
                      <a:pt x="4275" y="2323"/>
                    </a:lnTo>
                    <a:lnTo>
                      <a:pt x="4259" y="2323"/>
                    </a:lnTo>
                    <a:lnTo>
                      <a:pt x="4246" y="2327"/>
                    </a:lnTo>
                    <a:lnTo>
                      <a:pt x="4234" y="2327"/>
                    </a:lnTo>
                    <a:lnTo>
                      <a:pt x="4226" y="2331"/>
                    </a:lnTo>
                    <a:lnTo>
                      <a:pt x="4209" y="2340"/>
                    </a:lnTo>
                    <a:lnTo>
                      <a:pt x="4197" y="2348"/>
                    </a:lnTo>
                    <a:lnTo>
                      <a:pt x="4187" y="2357"/>
                    </a:lnTo>
                    <a:lnTo>
                      <a:pt x="4179" y="2365"/>
                    </a:lnTo>
                    <a:lnTo>
                      <a:pt x="4171" y="2373"/>
                    </a:lnTo>
                    <a:lnTo>
                      <a:pt x="4167" y="2382"/>
                    </a:lnTo>
                    <a:lnTo>
                      <a:pt x="4158" y="2390"/>
                    </a:lnTo>
                    <a:lnTo>
                      <a:pt x="4146" y="2402"/>
                    </a:lnTo>
                    <a:lnTo>
                      <a:pt x="4134" y="2410"/>
                    </a:lnTo>
                    <a:lnTo>
                      <a:pt x="4117" y="2423"/>
                    </a:lnTo>
                    <a:lnTo>
                      <a:pt x="4095" y="2435"/>
                    </a:lnTo>
                    <a:lnTo>
                      <a:pt x="4075" y="2444"/>
                    </a:lnTo>
                    <a:lnTo>
                      <a:pt x="4054" y="2449"/>
                    </a:lnTo>
                    <a:lnTo>
                      <a:pt x="4038" y="2453"/>
                    </a:lnTo>
                    <a:lnTo>
                      <a:pt x="4021" y="2453"/>
                    </a:lnTo>
                    <a:lnTo>
                      <a:pt x="4005" y="2457"/>
                    </a:lnTo>
                    <a:lnTo>
                      <a:pt x="3991" y="2457"/>
                    </a:lnTo>
                    <a:lnTo>
                      <a:pt x="3979" y="2457"/>
                    </a:lnTo>
                    <a:lnTo>
                      <a:pt x="3970" y="2457"/>
                    </a:lnTo>
                    <a:lnTo>
                      <a:pt x="3966" y="2457"/>
                    </a:lnTo>
                    <a:lnTo>
                      <a:pt x="3954" y="2457"/>
                    </a:lnTo>
                    <a:lnTo>
                      <a:pt x="3941" y="2461"/>
                    </a:lnTo>
                    <a:lnTo>
                      <a:pt x="3933" y="2465"/>
                    </a:lnTo>
                    <a:lnTo>
                      <a:pt x="3921" y="2469"/>
                    </a:lnTo>
                    <a:lnTo>
                      <a:pt x="3913" y="2474"/>
                    </a:lnTo>
                    <a:lnTo>
                      <a:pt x="3903" y="2478"/>
                    </a:lnTo>
                    <a:lnTo>
                      <a:pt x="3895" y="2482"/>
                    </a:lnTo>
                    <a:lnTo>
                      <a:pt x="3887" y="2486"/>
                    </a:lnTo>
                    <a:lnTo>
                      <a:pt x="3878" y="2494"/>
                    </a:lnTo>
                    <a:lnTo>
                      <a:pt x="3874" y="2498"/>
                    </a:lnTo>
                    <a:lnTo>
                      <a:pt x="3862" y="2507"/>
                    </a:lnTo>
                    <a:lnTo>
                      <a:pt x="3854" y="2515"/>
                    </a:lnTo>
                    <a:lnTo>
                      <a:pt x="3845" y="2523"/>
                    </a:lnTo>
                    <a:lnTo>
                      <a:pt x="3833" y="2536"/>
                    </a:lnTo>
                    <a:lnTo>
                      <a:pt x="3825" y="2544"/>
                    </a:lnTo>
                    <a:lnTo>
                      <a:pt x="3816" y="2552"/>
                    </a:lnTo>
                    <a:lnTo>
                      <a:pt x="3807" y="2561"/>
                    </a:lnTo>
                    <a:lnTo>
                      <a:pt x="3795" y="2570"/>
                    </a:lnTo>
                    <a:lnTo>
                      <a:pt x="3782" y="2578"/>
                    </a:lnTo>
                    <a:lnTo>
                      <a:pt x="3770" y="2586"/>
                    </a:lnTo>
                    <a:lnTo>
                      <a:pt x="3762" y="2590"/>
                    </a:lnTo>
                    <a:lnTo>
                      <a:pt x="3753" y="2594"/>
                    </a:lnTo>
                    <a:lnTo>
                      <a:pt x="3745" y="2599"/>
                    </a:lnTo>
                    <a:lnTo>
                      <a:pt x="3737" y="2603"/>
                    </a:lnTo>
                    <a:lnTo>
                      <a:pt x="3724" y="2607"/>
                    </a:lnTo>
                    <a:lnTo>
                      <a:pt x="3715" y="2611"/>
                    </a:lnTo>
                    <a:lnTo>
                      <a:pt x="3707" y="2611"/>
                    </a:lnTo>
                    <a:lnTo>
                      <a:pt x="3699" y="2615"/>
                    </a:lnTo>
                    <a:lnTo>
                      <a:pt x="3686" y="2619"/>
                    </a:lnTo>
                    <a:lnTo>
                      <a:pt x="3678" y="2619"/>
                    </a:lnTo>
                    <a:lnTo>
                      <a:pt x="3666" y="2623"/>
                    </a:lnTo>
                    <a:lnTo>
                      <a:pt x="3653" y="2627"/>
                    </a:lnTo>
                    <a:lnTo>
                      <a:pt x="3641" y="2632"/>
                    </a:lnTo>
                    <a:lnTo>
                      <a:pt x="3628" y="2632"/>
                    </a:lnTo>
                    <a:lnTo>
                      <a:pt x="3615" y="2636"/>
                    </a:lnTo>
                    <a:lnTo>
                      <a:pt x="3607" y="2636"/>
                    </a:lnTo>
                    <a:lnTo>
                      <a:pt x="3598" y="2640"/>
                    </a:lnTo>
                    <a:lnTo>
                      <a:pt x="3590" y="2640"/>
                    </a:lnTo>
                    <a:lnTo>
                      <a:pt x="3582" y="2644"/>
                    </a:lnTo>
                    <a:lnTo>
                      <a:pt x="3578" y="2644"/>
                    </a:lnTo>
                    <a:lnTo>
                      <a:pt x="3569" y="2648"/>
                    </a:lnTo>
                    <a:lnTo>
                      <a:pt x="3561" y="2652"/>
                    </a:lnTo>
                    <a:lnTo>
                      <a:pt x="3557" y="2656"/>
                    </a:lnTo>
                    <a:lnTo>
                      <a:pt x="3545" y="2665"/>
                    </a:lnTo>
                    <a:lnTo>
                      <a:pt x="3536" y="2669"/>
                    </a:lnTo>
                    <a:lnTo>
                      <a:pt x="3527" y="2678"/>
                    </a:lnTo>
                    <a:lnTo>
                      <a:pt x="3515" y="2686"/>
                    </a:lnTo>
                    <a:lnTo>
                      <a:pt x="3502" y="2695"/>
                    </a:lnTo>
                    <a:lnTo>
                      <a:pt x="3490" y="2699"/>
                    </a:lnTo>
                    <a:lnTo>
                      <a:pt x="3478" y="2707"/>
                    </a:lnTo>
                    <a:lnTo>
                      <a:pt x="3469" y="2711"/>
                    </a:lnTo>
                    <a:lnTo>
                      <a:pt x="3457" y="2715"/>
                    </a:lnTo>
                    <a:lnTo>
                      <a:pt x="3449" y="2719"/>
                    </a:lnTo>
                    <a:lnTo>
                      <a:pt x="3440" y="2724"/>
                    </a:lnTo>
                    <a:lnTo>
                      <a:pt x="3427" y="2724"/>
                    </a:lnTo>
                    <a:lnTo>
                      <a:pt x="3415" y="2728"/>
                    </a:lnTo>
                    <a:lnTo>
                      <a:pt x="3402" y="2732"/>
                    </a:lnTo>
                    <a:lnTo>
                      <a:pt x="3390" y="2732"/>
                    </a:lnTo>
                    <a:lnTo>
                      <a:pt x="3377" y="2732"/>
                    </a:lnTo>
                    <a:lnTo>
                      <a:pt x="3365" y="2732"/>
                    </a:lnTo>
                    <a:lnTo>
                      <a:pt x="3343" y="2736"/>
                    </a:lnTo>
                    <a:lnTo>
                      <a:pt x="3323" y="2736"/>
                    </a:lnTo>
                    <a:lnTo>
                      <a:pt x="3302" y="2736"/>
                    </a:lnTo>
                    <a:lnTo>
                      <a:pt x="3285" y="2740"/>
                    </a:lnTo>
                    <a:lnTo>
                      <a:pt x="3273" y="2740"/>
                    </a:lnTo>
                    <a:lnTo>
                      <a:pt x="3256" y="2744"/>
                    </a:lnTo>
                    <a:lnTo>
                      <a:pt x="3239" y="2748"/>
                    </a:lnTo>
                    <a:lnTo>
                      <a:pt x="3226" y="2748"/>
                    </a:lnTo>
                    <a:lnTo>
                      <a:pt x="3214" y="2753"/>
                    </a:lnTo>
                    <a:lnTo>
                      <a:pt x="3202" y="2757"/>
                    </a:lnTo>
                    <a:lnTo>
                      <a:pt x="3185" y="2761"/>
                    </a:lnTo>
                    <a:lnTo>
                      <a:pt x="3169" y="2769"/>
                    </a:lnTo>
                    <a:lnTo>
                      <a:pt x="3151" y="2773"/>
                    </a:lnTo>
                    <a:lnTo>
                      <a:pt x="3134" y="2777"/>
                    </a:lnTo>
                    <a:lnTo>
                      <a:pt x="3114" y="2781"/>
                    </a:lnTo>
                    <a:lnTo>
                      <a:pt x="3097" y="2786"/>
                    </a:lnTo>
                    <a:lnTo>
                      <a:pt x="3077" y="2795"/>
                    </a:lnTo>
                    <a:lnTo>
                      <a:pt x="3051" y="2799"/>
                    </a:lnTo>
                    <a:lnTo>
                      <a:pt x="3026" y="2799"/>
                    </a:lnTo>
                    <a:lnTo>
                      <a:pt x="3001" y="2803"/>
                    </a:lnTo>
                    <a:lnTo>
                      <a:pt x="2989" y="2807"/>
                    </a:lnTo>
                    <a:lnTo>
                      <a:pt x="2972" y="2811"/>
                    </a:lnTo>
                    <a:lnTo>
                      <a:pt x="2959" y="2816"/>
                    </a:lnTo>
                    <a:lnTo>
                      <a:pt x="2942" y="2824"/>
                    </a:lnTo>
                    <a:lnTo>
                      <a:pt x="2926" y="2828"/>
                    </a:lnTo>
                    <a:lnTo>
                      <a:pt x="2909" y="2836"/>
                    </a:lnTo>
                    <a:lnTo>
                      <a:pt x="2893" y="2845"/>
                    </a:lnTo>
                    <a:lnTo>
                      <a:pt x="2876" y="2853"/>
                    </a:lnTo>
                    <a:lnTo>
                      <a:pt x="2859" y="2857"/>
                    </a:lnTo>
                    <a:lnTo>
                      <a:pt x="2842" y="2861"/>
                    </a:lnTo>
                    <a:lnTo>
                      <a:pt x="2826" y="2865"/>
                    </a:lnTo>
                    <a:lnTo>
                      <a:pt x="2809" y="2865"/>
                    </a:lnTo>
                    <a:lnTo>
                      <a:pt x="2788" y="2865"/>
                    </a:lnTo>
                    <a:lnTo>
                      <a:pt x="2771" y="2861"/>
                    </a:lnTo>
                    <a:lnTo>
                      <a:pt x="2754" y="2861"/>
                    </a:lnTo>
                    <a:lnTo>
                      <a:pt x="2738" y="2861"/>
                    </a:lnTo>
                    <a:lnTo>
                      <a:pt x="2721" y="2857"/>
                    </a:lnTo>
                    <a:lnTo>
                      <a:pt x="2700" y="2857"/>
                    </a:lnTo>
                    <a:lnTo>
                      <a:pt x="2683" y="2857"/>
                    </a:lnTo>
                    <a:lnTo>
                      <a:pt x="2662" y="2857"/>
                    </a:lnTo>
                    <a:lnTo>
                      <a:pt x="2650" y="2861"/>
                    </a:lnTo>
                    <a:lnTo>
                      <a:pt x="2637" y="2865"/>
                    </a:lnTo>
                    <a:lnTo>
                      <a:pt x="2625" y="2869"/>
                    </a:lnTo>
                    <a:lnTo>
                      <a:pt x="2613" y="2873"/>
                    </a:lnTo>
                    <a:lnTo>
                      <a:pt x="2596" y="2882"/>
                    </a:lnTo>
                    <a:lnTo>
                      <a:pt x="2579" y="2890"/>
                    </a:lnTo>
                    <a:lnTo>
                      <a:pt x="2562" y="2894"/>
                    </a:lnTo>
                    <a:lnTo>
                      <a:pt x="2545" y="2903"/>
                    </a:lnTo>
                    <a:lnTo>
                      <a:pt x="2525" y="2908"/>
                    </a:lnTo>
                    <a:lnTo>
                      <a:pt x="2504" y="2912"/>
                    </a:lnTo>
                    <a:lnTo>
                      <a:pt x="2482" y="2916"/>
                    </a:lnTo>
                    <a:lnTo>
                      <a:pt x="2458" y="2916"/>
                    </a:lnTo>
                    <a:lnTo>
                      <a:pt x="2437" y="2916"/>
                    </a:lnTo>
                    <a:lnTo>
                      <a:pt x="2412" y="2912"/>
                    </a:lnTo>
                    <a:lnTo>
                      <a:pt x="2391" y="2912"/>
                    </a:lnTo>
                    <a:lnTo>
                      <a:pt x="2370" y="2908"/>
                    </a:lnTo>
                    <a:lnTo>
                      <a:pt x="2345" y="2903"/>
                    </a:lnTo>
                    <a:lnTo>
                      <a:pt x="2324" y="2903"/>
                    </a:lnTo>
                    <a:lnTo>
                      <a:pt x="2303" y="2903"/>
                    </a:lnTo>
                    <a:lnTo>
                      <a:pt x="2282" y="2908"/>
                    </a:lnTo>
                    <a:lnTo>
                      <a:pt x="2265" y="2908"/>
                    </a:lnTo>
                    <a:lnTo>
                      <a:pt x="2249" y="2912"/>
                    </a:lnTo>
                    <a:lnTo>
                      <a:pt x="2232" y="2920"/>
                    </a:lnTo>
                    <a:lnTo>
                      <a:pt x="2215" y="2924"/>
                    </a:lnTo>
                    <a:lnTo>
                      <a:pt x="2198" y="2928"/>
                    </a:lnTo>
                    <a:lnTo>
                      <a:pt x="2186" y="2932"/>
                    </a:lnTo>
                    <a:lnTo>
                      <a:pt x="2169" y="2936"/>
                    </a:lnTo>
                    <a:lnTo>
                      <a:pt x="2161" y="2941"/>
                    </a:lnTo>
                    <a:lnTo>
                      <a:pt x="2149" y="2945"/>
                    </a:lnTo>
                    <a:lnTo>
                      <a:pt x="2140" y="2945"/>
                    </a:lnTo>
                    <a:lnTo>
                      <a:pt x="2115" y="2945"/>
                    </a:lnTo>
                    <a:lnTo>
                      <a:pt x="2094" y="2945"/>
                    </a:lnTo>
                    <a:lnTo>
                      <a:pt x="2077" y="2945"/>
                    </a:lnTo>
                    <a:lnTo>
                      <a:pt x="2061" y="2945"/>
                    </a:lnTo>
                    <a:lnTo>
                      <a:pt x="2044" y="2941"/>
                    </a:lnTo>
                    <a:lnTo>
                      <a:pt x="2036" y="2941"/>
                    </a:lnTo>
                    <a:lnTo>
                      <a:pt x="2027" y="2936"/>
                    </a:lnTo>
                    <a:lnTo>
                      <a:pt x="2019" y="2932"/>
                    </a:lnTo>
                    <a:lnTo>
                      <a:pt x="2010" y="2932"/>
                    </a:lnTo>
                    <a:lnTo>
                      <a:pt x="2006" y="2932"/>
                    </a:lnTo>
                    <a:lnTo>
                      <a:pt x="1994" y="2932"/>
                    </a:lnTo>
                    <a:lnTo>
                      <a:pt x="1981" y="2936"/>
                    </a:lnTo>
                    <a:lnTo>
                      <a:pt x="1969" y="2941"/>
                    </a:lnTo>
                    <a:lnTo>
                      <a:pt x="1956" y="2949"/>
                    </a:lnTo>
                    <a:lnTo>
                      <a:pt x="1940" y="2957"/>
                    </a:lnTo>
                    <a:lnTo>
                      <a:pt x="1927" y="2965"/>
                    </a:lnTo>
                    <a:lnTo>
                      <a:pt x="1914" y="2974"/>
                    </a:lnTo>
                    <a:lnTo>
                      <a:pt x="1898" y="2982"/>
                    </a:lnTo>
                    <a:lnTo>
                      <a:pt x="1881" y="2986"/>
                    </a:lnTo>
                    <a:lnTo>
                      <a:pt x="1869" y="2986"/>
                    </a:lnTo>
                    <a:lnTo>
                      <a:pt x="1844" y="2986"/>
                    </a:lnTo>
                    <a:lnTo>
                      <a:pt x="1822" y="2986"/>
                    </a:lnTo>
                    <a:lnTo>
                      <a:pt x="1806" y="2978"/>
                    </a:lnTo>
                    <a:lnTo>
                      <a:pt x="1789" y="2974"/>
                    </a:lnTo>
                    <a:lnTo>
                      <a:pt x="1773" y="2965"/>
                    </a:lnTo>
                    <a:lnTo>
                      <a:pt x="1756" y="2957"/>
                    </a:lnTo>
                    <a:lnTo>
                      <a:pt x="1738" y="2949"/>
                    </a:lnTo>
                    <a:lnTo>
                      <a:pt x="1722" y="2945"/>
                    </a:lnTo>
                    <a:lnTo>
                      <a:pt x="1705" y="2945"/>
                    </a:lnTo>
                    <a:lnTo>
                      <a:pt x="1685" y="2949"/>
                    </a:lnTo>
                    <a:lnTo>
                      <a:pt x="1672" y="2949"/>
                    </a:lnTo>
                    <a:lnTo>
                      <a:pt x="1664" y="2957"/>
                    </a:lnTo>
                    <a:lnTo>
                      <a:pt x="1651" y="2961"/>
                    </a:lnTo>
                    <a:lnTo>
                      <a:pt x="1638" y="2965"/>
                    </a:lnTo>
                    <a:lnTo>
                      <a:pt x="1626" y="2974"/>
                    </a:lnTo>
                    <a:lnTo>
                      <a:pt x="1613" y="2982"/>
                    </a:lnTo>
                    <a:lnTo>
                      <a:pt x="1597" y="2990"/>
                    </a:lnTo>
                    <a:lnTo>
                      <a:pt x="1580" y="2994"/>
                    </a:lnTo>
                    <a:lnTo>
                      <a:pt x="1559" y="3003"/>
                    </a:lnTo>
                    <a:lnTo>
                      <a:pt x="1534" y="3007"/>
                    </a:lnTo>
                    <a:lnTo>
                      <a:pt x="1509" y="3011"/>
                    </a:lnTo>
                    <a:lnTo>
                      <a:pt x="1488" y="3011"/>
                    </a:lnTo>
                    <a:lnTo>
                      <a:pt x="1472" y="3003"/>
                    </a:lnTo>
                    <a:lnTo>
                      <a:pt x="1458" y="2998"/>
                    </a:lnTo>
                    <a:lnTo>
                      <a:pt x="1446" y="2990"/>
                    </a:lnTo>
                    <a:lnTo>
                      <a:pt x="1434" y="2978"/>
                    </a:lnTo>
                    <a:lnTo>
                      <a:pt x="1421" y="2970"/>
                    </a:lnTo>
                    <a:lnTo>
                      <a:pt x="1409" y="2965"/>
                    </a:lnTo>
                    <a:lnTo>
                      <a:pt x="1388" y="2957"/>
                    </a:lnTo>
                    <a:lnTo>
                      <a:pt x="1362" y="2957"/>
                    </a:lnTo>
                    <a:lnTo>
                      <a:pt x="1346" y="2957"/>
                    </a:lnTo>
                    <a:lnTo>
                      <a:pt x="1325" y="2961"/>
                    </a:lnTo>
                    <a:lnTo>
                      <a:pt x="1309" y="2965"/>
                    </a:lnTo>
                    <a:lnTo>
                      <a:pt x="1288" y="2970"/>
                    </a:lnTo>
                    <a:lnTo>
                      <a:pt x="1270" y="2974"/>
                    </a:lnTo>
                    <a:lnTo>
                      <a:pt x="1254" y="2978"/>
                    </a:lnTo>
                    <a:lnTo>
                      <a:pt x="1233" y="2982"/>
                    </a:lnTo>
                    <a:lnTo>
                      <a:pt x="1217" y="2986"/>
                    </a:lnTo>
                    <a:lnTo>
                      <a:pt x="1196" y="2986"/>
                    </a:lnTo>
                    <a:lnTo>
                      <a:pt x="1178" y="2982"/>
                    </a:lnTo>
                    <a:lnTo>
                      <a:pt x="1154" y="2978"/>
                    </a:lnTo>
                    <a:lnTo>
                      <a:pt x="1133" y="2974"/>
                    </a:lnTo>
                    <a:lnTo>
                      <a:pt x="1116" y="2970"/>
                    </a:lnTo>
                    <a:lnTo>
                      <a:pt x="1100" y="2965"/>
                    </a:lnTo>
                    <a:lnTo>
                      <a:pt x="1082" y="2961"/>
                    </a:lnTo>
                    <a:lnTo>
                      <a:pt x="1070" y="2957"/>
                    </a:lnTo>
                    <a:lnTo>
                      <a:pt x="1058" y="2953"/>
                    </a:lnTo>
                    <a:lnTo>
                      <a:pt x="1049" y="2949"/>
                    </a:lnTo>
                    <a:lnTo>
                      <a:pt x="1037" y="2945"/>
                    </a:lnTo>
                    <a:lnTo>
                      <a:pt x="1024" y="2936"/>
                    </a:lnTo>
                    <a:lnTo>
                      <a:pt x="1012" y="2928"/>
                    </a:lnTo>
                    <a:lnTo>
                      <a:pt x="1000" y="2924"/>
                    </a:lnTo>
                    <a:lnTo>
                      <a:pt x="986" y="2916"/>
                    </a:lnTo>
                    <a:lnTo>
                      <a:pt x="974" y="2908"/>
                    </a:lnTo>
                    <a:lnTo>
                      <a:pt x="961" y="2898"/>
                    </a:lnTo>
                    <a:lnTo>
                      <a:pt x="949" y="2886"/>
                    </a:lnTo>
                    <a:lnTo>
                      <a:pt x="937" y="2878"/>
                    </a:lnTo>
                    <a:lnTo>
                      <a:pt x="924" y="2869"/>
                    </a:lnTo>
                    <a:lnTo>
                      <a:pt x="912" y="2861"/>
                    </a:lnTo>
                    <a:lnTo>
                      <a:pt x="898" y="2853"/>
                    </a:lnTo>
                    <a:lnTo>
                      <a:pt x="878" y="2840"/>
                    </a:lnTo>
                    <a:lnTo>
                      <a:pt x="857" y="2820"/>
                    </a:lnTo>
                    <a:lnTo>
                      <a:pt x="828" y="2799"/>
                    </a:lnTo>
                    <a:lnTo>
                      <a:pt x="798" y="2773"/>
                    </a:lnTo>
                    <a:lnTo>
                      <a:pt x="773" y="2748"/>
                    </a:lnTo>
                    <a:lnTo>
                      <a:pt x="744" y="2728"/>
                    </a:lnTo>
                    <a:lnTo>
                      <a:pt x="724" y="2707"/>
                    </a:lnTo>
                    <a:lnTo>
                      <a:pt x="702" y="2691"/>
                    </a:lnTo>
                    <a:lnTo>
                      <a:pt x="690" y="2678"/>
                    </a:lnTo>
                    <a:lnTo>
                      <a:pt x="686" y="2673"/>
                    </a:lnTo>
                    <a:lnTo>
                      <a:pt x="673" y="2669"/>
                    </a:lnTo>
                    <a:lnTo>
                      <a:pt x="661" y="2661"/>
                    </a:lnTo>
                    <a:lnTo>
                      <a:pt x="644" y="2652"/>
                    </a:lnTo>
                    <a:lnTo>
                      <a:pt x="624" y="2644"/>
                    </a:lnTo>
                    <a:lnTo>
                      <a:pt x="602" y="2632"/>
                    </a:lnTo>
                    <a:lnTo>
                      <a:pt x="577" y="2615"/>
                    </a:lnTo>
                    <a:lnTo>
                      <a:pt x="556" y="2603"/>
                    </a:lnTo>
                    <a:lnTo>
                      <a:pt x="536" y="2586"/>
                    </a:lnTo>
                    <a:lnTo>
                      <a:pt x="518" y="2574"/>
                    </a:lnTo>
                    <a:lnTo>
                      <a:pt x="502" y="2556"/>
                    </a:lnTo>
                    <a:lnTo>
                      <a:pt x="481" y="2544"/>
                    </a:lnTo>
                    <a:lnTo>
                      <a:pt x="464" y="2527"/>
                    </a:lnTo>
                    <a:lnTo>
                      <a:pt x="448" y="2515"/>
                    </a:lnTo>
                    <a:lnTo>
                      <a:pt x="430" y="2502"/>
                    </a:lnTo>
                    <a:lnTo>
                      <a:pt x="414" y="2490"/>
                    </a:lnTo>
                    <a:lnTo>
                      <a:pt x="397" y="2478"/>
                    </a:lnTo>
                    <a:lnTo>
                      <a:pt x="385" y="2461"/>
                    </a:lnTo>
                    <a:lnTo>
                      <a:pt x="372" y="2444"/>
                    </a:lnTo>
                    <a:lnTo>
                      <a:pt x="360" y="2427"/>
                    </a:lnTo>
                    <a:lnTo>
                      <a:pt x="348" y="2406"/>
                    </a:lnTo>
                    <a:lnTo>
                      <a:pt x="339" y="2394"/>
                    </a:lnTo>
                    <a:lnTo>
                      <a:pt x="330" y="2377"/>
                    </a:lnTo>
                    <a:lnTo>
                      <a:pt x="322" y="2365"/>
                    </a:lnTo>
                    <a:lnTo>
                      <a:pt x="314" y="2353"/>
                    </a:lnTo>
                    <a:lnTo>
                      <a:pt x="305" y="2340"/>
                    </a:lnTo>
                    <a:lnTo>
                      <a:pt x="301" y="2327"/>
                    </a:lnTo>
                    <a:lnTo>
                      <a:pt x="293" y="2310"/>
                    </a:lnTo>
                    <a:lnTo>
                      <a:pt x="289" y="2294"/>
                    </a:lnTo>
                    <a:lnTo>
                      <a:pt x="285" y="2277"/>
                    </a:lnTo>
                    <a:lnTo>
                      <a:pt x="280" y="2257"/>
                    </a:lnTo>
                    <a:lnTo>
                      <a:pt x="276" y="2236"/>
                    </a:lnTo>
                    <a:lnTo>
                      <a:pt x="272" y="2219"/>
                    </a:lnTo>
                    <a:lnTo>
                      <a:pt x="272" y="2198"/>
                    </a:lnTo>
                    <a:lnTo>
                      <a:pt x="272" y="2185"/>
                    </a:lnTo>
                    <a:lnTo>
                      <a:pt x="272" y="2169"/>
                    </a:lnTo>
                    <a:lnTo>
                      <a:pt x="268" y="2160"/>
                    </a:lnTo>
                    <a:lnTo>
                      <a:pt x="268" y="2152"/>
                    </a:lnTo>
                    <a:lnTo>
                      <a:pt x="268" y="2148"/>
                    </a:lnTo>
                    <a:lnTo>
                      <a:pt x="268" y="2144"/>
                    </a:lnTo>
                    <a:lnTo>
                      <a:pt x="264" y="2140"/>
                    </a:lnTo>
                    <a:lnTo>
                      <a:pt x="260" y="2131"/>
                    </a:lnTo>
                    <a:lnTo>
                      <a:pt x="252" y="2123"/>
                    </a:lnTo>
                    <a:lnTo>
                      <a:pt x="242" y="2111"/>
                    </a:lnTo>
                    <a:lnTo>
                      <a:pt x="234" y="2093"/>
                    </a:lnTo>
                    <a:lnTo>
                      <a:pt x="226" y="2077"/>
                    </a:lnTo>
                    <a:lnTo>
                      <a:pt x="217" y="2056"/>
                    </a:lnTo>
                    <a:lnTo>
                      <a:pt x="213" y="2031"/>
                    </a:lnTo>
                    <a:lnTo>
                      <a:pt x="209" y="2006"/>
                    </a:lnTo>
                    <a:lnTo>
                      <a:pt x="205" y="1981"/>
                    </a:lnTo>
                    <a:lnTo>
                      <a:pt x="205" y="1960"/>
                    </a:lnTo>
                    <a:lnTo>
                      <a:pt x="205" y="1943"/>
                    </a:lnTo>
                    <a:lnTo>
                      <a:pt x="205" y="1931"/>
                    </a:lnTo>
                    <a:lnTo>
                      <a:pt x="209" y="1919"/>
                    </a:lnTo>
                    <a:lnTo>
                      <a:pt x="209" y="1914"/>
                    </a:lnTo>
                    <a:lnTo>
                      <a:pt x="209" y="1910"/>
                    </a:lnTo>
                    <a:lnTo>
                      <a:pt x="213" y="1906"/>
                    </a:lnTo>
                    <a:lnTo>
                      <a:pt x="213" y="1902"/>
                    </a:lnTo>
                    <a:lnTo>
                      <a:pt x="209" y="1902"/>
                    </a:lnTo>
                    <a:lnTo>
                      <a:pt x="201" y="1902"/>
                    </a:lnTo>
                    <a:lnTo>
                      <a:pt x="197" y="1898"/>
                    </a:lnTo>
                    <a:lnTo>
                      <a:pt x="184" y="1894"/>
                    </a:lnTo>
                    <a:lnTo>
                      <a:pt x="176" y="1886"/>
                    </a:lnTo>
                    <a:lnTo>
                      <a:pt x="168" y="1872"/>
                    </a:lnTo>
                    <a:lnTo>
                      <a:pt x="160" y="1856"/>
                    </a:lnTo>
                    <a:lnTo>
                      <a:pt x="150" y="1839"/>
                    </a:lnTo>
                    <a:lnTo>
                      <a:pt x="142" y="1814"/>
                    </a:lnTo>
                    <a:lnTo>
                      <a:pt x="134" y="1789"/>
                    </a:lnTo>
                    <a:lnTo>
                      <a:pt x="134" y="1769"/>
                    </a:lnTo>
                    <a:lnTo>
                      <a:pt x="134" y="1751"/>
                    </a:lnTo>
                    <a:lnTo>
                      <a:pt x="134" y="1739"/>
                    </a:lnTo>
                    <a:lnTo>
                      <a:pt x="138" y="1726"/>
                    </a:lnTo>
                    <a:lnTo>
                      <a:pt x="142" y="1718"/>
                    </a:lnTo>
                    <a:lnTo>
                      <a:pt x="146" y="1714"/>
                    </a:lnTo>
                    <a:lnTo>
                      <a:pt x="150" y="1710"/>
                    </a:lnTo>
                    <a:lnTo>
                      <a:pt x="155" y="1710"/>
                    </a:lnTo>
                    <a:lnTo>
                      <a:pt x="150" y="1706"/>
                    </a:lnTo>
                    <a:lnTo>
                      <a:pt x="142" y="1702"/>
                    </a:lnTo>
                    <a:lnTo>
                      <a:pt x="130" y="1693"/>
                    </a:lnTo>
                    <a:lnTo>
                      <a:pt x="113" y="1681"/>
                    </a:lnTo>
                    <a:lnTo>
                      <a:pt x="92" y="1669"/>
                    </a:lnTo>
                    <a:lnTo>
                      <a:pt x="72" y="1648"/>
                    </a:lnTo>
                    <a:lnTo>
                      <a:pt x="54" y="1622"/>
                    </a:lnTo>
                    <a:lnTo>
                      <a:pt x="34" y="1597"/>
                    </a:lnTo>
                    <a:lnTo>
                      <a:pt x="17" y="1564"/>
                    </a:lnTo>
                    <a:lnTo>
                      <a:pt x="5" y="1526"/>
                    </a:lnTo>
                    <a:lnTo>
                      <a:pt x="0" y="1489"/>
                    </a:lnTo>
                    <a:lnTo>
                      <a:pt x="9" y="1456"/>
                    </a:lnTo>
                    <a:lnTo>
                      <a:pt x="29" y="1423"/>
                    </a:lnTo>
                    <a:lnTo>
                      <a:pt x="54" y="1393"/>
                    </a:lnTo>
                    <a:lnTo>
                      <a:pt x="80" y="1372"/>
                    </a:lnTo>
                    <a:lnTo>
                      <a:pt x="113" y="1351"/>
                    </a:lnTo>
                    <a:lnTo>
                      <a:pt x="138" y="1335"/>
                    </a:lnTo>
                    <a:lnTo>
                      <a:pt x="164" y="1326"/>
                    </a:lnTo>
                    <a:lnTo>
                      <a:pt x="180" y="1318"/>
                    </a:lnTo>
                    <a:lnTo>
                      <a:pt x="184" y="1314"/>
                    </a:lnTo>
                    <a:lnTo>
                      <a:pt x="886" y="846"/>
                    </a:lnTo>
                    <a:lnTo>
                      <a:pt x="2294" y="792"/>
                    </a:lnTo>
                    <a:lnTo>
                      <a:pt x="2893" y="304"/>
                    </a:lnTo>
                    <a:lnTo>
                      <a:pt x="4627" y="0"/>
                    </a:lnTo>
                    <a:lnTo>
                      <a:pt x="4618" y="24"/>
                    </a:lnTo>
                    <a:close/>
                  </a:path>
                </a:pathLst>
              </a:custGeom>
              <a:solidFill>
                <a:srgbClr val="FFCB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595" name="Freeform 19"/>
              <p:cNvSpPr>
                <a:spLocks/>
              </p:cNvSpPr>
              <p:nvPr/>
            </p:nvSpPr>
            <p:spPr bwMode="auto">
              <a:xfrm>
                <a:off x="1768" y="2008"/>
                <a:ext cx="158" cy="64"/>
              </a:xfrm>
              <a:custGeom>
                <a:avLst/>
                <a:gdLst>
                  <a:gd name="T0" fmla="*/ 184 w 5066"/>
                  <a:gd name="T1" fmla="*/ 1314 h 2040"/>
                  <a:gd name="T2" fmla="*/ 80 w 5066"/>
                  <a:gd name="T3" fmla="*/ 1372 h 2040"/>
                  <a:gd name="T4" fmla="*/ 5 w 5066"/>
                  <a:gd name="T5" fmla="*/ 1526 h 2040"/>
                  <a:gd name="T6" fmla="*/ 92 w 5066"/>
                  <a:gd name="T7" fmla="*/ 1669 h 2040"/>
                  <a:gd name="T8" fmla="*/ 155 w 5066"/>
                  <a:gd name="T9" fmla="*/ 1710 h 2040"/>
                  <a:gd name="T10" fmla="*/ 134 w 5066"/>
                  <a:gd name="T11" fmla="*/ 1739 h 2040"/>
                  <a:gd name="T12" fmla="*/ 150 w 5066"/>
                  <a:gd name="T13" fmla="*/ 1839 h 2040"/>
                  <a:gd name="T14" fmla="*/ 197 w 5066"/>
                  <a:gd name="T15" fmla="*/ 1898 h 2040"/>
                  <a:gd name="T16" fmla="*/ 209 w 5066"/>
                  <a:gd name="T17" fmla="*/ 1910 h 2040"/>
                  <a:gd name="T18" fmla="*/ 205 w 5066"/>
                  <a:gd name="T19" fmla="*/ 1960 h 2040"/>
                  <a:gd name="T20" fmla="*/ 209 w 5066"/>
                  <a:gd name="T21" fmla="*/ 2019 h 2040"/>
                  <a:gd name="T22" fmla="*/ 213 w 5066"/>
                  <a:gd name="T23" fmla="*/ 2040 h 2040"/>
                  <a:gd name="T24" fmla="*/ 435 w 5066"/>
                  <a:gd name="T25" fmla="*/ 1755 h 2040"/>
                  <a:gd name="T26" fmla="*/ 749 w 5066"/>
                  <a:gd name="T27" fmla="*/ 1572 h 2040"/>
                  <a:gd name="T28" fmla="*/ 1225 w 5066"/>
                  <a:gd name="T29" fmla="*/ 1518 h 2040"/>
                  <a:gd name="T30" fmla="*/ 1722 w 5066"/>
                  <a:gd name="T31" fmla="*/ 1501 h 2040"/>
                  <a:gd name="T32" fmla="*/ 1906 w 5066"/>
                  <a:gd name="T33" fmla="*/ 1405 h 2040"/>
                  <a:gd name="T34" fmla="*/ 2082 w 5066"/>
                  <a:gd name="T35" fmla="*/ 1318 h 2040"/>
                  <a:gd name="T36" fmla="*/ 2311 w 5066"/>
                  <a:gd name="T37" fmla="*/ 1247 h 2040"/>
                  <a:gd name="T38" fmla="*/ 2525 w 5066"/>
                  <a:gd name="T39" fmla="*/ 1130 h 2040"/>
                  <a:gd name="T40" fmla="*/ 2809 w 5066"/>
                  <a:gd name="T41" fmla="*/ 1013 h 2040"/>
                  <a:gd name="T42" fmla="*/ 3097 w 5066"/>
                  <a:gd name="T43" fmla="*/ 913 h 2040"/>
                  <a:gd name="T44" fmla="*/ 3273 w 5066"/>
                  <a:gd name="T45" fmla="*/ 872 h 2040"/>
                  <a:gd name="T46" fmla="*/ 3457 w 5066"/>
                  <a:gd name="T47" fmla="*/ 846 h 2040"/>
                  <a:gd name="T48" fmla="*/ 3536 w 5066"/>
                  <a:gd name="T49" fmla="*/ 792 h 2040"/>
                  <a:gd name="T50" fmla="*/ 3615 w 5066"/>
                  <a:gd name="T51" fmla="*/ 755 h 2040"/>
                  <a:gd name="T52" fmla="*/ 3816 w 5066"/>
                  <a:gd name="T53" fmla="*/ 688 h 2040"/>
                  <a:gd name="T54" fmla="*/ 4005 w 5066"/>
                  <a:gd name="T55" fmla="*/ 596 h 2040"/>
                  <a:gd name="T56" fmla="*/ 4146 w 5066"/>
                  <a:gd name="T57" fmla="*/ 583 h 2040"/>
                  <a:gd name="T58" fmla="*/ 4326 w 5066"/>
                  <a:gd name="T59" fmla="*/ 546 h 2040"/>
                  <a:gd name="T60" fmla="*/ 4569 w 5066"/>
                  <a:gd name="T61" fmla="*/ 513 h 2040"/>
                  <a:gd name="T62" fmla="*/ 4690 w 5066"/>
                  <a:gd name="T63" fmla="*/ 592 h 2040"/>
                  <a:gd name="T64" fmla="*/ 4747 w 5066"/>
                  <a:gd name="T65" fmla="*/ 596 h 2040"/>
                  <a:gd name="T66" fmla="*/ 4844 w 5066"/>
                  <a:gd name="T67" fmla="*/ 638 h 2040"/>
                  <a:gd name="T68" fmla="*/ 4898 w 5066"/>
                  <a:gd name="T69" fmla="*/ 704 h 2040"/>
                  <a:gd name="T70" fmla="*/ 4919 w 5066"/>
                  <a:gd name="T71" fmla="*/ 747 h 2040"/>
                  <a:gd name="T72" fmla="*/ 4974 w 5066"/>
                  <a:gd name="T73" fmla="*/ 767 h 2040"/>
                  <a:gd name="T74" fmla="*/ 5066 w 5066"/>
                  <a:gd name="T75" fmla="*/ 864 h 2040"/>
                  <a:gd name="T76" fmla="*/ 5057 w 5066"/>
                  <a:gd name="T77" fmla="*/ 792 h 2040"/>
                  <a:gd name="T78" fmla="*/ 5041 w 5066"/>
                  <a:gd name="T79" fmla="*/ 751 h 2040"/>
                  <a:gd name="T80" fmla="*/ 5032 w 5066"/>
                  <a:gd name="T81" fmla="*/ 709 h 2040"/>
                  <a:gd name="T82" fmla="*/ 5023 w 5066"/>
                  <a:gd name="T83" fmla="*/ 659 h 2040"/>
                  <a:gd name="T84" fmla="*/ 5007 w 5066"/>
                  <a:gd name="T85" fmla="*/ 634 h 2040"/>
                  <a:gd name="T86" fmla="*/ 4986 w 5066"/>
                  <a:gd name="T87" fmla="*/ 608 h 2040"/>
                  <a:gd name="T88" fmla="*/ 4974 w 5066"/>
                  <a:gd name="T89" fmla="*/ 534 h 2040"/>
                  <a:gd name="T90" fmla="*/ 4965 w 5066"/>
                  <a:gd name="T91" fmla="*/ 471 h 2040"/>
                  <a:gd name="T92" fmla="*/ 4940 w 5066"/>
                  <a:gd name="T93" fmla="*/ 430 h 2040"/>
                  <a:gd name="T94" fmla="*/ 4911 w 5066"/>
                  <a:gd name="T95" fmla="*/ 383 h 2040"/>
                  <a:gd name="T96" fmla="*/ 4894 w 5066"/>
                  <a:gd name="T97" fmla="*/ 342 h 2040"/>
                  <a:gd name="T98" fmla="*/ 4882 w 5066"/>
                  <a:gd name="T99" fmla="*/ 300 h 2040"/>
                  <a:gd name="T100" fmla="*/ 4853 w 5066"/>
                  <a:gd name="T101" fmla="*/ 270 h 2040"/>
                  <a:gd name="T102" fmla="*/ 4815 w 5066"/>
                  <a:gd name="T103" fmla="*/ 246 h 2040"/>
                  <a:gd name="T104" fmla="*/ 4794 w 5066"/>
                  <a:gd name="T105" fmla="*/ 213 h 2040"/>
                  <a:gd name="T106" fmla="*/ 4782 w 5066"/>
                  <a:gd name="T107" fmla="*/ 171 h 2040"/>
                  <a:gd name="T108" fmla="*/ 4735 w 5066"/>
                  <a:gd name="T109" fmla="*/ 141 h 2040"/>
                  <a:gd name="T110" fmla="*/ 4681 w 5066"/>
                  <a:gd name="T111" fmla="*/ 121 h 2040"/>
                  <a:gd name="T112" fmla="*/ 4651 w 5066"/>
                  <a:gd name="T113" fmla="*/ 79 h 2040"/>
                  <a:gd name="T114" fmla="*/ 4627 w 5066"/>
                  <a:gd name="T115" fmla="*/ 33 h 20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66" h="2040">
                    <a:moveTo>
                      <a:pt x="4627" y="0"/>
                    </a:moveTo>
                    <a:lnTo>
                      <a:pt x="2893" y="304"/>
                    </a:lnTo>
                    <a:lnTo>
                      <a:pt x="2294" y="792"/>
                    </a:lnTo>
                    <a:lnTo>
                      <a:pt x="886" y="846"/>
                    </a:lnTo>
                    <a:lnTo>
                      <a:pt x="184" y="1314"/>
                    </a:lnTo>
                    <a:lnTo>
                      <a:pt x="180" y="1318"/>
                    </a:lnTo>
                    <a:lnTo>
                      <a:pt x="164" y="1326"/>
                    </a:lnTo>
                    <a:lnTo>
                      <a:pt x="138" y="1335"/>
                    </a:lnTo>
                    <a:lnTo>
                      <a:pt x="113" y="1351"/>
                    </a:lnTo>
                    <a:lnTo>
                      <a:pt x="80" y="1372"/>
                    </a:lnTo>
                    <a:lnTo>
                      <a:pt x="54" y="1393"/>
                    </a:lnTo>
                    <a:lnTo>
                      <a:pt x="29" y="1423"/>
                    </a:lnTo>
                    <a:lnTo>
                      <a:pt x="9" y="1456"/>
                    </a:lnTo>
                    <a:lnTo>
                      <a:pt x="0" y="1489"/>
                    </a:lnTo>
                    <a:lnTo>
                      <a:pt x="5" y="1526"/>
                    </a:lnTo>
                    <a:lnTo>
                      <a:pt x="17" y="1564"/>
                    </a:lnTo>
                    <a:lnTo>
                      <a:pt x="34" y="1597"/>
                    </a:lnTo>
                    <a:lnTo>
                      <a:pt x="54" y="1622"/>
                    </a:lnTo>
                    <a:lnTo>
                      <a:pt x="72" y="1648"/>
                    </a:lnTo>
                    <a:lnTo>
                      <a:pt x="92" y="1669"/>
                    </a:lnTo>
                    <a:lnTo>
                      <a:pt x="113" y="1681"/>
                    </a:lnTo>
                    <a:lnTo>
                      <a:pt x="130" y="1693"/>
                    </a:lnTo>
                    <a:lnTo>
                      <a:pt x="142" y="1702"/>
                    </a:lnTo>
                    <a:lnTo>
                      <a:pt x="150" y="1706"/>
                    </a:lnTo>
                    <a:lnTo>
                      <a:pt x="155" y="1710"/>
                    </a:lnTo>
                    <a:lnTo>
                      <a:pt x="150" y="1710"/>
                    </a:lnTo>
                    <a:lnTo>
                      <a:pt x="146" y="1714"/>
                    </a:lnTo>
                    <a:lnTo>
                      <a:pt x="142" y="1718"/>
                    </a:lnTo>
                    <a:lnTo>
                      <a:pt x="138" y="1726"/>
                    </a:lnTo>
                    <a:lnTo>
                      <a:pt x="134" y="1739"/>
                    </a:lnTo>
                    <a:lnTo>
                      <a:pt x="134" y="1751"/>
                    </a:lnTo>
                    <a:lnTo>
                      <a:pt x="134" y="1769"/>
                    </a:lnTo>
                    <a:lnTo>
                      <a:pt x="134" y="1789"/>
                    </a:lnTo>
                    <a:lnTo>
                      <a:pt x="142" y="1814"/>
                    </a:lnTo>
                    <a:lnTo>
                      <a:pt x="150" y="1839"/>
                    </a:lnTo>
                    <a:lnTo>
                      <a:pt x="160" y="1856"/>
                    </a:lnTo>
                    <a:lnTo>
                      <a:pt x="168" y="1872"/>
                    </a:lnTo>
                    <a:lnTo>
                      <a:pt x="176" y="1886"/>
                    </a:lnTo>
                    <a:lnTo>
                      <a:pt x="184" y="1894"/>
                    </a:lnTo>
                    <a:lnTo>
                      <a:pt x="197" y="1898"/>
                    </a:lnTo>
                    <a:lnTo>
                      <a:pt x="201" y="1902"/>
                    </a:lnTo>
                    <a:lnTo>
                      <a:pt x="209" y="1902"/>
                    </a:lnTo>
                    <a:lnTo>
                      <a:pt x="213" y="1902"/>
                    </a:lnTo>
                    <a:lnTo>
                      <a:pt x="213" y="1906"/>
                    </a:lnTo>
                    <a:lnTo>
                      <a:pt x="209" y="1910"/>
                    </a:lnTo>
                    <a:lnTo>
                      <a:pt x="209" y="1914"/>
                    </a:lnTo>
                    <a:lnTo>
                      <a:pt x="209" y="1919"/>
                    </a:lnTo>
                    <a:lnTo>
                      <a:pt x="205" y="1931"/>
                    </a:lnTo>
                    <a:lnTo>
                      <a:pt x="205" y="1943"/>
                    </a:lnTo>
                    <a:lnTo>
                      <a:pt x="205" y="1960"/>
                    </a:lnTo>
                    <a:lnTo>
                      <a:pt x="205" y="1981"/>
                    </a:lnTo>
                    <a:lnTo>
                      <a:pt x="209" y="2006"/>
                    </a:lnTo>
                    <a:lnTo>
                      <a:pt x="209" y="2011"/>
                    </a:lnTo>
                    <a:lnTo>
                      <a:pt x="209" y="2015"/>
                    </a:lnTo>
                    <a:lnTo>
                      <a:pt x="209" y="2019"/>
                    </a:lnTo>
                    <a:lnTo>
                      <a:pt x="213" y="2023"/>
                    </a:lnTo>
                    <a:lnTo>
                      <a:pt x="213" y="2027"/>
                    </a:lnTo>
                    <a:lnTo>
                      <a:pt x="213" y="2031"/>
                    </a:lnTo>
                    <a:lnTo>
                      <a:pt x="213" y="2035"/>
                    </a:lnTo>
                    <a:lnTo>
                      <a:pt x="213" y="2040"/>
                    </a:lnTo>
                    <a:lnTo>
                      <a:pt x="242" y="1972"/>
                    </a:lnTo>
                    <a:lnTo>
                      <a:pt x="280" y="1910"/>
                    </a:lnTo>
                    <a:lnTo>
                      <a:pt x="326" y="1856"/>
                    </a:lnTo>
                    <a:lnTo>
                      <a:pt x="377" y="1802"/>
                    </a:lnTo>
                    <a:lnTo>
                      <a:pt x="435" y="1755"/>
                    </a:lnTo>
                    <a:lnTo>
                      <a:pt x="493" y="1710"/>
                    </a:lnTo>
                    <a:lnTo>
                      <a:pt x="556" y="1673"/>
                    </a:lnTo>
                    <a:lnTo>
                      <a:pt x="618" y="1634"/>
                    </a:lnTo>
                    <a:lnTo>
                      <a:pt x="681" y="1601"/>
                    </a:lnTo>
                    <a:lnTo>
                      <a:pt x="749" y="1572"/>
                    </a:lnTo>
                    <a:lnTo>
                      <a:pt x="841" y="1539"/>
                    </a:lnTo>
                    <a:lnTo>
                      <a:pt x="937" y="1522"/>
                    </a:lnTo>
                    <a:lnTo>
                      <a:pt x="1033" y="1514"/>
                    </a:lnTo>
                    <a:lnTo>
                      <a:pt x="1129" y="1514"/>
                    </a:lnTo>
                    <a:lnTo>
                      <a:pt x="1225" y="1518"/>
                    </a:lnTo>
                    <a:lnTo>
                      <a:pt x="1325" y="1526"/>
                    </a:lnTo>
                    <a:lnTo>
                      <a:pt x="1425" y="1530"/>
                    </a:lnTo>
                    <a:lnTo>
                      <a:pt x="1526" y="1530"/>
                    </a:lnTo>
                    <a:lnTo>
                      <a:pt x="1626" y="1522"/>
                    </a:lnTo>
                    <a:lnTo>
                      <a:pt x="1722" y="1501"/>
                    </a:lnTo>
                    <a:lnTo>
                      <a:pt x="1764" y="1489"/>
                    </a:lnTo>
                    <a:lnTo>
                      <a:pt x="1802" y="1472"/>
                    </a:lnTo>
                    <a:lnTo>
                      <a:pt x="1839" y="1452"/>
                    </a:lnTo>
                    <a:lnTo>
                      <a:pt x="1873" y="1427"/>
                    </a:lnTo>
                    <a:lnTo>
                      <a:pt x="1906" y="1405"/>
                    </a:lnTo>
                    <a:lnTo>
                      <a:pt x="1940" y="1380"/>
                    </a:lnTo>
                    <a:lnTo>
                      <a:pt x="1973" y="1360"/>
                    </a:lnTo>
                    <a:lnTo>
                      <a:pt x="2010" y="1339"/>
                    </a:lnTo>
                    <a:lnTo>
                      <a:pt x="2044" y="1326"/>
                    </a:lnTo>
                    <a:lnTo>
                      <a:pt x="2082" y="1318"/>
                    </a:lnTo>
                    <a:lnTo>
                      <a:pt x="2132" y="1306"/>
                    </a:lnTo>
                    <a:lnTo>
                      <a:pt x="2178" y="1297"/>
                    </a:lnTo>
                    <a:lnTo>
                      <a:pt x="2224" y="1280"/>
                    </a:lnTo>
                    <a:lnTo>
                      <a:pt x="2270" y="1263"/>
                    </a:lnTo>
                    <a:lnTo>
                      <a:pt x="2311" y="1247"/>
                    </a:lnTo>
                    <a:lnTo>
                      <a:pt x="2357" y="1226"/>
                    </a:lnTo>
                    <a:lnTo>
                      <a:pt x="2399" y="1206"/>
                    </a:lnTo>
                    <a:lnTo>
                      <a:pt x="2441" y="1180"/>
                    </a:lnTo>
                    <a:lnTo>
                      <a:pt x="2482" y="1155"/>
                    </a:lnTo>
                    <a:lnTo>
                      <a:pt x="2525" y="1130"/>
                    </a:lnTo>
                    <a:lnTo>
                      <a:pt x="2579" y="1101"/>
                    </a:lnTo>
                    <a:lnTo>
                      <a:pt x="2637" y="1075"/>
                    </a:lnTo>
                    <a:lnTo>
                      <a:pt x="2692" y="1051"/>
                    </a:lnTo>
                    <a:lnTo>
                      <a:pt x="2750" y="1034"/>
                    </a:lnTo>
                    <a:lnTo>
                      <a:pt x="2809" y="1013"/>
                    </a:lnTo>
                    <a:lnTo>
                      <a:pt x="2867" y="997"/>
                    </a:lnTo>
                    <a:lnTo>
                      <a:pt x="2926" y="980"/>
                    </a:lnTo>
                    <a:lnTo>
                      <a:pt x="2985" y="959"/>
                    </a:lnTo>
                    <a:lnTo>
                      <a:pt x="3043" y="938"/>
                    </a:lnTo>
                    <a:lnTo>
                      <a:pt x="3097" y="913"/>
                    </a:lnTo>
                    <a:lnTo>
                      <a:pt x="3130" y="897"/>
                    </a:lnTo>
                    <a:lnTo>
                      <a:pt x="3169" y="888"/>
                    </a:lnTo>
                    <a:lnTo>
                      <a:pt x="3202" y="880"/>
                    </a:lnTo>
                    <a:lnTo>
                      <a:pt x="3239" y="876"/>
                    </a:lnTo>
                    <a:lnTo>
                      <a:pt x="3273" y="872"/>
                    </a:lnTo>
                    <a:lnTo>
                      <a:pt x="3310" y="868"/>
                    </a:lnTo>
                    <a:lnTo>
                      <a:pt x="3348" y="864"/>
                    </a:lnTo>
                    <a:lnTo>
                      <a:pt x="3386" y="859"/>
                    </a:lnTo>
                    <a:lnTo>
                      <a:pt x="3423" y="855"/>
                    </a:lnTo>
                    <a:lnTo>
                      <a:pt x="3457" y="846"/>
                    </a:lnTo>
                    <a:lnTo>
                      <a:pt x="3473" y="838"/>
                    </a:lnTo>
                    <a:lnTo>
                      <a:pt x="3490" y="829"/>
                    </a:lnTo>
                    <a:lnTo>
                      <a:pt x="3506" y="817"/>
                    </a:lnTo>
                    <a:lnTo>
                      <a:pt x="3523" y="805"/>
                    </a:lnTo>
                    <a:lnTo>
                      <a:pt x="3536" y="792"/>
                    </a:lnTo>
                    <a:lnTo>
                      <a:pt x="3553" y="780"/>
                    </a:lnTo>
                    <a:lnTo>
                      <a:pt x="3565" y="772"/>
                    </a:lnTo>
                    <a:lnTo>
                      <a:pt x="3582" y="763"/>
                    </a:lnTo>
                    <a:lnTo>
                      <a:pt x="3598" y="755"/>
                    </a:lnTo>
                    <a:lnTo>
                      <a:pt x="3615" y="755"/>
                    </a:lnTo>
                    <a:lnTo>
                      <a:pt x="3661" y="751"/>
                    </a:lnTo>
                    <a:lnTo>
                      <a:pt x="3703" y="743"/>
                    </a:lnTo>
                    <a:lnTo>
                      <a:pt x="3741" y="725"/>
                    </a:lnTo>
                    <a:lnTo>
                      <a:pt x="3778" y="709"/>
                    </a:lnTo>
                    <a:lnTo>
                      <a:pt x="3816" y="688"/>
                    </a:lnTo>
                    <a:lnTo>
                      <a:pt x="3854" y="667"/>
                    </a:lnTo>
                    <a:lnTo>
                      <a:pt x="3891" y="647"/>
                    </a:lnTo>
                    <a:lnTo>
                      <a:pt x="3925" y="626"/>
                    </a:lnTo>
                    <a:lnTo>
                      <a:pt x="3966" y="608"/>
                    </a:lnTo>
                    <a:lnTo>
                      <a:pt x="4005" y="596"/>
                    </a:lnTo>
                    <a:lnTo>
                      <a:pt x="4017" y="596"/>
                    </a:lnTo>
                    <a:lnTo>
                      <a:pt x="4042" y="592"/>
                    </a:lnTo>
                    <a:lnTo>
                      <a:pt x="4071" y="592"/>
                    </a:lnTo>
                    <a:lnTo>
                      <a:pt x="4105" y="588"/>
                    </a:lnTo>
                    <a:lnTo>
                      <a:pt x="4146" y="583"/>
                    </a:lnTo>
                    <a:lnTo>
                      <a:pt x="4183" y="579"/>
                    </a:lnTo>
                    <a:lnTo>
                      <a:pt x="4226" y="571"/>
                    </a:lnTo>
                    <a:lnTo>
                      <a:pt x="4263" y="567"/>
                    </a:lnTo>
                    <a:lnTo>
                      <a:pt x="4297" y="559"/>
                    </a:lnTo>
                    <a:lnTo>
                      <a:pt x="4326" y="546"/>
                    </a:lnTo>
                    <a:lnTo>
                      <a:pt x="4385" y="526"/>
                    </a:lnTo>
                    <a:lnTo>
                      <a:pt x="4439" y="513"/>
                    </a:lnTo>
                    <a:lnTo>
                      <a:pt x="4485" y="509"/>
                    </a:lnTo>
                    <a:lnTo>
                      <a:pt x="4530" y="509"/>
                    </a:lnTo>
                    <a:lnTo>
                      <a:pt x="4569" y="513"/>
                    </a:lnTo>
                    <a:lnTo>
                      <a:pt x="4606" y="521"/>
                    </a:lnTo>
                    <a:lnTo>
                      <a:pt x="4635" y="538"/>
                    </a:lnTo>
                    <a:lnTo>
                      <a:pt x="4660" y="550"/>
                    </a:lnTo>
                    <a:lnTo>
                      <a:pt x="4677" y="571"/>
                    </a:lnTo>
                    <a:lnTo>
                      <a:pt x="4690" y="592"/>
                    </a:lnTo>
                    <a:lnTo>
                      <a:pt x="4690" y="588"/>
                    </a:lnTo>
                    <a:lnTo>
                      <a:pt x="4698" y="583"/>
                    </a:lnTo>
                    <a:lnTo>
                      <a:pt x="4710" y="588"/>
                    </a:lnTo>
                    <a:lnTo>
                      <a:pt x="4727" y="588"/>
                    </a:lnTo>
                    <a:lnTo>
                      <a:pt x="4747" y="596"/>
                    </a:lnTo>
                    <a:lnTo>
                      <a:pt x="4769" y="600"/>
                    </a:lnTo>
                    <a:lnTo>
                      <a:pt x="4790" y="608"/>
                    </a:lnTo>
                    <a:lnTo>
                      <a:pt x="4810" y="617"/>
                    </a:lnTo>
                    <a:lnTo>
                      <a:pt x="4831" y="630"/>
                    </a:lnTo>
                    <a:lnTo>
                      <a:pt x="4844" y="638"/>
                    </a:lnTo>
                    <a:lnTo>
                      <a:pt x="4857" y="651"/>
                    </a:lnTo>
                    <a:lnTo>
                      <a:pt x="4869" y="663"/>
                    </a:lnTo>
                    <a:lnTo>
                      <a:pt x="4878" y="680"/>
                    </a:lnTo>
                    <a:lnTo>
                      <a:pt x="4890" y="692"/>
                    </a:lnTo>
                    <a:lnTo>
                      <a:pt x="4898" y="704"/>
                    </a:lnTo>
                    <a:lnTo>
                      <a:pt x="4907" y="717"/>
                    </a:lnTo>
                    <a:lnTo>
                      <a:pt x="4911" y="729"/>
                    </a:lnTo>
                    <a:lnTo>
                      <a:pt x="4915" y="738"/>
                    </a:lnTo>
                    <a:lnTo>
                      <a:pt x="4919" y="743"/>
                    </a:lnTo>
                    <a:lnTo>
                      <a:pt x="4919" y="747"/>
                    </a:lnTo>
                    <a:lnTo>
                      <a:pt x="4923" y="747"/>
                    </a:lnTo>
                    <a:lnTo>
                      <a:pt x="4927" y="751"/>
                    </a:lnTo>
                    <a:lnTo>
                      <a:pt x="4940" y="755"/>
                    </a:lnTo>
                    <a:lnTo>
                      <a:pt x="4957" y="759"/>
                    </a:lnTo>
                    <a:lnTo>
                      <a:pt x="4974" y="767"/>
                    </a:lnTo>
                    <a:lnTo>
                      <a:pt x="4994" y="780"/>
                    </a:lnTo>
                    <a:lnTo>
                      <a:pt x="5011" y="796"/>
                    </a:lnTo>
                    <a:lnTo>
                      <a:pt x="5032" y="817"/>
                    </a:lnTo>
                    <a:lnTo>
                      <a:pt x="5049" y="838"/>
                    </a:lnTo>
                    <a:lnTo>
                      <a:pt x="5066" y="864"/>
                    </a:lnTo>
                    <a:lnTo>
                      <a:pt x="5062" y="855"/>
                    </a:lnTo>
                    <a:lnTo>
                      <a:pt x="5062" y="834"/>
                    </a:lnTo>
                    <a:lnTo>
                      <a:pt x="5062" y="817"/>
                    </a:lnTo>
                    <a:lnTo>
                      <a:pt x="5062" y="805"/>
                    </a:lnTo>
                    <a:lnTo>
                      <a:pt x="5057" y="792"/>
                    </a:lnTo>
                    <a:lnTo>
                      <a:pt x="5053" y="784"/>
                    </a:lnTo>
                    <a:lnTo>
                      <a:pt x="5049" y="776"/>
                    </a:lnTo>
                    <a:lnTo>
                      <a:pt x="5045" y="767"/>
                    </a:lnTo>
                    <a:lnTo>
                      <a:pt x="5045" y="763"/>
                    </a:lnTo>
                    <a:lnTo>
                      <a:pt x="5041" y="751"/>
                    </a:lnTo>
                    <a:lnTo>
                      <a:pt x="5037" y="743"/>
                    </a:lnTo>
                    <a:lnTo>
                      <a:pt x="5037" y="733"/>
                    </a:lnTo>
                    <a:lnTo>
                      <a:pt x="5037" y="725"/>
                    </a:lnTo>
                    <a:lnTo>
                      <a:pt x="5037" y="717"/>
                    </a:lnTo>
                    <a:lnTo>
                      <a:pt x="5032" y="709"/>
                    </a:lnTo>
                    <a:lnTo>
                      <a:pt x="5032" y="700"/>
                    </a:lnTo>
                    <a:lnTo>
                      <a:pt x="5032" y="688"/>
                    </a:lnTo>
                    <a:lnTo>
                      <a:pt x="5028" y="680"/>
                    </a:lnTo>
                    <a:lnTo>
                      <a:pt x="5028" y="671"/>
                    </a:lnTo>
                    <a:lnTo>
                      <a:pt x="5023" y="659"/>
                    </a:lnTo>
                    <a:lnTo>
                      <a:pt x="5019" y="651"/>
                    </a:lnTo>
                    <a:lnTo>
                      <a:pt x="5015" y="647"/>
                    </a:lnTo>
                    <a:lnTo>
                      <a:pt x="5011" y="642"/>
                    </a:lnTo>
                    <a:lnTo>
                      <a:pt x="5011" y="638"/>
                    </a:lnTo>
                    <a:lnTo>
                      <a:pt x="5007" y="634"/>
                    </a:lnTo>
                    <a:lnTo>
                      <a:pt x="5003" y="630"/>
                    </a:lnTo>
                    <a:lnTo>
                      <a:pt x="4999" y="622"/>
                    </a:lnTo>
                    <a:lnTo>
                      <a:pt x="4994" y="617"/>
                    </a:lnTo>
                    <a:lnTo>
                      <a:pt x="4990" y="612"/>
                    </a:lnTo>
                    <a:lnTo>
                      <a:pt x="4986" y="608"/>
                    </a:lnTo>
                    <a:lnTo>
                      <a:pt x="4986" y="600"/>
                    </a:lnTo>
                    <a:lnTo>
                      <a:pt x="4978" y="583"/>
                    </a:lnTo>
                    <a:lnTo>
                      <a:pt x="4978" y="563"/>
                    </a:lnTo>
                    <a:lnTo>
                      <a:pt x="4974" y="550"/>
                    </a:lnTo>
                    <a:lnTo>
                      <a:pt x="4974" y="534"/>
                    </a:lnTo>
                    <a:lnTo>
                      <a:pt x="4970" y="517"/>
                    </a:lnTo>
                    <a:lnTo>
                      <a:pt x="4970" y="504"/>
                    </a:lnTo>
                    <a:lnTo>
                      <a:pt x="4970" y="492"/>
                    </a:lnTo>
                    <a:lnTo>
                      <a:pt x="4965" y="483"/>
                    </a:lnTo>
                    <a:lnTo>
                      <a:pt x="4965" y="471"/>
                    </a:lnTo>
                    <a:lnTo>
                      <a:pt x="4961" y="463"/>
                    </a:lnTo>
                    <a:lnTo>
                      <a:pt x="4957" y="454"/>
                    </a:lnTo>
                    <a:lnTo>
                      <a:pt x="4953" y="446"/>
                    </a:lnTo>
                    <a:lnTo>
                      <a:pt x="4945" y="438"/>
                    </a:lnTo>
                    <a:lnTo>
                      <a:pt x="4940" y="430"/>
                    </a:lnTo>
                    <a:lnTo>
                      <a:pt x="4936" y="417"/>
                    </a:lnTo>
                    <a:lnTo>
                      <a:pt x="4927" y="409"/>
                    </a:lnTo>
                    <a:lnTo>
                      <a:pt x="4923" y="401"/>
                    </a:lnTo>
                    <a:lnTo>
                      <a:pt x="4919" y="391"/>
                    </a:lnTo>
                    <a:lnTo>
                      <a:pt x="4911" y="383"/>
                    </a:lnTo>
                    <a:lnTo>
                      <a:pt x="4907" y="375"/>
                    </a:lnTo>
                    <a:lnTo>
                      <a:pt x="4902" y="366"/>
                    </a:lnTo>
                    <a:lnTo>
                      <a:pt x="4898" y="358"/>
                    </a:lnTo>
                    <a:lnTo>
                      <a:pt x="4898" y="350"/>
                    </a:lnTo>
                    <a:lnTo>
                      <a:pt x="4894" y="342"/>
                    </a:lnTo>
                    <a:lnTo>
                      <a:pt x="4894" y="333"/>
                    </a:lnTo>
                    <a:lnTo>
                      <a:pt x="4890" y="325"/>
                    </a:lnTo>
                    <a:lnTo>
                      <a:pt x="4890" y="317"/>
                    </a:lnTo>
                    <a:lnTo>
                      <a:pt x="4886" y="309"/>
                    </a:lnTo>
                    <a:lnTo>
                      <a:pt x="4882" y="300"/>
                    </a:lnTo>
                    <a:lnTo>
                      <a:pt x="4878" y="292"/>
                    </a:lnTo>
                    <a:lnTo>
                      <a:pt x="4874" y="284"/>
                    </a:lnTo>
                    <a:lnTo>
                      <a:pt x="4869" y="280"/>
                    </a:lnTo>
                    <a:lnTo>
                      <a:pt x="4861" y="275"/>
                    </a:lnTo>
                    <a:lnTo>
                      <a:pt x="4853" y="270"/>
                    </a:lnTo>
                    <a:lnTo>
                      <a:pt x="4844" y="266"/>
                    </a:lnTo>
                    <a:lnTo>
                      <a:pt x="4835" y="258"/>
                    </a:lnTo>
                    <a:lnTo>
                      <a:pt x="4827" y="254"/>
                    </a:lnTo>
                    <a:lnTo>
                      <a:pt x="4819" y="250"/>
                    </a:lnTo>
                    <a:lnTo>
                      <a:pt x="4815" y="246"/>
                    </a:lnTo>
                    <a:lnTo>
                      <a:pt x="4810" y="241"/>
                    </a:lnTo>
                    <a:lnTo>
                      <a:pt x="4806" y="233"/>
                    </a:lnTo>
                    <a:lnTo>
                      <a:pt x="4802" y="225"/>
                    </a:lnTo>
                    <a:lnTo>
                      <a:pt x="4798" y="221"/>
                    </a:lnTo>
                    <a:lnTo>
                      <a:pt x="4794" y="213"/>
                    </a:lnTo>
                    <a:lnTo>
                      <a:pt x="4794" y="204"/>
                    </a:lnTo>
                    <a:lnTo>
                      <a:pt x="4790" y="196"/>
                    </a:lnTo>
                    <a:lnTo>
                      <a:pt x="4790" y="188"/>
                    </a:lnTo>
                    <a:lnTo>
                      <a:pt x="4786" y="179"/>
                    </a:lnTo>
                    <a:lnTo>
                      <a:pt x="4782" y="171"/>
                    </a:lnTo>
                    <a:lnTo>
                      <a:pt x="4777" y="167"/>
                    </a:lnTo>
                    <a:lnTo>
                      <a:pt x="4769" y="158"/>
                    </a:lnTo>
                    <a:lnTo>
                      <a:pt x="4757" y="149"/>
                    </a:lnTo>
                    <a:lnTo>
                      <a:pt x="4747" y="145"/>
                    </a:lnTo>
                    <a:lnTo>
                      <a:pt x="4735" y="141"/>
                    </a:lnTo>
                    <a:lnTo>
                      <a:pt x="4727" y="137"/>
                    </a:lnTo>
                    <a:lnTo>
                      <a:pt x="4714" y="133"/>
                    </a:lnTo>
                    <a:lnTo>
                      <a:pt x="4702" y="129"/>
                    </a:lnTo>
                    <a:lnTo>
                      <a:pt x="4694" y="125"/>
                    </a:lnTo>
                    <a:lnTo>
                      <a:pt x="4681" y="121"/>
                    </a:lnTo>
                    <a:lnTo>
                      <a:pt x="4673" y="112"/>
                    </a:lnTo>
                    <a:lnTo>
                      <a:pt x="4669" y="104"/>
                    </a:lnTo>
                    <a:lnTo>
                      <a:pt x="4665" y="100"/>
                    </a:lnTo>
                    <a:lnTo>
                      <a:pt x="4656" y="87"/>
                    </a:lnTo>
                    <a:lnTo>
                      <a:pt x="4651" y="79"/>
                    </a:lnTo>
                    <a:lnTo>
                      <a:pt x="4647" y="71"/>
                    </a:lnTo>
                    <a:lnTo>
                      <a:pt x="4639" y="59"/>
                    </a:lnTo>
                    <a:lnTo>
                      <a:pt x="4635" y="50"/>
                    </a:lnTo>
                    <a:lnTo>
                      <a:pt x="4631" y="41"/>
                    </a:lnTo>
                    <a:lnTo>
                      <a:pt x="4627" y="33"/>
                    </a:lnTo>
                    <a:lnTo>
                      <a:pt x="4618" y="24"/>
                    </a:lnTo>
                    <a:lnTo>
                      <a:pt x="4627" y="0"/>
                    </a:lnTo>
                    <a:close/>
                  </a:path>
                </a:pathLst>
              </a:custGeom>
              <a:solidFill>
                <a:srgbClr val="FF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596" name="Freeform 20"/>
              <p:cNvSpPr>
                <a:spLocks/>
              </p:cNvSpPr>
              <p:nvPr/>
            </p:nvSpPr>
            <p:spPr bwMode="auto">
              <a:xfrm>
                <a:off x="1790" y="2069"/>
                <a:ext cx="127" cy="33"/>
              </a:xfrm>
              <a:custGeom>
                <a:avLst/>
                <a:gdLst>
                  <a:gd name="T0" fmla="*/ 159 w 4080"/>
                  <a:gd name="T1" fmla="*/ 876 h 1059"/>
                  <a:gd name="T2" fmla="*/ 280 w 4080"/>
                  <a:gd name="T3" fmla="*/ 964 h 1059"/>
                  <a:gd name="T4" fmla="*/ 394 w 4080"/>
                  <a:gd name="T5" fmla="*/ 1013 h 1059"/>
                  <a:gd name="T6" fmla="*/ 564 w 4080"/>
                  <a:gd name="T7" fmla="*/ 1022 h 1059"/>
                  <a:gd name="T8" fmla="*/ 728 w 4080"/>
                  <a:gd name="T9" fmla="*/ 1026 h 1059"/>
                  <a:gd name="T10" fmla="*/ 891 w 4080"/>
                  <a:gd name="T11" fmla="*/ 1038 h 1059"/>
                  <a:gd name="T12" fmla="*/ 1016 w 4080"/>
                  <a:gd name="T13" fmla="*/ 993 h 1059"/>
                  <a:gd name="T14" fmla="*/ 1175 w 4080"/>
                  <a:gd name="T15" fmla="*/ 1034 h 1059"/>
                  <a:gd name="T16" fmla="*/ 1300 w 4080"/>
                  <a:gd name="T17" fmla="*/ 980 h 1059"/>
                  <a:gd name="T18" fmla="*/ 1409 w 4080"/>
                  <a:gd name="T19" fmla="*/ 993 h 1059"/>
                  <a:gd name="T20" fmla="*/ 1543 w 4080"/>
                  <a:gd name="T21" fmla="*/ 960 h 1059"/>
                  <a:gd name="T22" fmla="*/ 1731 w 4080"/>
                  <a:gd name="T23" fmla="*/ 964 h 1059"/>
                  <a:gd name="T24" fmla="*/ 1907 w 4080"/>
                  <a:gd name="T25" fmla="*/ 921 h 1059"/>
                  <a:gd name="T26" fmla="*/ 2048 w 4080"/>
                  <a:gd name="T27" fmla="*/ 909 h 1059"/>
                  <a:gd name="T28" fmla="*/ 2203 w 4080"/>
                  <a:gd name="T29" fmla="*/ 884 h 1059"/>
                  <a:gd name="T30" fmla="*/ 2371 w 4080"/>
                  <a:gd name="T31" fmla="*/ 843 h 1059"/>
                  <a:gd name="T32" fmla="*/ 2520 w 4080"/>
                  <a:gd name="T33" fmla="*/ 796 h 1059"/>
                  <a:gd name="T34" fmla="*/ 2671 w 4080"/>
                  <a:gd name="T35" fmla="*/ 780 h 1059"/>
                  <a:gd name="T36" fmla="*/ 2772 w 4080"/>
                  <a:gd name="T37" fmla="*/ 755 h 1059"/>
                  <a:gd name="T38" fmla="*/ 2863 w 4080"/>
                  <a:gd name="T39" fmla="*/ 696 h 1059"/>
                  <a:gd name="T40" fmla="*/ 2947 w 4080"/>
                  <a:gd name="T41" fmla="*/ 675 h 1059"/>
                  <a:gd name="T42" fmla="*/ 3039 w 4080"/>
                  <a:gd name="T43" fmla="*/ 647 h 1059"/>
                  <a:gd name="T44" fmla="*/ 3127 w 4080"/>
                  <a:gd name="T45" fmla="*/ 584 h 1059"/>
                  <a:gd name="T46" fmla="*/ 3207 w 4080"/>
                  <a:gd name="T47" fmla="*/ 522 h 1059"/>
                  <a:gd name="T48" fmla="*/ 3293 w 4080"/>
                  <a:gd name="T49" fmla="*/ 501 h 1059"/>
                  <a:gd name="T50" fmla="*/ 3436 w 4080"/>
                  <a:gd name="T51" fmla="*/ 450 h 1059"/>
                  <a:gd name="T52" fmla="*/ 3540 w 4080"/>
                  <a:gd name="T53" fmla="*/ 375 h 1059"/>
                  <a:gd name="T54" fmla="*/ 3679 w 4080"/>
                  <a:gd name="T55" fmla="*/ 346 h 1059"/>
                  <a:gd name="T56" fmla="*/ 3733 w 4080"/>
                  <a:gd name="T57" fmla="*/ 296 h 1059"/>
                  <a:gd name="T58" fmla="*/ 3837 w 4080"/>
                  <a:gd name="T59" fmla="*/ 267 h 1059"/>
                  <a:gd name="T60" fmla="*/ 3916 w 4080"/>
                  <a:gd name="T61" fmla="*/ 171 h 1059"/>
                  <a:gd name="T62" fmla="*/ 3992 w 4080"/>
                  <a:gd name="T63" fmla="*/ 116 h 1059"/>
                  <a:gd name="T64" fmla="*/ 4051 w 4080"/>
                  <a:gd name="T65" fmla="*/ 63 h 1059"/>
                  <a:gd name="T66" fmla="*/ 4076 w 4080"/>
                  <a:gd name="T67" fmla="*/ 16 h 1059"/>
                  <a:gd name="T68" fmla="*/ 3996 w 4080"/>
                  <a:gd name="T69" fmla="*/ 63 h 1059"/>
                  <a:gd name="T70" fmla="*/ 3749 w 4080"/>
                  <a:gd name="T71" fmla="*/ 163 h 1059"/>
                  <a:gd name="T72" fmla="*/ 3557 w 4080"/>
                  <a:gd name="T73" fmla="*/ 258 h 1059"/>
                  <a:gd name="T74" fmla="*/ 3369 w 4080"/>
                  <a:gd name="T75" fmla="*/ 329 h 1059"/>
                  <a:gd name="T76" fmla="*/ 3177 w 4080"/>
                  <a:gd name="T77" fmla="*/ 346 h 1059"/>
                  <a:gd name="T78" fmla="*/ 3080 w 4080"/>
                  <a:gd name="T79" fmla="*/ 413 h 1059"/>
                  <a:gd name="T80" fmla="*/ 2796 w 4080"/>
                  <a:gd name="T81" fmla="*/ 505 h 1059"/>
                  <a:gd name="T82" fmla="*/ 2579 w 4080"/>
                  <a:gd name="T83" fmla="*/ 559 h 1059"/>
                  <a:gd name="T84" fmla="*/ 2420 w 4080"/>
                  <a:gd name="T85" fmla="*/ 575 h 1059"/>
                  <a:gd name="T86" fmla="*/ 2274 w 4080"/>
                  <a:gd name="T87" fmla="*/ 567 h 1059"/>
                  <a:gd name="T88" fmla="*/ 2203 w 4080"/>
                  <a:gd name="T89" fmla="*/ 567 h 1059"/>
                  <a:gd name="T90" fmla="*/ 2082 w 4080"/>
                  <a:gd name="T91" fmla="*/ 609 h 1059"/>
                  <a:gd name="T92" fmla="*/ 1940 w 4080"/>
                  <a:gd name="T93" fmla="*/ 634 h 1059"/>
                  <a:gd name="T94" fmla="*/ 1672 w 4080"/>
                  <a:gd name="T95" fmla="*/ 626 h 1059"/>
                  <a:gd name="T96" fmla="*/ 1610 w 4080"/>
                  <a:gd name="T97" fmla="*/ 671 h 1059"/>
                  <a:gd name="T98" fmla="*/ 1443 w 4080"/>
                  <a:gd name="T99" fmla="*/ 671 h 1059"/>
                  <a:gd name="T100" fmla="*/ 1359 w 4080"/>
                  <a:gd name="T101" fmla="*/ 709 h 1059"/>
                  <a:gd name="T102" fmla="*/ 1146 w 4080"/>
                  <a:gd name="T103" fmla="*/ 739 h 1059"/>
                  <a:gd name="T104" fmla="*/ 979 w 4080"/>
                  <a:gd name="T105" fmla="*/ 739 h 1059"/>
                  <a:gd name="T106" fmla="*/ 840 w 4080"/>
                  <a:gd name="T107" fmla="*/ 755 h 1059"/>
                  <a:gd name="T108" fmla="*/ 632 w 4080"/>
                  <a:gd name="T109" fmla="*/ 763 h 1059"/>
                  <a:gd name="T110" fmla="*/ 472 w 4080"/>
                  <a:gd name="T111" fmla="*/ 772 h 1059"/>
                  <a:gd name="T112" fmla="*/ 247 w 4080"/>
                  <a:gd name="T113" fmla="*/ 747 h 1059"/>
                  <a:gd name="T114" fmla="*/ 172 w 4080"/>
                  <a:gd name="T115" fmla="*/ 763 h 1059"/>
                  <a:gd name="T116" fmla="*/ 126 w 4080"/>
                  <a:gd name="T117" fmla="*/ 743 h 1059"/>
                  <a:gd name="T118" fmla="*/ 26 w 4080"/>
                  <a:gd name="T119" fmla="*/ 743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80" h="1059">
                    <a:moveTo>
                      <a:pt x="0" y="743"/>
                    </a:moveTo>
                    <a:lnTo>
                      <a:pt x="18" y="755"/>
                    </a:lnTo>
                    <a:lnTo>
                      <a:pt x="34" y="772"/>
                    </a:lnTo>
                    <a:lnTo>
                      <a:pt x="55" y="788"/>
                    </a:lnTo>
                    <a:lnTo>
                      <a:pt x="76" y="805"/>
                    </a:lnTo>
                    <a:lnTo>
                      <a:pt x="96" y="825"/>
                    </a:lnTo>
                    <a:lnTo>
                      <a:pt x="118" y="843"/>
                    </a:lnTo>
                    <a:lnTo>
                      <a:pt x="143" y="859"/>
                    </a:lnTo>
                    <a:lnTo>
                      <a:pt x="159" y="876"/>
                    </a:lnTo>
                    <a:lnTo>
                      <a:pt x="176" y="888"/>
                    </a:lnTo>
                    <a:lnTo>
                      <a:pt x="192" y="901"/>
                    </a:lnTo>
                    <a:lnTo>
                      <a:pt x="206" y="909"/>
                    </a:lnTo>
                    <a:lnTo>
                      <a:pt x="218" y="917"/>
                    </a:lnTo>
                    <a:lnTo>
                      <a:pt x="231" y="926"/>
                    </a:lnTo>
                    <a:lnTo>
                      <a:pt x="243" y="934"/>
                    </a:lnTo>
                    <a:lnTo>
                      <a:pt x="255" y="946"/>
                    </a:lnTo>
                    <a:lnTo>
                      <a:pt x="268" y="956"/>
                    </a:lnTo>
                    <a:lnTo>
                      <a:pt x="280" y="964"/>
                    </a:lnTo>
                    <a:lnTo>
                      <a:pt x="294" y="972"/>
                    </a:lnTo>
                    <a:lnTo>
                      <a:pt x="306" y="976"/>
                    </a:lnTo>
                    <a:lnTo>
                      <a:pt x="318" y="984"/>
                    </a:lnTo>
                    <a:lnTo>
                      <a:pt x="331" y="993"/>
                    </a:lnTo>
                    <a:lnTo>
                      <a:pt x="343" y="997"/>
                    </a:lnTo>
                    <a:lnTo>
                      <a:pt x="352" y="1001"/>
                    </a:lnTo>
                    <a:lnTo>
                      <a:pt x="364" y="1005"/>
                    </a:lnTo>
                    <a:lnTo>
                      <a:pt x="376" y="1009"/>
                    </a:lnTo>
                    <a:lnTo>
                      <a:pt x="394" y="1013"/>
                    </a:lnTo>
                    <a:lnTo>
                      <a:pt x="410" y="1018"/>
                    </a:lnTo>
                    <a:lnTo>
                      <a:pt x="427" y="1022"/>
                    </a:lnTo>
                    <a:lnTo>
                      <a:pt x="448" y="1026"/>
                    </a:lnTo>
                    <a:lnTo>
                      <a:pt x="472" y="1030"/>
                    </a:lnTo>
                    <a:lnTo>
                      <a:pt x="490" y="1034"/>
                    </a:lnTo>
                    <a:lnTo>
                      <a:pt x="511" y="1034"/>
                    </a:lnTo>
                    <a:lnTo>
                      <a:pt x="527" y="1030"/>
                    </a:lnTo>
                    <a:lnTo>
                      <a:pt x="548" y="1026"/>
                    </a:lnTo>
                    <a:lnTo>
                      <a:pt x="564" y="1022"/>
                    </a:lnTo>
                    <a:lnTo>
                      <a:pt x="582" y="1018"/>
                    </a:lnTo>
                    <a:lnTo>
                      <a:pt x="603" y="1013"/>
                    </a:lnTo>
                    <a:lnTo>
                      <a:pt x="619" y="1009"/>
                    </a:lnTo>
                    <a:lnTo>
                      <a:pt x="640" y="1005"/>
                    </a:lnTo>
                    <a:lnTo>
                      <a:pt x="656" y="1005"/>
                    </a:lnTo>
                    <a:lnTo>
                      <a:pt x="682" y="1005"/>
                    </a:lnTo>
                    <a:lnTo>
                      <a:pt x="703" y="1013"/>
                    </a:lnTo>
                    <a:lnTo>
                      <a:pt x="715" y="1018"/>
                    </a:lnTo>
                    <a:lnTo>
                      <a:pt x="728" y="1026"/>
                    </a:lnTo>
                    <a:lnTo>
                      <a:pt x="740" y="1038"/>
                    </a:lnTo>
                    <a:lnTo>
                      <a:pt x="752" y="1046"/>
                    </a:lnTo>
                    <a:lnTo>
                      <a:pt x="766" y="1051"/>
                    </a:lnTo>
                    <a:lnTo>
                      <a:pt x="782" y="1059"/>
                    </a:lnTo>
                    <a:lnTo>
                      <a:pt x="803" y="1059"/>
                    </a:lnTo>
                    <a:lnTo>
                      <a:pt x="828" y="1055"/>
                    </a:lnTo>
                    <a:lnTo>
                      <a:pt x="853" y="1051"/>
                    </a:lnTo>
                    <a:lnTo>
                      <a:pt x="874" y="1042"/>
                    </a:lnTo>
                    <a:lnTo>
                      <a:pt x="891" y="1038"/>
                    </a:lnTo>
                    <a:lnTo>
                      <a:pt x="907" y="1030"/>
                    </a:lnTo>
                    <a:lnTo>
                      <a:pt x="920" y="1022"/>
                    </a:lnTo>
                    <a:lnTo>
                      <a:pt x="932" y="1013"/>
                    </a:lnTo>
                    <a:lnTo>
                      <a:pt x="945" y="1009"/>
                    </a:lnTo>
                    <a:lnTo>
                      <a:pt x="958" y="1005"/>
                    </a:lnTo>
                    <a:lnTo>
                      <a:pt x="966" y="997"/>
                    </a:lnTo>
                    <a:lnTo>
                      <a:pt x="979" y="997"/>
                    </a:lnTo>
                    <a:lnTo>
                      <a:pt x="999" y="993"/>
                    </a:lnTo>
                    <a:lnTo>
                      <a:pt x="1016" y="993"/>
                    </a:lnTo>
                    <a:lnTo>
                      <a:pt x="1032" y="997"/>
                    </a:lnTo>
                    <a:lnTo>
                      <a:pt x="1050" y="1005"/>
                    </a:lnTo>
                    <a:lnTo>
                      <a:pt x="1067" y="1013"/>
                    </a:lnTo>
                    <a:lnTo>
                      <a:pt x="1083" y="1022"/>
                    </a:lnTo>
                    <a:lnTo>
                      <a:pt x="1100" y="1026"/>
                    </a:lnTo>
                    <a:lnTo>
                      <a:pt x="1116" y="1034"/>
                    </a:lnTo>
                    <a:lnTo>
                      <a:pt x="1138" y="1034"/>
                    </a:lnTo>
                    <a:lnTo>
                      <a:pt x="1163" y="1034"/>
                    </a:lnTo>
                    <a:lnTo>
                      <a:pt x="1175" y="1034"/>
                    </a:lnTo>
                    <a:lnTo>
                      <a:pt x="1192" y="1030"/>
                    </a:lnTo>
                    <a:lnTo>
                      <a:pt x="1208" y="1022"/>
                    </a:lnTo>
                    <a:lnTo>
                      <a:pt x="1221" y="1013"/>
                    </a:lnTo>
                    <a:lnTo>
                      <a:pt x="1234" y="1005"/>
                    </a:lnTo>
                    <a:lnTo>
                      <a:pt x="1250" y="997"/>
                    </a:lnTo>
                    <a:lnTo>
                      <a:pt x="1263" y="989"/>
                    </a:lnTo>
                    <a:lnTo>
                      <a:pt x="1275" y="984"/>
                    </a:lnTo>
                    <a:lnTo>
                      <a:pt x="1288" y="980"/>
                    </a:lnTo>
                    <a:lnTo>
                      <a:pt x="1300" y="980"/>
                    </a:lnTo>
                    <a:lnTo>
                      <a:pt x="1304" y="980"/>
                    </a:lnTo>
                    <a:lnTo>
                      <a:pt x="1313" y="980"/>
                    </a:lnTo>
                    <a:lnTo>
                      <a:pt x="1321" y="984"/>
                    </a:lnTo>
                    <a:lnTo>
                      <a:pt x="1330" y="989"/>
                    </a:lnTo>
                    <a:lnTo>
                      <a:pt x="1338" y="989"/>
                    </a:lnTo>
                    <a:lnTo>
                      <a:pt x="1355" y="993"/>
                    </a:lnTo>
                    <a:lnTo>
                      <a:pt x="1371" y="993"/>
                    </a:lnTo>
                    <a:lnTo>
                      <a:pt x="1388" y="993"/>
                    </a:lnTo>
                    <a:lnTo>
                      <a:pt x="1409" y="993"/>
                    </a:lnTo>
                    <a:lnTo>
                      <a:pt x="1434" y="993"/>
                    </a:lnTo>
                    <a:lnTo>
                      <a:pt x="1443" y="993"/>
                    </a:lnTo>
                    <a:lnTo>
                      <a:pt x="1455" y="989"/>
                    </a:lnTo>
                    <a:lnTo>
                      <a:pt x="1463" y="984"/>
                    </a:lnTo>
                    <a:lnTo>
                      <a:pt x="1480" y="980"/>
                    </a:lnTo>
                    <a:lnTo>
                      <a:pt x="1492" y="976"/>
                    </a:lnTo>
                    <a:lnTo>
                      <a:pt x="1509" y="972"/>
                    </a:lnTo>
                    <a:lnTo>
                      <a:pt x="1526" y="968"/>
                    </a:lnTo>
                    <a:lnTo>
                      <a:pt x="1543" y="960"/>
                    </a:lnTo>
                    <a:lnTo>
                      <a:pt x="1559" y="956"/>
                    </a:lnTo>
                    <a:lnTo>
                      <a:pt x="1576" y="956"/>
                    </a:lnTo>
                    <a:lnTo>
                      <a:pt x="1597" y="951"/>
                    </a:lnTo>
                    <a:lnTo>
                      <a:pt x="1618" y="951"/>
                    </a:lnTo>
                    <a:lnTo>
                      <a:pt x="1639" y="951"/>
                    </a:lnTo>
                    <a:lnTo>
                      <a:pt x="1664" y="956"/>
                    </a:lnTo>
                    <a:lnTo>
                      <a:pt x="1685" y="960"/>
                    </a:lnTo>
                    <a:lnTo>
                      <a:pt x="1706" y="960"/>
                    </a:lnTo>
                    <a:lnTo>
                      <a:pt x="1731" y="964"/>
                    </a:lnTo>
                    <a:lnTo>
                      <a:pt x="1752" y="964"/>
                    </a:lnTo>
                    <a:lnTo>
                      <a:pt x="1776" y="964"/>
                    </a:lnTo>
                    <a:lnTo>
                      <a:pt x="1798" y="960"/>
                    </a:lnTo>
                    <a:lnTo>
                      <a:pt x="1819" y="956"/>
                    </a:lnTo>
                    <a:lnTo>
                      <a:pt x="1839" y="951"/>
                    </a:lnTo>
                    <a:lnTo>
                      <a:pt x="1856" y="942"/>
                    </a:lnTo>
                    <a:lnTo>
                      <a:pt x="1873" y="938"/>
                    </a:lnTo>
                    <a:lnTo>
                      <a:pt x="1890" y="930"/>
                    </a:lnTo>
                    <a:lnTo>
                      <a:pt x="1907" y="921"/>
                    </a:lnTo>
                    <a:lnTo>
                      <a:pt x="1919" y="917"/>
                    </a:lnTo>
                    <a:lnTo>
                      <a:pt x="1931" y="913"/>
                    </a:lnTo>
                    <a:lnTo>
                      <a:pt x="1944" y="909"/>
                    </a:lnTo>
                    <a:lnTo>
                      <a:pt x="1956" y="905"/>
                    </a:lnTo>
                    <a:lnTo>
                      <a:pt x="1977" y="905"/>
                    </a:lnTo>
                    <a:lnTo>
                      <a:pt x="1994" y="905"/>
                    </a:lnTo>
                    <a:lnTo>
                      <a:pt x="2015" y="905"/>
                    </a:lnTo>
                    <a:lnTo>
                      <a:pt x="2032" y="909"/>
                    </a:lnTo>
                    <a:lnTo>
                      <a:pt x="2048" y="909"/>
                    </a:lnTo>
                    <a:lnTo>
                      <a:pt x="2065" y="909"/>
                    </a:lnTo>
                    <a:lnTo>
                      <a:pt x="2082" y="913"/>
                    </a:lnTo>
                    <a:lnTo>
                      <a:pt x="2103" y="913"/>
                    </a:lnTo>
                    <a:lnTo>
                      <a:pt x="2120" y="913"/>
                    </a:lnTo>
                    <a:lnTo>
                      <a:pt x="2136" y="909"/>
                    </a:lnTo>
                    <a:lnTo>
                      <a:pt x="2153" y="905"/>
                    </a:lnTo>
                    <a:lnTo>
                      <a:pt x="2170" y="901"/>
                    </a:lnTo>
                    <a:lnTo>
                      <a:pt x="2187" y="893"/>
                    </a:lnTo>
                    <a:lnTo>
                      <a:pt x="2203" y="884"/>
                    </a:lnTo>
                    <a:lnTo>
                      <a:pt x="2220" y="876"/>
                    </a:lnTo>
                    <a:lnTo>
                      <a:pt x="2236" y="872"/>
                    </a:lnTo>
                    <a:lnTo>
                      <a:pt x="2253" y="864"/>
                    </a:lnTo>
                    <a:lnTo>
                      <a:pt x="2266" y="859"/>
                    </a:lnTo>
                    <a:lnTo>
                      <a:pt x="2283" y="855"/>
                    </a:lnTo>
                    <a:lnTo>
                      <a:pt x="2295" y="851"/>
                    </a:lnTo>
                    <a:lnTo>
                      <a:pt x="2320" y="847"/>
                    </a:lnTo>
                    <a:lnTo>
                      <a:pt x="2345" y="847"/>
                    </a:lnTo>
                    <a:lnTo>
                      <a:pt x="2371" y="843"/>
                    </a:lnTo>
                    <a:lnTo>
                      <a:pt x="2391" y="834"/>
                    </a:lnTo>
                    <a:lnTo>
                      <a:pt x="2408" y="829"/>
                    </a:lnTo>
                    <a:lnTo>
                      <a:pt x="2428" y="825"/>
                    </a:lnTo>
                    <a:lnTo>
                      <a:pt x="2445" y="821"/>
                    </a:lnTo>
                    <a:lnTo>
                      <a:pt x="2463" y="817"/>
                    </a:lnTo>
                    <a:lnTo>
                      <a:pt x="2479" y="809"/>
                    </a:lnTo>
                    <a:lnTo>
                      <a:pt x="2496" y="805"/>
                    </a:lnTo>
                    <a:lnTo>
                      <a:pt x="2508" y="801"/>
                    </a:lnTo>
                    <a:lnTo>
                      <a:pt x="2520" y="796"/>
                    </a:lnTo>
                    <a:lnTo>
                      <a:pt x="2533" y="796"/>
                    </a:lnTo>
                    <a:lnTo>
                      <a:pt x="2550" y="792"/>
                    </a:lnTo>
                    <a:lnTo>
                      <a:pt x="2567" y="788"/>
                    </a:lnTo>
                    <a:lnTo>
                      <a:pt x="2579" y="788"/>
                    </a:lnTo>
                    <a:lnTo>
                      <a:pt x="2596" y="784"/>
                    </a:lnTo>
                    <a:lnTo>
                      <a:pt x="2617" y="784"/>
                    </a:lnTo>
                    <a:lnTo>
                      <a:pt x="2637" y="784"/>
                    </a:lnTo>
                    <a:lnTo>
                      <a:pt x="2659" y="780"/>
                    </a:lnTo>
                    <a:lnTo>
                      <a:pt x="2671" y="780"/>
                    </a:lnTo>
                    <a:lnTo>
                      <a:pt x="2684" y="780"/>
                    </a:lnTo>
                    <a:lnTo>
                      <a:pt x="2696" y="780"/>
                    </a:lnTo>
                    <a:lnTo>
                      <a:pt x="2709" y="776"/>
                    </a:lnTo>
                    <a:lnTo>
                      <a:pt x="2721" y="772"/>
                    </a:lnTo>
                    <a:lnTo>
                      <a:pt x="2734" y="772"/>
                    </a:lnTo>
                    <a:lnTo>
                      <a:pt x="2743" y="767"/>
                    </a:lnTo>
                    <a:lnTo>
                      <a:pt x="2751" y="763"/>
                    </a:lnTo>
                    <a:lnTo>
                      <a:pt x="2763" y="759"/>
                    </a:lnTo>
                    <a:lnTo>
                      <a:pt x="2772" y="755"/>
                    </a:lnTo>
                    <a:lnTo>
                      <a:pt x="2784" y="747"/>
                    </a:lnTo>
                    <a:lnTo>
                      <a:pt x="2796" y="743"/>
                    </a:lnTo>
                    <a:lnTo>
                      <a:pt x="2809" y="734"/>
                    </a:lnTo>
                    <a:lnTo>
                      <a:pt x="2821" y="726"/>
                    </a:lnTo>
                    <a:lnTo>
                      <a:pt x="2830" y="717"/>
                    </a:lnTo>
                    <a:lnTo>
                      <a:pt x="2839" y="713"/>
                    </a:lnTo>
                    <a:lnTo>
                      <a:pt x="2851" y="704"/>
                    </a:lnTo>
                    <a:lnTo>
                      <a:pt x="2855" y="700"/>
                    </a:lnTo>
                    <a:lnTo>
                      <a:pt x="2863" y="696"/>
                    </a:lnTo>
                    <a:lnTo>
                      <a:pt x="2872" y="692"/>
                    </a:lnTo>
                    <a:lnTo>
                      <a:pt x="2876" y="692"/>
                    </a:lnTo>
                    <a:lnTo>
                      <a:pt x="2884" y="688"/>
                    </a:lnTo>
                    <a:lnTo>
                      <a:pt x="2892" y="688"/>
                    </a:lnTo>
                    <a:lnTo>
                      <a:pt x="2901" y="684"/>
                    </a:lnTo>
                    <a:lnTo>
                      <a:pt x="2909" y="684"/>
                    </a:lnTo>
                    <a:lnTo>
                      <a:pt x="2922" y="680"/>
                    </a:lnTo>
                    <a:lnTo>
                      <a:pt x="2935" y="680"/>
                    </a:lnTo>
                    <a:lnTo>
                      <a:pt x="2947" y="675"/>
                    </a:lnTo>
                    <a:lnTo>
                      <a:pt x="2960" y="671"/>
                    </a:lnTo>
                    <a:lnTo>
                      <a:pt x="2972" y="667"/>
                    </a:lnTo>
                    <a:lnTo>
                      <a:pt x="2980" y="667"/>
                    </a:lnTo>
                    <a:lnTo>
                      <a:pt x="2993" y="663"/>
                    </a:lnTo>
                    <a:lnTo>
                      <a:pt x="3001" y="659"/>
                    </a:lnTo>
                    <a:lnTo>
                      <a:pt x="3009" y="659"/>
                    </a:lnTo>
                    <a:lnTo>
                      <a:pt x="3018" y="655"/>
                    </a:lnTo>
                    <a:lnTo>
                      <a:pt x="3031" y="651"/>
                    </a:lnTo>
                    <a:lnTo>
                      <a:pt x="3039" y="647"/>
                    </a:lnTo>
                    <a:lnTo>
                      <a:pt x="3047" y="642"/>
                    </a:lnTo>
                    <a:lnTo>
                      <a:pt x="3056" y="638"/>
                    </a:lnTo>
                    <a:lnTo>
                      <a:pt x="3064" y="634"/>
                    </a:lnTo>
                    <a:lnTo>
                      <a:pt x="3076" y="626"/>
                    </a:lnTo>
                    <a:lnTo>
                      <a:pt x="3089" y="618"/>
                    </a:lnTo>
                    <a:lnTo>
                      <a:pt x="3101" y="609"/>
                    </a:lnTo>
                    <a:lnTo>
                      <a:pt x="3110" y="600"/>
                    </a:lnTo>
                    <a:lnTo>
                      <a:pt x="3119" y="592"/>
                    </a:lnTo>
                    <a:lnTo>
                      <a:pt x="3127" y="584"/>
                    </a:lnTo>
                    <a:lnTo>
                      <a:pt x="3139" y="571"/>
                    </a:lnTo>
                    <a:lnTo>
                      <a:pt x="3148" y="563"/>
                    </a:lnTo>
                    <a:lnTo>
                      <a:pt x="3156" y="555"/>
                    </a:lnTo>
                    <a:lnTo>
                      <a:pt x="3168" y="546"/>
                    </a:lnTo>
                    <a:lnTo>
                      <a:pt x="3172" y="542"/>
                    </a:lnTo>
                    <a:lnTo>
                      <a:pt x="3181" y="534"/>
                    </a:lnTo>
                    <a:lnTo>
                      <a:pt x="3189" y="530"/>
                    </a:lnTo>
                    <a:lnTo>
                      <a:pt x="3197" y="526"/>
                    </a:lnTo>
                    <a:lnTo>
                      <a:pt x="3207" y="522"/>
                    </a:lnTo>
                    <a:lnTo>
                      <a:pt x="3215" y="517"/>
                    </a:lnTo>
                    <a:lnTo>
                      <a:pt x="3227" y="513"/>
                    </a:lnTo>
                    <a:lnTo>
                      <a:pt x="3235" y="509"/>
                    </a:lnTo>
                    <a:lnTo>
                      <a:pt x="3248" y="505"/>
                    </a:lnTo>
                    <a:lnTo>
                      <a:pt x="3260" y="505"/>
                    </a:lnTo>
                    <a:lnTo>
                      <a:pt x="3264" y="505"/>
                    </a:lnTo>
                    <a:lnTo>
                      <a:pt x="3273" y="501"/>
                    </a:lnTo>
                    <a:lnTo>
                      <a:pt x="3281" y="501"/>
                    </a:lnTo>
                    <a:lnTo>
                      <a:pt x="3293" y="501"/>
                    </a:lnTo>
                    <a:lnTo>
                      <a:pt x="3311" y="501"/>
                    </a:lnTo>
                    <a:lnTo>
                      <a:pt x="3323" y="497"/>
                    </a:lnTo>
                    <a:lnTo>
                      <a:pt x="3340" y="492"/>
                    </a:lnTo>
                    <a:lnTo>
                      <a:pt x="3356" y="492"/>
                    </a:lnTo>
                    <a:lnTo>
                      <a:pt x="3373" y="483"/>
                    </a:lnTo>
                    <a:lnTo>
                      <a:pt x="3395" y="479"/>
                    </a:lnTo>
                    <a:lnTo>
                      <a:pt x="3411" y="471"/>
                    </a:lnTo>
                    <a:lnTo>
                      <a:pt x="3424" y="463"/>
                    </a:lnTo>
                    <a:lnTo>
                      <a:pt x="3436" y="450"/>
                    </a:lnTo>
                    <a:lnTo>
                      <a:pt x="3448" y="442"/>
                    </a:lnTo>
                    <a:lnTo>
                      <a:pt x="3457" y="430"/>
                    </a:lnTo>
                    <a:lnTo>
                      <a:pt x="3469" y="421"/>
                    </a:lnTo>
                    <a:lnTo>
                      <a:pt x="3477" y="409"/>
                    </a:lnTo>
                    <a:lnTo>
                      <a:pt x="3491" y="396"/>
                    </a:lnTo>
                    <a:lnTo>
                      <a:pt x="3503" y="388"/>
                    </a:lnTo>
                    <a:lnTo>
                      <a:pt x="3520" y="379"/>
                    </a:lnTo>
                    <a:lnTo>
                      <a:pt x="3528" y="375"/>
                    </a:lnTo>
                    <a:lnTo>
                      <a:pt x="3540" y="375"/>
                    </a:lnTo>
                    <a:lnTo>
                      <a:pt x="3553" y="371"/>
                    </a:lnTo>
                    <a:lnTo>
                      <a:pt x="3569" y="371"/>
                    </a:lnTo>
                    <a:lnTo>
                      <a:pt x="3587" y="371"/>
                    </a:lnTo>
                    <a:lnTo>
                      <a:pt x="3603" y="367"/>
                    </a:lnTo>
                    <a:lnTo>
                      <a:pt x="3620" y="367"/>
                    </a:lnTo>
                    <a:lnTo>
                      <a:pt x="3636" y="362"/>
                    </a:lnTo>
                    <a:lnTo>
                      <a:pt x="3649" y="358"/>
                    </a:lnTo>
                    <a:lnTo>
                      <a:pt x="3665" y="354"/>
                    </a:lnTo>
                    <a:lnTo>
                      <a:pt x="3679" y="346"/>
                    </a:lnTo>
                    <a:lnTo>
                      <a:pt x="3687" y="338"/>
                    </a:lnTo>
                    <a:lnTo>
                      <a:pt x="3699" y="329"/>
                    </a:lnTo>
                    <a:lnTo>
                      <a:pt x="3704" y="325"/>
                    </a:lnTo>
                    <a:lnTo>
                      <a:pt x="3712" y="317"/>
                    </a:lnTo>
                    <a:lnTo>
                      <a:pt x="3716" y="313"/>
                    </a:lnTo>
                    <a:lnTo>
                      <a:pt x="3720" y="309"/>
                    </a:lnTo>
                    <a:lnTo>
                      <a:pt x="3724" y="305"/>
                    </a:lnTo>
                    <a:lnTo>
                      <a:pt x="3728" y="300"/>
                    </a:lnTo>
                    <a:lnTo>
                      <a:pt x="3733" y="296"/>
                    </a:lnTo>
                    <a:lnTo>
                      <a:pt x="3745" y="288"/>
                    </a:lnTo>
                    <a:lnTo>
                      <a:pt x="3761" y="284"/>
                    </a:lnTo>
                    <a:lnTo>
                      <a:pt x="3775" y="284"/>
                    </a:lnTo>
                    <a:lnTo>
                      <a:pt x="3783" y="280"/>
                    </a:lnTo>
                    <a:lnTo>
                      <a:pt x="3796" y="280"/>
                    </a:lnTo>
                    <a:lnTo>
                      <a:pt x="3808" y="276"/>
                    </a:lnTo>
                    <a:lnTo>
                      <a:pt x="3816" y="276"/>
                    </a:lnTo>
                    <a:lnTo>
                      <a:pt x="3824" y="271"/>
                    </a:lnTo>
                    <a:lnTo>
                      <a:pt x="3837" y="267"/>
                    </a:lnTo>
                    <a:lnTo>
                      <a:pt x="3845" y="262"/>
                    </a:lnTo>
                    <a:lnTo>
                      <a:pt x="3858" y="250"/>
                    </a:lnTo>
                    <a:lnTo>
                      <a:pt x="3871" y="237"/>
                    </a:lnTo>
                    <a:lnTo>
                      <a:pt x="3883" y="225"/>
                    </a:lnTo>
                    <a:lnTo>
                      <a:pt x="3892" y="213"/>
                    </a:lnTo>
                    <a:lnTo>
                      <a:pt x="3900" y="200"/>
                    </a:lnTo>
                    <a:lnTo>
                      <a:pt x="3904" y="188"/>
                    </a:lnTo>
                    <a:lnTo>
                      <a:pt x="3912" y="179"/>
                    </a:lnTo>
                    <a:lnTo>
                      <a:pt x="3916" y="171"/>
                    </a:lnTo>
                    <a:lnTo>
                      <a:pt x="3921" y="163"/>
                    </a:lnTo>
                    <a:lnTo>
                      <a:pt x="3921" y="159"/>
                    </a:lnTo>
                    <a:lnTo>
                      <a:pt x="3933" y="150"/>
                    </a:lnTo>
                    <a:lnTo>
                      <a:pt x="3941" y="141"/>
                    </a:lnTo>
                    <a:lnTo>
                      <a:pt x="3954" y="133"/>
                    </a:lnTo>
                    <a:lnTo>
                      <a:pt x="3963" y="129"/>
                    </a:lnTo>
                    <a:lnTo>
                      <a:pt x="3971" y="125"/>
                    </a:lnTo>
                    <a:lnTo>
                      <a:pt x="3984" y="121"/>
                    </a:lnTo>
                    <a:lnTo>
                      <a:pt x="3992" y="116"/>
                    </a:lnTo>
                    <a:lnTo>
                      <a:pt x="4000" y="112"/>
                    </a:lnTo>
                    <a:lnTo>
                      <a:pt x="4008" y="104"/>
                    </a:lnTo>
                    <a:lnTo>
                      <a:pt x="4021" y="96"/>
                    </a:lnTo>
                    <a:lnTo>
                      <a:pt x="4025" y="92"/>
                    </a:lnTo>
                    <a:lnTo>
                      <a:pt x="4029" y="88"/>
                    </a:lnTo>
                    <a:lnTo>
                      <a:pt x="4033" y="79"/>
                    </a:lnTo>
                    <a:lnTo>
                      <a:pt x="4037" y="75"/>
                    </a:lnTo>
                    <a:lnTo>
                      <a:pt x="4041" y="67"/>
                    </a:lnTo>
                    <a:lnTo>
                      <a:pt x="4051" y="63"/>
                    </a:lnTo>
                    <a:lnTo>
                      <a:pt x="4055" y="54"/>
                    </a:lnTo>
                    <a:lnTo>
                      <a:pt x="4059" y="50"/>
                    </a:lnTo>
                    <a:lnTo>
                      <a:pt x="4063" y="42"/>
                    </a:lnTo>
                    <a:lnTo>
                      <a:pt x="4067" y="33"/>
                    </a:lnTo>
                    <a:lnTo>
                      <a:pt x="4071" y="33"/>
                    </a:lnTo>
                    <a:lnTo>
                      <a:pt x="4071" y="29"/>
                    </a:lnTo>
                    <a:lnTo>
                      <a:pt x="4071" y="24"/>
                    </a:lnTo>
                    <a:lnTo>
                      <a:pt x="4076" y="20"/>
                    </a:lnTo>
                    <a:lnTo>
                      <a:pt x="4076" y="16"/>
                    </a:lnTo>
                    <a:lnTo>
                      <a:pt x="4076" y="12"/>
                    </a:lnTo>
                    <a:lnTo>
                      <a:pt x="4076" y="8"/>
                    </a:lnTo>
                    <a:lnTo>
                      <a:pt x="4080" y="8"/>
                    </a:lnTo>
                    <a:lnTo>
                      <a:pt x="4080" y="4"/>
                    </a:lnTo>
                    <a:lnTo>
                      <a:pt x="4080" y="0"/>
                    </a:lnTo>
                    <a:lnTo>
                      <a:pt x="4076" y="0"/>
                    </a:lnTo>
                    <a:lnTo>
                      <a:pt x="4051" y="20"/>
                    </a:lnTo>
                    <a:lnTo>
                      <a:pt x="4021" y="42"/>
                    </a:lnTo>
                    <a:lnTo>
                      <a:pt x="3996" y="63"/>
                    </a:lnTo>
                    <a:lnTo>
                      <a:pt x="3967" y="79"/>
                    </a:lnTo>
                    <a:lnTo>
                      <a:pt x="3937" y="100"/>
                    </a:lnTo>
                    <a:lnTo>
                      <a:pt x="3912" y="116"/>
                    </a:lnTo>
                    <a:lnTo>
                      <a:pt x="3883" y="129"/>
                    </a:lnTo>
                    <a:lnTo>
                      <a:pt x="3853" y="141"/>
                    </a:lnTo>
                    <a:lnTo>
                      <a:pt x="3820" y="150"/>
                    </a:lnTo>
                    <a:lnTo>
                      <a:pt x="3787" y="155"/>
                    </a:lnTo>
                    <a:lnTo>
                      <a:pt x="3771" y="155"/>
                    </a:lnTo>
                    <a:lnTo>
                      <a:pt x="3749" y="163"/>
                    </a:lnTo>
                    <a:lnTo>
                      <a:pt x="3733" y="175"/>
                    </a:lnTo>
                    <a:lnTo>
                      <a:pt x="3716" y="188"/>
                    </a:lnTo>
                    <a:lnTo>
                      <a:pt x="3695" y="200"/>
                    </a:lnTo>
                    <a:lnTo>
                      <a:pt x="3679" y="213"/>
                    </a:lnTo>
                    <a:lnTo>
                      <a:pt x="3657" y="225"/>
                    </a:lnTo>
                    <a:lnTo>
                      <a:pt x="3636" y="237"/>
                    </a:lnTo>
                    <a:lnTo>
                      <a:pt x="3612" y="246"/>
                    </a:lnTo>
                    <a:lnTo>
                      <a:pt x="3587" y="254"/>
                    </a:lnTo>
                    <a:lnTo>
                      <a:pt x="3557" y="258"/>
                    </a:lnTo>
                    <a:lnTo>
                      <a:pt x="3532" y="262"/>
                    </a:lnTo>
                    <a:lnTo>
                      <a:pt x="3511" y="271"/>
                    </a:lnTo>
                    <a:lnTo>
                      <a:pt x="3495" y="280"/>
                    </a:lnTo>
                    <a:lnTo>
                      <a:pt x="3477" y="284"/>
                    </a:lnTo>
                    <a:lnTo>
                      <a:pt x="3461" y="292"/>
                    </a:lnTo>
                    <a:lnTo>
                      <a:pt x="3444" y="300"/>
                    </a:lnTo>
                    <a:lnTo>
                      <a:pt x="3424" y="313"/>
                    </a:lnTo>
                    <a:lnTo>
                      <a:pt x="3399" y="321"/>
                    </a:lnTo>
                    <a:lnTo>
                      <a:pt x="3369" y="329"/>
                    </a:lnTo>
                    <a:lnTo>
                      <a:pt x="3356" y="329"/>
                    </a:lnTo>
                    <a:lnTo>
                      <a:pt x="3336" y="333"/>
                    </a:lnTo>
                    <a:lnTo>
                      <a:pt x="3315" y="338"/>
                    </a:lnTo>
                    <a:lnTo>
                      <a:pt x="3289" y="338"/>
                    </a:lnTo>
                    <a:lnTo>
                      <a:pt x="3264" y="338"/>
                    </a:lnTo>
                    <a:lnTo>
                      <a:pt x="3240" y="342"/>
                    </a:lnTo>
                    <a:lnTo>
                      <a:pt x="3215" y="342"/>
                    </a:lnTo>
                    <a:lnTo>
                      <a:pt x="3193" y="346"/>
                    </a:lnTo>
                    <a:lnTo>
                      <a:pt x="3177" y="346"/>
                    </a:lnTo>
                    <a:lnTo>
                      <a:pt x="3164" y="350"/>
                    </a:lnTo>
                    <a:lnTo>
                      <a:pt x="3156" y="354"/>
                    </a:lnTo>
                    <a:lnTo>
                      <a:pt x="3148" y="358"/>
                    </a:lnTo>
                    <a:lnTo>
                      <a:pt x="3139" y="367"/>
                    </a:lnTo>
                    <a:lnTo>
                      <a:pt x="3131" y="375"/>
                    </a:lnTo>
                    <a:lnTo>
                      <a:pt x="3123" y="384"/>
                    </a:lnTo>
                    <a:lnTo>
                      <a:pt x="3110" y="392"/>
                    </a:lnTo>
                    <a:lnTo>
                      <a:pt x="3097" y="401"/>
                    </a:lnTo>
                    <a:lnTo>
                      <a:pt x="3080" y="413"/>
                    </a:lnTo>
                    <a:lnTo>
                      <a:pt x="3060" y="421"/>
                    </a:lnTo>
                    <a:lnTo>
                      <a:pt x="3035" y="434"/>
                    </a:lnTo>
                    <a:lnTo>
                      <a:pt x="3001" y="446"/>
                    </a:lnTo>
                    <a:lnTo>
                      <a:pt x="2964" y="454"/>
                    </a:lnTo>
                    <a:lnTo>
                      <a:pt x="2931" y="467"/>
                    </a:lnTo>
                    <a:lnTo>
                      <a:pt x="2897" y="475"/>
                    </a:lnTo>
                    <a:lnTo>
                      <a:pt x="2863" y="483"/>
                    </a:lnTo>
                    <a:lnTo>
                      <a:pt x="2830" y="497"/>
                    </a:lnTo>
                    <a:lnTo>
                      <a:pt x="2796" y="505"/>
                    </a:lnTo>
                    <a:lnTo>
                      <a:pt x="2767" y="517"/>
                    </a:lnTo>
                    <a:lnTo>
                      <a:pt x="2734" y="530"/>
                    </a:lnTo>
                    <a:lnTo>
                      <a:pt x="2700" y="546"/>
                    </a:lnTo>
                    <a:lnTo>
                      <a:pt x="2684" y="555"/>
                    </a:lnTo>
                    <a:lnTo>
                      <a:pt x="2663" y="559"/>
                    </a:lnTo>
                    <a:lnTo>
                      <a:pt x="2646" y="559"/>
                    </a:lnTo>
                    <a:lnTo>
                      <a:pt x="2621" y="559"/>
                    </a:lnTo>
                    <a:lnTo>
                      <a:pt x="2600" y="559"/>
                    </a:lnTo>
                    <a:lnTo>
                      <a:pt x="2579" y="559"/>
                    </a:lnTo>
                    <a:lnTo>
                      <a:pt x="2559" y="555"/>
                    </a:lnTo>
                    <a:lnTo>
                      <a:pt x="2533" y="555"/>
                    </a:lnTo>
                    <a:lnTo>
                      <a:pt x="2512" y="555"/>
                    </a:lnTo>
                    <a:lnTo>
                      <a:pt x="2496" y="555"/>
                    </a:lnTo>
                    <a:lnTo>
                      <a:pt x="2479" y="559"/>
                    </a:lnTo>
                    <a:lnTo>
                      <a:pt x="2467" y="563"/>
                    </a:lnTo>
                    <a:lnTo>
                      <a:pt x="2454" y="567"/>
                    </a:lnTo>
                    <a:lnTo>
                      <a:pt x="2437" y="571"/>
                    </a:lnTo>
                    <a:lnTo>
                      <a:pt x="2420" y="575"/>
                    </a:lnTo>
                    <a:lnTo>
                      <a:pt x="2404" y="579"/>
                    </a:lnTo>
                    <a:lnTo>
                      <a:pt x="2383" y="584"/>
                    </a:lnTo>
                    <a:lnTo>
                      <a:pt x="2362" y="584"/>
                    </a:lnTo>
                    <a:lnTo>
                      <a:pt x="2337" y="579"/>
                    </a:lnTo>
                    <a:lnTo>
                      <a:pt x="2303" y="575"/>
                    </a:lnTo>
                    <a:lnTo>
                      <a:pt x="2299" y="575"/>
                    </a:lnTo>
                    <a:lnTo>
                      <a:pt x="2295" y="571"/>
                    </a:lnTo>
                    <a:lnTo>
                      <a:pt x="2287" y="567"/>
                    </a:lnTo>
                    <a:lnTo>
                      <a:pt x="2274" y="567"/>
                    </a:lnTo>
                    <a:lnTo>
                      <a:pt x="2266" y="563"/>
                    </a:lnTo>
                    <a:lnTo>
                      <a:pt x="2257" y="559"/>
                    </a:lnTo>
                    <a:lnTo>
                      <a:pt x="2249" y="555"/>
                    </a:lnTo>
                    <a:lnTo>
                      <a:pt x="2240" y="555"/>
                    </a:lnTo>
                    <a:lnTo>
                      <a:pt x="2236" y="550"/>
                    </a:lnTo>
                    <a:lnTo>
                      <a:pt x="2232" y="550"/>
                    </a:lnTo>
                    <a:lnTo>
                      <a:pt x="2220" y="555"/>
                    </a:lnTo>
                    <a:lnTo>
                      <a:pt x="2211" y="563"/>
                    </a:lnTo>
                    <a:lnTo>
                      <a:pt x="2203" y="567"/>
                    </a:lnTo>
                    <a:lnTo>
                      <a:pt x="2195" y="571"/>
                    </a:lnTo>
                    <a:lnTo>
                      <a:pt x="2187" y="579"/>
                    </a:lnTo>
                    <a:lnTo>
                      <a:pt x="2178" y="584"/>
                    </a:lnTo>
                    <a:lnTo>
                      <a:pt x="2165" y="588"/>
                    </a:lnTo>
                    <a:lnTo>
                      <a:pt x="2148" y="596"/>
                    </a:lnTo>
                    <a:lnTo>
                      <a:pt x="2128" y="600"/>
                    </a:lnTo>
                    <a:lnTo>
                      <a:pt x="2107" y="609"/>
                    </a:lnTo>
                    <a:lnTo>
                      <a:pt x="2095" y="609"/>
                    </a:lnTo>
                    <a:lnTo>
                      <a:pt x="2082" y="609"/>
                    </a:lnTo>
                    <a:lnTo>
                      <a:pt x="2069" y="609"/>
                    </a:lnTo>
                    <a:lnTo>
                      <a:pt x="2052" y="609"/>
                    </a:lnTo>
                    <a:lnTo>
                      <a:pt x="2040" y="609"/>
                    </a:lnTo>
                    <a:lnTo>
                      <a:pt x="2023" y="609"/>
                    </a:lnTo>
                    <a:lnTo>
                      <a:pt x="2007" y="609"/>
                    </a:lnTo>
                    <a:lnTo>
                      <a:pt x="1994" y="613"/>
                    </a:lnTo>
                    <a:lnTo>
                      <a:pt x="1986" y="613"/>
                    </a:lnTo>
                    <a:lnTo>
                      <a:pt x="1977" y="618"/>
                    </a:lnTo>
                    <a:lnTo>
                      <a:pt x="1940" y="634"/>
                    </a:lnTo>
                    <a:lnTo>
                      <a:pt x="1907" y="647"/>
                    </a:lnTo>
                    <a:lnTo>
                      <a:pt x="1877" y="655"/>
                    </a:lnTo>
                    <a:lnTo>
                      <a:pt x="1852" y="655"/>
                    </a:lnTo>
                    <a:lnTo>
                      <a:pt x="1827" y="655"/>
                    </a:lnTo>
                    <a:lnTo>
                      <a:pt x="1802" y="651"/>
                    </a:lnTo>
                    <a:lnTo>
                      <a:pt x="1772" y="647"/>
                    </a:lnTo>
                    <a:lnTo>
                      <a:pt x="1743" y="638"/>
                    </a:lnTo>
                    <a:lnTo>
                      <a:pt x="1710" y="634"/>
                    </a:lnTo>
                    <a:lnTo>
                      <a:pt x="1672" y="626"/>
                    </a:lnTo>
                    <a:lnTo>
                      <a:pt x="1672" y="630"/>
                    </a:lnTo>
                    <a:lnTo>
                      <a:pt x="1672" y="638"/>
                    </a:lnTo>
                    <a:lnTo>
                      <a:pt x="1668" y="642"/>
                    </a:lnTo>
                    <a:lnTo>
                      <a:pt x="1664" y="647"/>
                    </a:lnTo>
                    <a:lnTo>
                      <a:pt x="1656" y="655"/>
                    </a:lnTo>
                    <a:lnTo>
                      <a:pt x="1647" y="659"/>
                    </a:lnTo>
                    <a:lnTo>
                      <a:pt x="1635" y="663"/>
                    </a:lnTo>
                    <a:lnTo>
                      <a:pt x="1627" y="667"/>
                    </a:lnTo>
                    <a:lnTo>
                      <a:pt x="1610" y="671"/>
                    </a:lnTo>
                    <a:lnTo>
                      <a:pt x="1593" y="671"/>
                    </a:lnTo>
                    <a:lnTo>
                      <a:pt x="1576" y="675"/>
                    </a:lnTo>
                    <a:lnTo>
                      <a:pt x="1559" y="675"/>
                    </a:lnTo>
                    <a:lnTo>
                      <a:pt x="1539" y="675"/>
                    </a:lnTo>
                    <a:lnTo>
                      <a:pt x="1522" y="671"/>
                    </a:lnTo>
                    <a:lnTo>
                      <a:pt x="1501" y="671"/>
                    </a:lnTo>
                    <a:lnTo>
                      <a:pt x="1480" y="671"/>
                    </a:lnTo>
                    <a:lnTo>
                      <a:pt x="1463" y="671"/>
                    </a:lnTo>
                    <a:lnTo>
                      <a:pt x="1443" y="671"/>
                    </a:lnTo>
                    <a:lnTo>
                      <a:pt x="1426" y="671"/>
                    </a:lnTo>
                    <a:lnTo>
                      <a:pt x="1404" y="671"/>
                    </a:lnTo>
                    <a:lnTo>
                      <a:pt x="1400" y="671"/>
                    </a:lnTo>
                    <a:lnTo>
                      <a:pt x="1392" y="675"/>
                    </a:lnTo>
                    <a:lnTo>
                      <a:pt x="1388" y="684"/>
                    </a:lnTo>
                    <a:lnTo>
                      <a:pt x="1380" y="688"/>
                    </a:lnTo>
                    <a:lnTo>
                      <a:pt x="1371" y="696"/>
                    </a:lnTo>
                    <a:lnTo>
                      <a:pt x="1367" y="704"/>
                    </a:lnTo>
                    <a:lnTo>
                      <a:pt x="1359" y="709"/>
                    </a:lnTo>
                    <a:lnTo>
                      <a:pt x="1351" y="713"/>
                    </a:lnTo>
                    <a:lnTo>
                      <a:pt x="1342" y="717"/>
                    </a:lnTo>
                    <a:lnTo>
                      <a:pt x="1334" y="717"/>
                    </a:lnTo>
                    <a:lnTo>
                      <a:pt x="1300" y="721"/>
                    </a:lnTo>
                    <a:lnTo>
                      <a:pt x="1267" y="721"/>
                    </a:lnTo>
                    <a:lnTo>
                      <a:pt x="1238" y="726"/>
                    </a:lnTo>
                    <a:lnTo>
                      <a:pt x="1204" y="730"/>
                    </a:lnTo>
                    <a:lnTo>
                      <a:pt x="1175" y="734"/>
                    </a:lnTo>
                    <a:lnTo>
                      <a:pt x="1146" y="739"/>
                    </a:lnTo>
                    <a:lnTo>
                      <a:pt x="1112" y="743"/>
                    </a:lnTo>
                    <a:lnTo>
                      <a:pt x="1083" y="747"/>
                    </a:lnTo>
                    <a:lnTo>
                      <a:pt x="1050" y="747"/>
                    </a:lnTo>
                    <a:lnTo>
                      <a:pt x="1020" y="747"/>
                    </a:lnTo>
                    <a:lnTo>
                      <a:pt x="1012" y="747"/>
                    </a:lnTo>
                    <a:lnTo>
                      <a:pt x="1004" y="743"/>
                    </a:lnTo>
                    <a:lnTo>
                      <a:pt x="995" y="743"/>
                    </a:lnTo>
                    <a:lnTo>
                      <a:pt x="987" y="743"/>
                    </a:lnTo>
                    <a:lnTo>
                      <a:pt x="979" y="739"/>
                    </a:lnTo>
                    <a:lnTo>
                      <a:pt x="970" y="739"/>
                    </a:lnTo>
                    <a:lnTo>
                      <a:pt x="962" y="734"/>
                    </a:lnTo>
                    <a:lnTo>
                      <a:pt x="954" y="734"/>
                    </a:lnTo>
                    <a:lnTo>
                      <a:pt x="945" y="739"/>
                    </a:lnTo>
                    <a:lnTo>
                      <a:pt x="936" y="739"/>
                    </a:lnTo>
                    <a:lnTo>
                      <a:pt x="916" y="747"/>
                    </a:lnTo>
                    <a:lnTo>
                      <a:pt x="895" y="751"/>
                    </a:lnTo>
                    <a:lnTo>
                      <a:pt x="870" y="755"/>
                    </a:lnTo>
                    <a:lnTo>
                      <a:pt x="840" y="755"/>
                    </a:lnTo>
                    <a:lnTo>
                      <a:pt x="815" y="759"/>
                    </a:lnTo>
                    <a:lnTo>
                      <a:pt x="787" y="759"/>
                    </a:lnTo>
                    <a:lnTo>
                      <a:pt x="762" y="755"/>
                    </a:lnTo>
                    <a:lnTo>
                      <a:pt x="736" y="755"/>
                    </a:lnTo>
                    <a:lnTo>
                      <a:pt x="711" y="755"/>
                    </a:lnTo>
                    <a:lnTo>
                      <a:pt x="686" y="755"/>
                    </a:lnTo>
                    <a:lnTo>
                      <a:pt x="665" y="759"/>
                    </a:lnTo>
                    <a:lnTo>
                      <a:pt x="648" y="759"/>
                    </a:lnTo>
                    <a:lnTo>
                      <a:pt x="632" y="763"/>
                    </a:lnTo>
                    <a:lnTo>
                      <a:pt x="619" y="767"/>
                    </a:lnTo>
                    <a:lnTo>
                      <a:pt x="603" y="776"/>
                    </a:lnTo>
                    <a:lnTo>
                      <a:pt x="590" y="780"/>
                    </a:lnTo>
                    <a:lnTo>
                      <a:pt x="574" y="780"/>
                    </a:lnTo>
                    <a:lnTo>
                      <a:pt x="560" y="784"/>
                    </a:lnTo>
                    <a:lnTo>
                      <a:pt x="544" y="784"/>
                    </a:lnTo>
                    <a:lnTo>
                      <a:pt x="523" y="780"/>
                    </a:lnTo>
                    <a:lnTo>
                      <a:pt x="498" y="776"/>
                    </a:lnTo>
                    <a:lnTo>
                      <a:pt x="472" y="772"/>
                    </a:lnTo>
                    <a:lnTo>
                      <a:pt x="448" y="767"/>
                    </a:lnTo>
                    <a:lnTo>
                      <a:pt x="419" y="759"/>
                    </a:lnTo>
                    <a:lnTo>
                      <a:pt x="390" y="755"/>
                    </a:lnTo>
                    <a:lnTo>
                      <a:pt x="360" y="751"/>
                    </a:lnTo>
                    <a:lnTo>
                      <a:pt x="335" y="747"/>
                    </a:lnTo>
                    <a:lnTo>
                      <a:pt x="306" y="743"/>
                    </a:lnTo>
                    <a:lnTo>
                      <a:pt x="280" y="743"/>
                    </a:lnTo>
                    <a:lnTo>
                      <a:pt x="255" y="743"/>
                    </a:lnTo>
                    <a:lnTo>
                      <a:pt x="247" y="747"/>
                    </a:lnTo>
                    <a:lnTo>
                      <a:pt x="239" y="747"/>
                    </a:lnTo>
                    <a:lnTo>
                      <a:pt x="231" y="751"/>
                    </a:lnTo>
                    <a:lnTo>
                      <a:pt x="222" y="755"/>
                    </a:lnTo>
                    <a:lnTo>
                      <a:pt x="214" y="755"/>
                    </a:lnTo>
                    <a:lnTo>
                      <a:pt x="210" y="759"/>
                    </a:lnTo>
                    <a:lnTo>
                      <a:pt x="202" y="763"/>
                    </a:lnTo>
                    <a:lnTo>
                      <a:pt x="192" y="763"/>
                    </a:lnTo>
                    <a:lnTo>
                      <a:pt x="184" y="763"/>
                    </a:lnTo>
                    <a:lnTo>
                      <a:pt x="172" y="763"/>
                    </a:lnTo>
                    <a:lnTo>
                      <a:pt x="168" y="763"/>
                    </a:lnTo>
                    <a:lnTo>
                      <a:pt x="163" y="759"/>
                    </a:lnTo>
                    <a:lnTo>
                      <a:pt x="155" y="759"/>
                    </a:lnTo>
                    <a:lnTo>
                      <a:pt x="151" y="755"/>
                    </a:lnTo>
                    <a:lnTo>
                      <a:pt x="147" y="751"/>
                    </a:lnTo>
                    <a:lnTo>
                      <a:pt x="139" y="747"/>
                    </a:lnTo>
                    <a:lnTo>
                      <a:pt x="135" y="747"/>
                    </a:lnTo>
                    <a:lnTo>
                      <a:pt x="130" y="743"/>
                    </a:lnTo>
                    <a:lnTo>
                      <a:pt x="126" y="743"/>
                    </a:lnTo>
                    <a:lnTo>
                      <a:pt x="122" y="743"/>
                    </a:lnTo>
                    <a:lnTo>
                      <a:pt x="110" y="743"/>
                    </a:lnTo>
                    <a:lnTo>
                      <a:pt x="96" y="743"/>
                    </a:lnTo>
                    <a:lnTo>
                      <a:pt x="84" y="743"/>
                    </a:lnTo>
                    <a:lnTo>
                      <a:pt x="72" y="743"/>
                    </a:lnTo>
                    <a:lnTo>
                      <a:pt x="59" y="743"/>
                    </a:lnTo>
                    <a:lnTo>
                      <a:pt x="47" y="743"/>
                    </a:lnTo>
                    <a:lnTo>
                      <a:pt x="34" y="743"/>
                    </a:lnTo>
                    <a:lnTo>
                      <a:pt x="26" y="743"/>
                    </a:lnTo>
                    <a:lnTo>
                      <a:pt x="14" y="739"/>
                    </a:lnTo>
                    <a:lnTo>
                      <a:pt x="0" y="739"/>
                    </a:lnTo>
                    <a:lnTo>
                      <a:pt x="0" y="743"/>
                    </a:lnTo>
                    <a:close/>
                  </a:path>
                </a:pathLst>
              </a:custGeom>
              <a:solidFill>
                <a:srgbClr val="FFBF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597" name="Freeform 21"/>
              <p:cNvSpPr>
                <a:spLocks/>
              </p:cNvSpPr>
              <p:nvPr/>
            </p:nvSpPr>
            <p:spPr bwMode="auto">
              <a:xfrm>
                <a:off x="1792" y="2057"/>
                <a:ext cx="10" cy="18"/>
              </a:xfrm>
              <a:custGeom>
                <a:avLst/>
                <a:gdLst>
                  <a:gd name="T0" fmla="*/ 343 w 343"/>
                  <a:gd name="T1" fmla="*/ 0 h 596"/>
                  <a:gd name="T2" fmla="*/ 297 w 343"/>
                  <a:gd name="T3" fmla="*/ 45 h 596"/>
                  <a:gd name="T4" fmla="*/ 243 w 343"/>
                  <a:gd name="T5" fmla="*/ 96 h 596"/>
                  <a:gd name="T6" fmla="*/ 188 w 343"/>
                  <a:gd name="T7" fmla="*/ 146 h 596"/>
                  <a:gd name="T8" fmla="*/ 139 w 343"/>
                  <a:gd name="T9" fmla="*/ 199 h 596"/>
                  <a:gd name="T10" fmla="*/ 92 w 343"/>
                  <a:gd name="T11" fmla="*/ 254 h 596"/>
                  <a:gd name="T12" fmla="*/ 51 w 343"/>
                  <a:gd name="T13" fmla="*/ 312 h 596"/>
                  <a:gd name="T14" fmla="*/ 21 w 343"/>
                  <a:gd name="T15" fmla="*/ 379 h 596"/>
                  <a:gd name="T16" fmla="*/ 4 w 343"/>
                  <a:gd name="T17" fmla="*/ 446 h 596"/>
                  <a:gd name="T18" fmla="*/ 0 w 343"/>
                  <a:gd name="T19" fmla="*/ 517 h 596"/>
                  <a:gd name="T20" fmla="*/ 21 w 343"/>
                  <a:gd name="T21" fmla="*/ 596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3" h="596">
                    <a:moveTo>
                      <a:pt x="343" y="0"/>
                    </a:moveTo>
                    <a:lnTo>
                      <a:pt x="297" y="45"/>
                    </a:lnTo>
                    <a:lnTo>
                      <a:pt x="243" y="96"/>
                    </a:lnTo>
                    <a:lnTo>
                      <a:pt x="188" y="146"/>
                    </a:lnTo>
                    <a:lnTo>
                      <a:pt x="139" y="199"/>
                    </a:lnTo>
                    <a:lnTo>
                      <a:pt x="92" y="254"/>
                    </a:lnTo>
                    <a:lnTo>
                      <a:pt x="51" y="312"/>
                    </a:lnTo>
                    <a:lnTo>
                      <a:pt x="21" y="379"/>
                    </a:lnTo>
                    <a:lnTo>
                      <a:pt x="4" y="446"/>
                    </a:lnTo>
                    <a:lnTo>
                      <a:pt x="0" y="517"/>
                    </a:lnTo>
                    <a:lnTo>
                      <a:pt x="21" y="596"/>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598" name="Freeform 22"/>
              <p:cNvSpPr>
                <a:spLocks/>
              </p:cNvSpPr>
              <p:nvPr/>
            </p:nvSpPr>
            <p:spPr bwMode="auto">
              <a:xfrm>
                <a:off x="1788" y="2077"/>
                <a:ext cx="22" cy="23"/>
              </a:xfrm>
              <a:custGeom>
                <a:avLst/>
                <a:gdLst>
                  <a:gd name="T0" fmla="*/ 0 w 710"/>
                  <a:gd name="T1" fmla="*/ 0 h 705"/>
                  <a:gd name="T2" fmla="*/ 4 w 710"/>
                  <a:gd name="T3" fmla="*/ 75 h 705"/>
                  <a:gd name="T4" fmla="*/ 33 w 710"/>
                  <a:gd name="T5" fmla="*/ 150 h 705"/>
                  <a:gd name="T6" fmla="*/ 80 w 710"/>
                  <a:gd name="T7" fmla="*/ 230 h 705"/>
                  <a:gd name="T8" fmla="*/ 146 w 710"/>
                  <a:gd name="T9" fmla="*/ 313 h 705"/>
                  <a:gd name="T10" fmla="*/ 226 w 710"/>
                  <a:gd name="T11" fmla="*/ 392 h 705"/>
                  <a:gd name="T12" fmla="*/ 313 w 710"/>
                  <a:gd name="T13" fmla="*/ 468 h 705"/>
                  <a:gd name="T14" fmla="*/ 410 w 710"/>
                  <a:gd name="T15" fmla="*/ 538 h 705"/>
                  <a:gd name="T16" fmla="*/ 510 w 710"/>
                  <a:gd name="T17" fmla="*/ 605 h 705"/>
                  <a:gd name="T18" fmla="*/ 614 w 710"/>
                  <a:gd name="T19" fmla="*/ 659 h 705"/>
                  <a:gd name="T20" fmla="*/ 710 w 710"/>
                  <a:gd name="T21" fmla="*/ 705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0" h="705">
                    <a:moveTo>
                      <a:pt x="0" y="0"/>
                    </a:moveTo>
                    <a:lnTo>
                      <a:pt x="4" y="75"/>
                    </a:lnTo>
                    <a:lnTo>
                      <a:pt x="33" y="150"/>
                    </a:lnTo>
                    <a:lnTo>
                      <a:pt x="80" y="230"/>
                    </a:lnTo>
                    <a:lnTo>
                      <a:pt x="146" y="313"/>
                    </a:lnTo>
                    <a:lnTo>
                      <a:pt x="226" y="392"/>
                    </a:lnTo>
                    <a:lnTo>
                      <a:pt x="313" y="468"/>
                    </a:lnTo>
                    <a:lnTo>
                      <a:pt x="410" y="538"/>
                    </a:lnTo>
                    <a:lnTo>
                      <a:pt x="510" y="605"/>
                    </a:lnTo>
                    <a:lnTo>
                      <a:pt x="614" y="659"/>
                    </a:lnTo>
                    <a:lnTo>
                      <a:pt x="710" y="705"/>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599" name="Freeform 23"/>
              <p:cNvSpPr>
                <a:spLocks/>
              </p:cNvSpPr>
              <p:nvPr/>
            </p:nvSpPr>
            <p:spPr bwMode="auto">
              <a:xfrm>
                <a:off x="1800" y="2062"/>
                <a:ext cx="3" cy="11"/>
              </a:xfrm>
              <a:custGeom>
                <a:avLst/>
                <a:gdLst>
                  <a:gd name="T0" fmla="*/ 117 w 117"/>
                  <a:gd name="T1" fmla="*/ 0 h 355"/>
                  <a:gd name="T2" fmla="*/ 92 w 117"/>
                  <a:gd name="T3" fmla="*/ 29 h 355"/>
                  <a:gd name="T4" fmla="*/ 68 w 117"/>
                  <a:gd name="T5" fmla="*/ 63 h 355"/>
                  <a:gd name="T6" fmla="*/ 50 w 117"/>
                  <a:gd name="T7" fmla="*/ 96 h 355"/>
                  <a:gd name="T8" fmla="*/ 34 w 117"/>
                  <a:gd name="T9" fmla="*/ 130 h 355"/>
                  <a:gd name="T10" fmla="*/ 17 w 117"/>
                  <a:gd name="T11" fmla="*/ 168 h 355"/>
                  <a:gd name="T12" fmla="*/ 9 w 117"/>
                  <a:gd name="T13" fmla="*/ 205 h 355"/>
                  <a:gd name="T14" fmla="*/ 5 w 117"/>
                  <a:gd name="T15" fmla="*/ 242 h 355"/>
                  <a:gd name="T16" fmla="*/ 0 w 117"/>
                  <a:gd name="T17" fmla="*/ 280 h 355"/>
                  <a:gd name="T18" fmla="*/ 5 w 117"/>
                  <a:gd name="T19" fmla="*/ 318 h 355"/>
                  <a:gd name="T20" fmla="*/ 13 w 117"/>
                  <a:gd name="T21"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355">
                    <a:moveTo>
                      <a:pt x="117" y="0"/>
                    </a:moveTo>
                    <a:lnTo>
                      <a:pt x="92" y="29"/>
                    </a:lnTo>
                    <a:lnTo>
                      <a:pt x="68" y="63"/>
                    </a:lnTo>
                    <a:lnTo>
                      <a:pt x="50" y="96"/>
                    </a:lnTo>
                    <a:lnTo>
                      <a:pt x="34" y="130"/>
                    </a:lnTo>
                    <a:lnTo>
                      <a:pt x="17" y="168"/>
                    </a:lnTo>
                    <a:lnTo>
                      <a:pt x="9" y="205"/>
                    </a:lnTo>
                    <a:lnTo>
                      <a:pt x="5" y="242"/>
                    </a:lnTo>
                    <a:lnTo>
                      <a:pt x="0" y="280"/>
                    </a:lnTo>
                    <a:lnTo>
                      <a:pt x="5" y="318"/>
                    </a:lnTo>
                    <a:lnTo>
                      <a:pt x="13" y="355"/>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00" name="Freeform 24"/>
              <p:cNvSpPr>
                <a:spLocks/>
              </p:cNvSpPr>
              <p:nvPr/>
            </p:nvSpPr>
            <p:spPr bwMode="auto">
              <a:xfrm>
                <a:off x="1795" y="2078"/>
                <a:ext cx="10" cy="15"/>
              </a:xfrm>
              <a:custGeom>
                <a:avLst/>
                <a:gdLst>
                  <a:gd name="T0" fmla="*/ 0 w 314"/>
                  <a:gd name="T1" fmla="*/ 0 h 491"/>
                  <a:gd name="T2" fmla="*/ 8 w 314"/>
                  <a:gd name="T3" fmla="*/ 57 h 491"/>
                  <a:gd name="T4" fmla="*/ 26 w 314"/>
                  <a:gd name="T5" fmla="*/ 116 h 491"/>
                  <a:gd name="T6" fmla="*/ 47 w 314"/>
                  <a:gd name="T7" fmla="*/ 174 h 491"/>
                  <a:gd name="T8" fmla="*/ 71 w 314"/>
                  <a:gd name="T9" fmla="*/ 225 h 491"/>
                  <a:gd name="T10" fmla="*/ 100 w 314"/>
                  <a:gd name="T11" fmla="*/ 279 h 491"/>
                  <a:gd name="T12" fmla="*/ 139 w 314"/>
                  <a:gd name="T13" fmla="*/ 324 h 491"/>
                  <a:gd name="T14" fmla="*/ 176 w 314"/>
                  <a:gd name="T15" fmla="*/ 371 h 491"/>
                  <a:gd name="T16" fmla="*/ 222 w 314"/>
                  <a:gd name="T17" fmla="*/ 416 h 491"/>
                  <a:gd name="T18" fmla="*/ 264 w 314"/>
                  <a:gd name="T19" fmla="*/ 454 h 491"/>
                  <a:gd name="T20" fmla="*/ 314 w 314"/>
                  <a:gd name="T21" fmla="*/ 49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4" h="491">
                    <a:moveTo>
                      <a:pt x="0" y="0"/>
                    </a:moveTo>
                    <a:lnTo>
                      <a:pt x="8" y="57"/>
                    </a:lnTo>
                    <a:lnTo>
                      <a:pt x="26" y="116"/>
                    </a:lnTo>
                    <a:lnTo>
                      <a:pt x="47" y="174"/>
                    </a:lnTo>
                    <a:lnTo>
                      <a:pt x="71" y="225"/>
                    </a:lnTo>
                    <a:lnTo>
                      <a:pt x="100" y="279"/>
                    </a:lnTo>
                    <a:lnTo>
                      <a:pt x="139" y="324"/>
                    </a:lnTo>
                    <a:lnTo>
                      <a:pt x="176" y="371"/>
                    </a:lnTo>
                    <a:lnTo>
                      <a:pt x="222" y="416"/>
                    </a:lnTo>
                    <a:lnTo>
                      <a:pt x="264" y="454"/>
                    </a:lnTo>
                    <a:lnTo>
                      <a:pt x="314" y="491"/>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01" name="Freeform 25"/>
              <p:cNvSpPr>
                <a:spLocks/>
              </p:cNvSpPr>
              <p:nvPr/>
            </p:nvSpPr>
            <p:spPr bwMode="auto">
              <a:xfrm>
                <a:off x="1806" y="2088"/>
                <a:ext cx="14" cy="11"/>
              </a:xfrm>
              <a:custGeom>
                <a:avLst/>
                <a:gdLst>
                  <a:gd name="T0" fmla="*/ 0 w 439"/>
                  <a:gd name="T1" fmla="*/ 0 h 334"/>
                  <a:gd name="T2" fmla="*/ 37 w 439"/>
                  <a:gd name="T3" fmla="*/ 41 h 334"/>
                  <a:gd name="T4" fmla="*/ 76 w 439"/>
                  <a:gd name="T5" fmla="*/ 78 h 334"/>
                  <a:gd name="T6" fmla="*/ 117 w 439"/>
                  <a:gd name="T7" fmla="*/ 117 h 334"/>
                  <a:gd name="T8" fmla="*/ 163 w 439"/>
                  <a:gd name="T9" fmla="*/ 150 h 334"/>
                  <a:gd name="T10" fmla="*/ 205 w 439"/>
                  <a:gd name="T11" fmla="*/ 183 h 334"/>
                  <a:gd name="T12" fmla="*/ 251 w 439"/>
                  <a:gd name="T13" fmla="*/ 212 h 334"/>
                  <a:gd name="T14" fmla="*/ 297 w 439"/>
                  <a:gd name="T15" fmla="*/ 246 h 334"/>
                  <a:gd name="T16" fmla="*/ 347 w 439"/>
                  <a:gd name="T17" fmla="*/ 275 h 334"/>
                  <a:gd name="T18" fmla="*/ 393 w 439"/>
                  <a:gd name="T19" fmla="*/ 304 h 334"/>
                  <a:gd name="T20" fmla="*/ 439 w 439"/>
                  <a:gd name="T21" fmla="*/ 3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9" h="334">
                    <a:moveTo>
                      <a:pt x="0" y="0"/>
                    </a:moveTo>
                    <a:lnTo>
                      <a:pt x="37" y="41"/>
                    </a:lnTo>
                    <a:lnTo>
                      <a:pt x="76" y="78"/>
                    </a:lnTo>
                    <a:lnTo>
                      <a:pt x="117" y="117"/>
                    </a:lnTo>
                    <a:lnTo>
                      <a:pt x="163" y="150"/>
                    </a:lnTo>
                    <a:lnTo>
                      <a:pt x="205" y="183"/>
                    </a:lnTo>
                    <a:lnTo>
                      <a:pt x="251" y="212"/>
                    </a:lnTo>
                    <a:lnTo>
                      <a:pt x="297" y="246"/>
                    </a:lnTo>
                    <a:lnTo>
                      <a:pt x="347" y="275"/>
                    </a:lnTo>
                    <a:lnTo>
                      <a:pt x="393" y="304"/>
                    </a:lnTo>
                    <a:lnTo>
                      <a:pt x="439" y="334"/>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02" name="Freeform 26"/>
              <p:cNvSpPr>
                <a:spLocks/>
              </p:cNvSpPr>
              <p:nvPr/>
            </p:nvSpPr>
            <p:spPr bwMode="auto">
              <a:xfrm>
                <a:off x="1779" y="2055"/>
                <a:ext cx="15" cy="21"/>
              </a:xfrm>
              <a:custGeom>
                <a:avLst/>
                <a:gdLst>
                  <a:gd name="T0" fmla="*/ 472 w 472"/>
                  <a:gd name="T1" fmla="*/ 0 h 656"/>
                  <a:gd name="T2" fmla="*/ 405 w 472"/>
                  <a:gd name="T3" fmla="*/ 47 h 656"/>
                  <a:gd name="T4" fmla="*/ 333 w 472"/>
                  <a:gd name="T5" fmla="*/ 96 h 656"/>
                  <a:gd name="T6" fmla="*/ 267 w 472"/>
                  <a:gd name="T7" fmla="*/ 151 h 656"/>
                  <a:gd name="T8" fmla="*/ 204 w 472"/>
                  <a:gd name="T9" fmla="*/ 209 h 656"/>
                  <a:gd name="T10" fmla="*/ 145 w 472"/>
                  <a:gd name="T11" fmla="*/ 272 h 656"/>
                  <a:gd name="T12" fmla="*/ 96 w 472"/>
                  <a:gd name="T13" fmla="*/ 338 h 656"/>
                  <a:gd name="T14" fmla="*/ 53 w 472"/>
                  <a:gd name="T15" fmla="*/ 414 h 656"/>
                  <a:gd name="T16" fmla="*/ 20 w 472"/>
                  <a:gd name="T17" fmla="*/ 489 h 656"/>
                  <a:gd name="T18" fmla="*/ 4 w 472"/>
                  <a:gd name="T19" fmla="*/ 568 h 656"/>
                  <a:gd name="T20" fmla="*/ 0 w 472"/>
                  <a:gd name="T21" fmla="*/ 656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2" h="656">
                    <a:moveTo>
                      <a:pt x="472" y="0"/>
                    </a:moveTo>
                    <a:lnTo>
                      <a:pt x="405" y="47"/>
                    </a:lnTo>
                    <a:lnTo>
                      <a:pt x="333" y="96"/>
                    </a:lnTo>
                    <a:lnTo>
                      <a:pt x="267" y="151"/>
                    </a:lnTo>
                    <a:lnTo>
                      <a:pt x="204" y="209"/>
                    </a:lnTo>
                    <a:lnTo>
                      <a:pt x="145" y="272"/>
                    </a:lnTo>
                    <a:lnTo>
                      <a:pt x="96" y="338"/>
                    </a:lnTo>
                    <a:lnTo>
                      <a:pt x="53" y="414"/>
                    </a:lnTo>
                    <a:lnTo>
                      <a:pt x="20" y="489"/>
                    </a:lnTo>
                    <a:lnTo>
                      <a:pt x="4" y="568"/>
                    </a:lnTo>
                    <a:lnTo>
                      <a:pt x="0" y="656"/>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03" name="Freeform 27"/>
              <p:cNvSpPr>
                <a:spLocks/>
              </p:cNvSpPr>
              <p:nvPr/>
            </p:nvSpPr>
            <p:spPr bwMode="auto">
              <a:xfrm>
                <a:off x="1782" y="2071"/>
                <a:ext cx="17" cy="26"/>
              </a:xfrm>
              <a:custGeom>
                <a:avLst/>
                <a:gdLst>
                  <a:gd name="T0" fmla="*/ 25 w 556"/>
                  <a:gd name="T1" fmla="*/ 0 h 801"/>
                  <a:gd name="T2" fmla="*/ 16 w 556"/>
                  <a:gd name="T3" fmla="*/ 25 h 801"/>
                  <a:gd name="T4" fmla="*/ 8 w 556"/>
                  <a:gd name="T5" fmla="*/ 50 h 801"/>
                  <a:gd name="T6" fmla="*/ 4 w 556"/>
                  <a:gd name="T7" fmla="*/ 80 h 801"/>
                  <a:gd name="T8" fmla="*/ 0 w 556"/>
                  <a:gd name="T9" fmla="*/ 105 h 801"/>
                  <a:gd name="T10" fmla="*/ 0 w 556"/>
                  <a:gd name="T11" fmla="*/ 134 h 801"/>
                  <a:gd name="T12" fmla="*/ 4 w 556"/>
                  <a:gd name="T13" fmla="*/ 158 h 801"/>
                  <a:gd name="T14" fmla="*/ 8 w 556"/>
                  <a:gd name="T15" fmla="*/ 183 h 801"/>
                  <a:gd name="T16" fmla="*/ 12 w 556"/>
                  <a:gd name="T17" fmla="*/ 209 h 801"/>
                  <a:gd name="T18" fmla="*/ 21 w 556"/>
                  <a:gd name="T19" fmla="*/ 234 h 801"/>
                  <a:gd name="T20" fmla="*/ 33 w 556"/>
                  <a:gd name="T21" fmla="*/ 254 h 801"/>
                  <a:gd name="T22" fmla="*/ 70 w 556"/>
                  <a:gd name="T23" fmla="*/ 322 h 801"/>
                  <a:gd name="T24" fmla="*/ 117 w 556"/>
                  <a:gd name="T25" fmla="*/ 384 h 801"/>
                  <a:gd name="T26" fmla="*/ 162 w 556"/>
                  <a:gd name="T27" fmla="*/ 447 h 801"/>
                  <a:gd name="T28" fmla="*/ 209 w 556"/>
                  <a:gd name="T29" fmla="*/ 505 h 801"/>
                  <a:gd name="T30" fmla="*/ 262 w 556"/>
                  <a:gd name="T31" fmla="*/ 563 h 801"/>
                  <a:gd name="T32" fmla="*/ 317 w 556"/>
                  <a:gd name="T33" fmla="*/ 617 h 801"/>
                  <a:gd name="T34" fmla="*/ 372 w 556"/>
                  <a:gd name="T35" fmla="*/ 668 h 801"/>
                  <a:gd name="T36" fmla="*/ 434 w 556"/>
                  <a:gd name="T37" fmla="*/ 717 h 801"/>
                  <a:gd name="T38" fmla="*/ 493 w 556"/>
                  <a:gd name="T39" fmla="*/ 760 h 801"/>
                  <a:gd name="T40" fmla="*/ 556 w 556"/>
                  <a:gd name="T41" fmla="*/ 801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56" h="801">
                    <a:moveTo>
                      <a:pt x="25" y="0"/>
                    </a:moveTo>
                    <a:lnTo>
                      <a:pt x="16" y="25"/>
                    </a:lnTo>
                    <a:lnTo>
                      <a:pt x="8" y="50"/>
                    </a:lnTo>
                    <a:lnTo>
                      <a:pt x="4" y="80"/>
                    </a:lnTo>
                    <a:lnTo>
                      <a:pt x="0" y="105"/>
                    </a:lnTo>
                    <a:lnTo>
                      <a:pt x="0" y="134"/>
                    </a:lnTo>
                    <a:lnTo>
                      <a:pt x="4" y="158"/>
                    </a:lnTo>
                    <a:lnTo>
                      <a:pt x="8" y="183"/>
                    </a:lnTo>
                    <a:lnTo>
                      <a:pt x="12" y="209"/>
                    </a:lnTo>
                    <a:lnTo>
                      <a:pt x="21" y="234"/>
                    </a:lnTo>
                    <a:lnTo>
                      <a:pt x="33" y="254"/>
                    </a:lnTo>
                    <a:lnTo>
                      <a:pt x="70" y="322"/>
                    </a:lnTo>
                    <a:lnTo>
                      <a:pt x="117" y="384"/>
                    </a:lnTo>
                    <a:lnTo>
                      <a:pt x="162" y="447"/>
                    </a:lnTo>
                    <a:lnTo>
                      <a:pt x="209" y="505"/>
                    </a:lnTo>
                    <a:lnTo>
                      <a:pt x="262" y="563"/>
                    </a:lnTo>
                    <a:lnTo>
                      <a:pt x="317" y="617"/>
                    </a:lnTo>
                    <a:lnTo>
                      <a:pt x="372" y="668"/>
                    </a:lnTo>
                    <a:lnTo>
                      <a:pt x="434" y="717"/>
                    </a:lnTo>
                    <a:lnTo>
                      <a:pt x="493" y="760"/>
                    </a:lnTo>
                    <a:lnTo>
                      <a:pt x="556" y="801"/>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04" name="Freeform 28"/>
              <p:cNvSpPr>
                <a:spLocks/>
              </p:cNvSpPr>
              <p:nvPr/>
            </p:nvSpPr>
            <p:spPr bwMode="auto">
              <a:xfrm>
                <a:off x="1775" y="2060"/>
                <a:ext cx="8" cy="6"/>
              </a:xfrm>
              <a:custGeom>
                <a:avLst/>
                <a:gdLst>
                  <a:gd name="T0" fmla="*/ 0 w 280"/>
                  <a:gd name="T1" fmla="*/ 208 h 208"/>
                  <a:gd name="T2" fmla="*/ 20 w 280"/>
                  <a:gd name="T3" fmla="*/ 179 h 208"/>
                  <a:gd name="T4" fmla="*/ 50 w 280"/>
                  <a:gd name="T5" fmla="*/ 154 h 208"/>
                  <a:gd name="T6" fmla="*/ 75 w 280"/>
                  <a:gd name="T7" fmla="*/ 133 h 208"/>
                  <a:gd name="T8" fmla="*/ 104 w 280"/>
                  <a:gd name="T9" fmla="*/ 117 h 208"/>
                  <a:gd name="T10" fmla="*/ 134 w 280"/>
                  <a:gd name="T11" fmla="*/ 95 h 208"/>
                  <a:gd name="T12" fmla="*/ 167 w 280"/>
                  <a:gd name="T13" fmla="*/ 79 h 208"/>
                  <a:gd name="T14" fmla="*/ 196 w 280"/>
                  <a:gd name="T15" fmla="*/ 58 h 208"/>
                  <a:gd name="T16" fmla="*/ 226 w 280"/>
                  <a:gd name="T17" fmla="*/ 41 h 208"/>
                  <a:gd name="T18" fmla="*/ 255 w 280"/>
                  <a:gd name="T19" fmla="*/ 21 h 208"/>
                  <a:gd name="T20" fmla="*/ 280 w 280"/>
                  <a:gd name="T21" fmla="*/ 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0" h="208">
                    <a:moveTo>
                      <a:pt x="0" y="208"/>
                    </a:moveTo>
                    <a:lnTo>
                      <a:pt x="20" y="179"/>
                    </a:lnTo>
                    <a:lnTo>
                      <a:pt x="50" y="154"/>
                    </a:lnTo>
                    <a:lnTo>
                      <a:pt x="75" y="133"/>
                    </a:lnTo>
                    <a:lnTo>
                      <a:pt x="104" y="117"/>
                    </a:lnTo>
                    <a:lnTo>
                      <a:pt x="134" y="95"/>
                    </a:lnTo>
                    <a:lnTo>
                      <a:pt x="167" y="79"/>
                    </a:lnTo>
                    <a:lnTo>
                      <a:pt x="196" y="58"/>
                    </a:lnTo>
                    <a:lnTo>
                      <a:pt x="226" y="41"/>
                    </a:lnTo>
                    <a:lnTo>
                      <a:pt x="255" y="21"/>
                    </a:lnTo>
                    <a:lnTo>
                      <a:pt x="280"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05" name="Freeform 29"/>
              <p:cNvSpPr>
                <a:spLocks/>
              </p:cNvSpPr>
              <p:nvPr/>
            </p:nvSpPr>
            <p:spPr bwMode="auto">
              <a:xfrm>
                <a:off x="1773" y="2057"/>
                <a:ext cx="9" cy="3"/>
              </a:xfrm>
              <a:custGeom>
                <a:avLst/>
                <a:gdLst>
                  <a:gd name="T0" fmla="*/ 0 w 272"/>
                  <a:gd name="T1" fmla="*/ 117 h 117"/>
                  <a:gd name="T2" fmla="*/ 29 w 272"/>
                  <a:gd name="T3" fmla="*/ 113 h 117"/>
                  <a:gd name="T4" fmla="*/ 58 w 272"/>
                  <a:gd name="T5" fmla="*/ 109 h 117"/>
                  <a:gd name="T6" fmla="*/ 88 w 272"/>
                  <a:gd name="T7" fmla="*/ 100 h 117"/>
                  <a:gd name="T8" fmla="*/ 117 w 272"/>
                  <a:gd name="T9" fmla="*/ 92 h 117"/>
                  <a:gd name="T10" fmla="*/ 146 w 272"/>
                  <a:gd name="T11" fmla="*/ 83 h 117"/>
                  <a:gd name="T12" fmla="*/ 172 w 272"/>
                  <a:gd name="T13" fmla="*/ 70 h 117"/>
                  <a:gd name="T14" fmla="*/ 201 w 272"/>
                  <a:gd name="T15" fmla="*/ 58 h 117"/>
                  <a:gd name="T16" fmla="*/ 226 w 272"/>
                  <a:gd name="T17" fmla="*/ 41 h 117"/>
                  <a:gd name="T18" fmla="*/ 246 w 272"/>
                  <a:gd name="T19" fmla="*/ 25 h 117"/>
                  <a:gd name="T20" fmla="*/ 272 w 272"/>
                  <a:gd name="T21"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2" h="117">
                    <a:moveTo>
                      <a:pt x="0" y="117"/>
                    </a:moveTo>
                    <a:lnTo>
                      <a:pt x="29" y="113"/>
                    </a:lnTo>
                    <a:lnTo>
                      <a:pt x="58" y="109"/>
                    </a:lnTo>
                    <a:lnTo>
                      <a:pt x="88" y="100"/>
                    </a:lnTo>
                    <a:lnTo>
                      <a:pt x="117" y="92"/>
                    </a:lnTo>
                    <a:lnTo>
                      <a:pt x="146" y="83"/>
                    </a:lnTo>
                    <a:lnTo>
                      <a:pt x="172" y="70"/>
                    </a:lnTo>
                    <a:lnTo>
                      <a:pt x="201" y="58"/>
                    </a:lnTo>
                    <a:lnTo>
                      <a:pt x="226" y="41"/>
                    </a:lnTo>
                    <a:lnTo>
                      <a:pt x="246" y="25"/>
                    </a:lnTo>
                    <a:lnTo>
                      <a:pt x="272"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06" name="Freeform 30"/>
              <p:cNvSpPr>
                <a:spLocks/>
              </p:cNvSpPr>
              <p:nvPr/>
            </p:nvSpPr>
            <p:spPr bwMode="auto">
              <a:xfrm>
                <a:off x="1791" y="2042"/>
                <a:ext cx="8" cy="11"/>
              </a:xfrm>
              <a:custGeom>
                <a:avLst/>
                <a:gdLst>
                  <a:gd name="T0" fmla="*/ 0 w 260"/>
                  <a:gd name="T1" fmla="*/ 356 h 356"/>
                  <a:gd name="T2" fmla="*/ 29 w 260"/>
                  <a:gd name="T3" fmla="*/ 322 h 356"/>
                  <a:gd name="T4" fmla="*/ 58 w 260"/>
                  <a:gd name="T5" fmla="*/ 289 h 356"/>
                  <a:gd name="T6" fmla="*/ 88 w 260"/>
                  <a:gd name="T7" fmla="*/ 255 h 356"/>
                  <a:gd name="T8" fmla="*/ 113 w 260"/>
                  <a:gd name="T9" fmla="*/ 221 h 356"/>
                  <a:gd name="T10" fmla="*/ 138 w 260"/>
                  <a:gd name="T11" fmla="*/ 184 h 356"/>
                  <a:gd name="T12" fmla="*/ 164 w 260"/>
                  <a:gd name="T13" fmla="*/ 147 h 356"/>
                  <a:gd name="T14" fmla="*/ 188 w 260"/>
                  <a:gd name="T15" fmla="*/ 113 h 356"/>
                  <a:gd name="T16" fmla="*/ 213 w 260"/>
                  <a:gd name="T17" fmla="*/ 76 h 356"/>
                  <a:gd name="T18" fmla="*/ 238 w 260"/>
                  <a:gd name="T19" fmla="*/ 38 h 356"/>
                  <a:gd name="T20" fmla="*/ 260 w 260"/>
                  <a:gd name="T21"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0" h="356">
                    <a:moveTo>
                      <a:pt x="0" y="356"/>
                    </a:moveTo>
                    <a:lnTo>
                      <a:pt x="29" y="322"/>
                    </a:lnTo>
                    <a:lnTo>
                      <a:pt x="58" y="289"/>
                    </a:lnTo>
                    <a:lnTo>
                      <a:pt x="88" y="255"/>
                    </a:lnTo>
                    <a:lnTo>
                      <a:pt x="113" y="221"/>
                    </a:lnTo>
                    <a:lnTo>
                      <a:pt x="138" y="184"/>
                    </a:lnTo>
                    <a:lnTo>
                      <a:pt x="164" y="147"/>
                    </a:lnTo>
                    <a:lnTo>
                      <a:pt x="188" y="113"/>
                    </a:lnTo>
                    <a:lnTo>
                      <a:pt x="213" y="76"/>
                    </a:lnTo>
                    <a:lnTo>
                      <a:pt x="238" y="38"/>
                    </a:lnTo>
                    <a:lnTo>
                      <a:pt x="260"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07" name="Freeform 31"/>
              <p:cNvSpPr>
                <a:spLocks/>
              </p:cNvSpPr>
              <p:nvPr/>
            </p:nvSpPr>
            <p:spPr bwMode="auto">
              <a:xfrm>
                <a:off x="1798" y="2035"/>
                <a:ext cx="14" cy="18"/>
              </a:xfrm>
              <a:custGeom>
                <a:avLst/>
                <a:gdLst>
                  <a:gd name="T0" fmla="*/ 0 w 439"/>
                  <a:gd name="T1" fmla="*/ 563 h 563"/>
                  <a:gd name="T2" fmla="*/ 26 w 439"/>
                  <a:gd name="T3" fmla="*/ 496 h 563"/>
                  <a:gd name="T4" fmla="*/ 55 w 439"/>
                  <a:gd name="T5" fmla="*/ 429 h 563"/>
                  <a:gd name="T6" fmla="*/ 88 w 439"/>
                  <a:gd name="T7" fmla="*/ 363 h 563"/>
                  <a:gd name="T8" fmla="*/ 126 w 439"/>
                  <a:gd name="T9" fmla="*/ 299 h 563"/>
                  <a:gd name="T10" fmla="*/ 172 w 439"/>
                  <a:gd name="T11" fmla="*/ 242 h 563"/>
                  <a:gd name="T12" fmla="*/ 218 w 439"/>
                  <a:gd name="T13" fmla="*/ 183 h 563"/>
                  <a:gd name="T14" fmla="*/ 268 w 439"/>
                  <a:gd name="T15" fmla="*/ 133 h 563"/>
                  <a:gd name="T16" fmla="*/ 322 w 439"/>
                  <a:gd name="T17" fmla="*/ 82 h 563"/>
                  <a:gd name="T18" fmla="*/ 380 w 439"/>
                  <a:gd name="T19" fmla="*/ 41 h 563"/>
                  <a:gd name="T20" fmla="*/ 439 w 439"/>
                  <a:gd name="T21" fmla="*/ 0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9" h="563">
                    <a:moveTo>
                      <a:pt x="0" y="563"/>
                    </a:moveTo>
                    <a:lnTo>
                      <a:pt x="26" y="496"/>
                    </a:lnTo>
                    <a:lnTo>
                      <a:pt x="55" y="429"/>
                    </a:lnTo>
                    <a:lnTo>
                      <a:pt x="88" y="363"/>
                    </a:lnTo>
                    <a:lnTo>
                      <a:pt x="126" y="299"/>
                    </a:lnTo>
                    <a:lnTo>
                      <a:pt x="172" y="242"/>
                    </a:lnTo>
                    <a:lnTo>
                      <a:pt x="218" y="183"/>
                    </a:lnTo>
                    <a:lnTo>
                      <a:pt x="268" y="133"/>
                    </a:lnTo>
                    <a:lnTo>
                      <a:pt x="322" y="82"/>
                    </a:lnTo>
                    <a:lnTo>
                      <a:pt x="380" y="41"/>
                    </a:lnTo>
                    <a:lnTo>
                      <a:pt x="439"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08" name="Freeform 32"/>
              <p:cNvSpPr>
                <a:spLocks/>
              </p:cNvSpPr>
              <p:nvPr/>
            </p:nvSpPr>
            <p:spPr bwMode="auto">
              <a:xfrm>
                <a:off x="1808" y="2040"/>
                <a:ext cx="11" cy="13"/>
              </a:xfrm>
              <a:custGeom>
                <a:avLst/>
                <a:gdLst>
                  <a:gd name="T0" fmla="*/ 0 w 342"/>
                  <a:gd name="T1" fmla="*/ 426 h 426"/>
                  <a:gd name="T2" fmla="*/ 25 w 342"/>
                  <a:gd name="T3" fmla="*/ 392 h 426"/>
                  <a:gd name="T4" fmla="*/ 50 w 342"/>
                  <a:gd name="T5" fmla="*/ 363 h 426"/>
                  <a:gd name="T6" fmla="*/ 70 w 342"/>
                  <a:gd name="T7" fmla="*/ 330 h 426"/>
                  <a:gd name="T8" fmla="*/ 96 w 342"/>
                  <a:gd name="T9" fmla="*/ 297 h 426"/>
                  <a:gd name="T10" fmla="*/ 121 w 342"/>
                  <a:gd name="T11" fmla="*/ 267 h 426"/>
                  <a:gd name="T12" fmla="*/ 146 w 342"/>
                  <a:gd name="T13" fmla="*/ 234 h 426"/>
                  <a:gd name="T14" fmla="*/ 166 w 342"/>
                  <a:gd name="T15" fmla="*/ 201 h 426"/>
                  <a:gd name="T16" fmla="*/ 192 w 342"/>
                  <a:gd name="T17" fmla="*/ 167 h 426"/>
                  <a:gd name="T18" fmla="*/ 213 w 342"/>
                  <a:gd name="T19" fmla="*/ 134 h 426"/>
                  <a:gd name="T20" fmla="*/ 233 w 342"/>
                  <a:gd name="T21" fmla="*/ 96 h 426"/>
                  <a:gd name="T22" fmla="*/ 242 w 342"/>
                  <a:gd name="T23" fmla="*/ 84 h 426"/>
                  <a:gd name="T24" fmla="*/ 250 w 342"/>
                  <a:gd name="T25" fmla="*/ 72 h 426"/>
                  <a:gd name="T26" fmla="*/ 258 w 342"/>
                  <a:gd name="T27" fmla="*/ 62 h 426"/>
                  <a:gd name="T28" fmla="*/ 271 w 342"/>
                  <a:gd name="T29" fmla="*/ 50 h 426"/>
                  <a:gd name="T30" fmla="*/ 284 w 342"/>
                  <a:gd name="T31" fmla="*/ 42 h 426"/>
                  <a:gd name="T32" fmla="*/ 297 w 342"/>
                  <a:gd name="T33" fmla="*/ 33 h 426"/>
                  <a:gd name="T34" fmla="*/ 309 w 342"/>
                  <a:gd name="T35" fmla="*/ 25 h 426"/>
                  <a:gd name="T36" fmla="*/ 321 w 342"/>
                  <a:gd name="T37" fmla="*/ 17 h 426"/>
                  <a:gd name="T38" fmla="*/ 330 w 342"/>
                  <a:gd name="T39" fmla="*/ 9 h 426"/>
                  <a:gd name="T40" fmla="*/ 342 w 342"/>
                  <a:gd name="T41"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2" h="426">
                    <a:moveTo>
                      <a:pt x="0" y="426"/>
                    </a:moveTo>
                    <a:lnTo>
                      <a:pt x="25" y="392"/>
                    </a:lnTo>
                    <a:lnTo>
                      <a:pt x="50" y="363"/>
                    </a:lnTo>
                    <a:lnTo>
                      <a:pt x="70" y="330"/>
                    </a:lnTo>
                    <a:lnTo>
                      <a:pt x="96" y="297"/>
                    </a:lnTo>
                    <a:lnTo>
                      <a:pt x="121" y="267"/>
                    </a:lnTo>
                    <a:lnTo>
                      <a:pt x="146" y="234"/>
                    </a:lnTo>
                    <a:lnTo>
                      <a:pt x="166" y="201"/>
                    </a:lnTo>
                    <a:lnTo>
                      <a:pt x="192" y="167"/>
                    </a:lnTo>
                    <a:lnTo>
                      <a:pt x="213" y="134"/>
                    </a:lnTo>
                    <a:lnTo>
                      <a:pt x="233" y="96"/>
                    </a:lnTo>
                    <a:lnTo>
                      <a:pt x="242" y="84"/>
                    </a:lnTo>
                    <a:lnTo>
                      <a:pt x="250" y="72"/>
                    </a:lnTo>
                    <a:lnTo>
                      <a:pt x="258" y="62"/>
                    </a:lnTo>
                    <a:lnTo>
                      <a:pt x="271" y="50"/>
                    </a:lnTo>
                    <a:lnTo>
                      <a:pt x="284" y="42"/>
                    </a:lnTo>
                    <a:lnTo>
                      <a:pt x="297" y="33"/>
                    </a:lnTo>
                    <a:lnTo>
                      <a:pt x="309" y="25"/>
                    </a:lnTo>
                    <a:lnTo>
                      <a:pt x="321" y="17"/>
                    </a:lnTo>
                    <a:lnTo>
                      <a:pt x="330" y="9"/>
                    </a:lnTo>
                    <a:lnTo>
                      <a:pt x="342"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09" name="Freeform 33"/>
              <p:cNvSpPr>
                <a:spLocks/>
              </p:cNvSpPr>
              <p:nvPr/>
            </p:nvSpPr>
            <p:spPr bwMode="auto">
              <a:xfrm>
                <a:off x="1820" y="2036"/>
                <a:ext cx="9" cy="10"/>
              </a:xfrm>
              <a:custGeom>
                <a:avLst/>
                <a:gdLst>
                  <a:gd name="T0" fmla="*/ 0 w 301"/>
                  <a:gd name="T1" fmla="*/ 334 h 334"/>
                  <a:gd name="T2" fmla="*/ 29 w 301"/>
                  <a:gd name="T3" fmla="*/ 300 h 334"/>
                  <a:gd name="T4" fmla="*/ 62 w 301"/>
                  <a:gd name="T5" fmla="*/ 267 h 334"/>
                  <a:gd name="T6" fmla="*/ 92 w 301"/>
                  <a:gd name="T7" fmla="*/ 238 h 334"/>
                  <a:gd name="T8" fmla="*/ 125 w 301"/>
                  <a:gd name="T9" fmla="*/ 205 h 334"/>
                  <a:gd name="T10" fmla="*/ 154 w 301"/>
                  <a:gd name="T11" fmla="*/ 171 h 334"/>
                  <a:gd name="T12" fmla="*/ 188 w 301"/>
                  <a:gd name="T13" fmla="*/ 138 h 334"/>
                  <a:gd name="T14" fmla="*/ 217 w 301"/>
                  <a:gd name="T15" fmla="*/ 105 h 334"/>
                  <a:gd name="T16" fmla="*/ 246 w 301"/>
                  <a:gd name="T17" fmla="*/ 70 h 334"/>
                  <a:gd name="T18" fmla="*/ 276 w 301"/>
                  <a:gd name="T19" fmla="*/ 33 h 334"/>
                  <a:gd name="T20" fmla="*/ 301 w 301"/>
                  <a:gd name="T21"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1" h="334">
                    <a:moveTo>
                      <a:pt x="0" y="334"/>
                    </a:moveTo>
                    <a:lnTo>
                      <a:pt x="29" y="300"/>
                    </a:lnTo>
                    <a:lnTo>
                      <a:pt x="62" y="267"/>
                    </a:lnTo>
                    <a:lnTo>
                      <a:pt x="92" y="238"/>
                    </a:lnTo>
                    <a:lnTo>
                      <a:pt x="125" y="205"/>
                    </a:lnTo>
                    <a:lnTo>
                      <a:pt x="154" y="171"/>
                    </a:lnTo>
                    <a:lnTo>
                      <a:pt x="188" y="138"/>
                    </a:lnTo>
                    <a:lnTo>
                      <a:pt x="217" y="105"/>
                    </a:lnTo>
                    <a:lnTo>
                      <a:pt x="246" y="70"/>
                    </a:lnTo>
                    <a:lnTo>
                      <a:pt x="276" y="33"/>
                    </a:lnTo>
                    <a:lnTo>
                      <a:pt x="301"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10" name="Freeform 34"/>
              <p:cNvSpPr>
                <a:spLocks/>
              </p:cNvSpPr>
              <p:nvPr/>
            </p:nvSpPr>
            <p:spPr bwMode="auto">
              <a:xfrm>
                <a:off x="1817" y="2039"/>
                <a:ext cx="17" cy="16"/>
              </a:xfrm>
              <a:custGeom>
                <a:avLst/>
                <a:gdLst>
                  <a:gd name="T0" fmla="*/ 0 w 542"/>
                  <a:gd name="T1" fmla="*/ 512 h 512"/>
                  <a:gd name="T2" fmla="*/ 50 w 542"/>
                  <a:gd name="T3" fmla="*/ 446 h 512"/>
                  <a:gd name="T4" fmla="*/ 96 w 542"/>
                  <a:gd name="T5" fmla="*/ 383 h 512"/>
                  <a:gd name="T6" fmla="*/ 146 w 542"/>
                  <a:gd name="T7" fmla="*/ 325 h 512"/>
                  <a:gd name="T8" fmla="*/ 192 w 542"/>
                  <a:gd name="T9" fmla="*/ 270 h 512"/>
                  <a:gd name="T10" fmla="*/ 242 w 542"/>
                  <a:gd name="T11" fmla="*/ 221 h 512"/>
                  <a:gd name="T12" fmla="*/ 297 w 542"/>
                  <a:gd name="T13" fmla="*/ 170 h 512"/>
                  <a:gd name="T14" fmla="*/ 350 w 542"/>
                  <a:gd name="T15" fmla="*/ 125 h 512"/>
                  <a:gd name="T16" fmla="*/ 413 w 542"/>
                  <a:gd name="T17" fmla="*/ 82 h 512"/>
                  <a:gd name="T18" fmla="*/ 476 w 542"/>
                  <a:gd name="T19" fmla="*/ 41 h 512"/>
                  <a:gd name="T20" fmla="*/ 542 w 542"/>
                  <a:gd name="T21"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2" h="512">
                    <a:moveTo>
                      <a:pt x="0" y="512"/>
                    </a:moveTo>
                    <a:lnTo>
                      <a:pt x="50" y="446"/>
                    </a:lnTo>
                    <a:lnTo>
                      <a:pt x="96" y="383"/>
                    </a:lnTo>
                    <a:lnTo>
                      <a:pt x="146" y="325"/>
                    </a:lnTo>
                    <a:lnTo>
                      <a:pt x="192" y="270"/>
                    </a:lnTo>
                    <a:lnTo>
                      <a:pt x="242" y="221"/>
                    </a:lnTo>
                    <a:lnTo>
                      <a:pt x="297" y="170"/>
                    </a:lnTo>
                    <a:lnTo>
                      <a:pt x="350" y="125"/>
                    </a:lnTo>
                    <a:lnTo>
                      <a:pt x="413" y="82"/>
                    </a:lnTo>
                    <a:lnTo>
                      <a:pt x="476" y="41"/>
                    </a:lnTo>
                    <a:lnTo>
                      <a:pt x="542"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11" name="Freeform 35"/>
              <p:cNvSpPr>
                <a:spLocks/>
              </p:cNvSpPr>
              <p:nvPr/>
            </p:nvSpPr>
            <p:spPr bwMode="auto">
              <a:xfrm>
                <a:off x="1829" y="2036"/>
                <a:ext cx="16" cy="16"/>
              </a:xfrm>
              <a:custGeom>
                <a:avLst/>
                <a:gdLst>
                  <a:gd name="T0" fmla="*/ 0 w 501"/>
                  <a:gd name="T1" fmla="*/ 500 h 500"/>
                  <a:gd name="T2" fmla="*/ 33 w 501"/>
                  <a:gd name="T3" fmla="*/ 475 h 500"/>
                  <a:gd name="T4" fmla="*/ 62 w 501"/>
                  <a:gd name="T5" fmla="*/ 455 h 500"/>
                  <a:gd name="T6" fmla="*/ 92 w 501"/>
                  <a:gd name="T7" fmla="*/ 430 h 500"/>
                  <a:gd name="T8" fmla="*/ 117 w 501"/>
                  <a:gd name="T9" fmla="*/ 405 h 500"/>
                  <a:gd name="T10" fmla="*/ 145 w 501"/>
                  <a:gd name="T11" fmla="*/ 375 h 500"/>
                  <a:gd name="T12" fmla="*/ 171 w 501"/>
                  <a:gd name="T13" fmla="*/ 346 h 500"/>
                  <a:gd name="T14" fmla="*/ 192 w 501"/>
                  <a:gd name="T15" fmla="*/ 317 h 500"/>
                  <a:gd name="T16" fmla="*/ 217 w 501"/>
                  <a:gd name="T17" fmla="*/ 288 h 500"/>
                  <a:gd name="T18" fmla="*/ 237 w 501"/>
                  <a:gd name="T19" fmla="*/ 254 h 500"/>
                  <a:gd name="T20" fmla="*/ 255 w 501"/>
                  <a:gd name="T21" fmla="*/ 221 h 500"/>
                  <a:gd name="T22" fmla="*/ 276 w 501"/>
                  <a:gd name="T23" fmla="*/ 192 h 500"/>
                  <a:gd name="T24" fmla="*/ 296 w 501"/>
                  <a:gd name="T25" fmla="*/ 166 h 500"/>
                  <a:gd name="T26" fmla="*/ 317 w 501"/>
                  <a:gd name="T27" fmla="*/ 141 h 500"/>
                  <a:gd name="T28" fmla="*/ 342 w 501"/>
                  <a:gd name="T29" fmla="*/ 121 h 500"/>
                  <a:gd name="T30" fmla="*/ 368 w 501"/>
                  <a:gd name="T31" fmla="*/ 100 h 500"/>
                  <a:gd name="T32" fmla="*/ 392 w 501"/>
                  <a:gd name="T33" fmla="*/ 79 h 500"/>
                  <a:gd name="T34" fmla="*/ 421 w 501"/>
                  <a:gd name="T35" fmla="*/ 59 h 500"/>
                  <a:gd name="T36" fmla="*/ 447 w 501"/>
                  <a:gd name="T37" fmla="*/ 37 h 500"/>
                  <a:gd name="T38" fmla="*/ 476 w 501"/>
                  <a:gd name="T39" fmla="*/ 21 h 500"/>
                  <a:gd name="T40" fmla="*/ 501 w 501"/>
                  <a:gd name="T4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1" h="500">
                    <a:moveTo>
                      <a:pt x="0" y="500"/>
                    </a:moveTo>
                    <a:lnTo>
                      <a:pt x="33" y="475"/>
                    </a:lnTo>
                    <a:lnTo>
                      <a:pt x="62" y="455"/>
                    </a:lnTo>
                    <a:lnTo>
                      <a:pt x="92" y="430"/>
                    </a:lnTo>
                    <a:lnTo>
                      <a:pt x="117" y="405"/>
                    </a:lnTo>
                    <a:lnTo>
                      <a:pt x="145" y="375"/>
                    </a:lnTo>
                    <a:lnTo>
                      <a:pt x="171" y="346"/>
                    </a:lnTo>
                    <a:lnTo>
                      <a:pt x="192" y="317"/>
                    </a:lnTo>
                    <a:lnTo>
                      <a:pt x="217" y="288"/>
                    </a:lnTo>
                    <a:lnTo>
                      <a:pt x="237" y="254"/>
                    </a:lnTo>
                    <a:lnTo>
                      <a:pt x="255" y="221"/>
                    </a:lnTo>
                    <a:lnTo>
                      <a:pt x="276" y="192"/>
                    </a:lnTo>
                    <a:lnTo>
                      <a:pt x="296" y="166"/>
                    </a:lnTo>
                    <a:lnTo>
                      <a:pt x="317" y="141"/>
                    </a:lnTo>
                    <a:lnTo>
                      <a:pt x="342" y="121"/>
                    </a:lnTo>
                    <a:lnTo>
                      <a:pt x="368" y="100"/>
                    </a:lnTo>
                    <a:lnTo>
                      <a:pt x="392" y="79"/>
                    </a:lnTo>
                    <a:lnTo>
                      <a:pt x="421" y="59"/>
                    </a:lnTo>
                    <a:lnTo>
                      <a:pt x="447" y="37"/>
                    </a:lnTo>
                    <a:lnTo>
                      <a:pt x="476" y="21"/>
                    </a:lnTo>
                    <a:lnTo>
                      <a:pt x="501"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12" name="Freeform 36"/>
              <p:cNvSpPr>
                <a:spLocks/>
              </p:cNvSpPr>
              <p:nvPr/>
            </p:nvSpPr>
            <p:spPr bwMode="auto">
              <a:xfrm>
                <a:off x="1807" y="2058"/>
                <a:ext cx="4" cy="12"/>
              </a:xfrm>
              <a:custGeom>
                <a:avLst/>
                <a:gdLst>
                  <a:gd name="T0" fmla="*/ 113 w 113"/>
                  <a:gd name="T1" fmla="*/ 0 h 384"/>
                  <a:gd name="T2" fmla="*/ 84 w 113"/>
                  <a:gd name="T3" fmla="*/ 29 h 384"/>
                  <a:gd name="T4" fmla="*/ 59 w 113"/>
                  <a:gd name="T5" fmla="*/ 67 h 384"/>
                  <a:gd name="T6" fmla="*/ 38 w 113"/>
                  <a:gd name="T7" fmla="*/ 100 h 384"/>
                  <a:gd name="T8" fmla="*/ 22 w 113"/>
                  <a:gd name="T9" fmla="*/ 141 h 384"/>
                  <a:gd name="T10" fmla="*/ 8 w 113"/>
                  <a:gd name="T11" fmla="*/ 180 h 384"/>
                  <a:gd name="T12" fmla="*/ 0 w 113"/>
                  <a:gd name="T13" fmla="*/ 221 h 384"/>
                  <a:gd name="T14" fmla="*/ 0 w 113"/>
                  <a:gd name="T15" fmla="*/ 263 h 384"/>
                  <a:gd name="T16" fmla="*/ 0 w 113"/>
                  <a:gd name="T17" fmla="*/ 305 h 384"/>
                  <a:gd name="T18" fmla="*/ 4 w 113"/>
                  <a:gd name="T19" fmla="*/ 346 h 384"/>
                  <a:gd name="T20" fmla="*/ 17 w 113"/>
                  <a:gd name="T21" fmla="*/ 384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384">
                    <a:moveTo>
                      <a:pt x="113" y="0"/>
                    </a:moveTo>
                    <a:lnTo>
                      <a:pt x="84" y="29"/>
                    </a:lnTo>
                    <a:lnTo>
                      <a:pt x="59" y="67"/>
                    </a:lnTo>
                    <a:lnTo>
                      <a:pt x="38" y="100"/>
                    </a:lnTo>
                    <a:lnTo>
                      <a:pt x="22" y="141"/>
                    </a:lnTo>
                    <a:lnTo>
                      <a:pt x="8" y="180"/>
                    </a:lnTo>
                    <a:lnTo>
                      <a:pt x="0" y="221"/>
                    </a:lnTo>
                    <a:lnTo>
                      <a:pt x="0" y="263"/>
                    </a:lnTo>
                    <a:lnTo>
                      <a:pt x="0" y="305"/>
                    </a:lnTo>
                    <a:lnTo>
                      <a:pt x="4" y="346"/>
                    </a:lnTo>
                    <a:lnTo>
                      <a:pt x="17" y="384"/>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13" name="Freeform 37"/>
              <p:cNvSpPr>
                <a:spLocks/>
              </p:cNvSpPr>
              <p:nvPr/>
            </p:nvSpPr>
            <p:spPr bwMode="auto">
              <a:xfrm>
                <a:off x="1813" y="2076"/>
                <a:ext cx="23" cy="20"/>
              </a:xfrm>
              <a:custGeom>
                <a:avLst/>
                <a:gdLst>
                  <a:gd name="T0" fmla="*/ 0 w 723"/>
                  <a:gd name="T1" fmla="*/ 0 h 634"/>
                  <a:gd name="T2" fmla="*/ 21 w 723"/>
                  <a:gd name="T3" fmla="*/ 46 h 634"/>
                  <a:gd name="T4" fmla="*/ 42 w 723"/>
                  <a:gd name="T5" fmla="*/ 92 h 634"/>
                  <a:gd name="T6" fmla="*/ 63 w 723"/>
                  <a:gd name="T7" fmla="*/ 133 h 634"/>
                  <a:gd name="T8" fmla="*/ 87 w 723"/>
                  <a:gd name="T9" fmla="*/ 176 h 634"/>
                  <a:gd name="T10" fmla="*/ 117 w 723"/>
                  <a:gd name="T11" fmla="*/ 217 h 634"/>
                  <a:gd name="T12" fmla="*/ 146 w 723"/>
                  <a:gd name="T13" fmla="*/ 254 h 634"/>
                  <a:gd name="T14" fmla="*/ 179 w 723"/>
                  <a:gd name="T15" fmla="*/ 292 h 634"/>
                  <a:gd name="T16" fmla="*/ 213 w 723"/>
                  <a:gd name="T17" fmla="*/ 330 h 634"/>
                  <a:gd name="T18" fmla="*/ 247 w 723"/>
                  <a:gd name="T19" fmla="*/ 363 h 634"/>
                  <a:gd name="T20" fmla="*/ 280 w 723"/>
                  <a:gd name="T21" fmla="*/ 397 h 634"/>
                  <a:gd name="T22" fmla="*/ 318 w 723"/>
                  <a:gd name="T23" fmla="*/ 426 h 634"/>
                  <a:gd name="T24" fmla="*/ 355 w 723"/>
                  <a:gd name="T25" fmla="*/ 455 h 634"/>
                  <a:gd name="T26" fmla="*/ 402 w 723"/>
                  <a:gd name="T27" fmla="*/ 479 h 634"/>
                  <a:gd name="T28" fmla="*/ 447 w 723"/>
                  <a:gd name="T29" fmla="*/ 509 h 634"/>
                  <a:gd name="T30" fmla="*/ 498 w 723"/>
                  <a:gd name="T31" fmla="*/ 538 h 634"/>
                  <a:gd name="T32" fmla="*/ 547 w 723"/>
                  <a:gd name="T33" fmla="*/ 563 h 634"/>
                  <a:gd name="T34" fmla="*/ 598 w 723"/>
                  <a:gd name="T35" fmla="*/ 588 h 634"/>
                  <a:gd name="T36" fmla="*/ 643 w 723"/>
                  <a:gd name="T37" fmla="*/ 604 h 634"/>
                  <a:gd name="T38" fmla="*/ 686 w 723"/>
                  <a:gd name="T39" fmla="*/ 622 h 634"/>
                  <a:gd name="T40" fmla="*/ 723 w 723"/>
                  <a:gd name="T41" fmla="*/ 634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23" h="634">
                    <a:moveTo>
                      <a:pt x="0" y="0"/>
                    </a:moveTo>
                    <a:lnTo>
                      <a:pt x="21" y="46"/>
                    </a:lnTo>
                    <a:lnTo>
                      <a:pt x="42" y="92"/>
                    </a:lnTo>
                    <a:lnTo>
                      <a:pt x="63" y="133"/>
                    </a:lnTo>
                    <a:lnTo>
                      <a:pt x="87" y="176"/>
                    </a:lnTo>
                    <a:lnTo>
                      <a:pt x="117" y="217"/>
                    </a:lnTo>
                    <a:lnTo>
                      <a:pt x="146" y="254"/>
                    </a:lnTo>
                    <a:lnTo>
                      <a:pt x="179" y="292"/>
                    </a:lnTo>
                    <a:lnTo>
                      <a:pt x="213" y="330"/>
                    </a:lnTo>
                    <a:lnTo>
                      <a:pt x="247" y="363"/>
                    </a:lnTo>
                    <a:lnTo>
                      <a:pt x="280" y="397"/>
                    </a:lnTo>
                    <a:lnTo>
                      <a:pt x="318" y="426"/>
                    </a:lnTo>
                    <a:lnTo>
                      <a:pt x="355" y="455"/>
                    </a:lnTo>
                    <a:lnTo>
                      <a:pt x="402" y="479"/>
                    </a:lnTo>
                    <a:lnTo>
                      <a:pt x="447" y="509"/>
                    </a:lnTo>
                    <a:lnTo>
                      <a:pt x="498" y="538"/>
                    </a:lnTo>
                    <a:lnTo>
                      <a:pt x="547" y="563"/>
                    </a:lnTo>
                    <a:lnTo>
                      <a:pt x="598" y="588"/>
                    </a:lnTo>
                    <a:lnTo>
                      <a:pt x="643" y="604"/>
                    </a:lnTo>
                    <a:lnTo>
                      <a:pt x="686" y="622"/>
                    </a:lnTo>
                    <a:lnTo>
                      <a:pt x="723" y="634"/>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14" name="Freeform 38"/>
              <p:cNvSpPr>
                <a:spLocks/>
              </p:cNvSpPr>
              <p:nvPr/>
            </p:nvSpPr>
            <p:spPr bwMode="auto">
              <a:xfrm>
                <a:off x="1826" y="2083"/>
                <a:ext cx="22" cy="15"/>
              </a:xfrm>
              <a:custGeom>
                <a:avLst/>
                <a:gdLst>
                  <a:gd name="T0" fmla="*/ 0 w 719"/>
                  <a:gd name="T1" fmla="*/ 0 h 479"/>
                  <a:gd name="T2" fmla="*/ 33 w 719"/>
                  <a:gd name="T3" fmla="*/ 29 h 479"/>
                  <a:gd name="T4" fmla="*/ 58 w 719"/>
                  <a:gd name="T5" fmla="*/ 53 h 479"/>
                  <a:gd name="T6" fmla="*/ 84 w 719"/>
                  <a:gd name="T7" fmla="*/ 79 h 479"/>
                  <a:gd name="T8" fmla="*/ 105 w 719"/>
                  <a:gd name="T9" fmla="*/ 100 h 479"/>
                  <a:gd name="T10" fmla="*/ 125 w 719"/>
                  <a:gd name="T11" fmla="*/ 121 h 479"/>
                  <a:gd name="T12" fmla="*/ 146 w 719"/>
                  <a:gd name="T13" fmla="*/ 137 h 479"/>
                  <a:gd name="T14" fmla="*/ 167 w 719"/>
                  <a:gd name="T15" fmla="*/ 154 h 479"/>
                  <a:gd name="T16" fmla="*/ 188 w 719"/>
                  <a:gd name="T17" fmla="*/ 175 h 479"/>
                  <a:gd name="T18" fmla="*/ 213 w 719"/>
                  <a:gd name="T19" fmla="*/ 192 h 479"/>
                  <a:gd name="T20" fmla="*/ 242 w 719"/>
                  <a:gd name="T21" fmla="*/ 213 h 479"/>
                  <a:gd name="T22" fmla="*/ 289 w 719"/>
                  <a:gd name="T23" fmla="*/ 250 h 479"/>
                  <a:gd name="T24" fmla="*/ 338 w 719"/>
                  <a:gd name="T25" fmla="*/ 283 h 479"/>
                  <a:gd name="T26" fmla="*/ 385 w 719"/>
                  <a:gd name="T27" fmla="*/ 317 h 479"/>
                  <a:gd name="T28" fmla="*/ 430 w 719"/>
                  <a:gd name="T29" fmla="*/ 346 h 479"/>
                  <a:gd name="T30" fmla="*/ 477 w 719"/>
                  <a:gd name="T31" fmla="*/ 375 h 479"/>
                  <a:gd name="T32" fmla="*/ 526 w 719"/>
                  <a:gd name="T33" fmla="*/ 400 h 479"/>
                  <a:gd name="T34" fmla="*/ 573 w 719"/>
                  <a:gd name="T35" fmla="*/ 425 h 479"/>
                  <a:gd name="T36" fmla="*/ 618 w 719"/>
                  <a:gd name="T37" fmla="*/ 446 h 479"/>
                  <a:gd name="T38" fmla="*/ 669 w 719"/>
                  <a:gd name="T39" fmla="*/ 463 h 479"/>
                  <a:gd name="T40" fmla="*/ 719 w 719"/>
                  <a:gd name="T41" fmla="*/ 479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9" h="479">
                    <a:moveTo>
                      <a:pt x="0" y="0"/>
                    </a:moveTo>
                    <a:lnTo>
                      <a:pt x="33" y="29"/>
                    </a:lnTo>
                    <a:lnTo>
                      <a:pt x="58" y="53"/>
                    </a:lnTo>
                    <a:lnTo>
                      <a:pt x="84" y="79"/>
                    </a:lnTo>
                    <a:lnTo>
                      <a:pt x="105" y="100"/>
                    </a:lnTo>
                    <a:lnTo>
                      <a:pt x="125" y="121"/>
                    </a:lnTo>
                    <a:lnTo>
                      <a:pt x="146" y="137"/>
                    </a:lnTo>
                    <a:lnTo>
                      <a:pt x="167" y="154"/>
                    </a:lnTo>
                    <a:lnTo>
                      <a:pt x="188" y="175"/>
                    </a:lnTo>
                    <a:lnTo>
                      <a:pt x="213" y="192"/>
                    </a:lnTo>
                    <a:lnTo>
                      <a:pt x="242" y="213"/>
                    </a:lnTo>
                    <a:lnTo>
                      <a:pt x="289" y="250"/>
                    </a:lnTo>
                    <a:lnTo>
                      <a:pt x="338" y="283"/>
                    </a:lnTo>
                    <a:lnTo>
                      <a:pt x="385" y="317"/>
                    </a:lnTo>
                    <a:lnTo>
                      <a:pt x="430" y="346"/>
                    </a:lnTo>
                    <a:lnTo>
                      <a:pt x="477" y="375"/>
                    </a:lnTo>
                    <a:lnTo>
                      <a:pt x="526" y="400"/>
                    </a:lnTo>
                    <a:lnTo>
                      <a:pt x="573" y="425"/>
                    </a:lnTo>
                    <a:lnTo>
                      <a:pt x="618" y="446"/>
                    </a:lnTo>
                    <a:lnTo>
                      <a:pt x="669" y="463"/>
                    </a:lnTo>
                    <a:lnTo>
                      <a:pt x="719" y="479"/>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15" name="Freeform 39"/>
              <p:cNvSpPr>
                <a:spLocks/>
              </p:cNvSpPr>
              <p:nvPr/>
            </p:nvSpPr>
            <p:spPr bwMode="auto">
              <a:xfrm>
                <a:off x="1835" y="2082"/>
                <a:ext cx="23" cy="14"/>
              </a:xfrm>
              <a:custGeom>
                <a:avLst/>
                <a:gdLst>
                  <a:gd name="T0" fmla="*/ 0 w 731"/>
                  <a:gd name="T1" fmla="*/ 0 h 454"/>
                  <a:gd name="T2" fmla="*/ 62 w 731"/>
                  <a:gd name="T3" fmla="*/ 66 h 454"/>
                  <a:gd name="T4" fmla="*/ 121 w 731"/>
                  <a:gd name="T5" fmla="*/ 129 h 454"/>
                  <a:gd name="T6" fmla="*/ 184 w 731"/>
                  <a:gd name="T7" fmla="*/ 187 h 454"/>
                  <a:gd name="T8" fmla="*/ 246 w 731"/>
                  <a:gd name="T9" fmla="*/ 241 h 454"/>
                  <a:gd name="T10" fmla="*/ 313 w 731"/>
                  <a:gd name="T11" fmla="*/ 295 h 454"/>
                  <a:gd name="T12" fmla="*/ 380 w 731"/>
                  <a:gd name="T13" fmla="*/ 342 h 454"/>
                  <a:gd name="T14" fmla="*/ 456 w 731"/>
                  <a:gd name="T15" fmla="*/ 379 h 454"/>
                  <a:gd name="T16" fmla="*/ 539 w 731"/>
                  <a:gd name="T17" fmla="*/ 412 h 454"/>
                  <a:gd name="T18" fmla="*/ 631 w 731"/>
                  <a:gd name="T19" fmla="*/ 438 h 454"/>
                  <a:gd name="T20" fmla="*/ 731 w 731"/>
                  <a:gd name="T21" fmla="*/ 45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1" h="454">
                    <a:moveTo>
                      <a:pt x="0" y="0"/>
                    </a:moveTo>
                    <a:lnTo>
                      <a:pt x="62" y="66"/>
                    </a:lnTo>
                    <a:lnTo>
                      <a:pt x="121" y="129"/>
                    </a:lnTo>
                    <a:lnTo>
                      <a:pt x="184" y="187"/>
                    </a:lnTo>
                    <a:lnTo>
                      <a:pt x="246" y="241"/>
                    </a:lnTo>
                    <a:lnTo>
                      <a:pt x="313" y="295"/>
                    </a:lnTo>
                    <a:lnTo>
                      <a:pt x="380" y="342"/>
                    </a:lnTo>
                    <a:lnTo>
                      <a:pt x="456" y="379"/>
                    </a:lnTo>
                    <a:lnTo>
                      <a:pt x="539" y="412"/>
                    </a:lnTo>
                    <a:lnTo>
                      <a:pt x="631" y="438"/>
                    </a:lnTo>
                    <a:lnTo>
                      <a:pt x="731" y="454"/>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16" name="Freeform 40"/>
              <p:cNvSpPr>
                <a:spLocks/>
              </p:cNvSpPr>
              <p:nvPr/>
            </p:nvSpPr>
            <p:spPr bwMode="auto">
              <a:xfrm>
                <a:off x="1840" y="2081"/>
                <a:ext cx="23" cy="11"/>
              </a:xfrm>
              <a:custGeom>
                <a:avLst/>
                <a:gdLst>
                  <a:gd name="T0" fmla="*/ 0 w 732"/>
                  <a:gd name="T1" fmla="*/ 0 h 355"/>
                  <a:gd name="T2" fmla="*/ 59 w 732"/>
                  <a:gd name="T3" fmla="*/ 46 h 355"/>
                  <a:gd name="T4" fmla="*/ 122 w 732"/>
                  <a:gd name="T5" fmla="*/ 92 h 355"/>
                  <a:gd name="T6" fmla="*/ 188 w 732"/>
                  <a:gd name="T7" fmla="*/ 138 h 355"/>
                  <a:gd name="T8" fmla="*/ 263 w 732"/>
                  <a:gd name="T9" fmla="*/ 180 h 355"/>
                  <a:gd name="T10" fmla="*/ 339 w 732"/>
                  <a:gd name="T11" fmla="*/ 221 h 355"/>
                  <a:gd name="T12" fmla="*/ 414 w 732"/>
                  <a:gd name="T13" fmla="*/ 263 h 355"/>
                  <a:gd name="T14" fmla="*/ 494 w 732"/>
                  <a:gd name="T15" fmla="*/ 296 h 355"/>
                  <a:gd name="T16" fmla="*/ 573 w 732"/>
                  <a:gd name="T17" fmla="*/ 321 h 355"/>
                  <a:gd name="T18" fmla="*/ 652 w 732"/>
                  <a:gd name="T19" fmla="*/ 342 h 355"/>
                  <a:gd name="T20" fmla="*/ 732 w 732"/>
                  <a:gd name="T21"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2" h="355">
                    <a:moveTo>
                      <a:pt x="0" y="0"/>
                    </a:moveTo>
                    <a:lnTo>
                      <a:pt x="59" y="46"/>
                    </a:lnTo>
                    <a:lnTo>
                      <a:pt x="122" y="92"/>
                    </a:lnTo>
                    <a:lnTo>
                      <a:pt x="188" y="138"/>
                    </a:lnTo>
                    <a:lnTo>
                      <a:pt x="263" y="180"/>
                    </a:lnTo>
                    <a:lnTo>
                      <a:pt x="339" y="221"/>
                    </a:lnTo>
                    <a:lnTo>
                      <a:pt x="414" y="263"/>
                    </a:lnTo>
                    <a:lnTo>
                      <a:pt x="494" y="296"/>
                    </a:lnTo>
                    <a:lnTo>
                      <a:pt x="573" y="321"/>
                    </a:lnTo>
                    <a:lnTo>
                      <a:pt x="652" y="342"/>
                    </a:lnTo>
                    <a:lnTo>
                      <a:pt x="732" y="355"/>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17" name="Freeform 41"/>
              <p:cNvSpPr>
                <a:spLocks/>
              </p:cNvSpPr>
              <p:nvPr/>
            </p:nvSpPr>
            <p:spPr bwMode="auto">
              <a:xfrm>
                <a:off x="1842" y="2077"/>
                <a:ext cx="35" cy="13"/>
              </a:xfrm>
              <a:custGeom>
                <a:avLst/>
                <a:gdLst>
                  <a:gd name="T0" fmla="*/ 0 w 1112"/>
                  <a:gd name="T1" fmla="*/ 0 h 413"/>
                  <a:gd name="T2" fmla="*/ 117 w 1112"/>
                  <a:gd name="T3" fmla="*/ 62 h 413"/>
                  <a:gd name="T4" fmla="*/ 230 w 1112"/>
                  <a:gd name="T5" fmla="*/ 121 h 413"/>
                  <a:gd name="T6" fmla="*/ 339 w 1112"/>
                  <a:gd name="T7" fmla="*/ 179 h 413"/>
                  <a:gd name="T8" fmla="*/ 443 w 1112"/>
                  <a:gd name="T9" fmla="*/ 230 h 413"/>
                  <a:gd name="T10" fmla="*/ 552 w 1112"/>
                  <a:gd name="T11" fmla="*/ 275 h 413"/>
                  <a:gd name="T12" fmla="*/ 656 w 1112"/>
                  <a:gd name="T13" fmla="*/ 312 h 413"/>
                  <a:gd name="T14" fmla="*/ 765 w 1112"/>
                  <a:gd name="T15" fmla="*/ 346 h 413"/>
                  <a:gd name="T16" fmla="*/ 878 w 1112"/>
                  <a:gd name="T17" fmla="*/ 375 h 413"/>
                  <a:gd name="T18" fmla="*/ 991 w 1112"/>
                  <a:gd name="T19" fmla="*/ 400 h 413"/>
                  <a:gd name="T20" fmla="*/ 1112 w 1112"/>
                  <a:gd name="T21" fmla="*/ 413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2" h="413">
                    <a:moveTo>
                      <a:pt x="0" y="0"/>
                    </a:moveTo>
                    <a:lnTo>
                      <a:pt x="117" y="62"/>
                    </a:lnTo>
                    <a:lnTo>
                      <a:pt x="230" y="121"/>
                    </a:lnTo>
                    <a:lnTo>
                      <a:pt x="339" y="179"/>
                    </a:lnTo>
                    <a:lnTo>
                      <a:pt x="443" y="230"/>
                    </a:lnTo>
                    <a:lnTo>
                      <a:pt x="552" y="275"/>
                    </a:lnTo>
                    <a:lnTo>
                      <a:pt x="656" y="312"/>
                    </a:lnTo>
                    <a:lnTo>
                      <a:pt x="765" y="346"/>
                    </a:lnTo>
                    <a:lnTo>
                      <a:pt x="878" y="375"/>
                    </a:lnTo>
                    <a:lnTo>
                      <a:pt x="991" y="400"/>
                    </a:lnTo>
                    <a:lnTo>
                      <a:pt x="1112" y="413"/>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18" name="Freeform 42"/>
              <p:cNvSpPr>
                <a:spLocks/>
              </p:cNvSpPr>
              <p:nvPr/>
            </p:nvSpPr>
            <p:spPr bwMode="auto">
              <a:xfrm>
                <a:off x="1840" y="2066"/>
                <a:ext cx="22" cy="14"/>
              </a:xfrm>
              <a:custGeom>
                <a:avLst/>
                <a:gdLst>
                  <a:gd name="T0" fmla="*/ 0 w 719"/>
                  <a:gd name="T1" fmla="*/ 0 h 447"/>
                  <a:gd name="T2" fmla="*/ 46 w 719"/>
                  <a:gd name="T3" fmla="*/ 76 h 447"/>
                  <a:gd name="T4" fmla="*/ 101 w 719"/>
                  <a:gd name="T5" fmla="*/ 138 h 447"/>
                  <a:gd name="T6" fmla="*/ 163 w 719"/>
                  <a:gd name="T7" fmla="*/ 197 h 447"/>
                  <a:gd name="T8" fmla="*/ 234 w 719"/>
                  <a:gd name="T9" fmla="*/ 246 h 447"/>
                  <a:gd name="T10" fmla="*/ 310 w 719"/>
                  <a:gd name="T11" fmla="*/ 293 h 447"/>
                  <a:gd name="T12" fmla="*/ 389 w 719"/>
                  <a:gd name="T13" fmla="*/ 334 h 447"/>
                  <a:gd name="T14" fmla="*/ 468 w 719"/>
                  <a:gd name="T15" fmla="*/ 367 h 447"/>
                  <a:gd name="T16" fmla="*/ 552 w 719"/>
                  <a:gd name="T17" fmla="*/ 397 h 447"/>
                  <a:gd name="T18" fmla="*/ 635 w 719"/>
                  <a:gd name="T19" fmla="*/ 422 h 447"/>
                  <a:gd name="T20" fmla="*/ 719 w 719"/>
                  <a:gd name="T21" fmla="*/ 447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9" h="447">
                    <a:moveTo>
                      <a:pt x="0" y="0"/>
                    </a:moveTo>
                    <a:lnTo>
                      <a:pt x="46" y="76"/>
                    </a:lnTo>
                    <a:lnTo>
                      <a:pt x="101" y="138"/>
                    </a:lnTo>
                    <a:lnTo>
                      <a:pt x="163" y="197"/>
                    </a:lnTo>
                    <a:lnTo>
                      <a:pt x="234" y="246"/>
                    </a:lnTo>
                    <a:lnTo>
                      <a:pt x="310" y="293"/>
                    </a:lnTo>
                    <a:lnTo>
                      <a:pt x="389" y="334"/>
                    </a:lnTo>
                    <a:lnTo>
                      <a:pt x="468" y="367"/>
                    </a:lnTo>
                    <a:lnTo>
                      <a:pt x="552" y="397"/>
                    </a:lnTo>
                    <a:lnTo>
                      <a:pt x="635" y="422"/>
                    </a:lnTo>
                    <a:lnTo>
                      <a:pt x="719" y="447"/>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19" name="Freeform 43"/>
              <p:cNvSpPr>
                <a:spLocks/>
              </p:cNvSpPr>
              <p:nvPr/>
            </p:nvSpPr>
            <p:spPr bwMode="auto">
              <a:xfrm>
                <a:off x="1849" y="2067"/>
                <a:ext cx="23" cy="12"/>
              </a:xfrm>
              <a:custGeom>
                <a:avLst/>
                <a:gdLst>
                  <a:gd name="T0" fmla="*/ 0 w 735"/>
                  <a:gd name="T1" fmla="*/ 0 h 387"/>
                  <a:gd name="T2" fmla="*/ 17 w 735"/>
                  <a:gd name="T3" fmla="*/ 4 h 387"/>
                  <a:gd name="T4" fmla="*/ 33 w 735"/>
                  <a:gd name="T5" fmla="*/ 8 h 387"/>
                  <a:gd name="T6" fmla="*/ 50 w 735"/>
                  <a:gd name="T7" fmla="*/ 12 h 387"/>
                  <a:gd name="T8" fmla="*/ 67 w 735"/>
                  <a:gd name="T9" fmla="*/ 16 h 387"/>
                  <a:gd name="T10" fmla="*/ 84 w 735"/>
                  <a:gd name="T11" fmla="*/ 16 h 387"/>
                  <a:gd name="T12" fmla="*/ 101 w 735"/>
                  <a:gd name="T13" fmla="*/ 16 h 387"/>
                  <a:gd name="T14" fmla="*/ 117 w 735"/>
                  <a:gd name="T15" fmla="*/ 20 h 387"/>
                  <a:gd name="T16" fmla="*/ 134 w 735"/>
                  <a:gd name="T17" fmla="*/ 20 h 387"/>
                  <a:gd name="T18" fmla="*/ 150 w 735"/>
                  <a:gd name="T19" fmla="*/ 28 h 387"/>
                  <a:gd name="T20" fmla="*/ 163 w 735"/>
                  <a:gd name="T21" fmla="*/ 33 h 387"/>
                  <a:gd name="T22" fmla="*/ 230 w 735"/>
                  <a:gd name="T23" fmla="*/ 70 h 387"/>
                  <a:gd name="T24" fmla="*/ 293 w 735"/>
                  <a:gd name="T25" fmla="*/ 104 h 387"/>
                  <a:gd name="T26" fmla="*/ 351 w 735"/>
                  <a:gd name="T27" fmla="*/ 141 h 387"/>
                  <a:gd name="T28" fmla="*/ 410 w 735"/>
                  <a:gd name="T29" fmla="*/ 178 h 387"/>
                  <a:gd name="T30" fmla="*/ 464 w 735"/>
                  <a:gd name="T31" fmla="*/ 216 h 387"/>
                  <a:gd name="T32" fmla="*/ 518 w 735"/>
                  <a:gd name="T33" fmla="*/ 250 h 387"/>
                  <a:gd name="T34" fmla="*/ 573 w 735"/>
                  <a:gd name="T35" fmla="*/ 287 h 387"/>
                  <a:gd name="T36" fmla="*/ 627 w 735"/>
                  <a:gd name="T37" fmla="*/ 320 h 387"/>
                  <a:gd name="T38" fmla="*/ 681 w 735"/>
                  <a:gd name="T39" fmla="*/ 358 h 387"/>
                  <a:gd name="T40" fmla="*/ 735 w 735"/>
                  <a:gd name="T41" fmla="*/ 387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35" h="387">
                    <a:moveTo>
                      <a:pt x="0" y="0"/>
                    </a:moveTo>
                    <a:lnTo>
                      <a:pt x="17" y="4"/>
                    </a:lnTo>
                    <a:lnTo>
                      <a:pt x="33" y="8"/>
                    </a:lnTo>
                    <a:lnTo>
                      <a:pt x="50" y="12"/>
                    </a:lnTo>
                    <a:lnTo>
                      <a:pt x="67" y="16"/>
                    </a:lnTo>
                    <a:lnTo>
                      <a:pt x="84" y="16"/>
                    </a:lnTo>
                    <a:lnTo>
                      <a:pt x="101" y="16"/>
                    </a:lnTo>
                    <a:lnTo>
                      <a:pt x="117" y="20"/>
                    </a:lnTo>
                    <a:lnTo>
                      <a:pt x="134" y="20"/>
                    </a:lnTo>
                    <a:lnTo>
                      <a:pt x="150" y="28"/>
                    </a:lnTo>
                    <a:lnTo>
                      <a:pt x="163" y="33"/>
                    </a:lnTo>
                    <a:lnTo>
                      <a:pt x="230" y="70"/>
                    </a:lnTo>
                    <a:lnTo>
                      <a:pt x="293" y="104"/>
                    </a:lnTo>
                    <a:lnTo>
                      <a:pt x="351" y="141"/>
                    </a:lnTo>
                    <a:lnTo>
                      <a:pt x="410" y="178"/>
                    </a:lnTo>
                    <a:lnTo>
                      <a:pt x="464" y="216"/>
                    </a:lnTo>
                    <a:lnTo>
                      <a:pt x="518" y="250"/>
                    </a:lnTo>
                    <a:lnTo>
                      <a:pt x="573" y="287"/>
                    </a:lnTo>
                    <a:lnTo>
                      <a:pt x="627" y="320"/>
                    </a:lnTo>
                    <a:lnTo>
                      <a:pt x="681" y="358"/>
                    </a:lnTo>
                    <a:lnTo>
                      <a:pt x="735" y="387"/>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20" name="Freeform 44"/>
              <p:cNvSpPr>
                <a:spLocks/>
              </p:cNvSpPr>
              <p:nvPr/>
            </p:nvSpPr>
            <p:spPr bwMode="auto">
              <a:xfrm>
                <a:off x="1869" y="2081"/>
                <a:ext cx="19" cy="4"/>
              </a:xfrm>
              <a:custGeom>
                <a:avLst/>
                <a:gdLst>
                  <a:gd name="T0" fmla="*/ 0 w 623"/>
                  <a:gd name="T1" fmla="*/ 0 h 133"/>
                  <a:gd name="T2" fmla="*/ 50 w 623"/>
                  <a:gd name="T3" fmla="*/ 25 h 133"/>
                  <a:gd name="T4" fmla="*/ 104 w 623"/>
                  <a:gd name="T5" fmla="*/ 46 h 133"/>
                  <a:gd name="T6" fmla="*/ 159 w 623"/>
                  <a:gd name="T7" fmla="*/ 66 h 133"/>
                  <a:gd name="T8" fmla="*/ 218 w 623"/>
                  <a:gd name="T9" fmla="*/ 83 h 133"/>
                  <a:gd name="T10" fmla="*/ 280 w 623"/>
                  <a:gd name="T11" fmla="*/ 95 h 133"/>
                  <a:gd name="T12" fmla="*/ 347 w 623"/>
                  <a:gd name="T13" fmla="*/ 108 h 133"/>
                  <a:gd name="T14" fmla="*/ 414 w 623"/>
                  <a:gd name="T15" fmla="*/ 117 h 133"/>
                  <a:gd name="T16" fmla="*/ 480 w 623"/>
                  <a:gd name="T17" fmla="*/ 125 h 133"/>
                  <a:gd name="T18" fmla="*/ 551 w 623"/>
                  <a:gd name="T19" fmla="*/ 129 h 133"/>
                  <a:gd name="T20" fmla="*/ 623 w 623"/>
                  <a:gd name="T2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3" h="133">
                    <a:moveTo>
                      <a:pt x="0" y="0"/>
                    </a:moveTo>
                    <a:lnTo>
                      <a:pt x="50" y="25"/>
                    </a:lnTo>
                    <a:lnTo>
                      <a:pt x="104" y="46"/>
                    </a:lnTo>
                    <a:lnTo>
                      <a:pt x="159" y="66"/>
                    </a:lnTo>
                    <a:lnTo>
                      <a:pt x="218" y="83"/>
                    </a:lnTo>
                    <a:lnTo>
                      <a:pt x="280" y="95"/>
                    </a:lnTo>
                    <a:lnTo>
                      <a:pt x="347" y="108"/>
                    </a:lnTo>
                    <a:lnTo>
                      <a:pt x="414" y="117"/>
                    </a:lnTo>
                    <a:lnTo>
                      <a:pt x="480" y="125"/>
                    </a:lnTo>
                    <a:lnTo>
                      <a:pt x="551" y="129"/>
                    </a:lnTo>
                    <a:lnTo>
                      <a:pt x="623" y="133"/>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21" name="Freeform 45"/>
              <p:cNvSpPr>
                <a:spLocks/>
              </p:cNvSpPr>
              <p:nvPr/>
            </p:nvSpPr>
            <p:spPr bwMode="auto">
              <a:xfrm>
                <a:off x="1866" y="2070"/>
                <a:ext cx="36" cy="10"/>
              </a:xfrm>
              <a:custGeom>
                <a:avLst/>
                <a:gdLst>
                  <a:gd name="T0" fmla="*/ 0 w 1137"/>
                  <a:gd name="T1" fmla="*/ 0 h 338"/>
                  <a:gd name="T2" fmla="*/ 109 w 1137"/>
                  <a:gd name="T3" fmla="*/ 84 h 338"/>
                  <a:gd name="T4" fmla="*/ 222 w 1137"/>
                  <a:gd name="T5" fmla="*/ 151 h 338"/>
                  <a:gd name="T6" fmla="*/ 331 w 1137"/>
                  <a:gd name="T7" fmla="*/ 209 h 338"/>
                  <a:gd name="T8" fmla="*/ 443 w 1137"/>
                  <a:gd name="T9" fmla="*/ 256 h 338"/>
                  <a:gd name="T10" fmla="*/ 552 w 1137"/>
                  <a:gd name="T11" fmla="*/ 289 h 338"/>
                  <a:gd name="T12" fmla="*/ 664 w 1137"/>
                  <a:gd name="T13" fmla="*/ 314 h 338"/>
                  <a:gd name="T14" fmla="*/ 782 w 1137"/>
                  <a:gd name="T15" fmla="*/ 330 h 338"/>
                  <a:gd name="T16" fmla="*/ 899 w 1137"/>
                  <a:gd name="T17" fmla="*/ 338 h 338"/>
                  <a:gd name="T18" fmla="*/ 1016 w 1137"/>
                  <a:gd name="T19" fmla="*/ 338 h 338"/>
                  <a:gd name="T20" fmla="*/ 1137 w 1137"/>
                  <a:gd name="T21" fmla="*/ 334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7" h="338">
                    <a:moveTo>
                      <a:pt x="0" y="0"/>
                    </a:moveTo>
                    <a:lnTo>
                      <a:pt x="109" y="84"/>
                    </a:lnTo>
                    <a:lnTo>
                      <a:pt x="222" y="151"/>
                    </a:lnTo>
                    <a:lnTo>
                      <a:pt x="331" y="209"/>
                    </a:lnTo>
                    <a:lnTo>
                      <a:pt x="443" y="256"/>
                    </a:lnTo>
                    <a:lnTo>
                      <a:pt x="552" y="289"/>
                    </a:lnTo>
                    <a:lnTo>
                      <a:pt x="664" y="314"/>
                    </a:lnTo>
                    <a:lnTo>
                      <a:pt x="782" y="330"/>
                    </a:lnTo>
                    <a:lnTo>
                      <a:pt x="899" y="338"/>
                    </a:lnTo>
                    <a:lnTo>
                      <a:pt x="1016" y="338"/>
                    </a:lnTo>
                    <a:lnTo>
                      <a:pt x="1137" y="334"/>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22" name="Freeform 46"/>
              <p:cNvSpPr>
                <a:spLocks/>
              </p:cNvSpPr>
              <p:nvPr/>
            </p:nvSpPr>
            <p:spPr bwMode="auto">
              <a:xfrm>
                <a:off x="1866" y="2067"/>
                <a:ext cx="48" cy="6"/>
              </a:xfrm>
              <a:custGeom>
                <a:avLst/>
                <a:gdLst>
                  <a:gd name="T0" fmla="*/ 0 w 1551"/>
                  <a:gd name="T1" fmla="*/ 4 h 195"/>
                  <a:gd name="T2" fmla="*/ 55 w 1551"/>
                  <a:gd name="T3" fmla="*/ 16 h 195"/>
                  <a:gd name="T4" fmla="*/ 105 w 1551"/>
                  <a:gd name="T5" fmla="*/ 29 h 195"/>
                  <a:gd name="T6" fmla="*/ 155 w 1551"/>
                  <a:gd name="T7" fmla="*/ 41 h 195"/>
                  <a:gd name="T8" fmla="*/ 205 w 1551"/>
                  <a:gd name="T9" fmla="*/ 58 h 195"/>
                  <a:gd name="T10" fmla="*/ 252 w 1551"/>
                  <a:gd name="T11" fmla="*/ 74 h 195"/>
                  <a:gd name="T12" fmla="*/ 301 w 1551"/>
                  <a:gd name="T13" fmla="*/ 91 h 195"/>
                  <a:gd name="T14" fmla="*/ 352 w 1551"/>
                  <a:gd name="T15" fmla="*/ 108 h 195"/>
                  <a:gd name="T16" fmla="*/ 402 w 1551"/>
                  <a:gd name="T17" fmla="*/ 125 h 195"/>
                  <a:gd name="T18" fmla="*/ 452 w 1551"/>
                  <a:gd name="T19" fmla="*/ 137 h 195"/>
                  <a:gd name="T20" fmla="*/ 507 w 1551"/>
                  <a:gd name="T21" fmla="*/ 150 h 195"/>
                  <a:gd name="T22" fmla="*/ 577 w 1551"/>
                  <a:gd name="T23" fmla="*/ 166 h 195"/>
                  <a:gd name="T24" fmla="*/ 648 w 1551"/>
                  <a:gd name="T25" fmla="*/ 178 h 195"/>
                  <a:gd name="T26" fmla="*/ 724 w 1551"/>
                  <a:gd name="T27" fmla="*/ 187 h 195"/>
                  <a:gd name="T28" fmla="*/ 795 w 1551"/>
                  <a:gd name="T29" fmla="*/ 195 h 195"/>
                  <a:gd name="T30" fmla="*/ 865 w 1551"/>
                  <a:gd name="T31" fmla="*/ 195 h 195"/>
                  <a:gd name="T32" fmla="*/ 937 w 1551"/>
                  <a:gd name="T33" fmla="*/ 195 h 195"/>
                  <a:gd name="T34" fmla="*/ 1008 w 1551"/>
                  <a:gd name="T35" fmla="*/ 187 h 195"/>
                  <a:gd name="T36" fmla="*/ 1079 w 1551"/>
                  <a:gd name="T37" fmla="*/ 178 h 195"/>
                  <a:gd name="T38" fmla="*/ 1150 w 1551"/>
                  <a:gd name="T39" fmla="*/ 162 h 195"/>
                  <a:gd name="T40" fmla="*/ 1221 w 1551"/>
                  <a:gd name="T41" fmla="*/ 141 h 195"/>
                  <a:gd name="T42" fmla="*/ 1255 w 1551"/>
                  <a:gd name="T43" fmla="*/ 129 h 195"/>
                  <a:gd name="T44" fmla="*/ 1288 w 1551"/>
                  <a:gd name="T45" fmla="*/ 121 h 195"/>
                  <a:gd name="T46" fmla="*/ 1321 w 1551"/>
                  <a:gd name="T47" fmla="*/ 104 h 195"/>
                  <a:gd name="T48" fmla="*/ 1355 w 1551"/>
                  <a:gd name="T49" fmla="*/ 91 h 195"/>
                  <a:gd name="T50" fmla="*/ 1388 w 1551"/>
                  <a:gd name="T51" fmla="*/ 78 h 195"/>
                  <a:gd name="T52" fmla="*/ 1421 w 1551"/>
                  <a:gd name="T53" fmla="*/ 62 h 195"/>
                  <a:gd name="T54" fmla="*/ 1451 w 1551"/>
                  <a:gd name="T55" fmla="*/ 49 h 195"/>
                  <a:gd name="T56" fmla="*/ 1484 w 1551"/>
                  <a:gd name="T57" fmla="*/ 33 h 195"/>
                  <a:gd name="T58" fmla="*/ 1517 w 1551"/>
                  <a:gd name="T59" fmla="*/ 16 h 195"/>
                  <a:gd name="T60" fmla="*/ 1551 w 1551"/>
                  <a:gd name="T61"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51" h="195">
                    <a:moveTo>
                      <a:pt x="0" y="4"/>
                    </a:moveTo>
                    <a:lnTo>
                      <a:pt x="55" y="16"/>
                    </a:lnTo>
                    <a:lnTo>
                      <a:pt x="105" y="29"/>
                    </a:lnTo>
                    <a:lnTo>
                      <a:pt x="155" y="41"/>
                    </a:lnTo>
                    <a:lnTo>
                      <a:pt x="205" y="58"/>
                    </a:lnTo>
                    <a:lnTo>
                      <a:pt x="252" y="74"/>
                    </a:lnTo>
                    <a:lnTo>
                      <a:pt x="301" y="91"/>
                    </a:lnTo>
                    <a:lnTo>
                      <a:pt x="352" y="108"/>
                    </a:lnTo>
                    <a:lnTo>
                      <a:pt x="402" y="125"/>
                    </a:lnTo>
                    <a:lnTo>
                      <a:pt x="452" y="137"/>
                    </a:lnTo>
                    <a:lnTo>
                      <a:pt x="507" y="150"/>
                    </a:lnTo>
                    <a:lnTo>
                      <a:pt x="577" y="166"/>
                    </a:lnTo>
                    <a:lnTo>
                      <a:pt x="648" y="178"/>
                    </a:lnTo>
                    <a:lnTo>
                      <a:pt x="724" y="187"/>
                    </a:lnTo>
                    <a:lnTo>
                      <a:pt x="795" y="195"/>
                    </a:lnTo>
                    <a:lnTo>
                      <a:pt x="865" y="195"/>
                    </a:lnTo>
                    <a:lnTo>
                      <a:pt x="937" y="195"/>
                    </a:lnTo>
                    <a:lnTo>
                      <a:pt x="1008" y="187"/>
                    </a:lnTo>
                    <a:lnTo>
                      <a:pt x="1079" y="178"/>
                    </a:lnTo>
                    <a:lnTo>
                      <a:pt x="1150" y="162"/>
                    </a:lnTo>
                    <a:lnTo>
                      <a:pt x="1221" y="141"/>
                    </a:lnTo>
                    <a:lnTo>
                      <a:pt x="1255" y="129"/>
                    </a:lnTo>
                    <a:lnTo>
                      <a:pt x="1288" y="121"/>
                    </a:lnTo>
                    <a:lnTo>
                      <a:pt x="1321" y="104"/>
                    </a:lnTo>
                    <a:lnTo>
                      <a:pt x="1355" y="91"/>
                    </a:lnTo>
                    <a:lnTo>
                      <a:pt x="1388" y="78"/>
                    </a:lnTo>
                    <a:lnTo>
                      <a:pt x="1421" y="62"/>
                    </a:lnTo>
                    <a:lnTo>
                      <a:pt x="1451" y="49"/>
                    </a:lnTo>
                    <a:lnTo>
                      <a:pt x="1484" y="33"/>
                    </a:lnTo>
                    <a:lnTo>
                      <a:pt x="1517" y="16"/>
                    </a:lnTo>
                    <a:lnTo>
                      <a:pt x="1551"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23" name="Freeform 47"/>
              <p:cNvSpPr>
                <a:spLocks/>
              </p:cNvSpPr>
              <p:nvPr/>
            </p:nvSpPr>
            <p:spPr bwMode="auto">
              <a:xfrm>
                <a:off x="1846" y="2053"/>
                <a:ext cx="36" cy="11"/>
              </a:xfrm>
              <a:custGeom>
                <a:avLst/>
                <a:gdLst>
                  <a:gd name="T0" fmla="*/ 0 w 1162"/>
                  <a:gd name="T1" fmla="*/ 4 h 346"/>
                  <a:gd name="T2" fmla="*/ 21 w 1162"/>
                  <a:gd name="T3" fmla="*/ 0 h 346"/>
                  <a:gd name="T4" fmla="*/ 42 w 1162"/>
                  <a:gd name="T5" fmla="*/ 0 h 346"/>
                  <a:gd name="T6" fmla="*/ 66 w 1162"/>
                  <a:gd name="T7" fmla="*/ 0 h 346"/>
                  <a:gd name="T8" fmla="*/ 88 w 1162"/>
                  <a:gd name="T9" fmla="*/ 0 h 346"/>
                  <a:gd name="T10" fmla="*/ 109 w 1162"/>
                  <a:gd name="T11" fmla="*/ 0 h 346"/>
                  <a:gd name="T12" fmla="*/ 129 w 1162"/>
                  <a:gd name="T13" fmla="*/ 4 h 346"/>
                  <a:gd name="T14" fmla="*/ 150 w 1162"/>
                  <a:gd name="T15" fmla="*/ 4 h 346"/>
                  <a:gd name="T16" fmla="*/ 167 w 1162"/>
                  <a:gd name="T17" fmla="*/ 9 h 346"/>
                  <a:gd name="T18" fmla="*/ 188 w 1162"/>
                  <a:gd name="T19" fmla="*/ 13 h 346"/>
                  <a:gd name="T20" fmla="*/ 209 w 1162"/>
                  <a:gd name="T21" fmla="*/ 21 h 346"/>
                  <a:gd name="T22" fmla="*/ 301 w 1162"/>
                  <a:gd name="T23" fmla="*/ 58 h 346"/>
                  <a:gd name="T24" fmla="*/ 393 w 1162"/>
                  <a:gd name="T25" fmla="*/ 96 h 346"/>
                  <a:gd name="T26" fmla="*/ 489 w 1162"/>
                  <a:gd name="T27" fmla="*/ 134 h 346"/>
                  <a:gd name="T28" fmla="*/ 585 w 1162"/>
                  <a:gd name="T29" fmla="*/ 171 h 346"/>
                  <a:gd name="T30" fmla="*/ 677 w 1162"/>
                  <a:gd name="T31" fmla="*/ 205 h 346"/>
                  <a:gd name="T32" fmla="*/ 773 w 1162"/>
                  <a:gd name="T33" fmla="*/ 238 h 346"/>
                  <a:gd name="T34" fmla="*/ 869 w 1162"/>
                  <a:gd name="T35" fmla="*/ 267 h 346"/>
                  <a:gd name="T36" fmla="*/ 965 w 1162"/>
                  <a:gd name="T37" fmla="*/ 296 h 346"/>
                  <a:gd name="T38" fmla="*/ 1061 w 1162"/>
                  <a:gd name="T39" fmla="*/ 326 h 346"/>
                  <a:gd name="T40" fmla="*/ 1162 w 1162"/>
                  <a:gd name="T41"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62" h="346">
                    <a:moveTo>
                      <a:pt x="0" y="4"/>
                    </a:moveTo>
                    <a:lnTo>
                      <a:pt x="21" y="0"/>
                    </a:lnTo>
                    <a:lnTo>
                      <a:pt x="42" y="0"/>
                    </a:lnTo>
                    <a:lnTo>
                      <a:pt x="66" y="0"/>
                    </a:lnTo>
                    <a:lnTo>
                      <a:pt x="88" y="0"/>
                    </a:lnTo>
                    <a:lnTo>
                      <a:pt x="109" y="0"/>
                    </a:lnTo>
                    <a:lnTo>
                      <a:pt x="129" y="4"/>
                    </a:lnTo>
                    <a:lnTo>
                      <a:pt x="150" y="4"/>
                    </a:lnTo>
                    <a:lnTo>
                      <a:pt x="167" y="9"/>
                    </a:lnTo>
                    <a:lnTo>
                      <a:pt x="188" y="13"/>
                    </a:lnTo>
                    <a:lnTo>
                      <a:pt x="209" y="21"/>
                    </a:lnTo>
                    <a:lnTo>
                      <a:pt x="301" y="58"/>
                    </a:lnTo>
                    <a:lnTo>
                      <a:pt x="393" y="96"/>
                    </a:lnTo>
                    <a:lnTo>
                      <a:pt x="489" y="134"/>
                    </a:lnTo>
                    <a:lnTo>
                      <a:pt x="585" y="171"/>
                    </a:lnTo>
                    <a:lnTo>
                      <a:pt x="677" y="205"/>
                    </a:lnTo>
                    <a:lnTo>
                      <a:pt x="773" y="238"/>
                    </a:lnTo>
                    <a:lnTo>
                      <a:pt x="869" y="267"/>
                    </a:lnTo>
                    <a:lnTo>
                      <a:pt x="965" y="296"/>
                    </a:lnTo>
                    <a:lnTo>
                      <a:pt x="1061" y="326"/>
                    </a:lnTo>
                    <a:lnTo>
                      <a:pt x="1162" y="346"/>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24" name="Freeform 48"/>
              <p:cNvSpPr>
                <a:spLocks/>
              </p:cNvSpPr>
              <p:nvPr/>
            </p:nvSpPr>
            <p:spPr bwMode="auto">
              <a:xfrm>
                <a:off x="1888" y="2057"/>
                <a:ext cx="32" cy="10"/>
              </a:xfrm>
              <a:custGeom>
                <a:avLst/>
                <a:gdLst>
                  <a:gd name="T0" fmla="*/ 0 w 1033"/>
                  <a:gd name="T1" fmla="*/ 300 h 300"/>
                  <a:gd name="T2" fmla="*/ 17 w 1033"/>
                  <a:gd name="T3" fmla="*/ 300 h 300"/>
                  <a:gd name="T4" fmla="*/ 33 w 1033"/>
                  <a:gd name="T5" fmla="*/ 300 h 300"/>
                  <a:gd name="T6" fmla="*/ 58 w 1033"/>
                  <a:gd name="T7" fmla="*/ 300 h 300"/>
                  <a:gd name="T8" fmla="*/ 80 w 1033"/>
                  <a:gd name="T9" fmla="*/ 296 h 300"/>
                  <a:gd name="T10" fmla="*/ 105 w 1033"/>
                  <a:gd name="T11" fmla="*/ 296 h 300"/>
                  <a:gd name="T12" fmla="*/ 130 w 1033"/>
                  <a:gd name="T13" fmla="*/ 296 h 300"/>
                  <a:gd name="T14" fmla="*/ 154 w 1033"/>
                  <a:gd name="T15" fmla="*/ 292 h 300"/>
                  <a:gd name="T16" fmla="*/ 176 w 1033"/>
                  <a:gd name="T17" fmla="*/ 292 h 300"/>
                  <a:gd name="T18" fmla="*/ 193 w 1033"/>
                  <a:gd name="T19" fmla="*/ 288 h 300"/>
                  <a:gd name="T20" fmla="*/ 209 w 1033"/>
                  <a:gd name="T21" fmla="*/ 288 h 300"/>
                  <a:gd name="T22" fmla="*/ 326 w 1033"/>
                  <a:gd name="T23" fmla="*/ 267 h 300"/>
                  <a:gd name="T24" fmla="*/ 426 w 1033"/>
                  <a:gd name="T25" fmla="*/ 246 h 300"/>
                  <a:gd name="T26" fmla="*/ 514 w 1033"/>
                  <a:gd name="T27" fmla="*/ 226 h 300"/>
                  <a:gd name="T28" fmla="*/ 594 w 1033"/>
                  <a:gd name="T29" fmla="*/ 201 h 300"/>
                  <a:gd name="T30" fmla="*/ 669 w 1033"/>
                  <a:gd name="T31" fmla="*/ 175 h 300"/>
                  <a:gd name="T32" fmla="*/ 740 w 1033"/>
                  <a:gd name="T33" fmla="*/ 146 h 300"/>
                  <a:gd name="T34" fmla="*/ 806 w 1033"/>
                  <a:gd name="T35" fmla="*/ 117 h 300"/>
                  <a:gd name="T36" fmla="*/ 878 w 1033"/>
                  <a:gd name="T37" fmla="*/ 80 h 300"/>
                  <a:gd name="T38" fmla="*/ 949 w 1033"/>
                  <a:gd name="T39" fmla="*/ 42 h 300"/>
                  <a:gd name="T40" fmla="*/ 1033 w 1033"/>
                  <a:gd name="T41"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33" h="300">
                    <a:moveTo>
                      <a:pt x="0" y="300"/>
                    </a:moveTo>
                    <a:lnTo>
                      <a:pt x="17" y="300"/>
                    </a:lnTo>
                    <a:lnTo>
                      <a:pt x="33" y="300"/>
                    </a:lnTo>
                    <a:lnTo>
                      <a:pt x="58" y="300"/>
                    </a:lnTo>
                    <a:lnTo>
                      <a:pt x="80" y="296"/>
                    </a:lnTo>
                    <a:lnTo>
                      <a:pt x="105" y="296"/>
                    </a:lnTo>
                    <a:lnTo>
                      <a:pt x="130" y="296"/>
                    </a:lnTo>
                    <a:lnTo>
                      <a:pt x="154" y="292"/>
                    </a:lnTo>
                    <a:lnTo>
                      <a:pt x="176" y="292"/>
                    </a:lnTo>
                    <a:lnTo>
                      <a:pt x="193" y="288"/>
                    </a:lnTo>
                    <a:lnTo>
                      <a:pt x="209" y="288"/>
                    </a:lnTo>
                    <a:lnTo>
                      <a:pt x="326" y="267"/>
                    </a:lnTo>
                    <a:lnTo>
                      <a:pt x="426" y="246"/>
                    </a:lnTo>
                    <a:lnTo>
                      <a:pt x="514" y="226"/>
                    </a:lnTo>
                    <a:lnTo>
                      <a:pt x="594" y="201"/>
                    </a:lnTo>
                    <a:lnTo>
                      <a:pt x="669" y="175"/>
                    </a:lnTo>
                    <a:lnTo>
                      <a:pt x="740" y="146"/>
                    </a:lnTo>
                    <a:lnTo>
                      <a:pt x="806" y="117"/>
                    </a:lnTo>
                    <a:lnTo>
                      <a:pt x="878" y="80"/>
                    </a:lnTo>
                    <a:lnTo>
                      <a:pt x="949" y="42"/>
                    </a:lnTo>
                    <a:lnTo>
                      <a:pt x="1033"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25" name="Freeform 49"/>
              <p:cNvSpPr>
                <a:spLocks/>
              </p:cNvSpPr>
              <p:nvPr/>
            </p:nvSpPr>
            <p:spPr bwMode="auto">
              <a:xfrm>
                <a:off x="1865" y="2050"/>
                <a:ext cx="38" cy="5"/>
              </a:xfrm>
              <a:custGeom>
                <a:avLst/>
                <a:gdLst>
                  <a:gd name="T0" fmla="*/ 0 w 1212"/>
                  <a:gd name="T1" fmla="*/ 0 h 146"/>
                  <a:gd name="T2" fmla="*/ 117 w 1212"/>
                  <a:gd name="T3" fmla="*/ 46 h 146"/>
                  <a:gd name="T4" fmla="*/ 235 w 1212"/>
                  <a:gd name="T5" fmla="*/ 84 h 146"/>
                  <a:gd name="T6" fmla="*/ 356 w 1212"/>
                  <a:gd name="T7" fmla="*/ 113 h 146"/>
                  <a:gd name="T8" fmla="*/ 481 w 1212"/>
                  <a:gd name="T9" fmla="*/ 134 h 146"/>
                  <a:gd name="T10" fmla="*/ 607 w 1212"/>
                  <a:gd name="T11" fmla="*/ 146 h 146"/>
                  <a:gd name="T12" fmla="*/ 728 w 1212"/>
                  <a:gd name="T13" fmla="*/ 146 h 146"/>
                  <a:gd name="T14" fmla="*/ 853 w 1212"/>
                  <a:gd name="T15" fmla="*/ 134 h 146"/>
                  <a:gd name="T16" fmla="*/ 975 w 1212"/>
                  <a:gd name="T17" fmla="*/ 109 h 146"/>
                  <a:gd name="T18" fmla="*/ 1096 w 1212"/>
                  <a:gd name="T19" fmla="*/ 72 h 146"/>
                  <a:gd name="T20" fmla="*/ 1212 w 1212"/>
                  <a:gd name="T21" fmla="*/ 2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12" h="146">
                    <a:moveTo>
                      <a:pt x="0" y="0"/>
                    </a:moveTo>
                    <a:lnTo>
                      <a:pt x="117" y="46"/>
                    </a:lnTo>
                    <a:lnTo>
                      <a:pt x="235" y="84"/>
                    </a:lnTo>
                    <a:lnTo>
                      <a:pt x="356" y="113"/>
                    </a:lnTo>
                    <a:lnTo>
                      <a:pt x="481" y="134"/>
                    </a:lnTo>
                    <a:lnTo>
                      <a:pt x="607" y="146"/>
                    </a:lnTo>
                    <a:lnTo>
                      <a:pt x="728" y="146"/>
                    </a:lnTo>
                    <a:lnTo>
                      <a:pt x="853" y="134"/>
                    </a:lnTo>
                    <a:lnTo>
                      <a:pt x="975" y="109"/>
                    </a:lnTo>
                    <a:lnTo>
                      <a:pt x="1096" y="72"/>
                    </a:lnTo>
                    <a:lnTo>
                      <a:pt x="1212" y="21"/>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26" name="Freeform 50"/>
              <p:cNvSpPr>
                <a:spLocks/>
              </p:cNvSpPr>
              <p:nvPr/>
            </p:nvSpPr>
            <p:spPr bwMode="auto">
              <a:xfrm>
                <a:off x="1844" y="2022"/>
                <a:ext cx="29" cy="25"/>
              </a:xfrm>
              <a:custGeom>
                <a:avLst/>
                <a:gdLst>
                  <a:gd name="T0" fmla="*/ 0 w 907"/>
                  <a:gd name="T1" fmla="*/ 801 h 801"/>
                  <a:gd name="T2" fmla="*/ 112 w 907"/>
                  <a:gd name="T3" fmla="*/ 751 h 801"/>
                  <a:gd name="T4" fmla="*/ 217 w 907"/>
                  <a:gd name="T5" fmla="*/ 684 h 801"/>
                  <a:gd name="T6" fmla="*/ 309 w 907"/>
                  <a:gd name="T7" fmla="*/ 609 h 801"/>
                  <a:gd name="T8" fmla="*/ 396 w 907"/>
                  <a:gd name="T9" fmla="*/ 526 h 801"/>
                  <a:gd name="T10" fmla="*/ 480 w 907"/>
                  <a:gd name="T11" fmla="*/ 434 h 801"/>
                  <a:gd name="T12" fmla="*/ 560 w 907"/>
                  <a:gd name="T13" fmla="*/ 342 h 801"/>
                  <a:gd name="T14" fmla="*/ 639 w 907"/>
                  <a:gd name="T15" fmla="*/ 250 h 801"/>
                  <a:gd name="T16" fmla="*/ 723 w 907"/>
                  <a:gd name="T17" fmla="*/ 158 h 801"/>
                  <a:gd name="T18" fmla="*/ 811 w 907"/>
                  <a:gd name="T19" fmla="*/ 75 h 801"/>
                  <a:gd name="T20" fmla="*/ 907 w 907"/>
                  <a:gd name="T21"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7" h="801">
                    <a:moveTo>
                      <a:pt x="0" y="801"/>
                    </a:moveTo>
                    <a:lnTo>
                      <a:pt x="112" y="751"/>
                    </a:lnTo>
                    <a:lnTo>
                      <a:pt x="217" y="684"/>
                    </a:lnTo>
                    <a:lnTo>
                      <a:pt x="309" y="609"/>
                    </a:lnTo>
                    <a:lnTo>
                      <a:pt x="396" y="526"/>
                    </a:lnTo>
                    <a:lnTo>
                      <a:pt x="480" y="434"/>
                    </a:lnTo>
                    <a:lnTo>
                      <a:pt x="560" y="342"/>
                    </a:lnTo>
                    <a:lnTo>
                      <a:pt x="639" y="250"/>
                    </a:lnTo>
                    <a:lnTo>
                      <a:pt x="723" y="158"/>
                    </a:lnTo>
                    <a:lnTo>
                      <a:pt x="811" y="75"/>
                    </a:lnTo>
                    <a:lnTo>
                      <a:pt x="907"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27" name="Freeform 51"/>
              <p:cNvSpPr>
                <a:spLocks/>
              </p:cNvSpPr>
              <p:nvPr/>
            </p:nvSpPr>
            <p:spPr bwMode="auto">
              <a:xfrm>
                <a:off x="1862" y="2023"/>
                <a:ext cx="17" cy="20"/>
              </a:xfrm>
              <a:custGeom>
                <a:avLst/>
                <a:gdLst>
                  <a:gd name="T0" fmla="*/ 0 w 535"/>
                  <a:gd name="T1" fmla="*/ 635 h 635"/>
                  <a:gd name="T2" fmla="*/ 8 w 535"/>
                  <a:gd name="T3" fmla="*/ 631 h 635"/>
                  <a:gd name="T4" fmla="*/ 21 w 535"/>
                  <a:gd name="T5" fmla="*/ 627 h 635"/>
                  <a:gd name="T6" fmla="*/ 29 w 535"/>
                  <a:gd name="T7" fmla="*/ 618 h 635"/>
                  <a:gd name="T8" fmla="*/ 38 w 535"/>
                  <a:gd name="T9" fmla="*/ 610 h 635"/>
                  <a:gd name="T10" fmla="*/ 47 w 535"/>
                  <a:gd name="T11" fmla="*/ 598 h 635"/>
                  <a:gd name="T12" fmla="*/ 55 w 535"/>
                  <a:gd name="T13" fmla="*/ 588 h 635"/>
                  <a:gd name="T14" fmla="*/ 63 w 535"/>
                  <a:gd name="T15" fmla="*/ 576 h 635"/>
                  <a:gd name="T16" fmla="*/ 71 w 535"/>
                  <a:gd name="T17" fmla="*/ 568 h 635"/>
                  <a:gd name="T18" fmla="*/ 76 w 535"/>
                  <a:gd name="T19" fmla="*/ 559 h 635"/>
                  <a:gd name="T20" fmla="*/ 84 w 535"/>
                  <a:gd name="T21" fmla="*/ 551 h 635"/>
                  <a:gd name="T22" fmla="*/ 117 w 535"/>
                  <a:gd name="T23" fmla="*/ 489 h 635"/>
                  <a:gd name="T24" fmla="*/ 155 w 535"/>
                  <a:gd name="T25" fmla="*/ 430 h 635"/>
                  <a:gd name="T26" fmla="*/ 201 w 535"/>
                  <a:gd name="T27" fmla="*/ 372 h 635"/>
                  <a:gd name="T28" fmla="*/ 247 w 535"/>
                  <a:gd name="T29" fmla="*/ 318 h 635"/>
                  <a:gd name="T30" fmla="*/ 297 w 535"/>
                  <a:gd name="T31" fmla="*/ 268 h 635"/>
                  <a:gd name="T32" fmla="*/ 347 w 535"/>
                  <a:gd name="T33" fmla="*/ 213 h 635"/>
                  <a:gd name="T34" fmla="*/ 397 w 535"/>
                  <a:gd name="T35" fmla="*/ 164 h 635"/>
                  <a:gd name="T36" fmla="*/ 443 w 535"/>
                  <a:gd name="T37" fmla="*/ 109 h 635"/>
                  <a:gd name="T38" fmla="*/ 489 w 535"/>
                  <a:gd name="T39" fmla="*/ 55 h 635"/>
                  <a:gd name="T40" fmla="*/ 535 w 535"/>
                  <a:gd name="T41" fmla="*/ 0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5" h="635">
                    <a:moveTo>
                      <a:pt x="0" y="635"/>
                    </a:moveTo>
                    <a:lnTo>
                      <a:pt x="8" y="631"/>
                    </a:lnTo>
                    <a:lnTo>
                      <a:pt x="21" y="627"/>
                    </a:lnTo>
                    <a:lnTo>
                      <a:pt x="29" y="618"/>
                    </a:lnTo>
                    <a:lnTo>
                      <a:pt x="38" y="610"/>
                    </a:lnTo>
                    <a:lnTo>
                      <a:pt x="47" y="598"/>
                    </a:lnTo>
                    <a:lnTo>
                      <a:pt x="55" y="588"/>
                    </a:lnTo>
                    <a:lnTo>
                      <a:pt x="63" y="576"/>
                    </a:lnTo>
                    <a:lnTo>
                      <a:pt x="71" y="568"/>
                    </a:lnTo>
                    <a:lnTo>
                      <a:pt x="76" y="559"/>
                    </a:lnTo>
                    <a:lnTo>
                      <a:pt x="84" y="551"/>
                    </a:lnTo>
                    <a:lnTo>
                      <a:pt x="117" y="489"/>
                    </a:lnTo>
                    <a:lnTo>
                      <a:pt x="155" y="430"/>
                    </a:lnTo>
                    <a:lnTo>
                      <a:pt x="201" y="372"/>
                    </a:lnTo>
                    <a:lnTo>
                      <a:pt x="247" y="318"/>
                    </a:lnTo>
                    <a:lnTo>
                      <a:pt x="297" y="268"/>
                    </a:lnTo>
                    <a:lnTo>
                      <a:pt x="347" y="213"/>
                    </a:lnTo>
                    <a:lnTo>
                      <a:pt x="397" y="164"/>
                    </a:lnTo>
                    <a:lnTo>
                      <a:pt x="443" y="109"/>
                    </a:lnTo>
                    <a:lnTo>
                      <a:pt x="489" y="55"/>
                    </a:lnTo>
                    <a:lnTo>
                      <a:pt x="535"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28" name="Freeform 52"/>
              <p:cNvSpPr>
                <a:spLocks/>
              </p:cNvSpPr>
              <p:nvPr/>
            </p:nvSpPr>
            <p:spPr bwMode="auto">
              <a:xfrm>
                <a:off x="1873" y="2023"/>
                <a:ext cx="12" cy="14"/>
              </a:xfrm>
              <a:custGeom>
                <a:avLst/>
                <a:gdLst>
                  <a:gd name="T0" fmla="*/ 0 w 376"/>
                  <a:gd name="T1" fmla="*/ 439 h 439"/>
                  <a:gd name="T2" fmla="*/ 20 w 376"/>
                  <a:gd name="T3" fmla="*/ 397 h 439"/>
                  <a:gd name="T4" fmla="*/ 41 w 376"/>
                  <a:gd name="T5" fmla="*/ 364 h 439"/>
                  <a:gd name="T6" fmla="*/ 71 w 376"/>
                  <a:gd name="T7" fmla="*/ 330 h 439"/>
                  <a:gd name="T8" fmla="*/ 100 w 376"/>
                  <a:gd name="T9" fmla="*/ 301 h 439"/>
                  <a:gd name="T10" fmla="*/ 129 w 376"/>
                  <a:gd name="T11" fmla="*/ 272 h 439"/>
                  <a:gd name="T12" fmla="*/ 163 w 376"/>
                  <a:gd name="T13" fmla="*/ 246 h 439"/>
                  <a:gd name="T14" fmla="*/ 196 w 376"/>
                  <a:gd name="T15" fmla="*/ 217 h 439"/>
                  <a:gd name="T16" fmla="*/ 229 w 376"/>
                  <a:gd name="T17" fmla="*/ 193 h 439"/>
                  <a:gd name="T18" fmla="*/ 259 w 376"/>
                  <a:gd name="T19" fmla="*/ 164 h 439"/>
                  <a:gd name="T20" fmla="*/ 292 w 376"/>
                  <a:gd name="T21" fmla="*/ 135 h 439"/>
                  <a:gd name="T22" fmla="*/ 300 w 376"/>
                  <a:gd name="T23" fmla="*/ 121 h 439"/>
                  <a:gd name="T24" fmla="*/ 313 w 376"/>
                  <a:gd name="T25" fmla="*/ 109 h 439"/>
                  <a:gd name="T26" fmla="*/ 321 w 376"/>
                  <a:gd name="T27" fmla="*/ 96 h 439"/>
                  <a:gd name="T28" fmla="*/ 333 w 376"/>
                  <a:gd name="T29" fmla="*/ 84 h 439"/>
                  <a:gd name="T30" fmla="*/ 343 w 376"/>
                  <a:gd name="T31" fmla="*/ 72 h 439"/>
                  <a:gd name="T32" fmla="*/ 351 w 376"/>
                  <a:gd name="T33" fmla="*/ 59 h 439"/>
                  <a:gd name="T34" fmla="*/ 359 w 376"/>
                  <a:gd name="T35" fmla="*/ 47 h 439"/>
                  <a:gd name="T36" fmla="*/ 367 w 376"/>
                  <a:gd name="T37" fmla="*/ 30 h 439"/>
                  <a:gd name="T38" fmla="*/ 372 w 376"/>
                  <a:gd name="T39" fmla="*/ 17 h 439"/>
                  <a:gd name="T40" fmla="*/ 376 w 376"/>
                  <a:gd name="T41"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6" h="439">
                    <a:moveTo>
                      <a:pt x="0" y="439"/>
                    </a:moveTo>
                    <a:lnTo>
                      <a:pt x="20" y="397"/>
                    </a:lnTo>
                    <a:lnTo>
                      <a:pt x="41" y="364"/>
                    </a:lnTo>
                    <a:lnTo>
                      <a:pt x="71" y="330"/>
                    </a:lnTo>
                    <a:lnTo>
                      <a:pt x="100" y="301"/>
                    </a:lnTo>
                    <a:lnTo>
                      <a:pt x="129" y="272"/>
                    </a:lnTo>
                    <a:lnTo>
                      <a:pt x="163" y="246"/>
                    </a:lnTo>
                    <a:lnTo>
                      <a:pt x="196" y="217"/>
                    </a:lnTo>
                    <a:lnTo>
                      <a:pt x="229" y="193"/>
                    </a:lnTo>
                    <a:lnTo>
                      <a:pt x="259" y="164"/>
                    </a:lnTo>
                    <a:lnTo>
                      <a:pt x="292" y="135"/>
                    </a:lnTo>
                    <a:lnTo>
                      <a:pt x="300" y="121"/>
                    </a:lnTo>
                    <a:lnTo>
                      <a:pt x="313" y="109"/>
                    </a:lnTo>
                    <a:lnTo>
                      <a:pt x="321" y="96"/>
                    </a:lnTo>
                    <a:lnTo>
                      <a:pt x="333" y="84"/>
                    </a:lnTo>
                    <a:lnTo>
                      <a:pt x="343" y="72"/>
                    </a:lnTo>
                    <a:lnTo>
                      <a:pt x="351" y="59"/>
                    </a:lnTo>
                    <a:lnTo>
                      <a:pt x="359" y="47"/>
                    </a:lnTo>
                    <a:lnTo>
                      <a:pt x="367" y="30"/>
                    </a:lnTo>
                    <a:lnTo>
                      <a:pt x="372" y="17"/>
                    </a:lnTo>
                    <a:lnTo>
                      <a:pt x="376"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29" name="Freeform 53"/>
              <p:cNvSpPr>
                <a:spLocks/>
              </p:cNvSpPr>
              <p:nvPr/>
            </p:nvSpPr>
            <p:spPr bwMode="auto">
              <a:xfrm>
                <a:off x="1886" y="2023"/>
                <a:ext cx="7" cy="7"/>
              </a:xfrm>
              <a:custGeom>
                <a:avLst/>
                <a:gdLst>
                  <a:gd name="T0" fmla="*/ 0 w 223"/>
                  <a:gd name="T1" fmla="*/ 242 h 242"/>
                  <a:gd name="T2" fmla="*/ 21 w 223"/>
                  <a:gd name="T3" fmla="*/ 217 h 242"/>
                  <a:gd name="T4" fmla="*/ 47 w 223"/>
                  <a:gd name="T5" fmla="*/ 192 h 242"/>
                  <a:gd name="T6" fmla="*/ 68 w 223"/>
                  <a:gd name="T7" fmla="*/ 167 h 242"/>
                  <a:gd name="T8" fmla="*/ 88 w 223"/>
                  <a:gd name="T9" fmla="*/ 142 h 242"/>
                  <a:gd name="T10" fmla="*/ 109 w 223"/>
                  <a:gd name="T11" fmla="*/ 117 h 242"/>
                  <a:gd name="T12" fmla="*/ 131 w 223"/>
                  <a:gd name="T13" fmla="*/ 96 h 242"/>
                  <a:gd name="T14" fmla="*/ 151 w 223"/>
                  <a:gd name="T15" fmla="*/ 71 h 242"/>
                  <a:gd name="T16" fmla="*/ 176 w 223"/>
                  <a:gd name="T17" fmla="*/ 46 h 242"/>
                  <a:gd name="T18" fmla="*/ 197 w 223"/>
                  <a:gd name="T19" fmla="*/ 25 h 242"/>
                  <a:gd name="T20" fmla="*/ 223 w 223"/>
                  <a:gd name="T21"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3" h="242">
                    <a:moveTo>
                      <a:pt x="0" y="242"/>
                    </a:moveTo>
                    <a:lnTo>
                      <a:pt x="21" y="217"/>
                    </a:lnTo>
                    <a:lnTo>
                      <a:pt x="47" y="192"/>
                    </a:lnTo>
                    <a:lnTo>
                      <a:pt x="68" y="167"/>
                    </a:lnTo>
                    <a:lnTo>
                      <a:pt x="88" y="142"/>
                    </a:lnTo>
                    <a:lnTo>
                      <a:pt x="109" y="117"/>
                    </a:lnTo>
                    <a:lnTo>
                      <a:pt x="131" y="96"/>
                    </a:lnTo>
                    <a:lnTo>
                      <a:pt x="151" y="71"/>
                    </a:lnTo>
                    <a:lnTo>
                      <a:pt x="176" y="46"/>
                    </a:lnTo>
                    <a:lnTo>
                      <a:pt x="197" y="25"/>
                    </a:lnTo>
                    <a:lnTo>
                      <a:pt x="223"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30" name="Freeform 54"/>
              <p:cNvSpPr>
                <a:spLocks/>
              </p:cNvSpPr>
              <p:nvPr/>
            </p:nvSpPr>
            <p:spPr bwMode="auto">
              <a:xfrm>
                <a:off x="1879" y="2018"/>
                <a:ext cx="40" cy="25"/>
              </a:xfrm>
              <a:custGeom>
                <a:avLst/>
                <a:gdLst>
                  <a:gd name="T0" fmla="*/ 0 w 1283"/>
                  <a:gd name="T1" fmla="*/ 813 h 813"/>
                  <a:gd name="T2" fmla="*/ 71 w 1283"/>
                  <a:gd name="T3" fmla="*/ 780 h 813"/>
                  <a:gd name="T4" fmla="*/ 137 w 1283"/>
                  <a:gd name="T5" fmla="*/ 750 h 813"/>
                  <a:gd name="T6" fmla="*/ 208 w 1283"/>
                  <a:gd name="T7" fmla="*/ 721 h 813"/>
                  <a:gd name="T8" fmla="*/ 280 w 1283"/>
                  <a:gd name="T9" fmla="*/ 692 h 813"/>
                  <a:gd name="T10" fmla="*/ 347 w 1283"/>
                  <a:gd name="T11" fmla="*/ 663 h 813"/>
                  <a:gd name="T12" fmla="*/ 417 w 1283"/>
                  <a:gd name="T13" fmla="*/ 637 h 813"/>
                  <a:gd name="T14" fmla="*/ 488 w 1283"/>
                  <a:gd name="T15" fmla="*/ 608 h 813"/>
                  <a:gd name="T16" fmla="*/ 560 w 1283"/>
                  <a:gd name="T17" fmla="*/ 579 h 813"/>
                  <a:gd name="T18" fmla="*/ 627 w 1283"/>
                  <a:gd name="T19" fmla="*/ 550 h 813"/>
                  <a:gd name="T20" fmla="*/ 697 w 1283"/>
                  <a:gd name="T21" fmla="*/ 516 h 813"/>
                  <a:gd name="T22" fmla="*/ 764 w 1283"/>
                  <a:gd name="T23" fmla="*/ 479 h 813"/>
                  <a:gd name="T24" fmla="*/ 840 w 1283"/>
                  <a:gd name="T25" fmla="*/ 446 h 813"/>
                  <a:gd name="T26" fmla="*/ 919 w 1283"/>
                  <a:gd name="T27" fmla="*/ 408 h 813"/>
                  <a:gd name="T28" fmla="*/ 995 w 1283"/>
                  <a:gd name="T29" fmla="*/ 366 h 813"/>
                  <a:gd name="T30" fmla="*/ 1065 w 1283"/>
                  <a:gd name="T31" fmla="*/ 321 h 813"/>
                  <a:gd name="T32" fmla="*/ 1132 w 1283"/>
                  <a:gd name="T33" fmla="*/ 270 h 813"/>
                  <a:gd name="T34" fmla="*/ 1191 w 1283"/>
                  <a:gd name="T35" fmla="*/ 212 h 813"/>
                  <a:gd name="T36" fmla="*/ 1236 w 1283"/>
                  <a:gd name="T37" fmla="*/ 149 h 813"/>
                  <a:gd name="T38" fmla="*/ 1265 w 1283"/>
                  <a:gd name="T39" fmla="*/ 78 h 813"/>
                  <a:gd name="T40" fmla="*/ 1283 w 1283"/>
                  <a:gd name="T41" fmla="*/ 0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3" h="813">
                    <a:moveTo>
                      <a:pt x="0" y="813"/>
                    </a:moveTo>
                    <a:lnTo>
                      <a:pt x="71" y="780"/>
                    </a:lnTo>
                    <a:lnTo>
                      <a:pt x="137" y="750"/>
                    </a:lnTo>
                    <a:lnTo>
                      <a:pt x="208" y="721"/>
                    </a:lnTo>
                    <a:lnTo>
                      <a:pt x="280" y="692"/>
                    </a:lnTo>
                    <a:lnTo>
                      <a:pt x="347" y="663"/>
                    </a:lnTo>
                    <a:lnTo>
                      <a:pt x="417" y="637"/>
                    </a:lnTo>
                    <a:lnTo>
                      <a:pt x="488" y="608"/>
                    </a:lnTo>
                    <a:lnTo>
                      <a:pt x="560" y="579"/>
                    </a:lnTo>
                    <a:lnTo>
                      <a:pt x="627" y="550"/>
                    </a:lnTo>
                    <a:lnTo>
                      <a:pt x="697" y="516"/>
                    </a:lnTo>
                    <a:lnTo>
                      <a:pt x="764" y="479"/>
                    </a:lnTo>
                    <a:lnTo>
                      <a:pt x="840" y="446"/>
                    </a:lnTo>
                    <a:lnTo>
                      <a:pt x="919" y="408"/>
                    </a:lnTo>
                    <a:lnTo>
                      <a:pt x="995" y="366"/>
                    </a:lnTo>
                    <a:lnTo>
                      <a:pt x="1065" y="321"/>
                    </a:lnTo>
                    <a:lnTo>
                      <a:pt x="1132" y="270"/>
                    </a:lnTo>
                    <a:lnTo>
                      <a:pt x="1191" y="212"/>
                    </a:lnTo>
                    <a:lnTo>
                      <a:pt x="1236" y="149"/>
                    </a:lnTo>
                    <a:lnTo>
                      <a:pt x="1265" y="78"/>
                    </a:lnTo>
                    <a:lnTo>
                      <a:pt x="1283"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31" name="Freeform 55"/>
              <p:cNvSpPr>
                <a:spLocks/>
              </p:cNvSpPr>
              <p:nvPr/>
            </p:nvSpPr>
            <p:spPr bwMode="auto">
              <a:xfrm>
                <a:off x="1892" y="2040"/>
                <a:ext cx="33" cy="19"/>
              </a:xfrm>
              <a:custGeom>
                <a:avLst/>
                <a:gdLst>
                  <a:gd name="T0" fmla="*/ 0 w 1062"/>
                  <a:gd name="T1" fmla="*/ 609 h 609"/>
                  <a:gd name="T2" fmla="*/ 76 w 1062"/>
                  <a:gd name="T3" fmla="*/ 588 h 609"/>
                  <a:gd name="T4" fmla="*/ 151 w 1062"/>
                  <a:gd name="T5" fmla="*/ 572 h 609"/>
                  <a:gd name="T6" fmla="*/ 223 w 1062"/>
                  <a:gd name="T7" fmla="*/ 551 h 609"/>
                  <a:gd name="T8" fmla="*/ 289 w 1062"/>
                  <a:gd name="T9" fmla="*/ 535 h 609"/>
                  <a:gd name="T10" fmla="*/ 360 w 1062"/>
                  <a:gd name="T11" fmla="*/ 513 h 609"/>
                  <a:gd name="T12" fmla="*/ 427 w 1062"/>
                  <a:gd name="T13" fmla="*/ 496 h 609"/>
                  <a:gd name="T14" fmla="*/ 489 w 1062"/>
                  <a:gd name="T15" fmla="*/ 476 h 609"/>
                  <a:gd name="T16" fmla="*/ 556 w 1062"/>
                  <a:gd name="T17" fmla="*/ 455 h 609"/>
                  <a:gd name="T18" fmla="*/ 623 w 1062"/>
                  <a:gd name="T19" fmla="*/ 434 h 609"/>
                  <a:gd name="T20" fmla="*/ 690 w 1062"/>
                  <a:gd name="T21" fmla="*/ 414 h 609"/>
                  <a:gd name="T22" fmla="*/ 740 w 1062"/>
                  <a:gd name="T23" fmla="*/ 392 h 609"/>
                  <a:gd name="T24" fmla="*/ 791 w 1062"/>
                  <a:gd name="T25" fmla="*/ 363 h 609"/>
                  <a:gd name="T26" fmla="*/ 832 w 1062"/>
                  <a:gd name="T27" fmla="*/ 330 h 609"/>
                  <a:gd name="T28" fmla="*/ 874 w 1062"/>
                  <a:gd name="T29" fmla="*/ 293 h 609"/>
                  <a:gd name="T30" fmla="*/ 912 w 1062"/>
                  <a:gd name="T31" fmla="*/ 246 h 609"/>
                  <a:gd name="T32" fmla="*/ 945 w 1062"/>
                  <a:gd name="T33" fmla="*/ 201 h 609"/>
                  <a:gd name="T34" fmla="*/ 979 w 1062"/>
                  <a:gd name="T35" fmla="*/ 150 h 609"/>
                  <a:gd name="T36" fmla="*/ 1008 w 1062"/>
                  <a:gd name="T37" fmla="*/ 101 h 609"/>
                  <a:gd name="T38" fmla="*/ 1037 w 1062"/>
                  <a:gd name="T39" fmla="*/ 50 h 609"/>
                  <a:gd name="T40" fmla="*/ 1062 w 1062"/>
                  <a:gd name="T41"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2" h="609">
                    <a:moveTo>
                      <a:pt x="0" y="609"/>
                    </a:moveTo>
                    <a:lnTo>
                      <a:pt x="76" y="588"/>
                    </a:lnTo>
                    <a:lnTo>
                      <a:pt x="151" y="572"/>
                    </a:lnTo>
                    <a:lnTo>
                      <a:pt x="223" y="551"/>
                    </a:lnTo>
                    <a:lnTo>
                      <a:pt x="289" y="535"/>
                    </a:lnTo>
                    <a:lnTo>
                      <a:pt x="360" y="513"/>
                    </a:lnTo>
                    <a:lnTo>
                      <a:pt x="427" y="496"/>
                    </a:lnTo>
                    <a:lnTo>
                      <a:pt x="489" y="476"/>
                    </a:lnTo>
                    <a:lnTo>
                      <a:pt x="556" y="455"/>
                    </a:lnTo>
                    <a:lnTo>
                      <a:pt x="623" y="434"/>
                    </a:lnTo>
                    <a:lnTo>
                      <a:pt x="690" y="414"/>
                    </a:lnTo>
                    <a:lnTo>
                      <a:pt x="740" y="392"/>
                    </a:lnTo>
                    <a:lnTo>
                      <a:pt x="791" y="363"/>
                    </a:lnTo>
                    <a:lnTo>
                      <a:pt x="832" y="330"/>
                    </a:lnTo>
                    <a:lnTo>
                      <a:pt x="874" y="293"/>
                    </a:lnTo>
                    <a:lnTo>
                      <a:pt x="912" y="246"/>
                    </a:lnTo>
                    <a:lnTo>
                      <a:pt x="945" y="201"/>
                    </a:lnTo>
                    <a:lnTo>
                      <a:pt x="979" y="150"/>
                    </a:lnTo>
                    <a:lnTo>
                      <a:pt x="1008" y="101"/>
                    </a:lnTo>
                    <a:lnTo>
                      <a:pt x="1037" y="50"/>
                    </a:lnTo>
                    <a:lnTo>
                      <a:pt x="1062"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32" name="Freeform 56"/>
              <p:cNvSpPr>
                <a:spLocks/>
              </p:cNvSpPr>
              <p:nvPr/>
            </p:nvSpPr>
            <p:spPr bwMode="auto">
              <a:xfrm>
                <a:off x="1878" y="2059"/>
                <a:ext cx="19" cy="3"/>
              </a:xfrm>
              <a:custGeom>
                <a:avLst/>
                <a:gdLst>
                  <a:gd name="T0" fmla="*/ 0 w 607"/>
                  <a:gd name="T1" fmla="*/ 0 h 92"/>
                  <a:gd name="T2" fmla="*/ 63 w 607"/>
                  <a:gd name="T3" fmla="*/ 30 h 92"/>
                  <a:gd name="T4" fmla="*/ 122 w 607"/>
                  <a:gd name="T5" fmla="*/ 55 h 92"/>
                  <a:gd name="T6" fmla="*/ 184 w 607"/>
                  <a:gd name="T7" fmla="*/ 76 h 92"/>
                  <a:gd name="T8" fmla="*/ 243 w 607"/>
                  <a:gd name="T9" fmla="*/ 84 h 92"/>
                  <a:gd name="T10" fmla="*/ 302 w 607"/>
                  <a:gd name="T11" fmla="*/ 92 h 92"/>
                  <a:gd name="T12" fmla="*/ 360 w 607"/>
                  <a:gd name="T13" fmla="*/ 92 h 92"/>
                  <a:gd name="T14" fmla="*/ 423 w 607"/>
                  <a:gd name="T15" fmla="*/ 88 h 92"/>
                  <a:gd name="T16" fmla="*/ 482 w 607"/>
                  <a:gd name="T17" fmla="*/ 80 h 92"/>
                  <a:gd name="T18" fmla="*/ 544 w 607"/>
                  <a:gd name="T19" fmla="*/ 63 h 92"/>
                  <a:gd name="T20" fmla="*/ 607 w 607"/>
                  <a:gd name="T21" fmla="*/ 4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7" h="92">
                    <a:moveTo>
                      <a:pt x="0" y="0"/>
                    </a:moveTo>
                    <a:lnTo>
                      <a:pt x="63" y="30"/>
                    </a:lnTo>
                    <a:lnTo>
                      <a:pt x="122" y="55"/>
                    </a:lnTo>
                    <a:lnTo>
                      <a:pt x="184" y="76"/>
                    </a:lnTo>
                    <a:lnTo>
                      <a:pt x="243" y="84"/>
                    </a:lnTo>
                    <a:lnTo>
                      <a:pt x="302" y="92"/>
                    </a:lnTo>
                    <a:lnTo>
                      <a:pt x="360" y="92"/>
                    </a:lnTo>
                    <a:lnTo>
                      <a:pt x="423" y="88"/>
                    </a:lnTo>
                    <a:lnTo>
                      <a:pt x="482" y="80"/>
                    </a:lnTo>
                    <a:lnTo>
                      <a:pt x="544" y="63"/>
                    </a:lnTo>
                    <a:lnTo>
                      <a:pt x="607" y="43"/>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33" name="Freeform 57"/>
              <p:cNvSpPr>
                <a:spLocks/>
              </p:cNvSpPr>
              <p:nvPr/>
            </p:nvSpPr>
            <p:spPr bwMode="auto">
              <a:xfrm>
                <a:off x="1830" y="2057"/>
                <a:ext cx="10" cy="18"/>
              </a:xfrm>
              <a:custGeom>
                <a:avLst/>
                <a:gdLst>
                  <a:gd name="T0" fmla="*/ 8 w 330"/>
                  <a:gd name="T1" fmla="*/ 0 h 572"/>
                  <a:gd name="T2" fmla="*/ 0 w 330"/>
                  <a:gd name="T3" fmla="*/ 67 h 572"/>
                  <a:gd name="T4" fmla="*/ 4 w 330"/>
                  <a:gd name="T5" fmla="*/ 134 h 572"/>
                  <a:gd name="T6" fmla="*/ 20 w 330"/>
                  <a:gd name="T7" fmla="*/ 201 h 572"/>
                  <a:gd name="T8" fmla="*/ 46 w 330"/>
                  <a:gd name="T9" fmla="*/ 263 h 572"/>
                  <a:gd name="T10" fmla="*/ 83 w 330"/>
                  <a:gd name="T11" fmla="*/ 326 h 572"/>
                  <a:gd name="T12" fmla="*/ 125 w 330"/>
                  <a:gd name="T13" fmla="*/ 384 h 572"/>
                  <a:gd name="T14" fmla="*/ 175 w 330"/>
                  <a:gd name="T15" fmla="*/ 439 h 572"/>
                  <a:gd name="T16" fmla="*/ 225 w 330"/>
                  <a:gd name="T17" fmla="*/ 488 h 572"/>
                  <a:gd name="T18" fmla="*/ 280 w 330"/>
                  <a:gd name="T19" fmla="*/ 535 h 572"/>
                  <a:gd name="T20" fmla="*/ 330 w 330"/>
                  <a:gd name="T21" fmla="*/ 572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0" h="572">
                    <a:moveTo>
                      <a:pt x="8" y="0"/>
                    </a:moveTo>
                    <a:lnTo>
                      <a:pt x="0" y="67"/>
                    </a:lnTo>
                    <a:lnTo>
                      <a:pt x="4" y="134"/>
                    </a:lnTo>
                    <a:lnTo>
                      <a:pt x="20" y="201"/>
                    </a:lnTo>
                    <a:lnTo>
                      <a:pt x="46" y="263"/>
                    </a:lnTo>
                    <a:lnTo>
                      <a:pt x="83" y="326"/>
                    </a:lnTo>
                    <a:lnTo>
                      <a:pt x="125" y="384"/>
                    </a:lnTo>
                    <a:lnTo>
                      <a:pt x="175" y="439"/>
                    </a:lnTo>
                    <a:lnTo>
                      <a:pt x="225" y="488"/>
                    </a:lnTo>
                    <a:lnTo>
                      <a:pt x="280" y="535"/>
                    </a:lnTo>
                    <a:lnTo>
                      <a:pt x="330" y="572"/>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34" name="Freeform 58"/>
              <p:cNvSpPr>
                <a:spLocks/>
              </p:cNvSpPr>
              <p:nvPr/>
            </p:nvSpPr>
            <p:spPr bwMode="auto">
              <a:xfrm>
                <a:off x="1824" y="2057"/>
                <a:ext cx="9" cy="19"/>
              </a:xfrm>
              <a:custGeom>
                <a:avLst/>
                <a:gdLst>
                  <a:gd name="T0" fmla="*/ 16 w 288"/>
                  <a:gd name="T1" fmla="*/ 0 h 604"/>
                  <a:gd name="T2" fmla="*/ 0 w 288"/>
                  <a:gd name="T3" fmla="*/ 71 h 604"/>
                  <a:gd name="T4" fmla="*/ 0 w 288"/>
                  <a:gd name="T5" fmla="*/ 141 h 604"/>
                  <a:gd name="T6" fmla="*/ 8 w 288"/>
                  <a:gd name="T7" fmla="*/ 213 h 604"/>
                  <a:gd name="T8" fmla="*/ 24 w 288"/>
                  <a:gd name="T9" fmla="*/ 279 h 604"/>
                  <a:gd name="T10" fmla="*/ 50 w 288"/>
                  <a:gd name="T11" fmla="*/ 346 h 604"/>
                  <a:gd name="T12" fmla="*/ 87 w 288"/>
                  <a:gd name="T13" fmla="*/ 404 h 604"/>
                  <a:gd name="T14" fmla="*/ 129 w 288"/>
                  <a:gd name="T15" fmla="*/ 463 h 604"/>
                  <a:gd name="T16" fmla="*/ 179 w 288"/>
                  <a:gd name="T17" fmla="*/ 516 h 604"/>
                  <a:gd name="T18" fmla="*/ 234 w 288"/>
                  <a:gd name="T19" fmla="*/ 563 h 604"/>
                  <a:gd name="T20" fmla="*/ 288 w 288"/>
                  <a:gd name="T21" fmla="*/ 6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8" h="604">
                    <a:moveTo>
                      <a:pt x="16" y="0"/>
                    </a:moveTo>
                    <a:lnTo>
                      <a:pt x="0" y="71"/>
                    </a:lnTo>
                    <a:lnTo>
                      <a:pt x="0" y="141"/>
                    </a:lnTo>
                    <a:lnTo>
                      <a:pt x="8" y="213"/>
                    </a:lnTo>
                    <a:lnTo>
                      <a:pt x="24" y="279"/>
                    </a:lnTo>
                    <a:lnTo>
                      <a:pt x="50" y="346"/>
                    </a:lnTo>
                    <a:lnTo>
                      <a:pt x="87" y="404"/>
                    </a:lnTo>
                    <a:lnTo>
                      <a:pt x="129" y="463"/>
                    </a:lnTo>
                    <a:lnTo>
                      <a:pt x="179" y="516"/>
                    </a:lnTo>
                    <a:lnTo>
                      <a:pt x="234" y="563"/>
                    </a:lnTo>
                    <a:lnTo>
                      <a:pt x="288" y="604"/>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35" name="Freeform 59"/>
              <p:cNvSpPr>
                <a:spLocks/>
              </p:cNvSpPr>
              <p:nvPr/>
            </p:nvSpPr>
            <p:spPr bwMode="auto">
              <a:xfrm>
                <a:off x="1816" y="2058"/>
                <a:ext cx="7" cy="20"/>
              </a:xfrm>
              <a:custGeom>
                <a:avLst/>
                <a:gdLst>
                  <a:gd name="T0" fmla="*/ 88 w 226"/>
                  <a:gd name="T1" fmla="*/ 0 h 639"/>
                  <a:gd name="T2" fmla="*/ 84 w 226"/>
                  <a:gd name="T3" fmla="*/ 25 h 639"/>
                  <a:gd name="T4" fmla="*/ 76 w 226"/>
                  <a:gd name="T5" fmla="*/ 51 h 639"/>
                  <a:gd name="T6" fmla="*/ 63 w 226"/>
                  <a:gd name="T7" fmla="*/ 72 h 639"/>
                  <a:gd name="T8" fmla="*/ 51 w 226"/>
                  <a:gd name="T9" fmla="*/ 92 h 639"/>
                  <a:gd name="T10" fmla="*/ 38 w 226"/>
                  <a:gd name="T11" fmla="*/ 113 h 639"/>
                  <a:gd name="T12" fmla="*/ 22 w 226"/>
                  <a:gd name="T13" fmla="*/ 134 h 639"/>
                  <a:gd name="T14" fmla="*/ 13 w 226"/>
                  <a:gd name="T15" fmla="*/ 158 h 639"/>
                  <a:gd name="T16" fmla="*/ 4 w 226"/>
                  <a:gd name="T17" fmla="*/ 180 h 639"/>
                  <a:gd name="T18" fmla="*/ 0 w 226"/>
                  <a:gd name="T19" fmla="*/ 205 h 639"/>
                  <a:gd name="T20" fmla="*/ 0 w 226"/>
                  <a:gd name="T21" fmla="*/ 230 h 639"/>
                  <a:gd name="T22" fmla="*/ 8 w 226"/>
                  <a:gd name="T23" fmla="*/ 271 h 639"/>
                  <a:gd name="T24" fmla="*/ 17 w 226"/>
                  <a:gd name="T25" fmla="*/ 309 h 639"/>
                  <a:gd name="T26" fmla="*/ 30 w 226"/>
                  <a:gd name="T27" fmla="*/ 347 h 639"/>
                  <a:gd name="T28" fmla="*/ 43 w 226"/>
                  <a:gd name="T29" fmla="*/ 384 h 639"/>
                  <a:gd name="T30" fmla="*/ 59 w 226"/>
                  <a:gd name="T31" fmla="*/ 426 h 639"/>
                  <a:gd name="T32" fmla="*/ 84 w 226"/>
                  <a:gd name="T33" fmla="*/ 463 h 639"/>
                  <a:gd name="T34" fmla="*/ 109 w 226"/>
                  <a:gd name="T35" fmla="*/ 506 h 639"/>
                  <a:gd name="T36" fmla="*/ 143 w 226"/>
                  <a:gd name="T37" fmla="*/ 547 h 639"/>
                  <a:gd name="T38" fmla="*/ 180 w 226"/>
                  <a:gd name="T39" fmla="*/ 588 h 639"/>
                  <a:gd name="T40" fmla="*/ 226 w 226"/>
                  <a:gd name="T41" fmla="*/ 639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6" h="639">
                    <a:moveTo>
                      <a:pt x="88" y="0"/>
                    </a:moveTo>
                    <a:lnTo>
                      <a:pt x="84" y="25"/>
                    </a:lnTo>
                    <a:lnTo>
                      <a:pt x="76" y="51"/>
                    </a:lnTo>
                    <a:lnTo>
                      <a:pt x="63" y="72"/>
                    </a:lnTo>
                    <a:lnTo>
                      <a:pt x="51" y="92"/>
                    </a:lnTo>
                    <a:lnTo>
                      <a:pt x="38" y="113"/>
                    </a:lnTo>
                    <a:lnTo>
                      <a:pt x="22" y="134"/>
                    </a:lnTo>
                    <a:lnTo>
                      <a:pt x="13" y="158"/>
                    </a:lnTo>
                    <a:lnTo>
                      <a:pt x="4" y="180"/>
                    </a:lnTo>
                    <a:lnTo>
                      <a:pt x="0" y="205"/>
                    </a:lnTo>
                    <a:lnTo>
                      <a:pt x="0" y="230"/>
                    </a:lnTo>
                    <a:lnTo>
                      <a:pt x="8" y="271"/>
                    </a:lnTo>
                    <a:lnTo>
                      <a:pt x="17" y="309"/>
                    </a:lnTo>
                    <a:lnTo>
                      <a:pt x="30" y="347"/>
                    </a:lnTo>
                    <a:lnTo>
                      <a:pt x="43" y="384"/>
                    </a:lnTo>
                    <a:lnTo>
                      <a:pt x="59" y="426"/>
                    </a:lnTo>
                    <a:lnTo>
                      <a:pt x="84" y="463"/>
                    </a:lnTo>
                    <a:lnTo>
                      <a:pt x="109" y="506"/>
                    </a:lnTo>
                    <a:lnTo>
                      <a:pt x="143" y="547"/>
                    </a:lnTo>
                    <a:lnTo>
                      <a:pt x="180" y="588"/>
                    </a:lnTo>
                    <a:lnTo>
                      <a:pt x="226" y="639"/>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36" name="Freeform 60"/>
              <p:cNvSpPr>
                <a:spLocks/>
              </p:cNvSpPr>
              <p:nvPr/>
            </p:nvSpPr>
            <p:spPr bwMode="auto">
              <a:xfrm>
                <a:off x="1841" y="2057"/>
                <a:ext cx="23" cy="8"/>
              </a:xfrm>
              <a:custGeom>
                <a:avLst/>
                <a:gdLst>
                  <a:gd name="T0" fmla="*/ 0 w 723"/>
                  <a:gd name="T1" fmla="*/ 0 h 262"/>
                  <a:gd name="T2" fmla="*/ 46 w 723"/>
                  <a:gd name="T3" fmla="*/ 70 h 262"/>
                  <a:gd name="T4" fmla="*/ 104 w 723"/>
                  <a:gd name="T5" fmla="*/ 121 h 262"/>
                  <a:gd name="T6" fmla="*/ 171 w 723"/>
                  <a:gd name="T7" fmla="*/ 158 h 262"/>
                  <a:gd name="T8" fmla="*/ 247 w 723"/>
                  <a:gd name="T9" fmla="*/ 179 h 262"/>
                  <a:gd name="T10" fmla="*/ 326 w 723"/>
                  <a:gd name="T11" fmla="*/ 191 h 262"/>
                  <a:gd name="T12" fmla="*/ 405 w 723"/>
                  <a:gd name="T13" fmla="*/ 205 h 262"/>
                  <a:gd name="T14" fmla="*/ 488 w 723"/>
                  <a:gd name="T15" fmla="*/ 209 h 262"/>
                  <a:gd name="T16" fmla="*/ 572 w 723"/>
                  <a:gd name="T17" fmla="*/ 221 h 262"/>
                  <a:gd name="T18" fmla="*/ 652 w 723"/>
                  <a:gd name="T19" fmla="*/ 238 h 262"/>
                  <a:gd name="T20" fmla="*/ 723 w 723"/>
                  <a:gd name="T21" fmla="*/ 26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3" h="262">
                    <a:moveTo>
                      <a:pt x="0" y="0"/>
                    </a:moveTo>
                    <a:lnTo>
                      <a:pt x="46" y="70"/>
                    </a:lnTo>
                    <a:lnTo>
                      <a:pt x="104" y="121"/>
                    </a:lnTo>
                    <a:lnTo>
                      <a:pt x="171" y="158"/>
                    </a:lnTo>
                    <a:lnTo>
                      <a:pt x="247" y="179"/>
                    </a:lnTo>
                    <a:lnTo>
                      <a:pt x="326" y="191"/>
                    </a:lnTo>
                    <a:lnTo>
                      <a:pt x="405" y="205"/>
                    </a:lnTo>
                    <a:lnTo>
                      <a:pt x="488" y="209"/>
                    </a:lnTo>
                    <a:lnTo>
                      <a:pt x="572" y="221"/>
                    </a:lnTo>
                    <a:lnTo>
                      <a:pt x="652" y="238"/>
                    </a:lnTo>
                    <a:lnTo>
                      <a:pt x="723" y="262"/>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37" name="Freeform 61"/>
              <p:cNvSpPr>
                <a:spLocks/>
              </p:cNvSpPr>
              <p:nvPr/>
            </p:nvSpPr>
            <p:spPr bwMode="auto">
              <a:xfrm>
                <a:off x="1812" y="2084"/>
                <a:ext cx="18" cy="16"/>
              </a:xfrm>
              <a:custGeom>
                <a:avLst/>
                <a:gdLst>
                  <a:gd name="T0" fmla="*/ 0 w 572"/>
                  <a:gd name="T1" fmla="*/ 0 h 505"/>
                  <a:gd name="T2" fmla="*/ 12 w 572"/>
                  <a:gd name="T3" fmla="*/ 42 h 505"/>
                  <a:gd name="T4" fmla="*/ 29 w 572"/>
                  <a:gd name="T5" fmla="*/ 75 h 505"/>
                  <a:gd name="T6" fmla="*/ 50 w 572"/>
                  <a:gd name="T7" fmla="*/ 104 h 505"/>
                  <a:gd name="T8" fmla="*/ 75 w 572"/>
                  <a:gd name="T9" fmla="*/ 134 h 505"/>
                  <a:gd name="T10" fmla="*/ 100 w 572"/>
                  <a:gd name="T11" fmla="*/ 159 h 505"/>
                  <a:gd name="T12" fmla="*/ 130 w 572"/>
                  <a:gd name="T13" fmla="*/ 184 h 505"/>
                  <a:gd name="T14" fmla="*/ 159 w 572"/>
                  <a:gd name="T15" fmla="*/ 205 h 505"/>
                  <a:gd name="T16" fmla="*/ 188 w 572"/>
                  <a:gd name="T17" fmla="*/ 229 h 505"/>
                  <a:gd name="T18" fmla="*/ 217 w 572"/>
                  <a:gd name="T19" fmla="*/ 255 h 505"/>
                  <a:gd name="T20" fmla="*/ 242 w 572"/>
                  <a:gd name="T21" fmla="*/ 280 h 505"/>
                  <a:gd name="T22" fmla="*/ 267 w 572"/>
                  <a:gd name="T23" fmla="*/ 305 h 505"/>
                  <a:gd name="T24" fmla="*/ 288 w 572"/>
                  <a:gd name="T25" fmla="*/ 330 h 505"/>
                  <a:gd name="T26" fmla="*/ 313 w 572"/>
                  <a:gd name="T27" fmla="*/ 354 h 505"/>
                  <a:gd name="T28" fmla="*/ 343 w 572"/>
                  <a:gd name="T29" fmla="*/ 384 h 505"/>
                  <a:gd name="T30" fmla="*/ 372 w 572"/>
                  <a:gd name="T31" fmla="*/ 409 h 505"/>
                  <a:gd name="T32" fmla="*/ 405 w 572"/>
                  <a:gd name="T33" fmla="*/ 434 h 505"/>
                  <a:gd name="T34" fmla="*/ 439 w 572"/>
                  <a:gd name="T35" fmla="*/ 455 h 505"/>
                  <a:gd name="T36" fmla="*/ 480 w 572"/>
                  <a:gd name="T37" fmla="*/ 476 h 505"/>
                  <a:gd name="T38" fmla="*/ 527 w 572"/>
                  <a:gd name="T39" fmla="*/ 493 h 505"/>
                  <a:gd name="T40" fmla="*/ 572 w 572"/>
                  <a:gd name="T41" fmla="*/ 505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2" h="505">
                    <a:moveTo>
                      <a:pt x="0" y="0"/>
                    </a:moveTo>
                    <a:lnTo>
                      <a:pt x="12" y="42"/>
                    </a:lnTo>
                    <a:lnTo>
                      <a:pt x="29" y="75"/>
                    </a:lnTo>
                    <a:lnTo>
                      <a:pt x="50" y="104"/>
                    </a:lnTo>
                    <a:lnTo>
                      <a:pt x="75" y="134"/>
                    </a:lnTo>
                    <a:lnTo>
                      <a:pt x="100" y="159"/>
                    </a:lnTo>
                    <a:lnTo>
                      <a:pt x="130" y="184"/>
                    </a:lnTo>
                    <a:lnTo>
                      <a:pt x="159" y="205"/>
                    </a:lnTo>
                    <a:lnTo>
                      <a:pt x="188" y="229"/>
                    </a:lnTo>
                    <a:lnTo>
                      <a:pt x="217" y="255"/>
                    </a:lnTo>
                    <a:lnTo>
                      <a:pt x="242" y="280"/>
                    </a:lnTo>
                    <a:lnTo>
                      <a:pt x="267" y="305"/>
                    </a:lnTo>
                    <a:lnTo>
                      <a:pt x="288" y="330"/>
                    </a:lnTo>
                    <a:lnTo>
                      <a:pt x="313" y="354"/>
                    </a:lnTo>
                    <a:lnTo>
                      <a:pt x="343" y="384"/>
                    </a:lnTo>
                    <a:lnTo>
                      <a:pt x="372" y="409"/>
                    </a:lnTo>
                    <a:lnTo>
                      <a:pt x="405" y="434"/>
                    </a:lnTo>
                    <a:lnTo>
                      <a:pt x="439" y="455"/>
                    </a:lnTo>
                    <a:lnTo>
                      <a:pt x="480" y="476"/>
                    </a:lnTo>
                    <a:lnTo>
                      <a:pt x="527" y="493"/>
                    </a:lnTo>
                    <a:lnTo>
                      <a:pt x="572" y="505"/>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38" name="Freeform 62"/>
              <p:cNvSpPr>
                <a:spLocks/>
              </p:cNvSpPr>
              <p:nvPr/>
            </p:nvSpPr>
            <p:spPr bwMode="auto">
              <a:xfrm>
                <a:off x="1803" y="2072"/>
                <a:ext cx="9" cy="17"/>
              </a:xfrm>
              <a:custGeom>
                <a:avLst/>
                <a:gdLst>
                  <a:gd name="T0" fmla="*/ 0 w 280"/>
                  <a:gd name="T1" fmla="*/ 0 h 543"/>
                  <a:gd name="T2" fmla="*/ 4 w 280"/>
                  <a:gd name="T3" fmla="*/ 63 h 543"/>
                  <a:gd name="T4" fmla="*/ 13 w 280"/>
                  <a:gd name="T5" fmla="*/ 125 h 543"/>
                  <a:gd name="T6" fmla="*/ 29 w 280"/>
                  <a:gd name="T7" fmla="*/ 184 h 543"/>
                  <a:gd name="T8" fmla="*/ 55 w 280"/>
                  <a:gd name="T9" fmla="*/ 242 h 543"/>
                  <a:gd name="T10" fmla="*/ 84 w 280"/>
                  <a:gd name="T11" fmla="*/ 301 h 543"/>
                  <a:gd name="T12" fmla="*/ 113 w 280"/>
                  <a:gd name="T13" fmla="*/ 355 h 543"/>
                  <a:gd name="T14" fmla="*/ 151 w 280"/>
                  <a:gd name="T15" fmla="*/ 409 h 543"/>
                  <a:gd name="T16" fmla="*/ 192 w 280"/>
                  <a:gd name="T17" fmla="*/ 459 h 543"/>
                  <a:gd name="T18" fmla="*/ 235 w 280"/>
                  <a:gd name="T19" fmla="*/ 505 h 543"/>
                  <a:gd name="T20" fmla="*/ 280 w 280"/>
                  <a:gd name="T21" fmla="*/ 543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0" h="543">
                    <a:moveTo>
                      <a:pt x="0" y="0"/>
                    </a:moveTo>
                    <a:lnTo>
                      <a:pt x="4" y="63"/>
                    </a:lnTo>
                    <a:lnTo>
                      <a:pt x="13" y="125"/>
                    </a:lnTo>
                    <a:lnTo>
                      <a:pt x="29" y="184"/>
                    </a:lnTo>
                    <a:lnTo>
                      <a:pt x="55" y="242"/>
                    </a:lnTo>
                    <a:lnTo>
                      <a:pt x="84" y="301"/>
                    </a:lnTo>
                    <a:lnTo>
                      <a:pt x="113" y="355"/>
                    </a:lnTo>
                    <a:lnTo>
                      <a:pt x="151" y="409"/>
                    </a:lnTo>
                    <a:lnTo>
                      <a:pt x="192" y="459"/>
                    </a:lnTo>
                    <a:lnTo>
                      <a:pt x="235" y="505"/>
                    </a:lnTo>
                    <a:lnTo>
                      <a:pt x="280" y="543"/>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39" name="Freeform 63"/>
              <p:cNvSpPr>
                <a:spLocks/>
              </p:cNvSpPr>
              <p:nvPr/>
            </p:nvSpPr>
            <p:spPr bwMode="auto">
              <a:xfrm>
                <a:off x="1775" y="2024"/>
                <a:ext cx="130" cy="39"/>
              </a:xfrm>
              <a:custGeom>
                <a:avLst/>
                <a:gdLst>
                  <a:gd name="T0" fmla="*/ 603 w 4168"/>
                  <a:gd name="T1" fmla="*/ 805 h 1260"/>
                  <a:gd name="T2" fmla="*/ 590 w 4168"/>
                  <a:gd name="T3" fmla="*/ 908 h 1260"/>
                  <a:gd name="T4" fmla="*/ 640 w 4168"/>
                  <a:gd name="T5" fmla="*/ 930 h 1260"/>
                  <a:gd name="T6" fmla="*/ 711 w 4168"/>
                  <a:gd name="T7" fmla="*/ 930 h 1260"/>
                  <a:gd name="T8" fmla="*/ 774 w 4168"/>
                  <a:gd name="T9" fmla="*/ 834 h 1260"/>
                  <a:gd name="T10" fmla="*/ 791 w 4168"/>
                  <a:gd name="T11" fmla="*/ 892 h 1260"/>
                  <a:gd name="T12" fmla="*/ 870 w 4168"/>
                  <a:gd name="T13" fmla="*/ 951 h 1260"/>
                  <a:gd name="T14" fmla="*/ 1058 w 4168"/>
                  <a:gd name="T15" fmla="*/ 900 h 1260"/>
                  <a:gd name="T16" fmla="*/ 1120 w 4168"/>
                  <a:gd name="T17" fmla="*/ 871 h 1260"/>
                  <a:gd name="T18" fmla="*/ 1146 w 4168"/>
                  <a:gd name="T19" fmla="*/ 951 h 1260"/>
                  <a:gd name="T20" fmla="*/ 1279 w 4168"/>
                  <a:gd name="T21" fmla="*/ 980 h 1260"/>
                  <a:gd name="T22" fmla="*/ 1414 w 4168"/>
                  <a:gd name="T23" fmla="*/ 900 h 1260"/>
                  <a:gd name="T24" fmla="*/ 1430 w 4168"/>
                  <a:gd name="T25" fmla="*/ 992 h 1260"/>
                  <a:gd name="T26" fmla="*/ 1572 w 4168"/>
                  <a:gd name="T27" fmla="*/ 1017 h 1260"/>
                  <a:gd name="T28" fmla="*/ 1772 w 4168"/>
                  <a:gd name="T29" fmla="*/ 963 h 1260"/>
                  <a:gd name="T30" fmla="*/ 1877 w 4168"/>
                  <a:gd name="T31" fmla="*/ 951 h 1260"/>
                  <a:gd name="T32" fmla="*/ 1973 w 4168"/>
                  <a:gd name="T33" fmla="*/ 922 h 1260"/>
                  <a:gd name="T34" fmla="*/ 2069 w 4168"/>
                  <a:gd name="T35" fmla="*/ 855 h 1260"/>
                  <a:gd name="T36" fmla="*/ 2224 w 4168"/>
                  <a:gd name="T37" fmla="*/ 855 h 1260"/>
                  <a:gd name="T38" fmla="*/ 2675 w 4168"/>
                  <a:gd name="T39" fmla="*/ 726 h 1260"/>
                  <a:gd name="T40" fmla="*/ 2993 w 4168"/>
                  <a:gd name="T41" fmla="*/ 596 h 1260"/>
                  <a:gd name="T42" fmla="*/ 3240 w 4168"/>
                  <a:gd name="T43" fmla="*/ 437 h 1260"/>
                  <a:gd name="T44" fmla="*/ 3373 w 4168"/>
                  <a:gd name="T45" fmla="*/ 371 h 1260"/>
                  <a:gd name="T46" fmla="*/ 3691 w 4168"/>
                  <a:gd name="T47" fmla="*/ 258 h 1260"/>
                  <a:gd name="T48" fmla="*/ 4121 w 4168"/>
                  <a:gd name="T49" fmla="*/ 17 h 1260"/>
                  <a:gd name="T50" fmla="*/ 4008 w 4168"/>
                  <a:gd name="T51" fmla="*/ 108 h 1260"/>
                  <a:gd name="T52" fmla="*/ 3841 w 4168"/>
                  <a:gd name="T53" fmla="*/ 263 h 1260"/>
                  <a:gd name="T54" fmla="*/ 3716 w 4168"/>
                  <a:gd name="T55" fmla="*/ 359 h 1260"/>
                  <a:gd name="T56" fmla="*/ 3461 w 4168"/>
                  <a:gd name="T57" fmla="*/ 471 h 1260"/>
                  <a:gd name="T58" fmla="*/ 3097 w 4168"/>
                  <a:gd name="T59" fmla="*/ 671 h 1260"/>
                  <a:gd name="T60" fmla="*/ 2763 w 4168"/>
                  <a:gd name="T61" fmla="*/ 834 h 1260"/>
                  <a:gd name="T62" fmla="*/ 2454 w 4168"/>
                  <a:gd name="T63" fmla="*/ 963 h 1260"/>
                  <a:gd name="T64" fmla="*/ 2299 w 4168"/>
                  <a:gd name="T65" fmla="*/ 963 h 1260"/>
                  <a:gd name="T66" fmla="*/ 2183 w 4168"/>
                  <a:gd name="T67" fmla="*/ 1000 h 1260"/>
                  <a:gd name="T68" fmla="*/ 2170 w 4168"/>
                  <a:gd name="T69" fmla="*/ 1105 h 1260"/>
                  <a:gd name="T70" fmla="*/ 1952 w 4168"/>
                  <a:gd name="T71" fmla="*/ 1096 h 1260"/>
                  <a:gd name="T72" fmla="*/ 1719 w 4168"/>
                  <a:gd name="T73" fmla="*/ 1172 h 1260"/>
                  <a:gd name="T74" fmla="*/ 1614 w 4168"/>
                  <a:gd name="T75" fmla="*/ 1246 h 1260"/>
                  <a:gd name="T76" fmla="*/ 1539 w 4168"/>
                  <a:gd name="T77" fmla="*/ 1230 h 1260"/>
                  <a:gd name="T78" fmla="*/ 1472 w 4168"/>
                  <a:gd name="T79" fmla="*/ 1139 h 1260"/>
                  <a:gd name="T80" fmla="*/ 1388 w 4168"/>
                  <a:gd name="T81" fmla="*/ 1151 h 1260"/>
                  <a:gd name="T82" fmla="*/ 1326 w 4168"/>
                  <a:gd name="T83" fmla="*/ 1176 h 1260"/>
                  <a:gd name="T84" fmla="*/ 1134 w 4168"/>
                  <a:gd name="T85" fmla="*/ 1151 h 1260"/>
                  <a:gd name="T86" fmla="*/ 979 w 4168"/>
                  <a:gd name="T87" fmla="*/ 1160 h 1260"/>
                  <a:gd name="T88" fmla="*/ 816 w 4168"/>
                  <a:gd name="T89" fmla="*/ 1125 h 1260"/>
                  <a:gd name="T90" fmla="*/ 670 w 4168"/>
                  <a:gd name="T91" fmla="*/ 1088 h 1260"/>
                  <a:gd name="T92" fmla="*/ 498 w 4168"/>
                  <a:gd name="T93" fmla="*/ 1072 h 1260"/>
                  <a:gd name="T94" fmla="*/ 482 w 4168"/>
                  <a:gd name="T95" fmla="*/ 1030 h 1260"/>
                  <a:gd name="T96" fmla="*/ 419 w 4168"/>
                  <a:gd name="T97" fmla="*/ 988 h 1260"/>
                  <a:gd name="T98" fmla="*/ 310 w 4168"/>
                  <a:gd name="T99" fmla="*/ 980 h 1260"/>
                  <a:gd name="T100" fmla="*/ 290 w 4168"/>
                  <a:gd name="T101" fmla="*/ 951 h 1260"/>
                  <a:gd name="T102" fmla="*/ 260 w 4168"/>
                  <a:gd name="T103" fmla="*/ 918 h 1260"/>
                  <a:gd name="T104" fmla="*/ 130 w 4168"/>
                  <a:gd name="T105" fmla="*/ 871 h 1260"/>
                  <a:gd name="T106" fmla="*/ 63 w 4168"/>
                  <a:gd name="T107" fmla="*/ 859 h 1260"/>
                  <a:gd name="T108" fmla="*/ 22 w 4168"/>
                  <a:gd name="T109" fmla="*/ 867 h 1260"/>
                  <a:gd name="T110" fmla="*/ 202 w 4168"/>
                  <a:gd name="T111" fmla="*/ 846 h 1260"/>
                  <a:gd name="T112" fmla="*/ 607 w 4168"/>
                  <a:gd name="T113" fmla="*/ 738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68" h="1260">
                    <a:moveTo>
                      <a:pt x="670" y="713"/>
                    </a:moveTo>
                    <a:lnTo>
                      <a:pt x="662" y="730"/>
                    </a:lnTo>
                    <a:lnTo>
                      <a:pt x="648" y="746"/>
                    </a:lnTo>
                    <a:lnTo>
                      <a:pt x="632" y="767"/>
                    </a:lnTo>
                    <a:lnTo>
                      <a:pt x="619" y="788"/>
                    </a:lnTo>
                    <a:lnTo>
                      <a:pt x="603" y="805"/>
                    </a:lnTo>
                    <a:lnTo>
                      <a:pt x="590" y="826"/>
                    </a:lnTo>
                    <a:lnTo>
                      <a:pt x="578" y="846"/>
                    </a:lnTo>
                    <a:lnTo>
                      <a:pt x="574" y="867"/>
                    </a:lnTo>
                    <a:lnTo>
                      <a:pt x="574" y="884"/>
                    </a:lnTo>
                    <a:lnTo>
                      <a:pt x="586" y="900"/>
                    </a:lnTo>
                    <a:lnTo>
                      <a:pt x="590" y="908"/>
                    </a:lnTo>
                    <a:lnTo>
                      <a:pt x="599" y="914"/>
                    </a:lnTo>
                    <a:lnTo>
                      <a:pt x="607" y="918"/>
                    </a:lnTo>
                    <a:lnTo>
                      <a:pt x="615" y="922"/>
                    </a:lnTo>
                    <a:lnTo>
                      <a:pt x="623" y="926"/>
                    </a:lnTo>
                    <a:lnTo>
                      <a:pt x="632" y="926"/>
                    </a:lnTo>
                    <a:lnTo>
                      <a:pt x="640" y="930"/>
                    </a:lnTo>
                    <a:lnTo>
                      <a:pt x="648" y="934"/>
                    </a:lnTo>
                    <a:lnTo>
                      <a:pt x="656" y="934"/>
                    </a:lnTo>
                    <a:lnTo>
                      <a:pt x="666" y="938"/>
                    </a:lnTo>
                    <a:lnTo>
                      <a:pt x="682" y="938"/>
                    </a:lnTo>
                    <a:lnTo>
                      <a:pt x="699" y="934"/>
                    </a:lnTo>
                    <a:lnTo>
                      <a:pt x="711" y="930"/>
                    </a:lnTo>
                    <a:lnTo>
                      <a:pt x="724" y="918"/>
                    </a:lnTo>
                    <a:lnTo>
                      <a:pt x="736" y="904"/>
                    </a:lnTo>
                    <a:lnTo>
                      <a:pt x="744" y="888"/>
                    </a:lnTo>
                    <a:lnTo>
                      <a:pt x="758" y="871"/>
                    </a:lnTo>
                    <a:lnTo>
                      <a:pt x="766" y="855"/>
                    </a:lnTo>
                    <a:lnTo>
                      <a:pt x="774" y="834"/>
                    </a:lnTo>
                    <a:lnTo>
                      <a:pt x="782" y="817"/>
                    </a:lnTo>
                    <a:lnTo>
                      <a:pt x="782" y="834"/>
                    </a:lnTo>
                    <a:lnTo>
                      <a:pt x="778" y="846"/>
                    </a:lnTo>
                    <a:lnTo>
                      <a:pt x="782" y="863"/>
                    </a:lnTo>
                    <a:lnTo>
                      <a:pt x="787" y="879"/>
                    </a:lnTo>
                    <a:lnTo>
                      <a:pt x="791" y="892"/>
                    </a:lnTo>
                    <a:lnTo>
                      <a:pt x="795" y="908"/>
                    </a:lnTo>
                    <a:lnTo>
                      <a:pt x="803" y="922"/>
                    </a:lnTo>
                    <a:lnTo>
                      <a:pt x="811" y="930"/>
                    </a:lnTo>
                    <a:lnTo>
                      <a:pt x="824" y="938"/>
                    </a:lnTo>
                    <a:lnTo>
                      <a:pt x="836" y="943"/>
                    </a:lnTo>
                    <a:lnTo>
                      <a:pt x="870" y="951"/>
                    </a:lnTo>
                    <a:lnTo>
                      <a:pt x="903" y="955"/>
                    </a:lnTo>
                    <a:lnTo>
                      <a:pt x="936" y="951"/>
                    </a:lnTo>
                    <a:lnTo>
                      <a:pt x="966" y="943"/>
                    </a:lnTo>
                    <a:lnTo>
                      <a:pt x="999" y="934"/>
                    </a:lnTo>
                    <a:lnTo>
                      <a:pt x="1028" y="918"/>
                    </a:lnTo>
                    <a:lnTo>
                      <a:pt x="1058" y="900"/>
                    </a:lnTo>
                    <a:lnTo>
                      <a:pt x="1083" y="879"/>
                    </a:lnTo>
                    <a:lnTo>
                      <a:pt x="1104" y="855"/>
                    </a:lnTo>
                    <a:lnTo>
                      <a:pt x="1125" y="826"/>
                    </a:lnTo>
                    <a:lnTo>
                      <a:pt x="1120" y="846"/>
                    </a:lnTo>
                    <a:lnTo>
                      <a:pt x="1120" y="859"/>
                    </a:lnTo>
                    <a:lnTo>
                      <a:pt x="1120" y="871"/>
                    </a:lnTo>
                    <a:lnTo>
                      <a:pt x="1120" y="888"/>
                    </a:lnTo>
                    <a:lnTo>
                      <a:pt x="1120" y="900"/>
                    </a:lnTo>
                    <a:lnTo>
                      <a:pt x="1125" y="908"/>
                    </a:lnTo>
                    <a:lnTo>
                      <a:pt x="1129" y="922"/>
                    </a:lnTo>
                    <a:lnTo>
                      <a:pt x="1134" y="934"/>
                    </a:lnTo>
                    <a:lnTo>
                      <a:pt x="1146" y="951"/>
                    </a:lnTo>
                    <a:lnTo>
                      <a:pt x="1159" y="963"/>
                    </a:lnTo>
                    <a:lnTo>
                      <a:pt x="1171" y="976"/>
                    </a:lnTo>
                    <a:lnTo>
                      <a:pt x="1196" y="984"/>
                    </a:lnTo>
                    <a:lnTo>
                      <a:pt x="1221" y="988"/>
                    </a:lnTo>
                    <a:lnTo>
                      <a:pt x="1251" y="988"/>
                    </a:lnTo>
                    <a:lnTo>
                      <a:pt x="1279" y="980"/>
                    </a:lnTo>
                    <a:lnTo>
                      <a:pt x="1308" y="971"/>
                    </a:lnTo>
                    <a:lnTo>
                      <a:pt x="1343" y="955"/>
                    </a:lnTo>
                    <a:lnTo>
                      <a:pt x="1371" y="934"/>
                    </a:lnTo>
                    <a:lnTo>
                      <a:pt x="1396" y="914"/>
                    </a:lnTo>
                    <a:lnTo>
                      <a:pt x="1422" y="884"/>
                    </a:lnTo>
                    <a:lnTo>
                      <a:pt x="1414" y="900"/>
                    </a:lnTo>
                    <a:lnTo>
                      <a:pt x="1409" y="918"/>
                    </a:lnTo>
                    <a:lnTo>
                      <a:pt x="1409" y="934"/>
                    </a:lnTo>
                    <a:lnTo>
                      <a:pt x="1409" y="951"/>
                    </a:lnTo>
                    <a:lnTo>
                      <a:pt x="1414" y="967"/>
                    </a:lnTo>
                    <a:lnTo>
                      <a:pt x="1422" y="980"/>
                    </a:lnTo>
                    <a:lnTo>
                      <a:pt x="1430" y="992"/>
                    </a:lnTo>
                    <a:lnTo>
                      <a:pt x="1443" y="1005"/>
                    </a:lnTo>
                    <a:lnTo>
                      <a:pt x="1459" y="1013"/>
                    </a:lnTo>
                    <a:lnTo>
                      <a:pt x="1472" y="1017"/>
                    </a:lnTo>
                    <a:lnTo>
                      <a:pt x="1505" y="1017"/>
                    </a:lnTo>
                    <a:lnTo>
                      <a:pt x="1539" y="1021"/>
                    </a:lnTo>
                    <a:lnTo>
                      <a:pt x="1572" y="1017"/>
                    </a:lnTo>
                    <a:lnTo>
                      <a:pt x="1606" y="1013"/>
                    </a:lnTo>
                    <a:lnTo>
                      <a:pt x="1639" y="1009"/>
                    </a:lnTo>
                    <a:lnTo>
                      <a:pt x="1672" y="1000"/>
                    </a:lnTo>
                    <a:lnTo>
                      <a:pt x="1706" y="988"/>
                    </a:lnTo>
                    <a:lnTo>
                      <a:pt x="1739" y="976"/>
                    </a:lnTo>
                    <a:lnTo>
                      <a:pt x="1772" y="963"/>
                    </a:lnTo>
                    <a:lnTo>
                      <a:pt x="1802" y="947"/>
                    </a:lnTo>
                    <a:lnTo>
                      <a:pt x="1823" y="938"/>
                    </a:lnTo>
                    <a:lnTo>
                      <a:pt x="1840" y="938"/>
                    </a:lnTo>
                    <a:lnTo>
                      <a:pt x="1856" y="938"/>
                    </a:lnTo>
                    <a:lnTo>
                      <a:pt x="1868" y="947"/>
                    </a:lnTo>
                    <a:lnTo>
                      <a:pt x="1877" y="951"/>
                    </a:lnTo>
                    <a:lnTo>
                      <a:pt x="1890" y="959"/>
                    </a:lnTo>
                    <a:lnTo>
                      <a:pt x="1903" y="963"/>
                    </a:lnTo>
                    <a:lnTo>
                      <a:pt x="1915" y="959"/>
                    </a:lnTo>
                    <a:lnTo>
                      <a:pt x="1932" y="951"/>
                    </a:lnTo>
                    <a:lnTo>
                      <a:pt x="1952" y="938"/>
                    </a:lnTo>
                    <a:lnTo>
                      <a:pt x="1973" y="922"/>
                    </a:lnTo>
                    <a:lnTo>
                      <a:pt x="1995" y="904"/>
                    </a:lnTo>
                    <a:lnTo>
                      <a:pt x="2011" y="892"/>
                    </a:lnTo>
                    <a:lnTo>
                      <a:pt x="2028" y="879"/>
                    </a:lnTo>
                    <a:lnTo>
                      <a:pt x="2044" y="871"/>
                    </a:lnTo>
                    <a:lnTo>
                      <a:pt x="2057" y="863"/>
                    </a:lnTo>
                    <a:lnTo>
                      <a:pt x="2069" y="855"/>
                    </a:lnTo>
                    <a:lnTo>
                      <a:pt x="2078" y="851"/>
                    </a:lnTo>
                    <a:lnTo>
                      <a:pt x="2078" y="846"/>
                    </a:lnTo>
                    <a:lnTo>
                      <a:pt x="2078" y="842"/>
                    </a:lnTo>
                    <a:lnTo>
                      <a:pt x="2115" y="855"/>
                    </a:lnTo>
                    <a:lnTo>
                      <a:pt x="2166" y="859"/>
                    </a:lnTo>
                    <a:lnTo>
                      <a:pt x="2224" y="855"/>
                    </a:lnTo>
                    <a:lnTo>
                      <a:pt x="2291" y="846"/>
                    </a:lnTo>
                    <a:lnTo>
                      <a:pt x="2367" y="830"/>
                    </a:lnTo>
                    <a:lnTo>
                      <a:pt x="2446" y="809"/>
                    </a:lnTo>
                    <a:lnTo>
                      <a:pt x="2525" y="783"/>
                    </a:lnTo>
                    <a:lnTo>
                      <a:pt x="2600" y="754"/>
                    </a:lnTo>
                    <a:lnTo>
                      <a:pt x="2675" y="726"/>
                    </a:lnTo>
                    <a:lnTo>
                      <a:pt x="2747" y="697"/>
                    </a:lnTo>
                    <a:lnTo>
                      <a:pt x="2792" y="675"/>
                    </a:lnTo>
                    <a:lnTo>
                      <a:pt x="2843" y="658"/>
                    </a:lnTo>
                    <a:lnTo>
                      <a:pt x="2892" y="638"/>
                    </a:lnTo>
                    <a:lnTo>
                      <a:pt x="2943" y="617"/>
                    </a:lnTo>
                    <a:lnTo>
                      <a:pt x="2993" y="596"/>
                    </a:lnTo>
                    <a:lnTo>
                      <a:pt x="3039" y="576"/>
                    </a:lnTo>
                    <a:lnTo>
                      <a:pt x="3089" y="550"/>
                    </a:lnTo>
                    <a:lnTo>
                      <a:pt x="3135" y="521"/>
                    </a:lnTo>
                    <a:lnTo>
                      <a:pt x="3181" y="488"/>
                    </a:lnTo>
                    <a:lnTo>
                      <a:pt x="3223" y="450"/>
                    </a:lnTo>
                    <a:lnTo>
                      <a:pt x="3240" y="437"/>
                    </a:lnTo>
                    <a:lnTo>
                      <a:pt x="3260" y="421"/>
                    </a:lnTo>
                    <a:lnTo>
                      <a:pt x="3281" y="408"/>
                    </a:lnTo>
                    <a:lnTo>
                      <a:pt x="3303" y="396"/>
                    </a:lnTo>
                    <a:lnTo>
                      <a:pt x="3327" y="388"/>
                    </a:lnTo>
                    <a:lnTo>
                      <a:pt x="3348" y="379"/>
                    </a:lnTo>
                    <a:lnTo>
                      <a:pt x="3373" y="371"/>
                    </a:lnTo>
                    <a:lnTo>
                      <a:pt x="3399" y="367"/>
                    </a:lnTo>
                    <a:lnTo>
                      <a:pt x="3424" y="359"/>
                    </a:lnTo>
                    <a:lnTo>
                      <a:pt x="3448" y="355"/>
                    </a:lnTo>
                    <a:lnTo>
                      <a:pt x="3528" y="329"/>
                    </a:lnTo>
                    <a:lnTo>
                      <a:pt x="3612" y="300"/>
                    </a:lnTo>
                    <a:lnTo>
                      <a:pt x="3691" y="258"/>
                    </a:lnTo>
                    <a:lnTo>
                      <a:pt x="3775" y="216"/>
                    </a:lnTo>
                    <a:lnTo>
                      <a:pt x="3853" y="171"/>
                    </a:lnTo>
                    <a:lnTo>
                      <a:pt x="3929" y="125"/>
                    </a:lnTo>
                    <a:lnTo>
                      <a:pt x="3996" y="83"/>
                    </a:lnTo>
                    <a:lnTo>
                      <a:pt x="4063" y="46"/>
                    </a:lnTo>
                    <a:lnTo>
                      <a:pt x="4121" y="17"/>
                    </a:lnTo>
                    <a:lnTo>
                      <a:pt x="4168" y="0"/>
                    </a:lnTo>
                    <a:lnTo>
                      <a:pt x="4129" y="17"/>
                    </a:lnTo>
                    <a:lnTo>
                      <a:pt x="4096" y="33"/>
                    </a:lnTo>
                    <a:lnTo>
                      <a:pt x="4067" y="58"/>
                    </a:lnTo>
                    <a:lnTo>
                      <a:pt x="4037" y="83"/>
                    </a:lnTo>
                    <a:lnTo>
                      <a:pt x="4008" y="108"/>
                    </a:lnTo>
                    <a:lnTo>
                      <a:pt x="3980" y="138"/>
                    </a:lnTo>
                    <a:lnTo>
                      <a:pt x="3951" y="166"/>
                    </a:lnTo>
                    <a:lnTo>
                      <a:pt x="3925" y="191"/>
                    </a:lnTo>
                    <a:lnTo>
                      <a:pt x="3892" y="220"/>
                    </a:lnTo>
                    <a:lnTo>
                      <a:pt x="3863" y="246"/>
                    </a:lnTo>
                    <a:lnTo>
                      <a:pt x="3841" y="263"/>
                    </a:lnTo>
                    <a:lnTo>
                      <a:pt x="3820" y="279"/>
                    </a:lnTo>
                    <a:lnTo>
                      <a:pt x="3800" y="296"/>
                    </a:lnTo>
                    <a:lnTo>
                      <a:pt x="3779" y="312"/>
                    </a:lnTo>
                    <a:lnTo>
                      <a:pt x="3757" y="329"/>
                    </a:lnTo>
                    <a:lnTo>
                      <a:pt x="3737" y="342"/>
                    </a:lnTo>
                    <a:lnTo>
                      <a:pt x="3716" y="359"/>
                    </a:lnTo>
                    <a:lnTo>
                      <a:pt x="3695" y="371"/>
                    </a:lnTo>
                    <a:lnTo>
                      <a:pt x="3671" y="383"/>
                    </a:lnTo>
                    <a:lnTo>
                      <a:pt x="3645" y="396"/>
                    </a:lnTo>
                    <a:lnTo>
                      <a:pt x="3587" y="417"/>
                    </a:lnTo>
                    <a:lnTo>
                      <a:pt x="3524" y="445"/>
                    </a:lnTo>
                    <a:lnTo>
                      <a:pt x="3461" y="471"/>
                    </a:lnTo>
                    <a:lnTo>
                      <a:pt x="3399" y="500"/>
                    </a:lnTo>
                    <a:lnTo>
                      <a:pt x="3336" y="533"/>
                    </a:lnTo>
                    <a:lnTo>
                      <a:pt x="3277" y="566"/>
                    </a:lnTo>
                    <a:lnTo>
                      <a:pt x="3215" y="600"/>
                    </a:lnTo>
                    <a:lnTo>
                      <a:pt x="3156" y="634"/>
                    </a:lnTo>
                    <a:lnTo>
                      <a:pt x="3097" y="671"/>
                    </a:lnTo>
                    <a:lnTo>
                      <a:pt x="3043" y="709"/>
                    </a:lnTo>
                    <a:lnTo>
                      <a:pt x="2989" y="742"/>
                    </a:lnTo>
                    <a:lnTo>
                      <a:pt x="2935" y="767"/>
                    </a:lnTo>
                    <a:lnTo>
                      <a:pt x="2880" y="792"/>
                    </a:lnTo>
                    <a:lnTo>
                      <a:pt x="2822" y="813"/>
                    </a:lnTo>
                    <a:lnTo>
                      <a:pt x="2763" y="834"/>
                    </a:lnTo>
                    <a:lnTo>
                      <a:pt x="2704" y="855"/>
                    </a:lnTo>
                    <a:lnTo>
                      <a:pt x="2647" y="875"/>
                    </a:lnTo>
                    <a:lnTo>
                      <a:pt x="2588" y="896"/>
                    </a:lnTo>
                    <a:lnTo>
                      <a:pt x="2529" y="926"/>
                    </a:lnTo>
                    <a:lnTo>
                      <a:pt x="2475" y="955"/>
                    </a:lnTo>
                    <a:lnTo>
                      <a:pt x="2454" y="963"/>
                    </a:lnTo>
                    <a:lnTo>
                      <a:pt x="2429" y="967"/>
                    </a:lnTo>
                    <a:lnTo>
                      <a:pt x="2404" y="971"/>
                    </a:lnTo>
                    <a:lnTo>
                      <a:pt x="2379" y="971"/>
                    </a:lnTo>
                    <a:lnTo>
                      <a:pt x="2354" y="967"/>
                    </a:lnTo>
                    <a:lnTo>
                      <a:pt x="2328" y="963"/>
                    </a:lnTo>
                    <a:lnTo>
                      <a:pt x="2299" y="963"/>
                    </a:lnTo>
                    <a:lnTo>
                      <a:pt x="2275" y="963"/>
                    </a:lnTo>
                    <a:lnTo>
                      <a:pt x="2249" y="967"/>
                    </a:lnTo>
                    <a:lnTo>
                      <a:pt x="2228" y="971"/>
                    </a:lnTo>
                    <a:lnTo>
                      <a:pt x="2212" y="980"/>
                    </a:lnTo>
                    <a:lnTo>
                      <a:pt x="2195" y="988"/>
                    </a:lnTo>
                    <a:lnTo>
                      <a:pt x="2183" y="1000"/>
                    </a:lnTo>
                    <a:lnTo>
                      <a:pt x="2174" y="1017"/>
                    </a:lnTo>
                    <a:lnTo>
                      <a:pt x="2170" y="1030"/>
                    </a:lnTo>
                    <a:lnTo>
                      <a:pt x="2166" y="1047"/>
                    </a:lnTo>
                    <a:lnTo>
                      <a:pt x="2166" y="1068"/>
                    </a:lnTo>
                    <a:lnTo>
                      <a:pt x="2166" y="1084"/>
                    </a:lnTo>
                    <a:lnTo>
                      <a:pt x="2170" y="1105"/>
                    </a:lnTo>
                    <a:lnTo>
                      <a:pt x="2178" y="1125"/>
                    </a:lnTo>
                    <a:lnTo>
                      <a:pt x="2136" y="1109"/>
                    </a:lnTo>
                    <a:lnTo>
                      <a:pt x="2095" y="1101"/>
                    </a:lnTo>
                    <a:lnTo>
                      <a:pt x="2048" y="1096"/>
                    </a:lnTo>
                    <a:lnTo>
                      <a:pt x="1999" y="1096"/>
                    </a:lnTo>
                    <a:lnTo>
                      <a:pt x="1952" y="1096"/>
                    </a:lnTo>
                    <a:lnTo>
                      <a:pt x="1907" y="1105"/>
                    </a:lnTo>
                    <a:lnTo>
                      <a:pt x="1856" y="1117"/>
                    </a:lnTo>
                    <a:lnTo>
                      <a:pt x="1815" y="1130"/>
                    </a:lnTo>
                    <a:lnTo>
                      <a:pt x="1772" y="1147"/>
                    </a:lnTo>
                    <a:lnTo>
                      <a:pt x="1731" y="1164"/>
                    </a:lnTo>
                    <a:lnTo>
                      <a:pt x="1719" y="1172"/>
                    </a:lnTo>
                    <a:lnTo>
                      <a:pt x="1702" y="1184"/>
                    </a:lnTo>
                    <a:lnTo>
                      <a:pt x="1685" y="1197"/>
                    </a:lnTo>
                    <a:lnTo>
                      <a:pt x="1668" y="1209"/>
                    </a:lnTo>
                    <a:lnTo>
                      <a:pt x="1651" y="1222"/>
                    </a:lnTo>
                    <a:lnTo>
                      <a:pt x="1635" y="1234"/>
                    </a:lnTo>
                    <a:lnTo>
                      <a:pt x="1614" y="1246"/>
                    </a:lnTo>
                    <a:lnTo>
                      <a:pt x="1597" y="1256"/>
                    </a:lnTo>
                    <a:lnTo>
                      <a:pt x="1576" y="1260"/>
                    </a:lnTo>
                    <a:lnTo>
                      <a:pt x="1560" y="1260"/>
                    </a:lnTo>
                    <a:lnTo>
                      <a:pt x="1551" y="1256"/>
                    </a:lnTo>
                    <a:lnTo>
                      <a:pt x="1543" y="1242"/>
                    </a:lnTo>
                    <a:lnTo>
                      <a:pt x="1539" y="1230"/>
                    </a:lnTo>
                    <a:lnTo>
                      <a:pt x="1531" y="1217"/>
                    </a:lnTo>
                    <a:lnTo>
                      <a:pt x="1526" y="1201"/>
                    </a:lnTo>
                    <a:lnTo>
                      <a:pt x="1518" y="1184"/>
                    </a:lnTo>
                    <a:lnTo>
                      <a:pt x="1505" y="1168"/>
                    </a:lnTo>
                    <a:lnTo>
                      <a:pt x="1492" y="1151"/>
                    </a:lnTo>
                    <a:lnTo>
                      <a:pt x="1472" y="1139"/>
                    </a:lnTo>
                    <a:lnTo>
                      <a:pt x="1443" y="1130"/>
                    </a:lnTo>
                    <a:lnTo>
                      <a:pt x="1430" y="1130"/>
                    </a:lnTo>
                    <a:lnTo>
                      <a:pt x="1418" y="1130"/>
                    </a:lnTo>
                    <a:lnTo>
                      <a:pt x="1409" y="1134"/>
                    </a:lnTo>
                    <a:lnTo>
                      <a:pt x="1396" y="1143"/>
                    </a:lnTo>
                    <a:lnTo>
                      <a:pt x="1388" y="1151"/>
                    </a:lnTo>
                    <a:lnTo>
                      <a:pt x="1376" y="1160"/>
                    </a:lnTo>
                    <a:lnTo>
                      <a:pt x="1367" y="1168"/>
                    </a:lnTo>
                    <a:lnTo>
                      <a:pt x="1359" y="1180"/>
                    </a:lnTo>
                    <a:lnTo>
                      <a:pt x="1351" y="1193"/>
                    </a:lnTo>
                    <a:lnTo>
                      <a:pt x="1343" y="1201"/>
                    </a:lnTo>
                    <a:lnTo>
                      <a:pt x="1326" y="1176"/>
                    </a:lnTo>
                    <a:lnTo>
                      <a:pt x="1300" y="1160"/>
                    </a:lnTo>
                    <a:lnTo>
                      <a:pt x="1271" y="1143"/>
                    </a:lnTo>
                    <a:lnTo>
                      <a:pt x="1238" y="1139"/>
                    </a:lnTo>
                    <a:lnTo>
                      <a:pt x="1204" y="1134"/>
                    </a:lnTo>
                    <a:lnTo>
                      <a:pt x="1167" y="1139"/>
                    </a:lnTo>
                    <a:lnTo>
                      <a:pt x="1134" y="1151"/>
                    </a:lnTo>
                    <a:lnTo>
                      <a:pt x="1104" y="1168"/>
                    </a:lnTo>
                    <a:lnTo>
                      <a:pt x="1075" y="1193"/>
                    </a:lnTo>
                    <a:lnTo>
                      <a:pt x="1050" y="1222"/>
                    </a:lnTo>
                    <a:lnTo>
                      <a:pt x="1024" y="1197"/>
                    </a:lnTo>
                    <a:lnTo>
                      <a:pt x="1004" y="1176"/>
                    </a:lnTo>
                    <a:lnTo>
                      <a:pt x="979" y="1160"/>
                    </a:lnTo>
                    <a:lnTo>
                      <a:pt x="954" y="1147"/>
                    </a:lnTo>
                    <a:lnTo>
                      <a:pt x="928" y="1139"/>
                    </a:lnTo>
                    <a:lnTo>
                      <a:pt x="903" y="1134"/>
                    </a:lnTo>
                    <a:lnTo>
                      <a:pt x="879" y="1130"/>
                    </a:lnTo>
                    <a:lnTo>
                      <a:pt x="850" y="1125"/>
                    </a:lnTo>
                    <a:lnTo>
                      <a:pt x="816" y="1125"/>
                    </a:lnTo>
                    <a:lnTo>
                      <a:pt x="782" y="1125"/>
                    </a:lnTo>
                    <a:lnTo>
                      <a:pt x="758" y="1121"/>
                    </a:lnTo>
                    <a:lnTo>
                      <a:pt x="736" y="1117"/>
                    </a:lnTo>
                    <a:lnTo>
                      <a:pt x="711" y="1109"/>
                    </a:lnTo>
                    <a:lnTo>
                      <a:pt x="690" y="1101"/>
                    </a:lnTo>
                    <a:lnTo>
                      <a:pt x="670" y="1088"/>
                    </a:lnTo>
                    <a:lnTo>
                      <a:pt x="644" y="1080"/>
                    </a:lnTo>
                    <a:lnTo>
                      <a:pt x="615" y="1076"/>
                    </a:lnTo>
                    <a:lnTo>
                      <a:pt x="582" y="1068"/>
                    </a:lnTo>
                    <a:lnTo>
                      <a:pt x="544" y="1068"/>
                    </a:lnTo>
                    <a:lnTo>
                      <a:pt x="502" y="1072"/>
                    </a:lnTo>
                    <a:lnTo>
                      <a:pt x="498" y="1072"/>
                    </a:lnTo>
                    <a:lnTo>
                      <a:pt x="494" y="1068"/>
                    </a:lnTo>
                    <a:lnTo>
                      <a:pt x="494" y="1063"/>
                    </a:lnTo>
                    <a:lnTo>
                      <a:pt x="490" y="1055"/>
                    </a:lnTo>
                    <a:lnTo>
                      <a:pt x="486" y="1047"/>
                    </a:lnTo>
                    <a:lnTo>
                      <a:pt x="486" y="1039"/>
                    </a:lnTo>
                    <a:lnTo>
                      <a:pt x="482" y="1030"/>
                    </a:lnTo>
                    <a:lnTo>
                      <a:pt x="478" y="1021"/>
                    </a:lnTo>
                    <a:lnTo>
                      <a:pt x="473" y="1017"/>
                    </a:lnTo>
                    <a:lnTo>
                      <a:pt x="468" y="1013"/>
                    </a:lnTo>
                    <a:lnTo>
                      <a:pt x="452" y="1000"/>
                    </a:lnTo>
                    <a:lnTo>
                      <a:pt x="435" y="992"/>
                    </a:lnTo>
                    <a:lnTo>
                      <a:pt x="419" y="988"/>
                    </a:lnTo>
                    <a:lnTo>
                      <a:pt x="402" y="984"/>
                    </a:lnTo>
                    <a:lnTo>
                      <a:pt x="382" y="984"/>
                    </a:lnTo>
                    <a:lnTo>
                      <a:pt x="364" y="984"/>
                    </a:lnTo>
                    <a:lnTo>
                      <a:pt x="347" y="984"/>
                    </a:lnTo>
                    <a:lnTo>
                      <a:pt x="327" y="980"/>
                    </a:lnTo>
                    <a:lnTo>
                      <a:pt x="310" y="980"/>
                    </a:lnTo>
                    <a:lnTo>
                      <a:pt x="294" y="980"/>
                    </a:lnTo>
                    <a:lnTo>
                      <a:pt x="294" y="971"/>
                    </a:lnTo>
                    <a:lnTo>
                      <a:pt x="294" y="967"/>
                    </a:lnTo>
                    <a:lnTo>
                      <a:pt x="294" y="959"/>
                    </a:lnTo>
                    <a:lnTo>
                      <a:pt x="294" y="955"/>
                    </a:lnTo>
                    <a:lnTo>
                      <a:pt x="290" y="951"/>
                    </a:lnTo>
                    <a:lnTo>
                      <a:pt x="290" y="947"/>
                    </a:lnTo>
                    <a:lnTo>
                      <a:pt x="285" y="943"/>
                    </a:lnTo>
                    <a:lnTo>
                      <a:pt x="280" y="938"/>
                    </a:lnTo>
                    <a:lnTo>
                      <a:pt x="280" y="934"/>
                    </a:lnTo>
                    <a:lnTo>
                      <a:pt x="276" y="930"/>
                    </a:lnTo>
                    <a:lnTo>
                      <a:pt x="260" y="918"/>
                    </a:lnTo>
                    <a:lnTo>
                      <a:pt x="239" y="904"/>
                    </a:lnTo>
                    <a:lnTo>
                      <a:pt x="222" y="896"/>
                    </a:lnTo>
                    <a:lnTo>
                      <a:pt x="202" y="888"/>
                    </a:lnTo>
                    <a:lnTo>
                      <a:pt x="176" y="879"/>
                    </a:lnTo>
                    <a:lnTo>
                      <a:pt x="155" y="875"/>
                    </a:lnTo>
                    <a:lnTo>
                      <a:pt x="130" y="871"/>
                    </a:lnTo>
                    <a:lnTo>
                      <a:pt x="110" y="871"/>
                    </a:lnTo>
                    <a:lnTo>
                      <a:pt x="84" y="867"/>
                    </a:lnTo>
                    <a:lnTo>
                      <a:pt x="63" y="863"/>
                    </a:lnTo>
                    <a:lnTo>
                      <a:pt x="67" y="863"/>
                    </a:lnTo>
                    <a:lnTo>
                      <a:pt x="72" y="863"/>
                    </a:lnTo>
                    <a:lnTo>
                      <a:pt x="63" y="859"/>
                    </a:lnTo>
                    <a:lnTo>
                      <a:pt x="59" y="859"/>
                    </a:lnTo>
                    <a:lnTo>
                      <a:pt x="51" y="859"/>
                    </a:lnTo>
                    <a:lnTo>
                      <a:pt x="43" y="859"/>
                    </a:lnTo>
                    <a:lnTo>
                      <a:pt x="34" y="863"/>
                    </a:lnTo>
                    <a:lnTo>
                      <a:pt x="30" y="863"/>
                    </a:lnTo>
                    <a:lnTo>
                      <a:pt x="22" y="867"/>
                    </a:lnTo>
                    <a:lnTo>
                      <a:pt x="14" y="871"/>
                    </a:lnTo>
                    <a:lnTo>
                      <a:pt x="5" y="871"/>
                    </a:lnTo>
                    <a:lnTo>
                      <a:pt x="0" y="875"/>
                    </a:lnTo>
                    <a:lnTo>
                      <a:pt x="67" y="867"/>
                    </a:lnTo>
                    <a:lnTo>
                      <a:pt x="135" y="855"/>
                    </a:lnTo>
                    <a:lnTo>
                      <a:pt x="202" y="846"/>
                    </a:lnTo>
                    <a:lnTo>
                      <a:pt x="272" y="830"/>
                    </a:lnTo>
                    <a:lnTo>
                      <a:pt x="339" y="817"/>
                    </a:lnTo>
                    <a:lnTo>
                      <a:pt x="406" y="797"/>
                    </a:lnTo>
                    <a:lnTo>
                      <a:pt x="478" y="779"/>
                    </a:lnTo>
                    <a:lnTo>
                      <a:pt x="540" y="759"/>
                    </a:lnTo>
                    <a:lnTo>
                      <a:pt x="607" y="738"/>
                    </a:lnTo>
                    <a:lnTo>
                      <a:pt x="670" y="713"/>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40" name="Freeform 64"/>
              <p:cNvSpPr>
                <a:spLocks/>
              </p:cNvSpPr>
              <p:nvPr/>
            </p:nvSpPr>
            <p:spPr bwMode="auto">
              <a:xfrm>
                <a:off x="1775" y="2024"/>
                <a:ext cx="130" cy="39"/>
              </a:xfrm>
              <a:custGeom>
                <a:avLst/>
                <a:gdLst>
                  <a:gd name="T0" fmla="*/ 603 w 4168"/>
                  <a:gd name="T1" fmla="*/ 805 h 1260"/>
                  <a:gd name="T2" fmla="*/ 590 w 4168"/>
                  <a:gd name="T3" fmla="*/ 908 h 1260"/>
                  <a:gd name="T4" fmla="*/ 640 w 4168"/>
                  <a:gd name="T5" fmla="*/ 930 h 1260"/>
                  <a:gd name="T6" fmla="*/ 711 w 4168"/>
                  <a:gd name="T7" fmla="*/ 930 h 1260"/>
                  <a:gd name="T8" fmla="*/ 774 w 4168"/>
                  <a:gd name="T9" fmla="*/ 834 h 1260"/>
                  <a:gd name="T10" fmla="*/ 791 w 4168"/>
                  <a:gd name="T11" fmla="*/ 892 h 1260"/>
                  <a:gd name="T12" fmla="*/ 870 w 4168"/>
                  <a:gd name="T13" fmla="*/ 951 h 1260"/>
                  <a:gd name="T14" fmla="*/ 1058 w 4168"/>
                  <a:gd name="T15" fmla="*/ 900 h 1260"/>
                  <a:gd name="T16" fmla="*/ 1120 w 4168"/>
                  <a:gd name="T17" fmla="*/ 871 h 1260"/>
                  <a:gd name="T18" fmla="*/ 1146 w 4168"/>
                  <a:gd name="T19" fmla="*/ 951 h 1260"/>
                  <a:gd name="T20" fmla="*/ 1279 w 4168"/>
                  <a:gd name="T21" fmla="*/ 980 h 1260"/>
                  <a:gd name="T22" fmla="*/ 1414 w 4168"/>
                  <a:gd name="T23" fmla="*/ 900 h 1260"/>
                  <a:gd name="T24" fmla="*/ 1430 w 4168"/>
                  <a:gd name="T25" fmla="*/ 992 h 1260"/>
                  <a:gd name="T26" fmla="*/ 1572 w 4168"/>
                  <a:gd name="T27" fmla="*/ 1017 h 1260"/>
                  <a:gd name="T28" fmla="*/ 1772 w 4168"/>
                  <a:gd name="T29" fmla="*/ 963 h 1260"/>
                  <a:gd name="T30" fmla="*/ 1877 w 4168"/>
                  <a:gd name="T31" fmla="*/ 951 h 1260"/>
                  <a:gd name="T32" fmla="*/ 1973 w 4168"/>
                  <a:gd name="T33" fmla="*/ 922 h 1260"/>
                  <a:gd name="T34" fmla="*/ 2069 w 4168"/>
                  <a:gd name="T35" fmla="*/ 855 h 1260"/>
                  <a:gd name="T36" fmla="*/ 2224 w 4168"/>
                  <a:gd name="T37" fmla="*/ 855 h 1260"/>
                  <a:gd name="T38" fmla="*/ 2675 w 4168"/>
                  <a:gd name="T39" fmla="*/ 726 h 1260"/>
                  <a:gd name="T40" fmla="*/ 2993 w 4168"/>
                  <a:gd name="T41" fmla="*/ 596 h 1260"/>
                  <a:gd name="T42" fmla="*/ 3240 w 4168"/>
                  <a:gd name="T43" fmla="*/ 437 h 1260"/>
                  <a:gd name="T44" fmla="*/ 3373 w 4168"/>
                  <a:gd name="T45" fmla="*/ 371 h 1260"/>
                  <a:gd name="T46" fmla="*/ 3691 w 4168"/>
                  <a:gd name="T47" fmla="*/ 258 h 1260"/>
                  <a:gd name="T48" fmla="*/ 4121 w 4168"/>
                  <a:gd name="T49" fmla="*/ 17 h 1260"/>
                  <a:gd name="T50" fmla="*/ 4008 w 4168"/>
                  <a:gd name="T51" fmla="*/ 108 h 1260"/>
                  <a:gd name="T52" fmla="*/ 3841 w 4168"/>
                  <a:gd name="T53" fmla="*/ 263 h 1260"/>
                  <a:gd name="T54" fmla="*/ 3716 w 4168"/>
                  <a:gd name="T55" fmla="*/ 359 h 1260"/>
                  <a:gd name="T56" fmla="*/ 3461 w 4168"/>
                  <a:gd name="T57" fmla="*/ 471 h 1260"/>
                  <a:gd name="T58" fmla="*/ 3097 w 4168"/>
                  <a:gd name="T59" fmla="*/ 671 h 1260"/>
                  <a:gd name="T60" fmla="*/ 2763 w 4168"/>
                  <a:gd name="T61" fmla="*/ 834 h 1260"/>
                  <a:gd name="T62" fmla="*/ 2454 w 4168"/>
                  <a:gd name="T63" fmla="*/ 963 h 1260"/>
                  <a:gd name="T64" fmla="*/ 2299 w 4168"/>
                  <a:gd name="T65" fmla="*/ 963 h 1260"/>
                  <a:gd name="T66" fmla="*/ 2183 w 4168"/>
                  <a:gd name="T67" fmla="*/ 1000 h 1260"/>
                  <a:gd name="T68" fmla="*/ 2170 w 4168"/>
                  <a:gd name="T69" fmla="*/ 1105 h 1260"/>
                  <a:gd name="T70" fmla="*/ 1952 w 4168"/>
                  <a:gd name="T71" fmla="*/ 1096 h 1260"/>
                  <a:gd name="T72" fmla="*/ 1719 w 4168"/>
                  <a:gd name="T73" fmla="*/ 1172 h 1260"/>
                  <a:gd name="T74" fmla="*/ 1614 w 4168"/>
                  <a:gd name="T75" fmla="*/ 1246 h 1260"/>
                  <a:gd name="T76" fmla="*/ 1539 w 4168"/>
                  <a:gd name="T77" fmla="*/ 1230 h 1260"/>
                  <a:gd name="T78" fmla="*/ 1472 w 4168"/>
                  <a:gd name="T79" fmla="*/ 1139 h 1260"/>
                  <a:gd name="T80" fmla="*/ 1388 w 4168"/>
                  <a:gd name="T81" fmla="*/ 1151 h 1260"/>
                  <a:gd name="T82" fmla="*/ 1326 w 4168"/>
                  <a:gd name="T83" fmla="*/ 1176 h 1260"/>
                  <a:gd name="T84" fmla="*/ 1134 w 4168"/>
                  <a:gd name="T85" fmla="*/ 1151 h 1260"/>
                  <a:gd name="T86" fmla="*/ 979 w 4168"/>
                  <a:gd name="T87" fmla="*/ 1160 h 1260"/>
                  <a:gd name="T88" fmla="*/ 816 w 4168"/>
                  <a:gd name="T89" fmla="*/ 1125 h 1260"/>
                  <a:gd name="T90" fmla="*/ 670 w 4168"/>
                  <a:gd name="T91" fmla="*/ 1088 h 1260"/>
                  <a:gd name="T92" fmla="*/ 498 w 4168"/>
                  <a:gd name="T93" fmla="*/ 1072 h 1260"/>
                  <a:gd name="T94" fmla="*/ 482 w 4168"/>
                  <a:gd name="T95" fmla="*/ 1030 h 1260"/>
                  <a:gd name="T96" fmla="*/ 419 w 4168"/>
                  <a:gd name="T97" fmla="*/ 988 h 1260"/>
                  <a:gd name="T98" fmla="*/ 310 w 4168"/>
                  <a:gd name="T99" fmla="*/ 980 h 1260"/>
                  <a:gd name="T100" fmla="*/ 290 w 4168"/>
                  <a:gd name="T101" fmla="*/ 951 h 1260"/>
                  <a:gd name="T102" fmla="*/ 260 w 4168"/>
                  <a:gd name="T103" fmla="*/ 918 h 1260"/>
                  <a:gd name="T104" fmla="*/ 130 w 4168"/>
                  <a:gd name="T105" fmla="*/ 871 h 1260"/>
                  <a:gd name="T106" fmla="*/ 63 w 4168"/>
                  <a:gd name="T107" fmla="*/ 859 h 1260"/>
                  <a:gd name="T108" fmla="*/ 22 w 4168"/>
                  <a:gd name="T109" fmla="*/ 867 h 1260"/>
                  <a:gd name="T110" fmla="*/ 202 w 4168"/>
                  <a:gd name="T111" fmla="*/ 846 h 1260"/>
                  <a:gd name="T112" fmla="*/ 607 w 4168"/>
                  <a:gd name="T113" fmla="*/ 738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68" h="1260">
                    <a:moveTo>
                      <a:pt x="670" y="713"/>
                    </a:moveTo>
                    <a:lnTo>
                      <a:pt x="662" y="730"/>
                    </a:lnTo>
                    <a:lnTo>
                      <a:pt x="648" y="746"/>
                    </a:lnTo>
                    <a:lnTo>
                      <a:pt x="632" y="767"/>
                    </a:lnTo>
                    <a:lnTo>
                      <a:pt x="619" y="788"/>
                    </a:lnTo>
                    <a:lnTo>
                      <a:pt x="603" y="805"/>
                    </a:lnTo>
                    <a:lnTo>
                      <a:pt x="590" y="826"/>
                    </a:lnTo>
                    <a:lnTo>
                      <a:pt x="578" y="846"/>
                    </a:lnTo>
                    <a:lnTo>
                      <a:pt x="574" y="867"/>
                    </a:lnTo>
                    <a:lnTo>
                      <a:pt x="574" y="884"/>
                    </a:lnTo>
                    <a:lnTo>
                      <a:pt x="586" y="900"/>
                    </a:lnTo>
                    <a:lnTo>
                      <a:pt x="590" y="908"/>
                    </a:lnTo>
                    <a:lnTo>
                      <a:pt x="599" y="914"/>
                    </a:lnTo>
                    <a:lnTo>
                      <a:pt x="607" y="918"/>
                    </a:lnTo>
                    <a:lnTo>
                      <a:pt x="615" y="922"/>
                    </a:lnTo>
                    <a:lnTo>
                      <a:pt x="623" y="926"/>
                    </a:lnTo>
                    <a:lnTo>
                      <a:pt x="632" y="926"/>
                    </a:lnTo>
                    <a:lnTo>
                      <a:pt x="640" y="930"/>
                    </a:lnTo>
                    <a:lnTo>
                      <a:pt x="648" y="934"/>
                    </a:lnTo>
                    <a:lnTo>
                      <a:pt x="656" y="934"/>
                    </a:lnTo>
                    <a:lnTo>
                      <a:pt x="666" y="938"/>
                    </a:lnTo>
                    <a:lnTo>
                      <a:pt x="682" y="938"/>
                    </a:lnTo>
                    <a:lnTo>
                      <a:pt x="699" y="934"/>
                    </a:lnTo>
                    <a:lnTo>
                      <a:pt x="711" y="930"/>
                    </a:lnTo>
                    <a:lnTo>
                      <a:pt x="724" y="918"/>
                    </a:lnTo>
                    <a:lnTo>
                      <a:pt x="736" y="904"/>
                    </a:lnTo>
                    <a:lnTo>
                      <a:pt x="744" y="888"/>
                    </a:lnTo>
                    <a:lnTo>
                      <a:pt x="758" y="871"/>
                    </a:lnTo>
                    <a:lnTo>
                      <a:pt x="766" y="855"/>
                    </a:lnTo>
                    <a:lnTo>
                      <a:pt x="774" y="834"/>
                    </a:lnTo>
                    <a:lnTo>
                      <a:pt x="782" y="817"/>
                    </a:lnTo>
                    <a:lnTo>
                      <a:pt x="782" y="834"/>
                    </a:lnTo>
                    <a:lnTo>
                      <a:pt x="778" y="846"/>
                    </a:lnTo>
                    <a:lnTo>
                      <a:pt x="782" y="863"/>
                    </a:lnTo>
                    <a:lnTo>
                      <a:pt x="787" y="879"/>
                    </a:lnTo>
                    <a:lnTo>
                      <a:pt x="791" y="892"/>
                    </a:lnTo>
                    <a:lnTo>
                      <a:pt x="795" y="908"/>
                    </a:lnTo>
                    <a:lnTo>
                      <a:pt x="803" y="922"/>
                    </a:lnTo>
                    <a:lnTo>
                      <a:pt x="811" y="930"/>
                    </a:lnTo>
                    <a:lnTo>
                      <a:pt x="824" y="938"/>
                    </a:lnTo>
                    <a:lnTo>
                      <a:pt x="836" y="943"/>
                    </a:lnTo>
                    <a:lnTo>
                      <a:pt x="870" y="951"/>
                    </a:lnTo>
                    <a:lnTo>
                      <a:pt x="903" y="955"/>
                    </a:lnTo>
                    <a:lnTo>
                      <a:pt x="936" y="951"/>
                    </a:lnTo>
                    <a:lnTo>
                      <a:pt x="966" y="943"/>
                    </a:lnTo>
                    <a:lnTo>
                      <a:pt x="999" y="934"/>
                    </a:lnTo>
                    <a:lnTo>
                      <a:pt x="1028" y="918"/>
                    </a:lnTo>
                    <a:lnTo>
                      <a:pt x="1058" y="900"/>
                    </a:lnTo>
                    <a:lnTo>
                      <a:pt x="1083" y="879"/>
                    </a:lnTo>
                    <a:lnTo>
                      <a:pt x="1104" y="855"/>
                    </a:lnTo>
                    <a:lnTo>
                      <a:pt x="1125" y="826"/>
                    </a:lnTo>
                    <a:lnTo>
                      <a:pt x="1120" y="846"/>
                    </a:lnTo>
                    <a:lnTo>
                      <a:pt x="1120" y="859"/>
                    </a:lnTo>
                    <a:lnTo>
                      <a:pt x="1120" y="871"/>
                    </a:lnTo>
                    <a:lnTo>
                      <a:pt x="1120" y="888"/>
                    </a:lnTo>
                    <a:lnTo>
                      <a:pt x="1120" y="900"/>
                    </a:lnTo>
                    <a:lnTo>
                      <a:pt x="1125" y="908"/>
                    </a:lnTo>
                    <a:lnTo>
                      <a:pt x="1129" y="922"/>
                    </a:lnTo>
                    <a:lnTo>
                      <a:pt x="1134" y="934"/>
                    </a:lnTo>
                    <a:lnTo>
                      <a:pt x="1146" y="951"/>
                    </a:lnTo>
                    <a:lnTo>
                      <a:pt x="1159" y="963"/>
                    </a:lnTo>
                    <a:lnTo>
                      <a:pt x="1171" y="976"/>
                    </a:lnTo>
                    <a:lnTo>
                      <a:pt x="1196" y="984"/>
                    </a:lnTo>
                    <a:lnTo>
                      <a:pt x="1221" y="988"/>
                    </a:lnTo>
                    <a:lnTo>
                      <a:pt x="1251" y="988"/>
                    </a:lnTo>
                    <a:lnTo>
                      <a:pt x="1279" y="980"/>
                    </a:lnTo>
                    <a:lnTo>
                      <a:pt x="1308" y="971"/>
                    </a:lnTo>
                    <a:lnTo>
                      <a:pt x="1343" y="955"/>
                    </a:lnTo>
                    <a:lnTo>
                      <a:pt x="1371" y="934"/>
                    </a:lnTo>
                    <a:lnTo>
                      <a:pt x="1396" y="914"/>
                    </a:lnTo>
                    <a:lnTo>
                      <a:pt x="1422" y="884"/>
                    </a:lnTo>
                    <a:lnTo>
                      <a:pt x="1414" y="900"/>
                    </a:lnTo>
                    <a:lnTo>
                      <a:pt x="1409" y="918"/>
                    </a:lnTo>
                    <a:lnTo>
                      <a:pt x="1409" y="934"/>
                    </a:lnTo>
                    <a:lnTo>
                      <a:pt x="1409" y="951"/>
                    </a:lnTo>
                    <a:lnTo>
                      <a:pt x="1414" y="967"/>
                    </a:lnTo>
                    <a:lnTo>
                      <a:pt x="1422" y="980"/>
                    </a:lnTo>
                    <a:lnTo>
                      <a:pt x="1430" y="992"/>
                    </a:lnTo>
                    <a:lnTo>
                      <a:pt x="1443" y="1005"/>
                    </a:lnTo>
                    <a:lnTo>
                      <a:pt x="1459" y="1013"/>
                    </a:lnTo>
                    <a:lnTo>
                      <a:pt x="1472" y="1017"/>
                    </a:lnTo>
                    <a:lnTo>
                      <a:pt x="1505" y="1017"/>
                    </a:lnTo>
                    <a:lnTo>
                      <a:pt x="1539" y="1021"/>
                    </a:lnTo>
                    <a:lnTo>
                      <a:pt x="1572" y="1017"/>
                    </a:lnTo>
                    <a:lnTo>
                      <a:pt x="1606" y="1013"/>
                    </a:lnTo>
                    <a:lnTo>
                      <a:pt x="1639" y="1009"/>
                    </a:lnTo>
                    <a:lnTo>
                      <a:pt x="1672" y="1000"/>
                    </a:lnTo>
                    <a:lnTo>
                      <a:pt x="1706" y="988"/>
                    </a:lnTo>
                    <a:lnTo>
                      <a:pt x="1739" y="976"/>
                    </a:lnTo>
                    <a:lnTo>
                      <a:pt x="1772" y="963"/>
                    </a:lnTo>
                    <a:lnTo>
                      <a:pt x="1802" y="947"/>
                    </a:lnTo>
                    <a:lnTo>
                      <a:pt x="1823" y="938"/>
                    </a:lnTo>
                    <a:lnTo>
                      <a:pt x="1840" y="938"/>
                    </a:lnTo>
                    <a:lnTo>
                      <a:pt x="1856" y="938"/>
                    </a:lnTo>
                    <a:lnTo>
                      <a:pt x="1868" y="947"/>
                    </a:lnTo>
                    <a:lnTo>
                      <a:pt x="1877" y="951"/>
                    </a:lnTo>
                    <a:lnTo>
                      <a:pt x="1890" y="959"/>
                    </a:lnTo>
                    <a:lnTo>
                      <a:pt x="1903" y="963"/>
                    </a:lnTo>
                    <a:lnTo>
                      <a:pt x="1915" y="959"/>
                    </a:lnTo>
                    <a:lnTo>
                      <a:pt x="1932" y="951"/>
                    </a:lnTo>
                    <a:lnTo>
                      <a:pt x="1952" y="938"/>
                    </a:lnTo>
                    <a:lnTo>
                      <a:pt x="1973" y="922"/>
                    </a:lnTo>
                    <a:lnTo>
                      <a:pt x="1995" y="904"/>
                    </a:lnTo>
                    <a:lnTo>
                      <a:pt x="2011" y="892"/>
                    </a:lnTo>
                    <a:lnTo>
                      <a:pt x="2028" y="879"/>
                    </a:lnTo>
                    <a:lnTo>
                      <a:pt x="2044" y="871"/>
                    </a:lnTo>
                    <a:lnTo>
                      <a:pt x="2057" y="863"/>
                    </a:lnTo>
                    <a:lnTo>
                      <a:pt x="2069" y="855"/>
                    </a:lnTo>
                    <a:lnTo>
                      <a:pt x="2078" y="851"/>
                    </a:lnTo>
                    <a:lnTo>
                      <a:pt x="2078" y="846"/>
                    </a:lnTo>
                    <a:lnTo>
                      <a:pt x="2078" y="842"/>
                    </a:lnTo>
                    <a:lnTo>
                      <a:pt x="2115" y="855"/>
                    </a:lnTo>
                    <a:lnTo>
                      <a:pt x="2166" y="859"/>
                    </a:lnTo>
                    <a:lnTo>
                      <a:pt x="2224" y="855"/>
                    </a:lnTo>
                    <a:lnTo>
                      <a:pt x="2291" y="846"/>
                    </a:lnTo>
                    <a:lnTo>
                      <a:pt x="2367" y="830"/>
                    </a:lnTo>
                    <a:lnTo>
                      <a:pt x="2446" y="809"/>
                    </a:lnTo>
                    <a:lnTo>
                      <a:pt x="2525" y="783"/>
                    </a:lnTo>
                    <a:lnTo>
                      <a:pt x="2600" y="754"/>
                    </a:lnTo>
                    <a:lnTo>
                      <a:pt x="2675" y="726"/>
                    </a:lnTo>
                    <a:lnTo>
                      <a:pt x="2747" y="697"/>
                    </a:lnTo>
                    <a:lnTo>
                      <a:pt x="2792" y="675"/>
                    </a:lnTo>
                    <a:lnTo>
                      <a:pt x="2843" y="658"/>
                    </a:lnTo>
                    <a:lnTo>
                      <a:pt x="2892" y="638"/>
                    </a:lnTo>
                    <a:lnTo>
                      <a:pt x="2943" y="617"/>
                    </a:lnTo>
                    <a:lnTo>
                      <a:pt x="2993" y="596"/>
                    </a:lnTo>
                    <a:lnTo>
                      <a:pt x="3039" y="576"/>
                    </a:lnTo>
                    <a:lnTo>
                      <a:pt x="3089" y="550"/>
                    </a:lnTo>
                    <a:lnTo>
                      <a:pt x="3135" y="521"/>
                    </a:lnTo>
                    <a:lnTo>
                      <a:pt x="3181" y="488"/>
                    </a:lnTo>
                    <a:lnTo>
                      <a:pt x="3223" y="450"/>
                    </a:lnTo>
                    <a:lnTo>
                      <a:pt x="3240" y="437"/>
                    </a:lnTo>
                    <a:lnTo>
                      <a:pt x="3260" y="421"/>
                    </a:lnTo>
                    <a:lnTo>
                      <a:pt x="3281" y="408"/>
                    </a:lnTo>
                    <a:lnTo>
                      <a:pt x="3303" y="396"/>
                    </a:lnTo>
                    <a:lnTo>
                      <a:pt x="3327" y="388"/>
                    </a:lnTo>
                    <a:lnTo>
                      <a:pt x="3348" y="379"/>
                    </a:lnTo>
                    <a:lnTo>
                      <a:pt x="3373" y="371"/>
                    </a:lnTo>
                    <a:lnTo>
                      <a:pt x="3399" y="367"/>
                    </a:lnTo>
                    <a:lnTo>
                      <a:pt x="3424" y="359"/>
                    </a:lnTo>
                    <a:lnTo>
                      <a:pt x="3448" y="355"/>
                    </a:lnTo>
                    <a:lnTo>
                      <a:pt x="3528" y="329"/>
                    </a:lnTo>
                    <a:lnTo>
                      <a:pt x="3612" y="300"/>
                    </a:lnTo>
                    <a:lnTo>
                      <a:pt x="3691" y="258"/>
                    </a:lnTo>
                    <a:lnTo>
                      <a:pt x="3775" y="216"/>
                    </a:lnTo>
                    <a:lnTo>
                      <a:pt x="3853" y="171"/>
                    </a:lnTo>
                    <a:lnTo>
                      <a:pt x="3929" y="125"/>
                    </a:lnTo>
                    <a:lnTo>
                      <a:pt x="3996" y="83"/>
                    </a:lnTo>
                    <a:lnTo>
                      <a:pt x="4063" y="46"/>
                    </a:lnTo>
                    <a:lnTo>
                      <a:pt x="4121" y="17"/>
                    </a:lnTo>
                    <a:lnTo>
                      <a:pt x="4168" y="0"/>
                    </a:lnTo>
                    <a:lnTo>
                      <a:pt x="4129" y="17"/>
                    </a:lnTo>
                    <a:lnTo>
                      <a:pt x="4096" y="33"/>
                    </a:lnTo>
                    <a:lnTo>
                      <a:pt x="4067" y="58"/>
                    </a:lnTo>
                    <a:lnTo>
                      <a:pt x="4037" y="83"/>
                    </a:lnTo>
                    <a:lnTo>
                      <a:pt x="4008" y="108"/>
                    </a:lnTo>
                    <a:lnTo>
                      <a:pt x="3980" y="138"/>
                    </a:lnTo>
                    <a:lnTo>
                      <a:pt x="3951" y="166"/>
                    </a:lnTo>
                    <a:lnTo>
                      <a:pt x="3925" y="191"/>
                    </a:lnTo>
                    <a:lnTo>
                      <a:pt x="3892" y="220"/>
                    </a:lnTo>
                    <a:lnTo>
                      <a:pt x="3863" y="246"/>
                    </a:lnTo>
                    <a:lnTo>
                      <a:pt x="3841" y="263"/>
                    </a:lnTo>
                    <a:lnTo>
                      <a:pt x="3820" y="279"/>
                    </a:lnTo>
                    <a:lnTo>
                      <a:pt x="3800" y="296"/>
                    </a:lnTo>
                    <a:lnTo>
                      <a:pt x="3779" y="312"/>
                    </a:lnTo>
                    <a:lnTo>
                      <a:pt x="3757" y="329"/>
                    </a:lnTo>
                    <a:lnTo>
                      <a:pt x="3737" y="342"/>
                    </a:lnTo>
                    <a:lnTo>
                      <a:pt x="3716" y="359"/>
                    </a:lnTo>
                    <a:lnTo>
                      <a:pt x="3695" y="371"/>
                    </a:lnTo>
                    <a:lnTo>
                      <a:pt x="3671" y="383"/>
                    </a:lnTo>
                    <a:lnTo>
                      <a:pt x="3645" y="396"/>
                    </a:lnTo>
                    <a:lnTo>
                      <a:pt x="3587" y="417"/>
                    </a:lnTo>
                    <a:lnTo>
                      <a:pt x="3524" y="445"/>
                    </a:lnTo>
                    <a:lnTo>
                      <a:pt x="3461" y="471"/>
                    </a:lnTo>
                    <a:lnTo>
                      <a:pt x="3399" y="500"/>
                    </a:lnTo>
                    <a:lnTo>
                      <a:pt x="3336" y="533"/>
                    </a:lnTo>
                    <a:lnTo>
                      <a:pt x="3277" y="566"/>
                    </a:lnTo>
                    <a:lnTo>
                      <a:pt x="3215" y="600"/>
                    </a:lnTo>
                    <a:lnTo>
                      <a:pt x="3156" y="634"/>
                    </a:lnTo>
                    <a:lnTo>
                      <a:pt x="3097" y="671"/>
                    </a:lnTo>
                    <a:lnTo>
                      <a:pt x="3043" y="709"/>
                    </a:lnTo>
                    <a:lnTo>
                      <a:pt x="2989" y="742"/>
                    </a:lnTo>
                    <a:lnTo>
                      <a:pt x="2935" y="767"/>
                    </a:lnTo>
                    <a:lnTo>
                      <a:pt x="2880" y="792"/>
                    </a:lnTo>
                    <a:lnTo>
                      <a:pt x="2822" y="813"/>
                    </a:lnTo>
                    <a:lnTo>
                      <a:pt x="2763" y="834"/>
                    </a:lnTo>
                    <a:lnTo>
                      <a:pt x="2704" y="855"/>
                    </a:lnTo>
                    <a:lnTo>
                      <a:pt x="2647" y="875"/>
                    </a:lnTo>
                    <a:lnTo>
                      <a:pt x="2588" y="896"/>
                    </a:lnTo>
                    <a:lnTo>
                      <a:pt x="2529" y="926"/>
                    </a:lnTo>
                    <a:lnTo>
                      <a:pt x="2475" y="955"/>
                    </a:lnTo>
                    <a:lnTo>
                      <a:pt x="2454" y="963"/>
                    </a:lnTo>
                    <a:lnTo>
                      <a:pt x="2429" y="967"/>
                    </a:lnTo>
                    <a:lnTo>
                      <a:pt x="2404" y="971"/>
                    </a:lnTo>
                    <a:lnTo>
                      <a:pt x="2379" y="971"/>
                    </a:lnTo>
                    <a:lnTo>
                      <a:pt x="2354" y="967"/>
                    </a:lnTo>
                    <a:lnTo>
                      <a:pt x="2328" y="963"/>
                    </a:lnTo>
                    <a:lnTo>
                      <a:pt x="2299" y="963"/>
                    </a:lnTo>
                    <a:lnTo>
                      <a:pt x="2275" y="963"/>
                    </a:lnTo>
                    <a:lnTo>
                      <a:pt x="2249" y="967"/>
                    </a:lnTo>
                    <a:lnTo>
                      <a:pt x="2228" y="971"/>
                    </a:lnTo>
                    <a:lnTo>
                      <a:pt x="2212" y="980"/>
                    </a:lnTo>
                    <a:lnTo>
                      <a:pt x="2195" y="988"/>
                    </a:lnTo>
                    <a:lnTo>
                      <a:pt x="2183" y="1000"/>
                    </a:lnTo>
                    <a:lnTo>
                      <a:pt x="2174" y="1017"/>
                    </a:lnTo>
                    <a:lnTo>
                      <a:pt x="2170" y="1030"/>
                    </a:lnTo>
                    <a:lnTo>
                      <a:pt x="2166" y="1047"/>
                    </a:lnTo>
                    <a:lnTo>
                      <a:pt x="2166" y="1068"/>
                    </a:lnTo>
                    <a:lnTo>
                      <a:pt x="2166" y="1084"/>
                    </a:lnTo>
                    <a:lnTo>
                      <a:pt x="2170" y="1105"/>
                    </a:lnTo>
                    <a:lnTo>
                      <a:pt x="2178" y="1125"/>
                    </a:lnTo>
                    <a:lnTo>
                      <a:pt x="2136" y="1109"/>
                    </a:lnTo>
                    <a:lnTo>
                      <a:pt x="2095" y="1101"/>
                    </a:lnTo>
                    <a:lnTo>
                      <a:pt x="2048" y="1096"/>
                    </a:lnTo>
                    <a:lnTo>
                      <a:pt x="1999" y="1096"/>
                    </a:lnTo>
                    <a:lnTo>
                      <a:pt x="1952" y="1096"/>
                    </a:lnTo>
                    <a:lnTo>
                      <a:pt x="1907" y="1105"/>
                    </a:lnTo>
                    <a:lnTo>
                      <a:pt x="1856" y="1117"/>
                    </a:lnTo>
                    <a:lnTo>
                      <a:pt x="1815" y="1130"/>
                    </a:lnTo>
                    <a:lnTo>
                      <a:pt x="1772" y="1147"/>
                    </a:lnTo>
                    <a:lnTo>
                      <a:pt x="1731" y="1164"/>
                    </a:lnTo>
                    <a:lnTo>
                      <a:pt x="1719" y="1172"/>
                    </a:lnTo>
                    <a:lnTo>
                      <a:pt x="1702" y="1184"/>
                    </a:lnTo>
                    <a:lnTo>
                      <a:pt x="1685" y="1197"/>
                    </a:lnTo>
                    <a:lnTo>
                      <a:pt x="1668" y="1209"/>
                    </a:lnTo>
                    <a:lnTo>
                      <a:pt x="1651" y="1222"/>
                    </a:lnTo>
                    <a:lnTo>
                      <a:pt x="1635" y="1234"/>
                    </a:lnTo>
                    <a:lnTo>
                      <a:pt x="1614" y="1246"/>
                    </a:lnTo>
                    <a:lnTo>
                      <a:pt x="1597" y="1256"/>
                    </a:lnTo>
                    <a:lnTo>
                      <a:pt x="1576" y="1260"/>
                    </a:lnTo>
                    <a:lnTo>
                      <a:pt x="1560" y="1260"/>
                    </a:lnTo>
                    <a:lnTo>
                      <a:pt x="1551" y="1256"/>
                    </a:lnTo>
                    <a:lnTo>
                      <a:pt x="1543" y="1242"/>
                    </a:lnTo>
                    <a:lnTo>
                      <a:pt x="1539" y="1230"/>
                    </a:lnTo>
                    <a:lnTo>
                      <a:pt x="1531" y="1217"/>
                    </a:lnTo>
                    <a:lnTo>
                      <a:pt x="1526" y="1201"/>
                    </a:lnTo>
                    <a:lnTo>
                      <a:pt x="1518" y="1184"/>
                    </a:lnTo>
                    <a:lnTo>
                      <a:pt x="1505" y="1168"/>
                    </a:lnTo>
                    <a:lnTo>
                      <a:pt x="1492" y="1151"/>
                    </a:lnTo>
                    <a:lnTo>
                      <a:pt x="1472" y="1139"/>
                    </a:lnTo>
                    <a:lnTo>
                      <a:pt x="1443" y="1130"/>
                    </a:lnTo>
                    <a:lnTo>
                      <a:pt x="1430" y="1130"/>
                    </a:lnTo>
                    <a:lnTo>
                      <a:pt x="1418" y="1130"/>
                    </a:lnTo>
                    <a:lnTo>
                      <a:pt x="1409" y="1134"/>
                    </a:lnTo>
                    <a:lnTo>
                      <a:pt x="1396" y="1143"/>
                    </a:lnTo>
                    <a:lnTo>
                      <a:pt x="1388" y="1151"/>
                    </a:lnTo>
                    <a:lnTo>
                      <a:pt x="1376" y="1160"/>
                    </a:lnTo>
                    <a:lnTo>
                      <a:pt x="1367" y="1168"/>
                    </a:lnTo>
                    <a:lnTo>
                      <a:pt x="1359" y="1180"/>
                    </a:lnTo>
                    <a:lnTo>
                      <a:pt x="1351" y="1193"/>
                    </a:lnTo>
                    <a:lnTo>
                      <a:pt x="1343" y="1201"/>
                    </a:lnTo>
                    <a:lnTo>
                      <a:pt x="1326" y="1176"/>
                    </a:lnTo>
                    <a:lnTo>
                      <a:pt x="1300" y="1160"/>
                    </a:lnTo>
                    <a:lnTo>
                      <a:pt x="1271" y="1143"/>
                    </a:lnTo>
                    <a:lnTo>
                      <a:pt x="1238" y="1139"/>
                    </a:lnTo>
                    <a:lnTo>
                      <a:pt x="1204" y="1134"/>
                    </a:lnTo>
                    <a:lnTo>
                      <a:pt x="1167" y="1139"/>
                    </a:lnTo>
                    <a:lnTo>
                      <a:pt x="1134" y="1151"/>
                    </a:lnTo>
                    <a:lnTo>
                      <a:pt x="1104" y="1168"/>
                    </a:lnTo>
                    <a:lnTo>
                      <a:pt x="1075" y="1193"/>
                    </a:lnTo>
                    <a:lnTo>
                      <a:pt x="1050" y="1222"/>
                    </a:lnTo>
                    <a:lnTo>
                      <a:pt x="1024" y="1197"/>
                    </a:lnTo>
                    <a:lnTo>
                      <a:pt x="1004" y="1176"/>
                    </a:lnTo>
                    <a:lnTo>
                      <a:pt x="979" y="1160"/>
                    </a:lnTo>
                    <a:lnTo>
                      <a:pt x="954" y="1147"/>
                    </a:lnTo>
                    <a:lnTo>
                      <a:pt x="928" y="1139"/>
                    </a:lnTo>
                    <a:lnTo>
                      <a:pt x="903" y="1134"/>
                    </a:lnTo>
                    <a:lnTo>
                      <a:pt x="879" y="1130"/>
                    </a:lnTo>
                    <a:lnTo>
                      <a:pt x="850" y="1125"/>
                    </a:lnTo>
                    <a:lnTo>
                      <a:pt x="816" y="1125"/>
                    </a:lnTo>
                    <a:lnTo>
                      <a:pt x="782" y="1125"/>
                    </a:lnTo>
                    <a:lnTo>
                      <a:pt x="758" y="1121"/>
                    </a:lnTo>
                    <a:lnTo>
                      <a:pt x="736" y="1117"/>
                    </a:lnTo>
                    <a:lnTo>
                      <a:pt x="711" y="1109"/>
                    </a:lnTo>
                    <a:lnTo>
                      <a:pt x="690" y="1101"/>
                    </a:lnTo>
                    <a:lnTo>
                      <a:pt x="670" y="1088"/>
                    </a:lnTo>
                    <a:lnTo>
                      <a:pt x="644" y="1080"/>
                    </a:lnTo>
                    <a:lnTo>
                      <a:pt x="615" y="1076"/>
                    </a:lnTo>
                    <a:lnTo>
                      <a:pt x="582" y="1068"/>
                    </a:lnTo>
                    <a:lnTo>
                      <a:pt x="544" y="1068"/>
                    </a:lnTo>
                    <a:lnTo>
                      <a:pt x="502" y="1072"/>
                    </a:lnTo>
                    <a:lnTo>
                      <a:pt x="498" y="1072"/>
                    </a:lnTo>
                    <a:lnTo>
                      <a:pt x="494" y="1068"/>
                    </a:lnTo>
                    <a:lnTo>
                      <a:pt x="494" y="1063"/>
                    </a:lnTo>
                    <a:lnTo>
                      <a:pt x="490" y="1055"/>
                    </a:lnTo>
                    <a:lnTo>
                      <a:pt x="486" y="1047"/>
                    </a:lnTo>
                    <a:lnTo>
                      <a:pt x="486" y="1039"/>
                    </a:lnTo>
                    <a:lnTo>
                      <a:pt x="482" y="1030"/>
                    </a:lnTo>
                    <a:lnTo>
                      <a:pt x="478" y="1021"/>
                    </a:lnTo>
                    <a:lnTo>
                      <a:pt x="473" y="1017"/>
                    </a:lnTo>
                    <a:lnTo>
                      <a:pt x="468" y="1013"/>
                    </a:lnTo>
                    <a:lnTo>
                      <a:pt x="452" y="1000"/>
                    </a:lnTo>
                    <a:lnTo>
                      <a:pt x="435" y="992"/>
                    </a:lnTo>
                    <a:lnTo>
                      <a:pt x="419" y="988"/>
                    </a:lnTo>
                    <a:lnTo>
                      <a:pt x="402" y="984"/>
                    </a:lnTo>
                    <a:lnTo>
                      <a:pt x="382" y="984"/>
                    </a:lnTo>
                    <a:lnTo>
                      <a:pt x="364" y="984"/>
                    </a:lnTo>
                    <a:lnTo>
                      <a:pt x="347" y="984"/>
                    </a:lnTo>
                    <a:lnTo>
                      <a:pt x="327" y="980"/>
                    </a:lnTo>
                    <a:lnTo>
                      <a:pt x="310" y="980"/>
                    </a:lnTo>
                    <a:lnTo>
                      <a:pt x="294" y="980"/>
                    </a:lnTo>
                    <a:lnTo>
                      <a:pt x="294" y="971"/>
                    </a:lnTo>
                    <a:lnTo>
                      <a:pt x="294" y="967"/>
                    </a:lnTo>
                    <a:lnTo>
                      <a:pt x="294" y="959"/>
                    </a:lnTo>
                    <a:lnTo>
                      <a:pt x="294" y="955"/>
                    </a:lnTo>
                    <a:lnTo>
                      <a:pt x="290" y="951"/>
                    </a:lnTo>
                    <a:lnTo>
                      <a:pt x="290" y="947"/>
                    </a:lnTo>
                    <a:lnTo>
                      <a:pt x="285" y="943"/>
                    </a:lnTo>
                    <a:lnTo>
                      <a:pt x="280" y="938"/>
                    </a:lnTo>
                    <a:lnTo>
                      <a:pt x="280" y="934"/>
                    </a:lnTo>
                    <a:lnTo>
                      <a:pt x="276" y="930"/>
                    </a:lnTo>
                    <a:lnTo>
                      <a:pt x="260" y="918"/>
                    </a:lnTo>
                    <a:lnTo>
                      <a:pt x="239" y="904"/>
                    </a:lnTo>
                    <a:lnTo>
                      <a:pt x="222" y="896"/>
                    </a:lnTo>
                    <a:lnTo>
                      <a:pt x="202" y="888"/>
                    </a:lnTo>
                    <a:lnTo>
                      <a:pt x="176" y="879"/>
                    </a:lnTo>
                    <a:lnTo>
                      <a:pt x="155" y="875"/>
                    </a:lnTo>
                    <a:lnTo>
                      <a:pt x="130" y="871"/>
                    </a:lnTo>
                    <a:lnTo>
                      <a:pt x="110" y="871"/>
                    </a:lnTo>
                    <a:lnTo>
                      <a:pt x="84" y="867"/>
                    </a:lnTo>
                    <a:lnTo>
                      <a:pt x="63" y="863"/>
                    </a:lnTo>
                    <a:lnTo>
                      <a:pt x="67" y="863"/>
                    </a:lnTo>
                    <a:lnTo>
                      <a:pt x="72" y="863"/>
                    </a:lnTo>
                    <a:lnTo>
                      <a:pt x="63" y="859"/>
                    </a:lnTo>
                    <a:lnTo>
                      <a:pt x="59" y="859"/>
                    </a:lnTo>
                    <a:lnTo>
                      <a:pt x="51" y="859"/>
                    </a:lnTo>
                    <a:lnTo>
                      <a:pt x="43" y="859"/>
                    </a:lnTo>
                    <a:lnTo>
                      <a:pt x="34" y="863"/>
                    </a:lnTo>
                    <a:lnTo>
                      <a:pt x="30" y="863"/>
                    </a:lnTo>
                    <a:lnTo>
                      <a:pt x="22" y="867"/>
                    </a:lnTo>
                    <a:lnTo>
                      <a:pt x="14" y="871"/>
                    </a:lnTo>
                    <a:lnTo>
                      <a:pt x="5" y="871"/>
                    </a:lnTo>
                    <a:lnTo>
                      <a:pt x="0" y="875"/>
                    </a:lnTo>
                    <a:lnTo>
                      <a:pt x="67" y="867"/>
                    </a:lnTo>
                    <a:lnTo>
                      <a:pt x="135" y="855"/>
                    </a:lnTo>
                    <a:lnTo>
                      <a:pt x="202" y="846"/>
                    </a:lnTo>
                    <a:lnTo>
                      <a:pt x="272" y="830"/>
                    </a:lnTo>
                    <a:lnTo>
                      <a:pt x="339" y="817"/>
                    </a:lnTo>
                    <a:lnTo>
                      <a:pt x="406" y="797"/>
                    </a:lnTo>
                    <a:lnTo>
                      <a:pt x="478" y="779"/>
                    </a:lnTo>
                    <a:lnTo>
                      <a:pt x="540" y="759"/>
                    </a:lnTo>
                    <a:lnTo>
                      <a:pt x="607" y="738"/>
                    </a:lnTo>
                    <a:lnTo>
                      <a:pt x="670" y="713"/>
                    </a:lnTo>
                  </a:path>
                </a:pathLst>
              </a:custGeom>
              <a:noFill/>
              <a:ln w="0">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41" name="Freeform 65"/>
              <p:cNvSpPr>
                <a:spLocks/>
              </p:cNvSpPr>
              <p:nvPr/>
            </p:nvSpPr>
            <p:spPr bwMode="auto">
              <a:xfrm>
                <a:off x="1785" y="2051"/>
                <a:ext cx="68" cy="8"/>
              </a:xfrm>
              <a:custGeom>
                <a:avLst/>
                <a:gdLst>
                  <a:gd name="T0" fmla="*/ 17 w 2165"/>
                  <a:gd name="T1" fmla="*/ 25 h 250"/>
                  <a:gd name="T2" fmla="*/ 92 w 2165"/>
                  <a:gd name="T3" fmla="*/ 29 h 250"/>
                  <a:gd name="T4" fmla="*/ 180 w 2165"/>
                  <a:gd name="T5" fmla="*/ 20 h 250"/>
                  <a:gd name="T6" fmla="*/ 221 w 2165"/>
                  <a:gd name="T7" fmla="*/ 4 h 250"/>
                  <a:gd name="T8" fmla="*/ 234 w 2165"/>
                  <a:gd name="T9" fmla="*/ 49 h 250"/>
                  <a:gd name="T10" fmla="*/ 272 w 2165"/>
                  <a:gd name="T11" fmla="*/ 108 h 250"/>
                  <a:gd name="T12" fmla="*/ 346 w 2165"/>
                  <a:gd name="T13" fmla="*/ 125 h 250"/>
                  <a:gd name="T14" fmla="*/ 418 w 2165"/>
                  <a:gd name="T15" fmla="*/ 108 h 250"/>
                  <a:gd name="T16" fmla="*/ 448 w 2165"/>
                  <a:gd name="T17" fmla="*/ 92 h 250"/>
                  <a:gd name="T18" fmla="*/ 460 w 2165"/>
                  <a:gd name="T19" fmla="*/ 88 h 250"/>
                  <a:gd name="T20" fmla="*/ 526 w 2165"/>
                  <a:gd name="T21" fmla="*/ 121 h 250"/>
                  <a:gd name="T22" fmla="*/ 640 w 2165"/>
                  <a:gd name="T23" fmla="*/ 150 h 250"/>
                  <a:gd name="T24" fmla="*/ 761 w 2165"/>
                  <a:gd name="T25" fmla="*/ 121 h 250"/>
                  <a:gd name="T26" fmla="*/ 786 w 2165"/>
                  <a:gd name="T27" fmla="*/ 146 h 250"/>
                  <a:gd name="T28" fmla="*/ 861 w 2165"/>
                  <a:gd name="T29" fmla="*/ 184 h 250"/>
                  <a:gd name="T30" fmla="*/ 994 w 2165"/>
                  <a:gd name="T31" fmla="*/ 167 h 250"/>
                  <a:gd name="T32" fmla="*/ 1066 w 2165"/>
                  <a:gd name="T33" fmla="*/ 154 h 250"/>
                  <a:gd name="T34" fmla="*/ 1141 w 2165"/>
                  <a:gd name="T35" fmla="*/ 200 h 250"/>
                  <a:gd name="T36" fmla="*/ 1283 w 2165"/>
                  <a:gd name="T37" fmla="*/ 217 h 250"/>
                  <a:gd name="T38" fmla="*/ 1413 w 2165"/>
                  <a:gd name="T39" fmla="*/ 184 h 250"/>
                  <a:gd name="T40" fmla="*/ 1454 w 2165"/>
                  <a:gd name="T41" fmla="*/ 180 h 250"/>
                  <a:gd name="T42" fmla="*/ 1525 w 2165"/>
                  <a:gd name="T43" fmla="*/ 180 h 250"/>
                  <a:gd name="T44" fmla="*/ 1597 w 2165"/>
                  <a:gd name="T45" fmla="*/ 175 h 250"/>
                  <a:gd name="T46" fmla="*/ 1659 w 2165"/>
                  <a:gd name="T47" fmla="*/ 158 h 250"/>
                  <a:gd name="T48" fmla="*/ 1718 w 2165"/>
                  <a:gd name="T49" fmla="*/ 121 h 250"/>
                  <a:gd name="T50" fmla="*/ 1772 w 2165"/>
                  <a:gd name="T51" fmla="*/ 79 h 250"/>
                  <a:gd name="T52" fmla="*/ 1822 w 2165"/>
                  <a:gd name="T53" fmla="*/ 55 h 250"/>
                  <a:gd name="T54" fmla="*/ 1893 w 2165"/>
                  <a:gd name="T55" fmla="*/ 41 h 250"/>
                  <a:gd name="T56" fmla="*/ 2022 w 2165"/>
                  <a:gd name="T57" fmla="*/ 29 h 250"/>
                  <a:gd name="T58" fmla="*/ 2153 w 2165"/>
                  <a:gd name="T59" fmla="*/ 20 h 250"/>
                  <a:gd name="T60" fmla="*/ 2018 w 2165"/>
                  <a:gd name="T61" fmla="*/ 41 h 250"/>
                  <a:gd name="T62" fmla="*/ 1843 w 2165"/>
                  <a:gd name="T63" fmla="*/ 88 h 250"/>
                  <a:gd name="T64" fmla="*/ 1768 w 2165"/>
                  <a:gd name="T65" fmla="*/ 162 h 250"/>
                  <a:gd name="T66" fmla="*/ 1697 w 2165"/>
                  <a:gd name="T67" fmla="*/ 167 h 250"/>
                  <a:gd name="T68" fmla="*/ 1546 w 2165"/>
                  <a:gd name="T69" fmla="*/ 188 h 250"/>
                  <a:gd name="T70" fmla="*/ 1413 w 2165"/>
                  <a:gd name="T71" fmla="*/ 225 h 250"/>
                  <a:gd name="T72" fmla="*/ 1358 w 2165"/>
                  <a:gd name="T73" fmla="*/ 233 h 250"/>
                  <a:gd name="T74" fmla="*/ 1237 w 2165"/>
                  <a:gd name="T75" fmla="*/ 217 h 250"/>
                  <a:gd name="T76" fmla="*/ 1104 w 2165"/>
                  <a:gd name="T77" fmla="*/ 217 h 250"/>
                  <a:gd name="T78" fmla="*/ 1037 w 2165"/>
                  <a:gd name="T79" fmla="*/ 233 h 250"/>
                  <a:gd name="T80" fmla="*/ 974 w 2165"/>
                  <a:gd name="T81" fmla="*/ 204 h 250"/>
                  <a:gd name="T82" fmla="*/ 873 w 2165"/>
                  <a:gd name="T83" fmla="*/ 192 h 250"/>
                  <a:gd name="T84" fmla="*/ 781 w 2165"/>
                  <a:gd name="T85" fmla="*/ 250 h 250"/>
                  <a:gd name="T86" fmla="*/ 752 w 2165"/>
                  <a:gd name="T87" fmla="*/ 217 h 250"/>
                  <a:gd name="T88" fmla="*/ 677 w 2165"/>
                  <a:gd name="T89" fmla="*/ 171 h 250"/>
                  <a:gd name="T90" fmla="*/ 564 w 2165"/>
                  <a:gd name="T91" fmla="*/ 184 h 250"/>
                  <a:gd name="T92" fmla="*/ 506 w 2165"/>
                  <a:gd name="T93" fmla="*/ 200 h 250"/>
                  <a:gd name="T94" fmla="*/ 443 w 2165"/>
                  <a:gd name="T95" fmla="*/ 158 h 250"/>
                  <a:gd name="T96" fmla="*/ 338 w 2165"/>
                  <a:gd name="T97" fmla="*/ 146 h 250"/>
                  <a:gd name="T98" fmla="*/ 254 w 2165"/>
                  <a:gd name="T99" fmla="*/ 184 h 250"/>
                  <a:gd name="T100" fmla="*/ 238 w 2165"/>
                  <a:gd name="T101" fmla="*/ 154 h 250"/>
                  <a:gd name="T102" fmla="*/ 188 w 2165"/>
                  <a:gd name="T103" fmla="*/ 112 h 250"/>
                  <a:gd name="T104" fmla="*/ 92 w 2165"/>
                  <a:gd name="T105" fmla="*/ 88 h 250"/>
                  <a:gd name="T106" fmla="*/ 96 w 2165"/>
                  <a:gd name="T107" fmla="*/ 67 h 250"/>
                  <a:gd name="T108" fmla="*/ 76 w 2165"/>
                  <a:gd name="T109" fmla="*/ 41 h 250"/>
                  <a:gd name="T110" fmla="*/ 0 w 2165"/>
                  <a:gd name="T111" fmla="*/ 2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65" h="250">
                    <a:moveTo>
                      <a:pt x="0" y="20"/>
                    </a:moveTo>
                    <a:lnTo>
                      <a:pt x="4" y="20"/>
                    </a:lnTo>
                    <a:lnTo>
                      <a:pt x="17" y="25"/>
                    </a:lnTo>
                    <a:lnTo>
                      <a:pt x="37" y="25"/>
                    </a:lnTo>
                    <a:lnTo>
                      <a:pt x="62" y="25"/>
                    </a:lnTo>
                    <a:lnTo>
                      <a:pt x="92" y="29"/>
                    </a:lnTo>
                    <a:lnTo>
                      <a:pt x="121" y="29"/>
                    </a:lnTo>
                    <a:lnTo>
                      <a:pt x="154" y="25"/>
                    </a:lnTo>
                    <a:lnTo>
                      <a:pt x="180" y="20"/>
                    </a:lnTo>
                    <a:lnTo>
                      <a:pt x="205" y="12"/>
                    </a:lnTo>
                    <a:lnTo>
                      <a:pt x="221" y="0"/>
                    </a:lnTo>
                    <a:lnTo>
                      <a:pt x="221" y="4"/>
                    </a:lnTo>
                    <a:lnTo>
                      <a:pt x="226" y="16"/>
                    </a:lnTo>
                    <a:lnTo>
                      <a:pt x="230" y="29"/>
                    </a:lnTo>
                    <a:lnTo>
                      <a:pt x="234" y="49"/>
                    </a:lnTo>
                    <a:lnTo>
                      <a:pt x="242" y="71"/>
                    </a:lnTo>
                    <a:lnTo>
                      <a:pt x="254" y="92"/>
                    </a:lnTo>
                    <a:lnTo>
                      <a:pt x="272" y="108"/>
                    </a:lnTo>
                    <a:lnTo>
                      <a:pt x="293" y="121"/>
                    </a:lnTo>
                    <a:lnTo>
                      <a:pt x="317" y="125"/>
                    </a:lnTo>
                    <a:lnTo>
                      <a:pt x="346" y="125"/>
                    </a:lnTo>
                    <a:lnTo>
                      <a:pt x="376" y="121"/>
                    </a:lnTo>
                    <a:lnTo>
                      <a:pt x="401" y="112"/>
                    </a:lnTo>
                    <a:lnTo>
                      <a:pt x="418" y="108"/>
                    </a:lnTo>
                    <a:lnTo>
                      <a:pt x="430" y="100"/>
                    </a:lnTo>
                    <a:lnTo>
                      <a:pt x="443" y="96"/>
                    </a:lnTo>
                    <a:lnTo>
                      <a:pt x="448" y="92"/>
                    </a:lnTo>
                    <a:lnTo>
                      <a:pt x="452" y="88"/>
                    </a:lnTo>
                    <a:lnTo>
                      <a:pt x="452" y="84"/>
                    </a:lnTo>
                    <a:lnTo>
                      <a:pt x="460" y="88"/>
                    </a:lnTo>
                    <a:lnTo>
                      <a:pt x="472" y="96"/>
                    </a:lnTo>
                    <a:lnTo>
                      <a:pt x="497" y="108"/>
                    </a:lnTo>
                    <a:lnTo>
                      <a:pt x="526" y="121"/>
                    </a:lnTo>
                    <a:lnTo>
                      <a:pt x="560" y="133"/>
                    </a:lnTo>
                    <a:lnTo>
                      <a:pt x="598" y="141"/>
                    </a:lnTo>
                    <a:lnTo>
                      <a:pt x="640" y="150"/>
                    </a:lnTo>
                    <a:lnTo>
                      <a:pt x="681" y="150"/>
                    </a:lnTo>
                    <a:lnTo>
                      <a:pt x="723" y="137"/>
                    </a:lnTo>
                    <a:lnTo>
                      <a:pt x="761" y="121"/>
                    </a:lnTo>
                    <a:lnTo>
                      <a:pt x="765" y="125"/>
                    </a:lnTo>
                    <a:lnTo>
                      <a:pt x="773" y="133"/>
                    </a:lnTo>
                    <a:lnTo>
                      <a:pt x="786" y="146"/>
                    </a:lnTo>
                    <a:lnTo>
                      <a:pt x="806" y="158"/>
                    </a:lnTo>
                    <a:lnTo>
                      <a:pt x="832" y="175"/>
                    </a:lnTo>
                    <a:lnTo>
                      <a:pt x="861" y="184"/>
                    </a:lnTo>
                    <a:lnTo>
                      <a:pt x="898" y="188"/>
                    </a:lnTo>
                    <a:lnTo>
                      <a:pt x="945" y="184"/>
                    </a:lnTo>
                    <a:lnTo>
                      <a:pt x="994" y="167"/>
                    </a:lnTo>
                    <a:lnTo>
                      <a:pt x="1053" y="141"/>
                    </a:lnTo>
                    <a:lnTo>
                      <a:pt x="1057" y="146"/>
                    </a:lnTo>
                    <a:lnTo>
                      <a:pt x="1066" y="154"/>
                    </a:lnTo>
                    <a:lnTo>
                      <a:pt x="1086" y="171"/>
                    </a:lnTo>
                    <a:lnTo>
                      <a:pt x="1112" y="184"/>
                    </a:lnTo>
                    <a:lnTo>
                      <a:pt x="1141" y="200"/>
                    </a:lnTo>
                    <a:lnTo>
                      <a:pt x="1182" y="213"/>
                    </a:lnTo>
                    <a:lnTo>
                      <a:pt x="1229" y="221"/>
                    </a:lnTo>
                    <a:lnTo>
                      <a:pt x="1283" y="217"/>
                    </a:lnTo>
                    <a:lnTo>
                      <a:pt x="1341" y="209"/>
                    </a:lnTo>
                    <a:lnTo>
                      <a:pt x="1409" y="184"/>
                    </a:lnTo>
                    <a:lnTo>
                      <a:pt x="1413" y="184"/>
                    </a:lnTo>
                    <a:lnTo>
                      <a:pt x="1421" y="184"/>
                    </a:lnTo>
                    <a:lnTo>
                      <a:pt x="1438" y="180"/>
                    </a:lnTo>
                    <a:lnTo>
                      <a:pt x="1454" y="180"/>
                    </a:lnTo>
                    <a:lnTo>
                      <a:pt x="1475" y="180"/>
                    </a:lnTo>
                    <a:lnTo>
                      <a:pt x="1501" y="180"/>
                    </a:lnTo>
                    <a:lnTo>
                      <a:pt x="1525" y="180"/>
                    </a:lnTo>
                    <a:lnTo>
                      <a:pt x="1550" y="180"/>
                    </a:lnTo>
                    <a:lnTo>
                      <a:pt x="1576" y="180"/>
                    </a:lnTo>
                    <a:lnTo>
                      <a:pt x="1597" y="175"/>
                    </a:lnTo>
                    <a:lnTo>
                      <a:pt x="1617" y="175"/>
                    </a:lnTo>
                    <a:lnTo>
                      <a:pt x="1638" y="167"/>
                    </a:lnTo>
                    <a:lnTo>
                      <a:pt x="1659" y="158"/>
                    </a:lnTo>
                    <a:lnTo>
                      <a:pt x="1676" y="146"/>
                    </a:lnTo>
                    <a:lnTo>
                      <a:pt x="1697" y="133"/>
                    </a:lnTo>
                    <a:lnTo>
                      <a:pt x="1718" y="121"/>
                    </a:lnTo>
                    <a:lnTo>
                      <a:pt x="1734" y="104"/>
                    </a:lnTo>
                    <a:lnTo>
                      <a:pt x="1755" y="92"/>
                    </a:lnTo>
                    <a:lnTo>
                      <a:pt x="1772" y="79"/>
                    </a:lnTo>
                    <a:lnTo>
                      <a:pt x="1789" y="67"/>
                    </a:lnTo>
                    <a:lnTo>
                      <a:pt x="1805" y="59"/>
                    </a:lnTo>
                    <a:lnTo>
                      <a:pt x="1822" y="55"/>
                    </a:lnTo>
                    <a:lnTo>
                      <a:pt x="1843" y="45"/>
                    </a:lnTo>
                    <a:lnTo>
                      <a:pt x="1864" y="41"/>
                    </a:lnTo>
                    <a:lnTo>
                      <a:pt x="1893" y="41"/>
                    </a:lnTo>
                    <a:lnTo>
                      <a:pt x="1926" y="37"/>
                    </a:lnTo>
                    <a:lnTo>
                      <a:pt x="1973" y="33"/>
                    </a:lnTo>
                    <a:lnTo>
                      <a:pt x="2022" y="29"/>
                    </a:lnTo>
                    <a:lnTo>
                      <a:pt x="2090" y="25"/>
                    </a:lnTo>
                    <a:lnTo>
                      <a:pt x="2165" y="20"/>
                    </a:lnTo>
                    <a:lnTo>
                      <a:pt x="2153" y="20"/>
                    </a:lnTo>
                    <a:lnTo>
                      <a:pt x="2123" y="25"/>
                    </a:lnTo>
                    <a:lnTo>
                      <a:pt x="2077" y="33"/>
                    </a:lnTo>
                    <a:lnTo>
                      <a:pt x="2018" y="41"/>
                    </a:lnTo>
                    <a:lnTo>
                      <a:pt x="1956" y="55"/>
                    </a:lnTo>
                    <a:lnTo>
                      <a:pt x="1897" y="71"/>
                    </a:lnTo>
                    <a:lnTo>
                      <a:pt x="1843" y="88"/>
                    </a:lnTo>
                    <a:lnTo>
                      <a:pt x="1801" y="108"/>
                    </a:lnTo>
                    <a:lnTo>
                      <a:pt x="1772" y="133"/>
                    </a:lnTo>
                    <a:lnTo>
                      <a:pt x="1768" y="162"/>
                    </a:lnTo>
                    <a:lnTo>
                      <a:pt x="1759" y="162"/>
                    </a:lnTo>
                    <a:lnTo>
                      <a:pt x="1734" y="162"/>
                    </a:lnTo>
                    <a:lnTo>
                      <a:pt x="1697" y="167"/>
                    </a:lnTo>
                    <a:lnTo>
                      <a:pt x="1650" y="171"/>
                    </a:lnTo>
                    <a:lnTo>
                      <a:pt x="1597" y="180"/>
                    </a:lnTo>
                    <a:lnTo>
                      <a:pt x="1546" y="188"/>
                    </a:lnTo>
                    <a:lnTo>
                      <a:pt x="1492" y="196"/>
                    </a:lnTo>
                    <a:lnTo>
                      <a:pt x="1446" y="209"/>
                    </a:lnTo>
                    <a:lnTo>
                      <a:pt x="1413" y="225"/>
                    </a:lnTo>
                    <a:lnTo>
                      <a:pt x="1388" y="237"/>
                    </a:lnTo>
                    <a:lnTo>
                      <a:pt x="1379" y="237"/>
                    </a:lnTo>
                    <a:lnTo>
                      <a:pt x="1358" y="233"/>
                    </a:lnTo>
                    <a:lnTo>
                      <a:pt x="1325" y="229"/>
                    </a:lnTo>
                    <a:lnTo>
                      <a:pt x="1283" y="221"/>
                    </a:lnTo>
                    <a:lnTo>
                      <a:pt x="1237" y="217"/>
                    </a:lnTo>
                    <a:lnTo>
                      <a:pt x="1191" y="213"/>
                    </a:lnTo>
                    <a:lnTo>
                      <a:pt x="1145" y="213"/>
                    </a:lnTo>
                    <a:lnTo>
                      <a:pt x="1104" y="217"/>
                    </a:lnTo>
                    <a:lnTo>
                      <a:pt x="1066" y="221"/>
                    </a:lnTo>
                    <a:lnTo>
                      <a:pt x="1045" y="233"/>
                    </a:lnTo>
                    <a:lnTo>
                      <a:pt x="1037" y="233"/>
                    </a:lnTo>
                    <a:lnTo>
                      <a:pt x="1024" y="225"/>
                    </a:lnTo>
                    <a:lnTo>
                      <a:pt x="1003" y="217"/>
                    </a:lnTo>
                    <a:lnTo>
                      <a:pt x="974" y="204"/>
                    </a:lnTo>
                    <a:lnTo>
                      <a:pt x="945" y="196"/>
                    </a:lnTo>
                    <a:lnTo>
                      <a:pt x="911" y="192"/>
                    </a:lnTo>
                    <a:lnTo>
                      <a:pt x="873" y="192"/>
                    </a:lnTo>
                    <a:lnTo>
                      <a:pt x="840" y="200"/>
                    </a:lnTo>
                    <a:lnTo>
                      <a:pt x="810" y="221"/>
                    </a:lnTo>
                    <a:lnTo>
                      <a:pt x="781" y="250"/>
                    </a:lnTo>
                    <a:lnTo>
                      <a:pt x="777" y="246"/>
                    </a:lnTo>
                    <a:lnTo>
                      <a:pt x="769" y="233"/>
                    </a:lnTo>
                    <a:lnTo>
                      <a:pt x="752" y="217"/>
                    </a:lnTo>
                    <a:lnTo>
                      <a:pt x="736" y="200"/>
                    </a:lnTo>
                    <a:lnTo>
                      <a:pt x="706" y="184"/>
                    </a:lnTo>
                    <a:lnTo>
                      <a:pt x="677" y="171"/>
                    </a:lnTo>
                    <a:lnTo>
                      <a:pt x="644" y="167"/>
                    </a:lnTo>
                    <a:lnTo>
                      <a:pt x="606" y="171"/>
                    </a:lnTo>
                    <a:lnTo>
                      <a:pt x="564" y="184"/>
                    </a:lnTo>
                    <a:lnTo>
                      <a:pt x="522" y="213"/>
                    </a:lnTo>
                    <a:lnTo>
                      <a:pt x="518" y="209"/>
                    </a:lnTo>
                    <a:lnTo>
                      <a:pt x="506" y="200"/>
                    </a:lnTo>
                    <a:lnTo>
                      <a:pt x="489" y="188"/>
                    </a:lnTo>
                    <a:lnTo>
                      <a:pt x="468" y="171"/>
                    </a:lnTo>
                    <a:lnTo>
                      <a:pt x="443" y="158"/>
                    </a:lnTo>
                    <a:lnTo>
                      <a:pt x="409" y="146"/>
                    </a:lnTo>
                    <a:lnTo>
                      <a:pt x="376" y="141"/>
                    </a:lnTo>
                    <a:lnTo>
                      <a:pt x="338" y="146"/>
                    </a:lnTo>
                    <a:lnTo>
                      <a:pt x="297" y="158"/>
                    </a:lnTo>
                    <a:lnTo>
                      <a:pt x="254" y="188"/>
                    </a:lnTo>
                    <a:lnTo>
                      <a:pt x="254" y="184"/>
                    </a:lnTo>
                    <a:lnTo>
                      <a:pt x="250" y="180"/>
                    </a:lnTo>
                    <a:lnTo>
                      <a:pt x="246" y="167"/>
                    </a:lnTo>
                    <a:lnTo>
                      <a:pt x="238" y="154"/>
                    </a:lnTo>
                    <a:lnTo>
                      <a:pt x="226" y="141"/>
                    </a:lnTo>
                    <a:lnTo>
                      <a:pt x="209" y="125"/>
                    </a:lnTo>
                    <a:lnTo>
                      <a:pt x="188" y="112"/>
                    </a:lnTo>
                    <a:lnTo>
                      <a:pt x="163" y="100"/>
                    </a:lnTo>
                    <a:lnTo>
                      <a:pt x="129" y="92"/>
                    </a:lnTo>
                    <a:lnTo>
                      <a:pt x="92" y="88"/>
                    </a:lnTo>
                    <a:lnTo>
                      <a:pt x="96" y="84"/>
                    </a:lnTo>
                    <a:lnTo>
                      <a:pt x="96" y="75"/>
                    </a:lnTo>
                    <a:lnTo>
                      <a:pt x="96" y="67"/>
                    </a:lnTo>
                    <a:lnTo>
                      <a:pt x="92" y="59"/>
                    </a:lnTo>
                    <a:lnTo>
                      <a:pt x="84" y="49"/>
                    </a:lnTo>
                    <a:lnTo>
                      <a:pt x="76" y="41"/>
                    </a:lnTo>
                    <a:lnTo>
                      <a:pt x="54" y="33"/>
                    </a:lnTo>
                    <a:lnTo>
                      <a:pt x="29" y="25"/>
                    </a:lnTo>
                    <a:lnTo>
                      <a:pt x="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42" name="Freeform 66"/>
              <p:cNvSpPr>
                <a:spLocks/>
              </p:cNvSpPr>
              <p:nvPr/>
            </p:nvSpPr>
            <p:spPr bwMode="auto">
              <a:xfrm>
                <a:off x="1901" y="2049"/>
                <a:ext cx="22" cy="12"/>
              </a:xfrm>
              <a:custGeom>
                <a:avLst/>
                <a:gdLst>
                  <a:gd name="T0" fmla="*/ 0 w 691"/>
                  <a:gd name="T1" fmla="*/ 367 h 367"/>
                  <a:gd name="T2" fmla="*/ 47 w 691"/>
                  <a:gd name="T3" fmla="*/ 355 h 367"/>
                  <a:gd name="T4" fmla="*/ 88 w 691"/>
                  <a:gd name="T5" fmla="*/ 346 h 367"/>
                  <a:gd name="T6" fmla="*/ 135 w 691"/>
                  <a:gd name="T7" fmla="*/ 334 h 367"/>
                  <a:gd name="T8" fmla="*/ 176 w 691"/>
                  <a:gd name="T9" fmla="*/ 320 h 367"/>
                  <a:gd name="T10" fmla="*/ 218 w 691"/>
                  <a:gd name="T11" fmla="*/ 308 h 367"/>
                  <a:gd name="T12" fmla="*/ 260 w 691"/>
                  <a:gd name="T13" fmla="*/ 296 h 367"/>
                  <a:gd name="T14" fmla="*/ 306 w 691"/>
                  <a:gd name="T15" fmla="*/ 283 h 367"/>
                  <a:gd name="T16" fmla="*/ 348 w 691"/>
                  <a:gd name="T17" fmla="*/ 267 h 367"/>
                  <a:gd name="T18" fmla="*/ 390 w 691"/>
                  <a:gd name="T19" fmla="*/ 254 h 367"/>
                  <a:gd name="T20" fmla="*/ 435 w 691"/>
                  <a:gd name="T21" fmla="*/ 242 h 367"/>
                  <a:gd name="T22" fmla="*/ 468 w 691"/>
                  <a:gd name="T23" fmla="*/ 225 h 367"/>
                  <a:gd name="T24" fmla="*/ 503 w 691"/>
                  <a:gd name="T25" fmla="*/ 208 h 367"/>
                  <a:gd name="T26" fmla="*/ 531 w 691"/>
                  <a:gd name="T27" fmla="*/ 191 h 367"/>
                  <a:gd name="T28" fmla="*/ 556 w 691"/>
                  <a:gd name="T29" fmla="*/ 171 h 367"/>
                  <a:gd name="T30" fmla="*/ 582 w 691"/>
                  <a:gd name="T31" fmla="*/ 146 h 367"/>
                  <a:gd name="T32" fmla="*/ 603 w 691"/>
                  <a:gd name="T33" fmla="*/ 121 h 367"/>
                  <a:gd name="T34" fmla="*/ 628 w 691"/>
                  <a:gd name="T35" fmla="*/ 95 h 367"/>
                  <a:gd name="T36" fmla="*/ 648 w 691"/>
                  <a:gd name="T37" fmla="*/ 62 h 367"/>
                  <a:gd name="T38" fmla="*/ 670 w 691"/>
                  <a:gd name="T39" fmla="*/ 33 h 367"/>
                  <a:gd name="T40" fmla="*/ 691 w 691"/>
                  <a:gd name="T4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1" h="367">
                    <a:moveTo>
                      <a:pt x="0" y="367"/>
                    </a:moveTo>
                    <a:lnTo>
                      <a:pt x="47" y="355"/>
                    </a:lnTo>
                    <a:lnTo>
                      <a:pt x="88" y="346"/>
                    </a:lnTo>
                    <a:lnTo>
                      <a:pt x="135" y="334"/>
                    </a:lnTo>
                    <a:lnTo>
                      <a:pt x="176" y="320"/>
                    </a:lnTo>
                    <a:lnTo>
                      <a:pt x="218" y="308"/>
                    </a:lnTo>
                    <a:lnTo>
                      <a:pt x="260" y="296"/>
                    </a:lnTo>
                    <a:lnTo>
                      <a:pt x="306" y="283"/>
                    </a:lnTo>
                    <a:lnTo>
                      <a:pt x="348" y="267"/>
                    </a:lnTo>
                    <a:lnTo>
                      <a:pt x="390" y="254"/>
                    </a:lnTo>
                    <a:lnTo>
                      <a:pt x="435" y="242"/>
                    </a:lnTo>
                    <a:lnTo>
                      <a:pt x="468" y="225"/>
                    </a:lnTo>
                    <a:lnTo>
                      <a:pt x="503" y="208"/>
                    </a:lnTo>
                    <a:lnTo>
                      <a:pt x="531" y="191"/>
                    </a:lnTo>
                    <a:lnTo>
                      <a:pt x="556" y="171"/>
                    </a:lnTo>
                    <a:lnTo>
                      <a:pt x="582" y="146"/>
                    </a:lnTo>
                    <a:lnTo>
                      <a:pt x="603" y="121"/>
                    </a:lnTo>
                    <a:lnTo>
                      <a:pt x="628" y="95"/>
                    </a:lnTo>
                    <a:lnTo>
                      <a:pt x="648" y="62"/>
                    </a:lnTo>
                    <a:lnTo>
                      <a:pt x="670" y="33"/>
                    </a:lnTo>
                    <a:lnTo>
                      <a:pt x="691"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43" name="Freeform 67"/>
              <p:cNvSpPr>
                <a:spLocks/>
              </p:cNvSpPr>
              <p:nvPr/>
            </p:nvSpPr>
            <p:spPr bwMode="auto">
              <a:xfrm>
                <a:off x="1910" y="2036"/>
                <a:ext cx="14" cy="11"/>
              </a:xfrm>
              <a:custGeom>
                <a:avLst/>
                <a:gdLst>
                  <a:gd name="T0" fmla="*/ 0 w 452"/>
                  <a:gd name="T1" fmla="*/ 363 h 363"/>
                  <a:gd name="T2" fmla="*/ 51 w 452"/>
                  <a:gd name="T3" fmla="*/ 342 h 363"/>
                  <a:gd name="T4" fmla="*/ 105 w 452"/>
                  <a:gd name="T5" fmla="*/ 318 h 363"/>
                  <a:gd name="T6" fmla="*/ 159 w 452"/>
                  <a:gd name="T7" fmla="*/ 288 h 363"/>
                  <a:gd name="T8" fmla="*/ 210 w 452"/>
                  <a:gd name="T9" fmla="*/ 255 h 363"/>
                  <a:gd name="T10" fmla="*/ 260 w 452"/>
                  <a:gd name="T11" fmla="*/ 221 h 363"/>
                  <a:gd name="T12" fmla="*/ 310 w 452"/>
                  <a:gd name="T13" fmla="*/ 183 h 363"/>
                  <a:gd name="T14" fmla="*/ 352 w 452"/>
                  <a:gd name="T15" fmla="*/ 142 h 363"/>
                  <a:gd name="T16" fmla="*/ 390 w 452"/>
                  <a:gd name="T17" fmla="*/ 96 h 363"/>
                  <a:gd name="T18" fmla="*/ 423 w 452"/>
                  <a:gd name="T19" fmla="*/ 50 h 363"/>
                  <a:gd name="T20" fmla="*/ 452 w 452"/>
                  <a:gd name="T21" fmla="*/ 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2" h="363">
                    <a:moveTo>
                      <a:pt x="0" y="363"/>
                    </a:moveTo>
                    <a:lnTo>
                      <a:pt x="51" y="342"/>
                    </a:lnTo>
                    <a:lnTo>
                      <a:pt x="105" y="318"/>
                    </a:lnTo>
                    <a:lnTo>
                      <a:pt x="159" y="288"/>
                    </a:lnTo>
                    <a:lnTo>
                      <a:pt x="210" y="255"/>
                    </a:lnTo>
                    <a:lnTo>
                      <a:pt x="260" y="221"/>
                    </a:lnTo>
                    <a:lnTo>
                      <a:pt x="310" y="183"/>
                    </a:lnTo>
                    <a:lnTo>
                      <a:pt x="352" y="142"/>
                    </a:lnTo>
                    <a:lnTo>
                      <a:pt x="390" y="96"/>
                    </a:lnTo>
                    <a:lnTo>
                      <a:pt x="423" y="50"/>
                    </a:lnTo>
                    <a:lnTo>
                      <a:pt x="452"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44" name="Freeform 68"/>
              <p:cNvSpPr>
                <a:spLocks/>
              </p:cNvSpPr>
              <p:nvPr/>
            </p:nvSpPr>
            <p:spPr bwMode="auto">
              <a:xfrm>
                <a:off x="1768" y="2008"/>
                <a:ext cx="158" cy="94"/>
              </a:xfrm>
              <a:custGeom>
                <a:avLst/>
                <a:gdLst>
                  <a:gd name="T0" fmla="*/ 4669 w 5062"/>
                  <a:gd name="T1" fmla="*/ 104 h 3011"/>
                  <a:gd name="T2" fmla="*/ 4769 w 5062"/>
                  <a:gd name="T3" fmla="*/ 158 h 3011"/>
                  <a:gd name="T4" fmla="*/ 4806 w 5062"/>
                  <a:gd name="T5" fmla="*/ 233 h 3011"/>
                  <a:gd name="T6" fmla="*/ 4874 w 5062"/>
                  <a:gd name="T7" fmla="*/ 284 h 3011"/>
                  <a:gd name="T8" fmla="*/ 4902 w 5062"/>
                  <a:gd name="T9" fmla="*/ 366 h 3011"/>
                  <a:gd name="T10" fmla="*/ 4957 w 5062"/>
                  <a:gd name="T11" fmla="*/ 454 h 3011"/>
                  <a:gd name="T12" fmla="*/ 4978 w 5062"/>
                  <a:gd name="T13" fmla="*/ 583 h 3011"/>
                  <a:gd name="T14" fmla="*/ 5015 w 5062"/>
                  <a:gd name="T15" fmla="*/ 647 h 3011"/>
                  <a:gd name="T16" fmla="*/ 5037 w 5062"/>
                  <a:gd name="T17" fmla="*/ 733 h 3011"/>
                  <a:gd name="T18" fmla="*/ 5062 w 5062"/>
                  <a:gd name="T19" fmla="*/ 834 h 3011"/>
                  <a:gd name="T20" fmla="*/ 5037 w 5062"/>
                  <a:gd name="T21" fmla="*/ 946 h 3011"/>
                  <a:gd name="T22" fmla="*/ 5049 w 5062"/>
                  <a:gd name="T23" fmla="*/ 1085 h 3011"/>
                  <a:gd name="T24" fmla="*/ 5011 w 5062"/>
                  <a:gd name="T25" fmla="*/ 1222 h 3011"/>
                  <a:gd name="T26" fmla="*/ 5007 w 5062"/>
                  <a:gd name="T27" fmla="*/ 1318 h 3011"/>
                  <a:gd name="T28" fmla="*/ 4965 w 5062"/>
                  <a:gd name="T29" fmla="*/ 1393 h 3011"/>
                  <a:gd name="T30" fmla="*/ 4974 w 5062"/>
                  <a:gd name="T31" fmla="*/ 1518 h 3011"/>
                  <a:gd name="T32" fmla="*/ 4911 w 5062"/>
                  <a:gd name="T33" fmla="*/ 1639 h 3011"/>
                  <a:gd name="T34" fmla="*/ 4874 w 5062"/>
                  <a:gd name="T35" fmla="*/ 1731 h 3011"/>
                  <a:gd name="T36" fmla="*/ 4802 w 5062"/>
                  <a:gd name="T37" fmla="*/ 1794 h 3011"/>
                  <a:gd name="T38" fmla="*/ 4798 w 5062"/>
                  <a:gd name="T39" fmla="*/ 1881 h 3011"/>
                  <a:gd name="T40" fmla="*/ 4777 w 5062"/>
                  <a:gd name="T41" fmla="*/ 1976 h 3011"/>
                  <a:gd name="T42" fmla="*/ 4731 w 5062"/>
                  <a:gd name="T43" fmla="*/ 2044 h 3011"/>
                  <a:gd name="T44" fmla="*/ 4639 w 5062"/>
                  <a:gd name="T45" fmla="*/ 2102 h 3011"/>
                  <a:gd name="T46" fmla="*/ 4564 w 5062"/>
                  <a:gd name="T47" fmla="*/ 2202 h 3011"/>
                  <a:gd name="T48" fmla="*/ 4451 w 5062"/>
                  <a:gd name="T49" fmla="*/ 2240 h 3011"/>
                  <a:gd name="T50" fmla="*/ 4385 w 5062"/>
                  <a:gd name="T51" fmla="*/ 2298 h 3011"/>
                  <a:gd name="T52" fmla="*/ 4234 w 5062"/>
                  <a:gd name="T53" fmla="*/ 2327 h 3011"/>
                  <a:gd name="T54" fmla="*/ 4134 w 5062"/>
                  <a:gd name="T55" fmla="*/ 2410 h 3011"/>
                  <a:gd name="T56" fmla="*/ 3970 w 5062"/>
                  <a:gd name="T57" fmla="*/ 2457 h 3011"/>
                  <a:gd name="T58" fmla="*/ 3878 w 5062"/>
                  <a:gd name="T59" fmla="*/ 2494 h 3011"/>
                  <a:gd name="T60" fmla="*/ 3782 w 5062"/>
                  <a:gd name="T61" fmla="*/ 2578 h 3011"/>
                  <a:gd name="T62" fmla="*/ 3686 w 5062"/>
                  <a:gd name="T63" fmla="*/ 2619 h 3011"/>
                  <a:gd name="T64" fmla="*/ 3582 w 5062"/>
                  <a:gd name="T65" fmla="*/ 2644 h 3011"/>
                  <a:gd name="T66" fmla="*/ 3490 w 5062"/>
                  <a:gd name="T67" fmla="*/ 2699 h 3011"/>
                  <a:gd name="T68" fmla="*/ 3377 w 5062"/>
                  <a:gd name="T69" fmla="*/ 2732 h 3011"/>
                  <a:gd name="T70" fmla="*/ 3214 w 5062"/>
                  <a:gd name="T71" fmla="*/ 2753 h 3011"/>
                  <a:gd name="T72" fmla="*/ 3026 w 5062"/>
                  <a:gd name="T73" fmla="*/ 2799 h 3011"/>
                  <a:gd name="T74" fmla="*/ 2859 w 5062"/>
                  <a:gd name="T75" fmla="*/ 2857 h 3011"/>
                  <a:gd name="T76" fmla="*/ 2683 w 5062"/>
                  <a:gd name="T77" fmla="*/ 2857 h 3011"/>
                  <a:gd name="T78" fmla="*/ 2525 w 5062"/>
                  <a:gd name="T79" fmla="*/ 2908 h 3011"/>
                  <a:gd name="T80" fmla="*/ 2303 w 5062"/>
                  <a:gd name="T81" fmla="*/ 2903 h 3011"/>
                  <a:gd name="T82" fmla="*/ 2149 w 5062"/>
                  <a:gd name="T83" fmla="*/ 2945 h 3011"/>
                  <a:gd name="T84" fmla="*/ 2010 w 5062"/>
                  <a:gd name="T85" fmla="*/ 2932 h 3011"/>
                  <a:gd name="T86" fmla="*/ 1881 w 5062"/>
                  <a:gd name="T87" fmla="*/ 2986 h 3011"/>
                  <a:gd name="T88" fmla="*/ 1705 w 5062"/>
                  <a:gd name="T89" fmla="*/ 2945 h 3011"/>
                  <a:gd name="T90" fmla="*/ 1559 w 5062"/>
                  <a:gd name="T91" fmla="*/ 3003 h 3011"/>
                  <a:gd name="T92" fmla="*/ 1388 w 5062"/>
                  <a:gd name="T93" fmla="*/ 2957 h 3011"/>
                  <a:gd name="T94" fmla="*/ 1196 w 5062"/>
                  <a:gd name="T95" fmla="*/ 2986 h 3011"/>
                  <a:gd name="T96" fmla="*/ 1037 w 5062"/>
                  <a:gd name="T97" fmla="*/ 2945 h 3011"/>
                  <a:gd name="T98" fmla="*/ 912 w 5062"/>
                  <a:gd name="T99" fmla="*/ 2861 h 3011"/>
                  <a:gd name="T100" fmla="*/ 690 w 5062"/>
                  <a:gd name="T101" fmla="*/ 2678 h 3011"/>
                  <a:gd name="T102" fmla="*/ 518 w 5062"/>
                  <a:gd name="T103" fmla="*/ 2574 h 3011"/>
                  <a:gd name="T104" fmla="*/ 360 w 5062"/>
                  <a:gd name="T105" fmla="*/ 2427 h 3011"/>
                  <a:gd name="T106" fmla="*/ 285 w 5062"/>
                  <a:gd name="T107" fmla="*/ 2277 h 3011"/>
                  <a:gd name="T108" fmla="*/ 268 w 5062"/>
                  <a:gd name="T109" fmla="*/ 2144 h 3011"/>
                  <a:gd name="T110" fmla="*/ 205 w 5062"/>
                  <a:gd name="T111" fmla="*/ 1981 h 3011"/>
                  <a:gd name="T112" fmla="*/ 201 w 5062"/>
                  <a:gd name="T113" fmla="*/ 1902 h 3011"/>
                  <a:gd name="T114" fmla="*/ 134 w 5062"/>
                  <a:gd name="T115" fmla="*/ 1751 h 3011"/>
                  <a:gd name="T116" fmla="*/ 113 w 5062"/>
                  <a:gd name="T117" fmla="*/ 1681 h 3011"/>
                  <a:gd name="T118" fmla="*/ 54 w 5062"/>
                  <a:gd name="T119" fmla="*/ 1393 h 3011"/>
                  <a:gd name="T120" fmla="*/ 4627 w 5062"/>
                  <a:gd name="T121"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62" h="3011">
                    <a:moveTo>
                      <a:pt x="4618" y="24"/>
                    </a:moveTo>
                    <a:lnTo>
                      <a:pt x="4627" y="33"/>
                    </a:lnTo>
                    <a:lnTo>
                      <a:pt x="4631" y="41"/>
                    </a:lnTo>
                    <a:lnTo>
                      <a:pt x="4635" y="50"/>
                    </a:lnTo>
                    <a:lnTo>
                      <a:pt x="4639" y="59"/>
                    </a:lnTo>
                    <a:lnTo>
                      <a:pt x="4647" y="71"/>
                    </a:lnTo>
                    <a:lnTo>
                      <a:pt x="4651" y="79"/>
                    </a:lnTo>
                    <a:lnTo>
                      <a:pt x="4656" y="87"/>
                    </a:lnTo>
                    <a:lnTo>
                      <a:pt x="4665" y="100"/>
                    </a:lnTo>
                    <a:lnTo>
                      <a:pt x="4669" y="104"/>
                    </a:lnTo>
                    <a:lnTo>
                      <a:pt x="4673" y="112"/>
                    </a:lnTo>
                    <a:lnTo>
                      <a:pt x="4681" y="121"/>
                    </a:lnTo>
                    <a:lnTo>
                      <a:pt x="4694" y="125"/>
                    </a:lnTo>
                    <a:lnTo>
                      <a:pt x="4702" y="129"/>
                    </a:lnTo>
                    <a:lnTo>
                      <a:pt x="4714" y="133"/>
                    </a:lnTo>
                    <a:lnTo>
                      <a:pt x="4727" y="137"/>
                    </a:lnTo>
                    <a:lnTo>
                      <a:pt x="4735" y="141"/>
                    </a:lnTo>
                    <a:lnTo>
                      <a:pt x="4747" y="145"/>
                    </a:lnTo>
                    <a:lnTo>
                      <a:pt x="4757" y="149"/>
                    </a:lnTo>
                    <a:lnTo>
                      <a:pt x="4769" y="158"/>
                    </a:lnTo>
                    <a:lnTo>
                      <a:pt x="4777" y="167"/>
                    </a:lnTo>
                    <a:lnTo>
                      <a:pt x="4782" y="171"/>
                    </a:lnTo>
                    <a:lnTo>
                      <a:pt x="4786" y="179"/>
                    </a:lnTo>
                    <a:lnTo>
                      <a:pt x="4790" y="188"/>
                    </a:lnTo>
                    <a:lnTo>
                      <a:pt x="4790" y="196"/>
                    </a:lnTo>
                    <a:lnTo>
                      <a:pt x="4794" y="204"/>
                    </a:lnTo>
                    <a:lnTo>
                      <a:pt x="4794" y="213"/>
                    </a:lnTo>
                    <a:lnTo>
                      <a:pt x="4798" y="221"/>
                    </a:lnTo>
                    <a:lnTo>
                      <a:pt x="4802" y="225"/>
                    </a:lnTo>
                    <a:lnTo>
                      <a:pt x="4806" y="233"/>
                    </a:lnTo>
                    <a:lnTo>
                      <a:pt x="4810" y="241"/>
                    </a:lnTo>
                    <a:lnTo>
                      <a:pt x="4815" y="246"/>
                    </a:lnTo>
                    <a:lnTo>
                      <a:pt x="4819" y="250"/>
                    </a:lnTo>
                    <a:lnTo>
                      <a:pt x="4827" y="254"/>
                    </a:lnTo>
                    <a:lnTo>
                      <a:pt x="4835" y="258"/>
                    </a:lnTo>
                    <a:lnTo>
                      <a:pt x="4844" y="266"/>
                    </a:lnTo>
                    <a:lnTo>
                      <a:pt x="4853" y="270"/>
                    </a:lnTo>
                    <a:lnTo>
                      <a:pt x="4861" y="275"/>
                    </a:lnTo>
                    <a:lnTo>
                      <a:pt x="4869" y="280"/>
                    </a:lnTo>
                    <a:lnTo>
                      <a:pt x="4874" y="284"/>
                    </a:lnTo>
                    <a:lnTo>
                      <a:pt x="4878" y="292"/>
                    </a:lnTo>
                    <a:lnTo>
                      <a:pt x="4882" y="300"/>
                    </a:lnTo>
                    <a:lnTo>
                      <a:pt x="4886" y="309"/>
                    </a:lnTo>
                    <a:lnTo>
                      <a:pt x="4890" y="317"/>
                    </a:lnTo>
                    <a:lnTo>
                      <a:pt x="4890" y="325"/>
                    </a:lnTo>
                    <a:lnTo>
                      <a:pt x="4894" y="333"/>
                    </a:lnTo>
                    <a:lnTo>
                      <a:pt x="4894" y="342"/>
                    </a:lnTo>
                    <a:lnTo>
                      <a:pt x="4898" y="350"/>
                    </a:lnTo>
                    <a:lnTo>
                      <a:pt x="4898" y="358"/>
                    </a:lnTo>
                    <a:lnTo>
                      <a:pt x="4902" y="366"/>
                    </a:lnTo>
                    <a:lnTo>
                      <a:pt x="4907" y="375"/>
                    </a:lnTo>
                    <a:lnTo>
                      <a:pt x="4911" y="383"/>
                    </a:lnTo>
                    <a:lnTo>
                      <a:pt x="4919" y="391"/>
                    </a:lnTo>
                    <a:lnTo>
                      <a:pt x="4923" y="401"/>
                    </a:lnTo>
                    <a:lnTo>
                      <a:pt x="4927" y="409"/>
                    </a:lnTo>
                    <a:lnTo>
                      <a:pt x="4936" y="417"/>
                    </a:lnTo>
                    <a:lnTo>
                      <a:pt x="4940" y="430"/>
                    </a:lnTo>
                    <a:lnTo>
                      <a:pt x="4945" y="438"/>
                    </a:lnTo>
                    <a:lnTo>
                      <a:pt x="4953" y="446"/>
                    </a:lnTo>
                    <a:lnTo>
                      <a:pt x="4957" y="454"/>
                    </a:lnTo>
                    <a:lnTo>
                      <a:pt x="4961" y="463"/>
                    </a:lnTo>
                    <a:lnTo>
                      <a:pt x="4965" y="471"/>
                    </a:lnTo>
                    <a:lnTo>
                      <a:pt x="4965" y="483"/>
                    </a:lnTo>
                    <a:lnTo>
                      <a:pt x="4970" y="492"/>
                    </a:lnTo>
                    <a:lnTo>
                      <a:pt x="4970" y="504"/>
                    </a:lnTo>
                    <a:lnTo>
                      <a:pt x="4970" y="517"/>
                    </a:lnTo>
                    <a:lnTo>
                      <a:pt x="4974" y="534"/>
                    </a:lnTo>
                    <a:lnTo>
                      <a:pt x="4974" y="550"/>
                    </a:lnTo>
                    <a:lnTo>
                      <a:pt x="4978" y="563"/>
                    </a:lnTo>
                    <a:lnTo>
                      <a:pt x="4978" y="583"/>
                    </a:lnTo>
                    <a:lnTo>
                      <a:pt x="4986" y="600"/>
                    </a:lnTo>
                    <a:lnTo>
                      <a:pt x="4986" y="608"/>
                    </a:lnTo>
                    <a:lnTo>
                      <a:pt x="4990" y="612"/>
                    </a:lnTo>
                    <a:lnTo>
                      <a:pt x="4994" y="617"/>
                    </a:lnTo>
                    <a:lnTo>
                      <a:pt x="4999" y="622"/>
                    </a:lnTo>
                    <a:lnTo>
                      <a:pt x="5003" y="630"/>
                    </a:lnTo>
                    <a:lnTo>
                      <a:pt x="5007" y="634"/>
                    </a:lnTo>
                    <a:lnTo>
                      <a:pt x="5011" y="638"/>
                    </a:lnTo>
                    <a:lnTo>
                      <a:pt x="5011" y="642"/>
                    </a:lnTo>
                    <a:lnTo>
                      <a:pt x="5015" y="647"/>
                    </a:lnTo>
                    <a:lnTo>
                      <a:pt x="5019" y="651"/>
                    </a:lnTo>
                    <a:lnTo>
                      <a:pt x="5023" y="659"/>
                    </a:lnTo>
                    <a:lnTo>
                      <a:pt x="5028" y="671"/>
                    </a:lnTo>
                    <a:lnTo>
                      <a:pt x="5028" y="680"/>
                    </a:lnTo>
                    <a:lnTo>
                      <a:pt x="5032" y="688"/>
                    </a:lnTo>
                    <a:lnTo>
                      <a:pt x="5032" y="700"/>
                    </a:lnTo>
                    <a:lnTo>
                      <a:pt x="5032" y="709"/>
                    </a:lnTo>
                    <a:lnTo>
                      <a:pt x="5037" y="717"/>
                    </a:lnTo>
                    <a:lnTo>
                      <a:pt x="5037" y="725"/>
                    </a:lnTo>
                    <a:lnTo>
                      <a:pt x="5037" y="733"/>
                    </a:lnTo>
                    <a:lnTo>
                      <a:pt x="5037" y="743"/>
                    </a:lnTo>
                    <a:lnTo>
                      <a:pt x="5041" y="751"/>
                    </a:lnTo>
                    <a:lnTo>
                      <a:pt x="5045" y="763"/>
                    </a:lnTo>
                    <a:lnTo>
                      <a:pt x="5045" y="767"/>
                    </a:lnTo>
                    <a:lnTo>
                      <a:pt x="5049" y="776"/>
                    </a:lnTo>
                    <a:lnTo>
                      <a:pt x="5053" y="784"/>
                    </a:lnTo>
                    <a:lnTo>
                      <a:pt x="5057" y="792"/>
                    </a:lnTo>
                    <a:lnTo>
                      <a:pt x="5062" y="805"/>
                    </a:lnTo>
                    <a:lnTo>
                      <a:pt x="5062" y="817"/>
                    </a:lnTo>
                    <a:lnTo>
                      <a:pt x="5062" y="834"/>
                    </a:lnTo>
                    <a:lnTo>
                      <a:pt x="5062" y="855"/>
                    </a:lnTo>
                    <a:lnTo>
                      <a:pt x="5062" y="868"/>
                    </a:lnTo>
                    <a:lnTo>
                      <a:pt x="5057" y="884"/>
                    </a:lnTo>
                    <a:lnTo>
                      <a:pt x="5053" y="892"/>
                    </a:lnTo>
                    <a:lnTo>
                      <a:pt x="5053" y="905"/>
                    </a:lnTo>
                    <a:lnTo>
                      <a:pt x="5049" y="913"/>
                    </a:lnTo>
                    <a:lnTo>
                      <a:pt x="5045" y="917"/>
                    </a:lnTo>
                    <a:lnTo>
                      <a:pt x="5041" y="930"/>
                    </a:lnTo>
                    <a:lnTo>
                      <a:pt x="5037" y="938"/>
                    </a:lnTo>
                    <a:lnTo>
                      <a:pt x="5037" y="946"/>
                    </a:lnTo>
                    <a:lnTo>
                      <a:pt x="5037" y="959"/>
                    </a:lnTo>
                    <a:lnTo>
                      <a:pt x="5037" y="976"/>
                    </a:lnTo>
                    <a:lnTo>
                      <a:pt x="5037" y="989"/>
                    </a:lnTo>
                    <a:lnTo>
                      <a:pt x="5041" y="997"/>
                    </a:lnTo>
                    <a:lnTo>
                      <a:pt x="5041" y="1009"/>
                    </a:lnTo>
                    <a:lnTo>
                      <a:pt x="5045" y="1018"/>
                    </a:lnTo>
                    <a:lnTo>
                      <a:pt x="5049" y="1030"/>
                    </a:lnTo>
                    <a:lnTo>
                      <a:pt x="5049" y="1046"/>
                    </a:lnTo>
                    <a:lnTo>
                      <a:pt x="5049" y="1063"/>
                    </a:lnTo>
                    <a:lnTo>
                      <a:pt x="5049" y="1085"/>
                    </a:lnTo>
                    <a:lnTo>
                      <a:pt x="5049" y="1109"/>
                    </a:lnTo>
                    <a:lnTo>
                      <a:pt x="5049" y="1122"/>
                    </a:lnTo>
                    <a:lnTo>
                      <a:pt x="5045" y="1130"/>
                    </a:lnTo>
                    <a:lnTo>
                      <a:pt x="5041" y="1143"/>
                    </a:lnTo>
                    <a:lnTo>
                      <a:pt x="5037" y="1155"/>
                    </a:lnTo>
                    <a:lnTo>
                      <a:pt x="5032" y="1167"/>
                    </a:lnTo>
                    <a:lnTo>
                      <a:pt x="5028" y="1180"/>
                    </a:lnTo>
                    <a:lnTo>
                      <a:pt x="5019" y="1193"/>
                    </a:lnTo>
                    <a:lnTo>
                      <a:pt x="5015" y="1210"/>
                    </a:lnTo>
                    <a:lnTo>
                      <a:pt x="5011" y="1222"/>
                    </a:lnTo>
                    <a:lnTo>
                      <a:pt x="5007" y="1230"/>
                    </a:lnTo>
                    <a:lnTo>
                      <a:pt x="5003" y="1239"/>
                    </a:lnTo>
                    <a:lnTo>
                      <a:pt x="5003" y="1247"/>
                    </a:lnTo>
                    <a:lnTo>
                      <a:pt x="5003" y="1259"/>
                    </a:lnTo>
                    <a:lnTo>
                      <a:pt x="5003" y="1268"/>
                    </a:lnTo>
                    <a:lnTo>
                      <a:pt x="5007" y="1280"/>
                    </a:lnTo>
                    <a:lnTo>
                      <a:pt x="5007" y="1288"/>
                    </a:lnTo>
                    <a:lnTo>
                      <a:pt x="5007" y="1301"/>
                    </a:lnTo>
                    <a:lnTo>
                      <a:pt x="5007" y="1310"/>
                    </a:lnTo>
                    <a:lnTo>
                      <a:pt x="5007" y="1318"/>
                    </a:lnTo>
                    <a:lnTo>
                      <a:pt x="5007" y="1326"/>
                    </a:lnTo>
                    <a:lnTo>
                      <a:pt x="5003" y="1339"/>
                    </a:lnTo>
                    <a:lnTo>
                      <a:pt x="4999" y="1351"/>
                    </a:lnTo>
                    <a:lnTo>
                      <a:pt x="4994" y="1360"/>
                    </a:lnTo>
                    <a:lnTo>
                      <a:pt x="4986" y="1368"/>
                    </a:lnTo>
                    <a:lnTo>
                      <a:pt x="4982" y="1372"/>
                    </a:lnTo>
                    <a:lnTo>
                      <a:pt x="4978" y="1376"/>
                    </a:lnTo>
                    <a:lnTo>
                      <a:pt x="4974" y="1380"/>
                    </a:lnTo>
                    <a:lnTo>
                      <a:pt x="4970" y="1384"/>
                    </a:lnTo>
                    <a:lnTo>
                      <a:pt x="4965" y="1393"/>
                    </a:lnTo>
                    <a:lnTo>
                      <a:pt x="4965" y="1397"/>
                    </a:lnTo>
                    <a:lnTo>
                      <a:pt x="4965" y="1405"/>
                    </a:lnTo>
                    <a:lnTo>
                      <a:pt x="4965" y="1413"/>
                    </a:lnTo>
                    <a:lnTo>
                      <a:pt x="4965" y="1427"/>
                    </a:lnTo>
                    <a:lnTo>
                      <a:pt x="4970" y="1439"/>
                    </a:lnTo>
                    <a:lnTo>
                      <a:pt x="4970" y="1452"/>
                    </a:lnTo>
                    <a:lnTo>
                      <a:pt x="4974" y="1468"/>
                    </a:lnTo>
                    <a:lnTo>
                      <a:pt x="4974" y="1480"/>
                    </a:lnTo>
                    <a:lnTo>
                      <a:pt x="4974" y="1497"/>
                    </a:lnTo>
                    <a:lnTo>
                      <a:pt x="4974" y="1518"/>
                    </a:lnTo>
                    <a:lnTo>
                      <a:pt x="4970" y="1539"/>
                    </a:lnTo>
                    <a:lnTo>
                      <a:pt x="4965" y="1548"/>
                    </a:lnTo>
                    <a:lnTo>
                      <a:pt x="4961" y="1560"/>
                    </a:lnTo>
                    <a:lnTo>
                      <a:pt x="4953" y="1572"/>
                    </a:lnTo>
                    <a:lnTo>
                      <a:pt x="4949" y="1585"/>
                    </a:lnTo>
                    <a:lnTo>
                      <a:pt x="4940" y="1597"/>
                    </a:lnTo>
                    <a:lnTo>
                      <a:pt x="4931" y="1610"/>
                    </a:lnTo>
                    <a:lnTo>
                      <a:pt x="4923" y="1618"/>
                    </a:lnTo>
                    <a:lnTo>
                      <a:pt x="4915" y="1630"/>
                    </a:lnTo>
                    <a:lnTo>
                      <a:pt x="4911" y="1639"/>
                    </a:lnTo>
                    <a:lnTo>
                      <a:pt x="4907" y="1648"/>
                    </a:lnTo>
                    <a:lnTo>
                      <a:pt x="4902" y="1664"/>
                    </a:lnTo>
                    <a:lnTo>
                      <a:pt x="4898" y="1673"/>
                    </a:lnTo>
                    <a:lnTo>
                      <a:pt x="4894" y="1685"/>
                    </a:lnTo>
                    <a:lnTo>
                      <a:pt x="4890" y="1693"/>
                    </a:lnTo>
                    <a:lnTo>
                      <a:pt x="4890" y="1702"/>
                    </a:lnTo>
                    <a:lnTo>
                      <a:pt x="4886" y="1710"/>
                    </a:lnTo>
                    <a:lnTo>
                      <a:pt x="4882" y="1714"/>
                    </a:lnTo>
                    <a:lnTo>
                      <a:pt x="4878" y="1722"/>
                    </a:lnTo>
                    <a:lnTo>
                      <a:pt x="4874" y="1731"/>
                    </a:lnTo>
                    <a:lnTo>
                      <a:pt x="4865" y="1743"/>
                    </a:lnTo>
                    <a:lnTo>
                      <a:pt x="4861" y="1751"/>
                    </a:lnTo>
                    <a:lnTo>
                      <a:pt x="4853" y="1755"/>
                    </a:lnTo>
                    <a:lnTo>
                      <a:pt x="4844" y="1765"/>
                    </a:lnTo>
                    <a:lnTo>
                      <a:pt x="4835" y="1769"/>
                    </a:lnTo>
                    <a:lnTo>
                      <a:pt x="4827" y="1777"/>
                    </a:lnTo>
                    <a:lnTo>
                      <a:pt x="4819" y="1781"/>
                    </a:lnTo>
                    <a:lnTo>
                      <a:pt x="4810" y="1785"/>
                    </a:lnTo>
                    <a:lnTo>
                      <a:pt x="4806" y="1789"/>
                    </a:lnTo>
                    <a:lnTo>
                      <a:pt x="4802" y="1794"/>
                    </a:lnTo>
                    <a:lnTo>
                      <a:pt x="4798" y="1798"/>
                    </a:lnTo>
                    <a:lnTo>
                      <a:pt x="4798" y="1806"/>
                    </a:lnTo>
                    <a:lnTo>
                      <a:pt x="4798" y="1818"/>
                    </a:lnTo>
                    <a:lnTo>
                      <a:pt x="4798" y="1827"/>
                    </a:lnTo>
                    <a:lnTo>
                      <a:pt x="4798" y="1835"/>
                    </a:lnTo>
                    <a:lnTo>
                      <a:pt x="4798" y="1843"/>
                    </a:lnTo>
                    <a:lnTo>
                      <a:pt x="4802" y="1851"/>
                    </a:lnTo>
                    <a:lnTo>
                      <a:pt x="4802" y="1860"/>
                    </a:lnTo>
                    <a:lnTo>
                      <a:pt x="4802" y="1868"/>
                    </a:lnTo>
                    <a:lnTo>
                      <a:pt x="4798" y="1881"/>
                    </a:lnTo>
                    <a:lnTo>
                      <a:pt x="4794" y="1894"/>
                    </a:lnTo>
                    <a:lnTo>
                      <a:pt x="4794" y="1902"/>
                    </a:lnTo>
                    <a:lnTo>
                      <a:pt x="4790" y="1914"/>
                    </a:lnTo>
                    <a:lnTo>
                      <a:pt x="4790" y="1923"/>
                    </a:lnTo>
                    <a:lnTo>
                      <a:pt x="4790" y="1931"/>
                    </a:lnTo>
                    <a:lnTo>
                      <a:pt x="4786" y="1943"/>
                    </a:lnTo>
                    <a:lnTo>
                      <a:pt x="4786" y="1952"/>
                    </a:lnTo>
                    <a:lnTo>
                      <a:pt x="4782" y="1960"/>
                    </a:lnTo>
                    <a:lnTo>
                      <a:pt x="4782" y="1968"/>
                    </a:lnTo>
                    <a:lnTo>
                      <a:pt x="4777" y="1976"/>
                    </a:lnTo>
                    <a:lnTo>
                      <a:pt x="4773" y="1985"/>
                    </a:lnTo>
                    <a:lnTo>
                      <a:pt x="4769" y="1994"/>
                    </a:lnTo>
                    <a:lnTo>
                      <a:pt x="4765" y="2002"/>
                    </a:lnTo>
                    <a:lnTo>
                      <a:pt x="4761" y="2006"/>
                    </a:lnTo>
                    <a:lnTo>
                      <a:pt x="4757" y="2015"/>
                    </a:lnTo>
                    <a:lnTo>
                      <a:pt x="4747" y="2019"/>
                    </a:lnTo>
                    <a:lnTo>
                      <a:pt x="4743" y="2027"/>
                    </a:lnTo>
                    <a:lnTo>
                      <a:pt x="4739" y="2031"/>
                    </a:lnTo>
                    <a:lnTo>
                      <a:pt x="4735" y="2040"/>
                    </a:lnTo>
                    <a:lnTo>
                      <a:pt x="4731" y="2044"/>
                    </a:lnTo>
                    <a:lnTo>
                      <a:pt x="4727" y="2048"/>
                    </a:lnTo>
                    <a:lnTo>
                      <a:pt x="4714" y="2056"/>
                    </a:lnTo>
                    <a:lnTo>
                      <a:pt x="4706" y="2064"/>
                    </a:lnTo>
                    <a:lnTo>
                      <a:pt x="4698" y="2068"/>
                    </a:lnTo>
                    <a:lnTo>
                      <a:pt x="4690" y="2073"/>
                    </a:lnTo>
                    <a:lnTo>
                      <a:pt x="4677" y="2077"/>
                    </a:lnTo>
                    <a:lnTo>
                      <a:pt x="4669" y="2081"/>
                    </a:lnTo>
                    <a:lnTo>
                      <a:pt x="4660" y="2085"/>
                    </a:lnTo>
                    <a:lnTo>
                      <a:pt x="4647" y="2093"/>
                    </a:lnTo>
                    <a:lnTo>
                      <a:pt x="4639" y="2102"/>
                    </a:lnTo>
                    <a:lnTo>
                      <a:pt x="4627" y="2111"/>
                    </a:lnTo>
                    <a:lnTo>
                      <a:pt x="4627" y="2115"/>
                    </a:lnTo>
                    <a:lnTo>
                      <a:pt x="4622" y="2123"/>
                    </a:lnTo>
                    <a:lnTo>
                      <a:pt x="4618" y="2131"/>
                    </a:lnTo>
                    <a:lnTo>
                      <a:pt x="4610" y="2140"/>
                    </a:lnTo>
                    <a:lnTo>
                      <a:pt x="4606" y="2152"/>
                    </a:lnTo>
                    <a:lnTo>
                      <a:pt x="4598" y="2165"/>
                    </a:lnTo>
                    <a:lnTo>
                      <a:pt x="4589" y="2177"/>
                    </a:lnTo>
                    <a:lnTo>
                      <a:pt x="4577" y="2189"/>
                    </a:lnTo>
                    <a:lnTo>
                      <a:pt x="4564" y="2202"/>
                    </a:lnTo>
                    <a:lnTo>
                      <a:pt x="4551" y="2214"/>
                    </a:lnTo>
                    <a:lnTo>
                      <a:pt x="4543" y="2219"/>
                    </a:lnTo>
                    <a:lnTo>
                      <a:pt x="4530" y="2223"/>
                    </a:lnTo>
                    <a:lnTo>
                      <a:pt x="4522" y="2228"/>
                    </a:lnTo>
                    <a:lnTo>
                      <a:pt x="4514" y="2228"/>
                    </a:lnTo>
                    <a:lnTo>
                      <a:pt x="4502" y="2232"/>
                    </a:lnTo>
                    <a:lnTo>
                      <a:pt x="4489" y="2232"/>
                    </a:lnTo>
                    <a:lnTo>
                      <a:pt x="4481" y="2236"/>
                    </a:lnTo>
                    <a:lnTo>
                      <a:pt x="4467" y="2236"/>
                    </a:lnTo>
                    <a:lnTo>
                      <a:pt x="4451" y="2240"/>
                    </a:lnTo>
                    <a:lnTo>
                      <a:pt x="4439" y="2248"/>
                    </a:lnTo>
                    <a:lnTo>
                      <a:pt x="4434" y="2252"/>
                    </a:lnTo>
                    <a:lnTo>
                      <a:pt x="4430" y="2257"/>
                    </a:lnTo>
                    <a:lnTo>
                      <a:pt x="4426" y="2261"/>
                    </a:lnTo>
                    <a:lnTo>
                      <a:pt x="4422" y="2265"/>
                    </a:lnTo>
                    <a:lnTo>
                      <a:pt x="4418" y="2269"/>
                    </a:lnTo>
                    <a:lnTo>
                      <a:pt x="4410" y="2277"/>
                    </a:lnTo>
                    <a:lnTo>
                      <a:pt x="4405" y="2281"/>
                    </a:lnTo>
                    <a:lnTo>
                      <a:pt x="4393" y="2290"/>
                    </a:lnTo>
                    <a:lnTo>
                      <a:pt x="4385" y="2298"/>
                    </a:lnTo>
                    <a:lnTo>
                      <a:pt x="4371" y="2306"/>
                    </a:lnTo>
                    <a:lnTo>
                      <a:pt x="4355" y="2310"/>
                    </a:lnTo>
                    <a:lnTo>
                      <a:pt x="4342" y="2314"/>
                    </a:lnTo>
                    <a:lnTo>
                      <a:pt x="4326" y="2319"/>
                    </a:lnTo>
                    <a:lnTo>
                      <a:pt x="4309" y="2319"/>
                    </a:lnTo>
                    <a:lnTo>
                      <a:pt x="4293" y="2323"/>
                    </a:lnTo>
                    <a:lnTo>
                      <a:pt x="4275" y="2323"/>
                    </a:lnTo>
                    <a:lnTo>
                      <a:pt x="4259" y="2323"/>
                    </a:lnTo>
                    <a:lnTo>
                      <a:pt x="4246" y="2327"/>
                    </a:lnTo>
                    <a:lnTo>
                      <a:pt x="4234" y="2327"/>
                    </a:lnTo>
                    <a:lnTo>
                      <a:pt x="4226" y="2331"/>
                    </a:lnTo>
                    <a:lnTo>
                      <a:pt x="4209" y="2340"/>
                    </a:lnTo>
                    <a:lnTo>
                      <a:pt x="4197" y="2348"/>
                    </a:lnTo>
                    <a:lnTo>
                      <a:pt x="4187" y="2357"/>
                    </a:lnTo>
                    <a:lnTo>
                      <a:pt x="4179" y="2365"/>
                    </a:lnTo>
                    <a:lnTo>
                      <a:pt x="4171" y="2373"/>
                    </a:lnTo>
                    <a:lnTo>
                      <a:pt x="4167" y="2382"/>
                    </a:lnTo>
                    <a:lnTo>
                      <a:pt x="4158" y="2390"/>
                    </a:lnTo>
                    <a:lnTo>
                      <a:pt x="4146" y="2402"/>
                    </a:lnTo>
                    <a:lnTo>
                      <a:pt x="4134" y="2410"/>
                    </a:lnTo>
                    <a:lnTo>
                      <a:pt x="4117" y="2423"/>
                    </a:lnTo>
                    <a:lnTo>
                      <a:pt x="4095" y="2435"/>
                    </a:lnTo>
                    <a:lnTo>
                      <a:pt x="4075" y="2444"/>
                    </a:lnTo>
                    <a:lnTo>
                      <a:pt x="4054" y="2449"/>
                    </a:lnTo>
                    <a:lnTo>
                      <a:pt x="4038" y="2453"/>
                    </a:lnTo>
                    <a:lnTo>
                      <a:pt x="4021" y="2453"/>
                    </a:lnTo>
                    <a:lnTo>
                      <a:pt x="4005" y="2457"/>
                    </a:lnTo>
                    <a:lnTo>
                      <a:pt x="3991" y="2457"/>
                    </a:lnTo>
                    <a:lnTo>
                      <a:pt x="3979" y="2457"/>
                    </a:lnTo>
                    <a:lnTo>
                      <a:pt x="3970" y="2457"/>
                    </a:lnTo>
                    <a:lnTo>
                      <a:pt x="3966" y="2457"/>
                    </a:lnTo>
                    <a:lnTo>
                      <a:pt x="3954" y="2457"/>
                    </a:lnTo>
                    <a:lnTo>
                      <a:pt x="3941" y="2461"/>
                    </a:lnTo>
                    <a:lnTo>
                      <a:pt x="3933" y="2465"/>
                    </a:lnTo>
                    <a:lnTo>
                      <a:pt x="3921" y="2469"/>
                    </a:lnTo>
                    <a:lnTo>
                      <a:pt x="3913" y="2474"/>
                    </a:lnTo>
                    <a:lnTo>
                      <a:pt x="3903" y="2478"/>
                    </a:lnTo>
                    <a:lnTo>
                      <a:pt x="3895" y="2482"/>
                    </a:lnTo>
                    <a:lnTo>
                      <a:pt x="3887" y="2486"/>
                    </a:lnTo>
                    <a:lnTo>
                      <a:pt x="3878" y="2494"/>
                    </a:lnTo>
                    <a:lnTo>
                      <a:pt x="3874" y="2498"/>
                    </a:lnTo>
                    <a:lnTo>
                      <a:pt x="3862" y="2507"/>
                    </a:lnTo>
                    <a:lnTo>
                      <a:pt x="3854" y="2515"/>
                    </a:lnTo>
                    <a:lnTo>
                      <a:pt x="3845" y="2523"/>
                    </a:lnTo>
                    <a:lnTo>
                      <a:pt x="3833" y="2536"/>
                    </a:lnTo>
                    <a:lnTo>
                      <a:pt x="3825" y="2544"/>
                    </a:lnTo>
                    <a:lnTo>
                      <a:pt x="3816" y="2552"/>
                    </a:lnTo>
                    <a:lnTo>
                      <a:pt x="3807" y="2561"/>
                    </a:lnTo>
                    <a:lnTo>
                      <a:pt x="3795" y="2570"/>
                    </a:lnTo>
                    <a:lnTo>
                      <a:pt x="3782" y="2578"/>
                    </a:lnTo>
                    <a:lnTo>
                      <a:pt x="3770" y="2586"/>
                    </a:lnTo>
                    <a:lnTo>
                      <a:pt x="3762" y="2590"/>
                    </a:lnTo>
                    <a:lnTo>
                      <a:pt x="3753" y="2594"/>
                    </a:lnTo>
                    <a:lnTo>
                      <a:pt x="3745" y="2599"/>
                    </a:lnTo>
                    <a:lnTo>
                      <a:pt x="3737" y="2603"/>
                    </a:lnTo>
                    <a:lnTo>
                      <a:pt x="3724" y="2607"/>
                    </a:lnTo>
                    <a:lnTo>
                      <a:pt x="3715" y="2611"/>
                    </a:lnTo>
                    <a:lnTo>
                      <a:pt x="3707" y="2611"/>
                    </a:lnTo>
                    <a:lnTo>
                      <a:pt x="3699" y="2615"/>
                    </a:lnTo>
                    <a:lnTo>
                      <a:pt x="3686" y="2619"/>
                    </a:lnTo>
                    <a:lnTo>
                      <a:pt x="3678" y="2619"/>
                    </a:lnTo>
                    <a:lnTo>
                      <a:pt x="3666" y="2623"/>
                    </a:lnTo>
                    <a:lnTo>
                      <a:pt x="3653" y="2627"/>
                    </a:lnTo>
                    <a:lnTo>
                      <a:pt x="3641" y="2632"/>
                    </a:lnTo>
                    <a:lnTo>
                      <a:pt x="3628" y="2632"/>
                    </a:lnTo>
                    <a:lnTo>
                      <a:pt x="3615" y="2636"/>
                    </a:lnTo>
                    <a:lnTo>
                      <a:pt x="3607" y="2636"/>
                    </a:lnTo>
                    <a:lnTo>
                      <a:pt x="3598" y="2640"/>
                    </a:lnTo>
                    <a:lnTo>
                      <a:pt x="3590" y="2640"/>
                    </a:lnTo>
                    <a:lnTo>
                      <a:pt x="3582" y="2644"/>
                    </a:lnTo>
                    <a:lnTo>
                      <a:pt x="3578" y="2644"/>
                    </a:lnTo>
                    <a:lnTo>
                      <a:pt x="3569" y="2648"/>
                    </a:lnTo>
                    <a:lnTo>
                      <a:pt x="3561" y="2652"/>
                    </a:lnTo>
                    <a:lnTo>
                      <a:pt x="3557" y="2656"/>
                    </a:lnTo>
                    <a:lnTo>
                      <a:pt x="3545" y="2665"/>
                    </a:lnTo>
                    <a:lnTo>
                      <a:pt x="3536" y="2669"/>
                    </a:lnTo>
                    <a:lnTo>
                      <a:pt x="3527" y="2678"/>
                    </a:lnTo>
                    <a:lnTo>
                      <a:pt x="3515" y="2686"/>
                    </a:lnTo>
                    <a:lnTo>
                      <a:pt x="3502" y="2695"/>
                    </a:lnTo>
                    <a:lnTo>
                      <a:pt x="3490" y="2699"/>
                    </a:lnTo>
                    <a:lnTo>
                      <a:pt x="3478" y="2707"/>
                    </a:lnTo>
                    <a:lnTo>
                      <a:pt x="3469" y="2711"/>
                    </a:lnTo>
                    <a:lnTo>
                      <a:pt x="3457" y="2715"/>
                    </a:lnTo>
                    <a:lnTo>
                      <a:pt x="3449" y="2719"/>
                    </a:lnTo>
                    <a:lnTo>
                      <a:pt x="3440" y="2724"/>
                    </a:lnTo>
                    <a:lnTo>
                      <a:pt x="3427" y="2724"/>
                    </a:lnTo>
                    <a:lnTo>
                      <a:pt x="3415" y="2728"/>
                    </a:lnTo>
                    <a:lnTo>
                      <a:pt x="3402" y="2732"/>
                    </a:lnTo>
                    <a:lnTo>
                      <a:pt x="3390" y="2732"/>
                    </a:lnTo>
                    <a:lnTo>
                      <a:pt x="3377" y="2732"/>
                    </a:lnTo>
                    <a:lnTo>
                      <a:pt x="3365" y="2732"/>
                    </a:lnTo>
                    <a:lnTo>
                      <a:pt x="3343" y="2736"/>
                    </a:lnTo>
                    <a:lnTo>
                      <a:pt x="3323" y="2736"/>
                    </a:lnTo>
                    <a:lnTo>
                      <a:pt x="3302" y="2736"/>
                    </a:lnTo>
                    <a:lnTo>
                      <a:pt x="3285" y="2740"/>
                    </a:lnTo>
                    <a:lnTo>
                      <a:pt x="3273" y="2740"/>
                    </a:lnTo>
                    <a:lnTo>
                      <a:pt x="3256" y="2744"/>
                    </a:lnTo>
                    <a:lnTo>
                      <a:pt x="3239" y="2748"/>
                    </a:lnTo>
                    <a:lnTo>
                      <a:pt x="3226" y="2748"/>
                    </a:lnTo>
                    <a:lnTo>
                      <a:pt x="3214" y="2753"/>
                    </a:lnTo>
                    <a:lnTo>
                      <a:pt x="3202" y="2757"/>
                    </a:lnTo>
                    <a:lnTo>
                      <a:pt x="3185" y="2761"/>
                    </a:lnTo>
                    <a:lnTo>
                      <a:pt x="3169" y="2769"/>
                    </a:lnTo>
                    <a:lnTo>
                      <a:pt x="3151" y="2773"/>
                    </a:lnTo>
                    <a:lnTo>
                      <a:pt x="3134" y="2777"/>
                    </a:lnTo>
                    <a:lnTo>
                      <a:pt x="3114" y="2781"/>
                    </a:lnTo>
                    <a:lnTo>
                      <a:pt x="3097" y="2786"/>
                    </a:lnTo>
                    <a:lnTo>
                      <a:pt x="3077" y="2795"/>
                    </a:lnTo>
                    <a:lnTo>
                      <a:pt x="3051" y="2799"/>
                    </a:lnTo>
                    <a:lnTo>
                      <a:pt x="3026" y="2799"/>
                    </a:lnTo>
                    <a:lnTo>
                      <a:pt x="3001" y="2803"/>
                    </a:lnTo>
                    <a:lnTo>
                      <a:pt x="2989" y="2807"/>
                    </a:lnTo>
                    <a:lnTo>
                      <a:pt x="2972" y="2811"/>
                    </a:lnTo>
                    <a:lnTo>
                      <a:pt x="2959" y="2816"/>
                    </a:lnTo>
                    <a:lnTo>
                      <a:pt x="2942" y="2824"/>
                    </a:lnTo>
                    <a:lnTo>
                      <a:pt x="2926" y="2828"/>
                    </a:lnTo>
                    <a:lnTo>
                      <a:pt x="2909" y="2836"/>
                    </a:lnTo>
                    <a:lnTo>
                      <a:pt x="2893" y="2845"/>
                    </a:lnTo>
                    <a:lnTo>
                      <a:pt x="2876" y="2853"/>
                    </a:lnTo>
                    <a:lnTo>
                      <a:pt x="2859" y="2857"/>
                    </a:lnTo>
                    <a:lnTo>
                      <a:pt x="2842" y="2861"/>
                    </a:lnTo>
                    <a:lnTo>
                      <a:pt x="2826" y="2865"/>
                    </a:lnTo>
                    <a:lnTo>
                      <a:pt x="2809" y="2865"/>
                    </a:lnTo>
                    <a:lnTo>
                      <a:pt x="2788" y="2865"/>
                    </a:lnTo>
                    <a:lnTo>
                      <a:pt x="2771" y="2861"/>
                    </a:lnTo>
                    <a:lnTo>
                      <a:pt x="2754" y="2861"/>
                    </a:lnTo>
                    <a:lnTo>
                      <a:pt x="2738" y="2861"/>
                    </a:lnTo>
                    <a:lnTo>
                      <a:pt x="2721" y="2857"/>
                    </a:lnTo>
                    <a:lnTo>
                      <a:pt x="2700" y="2857"/>
                    </a:lnTo>
                    <a:lnTo>
                      <a:pt x="2683" y="2857"/>
                    </a:lnTo>
                    <a:lnTo>
                      <a:pt x="2662" y="2857"/>
                    </a:lnTo>
                    <a:lnTo>
                      <a:pt x="2650" y="2861"/>
                    </a:lnTo>
                    <a:lnTo>
                      <a:pt x="2637" y="2865"/>
                    </a:lnTo>
                    <a:lnTo>
                      <a:pt x="2625" y="2869"/>
                    </a:lnTo>
                    <a:lnTo>
                      <a:pt x="2613" y="2873"/>
                    </a:lnTo>
                    <a:lnTo>
                      <a:pt x="2596" y="2882"/>
                    </a:lnTo>
                    <a:lnTo>
                      <a:pt x="2579" y="2890"/>
                    </a:lnTo>
                    <a:lnTo>
                      <a:pt x="2562" y="2894"/>
                    </a:lnTo>
                    <a:lnTo>
                      <a:pt x="2545" y="2903"/>
                    </a:lnTo>
                    <a:lnTo>
                      <a:pt x="2525" y="2908"/>
                    </a:lnTo>
                    <a:lnTo>
                      <a:pt x="2504" y="2912"/>
                    </a:lnTo>
                    <a:lnTo>
                      <a:pt x="2482" y="2916"/>
                    </a:lnTo>
                    <a:lnTo>
                      <a:pt x="2458" y="2916"/>
                    </a:lnTo>
                    <a:lnTo>
                      <a:pt x="2437" y="2916"/>
                    </a:lnTo>
                    <a:lnTo>
                      <a:pt x="2412" y="2912"/>
                    </a:lnTo>
                    <a:lnTo>
                      <a:pt x="2391" y="2912"/>
                    </a:lnTo>
                    <a:lnTo>
                      <a:pt x="2370" y="2908"/>
                    </a:lnTo>
                    <a:lnTo>
                      <a:pt x="2345" y="2903"/>
                    </a:lnTo>
                    <a:lnTo>
                      <a:pt x="2324" y="2903"/>
                    </a:lnTo>
                    <a:lnTo>
                      <a:pt x="2303" y="2903"/>
                    </a:lnTo>
                    <a:lnTo>
                      <a:pt x="2282" y="2908"/>
                    </a:lnTo>
                    <a:lnTo>
                      <a:pt x="2265" y="2908"/>
                    </a:lnTo>
                    <a:lnTo>
                      <a:pt x="2249" y="2912"/>
                    </a:lnTo>
                    <a:lnTo>
                      <a:pt x="2232" y="2920"/>
                    </a:lnTo>
                    <a:lnTo>
                      <a:pt x="2215" y="2924"/>
                    </a:lnTo>
                    <a:lnTo>
                      <a:pt x="2198" y="2928"/>
                    </a:lnTo>
                    <a:lnTo>
                      <a:pt x="2186" y="2932"/>
                    </a:lnTo>
                    <a:lnTo>
                      <a:pt x="2169" y="2936"/>
                    </a:lnTo>
                    <a:lnTo>
                      <a:pt x="2161" y="2941"/>
                    </a:lnTo>
                    <a:lnTo>
                      <a:pt x="2149" y="2945"/>
                    </a:lnTo>
                    <a:lnTo>
                      <a:pt x="2140" y="2945"/>
                    </a:lnTo>
                    <a:lnTo>
                      <a:pt x="2115" y="2945"/>
                    </a:lnTo>
                    <a:lnTo>
                      <a:pt x="2094" y="2945"/>
                    </a:lnTo>
                    <a:lnTo>
                      <a:pt x="2077" y="2945"/>
                    </a:lnTo>
                    <a:lnTo>
                      <a:pt x="2061" y="2945"/>
                    </a:lnTo>
                    <a:lnTo>
                      <a:pt x="2044" y="2941"/>
                    </a:lnTo>
                    <a:lnTo>
                      <a:pt x="2036" y="2941"/>
                    </a:lnTo>
                    <a:lnTo>
                      <a:pt x="2027" y="2936"/>
                    </a:lnTo>
                    <a:lnTo>
                      <a:pt x="2019" y="2932"/>
                    </a:lnTo>
                    <a:lnTo>
                      <a:pt x="2010" y="2932"/>
                    </a:lnTo>
                    <a:lnTo>
                      <a:pt x="2006" y="2932"/>
                    </a:lnTo>
                    <a:lnTo>
                      <a:pt x="1994" y="2932"/>
                    </a:lnTo>
                    <a:lnTo>
                      <a:pt x="1981" y="2936"/>
                    </a:lnTo>
                    <a:lnTo>
                      <a:pt x="1969" y="2941"/>
                    </a:lnTo>
                    <a:lnTo>
                      <a:pt x="1956" y="2949"/>
                    </a:lnTo>
                    <a:lnTo>
                      <a:pt x="1940" y="2957"/>
                    </a:lnTo>
                    <a:lnTo>
                      <a:pt x="1927" y="2965"/>
                    </a:lnTo>
                    <a:lnTo>
                      <a:pt x="1914" y="2974"/>
                    </a:lnTo>
                    <a:lnTo>
                      <a:pt x="1898" y="2982"/>
                    </a:lnTo>
                    <a:lnTo>
                      <a:pt x="1881" y="2986"/>
                    </a:lnTo>
                    <a:lnTo>
                      <a:pt x="1869" y="2986"/>
                    </a:lnTo>
                    <a:lnTo>
                      <a:pt x="1844" y="2986"/>
                    </a:lnTo>
                    <a:lnTo>
                      <a:pt x="1822" y="2986"/>
                    </a:lnTo>
                    <a:lnTo>
                      <a:pt x="1806" y="2978"/>
                    </a:lnTo>
                    <a:lnTo>
                      <a:pt x="1789" y="2974"/>
                    </a:lnTo>
                    <a:lnTo>
                      <a:pt x="1773" y="2965"/>
                    </a:lnTo>
                    <a:lnTo>
                      <a:pt x="1756" y="2957"/>
                    </a:lnTo>
                    <a:lnTo>
                      <a:pt x="1738" y="2949"/>
                    </a:lnTo>
                    <a:lnTo>
                      <a:pt x="1722" y="2945"/>
                    </a:lnTo>
                    <a:lnTo>
                      <a:pt x="1705" y="2945"/>
                    </a:lnTo>
                    <a:lnTo>
                      <a:pt x="1685" y="2949"/>
                    </a:lnTo>
                    <a:lnTo>
                      <a:pt x="1672" y="2949"/>
                    </a:lnTo>
                    <a:lnTo>
                      <a:pt x="1664" y="2957"/>
                    </a:lnTo>
                    <a:lnTo>
                      <a:pt x="1651" y="2961"/>
                    </a:lnTo>
                    <a:lnTo>
                      <a:pt x="1638" y="2965"/>
                    </a:lnTo>
                    <a:lnTo>
                      <a:pt x="1626" y="2974"/>
                    </a:lnTo>
                    <a:lnTo>
                      <a:pt x="1613" y="2982"/>
                    </a:lnTo>
                    <a:lnTo>
                      <a:pt x="1597" y="2990"/>
                    </a:lnTo>
                    <a:lnTo>
                      <a:pt x="1580" y="2994"/>
                    </a:lnTo>
                    <a:lnTo>
                      <a:pt x="1559" y="3003"/>
                    </a:lnTo>
                    <a:lnTo>
                      <a:pt x="1534" y="3007"/>
                    </a:lnTo>
                    <a:lnTo>
                      <a:pt x="1509" y="3011"/>
                    </a:lnTo>
                    <a:lnTo>
                      <a:pt x="1488" y="3011"/>
                    </a:lnTo>
                    <a:lnTo>
                      <a:pt x="1472" y="3003"/>
                    </a:lnTo>
                    <a:lnTo>
                      <a:pt x="1458" y="2998"/>
                    </a:lnTo>
                    <a:lnTo>
                      <a:pt x="1446" y="2990"/>
                    </a:lnTo>
                    <a:lnTo>
                      <a:pt x="1434" y="2978"/>
                    </a:lnTo>
                    <a:lnTo>
                      <a:pt x="1421" y="2970"/>
                    </a:lnTo>
                    <a:lnTo>
                      <a:pt x="1409" y="2965"/>
                    </a:lnTo>
                    <a:lnTo>
                      <a:pt x="1388" y="2957"/>
                    </a:lnTo>
                    <a:lnTo>
                      <a:pt x="1362" y="2957"/>
                    </a:lnTo>
                    <a:lnTo>
                      <a:pt x="1346" y="2957"/>
                    </a:lnTo>
                    <a:lnTo>
                      <a:pt x="1325" y="2961"/>
                    </a:lnTo>
                    <a:lnTo>
                      <a:pt x="1309" y="2965"/>
                    </a:lnTo>
                    <a:lnTo>
                      <a:pt x="1288" y="2970"/>
                    </a:lnTo>
                    <a:lnTo>
                      <a:pt x="1270" y="2974"/>
                    </a:lnTo>
                    <a:lnTo>
                      <a:pt x="1254" y="2978"/>
                    </a:lnTo>
                    <a:lnTo>
                      <a:pt x="1233" y="2982"/>
                    </a:lnTo>
                    <a:lnTo>
                      <a:pt x="1217" y="2986"/>
                    </a:lnTo>
                    <a:lnTo>
                      <a:pt x="1196" y="2986"/>
                    </a:lnTo>
                    <a:lnTo>
                      <a:pt x="1178" y="2982"/>
                    </a:lnTo>
                    <a:lnTo>
                      <a:pt x="1154" y="2978"/>
                    </a:lnTo>
                    <a:lnTo>
                      <a:pt x="1133" y="2974"/>
                    </a:lnTo>
                    <a:lnTo>
                      <a:pt x="1116" y="2970"/>
                    </a:lnTo>
                    <a:lnTo>
                      <a:pt x="1100" y="2965"/>
                    </a:lnTo>
                    <a:lnTo>
                      <a:pt x="1082" y="2961"/>
                    </a:lnTo>
                    <a:lnTo>
                      <a:pt x="1070" y="2957"/>
                    </a:lnTo>
                    <a:lnTo>
                      <a:pt x="1058" y="2953"/>
                    </a:lnTo>
                    <a:lnTo>
                      <a:pt x="1049" y="2949"/>
                    </a:lnTo>
                    <a:lnTo>
                      <a:pt x="1037" y="2945"/>
                    </a:lnTo>
                    <a:lnTo>
                      <a:pt x="1024" y="2936"/>
                    </a:lnTo>
                    <a:lnTo>
                      <a:pt x="1012" y="2928"/>
                    </a:lnTo>
                    <a:lnTo>
                      <a:pt x="1000" y="2924"/>
                    </a:lnTo>
                    <a:lnTo>
                      <a:pt x="986" y="2916"/>
                    </a:lnTo>
                    <a:lnTo>
                      <a:pt x="974" y="2908"/>
                    </a:lnTo>
                    <a:lnTo>
                      <a:pt x="961" y="2898"/>
                    </a:lnTo>
                    <a:lnTo>
                      <a:pt x="949" y="2886"/>
                    </a:lnTo>
                    <a:lnTo>
                      <a:pt x="937" y="2878"/>
                    </a:lnTo>
                    <a:lnTo>
                      <a:pt x="924" y="2869"/>
                    </a:lnTo>
                    <a:lnTo>
                      <a:pt x="912" y="2861"/>
                    </a:lnTo>
                    <a:lnTo>
                      <a:pt x="898" y="2853"/>
                    </a:lnTo>
                    <a:lnTo>
                      <a:pt x="878" y="2840"/>
                    </a:lnTo>
                    <a:lnTo>
                      <a:pt x="857" y="2820"/>
                    </a:lnTo>
                    <a:lnTo>
                      <a:pt x="828" y="2799"/>
                    </a:lnTo>
                    <a:lnTo>
                      <a:pt x="798" y="2773"/>
                    </a:lnTo>
                    <a:lnTo>
                      <a:pt x="773" y="2748"/>
                    </a:lnTo>
                    <a:lnTo>
                      <a:pt x="744" y="2728"/>
                    </a:lnTo>
                    <a:lnTo>
                      <a:pt x="724" y="2707"/>
                    </a:lnTo>
                    <a:lnTo>
                      <a:pt x="702" y="2691"/>
                    </a:lnTo>
                    <a:lnTo>
                      <a:pt x="690" y="2678"/>
                    </a:lnTo>
                    <a:lnTo>
                      <a:pt x="686" y="2673"/>
                    </a:lnTo>
                    <a:lnTo>
                      <a:pt x="673" y="2669"/>
                    </a:lnTo>
                    <a:lnTo>
                      <a:pt x="661" y="2661"/>
                    </a:lnTo>
                    <a:lnTo>
                      <a:pt x="644" y="2652"/>
                    </a:lnTo>
                    <a:lnTo>
                      <a:pt x="624" y="2644"/>
                    </a:lnTo>
                    <a:lnTo>
                      <a:pt x="602" y="2632"/>
                    </a:lnTo>
                    <a:lnTo>
                      <a:pt x="577" y="2615"/>
                    </a:lnTo>
                    <a:lnTo>
                      <a:pt x="556" y="2603"/>
                    </a:lnTo>
                    <a:lnTo>
                      <a:pt x="536" y="2586"/>
                    </a:lnTo>
                    <a:lnTo>
                      <a:pt x="518" y="2574"/>
                    </a:lnTo>
                    <a:lnTo>
                      <a:pt x="502" y="2556"/>
                    </a:lnTo>
                    <a:lnTo>
                      <a:pt x="481" y="2544"/>
                    </a:lnTo>
                    <a:lnTo>
                      <a:pt x="464" y="2527"/>
                    </a:lnTo>
                    <a:lnTo>
                      <a:pt x="448" y="2515"/>
                    </a:lnTo>
                    <a:lnTo>
                      <a:pt x="430" y="2502"/>
                    </a:lnTo>
                    <a:lnTo>
                      <a:pt x="414" y="2490"/>
                    </a:lnTo>
                    <a:lnTo>
                      <a:pt x="397" y="2478"/>
                    </a:lnTo>
                    <a:lnTo>
                      <a:pt x="385" y="2461"/>
                    </a:lnTo>
                    <a:lnTo>
                      <a:pt x="372" y="2444"/>
                    </a:lnTo>
                    <a:lnTo>
                      <a:pt x="360" y="2427"/>
                    </a:lnTo>
                    <a:lnTo>
                      <a:pt x="348" y="2406"/>
                    </a:lnTo>
                    <a:lnTo>
                      <a:pt x="339" y="2394"/>
                    </a:lnTo>
                    <a:lnTo>
                      <a:pt x="330" y="2377"/>
                    </a:lnTo>
                    <a:lnTo>
                      <a:pt x="322" y="2365"/>
                    </a:lnTo>
                    <a:lnTo>
                      <a:pt x="314" y="2353"/>
                    </a:lnTo>
                    <a:lnTo>
                      <a:pt x="305" y="2340"/>
                    </a:lnTo>
                    <a:lnTo>
                      <a:pt x="301" y="2327"/>
                    </a:lnTo>
                    <a:lnTo>
                      <a:pt x="293" y="2310"/>
                    </a:lnTo>
                    <a:lnTo>
                      <a:pt x="289" y="2294"/>
                    </a:lnTo>
                    <a:lnTo>
                      <a:pt x="285" y="2277"/>
                    </a:lnTo>
                    <a:lnTo>
                      <a:pt x="280" y="2257"/>
                    </a:lnTo>
                    <a:lnTo>
                      <a:pt x="276" y="2236"/>
                    </a:lnTo>
                    <a:lnTo>
                      <a:pt x="272" y="2219"/>
                    </a:lnTo>
                    <a:lnTo>
                      <a:pt x="272" y="2198"/>
                    </a:lnTo>
                    <a:lnTo>
                      <a:pt x="272" y="2185"/>
                    </a:lnTo>
                    <a:lnTo>
                      <a:pt x="272" y="2169"/>
                    </a:lnTo>
                    <a:lnTo>
                      <a:pt x="268" y="2160"/>
                    </a:lnTo>
                    <a:lnTo>
                      <a:pt x="268" y="2152"/>
                    </a:lnTo>
                    <a:lnTo>
                      <a:pt x="268" y="2148"/>
                    </a:lnTo>
                    <a:lnTo>
                      <a:pt x="268" y="2144"/>
                    </a:lnTo>
                    <a:lnTo>
                      <a:pt x="264" y="2140"/>
                    </a:lnTo>
                    <a:lnTo>
                      <a:pt x="260" y="2131"/>
                    </a:lnTo>
                    <a:lnTo>
                      <a:pt x="252" y="2123"/>
                    </a:lnTo>
                    <a:lnTo>
                      <a:pt x="242" y="2111"/>
                    </a:lnTo>
                    <a:lnTo>
                      <a:pt x="234" y="2093"/>
                    </a:lnTo>
                    <a:lnTo>
                      <a:pt x="226" y="2077"/>
                    </a:lnTo>
                    <a:lnTo>
                      <a:pt x="217" y="2056"/>
                    </a:lnTo>
                    <a:lnTo>
                      <a:pt x="213" y="2031"/>
                    </a:lnTo>
                    <a:lnTo>
                      <a:pt x="209" y="2006"/>
                    </a:lnTo>
                    <a:lnTo>
                      <a:pt x="205" y="1981"/>
                    </a:lnTo>
                    <a:lnTo>
                      <a:pt x="205" y="1960"/>
                    </a:lnTo>
                    <a:lnTo>
                      <a:pt x="205" y="1943"/>
                    </a:lnTo>
                    <a:lnTo>
                      <a:pt x="205" y="1931"/>
                    </a:lnTo>
                    <a:lnTo>
                      <a:pt x="209" y="1919"/>
                    </a:lnTo>
                    <a:lnTo>
                      <a:pt x="209" y="1914"/>
                    </a:lnTo>
                    <a:lnTo>
                      <a:pt x="209" y="1910"/>
                    </a:lnTo>
                    <a:lnTo>
                      <a:pt x="213" y="1906"/>
                    </a:lnTo>
                    <a:lnTo>
                      <a:pt x="213" y="1902"/>
                    </a:lnTo>
                    <a:lnTo>
                      <a:pt x="209" y="1902"/>
                    </a:lnTo>
                    <a:lnTo>
                      <a:pt x="201" y="1902"/>
                    </a:lnTo>
                    <a:lnTo>
                      <a:pt x="197" y="1898"/>
                    </a:lnTo>
                    <a:lnTo>
                      <a:pt x="184" y="1894"/>
                    </a:lnTo>
                    <a:lnTo>
                      <a:pt x="176" y="1886"/>
                    </a:lnTo>
                    <a:lnTo>
                      <a:pt x="168" y="1872"/>
                    </a:lnTo>
                    <a:lnTo>
                      <a:pt x="160" y="1856"/>
                    </a:lnTo>
                    <a:lnTo>
                      <a:pt x="150" y="1839"/>
                    </a:lnTo>
                    <a:lnTo>
                      <a:pt x="142" y="1814"/>
                    </a:lnTo>
                    <a:lnTo>
                      <a:pt x="134" y="1789"/>
                    </a:lnTo>
                    <a:lnTo>
                      <a:pt x="134" y="1769"/>
                    </a:lnTo>
                    <a:lnTo>
                      <a:pt x="134" y="1751"/>
                    </a:lnTo>
                    <a:lnTo>
                      <a:pt x="134" y="1739"/>
                    </a:lnTo>
                    <a:lnTo>
                      <a:pt x="138" y="1726"/>
                    </a:lnTo>
                    <a:lnTo>
                      <a:pt x="142" y="1718"/>
                    </a:lnTo>
                    <a:lnTo>
                      <a:pt x="146" y="1714"/>
                    </a:lnTo>
                    <a:lnTo>
                      <a:pt x="150" y="1710"/>
                    </a:lnTo>
                    <a:lnTo>
                      <a:pt x="155" y="1710"/>
                    </a:lnTo>
                    <a:lnTo>
                      <a:pt x="150" y="1706"/>
                    </a:lnTo>
                    <a:lnTo>
                      <a:pt x="142" y="1702"/>
                    </a:lnTo>
                    <a:lnTo>
                      <a:pt x="130" y="1693"/>
                    </a:lnTo>
                    <a:lnTo>
                      <a:pt x="113" y="1681"/>
                    </a:lnTo>
                    <a:lnTo>
                      <a:pt x="92" y="1669"/>
                    </a:lnTo>
                    <a:lnTo>
                      <a:pt x="72" y="1648"/>
                    </a:lnTo>
                    <a:lnTo>
                      <a:pt x="54" y="1622"/>
                    </a:lnTo>
                    <a:lnTo>
                      <a:pt x="34" y="1597"/>
                    </a:lnTo>
                    <a:lnTo>
                      <a:pt x="17" y="1564"/>
                    </a:lnTo>
                    <a:lnTo>
                      <a:pt x="5" y="1526"/>
                    </a:lnTo>
                    <a:lnTo>
                      <a:pt x="0" y="1489"/>
                    </a:lnTo>
                    <a:lnTo>
                      <a:pt x="9" y="1456"/>
                    </a:lnTo>
                    <a:lnTo>
                      <a:pt x="29" y="1423"/>
                    </a:lnTo>
                    <a:lnTo>
                      <a:pt x="54" y="1393"/>
                    </a:lnTo>
                    <a:lnTo>
                      <a:pt x="80" y="1372"/>
                    </a:lnTo>
                    <a:lnTo>
                      <a:pt x="113" y="1351"/>
                    </a:lnTo>
                    <a:lnTo>
                      <a:pt x="138" y="1335"/>
                    </a:lnTo>
                    <a:lnTo>
                      <a:pt x="164" y="1326"/>
                    </a:lnTo>
                    <a:lnTo>
                      <a:pt x="180" y="1318"/>
                    </a:lnTo>
                    <a:lnTo>
                      <a:pt x="184" y="1314"/>
                    </a:lnTo>
                    <a:lnTo>
                      <a:pt x="886" y="846"/>
                    </a:lnTo>
                    <a:lnTo>
                      <a:pt x="2294" y="792"/>
                    </a:lnTo>
                    <a:lnTo>
                      <a:pt x="2893" y="304"/>
                    </a:lnTo>
                    <a:lnTo>
                      <a:pt x="4627"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45" name="Freeform 69"/>
              <p:cNvSpPr>
                <a:spLocks/>
              </p:cNvSpPr>
              <p:nvPr/>
            </p:nvSpPr>
            <p:spPr bwMode="auto">
              <a:xfrm>
                <a:off x="1854" y="2044"/>
                <a:ext cx="16" cy="7"/>
              </a:xfrm>
              <a:custGeom>
                <a:avLst/>
                <a:gdLst>
                  <a:gd name="T0" fmla="*/ 0 w 522"/>
                  <a:gd name="T1" fmla="*/ 217 h 217"/>
                  <a:gd name="T2" fmla="*/ 67 w 522"/>
                  <a:gd name="T3" fmla="*/ 204 h 217"/>
                  <a:gd name="T4" fmla="*/ 130 w 522"/>
                  <a:gd name="T5" fmla="*/ 183 h 217"/>
                  <a:gd name="T6" fmla="*/ 188 w 522"/>
                  <a:gd name="T7" fmla="*/ 163 h 217"/>
                  <a:gd name="T8" fmla="*/ 242 w 522"/>
                  <a:gd name="T9" fmla="*/ 141 h 217"/>
                  <a:gd name="T10" fmla="*/ 292 w 522"/>
                  <a:gd name="T11" fmla="*/ 116 h 217"/>
                  <a:gd name="T12" fmla="*/ 339 w 522"/>
                  <a:gd name="T13" fmla="*/ 92 h 217"/>
                  <a:gd name="T14" fmla="*/ 384 w 522"/>
                  <a:gd name="T15" fmla="*/ 67 h 217"/>
                  <a:gd name="T16" fmla="*/ 431 w 522"/>
                  <a:gd name="T17" fmla="*/ 41 h 217"/>
                  <a:gd name="T18" fmla="*/ 476 w 522"/>
                  <a:gd name="T19" fmla="*/ 16 h 217"/>
                  <a:gd name="T20" fmla="*/ 522 w 522"/>
                  <a:gd name="T21"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2" h="217">
                    <a:moveTo>
                      <a:pt x="0" y="217"/>
                    </a:moveTo>
                    <a:lnTo>
                      <a:pt x="67" y="204"/>
                    </a:lnTo>
                    <a:lnTo>
                      <a:pt x="130" y="183"/>
                    </a:lnTo>
                    <a:lnTo>
                      <a:pt x="188" y="163"/>
                    </a:lnTo>
                    <a:lnTo>
                      <a:pt x="242" y="141"/>
                    </a:lnTo>
                    <a:lnTo>
                      <a:pt x="292" y="116"/>
                    </a:lnTo>
                    <a:lnTo>
                      <a:pt x="339" y="92"/>
                    </a:lnTo>
                    <a:lnTo>
                      <a:pt x="384" y="67"/>
                    </a:lnTo>
                    <a:lnTo>
                      <a:pt x="431" y="41"/>
                    </a:lnTo>
                    <a:lnTo>
                      <a:pt x="476" y="16"/>
                    </a:lnTo>
                    <a:lnTo>
                      <a:pt x="52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46" name="Freeform 70"/>
              <p:cNvSpPr>
                <a:spLocks/>
              </p:cNvSpPr>
              <p:nvPr/>
            </p:nvSpPr>
            <p:spPr bwMode="auto">
              <a:xfrm>
                <a:off x="1875" y="2035"/>
                <a:ext cx="12" cy="6"/>
              </a:xfrm>
              <a:custGeom>
                <a:avLst/>
                <a:gdLst>
                  <a:gd name="T0" fmla="*/ 0 w 384"/>
                  <a:gd name="T1" fmla="*/ 175 h 175"/>
                  <a:gd name="T2" fmla="*/ 20 w 384"/>
                  <a:gd name="T3" fmla="*/ 162 h 175"/>
                  <a:gd name="T4" fmla="*/ 45 w 384"/>
                  <a:gd name="T5" fmla="*/ 146 h 175"/>
                  <a:gd name="T6" fmla="*/ 70 w 384"/>
                  <a:gd name="T7" fmla="*/ 129 h 175"/>
                  <a:gd name="T8" fmla="*/ 100 w 384"/>
                  <a:gd name="T9" fmla="*/ 113 h 175"/>
                  <a:gd name="T10" fmla="*/ 133 w 384"/>
                  <a:gd name="T11" fmla="*/ 96 h 175"/>
                  <a:gd name="T12" fmla="*/ 170 w 384"/>
                  <a:gd name="T13" fmla="*/ 74 h 175"/>
                  <a:gd name="T14" fmla="*/ 212 w 384"/>
                  <a:gd name="T15" fmla="*/ 58 h 175"/>
                  <a:gd name="T16" fmla="*/ 262 w 384"/>
                  <a:gd name="T17" fmla="*/ 37 h 175"/>
                  <a:gd name="T18" fmla="*/ 321 w 384"/>
                  <a:gd name="T19" fmla="*/ 21 h 175"/>
                  <a:gd name="T20" fmla="*/ 384 w 384"/>
                  <a:gd name="T2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75">
                    <a:moveTo>
                      <a:pt x="0" y="175"/>
                    </a:moveTo>
                    <a:lnTo>
                      <a:pt x="20" y="162"/>
                    </a:lnTo>
                    <a:lnTo>
                      <a:pt x="45" y="146"/>
                    </a:lnTo>
                    <a:lnTo>
                      <a:pt x="70" y="129"/>
                    </a:lnTo>
                    <a:lnTo>
                      <a:pt x="100" y="113"/>
                    </a:lnTo>
                    <a:lnTo>
                      <a:pt x="133" y="96"/>
                    </a:lnTo>
                    <a:lnTo>
                      <a:pt x="170" y="74"/>
                    </a:lnTo>
                    <a:lnTo>
                      <a:pt x="212" y="58"/>
                    </a:lnTo>
                    <a:lnTo>
                      <a:pt x="262" y="37"/>
                    </a:lnTo>
                    <a:lnTo>
                      <a:pt x="321" y="21"/>
                    </a:lnTo>
                    <a:lnTo>
                      <a:pt x="38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47" name="Freeform 71"/>
              <p:cNvSpPr>
                <a:spLocks/>
              </p:cNvSpPr>
              <p:nvPr/>
            </p:nvSpPr>
            <p:spPr bwMode="auto">
              <a:xfrm>
                <a:off x="1538" y="1777"/>
                <a:ext cx="409" cy="279"/>
              </a:xfrm>
              <a:custGeom>
                <a:avLst/>
                <a:gdLst>
                  <a:gd name="T0" fmla="*/ 4806 w 13080"/>
                  <a:gd name="T1" fmla="*/ 8481 h 8931"/>
                  <a:gd name="T2" fmla="*/ 4291 w 13080"/>
                  <a:gd name="T3" fmla="*/ 8247 h 8931"/>
                  <a:gd name="T4" fmla="*/ 4074 w 13080"/>
                  <a:gd name="T5" fmla="*/ 8134 h 8931"/>
                  <a:gd name="T6" fmla="*/ 3731 w 13080"/>
                  <a:gd name="T7" fmla="*/ 8000 h 8931"/>
                  <a:gd name="T8" fmla="*/ 3464 w 13080"/>
                  <a:gd name="T9" fmla="*/ 7563 h 8931"/>
                  <a:gd name="T10" fmla="*/ 3305 w 13080"/>
                  <a:gd name="T11" fmla="*/ 7125 h 8931"/>
                  <a:gd name="T12" fmla="*/ 2929 w 13080"/>
                  <a:gd name="T13" fmla="*/ 6775 h 8931"/>
                  <a:gd name="T14" fmla="*/ 1654 w 13080"/>
                  <a:gd name="T15" fmla="*/ 6515 h 8931"/>
                  <a:gd name="T16" fmla="*/ 1304 w 13080"/>
                  <a:gd name="T17" fmla="*/ 6244 h 8931"/>
                  <a:gd name="T18" fmla="*/ 994 w 13080"/>
                  <a:gd name="T19" fmla="*/ 6099 h 8931"/>
                  <a:gd name="T20" fmla="*/ 710 w 13080"/>
                  <a:gd name="T21" fmla="*/ 5769 h 8931"/>
                  <a:gd name="T22" fmla="*/ 534 w 13080"/>
                  <a:gd name="T23" fmla="*/ 5618 h 8931"/>
                  <a:gd name="T24" fmla="*/ 313 w 13080"/>
                  <a:gd name="T25" fmla="*/ 5177 h 8931"/>
                  <a:gd name="T26" fmla="*/ 204 w 13080"/>
                  <a:gd name="T27" fmla="*/ 4981 h 8931"/>
                  <a:gd name="T28" fmla="*/ 0 w 13080"/>
                  <a:gd name="T29" fmla="*/ 4209 h 8931"/>
                  <a:gd name="T30" fmla="*/ 75 w 13080"/>
                  <a:gd name="T31" fmla="*/ 3834 h 8931"/>
                  <a:gd name="T32" fmla="*/ 137 w 13080"/>
                  <a:gd name="T33" fmla="*/ 3596 h 8931"/>
                  <a:gd name="T34" fmla="*/ 213 w 13080"/>
                  <a:gd name="T35" fmla="*/ 3082 h 8931"/>
                  <a:gd name="T36" fmla="*/ 589 w 13080"/>
                  <a:gd name="T37" fmla="*/ 2536 h 8931"/>
                  <a:gd name="T38" fmla="*/ 769 w 13080"/>
                  <a:gd name="T39" fmla="*/ 2144 h 8931"/>
                  <a:gd name="T40" fmla="*/ 1233 w 13080"/>
                  <a:gd name="T41" fmla="*/ 1931 h 8931"/>
                  <a:gd name="T42" fmla="*/ 1353 w 13080"/>
                  <a:gd name="T43" fmla="*/ 1673 h 8931"/>
                  <a:gd name="T44" fmla="*/ 2140 w 13080"/>
                  <a:gd name="T45" fmla="*/ 952 h 8931"/>
                  <a:gd name="T46" fmla="*/ 2365 w 13080"/>
                  <a:gd name="T47" fmla="*/ 843 h 8931"/>
                  <a:gd name="T48" fmla="*/ 2796 w 13080"/>
                  <a:gd name="T49" fmla="*/ 614 h 8931"/>
                  <a:gd name="T50" fmla="*/ 3782 w 13080"/>
                  <a:gd name="T51" fmla="*/ 259 h 8931"/>
                  <a:gd name="T52" fmla="*/ 4555 w 13080"/>
                  <a:gd name="T53" fmla="*/ 280 h 8931"/>
                  <a:gd name="T54" fmla="*/ 4894 w 13080"/>
                  <a:gd name="T55" fmla="*/ 125 h 8931"/>
                  <a:gd name="T56" fmla="*/ 5362 w 13080"/>
                  <a:gd name="T57" fmla="*/ 34 h 8931"/>
                  <a:gd name="T58" fmla="*/ 5888 w 13080"/>
                  <a:gd name="T59" fmla="*/ 151 h 8931"/>
                  <a:gd name="T60" fmla="*/ 6323 w 13080"/>
                  <a:gd name="T61" fmla="*/ 46 h 8931"/>
                  <a:gd name="T62" fmla="*/ 6937 w 13080"/>
                  <a:gd name="T63" fmla="*/ 59 h 8931"/>
                  <a:gd name="T64" fmla="*/ 7384 w 13080"/>
                  <a:gd name="T65" fmla="*/ 100 h 8931"/>
                  <a:gd name="T66" fmla="*/ 8228 w 13080"/>
                  <a:gd name="T67" fmla="*/ 163 h 8931"/>
                  <a:gd name="T68" fmla="*/ 8800 w 13080"/>
                  <a:gd name="T69" fmla="*/ 434 h 8931"/>
                  <a:gd name="T70" fmla="*/ 9436 w 13080"/>
                  <a:gd name="T71" fmla="*/ 483 h 8931"/>
                  <a:gd name="T72" fmla="*/ 10100 w 13080"/>
                  <a:gd name="T73" fmla="*/ 792 h 8931"/>
                  <a:gd name="T74" fmla="*/ 10502 w 13080"/>
                  <a:gd name="T75" fmla="*/ 1110 h 8931"/>
                  <a:gd name="T76" fmla="*/ 10748 w 13080"/>
                  <a:gd name="T77" fmla="*/ 1368 h 8931"/>
                  <a:gd name="T78" fmla="*/ 11689 w 13080"/>
                  <a:gd name="T79" fmla="*/ 2190 h 8931"/>
                  <a:gd name="T80" fmla="*/ 12015 w 13080"/>
                  <a:gd name="T81" fmla="*/ 2599 h 8931"/>
                  <a:gd name="T82" fmla="*/ 12299 w 13080"/>
                  <a:gd name="T83" fmla="*/ 3141 h 8931"/>
                  <a:gd name="T84" fmla="*/ 12533 w 13080"/>
                  <a:gd name="T85" fmla="*/ 3412 h 8931"/>
                  <a:gd name="T86" fmla="*/ 12755 w 13080"/>
                  <a:gd name="T87" fmla="*/ 4180 h 8931"/>
                  <a:gd name="T88" fmla="*/ 12984 w 13080"/>
                  <a:gd name="T89" fmla="*/ 4823 h 8931"/>
                  <a:gd name="T90" fmla="*/ 13039 w 13080"/>
                  <a:gd name="T91" fmla="*/ 5439 h 8931"/>
                  <a:gd name="T92" fmla="*/ 13072 w 13080"/>
                  <a:gd name="T93" fmla="*/ 5744 h 8931"/>
                  <a:gd name="T94" fmla="*/ 13056 w 13080"/>
                  <a:gd name="T95" fmla="*/ 6165 h 8931"/>
                  <a:gd name="T96" fmla="*/ 12796 w 13080"/>
                  <a:gd name="T97" fmla="*/ 6849 h 8931"/>
                  <a:gd name="T98" fmla="*/ 12449 w 13080"/>
                  <a:gd name="T99" fmla="*/ 7488 h 8931"/>
                  <a:gd name="T100" fmla="*/ 12002 w 13080"/>
                  <a:gd name="T101" fmla="*/ 7609 h 8931"/>
                  <a:gd name="T102" fmla="*/ 11425 w 13080"/>
                  <a:gd name="T103" fmla="*/ 7892 h 8931"/>
                  <a:gd name="T104" fmla="*/ 10556 w 13080"/>
                  <a:gd name="T105" fmla="*/ 7926 h 8931"/>
                  <a:gd name="T106" fmla="*/ 10222 w 13080"/>
                  <a:gd name="T107" fmla="*/ 8092 h 8931"/>
                  <a:gd name="T108" fmla="*/ 9553 w 13080"/>
                  <a:gd name="T109" fmla="*/ 8389 h 8931"/>
                  <a:gd name="T110" fmla="*/ 9080 w 13080"/>
                  <a:gd name="T111" fmla="*/ 8376 h 8931"/>
                  <a:gd name="T112" fmla="*/ 8346 w 13080"/>
                  <a:gd name="T113" fmla="*/ 8459 h 8931"/>
                  <a:gd name="T114" fmla="*/ 7259 w 13080"/>
                  <a:gd name="T115" fmla="*/ 8901 h 8931"/>
                  <a:gd name="T116" fmla="*/ 6386 w 13080"/>
                  <a:gd name="T117" fmla="*/ 8809 h 8931"/>
                  <a:gd name="T118" fmla="*/ 5850 w 13080"/>
                  <a:gd name="T119" fmla="*/ 8493 h 89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080" h="8931">
                    <a:moveTo>
                      <a:pt x="5767" y="8393"/>
                    </a:moveTo>
                    <a:lnTo>
                      <a:pt x="5742" y="8401"/>
                    </a:lnTo>
                    <a:lnTo>
                      <a:pt x="5675" y="8414"/>
                    </a:lnTo>
                    <a:lnTo>
                      <a:pt x="5570" y="8430"/>
                    </a:lnTo>
                    <a:lnTo>
                      <a:pt x="5441" y="8447"/>
                    </a:lnTo>
                    <a:lnTo>
                      <a:pt x="5290" y="8463"/>
                    </a:lnTo>
                    <a:lnTo>
                      <a:pt x="5131" y="8477"/>
                    </a:lnTo>
                    <a:lnTo>
                      <a:pt x="4965" y="8485"/>
                    </a:lnTo>
                    <a:lnTo>
                      <a:pt x="4806" y="8481"/>
                    </a:lnTo>
                    <a:lnTo>
                      <a:pt x="4659" y="8463"/>
                    </a:lnTo>
                    <a:lnTo>
                      <a:pt x="4530" y="8430"/>
                    </a:lnTo>
                    <a:lnTo>
                      <a:pt x="4471" y="8405"/>
                    </a:lnTo>
                    <a:lnTo>
                      <a:pt x="4425" y="8380"/>
                    </a:lnTo>
                    <a:lnTo>
                      <a:pt x="4383" y="8350"/>
                    </a:lnTo>
                    <a:lnTo>
                      <a:pt x="4354" y="8322"/>
                    </a:lnTo>
                    <a:lnTo>
                      <a:pt x="4329" y="8297"/>
                    </a:lnTo>
                    <a:lnTo>
                      <a:pt x="4309" y="8268"/>
                    </a:lnTo>
                    <a:lnTo>
                      <a:pt x="4291" y="8247"/>
                    </a:lnTo>
                    <a:lnTo>
                      <a:pt x="4275" y="8221"/>
                    </a:lnTo>
                    <a:lnTo>
                      <a:pt x="4258" y="8205"/>
                    </a:lnTo>
                    <a:lnTo>
                      <a:pt x="4237" y="8188"/>
                    </a:lnTo>
                    <a:lnTo>
                      <a:pt x="4208" y="8176"/>
                    </a:lnTo>
                    <a:lnTo>
                      <a:pt x="4183" y="8163"/>
                    </a:lnTo>
                    <a:lnTo>
                      <a:pt x="4154" y="8155"/>
                    </a:lnTo>
                    <a:lnTo>
                      <a:pt x="4129" y="8147"/>
                    </a:lnTo>
                    <a:lnTo>
                      <a:pt x="4099" y="8143"/>
                    </a:lnTo>
                    <a:lnTo>
                      <a:pt x="4074" y="8134"/>
                    </a:lnTo>
                    <a:lnTo>
                      <a:pt x="4045" y="8129"/>
                    </a:lnTo>
                    <a:lnTo>
                      <a:pt x="4015" y="8121"/>
                    </a:lnTo>
                    <a:lnTo>
                      <a:pt x="3986" y="8113"/>
                    </a:lnTo>
                    <a:lnTo>
                      <a:pt x="3953" y="8105"/>
                    </a:lnTo>
                    <a:lnTo>
                      <a:pt x="3898" y="8084"/>
                    </a:lnTo>
                    <a:lnTo>
                      <a:pt x="3849" y="8063"/>
                    </a:lnTo>
                    <a:lnTo>
                      <a:pt x="3807" y="8043"/>
                    </a:lnTo>
                    <a:lnTo>
                      <a:pt x="3765" y="8022"/>
                    </a:lnTo>
                    <a:lnTo>
                      <a:pt x="3731" y="8000"/>
                    </a:lnTo>
                    <a:lnTo>
                      <a:pt x="3698" y="7971"/>
                    </a:lnTo>
                    <a:lnTo>
                      <a:pt x="3665" y="7942"/>
                    </a:lnTo>
                    <a:lnTo>
                      <a:pt x="3635" y="7909"/>
                    </a:lnTo>
                    <a:lnTo>
                      <a:pt x="3606" y="7867"/>
                    </a:lnTo>
                    <a:lnTo>
                      <a:pt x="3577" y="7817"/>
                    </a:lnTo>
                    <a:lnTo>
                      <a:pt x="3535" y="7750"/>
                    </a:lnTo>
                    <a:lnTo>
                      <a:pt x="3506" y="7688"/>
                    </a:lnTo>
                    <a:lnTo>
                      <a:pt x="3481" y="7625"/>
                    </a:lnTo>
                    <a:lnTo>
                      <a:pt x="3464" y="7563"/>
                    </a:lnTo>
                    <a:lnTo>
                      <a:pt x="3451" y="7504"/>
                    </a:lnTo>
                    <a:lnTo>
                      <a:pt x="3443" y="7446"/>
                    </a:lnTo>
                    <a:lnTo>
                      <a:pt x="3443" y="7387"/>
                    </a:lnTo>
                    <a:lnTo>
                      <a:pt x="3447" y="7328"/>
                    </a:lnTo>
                    <a:lnTo>
                      <a:pt x="3456" y="7275"/>
                    </a:lnTo>
                    <a:lnTo>
                      <a:pt x="3469" y="7216"/>
                    </a:lnTo>
                    <a:lnTo>
                      <a:pt x="3418" y="7203"/>
                    </a:lnTo>
                    <a:lnTo>
                      <a:pt x="3364" y="7174"/>
                    </a:lnTo>
                    <a:lnTo>
                      <a:pt x="3305" y="7125"/>
                    </a:lnTo>
                    <a:lnTo>
                      <a:pt x="3251" y="7066"/>
                    </a:lnTo>
                    <a:lnTo>
                      <a:pt x="3197" y="7004"/>
                    </a:lnTo>
                    <a:lnTo>
                      <a:pt x="3146" y="6937"/>
                    </a:lnTo>
                    <a:lnTo>
                      <a:pt x="3105" y="6879"/>
                    </a:lnTo>
                    <a:lnTo>
                      <a:pt x="3071" y="6832"/>
                    </a:lnTo>
                    <a:lnTo>
                      <a:pt x="3050" y="6799"/>
                    </a:lnTo>
                    <a:lnTo>
                      <a:pt x="3042" y="6787"/>
                    </a:lnTo>
                    <a:lnTo>
                      <a:pt x="3013" y="6783"/>
                    </a:lnTo>
                    <a:lnTo>
                      <a:pt x="2929" y="6775"/>
                    </a:lnTo>
                    <a:lnTo>
                      <a:pt x="2808" y="6762"/>
                    </a:lnTo>
                    <a:lnTo>
                      <a:pt x="2657" y="6745"/>
                    </a:lnTo>
                    <a:lnTo>
                      <a:pt x="2490" y="6720"/>
                    </a:lnTo>
                    <a:lnTo>
                      <a:pt x="2310" y="6695"/>
                    </a:lnTo>
                    <a:lnTo>
                      <a:pt x="2140" y="6666"/>
                    </a:lnTo>
                    <a:lnTo>
                      <a:pt x="1977" y="6632"/>
                    </a:lnTo>
                    <a:lnTo>
                      <a:pt x="1842" y="6599"/>
                    </a:lnTo>
                    <a:lnTo>
                      <a:pt x="1742" y="6562"/>
                    </a:lnTo>
                    <a:lnTo>
                      <a:pt x="1654" y="6515"/>
                    </a:lnTo>
                    <a:lnTo>
                      <a:pt x="1576" y="6470"/>
                    </a:lnTo>
                    <a:lnTo>
                      <a:pt x="1508" y="6424"/>
                    </a:lnTo>
                    <a:lnTo>
                      <a:pt x="1450" y="6382"/>
                    </a:lnTo>
                    <a:lnTo>
                      <a:pt x="1404" y="6345"/>
                    </a:lnTo>
                    <a:lnTo>
                      <a:pt x="1366" y="6312"/>
                    </a:lnTo>
                    <a:lnTo>
                      <a:pt x="1341" y="6286"/>
                    </a:lnTo>
                    <a:lnTo>
                      <a:pt x="1320" y="6261"/>
                    </a:lnTo>
                    <a:lnTo>
                      <a:pt x="1308" y="6249"/>
                    </a:lnTo>
                    <a:lnTo>
                      <a:pt x="1304" y="6244"/>
                    </a:lnTo>
                    <a:lnTo>
                      <a:pt x="1300" y="6244"/>
                    </a:lnTo>
                    <a:lnTo>
                      <a:pt x="1282" y="6236"/>
                    </a:lnTo>
                    <a:lnTo>
                      <a:pt x="1253" y="6228"/>
                    </a:lnTo>
                    <a:lnTo>
                      <a:pt x="1220" y="6216"/>
                    </a:lnTo>
                    <a:lnTo>
                      <a:pt x="1182" y="6203"/>
                    </a:lnTo>
                    <a:lnTo>
                      <a:pt x="1136" y="6181"/>
                    </a:lnTo>
                    <a:lnTo>
                      <a:pt x="1090" y="6157"/>
                    </a:lnTo>
                    <a:lnTo>
                      <a:pt x="1040" y="6132"/>
                    </a:lnTo>
                    <a:lnTo>
                      <a:pt x="994" y="6099"/>
                    </a:lnTo>
                    <a:lnTo>
                      <a:pt x="948" y="6065"/>
                    </a:lnTo>
                    <a:lnTo>
                      <a:pt x="902" y="6023"/>
                    </a:lnTo>
                    <a:lnTo>
                      <a:pt x="865" y="5982"/>
                    </a:lnTo>
                    <a:lnTo>
                      <a:pt x="827" y="5940"/>
                    </a:lnTo>
                    <a:lnTo>
                      <a:pt x="798" y="5898"/>
                    </a:lnTo>
                    <a:lnTo>
                      <a:pt x="769" y="5857"/>
                    </a:lnTo>
                    <a:lnTo>
                      <a:pt x="744" y="5823"/>
                    </a:lnTo>
                    <a:lnTo>
                      <a:pt x="722" y="5794"/>
                    </a:lnTo>
                    <a:lnTo>
                      <a:pt x="710" y="5769"/>
                    </a:lnTo>
                    <a:lnTo>
                      <a:pt x="701" y="5753"/>
                    </a:lnTo>
                    <a:lnTo>
                      <a:pt x="697" y="5748"/>
                    </a:lnTo>
                    <a:lnTo>
                      <a:pt x="693" y="5744"/>
                    </a:lnTo>
                    <a:lnTo>
                      <a:pt x="681" y="5736"/>
                    </a:lnTo>
                    <a:lnTo>
                      <a:pt x="660" y="5718"/>
                    </a:lnTo>
                    <a:lnTo>
                      <a:pt x="630" y="5698"/>
                    </a:lnTo>
                    <a:lnTo>
                      <a:pt x="601" y="5673"/>
                    </a:lnTo>
                    <a:lnTo>
                      <a:pt x="568" y="5648"/>
                    </a:lnTo>
                    <a:lnTo>
                      <a:pt x="534" y="5618"/>
                    </a:lnTo>
                    <a:lnTo>
                      <a:pt x="501" y="5585"/>
                    </a:lnTo>
                    <a:lnTo>
                      <a:pt x="472" y="5552"/>
                    </a:lnTo>
                    <a:lnTo>
                      <a:pt x="447" y="5519"/>
                    </a:lnTo>
                    <a:lnTo>
                      <a:pt x="409" y="5452"/>
                    </a:lnTo>
                    <a:lnTo>
                      <a:pt x="380" y="5389"/>
                    </a:lnTo>
                    <a:lnTo>
                      <a:pt x="355" y="5331"/>
                    </a:lnTo>
                    <a:lnTo>
                      <a:pt x="338" y="5272"/>
                    </a:lnTo>
                    <a:lnTo>
                      <a:pt x="325" y="5222"/>
                    </a:lnTo>
                    <a:lnTo>
                      <a:pt x="313" y="5177"/>
                    </a:lnTo>
                    <a:lnTo>
                      <a:pt x="309" y="5139"/>
                    </a:lnTo>
                    <a:lnTo>
                      <a:pt x="305" y="5110"/>
                    </a:lnTo>
                    <a:lnTo>
                      <a:pt x="305" y="5093"/>
                    </a:lnTo>
                    <a:lnTo>
                      <a:pt x="305" y="5085"/>
                    </a:lnTo>
                    <a:lnTo>
                      <a:pt x="300" y="5085"/>
                    </a:lnTo>
                    <a:lnTo>
                      <a:pt x="288" y="5077"/>
                    </a:lnTo>
                    <a:lnTo>
                      <a:pt x="263" y="5060"/>
                    </a:lnTo>
                    <a:lnTo>
                      <a:pt x="237" y="5026"/>
                    </a:lnTo>
                    <a:lnTo>
                      <a:pt x="204" y="4981"/>
                    </a:lnTo>
                    <a:lnTo>
                      <a:pt x="167" y="4913"/>
                    </a:lnTo>
                    <a:lnTo>
                      <a:pt x="133" y="4827"/>
                    </a:lnTo>
                    <a:lnTo>
                      <a:pt x="96" y="4714"/>
                    </a:lnTo>
                    <a:lnTo>
                      <a:pt x="58" y="4576"/>
                    </a:lnTo>
                    <a:lnTo>
                      <a:pt x="25" y="4401"/>
                    </a:lnTo>
                    <a:lnTo>
                      <a:pt x="20" y="4350"/>
                    </a:lnTo>
                    <a:lnTo>
                      <a:pt x="12" y="4305"/>
                    </a:lnTo>
                    <a:lnTo>
                      <a:pt x="4" y="4255"/>
                    </a:lnTo>
                    <a:lnTo>
                      <a:pt x="0" y="4209"/>
                    </a:lnTo>
                    <a:lnTo>
                      <a:pt x="0" y="4163"/>
                    </a:lnTo>
                    <a:lnTo>
                      <a:pt x="0" y="4117"/>
                    </a:lnTo>
                    <a:lnTo>
                      <a:pt x="4" y="4071"/>
                    </a:lnTo>
                    <a:lnTo>
                      <a:pt x="12" y="4026"/>
                    </a:lnTo>
                    <a:lnTo>
                      <a:pt x="25" y="3975"/>
                    </a:lnTo>
                    <a:lnTo>
                      <a:pt x="41" y="3930"/>
                    </a:lnTo>
                    <a:lnTo>
                      <a:pt x="54" y="3904"/>
                    </a:lnTo>
                    <a:lnTo>
                      <a:pt x="62" y="3871"/>
                    </a:lnTo>
                    <a:lnTo>
                      <a:pt x="75" y="3834"/>
                    </a:lnTo>
                    <a:lnTo>
                      <a:pt x="88" y="3801"/>
                    </a:lnTo>
                    <a:lnTo>
                      <a:pt x="100" y="3762"/>
                    </a:lnTo>
                    <a:lnTo>
                      <a:pt x="117" y="3733"/>
                    </a:lnTo>
                    <a:lnTo>
                      <a:pt x="133" y="3709"/>
                    </a:lnTo>
                    <a:lnTo>
                      <a:pt x="150" y="3696"/>
                    </a:lnTo>
                    <a:lnTo>
                      <a:pt x="171" y="3696"/>
                    </a:lnTo>
                    <a:lnTo>
                      <a:pt x="192" y="3704"/>
                    </a:lnTo>
                    <a:lnTo>
                      <a:pt x="158" y="3658"/>
                    </a:lnTo>
                    <a:lnTo>
                      <a:pt x="137" y="3596"/>
                    </a:lnTo>
                    <a:lnTo>
                      <a:pt x="129" y="3529"/>
                    </a:lnTo>
                    <a:lnTo>
                      <a:pt x="133" y="3458"/>
                    </a:lnTo>
                    <a:lnTo>
                      <a:pt x="146" y="3383"/>
                    </a:lnTo>
                    <a:lnTo>
                      <a:pt x="162" y="3316"/>
                    </a:lnTo>
                    <a:lnTo>
                      <a:pt x="184" y="3258"/>
                    </a:lnTo>
                    <a:lnTo>
                      <a:pt x="200" y="3216"/>
                    </a:lnTo>
                    <a:lnTo>
                      <a:pt x="213" y="3187"/>
                    </a:lnTo>
                    <a:lnTo>
                      <a:pt x="221" y="3183"/>
                    </a:lnTo>
                    <a:lnTo>
                      <a:pt x="213" y="3082"/>
                    </a:lnTo>
                    <a:lnTo>
                      <a:pt x="229" y="2982"/>
                    </a:lnTo>
                    <a:lnTo>
                      <a:pt x="267" y="2891"/>
                    </a:lnTo>
                    <a:lnTo>
                      <a:pt x="317" y="2807"/>
                    </a:lnTo>
                    <a:lnTo>
                      <a:pt x="376" y="2732"/>
                    </a:lnTo>
                    <a:lnTo>
                      <a:pt x="438" y="2666"/>
                    </a:lnTo>
                    <a:lnTo>
                      <a:pt x="497" y="2611"/>
                    </a:lnTo>
                    <a:lnTo>
                      <a:pt x="543" y="2570"/>
                    </a:lnTo>
                    <a:lnTo>
                      <a:pt x="576" y="2545"/>
                    </a:lnTo>
                    <a:lnTo>
                      <a:pt x="589" y="2536"/>
                    </a:lnTo>
                    <a:lnTo>
                      <a:pt x="593" y="2527"/>
                    </a:lnTo>
                    <a:lnTo>
                      <a:pt x="601" y="2503"/>
                    </a:lnTo>
                    <a:lnTo>
                      <a:pt x="614" y="2465"/>
                    </a:lnTo>
                    <a:lnTo>
                      <a:pt x="630" y="2415"/>
                    </a:lnTo>
                    <a:lnTo>
                      <a:pt x="652" y="2361"/>
                    </a:lnTo>
                    <a:lnTo>
                      <a:pt x="677" y="2302"/>
                    </a:lnTo>
                    <a:lnTo>
                      <a:pt x="706" y="2248"/>
                    </a:lnTo>
                    <a:lnTo>
                      <a:pt x="735" y="2194"/>
                    </a:lnTo>
                    <a:lnTo>
                      <a:pt x="769" y="2144"/>
                    </a:lnTo>
                    <a:lnTo>
                      <a:pt x="802" y="2107"/>
                    </a:lnTo>
                    <a:lnTo>
                      <a:pt x="840" y="2077"/>
                    </a:lnTo>
                    <a:lnTo>
                      <a:pt x="894" y="2048"/>
                    </a:lnTo>
                    <a:lnTo>
                      <a:pt x="953" y="2023"/>
                    </a:lnTo>
                    <a:lnTo>
                      <a:pt x="1016" y="1998"/>
                    </a:lnTo>
                    <a:lnTo>
                      <a:pt x="1078" y="1978"/>
                    </a:lnTo>
                    <a:lnTo>
                      <a:pt x="1136" y="1956"/>
                    </a:lnTo>
                    <a:lnTo>
                      <a:pt x="1190" y="1939"/>
                    </a:lnTo>
                    <a:lnTo>
                      <a:pt x="1233" y="1931"/>
                    </a:lnTo>
                    <a:lnTo>
                      <a:pt x="1257" y="1923"/>
                    </a:lnTo>
                    <a:lnTo>
                      <a:pt x="1266" y="1919"/>
                    </a:lnTo>
                    <a:lnTo>
                      <a:pt x="1270" y="1915"/>
                    </a:lnTo>
                    <a:lnTo>
                      <a:pt x="1270" y="1898"/>
                    </a:lnTo>
                    <a:lnTo>
                      <a:pt x="1274" y="1873"/>
                    </a:lnTo>
                    <a:lnTo>
                      <a:pt x="1282" y="1835"/>
                    </a:lnTo>
                    <a:lnTo>
                      <a:pt x="1300" y="1794"/>
                    </a:lnTo>
                    <a:lnTo>
                      <a:pt x="1320" y="1739"/>
                    </a:lnTo>
                    <a:lnTo>
                      <a:pt x="1353" y="1673"/>
                    </a:lnTo>
                    <a:lnTo>
                      <a:pt x="1396" y="1602"/>
                    </a:lnTo>
                    <a:lnTo>
                      <a:pt x="1445" y="1523"/>
                    </a:lnTo>
                    <a:lnTo>
                      <a:pt x="1513" y="1439"/>
                    </a:lnTo>
                    <a:lnTo>
                      <a:pt x="1642" y="1285"/>
                    </a:lnTo>
                    <a:lnTo>
                      <a:pt x="1764" y="1168"/>
                    </a:lnTo>
                    <a:lnTo>
                      <a:pt x="1876" y="1081"/>
                    </a:lnTo>
                    <a:lnTo>
                      <a:pt x="1977" y="1018"/>
                    </a:lnTo>
                    <a:lnTo>
                      <a:pt x="2064" y="976"/>
                    </a:lnTo>
                    <a:lnTo>
                      <a:pt x="2140" y="952"/>
                    </a:lnTo>
                    <a:lnTo>
                      <a:pt x="2198" y="938"/>
                    </a:lnTo>
                    <a:lnTo>
                      <a:pt x="2244" y="934"/>
                    </a:lnTo>
                    <a:lnTo>
                      <a:pt x="2269" y="938"/>
                    </a:lnTo>
                    <a:lnTo>
                      <a:pt x="2277" y="938"/>
                    </a:lnTo>
                    <a:lnTo>
                      <a:pt x="2281" y="934"/>
                    </a:lnTo>
                    <a:lnTo>
                      <a:pt x="2290" y="917"/>
                    </a:lnTo>
                    <a:lnTo>
                      <a:pt x="2306" y="897"/>
                    </a:lnTo>
                    <a:lnTo>
                      <a:pt x="2332" y="872"/>
                    </a:lnTo>
                    <a:lnTo>
                      <a:pt x="2365" y="843"/>
                    </a:lnTo>
                    <a:lnTo>
                      <a:pt x="2406" y="813"/>
                    </a:lnTo>
                    <a:lnTo>
                      <a:pt x="2457" y="788"/>
                    </a:lnTo>
                    <a:lnTo>
                      <a:pt x="2520" y="768"/>
                    </a:lnTo>
                    <a:lnTo>
                      <a:pt x="2590" y="755"/>
                    </a:lnTo>
                    <a:lnTo>
                      <a:pt x="2674" y="751"/>
                    </a:lnTo>
                    <a:lnTo>
                      <a:pt x="2662" y="743"/>
                    </a:lnTo>
                    <a:lnTo>
                      <a:pt x="2682" y="709"/>
                    </a:lnTo>
                    <a:lnTo>
                      <a:pt x="2729" y="667"/>
                    </a:lnTo>
                    <a:lnTo>
                      <a:pt x="2796" y="614"/>
                    </a:lnTo>
                    <a:lnTo>
                      <a:pt x="2883" y="551"/>
                    </a:lnTo>
                    <a:lnTo>
                      <a:pt x="2984" y="489"/>
                    </a:lnTo>
                    <a:lnTo>
                      <a:pt x="3097" y="430"/>
                    </a:lnTo>
                    <a:lnTo>
                      <a:pt x="3213" y="376"/>
                    </a:lnTo>
                    <a:lnTo>
                      <a:pt x="3334" y="329"/>
                    </a:lnTo>
                    <a:lnTo>
                      <a:pt x="3451" y="301"/>
                    </a:lnTo>
                    <a:lnTo>
                      <a:pt x="3552" y="284"/>
                    </a:lnTo>
                    <a:lnTo>
                      <a:pt x="3661" y="272"/>
                    </a:lnTo>
                    <a:lnTo>
                      <a:pt x="3782" y="259"/>
                    </a:lnTo>
                    <a:lnTo>
                      <a:pt x="3903" y="250"/>
                    </a:lnTo>
                    <a:lnTo>
                      <a:pt x="4025" y="246"/>
                    </a:lnTo>
                    <a:lnTo>
                      <a:pt x="4141" y="242"/>
                    </a:lnTo>
                    <a:lnTo>
                      <a:pt x="4246" y="242"/>
                    </a:lnTo>
                    <a:lnTo>
                      <a:pt x="4342" y="246"/>
                    </a:lnTo>
                    <a:lnTo>
                      <a:pt x="4417" y="250"/>
                    </a:lnTo>
                    <a:lnTo>
                      <a:pt x="4471" y="259"/>
                    </a:lnTo>
                    <a:lnTo>
                      <a:pt x="4517" y="272"/>
                    </a:lnTo>
                    <a:lnTo>
                      <a:pt x="4555" y="280"/>
                    </a:lnTo>
                    <a:lnTo>
                      <a:pt x="4589" y="284"/>
                    </a:lnTo>
                    <a:lnTo>
                      <a:pt x="4618" y="284"/>
                    </a:lnTo>
                    <a:lnTo>
                      <a:pt x="4647" y="280"/>
                    </a:lnTo>
                    <a:lnTo>
                      <a:pt x="4677" y="267"/>
                    </a:lnTo>
                    <a:lnTo>
                      <a:pt x="4705" y="250"/>
                    </a:lnTo>
                    <a:lnTo>
                      <a:pt x="4743" y="229"/>
                    </a:lnTo>
                    <a:lnTo>
                      <a:pt x="4789" y="196"/>
                    </a:lnTo>
                    <a:lnTo>
                      <a:pt x="4839" y="159"/>
                    </a:lnTo>
                    <a:lnTo>
                      <a:pt x="4894" y="125"/>
                    </a:lnTo>
                    <a:lnTo>
                      <a:pt x="4943" y="100"/>
                    </a:lnTo>
                    <a:lnTo>
                      <a:pt x="4994" y="79"/>
                    </a:lnTo>
                    <a:lnTo>
                      <a:pt x="5039" y="63"/>
                    </a:lnTo>
                    <a:lnTo>
                      <a:pt x="5090" y="55"/>
                    </a:lnTo>
                    <a:lnTo>
                      <a:pt x="5139" y="46"/>
                    </a:lnTo>
                    <a:lnTo>
                      <a:pt x="5190" y="38"/>
                    </a:lnTo>
                    <a:lnTo>
                      <a:pt x="5245" y="38"/>
                    </a:lnTo>
                    <a:lnTo>
                      <a:pt x="5303" y="34"/>
                    </a:lnTo>
                    <a:lnTo>
                      <a:pt x="5362" y="34"/>
                    </a:lnTo>
                    <a:lnTo>
                      <a:pt x="5441" y="34"/>
                    </a:lnTo>
                    <a:lnTo>
                      <a:pt x="5516" y="42"/>
                    </a:lnTo>
                    <a:lnTo>
                      <a:pt x="5587" y="59"/>
                    </a:lnTo>
                    <a:lnTo>
                      <a:pt x="5650" y="71"/>
                    </a:lnTo>
                    <a:lnTo>
                      <a:pt x="5709" y="92"/>
                    </a:lnTo>
                    <a:lnTo>
                      <a:pt x="5758" y="108"/>
                    </a:lnTo>
                    <a:lnTo>
                      <a:pt x="5809" y="125"/>
                    </a:lnTo>
                    <a:lnTo>
                      <a:pt x="5850" y="141"/>
                    </a:lnTo>
                    <a:lnTo>
                      <a:pt x="5888" y="151"/>
                    </a:lnTo>
                    <a:lnTo>
                      <a:pt x="5922" y="155"/>
                    </a:lnTo>
                    <a:lnTo>
                      <a:pt x="5955" y="155"/>
                    </a:lnTo>
                    <a:lnTo>
                      <a:pt x="5988" y="147"/>
                    </a:lnTo>
                    <a:lnTo>
                      <a:pt x="6022" y="137"/>
                    </a:lnTo>
                    <a:lnTo>
                      <a:pt x="6059" y="121"/>
                    </a:lnTo>
                    <a:lnTo>
                      <a:pt x="6106" y="104"/>
                    </a:lnTo>
                    <a:lnTo>
                      <a:pt x="6163" y="84"/>
                    </a:lnTo>
                    <a:lnTo>
                      <a:pt x="6235" y="63"/>
                    </a:lnTo>
                    <a:lnTo>
                      <a:pt x="6323" y="46"/>
                    </a:lnTo>
                    <a:lnTo>
                      <a:pt x="6435" y="25"/>
                    </a:lnTo>
                    <a:lnTo>
                      <a:pt x="6570" y="8"/>
                    </a:lnTo>
                    <a:lnTo>
                      <a:pt x="6632" y="0"/>
                    </a:lnTo>
                    <a:lnTo>
                      <a:pt x="6690" y="4"/>
                    </a:lnTo>
                    <a:lnTo>
                      <a:pt x="6740" y="8"/>
                    </a:lnTo>
                    <a:lnTo>
                      <a:pt x="6791" y="16"/>
                    </a:lnTo>
                    <a:lnTo>
                      <a:pt x="6841" y="30"/>
                    </a:lnTo>
                    <a:lnTo>
                      <a:pt x="6887" y="46"/>
                    </a:lnTo>
                    <a:lnTo>
                      <a:pt x="6937" y="59"/>
                    </a:lnTo>
                    <a:lnTo>
                      <a:pt x="6983" y="79"/>
                    </a:lnTo>
                    <a:lnTo>
                      <a:pt x="7038" y="96"/>
                    </a:lnTo>
                    <a:lnTo>
                      <a:pt x="7096" y="112"/>
                    </a:lnTo>
                    <a:lnTo>
                      <a:pt x="7142" y="121"/>
                    </a:lnTo>
                    <a:lnTo>
                      <a:pt x="7187" y="125"/>
                    </a:lnTo>
                    <a:lnTo>
                      <a:pt x="7238" y="121"/>
                    </a:lnTo>
                    <a:lnTo>
                      <a:pt x="7288" y="117"/>
                    </a:lnTo>
                    <a:lnTo>
                      <a:pt x="7338" y="108"/>
                    </a:lnTo>
                    <a:lnTo>
                      <a:pt x="7384" y="100"/>
                    </a:lnTo>
                    <a:lnTo>
                      <a:pt x="7426" y="92"/>
                    </a:lnTo>
                    <a:lnTo>
                      <a:pt x="7467" y="84"/>
                    </a:lnTo>
                    <a:lnTo>
                      <a:pt x="7502" y="79"/>
                    </a:lnTo>
                    <a:lnTo>
                      <a:pt x="7526" y="79"/>
                    </a:lnTo>
                    <a:lnTo>
                      <a:pt x="7723" y="84"/>
                    </a:lnTo>
                    <a:lnTo>
                      <a:pt x="7886" y="96"/>
                    </a:lnTo>
                    <a:lnTo>
                      <a:pt x="8023" y="112"/>
                    </a:lnTo>
                    <a:lnTo>
                      <a:pt x="8136" y="133"/>
                    </a:lnTo>
                    <a:lnTo>
                      <a:pt x="8228" y="163"/>
                    </a:lnTo>
                    <a:lnTo>
                      <a:pt x="8312" y="196"/>
                    </a:lnTo>
                    <a:lnTo>
                      <a:pt x="8379" y="233"/>
                    </a:lnTo>
                    <a:lnTo>
                      <a:pt x="8446" y="280"/>
                    </a:lnTo>
                    <a:lnTo>
                      <a:pt x="8512" y="325"/>
                    </a:lnTo>
                    <a:lnTo>
                      <a:pt x="8583" y="376"/>
                    </a:lnTo>
                    <a:lnTo>
                      <a:pt x="8638" y="409"/>
                    </a:lnTo>
                    <a:lnTo>
                      <a:pt x="8692" y="426"/>
                    </a:lnTo>
                    <a:lnTo>
                      <a:pt x="8747" y="434"/>
                    </a:lnTo>
                    <a:lnTo>
                      <a:pt x="8800" y="434"/>
                    </a:lnTo>
                    <a:lnTo>
                      <a:pt x="8855" y="430"/>
                    </a:lnTo>
                    <a:lnTo>
                      <a:pt x="8918" y="421"/>
                    </a:lnTo>
                    <a:lnTo>
                      <a:pt x="8980" y="417"/>
                    </a:lnTo>
                    <a:lnTo>
                      <a:pt x="9047" y="413"/>
                    </a:lnTo>
                    <a:lnTo>
                      <a:pt x="9123" y="413"/>
                    </a:lnTo>
                    <a:lnTo>
                      <a:pt x="9202" y="426"/>
                    </a:lnTo>
                    <a:lnTo>
                      <a:pt x="9286" y="442"/>
                    </a:lnTo>
                    <a:lnTo>
                      <a:pt x="9361" y="463"/>
                    </a:lnTo>
                    <a:lnTo>
                      <a:pt x="9436" y="483"/>
                    </a:lnTo>
                    <a:lnTo>
                      <a:pt x="9511" y="509"/>
                    </a:lnTo>
                    <a:lnTo>
                      <a:pt x="9583" y="538"/>
                    </a:lnTo>
                    <a:lnTo>
                      <a:pt x="9649" y="567"/>
                    </a:lnTo>
                    <a:lnTo>
                      <a:pt x="9720" y="596"/>
                    </a:lnTo>
                    <a:lnTo>
                      <a:pt x="9791" y="630"/>
                    </a:lnTo>
                    <a:lnTo>
                      <a:pt x="9867" y="667"/>
                    </a:lnTo>
                    <a:lnTo>
                      <a:pt x="9946" y="705"/>
                    </a:lnTo>
                    <a:lnTo>
                      <a:pt x="10030" y="747"/>
                    </a:lnTo>
                    <a:lnTo>
                      <a:pt x="10100" y="792"/>
                    </a:lnTo>
                    <a:lnTo>
                      <a:pt x="10163" y="839"/>
                    </a:lnTo>
                    <a:lnTo>
                      <a:pt x="10213" y="884"/>
                    </a:lnTo>
                    <a:lnTo>
                      <a:pt x="10255" y="926"/>
                    </a:lnTo>
                    <a:lnTo>
                      <a:pt x="10288" y="964"/>
                    </a:lnTo>
                    <a:lnTo>
                      <a:pt x="10322" y="1001"/>
                    </a:lnTo>
                    <a:lnTo>
                      <a:pt x="10351" y="1030"/>
                    </a:lnTo>
                    <a:lnTo>
                      <a:pt x="10385" y="1056"/>
                    </a:lnTo>
                    <a:lnTo>
                      <a:pt x="10414" y="1072"/>
                    </a:lnTo>
                    <a:lnTo>
                      <a:pt x="10502" y="1110"/>
                    </a:lnTo>
                    <a:lnTo>
                      <a:pt x="10568" y="1147"/>
                    </a:lnTo>
                    <a:lnTo>
                      <a:pt x="10627" y="1189"/>
                    </a:lnTo>
                    <a:lnTo>
                      <a:pt x="10669" y="1226"/>
                    </a:lnTo>
                    <a:lnTo>
                      <a:pt x="10699" y="1264"/>
                    </a:lnTo>
                    <a:lnTo>
                      <a:pt x="10723" y="1298"/>
                    </a:lnTo>
                    <a:lnTo>
                      <a:pt x="10736" y="1327"/>
                    </a:lnTo>
                    <a:lnTo>
                      <a:pt x="10744" y="1347"/>
                    </a:lnTo>
                    <a:lnTo>
                      <a:pt x="10748" y="1364"/>
                    </a:lnTo>
                    <a:lnTo>
                      <a:pt x="10748" y="1368"/>
                    </a:lnTo>
                    <a:lnTo>
                      <a:pt x="10773" y="1380"/>
                    </a:lnTo>
                    <a:lnTo>
                      <a:pt x="10840" y="1419"/>
                    </a:lnTo>
                    <a:lnTo>
                      <a:pt x="10936" y="1476"/>
                    </a:lnTo>
                    <a:lnTo>
                      <a:pt x="11061" y="1556"/>
                    </a:lnTo>
                    <a:lnTo>
                      <a:pt x="11196" y="1652"/>
                    </a:lnTo>
                    <a:lnTo>
                      <a:pt x="11337" y="1769"/>
                    </a:lnTo>
                    <a:lnTo>
                      <a:pt x="11472" y="1898"/>
                    </a:lnTo>
                    <a:lnTo>
                      <a:pt x="11592" y="2040"/>
                    </a:lnTo>
                    <a:lnTo>
                      <a:pt x="11689" y="2190"/>
                    </a:lnTo>
                    <a:lnTo>
                      <a:pt x="11752" y="2353"/>
                    </a:lnTo>
                    <a:lnTo>
                      <a:pt x="11764" y="2369"/>
                    </a:lnTo>
                    <a:lnTo>
                      <a:pt x="11781" y="2390"/>
                    </a:lnTo>
                    <a:lnTo>
                      <a:pt x="11805" y="2415"/>
                    </a:lnTo>
                    <a:lnTo>
                      <a:pt x="11844" y="2441"/>
                    </a:lnTo>
                    <a:lnTo>
                      <a:pt x="11881" y="2474"/>
                    </a:lnTo>
                    <a:lnTo>
                      <a:pt x="11923" y="2507"/>
                    </a:lnTo>
                    <a:lnTo>
                      <a:pt x="11969" y="2549"/>
                    </a:lnTo>
                    <a:lnTo>
                      <a:pt x="12015" y="2599"/>
                    </a:lnTo>
                    <a:lnTo>
                      <a:pt x="12061" y="2652"/>
                    </a:lnTo>
                    <a:lnTo>
                      <a:pt x="12107" y="2711"/>
                    </a:lnTo>
                    <a:lnTo>
                      <a:pt x="12161" y="2799"/>
                    </a:lnTo>
                    <a:lnTo>
                      <a:pt x="12203" y="2874"/>
                    </a:lnTo>
                    <a:lnTo>
                      <a:pt x="12236" y="2945"/>
                    </a:lnTo>
                    <a:lnTo>
                      <a:pt x="12261" y="3008"/>
                    </a:lnTo>
                    <a:lnTo>
                      <a:pt x="12278" y="3058"/>
                    </a:lnTo>
                    <a:lnTo>
                      <a:pt x="12291" y="3103"/>
                    </a:lnTo>
                    <a:lnTo>
                      <a:pt x="12299" y="3141"/>
                    </a:lnTo>
                    <a:lnTo>
                      <a:pt x="12303" y="3166"/>
                    </a:lnTo>
                    <a:lnTo>
                      <a:pt x="12303" y="3183"/>
                    </a:lnTo>
                    <a:lnTo>
                      <a:pt x="12303" y="3187"/>
                    </a:lnTo>
                    <a:lnTo>
                      <a:pt x="12312" y="3191"/>
                    </a:lnTo>
                    <a:lnTo>
                      <a:pt x="12336" y="3212"/>
                    </a:lnTo>
                    <a:lnTo>
                      <a:pt x="12374" y="3246"/>
                    </a:lnTo>
                    <a:lnTo>
                      <a:pt x="12420" y="3291"/>
                    </a:lnTo>
                    <a:lnTo>
                      <a:pt x="12475" y="3346"/>
                    </a:lnTo>
                    <a:lnTo>
                      <a:pt x="12533" y="3412"/>
                    </a:lnTo>
                    <a:lnTo>
                      <a:pt x="12588" y="3487"/>
                    </a:lnTo>
                    <a:lnTo>
                      <a:pt x="12641" y="3571"/>
                    </a:lnTo>
                    <a:lnTo>
                      <a:pt x="12688" y="3662"/>
                    </a:lnTo>
                    <a:lnTo>
                      <a:pt x="12721" y="3762"/>
                    </a:lnTo>
                    <a:lnTo>
                      <a:pt x="12741" y="3850"/>
                    </a:lnTo>
                    <a:lnTo>
                      <a:pt x="12755" y="3938"/>
                    </a:lnTo>
                    <a:lnTo>
                      <a:pt x="12759" y="4021"/>
                    </a:lnTo>
                    <a:lnTo>
                      <a:pt x="12759" y="4104"/>
                    </a:lnTo>
                    <a:lnTo>
                      <a:pt x="12755" y="4180"/>
                    </a:lnTo>
                    <a:lnTo>
                      <a:pt x="12755" y="4255"/>
                    </a:lnTo>
                    <a:lnTo>
                      <a:pt x="12755" y="4325"/>
                    </a:lnTo>
                    <a:lnTo>
                      <a:pt x="12767" y="4389"/>
                    </a:lnTo>
                    <a:lnTo>
                      <a:pt x="12784" y="4451"/>
                    </a:lnTo>
                    <a:lnTo>
                      <a:pt x="12817" y="4505"/>
                    </a:lnTo>
                    <a:lnTo>
                      <a:pt x="12876" y="4588"/>
                    </a:lnTo>
                    <a:lnTo>
                      <a:pt x="12921" y="4668"/>
                    </a:lnTo>
                    <a:lnTo>
                      <a:pt x="12959" y="4747"/>
                    </a:lnTo>
                    <a:lnTo>
                      <a:pt x="12984" y="4823"/>
                    </a:lnTo>
                    <a:lnTo>
                      <a:pt x="13005" y="4901"/>
                    </a:lnTo>
                    <a:lnTo>
                      <a:pt x="13017" y="4981"/>
                    </a:lnTo>
                    <a:lnTo>
                      <a:pt x="13022" y="5064"/>
                    </a:lnTo>
                    <a:lnTo>
                      <a:pt x="13026" y="5159"/>
                    </a:lnTo>
                    <a:lnTo>
                      <a:pt x="13026" y="5260"/>
                    </a:lnTo>
                    <a:lnTo>
                      <a:pt x="13026" y="5376"/>
                    </a:lnTo>
                    <a:lnTo>
                      <a:pt x="13030" y="5398"/>
                    </a:lnTo>
                    <a:lnTo>
                      <a:pt x="13034" y="5419"/>
                    </a:lnTo>
                    <a:lnTo>
                      <a:pt x="13039" y="5439"/>
                    </a:lnTo>
                    <a:lnTo>
                      <a:pt x="13047" y="5456"/>
                    </a:lnTo>
                    <a:lnTo>
                      <a:pt x="13056" y="5481"/>
                    </a:lnTo>
                    <a:lnTo>
                      <a:pt x="13064" y="5507"/>
                    </a:lnTo>
                    <a:lnTo>
                      <a:pt x="13072" y="5536"/>
                    </a:lnTo>
                    <a:lnTo>
                      <a:pt x="13076" y="5573"/>
                    </a:lnTo>
                    <a:lnTo>
                      <a:pt x="13080" y="5614"/>
                    </a:lnTo>
                    <a:lnTo>
                      <a:pt x="13080" y="5669"/>
                    </a:lnTo>
                    <a:lnTo>
                      <a:pt x="13076" y="5710"/>
                    </a:lnTo>
                    <a:lnTo>
                      <a:pt x="13072" y="5744"/>
                    </a:lnTo>
                    <a:lnTo>
                      <a:pt x="13068" y="5769"/>
                    </a:lnTo>
                    <a:lnTo>
                      <a:pt x="13060" y="5790"/>
                    </a:lnTo>
                    <a:lnTo>
                      <a:pt x="13051" y="5810"/>
                    </a:lnTo>
                    <a:lnTo>
                      <a:pt x="13047" y="5831"/>
                    </a:lnTo>
                    <a:lnTo>
                      <a:pt x="13043" y="5857"/>
                    </a:lnTo>
                    <a:lnTo>
                      <a:pt x="13039" y="5886"/>
                    </a:lnTo>
                    <a:lnTo>
                      <a:pt x="13039" y="5919"/>
                    </a:lnTo>
                    <a:lnTo>
                      <a:pt x="13043" y="5965"/>
                    </a:lnTo>
                    <a:lnTo>
                      <a:pt x="13056" y="6165"/>
                    </a:lnTo>
                    <a:lnTo>
                      <a:pt x="13047" y="6332"/>
                    </a:lnTo>
                    <a:lnTo>
                      <a:pt x="13022" y="6474"/>
                    </a:lnTo>
                    <a:lnTo>
                      <a:pt x="12988" y="6587"/>
                    </a:lnTo>
                    <a:lnTo>
                      <a:pt x="12951" y="6678"/>
                    </a:lnTo>
                    <a:lnTo>
                      <a:pt x="12905" y="6745"/>
                    </a:lnTo>
                    <a:lnTo>
                      <a:pt x="12863" y="6795"/>
                    </a:lnTo>
                    <a:lnTo>
                      <a:pt x="12829" y="6828"/>
                    </a:lnTo>
                    <a:lnTo>
                      <a:pt x="12805" y="6845"/>
                    </a:lnTo>
                    <a:lnTo>
                      <a:pt x="12796" y="6849"/>
                    </a:lnTo>
                    <a:lnTo>
                      <a:pt x="12796" y="6992"/>
                    </a:lnTo>
                    <a:lnTo>
                      <a:pt x="12780" y="7108"/>
                    </a:lnTo>
                    <a:lnTo>
                      <a:pt x="12750" y="7203"/>
                    </a:lnTo>
                    <a:lnTo>
                      <a:pt x="12713" y="7279"/>
                    </a:lnTo>
                    <a:lnTo>
                      <a:pt x="12667" y="7342"/>
                    </a:lnTo>
                    <a:lnTo>
                      <a:pt x="12616" y="7387"/>
                    </a:lnTo>
                    <a:lnTo>
                      <a:pt x="12562" y="7425"/>
                    </a:lnTo>
                    <a:lnTo>
                      <a:pt x="12504" y="7459"/>
                    </a:lnTo>
                    <a:lnTo>
                      <a:pt x="12449" y="7488"/>
                    </a:lnTo>
                    <a:lnTo>
                      <a:pt x="12399" y="7517"/>
                    </a:lnTo>
                    <a:lnTo>
                      <a:pt x="12345" y="7545"/>
                    </a:lnTo>
                    <a:lnTo>
                      <a:pt x="12291" y="7567"/>
                    </a:lnTo>
                    <a:lnTo>
                      <a:pt x="12232" y="7584"/>
                    </a:lnTo>
                    <a:lnTo>
                      <a:pt x="12177" y="7596"/>
                    </a:lnTo>
                    <a:lnTo>
                      <a:pt x="12124" y="7600"/>
                    </a:lnTo>
                    <a:lnTo>
                      <a:pt x="12077" y="7604"/>
                    </a:lnTo>
                    <a:lnTo>
                      <a:pt x="12036" y="7609"/>
                    </a:lnTo>
                    <a:lnTo>
                      <a:pt x="12002" y="7609"/>
                    </a:lnTo>
                    <a:lnTo>
                      <a:pt x="11981" y="7609"/>
                    </a:lnTo>
                    <a:lnTo>
                      <a:pt x="11977" y="7609"/>
                    </a:lnTo>
                    <a:lnTo>
                      <a:pt x="11969" y="7621"/>
                    </a:lnTo>
                    <a:lnTo>
                      <a:pt x="11940" y="7654"/>
                    </a:lnTo>
                    <a:lnTo>
                      <a:pt x="11889" y="7700"/>
                    </a:lnTo>
                    <a:lnTo>
                      <a:pt x="11814" y="7754"/>
                    </a:lnTo>
                    <a:lnTo>
                      <a:pt x="11713" y="7809"/>
                    </a:lnTo>
                    <a:lnTo>
                      <a:pt x="11584" y="7854"/>
                    </a:lnTo>
                    <a:lnTo>
                      <a:pt x="11425" y="7892"/>
                    </a:lnTo>
                    <a:lnTo>
                      <a:pt x="11229" y="7913"/>
                    </a:lnTo>
                    <a:lnTo>
                      <a:pt x="10995" y="7909"/>
                    </a:lnTo>
                    <a:lnTo>
                      <a:pt x="10719" y="7871"/>
                    </a:lnTo>
                    <a:lnTo>
                      <a:pt x="10715" y="7875"/>
                    </a:lnTo>
                    <a:lnTo>
                      <a:pt x="10699" y="7883"/>
                    </a:lnTo>
                    <a:lnTo>
                      <a:pt x="10669" y="7892"/>
                    </a:lnTo>
                    <a:lnTo>
                      <a:pt x="10636" y="7905"/>
                    </a:lnTo>
                    <a:lnTo>
                      <a:pt x="10598" y="7913"/>
                    </a:lnTo>
                    <a:lnTo>
                      <a:pt x="10556" y="7926"/>
                    </a:lnTo>
                    <a:lnTo>
                      <a:pt x="10511" y="7934"/>
                    </a:lnTo>
                    <a:lnTo>
                      <a:pt x="10464" y="7938"/>
                    </a:lnTo>
                    <a:lnTo>
                      <a:pt x="10419" y="7934"/>
                    </a:lnTo>
                    <a:lnTo>
                      <a:pt x="10376" y="7926"/>
                    </a:lnTo>
                    <a:lnTo>
                      <a:pt x="10368" y="7934"/>
                    </a:lnTo>
                    <a:lnTo>
                      <a:pt x="10347" y="7959"/>
                    </a:lnTo>
                    <a:lnTo>
                      <a:pt x="10314" y="7996"/>
                    </a:lnTo>
                    <a:lnTo>
                      <a:pt x="10272" y="8043"/>
                    </a:lnTo>
                    <a:lnTo>
                      <a:pt x="10222" y="8092"/>
                    </a:lnTo>
                    <a:lnTo>
                      <a:pt x="10163" y="8147"/>
                    </a:lnTo>
                    <a:lnTo>
                      <a:pt x="10096" y="8205"/>
                    </a:lnTo>
                    <a:lnTo>
                      <a:pt x="10025" y="8255"/>
                    </a:lnTo>
                    <a:lnTo>
                      <a:pt x="9951" y="8297"/>
                    </a:lnTo>
                    <a:lnTo>
                      <a:pt x="9875" y="8330"/>
                    </a:lnTo>
                    <a:lnTo>
                      <a:pt x="9791" y="8355"/>
                    </a:lnTo>
                    <a:lnTo>
                      <a:pt x="9712" y="8372"/>
                    </a:lnTo>
                    <a:lnTo>
                      <a:pt x="9632" y="8385"/>
                    </a:lnTo>
                    <a:lnTo>
                      <a:pt x="9553" y="8389"/>
                    </a:lnTo>
                    <a:lnTo>
                      <a:pt x="9478" y="8393"/>
                    </a:lnTo>
                    <a:lnTo>
                      <a:pt x="9407" y="8389"/>
                    </a:lnTo>
                    <a:lnTo>
                      <a:pt x="9344" y="8385"/>
                    </a:lnTo>
                    <a:lnTo>
                      <a:pt x="9290" y="8376"/>
                    </a:lnTo>
                    <a:lnTo>
                      <a:pt x="9248" y="8372"/>
                    </a:lnTo>
                    <a:lnTo>
                      <a:pt x="9215" y="8364"/>
                    </a:lnTo>
                    <a:lnTo>
                      <a:pt x="9198" y="8364"/>
                    </a:lnTo>
                    <a:lnTo>
                      <a:pt x="9152" y="8372"/>
                    </a:lnTo>
                    <a:lnTo>
                      <a:pt x="9080" y="8376"/>
                    </a:lnTo>
                    <a:lnTo>
                      <a:pt x="8993" y="8385"/>
                    </a:lnTo>
                    <a:lnTo>
                      <a:pt x="8892" y="8393"/>
                    </a:lnTo>
                    <a:lnTo>
                      <a:pt x="8784" y="8405"/>
                    </a:lnTo>
                    <a:lnTo>
                      <a:pt x="8671" y="8414"/>
                    </a:lnTo>
                    <a:lnTo>
                      <a:pt x="8563" y="8418"/>
                    </a:lnTo>
                    <a:lnTo>
                      <a:pt x="8467" y="8426"/>
                    </a:lnTo>
                    <a:lnTo>
                      <a:pt x="8379" y="8426"/>
                    </a:lnTo>
                    <a:lnTo>
                      <a:pt x="8371" y="8434"/>
                    </a:lnTo>
                    <a:lnTo>
                      <a:pt x="8346" y="8459"/>
                    </a:lnTo>
                    <a:lnTo>
                      <a:pt x="8303" y="8493"/>
                    </a:lnTo>
                    <a:lnTo>
                      <a:pt x="8240" y="8539"/>
                    </a:lnTo>
                    <a:lnTo>
                      <a:pt x="8166" y="8589"/>
                    </a:lnTo>
                    <a:lnTo>
                      <a:pt x="8066" y="8647"/>
                    </a:lnTo>
                    <a:lnTo>
                      <a:pt x="7948" y="8706"/>
                    </a:lnTo>
                    <a:lnTo>
                      <a:pt x="7806" y="8764"/>
                    </a:lnTo>
                    <a:lnTo>
                      <a:pt x="7639" y="8819"/>
                    </a:lnTo>
                    <a:lnTo>
                      <a:pt x="7451" y="8864"/>
                    </a:lnTo>
                    <a:lnTo>
                      <a:pt x="7259" y="8901"/>
                    </a:lnTo>
                    <a:lnTo>
                      <a:pt x="7087" y="8922"/>
                    </a:lnTo>
                    <a:lnTo>
                      <a:pt x="6942" y="8931"/>
                    </a:lnTo>
                    <a:lnTo>
                      <a:pt x="6811" y="8926"/>
                    </a:lnTo>
                    <a:lnTo>
                      <a:pt x="6703" y="8914"/>
                    </a:lnTo>
                    <a:lnTo>
                      <a:pt x="6611" y="8897"/>
                    </a:lnTo>
                    <a:lnTo>
                      <a:pt x="6535" y="8876"/>
                    </a:lnTo>
                    <a:lnTo>
                      <a:pt x="6473" y="8856"/>
                    </a:lnTo>
                    <a:lnTo>
                      <a:pt x="6423" y="8831"/>
                    </a:lnTo>
                    <a:lnTo>
                      <a:pt x="6386" y="8809"/>
                    </a:lnTo>
                    <a:lnTo>
                      <a:pt x="6373" y="8809"/>
                    </a:lnTo>
                    <a:lnTo>
                      <a:pt x="6343" y="8801"/>
                    </a:lnTo>
                    <a:lnTo>
                      <a:pt x="6302" y="8789"/>
                    </a:lnTo>
                    <a:lnTo>
                      <a:pt x="6243" y="8768"/>
                    </a:lnTo>
                    <a:lnTo>
                      <a:pt x="6176" y="8735"/>
                    </a:lnTo>
                    <a:lnTo>
                      <a:pt x="6101" y="8693"/>
                    </a:lnTo>
                    <a:lnTo>
                      <a:pt x="6022" y="8643"/>
                    </a:lnTo>
                    <a:lnTo>
                      <a:pt x="5934" y="8576"/>
                    </a:lnTo>
                    <a:lnTo>
                      <a:pt x="5850" y="8493"/>
                    </a:lnTo>
                    <a:lnTo>
                      <a:pt x="5767" y="8393"/>
                    </a:lnTo>
                    <a:close/>
                  </a:path>
                </a:pathLst>
              </a:custGeom>
              <a:solidFill>
                <a:srgbClr val="FFCB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48" name="Freeform 72"/>
              <p:cNvSpPr>
                <a:spLocks/>
              </p:cNvSpPr>
              <p:nvPr/>
            </p:nvSpPr>
            <p:spPr bwMode="auto">
              <a:xfrm>
                <a:off x="1544" y="1891"/>
                <a:ext cx="17" cy="23"/>
              </a:xfrm>
              <a:custGeom>
                <a:avLst/>
                <a:gdLst>
                  <a:gd name="T0" fmla="*/ 16 w 547"/>
                  <a:gd name="T1" fmla="*/ 467 h 731"/>
                  <a:gd name="T2" fmla="*/ 25 w 547"/>
                  <a:gd name="T3" fmla="*/ 434 h 731"/>
                  <a:gd name="T4" fmla="*/ 37 w 547"/>
                  <a:gd name="T5" fmla="*/ 401 h 731"/>
                  <a:gd name="T6" fmla="*/ 53 w 547"/>
                  <a:gd name="T7" fmla="*/ 376 h 731"/>
                  <a:gd name="T8" fmla="*/ 70 w 547"/>
                  <a:gd name="T9" fmla="*/ 350 h 731"/>
                  <a:gd name="T10" fmla="*/ 92 w 547"/>
                  <a:gd name="T11" fmla="*/ 330 h 731"/>
                  <a:gd name="T12" fmla="*/ 112 w 547"/>
                  <a:gd name="T13" fmla="*/ 309 h 731"/>
                  <a:gd name="T14" fmla="*/ 129 w 547"/>
                  <a:gd name="T15" fmla="*/ 288 h 731"/>
                  <a:gd name="T16" fmla="*/ 145 w 547"/>
                  <a:gd name="T17" fmla="*/ 268 h 731"/>
                  <a:gd name="T18" fmla="*/ 158 w 547"/>
                  <a:gd name="T19" fmla="*/ 246 h 731"/>
                  <a:gd name="T20" fmla="*/ 166 w 547"/>
                  <a:gd name="T21" fmla="*/ 221 h 731"/>
                  <a:gd name="T22" fmla="*/ 166 w 547"/>
                  <a:gd name="T23" fmla="*/ 196 h 731"/>
                  <a:gd name="T24" fmla="*/ 162 w 547"/>
                  <a:gd name="T25" fmla="*/ 176 h 731"/>
                  <a:gd name="T26" fmla="*/ 150 w 547"/>
                  <a:gd name="T27" fmla="*/ 155 h 731"/>
                  <a:gd name="T28" fmla="*/ 133 w 547"/>
                  <a:gd name="T29" fmla="*/ 133 h 731"/>
                  <a:gd name="T30" fmla="*/ 112 w 547"/>
                  <a:gd name="T31" fmla="*/ 117 h 731"/>
                  <a:gd name="T32" fmla="*/ 96 w 547"/>
                  <a:gd name="T33" fmla="*/ 104 h 731"/>
                  <a:gd name="T34" fmla="*/ 75 w 547"/>
                  <a:gd name="T35" fmla="*/ 92 h 731"/>
                  <a:gd name="T36" fmla="*/ 62 w 547"/>
                  <a:gd name="T37" fmla="*/ 84 h 731"/>
                  <a:gd name="T38" fmla="*/ 49 w 547"/>
                  <a:gd name="T39" fmla="*/ 75 h 731"/>
                  <a:gd name="T40" fmla="*/ 45 w 547"/>
                  <a:gd name="T41" fmla="*/ 75 h 731"/>
                  <a:gd name="T42" fmla="*/ 96 w 547"/>
                  <a:gd name="T43" fmla="*/ 96 h 731"/>
                  <a:gd name="T44" fmla="*/ 145 w 547"/>
                  <a:gd name="T45" fmla="*/ 108 h 731"/>
                  <a:gd name="T46" fmla="*/ 200 w 547"/>
                  <a:gd name="T47" fmla="*/ 113 h 731"/>
                  <a:gd name="T48" fmla="*/ 250 w 547"/>
                  <a:gd name="T49" fmla="*/ 108 h 731"/>
                  <a:gd name="T50" fmla="*/ 305 w 547"/>
                  <a:gd name="T51" fmla="*/ 100 h 731"/>
                  <a:gd name="T52" fmla="*/ 354 w 547"/>
                  <a:gd name="T53" fmla="*/ 88 h 731"/>
                  <a:gd name="T54" fmla="*/ 405 w 547"/>
                  <a:gd name="T55" fmla="*/ 71 h 731"/>
                  <a:gd name="T56" fmla="*/ 455 w 547"/>
                  <a:gd name="T57" fmla="*/ 51 h 731"/>
                  <a:gd name="T58" fmla="*/ 501 w 547"/>
                  <a:gd name="T59" fmla="*/ 26 h 731"/>
                  <a:gd name="T60" fmla="*/ 547 w 547"/>
                  <a:gd name="T61" fmla="*/ 0 h 731"/>
                  <a:gd name="T62" fmla="*/ 509 w 547"/>
                  <a:gd name="T63" fmla="*/ 30 h 731"/>
                  <a:gd name="T64" fmla="*/ 451 w 547"/>
                  <a:gd name="T65" fmla="*/ 67 h 731"/>
                  <a:gd name="T66" fmla="*/ 376 w 547"/>
                  <a:gd name="T67" fmla="*/ 121 h 731"/>
                  <a:gd name="T68" fmla="*/ 296 w 547"/>
                  <a:gd name="T69" fmla="*/ 184 h 731"/>
                  <a:gd name="T70" fmla="*/ 217 w 547"/>
                  <a:gd name="T71" fmla="*/ 255 h 731"/>
                  <a:gd name="T72" fmla="*/ 141 w 547"/>
                  <a:gd name="T73" fmla="*/ 334 h 731"/>
                  <a:gd name="T74" fmla="*/ 75 w 547"/>
                  <a:gd name="T75" fmla="*/ 426 h 731"/>
                  <a:gd name="T76" fmla="*/ 29 w 547"/>
                  <a:gd name="T77" fmla="*/ 522 h 731"/>
                  <a:gd name="T78" fmla="*/ 8 w 547"/>
                  <a:gd name="T79" fmla="*/ 626 h 731"/>
                  <a:gd name="T80" fmla="*/ 16 w 547"/>
                  <a:gd name="T81" fmla="*/ 731 h 731"/>
                  <a:gd name="T82" fmla="*/ 12 w 547"/>
                  <a:gd name="T83" fmla="*/ 731 h 731"/>
                  <a:gd name="T84" fmla="*/ 12 w 547"/>
                  <a:gd name="T85" fmla="*/ 726 h 731"/>
                  <a:gd name="T86" fmla="*/ 8 w 547"/>
                  <a:gd name="T87" fmla="*/ 718 h 731"/>
                  <a:gd name="T88" fmla="*/ 4 w 547"/>
                  <a:gd name="T89" fmla="*/ 705 h 731"/>
                  <a:gd name="T90" fmla="*/ 0 w 547"/>
                  <a:gd name="T91" fmla="*/ 684 h 731"/>
                  <a:gd name="T92" fmla="*/ 0 w 547"/>
                  <a:gd name="T93" fmla="*/ 659 h 731"/>
                  <a:gd name="T94" fmla="*/ 0 w 547"/>
                  <a:gd name="T95" fmla="*/ 626 h 731"/>
                  <a:gd name="T96" fmla="*/ 0 w 547"/>
                  <a:gd name="T97" fmla="*/ 580 h 731"/>
                  <a:gd name="T98" fmla="*/ 8 w 547"/>
                  <a:gd name="T99" fmla="*/ 530 h 731"/>
                  <a:gd name="T100" fmla="*/ 16 w 547"/>
                  <a:gd name="T101" fmla="*/ 46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47" h="731">
                    <a:moveTo>
                      <a:pt x="16" y="467"/>
                    </a:moveTo>
                    <a:lnTo>
                      <a:pt x="25" y="434"/>
                    </a:lnTo>
                    <a:lnTo>
                      <a:pt x="37" y="401"/>
                    </a:lnTo>
                    <a:lnTo>
                      <a:pt x="53" y="376"/>
                    </a:lnTo>
                    <a:lnTo>
                      <a:pt x="70" y="350"/>
                    </a:lnTo>
                    <a:lnTo>
                      <a:pt x="92" y="330"/>
                    </a:lnTo>
                    <a:lnTo>
                      <a:pt x="112" y="309"/>
                    </a:lnTo>
                    <a:lnTo>
                      <a:pt x="129" y="288"/>
                    </a:lnTo>
                    <a:lnTo>
                      <a:pt x="145" y="268"/>
                    </a:lnTo>
                    <a:lnTo>
                      <a:pt x="158" y="246"/>
                    </a:lnTo>
                    <a:lnTo>
                      <a:pt x="166" y="221"/>
                    </a:lnTo>
                    <a:lnTo>
                      <a:pt x="166" y="196"/>
                    </a:lnTo>
                    <a:lnTo>
                      <a:pt x="162" y="176"/>
                    </a:lnTo>
                    <a:lnTo>
                      <a:pt x="150" y="155"/>
                    </a:lnTo>
                    <a:lnTo>
                      <a:pt x="133" y="133"/>
                    </a:lnTo>
                    <a:lnTo>
                      <a:pt x="112" y="117"/>
                    </a:lnTo>
                    <a:lnTo>
                      <a:pt x="96" y="104"/>
                    </a:lnTo>
                    <a:lnTo>
                      <a:pt x="75" y="92"/>
                    </a:lnTo>
                    <a:lnTo>
                      <a:pt x="62" y="84"/>
                    </a:lnTo>
                    <a:lnTo>
                      <a:pt x="49" y="75"/>
                    </a:lnTo>
                    <a:lnTo>
                      <a:pt x="45" y="75"/>
                    </a:lnTo>
                    <a:lnTo>
                      <a:pt x="96" y="96"/>
                    </a:lnTo>
                    <a:lnTo>
                      <a:pt x="145" y="108"/>
                    </a:lnTo>
                    <a:lnTo>
                      <a:pt x="200" y="113"/>
                    </a:lnTo>
                    <a:lnTo>
                      <a:pt x="250" y="108"/>
                    </a:lnTo>
                    <a:lnTo>
                      <a:pt x="305" y="100"/>
                    </a:lnTo>
                    <a:lnTo>
                      <a:pt x="354" y="88"/>
                    </a:lnTo>
                    <a:lnTo>
                      <a:pt x="405" y="71"/>
                    </a:lnTo>
                    <a:lnTo>
                      <a:pt x="455" y="51"/>
                    </a:lnTo>
                    <a:lnTo>
                      <a:pt x="501" y="26"/>
                    </a:lnTo>
                    <a:lnTo>
                      <a:pt x="547" y="0"/>
                    </a:lnTo>
                    <a:lnTo>
                      <a:pt x="509" y="30"/>
                    </a:lnTo>
                    <a:lnTo>
                      <a:pt x="451" y="67"/>
                    </a:lnTo>
                    <a:lnTo>
                      <a:pt x="376" y="121"/>
                    </a:lnTo>
                    <a:lnTo>
                      <a:pt x="296" y="184"/>
                    </a:lnTo>
                    <a:lnTo>
                      <a:pt x="217" y="255"/>
                    </a:lnTo>
                    <a:lnTo>
                      <a:pt x="141" y="334"/>
                    </a:lnTo>
                    <a:lnTo>
                      <a:pt x="75" y="426"/>
                    </a:lnTo>
                    <a:lnTo>
                      <a:pt x="29" y="522"/>
                    </a:lnTo>
                    <a:lnTo>
                      <a:pt x="8" y="626"/>
                    </a:lnTo>
                    <a:lnTo>
                      <a:pt x="16" y="731"/>
                    </a:lnTo>
                    <a:lnTo>
                      <a:pt x="12" y="731"/>
                    </a:lnTo>
                    <a:lnTo>
                      <a:pt x="12" y="726"/>
                    </a:lnTo>
                    <a:lnTo>
                      <a:pt x="8" y="718"/>
                    </a:lnTo>
                    <a:lnTo>
                      <a:pt x="4" y="705"/>
                    </a:lnTo>
                    <a:lnTo>
                      <a:pt x="0" y="684"/>
                    </a:lnTo>
                    <a:lnTo>
                      <a:pt x="0" y="659"/>
                    </a:lnTo>
                    <a:lnTo>
                      <a:pt x="0" y="626"/>
                    </a:lnTo>
                    <a:lnTo>
                      <a:pt x="0" y="580"/>
                    </a:lnTo>
                    <a:lnTo>
                      <a:pt x="8" y="530"/>
                    </a:lnTo>
                    <a:lnTo>
                      <a:pt x="16" y="467"/>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49" name="Freeform 73"/>
              <p:cNvSpPr>
                <a:spLocks/>
              </p:cNvSpPr>
              <p:nvPr/>
            </p:nvSpPr>
            <p:spPr bwMode="auto">
              <a:xfrm>
                <a:off x="1544" y="1891"/>
                <a:ext cx="17" cy="23"/>
              </a:xfrm>
              <a:custGeom>
                <a:avLst/>
                <a:gdLst>
                  <a:gd name="T0" fmla="*/ 16 w 547"/>
                  <a:gd name="T1" fmla="*/ 467 h 731"/>
                  <a:gd name="T2" fmla="*/ 25 w 547"/>
                  <a:gd name="T3" fmla="*/ 434 h 731"/>
                  <a:gd name="T4" fmla="*/ 37 w 547"/>
                  <a:gd name="T5" fmla="*/ 401 h 731"/>
                  <a:gd name="T6" fmla="*/ 53 w 547"/>
                  <a:gd name="T7" fmla="*/ 376 h 731"/>
                  <a:gd name="T8" fmla="*/ 70 w 547"/>
                  <a:gd name="T9" fmla="*/ 350 h 731"/>
                  <a:gd name="T10" fmla="*/ 92 w 547"/>
                  <a:gd name="T11" fmla="*/ 330 h 731"/>
                  <a:gd name="T12" fmla="*/ 112 w 547"/>
                  <a:gd name="T13" fmla="*/ 309 h 731"/>
                  <a:gd name="T14" fmla="*/ 129 w 547"/>
                  <a:gd name="T15" fmla="*/ 288 h 731"/>
                  <a:gd name="T16" fmla="*/ 145 w 547"/>
                  <a:gd name="T17" fmla="*/ 268 h 731"/>
                  <a:gd name="T18" fmla="*/ 158 w 547"/>
                  <a:gd name="T19" fmla="*/ 246 h 731"/>
                  <a:gd name="T20" fmla="*/ 166 w 547"/>
                  <a:gd name="T21" fmla="*/ 221 h 731"/>
                  <a:gd name="T22" fmla="*/ 166 w 547"/>
                  <a:gd name="T23" fmla="*/ 196 h 731"/>
                  <a:gd name="T24" fmla="*/ 162 w 547"/>
                  <a:gd name="T25" fmla="*/ 176 h 731"/>
                  <a:gd name="T26" fmla="*/ 150 w 547"/>
                  <a:gd name="T27" fmla="*/ 155 h 731"/>
                  <a:gd name="T28" fmla="*/ 133 w 547"/>
                  <a:gd name="T29" fmla="*/ 133 h 731"/>
                  <a:gd name="T30" fmla="*/ 112 w 547"/>
                  <a:gd name="T31" fmla="*/ 117 h 731"/>
                  <a:gd name="T32" fmla="*/ 96 w 547"/>
                  <a:gd name="T33" fmla="*/ 104 h 731"/>
                  <a:gd name="T34" fmla="*/ 75 w 547"/>
                  <a:gd name="T35" fmla="*/ 92 h 731"/>
                  <a:gd name="T36" fmla="*/ 62 w 547"/>
                  <a:gd name="T37" fmla="*/ 84 h 731"/>
                  <a:gd name="T38" fmla="*/ 49 w 547"/>
                  <a:gd name="T39" fmla="*/ 75 h 731"/>
                  <a:gd name="T40" fmla="*/ 45 w 547"/>
                  <a:gd name="T41" fmla="*/ 75 h 731"/>
                  <a:gd name="T42" fmla="*/ 96 w 547"/>
                  <a:gd name="T43" fmla="*/ 96 h 731"/>
                  <a:gd name="T44" fmla="*/ 145 w 547"/>
                  <a:gd name="T45" fmla="*/ 108 h 731"/>
                  <a:gd name="T46" fmla="*/ 200 w 547"/>
                  <a:gd name="T47" fmla="*/ 113 h 731"/>
                  <a:gd name="T48" fmla="*/ 250 w 547"/>
                  <a:gd name="T49" fmla="*/ 108 h 731"/>
                  <a:gd name="T50" fmla="*/ 305 w 547"/>
                  <a:gd name="T51" fmla="*/ 100 h 731"/>
                  <a:gd name="T52" fmla="*/ 354 w 547"/>
                  <a:gd name="T53" fmla="*/ 88 h 731"/>
                  <a:gd name="T54" fmla="*/ 405 w 547"/>
                  <a:gd name="T55" fmla="*/ 71 h 731"/>
                  <a:gd name="T56" fmla="*/ 455 w 547"/>
                  <a:gd name="T57" fmla="*/ 51 h 731"/>
                  <a:gd name="T58" fmla="*/ 501 w 547"/>
                  <a:gd name="T59" fmla="*/ 26 h 731"/>
                  <a:gd name="T60" fmla="*/ 547 w 547"/>
                  <a:gd name="T61" fmla="*/ 0 h 731"/>
                  <a:gd name="T62" fmla="*/ 509 w 547"/>
                  <a:gd name="T63" fmla="*/ 30 h 731"/>
                  <a:gd name="T64" fmla="*/ 451 w 547"/>
                  <a:gd name="T65" fmla="*/ 67 h 731"/>
                  <a:gd name="T66" fmla="*/ 376 w 547"/>
                  <a:gd name="T67" fmla="*/ 121 h 731"/>
                  <a:gd name="T68" fmla="*/ 296 w 547"/>
                  <a:gd name="T69" fmla="*/ 184 h 731"/>
                  <a:gd name="T70" fmla="*/ 217 w 547"/>
                  <a:gd name="T71" fmla="*/ 255 h 731"/>
                  <a:gd name="T72" fmla="*/ 141 w 547"/>
                  <a:gd name="T73" fmla="*/ 334 h 731"/>
                  <a:gd name="T74" fmla="*/ 75 w 547"/>
                  <a:gd name="T75" fmla="*/ 426 h 731"/>
                  <a:gd name="T76" fmla="*/ 29 w 547"/>
                  <a:gd name="T77" fmla="*/ 522 h 731"/>
                  <a:gd name="T78" fmla="*/ 8 w 547"/>
                  <a:gd name="T79" fmla="*/ 626 h 731"/>
                  <a:gd name="T80" fmla="*/ 16 w 547"/>
                  <a:gd name="T81" fmla="*/ 731 h 731"/>
                  <a:gd name="T82" fmla="*/ 12 w 547"/>
                  <a:gd name="T83" fmla="*/ 731 h 731"/>
                  <a:gd name="T84" fmla="*/ 12 w 547"/>
                  <a:gd name="T85" fmla="*/ 726 h 731"/>
                  <a:gd name="T86" fmla="*/ 8 w 547"/>
                  <a:gd name="T87" fmla="*/ 718 h 731"/>
                  <a:gd name="T88" fmla="*/ 4 w 547"/>
                  <a:gd name="T89" fmla="*/ 705 h 731"/>
                  <a:gd name="T90" fmla="*/ 0 w 547"/>
                  <a:gd name="T91" fmla="*/ 684 h 731"/>
                  <a:gd name="T92" fmla="*/ 0 w 547"/>
                  <a:gd name="T93" fmla="*/ 659 h 731"/>
                  <a:gd name="T94" fmla="*/ 0 w 547"/>
                  <a:gd name="T95" fmla="*/ 626 h 731"/>
                  <a:gd name="T96" fmla="*/ 0 w 547"/>
                  <a:gd name="T97" fmla="*/ 580 h 731"/>
                  <a:gd name="T98" fmla="*/ 8 w 547"/>
                  <a:gd name="T99" fmla="*/ 530 h 731"/>
                  <a:gd name="T100" fmla="*/ 16 w 547"/>
                  <a:gd name="T101" fmla="*/ 46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47" h="731">
                    <a:moveTo>
                      <a:pt x="16" y="467"/>
                    </a:moveTo>
                    <a:lnTo>
                      <a:pt x="25" y="434"/>
                    </a:lnTo>
                    <a:lnTo>
                      <a:pt x="37" y="401"/>
                    </a:lnTo>
                    <a:lnTo>
                      <a:pt x="53" y="376"/>
                    </a:lnTo>
                    <a:lnTo>
                      <a:pt x="70" y="350"/>
                    </a:lnTo>
                    <a:lnTo>
                      <a:pt x="92" y="330"/>
                    </a:lnTo>
                    <a:lnTo>
                      <a:pt x="112" y="309"/>
                    </a:lnTo>
                    <a:lnTo>
                      <a:pt x="129" y="288"/>
                    </a:lnTo>
                    <a:lnTo>
                      <a:pt x="145" y="268"/>
                    </a:lnTo>
                    <a:lnTo>
                      <a:pt x="158" y="246"/>
                    </a:lnTo>
                    <a:lnTo>
                      <a:pt x="166" y="221"/>
                    </a:lnTo>
                    <a:lnTo>
                      <a:pt x="166" y="196"/>
                    </a:lnTo>
                    <a:lnTo>
                      <a:pt x="162" y="176"/>
                    </a:lnTo>
                    <a:lnTo>
                      <a:pt x="150" y="155"/>
                    </a:lnTo>
                    <a:lnTo>
                      <a:pt x="133" y="133"/>
                    </a:lnTo>
                    <a:lnTo>
                      <a:pt x="112" y="117"/>
                    </a:lnTo>
                    <a:lnTo>
                      <a:pt x="96" y="104"/>
                    </a:lnTo>
                    <a:lnTo>
                      <a:pt x="75" y="92"/>
                    </a:lnTo>
                    <a:lnTo>
                      <a:pt x="62" y="84"/>
                    </a:lnTo>
                    <a:lnTo>
                      <a:pt x="49" y="75"/>
                    </a:lnTo>
                    <a:lnTo>
                      <a:pt x="45" y="75"/>
                    </a:lnTo>
                    <a:lnTo>
                      <a:pt x="96" y="96"/>
                    </a:lnTo>
                    <a:lnTo>
                      <a:pt x="145" y="108"/>
                    </a:lnTo>
                    <a:lnTo>
                      <a:pt x="200" y="113"/>
                    </a:lnTo>
                    <a:lnTo>
                      <a:pt x="250" y="108"/>
                    </a:lnTo>
                    <a:lnTo>
                      <a:pt x="305" y="100"/>
                    </a:lnTo>
                    <a:lnTo>
                      <a:pt x="354" y="88"/>
                    </a:lnTo>
                    <a:lnTo>
                      <a:pt x="405" y="71"/>
                    </a:lnTo>
                    <a:lnTo>
                      <a:pt x="455" y="51"/>
                    </a:lnTo>
                    <a:lnTo>
                      <a:pt x="501" y="26"/>
                    </a:lnTo>
                    <a:lnTo>
                      <a:pt x="547" y="0"/>
                    </a:lnTo>
                    <a:lnTo>
                      <a:pt x="509" y="30"/>
                    </a:lnTo>
                    <a:lnTo>
                      <a:pt x="451" y="67"/>
                    </a:lnTo>
                    <a:lnTo>
                      <a:pt x="376" y="121"/>
                    </a:lnTo>
                    <a:lnTo>
                      <a:pt x="296" y="184"/>
                    </a:lnTo>
                    <a:lnTo>
                      <a:pt x="217" y="255"/>
                    </a:lnTo>
                    <a:lnTo>
                      <a:pt x="141" y="334"/>
                    </a:lnTo>
                    <a:lnTo>
                      <a:pt x="75" y="426"/>
                    </a:lnTo>
                    <a:lnTo>
                      <a:pt x="29" y="522"/>
                    </a:lnTo>
                    <a:lnTo>
                      <a:pt x="8" y="626"/>
                    </a:lnTo>
                    <a:lnTo>
                      <a:pt x="16" y="731"/>
                    </a:lnTo>
                    <a:lnTo>
                      <a:pt x="12" y="731"/>
                    </a:lnTo>
                    <a:lnTo>
                      <a:pt x="12" y="726"/>
                    </a:lnTo>
                    <a:lnTo>
                      <a:pt x="8" y="718"/>
                    </a:lnTo>
                    <a:lnTo>
                      <a:pt x="4" y="705"/>
                    </a:lnTo>
                    <a:lnTo>
                      <a:pt x="0" y="684"/>
                    </a:lnTo>
                    <a:lnTo>
                      <a:pt x="0" y="659"/>
                    </a:lnTo>
                    <a:lnTo>
                      <a:pt x="0" y="626"/>
                    </a:lnTo>
                    <a:lnTo>
                      <a:pt x="0" y="580"/>
                    </a:lnTo>
                    <a:lnTo>
                      <a:pt x="8" y="530"/>
                    </a:lnTo>
                    <a:lnTo>
                      <a:pt x="16" y="467"/>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50" name="Freeform 74"/>
              <p:cNvSpPr>
                <a:spLocks/>
              </p:cNvSpPr>
              <p:nvPr/>
            </p:nvSpPr>
            <p:spPr bwMode="auto">
              <a:xfrm>
                <a:off x="1569" y="1888"/>
                <a:ext cx="25" cy="24"/>
              </a:xfrm>
              <a:custGeom>
                <a:avLst/>
                <a:gdLst>
                  <a:gd name="T0" fmla="*/ 22 w 795"/>
                  <a:gd name="T1" fmla="*/ 772 h 772"/>
                  <a:gd name="T2" fmla="*/ 18 w 795"/>
                  <a:gd name="T3" fmla="*/ 697 h 772"/>
                  <a:gd name="T4" fmla="*/ 30 w 795"/>
                  <a:gd name="T5" fmla="*/ 630 h 772"/>
                  <a:gd name="T6" fmla="*/ 51 w 795"/>
                  <a:gd name="T7" fmla="*/ 567 h 772"/>
                  <a:gd name="T8" fmla="*/ 80 w 795"/>
                  <a:gd name="T9" fmla="*/ 509 h 772"/>
                  <a:gd name="T10" fmla="*/ 122 w 795"/>
                  <a:gd name="T11" fmla="*/ 455 h 772"/>
                  <a:gd name="T12" fmla="*/ 167 w 795"/>
                  <a:gd name="T13" fmla="*/ 409 h 772"/>
                  <a:gd name="T14" fmla="*/ 226 w 795"/>
                  <a:gd name="T15" fmla="*/ 368 h 772"/>
                  <a:gd name="T16" fmla="*/ 284 w 795"/>
                  <a:gd name="T17" fmla="*/ 334 h 772"/>
                  <a:gd name="T18" fmla="*/ 351 w 795"/>
                  <a:gd name="T19" fmla="*/ 309 h 772"/>
                  <a:gd name="T20" fmla="*/ 418 w 795"/>
                  <a:gd name="T21" fmla="*/ 292 h 772"/>
                  <a:gd name="T22" fmla="*/ 427 w 795"/>
                  <a:gd name="T23" fmla="*/ 288 h 772"/>
                  <a:gd name="T24" fmla="*/ 452 w 795"/>
                  <a:gd name="T25" fmla="*/ 284 h 772"/>
                  <a:gd name="T26" fmla="*/ 486 w 795"/>
                  <a:gd name="T27" fmla="*/ 280 h 772"/>
                  <a:gd name="T28" fmla="*/ 531 w 795"/>
                  <a:gd name="T29" fmla="*/ 272 h 772"/>
                  <a:gd name="T30" fmla="*/ 582 w 795"/>
                  <a:gd name="T31" fmla="*/ 259 h 772"/>
                  <a:gd name="T32" fmla="*/ 631 w 795"/>
                  <a:gd name="T33" fmla="*/ 243 h 772"/>
                  <a:gd name="T34" fmla="*/ 682 w 795"/>
                  <a:gd name="T35" fmla="*/ 221 h 772"/>
                  <a:gd name="T36" fmla="*/ 727 w 795"/>
                  <a:gd name="T37" fmla="*/ 200 h 772"/>
                  <a:gd name="T38" fmla="*/ 766 w 795"/>
                  <a:gd name="T39" fmla="*/ 176 h 772"/>
                  <a:gd name="T40" fmla="*/ 795 w 795"/>
                  <a:gd name="T41" fmla="*/ 147 h 772"/>
                  <a:gd name="T42" fmla="*/ 756 w 795"/>
                  <a:gd name="T43" fmla="*/ 180 h 772"/>
                  <a:gd name="T44" fmla="*/ 703 w 795"/>
                  <a:gd name="T45" fmla="*/ 204 h 772"/>
                  <a:gd name="T46" fmla="*/ 635 w 795"/>
                  <a:gd name="T47" fmla="*/ 217 h 772"/>
                  <a:gd name="T48" fmla="*/ 556 w 795"/>
                  <a:gd name="T49" fmla="*/ 221 h 772"/>
                  <a:gd name="T50" fmla="*/ 468 w 795"/>
                  <a:gd name="T51" fmla="*/ 217 h 772"/>
                  <a:gd name="T52" fmla="*/ 384 w 795"/>
                  <a:gd name="T53" fmla="*/ 196 h 772"/>
                  <a:gd name="T54" fmla="*/ 298 w 795"/>
                  <a:gd name="T55" fmla="*/ 167 h 772"/>
                  <a:gd name="T56" fmla="*/ 218 w 795"/>
                  <a:gd name="T57" fmla="*/ 126 h 772"/>
                  <a:gd name="T58" fmla="*/ 151 w 795"/>
                  <a:gd name="T59" fmla="*/ 67 h 772"/>
                  <a:gd name="T60" fmla="*/ 92 w 795"/>
                  <a:gd name="T61" fmla="*/ 0 h 772"/>
                  <a:gd name="T62" fmla="*/ 96 w 795"/>
                  <a:gd name="T63" fmla="*/ 0 h 772"/>
                  <a:gd name="T64" fmla="*/ 96 w 795"/>
                  <a:gd name="T65" fmla="*/ 13 h 772"/>
                  <a:gd name="T66" fmla="*/ 104 w 795"/>
                  <a:gd name="T67" fmla="*/ 26 h 772"/>
                  <a:gd name="T68" fmla="*/ 109 w 795"/>
                  <a:gd name="T69" fmla="*/ 42 h 772"/>
                  <a:gd name="T70" fmla="*/ 118 w 795"/>
                  <a:gd name="T71" fmla="*/ 59 h 772"/>
                  <a:gd name="T72" fmla="*/ 130 w 795"/>
                  <a:gd name="T73" fmla="*/ 79 h 772"/>
                  <a:gd name="T74" fmla="*/ 138 w 795"/>
                  <a:gd name="T75" fmla="*/ 100 h 772"/>
                  <a:gd name="T76" fmla="*/ 155 w 795"/>
                  <a:gd name="T77" fmla="*/ 122 h 772"/>
                  <a:gd name="T78" fmla="*/ 167 w 795"/>
                  <a:gd name="T79" fmla="*/ 138 h 772"/>
                  <a:gd name="T80" fmla="*/ 184 w 795"/>
                  <a:gd name="T81" fmla="*/ 155 h 772"/>
                  <a:gd name="T82" fmla="*/ 196 w 795"/>
                  <a:gd name="T83" fmla="*/ 171 h 772"/>
                  <a:gd name="T84" fmla="*/ 210 w 795"/>
                  <a:gd name="T85" fmla="*/ 188 h 772"/>
                  <a:gd name="T86" fmla="*/ 222 w 795"/>
                  <a:gd name="T87" fmla="*/ 204 h 772"/>
                  <a:gd name="T88" fmla="*/ 226 w 795"/>
                  <a:gd name="T89" fmla="*/ 225 h 772"/>
                  <a:gd name="T90" fmla="*/ 230 w 795"/>
                  <a:gd name="T91" fmla="*/ 247 h 772"/>
                  <a:gd name="T92" fmla="*/ 230 w 795"/>
                  <a:gd name="T93" fmla="*/ 267 h 772"/>
                  <a:gd name="T94" fmla="*/ 230 w 795"/>
                  <a:gd name="T95" fmla="*/ 284 h 772"/>
                  <a:gd name="T96" fmla="*/ 222 w 795"/>
                  <a:gd name="T97" fmla="*/ 305 h 772"/>
                  <a:gd name="T98" fmla="*/ 206 w 795"/>
                  <a:gd name="T99" fmla="*/ 321 h 772"/>
                  <a:gd name="T100" fmla="*/ 188 w 795"/>
                  <a:gd name="T101" fmla="*/ 338 h 772"/>
                  <a:gd name="T102" fmla="*/ 118 w 795"/>
                  <a:gd name="T103" fmla="*/ 397 h 772"/>
                  <a:gd name="T104" fmla="*/ 63 w 795"/>
                  <a:gd name="T105" fmla="*/ 459 h 772"/>
                  <a:gd name="T106" fmla="*/ 30 w 795"/>
                  <a:gd name="T107" fmla="*/ 518 h 772"/>
                  <a:gd name="T108" fmla="*/ 8 w 795"/>
                  <a:gd name="T109" fmla="*/ 571 h 772"/>
                  <a:gd name="T110" fmla="*/ 0 w 795"/>
                  <a:gd name="T111" fmla="*/ 626 h 772"/>
                  <a:gd name="T112" fmla="*/ 0 w 795"/>
                  <a:gd name="T113" fmla="*/ 676 h 772"/>
                  <a:gd name="T114" fmla="*/ 4 w 795"/>
                  <a:gd name="T115" fmla="*/ 714 h 772"/>
                  <a:gd name="T116" fmla="*/ 13 w 795"/>
                  <a:gd name="T117" fmla="*/ 743 h 772"/>
                  <a:gd name="T118" fmla="*/ 18 w 795"/>
                  <a:gd name="T119" fmla="*/ 763 h 772"/>
                  <a:gd name="T120" fmla="*/ 22 w 795"/>
                  <a:gd name="T121" fmla="*/ 772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5" h="772">
                    <a:moveTo>
                      <a:pt x="22" y="772"/>
                    </a:moveTo>
                    <a:lnTo>
                      <a:pt x="18" y="697"/>
                    </a:lnTo>
                    <a:lnTo>
                      <a:pt x="30" y="630"/>
                    </a:lnTo>
                    <a:lnTo>
                      <a:pt x="51" y="567"/>
                    </a:lnTo>
                    <a:lnTo>
                      <a:pt x="80" y="509"/>
                    </a:lnTo>
                    <a:lnTo>
                      <a:pt x="122" y="455"/>
                    </a:lnTo>
                    <a:lnTo>
                      <a:pt x="167" y="409"/>
                    </a:lnTo>
                    <a:lnTo>
                      <a:pt x="226" y="368"/>
                    </a:lnTo>
                    <a:lnTo>
                      <a:pt x="284" y="334"/>
                    </a:lnTo>
                    <a:lnTo>
                      <a:pt x="351" y="309"/>
                    </a:lnTo>
                    <a:lnTo>
                      <a:pt x="418" y="292"/>
                    </a:lnTo>
                    <a:lnTo>
                      <a:pt x="427" y="288"/>
                    </a:lnTo>
                    <a:lnTo>
                      <a:pt x="452" y="284"/>
                    </a:lnTo>
                    <a:lnTo>
                      <a:pt x="486" y="280"/>
                    </a:lnTo>
                    <a:lnTo>
                      <a:pt x="531" y="272"/>
                    </a:lnTo>
                    <a:lnTo>
                      <a:pt x="582" y="259"/>
                    </a:lnTo>
                    <a:lnTo>
                      <a:pt x="631" y="243"/>
                    </a:lnTo>
                    <a:lnTo>
                      <a:pt x="682" y="221"/>
                    </a:lnTo>
                    <a:lnTo>
                      <a:pt x="727" y="200"/>
                    </a:lnTo>
                    <a:lnTo>
                      <a:pt x="766" y="176"/>
                    </a:lnTo>
                    <a:lnTo>
                      <a:pt x="795" y="147"/>
                    </a:lnTo>
                    <a:lnTo>
                      <a:pt x="756" y="180"/>
                    </a:lnTo>
                    <a:lnTo>
                      <a:pt x="703" y="204"/>
                    </a:lnTo>
                    <a:lnTo>
                      <a:pt x="635" y="217"/>
                    </a:lnTo>
                    <a:lnTo>
                      <a:pt x="556" y="221"/>
                    </a:lnTo>
                    <a:lnTo>
                      <a:pt x="468" y="217"/>
                    </a:lnTo>
                    <a:lnTo>
                      <a:pt x="384" y="196"/>
                    </a:lnTo>
                    <a:lnTo>
                      <a:pt x="298" y="167"/>
                    </a:lnTo>
                    <a:lnTo>
                      <a:pt x="218" y="126"/>
                    </a:lnTo>
                    <a:lnTo>
                      <a:pt x="151" y="67"/>
                    </a:lnTo>
                    <a:lnTo>
                      <a:pt x="92" y="0"/>
                    </a:lnTo>
                    <a:lnTo>
                      <a:pt x="96" y="0"/>
                    </a:lnTo>
                    <a:lnTo>
                      <a:pt x="96" y="13"/>
                    </a:lnTo>
                    <a:lnTo>
                      <a:pt x="104" y="26"/>
                    </a:lnTo>
                    <a:lnTo>
                      <a:pt x="109" y="42"/>
                    </a:lnTo>
                    <a:lnTo>
                      <a:pt x="118" y="59"/>
                    </a:lnTo>
                    <a:lnTo>
                      <a:pt x="130" y="79"/>
                    </a:lnTo>
                    <a:lnTo>
                      <a:pt x="138" y="100"/>
                    </a:lnTo>
                    <a:lnTo>
                      <a:pt x="155" y="122"/>
                    </a:lnTo>
                    <a:lnTo>
                      <a:pt x="167" y="138"/>
                    </a:lnTo>
                    <a:lnTo>
                      <a:pt x="184" y="155"/>
                    </a:lnTo>
                    <a:lnTo>
                      <a:pt x="196" y="171"/>
                    </a:lnTo>
                    <a:lnTo>
                      <a:pt x="210" y="188"/>
                    </a:lnTo>
                    <a:lnTo>
                      <a:pt x="222" y="204"/>
                    </a:lnTo>
                    <a:lnTo>
                      <a:pt x="226" y="225"/>
                    </a:lnTo>
                    <a:lnTo>
                      <a:pt x="230" y="247"/>
                    </a:lnTo>
                    <a:lnTo>
                      <a:pt x="230" y="267"/>
                    </a:lnTo>
                    <a:lnTo>
                      <a:pt x="230" y="284"/>
                    </a:lnTo>
                    <a:lnTo>
                      <a:pt x="222" y="305"/>
                    </a:lnTo>
                    <a:lnTo>
                      <a:pt x="206" y="321"/>
                    </a:lnTo>
                    <a:lnTo>
                      <a:pt x="188" y="338"/>
                    </a:lnTo>
                    <a:lnTo>
                      <a:pt x="118" y="397"/>
                    </a:lnTo>
                    <a:lnTo>
                      <a:pt x="63" y="459"/>
                    </a:lnTo>
                    <a:lnTo>
                      <a:pt x="30" y="518"/>
                    </a:lnTo>
                    <a:lnTo>
                      <a:pt x="8" y="571"/>
                    </a:lnTo>
                    <a:lnTo>
                      <a:pt x="0" y="626"/>
                    </a:lnTo>
                    <a:lnTo>
                      <a:pt x="0" y="676"/>
                    </a:lnTo>
                    <a:lnTo>
                      <a:pt x="4" y="714"/>
                    </a:lnTo>
                    <a:lnTo>
                      <a:pt x="13" y="743"/>
                    </a:lnTo>
                    <a:lnTo>
                      <a:pt x="18" y="763"/>
                    </a:lnTo>
                    <a:lnTo>
                      <a:pt x="22" y="772"/>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51" name="Freeform 75"/>
              <p:cNvSpPr>
                <a:spLocks/>
              </p:cNvSpPr>
              <p:nvPr/>
            </p:nvSpPr>
            <p:spPr bwMode="auto">
              <a:xfrm>
                <a:off x="1569" y="1888"/>
                <a:ext cx="25" cy="24"/>
              </a:xfrm>
              <a:custGeom>
                <a:avLst/>
                <a:gdLst>
                  <a:gd name="T0" fmla="*/ 22 w 795"/>
                  <a:gd name="T1" fmla="*/ 772 h 772"/>
                  <a:gd name="T2" fmla="*/ 18 w 795"/>
                  <a:gd name="T3" fmla="*/ 697 h 772"/>
                  <a:gd name="T4" fmla="*/ 30 w 795"/>
                  <a:gd name="T5" fmla="*/ 630 h 772"/>
                  <a:gd name="T6" fmla="*/ 51 w 795"/>
                  <a:gd name="T7" fmla="*/ 567 h 772"/>
                  <a:gd name="T8" fmla="*/ 80 w 795"/>
                  <a:gd name="T9" fmla="*/ 509 h 772"/>
                  <a:gd name="T10" fmla="*/ 122 w 795"/>
                  <a:gd name="T11" fmla="*/ 455 h 772"/>
                  <a:gd name="T12" fmla="*/ 167 w 795"/>
                  <a:gd name="T13" fmla="*/ 409 h 772"/>
                  <a:gd name="T14" fmla="*/ 226 w 795"/>
                  <a:gd name="T15" fmla="*/ 368 h 772"/>
                  <a:gd name="T16" fmla="*/ 284 w 795"/>
                  <a:gd name="T17" fmla="*/ 334 h 772"/>
                  <a:gd name="T18" fmla="*/ 351 w 795"/>
                  <a:gd name="T19" fmla="*/ 309 h 772"/>
                  <a:gd name="T20" fmla="*/ 418 w 795"/>
                  <a:gd name="T21" fmla="*/ 292 h 772"/>
                  <a:gd name="T22" fmla="*/ 427 w 795"/>
                  <a:gd name="T23" fmla="*/ 288 h 772"/>
                  <a:gd name="T24" fmla="*/ 452 w 795"/>
                  <a:gd name="T25" fmla="*/ 284 h 772"/>
                  <a:gd name="T26" fmla="*/ 486 w 795"/>
                  <a:gd name="T27" fmla="*/ 280 h 772"/>
                  <a:gd name="T28" fmla="*/ 531 w 795"/>
                  <a:gd name="T29" fmla="*/ 272 h 772"/>
                  <a:gd name="T30" fmla="*/ 582 w 795"/>
                  <a:gd name="T31" fmla="*/ 259 h 772"/>
                  <a:gd name="T32" fmla="*/ 631 w 795"/>
                  <a:gd name="T33" fmla="*/ 243 h 772"/>
                  <a:gd name="T34" fmla="*/ 682 w 795"/>
                  <a:gd name="T35" fmla="*/ 221 h 772"/>
                  <a:gd name="T36" fmla="*/ 727 w 795"/>
                  <a:gd name="T37" fmla="*/ 200 h 772"/>
                  <a:gd name="T38" fmla="*/ 766 w 795"/>
                  <a:gd name="T39" fmla="*/ 176 h 772"/>
                  <a:gd name="T40" fmla="*/ 795 w 795"/>
                  <a:gd name="T41" fmla="*/ 147 h 772"/>
                  <a:gd name="T42" fmla="*/ 756 w 795"/>
                  <a:gd name="T43" fmla="*/ 180 h 772"/>
                  <a:gd name="T44" fmla="*/ 703 w 795"/>
                  <a:gd name="T45" fmla="*/ 204 h 772"/>
                  <a:gd name="T46" fmla="*/ 635 w 795"/>
                  <a:gd name="T47" fmla="*/ 217 h 772"/>
                  <a:gd name="T48" fmla="*/ 556 w 795"/>
                  <a:gd name="T49" fmla="*/ 221 h 772"/>
                  <a:gd name="T50" fmla="*/ 468 w 795"/>
                  <a:gd name="T51" fmla="*/ 217 h 772"/>
                  <a:gd name="T52" fmla="*/ 384 w 795"/>
                  <a:gd name="T53" fmla="*/ 196 h 772"/>
                  <a:gd name="T54" fmla="*/ 298 w 795"/>
                  <a:gd name="T55" fmla="*/ 167 h 772"/>
                  <a:gd name="T56" fmla="*/ 218 w 795"/>
                  <a:gd name="T57" fmla="*/ 126 h 772"/>
                  <a:gd name="T58" fmla="*/ 151 w 795"/>
                  <a:gd name="T59" fmla="*/ 67 h 772"/>
                  <a:gd name="T60" fmla="*/ 92 w 795"/>
                  <a:gd name="T61" fmla="*/ 0 h 772"/>
                  <a:gd name="T62" fmla="*/ 96 w 795"/>
                  <a:gd name="T63" fmla="*/ 0 h 772"/>
                  <a:gd name="T64" fmla="*/ 96 w 795"/>
                  <a:gd name="T65" fmla="*/ 13 h 772"/>
                  <a:gd name="T66" fmla="*/ 104 w 795"/>
                  <a:gd name="T67" fmla="*/ 26 h 772"/>
                  <a:gd name="T68" fmla="*/ 109 w 795"/>
                  <a:gd name="T69" fmla="*/ 42 h 772"/>
                  <a:gd name="T70" fmla="*/ 118 w 795"/>
                  <a:gd name="T71" fmla="*/ 59 h 772"/>
                  <a:gd name="T72" fmla="*/ 130 w 795"/>
                  <a:gd name="T73" fmla="*/ 79 h 772"/>
                  <a:gd name="T74" fmla="*/ 138 w 795"/>
                  <a:gd name="T75" fmla="*/ 100 h 772"/>
                  <a:gd name="T76" fmla="*/ 155 w 795"/>
                  <a:gd name="T77" fmla="*/ 122 h 772"/>
                  <a:gd name="T78" fmla="*/ 167 w 795"/>
                  <a:gd name="T79" fmla="*/ 138 h 772"/>
                  <a:gd name="T80" fmla="*/ 184 w 795"/>
                  <a:gd name="T81" fmla="*/ 155 h 772"/>
                  <a:gd name="T82" fmla="*/ 196 w 795"/>
                  <a:gd name="T83" fmla="*/ 171 h 772"/>
                  <a:gd name="T84" fmla="*/ 210 w 795"/>
                  <a:gd name="T85" fmla="*/ 188 h 772"/>
                  <a:gd name="T86" fmla="*/ 222 w 795"/>
                  <a:gd name="T87" fmla="*/ 204 h 772"/>
                  <a:gd name="T88" fmla="*/ 226 w 795"/>
                  <a:gd name="T89" fmla="*/ 225 h 772"/>
                  <a:gd name="T90" fmla="*/ 230 w 795"/>
                  <a:gd name="T91" fmla="*/ 247 h 772"/>
                  <a:gd name="T92" fmla="*/ 230 w 795"/>
                  <a:gd name="T93" fmla="*/ 267 h 772"/>
                  <a:gd name="T94" fmla="*/ 230 w 795"/>
                  <a:gd name="T95" fmla="*/ 284 h 772"/>
                  <a:gd name="T96" fmla="*/ 222 w 795"/>
                  <a:gd name="T97" fmla="*/ 305 h 772"/>
                  <a:gd name="T98" fmla="*/ 206 w 795"/>
                  <a:gd name="T99" fmla="*/ 321 h 772"/>
                  <a:gd name="T100" fmla="*/ 188 w 795"/>
                  <a:gd name="T101" fmla="*/ 338 h 772"/>
                  <a:gd name="T102" fmla="*/ 118 w 795"/>
                  <a:gd name="T103" fmla="*/ 397 h 772"/>
                  <a:gd name="T104" fmla="*/ 63 w 795"/>
                  <a:gd name="T105" fmla="*/ 459 h 772"/>
                  <a:gd name="T106" fmla="*/ 30 w 795"/>
                  <a:gd name="T107" fmla="*/ 518 h 772"/>
                  <a:gd name="T108" fmla="*/ 8 w 795"/>
                  <a:gd name="T109" fmla="*/ 571 h 772"/>
                  <a:gd name="T110" fmla="*/ 0 w 795"/>
                  <a:gd name="T111" fmla="*/ 626 h 772"/>
                  <a:gd name="T112" fmla="*/ 0 w 795"/>
                  <a:gd name="T113" fmla="*/ 676 h 772"/>
                  <a:gd name="T114" fmla="*/ 4 w 795"/>
                  <a:gd name="T115" fmla="*/ 714 h 772"/>
                  <a:gd name="T116" fmla="*/ 13 w 795"/>
                  <a:gd name="T117" fmla="*/ 743 h 772"/>
                  <a:gd name="T118" fmla="*/ 18 w 795"/>
                  <a:gd name="T119" fmla="*/ 763 h 772"/>
                  <a:gd name="T120" fmla="*/ 22 w 795"/>
                  <a:gd name="T121" fmla="*/ 772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5" h="772">
                    <a:moveTo>
                      <a:pt x="22" y="772"/>
                    </a:moveTo>
                    <a:lnTo>
                      <a:pt x="18" y="697"/>
                    </a:lnTo>
                    <a:lnTo>
                      <a:pt x="30" y="630"/>
                    </a:lnTo>
                    <a:lnTo>
                      <a:pt x="51" y="567"/>
                    </a:lnTo>
                    <a:lnTo>
                      <a:pt x="80" y="509"/>
                    </a:lnTo>
                    <a:lnTo>
                      <a:pt x="122" y="455"/>
                    </a:lnTo>
                    <a:lnTo>
                      <a:pt x="167" y="409"/>
                    </a:lnTo>
                    <a:lnTo>
                      <a:pt x="226" y="368"/>
                    </a:lnTo>
                    <a:lnTo>
                      <a:pt x="284" y="334"/>
                    </a:lnTo>
                    <a:lnTo>
                      <a:pt x="351" y="309"/>
                    </a:lnTo>
                    <a:lnTo>
                      <a:pt x="418" y="292"/>
                    </a:lnTo>
                    <a:lnTo>
                      <a:pt x="427" y="288"/>
                    </a:lnTo>
                    <a:lnTo>
                      <a:pt x="452" y="284"/>
                    </a:lnTo>
                    <a:lnTo>
                      <a:pt x="486" y="280"/>
                    </a:lnTo>
                    <a:lnTo>
                      <a:pt x="531" y="272"/>
                    </a:lnTo>
                    <a:lnTo>
                      <a:pt x="582" y="259"/>
                    </a:lnTo>
                    <a:lnTo>
                      <a:pt x="631" y="243"/>
                    </a:lnTo>
                    <a:lnTo>
                      <a:pt x="682" y="221"/>
                    </a:lnTo>
                    <a:lnTo>
                      <a:pt x="727" y="200"/>
                    </a:lnTo>
                    <a:lnTo>
                      <a:pt x="766" y="176"/>
                    </a:lnTo>
                    <a:lnTo>
                      <a:pt x="795" y="147"/>
                    </a:lnTo>
                    <a:lnTo>
                      <a:pt x="756" y="180"/>
                    </a:lnTo>
                    <a:lnTo>
                      <a:pt x="703" y="204"/>
                    </a:lnTo>
                    <a:lnTo>
                      <a:pt x="635" y="217"/>
                    </a:lnTo>
                    <a:lnTo>
                      <a:pt x="556" y="221"/>
                    </a:lnTo>
                    <a:lnTo>
                      <a:pt x="468" y="217"/>
                    </a:lnTo>
                    <a:lnTo>
                      <a:pt x="384" y="196"/>
                    </a:lnTo>
                    <a:lnTo>
                      <a:pt x="298" y="167"/>
                    </a:lnTo>
                    <a:lnTo>
                      <a:pt x="218" y="126"/>
                    </a:lnTo>
                    <a:lnTo>
                      <a:pt x="151" y="67"/>
                    </a:lnTo>
                    <a:lnTo>
                      <a:pt x="92" y="0"/>
                    </a:lnTo>
                    <a:lnTo>
                      <a:pt x="96" y="0"/>
                    </a:lnTo>
                    <a:lnTo>
                      <a:pt x="96" y="13"/>
                    </a:lnTo>
                    <a:lnTo>
                      <a:pt x="104" y="26"/>
                    </a:lnTo>
                    <a:lnTo>
                      <a:pt x="109" y="42"/>
                    </a:lnTo>
                    <a:lnTo>
                      <a:pt x="118" y="59"/>
                    </a:lnTo>
                    <a:lnTo>
                      <a:pt x="130" y="79"/>
                    </a:lnTo>
                    <a:lnTo>
                      <a:pt x="138" y="100"/>
                    </a:lnTo>
                    <a:lnTo>
                      <a:pt x="155" y="122"/>
                    </a:lnTo>
                    <a:lnTo>
                      <a:pt x="167" y="138"/>
                    </a:lnTo>
                    <a:lnTo>
                      <a:pt x="184" y="155"/>
                    </a:lnTo>
                    <a:lnTo>
                      <a:pt x="196" y="171"/>
                    </a:lnTo>
                    <a:lnTo>
                      <a:pt x="210" y="188"/>
                    </a:lnTo>
                    <a:lnTo>
                      <a:pt x="222" y="204"/>
                    </a:lnTo>
                    <a:lnTo>
                      <a:pt x="226" y="225"/>
                    </a:lnTo>
                    <a:lnTo>
                      <a:pt x="230" y="247"/>
                    </a:lnTo>
                    <a:lnTo>
                      <a:pt x="230" y="267"/>
                    </a:lnTo>
                    <a:lnTo>
                      <a:pt x="230" y="284"/>
                    </a:lnTo>
                    <a:lnTo>
                      <a:pt x="222" y="305"/>
                    </a:lnTo>
                    <a:lnTo>
                      <a:pt x="206" y="321"/>
                    </a:lnTo>
                    <a:lnTo>
                      <a:pt x="188" y="338"/>
                    </a:lnTo>
                    <a:lnTo>
                      <a:pt x="118" y="397"/>
                    </a:lnTo>
                    <a:lnTo>
                      <a:pt x="63" y="459"/>
                    </a:lnTo>
                    <a:lnTo>
                      <a:pt x="30" y="518"/>
                    </a:lnTo>
                    <a:lnTo>
                      <a:pt x="8" y="571"/>
                    </a:lnTo>
                    <a:lnTo>
                      <a:pt x="0" y="626"/>
                    </a:lnTo>
                    <a:lnTo>
                      <a:pt x="0" y="676"/>
                    </a:lnTo>
                    <a:lnTo>
                      <a:pt x="4" y="714"/>
                    </a:lnTo>
                    <a:lnTo>
                      <a:pt x="13" y="743"/>
                    </a:lnTo>
                    <a:lnTo>
                      <a:pt x="18" y="763"/>
                    </a:lnTo>
                    <a:lnTo>
                      <a:pt x="22" y="772"/>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52" name="Freeform 76"/>
              <p:cNvSpPr>
                <a:spLocks/>
              </p:cNvSpPr>
              <p:nvPr/>
            </p:nvSpPr>
            <p:spPr bwMode="auto">
              <a:xfrm>
                <a:off x="1579" y="1905"/>
                <a:ext cx="44" cy="33"/>
              </a:xfrm>
              <a:custGeom>
                <a:avLst/>
                <a:gdLst>
                  <a:gd name="T0" fmla="*/ 1380 w 1430"/>
                  <a:gd name="T1" fmla="*/ 63 h 1059"/>
                  <a:gd name="T2" fmla="*/ 1392 w 1430"/>
                  <a:gd name="T3" fmla="*/ 188 h 1059"/>
                  <a:gd name="T4" fmla="*/ 1363 w 1430"/>
                  <a:gd name="T5" fmla="*/ 309 h 1059"/>
                  <a:gd name="T6" fmla="*/ 1296 w 1430"/>
                  <a:gd name="T7" fmla="*/ 409 h 1059"/>
                  <a:gd name="T8" fmla="*/ 1192 w 1430"/>
                  <a:gd name="T9" fmla="*/ 475 h 1059"/>
                  <a:gd name="T10" fmla="*/ 1071 w 1430"/>
                  <a:gd name="T11" fmla="*/ 500 h 1059"/>
                  <a:gd name="T12" fmla="*/ 962 w 1430"/>
                  <a:gd name="T13" fmla="*/ 500 h 1059"/>
                  <a:gd name="T14" fmla="*/ 854 w 1430"/>
                  <a:gd name="T15" fmla="*/ 487 h 1059"/>
                  <a:gd name="T16" fmla="*/ 744 w 1430"/>
                  <a:gd name="T17" fmla="*/ 463 h 1059"/>
                  <a:gd name="T18" fmla="*/ 636 w 1430"/>
                  <a:gd name="T19" fmla="*/ 438 h 1059"/>
                  <a:gd name="T20" fmla="*/ 523 w 1430"/>
                  <a:gd name="T21" fmla="*/ 413 h 1059"/>
                  <a:gd name="T22" fmla="*/ 406 w 1430"/>
                  <a:gd name="T23" fmla="*/ 396 h 1059"/>
                  <a:gd name="T24" fmla="*/ 294 w 1430"/>
                  <a:gd name="T25" fmla="*/ 391 h 1059"/>
                  <a:gd name="T26" fmla="*/ 176 w 1430"/>
                  <a:gd name="T27" fmla="*/ 391 h 1059"/>
                  <a:gd name="T28" fmla="*/ 59 w 1430"/>
                  <a:gd name="T29" fmla="*/ 391 h 1059"/>
                  <a:gd name="T30" fmla="*/ 14 w 1430"/>
                  <a:gd name="T31" fmla="*/ 396 h 1059"/>
                  <a:gd name="T32" fmla="*/ 114 w 1430"/>
                  <a:gd name="T33" fmla="*/ 413 h 1059"/>
                  <a:gd name="T34" fmla="*/ 268 w 1430"/>
                  <a:gd name="T35" fmla="*/ 438 h 1059"/>
                  <a:gd name="T36" fmla="*/ 444 w 1430"/>
                  <a:gd name="T37" fmla="*/ 475 h 1059"/>
                  <a:gd name="T38" fmla="*/ 603 w 1430"/>
                  <a:gd name="T39" fmla="*/ 517 h 1059"/>
                  <a:gd name="T40" fmla="*/ 715 w 1430"/>
                  <a:gd name="T41" fmla="*/ 567 h 1059"/>
                  <a:gd name="T42" fmla="*/ 828 w 1430"/>
                  <a:gd name="T43" fmla="*/ 655 h 1059"/>
                  <a:gd name="T44" fmla="*/ 946 w 1430"/>
                  <a:gd name="T45" fmla="*/ 763 h 1059"/>
                  <a:gd name="T46" fmla="*/ 1046 w 1430"/>
                  <a:gd name="T47" fmla="*/ 868 h 1059"/>
                  <a:gd name="T48" fmla="*/ 1108 w 1430"/>
                  <a:gd name="T49" fmla="*/ 938 h 1059"/>
                  <a:gd name="T50" fmla="*/ 1134 w 1430"/>
                  <a:gd name="T51" fmla="*/ 972 h 1059"/>
                  <a:gd name="T52" fmla="*/ 1155 w 1430"/>
                  <a:gd name="T53" fmla="*/ 1001 h 1059"/>
                  <a:gd name="T54" fmla="*/ 1184 w 1430"/>
                  <a:gd name="T55" fmla="*/ 1034 h 1059"/>
                  <a:gd name="T56" fmla="*/ 1212 w 1430"/>
                  <a:gd name="T57" fmla="*/ 1055 h 1059"/>
                  <a:gd name="T58" fmla="*/ 1247 w 1430"/>
                  <a:gd name="T59" fmla="*/ 1055 h 1059"/>
                  <a:gd name="T60" fmla="*/ 1267 w 1430"/>
                  <a:gd name="T61" fmla="*/ 1030 h 1059"/>
                  <a:gd name="T62" fmla="*/ 1271 w 1430"/>
                  <a:gd name="T63" fmla="*/ 993 h 1059"/>
                  <a:gd name="T64" fmla="*/ 1255 w 1430"/>
                  <a:gd name="T65" fmla="*/ 955 h 1059"/>
                  <a:gd name="T66" fmla="*/ 1230 w 1430"/>
                  <a:gd name="T67" fmla="*/ 917 h 1059"/>
                  <a:gd name="T68" fmla="*/ 1212 w 1430"/>
                  <a:gd name="T69" fmla="*/ 897 h 1059"/>
                  <a:gd name="T70" fmla="*/ 1192 w 1430"/>
                  <a:gd name="T71" fmla="*/ 868 h 1059"/>
                  <a:gd name="T72" fmla="*/ 1142 w 1430"/>
                  <a:gd name="T73" fmla="*/ 801 h 1059"/>
                  <a:gd name="T74" fmla="*/ 1079 w 1430"/>
                  <a:gd name="T75" fmla="*/ 713 h 1059"/>
                  <a:gd name="T76" fmla="*/ 1008 w 1430"/>
                  <a:gd name="T77" fmla="*/ 638 h 1059"/>
                  <a:gd name="T78" fmla="*/ 950 w 1430"/>
                  <a:gd name="T79" fmla="*/ 596 h 1059"/>
                  <a:gd name="T80" fmla="*/ 962 w 1430"/>
                  <a:gd name="T81" fmla="*/ 596 h 1059"/>
                  <a:gd name="T82" fmla="*/ 1004 w 1430"/>
                  <a:gd name="T83" fmla="*/ 600 h 1059"/>
                  <a:gd name="T84" fmla="*/ 1058 w 1430"/>
                  <a:gd name="T85" fmla="*/ 600 h 1059"/>
                  <a:gd name="T86" fmla="*/ 1130 w 1430"/>
                  <a:gd name="T87" fmla="*/ 588 h 1059"/>
                  <a:gd name="T88" fmla="*/ 1208 w 1430"/>
                  <a:gd name="T89" fmla="*/ 555 h 1059"/>
                  <a:gd name="T90" fmla="*/ 1376 w 1430"/>
                  <a:gd name="T91" fmla="*/ 417 h 1059"/>
                  <a:gd name="T92" fmla="*/ 1430 w 1430"/>
                  <a:gd name="T93" fmla="*/ 270 h 1059"/>
                  <a:gd name="T94" fmla="*/ 1418 w 1430"/>
                  <a:gd name="T95" fmla="*/ 133 h 1059"/>
                  <a:gd name="T96" fmla="*/ 1380 w 1430"/>
                  <a:gd name="T97" fmla="*/ 37 h 1059"/>
                  <a:gd name="T98" fmla="*/ 1359 w 1430"/>
                  <a:gd name="T99" fmla="*/ 0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30" h="1059">
                    <a:moveTo>
                      <a:pt x="1359" y="0"/>
                    </a:moveTo>
                    <a:lnTo>
                      <a:pt x="1380" y="63"/>
                    </a:lnTo>
                    <a:lnTo>
                      <a:pt x="1392" y="125"/>
                    </a:lnTo>
                    <a:lnTo>
                      <a:pt x="1392" y="188"/>
                    </a:lnTo>
                    <a:lnTo>
                      <a:pt x="1384" y="250"/>
                    </a:lnTo>
                    <a:lnTo>
                      <a:pt x="1363" y="309"/>
                    </a:lnTo>
                    <a:lnTo>
                      <a:pt x="1334" y="362"/>
                    </a:lnTo>
                    <a:lnTo>
                      <a:pt x="1296" y="409"/>
                    </a:lnTo>
                    <a:lnTo>
                      <a:pt x="1251" y="446"/>
                    </a:lnTo>
                    <a:lnTo>
                      <a:pt x="1192" y="475"/>
                    </a:lnTo>
                    <a:lnTo>
                      <a:pt x="1130" y="496"/>
                    </a:lnTo>
                    <a:lnTo>
                      <a:pt x="1071" y="500"/>
                    </a:lnTo>
                    <a:lnTo>
                      <a:pt x="1016" y="504"/>
                    </a:lnTo>
                    <a:lnTo>
                      <a:pt x="962" y="500"/>
                    </a:lnTo>
                    <a:lnTo>
                      <a:pt x="908" y="496"/>
                    </a:lnTo>
                    <a:lnTo>
                      <a:pt x="854" y="487"/>
                    </a:lnTo>
                    <a:lnTo>
                      <a:pt x="799" y="475"/>
                    </a:lnTo>
                    <a:lnTo>
                      <a:pt x="744" y="463"/>
                    </a:lnTo>
                    <a:lnTo>
                      <a:pt x="691" y="450"/>
                    </a:lnTo>
                    <a:lnTo>
                      <a:pt x="636" y="438"/>
                    </a:lnTo>
                    <a:lnTo>
                      <a:pt x="582" y="425"/>
                    </a:lnTo>
                    <a:lnTo>
                      <a:pt x="523" y="413"/>
                    </a:lnTo>
                    <a:lnTo>
                      <a:pt x="464" y="405"/>
                    </a:lnTo>
                    <a:lnTo>
                      <a:pt x="406" y="396"/>
                    </a:lnTo>
                    <a:lnTo>
                      <a:pt x="348" y="391"/>
                    </a:lnTo>
                    <a:lnTo>
                      <a:pt x="294" y="391"/>
                    </a:lnTo>
                    <a:lnTo>
                      <a:pt x="235" y="391"/>
                    </a:lnTo>
                    <a:lnTo>
                      <a:pt x="176" y="391"/>
                    </a:lnTo>
                    <a:lnTo>
                      <a:pt x="118" y="391"/>
                    </a:lnTo>
                    <a:lnTo>
                      <a:pt x="59" y="391"/>
                    </a:lnTo>
                    <a:lnTo>
                      <a:pt x="0" y="396"/>
                    </a:lnTo>
                    <a:lnTo>
                      <a:pt x="14" y="396"/>
                    </a:lnTo>
                    <a:lnTo>
                      <a:pt x="51" y="405"/>
                    </a:lnTo>
                    <a:lnTo>
                      <a:pt x="114" y="413"/>
                    </a:lnTo>
                    <a:lnTo>
                      <a:pt x="184" y="425"/>
                    </a:lnTo>
                    <a:lnTo>
                      <a:pt x="268" y="438"/>
                    </a:lnTo>
                    <a:lnTo>
                      <a:pt x="356" y="459"/>
                    </a:lnTo>
                    <a:lnTo>
                      <a:pt x="444" y="475"/>
                    </a:lnTo>
                    <a:lnTo>
                      <a:pt x="527" y="496"/>
                    </a:lnTo>
                    <a:lnTo>
                      <a:pt x="603" y="517"/>
                    </a:lnTo>
                    <a:lnTo>
                      <a:pt x="662" y="538"/>
                    </a:lnTo>
                    <a:lnTo>
                      <a:pt x="715" y="567"/>
                    </a:lnTo>
                    <a:lnTo>
                      <a:pt x="770" y="608"/>
                    </a:lnTo>
                    <a:lnTo>
                      <a:pt x="828" y="655"/>
                    </a:lnTo>
                    <a:lnTo>
                      <a:pt x="887" y="709"/>
                    </a:lnTo>
                    <a:lnTo>
                      <a:pt x="946" y="763"/>
                    </a:lnTo>
                    <a:lnTo>
                      <a:pt x="1000" y="817"/>
                    </a:lnTo>
                    <a:lnTo>
                      <a:pt x="1046" y="868"/>
                    </a:lnTo>
                    <a:lnTo>
                      <a:pt x="1083" y="909"/>
                    </a:lnTo>
                    <a:lnTo>
                      <a:pt x="1108" y="938"/>
                    </a:lnTo>
                    <a:lnTo>
                      <a:pt x="1125" y="959"/>
                    </a:lnTo>
                    <a:lnTo>
                      <a:pt x="1134" y="972"/>
                    </a:lnTo>
                    <a:lnTo>
                      <a:pt x="1142" y="984"/>
                    </a:lnTo>
                    <a:lnTo>
                      <a:pt x="1155" y="1001"/>
                    </a:lnTo>
                    <a:lnTo>
                      <a:pt x="1167" y="1018"/>
                    </a:lnTo>
                    <a:lnTo>
                      <a:pt x="1184" y="1034"/>
                    </a:lnTo>
                    <a:lnTo>
                      <a:pt x="1196" y="1046"/>
                    </a:lnTo>
                    <a:lnTo>
                      <a:pt x="1212" y="1055"/>
                    </a:lnTo>
                    <a:lnTo>
                      <a:pt x="1230" y="1059"/>
                    </a:lnTo>
                    <a:lnTo>
                      <a:pt x="1247" y="1055"/>
                    </a:lnTo>
                    <a:lnTo>
                      <a:pt x="1259" y="1046"/>
                    </a:lnTo>
                    <a:lnTo>
                      <a:pt x="1267" y="1030"/>
                    </a:lnTo>
                    <a:lnTo>
                      <a:pt x="1271" y="1013"/>
                    </a:lnTo>
                    <a:lnTo>
                      <a:pt x="1271" y="993"/>
                    </a:lnTo>
                    <a:lnTo>
                      <a:pt x="1263" y="972"/>
                    </a:lnTo>
                    <a:lnTo>
                      <a:pt x="1255" y="955"/>
                    </a:lnTo>
                    <a:lnTo>
                      <a:pt x="1242" y="934"/>
                    </a:lnTo>
                    <a:lnTo>
                      <a:pt x="1230" y="917"/>
                    </a:lnTo>
                    <a:lnTo>
                      <a:pt x="1221" y="905"/>
                    </a:lnTo>
                    <a:lnTo>
                      <a:pt x="1212" y="897"/>
                    </a:lnTo>
                    <a:lnTo>
                      <a:pt x="1208" y="888"/>
                    </a:lnTo>
                    <a:lnTo>
                      <a:pt x="1192" y="868"/>
                    </a:lnTo>
                    <a:lnTo>
                      <a:pt x="1171" y="838"/>
                    </a:lnTo>
                    <a:lnTo>
                      <a:pt x="1142" y="801"/>
                    </a:lnTo>
                    <a:lnTo>
                      <a:pt x="1112" y="759"/>
                    </a:lnTo>
                    <a:lnTo>
                      <a:pt x="1079" y="713"/>
                    </a:lnTo>
                    <a:lnTo>
                      <a:pt x="1042" y="676"/>
                    </a:lnTo>
                    <a:lnTo>
                      <a:pt x="1008" y="638"/>
                    </a:lnTo>
                    <a:lnTo>
                      <a:pt x="975" y="612"/>
                    </a:lnTo>
                    <a:lnTo>
                      <a:pt x="950" y="596"/>
                    </a:lnTo>
                    <a:lnTo>
                      <a:pt x="954" y="596"/>
                    </a:lnTo>
                    <a:lnTo>
                      <a:pt x="962" y="596"/>
                    </a:lnTo>
                    <a:lnTo>
                      <a:pt x="979" y="600"/>
                    </a:lnTo>
                    <a:lnTo>
                      <a:pt x="1004" y="600"/>
                    </a:lnTo>
                    <a:lnTo>
                      <a:pt x="1029" y="600"/>
                    </a:lnTo>
                    <a:lnTo>
                      <a:pt x="1058" y="600"/>
                    </a:lnTo>
                    <a:lnTo>
                      <a:pt x="1096" y="596"/>
                    </a:lnTo>
                    <a:lnTo>
                      <a:pt x="1130" y="588"/>
                    </a:lnTo>
                    <a:lnTo>
                      <a:pt x="1167" y="575"/>
                    </a:lnTo>
                    <a:lnTo>
                      <a:pt x="1208" y="555"/>
                    </a:lnTo>
                    <a:lnTo>
                      <a:pt x="1309" y="492"/>
                    </a:lnTo>
                    <a:lnTo>
                      <a:pt x="1376" y="417"/>
                    </a:lnTo>
                    <a:lnTo>
                      <a:pt x="1414" y="346"/>
                    </a:lnTo>
                    <a:lnTo>
                      <a:pt x="1430" y="270"/>
                    </a:lnTo>
                    <a:lnTo>
                      <a:pt x="1430" y="200"/>
                    </a:lnTo>
                    <a:lnTo>
                      <a:pt x="1418" y="133"/>
                    </a:lnTo>
                    <a:lnTo>
                      <a:pt x="1401" y="79"/>
                    </a:lnTo>
                    <a:lnTo>
                      <a:pt x="1380" y="37"/>
                    </a:lnTo>
                    <a:lnTo>
                      <a:pt x="1363" y="8"/>
                    </a:lnTo>
                    <a:lnTo>
                      <a:pt x="1359" y="0"/>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53" name="Freeform 77"/>
              <p:cNvSpPr>
                <a:spLocks/>
              </p:cNvSpPr>
              <p:nvPr/>
            </p:nvSpPr>
            <p:spPr bwMode="auto">
              <a:xfrm>
                <a:off x="1579" y="1905"/>
                <a:ext cx="44" cy="33"/>
              </a:xfrm>
              <a:custGeom>
                <a:avLst/>
                <a:gdLst>
                  <a:gd name="T0" fmla="*/ 1380 w 1430"/>
                  <a:gd name="T1" fmla="*/ 63 h 1059"/>
                  <a:gd name="T2" fmla="*/ 1392 w 1430"/>
                  <a:gd name="T3" fmla="*/ 188 h 1059"/>
                  <a:gd name="T4" fmla="*/ 1363 w 1430"/>
                  <a:gd name="T5" fmla="*/ 309 h 1059"/>
                  <a:gd name="T6" fmla="*/ 1296 w 1430"/>
                  <a:gd name="T7" fmla="*/ 409 h 1059"/>
                  <a:gd name="T8" fmla="*/ 1192 w 1430"/>
                  <a:gd name="T9" fmla="*/ 475 h 1059"/>
                  <a:gd name="T10" fmla="*/ 1071 w 1430"/>
                  <a:gd name="T11" fmla="*/ 500 h 1059"/>
                  <a:gd name="T12" fmla="*/ 962 w 1430"/>
                  <a:gd name="T13" fmla="*/ 500 h 1059"/>
                  <a:gd name="T14" fmla="*/ 854 w 1430"/>
                  <a:gd name="T15" fmla="*/ 487 h 1059"/>
                  <a:gd name="T16" fmla="*/ 744 w 1430"/>
                  <a:gd name="T17" fmla="*/ 463 h 1059"/>
                  <a:gd name="T18" fmla="*/ 636 w 1430"/>
                  <a:gd name="T19" fmla="*/ 438 h 1059"/>
                  <a:gd name="T20" fmla="*/ 523 w 1430"/>
                  <a:gd name="T21" fmla="*/ 413 h 1059"/>
                  <a:gd name="T22" fmla="*/ 406 w 1430"/>
                  <a:gd name="T23" fmla="*/ 396 h 1059"/>
                  <a:gd name="T24" fmla="*/ 294 w 1430"/>
                  <a:gd name="T25" fmla="*/ 391 h 1059"/>
                  <a:gd name="T26" fmla="*/ 176 w 1430"/>
                  <a:gd name="T27" fmla="*/ 391 h 1059"/>
                  <a:gd name="T28" fmla="*/ 59 w 1430"/>
                  <a:gd name="T29" fmla="*/ 391 h 1059"/>
                  <a:gd name="T30" fmla="*/ 14 w 1430"/>
                  <a:gd name="T31" fmla="*/ 396 h 1059"/>
                  <a:gd name="T32" fmla="*/ 114 w 1430"/>
                  <a:gd name="T33" fmla="*/ 413 h 1059"/>
                  <a:gd name="T34" fmla="*/ 268 w 1430"/>
                  <a:gd name="T35" fmla="*/ 438 h 1059"/>
                  <a:gd name="T36" fmla="*/ 444 w 1430"/>
                  <a:gd name="T37" fmla="*/ 475 h 1059"/>
                  <a:gd name="T38" fmla="*/ 603 w 1430"/>
                  <a:gd name="T39" fmla="*/ 517 h 1059"/>
                  <a:gd name="T40" fmla="*/ 715 w 1430"/>
                  <a:gd name="T41" fmla="*/ 567 h 1059"/>
                  <a:gd name="T42" fmla="*/ 828 w 1430"/>
                  <a:gd name="T43" fmla="*/ 655 h 1059"/>
                  <a:gd name="T44" fmla="*/ 946 w 1430"/>
                  <a:gd name="T45" fmla="*/ 763 h 1059"/>
                  <a:gd name="T46" fmla="*/ 1046 w 1430"/>
                  <a:gd name="T47" fmla="*/ 868 h 1059"/>
                  <a:gd name="T48" fmla="*/ 1108 w 1430"/>
                  <a:gd name="T49" fmla="*/ 938 h 1059"/>
                  <a:gd name="T50" fmla="*/ 1134 w 1430"/>
                  <a:gd name="T51" fmla="*/ 972 h 1059"/>
                  <a:gd name="T52" fmla="*/ 1155 w 1430"/>
                  <a:gd name="T53" fmla="*/ 1001 h 1059"/>
                  <a:gd name="T54" fmla="*/ 1184 w 1430"/>
                  <a:gd name="T55" fmla="*/ 1034 h 1059"/>
                  <a:gd name="T56" fmla="*/ 1212 w 1430"/>
                  <a:gd name="T57" fmla="*/ 1055 h 1059"/>
                  <a:gd name="T58" fmla="*/ 1247 w 1430"/>
                  <a:gd name="T59" fmla="*/ 1055 h 1059"/>
                  <a:gd name="T60" fmla="*/ 1267 w 1430"/>
                  <a:gd name="T61" fmla="*/ 1030 h 1059"/>
                  <a:gd name="T62" fmla="*/ 1271 w 1430"/>
                  <a:gd name="T63" fmla="*/ 993 h 1059"/>
                  <a:gd name="T64" fmla="*/ 1255 w 1430"/>
                  <a:gd name="T65" fmla="*/ 955 h 1059"/>
                  <a:gd name="T66" fmla="*/ 1230 w 1430"/>
                  <a:gd name="T67" fmla="*/ 917 h 1059"/>
                  <a:gd name="T68" fmla="*/ 1212 w 1430"/>
                  <a:gd name="T69" fmla="*/ 897 h 1059"/>
                  <a:gd name="T70" fmla="*/ 1192 w 1430"/>
                  <a:gd name="T71" fmla="*/ 868 h 1059"/>
                  <a:gd name="T72" fmla="*/ 1142 w 1430"/>
                  <a:gd name="T73" fmla="*/ 801 h 1059"/>
                  <a:gd name="T74" fmla="*/ 1079 w 1430"/>
                  <a:gd name="T75" fmla="*/ 713 h 1059"/>
                  <a:gd name="T76" fmla="*/ 1008 w 1430"/>
                  <a:gd name="T77" fmla="*/ 638 h 1059"/>
                  <a:gd name="T78" fmla="*/ 950 w 1430"/>
                  <a:gd name="T79" fmla="*/ 596 h 1059"/>
                  <a:gd name="T80" fmla="*/ 962 w 1430"/>
                  <a:gd name="T81" fmla="*/ 596 h 1059"/>
                  <a:gd name="T82" fmla="*/ 1004 w 1430"/>
                  <a:gd name="T83" fmla="*/ 600 h 1059"/>
                  <a:gd name="T84" fmla="*/ 1058 w 1430"/>
                  <a:gd name="T85" fmla="*/ 600 h 1059"/>
                  <a:gd name="T86" fmla="*/ 1130 w 1430"/>
                  <a:gd name="T87" fmla="*/ 588 h 1059"/>
                  <a:gd name="T88" fmla="*/ 1208 w 1430"/>
                  <a:gd name="T89" fmla="*/ 555 h 1059"/>
                  <a:gd name="T90" fmla="*/ 1376 w 1430"/>
                  <a:gd name="T91" fmla="*/ 417 h 1059"/>
                  <a:gd name="T92" fmla="*/ 1430 w 1430"/>
                  <a:gd name="T93" fmla="*/ 270 h 1059"/>
                  <a:gd name="T94" fmla="*/ 1418 w 1430"/>
                  <a:gd name="T95" fmla="*/ 133 h 1059"/>
                  <a:gd name="T96" fmla="*/ 1380 w 1430"/>
                  <a:gd name="T97" fmla="*/ 37 h 1059"/>
                  <a:gd name="T98" fmla="*/ 1359 w 1430"/>
                  <a:gd name="T99" fmla="*/ 0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30" h="1059">
                    <a:moveTo>
                      <a:pt x="1359" y="0"/>
                    </a:moveTo>
                    <a:lnTo>
                      <a:pt x="1380" y="63"/>
                    </a:lnTo>
                    <a:lnTo>
                      <a:pt x="1392" y="125"/>
                    </a:lnTo>
                    <a:lnTo>
                      <a:pt x="1392" y="188"/>
                    </a:lnTo>
                    <a:lnTo>
                      <a:pt x="1384" y="250"/>
                    </a:lnTo>
                    <a:lnTo>
                      <a:pt x="1363" y="309"/>
                    </a:lnTo>
                    <a:lnTo>
                      <a:pt x="1334" y="362"/>
                    </a:lnTo>
                    <a:lnTo>
                      <a:pt x="1296" y="409"/>
                    </a:lnTo>
                    <a:lnTo>
                      <a:pt x="1251" y="446"/>
                    </a:lnTo>
                    <a:lnTo>
                      <a:pt x="1192" y="475"/>
                    </a:lnTo>
                    <a:lnTo>
                      <a:pt x="1130" y="496"/>
                    </a:lnTo>
                    <a:lnTo>
                      <a:pt x="1071" y="500"/>
                    </a:lnTo>
                    <a:lnTo>
                      <a:pt x="1016" y="504"/>
                    </a:lnTo>
                    <a:lnTo>
                      <a:pt x="962" y="500"/>
                    </a:lnTo>
                    <a:lnTo>
                      <a:pt x="908" y="496"/>
                    </a:lnTo>
                    <a:lnTo>
                      <a:pt x="854" y="487"/>
                    </a:lnTo>
                    <a:lnTo>
                      <a:pt x="799" y="475"/>
                    </a:lnTo>
                    <a:lnTo>
                      <a:pt x="744" y="463"/>
                    </a:lnTo>
                    <a:lnTo>
                      <a:pt x="691" y="450"/>
                    </a:lnTo>
                    <a:lnTo>
                      <a:pt x="636" y="438"/>
                    </a:lnTo>
                    <a:lnTo>
                      <a:pt x="582" y="425"/>
                    </a:lnTo>
                    <a:lnTo>
                      <a:pt x="523" y="413"/>
                    </a:lnTo>
                    <a:lnTo>
                      <a:pt x="464" y="405"/>
                    </a:lnTo>
                    <a:lnTo>
                      <a:pt x="406" y="396"/>
                    </a:lnTo>
                    <a:lnTo>
                      <a:pt x="348" y="391"/>
                    </a:lnTo>
                    <a:lnTo>
                      <a:pt x="294" y="391"/>
                    </a:lnTo>
                    <a:lnTo>
                      <a:pt x="235" y="391"/>
                    </a:lnTo>
                    <a:lnTo>
                      <a:pt x="176" y="391"/>
                    </a:lnTo>
                    <a:lnTo>
                      <a:pt x="118" y="391"/>
                    </a:lnTo>
                    <a:lnTo>
                      <a:pt x="59" y="391"/>
                    </a:lnTo>
                    <a:lnTo>
                      <a:pt x="0" y="396"/>
                    </a:lnTo>
                    <a:lnTo>
                      <a:pt x="14" y="396"/>
                    </a:lnTo>
                    <a:lnTo>
                      <a:pt x="51" y="405"/>
                    </a:lnTo>
                    <a:lnTo>
                      <a:pt x="114" y="413"/>
                    </a:lnTo>
                    <a:lnTo>
                      <a:pt x="184" y="425"/>
                    </a:lnTo>
                    <a:lnTo>
                      <a:pt x="268" y="438"/>
                    </a:lnTo>
                    <a:lnTo>
                      <a:pt x="356" y="459"/>
                    </a:lnTo>
                    <a:lnTo>
                      <a:pt x="444" y="475"/>
                    </a:lnTo>
                    <a:lnTo>
                      <a:pt x="527" y="496"/>
                    </a:lnTo>
                    <a:lnTo>
                      <a:pt x="603" y="517"/>
                    </a:lnTo>
                    <a:lnTo>
                      <a:pt x="662" y="538"/>
                    </a:lnTo>
                    <a:lnTo>
                      <a:pt x="715" y="567"/>
                    </a:lnTo>
                    <a:lnTo>
                      <a:pt x="770" y="608"/>
                    </a:lnTo>
                    <a:lnTo>
                      <a:pt x="828" y="655"/>
                    </a:lnTo>
                    <a:lnTo>
                      <a:pt x="887" y="709"/>
                    </a:lnTo>
                    <a:lnTo>
                      <a:pt x="946" y="763"/>
                    </a:lnTo>
                    <a:lnTo>
                      <a:pt x="1000" y="817"/>
                    </a:lnTo>
                    <a:lnTo>
                      <a:pt x="1046" y="868"/>
                    </a:lnTo>
                    <a:lnTo>
                      <a:pt x="1083" y="909"/>
                    </a:lnTo>
                    <a:lnTo>
                      <a:pt x="1108" y="938"/>
                    </a:lnTo>
                    <a:lnTo>
                      <a:pt x="1125" y="959"/>
                    </a:lnTo>
                    <a:lnTo>
                      <a:pt x="1134" y="972"/>
                    </a:lnTo>
                    <a:lnTo>
                      <a:pt x="1142" y="984"/>
                    </a:lnTo>
                    <a:lnTo>
                      <a:pt x="1155" y="1001"/>
                    </a:lnTo>
                    <a:lnTo>
                      <a:pt x="1167" y="1018"/>
                    </a:lnTo>
                    <a:lnTo>
                      <a:pt x="1184" y="1034"/>
                    </a:lnTo>
                    <a:lnTo>
                      <a:pt x="1196" y="1046"/>
                    </a:lnTo>
                    <a:lnTo>
                      <a:pt x="1212" y="1055"/>
                    </a:lnTo>
                    <a:lnTo>
                      <a:pt x="1230" y="1059"/>
                    </a:lnTo>
                    <a:lnTo>
                      <a:pt x="1247" y="1055"/>
                    </a:lnTo>
                    <a:lnTo>
                      <a:pt x="1259" y="1046"/>
                    </a:lnTo>
                    <a:lnTo>
                      <a:pt x="1267" y="1030"/>
                    </a:lnTo>
                    <a:lnTo>
                      <a:pt x="1271" y="1013"/>
                    </a:lnTo>
                    <a:lnTo>
                      <a:pt x="1271" y="993"/>
                    </a:lnTo>
                    <a:lnTo>
                      <a:pt x="1263" y="972"/>
                    </a:lnTo>
                    <a:lnTo>
                      <a:pt x="1255" y="955"/>
                    </a:lnTo>
                    <a:lnTo>
                      <a:pt x="1242" y="934"/>
                    </a:lnTo>
                    <a:lnTo>
                      <a:pt x="1230" y="917"/>
                    </a:lnTo>
                    <a:lnTo>
                      <a:pt x="1221" y="905"/>
                    </a:lnTo>
                    <a:lnTo>
                      <a:pt x="1212" y="897"/>
                    </a:lnTo>
                    <a:lnTo>
                      <a:pt x="1208" y="888"/>
                    </a:lnTo>
                    <a:lnTo>
                      <a:pt x="1192" y="868"/>
                    </a:lnTo>
                    <a:lnTo>
                      <a:pt x="1171" y="838"/>
                    </a:lnTo>
                    <a:lnTo>
                      <a:pt x="1142" y="801"/>
                    </a:lnTo>
                    <a:lnTo>
                      <a:pt x="1112" y="759"/>
                    </a:lnTo>
                    <a:lnTo>
                      <a:pt x="1079" y="713"/>
                    </a:lnTo>
                    <a:lnTo>
                      <a:pt x="1042" y="676"/>
                    </a:lnTo>
                    <a:lnTo>
                      <a:pt x="1008" y="638"/>
                    </a:lnTo>
                    <a:lnTo>
                      <a:pt x="975" y="612"/>
                    </a:lnTo>
                    <a:lnTo>
                      <a:pt x="950" y="596"/>
                    </a:lnTo>
                    <a:lnTo>
                      <a:pt x="954" y="596"/>
                    </a:lnTo>
                    <a:lnTo>
                      <a:pt x="962" y="596"/>
                    </a:lnTo>
                    <a:lnTo>
                      <a:pt x="979" y="600"/>
                    </a:lnTo>
                    <a:lnTo>
                      <a:pt x="1004" y="600"/>
                    </a:lnTo>
                    <a:lnTo>
                      <a:pt x="1029" y="600"/>
                    </a:lnTo>
                    <a:lnTo>
                      <a:pt x="1058" y="600"/>
                    </a:lnTo>
                    <a:lnTo>
                      <a:pt x="1096" y="596"/>
                    </a:lnTo>
                    <a:lnTo>
                      <a:pt x="1130" y="588"/>
                    </a:lnTo>
                    <a:lnTo>
                      <a:pt x="1167" y="575"/>
                    </a:lnTo>
                    <a:lnTo>
                      <a:pt x="1208" y="555"/>
                    </a:lnTo>
                    <a:lnTo>
                      <a:pt x="1309" y="492"/>
                    </a:lnTo>
                    <a:lnTo>
                      <a:pt x="1376" y="417"/>
                    </a:lnTo>
                    <a:lnTo>
                      <a:pt x="1414" y="346"/>
                    </a:lnTo>
                    <a:lnTo>
                      <a:pt x="1430" y="270"/>
                    </a:lnTo>
                    <a:lnTo>
                      <a:pt x="1430" y="200"/>
                    </a:lnTo>
                    <a:lnTo>
                      <a:pt x="1418" y="133"/>
                    </a:lnTo>
                    <a:lnTo>
                      <a:pt x="1401" y="79"/>
                    </a:lnTo>
                    <a:lnTo>
                      <a:pt x="1380" y="37"/>
                    </a:lnTo>
                    <a:lnTo>
                      <a:pt x="1363" y="8"/>
                    </a:lnTo>
                    <a:lnTo>
                      <a:pt x="1359" y="0"/>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54" name="Freeform 78"/>
              <p:cNvSpPr>
                <a:spLocks/>
              </p:cNvSpPr>
              <p:nvPr/>
            </p:nvSpPr>
            <p:spPr bwMode="auto">
              <a:xfrm>
                <a:off x="1584" y="1851"/>
                <a:ext cx="65" cy="61"/>
              </a:xfrm>
              <a:custGeom>
                <a:avLst/>
                <a:gdLst>
                  <a:gd name="T0" fmla="*/ 88 w 2090"/>
                  <a:gd name="T1" fmla="*/ 734 h 1973"/>
                  <a:gd name="T2" fmla="*/ 251 w 2090"/>
                  <a:gd name="T3" fmla="*/ 639 h 1973"/>
                  <a:gd name="T4" fmla="*/ 443 w 2090"/>
                  <a:gd name="T5" fmla="*/ 588 h 1973"/>
                  <a:gd name="T6" fmla="*/ 627 w 2090"/>
                  <a:gd name="T7" fmla="*/ 596 h 1973"/>
                  <a:gd name="T8" fmla="*/ 782 w 2090"/>
                  <a:gd name="T9" fmla="*/ 688 h 1973"/>
                  <a:gd name="T10" fmla="*/ 886 w 2090"/>
                  <a:gd name="T11" fmla="*/ 838 h 1973"/>
                  <a:gd name="T12" fmla="*/ 982 w 2090"/>
                  <a:gd name="T13" fmla="*/ 971 h 1973"/>
                  <a:gd name="T14" fmla="*/ 1132 w 2090"/>
                  <a:gd name="T15" fmla="*/ 1084 h 1973"/>
                  <a:gd name="T16" fmla="*/ 1325 w 2090"/>
                  <a:gd name="T17" fmla="*/ 1180 h 1973"/>
                  <a:gd name="T18" fmla="*/ 1496 w 2090"/>
                  <a:gd name="T19" fmla="*/ 1301 h 1973"/>
                  <a:gd name="T20" fmla="*/ 1668 w 2090"/>
                  <a:gd name="T21" fmla="*/ 1565 h 1973"/>
                  <a:gd name="T22" fmla="*/ 1880 w 2090"/>
                  <a:gd name="T23" fmla="*/ 1827 h 1973"/>
                  <a:gd name="T24" fmla="*/ 2081 w 2090"/>
                  <a:gd name="T25" fmla="*/ 1964 h 1973"/>
                  <a:gd name="T26" fmla="*/ 1981 w 2090"/>
                  <a:gd name="T27" fmla="*/ 1860 h 1973"/>
                  <a:gd name="T28" fmla="*/ 1839 w 2090"/>
                  <a:gd name="T29" fmla="*/ 1702 h 1973"/>
                  <a:gd name="T30" fmla="*/ 1735 w 2090"/>
                  <a:gd name="T31" fmla="*/ 1552 h 1973"/>
                  <a:gd name="T32" fmla="*/ 1622 w 2090"/>
                  <a:gd name="T33" fmla="*/ 1352 h 1973"/>
                  <a:gd name="T34" fmla="*/ 1484 w 2090"/>
                  <a:gd name="T35" fmla="*/ 1172 h 1973"/>
                  <a:gd name="T36" fmla="*/ 1338 w 2090"/>
                  <a:gd name="T37" fmla="*/ 1068 h 1973"/>
                  <a:gd name="T38" fmla="*/ 1199 w 2090"/>
                  <a:gd name="T39" fmla="*/ 989 h 1973"/>
                  <a:gd name="T40" fmla="*/ 1074 w 2090"/>
                  <a:gd name="T41" fmla="*/ 872 h 1973"/>
                  <a:gd name="T42" fmla="*/ 966 w 2090"/>
                  <a:gd name="T43" fmla="*/ 746 h 1973"/>
                  <a:gd name="T44" fmla="*/ 928 w 2090"/>
                  <a:gd name="T45" fmla="*/ 676 h 1973"/>
                  <a:gd name="T46" fmla="*/ 944 w 2090"/>
                  <a:gd name="T47" fmla="*/ 530 h 1973"/>
                  <a:gd name="T48" fmla="*/ 1032 w 2090"/>
                  <a:gd name="T49" fmla="*/ 413 h 1973"/>
                  <a:gd name="T50" fmla="*/ 1103 w 2090"/>
                  <a:gd name="T51" fmla="*/ 392 h 1973"/>
                  <a:gd name="T52" fmla="*/ 1241 w 2090"/>
                  <a:gd name="T53" fmla="*/ 367 h 1973"/>
                  <a:gd name="T54" fmla="*/ 1438 w 2090"/>
                  <a:gd name="T55" fmla="*/ 350 h 1973"/>
                  <a:gd name="T56" fmla="*/ 1688 w 2090"/>
                  <a:gd name="T57" fmla="*/ 396 h 1973"/>
                  <a:gd name="T58" fmla="*/ 1864 w 2090"/>
                  <a:gd name="T59" fmla="*/ 446 h 1973"/>
                  <a:gd name="T60" fmla="*/ 1622 w 2090"/>
                  <a:gd name="T61" fmla="*/ 305 h 1973"/>
                  <a:gd name="T62" fmla="*/ 1350 w 2090"/>
                  <a:gd name="T63" fmla="*/ 287 h 1973"/>
                  <a:gd name="T64" fmla="*/ 1124 w 2090"/>
                  <a:gd name="T65" fmla="*/ 301 h 1973"/>
                  <a:gd name="T66" fmla="*/ 1062 w 2090"/>
                  <a:gd name="T67" fmla="*/ 287 h 1973"/>
                  <a:gd name="T68" fmla="*/ 1016 w 2090"/>
                  <a:gd name="T69" fmla="*/ 254 h 1973"/>
                  <a:gd name="T70" fmla="*/ 924 w 2090"/>
                  <a:gd name="T71" fmla="*/ 133 h 1973"/>
                  <a:gd name="T72" fmla="*/ 756 w 2090"/>
                  <a:gd name="T73" fmla="*/ 21 h 1973"/>
                  <a:gd name="T74" fmla="*/ 598 w 2090"/>
                  <a:gd name="T75" fmla="*/ 8 h 1973"/>
                  <a:gd name="T76" fmla="*/ 769 w 2090"/>
                  <a:gd name="T77" fmla="*/ 84 h 1973"/>
                  <a:gd name="T78" fmla="*/ 924 w 2090"/>
                  <a:gd name="T79" fmla="*/ 246 h 1973"/>
                  <a:gd name="T80" fmla="*/ 890 w 2090"/>
                  <a:gd name="T81" fmla="*/ 422 h 1973"/>
                  <a:gd name="T82" fmla="*/ 832 w 2090"/>
                  <a:gd name="T83" fmla="*/ 484 h 1973"/>
                  <a:gd name="T84" fmla="*/ 782 w 2090"/>
                  <a:gd name="T85" fmla="*/ 513 h 1973"/>
                  <a:gd name="T86" fmla="*/ 698 w 2090"/>
                  <a:gd name="T87" fmla="*/ 496 h 1973"/>
                  <a:gd name="T88" fmla="*/ 547 w 2090"/>
                  <a:gd name="T89" fmla="*/ 475 h 1973"/>
                  <a:gd name="T90" fmla="*/ 347 w 2090"/>
                  <a:gd name="T91" fmla="*/ 513 h 1973"/>
                  <a:gd name="T92" fmla="*/ 234 w 2090"/>
                  <a:gd name="T93" fmla="*/ 567 h 1973"/>
                  <a:gd name="T94" fmla="*/ 163 w 2090"/>
                  <a:gd name="T95" fmla="*/ 635 h 1973"/>
                  <a:gd name="T96" fmla="*/ 59 w 2090"/>
                  <a:gd name="T97" fmla="*/ 755 h 1973"/>
                  <a:gd name="T98" fmla="*/ 0 w 2090"/>
                  <a:gd name="T99" fmla="*/ 842 h 1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90" h="1973">
                    <a:moveTo>
                      <a:pt x="0" y="846"/>
                    </a:moveTo>
                    <a:lnTo>
                      <a:pt x="26" y="805"/>
                    </a:lnTo>
                    <a:lnTo>
                      <a:pt x="55" y="768"/>
                    </a:lnTo>
                    <a:lnTo>
                      <a:pt x="88" y="734"/>
                    </a:lnTo>
                    <a:lnTo>
                      <a:pt x="126" y="705"/>
                    </a:lnTo>
                    <a:lnTo>
                      <a:pt x="163" y="680"/>
                    </a:lnTo>
                    <a:lnTo>
                      <a:pt x="210" y="655"/>
                    </a:lnTo>
                    <a:lnTo>
                      <a:pt x="251" y="639"/>
                    </a:lnTo>
                    <a:lnTo>
                      <a:pt x="296" y="621"/>
                    </a:lnTo>
                    <a:lnTo>
                      <a:pt x="343" y="609"/>
                    </a:lnTo>
                    <a:lnTo>
                      <a:pt x="392" y="596"/>
                    </a:lnTo>
                    <a:lnTo>
                      <a:pt x="443" y="588"/>
                    </a:lnTo>
                    <a:lnTo>
                      <a:pt x="489" y="584"/>
                    </a:lnTo>
                    <a:lnTo>
                      <a:pt x="539" y="584"/>
                    </a:lnTo>
                    <a:lnTo>
                      <a:pt x="586" y="588"/>
                    </a:lnTo>
                    <a:lnTo>
                      <a:pt x="627" y="596"/>
                    </a:lnTo>
                    <a:lnTo>
                      <a:pt x="668" y="613"/>
                    </a:lnTo>
                    <a:lnTo>
                      <a:pt x="711" y="635"/>
                    </a:lnTo>
                    <a:lnTo>
                      <a:pt x="748" y="659"/>
                    </a:lnTo>
                    <a:lnTo>
                      <a:pt x="782" y="688"/>
                    </a:lnTo>
                    <a:lnTo>
                      <a:pt x="811" y="721"/>
                    </a:lnTo>
                    <a:lnTo>
                      <a:pt x="836" y="764"/>
                    </a:lnTo>
                    <a:lnTo>
                      <a:pt x="861" y="801"/>
                    </a:lnTo>
                    <a:lnTo>
                      <a:pt x="886" y="838"/>
                    </a:lnTo>
                    <a:lnTo>
                      <a:pt x="911" y="872"/>
                    </a:lnTo>
                    <a:lnTo>
                      <a:pt x="932" y="905"/>
                    </a:lnTo>
                    <a:lnTo>
                      <a:pt x="957" y="938"/>
                    </a:lnTo>
                    <a:lnTo>
                      <a:pt x="982" y="971"/>
                    </a:lnTo>
                    <a:lnTo>
                      <a:pt x="1011" y="1001"/>
                    </a:lnTo>
                    <a:lnTo>
                      <a:pt x="1044" y="1030"/>
                    </a:lnTo>
                    <a:lnTo>
                      <a:pt x="1087" y="1055"/>
                    </a:lnTo>
                    <a:lnTo>
                      <a:pt x="1132" y="1084"/>
                    </a:lnTo>
                    <a:lnTo>
                      <a:pt x="1179" y="1110"/>
                    </a:lnTo>
                    <a:lnTo>
                      <a:pt x="1228" y="1135"/>
                    </a:lnTo>
                    <a:lnTo>
                      <a:pt x="1275" y="1155"/>
                    </a:lnTo>
                    <a:lnTo>
                      <a:pt x="1325" y="1180"/>
                    </a:lnTo>
                    <a:lnTo>
                      <a:pt x="1371" y="1206"/>
                    </a:lnTo>
                    <a:lnTo>
                      <a:pt x="1416" y="1231"/>
                    </a:lnTo>
                    <a:lnTo>
                      <a:pt x="1459" y="1264"/>
                    </a:lnTo>
                    <a:lnTo>
                      <a:pt x="1496" y="1301"/>
                    </a:lnTo>
                    <a:lnTo>
                      <a:pt x="1526" y="1343"/>
                    </a:lnTo>
                    <a:lnTo>
                      <a:pt x="1576" y="1418"/>
                    </a:lnTo>
                    <a:lnTo>
                      <a:pt x="1622" y="1489"/>
                    </a:lnTo>
                    <a:lnTo>
                      <a:pt x="1668" y="1565"/>
                    </a:lnTo>
                    <a:lnTo>
                      <a:pt x="1718" y="1635"/>
                    </a:lnTo>
                    <a:lnTo>
                      <a:pt x="1768" y="1706"/>
                    </a:lnTo>
                    <a:lnTo>
                      <a:pt x="1823" y="1768"/>
                    </a:lnTo>
                    <a:lnTo>
                      <a:pt x="1880" y="1827"/>
                    </a:lnTo>
                    <a:lnTo>
                      <a:pt x="1943" y="1881"/>
                    </a:lnTo>
                    <a:lnTo>
                      <a:pt x="2011" y="1931"/>
                    </a:lnTo>
                    <a:lnTo>
                      <a:pt x="2090" y="1973"/>
                    </a:lnTo>
                    <a:lnTo>
                      <a:pt x="2081" y="1964"/>
                    </a:lnTo>
                    <a:lnTo>
                      <a:pt x="2068" y="1952"/>
                    </a:lnTo>
                    <a:lnTo>
                      <a:pt x="2044" y="1927"/>
                    </a:lnTo>
                    <a:lnTo>
                      <a:pt x="2015" y="1894"/>
                    </a:lnTo>
                    <a:lnTo>
                      <a:pt x="1981" y="1860"/>
                    </a:lnTo>
                    <a:lnTo>
                      <a:pt x="1943" y="1823"/>
                    </a:lnTo>
                    <a:lnTo>
                      <a:pt x="1910" y="1782"/>
                    </a:lnTo>
                    <a:lnTo>
                      <a:pt x="1872" y="1739"/>
                    </a:lnTo>
                    <a:lnTo>
                      <a:pt x="1839" y="1702"/>
                    </a:lnTo>
                    <a:lnTo>
                      <a:pt x="1814" y="1669"/>
                    </a:lnTo>
                    <a:lnTo>
                      <a:pt x="1784" y="1635"/>
                    </a:lnTo>
                    <a:lnTo>
                      <a:pt x="1760" y="1594"/>
                    </a:lnTo>
                    <a:lnTo>
                      <a:pt x="1735" y="1552"/>
                    </a:lnTo>
                    <a:lnTo>
                      <a:pt x="1709" y="1502"/>
                    </a:lnTo>
                    <a:lnTo>
                      <a:pt x="1680" y="1452"/>
                    </a:lnTo>
                    <a:lnTo>
                      <a:pt x="1651" y="1401"/>
                    </a:lnTo>
                    <a:lnTo>
                      <a:pt x="1622" y="1352"/>
                    </a:lnTo>
                    <a:lnTo>
                      <a:pt x="1588" y="1301"/>
                    </a:lnTo>
                    <a:lnTo>
                      <a:pt x="1555" y="1256"/>
                    </a:lnTo>
                    <a:lnTo>
                      <a:pt x="1521" y="1210"/>
                    </a:lnTo>
                    <a:lnTo>
                      <a:pt x="1484" y="1172"/>
                    </a:lnTo>
                    <a:lnTo>
                      <a:pt x="1446" y="1143"/>
                    </a:lnTo>
                    <a:lnTo>
                      <a:pt x="1408" y="1114"/>
                    </a:lnTo>
                    <a:lnTo>
                      <a:pt x="1375" y="1088"/>
                    </a:lnTo>
                    <a:lnTo>
                      <a:pt x="1338" y="1068"/>
                    </a:lnTo>
                    <a:lnTo>
                      <a:pt x="1304" y="1047"/>
                    </a:lnTo>
                    <a:lnTo>
                      <a:pt x="1267" y="1030"/>
                    </a:lnTo>
                    <a:lnTo>
                      <a:pt x="1233" y="1010"/>
                    </a:lnTo>
                    <a:lnTo>
                      <a:pt x="1199" y="989"/>
                    </a:lnTo>
                    <a:lnTo>
                      <a:pt x="1171" y="963"/>
                    </a:lnTo>
                    <a:lnTo>
                      <a:pt x="1136" y="938"/>
                    </a:lnTo>
                    <a:lnTo>
                      <a:pt x="1103" y="905"/>
                    </a:lnTo>
                    <a:lnTo>
                      <a:pt x="1074" y="872"/>
                    </a:lnTo>
                    <a:lnTo>
                      <a:pt x="1040" y="838"/>
                    </a:lnTo>
                    <a:lnTo>
                      <a:pt x="1011" y="805"/>
                    </a:lnTo>
                    <a:lnTo>
                      <a:pt x="987" y="772"/>
                    </a:lnTo>
                    <a:lnTo>
                      <a:pt x="966" y="746"/>
                    </a:lnTo>
                    <a:lnTo>
                      <a:pt x="948" y="725"/>
                    </a:lnTo>
                    <a:lnTo>
                      <a:pt x="936" y="709"/>
                    </a:lnTo>
                    <a:lnTo>
                      <a:pt x="936" y="705"/>
                    </a:lnTo>
                    <a:lnTo>
                      <a:pt x="928" y="676"/>
                    </a:lnTo>
                    <a:lnTo>
                      <a:pt x="924" y="647"/>
                    </a:lnTo>
                    <a:lnTo>
                      <a:pt x="928" y="609"/>
                    </a:lnTo>
                    <a:lnTo>
                      <a:pt x="932" y="567"/>
                    </a:lnTo>
                    <a:lnTo>
                      <a:pt x="944" y="530"/>
                    </a:lnTo>
                    <a:lnTo>
                      <a:pt x="962" y="492"/>
                    </a:lnTo>
                    <a:lnTo>
                      <a:pt x="978" y="459"/>
                    </a:lnTo>
                    <a:lnTo>
                      <a:pt x="1003" y="434"/>
                    </a:lnTo>
                    <a:lnTo>
                      <a:pt x="1032" y="413"/>
                    </a:lnTo>
                    <a:lnTo>
                      <a:pt x="1066" y="400"/>
                    </a:lnTo>
                    <a:lnTo>
                      <a:pt x="1070" y="400"/>
                    </a:lnTo>
                    <a:lnTo>
                      <a:pt x="1083" y="396"/>
                    </a:lnTo>
                    <a:lnTo>
                      <a:pt x="1103" y="392"/>
                    </a:lnTo>
                    <a:lnTo>
                      <a:pt x="1128" y="388"/>
                    </a:lnTo>
                    <a:lnTo>
                      <a:pt x="1162" y="379"/>
                    </a:lnTo>
                    <a:lnTo>
                      <a:pt x="1199" y="371"/>
                    </a:lnTo>
                    <a:lnTo>
                      <a:pt x="1241" y="367"/>
                    </a:lnTo>
                    <a:lnTo>
                      <a:pt x="1287" y="359"/>
                    </a:lnTo>
                    <a:lnTo>
                      <a:pt x="1333" y="355"/>
                    </a:lnTo>
                    <a:lnTo>
                      <a:pt x="1383" y="350"/>
                    </a:lnTo>
                    <a:lnTo>
                      <a:pt x="1438" y="350"/>
                    </a:lnTo>
                    <a:lnTo>
                      <a:pt x="1496" y="355"/>
                    </a:lnTo>
                    <a:lnTo>
                      <a:pt x="1563" y="367"/>
                    </a:lnTo>
                    <a:lnTo>
                      <a:pt x="1626" y="379"/>
                    </a:lnTo>
                    <a:lnTo>
                      <a:pt x="1688" y="396"/>
                    </a:lnTo>
                    <a:lnTo>
                      <a:pt x="1747" y="413"/>
                    </a:lnTo>
                    <a:lnTo>
                      <a:pt x="1797" y="426"/>
                    </a:lnTo>
                    <a:lnTo>
                      <a:pt x="1839" y="438"/>
                    </a:lnTo>
                    <a:lnTo>
                      <a:pt x="1864" y="446"/>
                    </a:lnTo>
                    <a:lnTo>
                      <a:pt x="1876" y="451"/>
                    </a:lnTo>
                    <a:lnTo>
                      <a:pt x="1780" y="379"/>
                    </a:lnTo>
                    <a:lnTo>
                      <a:pt x="1696" y="334"/>
                    </a:lnTo>
                    <a:lnTo>
                      <a:pt x="1622" y="305"/>
                    </a:lnTo>
                    <a:lnTo>
                      <a:pt x="1551" y="287"/>
                    </a:lnTo>
                    <a:lnTo>
                      <a:pt x="1479" y="279"/>
                    </a:lnTo>
                    <a:lnTo>
                      <a:pt x="1416" y="283"/>
                    </a:lnTo>
                    <a:lnTo>
                      <a:pt x="1350" y="287"/>
                    </a:lnTo>
                    <a:lnTo>
                      <a:pt x="1283" y="297"/>
                    </a:lnTo>
                    <a:lnTo>
                      <a:pt x="1212" y="301"/>
                    </a:lnTo>
                    <a:lnTo>
                      <a:pt x="1136" y="301"/>
                    </a:lnTo>
                    <a:lnTo>
                      <a:pt x="1124" y="301"/>
                    </a:lnTo>
                    <a:lnTo>
                      <a:pt x="1107" y="301"/>
                    </a:lnTo>
                    <a:lnTo>
                      <a:pt x="1091" y="297"/>
                    </a:lnTo>
                    <a:lnTo>
                      <a:pt x="1079" y="291"/>
                    </a:lnTo>
                    <a:lnTo>
                      <a:pt x="1062" y="287"/>
                    </a:lnTo>
                    <a:lnTo>
                      <a:pt x="1049" y="283"/>
                    </a:lnTo>
                    <a:lnTo>
                      <a:pt x="1036" y="275"/>
                    </a:lnTo>
                    <a:lnTo>
                      <a:pt x="1024" y="263"/>
                    </a:lnTo>
                    <a:lnTo>
                      <a:pt x="1016" y="254"/>
                    </a:lnTo>
                    <a:lnTo>
                      <a:pt x="1003" y="238"/>
                    </a:lnTo>
                    <a:lnTo>
                      <a:pt x="982" y="205"/>
                    </a:lnTo>
                    <a:lnTo>
                      <a:pt x="957" y="171"/>
                    </a:lnTo>
                    <a:lnTo>
                      <a:pt x="924" y="133"/>
                    </a:lnTo>
                    <a:lnTo>
                      <a:pt x="890" y="100"/>
                    </a:lnTo>
                    <a:lnTo>
                      <a:pt x="848" y="71"/>
                    </a:lnTo>
                    <a:lnTo>
                      <a:pt x="807" y="41"/>
                    </a:lnTo>
                    <a:lnTo>
                      <a:pt x="756" y="21"/>
                    </a:lnTo>
                    <a:lnTo>
                      <a:pt x="707" y="4"/>
                    </a:lnTo>
                    <a:lnTo>
                      <a:pt x="652" y="0"/>
                    </a:lnTo>
                    <a:lnTo>
                      <a:pt x="590" y="4"/>
                    </a:lnTo>
                    <a:lnTo>
                      <a:pt x="598" y="8"/>
                    </a:lnTo>
                    <a:lnTo>
                      <a:pt x="627" y="17"/>
                    </a:lnTo>
                    <a:lnTo>
                      <a:pt x="668" y="33"/>
                    </a:lnTo>
                    <a:lnTo>
                      <a:pt x="715" y="54"/>
                    </a:lnTo>
                    <a:lnTo>
                      <a:pt x="769" y="84"/>
                    </a:lnTo>
                    <a:lnTo>
                      <a:pt x="819" y="113"/>
                    </a:lnTo>
                    <a:lnTo>
                      <a:pt x="865" y="154"/>
                    </a:lnTo>
                    <a:lnTo>
                      <a:pt x="903" y="196"/>
                    </a:lnTo>
                    <a:lnTo>
                      <a:pt x="924" y="246"/>
                    </a:lnTo>
                    <a:lnTo>
                      <a:pt x="924" y="297"/>
                    </a:lnTo>
                    <a:lnTo>
                      <a:pt x="915" y="350"/>
                    </a:lnTo>
                    <a:lnTo>
                      <a:pt x="903" y="388"/>
                    </a:lnTo>
                    <a:lnTo>
                      <a:pt x="890" y="422"/>
                    </a:lnTo>
                    <a:lnTo>
                      <a:pt x="874" y="446"/>
                    </a:lnTo>
                    <a:lnTo>
                      <a:pt x="861" y="463"/>
                    </a:lnTo>
                    <a:lnTo>
                      <a:pt x="844" y="475"/>
                    </a:lnTo>
                    <a:lnTo>
                      <a:pt x="832" y="484"/>
                    </a:lnTo>
                    <a:lnTo>
                      <a:pt x="819" y="492"/>
                    </a:lnTo>
                    <a:lnTo>
                      <a:pt x="807" y="500"/>
                    </a:lnTo>
                    <a:lnTo>
                      <a:pt x="794" y="504"/>
                    </a:lnTo>
                    <a:lnTo>
                      <a:pt x="782" y="513"/>
                    </a:lnTo>
                    <a:lnTo>
                      <a:pt x="764" y="513"/>
                    </a:lnTo>
                    <a:lnTo>
                      <a:pt x="744" y="508"/>
                    </a:lnTo>
                    <a:lnTo>
                      <a:pt x="723" y="504"/>
                    </a:lnTo>
                    <a:lnTo>
                      <a:pt x="698" y="496"/>
                    </a:lnTo>
                    <a:lnTo>
                      <a:pt x="664" y="488"/>
                    </a:lnTo>
                    <a:lnTo>
                      <a:pt x="631" y="484"/>
                    </a:lnTo>
                    <a:lnTo>
                      <a:pt x="594" y="480"/>
                    </a:lnTo>
                    <a:lnTo>
                      <a:pt x="547" y="475"/>
                    </a:lnTo>
                    <a:lnTo>
                      <a:pt x="502" y="480"/>
                    </a:lnTo>
                    <a:lnTo>
                      <a:pt x="439" y="488"/>
                    </a:lnTo>
                    <a:lnTo>
                      <a:pt x="388" y="500"/>
                    </a:lnTo>
                    <a:lnTo>
                      <a:pt x="347" y="513"/>
                    </a:lnTo>
                    <a:lnTo>
                      <a:pt x="310" y="526"/>
                    </a:lnTo>
                    <a:lnTo>
                      <a:pt x="280" y="543"/>
                    </a:lnTo>
                    <a:lnTo>
                      <a:pt x="255" y="555"/>
                    </a:lnTo>
                    <a:lnTo>
                      <a:pt x="234" y="567"/>
                    </a:lnTo>
                    <a:lnTo>
                      <a:pt x="218" y="584"/>
                    </a:lnTo>
                    <a:lnTo>
                      <a:pt x="204" y="596"/>
                    </a:lnTo>
                    <a:lnTo>
                      <a:pt x="192" y="605"/>
                    </a:lnTo>
                    <a:lnTo>
                      <a:pt x="163" y="635"/>
                    </a:lnTo>
                    <a:lnTo>
                      <a:pt x="134" y="663"/>
                    </a:lnTo>
                    <a:lnTo>
                      <a:pt x="108" y="692"/>
                    </a:lnTo>
                    <a:lnTo>
                      <a:pt x="79" y="725"/>
                    </a:lnTo>
                    <a:lnTo>
                      <a:pt x="59" y="755"/>
                    </a:lnTo>
                    <a:lnTo>
                      <a:pt x="38" y="784"/>
                    </a:lnTo>
                    <a:lnTo>
                      <a:pt x="20" y="809"/>
                    </a:lnTo>
                    <a:lnTo>
                      <a:pt x="8" y="830"/>
                    </a:lnTo>
                    <a:lnTo>
                      <a:pt x="0" y="842"/>
                    </a:lnTo>
                    <a:lnTo>
                      <a:pt x="0" y="846"/>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55" name="Freeform 79"/>
              <p:cNvSpPr>
                <a:spLocks/>
              </p:cNvSpPr>
              <p:nvPr/>
            </p:nvSpPr>
            <p:spPr bwMode="auto">
              <a:xfrm>
                <a:off x="1584" y="1851"/>
                <a:ext cx="65" cy="61"/>
              </a:xfrm>
              <a:custGeom>
                <a:avLst/>
                <a:gdLst>
                  <a:gd name="T0" fmla="*/ 88 w 2090"/>
                  <a:gd name="T1" fmla="*/ 734 h 1973"/>
                  <a:gd name="T2" fmla="*/ 251 w 2090"/>
                  <a:gd name="T3" fmla="*/ 639 h 1973"/>
                  <a:gd name="T4" fmla="*/ 443 w 2090"/>
                  <a:gd name="T5" fmla="*/ 588 h 1973"/>
                  <a:gd name="T6" fmla="*/ 627 w 2090"/>
                  <a:gd name="T7" fmla="*/ 596 h 1973"/>
                  <a:gd name="T8" fmla="*/ 782 w 2090"/>
                  <a:gd name="T9" fmla="*/ 688 h 1973"/>
                  <a:gd name="T10" fmla="*/ 886 w 2090"/>
                  <a:gd name="T11" fmla="*/ 838 h 1973"/>
                  <a:gd name="T12" fmla="*/ 982 w 2090"/>
                  <a:gd name="T13" fmla="*/ 971 h 1973"/>
                  <a:gd name="T14" fmla="*/ 1132 w 2090"/>
                  <a:gd name="T15" fmla="*/ 1084 h 1973"/>
                  <a:gd name="T16" fmla="*/ 1325 w 2090"/>
                  <a:gd name="T17" fmla="*/ 1180 h 1973"/>
                  <a:gd name="T18" fmla="*/ 1496 w 2090"/>
                  <a:gd name="T19" fmla="*/ 1301 h 1973"/>
                  <a:gd name="T20" fmla="*/ 1668 w 2090"/>
                  <a:gd name="T21" fmla="*/ 1565 h 1973"/>
                  <a:gd name="T22" fmla="*/ 1880 w 2090"/>
                  <a:gd name="T23" fmla="*/ 1827 h 1973"/>
                  <a:gd name="T24" fmla="*/ 2081 w 2090"/>
                  <a:gd name="T25" fmla="*/ 1964 h 1973"/>
                  <a:gd name="T26" fmla="*/ 1981 w 2090"/>
                  <a:gd name="T27" fmla="*/ 1860 h 1973"/>
                  <a:gd name="T28" fmla="*/ 1839 w 2090"/>
                  <a:gd name="T29" fmla="*/ 1702 h 1973"/>
                  <a:gd name="T30" fmla="*/ 1735 w 2090"/>
                  <a:gd name="T31" fmla="*/ 1552 h 1973"/>
                  <a:gd name="T32" fmla="*/ 1622 w 2090"/>
                  <a:gd name="T33" fmla="*/ 1352 h 1973"/>
                  <a:gd name="T34" fmla="*/ 1484 w 2090"/>
                  <a:gd name="T35" fmla="*/ 1172 h 1973"/>
                  <a:gd name="T36" fmla="*/ 1338 w 2090"/>
                  <a:gd name="T37" fmla="*/ 1068 h 1973"/>
                  <a:gd name="T38" fmla="*/ 1199 w 2090"/>
                  <a:gd name="T39" fmla="*/ 989 h 1973"/>
                  <a:gd name="T40" fmla="*/ 1074 w 2090"/>
                  <a:gd name="T41" fmla="*/ 872 h 1973"/>
                  <a:gd name="T42" fmla="*/ 966 w 2090"/>
                  <a:gd name="T43" fmla="*/ 746 h 1973"/>
                  <a:gd name="T44" fmla="*/ 928 w 2090"/>
                  <a:gd name="T45" fmla="*/ 676 h 1973"/>
                  <a:gd name="T46" fmla="*/ 944 w 2090"/>
                  <a:gd name="T47" fmla="*/ 530 h 1973"/>
                  <a:gd name="T48" fmla="*/ 1032 w 2090"/>
                  <a:gd name="T49" fmla="*/ 413 h 1973"/>
                  <a:gd name="T50" fmla="*/ 1103 w 2090"/>
                  <a:gd name="T51" fmla="*/ 392 h 1973"/>
                  <a:gd name="T52" fmla="*/ 1241 w 2090"/>
                  <a:gd name="T53" fmla="*/ 367 h 1973"/>
                  <a:gd name="T54" fmla="*/ 1438 w 2090"/>
                  <a:gd name="T55" fmla="*/ 350 h 1973"/>
                  <a:gd name="T56" fmla="*/ 1688 w 2090"/>
                  <a:gd name="T57" fmla="*/ 396 h 1973"/>
                  <a:gd name="T58" fmla="*/ 1864 w 2090"/>
                  <a:gd name="T59" fmla="*/ 446 h 1973"/>
                  <a:gd name="T60" fmla="*/ 1622 w 2090"/>
                  <a:gd name="T61" fmla="*/ 305 h 1973"/>
                  <a:gd name="T62" fmla="*/ 1350 w 2090"/>
                  <a:gd name="T63" fmla="*/ 287 h 1973"/>
                  <a:gd name="T64" fmla="*/ 1124 w 2090"/>
                  <a:gd name="T65" fmla="*/ 301 h 1973"/>
                  <a:gd name="T66" fmla="*/ 1062 w 2090"/>
                  <a:gd name="T67" fmla="*/ 287 h 1973"/>
                  <a:gd name="T68" fmla="*/ 1016 w 2090"/>
                  <a:gd name="T69" fmla="*/ 254 h 1973"/>
                  <a:gd name="T70" fmla="*/ 924 w 2090"/>
                  <a:gd name="T71" fmla="*/ 133 h 1973"/>
                  <a:gd name="T72" fmla="*/ 756 w 2090"/>
                  <a:gd name="T73" fmla="*/ 21 h 1973"/>
                  <a:gd name="T74" fmla="*/ 598 w 2090"/>
                  <a:gd name="T75" fmla="*/ 8 h 1973"/>
                  <a:gd name="T76" fmla="*/ 769 w 2090"/>
                  <a:gd name="T77" fmla="*/ 84 h 1973"/>
                  <a:gd name="T78" fmla="*/ 924 w 2090"/>
                  <a:gd name="T79" fmla="*/ 246 h 1973"/>
                  <a:gd name="T80" fmla="*/ 890 w 2090"/>
                  <a:gd name="T81" fmla="*/ 422 h 1973"/>
                  <a:gd name="T82" fmla="*/ 832 w 2090"/>
                  <a:gd name="T83" fmla="*/ 484 h 1973"/>
                  <a:gd name="T84" fmla="*/ 782 w 2090"/>
                  <a:gd name="T85" fmla="*/ 513 h 1973"/>
                  <a:gd name="T86" fmla="*/ 698 w 2090"/>
                  <a:gd name="T87" fmla="*/ 496 h 1973"/>
                  <a:gd name="T88" fmla="*/ 547 w 2090"/>
                  <a:gd name="T89" fmla="*/ 475 h 1973"/>
                  <a:gd name="T90" fmla="*/ 347 w 2090"/>
                  <a:gd name="T91" fmla="*/ 513 h 1973"/>
                  <a:gd name="T92" fmla="*/ 234 w 2090"/>
                  <a:gd name="T93" fmla="*/ 567 h 1973"/>
                  <a:gd name="T94" fmla="*/ 163 w 2090"/>
                  <a:gd name="T95" fmla="*/ 635 h 1973"/>
                  <a:gd name="T96" fmla="*/ 59 w 2090"/>
                  <a:gd name="T97" fmla="*/ 755 h 1973"/>
                  <a:gd name="T98" fmla="*/ 0 w 2090"/>
                  <a:gd name="T99" fmla="*/ 842 h 1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90" h="1973">
                    <a:moveTo>
                      <a:pt x="0" y="846"/>
                    </a:moveTo>
                    <a:lnTo>
                      <a:pt x="26" y="805"/>
                    </a:lnTo>
                    <a:lnTo>
                      <a:pt x="55" y="768"/>
                    </a:lnTo>
                    <a:lnTo>
                      <a:pt x="88" y="734"/>
                    </a:lnTo>
                    <a:lnTo>
                      <a:pt x="126" y="705"/>
                    </a:lnTo>
                    <a:lnTo>
                      <a:pt x="163" y="680"/>
                    </a:lnTo>
                    <a:lnTo>
                      <a:pt x="210" y="655"/>
                    </a:lnTo>
                    <a:lnTo>
                      <a:pt x="251" y="639"/>
                    </a:lnTo>
                    <a:lnTo>
                      <a:pt x="296" y="621"/>
                    </a:lnTo>
                    <a:lnTo>
                      <a:pt x="343" y="609"/>
                    </a:lnTo>
                    <a:lnTo>
                      <a:pt x="392" y="596"/>
                    </a:lnTo>
                    <a:lnTo>
                      <a:pt x="443" y="588"/>
                    </a:lnTo>
                    <a:lnTo>
                      <a:pt x="489" y="584"/>
                    </a:lnTo>
                    <a:lnTo>
                      <a:pt x="539" y="584"/>
                    </a:lnTo>
                    <a:lnTo>
                      <a:pt x="586" y="588"/>
                    </a:lnTo>
                    <a:lnTo>
                      <a:pt x="627" y="596"/>
                    </a:lnTo>
                    <a:lnTo>
                      <a:pt x="668" y="613"/>
                    </a:lnTo>
                    <a:lnTo>
                      <a:pt x="711" y="635"/>
                    </a:lnTo>
                    <a:lnTo>
                      <a:pt x="748" y="659"/>
                    </a:lnTo>
                    <a:lnTo>
                      <a:pt x="782" y="688"/>
                    </a:lnTo>
                    <a:lnTo>
                      <a:pt x="811" y="721"/>
                    </a:lnTo>
                    <a:lnTo>
                      <a:pt x="836" y="764"/>
                    </a:lnTo>
                    <a:lnTo>
                      <a:pt x="861" y="801"/>
                    </a:lnTo>
                    <a:lnTo>
                      <a:pt x="886" y="838"/>
                    </a:lnTo>
                    <a:lnTo>
                      <a:pt x="911" y="872"/>
                    </a:lnTo>
                    <a:lnTo>
                      <a:pt x="932" y="905"/>
                    </a:lnTo>
                    <a:lnTo>
                      <a:pt x="957" y="938"/>
                    </a:lnTo>
                    <a:lnTo>
                      <a:pt x="982" y="971"/>
                    </a:lnTo>
                    <a:lnTo>
                      <a:pt x="1011" y="1001"/>
                    </a:lnTo>
                    <a:lnTo>
                      <a:pt x="1044" y="1030"/>
                    </a:lnTo>
                    <a:lnTo>
                      <a:pt x="1087" y="1055"/>
                    </a:lnTo>
                    <a:lnTo>
                      <a:pt x="1132" y="1084"/>
                    </a:lnTo>
                    <a:lnTo>
                      <a:pt x="1179" y="1110"/>
                    </a:lnTo>
                    <a:lnTo>
                      <a:pt x="1228" y="1135"/>
                    </a:lnTo>
                    <a:lnTo>
                      <a:pt x="1275" y="1155"/>
                    </a:lnTo>
                    <a:lnTo>
                      <a:pt x="1325" y="1180"/>
                    </a:lnTo>
                    <a:lnTo>
                      <a:pt x="1371" y="1206"/>
                    </a:lnTo>
                    <a:lnTo>
                      <a:pt x="1416" y="1231"/>
                    </a:lnTo>
                    <a:lnTo>
                      <a:pt x="1459" y="1264"/>
                    </a:lnTo>
                    <a:lnTo>
                      <a:pt x="1496" y="1301"/>
                    </a:lnTo>
                    <a:lnTo>
                      <a:pt x="1526" y="1343"/>
                    </a:lnTo>
                    <a:lnTo>
                      <a:pt x="1576" y="1418"/>
                    </a:lnTo>
                    <a:lnTo>
                      <a:pt x="1622" y="1489"/>
                    </a:lnTo>
                    <a:lnTo>
                      <a:pt x="1668" y="1565"/>
                    </a:lnTo>
                    <a:lnTo>
                      <a:pt x="1718" y="1635"/>
                    </a:lnTo>
                    <a:lnTo>
                      <a:pt x="1768" y="1706"/>
                    </a:lnTo>
                    <a:lnTo>
                      <a:pt x="1823" y="1768"/>
                    </a:lnTo>
                    <a:lnTo>
                      <a:pt x="1880" y="1827"/>
                    </a:lnTo>
                    <a:lnTo>
                      <a:pt x="1943" y="1881"/>
                    </a:lnTo>
                    <a:lnTo>
                      <a:pt x="2011" y="1931"/>
                    </a:lnTo>
                    <a:lnTo>
                      <a:pt x="2090" y="1973"/>
                    </a:lnTo>
                    <a:lnTo>
                      <a:pt x="2081" y="1964"/>
                    </a:lnTo>
                    <a:lnTo>
                      <a:pt x="2068" y="1952"/>
                    </a:lnTo>
                    <a:lnTo>
                      <a:pt x="2044" y="1927"/>
                    </a:lnTo>
                    <a:lnTo>
                      <a:pt x="2015" y="1894"/>
                    </a:lnTo>
                    <a:lnTo>
                      <a:pt x="1981" y="1860"/>
                    </a:lnTo>
                    <a:lnTo>
                      <a:pt x="1943" y="1823"/>
                    </a:lnTo>
                    <a:lnTo>
                      <a:pt x="1910" y="1782"/>
                    </a:lnTo>
                    <a:lnTo>
                      <a:pt x="1872" y="1739"/>
                    </a:lnTo>
                    <a:lnTo>
                      <a:pt x="1839" y="1702"/>
                    </a:lnTo>
                    <a:lnTo>
                      <a:pt x="1814" y="1669"/>
                    </a:lnTo>
                    <a:lnTo>
                      <a:pt x="1784" y="1635"/>
                    </a:lnTo>
                    <a:lnTo>
                      <a:pt x="1760" y="1594"/>
                    </a:lnTo>
                    <a:lnTo>
                      <a:pt x="1735" y="1552"/>
                    </a:lnTo>
                    <a:lnTo>
                      <a:pt x="1709" y="1502"/>
                    </a:lnTo>
                    <a:lnTo>
                      <a:pt x="1680" y="1452"/>
                    </a:lnTo>
                    <a:lnTo>
                      <a:pt x="1651" y="1401"/>
                    </a:lnTo>
                    <a:lnTo>
                      <a:pt x="1622" y="1352"/>
                    </a:lnTo>
                    <a:lnTo>
                      <a:pt x="1588" y="1301"/>
                    </a:lnTo>
                    <a:lnTo>
                      <a:pt x="1555" y="1256"/>
                    </a:lnTo>
                    <a:lnTo>
                      <a:pt x="1521" y="1210"/>
                    </a:lnTo>
                    <a:lnTo>
                      <a:pt x="1484" y="1172"/>
                    </a:lnTo>
                    <a:lnTo>
                      <a:pt x="1446" y="1143"/>
                    </a:lnTo>
                    <a:lnTo>
                      <a:pt x="1408" y="1114"/>
                    </a:lnTo>
                    <a:lnTo>
                      <a:pt x="1375" y="1088"/>
                    </a:lnTo>
                    <a:lnTo>
                      <a:pt x="1338" y="1068"/>
                    </a:lnTo>
                    <a:lnTo>
                      <a:pt x="1304" y="1047"/>
                    </a:lnTo>
                    <a:lnTo>
                      <a:pt x="1267" y="1030"/>
                    </a:lnTo>
                    <a:lnTo>
                      <a:pt x="1233" y="1010"/>
                    </a:lnTo>
                    <a:lnTo>
                      <a:pt x="1199" y="989"/>
                    </a:lnTo>
                    <a:lnTo>
                      <a:pt x="1171" y="963"/>
                    </a:lnTo>
                    <a:lnTo>
                      <a:pt x="1136" y="938"/>
                    </a:lnTo>
                    <a:lnTo>
                      <a:pt x="1103" y="905"/>
                    </a:lnTo>
                    <a:lnTo>
                      <a:pt x="1074" y="872"/>
                    </a:lnTo>
                    <a:lnTo>
                      <a:pt x="1040" y="838"/>
                    </a:lnTo>
                    <a:lnTo>
                      <a:pt x="1011" y="805"/>
                    </a:lnTo>
                    <a:lnTo>
                      <a:pt x="987" y="772"/>
                    </a:lnTo>
                    <a:lnTo>
                      <a:pt x="966" y="746"/>
                    </a:lnTo>
                    <a:lnTo>
                      <a:pt x="948" y="725"/>
                    </a:lnTo>
                    <a:lnTo>
                      <a:pt x="936" y="709"/>
                    </a:lnTo>
                    <a:lnTo>
                      <a:pt x="936" y="705"/>
                    </a:lnTo>
                    <a:lnTo>
                      <a:pt x="928" y="676"/>
                    </a:lnTo>
                    <a:lnTo>
                      <a:pt x="924" y="647"/>
                    </a:lnTo>
                    <a:lnTo>
                      <a:pt x="928" y="609"/>
                    </a:lnTo>
                    <a:lnTo>
                      <a:pt x="932" y="567"/>
                    </a:lnTo>
                    <a:lnTo>
                      <a:pt x="944" y="530"/>
                    </a:lnTo>
                    <a:lnTo>
                      <a:pt x="962" y="492"/>
                    </a:lnTo>
                    <a:lnTo>
                      <a:pt x="978" y="459"/>
                    </a:lnTo>
                    <a:lnTo>
                      <a:pt x="1003" y="434"/>
                    </a:lnTo>
                    <a:lnTo>
                      <a:pt x="1032" y="413"/>
                    </a:lnTo>
                    <a:lnTo>
                      <a:pt x="1066" y="400"/>
                    </a:lnTo>
                    <a:lnTo>
                      <a:pt x="1070" y="400"/>
                    </a:lnTo>
                    <a:lnTo>
                      <a:pt x="1083" y="396"/>
                    </a:lnTo>
                    <a:lnTo>
                      <a:pt x="1103" y="392"/>
                    </a:lnTo>
                    <a:lnTo>
                      <a:pt x="1128" y="388"/>
                    </a:lnTo>
                    <a:lnTo>
                      <a:pt x="1162" y="379"/>
                    </a:lnTo>
                    <a:lnTo>
                      <a:pt x="1199" y="371"/>
                    </a:lnTo>
                    <a:lnTo>
                      <a:pt x="1241" y="367"/>
                    </a:lnTo>
                    <a:lnTo>
                      <a:pt x="1287" y="359"/>
                    </a:lnTo>
                    <a:lnTo>
                      <a:pt x="1333" y="355"/>
                    </a:lnTo>
                    <a:lnTo>
                      <a:pt x="1383" y="350"/>
                    </a:lnTo>
                    <a:lnTo>
                      <a:pt x="1438" y="350"/>
                    </a:lnTo>
                    <a:lnTo>
                      <a:pt x="1496" y="355"/>
                    </a:lnTo>
                    <a:lnTo>
                      <a:pt x="1563" y="367"/>
                    </a:lnTo>
                    <a:lnTo>
                      <a:pt x="1626" y="379"/>
                    </a:lnTo>
                    <a:lnTo>
                      <a:pt x="1688" y="396"/>
                    </a:lnTo>
                    <a:lnTo>
                      <a:pt x="1747" y="413"/>
                    </a:lnTo>
                    <a:lnTo>
                      <a:pt x="1797" y="426"/>
                    </a:lnTo>
                    <a:lnTo>
                      <a:pt x="1839" y="438"/>
                    </a:lnTo>
                    <a:lnTo>
                      <a:pt x="1864" y="446"/>
                    </a:lnTo>
                    <a:lnTo>
                      <a:pt x="1876" y="451"/>
                    </a:lnTo>
                    <a:lnTo>
                      <a:pt x="1780" y="379"/>
                    </a:lnTo>
                    <a:lnTo>
                      <a:pt x="1696" y="334"/>
                    </a:lnTo>
                    <a:lnTo>
                      <a:pt x="1622" y="305"/>
                    </a:lnTo>
                    <a:lnTo>
                      <a:pt x="1551" y="287"/>
                    </a:lnTo>
                    <a:lnTo>
                      <a:pt x="1479" y="279"/>
                    </a:lnTo>
                    <a:lnTo>
                      <a:pt x="1416" y="283"/>
                    </a:lnTo>
                    <a:lnTo>
                      <a:pt x="1350" y="287"/>
                    </a:lnTo>
                    <a:lnTo>
                      <a:pt x="1283" y="297"/>
                    </a:lnTo>
                    <a:lnTo>
                      <a:pt x="1212" y="301"/>
                    </a:lnTo>
                    <a:lnTo>
                      <a:pt x="1136" y="301"/>
                    </a:lnTo>
                    <a:lnTo>
                      <a:pt x="1124" y="301"/>
                    </a:lnTo>
                    <a:lnTo>
                      <a:pt x="1107" y="301"/>
                    </a:lnTo>
                    <a:lnTo>
                      <a:pt x="1091" y="297"/>
                    </a:lnTo>
                    <a:lnTo>
                      <a:pt x="1079" y="291"/>
                    </a:lnTo>
                    <a:lnTo>
                      <a:pt x="1062" y="287"/>
                    </a:lnTo>
                    <a:lnTo>
                      <a:pt x="1049" y="283"/>
                    </a:lnTo>
                    <a:lnTo>
                      <a:pt x="1036" y="275"/>
                    </a:lnTo>
                    <a:lnTo>
                      <a:pt x="1024" y="263"/>
                    </a:lnTo>
                    <a:lnTo>
                      <a:pt x="1016" y="254"/>
                    </a:lnTo>
                    <a:lnTo>
                      <a:pt x="1003" y="238"/>
                    </a:lnTo>
                    <a:lnTo>
                      <a:pt x="982" y="205"/>
                    </a:lnTo>
                    <a:lnTo>
                      <a:pt x="957" y="171"/>
                    </a:lnTo>
                    <a:lnTo>
                      <a:pt x="924" y="133"/>
                    </a:lnTo>
                    <a:lnTo>
                      <a:pt x="890" y="100"/>
                    </a:lnTo>
                    <a:lnTo>
                      <a:pt x="848" y="71"/>
                    </a:lnTo>
                    <a:lnTo>
                      <a:pt x="807" y="41"/>
                    </a:lnTo>
                    <a:lnTo>
                      <a:pt x="756" y="21"/>
                    </a:lnTo>
                    <a:lnTo>
                      <a:pt x="707" y="4"/>
                    </a:lnTo>
                    <a:lnTo>
                      <a:pt x="652" y="0"/>
                    </a:lnTo>
                    <a:lnTo>
                      <a:pt x="590" y="4"/>
                    </a:lnTo>
                    <a:lnTo>
                      <a:pt x="598" y="8"/>
                    </a:lnTo>
                    <a:lnTo>
                      <a:pt x="627" y="17"/>
                    </a:lnTo>
                    <a:lnTo>
                      <a:pt x="668" y="33"/>
                    </a:lnTo>
                    <a:lnTo>
                      <a:pt x="715" y="54"/>
                    </a:lnTo>
                    <a:lnTo>
                      <a:pt x="769" y="84"/>
                    </a:lnTo>
                    <a:lnTo>
                      <a:pt x="819" y="113"/>
                    </a:lnTo>
                    <a:lnTo>
                      <a:pt x="865" y="154"/>
                    </a:lnTo>
                    <a:lnTo>
                      <a:pt x="903" y="196"/>
                    </a:lnTo>
                    <a:lnTo>
                      <a:pt x="924" y="246"/>
                    </a:lnTo>
                    <a:lnTo>
                      <a:pt x="924" y="297"/>
                    </a:lnTo>
                    <a:lnTo>
                      <a:pt x="915" y="350"/>
                    </a:lnTo>
                    <a:lnTo>
                      <a:pt x="903" y="388"/>
                    </a:lnTo>
                    <a:lnTo>
                      <a:pt x="890" y="422"/>
                    </a:lnTo>
                    <a:lnTo>
                      <a:pt x="874" y="446"/>
                    </a:lnTo>
                    <a:lnTo>
                      <a:pt x="861" y="463"/>
                    </a:lnTo>
                    <a:lnTo>
                      <a:pt x="844" y="475"/>
                    </a:lnTo>
                    <a:lnTo>
                      <a:pt x="832" y="484"/>
                    </a:lnTo>
                    <a:lnTo>
                      <a:pt x="819" y="492"/>
                    </a:lnTo>
                    <a:lnTo>
                      <a:pt x="807" y="500"/>
                    </a:lnTo>
                    <a:lnTo>
                      <a:pt x="794" y="504"/>
                    </a:lnTo>
                    <a:lnTo>
                      <a:pt x="782" y="513"/>
                    </a:lnTo>
                    <a:lnTo>
                      <a:pt x="764" y="513"/>
                    </a:lnTo>
                    <a:lnTo>
                      <a:pt x="744" y="508"/>
                    </a:lnTo>
                    <a:lnTo>
                      <a:pt x="723" y="504"/>
                    </a:lnTo>
                    <a:lnTo>
                      <a:pt x="698" y="496"/>
                    </a:lnTo>
                    <a:lnTo>
                      <a:pt x="664" y="488"/>
                    </a:lnTo>
                    <a:lnTo>
                      <a:pt x="631" y="484"/>
                    </a:lnTo>
                    <a:lnTo>
                      <a:pt x="594" y="480"/>
                    </a:lnTo>
                    <a:lnTo>
                      <a:pt x="547" y="475"/>
                    </a:lnTo>
                    <a:lnTo>
                      <a:pt x="502" y="480"/>
                    </a:lnTo>
                    <a:lnTo>
                      <a:pt x="439" y="488"/>
                    </a:lnTo>
                    <a:lnTo>
                      <a:pt x="388" y="500"/>
                    </a:lnTo>
                    <a:lnTo>
                      <a:pt x="347" y="513"/>
                    </a:lnTo>
                    <a:lnTo>
                      <a:pt x="310" y="526"/>
                    </a:lnTo>
                    <a:lnTo>
                      <a:pt x="280" y="543"/>
                    </a:lnTo>
                    <a:lnTo>
                      <a:pt x="255" y="555"/>
                    </a:lnTo>
                    <a:lnTo>
                      <a:pt x="234" y="567"/>
                    </a:lnTo>
                    <a:lnTo>
                      <a:pt x="218" y="584"/>
                    </a:lnTo>
                    <a:lnTo>
                      <a:pt x="204" y="596"/>
                    </a:lnTo>
                    <a:lnTo>
                      <a:pt x="192" y="605"/>
                    </a:lnTo>
                    <a:lnTo>
                      <a:pt x="163" y="635"/>
                    </a:lnTo>
                    <a:lnTo>
                      <a:pt x="134" y="663"/>
                    </a:lnTo>
                    <a:lnTo>
                      <a:pt x="108" y="692"/>
                    </a:lnTo>
                    <a:lnTo>
                      <a:pt x="79" y="725"/>
                    </a:lnTo>
                    <a:lnTo>
                      <a:pt x="59" y="755"/>
                    </a:lnTo>
                    <a:lnTo>
                      <a:pt x="38" y="784"/>
                    </a:lnTo>
                    <a:lnTo>
                      <a:pt x="20" y="809"/>
                    </a:lnTo>
                    <a:lnTo>
                      <a:pt x="8" y="830"/>
                    </a:lnTo>
                    <a:lnTo>
                      <a:pt x="0" y="842"/>
                    </a:lnTo>
                    <a:lnTo>
                      <a:pt x="0" y="846"/>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56" name="Freeform 80"/>
              <p:cNvSpPr>
                <a:spLocks/>
              </p:cNvSpPr>
              <p:nvPr/>
            </p:nvSpPr>
            <p:spPr bwMode="auto">
              <a:xfrm>
                <a:off x="1554" y="1856"/>
                <a:ext cx="4" cy="18"/>
              </a:xfrm>
              <a:custGeom>
                <a:avLst/>
                <a:gdLst>
                  <a:gd name="T0" fmla="*/ 92 w 125"/>
                  <a:gd name="T1" fmla="*/ 0 h 555"/>
                  <a:gd name="T2" fmla="*/ 84 w 125"/>
                  <a:gd name="T3" fmla="*/ 34 h 555"/>
                  <a:gd name="T4" fmla="*/ 79 w 125"/>
                  <a:gd name="T5" fmla="*/ 71 h 555"/>
                  <a:gd name="T6" fmla="*/ 79 w 125"/>
                  <a:gd name="T7" fmla="*/ 100 h 555"/>
                  <a:gd name="T8" fmla="*/ 84 w 125"/>
                  <a:gd name="T9" fmla="*/ 134 h 555"/>
                  <a:gd name="T10" fmla="*/ 92 w 125"/>
                  <a:gd name="T11" fmla="*/ 167 h 555"/>
                  <a:gd name="T12" fmla="*/ 96 w 125"/>
                  <a:gd name="T13" fmla="*/ 196 h 555"/>
                  <a:gd name="T14" fmla="*/ 104 w 125"/>
                  <a:gd name="T15" fmla="*/ 229 h 555"/>
                  <a:gd name="T16" fmla="*/ 112 w 125"/>
                  <a:gd name="T17" fmla="*/ 263 h 555"/>
                  <a:gd name="T18" fmla="*/ 121 w 125"/>
                  <a:gd name="T19" fmla="*/ 296 h 555"/>
                  <a:gd name="T20" fmla="*/ 125 w 125"/>
                  <a:gd name="T21" fmla="*/ 329 h 555"/>
                  <a:gd name="T22" fmla="*/ 125 w 125"/>
                  <a:gd name="T23" fmla="*/ 351 h 555"/>
                  <a:gd name="T24" fmla="*/ 121 w 125"/>
                  <a:gd name="T25" fmla="*/ 372 h 555"/>
                  <a:gd name="T26" fmla="*/ 112 w 125"/>
                  <a:gd name="T27" fmla="*/ 397 h 555"/>
                  <a:gd name="T28" fmla="*/ 104 w 125"/>
                  <a:gd name="T29" fmla="*/ 425 h 555"/>
                  <a:gd name="T30" fmla="*/ 88 w 125"/>
                  <a:gd name="T31" fmla="*/ 450 h 555"/>
                  <a:gd name="T32" fmla="*/ 75 w 125"/>
                  <a:gd name="T33" fmla="*/ 480 h 555"/>
                  <a:gd name="T34" fmla="*/ 55 w 125"/>
                  <a:gd name="T35" fmla="*/ 505 h 555"/>
                  <a:gd name="T36" fmla="*/ 37 w 125"/>
                  <a:gd name="T37" fmla="*/ 526 h 555"/>
                  <a:gd name="T38" fmla="*/ 16 w 125"/>
                  <a:gd name="T39" fmla="*/ 542 h 555"/>
                  <a:gd name="T40" fmla="*/ 0 w 125"/>
                  <a:gd name="T41" fmla="*/ 555 h 555"/>
                  <a:gd name="T42" fmla="*/ 0 w 125"/>
                  <a:gd name="T43" fmla="*/ 550 h 555"/>
                  <a:gd name="T44" fmla="*/ 8 w 125"/>
                  <a:gd name="T45" fmla="*/ 542 h 555"/>
                  <a:gd name="T46" fmla="*/ 20 w 125"/>
                  <a:gd name="T47" fmla="*/ 530 h 555"/>
                  <a:gd name="T48" fmla="*/ 33 w 125"/>
                  <a:gd name="T49" fmla="*/ 509 h 555"/>
                  <a:gd name="T50" fmla="*/ 46 w 125"/>
                  <a:gd name="T51" fmla="*/ 484 h 555"/>
                  <a:gd name="T52" fmla="*/ 59 w 125"/>
                  <a:gd name="T53" fmla="*/ 454 h 555"/>
                  <a:gd name="T54" fmla="*/ 71 w 125"/>
                  <a:gd name="T55" fmla="*/ 421 h 555"/>
                  <a:gd name="T56" fmla="*/ 75 w 125"/>
                  <a:gd name="T57" fmla="*/ 384 h 555"/>
                  <a:gd name="T58" fmla="*/ 79 w 125"/>
                  <a:gd name="T59" fmla="*/ 342 h 555"/>
                  <a:gd name="T60" fmla="*/ 71 w 125"/>
                  <a:gd name="T61" fmla="*/ 300 h 555"/>
                  <a:gd name="T62" fmla="*/ 67 w 125"/>
                  <a:gd name="T63" fmla="*/ 255 h 555"/>
                  <a:gd name="T64" fmla="*/ 63 w 125"/>
                  <a:gd name="T65" fmla="*/ 213 h 555"/>
                  <a:gd name="T66" fmla="*/ 63 w 125"/>
                  <a:gd name="T67" fmla="*/ 171 h 555"/>
                  <a:gd name="T68" fmla="*/ 67 w 125"/>
                  <a:gd name="T69" fmla="*/ 134 h 555"/>
                  <a:gd name="T70" fmla="*/ 71 w 125"/>
                  <a:gd name="T71" fmla="*/ 96 h 555"/>
                  <a:gd name="T72" fmla="*/ 75 w 125"/>
                  <a:gd name="T73" fmla="*/ 63 h 555"/>
                  <a:gd name="T74" fmla="*/ 84 w 125"/>
                  <a:gd name="T75" fmla="*/ 38 h 555"/>
                  <a:gd name="T76" fmla="*/ 88 w 125"/>
                  <a:gd name="T77" fmla="*/ 17 h 555"/>
                  <a:gd name="T78" fmla="*/ 92 w 125"/>
                  <a:gd name="T79" fmla="*/ 5 h 555"/>
                  <a:gd name="T80" fmla="*/ 92 w 125"/>
                  <a:gd name="T81" fmla="*/ 0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5" h="555">
                    <a:moveTo>
                      <a:pt x="92" y="0"/>
                    </a:moveTo>
                    <a:lnTo>
                      <a:pt x="84" y="34"/>
                    </a:lnTo>
                    <a:lnTo>
                      <a:pt x="79" y="71"/>
                    </a:lnTo>
                    <a:lnTo>
                      <a:pt x="79" y="100"/>
                    </a:lnTo>
                    <a:lnTo>
                      <a:pt x="84" y="134"/>
                    </a:lnTo>
                    <a:lnTo>
                      <a:pt x="92" y="167"/>
                    </a:lnTo>
                    <a:lnTo>
                      <a:pt x="96" y="196"/>
                    </a:lnTo>
                    <a:lnTo>
                      <a:pt x="104" y="229"/>
                    </a:lnTo>
                    <a:lnTo>
                      <a:pt x="112" y="263"/>
                    </a:lnTo>
                    <a:lnTo>
                      <a:pt x="121" y="296"/>
                    </a:lnTo>
                    <a:lnTo>
                      <a:pt x="125" y="329"/>
                    </a:lnTo>
                    <a:lnTo>
                      <a:pt x="125" y="351"/>
                    </a:lnTo>
                    <a:lnTo>
                      <a:pt x="121" y="372"/>
                    </a:lnTo>
                    <a:lnTo>
                      <a:pt x="112" y="397"/>
                    </a:lnTo>
                    <a:lnTo>
                      <a:pt x="104" y="425"/>
                    </a:lnTo>
                    <a:lnTo>
                      <a:pt x="88" y="450"/>
                    </a:lnTo>
                    <a:lnTo>
                      <a:pt x="75" y="480"/>
                    </a:lnTo>
                    <a:lnTo>
                      <a:pt x="55" y="505"/>
                    </a:lnTo>
                    <a:lnTo>
                      <a:pt x="37" y="526"/>
                    </a:lnTo>
                    <a:lnTo>
                      <a:pt x="16" y="542"/>
                    </a:lnTo>
                    <a:lnTo>
                      <a:pt x="0" y="555"/>
                    </a:lnTo>
                    <a:lnTo>
                      <a:pt x="0" y="550"/>
                    </a:lnTo>
                    <a:lnTo>
                      <a:pt x="8" y="542"/>
                    </a:lnTo>
                    <a:lnTo>
                      <a:pt x="20" y="530"/>
                    </a:lnTo>
                    <a:lnTo>
                      <a:pt x="33" y="509"/>
                    </a:lnTo>
                    <a:lnTo>
                      <a:pt x="46" y="484"/>
                    </a:lnTo>
                    <a:lnTo>
                      <a:pt x="59" y="454"/>
                    </a:lnTo>
                    <a:lnTo>
                      <a:pt x="71" y="421"/>
                    </a:lnTo>
                    <a:lnTo>
                      <a:pt x="75" y="384"/>
                    </a:lnTo>
                    <a:lnTo>
                      <a:pt x="79" y="342"/>
                    </a:lnTo>
                    <a:lnTo>
                      <a:pt x="71" y="300"/>
                    </a:lnTo>
                    <a:lnTo>
                      <a:pt x="67" y="255"/>
                    </a:lnTo>
                    <a:lnTo>
                      <a:pt x="63" y="213"/>
                    </a:lnTo>
                    <a:lnTo>
                      <a:pt x="63" y="171"/>
                    </a:lnTo>
                    <a:lnTo>
                      <a:pt x="67" y="134"/>
                    </a:lnTo>
                    <a:lnTo>
                      <a:pt x="71" y="96"/>
                    </a:lnTo>
                    <a:lnTo>
                      <a:pt x="75" y="63"/>
                    </a:lnTo>
                    <a:lnTo>
                      <a:pt x="84" y="38"/>
                    </a:lnTo>
                    <a:lnTo>
                      <a:pt x="88" y="17"/>
                    </a:lnTo>
                    <a:lnTo>
                      <a:pt x="92" y="5"/>
                    </a:lnTo>
                    <a:lnTo>
                      <a:pt x="92" y="0"/>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57" name="Freeform 81"/>
              <p:cNvSpPr>
                <a:spLocks/>
              </p:cNvSpPr>
              <p:nvPr/>
            </p:nvSpPr>
            <p:spPr bwMode="auto">
              <a:xfrm>
                <a:off x="1554" y="1856"/>
                <a:ext cx="4" cy="18"/>
              </a:xfrm>
              <a:custGeom>
                <a:avLst/>
                <a:gdLst>
                  <a:gd name="T0" fmla="*/ 92 w 125"/>
                  <a:gd name="T1" fmla="*/ 0 h 555"/>
                  <a:gd name="T2" fmla="*/ 84 w 125"/>
                  <a:gd name="T3" fmla="*/ 34 h 555"/>
                  <a:gd name="T4" fmla="*/ 79 w 125"/>
                  <a:gd name="T5" fmla="*/ 71 h 555"/>
                  <a:gd name="T6" fmla="*/ 79 w 125"/>
                  <a:gd name="T7" fmla="*/ 100 h 555"/>
                  <a:gd name="T8" fmla="*/ 84 w 125"/>
                  <a:gd name="T9" fmla="*/ 134 h 555"/>
                  <a:gd name="T10" fmla="*/ 92 w 125"/>
                  <a:gd name="T11" fmla="*/ 167 h 555"/>
                  <a:gd name="T12" fmla="*/ 96 w 125"/>
                  <a:gd name="T13" fmla="*/ 196 h 555"/>
                  <a:gd name="T14" fmla="*/ 104 w 125"/>
                  <a:gd name="T15" fmla="*/ 229 h 555"/>
                  <a:gd name="T16" fmla="*/ 112 w 125"/>
                  <a:gd name="T17" fmla="*/ 263 h 555"/>
                  <a:gd name="T18" fmla="*/ 121 w 125"/>
                  <a:gd name="T19" fmla="*/ 296 h 555"/>
                  <a:gd name="T20" fmla="*/ 125 w 125"/>
                  <a:gd name="T21" fmla="*/ 329 h 555"/>
                  <a:gd name="T22" fmla="*/ 125 w 125"/>
                  <a:gd name="T23" fmla="*/ 351 h 555"/>
                  <a:gd name="T24" fmla="*/ 121 w 125"/>
                  <a:gd name="T25" fmla="*/ 372 h 555"/>
                  <a:gd name="T26" fmla="*/ 112 w 125"/>
                  <a:gd name="T27" fmla="*/ 397 h 555"/>
                  <a:gd name="T28" fmla="*/ 104 w 125"/>
                  <a:gd name="T29" fmla="*/ 425 h 555"/>
                  <a:gd name="T30" fmla="*/ 88 w 125"/>
                  <a:gd name="T31" fmla="*/ 450 h 555"/>
                  <a:gd name="T32" fmla="*/ 75 w 125"/>
                  <a:gd name="T33" fmla="*/ 480 h 555"/>
                  <a:gd name="T34" fmla="*/ 55 w 125"/>
                  <a:gd name="T35" fmla="*/ 505 h 555"/>
                  <a:gd name="T36" fmla="*/ 37 w 125"/>
                  <a:gd name="T37" fmla="*/ 526 h 555"/>
                  <a:gd name="T38" fmla="*/ 16 w 125"/>
                  <a:gd name="T39" fmla="*/ 542 h 555"/>
                  <a:gd name="T40" fmla="*/ 0 w 125"/>
                  <a:gd name="T41" fmla="*/ 555 h 555"/>
                  <a:gd name="T42" fmla="*/ 0 w 125"/>
                  <a:gd name="T43" fmla="*/ 550 h 555"/>
                  <a:gd name="T44" fmla="*/ 8 w 125"/>
                  <a:gd name="T45" fmla="*/ 542 h 555"/>
                  <a:gd name="T46" fmla="*/ 20 w 125"/>
                  <a:gd name="T47" fmla="*/ 530 h 555"/>
                  <a:gd name="T48" fmla="*/ 33 w 125"/>
                  <a:gd name="T49" fmla="*/ 509 h 555"/>
                  <a:gd name="T50" fmla="*/ 46 w 125"/>
                  <a:gd name="T51" fmla="*/ 484 h 555"/>
                  <a:gd name="T52" fmla="*/ 59 w 125"/>
                  <a:gd name="T53" fmla="*/ 454 h 555"/>
                  <a:gd name="T54" fmla="*/ 71 w 125"/>
                  <a:gd name="T55" fmla="*/ 421 h 555"/>
                  <a:gd name="T56" fmla="*/ 75 w 125"/>
                  <a:gd name="T57" fmla="*/ 384 h 555"/>
                  <a:gd name="T58" fmla="*/ 79 w 125"/>
                  <a:gd name="T59" fmla="*/ 342 h 555"/>
                  <a:gd name="T60" fmla="*/ 71 w 125"/>
                  <a:gd name="T61" fmla="*/ 300 h 555"/>
                  <a:gd name="T62" fmla="*/ 67 w 125"/>
                  <a:gd name="T63" fmla="*/ 255 h 555"/>
                  <a:gd name="T64" fmla="*/ 63 w 125"/>
                  <a:gd name="T65" fmla="*/ 213 h 555"/>
                  <a:gd name="T66" fmla="*/ 63 w 125"/>
                  <a:gd name="T67" fmla="*/ 171 h 555"/>
                  <a:gd name="T68" fmla="*/ 67 w 125"/>
                  <a:gd name="T69" fmla="*/ 134 h 555"/>
                  <a:gd name="T70" fmla="*/ 71 w 125"/>
                  <a:gd name="T71" fmla="*/ 96 h 555"/>
                  <a:gd name="T72" fmla="*/ 75 w 125"/>
                  <a:gd name="T73" fmla="*/ 63 h 555"/>
                  <a:gd name="T74" fmla="*/ 84 w 125"/>
                  <a:gd name="T75" fmla="*/ 38 h 555"/>
                  <a:gd name="T76" fmla="*/ 88 w 125"/>
                  <a:gd name="T77" fmla="*/ 17 h 555"/>
                  <a:gd name="T78" fmla="*/ 92 w 125"/>
                  <a:gd name="T79" fmla="*/ 5 h 555"/>
                  <a:gd name="T80" fmla="*/ 92 w 125"/>
                  <a:gd name="T81" fmla="*/ 0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5" h="555">
                    <a:moveTo>
                      <a:pt x="92" y="0"/>
                    </a:moveTo>
                    <a:lnTo>
                      <a:pt x="84" y="34"/>
                    </a:lnTo>
                    <a:lnTo>
                      <a:pt x="79" y="71"/>
                    </a:lnTo>
                    <a:lnTo>
                      <a:pt x="79" y="100"/>
                    </a:lnTo>
                    <a:lnTo>
                      <a:pt x="84" y="134"/>
                    </a:lnTo>
                    <a:lnTo>
                      <a:pt x="92" y="167"/>
                    </a:lnTo>
                    <a:lnTo>
                      <a:pt x="96" y="196"/>
                    </a:lnTo>
                    <a:lnTo>
                      <a:pt x="104" y="229"/>
                    </a:lnTo>
                    <a:lnTo>
                      <a:pt x="112" y="263"/>
                    </a:lnTo>
                    <a:lnTo>
                      <a:pt x="121" y="296"/>
                    </a:lnTo>
                    <a:lnTo>
                      <a:pt x="125" y="329"/>
                    </a:lnTo>
                    <a:lnTo>
                      <a:pt x="125" y="351"/>
                    </a:lnTo>
                    <a:lnTo>
                      <a:pt x="121" y="372"/>
                    </a:lnTo>
                    <a:lnTo>
                      <a:pt x="112" y="397"/>
                    </a:lnTo>
                    <a:lnTo>
                      <a:pt x="104" y="425"/>
                    </a:lnTo>
                    <a:lnTo>
                      <a:pt x="88" y="450"/>
                    </a:lnTo>
                    <a:lnTo>
                      <a:pt x="75" y="480"/>
                    </a:lnTo>
                    <a:lnTo>
                      <a:pt x="55" y="505"/>
                    </a:lnTo>
                    <a:lnTo>
                      <a:pt x="37" y="526"/>
                    </a:lnTo>
                    <a:lnTo>
                      <a:pt x="16" y="542"/>
                    </a:lnTo>
                    <a:lnTo>
                      <a:pt x="0" y="555"/>
                    </a:lnTo>
                    <a:lnTo>
                      <a:pt x="0" y="550"/>
                    </a:lnTo>
                    <a:lnTo>
                      <a:pt x="8" y="542"/>
                    </a:lnTo>
                    <a:lnTo>
                      <a:pt x="20" y="530"/>
                    </a:lnTo>
                    <a:lnTo>
                      <a:pt x="33" y="509"/>
                    </a:lnTo>
                    <a:lnTo>
                      <a:pt x="46" y="484"/>
                    </a:lnTo>
                    <a:lnTo>
                      <a:pt x="59" y="454"/>
                    </a:lnTo>
                    <a:lnTo>
                      <a:pt x="71" y="421"/>
                    </a:lnTo>
                    <a:lnTo>
                      <a:pt x="75" y="384"/>
                    </a:lnTo>
                    <a:lnTo>
                      <a:pt x="79" y="342"/>
                    </a:lnTo>
                    <a:lnTo>
                      <a:pt x="71" y="300"/>
                    </a:lnTo>
                    <a:lnTo>
                      <a:pt x="67" y="255"/>
                    </a:lnTo>
                    <a:lnTo>
                      <a:pt x="63" y="213"/>
                    </a:lnTo>
                    <a:lnTo>
                      <a:pt x="63" y="171"/>
                    </a:lnTo>
                    <a:lnTo>
                      <a:pt x="67" y="134"/>
                    </a:lnTo>
                    <a:lnTo>
                      <a:pt x="71" y="96"/>
                    </a:lnTo>
                    <a:lnTo>
                      <a:pt x="75" y="63"/>
                    </a:lnTo>
                    <a:lnTo>
                      <a:pt x="84" y="38"/>
                    </a:lnTo>
                    <a:lnTo>
                      <a:pt x="88" y="17"/>
                    </a:lnTo>
                    <a:lnTo>
                      <a:pt x="92" y="5"/>
                    </a:lnTo>
                    <a:lnTo>
                      <a:pt x="92" y="0"/>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58" name="Freeform 82"/>
              <p:cNvSpPr>
                <a:spLocks/>
              </p:cNvSpPr>
              <p:nvPr/>
            </p:nvSpPr>
            <p:spPr bwMode="auto">
              <a:xfrm>
                <a:off x="1563" y="1820"/>
                <a:ext cx="42" cy="56"/>
              </a:xfrm>
              <a:custGeom>
                <a:avLst/>
                <a:gdLst>
                  <a:gd name="T0" fmla="*/ 1296 w 1358"/>
                  <a:gd name="T1" fmla="*/ 5 h 1773"/>
                  <a:gd name="T2" fmla="*/ 1187 w 1358"/>
                  <a:gd name="T3" fmla="*/ 55 h 1773"/>
                  <a:gd name="T4" fmla="*/ 1103 w 1358"/>
                  <a:gd name="T5" fmla="*/ 134 h 1773"/>
                  <a:gd name="T6" fmla="*/ 1045 w 1358"/>
                  <a:gd name="T7" fmla="*/ 238 h 1773"/>
                  <a:gd name="T8" fmla="*/ 999 w 1358"/>
                  <a:gd name="T9" fmla="*/ 351 h 1773"/>
                  <a:gd name="T10" fmla="*/ 969 w 1358"/>
                  <a:gd name="T11" fmla="*/ 454 h 1773"/>
                  <a:gd name="T12" fmla="*/ 948 w 1358"/>
                  <a:gd name="T13" fmla="*/ 555 h 1773"/>
                  <a:gd name="T14" fmla="*/ 932 w 1358"/>
                  <a:gd name="T15" fmla="*/ 651 h 1773"/>
                  <a:gd name="T16" fmla="*/ 907 w 1358"/>
                  <a:gd name="T17" fmla="*/ 743 h 1773"/>
                  <a:gd name="T18" fmla="*/ 865 w 1358"/>
                  <a:gd name="T19" fmla="*/ 826 h 1773"/>
                  <a:gd name="T20" fmla="*/ 799 w 1358"/>
                  <a:gd name="T21" fmla="*/ 901 h 1773"/>
                  <a:gd name="T22" fmla="*/ 719 w 1358"/>
                  <a:gd name="T23" fmla="*/ 960 h 1773"/>
                  <a:gd name="T24" fmla="*/ 631 w 1358"/>
                  <a:gd name="T25" fmla="*/ 1009 h 1773"/>
                  <a:gd name="T26" fmla="*/ 535 w 1358"/>
                  <a:gd name="T27" fmla="*/ 1043 h 1773"/>
                  <a:gd name="T28" fmla="*/ 431 w 1358"/>
                  <a:gd name="T29" fmla="*/ 1072 h 1773"/>
                  <a:gd name="T30" fmla="*/ 296 w 1358"/>
                  <a:gd name="T31" fmla="*/ 1114 h 1773"/>
                  <a:gd name="T32" fmla="*/ 163 w 1358"/>
                  <a:gd name="T33" fmla="*/ 1222 h 1773"/>
                  <a:gd name="T34" fmla="*/ 67 w 1358"/>
                  <a:gd name="T35" fmla="*/ 1377 h 1773"/>
                  <a:gd name="T36" fmla="*/ 12 w 1358"/>
                  <a:gd name="T37" fmla="*/ 1544 h 1773"/>
                  <a:gd name="T38" fmla="*/ 0 w 1358"/>
                  <a:gd name="T39" fmla="*/ 1702 h 1773"/>
                  <a:gd name="T40" fmla="*/ 12 w 1358"/>
                  <a:gd name="T41" fmla="*/ 1761 h 1773"/>
                  <a:gd name="T42" fmla="*/ 29 w 1358"/>
                  <a:gd name="T43" fmla="*/ 1685 h 1773"/>
                  <a:gd name="T44" fmla="*/ 67 w 1358"/>
                  <a:gd name="T45" fmla="*/ 1568 h 1773"/>
                  <a:gd name="T46" fmla="*/ 129 w 1358"/>
                  <a:gd name="T47" fmla="*/ 1431 h 1773"/>
                  <a:gd name="T48" fmla="*/ 221 w 1358"/>
                  <a:gd name="T49" fmla="*/ 1310 h 1773"/>
                  <a:gd name="T50" fmla="*/ 339 w 1358"/>
                  <a:gd name="T51" fmla="*/ 1222 h 1773"/>
                  <a:gd name="T52" fmla="*/ 447 w 1358"/>
                  <a:gd name="T53" fmla="*/ 1156 h 1773"/>
                  <a:gd name="T54" fmla="*/ 543 w 1358"/>
                  <a:gd name="T55" fmla="*/ 1101 h 1773"/>
                  <a:gd name="T56" fmla="*/ 627 w 1358"/>
                  <a:gd name="T57" fmla="*/ 1056 h 1773"/>
                  <a:gd name="T58" fmla="*/ 693 w 1358"/>
                  <a:gd name="T59" fmla="*/ 1018 h 1773"/>
                  <a:gd name="T60" fmla="*/ 773 w 1358"/>
                  <a:gd name="T61" fmla="*/ 964 h 1773"/>
                  <a:gd name="T62" fmla="*/ 856 w 1358"/>
                  <a:gd name="T63" fmla="*/ 893 h 1773"/>
                  <a:gd name="T64" fmla="*/ 915 w 1358"/>
                  <a:gd name="T65" fmla="*/ 810 h 1773"/>
                  <a:gd name="T66" fmla="*/ 961 w 1358"/>
                  <a:gd name="T67" fmla="*/ 693 h 1773"/>
                  <a:gd name="T68" fmla="*/ 1016 w 1358"/>
                  <a:gd name="T69" fmla="*/ 518 h 1773"/>
                  <a:gd name="T70" fmla="*/ 1079 w 1358"/>
                  <a:gd name="T71" fmla="*/ 309 h 1773"/>
                  <a:gd name="T72" fmla="*/ 1157 w 1358"/>
                  <a:gd name="T73" fmla="*/ 159 h 1773"/>
                  <a:gd name="T74" fmla="*/ 1241 w 1358"/>
                  <a:gd name="T75" fmla="*/ 67 h 1773"/>
                  <a:gd name="T76" fmla="*/ 1312 w 1358"/>
                  <a:gd name="T77" fmla="*/ 17 h 1773"/>
                  <a:gd name="T78" fmla="*/ 1353 w 1358"/>
                  <a:gd name="T79" fmla="*/ 0 h 1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58" h="1773">
                    <a:moveTo>
                      <a:pt x="1358" y="0"/>
                    </a:moveTo>
                    <a:lnTo>
                      <a:pt x="1296" y="5"/>
                    </a:lnTo>
                    <a:lnTo>
                      <a:pt x="1237" y="26"/>
                    </a:lnTo>
                    <a:lnTo>
                      <a:pt x="1187" y="55"/>
                    </a:lnTo>
                    <a:lnTo>
                      <a:pt x="1145" y="92"/>
                    </a:lnTo>
                    <a:lnTo>
                      <a:pt x="1103" y="134"/>
                    </a:lnTo>
                    <a:lnTo>
                      <a:pt x="1073" y="184"/>
                    </a:lnTo>
                    <a:lnTo>
                      <a:pt x="1045" y="238"/>
                    </a:lnTo>
                    <a:lnTo>
                      <a:pt x="1020" y="296"/>
                    </a:lnTo>
                    <a:lnTo>
                      <a:pt x="999" y="351"/>
                    </a:lnTo>
                    <a:lnTo>
                      <a:pt x="981" y="409"/>
                    </a:lnTo>
                    <a:lnTo>
                      <a:pt x="969" y="454"/>
                    </a:lnTo>
                    <a:lnTo>
                      <a:pt x="961" y="505"/>
                    </a:lnTo>
                    <a:lnTo>
                      <a:pt x="948" y="555"/>
                    </a:lnTo>
                    <a:lnTo>
                      <a:pt x="944" y="605"/>
                    </a:lnTo>
                    <a:lnTo>
                      <a:pt x="932" y="651"/>
                    </a:lnTo>
                    <a:lnTo>
                      <a:pt x="924" y="697"/>
                    </a:lnTo>
                    <a:lnTo>
                      <a:pt x="907" y="743"/>
                    </a:lnTo>
                    <a:lnTo>
                      <a:pt x="891" y="788"/>
                    </a:lnTo>
                    <a:lnTo>
                      <a:pt x="865" y="826"/>
                    </a:lnTo>
                    <a:lnTo>
                      <a:pt x="836" y="864"/>
                    </a:lnTo>
                    <a:lnTo>
                      <a:pt x="799" y="901"/>
                    </a:lnTo>
                    <a:lnTo>
                      <a:pt x="760" y="935"/>
                    </a:lnTo>
                    <a:lnTo>
                      <a:pt x="719" y="960"/>
                    </a:lnTo>
                    <a:lnTo>
                      <a:pt x="673" y="985"/>
                    </a:lnTo>
                    <a:lnTo>
                      <a:pt x="631" y="1009"/>
                    </a:lnTo>
                    <a:lnTo>
                      <a:pt x="581" y="1026"/>
                    </a:lnTo>
                    <a:lnTo>
                      <a:pt x="535" y="1043"/>
                    </a:lnTo>
                    <a:lnTo>
                      <a:pt x="484" y="1060"/>
                    </a:lnTo>
                    <a:lnTo>
                      <a:pt x="431" y="1072"/>
                    </a:lnTo>
                    <a:lnTo>
                      <a:pt x="380" y="1085"/>
                    </a:lnTo>
                    <a:lnTo>
                      <a:pt x="296" y="1114"/>
                    </a:lnTo>
                    <a:lnTo>
                      <a:pt x="225" y="1164"/>
                    </a:lnTo>
                    <a:lnTo>
                      <a:pt x="163" y="1222"/>
                    </a:lnTo>
                    <a:lnTo>
                      <a:pt x="108" y="1298"/>
                    </a:lnTo>
                    <a:lnTo>
                      <a:pt x="67" y="1377"/>
                    </a:lnTo>
                    <a:lnTo>
                      <a:pt x="33" y="1460"/>
                    </a:lnTo>
                    <a:lnTo>
                      <a:pt x="12" y="1544"/>
                    </a:lnTo>
                    <a:lnTo>
                      <a:pt x="0" y="1627"/>
                    </a:lnTo>
                    <a:lnTo>
                      <a:pt x="0" y="1702"/>
                    </a:lnTo>
                    <a:lnTo>
                      <a:pt x="12" y="1773"/>
                    </a:lnTo>
                    <a:lnTo>
                      <a:pt x="12" y="1761"/>
                    </a:lnTo>
                    <a:lnTo>
                      <a:pt x="21" y="1732"/>
                    </a:lnTo>
                    <a:lnTo>
                      <a:pt x="29" y="1685"/>
                    </a:lnTo>
                    <a:lnTo>
                      <a:pt x="46" y="1631"/>
                    </a:lnTo>
                    <a:lnTo>
                      <a:pt x="67" y="1568"/>
                    </a:lnTo>
                    <a:lnTo>
                      <a:pt x="96" y="1498"/>
                    </a:lnTo>
                    <a:lnTo>
                      <a:pt x="129" y="1431"/>
                    </a:lnTo>
                    <a:lnTo>
                      <a:pt x="171" y="1364"/>
                    </a:lnTo>
                    <a:lnTo>
                      <a:pt x="221" y="1310"/>
                    </a:lnTo>
                    <a:lnTo>
                      <a:pt x="280" y="1259"/>
                    </a:lnTo>
                    <a:lnTo>
                      <a:pt x="339" y="1222"/>
                    </a:lnTo>
                    <a:lnTo>
                      <a:pt x="393" y="1189"/>
                    </a:lnTo>
                    <a:lnTo>
                      <a:pt x="447" y="1156"/>
                    </a:lnTo>
                    <a:lnTo>
                      <a:pt x="497" y="1126"/>
                    </a:lnTo>
                    <a:lnTo>
                      <a:pt x="543" y="1101"/>
                    </a:lnTo>
                    <a:lnTo>
                      <a:pt x="589" y="1077"/>
                    </a:lnTo>
                    <a:lnTo>
                      <a:pt x="627" y="1056"/>
                    </a:lnTo>
                    <a:lnTo>
                      <a:pt x="664" y="1035"/>
                    </a:lnTo>
                    <a:lnTo>
                      <a:pt x="693" y="1018"/>
                    </a:lnTo>
                    <a:lnTo>
                      <a:pt x="723" y="1001"/>
                    </a:lnTo>
                    <a:lnTo>
                      <a:pt x="773" y="964"/>
                    </a:lnTo>
                    <a:lnTo>
                      <a:pt x="819" y="931"/>
                    </a:lnTo>
                    <a:lnTo>
                      <a:pt x="856" y="893"/>
                    </a:lnTo>
                    <a:lnTo>
                      <a:pt x="885" y="855"/>
                    </a:lnTo>
                    <a:lnTo>
                      <a:pt x="915" y="810"/>
                    </a:lnTo>
                    <a:lnTo>
                      <a:pt x="940" y="755"/>
                    </a:lnTo>
                    <a:lnTo>
                      <a:pt x="961" y="693"/>
                    </a:lnTo>
                    <a:lnTo>
                      <a:pt x="987" y="614"/>
                    </a:lnTo>
                    <a:lnTo>
                      <a:pt x="1016" y="518"/>
                    </a:lnTo>
                    <a:lnTo>
                      <a:pt x="1045" y="405"/>
                    </a:lnTo>
                    <a:lnTo>
                      <a:pt x="1079" y="309"/>
                    </a:lnTo>
                    <a:lnTo>
                      <a:pt x="1116" y="225"/>
                    </a:lnTo>
                    <a:lnTo>
                      <a:pt x="1157" y="159"/>
                    </a:lnTo>
                    <a:lnTo>
                      <a:pt x="1200" y="108"/>
                    </a:lnTo>
                    <a:lnTo>
                      <a:pt x="1241" y="67"/>
                    </a:lnTo>
                    <a:lnTo>
                      <a:pt x="1279" y="38"/>
                    </a:lnTo>
                    <a:lnTo>
                      <a:pt x="1312" y="17"/>
                    </a:lnTo>
                    <a:lnTo>
                      <a:pt x="1337" y="9"/>
                    </a:lnTo>
                    <a:lnTo>
                      <a:pt x="1353" y="0"/>
                    </a:lnTo>
                    <a:lnTo>
                      <a:pt x="1358" y="0"/>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59" name="Freeform 83"/>
              <p:cNvSpPr>
                <a:spLocks/>
              </p:cNvSpPr>
              <p:nvPr/>
            </p:nvSpPr>
            <p:spPr bwMode="auto">
              <a:xfrm>
                <a:off x="1563" y="1820"/>
                <a:ext cx="42" cy="56"/>
              </a:xfrm>
              <a:custGeom>
                <a:avLst/>
                <a:gdLst>
                  <a:gd name="T0" fmla="*/ 1296 w 1358"/>
                  <a:gd name="T1" fmla="*/ 5 h 1773"/>
                  <a:gd name="T2" fmla="*/ 1187 w 1358"/>
                  <a:gd name="T3" fmla="*/ 55 h 1773"/>
                  <a:gd name="T4" fmla="*/ 1103 w 1358"/>
                  <a:gd name="T5" fmla="*/ 134 h 1773"/>
                  <a:gd name="T6" fmla="*/ 1045 w 1358"/>
                  <a:gd name="T7" fmla="*/ 238 h 1773"/>
                  <a:gd name="T8" fmla="*/ 999 w 1358"/>
                  <a:gd name="T9" fmla="*/ 351 h 1773"/>
                  <a:gd name="T10" fmla="*/ 969 w 1358"/>
                  <a:gd name="T11" fmla="*/ 454 h 1773"/>
                  <a:gd name="T12" fmla="*/ 948 w 1358"/>
                  <a:gd name="T13" fmla="*/ 555 h 1773"/>
                  <a:gd name="T14" fmla="*/ 932 w 1358"/>
                  <a:gd name="T15" fmla="*/ 651 h 1773"/>
                  <a:gd name="T16" fmla="*/ 907 w 1358"/>
                  <a:gd name="T17" fmla="*/ 743 h 1773"/>
                  <a:gd name="T18" fmla="*/ 865 w 1358"/>
                  <a:gd name="T19" fmla="*/ 826 h 1773"/>
                  <a:gd name="T20" fmla="*/ 799 w 1358"/>
                  <a:gd name="T21" fmla="*/ 901 h 1773"/>
                  <a:gd name="T22" fmla="*/ 719 w 1358"/>
                  <a:gd name="T23" fmla="*/ 960 h 1773"/>
                  <a:gd name="T24" fmla="*/ 631 w 1358"/>
                  <a:gd name="T25" fmla="*/ 1009 h 1773"/>
                  <a:gd name="T26" fmla="*/ 535 w 1358"/>
                  <a:gd name="T27" fmla="*/ 1043 h 1773"/>
                  <a:gd name="T28" fmla="*/ 431 w 1358"/>
                  <a:gd name="T29" fmla="*/ 1072 h 1773"/>
                  <a:gd name="T30" fmla="*/ 296 w 1358"/>
                  <a:gd name="T31" fmla="*/ 1114 h 1773"/>
                  <a:gd name="T32" fmla="*/ 163 w 1358"/>
                  <a:gd name="T33" fmla="*/ 1222 h 1773"/>
                  <a:gd name="T34" fmla="*/ 67 w 1358"/>
                  <a:gd name="T35" fmla="*/ 1377 h 1773"/>
                  <a:gd name="T36" fmla="*/ 12 w 1358"/>
                  <a:gd name="T37" fmla="*/ 1544 h 1773"/>
                  <a:gd name="T38" fmla="*/ 0 w 1358"/>
                  <a:gd name="T39" fmla="*/ 1702 h 1773"/>
                  <a:gd name="T40" fmla="*/ 12 w 1358"/>
                  <a:gd name="T41" fmla="*/ 1761 h 1773"/>
                  <a:gd name="T42" fmla="*/ 29 w 1358"/>
                  <a:gd name="T43" fmla="*/ 1685 h 1773"/>
                  <a:gd name="T44" fmla="*/ 67 w 1358"/>
                  <a:gd name="T45" fmla="*/ 1568 h 1773"/>
                  <a:gd name="T46" fmla="*/ 129 w 1358"/>
                  <a:gd name="T47" fmla="*/ 1431 h 1773"/>
                  <a:gd name="T48" fmla="*/ 221 w 1358"/>
                  <a:gd name="T49" fmla="*/ 1310 h 1773"/>
                  <a:gd name="T50" fmla="*/ 339 w 1358"/>
                  <a:gd name="T51" fmla="*/ 1222 h 1773"/>
                  <a:gd name="T52" fmla="*/ 447 w 1358"/>
                  <a:gd name="T53" fmla="*/ 1156 h 1773"/>
                  <a:gd name="T54" fmla="*/ 543 w 1358"/>
                  <a:gd name="T55" fmla="*/ 1101 h 1773"/>
                  <a:gd name="T56" fmla="*/ 627 w 1358"/>
                  <a:gd name="T57" fmla="*/ 1056 h 1773"/>
                  <a:gd name="T58" fmla="*/ 693 w 1358"/>
                  <a:gd name="T59" fmla="*/ 1018 h 1773"/>
                  <a:gd name="T60" fmla="*/ 773 w 1358"/>
                  <a:gd name="T61" fmla="*/ 964 h 1773"/>
                  <a:gd name="T62" fmla="*/ 856 w 1358"/>
                  <a:gd name="T63" fmla="*/ 893 h 1773"/>
                  <a:gd name="T64" fmla="*/ 915 w 1358"/>
                  <a:gd name="T65" fmla="*/ 810 h 1773"/>
                  <a:gd name="T66" fmla="*/ 961 w 1358"/>
                  <a:gd name="T67" fmla="*/ 693 h 1773"/>
                  <a:gd name="T68" fmla="*/ 1016 w 1358"/>
                  <a:gd name="T69" fmla="*/ 518 h 1773"/>
                  <a:gd name="T70" fmla="*/ 1079 w 1358"/>
                  <a:gd name="T71" fmla="*/ 309 h 1773"/>
                  <a:gd name="T72" fmla="*/ 1157 w 1358"/>
                  <a:gd name="T73" fmla="*/ 159 h 1773"/>
                  <a:gd name="T74" fmla="*/ 1241 w 1358"/>
                  <a:gd name="T75" fmla="*/ 67 h 1773"/>
                  <a:gd name="T76" fmla="*/ 1312 w 1358"/>
                  <a:gd name="T77" fmla="*/ 17 h 1773"/>
                  <a:gd name="T78" fmla="*/ 1353 w 1358"/>
                  <a:gd name="T79" fmla="*/ 0 h 1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58" h="1773">
                    <a:moveTo>
                      <a:pt x="1358" y="0"/>
                    </a:moveTo>
                    <a:lnTo>
                      <a:pt x="1296" y="5"/>
                    </a:lnTo>
                    <a:lnTo>
                      <a:pt x="1237" y="26"/>
                    </a:lnTo>
                    <a:lnTo>
                      <a:pt x="1187" y="55"/>
                    </a:lnTo>
                    <a:lnTo>
                      <a:pt x="1145" y="92"/>
                    </a:lnTo>
                    <a:lnTo>
                      <a:pt x="1103" y="134"/>
                    </a:lnTo>
                    <a:lnTo>
                      <a:pt x="1073" y="184"/>
                    </a:lnTo>
                    <a:lnTo>
                      <a:pt x="1045" y="238"/>
                    </a:lnTo>
                    <a:lnTo>
                      <a:pt x="1020" y="296"/>
                    </a:lnTo>
                    <a:lnTo>
                      <a:pt x="999" y="351"/>
                    </a:lnTo>
                    <a:lnTo>
                      <a:pt x="981" y="409"/>
                    </a:lnTo>
                    <a:lnTo>
                      <a:pt x="969" y="454"/>
                    </a:lnTo>
                    <a:lnTo>
                      <a:pt x="961" y="505"/>
                    </a:lnTo>
                    <a:lnTo>
                      <a:pt x="948" y="555"/>
                    </a:lnTo>
                    <a:lnTo>
                      <a:pt x="944" y="605"/>
                    </a:lnTo>
                    <a:lnTo>
                      <a:pt x="932" y="651"/>
                    </a:lnTo>
                    <a:lnTo>
                      <a:pt x="924" y="697"/>
                    </a:lnTo>
                    <a:lnTo>
                      <a:pt x="907" y="743"/>
                    </a:lnTo>
                    <a:lnTo>
                      <a:pt x="891" y="788"/>
                    </a:lnTo>
                    <a:lnTo>
                      <a:pt x="865" y="826"/>
                    </a:lnTo>
                    <a:lnTo>
                      <a:pt x="836" y="864"/>
                    </a:lnTo>
                    <a:lnTo>
                      <a:pt x="799" y="901"/>
                    </a:lnTo>
                    <a:lnTo>
                      <a:pt x="760" y="935"/>
                    </a:lnTo>
                    <a:lnTo>
                      <a:pt x="719" y="960"/>
                    </a:lnTo>
                    <a:lnTo>
                      <a:pt x="673" y="985"/>
                    </a:lnTo>
                    <a:lnTo>
                      <a:pt x="631" y="1009"/>
                    </a:lnTo>
                    <a:lnTo>
                      <a:pt x="581" y="1026"/>
                    </a:lnTo>
                    <a:lnTo>
                      <a:pt x="535" y="1043"/>
                    </a:lnTo>
                    <a:lnTo>
                      <a:pt x="484" y="1060"/>
                    </a:lnTo>
                    <a:lnTo>
                      <a:pt x="431" y="1072"/>
                    </a:lnTo>
                    <a:lnTo>
                      <a:pt x="380" y="1085"/>
                    </a:lnTo>
                    <a:lnTo>
                      <a:pt x="296" y="1114"/>
                    </a:lnTo>
                    <a:lnTo>
                      <a:pt x="225" y="1164"/>
                    </a:lnTo>
                    <a:lnTo>
                      <a:pt x="163" y="1222"/>
                    </a:lnTo>
                    <a:lnTo>
                      <a:pt x="108" y="1298"/>
                    </a:lnTo>
                    <a:lnTo>
                      <a:pt x="67" y="1377"/>
                    </a:lnTo>
                    <a:lnTo>
                      <a:pt x="33" y="1460"/>
                    </a:lnTo>
                    <a:lnTo>
                      <a:pt x="12" y="1544"/>
                    </a:lnTo>
                    <a:lnTo>
                      <a:pt x="0" y="1627"/>
                    </a:lnTo>
                    <a:lnTo>
                      <a:pt x="0" y="1702"/>
                    </a:lnTo>
                    <a:lnTo>
                      <a:pt x="12" y="1773"/>
                    </a:lnTo>
                    <a:lnTo>
                      <a:pt x="12" y="1761"/>
                    </a:lnTo>
                    <a:lnTo>
                      <a:pt x="21" y="1732"/>
                    </a:lnTo>
                    <a:lnTo>
                      <a:pt x="29" y="1685"/>
                    </a:lnTo>
                    <a:lnTo>
                      <a:pt x="46" y="1631"/>
                    </a:lnTo>
                    <a:lnTo>
                      <a:pt x="67" y="1568"/>
                    </a:lnTo>
                    <a:lnTo>
                      <a:pt x="96" y="1498"/>
                    </a:lnTo>
                    <a:lnTo>
                      <a:pt x="129" y="1431"/>
                    </a:lnTo>
                    <a:lnTo>
                      <a:pt x="171" y="1364"/>
                    </a:lnTo>
                    <a:lnTo>
                      <a:pt x="221" y="1310"/>
                    </a:lnTo>
                    <a:lnTo>
                      <a:pt x="280" y="1259"/>
                    </a:lnTo>
                    <a:lnTo>
                      <a:pt x="339" y="1222"/>
                    </a:lnTo>
                    <a:lnTo>
                      <a:pt x="393" y="1189"/>
                    </a:lnTo>
                    <a:lnTo>
                      <a:pt x="447" y="1156"/>
                    </a:lnTo>
                    <a:lnTo>
                      <a:pt x="497" y="1126"/>
                    </a:lnTo>
                    <a:lnTo>
                      <a:pt x="543" y="1101"/>
                    </a:lnTo>
                    <a:lnTo>
                      <a:pt x="589" y="1077"/>
                    </a:lnTo>
                    <a:lnTo>
                      <a:pt x="627" y="1056"/>
                    </a:lnTo>
                    <a:lnTo>
                      <a:pt x="664" y="1035"/>
                    </a:lnTo>
                    <a:lnTo>
                      <a:pt x="693" y="1018"/>
                    </a:lnTo>
                    <a:lnTo>
                      <a:pt x="723" y="1001"/>
                    </a:lnTo>
                    <a:lnTo>
                      <a:pt x="773" y="964"/>
                    </a:lnTo>
                    <a:lnTo>
                      <a:pt x="819" y="931"/>
                    </a:lnTo>
                    <a:lnTo>
                      <a:pt x="856" y="893"/>
                    </a:lnTo>
                    <a:lnTo>
                      <a:pt x="885" y="855"/>
                    </a:lnTo>
                    <a:lnTo>
                      <a:pt x="915" y="810"/>
                    </a:lnTo>
                    <a:lnTo>
                      <a:pt x="940" y="755"/>
                    </a:lnTo>
                    <a:lnTo>
                      <a:pt x="961" y="693"/>
                    </a:lnTo>
                    <a:lnTo>
                      <a:pt x="987" y="614"/>
                    </a:lnTo>
                    <a:lnTo>
                      <a:pt x="1016" y="518"/>
                    </a:lnTo>
                    <a:lnTo>
                      <a:pt x="1045" y="405"/>
                    </a:lnTo>
                    <a:lnTo>
                      <a:pt x="1079" y="309"/>
                    </a:lnTo>
                    <a:lnTo>
                      <a:pt x="1116" y="225"/>
                    </a:lnTo>
                    <a:lnTo>
                      <a:pt x="1157" y="159"/>
                    </a:lnTo>
                    <a:lnTo>
                      <a:pt x="1200" y="108"/>
                    </a:lnTo>
                    <a:lnTo>
                      <a:pt x="1241" y="67"/>
                    </a:lnTo>
                    <a:lnTo>
                      <a:pt x="1279" y="38"/>
                    </a:lnTo>
                    <a:lnTo>
                      <a:pt x="1312" y="17"/>
                    </a:lnTo>
                    <a:lnTo>
                      <a:pt x="1337" y="9"/>
                    </a:lnTo>
                    <a:lnTo>
                      <a:pt x="1353" y="0"/>
                    </a:lnTo>
                    <a:lnTo>
                      <a:pt x="1358" y="0"/>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60" name="Freeform 84"/>
              <p:cNvSpPr>
                <a:spLocks/>
              </p:cNvSpPr>
              <p:nvPr/>
            </p:nvSpPr>
            <p:spPr bwMode="auto">
              <a:xfrm>
                <a:off x="1578" y="1831"/>
                <a:ext cx="12" cy="6"/>
              </a:xfrm>
              <a:custGeom>
                <a:avLst/>
                <a:gdLst>
                  <a:gd name="T0" fmla="*/ 0 w 384"/>
                  <a:gd name="T1" fmla="*/ 201 h 201"/>
                  <a:gd name="T2" fmla="*/ 8 w 384"/>
                  <a:gd name="T3" fmla="*/ 193 h 201"/>
                  <a:gd name="T4" fmla="*/ 30 w 384"/>
                  <a:gd name="T5" fmla="*/ 188 h 201"/>
                  <a:gd name="T6" fmla="*/ 67 w 384"/>
                  <a:gd name="T7" fmla="*/ 184 h 201"/>
                  <a:gd name="T8" fmla="*/ 110 w 384"/>
                  <a:gd name="T9" fmla="*/ 180 h 201"/>
                  <a:gd name="T10" fmla="*/ 159 w 384"/>
                  <a:gd name="T11" fmla="*/ 176 h 201"/>
                  <a:gd name="T12" fmla="*/ 210 w 384"/>
                  <a:gd name="T13" fmla="*/ 176 h 201"/>
                  <a:gd name="T14" fmla="*/ 263 w 384"/>
                  <a:gd name="T15" fmla="*/ 176 h 201"/>
                  <a:gd name="T16" fmla="*/ 310 w 384"/>
                  <a:gd name="T17" fmla="*/ 180 h 201"/>
                  <a:gd name="T18" fmla="*/ 351 w 384"/>
                  <a:gd name="T19" fmla="*/ 184 h 201"/>
                  <a:gd name="T20" fmla="*/ 384 w 384"/>
                  <a:gd name="T21" fmla="*/ 193 h 201"/>
                  <a:gd name="T22" fmla="*/ 376 w 384"/>
                  <a:gd name="T23" fmla="*/ 193 h 201"/>
                  <a:gd name="T24" fmla="*/ 347 w 384"/>
                  <a:gd name="T25" fmla="*/ 184 h 201"/>
                  <a:gd name="T26" fmla="*/ 302 w 384"/>
                  <a:gd name="T27" fmla="*/ 176 h 201"/>
                  <a:gd name="T28" fmla="*/ 251 w 384"/>
                  <a:gd name="T29" fmla="*/ 159 h 201"/>
                  <a:gd name="T30" fmla="*/ 200 w 384"/>
                  <a:gd name="T31" fmla="*/ 143 h 201"/>
                  <a:gd name="T32" fmla="*/ 147 w 384"/>
                  <a:gd name="T33" fmla="*/ 121 h 201"/>
                  <a:gd name="T34" fmla="*/ 104 w 384"/>
                  <a:gd name="T35" fmla="*/ 96 h 201"/>
                  <a:gd name="T36" fmla="*/ 71 w 384"/>
                  <a:gd name="T37" fmla="*/ 67 h 201"/>
                  <a:gd name="T38" fmla="*/ 59 w 384"/>
                  <a:gd name="T39" fmla="*/ 34 h 201"/>
                  <a:gd name="T40" fmla="*/ 71 w 384"/>
                  <a:gd name="T41" fmla="*/ 0 h 201"/>
                  <a:gd name="T42" fmla="*/ 67 w 384"/>
                  <a:gd name="T43" fmla="*/ 0 h 201"/>
                  <a:gd name="T44" fmla="*/ 63 w 384"/>
                  <a:gd name="T45" fmla="*/ 9 h 201"/>
                  <a:gd name="T46" fmla="*/ 55 w 384"/>
                  <a:gd name="T47" fmla="*/ 17 h 201"/>
                  <a:gd name="T48" fmla="*/ 46 w 384"/>
                  <a:gd name="T49" fmla="*/ 34 h 201"/>
                  <a:gd name="T50" fmla="*/ 38 w 384"/>
                  <a:gd name="T51" fmla="*/ 51 h 201"/>
                  <a:gd name="T52" fmla="*/ 26 w 384"/>
                  <a:gd name="T53" fmla="*/ 72 h 201"/>
                  <a:gd name="T54" fmla="*/ 18 w 384"/>
                  <a:gd name="T55" fmla="*/ 101 h 201"/>
                  <a:gd name="T56" fmla="*/ 8 w 384"/>
                  <a:gd name="T57" fmla="*/ 129 h 201"/>
                  <a:gd name="T58" fmla="*/ 0 w 384"/>
                  <a:gd name="T59" fmla="*/ 164 h 201"/>
                  <a:gd name="T60" fmla="*/ 0 w 384"/>
                  <a:gd name="T61" fmla="*/ 2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4" h="201">
                    <a:moveTo>
                      <a:pt x="0" y="201"/>
                    </a:moveTo>
                    <a:lnTo>
                      <a:pt x="8" y="193"/>
                    </a:lnTo>
                    <a:lnTo>
                      <a:pt x="30" y="188"/>
                    </a:lnTo>
                    <a:lnTo>
                      <a:pt x="67" y="184"/>
                    </a:lnTo>
                    <a:lnTo>
                      <a:pt x="110" y="180"/>
                    </a:lnTo>
                    <a:lnTo>
                      <a:pt x="159" y="176"/>
                    </a:lnTo>
                    <a:lnTo>
                      <a:pt x="210" y="176"/>
                    </a:lnTo>
                    <a:lnTo>
                      <a:pt x="263" y="176"/>
                    </a:lnTo>
                    <a:lnTo>
                      <a:pt x="310" y="180"/>
                    </a:lnTo>
                    <a:lnTo>
                      <a:pt x="351" y="184"/>
                    </a:lnTo>
                    <a:lnTo>
                      <a:pt x="384" y="193"/>
                    </a:lnTo>
                    <a:lnTo>
                      <a:pt x="376" y="193"/>
                    </a:lnTo>
                    <a:lnTo>
                      <a:pt x="347" y="184"/>
                    </a:lnTo>
                    <a:lnTo>
                      <a:pt x="302" y="176"/>
                    </a:lnTo>
                    <a:lnTo>
                      <a:pt x="251" y="159"/>
                    </a:lnTo>
                    <a:lnTo>
                      <a:pt x="200" y="143"/>
                    </a:lnTo>
                    <a:lnTo>
                      <a:pt x="147" y="121"/>
                    </a:lnTo>
                    <a:lnTo>
                      <a:pt x="104" y="96"/>
                    </a:lnTo>
                    <a:lnTo>
                      <a:pt x="71" y="67"/>
                    </a:lnTo>
                    <a:lnTo>
                      <a:pt x="59" y="34"/>
                    </a:lnTo>
                    <a:lnTo>
                      <a:pt x="71" y="0"/>
                    </a:lnTo>
                    <a:lnTo>
                      <a:pt x="67" y="0"/>
                    </a:lnTo>
                    <a:lnTo>
                      <a:pt x="63" y="9"/>
                    </a:lnTo>
                    <a:lnTo>
                      <a:pt x="55" y="17"/>
                    </a:lnTo>
                    <a:lnTo>
                      <a:pt x="46" y="34"/>
                    </a:lnTo>
                    <a:lnTo>
                      <a:pt x="38" y="51"/>
                    </a:lnTo>
                    <a:lnTo>
                      <a:pt x="26" y="72"/>
                    </a:lnTo>
                    <a:lnTo>
                      <a:pt x="18" y="101"/>
                    </a:lnTo>
                    <a:lnTo>
                      <a:pt x="8" y="129"/>
                    </a:lnTo>
                    <a:lnTo>
                      <a:pt x="0" y="164"/>
                    </a:lnTo>
                    <a:lnTo>
                      <a:pt x="0" y="201"/>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61" name="Freeform 85"/>
              <p:cNvSpPr>
                <a:spLocks/>
              </p:cNvSpPr>
              <p:nvPr/>
            </p:nvSpPr>
            <p:spPr bwMode="auto">
              <a:xfrm>
                <a:off x="1578" y="1831"/>
                <a:ext cx="12" cy="6"/>
              </a:xfrm>
              <a:custGeom>
                <a:avLst/>
                <a:gdLst>
                  <a:gd name="T0" fmla="*/ 0 w 384"/>
                  <a:gd name="T1" fmla="*/ 201 h 201"/>
                  <a:gd name="T2" fmla="*/ 8 w 384"/>
                  <a:gd name="T3" fmla="*/ 193 h 201"/>
                  <a:gd name="T4" fmla="*/ 30 w 384"/>
                  <a:gd name="T5" fmla="*/ 188 h 201"/>
                  <a:gd name="T6" fmla="*/ 67 w 384"/>
                  <a:gd name="T7" fmla="*/ 184 h 201"/>
                  <a:gd name="T8" fmla="*/ 110 w 384"/>
                  <a:gd name="T9" fmla="*/ 180 h 201"/>
                  <a:gd name="T10" fmla="*/ 159 w 384"/>
                  <a:gd name="T11" fmla="*/ 176 h 201"/>
                  <a:gd name="T12" fmla="*/ 210 w 384"/>
                  <a:gd name="T13" fmla="*/ 176 h 201"/>
                  <a:gd name="T14" fmla="*/ 263 w 384"/>
                  <a:gd name="T15" fmla="*/ 176 h 201"/>
                  <a:gd name="T16" fmla="*/ 310 w 384"/>
                  <a:gd name="T17" fmla="*/ 180 h 201"/>
                  <a:gd name="T18" fmla="*/ 351 w 384"/>
                  <a:gd name="T19" fmla="*/ 184 h 201"/>
                  <a:gd name="T20" fmla="*/ 384 w 384"/>
                  <a:gd name="T21" fmla="*/ 193 h 201"/>
                  <a:gd name="T22" fmla="*/ 376 w 384"/>
                  <a:gd name="T23" fmla="*/ 193 h 201"/>
                  <a:gd name="T24" fmla="*/ 347 w 384"/>
                  <a:gd name="T25" fmla="*/ 184 h 201"/>
                  <a:gd name="T26" fmla="*/ 302 w 384"/>
                  <a:gd name="T27" fmla="*/ 176 h 201"/>
                  <a:gd name="T28" fmla="*/ 251 w 384"/>
                  <a:gd name="T29" fmla="*/ 159 h 201"/>
                  <a:gd name="T30" fmla="*/ 200 w 384"/>
                  <a:gd name="T31" fmla="*/ 143 h 201"/>
                  <a:gd name="T32" fmla="*/ 147 w 384"/>
                  <a:gd name="T33" fmla="*/ 121 h 201"/>
                  <a:gd name="T34" fmla="*/ 104 w 384"/>
                  <a:gd name="T35" fmla="*/ 96 h 201"/>
                  <a:gd name="T36" fmla="*/ 71 w 384"/>
                  <a:gd name="T37" fmla="*/ 67 h 201"/>
                  <a:gd name="T38" fmla="*/ 59 w 384"/>
                  <a:gd name="T39" fmla="*/ 34 h 201"/>
                  <a:gd name="T40" fmla="*/ 71 w 384"/>
                  <a:gd name="T41" fmla="*/ 0 h 201"/>
                  <a:gd name="T42" fmla="*/ 67 w 384"/>
                  <a:gd name="T43" fmla="*/ 0 h 201"/>
                  <a:gd name="T44" fmla="*/ 63 w 384"/>
                  <a:gd name="T45" fmla="*/ 9 h 201"/>
                  <a:gd name="T46" fmla="*/ 55 w 384"/>
                  <a:gd name="T47" fmla="*/ 17 h 201"/>
                  <a:gd name="T48" fmla="*/ 46 w 384"/>
                  <a:gd name="T49" fmla="*/ 34 h 201"/>
                  <a:gd name="T50" fmla="*/ 38 w 384"/>
                  <a:gd name="T51" fmla="*/ 51 h 201"/>
                  <a:gd name="T52" fmla="*/ 26 w 384"/>
                  <a:gd name="T53" fmla="*/ 72 h 201"/>
                  <a:gd name="T54" fmla="*/ 18 w 384"/>
                  <a:gd name="T55" fmla="*/ 101 h 201"/>
                  <a:gd name="T56" fmla="*/ 8 w 384"/>
                  <a:gd name="T57" fmla="*/ 129 h 201"/>
                  <a:gd name="T58" fmla="*/ 0 w 384"/>
                  <a:gd name="T59" fmla="*/ 164 h 201"/>
                  <a:gd name="T60" fmla="*/ 0 w 384"/>
                  <a:gd name="T61" fmla="*/ 2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4" h="201">
                    <a:moveTo>
                      <a:pt x="0" y="201"/>
                    </a:moveTo>
                    <a:lnTo>
                      <a:pt x="8" y="193"/>
                    </a:lnTo>
                    <a:lnTo>
                      <a:pt x="30" y="188"/>
                    </a:lnTo>
                    <a:lnTo>
                      <a:pt x="67" y="184"/>
                    </a:lnTo>
                    <a:lnTo>
                      <a:pt x="110" y="180"/>
                    </a:lnTo>
                    <a:lnTo>
                      <a:pt x="159" y="176"/>
                    </a:lnTo>
                    <a:lnTo>
                      <a:pt x="210" y="176"/>
                    </a:lnTo>
                    <a:lnTo>
                      <a:pt x="263" y="176"/>
                    </a:lnTo>
                    <a:lnTo>
                      <a:pt x="310" y="180"/>
                    </a:lnTo>
                    <a:lnTo>
                      <a:pt x="351" y="184"/>
                    </a:lnTo>
                    <a:lnTo>
                      <a:pt x="384" y="193"/>
                    </a:lnTo>
                    <a:lnTo>
                      <a:pt x="376" y="193"/>
                    </a:lnTo>
                    <a:lnTo>
                      <a:pt x="347" y="184"/>
                    </a:lnTo>
                    <a:lnTo>
                      <a:pt x="302" y="176"/>
                    </a:lnTo>
                    <a:lnTo>
                      <a:pt x="251" y="159"/>
                    </a:lnTo>
                    <a:lnTo>
                      <a:pt x="200" y="143"/>
                    </a:lnTo>
                    <a:lnTo>
                      <a:pt x="147" y="121"/>
                    </a:lnTo>
                    <a:lnTo>
                      <a:pt x="104" y="96"/>
                    </a:lnTo>
                    <a:lnTo>
                      <a:pt x="71" y="67"/>
                    </a:lnTo>
                    <a:lnTo>
                      <a:pt x="59" y="34"/>
                    </a:lnTo>
                    <a:lnTo>
                      <a:pt x="71" y="0"/>
                    </a:lnTo>
                    <a:lnTo>
                      <a:pt x="67" y="0"/>
                    </a:lnTo>
                    <a:lnTo>
                      <a:pt x="63" y="9"/>
                    </a:lnTo>
                    <a:lnTo>
                      <a:pt x="55" y="17"/>
                    </a:lnTo>
                    <a:lnTo>
                      <a:pt x="46" y="34"/>
                    </a:lnTo>
                    <a:lnTo>
                      <a:pt x="38" y="51"/>
                    </a:lnTo>
                    <a:lnTo>
                      <a:pt x="26" y="72"/>
                    </a:lnTo>
                    <a:lnTo>
                      <a:pt x="18" y="101"/>
                    </a:lnTo>
                    <a:lnTo>
                      <a:pt x="8" y="129"/>
                    </a:lnTo>
                    <a:lnTo>
                      <a:pt x="0" y="164"/>
                    </a:lnTo>
                    <a:lnTo>
                      <a:pt x="0" y="201"/>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62" name="Freeform 86"/>
              <p:cNvSpPr>
                <a:spLocks/>
              </p:cNvSpPr>
              <p:nvPr/>
            </p:nvSpPr>
            <p:spPr bwMode="auto">
              <a:xfrm>
                <a:off x="1607" y="1804"/>
                <a:ext cx="30" cy="20"/>
              </a:xfrm>
              <a:custGeom>
                <a:avLst/>
                <a:gdLst>
                  <a:gd name="T0" fmla="*/ 643 w 974"/>
                  <a:gd name="T1" fmla="*/ 129 h 643"/>
                  <a:gd name="T2" fmla="*/ 664 w 974"/>
                  <a:gd name="T3" fmla="*/ 109 h 643"/>
                  <a:gd name="T4" fmla="*/ 689 w 974"/>
                  <a:gd name="T5" fmla="*/ 88 h 643"/>
                  <a:gd name="T6" fmla="*/ 715 w 974"/>
                  <a:gd name="T7" fmla="*/ 67 h 643"/>
                  <a:gd name="T8" fmla="*/ 748 w 974"/>
                  <a:gd name="T9" fmla="*/ 50 h 643"/>
                  <a:gd name="T10" fmla="*/ 781 w 974"/>
                  <a:gd name="T11" fmla="*/ 33 h 643"/>
                  <a:gd name="T12" fmla="*/ 815 w 974"/>
                  <a:gd name="T13" fmla="*/ 21 h 643"/>
                  <a:gd name="T14" fmla="*/ 852 w 974"/>
                  <a:gd name="T15" fmla="*/ 13 h 643"/>
                  <a:gd name="T16" fmla="*/ 890 w 974"/>
                  <a:gd name="T17" fmla="*/ 4 h 643"/>
                  <a:gd name="T18" fmla="*/ 932 w 974"/>
                  <a:gd name="T19" fmla="*/ 4 h 643"/>
                  <a:gd name="T20" fmla="*/ 974 w 974"/>
                  <a:gd name="T21" fmla="*/ 4 h 643"/>
                  <a:gd name="T22" fmla="*/ 886 w 974"/>
                  <a:gd name="T23" fmla="*/ 0 h 643"/>
                  <a:gd name="T24" fmla="*/ 811 w 974"/>
                  <a:gd name="T25" fmla="*/ 0 h 643"/>
                  <a:gd name="T26" fmla="*/ 739 w 974"/>
                  <a:gd name="T27" fmla="*/ 13 h 643"/>
                  <a:gd name="T28" fmla="*/ 672 w 974"/>
                  <a:gd name="T29" fmla="*/ 33 h 643"/>
                  <a:gd name="T30" fmla="*/ 619 w 974"/>
                  <a:gd name="T31" fmla="*/ 67 h 643"/>
                  <a:gd name="T32" fmla="*/ 568 w 974"/>
                  <a:gd name="T33" fmla="*/ 109 h 643"/>
                  <a:gd name="T34" fmla="*/ 522 w 974"/>
                  <a:gd name="T35" fmla="*/ 158 h 643"/>
                  <a:gd name="T36" fmla="*/ 480 w 974"/>
                  <a:gd name="T37" fmla="*/ 225 h 643"/>
                  <a:gd name="T38" fmla="*/ 443 w 974"/>
                  <a:gd name="T39" fmla="*/ 297 h 643"/>
                  <a:gd name="T40" fmla="*/ 414 w 974"/>
                  <a:gd name="T41" fmla="*/ 379 h 643"/>
                  <a:gd name="T42" fmla="*/ 363 w 974"/>
                  <a:gd name="T43" fmla="*/ 379 h 643"/>
                  <a:gd name="T44" fmla="*/ 313 w 974"/>
                  <a:gd name="T45" fmla="*/ 388 h 643"/>
                  <a:gd name="T46" fmla="*/ 263 w 974"/>
                  <a:gd name="T47" fmla="*/ 400 h 643"/>
                  <a:gd name="T48" fmla="*/ 217 w 974"/>
                  <a:gd name="T49" fmla="*/ 422 h 643"/>
                  <a:gd name="T50" fmla="*/ 175 w 974"/>
                  <a:gd name="T51" fmla="*/ 447 h 643"/>
                  <a:gd name="T52" fmla="*/ 134 w 974"/>
                  <a:gd name="T53" fmla="*/ 475 h 643"/>
                  <a:gd name="T54" fmla="*/ 96 w 974"/>
                  <a:gd name="T55" fmla="*/ 513 h 643"/>
                  <a:gd name="T56" fmla="*/ 59 w 974"/>
                  <a:gd name="T57" fmla="*/ 551 h 643"/>
                  <a:gd name="T58" fmla="*/ 29 w 974"/>
                  <a:gd name="T59" fmla="*/ 596 h 643"/>
                  <a:gd name="T60" fmla="*/ 0 w 974"/>
                  <a:gd name="T61" fmla="*/ 643 h 643"/>
                  <a:gd name="T62" fmla="*/ 4 w 974"/>
                  <a:gd name="T63" fmla="*/ 639 h 643"/>
                  <a:gd name="T64" fmla="*/ 12 w 974"/>
                  <a:gd name="T65" fmla="*/ 629 h 643"/>
                  <a:gd name="T66" fmla="*/ 24 w 974"/>
                  <a:gd name="T67" fmla="*/ 621 h 643"/>
                  <a:gd name="T68" fmla="*/ 42 w 974"/>
                  <a:gd name="T69" fmla="*/ 605 h 643"/>
                  <a:gd name="T70" fmla="*/ 67 w 974"/>
                  <a:gd name="T71" fmla="*/ 588 h 643"/>
                  <a:gd name="T72" fmla="*/ 92 w 974"/>
                  <a:gd name="T73" fmla="*/ 572 h 643"/>
                  <a:gd name="T74" fmla="*/ 125 w 974"/>
                  <a:gd name="T75" fmla="*/ 551 h 643"/>
                  <a:gd name="T76" fmla="*/ 163 w 974"/>
                  <a:gd name="T77" fmla="*/ 530 h 643"/>
                  <a:gd name="T78" fmla="*/ 200 w 974"/>
                  <a:gd name="T79" fmla="*/ 509 h 643"/>
                  <a:gd name="T80" fmla="*/ 247 w 974"/>
                  <a:gd name="T81" fmla="*/ 488 h 643"/>
                  <a:gd name="T82" fmla="*/ 267 w 974"/>
                  <a:gd name="T83" fmla="*/ 480 h 643"/>
                  <a:gd name="T84" fmla="*/ 288 w 974"/>
                  <a:gd name="T85" fmla="*/ 475 h 643"/>
                  <a:gd name="T86" fmla="*/ 309 w 974"/>
                  <a:gd name="T87" fmla="*/ 471 h 643"/>
                  <a:gd name="T88" fmla="*/ 334 w 974"/>
                  <a:gd name="T89" fmla="*/ 471 h 643"/>
                  <a:gd name="T90" fmla="*/ 359 w 974"/>
                  <a:gd name="T91" fmla="*/ 471 h 643"/>
                  <a:gd name="T92" fmla="*/ 384 w 974"/>
                  <a:gd name="T93" fmla="*/ 471 h 643"/>
                  <a:gd name="T94" fmla="*/ 405 w 974"/>
                  <a:gd name="T95" fmla="*/ 467 h 643"/>
                  <a:gd name="T96" fmla="*/ 431 w 974"/>
                  <a:gd name="T97" fmla="*/ 463 h 643"/>
                  <a:gd name="T98" fmla="*/ 455 w 974"/>
                  <a:gd name="T99" fmla="*/ 455 h 643"/>
                  <a:gd name="T100" fmla="*/ 476 w 974"/>
                  <a:gd name="T101" fmla="*/ 442 h 643"/>
                  <a:gd name="T102" fmla="*/ 493 w 974"/>
                  <a:gd name="T103" fmla="*/ 430 h 643"/>
                  <a:gd name="T104" fmla="*/ 506 w 974"/>
                  <a:gd name="T105" fmla="*/ 404 h 643"/>
                  <a:gd name="T106" fmla="*/ 518 w 974"/>
                  <a:gd name="T107" fmla="*/ 379 h 643"/>
                  <a:gd name="T108" fmla="*/ 531 w 974"/>
                  <a:gd name="T109" fmla="*/ 346 h 643"/>
                  <a:gd name="T110" fmla="*/ 543 w 974"/>
                  <a:gd name="T111" fmla="*/ 313 h 643"/>
                  <a:gd name="T112" fmla="*/ 556 w 974"/>
                  <a:gd name="T113" fmla="*/ 275 h 643"/>
                  <a:gd name="T114" fmla="*/ 568 w 974"/>
                  <a:gd name="T115" fmla="*/ 238 h 643"/>
                  <a:gd name="T116" fmla="*/ 589 w 974"/>
                  <a:gd name="T117" fmla="*/ 201 h 643"/>
                  <a:gd name="T118" fmla="*/ 614 w 974"/>
                  <a:gd name="T119" fmla="*/ 162 h 643"/>
                  <a:gd name="T120" fmla="*/ 643 w 974"/>
                  <a:gd name="T121" fmla="*/ 129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74" h="643">
                    <a:moveTo>
                      <a:pt x="643" y="129"/>
                    </a:moveTo>
                    <a:lnTo>
                      <a:pt x="664" y="109"/>
                    </a:lnTo>
                    <a:lnTo>
                      <a:pt x="689" y="88"/>
                    </a:lnTo>
                    <a:lnTo>
                      <a:pt x="715" y="67"/>
                    </a:lnTo>
                    <a:lnTo>
                      <a:pt x="748" y="50"/>
                    </a:lnTo>
                    <a:lnTo>
                      <a:pt x="781" y="33"/>
                    </a:lnTo>
                    <a:lnTo>
                      <a:pt x="815" y="21"/>
                    </a:lnTo>
                    <a:lnTo>
                      <a:pt x="852" y="13"/>
                    </a:lnTo>
                    <a:lnTo>
                      <a:pt x="890" y="4"/>
                    </a:lnTo>
                    <a:lnTo>
                      <a:pt x="932" y="4"/>
                    </a:lnTo>
                    <a:lnTo>
                      <a:pt x="974" y="4"/>
                    </a:lnTo>
                    <a:lnTo>
                      <a:pt x="886" y="0"/>
                    </a:lnTo>
                    <a:lnTo>
                      <a:pt x="811" y="0"/>
                    </a:lnTo>
                    <a:lnTo>
                      <a:pt x="739" y="13"/>
                    </a:lnTo>
                    <a:lnTo>
                      <a:pt x="672" y="33"/>
                    </a:lnTo>
                    <a:lnTo>
                      <a:pt x="619" y="67"/>
                    </a:lnTo>
                    <a:lnTo>
                      <a:pt x="568" y="109"/>
                    </a:lnTo>
                    <a:lnTo>
                      <a:pt x="522" y="158"/>
                    </a:lnTo>
                    <a:lnTo>
                      <a:pt x="480" y="225"/>
                    </a:lnTo>
                    <a:lnTo>
                      <a:pt x="443" y="297"/>
                    </a:lnTo>
                    <a:lnTo>
                      <a:pt x="414" y="379"/>
                    </a:lnTo>
                    <a:lnTo>
                      <a:pt x="363" y="379"/>
                    </a:lnTo>
                    <a:lnTo>
                      <a:pt x="313" y="388"/>
                    </a:lnTo>
                    <a:lnTo>
                      <a:pt x="263" y="400"/>
                    </a:lnTo>
                    <a:lnTo>
                      <a:pt x="217" y="422"/>
                    </a:lnTo>
                    <a:lnTo>
                      <a:pt x="175" y="447"/>
                    </a:lnTo>
                    <a:lnTo>
                      <a:pt x="134" y="475"/>
                    </a:lnTo>
                    <a:lnTo>
                      <a:pt x="96" y="513"/>
                    </a:lnTo>
                    <a:lnTo>
                      <a:pt x="59" y="551"/>
                    </a:lnTo>
                    <a:lnTo>
                      <a:pt x="29" y="596"/>
                    </a:lnTo>
                    <a:lnTo>
                      <a:pt x="0" y="643"/>
                    </a:lnTo>
                    <a:lnTo>
                      <a:pt x="4" y="639"/>
                    </a:lnTo>
                    <a:lnTo>
                      <a:pt x="12" y="629"/>
                    </a:lnTo>
                    <a:lnTo>
                      <a:pt x="24" y="621"/>
                    </a:lnTo>
                    <a:lnTo>
                      <a:pt x="42" y="605"/>
                    </a:lnTo>
                    <a:lnTo>
                      <a:pt x="67" y="588"/>
                    </a:lnTo>
                    <a:lnTo>
                      <a:pt x="92" y="572"/>
                    </a:lnTo>
                    <a:lnTo>
                      <a:pt x="125" y="551"/>
                    </a:lnTo>
                    <a:lnTo>
                      <a:pt x="163" y="530"/>
                    </a:lnTo>
                    <a:lnTo>
                      <a:pt x="200" y="509"/>
                    </a:lnTo>
                    <a:lnTo>
                      <a:pt x="247" y="488"/>
                    </a:lnTo>
                    <a:lnTo>
                      <a:pt x="267" y="480"/>
                    </a:lnTo>
                    <a:lnTo>
                      <a:pt x="288" y="475"/>
                    </a:lnTo>
                    <a:lnTo>
                      <a:pt x="309" y="471"/>
                    </a:lnTo>
                    <a:lnTo>
                      <a:pt x="334" y="471"/>
                    </a:lnTo>
                    <a:lnTo>
                      <a:pt x="359" y="471"/>
                    </a:lnTo>
                    <a:lnTo>
                      <a:pt x="384" y="471"/>
                    </a:lnTo>
                    <a:lnTo>
                      <a:pt x="405" y="467"/>
                    </a:lnTo>
                    <a:lnTo>
                      <a:pt x="431" y="463"/>
                    </a:lnTo>
                    <a:lnTo>
                      <a:pt x="455" y="455"/>
                    </a:lnTo>
                    <a:lnTo>
                      <a:pt x="476" y="442"/>
                    </a:lnTo>
                    <a:lnTo>
                      <a:pt x="493" y="430"/>
                    </a:lnTo>
                    <a:lnTo>
                      <a:pt x="506" y="404"/>
                    </a:lnTo>
                    <a:lnTo>
                      <a:pt x="518" y="379"/>
                    </a:lnTo>
                    <a:lnTo>
                      <a:pt x="531" y="346"/>
                    </a:lnTo>
                    <a:lnTo>
                      <a:pt x="543" y="313"/>
                    </a:lnTo>
                    <a:lnTo>
                      <a:pt x="556" y="275"/>
                    </a:lnTo>
                    <a:lnTo>
                      <a:pt x="568" y="238"/>
                    </a:lnTo>
                    <a:lnTo>
                      <a:pt x="589" y="201"/>
                    </a:lnTo>
                    <a:lnTo>
                      <a:pt x="614" y="162"/>
                    </a:lnTo>
                    <a:lnTo>
                      <a:pt x="643" y="129"/>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63" name="Freeform 87"/>
              <p:cNvSpPr>
                <a:spLocks/>
              </p:cNvSpPr>
              <p:nvPr/>
            </p:nvSpPr>
            <p:spPr bwMode="auto">
              <a:xfrm>
                <a:off x="1607" y="1804"/>
                <a:ext cx="30" cy="20"/>
              </a:xfrm>
              <a:custGeom>
                <a:avLst/>
                <a:gdLst>
                  <a:gd name="T0" fmla="*/ 643 w 974"/>
                  <a:gd name="T1" fmla="*/ 129 h 643"/>
                  <a:gd name="T2" fmla="*/ 664 w 974"/>
                  <a:gd name="T3" fmla="*/ 109 h 643"/>
                  <a:gd name="T4" fmla="*/ 689 w 974"/>
                  <a:gd name="T5" fmla="*/ 88 h 643"/>
                  <a:gd name="T6" fmla="*/ 715 w 974"/>
                  <a:gd name="T7" fmla="*/ 67 h 643"/>
                  <a:gd name="T8" fmla="*/ 748 w 974"/>
                  <a:gd name="T9" fmla="*/ 50 h 643"/>
                  <a:gd name="T10" fmla="*/ 781 w 974"/>
                  <a:gd name="T11" fmla="*/ 33 h 643"/>
                  <a:gd name="T12" fmla="*/ 815 w 974"/>
                  <a:gd name="T13" fmla="*/ 21 h 643"/>
                  <a:gd name="T14" fmla="*/ 852 w 974"/>
                  <a:gd name="T15" fmla="*/ 13 h 643"/>
                  <a:gd name="T16" fmla="*/ 890 w 974"/>
                  <a:gd name="T17" fmla="*/ 4 h 643"/>
                  <a:gd name="T18" fmla="*/ 932 w 974"/>
                  <a:gd name="T19" fmla="*/ 4 h 643"/>
                  <a:gd name="T20" fmla="*/ 974 w 974"/>
                  <a:gd name="T21" fmla="*/ 4 h 643"/>
                  <a:gd name="T22" fmla="*/ 886 w 974"/>
                  <a:gd name="T23" fmla="*/ 0 h 643"/>
                  <a:gd name="T24" fmla="*/ 811 w 974"/>
                  <a:gd name="T25" fmla="*/ 0 h 643"/>
                  <a:gd name="T26" fmla="*/ 739 w 974"/>
                  <a:gd name="T27" fmla="*/ 13 h 643"/>
                  <a:gd name="T28" fmla="*/ 672 w 974"/>
                  <a:gd name="T29" fmla="*/ 33 h 643"/>
                  <a:gd name="T30" fmla="*/ 619 w 974"/>
                  <a:gd name="T31" fmla="*/ 67 h 643"/>
                  <a:gd name="T32" fmla="*/ 568 w 974"/>
                  <a:gd name="T33" fmla="*/ 109 h 643"/>
                  <a:gd name="T34" fmla="*/ 522 w 974"/>
                  <a:gd name="T35" fmla="*/ 158 h 643"/>
                  <a:gd name="T36" fmla="*/ 480 w 974"/>
                  <a:gd name="T37" fmla="*/ 225 h 643"/>
                  <a:gd name="T38" fmla="*/ 443 w 974"/>
                  <a:gd name="T39" fmla="*/ 297 h 643"/>
                  <a:gd name="T40" fmla="*/ 414 w 974"/>
                  <a:gd name="T41" fmla="*/ 379 h 643"/>
                  <a:gd name="T42" fmla="*/ 363 w 974"/>
                  <a:gd name="T43" fmla="*/ 379 h 643"/>
                  <a:gd name="T44" fmla="*/ 313 w 974"/>
                  <a:gd name="T45" fmla="*/ 388 h 643"/>
                  <a:gd name="T46" fmla="*/ 263 w 974"/>
                  <a:gd name="T47" fmla="*/ 400 h 643"/>
                  <a:gd name="T48" fmla="*/ 217 w 974"/>
                  <a:gd name="T49" fmla="*/ 422 h 643"/>
                  <a:gd name="T50" fmla="*/ 175 w 974"/>
                  <a:gd name="T51" fmla="*/ 447 h 643"/>
                  <a:gd name="T52" fmla="*/ 134 w 974"/>
                  <a:gd name="T53" fmla="*/ 475 h 643"/>
                  <a:gd name="T54" fmla="*/ 96 w 974"/>
                  <a:gd name="T55" fmla="*/ 513 h 643"/>
                  <a:gd name="T56" fmla="*/ 59 w 974"/>
                  <a:gd name="T57" fmla="*/ 551 h 643"/>
                  <a:gd name="T58" fmla="*/ 29 w 974"/>
                  <a:gd name="T59" fmla="*/ 596 h 643"/>
                  <a:gd name="T60" fmla="*/ 0 w 974"/>
                  <a:gd name="T61" fmla="*/ 643 h 643"/>
                  <a:gd name="T62" fmla="*/ 4 w 974"/>
                  <a:gd name="T63" fmla="*/ 639 h 643"/>
                  <a:gd name="T64" fmla="*/ 12 w 974"/>
                  <a:gd name="T65" fmla="*/ 629 h 643"/>
                  <a:gd name="T66" fmla="*/ 24 w 974"/>
                  <a:gd name="T67" fmla="*/ 621 h 643"/>
                  <a:gd name="T68" fmla="*/ 42 w 974"/>
                  <a:gd name="T69" fmla="*/ 605 h 643"/>
                  <a:gd name="T70" fmla="*/ 67 w 974"/>
                  <a:gd name="T71" fmla="*/ 588 h 643"/>
                  <a:gd name="T72" fmla="*/ 92 w 974"/>
                  <a:gd name="T73" fmla="*/ 572 h 643"/>
                  <a:gd name="T74" fmla="*/ 125 w 974"/>
                  <a:gd name="T75" fmla="*/ 551 h 643"/>
                  <a:gd name="T76" fmla="*/ 163 w 974"/>
                  <a:gd name="T77" fmla="*/ 530 h 643"/>
                  <a:gd name="T78" fmla="*/ 200 w 974"/>
                  <a:gd name="T79" fmla="*/ 509 h 643"/>
                  <a:gd name="T80" fmla="*/ 247 w 974"/>
                  <a:gd name="T81" fmla="*/ 488 h 643"/>
                  <a:gd name="T82" fmla="*/ 267 w 974"/>
                  <a:gd name="T83" fmla="*/ 480 h 643"/>
                  <a:gd name="T84" fmla="*/ 288 w 974"/>
                  <a:gd name="T85" fmla="*/ 475 h 643"/>
                  <a:gd name="T86" fmla="*/ 309 w 974"/>
                  <a:gd name="T87" fmla="*/ 471 h 643"/>
                  <a:gd name="T88" fmla="*/ 334 w 974"/>
                  <a:gd name="T89" fmla="*/ 471 h 643"/>
                  <a:gd name="T90" fmla="*/ 359 w 974"/>
                  <a:gd name="T91" fmla="*/ 471 h 643"/>
                  <a:gd name="T92" fmla="*/ 384 w 974"/>
                  <a:gd name="T93" fmla="*/ 471 h 643"/>
                  <a:gd name="T94" fmla="*/ 405 w 974"/>
                  <a:gd name="T95" fmla="*/ 467 h 643"/>
                  <a:gd name="T96" fmla="*/ 431 w 974"/>
                  <a:gd name="T97" fmla="*/ 463 h 643"/>
                  <a:gd name="T98" fmla="*/ 455 w 974"/>
                  <a:gd name="T99" fmla="*/ 455 h 643"/>
                  <a:gd name="T100" fmla="*/ 476 w 974"/>
                  <a:gd name="T101" fmla="*/ 442 h 643"/>
                  <a:gd name="T102" fmla="*/ 493 w 974"/>
                  <a:gd name="T103" fmla="*/ 430 h 643"/>
                  <a:gd name="T104" fmla="*/ 506 w 974"/>
                  <a:gd name="T105" fmla="*/ 404 h 643"/>
                  <a:gd name="T106" fmla="*/ 518 w 974"/>
                  <a:gd name="T107" fmla="*/ 379 h 643"/>
                  <a:gd name="T108" fmla="*/ 531 w 974"/>
                  <a:gd name="T109" fmla="*/ 346 h 643"/>
                  <a:gd name="T110" fmla="*/ 543 w 974"/>
                  <a:gd name="T111" fmla="*/ 313 h 643"/>
                  <a:gd name="T112" fmla="*/ 556 w 974"/>
                  <a:gd name="T113" fmla="*/ 275 h 643"/>
                  <a:gd name="T114" fmla="*/ 568 w 974"/>
                  <a:gd name="T115" fmla="*/ 238 h 643"/>
                  <a:gd name="T116" fmla="*/ 589 w 974"/>
                  <a:gd name="T117" fmla="*/ 201 h 643"/>
                  <a:gd name="T118" fmla="*/ 614 w 974"/>
                  <a:gd name="T119" fmla="*/ 162 h 643"/>
                  <a:gd name="T120" fmla="*/ 643 w 974"/>
                  <a:gd name="T121" fmla="*/ 129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74" h="643">
                    <a:moveTo>
                      <a:pt x="643" y="129"/>
                    </a:moveTo>
                    <a:lnTo>
                      <a:pt x="664" y="109"/>
                    </a:lnTo>
                    <a:lnTo>
                      <a:pt x="689" y="88"/>
                    </a:lnTo>
                    <a:lnTo>
                      <a:pt x="715" y="67"/>
                    </a:lnTo>
                    <a:lnTo>
                      <a:pt x="748" y="50"/>
                    </a:lnTo>
                    <a:lnTo>
                      <a:pt x="781" y="33"/>
                    </a:lnTo>
                    <a:lnTo>
                      <a:pt x="815" y="21"/>
                    </a:lnTo>
                    <a:lnTo>
                      <a:pt x="852" y="13"/>
                    </a:lnTo>
                    <a:lnTo>
                      <a:pt x="890" y="4"/>
                    </a:lnTo>
                    <a:lnTo>
                      <a:pt x="932" y="4"/>
                    </a:lnTo>
                    <a:lnTo>
                      <a:pt x="974" y="4"/>
                    </a:lnTo>
                    <a:lnTo>
                      <a:pt x="886" y="0"/>
                    </a:lnTo>
                    <a:lnTo>
                      <a:pt x="811" y="0"/>
                    </a:lnTo>
                    <a:lnTo>
                      <a:pt x="739" y="13"/>
                    </a:lnTo>
                    <a:lnTo>
                      <a:pt x="672" y="33"/>
                    </a:lnTo>
                    <a:lnTo>
                      <a:pt x="619" y="67"/>
                    </a:lnTo>
                    <a:lnTo>
                      <a:pt x="568" y="109"/>
                    </a:lnTo>
                    <a:lnTo>
                      <a:pt x="522" y="158"/>
                    </a:lnTo>
                    <a:lnTo>
                      <a:pt x="480" y="225"/>
                    </a:lnTo>
                    <a:lnTo>
                      <a:pt x="443" y="297"/>
                    </a:lnTo>
                    <a:lnTo>
                      <a:pt x="414" y="379"/>
                    </a:lnTo>
                    <a:lnTo>
                      <a:pt x="363" y="379"/>
                    </a:lnTo>
                    <a:lnTo>
                      <a:pt x="313" y="388"/>
                    </a:lnTo>
                    <a:lnTo>
                      <a:pt x="263" y="400"/>
                    </a:lnTo>
                    <a:lnTo>
                      <a:pt x="217" y="422"/>
                    </a:lnTo>
                    <a:lnTo>
                      <a:pt x="175" y="447"/>
                    </a:lnTo>
                    <a:lnTo>
                      <a:pt x="134" y="475"/>
                    </a:lnTo>
                    <a:lnTo>
                      <a:pt x="96" y="513"/>
                    </a:lnTo>
                    <a:lnTo>
                      <a:pt x="59" y="551"/>
                    </a:lnTo>
                    <a:lnTo>
                      <a:pt x="29" y="596"/>
                    </a:lnTo>
                    <a:lnTo>
                      <a:pt x="0" y="643"/>
                    </a:lnTo>
                    <a:lnTo>
                      <a:pt x="4" y="639"/>
                    </a:lnTo>
                    <a:lnTo>
                      <a:pt x="12" y="629"/>
                    </a:lnTo>
                    <a:lnTo>
                      <a:pt x="24" y="621"/>
                    </a:lnTo>
                    <a:lnTo>
                      <a:pt x="42" y="605"/>
                    </a:lnTo>
                    <a:lnTo>
                      <a:pt x="67" y="588"/>
                    </a:lnTo>
                    <a:lnTo>
                      <a:pt x="92" y="572"/>
                    </a:lnTo>
                    <a:lnTo>
                      <a:pt x="125" y="551"/>
                    </a:lnTo>
                    <a:lnTo>
                      <a:pt x="163" y="530"/>
                    </a:lnTo>
                    <a:lnTo>
                      <a:pt x="200" y="509"/>
                    </a:lnTo>
                    <a:lnTo>
                      <a:pt x="247" y="488"/>
                    </a:lnTo>
                    <a:lnTo>
                      <a:pt x="267" y="480"/>
                    </a:lnTo>
                    <a:lnTo>
                      <a:pt x="288" y="475"/>
                    </a:lnTo>
                    <a:lnTo>
                      <a:pt x="309" y="471"/>
                    </a:lnTo>
                    <a:lnTo>
                      <a:pt x="334" y="471"/>
                    </a:lnTo>
                    <a:lnTo>
                      <a:pt x="359" y="471"/>
                    </a:lnTo>
                    <a:lnTo>
                      <a:pt x="384" y="471"/>
                    </a:lnTo>
                    <a:lnTo>
                      <a:pt x="405" y="467"/>
                    </a:lnTo>
                    <a:lnTo>
                      <a:pt x="431" y="463"/>
                    </a:lnTo>
                    <a:lnTo>
                      <a:pt x="455" y="455"/>
                    </a:lnTo>
                    <a:lnTo>
                      <a:pt x="476" y="442"/>
                    </a:lnTo>
                    <a:lnTo>
                      <a:pt x="493" y="430"/>
                    </a:lnTo>
                    <a:lnTo>
                      <a:pt x="506" y="404"/>
                    </a:lnTo>
                    <a:lnTo>
                      <a:pt x="518" y="379"/>
                    </a:lnTo>
                    <a:lnTo>
                      <a:pt x="531" y="346"/>
                    </a:lnTo>
                    <a:lnTo>
                      <a:pt x="543" y="313"/>
                    </a:lnTo>
                    <a:lnTo>
                      <a:pt x="556" y="275"/>
                    </a:lnTo>
                    <a:lnTo>
                      <a:pt x="568" y="238"/>
                    </a:lnTo>
                    <a:lnTo>
                      <a:pt x="589" y="201"/>
                    </a:lnTo>
                    <a:lnTo>
                      <a:pt x="614" y="162"/>
                    </a:lnTo>
                    <a:lnTo>
                      <a:pt x="643" y="129"/>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64" name="Freeform 88"/>
              <p:cNvSpPr>
                <a:spLocks/>
              </p:cNvSpPr>
              <p:nvPr/>
            </p:nvSpPr>
            <p:spPr bwMode="auto">
              <a:xfrm>
                <a:off x="1620" y="1821"/>
                <a:ext cx="23" cy="21"/>
              </a:xfrm>
              <a:custGeom>
                <a:avLst/>
                <a:gdLst>
                  <a:gd name="T0" fmla="*/ 238 w 747"/>
                  <a:gd name="T1" fmla="*/ 145 h 667"/>
                  <a:gd name="T2" fmla="*/ 183 w 747"/>
                  <a:gd name="T3" fmla="*/ 204 h 667"/>
                  <a:gd name="T4" fmla="*/ 137 w 747"/>
                  <a:gd name="T5" fmla="*/ 271 h 667"/>
                  <a:gd name="T6" fmla="*/ 96 w 747"/>
                  <a:gd name="T7" fmla="*/ 342 h 667"/>
                  <a:gd name="T8" fmla="*/ 66 w 747"/>
                  <a:gd name="T9" fmla="*/ 408 h 667"/>
                  <a:gd name="T10" fmla="*/ 41 w 747"/>
                  <a:gd name="T11" fmla="*/ 475 h 667"/>
                  <a:gd name="T12" fmla="*/ 25 w 747"/>
                  <a:gd name="T13" fmla="*/ 537 h 667"/>
                  <a:gd name="T14" fmla="*/ 12 w 747"/>
                  <a:gd name="T15" fmla="*/ 592 h 667"/>
                  <a:gd name="T16" fmla="*/ 4 w 747"/>
                  <a:gd name="T17" fmla="*/ 629 h 667"/>
                  <a:gd name="T18" fmla="*/ 0 w 747"/>
                  <a:gd name="T19" fmla="*/ 658 h 667"/>
                  <a:gd name="T20" fmla="*/ 0 w 747"/>
                  <a:gd name="T21" fmla="*/ 667 h 667"/>
                  <a:gd name="T22" fmla="*/ 33 w 747"/>
                  <a:gd name="T23" fmla="*/ 579 h 667"/>
                  <a:gd name="T24" fmla="*/ 78 w 747"/>
                  <a:gd name="T25" fmla="*/ 488 h 667"/>
                  <a:gd name="T26" fmla="*/ 137 w 747"/>
                  <a:gd name="T27" fmla="*/ 396 h 667"/>
                  <a:gd name="T28" fmla="*/ 204 w 747"/>
                  <a:gd name="T29" fmla="*/ 308 h 667"/>
                  <a:gd name="T30" fmla="*/ 279 w 747"/>
                  <a:gd name="T31" fmla="*/ 225 h 667"/>
                  <a:gd name="T32" fmla="*/ 358 w 747"/>
                  <a:gd name="T33" fmla="*/ 150 h 667"/>
                  <a:gd name="T34" fmla="*/ 450 w 747"/>
                  <a:gd name="T35" fmla="*/ 87 h 667"/>
                  <a:gd name="T36" fmla="*/ 542 w 747"/>
                  <a:gd name="T37" fmla="*/ 37 h 667"/>
                  <a:gd name="T38" fmla="*/ 643 w 747"/>
                  <a:gd name="T39" fmla="*/ 8 h 667"/>
                  <a:gd name="T40" fmla="*/ 747 w 747"/>
                  <a:gd name="T41" fmla="*/ 0 h 667"/>
                  <a:gd name="T42" fmla="*/ 735 w 747"/>
                  <a:gd name="T43" fmla="*/ 0 h 667"/>
                  <a:gd name="T44" fmla="*/ 714 w 747"/>
                  <a:gd name="T45" fmla="*/ 0 h 667"/>
                  <a:gd name="T46" fmla="*/ 677 w 747"/>
                  <a:gd name="T47" fmla="*/ 0 h 667"/>
                  <a:gd name="T48" fmla="*/ 626 w 747"/>
                  <a:gd name="T49" fmla="*/ 0 h 667"/>
                  <a:gd name="T50" fmla="*/ 568 w 747"/>
                  <a:gd name="T51" fmla="*/ 4 h 667"/>
                  <a:gd name="T52" fmla="*/ 505 w 747"/>
                  <a:gd name="T53" fmla="*/ 16 h 667"/>
                  <a:gd name="T54" fmla="*/ 438 w 747"/>
                  <a:gd name="T55" fmla="*/ 33 h 667"/>
                  <a:gd name="T56" fmla="*/ 371 w 747"/>
                  <a:gd name="T57" fmla="*/ 62 h 667"/>
                  <a:gd name="T58" fmla="*/ 305 w 747"/>
                  <a:gd name="T59" fmla="*/ 100 h 667"/>
                  <a:gd name="T60" fmla="*/ 238 w 747"/>
                  <a:gd name="T61" fmla="*/ 145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47" h="667">
                    <a:moveTo>
                      <a:pt x="238" y="145"/>
                    </a:moveTo>
                    <a:lnTo>
                      <a:pt x="183" y="204"/>
                    </a:lnTo>
                    <a:lnTo>
                      <a:pt x="137" y="271"/>
                    </a:lnTo>
                    <a:lnTo>
                      <a:pt x="96" y="342"/>
                    </a:lnTo>
                    <a:lnTo>
                      <a:pt x="66" y="408"/>
                    </a:lnTo>
                    <a:lnTo>
                      <a:pt x="41" y="475"/>
                    </a:lnTo>
                    <a:lnTo>
                      <a:pt x="25" y="537"/>
                    </a:lnTo>
                    <a:lnTo>
                      <a:pt x="12" y="592"/>
                    </a:lnTo>
                    <a:lnTo>
                      <a:pt x="4" y="629"/>
                    </a:lnTo>
                    <a:lnTo>
                      <a:pt x="0" y="658"/>
                    </a:lnTo>
                    <a:lnTo>
                      <a:pt x="0" y="667"/>
                    </a:lnTo>
                    <a:lnTo>
                      <a:pt x="33" y="579"/>
                    </a:lnTo>
                    <a:lnTo>
                      <a:pt x="78" y="488"/>
                    </a:lnTo>
                    <a:lnTo>
                      <a:pt x="137" y="396"/>
                    </a:lnTo>
                    <a:lnTo>
                      <a:pt x="204" y="308"/>
                    </a:lnTo>
                    <a:lnTo>
                      <a:pt x="279" y="225"/>
                    </a:lnTo>
                    <a:lnTo>
                      <a:pt x="358" y="150"/>
                    </a:lnTo>
                    <a:lnTo>
                      <a:pt x="450" y="87"/>
                    </a:lnTo>
                    <a:lnTo>
                      <a:pt x="542" y="37"/>
                    </a:lnTo>
                    <a:lnTo>
                      <a:pt x="643" y="8"/>
                    </a:lnTo>
                    <a:lnTo>
                      <a:pt x="747" y="0"/>
                    </a:lnTo>
                    <a:lnTo>
                      <a:pt x="735" y="0"/>
                    </a:lnTo>
                    <a:lnTo>
                      <a:pt x="714" y="0"/>
                    </a:lnTo>
                    <a:lnTo>
                      <a:pt x="677" y="0"/>
                    </a:lnTo>
                    <a:lnTo>
                      <a:pt x="626" y="0"/>
                    </a:lnTo>
                    <a:lnTo>
                      <a:pt x="568" y="4"/>
                    </a:lnTo>
                    <a:lnTo>
                      <a:pt x="505" y="16"/>
                    </a:lnTo>
                    <a:lnTo>
                      <a:pt x="438" y="33"/>
                    </a:lnTo>
                    <a:lnTo>
                      <a:pt x="371" y="62"/>
                    </a:lnTo>
                    <a:lnTo>
                      <a:pt x="305" y="100"/>
                    </a:lnTo>
                    <a:lnTo>
                      <a:pt x="238" y="145"/>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65" name="Freeform 89"/>
              <p:cNvSpPr>
                <a:spLocks/>
              </p:cNvSpPr>
              <p:nvPr/>
            </p:nvSpPr>
            <p:spPr bwMode="auto">
              <a:xfrm>
                <a:off x="1620" y="1821"/>
                <a:ext cx="23" cy="21"/>
              </a:xfrm>
              <a:custGeom>
                <a:avLst/>
                <a:gdLst>
                  <a:gd name="T0" fmla="*/ 238 w 747"/>
                  <a:gd name="T1" fmla="*/ 145 h 667"/>
                  <a:gd name="T2" fmla="*/ 183 w 747"/>
                  <a:gd name="T3" fmla="*/ 204 h 667"/>
                  <a:gd name="T4" fmla="*/ 137 w 747"/>
                  <a:gd name="T5" fmla="*/ 271 h 667"/>
                  <a:gd name="T6" fmla="*/ 96 w 747"/>
                  <a:gd name="T7" fmla="*/ 342 h 667"/>
                  <a:gd name="T8" fmla="*/ 66 w 747"/>
                  <a:gd name="T9" fmla="*/ 408 h 667"/>
                  <a:gd name="T10" fmla="*/ 41 w 747"/>
                  <a:gd name="T11" fmla="*/ 475 h 667"/>
                  <a:gd name="T12" fmla="*/ 25 w 747"/>
                  <a:gd name="T13" fmla="*/ 537 h 667"/>
                  <a:gd name="T14" fmla="*/ 12 w 747"/>
                  <a:gd name="T15" fmla="*/ 592 h 667"/>
                  <a:gd name="T16" fmla="*/ 4 w 747"/>
                  <a:gd name="T17" fmla="*/ 629 h 667"/>
                  <a:gd name="T18" fmla="*/ 0 w 747"/>
                  <a:gd name="T19" fmla="*/ 658 h 667"/>
                  <a:gd name="T20" fmla="*/ 0 w 747"/>
                  <a:gd name="T21" fmla="*/ 667 h 667"/>
                  <a:gd name="T22" fmla="*/ 33 w 747"/>
                  <a:gd name="T23" fmla="*/ 579 h 667"/>
                  <a:gd name="T24" fmla="*/ 78 w 747"/>
                  <a:gd name="T25" fmla="*/ 488 h 667"/>
                  <a:gd name="T26" fmla="*/ 137 w 747"/>
                  <a:gd name="T27" fmla="*/ 396 h 667"/>
                  <a:gd name="T28" fmla="*/ 204 w 747"/>
                  <a:gd name="T29" fmla="*/ 308 h 667"/>
                  <a:gd name="T30" fmla="*/ 279 w 747"/>
                  <a:gd name="T31" fmla="*/ 225 h 667"/>
                  <a:gd name="T32" fmla="*/ 358 w 747"/>
                  <a:gd name="T33" fmla="*/ 150 h 667"/>
                  <a:gd name="T34" fmla="*/ 450 w 747"/>
                  <a:gd name="T35" fmla="*/ 87 h 667"/>
                  <a:gd name="T36" fmla="*/ 542 w 747"/>
                  <a:gd name="T37" fmla="*/ 37 h 667"/>
                  <a:gd name="T38" fmla="*/ 643 w 747"/>
                  <a:gd name="T39" fmla="*/ 8 h 667"/>
                  <a:gd name="T40" fmla="*/ 747 w 747"/>
                  <a:gd name="T41" fmla="*/ 0 h 667"/>
                  <a:gd name="T42" fmla="*/ 735 w 747"/>
                  <a:gd name="T43" fmla="*/ 0 h 667"/>
                  <a:gd name="T44" fmla="*/ 714 w 747"/>
                  <a:gd name="T45" fmla="*/ 0 h 667"/>
                  <a:gd name="T46" fmla="*/ 677 w 747"/>
                  <a:gd name="T47" fmla="*/ 0 h 667"/>
                  <a:gd name="T48" fmla="*/ 626 w 747"/>
                  <a:gd name="T49" fmla="*/ 0 h 667"/>
                  <a:gd name="T50" fmla="*/ 568 w 747"/>
                  <a:gd name="T51" fmla="*/ 4 h 667"/>
                  <a:gd name="T52" fmla="*/ 505 w 747"/>
                  <a:gd name="T53" fmla="*/ 16 h 667"/>
                  <a:gd name="T54" fmla="*/ 438 w 747"/>
                  <a:gd name="T55" fmla="*/ 33 h 667"/>
                  <a:gd name="T56" fmla="*/ 371 w 747"/>
                  <a:gd name="T57" fmla="*/ 62 h 667"/>
                  <a:gd name="T58" fmla="*/ 305 w 747"/>
                  <a:gd name="T59" fmla="*/ 100 h 667"/>
                  <a:gd name="T60" fmla="*/ 238 w 747"/>
                  <a:gd name="T61" fmla="*/ 145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47" h="667">
                    <a:moveTo>
                      <a:pt x="238" y="145"/>
                    </a:moveTo>
                    <a:lnTo>
                      <a:pt x="183" y="204"/>
                    </a:lnTo>
                    <a:lnTo>
                      <a:pt x="137" y="271"/>
                    </a:lnTo>
                    <a:lnTo>
                      <a:pt x="96" y="342"/>
                    </a:lnTo>
                    <a:lnTo>
                      <a:pt x="66" y="408"/>
                    </a:lnTo>
                    <a:lnTo>
                      <a:pt x="41" y="475"/>
                    </a:lnTo>
                    <a:lnTo>
                      <a:pt x="25" y="537"/>
                    </a:lnTo>
                    <a:lnTo>
                      <a:pt x="12" y="592"/>
                    </a:lnTo>
                    <a:lnTo>
                      <a:pt x="4" y="629"/>
                    </a:lnTo>
                    <a:lnTo>
                      <a:pt x="0" y="658"/>
                    </a:lnTo>
                    <a:lnTo>
                      <a:pt x="0" y="667"/>
                    </a:lnTo>
                    <a:lnTo>
                      <a:pt x="33" y="579"/>
                    </a:lnTo>
                    <a:lnTo>
                      <a:pt x="78" y="488"/>
                    </a:lnTo>
                    <a:lnTo>
                      <a:pt x="137" y="396"/>
                    </a:lnTo>
                    <a:lnTo>
                      <a:pt x="204" y="308"/>
                    </a:lnTo>
                    <a:lnTo>
                      <a:pt x="279" y="225"/>
                    </a:lnTo>
                    <a:lnTo>
                      <a:pt x="358" y="150"/>
                    </a:lnTo>
                    <a:lnTo>
                      <a:pt x="450" y="87"/>
                    </a:lnTo>
                    <a:lnTo>
                      <a:pt x="542" y="37"/>
                    </a:lnTo>
                    <a:lnTo>
                      <a:pt x="643" y="8"/>
                    </a:lnTo>
                    <a:lnTo>
                      <a:pt x="747" y="0"/>
                    </a:lnTo>
                    <a:lnTo>
                      <a:pt x="735" y="0"/>
                    </a:lnTo>
                    <a:lnTo>
                      <a:pt x="714" y="0"/>
                    </a:lnTo>
                    <a:lnTo>
                      <a:pt x="677" y="0"/>
                    </a:lnTo>
                    <a:lnTo>
                      <a:pt x="626" y="0"/>
                    </a:lnTo>
                    <a:lnTo>
                      <a:pt x="568" y="4"/>
                    </a:lnTo>
                    <a:lnTo>
                      <a:pt x="505" y="16"/>
                    </a:lnTo>
                    <a:lnTo>
                      <a:pt x="438" y="33"/>
                    </a:lnTo>
                    <a:lnTo>
                      <a:pt x="371" y="62"/>
                    </a:lnTo>
                    <a:lnTo>
                      <a:pt x="305" y="100"/>
                    </a:lnTo>
                    <a:lnTo>
                      <a:pt x="238" y="145"/>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66" name="Freeform 90"/>
              <p:cNvSpPr>
                <a:spLocks/>
              </p:cNvSpPr>
              <p:nvPr/>
            </p:nvSpPr>
            <p:spPr bwMode="auto">
              <a:xfrm>
                <a:off x="1698" y="1780"/>
                <a:ext cx="17" cy="7"/>
              </a:xfrm>
              <a:custGeom>
                <a:avLst/>
                <a:gdLst>
                  <a:gd name="T0" fmla="*/ 0 w 531"/>
                  <a:gd name="T1" fmla="*/ 217 h 229"/>
                  <a:gd name="T2" fmla="*/ 42 w 531"/>
                  <a:gd name="T3" fmla="*/ 213 h 229"/>
                  <a:gd name="T4" fmla="*/ 87 w 531"/>
                  <a:gd name="T5" fmla="*/ 209 h 229"/>
                  <a:gd name="T6" fmla="*/ 130 w 531"/>
                  <a:gd name="T7" fmla="*/ 204 h 229"/>
                  <a:gd name="T8" fmla="*/ 175 w 531"/>
                  <a:gd name="T9" fmla="*/ 200 h 229"/>
                  <a:gd name="T10" fmla="*/ 218 w 531"/>
                  <a:gd name="T11" fmla="*/ 196 h 229"/>
                  <a:gd name="T12" fmla="*/ 263 w 531"/>
                  <a:gd name="T13" fmla="*/ 188 h 229"/>
                  <a:gd name="T14" fmla="*/ 300 w 531"/>
                  <a:gd name="T15" fmla="*/ 175 h 229"/>
                  <a:gd name="T16" fmla="*/ 343 w 531"/>
                  <a:gd name="T17" fmla="*/ 158 h 229"/>
                  <a:gd name="T18" fmla="*/ 376 w 531"/>
                  <a:gd name="T19" fmla="*/ 133 h 229"/>
                  <a:gd name="T20" fmla="*/ 410 w 531"/>
                  <a:gd name="T21" fmla="*/ 104 h 229"/>
                  <a:gd name="T22" fmla="*/ 422 w 531"/>
                  <a:gd name="T23" fmla="*/ 92 h 229"/>
                  <a:gd name="T24" fmla="*/ 426 w 531"/>
                  <a:gd name="T25" fmla="*/ 75 h 229"/>
                  <a:gd name="T26" fmla="*/ 431 w 531"/>
                  <a:gd name="T27" fmla="*/ 63 h 229"/>
                  <a:gd name="T28" fmla="*/ 431 w 531"/>
                  <a:gd name="T29" fmla="*/ 45 h 229"/>
                  <a:gd name="T30" fmla="*/ 426 w 531"/>
                  <a:gd name="T31" fmla="*/ 33 h 229"/>
                  <a:gd name="T32" fmla="*/ 418 w 531"/>
                  <a:gd name="T33" fmla="*/ 25 h 229"/>
                  <a:gd name="T34" fmla="*/ 410 w 531"/>
                  <a:gd name="T35" fmla="*/ 16 h 229"/>
                  <a:gd name="T36" fmla="*/ 396 w 531"/>
                  <a:gd name="T37" fmla="*/ 8 h 229"/>
                  <a:gd name="T38" fmla="*/ 384 w 531"/>
                  <a:gd name="T39" fmla="*/ 4 h 229"/>
                  <a:gd name="T40" fmla="*/ 372 w 531"/>
                  <a:gd name="T41" fmla="*/ 0 h 229"/>
                  <a:gd name="T42" fmla="*/ 376 w 531"/>
                  <a:gd name="T43" fmla="*/ 4 h 229"/>
                  <a:gd name="T44" fmla="*/ 392 w 531"/>
                  <a:gd name="T45" fmla="*/ 8 h 229"/>
                  <a:gd name="T46" fmla="*/ 414 w 531"/>
                  <a:gd name="T47" fmla="*/ 12 h 229"/>
                  <a:gd name="T48" fmla="*/ 443 w 531"/>
                  <a:gd name="T49" fmla="*/ 25 h 229"/>
                  <a:gd name="T50" fmla="*/ 468 w 531"/>
                  <a:gd name="T51" fmla="*/ 37 h 229"/>
                  <a:gd name="T52" fmla="*/ 497 w 531"/>
                  <a:gd name="T53" fmla="*/ 55 h 229"/>
                  <a:gd name="T54" fmla="*/ 518 w 531"/>
                  <a:gd name="T55" fmla="*/ 75 h 229"/>
                  <a:gd name="T56" fmla="*/ 531 w 531"/>
                  <a:gd name="T57" fmla="*/ 100 h 229"/>
                  <a:gd name="T58" fmla="*/ 531 w 531"/>
                  <a:gd name="T59" fmla="*/ 125 h 229"/>
                  <a:gd name="T60" fmla="*/ 523 w 531"/>
                  <a:gd name="T61" fmla="*/ 158 h 229"/>
                  <a:gd name="T62" fmla="*/ 493 w 531"/>
                  <a:gd name="T63" fmla="*/ 188 h 229"/>
                  <a:gd name="T64" fmla="*/ 443 w 531"/>
                  <a:gd name="T65" fmla="*/ 209 h 229"/>
                  <a:gd name="T66" fmla="*/ 380 w 531"/>
                  <a:gd name="T67" fmla="*/ 221 h 229"/>
                  <a:gd name="T68" fmla="*/ 309 w 531"/>
                  <a:gd name="T69" fmla="*/ 229 h 229"/>
                  <a:gd name="T70" fmla="*/ 238 w 531"/>
                  <a:gd name="T71" fmla="*/ 229 h 229"/>
                  <a:gd name="T72" fmla="*/ 163 w 531"/>
                  <a:gd name="T73" fmla="*/ 229 h 229"/>
                  <a:gd name="T74" fmla="*/ 100 w 531"/>
                  <a:gd name="T75" fmla="*/ 225 h 229"/>
                  <a:gd name="T76" fmla="*/ 46 w 531"/>
                  <a:gd name="T77" fmla="*/ 221 h 229"/>
                  <a:gd name="T78" fmla="*/ 12 w 531"/>
                  <a:gd name="T79" fmla="*/ 217 h 229"/>
                  <a:gd name="T80" fmla="*/ 0 w 531"/>
                  <a:gd name="T81" fmla="*/ 217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31" h="229">
                    <a:moveTo>
                      <a:pt x="0" y="217"/>
                    </a:moveTo>
                    <a:lnTo>
                      <a:pt x="42" y="213"/>
                    </a:lnTo>
                    <a:lnTo>
                      <a:pt x="87" y="209"/>
                    </a:lnTo>
                    <a:lnTo>
                      <a:pt x="130" y="204"/>
                    </a:lnTo>
                    <a:lnTo>
                      <a:pt x="175" y="200"/>
                    </a:lnTo>
                    <a:lnTo>
                      <a:pt x="218" y="196"/>
                    </a:lnTo>
                    <a:lnTo>
                      <a:pt x="263" y="188"/>
                    </a:lnTo>
                    <a:lnTo>
                      <a:pt x="300" y="175"/>
                    </a:lnTo>
                    <a:lnTo>
                      <a:pt x="343" y="158"/>
                    </a:lnTo>
                    <a:lnTo>
                      <a:pt x="376" y="133"/>
                    </a:lnTo>
                    <a:lnTo>
                      <a:pt x="410" y="104"/>
                    </a:lnTo>
                    <a:lnTo>
                      <a:pt x="422" y="92"/>
                    </a:lnTo>
                    <a:lnTo>
                      <a:pt x="426" y="75"/>
                    </a:lnTo>
                    <a:lnTo>
                      <a:pt x="431" y="63"/>
                    </a:lnTo>
                    <a:lnTo>
                      <a:pt x="431" y="45"/>
                    </a:lnTo>
                    <a:lnTo>
                      <a:pt x="426" y="33"/>
                    </a:lnTo>
                    <a:lnTo>
                      <a:pt x="418" y="25"/>
                    </a:lnTo>
                    <a:lnTo>
                      <a:pt x="410" y="16"/>
                    </a:lnTo>
                    <a:lnTo>
                      <a:pt x="396" y="8"/>
                    </a:lnTo>
                    <a:lnTo>
                      <a:pt x="384" y="4"/>
                    </a:lnTo>
                    <a:lnTo>
                      <a:pt x="372" y="0"/>
                    </a:lnTo>
                    <a:lnTo>
                      <a:pt x="376" y="4"/>
                    </a:lnTo>
                    <a:lnTo>
                      <a:pt x="392" y="8"/>
                    </a:lnTo>
                    <a:lnTo>
                      <a:pt x="414" y="12"/>
                    </a:lnTo>
                    <a:lnTo>
                      <a:pt x="443" y="25"/>
                    </a:lnTo>
                    <a:lnTo>
                      <a:pt x="468" y="37"/>
                    </a:lnTo>
                    <a:lnTo>
                      <a:pt x="497" y="55"/>
                    </a:lnTo>
                    <a:lnTo>
                      <a:pt x="518" y="75"/>
                    </a:lnTo>
                    <a:lnTo>
                      <a:pt x="531" y="100"/>
                    </a:lnTo>
                    <a:lnTo>
                      <a:pt x="531" y="125"/>
                    </a:lnTo>
                    <a:lnTo>
                      <a:pt x="523" y="158"/>
                    </a:lnTo>
                    <a:lnTo>
                      <a:pt x="493" y="188"/>
                    </a:lnTo>
                    <a:lnTo>
                      <a:pt x="443" y="209"/>
                    </a:lnTo>
                    <a:lnTo>
                      <a:pt x="380" y="221"/>
                    </a:lnTo>
                    <a:lnTo>
                      <a:pt x="309" y="229"/>
                    </a:lnTo>
                    <a:lnTo>
                      <a:pt x="238" y="229"/>
                    </a:lnTo>
                    <a:lnTo>
                      <a:pt x="163" y="229"/>
                    </a:lnTo>
                    <a:lnTo>
                      <a:pt x="100" y="225"/>
                    </a:lnTo>
                    <a:lnTo>
                      <a:pt x="46" y="221"/>
                    </a:lnTo>
                    <a:lnTo>
                      <a:pt x="12" y="217"/>
                    </a:lnTo>
                    <a:lnTo>
                      <a:pt x="0" y="217"/>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67" name="Freeform 91"/>
              <p:cNvSpPr>
                <a:spLocks/>
              </p:cNvSpPr>
              <p:nvPr/>
            </p:nvSpPr>
            <p:spPr bwMode="auto">
              <a:xfrm>
                <a:off x="1698" y="1780"/>
                <a:ext cx="17" cy="7"/>
              </a:xfrm>
              <a:custGeom>
                <a:avLst/>
                <a:gdLst>
                  <a:gd name="T0" fmla="*/ 0 w 531"/>
                  <a:gd name="T1" fmla="*/ 217 h 229"/>
                  <a:gd name="T2" fmla="*/ 42 w 531"/>
                  <a:gd name="T3" fmla="*/ 213 h 229"/>
                  <a:gd name="T4" fmla="*/ 87 w 531"/>
                  <a:gd name="T5" fmla="*/ 209 h 229"/>
                  <a:gd name="T6" fmla="*/ 130 w 531"/>
                  <a:gd name="T7" fmla="*/ 204 h 229"/>
                  <a:gd name="T8" fmla="*/ 175 w 531"/>
                  <a:gd name="T9" fmla="*/ 200 h 229"/>
                  <a:gd name="T10" fmla="*/ 218 w 531"/>
                  <a:gd name="T11" fmla="*/ 196 h 229"/>
                  <a:gd name="T12" fmla="*/ 263 w 531"/>
                  <a:gd name="T13" fmla="*/ 188 h 229"/>
                  <a:gd name="T14" fmla="*/ 300 w 531"/>
                  <a:gd name="T15" fmla="*/ 175 h 229"/>
                  <a:gd name="T16" fmla="*/ 343 w 531"/>
                  <a:gd name="T17" fmla="*/ 158 h 229"/>
                  <a:gd name="T18" fmla="*/ 376 w 531"/>
                  <a:gd name="T19" fmla="*/ 133 h 229"/>
                  <a:gd name="T20" fmla="*/ 410 w 531"/>
                  <a:gd name="T21" fmla="*/ 104 h 229"/>
                  <a:gd name="T22" fmla="*/ 422 w 531"/>
                  <a:gd name="T23" fmla="*/ 92 h 229"/>
                  <a:gd name="T24" fmla="*/ 426 w 531"/>
                  <a:gd name="T25" fmla="*/ 75 h 229"/>
                  <a:gd name="T26" fmla="*/ 431 w 531"/>
                  <a:gd name="T27" fmla="*/ 63 h 229"/>
                  <a:gd name="T28" fmla="*/ 431 w 531"/>
                  <a:gd name="T29" fmla="*/ 45 h 229"/>
                  <a:gd name="T30" fmla="*/ 426 w 531"/>
                  <a:gd name="T31" fmla="*/ 33 h 229"/>
                  <a:gd name="T32" fmla="*/ 418 w 531"/>
                  <a:gd name="T33" fmla="*/ 25 h 229"/>
                  <a:gd name="T34" fmla="*/ 410 w 531"/>
                  <a:gd name="T35" fmla="*/ 16 h 229"/>
                  <a:gd name="T36" fmla="*/ 396 w 531"/>
                  <a:gd name="T37" fmla="*/ 8 h 229"/>
                  <a:gd name="T38" fmla="*/ 384 w 531"/>
                  <a:gd name="T39" fmla="*/ 4 h 229"/>
                  <a:gd name="T40" fmla="*/ 372 w 531"/>
                  <a:gd name="T41" fmla="*/ 0 h 229"/>
                  <a:gd name="T42" fmla="*/ 376 w 531"/>
                  <a:gd name="T43" fmla="*/ 4 h 229"/>
                  <a:gd name="T44" fmla="*/ 392 w 531"/>
                  <a:gd name="T45" fmla="*/ 8 h 229"/>
                  <a:gd name="T46" fmla="*/ 414 w 531"/>
                  <a:gd name="T47" fmla="*/ 12 h 229"/>
                  <a:gd name="T48" fmla="*/ 443 w 531"/>
                  <a:gd name="T49" fmla="*/ 25 h 229"/>
                  <a:gd name="T50" fmla="*/ 468 w 531"/>
                  <a:gd name="T51" fmla="*/ 37 h 229"/>
                  <a:gd name="T52" fmla="*/ 497 w 531"/>
                  <a:gd name="T53" fmla="*/ 55 h 229"/>
                  <a:gd name="T54" fmla="*/ 518 w 531"/>
                  <a:gd name="T55" fmla="*/ 75 h 229"/>
                  <a:gd name="T56" fmla="*/ 531 w 531"/>
                  <a:gd name="T57" fmla="*/ 100 h 229"/>
                  <a:gd name="T58" fmla="*/ 531 w 531"/>
                  <a:gd name="T59" fmla="*/ 125 h 229"/>
                  <a:gd name="T60" fmla="*/ 523 w 531"/>
                  <a:gd name="T61" fmla="*/ 158 h 229"/>
                  <a:gd name="T62" fmla="*/ 493 w 531"/>
                  <a:gd name="T63" fmla="*/ 188 h 229"/>
                  <a:gd name="T64" fmla="*/ 443 w 531"/>
                  <a:gd name="T65" fmla="*/ 209 h 229"/>
                  <a:gd name="T66" fmla="*/ 380 w 531"/>
                  <a:gd name="T67" fmla="*/ 221 h 229"/>
                  <a:gd name="T68" fmla="*/ 309 w 531"/>
                  <a:gd name="T69" fmla="*/ 229 h 229"/>
                  <a:gd name="T70" fmla="*/ 238 w 531"/>
                  <a:gd name="T71" fmla="*/ 229 h 229"/>
                  <a:gd name="T72" fmla="*/ 163 w 531"/>
                  <a:gd name="T73" fmla="*/ 229 h 229"/>
                  <a:gd name="T74" fmla="*/ 100 w 531"/>
                  <a:gd name="T75" fmla="*/ 225 h 229"/>
                  <a:gd name="T76" fmla="*/ 46 w 531"/>
                  <a:gd name="T77" fmla="*/ 221 h 229"/>
                  <a:gd name="T78" fmla="*/ 12 w 531"/>
                  <a:gd name="T79" fmla="*/ 217 h 229"/>
                  <a:gd name="T80" fmla="*/ 0 w 531"/>
                  <a:gd name="T81" fmla="*/ 217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31" h="229">
                    <a:moveTo>
                      <a:pt x="0" y="217"/>
                    </a:moveTo>
                    <a:lnTo>
                      <a:pt x="42" y="213"/>
                    </a:lnTo>
                    <a:lnTo>
                      <a:pt x="87" y="209"/>
                    </a:lnTo>
                    <a:lnTo>
                      <a:pt x="130" y="204"/>
                    </a:lnTo>
                    <a:lnTo>
                      <a:pt x="175" y="200"/>
                    </a:lnTo>
                    <a:lnTo>
                      <a:pt x="218" y="196"/>
                    </a:lnTo>
                    <a:lnTo>
                      <a:pt x="263" y="188"/>
                    </a:lnTo>
                    <a:lnTo>
                      <a:pt x="300" y="175"/>
                    </a:lnTo>
                    <a:lnTo>
                      <a:pt x="343" y="158"/>
                    </a:lnTo>
                    <a:lnTo>
                      <a:pt x="376" y="133"/>
                    </a:lnTo>
                    <a:lnTo>
                      <a:pt x="410" y="104"/>
                    </a:lnTo>
                    <a:lnTo>
                      <a:pt x="422" y="92"/>
                    </a:lnTo>
                    <a:lnTo>
                      <a:pt x="426" y="75"/>
                    </a:lnTo>
                    <a:lnTo>
                      <a:pt x="431" y="63"/>
                    </a:lnTo>
                    <a:lnTo>
                      <a:pt x="431" y="45"/>
                    </a:lnTo>
                    <a:lnTo>
                      <a:pt x="426" y="33"/>
                    </a:lnTo>
                    <a:lnTo>
                      <a:pt x="418" y="25"/>
                    </a:lnTo>
                    <a:lnTo>
                      <a:pt x="410" y="16"/>
                    </a:lnTo>
                    <a:lnTo>
                      <a:pt x="396" y="8"/>
                    </a:lnTo>
                    <a:lnTo>
                      <a:pt x="384" y="4"/>
                    </a:lnTo>
                    <a:lnTo>
                      <a:pt x="372" y="0"/>
                    </a:lnTo>
                    <a:lnTo>
                      <a:pt x="376" y="4"/>
                    </a:lnTo>
                    <a:lnTo>
                      <a:pt x="392" y="8"/>
                    </a:lnTo>
                    <a:lnTo>
                      <a:pt x="414" y="12"/>
                    </a:lnTo>
                    <a:lnTo>
                      <a:pt x="443" y="25"/>
                    </a:lnTo>
                    <a:lnTo>
                      <a:pt x="468" y="37"/>
                    </a:lnTo>
                    <a:lnTo>
                      <a:pt x="497" y="55"/>
                    </a:lnTo>
                    <a:lnTo>
                      <a:pt x="518" y="75"/>
                    </a:lnTo>
                    <a:lnTo>
                      <a:pt x="531" y="100"/>
                    </a:lnTo>
                    <a:lnTo>
                      <a:pt x="531" y="125"/>
                    </a:lnTo>
                    <a:lnTo>
                      <a:pt x="523" y="158"/>
                    </a:lnTo>
                    <a:lnTo>
                      <a:pt x="493" y="188"/>
                    </a:lnTo>
                    <a:lnTo>
                      <a:pt x="443" y="209"/>
                    </a:lnTo>
                    <a:lnTo>
                      <a:pt x="380" y="221"/>
                    </a:lnTo>
                    <a:lnTo>
                      <a:pt x="309" y="229"/>
                    </a:lnTo>
                    <a:lnTo>
                      <a:pt x="238" y="229"/>
                    </a:lnTo>
                    <a:lnTo>
                      <a:pt x="163" y="229"/>
                    </a:lnTo>
                    <a:lnTo>
                      <a:pt x="100" y="225"/>
                    </a:lnTo>
                    <a:lnTo>
                      <a:pt x="46" y="221"/>
                    </a:lnTo>
                    <a:lnTo>
                      <a:pt x="12" y="217"/>
                    </a:lnTo>
                    <a:lnTo>
                      <a:pt x="0" y="217"/>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68" name="Freeform 92"/>
              <p:cNvSpPr>
                <a:spLocks/>
              </p:cNvSpPr>
              <p:nvPr/>
            </p:nvSpPr>
            <p:spPr bwMode="auto">
              <a:xfrm>
                <a:off x="1680" y="1830"/>
                <a:ext cx="23" cy="56"/>
              </a:xfrm>
              <a:custGeom>
                <a:avLst/>
                <a:gdLst>
                  <a:gd name="T0" fmla="*/ 104 w 732"/>
                  <a:gd name="T1" fmla="*/ 1715 h 1765"/>
                  <a:gd name="T2" fmla="*/ 159 w 732"/>
                  <a:gd name="T3" fmla="*/ 1598 h 1765"/>
                  <a:gd name="T4" fmla="*/ 171 w 732"/>
                  <a:gd name="T5" fmla="*/ 1469 h 1765"/>
                  <a:gd name="T6" fmla="*/ 159 w 732"/>
                  <a:gd name="T7" fmla="*/ 1335 h 1765"/>
                  <a:gd name="T8" fmla="*/ 129 w 732"/>
                  <a:gd name="T9" fmla="*/ 1202 h 1765"/>
                  <a:gd name="T10" fmla="*/ 108 w 732"/>
                  <a:gd name="T11" fmla="*/ 1098 h 1765"/>
                  <a:gd name="T12" fmla="*/ 104 w 732"/>
                  <a:gd name="T13" fmla="*/ 1018 h 1765"/>
                  <a:gd name="T14" fmla="*/ 113 w 732"/>
                  <a:gd name="T15" fmla="*/ 938 h 1765"/>
                  <a:gd name="T16" fmla="*/ 137 w 732"/>
                  <a:gd name="T17" fmla="*/ 864 h 1765"/>
                  <a:gd name="T18" fmla="*/ 180 w 732"/>
                  <a:gd name="T19" fmla="*/ 797 h 1765"/>
                  <a:gd name="T20" fmla="*/ 247 w 732"/>
                  <a:gd name="T21" fmla="*/ 727 h 1765"/>
                  <a:gd name="T22" fmla="*/ 343 w 732"/>
                  <a:gd name="T23" fmla="*/ 664 h 1765"/>
                  <a:gd name="T24" fmla="*/ 439 w 732"/>
                  <a:gd name="T25" fmla="*/ 610 h 1765"/>
                  <a:gd name="T26" fmla="*/ 531 w 732"/>
                  <a:gd name="T27" fmla="*/ 551 h 1765"/>
                  <a:gd name="T28" fmla="*/ 611 w 732"/>
                  <a:gd name="T29" fmla="*/ 476 h 1765"/>
                  <a:gd name="T30" fmla="*/ 656 w 732"/>
                  <a:gd name="T31" fmla="*/ 385 h 1765"/>
                  <a:gd name="T32" fmla="*/ 693 w 732"/>
                  <a:gd name="T33" fmla="*/ 305 h 1765"/>
                  <a:gd name="T34" fmla="*/ 719 w 732"/>
                  <a:gd name="T35" fmla="*/ 217 h 1765"/>
                  <a:gd name="T36" fmla="*/ 732 w 732"/>
                  <a:gd name="T37" fmla="*/ 129 h 1765"/>
                  <a:gd name="T38" fmla="*/ 715 w 732"/>
                  <a:gd name="T39" fmla="*/ 47 h 1765"/>
                  <a:gd name="T40" fmla="*/ 693 w 732"/>
                  <a:gd name="T41" fmla="*/ 8 h 1765"/>
                  <a:gd name="T42" fmla="*/ 685 w 732"/>
                  <a:gd name="T43" fmla="*/ 71 h 1765"/>
                  <a:gd name="T44" fmla="*/ 664 w 732"/>
                  <a:gd name="T45" fmla="*/ 168 h 1765"/>
                  <a:gd name="T46" fmla="*/ 631 w 732"/>
                  <a:gd name="T47" fmla="*/ 272 h 1765"/>
                  <a:gd name="T48" fmla="*/ 589 w 732"/>
                  <a:gd name="T49" fmla="*/ 363 h 1765"/>
                  <a:gd name="T50" fmla="*/ 531 w 732"/>
                  <a:gd name="T51" fmla="*/ 418 h 1765"/>
                  <a:gd name="T52" fmla="*/ 443 w 732"/>
                  <a:gd name="T53" fmla="*/ 476 h 1765"/>
                  <a:gd name="T54" fmla="*/ 335 w 732"/>
                  <a:gd name="T55" fmla="*/ 539 h 1765"/>
                  <a:gd name="T56" fmla="*/ 229 w 732"/>
                  <a:gd name="T57" fmla="*/ 602 h 1765"/>
                  <a:gd name="T58" fmla="*/ 147 w 732"/>
                  <a:gd name="T59" fmla="*/ 664 h 1765"/>
                  <a:gd name="T60" fmla="*/ 100 w 732"/>
                  <a:gd name="T61" fmla="*/ 718 h 1765"/>
                  <a:gd name="T62" fmla="*/ 55 w 732"/>
                  <a:gd name="T63" fmla="*/ 780 h 1765"/>
                  <a:gd name="T64" fmla="*/ 16 w 732"/>
                  <a:gd name="T65" fmla="*/ 860 h 1765"/>
                  <a:gd name="T66" fmla="*/ 0 w 732"/>
                  <a:gd name="T67" fmla="*/ 956 h 1765"/>
                  <a:gd name="T68" fmla="*/ 16 w 732"/>
                  <a:gd name="T69" fmla="*/ 1081 h 1765"/>
                  <a:gd name="T70" fmla="*/ 71 w 732"/>
                  <a:gd name="T71" fmla="*/ 1260 h 1765"/>
                  <a:gd name="T72" fmla="*/ 100 w 732"/>
                  <a:gd name="T73" fmla="*/ 1452 h 1765"/>
                  <a:gd name="T74" fmla="*/ 96 w 732"/>
                  <a:gd name="T75" fmla="*/ 1598 h 1765"/>
                  <a:gd name="T76" fmla="*/ 79 w 732"/>
                  <a:gd name="T77" fmla="*/ 1702 h 1765"/>
                  <a:gd name="T78" fmla="*/ 63 w 732"/>
                  <a:gd name="T79" fmla="*/ 1757 h 1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32" h="1765">
                    <a:moveTo>
                      <a:pt x="59" y="1765"/>
                    </a:moveTo>
                    <a:lnTo>
                      <a:pt x="104" y="1715"/>
                    </a:lnTo>
                    <a:lnTo>
                      <a:pt x="137" y="1657"/>
                    </a:lnTo>
                    <a:lnTo>
                      <a:pt x="159" y="1598"/>
                    </a:lnTo>
                    <a:lnTo>
                      <a:pt x="167" y="1536"/>
                    </a:lnTo>
                    <a:lnTo>
                      <a:pt x="171" y="1469"/>
                    </a:lnTo>
                    <a:lnTo>
                      <a:pt x="167" y="1402"/>
                    </a:lnTo>
                    <a:lnTo>
                      <a:pt x="159" y="1335"/>
                    </a:lnTo>
                    <a:lnTo>
                      <a:pt x="147" y="1268"/>
                    </a:lnTo>
                    <a:lnTo>
                      <a:pt x="129" y="1202"/>
                    </a:lnTo>
                    <a:lnTo>
                      <a:pt x="117" y="1135"/>
                    </a:lnTo>
                    <a:lnTo>
                      <a:pt x="108" y="1098"/>
                    </a:lnTo>
                    <a:lnTo>
                      <a:pt x="104" y="1056"/>
                    </a:lnTo>
                    <a:lnTo>
                      <a:pt x="104" y="1018"/>
                    </a:lnTo>
                    <a:lnTo>
                      <a:pt x="108" y="977"/>
                    </a:lnTo>
                    <a:lnTo>
                      <a:pt x="113" y="938"/>
                    </a:lnTo>
                    <a:lnTo>
                      <a:pt x="125" y="901"/>
                    </a:lnTo>
                    <a:lnTo>
                      <a:pt x="137" y="864"/>
                    </a:lnTo>
                    <a:lnTo>
                      <a:pt x="155" y="831"/>
                    </a:lnTo>
                    <a:lnTo>
                      <a:pt x="180" y="797"/>
                    </a:lnTo>
                    <a:lnTo>
                      <a:pt x="205" y="764"/>
                    </a:lnTo>
                    <a:lnTo>
                      <a:pt x="247" y="727"/>
                    </a:lnTo>
                    <a:lnTo>
                      <a:pt x="292" y="693"/>
                    </a:lnTo>
                    <a:lnTo>
                      <a:pt x="343" y="664"/>
                    </a:lnTo>
                    <a:lnTo>
                      <a:pt x="393" y="639"/>
                    </a:lnTo>
                    <a:lnTo>
                      <a:pt x="439" y="610"/>
                    </a:lnTo>
                    <a:lnTo>
                      <a:pt x="489" y="584"/>
                    </a:lnTo>
                    <a:lnTo>
                      <a:pt x="531" y="551"/>
                    </a:lnTo>
                    <a:lnTo>
                      <a:pt x="572" y="518"/>
                    </a:lnTo>
                    <a:lnTo>
                      <a:pt x="611" y="476"/>
                    </a:lnTo>
                    <a:lnTo>
                      <a:pt x="640" y="426"/>
                    </a:lnTo>
                    <a:lnTo>
                      <a:pt x="656" y="385"/>
                    </a:lnTo>
                    <a:lnTo>
                      <a:pt x="677" y="346"/>
                    </a:lnTo>
                    <a:lnTo>
                      <a:pt x="693" y="305"/>
                    </a:lnTo>
                    <a:lnTo>
                      <a:pt x="711" y="260"/>
                    </a:lnTo>
                    <a:lnTo>
                      <a:pt x="719" y="217"/>
                    </a:lnTo>
                    <a:lnTo>
                      <a:pt x="727" y="176"/>
                    </a:lnTo>
                    <a:lnTo>
                      <a:pt x="732" y="129"/>
                    </a:lnTo>
                    <a:lnTo>
                      <a:pt x="727" y="88"/>
                    </a:lnTo>
                    <a:lnTo>
                      <a:pt x="715" y="47"/>
                    </a:lnTo>
                    <a:lnTo>
                      <a:pt x="693" y="0"/>
                    </a:lnTo>
                    <a:lnTo>
                      <a:pt x="693" y="8"/>
                    </a:lnTo>
                    <a:lnTo>
                      <a:pt x="689" y="34"/>
                    </a:lnTo>
                    <a:lnTo>
                      <a:pt x="685" y="71"/>
                    </a:lnTo>
                    <a:lnTo>
                      <a:pt x="673" y="113"/>
                    </a:lnTo>
                    <a:lnTo>
                      <a:pt x="664" y="168"/>
                    </a:lnTo>
                    <a:lnTo>
                      <a:pt x="648" y="217"/>
                    </a:lnTo>
                    <a:lnTo>
                      <a:pt x="631" y="272"/>
                    </a:lnTo>
                    <a:lnTo>
                      <a:pt x="611" y="322"/>
                    </a:lnTo>
                    <a:lnTo>
                      <a:pt x="589" y="363"/>
                    </a:lnTo>
                    <a:lnTo>
                      <a:pt x="564" y="393"/>
                    </a:lnTo>
                    <a:lnTo>
                      <a:pt x="531" y="418"/>
                    </a:lnTo>
                    <a:lnTo>
                      <a:pt x="489" y="447"/>
                    </a:lnTo>
                    <a:lnTo>
                      <a:pt x="443" y="476"/>
                    </a:lnTo>
                    <a:lnTo>
                      <a:pt x="388" y="510"/>
                    </a:lnTo>
                    <a:lnTo>
                      <a:pt x="335" y="539"/>
                    </a:lnTo>
                    <a:lnTo>
                      <a:pt x="280" y="572"/>
                    </a:lnTo>
                    <a:lnTo>
                      <a:pt x="229" y="602"/>
                    </a:lnTo>
                    <a:lnTo>
                      <a:pt x="184" y="635"/>
                    </a:lnTo>
                    <a:lnTo>
                      <a:pt x="147" y="664"/>
                    </a:lnTo>
                    <a:lnTo>
                      <a:pt x="121" y="688"/>
                    </a:lnTo>
                    <a:lnTo>
                      <a:pt x="100" y="718"/>
                    </a:lnTo>
                    <a:lnTo>
                      <a:pt x="75" y="747"/>
                    </a:lnTo>
                    <a:lnTo>
                      <a:pt x="55" y="780"/>
                    </a:lnTo>
                    <a:lnTo>
                      <a:pt x="33" y="818"/>
                    </a:lnTo>
                    <a:lnTo>
                      <a:pt x="16" y="860"/>
                    </a:lnTo>
                    <a:lnTo>
                      <a:pt x="8" y="905"/>
                    </a:lnTo>
                    <a:lnTo>
                      <a:pt x="0" y="956"/>
                    </a:lnTo>
                    <a:lnTo>
                      <a:pt x="4" y="1014"/>
                    </a:lnTo>
                    <a:lnTo>
                      <a:pt x="16" y="1081"/>
                    </a:lnTo>
                    <a:lnTo>
                      <a:pt x="37" y="1151"/>
                    </a:lnTo>
                    <a:lnTo>
                      <a:pt x="71" y="1260"/>
                    </a:lnTo>
                    <a:lnTo>
                      <a:pt x="92" y="1360"/>
                    </a:lnTo>
                    <a:lnTo>
                      <a:pt x="100" y="1452"/>
                    </a:lnTo>
                    <a:lnTo>
                      <a:pt x="104" y="1532"/>
                    </a:lnTo>
                    <a:lnTo>
                      <a:pt x="96" y="1598"/>
                    </a:lnTo>
                    <a:lnTo>
                      <a:pt x="88" y="1657"/>
                    </a:lnTo>
                    <a:lnTo>
                      <a:pt x="79" y="1702"/>
                    </a:lnTo>
                    <a:lnTo>
                      <a:pt x="67" y="1735"/>
                    </a:lnTo>
                    <a:lnTo>
                      <a:pt x="63" y="1757"/>
                    </a:lnTo>
                    <a:lnTo>
                      <a:pt x="59" y="1765"/>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69" name="Freeform 93"/>
              <p:cNvSpPr>
                <a:spLocks/>
              </p:cNvSpPr>
              <p:nvPr/>
            </p:nvSpPr>
            <p:spPr bwMode="auto">
              <a:xfrm>
                <a:off x="1680" y="1830"/>
                <a:ext cx="23" cy="56"/>
              </a:xfrm>
              <a:custGeom>
                <a:avLst/>
                <a:gdLst>
                  <a:gd name="T0" fmla="*/ 104 w 732"/>
                  <a:gd name="T1" fmla="*/ 1715 h 1765"/>
                  <a:gd name="T2" fmla="*/ 159 w 732"/>
                  <a:gd name="T3" fmla="*/ 1598 h 1765"/>
                  <a:gd name="T4" fmla="*/ 171 w 732"/>
                  <a:gd name="T5" fmla="*/ 1469 h 1765"/>
                  <a:gd name="T6" fmla="*/ 159 w 732"/>
                  <a:gd name="T7" fmla="*/ 1335 h 1765"/>
                  <a:gd name="T8" fmla="*/ 129 w 732"/>
                  <a:gd name="T9" fmla="*/ 1202 h 1765"/>
                  <a:gd name="T10" fmla="*/ 108 w 732"/>
                  <a:gd name="T11" fmla="*/ 1098 h 1765"/>
                  <a:gd name="T12" fmla="*/ 104 w 732"/>
                  <a:gd name="T13" fmla="*/ 1018 h 1765"/>
                  <a:gd name="T14" fmla="*/ 113 w 732"/>
                  <a:gd name="T15" fmla="*/ 938 h 1765"/>
                  <a:gd name="T16" fmla="*/ 137 w 732"/>
                  <a:gd name="T17" fmla="*/ 864 h 1765"/>
                  <a:gd name="T18" fmla="*/ 180 w 732"/>
                  <a:gd name="T19" fmla="*/ 797 h 1765"/>
                  <a:gd name="T20" fmla="*/ 247 w 732"/>
                  <a:gd name="T21" fmla="*/ 727 h 1765"/>
                  <a:gd name="T22" fmla="*/ 343 w 732"/>
                  <a:gd name="T23" fmla="*/ 664 h 1765"/>
                  <a:gd name="T24" fmla="*/ 439 w 732"/>
                  <a:gd name="T25" fmla="*/ 610 h 1765"/>
                  <a:gd name="T26" fmla="*/ 531 w 732"/>
                  <a:gd name="T27" fmla="*/ 551 h 1765"/>
                  <a:gd name="T28" fmla="*/ 611 w 732"/>
                  <a:gd name="T29" fmla="*/ 476 h 1765"/>
                  <a:gd name="T30" fmla="*/ 656 w 732"/>
                  <a:gd name="T31" fmla="*/ 385 h 1765"/>
                  <a:gd name="T32" fmla="*/ 693 w 732"/>
                  <a:gd name="T33" fmla="*/ 305 h 1765"/>
                  <a:gd name="T34" fmla="*/ 719 w 732"/>
                  <a:gd name="T35" fmla="*/ 217 h 1765"/>
                  <a:gd name="T36" fmla="*/ 732 w 732"/>
                  <a:gd name="T37" fmla="*/ 129 h 1765"/>
                  <a:gd name="T38" fmla="*/ 715 w 732"/>
                  <a:gd name="T39" fmla="*/ 47 h 1765"/>
                  <a:gd name="T40" fmla="*/ 693 w 732"/>
                  <a:gd name="T41" fmla="*/ 8 h 1765"/>
                  <a:gd name="T42" fmla="*/ 685 w 732"/>
                  <a:gd name="T43" fmla="*/ 71 h 1765"/>
                  <a:gd name="T44" fmla="*/ 664 w 732"/>
                  <a:gd name="T45" fmla="*/ 168 h 1765"/>
                  <a:gd name="T46" fmla="*/ 631 w 732"/>
                  <a:gd name="T47" fmla="*/ 272 h 1765"/>
                  <a:gd name="T48" fmla="*/ 589 w 732"/>
                  <a:gd name="T49" fmla="*/ 363 h 1765"/>
                  <a:gd name="T50" fmla="*/ 531 w 732"/>
                  <a:gd name="T51" fmla="*/ 418 h 1765"/>
                  <a:gd name="T52" fmla="*/ 443 w 732"/>
                  <a:gd name="T53" fmla="*/ 476 h 1765"/>
                  <a:gd name="T54" fmla="*/ 335 w 732"/>
                  <a:gd name="T55" fmla="*/ 539 h 1765"/>
                  <a:gd name="T56" fmla="*/ 229 w 732"/>
                  <a:gd name="T57" fmla="*/ 602 h 1765"/>
                  <a:gd name="T58" fmla="*/ 147 w 732"/>
                  <a:gd name="T59" fmla="*/ 664 h 1765"/>
                  <a:gd name="T60" fmla="*/ 100 w 732"/>
                  <a:gd name="T61" fmla="*/ 718 h 1765"/>
                  <a:gd name="T62" fmla="*/ 55 w 732"/>
                  <a:gd name="T63" fmla="*/ 780 h 1765"/>
                  <a:gd name="T64" fmla="*/ 16 w 732"/>
                  <a:gd name="T65" fmla="*/ 860 h 1765"/>
                  <a:gd name="T66" fmla="*/ 0 w 732"/>
                  <a:gd name="T67" fmla="*/ 956 h 1765"/>
                  <a:gd name="T68" fmla="*/ 16 w 732"/>
                  <a:gd name="T69" fmla="*/ 1081 h 1765"/>
                  <a:gd name="T70" fmla="*/ 71 w 732"/>
                  <a:gd name="T71" fmla="*/ 1260 h 1765"/>
                  <a:gd name="T72" fmla="*/ 100 w 732"/>
                  <a:gd name="T73" fmla="*/ 1452 h 1765"/>
                  <a:gd name="T74" fmla="*/ 96 w 732"/>
                  <a:gd name="T75" fmla="*/ 1598 h 1765"/>
                  <a:gd name="T76" fmla="*/ 79 w 732"/>
                  <a:gd name="T77" fmla="*/ 1702 h 1765"/>
                  <a:gd name="T78" fmla="*/ 63 w 732"/>
                  <a:gd name="T79" fmla="*/ 1757 h 1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32" h="1765">
                    <a:moveTo>
                      <a:pt x="59" y="1765"/>
                    </a:moveTo>
                    <a:lnTo>
                      <a:pt x="104" y="1715"/>
                    </a:lnTo>
                    <a:lnTo>
                      <a:pt x="137" y="1657"/>
                    </a:lnTo>
                    <a:lnTo>
                      <a:pt x="159" y="1598"/>
                    </a:lnTo>
                    <a:lnTo>
                      <a:pt x="167" y="1536"/>
                    </a:lnTo>
                    <a:lnTo>
                      <a:pt x="171" y="1469"/>
                    </a:lnTo>
                    <a:lnTo>
                      <a:pt x="167" y="1402"/>
                    </a:lnTo>
                    <a:lnTo>
                      <a:pt x="159" y="1335"/>
                    </a:lnTo>
                    <a:lnTo>
                      <a:pt x="147" y="1268"/>
                    </a:lnTo>
                    <a:lnTo>
                      <a:pt x="129" y="1202"/>
                    </a:lnTo>
                    <a:lnTo>
                      <a:pt x="117" y="1135"/>
                    </a:lnTo>
                    <a:lnTo>
                      <a:pt x="108" y="1098"/>
                    </a:lnTo>
                    <a:lnTo>
                      <a:pt x="104" y="1056"/>
                    </a:lnTo>
                    <a:lnTo>
                      <a:pt x="104" y="1018"/>
                    </a:lnTo>
                    <a:lnTo>
                      <a:pt x="108" y="977"/>
                    </a:lnTo>
                    <a:lnTo>
                      <a:pt x="113" y="938"/>
                    </a:lnTo>
                    <a:lnTo>
                      <a:pt x="125" y="901"/>
                    </a:lnTo>
                    <a:lnTo>
                      <a:pt x="137" y="864"/>
                    </a:lnTo>
                    <a:lnTo>
                      <a:pt x="155" y="831"/>
                    </a:lnTo>
                    <a:lnTo>
                      <a:pt x="180" y="797"/>
                    </a:lnTo>
                    <a:lnTo>
                      <a:pt x="205" y="764"/>
                    </a:lnTo>
                    <a:lnTo>
                      <a:pt x="247" y="727"/>
                    </a:lnTo>
                    <a:lnTo>
                      <a:pt x="292" y="693"/>
                    </a:lnTo>
                    <a:lnTo>
                      <a:pt x="343" y="664"/>
                    </a:lnTo>
                    <a:lnTo>
                      <a:pt x="393" y="639"/>
                    </a:lnTo>
                    <a:lnTo>
                      <a:pt x="439" y="610"/>
                    </a:lnTo>
                    <a:lnTo>
                      <a:pt x="489" y="584"/>
                    </a:lnTo>
                    <a:lnTo>
                      <a:pt x="531" y="551"/>
                    </a:lnTo>
                    <a:lnTo>
                      <a:pt x="572" y="518"/>
                    </a:lnTo>
                    <a:lnTo>
                      <a:pt x="611" y="476"/>
                    </a:lnTo>
                    <a:lnTo>
                      <a:pt x="640" y="426"/>
                    </a:lnTo>
                    <a:lnTo>
                      <a:pt x="656" y="385"/>
                    </a:lnTo>
                    <a:lnTo>
                      <a:pt x="677" y="346"/>
                    </a:lnTo>
                    <a:lnTo>
                      <a:pt x="693" y="305"/>
                    </a:lnTo>
                    <a:lnTo>
                      <a:pt x="711" y="260"/>
                    </a:lnTo>
                    <a:lnTo>
                      <a:pt x="719" y="217"/>
                    </a:lnTo>
                    <a:lnTo>
                      <a:pt x="727" y="176"/>
                    </a:lnTo>
                    <a:lnTo>
                      <a:pt x="732" y="129"/>
                    </a:lnTo>
                    <a:lnTo>
                      <a:pt x="727" y="88"/>
                    </a:lnTo>
                    <a:lnTo>
                      <a:pt x="715" y="47"/>
                    </a:lnTo>
                    <a:lnTo>
                      <a:pt x="693" y="0"/>
                    </a:lnTo>
                    <a:lnTo>
                      <a:pt x="693" y="8"/>
                    </a:lnTo>
                    <a:lnTo>
                      <a:pt x="689" y="34"/>
                    </a:lnTo>
                    <a:lnTo>
                      <a:pt x="685" y="71"/>
                    </a:lnTo>
                    <a:lnTo>
                      <a:pt x="673" y="113"/>
                    </a:lnTo>
                    <a:lnTo>
                      <a:pt x="664" y="168"/>
                    </a:lnTo>
                    <a:lnTo>
                      <a:pt x="648" y="217"/>
                    </a:lnTo>
                    <a:lnTo>
                      <a:pt x="631" y="272"/>
                    </a:lnTo>
                    <a:lnTo>
                      <a:pt x="611" y="322"/>
                    </a:lnTo>
                    <a:lnTo>
                      <a:pt x="589" y="363"/>
                    </a:lnTo>
                    <a:lnTo>
                      <a:pt x="564" y="393"/>
                    </a:lnTo>
                    <a:lnTo>
                      <a:pt x="531" y="418"/>
                    </a:lnTo>
                    <a:lnTo>
                      <a:pt x="489" y="447"/>
                    </a:lnTo>
                    <a:lnTo>
                      <a:pt x="443" y="476"/>
                    </a:lnTo>
                    <a:lnTo>
                      <a:pt x="388" y="510"/>
                    </a:lnTo>
                    <a:lnTo>
                      <a:pt x="335" y="539"/>
                    </a:lnTo>
                    <a:lnTo>
                      <a:pt x="280" y="572"/>
                    </a:lnTo>
                    <a:lnTo>
                      <a:pt x="229" y="602"/>
                    </a:lnTo>
                    <a:lnTo>
                      <a:pt x="184" y="635"/>
                    </a:lnTo>
                    <a:lnTo>
                      <a:pt x="147" y="664"/>
                    </a:lnTo>
                    <a:lnTo>
                      <a:pt x="121" y="688"/>
                    </a:lnTo>
                    <a:lnTo>
                      <a:pt x="100" y="718"/>
                    </a:lnTo>
                    <a:lnTo>
                      <a:pt x="75" y="747"/>
                    </a:lnTo>
                    <a:lnTo>
                      <a:pt x="55" y="780"/>
                    </a:lnTo>
                    <a:lnTo>
                      <a:pt x="33" y="818"/>
                    </a:lnTo>
                    <a:lnTo>
                      <a:pt x="16" y="860"/>
                    </a:lnTo>
                    <a:lnTo>
                      <a:pt x="8" y="905"/>
                    </a:lnTo>
                    <a:lnTo>
                      <a:pt x="0" y="956"/>
                    </a:lnTo>
                    <a:lnTo>
                      <a:pt x="4" y="1014"/>
                    </a:lnTo>
                    <a:lnTo>
                      <a:pt x="16" y="1081"/>
                    </a:lnTo>
                    <a:lnTo>
                      <a:pt x="37" y="1151"/>
                    </a:lnTo>
                    <a:lnTo>
                      <a:pt x="71" y="1260"/>
                    </a:lnTo>
                    <a:lnTo>
                      <a:pt x="92" y="1360"/>
                    </a:lnTo>
                    <a:lnTo>
                      <a:pt x="100" y="1452"/>
                    </a:lnTo>
                    <a:lnTo>
                      <a:pt x="104" y="1532"/>
                    </a:lnTo>
                    <a:lnTo>
                      <a:pt x="96" y="1598"/>
                    </a:lnTo>
                    <a:lnTo>
                      <a:pt x="88" y="1657"/>
                    </a:lnTo>
                    <a:lnTo>
                      <a:pt x="79" y="1702"/>
                    </a:lnTo>
                    <a:lnTo>
                      <a:pt x="67" y="1735"/>
                    </a:lnTo>
                    <a:lnTo>
                      <a:pt x="63" y="1757"/>
                    </a:lnTo>
                    <a:lnTo>
                      <a:pt x="59" y="1765"/>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70" name="Freeform 94"/>
              <p:cNvSpPr>
                <a:spLocks/>
              </p:cNvSpPr>
              <p:nvPr/>
            </p:nvSpPr>
            <p:spPr bwMode="auto">
              <a:xfrm>
                <a:off x="1609" y="1784"/>
                <a:ext cx="219" cy="217"/>
              </a:xfrm>
              <a:custGeom>
                <a:avLst/>
                <a:gdLst>
                  <a:gd name="T0" fmla="*/ 3214 w 7005"/>
                  <a:gd name="T1" fmla="*/ 3734 h 6949"/>
                  <a:gd name="T2" fmla="*/ 2993 w 7005"/>
                  <a:gd name="T3" fmla="*/ 2970 h 6949"/>
                  <a:gd name="T4" fmla="*/ 3645 w 7005"/>
                  <a:gd name="T5" fmla="*/ 2007 h 6949"/>
                  <a:gd name="T6" fmla="*/ 3824 w 7005"/>
                  <a:gd name="T7" fmla="*/ 1657 h 6949"/>
                  <a:gd name="T8" fmla="*/ 3908 w 7005"/>
                  <a:gd name="T9" fmla="*/ 1636 h 6949"/>
                  <a:gd name="T10" fmla="*/ 3737 w 7005"/>
                  <a:gd name="T11" fmla="*/ 1143 h 6949"/>
                  <a:gd name="T12" fmla="*/ 4271 w 7005"/>
                  <a:gd name="T13" fmla="*/ 1022 h 6949"/>
                  <a:gd name="T14" fmla="*/ 3590 w 7005"/>
                  <a:gd name="T15" fmla="*/ 934 h 6949"/>
                  <a:gd name="T16" fmla="*/ 3620 w 7005"/>
                  <a:gd name="T17" fmla="*/ 4 h 6949"/>
                  <a:gd name="T18" fmla="*/ 3365 w 7005"/>
                  <a:gd name="T19" fmla="*/ 839 h 6949"/>
                  <a:gd name="T20" fmla="*/ 3340 w 7005"/>
                  <a:gd name="T21" fmla="*/ 897 h 6949"/>
                  <a:gd name="T22" fmla="*/ 3586 w 7005"/>
                  <a:gd name="T23" fmla="*/ 1706 h 6949"/>
                  <a:gd name="T24" fmla="*/ 2872 w 7005"/>
                  <a:gd name="T25" fmla="*/ 2558 h 6949"/>
                  <a:gd name="T26" fmla="*/ 3085 w 7005"/>
                  <a:gd name="T27" fmla="*/ 3721 h 6949"/>
                  <a:gd name="T28" fmla="*/ 2880 w 7005"/>
                  <a:gd name="T29" fmla="*/ 4592 h 6949"/>
                  <a:gd name="T30" fmla="*/ 1931 w 7005"/>
                  <a:gd name="T31" fmla="*/ 4709 h 6949"/>
                  <a:gd name="T32" fmla="*/ 2290 w 7005"/>
                  <a:gd name="T33" fmla="*/ 4510 h 6949"/>
                  <a:gd name="T34" fmla="*/ 1797 w 7005"/>
                  <a:gd name="T35" fmla="*/ 3125 h 6949"/>
                  <a:gd name="T36" fmla="*/ 2220 w 7005"/>
                  <a:gd name="T37" fmla="*/ 1882 h 6949"/>
                  <a:gd name="T38" fmla="*/ 2600 w 7005"/>
                  <a:gd name="T39" fmla="*/ 977 h 6949"/>
                  <a:gd name="T40" fmla="*/ 2094 w 7005"/>
                  <a:gd name="T41" fmla="*/ 268 h 6949"/>
                  <a:gd name="T42" fmla="*/ 1095 w 7005"/>
                  <a:gd name="T43" fmla="*/ 588 h 6949"/>
                  <a:gd name="T44" fmla="*/ 1367 w 7005"/>
                  <a:gd name="T45" fmla="*/ 997 h 6949"/>
                  <a:gd name="T46" fmla="*/ 1233 w 7005"/>
                  <a:gd name="T47" fmla="*/ 856 h 6949"/>
                  <a:gd name="T48" fmla="*/ 1421 w 7005"/>
                  <a:gd name="T49" fmla="*/ 455 h 6949"/>
                  <a:gd name="T50" fmla="*/ 1906 w 7005"/>
                  <a:gd name="T51" fmla="*/ 559 h 6949"/>
                  <a:gd name="T52" fmla="*/ 1936 w 7005"/>
                  <a:gd name="T53" fmla="*/ 647 h 6949"/>
                  <a:gd name="T54" fmla="*/ 2316 w 7005"/>
                  <a:gd name="T55" fmla="*/ 309 h 6949"/>
                  <a:gd name="T56" fmla="*/ 2537 w 7005"/>
                  <a:gd name="T57" fmla="*/ 1135 h 6949"/>
                  <a:gd name="T58" fmla="*/ 1969 w 7005"/>
                  <a:gd name="T59" fmla="*/ 1452 h 6949"/>
                  <a:gd name="T60" fmla="*/ 2018 w 7005"/>
                  <a:gd name="T61" fmla="*/ 1999 h 6949"/>
                  <a:gd name="T62" fmla="*/ 1120 w 7005"/>
                  <a:gd name="T63" fmla="*/ 1794 h 6949"/>
                  <a:gd name="T64" fmla="*/ 1321 w 7005"/>
                  <a:gd name="T65" fmla="*/ 2003 h 6949"/>
                  <a:gd name="T66" fmla="*/ 1492 w 7005"/>
                  <a:gd name="T67" fmla="*/ 2554 h 6949"/>
                  <a:gd name="T68" fmla="*/ 1358 w 7005"/>
                  <a:gd name="T69" fmla="*/ 3008 h 6949"/>
                  <a:gd name="T70" fmla="*/ 1642 w 7005"/>
                  <a:gd name="T71" fmla="*/ 3900 h 6949"/>
                  <a:gd name="T72" fmla="*/ 372 w 7005"/>
                  <a:gd name="T73" fmla="*/ 5060 h 6949"/>
                  <a:gd name="T74" fmla="*/ 1530 w 7005"/>
                  <a:gd name="T75" fmla="*/ 4818 h 6949"/>
                  <a:gd name="T76" fmla="*/ 1454 w 7005"/>
                  <a:gd name="T77" fmla="*/ 5827 h 6949"/>
                  <a:gd name="T78" fmla="*/ 1057 w 7005"/>
                  <a:gd name="T79" fmla="*/ 5385 h 6949"/>
                  <a:gd name="T80" fmla="*/ 8 w 7005"/>
                  <a:gd name="T81" fmla="*/ 5811 h 6949"/>
                  <a:gd name="T82" fmla="*/ 1317 w 7005"/>
                  <a:gd name="T83" fmla="*/ 6087 h 6949"/>
                  <a:gd name="T84" fmla="*/ 1304 w 7005"/>
                  <a:gd name="T85" fmla="*/ 6791 h 6949"/>
                  <a:gd name="T86" fmla="*/ 1429 w 7005"/>
                  <a:gd name="T87" fmla="*/ 6345 h 6949"/>
                  <a:gd name="T88" fmla="*/ 1822 w 7005"/>
                  <a:gd name="T89" fmla="*/ 5506 h 6949"/>
                  <a:gd name="T90" fmla="*/ 2650 w 7005"/>
                  <a:gd name="T91" fmla="*/ 4785 h 6949"/>
                  <a:gd name="T92" fmla="*/ 3528 w 7005"/>
                  <a:gd name="T93" fmla="*/ 5110 h 6949"/>
                  <a:gd name="T94" fmla="*/ 3741 w 7005"/>
                  <a:gd name="T95" fmla="*/ 5239 h 6949"/>
                  <a:gd name="T96" fmla="*/ 3812 w 7005"/>
                  <a:gd name="T97" fmla="*/ 4588 h 6949"/>
                  <a:gd name="T98" fmla="*/ 4430 w 7005"/>
                  <a:gd name="T99" fmla="*/ 4100 h 6949"/>
                  <a:gd name="T100" fmla="*/ 5074 w 7005"/>
                  <a:gd name="T101" fmla="*/ 4197 h 6949"/>
                  <a:gd name="T102" fmla="*/ 4923 w 7005"/>
                  <a:gd name="T103" fmla="*/ 5047 h 6949"/>
                  <a:gd name="T104" fmla="*/ 5195 w 7005"/>
                  <a:gd name="T105" fmla="*/ 4205 h 6949"/>
                  <a:gd name="T106" fmla="*/ 5834 w 7005"/>
                  <a:gd name="T107" fmla="*/ 4342 h 6949"/>
                  <a:gd name="T108" fmla="*/ 6169 w 7005"/>
                  <a:gd name="T109" fmla="*/ 4610 h 6949"/>
                  <a:gd name="T110" fmla="*/ 6515 w 7005"/>
                  <a:gd name="T111" fmla="*/ 4372 h 6949"/>
                  <a:gd name="T112" fmla="*/ 6833 w 7005"/>
                  <a:gd name="T113" fmla="*/ 3713 h 6949"/>
                  <a:gd name="T114" fmla="*/ 6615 w 7005"/>
                  <a:gd name="T115" fmla="*/ 4309 h 6949"/>
                  <a:gd name="T116" fmla="*/ 5186 w 7005"/>
                  <a:gd name="T117" fmla="*/ 4009 h 6949"/>
                  <a:gd name="T118" fmla="*/ 4250 w 7005"/>
                  <a:gd name="T119" fmla="*/ 3984 h 6949"/>
                  <a:gd name="T120" fmla="*/ 3824 w 7005"/>
                  <a:gd name="T121" fmla="*/ 3525 h 6949"/>
                  <a:gd name="T122" fmla="*/ 4087 w 7005"/>
                  <a:gd name="T123" fmla="*/ 4264 h 6949"/>
                  <a:gd name="T124" fmla="*/ 3436 w 7005"/>
                  <a:gd name="T125" fmla="*/ 4426 h 6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05" h="6949">
                    <a:moveTo>
                      <a:pt x="3340" y="4389"/>
                    </a:moveTo>
                    <a:lnTo>
                      <a:pt x="3306" y="4355"/>
                    </a:lnTo>
                    <a:lnTo>
                      <a:pt x="3269" y="4309"/>
                    </a:lnTo>
                    <a:lnTo>
                      <a:pt x="3234" y="4255"/>
                    </a:lnTo>
                    <a:lnTo>
                      <a:pt x="3197" y="4197"/>
                    </a:lnTo>
                    <a:lnTo>
                      <a:pt x="3164" y="4129"/>
                    </a:lnTo>
                    <a:lnTo>
                      <a:pt x="3134" y="4067"/>
                    </a:lnTo>
                    <a:lnTo>
                      <a:pt x="3109" y="4004"/>
                    </a:lnTo>
                    <a:lnTo>
                      <a:pt x="3093" y="3951"/>
                    </a:lnTo>
                    <a:lnTo>
                      <a:pt x="3080" y="3904"/>
                    </a:lnTo>
                    <a:lnTo>
                      <a:pt x="3080" y="3875"/>
                    </a:lnTo>
                    <a:lnTo>
                      <a:pt x="3085" y="3850"/>
                    </a:lnTo>
                    <a:lnTo>
                      <a:pt x="3089" y="3834"/>
                    </a:lnTo>
                    <a:lnTo>
                      <a:pt x="3101" y="3817"/>
                    </a:lnTo>
                    <a:lnTo>
                      <a:pt x="3114" y="3805"/>
                    </a:lnTo>
                    <a:lnTo>
                      <a:pt x="3126" y="3792"/>
                    </a:lnTo>
                    <a:lnTo>
                      <a:pt x="3142" y="3779"/>
                    </a:lnTo>
                    <a:lnTo>
                      <a:pt x="3160" y="3771"/>
                    </a:lnTo>
                    <a:lnTo>
                      <a:pt x="3177" y="3758"/>
                    </a:lnTo>
                    <a:lnTo>
                      <a:pt x="3197" y="3746"/>
                    </a:lnTo>
                    <a:lnTo>
                      <a:pt x="3214" y="3734"/>
                    </a:lnTo>
                    <a:lnTo>
                      <a:pt x="3218" y="3725"/>
                    </a:lnTo>
                    <a:lnTo>
                      <a:pt x="3226" y="3721"/>
                    </a:lnTo>
                    <a:lnTo>
                      <a:pt x="3234" y="3709"/>
                    </a:lnTo>
                    <a:lnTo>
                      <a:pt x="3244" y="3692"/>
                    </a:lnTo>
                    <a:lnTo>
                      <a:pt x="3252" y="3671"/>
                    </a:lnTo>
                    <a:lnTo>
                      <a:pt x="3260" y="3646"/>
                    </a:lnTo>
                    <a:lnTo>
                      <a:pt x="3273" y="3617"/>
                    </a:lnTo>
                    <a:lnTo>
                      <a:pt x="3281" y="3584"/>
                    </a:lnTo>
                    <a:lnTo>
                      <a:pt x="3285" y="3546"/>
                    </a:lnTo>
                    <a:lnTo>
                      <a:pt x="3289" y="3504"/>
                    </a:lnTo>
                    <a:lnTo>
                      <a:pt x="3281" y="3463"/>
                    </a:lnTo>
                    <a:lnTo>
                      <a:pt x="3269" y="3421"/>
                    </a:lnTo>
                    <a:lnTo>
                      <a:pt x="3248" y="3379"/>
                    </a:lnTo>
                    <a:lnTo>
                      <a:pt x="3218" y="3333"/>
                    </a:lnTo>
                    <a:lnTo>
                      <a:pt x="3189" y="3287"/>
                    </a:lnTo>
                    <a:lnTo>
                      <a:pt x="3156" y="3242"/>
                    </a:lnTo>
                    <a:lnTo>
                      <a:pt x="3122" y="3191"/>
                    </a:lnTo>
                    <a:lnTo>
                      <a:pt x="3085" y="3137"/>
                    </a:lnTo>
                    <a:lnTo>
                      <a:pt x="3046" y="3083"/>
                    </a:lnTo>
                    <a:lnTo>
                      <a:pt x="3017" y="3029"/>
                    </a:lnTo>
                    <a:lnTo>
                      <a:pt x="2993" y="2970"/>
                    </a:lnTo>
                    <a:lnTo>
                      <a:pt x="2976" y="2912"/>
                    </a:lnTo>
                    <a:lnTo>
                      <a:pt x="2964" y="2853"/>
                    </a:lnTo>
                    <a:lnTo>
                      <a:pt x="2954" y="2791"/>
                    </a:lnTo>
                    <a:lnTo>
                      <a:pt x="2954" y="2732"/>
                    </a:lnTo>
                    <a:lnTo>
                      <a:pt x="2964" y="2679"/>
                    </a:lnTo>
                    <a:lnTo>
                      <a:pt x="2976" y="2628"/>
                    </a:lnTo>
                    <a:lnTo>
                      <a:pt x="2997" y="2582"/>
                    </a:lnTo>
                    <a:lnTo>
                      <a:pt x="3026" y="2540"/>
                    </a:lnTo>
                    <a:lnTo>
                      <a:pt x="3080" y="2491"/>
                    </a:lnTo>
                    <a:lnTo>
                      <a:pt x="3130" y="2445"/>
                    </a:lnTo>
                    <a:lnTo>
                      <a:pt x="3185" y="2403"/>
                    </a:lnTo>
                    <a:lnTo>
                      <a:pt x="3239" y="2365"/>
                    </a:lnTo>
                    <a:lnTo>
                      <a:pt x="3293" y="2328"/>
                    </a:lnTo>
                    <a:lnTo>
                      <a:pt x="3352" y="2294"/>
                    </a:lnTo>
                    <a:lnTo>
                      <a:pt x="3406" y="2257"/>
                    </a:lnTo>
                    <a:lnTo>
                      <a:pt x="3457" y="2220"/>
                    </a:lnTo>
                    <a:lnTo>
                      <a:pt x="3510" y="2173"/>
                    </a:lnTo>
                    <a:lnTo>
                      <a:pt x="3561" y="2124"/>
                    </a:lnTo>
                    <a:lnTo>
                      <a:pt x="3594" y="2086"/>
                    </a:lnTo>
                    <a:lnTo>
                      <a:pt x="3624" y="2048"/>
                    </a:lnTo>
                    <a:lnTo>
                      <a:pt x="3645" y="2007"/>
                    </a:lnTo>
                    <a:lnTo>
                      <a:pt x="3661" y="1965"/>
                    </a:lnTo>
                    <a:lnTo>
                      <a:pt x="3678" y="1919"/>
                    </a:lnTo>
                    <a:lnTo>
                      <a:pt x="3686" y="1878"/>
                    </a:lnTo>
                    <a:lnTo>
                      <a:pt x="3690" y="1835"/>
                    </a:lnTo>
                    <a:lnTo>
                      <a:pt x="3690" y="1794"/>
                    </a:lnTo>
                    <a:lnTo>
                      <a:pt x="3690" y="1757"/>
                    </a:lnTo>
                    <a:lnTo>
                      <a:pt x="3682" y="1719"/>
                    </a:lnTo>
                    <a:lnTo>
                      <a:pt x="3682" y="1706"/>
                    </a:lnTo>
                    <a:lnTo>
                      <a:pt x="3682" y="1694"/>
                    </a:lnTo>
                    <a:lnTo>
                      <a:pt x="3682" y="1681"/>
                    </a:lnTo>
                    <a:lnTo>
                      <a:pt x="3686" y="1673"/>
                    </a:lnTo>
                    <a:lnTo>
                      <a:pt x="3690" y="1665"/>
                    </a:lnTo>
                    <a:lnTo>
                      <a:pt x="3698" y="1661"/>
                    </a:lnTo>
                    <a:lnTo>
                      <a:pt x="3707" y="1652"/>
                    </a:lnTo>
                    <a:lnTo>
                      <a:pt x="3720" y="1648"/>
                    </a:lnTo>
                    <a:lnTo>
                      <a:pt x="3732" y="1648"/>
                    </a:lnTo>
                    <a:lnTo>
                      <a:pt x="3745" y="1648"/>
                    </a:lnTo>
                    <a:lnTo>
                      <a:pt x="3766" y="1648"/>
                    </a:lnTo>
                    <a:lnTo>
                      <a:pt x="3782" y="1648"/>
                    </a:lnTo>
                    <a:lnTo>
                      <a:pt x="3803" y="1652"/>
                    </a:lnTo>
                    <a:lnTo>
                      <a:pt x="3824" y="1657"/>
                    </a:lnTo>
                    <a:lnTo>
                      <a:pt x="3845" y="1665"/>
                    </a:lnTo>
                    <a:lnTo>
                      <a:pt x="3866" y="1673"/>
                    </a:lnTo>
                    <a:lnTo>
                      <a:pt x="3886" y="1686"/>
                    </a:lnTo>
                    <a:lnTo>
                      <a:pt x="3908" y="1698"/>
                    </a:lnTo>
                    <a:lnTo>
                      <a:pt x="3929" y="1714"/>
                    </a:lnTo>
                    <a:lnTo>
                      <a:pt x="3949" y="1731"/>
                    </a:lnTo>
                    <a:lnTo>
                      <a:pt x="3970" y="1753"/>
                    </a:lnTo>
                    <a:lnTo>
                      <a:pt x="3996" y="1777"/>
                    </a:lnTo>
                    <a:lnTo>
                      <a:pt x="4017" y="1806"/>
                    </a:lnTo>
                    <a:lnTo>
                      <a:pt x="4037" y="1835"/>
                    </a:lnTo>
                    <a:lnTo>
                      <a:pt x="4054" y="1865"/>
                    </a:lnTo>
                    <a:lnTo>
                      <a:pt x="4070" y="1894"/>
                    </a:lnTo>
                    <a:lnTo>
                      <a:pt x="4087" y="1919"/>
                    </a:lnTo>
                    <a:lnTo>
                      <a:pt x="4096" y="1936"/>
                    </a:lnTo>
                    <a:lnTo>
                      <a:pt x="4104" y="1948"/>
                    </a:lnTo>
                    <a:lnTo>
                      <a:pt x="4109" y="1952"/>
                    </a:lnTo>
                    <a:lnTo>
                      <a:pt x="4087" y="1856"/>
                    </a:lnTo>
                    <a:lnTo>
                      <a:pt x="4054" y="1782"/>
                    </a:lnTo>
                    <a:lnTo>
                      <a:pt x="4013" y="1723"/>
                    </a:lnTo>
                    <a:lnTo>
                      <a:pt x="3962" y="1677"/>
                    </a:lnTo>
                    <a:lnTo>
                      <a:pt x="3908" y="1636"/>
                    </a:lnTo>
                    <a:lnTo>
                      <a:pt x="3849" y="1598"/>
                    </a:lnTo>
                    <a:lnTo>
                      <a:pt x="3786" y="1560"/>
                    </a:lnTo>
                    <a:lnTo>
                      <a:pt x="3724" y="1510"/>
                    </a:lnTo>
                    <a:lnTo>
                      <a:pt x="3665" y="1452"/>
                    </a:lnTo>
                    <a:lnTo>
                      <a:pt x="3606" y="1377"/>
                    </a:lnTo>
                    <a:lnTo>
                      <a:pt x="3602" y="1368"/>
                    </a:lnTo>
                    <a:lnTo>
                      <a:pt x="3598" y="1356"/>
                    </a:lnTo>
                    <a:lnTo>
                      <a:pt x="3594" y="1339"/>
                    </a:lnTo>
                    <a:lnTo>
                      <a:pt x="3590" y="1327"/>
                    </a:lnTo>
                    <a:lnTo>
                      <a:pt x="3586" y="1306"/>
                    </a:lnTo>
                    <a:lnTo>
                      <a:pt x="3586" y="1290"/>
                    </a:lnTo>
                    <a:lnTo>
                      <a:pt x="3590" y="1272"/>
                    </a:lnTo>
                    <a:lnTo>
                      <a:pt x="3590" y="1251"/>
                    </a:lnTo>
                    <a:lnTo>
                      <a:pt x="3598" y="1235"/>
                    </a:lnTo>
                    <a:lnTo>
                      <a:pt x="3606" y="1218"/>
                    </a:lnTo>
                    <a:lnTo>
                      <a:pt x="3620" y="1198"/>
                    </a:lnTo>
                    <a:lnTo>
                      <a:pt x="3641" y="1177"/>
                    </a:lnTo>
                    <a:lnTo>
                      <a:pt x="3661" y="1164"/>
                    </a:lnTo>
                    <a:lnTo>
                      <a:pt x="3686" y="1155"/>
                    </a:lnTo>
                    <a:lnTo>
                      <a:pt x="3711" y="1147"/>
                    </a:lnTo>
                    <a:lnTo>
                      <a:pt x="3737" y="1143"/>
                    </a:lnTo>
                    <a:lnTo>
                      <a:pt x="3766" y="1139"/>
                    </a:lnTo>
                    <a:lnTo>
                      <a:pt x="3795" y="1135"/>
                    </a:lnTo>
                    <a:lnTo>
                      <a:pt x="3829" y="1131"/>
                    </a:lnTo>
                    <a:lnTo>
                      <a:pt x="3862" y="1126"/>
                    </a:lnTo>
                    <a:lnTo>
                      <a:pt x="3933" y="1118"/>
                    </a:lnTo>
                    <a:lnTo>
                      <a:pt x="4004" y="1106"/>
                    </a:lnTo>
                    <a:lnTo>
                      <a:pt x="4075" y="1093"/>
                    </a:lnTo>
                    <a:lnTo>
                      <a:pt x="4150" y="1077"/>
                    </a:lnTo>
                    <a:lnTo>
                      <a:pt x="4221" y="1064"/>
                    </a:lnTo>
                    <a:lnTo>
                      <a:pt x="4293" y="1055"/>
                    </a:lnTo>
                    <a:lnTo>
                      <a:pt x="4367" y="1047"/>
                    </a:lnTo>
                    <a:lnTo>
                      <a:pt x="4438" y="1047"/>
                    </a:lnTo>
                    <a:lnTo>
                      <a:pt x="4510" y="1051"/>
                    </a:lnTo>
                    <a:lnTo>
                      <a:pt x="4581" y="1064"/>
                    </a:lnTo>
                    <a:lnTo>
                      <a:pt x="4573" y="1060"/>
                    </a:lnTo>
                    <a:lnTo>
                      <a:pt x="4547" y="1055"/>
                    </a:lnTo>
                    <a:lnTo>
                      <a:pt x="4510" y="1047"/>
                    </a:lnTo>
                    <a:lnTo>
                      <a:pt x="4459" y="1039"/>
                    </a:lnTo>
                    <a:lnTo>
                      <a:pt x="4401" y="1030"/>
                    </a:lnTo>
                    <a:lnTo>
                      <a:pt x="4338" y="1026"/>
                    </a:lnTo>
                    <a:lnTo>
                      <a:pt x="4271" y="1022"/>
                    </a:lnTo>
                    <a:lnTo>
                      <a:pt x="4201" y="1022"/>
                    </a:lnTo>
                    <a:lnTo>
                      <a:pt x="4138" y="1026"/>
                    </a:lnTo>
                    <a:lnTo>
                      <a:pt x="4075" y="1034"/>
                    </a:lnTo>
                    <a:lnTo>
                      <a:pt x="4017" y="1047"/>
                    </a:lnTo>
                    <a:lnTo>
                      <a:pt x="3958" y="1055"/>
                    </a:lnTo>
                    <a:lnTo>
                      <a:pt x="3899" y="1060"/>
                    </a:lnTo>
                    <a:lnTo>
                      <a:pt x="3841" y="1064"/>
                    </a:lnTo>
                    <a:lnTo>
                      <a:pt x="3790" y="1064"/>
                    </a:lnTo>
                    <a:lnTo>
                      <a:pt x="3745" y="1060"/>
                    </a:lnTo>
                    <a:lnTo>
                      <a:pt x="3707" y="1060"/>
                    </a:lnTo>
                    <a:lnTo>
                      <a:pt x="3678" y="1055"/>
                    </a:lnTo>
                    <a:lnTo>
                      <a:pt x="3657" y="1051"/>
                    </a:lnTo>
                    <a:lnTo>
                      <a:pt x="3653" y="1051"/>
                    </a:lnTo>
                    <a:lnTo>
                      <a:pt x="3636" y="1043"/>
                    </a:lnTo>
                    <a:lnTo>
                      <a:pt x="3620" y="1030"/>
                    </a:lnTo>
                    <a:lnTo>
                      <a:pt x="3606" y="1018"/>
                    </a:lnTo>
                    <a:lnTo>
                      <a:pt x="3598" y="1006"/>
                    </a:lnTo>
                    <a:lnTo>
                      <a:pt x="3590" y="989"/>
                    </a:lnTo>
                    <a:lnTo>
                      <a:pt x="3586" y="972"/>
                    </a:lnTo>
                    <a:lnTo>
                      <a:pt x="3586" y="952"/>
                    </a:lnTo>
                    <a:lnTo>
                      <a:pt x="3590" y="934"/>
                    </a:lnTo>
                    <a:lnTo>
                      <a:pt x="3594" y="914"/>
                    </a:lnTo>
                    <a:lnTo>
                      <a:pt x="3606" y="889"/>
                    </a:lnTo>
                    <a:lnTo>
                      <a:pt x="3615" y="868"/>
                    </a:lnTo>
                    <a:lnTo>
                      <a:pt x="3624" y="847"/>
                    </a:lnTo>
                    <a:lnTo>
                      <a:pt x="3628" y="826"/>
                    </a:lnTo>
                    <a:lnTo>
                      <a:pt x="3632" y="809"/>
                    </a:lnTo>
                    <a:lnTo>
                      <a:pt x="3632" y="789"/>
                    </a:lnTo>
                    <a:lnTo>
                      <a:pt x="3632" y="776"/>
                    </a:lnTo>
                    <a:lnTo>
                      <a:pt x="3632" y="764"/>
                    </a:lnTo>
                    <a:lnTo>
                      <a:pt x="3632" y="751"/>
                    </a:lnTo>
                    <a:lnTo>
                      <a:pt x="3632" y="747"/>
                    </a:lnTo>
                    <a:lnTo>
                      <a:pt x="3632" y="743"/>
                    </a:lnTo>
                    <a:lnTo>
                      <a:pt x="3553" y="600"/>
                    </a:lnTo>
                    <a:lnTo>
                      <a:pt x="3510" y="475"/>
                    </a:lnTo>
                    <a:lnTo>
                      <a:pt x="3490" y="363"/>
                    </a:lnTo>
                    <a:lnTo>
                      <a:pt x="3494" y="268"/>
                    </a:lnTo>
                    <a:lnTo>
                      <a:pt x="3510" y="184"/>
                    </a:lnTo>
                    <a:lnTo>
                      <a:pt x="3536" y="117"/>
                    </a:lnTo>
                    <a:lnTo>
                      <a:pt x="3569" y="67"/>
                    </a:lnTo>
                    <a:lnTo>
                      <a:pt x="3594" y="29"/>
                    </a:lnTo>
                    <a:lnTo>
                      <a:pt x="3620" y="4"/>
                    </a:lnTo>
                    <a:lnTo>
                      <a:pt x="3628" y="0"/>
                    </a:lnTo>
                    <a:lnTo>
                      <a:pt x="3532" y="76"/>
                    </a:lnTo>
                    <a:lnTo>
                      <a:pt x="3473" y="159"/>
                    </a:lnTo>
                    <a:lnTo>
                      <a:pt x="3440" y="242"/>
                    </a:lnTo>
                    <a:lnTo>
                      <a:pt x="3427" y="326"/>
                    </a:lnTo>
                    <a:lnTo>
                      <a:pt x="3436" y="409"/>
                    </a:lnTo>
                    <a:lnTo>
                      <a:pt x="3452" y="484"/>
                    </a:lnTo>
                    <a:lnTo>
                      <a:pt x="3473" y="559"/>
                    </a:lnTo>
                    <a:lnTo>
                      <a:pt x="3498" y="622"/>
                    </a:lnTo>
                    <a:lnTo>
                      <a:pt x="3514" y="676"/>
                    </a:lnTo>
                    <a:lnTo>
                      <a:pt x="3523" y="718"/>
                    </a:lnTo>
                    <a:lnTo>
                      <a:pt x="3519" y="751"/>
                    </a:lnTo>
                    <a:lnTo>
                      <a:pt x="3514" y="784"/>
                    </a:lnTo>
                    <a:lnTo>
                      <a:pt x="3502" y="813"/>
                    </a:lnTo>
                    <a:lnTo>
                      <a:pt x="3490" y="843"/>
                    </a:lnTo>
                    <a:lnTo>
                      <a:pt x="3473" y="864"/>
                    </a:lnTo>
                    <a:lnTo>
                      <a:pt x="3457" y="876"/>
                    </a:lnTo>
                    <a:lnTo>
                      <a:pt x="3436" y="881"/>
                    </a:lnTo>
                    <a:lnTo>
                      <a:pt x="3414" y="881"/>
                    </a:lnTo>
                    <a:lnTo>
                      <a:pt x="3389" y="864"/>
                    </a:lnTo>
                    <a:lnTo>
                      <a:pt x="3365" y="839"/>
                    </a:lnTo>
                    <a:lnTo>
                      <a:pt x="3318" y="789"/>
                    </a:lnTo>
                    <a:lnTo>
                      <a:pt x="3264" y="747"/>
                    </a:lnTo>
                    <a:lnTo>
                      <a:pt x="3206" y="718"/>
                    </a:lnTo>
                    <a:lnTo>
                      <a:pt x="3147" y="692"/>
                    </a:lnTo>
                    <a:lnTo>
                      <a:pt x="3093" y="672"/>
                    </a:lnTo>
                    <a:lnTo>
                      <a:pt x="3038" y="659"/>
                    </a:lnTo>
                    <a:lnTo>
                      <a:pt x="2993" y="651"/>
                    </a:lnTo>
                    <a:lnTo>
                      <a:pt x="2959" y="647"/>
                    </a:lnTo>
                    <a:lnTo>
                      <a:pt x="2934" y="647"/>
                    </a:lnTo>
                    <a:lnTo>
                      <a:pt x="2925" y="647"/>
                    </a:lnTo>
                    <a:lnTo>
                      <a:pt x="2964" y="651"/>
                    </a:lnTo>
                    <a:lnTo>
                      <a:pt x="3001" y="659"/>
                    </a:lnTo>
                    <a:lnTo>
                      <a:pt x="3038" y="672"/>
                    </a:lnTo>
                    <a:lnTo>
                      <a:pt x="3076" y="692"/>
                    </a:lnTo>
                    <a:lnTo>
                      <a:pt x="3114" y="713"/>
                    </a:lnTo>
                    <a:lnTo>
                      <a:pt x="3152" y="735"/>
                    </a:lnTo>
                    <a:lnTo>
                      <a:pt x="3189" y="764"/>
                    </a:lnTo>
                    <a:lnTo>
                      <a:pt x="3230" y="793"/>
                    </a:lnTo>
                    <a:lnTo>
                      <a:pt x="3269" y="831"/>
                    </a:lnTo>
                    <a:lnTo>
                      <a:pt x="3306" y="864"/>
                    </a:lnTo>
                    <a:lnTo>
                      <a:pt x="3340" y="897"/>
                    </a:lnTo>
                    <a:lnTo>
                      <a:pt x="3369" y="926"/>
                    </a:lnTo>
                    <a:lnTo>
                      <a:pt x="3394" y="952"/>
                    </a:lnTo>
                    <a:lnTo>
                      <a:pt x="3414" y="977"/>
                    </a:lnTo>
                    <a:lnTo>
                      <a:pt x="3432" y="1001"/>
                    </a:lnTo>
                    <a:lnTo>
                      <a:pt x="3440" y="1030"/>
                    </a:lnTo>
                    <a:lnTo>
                      <a:pt x="3448" y="1055"/>
                    </a:lnTo>
                    <a:lnTo>
                      <a:pt x="3452" y="1085"/>
                    </a:lnTo>
                    <a:lnTo>
                      <a:pt x="3452" y="1118"/>
                    </a:lnTo>
                    <a:lnTo>
                      <a:pt x="3448" y="1155"/>
                    </a:lnTo>
                    <a:lnTo>
                      <a:pt x="3444" y="1210"/>
                    </a:lnTo>
                    <a:lnTo>
                      <a:pt x="3444" y="1247"/>
                    </a:lnTo>
                    <a:lnTo>
                      <a:pt x="3448" y="1280"/>
                    </a:lnTo>
                    <a:lnTo>
                      <a:pt x="3457" y="1306"/>
                    </a:lnTo>
                    <a:lnTo>
                      <a:pt x="3469" y="1327"/>
                    </a:lnTo>
                    <a:lnTo>
                      <a:pt x="3481" y="1348"/>
                    </a:lnTo>
                    <a:lnTo>
                      <a:pt x="3498" y="1364"/>
                    </a:lnTo>
                    <a:lnTo>
                      <a:pt x="3510" y="1389"/>
                    </a:lnTo>
                    <a:lnTo>
                      <a:pt x="3523" y="1415"/>
                    </a:lnTo>
                    <a:lnTo>
                      <a:pt x="3536" y="1448"/>
                    </a:lnTo>
                    <a:lnTo>
                      <a:pt x="3573" y="1589"/>
                    </a:lnTo>
                    <a:lnTo>
                      <a:pt x="3586" y="1706"/>
                    </a:lnTo>
                    <a:lnTo>
                      <a:pt x="3586" y="1802"/>
                    </a:lnTo>
                    <a:lnTo>
                      <a:pt x="3573" y="1882"/>
                    </a:lnTo>
                    <a:lnTo>
                      <a:pt x="3553" y="1944"/>
                    </a:lnTo>
                    <a:lnTo>
                      <a:pt x="3519" y="1994"/>
                    </a:lnTo>
                    <a:lnTo>
                      <a:pt x="3486" y="2032"/>
                    </a:lnTo>
                    <a:lnTo>
                      <a:pt x="3448" y="2065"/>
                    </a:lnTo>
                    <a:lnTo>
                      <a:pt x="3414" y="2091"/>
                    </a:lnTo>
                    <a:lnTo>
                      <a:pt x="3385" y="2111"/>
                    </a:lnTo>
                    <a:lnTo>
                      <a:pt x="3356" y="2136"/>
                    </a:lnTo>
                    <a:lnTo>
                      <a:pt x="3318" y="2165"/>
                    </a:lnTo>
                    <a:lnTo>
                      <a:pt x="3277" y="2194"/>
                    </a:lnTo>
                    <a:lnTo>
                      <a:pt x="3230" y="2232"/>
                    </a:lnTo>
                    <a:lnTo>
                      <a:pt x="3185" y="2265"/>
                    </a:lnTo>
                    <a:lnTo>
                      <a:pt x="3134" y="2302"/>
                    </a:lnTo>
                    <a:lnTo>
                      <a:pt x="3085" y="2341"/>
                    </a:lnTo>
                    <a:lnTo>
                      <a:pt x="3038" y="2378"/>
                    </a:lnTo>
                    <a:lnTo>
                      <a:pt x="2997" y="2415"/>
                    </a:lnTo>
                    <a:lnTo>
                      <a:pt x="2959" y="2449"/>
                    </a:lnTo>
                    <a:lnTo>
                      <a:pt x="2925" y="2482"/>
                    </a:lnTo>
                    <a:lnTo>
                      <a:pt x="2897" y="2519"/>
                    </a:lnTo>
                    <a:lnTo>
                      <a:pt x="2872" y="2558"/>
                    </a:lnTo>
                    <a:lnTo>
                      <a:pt x="2854" y="2599"/>
                    </a:lnTo>
                    <a:lnTo>
                      <a:pt x="2842" y="2644"/>
                    </a:lnTo>
                    <a:lnTo>
                      <a:pt x="2834" y="2695"/>
                    </a:lnTo>
                    <a:lnTo>
                      <a:pt x="2829" y="2745"/>
                    </a:lnTo>
                    <a:lnTo>
                      <a:pt x="2834" y="2799"/>
                    </a:lnTo>
                    <a:lnTo>
                      <a:pt x="2842" y="2857"/>
                    </a:lnTo>
                    <a:lnTo>
                      <a:pt x="2858" y="2920"/>
                    </a:lnTo>
                    <a:lnTo>
                      <a:pt x="2888" y="3000"/>
                    </a:lnTo>
                    <a:lnTo>
                      <a:pt x="2930" y="3074"/>
                    </a:lnTo>
                    <a:lnTo>
                      <a:pt x="2976" y="3142"/>
                    </a:lnTo>
                    <a:lnTo>
                      <a:pt x="3030" y="3208"/>
                    </a:lnTo>
                    <a:lnTo>
                      <a:pt x="3080" y="3271"/>
                    </a:lnTo>
                    <a:lnTo>
                      <a:pt x="3130" y="3333"/>
                    </a:lnTo>
                    <a:lnTo>
                      <a:pt x="3168" y="3392"/>
                    </a:lnTo>
                    <a:lnTo>
                      <a:pt x="3197" y="3454"/>
                    </a:lnTo>
                    <a:lnTo>
                      <a:pt x="3214" y="3517"/>
                    </a:lnTo>
                    <a:lnTo>
                      <a:pt x="3210" y="3580"/>
                    </a:lnTo>
                    <a:lnTo>
                      <a:pt x="3189" y="3629"/>
                    </a:lnTo>
                    <a:lnTo>
                      <a:pt x="3160" y="3666"/>
                    </a:lnTo>
                    <a:lnTo>
                      <a:pt x="3126" y="3696"/>
                    </a:lnTo>
                    <a:lnTo>
                      <a:pt x="3085" y="3721"/>
                    </a:lnTo>
                    <a:lnTo>
                      <a:pt x="3046" y="3746"/>
                    </a:lnTo>
                    <a:lnTo>
                      <a:pt x="3009" y="3767"/>
                    </a:lnTo>
                    <a:lnTo>
                      <a:pt x="2980" y="3792"/>
                    </a:lnTo>
                    <a:lnTo>
                      <a:pt x="2959" y="3821"/>
                    </a:lnTo>
                    <a:lnTo>
                      <a:pt x="2954" y="3855"/>
                    </a:lnTo>
                    <a:lnTo>
                      <a:pt x="2964" y="3900"/>
                    </a:lnTo>
                    <a:lnTo>
                      <a:pt x="2993" y="3971"/>
                    </a:lnTo>
                    <a:lnTo>
                      <a:pt x="3026" y="4047"/>
                    </a:lnTo>
                    <a:lnTo>
                      <a:pt x="3056" y="4113"/>
                    </a:lnTo>
                    <a:lnTo>
                      <a:pt x="3089" y="4176"/>
                    </a:lnTo>
                    <a:lnTo>
                      <a:pt x="3114" y="4234"/>
                    </a:lnTo>
                    <a:lnTo>
                      <a:pt x="3134" y="4293"/>
                    </a:lnTo>
                    <a:lnTo>
                      <a:pt x="3152" y="4342"/>
                    </a:lnTo>
                    <a:lnTo>
                      <a:pt x="3160" y="4389"/>
                    </a:lnTo>
                    <a:lnTo>
                      <a:pt x="3156" y="4430"/>
                    </a:lnTo>
                    <a:lnTo>
                      <a:pt x="3138" y="4463"/>
                    </a:lnTo>
                    <a:lnTo>
                      <a:pt x="3109" y="4493"/>
                    </a:lnTo>
                    <a:lnTo>
                      <a:pt x="3068" y="4522"/>
                    </a:lnTo>
                    <a:lnTo>
                      <a:pt x="3009" y="4547"/>
                    </a:lnTo>
                    <a:lnTo>
                      <a:pt x="2946" y="4572"/>
                    </a:lnTo>
                    <a:lnTo>
                      <a:pt x="2880" y="4592"/>
                    </a:lnTo>
                    <a:lnTo>
                      <a:pt x="2809" y="4614"/>
                    </a:lnTo>
                    <a:lnTo>
                      <a:pt x="2737" y="4631"/>
                    </a:lnTo>
                    <a:lnTo>
                      <a:pt x="2674" y="4647"/>
                    </a:lnTo>
                    <a:lnTo>
                      <a:pt x="2617" y="4664"/>
                    </a:lnTo>
                    <a:lnTo>
                      <a:pt x="2570" y="4676"/>
                    </a:lnTo>
                    <a:lnTo>
                      <a:pt x="2529" y="4688"/>
                    </a:lnTo>
                    <a:lnTo>
                      <a:pt x="2482" y="4705"/>
                    </a:lnTo>
                    <a:lnTo>
                      <a:pt x="2433" y="4727"/>
                    </a:lnTo>
                    <a:lnTo>
                      <a:pt x="2382" y="4743"/>
                    </a:lnTo>
                    <a:lnTo>
                      <a:pt x="2332" y="4760"/>
                    </a:lnTo>
                    <a:lnTo>
                      <a:pt x="2286" y="4776"/>
                    </a:lnTo>
                    <a:lnTo>
                      <a:pt x="2236" y="4793"/>
                    </a:lnTo>
                    <a:lnTo>
                      <a:pt x="2190" y="4805"/>
                    </a:lnTo>
                    <a:lnTo>
                      <a:pt x="2144" y="4809"/>
                    </a:lnTo>
                    <a:lnTo>
                      <a:pt x="2106" y="4809"/>
                    </a:lnTo>
                    <a:lnTo>
                      <a:pt x="2069" y="4805"/>
                    </a:lnTo>
                    <a:lnTo>
                      <a:pt x="2036" y="4797"/>
                    </a:lnTo>
                    <a:lnTo>
                      <a:pt x="2002" y="4780"/>
                    </a:lnTo>
                    <a:lnTo>
                      <a:pt x="1977" y="4760"/>
                    </a:lnTo>
                    <a:lnTo>
                      <a:pt x="1952" y="4735"/>
                    </a:lnTo>
                    <a:lnTo>
                      <a:pt x="1931" y="4709"/>
                    </a:lnTo>
                    <a:lnTo>
                      <a:pt x="1918" y="4676"/>
                    </a:lnTo>
                    <a:lnTo>
                      <a:pt x="1910" y="4643"/>
                    </a:lnTo>
                    <a:lnTo>
                      <a:pt x="1906" y="4610"/>
                    </a:lnTo>
                    <a:lnTo>
                      <a:pt x="1906" y="4572"/>
                    </a:lnTo>
                    <a:lnTo>
                      <a:pt x="1922" y="4506"/>
                    </a:lnTo>
                    <a:lnTo>
                      <a:pt x="1940" y="4463"/>
                    </a:lnTo>
                    <a:lnTo>
                      <a:pt x="1960" y="4443"/>
                    </a:lnTo>
                    <a:lnTo>
                      <a:pt x="1981" y="4430"/>
                    </a:lnTo>
                    <a:lnTo>
                      <a:pt x="2002" y="4434"/>
                    </a:lnTo>
                    <a:lnTo>
                      <a:pt x="2023" y="4443"/>
                    </a:lnTo>
                    <a:lnTo>
                      <a:pt x="2044" y="4459"/>
                    </a:lnTo>
                    <a:lnTo>
                      <a:pt x="2056" y="4471"/>
                    </a:lnTo>
                    <a:lnTo>
                      <a:pt x="2065" y="4485"/>
                    </a:lnTo>
                    <a:lnTo>
                      <a:pt x="2069" y="4489"/>
                    </a:lnTo>
                    <a:lnTo>
                      <a:pt x="2136" y="4522"/>
                    </a:lnTo>
                    <a:lnTo>
                      <a:pt x="2186" y="4543"/>
                    </a:lnTo>
                    <a:lnTo>
                      <a:pt x="2224" y="4551"/>
                    </a:lnTo>
                    <a:lnTo>
                      <a:pt x="2253" y="4547"/>
                    </a:lnTo>
                    <a:lnTo>
                      <a:pt x="2269" y="4539"/>
                    </a:lnTo>
                    <a:lnTo>
                      <a:pt x="2282" y="4526"/>
                    </a:lnTo>
                    <a:lnTo>
                      <a:pt x="2290" y="4510"/>
                    </a:lnTo>
                    <a:lnTo>
                      <a:pt x="2294" y="4497"/>
                    </a:lnTo>
                    <a:lnTo>
                      <a:pt x="2294" y="4489"/>
                    </a:lnTo>
                    <a:lnTo>
                      <a:pt x="2294" y="4485"/>
                    </a:lnTo>
                    <a:lnTo>
                      <a:pt x="2308" y="4422"/>
                    </a:lnTo>
                    <a:lnTo>
                      <a:pt x="2312" y="4355"/>
                    </a:lnTo>
                    <a:lnTo>
                      <a:pt x="2302" y="4293"/>
                    </a:lnTo>
                    <a:lnTo>
                      <a:pt x="2286" y="4234"/>
                    </a:lnTo>
                    <a:lnTo>
                      <a:pt x="2265" y="4176"/>
                    </a:lnTo>
                    <a:lnTo>
                      <a:pt x="2240" y="4117"/>
                    </a:lnTo>
                    <a:lnTo>
                      <a:pt x="2216" y="4072"/>
                    </a:lnTo>
                    <a:lnTo>
                      <a:pt x="2190" y="4026"/>
                    </a:lnTo>
                    <a:lnTo>
                      <a:pt x="2165" y="3992"/>
                    </a:lnTo>
                    <a:lnTo>
                      <a:pt x="2148" y="3963"/>
                    </a:lnTo>
                    <a:lnTo>
                      <a:pt x="2085" y="3842"/>
                    </a:lnTo>
                    <a:lnTo>
                      <a:pt x="2032" y="3730"/>
                    </a:lnTo>
                    <a:lnTo>
                      <a:pt x="1985" y="3621"/>
                    </a:lnTo>
                    <a:lnTo>
                      <a:pt x="1944" y="3521"/>
                    </a:lnTo>
                    <a:lnTo>
                      <a:pt x="1906" y="3421"/>
                    </a:lnTo>
                    <a:lnTo>
                      <a:pt x="1873" y="3320"/>
                    </a:lnTo>
                    <a:lnTo>
                      <a:pt x="1835" y="3224"/>
                    </a:lnTo>
                    <a:lnTo>
                      <a:pt x="1797" y="3125"/>
                    </a:lnTo>
                    <a:lnTo>
                      <a:pt x="1756" y="3016"/>
                    </a:lnTo>
                    <a:lnTo>
                      <a:pt x="1705" y="2908"/>
                    </a:lnTo>
                    <a:lnTo>
                      <a:pt x="1676" y="2828"/>
                    </a:lnTo>
                    <a:lnTo>
                      <a:pt x="1656" y="2745"/>
                    </a:lnTo>
                    <a:lnTo>
                      <a:pt x="1651" y="2666"/>
                    </a:lnTo>
                    <a:lnTo>
                      <a:pt x="1656" y="2582"/>
                    </a:lnTo>
                    <a:lnTo>
                      <a:pt x="1676" y="2499"/>
                    </a:lnTo>
                    <a:lnTo>
                      <a:pt x="1705" y="2419"/>
                    </a:lnTo>
                    <a:lnTo>
                      <a:pt x="1748" y="2345"/>
                    </a:lnTo>
                    <a:lnTo>
                      <a:pt x="1805" y="2273"/>
                    </a:lnTo>
                    <a:lnTo>
                      <a:pt x="1868" y="2211"/>
                    </a:lnTo>
                    <a:lnTo>
                      <a:pt x="1948" y="2153"/>
                    </a:lnTo>
                    <a:lnTo>
                      <a:pt x="1985" y="2128"/>
                    </a:lnTo>
                    <a:lnTo>
                      <a:pt x="2023" y="2103"/>
                    </a:lnTo>
                    <a:lnTo>
                      <a:pt x="2061" y="2073"/>
                    </a:lnTo>
                    <a:lnTo>
                      <a:pt x="2094" y="2044"/>
                    </a:lnTo>
                    <a:lnTo>
                      <a:pt x="2124" y="2015"/>
                    </a:lnTo>
                    <a:lnTo>
                      <a:pt x="2153" y="1986"/>
                    </a:lnTo>
                    <a:lnTo>
                      <a:pt x="2177" y="1952"/>
                    </a:lnTo>
                    <a:lnTo>
                      <a:pt x="2202" y="1915"/>
                    </a:lnTo>
                    <a:lnTo>
                      <a:pt x="2220" y="1882"/>
                    </a:lnTo>
                    <a:lnTo>
                      <a:pt x="2236" y="1844"/>
                    </a:lnTo>
                    <a:lnTo>
                      <a:pt x="2249" y="1802"/>
                    </a:lnTo>
                    <a:lnTo>
                      <a:pt x="2273" y="1757"/>
                    </a:lnTo>
                    <a:lnTo>
                      <a:pt x="2302" y="1710"/>
                    </a:lnTo>
                    <a:lnTo>
                      <a:pt x="2336" y="1657"/>
                    </a:lnTo>
                    <a:lnTo>
                      <a:pt x="2374" y="1606"/>
                    </a:lnTo>
                    <a:lnTo>
                      <a:pt x="2416" y="1552"/>
                    </a:lnTo>
                    <a:lnTo>
                      <a:pt x="2462" y="1497"/>
                    </a:lnTo>
                    <a:lnTo>
                      <a:pt x="2508" y="1448"/>
                    </a:lnTo>
                    <a:lnTo>
                      <a:pt x="2554" y="1397"/>
                    </a:lnTo>
                    <a:lnTo>
                      <a:pt x="2600" y="1348"/>
                    </a:lnTo>
                    <a:lnTo>
                      <a:pt x="2629" y="1319"/>
                    </a:lnTo>
                    <a:lnTo>
                      <a:pt x="2650" y="1280"/>
                    </a:lnTo>
                    <a:lnTo>
                      <a:pt x="2662" y="1243"/>
                    </a:lnTo>
                    <a:lnTo>
                      <a:pt x="2666" y="1206"/>
                    </a:lnTo>
                    <a:lnTo>
                      <a:pt x="2666" y="1168"/>
                    </a:lnTo>
                    <a:lnTo>
                      <a:pt x="2662" y="1126"/>
                    </a:lnTo>
                    <a:lnTo>
                      <a:pt x="2650" y="1085"/>
                    </a:lnTo>
                    <a:lnTo>
                      <a:pt x="2637" y="1047"/>
                    </a:lnTo>
                    <a:lnTo>
                      <a:pt x="2621" y="1010"/>
                    </a:lnTo>
                    <a:lnTo>
                      <a:pt x="2600" y="977"/>
                    </a:lnTo>
                    <a:lnTo>
                      <a:pt x="2537" y="881"/>
                    </a:lnTo>
                    <a:lnTo>
                      <a:pt x="2486" y="780"/>
                    </a:lnTo>
                    <a:lnTo>
                      <a:pt x="2445" y="672"/>
                    </a:lnTo>
                    <a:lnTo>
                      <a:pt x="2416" y="567"/>
                    </a:lnTo>
                    <a:lnTo>
                      <a:pt x="2400" y="459"/>
                    </a:lnTo>
                    <a:lnTo>
                      <a:pt x="2400" y="355"/>
                    </a:lnTo>
                    <a:lnTo>
                      <a:pt x="2420" y="254"/>
                    </a:lnTo>
                    <a:lnTo>
                      <a:pt x="2457" y="163"/>
                    </a:lnTo>
                    <a:lnTo>
                      <a:pt x="2520" y="76"/>
                    </a:lnTo>
                    <a:lnTo>
                      <a:pt x="2608" y="0"/>
                    </a:lnTo>
                    <a:lnTo>
                      <a:pt x="2582" y="21"/>
                    </a:lnTo>
                    <a:lnTo>
                      <a:pt x="2549" y="51"/>
                    </a:lnTo>
                    <a:lnTo>
                      <a:pt x="2508" y="80"/>
                    </a:lnTo>
                    <a:lnTo>
                      <a:pt x="2453" y="109"/>
                    </a:lnTo>
                    <a:lnTo>
                      <a:pt x="2400" y="138"/>
                    </a:lnTo>
                    <a:lnTo>
                      <a:pt x="2345" y="172"/>
                    </a:lnTo>
                    <a:lnTo>
                      <a:pt x="2286" y="196"/>
                    </a:lnTo>
                    <a:lnTo>
                      <a:pt x="2232" y="221"/>
                    </a:lnTo>
                    <a:lnTo>
                      <a:pt x="2186" y="242"/>
                    </a:lnTo>
                    <a:lnTo>
                      <a:pt x="2148" y="254"/>
                    </a:lnTo>
                    <a:lnTo>
                      <a:pt x="2094" y="268"/>
                    </a:lnTo>
                    <a:lnTo>
                      <a:pt x="2036" y="276"/>
                    </a:lnTo>
                    <a:lnTo>
                      <a:pt x="1973" y="284"/>
                    </a:lnTo>
                    <a:lnTo>
                      <a:pt x="1914" y="284"/>
                    </a:lnTo>
                    <a:lnTo>
                      <a:pt x="1852" y="288"/>
                    </a:lnTo>
                    <a:lnTo>
                      <a:pt x="1789" y="288"/>
                    </a:lnTo>
                    <a:lnTo>
                      <a:pt x="1722" y="293"/>
                    </a:lnTo>
                    <a:lnTo>
                      <a:pt x="1664" y="297"/>
                    </a:lnTo>
                    <a:lnTo>
                      <a:pt x="1601" y="305"/>
                    </a:lnTo>
                    <a:lnTo>
                      <a:pt x="1542" y="317"/>
                    </a:lnTo>
                    <a:lnTo>
                      <a:pt x="1496" y="330"/>
                    </a:lnTo>
                    <a:lnTo>
                      <a:pt x="1459" y="346"/>
                    </a:lnTo>
                    <a:lnTo>
                      <a:pt x="1417" y="367"/>
                    </a:lnTo>
                    <a:lnTo>
                      <a:pt x="1380" y="393"/>
                    </a:lnTo>
                    <a:lnTo>
                      <a:pt x="1341" y="418"/>
                    </a:lnTo>
                    <a:lnTo>
                      <a:pt x="1308" y="446"/>
                    </a:lnTo>
                    <a:lnTo>
                      <a:pt x="1271" y="471"/>
                    </a:lnTo>
                    <a:lnTo>
                      <a:pt x="1233" y="497"/>
                    </a:lnTo>
                    <a:lnTo>
                      <a:pt x="1196" y="522"/>
                    </a:lnTo>
                    <a:lnTo>
                      <a:pt x="1158" y="547"/>
                    </a:lnTo>
                    <a:lnTo>
                      <a:pt x="1124" y="567"/>
                    </a:lnTo>
                    <a:lnTo>
                      <a:pt x="1095" y="588"/>
                    </a:lnTo>
                    <a:lnTo>
                      <a:pt x="1066" y="614"/>
                    </a:lnTo>
                    <a:lnTo>
                      <a:pt x="1041" y="639"/>
                    </a:lnTo>
                    <a:lnTo>
                      <a:pt x="1020" y="664"/>
                    </a:lnTo>
                    <a:lnTo>
                      <a:pt x="999" y="697"/>
                    </a:lnTo>
                    <a:lnTo>
                      <a:pt x="986" y="727"/>
                    </a:lnTo>
                    <a:lnTo>
                      <a:pt x="978" y="764"/>
                    </a:lnTo>
                    <a:lnTo>
                      <a:pt x="974" y="801"/>
                    </a:lnTo>
                    <a:lnTo>
                      <a:pt x="974" y="839"/>
                    </a:lnTo>
                    <a:lnTo>
                      <a:pt x="982" y="885"/>
                    </a:lnTo>
                    <a:lnTo>
                      <a:pt x="1004" y="914"/>
                    </a:lnTo>
                    <a:lnTo>
                      <a:pt x="1028" y="934"/>
                    </a:lnTo>
                    <a:lnTo>
                      <a:pt x="1061" y="948"/>
                    </a:lnTo>
                    <a:lnTo>
                      <a:pt x="1100" y="952"/>
                    </a:lnTo>
                    <a:lnTo>
                      <a:pt x="1137" y="956"/>
                    </a:lnTo>
                    <a:lnTo>
                      <a:pt x="1179" y="952"/>
                    </a:lnTo>
                    <a:lnTo>
                      <a:pt x="1216" y="952"/>
                    </a:lnTo>
                    <a:lnTo>
                      <a:pt x="1254" y="952"/>
                    </a:lnTo>
                    <a:lnTo>
                      <a:pt x="1292" y="956"/>
                    </a:lnTo>
                    <a:lnTo>
                      <a:pt x="1321" y="964"/>
                    </a:lnTo>
                    <a:lnTo>
                      <a:pt x="1346" y="977"/>
                    </a:lnTo>
                    <a:lnTo>
                      <a:pt x="1367" y="997"/>
                    </a:lnTo>
                    <a:lnTo>
                      <a:pt x="1384" y="1018"/>
                    </a:lnTo>
                    <a:lnTo>
                      <a:pt x="1396" y="1047"/>
                    </a:lnTo>
                    <a:lnTo>
                      <a:pt x="1404" y="1073"/>
                    </a:lnTo>
                    <a:lnTo>
                      <a:pt x="1409" y="1106"/>
                    </a:lnTo>
                    <a:lnTo>
                      <a:pt x="1404" y="1139"/>
                    </a:lnTo>
                    <a:lnTo>
                      <a:pt x="1396" y="1173"/>
                    </a:lnTo>
                    <a:lnTo>
                      <a:pt x="1380" y="1202"/>
                    </a:lnTo>
                    <a:lnTo>
                      <a:pt x="1388" y="1198"/>
                    </a:lnTo>
                    <a:lnTo>
                      <a:pt x="1400" y="1185"/>
                    </a:lnTo>
                    <a:lnTo>
                      <a:pt x="1425" y="1160"/>
                    </a:lnTo>
                    <a:lnTo>
                      <a:pt x="1446" y="1131"/>
                    </a:lnTo>
                    <a:lnTo>
                      <a:pt x="1467" y="1093"/>
                    </a:lnTo>
                    <a:lnTo>
                      <a:pt x="1484" y="1051"/>
                    </a:lnTo>
                    <a:lnTo>
                      <a:pt x="1488" y="1010"/>
                    </a:lnTo>
                    <a:lnTo>
                      <a:pt x="1476" y="968"/>
                    </a:lnTo>
                    <a:lnTo>
                      <a:pt x="1446" y="922"/>
                    </a:lnTo>
                    <a:lnTo>
                      <a:pt x="1396" y="881"/>
                    </a:lnTo>
                    <a:lnTo>
                      <a:pt x="1350" y="860"/>
                    </a:lnTo>
                    <a:lnTo>
                      <a:pt x="1308" y="852"/>
                    </a:lnTo>
                    <a:lnTo>
                      <a:pt x="1266" y="852"/>
                    </a:lnTo>
                    <a:lnTo>
                      <a:pt x="1233" y="856"/>
                    </a:lnTo>
                    <a:lnTo>
                      <a:pt x="1200" y="864"/>
                    </a:lnTo>
                    <a:lnTo>
                      <a:pt x="1170" y="868"/>
                    </a:lnTo>
                    <a:lnTo>
                      <a:pt x="1145" y="864"/>
                    </a:lnTo>
                    <a:lnTo>
                      <a:pt x="1129" y="852"/>
                    </a:lnTo>
                    <a:lnTo>
                      <a:pt x="1112" y="822"/>
                    </a:lnTo>
                    <a:lnTo>
                      <a:pt x="1104" y="772"/>
                    </a:lnTo>
                    <a:lnTo>
                      <a:pt x="1104" y="743"/>
                    </a:lnTo>
                    <a:lnTo>
                      <a:pt x="1108" y="718"/>
                    </a:lnTo>
                    <a:lnTo>
                      <a:pt x="1116" y="692"/>
                    </a:lnTo>
                    <a:lnTo>
                      <a:pt x="1129" y="668"/>
                    </a:lnTo>
                    <a:lnTo>
                      <a:pt x="1145" y="647"/>
                    </a:lnTo>
                    <a:lnTo>
                      <a:pt x="1162" y="626"/>
                    </a:lnTo>
                    <a:lnTo>
                      <a:pt x="1187" y="610"/>
                    </a:lnTo>
                    <a:lnTo>
                      <a:pt x="1212" y="592"/>
                    </a:lnTo>
                    <a:lnTo>
                      <a:pt x="1237" y="580"/>
                    </a:lnTo>
                    <a:lnTo>
                      <a:pt x="1266" y="567"/>
                    </a:lnTo>
                    <a:lnTo>
                      <a:pt x="1292" y="555"/>
                    </a:lnTo>
                    <a:lnTo>
                      <a:pt x="1325" y="534"/>
                    </a:lnTo>
                    <a:lnTo>
                      <a:pt x="1354" y="510"/>
                    </a:lnTo>
                    <a:lnTo>
                      <a:pt x="1388" y="484"/>
                    </a:lnTo>
                    <a:lnTo>
                      <a:pt x="1421" y="455"/>
                    </a:lnTo>
                    <a:lnTo>
                      <a:pt x="1454" y="426"/>
                    </a:lnTo>
                    <a:lnTo>
                      <a:pt x="1488" y="401"/>
                    </a:lnTo>
                    <a:lnTo>
                      <a:pt x="1517" y="380"/>
                    </a:lnTo>
                    <a:lnTo>
                      <a:pt x="1550" y="363"/>
                    </a:lnTo>
                    <a:lnTo>
                      <a:pt x="1580" y="355"/>
                    </a:lnTo>
                    <a:lnTo>
                      <a:pt x="1609" y="346"/>
                    </a:lnTo>
                    <a:lnTo>
                      <a:pt x="1651" y="342"/>
                    </a:lnTo>
                    <a:lnTo>
                      <a:pt x="1697" y="338"/>
                    </a:lnTo>
                    <a:lnTo>
                      <a:pt x="1748" y="334"/>
                    </a:lnTo>
                    <a:lnTo>
                      <a:pt x="1797" y="330"/>
                    </a:lnTo>
                    <a:lnTo>
                      <a:pt x="1844" y="334"/>
                    </a:lnTo>
                    <a:lnTo>
                      <a:pt x="1889" y="338"/>
                    </a:lnTo>
                    <a:lnTo>
                      <a:pt x="1922" y="342"/>
                    </a:lnTo>
                    <a:lnTo>
                      <a:pt x="1952" y="359"/>
                    </a:lnTo>
                    <a:lnTo>
                      <a:pt x="1965" y="376"/>
                    </a:lnTo>
                    <a:lnTo>
                      <a:pt x="1969" y="397"/>
                    </a:lnTo>
                    <a:lnTo>
                      <a:pt x="1969" y="426"/>
                    </a:lnTo>
                    <a:lnTo>
                      <a:pt x="1960" y="455"/>
                    </a:lnTo>
                    <a:lnTo>
                      <a:pt x="1948" y="489"/>
                    </a:lnTo>
                    <a:lnTo>
                      <a:pt x="1926" y="522"/>
                    </a:lnTo>
                    <a:lnTo>
                      <a:pt x="1906" y="559"/>
                    </a:lnTo>
                    <a:lnTo>
                      <a:pt x="1885" y="592"/>
                    </a:lnTo>
                    <a:lnTo>
                      <a:pt x="1860" y="626"/>
                    </a:lnTo>
                    <a:lnTo>
                      <a:pt x="1830" y="664"/>
                    </a:lnTo>
                    <a:lnTo>
                      <a:pt x="1801" y="692"/>
                    </a:lnTo>
                    <a:lnTo>
                      <a:pt x="1772" y="722"/>
                    </a:lnTo>
                    <a:lnTo>
                      <a:pt x="1738" y="747"/>
                    </a:lnTo>
                    <a:lnTo>
                      <a:pt x="1705" y="768"/>
                    </a:lnTo>
                    <a:lnTo>
                      <a:pt x="1672" y="789"/>
                    </a:lnTo>
                    <a:lnTo>
                      <a:pt x="1642" y="805"/>
                    </a:lnTo>
                    <a:lnTo>
                      <a:pt x="1613" y="817"/>
                    </a:lnTo>
                    <a:lnTo>
                      <a:pt x="1588" y="831"/>
                    </a:lnTo>
                    <a:lnTo>
                      <a:pt x="1568" y="839"/>
                    </a:lnTo>
                    <a:lnTo>
                      <a:pt x="1555" y="843"/>
                    </a:lnTo>
                    <a:lnTo>
                      <a:pt x="1550" y="843"/>
                    </a:lnTo>
                    <a:lnTo>
                      <a:pt x="1613" y="839"/>
                    </a:lnTo>
                    <a:lnTo>
                      <a:pt x="1676" y="826"/>
                    </a:lnTo>
                    <a:lnTo>
                      <a:pt x="1734" y="801"/>
                    </a:lnTo>
                    <a:lnTo>
                      <a:pt x="1789" y="772"/>
                    </a:lnTo>
                    <a:lnTo>
                      <a:pt x="1844" y="735"/>
                    </a:lnTo>
                    <a:lnTo>
                      <a:pt x="1889" y="692"/>
                    </a:lnTo>
                    <a:lnTo>
                      <a:pt x="1936" y="647"/>
                    </a:lnTo>
                    <a:lnTo>
                      <a:pt x="1973" y="596"/>
                    </a:lnTo>
                    <a:lnTo>
                      <a:pt x="2002" y="543"/>
                    </a:lnTo>
                    <a:lnTo>
                      <a:pt x="2028" y="489"/>
                    </a:lnTo>
                    <a:lnTo>
                      <a:pt x="2040" y="467"/>
                    </a:lnTo>
                    <a:lnTo>
                      <a:pt x="2048" y="451"/>
                    </a:lnTo>
                    <a:lnTo>
                      <a:pt x="2056" y="430"/>
                    </a:lnTo>
                    <a:lnTo>
                      <a:pt x="2069" y="409"/>
                    </a:lnTo>
                    <a:lnTo>
                      <a:pt x="2081" y="393"/>
                    </a:lnTo>
                    <a:lnTo>
                      <a:pt x="2094" y="376"/>
                    </a:lnTo>
                    <a:lnTo>
                      <a:pt x="2110" y="359"/>
                    </a:lnTo>
                    <a:lnTo>
                      <a:pt x="2132" y="342"/>
                    </a:lnTo>
                    <a:lnTo>
                      <a:pt x="2153" y="330"/>
                    </a:lnTo>
                    <a:lnTo>
                      <a:pt x="2173" y="317"/>
                    </a:lnTo>
                    <a:lnTo>
                      <a:pt x="2177" y="313"/>
                    </a:lnTo>
                    <a:lnTo>
                      <a:pt x="2194" y="309"/>
                    </a:lnTo>
                    <a:lnTo>
                      <a:pt x="2211" y="301"/>
                    </a:lnTo>
                    <a:lnTo>
                      <a:pt x="2236" y="293"/>
                    </a:lnTo>
                    <a:lnTo>
                      <a:pt x="2261" y="288"/>
                    </a:lnTo>
                    <a:lnTo>
                      <a:pt x="2282" y="288"/>
                    </a:lnTo>
                    <a:lnTo>
                      <a:pt x="2302" y="293"/>
                    </a:lnTo>
                    <a:lnTo>
                      <a:pt x="2316" y="309"/>
                    </a:lnTo>
                    <a:lnTo>
                      <a:pt x="2320" y="334"/>
                    </a:lnTo>
                    <a:lnTo>
                      <a:pt x="2316" y="376"/>
                    </a:lnTo>
                    <a:lnTo>
                      <a:pt x="2302" y="418"/>
                    </a:lnTo>
                    <a:lnTo>
                      <a:pt x="2298" y="459"/>
                    </a:lnTo>
                    <a:lnTo>
                      <a:pt x="2294" y="493"/>
                    </a:lnTo>
                    <a:lnTo>
                      <a:pt x="2294" y="526"/>
                    </a:lnTo>
                    <a:lnTo>
                      <a:pt x="2302" y="559"/>
                    </a:lnTo>
                    <a:lnTo>
                      <a:pt x="2308" y="588"/>
                    </a:lnTo>
                    <a:lnTo>
                      <a:pt x="2320" y="622"/>
                    </a:lnTo>
                    <a:lnTo>
                      <a:pt x="2332" y="655"/>
                    </a:lnTo>
                    <a:lnTo>
                      <a:pt x="2345" y="692"/>
                    </a:lnTo>
                    <a:lnTo>
                      <a:pt x="2361" y="735"/>
                    </a:lnTo>
                    <a:lnTo>
                      <a:pt x="2382" y="776"/>
                    </a:lnTo>
                    <a:lnTo>
                      <a:pt x="2404" y="822"/>
                    </a:lnTo>
                    <a:lnTo>
                      <a:pt x="2428" y="868"/>
                    </a:lnTo>
                    <a:lnTo>
                      <a:pt x="2453" y="909"/>
                    </a:lnTo>
                    <a:lnTo>
                      <a:pt x="2474" y="956"/>
                    </a:lnTo>
                    <a:lnTo>
                      <a:pt x="2500" y="1001"/>
                    </a:lnTo>
                    <a:lnTo>
                      <a:pt x="2516" y="1043"/>
                    </a:lnTo>
                    <a:lnTo>
                      <a:pt x="2529" y="1089"/>
                    </a:lnTo>
                    <a:lnTo>
                      <a:pt x="2537" y="1135"/>
                    </a:lnTo>
                    <a:lnTo>
                      <a:pt x="2541" y="1181"/>
                    </a:lnTo>
                    <a:lnTo>
                      <a:pt x="2533" y="1227"/>
                    </a:lnTo>
                    <a:lnTo>
                      <a:pt x="2529" y="1264"/>
                    </a:lnTo>
                    <a:lnTo>
                      <a:pt x="2516" y="1298"/>
                    </a:lnTo>
                    <a:lnTo>
                      <a:pt x="2504" y="1327"/>
                    </a:lnTo>
                    <a:lnTo>
                      <a:pt x="2486" y="1352"/>
                    </a:lnTo>
                    <a:lnTo>
                      <a:pt x="2470" y="1372"/>
                    </a:lnTo>
                    <a:lnTo>
                      <a:pt x="2449" y="1393"/>
                    </a:lnTo>
                    <a:lnTo>
                      <a:pt x="2428" y="1411"/>
                    </a:lnTo>
                    <a:lnTo>
                      <a:pt x="2404" y="1427"/>
                    </a:lnTo>
                    <a:lnTo>
                      <a:pt x="2378" y="1440"/>
                    </a:lnTo>
                    <a:lnTo>
                      <a:pt x="2353" y="1448"/>
                    </a:lnTo>
                    <a:lnTo>
                      <a:pt x="2320" y="1460"/>
                    </a:lnTo>
                    <a:lnTo>
                      <a:pt x="2282" y="1473"/>
                    </a:lnTo>
                    <a:lnTo>
                      <a:pt x="2240" y="1481"/>
                    </a:lnTo>
                    <a:lnTo>
                      <a:pt x="2194" y="1489"/>
                    </a:lnTo>
                    <a:lnTo>
                      <a:pt x="2148" y="1493"/>
                    </a:lnTo>
                    <a:lnTo>
                      <a:pt x="2102" y="1493"/>
                    </a:lnTo>
                    <a:lnTo>
                      <a:pt x="2056" y="1485"/>
                    </a:lnTo>
                    <a:lnTo>
                      <a:pt x="2010" y="1473"/>
                    </a:lnTo>
                    <a:lnTo>
                      <a:pt x="1969" y="1452"/>
                    </a:lnTo>
                    <a:lnTo>
                      <a:pt x="1973" y="1456"/>
                    </a:lnTo>
                    <a:lnTo>
                      <a:pt x="1985" y="1460"/>
                    </a:lnTo>
                    <a:lnTo>
                      <a:pt x="2006" y="1473"/>
                    </a:lnTo>
                    <a:lnTo>
                      <a:pt x="2028" y="1485"/>
                    </a:lnTo>
                    <a:lnTo>
                      <a:pt x="2052" y="1502"/>
                    </a:lnTo>
                    <a:lnTo>
                      <a:pt x="2081" y="1523"/>
                    </a:lnTo>
                    <a:lnTo>
                      <a:pt x="2102" y="1548"/>
                    </a:lnTo>
                    <a:lnTo>
                      <a:pt x="2124" y="1581"/>
                    </a:lnTo>
                    <a:lnTo>
                      <a:pt x="2140" y="1614"/>
                    </a:lnTo>
                    <a:lnTo>
                      <a:pt x="2148" y="1652"/>
                    </a:lnTo>
                    <a:lnTo>
                      <a:pt x="2153" y="1702"/>
                    </a:lnTo>
                    <a:lnTo>
                      <a:pt x="2153" y="1744"/>
                    </a:lnTo>
                    <a:lnTo>
                      <a:pt x="2153" y="1786"/>
                    </a:lnTo>
                    <a:lnTo>
                      <a:pt x="2148" y="1823"/>
                    </a:lnTo>
                    <a:lnTo>
                      <a:pt x="2140" y="1856"/>
                    </a:lnTo>
                    <a:lnTo>
                      <a:pt x="2128" y="1886"/>
                    </a:lnTo>
                    <a:lnTo>
                      <a:pt x="2114" y="1911"/>
                    </a:lnTo>
                    <a:lnTo>
                      <a:pt x="2098" y="1936"/>
                    </a:lnTo>
                    <a:lnTo>
                      <a:pt x="2073" y="1956"/>
                    </a:lnTo>
                    <a:lnTo>
                      <a:pt x="2048" y="1974"/>
                    </a:lnTo>
                    <a:lnTo>
                      <a:pt x="2018" y="1999"/>
                    </a:lnTo>
                    <a:lnTo>
                      <a:pt x="1989" y="2028"/>
                    </a:lnTo>
                    <a:lnTo>
                      <a:pt x="1956" y="2061"/>
                    </a:lnTo>
                    <a:lnTo>
                      <a:pt x="1922" y="2095"/>
                    </a:lnTo>
                    <a:lnTo>
                      <a:pt x="1885" y="2124"/>
                    </a:lnTo>
                    <a:lnTo>
                      <a:pt x="1844" y="2153"/>
                    </a:lnTo>
                    <a:lnTo>
                      <a:pt x="1801" y="2177"/>
                    </a:lnTo>
                    <a:lnTo>
                      <a:pt x="1760" y="2190"/>
                    </a:lnTo>
                    <a:lnTo>
                      <a:pt x="1713" y="2194"/>
                    </a:lnTo>
                    <a:lnTo>
                      <a:pt x="1664" y="2182"/>
                    </a:lnTo>
                    <a:lnTo>
                      <a:pt x="1613" y="2161"/>
                    </a:lnTo>
                    <a:lnTo>
                      <a:pt x="1564" y="2128"/>
                    </a:lnTo>
                    <a:lnTo>
                      <a:pt x="1517" y="2086"/>
                    </a:lnTo>
                    <a:lnTo>
                      <a:pt x="1476" y="2044"/>
                    </a:lnTo>
                    <a:lnTo>
                      <a:pt x="1433" y="1994"/>
                    </a:lnTo>
                    <a:lnTo>
                      <a:pt x="1392" y="1948"/>
                    </a:lnTo>
                    <a:lnTo>
                      <a:pt x="1350" y="1903"/>
                    </a:lnTo>
                    <a:lnTo>
                      <a:pt x="1308" y="1865"/>
                    </a:lnTo>
                    <a:lnTo>
                      <a:pt x="1262" y="1835"/>
                    </a:lnTo>
                    <a:lnTo>
                      <a:pt x="1216" y="1815"/>
                    </a:lnTo>
                    <a:lnTo>
                      <a:pt x="1170" y="1802"/>
                    </a:lnTo>
                    <a:lnTo>
                      <a:pt x="1120" y="1794"/>
                    </a:lnTo>
                    <a:lnTo>
                      <a:pt x="1070" y="1794"/>
                    </a:lnTo>
                    <a:lnTo>
                      <a:pt x="1024" y="1790"/>
                    </a:lnTo>
                    <a:lnTo>
                      <a:pt x="978" y="1794"/>
                    </a:lnTo>
                    <a:lnTo>
                      <a:pt x="932" y="1794"/>
                    </a:lnTo>
                    <a:lnTo>
                      <a:pt x="890" y="1794"/>
                    </a:lnTo>
                    <a:lnTo>
                      <a:pt x="853" y="1794"/>
                    </a:lnTo>
                    <a:lnTo>
                      <a:pt x="820" y="1790"/>
                    </a:lnTo>
                    <a:lnTo>
                      <a:pt x="794" y="1782"/>
                    </a:lnTo>
                    <a:lnTo>
                      <a:pt x="803" y="1782"/>
                    </a:lnTo>
                    <a:lnTo>
                      <a:pt x="820" y="1786"/>
                    </a:lnTo>
                    <a:lnTo>
                      <a:pt x="844" y="1790"/>
                    </a:lnTo>
                    <a:lnTo>
                      <a:pt x="882" y="1798"/>
                    </a:lnTo>
                    <a:lnTo>
                      <a:pt x="924" y="1806"/>
                    </a:lnTo>
                    <a:lnTo>
                      <a:pt x="969" y="1819"/>
                    </a:lnTo>
                    <a:lnTo>
                      <a:pt x="1024" y="1835"/>
                    </a:lnTo>
                    <a:lnTo>
                      <a:pt x="1078" y="1852"/>
                    </a:lnTo>
                    <a:lnTo>
                      <a:pt x="1133" y="1874"/>
                    </a:lnTo>
                    <a:lnTo>
                      <a:pt x="1187" y="1898"/>
                    </a:lnTo>
                    <a:lnTo>
                      <a:pt x="1237" y="1927"/>
                    </a:lnTo>
                    <a:lnTo>
                      <a:pt x="1279" y="1960"/>
                    </a:lnTo>
                    <a:lnTo>
                      <a:pt x="1321" y="2003"/>
                    </a:lnTo>
                    <a:lnTo>
                      <a:pt x="1354" y="2048"/>
                    </a:lnTo>
                    <a:lnTo>
                      <a:pt x="1384" y="2091"/>
                    </a:lnTo>
                    <a:lnTo>
                      <a:pt x="1413" y="2132"/>
                    </a:lnTo>
                    <a:lnTo>
                      <a:pt x="1438" y="2169"/>
                    </a:lnTo>
                    <a:lnTo>
                      <a:pt x="1463" y="2203"/>
                    </a:lnTo>
                    <a:lnTo>
                      <a:pt x="1488" y="2228"/>
                    </a:lnTo>
                    <a:lnTo>
                      <a:pt x="1509" y="2240"/>
                    </a:lnTo>
                    <a:lnTo>
                      <a:pt x="1525" y="2249"/>
                    </a:lnTo>
                    <a:lnTo>
                      <a:pt x="1542" y="2257"/>
                    </a:lnTo>
                    <a:lnTo>
                      <a:pt x="1550" y="2269"/>
                    </a:lnTo>
                    <a:lnTo>
                      <a:pt x="1559" y="2282"/>
                    </a:lnTo>
                    <a:lnTo>
                      <a:pt x="1564" y="2298"/>
                    </a:lnTo>
                    <a:lnTo>
                      <a:pt x="1568" y="2320"/>
                    </a:lnTo>
                    <a:lnTo>
                      <a:pt x="1564" y="2345"/>
                    </a:lnTo>
                    <a:lnTo>
                      <a:pt x="1559" y="2370"/>
                    </a:lnTo>
                    <a:lnTo>
                      <a:pt x="1546" y="2403"/>
                    </a:lnTo>
                    <a:lnTo>
                      <a:pt x="1538" y="2441"/>
                    </a:lnTo>
                    <a:lnTo>
                      <a:pt x="1534" y="2449"/>
                    </a:lnTo>
                    <a:lnTo>
                      <a:pt x="1521" y="2470"/>
                    </a:lnTo>
                    <a:lnTo>
                      <a:pt x="1509" y="2503"/>
                    </a:lnTo>
                    <a:lnTo>
                      <a:pt x="1492" y="2554"/>
                    </a:lnTo>
                    <a:lnTo>
                      <a:pt x="1484" y="2611"/>
                    </a:lnTo>
                    <a:lnTo>
                      <a:pt x="1480" y="2687"/>
                    </a:lnTo>
                    <a:lnTo>
                      <a:pt x="1484" y="2765"/>
                    </a:lnTo>
                    <a:lnTo>
                      <a:pt x="1501" y="2857"/>
                    </a:lnTo>
                    <a:lnTo>
                      <a:pt x="1534" y="2958"/>
                    </a:lnTo>
                    <a:lnTo>
                      <a:pt x="1584" y="3066"/>
                    </a:lnTo>
                    <a:lnTo>
                      <a:pt x="1584" y="3070"/>
                    </a:lnTo>
                    <a:lnTo>
                      <a:pt x="1584" y="3078"/>
                    </a:lnTo>
                    <a:lnTo>
                      <a:pt x="1584" y="3091"/>
                    </a:lnTo>
                    <a:lnTo>
                      <a:pt x="1580" y="3107"/>
                    </a:lnTo>
                    <a:lnTo>
                      <a:pt x="1576" y="3121"/>
                    </a:lnTo>
                    <a:lnTo>
                      <a:pt x="1572" y="3133"/>
                    </a:lnTo>
                    <a:lnTo>
                      <a:pt x="1559" y="3146"/>
                    </a:lnTo>
                    <a:lnTo>
                      <a:pt x="1542" y="3146"/>
                    </a:lnTo>
                    <a:lnTo>
                      <a:pt x="1517" y="3142"/>
                    </a:lnTo>
                    <a:lnTo>
                      <a:pt x="1488" y="3129"/>
                    </a:lnTo>
                    <a:lnTo>
                      <a:pt x="1459" y="3103"/>
                    </a:lnTo>
                    <a:lnTo>
                      <a:pt x="1429" y="3078"/>
                    </a:lnTo>
                    <a:lnTo>
                      <a:pt x="1409" y="3054"/>
                    </a:lnTo>
                    <a:lnTo>
                      <a:pt x="1384" y="3029"/>
                    </a:lnTo>
                    <a:lnTo>
                      <a:pt x="1358" y="3008"/>
                    </a:lnTo>
                    <a:lnTo>
                      <a:pt x="1337" y="2995"/>
                    </a:lnTo>
                    <a:lnTo>
                      <a:pt x="1308" y="2987"/>
                    </a:lnTo>
                    <a:lnTo>
                      <a:pt x="1279" y="2991"/>
                    </a:lnTo>
                    <a:lnTo>
                      <a:pt x="1245" y="3012"/>
                    </a:lnTo>
                    <a:lnTo>
                      <a:pt x="1208" y="3045"/>
                    </a:lnTo>
                    <a:lnTo>
                      <a:pt x="1174" y="3087"/>
                    </a:lnTo>
                    <a:lnTo>
                      <a:pt x="1166" y="3125"/>
                    </a:lnTo>
                    <a:lnTo>
                      <a:pt x="1174" y="3166"/>
                    </a:lnTo>
                    <a:lnTo>
                      <a:pt x="1196" y="3204"/>
                    </a:lnTo>
                    <a:lnTo>
                      <a:pt x="1233" y="3246"/>
                    </a:lnTo>
                    <a:lnTo>
                      <a:pt x="1275" y="3291"/>
                    </a:lnTo>
                    <a:lnTo>
                      <a:pt x="1325" y="3337"/>
                    </a:lnTo>
                    <a:lnTo>
                      <a:pt x="1376" y="3392"/>
                    </a:lnTo>
                    <a:lnTo>
                      <a:pt x="1421" y="3454"/>
                    </a:lnTo>
                    <a:lnTo>
                      <a:pt x="1467" y="3517"/>
                    </a:lnTo>
                    <a:lnTo>
                      <a:pt x="1509" y="3588"/>
                    </a:lnTo>
                    <a:lnTo>
                      <a:pt x="1542" y="3654"/>
                    </a:lnTo>
                    <a:lnTo>
                      <a:pt x="1576" y="3717"/>
                    </a:lnTo>
                    <a:lnTo>
                      <a:pt x="1601" y="3779"/>
                    </a:lnTo>
                    <a:lnTo>
                      <a:pt x="1626" y="3842"/>
                    </a:lnTo>
                    <a:lnTo>
                      <a:pt x="1642" y="3900"/>
                    </a:lnTo>
                    <a:lnTo>
                      <a:pt x="1660" y="3959"/>
                    </a:lnTo>
                    <a:lnTo>
                      <a:pt x="1672" y="4013"/>
                    </a:lnTo>
                    <a:lnTo>
                      <a:pt x="1680" y="4067"/>
                    </a:lnTo>
                    <a:lnTo>
                      <a:pt x="1689" y="4121"/>
                    </a:lnTo>
                    <a:lnTo>
                      <a:pt x="1684" y="4260"/>
                    </a:lnTo>
                    <a:lnTo>
                      <a:pt x="1647" y="4372"/>
                    </a:lnTo>
                    <a:lnTo>
                      <a:pt x="1580" y="4463"/>
                    </a:lnTo>
                    <a:lnTo>
                      <a:pt x="1492" y="4543"/>
                    </a:lnTo>
                    <a:lnTo>
                      <a:pt x="1388" y="4606"/>
                    </a:lnTo>
                    <a:lnTo>
                      <a:pt x="1271" y="4655"/>
                    </a:lnTo>
                    <a:lnTo>
                      <a:pt x="1145" y="4697"/>
                    </a:lnTo>
                    <a:lnTo>
                      <a:pt x="1020" y="4735"/>
                    </a:lnTo>
                    <a:lnTo>
                      <a:pt x="903" y="4768"/>
                    </a:lnTo>
                    <a:lnTo>
                      <a:pt x="790" y="4797"/>
                    </a:lnTo>
                    <a:lnTo>
                      <a:pt x="715" y="4822"/>
                    </a:lnTo>
                    <a:lnTo>
                      <a:pt x="644" y="4852"/>
                    </a:lnTo>
                    <a:lnTo>
                      <a:pt x="581" y="4885"/>
                    </a:lnTo>
                    <a:lnTo>
                      <a:pt x="519" y="4918"/>
                    </a:lnTo>
                    <a:lnTo>
                      <a:pt x="464" y="4960"/>
                    </a:lnTo>
                    <a:lnTo>
                      <a:pt x="418" y="5006"/>
                    </a:lnTo>
                    <a:lnTo>
                      <a:pt x="372" y="5060"/>
                    </a:lnTo>
                    <a:lnTo>
                      <a:pt x="331" y="5118"/>
                    </a:lnTo>
                    <a:lnTo>
                      <a:pt x="297" y="5181"/>
                    </a:lnTo>
                    <a:lnTo>
                      <a:pt x="268" y="5256"/>
                    </a:lnTo>
                    <a:lnTo>
                      <a:pt x="272" y="5248"/>
                    </a:lnTo>
                    <a:lnTo>
                      <a:pt x="288" y="5223"/>
                    </a:lnTo>
                    <a:lnTo>
                      <a:pt x="317" y="5186"/>
                    </a:lnTo>
                    <a:lnTo>
                      <a:pt x="360" y="5139"/>
                    </a:lnTo>
                    <a:lnTo>
                      <a:pt x="409" y="5085"/>
                    </a:lnTo>
                    <a:lnTo>
                      <a:pt x="472" y="5031"/>
                    </a:lnTo>
                    <a:lnTo>
                      <a:pt x="548" y="4977"/>
                    </a:lnTo>
                    <a:lnTo>
                      <a:pt x="632" y="4926"/>
                    </a:lnTo>
                    <a:lnTo>
                      <a:pt x="724" y="4885"/>
                    </a:lnTo>
                    <a:lnTo>
                      <a:pt x="828" y="4852"/>
                    </a:lnTo>
                    <a:lnTo>
                      <a:pt x="936" y="4831"/>
                    </a:lnTo>
                    <a:lnTo>
                      <a:pt x="1041" y="4809"/>
                    </a:lnTo>
                    <a:lnTo>
                      <a:pt x="1141" y="4793"/>
                    </a:lnTo>
                    <a:lnTo>
                      <a:pt x="1233" y="4780"/>
                    </a:lnTo>
                    <a:lnTo>
                      <a:pt x="1321" y="4776"/>
                    </a:lnTo>
                    <a:lnTo>
                      <a:pt x="1396" y="4780"/>
                    </a:lnTo>
                    <a:lnTo>
                      <a:pt x="1467" y="4797"/>
                    </a:lnTo>
                    <a:lnTo>
                      <a:pt x="1530" y="4818"/>
                    </a:lnTo>
                    <a:lnTo>
                      <a:pt x="1580" y="4856"/>
                    </a:lnTo>
                    <a:lnTo>
                      <a:pt x="1621" y="4905"/>
                    </a:lnTo>
                    <a:lnTo>
                      <a:pt x="1651" y="4964"/>
                    </a:lnTo>
                    <a:lnTo>
                      <a:pt x="1672" y="5026"/>
                    </a:lnTo>
                    <a:lnTo>
                      <a:pt x="1684" y="5089"/>
                    </a:lnTo>
                    <a:lnTo>
                      <a:pt x="1693" y="5151"/>
                    </a:lnTo>
                    <a:lnTo>
                      <a:pt x="1693" y="5214"/>
                    </a:lnTo>
                    <a:lnTo>
                      <a:pt x="1689" y="5272"/>
                    </a:lnTo>
                    <a:lnTo>
                      <a:pt x="1676" y="5327"/>
                    </a:lnTo>
                    <a:lnTo>
                      <a:pt x="1664" y="5377"/>
                    </a:lnTo>
                    <a:lnTo>
                      <a:pt x="1647" y="5423"/>
                    </a:lnTo>
                    <a:lnTo>
                      <a:pt x="1630" y="5456"/>
                    </a:lnTo>
                    <a:lnTo>
                      <a:pt x="1613" y="5493"/>
                    </a:lnTo>
                    <a:lnTo>
                      <a:pt x="1601" y="5532"/>
                    </a:lnTo>
                    <a:lnTo>
                      <a:pt x="1588" y="5577"/>
                    </a:lnTo>
                    <a:lnTo>
                      <a:pt x="1576" y="5624"/>
                    </a:lnTo>
                    <a:lnTo>
                      <a:pt x="1559" y="5669"/>
                    </a:lnTo>
                    <a:lnTo>
                      <a:pt x="1542" y="5715"/>
                    </a:lnTo>
                    <a:lnTo>
                      <a:pt x="1521" y="5757"/>
                    </a:lnTo>
                    <a:lnTo>
                      <a:pt x="1492" y="5794"/>
                    </a:lnTo>
                    <a:lnTo>
                      <a:pt x="1454" y="5827"/>
                    </a:lnTo>
                    <a:lnTo>
                      <a:pt x="1413" y="5853"/>
                    </a:lnTo>
                    <a:lnTo>
                      <a:pt x="1358" y="5874"/>
                    </a:lnTo>
                    <a:lnTo>
                      <a:pt x="1296" y="5882"/>
                    </a:lnTo>
                    <a:lnTo>
                      <a:pt x="1229" y="5882"/>
                    </a:lnTo>
                    <a:lnTo>
                      <a:pt x="1162" y="5878"/>
                    </a:lnTo>
                    <a:lnTo>
                      <a:pt x="1100" y="5865"/>
                    </a:lnTo>
                    <a:lnTo>
                      <a:pt x="1037" y="5848"/>
                    </a:lnTo>
                    <a:lnTo>
                      <a:pt x="978" y="5827"/>
                    </a:lnTo>
                    <a:lnTo>
                      <a:pt x="932" y="5798"/>
                    </a:lnTo>
                    <a:lnTo>
                      <a:pt x="899" y="5765"/>
                    </a:lnTo>
                    <a:lnTo>
                      <a:pt x="877" y="5727"/>
                    </a:lnTo>
                    <a:lnTo>
                      <a:pt x="869" y="5690"/>
                    </a:lnTo>
                    <a:lnTo>
                      <a:pt x="869" y="5648"/>
                    </a:lnTo>
                    <a:lnTo>
                      <a:pt x="877" y="5606"/>
                    </a:lnTo>
                    <a:lnTo>
                      <a:pt x="890" y="5565"/>
                    </a:lnTo>
                    <a:lnTo>
                      <a:pt x="907" y="5523"/>
                    </a:lnTo>
                    <a:lnTo>
                      <a:pt x="932" y="5485"/>
                    </a:lnTo>
                    <a:lnTo>
                      <a:pt x="957" y="5448"/>
                    </a:lnTo>
                    <a:lnTo>
                      <a:pt x="991" y="5423"/>
                    </a:lnTo>
                    <a:lnTo>
                      <a:pt x="1020" y="5398"/>
                    </a:lnTo>
                    <a:lnTo>
                      <a:pt x="1057" y="5385"/>
                    </a:lnTo>
                    <a:lnTo>
                      <a:pt x="1049" y="5389"/>
                    </a:lnTo>
                    <a:lnTo>
                      <a:pt x="1032" y="5403"/>
                    </a:lnTo>
                    <a:lnTo>
                      <a:pt x="1004" y="5419"/>
                    </a:lnTo>
                    <a:lnTo>
                      <a:pt x="965" y="5448"/>
                    </a:lnTo>
                    <a:lnTo>
                      <a:pt x="924" y="5481"/>
                    </a:lnTo>
                    <a:lnTo>
                      <a:pt x="873" y="5519"/>
                    </a:lnTo>
                    <a:lnTo>
                      <a:pt x="824" y="5565"/>
                    </a:lnTo>
                    <a:lnTo>
                      <a:pt x="773" y="5619"/>
                    </a:lnTo>
                    <a:lnTo>
                      <a:pt x="728" y="5677"/>
                    </a:lnTo>
                    <a:lnTo>
                      <a:pt x="681" y="5740"/>
                    </a:lnTo>
                    <a:lnTo>
                      <a:pt x="627" y="5798"/>
                    </a:lnTo>
                    <a:lnTo>
                      <a:pt x="560" y="5836"/>
                    </a:lnTo>
                    <a:lnTo>
                      <a:pt x="481" y="5861"/>
                    </a:lnTo>
                    <a:lnTo>
                      <a:pt x="397" y="5874"/>
                    </a:lnTo>
                    <a:lnTo>
                      <a:pt x="309" y="5874"/>
                    </a:lnTo>
                    <a:lnTo>
                      <a:pt x="225" y="5865"/>
                    </a:lnTo>
                    <a:lnTo>
                      <a:pt x="147" y="5853"/>
                    </a:lnTo>
                    <a:lnTo>
                      <a:pt x="80" y="5836"/>
                    </a:lnTo>
                    <a:lnTo>
                      <a:pt x="29" y="5819"/>
                    </a:lnTo>
                    <a:lnTo>
                      <a:pt x="0" y="5802"/>
                    </a:lnTo>
                    <a:lnTo>
                      <a:pt x="8" y="5811"/>
                    </a:lnTo>
                    <a:lnTo>
                      <a:pt x="33" y="5831"/>
                    </a:lnTo>
                    <a:lnTo>
                      <a:pt x="71" y="5861"/>
                    </a:lnTo>
                    <a:lnTo>
                      <a:pt x="125" y="5890"/>
                    </a:lnTo>
                    <a:lnTo>
                      <a:pt x="197" y="5919"/>
                    </a:lnTo>
                    <a:lnTo>
                      <a:pt x="284" y="5940"/>
                    </a:lnTo>
                    <a:lnTo>
                      <a:pt x="385" y="5948"/>
                    </a:lnTo>
                    <a:lnTo>
                      <a:pt x="501" y="5940"/>
                    </a:lnTo>
                    <a:lnTo>
                      <a:pt x="636" y="5911"/>
                    </a:lnTo>
                    <a:lnTo>
                      <a:pt x="786" y="5853"/>
                    </a:lnTo>
                    <a:lnTo>
                      <a:pt x="794" y="5861"/>
                    </a:lnTo>
                    <a:lnTo>
                      <a:pt x="824" y="5882"/>
                    </a:lnTo>
                    <a:lnTo>
                      <a:pt x="869" y="5915"/>
                    </a:lnTo>
                    <a:lnTo>
                      <a:pt x="924" y="5948"/>
                    </a:lnTo>
                    <a:lnTo>
                      <a:pt x="991" y="5991"/>
                    </a:lnTo>
                    <a:lnTo>
                      <a:pt x="1057" y="6028"/>
                    </a:lnTo>
                    <a:lnTo>
                      <a:pt x="1129" y="6057"/>
                    </a:lnTo>
                    <a:lnTo>
                      <a:pt x="1196" y="6082"/>
                    </a:lnTo>
                    <a:lnTo>
                      <a:pt x="1258" y="6091"/>
                    </a:lnTo>
                    <a:lnTo>
                      <a:pt x="1308" y="6082"/>
                    </a:lnTo>
                    <a:lnTo>
                      <a:pt x="1308" y="6087"/>
                    </a:lnTo>
                    <a:lnTo>
                      <a:pt x="1317" y="6087"/>
                    </a:lnTo>
                    <a:lnTo>
                      <a:pt x="1329" y="6087"/>
                    </a:lnTo>
                    <a:lnTo>
                      <a:pt x="1341" y="6091"/>
                    </a:lnTo>
                    <a:lnTo>
                      <a:pt x="1354" y="6099"/>
                    </a:lnTo>
                    <a:lnTo>
                      <a:pt x="1367" y="6111"/>
                    </a:lnTo>
                    <a:lnTo>
                      <a:pt x="1376" y="6128"/>
                    </a:lnTo>
                    <a:lnTo>
                      <a:pt x="1380" y="6149"/>
                    </a:lnTo>
                    <a:lnTo>
                      <a:pt x="1380" y="6173"/>
                    </a:lnTo>
                    <a:lnTo>
                      <a:pt x="1371" y="6208"/>
                    </a:lnTo>
                    <a:lnTo>
                      <a:pt x="1358" y="6245"/>
                    </a:lnTo>
                    <a:lnTo>
                      <a:pt x="1346" y="6282"/>
                    </a:lnTo>
                    <a:lnTo>
                      <a:pt x="1337" y="6316"/>
                    </a:lnTo>
                    <a:lnTo>
                      <a:pt x="1329" y="6349"/>
                    </a:lnTo>
                    <a:lnTo>
                      <a:pt x="1325" y="6386"/>
                    </a:lnTo>
                    <a:lnTo>
                      <a:pt x="1317" y="6429"/>
                    </a:lnTo>
                    <a:lnTo>
                      <a:pt x="1317" y="6470"/>
                    </a:lnTo>
                    <a:lnTo>
                      <a:pt x="1312" y="6520"/>
                    </a:lnTo>
                    <a:lnTo>
                      <a:pt x="1317" y="6574"/>
                    </a:lnTo>
                    <a:lnTo>
                      <a:pt x="1317" y="6636"/>
                    </a:lnTo>
                    <a:lnTo>
                      <a:pt x="1317" y="6699"/>
                    </a:lnTo>
                    <a:lnTo>
                      <a:pt x="1312" y="6749"/>
                    </a:lnTo>
                    <a:lnTo>
                      <a:pt x="1304" y="6791"/>
                    </a:lnTo>
                    <a:lnTo>
                      <a:pt x="1288" y="6829"/>
                    </a:lnTo>
                    <a:lnTo>
                      <a:pt x="1275" y="6858"/>
                    </a:lnTo>
                    <a:lnTo>
                      <a:pt x="1258" y="6883"/>
                    </a:lnTo>
                    <a:lnTo>
                      <a:pt x="1237" y="6904"/>
                    </a:lnTo>
                    <a:lnTo>
                      <a:pt x="1221" y="6921"/>
                    </a:lnTo>
                    <a:lnTo>
                      <a:pt x="1204" y="6937"/>
                    </a:lnTo>
                    <a:lnTo>
                      <a:pt x="1192" y="6949"/>
                    </a:lnTo>
                    <a:lnTo>
                      <a:pt x="1196" y="6949"/>
                    </a:lnTo>
                    <a:lnTo>
                      <a:pt x="1212" y="6949"/>
                    </a:lnTo>
                    <a:lnTo>
                      <a:pt x="1237" y="6949"/>
                    </a:lnTo>
                    <a:lnTo>
                      <a:pt x="1266" y="6941"/>
                    </a:lnTo>
                    <a:lnTo>
                      <a:pt x="1296" y="6925"/>
                    </a:lnTo>
                    <a:lnTo>
                      <a:pt x="1325" y="6900"/>
                    </a:lnTo>
                    <a:lnTo>
                      <a:pt x="1354" y="6858"/>
                    </a:lnTo>
                    <a:lnTo>
                      <a:pt x="1380" y="6800"/>
                    </a:lnTo>
                    <a:lnTo>
                      <a:pt x="1396" y="6724"/>
                    </a:lnTo>
                    <a:lnTo>
                      <a:pt x="1400" y="6624"/>
                    </a:lnTo>
                    <a:lnTo>
                      <a:pt x="1400" y="6528"/>
                    </a:lnTo>
                    <a:lnTo>
                      <a:pt x="1409" y="6453"/>
                    </a:lnTo>
                    <a:lnTo>
                      <a:pt x="1417" y="6390"/>
                    </a:lnTo>
                    <a:lnTo>
                      <a:pt x="1429" y="6345"/>
                    </a:lnTo>
                    <a:lnTo>
                      <a:pt x="1446" y="6312"/>
                    </a:lnTo>
                    <a:lnTo>
                      <a:pt x="1467" y="6282"/>
                    </a:lnTo>
                    <a:lnTo>
                      <a:pt x="1492" y="6257"/>
                    </a:lnTo>
                    <a:lnTo>
                      <a:pt x="1521" y="6232"/>
                    </a:lnTo>
                    <a:lnTo>
                      <a:pt x="1550" y="6203"/>
                    </a:lnTo>
                    <a:lnTo>
                      <a:pt x="1588" y="6165"/>
                    </a:lnTo>
                    <a:lnTo>
                      <a:pt x="1617" y="6128"/>
                    </a:lnTo>
                    <a:lnTo>
                      <a:pt x="1634" y="6082"/>
                    </a:lnTo>
                    <a:lnTo>
                      <a:pt x="1642" y="6040"/>
                    </a:lnTo>
                    <a:lnTo>
                      <a:pt x="1642" y="5995"/>
                    </a:lnTo>
                    <a:lnTo>
                      <a:pt x="1634" y="5948"/>
                    </a:lnTo>
                    <a:lnTo>
                      <a:pt x="1630" y="5903"/>
                    </a:lnTo>
                    <a:lnTo>
                      <a:pt x="1626" y="5853"/>
                    </a:lnTo>
                    <a:lnTo>
                      <a:pt x="1626" y="5807"/>
                    </a:lnTo>
                    <a:lnTo>
                      <a:pt x="1634" y="5765"/>
                    </a:lnTo>
                    <a:lnTo>
                      <a:pt x="1651" y="5719"/>
                    </a:lnTo>
                    <a:lnTo>
                      <a:pt x="1676" y="5673"/>
                    </a:lnTo>
                    <a:lnTo>
                      <a:pt x="1705" y="5624"/>
                    </a:lnTo>
                    <a:lnTo>
                      <a:pt x="1738" y="5577"/>
                    </a:lnTo>
                    <a:lnTo>
                      <a:pt x="1776" y="5536"/>
                    </a:lnTo>
                    <a:lnTo>
                      <a:pt x="1822" y="5506"/>
                    </a:lnTo>
                    <a:lnTo>
                      <a:pt x="1877" y="5493"/>
                    </a:lnTo>
                    <a:lnTo>
                      <a:pt x="1948" y="5502"/>
                    </a:lnTo>
                    <a:lnTo>
                      <a:pt x="2028" y="5532"/>
                    </a:lnTo>
                    <a:lnTo>
                      <a:pt x="2124" y="5594"/>
                    </a:lnTo>
                    <a:lnTo>
                      <a:pt x="2236" y="5686"/>
                    </a:lnTo>
                    <a:lnTo>
                      <a:pt x="2206" y="5644"/>
                    </a:lnTo>
                    <a:lnTo>
                      <a:pt x="2173" y="5594"/>
                    </a:lnTo>
                    <a:lnTo>
                      <a:pt x="2132" y="5540"/>
                    </a:lnTo>
                    <a:lnTo>
                      <a:pt x="2094" y="5485"/>
                    </a:lnTo>
                    <a:lnTo>
                      <a:pt x="2056" y="5423"/>
                    </a:lnTo>
                    <a:lnTo>
                      <a:pt x="2028" y="5364"/>
                    </a:lnTo>
                    <a:lnTo>
                      <a:pt x="2006" y="5302"/>
                    </a:lnTo>
                    <a:lnTo>
                      <a:pt x="2002" y="5243"/>
                    </a:lnTo>
                    <a:lnTo>
                      <a:pt x="2010" y="5181"/>
                    </a:lnTo>
                    <a:lnTo>
                      <a:pt x="2044" y="5127"/>
                    </a:lnTo>
                    <a:lnTo>
                      <a:pt x="2124" y="5035"/>
                    </a:lnTo>
                    <a:lnTo>
                      <a:pt x="2216" y="4964"/>
                    </a:lnTo>
                    <a:lnTo>
                      <a:pt x="2316" y="4905"/>
                    </a:lnTo>
                    <a:lnTo>
                      <a:pt x="2424" y="4860"/>
                    </a:lnTo>
                    <a:lnTo>
                      <a:pt x="2533" y="4818"/>
                    </a:lnTo>
                    <a:lnTo>
                      <a:pt x="2650" y="4785"/>
                    </a:lnTo>
                    <a:lnTo>
                      <a:pt x="2762" y="4752"/>
                    </a:lnTo>
                    <a:lnTo>
                      <a:pt x="2876" y="4714"/>
                    </a:lnTo>
                    <a:lnTo>
                      <a:pt x="2984" y="4672"/>
                    </a:lnTo>
                    <a:lnTo>
                      <a:pt x="3089" y="4622"/>
                    </a:lnTo>
                    <a:lnTo>
                      <a:pt x="3156" y="4602"/>
                    </a:lnTo>
                    <a:lnTo>
                      <a:pt x="3214" y="4588"/>
                    </a:lnTo>
                    <a:lnTo>
                      <a:pt x="3269" y="4572"/>
                    </a:lnTo>
                    <a:lnTo>
                      <a:pt x="3318" y="4563"/>
                    </a:lnTo>
                    <a:lnTo>
                      <a:pt x="3361" y="4555"/>
                    </a:lnTo>
                    <a:lnTo>
                      <a:pt x="3398" y="4555"/>
                    </a:lnTo>
                    <a:lnTo>
                      <a:pt x="3436" y="4555"/>
                    </a:lnTo>
                    <a:lnTo>
                      <a:pt x="3473" y="4563"/>
                    </a:lnTo>
                    <a:lnTo>
                      <a:pt x="3510" y="4576"/>
                    </a:lnTo>
                    <a:lnTo>
                      <a:pt x="3549" y="4592"/>
                    </a:lnTo>
                    <a:lnTo>
                      <a:pt x="3578" y="4626"/>
                    </a:lnTo>
                    <a:lnTo>
                      <a:pt x="3594" y="4676"/>
                    </a:lnTo>
                    <a:lnTo>
                      <a:pt x="3602" y="4743"/>
                    </a:lnTo>
                    <a:lnTo>
                      <a:pt x="3594" y="4822"/>
                    </a:lnTo>
                    <a:lnTo>
                      <a:pt x="3578" y="4914"/>
                    </a:lnTo>
                    <a:lnTo>
                      <a:pt x="3557" y="5010"/>
                    </a:lnTo>
                    <a:lnTo>
                      <a:pt x="3528" y="5110"/>
                    </a:lnTo>
                    <a:lnTo>
                      <a:pt x="3490" y="5206"/>
                    </a:lnTo>
                    <a:lnTo>
                      <a:pt x="3457" y="5302"/>
                    </a:lnTo>
                    <a:lnTo>
                      <a:pt x="3418" y="5385"/>
                    </a:lnTo>
                    <a:lnTo>
                      <a:pt x="3418" y="5364"/>
                    </a:lnTo>
                    <a:lnTo>
                      <a:pt x="3427" y="5340"/>
                    </a:lnTo>
                    <a:lnTo>
                      <a:pt x="3440" y="5319"/>
                    </a:lnTo>
                    <a:lnTo>
                      <a:pt x="3461" y="5298"/>
                    </a:lnTo>
                    <a:lnTo>
                      <a:pt x="3481" y="5276"/>
                    </a:lnTo>
                    <a:lnTo>
                      <a:pt x="3502" y="5260"/>
                    </a:lnTo>
                    <a:lnTo>
                      <a:pt x="3528" y="5243"/>
                    </a:lnTo>
                    <a:lnTo>
                      <a:pt x="3553" y="5231"/>
                    </a:lnTo>
                    <a:lnTo>
                      <a:pt x="3578" y="5219"/>
                    </a:lnTo>
                    <a:lnTo>
                      <a:pt x="3602" y="5210"/>
                    </a:lnTo>
                    <a:lnTo>
                      <a:pt x="3620" y="5206"/>
                    </a:lnTo>
                    <a:lnTo>
                      <a:pt x="3641" y="5206"/>
                    </a:lnTo>
                    <a:lnTo>
                      <a:pt x="3657" y="5206"/>
                    </a:lnTo>
                    <a:lnTo>
                      <a:pt x="3674" y="5206"/>
                    </a:lnTo>
                    <a:lnTo>
                      <a:pt x="3690" y="5210"/>
                    </a:lnTo>
                    <a:lnTo>
                      <a:pt x="3707" y="5219"/>
                    </a:lnTo>
                    <a:lnTo>
                      <a:pt x="3724" y="5227"/>
                    </a:lnTo>
                    <a:lnTo>
                      <a:pt x="3741" y="5239"/>
                    </a:lnTo>
                    <a:lnTo>
                      <a:pt x="3757" y="5256"/>
                    </a:lnTo>
                    <a:lnTo>
                      <a:pt x="3778" y="5268"/>
                    </a:lnTo>
                    <a:lnTo>
                      <a:pt x="3774" y="5264"/>
                    </a:lnTo>
                    <a:lnTo>
                      <a:pt x="3766" y="5252"/>
                    </a:lnTo>
                    <a:lnTo>
                      <a:pt x="3749" y="5227"/>
                    </a:lnTo>
                    <a:lnTo>
                      <a:pt x="3732" y="5198"/>
                    </a:lnTo>
                    <a:lnTo>
                      <a:pt x="3716" y="5156"/>
                    </a:lnTo>
                    <a:lnTo>
                      <a:pt x="3698" y="5114"/>
                    </a:lnTo>
                    <a:lnTo>
                      <a:pt x="3686" y="5060"/>
                    </a:lnTo>
                    <a:lnTo>
                      <a:pt x="3678" y="5002"/>
                    </a:lnTo>
                    <a:lnTo>
                      <a:pt x="3678" y="4940"/>
                    </a:lnTo>
                    <a:lnTo>
                      <a:pt x="3682" y="4872"/>
                    </a:lnTo>
                    <a:lnTo>
                      <a:pt x="3690" y="4835"/>
                    </a:lnTo>
                    <a:lnTo>
                      <a:pt x="3698" y="4797"/>
                    </a:lnTo>
                    <a:lnTo>
                      <a:pt x="3711" y="4760"/>
                    </a:lnTo>
                    <a:lnTo>
                      <a:pt x="3720" y="4731"/>
                    </a:lnTo>
                    <a:lnTo>
                      <a:pt x="3732" y="4701"/>
                    </a:lnTo>
                    <a:lnTo>
                      <a:pt x="3749" y="4672"/>
                    </a:lnTo>
                    <a:lnTo>
                      <a:pt x="3766" y="4647"/>
                    </a:lnTo>
                    <a:lnTo>
                      <a:pt x="3786" y="4618"/>
                    </a:lnTo>
                    <a:lnTo>
                      <a:pt x="3812" y="4588"/>
                    </a:lnTo>
                    <a:lnTo>
                      <a:pt x="3841" y="4559"/>
                    </a:lnTo>
                    <a:lnTo>
                      <a:pt x="3866" y="4535"/>
                    </a:lnTo>
                    <a:lnTo>
                      <a:pt x="3891" y="4514"/>
                    </a:lnTo>
                    <a:lnTo>
                      <a:pt x="3916" y="4497"/>
                    </a:lnTo>
                    <a:lnTo>
                      <a:pt x="3937" y="4489"/>
                    </a:lnTo>
                    <a:lnTo>
                      <a:pt x="3958" y="4485"/>
                    </a:lnTo>
                    <a:lnTo>
                      <a:pt x="3974" y="4480"/>
                    </a:lnTo>
                    <a:lnTo>
                      <a:pt x="3996" y="4476"/>
                    </a:lnTo>
                    <a:lnTo>
                      <a:pt x="4013" y="4471"/>
                    </a:lnTo>
                    <a:lnTo>
                      <a:pt x="4033" y="4467"/>
                    </a:lnTo>
                    <a:lnTo>
                      <a:pt x="4050" y="4463"/>
                    </a:lnTo>
                    <a:lnTo>
                      <a:pt x="4109" y="4434"/>
                    </a:lnTo>
                    <a:lnTo>
                      <a:pt x="4158" y="4401"/>
                    </a:lnTo>
                    <a:lnTo>
                      <a:pt x="4196" y="4363"/>
                    </a:lnTo>
                    <a:lnTo>
                      <a:pt x="4230" y="4322"/>
                    </a:lnTo>
                    <a:lnTo>
                      <a:pt x="4258" y="4280"/>
                    </a:lnTo>
                    <a:lnTo>
                      <a:pt x="4288" y="4242"/>
                    </a:lnTo>
                    <a:lnTo>
                      <a:pt x="4317" y="4201"/>
                    </a:lnTo>
                    <a:lnTo>
                      <a:pt x="4350" y="4164"/>
                    </a:lnTo>
                    <a:lnTo>
                      <a:pt x="4385" y="4129"/>
                    </a:lnTo>
                    <a:lnTo>
                      <a:pt x="4430" y="4100"/>
                    </a:lnTo>
                    <a:lnTo>
                      <a:pt x="4468" y="4080"/>
                    </a:lnTo>
                    <a:lnTo>
                      <a:pt x="4518" y="4063"/>
                    </a:lnTo>
                    <a:lnTo>
                      <a:pt x="4568" y="4047"/>
                    </a:lnTo>
                    <a:lnTo>
                      <a:pt x="4622" y="4030"/>
                    </a:lnTo>
                    <a:lnTo>
                      <a:pt x="4677" y="4017"/>
                    </a:lnTo>
                    <a:lnTo>
                      <a:pt x="4731" y="4009"/>
                    </a:lnTo>
                    <a:lnTo>
                      <a:pt x="4785" y="4004"/>
                    </a:lnTo>
                    <a:lnTo>
                      <a:pt x="4827" y="4004"/>
                    </a:lnTo>
                    <a:lnTo>
                      <a:pt x="4869" y="4013"/>
                    </a:lnTo>
                    <a:lnTo>
                      <a:pt x="4898" y="4026"/>
                    </a:lnTo>
                    <a:lnTo>
                      <a:pt x="4906" y="4026"/>
                    </a:lnTo>
                    <a:lnTo>
                      <a:pt x="4915" y="4026"/>
                    </a:lnTo>
                    <a:lnTo>
                      <a:pt x="4931" y="4030"/>
                    </a:lnTo>
                    <a:lnTo>
                      <a:pt x="4949" y="4034"/>
                    </a:lnTo>
                    <a:lnTo>
                      <a:pt x="4965" y="4038"/>
                    </a:lnTo>
                    <a:lnTo>
                      <a:pt x="4986" y="4051"/>
                    </a:lnTo>
                    <a:lnTo>
                      <a:pt x="5002" y="4063"/>
                    </a:lnTo>
                    <a:lnTo>
                      <a:pt x="5023" y="4080"/>
                    </a:lnTo>
                    <a:lnTo>
                      <a:pt x="5041" y="4096"/>
                    </a:lnTo>
                    <a:lnTo>
                      <a:pt x="5065" y="4143"/>
                    </a:lnTo>
                    <a:lnTo>
                      <a:pt x="5074" y="4197"/>
                    </a:lnTo>
                    <a:lnTo>
                      <a:pt x="5074" y="4255"/>
                    </a:lnTo>
                    <a:lnTo>
                      <a:pt x="5061" y="4322"/>
                    </a:lnTo>
                    <a:lnTo>
                      <a:pt x="5041" y="4393"/>
                    </a:lnTo>
                    <a:lnTo>
                      <a:pt x="5015" y="4467"/>
                    </a:lnTo>
                    <a:lnTo>
                      <a:pt x="4990" y="4543"/>
                    </a:lnTo>
                    <a:lnTo>
                      <a:pt x="4961" y="4614"/>
                    </a:lnTo>
                    <a:lnTo>
                      <a:pt x="4936" y="4684"/>
                    </a:lnTo>
                    <a:lnTo>
                      <a:pt x="4915" y="4752"/>
                    </a:lnTo>
                    <a:lnTo>
                      <a:pt x="4906" y="4785"/>
                    </a:lnTo>
                    <a:lnTo>
                      <a:pt x="4898" y="4822"/>
                    </a:lnTo>
                    <a:lnTo>
                      <a:pt x="4894" y="4856"/>
                    </a:lnTo>
                    <a:lnTo>
                      <a:pt x="4894" y="4893"/>
                    </a:lnTo>
                    <a:lnTo>
                      <a:pt x="4890" y="4926"/>
                    </a:lnTo>
                    <a:lnTo>
                      <a:pt x="4894" y="4964"/>
                    </a:lnTo>
                    <a:lnTo>
                      <a:pt x="4898" y="4997"/>
                    </a:lnTo>
                    <a:lnTo>
                      <a:pt x="4902" y="5035"/>
                    </a:lnTo>
                    <a:lnTo>
                      <a:pt x="4910" y="5069"/>
                    </a:lnTo>
                    <a:lnTo>
                      <a:pt x="4923" y="5102"/>
                    </a:lnTo>
                    <a:lnTo>
                      <a:pt x="4923" y="5098"/>
                    </a:lnTo>
                    <a:lnTo>
                      <a:pt x="4919" y="5077"/>
                    </a:lnTo>
                    <a:lnTo>
                      <a:pt x="4923" y="5047"/>
                    </a:lnTo>
                    <a:lnTo>
                      <a:pt x="4923" y="5014"/>
                    </a:lnTo>
                    <a:lnTo>
                      <a:pt x="4923" y="4973"/>
                    </a:lnTo>
                    <a:lnTo>
                      <a:pt x="4927" y="4926"/>
                    </a:lnTo>
                    <a:lnTo>
                      <a:pt x="4931" y="4881"/>
                    </a:lnTo>
                    <a:lnTo>
                      <a:pt x="4940" y="4835"/>
                    </a:lnTo>
                    <a:lnTo>
                      <a:pt x="4953" y="4793"/>
                    </a:lnTo>
                    <a:lnTo>
                      <a:pt x="4965" y="4760"/>
                    </a:lnTo>
                    <a:lnTo>
                      <a:pt x="4982" y="4723"/>
                    </a:lnTo>
                    <a:lnTo>
                      <a:pt x="5002" y="4680"/>
                    </a:lnTo>
                    <a:lnTo>
                      <a:pt x="5027" y="4631"/>
                    </a:lnTo>
                    <a:lnTo>
                      <a:pt x="5053" y="4576"/>
                    </a:lnTo>
                    <a:lnTo>
                      <a:pt x="5078" y="4518"/>
                    </a:lnTo>
                    <a:lnTo>
                      <a:pt x="5103" y="4463"/>
                    </a:lnTo>
                    <a:lnTo>
                      <a:pt x="5124" y="4405"/>
                    </a:lnTo>
                    <a:lnTo>
                      <a:pt x="5141" y="4355"/>
                    </a:lnTo>
                    <a:lnTo>
                      <a:pt x="5149" y="4309"/>
                    </a:lnTo>
                    <a:lnTo>
                      <a:pt x="5153" y="4268"/>
                    </a:lnTo>
                    <a:lnTo>
                      <a:pt x="5153" y="4242"/>
                    </a:lnTo>
                    <a:lnTo>
                      <a:pt x="5162" y="4221"/>
                    </a:lnTo>
                    <a:lnTo>
                      <a:pt x="5178" y="4209"/>
                    </a:lnTo>
                    <a:lnTo>
                      <a:pt x="5195" y="4205"/>
                    </a:lnTo>
                    <a:lnTo>
                      <a:pt x="5220" y="4205"/>
                    </a:lnTo>
                    <a:lnTo>
                      <a:pt x="5241" y="4209"/>
                    </a:lnTo>
                    <a:lnTo>
                      <a:pt x="5262" y="4213"/>
                    </a:lnTo>
                    <a:lnTo>
                      <a:pt x="5278" y="4217"/>
                    </a:lnTo>
                    <a:lnTo>
                      <a:pt x="5291" y="4221"/>
                    </a:lnTo>
                    <a:lnTo>
                      <a:pt x="5295" y="4226"/>
                    </a:lnTo>
                    <a:lnTo>
                      <a:pt x="5341" y="4246"/>
                    </a:lnTo>
                    <a:lnTo>
                      <a:pt x="5383" y="4260"/>
                    </a:lnTo>
                    <a:lnTo>
                      <a:pt x="5425" y="4272"/>
                    </a:lnTo>
                    <a:lnTo>
                      <a:pt x="5462" y="4280"/>
                    </a:lnTo>
                    <a:lnTo>
                      <a:pt x="5500" y="4289"/>
                    </a:lnTo>
                    <a:lnTo>
                      <a:pt x="5538" y="4293"/>
                    </a:lnTo>
                    <a:lnTo>
                      <a:pt x="5575" y="4297"/>
                    </a:lnTo>
                    <a:lnTo>
                      <a:pt x="5617" y="4297"/>
                    </a:lnTo>
                    <a:lnTo>
                      <a:pt x="5663" y="4301"/>
                    </a:lnTo>
                    <a:lnTo>
                      <a:pt x="5709" y="4305"/>
                    </a:lnTo>
                    <a:lnTo>
                      <a:pt x="5717" y="4309"/>
                    </a:lnTo>
                    <a:lnTo>
                      <a:pt x="5734" y="4313"/>
                    </a:lnTo>
                    <a:lnTo>
                      <a:pt x="5759" y="4318"/>
                    </a:lnTo>
                    <a:lnTo>
                      <a:pt x="5797" y="4330"/>
                    </a:lnTo>
                    <a:lnTo>
                      <a:pt x="5834" y="4342"/>
                    </a:lnTo>
                    <a:lnTo>
                      <a:pt x="5877" y="4359"/>
                    </a:lnTo>
                    <a:lnTo>
                      <a:pt x="5918" y="4381"/>
                    </a:lnTo>
                    <a:lnTo>
                      <a:pt x="5955" y="4405"/>
                    </a:lnTo>
                    <a:lnTo>
                      <a:pt x="5993" y="4434"/>
                    </a:lnTo>
                    <a:lnTo>
                      <a:pt x="6022" y="4467"/>
                    </a:lnTo>
                    <a:lnTo>
                      <a:pt x="6051" y="4506"/>
                    </a:lnTo>
                    <a:lnTo>
                      <a:pt x="6077" y="4539"/>
                    </a:lnTo>
                    <a:lnTo>
                      <a:pt x="6106" y="4576"/>
                    </a:lnTo>
                    <a:lnTo>
                      <a:pt x="6131" y="4610"/>
                    </a:lnTo>
                    <a:lnTo>
                      <a:pt x="6157" y="4647"/>
                    </a:lnTo>
                    <a:lnTo>
                      <a:pt x="6177" y="4680"/>
                    </a:lnTo>
                    <a:lnTo>
                      <a:pt x="6198" y="4709"/>
                    </a:lnTo>
                    <a:lnTo>
                      <a:pt x="6215" y="4743"/>
                    </a:lnTo>
                    <a:lnTo>
                      <a:pt x="6227" y="4768"/>
                    </a:lnTo>
                    <a:lnTo>
                      <a:pt x="6239" y="4797"/>
                    </a:lnTo>
                    <a:lnTo>
                      <a:pt x="6235" y="4789"/>
                    </a:lnTo>
                    <a:lnTo>
                      <a:pt x="6231" y="4768"/>
                    </a:lnTo>
                    <a:lnTo>
                      <a:pt x="6219" y="4739"/>
                    </a:lnTo>
                    <a:lnTo>
                      <a:pt x="6206" y="4701"/>
                    </a:lnTo>
                    <a:lnTo>
                      <a:pt x="6190" y="4655"/>
                    </a:lnTo>
                    <a:lnTo>
                      <a:pt x="6169" y="4610"/>
                    </a:lnTo>
                    <a:lnTo>
                      <a:pt x="6143" y="4559"/>
                    </a:lnTo>
                    <a:lnTo>
                      <a:pt x="6114" y="4506"/>
                    </a:lnTo>
                    <a:lnTo>
                      <a:pt x="6081" y="4459"/>
                    </a:lnTo>
                    <a:lnTo>
                      <a:pt x="6043" y="4414"/>
                    </a:lnTo>
                    <a:lnTo>
                      <a:pt x="6010" y="4381"/>
                    </a:lnTo>
                    <a:lnTo>
                      <a:pt x="5985" y="4351"/>
                    </a:lnTo>
                    <a:lnTo>
                      <a:pt x="5969" y="4326"/>
                    </a:lnTo>
                    <a:lnTo>
                      <a:pt x="5955" y="4309"/>
                    </a:lnTo>
                    <a:lnTo>
                      <a:pt x="5947" y="4301"/>
                    </a:lnTo>
                    <a:lnTo>
                      <a:pt x="5939" y="4293"/>
                    </a:lnTo>
                    <a:lnTo>
                      <a:pt x="5939" y="4289"/>
                    </a:lnTo>
                    <a:lnTo>
                      <a:pt x="5939" y="4284"/>
                    </a:lnTo>
                    <a:lnTo>
                      <a:pt x="5997" y="4276"/>
                    </a:lnTo>
                    <a:lnTo>
                      <a:pt x="6060" y="4272"/>
                    </a:lnTo>
                    <a:lnTo>
                      <a:pt x="6127" y="4276"/>
                    </a:lnTo>
                    <a:lnTo>
                      <a:pt x="6198" y="4284"/>
                    </a:lnTo>
                    <a:lnTo>
                      <a:pt x="6265" y="4297"/>
                    </a:lnTo>
                    <a:lnTo>
                      <a:pt x="6335" y="4313"/>
                    </a:lnTo>
                    <a:lnTo>
                      <a:pt x="6403" y="4334"/>
                    </a:lnTo>
                    <a:lnTo>
                      <a:pt x="6461" y="4351"/>
                    </a:lnTo>
                    <a:lnTo>
                      <a:pt x="6515" y="4372"/>
                    </a:lnTo>
                    <a:lnTo>
                      <a:pt x="6562" y="4393"/>
                    </a:lnTo>
                    <a:lnTo>
                      <a:pt x="6586" y="4405"/>
                    </a:lnTo>
                    <a:lnTo>
                      <a:pt x="6611" y="4418"/>
                    </a:lnTo>
                    <a:lnTo>
                      <a:pt x="6641" y="4434"/>
                    </a:lnTo>
                    <a:lnTo>
                      <a:pt x="6670" y="4451"/>
                    </a:lnTo>
                    <a:lnTo>
                      <a:pt x="6699" y="4467"/>
                    </a:lnTo>
                    <a:lnTo>
                      <a:pt x="6729" y="4480"/>
                    </a:lnTo>
                    <a:lnTo>
                      <a:pt x="6762" y="4489"/>
                    </a:lnTo>
                    <a:lnTo>
                      <a:pt x="6795" y="4493"/>
                    </a:lnTo>
                    <a:lnTo>
                      <a:pt x="6829" y="4489"/>
                    </a:lnTo>
                    <a:lnTo>
                      <a:pt x="6862" y="4480"/>
                    </a:lnTo>
                    <a:lnTo>
                      <a:pt x="6921" y="4434"/>
                    </a:lnTo>
                    <a:lnTo>
                      <a:pt x="6967" y="4367"/>
                    </a:lnTo>
                    <a:lnTo>
                      <a:pt x="6992" y="4280"/>
                    </a:lnTo>
                    <a:lnTo>
                      <a:pt x="7005" y="4188"/>
                    </a:lnTo>
                    <a:lnTo>
                      <a:pt x="7000" y="4088"/>
                    </a:lnTo>
                    <a:lnTo>
                      <a:pt x="6983" y="3988"/>
                    </a:lnTo>
                    <a:lnTo>
                      <a:pt x="6958" y="3896"/>
                    </a:lnTo>
                    <a:lnTo>
                      <a:pt x="6925" y="3817"/>
                    </a:lnTo>
                    <a:lnTo>
                      <a:pt x="6883" y="3750"/>
                    </a:lnTo>
                    <a:lnTo>
                      <a:pt x="6833" y="3713"/>
                    </a:lnTo>
                    <a:lnTo>
                      <a:pt x="6838" y="3717"/>
                    </a:lnTo>
                    <a:lnTo>
                      <a:pt x="6850" y="3734"/>
                    </a:lnTo>
                    <a:lnTo>
                      <a:pt x="6867" y="3763"/>
                    </a:lnTo>
                    <a:lnTo>
                      <a:pt x="6883" y="3796"/>
                    </a:lnTo>
                    <a:lnTo>
                      <a:pt x="6904" y="3842"/>
                    </a:lnTo>
                    <a:lnTo>
                      <a:pt x="6921" y="3896"/>
                    </a:lnTo>
                    <a:lnTo>
                      <a:pt x="6934" y="3959"/>
                    </a:lnTo>
                    <a:lnTo>
                      <a:pt x="6942" y="4026"/>
                    </a:lnTo>
                    <a:lnTo>
                      <a:pt x="6938" y="4100"/>
                    </a:lnTo>
                    <a:lnTo>
                      <a:pt x="6921" y="4180"/>
                    </a:lnTo>
                    <a:lnTo>
                      <a:pt x="6909" y="4217"/>
                    </a:lnTo>
                    <a:lnTo>
                      <a:pt x="6891" y="4246"/>
                    </a:lnTo>
                    <a:lnTo>
                      <a:pt x="6875" y="4280"/>
                    </a:lnTo>
                    <a:lnTo>
                      <a:pt x="6850" y="4305"/>
                    </a:lnTo>
                    <a:lnTo>
                      <a:pt x="6821" y="4326"/>
                    </a:lnTo>
                    <a:lnTo>
                      <a:pt x="6795" y="4342"/>
                    </a:lnTo>
                    <a:lnTo>
                      <a:pt x="6762" y="4351"/>
                    </a:lnTo>
                    <a:lnTo>
                      <a:pt x="6733" y="4355"/>
                    </a:lnTo>
                    <a:lnTo>
                      <a:pt x="6703" y="4351"/>
                    </a:lnTo>
                    <a:lnTo>
                      <a:pt x="6670" y="4338"/>
                    </a:lnTo>
                    <a:lnTo>
                      <a:pt x="6615" y="4309"/>
                    </a:lnTo>
                    <a:lnTo>
                      <a:pt x="6558" y="4284"/>
                    </a:lnTo>
                    <a:lnTo>
                      <a:pt x="6495" y="4260"/>
                    </a:lnTo>
                    <a:lnTo>
                      <a:pt x="6427" y="4242"/>
                    </a:lnTo>
                    <a:lnTo>
                      <a:pt x="6361" y="4226"/>
                    </a:lnTo>
                    <a:lnTo>
                      <a:pt x="6294" y="4209"/>
                    </a:lnTo>
                    <a:lnTo>
                      <a:pt x="6231" y="4197"/>
                    </a:lnTo>
                    <a:lnTo>
                      <a:pt x="6173" y="4188"/>
                    </a:lnTo>
                    <a:lnTo>
                      <a:pt x="6118" y="4180"/>
                    </a:lnTo>
                    <a:lnTo>
                      <a:pt x="6073" y="4176"/>
                    </a:lnTo>
                    <a:lnTo>
                      <a:pt x="6022" y="4176"/>
                    </a:lnTo>
                    <a:lnTo>
                      <a:pt x="5963" y="4176"/>
                    </a:lnTo>
                    <a:lnTo>
                      <a:pt x="5893" y="4180"/>
                    </a:lnTo>
                    <a:lnTo>
                      <a:pt x="5814" y="4184"/>
                    </a:lnTo>
                    <a:lnTo>
                      <a:pt x="5730" y="4184"/>
                    </a:lnTo>
                    <a:lnTo>
                      <a:pt x="5642" y="4180"/>
                    </a:lnTo>
                    <a:lnTo>
                      <a:pt x="5550" y="4168"/>
                    </a:lnTo>
                    <a:lnTo>
                      <a:pt x="5458" y="4147"/>
                    </a:lnTo>
                    <a:lnTo>
                      <a:pt x="5366" y="4113"/>
                    </a:lnTo>
                    <a:lnTo>
                      <a:pt x="5278" y="4067"/>
                    </a:lnTo>
                    <a:lnTo>
                      <a:pt x="5229" y="4038"/>
                    </a:lnTo>
                    <a:lnTo>
                      <a:pt x="5186" y="4009"/>
                    </a:lnTo>
                    <a:lnTo>
                      <a:pt x="5145" y="3980"/>
                    </a:lnTo>
                    <a:lnTo>
                      <a:pt x="5103" y="3955"/>
                    </a:lnTo>
                    <a:lnTo>
                      <a:pt x="5057" y="3934"/>
                    </a:lnTo>
                    <a:lnTo>
                      <a:pt x="5007" y="3913"/>
                    </a:lnTo>
                    <a:lnTo>
                      <a:pt x="4953" y="3900"/>
                    </a:lnTo>
                    <a:lnTo>
                      <a:pt x="4890" y="3888"/>
                    </a:lnTo>
                    <a:lnTo>
                      <a:pt x="4814" y="3888"/>
                    </a:lnTo>
                    <a:lnTo>
                      <a:pt x="4727" y="3888"/>
                    </a:lnTo>
                    <a:lnTo>
                      <a:pt x="4677" y="3892"/>
                    </a:lnTo>
                    <a:lnTo>
                      <a:pt x="4635" y="3900"/>
                    </a:lnTo>
                    <a:lnTo>
                      <a:pt x="4597" y="3913"/>
                    </a:lnTo>
                    <a:lnTo>
                      <a:pt x="4564" y="3922"/>
                    </a:lnTo>
                    <a:lnTo>
                      <a:pt x="4534" y="3934"/>
                    </a:lnTo>
                    <a:lnTo>
                      <a:pt x="4505" y="3947"/>
                    </a:lnTo>
                    <a:lnTo>
                      <a:pt x="4476" y="3959"/>
                    </a:lnTo>
                    <a:lnTo>
                      <a:pt x="4447" y="3971"/>
                    </a:lnTo>
                    <a:lnTo>
                      <a:pt x="4418" y="3980"/>
                    </a:lnTo>
                    <a:lnTo>
                      <a:pt x="4385" y="3988"/>
                    </a:lnTo>
                    <a:lnTo>
                      <a:pt x="4346" y="3992"/>
                    </a:lnTo>
                    <a:lnTo>
                      <a:pt x="4301" y="3988"/>
                    </a:lnTo>
                    <a:lnTo>
                      <a:pt x="4250" y="3984"/>
                    </a:lnTo>
                    <a:lnTo>
                      <a:pt x="4201" y="3967"/>
                    </a:lnTo>
                    <a:lnTo>
                      <a:pt x="4146" y="3951"/>
                    </a:lnTo>
                    <a:lnTo>
                      <a:pt x="4092" y="3926"/>
                    </a:lnTo>
                    <a:lnTo>
                      <a:pt x="4037" y="3892"/>
                    </a:lnTo>
                    <a:lnTo>
                      <a:pt x="3983" y="3855"/>
                    </a:lnTo>
                    <a:lnTo>
                      <a:pt x="3933" y="3809"/>
                    </a:lnTo>
                    <a:lnTo>
                      <a:pt x="3891" y="3758"/>
                    </a:lnTo>
                    <a:lnTo>
                      <a:pt x="3874" y="3738"/>
                    </a:lnTo>
                    <a:lnTo>
                      <a:pt x="3862" y="3713"/>
                    </a:lnTo>
                    <a:lnTo>
                      <a:pt x="3849" y="3684"/>
                    </a:lnTo>
                    <a:lnTo>
                      <a:pt x="3841" y="3650"/>
                    </a:lnTo>
                    <a:lnTo>
                      <a:pt x="3833" y="3617"/>
                    </a:lnTo>
                    <a:lnTo>
                      <a:pt x="3833" y="3584"/>
                    </a:lnTo>
                    <a:lnTo>
                      <a:pt x="3833" y="3554"/>
                    </a:lnTo>
                    <a:lnTo>
                      <a:pt x="3841" y="3525"/>
                    </a:lnTo>
                    <a:lnTo>
                      <a:pt x="3858" y="3500"/>
                    </a:lnTo>
                    <a:lnTo>
                      <a:pt x="3882" y="3484"/>
                    </a:lnTo>
                    <a:lnTo>
                      <a:pt x="3878" y="3484"/>
                    </a:lnTo>
                    <a:lnTo>
                      <a:pt x="3862" y="3492"/>
                    </a:lnTo>
                    <a:lnTo>
                      <a:pt x="3845" y="3508"/>
                    </a:lnTo>
                    <a:lnTo>
                      <a:pt x="3824" y="3525"/>
                    </a:lnTo>
                    <a:lnTo>
                      <a:pt x="3808" y="3554"/>
                    </a:lnTo>
                    <a:lnTo>
                      <a:pt x="3795" y="3592"/>
                    </a:lnTo>
                    <a:lnTo>
                      <a:pt x="3786" y="3638"/>
                    </a:lnTo>
                    <a:lnTo>
                      <a:pt x="3795" y="3692"/>
                    </a:lnTo>
                    <a:lnTo>
                      <a:pt x="3812" y="3754"/>
                    </a:lnTo>
                    <a:lnTo>
                      <a:pt x="3849" y="3830"/>
                    </a:lnTo>
                    <a:lnTo>
                      <a:pt x="3895" y="3904"/>
                    </a:lnTo>
                    <a:lnTo>
                      <a:pt x="3937" y="3955"/>
                    </a:lnTo>
                    <a:lnTo>
                      <a:pt x="3978" y="3996"/>
                    </a:lnTo>
                    <a:lnTo>
                      <a:pt x="4013" y="4021"/>
                    </a:lnTo>
                    <a:lnTo>
                      <a:pt x="4046" y="4043"/>
                    </a:lnTo>
                    <a:lnTo>
                      <a:pt x="4070" y="4059"/>
                    </a:lnTo>
                    <a:lnTo>
                      <a:pt x="4096" y="4072"/>
                    </a:lnTo>
                    <a:lnTo>
                      <a:pt x="4113" y="4088"/>
                    </a:lnTo>
                    <a:lnTo>
                      <a:pt x="4121" y="4109"/>
                    </a:lnTo>
                    <a:lnTo>
                      <a:pt x="4129" y="4138"/>
                    </a:lnTo>
                    <a:lnTo>
                      <a:pt x="4125" y="4172"/>
                    </a:lnTo>
                    <a:lnTo>
                      <a:pt x="4121" y="4201"/>
                    </a:lnTo>
                    <a:lnTo>
                      <a:pt x="4113" y="4226"/>
                    </a:lnTo>
                    <a:lnTo>
                      <a:pt x="4104" y="4246"/>
                    </a:lnTo>
                    <a:lnTo>
                      <a:pt x="4087" y="4264"/>
                    </a:lnTo>
                    <a:lnTo>
                      <a:pt x="4070" y="4280"/>
                    </a:lnTo>
                    <a:lnTo>
                      <a:pt x="4050" y="4297"/>
                    </a:lnTo>
                    <a:lnTo>
                      <a:pt x="4029" y="4309"/>
                    </a:lnTo>
                    <a:lnTo>
                      <a:pt x="4004" y="4322"/>
                    </a:lnTo>
                    <a:lnTo>
                      <a:pt x="3983" y="4330"/>
                    </a:lnTo>
                    <a:lnTo>
                      <a:pt x="3954" y="4342"/>
                    </a:lnTo>
                    <a:lnTo>
                      <a:pt x="3929" y="4355"/>
                    </a:lnTo>
                    <a:lnTo>
                      <a:pt x="3899" y="4367"/>
                    </a:lnTo>
                    <a:lnTo>
                      <a:pt x="3866" y="4381"/>
                    </a:lnTo>
                    <a:lnTo>
                      <a:pt x="3837" y="4389"/>
                    </a:lnTo>
                    <a:lnTo>
                      <a:pt x="3803" y="4397"/>
                    </a:lnTo>
                    <a:lnTo>
                      <a:pt x="3770" y="4405"/>
                    </a:lnTo>
                    <a:lnTo>
                      <a:pt x="3737" y="4414"/>
                    </a:lnTo>
                    <a:lnTo>
                      <a:pt x="3703" y="4418"/>
                    </a:lnTo>
                    <a:lnTo>
                      <a:pt x="3669" y="4422"/>
                    </a:lnTo>
                    <a:lnTo>
                      <a:pt x="3624" y="4426"/>
                    </a:lnTo>
                    <a:lnTo>
                      <a:pt x="3578" y="4426"/>
                    </a:lnTo>
                    <a:lnTo>
                      <a:pt x="3540" y="4430"/>
                    </a:lnTo>
                    <a:lnTo>
                      <a:pt x="3502" y="4430"/>
                    </a:lnTo>
                    <a:lnTo>
                      <a:pt x="3469" y="4426"/>
                    </a:lnTo>
                    <a:lnTo>
                      <a:pt x="3436" y="4426"/>
                    </a:lnTo>
                    <a:lnTo>
                      <a:pt x="3406" y="4418"/>
                    </a:lnTo>
                    <a:lnTo>
                      <a:pt x="3381" y="4414"/>
                    </a:lnTo>
                    <a:lnTo>
                      <a:pt x="3361" y="4401"/>
                    </a:lnTo>
                    <a:lnTo>
                      <a:pt x="3340" y="4389"/>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71" name="Freeform 95"/>
              <p:cNvSpPr>
                <a:spLocks/>
              </p:cNvSpPr>
              <p:nvPr/>
            </p:nvSpPr>
            <p:spPr bwMode="auto">
              <a:xfrm>
                <a:off x="1609" y="1784"/>
                <a:ext cx="219" cy="217"/>
              </a:xfrm>
              <a:custGeom>
                <a:avLst/>
                <a:gdLst>
                  <a:gd name="T0" fmla="*/ 3214 w 7005"/>
                  <a:gd name="T1" fmla="*/ 3734 h 6949"/>
                  <a:gd name="T2" fmla="*/ 2993 w 7005"/>
                  <a:gd name="T3" fmla="*/ 2970 h 6949"/>
                  <a:gd name="T4" fmla="*/ 3645 w 7005"/>
                  <a:gd name="T5" fmla="*/ 2007 h 6949"/>
                  <a:gd name="T6" fmla="*/ 3824 w 7005"/>
                  <a:gd name="T7" fmla="*/ 1657 h 6949"/>
                  <a:gd name="T8" fmla="*/ 3908 w 7005"/>
                  <a:gd name="T9" fmla="*/ 1636 h 6949"/>
                  <a:gd name="T10" fmla="*/ 3737 w 7005"/>
                  <a:gd name="T11" fmla="*/ 1143 h 6949"/>
                  <a:gd name="T12" fmla="*/ 4271 w 7005"/>
                  <a:gd name="T13" fmla="*/ 1022 h 6949"/>
                  <a:gd name="T14" fmla="*/ 3590 w 7005"/>
                  <a:gd name="T15" fmla="*/ 934 h 6949"/>
                  <a:gd name="T16" fmla="*/ 3620 w 7005"/>
                  <a:gd name="T17" fmla="*/ 4 h 6949"/>
                  <a:gd name="T18" fmla="*/ 3365 w 7005"/>
                  <a:gd name="T19" fmla="*/ 839 h 6949"/>
                  <a:gd name="T20" fmla="*/ 3340 w 7005"/>
                  <a:gd name="T21" fmla="*/ 897 h 6949"/>
                  <a:gd name="T22" fmla="*/ 3586 w 7005"/>
                  <a:gd name="T23" fmla="*/ 1706 h 6949"/>
                  <a:gd name="T24" fmla="*/ 2872 w 7005"/>
                  <a:gd name="T25" fmla="*/ 2558 h 6949"/>
                  <a:gd name="T26" fmla="*/ 3085 w 7005"/>
                  <a:gd name="T27" fmla="*/ 3721 h 6949"/>
                  <a:gd name="T28" fmla="*/ 2880 w 7005"/>
                  <a:gd name="T29" fmla="*/ 4592 h 6949"/>
                  <a:gd name="T30" fmla="*/ 1931 w 7005"/>
                  <a:gd name="T31" fmla="*/ 4709 h 6949"/>
                  <a:gd name="T32" fmla="*/ 2290 w 7005"/>
                  <a:gd name="T33" fmla="*/ 4510 h 6949"/>
                  <a:gd name="T34" fmla="*/ 1797 w 7005"/>
                  <a:gd name="T35" fmla="*/ 3125 h 6949"/>
                  <a:gd name="T36" fmla="*/ 2220 w 7005"/>
                  <a:gd name="T37" fmla="*/ 1882 h 6949"/>
                  <a:gd name="T38" fmla="*/ 2600 w 7005"/>
                  <a:gd name="T39" fmla="*/ 977 h 6949"/>
                  <a:gd name="T40" fmla="*/ 2094 w 7005"/>
                  <a:gd name="T41" fmla="*/ 268 h 6949"/>
                  <a:gd name="T42" fmla="*/ 1095 w 7005"/>
                  <a:gd name="T43" fmla="*/ 588 h 6949"/>
                  <a:gd name="T44" fmla="*/ 1367 w 7005"/>
                  <a:gd name="T45" fmla="*/ 997 h 6949"/>
                  <a:gd name="T46" fmla="*/ 1233 w 7005"/>
                  <a:gd name="T47" fmla="*/ 856 h 6949"/>
                  <a:gd name="T48" fmla="*/ 1421 w 7005"/>
                  <a:gd name="T49" fmla="*/ 455 h 6949"/>
                  <a:gd name="T50" fmla="*/ 1906 w 7005"/>
                  <a:gd name="T51" fmla="*/ 559 h 6949"/>
                  <a:gd name="T52" fmla="*/ 1936 w 7005"/>
                  <a:gd name="T53" fmla="*/ 647 h 6949"/>
                  <a:gd name="T54" fmla="*/ 2316 w 7005"/>
                  <a:gd name="T55" fmla="*/ 309 h 6949"/>
                  <a:gd name="T56" fmla="*/ 2537 w 7005"/>
                  <a:gd name="T57" fmla="*/ 1135 h 6949"/>
                  <a:gd name="T58" fmla="*/ 1969 w 7005"/>
                  <a:gd name="T59" fmla="*/ 1452 h 6949"/>
                  <a:gd name="T60" fmla="*/ 2018 w 7005"/>
                  <a:gd name="T61" fmla="*/ 1999 h 6949"/>
                  <a:gd name="T62" fmla="*/ 1120 w 7005"/>
                  <a:gd name="T63" fmla="*/ 1794 h 6949"/>
                  <a:gd name="T64" fmla="*/ 1321 w 7005"/>
                  <a:gd name="T65" fmla="*/ 2003 h 6949"/>
                  <a:gd name="T66" fmla="*/ 1492 w 7005"/>
                  <a:gd name="T67" fmla="*/ 2554 h 6949"/>
                  <a:gd name="T68" fmla="*/ 1358 w 7005"/>
                  <a:gd name="T69" fmla="*/ 3008 h 6949"/>
                  <a:gd name="T70" fmla="*/ 1642 w 7005"/>
                  <a:gd name="T71" fmla="*/ 3900 h 6949"/>
                  <a:gd name="T72" fmla="*/ 372 w 7005"/>
                  <a:gd name="T73" fmla="*/ 5060 h 6949"/>
                  <a:gd name="T74" fmla="*/ 1530 w 7005"/>
                  <a:gd name="T75" fmla="*/ 4818 h 6949"/>
                  <a:gd name="T76" fmla="*/ 1454 w 7005"/>
                  <a:gd name="T77" fmla="*/ 5827 h 6949"/>
                  <a:gd name="T78" fmla="*/ 1057 w 7005"/>
                  <a:gd name="T79" fmla="*/ 5385 h 6949"/>
                  <a:gd name="T80" fmla="*/ 8 w 7005"/>
                  <a:gd name="T81" fmla="*/ 5811 h 6949"/>
                  <a:gd name="T82" fmla="*/ 1317 w 7005"/>
                  <a:gd name="T83" fmla="*/ 6087 h 6949"/>
                  <a:gd name="T84" fmla="*/ 1304 w 7005"/>
                  <a:gd name="T85" fmla="*/ 6791 h 6949"/>
                  <a:gd name="T86" fmla="*/ 1429 w 7005"/>
                  <a:gd name="T87" fmla="*/ 6345 h 6949"/>
                  <a:gd name="T88" fmla="*/ 1822 w 7005"/>
                  <a:gd name="T89" fmla="*/ 5506 h 6949"/>
                  <a:gd name="T90" fmla="*/ 2650 w 7005"/>
                  <a:gd name="T91" fmla="*/ 4785 h 6949"/>
                  <a:gd name="T92" fmla="*/ 3528 w 7005"/>
                  <a:gd name="T93" fmla="*/ 5110 h 6949"/>
                  <a:gd name="T94" fmla="*/ 3741 w 7005"/>
                  <a:gd name="T95" fmla="*/ 5239 h 6949"/>
                  <a:gd name="T96" fmla="*/ 3812 w 7005"/>
                  <a:gd name="T97" fmla="*/ 4588 h 6949"/>
                  <a:gd name="T98" fmla="*/ 4430 w 7005"/>
                  <a:gd name="T99" fmla="*/ 4100 h 6949"/>
                  <a:gd name="T100" fmla="*/ 5074 w 7005"/>
                  <a:gd name="T101" fmla="*/ 4197 h 6949"/>
                  <a:gd name="T102" fmla="*/ 4923 w 7005"/>
                  <a:gd name="T103" fmla="*/ 5047 h 6949"/>
                  <a:gd name="T104" fmla="*/ 5195 w 7005"/>
                  <a:gd name="T105" fmla="*/ 4205 h 6949"/>
                  <a:gd name="T106" fmla="*/ 5834 w 7005"/>
                  <a:gd name="T107" fmla="*/ 4342 h 6949"/>
                  <a:gd name="T108" fmla="*/ 6169 w 7005"/>
                  <a:gd name="T109" fmla="*/ 4610 h 6949"/>
                  <a:gd name="T110" fmla="*/ 6515 w 7005"/>
                  <a:gd name="T111" fmla="*/ 4372 h 6949"/>
                  <a:gd name="T112" fmla="*/ 6833 w 7005"/>
                  <a:gd name="T113" fmla="*/ 3713 h 6949"/>
                  <a:gd name="T114" fmla="*/ 6615 w 7005"/>
                  <a:gd name="T115" fmla="*/ 4309 h 6949"/>
                  <a:gd name="T116" fmla="*/ 5186 w 7005"/>
                  <a:gd name="T117" fmla="*/ 4009 h 6949"/>
                  <a:gd name="T118" fmla="*/ 4250 w 7005"/>
                  <a:gd name="T119" fmla="*/ 3984 h 6949"/>
                  <a:gd name="T120" fmla="*/ 3824 w 7005"/>
                  <a:gd name="T121" fmla="*/ 3525 h 6949"/>
                  <a:gd name="T122" fmla="*/ 4087 w 7005"/>
                  <a:gd name="T123" fmla="*/ 4264 h 6949"/>
                  <a:gd name="T124" fmla="*/ 3436 w 7005"/>
                  <a:gd name="T125" fmla="*/ 4426 h 6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05" h="6949">
                    <a:moveTo>
                      <a:pt x="3340" y="4389"/>
                    </a:moveTo>
                    <a:lnTo>
                      <a:pt x="3306" y="4355"/>
                    </a:lnTo>
                    <a:lnTo>
                      <a:pt x="3269" y="4309"/>
                    </a:lnTo>
                    <a:lnTo>
                      <a:pt x="3234" y="4255"/>
                    </a:lnTo>
                    <a:lnTo>
                      <a:pt x="3197" y="4197"/>
                    </a:lnTo>
                    <a:lnTo>
                      <a:pt x="3164" y="4129"/>
                    </a:lnTo>
                    <a:lnTo>
                      <a:pt x="3134" y="4067"/>
                    </a:lnTo>
                    <a:lnTo>
                      <a:pt x="3109" y="4004"/>
                    </a:lnTo>
                    <a:lnTo>
                      <a:pt x="3093" y="3951"/>
                    </a:lnTo>
                    <a:lnTo>
                      <a:pt x="3080" y="3904"/>
                    </a:lnTo>
                    <a:lnTo>
                      <a:pt x="3080" y="3875"/>
                    </a:lnTo>
                    <a:lnTo>
                      <a:pt x="3085" y="3850"/>
                    </a:lnTo>
                    <a:lnTo>
                      <a:pt x="3089" y="3834"/>
                    </a:lnTo>
                    <a:lnTo>
                      <a:pt x="3101" y="3817"/>
                    </a:lnTo>
                    <a:lnTo>
                      <a:pt x="3114" y="3805"/>
                    </a:lnTo>
                    <a:lnTo>
                      <a:pt x="3126" y="3792"/>
                    </a:lnTo>
                    <a:lnTo>
                      <a:pt x="3142" y="3779"/>
                    </a:lnTo>
                    <a:lnTo>
                      <a:pt x="3160" y="3771"/>
                    </a:lnTo>
                    <a:lnTo>
                      <a:pt x="3177" y="3758"/>
                    </a:lnTo>
                    <a:lnTo>
                      <a:pt x="3197" y="3746"/>
                    </a:lnTo>
                    <a:lnTo>
                      <a:pt x="3214" y="3734"/>
                    </a:lnTo>
                    <a:lnTo>
                      <a:pt x="3218" y="3725"/>
                    </a:lnTo>
                    <a:lnTo>
                      <a:pt x="3226" y="3721"/>
                    </a:lnTo>
                    <a:lnTo>
                      <a:pt x="3234" y="3709"/>
                    </a:lnTo>
                    <a:lnTo>
                      <a:pt x="3244" y="3692"/>
                    </a:lnTo>
                    <a:lnTo>
                      <a:pt x="3252" y="3671"/>
                    </a:lnTo>
                    <a:lnTo>
                      <a:pt x="3260" y="3646"/>
                    </a:lnTo>
                    <a:lnTo>
                      <a:pt x="3273" y="3617"/>
                    </a:lnTo>
                    <a:lnTo>
                      <a:pt x="3281" y="3584"/>
                    </a:lnTo>
                    <a:lnTo>
                      <a:pt x="3285" y="3546"/>
                    </a:lnTo>
                    <a:lnTo>
                      <a:pt x="3289" y="3504"/>
                    </a:lnTo>
                    <a:lnTo>
                      <a:pt x="3281" y="3463"/>
                    </a:lnTo>
                    <a:lnTo>
                      <a:pt x="3269" y="3421"/>
                    </a:lnTo>
                    <a:lnTo>
                      <a:pt x="3248" y="3379"/>
                    </a:lnTo>
                    <a:lnTo>
                      <a:pt x="3218" y="3333"/>
                    </a:lnTo>
                    <a:lnTo>
                      <a:pt x="3189" y="3287"/>
                    </a:lnTo>
                    <a:lnTo>
                      <a:pt x="3156" y="3242"/>
                    </a:lnTo>
                    <a:lnTo>
                      <a:pt x="3122" y="3191"/>
                    </a:lnTo>
                    <a:lnTo>
                      <a:pt x="3085" y="3137"/>
                    </a:lnTo>
                    <a:lnTo>
                      <a:pt x="3046" y="3083"/>
                    </a:lnTo>
                    <a:lnTo>
                      <a:pt x="3017" y="3029"/>
                    </a:lnTo>
                    <a:lnTo>
                      <a:pt x="2993" y="2970"/>
                    </a:lnTo>
                    <a:lnTo>
                      <a:pt x="2976" y="2912"/>
                    </a:lnTo>
                    <a:lnTo>
                      <a:pt x="2964" y="2853"/>
                    </a:lnTo>
                    <a:lnTo>
                      <a:pt x="2954" y="2791"/>
                    </a:lnTo>
                    <a:lnTo>
                      <a:pt x="2954" y="2732"/>
                    </a:lnTo>
                    <a:lnTo>
                      <a:pt x="2964" y="2679"/>
                    </a:lnTo>
                    <a:lnTo>
                      <a:pt x="2976" y="2628"/>
                    </a:lnTo>
                    <a:lnTo>
                      <a:pt x="2997" y="2582"/>
                    </a:lnTo>
                    <a:lnTo>
                      <a:pt x="3026" y="2540"/>
                    </a:lnTo>
                    <a:lnTo>
                      <a:pt x="3080" y="2491"/>
                    </a:lnTo>
                    <a:lnTo>
                      <a:pt x="3130" y="2445"/>
                    </a:lnTo>
                    <a:lnTo>
                      <a:pt x="3185" y="2403"/>
                    </a:lnTo>
                    <a:lnTo>
                      <a:pt x="3239" y="2365"/>
                    </a:lnTo>
                    <a:lnTo>
                      <a:pt x="3293" y="2328"/>
                    </a:lnTo>
                    <a:lnTo>
                      <a:pt x="3352" y="2294"/>
                    </a:lnTo>
                    <a:lnTo>
                      <a:pt x="3406" y="2257"/>
                    </a:lnTo>
                    <a:lnTo>
                      <a:pt x="3457" y="2220"/>
                    </a:lnTo>
                    <a:lnTo>
                      <a:pt x="3510" y="2173"/>
                    </a:lnTo>
                    <a:lnTo>
                      <a:pt x="3561" y="2124"/>
                    </a:lnTo>
                    <a:lnTo>
                      <a:pt x="3594" y="2086"/>
                    </a:lnTo>
                    <a:lnTo>
                      <a:pt x="3624" y="2048"/>
                    </a:lnTo>
                    <a:lnTo>
                      <a:pt x="3645" y="2007"/>
                    </a:lnTo>
                    <a:lnTo>
                      <a:pt x="3661" y="1965"/>
                    </a:lnTo>
                    <a:lnTo>
                      <a:pt x="3678" y="1919"/>
                    </a:lnTo>
                    <a:lnTo>
                      <a:pt x="3686" y="1878"/>
                    </a:lnTo>
                    <a:lnTo>
                      <a:pt x="3690" y="1835"/>
                    </a:lnTo>
                    <a:lnTo>
                      <a:pt x="3690" y="1794"/>
                    </a:lnTo>
                    <a:lnTo>
                      <a:pt x="3690" y="1757"/>
                    </a:lnTo>
                    <a:lnTo>
                      <a:pt x="3682" y="1719"/>
                    </a:lnTo>
                    <a:lnTo>
                      <a:pt x="3682" y="1706"/>
                    </a:lnTo>
                    <a:lnTo>
                      <a:pt x="3682" y="1694"/>
                    </a:lnTo>
                    <a:lnTo>
                      <a:pt x="3682" y="1681"/>
                    </a:lnTo>
                    <a:lnTo>
                      <a:pt x="3686" y="1673"/>
                    </a:lnTo>
                    <a:lnTo>
                      <a:pt x="3690" y="1665"/>
                    </a:lnTo>
                    <a:lnTo>
                      <a:pt x="3698" y="1661"/>
                    </a:lnTo>
                    <a:lnTo>
                      <a:pt x="3707" y="1652"/>
                    </a:lnTo>
                    <a:lnTo>
                      <a:pt x="3720" y="1648"/>
                    </a:lnTo>
                    <a:lnTo>
                      <a:pt x="3732" y="1648"/>
                    </a:lnTo>
                    <a:lnTo>
                      <a:pt x="3745" y="1648"/>
                    </a:lnTo>
                    <a:lnTo>
                      <a:pt x="3766" y="1648"/>
                    </a:lnTo>
                    <a:lnTo>
                      <a:pt x="3782" y="1648"/>
                    </a:lnTo>
                    <a:lnTo>
                      <a:pt x="3803" y="1652"/>
                    </a:lnTo>
                    <a:lnTo>
                      <a:pt x="3824" y="1657"/>
                    </a:lnTo>
                    <a:lnTo>
                      <a:pt x="3845" y="1665"/>
                    </a:lnTo>
                    <a:lnTo>
                      <a:pt x="3866" y="1673"/>
                    </a:lnTo>
                    <a:lnTo>
                      <a:pt x="3886" y="1686"/>
                    </a:lnTo>
                    <a:lnTo>
                      <a:pt x="3908" y="1698"/>
                    </a:lnTo>
                    <a:lnTo>
                      <a:pt x="3929" y="1714"/>
                    </a:lnTo>
                    <a:lnTo>
                      <a:pt x="3949" y="1731"/>
                    </a:lnTo>
                    <a:lnTo>
                      <a:pt x="3970" y="1753"/>
                    </a:lnTo>
                    <a:lnTo>
                      <a:pt x="3996" y="1777"/>
                    </a:lnTo>
                    <a:lnTo>
                      <a:pt x="4017" y="1806"/>
                    </a:lnTo>
                    <a:lnTo>
                      <a:pt x="4037" y="1835"/>
                    </a:lnTo>
                    <a:lnTo>
                      <a:pt x="4054" y="1865"/>
                    </a:lnTo>
                    <a:lnTo>
                      <a:pt x="4070" y="1894"/>
                    </a:lnTo>
                    <a:lnTo>
                      <a:pt x="4087" y="1919"/>
                    </a:lnTo>
                    <a:lnTo>
                      <a:pt x="4096" y="1936"/>
                    </a:lnTo>
                    <a:lnTo>
                      <a:pt x="4104" y="1948"/>
                    </a:lnTo>
                    <a:lnTo>
                      <a:pt x="4109" y="1952"/>
                    </a:lnTo>
                    <a:lnTo>
                      <a:pt x="4087" y="1856"/>
                    </a:lnTo>
                    <a:lnTo>
                      <a:pt x="4054" y="1782"/>
                    </a:lnTo>
                    <a:lnTo>
                      <a:pt x="4013" y="1723"/>
                    </a:lnTo>
                    <a:lnTo>
                      <a:pt x="3962" y="1677"/>
                    </a:lnTo>
                    <a:lnTo>
                      <a:pt x="3908" y="1636"/>
                    </a:lnTo>
                    <a:lnTo>
                      <a:pt x="3849" y="1598"/>
                    </a:lnTo>
                    <a:lnTo>
                      <a:pt x="3786" y="1560"/>
                    </a:lnTo>
                    <a:lnTo>
                      <a:pt x="3724" y="1510"/>
                    </a:lnTo>
                    <a:lnTo>
                      <a:pt x="3665" y="1452"/>
                    </a:lnTo>
                    <a:lnTo>
                      <a:pt x="3606" y="1377"/>
                    </a:lnTo>
                    <a:lnTo>
                      <a:pt x="3602" y="1368"/>
                    </a:lnTo>
                    <a:lnTo>
                      <a:pt x="3598" y="1356"/>
                    </a:lnTo>
                    <a:lnTo>
                      <a:pt x="3594" y="1339"/>
                    </a:lnTo>
                    <a:lnTo>
                      <a:pt x="3590" y="1327"/>
                    </a:lnTo>
                    <a:lnTo>
                      <a:pt x="3586" y="1306"/>
                    </a:lnTo>
                    <a:lnTo>
                      <a:pt x="3586" y="1290"/>
                    </a:lnTo>
                    <a:lnTo>
                      <a:pt x="3590" y="1272"/>
                    </a:lnTo>
                    <a:lnTo>
                      <a:pt x="3590" y="1251"/>
                    </a:lnTo>
                    <a:lnTo>
                      <a:pt x="3598" y="1235"/>
                    </a:lnTo>
                    <a:lnTo>
                      <a:pt x="3606" y="1218"/>
                    </a:lnTo>
                    <a:lnTo>
                      <a:pt x="3620" y="1198"/>
                    </a:lnTo>
                    <a:lnTo>
                      <a:pt x="3641" y="1177"/>
                    </a:lnTo>
                    <a:lnTo>
                      <a:pt x="3661" y="1164"/>
                    </a:lnTo>
                    <a:lnTo>
                      <a:pt x="3686" y="1155"/>
                    </a:lnTo>
                    <a:lnTo>
                      <a:pt x="3711" y="1147"/>
                    </a:lnTo>
                    <a:lnTo>
                      <a:pt x="3737" y="1143"/>
                    </a:lnTo>
                    <a:lnTo>
                      <a:pt x="3766" y="1139"/>
                    </a:lnTo>
                    <a:lnTo>
                      <a:pt x="3795" y="1135"/>
                    </a:lnTo>
                    <a:lnTo>
                      <a:pt x="3829" y="1131"/>
                    </a:lnTo>
                    <a:lnTo>
                      <a:pt x="3862" y="1126"/>
                    </a:lnTo>
                    <a:lnTo>
                      <a:pt x="3933" y="1118"/>
                    </a:lnTo>
                    <a:lnTo>
                      <a:pt x="4004" y="1106"/>
                    </a:lnTo>
                    <a:lnTo>
                      <a:pt x="4075" y="1093"/>
                    </a:lnTo>
                    <a:lnTo>
                      <a:pt x="4150" y="1077"/>
                    </a:lnTo>
                    <a:lnTo>
                      <a:pt x="4221" y="1064"/>
                    </a:lnTo>
                    <a:lnTo>
                      <a:pt x="4293" y="1055"/>
                    </a:lnTo>
                    <a:lnTo>
                      <a:pt x="4367" y="1047"/>
                    </a:lnTo>
                    <a:lnTo>
                      <a:pt x="4438" y="1047"/>
                    </a:lnTo>
                    <a:lnTo>
                      <a:pt x="4510" y="1051"/>
                    </a:lnTo>
                    <a:lnTo>
                      <a:pt x="4581" y="1064"/>
                    </a:lnTo>
                    <a:lnTo>
                      <a:pt x="4573" y="1060"/>
                    </a:lnTo>
                    <a:lnTo>
                      <a:pt x="4547" y="1055"/>
                    </a:lnTo>
                    <a:lnTo>
                      <a:pt x="4510" y="1047"/>
                    </a:lnTo>
                    <a:lnTo>
                      <a:pt x="4459" y="1039"/>
                    </a:lnTo>
                    <a:lnTo>
                      <a:pt x="4401" y="1030"/>
                    </a:lnTo>
                    <a:lnTo>
                      <a:pt x="4338" y="1026"/>
                    </a:lnTo>
                    <a:lnTo>
                      <a:pt x="4271" y="1022"/>
                    </a:lnTo>
                    <a:lnTo>
                      <a:pt x="4201" y="1022"/>
                    </a:lnTo>
                    <a:lnTo>
                      <a:pt x="4138" y="1026"/>
                    </a:lnTo>
                    <a:lnTo>
                      <a:pt x="4075" y="1034"/>
                    </a:lnTo>
                    <a:lnTo>
                      <a:pt x="4017" y="1047"/>
                    </a:lnTo>
                    <a:lnTo>
                      <a:pt x="3958" y="1055"/>
                    </a:lnTo>
                    <a:lnTo>
                      <a:pt x="3899" y="1060"/>
                    </a:lnTo>
                    <a:lnTo>
                      <a:pt x="3841" y="1064"/>
                    </a:lnTo>
                    <a:lnTo>
                      <a:pt x="3790" y="1064"/>
                    </a:lnTo>
                    <a:lnTo>
                      <a:pt x="3745" y="1060"/>
                    </a:lnTo>
                    <a:lnTo>
                      <a:pt x="3707" y="1060"/>
                    </a:lnTo>
                    <a:lnTo>
                      <a:pt x="3678" y="1055"/>
                    </a:lnTo>
                    <a:lnTo>
                      <a:pt x="3657" y="1051"/>
                    </a:lnTo>
                    <a:lnTo>
                      <a:pt x="3653" y="1051"/>
                    </a:lnTo>
                    <a:lnTo>
                      <a:pt x="3636" y="1043"/>
                    </a:lnTo>
                    <a:lnTo>
                      <a:pt x="3620" y="1030"/>
                    </a:lnTo>
                    <a:lnTo>
                      <a:pt x="3606" y="1018"/>
                    </a:lnTo>
                    <a:lnTo>
                      <a:pt x="3598" y="1006"/>
                    </a:lnTo>
                    <a:lnTo>
                      <a:pt x="3590" y="989"/>
                    </a:lnTo>
                    <a:lnTo>
                      <a:pt x="3586" y="972"/>
                    </a:lnTo>
                    <a:lnTo>
                      <a:pt x="3586" y="952"/>
                    </a:lnTo>
                    <a:lnTo>
                      <a:pt x="3590" y="934"/>
                    </a:lnTo>
                    <a:lnTo>
                      <a:pt x="3594" y="914"/>
                    </a:lnTo>
                    <a:lnTo>
                      <a:pt x="3606" y="889"/>
                    </a:lnTo>
                    <a:lnTo>
                      <a:pt x="3615" y="868"/>
                    </a:lnTo>
                    <a:lnTo>
                      <a:pt x="3624" y="847"/>
                    </a:lnTo>
                    <a:lnTo>
                      <a:pt x="3628" y="826"/>
                    </a:lnTo>
                    <a:lnTo>
                      <a:pt x="3632" y="809"/>
                    </a:lnTo>
                    <a:lnTo>
                      <a:pt x="3632" y="789"/>
                    </a:lnTo>
                    <a:lnTo>
                      <a:pt x="3632" y="776"/>
                    </a:lnTo>
                    <a:lnTo>
                      <a:pt x="3632" y="764"/>
                    </a:lnTo>
                    <a:lnTo>
                      <a:pt x="3632" y="751"/>
                    </a:lnTo>
                    <a:lnTo>
                      <a:pt x="3632" y="747"/>
                    </a:lnTo>
                    <a:lnTo>
                      <a:pt x="3632" y="743"/>
                    </a:lnTo>
                    <a:lnTo>
                      <a:pt x="3553" y="600"/>
                    </a:lnTo>
                    <a:lnTo>
                      <a:pt x="3510" y="475"/>
                    </a:lnTo>
                    <a:lnTo>
                      <a:pt x="3490" y="363"/>
                    </a:lnTo>
                    <a:lnTo>
                      <a:pt x="3494" y="268"/>
                    </a:lnTo>
                    <a:lnTo>
                      <a:pt x="3510" y="184"/>
                    </a:lnTo>
                    <a:lnTo>
                      <a:pt x="3536" y="117"/>
                    </a:lnTo>
                    <a:lnTo>
                      <a:pt x="3569" y="67"/>
                    </a:lnTo>
                    <a:lnTo>
                      <a:pt x="3594" y="29"/>
                    </a:lnTo>
                    <a:lnTo>
                      <a:pt x="3620" y="4"/>
                    </a:lnTo>
                    <a:lnTo>
                      <a:pt x="3628" y="0"/>
                    </a:lnTo>
                    <a:lnTo>
                      <a:pt x="3532" y="76"/>
                    </a:lnTo>
                    <a:lnTo>
                      <a:pt x="3473" y="159"/>
                    </a:lnTo>
                    <a:lnTo>
                      <a:pt x="3440" y="242"/>
                    </a:lnTo>
                    <a:lnTo>
                      <a:pt x="3427" y="326"/>
                    </a:lnTo>
                    <a:lnTo>
                      <a:pt x="3436" y="409"/>
                    </a:lnTo>
                    <a:lnTo>
                      <a:pt x="3452" y="484"/>
                    </a:lnTo>
                    <a:lnTo>
                      <a:pt x="3473" y="559"/>
                    </a:lnTo>
                    <a:lnTo>
                      <a:pt x="3498" y="622"/>
                    </a:lnTo>
                    <a:lnTo>
                      <a:pt x="3514" y="676"/>
                    </a:lnTo>
                    <a:lnTo>
                      <a:pt x="3523" y="718"/>
                    </a:lnTo>
                    <a:lnTo>
                      <a:pt x="3519" y="751"/>
                    </a:lnTo>
                    <a:lnTo>
                      <a:pt x="3514" y="784"/>
                    </a:lnTo>
                    <a:lnTo>
                      <a:pt x="3502" y="813"/>
                    </a:lnTo>
                    <a:lnTo>
                      <a:pt x="3490" y="843"/>
                    </a:lnTo>
                    <a:lnTo>
                      <a:pt x="3473" y="864"/>
                    </a:lnTo>
                    <a:lnTo>
                      <a:pt x="3457" y="876"/>
                    </a:lnTo>
                    <a:lnTo>
                      <a:pt x="3436" y="881"/>
                    </a:lnTo>
                    <a:lnTo>
                      <a:pt x="3414" y="881"/>
                    </a:lnTo>
                    <a:lnTo>
                      <a:pt x="3389" y="864"/>
                    </a:lnTo>
                    <a:lnTo>
                      <a:pt x="3365" y="839"/>
                    </a:lnTo>
                    <a:lnTo>
                      <a:pt x="3318" y="789"/>
                    </a:lnTo>
                    <a:lnTo>
                      <a:pt x="3264" y="747"/>
                    </a:lnTo>
                    <a:lnTo>
                      <a:pt x="3206" y="718"/>
                    </a:lnTo>
                    <a:lnTo>
                      <a:pt x="3147" y="692"/>
                    </a:lnTo>
                    <a:lnTo>
                      <a:pt x="3093" y="672"/>
                    </a:lnTo>
                    <a:lnTo>
                      <a:pt x="3038" y="659"/>
                    </a:lnTo>
                    <a:lnTo>
                      <a:pt x="2993" y="651"/>
                    </a:lnTo>
                    <a:lnTo>
                      <a:pt x="2959" y="647"/>
                    </a:lnTo>
                    <a:lnTo>
                      <a:pt x="2934" y="647"/>
                    </a:lnTo>
                    <a:lnTo>
                      <a:pt x="2925" y="647"/>
                    </a:lnTo>
                    <a:lnTo>
                      <a:pt x="2964" y="651"/>
                    </a:lnTo>
                    <a:lnTo>
                      <a:pt x="3001" y="659"/>
                    </a:lnTo>
                    <a:lnTo>
                      <a:pt x="3038" y="672"/>
                    </a:lnTo>
                    <a:lnTo>
                      <a:pt x="3076" y="692"/>
                    </a:lnTo>
                    <a:lnTo>
                      <a:pt x="3114" y="713"/>
                    </a:lnTo>
                    <a:lnTo>
                      <a:pt x="3152" y="735"/>
                    </a:lnTo>
                    <a:lnTo>
                      <a:pt x="3189" y="764"/>
                    </a:lnTo>
                    <a:lnTo>
                      <a:pt x="3230" y="793"/>
                    </a:lnTo>
                    <a:lnTo>
                      <a:pt x="3269" y="831"/>
                    </a:lnTo>
                    <a:lnTo>
                      <a:pt x="3306" y="864"/>
                    </a:lnTo>
                    <a:lnTo>
                      <a:pt x="3340" y="897"/>
                    </a:lnTo>
                    <a:lnTo>
                      <a:pt x="3369" y="926"/>
                    </a:lnTo>
                    <a:lnTo>
                      <a:pt x="3394" y="952"/>
                    </a:lnTo>
                    <a:lnTo>
                      <a:pt x="3414" y="977"/>
                    </a:lnTo>
                    <a:lnTo>
                      <a:pt x="3432" y="1001"/>
                    </a:lnTo>
                    <a:lnTo>
                      <a:pt x="3440" y="1030"/>
                    </a:lnTo>
                    <a:lnTo>
                      <a:pt x="3448" y="1055"/>
                    </a:lnTo>
                    <a:lnTo>
                      <a:pt x="3452" y="1085"/>
                    </a:lnTo>
                    <a:lnTo>
                      <a:pt x="3452" y="1118"/>
                    </a:lnTo>
                    <a:lnTo>
                      <a:pt x="3448" y="1155"/>
                    </a:lnTo>
                    <a:lnTo>
                      <a:pt x="3444" y="1210"/>
                    </a:lnTo>
                    <a:lnTo>
                      <a:pt x="3444" y="1247"/>
                    </a:lnTo>
                    <a:lnTo>
                      <a:pt x="3448" y="1280"/>
                    </a:lnTo>
                    <a:lnTo>
                      <a:pt x="3457" y="1306"/>
                    </a:lnTo>
                    <a:lnTo>
                      <a:pt x="3469" y="1327"/>
                    </a:lnTo>
                    <a:lnTo>
                      <a:pt x="3481" y="1348"/>
                    </a:lnTo>
                    <a:lnTo>
                      <a:pt x="3498" y="1364"/>
                    </a:lnTo>
                    <a:lnTo>
                      <a:pt x="3510" y="1389"/>
                    </a:lnTo>
                    <a:lnTo>
                      <a:pt x="3523" y="1415"/>
                    </a:lnTo>
                    <a:lnTo>
                      <a:pt x="3536" y="1448"/>
                    </a:lnTo>
                    <a:lnTo>
                      <a:pt x="3573" y="1589"/>
                    </a:lnTo>
                    <a:lnTo>
                      <a:pt x="3586" y="1706"/>
                    </a:lnTo>
                    <a:lnTo>
                      <a:pt x="3586" y="1802"/>
                    </a:lnTo>
                    <a:lnTo>
                      <a:pt x="3573" y="1882"/>
                    </a:lnTo>
                    <a:lnTo>
                      <a:pt x="3553" y="1944"/>
                    </a:lnTo>
                    <a:lnTo>
                      <a:pt x="3519" y="1994"/>
                    </a:lnTo>
                    <a:lnTo>
                      <a:pt x="3486" y="2032"/>
                    </a:lnTo>
                    <a:lnTo>
                      <a:pt x="3448" y="2065"/>
                    </a:lnTo>
                    <a:lnTo>
                      <a:pt x="3414" y="2091"/>
                    </a:lnTo>
                    <a:lnTo>
                      <a:pt x="3385" y="2111"/>
                    </a:lnTo>
                    <a:lnTo>
                      <a:pt x="3356" y="2136"/>
                    </a:lnTo>
                    <a:lnTo>
                      <a:pt x="3318" y="2165"/>
                    </a:lnTo>
                    <a:lnTo>
                      <a:pt x="3277" y="2194"/>
                    </a:lnTo>
                    <a:lnTo>
                      <a:pt x="3230" y="2232"/>
                    </a:lnTo>
                    <a:lnTo>
                      <a:pt x="3185" y="2265"/>
                    </a:lnTo>
                    <a:lnTo>
                      <a:pt x="3134" y="2302"/>
                    </a:lnTo>
                    <a:lnTo>
                      <a:pt x="3085" y="2341"/>
                    </a:lnTo>
                    <a:lnTo>
                      <a:pt x="3038" y="2378"/>
                    </a:lnTo>
                    <a:lnTo>
                      <a:pt x="2997" y="2415"/>
                    </a:lnTo>
                    <a:lnTo>
                      <a:pt x="2959" y="2449"/>
                    </a:lnTo>
                    <a:lnTo>
                      <a:pt x="2925" y="2482"/>
                    </a:lnTo>
                    <a:lnTo>
                      <a:pt x="2897" y="2519"/>
                    </a:lnTo>
                    <a:lnTo>
                      <a:pt x="2872" y="2558"/>
                    </a:lnTo>
                    <a:lnTo>
                      <a:pt x="2854" y="2599"/>
                    </a:lnTo>
                    <a:lnTo>
                      <a:pt x="2842" y="2644"/>
                    </a:lnTo>
                    <a:lnTo>
                      <a:pt x="2834" y="2695"/>
                    </a:lnTo>
                    <a:lnTo>
                      <a:pt x="2829" y="2745"/>
                    </a:lnTo>
                    <a:lnTo>
                      <a:pt x="2834" y="2799"/>
                    </a:lnTo>
                    <a:lnTo>
                      <a:pt x="2842" y="2857"/>
                    </a:lnTo>
                    <a:lnTo>
                      <a:pt x="2858" y="2920"/>
                    </a:lnTo>
                    <a:lnTo>
                      <a:pt x="2888" y="3000"/>
                    </a:lnTo>
                    <a:lnTo>
                      <a:pt x="2930" y="3074"/>
                    </a:lnTo>
                    <a:lnTo>
                      <a:pt x="2976" y="3142"/>
                    </a:lnTo>
                    <a:lnTo>
                      <a:pt x="3030" y="3208"/>
                    </a:lnTo>
                    <a:lnTo>
                      <a:pt x="3080" y="3271"/>
                    </a:lnTo>
                    <a:lnTo>
                      <a:pt x="3130" y="3333"/>
                    </a:lnTo>
                    <a:lnTo>
                      <a:pt x="3168" y="3392"/>
                    </a:lnTo>
                    <a:lnTo>
                      <a:pt x="3197" y="3454"/>
                    </a:lnTo>
                    <a:lnTo>
                      <a:pt x="3214" y="3517"/>
                    </a:lnTo>
                    <a:lnTo>
                      <a:pt x="3210" y="3580"/>
                    </a:lnTo>
                    <a:lnTo>
                      <a:pt x="3189" y="3629"/>
                    </a:lnTo>
                    <a:lnTo>
                      <a:pt x="3160" y="3666"/>
                    </a:lnTo>
                    <a:lnTo>
                      <a:pt x="3126" y="3696"/>
                    </a:lnTo>
                    <a:lnTo>
                      <a:pt x="3085" y="3721"/>
                    </a:lnTo>
                    <a:lnTo>
                      <a:pt x="3046" y="3746"/>
                    </a:lnTo>
                    <a:lnTo>
                      <a:pt x="3009" y="3767"/>
                    </a:lnTo>
                    <a:lnTo>
                      <a:pt x="2980" y="3792"/>
                    </a:lnTo>
                    <a:lnTo>
                      <a:pt x="2959" y="3821"/>
                    </a:lnTo>
                    <a:lnTo>
                      <a:pt x="2954" y="3855"/>
                    </a:lnTo>
                    <a:lnTo>
                      <a:pt x="2964" y="3900"/>
                    </a:lnTo>
                    <a:lnTo>
                      <a:pt x="2993" y="3971"/>
                    </a:lnTo>
                    <a:lnTo>
                      <a:pt x="3026" y="4047"/>
                    </a:lnTo>
                    <a:lnTo>
                      <a:pt x="3056" y="4113"/>
                    </a:lnTo>
                    <a:lnTo>
                      <a:pt x="3089" y="4176"/>
                    </a:lnTo>
                    <a:lnTo>
                      <a:pt x="3114" y="4234"/>
                    </a:lnTo>
                    <a:lnTo>
                      <a:pt x="3134" y="4293"/>
                    </a:lnTo>
                    <a:lnTo>
                      <a:pt x="3152" y="4342"/>
                    </a:lnTo>
                    <a:lnTo>
                      <a:pt x="3160" y="4389"/>
                    </a:lnTo>
                    <a:lnTo>
                      <a:pt x="3156" y="4430"/>
                    </a:lnTo>
                    <a:lnTo>
                      <a:pt x="3138" y="4463"/>
                    </a:lnTo>
                    <a:lnTo>
                      <a:pt x="3109" y="4493"/>
                    </a:lnTo>
                    <a:lnTo>
                      <a:pt x="3068" y="4522"/>
                    </a:lnTo>
                    <a:lnTo>
                      <a:pt x="3009" y="4547"/>
                    </a:lnTo>
                    <a:lnTo>
                      <a:pt x="2946" y="4572"/>
                    </a:lnTo>
                    <a:lnTo>
                      <a:pt x="2880" y="4592"/>
                    </a:lnTo>
                    <a:lnTo>
                      <a:pt x="2809" y="4614"/>
                    </a:lnTo>
                    <a:lnTo>
                      <a:pt x="2737" y="4631"/>
                    </a:lnTo>
                    <a:lnTo>
                      <a:pt x="2674" y="4647"/>
                    </a:lnTo>
                    <a:lnTo>
                      <a:pt x="2617" y="4664"/>
                    </a:lnTo>
                    <a:lnTo>
                      <a:pt x="2570" y="4676"/>
                    </a:lnTo>
                    <a:lnTo>
                      <a:pt x="2529" y="4688"/>
                    </a:lnTo>
                    <a:lnTo>
                      <a:pt x="2482" y="4705"/>
                    </a:lnTo>
                    <a:lnTo>
                      <a:pt x="2433" y="4727"/>
                    </a:lnTo>
                    <a:lnTo>
                      <a:pt x="2382" y="4743"/>
                    </a:lnTo>
                    <a:lnTo>
                      <a:pt x="2332" y="4760"/>
                    </a:lnTo>
                    <a:lnTo>
                      <a:pt x="2286" y="4776"/>
                    </a:lnTo>
                    <a:lnTo>
                      <a:pt x="2236" y="4793"/>
                    </a:lnTo>
                    <a:lnTo>
                      <a:pt x="2190" y="4805"/>
                    </a:lnTo>
                    <a:lnTo>
                      <a:pt x="2144" y="4809"/>
                    </a:lnTo>
                    <a:lnTo>
                      <a:pt x="2106" y="4809"/>
                    </a:lnTo>
                    <a:lnTo>
                      <a:pt x="2069" y="4805"/>
                    </a:lnTo>
                    <a:lnTo>
                      <a:pt x="2036" y="4797"/>
                    </a:lnTo>
                    <a:lnTo>
                      <a:pt x="2002" y="4780"/>
                    </a:lnTo>
                    <a:lnTo>
                      <a:pt x="1977" y="4760"/>
                    </a:lnTo>
                    <a:lnTo>
                      <a:pt x="1952" y="4735"/>
                    </a:lnTo>
                    <a:lnTo>
                      <a:pt x="1931" y="4709"/>
                    </a:lnTo>
                    <a:lnTo>
                      <a:pt x="1918" y="4676"/>
                    </a:lnTo>
                    <a:lnTo>
                      <a:pt x="1910" y="4643"/>
                    </a:lnTo>
                    <a:lnTo>
                      <a:pt x="1906" y="4610"/>
                    </a:lnTo>
                    <a:lnTo>
                      <a:pt x="1906" y="4572"/>
                    </a:lnTo>
                    <a:lnTo>
                      <a:pt x="1922" y="4506"/>
                    </a:lnTo>
                    <a:lnTo>
                      <a:pt x="1940" y="4463"/>
                    </a:lnTo>
                    <a:lnTo>
                      <a:pt x="1960" y="4443"/>
                    </a:lnTo>
                    <a:lnTo>
                      <a:pt x="1981" y="4430"/>
                    </a:lnTo>
                    <a:lnTo>
                      <a:pt x="2002" y="4434"/>
                    </a:lnTo>
                    <a:lnTo>
                      <a:pt x="2023" y="4443"/>
                    </a:lnTo>
                    <a:lnTo>
                      <a:pt x="2044" y="4459"/>
                    </a:lnTo>
                    <a:lnTo>
                      <a:pt x="2056" y="4471"/>
                    </a:lnTo>
                    <a:lnTo>
                      <a:pt x="2065" y="4485"/>
                    </a:lnTo>
                    <a:lnTo>
                      <a:pt x="2069" y="4489"/>
                    </a:lnTo>
                    <a:lnTo>
                      <a:pt x="2136" y="4522"/>
                    </a:lnTo>
                    <a:lnTo>
                      <a:pt x="2186" y="4543"/>
                    </a:lnTo>
                    <a:lnTo>
                      <a:pt x="2224" y="4551"/>
                    </a:lnTo>
                    <a:lnTo>
                      <a:pt x="2253" y="4547"/>
                    </a:lnTo>
                    <a:lnTo>
                      <a:pt x="2269" y="4539"/>
                    </a:lnTo>
                    <a:lnTo>
                      <a:pt x="2282" y="4526"/>
                    </a:lnTo>
                    <a:lnTo>
                      <a:pt x="2290" y="4510"/>
                    </a:lnTo>
                    <a:lnTo>
                      <a:pt x="2294" y="4497"/>
                    </a:lnTo>
                    <a:lnTo>
                      <a:pt x="2294" y="4489"/>
                    </a:lnTo>
                    <a:lnTo>
                      <a:pt x="2294" y="4485"/>
                    </a:lnTo>
                    <a:lnTo>
                      <a:pt x="2308" y="4422"/>
                    </a:lnTo>
                    <a:lnTo>
                      <a:pt x="2312" y="4355"/>
                    </a:lnTo>
                    <a:lnTo>
                      <a:pt x="2302" y="4293"/>
                    </a:lnTo>
                    <a:lnTo>
                      <a:pt x="2286" y="4234"/>
                    </a:lnTo>
                    <a:lnTo>
                      <a:pt x="2265" y="4176"/>
                    </a:lnTo>
                    <a:lnTo>
                      <a:pt x="2240" y="4117"/>
                    </a:lnTo>
                    <a:lnTo>
                      <a:pt x="2216" y="4072"/>
                    </a:lnTo>
                    <a:lnTo>
                      <a:pt x="2190" y="4026"/>
                    </a:lnTo>
                    <a:lnTo>
                      <a:pt x="2165" y="3992"/>
                    </a:lnTo>
                    <a:lnTo>
                      <a:pt x="2148" y="3963"/>
                    </a:lnTo>
                    <a:lnTo>
                      <a:pt x="2085" y="3842"/>
                    </a:lnTo>
                    <a:lnTo>
                      <a:pt x="2032" y="3730"/>
                    </a:lnTo>
                    <a:lnTo>
                      <a:pt x="1985" y="3621"/>
                    </a:lnTo>
                    <a:lnTo>
                      <a:pt x="1944" y="3521"/>
                    </a:lnTo>
                    <a:lnTo>
                      <a:pt x="1906" y="3421"/>
                    </a:lnTo>
                    <a:lnTo>
                      <a:pt x="1873" y="3320"/>
                    </a:lnTo>
                    <a:lnTo>
                      <a:pt x="1835" y="3224"/>
                    </a:lnTo>
                    <a:lnTo>
                      <a:pt x="1797" y="3125"/>
                    </a:lnTo>
                    <a:lnTo>
                      <a:pt x="1756" y="3016"/>
                    </a:lnTo>
                    <a:lnTo>
                      <a:pt x="1705" y="2908"/>
                    </a:lnTo>
                    <a:lnTo>
                      <a:pt x="1676" y="2828"/>
                    </a:lnTo>
                    <a:lnTo>
                      <a:pt x="1656" y="2745"/>
                    </a:lnTo>
                    <a:lnTo>
                      <a:pt x="1651" y="2666"/>
                    </a:lnTo>
                    <a:lnTo>
                      <a:pt x="1656" y="2582"/>
                    </a:lnTo>
                    <a:lnTo>
                      <a:pt x="1676" y="2499"/>
                    </a:lnTo>
                    <a:lnTo>
                      <a:pt x="1705" y="2419"/>
                    </a:lnTo>
                    <a:lnTo>
                      <a:pt x="1748" y="2345"/>
                    </a:lnTo>
                    <a:lnTo>
                      <a:pt x="1805" y="2273"/>
                    </a:lnTo>
                    <a:lnTo>
                      <a:pt x="1868" y="2211"/>
                    </a:lnTo>
                    <a:lnTo>
                      <a:pt x="1948" y="2153"/>
                    </a:lnTo>
                    <a:lnTo>
                      <a:pt x="1985" y="2128"/>
                    </a:lnTo>
                    <a:lnTo>
                      <a:pt x="2023" y="2103"/>
                    </a:lnTo>
                    <a:lnTo>
                      <a:pt x="2061" y="2073"/>
                    </a:lnTo>
                    <a:lnTo>
                      <a:pt x="2094" y="2044"/>
                    </a:lnTo>
                    <a:lnTo>
                      <a:pt x="2124" y="2015"/>
                    </a:lnTo>
                    <a:lnTo>
                      <a:pt x="2153" y="1986"/>
                    </a:lnTo>
                    <a:lnTo>
                      <a:pt x="2177" y="1952"/>
                    </a:lnTo>
                    <a:lnTo>
                      <a:pt x="2202" y="1915"/>
                    </a:lnTo>
                    <a:lnTo>
                      <a:pt x="2220" y="1882"/>
                    </a:lnTo>
                    <a:lnTo>
                      <a:pt x="2236" y="1844"/>
                    </a:lnTo>
                    <a:lnTo>
                      <a:pt x="2249" y="1802"/>
                    </a:lnTo>
                    <a:lnTo>
                      <a:pt x="2273" y="1757"/>
                    </a:lnTo>
                    <a:lnTo>
                      <a:pt x="2302" y="1710"/>
                    </a:lnTo>
                    <a:lnTo>
                      <a:pt x="2336" y="1657"/>
                    </a:lnTo>
                    <a:lnTo>
                      <a:pt x="2374" y="1606"/>
                    </a:lnTo>
                    <a:lnTo>
                      <a:pt x="2416" y="1552"/>
                    </a:lnTo>
                    <a:lnTo>
                      <a:pt x="2462" y="1497"/>
                    </a:lnTo>
                    <a:lnTo>
                      <a:pt x="2508" y="1448"/>
                    </a:lnTo>
                    <a:lnTo>
                      <a:pt x="2554" y="1397"/>
                    </a:lnTo>
                    <a:lnTo>
                      <a:pt x="2600" y="1348"/>
                    </a:lnTo>
                    <a:lnTo>
                      <a:pt x="2629" y="1319"/>
                    </a:lnTo>
                    <a:lnTo>
                      <a:pt x="2650" y="1280"/>
                    </a:lnTo>
                    <a:lnTo>
                      <a:pt x="2662" y="1243"/>
                    </a:lnTo>
                    <a:lnTo>
                      <a:pt x="2666" y="1206"/>
                    </a:lnTo>
                    <a:lnTo>
                      <a:pt x="2666" y="1168"/>
                    </a:lnTo>
                    <a:lnTo>
                      <a:pt x="2662" y="1126"/>
                    </a:lnTo>
                    <a:lnTo>
                      <a:pt x="2650" y="1085"/>
                    </a:lnTo>
                    <a:lnTo>
                      <a:pt x="2637" y="1047"/>
                    </a:lnTo>
                    <a:lnTo>
                      <a:pt x="2621" y="1010"/>
                    </a:lnTo>
                    <a:lnTo>
                      <a:pt x="2600" y="977"/>
                    </a:lnTo>
                    <a:lnTo>
                      <a:pt x="2537" y="881"/>
                    </a:lnTo>
                    <a:lnTo>
                      <a:pt x="2486" y="780"/>
                    </a:lnTo>
                    <a:lnTo>
                      <a:pt x="2445" y="672"/>
                    </a:lnTo>
                    <a:lnTo>
                      <a:pt x="2416" y="567"/>
                    </a:lnTo>
                    <a:lnTo>
                      <a:pt x="2400" y="459"/>
                    </a:lnTo>
                    <a:lnTo>
                      <a:pt x="2400" y="355"/>
                    </a:lnTo>
                    <a:lnTo>
                      <a:pt x="2420" y="254"/>
                    </a:lnTo>
                    <a:lnTo>
                      <a:pt x="2457" y="163"/>
                    </a:lnTo>
                    <a:lnTo>
                      <a:pt x="2520" y="76"/>
                    </a:lnTo>
                    <a:lnTo>
                      <a:pt x="2608" y="0"/>
                    </a:lnTo>
                    <a:lnTo>
                      <a:pt x="2582" y="21"/>
                    </a:lnTo>
                    <a:lnTo>
                      <a:pt x="2549" y="51"/>
                    </a:lnTo>
                    <a:lnTo>
                      <a:pt x="2508" y="80"/>
                    </a:lnTo>
                    <a:lnTo>
                      <a:pt x="2453" y="109"/>
                    </a:lnTo>
                    <a:lnTo>
                      <a:pt x="2400" y="138"/>
                    </a:lnTo>
                    <a:lnTo>
                      <a:pt x="2345" y="172"/>
                    </a:lnTo>
                    <a:lnTo>
                      <a:pt x="2286" y="196"/>
                    </a:lnTo>
                    <a:lnTo>
                      <a:pt x="2232" y="221"/>
                    </a:lnTo>
                    <a:lnTo>
                      <a:pt x="2186" y="242"/>
                    </a:lnTo>
                    <a:lnTo>
                      <a:pt x="2148" y="254"/>
                    </a:lnTo>
                    <a:lnTo>
                      <a:pt x="2094" y="268"/>
                    </a:lnTo>
                    <a:lnTo>
                      <a:pt x="2036" y="276"/>
                    </a:lnTo>
                    <a:lnTo>
                      <a:pt x="1973" y="284"/>
                    </a:lnTo>
                    <a:lnTo>
                      <a:pt x="1914" y="284"/>
                    </a:lnTo>
                    <a:lnTo>
                      <a:pt x="1852" y="288"/>
                    </a:lnTo>
                    <a:lnTo>
                      <a:pt x="1789" y="288"/>
                    </a:lnTo>
                    <a:lnTo>
                      <a:pt x="1722" y="293"/>
                    </a:lnTo>
                    <a:lnTo>
                      <a:pt x="1664" y="297"/>
                    </a:lnTo>
                    <a:lnTo>
                      <a:pt x="1601" y="305"/>
                    </a:lnTo>
                    <a:lnTo>
                      <a:pt x="1542" y="317"/>
                    </a:lnTo>
                    <a:lnTo>
                      <a:pt x="1496" y="330"/>
                    </a:lnTo>
                    <a:lnTo>
                      <a:pt x="1459" y="346"/>
                    </a:lnTo>
                    <a:lnTo>
                      <a:pt x="1417" y="367"/>
                    </a:lnTo>
                    <a:lnTo>
                      <a:pt x="1380" y="393"/>
                    </a:lnTo>
                    <a:lnTo>
                      <a:pt x="1341" y="418"/>
                    </a:lnTo>
                    <a:lnTo>
                      <a:pt x="1308" y="446"/>
                    </a:lnTo>
                    <a:lnTo>
                      <a:pt x="1271" y="471"/>
                    </a:lnTo>
                    <a:lnTo>
                      <a:pt x="1233" y="497"/>
                    </a:lnTo>
                    <a:lnTo>
                      <a:pt x="1196" y="522"/>
                    </a:lnTo>
                    <a:lnTo>
                      <a:pt x="1158" y="547"/>
                    </a:lnTo>
                    <a:lnTo>
                      <a:pt x="1124" y="567"/>
                    </a:lnTo>
                    <a:lnTo>
                      <a:pt x="1095" y="588"/>
                    </a:lnTo>
                    <a:lnTo>
                      <a:pt x="1066" y="614"/>
                    </a:lnTo>
                    <a:lnTo>
                      <a:pt x="1041" y="639"/>
                    </a:lnTo>
                    <a:lnTo>
                      <a:pt x="1020" y="664"/>
                    </a:lnTo>
                    <a:lnTo>
                      <a:pt x="999" y="697"/>
                    </a:lnTo>
                    <a:lnTo>
                      <a:pt x="986" y="727"/>
                    </a:lnTo>
                    <a:lnTo>
                      <a:pt x="978" y="764"/>
                    </a:lnTo>
                    <a:lnTo>
                      <a:pt x="974" y="801"/>
                    </a:lnTo>
                    <a:lnTo>
                      <a:pt x="974" y="839"/>
                    </a:lnTo>
                    <a:lnTo>
                      <a:pt x="982" y="885"/>
                    </a:lnTo>
                    <a:lnTo>
                      <a:pt x="1004" y="914"/>
                    </a:lnTo>
                    <a:lnTo>
                      <a:pt x="1028" y="934"/>
                    </a:lnTo>
                    <a:lnTo>
                      <a:pt x="1061" y="948"/>
                    </a:lnTo>
                    <a:lnTo>
                      <a:pt x="1100" y="952"/>
                    </a:lnTo>
                    <a:lnTo>
                      <a:pt x="1137" y="956"/>
                    </a:lnTo>
                    <a:lnTo>
                      <a:pt x="1179" y="952"/>
                    </a:lnTo>
                    <a:lnTo>
                      <a:pt x="1216" y="952"/>
                    </a:lnTo>
                    <a:lnTo>
                      <a:pt x="1254" y="952"/>
                    </a:lnTo>
                    <a:lnTo>
                      <a:pt x="1292" y="956"/>
                    </a:lnTo>
                    <a:lnTo>
                      <a:pt x="1321" y="964"/>
                    </a:lnTo>
                    <a:lnTo>
                      <a:pt x="1346" y="977"/>
                    </a:lnTo>
                    <a:lnTo>
                      <a:pt x="1367" y="997"/>
                    </a:lnTo>
                    <a:lnTo>
                      <a:pt x="1384" y="1018"/>
                    </a:lnTo>
                    <a:lnTo>
                      <a:pt x="1396" y="1047"/>
                    </a:lnTo>
                    <a:lnTo>
                      <a:pt x="1404" y="1073"/>
                    </a:lnTo>
                    <a:lnTo>
                      <a:pt x="1409" y="1106"/>
                    </a:lnTo>
                    <a:lnTo>
                      <a:pt x="1404" y="1139"/>
                    </a:lnTo>
                    <a:lnTo>
                      <a:pt x="1396" y="1173"/>
                    </a:lnTo>
                    <a:lnTo>
                      <a:pt x="1380" y="1202"/>
                    </a:lnTo>
                    <a:lnTo>
                      <a:pt x="1388" y="1198"/>
                    </a:lnTo>
                    <a:lnTo>
                      <a:pt x="1400" y="1185"/>
                    </a:lnTo>
                    <a:lnTo>
                      <a:pt x="1425" y="1160"/>
                    </a:lnTo>
                    <a:lnTo>
                      <a:pt x="1446" y="1131"/>
                    </a:lnTo>
                    <a:lnTo>
                      <a:pt x="1467" y="1093"/>
                    </a:lnTo>
                    <a:lnTo>
                      <a:pt x="1484" y="1051"/>
                    </a:lnTo>
                    <a:lnTo>
                      <a:pt x="1488" y="1010"/>
                    </a:lnTo>
                    <a:lnTo>
                      <a:pt x="1476" y="968"/>
                    </a:lnTo>
                    <a:lnTo>
                      <a:pt x="1446" y="922"/>
                    </a:lnTo>
                    <a:lnTo>
                      <a:pt x="1396" y="881"/>
                    </a:lnTo>
                    <a:lnTo>
                      <a:pt x="1350" y="860"/>
                    </a:lnTo>
                    <a:lnTo>
                      <a:pt x="1308" y="852"/>
                    </a:lnTo>
                    <a:lnTo>
                      <a:pt x="1266" y="852"/>
                    </a:lnTo>
                    <a:lnTo>
                      <a:pt x="1233" y="856"/>
                    </a:lnTo>
                    <a:lnTo>
                      <a:pt x="1200" y="864"/>
                    </a:lnTo>
                    <a:lnTo>
                      <a:pt x="1170" y="868"/>
                    </a:lnTo>
                    <a:lnTo>
                      <a:pt x="1145" y="864"/>
                    </a:lnTo>
                    <a:lnTo>
                      <a:pt x="1129" y="852"/>
                    </a:lnTo>
                    <a:lnTo>
                      <a:pt x="1112" y="822"/>
                    </a:lnTo>
                    <a:lnTo>
                      <a:pt x="1104" y="772"/>
                    </a:lnTo>
                    <a:lnTo>
                      <a:pt x="1104" y="743"/>
                    </a:lnTo>
                    <a:lnTo>
                      <a:pt x="1108" y="718"/>
                    </a:lnTo>
                    <a:lnTo>
                      <a:pt x="1116" y="692"/>
                    </a:lnTo>
                    <a:lnTo>
                      <a:pt x="1129" y="668"/>
                    </a:lnTo>
                    <a:lnTo>
                      <a:pt x="1145" y="647"/>
                    </a:lnTo>
                    <a:lnTo>
                      <a:pt x="1162" y="626"/>
                    </a:lnTo>
                    <a:lnTo>
                      <a:pt x="1187" y="610"/>
                    </a:lnTo>
                    <a:lnTo>
                      <a:pt x="1212" y="592"/>
                    </a:lnTo>
                    <a:lnTo>
                      <a:pt x="1237" y="580"/>
                    </a:lnTo>
                    <a:lnTo>
                      <a:pt x="1266" y="567"/>
                    </a:lnTo>
                    <a:lnTo>
                      <a:pt x="1292" y="555"/>
                    </a:lnTo>
                    <a:lnTo>
                      <a:pt x="1325" y="534"/>
                    </a:lnTo>
                    <a:lnTo>
                      <a:pt x="1354" y="510"/>
                    </a:lnTo>
                    <a:lnTo>
                      <a:pt x="1388" y="484"/>
                    </a:lnTo>
                    <a:lnTo>
                      <a:pt x="1421" y="455"/>
                    </a:lnTo>
                    <a:lnTo>
                      <a:pt x="1454" y="426"/>
                    </a:lnTo>
                    <a:lnTo>
                      <a:pt x="1488" y="401"/>
                    </a:lnTo>
                    <a:lnTo>
                      <a:pt x="1517" y="380"/>
                    </a:lnTo>
                    <a:lnTo>
                      <a:pt x="1550" y="363"/>
                    </a:lnTo>
                    <a:lnTo>
                      <a:pt x="1580" y="355"/>
                    </a:lnTo>
                    <a:lnTo>
                      <a:pt x="1609" y="346"/>
                    </a:lnTo>
                    <a:lnTo>
                      <a:pt x="1651" y="342"/>
                    </a:lnTo>
                    <a:lnTo>
                      <a:pt x="1697" y="338"/>
                    </a:lnTo>
                    <a:lnTo>
                      <a:pt x="1748" y="334"/>
                    </a:lnTo>
                    <a:lnTo>
                      <a:pt x="1797" y="330"/>
                    </a:lnTo>
                    <a:lnTo>
                      <a:pt x="1844" y="334"/>
                    </a:lnTo>
                    <a:lnTo>
                      <a:pt x="1889" y="338"/>
                    </a:lnTo>
                    <a:lnTo>
                      <a:pt x="1922" y="342"/>
                    </a:lnTo>
                    <a:lnTo>
                      <a:pt x="1952" y="359"/>
                    </a:lnTo>
                    <a:lnTo>
                      <a:pt x="1965" y="376"/>
                    </a:lnTo>
                    <a:lnTo>
                      <a:pt x="1969" y="397"/>
                    </a:lnTo>
                    <a:lnTo>
                      <a:pt x="1969" y="426"/>
                    </a:lnTo>
                    <a:lnTo>
                      <a:pt x="1960" y="455"/>
                    </a:lnTo>
                    <a:lnTo>
                      <a:pt x="1948" y="489"/>
                    </a:lnTo>
                    <a:lnTo>
                      <a:pt x="1926" y="522"/>
                    </a:lnTo>
                    <a:lnTo>
                      <a:pt x="1906" y="559"/>
                    </a:lnTo>
                    <a:lnTo>
                      <a:pt x="1885" y="592"/>
                    </a:lnTo>
                    <a:lnTo>
                      <a:pt x="1860" y="626"/>
                    </a:lnTo>
                    <a:lnTo>
                      <a:pt x="1830" y="664"/>
                    </a:lnTo>
                    <a:lnTo>
                      <a:pt x="1801" y="692"/>
                    </a:lnTo>
                    <a:lnTo>
                      <a:pt x="1772" y="722"/>
                    </a:lnTo>
                    <a:lnTo>
                      <a:pt x="1738" y="747"/>
                    </a:lnTo>
                    <a:lnTo>
                      <a:pt x="1705" y="768"/>
                    </a:lnTo>
                    <a:lnTo>
                      <a:pt x="1672" y="789"/>
                    </a:lnTo>
                    <a:lnTo>
                      <a:pt x="1642" y="805"/>
                    </a:lnTo>
                    <a:lnTo>
                      <a:pt x="1613" y="817"/>
                    </a:lnTo>
                    <a:lnTo>
                      <a:pt x="1588" y="831"/>
                    </a:lnTo>
                    <a:lnTo>
                      <a:pt x="1568" y="839"/>
                    </a:lnTo>
                    <a:lnTo>
                      <a:pt x="1555" y="843"/>
                    </a:lnTo>
                    <a:lnTo>
                      <a:pt x="1550" y="843"/>
                    </a:lnTo>
                    <a:lnTo>
                      <a:pt x="1613" y="839"/>
                    </a:lnTo>
                    <a:lnTo>
                      <a:pt x="1676" y="826"/>
                    </a:lnTo>
                    <a:lnTo>
                      <a:pt x="1734" y="801"/>
                    </a:lnTo>
                    <a:lnTo>
                      <a:pt x="1789" y="772"/>
                    </a:lnTo>
                    <a:lnTo>
                      <a:pt x="1844" y="735"/>
                    </a:lnTo>
                    <a:lnTo>
                      <a:pt x="1889" y="692"/>
                    </a:lnTo>
                    <a:lnTo>
                      <a:pt x="1936" y="647"/>
                    </a:lnTo>
                    <a:lnTo>
                      <a:pt x="1973" y="596"/>
                    </a:lnTo>
                    <a:lnTo>
                      <a:pt x="2002" y="543"/>
                    </a:lnTo>
                    <a:lnTo>
                      <a:pt x="2028" y="489"/>
                    </a:lnTo>
                    <a:lnTo>
                      <a:pt x="2040" y="467"/>
                    </a:lnTo>
                    <a:lnTo>
                      <a:pt x="2048" y="451"/>
                    </a:lnTo>
                    <a:lnTo>
                      <a:pt x="2056" y="430"/>
                    </a:lnTo>
                    <a:lnTo>
                      <a:pt x="2069" y="409"/>
                    </a:lnTo>
                    <a:lnTo>
                      <a:pt x="2081" y="393"/>
                    </a:lnTo>
                    <a:lnTo>
                      <a:pt x="2094" y="376"/>
                    </a:lnTo>
                    <a:lnTo>
                      <a:pt x="2110" y="359"/>
                    </a:lnTo>
                    <a:lnTo>
                      <a:pt x="2132" y="342"/>
                    </a:lnTo>
                    <a:lnTo>
                      <a:pt x="2153" y="330"/>
                    </a:lnTo>
                    <a:lnTo>
                      <a:pt x="2173" y="317"/>
                    </a:lnTo>
                    <a:lnTo>
                      <a:pt x="2177" y="313"/>
                    </a:lnTo>
                    <a:lnTo>
                      <a:pt x="2194" y="309"/>
                    </a:lnTo>
                    <a:lnTo>
                      <a:pt x="2211" y="301"/>
                    </a:lnTo>
                    <a:lnTo>
                      <a:pt x="2236" y="293"/>
                    </a:lnTo>
                    <a:lnTo>
                      <a:pt x="2261" y="288"/>
                    </a:lnTo>
                    <a:lnTo>
                      <a:pt x="2282" y="288"/>
                    </a:lnTo>
                    <a:lnTo>
                      <a:pt x="2302" y="293"/>
                    </a:lnTo>
                    <a:lnTo>
                      <a:pt x="2316" y="309"/>
                    </a:lnTo>
                    <a:lnTo>
                      <a:pt x="2320" y="334"/>
                    </a:lnTo>
                    <a:lnTo>
                      <a:pt x="2316" y="376"/>
                    </a:lnTo>
                    <a:lnTo>
                      <a:pt x="2302" y="418"/>
                    </a:lnTo>
                    <a:lnTo>
                      <a:pt x="2298" y="459"/>
                    </a:lnTo>
                    <a:lnTo>
                      <a:pt x="2294" y="493"/>
                    </a:lnTo>
                    <a:lnTo>
                      <a:pt x="2294" y="526"/>
                    </a:lnTo>
                    <a:lnTo>
                      <a:pt x="2302" y="559"/>
                    </a:lnTo>
                    <a:lnTo>
                      <a:pt x="2308" y="588"/>
                    </a:lnTo>
                    <a:lnTo>
                      <a:pt x="2320" y="622"/>
                    </a:lnTo>
                    <a:lnTo>
                      <a:pt x="2332" y="655"/>
                    </a:lnTo>
                    <a:lnTo>
                      <a:pt x="2345" y="692"/>
                    </a:lnTo>
                    <a:lnTo>
                      <a:pt x="2361" y="735"/>
                    </a:lnTo>
                    <a:lnTo>
                      <a:pt x="2382" y="776"/>
                    </a:lnTo>
                    <a:lnTo>
                      <a:pt x="2404" y="822"/>
                    </a:lnTo>
                    <a:lnTo>
                      <a:pt x="2428" y="868"/>
                    </a:lnTo>
                    <a:lnTo>
                      <a:pt x="2453" y="909"/>
                    </a:lnTo>
                    <a:lnTo>
                      <a:pt x="2474" y="956"/>
                    </a:lnTo>
                    <a:lnTo>
                      <a:pt x="2500" y="1001"/>
                    </a:lnTo>
                    <a:lnTo>
                      <a:pt x="2516" y="1043"/>
                    </a:lnTo>
                    <a:lnTo>
                      <a:pt x="2529" y="1089"/>
                    </a:lnTo>
                    <a:lnTo>
                      <a:pt x="2537" y="1135"/>
                    </a:lnTo>
                    <a:lnTo>
                      <a:pt x="2541" y="1181"/>
                    </a:lnTo>
                    <a:lnTo>
                      <a:pt x="2533" y="1227"/>
                    </a:lnTo>
                    <a:lnTo>
                      <a:pt x="2529" y="1264"/>
                    </a:lnTo>
                    <a:lnTo>
                      <a:pt x="2516" y="1298"/>
                    </a:lnTo>
                    <a:lnTo>
                      <a:pt x="2504" y="1327"/>
                    </a:lnTo>
                    <a:lnTo>
                      <a:pt x="2486" y="1352"/>
                    </a:lnTo>
                    <a:lnTo>
                      <a:pt x="2470" y="1372"/>
                    </a:lnTo>
                    <a:lnTo>
                      <a:pt x="2449" y="1393"/>
                    </a:lnTo>
                    <a:lnTo>
                      <a:pt x="2428" y="1411"/>
                    </a:lnTo>
                    <a:lnTo>
                      <a:pt x="2404" y="1427"/>
                    </a:lnTo>
                    <a:lnTo>
                      <a:pt x="2378" y="1440"/>
                    </a:lnTo>
                    <a:lnTo>
                      <a:pt x="2353" y="1448"/>
                    </a:lnTo>
                    <a:lnTo>
                      <a:pt x="2320" y="1460"/>
                    </a:lnTo>
                    <a:lnTo>
                      <a:pt x="2282" y="1473"/>
                    </a:lnTo>
                    <a:lnTo>
                      <a:pt x="2240" y="1481"/>
                    </a:lnTo>
                    <a:lnTo>
                      <a:pt x="2194" y="1489"/>
                    </a:lnTo>
                    <a:lnTo>
                      <a:pt x="2148" y="1493"/>
                    </a:lnTo>
                    <a:lnTo>
                      <a:pt x="2102" y="1493"/>
                    </a:lnTo>
                    <a:lnTo>
                      <a:pt x="2056" y="1485"/>
                    </a:lnTo>
                    <a:lnTo>
                      <a:pt x="2010" y="1473"/>
                    </a:lnTo>
                    <a:lnTo>
                      <a:pt x="1969" y="1452"/>
                    </a:lnTo>
                    <a:lnTo>
                      <a:pt x="1973" y="1456"/>
                    </a:lnTo>
                    <a:lnTo>
                      <a:pt x="1985" y="1460"/>
                    </a:lnTo>
                    <a:lnTo>
                      <a:pt x="2006" y="1473"/>
                    </a:lnTo>
                    <a:lnTo>
                      <a:pt x="2028" y="1485"/>
                    </a:lnTo>
                    <a:lnTo>
                      <a:pt x="2052" y="1502"/>
                    </a:lnTo>
                    <a:lnTo>
                      <a:pt x="2081" y="1523"/>
                    </a:lnTo>
                    <a:lnTo>
                      <a:pt x="2102" y="1548"/>
                    </a:lnTo>
                    <a:lnTo>
                      <a:pt x="2124" y="1581"/>
                    </a:lnTo>
                    <a:lnTo>
                      <a:pt x="2140" y="1614"/>
                    </a:lnTo>
                    <a:lnTo>
                      <a:pt x="2148" y="1652"/>
                    </a:lnTo>
                    <a:lnTo>
                      <a:pt x="2153" y="1702"/>
                    </a:lnTo>
                    <a:lnTo>
                      <a:pt x="2153" y="1744"/>
                    </a:lnTo>
                    <a:lnTo>
                      <a:pt x="2153" y="1786"/>
                    </a:lnTo>
                    <a:lnTo>
                      <a:pt x="2148" y="1823"/>
                    </a:lnTo>
                    <a:lnTo>
                      <a:pt x="2140" y="1856"/>
                    </a:lnTo>
                    <a:lnTo>
                      <a:pt x="2128" y="1886"/>
                    </a:lnTo>
                    <a:lnTo>
                      <a:pt x="2114" y="1911"/>
                    </a:lnTo>
                    <a:lnTo>
                      <a:pt x="2098" y="1936"/>
                    </a:lnTo>
                    <a:lnTo>
                      <a:pt x="2073" y="1956"/>
                    </a:lnTo>
                    <a:lnTo>
                      <a:pt x="2048" y="1974"/>
                    </a:lnTo>
                    <a:lnTo>
                      <a:pt x="2018" y="1999"/>
                    </a:lnTo>
                    <a:lnTo>
                      <a:pt x="1989" y="2028"/>
                    </a:lnTo>
                    <a:lnTo>
                      <a:pt x="1956" y="2061"/>
                    </a:lnTo>
                    <a:lnTo>
                      <a:pt x="1922" y="2095"/>
                    </a:lnTo>
                    <a:lnTo>
                      <a:pt x="1885" y="2124"/>
                    </a:lnTo>
                    <a:lnTo>
                      <a:pt x="1844" y="2153"/>
                    </a:lnTo>
                    <a:lnTo>
                      <a:pt x="1801" y="2177"/>
                    </a:lnTo>
                    <a:lnTo>
                      <a:pt x="1760" y="2190"/>
                    </a:lnTo>
                    <a:lnTo>
                      <a:pt x="1713" y="2194"/>
                    </a:lnTo>
                    <a:lnTo>
                      <a:pt x="1664" y="2182"/>
                    </a:lnTo>
                    <a:lnTo>
                      <a:pt x="1613" y="2161"/>
                    </a:lnTo>
                    <a:lnTo>
                      <a:pt x="1564" y="2128"/>
                    </a:lnTo>
                    <a:lnTo>
                      <a:pt x="1517" y="2086"/>
                    </a:lnTo>
                    <a:lnTo>
                      <a:pt x="1476" y="2044"/>
                    </a:lnTo>
                    <a:lnTo>
                      <a:pt x="1433" y="1994"/>
                    </a:lnTo>
                    <a:lnTo>
                      <a:pt x="1392" y="1948"/>
                    </a:lnTo>
                    <a:lnTo>
                      <a:pt x="1350" y="1903"/>
                    </a:lnTo>
                    <a:lnTo>
                      <a:pt x="1308" y="1865"/>
                    </a:lnTo>
                    <a:lnTo>
                      <a:pt x="1262" y="1835"/>
                    </a:lnTo>
                    <a:lnTo>
                      <a:pt x="1216" y="1815"/>
                    </a:lnTo>
                    <a:lnTo>
                      <a:pt x="1170" y="1802"/>
                    </a:lnTo>
                    <a:lnTo>
                      <a:pt x="1120" y="1794"/>
                    </a:lnTo>
                    <a:lnTo>
                      <a:pt x="1070" y="1794"/>
                    </a:lnTo>
                    <a:lnTo>
                      <a:pt x="1024" y="1790"/>
                    </a:lnTo>
                    <a:lnTo>
                      <a:pt x="978" y="1794"/>
                    </a:lnTo>
                    <a:lnTo>
                      <a:pt x="932" y="1794"/>
                    </a:lnTo>
                    <a:lnTo>
                      <a:pt x="890" y="1794"/>
                    </a:lnTo>
                    <a:lnTo>
                      <a:pt x="853" y="1794"/>
                    </a:lnTo>
                    <a:lnTo>
                      <a:pt x="820" y="1790"/>
                    </a:lnTo>
                    <a:lnTo>
                      <a:pt x="794" y="1782"/>
                    </a:lnTo>
                    <a:lnTo>
                      <a:pt x="803" y="1782"/>
                    </a:lnTo>
                    <a:lnTo>
                      <a:pt x="820" y="1786"/>
                    </a:lnTo>
                    <a:lnTo>
                      <a:pt x="844" y="1790"/>
                    </a:lnTo>
                    <a:lnTo>
                      <a:pt x="882" y="1798"/>
                    </a:lnTo>
                    <a:lnTo>
                      <a:pt x="924" y="1806"/>
                    </a:lnTo>
                    <a:lnTo>
                      <a:pt x="969" y="1819"/>
                    </a:lnTo>
                    <a:lnTo>
                      <a:pt x="1024" y="1835"/>
                    </a:lnTo>
                    <a:lnTo>
                      <a:pt x="1078" y="1852"/>
                    </a:lnTo>
                    <a:lnTo>
                      <a:pt x="1133" y="1874"/>
                    </a:lnTo>
                    <a:lnTo>
                      <a:pt x="1187" y="1898"/>
                    </a:lnTo>
                    <a:lnTo>
                      <a:pt x="1237" y="1927"/>
                    </a:lnTo>
                    <a:lnTo>
                      <a:pt x="1279" y="1960"/>
                    </a:lnTo>
                    <a:lnTo>
                      <a:pt x="1321" y="2003"/>
                    </a:lnTo>
                    <a:lnTo>
                      <a:pt x="1354" y="2048"/>
                    </a:lnTo>
                    <a:lnTo>
                      <a:pt x="1384" y="2091"/>
                    </a:lnTo>
                    <a:lnTo>
                      <a:pt x="1413" y="2132"/>
                    </a:lnTo>
                    <a:lnTo>
                      <a:pt x="1438" y="2169"/>
                    </a:lnTo>
                    <a:lnTo>
                      <a:pt x="1463" y="2203"/>
                    </a:lnTo>
                    <a:lnTo>
                      <a:pt x="1488" y="2228"/>
                    </a:lnTo>
                    <a:lnTo>
                      <a:pt x="1509" y="2240"/>
                    </a:lnTo>
                    <a:lnTo>
                      <a:pt x="1525" y="2249"/>
                    </a:lnTo>
                    <a:lnTo>
                      <a:pt x="1542" y="2257"/>
                    </a:lnTo>
                    <a:lnTo>
                      <a:pt x="1550" y="2269"/>
                    </a:lnTo>
                    <a:lnTo>
                      <a:pt x="1559" y="2282"/>
                    </a:lnTo>
                    <a:lnTo>
                      <a:pt x="1564" y="2298"/>
                    </a:lnTo>
                    <a:lnTo>
                      <a:pt x="1568" y="2320"/>
                    </a:lnTo>
                    <a:lnTo>
                      <a:pt x="1564" y="2345"/>
                    </a:lnTo>
                    <a:lnTo>
                      <a:pt x="1559" y="2370"/>
                    </a:lnTo>
                    <a:lnTo>
                      <a:pt x="1546" y="2403"/>
                    </a:lnTo>
                    <a:lnTo>
                      <a:pt x="1538" y="2441"/>
                    </a:lnTo>
                    <a:lnTo>
                      <a:pt x="1534" y="2449"/>
                    </a:lnTo>
                    <a:lnTo>
                      <a:pt x="1521" y="2470"/>
                    </a:lnTo>
                    <a:lnTo>
                      <a:pt x="1509" y="2503"/>
                    </a:lnTo>
                    <a:lnTo>
                      <a:pt x="1492" y="2554"/>
                    </a:lnTo>
                    <a:lnTo>
                      <a:pt x="1484" y="2611"/>
                    </a:lnTo>
                    <a:lnTo>
                      <a:pt x="1480" y="2687"/>
                    </a:lnTo>
                    <a:lnTo>
                      <a:pt x="1484" y="2765"/>
                    </a:lnTo>
                    <a:lnTo>
                      <a:pt x="1501" y="2857"/>
                    </a:lnTo>
                    <a:lnTo>
                      <a:pt x="1534" y="2958"/>
                    </a:lnTo>
                    <a:lnTo>
                      <a:pt x="1584" y="3066"/>
                    </a:lnTo>
                    <a:lnTo>
                      <a:pt x="1584" y="3070"/>
                    </a:lnTo>
                    <a:lnTo>
                      <a:pt x="1584" y="3078"/>
                    </a:lnTo>
                    <a:lnTo>
                      <a:pt x="1584" y="3091"/>
                    </a:lnTo>
                    <a:lnTo>
                      <a:pt x="1580" y="3107"/>
                    </a:lnTo>
                    <a:lnTo>
                      <a:pt x="1576" y="3121"/>
                    </a:lnTo>
                    <a:lnTo>
                      <a:pt x="1572" y="3133"/>
                    </a:lnTo>
                    <a:lnTo>
                      <a:pt x="1559" y="3146"/>
                    </a:lnTo>
                    <a:lnTo>
                      <a:pt x="1542" y="3146"/>
                    </a:lnTo>
                    <a:lnTo>
                      <a:pt x="1517" y="3142"/>
                    </a:lnTo>
                    <a:lnTo>
                      <a:pt x="1488" y="3129"/>
                    </a:lnTo>
                    <a:lnTo>
                      <a:pt x="1459" y="3103"/>
                    </a:lnTo>
                    <a:lnTo>
                      <a:pt x="1429" y="3078"/>
                    </a:lnTo>
                    <a:lnTo>
                      <a:pt x="1409" y="3054"/>
                    </a:lnTo>
                    <a:lnTo>
                      <a:pt x="1384" y="3029"/>
                    </a:lnTo>
                    <a:lnTo>
                      <a:pt x="1358" y="3008"/>
                    </a:lnTo>
                    <a:lnTo>
                      <a:pt x="1337" y="2995"/>
                    </a:lnTo>
                    <a:lnTo>
                      <a:pt x="1308" y="2987"/>
                    </a:lnTo>
                    <a:lnTo>
                      <a:pt x="1279" y="2991"/>
                    </a:lnTo>
                    <a:lnTo>
                      <a:pt x="1245" y="3012"/>
                    </a:lnTo>
                    <a:lnTo>
                      <a:pt x="1208" y="3045"/>
                    </a:lnTo>
                    <a:lnTo>
                      <a:pt x="1174" y="3087"/>
                    </a:lnTo>
                    <a:lnTo>
                      <a:pt x="1166" y="3125"/>
                    </a:lnTo>
                    <a:lnTo>
                      <a:pt x="1174" y="3166"/>
                    </a:lnTo>
                    <a:lnTo>
                      <a:pt x="1196" y="3204"/>
                    </a:lnTo>
                    <a:lnTo>
                      <a:pt x="1233" y="3246"/>
                    </a:lnTo>
                    <a:lnTo>
                      <a:pt x="1275" y="3291"/>
                    </a:lnTo>
                    <a:lnTo>
                      <a:pt x="1325" y="3337"/>
                    </a:lnTo>
                    <a:lnTo>
                      <a:pt x="1376" y="3392"/>
                    </a:lnTo>
                    <a:lnTo>
                      <a:pt x="1421" y="3454"/>
                    </a:lnTo>
                    <a:lnTo>
                      <a:pt x="1467" y="3517"/>
                    </a:lnTo>
                    <a:lnTo>
                      <a:pt x="1509" y="3588"/>
                    </a:lnTo>
                    <a:lnTo>
                      <a:pt x="1542" y="3654"/>
                    </a:lnTo>
                    <a:lnTo>
                      <a:pt x="1576" y="3717"/>
                    </a:lnTo>
                    <a:lnTo>
                      <a:pt x="1601" y="3779"/>
                    </a:lnTo>
                    <a:lnTo>
                      <a:pt x="1626" y="3842"/>
                    </a:lnTo>
                    <a:lnTo>
                      <a:pt x="1642" y="3900"/>
                    </a:lnTo>
                    <a:lnTo>
                      <a:pt x="1660" y="3959"/>
                    </a:lnTo>
                    <a:lnTo>
                      <a:pt x="1672" y="4013"/>
                    </a:lnTo>
                    <a:lnTo>
                      <a:pt x="1680" y="4067"/>
                    </a:lnTo>
                    <a:lnTo>
                      <a:pt x="1689" y="4121"/>
                    </a:lnTo>
                    <a:lnTo>
                      <a:pt x="1684" y="4260"/>
                    </a:lnTo>
                    <a:lnTo>
                      <a:pt x="1647" y="4372"/>
                    </a:lnTo>
                    <a:lnTo>
                      <a:pt x="1580" y="4463"/>
                    </a:lnTo>
                    <a:lnTo>
                      <a:pt x="1492" y="4543"/>
                    </a:lnTo>
                    <a:lnTo>
                      <a:pt x="1388" y="4606"/>
                    </a:lnTo>
                    <a:lnTo>
                      <a:pt x="1271" y="4655"/>
                    </a:lnTo>
                    <a:lnTo>
                      <a:pt x="1145" y="4697"/>
                    </a:lnTo>
                    <a:lnTo>
                      <a:pt x="1020" y="4735"/>
                    </a:lnTo>
                    <a:lnTo>
                      <a:pt x="903" y="4768"/>
                    </a:lnTo>
                    <a:lnTo>
                      <a:pt x="790" y="4797"/>
                    </a:lnTo>
                    <a:lnTo>
                      <a:pt x="715" y="4822"/>
                    </a:lnTo>
                    <a:lnTo>
                      <a:pt x="644" y="4852"/>
                    </a:lnTo>
                    <a:lnTo>
                      <a:pt x="581" y="4885"/>
                    </a:lnTo>
                    <a:lnTo>
                      <a:pt x="519" y="4918"/>
                    </a:lnTo>
                    <a:lnTo>
                      <a:pt x="464" y="4960"/>
                    </a:lnTo>
                    <a:lnTo>
                      <a:pt x="418" y="5006"/>
                    </a:lnTo>
                    <a:lnTo>
                      <a:pt x="372" y="5060"/>
                    </a:lnTo>
                    <a:lnTo>
                      <a:pt x="331" y="5118"/>
                    </a:lnTo>
                    <a:lnTo>
                      <a:pt x="297" y="5181"/>
                    </a:lnTo>
                    <a:lnTo>
                      <a:pt x="268" y="5256"/>
                    </a:lnTo>
                    <a:lnTo>
                      <a:pt x="272" y="5248"/>
                    </a:lnTo>
                    <a:lnTo>
                      <a:pt x="288" y="5223"/>
                    </a:lnTo>
                    <a:lnTo>
                      <a:pt x="317" y="5186"/>
                    </a:lnTo>
                    <a:lnTo>
                      <a:pt x="360" y="5139"/>
                    </a:lnTo>
                    <a:lnTo>
                      <a:pt x="409" y="5085"/>
                    </a:lnTo>
                    <a:lnTo>
                      <a:pt x="472" y="5031"/>
                    </a:lnTo>
                    <a:lnTo>
                      <a:pt x="548" y="4977"/>
                    </a:lnTo>
                    <a:lnTo>
                      <a:pt x="632" y="4926"/>
                    </a:lnTo>
                    <a:lnTo>
                      <a:pt x="724" y="4885"/>
                    </a:lnTo>
                    <a:lnTo>
                      <a:pt x="828" y="4852"/>
                    </a:lnTo>
                    <a:lnTo>
                      <a:pt x="936" y="4831"/>
                    </a:lnTo>
                    <a:lnTo>
                      <a:pt x="1041" y="4809"/>
                    </a:lnTo>
                    <a:lnTo>
                      <a:pt x="1141" y="4793"/>
                    </a:lnTo>
                    <a:lnTo>
                      <a:pt x="1233" y="4780"/>
                    </a:lnTo>
                    <a:lnTo>
                      <a:pt x="1321" y="4776"/>
                    </a:lnTo>
                    <a:lnTo>
                      <a:pt x="1396" y="4780"/>
                    </a:lnTo>
                    <a:lnTo>
                      <a:pt x="1467" y="4797"/>
                    </a:lnTo>
                    <a:lnTo>
                      <a:pt x="1530" y="4818"/>
                    </a:lnTo>
                    <a:lnTo>
                      <a:pt x="1580" y="4856"/>
                    </a:lnTo>
                    <a:lnTo>
                      <a:pt x="1621" y="4905"/>
                    </a:lnTo>
                    <a:lnTo>
                      <a:pt x="1651" y="4964"/>
                    </a:lnTo>
                    <a:lnTo>
                      <a:pt x="1672" y="5026"/>
                    </a:lnTo>
                    <a:lnTo>
                      <a:pt x="1684" y="5089"/>
                    </a:lnTo>
                    <a:lnTo>
                      <a:pt x="1693" y="5151"/>
                    </a:lnTo>
                    <a:lnTo>
                      <a:pt x="1693" y="5214"/>
                    </a:lnTo>
                    <a:lnTo>
                      <a:pt x="1689" y="5272"/>
                    </a:lnTo>
                    <a:lnTo>
                      <a:pt x="1676" y="5327"/>
                    </a:lnTo>
                    <a:lnTo>
                      <a:pt x="1664" y="5377"/>
                    </a:lnTo>
                    <a:lnTo>
                      <a:pt x="1647" y="5423"/>
                    </a:lnTo>
                    <a:lnTo>
                      <a:pt x="1630" y="5456"/>
                    </a:lnTo>
                    <a:lnTo>
                      <a:pt x="1613" y="5493"/>
                    </a:lnTo>
                    <a:lnTo>
                      <a:pt x="1601" y="5532"/>
                    </a:lnTo>
                    <a:lnTo>
                      <a:pt x="1588" y="5577"/>
                    </a:lnTo>
                    <a:lnTo>
                      <a:pt x="1576" y="5624"/>
                    </a:lnTo>
                    <a:lnTo>
                      <a:pt x="1559" y="5669"/>
                    </a:lnTo>
                    <a:lnTo>
                      <a:pt x="1542" y="5715"/>
                    </a:lnTo>
                    <a:lnTo>
                      <a:pt x="1521" y="5757"/>
                    </a:lnTo>
                    <a:lnTo>
                      <a:pt x="1492" y="5794"/>
                    </a:lnTo>
                    <a:lnTo>
                      <a:pt x="1454" y="5827"/>
                    </a:lnTo>
                    <a:lnTo>
                      <a:pt x="1413" y="5853"/>
                    </a:lnTo>
                    <a:lnTo>
                      <a:pt x="1358" y="5874"/>
                    </a:lnTo>
                    <a:lnTo>
                      <a:pt x="1296" y="5882"/>
                    </a:lnTo>
                    <a:lnTo>
                      <a:pt x="1229" y="5882"/>
                    </a:lnTo>
                    <a:lnTo>
                      <a:pt x="1162" y="5878"/>
                    </a:lnTo>
                    <a:lnTo>
                      <a:pt x="1100" y="5865"/>
                    </a:lnTo>
                    <a:lnTo>
                      <a:pt x="1037" y="5848"/>
                    </a:lnTo>
                    <a:lnTo>
                      <a:pt x="978" y="5827"/>
                    </a:lnTo>
                    <a:lnTo>
                      <a:pt x="932" y="5798"/>
                    </a:lnTo>
                    <a:lnTo>
                      <a:pt x="899" y="5765"/>
                    </a:lnTo>
                    <a:lnTo>
                      <a:pt x="877" y="5727"/>
                    </a:lnTo>
                    <a:lnTo>
                      <a:pt x="869" y="5690"/>
                    </a:lnTo>
                    <a:lnTo>
                      <a:pt x="869" y="5648"/>
                    </a:lnTo>
                    <a:lnTo>
                      <a:pt x="877" y="5606"/>
                    </a:lnTo>
                    <a:lnTo>
                      <a:pt x="890" y="5565"/>
                    </a:lnTo>
                    <a:lnTo>
                      <a:pt x="907" y="5523"/>
                    </a:lnTo>
                    <a:lnTo>
                      <a:pt x="932" y="5485"/>
                    </a:lnTo>
                    <a:lnTo>
                      <a:pt x="957" y="5448"/>
                    </a:lnTo>
                    <a:lnTo>
                      <a:pt x="991" y="5423"/>
                    </a:lnTo>
                    <a:lnTo>
                      <a:pt x="1020" y="5398"/>
                    </a:lnTo>
                    <a:lnTo>
                      <a:pt x="1057" y="5385"/>
                    </a:lnTo>
                    <a:lnTo>
                      <a:pt x="1049" y="5389"/>
                    </a:lnTo>
                    <a:lnTo>
                      <a:pt x="1032" y="5403"/>
                    </a:lnTo>
                    <a:lnTo>
                      <a:pt x="1004" y="5419"/>
                    </a:lnTo>
                    <a:lnTo>
                      <a:pt x="965" y="5448"/>
                    </a:lnTo>
                    <a:lnTo>
                      <a:pt x="924" y="5481"/>
                    </a:lnTo>
                    <a:lnTo>
                      <a:pt x="873" y="5519"/>
                    </a:lnTo>
                    <a:lnTo>
                      <a:pt x="824" y="5565"/>
                    </a:lnTo>
                    <a:lnTo>
                      <a:pt x="773" y="5619"/>
                    </a:lnTo>
                    <a:lnTo>
                      <a:pt x="728" y="5677"/>
                    </a:lnTo>
                    <a:lnTo>
                      <a:pt x="681" y="5740"/>
                    </a:lnTo>
                    <a:lnTo>
                      <a:pt x="627" y="5798"/>
                    </a:lnTo>
                    <a:lnTo>
                      <a:pt x="560" y="5836"/>
                    </a:lnTo>
                    <a:lnTo>
                      <a:pt x="481" y="5861"/>
                    </a:lnTo>
                    <a:lnTo>
                      <a:pt x="397" y="5874"/>
                    </a:lnTo>
                    <a:lnTo>
                      <a:pt x="309" y="5874"/>
                    </a:lnTo>
                    <a:lnTo>
                      <a:pt x="225" y="5865"/>
                    </a:lnTo>
                    <a:lnTo>
                      <a:pt x="147" y="5853"/>
                    </a:lnTo>
                    <a:lnTo>
                      <a:pt x="80" y="5836"/>
                    </a:lnTo>
                    <a:lnTo>
                      <a:pt x="29" y="5819"/>
                    </a:lnTo>
                    <a:lnTo>
                      <a:pt x="0" y="5802"/>
                    </a:lnTo>
                    <a:lnTo>
                      <a:pt x="8" y="5811"/>
                    </a:lnTo>
                    <a:lnTo>
                      <a:pt x="33" y="5831"/>
                    </a:lnTo>
                    <a:lnTo>
                      <a:pt x="71" y="5861"/>
                    </a:lnTo>
                    <a:lnTo>
                      <a:pt x="125" y="5890"/>
                    </a:lnTo>
                    <a:lnTo>
                      <a:pt x="197" y="5919"/>
                    </a:lnTo>
                    <a:lnTo>
                      <a:pt x="284" y="5940"/>
                    </a:lnTo>
                    <a:lnTo>
                      <a:pt x="385" y="5948"/>
                    </a:lnTo>
                    <a:lnTo>
                      <a:pt x="501" y="5940"/>
                    </a:lnTo>
                    <a:lnTo>
                      <a:pt x="636" y="5911"/>
                    </a:lnTo>
                    <a:lnTo>
                      <a:pt x="786" y="5853"/>
                    </a:lnTo>
                    <a:lnTo>
                      <a:pt x="794" y="5861"/>
                    </a:lnTo>
                    <a:lnTo>
                      <a:pt x="824" y="5882"/>
                    </a:lnTo>
                    <a:lnTo>
                      <a:pt x="869" y="5915"/>
                    </a:lnTo>
                    <a:lnTo>
                      <a:pt x="924" y="5948"/>
                    </a:lnTo>
                    <a:lnTo>
                      <a:pt x="991" y="5991"/>
                    </a:lnTo>
                    <a:lnTo>
                      <a:pt x="1057" y="6028"/>
                    </a:lnTo>
                    <a:lnTo>
                      <a:pt x="1129" y="6057"/>
                    </a:lnTo>
                    <a:lnTo>
                      <a:pt x="1196" y="6082"/>
                    </a:lnTo>
                    <a:lnTo>
                      <a:pt x="1258" y="6091"/>
                    </a:lnTo>
                    <a:lnTo>
                      <a:pt x="1308" y="6082"/>
                    </a:lnTo>
                    <a:lnTo>
                      <a:pt x="1308" y="6087"/>
                    </a:lnTo>
                    <a:lnTo>
                      <a:pt x="1317" y="6087"/>
                    </a:lnTo>
                    <a:lnTo>
                      <a:pt x="1329" y="6087"/>
                    </a:lnTo>
                    <a:lnTo>
                      <a:pt x="1341" y="6091"/>
                    </a:lnTo>
                    <a:lnTo>
                      <a:pt x="1354" y="6099"/>
                    </a:lnTo>
                    <a:lnTo>
                      <a:pt x="1367" y="6111"/>
                    </a:lnTo>
                    <a:lnTo>
                      <a:pt x="1376" y="6128"/>
                    </a:lnTo>
                    <a:lnTo>
                      <a:pt x="1380" y="6149"/>
                    </a:lnTo>
                    <a:lnTo>
                      <a:pt x="1380" y="6173"/>
                    </a:lnTo>
                    <a:lnTo>
                      <a:pt x="1371" y="6208"/>
                    </a:lnTo>
                    <a:lnTo>
                      <a:pt x="1358" y="6245"/>
                    </a:lnTo>
                    <a:lnTo>
                      <a:pt x="1346" y="6282"/>
                    </a:lnTo>
                    <a:lnTo>
                      <a:pt x="1337" y="6316"/>
                    </a:lnTo>
                    <a:lnTo>
                      <a:pt x="1329" y="6349"/>
                    </a:lnTo>
                    <a:lnTo>
                      <a:pt x="1325" y="6386"/>
                    </a:lnTo>
                    <a:lnTo>
                      <a:pt x="1317" y="6429"/>
                    </a:lnTo>
                    <a:lnTo>
                      <a:pt x="1317" y="6470"/>
                    </a:lnTo>
                    <a:lnTo>
                      <a:pt x="1312" y="6520"/>
                    </a:lnTo>
                    <a:lnTo>
                      <a:pt x="1317" y="6574"/>
                    </a:lnTo>
                    <a:lnTo>
                      <a:pt x="1317" y="6636"/>
                    </a:lnTo>
                    <a:lnTo>
                      <a:pt x="1317" y="6699"/>
                    </a:lnTo>
                    <a:lnTo>
                      <a:pt x="1312" y="6749"/>
                    </a:lnTo>
                    <a:lnTo>
                      <a:pt x="1304" y="6791"/>
                    </a:lnTo>
                    <a:lnTo>
                      <a:pt x="1288" y="6829"/>
                    </a:lnTo>
                    <a:lnTo>
                      <a:pt x="1275" y="6858"/>
                    </a:lnTo>
                    <a:lnTo>
                      <a:pt x="1258" y="6883"/>
                    </a:lnTo>
                    <a:lnTo>
                      <a:pt x="1237" y="6904"/>
                    </a:lnTo>
                    <a:lnTo>
                      <a:pt x="1221" y="6921"/>
                    </a:lnTo>
                    <a:lnTo>
                      <a:pt x="1204" y="6937"/>
                    </a:lnTo>
                    <a:lnTo>
                      <a:pt x="1192" y="6949"/>
                    </a:lnTo>
                    <a:lnTo>
                      <a:pt x="1196" y="6949"/>
                    </a:lnTo>
                    <a:lnTo>
                      <a:pt x="1212" y="6949"/>
                    </a:lnTo>
                    <a:lnTo>
                      <a:pt x="1237" y="6949"/>
                    </a:lnTo>
                    <a:lnTo>
                      <a:pt x="1266" y="6941"/>
                    </a:lnTo>
                    <a:lnTo>
                      <a:pt x="1296" y="6925"/>
                    </a:lnTo>
                    <a:lnTo>
                      <a:pt x="1325" y="6900"/>
                    </a:lnTo>
                    <a:lnTo>
                      <a:pt x="1354" y="6858"/>
                    </a:lnTo>
                    <a:lnTo>
                      <a:pt x="1380" y="6800"/>
                    </a:lnTo>
                    <a:lnTo>
                      <a:pt x="1396" y="6724"/>
                    </a:lnTo>
                    <a:lnTo>
                      <a:pt x="1400" y="6624"/>
                    </a:lnTo>
                    <a:lnTo>
                      <a:pt x="1400" y="6528"/>
                    </a:lnTo>
                    <a:lnTo>
                      <a:pt x="1409" y="6453"/>
                    </a:lnTo>
                    <a:lnTo>
                      <a:pt x="1417" y="6390"/>
                    </a:lnTo>
                    <a:lnTo>
                      <a:pt x="1429" y="6345"/>
                    </a:lnTo>
                    <a:lnTo>
                      <a:pt x="1446" y="6312"/>
                    </a:lnTo>
                    <a:lnTo>
                      <a:pt x="1467" y="6282"/>
                    </a:lnTo>
                    <a:lnTo>
                      <a:pt x="1492" y="6257"/>
                    </a:lnTo>
                    <a:lnTo>
                      <a:pt x="1521" y="6232"/>
                    </a:lnTo>
                    <a:lnTo>
                      <a:pt x="1550" y="6203"/>
                    </a:lnTo>
                    <a:lnTo>
                      <a:pt x="1588" y="6165"/>
                    </a:lnTo>
                    <a:lnTo>
                      <a:pt x="1617" y="6128"/>
                    </a:lnTo>
                    <a:lnTo>
                      <a:pt x="1634" y="6082"/>
                    </a:lnTo>
                    <a:lnTo>
                      <a:pt x="1642" y="6040"/>
                    </a:lnTo>
                    <a:lnTo>
                      <a:pt x="1642" y="5995"/>
                    </a:lnTo>
                    <a:lnTo>
                      <a:pt x="1634" y="5948"/>
                    </a:lnTo>
                    <a:lnTo>
                      <a:pt x="1630" y="5903"/>
                    </a:lnTo>
                    <a:lnTo>
                      <a:pt x="1626" y="5853"/>
                    </a:lnTo>
                    <a:lnTo>
                      <a:pt x="1626" y="5807"/>
                    </a:lnTo>
                    <a:lnTo>
                      <a:pt x="1634" y="5765"/>
                    </a:lnTo>
                    <a:lnTo>
                      <a:pt x="1651" y="5719"/>
                    </a:lnTo>
                    <a:lnTo>
                      <a:pt x="1676" y="5673"/>
                    </a:lnTo>
                    <a:lnTo>
                      <a:pt x="1705" y="5624"/>
                    </a:lnTo>
                    <a:lnTo>
                      <a:pt x="1738" y="5577"/>
                    </a:lnTo>
                    <a:lnTo>
                      <a:pt x="1776" y="5536"/>
                    </a:lnTo>
                    <a:lnTo>
                      <a:pt x="1822" y="5506"/>
                    </a:lnTo>
                    <a:lnTo>
                      <a:pt x="1877" y="5493"/>
                    </a:lnTo>
                    <a:lnTo>
                      <a:pt x="1948" y="5502"/>
                    </a:lnTo>
                    <a:lnTo>
                      <a:pt x="2028" y="5532"/>
                    </a:lnTo>
                    <a:lnTo>
                      <a:pt x="2124" y="5594"/>
                    </a:lnTo>
                    <a:lnTo>
                      <a:pt x="2236" y="5686"/>
                    </a:lnTo>
                    <a:lnTo>
                      <a:pt x="2206" y="5644"/>
                    </a:lnTo>
                    <a:lnTo>
                      <a:pt x="2173" y="5594"/>
                    </a:lnTo>
                    <a:lnTo>
                      <a:pt x="2132" y="5540"/>
                    </a:lnTo>
                    <a:lnTo>
                      <a:pt x="2094" y="5485"/>
                    </a:lnTo>
                    <a:lnTo>
                      <a:pt x="2056" y="5423"/>
                    </a:lnTo>
                    <a:lnTo>
                      <a:pt x="2028" y="5364"/>
                    </a:lnTo>
                    <a:lnTo>
                      <a:pt x="2006" y="5302"/>
                    </a:lnTo>
                    <a:lnTo>
                      <a:pt x="2002" y="5243"/>
                    </a:lnTo>
                    <a:lnTo>
                      <a:pt x="2010" y="5181"/>
                    </a:lnTo>
                    <a:lnTo>
                      <a:pt x="2044" y="5127"/>
                    </a:lnTo>
                    <a:lnTo>
                      <a:pt x="2124" y="5035"/>
                    </a:lnTo>
                    <a:lnTo>
                      <a:pt x="2216" y="4964"/>
                    </a:lnTo>
                    <a:lnTo>
                      <a:pt x="2316" y="4905"/>
                    </a:lnTo>
                    <a:lnTo>
                      <a:pt x="2424" y="4860"/>
                    </a:lnTo>
                    <a:lnTo>
                      <a:pt x="2533" y="4818"/>
                    </a:lnTo>
                    <a:lnTo>
                      <a:pt x="2650" y="4785"/>
                    </a:lnTo>
                    <a:lnTo>
                      <a:pt x="2762" y="4752"/>
                    </a:lnTo>
                    <a:lnTo>
                      <a:pt x="2876" y="4714"/>
                    </a:lnTo>
                    <a:lnTo>
                      <a:pt x="2984" y="4672"/>
                    </a:lnTo>
                    <a:lnTo>
                      <a:pt x="3089" y="4622"/>
                    </a:lnTo>
                    <a:lnTo>
                      <a:pt x="3156" y="4602"/>
                    </a:lnTo>
                    <a:lnTo>
                      <a:pt x="3214" y="4588"/>
                    </a:lnTo>
                    <a:lnTo>
                      <a:pt x="3269" y="4572"/>
                    </a:lnTo>
                    <a:lnTo>
                      <a:pt x="3318" y="4563"/>
                    </a:lnTo>
                    <a:lnTo>
                      <a:pt x="3361" y="4555"/>
                    </a:lnTo>
                    <a:lnTo>
                      <a:pt x="3398" y="4555"/>
                    </a:lnTo>
                    <a:lnTo>
                      <a:pt x="3436" y="4555"/>
                    </a:lnTo>
                    <a:lnTo>
                      <a:pt x="3473" y="4563"/>
                    </a:lnTo>
                    <a:lnTo>
                      <a:pt x="3510" y="4576"/>
                    </a:lnTo>
                    <a:lnTo>
                      <a:pt x="3549" y="4592"/>
                    </a:lnTo>
                    <a:lnTo>
                      <a:pt x="3578" y="4626"/>
                    </a:lnTo>
                    <a:lnTo>
                      <a:pt x="3594" y="4676"/>
                    </a:lnTo>
                    <a:lnTo>
                      <a:pt x="3602" y="4743"/>
                    </a:lnTo>
                    <a:lnTo>
                      <a:pt x="3594" y="4822"/>
                    </a:lnTo>
                    <a:lnTo>
                      <a:pt x="3578" y="4914"/>
                    </a:lnTo>
                    <a:lnTo>
                      <a:pt x="3557" y="5010"/>
                    </a:lnTo>
                    <a:lnTo>
                      <a:pt x="3528" y="5110"/>
                    </a:lnTo>
                    <a:lnTo>
                      <a:pt x="3490" y="5206"/>
                    </a:lnTo>
                    <a:lnTo>
                      <a:pt x="3457" y="5302"/>
                    </a:lnTo>
                    <a:lnTo>
                      <a:pt x="3418" y="5385"/>
                    </a:lnTo>
                    <a:lnTo>
                      <a:pt x="3418" y="5364"/>
                    </a:lnTo>
                    <a:lnTo>
                      <a:pt x="3427" y="5340"/>
                    </a:lnTo>
                    <a:lnTo>
                      <a:pt x="3440" y="5319"/>
                    </a:lnTo>
                    <a:lnTo>
                      <a:pt x="3461" y="5298"/>
                    </a:lnTo>
                    <a:lnTo>
                      <a:pt x="3481" y="5276"/>
                    </a:lnTo>
                    <a:lnTo>
                      <a:pt x="3502" y="5260"/>
                    </a:lnTo>
                    <a:lnTo>
                      <a:pt x="3528" y="5243"/>
                    </a:lnTo>
                    <a:lnTo>
                      <a:pt x="3553" y="5231"/>
                    </a:lnTo>
                    <a:lnTo>
                      <a:pt x="3578" y="5219"/>
                    </a:lnTo>
                    <a:lnTo>
                      <a:pt x="3602" y="5210"/>
                    </a:lnTo>
                    <a:lnTo>
                      <a:pt x="3620" y="5206"/>
                    </a:lnTo>
                    <a:lnTo>
                      <a:pt x="3641" y="5206"/>
                    </a:lnTo>
                    <a:lnTo>
                      <a:pt x="3657" y="5206"/>
                    </a:lnTo>
                    <a:lnTo>
                      <a:pt x="3674" y="5206"/>
                    </a:lnTo>
                    <a:lnTo>
                      <a:pt x="3690" y="5210"/>
                    </a:lnTo>
                    <a:lnTo>
                      <a:pt x="3707" y="5219"/>
                    </a:lnTo>
                    <a:lnTo>
                      <a:pt x="3724" y="5227"/>
                    </a:lnTo>
                    <a:lnTo>
                      <a:pt x="3741" y="5239"/>
                    </a:lnTo>
                    <a:lnTo>
                      <a:pt x="3757" y="5256"/>
                    </a:lnTo>
                    <a:lnTo>
                      <a:pt x="3778" y="5268"/>
                    </a:lnTo>
                    <a:lnTo>
                      <a:pt x="3774" y="5264"/>
                    </a:lnTo>
                    <a:lnTo>
                      <a:pt x="3766" y="5252"/>
                    </a:lnTo>
                    <a:lnTo>
                      <a:pt x="3749" y="5227"/>
                    </a:lnTo>
                    <a:lnTo>
                      <a:pt x="3732" y="5198"/>
                    </a:lnTo>
                    <a:lnTo>
                      <a:pt x="3716" y="5156"/>
                    </a:lnTo>
                    <a:lnTo>
                      <a:pt x="3698" y="5114"/>
                    </a:lnTo>
                    <a:lnTo>
                      <a:pt x="3686" y="5060"/>
                    </a:lnTo>
                    <a:lnTo>
                      <a:pt x="3678" y="5002"/>
                    </a:lnTo>
                    <a:lnTo>
                      <a:pt x="3678" y="4940"/>
                    </a:lnTo>
                    <a:lnTo>
                      <a:pt x="3682" y="4872"/>
                    </a:lnTo>
                    <a:lnTo>
                      <a:pt x="3690" y="4835"/>
                    </a:lnTo>
                    <a:lnTo>
                      <a:pt x="3698" y="4797"/>
                    </a:lnTo>
                    <a:lnTo>
                      <a:pt x="3711" y="4760"/>
                    </a:lnTo>
                    <a:lnTo>
                      <a:pt x="3720" y="4731"/>
                    </a:lnTo>
                    <a:lnTo>
                      <a:pt x="3732" y="4701"/>
                    </a:lnTo>
                    <a:lnTo>
                      <a:pt x="3749" y="4672"/>
                    </a:lnTo>
                    <a:lnTo>
                      <a:pt x="3766" y="4647"/>
                    </a:lnTo>
                    <a:lnTo>
                      <a:pt x="3786" y="4618"/>
                    </a:lnTo>
                    <a:lnTo>
                      <a:pt x="3812" y="4588"/>
                    </a:lnTo>
                    <a:lnTo>
                      <a:pt x="3841" y="4559"/>
                    </a:lnTo>
                    <a:lnTo>
                      <a:pt x="3866" y="4535"/>
                    </a:lnTo>
                    <a:lnTo>
                      <a:pt x="3891" y="4514"/>
                    </a:lnTo>
                    <a:lnTo>
                      <a:pt x="3916" y="4497"/>
                    </a:lnTo>
                    <a:lnTo>
                      <a:pt x="3937" y="4489"/>
                    </a:lnTo>
                    <a:lnTo>
                      <a:pt x="3958" y="4485"/>
                    </a:lnTo>
                    <a:lnTo>
                      <a:pt x="3974" y="4480"/>
                    </a:lnTo>
                    <a:lnTo>
                      <a:pt x="3996" y="4476"/>
                    </a:lnTo>
                    <a:lnTo>
                      <a:pt x="4013" y="4471"/>
                    </a:lnTo>
                    <a:lnTo>
                      <a:pt x="4033" y="4467"/>
                    </a:lnTo>
                    <a:lnTo>
                      <a:pt x="4050" y="4463"/>
                    </a:lnTo>
                    <a:lnTo>
                      <a:pt x="4109" y="4434"/>
                    </a:lnTo>
                    <a:lnTo>
                      <a:pt x="4158" y="4401"/>
                    </a:lnTo>
                    <a:lnTo>
                      <a:pt x="4196" y="4363"/>
                    </a:lnTo>
                    <a:lnTo>
                      <a:pt x="4230" y="4322"/>
                    </a:lnTo>
                    <a:lnTo>
                      <a:pt x="4258" y="4280"/>
                    </a:lnTo>
                    <a:lnTo>
                      <a:pt x="4288" y="4242"/>
                    </a:lnTo>
                    <a:lnTo>
                      <a:pt x="4317" y="4201"/>
                    </a:lnTo>
                    <a:lnTo>
                      <a:pt x="4350" y="4164"/>
                    </a:lnTo>
                    <a:lnTo>
                      <a:pt x="4385" y="4129"/>
                    </a:lnTo>
                    <a:lnTo>
                      <a:pt x="4430" y="4100"/>
                    </a:lnTo>
                    <a:lnTo>
                      <a:pt x="4468" y="4080"/>
                    </a:lnTo>
                    <a:lnTo>
                      <a:pt x="4518" y="4063"/>
                    </a:lnTo>
                    <a:lnTo>
                      <a:pt x="4568" y="4047"/>
                    </a:lnTo>
                    <a:lnTo>
                      <a:pt x="4622" y="4030"/>
                    </a:lnTo>
                    <a:lnTo>
                      <a:pt x="4677" y="4017"/>
                    </a:lnTo>
                    <a:lnTo>
                      <a:pt x="4731" y="4009"/>
                    </a:lnTo>
                    <a:lnTo>
                      <a:pt x="4785" y="4004"/>
                    </a:lnTo>
                    <a:lnTo>
                      <a:pt x="4827" y="4004"/>
                    </a:lnTo>
                    <a:lnTo>
                      <a:pt x="4869" y="4013"/>
                    </a:lnTo>
                    <a:lnTo>
                      <a:pt x="4898" y="4026"/>
                    </a:lnTo>
                    <a:lnTo>
                      <a:pt x="4906" y="4026"/>
                    </a:lnTo>
                    <a:lnTo>
                      <a:pt x="4915" y="4026"/>
                    </a:lnTo>
                    <a:lnTo>
                      <a:pt x="4931" y="4030"/>
                    </a:lnTo>
                    <a:lnTo>
                      <a:pt x="4949" y="4034"/>
                    </a:lnTo>
                    <a:lnTo>
                      <a:pt x="4965" y="4038"/>
                    </a:lnTo>
                    <a:lnTo>
                      <a:pt x="4986" y="4051"/>
                    </a:lnTo>
                    <a:lnTo>
                      <a:pt x="5002" y="4063"/>
                    </a:lnTo>
                    <a:lnTo>
                      <a:pt x="5023" y="4080"/>
                    </a:lnTo>
                    <a:lnTo>
                      <a:pt x="5041" y="4096"/>
                    </a:lnTo>
                    <a:lnTo>
                      <a:pt x="5065" y="4143"/>
                    </a:lnTo>
                    <a:lnTo>
                      <a:pt x="5074" y="4197"/>
                    </a:lnTo>
                    <a:lnTo>
                      <a:pt x="5074" y="4255"/>
                    </a:lnTo>
                    <a:lnTo>
                      <a:pt x="5061" y="4322"/>
                    </a:lnTo>
                    <a:lnTo>
                      <a:pt x="5041" y="4393"/>
                    </a:lnTo>
                    <a:lnTo>
                      <a:pt x="5015" y="4467"/>
                    </a:lnTo>
                    <a:lnTo>
                      <a:pt x="4990" y="4543"/>
                    </a:lnTo>
                    <a:lnTo>
                      <a:pt x="4961" y="4614"/>
                    </a:lnTo>
                    <a:lnTo>
                      <a:pt x="4936" y="4684"/>
                    </a:lnTo>
                    <a:lnTo>
                      <a:pt x="4915" y="4752"/>
                    </a:lnTo>
                    <a:lnTo>
                      <a:pt x="4906" y="4785"/>
                    </a:lnTo>
                    <a:lnTo>
                      <a:pt x="4898" y="4822"/>
                    </a:lnTo>
                    <a:lnTo>
                      <a:pt x="4894" y="4856"/>
                    </a:lnTo>
                    <a:lnTo>
                      <a:pt x="4894" y="4893"/>
                    </a:lnTo>
                    <a:lnTo>
                      <a:pt x="4890" y="4926"/>
                    </a:lnTo>
                    <a:lnTo>
                      <a:pt x="4894" y="4964"/>
                    </a:lnTo>
                    <a:lnTo>
                      <a:pt x="4898" y="4997"/>
                    </a:lnTo>
                    <a:lnTo>
                      <a:pt x="4902" y="5035"/>
                    </a:lnTo>
                    <a:lnTo>
                      <a:pt x="4910" y="5069"/>
                    </a:lnTo>
                    <a:lnTo>
                      <a:pt x="4923" y="5102"/>
                    </a:lnTo>
                    <a:lnTo>
                      <a:pt x="4923" y="5098"/>
                    </a:lnTo>
                    <a:lnTo>
                      <a:pt x="4919" y="5077"/>
                    </a:lnTo>
                    <a:lnTo>
                      <a:pt x="4923" y="5047"/>
                    </a:lnTo>
                    <a:lnTo>
                      <a:pt x="4923" y="5014"/>
                    </a:lnTo>
                    <a:lnTo>
                      <a:pt x="4923" y="4973"/>
                    </a:lnTo>
                    <a:lnTo>
                      <a:pt x="4927" y="4926"/>
                    </a:lnTo>
                    <a:lnTo>
                      <a:pt x="4931" y="4881"/>
                    </a:lnTo>
                    <a:lnTo>
                      <a:pt x="4940" y="4835"/>
                    </a:lnTo>
                    <a:lnTo>
                      <a:pt x="4953" y="4793"/>
                    </a:lnTo>
                    <a:lnTo>
                      <a:pt x="4965" y="4760"/>
                    </a:lnTo>
                    <a:lnTo>
                      <a:pt x="4982" y="4723"/>
                    </a:lnTo>
                    <a:lnTo>
                      <a:pt x="5002" y="4680"/>
                    </a:lnTo>
                    <a:lnTo>
                      <a:pt x="5027" y="4631"/>
                    </a:lnTo>
                    <a:lnTo>
                      <a:pt x="5053" y="4576"/>
                    </a:lnTo>
                    <a:lnTo>
                      <a:pt x="5078" y="4518"/>
                    </a:lnTo>
                    <a:lnTo>
                      <a:pt x="5103" y="4463"/>
                    </a:lnTo>
                    <a:lnTo>
                      <a:pt x="5124" y="4405"/>
                    </a:lnTo>
                    <a:lnTo>
                      <a:pt x="5141" y="4355"/>
                    </a:lnTo>
                    <a:lnTo>
                      <a:pt x="5149" y="4309"/>
                    </a:lnTo>
                    <a:lnTo>
                      <a:pt x="5153" y="4268"/>
                    </a:lnTo>
                    <a:lnTo>
                      <a:pt x="5153" y="4242"/>
                    </a:lnTo>
                    <a:lnTo>
                      <a:pt x="5162" y="4221"/>
                    </a:lnTo>
                    <a:lnTo>
                      <a:pt x="5178" y="4209"/>
                    </a:lnTo>
                    <a:lnTo>
                      <a:pt x="5195" y="4205"/>
                    </a:lnTo>
                    <a:lnTo>
                      <a:pt x="5220" y="4205"/>
                    </a:lnTo>
                    <a:lnTo>
                      <a:pt x="5241" y="4209"/>
                    </a:lnTo>
                    <a:lnTo>
                      <a:pt x="5262" y="4213"/>
                    </a:lnTo>
                    <a:lnTo>
                      <a:pt x="5278" y="4217"/>
                    </a:lnTo>
                    <a:lnTo>
                      <a:pt x="5291" y="4221"/>
                    </a:lnTo>
                    <a:lnTo>
                      <a:pt x="5295" y="4226"/>
                    </a:lnTo>
                    <a:lnTo>
                      <a:pt x="5341" y="4246"/>
                    </a:lnTo>
                    <a:lnTo>
                      <a:pt x="5383" y="4260"/>
                    </a:lnTo>
                    <a:lnTo>
                      <a:pt x="5425" y="4272"/>
                    </a:lnTo>
                    <a:lnTo>
                      <a:pt x="5462" y="4280"/>
                    </a:lnTo>
                    <a:lnTo>
                      <a:pt x="5500" y="4289"/>
                    </a:lnTo>
                    <a:lnTo>
                      <a:pt x="5538" y="4293"/>
                    </a:lnTo>
                    <a:lnTo>
                      <a:pt x="5575" y="4297"/>
                    </a:lnTo>
                    <a:lnTo>
                      <a:pt x="5617" y="4297"/>
                    </a:lnTo>
                    <a:lnTo>
                      <a:pt x="5663" y="4301"/>
                    </a:lnTo>
                    <a:lnTo>
                      <a:pt x="5709" y="4305"/>
                    </a:lnTo>
                    <a:lnTo>
                      <a:pt x="5717" y="4309"/>
                    </a:lnTo>
                    <a:lnTo>
                      <a:pt x="5734" y="4313"/>
                    </a:lnTo>
                    <a:lnTo>
                      <a:pt x="5759" y="4318"/>
                    </a:lnTo>
                    <a:lnTo>
                      <a:pt x="5797" y="4330"/>
                    </a:lnTo>
                    <a:lnTo>
                      <a:pt x="5834" y="4342"/>
                    </a:lnTo>
                    <a:lnTo>
                      <a:pt x="5877" y="4359"/>
                    </a:lnTo>
                    <a:lnTo>
                      <a:pt x="5918" y="4381"/>
                    </a:lnTo>
                    <a:lnTo>
                      <a:pt x="5955" y="4405"/>
                    </a:lnTo>
                    <a:lnTo>
                      <a:pt x="5993" y="4434"/>
                    </a:lnTo>
                    <a:lnTo>
                      <a:pt x="6022" y="4467"/>
                    </a:lnTo>
                    <a:lnTo>
                      <a:pt x="6051" y="4506"/>
                    </a:lnTo>
                    <a:lnTo>
                      <a:pt x="6077" y="4539"/>
                    </a:lnTo>
                    <a:lnTo>
                      <a:pt x="6106" y="4576"/>
                    </a:lnTo>
                    <a:lnTo>
                      <a:pt x="6131" y="4610"/>
                    </a:lnTo>
                    <a:lnTo>
                      <a:pt x="6157" y="4647"/>
                    </a:lnTo>
                    <a:lnTo>
                      <a:pt x="6177" y="4680"/>
                    </a:lnTo>
                    <a:lnTo>
                      <a:pt x="6198" y="4709"/>
                    </a:lnTo>
                    <a:lnTo>
                      <a:pt x="6215" y="4743"/>
                    </a:lnTo>
                    <a:lnTo>
                      <a:pt x="6227" y="4768"/>
                    </a:lnTo>
                    <a:lnTo>
                      <a:pt x="6239" y="4797"/>
                    </a:lnTo>
                    <a:lnTo>
                      <a:pt x="6235" y="4789"/>
                    </a:lnTo>
                    <a:lnTo>
                      <a:pt x="6231" y="4768"/>
                    </a:lnTo>
                    <a:lnTo>
                      <a:pt x="6219" y="4739"/>
                    </a:lnTo>
                    <a:lnTo>
                      <a:pt x="6206" y="4701"/>
                    </a:lnTo>
                    <a:lnTo>
                      <a:pt x="6190" y="4655"/>
                    </a:lnTo>
                    <a:lnTo>
                      <a:pt x="6169" y="4610"/>
                    </a:lnTo>
                    <a:lnTo>
                      <a:pt x="6143" y="4559"/>
                    </a:lnTo>
                    <a:lnTo>
                      <a:pt x="6114" y="4506"/>
                    </a:lnTo>
                    <a:lnTo>
                      <a:pt x="6081" y="4459"/>
                    </a:lnTo>
                    <a:lnTo>
                      <a:pt x="6043" y="4414"/>
                    </a:lnTo>
                    <a:lnTo>
                      <a:pt x="6010" y="4381"/>
                    </a:lnTo>
                    <a:lnTo>
                      <a:pt x="5985" y="4351"/>
                    </a:lnTo>
                    <a:lnTo>
                      <a:pt x="5969" y="4326"/>
                    </a:lnTo>
                    <a:lnTo>
                      <a:pt x="5955" y="4309"/>
                    </a:lnTo>
                    <a:lnTo>
                      <a:pt x="5947" y="4301"/>
                    </a:lnTo>
                    <a:lnTo>
                      <a:pt x="5939" y="4293"/>
                    </a:lnTo>
                    <a:lnTo>
                      <a:pt x="5939" y="4289"/>
                    </a:lnTo>
                    <a:lnTo>
                      <a:pt x="5939" y="4284"/>
                    </a:lnTo>
                    <a:lnTo>
                      <a:pt x="5997" y="4276"/>
                    </a:lnTo>
                    <a:lnTo>
                      <a:pt x="6060" y="4272"/>
                    </a:lnTo>
                    <a:lnTo>
                      <a:pt x="6127" y="4276"/>
                    </a:lnTo>
                    <a:lnTo>
                      <a:pt x="6198" y="4284"/>
                    </a:lnTo>
                    <a:lnTo>
                      <a:pt x="6265" y="4297"/>
                    </a:lnTo>
                    <a:lnTo>
                      <a:pt x="6335" y="4313"/>
                    </a:lnTo>
                    <a:lnTo>
                      <a:pt x="6403" y="4334"/>
                    </a:lnTo>
                    <a:lnTo>
                      <a:pt x="6461" y="4351"/>
                    </a:lnTo>
                    <a:lnTo>
                      <a:pt x="6515" y="4372"/>
                    </a:lnTo>
                    <a:lnTo>
                      <a:pt x="6562" y="4393"/>
                    </a:lnTo>
                    <a:lnTo>
                      <a:pt x="6586" y="4405"/>
                    </a:lnTo>
                    <a:lnTo>
                      <a:pt x="6611" y="4418"/>
                    </a:lnTo>
                    <a:lnTo>
                      <a:pt x="6641" y="4434"/>
                    </a:lnTo>
                    <a:lnTo>
                      <a:pt x="6670" y="4451"/>
                    </a:lnTo>
                    <a:lnTo>
                      <a:pt x="6699" y="4467"/>
                    </a:lnTo>
                    <a:lnTo>
                      <a:pt x="6729" y="4480"/>
                    </a:lnTo>
                    <a:lnTo>
                      <a:pt x="6762" y="4489"/>
                    </a:lnTo>
                    <a:lnTo>
                      <a:pt x="6795" y="4493"/>
                    </a:lnTo>
                    <a:lnTo>
                      <a:pt x="6829" y="4489"/>
                    </a:lnTo>
                    <a:lnTo>
                      <a:pt x="6862" y="4480"/>
                    </a:lnTo>
                    <a:lnTo>
                      <a:pt x="6921" y="4434"/>
                    </a:lnTo>
                    <a:lnTo>
                      <a:pt x="6967" y="4367"/>
                    </a:lnTo>
                    <a:lnTo>
                      <a:pt x="6992" y="4280"/>
                    </a:lnTo>
                    <a:lnTo>
                      <a:pt x="7005" y="4188"/>
                    </a:lnTo>
                    <a:lnTo>
                      <a:pt x="7000" y="4088"/>
                    </a:lnTo>
                    <a:lnTo>
                      <a:pt x="6983" y="3988"/>
                    </a:lnTo>
                    <a:lnTo>
                      <a:pt x="6958" y="3896"/>
                    </a:lnTo>
                    <a:lnTo>
                      <a:pt x="6925" y="3817"/>
                    </a:lnTo>
                    <a:lnTo>
                      <a:pt x="6883" y="3750"/>
                    </a:lnTo>
                    <a:lnTo>
                      <a:pt x="6833" y="3713"/>
                    </a:lnTo>
                    <a:lnTo>
                      <a:pt x="6838" y="3717"/>
                    </a:lnTo>
                    <a:lnTo>
                      <a:pt x="6850" y="3734"/>
                    </a:lnTo>
                    <a:lnTo>
                      <a:pt x="6867" y="3763"/>
                    </a:lnTo>
                    <a:lnTo>
                      <a:pt x="6883" y="3796"/>
                    </a:lnTo>
                    <a:lnTo>
                      <a:pt x="6904" y="3842"/>
                    </a:lnTo>
                    <a:lnTo>
                      <a:pt x="6921" y="3896"/>
                    </a:lnTo>
                    <a:lnTo>
                      <a:pt x="6934" y="3959"/>
                    </a:lnTo>
                    <a:lnTo>
                      <a:pt x="6942" y="4026"/>
                    </a:lnTo>
                    <a:lnTo>
                      <a:pt x="6938" y="4100"/>
                    </a:lnTo>
                    <a:lnTo>
                      <a:pt x="6921" y="4180"/>
                    </a:lnTo>
                    <a:lnTo>
                      <a:pt x="6909" y="4217"/>
                    </a:lnTo>
                    <a:lnTo>
                      <a:pt x="6891" y="4246"/>
                    </a:lnTo>
                    <a:lnTo>
                      <a:pt x="6875" y="4280"/>
                    </a:lnTo>
                    <a:lnTo>
                      <a:pt x="6850" y="4305"/>
                    </a:lnTo>
                    <a:lnTo>
                      <a:pt x="6821" y="4326"/>
                    </a:lnTo>
                    <a:lnTo>
                      <a:pt x="6795" y="4342"/>
                    </a:lnTo>
                    <a:lnTo>
                      <a:pt x="6762" y="4351"/>
                    </a:lnTo>
                    <a:lnTo>
                      <a:pt x="6733" y="4355"/>
                    </a:lnTo>
                    <a:lnTo>
                      <a:pt x="6703" y="4351"/>
                    </a:lnTo>
                    <a:lnTo>
                      <a:pt x="6670" y="4338"/>
                    </a:lnTo>
                    <a:lnTo>
                      <a:pt x="6615" y="4309"/>
                    </a:lnTo>
                    <a:lnTo>
                      <a:pt x="6558" y="4284"/>
                    </a:lnTo>
                    <a:lnTo>
                      <a:pt x="6495" y="4260"/>
                    </a:lnTo>
                    <a:lnTo>
                      <a:pt x="6427" y="4242"/>
                    </a:lnTo>
                    <a:lnTo>
                      <a:pt x="6361" y="4226"/>
                    </a:lnTo>
                    <a:lnTo>
                      <a:pt x="6294" y="4209"/>
                    </a:lnTo>
                    <a:lnTo>
                      <a:pt x="6231" y="4197"/>
                    </a:lnTo>
                    <a:lnTo>
                      <a:pt x="6173" y="4188"/>
                    </a:lnTo>
                    <a:lnTo>
                      <a:pt x="6118" y="4180"/>
                    </a:lnTo>
                    <a:lnTo>
                      <a:pt x="6073" y="4176"/>
                    </a:lnTo>
                    <a:lnTo>
                      <a:pt x="6022" y="4176"/>
                    </a:lnTo>
                    <a:lnTo>
                      <a:pt x="5963" y="4176"/>
                    </a:lnTo>
                    <a:lnTo>
                      <a:pt x="5893" y="4180"/>
                    </a:lnTo>
                    <a:lnTo>
                      <a:pt x="5814" y="4184"/>
                    </a:lnTo>
                    <a:lnTo>
                      <a:pt x="5730" y="4184"/>
                    </a:lnTo>
                    <a:lnTo>
                      <a:pt x="5642" y="4180"/>
                    </a:lnTo>
                    <a:lnTo>
                      <a:pt x="5550" y="4168"/>
                    </a:lnTo>
                    <a:lnTo>
                      <a:pt x="5458" y="4147"/>
                    </a:lnTo>
                    <a:lnTo>
                      <a:pt x="5366" y="4113"/>
                    </a:lnTo>
                    <a:lnTo>
                      <a:pt x="5278" y="4067"/>
                    </a:lnTo>
                    <a:lnTo>
                      <a:pt x="5229" y="4038"/>
                    </a:lnTo>
                    <a:lnTo>
                      <a:pt x="5186" y="4009"/>
                    </a:lnTo>
                    <a:lnTo>
                      <a:pt x="5145" y="3980"/>
                    </a:lnTo>
                    <a:lnTo>
                      <a:pt x="5103" y="3955"/>
                    </a:lnTo>
                    <a:lnTo>
                      <a:pt x="5057" y="3934"/>
                    </a:lnTo>
                    <a:lnTo>
                      <a:pt x="5007" y="3913"/>
                    </a:lnTo>
                    <a:lnTo>
                      <a:pt x="4953" y="3900"/>
                    </a:lnTo>
                    <a:lnTo>
                      <a:pt x="4890" y="3888"/>
                    </a:lnTo>
                    <a:lnTo>
                      <a:pt x="4814" y="3888"/>
                    </a:lnTo>
                    <a:lnTo>
                      <a:pt x="4727" y="3888"/>
                    </a:lnTo>
                    <a:lnTo>
                      <a:pt x="4677" y="3892"/>
                    </a:lnTo>
                    <a:lnTo>
                      <a:pt x="4635" y="3900"/>
                    </a:lnTo>
                    <a:lnTo>
                      <a:pt x="4597" y="3913"/>
                    </a:lnTo>
                    <a:lnTo>
                      <a:pt x="4564" y="3922"/>
                    </a:lnTo>
                    <a:lnTo>
                      <a:pt x="4534" y="3934"/>
                    </a:lnTo>
                    <a:lnTo>
                      <a:pt x="4505" y="3947"/>
                    </a:lnTo>
                    <a:lnTo>
                      <a:pt x="4476" y="3959"/>
                    </a:lnTo>
                    <a:lnTo>
                      <a:pt x="4447" y="3971"/>
                    </a:lnTo>
                    <a:lnTo>
                      <a:pt x="4418" y="3980"/>
                    </a:lnTo>
                    <a:lnTo>
                      <a:pt x="4385" y="3988"/>
                    </a:lnTo>
                    <a:lnTo>
                      <a:pt x="4346" y="3992"/>
                    </a:lnTo>
                    <a:lnTo>
                      <a:pt x="4301" y="3988"/>
                    </a:lnTo>
                    <a:lnTo>
                      <a:pt x="4250" y="3984"/>
                    </a:lnTo>
                    <a:lnTo>
                      <a:pt x="4201" y="3967"/>
                    </a:lnTo>
                    <a:lnTo>
                      <a:pt x="4146" y="3951"/>
                    </a:lnTo>
                    <a:lnTo>
                      <a:pt x="4092" y="3926"/>
                    </a:lnTo>
                    <a:lnTo>
                      <a:pt x="4037" y="3892"/>
                    </a:lnTo>
                    <a:lnTo>
                      <a:pt x="3983" y="3855"/>
                    </a:lnTo>
                    <a:lnTo>
                      <a:pt x="3933" y="3809"/>
                    </a:lnTo>
                    <a:lnTo>
                      <a:pt x="3891" y="3758"/>
                    </a:lnTo>
                    <a:lnTo>
                      <a:pt x="3874" y="3738"/>
                    </a:lnTo>
                    <a:lnTo>
                      <a:pt x="3862" y="3713"/>
                    </a:lnTo>
                    <a:lnTo>
                      <a:pt x="3849" y="3684"/>
                    </a:lnTo>
                    <a:lnTo>
                      <a:pt x="3841" y="3650"/>
                    </a:lnTo>
                    <a:lnTo>
                      <a:pt x="3833" y="3617"/>
                    </a:lnTo>
                    <a:lnTo>
                      <a:pt x="3833" y="3584"/>
                    </a:lnTo>
                    <a:lnTo>
                      <a:pt x="3833" y="3554"/>
                    </a:lnTo>
                    <a:lnTo>
                      <a:pt x="3841" y="3525"/>
                    </a:lnTo>
                    <a:lnTo>
                      <a:pt x="3858" y="3500"/>
                    </a:lnTo>
                    <a:lnTo>
                      <a:pt x="3882" y="3484"/>
                    </a:lnTo>
                    <a:lnTo>
                      <a:pt x="3878" y="3484"/>
                    </a:lnTo>
                    <a:lnTo>
                      <a:pt x="3862" y="3492"/>
                    </a:lnTo>
                    <a:lnTo>
                      <a:pt x="3845" y="3508"/>
                    </a:lnTo>
                    <a:lnTo>
                      <a:pt x="3824" y="3525"/>
                    </a:lnTo>
                    <a:lnTo>
                      <a:pt x="3808" y="3554"/>
                    </a:lnTo>
                    <a:lnTo>
                      <a:pt x="3795" y="3592"/>
                    </a:lnTo>
                    <a:lnTo>
                      <a:pt x="3786" y="3638"/>
                    </a:lnTo>
                    <a:lnTo>
                      <a:pt x="3795" y="3692"/>
                    </a:lnTo>
                    <a:lnTo>
                      <a:pt x="3812" y="3754"/>
                    </a:lnTo>
                    <a:lnTo>
                      <a:pt x="3849" y="3830"/>
                    </a:lnTo>
                    <a:lnTo>
                      <a:pt x="3895" y="3904"/>
                    </a:lnTo>
                    <a:lnTo>
                      <a:pt x="3937" y="3955"/>
                    </a:lnTo>
                    <a:lnTo>
                      <a:pt x="3978" y="3996"/>
                    </a:lnTo>
                    <a:lnTo>
                      <a:pt x="4013" y="4021"/>
                    </a:lnTo>
                    <a:lnTo>
                      <a:pt x="4046" y="4043"/>
                    </a:lnTo>
                    <a:lnTo>
                      <a:pt x="4070" y="4059"/>
                    </a:lnTo>
                    <a:lnTo>
                      <a:pt x="4096" y="4072"/>
                    </a:lnTo>
                    <a:lnTo>
                      <a:pt x="4113" y="4088"/>
                    </a:lnTo>
                    <a:lnTo>
                      <a:pt x="4121" y="4109"/>
                    </a:lnTo>
                    <a:lnTo>
                      <a:pt x="4129" y="4138"/>
                    </a:lnTo>
                    <a:lnTo>
                      <a:pt x="4125" y="4172"/>
                    </a:lnTo>
                    <a:lnTo>
                      <a:pt x="4121" y="4201"/>
                    </a:lnTo>
                    <a:lnTo>
                      <a:pt x="4113" y="4226"/>
                    </a:lnTo>
                    <a:lnTo>
                      <a:pt x="4104" y="4246"/>
                    </a:lnTo>
                    <a:lnTo>
                      <a:pt x="4087" y="4264"/>
                    </a:lnTo>
                    <a:lnTo>
                      <a:pt x="4070" y="4280"/>
                    </a:lnTo>
                    <a:lnTo>
                      <a:pt x="4050" y="4297"/>
                    </a:lnTo>
                    <a:lnTo>
                      <a:pt x="4029" y="4309"/>
                    </a:lnTo>
                    <a:lnTo>
                      <a:pt x="4004" y="4322"/>
                    </a:lnTo>
                    <a:lnTo>
                      <a:pt x="3983" y="4330"/>
                    </a:lnTo>
                    <a:lnTo>
                      <a:pt x="3954" y="4342"/>
                    </a:lnTo>
                    <a:lnTo>
                      <a:pt x="3929" y="4355"/>
                    </a:lnTo>
                    <a:lnTo>
                      <a:pt x="3899" y="4367"/>
                    </a:lnTo>
                    <a:lnTo>
                      <a:pt x="3866" y="4381"/>
                    </a:lnTo>
                    <a:lnTo>
                      <a:pt x="3837" y="4389"/>
                    </a:lnTo>
                    <a:lnTo>
                      <a:pt x="3803" y="4397"/>
                    </a:lnTo>
                    <a:lnTo>
                      <a:pt x="3770" y="4405"/>
                    </a:lnTo>
                    <a:lnTo>
                      <a:pt x="3737" y="4414"/>
                    </a:lnTo>
                    <a:lnTo>
                      <a:pt x="3703" y="4418"/>
                    </a:lnTo>
                    <a:lnTo>
                      <a:pt x="3669" y="4422"/>
                    </a:lnTo>
                    <a:lnTo>
                      <a:pt x="3624" y="4426"/>
                    </a:lnTo>
                    <a:lnTo>
                      <a:pt x="3578" y="4426"/>
                    </a:lnTo>
                    <a:lnTo>
                      <a:pt x="3540" y="4430"/>
                    </a:lnTo>
                    <a:lnTo>
                      <a:pt x="3502" y="4430"/>
                    </a:lnTo>
                    <a:lnTo>
                      <a:pt x="3469" y="4426"/>
                    </a:lnTo>
                    <a:lnTo>
                      <a:pt x="3436" y="4426"/>
                    </a:lnTo>
                    <a:lnTo>
                      <a:pt x="3406" y="4418"/>
                    </a:lnTo>
                    <a:lnTo>
                      <a:pt x="3381" y="4414"/>
                    </a:lnTo>
                    <a:lnTo>
                      <a:pt x="3361" y="4401"/>
                    </a:lnTo>
                    <a:lnTo>
                      <a:pt x="3340" y="4389"/>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72" name="Freeform 96"/>
              <p:cNvSpPr>
                <a:spLocks/>
              </p:cNvSpPr>
              <p:nvPr/>
            </p:nvSpPr>
            <p:spPr bwMode="auto">
              <a:xfrm>
                <a:off x="1725" y="1803"/>
                <a:ext cx="58" cy="88"/>
              </a:xfrm>
              <a:custGeom>
                <a:avLst/>
                <a:gdLst>
                  <a:gd name="T0" fmla="*/ 1028 w 1864"/>
                  <a:gd name="T1" fmla="*/ 1623 h 2795"/>
                  <a:gd name="T2" fmla="*/ 1124 w 1864"/>
                  <a:gd name="T3" fmla="*/ 1368 h 2795"/>
                  <a:gd name="T4" fmla="*/ 1320 w 1864"/>
                  <a:gd name="T5" fmla="*/ 1131 h 2795"/>
                  <a:gd name="T6" fmla="*/ 1391 w 1864"/>
                  <a:gd name="T7" fmla="*/ 1072 h 2795"/>
                  <a:gd name="T8" fmla="*/ 1512 w 1864"/>
                  <a:gd name="T9" fmla="*/ 988 h 2795"/>
                  <a:gd name="T10" fmla="*/ 1604 w 1864"/>
                  <a:gd name="T11" fmla="*/ 959 h 2795"/>
                  <a:gd name="T12" fmla="*/ 1659 w 1864"/>
                  <a:gd name="T13" fmla="*/ 963 h 2795"/>
                  <a:gd name="T14" fmla="*/ 1788 w 1864"/>
                  <a:gd name="T15" fmla="*/ 888 h 2795"/>
                  <a:gd name="T16" fmla="*/ 1859 w 1864"/>
                  <a:gd name="T17" fmla="*/ 664 h 2795"/>
                  <a:gd name="T18" fmla="*/ 1859 w 1864"/>
                  <a:gd name="T19" fmla="*/ 488 h 2795"/>
                  <a:gd name="T20" fmla="*/ 1814 w 1864"/>
                  <a:gd name="T21" fmla="*/ 668 h 2795"/>
                  <a:gd name="T22" fmla="*/ 1726 w 1864"/>
                  <a:gd name="T23" fmla="*/ 814 h 2795"/>
                  <a:gd name="T24" fmla="*/ 1596 w 1864"/>
                  <a:gd name="T25" fmla="*/ 830 h 2795"/>
                  <a:gd name="T26" fmla="*/ 1522 w 1864"/>
                  <a:gd name="T27" fmla="*/ 697 h 2795"/>
                  <a:gd name="T28" fmla="*/ 1475 w 1864"/>
                  <a:gd name="T29" fmla="*/ 459 h 2795"/>
                  <a:gd name="T30" fmla="*/ 1291 w 1864"/>
                  <a:gd name="T31" fmla="*/ 138 h 2795"/>
                  <a:gd name="T32" fmla="*/ 995 w 1864"/>
                  <a:gd name="T33" fmla="*/ 13 h 2795"/>
                  <a:gd name="T34" fmla="*/ 927 w 1864"/>
                  <a:gd name="T35" fmla="*/ 4 h 2795"/>
                  <a:gd name="T36" fmla="*/ 1107 w 1864"/>
                  <a:gd name="T37" fmla="*/ 79 h 2795"/>
                  <a:gd name="T38" fmla="*/ 1266 w 1864"/>
                  <a:gd name="T39" fmla="*/ 238 h 2795"/>
                  <a:gd name="T40" fmla="*/ 1329 w 1864"/>
                  <a:gd name="T41" fmla="*/ 351 h 2795"/>
                  <a:gd name="T42" fmla="*/ 1400 w 1864"/>
                  <a:gd name="T43" fmla="*/ 572 h 2795"/>
                  <a:gd name="T44" fmla="*/ 1383 w 1864"/>
                  <a:gd name="T45" fmla="*/ 801 h 2795"/>
                  <a:gd name="T46" fmla="*/ 1334 w 1864"/>
                  <a:gd name="T47" fmla="*/ 893 h 2795"/>
                  <a:gd name="T48" fmla="*/ 1195 w 1864"/>
                  <a:gd name="T49" fmla="*/ 1035 h 2795"/>
                  <a:gd name="T50" fmla="*/ 986 w 1864"/>
                  <a:gd name="T51" fmla="*/ 1189 h 2795"/>
                  <a:gd name="T52" fmla="*/ 840 w 1864"/>
                  <a:gd name="T53" fmla="*/ 1447 h 2795"/>
                  <a:gd name="T54" fmla="*/ 848 w 1864"/>
                  <a:gd name="T55" fmla="*/ 1764 h 2795"/>
                  <a:gd name="T56" fmla="*/ 815 w 1864"/>
                  <a:gd name="T57" fmla="*/ 1860 h 2795"/>
                  <a:gd name="T58" fmla="*/ 677 w 1864"/>
                  <a:gd name="T59" fmla="*/ 1956 h 2795"/>
                  <a:gd name="T60" fmla="*/ 498 w 1864"/>
                  <a:gd name="T61" fmla="*/ 2110 h 2795"/>
                  <a:gd name="T62" fmla="*/ 384 w 1864"/>
                  <a:gd name="T63" fmla="*/ 2198 h 2795"/>
                  <a:gd name="T64" fmla="*/ 201 w 1864"/>
                  <a:gd name="T65" fmla="*/ 2173 h 2795"/>
                  <a:gd name="T66" fmla="*/ 71 w 1864"/>
                  <a:gd name="T67" fmla="*/ 1981 h 2795"/>
                  <a:gd name="T68" fmla="*/ 25 w 1864"/>
                  <a:gd name="T69" fmla="*/ 1801 h 2795"/>
                  <a:gd name="T70" fmla="*/ 0 w 1864"/>
                  <a:gd name="T71" fmla="*/ 1940 h 2795"/>
                  <a:gd name="T72" fmla="*/ 25 w 1864"/>
                  <a:gd name="T73" fmla="*/ 2139 h 2795"/>
                  <a:gd name="T74" fmla="*/ 113 w 1864"/>
                  <a:gd name="T75" fmla="*/ 2286 h 2795"/>
                  <a:gd name="T76" fmla="*/ 218 w 1864"/>
                  <a:gd name="T77" fmla="*/ 2336 h 2795"/>
                  <a:gd name="T78" fmla="*/ 318 w 1864"/>
                  <a:gd name="T79" fmla="*/ 2382 h 2795"/>
                  <a:gd name="T80" fmla="*/ 380 w 1864"/>
                  <a:gd name="T81" fmla="*/ 2481 h 2795"/>
                  <a:gd name="T82" fmla="*/ 422 w 1864"/>
                  <a:gd name="T83" fmla="*/ 2590 h 2795"/>
                  <a:gd name="T84" fmla="*/ 489 w 1864"/>
                  <a:gd name="T85" fmla="*/ 2682 h 2795"/>
                  <a:gd name="T86" fmla="*/ 564 w 1864"/>
                  <a:gd name="T87" fmla="*/ 2741 h 2795"/>
                  <a:gd name="T88" fmla="*/ 647 w 1864"/>
                  <a:gd name="T89" fmla="*/ 2786 h 2795"/>
                  <a:gd name="T90" fmla="*/ 598 w 1864"/>
                  <a:gd name="T91" fmla="*/ 2737 h 2795"/>
                  <a:gd name="T92" fmla="*/ 455 w 1864"/>
                  <a:gd name="T93" fmla="*/ 2524 h 2795"/>
                  <a:gd name="T94" fmla="*/ 547 w 1864"/>
                  <a:gd name="T95" fmla="*/ 2227 h 2795"/>
                  <a:gd name="T96" fmla="*/ 727 w 1864"/>
                  <a:gd name="T97" fmla="*/ 2077 h 2795"/>
                  <a:gd name="T98" fmla="*/ 919 w 1864"/>
                  <a:gd name="T99" fmla="*/ 2053 h 2795"/>
                  <a:gd name="T100" fmla="*/ 1170 w 1864"/>
                  <a:gd name="T101" fmla="*/ 2027 h 2795"/>
                  <a:gd name="T102" fmla="*/ 1387 w 1864"/>
                  <a:gd name="T103" fmla="*/ 1944 h 2795"/>
                  <a:gd name="T104" fmla="*/ 1471 w 1864"/>
                  <a:gd name="T105" fmla="*/ 1801 h 2795"/>
                  <a:gd name="T106" fmla="*/ 1342 w 1864"/>
                  <a:gd name="T107" fmla="*/ 1848 h 2795"/>
                  <a:gd name="T108" fmla="*/ 1150 w 1864"/>
                  <a:gd name="T109" fmla="*/ 1827 h 2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64" h="2795">
                    <a:moveTo>
                      <a:pt x="1107" y="1793"/>
                    </a:moveTo>
                    <a:lnTo>
                      <a:pt x="1066" y="1739"/>
                    </a:lnTo>
                    <a:lnTo>
                      <a:pt x="1040" y="1681"/>
                    </a:lnTo>
                    <a:lnTo>
                      <a:pt x="1028" y="1623"/>
                    </a:lnTo>
                    <a:lnTo>
                      <a:pt x="1032" y="1564"/>
                    </a:lnTo>
                    <a:lnTo>
                      <a:pt x="1049" y="1502"/>
                    </a:lnTo>
                    <a:lnTo>
                      <a:pt x="1078" y="1435"/>
                    </a:lnTo>
                    <a:lnTo>
                      <a:pt x="1124" y="1368"/>
                    </a:lnTo>
                    <a:lnTo>
                      <a:pt x="1179" y="1293"/>
                    </a:lnTo>
                    <a:lnTo>
                      <a:pt x="1242" y="1218"/>
                    </a:lnTo>
                    <a:lnTo>
                      <a:pt x="1316" y="1135"/>
                    </a:lnTo>
                    <a:lnTo>
                      <a:pt x="1320" y="1131"/>
                    </a:lnTo>
                    <a:lnTo>
                      <a:pt x="1334" y="1123"/>
                    </a:lnTo>
                    <a:lnTo>
                      <a:pt x="1346" y="1109"/>
                    </a:lnTo>
                    <a:lnTo>
                      <a:pt x="1367" y="1093"/>
                    </a:lnTo>
                    <a:lnTo>
                      <a:pt x="1391" y="1072"/>
                    </a:lnTo>
                    <a:lnTo>
                      <a:pt x="1421" y="1051"/>
                    </a:lnTo>
                    <a:lnTo>
                      <a:pt x="1450" y="1031"/>
                    </a:lnTo>
                    <a:lnTo>
                      <a:pt x="1479" y="1010"/>
                    </a:lnTo>
                    <a:lnTo>
                      <a:pt x="1512" y="988"/>
                    </a:lnTo>
                    <a:lnTo>
                      <a:pt x="1542" y="972"/>
                    </a:lnTo>
                    <a:lnTo>
                      <a:pt x="1567" y="963"/>
                    </a:lnTo>
                    <a:lnTo>
                      <a:pt x="1588" y="959"/>
                    </a:lnTo>
                    <a:lnTo>
                      <a:pt x="1604" y="959"/>
                    </a:lnTo>
                    <a:lnTo>
                      <a:pt x="1618" y="963"/>
                    </a:lnTo>
                    <a:lnTo>
                      <a:pt x="1630" y="963"/>
                    </a:lnTo>
                    <a:lnTo>
                      <a:pt x="1642" y="968"/>
                    </a:lnTo>
                    <a:lnTo>
                      <a:pt x="1659" y="963"/>
                    </a:lnTo>
                    <a:lnTo>
                      <a:pt x="1684" y="959"/>
                    </a:lnTo>
                    <a:lnTo>
                      <a:pt x="1714" y="947"/>
                    </a:lnTo>
                    <a:lnTo>
                      <a:pt x="1751" y="922"/>
                    </a:lnTo>
                    <a:lnTo>
                      <a:pt x="1788" y="888"/>
                    </a:lnTo>
                    <a:lnTo>
                      <a:pt x="1818" y="838"/>
                    </a:lnTo>
                    <a:lnTo>
                      <a:pt x="1839" y="785"/>
                    </a:lnTo>
                    <a:lnTo>
                      <a:pt x="1851" y="726"/>
                    </a:lnTo>
                    <a:lnTo>
                      <a:pt x="1859" y="664"/>
                    </a:lnTo>
                    <a:lnTo>
                      <a:pt x="1864" y="609"/>
                    </a:lnTo>
                    <a:lnTo>
                      <a:pt x="1864" y="555"/>
                    </a:lnTo>
                    <a:lnTo>
                      <a:pt x="1864" y="517"/>
                    </a:lnTo>
                    <a:lnTo>
                      <a:pt x="1859" y="488"/>
                    </a:lnTo>
                    <a:lnTo>
                      <a:pt x="1859" y="480"/>
                    </a:lnTo>
                    <a:lnTo>
                      <a:pt x="1847" y="551"/>
                    </a:lnTo>
                    <a:lnTo>
                      <a:pt x="1831" y="613"/>
                    </a:lnTo>
                    <a:lnTo>
                      <a:pt x="1814" y="668"/>
                    </a:lnTo>
                    <a:lnTo>
                      <a:pt x="1797" y="717"/>
                    </a:lnTo>
                    <a:lnTo>
                      <a:pt x="1776" y="755"/>
                    </a:lnTo>
                    <a:lnTo>
                      <a:pt x="1755" y="789"/>
                    </a:lnTo>
                    <a:lnTo>
                      <a:pt x="1726" y="814"/>
                    </a:lnTo>
                    <a:lnTo>
                      <a:pt x="1696" y="830"/>
                    </a:lnTo>
                    <a:lnTo>
                      <a:pt x="1667" y="838"/>
                    </a:lnTo>
                    <a:lnTo>
                      <a:pt x="1630" y="838"/>
                    </a:lnTo>
                    <a:lnTo>
                      <a:pt x="1596" y="830"/>
                    </a:lnTo>
                    <a:lnTo>
                      <a:pt x="1567" y="809"/>
                    </a:lnTo>
                    <a:lnTo>
                      <a:pt x="1546" y="780"/>
                    </a:lnTo>
                    <a:lnTo>
                      <a:pt x="1534" y="742"/>
                    </a:lnTo>
                    <a:lnTo>
                      <a:pt x="1522" y="697"/>
                    </a:lnTo>
                    <a:lnTo>
                      <a:pt x="1508" y="642"/>
                    </a:lnTo>
                    <a:lnTo>
                      <a:pt x="1500" y="588"/>
                    </a:lnTo>
                    <a:lnTo>
                      <a:pt x="1487" y="525"/>
                    </a:lnTo>
                    <a:lnTo>
                      <a:pt x="1475" y="459"/>
                    </a:lnTo>
                    <a:lnTo>
                      <a:pt x="1459" y="388"/>
                    </a:lnTo>
                    <a:lnTo>
                      <a:pt x="1416" y="288"/>
                    </a:lnTo>
                    <a:lnTo>
                      <a:pt x="1358" y="205"/>
                    </a:lnTo>
                    <a:lnTo>
                      <a:pt x="1291" y="138"/>
                    </a:lnTo>
                    <a:lnTo>
                      <a:pt x="1212" y="87"/>
                    </a:lnTo>
                    <a:lnTo>
                      <a:pt x="1136" y="54"/>
                    </a:lnTo>
                    <a:lnTo>
                      <a:pt x="1062" y="29"/>
                    </a:lnTo>
                    <a:lnTo>
                      <a:pt x="995" y="13"/>
                    </a:lnTo>
                    <a:lnTo>
                      <a:pt x="940" y="4"/>
                    </a:lnTo>
                    <a:lnTo>
                      <a:pt x="903" y="0"/>
                    </a:lnTo>
                    <a:lnTo>
                      <a:pt x="890" y="0"/>
                    </a:lnTo>
                    <a:lnTo>
                      <a:pt x="927" y="4"/>
                    </a:lnTo>
                    <a:lnTo>
                      <a:pt x="970" y="13"/>
                    </a:lnTo>
                    <a:lnTo>
                      <a:pt x="1015" y="29"/>
                    </a:lnTo>
                    <a:lnTo>
                      <a:pt x="1062" y="50"/>
                    </a:lnTo>
                    <a:lnTo>
                      <a:pt x="1107" y="79"/>
                    </a:lnTo>
                    <a:lnTo>
                      <a:pt x="1154" y="113"/>
                    </a:lnTo>
                    <a:lnTo>
                      <a:pt x="1195" y="150"/>
                    </a:lnTo>
                    <a:lnTo>
                      <a:pt x="1233" y="191"/>
                    </a:lnTo>
                    <a:lnTo>
                      <a:pt x="1266" y="238"/>
                    </a:lnTo>
                    <a:lnTo>
                      <a:pt x="1291" y="292"/>
                    </a:lnTo>
                    <a:lnTo>
                      <a:pt x="1295" y="296"/>
                    </a:lnTo>
                    <a:lnTo>
                      <a:pt x="1308" y="317"/>
                    </a:lnTo>
                    <a:lnTo>
                      <a:pt x="1329" y="351"/>
                    </a:lnTo>
                    <a:lnTo>
                      <a:pt x="1350" y="392"/>
                    </a:lnTo>
                    <a:lnTo>
                      <a:pt x="1371" y="447"/>
                    </a:lnTo>
                    <a:lnTo>
                      <a:pt x="1387" y="505"/>
                    </a:lnTo>
                    <a:lnTo>
                      <a:pt x="1400" y="572"/>
                    </a:lnTo>
                    <a:lnTo>
                      <a:pt x="1408" y="642"/>
                    </a:lnTo>
                    <a:lnTo>
                      <a:pt x="1404" y="717"/>
                    </a:lnTo>
                    <a:lnTo>
                      <a:pt x="1387" y="797"/>
                    </a:lnTo>
                    <a:lnTo>
                      <a:pt x="1383" y="801"/>
                    </a:lnTo>
                    <a:lnTo>
                      <a:pt x="1379" y="814"/>
                    </a:lnTo>
                    <a:lnTo>
                      <a:pt x="1367" y="834"/>
                    </a:lnTo>
                    <a:lnTo>
                      <a:pt x="1354" y="863"/>
                    </a:lnTo>
                    <a:lnTo>
                      <a:pt x="1334" y="893"/>
                    </a:lnTo>
                    <a:lnTo>
                      <a:pt x="1308" y="926"/>
                    </a:lnTo>
                    <a:lnTo>
                      <a:pt x="1275" y="963"/>
                    </a:lnTo>
                    <a:lnTo>
                      <a:pt x="1237" y="1001"/>
                    </a:lnTo>
                    <a:lnTo>
                      <a:pt x="1195" y="1035"/>
                    </a:lnTo>
                    <a:lnTo>
                      <a:pt x="1145" y="1068"/>
                    </a:lnTo>
                    <a:lnTo>
                      <a:pt x="1091" y="1101"/>
                    </a:lnTo>
                    <a:lnTo>
                      <a:pt x="1036" y="1143"/>
                    </a:lnTo>
                    <a:lnTo>
                      <a:pt x="986" y="1189"/>
                    </a:lnTo>
                    <a:lnTo>
                      <a:pt x="940" y="1243"/>
                    </a:lnTo>
                    <a:lnTo>
                      <a:pt x="899" y="1301"/>
                    </a:lnTo>
                    <a:lnTo>
                      <a:pt x="865" y="1368"/>
                    </a:lnTo>
                    <a:lnTo>
                      <a:pt x="840" y="1447"/>
                    </a:lnTo>
                    <a:lnTo>
                      <a:pt x="827" y="1531"/>
                    </a:lnTo>
                    <a:lnTo>
                      <a:pt x="827" y="1623"/>
                    </a:lnTo>
                    <a:lnTo>
                      <a:pt x="844" y="1723"/>
                    </a:lnTo>
                    <a:lnTo>
                      <a:pt x="848" y="1764"/>
                    </a:lnTo>
                    <a:lnTo>
                      <a:pt x="848" y="1793"/>
                    </a:lnTo>
                    <a:lnTo>
                      <a:pt x="844" y="1819"/>
                    </a:lnTo>
                    <a:lnTo>
                      <a:pt x="831" y="1840"/>
                    </a:lnTo>
                    <a:lnTo>
                      <a:pt x="815" y="1860"/>
                    </a:lnTo>
                    <a:lnTo>
                      <a:pt x="790" y="1881"/>
                    </a:lnTo>
                    <a:lnTo>
                      <a:pt x="760" y="1902"/>
                    </a:lnTo>
                    <a:lnTo>
                      <a:pt x="719" y="1928"/>
                    </a:lnTo>
                    <a:lnTo>
                      <a:pt x="677" y="1956"/>
                    </a:lnTo>
                    <a:lnTo>
                      <a:pt x="623" y="1994"/>
                    </a:lnTo>
                    <a:lnTo>
                      <a:pt x="572" y="2040"/>
                    </a:lnTo>
                    <a:lnTo>
                      <a:pt x="531" y="2077"/>
                    </a:lnTo>
                    <a:lnTo>
                      <a:pt x="498" y="2110"/>
                    </a:lnTo>
                    <a:lnTo>
                      <a:pt x="468" y="2139"/>
                    </a:lnTo>
                    <a:lnTo>
                      <a:pt x="443" y="2165"/>
                    </a:lnTo>
                    <a:lnTo>
                      <a:pt x="414" y="2186"/>
                    </a:lnTo>
                    <a:lnTo>
                      <a:pt x="384" y="2198"/>
                    </a:lnTo>
                    <a:lnTo>
                      <a:pt x="347" y="2202"/>
                    </a:lnTo>
                    <a:lnTo>
                      <a:pt x="301" y="2202"/>
                    </a:lnTo>
                    <a:lnTo>
                      <a:pt x="246" y="2194"/>
                    </a:lnTo>
                    <a:lnTo>
                      <a:pt x="201" y="2173"/>
                    </a:lnTo>
                    <a:lnTo>
                      <a:pt x="159" y="2139"/>
                    </a:lnTo>
                    <a:lnTo>
                      <a:pt x="126" y="2094"/>
                    </a:lnTo>
                    <a:lnTo>
                      <a:pt x="96" y="2040"/>
                    </a:lnTo>
                    <a:lnTo>
                      <a:pt x="71" y="1981"/>
                    </a:lnTo>
                    <a:lnTo>
                      <a:pt x="54" y="1923"/>
                    </a:lnTo>
                    <a:lnTo>
                      <a:pt x="38" y="1873"/>
                    </a:lnTo>
                    <a:lnTo>
                      <a:pt x="29" y="1831"/>
                    </a:lnTo>
                    <a:lnTo>
                      <a:pt x="25" y="1801"/>
                    </a:lnTo>
                    <a:lnTo>
                      <a:pt x="21" y="1793"/>
                    </a:lnTo>
                    <a:lnTo>
                      <a:pt x="13" y="1840"/>
                    </a:lnTo>
                    <a:lnTo>
                      <a:pt x="4" y="1889"/>
                    </a:lnTo>
                    <a:lnTo>
                      <a:pt x="0" y="1940"/>
                    </a:lnTo>
                    <a:lnTo>
                      <a:pt x="0" y="1994"/>
                    </a:lnTo>
                    <a:lnTo>
                      <a:pt x="4" y="2044"/>
                    </a:lnTo>
                    <a:lnTo>
                      <a:pt x="13" y="2094"/>
                    </a:lnTo>
                    <a:lnTo>
                      <a:pt x="25" y="2139"/>
                    </a:lnTo>
                    <a:lnTo>
                      <a:pt x="42" y="2186"/>
                    </a:lnTo>
                    <a:lnTo>
                      <a:pt x="63" y="2227"/>
                    </a:lnTo>
                    <a:lnTo>
                      <a:pt x="92" y="2265"/>
                    </a:lnTo>
                    <a:lnTo>
                      <a:pt x="113" y="2286"/>
                    </a:lnTo>
                    <a:lnTo>
                      <a:pt x="134" y="2303"/>
                    </a:lnTo>
                    <a:lnTo>
                      <a:pt x="159" y="2315"/>
                    </a:lnTo>
                    <a:lnTo>
                      <a:pt x="188" y="2323"/>
                    </a:lnTo>
                    <a:lnTo>
                      <a:pt x="218" y="2336"/>
                    </a:lnTo>
                    <a:lnTo>
                      <a:pt x="242" y="2344"/>
                    </a:lnTo>
                    <a:lnTo>
                      <a:pt x="271" y="2352"/>
                    </a:lnTo>
                    <a:lnTo>
                      <a:pt x="297" y="2365"/>
                    </a:lnTo>
                    <a:lnTo>
                      <a:pt x="318" y="2382"/>
                    </a:lnTo>
                    <a:lnTo>
                      <a:pt x="338" y="2403"/>
                    </a:lnTo>
                    <a:lnTo>
                      <a:pt x="355" y="2428"/>
                    </a:lnTo>
                    <a:lnTo>
                      <a:pt x="367" y="2457"/>
                    </a:lnTo>
                    <a:lnTo>
                      <a:pt x="380" y="2481"/>
                    </a:lnTo>
                    <a:lnTo>
                      <a:pt x="389" y="2511"/>
                    </a:lnTo>
                    <a:lnTo>
                      <a:pt x="397" y="2536"/>
                    </a:lnTo>
                    <a:lnTo>
                      <a:pt x="410" y="2565"/>
                    </a:lnTo>
                    <a:lnTo>
                      <a:pt x="422" y="2590"/>
                    </a:lnTo>
                    <a:lnTo>
                      <a:pt x="435" y="2620"/>
                    </a:lnTo>
                    <a:lnTo>
                      <a:pt x="451" y="2645"/>
                    </a:lnTo>
                    <a:lnTo>
                      <a:pt x="476" y="2665"/>
                    </a:lnTo>
                    <a:lnTo>
                      <a:pt x="489" y="2682"/>
                    </a:lnTo>
                    <a:lnTo>
                      <a:pt x="506" y="2694"/>
                    </a:lnTo>
                    <a:lnTo>
                      <a:pt x="527" y="2711"/>
                    </a:lnTo>
                    <a:lnTo>
                      <a:pt x="547" y="2728"/>
                    </a:lnTo>
                    <a:lnTo>
                      <a:pt x="564" y="2741"/>
                    </a:lnTo>
                    <a:lnTo>
                      <a:pt x="585" y="2757"/>
                    </a:lnTo>
                    <a:lnTo>
                      <a:pt x="606" y="2770"/>
                    </a:lnTo>
                    <a:lnTo>
                      <a:pt x="627" y="2778"/>
                    </a:lnTo>
                    <a:lnTo>
                      <a:pt x="647" y="2786"/>
                    </a:lnTo>
                    <a:lnTo>
                      <a:pt x="669" y="2795"/>
                    </a:lnTo>
                    <a:lnTo>
                      <a:pt x="660" y="2786"/>
                    </a:lnTo>
                    <a:lnTo>
                      <a:pt x="635" y="2770"/>
                    </a:lnTo>
                    <a:lnTo>
                      <a:pt x="598" y="2737"/>
                    </a:lnTo>
                    <a:lnTo>
                      <a:pt x="560" y="2698"/>
                    </a:lnTo>
                    <a:lnTo>
                      <a:pt x="518" y="2649"/>
                    </a:lnTo>
                    <a:lnTo>
                      <a:pt x="481" y="2590"/>
                    </a:lnTo>
                    <a:lnTo>
                      <a:pt x="455" y="2524"/>
                    </a:lnTo>
                    <a:lnTo>
                      <a:pt x="447" y="2452"/>
                    </a:lnTo>
                    <a:lnTo>
                      <a:pt x="459" y="2378"/>
                    </a:lnTo>
                    <a:lnTo>
                      <a:pt x="498" y="2299"/>
                    </a:lnTo>
                    <a:lnTo>
                      <a:pt x="547" y="2227"/>
                    </a:lnTo>
                    <a:lnTo>
                      <a:pt x="598" y="2169"/>
                    </a:lnTo>
                    <a:lnTo>
                      <a:pt x="639" y="2127"/>
                    </a:lnTo>
                    <a:lnTo>
                      <a:pt x="682" y="2098"/>
                    </a:lnTo>
                    <a:lnTo>
                      <a:pt x="727" y="2077"/>
                    </a:lnTo>
                    <a:lnTo>
                      <a:pt x="769" y="2061"/>
                    </a:lnTo>
                    <a:lnTo>
                      <a:pt x="815" y="2057"/>
                    </a:lnTo>
                    <a:lnTo>
                      <a:pt x="865" y="2053"/>
                    </a:lnTo>
                    <a:lnTo>
                      <a:pt x="919" y="2053"/>
                    </a:lnTo>
                    <a:lnTo>
                      <a:pt x="978" y="2048"/>
                    </a:lnTo>
                    <a:lnTo>
                      <a:pt x="1040" y="2044"/>
                    </a:lnTo>
                    <a:lnTo>
                      <a:pt x="1107" y="2040"/>
                    </a:lnTo>
                    <a:lnTo>
                      <a:pt x="1170" y="2027"/>
                    </a:lnTo>
                    <a:lnTo>
                      <a:pt x="1228" y="2014"/>
                    </a:lnTo>
                    <a:lnTo>
                      <a:pt x="1287" y="1998"/>
                    </a:lnTo>
                    <a:lnTo>
                      <a:pt x="1342" y="1973"/>
                    </a:lnTo>
                    <a:lnTo>
                      <a:pt x="1387" y="1944"/>
                    </a:lnTo>
                    <a:lnTo>
                      <a:pt x="1430" y="1902"/>
                    </a:lnTo>
                    <a:lnTo>
                      <a:pt x="1459" y="1856"/>
                    </a:lnTo>
                    <a:lnTo>
                      <a:pt x="1479" y="1797"/>
                    </a:lnTo>
                    <a:lnTo>
                      <a:pt x="1471" y="1801"/>
                    </a:lnTo>
                    <a:lnTo>
                      <a:pt x="1454" y="1811"/>
                    </a:lnTo>
                    <a:lnTo>
                      <a:pt x="1425" y="1823"/>
                    </a:lnTo>
                    <a:lnTo>
                      <a:pt x="1387" y="1836"/>
                    </a:lnTo>
                    <a:lnTo>
                      <a:pt x="1342" y="1848"/>
                    </a:lnTo>
                    <a:lnTo>
                      <a:pt x="1295" y="1856"/>
                    </a:lnTo>
                    <a:lnTo>
                      <a:pt x="1246" y="1856"/>
                    </a:lnTo>
                    <a:lnTo>
                      <a:pt x="1199" y="1848"/>
                    </a:lnTo>
                    <a:lnTo>
                      <a:pt x="1150" y="1827"/>
                    </a:lnTo>
                    <a:lnTo>
                      <a:pt x="1107" y="1793"/>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73" name="Freeform 97"/>
              <p:cNvSpPr>
                <a:spLocks/>
              </p:cNvSpPr>
              <p:nvPr/>
            </p:nvSpPr>
            <p:spPr bwMode="auto">
              <a:xfrm>
                <a:off x="1725" y="1803"/>
                <a:ext cx="58" cy="88"/>
              </a:xfrm>
              <a:custGeom>
                <a:avLst/>
                <a:gdLst>
                  <a:gd name="T0" fmla="*/ 1028 w 1864"/>
                  <a:gd name="T1" fmla="*/ 1623 h 2795"/>
                  <a:gd name="T2" fmla="*/ 1124 w 1864"/>
                  <a:gd name="T3" fmla="*/ 1368 h 2795"/>
                  <a:gd name="T4" fmla="*/ 1320 w 1864"/>
                  <a:gd name="T5" fmla="*/ 1131 h 2795"/>
                  <a:gd name="T6" fmla="*/ 1391 w 1864"/>
                  <a:gd name="T7" fmla="*/ 1072 h 2795"/>
                  <a:gd name="T8" fmla="*/ 1512 w 1864"/>
                  <a:gd name="T9" fmla="*/ 988 h 2795"/>
                  <a:gd name="T10" fmla="*/ 1604 w 1864"/>
                  <a:gd name="T11" fmla="*/ 959 h 2795"/>
                  <a:gd name="T12" fmla="*/ 1659 w 1864"/>
                  <a:gd name="T13" fmla="*/ 963 h 2795"/>
                  <a:gd name="T14" fmla="*/ 1788 w 1864"/>
                  <a:gd name="T15" fmla="*/ 888 h 2795"/>
                  <a:gd name="T16" fmla="*/ 1859 w 1864"/>
                  <a:gd name="T17" fmla="*/ 664 h 2795"/>
                  <a:gd name="T18" fmla="*/ 1859 w 1864"/>
                  <a:gd name="T19" fmla="*/ 488 h 2795"/>
                  <a:gd name="T20" fmla="*/ 1814 w 1864"/>
                  <a:gd name="T21" fmla="*/ 668 h 2795"/>
                  <a:gd name="T22" fmla="*/ 1726 w 1864"/>
                  <a:gd name="T23" fmla="*/ 814 h 2795"/>
                  <a:gd name="T24" fmla="*/ 1596 w 1864"/>
                  <a:gd name="T25" fmla="*/ 830 h 2795"/>
                  <a:gd name="T26" fmla="*/ 1522 w 1864"/>
                  <a:gd name="T27" fmla="*/ 697 h 2795"/>
                  <a:gd name="T28" fmla="*/ 1475 w 1864"/>
                  <a:gd name="T29" fmla="*/ 459 h 2795"/>
                  <a:gd name="T30" fmla="*/ 1291 w 1864"/>
                  <a:gd name="T31" fmla="*/ 138 h 2795"/>
                  <a:gd name="T32" fmla="*/ 995 w 1864"/>
                  <a:gd name="T33" fmla="*/ 13 h 2795"/>
                  <a:gd name="T34" fmla="*/ 927 w 1864"/>
                  <a:gd name="T35" fmla="*/ 4 h 2795"/>
                  <a:gd name="T36" fmla="*/ 1107 w 1864"/>
                  <a:gd name="T37" fmla="*/ 79 h 2795"/>
                  <a:gd name="T38" fmla="*/ 1266 w 1864"/>
                  <a:gd name="T39" fmla="*/ 238 h 2795"/>
                  <a:gd name="T40" fmla="*/ 1329 w 1864"/>
                  <a:gd name="T41" fmla="*/ 351 h 2795"/>
                  <a:gd name="T42" fmla="*/ 1400 w 1864"/>
                  <a:gd name="T43" fmla="*/ 572 h 2795"/>
                  <a:gd name="T44" fmla="*/ 1383 w 1864"/>
                  <a:gd name="T45" fmla="*/ 801 h 2795"/>
                  <a:gd name="T46" fmla="*/ 1334 w 1864"/>
                  <a:gd name="T47" fmla="*/ 893 h 2795"/>
                  <a:gd name="T48" fmla="*/ 1195 w 1864"/>
                  <a:gd name="T49" fmla="*/ 1035 h 2795"/>
                  <a:gd name="T50" fmla="*/ 986 w 1864"/>
                  <a:gd name="T51" fmla="*/ 1189 h 2795"/>
                  <a:gd name="T52" fmla="*/ 840 w 1864"/>
                  <a:gd name="T53" fmla="*/ 1447 h 2795"/>
                  <a:gd name="T54" fmla="*/ 848 w 1864"/>
                  <a:gd name="T55" fmla="*/ 1764 h 2795"/>
                  <a:gd name="T56" fmla="*/ 815 w 1864"/>
                  <a:gd name="T57" fmla="*/ 1860 h 2795"/>
                  <a:gd name="T58" fmla="*/ 677 w 1864"/>
                  <a:gd name="T59" fmla="*/ 1956 h 2795"/>
                  <a:gd name="T60" fmla="*/ 498 w 1864"/>
                  <a:gd name="T61" fmla="*/ 2110 h 2795"/>
                  <a:gd name="T62" fmla="*/ 384 w 1864"/>
                  <a:gd name="T63" fmla="*/ 2198 h 2795"/>
                  <a:gd name="T64" fmla="*/ 201 w 1864"/>
                  <a:gd name="T65" fmla="*/ 2173 h 2795"/>
                  <a:gd name="T66" fmla="*/ 71 w 1864"/>
                  <a:gd name="T67" fmla="*/ 1981 h 2795"/>
                  <a:gd name="T68" fmla="*/ 25 w 1864"/>
                  <a:gd name="T69" fmla="*/ 1801 h 2795"/>
                  <a:gd name="T70" fmla="*/ 0 w 1864"/>
                  <a:gd name="T71" fmla="*/ 1940 h 2795"/>
                  <a:gd name="T72" fmla="*/ 25 w 1864"/>
                  <a:gd name="T73" fmla="*/ 2139 h 2795"/>
                  <a:gd name="T74" fmla="*/ 113 w 1864"/>
                  <a:gd name="T75" fmla="*/ 2286 h 2795"/>
                  <a:gd name="T76" fmla="*/ 218 w 1864"/>
                  <a:gd name="T77" fmla="*/ 2336 h 2795"/>
                  <a:gd name="T78" fmla="*/ 318 w 1864"/>
                  <a:gd name="T79" fmla="*/ 2382 h 2795"/>
                  <a:gd name="T80" fmla="*/ 380 w 1864"/>
                  <a:gd name="T81" fmla="*/ 2481 h 2795"/>
                  <a:gd name="T82" fmla="*/ 422 w 1864"/>
                  <a:gd name="T83" fmla="*/ 2590 h 2795"/>
                  <a:gd name="T84" fmla="*/ 489 w 1864"/>
                  <a:gd name="T85" fmla="*/ 2682 h 2795"/>
                  <a:gd name="T86" fmla="*/ 564 w 1864"/>
                  <a:gd name="T87" fmla="*/ 2741 h 2795"/>
                  <a:gd name="T88" fmla="*/ 647 w 1864"/>
                  <a:gd name="T89" fmla="*/ 2786 h 2795"/>
                  <a:gd name="T90" fmla="*/ 598 w 1864"/>
                  <a:gd name="T91" fmla="*/ 2737 h 2795"/>
                  <a:gd name="T92" fmla="*/ 455 w 1864"/>
                  <a:gd name="T93" fmla="*/ 2524 h 2795"/>
                  <a:gd name="T94" fmla="*/ 547 w 1864"/>
                  <a:gd name="T95" fmla="*/ 2227 h 2795"/>
                  <a:gd name="T96" fmla="*/ 727 w 1864"/>
                  <a:gd name="T97" fmla="*/ 2077 h 2795"/>
                  <a:gd name="T98" fmla="*/ 919 w 1864"/>
                  <a:gd name="T99" fmla="*/ 2053 h 2795"/>
                  <a:gd name="T100" fmla="*/ 1170 w 1864"/>
                  <a:gd name="T101" fmla="*/ 2027 h 2795"/>
                  <a:gd name="T102" fmla="*/ 1387 w 1864"/>
                  <a:gd name="T103" fmla="*/ 1944 h 2795"/>
                  <a:gd name="T104" fmla="*/ 1471 w 1864"/>
                  <a:gd name="T105" fmla="*/ 1801 h 2795"/>
                  <a:gd name="T106" fmla="*/ 1342 w 1864"/>
                  <a:gd name="T107" fmla="*/ 1848 h 2795"/>
                  <a:gd name="T108" fmla="*/ 1150 w 1864"/>
                  <a:gd name="T109" fmla="*/ 1827 h 2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64" h="2795">
                    <a:moveTo>
                      <a:pt x="1107" y="1793"/>
                    </a:moveTo>
                    <a:lnTo>
                      <a:pt x="1066" y="1739"/>
                    </a:lnTo>
                    <a:lnTo>
                      <a:pt x="1040" y="1681"/>
                    </a:lnTo>
                    <a:lnTo>
                      <a:pt x="1028" y="1623"/>
                    </a:lnTo>
                    <a:lnTo>
                      <a:pt x="1032" y="1564"/>
                    </a:lnTo>
                    <a:lnTo>
                      <a:pt x="1049" y="1502"/>
                    </a:lnTo>
                    <a:lnTo>
                      <a:pt x="1078" y="1435"/>
                    </a:lnTo>
                    <a:lnTo>
                      <a:pt x="1124" y="1368"/>
                    </a:lnTo>
                    <a:lnTo>
                      <a:pt x="1179" y="1293"/>
                    </a:lnTo>
                    <a:lnTo>
                      <a:pt x="1242" y="1218"/>
                    </a:lnTo>
                    <a:lnTo>
                      <a:pt x="1316" y="1135"/>
                    </a:lnTo>
                    <a:lnTo>
                      <a:pt x="1320" y="1131"/>
                    </a:lnTo>
                    <a:lnTo>
                      <a:pt x="1334" y="1123"/>
                    </a:lnTo>
                    <a:lnTo>
                      <a:pt x="1346" y="1109"/>
                    </a:lnTo>
                    <a:lnTo>
                      <a:pt x="1367" y="1093"/>
                    </a:lnTo>
                    <a:lnTo>
                      <a:pt x="1391" y="1072"/>
                    </a:lnTo>
                    <a:lnTo>
                      <a:pt x="1421" y="1051"/>
                    </a:lnTo>
                    <a:lnTo>
                      <a:pt x="1450" y="1031"/>
                    </a:lnTo>
                    <a:lnTo>
                      <a:pt x="1479" y="1010"/>
                    </a:lnTo>
                    <a:lnTo>
                      <a:pt x="1512" y="988"/>
                    </a:lnTo>
                    <a:lnTo>
                      <a:pt x="1542" y="972"/>
                    </a:lnTo>
                    <a:lnTo>
                      <a:pt x="1567" y="963"/>
                    </a:lnTo>
                    <a:lnTo>
                      <a:pt x="1588" y="959"/>
                    </a:lnTo>
                    <a:lnTo>
                      <a:pt x="1604" y="959"/>
                    </a:lnTo>
                    <a:lnTo>
                      <a:pt x="1618" y="963"/>
                    </a:lnTo>
                    <a:lnTo>
                      <a:pt x="1630" y="963"/>
                    </a:lnTo>
                    <a:lnTo>
                      <a:pt x="1642" y="968"/>
                    </a:lnTo>
                    <a:lnTo>
                      <a:pt x="1659" y="963"/>
                    </a:lnTo>
                    <a:lnTo>
                      <a:pt x="1684" y="959"/>
                    </a:lnTo>
                    <a:lnTo>
                      <a:pt x="1714" y="947"/>
                    </a:lnTo>
                    <a:lnTo>
                      <a:pt x="1751" y="922"/>
                    </a:lnTo>
                    <a:lnTo>
                      <a:pt x="1788" y="888"/>
                    </a:lnTo>
                    <a:lnTo>
                      <a:pt x="1818" y="838"/>
                    </a:lnTo>
                    <a:lnTo>
                      <a:pt x="1839" y="785"/>
                    </a:lnTo>
                    <a:lnTo>
                      <a:pt x="1851" y="726"/>
                    </a:lnTo>
                    <a:lnTo>
                      <a:pt x="1859" y="664"/>
                    </a:lnTo>
                    <a:lnTo>
                      <a:pt x="1864" y="609"/>
                    </a:lnTo>
                    <a:lnTo>
                      <a:pt x="1864" y="555"/>
                    </a:lnTo>
                    <a:lnTo>
                      <a:pt x="1864" y="517"/>
                    </a:lnTo>
                    <a:lnTo>
                      <a:pt x="1859" y="488"/>
                    </a:lnTo>
                    <a:lnTo>
                      <a:pt x="1859" y="480"/>
                    </a:lnTo>
                    <a:lnTo>
                      <a:pt x="1847" y="551"/>
                    </a:lnTo>
                    <a:lnTo>
                      <a:pt x="1831" y="613"/>
                    </a:lnTo>
                    <a:lnTo>
                      <a:pt x="1814" y="668"/>
                    </a:lnTo>
                    <a:lnTo>
                      <a:pt x="1797" y="717"/>
                    </a:lnTo>
                    <a:lnTo>
                      <a:pt x="1776" y="755"/>
                    </a:lnTo>
                    <a:lnTo>
                      <a:pt x="1755" y="789"/>
                    </a:lnTo>
                    <a:lnTo>
                      <a:pt x="1726" y="814"/>
                    </a:lnTo>
                    <a:lnTo>
                      <a:pt x="1696" y="830"/>
                    </a:lnTo>
                    <a:lnTo>
                      <a:pt x="1667" y="838"/>
                    </a:lnTo>
                    <a:lnTo>
                      <a:pt x="1630" y="838"/>
                    </a:lnTo>
                    <a:lnTo>
                      <a:pt x="1596" y="830"/>
                    </a:lnTo>
                    <a:lnTo>
                      <a:pt x="1567" y="809"/>
                    </a:lnTo>
                    <a:lnTo>
                      <a:pt x="1546" y="780"/>
                    </a:lnTo>
                    <a:lnTo>
                      <a:pt x="1534" y="742"/>
                    </a:lnTo>
                    <a:lnTo>
                      <a:pt x="1522" y="697"/>
                    </a:lnTo>
                    <a:lnTo>
                      <a:pt x="1508" y="642"/>
                    </a:lnTo>
                    <a:lnTo>
                      <a:pt x="1500" y="588"/>
                    </a:lnTo>
                    <a:lnTo>
                      <a:pt x="1487" y="525"/>
                    </a:lnTo>
                    <a:lnTo>
                      <a:pt x="1475" y="459"/>
                    </a:lnTo>
                    <a:lnTo>
                      <a:pt x="1459" y="388"/>
                    </a:lnTo>
                    <a:lnTo>
                      <a:pt x="1416" y="288"/>
                    </a:lnTo>
                    <a:lnTo>
                      <a:pt x="1358" y="205"/>
                    </a:lnTo>
                    <a:lnTo>
                      <a:pt x="1291" y="138"/>
                    </a:lnTo>
                    <a:lnTo>
                      <a:pt x="1212" y="87"/>
                    </a:lnTo>
                    <a:lnTo>
                      <a:pt x="1136" y="54"/>
                    </a:lnTo>
                    <a:lnTo>
                      <a:pt x="1062" y="29"/>
                    </a:lnTo>
                    <a:lnTo>
                      <a:pt x="995" y="13"/>
                    </a:lnTo>
                    <a:lnTo>
                      <a:pt x="940" y="4"/>
                    </a:lnTo>
                    <a:lnTo>
                      <a:pt x="903" y="0"/>
                    </a:lnTo>
                    <a:lnTo>
                      <a:pt x="890" y="0"/>
                    </a:lnTo>
                    <a:lnTo>
                      <a:pt x="927" y="4"/>
                    </a:lnTo>
                    <a:lnTo>
                      <a:pt x="970" y="13"/>
                    </a:lnTo>
                    <a:lnTo>
                      <a:pt x="1015" y="29"/>
                    </a:lnTo>
                    <a:lnTo>
                      <a:pt x="1062" y="50"/>
                    </a:lnTo>
                    <a:lnTo>
                      <a:pt x="1107" y="79"/>
                    </a:lnTo>
                    <a:lnTo>
                      <a:pt x="1154" y="113"/>
                    </a:lnTo>
                    <a:lnTo>
                      <a:pt x="1195" y="150"/>
                    </a:lnTo>
                    <a:lnTo>
                      <a:pt x="1233" y="191"/>
                    </a:lnTo>
                    <a:lnTo>
                      <a:pt x="1266" y="238"/>
                    </a:lnTo>
                    <a:lnTo>
                      <a:pt x="1291" y="292"/>
                    </a:lnTo>
                    <a:lnTo>
                      <a:pt x="1295" y="296"/>
                    </a:lnTo>
                    <a:lnTo>
                      <a:pt x="1308" y="317"/>
                    </a:lnTo>
                    <a:lnTo>
                      <a:pt x="1329" y="351"/>
                    </a:lnTo>
                    <a:lnTo>
                      <a:pt x="1350" y="392"/>
                    </a:lnTo>
                    <a:lnTo>
                      <a:pt x="1371" y="447"/>
                    </a:lnTo>
                    <a:lnTo>
                      <a:pt x="1387" y="505"/>
                    </a:lnTo>
                    <a:lnTo>
                      <a:pt x="1400" y="572"/>
                    </a:lnTo>
                    <a:lnTo>
                      <a:pt x="1408" y="642"/>
                    </a:lnTo>
                    <a:lnTo>
                      <a:pt x="1404" y="717"/>
                    </a:lnTo>
                    <a:lnTo>
                      <a:pt x="1387" y="797"/>
                    </a:lnTo>
                    <a:lnTo>
                      <a:pt x="1383" y="801"/>
                    </a:lnTo>
                    <a:lnTo>
                      <a:pt x="1379" y="814"/>
                    </a:lnTo>
                    <a:lnTo>
                      <a:pt x="1367" y="834"/>
                    </a:lnTo>
                    <a:lnTo>
                      <a:pt x="1354" y="863"/>
                    </a:lnTo>
                    <a:lnTo>
                      <a:pt x="1334" y="893"/>
                    </a:lnTo>
                    <a:lnTo>
                      <a:pt x="1308" y="926"/>
                    </a:lnTo>
                    <a:lnTo>
                      <a:pt x="1275" y="963"/>
                    </a:lnTo>
                    <a:lnTo>
                      <a:pt x="1237" y="1001"/>
                    </a:lnTo>
                    <a:lnTo>
                      <a:pt x="1195" y="1035"/>
                    </a:lnTo>
                    <a:lnTo>
                      <a:pt x="1145" y="1068"/>
                    </a:lnTo>
                    <a:lnTo>
                      <a:pt x="1091" y="1101"/>
                    </a:lnTo>
                    <a:lnTo>
                      <a:pt x="1036" y="1143"/>
                    </a:lnTo>
                    <a:lnTo>
                      <a:pt x="986" y="1189"/>
                    </a:lnTo>
                    <a:lnTo>
                      <a:pt x="940" y="1243"/>
                    </a:lnTo>
                    <a:lnTo>
                      <a:pt x="899" y="1301"/>
                    </a:lnTo>
                    <a:lnTo>
                      <a:pt x="865" y="1368"/>
                    </a:lnTo>
                    <a:lnTo>
                      <a:pt x="840" y="1447"/>
                    </a:lnTo>
                    <a:lnTo>
                      <a:pt x="827" y="1531"/>
                    </a:lnTo>
                    <a:lnTo>
                      <a:pt x="827" y="1623"/>
                    </a:lnTo>
                    <a:lnTo>
                      <a:pt x="844" y="1723"/>
                    </a:lnTo>
                    <a:lnTo>
                      <a:pt x="848" y="1764"/>
                    </a:lnTo>
                    <a:lnTo>
                      <a:pt x="848" y="1793"/>
                    </a:lnTo>
                    <a:lnTo>
                      <a:pt x="844" y="1819"/>
                    </a:lnTo>
                    <a:lnTo>
                      <a:pt x="831" y="1840"/>
                    </a:lnTo>
                    <a:lnTo>
                      <a:pt x="815" y="1860"/>
                    </a:lnTo>
                    <a:lnTo>
                      <a:pt x="790" y="1881"/>
                    </a:lnTo>
                    <a:lnTo>
                      <a:pt x="760" y="1902"/>
                    </a:lnTo>
                    <a:lnTo>
                      <a:pt x="719" y="1928"/>
                    </a:lnTo>
                    <a:lnTo>
                      <a:pt x="677" y="1956"/>
                    </a:lnTo>
                    <a:lnTo>
                      <a:pt x="623" y="1994"/>
                    </a:lnTo>
                    <a:lnTo>
                      <a:pt x="572" y="2040"/>
                    </a:lnTo>
                    <a:lnTo>
                      <a:pt x="531" y="2077"/>
                    </a:lnTo>
                    <a:lnTo>
                      <a:pt x="498" y="2110"/>
                    </a:lnTo>
                    <a:lnTo>
                      <a:pt x="468" y="2139"/>
                    </a:lnTo>
                    <a:lnTo>
                      <a:pt x="443" y="2165"/>
                    </a:lnTo>
                    <a:lnTo>
                      <a:pt x="414" y="2186"/>
                    </a:lnTo>
                    <a:lnTo>
                      <a:pt x="384" y="2198"/>
                    </a:lnTo>
                    <a:lnTo>
                      <a:pt x="347" y="2202"/>
                    </a:lnTo>
                    <a:lnTo>
                      <a:pt x="301" y="2202"/>
                    </a:lnTo>
                    <a:lnTo>
                      <a:pt x="246" y="2194"/>
                    </a:lnTo>
                    <a:lnTo>
                      <a:pt x="201" y="2173"/>
                    </a:lnTo>
                    <a:lnTo>
                      <a:pt x="159" y="2139"/>
                    </a:lnTo>
                    <a:lnTo>
                      <a:pt x="126" y="2094"/>
                    </a:lnTo>
                    <a:lnTo>
                      <a:pt x="96" y="2040"/>
                    </a:lnTo>
                    <a:lnTo>
                      <a:pt x="71" y="1981"/>
                    </a:lnTo>
                    <a:lnTo>
                      <a:pt x="54" y="1923"/>
                    </a:lnTo>
                    <a:lnTo>
                      <a:pt x="38" y="1873"/>
                    </a:lnTo>
                    <a:lnTo>
                      <a:pt x="29" y="1831"/>
                    </a:lnTo>
                    <a:lnTo>
                      <a:pt x="25" y="1801"/>
                    </a:lnTo>
                    <a:lnTo>
                      <a:pt x="21" y="1793"/>
                    </a:lnTo>
                    <a:lnTo>
                      <a:pt x="13" y="1840"/>
                    </a:lnTo>
                    <a:lnTo>
                      <a:pt x="4" y="1889"/>
                    </a:lnTo>
                    <a:lnTo>
                      <a:pt x="0" y="1940"/>
                    </a:lnTo>
                    <a:lnTo>
                      <a:pt x="0" y="1994"/>
                    </a:lnTo>
                    <a:lnTo>
                      <a:pt x="4" y="2044"/>
                    </a:lnTo>
                    <a:lnTo>
                      <a:pt x="13" y="2094"/>
                    </a:lnTo>
                    <a:lnTo>
                      <a:pt x="25" y="2139"/>
                    </a:lnTo>
                    <a:lnTo>
                      <a:pt x="42" y="2186"/>
                    </a:lnTo>
                    <a:lnTo>
                      <a:pt x="63" y="2227"/>
                    </a:lnTo>
                    <a:lnTo>
                      <a:pt x="92" y="2265"/>
                    </a:lnTo>
                    <a:lnTo>
                      <a:pt x="113" y="2286"/>
                    </a:lnTo>
                    <a:lnTo>
                      <a:pt x="134" y="2303"/>
                    </a:lnTo>
                    <a:lnTo>
                      <a:pt x="159" y="2315"/>
                    </a:lnTo>
                    <a:lnTo>
                      <a:pt x="188" y="2323"/>
                    </a:lnTo>
                    <a:lnTo>
                      <a:pt x="218" y="2336"/>
                    </a:lnTo>
                    <a:lnTo>
                      <a:pt x="242" y="2344"/>
                    </a:lnTo>
                    <a:lnTo>
                      <a:pt x="271" y="2352"/>
                    </a:lnTo>
                    <a:lnTo>
                      <a:pt x="297" y="2365"/>
                    </a:lnTo>
                    <a:lnTo>
                      <a:pt x="318" y="2382"/>
                    </a:lnTo>
                    <a:lnTo>
                      <a:pt x="338" y="2403"/>
                    </a:lnTo>
                    <a:lnTo>
                      <a:pt x="355" y="2428"/>
                    </a:lnTo>
                    <a:lnTo>
                      <a:pt x="367" y="2457"/>
                    </a:lnTo>
                    <a:lnTo>
                      <a:pt x="380" y="2481"/>
                    </a:lnTo>
                    <a:lnTo>
                      <a:pt x="389" y="2511"/>
                    </a:lnTo>
                    <a:lnTo>
                      <a:pt x="397" y="2536"/>
                    </a:lnTo>
                    <a:lnTo>
                      <a:pt x="410" y="2565"/>
                    </a:lnTo>
                    <a:lnTo>
                      <a:pt x="422" y="2590"/>
                    </a:lnTo>
                    <a:lnTo>
                      <a:pt x="435" y="2620"/>
                    </a:lnTo>
                    <a:lnTo>
                      <a:pt x="451" y="2645"/>
                    </a:lnTo>
                    <a:lnTo>
                      <a:pt x="476" y="2665"/>
                    </a:lnTo>
                    <a:lnTo>
                      <a:pt x="489" y="2682"/>
                    </a:lnTo>
                    <a:lnTo>
                      <a:pt x="506" y="2694"/>
                    </a:lnTo>
                    <a:lnTo>
                      <a:pt x="527" y="2711"/>
                    </a:lnTo>
                    <a:lnTo>
                      <a:pt x="547" y="2728"/>
                    </a:lnTo>
                    <a:lnTo>
                      <a:pt x="564" y="2741"/>
                    </a:lnTo>
                    <a:lnTo>
                      <a:pt x="585" y="2757"/>
                    </a:lnTo>
                    <a:lnTo>
                      <a:pt x="606" y="2770"/>
                    </a:lnTo>
                    <a:lnTo>
                      <a:pt x="627" y="2778"/>
                    </a:lnTo>
                    <a:lnTo>
                      <a:pt x="647" y="2786"/>
                    </a:lnTo>
                    <a:lnTo>
                      <a:pt x="669" y="2795"/>
                    </a:lnTo>
                    <a:lnTo>
                      <a:pt x="660" y="2786"/>
                    </a:lnTo>
                    <a:lnTo>
                      <a:pt x="635" y="2770"/>
                    </a:lnTo>
                    <a:lnTo>
                      <a:pt x="598" y="2737"/>
                    </a:lnTo>
                    <a:lnTo>
                      <a:pt x="560" y="2698"/>
                    </a:lnTo>
                    <a:lnTo>
                      <a:pt x="518" y="2649"/>
                    </a:lnTo>
                    <a:lnTo>
                      <a:pt x="481" y="2590"/>
                    </a:lnTo>
                    <a:lnTo>
                      <a:pt x="455" y="2524"/>
                    </a:lnTo>
                    <a:lnTo>
                      <a:pt x="447" y="2452"/>
                    </a:lnTo>
                    <a:lnTo>
                      <a:pt x="459" y="2378"/>
                    </a:lnTo>
                    <a:lnTo>
                      <a:pt x="498" y="2299"/>
                    </a:lnTo>
                    <a:lnTo>
                      <a:pt x="547" y="2227"/>
                    </a:lnTo>
                    <a:lnTo>
                      <a:pt x="598" y="2169"/>
                    </a:lnTo>
                    <a:lnTo>
                      <a:pt x="639" y="2127"/>
                    </a:lnTo>
                    <a:lnTo>
                      <a:pt x="682" y="2098"/>
                    </a:lnTo>
                    <a:lnTo>
                      <a:pt x="727" y="2077"/>
                    </a:lnTo>
                    <a:lnTo>
                      <a:pt x="769" y="2061"/>
                    </a:lnTo>
                    <a:lnTo>
                      <a:pt x="815" y="2057"/>
                    </a:lnTo>
                    <a:lnTo>
                      <a:pt x="865" y="2053"/>
                    </a:lnTo>
                    <a:lnTo>
                      <a:pt x="919" y="2053"/>
                    </a:lnTo>
                    <a:lnTo>
                      <a:pt x="978" y="2048"/>
                    </a:lnTo>
                    <a:lnTo>
                      <a:pt x="1040" y="2044"/>
                    </a:lnTo>
                    <a:lnTo>
                      <a:pt x="1107" y="2040"/>
                    </a:lnTo>
                    <a:lnTo>
                      <a:pt x="1170" y="2027"/>
                    </a:lnTo>
                    <a:lnTo>
                      <a:pt x="1228" y="2014"/>
                    </a:lnTo>
                    <a:lnTo>
                      <a:pt x="1287" y="1998"/>
                    </a:lnTo>
                    <a:lnTo>
                      <a:pt x="1342" y="1973"/>
                    </a:lnTo>
                    <a:lnTo>
                      <a:pt x="1387" y="1944"/>
                    </a:lnTo>
                    <a:lnTo>
                      <a:pt x="1430" y="1902"/>
                    </a:lnTo>
                    <a:lnTo>
                      <a:pt x="1459" y="1856"/>
                    </a:lnTo>
                    <a:lnTo>
                      <a:pt x="1479" y="1797"/>
                    </a:lnTo>
                    <a:lnTo>
                      <a:pt x="1471" y="1801"/>
                    </a:lnTo>
                    <a:lnTo>
                      <a:pt x="1454" y="1811"/>
                    </a:lnTo>
                    <a:lnTo>
                      <a:pt x="1425" y="1823"/>
                    </a:lnTo>
                    <a:lnTo>
                      <a:pt x="1387" y="1836"/>
                    </a:lnTo>
                    <a:lnTo>
                      <a:pt x="1342" y="1848"/>
                    </a:lnTo>
                    <a:lnTo>
                      <a:pt x="1295" y="1856"/>
                    </a:lnTo>
                    <a:lnTo>
                      <a:pt x="1246" y="1856"/>
                    </a:lnTo>
                    <a:lnTo>
                      <a:pt x="1199" y="1848"/>
                    </a:lnTo>
                    <a:lnTo>
                      <a:pt x="1150" y="1827"/>
                    </a:lnTo>
                    <a:lnTo>
                      <a:pt x="1107" y="1793"/>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74" name="Freeform 98"/>
              <p:cNvSpPr>
                <a:spLocks/>
              </p:cNvSpPr>
              <p:nvPr/>
            </p:nvSpPr>
            <p:spPr bwMode="auto">
              <a:xfrm>
                <a:off x="1773" y="1859"/>
                <a:ext cx="15" cy="35"/>
              </a:xfrm>
              <a:custGeom>
                <a:avLst/>
                <a:gdLst>
                  <a:gd name="T0" fmla="*/ 180 w 501"/>
                  <a:gd name="T1" fmla="*/ 1126 h 1126"/>
                  <a:gd name="T2" fmla="*/ 170 w 501"/>
                  <a:gd name="T3" fmla="*/ 1118 h 1126"/>
                  <a:gd name="T4" fmla="*/ 150 w 501"/>
                  <a:gd name="T5" fmla="*/ 1097 h 1126"/>
                  <a:gd name="T6" fmla="*/ 121 w 501"/>
                  <a:gd name="T7" fmla="*/ 1064 h 1126"/>
                  <a:gd name="T8" fmla="*/ 88 w 501"/>
                  <a:gd name="T9" fmla="*/ 1022 h 1126"/>
                  <a:gd name="T10" fmla="*/ 53 w 501"/>
                  <a:gd name="T11" fmla="*/ 972 h 1126"/>
                  <a:gd name="T12" fmla="*/ 25 w 501"/>
                  <a:gd name="T13" fmla="*/ 913 h 1126"/>
                  <a:gd name="T14" fmla="*/ 8 w 501"/>
                  <a:gd name="T15" fmla="*/ 851 h 1126"/>
                  <a:gd name="T16" fmla="*/ 0 w 501"/>
                  <a:gd name="T17" fmla="*/ 788 h 1126"/>
                  <a:gd name="T18" fmla="*/ 12 w 501"/>
                  <a:gd name="T19" fmla="*/ 722 h 1126"/>
                  <a:gd name="T20" fmla="*/ 45 w 501"/>
                  <a:gd name="T21" fmla="*/ 659 h 1126"/>
                  <a:gd name="T22" fmla="*/ 70 w 501"/>
                  <a:gd name="T23" fmla="*/ 630 h 1126"/>
                  <a:gd name="T24" fmla="*/ 100 w 501"/>
                  <a:gd name="T25" fmla="*/ 605 h 1126"/>
                  <a:gd name="T26" fmla="*/ 125 w 501"/>
                  <a:gd name="T27" fmla="*/ 588 h 1126"/>
                  <a:gd name="T28" fmla="*/ 154 w 501"/>
                  <a:gd name="T29" fmla="*/ 571 h 1126"/>
                  <a:gd name="T30" fmla="*/ 180 w 501"/>
                  <a:gd name="T31" fmla="*/ 554 h 1126"/>
                  <a:gd name="T32" fmla="*/ 208 w 501"/>
                  <a:gd name="T33" fmla="*/ 538 h 1126"/>
                  <a:gd name="T34" fmla="*/ 233 w 501"/>
                  <a:gd name="T35" fmla="*/ 521 h 1126"/>
                  <a:gd name="T36" fmla="*/ 258 w 501"/>
                  <a:gd name="T37" fmla="*/ 501 h 1126"/>
                  <a:gd name="T38" fmla="*/ 280 w 501"/>
                  <a:gd name="T39" fmla="*/ 475 h 1126"/>
                  <a:gd name="T40" fmla="*/ 296 w 501"/>
                  <a:gd name="T41" fmla="*/ 446 h 1126"/>
                  <a:gd name="T42" fmla="*/ 317 w 501"/>
                  <a:gd name="T43" fmla="*/ 400 h 1126"/>
                  <a:gd name="T44" fmla="*/ 333 w 501"/>
                  <a:gd name="T45" fmla="*/ 354 h 1126"/>
                  <a:gd name="T46" fmla="*/ 346 w 501"/>
                  <a:gd name="T47" fmla="*/ 313 h 1126"/>
                  <a:gd name="T48" fmla="*/ 358 w 501"/>
                  <a:gd name="T49" fmla="*/ 267 h 1126"/>
                  <a:gd name="T50" fmla="*/ 368 w 501"/>
                  <a:gd name="T51" fmla="*/ 225 h 1126"/>
                  <a:gd name="T52" fmla="*/ 372 w 501"/>
                  <a:gd name="T53" fmla="*/ 183 h 1126"/>
                  <a:gd name="T54" fmla="*/ 372 w 501"/>
                  <a:gd name="T55" fmla="*/ 137 h 1126"/>
                  <a:gd name="T56" fmla="*/ 368 w 501"/>
                  <a:gd name="T57" fmla="*/ 92 h 1126"/>
                  <a:gd name="T58" fmla="*/ 358 w 501"/>
                  <a:gd name="T59" fmla="*/ 46 h 1126"/>
                  <a:gd name="T60" fmla="*/ 346 w 501"/>
                  <a:gd name="T61" fmla="*/ 0 h 1126"/>
                  <a:gd name="T62" fmla="*/ 346 w 501"/>
                  <a:gd name="T63" fmla="*/ 4 h 1126"/>
                  <a:gd name="T64" fmla="*/ 354 w 501"/>
                  <a:gd name="T65" fmla="*/ 12 h 1126"/>
                  <a:gd name="T66" fmla="*/ 368 w 501"/>
                  <a:gd name="T67" fmla="*/ 34 h 1126"/>
                  <a:gd name="T68" fmla="*/ 384 w 501"/>
                  <a:gd name="T69" fmla="*/ 54 h 1126"/>
                  <a:gd name="T70" fmla="*/ 401 w 501"/>
                  <a:gd name="T71" fmla="*/ 83 h 1126"/>
                  <a:gd name="T72" fmla="*/ 417 w 501"/>
                  <a:gd name="T73" fmla="*/ 116 h 1126"/>
                  <a:gd name="T74" fmla="*/ 434 w 501"/>
                  <a:gd name="T75" fmla="*/ 155 h 1126"/>
                  <a:gd name="T76" fmla="*/ 450 w 501"/>
                  <a:gd name="T77" fmla="*/ 192 h 1126"/>
                  <a:gd name="T78" fmla="*/ 464 w 501"/>
                  <a:gd name="T79" fmla="*/ 233 h 1126"/>
                  <a:gd name="T80" fmla="*/ 476 w 501"/>
                  <a:gd name="T81" fmla="*/ 275 h 1126"/>
                  <a:gd name="T82" fmla="*/ 484 w 501"/>
                  <a:gd name="T83" fmla="*/ 304 h 1126"/>
                  <a:gd name="T84" fmla="*/ 493 w 501"/>
                  <a:gd name="T85" fmla="*/ 342 h 1126"/>
                  <a:gd name="T86" fmla="*/ 497 w 501"/>
                  <a:gd name="T87" fmla="*/ 380 h 1126"/>
                  <a:gd name="T88" fmla="*/ 501 w 501"/>
                  <a:gd name="T89" fmla="*/ 421 h 1126"/>
                  <a:gd name="T90" fmla="*/ 497 w 501"/>
                  <a:gd name="T91" fmla="*/ 462 h 1126"/>
                  <a:gd name="T92" fmla="*/ 484 w 501"/>
                  <a:gd name="T93" fmla="*/ 505 h 1126"/>
                  <a:gd name="T94" fmla="*/ 460 w 501"/>
                  <a:gd name="T95" fmla="*/ 546 h 1126"/>
                  <a:gd name="T96" fmla="*/ 421 w 501"/>
                  <a:gd name="T97" fmla="*/ 583 h 1126"/>
                  <a:gd name="T98" fmla="*/ 372 w 501"/>
                  <a:gd name="T99" fmla="*/ 622 h 1126"/>
                  <a:gd name="T100" fmla="*/ 300 w 501"/>
                  <a:gd name="T101" fmla="*/ 651 h 1126"/>
                  <a:gd name="T102" fmla="*/ 254 w 501"/>
                  <a:gd name="T103" fmla="*/ 679 h 1126"/>
                  <a:gd name="T104" fmla="*/ 221 w 501"/>
                  <a:gd name="T105" fmla="*/ 722 h 1126"/>
                  <a:gd name="T106" fmla="*/ 196 w 501"/>
                  <a:gd name="T107" fmla="*/ 780 h 1126"/>
                  <a:gd name="T108" fmla="*/ 184 w 501"/>
                  <a:gd name="T109" fmla="*/ 843 h 1126"/>
                  <a:gd name="T110" fmla="*/ 175 w 501"/>
                  <a:gd name="T111" fmla="*/ 909 h 1126"/>
                  <a:gd name="T112" fmla="*/ 170 w 501"/>
                  <a:gd name="T113" fmla="*/ 976 h 1126"/>
                  <a:gd name="T114" fmla="*/ 170 w 501"/>
                  <a:gd name="T115" fmla="*/ 1034 h 1126"/>
                  <a:gd name="T116" fmla="*/ 175 w 501"/>
                  <a:gd name="T117" fmla="*/ 1080 h 1126"/>
                  <a:gd name="T118" fmla="*/ 175 w 501"/>
                  <a:gd name="T119" fmla="*/ 1114 h 1126"/>
                  <a:gd name="T120" fmla="*/ 180 w 501"/>
                  <a:gd name="T121" fmla="*/ 1126 h 1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1" h="1126">
                    <a:moveTo>
                      <a:pt x="180" y="1126"/>
                    </a:moveTo>
                    <a:lnTo>
                      <a:pt x="170" y="1118"/>
                    </a:lnTo>
                    <a:lnTo>
                      <a:pt x="150" y="1097"/>
                    </a:lnTo>
                    <a:lnTo>
                      <a:pt x="121" y="1064"/>
                    </a:lnTo>
                    <a:lnTo>
                      <a:pt x="88" y="1022"/>
                    </a:lnTo>
                    <a:lnTo>
                      <a:pt x="53" y="972"/>
                    </a:lnTo>
                    <a:lnTo>
                      <a:pt x="25" y="913"/>
                    </a:lnTo>
                    <a:lnTo>
                      <a:pt x="8" y="851"/>
                    </a:lnTo>
                    <a:lnTo>
                      <a:pt x="0" y="788"/>
                    </a:lnTo>
                    <a:lnTo>
                      <a:pt x="12" y="722"/>
                    </a:lnTo>
                    <a:lnTo>
                      <a:pt x="45" y="659"/>
                    </a:lnTo>
                    <a:lnTo>
                      <a:pt x="70" y="630"/>
                    </a:lnTo>
                    <a:lnTo>
                      <a:pt x="100" y="605"/>
                    </a:lnTo>
                    <a:lnTo>
                      <a:pt x="125" y="588"/>
                    </a:lnTo>
                    <a:lnTo>
                      <a:pt x="154" y="571"/>
                    </a:lnTo>
                    <a:lnTo>
                      <a:pt x="180" y="554"/>
                    </a:lnTo>
                    <a:lnTo>
                      <a:pt x="208" y="538"/>
                    </a:lnTo>
                    <a:lnTo>
                      <a:pt x="233" y="521"/>
                    </a:lnTo>
                    <a:lnTo>
                      <a:pt x="258" y="501"/>
                    </a:lnTo>
                    <a:lnTo>
                      <a:pt x="280" y="475"/>
                    </a:lnTo>
                    <a:lnTo>
                      <a:pt x="296" y="446"/>
                    </a:lnTo>
                    <a:lnTo>
                      <a:pt x="317" y="400"/>
                    </a:lnTo>
                    <a:lnTo>
                      <a:pt x="333" y="354"/>
                    </a:lnTo>
                    <a:lnTo>
                      <a:pt x="346" y="313"/>
                    </a:lnTo>
                    <a:lnTo>
                      <a:pt x="358" y="267"/>
                    </a:lnTo>
                    <a:lnTo>
                      <a:pt x="368" y="225"/>
                    </a:lnTo>
                    <a:lnTo>
                      <a:pt x="372" y="183"/>
                    </a:lnTo>
                    <a:lnTo>
                      <a:pt x="372" y="137"/>
                    </a:lnTo>
                    <a:lnTo>
                      <a:pt x="368" y="92"/>
                    </a:lnTo>
                    <a:lnTo>
                      <a:pt x="358" y="46"/>
                    </a:lnTo>
                    <a:lnTo>
                      <a:pt x="346" y="0"/>
                    </a:lnTo>
                    <a:lnTo>
                      <a:pt x="346" y="4"/>
                    </a:lnTo>
                    <a:lnTo>
                      <a:pt x="354" y="12"/>
                    </a:lnTo>
                    <a:lnTo>
                      <a:pt x="368" y="34"/>
                    </a:lnTo>
                    <a:lnTo>
                      <a:pt x="384" y="54"/>
                    </a:lnTo>
                    <a:lnTo>
                      <a:pt x="401" y="83"/>
                    </a:lnTo>
                    <a:lnTo>
                      <a:pt x="417" y="116"/>
                    </a:lnTo>
                    <a:lnTo>
                      <a:pt x="434" y="155"/>
                    </a:lnTo>
                    <a:lnTo>
                      <a:pt x="450" y="192"/>
                    </a:lnTo>
                    <a:lnTo>
                      <a:pt x="464" y="233"/>
                    </a:lnTo>
                    <a:lnTo>
                      <a:pt x="476" y="275"/>
                    </a:lnTo>
                    <a:lnTo>
                      <a:pt x="484" y="304"/>
                    </a:lnTo>
                    <a:lnTo>
                      <a:pt x="493" y="342"/>
                    </a:lnTo>
                    <a:lnTo>
                      <a:pt x="497" y="380"/>
                    </a:lnTo>
                    <a:lnTo>
                      <a:pt x="501" y="421"/>
                    </a:lnTo>
                    <a:lnTo>
                      <a:pt x="497" y="462"/>
                    </a:lnTo>
                    <a:lnTo>
                      <a:pt x="484" y="505"/>
                    </a:lnTo>
                    <a:lnTo>
                      <a:pt x="460" y="546"/>
                    </a:lnTo>
                    <a:lnTo>
                      <a:pt x="421" y="583"/>
                    </a:lnTo>
                    <a:lnTo>
                      <a:pt x="372" y="622"/>
                    </a:lnTo>
                    <a:lnTo>
                      <a:pt x="300" y="651"/>
                    </a:lnTo>
                    <a:lnTo>
                      <a:pt x="254" y="679"/>
                    </a:lnTo>
                    <a:lnTo>
                      <a:pt x="221" y="722"/>
                    </a:lnTo>
                    <a:lnTo>
                      <a:pt x="196" y="780"/>
                    </a:lnTo>
                    <a:lnTo>
                      <a:pt x="184" y="843"/>
                    </a:lnTo>
                    <a:lnTo>
                      <a:pt x="175" y="909"/>
                    </a:lnTo>
                    <a:lnTo>
                      <a:pt x="170" y="976"/>
                    </a:lnTo>
                    <a:lnTo>
                      <a:pt x="170" y="1034"/>
                    </a:lnTo>
                    <a:lnTo>
                      <a:pt x="175" y="1080"/>
                    </a:lnTo>
                    <a:lnTo>
                      <a:pt x="175" y="1114"/>
                    </a:lnTo>
                    <a:lnTo>
                      <a:pt x="180" y="1126"/>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75" name="Freeform 99"/>
              <p:cNvSpPr>
                <a:spLocks/>
              </p:cNvSpPr>
              <p:nvPr/>
            </p:nvSpPr>
            <p:spPr bwMode="auto">
              <a:xfrm>
                <a:off x="1773" y="1859"/>
                <a:ext cx="15" cy="35"/>
              </a:xfrm>
              <a:custGeom>
                <a:avLst/>
                <a:gdLst>
                  <a:gd name="T0" fmla="*/ 180 w 501"/>
                  <a:gd name="T1" fmla="*/ 1126 h 1126"/>
                  <a:gd name="T2" fmla="*/ 170 w 501"/>
                  <a:gd name="T3" fmla="*/ 1118 h 1126"/>
                  <a:gd name="T4" fmla="*/ 150 w 501"/>
                  <a:gd name="T5" fmla="*/ 1097 h 1126"/>
                  <a:gd name="T6" fmla="*/ 121 w 501"/>
                  <a:gd name="T7" fmla="*/ 1064 h 1126"/>
                  <a:gd name="T8" fmla="*/ 88 w 501"/>
                  <a:gd name="T9" fmla="*/ 1022 h 1126"/>
                  <a:gd name="T10" fmla="*/ 53 w 501"/>
                  <a:gd name="T11" fmla="*/ 972 h 1126"/>
                  <a:gd name="T12" fmla="*/ 25 w 501"/>
                  <a:gd name="T13" fmla="*/ 913 h 1126"/>
                  <a:gd name="T14" fmla="*/ 8 w 501"/>
                  <a:gd name="T15" fmla="*/ 851 h 1126"/>
                  <a:gd name="T16" fmla="*/ 0 w 501"/>
                  <a:gd name="T17" fmla="*/ 788 h 1126"/>
                  <a:gd name="T18" fmla="*/ 12 w 501"/>
                  <a:gd name="T19" fmla="*/ 722 h 1126"/>
                  <a:gd name="T20" fmla="*/ 45 w 501"/>
                  <a:gd name="T21" fmla="*/ 659 h 1126"/>
                  <a:gd name="T22" fmla="*/ 70 w 501"/>
                  <a:gd name="T23" fmla="*/ 630 h 1126"/>
                  <a:gd name="T24" fmla="*/ 100 w 501"/>
                  <a:gd name="T25" fmla="*/ 605 h 1126"/>
                  <a:gd name="T26" fmla="*/ 125 w 501"/>
                  <a:gd name="T27" fmla="*/ 588 h 1126"/>
                  <a:gd name="T28" fmla="*/ 154 w 501"/>
                  <a:gd name="T29" fmla="*/ 571 h 1126"/>
                  <a:gd name="T30" fmla="*/ 180 w 501"/>
                  <a:gd name="T31" fmla="*/ 554 h 1126"/>
                  <a:gd name="T32" fmla="*/ 208 w 501"/>
                  <a:gd name="T33" fmla="*/ 538 h 1126"/>
                  <a:gd name="T34" fmla="*/ 233 w 501"/>
                  <a:gd name="T35" fmla="*/ 521 h 1126"/>
                  <a:gd name="T36" fmla="*/ 258 w 501"/>
                  <a:gd name="T37" fmla="*/ 501 h 1126"/>
                  <a:gd name="T38" fmla="*/ 280 w 501"/>
                  <a:gd name="T39" fmla="*/ 475 h 1126"/>
                  <a:gd name="T40" fmla="*/ 296 w 501"/>
                  <a:gd name="T41" fmla="*/ 446 h 1126"/>
                  <a:gd name="T42" fmla="*/ 317 w 501"/>
                  <a:gd name="T43" fmla="*/ 400 h 1126"/>
                  <a:gd name="T44" fmla="*/ 333 w 501"/>
                  <a:gd name="T45" fmla="*/ 354 h 1126"/>
                  <a:gd name="T46" fmla="*/ 346 w 501"/>
                  <a:gd name="T47" fmla="*/ 313 h 1126"/>
                  <a:gd name="T48" fmla="*/ 358 w 501"/>
                  <a:gd name="T49" fmla="*/ 267 h 1126"/>
                  <a:gd name="T50" fmla="*/ 368 w 501"/>
                  <a:gd name="T51" fmla="*/ 225 h 1126"/>
                  <a:gd name="T52" fmla="*/ 372 w 501"/>
                  <a:gd name="T53" fmla="*/ 183 h 1126"/>
                  <a:gd name="T54" fmla="*/ 372 w 501"/>
                  <a:gd name="T55" fmla="*/ 137 h 1126"/>
                  <a:gd name="T56" fmla="*/ 368 w 501"/>
                  <a:gd name="T57" fmla="*/ 92 h 1126"/>
                  <a:gd name="T58" fmla="*/ 358 w 501"/>
                  <a:gd name="T59" fmla="*/ 46 h 1126"/>
                  <a:gd name="T60" fmla="*/ 346 w 501"/>
                  <a:gd name="T61" fmla="*/ 0 h 1126"/>
                  <a:gd name="T62" fmla="*/ 346 w 501"/>
                  <a:gd name="T63" fmla="*/ 4 h 1126"/>
                  <a:gd name="T64" fmla="*/ 354 w 501"/>
                  <a:gd name="T65" fmla="*/ 12 h 1126"/>
                  <a:gd name="T66" fmla="*/ 368 w 501"/>
                  <a:gd name="T67" fmla="*/ 34 h 1126"/>
                  <a:gd name="T68" fmla="*/ 384 w 501"/>
                  <a:gd name="T69" fmla="*/ 54 h 1126"/>
                  <a:gd name="T70" fmla="*/ 401 w 501"/>
                  <a:gd name="T71" fmla="*/ 83 h 1126"/>
                  <a:gd name="T72" fmla="*/ 417 w 501"/>
                  <a:gd name="T73" fmla="*/ 116 h 1126"/>
                  <a:gd name="T74" fmla="*/ 434 w 501"/>
                  <a:gd name="T75" fmla="*/ 155 h 1126"/>
                  <a:gd name="T76" fmla="*/ 450 w 501"/>
                  <a:gd name="T77" fmla="*/ 192 h 1126"/>
                  <a:gd name="T78" fmla="*/ 464 w 501"/>
                  <a:gd name="T79" fmla="*/ 233 h 1126"/>
                  <a:gd name="T80" fmla="*/ 476 w 501"/>
                  <a:gd name="T81" fmla="*/ 275 h 1126"/>
                  <a:gd name="T82" fmla="*/ 484 w 501"/>
                  <a:gd name="T83" fmla="*/ 304 h 1126"/>
                  <a:gd name="T84" fmla="*/ 493 w 501"/>
                  <a:gd name="T85" fmla="*/ 342 h 1126"/>
                  <a:gd name="T86" fmla="*/ 497 w 501"/>
                  <a:gd name="T87" fmla="*/ 380 h 1126"/>
                  <a:gd name="T88" fmla="*/ 501 w 501"/>
                  <a:gd name="T89" fmla="*/ 421 h 1126"/>
                  <a:gd name="T90" fmla="*/ 497 w 501"/>
                  <a:gd name="T91" fmla="*/ 462 h 1126"/>
                  <a:gd name="T92" fmla="*/ 484 w 501"/>
                  <a:gd name="T93" fmla="*/ 505 h 1126"/>
                  <a:gd name="T94" fmla="*/ 460 w 501"/>
                  <a:gd name="T95" fmla="*/ 546 h 1126"/>
                  <a:gd name="T96" fmla="*/ 421 w 501"/>
                  <a:gd name="T97" fmla="*/ 583 h 1126"/>
                  <a:gd name="T98" fmla="*/ 372 w 501"/>
                  <a:gd name="T99" fmla="*/ 622 h 1126"/>
                  <a:gd name="T100" fmla="*/ 300 w 501"/>
                  <a:gd name="T101" fmla="*/ 651 h 1126"/>
                  <a:gd name="T102" fmla="*/ 254 w 501"/>
                  <a:gd name="T103" fmla="*/ 679 h 1126"/>
                  <a:gd name="T104" fmla="*/ 221 w 501"/>
                  <a:gd name="T105" fmla="*/ 722 h 1126"/>
                  <a:gd name="T106" fmla="*/ 196 w 501"/>
                  <a:gd name="T107" fmla="*/ 780 h 1126"/>
                  <a:gd name="T108" fmla="*/ 184 w 501"/>
                  <a:gd name="T109" fmla="*/ 843 h 1126"/>
                  <a:gd name="T110" fmla="*/ 175 w 501"/>
                  <a:gd name="T111" fmla="*/ 909 h 1126"/>
                  <a:gd name="T112" fmla="*/ 170 w 501"/>
                  <a:gd name="T113" fmla="*/ 976 h 1126"/>
                  <a:gd name="T114" fmla="*/ 170 w 501"/>
                  <a:gd name="T115" fmla="*/ 1034 h 1126"/>
                  <a:gd name="T116" fmla="*/ 175 w 501"/>
                  <a:gd name="T117" fmla="*/ 1080 h 1126"/>
                  <a:gd name="T118" fmla="*/ 175 w 501"/>
                  <a:gd name="T119" fmla="*/ 1114 h 1126"/>
                  <a:gd name="T120" fmla="*/ 180 w 501"/>
                  <a:gd name="T121" fmla="*/ 1126 h 1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1" h="1126">
                    <a:moveTo>
                      <a:pt x="180" y="1126"/>
                    </a:moveTo>
                    <a:lnTo>
                      <a:pt x="170" y="1118"/>
                    </a:lnTo>
                    <a:lnTo>
                      <a:pt x="150" y="1097"/>
                    </a:lnTo>
                    <a:lnTo>
                      <a:pt x="121" y="1064"/>
                    </a:lnTo>
                    <a:lnTo>
                      <a:pt x="88" y="1022"/>
                    </a:lnTo>
                    <a:lnTo>
                      <a:pt x="53" y="972"/>
                    </a:lnTo>
                    <a:lnTo>
                      <a:pt x="25" y="913"/>
                    </a:lnTo>
                    <a:lnTo>
                      <a:pt x="8" y="851"/>
                    </a:lnTo>
                    <a:lnTo>
                      <a:pt x="0" y="788"/>
                    </a:lnTo>
                    <a:lnTo>
                      <a:pt x="12" y="722"/>
                    </a:lnTo>
                    <a:lnTo>
                      <a:pt x="45" y="659"/>
                    </a:lnTo>
                    <a:lnTo>
                      <a:pt x="70" y="630"/>
                    </a:lnTo>
                    <a:lnTo>
                      <a:pt x="100" y="605"/>
                    </a:lnTo>
                    <a:lnTo>
                      <a:pt x="125" y="588"/>
                    </a:lnTo>
                    <a:lnTo>
                      <a:pt x="154" y="571"/>
                    </a:lnTo>
                    <a:lnTo>
                      <a:pt x="180" y="554"/>
                    </a:lnTo>
                    <a:lnTo>
                      <a:pt x="208" y="538"/>
                    </a:lnTo>
                    <a:lnTo>
                      <a:pt x="233" y="521"/>
                    </a:lnTo>
                    <a:lnTo>
                      <a:pt x="258" y="501"/>
                    </a:lnTo>
                    <a:lnTo>
                      <a:pt x="280" y="475"/>
                    </a:lnTo>
                    <a:lnTo>
                      <a:pt x="296" y="446"/>
                    </a:lnTo>
                    <a:lnTo>
                      <a:pt x="317" y="400"/>
                    </a:lnTo>
                    <a:lnTo>
                      <a:pt x="333" y="354"/>
                    </a:lnTo>
                    <a:lnTo>
                      <a:pt x="346" y="313"/>
                    </a:lnTo>
                    <a:lnTo>
                      <a:pt x="358" y="267"/>
                    </a:lnTo>
                    <a:lnTo>
                      <a:pt x="368" y="225"/>
                    </a:lnTo>
                    <a:lnTo>
                      <a:pt x="372" y="183"/>
                    </a:lnTo>
                    <a:lnTo>
                      <a:pt x="372" y="137"/>
                    </a:lnTo>
                    <a:lnTo>
                      <a:pt x="368" y="92"/>
                    </a:lnTo>
                    <a:lnTo>
                      <a:pt x="358" y="46"/>
                    </a:lnTo>
                    <a:lnTo>
                      <a:pt x="346" y="0"/>
                    </a:lnTo>
                    <a:lnTo>
                      <a:pt x="346" y="4"/>
                    </a:lnTo>
                    <a:lnTo>
                      <a:pt x="354" y="12"/>
                    </a:lnTo>
                    <a:lnTo>
                      <a:pt x="368" y="34"/>
                    </a:lnTo>
                    <a:lnTo>
                      <a:pt x="384" y="54"/>
                    </a:lnTo>
                    <a:lnTo>
                      <a:pt x="401" y="83"/>
                    </a:lnTo>
                    <a:lnTo>
                      <a:pt x="417" y="116"/>
                    </a:lnTo>
                    <a:lnTo>
                      <a:pt x="434" y="155"/>
                    </a:lnTo>
                    <a:lnTo>
                      <a:pt x="450" y="192"/>
                    </a:lnTo>
                    <a:lnTo>
                      <a:pt x="464" y="233"/>
                    </a:lnTo>
                    <a:lnTo>
                      <a:pt x="476" y="275"/>
                    </a:lnTo>
                    <a:lnTo>
                      <a:pt x="484" y="304"/>
                    </a:lnTo>
                    <a:lnTo>
                      <a:pt x="493" y="342"/>
                    </a:lnTo>
                    <a:lnTo>
                      <a:pt x="497" y="380"/>
                    </a:lnTo>
                    <a:lnTo>
                      <a:pt x="501" y="421"/>
                    </a:lnTo>
                    <a:lnTo>
                      <a:pt x="497" y="462"/>
                    </a:lnTo>
                    <a:lnTo>
                      <a:pt x="484" y="505"/>
                    </a:lnTo>
                    <a:lnTo>
                      <a:pt x="460" y="546"/>
                    </a:lnTo>
                    <a:lnTo>
                      <a:pt x="421" y="583"/>
                    </a:lnTo>
                    <a:lnTo>
                      <a:pt x="372" y="622"/>
                    </a:lnTo>
                    <a:lnTo>
                      <a:pt x="300" y="651"/>
                    </a:lnTo>
                    <a:lnTo>
                      <a:pt x="254" y="679"/>
                    </a:lnTo>
                    <a:lnTo>
                      <a:pt x="221" y="722"/>
                    </a:lnTo>
                    <a:lnTo>
                      <a:pt x="196" y="780"/>
                    </a:lnTo>
                    <a:lnTo>
                      <a:pt x="184" y="843"/>
                    </a:lnTo>
                    <a:lnTo>
                      <a:pt x="175" y="909"/>
                    </a:lnTo>
                    <a:lnTo>
                      <a:pt x="170" y="976"/>
                    </a:lnTo>
                    <a:lnTo>
                      <a:pt x="170" y="1034"/>
                    </a:lnTo>
                    <a:lnTo>
                      <a:pt x="175" y="1080"/>
                    </a:lnTo>
                    <a:lnTo>
                      <a:pt x="175" y="1114"/>
                    </a:lnTo>
                    <a:lnTo>
                      <a:pt x="180" y="1126"/>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76" name="Freeform 100"/>
              <p:cNvSpPr>
                <a:spLocks/>
              </p:cNvSpPr>
              <p:nvPr/>
            </p:nvSpPr>
            <p:spPr bwMode="auto">
              <a:xfrm>
                <a:off x="1736" y="1781"/>
                <a:ext cx="33" cy="9"/>
              </a:xfrm>
              <a:custGeom>
                <a:avLst/>
                <a:gdLst>
                  <a:gd name="T0" fmla="*/ 29 w 1082"/>
                  <a:gd name="T1" fmla="*/ 233 h 309"/>
                  <a:gd name="T2" fmla="*/ 101 w 1082"/>
                  <a:gd name="T3" fmla="*/ 213 h 309"/>
                  <a:gd name="T4" fmla="*/ 180 w 1082"/>
                  <a:gd name="T5" fmla="*/ 188 h 309"/>
                  <a:gd name="T6" fmla="*/ 256 w 1082"/>
                  <a:gd name="T7" fmla="*/ 171 h 309"/>
                  <a:gd name="T8" fmla="*/ 326 w 1082"/>
                  <a:gd name="T9" fmla="*/ 159 h 309"/>
                  <a:gd name="T10" fmla="*/ 401 w 1082"/>
                  <a:gd name="T11" fmla="*/ 163 h 309"/>
                  <a:gd name="T12" fmla="*/ 489 w 1082"/>
                  <a:gd name="T13" fmla="*/ 180 h 309"/>
                  <a:gd name="T14" fmla="*/ 577 w 1082"/>
                  <a:gd name="T15" fmla="*/ 196 h 309"/>
                  <a:gd name="T16" fmla="*/ 669 w 1082"/>
                  <a:gd name="T17" fmla="*/ 213 h 309"/>
                  <a:gd name="T18" fmla="*/ 757 w 1082"/>
                  <a:gd name="T19" fmla="*/ 209 h 309"/>
                  <a:gd name="T20" fmla="*/ 816 w 1082"/>
                  <a:gd name="T21" fmla="*/ 196 h 309"/>
                  <a:gd name="T22" fmla="*/ 832 w 1082"/>
                  <a:gd name="T23" fmla="*/ 192 h 309"/>
                  <a:gd name="T24" fmla="*/ 853 w 1082"/>
                  <a:gd name="T25" fmla="*/ 184 h 309"/>
                  <a:gd name="T26" fmla="*/ 869 w 1082"/>
                  <a:gd name="T27" fmla="*/ 176 h 309"/>
                  <a:gd name="T28" fmla="*/ 882 w 1082"/>
                  <a:gd name="T29" fmla="*/ 159 h 309"/>
                  <a:gd name="T30" fmla="*/ 894 w 1082"/>
                  <a:gd name="T31" fmla="*/ 138 h 309"/>
                  <a:gd name="T32" fmla="*/ 890 w 1082"/>
                  <a:gd name="T33" fmla="*/ 104 h 309"/>
                  <a:gd name="T34" fmla="*/ 865 w 1082"/>
                  <a:gd name="T35" fmla="*/ 67 h 309"/>
                  <a:gd name="T36" fmla="*/ 828 w 1082"/>
                  <a:gd name="T37" fmla="*/ 34 h 309"/>
                  <a:gd name="T38" fmla="*/ 777 w 1082"/>
                  <a:gd name="T39" fmla="*/ 8 h 309"/>
                  <a:gd name="T40" fmla="*/ 753 w 1082"/>
                  <a:gd name="T41" fmla="*/ 0 h 309"/>
                  <a:gd name="T42" fmla="*/ 769 w 1082"/>
                  <a:gd name="T43" fmla="*/ 8 h 309"/>
                  <a:gd name="T44" fmla="*/ 811 w 1082"/>
                  <a:gd name="T45" fmla="*/ 22 h 309"/>
                  <a:gd name="T46" fmla="*/ 869 w 1082"/>
                  <a:gd name="T47" fmla="*/ 30 h 309"/>
                  <a:gd name="T48" fmla="*/ 949 w 1082"/>
                  <a:gd name="T49" fmla="*/ 30 h 309"/>
                  <a:gd name="T50" fmla="*/ 1000 w 1082"/>
                  <a:gd name="T51" fmla="*/ 26 h 309"/>
                  <a:gd name="T52" fmla="*/ 1037 w 1082"/>
                  <a:gd name="T53" fmla="*/ 59 h 309"/>
                  <a:gd name="T54" fmla="*/ 1074 w 1082"/>
                  <a:gd name="T55" fmla="*/ 117 h 309"/>
                  <a:gd name="T56" fmla="*/ 1074 w 1082"/>
                  <a:gd name="T57" fmla="*/ 184 h 309"/>
                  <a:gd name="T58" fmla="*/ 1000 w 1082"/>
                  <a:gd name="T59" fmla="*/ 251 h 309"/>
                  <a:gd name="T60" fmla="*/ 836 w 1082"/>
                  <a:gd name="T61" fmla="*/ 296 h 309"/>
                  <a:gd name="T62" fmla="*/ 698 w 1082"/>
                  <a:gd name="T63" fmla="*/ 309 h 309"/>
                  <a:gd name="T64" fmla="*/ 598 w 1082"/>
                  <a:gd name="T65" fmla="*/ 296 h 309"/>
                  <a:gd name="T66" fmla="*/ 518 w 1082"/>
                  <a:gd name="T67" fmla="*/ 267 h 309"/>
                  <a:gd name="T68" fmla="*/ 439 w 1082"/>
                  <a:gd name="T69" fmla="*/ 242 h 309"/>
                  <a:gd name="T70" fmla="*/ 356 w 1082"/>
                  <a:gd name="T71" fmla="*/ 225 h 309"/>
                  <a:gd name="T72" fmla="*/ 256 w 1082"/>
                  <a:gd name="T73" fmla="*/ 221 h 309"/>
                  <a:gd name="T74" fmla="*/ 151 w 1082"/>
                  <a:gd name="T75" fmla="*/ 225 h 309"/>
                  <a:gd name="T76" fmla="*/ 63 w 1082"/>
                  <a:gd name="T77" fmla="*/ 233 h 309"/>
                  <a:gd name="T78" fmla="*/ 9 w 1082"/>
                  <a:gd name="T79" fmla="*/ 238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82" h="309">
                    <a:moveTo>
                      <a:pt x="0" y="238"/>
                    </a:moveTo>
                    <a:lnTo>
                      <a:pt x="29" y="233"/>
                    </a:lnTo>
                    <a:lnTo>
                      <a:pt x="63" y="221"/>
                    </a:lnTo>
                    <a:lnTo>
                      <a:pt x="101" y="213"/>
                    </a:lnTo>
                    <a:lnTo>
                      <a:pt x="138" y="200"/>
                    </a:lnTo>
                    <a:lnTo>
                      <a:pt x="180" y="188"/>
                    </a:lnTo>
                    <a:lnTo>
                      <a:pt x="217" y="180"/>
                    </a:lnTo>
                    <a:lnTo>
                      <a:pt x="256" y="171"/>
                    </a:lnTo>
                    <a:lnTo>
                      <a:pt x="293" y="163"/>
                    </a:lnTo>
                    <a:lnTo>
                      <a:pt x="326" y="159"/>
                    </a:lnTo>
                    <a:lnTo>
                      <a:pt x="356" y="159"/>
                    </a:lnTo>
                    <a:lnTo>
                      <a:pt x="401" y="163"/>
                    </a:lnTo>
                    <a:lnTo>
                      <a:pt x="448" y="171"/>
                    </a:lnTo>
                    <a:lnTo>
                      <a:pt x="489" y="180"/>
                    </a:lnTo>
                    <a:lnTo>
                      <a:pt x="536" y="188"/>
                    </a:lnTo>
                    <a:lnTo>
                      <a:pt x="577" y="196"/>
                    </a:lnTo>
                    <a:lnTo>
                      <a:pt x="623" y="204"/>
                    </a:lnTo>
                    <a:lnTo>
                      <a:pt x="669" y="213"/>
                    </a:lnTo>
                    <a:lnTo>
                      <a:pt x="711" y="213"/>
                    </a:lnTo>
                    <a:lnTo>
                      <a:pt x="757" y="209"/>
                    </a:lnTo>
                    <a:lnTo>
                      <a:pt x="807" y="200"/>
                    </a:lnTo>
                    <a:lnTo>
                      <a:pt x="816" y="196"/>
                    </a:lnTo>
                    <a:lnTo>
                      <a:pt x="824" y="196"/>
                    </a:lnTo>
                    <a:lnTo>
                      <a:pt x="832" y="192"/>
                    </a:lnTo>
                    <a:lnTo>
                      <a:pt x="845" y="188"/>
                    </a:lnTo>
                    <a:lnTo>
                      <a:pt x="853" y="184"/>
                    </a:lnTo>
                    <a:lnTo>
                      <a:pt x="861" y="180"/>
                    </a:lnTo>
                    <a:lnTo>
                      <a:pt x="869" y="176"/>
                    </a:lnTo>
                    <a:lnTo>
                      <a:pt x="873" y="167"/>
                    </a:lnTo>
                    <a:lnTo>
                      <a:pt x="882" y="159"/>
                    </a:lnTo>
                    <a:lnTo>
                      <a:pt x="890" y="151"/>
                    </a:lnTo>
                    <a:lnTo>
                      <a:pt x="894" y="138"/>
                    </a:lnTo>
                    <a:lnTo>
                      <a:pt x="894" y="121"/>
                    </a:lnTo>
                    <a:lnTo>
                      <a:pt x="890" y="104"/>
                    </a:lnTo>
                    <a:lnTo>
                      <a:pt x="882" y="84"/>
                    </a:lnTo>
                    <a:lnTo>
                      <a:pt x="865" y="67"/>
                    </a:lnTo>
                    <a:lnTo>
                      <a:pt x="849" y="50"/>
                    </a:lnTo>
                    <a:lnTo>
                      <a:pt x="828" y="34"/>
                    </a:lnTo>
                    <a:lnTo>
                      <a:pt x="802" y="22"/>
                    </a:lnTo>
                    <a:lnTo>
                      <a:pt x="777" y="8"/>
                    </a:lnTo>
                    <a:lnTo>
                      <a:pt x="748" y="0"/>
                    </a:lnTo>
                    <a:lnTo>
                      <a:pt x="753" y="0"/>
                    </a:lnTo>
                    <a:lnTo>
                      <a:pt x="757" y="4"/>
                    </a:lnTo>
                    <a:lnTo>
                      <a:pt x="769" y="8"/>
                    </a:lnTo>
                    <a:lnTo>
                      <a:pt x="790" y="16"/>
                    </a:lnTo>
                    <a:lnTo>
                      <a:pt x="811" y="22"/>
                    </a:lnTo>
                    <a:lnTo>
                      <a:pt x="836" y="26"/>
                    </a:lnTo>
                    <a:lnTo>
                      <a:pt x="869" y="30"/>
                    </a:lnTo>
                    <a:lnTo>
                      <a:pt x="908" y="30"/>
                    </a:lnTo>
                    <a:lnTo>
                      <a:pt x="949" y="30"/>
                    </a:lnTo>
                    <a:lnTo>
                      <a:pt x="995" y="22"/>
                    </a:lnTo>
                    <a:lnTo>
                      <a:pt x="1000" y="26"/>
                    </a:lnTo>
                    <a:lnTo>
                      <a:pt x="1016" y="38"/>
                    </a:lnTo>
                    <a:lnTo>
                      <a:pt x="1037" y="59"/>
                    </a:lnTo>
                    <a:lnTo>
                      <a:pt x="1057" y="88"/>
                    </a:lnTo>
                    <a:lnTo>
                      <a:pt x="1074" y="117"/>
                    </a:lnTo>
                    <a:lnTo>
                      <a:pt x="1082" y="151"/>
                    </a:lnTo>
                    <a:lnTo>
                      <a:pt x="1074" y="184"/>
                    </a:lnTo>
                    <a:lnTo>
                      <a:pt x="1049" y="217"/>
                    </a:lnTo>
                    <a:lnTo>
                      <a:pt x="1000" y="251"/>
                    </a:lnTo>
                    <a:lnTo>
                      <a:pt x="920" y="276"/>
                    </a:lnTo>
                    <a:lnTo>
                      <a:pt x="836" y="296"/>
                    </a:lnTo>
                    <a:lnTo>
                      <a:pt x="761" y="305"/>
                    </a:lnTo>
                    <a:lnTo>
                      <a:pt x="698" y="309"/>
                    </a:lnTo>
                    <a:lnTo>
                      <a:pt x="644" y="305"/>
                    </a:lnTo>
                    <a:lnTo>
                      <a:pt x="598" y="296"/>
                    </a:lnTo>
                    <a:lnTo>
                      <a:pt x="556" y="284"/>
                    </a:lnTo>
                    <a:lnTo>
                      <a:pt x="518" y="267"/>
                    </a:lnTo>
                    <a:lnTo>
                      <a:pt x="481" y="255"/>
                    </a:lnTo>
                    <a:lnTo>
                      <a:pt x="439" y="242"/>
                    </a:lnTo>
                    <a:lnTo>
                      <a:pt x="397" y="229"/>
                    </a:lnTo>
                    <a:lnTo>
                      <a:pt x="356" y="225"/>
                    </a:lnTo>
                    <a:lnTo>
                      <a:pt x="305" y="221"/>
                    </a:lnTo>
                    <a:lnTo>
                      <a:pt x="256" y="221"/>
                    </a:lnTo>
                    <a:lnTo>
                      <a:pt x="201" y="221"/>
                    </a:lnTo>
                    <a:lnTo>
                      <a:pt x="151" y="225"/>
                    </a:lnTo>
                    <a:lnTo>
                      <a:pt x="105" y="229"/>
                    </a:lnTo>
                    <a:lnTo>
                      <a:pt x="63" y="233"/>
                    </a:lnTo>
                    <a:lnTo>
                      <a:pt x="29" y="238"/>
                    </a:lnTo>
                    <a:lnTo>
                      <a:pt x="9" y="238"/>
                    </a:lnTo>
                    <a:lnTo>
                      <a:pt x="0" y="238"/>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77" name="Freeform 101"/>
              <p:cNvSpPr>
                <a:spLocks/>
              </p:cNvSpPr>
              <p:nvPr/>
            </p:nvSpPr>
            <p:spPr bwMode="auto">
              <a:xfrm>
                <a:off x="1736" y="1781"/>
                <a:ext cx="33" cy="9"/>
              </a:xfrm>
              <a:custGeom>
                <a:avLst/>
                <a:gdLst>
                  <a:gd name="T0" fmla="*/ 29 w 1082"/>
                  <a:gd name="T1" fmla="*/ 233 h 309"/>
                  <a:gd name="T2" fmla="*/ 101 w 1082"/>
                  <a:gd name="T3" fmla="*/ 213 h 309"/>
                  <a:gd name="T4" fmla="*/ 180 w 1082"/>
                  <a:gd name="T5" fmla="*/ 188 h 309"/>
                  <a:gd name="T6" fmla="*/ 256 w 1082"/>
                  <a:gd name="T7" fmla="*/ 171 h 309"/>
                  <a:gd name="T8" fmla="*/ 326 w 1082"/>
                  <a:gd name="T9" fmla="*/ 159 h 309"/>
                  <a:gd name="T10" fmla="*/ 401 w 1082"/>
                  <a:gd name="T11" fmla="*/ 163 h 309"/>
                  <a:gd name="T12" fmla="*/ 489 w 1082"/>
                  <a:gd name="T13" fmla="*/ 180 h 309"/>
                  <a:gd name="T14" fmla="*/ 577 w 1082"/>
                  <a:gd name="T15" fmla="*/ 196 h 309"/>
                  <a:gd name="T16" fmla="*/ 669 w 1082"/>
                  <a:gd name="T17" fmla="*/ 213 h 309"/>
                  <a:gd name="T18" fmla="*/ 757 w 1082"/>
                  <a:gd name="T19" fmla="*/ 209 h 309"/>
                  <a:gd name="T20" fmla="*/ 816 w 1082"/>
                  <a:gd name="T21" fmla="*/ 196 h 309"/>
                  <a:gd name="T22" fmla="*/ 832 w 1082"/>
                  <a:gd name="T23" fmla="*/ 192 h 309"/>
                  <a:gd name="T24" fmla="*/ 853 w 1082"/>
                  <a:gd name="T25" fmla="*/ 184 h 309"/>
                  <a:gd name="T26" fmla="*/ 869 w 1082"/>
                  <a:gd name="T27" fmla="*/ 176 h 309"/>
                  <a:gd name="T28" fmla="*/ 882 w 1082"/>
                  <a:gd name="T29" fmla="*/ 159 h 309"/>
                  <a:gd name="T30" fmla="*/ 894 w 1082"/>
                  <a:gd name="T31" fmla="*/ 138 h 309"/>
                  <a:gd name="T32" fmla="*/ 890 w 1082"/>
                  <a:gd name="T33" fmla="*/ 104 h 309"/>
                  <a:gd name="T34" fmla="*/ 865 w 1082"/>
                  <a:gd name="T35" fmla="*/ 67 h 309"/>
                  <a:gd name="T36" fmla="*/ 828 w 1082"/>
                  <a:gd name="T37" fmla="*/ 34 h 309"/>
                  <a:gd name="T38" fmla="*/ 777 w 1082"/>
                  <a:gd name="T39" fmla="*/ 8 h 309"/>
                  <a:gd name="T40" fmla="*/ 753 w 1082"/>
                  <a:gd name="T41" fmla="*/ 0 h 309"/>
                  <a:gd name="T42" fmla="*/ 769 w 1082"/>
                  <a:gd name="T43" fmla="*/ 8 h 309"/>
                  <a:gd name="T44" fmla="*/ 811 w 1082"/>
                  <a:gd name="T45" fmla="*/ 22 h 309"/>
                  <a:gd name="T46" fmla="*/ 869 w 1082"/>
                  <a:gd name="T47" fmla="*/ 30 h 309"/>
                  <a:gd name="T48" fmla="*/ 949 w 1082"/>
                  <a:gd name="T49" fmla="*/ 30 h 309"/>
                  <a:gd name="T50" fmla="*/ 1000 w 1082"/>
                  <a:gd name="T51" fmla="*/ 26 h 309"/>
                  <a:gd name="T52" fmla="*/ 1037 w 1082"/>
                  <a:gd name="T53" fmla="*/ 59 h 309"/>
                  <a:gd name="T54" fmla="*/ 1074 w 1082"/>
                  <a:gd name="T55" fmla="*/ 117 h 309"/>
                  <a:gd name="T56" fmla="*/ 1074 w 1082"/>
                  <a:gd name="T57" fmla="*/ 184 h 309"/>
                  <a:gd name="T58" fmla="*/ 1000 w 1082"/>
                  <a:gd name="T59" fmla="*/ 251 h 309"/>
                  <a:gd name="T60" fmla="*/ 836 w 1082"/>
                  <a:gd name="T61" fmla="*/ 296 h 309"/>
                  <a:gd name="T62" fmla="*/ 698 w 1082"/>
                  <a:gd name="T63" fmla="*/ 309 h 309"/>
                  <a:gd name="T64" fmla="*/ 598 w 1082"/>
                  <a:gd name="T65" fmla="*/ 296 h 309"/>
                  <a:gd name="T66" fmla="*/ 518 w 1082"/>
                  <a:gd name="T67" fmla="*/ 267 h 309"/>
                  <a:gd name="T68" fmla="*/ 439 w 1082"/>
                  <a:gd name="T69" fmla="*/ 242 h 309"/>
                  <a:gd name="T70" fmla="*/ 356 w 1082"/>
                  <a:gd name="T71" fmla="*/ 225 h 309"/>
                  <a:gd name="T72" fmla="*/ 256 w 1082"/>
                  <a:gd name="T73" fmla="*/ 221 h 309"/>
                  <a:gd name="T74" fmla="*/ 151 w 1082"/>
                  <a:gd name="T75" fmla="*/ 225 h 309"/>
                  <a:gd name="T76" fmla="*/ 63 w 1082"/>
                  <a:gd name="T77" fmla="*/ 233 h 309"/>
                  <a:gd name="T78" fmla="*/ 9 w 1082"/>
                  <a:gd name="T79" fmla="*/ 238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82" h="309">
                    <a:moveTo>
                      <a:pt x="0" y="238"/>
                    </a:moveTo>
                    <a:lnTo>
                      <a:pt x="29" y="233"/>
                    </a:lnTo>
                    <a:lnTo>
                      <a:pt x="63" y="221"/>
                    </a:lnTo>
                    <a:lnTo>
                      <a:pt x="101" y="213"/>
                    </a:lnTo>
                    <a:lnTo>
                      <a:pt x="138" y="200"/>
                    </a:lnTo>
                    <a:lnTo>
                      <a:pt x="180" y="188"/>
                    </a:lnTo>
                    <a:lnTo>
                      <a:pt x="217" y="180"/>
                    </a:lnTo>
                    <a:lnTo>
                      <a:pt x="256" y="171"/>
                    </a:lnTo>
                    <a:lnTo>
                      <a:pt x="293" y="163"/>
                    </a:lnTo>
                    <a:lnTo>
                      <a:pt x="326" y="159"/>
                    </a:lnTo>
                    <a:lnTo>
                      <a:pt x="356" y="159"/>
                    </a:lnTo>
                    <a:lnTo>
                      <a:pt x="401" y="163"/>
                    </a:lnTo>
                    <a:lnTo>
                      <a:pt x="448" y="171"/>
                    </a:lnTo>
                    <a:lnTo>
                      <a:pt x="489" y="180"/>
                    </a:lnTo>
                    <a:lnTo>
                      <a:pt x="536" y="188"/>
                    </a:lnTo>
                    <a:lnTo>
                      <a:pt x="577" y="196"/>
                    </a:lnTo>
                    <a:lnTo>
                      <a:pt x="623" y="204"/>
                    </a:lnTo>
                    <a:lnTo>
                      <a:pt x="669" y="213"/>
                    </a:lnTo>
                    <a:lnTo>
                      <a:pt x="711" y="213"/>
                    </a:lnTo>
                    <a:lnTo>
                      <a:pt x="757" y="209"/>
                    </a:lnTo>
                    <a:lnTo>
                      <a:pt x="807" y="200"/>
                    </a:lnTo>
                    <a:lnTo>
                      <a:pt x="816" y="196"/>
                    </a:lnTo>
                    <a:lnTo>
                      <a:pt x="824" y="196"/>
                    </a:lnTo>
                    <a:lnTo>
                      <a:pt x="832" y="192"/>
                    </a:lnTo>
                    <a:lnTo>
                      <a:pt x="845" y="188"/>
                    </a:lnTo>
                    <a:lnTo>
                      <a:pt x="853" y="184"/>
                    </a:lnTo>
                    <a:lnTo>
                      <a:pt x="861" y="180"/>
                    </a:lnTo>
                    <a:lnTo>
                      <a:pt x="869" y="176"/>
                    </a:lnTo>
                    <a:lnTo>
                      <a:pt x="873" y="167"/>
                    </a:lnTo>
                    <a:lnTo>
                      <a:pt x="882" y="159"/>
                    </a:lnTo>
                    <a:lnTo>
                      <a:pt x="890" y="151"/>
                    </a:lnTo>
                    <a:lnTo>
                      <a:pt x="894" y="138"/>
                    </a:lnTo>
                    <a:lnTo>
                      <a:pt x="894" y="121"/>
                    </a:lnTo>
                    <a:lnTo>
                      <a:pt x="890" y="104"/>
                    </a:lnTo>
                    <a:lnTo>
                      <a:pt x="882" y="84"/>
                    </a:lnTo>
                    <a:lnTo>
                      <a:pt x="865" y="67"/>
                    </a:lnTo>
                    <a:lnTo>
                      <a:pt x="849" y="50"/>
                    </a:lnTo>
                    <a:lnTo>
                      <a:pt x="828" y="34"/>
                    </a:lnTo>
                    <a:lnTo>
                      <a:pt x="802" y="22"/>
                    </a:lnTo>
                    <a:lnTo>
                      <a:pt x="777" y="8"/>
                    </a:lnTo>
                    <a:lnTo>
                      <a:pt x="748" y="0"/>
                    </a:lnTo>
                    <a:lnTo>
                      <a:pt x="753" y="0"/>
                    </a:lnTo>
                    <a:lnTo>
                      <a:pt x="757" y="4"/>
                    </a:lnTo>
                    <a:lnTo>
                      <a:pt x="769" y="8"/>
                    </a:lnTo>
                    <a:lnTo>
                      <a:pt x="790" y="16"/>
                    </a:lnTo>
                    <a:lnTo>
                      <a:pt x="811" y="22"/>
                    </a:lnTo>
                    <a:lnTo>
                      <a:pt x="836" y="26"/>
                    </a:lnTo>
                    <a:lnTo>
                      <a:pt x="869" y="30"/>
                    </a:lnTo>
                    <a:lnTo>
                      <a:pt x="908" y="30"/>
                    </a:lnTo>
                    <a:lnTo>
                      <a:pt x="949" y="30"/>
                    </a:lnTo>
                    <a:lnTo>
                      <a:pt x="995" y="22"/>
                    </a:lnTo>
                    <a:lnTo>
                      <a:pt x="1000" y="26"/>
                    </a:lnTo>
                    <a:lnTo>
                      <a:pt x="1016" y="38"/>
                    </a:lnTo>
                    <a:lnTo>
                      <a:pt x="1037" y="59"/>
                    </a:lnTo>
                    <a:lnTo>
                      <a:pt x="1057" y="88"/>
                    </a:lnTo>
                    <a:lnTo>
                      <a:pt x="1074" y="117"/>
                    </a:lnTo>
                    <a:lnTo>
                      <a:pt x="1082" y="151"/>
                    </a:lnTo>
                    <a:lnTo>
                      <a:pt x="1074" y="184"/>
                    </a:lnTo>
                    <a:lnTo>
                      <a:pt x="1049" y="217"/>
                    </a:lnTo>
                    <a:lnTo>
                      <a:pt x="1000" y="251"/>
                    </a:lnTo>
                    <a:lnTo>
                      <a:pt x="920" y="276"/>
                    </a:lnTo>
                    <a:lnTo>
                      <a:pt x="836" y="296"/>
                    </a:lnTo>
                    <a:lnTo>
                      <a:pt x="761" y="305"/>
                    </a:lnTo>
                    <a:lnTo>
                      <a:pt x="698" y="309"/>
                    </a:lnTo>
                    <a:lnTo>
                      <a:pt x="644" y="305"/>
                    </a:lnTo>
                    <a:lnTo>
                      <a:pt x="598" y="296"/>
                    </a:lnTo>
                    <a:lnTo>
                      <a:pt x="556" y="284"/>
                    </a:lnTo>
                    <a:lnTo>
                      <a:pt x="518" y="267"/>
                    </a:lnTo>
                    <a:lnTo>
                      <a:pt x="481" y="255"/>
                    </a:lnTo>
                    <a:lnTo>
                      <a:pt x="439" y="242"/>
                    </a:lnTo>
                    <a:lnTo>
                      <a:pt x="397" y="229"/>
                    </a:lnTo>
                    <a:lnTo>
                      <a:pt x="356" y="225"/>
                    </a:lnTo>
                    <a:lnTo>
                      <a:pt x="305" y="221"/>
                    </a:lnTo>
                    <a:lnTo>
                      <a:pt x="256" y="221"/>
                    </a:lnTo>
                    <a:lnTo>
                      <a:pt x="201" y="221"/>
                    </a:lnTo>
                    <a:lnTo>
                      <a:pt x="151" y="225"/>
                    </a:lnTo>
                    <a:lnTo>
                      <a:pt x="105" y="229"/>
                    </a:lnTo>
                    <a:lnTo>
                      <a:pt x="63" y="233"/>
                    </a:lnTo>
                    <a:lnTo>
                      <a:pt x="29" y="238"/>
                    </a:lnTo>
                    <a:lnTo>
                      <a:pt x="9" y="238"/>
                    </a:lnTo>
                    <a:lnTo>
                      <a:pt x="0" y="238"/>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78" name="Freeform 102"/>
              <p:cNvSpPr>
                <a:spLocks/>
              </p:cNvSpPr>
              <p:nvPr/>
            </p:nvSpPr>
            <p:spPr bwMode="auto">
              <a:xfrm>
                <a:off x="1631" y="1987"/>
                <a:ext cx="7" cy="2"/>
              </a:xfrm>
              <a:custGeom>
                <a:avLst/>
                <a:gdLst>
                  <a:gd name="T0" fmla="*/ 0 w 239"/>
                  <a:gd name="T1" fmla="*/ 43 h 43"/>
                  <a:gd name="T2" fmla="*/ 26 w 239"/>
                  <a:gd name="T3" fmla="*/ 43 h 43"/>
                  <a:gd name="T4" fmla="*/ 51 w 239"/>
                  <a:gd name="T5" fmla="*/ 43 h 43"/>
                  <a:gd name="T6" fmla="*/ 76 w 239"/>
                  <a:gd name="T7" fmla="*/ 43 h 43"/>
                  <a:gd name="T8" fmla="*/ 101 w 239"/>
                  <a:gd name="T9" fmla="*/ 43 h 43"/>
                  <a:gd name="T10" fmla="*/ 126 w 239"/>
                  <a:gd name="T11" fmla="*/ 43 h 43"/>
                  <a:gd name="T12" fmla="*/ 151 w 239"/>
                  <a:gd name="T13" fmla="*/ 38 h 43"/>
                  <a:gd name="T14" fmla="*/ 172 w 239"/>
                  <a:gd name="T15" fmla="*/ 34 h 43"/>
                  <a:gd name="T16" fmla="*/ 197 w 239"/>
                  <a:gd name="T17" fmla="*/ 25 h 43"/>
                  <a:gd name="T18" fmla="*/ 218 w 239"/>
                  <a:gd name="T19" fmla="*/ 13 h 43"/>
                  <a:gd name="T20" fmla="*/ 239 w 239"/>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43">
                    <a:moveTo>
                      <a:pt x="0" y="43"/>
                    </a:moveTo>
                    <a:lnTo>
                      <a:pt x="26" y="43"/>
                    </a:lnTo>
                    <a:lnTo>
                      <a:pt x="51" y="43"/>
                    </a:lnTo>
                    <a:lnTo>
                      <a:pt x="76" y="43"/>
                    </a:lnTo>
                    <a:lnTo>
                      <a:pt x="101" y="43"/>
                    </a:lnTo>
                    <a:lnTo>
                      <a:pt x="126" y="43"/>
                    </a:lnTo>
                    <a:lnTo>
                      <a:pt x="151" y="38"/>
                    </a:lnTo>
                    <a:lnTo>
                      <a:pt x="172" y="34"/>
                    </a:lnTo>
                    <a:lnTo>
                      <a:pt x="197" y="25"/>
                    </a:lnTo>
                    <a:lnTo>
                      <a:pt x="218" y="13"/>
                    </a:lnTo>
                    <a:lnTo>
                      <a:pt x="239"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79" name="Freeform 103"/>
              <p:cNvSpPr>
                <a:spLocks/>
              </p:cNvSpPr>
              <p:nvPr/>
            </p:nvSpPr>
            <p:spPr bwMode="auto">
              <a:xfrm>
                <a:off x="1702" y="1982"/>
                <a:ext cx="42" cy="28"/>
              </a:xfrm>
              <a:custGeom>
                <a:avLst/>
                <a:gdLst>
                  <a:gd name="T0" fmla="*/ 849 w 1359"/>
                  <a:gd name="T1" fmla="*/ 25 h 884"/>
                  <a:gd name="T2" fmla="*/ 816 w 1359"/>
                  <a:gd name="T3" fmla="*/ 96 h 884"/>
                  <a:gd name="T4" fmla="*/ 761 w 1359"/>
                  <a:gd name="T5" fmla="*/ 183 h 884"/>
                  <a:gd name="T6" fmla="*/ 703 w 1359"/>
                  <a:gd name="T7" fmla="*/ 271 h 884"/>
                  <a:gd name="T8" fmla="*/ 652 w 1359"/>
                  <a:gd name="T9" fmla="*/ 334 h 884"/>
                  <a:gd name="T10" fmla="*/ 632 w 1359"/>
                  <a:gd name="T11" fmla="*/ 367 h 884"/>
                  <a:gd name="T12" fmla="*/ 611 w 1359"/>
                  <a:gd name="T13" fmla="*/ 391 h 884"/>
                  <a:gd name="T14" fmla="*/ 586 w 1359"/>
                  <a:gd name="T15" fmla="*/ 420 h 884"/>
                  <a:gd name="T16" fmla="*/ 556 w 1359"/>
                  <a:gd name="T17" fmla="*/ 455 h 884"/>
                  <a:gd name="T18" fmla="*/ 519 w 1359"/>
                  <a:gd name="T19" fmla="*/ 496 h 884"/>
                  <a:gd name="T20" fmla="*/ 473 w 1359"/>
                  <a:gd name="T21" fmla="*/ 551 h 884"/>
                  <a:gd name="T22" fmla="*/ 394 w 1359"/>
                  <a:gd name="T23" fmla="*/ 621 h 884"/>
                  <a:gd name="T24" fmla="*/ 289 w 1359"/>
                  <a:gd name="T25" fmla="*/ 709 h 884"/>
                  <a:gd name="T26" fmla="*/ 172 w 1359"/>
                  <a:gd name="T27" fmla="*/ 792 h 884"/>
                  <a:gd name="T28" fmla="*/ 55 w 1359"/>
                  <a:gd name="T29" fmla="*/ 859 h 884"/>
                  <a:gd name="T30" fmla="*/ 59 w 1359"/>
                  <a:gd name="T31" fmla="*/ 863 h 884"/>
                  <a:gd name="T32" fmla="*/ 176 w 1359"/>
                  <a:gd name="T33" fmla="*/ 826 h 884"/>
                  <a:gd name="T34" fmla="*/ 294 w 1359"/>
                  <a:gd name="T35" fmla="*/ 792 h 884"/>
                  <a:gd name="T36" fmla="*/ 402 w 1359"/>
                  <a:gd name="T37" fmla="*/ 746 h 884"/>
                  <a:gd name="T38" fmla="*/ 502 w 1359"/>
                  <a:gd name="T39" fmla="*/ 680 h 884"/>
                  <a:gd name="T40" fmla="*/ 586 w 1359"/>
                  <a:gd name="T41" fmla="*/ 604 h 884"/>
                  <a:gd name="T42" fmla="*/ 678 w 1359"/>
                  <a:gd name="T43" fmla="*/ 563 h 884"/>
                  <a:gd name="T44" fmla="*/ 782 w 1359"/>
                  <a:gd name="T45" fmla="*/ 551 h 884"/>
                  <a:gd name="T46" fmla="*/ 887 w 1359"/>
                  <a:gd name="T47" fmla="*/ 551 h 884"/>
                  <a:gd name="T48" fmla="*/ 991 w 1359"/>
                  <a:gd name="T49" fmla="*/ 551 h 884"/>
                  <a:gd name="T50" fmla="*/ 1075 w 1359"/>
                  <a:gd name="T51" fmla="*/ 542 h 884"/>
                  <a:gd name="T52" fmla="*/ 1150 w 1359"/>
                  <a:gd name="T53" fmla="*/ 542 h 884"/>
                  <a:gd name="T54" fmla="*/ 1221 w 1359"/>
                  <a:gd name="T55" fmla="*/ 533 h 884"/>
                  <a:gd name="T56" fmla="*/ 1284 w 1359"/>
                  <a:gd name="T57" fmla="*/ 504 h 884"/>
                  <a:gd name="T58" fmla="*/ 1338 w 1359"/>
                  <a:gd name="T59" fmla="*/ 438 h 884"/>
                  <a:gd name="T60" fmla="*/ 1355 w 1359"/>
                  <a:gd name="T61" fmla="*/ 391 h 884"/>
                  <a:gd name="T62" fmla="*/ 1343 w 1359"/>
                  <a:gd name="T63" fmla="*/ 408 h 884"/>
                  <a:gd name="T64" fmla="*/ 1325 w 1359"/>
                  <a:gd name="T65" fmla="*/ 416 h 884"/>
                  <a:gd name="T66" fmla="*/ 1304 w 1359"/>
                  <a:gd name="T67" fmla="*/ 426 h 884"/>
                  <a:gd name="T68" fmla="*/ 1288 w 1359"/>
                  <a:gd name="T69" fmla="*/ 434 h 884"/>
                  <a:gd name="T70" fmla="*/ 1234 w 1359"/>
                  <a:gd name="T71" fmla="*/ 446 h 884"/>
                  <a:gd name="T72" fmla="*/ 1150 w 1359"/>
                  <a:gd name="T73" fmla="*/ 442 h 884"/>
                  <a:gd name="T74" fmla="*/ 1067 w 1359"/>
                  <a:gd name="T75" fmla="*/ 420 h 884"/>
                  <a:gd name="T76" fmla="*/ 971 w 1359"/>
                  <a:gd name="T77" fmla="*/ 404 h 884"/>
                  <a:gd name="T78" fmla="*/ 853 w 1359"/>
                  <a:gd name="T79" fmla="*/ 412 h 884"/>
                  <a:gd name="T80" fmla="*/ 782 w 1359"/>
                  <a:gd name="T81" fmla="*/ 430 h 884"/>
                  <a:gd name="T82" fmla="*/ 774 w 1359"/>
                  <a:gd name="T83" fmla="*/ 426 h 884"/>
                  <a:gd name="T84" fmla="*/ 761 w 1359"/>
                  <a:gd name="T85" fmla="*/ 412 h 884"/>
                  <a:gd name="T86" fmla="*/ 753 w 1359"/>
                  <a:gd name="T87" fmla="*/ 391 h 884"/>
                  <a:gd name="T88" fmla="*/ 757 w 1359"/>
                  <a:gd name="T89" fmla="*/ 354 h 884"/>
                  <a:gd name="T90" fmla="*/ 782 w 1359"/>
                  <a:gd name="T91" fmla="*/ 304 h 884"/>
                  <a:gd name="T92" fmla="*/ 811 w 1359"/>
                  <a:gd name="T93" fmla="*/ 242 h 884"/>
                  <a:gd name="T94" fmla="*/ 836 w 1359"/>
                  <a:gd name="T95" fmla="*/ 174 h 884"/>
                  <a:gd name="T96" fmla="*/ 853 w 1359"/>
                  <a:gd name="T97" fmla="*/ 100 h 884"/>
                  <a:gd name="T98" fmla="*/ 853 w 1359"/>
                  <a:gd name="T99" fmla="*/ 33 h 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59" h="884">
                    <a:moveTo>
                      <a:pt x="849" y="0"/>
                    </a:moveTo>
                    <a:lnTo>
                      <a:pt x="849" y="25"/>
                    </a:lnTo>
                    <a:lnTo>
                      <a:pt x="836" y="58"/>
                    </a:lnTo>
                    <a:lnTo>
                      <a:pt x="816" y="96"/>
                    </a:lnTo>
                    <a:lnTo>
                      <a:pt x="791" y="141"/>
                    </a:lnTo>
                    <a:lnTo>
                      <a:pt x="761" y="183"/>
                    </a:lnTo>
                    <a:lnTo>
                      <a:pt x="732" y="229"/>
                    </a:lnTo>
                    <a:lnTo>
                      <a:pt x="703" y="271"/>
                    </a:lnTo>
                    <a:lnTo>
                      <a:pt x="674" y="308"/>
                    </a:lnTo>
                    <a:lnTo>
                      <a:pt x="652" y="334"/>
                    </a:lnTo>
                    <a:lnTo>
                      <a:pt x="640" y="354"/>
                    </a:lnTo>
                    <a:lnTo>
                      <a:pt x="632" y="367"/>
                    </a:lnTo>
                    <a:lnTo>
                      <a:pt x="619" y="379"/>
                    </a:lnTo>
                    <a:lnTo>
                      <a:pt x="611" y="391"/>
                    </a:lnTo>
                    <a:lnTo>
                      <a:pt x="599" y="404"/>
                    </a:lnTo>
                    <a:lnTo>
                      <a:pt x="586" y="420"/>
                    </a:lnTo>
                    <a:lnTo>
                      <a:pt x="569" y="438"/>
                    </a:lnTo>
                    <a:lnTo>
                      <a:pt x="556" y="455"/>
                    </a:lnTo>
                    <a:lnTo>
                      <a:pt x="540" y="475"/>
                    </a:lnTo>
                    <a:lnTo>
                      <a:pt x="519" y="496"/>
                    </a:lnTo>
                    <a:lnTo>
                      <a:pt x="498" y="521"/>
                    </a:lnTo>
                    <a:lnTo>
                      <a:pt x="473" y="551"/>
                    </a:lnTo>
                    <a:lnTo>
                      <a:pt x="435" y="584"/>
                    </a:lnTo>
                    <a:lnTo>
                      <a:pt x="394" y="621"/>
                    </a:lnTo>
                    <a:lnTo>
                      <a:pt x="343" y="663"/>
                    </a:lnTo>
                    <a:lnTo>
                      <a:pt x="289" y="709"/>
                    </a:lnTo>
                    <a:lnTo>
                      <a:pt x="231" y="750"/>
                    </a:lnTo>
                    <a:lnTo>
                      <a:pt x="172" y="792"/>
                    </a:lnTo>
                    <a:lnTo>
                      <a:pt x="114" y="830"/>
                    </a:lnTo>
                    <a:lnTo>
                      <a:pt x="55" y="859"/>
                    </a:lnTo>
                    <a:lnTo>
                      <a:pt x="0" y="884"/>
                    </a:lnTo>
                    <a:lnTo>
                      <a:pt x="59" y="863"/>
                    </a:lnTo>
                    <a:lnTo>
                      <a:pt x="118" y="842"/>
                    </a:lnTo>
                    <a:lnTo>
                      <a:pt x="176" y="826"/>
                    </a:lnTo>
                    <a:lnTo>
                      <a:pt x="235" y="809"/>
                    </a:lnTo>
                    <a:lnTo>
                      <a:pt x="294" y="792"/>
                    </a:lnTo>
                    <a:lnTo>
                      <a:pt x="347" y="772"/>
                    </a:lnTo>
                    <a:lnTo>
                      <a:pt x="402" y="746"/>
                    </a:lnTo>
                    <a:lnTo>
                      <a:pt x="452" y="713"/>
                    </a:lnTo>
                    <a:lnTo>
                      <a:pt x="502" y="680"/>
                    </a:lnTo>
                    <a:lnTo>
                      <a:pt x="548" y="633"/>
                    </a:lnTo>
                    <a:lnTo>
                      <a:pt x="586" y="604"/>
                    </a:lnTo>
                    <a:lnTo>
                      <a:pt x="632" y="580"/>
                    </a:lnTo>
                    <a:lnTo>
                      <a:pt x="678" y="563"/>
                    </a:lnTo>
                    <a:lnTo>
                      <a:pt x="728" y="555"/>
                    </a:lnTo>
                    <a:lnTo>
                      <a:pt x="782" y="551"/>
                    </a:lnTo>
                    <a:lnTo>
                      <a:pt x="836" y="551"/>
                    </a:lnTo>
                    <a:lnTo>
                      <a:pt x="887" y="551"/>
                    </a:lnTo>
                    <a:lnTo>
                      <a:pt x="941" y="551"/>
                    </a:lnTo>
                    <a:lnTo>
                      <a:pt x="991" y="551"/>
                    </a:lnTo>
                    <a:lnTo>
                      <a:pt x="1037" y="546"/>
                    </a:lnTo>
                    <a:lnTo>
                      <a:pt x="1075" y="542"/>
                    </a:lnTo>
                    <a:lnTo>
                      <a:pt x="1112" y="542"/>
                    </a:lnTo>
                    <a:lnTo>
                      <a:pt x="1150" y="542"/>
                    </a:lnTo>
                    <a:lnTo>
                      <a:pt x="1183" y="538"/>
                    </a:lnTo>
                    <a:lnTo>
                      <a:pt x="1221" y="533"/>
                    </a:lnTo>
                    <a:lnTo>
                      <a:pt x="1251" y="521"/>
                    </a:lnTo>
                    <a:lnTo>
                      <a:pt x="1284" y="504"/>
                    </a:lnTo>
                    <a:lnTo>
                      <a:pt x="1308" y="475"/>
                    </a:lnTo>
                    <a:lnTo>
                      <a:pt x="1338" y="438"/>
                    </a:lnTo>
                    <a:lnTo>
                      <a:pt x="1359" y="383"/>
                    </a:lnTo>
                    <a:lnTo>
                      <a:pt x="1355" y="391"/>
                    </a:lnTo>
                    <a:lnTo>
                      <a:pt x="1351" y="400"/>
                    </a:lnTo>
                    <a:lnTo>
                      <a:pt x="1343" y="408"/>
                    </a:lnTo>
                    <a:lnTo>
                      <a:pt x="1334" y="412"/>
                    </a:lnTo>
                    <a:lnTo>
                      <a:pt x="1325" y="416"/>
                    </a:lnTo>
                    <a:lnTo>
                      <a:pt x="1317" y="420"/>
                    </a:lnTo>
                    <a:lnTo>
                      <a:pt x="1304" y="426"/>
                    </a:lnTo>
                    <a:lnTo>
                      <a:pt x="1296" y="430"/>
                    </a:lnTo>
                    <a:lnTo>
                      <a:pt x="1288" y="434"/>
                    </a:lnTo>
                    <a:lnTo>
                      <a:pt x="1275" y="434"/>
                    </a:lnTo>
                    <a:lnTo>
                      <a:pt x="1234" y="446"/>
                    </a:lnTo>
                    <a:lnTo>
                      <a:pt x="1188" y="446"/>
                    </a:lnTo>
                    <a:lnTo>
                      <a:pt x="1150" y="442"/>
                    </a:lnTo>
                    <a:lnTo>
                      <a:pt x="1108" y="434"/>
                    </a:lnTo>
                    <a:lnTo>
                      <a:pt x="1067" y="420"/>
                    </a:lnTo>
                    <a:lnTo>
                      <a:pt x="1020" y="412"/>
                    </a:lnTo>
                    <a:lnTo>
                      <a:pt x="971" y="404"/>
                    </a:lnTo>
                    <a:lnTo>
                      <a:pt x="916" y="404"/>
                    </a:lnTo>
                    <a:lnTo>
                      <a:pt x="853" y="412"/>
                    </a:lnTo>
                    <a:lnTo>
                      <a:pt x="787" y="430"/>
                    </a:lnTo>
                    <a:lnTo>
                      <a:pt x="782" y="430"/>
                    </a:lnTo>
                    <a:lnTo>
                      <a:pt x="778" y="430"/>
                    </a:lnTo>
                    <a:lnTo>
                      <a:pt x="774" y="426"/>
                    </a:lnTo>
                    <a:lnTo>
                      <a:pt x="766" y="420"/>
                    </a:lnTo>
                    <a:lnTo>
                      <a:pt x="761" y="412"/>
                    </a:lnTo>
                    <a:lnTo>
                      <a:pt x="753" y="404"/>
                    </a:lnTo>
                    <a:lnTo>
                      <a:pt x="753" y="391"/>
                    </a:lnTo>
                    <a:lnTo>
                      <a:pt x="753" y="375"/>
                    </a:lnTo>
                    <a:lnTo>
                      <a:pt x="757" y="354"/>
                    </a:lnTo>
                    <a:lnTo>
                      <a:pt x="770" y="329"/>
                    </a:lnTo>
                    <a:lnTo>
                      <a:pt x="782" y="304"/>
                    </a:lnTo>
                    <a:lnTo>
                      <a:pt x="799" y="275"/>
                    </a:lnTo>
                    <a:lnTo>
                      <a:pt x="811" y="242"/>
                    </a:lnTo>
                    <a:lnTo>
                      <a:pt x="824" y="209"/>
                    </a:lnTo>
                    <a:lnTo>
                      <a:pt x="836" y="174"/>
                    </a:lnTo>
                    <a:lnTo>
                      <a:pt x="845" y="137"/>
                    </a:lnTo>
                    <a:lnTo>
                      <a:pt x="853" y="100"/>
                    </a:lnTo>
                    <a:lnTo>
                      <a:pt x="853" y="66"/>
                    </a:lnTo>
                    <a:lnTo>
                      <a:pt x="853" y="33"/>
                    </a:lnTo>
                    <a:lnTo>
                      <a:pt x="849" y="0"/>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80" name="Freeform 104"/>
              <p:cNvSpPr>
                <a:spLocks/>
              </p:cNvSpPr>
              <p:nvPr/>
            </p:nvSpPr>
            <p:spPr bwMode="auto">
              <a:xfrm>
                <a:off x="1702" y="1982"/>
                <a:ext cx="42" cy="28"/>
              </a:xfrm>
              <a:custGeom>
                <a:avLst/>
                <a:gdLst>
                  <a:gd name="T0" fmla="*/ 849 w 1359"/>
                  <a:gd name="T1" fmla="*/ 25 h 884"/>
                  <a:gd name="T2" fmla="*/ 816 w 1359"/>
                  <a:gd name="T3" fmla="*/ 96 h 884"/>
                  <a:gd name="T4" fmla="*/ 761 w 1359"/>
                  <a:gd name="T5" fmla="*/ 183 h 884"/>
                  <a:gd name="T6" fmla="*/ 703 w 1359"/>
                  <a:gd name="T7" fmla="*/ 271 h 884"/>
                  <a:gd name="T8" fmla="*/ 652 w 1359"/>
                  <a:gd name="T9" fmla="*/ 334 h 884"/>
                  <a:gd name="T10" fmla="*/ 632 w 1359"/>
                  <a:gd name="T11" fmla="*/ 367 h 884"/>
                  <a:gd name="T12" fmla="*/ 611 w 1359"/>
                  <a:gd name="T13" fmla="*/ 391 h 884"/>
                  <a:gd name="T14" fmla="*/ 586 w 1359"/>
                  <a:gd name="T15" fmla="*/ 420 h 884"/>
                  <a:gd name="T16" fmla="*/ 556 w 1359"/>
                  <a:gd name="T17" fmla="*/ 455 h 884"/>
                  <a:gd name="T18" fmla="*/ 519 w 1359"/>
                  <a:gd name="T19" fmla="*/ 496 h 884"/>
                  <a:gd name="T20" fmla="*/ 473 w 1359"/>
                  <a:gd name="T21" fmla="*/ 551 h 884"/>
                  <a:gd name="T22" fmla="*/ 394 w 1359"/>
                  <a:gd name="T23" fmla="*/ 621 h 884"/>
                  <a:gd name="T24" fmla="*/ 289 w 1359"/>
                  <a:gd name="T25" fmla="*/ 709 h 884"/>
                  <a:gd name="T26" fmla="*/ 172 w 1359"/>
                  <a:gd name="T27" fmla="*/ 792 h 884"/>
                  <a:gd name="T28" fmla="*/ 55 w 1359"/>
                  <a:gd name="T29" fmla="*/ 859 h 884"/>
                  <a:gd name="T30" fmla="*/ 59 w 1359"/>
                  <a:gd name="T31" fmla="*/ 863 h 884"/>
                  <a:gd name="T32" fmla="*/ 176 w 1359"/>
                  <a:gd name="T33" fmla="*/ 826 h 884"/>
                  <a:gd name="T34" fmla="*/ 294 w 1359"/>
                  <a:gd name="T35" fmla="*/ 792 h 884"/>
                  <a:gd name="T36" fmla="*/ 402 w 1359"/>
                  <a:gd name="T37" fmla="*/ 746 h 884"/>
                  <a:gd name="T38" fmla="*/ 502 w 1359"/>
                  <a:gd name="T39" fmla="*/ 680 h 884"/>
                  <a:gd name="T40" fmla="*/ 586 w 1359"/>
                  <a:gd name="T41" fmla="*/ 604 h 884"/>
                  <a:gd name="T42" fmla="*/ 678 w 1359"/>
                  <a:gd name="T43" fmla="*/ 563 h 884"/>
                  <a:gd name="T44" fmla="*/ 782 w 1359"/>
                  <a:gd name="T45" fmla="*/ 551 h 884"/>
                  <a:gd name="T46" fmla="*/ 887 w 1359"/>
                  <a:gd name="T47" fmla="*/ 551 h 884"/>
                  <a:gd name="T48" fmla="*/ 991 w 1359"/>
                  <a:gd name="T49" fmla="*/ 551 h 884"/>
                  <a:gd name="T50" fmla="*/ 1075 w 1359"/>
                  <a:gd name="T51" fmla="*/ 542 h 884"/>
                  <a:gd name="T52" fmla="*/ 1150 w 1359"/>
                  <a:gd name="T53" fmla="*/ 542 h 884"/>
                  <a:gd name="T54" fmla="*/ 1221 w 1359"/>
                  <a:gd name="T55" fmla="*/ 533 h 884"/>
                  <a:gd name="T56" fmla="*/ 1284 w 1359"/>
                  <a:gd name="T57" fmla="*/ 504 h 884"/>
                  <a:gd name="T58" fmla="*/ 1338 w 1359"/>
                  <a:gd name="T59" fmla="*/ 438 h 884"/>
                  <a:gd name="T60" fmla="*/ 1355 w 1359"/>
                  <a:gd name="T61" fmla="*/ 391 h 884"/>
                  <a:gd name="T62" fmla="*/ 1343 w 1359"/>
                  <a:gd name="T63" fmla="*/ 408 h 884"/>
                  <a:gd name="T64" fmla="*/ 1325 w 1359"/>
                  <a:gd name="T65" fmla="*/ 416 h 884"/>
                  <a:gd name="T66" fmla="*/ 1304 w 1359"/>
                  <a:gd name="T67" fmla="*/ 426 h 884"/>
                  <a:gd name="T68" fmla="*/ 1288 w 1359"/>
                  <a:gd name="T69" fmla="*/ 434 h 884"/>
                  <a:gd name="T70" fmla="*/ 1234 w 1359"/>
                  <a:gd name="T71" fmla="*/ 446 h 884"/>
                  <a:gd name="T72" fmla="*/ 1150 w 1359"/>
                  <a:gd name="T73" fmla="*/ 442 h 884"/>
                  <a:gd name="T74" fmla="*/ 1067 w 1359"/>
                  <a:gd name="T75" fmla="*/ 420 h 884"/>
                  <a:gd name="T76" fmla="*/ 971 w 1359"/>
                  <a:gd name="T77" fmla="*/ 404 h 884"/>
                  <a:gd name="T78" fmla="*/ 853 w 1359"/>
                  <a:gd name="T79" fmla="*/ 412 h 884"/>
                  <a:gd name="T80" fmla="*/ 782 w 1359"/>
                  <a:gd name="T81" fmla="*/ 430 h 884"/>
                  <a:gd name="T82" fmla="*/ 774 w 1359"/>
                  <a:gd name="T83" fmla="*/ 426 h 884"/>
                  <a:gd name="T84" fmla="*/ 761 w 1359"/>
                  <a:gd name="T85" fmla="*/ 412 h 884"/>
                  <a:gd name="T86" fmla="*/ 753 w 1359"/>
                  <a:gd name="T87" fmla="*/ 391 h 884"/>
                  <a:gd name="T88" fmla="*/ 757 w 1359"/>
                  <a:gd name="T89" fmla="*/ 354 h 884"/>
                  <a:gd name="T90" fmla="*/ 782 w 1359"/>
                  <a:gd name="T91" fmla="*/ 304 h 884"/>
                  <a:gd name="T92" fmla="*/ 811 w 1359"/>
                  <a:gd name="T93" fmla="*/ 242 h 884"/>
                  <a:gd name="T94" fmla="*/ 836 w 1359"/>
                  <a:gd name="T95" fmla="*/ 174 h 884"/>
                  <a:gd name="T96" fmla="*/ 853 w 1359"/>
                  <a:gd name="T97" fmla="*/ 100 h 884"/>
                  <a:gd name="T98" fmla="*/ 853 w 1359"/>
                  <a:gd name="T99" fmla="*/ 33 h 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59" h="884">
                    <a:moveTo>
                      <a:pt x="849" y="0"/>
                    </a:moveTo>
                    <a:lnTo>
                      <a:pt x="849" y="25"/>
                    </a:lnTo>
                    <a:lnTo>
                      <a:pt x="836" y="58"/>
                    </a:lnTo>
                    <a:lnTo>
                      <a:pt x="816" y="96"/>
                    </a:lnTo>
                    <a:lnTo>
                      <a:pt x="791" y="141"/>
                    </a:lnTo>
                    <a:lnTo>
                      <a:pt x="761" y="183"/>
                    </a:lnTo>
                    <a:lnTo>
                      <a:pt x="732" y="229"/>
                    </a:lnTo>
                    <a:lnTo>
                      <a:pt x="703" y="271"/>
                    </a:lnTo>
                    <a:lnTo>
                      <a:pt x="674" y="308"/>
                    </a:lnTo>
                    <a:lnTo>
                      <a:pt x="652" y="334"/>
                    </a:lnTo>
                    <a:lnTo>
                      <a:pt x="640" y="354"/>
                    </a:lnTo>
                    <a:lnTo>
                      <a:pt x="632" y="367"/>
                    </a:lnTo>
                    <a:lnTo>
                      <a:pt x="619" y="379"/>
                    </a:lnTo>
                    <a:lnTo>
                      <a:pt x="611" y="391"/>
                    </a:lnTo>
                    <a:lnTo>
                      <a:pt x="599" y="404"/>
                    </a:lnTo>
                    <a:lnTo>
                      <a:pt x="586" y="420"/>
                    </a:lnTo>
                    <a:lnTo>
                      <a:pt x="569" y="438"/>
                    </a:lnTo>
                    <a:lnTo>
                      <a:pt x="556" y="455"/>
                    </a:lnTo>
                    <a:lnTo>
                      <a:pt x="540" y="475"/>
                    </a:lnTo>
                    <a:lnTo>
                      <a:pt x="519" y="496"/>
                    </a:lnTo>
                    <a:lnTo>
                      <a:pt x="498" y="521"/>
                    </a:lnTo>
                    <a:lnTo>
                      <a:pt x="473" y="551"/>
                    </a:lnTo>
                    <a:lnTo>
                      <a:pt x="435" y="584"/>
                    </a:lnTo>
                    <a:lnTo>
                      <a:pt x="394" y="621"/>
                    </a:lnTo>
                    <a:lnTo>
                      <a:pt x="343" y="663"/>
                    </a:lnTo>
                    <a:lnTo>
                      <a:pt x="289" y="709"/>
                    </a:lnTo>
                    <a:lnTo>
                      <a:pt x="231" y="750"/>
                    </a:lnTo>
                    <a:lnTo>
                      <a:pt x="172" y="792"/>
                    </a:lnTo>
                    <a:lnTo>
                      <a:pt x="114" y="830"/>
                    </a:lnTo>
                    <a:lnTo>
                      <a:pt x="55" y="859"/>
                    </a:lnTo>
                    <a:lnTo>
                      <a:pt x="0" y="884"/>
                    </a:lnTo>
                    <a:lnTo>
                      <a:pt x="59" y="863"/>
                    </a:lnTo>
                    <a:lnTo>
                      <a:pt x="118" y="842"/>
                    </a:lnTo>
                    <a:lnTo>
                      <a:pt x="176" y="826"/>
                    </a:lnTo>
                    <a:lnTo>
                      <a:pt x="235" y="809"/>
                    </a:lnTo>
                    <a:lnTo>
                      <a:pt x="294" y="792"/>
                    </a:lnTo>
                    <a:lnTo>
                      <a:pt x="347" y="772"/>
                    </a:lnTo>
                    <a:lnTo>
                      <a:pt x="402" y="746"/>
                    </a:lnTo>
                    <a:lnTo>
                      <a:pt x="452" y="713"/>
                    </a:lnTo>
                    <a:lnTo>
                      <a:pt x="502" y="680"/>
                    </a:lnTo>
                    <a:lnTo>
                      <a:pt x="548" y="633"/>
                    </a:lnTo>
                    <a:lnTo>
                      <a:pt x="586" y="604"/>
                    </a:lnTo>
                    <a:lnTo>
                      <a:pt x="632" y="580"/>
                    </a:lnTo>
                    <a:lnTo>
                      <a:pt x="678" y="563"/>
                    </a:lnTo>
                    <a:lnTo>
                      <a:pt x="728" y="555"/>
                    </a:lnTo>
                    <a:lnTo>
                      <a:pt x="782" y="551"/>
                    </a:lnTo>
                    <a:lnTo>
                      <a:pt x="836" y="551"/>
                    </a:lnTo>
                    <a:lnTo>
                      <a:pt x="887" y="551"/>
                    </a:lnTo>
                    <a:lnTo>
                      <a:pt x="941" y="551"/>
                    </a:lnTo>
                    <a:lnTo>
                      <a:pt x="991" y="551"/>
                    </a:lnTo>
                    <a:lnTo>
                      <a:pt x="1037" y="546"/>
                    </a:lnTo>
                    <a:lnTo>
                      <a:pt x="1075" y="542"/>
                    </a:lnTo>
                    <a:lnTo>
                      <a:pt x="1112" y="542"/>
                    </a:lnTo>
                    <a:lnTo>
                      <a:pt x="1150" y="542"/>
                    </a:lnTo>
                    <a:lnTo>
                      <a:pt x="1183" y="538"/>
                    </a:lnTo>
                    <a:lnTo>
                      <a:pt x="1221" y="533"/>
                    </a:lnTo>
                    <a:lnTo>
                      <a:pt x="1251" y="521"/>
                    </a:lnTo>
                    <a:lnTo>
                      <a:pt x="1284" y="504"/>
                    </a:lnTo>
                    <a:lnTo>
                      <a:pt x="1308" y="475"/>
                    </a:lnTo>
                    <a:lnTo>
                      <a:pt x="1338" y="438"/>
                    </a:lnTo>
                    <a:lnTo>
                      <a:pt x="1359" y="383"/>
                    </a:lnTo>
                    <a:lnTo>
                      <a:pt x="1355" y="391"/>
                    </a:lnTo>
                    <a:lnTo>
                      <a:pt x="1351" y="400"/>
                    </a:lnTo>
                    <a:lnTo>
                      <a:pt x="1343" y="408"/>
                    </a:lnTo>
                    <a:lnTo>
                      <a:pt x="1334" y="412"/>
                    </a:lnTo>
                    <a:lnTo>
                      <a:pt x="1325" y="416"/>
                    </a:lnTo>
                    <a:lnTo>
                      <a:pt x="1317" y="420"/>
                    </a:lnTo>
                    <a:lnTo>
                      <a:pt x="1304" y="426"/>
                    </a:lnTo>
                    <a:lnTo>
                      <a:pt x="1296" y="430"/>
                    </a:lnTo>
                    <a:lnTo>
                      <a:pt x="1288" y="434"/>
                    </a:lnTo>
                    <a:lnTo>
                      <a:pt x="1275" y="434"/>
                    </a:lnTo>
                    <a:lnTo>
                      <a:pt x="1234" y="446"/>
                    </a:lnTo>
                    <a:lnTo>
                      <a:pt x="1188" y="446"/>
                    </a:lnTo>
                    <a:lnTo>
                      <a:pt x="1150" y="442"/>
                    </a:lnTo>
                    <a:lnTo>
                      <a:pt x="1108" y="434"/>
                    </a:lnTo>
                    <a:lnTo>
                      <a:pt x="1067" y="420"/>
                    </a:lnTo>
                    <a:lnTo>
                      <a:pt x="1020" y="412"/>
                    </a:lnTo>
                    <a:lnTo>
                      <a:pt x="971" y="404"/>
                    </a:lnTo>
                    <a:lnTo>
                      <a:pt x="916" y="404"/>
                    </a:lnTo>
                    <a:lnTo>
                      <a:pt x="853" y="412"/>
                    </a:lnTo>
                    <a:lnTo>
                      <a:pt x="787" y="430"/>
                    </a:lnTo>
                    <a:lnTo>
                      <a:pt x="782" y="430"/>
                    </a:lnTo>
                    <a:lnTo>
                      <a:pt x="778" y="430"/>
                    </a:lnTo>
                    <a:lnTo>
                      <a:pt x="774" y="426"/>
                    </a:lnTo>
                    <a:lnTo>
                      <a:pt x="766" y="420"/>
                    </a:lnTo>
                    <a:lnTo>
                      <a:pt x="761" y="412"/>
                    </a:lnTo>
                    <a:lnTo>
                      <a:pt x="753" y="404"/>
                    </a:lnTo>
                    <a:lnTo>
                      <a:pt x="753" y="391"/>
                    </a:lnTo>
                    <a:lnTo>
                      <a:pt x="753" y="375"/>
                    </a:lnTo>
                    <a:lnTo>
                      <a:pt x="757" y="354"/>
                    </a:lnTo>
                    <a:lnTo>
                      <a:pt x="770" y="329"/>
                    </a:lnTo>
                    <a:lnTo>
                      <a:pt x="782" y="304"/>
                    </a:lnTo>
                    <a:lnTo>
                      <a:pt x="799" y="275"/>
                    </a:lnTo>
                    <a:lnTo>
                      <a:pt x="811" y="242"/>
                    </a:lnTo>
                    <a:lnTo>
                      <a:pt x="824" y="209"/>
                    </a:lnTo>
                    <a:lnTo>
                      <a:pt x="836" y="174"/>
                    </a:lnTo>
                    <a:lnTo>
                      <a:pt x="845" y="137"/>
                    </a:lnTo>
                    <a:lnTo>
                      <a:pt x="853" y="100"/>
                    </a:lnTo>
                    <a:lnTo>
                      <a:pt x="853" y="66"/>
                    </a:lnTo>
                    <a:lnTo>
                      <a:pt x="853" y="33"/>
                    </a:lnTo>
                    <a:lnTo>
                      <a:pt x="849" y="0"/>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81" name="Freeform 105"/>
              <p:cNvSpPr>
                <a:spLocks/>
              </p:cNvSpPr>
              <p:nvPr/>
            </p:nvSpPr>
            <p:spPr bwMode="auto">
              <a:xfrm>
                <a:off x="1732" y="1984"/>
                <a:ext cx="68" cy="55"/>
              </a:xfrm>
              <a:custGeom>
                <a:avLst/>
                <a:gdLst>
                  <a:gd name="T0" fmla="*/ 874 w 2182"/>
                  <a:gd name="T1" fmla="*/ 276 h 1752"/>
                  <a:gd name="T2" fmla="*/ 731 w 2182"/>
                  <a:gd name="T3" fmla="*/ 672 h 1752"/>
                  <a:gd name="T4" fmla="*/ 556 w 2182"/>
                  <a:gd name="T5" fmla="*/ 989 h 1752"/>
                  <a:gd name="T6" fmla="*/ 297 w 2182"/>
                  <a:gd name="T7" fmla="*/ 1147 h 1752"/>
                  <a:gd name="T8" fmla="*/ 167 w 2182"/>
                  <a:gd name="T9" fmla="*/ 1198 h 1752"/>
                  <a:gd name="T10" fmla="*/ 92 w 2182"/>
                  <a:gd name="T11" fmla="*/ 1214 h 1752"/>
                  <a:gd name="T12" fmla="*/ 0 w 2182"/>
                  <a:gd name="T13" fmla="*/ 1231 h 1752"/>
                  <a:gd name="T14" fmla="*/ 121 w 2182"/>
                  <a:gd name="T15" fmla="*/ 1235 h 1752"/>
                  <a:gd name="T16" fmla="*/ 381 w 2182"/>
                  <a:gd name="T17" fmla="*/ 1214 h 1752"/>
                  <a:gd name="T18" fmla="*/ 639 w 2182"/>
                  <a:gd name="T19" fmla="*/ 1118 h 1752"/>
                  <a:gd name="T20" fmla="*/ 710 w 2182"/>
                  <a:gd name="T21" fmla="*/ 1081 h 1752"/>
                  <a:gd name="T22" fmla="*/ 765 w 2182"/>
                  <a:gd name="T23" fmla="*/ 1169 h 1752"/>
                  <a:gd name="T24" fmla="*/ 886 w 2182"/>
                  <a:gd name="T25" fmla="*/ 1277 h 1752"/>
                  <a:gd name="T26" fmla="*/ 1082 w 2182"/>
                  <a:gd name="T27" fmla="*/ 1360 h 1752"/>
                  <a:gd name="T28" fmla="*/ 1229 w 2182"/>
                  <a:gd name="T29" fmla="*/ 1398 h 1752"/>
                  <a:gd name="T30" fmla="*/ 1321 w 2182"/>
                  <a:gd name="T31" fmla="*/ 1398 h 1752"/>
                  <a:gd name="T32" fmla="*/ 1391 w 2182"/>
                  <a:gd name="T33" fmla="*/ 1372 h 1752"/>
                  <a:gd name="T34" fmla="*/ 1454 w 2182"/>
                  <a:gd name="T35" fmla="*/ 1372 h 1752"/>
                  <a:gd name="T36" fmla="*/ 1501 w 2182"/>
                  <a:gd name="T37" fmla="*/ 1410 h 1752"/>
                  <a:gd name="T38" fmla="*/ 1530 w 2182"/>
                  <a:gd name="T39" fmla="*/ 1464 h 1752"/>
                  <a:gd name="T40" fmla="*/ 1550 w 2182"/>
                  <a:gd name="T41" fmla="*/ 1519 h 1752"/>
                  <a:gd name="T42" fmla="*/ 1597 w 2182"/>
                  <a:gd name="T43" fmla="*/ 1606 h 1752"/>
                  <a:gd name="T44" fmla="*/ 1693 w 2182"/>
                  <a:gd name="T45" fmla="*/ 1685 h 1752"/>
                  <a:gd name="T46" fmla="*/ 1851 w 2182"/>
                  <a:gd name="T47" fmla="*/ 1736 h 1752"/>
                  <a:gd name="T48" fmla="*/ 2014 w 2182"/>
                  <a:gd name="T49" fmla="*/ 1752 h 1752"/>
                  <a:gd name="T50" fmla="*/ 2131 w 2182"/>
                  <a:gd name="T51" fmla="*/ 1752 h 1752"/>
                  <a:gd name="T52" fmla="*/ 2182 w 2182"/>
                  <a:gd name="T53" fmla="*/ 1752 h 1752"/>
                  <a:gd name="T54" fmla="*/ 1914 w 2182"/>
                  <a:gd name="T55" fmla="*/ 1698 h 1752"/>
                  <a:gd name="T56" fmla="*/ 1714 w 2182"/>
                  <a:gd name="T57" fmla="*/ 1556 h 1752"/>
                  <a:gd name="T58" fmla="*/ 1659 w 2182"/>
                  <a:gd name="T59" fmla="*/ 1318 h 1752"/>
                  <a:gd name="T60" fmla="*/ 1705 w 2182"/>
                  <a:gd name="T61" fmla="*/ 1202 h 1752"/>
                  <a:gd name="T62" fmla="*/ 1763 w 2182"/>
                  <a:gd name="T63" fmla="*/ 1122 h 1752"/>
                  <a:gd name="T64" fmla="*/ 1826 w 2182"/>
                  <a:gd name="T65" fmla="*/ 1005 h 1752"/>
                  <a:gd name="T66" fmla="*/ 1855 w 2182"/>
                  <a:gd name="T67" fmla="*/ 868 h 1752"/>
                  <a:gd name="T68" fmla="*/ 1864 w 2182"/>
                  <a:gd name="T69" fmla="*/ 722 h 1752"/>
                  <a:gd name="T70" fmla="*/ 1869 w 2182"/>
                  <a:gd name="T71" fmla="*/ 597 h 1752"/>
                  <a:gd name="T72" fmla="*/ 1869 w 2182"/>
                  <a:gd name="T73" fmla="*/ 542 h 1752"/>
                  <a:gd name="T74" fmla="*/ 1810 w 2182"/>
                  <a:gd name="T75" fmla="*/ 805 h 1752"/>
                  <a:gd name="T76" fmla="*/ 1710 w 2182"/>
                  <a:gd name="T77" fmla="*/ 1038 h 1752"/>
                  <a:gd name="T78" fmla="*/ 1513 w 2182"/>
                  <a:gd name="T79" fmla="*/ 1202 h 1752"/>
                  <a:gd name="T80" fmla="*/ 1246 w 2182"/>
                  <a:gd name="T81" fmla="*/ 1243 h 1752"/>
                  <a:gd name="T82" fmla="*/ 1020 w 2182"/>
                  <a:gd name="T83" fmla="*/ 1151 h 1752"/>
                  <a:gd name="T84" fmla="*/ 878 w 2182"/>
                  <a:gd name="T85" fmla="*/ 952 h 1752"/>
                  <a:gd name="T86" fmla="*/ 861 w 2182"/>
                  <a:gd name="T87" fmla="*/ 747 h 1752"/>
                  <a:gd name="T88" fmla="*/ 886 w 2182"/>
                  <a:gd name="T89" fmla="*/ 538 h 1752"/>
                  <a:gd name="T90" fmla="*/ 941 w 2182"/>
                  <a:gd name="T91" fmla="*/ 229 h 1752"/>
                  <a:gd name="T92" fmla="*/ 1011 w 2182"/>
                  <a:gd name="T93" fmla="*/ 0 h 1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82" h="1752">
                    <a:moveTo>
                      <a:pt x="1011" y="0"/>
                    </a:moveTo>
                    <a:lnTo>
                      <a:pt x="937" y="138"/>
                    </a:lnTo>
                    <a:lnTo>
                      <a:pt x="874" y="276"/>
                    </a:lnTo>
                    <a:lnTo>
                      <a:pt x="823" y="413"/>
                    </a:lnTo>
                    <a:lnTo>
                      <a:pt x="777" y="546"/>
                    </a:lnTo>
                    <a:lnTo>
                      <a:pt x="731" y="672"/>
                    </a:lnTo>
                    <a:lnTo>
                      <a:pt x="686" y="788"/>
                    </a:lnTo>
                    <a:lnTo>
                      <a:pt x="627" y="897"/>
                    </a:lnTo>
                    <a:lnTo>
                      <a:pt x="556" y="989"/>
                    </a:lnTo>
                    <a:lnTo>
                      <a:pt x="469" y="1068"/>
                    </a:lnTo>
                    <a:lnTo>
                      <a:pt x="359" y="1126"/>
                    </a:lnTo>
                    <a:lnTo>
                      <a:pt x="297" y="1147"/>
                    </a:lnTo>
                    <a:lnTo>
                      <a:pt x="242" y="1169"/>
                    </a:lnTo>
                    <a:lnTo>
                      <a:pt x="205" y="1185"/>
                    </a:lnTo>
                    <a:lnTo>
                      <a:pt x="167" y="1198"/>
                    </a:lnTo>
                    <a:lnTo>
                      <a:pt x="142" y="1206"/>
                    </a:lnTo>
                    <a:lnTo>
                      <a:pt x="117" y="1210"/>
                    </a:lnTo>
                    <a:lnTo>
                      <a:pt x="92" y="1214"/>
                    </a:lnTo>
                    <a:lnTo>
                      <a:pt x="67" y="1222"/>
                    </a:lnTo>
                    <a:lnTo>
                      <a:pt x="38" y="1226"/>
                    </a:lnTo>
                    <a:lnTo>
                      <a:pt x="0" y="1231"/>
                    </a:lnTo>
                    <a:lnTo>
                      <a:pt x="17" y="1235"/>
                    </a:lnTo>
                    <a:lnTo>
                      <a:pt x="58" y="1235"/>
                    </a:lnTo>
                    <a:lnTo>
                      <a:pt x="121" y="1235"/>
                    </a:lnTo>
                    <a:lnTo>
                      <a:pt x="197" y="1231"/>
                    </a:lnTo>
                    <a:lnTo>
                      <a:pt x="285" y="1226"/>
                    </a:lnTo>
                    <a:lnTo>
                      <a:pt x="381" y="1214"/>
                    </a:lnTo>
                    <a:lnTo>
                      <a:pt x="473" y="1189"/>
                    </a:lnTo>
                    <a:lnTo>
                      <a:pt x="560" y="1159"/>
                    </a:lnTo>
                    <a:lnTo>
                      <a:pt x="639" y="1118"/>
                    </a:lnTo>
                    <a:lnTo>
                      <a:pt x="702" y="1060"/>
                    </a:lnTo>
                    <a:lnTo>
                      <a:pt x="702" y="1068"/>
                    </a:lnTo>
                    <a:lnTo>
                      <a:pt x="710" y="1081"/>
                    </a:lnTo>
                    <a:lnTo>
                      <a:pt x="723" y="1106"/>
                    </a:lnTo>
                    <a:lnTo>
                      <a:pt x="740" y="1134"/>
                    </a:lnTo>
                    <a:lnTo>
                      <a:pt x="765" y="1169"/>
                    </a:lnTo>
                    <a:lnTo>
                      <a:pt x="798" y="1206"/>
                    </a:lnTo>
                    <a:lnTo>
                      <a:pt x="840" y="1243"/>
                    </a:lnTo>
                    <a:lnTo>
                      <a:pt x="886" y="1277"/>
                    </a:lnTo>
                    <a:lnTo>
                      <a:pt x="945" y="1310"/>
                    </a:lnTo>
                    <a:lnTo>
                      <a:pt x="1015" y="1339"/>
                    </a:lnTo>
                    <a:lnTo>
                      <a:pt x="1082" y="1360"/>
                    </a:lnTo>
                    <a:lnTo>
                      <a:pt x="1141" y="1376"/>
                    </a:lnTo>
                    <a:lnTo>
                      <a:pt x="1191" y="1390"/>
                    </a:lnTo>
                    <a:lnTo>
                      <a:pt x="1229" y="1398"/>
                    </a:lnTo>
                    <a:lnTo>
                      <a:pt x="1266" y="1402"/>
                    </a:lnTo>
                    <a:lnTo>
                      <a:pt x="1295" y="1402"/>
                    </a:lnTo>
                    <a:lnTo>
                      <a:pt x="1321" y="1398"/>
                    </a:lnTo>
                    <a:lnTo>
                      <a:pt x="1346" y="1394"/>
                    </a:lnTo>
                    <a:lnTo>
                      <a:pt x="1366" y="1385"/>
                    </a:lnTo>
                    <a:lnTo>
                      <a:pt x="1391" y="1372"/>
                    </a:lnTo>
                    <a:lnTo>
                      <a:pt x="1413" y="1368"/>
                    </a:lnTo>
                    <a:lnTo>
                      <a:pt x="1434" y="1368"/>
                    </a:lnTo>
                    <a:lnTo>
                      <a:pt x="1454" y="1372"/>
                    </a:lnTo>
                    <a:lnTo>
                      <a:pt x="1471" y="1380"/>
                    </a:lnTo>
                    <a:lnTo>
                      <a:pt x="1488" y="1394"/>
                    </a:lnTo>
                    <a:lnTo>
                      <a:pt x="1501" y="1410"/>
                    </a:lnTo>
                    <a:lnTo>
                      <a:pt x="1513" y="1427"/>
                    </a:lnTo>
                    <a:lnTo>
                      <a:pt x="1521" y="1443"/>
                    </a:lnTo>
                    <a:lnTo>
                      <a:pt x="1530" y="1464"/>
                    </a:lnTo>
                    <a:lnTo>
                      <a:pt x="1538" y="1477"/>
                    </a:lnTo>
                    <a:lnTo>
                      <a:pt x="1542" y="1497"/>
                    </a:lnTo>
                    <a:lnTo>
                      <a:pt x="1550" y="1519"/>
                    </a:lnTo>
                    <a:lnTo>
                      <a:pt x="1563" y="1548"/>
                    </a:lnTo>
                    <a:lnTo>
                      <a:pt x="1579" y="1577"/>
                    </a:lnTo>
                    <a:lnTo>
                      <a:pt x="1597" y="1606"/>
                    </a:lnTo>
                    <a:lnTo>
                      <a:pt x="1626" y="1636"/>
                    </a:lnTo>
                    <a:lnTo>
                      <a:pt x="1655" y="1665"/>
                    </a:lnTo>
                    <a:lnTo>
                      <a:pt x="1693" y="1685"/>
                    </a:lnTo>
                    <a:lnTo>
                      <a:pt x="1738" y="1710"/>
                    </a:lnTo>
                    <a:lnTo>
                      <a:pt x="1793" y="1722"/>
                    </a:lnTo>
                    <a:lnTo>
                      <a:pt x="1851" y="1736"/>
                    </a:lnTo>
                    <a:lnTo>
                      <a:pt x="1906" y="1744"/>
                    </a:lnTo>
                    <a:lnTo>
                      <a:pt x="1961" y="1748"/>
                    </a:lnTo>
                    <a:lnTo>
                      <a:pt x="2014" y="1752"/>
                    </a:lnTo>
                    <a:lnTo>
                      <a:pt x="2061" y="1752"/>
                    </a:lnTo>
                    <a:lnTo>
                      <a:pt x="2098" y="1752"/>
                    </a:lnTo>
                    <a:lnTo>
                      <a:pt x="2131" y="1752"/>
                    </a:lnTo>
                    <a:lnTo>
                      <a:pt x="2161" y="1752"/>
                    </a:lnTo>
                    <a:lnTo>
                      <a:pt x="2173" y="1752"/>
                    </a:lnTo>
                    <a:lnTo>
                      <a:pt x="2182" y="1752"/>
                    </a:lnTo>
                    <a:lnTo>
                      <a:pt x="2090" y="1744"/>
                    </a:lnTo>
                    <a:lnTo>
                      <a:pt x="2002" y="1727"/>
                    </a:lnTo>
                    <a:lnTo>
                      <a:pt x="1914" y="1698"/>
                    </a:lnTo>
                    <a:lnTo>
                      <a:pt x="1835" y="1660"/>
                    </a:lnTo>
                    <a:lnTo>
                      <a:pt x="1767" y="1614"/>
                    </a:lnTo>
                    <a:lnTo>
                      <a:pt x="1714" y="1556"/>
                    </a:lnTo>
                    <a:lnTo>
                      <a:pt x="1676" y="1489"/>
                    </a:lnTo>
                    <a:lnTo>
                      <a:pt x="1655" y="1410"/>
                    </a:lnTo>
                    <a:lnTo>
                      <a:pt x="1659" y="1318"/>
                    </a:lnTo>
                    <a:lnTo>
                      <a:pt x="1689" y="1218"/>
                    </a:lnTo>
                    <a:lnTo>
                      <a:pt x="1693" y="1214"/>
                    </a:lnTo>
                    <a:lnTo>
                      <a:pt x="1705" y="1202"/>
                    </a:lnTo>
                    <a:lnTo>
                      <a:pt x="1722" y="1181"/>
                    </a:lnTo>
                    <a:lnTo>
                      <a:pt x="1743" y="1155"/>
                    </a:lnTo>
                    <a:lnTo>
                      <a:pt x="1763" y="1122"/>
                    </a:lnTo>
                    <a:lnTo>
                      <a:pt x="1789" y="1085"/>
                    </a:lnTo>
                    <a:lnTo>
                      <a:pt x="1810" y="1048"/>
                    </a:lnTo>
                    <a:lnTo>
                      <a:pt x="1826" y="1005"/>
                    </a:lnTo>
                    <a:lnTo>
                      <a:pt x="1843" y="960"/>
                    </a:lnTo>
                    <a:lnTo>
                      <a:pt x="1851" y="913"/>
                    </a:lnTo>
                    <a:lnTo>
                      <a:pt x="1855" y="868"/>
                    </a:lnTo>
                    <a:lnTo>
                      <a:pt x="1859" y="822"/>
                    </a:lnTo>
                    <a:lnTo>
                      <a:pt x="1859" y="772"/>
                    </a:lnTo>
                    <a:lnTo>
                      <a:pt x="1864" y="722"/>
                    </a:lnTo>
                    <a:lnTo>
                      <a:pt x="1864" y="672"/>
                    </a:lnTo>
                    <a:lnTo>
                      <a:pt x="1864" y="630"/>
                    </a:lnTo>
                    <a:lnTo>
                      <a:pt x="1869" y="597"/>
                    </a:lnTo>
                    <a:lnTo>
                      <a:pt x="1869" y="567"/>
                    </a:lnTo>
                    <a:lnTo>
                      <a:pt x="1869" y="546"/>
                    </a:lnTo>
                    <a:lnTo>
                      <a:pt x="1869" y="542"/>
                    </a:lnTo>
                    <a:lnTo>
                      <a:pt x="1851" y="630"/>
                    </a:lnTo>
                    <a:lnTo>
                      <a:pt x="1835" y="718"/>
                    </a:lnTo>
                    <a:lnTo>
                      <a:pt x="1810" y="805"/>
                    </a:lnTo>
                    <a:lnTo>
                      <a:pt x="1785" y="889"/>
                    </a:lnTo>
                    <a:lnTo>
                      <a:pt x="1751" y="968"/>
                    </a:lnTo>
                    <a:lnTo>
                      <a:pt x="1710" y="1038"/>
                    </a:lnTo>
                    <a:lnTo>
                      <a:pt x="1655" y="1106"/>
                    </a:lnTo>
                    <a:lnTo>
                      <a:pt x="1589" y="1159"/>
                    </a:lnTo>
                    <a:lnTo>
                      <a:pt x="1513" y="1202"/>
                    </a:lnTo>
                    <a:lnTo>
                      <a:pt x="1421" y="1231"/>
                    </a:lnTo>
                    <a:lnTo>
                      <a:pt x="1329" y="1243"/>
                    </a:lnTo>
                    <a:lnTo>
                      <a:pt x="1246" y="1243"/>
                    </a:lnTo>
                    <a:lnTo>
                      <a:pt x="1162" y="1226"/>
                    </a:lnTo>
                    <a:lnTo>
                      <a:pt x="1086" y="1193"/>
                    </a:lnTo>
                    <a:lnTo>
                      <a:pt x="1020" y="1151"/>
                    </a:lnTo>
                    <a:lnTo>
                      <a:pt x="961" y="1093"/>
                    </a:lnTo>
                    <a:lnTo>
                      <a:pt x="915" y="1026"/>
                    </a:lnTo>
                    <a:lnTo>
                      <a:pt x="878" y="952"/>
                    </a:lnTo>
                    <a:lnTo>
                      <a:pt x="861" y="864"/>
                    </a:lnTo>
                    <a:lnTo>
                      <a:pt x="861" y="764"/>
                    </a:lnTo>
                    <a:lnTo>
                      <a:pt x="861" y="747"/>
                    </a:lnTo>
                    <a:lnTo>
                      <a:pt x="865" y="700"/>
                    </a:lnTo>
                    <a:lnTo>
                      <a:pt x="874" y="626"/>
                    </a:lnTo>
                    <a:lnTo>
                      <a:pt x="886" y="538"/>
                    </a:lnTo>
                    <a:lnTo>
                      <a:pt x="903" y="438"/>
                    </a:lnTo>
                    <a:lnTo>
                      <a:pt x="919" y="329"/>
                    </a:lnTo>
                    <a:lnTo>
                      <a:pt x="941" y="229"/>
                    </a:lnTo>
                    <a:lnTo>
                      <a:pt x="961" y="134"/>
                    </a:lnTo>
                    <a:lnTo>
                      <a:pt x="986" y="55"/>
                    </a:lnTo>
                    <a:lnTo>
                      <a:pt x="1011" y="0"/>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82" name="Freeform 106"/>
              <p:cNvSpPr>
                <a:spLocks/>
              </p:cNvSpPr>
              <p:nvPr/>
            </p:nvSpPr>
            <p:spPr bwMode="auto">
              <a:xfrm>
                <a:off x="1732" y="1984"/>
                <a:ext cx="68" cy="55"/>
              </a:xfrm>
              <a:custGeom>
                <a:avLst/>
                <a:gdLst>
                  <a:gd name="T0" fmla="*/ 874 w 2182"/>
                  <a:gd name="T1" fmla="*/ 276 h 1752"/>
                  <a:gd name="T2" fmla="*/ 731 w 2182"/>
                  <a:gd name="T3" fmla="*/ 672 h 1752"/>
                  <a:gd name="T4" fmla="*/ 556 w 2182"/>
                  <a:gd name="T5" fmla="*/ 989 h 1752"/>
                  <a:gd name="T6" fmla="*/ 297 w 2182"/>
                  <a:gd name="T7" fmla="*/ 1147 h 1752"/>
                  <a:gd name="T8" fmla="*/ 167 w 2182"/>
                  <a:gd name="T9" fmla="*/ 1198 h 1752"/>
                  <a:gd name="T10" fmla="*/ 92 w 2182"/>
                  <a:gd name="T11" fmla="*/ 1214 h 1752"/>
                  <a:gd name="T12" fmla="*/ 0 w 2182"/>
                  <a:gd name="T13" fmla="*/ 1231 h 1752"/>
                  <a:gd name="T14" fmla="*/ 121 w 2182"/>
                  <a:gd name="T15" fmla="*/ 1235 h 1752"/>
                  <a:gd name="T16" fmla="*/ 381 w 2182"/>
                  <a:gd name="T17" fmla="*/ 1214 h 1752"/>
                  <a:gd name="T18" fmla="*/ 639 w 2182"/>
                  <a:gd name="T19" fmla="*/ 1118 h 1752"/>
                  <a:gd name="T20" fmla="*/ 710 w 2182"/>
                  <a:gd name="T21" fmla="*/ 1081 h 1752"/>
                  <a:gd name="T22" fmla="*/ 765 w 2182"/>
                  <a:gd name="T23" fmla="*/ 1169 h 1752"/>
                  <a:gd name="T24" fmla="*/ 886 w 2182"/>
                  <a:gd name="T25" fmla="*/ 1277 h 1752"/>
                  <a:gd name="T26" fmla="*/ 1082 w 2182"/>
                  <a:gd name="T27" fmla="*/ 1360 h 1752"/>
                  <a:gd name="T28" fmla="*/ 1229 w 2182"/>
                  <a:gd name="T29" fmla="*/ 1398 h 1752"/>
                  <a:gd name="T30" fmla="*/ 1321 w 2182"/>
                  <a:gd name="T31" fmla="*/ 1398 h 1752"/>
                  <a:gd name="T32" fmla="*/ 1391 w 2182"/>
                  <a:gd name="T33" fmla="*/ 1372 h 1752"/>
                  <a:gd name="T34" fmla="*/ 1454 w 2182"/>
                  <a:gd name="T35" fmla="*/ 1372 h 1752"/>
                  <a:gd name="T36" fmla="*/ 1501 w 2182"/>
                  <a:gd name="T37" fmla="*/ 1410 h 1752"/>
                  <a:gd name="T38" fmla="*/ 1530 w 2182"/>
                  <a:gd name="T39" fmla="*/ 1464 h 1752"/>
                  <a:gd name="T40" fmla="*/ 1550 w 2182"/>
                  <a:gd name="T41" fmla="*/ 1519 h 1752"/>
                  <a:gd name="T42" fmla="*/ 1597 w 2182"/>
                  <a:gd name="T43" fmla="*/ 1606 h 1752"/>
                  <a:gd name="T44" fmla="*/ 1693 w 2182"/>
                  <a:gd name="T45" fmla="*/ 1685 h 1752"/>
                  <a:gd name="T46" fmla="*/ 1851 w 2182"/>
                  <a:gd name="T47" fmla="*/ 1736 h 1752"/>
                  <a:gd name="T48" fmla="*/ 2014 w 2182"/>
                  <a:gd name="T49" fmla="*/ 1752 h 1752"/>
                  <a:gd name="T50" fmla="*/ 2131 w 2182"/>
                  <a:gd name="T51" fmla="*/ 1752 h 1752"/>
                  <a:gd name="T52" fmla="*/ 2182 w 2182"/>
                  <a:gd name="T53" fmla="*/ 1752 h 1752"/>
                  <a:gd name="T54" fmla="*/ 1914 w 2182"/>
                  <a:gd name="T55" fmla="*/ 1698 h 1752"/>
                  <a:gd name="T56" fmla="*/ 1714 w 2182"/>
                  <a:gd name="T57" fmla="*/ 1556 h 1752"/>
                  <a:gd name="T58" fmla="*/ 1659 w 2182"/>
                  <a:gd name="T59" fmla="*/ 1318 h 1752"/>
                  <a:gd name="T60" fmla="*/ 1705 w 2182"/>
                  <a:gd name="T61" fmla="*/ 1202 h 1752"/>
                  <a:gd name="T62" fmla="*/ 1763 w 2182"/>
                  <a:gd name="T63" fmla="*/ 1122 h 1752"/>
                  <a:gd name="T64" fmla="*/ 1826 w 2182"/>
                  <a:gd name="T65" fmla="*/ 1005 h 1752"/>
                  <a:gd name="T66" fmla="*/ 1855 w 2182"/>
                  <a:gd name="T67" fmla="*/ 868 h 1752"/>
                  <a:gd name="T68" fmla="*/ 1864 w 2182"/>
                  <a:gd name="T69" fmla="*/ 722 h 1752"/>
                  <a:gd name="T70" fmla="*/ 1869 w 2182"/>
                  <a:gd name="T71" fmla="*/ 597 h 1752"/>
                  <a:gd name="T72" fmla="*/ 1869 w 2182"/>
                  <a:gd name="T73" fmla="*/ 542 h 1752"/>
                  <a:gd name="T74" fmla="*/ 1810 w 2182"/>
                  <a:gd name="T75" fmla="*/ 805 h 1752"/>
                  <a:gd name="T76" fmla="*/ 1710 w 2182"/>
                  <a:gd name="T77" fmla="*/ 1038 h 1752"/>
                  <a:gd name="T78" fmla="*/ 1513 w 2182"/>
                  <a:gd name="T79" fmla="*/ 1202 h 1752"/>
                  <a:gd name="T80" fmla="*/ 1246 w 2182"/>
                  <a:gd name="T81" fmla="*/ 1243 h 1752"/>
                  <a:gd name="T82" fmla="*/ 1020 w 2182"/>
                  <a:gd name="T83" fmla="*/ 1151 h 1752"/>
                  <a:gd name="T84" fmla="*/ 878 w 2182"/>
                  <a:gd name="T85" fmla="*/ 952 h 1752"/>
                  <a:gd name="T86" fmla="*/ 861 w 2182"/>
                  <a:gd name="T87" fmla="*/ 747 h 1752"/>
                  <a:gd name="T88" fmla="*/ 886 w 2182"/>
                  <a:gd name="T89" fmla="*/ 538 h 1752"/>
                  <a:gd name="T90" fmla="*/ 941 w 2182"/>
                  <a:gd name="T91" fmla="*/ 229 h 1752"/>
                  <a:gd name="T92" fmla="*/ 1011 w 2182"/>
                  <a:gd name="T93" fmla="*/ 0 h 1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82" h="1752">
                    <a:moveTo>
                      <a:pt x="1011" y="0"/>
                    </a:moveTo>
                    <a:lnTo>
                      <a:pt x="937" y="138"/>
                    </a:lnTo>
                    <a:lnTo>
                      <a:pt x="874" y="276"/>
                    </a:lnTo>
                    <a:lnTo>
                      <a:pt x="823" y="413"/>
                    </a:lnTo>
                    <a:lnTo>
                      <a:pt x="777" y="546"/>
                    </a:lnTo>
                    <a:lnTo>
                      <a:pt x="731" y="672"/>
                    </a:lnTo>
                    <a:lnTo>
                      <a:pt x="686" y="788"/>
                    </a:lnTo>
                    <a:lnTo>
                      <a:pt x="627" y="897"/>
                    </a:lnTo>
                    <a:lnTo>
                      <a:pt x="556" y="989"/>
                    </a:lnTo>
                    <a:lnTo>
                      <a:pt x="469" y="1068"/>
                    </a:lnTo>
                    <a:lnTo>
                      <a:pt x="359" y="1126"/>
                    </a:lnTo>
                    <a:lnTo>
                      <a:pt x="297" y="1147"/>
                    </a:lnTo>
                    <a:lnTo>
                      <a:pt x="242" y="1169"/>
                    </a:lnTo>
                    <a:lnTo>
                      <a:pt x="205" y="1185"/>
                    </a:lnTo>
                    <a:lnTo>
                      <a:pt x="167" y="1198"/>
                    </a:lnTo>
                    <a:lnTo>
                      <a:pt x="142" y="1206"/>
                    </a:lnTo>
                    <a:lnTo>
                      <a:pt x="117" y="1210"/>
                    </a:lnTo>
                    <a:lnTo>
                      <a:pt x="92" y="1214"/>
                    </a:lnTo>
                    <a:lnTo>
                      <a:pt x="67" y="1222"/>
                    </a:lnTo>
                    <a:lnTo>
                      <a:pt x="38" y="1226"/>
                    </a:lnTo>
                    <a:lnTo>
                      <a:pt x="0" y="1231"/>
                    </a:lnTo>
                    <a:lnTo>
                      <a:pt x="17" y="1235"/>
                    </a:lnTo>
                    <a:lnTo>
                      <a:pt x="58" y="1235"/>
                    </a:lnTo>
                    <a:lnTo>
                      <a:pt x="121" y="1235"/>
                    </a:lnTo>
                    <a:lnTo>
                      <a:pt x="197" y="1231"/>
                    </a:lnTo>
                    <a:lnTo>
                      <a:pt x="285" y="1226"/>
                    </a:lnTo>
                    <a:lnTo>
                      <a:pt x="381" y="1214"/>
                    </a:lnTo>
                    <a:lnTo>
                      <a:pt x="473" y="1189"/>
                    </a:lnTo>
                    <a:lnTo>
                      <a:pt x="560" y="1159"/>
                    </a:lnTo>
                    <a:lnTo>
                      <a:pt x="639" y="1118"/>
                    </a:lnTo>
                    <a:lnTo>
                      <a:pt x="702" y="1060"/>
                    </a:lnTo>
                    <a:lnTo>
                      <a:pt x="702" y="1068"/>
                    </a:lnTo>
                    <a:lnTo>
                      <a:pt x="710" y="1081"/>
                    </a:lnTo>
                    <a:lnTo>
                      <a:pt x="723" y="1106"/>
                    </a:lnTo>
                    <a:lnTo>
                      <a:pt x="740" y="1134"/>
                    </a:lnTo>
                    <a:lnTo>
                      <a:pt x="765" y="1169"/>
                    </a:lnTo>
                    <a:lnTo>
                      <a:pt x="798" y="1206"/>
                    </a:lnTo>
                    <a:lnTo>
                      <a:pt x="840" y="1243"/>
                    </a:lnTo>
                    <a:lnTo>
                      <a:pt x="886" y="1277"/>
                    </a:lnTo>
                    <a:lnTo>
                      <a:pt x="945" y="1310"/>
                    </a:lnTo>
                    <a:lnTo>
                      <a:pt x="1015" y="1339"/>
                    </a:lnTo>
                    <a:lnTo>
                      <a:pt x="1082" y="1360"/>
                    </a:lnTo>
                    <a:lnTo>
                      <a:pt x="1141" y="1376"/>
                    </a:lnTo>
                    <a:lnTo>
                      <a:pt x="1191" y="1390"/>
                    </a:lnTo>
                    <a:lnTo>
                      <a:pt x="1229" y="1398"/>
                    </a:lnTo>
                    <a:lnTo>
                      <a:pt x="1266" y="1402"/>
                    </a:lnTo>
                    <a:lnTo>
                      <a:pt x="1295" y="1402"/>
                    </a:lnTo>
                    <a:lnTo>
                      <a:pt x="1321" y="1398"/>
                    </a:lnTo>
                    <a:lnTo>
                      <a:pt x="1346" y="1394"/>
                    </a:lnTo>
                    <a:lnTo>
                      <a:pt x="1366" y="1385"/>
                    </a:lnTo>
                    <a:lnTo>
                      <a:pt x="1391" y="1372"/>
                    </a:lnTo>
                    <a:lnTo>
                      <a:pt x="1413" y="1368"/>
                    </a:lnTo>
                    <a:lnTo>
                      <a:pt x="1434" y="1368"/>
                    </a:lnTo>
                    <a:lnTo>
                      <a:pt x="1454" y="1372"/>
                    </a:lnTo>
                    <a:lnTo>
                      <a:pt x="1471" y="1380"/>
                    </a:lnTo>
                    <a:lnTo>
                      <a:pt x="1488" y="1394"/>
                    </a:lnTo>
                    <a:lnTo>
                      <a:pt x="1501" y="1410"/>
                    </a:lnTo>
                    <a:lnTo>
                      <a:pt x="1513" y="1427"/>
                    </a:lnTo>
                    <a:lnTo>
                      <a:pt x="1521" y="1443"/>
                    </a:lnTo>
                    <a:lnTo>
                      <a:pt x="1530" y="1464"/>
                    </a:lnTo>
                    <a:lnTo>
                      <a:pt x="1538" y="1477"/>
                    </a:lnTo>
                    <a:lnTo>
                      <a:pt x="1542" y="1497"/>
                    </a:lnTo>
                    <a:lnTo>
                      <a:pt x="1550" y="1519"/>
                    </a:lnTo>
                    <a:lnTo>
                      <a:pt x="1563" y="1548"/>
                    </a:lnTo>
                    <a:lnTo>
                      <a:pt x="1579" y="1577"/>
                    </a:lnTo>
                    <a:lnTo>
                      <a:pt x="1597" y="1606"/>
                    </a:lnTo>
                    <a:lnTo>
                      <a:pt x="1626" y="1636"/>
                    </a:lnTo>
                    <a:lnTo>
                      <a:pt x="1655" y="1665"/>
                    </a:lnTo>
                    <a:lnTo>
                      <a:pt x="1693" y="1685"/>
                    </a:lnTo>
                    <a:lnTo>
                      <a:pt x="1738" y="1710"/>
                    </a:lnTo>
                    <a:lnTo>
                      <a:pt x="1793" y="1722"/>
                    </a:lnTo>
                    <a:lnTo>
                      <a:pt x="1851" y="1736"/>
                    </a:lnTo>
                    <a:lnTo>
                      <a:pt x="1906" y="1744"/>
                    </a:lnTo>
                    <a:lnTo>
                      <a:pt x="1961" y="1748"/>
                    </a:lnTo>
                    <a:lnTo>
                      <a:pt x="2014" y="1752"/>
                    </a:lnTo>
                    <a:lnTo>
                      <a:pt x="2061" y="1752"/>
                    </a:lnTo>
                    <a:lnTo>
                      <a:pt x="2098" y="1752"/>
                    </a:lnTo>
                    <a:lnTo>
                      <a:pt x="2131" y="1752"/>
                    </a:lnTo>
                    <a:lnTo>
                      <a:pt x="2161" y="1752"/>
                    </a:lnTo>
                    <a:lnTo>
                      <a:pt x="2173" y="1752"/>
                    </a:lnTo>
                    <a:lnTo>
                      <a:pt x="2182" y="1752"/>
                    </a:lnTo>
                    <a:lnTo>
                      <a:pt x="2090" y="1744"/>
                    </a:lnTo>
                    <a:lnTo>
                      <a:pt x="2002" y="1727"/>
                    </a:lnTo>
                    <a:lnTo>
                      <a:pt x="1914" y="1698"/>
                    </a:lnTo>
                    <a:lnTo>
                      <a:pt x="1835" y="1660"/>
                    </a:lnTo>
                    <a:lnTo>
                      <a:pt x="1767" y="1614"/>
                    </a:lnTo>
                    <a:lnTo>
                      <a:pt x="1714" y="1556"/>
                    </a:lnTo>
                    <a:lnTo>
                      <a:pt x="1676" y="1489"/>
                    </a:lnTo>
                    <a:lnTo>
                      <a:pt x="1655" y="1410"/>
                    </a:lnTo>
                    <a:lnTo>
                      <a:pt x="1659" y="1318"/>
                    </a:lnTo>
                    <a:lnTo>
                      <a:pt x="1689" y="1218"/>
                    </a:lnTo>
                    <a:lnTo>
                      <a:pt x="1693" y="1214"/>
                    </a:lnTo>
                    <a:lnTo>
                      <a:pt x="1705" y="1202"/>
                    </a:lnTo>
                    <a:lnTo>
                      <a:pt x="1722" y="1181"/>
                    </a:lnTo>
                    <a:lnTo>
                      <a:pt x="1743" y="1155"/>
                    </a:lnTo>
                    <a:lnTo>
                      <a:pt x="1763" y="1122"/>
                    </a:lnTo>
                    <a:lnTo>
                      <a:pt x="1789" y="1085"/>
                    </a:lnTo>
                    <a:lnTo>
                      <a:pt x="1810" y="1048"/>
                    </a:lnTo>
                    <a:lnTo>
                      <a:pt x="1826" y="1005"/>
                    </a:lnTo>
                    <a:lnTo>
                      <a:pt x="1843" y="960"/>
                    </a:lnTo>
                    <a:lnTo>
                      <a:pt x="1851" y="913"/>
                    </a:lnTo>
                    <a:lnTo>
                      <a:pt x="1855" y="868"/>
                    </a:lnTo>
                    <a:lnTo>
                      <a:pt x="1859" y="822"/>
                    </a:lnTo>
                    <a:lnTo>
                      <a:pt x="1859" y="772"/>
                    </a:lnTo>
                    <a:lnTo>
                      <a:pt x="1864" y="722"/>
                    </a:lnTo>
                    <a:lnTo>
                      <a:pt x="1864" y="672"/>
                    </a:lnTo>
                    <a:lnTo>
                      <a:pt x="1864" y="630"/>
                    </a:lnTo>
                    <a:lnTo>
                      <a:pt x="1869" y="597"/>
                    </a:lnTo>
                    <a:lnTo>
                      <a:pt x="1869" y="567"/>
                    </a:lnTo>
                    <a:lnTo>
                      <a:pt x="1869" y="546"/>
                    </a:lnTo>
                    <a:lnTo>
                      <a:pt x="1869" y="542"/>
                    </a:lnTo>
                    <a:lnTo>
                      <a:pt x="1851" y="630"/>
                    </a:lnTo>
                    <a:lnTo>
                      <a:pt x="1835" y="718"/>
                    </a:lnTo>
                    <a:lnTo>
                      <a:pt x="1810" y="805"/>
                    </a:lnTo>
                    <a:lnTo>
                      <a:pt x="1785" y="889"/>
                    </a:lnTo>
                    <a:lnTo>
                      <a:pt x="1751" y="968"/>
                    </a:lnTo>
                    <a:lnTo>
                      <a:pt x="1710" y="1038"/>
                    </a:lnTo>
                    <a:lnTo>
                      <a:pt x="1655" y="1106"/>
                    </a:lnTo>
                    <a:lnTo>
                      <a:pt x="1589" y="1159"/>
                    </a:lnTo>
                    <a:lnTo>
                      <a:pt x="1513" y="1202"/>
                    </a:lnTo>
                    <a:lnTo>
                      <a:pt x="1421" y="1231"/>
                    </a:lnTo>
                    <a:lnTo>
                      <a:pt x="1329" y="1243"/>
                    </a:lnTo>
                    <a:lnTo>
                      <a:pt x="1246" y="1243"/>
                    </a:lnTo>
                    <a:lnTo>
                      <a:pt x="1162" y="1226"/>
                    </a:lnTo>
                    <a:lnTo>
                      <a:pt x="1086" y="1193"/>
                    </a:lnTo>
                    <a:lnTo>
                      <a:pt x="1020" y="1151"/>
                    </a:lnTo>
                    <a:lnTo>
                      <a:pt x="961" y="1093"/>
                    </a:lnTo>
                    <a:lnTo>
                      <a:pt x="915" y="1026"/>
                    </a:lnTo>
                    <a:lnTo>
                      <a:pt x="878" y="952"/>
                    </a:lnTo>
                    <a:lnTo>
                      <a:pt x="861" y="864"/>
                    </a:lnTo>
                    <a:lnTo>
                      <a:pt x="861" y="764"/>
                    </a:lnTo>
                    <a:lnTo>
                      <a:pt x="861" y="747"/>
                    </a:lnTo>
                    <a:lnTo>
                      <a:pt x="865" y="700"/>
                    </a:lnTo>
                    <a:lnTo>
                      <a:pt x="874" y="626"/>
                    </a:lnTo>
                    <a:lnTo>
                      <a:pt x="886" y="538"/>
                    </a:lnTo>
                    <a:lnTo>
                      <a:pt x="903" y="438"/>
                    </a:lnTo>
                    <a:lnTo>
                      <a:pt x="919" y="329"/>
                    </a:lnTo>
                    <a:lnTo>
                      <a:pt x="941" y="229"/>
                    </a:lnTo>
                    <a:lnTo>
                      <a:pt x="961" y="134"/>
                    </a:lnTo>
                    <a:lnTo>
                      <a:pt x="986" y="55"/>
                    </a:lnTo>
                    <a:lnTo>
                      <a:pt x="1011" y="0"/>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83" name="Freeform 107"/>
              <p:cNvSpPr>
                <a:spLocks/>
              </p:cNvSpPr>
              <p:nvPr/>
            </p:nvSpPr>
            <p:spPr bwMode="auto">
              <a:xfrm>
                <a:off x="1789" y="1988"/>
                <a:ext cx="80" cy="40"/>
              </a:xfrm>
              <a:custGeom>
                <a:avLst/>
                <a:gdLst>
                  <a:gd name="T0" fmla="*/ 147 w 2558"/>
                  <a:gd name="T1" fmla="*/ 54 h 1256"/>
                  <a:gd name="T2" fmla="*/ 343 w 2558"/>
                  <a:gd name="T3" fmla="*/ 159 h 1256"/>
                  <a:gd name="T4" fmla="*/ 501 w 2558"/>
                  <a:gd name="T5" fmla="*/ 313 h 1256"/>
                  <a:gd name="T6" fmla="*/ 585 w 2558"/>
                  <a:gd name="T7" fmla="*/ 496 h 1256"/>
                  <a:gd name="T8" fmla="*/ 603 w 2558"/>
                  <a:gd name="T9" fmla="*/ 663 h 1256"/>
                  <a:gd name="T10" fmla="*/ 656 w 2558"/>
                  <a:gd name="T11" fmla="*/ 818 h 1256"/>
                  <a:gd name="T12" fmla="*/ 857 w 2558"/>
                  <a:gd name="T13" fmla="*/ 926 h 1256"/>
                  <a:gd name="T14" fmla="*/ 920 w 2558"/>
                  <a:gd name="T15" fmla="*/ 988 h 1256"/>
                  <a:gd name="T16" fmla="*/ 945 w 2558"/>
                  <a:gd name="T17" fmla="*/ 1101 h 1256"/>
                  <a:gd name="T18" fmla="*/ 957 w 2558"/>
                  <a:gd name="T19" fmla="*/ 1222 h 1256"/>
                  <a:gd name="T20" fmla="*/ 979 w 2558"/>
                  <a:gd name="T21" fmla="*/ 1230 h 1256"/>
                  <a:gd name="T22" fmla="*/ 1024 w 2558"/>
                  <a:gd name="T23" fmla="*/ 1130 h 1256"/>
                  <a:gd name="T24" fmla="*/ 1016 w 2558"/>
                  <a:gd name="T25" fmla="*/ 976 h 1256"/>
                  <a:gd name="T26" fmla="*/ 908 w 2558"/>
                  <a:gd name="T27" fmla="*/ 839 h 1256"/>
                  <a:gd name="T28" fmla="*/ 916 w 2558"/>
                  <a:gd name="T29" fmla="*/ 784 h 1256"/>
                  <a:gd name="T30" fmla="*/ 995 w 2558"/>
                  <a:gd name="T31" fmla="*/ 775 h 1256"/>
                  <a:gd name="T32" fmla="*/ 1057 w 2558"/>
                  <a:gd name="T33" fmla="*/ 814 h 1256"/>
                  <a:gd name="T34" fmla="*/ 1137 w 2558"/>
                  <a:gd name="T35" fmla="*/ 867 h 1256"/>
                  <a:gd name="T36" fmla="*/ 1325 w 2558"/>
                  <a:gd name="T37" fmla="*/ 984 h 1256"/>
                  <a:gd name="T38" fmla="*/ 1534 w 2558"/>
                  <a:gd name="T39" fmla="*/ 1080 h 1256"/>
                  <a:gd name="T40" fmla="*/ 1722 w 2558"/>
                  <a:gd name="T41" fmla="*/ 1097 h 1256"/>
                  <a:gd name="T42" fmla="*/ 1927 w 2558"/>
                  <a:gd name="T43" fmla="*/ 1089 h 1256"/>
                  <a:gd name="T44" fmla="*/ 2111 w 2558"/>
                  <a:gd name="T45" fmla="*/ 1084 h 1256"/>
                  <a:gd name="T46" fmla="*/ 2216 w 2558"/>
                  <a:gd name="T47" fmla="*/ 1093 h 1256"/>
                  <a:gd name="T48" fmla="*/ 2253 w 2558"/>
                  <a:gd name="T49" fmla="*/ 1130 h 1256"/>
                  <a:gd name="T50" fmla="*/ 2257 w 2558"/>
                  <a:gd name="T51" fmla="*/ 1185 h 1256"/>
                  <a:gd name="T52" fmla="*/ 2249 w 2558"/>
                  <a:gd name="T53" fmla="*/ 1230 h 1256"/>
                  <a:gd name="T54" fmla="*/ 2265 w 2558"/>
                  <a:gd name="T55" fmla="*/ 1185 h 1256"/>
                  <a:gd name="T56" fmla="*/ 2332 w 2558"/>
                  <a:gd name="T57" fmla="*/ 1072 h 1256"/>
                  <a:gd name="T58" fmla="*/ 2483 w 2558"/>
                  <a:gd name="T59" fmla="*/ 947 h 1256"/>
                  <a:gd name="T60" fmla="*/ 2537 w 2558"/>
                  <a:gd name="T61" fmla="*/ 918 h 1256"/>
                  <a:gd name="T62" fmla="*/ 2449 w 2558"/>
                  <a:gd name="T63" fmla="*/ 943 h 1256"/>
                  <a:gd name="T64" fmla="*/ 2308 w 2558"/>
                  <a:gd name="T65" fmla="*/ 972 h 1256"/>
                  <a:gd name="T66" fmla="*/ 2140 w 2558"/>
                  <a:gd name="T67" fmla="*/ 980 h 1256"/>
                  <a:gd name="T68" fmla="*/ 1973 w 2558"/>
                  <a:gd name="T69" fmla="*/ 988 h 1256"/>
                  <a:gd name="T70" fmla="*/ 1793 w 2558"/>
                  <a:gd name="T71" fmla="*/ 992 h 1256"/>
                  <a:gd name="T72" fmla="*/ 1580 w 2558"/>
                  <a:gd name="T73" fmla="*/ 968 h 1256"/>
                  <a:gd name="T74" fmla="*/ 1388 w 2558"/>
                  <a:gd name="T75" fmla="*/ 888 h 1256"/>
                  <a:gd name="T76" fmla="*/ 1250 w 2558"/>
                  <a:gd name="T77" fmla="*/ 784 h 1256"/>
                  <a:gd name="T78" fmla="*/ 1125 w 2558"/>
                  <a:gd name="T79" fmla="*/ 697 h 1256"/>
                  <a:gd name="T80" fmla="*/ 995 w 2558"/>
                  <a:gd name="T81" fmla="*/ 650 h 1256"/>
                  <a:gd name="T82" fmla="*/ 895 w 2558"/>
                  <a:gd name="T83" fmla="*/ 634 h 1256"/>
                  <a:gd name="T84" fmla="*/ 816 w 2558"/>
                  <a:gd name="T85" fmla="*/ 605 h 1256"/>
                  <a:gd name="T86" fmla="*/ 744 w 2558"/>
                  <a:gd name="T87" fmla="*/ 513 h 1256"/>
                  <a:gd name="T88" fmla="*/ 694 w 2558"/>
                  <a:gd name="T89" fmla="*/ 392 h 1256"/>
                  <a:gd name="T90" fmla="*/ 648 w 2558"/>
                  <a:gd name="T91" fmla="*/ 275 h 1256"/>
                  <a:gd name="T92" fmla="*/ 577 w 2558"/>
                  <a:gd name="T93" fmla="*/ 175 h 1256"/>
                  <a:gd name="T94" fmla="*/ 352 w 2558"/>
                  <a:gd name="T95" fmla="*/ 34 h 1256"/>
                  <a:gd name="T96" fmla="*/ 135 w 2558"/>
                  <a:gd name="T97" fmla="*/ 0 h 1256"/>
                  <a:gd name="T98" fmla="*/ 9 w 2558"/>
                  <a:gd name="T99" fmla="*/ 9 h 1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58" h="1256">
                    <a:moveTo>
                      <a:pt x="0" y="9"/>
                    </a:moveTo>
                    <a:lnTo>
                      <a:pt x="72" y="29"/>
                    </a:lnTo>
                    <a:lnTo>
                      <a:pt x="147" y="54"/>
                    </a:lnTo>
                    <a:lnTo>
                      <a:pt x="213" y="87"/>
                    </a:lnTo>
                    <a:lnTo>
                      <a:pt x="280" y="121"/>
                    </a:lnTo>
                    <a:lnTo>
                      <a:pt x="343" y="159"/>
                    </a:lnTo>
                    <a:lnTo>
                      <a:pt x="401" y="204"/>
                    </a:lnTo>
                    <a:lnTo>
                      <a:pt x="452" y="255"/>
                    </a:lnTo>
                    <a:lnTo>
                      <a:pt x="501" y="313"/>
                    </a:lnTo>
                    <a:lnTo>
                      <a:pt x="540" y="376"/>
                    </a:lnTo>
                    <a:lnTo>
                      <a:pt x="573" y="442"/>
                    </a:lnTo>
                    <a:lnTo>
                      <a:pt x="585" y="496"/>
                    </a:lnTo>
                    <a:lnTo>
                      <a:pt x="593" y="554"/>
                    </a:lnTo>
                    <a:lnTo>
                      <a:pt x="598" y="609"/>
                    </a:lnTo>
                    <a:lnTo>
                      <a:pt x="603" y="663"/>
                    </a:lnTo>
                    <a:lnTo>
                      <a:pt x="611" y="718"/>
                    </a:lnTo>
                    <a:lnTo>
                      <a:pt x="627" y="771"/>
                    </a:lnTo>
                    <a:lnTo>
                      <a:pt x="656" y="818"/>
                    </a:lnTo>
                    <a:lnTo>
                      <a:pt x="703" y="859"/>
                    </a:lnTo>
                    <a:lnTo>
                      <a:pt x="769" y="896"/>
                    </a:lnTo>
                    <a:lnTo>
                      <a:pt x="857" y="926"/>
                    </a:lnTo>
                    <a:lnTo>
                      <a:pt x="887" y="939"/>
                    </a:lnTo>
                    <a:lnTo>
                      <a:pt x="908" y="959"/>
                    </a:lnTo>
                    <a:lnTo>
                      <a:pt x="920" y="988"/>
                    </a:lnTo>
                    <a:lnTo>
                      <a:pt x="932" y="1022"/>
                    </a:lnTo>
                    <a:lnTo>
                      <a:pt x="941" y="1064"/>
                    </a:lnTo>
                    <a:lnTo>
                      <a:pt x="945" y="1101"/>
                    </a:lnTo>
                    <a:lnTo>
                      <a:pt x="949" y="1143"/>
                    </a:lnTo>
                    <a:lnTo>
                      <a:pt x="953" y="1185"/>
                    </a:lnTo>
                    <a:lnTo>
                      <a:pt x="957" y="1222"/>
                    </a:lnTo>
                    <a:lnTo>
                      <a:pt x="961" y="1256"/>
                    </a:lnTo>
                    <a:lnTo>
                      <a:pt x="965" y="1248"/>
                    </a:lnTo>
                    <a:lnTo>
                      <a:pt x="979" y="1230"/>
                    </a:lnTo>
                    <a:lnTo>
                      <a:pt x="995" y="1205"/>
                    </a:lnTo>
                    <a:lnTo>
                      <a:pt x="1012" y="1172"/>
                    </a:lnTo>
                    <a:lnTo>
                      <a:pt x="1024" y="1130"/>
                    </a:lnTo>
                    <a:lnTo>
                      <a:pt x="1033" y="1084"/>
                    </a:lnTo>
                    <a:lnTo>
                      <a:pt x="1028" y="1031"/>
                    </a:lnTo>
                    <a:lnTo>
                      <a:pt x="1016" y="976"/>
                    </a:lnTo>
                    <a:lnTo>
                      <a:pt x="983" y="922"/>
                    </a:lnTo>
                    <a:lnTo>
                      <a:pt x="932" y="867"/>
                    </a:lnTo>
                    <a:lnTo>
                      <a:pt x="908" y="839"/>
                    </a:lnTo>
                    <a:lnTo>
                      <a:pt x="895" y="814"/>
                    </a:lnTo>
                    <a:lnTo>
                      <a:pt x="899" y="797"/>
                    </a:lnTo>
                    <a:lnTo>
                      <a:pt x="916" y="784"/>
                    </a:lnTo>
                    <a:lnTo>
                      <a:pt x="936" y="775"/>
                    </a:lnTo>
                    <a:lnTo>
                      <a:pt x="965" y="775"/>
                    </a:lnTo>
                    <a:lnTo>
                      <a:pt x="995" y="775"/>
                    </a:lnTo>
                    <a:lnTo>
                      <a:pt x="1020" y="784"/>
                    </a:lnTo>
                    <a:lnTo>
                      <a:pt x="1045" y="797"/>
                    </a:lnTo>
                    <a:lnTo>
                      <a:pt x="1057" y="814"/>
                    </a:lnTo>
                    <a:lnTo>
                      <a:pt x="1066" y="822"/>
                    </a:lnTo>
                    <a:lnTo>
                      <a:pt x="1096" y="839"/>
                    </a:lnTo>
                    <a:lnTo>
                      <a:pt x="1137" y="867"/>
                    </a:lnTo>
                    <a:lnTo>
                      <a:pt x="1192" y="906"/>
                    </a:lnTo>
                    <a:lnTo>
                      <a:pt x="1254" y="947"/>
                    </a:lnTo>
                    <a:lnTo>
                      <a:pt x="1325" y="984"/>
                    </a:lnTo>
                    <a:lnTo>
                      <a:pt x="1396" y="1022"/>
                    </a:lnTo>
                    <a:lnTo>
                      <a:pt x="1468" y="1056"/>
                    </a:lnTo>
                    <a:lnTo>
                      <a:pt x="1534" y="1080"/>
                    </a:lnTo>
                    <a:lnTo>
                      <a:pt x="1597" y="1093"/>
                    </a:lnTo>
                    <a:lnTo>
                      <a:pt x="1656" y="1097"/>
                    </a:lnTo>
                    <a:lnTo>
                      <a:pt x="1722" y="1097"/>
                    </a:lnTo>
                    <a:lnTo>
                      <a:pt x="1789" y="1093"/>
                    </a:lnTo>
                    <a:lnTo>
                      <a:pt x="1860" y="1093"/>
                    </a:lnTo>
                    <a:lnTo>
                      <a:pt x="1927" y="1089"/>
                    </a:lnTo>
                    <a:lnTo>
                      <a:pt x="1994" y="1084"/>
                    </a:lnTo>
                    <a:lnTo>
                      <a:pt x="2057" y="1084"/>
                    </a:lnTo>
                    <a:lnTo>
                      <a:pt x="2111" y="1084"/>
                    </a:lnTo>
                    <a:lnTo>
                      <a:pt x="2157" y="1084"/>
                    </a:lnTo>
                    <a:lnTo>
                      <a:pt x="2194" y="1084"/>
                    </a:lnTo>
                    <a:lnTo>
                      <a:pt x="2216" y="1093"/>
                    </a:lnTo>
                    <a:lnTo>
                      <a:pt x="2232" y="1101"/>
                    </a:lnTo>
                    <a:lnTo>
                      <a:pt x="2245" y="1118"/>
                    </a:lnTo>
                    <a:lnTo>
                      <a:pt x="2253" y="1130"/>
                    </a:lnTo>
                    <a:lnTo>
                      <a:pt x="2257" y="1152"/>
                    </a:lnTo>
                    <a:lnTo>
                      <a:pt x="2257" y="1168"/>
                    </a:lnTo>
                    <a:lnTo>
                      <a:pt x="2257" y="1185"/>
                    </a:lnTo>
                    <a:lnTo>
                      <a:pt x="2257" y="1205"/>
                    </a:lnTo>
                    <a:lnTo>
                      <a:pt x="2253" y="1218"/>
                    </a:lnTo>
                    <a:lnTo>
                      <a:pt x="2249" y="1230"/>
                    </a:lnTo>
                    <a:lnTo>
                      <a:pt x="2253" y="1226"/>
                    </a:lnTo>
                    <a:lnTo>
                      <a:pt x="2257" y="1209"/>
                    </a:lnTo>
                    <a:lnTo>
                      <a:pt x="2265" y="1185"/>
                    </a:lnTo>
                    <a:lnTo>
                      <a:pt x="2278" y="1152"/>
                    </a:lnTo>
                    <a:lnTo>
                      <a:pt x="2303" y="1113"/>
                    </a:lnTo>
                    <a:lnTo>
                      <a:pt x="2332" y="1072"/>
                    </a:lnTo>
                    <a:lnTo>
                      <a:pt x="2370" y="1027"/>
                    </a:lnTo>
                    <a:lnTo>
                      <a:pt x="2420" y="984"/>
                    </a:lnTo>
                    <a:lnTo>
                      <a:pt x="2483" y="947"/>
                    </a:lnTo>
                    <a:lnTo>
                      <a:pt x="2558" y="910"/>
                    </a:lnTo>
                    <a:lnTo>
                      <a:pt x="2554" y="910"/>
                    </a:lnTo>
                    <a:lnTo>
                      <a:pt x="2537" y="918"/>
                    </a:lnTo>
                    <a:lnTo>
                      <a:pt x="2516" y="926"/>
                    </a:lnTo>
                    <a:lnTo>
                      <a:pt x="2487" y="935"/>
                    </a:lnTo>
                    <a:lnTo>
                      <a:pt x="2449" y="943"/>
                    </a:lnTo>
                    <a:lnTo>
                      <a:pt x="2408" y="955"/>
                    </a:lnTo>
                    <a:lnTo>
                      <a:pt x="2357" y="964"/>
                    </a:lnTo>
                    <a:lnTo>
                      <a:pt x="2308" y="972"/>
                    </a:lnTo>
                    <a:lnTo>
                      <a:pt x="2253" y="976"/>
                    </a:lnTo>
                    <a:lnTo>
                      <a:pt x="2199" y="976"/>
                    </a:lnTo>
                    <a:lnTo>
                      <a:pt x="2140" y="980"/>
                    </a:lnTo>
                    <a:lnTo>
                      <a:pt x="2085" y="980"/>
                    </a:lnTo>
                    <a:lnTo>
                      <a:pt x="2032" y="984"/>
                    </a:lnTo>
                    <a:lnTo>
                      <a:pt x="1973" y="988"/>
                    </a:lnTo>
                    <a:lnTo>
                      <a:pt x="1919" y="992"/>
                    </a:lnTo>
                    <a:lnTo>
                      <a:pt x="1856" y="997"/>
                    </a:lnTo>
                    <a:lnTo>
                      <a:pt x="1793" y="992"/>
                    </a:lnTo>
                    <a:lnTo>
                      <a:pt x="1726" y="988"/>
                    </a:lnTo>
                    <a:lnTo>
                      <a:pt x="1656" y="980"/>
                    </a:lnTo>
                    <a:lnTo>
                      <a:pt x="1580" y="968"/>
                    </a:lnTo>
                    <a:lnTo>
                      <a:pt x="1509" y="947"/>
                    </a:lnTo>
                    <a:lnTo>
                      <a:pt x="1442" y="922"/>
                    </a:lnTo>
                    <a:lnTo>
                      <a:pt x="1388" y="888"/>
                    </a:lnTo>
                    <a:lnTo>
                      <a:pt x="1337" y="855"/>
                    </a:lnTo>
                    <a:lnTo>
                      <a:pt x="1292" y="822"/>
                    </a:lnTo>
                    <a:lnTo>
                      <a:pt x="1250" y="784"/>
                    </a:lnTo>
                    <a:lnTo>
                      <a:pt x="1208" y="751"/>
                    </a:lnTo>
                    <a:lnTo>
                      <a:pt x="1167" y="722"/>
                    </a:lnTo>
                    <a:lnTo>
                      <a:pt x="1125" y="697"/>
                    </a:lnTo>
                    <a:lnTo>
                      <a:pt x="1079" y="676"/>
                    </a:lnTo>
                    <a:lnTo>
                      <a:pt x="1037" y="659"/>
                    </a:lnTo>
                    <a:lnTo>
                      <a:pt x="995" y="650"/>
                    </a:lnTo>
                    <a:lnTo>
                      <a:pt x="957" y="646"/>
                    </a:lnTo>
                    <a:lnTo>
                      <a:pt x="924" y="642"/>
                    </a:lnTo>
                    <a:lnTo>
                      <a:pt x="895" y="634"/>
                    </a:lnTo>
                    <a:lnTo>
                      <a:pt x="869" y="630"/>
                    </a:lnTo>
                    <a:lnTo>
                      <a:pt x="840" y="617"/>
                    </a:lnTo>
                    <a:lnTo>
                      <a:pt x="816" y="605"/>
                    </a:lnTo>
                    <a:lnTo>
                      <a:pt x="791" y="580"/>
                    </a:lnTo>
                    <a:lnTo>
                      <a:pt x="765" y="550"/>
                    </a:lnTo>
                    <a:lnTo>
                      <a:pt x="744" y="513"/>
                    </a:lnTo>
                    <a:lnTo>
                      <a:pt x="724" y="476"/>
                    </a:lnTo>
                    <a:lnTo>
                      <a:pt x="707" y="433"/>
                    </a:lnTo>
                    <a:lnTo>
                      <a:pt x="694" y="392"/>
                    </a:lnTo>
                    <a:lnTo>
                      <a:pt x="677" y="355"/>
                    </a:lnTo>
                    <a:lnTo>
                      <a:pt x="665" y="313"/>
                    </a:lnTo>
                    <a:lnTo>
                      <a:pt x="648" y="275"/>
                    </a:lnTo>
                    <a:lnTo>
                      <a:pt x="627" y="238"/>
                    </a:lnTo>
                    <a:lnTo>
                      <a:pt x="607" y="204"/>
                    </a:lnTo>
                    <a:lnTo>
                      <a:pt x="577" y="175"/>
                    </a:lnTo>
                    <a:lnTo>
                      <a:pt x="506" y="113"/>
                    </a:lnTo>
                    <a:lnTo>
                      <a:pt x="427" y="67"/>
                    </a:lnTo>
                    <a:lnTo>
                      <a:pt x="352" y="34"/>
                    </a:lnTo>
                    <a:lnTo>
                      <a:pt x="272" y="13"/>
                    </a:lnTo>
                    <a:lnTo>
                      <a:pt x="201" y="5"/>
                    </a:lnTo>
                    <a:lnTo>
                      <a:pt x="135" y="0"/>
                    </a:lnTo>
                    <a:lnTo>
                      <a:pt x="80" y="0"/>
                    </a:lnTo>
                    <a:lnTo>
                      <a:pt x="38" y="5"/>
                    </a:lnTo>
                    <a:lnTo>
                      <a:pt x="9" y="9"/>
                    </a:lnTo>
                    <a:lnTo>
                      <a:pt x="0" y="9"/>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84" name="Freeform 108"/>
              <p:cNvSpPr>
                <a:spLocks/>
              </p:cNvSpPr>
              <p:nvPr/>
            </p:nvSpPr>
            <p:spPr bwMode="auto">
              <a:xfrm>
                <a:off x="1789" y="1988"/>
                <a:ext cx="80" cy="40"/>
              </a:xfrm>
              <a:custGeom>
                <a:avLst/>
                <a:gdLst>
                  <a:gd name="T0" fmla="*/ 147 w 2558"/>
                  <a:gd name="T1" fmla="*/ 54 h 1256"/>
                  <a:gd name="T2" fmla="*/ 343 w 2558"/>
                  <a:gd name="T3" fmla="*/ 159 h 1256"/>
                  <a:gd name="T4" fmla="*/ 501 w 2558"/>
                  <a:gd name="T5" fmla="*/ 313 h 1256"/>
                  <a:gd name="T6" fmla="*/ 585 w 2558"/>
                  <a:gd name="T7" fmla="*/ 496 h 1256"/>
                  <a:gd name="T8" fmla="*/ 603 w 2558"/>
                  <a:gd name="T9" fmla="*/ 663 h 1256"/>
                  <a:gd name="T10" fmla="*/ 656 w 2558"/>
                  <a:gd name="T11" fmla="*/ 818 h 1256"/>
                  <a:gd name="T12" fmla="*/ 857 w 2558"/>
                  <a:gd name="T13" fmla="*/ 926 h 1256"/>
                  <a:gd name="T14" fmla="*/ 920 w 2558"/>
                  <a:gd name="T15" fmla="*/ 988 h 1256"/>
                  <a:gd name="T16" fmla="*/ 945 w 2558"/>
                  <a:gd name="T17" fmla="*/ 1101 h 1256"/>
                  <a:gd name="T18" fmla="*/ 957 w 2558"/>
                  <a:gd name="T19" fmla="*/ 1222 h 1256"/>
                  <a:gd name="T20" fmla="*/ 979 w 2558"/>
                  <a:gd name="T21" fmla="*/ 1230 h 1256"/>
                  <a:gd name="T22" fmla="*/ 1024 w 2558"/>
                  <a:gd name="T23" fmla="*/ 1130 h 1256"/>
                  <a:gd name="T24" fmla="*/ 1016 w 2558"/>
                  <a:gd name="T25" fmla="*/ 976 h 1256"/>
                  <a:gd name="T26" fmla="*/ 908 w 2558"/>
                  <a:gd name="T27" fmla="*/ 839 h 1256"/>
                  <a:gd name="T28" fmla="*/ 916 w 2558"/>
                  <a:gd name="T29" fmla="*/ 784 h 1256"/>
                  <a:gd name="T30" fmla="*/ 995 w 2558"/>
                  <a:gd name="T31" fmla="*/ 775 h 1256"/>
                  <a:gd name="T32" fmla="*/ 1057 w 2558"/>
                  <a:gd name="T33" fmla="*/ 814 h 1256"/>
                  <a:gd name="T34" fmla="*/ 1137 w 2558"/>
                  <a:gd name="T35" fmla="*/ 867 h 1256"/>
                  <a:gd name="T36" fmla="*/ 1325 w 2558"/>
                  <a:gd name="T37" fmla="*/ 984 h 1256"/>
                  <a:gd name="T38" fmla="*/ 1534 w 2558"/>
                  <a:gd name="T39" fmla="*/ 1080 h 1256"/>
                  <a:gd name="T40" fmla="*/ 1722 w 2558"/>
                  <a:gd name="T41" fmla="*/ 1097 h 1256"/>
                  <a:gd name="T42" fmla="*/ 1927 w 2558"/>
                  <a:gd name="T43" fmla="*/ 1089 h 1256"/>
                  <a:gd name="T44" fmla="*/ 2111 w 2558"/>
                  <a:gd name="T45" fmla="*/ 1084 h 1256"/>
                  <a:gd name="T46" fmla="*/ 2216 w 2558"/>
                  <a:gd name="T47" fmla="*/ 1093 h 1256"/>
                  <a:gd name="T48" fmla="*/ 2253 w 2558"/>
                  <a:gd name="T49" fmla="*/ 1130 h 1256"/>
                  <a:gd name="T50" fmla="*/ 2257 w 2558"/>
                  <a:gd name="T51" fmla="*/ 1185 h 1256"/>
                  <a:gd name="T52" fmla="*/ 2249 w 2558"/>
                  <a:gd name="T53" fmla="*/ 1230 h 1256"/>
                  <a:gd name="T54" fmla="*/ 2265 w 2558"/>
                  <a:gd name="T55" fmla="*/ 1185 h 1256"/>
                  <a:gd name="T56" fmla="*/ 2332 w 2558"/>
                  <a:gd name="T57" fmla="*/ 1072 h 1256"/>
                  <a:gd name="T58" fmla="*/ 2483 w 2558"/>
                  <a:gd name="T59" fmla="*/ 947 h 1256"/>
                  <a:gd name="T60" fmla="*/ 2537 w 2558"/>
                  <a:gd name="T61" fmla="*/ 918 h 1256"/>
                  <a:gd name="T62" fmla="*/ 2449 w 2558"/>
                  <a:gd name="T63" fmla="*/ 943 h 1256"/>
                  <a:gd name="T64" fmla="*/ 2308 w 2558"/>
                  <a:gd name="T65" fmla="*/ 972 h 1256"/>
                  <a:gd name="T66" fmla="*/ 2140 w 2558"/>
                  <a:gd name="T67" fmla="*/ 980 h 1256"/>
                  <a:gd name="T68" fmla="*/ 1973 w 2558"/>
                  <a:gd name="T69" fmla="*/ 988 h 1256"/>
                  <a:gd name="T70" fmla="*/ 1793 w 2558"/>
                  <a:gd name="T71" fmla="*/ 992 h 1256"/>
                  <a:gd name="T72" fmla="*/ 1580 w 2558"/>
                  <a:gd name="T73" fmla="*/ 968 h 1256"/>
                  <a:gd name="T74" fmla="*/ 1388 w 2558"/>
                  <a:gd name="T75" fmla="*/ 888 h 1256"/>
                  <a:gd name="T76" fmla="*/ 1250 w 2558"/>
                  <a:gd name="T77" fmla="*/ 784 h 1256"/>
                  <a:gd name="T78" fmla="*/ 1125 w 2558"/>
                  <a:gd name="T79" fmla="*/ 697 h 1256"/>
                  <a:gd name="T80" fmla="*/ 995 w 2558"/>
                  <a:gd name="T81" fmla="*/ 650 h 1256"/>
                  <a:gd name="T82" fmla="*/ 895 w 2558"/>
                  <a:gd name="T83" fmla="*/ 634 h 1256"/>
                  <a:gd name="T84" fmla="*/ 816 w 2558"/>
                  <a:gd name="T85" fmla="*/ 605 h 1256"/>
                  <a:gd name="T86" fmla="*/ 744 w 2558"/>
                  <a:gd name="T87" fmla="*/ 513 h 1256"/>
                  <a:gd name="T88" fmla="*/ 694 w 2558"/>
                  <a:gd name="T89" fmla="*/ 392 h 1256"/>
                  <a:gd name="T90" fmla="*/ 648 w 2558"/>
                  <a:gd name="T91" fmla="*/ 275 h 1256"/>
                  <a:gd name="T92" fmla="*/ 577 w 2558"/>
                  <a:gd name="T93" fmla="*/ 175 h 1256"/>
                  <a:gd name="T94" fmla="*/ 352 w 2558"/>
                  <a:gd name="T95" fmla="*/ 34 h 1256"/>
                  <a:gd name="T96" fmla="*/ 135 w 2558"/>
                  <a:gd name="T97" fmla="*/ 0 h 1256"/>
                  <a:gd name="T98" fmla="*/ 9 w 2558"/>
                  <a:gd name="T99" fmla="*/ 9 h 1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58" h="1256">
                    <a:moveTo>
                      <a:pt x="0" y="9"/>
                    </a:moveTo>
                    <a:lnTo>
                      <a:pt x="72" y="29"/>
                    </a:lnTo>
                    <a:lnTo>
                      <a:pt x="147" y="54"/>
                    </a:lnTo>
                    <a:lnTo>
                      <a:pt x="213" y="87"/>
                    </a:lnTo>
                    <a:lnTo>
                      <a:pt x="280" y="121"/>
                    </a:lnTo>
                    <a:lnTo>
                      <a:pt x="343" y="159"/>
                    </a:lnTo>
                    <a:lnTo>
                      <a:pt x="401" y="204"/>
                    </a:lnTo>
                    <a:lnTo>
                      <a:pt x="452" y="255"/>
                    </a:lnTo>
                    <a:lnTo>
                      <a:pt x="501" y="313"/>
                    </a:lnTo>
                    <a:lnTo>
                      <a:pt x="540" y="376"/>
                    </a:lnTo>
                    <a:lnTo>
                      <a:pt x="573" y="442"/>
                    </a:lnTo>
                    <a:lnTo>
                      <a:pt x="585" y="496"/>
                    </a:lnTo>
                    <a:lnTo>
                      <a:pt x="593" y="554"/>
                    </a:lnTo>
                    <a:lnTo>
                      <a:pt x="598" y="609"/>
                    </a:lnTo>
                    <a:lnTo>
                      <a:pt x="603" y="663"/>
                    </a:lnTo>
                    <a:lnTo>
                      <a:pt x="611" y="718"/>
                    </a:lnTo>
                    <a:lnTo>
                      <a:pt x="627" y="771"/>
                    </a:lnTo>
                    <a:lnTo>
                      <a:pt x="656" y="818"/>
                    </a:lnTo>
                    <a:lnTo>
                      <a:pt x="703" y="859"/>
                    </a:lnTo>
                    <a:lnTo>
                      <a:pt x="769" y="896"/>
                    </a:lnTo>
                    <a:lnTo>
                      <a:pt x="857" y="926"/>
                    </a:lnTo>
                    <a:lnTo>
                      <a:pt x="887" y="939"/>
                    </a:lnTo>
                    <a:lnTo>
                      <a:pt x="908" y="959"/>
                    </a:lnTo>
                    <a:lnTo>
                      <a:pt x="920" y="988"/>
                    </a:lnTo>
                    <a:lnTo>
                      <a:pt x="932" y="1022"/>
                    </a:lnTo>
                    <a:lnTo>
                      <a:pt x="941" y="1064"/>
                    </a:lnTo>
                    <a:lnTo>
                      <a:pt x="945" y="1101"/>
                    </a:lnTo>
                    <a:lnTo>
                      <a:pt x="949" y="1143"/>
                    </a:lnTo>
                    <a:lnTo>
                      <a:pt x="953" y="1185"/>
                    </a:lnTo>
                    <a:lnTo>
                      <a:pt x="957" y="1222"/>
                    </a:lnTo>
                    <a:lnTo>
                      <a:pt x="961" y="1256"/>
                    </a:lnTo>
                    <a:lnTo>
                      <a:pt x="965" y="1248"/>
                    </a:lnTo>
                    <a:lnTo>
                      <a:pt x="979" y="1230"/>
                    </a:lnTo>
                    <a:lnTo>
                      <a:pt x="995" y="1205"/>
                    </a:lnTo>
                    <a:lnTo>
                      <a:pt x="1012" y="1172"/>
                    </a:lnTo>
                    <a:lnTo>
                      <a:pt x="1024" y="1130"/>
                    </a:lnTo>
                    <a:lnTo>
                      <a:pt x="1033" y="1084"/>
                    </a:lnTo>
                    <a:lnTo>
                      <a:pt x="1028" y="1031"/>
                    </a:lnTo>
                    <a:lnTo>
                      <a:pt x="1016" y="976"/>
                    </a:lnTo>
                    <a:lnTo>
                      <a:pt x="983" y="922"/>
                    </a:lnTo>
                    <a:lnTo>
                      <a:pt x="932" y="867"/>
                    </a:lnTo>
                    <a:lnTo>
                      <a:pt x="908" y="839"/>
                    </a:lnTo>
                    <a:lnTo>
                      <a:pt x="895" y="814"/>
                    </a:lnTo>
                    <a:lnTo>
                      <a:pt x="899" y="797"/>
                    </a:lnTo>
                    <a:lnTo>
                      <a:pt x="916" y="784"/>
                    </a:lnTo>
                    <a:lnTo>
                      <a:pt x="936" y="775"/>
                    </a:lnTo>
                    <a:lnTo>
                      <a:pt x="965" y="775"/>
                    </a:lnTo>
                    <a:lnTo>
                      <a:pt x="995" y="775"/>
                    </a:lnTo>
                    <a:lnTo>
                      <a:pt x="1020" y="784"/>
                    </a:lnTo>
                    <a:lnTo>
                      <a:pt x="1045" y="797"/>
                    </a:lnTo>
                    <a:lnTo>
                      <a:pt x="1057" y="814"/>
                    </a:lnTo>
                    <a:lnTo>
                      <a:pt x="1066" y="822"/>
                    </a:lnTo>
                    <a:lnTo>
                      <a:pt x="1096" y="839"/>
                    </a:lnTo>
                    <a:lnTo>
                      <a:pt x="1137" y="867"/>
                    </a:lnTo>
                    <a:lnTo>
                      <a:pt x="1192" y="906"/>
                    </a:lnTo>
                    <a:lnTo>
                      <a:pt x="1254" y="947"/>
                    </a:lnTo>
                    <a:lnTo>
                      <a:pt x="1325" y="984"/>
                    </a:lnTo>
                    <a:lnTo>
                      <a:pt x="1396" y="1022"/>
                    </a:lnTo>
                    <a:lnTo>
                      <a:pt x="1468" y="1056"/>
                    </a:lnTo>
                    <a:lnTo>
                      <a:pt x="1534" y="1080"/>
                    </a:lnTo>
                    <a:lnTo>
                      <a:pt x="1597" y="1093"/>
                    </a:lnTo>
                    <a:lnTo>
                      <a:pt x="1656" y="1097"/>
                    </a:lnTo>
                    <a:lnTo>
                      <a:pt x="1722" y="1097"/>
                    </a:lnTo>
                    <a:lnTo>
                      <a:pt x="1789" y="1093"/>
                    </a:lnTo>
                    <a:lnTo>
                      <a:pt x="1860" y="1093"/>
                    </a:lnTo>
                    <a:lnTo>
                      <a:pt x="1927" y="1089"/>
                    </a:lnTo>
                    <a:lnTo>
                      <a:pt x="1994" y="1084"/>
                    </a:lnTo>
                    <a:lnTo>
                      <a:pt x="2057" y="1084"/>
                    </a:lnTo>
                    <a:lnTo>
                      <a:pt x="2111" y="1084"/>
                    </a:lnTo>
                    <a:lnTo>
                      <a:pt x="2157" y="1084"/>
                    </a:lnTo>
                    <a:lnTo>
                      <a:pt x="2194" y="1084"/>
                    </a:lnTo>
                    <a:lnTo>
                      <a:pt x="2216" y="1093"/>
                    </a:lnTo>
                    <a:lnTo>
                      <a:pt x="2232" y="1101"/>
                    </a:lnTo>
                    <a:lnTo>
                      <a:pt x="2245" y="1118"/>
                    </a:lnTo>
                    <a:lnTo>
                      <a:pt x="2253" y="1130"/>
                    </a:lnTo>
                    <a:lnTo>
                      <a:pt x="2257" y="1152"/>
                    </a:lnTo>
                    <a:lnTo>
                      <a:pt x="2257" y="1168"/>
                    </a:lnTo>
                    <a:lnTo>
                      <a:pt x="2257" y="1185"/>
                    </a:lnTo>
                    <a:lnTo>
                      <a:pt x="2257" y="1205"/>
                    </a:lnTo>
                    <a:lnTo>
                      <a:pt x="2253" y="1218"/>
                    </a:lnTo>
                    <a:lnTo>
                      <a:pt x="2249" y="1230"/>
                    </a:lnTo>
                    <a:lnTo>
                      <a:pt x="2253" y="1226"/>
                    </a:lnTo>
                    <a:lnTo>
                      <a:pt x="2257" y="1209"/>
                    </a:lnTo>
                    <a:lnTo>
                      <a:pt x="2265" y="1185"/>
                    </a:lnTo>
                    <a:lnTo>
                      <a:pt x="2278" y="1152"/>
                    </a:lnTo>
                    <a:lnTo>
                      <a:pt x="2303" y="1113"/>
                    </a:lnTo>
                    <a:lnTo>
                      <a:pt x="2332" y="1072"/>
                    </a:lnTo>
                    <a:lnTo>
                      <a:pt x="2370" y="1027"/>
                    </a:lnTo>
                    <a:lnTo>
                      <a:pt x="2420" y="984"/>
                    </a:lnTo>
                    <a:lnTo>
                      <a:pt x="2483" y="947"/>
                    </a:lnTo>
                    <a:lnTo>
                      <a:pt x="2558" y="910"/>
                    </a:lnTo>
                    <a:lnTo>
                      <a:pt x="2554" y="910"/>
                    </a:lnTo>
                    <a:lnTo>
                      <a:pt x="2537" y="918"/>
                    </a:lnTo>
                    <a:lnTo>
                      <a:pt x="2516" y="926"/>
                    </a:lnTo>
                    <a:lnTo>
                      <a:pt x="2487" y="935"/>
                    </a:lnTo>
                    <a:lnTo>
                      <a:pt x="2449" y="943"/>
                    </a:lnTo>
                    <a:lnTo>
                      <a:pt x="2408" y="955"/>
                    </a:lnTo>
                    <a:lnTo>
                      <a:pt x="2357" y="964"/>
                    </a:lnTo>
                    <a:lnTo>
                      <a:pt x="2308" y="972"/>
                    </a:lnTo>
                    <a:lnTo>
                      <a:pt x="2253" y="976"/>
                    </a:lnTo>
                    <a:lnTo>
                      <a:pt x="2199" y="976"/>
                    </a:lnTo>
                    <a:lnTo>
                      <a:pt x="2140" y="980"/>
                    </a:lnTo>
                    <a:lnTo>
                      <a:pt x="2085" y="980"/>
                    </a:lnTo>
                    <a:lnTo>
                      <a:pt x="2032" y="984"/>
                    </a:lnTo>
                    <a:lnTo>
                      <a:pt x="1973" y="988"/>
                    </a:lnTo>
                    <a:lnTo>
                      <a:pt x="1919" y="992"/>
                    </a:lnTo>
                    <a:lnTo>
                      <a:pt x="1856" y="997"/>
                    </a:lnTo>
                    <a:lnTo>
                      <a:pt x="1793" y="992"/>
                    </a:lnTo>
                    <a:lnTo>
                      <a:pt x="1726" y="988"/>
                    </a:lnTo>
                    <a:lnTo>
                      <a:pt x="1656" y="980"/>
                    </a:lnTo>
                    <a:lnTo>
                      <a:pt x="1580" y="968"/>
                    </a:lnTo>
                    <a:lnTo>
                      <a:pt x="1509" y="947"/>
                    </a:lnTo>
                    <a:lnTo>
                      <a:pt x="1442" y="922"/>
                    </a:lnTo>
                    <a:lnTo>
                      <a:pt x="1388" y="888"/>
                    </a:lnTo>
                    <a:lnTo>
                      <a:pt x="1337" y="855"/>
                    </a:lnTo>
                    <a:lnTo>
                      <a:pt x="1292" y="822"/>
                    </a:lnTo>
                    <a:lnTo>
                      <a:pt x="1250" y="784"/>
                    </a:lnTo>
                    <a:lnTo>
                      <a:pt x="1208" y="751"/>
                    </a:lnTo>
                    <a:lnTo>
                      <a:pt x="1167" y="722"/>
                    </a:lnTo>
                    <a:lnTo>
                      <a:pt x="1125" y="697"/>
                    </a:lnTo>
                    <a:lnTo>
                      <a:pt x="1079" y="676"/>
                    </a:lnTo>
                    <a:lnTo>
                      <a:pt x="1037" y="659"/>
                    </a:lnTo>
                    <a:lnTo>
                      <a:pt x="995" y="650"/>
                    </a:lnTo>
                    <a:lnTo>
                      <a:pt x="957" y="646"/>
                    </a:lnTo>
                    <a:lnTo>
                      <a:pt x="924" y="642"/>
                    </a:lnTo>
                    <a:lnTo>
                      <a:pt x="895" y="634"/>
                    </a:lnTo>
                    <a:lnTo>
                      <a:pt x="869" y="630"/>
                    </a:lnTo>
                    <a:lnTo>
                      <a:pt x="840" y="617"/>
                    </a:lnTo>
                    <a:lnTo>
                      <a:pt x="816" y="605"/>
                    </a:lnTo>
                    <a:lnTo>
                      <a:pt x="791" y="580"/>
                    </a:lnTo>
                    <a:lnTo>
                      <a:pt x="765" y="550"/>
                    </a:lnTo>
                    <a:lnTo>
                      <a:pt x="744" y="513"/>
                    </a:lnTo>
                    <a:lnTo>
                      <a:pt x="724" y="476"/>
                    </a:lnTo>
                    <a:lnTo>
                      <a:pt x="707" y="433"/>
                    </a:lnTo>
                    <a:lnTo>
                      <a:pt x="694" y="392"/>
                    </a:lnTo>
                    <a:lnTo>
                      <a:pt x="677" y="355"/>
                    </a:lnTo>
                    <a:lnTo>
                      <a:pt x="665" y="313"/>
                    </a:lnTo>
                    <a:lnTo>
                      <a:pt x="648" y="275"/>
                    </a:lnTo>
                    <a:lnTo>
                      <a:pt x="627" y="238"/>
                    </a:lnTo>
                    <a:lnTo>
                      <a:pt x="607" y="204"/>
                    </a:lnTo>
                    <a:lnTo>
                      <a:pt x="577" y="175"/>
                    </a:lnTo>
                    <a:lnTo>
                      <a:pt x="506" y="113"/>
                    </a:lnTo>
                    <a:lnTo>
                      <a:pt x="427" y="67"/>
                    </a:lnTo>
                    <a:lnTo>
                      <a:pt x="352" y="34"/>
                    </a:lnTo>
                    <a:lnTo>
                      <a:pt x="272" y="13"/>
                    </a:lnTo>
                    <a:lnTo>
                      <a:pt x="201" y="5"/>
                    </a:lnTo>
                    <a:lnTo>
                      <a:pt x="135" y="0"/>
                    </a:lnTo>
                    <a:lnTo>
                      <a:pt x="80" y="0"/>
                    </a:lnTo>
                    <a:lnTo>
                      <a:pt x="38" y="5"/>
                    </a:lnTo>
                    <a:lnTo>
                      <a:pt x="9" y="9"/>
                    </a:lnTo>
                    <a:lnTo>
                      <a:pt x="0" y="9"/>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85" name="Freeform 109"/>
              <p:cNvSpPr>
                <a:spLocks/>
              </p:cNvSpPr>
              <p:nvPr/>
            </p:nvSpPr>
            <p:spPr bwMode="auto">
              <a:xfrm>
                <a:off x="1816" y="1894"/>
                <a:ext cx="109" cy="130"/>
              </a:xfrm>
              <a:custGeom>
                <a:avLst/>
                <a:gdLst>
                  <a:gd name="T0" fmla="*/ 1968 w 3507"/>
                  <a:gd name="T1" fmla="*/ 3913 h 4155"/>
                  <a:gd name="T2" fmla="*/ 1639 w 3507"/>
                  <a:gd name="T3" fmla="*/ 3554 h 4155"/>
                  <a:gd name="T4" fmla="*/ 410 w 3507"/>
                  <a:gd name="T5" fmla="*/ 3576 h 4155"/>
                  <a:gd name="T6" fmla="*/ 130 w 3507"/>
                  <a:gd name="T7" fmla="*/ 2732 h 4155"/>
                  <a:gd name="T8" fmla="*/ 359 w 3507"/>
                  <a:gd name="T9" fmla="*/ 2407 h 4155"/>
                  <a:gd name="T10" fmla="*/ 552 w 3507"/>
                  <a:gd name="T11" fmla="*/ 2382 h 4155"/>
                  <a:gd name="T12" fmla="*/ 1032 w 3507"/>
                  <a:gd name="T13" fmla="*/ 2032 h 4155"/>
                  <a:gd name="T14" fmla="*/ 1446 w 3507"/>
                  <a:gd name="T15" fmla="*/ 1719 h 4155"/>
                  <a:gd name="T16" fmla="*/ 1383 w 3507"/>
                  <a:gd name="T17" fmla="*/ 1368 h 4155"/>
                  <a:gd name="T18" fmla="*/ 1580 w 3507"/>
                  <a:gd name="T19" fmla="*/ 1536 h 4155"/>
                  <a:gd name="T20" fmla="*/ 1997 w 3507"/>
                  <a:gd name="T21" fmla="*/ 1239 h 4155"/>
                  <a:gd name="T22" fmla="*/ 2044 w 3507"/>
                  <a:gd name="T23" fmla="*/ 1118 h 4155"/>
                  <a:gd name="T24" fmla="*/ 2273 w 3507"/>
                  <a:gd name="T25" fmla="*/ 1168 h 4155"/>
                  <a:gd name="T26" fmla="*/ 2557 w 3507"/>
                  <a:gd name="T27" fmla="*/ 1077 h 4155"/>
                  <a:gd name="T28" fmla="*/ 2195 w 3507"/>
                  <a:gd name="T29" fmla="*/ 1264 h 4155"/>
                  <a:gd name="T30" fmla="*/ 1555 w 3507"/>
                  <a:gd name="T31" fmla="*/ 1790 h 4155"/>
                  <a:gd name="T32" fmla="*/ 1534 w 3507"/>
                  <a:gd name="T33" fmla="*/ 1986 h 4155"/>
                  <a:gd name="T34" fmla="*/ 1856 w 3507"/>
                  <a:gd name="T35" fmla="*/ 2153 h 4155"/>
                  <a:gd name="T36" fmla="*/ 1367 w 3507"/>
                  <a:gd name="T37" fmla="*/ 2057 h 4155"/>
                  <a:gd name="T38" fmla="*/ 1083 w 3507"/>
                  <a:gd name="T39" fmla="*/ 2173 h 4155"/>
                  <a:gd name="T40" fmla="*/ 703 w 3507"/>
                  <a:gd name="T41" fmla="*/ 2423 h 4155"/>
                  <a:gd name="T42" fmla="*/ 664 w 3507"/>
                  <a:gd name="T43" fmla="*/ 2524 h 4155"/>
                  <a:gd name="T44" fmla="*/ 936 w 3507"/>
                  <a:gd name="T45" fmla="*/ 2653 h 4155"/>
                  <a:gd name="T46" fmla="*/ 673 w 3507"/>
                  <a:gd name="T47" fmla="*/ 3041 h 4155"/>
                  <a:gd name="T48" fmla="*/ 585 w 3507"/>
                  <a:gd name="T49" fmla="*/ 2603 h 4155"/>
                  <a:gd name="T50" fmla="*/ 138 w 3507"/>
                  <a:gd name="T51" fmla="*/ 3008 h 4155"/>
                  <a:gd name="T52" fmla="*/ 1433 w 3507"/>
                  <a:gd name="T53" fmla="*/ 3480 h 4155"/>
                  <a:gd name="T54" fmla="*/ 2111 w 3507"/>
                  <a:gd name="T55" fmla="*/ 3546 h 4155"/>
                  <a:gd name="T56" fmla="*/ 2232 w 3507"/>
                  <a:gd name="T57" fmla="*/ 3484 h 4155"/>
                  <a:gd name="T58" fmla="*/ 2416 w 3507"/>
                  <a:gd name="T59" fmla="*/ 2904 h 4155"/>
                  <a:gd name="T60" fmla="*/ 3001 w 3507"/>
                  <a:gd name="T61" fmla="*/ 2382 h 4155"/>
                  <a:gd name="T62" fmla="*/ 2921 w 3507"/>
                  <a:gd name="T63" fmla="*/ 1790 h 4155"/>
                  <a:gd name="T64" fmla="*/ 2679 w 3507"/>
                  <a:gd name="T65" fmla="*/ 1835 h 4155"/>
                  <a:gd name="T66" fmla="*/ 1927 w 3507"/>
                  <a:gd name="T67" fmla="*/ 2745 h 4155"/>
                  <a:gd name="T68" fmla="*/ 1755 w 3507"/>
                  <a:gd name="T69" fmla="*/ 2862 h 4155"/>
                  <a:gd name="T70" fmla="*/ 2060 w 3507"/>
                  <a:gd name="T71" fmla="*/ 3137 h 4155"/>
                  <a:gd name="T72" fmla="*/ 1592 w 3507"/>
                  <a:gd name="T73" fmla="*/ 2945 h 4155"/>
                  <a:gd name="T74" fmla="*/ 1287 w 3507"/>
                  <a:gd name="T75" fmla="*/ 2962 h 4155"/>
                  <a:gd name="T76" fmla="*/ 1881 w 3507"/>
                  <a:gd name="T77" fmla="*/ 2636 h 4155"/>
                  <a:gd name="T78" fmla="*/ 1956 w 3507"/>
                  <a:gd name="T79" fmla="*/ 2366 h 4155"/>
                  <a:gd name="T80" fmla="*/ 2085 w 3507"/>
                  <a:gd name="T81" fmla="*/ 2503 h 4155"/>
                  <a:gd name="T82" fmla="*/ 2340 w 3507"/>
                  <a:gd name="T83" fmla="*/ 2136 h 4155"/>
                  <a:gd name="T84" fmla="*/ 2679 w 3507"/>
                  <a:gd name="T85" fmla="*/ 1565 h 4155"/>
                  <a:gd name="T86" fmla="*/ 2821 w 3507"/>
                  <a:gd name="T87" fmla="*/ 1106 h 4155"/>
                  <a:gd name="T88" fmla="*/ 2604 w 3507"/>
                  <a:gd name="T89" fmla="*/ 659 h 4155"/>
                  <a:gd name="T90" fmla="*/ 2741 w 3507"/>
                  <a:gd name="T91" fmla="*/ 697 h 4155"/>
                  <a:gd name="T92" fmla="*/ 2955 w 3507"/>
                  <a:gd name="T93" fmla="*/ 588 h 4155"/>
                  <a:gd name="T94" fmla="*/ 3076 w 3507"/>
                  <a:gd name="T95" fmla="*/ 346 h 4155"/>
                  <a:gd name="T96" fmla="*/ 2884 w 3507"/>
                  <a:gd name="T97" fmla="*/ 897 h 4155"/>
                  <a:gd name="T98" fmla="*/ 3097 w 3507"/>
                  <a:gd name="T99" fmla="*/ 1073 h 4155"/>
                  <a:gd name="T100" fmla="*/ 3281 w 3507"/>
                  <a:gd name="T101" fmla="*/ 1151 h 4155"/>
                  <a:gd name="T102" fmla="*/ 2867 w 3507"/>
                  <a:gd name="T103" fmla="*/ 1452 h 4155"/>
                  <a:gd name="T104" fmla="*/ 2851 w 3507"/>
                  <a:gd name="T105" fmla="*/ 1673 h 4155"/>
                  <a:gd name="T106" fmla="*/ 3143 w 3507"/>
                  <a:gd name="T107" fmla="*/ 2128 h 4155"/>
                  <a:gd name="T108" fmla="*/ 2821 w 3507"/>
                  <a:gd name="T109" fmla="*/ 2695 h 4155"/>
                  <a:gd name="T110" fmla="*/ 2391 w 3507"/>
                  <a:gd name="T111" fmla="*/ 3121 h 4155"/>
                  <a:gd name="T112" fmla="*/ 2328 w 3507"/>
                  <a:gd name="T113" fmla="*/ 3546 h 4155"/>
                  <a:gd name="T114" fmla="*/ 2620 w 3507"/>
                  <a:gd name="T115" fmla="*/ 3721 h 4155"/>
                  <a:gd name="T116" fmla="*/ 2624 w 3507"/>
                  <a:gd name="T117" fmla="*/ 3800 h 4155"/>
                  <a:gd name="T118" fmla="*/ 2273 w 3507"/>
                  <a:gd name="T119" fmla="*/ 3717 h 4155"/>
                  <a:gd name="T120" fmla="*/ 2060 w 3507"/>
                  <a:gd name="T121" fmla="*/ 3934 h 4155"/>
                  <a:gd name="T122" fmla="*/ 1572 w 3507"/>
                  <a:gd name="T123" fmla="*/ 4147 h 4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07" h="4155">
                    <a:moveTo>
                      <a:pt x="1513" y="4155"/>
                    </a:moveTo>
                    <a:lnTo>
                      <a:pt x="1547" y="4155"/>
                    </a:lnTo>
                    <a:lnTo>
                      <a:pt x="1584" y="4147"/>
                    </a:lnTo>
                    <a:lnTo>
                      <a:pt x="1626" y="4134"/>
                    </a:lnTo>
                    <a:lnTo>
                      <a:pt x="1672" y="4117"/>
                    </a:lnTo>
                    <a:lnTo>
                      <a:pt x="1718" y="4092"/>
                    </a:lnTo>
                    <a:lnTo>
                      <a:pt x="1764" y="4072"/>
                    </a:lnTo>
                    <a:lnTo>
                      <a:pt x="1809" y="4047"/>
                    </a:lnTo>
                    <a:lnTo>
                      <a:pt x="1847" y="4017"/>
                    </a:lnTo>
                    <a:lnTo>
                      <a:pt x="1881" y="3992"/>
                    </a:lnTo>
                    <a:lnTo>
                      <a:pt x="1910" y="3967"/>
                    </a:lnTo>
                    <a:lnTo>
                      <a:pt x="1935" y="3942"/>
                    </a:lnTo>
                    <a:lnTo>
                      <a:pt x="1968" y="3913"/>
                    </a:lnTo>
                    <a:lnTo>
                      <a:pt x="1997" y="3879"/>
                    </a:lnTo>
                    <a:lnTo>
                      <a:pt x="2027" y="3842"/>
                    </a:lnTo>
                    <a:lnTo>
                      <a:pt x="2056" y="3805"/>
                    </a:lnTo>
                    <a:lnTo>
                      <a:pt x="2073" y="3763"/>
                    </a:lnTo>
                    <a:lnTo>
                      <a:pt x="2081" y="3725"/>
                    </a:lnTo>
                    <a:lnTo>
                      <a:pt x="2077" y="3683"/>
                    </a:lnTo>
                    <a:lnTo>
                      <a:pt x="2056" y="3650"/>
                    </a:lnTo>
                    <a:lnTo>
                      <a:pt x="2015" y="3613"/>
                    </a:lnTo>
                    <a:lnTo>
                      <a:pt x="1944" y="3580"/>
                    </a:lnTo>
                    <a:lnTo>
                      <a:pt x="1868" y="3558"/>
                    </a:lnTo>
                    <a:lnTo>
                      <a:pt x="1789" y="3550"/>
                    </a:lnTo>
                    <a:lnTo>
                      <a:pt x="1713" y="3546"/>
                    </a:lnTo>
                    <a:lnTo>
                      <a:pt x="1639" y="3554"/>
                    </a:lnTo>
                    <a:lnTo>
                      <a:pt x="1567" y="3566"/>
                    </a:lnTo>
                    <a:lnTo>
                      <a:pt x="1509" y="3580"/>
                    </a:lnTo>
                    <a:lnTo>
                      <a:pt x="1463" y="3592"/>
                    </a:lnTo>
                    <a:lnTo>
                      <a:pt x="1433" y="3600"/>
                    </a:lnTo>
                    <a:lnTo>
                      <a:pt x="1425" y="3605"/>
                    </a:lnTo>
                    <a:lnTo>
                      <a:pt x="1228" y="3634"/>
                    </a:lnTo>
                    <a:lnTo>
                      <a:pt x="1053" y="3650"/>
                    </a:lnTo>
                    <a:lnTo>
                      <a:pt x="895" y="3654"/>
                    </a:lnTo>
                    <a:lnTo>
                      <a:pt x="756" y="3646"/>
                    </a:lnTo>
                    <a:lnTo>
                      <a:pt x="640" y="3634"/>
                    </a:lnTo>
                    <a:lnTo>
                      <a:pt x="539" y="3613"/>
                    </a:lnTo>
                    <a:lnTo>
                      <a:pt x="464" y="3592"/>
                    </a:lnTo>
                    <a:lnTo>
                      <a:pt x="410" y="3576"/>
                    </a:lnTo>
                    <a:lnTo>
                      <a:pt x="376" y="3562"/>
                    </a:lnTo>
                    <a:lnTo>
                      <a:pt x="364" y="3554"/>
                    </a:lnTo>
                    <a:lnTo>
                      <a:pt x="226" y="3480"/>
                    </a:lnTo>
                    <a:lnTo>
                      <a:pt x="126" y="3396"/>
                    </a:lnTo>
                    <a:lnTo>
                      <a:pt x="59" y="3304"/>
                    </a:lnTo>
                    <a:lnTo>
                      <a:pt x="16" y="3212"/>
                    </a:lnTo>
                    <a:lnTo>
                      <a:pt x="0" y="3121"/>
                    </a:lnTo>
                    <a:lnTo>
                      <a:pt x="0" y="3029"/>
                    </a:lnTo>
                    <a:lnTo>
                      <a:pt x="16" y="2949"/>
                    </a:lnTo>
                    <a:lnTo>
                      <a:pt x="42" y="2874"/>
                    </a:lnTo>
                    <a:lnTo>
                      <a:pt x="67" y="2816"/>
                    </a:lnTo>
                    <a:lnTo>
                      <a:pt x="96" y="2770"/>
                    </a:lnTo>
                    <a:lnTo>
                      <a:pt x="130" y="2732"/>
                    </a:lnTo>
                    <a:lnTo>
                      <a:pt x="163" y="2695"/>
                    </a:lnTo>
                    <a:lnTo>
                      <a:pt x="200" y="2662"/>
                    </a:lnTo>
                    <a:lnTo>
                      <a:pt x="239" y="2628"/>
                    </a:lnTo>
                    <a:lnTo>
                      <a:pt x="276" y="2599"/>
                    </a:lnTo>
                    <a:lnTo>
                      <a:pt x="314" y="2570"/>
                    </a:lnTo>
                    <a:lnTo>
                      <a:pt x="343" y="2540"/>
                    </a:lnTo>
                    <a:lnTo>
                      <a:pt x="372" y="2515"/>
                    </a:lnTo>
                    <a:lnTo>
                      <a:pt x="388" y="2495"/>
                    </a:lnTo>
                    <a:lnTo>
                      <a:pt x="401" y="2470"/>
                    </a:lnTo>
                    <a:lnTo>
                      <a:pt x="401" y="2453"/>
                    </a:lnTo>
                    <a:lnTo>
                      <a:pt x="393" y="2437"/>
                    </a:lnTo>
                    <a:lnTo>
                      <a:pt x="380" y="2419"/>
                    </a:lnTo>
                    <a:lnTo>
                      <a:pt x="359" y="2407"/>
                    </a:lnTo>
                    <a:lnTo>
                      <a:pt x="339" y="2399"/>
                    </a:lnTo>
                    <a:lnTo>
                      <a:pt x="314" y="2386"/>
                    </a:lnTo>
                    <a:lnTo>
                      <a:pt x="292" y="2382"/>
                    </a:lnTo>
                    <a:lnTo>
                      <a:pt x="276" y="2378"/>
                    </a:lnTo>
                    <a:lnTo>
                      <a:pt x="263" y="2374"/>
                    </a:lnTo>
                    <a:lnTo>
                      <a:pt x="259" y="2374"/>
                    </a:lnTo>
                    <a:lnTo>
                      <a:pt x="322" y="2378"/>
                    </a:lnTo>
                    <a:lnTo>
                      <a:pt x="376" y="2382"/>
                    </a:lnTo>
                    <a:lnTo>
                      <a:pt x="418" y="2386"/>
                    </a:lnTo>
                    <a:lnTo>
                      <a:pt x="460" y="2386"/>
                    </a:lnTo>
                    <a:lnTo>
                      <a:pt x="493" y="2386"/>
                    </a:lnTo>
                    <a:lnTo>
                      <a:pt x="523" y="2386"/>
                    </a:lnTo>
                    <a:lnTo>
                      <a:pt x="552" y="2382"/>
                    </a:lnTo>
                    <a:lnTo>
                      <a:pt x="581" y="2378"/>
                    </a:lnTo>
                    <a:lnTo>
                      <a:pt x="611" y="2366"/>
                    </a:lnTo>
                    <a:lnTo>
                      <a:pt x="640" y="2353"/>
                    </a:lnTo>
                    <a:lnTo>
                      <a:pt x="681" y="2328"/>
                    </a:lnTo>
                    <a:lnTo>
                      <a:pt x="723" y="2303"/>
                    </a:lnTo>
                    <a:lnTo>
                      <a:pt x="769" y="2269"/>
                    </a:lnTo>
                    <a:lnTo>
                      <a:pt x="811" y="2236"/>
                    </a:lnTo>
                    <a:lnTo>
                      <a:pt x="852" y="2198"/>
                    </a:lnTo>
                    <a:lnTo>
                      <a:pt x="895" y="2161"/>
                    </a:lnTo>
                    <a:lnTo>
                      <a:pt x="936" y="2124"/>
                    </a:lnTo>
                    <a:lnTo>
                      <a:pt x="974" y="2091"/>
                    </a:lnTo>
                    <a:lnTo>
                      <a:pt x="1003" y="2061"/>
                    </a:lnTo>
                    <a:lnTo>
                      <a:pt x="1032" y="2032"/>
                    </a:lnTo>
                    <a:lnTo>
                      <a:pt x="1057" y="2011"/>
                    </a:lnTo>
                    <a:lnTo>
                      <a:pt x="1091" y="1990"/>
                    </a:lnTo>
                    <a:lnTo>
                      <a:pt x="1120" y="1973"/>
                    </a:lnTo>
                    <a:lnTo>
                      <a:pt x="1154" y="1952"/>
                    </a:lnTo>
                    <a:lnTo>
                      <a:pt x="1191" y="1936"/>
                    </a:lnTo>
                    <a:lnTo>
                      <a:pt x="1228" y="1915"/>
                    </a:lnTo>
                    <a:lnTo>
                      <a:pt x="1267" y="1894"/>
                    </a:lnTo>
                    <a:lnTo>
                      <a:pt x="1304" y="1870"/>
                    </a:lnTo>
                    <a:lnTo>
                      <a:pt x="1342" y="1844"/>
                    </a:lnTo>
                    <a:lnTo>
                      <a:pt x="1379" y="1815"/>
                    </a:lnTo>
                    <a:lnTo>
                      <a:pt x="1408" y="1782"/>
                    </a:lnTo>
                    <a:lnTo>
                      <a:pt x="1433" y="1753"/>
                    </a:lnTo>
                    <a:lnTo>
                      <a:pt x="1446" y="1719"/>
                    </a:lnTo>
                    <a:lnTo>
                      <a:pt x="1459" y="1690"/>
                    </a:lnTo>
                    <a:lnTo>
                      <a:pt x="1463" y="1657"/>
                    </a:lnTo>
                    <a:lnTo>
                      <a:pt x="1463" y="1627"/>
                    </a:lnTo>
                    <a:lnTo>
                      <a:pt x="1463" y="1602"/>
                    </a:lnTo>
                    <a:lnTo>
                      <a:pt x="1459" y="1573"/>
                    </a:lnTo>
                    <a:lnTo>
                      <a:pt x="1459" y="1548"/>
                    </a:lnTo>
                    <a:lnTo>
                      <a:pt x="1455" y="1527"/>
                    </a:lnTo>
                    <a:lnTo>
                      <a:pt x="1451" y="1506"/>
                    </a:lnTo>
                    <a:lnTo>
                      <a:pt x="1442" y="1481"/>
                    </a:lnTo>
                    <a:lnTo>
                      <a:pt x="1429" y="1452"/>
                    </a:lnTo>
                    <a:lnTo>
                      <a:pt x="1412" y="1423"/>
                    </a:lnTo>
                    <a:lnTo>
                      <a:pt x="1396" y="1397"/>
                    </a:lnTo>
                    <a:lnTo>
                      <a:pt x="1383" y="1368"/>
                    </a:lnTo>
                    <a:lnTo>
                      <a:pt x="1379" y="1344"/>
                    </a:lnTo>
                    <a:lnTo>
                      <a:pt x="1379" y="1323"/>
                    </a:lnTo>
                    <a:lnTo>
                      <a:pt x="1388" y="1310"/>
                    </a:lnTo>
                    <a:lnTo>
                      <a:pt x="1408" y="1298"/>
                    </a:lnTo>
                    <a:lnTo>
                      <a:pt x="1433" y="1302"/>
                    </a:lnTo>
                    <a:lnTo>
                      <a:pt x="1455" y="1315"/>
                    </a:lnTo>
                    <a:lnTo>
                      <a:pt x="1471" y="1339"/>
                    </a:lnTo>
                    <a:lnTo>
                      <a:pt x="1488" y="1372"/>
                    </a:lnTo>
                    <a:lnTo>
                      <a:pt x="1500" y="1407"/>
                    </a:lnTo>
                    <a:lnTo>
                      <a:pt x="1517" y="1448"/>
                    </a:lnTo>
                    <a:lnTo>
                      <a:pt x="1534" y="1481"/>
                    </a:lnTo>
                    <a:lnTo>
                      <a:pt x="1555" y="1514"/>
                    </a:lnTo>
                    <a:lnTo>
                      <a:pt x="1580" y="1536"/>
                    </a:lnTo>
                    <a:lnTo>
                      <a:pt x="1613" y="1548"/>
                    </a:lnTo>
                    <a:lnTo>
                      <a:pt x="1651" y="1548"/>
                    </a:lnTo>
                    <a:lnTo>
                      <a:pt x="1697" y="1532"/>
                    </a:lnTo>
                    <a:lnTo>
                      <a:pt x="1747" y="1502"/>
                    </a:lnTo>
                    <a:lnTo>
                      <a:pt x="1793" y="1469"/>
                    </a:lnTo>
                    <a:lnTo>
                      <a:pt x="1843" y="1427"/>
                    </a:lnTo>
                    <a:lnTo>
                      <a:pt x="1889" y="1389"/>
                    </a:lnTo>
                    <a:lnTo>
                      <a:pt x="1927" y="1352"/>
                    </a:lnTo>
                    <a:lnTo>
                      <a:pt x="1956" y="1319"/>
                    </a:lnTo>
                    <a:lnTo>
                      <a:pt x="1977" y="1298"/>
                    </a:lnTo>
                    <a:lnTo>
                      <a:pt x="1985" y="1289"/>
                    </a:lnTo>
                    <a:lnTo>
                      <a:pt x="1989" y="1268"/>
                    </a:lnTo>
                    <a:lnTo>
                      <a:pt x="1997" y="1239"/>
                    </a:lnTo>
                    <a:lnTo>
                      <a:pt x="2007" y="1210"/>
                    </a:lnTo>
                    <a:lnTo>
                      <a:pt x="2011" y="1181"/>
                    </a:lnTo>
                    <a:lnTo>
                      <a:pt x="2015" y="1147"/>
                    </a:lnTo>
                    <a:lnTo>
                      <a:pt x="2015" y="1118"/>
                    </a:lnTo>
                    <a:lnTo>
                      <a:pt x="2015" y="1093"/>
                    </a:lnTo>
                    <a:lnTo>
                      <a:pt x="2007" y="1069"/>
                    </a:lnTo>
                    <a:lnTo>
                      <a:pt x="1997" y="1047"/>
                    </a:lnTo>
                    <a:lnTo>
                      <a:pt x="1985" y="1035"/>
                    </a:lnTo>
                    <a:lnTo>
                      <a:pt x="2002" y="1051"/>
                    </a:lnTo>
                    <a:lnTo>
                      <a:pt x="2019" y="1069"/>
                    </a:lnTo>
                    <a:lnTo>
                      <a:pt x="2027" y="1085"/>
                    </a:lnTo>
                    <a:lnTo>
                      <a:pt x="2035" y="1102"/>
                    </a:lnTo>
                    <a:lnTo>
                      <a:pt x="2044" y="1118"/>
                    </a:lnTo>
                    <a:lnTo>
                      <a:pt x="2048" y="1135"/>
                    </a:lnTo>
                    <a:lnTo>
                      <a:pt x="2056" y="1151"/>
                    </a:lnTo>
                    <a:lnTo>
                      <a:pt x="2064" y="1168"/>
                    </a:lnTo>
                    <a:lnTo>
                      <a:pt x="2073" y="1190"/>
                    </a:lnTo>
                    <a:lnTo>
                      <a:pt x="2081" y="1206"/>
                    </a:lnTo>
                    <a:lnTo>
                      <a:pt x="2099" y="1219"/>
                    </a:lnTo>
                    <a:lnTo>
                      <a:pt x="2115" y="1223"/>
                    </a:lnTo>
                    <a:lnTo>
                      <a:pt x="2136" y="1219"/>
                    </a:lnTo>
                    <a:lnTo>
                      <a:pt x="2161" y="1210"/>
                    </a:lnTo>
                    <a:lnTo>
                      <a:pt x="2185" y="1198"/>
                    </a:lnTo>
                    <a:lnTo>
                      <a:pt x="2211" y="1190"/>
                    </a:lnTo>
                    <a:lnTo>
                      <a:pt x="2244" y="1176"/>
                    </a:lnTo>
                    <a:lnTo>
                      <a:pt x="2273" y="1168"/>
                    </a:lnTo>
                    <a:lnTo>
                      <a:pt x="2307" y="1160"/>
                    </a:lnTo>
                    <a:lnTo>
                      <a:pt x="2340" y="1164"/>
                    </a:lnTo>
                    <a:lnTo>
                      <a:pt x="2369" y="1164"/>
                    </a:lnTo>
                    <a:lnTo>
                      <a:pt x="2403" y="1160"/>
                    </a:lnTo>
                    <a:lnTo>
                      <a:pt x="2436" y="1147"/>
                    </a:lnTo>
                    <a:lnTo>
                      <a:pt x="2465" y="1135"/>
                    </a:lnTo>
                    <a:lnTo>
                      <a:pt x="2495" y="1118"/>
                    </a:lnTo>
                    <a:lnTo>
                      <a:pt x="2520" y="1106"/>
                    </a:lnTo>
                    <a:lnTo>
                      <a:pt x="2541" y="1089"/>
                    </a:lnTo>
                    <a:lnTo>
                      <a:pt x="2557" y="1077"/>
                    </a:lnTo>
                    <a:lnTo>
                      <a:pt x="2567" y="1069"/>
                    </a:lnTo>
                    <a:lnTo>
                      <a:pt x="2571" y="1065"/>
                    </a:lnTo>
                    <a:lnTo>
                      <a:pt x="2557" y="1077"/>
                    </a:lnTo>
                    <a:lnTo>
                      <a:pt x="2541" y="1089"/>
                    </a:lnTo>
                    <a:lnTo>
                      <a:pt x="2524" y="1106"/>
                    </a:lnTo>
                    <a:lnTo>
                      <a:pt x="2508" y="1127"/>
                    </a:lnTo>
                    <a:lnTo>
                      <a:pt x="2491" y="1143"/>
                    </a:lnTo>
                    <a:lnTo>
                      <a:pt x="2475" y="1164"/>
                    </a:lnTo>
                    <a:lnTo>
                      <a:pt x="2457" y="1181"/>
                    </a:lnTo>
                    <a:lnTo>
                      <a:pt x="2441" y="1194"/>
                    </a:lnTo>
                    <a:lnTo>
                      <a:pt x="2424" y="1202"/>
                    </a:lnTo>
                    <a:lnTo>
                      <a:pt x="2412" y="1206"/>
                    </a:lnTo>
                    <a:lnTo>
                      <a:pt x="2357" y="1214"/>
                    </a:lnTo>
                    <a:lnTo>
                      <a:pt x="2307" y="1227"/>
                    </a:lnTo>
                    <a:lnTo>
                      <a:pt x="2248" y="1243"/>
                    </a:lnTo>
                    <a:lnTo>
                      <a:pt x="2195" y="1264"/>
                    </a:lnTo>
                    <a:lnTo>
                      <a:pt x="2140" y="1294"/>
                    </a:lnTo>
                    <a:lnTo>
                      <a:pt x="2085" y="1323"/>
                    </a:lnTo>
                    <a:lnTo>
                      <a:pt x="2031" y="1360"/>
                    </a:lnTo>
                    <a:lnTo>
                      <a:pt x="1977" y="1397"/>
                    </a:lnTo>
                    <a:lnTo>
                      <a:pt x="1923" y="1440"/>
                    </a:lnTo>
                    <a:lnTo>
                      <a:pt x="1872" y="1485"/>
                    </a:lnTo>
                    <a:lnTo>
                      <a:pt x="1823" y="1536"/>
                    </a:lnTo>
                    <a:lnTo>
                      <a:pt x="1772" y="1581"/>
                    </a:lnTo>
                    <a:lnTo>
                      <a:pt x="1722" y="1623"/>
                    </a:lnTo>
                    <a:lnTo>
                      <a:pt x="1676" y="1669"/>
                    </a:lnTo>
                    <a:lnTo>
                      <a:pt x="1630" y="1710"/>
                    </a:lnTo>
                    <a:lnTo>
                      <a:pt x="1592" y="1753"/>
                    </a:lnTo>
                    <a:lnTo>
                      <a:pt x="1555" y="1790"/>
                    </a:lnTo>
                    <a:lnTo>
                      <a:pt x="1521" y="1831"/>
                    </a:lnTo>
                    <a:lnTo>
                      <a:pt x="1492" y="1870"/>
                    </a:lnTo>
                    <a:lnTo>
                      <a:pt x="1467" y="1907"/>
                    </a:lnTo>
                    <a:lnTo>
                      <a:pt x="1467" y="1911"/>
                    </a:lnTo>
                    <a:lnTo>
                      <a:pt x="1463" y="1915"/>
                    </a:lnTo>
                    <a:lnTo>
                      <a:pt x="1463" y="1927"/>
                    </a:lnTo>
                    <a:lnTo>
                      <a:pt x="1463" y="1940"/>
                    </a:lnTo>
                    <a:lnTo>
                      <a:pt x="1463" y="1952"/>
                    </a:lnTo>
                    <a:lnTo>
                      <a:pt x="1467" y="1965"/>
                    </a:lnTo>
                    <a:lnTo>
                      <a:pt x="1475" y="1978"/>
                    </a:lnTo>
                    <a:lnTo>
                      <a:pt x="1488" y="1986"/>
                    </a:lnTo>
                    <a:lnTo>
                      <a:pt x="1509" y="1990"/>
                    </a:lnTo>
                    <a:lnTo>
                      <a:pt x="1534" y="1986"/>
                    </a:lnTo>
                    <a:lnTo>
                      <a:pt x="1572" y="1986"/>
                    </a:lnTo>
                    <a:lnTo>
                      <a:pt x="1609" y="1982"/>
                    </a:lnTo>
                    <a:lnTo>
                      <a:pt x="1655" y="1986"/>
                    </a:lnTo>
                    <a:lnTo>
                      <a:pt x="1701" y="1995"/>
                    </a:lnTo>
                    <a:lnTo>
                      <a:pt x="1747" y="2011"/>
                    </a:lnTo>
                    <a:lnTo>
                      <a:pt x="1789" y="2028"/>
                    </a:lnTo>
                    <a:lnTo>
                      <a:pt x="1823" y="2057"/>
                    </a:lnTo>
                    <a:lnTo>
                      <a:pt x="1852" y="2095"/>
                    </a:lnTo>
                    <a:lnTo>
                      <a:pt x="1872" y="2136"/>
                    </a:lnTo>
                    <a:lnTo>
                      <a:pt x="1881" y="2190"/>
                    </a:lnTo>
                    <a:lnTo>
                      <a:pt x="1876" y="2186"/>
                    </a:lnTo>
                    <a:lnTo>
                      <a:pt x="1868" y="2173"/>
                    </a:lnTo>
                    <a:lnTo>
                      <a:pt x="1856" y="2153"/>
                    </a:lnTo>
                    <a:lnTo>
                      <a:pt x="1835" y="2132"/>
                    </a:lnTo>
                    <a:lnTo>
                      <a:pt x="1805" y="2107"/>
                    </a:lnTo>
                    <a:lnTo>
                      <a:pt x="1772" y="2081"/>
                    </a:lnTo>
                    <a:lnTo>
                      <a:pt x="1731" y="2061"/>
                    </a:lnTo>
                    <a:lnTo>
                      <a:pt x="1680" y="2044"/>
                    </a:lnTo>
                    <a:lnTo>
                      <a:pt x="1621" y="2036"/>
                    </a:lnTo>
                    <a:lnTo>
                      <a:pt x="1555" y="2040"/>
                    </a:lnTo>
                    <a:lnTo>
                      <a:pt x="1496" y="2044"/>
                    </a:lnTo>
                    <a:lnTo>
                      <a:pt x="1455" y="2048"/>
                    </a:lnTo>
                    <a:lnTo>
                      <a:pt x="1421" y="2052"/>
                    </a:lnTo>
                    <a:lnTo>
                      <a:pt x="1396" y="2052"/>
                    </a:lnTo>
                    <a:lnTo>
                      <a:pt x="1379" y="2057"/>
                    </a:lnTo>
                    <a:lnTo>
                      <a:pt x="1367" y="2057"/>
                    </a:lnTo>
                    <a:lnTo>
                      <a:pt x="1355" y="2057"/>
                    </a:lnTo>
                    <a:lnTo>
                      <a:pt x="1337" y="2057"/>
                    </a:lnTo>
                    <a:lnTo>
                      <a:pt x="1320" y="2057"/>
                    </a:lnTo>
                    <a:lnTo>
                      <a:pt x="1296" y="2061"/>
                    </a:lnTo>
                    <a:lnTo>
                      <a:pt x="1263" y="2061"/>
                    </a:lnTo>
                    <a:lnTo>
                      <a:pt x="1233" y="2069"/>
                    </a:lnTo>
                    <a:lnTo>
                      <a:pt x="1208" y="2077"/>
                    </a:lnTo>
                    <a:lnTo>
                      <a:pt x="1187" y="2091"/>
                    </a:lnTo>
                    <a:lnTo>
                      <a:pt x="1166" y="2103"/>
                    </a:lnTo>
                    <a:lnTo>
                      <a:pt x="1145" y="2120"/>
                    </a:lnTo>
                    <a:lnTo>
                      <a:pt x="1124" y="2136"/>
                    </a:lnTo>
                    <a:lnTo>
                      <a:pt x="1103" y="2153"/>
                    </a:lnTo>
                    <a:lnTo>
                      <a:pt x="1083" y="2173"/>
                    </a:lnTo>
                    <a:lnTo>
                      <a:pt x="1057" y="2190"/>
                    </a:lnTo>
                    <a:lnTo>
                      <a:pt x="1024" y="2220"/>
                    </a:lnTo>
                    <a:lnTo>
                      <a:pt x="995" y="2245"/>
                    </a:lnTo>
                    <a:lnTo>
                      <a:pt x="961" y="2269"/>
                    </a:lnTo>
                    <a:lnTo>
                      <a:pt x="932" y="2298"/>
                    </a:lnTo>
                    <a:lnTo>
                      <a:pt x="899" y="2324"/>
                    </a:lnTo>
                    <a:lnTo>
                      <a:pt x="869" y="2345"/>
                    </a:lnTo>
                    <a:lnTo>
                      <a:pt x="836" y="2366"/>
                    </a:lnTo>
                    <a:lnTo>
                      <a:pt x="803" y="2386"/>
                    </a:lnTo>
                    <a:lnTo>
                      <a:pt x="765" y="2403"/>
                    </a:lnTo>
                    <a:lnTo>
                      <a:pt x="727" y="2415"/>
                    </a:lnTo>
                    <a:lnTo>
                      <a:pt x="715" y="2419"/>
                    </a:lnTo>
                    <a:lnTo>
                      <a:pt x="703" y="2423"/>
                    </a:lnTo>
                    <a:lnTo>
                      <a:pt x="690" y="2433"/>
                    </a:lnTo>
                    <a:lnTo>
                      <a:pt x="673" y="2437"/>
                    </a:lnTo>
                    <a:lnTo>
                      <a:pt x="660" y="2445"/>
                    </a:lnTo>
                    <a:lnTo>
                      <a:pt x="648" y="2453"/>
                    </a:lnTo>
                    <a:lnTo>
                      <a:pt x="640" y="2462"/>
                    </a:lnTo>
                    <a:lnTo>
                      <a:pt x="631" y="2470"/>
                    </a:lnTo>
                    <a:lnTo>
                      <a:pt x="623" y="2478"/>
                    </a:lnTo>
                    <a:lnTo>
                      <a:pt x="623" y="2486"/>
                    </a:lnTo>
                    <a:lnTo>
                      <a:pt x="623" y="2499"/>
                    </a:lnTo>
                    <a:lnTo>
                      <a:pt x="627" y="2507"/>
                    </a:lnTo>
                    <a:lnTo>
                      <a:pt x="635" y="2515"/>
                    </a:lnTo>
                    <a:lnTo>
                      <a:pt x="648" y="2520"/>
                    </a:lnTo>
                    <a:lnTo>
                      <a:pt x="664" y="2524"/>
                    </a:lnTo>
                    <a:lnTo>
                      <a:pt x="677" y="2528"/>
                    </a:lnTo>
                    <a:lnTo>
                      <a:pt x="690" y="2528"/>
                    </a:lnTo>
                    <a:lnTo>
                      <a:pt x="698" y="2528"/>
                    </a:lnTo>
                    <a:lnTo>
                      <a:pt x="707" y="2528"/>
                    </a:lnTo>
                    <a:lnTo>
                      <a:pt x="711" y="2528"/>
                    </a:lnTo>
                    <a:lnTo>
                      <a:pt x="752" y="2532"/>
                    </a:lnTo>
                    <a:lnTo>
                      <a:pt x="794" y="2532"/>
                    </a:lnTo>
                    <a:lnTo>
                      <a:pt x="832" y="2540"/>
                    </a:lnTo>
                    <a:lnTo>
                      <a:pt x="861" y="2554"/>
                    </a:lnTo>
                    <a:lnTo>
                      <a:pt x="891" y="2566"/>
                    </a:lnTo>
                    <a:lnTo>
                      <a:pt x="911" y="2591"/>
                    </a:lnTo>
                    <a:lnTo>
                      <a:pt x="928" y="2616"/>
                    </a:lnTo>
                    <a:lnTo>
                      <a:pt x="936" y="2653"/>
                    </a:lnTo>
                    <a:lnTo>
                      <a:pt x="940" y="2699"/>
                    </a:lnTo>
                    <a:lnTo>
                      <a:pt x="932" y="2753"/>
                    </a:lnTo>
                    <a:lnTo>
                      <a:pt x="932" y="2757"/>
                    </a:lnTo>
                    <a:lnTo>
                      <a:pt x="924" y="2774"/>
                    </a:lnTo>
                    <a:lnTo>
                      <a:pt x="911" y="2800"/>
                    </a:lnTo>
                    <a:lnTo>
                      <a:pt x="891" y="2833"/>
                    </a:lnTo>
                    <a:lnTo>
                      <a:pt x="869" y="2866"/>
                    </a:lnTo>
                    <a:lnTo>
                      <a:pt x="840" y="2904"/>
                    </a:lnTo>
                    <a:lnTo>
                      <a:pt x="807" y="2945"/>
                    </a:lnTo>
                    <a:lnTo>
                      <a:pt x="765" y="2982"/>
                    </a:lnTo>
                    <a:lnTo>
                      <a:pt x="719" y="3021"/>
                    </a:lnTo>
                    <a:lnTo>
                      <a:pt x="668" y="3050"/>
                    </a:lnTo>
                    <a:lnTo>
                      <a:pt x="673" y="3041"/>
                    </a:lnTo>
                    <a:lnTo>
                      <a:pt x="694" y="3021"/>
                    </a:lnTo>
                    <a:lnTo>
                      <a:pt x="723" y="2987"/>
                    </a:lnTo>
                    <a:lnTo>
                      <a:pt x="752" y="2941"/>
                    </a:lnTo>
                    <a:lnTo>
                      <a:pt x="782" y="2896"/>
                    </a:lnTo>
                    <a:lnTo>
                      <a:pt x="807" y="2841"/>
                    </a:lnTo>
                    <a:lnTo>
                      <a:pt x="823" y="2787"/>
                    </a:lnTo>
                    <a:lnTo>
                      <a:pt x="823" y="2737"/>
                    </a:lnTo>
                    <a:lnTo>
                      <a:pt x="807" y="2691"/>
                    </a:lnTo>
                    <a:lnTo>
                      <a:pt x="765" y="2653"/>
                    </a:lnTo>
                    <a:lnTo>
                      <a:pt x="715" y="2628"/>
                    </a:lnTo>
                    <a:lnTo>
                      <a:pt x="668" y="2611"/>
                    </a:lnTo>
                    <a:lnTo>
                      <a:pt x="623" y="2603"/>
                    </a:lnTo>
                    <a:lnTo>
                      <a:pt x="585" y="2603"/>
                    </a:lnTo>
                    <a:lnTo>
                      <a:pt x="548" y="2611"/>
                    </a:lnTo>
                    <a:lnTo>
                      <a:pt x="514" y="2620"/>
                    </a:lnTo>
                    <a:lnTo>
                      <a:pt x="485" y="2632"/>
                    </a:lnTo>
                    <a:lnTo>
                      <a:pt x="460" y="2649"/>
                    </a:lnTo>
                    <a:lnTo>
                      <a:pt x="435" y="2662"/>
                    </a:lnTo>
                    <a:lnTo>
                      <a:pt x="410" y="2670"/>
                    </a:lnTo>
                    <a:lnTo>
                      <a:pt x="355" y="2699"/>
                    </a:lnTo>
                    <a:lnTo>
                      <a:pt x="305" y="2732"/>
                    </a:lnTo>
                    <a:lnTo>
                      <a:pt x="259" y="2779"/>
                    </a:lnTo>
                    <a:lnTo>
                      <a:pt x="218" y="2829"/>
                    </a:lnTo>
                    <a:lnTo>
                      <a:pt x="180" y="2886"/>
                    </a:lnTo>
                    <a:lnTo>
                      <a:pt x="155" y="2945"/>
                    </a:lnTo>
                    <a:lnTo>
                      <a:pt x="138" y="3008"/>
                    </a:lnTo>
                    <a:lnTo>
                      <a:pt x="134" y="3070"/>
                    </a:lnTo>
                    <a:lnTo>
                      <a:pt x="147" y="3137"/>
                    </a:lnTo>
                    <a:lnTo>
                      <a:pt x="171" y="3199"/>
                    </a:lnTo>
                    <a:lnTo>
                      <a:pt x="251" y="3308"/>
                    </a:lnTo>
                    <a:lnTo>
                      <a:pt x="351" y="3396"/>
                    </a:lnTo>
                    <a:lnTo>
                      <a:pt x="464" y="3458"/>
                    </a:lnTo>
                    <a:lnTo>
                      <a:pt x="589" y="3500"/>
                    </a:lnTo>
                    <a:lnTo>
                      <a:pt x="723" y="3525"/>
                    </a:lnTo>
                    <a:lnTo>
                      <a:pt x="865" y="3533"/>
                    </a:lnTo>
                    <a:lnTo>
                      <a:pt x="1007" y="3533"/>
                    </a:lnTo>
                    <a:lnTo>
                      <a:pt x="1154" y="3521"/>
                    </a:lnTo>
                    <a:lnTo>
                      <a:pt x="1296" y="3500"/>
                    </a:lnTo>
                    <a:lnTo>
                      <a:pt x="1433" y="3480"/>
                    </a:lnTo>
                    <a:lnTo>
                      <a:pt x="1504" y="3467"/>
                    </a:lnTo>
                    <a:lnTo>
                      <a:pt x="1576" y="3454"/>
                    </a:lnTo>
                    <a:lnTo>
                      <a:pt x="1647" y="3441"/>
                    </a:lnTo>
                    <a:lnTo>
                      <a:pt x="1722" y="3429"/>
                    </a:lnTo>
                    <a:lnTo>
                      <a:pt x="1793" y="3425"/>
                    </a:lnTo>
                    <a:lnTo>
                      <a:pt x="1860" y="3425"/>
                    </a:lnTo>
                    <a:lnTo>
                      <a:pt x="1927" y="3433"/>
                    </a:lnTo>
                    <a:lnTo>
                      <a:pt x="1989" y="3454"/>
                    </a:lnTo>
                    <a:lnTo>
                      <a:pt x="2048" y="3488"/>
                    </a:lnTo>
                    <a:lnTo>
                      <a:pt x="2103" y="3533"/>
                    </a:lnTo>
                    <a:lnTo>
                      <a:pt x="2103" y="3537"/>
                    </a:lnTo>
                    <a:lnTo>
                      <a:pt x="2107" y="3542"/>
                    </a:lnTo>
                    <a:lnTo>
                      <a:pt x="2111" y="3546"/>
                    </a:lnTo>
                    <a:lnTo>
                      <a:pt x="2119" y="3550"/>
                    </a:lnTo>
                    <a:lnTo>
                      <a:pt x="2127" y="3554"/>
                    </a:lnTo>
                    <a:lnTo>
                      <a:pt x="2140" y="3558"/>
                    </a:lnTo>
                    <a:lnTo>
                      <a:pt x="2148" y="3558"/>
                    </a:lnTo>
                    <a:lnTo>
                      <a:pt x="2161" y="3558"/>
                    </a:lnTo>
                    <a:lnTo>
                      <a:pt x="2177" y="3550"/>
                    </a:lnTo>
                    <a:lnTo>
                      <a:pt x="2190" y="3546"/>
                    </a:lnTo>
                    <a:lnTo>
                      <a:pt x="2203" y="3537"/>
                    </a:lnTo>
                    <a:lnTo>
                      <a:pt x="2211" y="3525"/>
                    </a:lnTo>
                    <a:lnTo>
                      <a:pt x="2219" y="3517"/>
                    </a:lnTo>
                    <a:lnTo>
                      <a:pt x="2224" y="3504"/>
                    </a:lnTo>
                    <a:lnTo>
                      <a:pt x="2228" y="3496"/>
                    </a:lnTo>
                    <a:lnTo>
                      <a:pt x="2232" y="3484"/>
                    </a:lnTo>
                    <a:lnTo>
                      <a:pt x="2236" y="3471"/>
                    </a:lnTo>
                    <a:lnTo>
                      <a:pt x="2240" y="3463"/>
                    </a:lnTo>
                    <a:lnTo>
                      <a:pt x="2244" y="3450"/>
                    </a:lnTo>
                    <a:lnTo>
                      <a:pt x="2261" y="3392"/>
                    </a:lnTo>
                    <a:lnTo>
                      <a:pt x="2273" y="3333"/>
                    </a:lnTo>
                    <a:lnTo>
                      <a:pt x="2282" y="3283"/>
                    </a:lnTo>
                    <a:lnTo>
                      <a:pt x="2282" y="3228"/>
                    </a:lnTo>
                    <a:lnTo>
                      <a:pt x="2287" y="3179"/>
                    </a:lnTo>
                    <a:lnTo>
                      <a:pt x="2295" y="3133"/>
                    </a:lnTo>
                    <a:lnTo>
                      <a:pt x="2307" y="3079"/>
                    </a:lnTo>
                    <a:lnTo>
                      <a:pt x="2332" y="3025"/>
                    </a:lnTo>
                    <a:lnTo>
                      <a:pt x="2365" y="2966"/>
                    </a:lnTo>
                    <a:lnTo>
                      <a:pt x="2416" y="2904"/>
                    </a:lnTo>
                    <a:lnTo>
                      <a:pt x="2457" y="2862"/>
                    </a:lnTo>
                    <a:lnTo>
                      <a:pt x="2495" y="2824"/>
                    </a:lnTo>
                    <a:lnTo>
                      <a:pt x="2537" y="2787"/>
                    </a:lnTo>
                    <a:lnTo>
                      <a:pt x="2579" y="2749"/>
                    </a:lnTo>
                    <a:lnTo>
                      <a:pt x="2620" y="2716"/>
                    </a:lnTo>
                    <a:lnTo>
                      <a:pt x="2667" y="2683"/>
                    </a:lnTo>
                    <a:lnTo>
                      <a:pt x="2712" y="2653"/>
                    </a:lnTo>
                    <a:lnTo>
                      <a:pt x="2759" y="2620"/>
                    </a:lnTo>
                    <a:lnTo>
                      <a:pt x="2804" y="2587"/>
                    </a:lnTo>
                    <a:lnTo>
                      <a:pt x="2855" y="2554"/>
                    </a:lnTo>
                    <a:lnTo>
                      <a:pt x="2913" y="2507"/>
                    </a:lnTo>
                    <a:lnTo>
                      <a:pt x="2959" y="2445"/>
                    </a:lnTo>
                    <a:lnTo>
                      <a:pt x="3001" y="2382"/>
                    </a:lnTo>
                    <a:lnTo>
                      <a:pt x="3030" y="2311"/>
                    </a:lnTo>
                    <a:lnTo>
                      <a:pt x="3047" y="2236"/>
                    </a:lnTo>
                    <a:lnTo>
                      <a:pt x="3059" y="2165"/>
                    </a:lnTo>
                    <a:lnTo>
                      <a:pt x="3064" y="2099"/>
                    </a:lnTo>
                    <a:lnTo>
                      <a:pt x="3064" y="2036"/>
                    </a:lnTo>
                    <a:lnTo>
                      <a:pt x="3055" y="1982"/>
                    </a:lnTo>
                    <a:lnTo>
                      <a:pt x="3039" y="1936"/>
                    </a:lnTo>
                    <a:lnTo>
                      <a:pt x="3025" y="1907"/>
                    </a:lnTo>
                    <a:lnTo>
                      <a:pt x="3009" y="1878"/>
                    </a:lnTo>
                    <a:lnTo>
                      <a:pt x="2988" y="1852"/>
                    </a:lnTo>
                    <a:lnTo>
                      <a:pt x="2968" y="1831"/>
                    </a:lnTo>
                    <a:lnTo>
                      <a:pt x="2943" y="1811"/>
                    </a:lnTo>
                    <a:lnTo>
                      <a:pt x="2921" y="1790"/>
                    </a:lnTo>
                    <a:lnTo>
                      <a:pt x="2896" y="1778"/>
                    </a:lnTo>
                    <a:lnTo>
                      <a:pt x="2871" y="1769"/>
                    </a:lnTo>
                    <a:lnTo>
                      <a:pt x="2847" y="1761"/>
                    </a:lnTo>
                    <a:lnTo>
                      <a:pt x="2825" y="1757"/>
                    </a:lnTo>
                    <a:lnTo>
                      <a:pt x="2804" y="1761"/>
                    </a:lnTo>
                    <a:lnTo>
                      <a:pt x="2784" y="1765"/>
                    </a:lnTo>
                    <a:lnTo>
                      <a:pt x="2763" y="1778"/>
                    </a:lnTo>
                    <a:lnTo>
                      <a:pt x="2741" y="1786"/>
                    </a:lnTo>
                    <a:lnTo>
                      <a:pt x="2725" y="1798"/>
                    </a:lnTo>
                    <a:lnTo>
                      <a:pt x="2708" y="1811"/>
                    </a:lnTo>
                    <a:lnTo>
                      <a:pt x="2696" y="1819"/>
                    </a:lnTo>
                    <a:lnTo>
                      <a:pt x="2688" y="1831"/>
                    </a:lnTo>
                    <a:lnTo>
                      <a:pt x="2679" y="1835"/>
                    </a:lnTo>
                    <a:lnTo>
                      <a:pt x="2675" y="1840"/>
                    </a:lnTo>
                    <a:lnTo>
                      <a:pt x="2600" y="1978"/>
                    </a:lnTo>
                    <a:lnTo>
                      <a:pt x="2524" y="2103"/>
                    </a:lnTo>
                    <a:lnTo>
                      <a:pt x="2453" y="2216"/>
                    </a:lnTo>
                    <a:lnTo>
                      <a:pt x="2387" y="2320"/>
                    </a:lnTo>
                    <a:lnTo>
                      <a:pt x="2316" y="2411"/>
                    </a:lnTo>
                    <a:lnTo>
                      <a:pt x="2248" y="2495"/>
                    </a:lnTo>
                    <a:lnTo>
                      <a:pt x="2177" y="2566"/>
                    </a:lnTo>
                    <a:lnTo>
                      <a:pt x="2107" y="2632"/>
                    </a:lnTo>
                    <a:lnTo>
                      <a:pt x="2027" y="2687"/>
                    </a:lnTo>
                    <a:lnTo>
                      <a:pt x="1944" y="2737"/>
                    </a:lnTo>
                    <a:lnTo>
                      <a:pt x="1939" y="2741"/>
                    </a:lnTo>
                    <a:lnTo>
                      <a:pt x="1927" y="2745"/>
                    </a:lnTo>
                    <a:lnTo>
                      <a:pt x="1906" y="2749"/>
                    </a:lnTo>
                    <a:lnTo>
                      <a:pt x="1881" y="2757"/>
                    </a:lnTo>
                    <a:lnTo>
                      <a:pt x="1856" y="2770"/>
                    </a:lnTo>
                    <a:lnTo>
                      <a:pt x="1831" y="2779"/>
                    </a:lnTo>
                    <a:lnTo>
                      <a:pt x="1805" y="2795"/>
                    </a:lnTo>
                    <a:lnTo>
                      <a:pt x="1780" y="2808"/>
                    </a:lnTo>
                    <a:lnTo>
                      <a:pt x="1764" y="2820"/>
                    </a:lnTo>
                    <a:lnTo>
                      <a:pt x="1751" y="2837"/>
                    </a:lnTo>
                    <a:lnTo>
                      <a:pt x="1747" y="2845"/>
                    </a:lnTo>
                    <a:lnTo>
                      <a:pt x="1747" y="2853"/>
                    </a:lnTo>
                    <a:lnTo>
                      <a:pt x="1747" y="2857"/>
                    </a:lnTo>
                    <a:lnTo>
                      <a:pt x="1751" y="2862"/>
                    </a:lnTo>
                    <a:lnTo>
                      <a:pt x="1755" y="2862"/>
                    </a:lnTo>
                    <a:lnTo>
                      <a:pt x="1764" y="2866"/>
                    </a:lnTo>
                    <a:lnTo>
                      <a:pt x="1776" y="2866"/>
                    </a:lnTo>
                    <a:lnTo>
                      <a:pt x="1789" y="2866"/>
                    </a:lnTo>
                    <a:lnTo>
                      <a:pt x="1805" y="2866"/>
                    </a:lnTo>
                    <a:lnTo>
                      <a:pt x="1823" y="2870"/>
                    </a:lnTo>
                    <a:lnTo>
                      <a:pt x="1852" y="2878"/>
                    </a:lnTo>
                    <a:lnTo>
                      <a:pt x="1885" y="2896"/>
                    </a:lnTo>
                    <a:lnTo>
                      <a:pt x="1919" y="2925"/>
                    </a:lnTo>
                    <a:lnTo>
                      <a:pt x="1952" y="2958"/>
                    </a:lnTo>
                    <a:lnTo>
                      <a:pt x="1981" y="2999"/>
                    </a:lnTo>
                    <a:lnTo>
                      <a:pt x="2015" y="3046"/>
                    </a:lnTo>
                    <a:lnTo>
                      <a:pt x="2040" y="3091"/>
                    </a:lnTo>
                    <a:lnTo>
                      <a:pt x="2060" y="3137"/>
                    </a:lnTo>
                    <a:lnTo>
                      <a:pt x="2073" y="3187"/>
                    </a:lnTo>
                    <a:lnTo>
                      <a:pt x="2077" y="3228"/>
                    </a:lnTo>
                    <a:lnTo>
                      <a:pt x="2073" y="3220"/>
                    </a:lnTo>
                    <a:lnTo>
                      <a:pt x="2060" y="3195"/>
                    </a:lnTo>
                    <a:lnTo>
                      <a:pt x="2035" y="3162"/>
                    </a:lnTo>
                    <a:lnTo>
                      <a:pt x="2002" y="3121"/>
                    </a:lnTo>
                    <a:lnTo>
                      <a:pt x="1964" y="3079"/>
                    </a:lnTo>
                    <a:lnTo>
                      <a:pt x="1915" y="3033"/>
                    </a:lnTo>
                    <a:lnTo>
                      <a:pt x="1860" y="2995"/>
                    </a:lnTo>
                    <a:lnTo>
                      <a:pt x="1797" y="2962"/>
                    </a:lnTo>
                    <a:lnTo>
                      <a:pt x="1727" y="2945"/>
                    </a:lnTo>
                    <a:lnTo>
                      <a:pt x="1651" y="2941"/>
                    </a:lnTo>
                    <a:lnTo>
                      <a:pt x="1592" y="2945"/>
                    </a:lnTo>
                    <a:lnTo>
                      <a:pt x="1543" y="2954"/>
                    </a:lnTo>
                    <a:lnTo>
                      <a:pt x="1496" y="2958"/>
                    </a:lnTo>
                    <a:lnTo>
                      <a:pt x="1451" y="2966"/>
                    </a:lnTo>
                    <a:lnTo>
                      <a:pt x="1408" y="2970"/>
                    </a:lnTo>
                    <a:lnTo>
                      <a:pt x="1367" y="2978"/>
                    </a:lnTo>
                    <a:lnTo>
                      <a:pt x="1329" y="2982"/>
                    </a:lnTo>
                    <a:lnTo>
                      <a:pt x="1287" y="2982"/>
                    </a:lnTo>
                    <a:lnTo>
                      <a:pt x="1250" y="2982"/>
                    </a:lnTo>
                    <a:lnTo>
                      <a:pt x="1212" y="2982"/>
                    </a:lnTo>
                    <a:lnTo>
                      <a:pt x="1216" y="2982"/>
                    </a:lnTo>
                    <a:lnTo>
                      <a:pt x="1228" y="2978"/>
                    </a:lnTo>
                    <a:lnTo>
                      <a:pt x="1254" y="2970"/>
                    </a:lnTo>
                    <a:lnTo>
                      <a:pt x="1287" y="2962"/>
                    </a:lnTo>
                    <a:lnTo>
                      <a:pt x="1333" y="2945"/>
                    </a:lnTo>
                    <a:lnTo>
                      <a:pt x="1379" y="2929"/>
                    </a:lnTo>
                    <a:lnTo>
                      <a:pt x="1438" y="2904"/>
                    </a:lnTo>
                    <a:lnTo>
                      <a:pt x="1500" y="2874"/>
                    </a:lnTo>
                    <a:lnTo>
                      <a:pt x="1572" y="2841"/>
                    </a:lnTo>
                    <a:lnTo>
                      <a:pt x="1643" y="2800"/>
                    </a:lnTo>
                    <a:lnTo>
                      <a:pt x="1688" y="2774"/>
                    </a:lnTo>
                    <a:lnTo>
                      <a:pt x="1731" y="2749"/>
                    </a:lnTo>
                    <a:lnTo>
                      <a:pt x="1768" y="2724"/>
                    </a:lnTo>
                    <a:lnTo>
                      <a:pt x="1801" y="2699"/>
                    </a:lnTo>
                    <a:lnTo>
                      <a:pt x="1831" y="2679"/>
                    </a:lnTo>
                    <a:lnTo>
                      <a:pt x="1860" y="2657"/>
                    </a:lnTo>
                    <a:lnTo>
                      <a:pt x="1881" y="2636"/>
                    </a:lnTo>
                    <a:lnTo>
                      <a:pt x="1901" y="2611"/>
                    </a:lnTo>
                    <a:lnTo>
                      <a:pt x="1919" y="2591"/>
                    </a:lnTo>
                    <a:lnTo>
                      <a:pt x="1931" y="2566"/>
                    </a:lnTo>
                    <a:lnTo>
                      <a:pt x="1944" y="2544"/>
                    </a:lnTo>
                    <a:lnTo>
                      <a:pt x="1952" y="2524"/>
                    </a:lnTo>
                    <a:lnTo>
                      <a:pt x="1956" y="2503"/>
                    </a:lnTo>
                    <a:lnTo>
                      <a:pt x="1960" y="2482"/>
                    </a:lnTo>
                    <a:lnTo>
                      <a:pt x="1964" y="2466"/>
                    </a:lnTo>
                    <a:lnTo>
                      <a:pt x="1964" y="2445"/>
                    </a:lnTo>
                    <a:lnTo>
                      <a:pt x="1964" y="2428"/>
                    </a:lnTo>
                    <a:lnTo>
                      <a:pt x="1964" y="2407"/>
                    </a:lnTo>
                    <a:lnTo>
                      <a:pt x="1960" y="2390"/>
                    </a:lnTo>
                    <a:lnTo>
                      <a:pt x="1956" y="2366"/>
                    </a:lnTo>
                    <a:lnTo>
                      <a:pt x="1956" y="2370"/>
                    </a:lnTo>
                    <a:lnTo>
                      <a:pt x="1960" y="2382"/>
                    </a:lnTo>
                    <a:lnTo>
                      <a:pt x="1964" y="2399"/>
                    </a:lnTo>
                    <a:lnTo>
                      <a:pt x="1972" y="2419"/>
                    </a:lnTo>
                    <a:lnTo>
                      <a:pt x="1977" y="2441"/>
                    </a:lnTo>
                    <a:lnTo>
                      <a:pt x="1985" y="2462"/>
                    </a:lnTo>
                    <a:lnTo>
                      <a:pt x="1997" y="2482"/>
                    </a:lnTo>
                    <a:lnTo>
                      <a:pt x="2011" y="2499"/>
                    </a:lnTo>
                    <a:lnTo>
                      <a:pt x="2023" y="2511"/>
                    </a:lnTo>
                    <a:lnTo>
                      <a:pt x="2035" y="2520"/>
                    </a:lnTo>
                    <a:lnTo>
                      <a:pt x="2052" y="2520"/>
                    </a:lnTo>
                    <a:lnTo>
                      <a:pt x="2069" y="2511"/>
                    </a:lnTo>
                    <a:lnTo>
                      <a:pt x="2085" y="2503"/>
                    </a:lnTo>
                    <a:lnTo>
                      <a:pt x="2107" y="2486"/>
                    </a:lnTo>
                    <a:lnTo>
                      <a:pt x="2127" y="2466"/>
                    </a:lnTo>
                    <a:lnTo>
                      <a:pt x="2148" y="2445"/>
                    </a:lnTo>
                    <a:lnTo>
                      <a:pt x="2169" y="2423"/>
                    </a:lnTo>
                    <a:lnTo>
                      <a:pt x="2185" y="2403"/>
                    </a:lnTo>
                    <a:lnTo>
                      <a:pt x="2203" y="2378"/>
                    </a:lnTo>
                    <a:lnTo>
                      <a:pt x="2219" y="2357"/>
                    </a:lnTo>
                    <a:lnTo>
                      <a:pt x="2232" y="2337"/>
                    </a:lnTo>
                    <a:lnTo>
                      <a:pt x="2244" y="2307"/>
                    </a:lnTo>
                    <a:lnTo>
                      <a:pt x="2265" y="2274"/>
                    </a:lnTo>
                    <a:lnTo>
                      <a:pt x="2287" y="2232"/>
                    </a:lnTo>
                    <a:lnTo>
                      <a:pt x="2311" y="2186"/>
                    </a:lnTo>
                    <a:lnTo>
                      <a:pt x="2340" y="2136"/>
                    </a:lnTo>
                    <a:lnTo>
                      <a:pt x="2373" y="2086"/>
                    </a:lnTo>
                    <a:lnTo>
                      <a:pt x="2403" y="2036"/>
                    </a:lnTo>
                    <a:lnTo>
                      <a:pt x="2441" y="1986"/>
                    </a:lnTo>
                    <a:lnTo>
                      <a:pt x="2475" y="1940"/>
                    </a:lnTo>
                    <a:lnTo>
                      <a:pt x="2508" y="1894"/>
                    </a:lnTo>
                    <a:lnTo>
                      <a:pt x="2541" y="1844"/>
                    </a:lnTo>
                    <a:lnTo>
                      <a:pt x="2571" y="1790"/>
                    </a:lnTo>
                    <a:lnTo>
                      <a:pt x="2600" y="1739"/>
                    </a:lnTo>
                    <a:lnTo>
                      <a:pt x="2624" y="1694"/>
                    </a:lnTo>
                    <a:lnTo>
                      <a:pt x="2645" y="1648"/>
                    </a:lnTo>
                    <a:lnTo>
                      <a:pt x="2663" y="1614"/>
                    </a:lnTo>
                    <a:lnTo>
                      <a:pt x="2675" y="1585"/>
                    </a:lnTo>
                    <a:lnTo>
                      <a:pt x="2679" y="1565"/>
                    </a:lnTo>
                    <a:lnTo>
                      <a:pt x="2683" y="1561"/>
                    </a:lnTo>
                    <a:lnTo>
                      <a:pt x="2692" y="1536"/>
                    </a:lnTo>
                    <a:lnTo>
                      <a:pt x="2704" y="1510"/>
                    </a:lnTo>
                    <a:lnTo>
                      <a:pt x="2716" y="1477"/>
                    </a:lnTo>
                    <a:lnTo>
                      <a:pt x="2729" y="1440"/>
                    </a:lnTo>
                    <a:lnTo>
                      <a:pt x="2745" y="1397"/>
                    </a:lnTo>
                    <a:lnTo>
                      <a:pt x="2759" y="1356"/>
                    </a:lnTo>
                    <a:lnTo>
                      <a:pt x="2771" y="1315"/>
                    </a:lnTo>
                    <a:lnTo>
                      <a:pt x="2784" y="1268"/>
                    </a:lnTo>
                    <a:lnTo>
                      <a:pt x="2796" y="1227"/>
                    </a:lnTo>
                    <a:lnTo>
                      <a:pt x="2808" y="1185"/>
                    </a:lnTo>
                    <a:lnTo>
                      <a:pt x="2817" y="1143"/>
                    </a:lnTo>
                    <a:lnTo>
                      <a:pt x="2821" y="1106"/>
                    </a:lnTo>
                    <a:lnTo>
                      <a:pt x="2825" y="1073"/>
                    </a:lnTo>
                    <a:lnTo>
                      <a:pt x="2825" y="1035"/>
                    </a:lnTo>
                    <a:lnTo>
                      <a:pt x="2821" y="1002"/>
                    </a:lnTo>
                    <a:lnTo>
                      <a:pt x="2813" y="973"/>
                    </a:lnTo>
                    <a:lnTo>
                      <a:pt x="2804" y="938"/>
                    </a:lnTo>
                    <a:lnTo>
                      <a:pt x="2796" y="910"/>
                    </a:lnTo>
                    <a:lnTo>
                      <a:pt x="2784" y="881"/>
                    </a:lnTo>
                    <a:lnTo>
                      <a:pt x="2771" y="852"/>
                    </a:lnTo>
                    <a:lnTo>
                      <a:pt x="2750" y="809"/>
                    </a:lnTo>
                    <a:lnTo>
                      <a:pt x="2721" y="768"/>
                    </a:lnTo>
                    <a:lnTo>
                      <a:pt x="2683" y="731"/>
                    </a:lnTo>
                    <a:lnTo>
                      <a:pt x="2645" y="693"/>
                    </a:lnTo>
                    <a:lnTo>
                      <a:pt x="2604" y="659"/>
                    </a:lnTo>
                    <a:lnTo>
                      <a:pt x="2567" y="631"/>
                    </a:lnTo>
                    <a:lnTo>
                      <a:pt x="2533" y="605"/>
                    </a:lnTo>
                    <a:lnTo>
                      <a:pt x="2504" y="588"/>
                    </a:lnTo>
                    <a:lnTo>
                      <a:pt x="2487" y="576"/>
                    </a:lnTo>
                    <a:lnTo>
                      <a:pt x="2479" y="572"/>
                    </a:lnTo>
                    <a:lnTo>
                      <a:pt x="2516" y="576"/>
                    </a:lnTo>
                    <a:lnTo>
                      <a:pt x="2553" y="584"/>
                    </a:lnTo>
                    <a:lnTo>
                      <a:pt x="2591" y="596"/>
                    </a:lnTo>
                    <a:lnTo>
                      <a:pt x="2624" y="614"/>
                    </a:lnTo>
                    <a:lnTo>
                      <a:pt x="2659" y="635"/>
                    </a:lnTo>
                    <a:lnTo>
                      <a:pt x="2688" y="655"/>
                    </a:lnTo>
                    <a:lnTo>
                      <a:pt x="2716" y="676"/>
                    </a:lnTo>
                    <a:lnTo>
                      <a:pt x="2741" y="697"/>
                    </a:lnTo>
                    <a:lnTo>
                      <a:pt x="2767" y="713"/>
                    </a:lnTo>
                    <a:lnTo>
                      <a:pt x="2784" y="727"/>
                    </a:lnTo>
                    <a:lnTo>
                      <a:pt x="2796" y="735"/>
                    </a:lnTo>
                    <a:lnTo>
                      <a:pt x="2813" y="739"/>
                    </a:lnTo>
                    <a:lnTo>
                      <a:pt x="2825" y="743"/>
                    </a:lnTo>
                    <a:lnTo>
                      <a:pt x="2837" y="743"/>
                    </a:lnTo>
                    <a:lnTo>
                      <a:pt x="2851" y="739"/>
                    </a:lnTo>
                    <a:lnTo>
                      <a:pt x="2867" y="731"/>
                    </a:lnTo>
                    <a:lnTo>
                      <a:pt x="2880" y="713"/>
                    </a:lnTo>
                    <a:lnTo>
                      <a:pt x="2896" y="693"/>
                    </a:lnTo>
                    <a:lnTo>
                      <a:pt x="2913" y="668"/>
                    </a:lnTo>
                    <a:lnTo>
                      <a:pt x="2933" y="635"/>
                    </a:lnTo>
                    <a:lnTo>
                      <a:pt x="2955" y="588"/>
                    </a:lnTo>
                    <a:lnTo>
                      <a:pt x="2976" y="522"/>
                    </a:lnTo>
                    <a:lnTo>
                      <a:pt x="2996" y="442"/>
                    </a:lnTo>
                    <a:lnTo>
                      <a:pt x="3013" y="359"/>
                    </a:lnTo>
                    <a:lnTo>
                      <a:pt x="3030" y="272"/>
                    </a:lnTo>
                    <a:lnTo>
                      <a:pt x="3043" y="188"/>
                    </a:lnTo>
                    <a:lnTo>
                      <a:pt x="3055" y="113"/>
                    </a:lnTo>
                    <a:lnTo>
                      <a:pt x="3064" y="55"/>
                    </a:lnTo>
                    <a:lnTo>
                      <a:pt x="3068" y="17"/>
                    </a:lnTo>
                    <a:lnTo>
                      <a:pt x="3072" y="0"/>
                    </a:lnTo>
                    <a:lnTo>
                      <a:pt x="3072" y="88"/>
                    </a:lnTo>
                    <a:lnTo>
                      <a:pt x="3076" y="176"/>
                    </a:lnTo>
                    <a:lnTo>
                      <a:pt x="3076" y="263"/>
                    </a:lnTo>
                    <a:lnTo>
                      <a:pt x="3076" y="346"/>
                    </a:lnTo>
                    <a:lnTo>
                      <a:pt x="3072" y="430"/>
                    </a:lnTo>
                    <a:lnTo>
                      <a:pt x="3064" y="510"/>
                    </a:lnTo>
                    <a:lnTo>
                      <a:pt x="3047" y="584"/>
                    </a:lnTo>
                    <a:lnTo>
                      <a:pt x="3021" y="655"/>
                    </a:lnTo>
                    <a:lnTo>
                      <a:pt x="2988" y="722"/>
                    </a:lnTo>
                    <a:lnTo>
                      <a:pt x="2943" y="785"/>
                    </a:lnTo>
                    <a:lnTo>
                      <a:pt x="2938" y="785"/>
                    </a:lnTo>
                    <a:lnTo>
                      <a:pt x="2929" y="793"/>
                    </a:lnTo>
                    <a:lnTo>
                      <a:pt x="2917" y="805"/>
                    </a:lnTo>
                    <a:lnTo>
                      <a:pt x="2905" y="822"/>
                    </a:lnTo>
                    <a:lnTo>
                      <a:pt x="2896" y="843"/>
                    </a:lnTo>
                    <a:lnTo>
                      <a:pt x="2888" y="868"/>
                    </a:lnTo>
                    <a:lnTo>
                      <a:pt x="2884" y="897"/>
                    </a:lnTo>
                    <a:lnTo>
                      <a:pt x="2888" y="934"/>
                    </a:lnTo>
                    <a:lnTo>
                      <a:pt x="2900" y="973"/>
                    </a:lnTo>
                    <a:lnTo>
                      <a:pt x="2925" y="1018"/>
                    </a:lnTo>
                    <a:lnTo>
                      <a:pt x="2943" y="1039"/>
                    </a:lnTo>
                    <a:lnTo>
                      <a:pt x="2959" y="1059"/>
                    </a:lnTo>
                    <a:lnTo>
                      <a:pt x="2976" y="1073"/>
                    </a:lnTo>
                    <a:lnTo>
                      <a:pt x="2992" y="1077"/>
                    </a:lnTo>
                    <a:lnTo>
                      <a:pt x="3009" y="1085"/>
                    </a:lnTo>
                    <a:lnTo>
                      <a:pt x="3025" y="1085"/>
                    </a:lnTo>
                    <a:lnTo>
                      <a:pt x="3043" y="1085"/>
                    </a:lnTo>
                    <a:lnTo>
                      <a:pt x="3064" y="1081"/>
                    </a:lnTo>
                    <a:lnTo>
                      <a:pt x="3080" y="1077"/>
                    </a:lnTo>
                    <a:lnTo>
                      <a:pt x="3097" y="1073"/>
                    </a:lnTo>
                    <a:lnTo>
                      <a:pt x="3135" y="1069"/>
                    </a:lnTo>
                    <a:lnTo>
                      <a:pt x="3168" y="1069"/>
                    </a:lnTo>
                    <a:lnTo>
                      <a:pt x="3205" y="1073"/>
                    </a:lnTo>
                    <a:lnTo>
                      <a:pt x="3243" y="1085"/>
                    </a:lnTo>
                    <a:lnTo>
                      <a:pt x="3276" y="1098"/>
                    </a:lnTo>
                    <a:lnTo>
                      <a:pt x="3319" y="1118"/>
                    </a:lnTo>
                    <a:lnTo>
                      <a:pt x="3360" y="1143"/>
                    </a:lnTo>
                    <a:lnTo>
                      <a:pt x="3402" y="1176"/>
                    </a:lnTo>
                    <a:lnTo>
                      <a:pt x="3452" y="1219"/>
                    </a:lnTo>
                    <a:lnTo>
                      <a:pt x="3507" y="1264"/>
                    </a:lnTo>
                    <a:lnTo>
                      <a:pt x="3431" y="1210"/>
                    </a:lnTo>
                    <a:lnTo>
                      <a:pt x="3356" y="1172"/>
                    </a:lnTo>
                    <a:lnTo>
                      <a:pt x="3281" y="1151"/>
                    </a:lnTo>
                    <a:lnTo>
                      <a:pt x="3205" y="1143"/>
                    </a:lnTo>
                    <a:lnTo>
                      <a:pt x="3139" y="1147"/>
                    </a:lnTo>
                    <a:lnTo>
                      <a:pt x="3072" y="1164"/>
                    </a:lnTo>
                    <a:lnTo>
                      <a:pt x="3017" y="1185"/>
                    </a:lnTo>
                    <a:lnTo>
                      <a:pt x="2976" y="1210"/>
                    </a:lnTo>
                    <a:lnTo>
                      <a:pt x="2943" y="1235"/>
                    </a:lnTo>
                    <a:lnTo>
                      <a:pt x="2929" y="1264"/>
                    </a:lnTo>
                    <a:lnTo>
                      <a:pt x="2917" y="1298"/>
                    </a:lnTo>
                    <a:lnTo>
                      <a:pt x="2909" y="1331"/>
                    </a:lnTo>
                    <a:lnTo>
                      <a:pt x="2896" y="1364"/>
                    </a:lnTo>
                    <a:lnTo>
                      <a:pt x="2888" y="1393"/>
                    </a:lnTo>
                    <a:lnTo>
                      <a:pt x="2880" y="1423"/>
                    </a:lnTo>
                    <a:lnTo>
                      <a:pt x="2867" y="1452"/>
                    </a:lnTo>
                    <a:lnTo>
                      <a:pt x="2855" y="1481"/>
                    </a:lnTo>
                    <a:lnTo>
                      <a:pt x="2847" y="1510"/>
                    </a:lnTo>
                    <a:lnTo>
                      <a:pt x="2829" y="1540"/>
                    </a:lnTo>
                    <a:lnTo>
                      <a:pt x="2817" y="1573"/>
                    </a:lnTo>
                    <a:lnTo>
                      <a:pt x="2813" y="1577"/>
                    </a:lnTo>
                    <a:lnTo>
                      <a:pt x="2808" y="1581"/>
                    </a:lnTo>
                    <a:lnTo>
                      <a:pt x="2808" y="1594"/>
                    </a:lnTo>
                    <a:lnTo>
                      <a:pt x="2804" y="1606"/>
                    </a:lnTo>
                    <a:lnTo>
                      <a:pt x="2804" y="1623"/>
                    </a:lnTo>
                    <a:lnTo>
                      <a:pt x="2804" y="1636"/>
                    </a:lnTo>
                    <a:lnTo>
                      <a:pt x="2813" y="1653"/>
                    </a:lnTo>
                    <a:lnTo>
                      <a:pt x="2829" y="1665"/>
                    </a:lnTo>
                    <a:lnTo>
                      <a:pt x="2851" y="1673"/>
                    </a:lnTo>
                    <a:lnTo>
                      <a:pt x="2884" y="1677"/>
                    </a:lnTo>
                    <a:lnTo>
                      <a:pt x="2917" y="1686"/>
                    </a:lnTo>
                    <a:lnTo>
                      <a:pt x="2959" y="1702"/>
                    </a:lnTo>
                    <a:lnTo>
                      <a:pt x="2996" y="1727"/>
                    </a:lnTo>
                    <a:lnTo>
                      <a:pt x="3035" y="1757"/>
                    </a:lnTo>
                    <a:lnTo>
                      <a:pt x="3068" y="1798"/>
                    </a:lnTo>
                    <a:lnTo>
                      <a:pt x="3097" y="1844"/>
                    </a:lnTo>
                    <a:lnTo>
                      <a:pt x="3122" y="1898"/>
                    </a:lnTo>
                    <a:lnTo>
                      <a:pt x="3139" y="1960"/>
                    </a:lnTo>
                    <a:lnTo>
                      <a:pt x="3147" y="2028"/>
                    </a:lnTo>
                    <a:lnTo>
                      <a:pt x="3143" y="2103"/>
                    </a:lnTo>
                    <a:lnTo>
                      <a:pt x="3143" y="2107"/>
                    </a:lnTo>
                    <a:lnTo>
                      <a:pt x="3143" y="2128"/>
                    </a:lnTo>
                    <a:lnTo>
                      <a:pt x="3147" y="2153"/>
                    </a:lnTo>
                    <a:lnTo>
                      <a:pt x="3143" y="2190"/>
                    </a:lnTo>
                    <a:lnTo>
                      <a:pt x="3139" y="2232"/>
                    </a:lnTo>
                    <a:lnTo>
                      <a:pt x="3131" y="2282"/>
                    </a:lnTo>
                    <a:lnTo>
                      <a:pt x="3117" y="2332"/>
                    </a:lnTo>
                    <a:lnTo>
                      <a:pt x="3101" y="2390"/>
                    </a:lnTo>
                    <a:lnTo>
                      <a:pt x="3072" y="2445"/>
                    </a:lnTo>
                    <a:lnTo>
                      <a:pt x="3039" y="2499"/>
                    </a:lnTo>
                    <a:lnTo>
                      <a:pt x="2996" y="2549"/>
                    </a:lnTo>
                    <a:lnTo>
                      <a:pt x="2955" y="2591"/>
                    </a:lnTo>
                    <a:lnTo>
                      <a:pt x="2913" y="2632"/>
                    </a:lnTo>
                    <a:lnTo>
                      <a:pt x="2867" y="2666"/>
                    </a:lnTo>
                    <a:lnTo>
                      <a:pt x="2821" y="2695"/>
                    </a:lnTo>
                    <a:lnTo>
                      <a:pt x="2779" y="2724"/>
                    </a:lnTo>
                    <a:lnTo>
                      <a:pt x="2737" y="2749"/>
                    </a:lnTo>
                    <a:lnTo>
                      <a:pt x="2696" y="2770"/>
                    </a:lnTo>
                    <a:lnTo>
                      <a:pt x="2659" y="2795"/>
                    </a:lnTo>
                    <a:lnTo>
                      <a:pt x="2624" y="2816"/>
                    </a:lnTo>
                    <a:lnTo>
                      <a:pt x="2591" y="2841"/>
                    </a:lnTo>
                    <a:lnTo>
                      <a:pt x="2557" y="2866"/>
                    </a:lnTo>
                    <a:lnTo>
                      <a:pt x="2524" y="2896"/>
                    </a:lnTo>
                    <a:lnTo>
                      <a:pt x="2491" y="2929"/>
                    </a:lnTo>
                    <a:lnTo>
                      <a:pt x="2457" y="2966"/>
                    </a:lnTo>
                    <a:lnTo>
                      <a:pt x="2432" y="3012"/>
                    </a:lnTo>
                    <a:lnTo>
                      <a:pt x="2407" y="3062"/>
                    </a:lnTo>
                    <a:lnTo>
                      <a:pt x="2391" y="3121"/>
                    </a:lnTo>
                    <a:lnTo>
                      <a:pt x="2383" y="3187"/>
                    </a:lnTo>
                    <a:lnTo>
                      <a:pt x="2387" y="3263"/>
                    </a:lnTo>
                    <a:lnTo>
                      <a:pt x="2387" y="3271"/>
                    </a:lnTo>
                    <a:lnTo>
                      <a:pt x="2387" y="3287"/>
                    </a:lnTo>
                    <a:lnTo>
                      <a:pt x="2383" y="3312"/>
                    </a:lnTo>
                    <a:lnTo>
                      <a:pt x="2383" y="3341"/>
                    </a:lnTo>
                    <a:lnTo>
                      <a:pt x="2379" y="3379"/>
                    </a:lnTo>
                    <a:lnTo>
                      <a:pt x="2373" y="3412"/>
                    </a:lnTo>
                    <a:lnTo>
                      <a:pt x="2365" y="3450"/>
                    </a:lnTo>
                    <a:lnTo>
                      <a:pt x="2361" y="3484"/>
                    </a:lnTo>
                    <a:lnTo>
                      <a:pt x="2349" y="3508"/>
                    </a:lnTo>
                    <a:lnTo>
                      <a:pt x="2340" y="3529"/>
                    </a:lnTo>
                    <a:lnTo>
                      <a:pt x="2328" y="3546"/>
                    </a:lnTo>
                    <a:lnTo>
                      <a:pt x="2320" y="3562"/>
                    </a:lnTo>
                    <a:lnTo>
                      <a:pt x="2316" y="3580"/>
                    </a:lnTo>
                    <a:lnTo>
                      <a:pt x="2316" y="3592"/>
                    </a:lnTo>
                    <a:lnTo>
                      <a:pt x="2320" y="3609"/>
                    </a:lnTo>
                    <a:lnTo>
                      <a:pt x="2332" y="3621"/>
                    </a:lnTo>
                    <a:lnTo>
                      <a:pt x="2344" y="3629"/>
                    </a:lnTo>
                    <a:lnTo>
                      <a:pt x="2365" y="3642"/>
                    </a:lnTo>
                    <a:lnTo>
                      <a:pt x="2391" y="3650"/>
                    </a:lnTo>
                    <a:lnTo>
                      <a:pt x="2424" y="3654"/>
                    </a:lnTo>
                    <a:lnTo>
                      <a:pt x="2457" y="3662"/>
                    </a:lnTo>
                    <a:lnTo>
                      <a:pt x="2508" y="3679"/>
                    </a:lnTo>
                    <a:lnTo>
                      <a:pt x="2561" y="3701"/>
                    </a:lnTo>
                    <a:lnTo>
                      <a:pt x="2620" y="3721"/>
                    </a:lnTo>
                    <a:lnTo>
                      <a:pt x="2675" y="3746"/>
                    </a:lnTo>
                    <a:lnTo>
                      <a:pt x="2733" y="3771"/>
                    </a:lnTo>
                    <a:lnTo>
                      <a:pt x="2779" y="3792"/>
                    </a:lnTo>
                    <a:lnTo>
                      <a:pt x="2821" y="3813"/>
                    </a:lnTo>
                    <a:lnTo>
                      <a:pt x="2847" y="3826"/>
                    </a:lnTo>
                    <a:lnTo>
                      <a:pt x="2859" y="3830"/>
                    </a:lnTo>
                    <a:lnTo>
                      <a:pt x="2813" y="3830"/>
                    </a:lnTo>
                    <a:lnTo>
                      <a:pt x="2775" y="3834"/>
                    </a:lnTo>
                    <a:lnTo>
                      <a:pt x="2741" y="3830"/>
                    </a:lnTo>
                    <a:lnTo>
                      <a:pt x="2712" y="3826"/>
                    </a:lnTo>
                    <a:lnTo>
                      <a:pt x="2683" y="3822"/>
                    </a:lnTo>
                    <a:lnTo>
                      <a:pt x="2653" y="3813"/>
                    </a:lnTo>
                    <a:lnTo>
                      <a:pt x="2624" y="3800"/>
                    </a:lnTo>
                    <a:lnTo>
                      <a:pt x="2591" y="3792"/>
                    </a:lnTo>
                    <a:lnTo>
                      <a:pt x="2553" y="3779"/>
                    </a:lnTo>
                    <a:lnTo>
                      <a:pt x="2512" y="3767"/>
                    </a:lnTo>
                    <a:lnTo>
                      <a:pt x="2483" y="3759"/>
                    </a:lnTo>
                    <a:lnTo>
                      <a:pt x="2457" y="3750"/>
                    </a:lnTo>
                    <a:lnTo>
                      <a:pt x="2428" y="3742"/>
                    </a:lnTo>
                    <a:lnTo>
                      <a:pt x="2403" y="3734"/>
                    </a:lnTo>
                    <a:lnTo>
                      <a:pt x="2383" y="3725"/>
                    </a:lnTo>
                    <a:lnTo>
                      <a:pt x="2357" y="3721"/>
                    </a:lnTo>
                    <a:lnTo>
                      <a:pt x="2336" y="3717"/>
                    </a:lnTo>
                    <a:lnTo>
                      <a:pt x="2316" y="3717"/>
                    </a:lnTo>
                    <a:lnTo>
                      <a:pt x="2291" y="3717"/>
                    </a:lnTo>
                    <a:lnTo>
                      <a:pt x="2273" y="3717"/>
                    </a:lnTo>
                    <a:lnTo>
                      <a:pt x="2252" y="3725"/>
                    </a:lnTo>
                    <a:lnTo>
                      <a:pt x="2236" y="3734"/>
                    </a:lnTo>
                    <a:lnTo>
                      <a:pt x="2219" y="3742"/>
                    </a:lnTo>
                    <a:lnTo>
                      <a:pt x="2203" y="3754"/>
                    </a:lnTo>
                    <a:lnTo>
                      <a:pt x="2190" y="3767"/>
                    </a:lnTo>
                    <a:lnTo>
                      <a:pt x="2181" y="3779"/>
                    </a:lnTo>
                    <a:lnTo>
                      <a:pt x="2173" y="3787"/>
                    </a:lnTo>
                    <a:lnTo>
                      <a:pt x="2165" y="3796"/>
                    </a:lnTo>
                    <a:lnTo>
                      <a:pt x="2161" y="3800"/>
                    </a:lnTo>
                    <a:lnTo>
                      <a:pt x="2140" y="3838"/>
                    </a:lnTo>
                    <a:lnTo>
                      <a:pt x="2115" y="3871"/>
                    </a:lnTo>
                    <a:lnTo>
                      <a:pt x="2089" y="3904"/>
                    </a:lnTo>
                    <a:lnTo>
                      <a:pt x="2060" y="3934"/>
                    </a:lnTo>
                    <a:lnTo>
                      <a:pt x="2027" y="3963"/>
                    </a:lnTo>
                    <a:lnTo>
                      <a:pt x="1997" y="3992"/>
                    </a:lnTo>
                    <a:lnTo>
                      <a:pt x="1964" y="4017"/>
                    </a:lnTo>
                    <a:lnTo>
                      <a:pt x="1931" y="4039"/>
                    </a:lnTo>
                    <a:lnTo>
                      <a:pt x="1901" y="4059"/>
                    </a:lnTo>
                    <a:lnTo>
                      <a:pt x="1868" y="4072"/>
                    </a:lnTo>
                    <a:lnTo>
                      <a:pt x="1835" y="4088"/>
                    </a:lnTo>
                    <a:lnTo>
                      <a:pt x="1793" y="4101"/>
                    </a:lnTo>
                    <a:lnTo>
                      <a:pt x="1747" y="4113"/>
                    </a:lnTo>
                    <a:lnTo>
                      <a:pt x="1701" y="4121"/>
                    </a:lnTo>
                    <a:lnTo>
                      <a:pt x="1655" y="4134"/>
                    </a:lnTo>
                    <a:lnTo>
                      <a:pt x="1609" y="4142"/>
                    </a:lnTo>
                    <a:lnTo>
                      <a:pt x="1572" y="4147"/>
                    </a:lnTo>
                    <a:lnTo>
                      <a:pt x="1543" y="4151"/>
                    </a:lnTo>
                    <a:lnTo>
                      <a:pt x="1521" y="4155"/>
                    </a:lnTo>
                    <a:lnTo>
                      <a:pt x="1513" y="4155"/>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86" name="Freeform 110"/>
              <p:cNvSpPr>
                <a:spLocks/>
              </p:cNvSpPr>
              <p:nvPr/>
            </p:nvSpPr>
            <p:spPr bwMode="auto">
              <a:xfrm>
                <a:off x="1816" y="1894"/>
                <a:ext cx="109" cy="130"/>
              </a:xfrm>
              <a:custGeom>
                <a:avLst/>
                <a:gdLst>
                  <a:gd name="T0" fmla="*/ 1968 w 3507"/>
                  <a:gd name="T1" fmla="*/ 3913 h 4155"/>
                  <a:gd name="T2" fmla="*/ 1639 w 3507"/>
                  <a:gd name="T3" fmla="*/ 3554 h 4155"/>
                  <a:gd name="T4" fmla="*/ 410 w 3507"/>
                  <a:gd name="T5" fmla="*/ 3576 h 4155"/>
                  <a:gd name="T6" fmla="*/ 130 w 3507"/>
                  <a:gd name="T7" fmla="*/ 2732 h 4155"/>
                  <a:gd name="T8" fmla="*/ 359 w 3507"/>
                  <a:gd name="T9" fmla="*/ 2407 h 4155"/>
                  <a:gd name="T10" fmla="*/ 552 w 3507"/>
                  <a:gd name="T11" fmla="*/ 2382 h 4155"/>
                  <a:gd name="T12" fmla="*/ 1032 w 3507"/>
                  <a:gd name="T13" fmla="*/ 2032 h 4155"/>
                  <a:gd name="T14" fmla="*/ 1446 w 3507"/>
                  <a:gd name="T15" fmla="*/ 1719 h 4155"/>
                  <a:gd name="T16" fmla="*/ 1383 w 3507"/>
                  <a:gd name="T17" fmla="*/ 1368 h 4155"/>
                  <a:gd name="T18" fmla="*/ 1580 w 3507"/>
                  <a:gd name="T19" fmla="*/ 1536 h 4155"/>
                  <a:gd name="T20" fmla="*/ 1997 w 3507"/>
                  <a:gd name="T21" fmla="*/ 1239 h 4155"/>
                  <a:gd name="T22" fmla="*/ 2044 w 3507"/>
                  <a:gd name="T23" fmla="*/ 1118 h 4155"/>
                  <a:gd name="T24" fmla="*/ 2273 w 3507"/>
                  <a:gd name="T25" fmla="*/ 1168 h 4155"/>
                  <a:gd name="T26" fmla="*/ 2557 w 3507"/>
                  <a:gd name="T27" fmla="*/ 1077 h 4155"/>
                  <a:gd name="T28" fmla="*/ 2195 w 3507"/>
                  <a:gd name="T29" fmla="*/ 1264 h 4155"/>
                  <a:gd name="T30" fmla="*/ 1555 w 3507"/>
                  <a:gd name="T31" fmla="*/ 1790 h 4155"/>
                  <a:gd name="T32" fmla="*/ 1534 w 3507"/>
                  <a:gd name="T33" fmla="*/ 1986 h 4155"/>
                  <a:gd name="T34" fmla="*/ 1856 w 3507"/>
                  <a:gd name="T35" fmla="*/ 2153 h 4155"/>
                  <a:gd name="T36" fmla="*/ 1367 w 3507"/>
                  <a:gd name="T37" fmla="*/ 2057 h 4155"/>
                  <a:gd name="T38" fmla="*/ 1083 w 3507"/>
                  <a:gd name="T39" fmla="*/ 2173 h 4155"/>
                  <a:gd name="T40" fmla="*/ 703 w 3507"/>
                  <a:gd name="T41" fmla="*/ 2423 h 4155"/>
                  <a:gd name="T42" fmla="*/ 664 w 3507"/>
                  <a:gd name="T43" fmla="*/ 2524 h 4155"/>
                  <a:gd name="T44" fmla="*/ 936 w 3507"/>
                  <a:gd name="T45" fmla="*/ 2653 h 4155"/>
                  <a:gd name="T46" fmla="*/ 673 w 3507"/>
                  <a:gd name="T47" fmla="*/ 3041 h 4155"/>
                  <a:gd name="T48" fmla="*/ 585 w 3507"/>
                  <a:gd name="T49" fmla="*/ 2603 h 4155"/>
                  <a:gd name="T50" fmla="*/ 138 w 3507"/>
                  <a:gd name="T51" fmla="*/ 3008 h 4155"/>
                  <a:gd name="T52" fmla="*/ 1433 w 3507"/>
                  <a:gd name="T53" fmla="*/ 3480 h 4155"/>
                  <a:gd name="T54" fmla="*/ 2111 w 3507"/>
                  <a:gd name="T55" fmla="*/ 3546 h 4155"/>
                  <a:gd name="T56" fmla="*/ 2232 w 3507"/>
                  <a:gd name="T57" fmla="*/ 3484 h 4155"/>
                  <a:gd name="T58" fmla="*/ 2416 w 3507"/>
                  <a:gd name="T59" fmla="*/ 2904 h 4155"/>
                  <a:gd name="T60" fmla="*/ 3001 w 3507"/>
                  <a:gd name="T61" fmla="*/ 2382 h 4155"/>
                  <a:gd name="T62" fmla="*/ 2921 w 3507"/>
                  <a:gd name="T63" fmla="*/ 1790 h 4155"/>
                  <a:gd name="T64" fmla="*/ 2679 w 3507"/>
                  <a:gd name="T65" fmla="*/ 1835 h 4155"/>
                  <a:gd name="T66" fmla="*/ 1927 w 3507"/>
                  <a:gd name="T67" fmla="*/ 2745 h 4155"/>
                  <a:gd name="T68" fmla="*/ 1755 w 3507"/>
                  <a:gd name="T69" fmla="*/ 2862 h 4155"/>
                  <a:gd name="T70" fmla="*/ 2060 w 3507"/>
                  <a:gd name="T71" fmla="*/ 3137 h 4155"/>
                  <a:gd name="T72" fmla="*/ 1592 w 3507"/>
                  <a:gd name="T73" fmla="*/ 2945 h 4155"/>
                  <a:gd name="T74" fmla="*/ 1287 w 3507"/>
                  <a:gd name="T75" fmla="*/ 2962 h 4155"/>
                  <a:gd name="T76" fmla="*/ 1881 w 3507"/>
                  <a:gd name="T77" fmla="*/ 2636 h 4155"/>
                  <a:gd name="T78" fmla="*/ 1956 w 3507"/>
                  <a:gd name="T79" fmla="*/ 2366 h 4155"/>
                  <a:gd name="T80" fmla="*/ 2085 w 3507"/>
                  <a:gd name="T81" fmla="*/ 2503 h 4155"/>
                  <a:gd name="T82" fmla="*/ 2340 w 3507"/>
                  <a:gd name="T83" fmla="*/ 2136 h 4155"/>
                  <a:gd name="T84" fmla="*/ 2679 w 3507"/>
                  <a:gd name="T85" fmla="*/ 1565 h 4155"/>
                  <a:gd name="T86" fmla="*/ 2821 w 3507"/>
                  <a:gd name="T87" fmla="*/ 1106 h 4155"/>
                  <a:gd name="T88" fmla="*/ 2604 w 3507"/>
                  <a:gd name="T89" fmla="*/ 659 h 4155"/>
                  <a:gd name="T90" fmla="*/ 2741 w 3507"/>
                  <a:gd name="T91" fmla="*/ 697 h 4155"/>
                  <a:gd name="T92" fmla="*/ 2955 w 3507"/>
                  <a:gd name="T93" fmla="*/ 588 h 4155"/>
                  <a:gd name="T94" fmla="*/ 3076 w 3507"/>
                  <a:gd name="T95" fmla="*/ 346 h 4155"/>
                  <a:gd name="T96" fmla="*/ 2884 w 3507"/>
                  <a:gd name="T97" fmla="*/ 897 h 4155"/>
                  <a:gd name="T98" fmla="*/ 3097 w 3507"/>
                  <a:gd name="T99" fmla="*/ 1073 h 4155"/>
                  <a:gd name="T100" fmla="*/ 3281 w 3507"/>
                  <a:gd name="T101" fmla="*/ 1151 h 4155"/>
                  <a:gd name="T102" fmla="*/ 2867 w 3507"/>
                  <a:gd name="T103" fmla="*/ 1452 h 4155"/>
                  <a:gd name="T104" fmla="*/ 2851 w 3507"/>
                  <a:gd name="T105" fmla="*/ 1673 h 4155"/>
                  <a:gd name="T106" fmla="*/ 3143 w 3507"/>
                  <a:gd name="T107" fmla="*/ 2128 h 4155"/>
                  <a:gd name="T108" fmla="*/ 2821 w 3507"/>
                  <a:gd name="T109" fmla="*/ 2695 h 4155"/>
                  <a:gd name="T110" fmla="*/ 2391 w 3507"/>
                  <a:gd name="T111" fmla="*/ 3121 h 4155"/>
                  <a:gd name="T112" fmla="*/ 2328 w 3507"/>
                  <a:gd name="T113" fmla="*/ 3546 h 4155"/>
                  <a:gd name="T114" fmla="*/ 2620 w 3507"/>
                  <a:gd name="T115" fmla="*/ 3721 h 4155"/>
                  <a:gd name="T116" fmla="*/ 2624 w 3507"/>
                  <a:gd name="T117" fmla="*/ 3800 h 4155"/>
                  <a:gd name="T118" fmla="*/ 2273 w 3507"/>
                  <a:gd name="T119" fmla="*/ 3717 h 4155"/>
                  <a:gd name="T120" fmla="*/ 2060 w 3507"/>
                  <a:gd name="T121" fmla="*/ 3934 h 4155"/>
                  <a:gd name="T122" fmla="*/ 1572 w 3507"/>
                  <a:gd name="T123" fmla="*/ 4147 h 4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07" h="4155">
                    <a:moveTo>
                      <a:pt x="1513" y="4155"/>
                    </a:moveTo>
                    <a:lnTo>
                      <a:pt x="1547" y="4155"/>
                    </a:lnTo>
                    <a:lnTo>
                      <a:pt x="1584" y="4147"/>
                    </a:lnTo>
                    <a:lnTo>
                      <a:pt x="1626" y="4134"/>
                    </a:lnTo>
                    <a:lnTo>
                      <a:pt x="1672" y="4117"/>
                    </a:lnTo>
                    <a:lnTo>
                      <a:pt x="1718" y="4092"/>
                    </a:lnTo>
                    <a:lnTo>
                      <a:pt x="1764" y="4072"/>
                    </a:lnTo>
                    <a:lnTo>
                      <a:pt x="1809" y="4047"/>
                    </a:lnTo>
                    <a:lnTo>
                      <a:pt x="1847" y="4017"/>
                    </a:lnTo>
                    <a:lnTo>
                      <a:pt x="1881" y="3992"/>
                    </a:lnTo>
                    <a:lnTo>
                      <a:pt x="1910" y="3967"/>
                    </a:lnTo>
                    <a:lnTo>
                      <a:pt x="1935" y="3942"/>
                    </a:lnTo>
                    <a:lnTo>
                      <a:pt x="1968" y="3913"/>
                    </a:lnTo>
                    <a:lnTo>
                      <a:pt x="1997" y="3879"/>
                    </a:lnTo>
                    <a:lnTo>
                      <a:pt x="2027" y="3842"/>
                    </a:lnTo>
                    <a:lnTo>
                      <a:pt x="2056" y="3805"/>
                    </a:lnTo>
                    <a:lnTo>
                      <a:pt x="2073" y="3763"/>
                    </a:lnTo>
                    <a:lnTo>
                      <a:pt x="2081" y="3725"/>
                    </a:lnTo>
                    <a:lnTo>
                      <a:pt x="2077" y="3683"/>
                    </a:lnTo>
                    <a:lnTo>
                      <a:pt x="2056" y="3650"/>
                    </a:lnTo>
                    <a:lnTo>
                      <a:pt x="2015" y="3613"/>
                    </a:lnTo>
                    <a:lnTo>
                      <a:pt x="1944" y="3580"/>
                    </a:lnTo>
                    <a:lnTo>
                      <a:pt x="1868" y="3558"/>
                    </a:lnTo>
                    <a:lnTo>
                      <a:pt x="1789" y="3550"/>
                    </a:lnTo>
                    <a:lnTo>
                      <a:pt x="1713" y="3546"/>
                    </a:lnTo>
                    <a:lnTo>
                      <a:pt x="1639" y="3554"/>
                    </a:lnTo>
                    <a:lnTo>
                      <a:pt x="1567" y="3566"/>
                    </a:lnTo>
                    <a:lnTo>
                      <a:pt x="1509" y="3580"/>
                    </a:lnTo>
                    <a:lnTo>
                      <a:pt x="1463" y="3592"/>
                    </a:lnTo>
                    <a:lnTo>
                      <a:pt x="1433" y="3600"/>
                    </a:lnTo>
                    <a:lnTo>
                      <a:pt x="1425" y="3605"/>
                    </a:lnTo>
                    <a:lnTo>
                      <a:pt x="1228" y="3634"/>
                    </a:lnTo>
                    <a:lnTo>
                      <a:pt x="1053" y="3650"/>
                    </a:lnTo>
                    <a:lnTo>
                      <a:pt x="895" y="3654"/>
                    </a:lnTo>
                    <a:lnTo>
                      <a:pt x="756" y="3646"/>
                    </a:lnTo>
                    <a:lnTo>
                      <a:pt x="640" y="3634"/>
                    </a:lnTo>
                    <a:lnTo>
                      <a:pt x="539" y="3613"/>
                    </a:lnTo>
                    <a:lnTo>
                      <a:pt x="464" y="3592"/>
                    </a:lnTo>
                    <a:lnTo>
                      <a:pt x="410" y="3576"/>
                    </a:lnTo>
                    <a:lnTo>
                      <a:pt x="376" y="3562"/>
                    </a:lnTo>
                    <a:lnTo>
                      <a:pt x="364" y="3554"/>
                    </a:lnTo>
                    <a:lnTo>
                      <a:pt x="226" y="3480"/>
                    </a:lnTo>
                    <a:lnTo>
                      <a:pt x="126" y="3396"/>
                    </a:lnTo>
                    <a:lnTo>
                      <a:pt x="59" y="3304"/>
                    </a:lnTo>
                    <a:lnTo>
                      <a:pt x="16" y="3212"/>
                    </a:lnTo>
                    <a:lnTo>
                      <a:pt x="0" y="3121"/>
                    </a:lnTo>
                    <a:lnTo>
                      <a:pt x="0" y="3029"/>
                    </a:lnTo>
                    <a:lnTo>
                      <a:pt x="16" y="2949"/>
                    </a:lnTo>
                    <a:lnTo>
                      <a:pt x="42" y="2874"/>
                    </a:lnTo>
                    <a:lnTo>
                      <a:pt x="67" y="2816"/>
                    </a:lnTo>
                    <a:lnTo>
                      <a:pt x="96" y="2770"/>
                    </a:lnTo>
                    <a:lnTo>
                      <a:pt x="130" y="2732"/>
                    </a:lnTo>
                    <a:lnTo>
                      <a:pt x="163" y="2695"/>
                    </a:lnTo>
                    <a:lnTo>
                      <a:pt x="200" y="2662"/>
                    </a:lnTo>
                    <a:lnTo>
                      <a:pt x="239" y="2628"/>
                    </a:lnTo>
                    <a:lnTo>
                      <a:pt x="276" y="2599"/>
                    </a:lnTo>
                    <a:lnTo>
                      <a:pt x="314" y="2570"/>
                    </a:lnTo>
                    <a:lnTo>
                      <a:pt x="343" y="2540"/>
                    </a:lnTo>
                    <a:lnTo>
                      <a:pt x="372" y="2515"/>
                    </a:lnTo>
                    <a:lnTo>
                      <a:pt x="388" y="2495"/>
                    </a:lnTo>
                    <a:lnTo>
                      <a:pt x="401" y="2470"/>
                    </a:lnTo>
                    <a:lnTo>
                      <a:pt x="401" y="2453"/>
                    </a:lnTo>
                    <a:lnTo>
                      <a:pt x="393" y="2437"/>
                    </a:lnTo>
                    <a:lnTo>
                      <a:pt x="380" y="2419"/>
                    </a:lnTo>
                    <a:lnTo>
                      <a:pt x="359" y="2407"/>
                    </a:lnTo>
                    <a:lnTo>
                      <a:pt x="339" y="2399"/>
                    </a:lnTo>
                    <a:lnTo>
                      <a:pt x="314" y="2386"/>
                    </a:lnTo>
                    <a:lnTo>
                      <a:pt x="292" y="2382"/>
                    </a:lnTo>
                    <a:lnTo>
                      <a:pt x="276" y="2378"/>
                    </a:lnTo>
                    <a:lnTo>
                      <a:pt x="263" y="2374"/>
                    </a:lnTo>
                    <a:lnTo>
                      <a:pt x="259" y="2374"/>
                    </a:lnTo>
                    <a:lnTo>
                      <a:pt x="322" y="2378"/>
                    </a:lnTo>
                    <a:lnTo>
                      <a:pt x="376" y="2382"/>
                    </a:lnTo>
                    <a:lnTo>
                      <a:pt x="418" y="2386"/>
                    </a:lnTo>
                    <a:lnTo>
                      <a:pt x="460" y="2386"/>
                    </a:lnTo>
                    <a:lnTo>
                      <a:pt x="493" y="2386"/>
                    </a:lnTo>
                    <a:lnTo>
                      <a:pt x="523" y="2386"/>
                    </a:lnTo>
                    <a:lnTo>
                      <a:pt x="552" y="2382"/>
                    </a:lnTo>
                    <a:lnTo>
                      <a:pt x="581" y="2378"/>
                    </a:lnTo>
                    <a:lnTo>
                      <a:pt x="611" y="2366"/>
                    </a:lnTo>
                    <a:lnTo>
                      <a:pt x="640" y="2353"/>
                    </a:lnTo>
                    <a:lnTo>
                      <a:pt x="681" y="2328"/>
                    </a:lnTo>
                    <a:lnTo>
                      <a:pt x="723" y="2303"/>
                    </a:lnTo>
                    <a:lnTo>
                      <a:pt x="769" y="2269"/>
                    </a:lnTo>
                    <a:lnTo>
                      <a:pt x="811" y="2236"/>
                    </a:lnTo>
                    <a:lnTo>
                      <a:pt x="852" y="2198"/>
                    </a:lnTo>
                    <a:lnTo>
                      <a:pt x="895" y="2161"/>
                    </a:lnTo>
                    <a:lnTo>
                      <a:pt x="936" y="2124"/>
                    </a:lnTo>
                    <a:lnTo>
                      <a:pt x="974" y="2091"/>
                    </a:lnTo>
                    <a:lnTo>
                      <a:pt x="1003" y="2061"/>
                    </a:lnTo>
                    <a:lnTo>
                      <a:pt x="1032" y="2032"/>
                    </a:lnTo>
                    <a:lnTo>
                      <a:pt x="1057" y="2011"/>
                    </a:lnTo>
                    <a:lnTo>
                      <a:pt x="1091" y="1990"/>
                    </a:lnTo>
                    <a:lnTo>
                      <a:pt x="1120" y="1973"/>
                    </a:lnTo>
                    <a:lnTo>
                      <a:pt x="1154" y="1952"/>
                    </a:lnTo>
                    <a:lnTo>
                      <a:pt x="1191" y="1936"/>
                    </a:lnTo>
                    <a:lnTo>
                      <a:pt x="1228" y="1915"/>
                    </a:lnTo>
                    <a:lnTo>
                      <a:pt x="1267" y="1894"/>
                    </a:lnTo>
                    <a:lnTo>
                      <a:pt x="1304" y="1870"/>
                    </a:lnTo>
                    <a:lnTo>
                      <a:pt x="1342" y="1844"/>
                    </a:lnTo>
                    <a:lnTo>
                      <a:pt x="1379" y="1815"/>
                    </a:lnTo>
                    <a:lnTo>
                      <a:pt x="1408" y="1782"/>
                    </a:lnTo>
                    <a:lnTo>
                      <a:pt x="1433" y="1753"/>
                    </a:lnTo>
                    <a:lnTo>
                      <a:pt x="1446" y="1719"/>
                    </a:lnTo>
                    <a:lnTo>
                      <a:pt x="1459" y="1690"/>
                    </a:lnTo>
                    <a:lnTo>
                      <a:pt x="1463" y="1657"/>
                    </a:lnTo>
                    <a:lnTo>
                      <a:pt x="1463" y="1627"/>
                    </a:lnTo>
                    <a:lnTo>
                      <a:pt x="1463" y="1602"/>
                    </a:lnTo>
                    <a:lnTo>
                      <a:pt x="1459" y="1573"/>
                    </a:lnTo>
                    <a:lnTo>
                      <a:pt x="1459" y="1548"/>
                    </a:lnTo>
                    <a:lnTo>
                      <a:pt x="1455" y="1527"/>
                    </a:lnTo>
                    <a:lnTo>
                      <a:pt x="1451" y="1506"/>
                    </a:lnTo>
                    <a:lnTo>
                      <a:pt x="1442" y="1481"/>
                    </a:lnTo>
                    <a:lnTo>
                      <a:pt x="1429" y="1452"/>
                    </a:lnTo>
                    <a:lnTo>
                      <a:pt x="1412" y="1423"/>
                    </a:lnTo>
                    <a:lnTo>
                      <a:pt x="1396" y="1397"/>
                    </a:lnTo>
                    <a:lnTo>
                      <a:pt x="1383" y="1368"/>
                    </a:lnTo>
                    <a:lnTo>
                      <a:pt x="1379" y="1344"/>
                    </a:lnTo>
                    <a:lnTo>
                      <a:pt x="1379" y="1323"/>
                    </a:lnTo>
                    <a:lnTo>
                      <a:pt x="1388" y="1310"/>
                    </a:lnTo>
                    <a:lnTo>
                      <a:pt x="1408" y="1298"/>
                    </a:lnTo>
                    <a:lnTo>
                      <a:pt x="1433" y="1302"/>
                    </a:lnTo>
                    <a:lnTo>
                      <a:pt x="1455" y="1315"/>
                    </a:lnTo>
                    <a:lnTo>
                      <a:pt x="1471" y="1339"/>
                    </a:lnTo>
                    <a:lnTo>
                      <a:pt x="1488" y="1372"/>
                    </a:lnTo>
                    <a:lnTo>
                      <a:pt x="1500" y="1407"/>
                    </a:lnTo>
                    <a:lnTo>
                      <a:pt x="1517" y="1448"/>
                    </a:lnTo>
                    <a:lnTo>
                      <a:pt x="1534" y="1481"/>
                    </a:lnTo>
                    <a:lnTo>
                      <a:pt x="1555" y="1514"/>
                    </a:lnTo>
                    <a:lnTo>
                      <a:pt x="1580" y="1536"/>
                    </a:lnTo>
                    <a:lnTo>
                      <a:pt x="1613" y="1548"/>
                    </a:lnTo>
                    <a:lnTo>
                      <a:pt x="1651" y="1548"/>
                    </a:lnTo>
                    <a:lnTo>
                      <a:pt x="1697" y="1532"/>
                    </a:lnTo>
                    <a:lnTo>
                      <a:pt x="1747" y="1502"/>
                    </a:lnTo>
                    <a:lnTo>
                      <a:pt x="1793" y="1469"/>
                    </a:lnTo>
                    <a:lnTo>
                      <a:pt x="1843" y="1427"/>
                    </a:lnTo>
                    <a:lnTo>
                      <a:pt x="1889" y="1389"/>
                    </a:lnTo>
                    <a:lnTo>
                      <a:pt x="1927" y="1352"/>
                    </a:lnTo>
                    <a:lnTo>
                      <a:pt x="1956" y="1319"/>
                    </a:lnTo>
                    <a:lnTo>
                      <a:pt x="1977" y="1298"/>
                    </a:lnTo>
                    <a:lnTo>
                      <a:pt x="1985" y="1289"/>
                    </a:lnTo>
                    <a:lnTo>
                      <a:pt x="1989" y="1268"/>
                    </a:lnTo>
                    <a:lnTo>
                      <a:pt x="1997" y="1239"/>
                    </a:lnTo>
                    <a:lnTo>
                      <a:pt x="2007" y="1210"/>
                    </a:lnTo>
                    <a:lnTo>
                      <a:pt x="2011" y="1181"/>
                    </a:lnTo>
                    <a:lnTo>
                      <a:pt x="2015" y="1147"/>
                    </a:lnTo>
                    <a:lnTo>
                      <a:pt x="2015" y="1118"/>
                    </a:lnTo>
                    <a:lnTo>
                      <a:pt x="2015" y="1093"/>
                    </a:lnTo>
                    <a:lnTo>
                      <a:pt x="2007" y="1069"/>
                    </a:lnTo>
                    <a:lnTo>
                      <a:pt x="1997" y="1047"/>
                    </a:lnTo>
                    <a:lnTo>
                      <a:pt x="1985" y="1035"/>
                    </a:lnTo>
                    <a:lnTo>
                      <a:pt x="2002" y="1051"/>
                    </a:lnTo>
                    <a:lnTo>
                      <a:pt x="2019" y="1069"/>
                    </a:lnTo>
                    <a:lnTo>
                      <a:pt x="2027" y="1085"/>
                    </a:lnTo>
                    <a:lnTo>
                      <a:pt x="2035" y="1102"/>
                    </a:lnTo>
                    <a:lnTo>
                      <a:pt x="2044" y="1118"/>
                    </a:lnTo>
                    <a:lnTo>
                      <a:pt x="2048" y="1135"/>
                    </a:lnTo>
                    <a:lnTo>
                      <a:pt x="2056" y="1151"/>
                    </a:lnTo>
                    <a:lnTo>
                      <a:pt x="2064" y="1168"/>
                    </a:lnTo>
                    <a:lnTo>
                      <a:pt x="2073" y="1190"/>
                    </a:lnTo>
                    <a:lnTo>
                      <a:pt x="2081" y="1206"/>
                    </a:lnTo>
                    <a:lnTo>
                      <a:pt x="2099" y="1219"/>
                    </a:lnTo>
                    <a:lnTo>
                      <a:pt x="2115" y="1223"/>
                    </a:lnTo>
                    <a:lnTo>
                      <a:pt x="2136" y="1219"/>
                    </a:lnTo>
                    <a:lnTo>
                      <a:pt x="2161" y="1210"/>
                    </a:lnTo>
                    <a:lnTo>
                      <a:pt x="2185" y="1198"/>
                    </a:lnTo>
                    <a:lnTo>
                      <a:pt x="2211" y="1190"/>
                    </a:lnTo>
                    <a:lnTo>
                      <a:pt x="2244" y="1176"/>
                    </a:lnTo>
                    <a:lnTo>
                      <a:pt x="2273" y="1168"/>
                    </a:lnTo>
                    <a:lnTo>
                      <a:pt x="2307" y="1160"/>
                    </a:lnTo>
                    <a:lnTo>
                      <a:pt x="2340" y="1164"/>
                    </a:lnTo>
                    <a:lnTo>
                      <a:pt x="2369" y="1164"/>
                    </a:lnTo>
                    <a:lnTo>
                      <a:pt x="2403" y="1160"/>
                    </a:lnTo>
                    <a:lnTo>
                      <a:pt x="2436" y="1147"/>
                    </a:lnTo>
                    <a:lnTo>
                      <a:pt x="2465" y="1135"/>
                    </a:lnTo>
                    <a:lnTo>
                      <a:pt x="2495" y="1118"/>
                    </a:lnTo>
                    <a:lnTo>
                      <a:pt x="2520" y="1106"/>
                    </a:lnTo>
                    <a:lnTo>
                      <a:pt x="2541" y="1089"/>
                    </a:lnTo>
                    <a:lnTo>
                      <a:pt x="2557" y="1077"/>
                    </a:lnTo>
                    <a:lnTo>
                      <a:pt x="2567" y="1069"/>
                    </a:lnTo>
                    <a:lnTo>
                      <a:pt x="2571" y="1065"/>
                    </a:lnTo>
                    <a:lnTo>
                      <a:pt x="2557" y="1077"/>
                    </a:lnTo>
                    <a:lnTo>
                      <a:pt x="2541" y="1089"/>
                    </a:lnTo>
                    <a:lnTo>
                      <a:pt x="2524" y="1106"/>
                    </a:lnTo>
                    <a:lnTo>
                      <a:pt x="2508" y="1127"/>
                    </a:lnTo>
                    <a:lnTo>
                      <a:pt x="2491" y="1143"/>
                    </a:lnTo>
                    <a:lnTo>
                      <a:pt x="2475" y="1164"/>
                    </a:lnTo>
                    <a:lnTo>
                      <a:pt x="2457" y="1181"/>
                    </a:lnTo>
                    <a:lnTo>
                      <a:pt x="2441" y="1194"/>
                    </a:lnTo>
                    <a:lnTo>
                      <a:pt x="2424" y="1202"/>
                    </a:lnTo>
                    <a:lnTo>
                      <a:pt x="2412" y="1206"/>
                    </a:lnTo>
                    <a:lnTo>
                      <a:pt x="2357" y="1214"/>
                    </a:lnTo>
                    <a:lnTo>
                      <a:pt x="2307" y="1227"/>
                    </a:lnTo>
                    <a:lnTo>
                      <a:pt x="2248" y="1243"/>
                    </a:lnTo>
                    <a:lnTo>
                      <a:pt x="2195" y="1264"/>
                    </a:lnTo>
                    <a:lnTo>
                      <a:pt x="2140" y="1294"/>
                    </a:lnTo>
                    <a:lnTo>
                      <a:pt x="2085" y="1323"/>
                    </a:lnTo>
                    <a:lnTo>
                      <a:pt x="2031" y="1360"/>
                    </a:lnTo>
                    <a:lnTo>
                      <a:pt x="1977" y="1397"/>
                    </a:lnTo>
                    <a:lnTo>
                      <a:pt x="1923" y="1440"/>
                    </a:lnTo>
                    <a:lnTo>
                      <a:pt x="1872" y="1485"/>
                    </a:lnTo>
                    <a:lnTo>
                      <a:pt x="1823" y="1536"/>
                    </a:lnTo>
                    <a:lnTo>
                      <a:pt x="1772" y="1581"/>
                    </a:lnTo>
                    <a:lnTo>
                      <a:pt x="1722" y="1623"/>
                    </a:lnTo>
                    <a:lnTo>
                      <a:pt x="1676" y="1669"/>
                    </a:lnTo>
                    <a:lnTo>
                      <a:pt x="1630" y="1710"/>
                    </a:lnTo>
                    <a:lnTo>
                      <a:pt x="1592" y="1753"/>
                    </a:lnTo>
                    <a:lnTo>
                      <a:pt x="1555" y="1790"/>
                    </a:lnTo>
                    <a:lnTo>
                      <a:pt x="1521" y="1831"/>
                    </a:lnTo>
                    <a:lnTo>
                      <a:pt x="1492" y="1870"/>
                    </a:lnTo>
                    <a:lnTo>
                      <a:pt x="1467" y="1907"/>
                    </a:lnTo>
                    <a:lnTo>
                      <a:pt x="1467" y="1911"/>
                    </a:lnTo>
                    <a:lnTo>
                      <a:pt x="1463" y="1915"/>
                    </a:lnTo>
                    <a:lnTo>
                      <a:pt x="1463" y="1927"/>
                    </a:lnTo>
                    <a:lnTo>
                      <a:pt x="1463" y="1940"/>
                    </a:lnTo>
                    <a:lnTo>
                      <a:pt x="1463" y="1952"/>
                    </a:lnTo>
                    <a:lnTo>
                      <a:pt x="1467" y="1965"/>
                    </a:lnTo>
                    <a:lnTo>
                      <a:pt x="1475" y="1978"/>
                    </a:lnTo>
                    <a:lnTo>
                      <a:pt x="1488" y="1986"/>
                    </a:lnTo>
                    <a:lnTo>
                      <a:pt x="1509" y="1990"/>
                    </a:lnTo>
                    <a:lnTo>
                      <a:pt x="1534" y="1986"/>
                    </a:lnTo>
                    <a:lnTo>
                      <a:pt x="1572" y="1986"/>
                    </a:lnTo>
                    <a:lnTo>
                      <a:pt x="1609" y="1982"/>
                    </a:lnTo>
                    <a:lnTo>
                      <a:pt x="1655" y="1986"/>
                    </a:lnTo>
                    <a:lnTo>
                      <a:pt x="1701" y="1995"/>
                    </a:lnTo>
                    <a:lnTo>
                      <a:pt x="1747" y="2011"/>
                    </a:lnTo>
                    <a:lnTo>
                      <a:pt x="1789" y="2028"/>
                    </a:lnTo>
                    <a:lnTo>
                      <a:pt x="1823" y="2057"/>
                    </a:lnTo>
                    <a:lnTo>
                      <a:pt x="1852" y="2095"/>
                    </a:lnTo>
                    <a:lnTo>
                      <a:pt x="1872" y="2136"/>
                    </a:lnTo>
                    <a:lnTo>
                      <a:pt x="1881" y="2190"/>
                    </a:lnTo>
                    <a:lnTo>
                      <a:pt x="1876" y="2186"/>
                    </a:lnTo>
                    <a:lnTo>
                      <a:pt x="1868" y="2173"/>
                    </a:lnTo>
                    <a:lnTo>
                      <a:pt x="1856" y="2153"/>
                    </a:lnTo>
                    <a:lnTo>
                      <a:pt x="1835" y="2132"/>
                    </a:lnTo>
                    <a:lnTo>
                      <a:pt x="1805" y="2107"/>
                    </a:lnTo>
                    <a:lnTo>
                      <a:pt x="1772" y="2081"/>
                    </a:lnTo>
                    <a:lnTo>
                      <a:pt x="1731" y="2061"/>
                    </a:lnTo>
                    <a:lnTo>
                      <a:pt x="1680" y="2044"/>
                    </a:lnTo>
                    <a:lnTo>
                      <a:pt x="1621" y="2036"/>
                    </a:lnTo>
                    <a:lnTo>
                      <a:pt x="1555" y="2040"/>
                    </a:lnTo>
                    <a:lnTo>
                      <a:pt x="1496" y="2044"/>
                    </a:lnTo>
                    <a:lnTo>
                      <a:pt x="1455" y="2048"/>
                    </a:lnTo>
                    <a:lnTo>
                      <a:pt x="1421" y="2052"/>
                    </a:lnTo>
                    <a:lnTo>
                      <a:pt x="1396" y="2052"/>
                    </a:lnTo>
                    <a:lnTo>
                      <a:pt x="1379" y="2057"/>
                    </a:lnTo>
                    <a:lnTo>
                      <a:pt x="1367" y="2057"/>
                    </a:lnTo>
                    <a:lnTo>
                      <a:pt x="1355" y="2057"/>
                    </a:lnTo>
                    <a:lnTo>
                      <a:pt x="1337" y="2057"/>
                    </a:lnTo>
                    <a:lnTo>
                      <a:pt x="1320" y="2057"/>
                    </a:lnTo>
                    <a:lnTo>
                      <a:pt x="1296" y="2061"/>
                    </a:lnTo>
                    <a:lnTo>
                      <a:pt x="1263" y="2061"/>
                    </a:lnTo>
                    <a:lnTo>
                      <a:pt x="1233" y="2069"/>
                    </a:lnTo>
                    <a:lnTo>
                      <a:pt x="1208" y="2077"/>
                    </a:lnTo>
                    <a:lnTo>
                      <a:pt x="1187" y="2091"/>
                    </a:lnTo>
                    <a:lnTo>
                      <a:pt x="1166" y="2103"/>
                    </a:lnTo>
                    <a:lnTo>
                      <a:pt x="1145" y="2120"/>
                    </a:lnTo>
                    <a:lnTo>
                      <a:pt x="1124" y="2136"/>
                    </a:lnTo>
                    <a:lnTo>
                      <a:pt x="1103" y="2153"/>
                    </a:lnTo>
                    <a:lnTo>
                      <a:pt x="1083" y="2173"/>
                    </a:lnTo>
                    <a:lnTo>
                      <a:pt x="1057" y="2190"/>
                    </a:lnTo>
                    <a:lnTo>
                      <a:pt x="1024" y="2220"/>
                    </a:lnTo>
                    <a:lnTo>
                      <a:pt x="995" y="2245"/>
                    </a:lnTo>
                    <a:lnTo>
                      <a:pt x="961" y="2269"/>
                    </a:lnTo>
                    <a:lnTo>
                      <a:pt x="932" y="2298"/>
                    </a:lnTo>
                    <a:lnTo>
                      <a:pt x="899" y="2324"/>
                    </a:lnTo>
                    <a:lnTo>
                      <a:pt x="869" y="2345"/>
                    </a:lnTo>
                    <a:lnTo>
                      <a:pt x="836" y="2366"/>
                    </a:lnTo>
                    <a:lnTo>
                      <a:pt x="803" y="2386"/>
                    </a:lnTo>
                    <a:lnTo>
                      <a:pt x="765" y="2403"/>
                    </a:lnTo>
                    <a:lnTo>
                      <a:pt x="727" y="2415"/>
                    </a:lnTo>
                    <a:lnTo>
                      <a:pt x="715" y="2419"/>
                    </a:lnTo>
                    <a:lnTo>
                      <a:pt x="703" y="2423"/>
                    </a:lnTo>
                    <a:lnTo>
                      <a:pt x="690" y="2433"/>
                    </a:lnTo>
                    <a:lnTo>
                      <a:pt x="673" y="2437"/>
                    </a:lnTo>
                    <a:lnTo>
                      <a:pt x="660" y="2445"/>
                    </a:lnTo>
                    <a:lnTo>
                      <a:pt x="648" y="2453"/>
                    </a:lnTo>
                    <a:lnTo>
                      <a:pt x="640" y="2462"/>
                    </a:lnTo>
                    <a:lnTo>
                      <a:pt x="631" y="2470"/>
                    </a:lnTo>
                    <a:lnTo>
                      <a:pt x="623" y="2478"/>
                    </a:lnTo>
                    <a:lnTo>
                      <a:pt x="623" y="2486"/>
                    </a:lnTo>
                    <a:lnTo>
                      <a:pt x="623" y="2499"/>
                    </a:lnTo>
                    <a:lnTo>
                      <a:pt x="627" y="2507"/>
                    </a:lnTo>
                    <a:lnTo>
                      <a:pt x="635" y="2515"/>
                    </a:lnTo>
                    <a:lnTo>
                      <a:pt x="648" y="2520"/>
                    </a:lnTo>
                    <a:lnTo>
                      <a:pt x="664" y="2524"/>
                    </a:lnTo>
                    <a:lnTo>
                      <a:pt x="677" y="2528"/>
                    </a:lnTo>
                    <a:lnTo>
                      <a:pt x="690" y="2528"/>
                    </a:lnTo>
                    <a:lnTo>
                      <a:pt x="698" y="2528"/>
                    </a:lnTo>
                    <a:lnTo>
                      <a:pt x="707" y="2528"/>
                    </a:lnTo>
                    <a:lnTo>
                      <a:pt x="711" y="2528"/>
                    </a:lnTo>
                    <a:lnTo>
                      <a:pt x="752" y="2532"/>
                    </a:lnTo>
                    <a:lnTo>
                      <a:pt x="794" y="2532"/>
                    </a:lnTo>
                    <a:lnTo>
                      <a:pt x="832" y="2540"/>
                    </a:lnTo>
                    <a:lnTo>
                      <a:pt x="861" y="2554"/>
                    </a:lnTo>
                    <a:lnTo>
                      <a:pt x="891" y="2566"/>
                    </a:lnTo>
                    <a:lnTo>
                      <a:pt x="911" y="2591"/>
                    </a:lnTo>
                    <a:lnTo>
                      <a:pt x="928" y="2616"/>
                    </a:lnTo>
                    <a:lnTo>
                      <a:pt x="936" y="2653"/>
                    </a:lnTo>
                    <a:lnTo>
                      <a:pt x="940" y="2699"/>
                    </a:lnTo>
                    <a:lnTo>
                      <a:pt x="932" y="2753"/>
                    </a:lnTo>
                    <a:lnTo>
                      <a:pt x="932" y="2757"/>
                    </a:lnTo>
                    <a:lnTo>
                      <a:pt x="924" y="2774"/>
                    </a:lnTo>
                    <a:lnTo>
                      <a:pt x="911" y="2800"/>
                    </a:lnTo>
                    <a:lnTo>
                      <a:pt x="891" y="2833"/>
                    </a:lnTo>
                    <a:lnTo>
                      <a:pt x="869" y="2866"/>
                    </a:lnTo>
                    <a:lnTo>
                      <a:pt x="840" y="2904"/>
                    </a:lnTo>
                    <a:lnTo>
                      <a:pt x="807" y="2945"/>
                    </a:lnTo>
                    <a:lnTo>
                      <a:pt x="765" y="2982"/>
                    </a:lnTo>
                    <a:lnTo>
                      <a:pt x="719" y="3021"/>
                    </a:lnTo>
                    <a:lnTo>
                      <a:pt x="668" y="3050"/>
                    </a:lnTo>
                    <a:lnTo>
                      <a:pt x="673" y="3041"/>
                    </a:lnTo>
                    <a:lnTo>
                      <a:pt x="694" y="3021"/>
                    </a:lnTo>
                    <a:lnTo>
                      <a:pt x="723" y="2987"/>
                    </a:lnTo>
                    <a:lnTo>
                      <a:pt x="752" y="2941"/>
                    </a:lnTo>
                    <a:lnTo>
                      <a:pt x="782" y="2896"/>
                    </a:lnTo>
                    <a:lnTo>
                      <a:pt x="807" y="2841"/>
                    </a:lnTo>
                    <a:lnTo>
                      <a:pt x="823" y="2787"/>
                    </a:lnTo>
                    <a:lnTo>
                      <a:pt x="823" y="2737"/>
                    </a:lnTo>
                    <a:lnTo>
                      <a:pt x="807" y="2691"/>
                    </a:lnTo>
                    <a:lnTo>
                      <a:pt x="765" y="2653"/>
                    </a:lnTo>
                    <a:lnTo>
                      <a:pt x="715" y="2628"/>
                    </a:lnTo>
                    <a:lnTo>
                      <a:pt x="668" y="2611"/>
                    </a:lnTo>
                    <a:lnTo>
                      <a:pt x="623" y="2603"/>
                    </a:lnTo>
                    <a:lnTo>
                      <a:pt x="585" y="2603"/>
                    </a:lnTo>
                    <a:lnTo>
                      <a:pt x="548" y="2611"/>
                    </a:lnTo>
                    <a:lnTo>
                      <a:pt x="514" y="2620"/>
                    </a:lnTo>
                    <a:lnTo>
                      <a:pt x="485" y="2632"/>
                    </a:lnTo>
                    <a:lnTo>
                      <a:pt x="460" y="2649"/>
                    </a:lnTo>
                    <a:lnTo>
                      <a:pt x="435" y="2662"/>
                    </a:lnTo>
                    <a:lnTo>
                      <a:pt x="410" y="2670"/>
                    </a:lnTo>
                    <a:lnTo>
                      <a:pt x="355" y="2699"/>
                    </a:lnTo>
                    <a:lnTo>
                      <a:pt x="305" y="2732"/>
                    </a:lnTo>
                    <a:lnTo>
                      <a:pt x="259" y="2779"/>
                    </a:lnTo>
                    <a:lnTo>
                      <a:pt x="218" y="2829"/>
                    </a:lnTo>
                    <a:lnTo>
                      <a:pt x="180" y="2886"/>
                    </a:lnTo>
                    <a:lnTo>
                      <a:pt x="155" y="2945"/>
                    </a:lnTo>
                    <a:lnTo>
                      <a:pt x="138" y="3008"/>
                    </a:lnTo>
                    <a:lnTo>
                      <a:pt x="134" y="3070"/>
                    </a:lnTo>
                    <a:lnTo>
                      <a:pt x="147" y="3137"/>
                    </a:lnTo>
                    <a:lnTo>
                      <a:pt x="171" y="3199"/>
                    </a:lnTo>
                    <a:lnTo>
                      <a:pt x="251" y="3308"/>
                    </a:lnTo>
                    <a:lnTo>
                      <a:pt x="351" y="3396"/>
                    </a:lnTo>
                    <a:lnTo>
                      <a:pt x="464" y="3458"/>
                    </a:lnTo>
                    <a:lnTo>
                      <a:pt x="589" y="3500"/>
                    </a:lnTo>
                    <a:lnTo>
                      <a:pt x="723" y="3525"/>
                    </a:lnTo>
                    <a:lnTo>
                      <a:pt x="865" y="3533"/>
                    </a:lnTo>
                    <a:lnTo>
                      <a:pt x="1007" y="3533"/>
                    </a:lnTo>
                    <a:lnTo>
                      <a:pt x="1154" y="3521"/>
                    </a:lnTo>
                    <a:lnTo>
                      <a:pt x="1296" y="3500"/>
                    </a:lnTo>
                    <a:lnTo>
                      <a:pt x="1433" y="3480"/>
                    </a:lnTo>
                    <a:lnTo>
                      <a:pt x="1504" y="3467"/>
                    </a:lnTo>
                    <a:lnTo>
                      <a:pt x="1576" y="3454"/>
                    </a:lnTo>
                    <a:lnTo>
                      <a:pt x="1647" y="3441"/>
                    </a:lnTo>
                    <a:lnTo>
                      <a:pt x="1722" y="3429"/>
                    </a:lnTo>
                    <a:lnTo>
                      <a:pt x="1793" y="3425"/>
                    </a:lnTo>
                    <a:lnTo>
                      <a:pt x="1860" y="3425"/>
                    </a:lnTo>
                    <a:lnTo>
                      <a:pt x="1927" y="3433"/>
                    </a:lnTo>
                    <a:lnTo>
                      <a:pt x="1989" y="3454"/>
                    </a:lnTo>
                    <a:lnTo>
                      <a:pt x="2048" y="3488"/>
                    </a:lnTo>
                    <a:lnTo>
                      <a:pt x="2103" y="3533"/>
                    </a:lnTo>
                    <a:lnTo>
                      <a:pt x="2103" y="3537"/>
                    </a:lnTo>
                    <a:lnTo>
                      <a:pt x="2107" y="3542"/>
                    </a:lnTo>
                    <a:lnTo>
                      <a:pt x="2111" y="3546"/>
                    </a:lnTo>
                    <a:lnTo>
                      <a:pt x="2119" y="3550"/>
                    </a:lnTo>
                    <a:lnTo>
                      <a:pt x="2127" y="3554"/>
                    </a:lnTo>
                    <a:lnTo>
                      <a:pt x="2140" y="3558"/>
                    </a:lnTo>
                    <a:lnTo>
                      <a:pt x="2148" y="3558"/>
                    </a:lnTo>
                    <a:lnTo>
                      <a:pt x="2161" y="3558"/>
                    </a:lnTo>
                    <a:lnTo>
                      <a:pt x="2177" y="3550"/>
                    </a:lnTo>
                    <a:lnTo>
                      <a:pt x="2190" y="3546"/>
                    </a:lnTo>
                    <a:lnTo>
                      <a:pt x="2203" y="3537"/>
                    </a:lnTo>
                    <a:lnTo>
                      <a:pt x="2211" y="3525"/>
                    </a:lnTo>
                    <a:lnTo>
                      <a:pt x="2219" y="3517"/>
                    </a:lnTo>
                    <a:lnTo>
                      <a:pt x="2224" y="3504"/>
                    </a:lnTo>
                    <a:lnTo>
                      <a:pt x="2228" y="3496"/>
                    </a:lnTo>
                    <a:lnTo>
                      <a:pt x="2232" y="3484"/>
                    </a:lnTo>
                    <a:lnTo>
                      <a:pt x="2236" y="3471"/>
                    </a:lnTo>
                    <a:lnTo>
                      <a:pt x="2240" y="3463"/>
                    </a:lnTo>
                    <a:lnTo>
                      <a:pt x="2244" y="3450"/>
                    </a:lnTo>
                    <a:lnTo>
                      <a:pt x="2261" y="3392"/>
                    </a:lnTo>
                    <a:lnTo>
                      <a:pt x="2273" y="3333"/>
                    </a:lnTo>
                    <a:lnTo>
                      <a:pt x="2282" y="3283"/>
                    </a:lnTo>
                    <a:lnTo>
                      <a:pt x="2282" y="3228"/>
                    </a:lnTo>
                    <a:lnTo>
                      <a:pt x="2287" y="3179"/>
                    </a:lnTo>
                    <a:lnTo>
                      <a:pt x="2295" y="3133"/>
                    </a:lnTo>
                    <a:lnTo>
                      <a:pt x="2307" y="3079"/>
                    </a:lnTo>
                    <a:lnTo>
                      <a:pt x="2332" y="3025"/>
                    </a:lnTo>
                    <a:lnTo>
                      <a:pt x="2365" y="2966"/>
                    </a:lnTo>
                    <a:lnTo>
                      <a:pt x="2416" y="2904"/>
                    </a:lnTo>
                    <a:lnTo>
                      <a:pt x="2457" y="2862"/>
                    </a:lnTo>
                    <a:lnTo>
                      <a:pt x="2495" y="2824"/>
                    </a:lnTo>
                    <a:lnTo>
                      <a:pt x="2537" y="2787"/>
                    </a:lnTo>
                    <a:lnTo>
                      <a:pt x="2579" y="2749"/>
                    </a:lnTo>
                    <a:lnTo>
                      <a:pt x="2620" y="2716"/>
                    </a:lnTo>
                    <a:lnTo>
                      <a:pt x="2667" y="2683"/>
                    </a:lnTo>
                    <a:lnTo>
                      <a:pt x="2712" y="2653"/>
                    </a:lnTo>
                    <a:lnTo>
                      <a:pt x="2759" y="2620"/>
                    </a:lnTo>
                    <a:lnTo>
                      <a:pt x="2804" y="2587"/>
                    </a:lnTo>
                    <a:lnTo>
                      <a:pt x="2855" y="2554"/>
                    </a:lnTo>
                    <a:lnTo>
                      <a:pt x="2913" y="2507"/>
                    </a:lnTo>
                    <a:lnTo>
                      <a:pt x="2959" y="2445"/>
                    </a:lnTo>
                    <a:lnTo>
                      <a:pt x="3001" y="2382"/>
                    </a:lnTo>
                    <a:lnTo>
                      <a:pt x="3030" y="2311"/>
                    </a:lnTo>
                    <a:lnTo>
                      <a:pt x="3047" y="2236"/>
                    </a:lnTo>
                    <a:lnTo>
                      <a:pt x="3059" y="2165"/>
                    </a:lnTo>
                    <a:lnTo>
                      <a:pt x="3064" y="2099"/>
                    </a:lnTo>
                    <a:lnTo>
                      <a:pt x="3064" y="2036"/>
                    </a:lnTo>
                    <a:lnTo>
                      <a:pt x="3055" y="1982"/>
                    </a:lnTo>
                    <a:lnTo>
                      <a:pt x="3039" y="1936"/>
                    </a:lnTo>
                    <a:lnTo>
                      <a:pt x="3025" y="1907"/>
                    </a:lnTo>
                    <a:lnTo>
                      <a:pt x="3009" y="1878"/>
                    </a:lnTo>
                    <a:lnTo>
                      <a:pt x="2988" y="1852"/>
                    </a:lnTo>
                    <a:lnTo>
                      <a:pt x="2968" y="1831"/>
                    </a:lnTo>
                    <a:lnTo>
                      <a:pt x="2943" y="1811"/>
                    </a:lnTo>
                    <a:lnTo>
                      <a:pt x="2921" y="1790"/>
                    </a:lnTo>
                    <a:lnTo>
                      <a:pt x="2896" y="1778"/>
                    </a:lnTo>
                    <a:lnTo>
                      <a:pt x="2871" y="1769"/>
                    </a:lnTo>
                    <a:lnTo>
                      <a:pt x="2847" y="1761"/>
                    </a:lnTo>
                    <a:lnTo>
                      <a:pt x="2825" y="1757"/>
                    </a:lnTo>
                    <a:lnTo>
                      <a:pt x="2804" y="1761"/>
                    </a:lnTo>
                    <a:lnTo>
                      <a:pt x="2784" y="1765"/>
                    </a:lnTo>
                    <a:lnTo>
                      <a:pt x="2763" y="1778"/>
                    </a:lnTo>
                    <a:lnTo>
                      <a:pt x="2741" y="1786"/>
                    </a:lnTo>
                    <a:lnTo>
                      <a:pt x="2725" y="1798"/>
                    </a:lnTo>
                    <a:lnTo>
                      <a:pt x="2708" y="1811"/>
                    </a:lnTo>
                    <a:lnTo>
                      <a:pt x="2696" y="1819"/>
                    </a:lnTo>
                    <a:lnTo>
                      <a:pt x="2688" y="1831"/>
                    </a:lnTo>
                    <a:lnTo>
                      <a:pt x="2679" y="1835"/>
                    </a:lnTo>
                    <a:lnTo>
                      <a:pt x="2675" y="1840"/>
                    </a:lnTo>
                    <a:lnTo>
                      <a:pt x="2600" y="1978"/>
                    </a:lnTo>
                    <a:lnTo>
                      <a:pt x="2524" y="2103"/>
                    </a:lnTo>
                    <a:lnTo>
                      <a:pt x="2453" y="2216"/>
                    </a:lnTo>
                    <a:lnTo>
                      <a:pt x="2387" y="2320"/>
                    </a:lnTo>
                    <a:lnTo>
                      <a:pt x="2316" y="2411"/>
                    </a:lnTo>
                    <a:lnTo>
                      <a:pt x="2248" y="2495"/>
                    </a:lnTo>
                    <a:lnTo>
                      <a:pt x="2177" y="2566"/>
                    </a:lnTo>
                    <a:lnTo>
                      <a:pt x="2107" y="2632"/>
                    </a:lnTo>
                    <a:lnTo>
                      <a:pt x="2027" y="2687"/>
                    </a:lnTo>
                    <a:lnTo>
                      <a:pt x="1944" y="2737"/>
                    </a:lnTo>
                    <a:lnTo>
                      <a:pt x="1939" y="2741"/>
                    </a:lnTo>
                    <a:lnTo>
                      <a:pt x="1927" y="2745"/>
                    </a:lnTo>
                    <a:lnTo>
                      <a:pt x="1906" y="2749"/>
                    </a:lnTo>
                    <a:lnTo>
                      <a:pt x="1881" y="2757"/>
                    </a:lnTo>
                    <a:lnTo>
                      <a:pt x="1856" y="2770"/>
                    </a:lnTo>
                    <a:lnTo>
                      <a:pt x="1831" y="2779"/>
                    </a:lnTo>
                    <a:lnTo>
                      <a:pt x="1805" y="2795"/>
                    </a:lnTo>
                    <a:lnTo>
                      <a:pt x="1780" y="2808"/>
                    </a:lnTo>
                    <a:lnTo>
                      <a:pt x="1764" y="2820"/>
                    </a:lnTo>
                    <a:lnTo>
                      <a:pt x="1751" y="2837"/>
                    </a:lnTo>
                    <a:lnTo>
                      <a:pt x="1747" y="2845"/>
                    </a:lnTo>
                    <a:lnTo>
                      <a:pt x="1747" y="2853"/>
                    </a:lnTo>
                    <a:lnTo>
                      <a:pt x="1747" y="2857"/>
                    </a:lnTo>
                    <a:lnTo>
                      <a:pt x="1751" y="2862"/>
                    </a:lnTo>
                    <a:lnTo>
                      <a:pt x="1755" y="2862"/>
                    </a:lnTo>
                    <a:lnTo>
                      <a:pt x="1764" y="2866"/>
                    </a:lnTo>
                    <a:lnTo>
                      <a:pt x="1776" y="2866"/>
                    </a:lnTo>
                    <a:lnTo>
                      <a:pt x="1789" y="2866"/>
                    </a:lnTo>
                    <a:lnTo>
                      <a:pt x="1805" y="2866"/>
                    </a:lnTo>
                    <a:lnTo>
                      <a:pt x="1823" y="2870"/>
                    </a:lnTo>
                    <a:lnTo>
                      <a:pt x="1852" y="2878"/>
                    </a:lnTo>
                    <a:lnTo>
                      <a:pt x="1885" y="2896"/>
                    </a:lnTo>
                    <a:lnTo>
                      <a:pt x="1919" y="2925"/>
                    </a:lnTo>
                    <a:lnTo>
                      <a:pt x="1952" y="2958"/>
                    </a:lnTo>
                    <a:lnTo>
                      <a:pt x="1981" y="2999"/>
                    </a:lnTo>
                    <a:lnTo>
                      <a:pt x="2015" y="3046"/>
                    </a:lnTo>
                    <a:lnTo>
                      <a:pt x="2040" y="3091"/>
                    </a:lnTo>
                    <a:lnTo>
                      <a:pt x="2060" y="3137"/>
                    </a:lnTo>
                    <a:lnTo>
                      <a:pt x="2073" y="3187"/>
                    </a:lnTo>
                    <a:lnTo>
                      <a:pt x="2077" y="3228"/>
                    </a:lnTo>
                    <a:lnTo>
                      <a:pt x="2073" y="3220"/>
                    </a:lnTo>
                    <a:lnTo>
                      <a:pt x="2060" y="3195"/>
                    </a:lnTo>
                    <a:lnTo>
                      <a:pt x="2035" y="3162"/>
                    </a:lnTo>
                    <a:lnTo>
                      <a:pt x="2002" y="3121"/>
                    </a:lnTo>
                    <a:lnTo>
                      <a:pt x="1964" y="3079"/>
                    </a:lnTo>
                    <a:lnTo>
                      <a:pt x="1915" y="3033"/>
                    </a:lnTo>
                    <a:lnTo>
                      <a:pt x="1860" y="2995"/>
                    </a:lnTo>
                    <a:lnTo>
                      <a:pt x="1797" y="2962"/>
                    </a:lnTo>
                    <a:lnTo>
                      <a:pt x="1727" y="2945"/>
                    </a:lnTo>
                    <a:lnTo>
                      <a:pt x="1651" y="2941"/>
                    </a:lnTo>
                    <a:lnTo>
                      <a:pt x="1592" y="2945"/>
                    </a:lnTo>
                    <a:lnTo>
                      <a:pt x="1543" y="2954"/>
                    </a:lnTo>
                    <a:lnTo>
                      <a:pt x="1496" y="2958"/>
                    </a:lnTo>
                    <a:lnTo>
                      <a:pt x="1451" y="2966"/>
                    </a:lnTo>
                    <a:lnTo>
                      <a:pt x="1408" y="2970"/>
                    </a:lnTo>
                    <a:lnTo>
                      <a:pt x="1367" y="2978"/>
                    </a:lnTo>
                    <a:lnTo>
                      <a:pt x="1329" y="2982"/>
                    </a:lnTo>
                    <a:lnTo>
                      <a:pt x="1287" y="2982"/>
                    </a:lnTo>
                    <a:lnTo>
                      <a:pt x="1250" y="2982"/>
                    </a:lnTo>
                    <a:lnTo>
                      <a:pt x="1212" y="2982"/>
                    </a:lnTo>
                    <a:lnTo>
                      <a:pt x="1216" y="2982"/>
                    </a:lnTo>
                    <a:lnTo>
                      <a:pt x="1228" y="2978"/>
                    </a:lnTo>
                    <a:lnTo>
                      <a:pt x="1254" y="2970"/>
                    </a:lnTo>
                    <a:lnTo>
                      <a:pt x="1287" y="2962"/>
                    </a:lnTo>
                    <a:lnTo>
                      <a:pt x="1333" y="2945"/>
                    </a:lnTo>
                    <a:lnTo>
                      <a:pt x="1379" y="2929"/>
                    </a:lnTo>
                    <a:lnTo>
                      <a:pt x="1438" y="2904"/>
                    </a:lnTo>
                    <a:lnTo>
                      <a:pt x="1500" y="2874"/>
                    </a:lnTo>
                    <a:lnTo>
                      <a:pt x="1572" y="2841"/>
                    </a:lnTo>
                    <a:lnTo>
                      <a:pt x="1643" y="2800"/>
                    </a:lnTo>
                    <a:lnTo>
                      <a:pt x="1688" y="2774"/>
                    </a:lnTo>
                    <a:lnTo>
                      <a:pt x="1731" y="2749"/>
                    </a:lnTo>
                    <a:lnTo>
                      <a:pt x="1768" y="2724"/>
                    </a:lnTo>
                    <a:lnTo>
                      <a:pt x="1801" y="2699"/>
                    </a:lnTo>
                    <a:lnTo>
                      <a:pt x="1831" y="2679"/>
                    </a:lnTo>
                    <a:lnTo>
                      <a:pt x="1860" y="2657"/>
                    </a:lnTo>
                    <a:lnTo>
                      <a:pt x="1881" y="2636"/>
                    </a:lnTo>
                    <a:lnTo>
                      <a:pt x="1901" y="2611"/>
                    </a:lnTo>
                    <a:lnTo>
                      <a:pt x="1919" y="2591"/>
                    </a:lnTo>
                    <a:lnTo>
                      <a:pt x="1931" y="2566"/>
                    </a:lnTo>
                    <a:lnTo>
                      <a:pt x="1944" y="2544"/>
                    </a:lnTo>
                    <a:lnTo>
                      <a:pt x="1952" y="2524"/>
                    </a:lnTo>
                    <a:lnTo>
                      <a:pt x="1956" y="2503"/>
                    </a:lnTo>
                    <a:lnTo>
                      <a:pt x="1960" y="2482"/>
                    </a:lnTo>
                    <a:lnTo>
                      <a:pt x="1964" y="2466"/>
                    </a:lnTo>
                    <a:lnTo>
                      <a:pt x="1964" y="2445"/>
                    </a:lnTo>
                    <a:lnTo>
                      <a:pt x="1964" y="2428"/>
                    </a:lnTo>
                    <a:lnTo>
                      <a:pt x="1964" y="2407"/>
                    </a:lnTo>
                    <a:lnTo>
                      <a:pt x="1960" y="2390"/>
                    </a:lnTo>
                    <a:lnTo>
                      <a:pt x="1956" y="2366"/>
                    </a:lnTo>
                    <a:lnTo>
                      <a:pt x="1956" y="2370"/>
                    </a:lnTo>
                    <a:lnTo>
                      <a:pt x="1960" y="2382"/>
                    </a:lnTo>
                    <a:lnTo>
                      <a:pt x="1964" y="2399"/>
                    </a:lnTo>
                    <a:lnTo>
                      <a:pt x="1972" y="2419"/>
                    </a:lnTo>
                    <a:lnTo>
                      <a:pt x="1977" y="2441"/>
                    </a:lnTo>
                    <a:lnTo>
                      <a:pt x="1985" y="2462"/>
                    </a:lnTo>
                    <a:lnTo>
                      <a:pt x="1997" y="2482"/>
                    </a:lnTo>
                    <a:lnTo>
                      <a:pt x="2011" y="2499"/>
                    </a:lnTo>
                    <a:lnTo>
                      <a:pt x="2023" y="2511"/>
                    </a:lnTo>
                    <a:lnTo>
                      <a:pt x="2035" y="2520"/>
                    </a:lnTo>
                    <a:lnTo>
                      <a:pt x="2052" y="2520"/>
                    </a:lnTo>
                    <a:lnTo>
                      <a:pt x="2069" y="2511"/>
                    </a:lnTo>
                    <a:lnTo>
                      <a:pt x="2085" y="2503"/>
                    </a:lnTo>
                    <a:lnTo>
                      <a:pt x="2107" y="2486"/>
                    </a:lnTo>
                    <a:lnTo>
                      <a:pt x="2127" y="2466"/>
                    </a:lnTo>
                    <a:lnTo>
                      <a:pt x="2148" y="2445"/>
                    </a:lnTo>
                    <a:lnTo>
                      <a:pt x="2169" y="2423"/>
                    </a:lnTo>
                    <a:lnTo>
                      <a:pt x="2185" y="2403"/>
                    </a:lnTo>
                    <a:lnTo>
                      <a:pt x="2203" y="2378"/>
                    </a:lnTo>
                    <a:lnTo>
                      <a:pt x="2219" y="2357"/>
                    </a:lnTo>
                    <a:lnTo>
                      <a:pt x="2232" y="2337"/>
                    </a:lnTo>
                    <a:lnTo>
                      <a:pt x="2244" y="2307"/>
                    </a:lnTo>
                    <a:lnTo>
                      <a:pt x="2265" y="2274"/>
                    </a:lnTo>
                    <a:lnTo>
                      <a:pt x="2287" y="2232"/>
                    </a:lnTo>
                    <a:lnTo>
                      <a:pt x="2311" y="2186"/>
                    </a:lnTo>
                    <a:lnTo>
                      <a:pt x="2340" y="2136"/>
                    </a:lnTo>
                    <a:lnTo>
                      <a:pt x="2373" y="2086"/>
                    </a:lnTo>
                    <a:lnTo>
                      <a:pt x="2403" y="2036"/>
                    </a:lnTo>
                    <a:lnTo>
                      <a:pt x="2441" y="1986"/>
                    </a:lnTo>
                    <a:lnTo>
                      <a:pt x="2475" y="1940"/>
                    </a:lnTo>
                    <a:lnTo>
                      <a:pt x="2508" y="1894"/>
                    </a:lnTo>
                    <a:lnTo>
                      <a:pt x="2541" y="1844"/>
                    </a:lnTo>
                    <a:lnTo>
                      <a:pt x="2571" y="1790"/>
                    </a:lnTo>
                    <a:lnTo>
                      <a:pt x="2600" y="1739"/>
                    </a:lnTo>
                    <a:lnTo>
                      <a:pt x="2624" y="1694"/>
                    </a:lnTo>
                    <a:lnTo>
                      <a:pt x="2645" y="1648"/>
                    </a:lnTo>
                    <a:lnTo>
                      <a:pt x="2663" y="1614"/>
                    </a:lnTo>
                    <a:lnTo>
                      <a:pt x="2675" y="1585"/>
                    </a:lnTo>
                    <a:lnTo>
                      <a:pt x="2679" y="1565"/>
                    </a:lnTo>
                    <a:lnTo>
                      <a:pt x="2683" y="1561"/>
                    </a:lnTo>
                    <a:lnTo>
                      <a:pt x="2692" y="1536"/>
                    </a:lnTo>
                    <a:lnTo>
                      <a:pt x="2704" y="1510"/>
                    </a:lnTo>
                    <a:lnTo>
                      <a:pt x="2716" y="1477"/>
                    </a:lnTo>
                    <a:lnTo>
                      <a:pt x="2729" y="1440"/>
                    </a:lnTo>
                    <a:lnTo>
                      <a:pt x="2745" y="1397"/>
                    </a:lnTo>
                    <a:lnTo>
                      <a:pt x="2759" y="1356"/>
                    </a:lnTo>
                    <a:lnTo>
                      <a:pt x="2771" y="1315"/>
                    </a:lnTo>
                    <a:lnTo>
                      <a:pt x="2784" y="1268"/>
                    </a:lnTo>
                    <a:lnTo>
                      <a:pt x="2796" y="1227"/>
                    </a:lnTo>
                    <a:lnTo>
                      <a:pt x="2808" y="1185"/>
                    </a:lnTo>
                    <a:lnTo>
                      <a:pt x="2817" y="1143"/>
                    </a:lnTo>
                    <a:lnTo>
                      <a:pt x="2821" y="1106"/>
                    </a:lnTo>
                    <a:lnTo>
                      <a:pt x="2825" y="1073"/>
                    </a:lnTo>
                    <a:lnTo>
                      <a:pt x="2825" y="1035"/>
                    </a:lnTo>
                    <a:lnTo>
                      <a:pt x="2821" y="1002"/>
                    </a:lnTo>
                    <a:lnTo>
                      <a:pt x="2813" y="973"/>
                    </a:lnTo>
                    <a:lnTo>
                      <a:pt x="2804" y="938"/>
                    </a:lnTo>
                    <a:lnTo>
                      <a:pt x="2796" y="910"/>
                    </a:lnTo>
                    <a:lnTo>
                      <a:pt x="2784" y="881"/>
                    </a:lnTo>
                    <a:lnTo>
                      <a:pt x="2771" y="852"/>
                    </a:lnTo>
                    <a:lnTo>
                      <a:pt x="2750" y="809"/>
                    </a:lnTo>
                    <a:lnTo>
                      <a:pt x="2721" y="768"/>
                    </a:lnTo>
                    <a:lnTo>
                      <a:pt x="2683" y="731"/>
                    </a:lnTo>
                    <a:lnTo>
                      <a:pt x="2645" y="693"/>
                    </a:lnTo>
                    <a:lnTo>
                      <a:pt x="2604" y="659"/>
                    </a:lnTo>
                    <a:lnTo>
                      <a:pt x="2567" y="631"/>
                    </a:lnTo>
                    <a:lnTo>
                      <a:pt x="2533" y="605"/>
                    </a:lnTo>
                    <a:lnTo>
                      <a:pt x="2504" y="588"/>
                    </a:lnTo>
                    <a:lnTo>
                      <a:pt x="2487" y="576"/>
                    </a:lnTo>
                    <a:lnTo>
                      <a:pt x="2479" y="572"/>
                    </a:lnTo>
                    <a:lnTo>
                      <a:pt x="2516" y="576"/>
                    </a:lnTo>
                    <a:lnTo>
                      <a:pt x="2553" y="584"/>
                    </a:lnTo>
                    <a:lnTo>
                      <a:pt x="2591" y="596"/>
                    </a:lnTo>
                    <a:lnTo>
                      <a:pt x="2624" y="614"/>
                    </a:lnTo>
                    <a:lnTo>
                      <a:pt x="2659" y="635"/>
                    </a:lnTo>
                    <a:lnTo>
                      <a:pt x="2688" y="655"/>
                    </a:lnTo>
                    <a:lnTo>
                      <a:pt x="2716" y="676"/>
                    </a:lnTo>
                    <a:lnTo>
                      <a:pt x="2741" y="697"/>
                    </a:lnTo>
                    <a:lnTo>
                      <a:pt x="2767" y="713"/>
                    </a:lnTo>
                    <a:lnTo>
                      <a:pt x="2784" y="727"/>
                    </a:lnTo>
                    <a:lnTo>
                      <a:pt x="2796" y="735"/>
                    </a:lnTo>
                    <a:lnTo>
                      <a:pt x="2813" y="739"/>
                    </a:lnTo>
                    <a:lnTo>
                      <a:pt x="2825" y="743"/>
                    </a:lnTo>
                    <a:lnTo>
                      <a:pt x="2837" y="743"/>
                    </a:lnTo>
                    <a:lnTo>
                      <a:pt x="2851" y="739"/>
                    </a:lnTo>
                    <a:lnTo>
                      <a:pt x="2867" y="731"/>
                    </a:lnTo>
                    <a:lnTo>
                      <a:pt x="2880" y="713"/>
                    </a:lnTo>
                    <a:lnTo>
                      <a:pt x="2896" y="693"/>
                    </a:lnTo>
                    <a:lnTo>
                      <a:pt x="2913" y="668"/>
                    </a:lnTo>
                    <a:lnTo>
                      <a:pt x="2933" y="635"/>
                    </a:lnTo>
                    <a:lnTo>
                      <a:pt x="2955" y="588"/>
                    </a:lnTo>
                    <a:lnTo>
                      <a:pt x="2976" y="522"/>
                    </a:lnTo>
                    <a:lnTo>
                      <a:pt x="2996" y="442"/>
                    </a:lnTo>
                    <a:lnTo>
                      <a:pt x="3013" y="359"/>
                    </a:lnTo>
                    <a:lnTo>
                      <a:pt x="3030" y="272"/>
                    </a:lnTo>
                    <a:lnTo>
                      <a:pt x="3043" y="188"/>
                    </a:lnTo>
                    <a:lnTo>
                      <a:pt x="3055" y="113"/>
                    </a:lnTo>
                    <a:lnTo>
                      <a:pt x="3064" y="55"/>
                    </a:lnTo>
                    <a:lnTo>
                      <a:pt x="3068" y="17"/>
                    </a:lnTo>
                    <a:lnTo>
                      <a:pt x="3072" y="0"/>
                    </a:lnTo>
                    <a:lnTo>
                      <a:pt x="3072" y="88"/>
                    </a:lnTo>
                    <a:lnTo>
                      <a:pt x="3076" y="176"/>
                    </a:lnTo>
                    <a:lnTo>
                      <a:pt x="3076" y="263"/>
                    </a:lnTo>
                    <a:lnTo>
                      <a:pt x="3076" y="346"/>
                    </a:lnTo>
                    <a:lnTo>
                      <a:pt x="3072" y="430"/>
                    </a:lnTo>
                    <a:lnTo>
                      <a:pt x="3064" y="510"/>
                    </a:lnTo>
                    <a:lnTo>
                      <a:pt x="3047" y="584"/>
                    </a:lnTo>
                    <a:lnTo>
                      <a:pt x="3021" y="655"/>
                    </a:lnTo>
                    <a:lnTo>
                      <a:pt x="2988" y="722"/>
                    </a:lnTo>
                    <a:lnTo>
                      <a:pt x="2943" y="785"/>
                    </a:lnTo>
                    <a:lnTo>
                      <a:pt x="2938" y="785"/>
                    </a:lnTo>
                    <a:lnTo>
                      <a:pt x="2929" y="793"/>
                    </a:lnTo>
                    <a:lnTo>
                      <a:pt x="2917" y="805"/>
                    </a:lnTo>
                    <a:lnTo>
                      <a:pt x="2905" y="822"/>
                    </a:lnTo>
                    <a:lnTo>
                      <a:pt x="2896" y="843"/>
                    </a:lnTo>
                    <a:lnTo>
                      <a:pt x="2888" y="868"/>
                    </a:lnTo>
                    <a:lnTo>
                      <a:pt x="2884" y="897"/>
                    </a:lnTo>
                    <a:lnTo>
                      <a:pt x="2888" y="934"/>
                    </a:lnTo>
                    <a:lnTo>
                      <a:pt x="2900" y="973"/>
                    </a:lnTo>
                    <a:lnTo>
                      <a:pt x="2925" y="1018"/>
                    </a:lnTo>
                    <a:lnTo>
                      <a:pt x="2943" y="1039"/>
                    </a:lnTo>
                    <a:lnTo>
                      <a:pt x="2959" y="1059"/>
                    </a:lnTo>
                    <a:lnTo>
                      <a:pt x="2976" y="1073"/>
                    </a:lnTo>
                    <a:lnTo>
                      <a:pt x="2992" y="1077"/>
                    </a:lnTo>
                    <a:lnTo>
                      <a:pt x="3009" y="1085"/>
                    </a:lnTo>
                    <a:lnTo>
                      <a:pt x="3025" y="1085"/>
                    </a:lnTo>
                    <a:lnTo>
                      <a:pt x="3043" y="1085"/>
                    </a:lnTo>
                    <a:lnTo>
                      <a:pt x="3064" y="1081"/>
                    </a:lnTo>
                    <a:lnTo>
                      <a:pt x="3080" y="1077"/>
                    </a:lnTo>
                    <a:lnTo>
                      <a:pt x="3097" y="1073"/>
                    </a:lnTo>
                    <a:lnTo>
                      <a:pt x="3135" y="1069"/>
                    </a:lnTo>
                    <a:lnTo>
                      <a:pt x="3168" y="1069"/>
                    </a:lnTo>
                    <a:lnTo>
                      <a:pt x="3205" y="1073"/>
                    </a:lnTo>
                    <a:lnTo>
                      <a:pt x="3243" y="1085"/>
                    </a:lnTo>
                    <a:lnTo>
                      <a:pt x="3276" y="1098"/>
                    </a:lnTo>
                    <a:lnTo>
                      <a:pt x="3319" y="1118"/>
                    </a:lnTo>
                    <a:lnTo>
                      <a:pt x="3360" y="1143"/>
                    </a:lnTo>
                    <a:lnTo>
                      <a:pt x="3402" y="1176"/>
                    </a:lnTo>
                    <a:lnTo>
                      <a:pt x="3452" y="1219"/>
                    </a:lnTo>
                    <a:lnTo>
                      <a:pt x="3507" y="1264"/>
                    </a:lnTo>
                    <a:lnTo>
                      <a:pt x="3431" y="1210"/>
                    </a:lnTo>
                    <a:lnTo>
                      <a:pt x="3356" y="1172"/>
                    </a:lnTo>
                    <a:lnTo>
                      <a:pt x="3281" y="1151"/>
                    </a:lnTo>
                    <a:lnTo>
                      <a:pt x="3205" y="1143"/>
                    </a:lnTo>
                    <a:lnTo>
                      <a:pt x="3139" y="1147"/>
                    </a:lnTo>
                    <a:lnTo>
                      <a:pt x="3072" y="1164"/>
                    </a:lnTo>
                    <a:lnTo>
                      <a:pt x="3017" y="1185"/>
                    </a:lnTo>
                    <a:lnTo>
                      <a:pt x="2976" y="1210"/>
                    </a:lnTo>
                    <a:lnTo>
                      <a:pt x="2943" y="1235"/>
                    </a:lnTo>
                    <a:lnTo>
                      <a:pt x="2929" y="1264"/>
                    </a:lnTo>
                    <a:lnTo>
                      <a:pt x="2917" y="1298"/>
                    </a:lnTo>
                    <a:lnTo>
                      <a:pt x="2909" y="1331"/>
                    </a:lnTo>
                    <a:lnTo>
                      <a:pt x="2896" y="1364"/>
                    </a:lnTo>
                    <a:lnTo>
                      <a:pt x="2888" y="1393"/>
                    </a:lnTo>
                    <a:lnTo>
                      <a:pt x="2880" y="1423"/>
                    </a:lnTo>
                    <a:lnTo>
                      <a:pt x="2867" y="1452"/>
                    </a:lnTo>
                    <a:lnTo>
                      <a:pt x="2855" y="1481"/>
                    </a:lnTo>
                    <a:lnTo>
                      <a:pt x="2847" y="1510"/>
                    </a:lnTo>
                    <a:lnTo>
                      <a:pt x="2829" y="1540"/>
                    </a:lnTo>
                    <a:lnTo>
                      <a:pt x="2817" y="1573"/>
                    </a:lnTo>
                    <a:lnTo>
                      <a:pt x="2813" y="1577"/>
                    </a:lnTo>
                    <a:lnTo>
                      <a:pt x="2808" y="1581"/>
                    </a:lnTo>
                    <a:lnTo>
                      <a:pt x="2808" y="1594"/>
                    </a:lnTo>
                    <a:lnTo>
                      <a:pt x="2804" y="1606"/>
                    </a:lnTo>
                    <a:lnTo>
                      <a:pt x="2804" y="1623"/>
                    </a:lnTo>
                    <a:lnTo>
                      <a:pt x="2804" y="1636"/>
                    </a:lnTo>
                    <a:lnTo>
                      <a:pt x="2813" y="1653"/>
                    </a:lnTo>
                    <a:lnTo>
                      <a:pt x="2829" y="1665"/>
                    </a:lnTo>
                    <a:lnTo>
                      <a:pt x="2851" y="1673"/>
                    </a:lnTo>
                    <a:lnTo>
                      <a:pt x="2884" y="1677"/>
                    </a:lnTo>
                    <a:lnTo>
                      <a:pt x="2917" y="1686"/>
                    </a:lnTo>
                    <a:lnTo>
                      <a:pt x="2959" y="1702"/>
                    </a:lnTo>
                    <a:lnTo>
                      <a:pt x="2996" y="1727"/>
                    </a:lnTo>
                    <a:lnTo>
                      <a:pt x="3035" y="1757"/>
                    </a:lnTo>
                    <a:lnTo>
                      <a:pt x="3068" y="1798"/>
                    </a:lnTo>
                    <a:lnTo>
                      <a:pt x="3097" y="1844"/>
                    </a:lnTo>
                    <a:lnTo>
                      <a:pt x="3122" y="1898"/>
                    </a:lnTo>
                    <a:lnTo>
                      <a:pt x="3139" y="1960"/>
                    </a:lnTo>
                    <a:lnTo>
                      <a:pt x="3147" y="2028"/>
                    </a:lnTo>
                    <a:lnTo>
                      <a:pt x="3143" y="2103"/>
                    </a:lnTo>
                    <a:lnTo>
                      <a:pt x="3143" y="2107"/>
                    </a:lnTo>
                    <a:lnTo>
                      <a:pt x="3143" y="2128"/>
                    </a:lnTo>
                    <a:lnTo>
                      <a:pt x="3147" y="2153"/>
                    </a:lnTo>
                    <a:lnTo>
                      <a:pt x="3143" y="2190"/>
                    </a:lnTo>
                    <a:lnTo>
                      <a:pt x="3139" y="2232"/>
                    </a:lnTo>
                    <a:lnTo>
                      <a:pt x="3131" y="2282"/>
                    </a:lnTo>
                    <a:lnTo>
                      <a:pt x="3117" y="2332"/>
                    </a:lnTo>
                    <a:lnTo>
                      <a:pt x="3101" y="2390"/>
                    </a:lnTo>
                    <a:lnTo>
                      <a:pt x="3072" y="2445"/>
                    </a:lnTo>
                    <a:lnTo>
                      <a:pt x="3039" y="2499"/>
                    </a:lnTo>
                    <a:lnTo>
                      <a:pt x="2996" y="2549"/>
                    </a:lnTo>
                    <a:lnTo>
                      <a:pt x="2955" y="2591"/>
                    </a:lnTo>
                    <a:lnTo>
                      <a:pt x="2913" y="2632"/>
                    </a:lnTo>
                    <a:lnTo>
                      <a:pt x="2867" y="2666"/>
                    </a:lnTo>
                    <a:lnTo>
                      <a:pt x="2821" y="2695"/>
                    </a:lnTo>
                    <a:lnTo>
                      <a:pt x="2779" y="2724"/>
                    </a:lnTo>
                    <a:lnTo>
                      <a:pt x="2737" y="2749"/>
                    </a:lnTo>
                    <a:lnTo>
                      <a:pt x="2696" y="2770"/>
                    </a:lnTo>
                    <a:lnTo>
                      <a:pt x="2659" y="2795"/>
                    </a:lnTo>
                    <a:lnTo>
                      <a:pt x="2624" y="2816"/>
                    </a:lnTo>
                    <a:lnTo>
                      <a:pt x="2591" y="2841"/>
                    </a:lnTo>
                    <a:lnTo>
                      <a:pt x="2557" y="2866"/>
                    </a:lnTo>
                    <a:lnTo>
                      <a:pt x="2524" y="2896"/>
                    </a:lnTo>
                    <a:lnTo>
                      <a:pt x="2491" y="2929"/>
                    </a:lnTo>
                    <a:lnTo>
                      <a:pt x="2457" y="2966"/>
                    </a:lnTo>
                    <a:lnTo>
                      <a:pt x="2432" y="3012"/>
                    </a:lnTo>
                    <a:lnTo>
                      <a:pt x="2407" y="3062"/>
                    </a:lnTo>
                    <a:lnTo>
                      <a:pt x="2391" y="3121"/>
                    </a:lnTo>
                    <a:lnTo>
                      <a:pt x="2383" y="3187"/>
                    </a:lnTo>
                    <a:lnTo>
                      <a:pt x="2387" y="3263"/>
                    </a:lnTo>
                    <a:lnTo>
                      <a:pt x="2387" y="3271"/>
                    </a:lnTo>
                    <a:lnTo>
                      <a:pt x="2387" y="3287"/>
                    </a:lnTo>
                    <a:lnTo>
                      <a:pt x="2383" y="3312"/>
                    </a:lnTo>
                    <a:lnTo>
                      <a:pt x="2383" y="3341"/>
                    </a:lnTo>
                    <a:lnTo>
                      <a:pt x="2379" y="3379"/>
                    </a:lnTo>
                    <a:lnTo>
                      <a:pt x="2373" y="3412"/>
                    </a:lnTo>
                    <a:lnTo>
                      <a:pt x="2365" y="3450"/>
                    </a:lnTo>
                    <a:lnTo>
                      <a:pt x="2361" y="3484"/>
                    </a:lnTo>
                    <a:lnTo>
                      <a:pt x="2349" y="3508"/>
                    </a:lnTo>
                    <a:lnTo>
                      <a:pt x="2340" y="3529"/>
                    </a:lnTo>
                    <a:lnTo>
                      <a:pt x="2328" y="3546"/>
                    </a:lnTo>
                    <a:lnTo>
                      <a:pt x="2320" y="3562"/>
                    </a:lnTo>
                    <a:lnTo>
                      <a:pt x="2316" y="3580"/>
                    </a:lnTo>
                    <a:lnTo>
                      <a:pt x="2316" y="3592"/>
                    </a:lnTo>
                    <a:lnTo>
                      <a:pt x="2320" y="3609"/>
                    </a:lnTo>
                    <a:lnTo>
                      <a:pt x="2332" y="3621"/>
                    </a:lnTo>
                    <a:lnTo>
                      <a:pt x="2344" y="3629"/>
                    </a:lnTo>
                    <a:lnTo>
                      <a:pt x="2365" y="3642"/>
                    </a:lnTo>
                    <a:lnTo>
                      <a:pt x="2391" y="3650"/>
                    </a:lnTo>
                    <a:lnTo>
                      <a:pt x="2424" y="3654"/>
                    </a:lnTo>
                    <a:lnTo>
                      <a:pt x="2457" y="3662"/>
                    </a:lnTo>
                    <a:lnTo>
                      <a:pt x="2508" y="3679"/>
                    </a:lnTo>
                    <a:lnTo>
                      <a:pt x="2561" y="3701"/>
                    </a:lnTo>
                    <a:lnTo>
                      <a:pt x="2620" y="3721"/>
                    </a:lnTo>
                    <a:lnTo>
                      <a:pt x="2675" y="3746"/>
                    </a:lnTo>
                    <a:lnTo>
                      <a:pt x="2733" y="3771"/>
                    </a:lnTo>
                    <a:lnTo>
                      <a:pt x="2779" y="3792"/>
                    </a:lnTo>
                    <a:lnTo>
                      <a:pt x="2821" y="3813"/>
                    </a:lnTo>
                    <a:lnTo>
                      <a:pt x="2847" y="3826"/>
                    </a:lnTo>
                    <a:lnTo>
                      <a:pt x="2859" y="3830"/>
                    </a:lnTo>
                    <a:lnTo>
                      <a:pt x="2813" y="3830"/>
                    </a:lnTo>
                    <a:lnTo>
                      <a:pt x="2775" y="3834"/>
                    </a:lnTo>
                    <a:lnTo>
                      <a:pt x="2741" y="3830"/>
                    </a:lnTo>
                    <a:lnTo>
                      <a:pt x="2712" y="3826"/>
                    </a:lnTo>
                    <a:lnTo>
                      <a:pt x="2683" y="3822"/>
                    </a:lnTo>
                    <a:lnTo>
                      <a:pt x="2653" y="3813"/>
                    </a:lnTo>
                    <a:lnTo>
                      <a:pt x="2624" y="3800"/>
                    </a:lnTo>
                    <a:lnTo>
                      <a:pt x="2591" y="3792"/>
                    </a:lnTo>
                    <a:lnTo>
                      <a:pt x="2553" y="3779"/>
                    </a:lnTo>
                    <a:lnTo>
                      <a:pt x="2512" y="3767"/>
                    </a:lnTo>
                    <a:lnTo>
                      <a:pt x="2483" y="3759"/>
                    </a:lnTo>
                    <a:lnTo>
                      <a:pt x="2457" y="3750"/>
                    </a:lnTo>
                    <a:lnTo>
                      <a:pt x="2428" y="3742"/>
                    </a:lnTo>
                    <a:lnTo>
                      <a:pt x="2403" y="3734"/>
                    </a:lnTo>
                    <a:lnTo>
                      <a:pt x="2383" y="3725"/>
                    </a:lnTo>
                    <a:lnTo>
                      <a:pt x="2357" y="3721"/>
                    </a:lnTo>
                    <a:lnTo>
                      <a:pt x="2336" y="3717"/>
                    </a:lnTo>
                    <a:lnTo>
                      <a:pt x="2316" y="3717"/>
                    </a:lnTo>
                    <a:lnTo>
                      <a:pt x="2291" y="3717"/>
                    </a:lnTo>
                    <a:lnTo>
                      <a:pt x="2273" y="3717"/>
                    </a:lnTo>
                    <a:lnTo>
                      <a:pt x="2252" y="3725"/>
                    </a:lnTo>
                    <a:lnTo>
                      <a:pt x="2236" y="3734"/>
                    </a:lnTo>
                    <a:lnTo>
                      <a:pt x="2219" y="3742"/>
                    </a:lnTo>
                    <a:lnTo>
                      <a:pt x="2203" y="3754"/>
                    </a:lnTo>
                    <a:lnTo>
                      <a:pt x="2190" y="3767"/>
                    </a:lnTo>
                    <a:lnTo>
                      <a:pt x="2181" y="3779"/>
                    </a:lnTo>
                    <a:lnTo>
                      <a:pt x="2173" y="3787"/>
                    </a:lnTo>
                    <a:lnTo>
                      <a:pt x="2165" y="3796"/>
                    </a:lnTo>
                    <a:lnTo>
                      <a:pt x="2161" y="3800"/>
                    </a:lnTo>
                    <a:lnTo>
                      <a:pt x="2140" y="3838"/>
                    </a:lnTo>
                    <a:lnTo>
                      <a:pt x="2115" y="3871"/>
                    </a:lnTo>
                    <a:lnTo>
                      <a:pt x="2089" y="3904"/>
                    </a:lnTo>
                    <a:lnTo>
                      <a:pt x="2060" y="3934"/>
                    </a:lnTo>
                    <a:lnTo>
                      <a:pt x="2027" y="3963"/>
                    </a:lnTo>
                    <a:lnTo>
                      <a:pt x="1997" y="3992"/>
                    </a:lnTo>
                    <a:lnTo>
                      <a:pt x="1964" y="4017"/>
                    </a:lnTo>
                    <a:lnTo>
                      <a:pt x="1931" y="4039"/>
                    </a:lnTo>
                    <a:lnTo>
                      <a:pt x="1901" y="4059"/>
                    </a:lnTo>
                    <a:lnTo>
                      <a:pt x="1868" y="4072"/>
                    </a:lnTo>
                    <a:lnTo>
                      <a:pt x="1835" y="4088"/>
                    </a:lnTo>
                    <a:lnTo>
                      <a:pt x="1793" y="4101"/>
                    </a:lnTo>
                    <a:lnTo>
                      <a:pt x="1747" y="4113"/>
                    </a:lnTo>
                    <a:lnTo>
                      <a:pt x="1701" y="4121"/>
                    </a:lnTo>
                    <a:lnTo>
                      <a:pt x="1655" y="4134"/>
                    </a:lnTo>
                    <a:lnTo>
                      <a:pt x="1609" y="4142"/>
                    </a:lnTo>
                    <a:lnTo>
                      <a:pt x="1572" y="4147"/>
                    </a:lnTo>
                    <a:lnTo>
                      <a:pt x="1543" y="4151"/>
                    </a:lnTo>
                    <a:lnTo>
                      <a:pt x="1521" y="4155"/>
                    </a:lnTo>
                    <a:lnTo>
                      <a:pt x="1513" y="4155"/>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87" name="Freeform 111"/>
              <p:cNvSpPr>
                <a:spLocks/>
              </p:cNvSpPr>
              <p:nvPr/>
            </p:nvSpPr>
            <p:spPr bwMode="auto">
              <a:xfrm>
                <a:off x="1791" y="1848"/>
                <a:ext cx="37" cy="64"/>
              </a:xfrm>
              <a:custGeom>
                <a:avLst/>
                <a:gdLst>
                  <a:gd name="T0" fmla="*/ 953 w 1178"/>
                  <a:gd name="T1" fmla="*/ 313 h 2040"/>
                  <a:gd name="T2" fmla="*/ 1012 w 1178"/>
                  <a:gd name="T3" fmla="*/ 268 h 2040"/>
                  <a:gd name="T4" fmla="*/ 1078 w 1178"/>
                  <a:gd name="T5" fmla="*/ 226 h 2040"/>
                  <a:gd name="T6" fmla="*/ 1137 w 1178"/>
                  <a:gd name="T7" fmla="*/ 197 h 2040"/>
                  <a:gd name="T8" fmla="*/ 1174 w 1178"/>
                  <a:gd name="T9" fmla="*/ 176 h 2040"/>
                  <a:gd name="T10" fmla="*/ 1174 w 1178"/>
                  <a:gd name="T11" fmla="*/ 176 h 2040"/>
                  <a:gd name="T12" fmla="*/ 1145 w 1178"/>
                  <a:gd name="T13" fmla="*/ 184 h 2040"/>
                  <a:gd name="T14" fmla="*/ 1100 w 1178"/>
                  <a:gd name="T15" fmla="*/ 201 h 2040"/>
                  <a:gd name="T16" fmla="*/ 1041 w 1178"/>
                  <a:gd name="T17" fmla="*/ 213 h 2040"/>
                  <a:gd name="T18" fmla="*/ 986 w 1178"/>
                  <a:gd name="T19" fmla="*/ 213 h 2040"/>
                  <a:gd name="T20" fmla="*/ 953 w 1178"/>
                  <a:gd name="T21" fmla="*/ 197 h 2040"/>
                  <a:gd name="T22" fmla="*/ 932 w 1178"/>
                  <a:gd name="T23" fmla="*/ 164 h 2040"/>
                  <a:gd name="T24" fmla="*/ 912 w 1178"/>
                  <a:gd name="T25" fmla="*/ 113 h 2040"/>
                  <a:gd name="T26" fmla="*/ 890 w 1178"/>
                  <a:gd name="T27" fmla="*/ 59 h 2040"/>
                  <a:gd name="T28" fmla="*/ 874 w 1178"/>
                  <a:gd name="T29" fmla="*/ 17 h 2040"/>
                  <a:gd name="T30" fmla="*/ 894 w 1178"/>
                  <a:gd name="T31" fmla="*/ 76 h 2040"/>
                  <a:gd name="T32" fmla="*/ 857 w 1178"/>
                  <a:gd name="T33" fmla="*/ 264 h 2040"/>
                  <a:gd name="T34" fmla="*/ 740 w 1178"/>
                  <a:gd name="T35" fmla="*/ 463 h 2040"/>
                  <a:gd name="T36" fmla="*/ 594 w 1178"/>
                  <a:gd name="T37" fmla="*/ 647 h 2040"/>
                  <a:gd name="T38" fmla="*/ 469 w 1178"/>
                  <a:gd name="T39" fmla="*/ 776 h 2040"/>
                  <a:gd name="T40" fmla="*/ 401 w 1178"/>
                  <a:gd name="T41" fmla="*/ 835 h 2040"/>
                  <a:gd name="T42" fmla="*/ 356 w 1178"/>
                  <a:gd name="T43" fmla="*/ 889 h 2040"/>
                  <a:gd name="T44" fmla="*/ 318 w 1178"/>
                  <a:gd name="T45" fmla="*/ 952 h 2040"/>
                  <a:gd name="T46" fmla="*/ 297 w 1178"/>
                  <a:gd name="T47" fmla="*/ 1018 h 2040"/>
                  <a:gd name="T48" fmla="*/ 293 w 1178"/>
                  <a:gd name="T49" fmla="*/ 1085 h 2040"/>
                  <a:gd name="T50" fmla="*/ 301 w 1178"/>
                  <a:gd name="T51" fmla="*/ 1143 h 2040"/>
                  <a:gd name="T52" fmla="*/ 322 w 1178"/>
                  <a:gd name="T53" fmla="*/ 1194 h 2040"/>
                  <a:gd name="T54" fmla="*/ 342 w 1178"/>
                  <a:gd name="T55" fmla="*/ 1239 h 2040"/>
                  <a:gd name="T56" fmla="*/ 368 w 1178"/>
                  <a:gd name="T57" fmla="*/ 1277 h 2040"/>
                  <a:gd name="T58" fmla="*/ 381 w 1178"/>
                  <a:gd name="T59" fmla="*/ 1298 h 2040"/>
                  <a:gd name="T60" fmla="*/ 360 w 1178"/>
                  <a:gd name="T61" fmla="*/ 1307 h 2040"/>
                  <a:gd name="T62" fmla="*/ 309 w 1178"/>
                  <a:gd name="T63" fmla="*/ 1323 h 2040"/>
                  <a:gd name="T64" fmla="*/ 242 w 1178"/>
                  <a:gd name="T65" fmla="*/ 1360 h 2040"/>
                  <a:gd name="T66" fmla="*/ 172 w 1178"/>
                  <a:gd name="T67" fmla="*/ 1432 h 2040"/>
                  <a:gd name="T68" fmla="*/ 109 w 1178"/>
                  <a:gd name="T69" fmla="*/ 1536 h 2040"/>
                  <a:gd name="T70" fmla="*/ 62 w 1178"/>
                  <a:gd name="T71" fmla="*/ 1653 h 2040"/>
                  <a:gd name="T72" fmla="*/ 34 w 1178"/>
                  <a:gd name="T73" fmla="*/ 1761 h 2040"/>
                  <a:gd name="T74" fmla="*/ 13 w 1178"/>
                  <a:gd name="T75" fmla="*/ 1856 h 2040"/>
                  <a:gd name="T76" fmla="*/ 0 w 1178"/>
                  <a:gd name="T77" fmla="*/ 1948 h 2040"/>
                  <a:gd name="T78" fmla="*/ 0 w 1178"/>
                  <a:gd name="T79" fmla="*/ 2040 h 2040"/>
                  <a:gd name="T80" fmla="*/ 9 w 1178"/>
                  <a:gd name="T81" fmla="*/ 2007 h 2040"/>
                  <a:gd name="T82" fmla="*/ 38 w 1178"/>
                  <a:gd name="T83" fmla="*/ 1915 h 2040"/>
                  <a:gd name="T84" fmla="*/ 76 w 1178"/>
                  <a:gd name="T85" fmla="*/ 1803 h 2040"/>
                  <a:gd name="T86" fmla="*/ 121 w 1178"/>
                  <a:gd name="T87" fmla="*/ 1686 h 2040"/>
                  <a:gd name="T88" fmla="*/ 180 w 1178"/>
                  <a:gd name="T89" fmla="*/ 1590 h 2040"/>
                  <a:gd name="T90" fmla="*/ 234 w 1178"/>
                  <a:gd name="T91" fmla="*/ 1519 h 2040"/>
                  <a:gd name="T92" fmla="*/ 293 w 1178"/>
                  <a:gd name="T93" fmla="*/ 1448 h 2040"/>
                  <a:gd name="T94" fmla="*/ 360 w 1178"/>
                  <a:gd name="T95" fmla="*/ 1389 h 2040"/>
                  <a:gd name="T96" fmla="*/ 434 w 1178"/>
                  <a:gd name="T97" fmla="*/ 1348 h 2040"/>
                  <a:gd name="T98" fmla="*/ 518 w 1178"/>
                  <a:gd name="T99" fmla="*/ 1335 h 2040"/>
                  <a:gd name="T100" fmla="*/ 493 w 1178"/>
                  <a:gd name="T101" fmla="*/ 1311 h 2040"/>
                  <a:gd name="T102" fmla="*/ 452 w 1178"/>
                  <a:gd name="T103" fmla="*/ 1243 h 2040"/>
                  <a:gd name="T104" fmla="*/ 414 w 1178"/>
                  <a:gd name="T105" fmla="*/ 1139 h 2040"/>
                  <a:gd name="T106" fmla="*/ 418 w 1178"/>
                  <a:gd name="T107" fmla="*/ 1006 h 2040"/>
                  <a:gd name="T108" fmla="*/ 497 w 1178"/>
                  <a:gd name="T109" fmla="*/ 856 h 2040"/>
                  <a:gd name="T110" fmla="*/ 614 w 1178"/>
                  <a:gd name="T111" fmla="*/ 709 h 2040"/>
                  <a:gd name="T112" fmla="*/ 724 w 1178"/>
                  <a:gd name="T113" fmla="*/ 580 h 2040"/>
                  <a:gd name="T114" fmla="*/ 811 w 1178"/>
                  <a:gd name="T115" fmla="*/ 476 h 2040"/>
                  <a:gd name="T116" fmla="*/ 882 w 1178"/>
                  <a:gd name="T117" fmla="*/ 393 h 2040"/>
                  <a:gd name="T118" fmla="*/ 932 w 1178"/>
                  <a:gd name="T119" fmla="*/ 334 h 20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78" h="2040">
                    <a:moveTo>
                      <a:pt x="932" y="334"/>
                    </a:moveTo>
                    <a:lnTo>
                      <a:pt x="953" y="313"/>
                    </a:lnTo>
                    <a:lnTo>
                      <a:pt x="978" y="289"/>
                    </a:lnTo>
                    <a:lnTo>
                      <a:pt x="1012" y="268"/>
                    </a:lnTo>
                    <a:lnTo>
                      <a:pt x="1045" y="246"/>
                    </a:lnTo>
                    <a:lnTo>
                      <a:pt x="1078" y="226"/>
                    </a:lnTo>
                    <a:lnTo>
                      <a:pt x="1108" y="209"/>
                    </a:lnTo>
                    <a:lnTo>
                      <a:pt x="1137" y="197"/>
                    </a:lnTo>
                    <a:lnTo>
                      <a:pt x="1158" y="184"/>
                    </a:lnTo>
                    <a:lnTo>
                      <a:pt x="1174" y="176"/>
                    </a:lnTo>
                    <a:lnTo>
                      <a:pt x="1178" y="176"/>
                    </a:lnTo>
                    <a:lnTo>
                      <a:pt x="1174" y="176"/>
                    </a:lnTo>
                    <a:lnTo>
                      <a:pt x="1162" y="180"/>
                    </a:lnTo>
                    <a:lnTo>
                      <a:pt x="1145" y="184"/>
                    </a:lnTo>
                    <a:lnTo>
                      <a:pt x="1125" y="193"/>
                    </a:lnTo>
                    <a:lnTo>
                      <a:pt x="1100" y="201"/>
                    </a:lnTo>
                    <a:lnTo>
                      <a:pt x="1070" y="209"/>
                    </a:lnTo>
                    <a:lnTo>
                      <a:pt x="1041" y="213"/>
                    </a:lnTo>
                    <a:lnTo>
                      <a:pt x="1012" y="213"/>
                    </a:lnTo>
                    <a:lnTo>
                      <a:pt x="986" y="213"/>
                    </a:lnTo>
                    <a:lnTo>
                      <a:pt x="966" y="205"/>
                    </a:lnTo>
                    <a:lnTo>
                      <a:pt x="953" y="197"/>
                    </a:lnTo>
                    <a:lnTo>
                      <a:pt x="941" y="180"/>
                    </a:lnTo>
                    <a:lnTo>
                      <a:pt x="932" y="164"/>
                    </a:lnTo>
                    <a:lnTo>
                      <a:pt x="920" y="138"/>
                    </a:lnTo>
                    <a:lnTo>
                      <a:pt x="912" y="113"/>
                    </a:lnTo>
                    <a:lnTo>
                      <a:pt x="903" y="84"/>
                    </a:lnTo>
                    <a:lnTo>
                      <a:pt x="890" y="59"/>
                    </a:lnTo>
                    <a:lnTo>
                      <a:pt x="882" y="34"/>
                    </a:lnTo>
                    <a:lnTo>
                      <a:pt x="874" y="17"/>
                    </a:lnTo>
                    <a:lnTo>
                      <a:pt x="865" y="0"/>
                    </a:lnTo>
                    <a:lnTo>
                      <a:pt x="894" y="76"/>
                    </a:lnTo>
                    <a:lnTo>
                      <a:pt x="886" y="168"/>
                    </a:lnTo>
                    <a:lnTo>
                      <a:pt x="857" y="264"/>
                    </a:lnTo>
                    <a:lnTo>
                      <a:pt x="802" y="363"/>
                    </a:lnTo>
                    <a:lnTo>
                      <a:pt x="740" y="463"/>
                    </a:lnTo>
                    <a:lnTo>
                      <a:pt x="665" y="559"/>
                    </a:lnTo>
                    <a:lnTo>
                      <a:pt x="594" y="647"/>
                    </a:lnTo>
                    <a:lnTo>
                      <a:pt x="522" y="719"/>
                    </a:lnTo>
                    <a:lnTo>
                      <a:pt x="469" y="776"/>
                    </a:lnTo>
                    <a:lnTo>
                      <a:pt x="426" y="809"/>
                    </a:lnTo>
                    <a:lnTo>
                      <a:pt x="401" y="835"/>
                    </a:lnTo>
                    <a:lnTo>
                      <a:pt x="377" y="860"/>
                    </a:lnTo>
                    <a:lnTo>
                      <a:pt x="356" y="889"/>
                    </a:lnTo>
                    <a:lnTo>
                      <a:pt x="334" y="918"/>
                    </a:lnTo>
                    <a:lnTo>
                      <a:pt x="318" y="952"/>
                    </a:lnTo>
                    <a:lnTo>
                      <a:pt x="305" y="981"/>
                    </a:lnTo>
                    <a:lnTo>
                      <a:pt x="297" y="1018"/>
                    </a:lnTo>
                    <a:lnTo>
                      <a:pt x="293" y="1051"/>
                    </a:lnTo>
                    <a:lnTo>
                      <a:pt x="293" y="1085"/>
                    </a:lnTo>
                    <a:lnTo>
                      <a:pt x="297" y="1123"/>
                    </a:lnTo>
                    <a:lnTo>
                      <a:pt x="301" y="1143"/>
                    </a:lnTo>
                    <a:lnTo>
                      <a:pt x="309" y="1168"/>
                    </a:lnTo>
                    <a:lnTo>
                      <a:pt x="322" y="1194"/>
                    </a:lnTo>
                    <a:lnTo>
                      <a:pt x="334" y="1219"/>
                    </a:lnTo>
                    <a:lnTo>
                      <a:pt x="342" y="1239"/>
                    </a:lnTo>
                    <a:lnTo>
                      <a:pt x="356" y="1260"/>
                    </a:lnTo>
                    <a:lnTo>
                      <a:pt x="368" y="1277"/>
                    </a:lnTo>
                    <a:lnTo>
                      <a:pt x="372" y="1290"/>
                    </a:lnTo>
                    <a:lnTo>
                      <a:pt x="381" y="1298"/>
                    </a:lnTo>
                    <a:lnTo>
                      <a:pt x="377" y="1302"/>
                    </a:lnTo>
                    <a:lnTo>
                      <a:pt x="360" y="1307"/>
                    </a:lnTo>
                    <a:lnTo>
                      <a:pt x="338" y="1311"/>
                    </a:lnTo>
                    <a:lnTo>
                      <a:pt x="309" y="1323"/>
                    </a:lnTo>
                    <a:lnTo>
                      <a:pt x="276" y="1340"/>
                    </a:lnTo>
                    <a:lnTo>
                      <a:pt x="242" y="1360"/>
                    </a:lnTo>
                    <a:lnTo>
                      <a:pt x="205" y="1393"/>
                    </a:lnTo>
                    <a:lnTo>
                      <a:pt x="172" y="1432"/>
                    </a:lnTo>
                    <a:lnTo>
                      <a:pt x="138" y="1477"/>
                    </a:lnTo>
                    <a:lnTo>
                      <a:pt x="109" y="1536"/>
                    </a:lnTo>
                    <a:lnTo>
                      <a:pt x="84" y="1594"/>
                    </a:lnTo>
                    <a:lnTo>
                      <a:pt x="62" y="1653"/>
                    </a:lnTo>
                    <a:lnTo>
                      <a:pt x="46" y="1706"/>
                    </a:lnTo>
                    <a:lnTo>
                      <a:pt x="34" y="1761"/>
                    </a:lnTo>
                    <a:lnTo>
                      <a:pt x="21" y="1811"/>
                    </a:lnTo>
                    <a:lnTo>
                      <a:pt x="13" y="1856"/>
                    </a:lnTo>
                    <a:lnTo>
                      <a:pt x="5" y="1903"/>
                    </a:lnTo>
                    <a:lnTo>
                      <a:pt x="0" y="1948"/>
                    </a:lnTo>
                    <a:lnTo>
                      <a:pt x="0" y="1995"/>
                    </a:lnTo>
                    <a:lnTo>
                      <a:pt x="0" y="2040"/>
                    </a:lnTo>
                    <a:lnTo>
                      <a:pt x="5" y="2032"/>
                    </a:lnTo>
                    <a:lnTo>
                      <a:pt x="9" y="2007"/>
                    </a:lnTo>
                    <a:lnTo>
                      <a:pt x="21" y="1965"/>
                    </a:lnTo>
                    <a:lnTo>
                      <a:pt x="38" y="1915"/>
                    </a:lnTo>
                    <a:lnTo>
                      <a:pt x="54" y="1861"/>
                    </a:lnTo>
                    <a:lnTo>
                      <a:pt x="76" y="1803"/>
                    </a:lnTo>
                    <a:lnTo>
                      <a:pt x="97" y="1740"/>
                    </a:lnTo>
                    <a:lnTo>
                      <a:pt x="121" y="1686"/>
                    </a:lnTo>
                    <a:lnTo>
                      <a:pt x="150" y="1632"/>
                    </a:lnTo>
                    <a:lnTo>
                      <a:pt x="180" y="1590"/>
                    </a:lnTo>
                    <a:lnTo>
                      <a:pt x="205" y="1557"/>
                    </a:lnTo>
                    <a:lnTo>
                      <a:pt x="234" y="1519"/>
                    </a:lnTo>
                    <a:lnTo>
                      <a:pt x="264" y="1481"/>
                    </a:lnTo>
                    <a:lnTo>
                      <a:pt x="293" y="1448"/>
                    </a:lnTo>
                    <a:lnTo>
                      <a:pt x="326" y="1419"/>
                    </a:lnTo>
                    <a:lnTo>
                      <a:pt x="360" y="1389"/>
                    </a:lnTo>
                    <a:lnTo>
                      <a:pt x="393" y="1364"/>
                    </a:lnTo>
                    <a:lnTo>
                      <a:pt x="434" y="1348"/>
                    </a:lnTo>
                    <a:lnTo>
                      <a:pt x="473" y="1340"/>
                    </a:lnTo>
                    <a:lnTo>
                      <a:pt x="518" y="1335"/>
                    </a:lnTo>
                    <a:lnTo>
                      <a:pt x="510" y="1331"/>
                    </a:lnTo>
                    <a:lnTo>
                      <a:pt x="493" y="1311"/>
                    </a:lnTo>
                    <a:lnTo>
                      <a:pt x="473" y="1281"/>
                    </a:lnTo>
                    <a:lnTo>
                      <a:pt x="452" y="1243"/>
                    </a:lnTo>
                    <a:lnTo>
                      <a:pt x="430" y="1194"/>
                    </a:lnTo>
                    <a:lnTo>
                      <a:pt x="414" y="1139"/>
                    </a:lnTo>
                    <a:lnTo>
                      <a:pt x="410" y="1077"/>
                    </a:lnTo>
                    <a:lnTo>
                      <a:pt x="418" y="1006"/>
                    </a:lnTo>
                    <a:lnTo>
                      <a:pt x="448" y="935"/>
                    </a:lnTo>
                    <a:lnTo>
                      <a:pt x="497" y="856"/>
                    </a:lnTo>
                    <a:lnTo>
                      <a:pt x="556" y="781"/>
                    </a:lnTo>
                    <a:lnTo>
                      <a:pt x="614" y="709"/>
                    </a:lnTo>
                    <a:lnTo>
                      <a:pt x="669" y="643"/>
                    </a:lnTo>
                    <a:lnTo>
                      <a:pt x="724" y="580"/>
                    </a:lnTo>
                    <a:lnTo>
                      <a:pt x="769" y="526"/>
                    </a:lnTo>
                    <a:lnTo>
                      <a:pt x="811" y="476"/>
                    </a:lnTo>
                    <a:lnTo>
                      <a:pt x="849" y="430"/>
                    </a:lnTo>
                    <a:lnTo>
                      <a:pt x="882" y="393"/>
                    </a:lnTo>
                    <a:lnTo>
                      <a:pt x="907" y="359"/>
                    </a:lnTo>
                    <a:lnTo>
                      <a:pt x="932" y="334"/>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88" name="Freeform 112"/>
              <p:cNvSpPr>
                <a:spLocks/>
              </p:cNvSpPr>
              <p:nvPr/>
            </p:nvSpPr>
            <p:spPr bwMode="auto">
              <a:xfrm>
                <a:off x="1791" y="1848"/>
                <a:ext cx="37" cy="64"/>
              </a:xfrm>
              <a:custGeom>
                <a:avLst/>
                <a:gdLst>
                  <a:gd name="T0" fmla="*/ 953 w 1178"/>
                  <a:gd name="T1" fmla="*/ 313 h 2040"/>
                  <a:gd name="T2" fmla="*/ 1012 w 1178"/>
                  <a:gd name="T3" fmla="*/ 268 h 2040"/>
                  <a:gd name="T4" fmla="*/ 1078 w 1178"/>
                  <a:gd name="T5" fmla="*/ 226 h 2040"/>
                  <a:gd name="T6" fmla="*/ 1137 w 1178"/>
                  <a:gd name="T7" fmla="*/ 197 h 2040"/>
                  <a:gd name="T8" fmla="*/ 1174 w 1178"/>
                  <a:gd name="T9" fmla="*/ 176 h 2040"/>
                  <a:gd name="T10" fmla="*/ 1174 w 1178"/>
                  <a:gd name="T11" fmla="*/ 176 h 2040"/>
                  <a:gd name="T12" fmla="*/ 1145 w 1178"/>
                  <a:gd name="T13" fmla="*/ 184 h 2040"/>
                  <a:gd name="T14" fmla="*/ 1100 w 1178"/>
                  <a:gd name="T15" fmla="*/ 201 h 2040"/>
                  <a:gd name="T16" fmla="*/ 1041 w 1178"/>
                  <a:gd name="T17" fmla="*/ 213 h 2040"/>
                  <a:gd name="T18" fmla="*/ 986 w 1178"/>
                  <a:gd name="T19" fmla="*/ 213 h 2040"/>
                  <a:gd name="T20" fmla="*/ 953 w 1178"/>
                  <a:gd name="T21" fmla="*/ 197 h 2040"/>
                  <a:gd name="T22" fmla="*/ 932 w 1178"/>
                  <a:gd name="T23" fmla="*/ 164 h 2040"/>
                  <a:gd name="T24" fmla="*/ 912 w 1178"/>
                  <a:gd name="T25" fmla="*/ 113 h 2040"/>
                  <a:gd name="T26" fmla="*/ 890 w 1178"/>
                  <a:gd name="T27" fmla="*/ 59 h 2040"/>
                  <a:gd name="T28" fmla="*/ 874 w 1178"/>
                  <a:gd name="T29" fmla="*/ 17 h 2040"/>
                  <a:gd name="T30" fmla="*/ 894 w 1178"/>
                  <a:gd name="T31" fmla="*/ 76 h 2040"/>
                  <a:gd name="T32" fmla="*/ 857 w 1178"/>
                  <a:gd name="T33" fmla="*/ 264 h 2040"/>
                  <a:gd name="T34" fmla="*/ 740 w 1178"/>
                  <a:gd name="T35" fmla="*/ 463 h 2040"/>
                  <a:gd name="T36" fmla="*/ 594 w 1178"/>
                  <a:gd name="T37" fmla="*/ 647 h 2040"/>
                  <a:gd name="T38" fmla="*/ 469 w 1178"/>
                  <a:gd name="T39" fmla="*/ 776 h 2040"/>
                  <a:gd name="T40" fmla="*/ 401 w 1178"/>
                  <a:gd name="T41" fmla="*/ 835 h 2040"/>
                  <a:gd name="T42" fmla="*/ 356 w 1178"/>
                  <a:gd name="T43" fmla="*/ 889 h 2040"/>
                  <a:gd name="T44" fmla="*/ 318 w 1178"/>
                  <a:gd name="T45" fmla="*/ 952 h 2040"/>
                  <a:gd name="T46" fmla="*/ 297 w 1178"/>
                  <a:gd name="T47" fmla="*/ 1018 h 2040"/>
                  <a:gd name="T48" fmla="*/ 293 w 1178"/>
                  <a:gd name="T49" fmla="*/ 1085 h 2040"/>
                  <a:gd name="T50" fmla="*/ 301 w 1178"/>
                  <a:gd name="T51" fmla="*/ 1143 h 2040"/>
                  <a:gd name="T52" fmla="*/ 322 w 1178"/>
                  <a:gd name="T53" fmla="*/ 1194 h 2040"/>
                  <a:gd name="T54" fmla="*/ 342 w 1178"/>
                  <a:gd name="T55" fmla="*/ 1239 h 2040"/>
                  <a:gd name="T56" fmla="*/ 368 w 1178"/>
                  <a:gd name="T57" fmla="*/ 1277 h 2040"/>
                  <a:gd name="T58" fmla="*/ 381 w 1178"/>
                  <a:gd name="T59" fmla="*/ 1298 h 2040"/>
                  <a:gd name="T60" fmla="*/ 360 w 1178"/>
                  <a:gd name="T61" fmla="*/ 1307 h 2040"/>
                  <a:gd name="T62" fmla="*/ 309 w 1178"/>
                  <a:gd name="T63" fmla="*/ 1323 h 2040"/>
                  <a:gd name="T64" fmla="*/ 242 w 1178"/>
                  <a:gd name="T65" fmla="*/ 1360 h 2040"/>
                  <a:gd name="T66" fmla="*/ 172 w 1178"/>
                  <a:gd name="T67" fmla="*/ 1432 h 2040"/>
                  <a:gd name="T68" fmla="*/ 109 w 1178"/>
                  <a:gd name="T69" fmla="*/ 1536 h 2040"/>
                  <a:gd name="T70" fmla="*/ 62 w 1178"/>
                  <a:gd name="T71" fmla="*/ 1653 h 2040"/>
                  <a:gd name="T72" fmla="*/ 34 w 1178"/>
                  <a:gd name="T73" fmla="*/ 1761 h 2040"/>
                  <a:gd name="T74" fmla="*/ 13 w 1178"/>
                  <a:gd name="T75" fmla="*/ 1856 h 2040"/>
                  <a:gd name="T76" fmla="*/ 0 w 1178"/>
                  <a:gd name="T77" fmla="*/ 1948 h 2040"/>
                  <a:gd name="T78" fmla="*/ 0 w 1178"/>
                  <a:gd name="T79" fmla="*/ 2040 h 2040"/>
                  <a:gd name="T80" fmla="*/ 9 w 1178"/>
                  <a:gd name="T81" fmla="*/ 2007 h 2040"/>
                  <a:gd name="T82" fmla="*/ 38 w 1178"/>
                  <a:gd name="T83" fmla="*/ 1915 h 2040"/>
                  <a:gd name="T84" fmla="*/ 76 w 1178"/>
                  <a:gd name="T85" fmla="*/ 1803 h 2040"/>
                  <a:gd name="T86" fmla="*/ 121 w 1178"/>
                  <a:gd name="T87" fmla="*/ 1686 h 2040"/>
                  <a:gd name="T88" fmla="*/ 180 w 1178"/>
                  <a:gd name="T89" fmla="*/ 1590 h 2040"/>
                  <a:gd name="T90" fmla="*/ 234 w 1178"/>
                  <a:gd name="T91" fmla="*/ 1519 h 2040"/>
                  <a:gd name="T92" fmla="*/ 293 w 1178"/>
                  <a:gd name="T93" fmla="*/ 1448 h 2040"/>
                  <a:gd name="T94" fmla="*/ 360 w 1178"/>
                  <a:gd name="T95" fmla="*/ 1389 h 2040"/>
                  <a:gd name="T96" fmla="*/ 434 w 1178"/>
                  <a:gd name="T97" fmla="*/ 1348 h 2040"/>
                  <a:gd name="T98" fmla="*/ 518 w 1178"/>
                  <a:gd name="T99" fmla="*/ 1335 h 2040"/>
                  <a:gd name="T100" fmla="*/ 493 w 1178"/>
                  <a:gd name="T101" fmla="*/ 1311 h 2040"/>
                  <a:gd name="T102" fmla="*/ 452 w 1178"/>
                  <a:gd name="T103" fmla="*/ 1243 h 2040"/>
                  <a:gd name="T104" fmla="*/ 414 w 1178"/>
                  <a:gd name="T105" fmla="*/ 1139 h 2040"/>
                  <a:gd name="T106" fmla="*/ 418 w 1178"/>
                  <a:gd name="T107" fmla="*/ 1006 h 2040"/>
                  <a:gd name="T108" fmla="*/ 497 w 1178"/>
                  <a:gd name="T109" fmla="*/ 856 h 2040"/>
                  <a:gd name="T110" fmla="*/ 614 w 1178"/>
                  <a:gd name="T111" fmla="*/ 709 h 2040"/>
                  <a:gd name="T112" fmla="*/ 724 w 1178"/>
                  <a:gd name="T113" fmla="*/ 580 h 2040"/>
                  <a:gd name="T114" fmla="*/ 811 w 1178"/>
                  <a:gd name="T115" fmla="*/ 476 h 2040"/>
                  <a:gd name="T116" fmla="*/ 882 w 1178"/>
                  <a:gd name="T117" fmla="*/ 393 h 2040"/>
                  <a:gd name="T118" fmla="*/ 932 w 1178"/>
                  <a:gd name="T119" fmla="*/ 334 h 20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78" h="2040">
                    <a:moveTo>
                      <a:pt x="932" y="334"/>
                    </a:moveTo>
                    <a:lnTo>
                      <a:pt x="953" y="313"/>
                    </a:lnTo>
                    <a:lnTo>
                      <a:pt x="978" y="289"/>
                    </a:lnTo>
                    <a:lnTo>
                      <a:pt x="1012" y="268"/>
                    </a:lnTo>
                    <a:lnTo>
                      <a:pt x="1045" y="246"/>
                    </a:lnTo>
                    <a:lnTo>
                      <a:pt x="1078" y="226"/>
                    </a:lnTo>
                    <a:lnTo>
                      <a:pt x="1108" y="209"/>
                    </a:lnTo>
                    <a:lnTo>
                      <a:pt x="1137" y="197"/>
                    </a:lnTo>
                    <a:lnTo>
                      <a:pt x="1158" y="184"/>
                    </a:lnTo>
                    <a:lnTo>
                      <a:pt x="1174" y="176"/>
                    </a:lnTo>
                    <a:lnTo>
                      <a:pt x="1178" y="176"/>
                    </a:lnTo>
                    <a:lnTo>
                      <a:pt x="1174" y="176"/>
                    </a:lnTo>
                    <a:lnTo>
                      <a:pt x="1162" y="180"/>
                    </a:lnTo>
                    <a:lnTo>
                      <a:pt x="1145" y="184"/>
                    </a:lnTo>
                    <a:lnTo>
                      <a:pt x="1125" y="193"/>
                    </a:lnTo>
                    <a:lnTo>
                      <a:pt x="1100" y="201"/>
                    </a:lnTo>
                    <a:lnTo>
                      <a:pt x="1070" y="209"/>
                    </a:lnTo>
                    <a:lnTo>
                      <a:pt x="1041" y="213"/>
                    </a:lnTo>
                    <a:lnTo>
                      <a:pt x="1012" y="213"/>
                    </a:lnTo>
                    <a:lnTo>
                      <a:pt x="986" y="213"/>
                    </a:lnTo>
                    <a:lnTo>
                      <a:pt x="966" y="205"/>
                    </a:lnTo>
                    <a:lnTo>
                      <a:pt x="953" y="197"/>
                    </a:lnTo>
                    <a:lnTo>
                      <a:pt x="941" y="180"/>
                    </a:lnTo>
                    <a:lnTo>
                      <a:pt x="932" y="164"/>
                    </a:lnTo>
                    <a:lnTo>
                      <a:pt x="920" y="138"/>
                    </a:lnTo>
                    <a:lnTo>
                      <a:pt x="912" y="113"/>
                    </a:lnTo>
                    <a:lnTo>
                      <a:pt x="903" y="84"/>
                    </a:lnTo>
                    <a:lnTo>
                      <a:pt x="890" y="59"/>
                    </a:lnTo>
                    <a:lnTo>
                      <a:pt x="882" y="34"/>
                    </a:lnTo>
                    <a:lnTo>
                      <a:pt x="874" y="17"/>
                    </a:lnTo>
                    <a:lnTo>
                      <a:pt x="865" y="0"/>
                    </a:lnTo>
                    <a:lnTo>
                      <a:pt x="894" y="76"/>
                    </a:lnTo>
                    <a:lnTo>
                      <a:pt x="886" y="168"/>
                    </a:lnTo>
                    <a:lnTo>
                      <a:pt x="857" y="264"/>
                    </a:lnTo>
                    <a:lnTo>
                      <a:pt x="802" y="363"/>
                    </a:lnTo>
                    <a:lnTo>
                      <a:pt x="740" y="463"/>
                    </a:lnTo>
                    <a:lnTo>
                      <a:pt x="665" y="559"/>
                    </a:lnTo>
                    <a:lnTo>
                      <a:pt x="594" y="647"/>
                    </a:lnTo>
                    <a:lnTo>
                      <a:pt x="522" y="719"/>
                    </a:lnTo>
                    <a:lnTo>
                      <a:pt x="469" y="776"/>
                    </a:lnTo>
                    <a:lnTo>
                      <a:pt x="426" y="809"/>
                    </a:lnTo>
                    <a:lnTo>
                      <a:pt x="401" y="835"/>
                    </a:lnTo>
                    <a:lnTo>
                      <a:pt x="377" y="860"/>
                    </a:lnTo>
                    <a:lnTo>
                      <a:pt x="356" y="889"/>
                    </a:lnTo>
                    <a:lnTo>
                      <a:pt x="334" y="918"/>
                    </a:lnTo>
                    <a:lnTo>
                      <a:pt x="318" y="952"/>
                    </a:lnTo>
                    <a:lnTo>
                      <a:pt x="305" y="981"/>
                    </a:lnTo>
                    <a:lnTo>
                      <a:pt x="297" y="1018"/>
                    </a:lnTo>
                    <a:lnTo>
                      <a:pt x="293" y="1051"/>
                    </a:lnTo>
                    <a:lnTo>
                      <a:pt x="293" y="1085"/>
                    </a:lnTo>
                    <a:lnTo>
                      <a:pt x="297" y="1123"/>
                    </a:lnTo>
                    <a:lnTo>
                      <a:pt x="301" y="1143"/>
                    </a:lnTo>
                    <a:lnTo>
                      <a:pt x="309" y="1168"/>
                    </a:lnTo>
                    <a:lnTo>
                      <a:pt x="322" y="1194"/>
                    </a:lnTo>
                    <a:lnTo>
                      <a:pt x="334" y="1219"/>
                    </a:lnTo>
                    <a:lnTo>
                      <a:pt x="342" y="1239"/>
                    </a:lnTo>
                    <a:lnTo>
                      <a:pt x="356" y="1260"/>
                    </a:lnTo>
                    <a:lnTo>
                      <a:pt x="368" y="1277"/>
                    </a:lnTo>
                    <a:lnTo>
                      <a:pt x="372" y="1290"/>
                    </a:lnTo>
                    <a:lnTo>
                      <a:pt x="381" y="1298"/>
                    </a:lnTo>
                    <a:lnTo>
                      <a:pt x="377" y="1302"/>
                    </a:lnTo>
                    <a:lnTo>
                      <a:pt x="360" y="1307"/>
                    </a:lnTo>
                    <a:lnTo>
                      <a:pt x="338" y="1311"/>
                    </a:lnTo>
                    <a:lnTo>
                      <a:pt x="309" y="1323"/>
                    </a:lnTo>
                    <a:lnTo>
                      <a:pt x="276" y="1340"/>
                    </a:lnTo>
                    <a:lnTo>
                      <a:pt x="242" y="1360"/>
                    </a:lnTo>
                    <a:lnTo>
                      <a:pt x="205" y="1393"/>
                    </a:lnTo>
                    <a:lnTo>
                      <a:pt x="172" y="1432"/>
                    </a:lnTo>
                    <a:lnTo>
                      <a:pt x="138" y="1477"/>
                    </a:lnTo>
                    <a:lnTo>
                      <a:pt x="109" y="1536"/>
                    </a:lnTo>
                    <a:lnTo>
                      <a:pt x="84" y="1594"/>
                    </a:lnTo>
                    <a:lnTo>
                      <a:pt x="62" y="1653"/>
                    </a:lnTo>
                    <a:lnTo>
                      <a:pt x="46" y="1706"/>
                    </a:lnTo>
                    <a:lnTo>
                      <a:pt x="34" y="1761"/>
                    </a:lnTo>
                    <a:lnTo>
                      <a:pt x="21" y="1811"/>
                    </a:lnTo>
                    <a:lnTo>
                      <a:pt x="13" y="1856"/>
                    </a:lnTo>
                    <a:lnTo>
                      <a:pt x="5" y="1903"/>
                    </a:lnTo>
                    <a:lnTo>
                      <a:pt x="0" y="1948"/>
                    </a:lnTo>
                    <a:lnTo>
                      <a:pt x="0" y="1995"/>
                    </a:lnTo>
                    <a:lnTo>
                      <a:pt x="0" y="2040"/>
                    </a:lnTo>
                    <a:lnTo>
                      <a:pt x="5" y="2032"/>
                    </a:lnTo>
                    <a:lnTo>
                      <a:pt x="9" y="2007"/>
                    </a:lnTo>
                    <a:lnTo>
                      <a:pt x="21" y="1965"/>
                    </a:lnTo>
                    <a:lnTo>
                      <a:pt x="38" y="1915"/>
                    </a:lnTo>
                    <a:lnTo>
                      <a:pt x="54" y="1861"/>
                    </a:lnTo>
                    <a:lnTo>
                      <a:pt x="76" y="1803"/>
                    </a:lnTo>
                    <a:lnTo>
                      <a:pt x="97" y="1740"/>
                    </a:lnTo>
                    <a:lnTo>
                      <a:pt x="121" y="1686"/>
                    </a:lnTo>
                    <a:lnTo>
                      <a:pt x="150" y="1632"/>
                    </a:lnTo>
                    <a:lnTo>
                      <a:pt x="180" y="1590"/>
                    </a:lnTo>
                    <a:lnTo>
                      <a:pt x="205" y="1557"/>
                    </a:lnTo>
                    <a:lnTo>
                      <a:pt x="234" y="1519"/>
                    </a:lnTo>
                    <a:lnTo>
                      <a:pt x="264" y="1481"/>
                    </a:lnTo>
                    <a:lnTo>
                      <a:pt x="293" y="1448"/>
                    </a:lnTo>
                    <a:lnTo>
                      <a:pt x="326" y="1419"/>
                    </a:lnTo>
                    <a:lnTo>
                      <a:pt x="360" y="1389"/>
                    </a:lnTo>
                    <a:lnTo>
                      <a:pt x="393" y="1364"/>
                    </a:lnTo>
                    <a:lnTo>
                      <a:pt x="434" y="1348"/>
                    </a:lnTo>
                    <a:lnTo>
                      <a:pt x="473" y="1340"/>
                    </a:lnTo>
                    <a:lnTo>
                      <a:pt x="518" y="1335"/>
                    </a:lnTo>
                    <a:lnTo>
                      <a:pt x="510" y="1331"/>
                    </a:lnTo>
                    <a:lnTo>
                      <a:pt x="493" y="1311"/>
                    </a:lnTo>
                    <a:lnTo>
                      <a:pt x="473" y="1281"/>
                    </a:lnTo>
                    <a:lnTo>
                      <a:pt x="452" y="1243"/>
                    </a:lnTo>
                    <a:lnTo>
                      <a:pt x="430" y="1194"/>
                    </a:lnTo>
                    <a:lnTo>
                      <a:pt x="414" y="1139"/>
                    </a:lnTo>
                    <a:lnTo>
                      <a:pt x="410" y="1077"/>
                    </a:lnTo>
                    <a:lnTo>
                      <a:pt x="418" y="1006"/>
                    </a:lnTo>
                    <a:lnTo>
                      <a:pt x="448" y="935"/>
                    </a:lnTo>
                    <a:lnTo>
                      <a:pt x="497" y="856"/>
                    </a:lnTo>
                    <a:lnTo>
                      <a:pt x="556" y="781"/>
                    </a:lnTo>
                    <a:lnTo>
                      <a:pt x="614" y="709"/>
                    </a:lnTo>
                    <a:lnTo>
                      <a:pt x="669" y="643"/>
                    </a:lnTo>
                    <a:lnTo>
                      <a:pt x="724" y="580"/>
                    </a:lnTo>
                    <a:lnTo>
                      <a:pt x="769" y="526"/>
                    </a:lnTo>
                    <a:lnTo>
                      <a:pt x="811" y="476"/>
                    </a:lnTo>
                    <a:lnTo>
                      <a:pt x="849" y="430"/>
                    </a:lnTo>
                    <a:lnTo>
                      <a:pt x="882" y="393"/>
                    </a:lnTo>
                    <a:lnTo>
                      <a:pt x="907" y="359"/>
                    </a:lnTo>
                    <a:lnTo>
                      <a:pt x="932" y="334"/>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89" name="Freeform 113"/>
              <p:cNvSpPr>
                <a:spLocks/>
              </p:cNvSpPr>
              <p:nvPr/>
            </p:nvSpPr>
            <p:spPr bwMode="auto">
              <a:xfrm>
                <a:off x="1828" y="1879"/>
                <a:ext cx="14" cy="23"/>
              </a:xfrm>
              <a:custGeom>
                <a:avLst/>
                <a:gdLst>
                  <a:gd name="T0" fmla="*/ 155 w 456"/>
                  <a:gd name="T1" fmla="*/ 416 h 730"/>
                  <a:gd name="T2" fmla="*/ 122 w 456"/>
                  <a:gd name="T3" fmla="*/ 359 h 730"/>
                  <a:gd name="T4" fmla="*/ 97 w 456"/>
                  <a:gd name="T5" fmla="*/ 304 h 730"/>
                  <a:gd name="T6" fmla="*/ 76 w 456"/>
                  <a:gd name="T7" fmla="*/ 246 h 730"/>
                  <a:gd name="T8" fmla="*/ 59 w 456"/>
                  <a:gd name="T9" fmla="*/ 191 h 730"/>
                  <a:gd name="T10" fmla="*/ 47 w 456"/>
                  <a:gd name="T11" fmla="*/ 142 h 730"/>
                  <a:gd name="T12" fmla="*/ 34 w 456"/>
                  <a:gd name="T13" fmla="*/ 96 h 730"/>
                  <a:gd name="T14" fmla="*/ 26 w 456"/>
                  <a:gd name="T15" fmla="*/ 58 h 730"/>
                  <a:gd name="T16" fmla="*/ 22 w 456"/>
                  <a:gd name="T17" fmla="*/ 25 h 730"/>
                  <a:gd name="T18" fmla="*/ 18 w 456"/>
                  <a:gd name="T19" fmla="*/ 8 h 730"/>
                  <a:gd name="T20" fmla="*/ 18 w 456"/>
                  <a:gd name="T21" fmla="*/ 0 h 730"/>
                  <a:gd name="T22" fmla="*/ 13 w 456"/>
                  <a:gd name="T23" fmla="*/ 70 h 730"/>
                  <a:gd name="T24" fmla="*/ 5 w 456"/>
                  <a:gd name="T25" fmla="*/ 142 h 730"/>
                  <a:gd name="T26" fmla="*/ 0 w 456"/>
                  <a:gd name="T27" fmla="*/ 217 h 730"/>
                  <a:gd name="T28" fmla="*/ 0 w 456"/>
                  <a:gd name="T29" fmla="*/ 296 h 730"/>
                  <a:gd name="T30" fmla="*/ 18 w 456"/>
                  <a:gd name="T31" fmla="*/ 375 h 730"/>
                  <a:gd name="T32" fmla="*/ 47 w 456"/>
                  <a:gd name="T33" fmla="*/ 455 h 730"/>
                  <a:gd name="T34" fmla="*/ 105 w 456"/>
                  <a:gd name="T35" fmla="*/ 529 h 730"/>
                  <a:gd name="T36" fmla="*/ 184 w 456"/>
                  <a:gd name="T37" fmla="*/ 600 h 730"/>
                  <a:gd name="T38" fmla="*/ 302 w 456"/>
                  <a:gd name="T39" fmla="*/ 672 h 730"/>
                  <a:gd name="T40" fmla="*/ 456 w 456"/>
                  <a:gd name="T41" fmla="*/ 730 h 730"/>
                  <a:gd name="T42" fmla="*/ 452 w 456"/>
                  <a:gd name="T43" fmla="*/ 725 h 730"/>
                  <a:gd name="T44" fmla="*/ 435 w 456"/>
                  <a:gd name="T45" fmla="*/ 717 h 730"/>
                  <a:gd name="T46" fmla="*/ 415 w 456"/>
                  <a:gd name="T47" fmla="*/ 697 h 730"/>
                  <a:gd name="T48" fmla="*/ 381 w 456"/>
                  <a:gd name="T49" fmla="*/ 672 h 730"/>
                  <a:gd name="T50" fmla="*/ 348 w 456"/>
                  <a:gd name="T51" fmla="*/ 642 h 730"/>
                  <a:gd name="T52" fmla="*/ 306 w 456"/>
                  <a:gd name="T53" fmla="*/ 605 h 730"/>
                  <a:gd name="T54" fmla="*/ 268 w 456"/>
                  <a:gd name="T55" fmla="*/ 563 h 730"/>
                  <a:gd name="T56" fmla="*/ 227 w 456"/>
                  <a:gd name="T57" fmla="*/ 517 h 730"/>
                  <a:gd name="T58" fmla="*/ 188 w 456"/>
                  <a:gd name="T59" fmla="*/ 467 h 730"/>
                  <a:gd name="T60" fmla="*/ 155 w 456"/>
                  <a:gd name="T61" fmla="*/ 416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6" h="730">
                    <a:moveTo>
                      <a:pt x="155" y="416"/>
                    </a:moveTo>
                    <a:lnTo>
                      <a:pt x="122" y="359"/>
                    </a:lnTo>
                    <a:lnTo>
                      <a:pt x="97" y="304"/>
                    </a:lnTo>
                    <a:lnTo>
                      <a:pt x="76" y="246"/>
                    </a:lnTo>
                    <a:lnTo>
                      <a:pt x="59" y="191"/>
                    </a:lnTo>
                    <a:lnTo>
                      <a:pt x="47" y="142"/>
                    </a:lnTo>
                    <a:lnTo>
                      <a:pt x="34" y="96"/>
                    </a:lnTo>
                    <a:lnTo>
                      <a:pt x="26" y="58"/>
                    </a:lnTo>
                    <a:lnTo>
                      <a:pt x="22" y="25"/>
                    </a:lnTo>
                    <a:lnTo>
                      <a:pt x="18" y="8"/>
                    </a:lnTo>
                    <a:lnTo>
                      <a:pt x="18" y="0"/>
                    </a:lnTo>
                    <a:lnTo>
                      <a:pt x="13" y="70"/>
                    </a:lnTo>
                    <a:lnTo>
                      <a:pt x="5" y="142"/>
                    </a:lnTo>
                    <a:lnTo>
                      <a:pt x="0" y="217"/>
                    </a:lnTo>
                    <a:lnTo>
                      <a:pt x="0" y="296"/>
                    </a:lnTo>
                    <a:lnTo>
                      <a:pt x="18" y="375"/>
                    </a:lnTo>
                    <a:lnTo>
                      <a:pt x="47" y="455"/>
                    </a:lnTo>
                    <a:lnTo>
                      <a:pt x="105" y="529"/>
                    </a:lnTo>
                    <a:lnTo>
                      <a:pt x="184" y="600"/>
                    </a:lnTo>
                    <a:lnTo>
                      <a:pt x="302" y="672"/>
                    </a:lnTo>
                    <a:lnTo>
                      <a:pt x="456" y="730"/>
                    </a:lnTo>
                    <a:lnTo>
                      <a:pt x="452" y="725"/>
                    </a:lnTo>
                    <a:lnTo>
                      <a:pt x="435" y="717"/>
                    </a:lnTo>
                    <a:lnTo>
                      <a:pt x="415" y="697"/>
                    </a:lnTo>
                    <a:lnTo>
                      <a:pt x="381" y="672"/>
                    </a:lnTo>
                    <a:lnTo>
                      <a:pt x="348" y="642"/>
                    </a:lnTo>
                    <a:lnTo>
                      <a:pt x="306" y="605"/>
                    </a:lnTo>
                    <a:lnTo>
                      <a:pt x="268" y="563"/>
                    </a:lnTo>
                    <a:lnTo>
                      <a:pt x="227" y="517"/>
                    </a:lnTo>
                    <a:lnTo>
                      <a:pt x="188" y="467"/>
                    </a:lnTo>
                    <a:lnTo>
                      <a:pt x="155" y="416"/>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90" name="Freeform 114"/>
              <p:cNvSpPr>
                <a:spLocks/>
              </p:cNvSpPr>
              <p:nvPr/>
            </p:nvSpPr>
            <p:spPr bwMode="auto">
              <a:xfrm>
                <a:off x="1828" y="1879"/>
                <a:ext cx="14" cy="23"/>
              </a:xfrm>
              <a:custGeom>
                <a:avLst/>
                <a:gdLst>
                  <a:gd name="T0" fmla="*/ 155 w 456"/>
                  <a:gd name="T1" fmla="*/ 416 h 730"/>
                  <a:gd name="T2" fmla="*/ 122 w 456"/>
                  <a:gd name="T3" fmla="*/ 359 h 730"/>
                  <a:gd name="T4" fmla="*/ 97 w 456"/>
                  <a:gd name="T5" fmla="*/ 304 h 730"/>
                  <a:gd name="T6" fmla="*/ 76 w 456"/>
                  <a:gd name="T7" fmla="*/ 246 h 730"/>
                  <a:gd name="T8" fmla="*/ 59 w 456"/>
                  <a:gd name="T9" fmla="*/ 191 h 730"/>
                  <a:gd name="T10" fmla="*/ 47 w 456"/>
                  <a:gd name="T11" fmla="*/ 142 h 730"/>
                  <a:gd name="T12" fmla="*/ 34 w 456"/>
                  <a:gd name="T13" fmla="*/ 96 h 730"/>
                  <a:gd name="T14" fmla="*/ 26 w 456"/>
                  <a:gd name="T15" fmla="*/ 58 h 730"/>
                  <a:gd name="T16" fmla="*/ 22 w 456"/>
                  <a:gd name="T17" fmla="*/ 25 h 730"/>
                  <a:gd name="T18" fmla="*/ 18 w 456"/>
                  <a:gd name="T19" fmla="*/ 8 h 730"/>
                  <a:gd name="T20" fmla="*/ 18 w 456"/>
                  <a:gd name="T21" fmla="*/ 0 h 730"/>
                  <a:gd name="T22" fmla="*/ 13 w 456"/>
                  <a:gd name="T23" fmla="*/ 70 h 730"/>
                  <a:gd name="T24" fmla="*/ 5 w 456"/>
                  <a:gd name="T25" fmla="*/ 142 h 730"/>
                  <a:gd name="T26" fmla="*/ 0 w 456"/>
                  <a:gd name="T27" fmla="*/ 217 h 730"/>
                  <a:gd name="T28" fmla="*/ 0 w 456"/>
                  <a:gd name="T29" fmla="*/ 296 h 730"/>
                  <a:gd name="T30" fmla="*/ 18 w 456"/>
                  <a:gd name="T31" fmla="*/ 375 h 730"/>
                  <a:gd name="T32" fmla="*/ 47 w 456"/>
                  <a:gd name="T33" fmla="*/ 455 h 730"/>
                  <a:gd name="T34" fmla="*/ 105 w 456"/>
                  <a:gd name="T35" fmla="*/ 529 h 730"/>
                  <a:gd name="T36" fmla="*/ 184 w 456"/>
                  <a:gd name="T37" fmla="*/ 600 h 730"/>
                  <a:gd name="T38" fmla="*/ 302 w 456"/>
                  <a:gd name="T39" fmla="*/ 672 h 730"/>
                  <a:gd name="T40" fmla="*/ 456 w 456"/>
                  <a:gd name="T41" fmla="*/ 730 h 730"/>
                  <a:gd name="T42" fmla="*/ 452 w 456"/>
                  <a:gd name="T43" fmla="*/ 725 h 730"/>
                  <a:gd name="T44" fmla="*/ 435 w 456"/>
                  <a:gd name="T45" fmla="*/ 717 h 730"/>
                  <a:gd name="T46" fmla="*/ 415 w 456"/>
                  <a:gd name="T47" fmla="*/ 697 h 730"/>
                  <a:gd name="T48" fmla="*/ 381 w 456"/>
                  <a:gd name="T49" fmla="*/ 672 h 730"/>
                  <a:gd name="T50" fmla="*/ 348 w 456"/>
                  <a:gd name="T51" fmla="*/ 642 h 730"/>
                  <a:gd name="T52" fmla="*/ 306 w 456"/>
                  <a:gd name="T53" fmla="*/ 605 h 730"/>
                  <a:gd name="T54" fmla="*/ 268 w 456"/>
                  <a:gd name="T55" fmla="*/ 563 h 730"/>
                  <a:gd name="T56" fmla="*/ 227 w 456"/>
                  <a:gd name="T57" fmla="*/ 517 h 730"/>
                  <a:gd name="T58" fmla="*/ 188 w 456"/>
                  <a:gd name="T59" fmla="*/ 467 h 730"/>
                  <a:gd name="T60" fmla="*/ 155 w 456"/>
                  <a:gd name="T61" fmla="*/ 416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6" h="730">
                    <a:moveTo>
                      <a:pt x="155" y="416"/>
                    </a:moveTo>
                    <a:lnTo>
                      <a:pt x="122" y="359"/>
                    </a:lnTo>
                    <a:lnTo>
                      <a:pt x="97" y="304"/>
                    </a:lnTo>
                    <a:lnTo>
                      <a:pt x="76" y="246"/>
                    </a:lnTo>
                    <a:lnTo>
                      <a:pt x="59" y="191"/>
                    </a:lnTo>
                    <a:lnTo>
                      <a:pt x="47" y="142"/>
                    </a:lnTo>
                    <a:lnTo>
                      <a:pt x="34" y="96"/>
                    </a:lnTo>
                    <a:lnTo>
                      <a:pt x="26" y="58"/>
                    </a:lnTo>
                    <a:lnTo>
                      <a:pt x="22" y="25"/>
                    </a:lnTo>
                    <a:lnTo>
                      <a:pt x="18" y="8"/>
                    </a:lnTo>
                    <a:lnTo>
                      <a:pt x="18" y="0"/>
                    </a:lnTo>
                    <a:lnTo>
                      <a:pt x="13" y="70"/>
                    </a:lnTo>
                    <a:lnTo>
                      <a:pt x="5" y="142"/>
                    </a:lnTo>
                    <a:lnTo>
                      <a:pt x="0" y="217"/>
                    </a:lnTo>
                    <a:lnTo>
                      <a:pt x="0" y="296"/>
                    </a:lnTo>
                    <a:lnTo>
                      <a:pt x="18" y="375"/>
                    </a:lnTo>
                    <a:lnTo>
                      <a:pt x="47" y="455"/>
                    </a:lnTo>
                    <a:lnTo>
                      <a:pt x="105" y="529"/>
                    </a:lnTo>
                    <a:lnTo>
                      <a:pt x="184" y="600"/>
                    </a:lnTo>
                    <a:lnTo>
                      <a:pt x="302" y="672"/>
                    </a:lnTo>
                    <a:lnTo>
                      <a:pt x="456" y="730"/>
                    </a:lnTo>
                    <a:lnTo>
                      <a:pt x="452" y="725"/>
                    </a:lnTo>
                    <a:lnTo>
                      <a:pt x="435" y="717"/>
                    </a:lnTo>
                    <a:lnTo>
                      <a:pt x="415" y="697"/>
                    </a:lnTo>
                    <a:lnTo>
                      <a:pt x="381" y="672"/>
                    </a:lnTo>
                    <a:lnTo>
                      <a:pt x="348" y="642"/>
                    </a:lnTo>
                    <a:lnTo>
                      <a:pt x="306" y="605"/>
                    </a:lnTo>
                    <a:lnTo>
                      <a:pt x="268" y="563"/>
                    </a:lnTo>
                    <a:lnTo>
                      <a:pt x="227" y="517"/>
                    </a:lnTo>
                    <a:lnTo>
                      <a:pt x="188" y="467"/>
                    </a:lnTo>
                    <a:lnTo>
                      <a:pt x="155" y="416"/>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91" name="Freeform 115"/>
              <p:cNvSpPr>
                <a:spLocks/>
              </p:cNvSpPr>
              <p:nvPr/>
            </p:nvSpPr>
            <p:spPr bwMode="auto">
              <a:xfrm>
                <a:off x="1696" y="1853"/>
                <a:ext cx="190" cy="133"/>
              </a:xfrm>
              <a:custGeom>
                <a:avLst/>
                <a:gdLst>
                  <a:gd name="T0" fmla="*/ 0 w 6085"/>
                  <a:gd name="T1" fmla="*/ 3583 h 4271"/>
                  <a:gd name="T2" fmla="*/ 256 w 6085"/>
                  <a:gd name="T3" fmla="*/ 3929 h 4271"/>
                  <a:gd name="T4" fmla="*/ 1067 w 6085"/>
                  <a:gd name="T5" fmla="*/ 3908 h 4271"/>
                  <a:gd name="T6" fmla="*/ 1451 w 6085"/>
                  <a:gd name="T7" fmla="*/ 4104 h 4271"/>
                  <a:gd name="T8" fmla="*/ 1580 w 6085"/>
                  <a:gd name="T9" fmla="*/ 4058 h 4271"/>
                  <a:gd name="T10" fmla="*/ 1948 w 6085"/>
                  <a:gd name="T11" fmla="*/ 3850 h 4271"/>
                  <a:gd name="T12" fmla="*/ 2291 w 6085"/>
                  <a:gd name="T13" fmla="*/ 3866 h 4271"/>
                  <a:gd name="T14" fmla="*/ 2625 w 6085"/>
                  <a:gd name="T15" fmla="*/ 4113 h 4271"/>
                  <a:gd name="T16" fmla="*/ 2901 w 6085"/>
                  <a:gd name="T17" fmla="*/ 4238 h 4271"/>
                  <a:gd name="T18" fmla="*/ 3193 w 6085"/>
                  <a:gd name="T19" fmla="*/ 3888 h 4271"/>
                  <a:gd name="T20" fmla="*/ 3641 w 6085"/>
                  <a:gd name="T21" fmla="*/ 3716 h 4271"/>
                  <a:gd name="T22" fmla="*/ 4180 w 6085"/>
                  <a:gd name="T23" fmla="*/ 3445 h 4271"/>
                  <a:gd name="T24" fmla="*/ 4640 w 6085"/>
                  <a:gd name="T25" fmla="*/ 2932 h 4271"/>
                  <a:gd name="T26" fmla="*/ 4715 w 6085"/>
                  <a:gd name="T27" fmla="*/ 2757 h 4271"/>
                  <a:gd name="T28" fmla="*/ 4828 w 6085"/>
                  <a:gd name="T29" fmla="*/ 2711 h 4271"/>
                  <a:gd name="T30" fmla="*/ 4882 w 6085"/>
                  <a:gd name="T31" fmla="*/ 2686 h 4271"/>
                  <a:gd name="T32" fmla="*/ 4886 w 6085"/>
                  <a:gd name="T33" fmla="*/ 2565 h 4271"/>
                  <a:gd name="T34" fmla="*/ 5367 w 6085"/>
                  <a:gd name="T35" fmla="*/ 2123 h 4271"/>
                  <a:gd name="T36" fmla="*/ 5517 w 6085"/>
                  <a:gd name="T37" fmla="*/ 1844 h 4271"/>
                  <a:gd name="T38" fmla="*/ 5580 w 6085"/>
                  <a:gd name="T39" fmla="*/ 1689 h 4271"/>
                  <a:gd name="T40" fmla="*/ 5956 w 6085"/>
                  <a:gd name="T41" fmla="*/ 1764 h 4271"/>
                  <a:gd name="T42" fmla="*/ 5965 w 6085"/>
                  <a:gd name="T43" fmla="*/ 1723 h 4271"/>
                  <a:gd name="T44" fmla="*/ 5714 w 6085"/>
                  <a:gd name="T45" fmla="*/ 1606 h 4271"/>
                  <a:gd name="T46" fmla="*/ 5705 w 6085"/>
                  <a:gd name="T47" fmla="*/ 1481 h 4271"/>
                  <a:gd name="T48" fmla="*/ 5805 w 6085"/>
                  <a:gd name="T49" fmla="*/ 1013 h 4271"/>
                  <a:gd name="T50" fmla="*/ 5680 w 6085"/>
                  <a:gd name="T51" fmla="*/ 371 h 4271"/>
                  <a:gd name="T52" fmla="*/ 5810 w 6085"/>
                  <a:gd name="T53" fmla="*/ 42 h 4271"/>
                  <a:gd name="T54" fmla="*/ 5664 w 6085"/>
                  <a:gd name="T55" fmla="*/ 162 h 4271"/>
                  <a:gd name="T56" fmla="*/ 5630 w 6085"/>
                  <a:gd name="T57" fmla="*/ 775 h 4271"/>
                  <a:gd name="T58" fmla="*/ 5680 w 6085"/>
                  <a:gd name="T59" fmla="*/ 1205 h 4271"/>
                  <a:gd name="T60" fmla="*/ 5546 w 6085"/>
                  <a:gd name="T61" fmla="*/ 1439 h 4271"/>
                  <a:gd name="T62" fmla="*/ 5417 w 6085"/>
                  <a:gd name="T63" fmla="*/ 1272 h 4271"/>
                  <a:gd name="T64" fmla="*/ 5020 w 6085"/>
                  <a:gd name="T65" fmla="*/ 930 h 4271"/>
                  <a:gd name="T66" fmla="*/ 4732 w 6085"/>
                  <a:gd name="T67" fmla="*/ 750 h 4271"/>
                  <a:gd name="T68" fmla="*/ 4510 w 6085"/>
                  <a:gd name="T69" fmla="*/ 542 h 4271"/>
                  <a:gd name="T70" fmla="*/ 4439 w 6085"/>
                  <a:gd name="T71" fmla="*/ 505 h 4271"/>
                  <a:gd name="T72" fmla="*/ 4581 w 6085"/>
                  <a:gd name="T73" fmla="*/ 734 h 4271"/>
                  <a:gd name="T74" fmla="*/ 4882 w 6085"/>
                  <a:gd name="T75" fmla="*/ 951 h 4271"/>
                  <a:gd name="T76" fmla="*/ 5229 w 6085"/>
                  <a:gd name="T77" fmla="*/ 1246 h 4271"/>
                  <a:gd name="T78" fmla="*/ 5392 w 6085"/>
                  <a:gd name="T79" fmla="*/ 1715 h 4271"/>
                  <a:gd name="T80" fmla="*/ 5066 w 6085"/>
                  <a:gd name="T81" fmla="*/ 2277 h 4271"/>
                  <a:gd name="T82" fmla="*/ 4698 w 6085"/>
                  <a:gd name="T83" fmla="*/ 2544 h 4271"/>
                  <a:gd name="T84" fmla="*/ 4481 w 6085"/>
                  <a:gd name="T85" fmla="*/ 2428 h 4271"/>
                  <a:gd name="T86" fmla="*/ 4560 w 6085"/>
                  <a:gd name="T87" fmla="*/ 2828 h 4271"/>
                  <a:gd name="T88" fmla="*/ 3971 w 6085"/>
                  <a:gd name="T89" fmla="*/ 3382 h 4271"/>
                  <a:gd name="T90" fmla="*/ 3219 w 6085"/>
                  <a:gd name="T91" fmla="*/ 3566 h 4271"/>
                  <a:gd name="T92" fmla="*/ 2839 w 6085"/>
                  <a:gd name="T93" fmla="*/ 3295 h 4271"/>
                  <a:gd name="T94" fmla="*/ 2759 w 6085"/>
                  <a:gd name="T95" fmla="*/ 2991 h 4271"/>
                  <a:gd name="T96" fmla="*/ 2729 w 6085"/>
                  <a:gd name="T97" fmla="*/ 2903 h 4271"/>
                  <a:gd name="T98" fmla="*/ 2579 w 6085"/>
                  <a:gd name="T99" fmla="*/ 2978 h 4271"/>
                  <a:gd name="T100" fmla="*/ 2596 w 6085"/>
                  <a:gd name="T101" fmla="*/ 3204 h 4271"/>
                  <a:gd name="T102" fmla="*/ 2592 w 6085"/>
                  <a:gd name="T103" fmla="*/ 3458 h 4271"/>
                  <a:gd name="T104" fmla="*/ 2078 w 6085"/>
                  <a:gd name="T105" fmla="*/ 3650 h 4271"/>
                  <a:gd name="T106" fmla="*/ 1652 w 6085"/>
                  <a:gd name="T107" fmla="*/ 3099 h 4271"/>
                  <a:gd name="T108" fmla="*/ 1505 w 6085"/>
                  <a:gd name="T109" fmla="*/ 2870 h 4271"/>
                  <a:gd name="T110" fmla="*/ 1480 w 6085"/>
                  <a:gd name="T111" fmla="*/ 3128 h 4271"/>
                  <a:gd name="T112" fmla="*/ 1150 w 6085"/>
                  <a:gd name="T113" fmla="*/ 3645 h 4271"/>
                  <a:gd name="T114" fmla="*/ 406 w 6085"/>
                  <a:gd name="T115" fmla="*/ 3675 h 4271"/>
                  <a:gd name="T116" fmla="*/ 168 w 6085"/>
                  <a:gd name="T117" fmla="*/ 3382 h 4271"/>
                  <a:gd name="T118" fmla="*/ 198 w 6085"/>
                  <a:gd name="T119" fmla="*/ 2957 h 4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85" h="4271">
                    <a:moveTo>
                      <a:pt x="198" y="2957"/>
                    </a:moveTo>
                    <a:lnTo>
                      <a:pt x="131" y="3095"/>
                    </a:lnTo>
                    <a:lnTo>
                      <a:pt x="80" y="3216"/>
                    </a:lnTo>
                    <a:lnTo>
                      <a:pt x="43" y="3325"/>
                    </a:lnTo>
                    <a:lnTo>
                      <a:pt x="18" y="3421"/>
                    </a:lnTo>
                    <a:lnTo>
                      <a:pt x="0" y="3507"/>
                    </a:lnTo>
                    <a:lnTo>
                      <a:pt x="0" y="3583"/>
                    </a:lnTo>
                    <a:lnTo>
                      <a:pt x="10" y="3645"/>
                    </a:lnTo>
                    <a:lnTo>
                      <a:pt x="26" y="3704"/>
                    </a:lnTo>
                    <a:lnTo>
                      <a:pt x="55" y="3758"/>
                    </a:lnTo>
                    <a:lnTo>
                      <a:pt x="92" y="3804"/>
                    </a:lnTo>
                    <a:lnTo>
                      <a:pt x="139" y="3850"/>
                    </a:lnTo>
                    <a:lnTo>
                      <a:pt x="193" y="3892"/>
                    </a:lnTo>
                    <a:lnTo>
                      <a:pt x="256" y="3929"/>
                    </a:lnTo>
                    <a:lnTo>
                      <a:pt x="331" y="3962"/>
                    </a:lnTo>
                    <a:lnTo>
                      <a:pt x="419" y="3987"/>
                    </a:lnTo>
                    <a:lnTo>
                      <a:pt x="519" y="4000"/>
                    </a:lnTo>
                    <a:lnTo>
                      <a:pt x="632" y="4000"/>
                    </a:lnTo>
                    <a:lnTo>
                      <a:pt x="762" y="3987"/>
                    </a:lnTo>
                    <a:lnTo>
                      <a:pt x="903" y="3954"/>
                    </a:lnTo>
                    <a:lnTo>
                      <a:pt x="1067" y="3908"/>
                    </a:lnTo>
                    <a:lnTo>
                      <a:pt x="1133" y="3896"/>
                    </a:lnTo>
                    <a:lnTo>
                      <a:pt x="1196" y="3904"/>
                    </a:lnTo>
                    <a:lnTo>
                      <a:pt x="1259" y="3933"/>
                    </a:lnTo>
                    <a:lnTo>
                      <a:pt x="1313" y="3970"/>
                    </a:lnTo>
                    <a:lnTo>
                      <a:pt x="1367" y="4013"/>
                    </a:lnTo>
                    <a:lnTo>
                      <a:pt x="1413" y="4062"/>
                    </a:lnTo>
                    <a:lnTo>
                      <a:pt x="1451" y="4104"/>
                    </a:lnTo>
                    <a:lnTo>
                      <a:pt x="1480" y="4142"/>
                    </a:lnTo>
                    <a:lnTo>
                      <a:pt x="1497" y="4167"/>
                    </a:lnTo>
                    <a:lnTo>
                      <a:pt x="1501" y="4179"/>
                    </a:lnTo>
                    <a:lnTo>
                      <a:pt x="1509" y="4167"/>
                    </a:lnTo>
                    <a:lnTo>
                      <a:pt x="1522" y="4142"/>
                    </a:lnTo>
                    <a:lnTo>
                      <a:pt x="1547" y="4104"/>
                    </a:lnTo>
                    <a:lnTo>
                      <a:pt x="1580" y="4058"/>
                    </a:lnTo>
                    <a:lnTo>
                      <a:pt x="1623" y="4009"/>
                    </a:lnTo>
                    <a:lnTo>
                      <a:pt x="1672" y="3958"/>
                    </a:lnTo>
                    <a:lnTo>
                      <a:pt x="1723" y="3917"/>
                    </a:lnTo>
                    <a:lnTo>
                      <a:pt x="1785" y="3879"/>
                    </a:lnTo>
                    <a:lnTo>
                      <a:pt x="1848" y="3854"/>
                    </a:lnTo>
                    <a:lnTo>
                      <a:pt x="1915" y="3850"/>
                    </a:lnTo>
                    <a:lnTo>
                      <a:pt x="1948" y="3850"/>
                    </a:lnTo>
                    <a:lnTo>
                      <a:pt x="1990" y="3850"/>
                    </a:lnTo>
                    <a:lnTo>
                      <a:pt x="2032" y="3845"/>
                    </a:lnTo>
                    <a:lnTo>
                      <a:pt x="2078" y="3845"/>
                    </a:lnTo>
                    <a:lnTo>
                      <a:pt x="2128" y="3845"/>
                    </a:lnTo>
                    <a:lnTo>
                      <a:pt x="2183" y="3850"/>
                    </a:lnTo>
                    <a:lnTo>
                      <a:pt x="2236" y="3858"/>
                    </a:lnTo>
                    <a:lnTo>
                      <a:pt x="2291" y="3866"/>
                    </a:lnTo>
                    <a:lnTo>
                      <a:pt x="2349" y="3879"/>
                    </a:lnTo>
                    <a:lnTo>
                      <a:pt x="2408" y="3900"/>
                    </a:lnTo>
                    <a:lnTo>
                      <a:pt x="2454" y="3925"/>
                    </a:lnTo>
                    <a:lnTo>
                      <a:pt x="2496" y="3962"/>
                    </a:lnTo>
                    <a:lnTo>
                      <a:pt x="2541" y="4009"/>
                    </a:lnTo>
                    <a:lnTo>
                      <a:pt x="2584" y="4058"/>
                    </a:lnTo>
                    <a:lnTo>
                      <a:pt x="2625" y="4113"/>
                    </a:lnTo>
                    <a:lnTo>
                      <a:pt x="2671" y="4163"/>
                    </a:lnTo>
                    <a:lnTo>
                      <a:pt x="2713" y="4208"/>
                    </a:lnTo>
                    <a:lnTo>
                      <a:pt x="2759" y="4242"/>
                    </a:lnTo>
                    <a:lnTo>
                      <a:pt x="2805" y="4267"/>
                    </a:lnTo>
                    <a:lnTo>
                      <a:pt x="2851" y="4271"/>
                    </a:lnTo>
                    <a:lnTo>
                      <a:pt x="2876" y="4263"/>
                    </a:lnTo>
                    <a:lnTo>
                      <a:pt x="2901" y="4238"/>
                    </a:lnTo>
                    <a:lnTo>
                      <a:pt x="2935" y="4200"/>
                    </a:lnTo>
                    <a:lnTo>
                      <a:pt x="2964" y="4159"/>
                    </a:lnTo>
                    <a:lnTo>
                      <a:pt x="3001" y="4104"/>
                    </a:lnTo>
                    <a:lnTo>
                      <a:pt x="3043" y="4050"/>
                    </a:lnTo>
                    <a:lnTo>
                      <a:pt x="3089" y="3996"/>
                    </a:lnTo>
                    <a:lnTo>
                      <a:pt x="3140" y="3937"/>
                    </a:lnTo>
                    <a:lnTo>
                      <a:pt x="3193" y="3888"/>
                    </a:lnTo>
                    <a:lnTo>
                      <a:pt x="3256" y="3845"/>
                    </a:lnTo>
                    <a:lnTo>
                      <a:pt x="3315" y="3812"/>
                    </a:lnTo>
                    <a:lnTo>
                      <a:pt x="3377" y="3788"/>
                    </a:lnTo>
                    <a:lnTo>
                      <a:pt x="3444" y="3767"/>
                    </a:lnTo>
                    <a:lnTo>
                      <a:pt x="3512" y="3749"/>
                    </a:lnTo>
                    <a:lnTo>
                      <a:pt x="3574" y="3733"/>
                    </a:lnTo>
                    <a:lnTo>
                      <a:pt x="3641" y="3716"/>
                    </a:lnTo>
                    <a:lnTo>
                      <a:pt x="3704" y="3704"/>
                    </a:lnTo>
                    <a:lnTo>
                      <a:pt x="3762" y="3687"/>
                    </a:lnTo>
                    <a:lnTo>
                      <a:pt x="3816" y="3671"/>
                    </a:lnTo>
                    <a:lnTo>
                      <a:pt x="3867" y="3650"/>
                    </a:lnTo>
                    <a:lnTo>
                      <a:pt x="3971" y="3591"/>
                    </a:lnTo>
                    <a:lnTo>
                      <a:pt x="4076" y="3520"/>
                    </a:lnTo>
                    <a:lnTo>
                      <a:pt x="4180" y="3445"/>
                    </a:lnTo>
                    <a:lnTo>
                      <a:pt x="4276" y="3362"/>
                    </a:lnTo>
                    <a:lnTo>
                      <a:pt x="4368" y="3282"/>
                    </a:lnTo>
                    <a:lnTo>
                      <a:pt x="4448" y="3200"/>
                    </a:lnTo>
                    <a:lnTo>
                      <a:pt x="4514" y="3120"/>
                    </a:lnTo>
                    <a:lnTo>
                      <a:pt x="4573" y="3049"/>
                    </a:lnTo>
                    <a:lnTo>
                      <a:pt x="4615" y="2987"/>
                    </a:lnTo>
                    <a:lnTo>
                      <a:pt x="4640" y="2932"/>
                    </a:lnTo>
                    <a:lnTo>
                      <a:pt x="4652" y="2891"/>
                    </a:lnTo>
                    <a:lnTo>
                      <a:pt x="4665" y="2857"/>
                    </a:lnTo>
                    <a:lnTo>
                      <a:pt x="4673" y="2828"/>
                    </a:lnTo>
                    <a:lnTo>
                      <a:pt x="4685" y="2807"/>
                    </a:lnTo>
                    <a:lnTo>
                      <a:pt x="4694" y="2786"/>
                    </a:lnTo>
                    <a:lnTo>
                      <a:pt x="4707" y="2770"/>
                    </a:lnTo>
                    <a:lnTo>
                      <a:pt x="4715" y="2757"/>
                    </a:lnTo>
                    <a:lnTo>
                      <a:pt x="4728" y="2745"/>
                    </a:lnTo>
                    <a:lnTo>
                      <a:pt x="4736" y="2737"/>
                    </a:lnTo>
                    <a:lnTo>
                      <a:pt x="4753" y="2727"/>
                    </a:lnTo>
                    <a:lnTo>
                      <a:pt x="4765" y="2719"/>
                    </a:lnTo>
                    <a:lnTo>
                      <a:pt x="4786" y="2715"/>
                    </a:lnTo>
                    <a:lnTo>
                      <a:pt x="4807" y="2711"/>
                    </a:lnTo>
                    <a:lnTo>
                      <a:pt x="4828" y="2711"/>
                    </a:lnTo>
                    <a:lnTo>
                      <a:pt x="4844" y="2711"/>
                    </a:lnTo>
                    <a:lnTo>
                      <a:pt x="4865" y="2711"/>
                    </a:lnTo>
                    <a:lnTo>
                      <a:pt x="4882" y="2715"/>
                    </a:lnTo>
                    <a:lnTo>
                      <a:pt x="4895" y="2715"/>
                    </a:lnTo>
                    <a:lnTo>
                      <a:pt x="4903" y="2715"/>
                    </a:lnTo>
                    <a:lnTo>
                      <a:pt x="4908" y="2715"/>
                    </a:lnTo>
                    <a:lnTo>
                      <a:pt x="4882" y="2686"/>
                    </a:lnTo>
                    <a:lnTo>
                      <a:pt x="4865" y="2657"/>
                    </a:lnTo>
                    <a:lnTo>
                      <a:pt x="4857" y="2632"/>
                    </a:lnTo>
                    <a:lnTo>
                      <a:pt x="4857" y="2611"/>
                    </a:lnTo>
                    <a:lnTo>
                      <a:pt x="4861" y="2594"/>
                    </a:lnTo>
                    <a:lnTo>
                      <a:pt x="4869" y="2582"/>
                    </a:lnTo>
                    <a:lnTo>
                      <a:pt x="4878" y="2573"/>
                    </a:lnTo>
                    <a:lnTo>
                      <a:pt x="4886" y="2565"/>
                    </a:lnTo>
                    <a:lnTo>
                      <a:pt x="4895" y="2561"/>
                    </a:lnTo>
                    <a:lnTo>
                      <a:pt x="4899" y="2561"/>
                    </a:lnTo>
                    <a:lnTo>
                      <a:pt x="5024" y="2469"/>
                    </a:lnTo>
                    <a:lnTo>
                      <a:pt x="5137" y="2377"/>
                    </a:lnTo>
                    <a:lnTo>
                      <a:pt x="5229" y="2286"/>
                    </a:lnTo>
                    <a:lnTo>
                      <a:pt x="5304" y="2202"/>
                    </a:lnTo>
                    <a:lnTo>
                      <a:pt x="5367" y="2123"/>
                    </a:lnTo>
                    <a:lnTo>
                      <a:pt x="5413" y="2052"/>
                    </a:lnTo>
                    <a:lnTo>
                      <a:pt x="5450" y="1994"/>
                    </a:lnTo>
                    <a:lnTo>
                      <a:pt x="5476" y="1948"/>
                    </a:lnTo>
                    <a:lnTo>
                      <a:pt x="5488" y="1922"/>
                    </a:lnTo>
                    <a:lnTo>
                      <a:pt x="5492" y="1910"/>
                    </a:lnTo>
                    <a:lnTo>
                      <a:pt x="5509" y="1877"/>
                    </a:lnTo>
                    <a:lnTo>
                      <a:pt x="5517" y="1844"/>
                    </a:lnTo>
                    <a:lnTo>
                      <a:pt x="5525" y="1814"/>
                    </a:lnTo>
                    <a:lnTo>
                      <a:pt x="5530" y="1785"/>
                    </a:lnTo>
                    <a:lnTo>
                      <a:pt x="5534" y="1760"/>
                    </a:lnTo>
                    <a:lnTo>
                      <a:pt x="5538" y="1739"/>
                    </a:lnTo>
                    <a:lnTo>
                      <a:pt x="5546" y="1719"/>
                    </a:lnTo>
                    <a:lnTo>
                      <a:pt x="5560" y="1701"/>
                    </a:lnTo>
                    <a:lnTo>
                      <a:pt x="5580" y="1689"/>
                    </a:lnTo>
                    <a:lnTo>
                      <a:pt x="5605" y="1685"/>
                    </a:lnTo>
                    <a:lnTo>
                      <a:pt x="5651" y="1685"/>
                    </a:lnTo>
                    <a:lnTo>
                      <a:pt x="5705" y="1693"/>
                    </a:lnTo>
                    <a:lnTo>
                      <a:pt x="5768" y="1705"/>
                    </a:lnTo>
                    <a:lnTo>
                      <a:pt x="5830" y="1723"/>
                    </a:lnTo>
                    <a:lnTo>
                      <a:pt x="5893" y="1744"/>
                    </a:lnTo>
                    <a:lnTo>
                      <a:pt x="5956" y="1764"/>
                    </a:lnTo>
                    <a:lnTo>
                      <a:pt x="6006" y="1781"/>
                    </a:lnTo>
                    <a:lnTo>
                      <a:pt x="6048" y="1797"/>
                    </a:lnTo>
                    <a:lnTo>
                      <a:pt x="6077" y="1806"/>
                    </a:lnTo>
                    <a:lnTo>
                      <a:pt x="6085" y="1810"/>
                    </a:lnTo>
                    <a:lnTo>
                      <a:pt x="6048" y="1777"/>
                    </a:lnTo>
                    <a:lnTo>
                      <a:pt x="6010" y="1748"/>
                    </a:lnTo>
                    <a:lnTo>
                      <a:pt x="5965" y="1723"/>
                    </a:lnTo>
                    <a:lnTo>
                      <a:pt x="5922" y="1705"/>
                    </a:lnTo>
                    <a:lnTo>
                      <a:pt x="5877" y="1689"/>
                    </a:lnTo>
                    <a:lnTo>
                      <a:pt x="5835" y="1676"/>
                    </a:lnTo>
                    <a:lnTo>
                      <a:pt x="5793" y="1660"/>
                    </a:lnTo>
                    <a:lnTo>
                      <a:pt x="5760" y="1647"/>
                    </a:lnTo>
                    <a:lnTo>
                      <a:pt x="5734" y="1631"/>
                    </a:lnTo>
                    <a:lnTo>
                      <a:pt x="5714" y="1606"/>
                    </a:lnTo>
                    <a:lnTo>
                      <a:pt x="5701" y="1580"/>
                    </a:lnTo>
                    <a:lnTo>
                      <a:pt x="5697" y="1560"/>
                    </a:lnTo>
                    <a:lnTo>
                      <a:pt x="5693" y="1539"/>
                    </a:lnTo>
                    <a:lnTo>
                      <a:pt x="5693" y="1522"/>
                    </a:lnTo>
                    <a:lnTo>
                      <a:pt x="5697" y="1506"/>
                    </a:lnTo>
                    <a:lnTo>
                      <a:pt x="5701" y="1493"/>
                    </a:lnTo>
                    <a:lnTo>
                      <a:pt x="5705" y="1481"/>
                    </a:lnTo>
                    <a:lnTo>
                      <a:pt x="5709" y="1472"/>
                    </a:lnTo>
                    <a:lnTo>
                      <a:pt x="5714" y="1468"/>
                    </a:lnTo>
                    <a:lnTo>
                      <a:pt x="5760" y="1389"/>
                    </a:lnTo>
                    <a:lnTo>
                      <a:pt x="5789" y="1305"/>
                    </a:lnTo>
                    <a:lnTo>
                      <a:pt x="5805" y="1213"/>
                    </a:lnTo>
                    <a:lnTo>
                      <a:pt x="5810" y="1113"/>
                    </a:lnTo>
                    <a:lnTo>
                      <a:pt x="5805" y="1013"/>
                    </a:lnTo>
                    <a:lnTo>
                      <a:pt x="5789" y="904"/>
                    </a:lnTo>
                    <a:lnTo>
                      <a:pt x="5768" y="797"/>
                    </a:lnTo>
                    <a:lnTo>
                      <a:pt x="5743" y="688"/>
                    </a:lnTo>
                    <a:lnTo>
                      <a:pt x="5718" y="580"/>
                    </a:lnTo>
                    <a:lnTo>
                      <a:pt x="5693" y="471"/>
                    </a:lnTo>
                    <a:lnTo>
                      <a:pt x="5685" y="421"/>
                    </a:lnTo>
                    <a:lnTo>
                      <a:pt x="5680" y="371"/>
                    </a:lnTo>
                    <a:lnTo>
                      <a:pt x="5685" y="321"/>
                    </a:lnTo>
                    <a:lnTo>
                      <a:pt x="5697" y="271"/>
                    </a:lnTo>
                    <a:lnTo>
                      <a:pt x="5709" y="220"/>
                    </a:lnTo>
                    <a:lnTo>
                      <a:pt x="5730" y="171"/>
                    </a:lnTo>
                    <a:lnTo>
                      <a:pt x="5752" y="125"/>
                    </a:lnTo>
                    <a:lnTo>
                      <a:pt x="5781" y="83"/>
                    </a:lnTo>
                    <a:lnTo>
                      <a:pt x="5810" y="42"/>
                    </a:lnTo>
                    <a:lnTo>
                      <a:pt x="5844" y="0"/>
                    </a:lnTo>
                    <a:lnTo>
                      <a:pt x="5835" y="4"/>
                    </a:lnTo>
                    <a:lnTo>
                      <a:pt x="5814" y="17"/>
                    </a:lnTo>
                    <a:lnTo>
                      <a:pt x="5785" y="37"/>
                    </a:lnTo>
                    <a:lnTo>
                      <a:pt x="5748" y="70"/>
                    </a:lnTo>
                    <a:lnTo>
                      <a:pt x="5705" y="113"/>
                    </a:lnTo>
                    <a:lnTo>
                      <a:pt x="5664" y="162"/>
                    </a:lnTo>
                    <a:lnTo>
                      <a:pt x="5630" y="230"/>
                    </a:lnTo>
                    <a:lnTo>
                      <a:pt x="5601" y="304"/>
                    </a:lnTo>
                    <a:lnTo>
                      <a:pt x="5584" y="392"/>
                    </a:lnTo>
                    <a:lnTo>
                      <a:pt x="5584" y="492"/>
                    </a:lnTo>
                    <a:lnTo>
                      <a:pt x="5597" y="592"/>
                    </a:lnTo>
                    <a:lnTo>
                      <a:pt x="5609" y="688"/>
                    </a:lnTo>
                    <a:lnTo>
                      <a:pt x="5630" y="775"/>
                    </a:lnTo>
                    <a:lnTo>
                      <a:pt x="5647" y="855"/>
                    </a:lnTo>
                    <a:lnTo>
                      <a:pt x="5664" y="930"/>
                    </a:lnTo>
                    <a:lnTo>
                      <a:pt x="5680" y="996"/>
                    </a:lnTo>
                    <a:lnTo>
                      <a:pt x="5693" y="1059"/>
                    </a:lnTo>
                    <a:lnTo>
                      <a:pt x="5697" y="1113"/>
                    </a:lnTo>
                    <a:lnTo>
                      <a:pt x="5693" y="1160"/>
                    </a:lnTo>
                    <a:lnTo>
                      <a:pt x="5680" y="1205"/>
                    </a:lnTo>
                    <a:lnTo>
                      <a:pt x="5664" y="1246"/>
                    </a:lnTo>
                    <a:lnTo>
                      <a:pt x="5647" y="1289"/>
                    </a:lnTo>
                    <a:lnTo>
                      <a:pt x="5626" y="1326"/>
                    </a:lnTo>
                    <a:lnTo>
                      <a:pt x="5609" y="1368"/>
                    </a:lnTo>
                    <a:lnTo>
                      <a:pt x="5588" y="1397"/>
                    </a:lnTo>
                    <a:lnTo>
                      <a:pt x="5568" y="1422"/>
                    </a:lnTo>
                    <a:lnTo>
                      <a:pt x="5546" y="1439"/>
                    </a:lnTo>
                    <a:lnTo>
                      <a:pt x="5525" y="1443"/>
                    </a:lnTo>
                    <a:lnTo>
                      <a:pt x="5505" y="1430"/>
                    </a:lnTo>
                    <a:lnTo>
                      <a:pt x="5484" y="1406"/>
                    </a:lnTo>
                    <a:lnTo>
                      <a:pt x="5468" y="1373"/>
                    </a:lnTo>
                    <a:lnTo>
                      <a:pt x="5450" y="1338"/>
                    </a:lnTo>
                    <a:lnTo>
                      <a:pt x="5433" y="1305"/>
                    </a:lnTo>
                    <a:lnTo>
                      <a:pt x="5417" y="1272"/>
                    </a:lnTo>
                    <a:lnTo>
                      <a:pt x="5392" y="1238"/>
                    </a:lnTo>
                    <a:lnTo>
                      <a:pt x="5363" y="1201"/>
                    </a:lnTo>
                    <a:lnTo>
                      <a:pt x="5321" y="1156"/>
                    </a:lnTo>
                    <a:lnTo>
                      <a:pt x="5266" y="1109"/>
                    </a:lnTo>
                    <a:lnTo>
                      <a:pt x="5200" y="1055"/>
                    </a:lnTo>
                    <a:lnTo>
                      <a:pt x="5116" y="992"/>
                    </a:lnTo>
                    <a:lnTo>
                      <a:pt x="5020" y="930"/>
                    </a:lnTo>
                    <a:lnTo>
                      <a:pt x="4949" y="880"/>
                    </a:lnTo>
                    <a:lnTo>
                      <a:pt x="4890" y="842"/>
                    </a:lnTo>
                    <a:lnTo>
                      <a:pt x="4844" y="813"/>
                    </a:lnTo>
                    <a:lnTo>
                      <a:pt x="4807" y="792"/>
                    </a:lnTo>
                    <a:lnTo>
                      <a:pt x="4777" y="775"/>
                    </a:lnTo>
                    <a:lnTo>
                      <a:pt x="4757" y="763"/>
                    </a:lnTo>
                    <a:lnTo>
                      <a:pt x="4732" y="750"/>
                    </a:lnTo>
                    <a:lnTo>
                      <a:pt x="4707" y="734"/>
                    </a:lnTo>
                    <a:lnTo>
                      <a:pt x="4677" y="717"/>
                    </a:lnTo>
                    <a:lnTo>
                      <a:pt x="4640" y="688"/>
                    </a:lnTo>
                    <a:lnTo>
                      <a:pt x="4606" y="654"/>
                    </a:lnTo>
                    <a:lnTo>
                      <a:pt x="4573" y="617"/>
                    </a:lnTo>
                    <a:lnTo>
                      <a:pt x="4540" y="580"/>
                    </a:lnTo>
                    <a:lnTo>
                      <a:pt x="4510" y="542"/>
                    </a:lnTo>
                    <a:lnTo>
                      <a:pt x="4481" y="505"/>
                    </a:lnTo>
                    <a:lnTo>
                      <a:pt x="4460" y="471"/>
                    </a:lnTo>
                    <a:lnTo>
                      <a:pt x="4444" y="446"/>
                    </a:lnTo>
                    <a:lnTo>
                      <a:pt x="4431" y="429"/>
                    </a:lnTo>
                    <a:lnTo>
                      <a:pt x="4427" y="425"/>
                    </a:lnTo>
                    <a:lnTo>
                      <a:pt x="4431" y="467"/>
                    </a:lnTo>
                    <a:lnTo>
                      <a:pt x="4439" y="505"/>
                    </a:lnTo>
                    <a:lnTo>
                      <a:pt x="4448" y="542"/>
                    </a:lnTo>
                    <a:lnTo>
                      <a:pt x="4464" y="576"/>
                    </a:lnTo>
                    <a:lnTo>
                      <a:pt x="4481" y="613"/>
                    </a:lnTo>
                    <a:lnTo>
                      <a:pt x="4501" y="642"/>
                    </a:lnTo>
                    <a:lnTo>
                      <a:pt x="4527" y="675"/>
                    </a:lnTo>
                    <a:lnTo>
                      <a:pt x="4552" y="705"/>
                    </a:lnTo>
                    <a:lnTo>
                      <a:pt x="4581" y="734"/>
                    </a:lnTo>
                    <a:lnTo>
                      <a:pt x="4606" y="759"/>
                    </a:lnTo>
                    <a:lnTo>
                      <a:pt x="4652" y="792"/>
                    </a:lnTo>
                    <a:lnTo>
                      <a:pt x="4694" y="826"/>
                    </a:lnTo>
                    <a:lnTo>
                      <a:pt x="4740" y="859"/>
                    </a:lnTo>
                    <a:lnTo>
                      <a:pt x="4790" y="888"/>
                    </a:lnTo>
                    <a:lnTo>
                      <a:pt x="4836" y="922"/>
                    </a:lnTo>
                    <a:lnTo>
                      <a:pt x="4882" y="951"/>
                    </a:lnTo>
                    <a:lnTo>
                      <a:pt x="4932" y="984"/>
                    </a:lnTo>
                    <a:lnTo>
                      <a:pt x="4978" y="1017"/>
                    </a:lnTo>
                    <a:lnTo>
                      <a:pt x="5020" y="1051"/>
                    </a:lnTo>
                    <a:lnTo>
                      <a:pt x="5061" y="1084"/>
                    </a:lnTo>
                    <a:lnTo>
                      <a:pt x="5120" y="1139"/>
                    </a:lnTo>
                    <a:lnTo>
                      <a:pt x="5179" y="1193"/>
                    </a:lnTo>
                    <a:lnTo>
                      <a:pt x="5229" y="1246"/>
                    </a:lnTo>
                    <a:lnTo>
                      <a:pt x="5275" y="1305"/>
                    </a:lnTo>
                    <a:lnTo>
                      <a:pt x="5317" y="1368"/>
                    </a:lnTo>
                    <a:lnTo>
                      <a:pt x="5350" y="1430"/>
                    </a:lnTo>
                    <a:lnTo>
                      <a:pt x="5376" y="1498"/>
                    </a:lnTo>
                    <a:lnTo>
                      <a:pt x="5392" y="1564"/>
                    </a:lnTo>
                    <a:lnTo>
                      <a:pt x="5396" y="1639"/>
                    </a:lnTo>
                    <a:lnTo>
                      <a:pt x="5392" y="1715"/>
                    </a:lnTo>
                    <a:lnTo>
                      <a:pt x="5371" y="1806"/>
                    </a:lnTo>
                    <a:lnTo>
                      <a:pt x="5337" y="1897"/>
                    </a:lnTo>
                    <a:lnTo>
                      <a:pt x="5300" y="1981"/>
                    </a:lnTo>
                    <a:lnTo>
                      <a:pt x="5250" y="2061"/>
                    </a:lnTo>
                    <a:lnTo>
                      <a:pt x="5192" y="2135"/>
                    </a:lnTo>
                    <a:lnTo>
                      <a:pt x="5133" y="2206"/>
                    </a:lnTo>
                    <a:lnTo>
                      <a:pt x="5066" y="2277"/>
                    </a:lnTo>
                    <a:lnTo>
                      <a:pt x="4999" y="2344"/>
                    </a:lnTo>
                    <a:lnTo>
                      <a:pt x="4928" y="2411"/>
                    </a:lnTo>
                    <a:lnTo>
                      <a:pt x="4861" y="2477"/>
                    </a:lnTo>
                    <a:lnTo>
                      <a:pt x="4820" y="2511"/>
                    </a:lnTo>
                    <a:lnTo>
                      <a:pt x="4781" y="2528"/>
                    </a:lnTo>
                    <a:lnTo>
                      <a:pt x="4740" y="2540"/>
                    </a:lnTo>
                    <a:lnTo>
                      <a:pt x="4698" y="2544"/>
                    </a:lnTo>
                    <a:lnTo>
                      <a:pt x="4656" y="2536"/>
                    </a:lnTo>
                    <a:lnTo>
                      <a:pt x="4615" y="2524"/>
                    </a:lnTo>
                    <a:lnTo>
                      <a:pt x="4577" y="2506"/>
                    </a:lnTo>
                    <a:lnTo>
                      <a:pt x="4540" y="2481"/>
                    </a:lnTo>
                    <a:lnTo>
                      <a:pt x="4506" y="2452"/>
                    </a:lnTo>
                    <a:lnTo>
                      <a:pt x="4473" y="2419"/>
                    </a:lnTo>
                    <a:lnTo>
                      <a:pt x="4481" y="2428"/>
                    </a:lnTo>
                    <a:lnTo>
                      <a:pt x="4497" y="2452"/>
                    </a:lnTo>
                    <a:lnTo>
                      <a:pt x="4519" y="2494"/>
                    </a:lnTo>
                    <a:lnTo>
                      <a:pt x="4540" y="2544"/>
                    </a:lnTo>
                    <a:lnTo>
                      <a:pt x="4560" y="2606"/>
                    </a:lnTo>
                    <a:lnTo>
                      <a:pt x="4573" y="2678"/>
                    </a:lnTo>
                    <a:lnTo>
                      <a:pt x="4577" y="2749"/>
                    </a:lnTo>
                    <a:lnTo>
                      <a:pt x="4560" y="2828"/>
                    </a:lnTo>
                    <a:lnTo>
                      <a:pt x="4527" y="2907"/>
                    </a:lnTo>
                    <a:lnTo>
                      <a:pt x="4468" y="2987"/>
                    </a:lnTo>
                    <a:lnTo>
                      <a:pt x="4389" y="3069"/>
                    </a:lnTo>
                    <a:lnTo>
                      <a:pt x="4297" y="3149"/>
                    </a:lnTo>
                    <a:lnTo>
                      <a:pt x="4197" y="3233"/>
                    </a:lnTo>
                    <a:lnTo>
                      <a:pt x="4084" y="3312"/>
                    </a:lnTo>
                    <a:lnTo>
                      <a:pt x="3971" y="3382"/>
                    </a:lnTo>
                    <a:lnTo>
                      <a:pt x="3854" y="3450"/>
                    </a:lnTo>
                    <a:lnTo>
                      <a:pt x="3737" y="3503"/>
                    </a:lnTo>
                    <a:lnTo>
                      <a:pt x="3620" y="3546"/>
                    </a:lnTo>
                    <a:lnTo>
                      <a:pt x="3507" y="3575"/>
                    </a:lnTo>
                    <a:lnTo>
                      <a:pt x="3403" y="3583"/>
                    </a:lnTo>
                    <a:lnTo>
                      <a:pt x="3307" y="3579"/>
                    </a:lnTo>
                    <a:lnTo>
                      <a:pt x="3219" y="3566"/>
                    </a:lnTo>
                    <a:lnTo>
                      <a:pt x="3140" y="3546"/>
                    </a:lnTo>
                    <a:lnTo>
                      <a:pt x="3068" y="3520"/>
                    </a:lnTo>
                    <a:lnTo>
                      <a:pt x="3009" y="3487"/>
                    </a:lnTo>
                    <a:lnTo>
                      <a:pt x="2956" y="3445"/>
                    </a:lnTo>
                    <a:lnTo>
                      <a:pt x="2909" y="3399"/>
                    </a:lnTo>
                    <a:lnTo>
                      <a:pt x="2872" y="3349"/>
                    </a:lnTo>
                    <a:lnTo>
                      <a:pt x="2839" y="3295"/>
                    </a:lnTo>
                    <a:lnTo>
                      <a:pt x="2817" y="3237"/>
                    </a:lnTo>
                    <a:lnTo>
                      <a:pt x="2801" y="3182"/>
                    </a:lnTo>
                    <a:lnTo>
                      <a:pt x="2788" y="3132"/>
                    </a:lnTo>
                    <a:lnTo>
                      <a:pt x="2776" y="3087"/>
                    </a:lnTo>
                    <a:lnTo>
                      <a:pt x="2768" y="3049"/>
                    </a:lnTo>
                    <a:lnTo>
                      <a:pt x="2763" y="3020"/>
                    </a:lnTo>
                    <a:lnTo>
                      <a:pt x="2759" y="2991"/>
                    </a:lnTo>
                    <a:lnTo>
                      <a:pt x="2755" y="2974"/>
                    </a:lnTo>
                    <a:lnTo>
                      <a:pt x="2755" y="2957"/>
                    </a:lnTo>
                    <a:lnTo>
                      <a:pt x="2755" y="2948"/>
                    </a:lnTo>
                    <a:lnTo>
                      <a:pt x="2755" y="2944"/>
                    </a:lnTo>
                    <a:lnTo>
                      <a:pt x="2751" y="2940"/>
                    </a:lnTo>
                    <a:lnTo>
                      <a:pt x="2743" y="2924"/>
                    </a:lnTo>
                    <a:lnTo>
                      <a:pt x="2729" y="2903"/>
                    </a:lnTo>
                    <a:lnTo>
                      <a:pt x="2713" y="2882"/>
                    </a:lnTo>
                    <a:lnTo>
                      <a:pt x="2692" y="2866"/>
                    </a:lnTo>
                    <a:lnTo>
                      <a:pt x="2671" y="2857"/>
                    </a:lnTo>
                    <a:lnTo>
                      <a:pt x="2647" y="2857"/>
                    </a:lnTo>
                    <a:lnTo>
                      <a:pt x="2621" y="2874"/>
                    </a:lnTo>
                    <a:lnTo>
                      <a:pt x="2600" y="2915"/>
                    </a:lnTo>
                    <a:lnTo>
                      <a:pt x="2579" y="2978"/>
                    </a:lnTo>
                    <a:lnTo>
                      <a:pt x="2567" y="3024"/>
                    </a:lnTo>
                    <a:lnTo>
                      <a:pt x="2563" y="3061"/>
                    </a:lnTo>
                    <a:lnTo>
                      <a:pt x="2567" y="3095"/>
                    </a:lnTo>
                    <a:lnTo>
                      <a:pt x="2571" y="3124"/>
                    </a:lnTo>
                    <a:lnTo>
                      <a:pt x="2579" y="3153"/>
                    </a:lnTo>
                    <a:lnTo>
                      <a:pt x="2588" y="3178"/>
                    </a:lnTo>
                    <a:lnTo>
                      <a:pt x="2596" y="3204"/>
                    </a:lnTo>
                    <a:lnTo>
                      <a:pt x="2608" y="3228"/>
                    </a:lnTo>
                    <a:lnTo>
                      <a:pt x="2613" y="3253"/>
                    </a:lnTo>
                    <a:lnTo>
                      <a:pt x="2621" y="3278"/>
                    </a:lnTo>
                    <a:lnTo>
                      <a:pt x="2621" y="3316"/>
                    </a:lnTo>
                    <a:lnTo>
                      <a:pt x="2617" y="3358"/>
                    </a:lnTo>
                    <a:lnTo>
                      <a:pt x="2608" y="3407"/>
                    </a:lnTo>
                    <a:lnTo>
                      <a:pt x="2592" y="3458"/>
                    </a:lnTo>
                    <a:lnTo>
                      <a:pt x="2563" y="3512"/>
                    </a:lnTo>
                    <a:lnTo>
                      <a:pt x="2521" y="3562"/>
                    </a:lnTo>
                    <a:lnTo>
                      <a:pt x="2467" y="3604"/>
                    </a:lnTo>
                    <a:lnTo>
                      <a:pt x="2391" y="3637"/>
                    </a:lnTo>
                    <a:lnTo>
                      <a:pt x="2304" y="3662"/>
                    </a:lnTo>
                    <a:lnTo>
                      <a:pt x="2191" y="3667"/>
                    </a:lnTo>
                    <a:lnTo>
                      <a:pt x="2078" y="3650"/>
                    </a:lnTo>
                    <a:lnTo>
                      <a:pt x="1977" y="3604"/>
                    </a:lnTo>
                    <a:lnTo>
                      <a:pt x="1894" y="3537"/>
                    </a:lnTo>
                    <a:lnTo>
                      <a:pt x="1823" y="3458"/>
                    </a:lnTo>
                    <a:lnTo>
                      <a:pt x="1764" y="3370"/>
                    </a:lnTo>
                    <a:lnTo>
                      <a:pt x="1719" y="3274"/>
                    </a:lnTo>
                    <a:lnTo>
                      <a:pt x="1681" y="3182"/>
                    </a:lnTo>
                    <a:lnTo>
                      <a:pt x="1652" y="3099"/>
                    </a:lnTo>
                    <a:lnTo>
                      <a:pt x="1631" y="3028"/>
                    </a:lnTo>
                    <a:lnTo>
                      <a:pt x="1619" y="2978"/>
                    </a:lnTo>
                    <a:lnTo>
                      <a:pt x="1601" y="2940"/>
                    </a:lnTo>
                    <a:lnTo>
                      <a:pt x="1580" y="2911"/>
                    </a:lnTo>
                    <a:lnTo>
                      <a:pt x="1555" y="2891"/>
                    </a:lnTo>
                    <a:lnTo>
                      <a:pt x="1531" y="2874"/>
                    </a:lnTo>
                    <a:lnTo>
                      <a:pt x="1505" y="2870"/>
                    </a:lnTo>
                    <a:lnTo>
                      <a:pt x="1484" y="2878"/>
                    </a:lnTo>
                    <a:lnTo>
                      <a:pt x="1468" y="2891"/>
                    </a:lnTo>
                    <a:lnTo>
                      <a:pt x="1455" y="2915"/>
                    </a:lnTo>
                    <a:lnTo>
                      <a:pt x="1451" y="2953"/>
                    </a:lnTo>
                    <a:lnTo>
                      <a:pt x="1459" y="2999"/>
                    </a:lnTo>
                    <a:lnTo>
                      <a:pt x="1472" y="3057"/>
                    </a:lnTo>
                    <a:lnTo>
                      <a:pt x="1480" y="3128"/>
                    </a:lnTo>
                    <a:lnTo>
                      <a:pt x="1480" y="3204"/>
                    </a:lnTo>
                    <a:lnTo>
                      <a:pt x="1468" y="3282"/>
                    </a:lnTo>
                    <a:lnTo>
                      <a:pt x="1447" y="3366"/>
                    </a:lnTo>
                    <a:lnTo>
                      <a:pt x="1405" y="3445"/>
                    </a:lnTo>
                    <a:lnTo>
                      <a:pt x="1347" y="3520"/>
                    </a:lnTo>
                    <a:lnTo>
                      <a:pt x="1263" y="3587"/>
                    </a:lnTo>
                    <a:lnTo>
                      <a:pt x="1150" y="3645"/>
                    </a:lnTo>
                    <a:lnTo>
                      <a:pt x="1012" y="3687"/>
                    </a:lnTo>
                    <a:lnTo>
                      <a:pt x="887" y="3708"/>
                    </a:lnTo>
                    <a:lnTo>
                      <a:pt x="774" y="3720"/>
                    </a:lnTo>
                    <a:lnTo>
                      <a:pt x="670" y="3720"/>
                    </a:lnTo>
                    <a:lnTo>
                      <a:pt x="569" y="3712"/>
                    </a:lnTo>
                    <a:lnTo>
                      <a:pt x="486" y="3696"/>
                    </a:lnTo>
                    <a:lnTo>
                      <a:pt x="406" y="3675"/>
                    </a:lnTo>
                    <a:lnTo>
                      <a:pt x="339" y="3645"/>
                    </a:lnTo>
                    <a:lnTo>
                      <a:pt x="285" y="3612"/>
                    </a:lnTo>
                    <a:lnTo>
                      <a:pt x="243" y="3579"/>
                    </a:lnTo>
                    <a:lnTo>
                      <a:pt x="218" y="3542"/>
                    </a:lnTo>
                    <a:lnTo>
                      <a:pt x="198" y="3495"/>
                    </a:lnTo>
                    <a:lnTo>
                      <a:pt x="180" y="3445"/>
                    </a:lnTo>
                    <a:lnTo>
                      <a:pt x="168" y="3382"/>
                    </a:lnTo>
                    <a:lnTo>
                      <a:pt x="159" y="3316"/>
                    </a:lnTo>
                    <a:lnTo>
                      <a:pt x="155" y="3249"/>
                    </a:lnTo>
                    <a:lnTo>
                      <a:pt x="155" y="3182"/>
                    </a:lnTo>
                    <a:lnTo>
                      <a:pt x="159" y="3116"/>
                    </a:lnTo>
                    <a:lnTo>
                      <a:pt x="168" y="3053"/>
                    </a:lnTo>
                    <a:lnTo>
                      <a:pt x="180" y="3003"/>
                    </a:lnTo>
                    <a:lnTo>
                      <a:pt x="198" y="2957"/>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92" name="Freeform 116"/>
              <p:cNvSpPr>
                <a:spLocks/>
              </p:cNvSpPr>
              <p:nvPr/>
            </p:nvSpPr>
            <p:spPr bwMode="auto">
              <a:xfrm>
                <a:off x="1696" y="1853"/>
                <a:ext cx="190" cy="133"/>
              </a:xfrm>
              <a:custGeom>
                <a:avLst/>
                <a:gdLst>
                  <a:gd name="T0" fmla="*/ 0 w 6085"/>
                  <a:gd name="T1" fmla="*/ 3583 h 4271"/>
                  <a:gd name="T2" fmla="*/ 256 w 6085"/>
                  <a:gd name="T3" fmla="*/ 3929 h 4271"/>
                  <a:gd name="T4" fmla="*/ 1067 w 6085"/>
                  <a:gd name="T5" fmla="*/ 3908 h 4271"/>
                  <a:gd name="T6" fmla="*/ 1451 w 6085"/>
                  <a:gd name="T7" fmla="*/ 4104 h 4271"/>
                  <a:gd name="T8" fmla="*/ 1580 w 6085"/>
                  <a:gd name="T9" fmla="*/ 4058 h 4271"/>
                  <a:gd name="T10" fmla="*/ 1948 w 6085"/>
                  <a:gd name="T11" fmla="*/ 3850 h 4271"/>
                  <a:gd name="T12" fmla="*/ 2291 w 6085"/>
                  <a:gd name="T13" fmla="*/ 3866 h 4271"/>
                  <a:gd name="T14" fmla="*/ 2625 w 6085"/>
                  <a:gd name="T15" fmla="*/ 4113 h 4271"/>
                  <a:gd name="T16" fmla="*/ 2901 w 6085"/>
                  <a:gd name="T17" fmla="*/ 4238 h 4271"/>
                  <a:gd name="T18" fmla="*/ 3193 w 6085"/>
                  <a:gd name="T19" fmla="*/ 3888 h 4271"/>
                  <a:gd name="T20" fmla="*/ 3641 w 6085"/>
                  <a:gd name="T21" fmla="*/ 3716 h 4271"/>
                  <a:gd name="T22" fmla="*/ 4180 w 6085"/>
                  <a:gd name="T23" fmla="*/ 3445 h 4271"/>
                  <a:gd name="T24" fmla="*/ 4640 w 6085"/>
                  <a:gd name="T25" fmla="*/ 2932 h 4271"/>
                  <a:gd name="T26" fmla="*/ 4715 w 6085"/>
                  <a:gd name="T27" fmla="*/ 2757 h 4271"/>
                  <a:gd name="T28" fmla="*/ 4828 w 6085"/>
                  <a:gd name="T29" fmla="*/ 2711 h 4271"/>
                  <a:gd name="T30" fmla="*/ 4882 w 6085"/>
                  <a:gd name="T31" fmla="*/ 2686 h 4271"/>
                  <a:gd name="T32" fmla="*/ 4886 w 6085"/>
                  <a:gd name="T33" fmla="*/ 2565 h 4271"/>
                  <a:gd name="T34" fmla="*/ 5367 w 6085"/>
                  <a:gd name="T35" fmla="*/ 2123 h 4271"/>
                  <a:gd name="T36" fmla="*/ 5517 w 6085"/>
                  <a:gd name="T37" fmla="*/ 1844 h 4271"/>
                  <a:gd name="T38" fmla="*/ 5580 w 6085"/>
                  <a:gd name="T39" fmla="*/ 1689 h 4271"/>
                  <a:gd name="T40" fmla="*/ 5956 w 6085"/>
                  <a:gd name="T41" fmla="*/ 1764 h 4271"/>
                  <a:gd name="T42" fmla="*/ 5965 w 6085"/>
                  <a:gd name="T43" fmla="*/ 1723 h 4271"/>
                  <a:gd name="T44" fmla="*/ 5714 w 6085"/>
                  <a:gd name="T45" fmla="*/ 1606 h 4271"/>
                  <a:gd name="T46" fmla="*/ 5705 w 6085"/>
                  <a:gd name="T47" fmla="*/ 1481 h 4271"/>
                  <a:gd name="T48" fmla="*/ 5805 w 6085"/>
                  <a:gd name="T49" fmla="*/ 1013 h 4271"/>
                  <a:gd name="T50" fmla="*/ 5680 w 6085"/>
                  <a:gd name="T51" fmla="*/ 371 h 4271"/>
                  <a:gd name="T52" fmla="*/ 5810 w 6085"/>
                  <a:gd name="T53" fmla="*/ 42 h 4271"/>
                  <a:gd name="T54" fmla="*/ 5664 w 6085"/>
                  <a:gd name="T55" fmla="*/ 162 h 4271"/>
                  <a:gd name="T56" fmla="*/ 5630 w 6085"/>
                  <a:gd name="T57" fmla="*/ 775 h 4271"/>
                  <a:gd name="T58" fmla="*/ 5680 w 6085"/>
                  <a:gd name="T59" fmla="*/ 1205 h 4271"/>
                  <a:gd name="T60" fmla="*/ 5546 w 6085"/>
                  <a:gd name="T61" fmla="*/ 1439 h 4271"/>
                  <a:gd name="T62" fmla="*/ 5417 w 6085"/>
                  <a:gd name="T63" fmla="*/ 1272 h 4271"/>
                  <a:gd name="T64" fmla="*/ 5020 w 6085"/>
                  <a:gd name="T65" fmla="*/ 930 h 4271"/>
                  <a:gd name="T66" fmla="*/ 4732 w 6085"/>
                  <a:gd name="T67" fmla="*/ 750 h 4271"/>
                  <a:gd name="T68" fmla="*/ 4510 w 6085"/>
                  <a:gd name="T69" fmla="*/ 542 h 4271"/>
                  <a:gd name="T70" fmla="*/ 4439 w 6085"/>
                  <a:gd name="T71" fmla="*/ 505 h 4271"/>
                  <a:gd name="T72" fmla="*/ 4581 w 6085"/>
                  <a:gd name="T73" fmla="*/ 734 h 4271"/>
                  <a:gd name="T74" fmla="*/ 4882 w 6085"/>
                  <a:gd name="T75" fmla="*/ 951 h 4271"/>
                  <a:gd name="T76" fmla="*/ 5229 w 6085"/>
                  <a:gd name="T77" fmla="*/ 1246 h 4271"/>
                  <a:gd name="T78" fmla="*/ 5392 w 6085"/>
                  <a:gd name="T79" fmla="*/ 1715 h 4271"/>
                  <a:gd name="T80" fmla="*/ 5066 w 6085"/>
                  <a:gd name="T81" fmla="*/ 2277 h 4271"/>
                  <a:gd name="T82" fmla="*/ 4698 w 6085"/>
                  <a:gd name="T83" fmla="*/ 2544 h 4271"/>
                  <a:gd name="T84" fmla="*/ 4481 w 6085"/>
                  <a:gd name="T85" fmla="*/ 2428 h 4271"/>
                  <a:gd name="T86" fmla="*/ 4560 w 6085"/>
                  <a:gd name="T87" fmla="*/ 2828 h 4271"/>
                  <a:gd name="T88" fmla="*/ 3971 w 6085"/>
                  <a:gd name="T89" fmla="*/ 3382 h 4271"/>
                  <a:gd name="T90" fmla="*/ 3219 w 6085"/>
                  <a:gd name="T91" fmla="*/ 3566 h 4271"/>
                  <a:gd name="T92" fmla="*/ 2839 w 6085"/>
                  <a:gd name="T93" fmla="*/ 3295 h 4271"/>
                  <a:gd name="T94" fmla="*/ 2759 w 6085"/>
                  <a:gd name="T95" fmla="*/ 2991 h 4271"/>
                  <a:gd name="T96" fmla="*/ 2729 w 6085"/>
                  <a:gd name="T97" fmla="*/ 2903 h 4271"/>
                  <a:gd name="T98" fmla="*/ 2579 w 6085"/>
                  <a:gd name="T99" fmla="*/ 2978 h 4271"/>
                  <a:gd name="T100" fmla="*/ 2596 w 6085"/>
                  <a:gd name="T101" fmla="*/ 3204 h 4271"/>
                  <a:gd name="T102" fmla="*/ 2592 w 6085"/>
                  <a:gd name="T103" fmla="*/ 3458 h 4271"/>
                  <a:gd name="T104" fmla="*/ 2078 w 6085"/>
                  <a:gd name="T105" fmla="*/ 3650 h 4271"/>
                  <a:gd name="T106" fmla="*/ 1652 w 6085"/>
                  <a:gd name="T107" fmla="*/ 3099 h 4271"/>
                  <a:gd name="T108" fmla="*/ 1505 w 6085"/>
                  <a:gd name="T109" fmla="*/ 2870 h 4271"/>
                  <a:gd name="T110" fmla="*/ 1480 w 6085"/>
                  <a:gd name="T111" fmla="*/ 3128 h 4271"/>
                  <a:gd name="T112" fmla="*/ 1150 w 6085"/>
                  <a:gd name="T113" fmla="*/ 3645 h 4271"/>
                  <a:gd name="T114" fmla="*/ 406 w 6085"/>
                  <a:gd name="T115" fmla="*/ 3675 h 4271"/>
                  <a:gd name="T116" fmla="*/ 168 w 6085"/>
                  <a:gd name="T117" fmla="*/ 3382 h 4271"/>
                  <a:gd name="T118" fmla="*/ 198 w 6085"/>
                  <a:gd name="T119" fmla="*/ 2957 h 4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85" h="4271">
                    <a:moveTo>
                      <a:pt x="198" y="2957"/>
                    </a:moveTo>
                    <a:lnTo>
                      <a:pt x="131" y="3095"/>
                    </a:lnTo>
                    <a:lnTo>
                      <a:pt x="80" y="3216"/>
                    </a:lnTo>
                    <a:lnTo>
                      <a:pt x="43" y="3325"/>
                    </a:lnTo>
                    <a:lnTo>
                      <a:pt x="18" y="3421"/>
                    </a:lnTo>
                    <a:lnTo>
                      <a:pt x="0" y="3507"/>
                    </a:lnTo>
                    <a:lnTo>
                      <a:pt x="0" y="3583"/>
                    </a:lnTo>
                    <a:lnTo>
                      <a:pt x="10" y="3645"/>
                    </a:lnTo>
                    <a:lnTo>
                      <a:pt x="26" y="3704"/>
                    </a:lnTo>
                    <a:lnTo>
                      <a:pt x="55" y="3758"/>
                    </a:lnTo>
                    <a:lnTo>
                      <a:pt x="92" y="3804"/>
                    </a:lnTo>
                    <a:lnTo>
                      <a:pt x="139" y="3850"/>
                    </a:lnTo>
                    <a:lnTo>
                      <a:pt x="193" y="3892"/>
                    </a:lnTo>
                    <a:lnTo>
                      <a:pt x="256" y="3929"/>
                    </a:lnTo>
                    <a:lnTo>
                      <a:pt x="331" y="3962"/>
                    </a:lnTo>
                    <a:lnTo>
                      <a:pt x="419" y="3987"/>
                    </a:lnTo>
                    <a:lnTo>
                      <a:pt x="519" y="4000"/>
                    </a:lnTo>
                    <a:lnTo>
                      <a:pt x="632" y="4000"/>
                    </a:lnTo>
                    <a:lnTo>
                      <a:pt x="762" y="3987"/>
                    </a:lnTo>
                    <a:lnTo>
                      <a:pt x="903" y="3954"/>
                    </a:lnTo>
                    <a:lnTo>
                      <a:pt x="1067" y="3908"/>
                    </a:lnTo>
                    <a:lnTo>
                      <a:pt x="1133" y="3896"/>
                    </a:lnTo>
                    <a:lnTo>
                      <a:pt x="1196" y="3904"/>
                    </a:lnTo>
                    <a:lnTo>
                      <a:pt x="1259" y="3933"/>
                    </a:lnTo>
                    <a:lnTo>
                      <a:pt x="1313" y="3970"/>
                    </a:lnTo>
                    <a:lnTo>
                      <a:pt x="1367" y="4013"/>
                    </a:lnTo>
                    <a:lnTo>
                      <a:pt x="1413" y="4062"/>
                    </a:lnTo>
                    <a:lnTo>
                      <a:pt x="1451" y="4104"/>
                    </a:lnTo>
                    <a:lnTo>
                      <a:pt x="1480" y="4142"/>
                    </a:lnTo>
                    <a:lnTo>
                      <a:pt x="1497" y="4167"/>
                    </a:lnTo>
                    <a:lnTo>
                      <a:pt x="1501" y="4179"/>
                    </a:lnTo>
                    <a:lnTo>
                      <a:pt x="1509" y="4167"/>
                    </a:lnTo>
                    <a:lnTo>
                      <a:pt x="1522" y="4142"/>
                    </a:lnTo>
                    <a:lnTo>
                      <a:pt x="1547" y="4104"/>
                    </a:lnTo>
                    <a:lnTo>
                      <a:pt x="1580" y="4058"/>
                    </a:lnTo>
                    <a:lnTo>
                      <a:pt x="1623" y="4009"/>
                    </a:lnTo>
                    <a:lnTo>
                      <a:pt x="1672" y="3958"/>
                    </a:lnTo>
                    <a:lnTo>
                      <a:pt x="1723" y="3917"/>
                    </a:lnTo>
                    <a:lnTo>
                      <a:pt x="1785" y="3879"/>
                    </a:lnTo>
                    <a:lnTo>
                      <a:pt x="1848" y="3854"/>
                    </a:lnTo>
                    <a:lnTo>
                      <a:pt x="1915" y="3850"/>
                    </a:lnTo>
                    <a:lnTo>
                      <a:pt x="1948" y="3850"/>
                    </a:lnTo>
                    <a:lnTo>
                      <a:pt x="1990" y="3850"/>
                    </a:lnTo>
                    <a:lnTo>
                      <a:pt x="2032" y="3845"/>
                    </a:lnTo>
                    <a:lnTo>
                      <a:pt x="2078" y="3845"/>
                    </a:lnTo>
                    <a:lnTo>
                      <a:pt x="2128" y="3845"/>
                    </a:lnTo>
                    <a:lnTo>
                      <a:pt x="2183" y="3850"/>
                    </a:lnTo>
                    <a:lnTo>
                      <a:pt x="2236" y="3858"/>
                    </a:lnTo>
                    <a:lnTo>
                      <a:pt x="2291" y="3866"/>
                    </a:lnTo>
                    <a:lnTo>
                      <a:pt x="2349" y="3879"/>
                    </a:lnTo>
                    <a:lnTo>
                      <a:pt x="2408" y="3900"/>
                    </a:lnTo>
                    <a:lnTo>
                      <a:pt x="2454" y="3925"/>
                    </a:lnTo>
                    <a:lnTo>
                      <a:pt x="2496" y="3962"/>
                    </a:lnTo>
                    <a:lnTo>
                      <a:pt x="2541" y="4009"/>
                    </a:lnTo>
                    <a:lnTo>
                      <a:pt x="2584" y="4058"/>
                    </a:lnTo>
                    <a:lnTo>
                      <a:pt x="2625" y="4113"/>
                    </a:lnTo>
                    <a:lnTo>
                      <a:pt x="2671" y="4163"/>
                    </a:lnTo>
                    <a:lnTo>
                      <a:pt x="2713" y="4208"/>
                    </a:lnTo>
                    <a:lnTo>
                      <a:pt x="2759" y="4242"/>
                    </a:lnTo>
                    <a:lnTo>
                      <a:pt x="2805" y="4267"/>
                    </a:lnTo>
                    <a:lnTo>
                      <a:pt x="2851" y="4271"/>
                    </a:lnTo>
                    <a:lnTo>
                      <a:pt x="2876" y="4263"/>
                    </a:lnTo>
                    <a:lnTo>
                      <a:pt x="2901" y="4238"/>
                    </a:lnTo>
                    <a:lnTo>
                      <a:pt x="2935" y="4200"/>
                    </a:lnTo>
                    <a:lnTo>
                      <a:pt x="2964" y="4159"/>
                    </a:lnTo>
                    <a:lnTo>
                      <a:pt x="3001" y="4104"/>
                    </a:lnTo>
                    <a:lnTo>
                      <a:pt x="3043" y="4050"/>
                    </a:lnTo>
                    <a:lnTo>
                      <a:pt x="3089" y="3996"/>
                    </a:lnTo>
                    <a:lnTo>
                      <a:pt x="3140" y="3937"/>
                    </a:lnTo>
                    <a:lnTo>
                      <a:pt x="3193" y="3888"/>
                    </a:lnTo>
                    <a:lnTo>
                      <a:pt x="3256" y="3845"/>
                    </a:lnTo>
                    <a:lnTo>
                      <a:pt x="3315" y="3812"/>
                    </a:lnTo>
                    <a:lnTo>
                      <a:pt x="3377" y="3788"/>
                    </a:lnTo>
                    <a:lnTo>
                      <a:pt x="3444" y="3767"/>
                    </a:lnTo>
                    <a:lnTo>
                      <a:pt x="3512" y="3749"/>
                    </a:lnTo>
                    <a:lnTo>
                      <a:pt x="3574" y="3733"/>
                    </a:lnTo>
                    <a:lnTo>
                      <a:pt x="3641" y="3716"/>
                    </a:lnTo>
                    <a:lnTo>
                      <a:pt x="3704" y="3704"/>
                    </a:lnTo>
                    <a:lnTo>
                      <a:pt x="3762" y="3687"/>
                    </a:lnTo>
                    <a:lnTo>
                      <a:pt x="3816" y="3671"/>
                    </a:lnTo>
                    <a:lnTo>
                      <a:pt x="3867" y="3650"/>
                    </a:lnTo>
                    <a:lnTo>
                      <a:pt x="3971" y="3591"/>
                    </a:lnTo>
                    <a:lnTo>
                      <a:pt x="4076" y="3520"/>
                    </a:lnTo>
                    <a:lnTo>
                      <a:pt x="4180" y="3445"/>
                    </a:lnTo>
                    <a:lnTo>
                      <a:pt x="4276" y="3362"/>
                    </a:lnTo>
                    <a:lnTo>
                      <a:pt x="4368" y="3282"/>
                    </a:lnTo>
                    <a:lnTo>
                      <a:pt x="4448" y="3200"/>
                    </a:lnTo>
                    <a:lnTo>
                      <a:pt x="4514" y="3120"/>
                    </a:lnTo>
                    <a:lnTo>
                      <a:pt x="4573" y="3049"/>
                    </a:lnTo>
                    <a:lnTo>
                      <a:pt x="4615" y="2987"/>
                    </a:lnTo>
                    <a:lnTo>
                      <a:pt x="4640" y="2932"/>
                    </a:lnTo>
                    <a:lnTo>
                      <a:pt x="4652" y="2891"/>
                    </a:lnTo>
                    <a:lnTo>
                      <a:pt x="4665" y="2857"/>
                    </a:lnTo>
                    <a:lnTo>
                      <a:pt x="4673" y="2828"/>
                    </a:lnTo>
                    <a:lnTo>
                      <a:pt x="4685" y="2807"/>
                    </a:lnTo>
                    <a:lnTo>
                      <a:pt x="4694" y="2786"/>
                    </a:lnTo>
                    <a:lnTo>
                      <a:pt x="4707" y="2770"/>
                    </a:lnTo>
                    <a:lnTo>
                      <a:pt x="4715" y="2757"/>
                    </a:lnTo>
                    <a:lnTo>
                      <a:pt x="4728" y="2745"/>
                    </a:lnTo>
                    <a:lnTo>
                      <a:pt x="4736" y="2737"/>
                    </a:lnTo>
                    <a:lnTo>
                      <a:pt x="4753" y="2727"/>
                    </a:lnTo>
                    <a:lnTo>
                      <a:pt x="4765" y="2719"/>
                    </a:lnTo>
                    <a:lnTo>
                      <a:pt x="4786" y="2715"/>
                    </a:lnTo>
                    <a:lnTo>
                      <a:pt x="4807" y="2711"/>
                    </a:lnTo>
                    <a:lnTo>
                      <a:pt x="4828" y="2711"/>
                    </a:lnTo>
                    <a:lnTo>
                      <a:pt x="4844" y="2711"/>
                    </a:lnTo>
                    <a:lnTo>
                      <a:pt x="4865" y="2711"/>
                    </a:lnTo>
                    <a:lnTo>
                      <a:pt x="4882" y="2715"/>
                    </a:lnTo>
                    <a:lnTo>
                      <a:pt x="4895" y="2715"/>
                    </a:lnTo>
                    <a:lnTo>
                      <a:pt x="4903" y="2715"/>
                    </a:lnTo>
                    <a:lnTo>
                      <a:pt x="4908" y="2715"/>
                    </a:lnTo>
                    <a:lnTo>
                      <a:pt x="4882" y="2686"/>
                    </a:lnTo>
                    <a:lnTo>
                      <a:pt x="4865" y="2657"/>
                    </a:lnTo>
                    <a:lnTo>
                      <a:pt x="4857" y="2632"/>
                    </a:lnTo>
                    <a:lnTo>
                      <a:pt x="4857" y="2611"/>
                    </a:lnTo>
                    <a:lnTo>
                      <a:pt x="4861" y="2594"/>
                    </a:lnTo>
                    <a:lnTo>
                      <a:pt x="4869" y="2582"/>
                    </a:lnTo>
                    <a:lnTo>
                      <a:pt x="4878" y="2573"/>
                    </a:lnTo>
                    <a:lnTo>
                      <a:pt x="4886" y="2565"/>
                    </a:lnTo>
                    <a:lnTo>
                      <a:pt x="4895" y="2561"/>
                    </a:lnTo>
                    <a:lnTo>
                      <a:pt x="4899" y="2561"/>
                    </a:lnTo>
                    <a:lnTo>
                      <a:pt x="5024" y="2469"/>
                    </a:lnTo>
                    <a:lnTo>
                      <a:pt x="5137" y="2377"/>
                    </a:lnTo>
                    <a:lnTo>
                      <a:pt x="5229" y="2286"/>
                    </a:lnTo>
                    <a:lnTo>
                      <a:pt x="5304" y="2202"/>
                    </a:lnTo>
                    <a:lnTo>
                      <a:pt x="5367" y="2123"/>
                    </a:lnTo>
                    <a:lnTo>
                      <a:pt x="5413" y="2052"/>
                    </a:lnTo>
                    <a:lnTo>
                      <a:pt x="5450" y="1994"/>
                    </a:lnTo>
                    <a:lnTo>
                      <a:pt x="5476" y="1948"/>
                    </a:lnTo>
                    <a:lnTo>
                      <a:pt x="5488" y="1922"/>
                    </a:lnTo>
                    <a:lnTo>
                      <a:pt x="5492" y="1910"/>
                    </a:lnTo>
                    <a:lnTo>
                      <a:pt x="5509" y="1877"/>
                    </a:lnTo>
                    <a:lnTo>
                      <a:pt x="5517" y="1844"/>
                    </a:lnTo>
                    <a:lnTo>
                      <a:pt x="5525" y="1814"/>
                    </a:lnTo>
                    <a:lnTo>
                      <a:pt x="5530" y="1785"/>
                    </a:lnTo>
                    <a:lnTo>
                      <a:pt x="5534" y="1760"/>
                    </a:lnTo>
                    <a:lnTo>
                      <a:pt x="5538" y="1739"/>
                    </a:lnTo>
                    <a:lnTo>
                      <a:pt x="5546" y="1719"/>
                    </a:lnTo>
                    <a:lnTo>
                      <a:pt x="5560" y="1701"/>
                    </a:lnTo>
                    <a:lnTo>
                      <a:pt x="5580" y="1689"/>
                    </a:lnTo>
                    <a:lnTo>
                      <a:pt x="5605" y="1685"/>
                    </a:lnTo>
                    <a:lnTo>
                      <a:pt x="5651" y="1685"/>
                    </a:lnTo>
                    <a:lnTo>
                      <a:pt x="5705" y="1693"/>
                    </a:lnTo>
                    <a:lnTo>
                      <a:pt x="5768" y="1705"/>
                    </a:lnTo>
                    <a:lnTo>
                      <a:pt x="5830" y="1723"/>
                    </a:lnTo>
                    <a:lnTo>
                      <a:pt x="5893" y="1744"/>
                    </a:lnTo>
                    <a:lnTo>
                      <a:pt x="5956" y="1764"/>
                    </a:lnTo>
                    <a:lnTo>
                      <a:pt x="6006" y="1781"/>
                    </a:lnTo>
                    <a:lnTo>
                      <a:pt x="6048" y="1797"/>
                    </a:lnTo>
                    <a:lnTo>
                      <a:pt x="6077" y="1806"/>
                    </a:lnTo>
                    <a:lnTo>
                      <a:pt x="6085" y="1810"/>
                    </a:lnTo>
                    <a:lnTo>
                      <a:pt x="6048" y="1777"/>
                    </a:lnTo>
                    <a:lnTo>
                      <a:pt x="6010" y="1748"/>
                    </a:lnTo>
                    <a:lnTo>
                      <a:pt x="5965" y="1723"/>
                    </a:lnTo>
                    <a:lnTo>
                      <a:pt x="5922" y="1705"/>
                    </a:lnTo>
                    <a:lnTo>
                      <a:pt x="5877" y="1689"/>
                    </a:lnTo>
                    <a:lnTo>
                      <a:pt x="5835" y="1676"/>
                    </a:lnTo>
                    <a:lnTo>
                      <a:pt x="5793" y="1660"/>
                    </a:lnTo>
                    <a:lnTo>
                      <a:pt x="5760" y="1647"/>
                    </a:lnTo>
                    <a:lnTo>
                      <a:pt x="5734" y="1631"/>
                    </a:lnTo>
                    <a:lnTo>
                      <a:pt x="5714" y="1606"/>
                    </a:lnTo>
                    <a:lnTo>
                      <a:pt x="5701" y="1580"/>
                    </a:lnTo>
                    <a:lnTo>
                      <a:pt x="5697" y="1560"/>
                    </a:lnTo>
                    <a:lnTo>
                      <a:pt x="5693" y="1539"/>
                    </a:lnTo>
                    <a:lnTo>
                      <a:pt x="5693" y="1522"/>
                    </a:lnTo>
                    <a:lnTo>
                      <a:pt x="5697" y="1506"/>
                    </a:lnTo>
                    <a:lnTo>
                      <a:pt x="5701" y="1493"/>
                    </a:lnTo>
                    <a:lnTo>
                      <a:pt x="5705" y="1481"/>
                    </a:lnTo>
                    <a:lnTo>
                      <a:pt x="5709" y="1472"/>
                    </a:lnTo>
                    <a:lnTo>
                      <a:pt x="5714" y="1468"/>
                    </a:lnTo>
                    <a:lnTo>
                      <a:pt x="5760" y="1389"/>
                    </a:lnTo>
                    <a:lnTo>
                      <a:pt x="5789" y="1305"/>
                    </a:lnTo>
                    <a:lnTo>
                      <a:pt x="5805" y="1213"/>
                    </a:lnTo>
                    <a:lnTo>
                      <a:pt x="5810" y="1113"/>
                    </a:lnTo>
                    <a:lnTo>
                      <a:pt x="5805" y="1013"/>
                    </a:lnTo>
                    <a:lnTo>
                      <a:pt x="5789" y="904"/>
                    </a:lnTo>
                    <a:lnTo>
                      <a:pt x="5768" y="797"/>
                    </a:lnTo>
                    <a:lnTo>
                      <a:pt x="5743" y="688"/>
                    </a:lnTo>
                    <a:lnTo>
                      <a:pt x="5718" y="580"/>
                    </a:lnTo>
                    <a:lnTo>
                      <a:pt x="5693" y="471"/>
                    </a:lnTo>
                    <a:lnTo>
                      <a:pt x="5685" y="421"/>
                    </a:lnTo>
                    <a:lnTo>
                      <a:pt x="5680" y="371"/>
                    </a:lnTo>
                    <a:lnTo>
                      <a:pt x="5685" y="321"/>
                    </a:lnTo>
                    <a:lnTo>
                      <a:pt x="5697" y="271"/>
                    </a:lnTo>
                    <a:lnTo>
                      <a:pt x="5709" y="220"/>
                    </a:lnTo>
                    <a:lnTo>
                      <a:pt x="5730" y="171"/>
                    </a:lnTo>
                    <a:lnTo>
                      <a:pt x="5752" y="125"/>
                    </a:lnTo>
                    <a:lnTo>
                      <a:pt x="5781" y="83"/>
                    </a:lnTo>
                    <a:lnTo>
                      <a:pt x="5810" y="42"/>
                    </a:lnTo>
                    <a:lnTo>
                      <a:pt x="5844" y="0"/>
                    </a:lnTo>
                    <a:lnTo>
                      <a:pt x="5835" y="4"/>
                    </a:lnTo>
                    <a:lnTo>
                      <a:pt x="5814" y="17"/>
                    </a:lnTo>
                    <a:lnTo>
                      <a:pt x="5785" y="37"/>
                    </a:lnTo>
                    <a:lnTo>
                      <a:pt x="5748" y="70"/>
                    </a:lnTo>
                    <a:lnTo>
                      <a:pt x="5705" y="113"/>
                    </a:lnTo>
                    <a:lnTo>
                      <a:pt x="5664" y="162"/>
                    </a:lnTo>
                    <a:lnTo>
                      <a:pt x="5630" y="230"/>
                    </a:lnTo>
                    <a:lnTo>
                      <a:pt x="5601" y="304"/>
                    </a:lnTo>
                    <a:lnTo>
                      <a:pt x="5584" y="392"/>
                    </a:lnTo>
                    <a:lnTo>
                      <a:pt x="5584" y="492"/>
                    </a:lnTo>
                    <a:lnTo>
                      <a:pt x="5597" y="592"/>
                    </a:lnTo>
                    <a:lnTo>
                      <a:pt x="5609" y="688"/>
                    </a:lnTo>
                    <a:lnTo>
                      <a:pt x="5630" y="775"/>
                    </a:lnTo>
                    <a:lnTo>
                      <a:pt x="5647" y="855"/>
                    </a:lnTo>
                    <a:lnTo>
                      <a:pt x="5664" y="930"/>
                    </a:lnTo>
                    <a:lnTo>
                      <a:pt x="5680" y="996"/>
                    </a:lnTo>
                    <a:lnTo>
                      <a:pt x="5693" y="1059"/>
                    </a:lnTo>
                    <a:lnTo>
                      <a:pt x="5697" y="1113"/>
                    </a:lnTo>
                    <a:lnTo>
                      <a:pt x="5693" y="1160"/>
                    </a:lnTo>
                    <a:lnTo>
                      <a:pt x="5680" y="1205"/>
                    </a:lnTo>
                    <a:lnTo>
                      <a:pt x="5664" y="1246"/>
                    </a:lnTo>
                    <a:lnTo>
                      <a:pt x="5647" y="1289"/>
                    </a:lnTo>
                    <a:lnTo>
                      <a:pt x="5626" y="1326"/>
                    </a:lnTo>
                    <a:lnTo>
                      <a:pt x="5609" y="1368"/>
                    </a:lnTo>
                    <a:lnTo>
                      <a:pt x="5588" y="1397"/>
                    </a:lnTo>
                    <a:lnTo>
                      <a:pt x="5568" y="1422"/>
                    </a:lnTo>
                    <a:lnTo>
                      <a:pt x="5546" y="1439"/>
                    </a:lnTo>
                    <a:lnTo>
                      <a:pt x="5525" y="1443"/>
                    </a:lnTo>
                    <a:lnTo>
                      <a:pt x="5505" y="1430"/>
                    </a:lnTo>
                    <a:lnTo>
                      <a:pt x="5484" y="1406"/>
                    </a:lnTo>
                    <a:lnTo>
                      <a:pt x="5468" y="1373"/>
                    </a:lnTo>
                    <a:lnTo>
                      <a:pt x="5450" y="1338"/>
                    </a:lnTo>
                    <a:lnTo>
                      <a:pt x="5433" y="1305"/>
                    </a:lnTo>
                    <a:lnTo>
                      <a:pt x="5417" y="1272"/>
                    </a:lnTo>
                    <a:lnTo>
                      <a:pt x="5392" y="1238"/>
                    </a:lnTo>
                    <a:lnTo>
                      <a:pt x="5363" y="1201"/>
                    </a:lnTo>
                    <a:lnTo>
                      <a:pt x="5321" y="1156"/>
                    </a:lnTo>
                    <a:lnTo>
                      <a:pt x="5266" y="1109"/>
                    </a:lnTo>
                    <a:lnTo>
                      <a:pt x="5200" y="1055"/>
                    </a:lnTo>
                    <a:lnTo>
                      <a:pt x="5116" y="992"/>
                    </a:lnTo>
                    <a:lnTo>
                      <a:pt x="5020" y="930"/>
                    </a:lnTo>
                    <a:lnTo>
                      <a:pt x="4949" y="880"/>
                    </a:lnTo>
                    <a:lnTo>
                      <a:pt x="4890" y="842"/>
                    </a:lnTo>
                    <a:lnTo>
                      <a:pt x="4844" y="813"/>
                    </a:lnTo>
                    <a:lnTo>
                      <a:pt x="4807" y="792"/>
                    </a:lnTo>
                    <a:lnTo>
                      <a:pt x="4777" y="775"/>
                    </a:lnTo>
                    <a:lnTo>
                      <a:pt x="4757" y="763"/>
                    </a:lnTo>
                    <a:lnTo>
                      <a:pt x="4732" y="750"/>
                    </a:lnTo>
                    <a:lnTo>
                      <a:pt x="4707" y="734"/>
                    </a:lnTo>
                    <a:lnTo>
                      <a:pt x="4677" y="717"/>
                    </a:lnTo>
                    <a:lnTo>
                      <a:pt x="4640" y="688"/>
                    </a:lnTo>
                    <a:lnTo>
                      <a:pt x="4606" y="654"/>
                    </a:lnTo>
                    <a:lnTo>
                      <a:pt x="4573" y="617"/>
                    </a:lnTo>
                    <a:lnTo>
                      <a:pt x="4540" y="580"/>
                    </a:lnTo>
                    <a:lnTo>
                      <a:pt x="4510" y="542"/>
                    </a:lnTo>
                    <a:lnTo>
                      <a:pt x="4481" y="505"/>
                    </a:lnTo>
                    <a:lnTo>
                      <a:pt x="4460" y="471"/>
                    </a:lnTo>
                    <a:lnTo>
                      <a:pt x="4444" y="446"/>
                    </a:lnTo>
                    <a:lnTo>
                      <a:pt x="4431" y="429"/>
                    </a:lnTo>
                    <a:lnTo>
                      <a:pt x="4427" y="425"/>
                    </a:lnTo>
                    <a:lnTo>
                      <a:pt x="4431" y="467"/>
                    </a:lnTo>
                    <a:lnTo>
                      <a:pt x="4439" y="505"/>
                    </a:lnTo>
                    <a:lnTo>
                      <a:pt x="4448" y="542"/>
                    </a:lnTo>
                    <a:lnTo>
                      <a:pt x="4464" y="576"/>
                    </a:lnTo>
                    <a:lnTo>
                      <a:pt x="4481" y="613"/>
                    </a:lnTo>
                    <a:lnTo>
                      <a:pt x="4501" y="642"/>
                    </a:lnTo>
                    <a:lnTo>
                      <a:pt x="4527" y="675"/>
                    </a:lnTo>
                    <a:lnTo>
                      <a:pt x="4552" y="705"/>
                    </a:lnTo>
                    <a:lnTo>
                      <a:pt x="4581" y="734"/>
                    </a:lnTo>
                    <a:lnTo>
                      <a:pt x="4606" y="759"/>
                    </a:lnTo>
                    <a:lnTo>
                      <a:pt x="4652" y="792"/>
                    </a:lnTo>
                    <a:lnTo>
                      <a:pt x="4694" y="826"/>
                    </a:lnTo>
                    <a:lnTo>
                      <a:pt x="4740" y="859"/>
                    </a:lnTo>
                    <a:lnTo>
                      <a:pt x="4790" y="888"/>
                    </a:lnTo>
                    <a:lnTo>
                      <a:pt x="4836" y="922"/>
                    </a:lnTo>
                    <a:lnTo>
                      <a:pt x="4882" y="951"/>
                    </a:lnTo>
                    <a:lnTo>
                      <a:pt x="4932" y="984"/>
                    </a:lnTo>
                    <a:lnTo>
                      <a:pt x="4978" y="1017"/>
                    </a:lnTo>
                    <a:lnTo>
                      <a:pt x="5020" y="1051"/>
                    </a:lnTo>
                    <a:lnTo>
                      <a:pt x="5061" y="1084"/>
                    </a:lnTo>
                    <a:lnTo>
                      <a:pt x="5120" y="1139"/>
                    </a:lnTo>
                    <a:lnTo>
                      <a:pt x="5179" y="1193"/>
                    </a:lnTo>
                    <a:lnTo>
                      <a:pt x="5229" y="1246"/>
                    </a:lnTo>
                    <a:lnTo>
                      <a:pt x="5275" y="1305"/>
                    </a:lnTo>
                    <a:lnTo>
                      <a:pt x="5317" y="1368"/>
                    </a:lnTo>
                    <a:lnTo>
                      <a:pt x="5350" y="1430"/>
                    </a:lnTo>
                    <a:lnTo>
                      <a:pt x="5376" y="1498"/>
                    </a:lnTo>
                    <a:lnTo>
                      <a:pt x="5392" y="1564"/>
                    </a:lnTo>
                    <a:lnTo>
                      <a:pt x="5396" y="1639"/>
                    </a:lnTo>
                    <a:lnTo>
                      <a:pt x="5392" y="1715"/>
                    </a:lnTo>
                    <a:lnTo>
                      <a:pt x="5371" y="1806"/>
                    </a:lnTo>
                    <a:lnTo>
                      <a:pt x="5337" y="1897"/>
                    </a:lnTo>
                    <a:lnTo>
                      <a:pt x="5300" y="1981"/>
                    </a:lnTo>
                    <a:lnTo>
                      <a:pt x="5250" y="2061"/>
                    </a:lnTo>
                    <a:lnTo>
                      <a:pt x="5192" y="2135"/>
                    </a:lnTo>
                    <a:lnTo>
                      <a:pt x="5133" y="2206"/>
                    </a:lnTo>
                    <a:lnTo>
                      <a:pt x="5066" y="2277"/>
                    </a:lnTo>
                    <a:lnTo>
                      <a:pt x="4999" y="2344"/>
                    </a:lnTo>
                    <a:lnTo>
                      <a:pt x="4928" y="2411"/>
                    </a:lnTo>
                    <a:lnTo>
                      <a:pt x="4861" y="2477"/>
                    </a:lnTo>
                    <a:lnTo>
                      <a:pt x="4820" y="2511"/>
                    </a:lnTo>
                    <a:lnTo>
                      <a:pt x="4781" y="2528"/>
                    </a:lnTo>
                    <a:lnTo>
                      <a:pt x="4740" y="2540"/>
                    </a:lnTo>
                    <a:lnTo>
                      <a:pt x="4698" y="2544"/>
                    </a:lnTo>
                    <a:lnTo>
                      <a:pt x="4656" y="2536"/>
                    </a:lnTo>
                    <a:lnTo>
                      <a:pt x="4615" y="2524"/>
                    </a:lnTo>
                    <a:lnTo>
                      <a:pt x="4577" y="2506"/>
                    </a:lnTo>
                    <a:lnTo>
                      <a:pt x="4540" y="2481"/>
                    </a:lnTo>
                    <a:lnTo>
                      <a:pt x="4506" y="2452"/>
                    </a:lnTo>
                    <a:lnTo>
                      <a:pt x="4473" y="2419"/>
                    </a:lnTo>
                    <a:lnTo>
                      <a:pt x="4481" y="2428"/>
                    </a:lnTo>
                    <a:lnTo>
                      <a:pt x="4497" y="2452"/>
                    </a:lnTo>
                    <a:lnTo>
                      <a:pt x="4519" y="2494"/>
                    </a:lnTo>
                    <a:lnTo>
                      <a:pt x="4540" y="2544"/>
                    </a:lnTo>
                    <a:lnTo>
                      <a:pt x="4560" y="2606"/>
                    </a:lnTo>
                    <a:lnTo>
                      <a:pt x="4573" y="2678"/>
                    </a:lnTo>
                    <a:lnTo>
                      <a:pt x="4577" y="2749"/>
                    </a:lnTo>
                    <a:lnTo>
                      <a:pt x="4560" y="2828"/>
                    </a:lnTo>
                    <a:lnTo>
                      <a:pt x="4527" y="2907"/>
                    </a:lnTo>
                    <a:lnTo>
                      <a:pt x="4468" y="2987"/>
                    </a:lnTo>
                    <a:lnTo>
                      <a:pt x="4389" y="3069"/>
                    </a:lnTo>
                    <a:lnTo>
                      <a:pt x="4297" y="3149"/>
                    </a:lnTo>
                    <a:lnTo>
                      <a:pt x="4197" y="3233"/>
                    </a:lnTo>
                    <a:lnTo>
                      <a:pt x="4084" y="3312"/>
                    </a:lnTo>
                    <a:lnTo>
                      <a:pt x="3971" y="3382"/>
                    </a:lnTo>
                    <a:lnTo>
                      <a:pt x="3854" y="3450"/>
                    </a:lnTo>
                    <a:lnTo>
                      <a:pt x="3737" y="3503"/>
                    </a:lnTo>
                    <a:lnTo>
                      <a:pt x="3620" y="3546"/>
                    </a:lnTo>
                    <a:lnTo>
                      <a:pt x="3507" y="3575"/>
                    </a:lnTo>
                    <a:lnTo>
                      <a:pt x="3403" y="3583"/>
                    </a:lnTo>
                    <a:lnTo>
                      <a:pt x="3307" y="3579"/>
                    </a:lnTo>
                    <a:lnTo>
                      <a:pt x="3219" y="3566"/>
                    </a:lnTo>
                    <a:lnTo>
                      <a:pt x="3140" y="3546"/>
                    </a:lnTo>
                    <a:lnTo>
                      <a:pt x="3068" y="3520"/>
                    </a:lnTo>
                    <a:lnTo>
                      <a:pt x="3009" y="3487"/>
                    </a:lnTo>
                    <a:lnTo>
                      <a:pt x="2956" y="3445"/>
                    </a:lnTo>
                    <a:lnTo>
                      <a:pt x="2909" y="3399"/>
                    </a:lnTo>
                    <a:lnTo>
                      <a:pt x="2872" y="3349"/>
                    </a:lnTo>
                    <a:lnTo>
                      <a:pt x="2839" y="3295"/>
                    </a:lnTo>
                    <a:lnTo>
                      <a:pt x="2817" y="3237"/>
                    </a:lnTo>
                    <a:lnTo>
                      <a:pt x="2801" y="3182"/>
                    </a:lnTo>
                    <a:lnTo>
                      <a:pt x="2788" y="3132"/>
                    </a:lnTo>
                    <a:lnTo>
                      <a:pt x="2776" y="3087"/>
                    </a:lnTo>
                    <a:lnTo>
                      <a:pt x="2768" y="3049"/>
                    </a:lnTo>
                    <a:lnTo>
                      <a:pt x="2763" y="3020"/>
                    </a:lnTo>
                    <a:lnTo>
                      <a:pt x="2759" y="2991"/>
                    </a:lnTo>
                    <a:lnTo>
                      <a:pt x="2755" y="2974"/>
                    </a:lnTo>
                    <a:lnTo>
                      <a:pt x="2755" y="2957"/>
                    </a:lnTo>
                    <a:lnTo>
                      <a:pt x="2755" y="2948"/>
                    </a:lnTo>
                    <a:lnTo>
                      <a:pt x="2755" y="2944"/>
                    </a:lnTo>
                    <a:lnTo>
                      <a:pt x="2751" y="2940"/>
                    </a:lnTo>
                    <a:lnTo>
                      <a:pt x="2743" y="2924"/>
                    </a:lnTo>
                    <a:lnTo>
                      <a:pt x="2729" y="2903"/>
                    </a:lnTo>
                    <a:lnTo>
                      <a:pt x="2713" y="2882"/>
                    </a:lnTo>
                    <a:lnTo>
                      <a:pt x="2692" y="2866"/>
                    </a:lnTo>
                    <a:lnTo>
                      <a:pt x="2671" y="2857"/>
                    </a:lnTo>
                    <a:lnTo>
                      <a:pt x="2647" y="2857"/>
                    </a:lnTo>
                    <a:lnTo>
                      <a:pt x="2621" y="2874"/>
                    </a:lnTo>
                    <a:lnTo>
                      <a:pt x="2600" y="2915"/>
                    </a:lnTo>
                    <a:lnTo>
                      <a:pt x="2579" y="2978"/>
                    </a:lnTo>
                    <a:lnTo>
                      <a:pt x="2567" y="3024"/>
                    </a:lnTo>
                    <a:lnTo>
                      <a:pt x="2563" y="3061"/>
                    </a:lnTo>
                    <a:lnTo>
                      <a:pt x="2567" y="3095"/>
                    </a:lnTo>
                    <a:lnTo>
                      <a:pt x="2571" y="3124"/>
                    </a:lnTo>
                    <a:lnTo>
                      <a:pt x="2579" y="3153"/>
                    </a:lnTo>
                    <a:lnTo>
                      <a:pt x="2588" y="3178"/>
                    </a:lnTo>
                    <a:lnTo>
                      <a:pt x="2596" y="3204"/>
                    </a:lnTo>
                    <a:lnTo>
                      <a:pt x="2608" y="3228"/>
                    </a:lnTo>
                    <a:lnTo>
                      <a:pt x="2613" y="3253"/>
                    </a:lnTo>
                    <a:lnTo>
                      <a:pt x="2621" y="3278"/>
                    </a:lnTo>
                    <a:lnTo>
                      <a:pt x="2621" y="3316"/>
                    </a:lnTo>
                    <a:lnTo>
                      <a:pt x="2617" y="3358"/>
                    </a:lnTo>
                    <a:lnTo>
                      <a:pt x="2608" y="3407"/>
                    </a:lnTo>
                    <a:lnTo>
                      <a:pt x="2592" y="3458"/>
                    </a:lnTo>
                    <a:lnTo>
                      <a:pt x="2563" y="3512"/>
                    </a:lnTo>
                    <a:lnTo>
                      <a:pt x="2521" y="3562"/>
                    </a:lnTo>
                    <a:lnTo>
                      <a:pt x="2467" y="3604"/>
                    </a:lnTo>
                    <a:lnTo>
                      <a:pt x="2391" y="3637"/>
                    </a:lnTo>
                    <a:lnTo>
                      <a:pt x="2304" y="3662"/>
                    </a:lnTo>
                    <a:lnTo>
                      <a:pt x="2191" y="3667"/>
                    </a:lnTo>
                    <a:lnTo>
                      <a:pt x="2078" y="3650"/>
                    </a:lnTo>
                    <a:lnTo>
                      <a:pt x="1977" y="3604"/>
                    </a:lnTo>
                    <a:lnTo>
                      <a:pt x="1894" y="3537"/>
                    </a:lnTo>
                    <a:lnTo>
                      <a:pt x="1823" y="3458"/>
                    </a:lnTo>
                    <a:lnTo>
                      <a:pt x="1764" y="3370"/>
                    </a:lnTo>
                    <a:lnTo>
                      <a:pt x="1719" y="3274"/>
                    </a:lnTo>
                    <a:lnTo>
                      <a:pt x="1681" y="3182"/>
                    </a:lnTo>
                    <a:lnTo>
                      <a:pt x="1652" y="3099"/>
                    </a:lnTo>
                    <a:lnTo>
                      <a:pt x="1631" y="3028"/>
                    </a:lnTo>
                    <a:lnTo>
                      <a:pt x="1619" y="2978"/>
                    </a:lnTo>
                    <a:lnTo>
                      <a:pt x="1601" y="2940"/>
                    </a:lnTo>
                    <a:lnTo>
                      <a:pt x="1580" y="2911"/>
                    </a:lnTo>
                    <a:lnTo>
                      <a:pt x="1555" y="2891"/>
                    </a:lnTo>
                    <a:lnTo>
                      <a:pt x="1531" y="2874"/>
                    </a:lnTo>
                    <a:lnTo>
                      <a:pt x="1505" y="2870"/>
                    </a:lnTo>
                    <a:lnTo>
                      <a:pt x="1484" y="2878"/>
                    </a:lnTo>
                    <a:lnTo>
                      <a:pt x="1468" y="2891"/>
                    </a:lnTo>
                    <a:lnTo>
                      <a:pt x="1455" y="2915"/>
                    </a:lnTo>
                    <a:lnTo>
                      <a:pt x="1451" y="2953"/>
                    </a:lnTo>
                    <a:lnTo>
                      <a:pt x="1459" y="2999"/>
                    </a:lnTo>
                    <a:lnTo>
                      <a:pt x="1472" y="3057"/>
                    </a:lnTo>
                    <a:lnTo>
                      <a:pt x="1480" y="3128"/>
                    </a:lnTo>
                    <a:lnTo>
                      <a:pt x="1480" y="3204"/>
                    </a:lnTo>
                    <a:lnTo>
                      <a:pt x="1468" y="3282"/>
                    </a:lnTo>
                    <a:lnTo>
                      <a:pt x="1447" y="3366"/>
                    </a:lnTo>
                    <a:lnTo>
                      <a:pt x="1405" y="3445"/>
                    </a:lnTo>
                    <a:lnTo>
                      <a:pt x="1347" y="3520"/>
                    </a:lnTo>
                    <a:lnTo>
                      <a:pt x="1263" y="3587"/>
                    </a:lnTo>
                    <a:lnTo>
                      <a:pt x="1150" y="3645"/>
                    </a:lnTo>
                    <a:lnTo>
                      <a:pt x="1012" y="3687"/>
                    </a:lnTo>
                    <a:lnTo>
                      <a:pt x="887" y="3708"/>
                    </a:lnTo>
                    <a:lnTo>
                      <a:pt x="774" y="3720"/>
                    </a:lnTo>
                    <a:lnTo>
                      <a:pt x="670" y="3720"/>
                    </a:lnTo>
                    <a:lnTo>
                      <a:pt x="569" y="3712"/>
                    </a:lnTo>
                    <a:lnTo>
                      <a:pt x="486" y="3696"/>
                    </a:lnTo>
                    <a:lnTo>
                      <a:pt x="406" y="3675"/>
                    </a:lnTo>
                    <a:lnTo>
                      <a:pt x="339" y="3645"/>
                    </a:lnTo>
                    <a:lnTo>
                      <a:pt x="285" y="3612"/>
                    </a:lnTo>
                    <a:lnTo>
                      <a:pt x="243" y="3579"/>
                    </a:lnTo>
                    <a:lnTo>
                      <a:pt x="218" y="3542"/>
                    </a:lnTo>
                    <a:lnTo>
                      <a:pt x="198" y="3495"/>
                    </a:lnTo>
                    <a:lnTo>
                      <a:pt x="180" y="3445"/>
                    </a:lnTo>
                    <a:lnTo>
                      <a:pt x="168" y="3382"/>
                    </a:lnTo>
                    <a:lnTo>
                      <a:pt x="159" y="3316"/>
                    </a:lnTo>
                    <a:lnTo>
                      <a:pt x="155" y="3249"/>
                    </a:lnTo>
                    <a:lnTo>
                      <a:pt x="155" y="3182"/>
                    </a:lnTo>
                    <a:lnTo>
                      <a:pt x="159" y="3116"/>
                    </a:lnTo>
                    <a:lnTo>
                      <a:pt x="168" y="3053"/>
                    </a:lnTo>
                    <a:lnTo>
                      <a:pt x="180" y="3003"/>
                    </a:lnTo>
                    <a:lnTo>
                      <a:pt x="198" y="2957"/>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93" name="Freeform 117"/>
              <p:cNvSpPr>
                <a:spLocks/>
              </p:cNvSpPr>
              <p:nvPr/>
            </p:nvSpPr>
            <p:spPr bwMode="auto">
              <a:xfrm>
                <a:off x="1780" y="1802"/>
                <a:ext cx="31" cy="31"/>
              </a:xfrm>
              <a:custGeom>
                <a:avLst/>
                <a:gdLst>
                  <a:gd name="T0" fmla="*/ 1003 w 1003"/>
                  <a:gd name="T1" fmla="*/ 951 h 988"/>
                  <a:gd name="T2" fmla="*/ 969 w 1003"/>
                  <a:gd name="T3" fmla="*/ 938 h 988"/>
                  <a:gd name="T4" fmla="*/ 936 w 1003"/>
                  <a:gd name="T5" fmla="*/ 925 h 988"/>
                  <a:gd name="T6" fmla="*/ 899 w 1003"/>
                  <a:gd name="T7" fmla="*/ 913 h 988"/>
                  <a:gd name="T8" fmla="*/ 865 w 1003"/>
                  <a:gd name="T9" fmla="*/ 897 h 988"/>
                  <a:gd name="T10" fmla="*/ 832 w 1003"/>
                  <a:gd name="T11" fmla="*/ 880 h 988"/>
                  <a:gd name="T12" fmla="*/ 798 w 1003"/>
                  <a:gd name="T13" fmla="*/ 859 h 988"/>
                  <a:gd name="T14" fmla="*/ 765 w 1003"/>
                  <a:gd name="T15" fmla="*/ 839 h 988"/>
                  <a:gd name="T16" fmla="*/ 740 w 1003"/>
                  <a:gd name="T17" fmla="*/ 809 h 988"/>
                  <a:gd name="T18" fmla="*/ 719 w 1003"/>
                  <a:gd name="T19" fmla="*/ 771 h 988"/>
                  <a:gd name="T20" fmla="*/ 701 w 1003"/>
                  <a:gd name="T21" fmla="*/ 730 h 988"/>
                  <a:gd name="T22" fmla="*/ 660 w 1003"/>
                  <a:gd name="T23" fmla="*/ 613 h 988"/>
                  <a:gd name="T24" fmla="*/ 605 w 1003"/>
                  <a:gd name="T25" fmla="*/ 509 h 988"/>
                  <a:gd name="T26" fmla="*/ 547 w 1003"/>
                  <a:gd name="T27" fmla="*/ 421 h 988"/>
                  <a:gd name="T28" fmla="*/ 480 w 1003"/>
                  <a:gd name="T29" fmla="*/ 342 h 988"/>
                  <a:gd name="T30" fmla="*/ 405 w 1003"/>
                  <a:gd name="T31" fmla="*/ 271 h 988"/>
                  <a:gd name="T32" fmla="*/ 330 w 1003"/>
                  <a:gd name="T33" fmla="*/ 208 h 988"/>
                  <a:gd name="T34" fmla="*/ 251 w 1003"/>
                  <a:gd name="T35" fmla="*/ 155 h 988"/>
                  <a:gd name="T36" fmla="*/ 167 w 1003"/>
                  <a:gd name="T37" fmla="*/ 100 h 988"/>
                  <a:gd name="T38" fmla="*/ 84 w 1003"/>
                  <a:gd name="T39" fmla="*/ 50 h 988"/>
                  <a:gd name="T40" fmla="*/ 0 w 1003"/>
                  <a:gd name="T41" fmla="*/ 0 h 988"/>
                  <a:gd name="T42" fmla="*/ 8 w 1003"/>
                  <a:gd name="T43" fmla="*/ 8 h 988"/>
                  <a:gd name="T44" fmla="*/ 41 w 1003"/>
                  <a:gd name="T45" fmla="*/ 28 h 988"/>
                  <a:gd name="T46" fmla="*/ 88 w 1003"/>
                  <a:gd name="T47" fmla="*/ 63 h 988"/>
                  <a:gd name="T48" fmla="*/ 147 w 1003"/>
                  <a:gd name="T49" fmla="*/ 104 h 988"/>
                  <a:gd name="T50" fmla="*/ 209 w 1003"/>
                  <a:gd name="T51" fmla="*/ 159 h 988"/>
                  <a:gd name="T52" fmla="*/ 276 w 1003"/>
                  <a:gd name="T53" fmla="*/ 217 h 988"/>
                  <a:gd name="T54" fmla="*/ 339 w 1003"/>
                  <a:gd name="T55" fmla="*/ 284 h 988"/>
                  <a:gd name="T56" fmla="*/ 397 w 1003"/>
                  <a:gd name="T57" fmla="*/ 354 h 988"/>
                  <a:gd name="T58" fmla="*/ 443 w 1003"/>
                  <a:gd name="T59" fmla="*/ 425 h 988"/>
                  <a:gd name="T60" fmla="*/ 476 w 1003"/>
                  <a:gd name="T61" fmla="*/ 497 h 988"/>
                  <a:gd name="T62" fmla="*/ 493 w 1003"/>
                  <a:gd name="T63" fmla="*/ 563 h 988"/>
                  <a:gd name="T64" fmla="*/ 501 w 1003"/>
                  <a:gd name="T65" fmla="*/ 622 h 988"/>
                  <a:gd name="T66" fmla="*/ 505 w 1003"/>
                  <a:gd name="T67" fmla="*/ 675 h 988"/>
                  <a:gd name="T68" fmla="*/ 505 w 1003"/>
                  <a:gd name="T69" fmla="*/ 722 h 988"/>
                  <a:gd name="T70" fmla="*/ 509 w 1003"/>
                  <a:gd name="T71" fmla="*/ 763 h 988"/>
                  <a:gd name="T72" fmla="*/ 509 w 1003"/>
                  <a:gd name="T73" fmla="*/ 800 h 988"/>
                  <a:gd name="T74" fmla="*/ 519 w 1003"/>
                  <a:gd name="T75" fmla="*/ 834 h 988"/>
                  <a:gd name="T76" fmla="*/ 531 w 1003"/>
                  <a:gd name="T77" fmla="*/ 868 h 988"/>
                  <a:gd name="T78" fmla="*/ 556 w 1003"/>
                  <a:gd name="T79" fmla="*/ 901 h 988"/>
                  <a:gd name="T80" fmla="*/ 589 w 1003"/>
                  <a:gd name="T81" fmla="*/ 934 h 988"/>
                  <a:gd name="T82" fmla="*/ 635 w 1003"/>
                  <a:gd name="T83" fmla="*/ 964 h 988"/>
                  <a:gd name="T84" fmla="*/ 685 w 1003"/>
                  <a:gd name="T85" fmla="*/ 980 h 988"/>
                  <a:gd name="T86" fmla="*/ 740 w 1003"/>
                  <a:gd name="T87" fmla="*/ 988 h 988"/>
                  <a:gd name="T88" fmla="*/ 793 w 1003"/>
                  <a:gd name="T89" fmla="*/ 988 h 988"/>
                  <a:gd name="T90" fmla="*/ 848 w 1003"/>
                  <a:gd name="T91" fmla="*/ 984 h 988"/>
                  <a:gd name="T92" fmla="*/ 895 w 1003"/>
                  <a:gd name="T93" fmla="*/ 976 h 988"/>
                  <a:gd name="T94" fmla="*/ 940 w 1003"/>
                  <a:gd name="T95" fmla="*/ 968 h 988"/>
                  <a:gd name="T96" fmla="*/ 973 w 1003"/>
                  <a:gd name="T97" fmla="*/ 960 h 988"/>
                  <a:gd name="T98" fmla="*/ 995 w 1003"/>
                  <a:gd name="T99" fmla="*/ 951 h 988"/>
                  <a:gd name="T100" fmla="*/ 1003 w 1003"/>
                  <a:gd name="T101" fmla="*/ 951 h 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03" h="988">
                    <a:moveTo>
                      <a:pt x="1003" y="951"/>
                    </a:moveTo>
                    <a:lnTo>
                      <a:pt x="969" y="938"/>
                    </a:lnTo>
                    <a:lnTo>
                      <a:pt x="936" y="925"/>
                    </a:lnTo>
                    <a:lnTo>
                      <a:pt x="899" y="913"/>
                    </a:lnTo>
                    <a:lnTo>
                      <a:pt x="865" y="897"/>
                    </a:lnTo>
                    <a:lnTo>
                      <a:pt x="832" y="880"/>
                    </a:lnTo>
                    <a:lnTo>
                      <a:pt x="798" y="859"/>
                    </a:lnTo>
                    <a:lnTo>
                      <a:pt x="765" y="839"/>
                    </a:lnTo>
                    <a:lnTo>
                      <a:pt x="740" y="809"/>
                    </a:lnTo>
                    <a:lnTo>
                      <a:pt x="719" y="771"/>
                    </a:lnTo>
                    <a:lnTo>
                      <a:pt x="701" y="730"/>
                    </a:lnTo>
                    <a:lnTo>
                      <a:pt x="660" y="613"/>
                    </a:lnTo>
                    <a:lnTo>
                      <a:pt x="605" y="509"/>
                    </a:lnTo>
                    <a:lnTo>
                      <a:pt x="547" y="421"/>
                    </a:lnTo>
                    <a:lnTo>
                      <a:pt x="480" y="342"/>
                    </a:lnTo>
                    <a:lnTo>
                      <a:pt x="405" y="271"/>
                    </a:lnTo>
                    <a:lnTo>
                      <a:pt x="330" y="208"/>
                    </a:lnTo>
                    <a:lnTo>
                      <a:pt x="251" y="155"/>
                    </a:lnTo>
                    <a:lnTo>
                      <a:pt x="167" y="100"/>
                    </a:lnTo>
                    <a:lnTo>
                      <a:pt x="84" y="50"/>
                    </a:lnTo>
                    <a:lnTo>
                      <a:pt x="0" y="0"/>
                    </a:lnTo>
                    <a:lnTo>
                      <a:pt x="8" y="8"/>
                    </a:lnTo>
                    <a:lnTo>
                      <a:pt x="41" y="28"/>
                    </a:lnTo>
                    <a:lnTo>
                      <a:pt x="88" y="63"/>
                    </a:lnTo>
                    <a:lnTo>
                      <a:pt x="147" y="104"/>
                    </a:lnTo>
                    <a:lnTo>
                      <a:pt x="209" y="159"/>
                    </a:lnTo>
                    <a:lnTo>
                      <a:pt x="276" y="217"/>
                    </a:lnTo>
                    <a:lnTo>
                      <a:pt x="339" y="284"/>
                    </a:lnTo>
                    <a:lnTo>
                      <a:pt x="397" y="354"/>
                    </a:lnTo>
                    <a:lnTo>
                      <a:pt x="443" y="425"/>
                    </a:lnTo>
                    <a:lnTo>
                      <a:pt x="476" y="497"/>
                    </a:lnTo>
                    <a:lnTo>
                      <a:pt x="493" y="563"/>
                    </a:lnTo>
                    <a:lnTo>
                      <a:pt x="501" y="622"/>
                    </a:lnTo>
                    <a:lnTo>
                      <a:pt x="505" y="675"/>
                    </a:lnTo>
                    <a:lnTo>
                      <a:pt x="505" y="722"/>
                    </a:lnTo>
                    <a:lnTo>
                      <a:pt x="509" y="763"/>
                    </a:lnTo>
                    <a:lnTo>
                      <a:pt x="509" y="800"/>
                    </a:lnTo>
                    <a:lnTo>
                      <a:pt x="519" y="834"/>
                    </a:lnTo>
                    <a:lnTo>
                      <a:pt x="531" y="868"/>
                    </a:lnTo>
                    <a:lnTo>
                      <a:pt x="556" y="901"/>
                    </a:lnTo>
                    <a:lnTo>
                      <a:pt x="589" y="934"/>
                    </a:lnTo>
                    <a:lnTo>
                      <a:pt x="635" y="964"/>
                    </a:lnTo>
                    <a:lnTo>
                      <a:pt x="685" y="980"/>
                    </a:lnTo>
                    <a:lnTo>
                      <a:pt x="740" y="988"/>
                    </a:lnTo>
                    <a:lnTo>
                      <a:pt x="793" y="988"/>
                    </a:lnTo>
                    <a:lnTo>
                      <a:pt x="848" y="984"/>
                    </a:lnTo>
                    <a:lnTo>
                      <a:pt x="895" y="976"/>
                    </a:lnTo>
                    <a:lnTo>
                      <a:pt x="940" y="968"/>
                    </a:lnTo>
                    <a:lnTo>
                      <a:pt x="973" y="960"/>
                    </a:lnTo>
                    <a:lnTo>
                      <a:pt x="995" y="951"/>
                    </a:lnTo>
                    <a:lnTo>
                      <a:pt x="1003" y="951"/>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94" name="Freeform 118"/>
              <p:cNvSpPr>
                <a:spLocks/>
              </p:cNvSpPr>
              <p:nvPr/>
            </p:nvSpPr>
            <p:spPr bwMode="auto">
              <a:xfrm>
                <a:off x="1780" y="1802"/>
                <a:ext cx="31" cy="31"/>
              </a:xfrm>
              <a:custGeom>
                <a:avLst/>
                <a:gdLst>
                  <a:gd name="T0" fmla="*/ 1003 w 1003"/>
                  <a:gd name="T1" fmla="*/ 951 h 988"/>
                  <a:gd name="T2" fmla="*/ 969 w 1003"/>
                  <a:gd name="T3" fmla="*/ 938 h 988"/>
                  <a:gd name="T4" fmla="*/ 936 w 1003"/>
                  <a:gd name="T5" fmla="*/ 925 h 988"/>
                  <a:gd name="T6" fmla="*/ 899 w 1003"/>
                  <a:gd name="T7" fmla="*/ 913 h 988"/>
                  <a:gd name="T8" fmla="*/ 865 w 1003"/>
                  <a:gd name="T9" fmla="*/ 897 h 988"/>
                  <a:gd name="T10" fmla="*/ 832 w 1003"/>
                  <a:gd name="T11" fmla="*/ 880 h 988"/>
                  <a:gd name="T12" fmla="*/ 798 w 1003"/>
                  <a:gd name="T13" fmla="*/ 859 h 988"/>
                  <a:gd name="T14" fmla="*/ 765 w 1003"/>
                  <a:gd name="T15" fmla="*/ 839 h 988"/>
                  <a:gd name="T16" fmla="*/ 740 w 1003"/>
                  <a:gd name="T17" fmla="*/ 809 h 988"/>
                  <a:gd name="T18" fmla="*/ 719 w 1003"/>
                  <a:gd name="T19" fmla="*/ 771 h 988"/>
                  <a:gd name="T20" fmla="*/ 701 w 1003"/>
                  <a:gd name="T21" fmla="*/ 730 h 988"/>
                  <a:gd name="T22" fmla="*/ 660 w 1003"/>
                  <a:gd name="T23" fmla="*/ 613 h 988"/>
                  <a:gd name="T24" fmla="*/ 605 w 1003"/>
                  <a:gd name="T25" fmla="*/ 509 h 988"/>
                  <a:gd name="T26" fmla="*/ 547 w 1003"/>
                  <a:gd name="T27" fmla="*/ 421 h 988"/>
                  <a:gd name="T28" fmla="*/ 480 w 1003"/>
                  <a:gd name="T29" fmla="*/ 342 h 988"/>
                  <a:gd name="T30" fmla="*/ 405 w 1003"/>
                  <a:gd name="T31" fmla="*/ 271 h 988"/>
                  <a:gd name="T32" fmla="*/ 330 w 1003"/>
                  <a:gd name="T33" fmla="*/ 208 h 988"/>
                  <a:gd name="T34" fmla="*/ 251 w 1003"/>
                  <a:gd name="T35" fmla="*/ 155 h 988"/>
                  <a:gd name="T36" fmla="*/ 167 w 1003"/>
                  <a:gd name="T37" fmla="*/ 100 h 988"/>
                  <a:gd name="T38" fmla="*/ 84 w 1003"/>
                  <a:gd name="T39" fmla="*/ 50 h 988"/>
                  <a:gd name="T40" fmla="*/ 0 w 1003"/>
                  <a:gd name="T41" fmla="*/ 0 h 988"/>
                  <a:gd name="T42" fmla="*/ 8 w 1003"/>
                  <a:gd name="T43" fmla="*/ 8 h 988"/>
                  <a:gd name="T44" fmla="*/ 41 w 1003"/>
                  <a:gd name="T45" fmla="*/ 28 h 988"/>
                  <a:gd name="T46" fmla="*/ 88 w 1003"/>
                  <a:gd name="T47" fmla="*/ 63 h 988"/>
                  <a:gd name="T48" fmla="*/ 147 w 1003"/>
                  <a:gd name="T49" fmla="*/ 104 h 988"/>
                  <a:gd name="T50" fmla="*/ 209 w 1003"/>
                  <a:gd name="T51" fmla="*/ 159 h 988"/>
                  <a:gd name="T52" fmla="*/ 276 w 1003"/>
                  <a:gd name="T53" fmla="*/ 217 h 988"/>
                  <a:gd name="T54" fmla="*/ 339 w 1003"/>
                  <a:gd name="T55" fmla="*/ 284 h 988"/>
                  <a:gd name="T56" fmla="*/ 397 w 1003"/>
                  <a:gd name="T57" fmla="*/ 354 h 988"/>
                  <a:gd name="T58" fmla="*/ 443 w 1003"/>
                  <a:gd name="T59" fmla="*/ 425 h 988"/>
                  <a:gd name="T60" fmla="*/ 476 w 1003"/>
                  <a:gd name="T61" fmla="*/ 497 h 988"/>
                  <a:gd name="T62" fmla="*/ 493 w 1003"/>
                  <a:gd name="T63" fmla="*/ 563 h 988"/>
                  <a:gd name="T64" fmla="*/ 501 w 1003"/>
                  <a:gd name="T65" fmla="*/ 622 h 988"/>
                  <a:gd name="T66" fmla="*/ 505 w 1003"/>
                  <a:gd name="T67" fmla="*/ 675 h 988"/>
                  <a:gd name="T68" fmla="*/ 505 w 1003"/>
                  <a:gd name="T69" fmla="*/ 722 h 988"/>
                  <a:gd name="T70" fmla="*/ 509 w 1003"/>
                  <a:gd name="T71" fmla="*/ 763 h 988"/>
                  <a:gd name="T72" fmla="*/ 509 w 1003"/>
                  <a:gd name="T73" fmla="*/ 800 h 988"/>
                  <a:gd name="T74" fmla="*/ 519 w 1003"/>
                  <a:gd name="T75" fmla="*/ 834 h 988"/>
                  <a:gd name="T76" fmla="*/ 531 w 1003"/>
                  <a:gd name="T77" fmla="*/ 868 h 988"/>
                  <a:gd name="T78" fmla="*/ 556 w 1003"/>
                  <a:gd name="T79" fmla="*/ 901 h 988"/>
                  <a:gd name="T80" fmla="*/ 589 w 1003"/>
                  <a:gd name="T81" fmla="*/ 934 h 988"/>
                  <a:gd name="T82" fmla="*/ 635 w 1003"/>
                  <a:gd name="T83" fmla="*/ 964 h 988"/>
                  <a:gd name="T84" fmla="*/ 685 w 1003"/>
                  <a:gd name="T85" fmla="*/ 980 h 988"/>
                  <a:gd name="T86" fmla="*/ 740 w 1003"/>
                  <a:gd name="T87" fmla="*/ 988 h 988"/>
                  <a:gd name="T88" fmla="*/ 793 w 1003"/>
                  <a:gd name="T89" fmla="*/ 988 h 988"/>
                  <a:gd name="T90" fmla="*/ 848 w 1003"/>
                  <a:gd name="T91" fmla="*/ 984 h 988"/>
                  <a:gd name="T92" fmla="*/ 895 w 1003"/>
                  <a:gd name="T93" fmla="*/ 976 h 988"/>
                  <a:gd name="T94" fmla="*/ 940 w 1003"/>
                  <a:gd name="T95" fmla="*/ 968 h 988"/>
                  <a:gd name="T96" fmla="*/ 973 w 1003"/>
                  <a:gd name="T97" fmla="*/ 960 h 988"/>
                  <a:gd name="T98" fmla="*/ 995 w 1003"/>
                  <a:gd name="T99" fmla="*/ 951 h 988"/>
                  <a:gd name="T100" fmla="*/ 1003 w 1003"/>
                  <a:gd name="T101" fmla="*/ 951 h 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03" h="988">
                    <a:moveTo>
                      <a:pt x="1003" y="951"/>
                    </a:moveTo>
                    <a:lnTo>
                      <a:pt x="969" y="938"/>
                    </a:lnTo>
                    <a:lnTo>
                      <a:pt x="936" y="925"/>
                    </a:lnTo>
                    <a:lnTo>
                      <a:pt x="899" y="913"/>
                    </a:lnTo>
                    <a:lnTo>
                      <a:pt x="865" y="897"/>
                    </a:lnTo>
                    <a:lnTo>
                      <a:pt x="832" y="880"/>
                    </a:lnTo>
                    <a:lnTo>
                      <a:pt x="798" y="859"/>
                    </a:lnTo>
                    <a:lnTo>
                      <a:pt x="765" y="839"/>
                    </a:lnTo>
                    <a:lnTo>
                      <a:pt x="740" y="809"/>
                    </a:lnTo>
                    <a:lnTo>
                      <a:pt x="719" y="771"/>
                    </a:lnTo>
                    <a:lnTo>
                      <a:pt x="701" y="730"/>
                    </a:lnTo>
                    <a:lnTo>
                      <a:pt x="660" y="613"/>
                    </a:lnTo>
                    <a:lnTo>
                      <a:pt x="605" y="509"/>
                    </a:lnTo>
                    <a:lnTo>
                      <a:pt x="547" y="421"/>
                    </a:lnTo>
                    <a:lnTo>
                      <a:pt x="480" y="342"/>
                    </a:lnTo>
                    <a:lnTo>
                      <a:pt x="405" y="271"/>
                    </a:lnTo>
                    <a:lnTo>
                      <a:pt x="330" y="208"/>
                    </a:lnTo>
                    <a:lnTo>
                      <a:pt x="251" y="155"/>
                    </a:lnTo>
                    <a:lnTo>
                      <a:pt x="167" y="100"/>
                    </a:lnTo>
                    <a:lnTo>
                      <a:pt x="84" y="50"/>
                    </a:lnTo>
                    <a:lnTo>
                      <a:pt x="0" y="0"/>
                    </a:lnTo>
                    <a:lnTo>
                      <a:pt x="8" y="8"/>
                    </a:lnTo>
                    <a:lnTo>
                      <a:pt x="41" y="28"/>
                    </a:lnTo>
                    <a:lnTo>
                      <a:pt x="88" y="63"/>
                    </a:lnTo>
                    <a:lnTo>
                      <a:pt x="147" y="104"/>
                    </a:lnTo>
                    <a:lnTo>
                      <a:pt x="209" y="159"/>
                    </a:lnTo>
                    <a:lnTo>
                      <a:pt x="276" y="217"/>
                    </a:lnTo>
                    <a:lnTo>
                      <a:pt x="339" y="284"/>
                    </a:lnTo>
                    <a:lnTo>
                      <a:pt x="397" y="354"/>
                    </a:lnTo>
                    <a:lnTo>
                      <a:pt x="443" y="425"/>
                    </a:lnTo>
                    <a:lnTo>
                      <a:pt x="476" y="497"/>
                    </a:lnTo>
                    <a:lnTo>
                      <a:pt x="493" y="563"/>
                    </a:lnTo>
                    <a:lnTo>
                      <a:pt x="501" y="622"/>
                    </a:lnTo>
                    <a:lnTo>
                      <a:pt x="505" y="675"/>
                    </a:lnTo>
                    <a:lnTo>
                      <a:pt x="505" y="722"/>
                    </a:lnTo>
                    <a:lnTo>
                      <a:pt x="509" y="763"/>
                    </a:lnTo>
                    <a:lnTo>
                      <a:pt x="509" y="800"/>
                    </a:lnTo>
                    <a:lnTo>
                      <a:pt x="519" y="834"/>
                    </a:lnTo>
                    <a:lnTo>
                      <a:pt x="531" y="868"/>
                    </a:lnTo>
                    <a:lnTo>
                      <a:pt x="556" y="901"/>
                    </a:lnTo>
                    <a:lnTo>
                      <a:pt x="589" y="934"/>
                    </a:lnTo>
                    <a:lnTo>
                      <a:pt x="635" y="964"/>
                    </a:lnTo>
                    <a:lnTo>
                      <a:pt x="685" y="980"/>
                    </a:lnTo>
                    <a:lnTo>
                      <a:pt x="740" y="988"/>
                    </a:lnTo>
                    <a:lnTo>
                      <a:pt x="793" y="988"/>
                    </a:lnTo>
                    <a:lnTo>
                      <a:pt x="848" y="984"/>
                    </a:lnTo>
                    <a:lnTo>
                      <a:pt x="895" y="976"/>
                    </a:lnTo>
                    <a:lnTo>
                      <a:pt x="940" y="968"/>
                    </a:lnTo>
                    <a:lnTo>
                      <a:pt x="973" y="960"/>
                    </a:lnTo>
                    <a:lnTo>
                      <a:pt x="995" y="951"/>
                    </a:lnTo>
                    <a:lnTo>
                      <a:pt x="1003" y="951"/>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95" name="Freeform 119"/>
              <p:cNvSpPr>
                <a:spLocks/>
              </p:cNvSpPr>
              <p:nvPr/>
            </p:nvSpPr>
            <p:spPr bwMode="auto">
              <a:xfrm>
                <a:off x="1819" y="1825"/>
                <a:ext cx="33" cy="42"/>
              </a:xfrm>
              <a:custGeom>
                <a:avLst/>
                <a:gdLst>
                  <a:gd name="T0" fmla="*/ 1037 w 1045"/>
                  <a:gd name="T1" fmla="*/ 1309 h 1329"/>
                  <a:gd name="T2" fmla="*/ 1016 w 1045"/>
                  <a:gd name="T3" fmla="*/ 1276 h 1329"/>
                  <a:gd name="T4" fmla="*/ 999 w 1045"/>
                  <a:gd name="T5" fmla="*/ 1247 h 1329"/>
                  <a:gd name="T6" fmla="*/ 983 w 1045"/>
                  <a:gd name="T7" fmla="*/ 1217 h 1329"/>
                  <a:gd name="T8" fmla="*/ 979 w 1045"/>
                  <a:gd name="T9" fmla="*/ 1184 h 1329"/>
                  <a:gd name="T10" fmla="*/ 983 w 1045"/>
                  <a:gd name="T11" fmla="*/ 1067 h 1329"/>
                  <a:gd name="T12" fmla="*/ 958 w 1045"/>
                  <a:gd name="T13" fmla="*/ 871 h 1329"/>
                  <a:gd name="T14" fmla="*/ 883 w 1045"/>
                  <a:gd name="T15" fmla="*/ 692 h 1329"/>
                  <a:gd name="T16" fmla="*/ 765 w 1045"/>
                  <a:gd name="T17" fmla="*/ 541 h 1329"/>
                  <a:gd name="T18" fmla="*/ 607 w 1045"/>
                  <a:gd name="T19" fmla="*/ 429 h 1329"/>
                  <a:gd name="T20" fmla="*/ 490 w 1045"/>
                  <a:gd name="T21" fmla="*/ 325 h 1329"/>
                  <a:gd name="T22" fmla="*/ 419 w 1045"/>
                  <a:gd name="T23" fmla="*/ 208 h 1329"/>
                  <a:gd name="T24" fmla="*/ 323 w 1045"/>
                  <a:gd name="T25" fmla="*/ 120 h 1329"/>
                  <a:gd name="T26" fmla="*/ 201 w 1045"/>
                  <a:gd name="T27" fmla="*/ 53 h 1329"/>
                  <a:gd name="T28" fmla="*/ 67 w 1045"/>
                  <a:gd name="T29" fmla="*/ 12 h 1329"/>
                  <a:gd name="T30" fmla="*/ 4 w 1045"/>
                  <a:gd name="T31" fmla="*/ 4 h 1329"/>
                  <a:gd name="T32" fmla="*/ 51 w 1045"/>
                  <a:gd name="T33" fmla="*/ 28 h 1329"/>
                  <a:gd name="T34" fmla="*/ 126 w 1045"/>
                  <a:gd name="T35" fmla="*/ 82 h 1329"/>
                  <a:gd name="T36" fmla="*/ 206 w 1045"/>
                  <a:gd name="T37" fmla="*/ 149 h 1329"/>
                  <a:gd name="T38" fmla="*/ 272 w 1045"/>
                  <a:gd name="T39" fmla="*/ 233 h 1329"/>
                  <a:gd name="T40" fmla="*/ 314 w 1045"/>
                  <a:gd name="T41" fmla="*/ 317 h 1329"/>
                  <a:gd name="T42" fmla="*/ 327 w 1045"/>
                  <a:gd name="T43" fmla="*/ 379 h 1329"/>
                  <a:gd name="T44" fmla="*/ 331 w 1045"/>
                  <a:gd name="T45" fmla="*/ 424 h 1329"/>
                  <a:gd name="T46" fmla="*/ 339 w 1045"/>
                  <a:gd name="T47" fmla="*/ 471 h 1329"/>
                  <a:gd name="T48" fmla="*/ 372 w 1045"/>
                  <a:gd name="T49" fmla="*/ 516 h 1329"/>
                  <a:gd name="T50" fmla="*/ 435 w 1045"/>
                  <a:gd name="T51" fmla="*/ 571 h 1329"/>
                  <a:gd name="T52" fmla="*/ 511 w 1045"/>
                  <a:gd name="T53" fmla="*/ 596 h 1329"/>
                  <a:gd name="T54" fmla="*/ 590 w 1045"/>
                  <a:gd name="T55" fmla="*/ 604 h 1329"/>
                  <a:gd name="T56" fmla="*/ 669 w 1045"/>
                  <a:gd name="T57" fmla="*/ 621 h 1329"/>
                  <a:gd name="T58" fmla="*/ 744 w 1045"/>
                  <a:gd name="T59" fmla="*/ 663 h 1329"/>
                  <a:gd name="T60" fmla="*/ 807 w 1045"/>
                  <a:gd name="T61" fmla="*/ 750 h 1329"/>
                  <a:gd name="T62" fmla="*/ 849 w 1045"/>
                  <a:gd name="T63" fmla="*/ 854 h 1329"/>
                  <a:gd name="T64" fmla="*/ 874 w 1045"/>
                  <a:gd name="T65" fmla="*/ 963 h 1329"/>
                  <a:gd name="T66" fmla="*/ 883 w 1045"/>
                  <a:gd name="T67" fmla="*/ 1063 h 1329"/>
                  <a:gd name="T68" fmla="*/ 895 w 1045"/>
                  <a:gd name="T69" fmla="*/ 1147 h 1329"/>
                  <a:gd name="T70" fmla="*/ 924 w 1045"/>
                  <a:gd name="T71" fmla="*/ 1234 h 1329"/>
                  <a:gd name="T72" fmla="*/ 962 w 1045"/>
                  <a:gd name="T73" fmla="*/ 1301 h 1329"/>
                  <a:gd name="T74" fmla="*/ 995 w 1045"/>
                  <a:gd name="T75" fmla="*/ 1329 h 1329"/>
                  <a:gd name="T76" fmla="*/ 1024 w 1045"/>
                  <a:gd name="T77" fmla="*/ 1329 h 1329"/>
                  <a:gd name="T78" fmla="*/ 1041 w 1045"/>
                  <a:gd name="T79" fmla="*/ 1325 h 1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45" h="1329">
                    <a:moveTo>
                      <a:pt x="1045" y="1321"/>
                    </a:moveTo>
                    <a:lnTo>
                      <a:pt x="1037" y="1309"/>
                    </a:lnTo>
                    <a:lnTo>
                      <a:pt x="1028" y="1292"/>
                    </a:lnTo>
                    <a:lnTo>
                      <a:pt x="1016" y="1276"/>
                    </a:lnTo>
                    <a:lnTo>
                      <a:pt x="1008" y="1263"/>
                    </a:lnTo>
                    <a:lnTo>
                      <a:pt x="999" y="1247"/>
                    </a:lnTo>
                    <a:lnTo>
                      <a:pt x="991" y="1230"/>
                    </a:lnTo>
                    <a:lnTo>
                      <a:pt x="983" y="1217"/>
                    </a:lnTo>
                    <a:lnTo>
                      <a:pt x="979" y="1200"/>
                    </a:lnTo>
                    <a:lnTo>
                      <a:pt x="979" y="1184"/>
                    </a:lnTo>
                    <a:lnTo>
                      <a:pt x="979" y="1167"/>
                    </a:lnTo>
                    <a:lnTo>
                      <a:pt x="983" y="1067"/>
                    </a:lnTo>
                    <a:lnTo>
                      <a:pt x="979" y="967"/>
                    </a:lnTo>
                    <a:lnTo>
                      <a:pt x="958" y="871"/>
                    </a:lnTo>
                    <a:lnTo>
                      <a:pt x="924" y="780"/>
                    </a:lnTo>
                    <a:lnTo>
                      <a:pt x="883" y="692"/>
                    </a:lnTo>
                    <a:lnTo>
                      <a:pt x="828" y="612"/>
                    </a:lnTo>
                    <a:lnTo>
                      <a:pt x="765" y="541"/>
                    </a:lnTo>
                    <a:lnTo>
                      <a:pt x="690" y="479"/>
                    </a:lnTo>
                    <a:lnTo>
                      <a:pt x="607" y="429"/>
                    </a:lnTo>
                    <a:lnTo>
                      <a:pt x="511" y="395"/>
                    </a:lnTo>
                    <a:lnTo>
                      <a:pt x="490" y="325"/>
                    </a:lnTo>
                    <a:lnTo>
                      <a:pt x="460" y="262"/>
                    </a:lnTo>
                    <a:lnTo>
                      <a:pt x="419" y="208"/>
                    </a:lnTo>
                    <a:lnTo>
                      <a:pt x="372" y="158"/>
                    </a:lnTo>
                    <a:lnTo>
                      <a:pt x="323" y="120"/>
                    </a:lnTo>
                    <a:lnTo>
                      <a:pt x="264" y="82"/>
                    </a:lnTo>
                    <a:lnTo>
                      <a:pt x="201" y="53"/>
                    </a:lnTo>
                    <a:lnTo>
                      <a:pt x="135" y="28"/>
                    </a:lnTo>
                    <a:lnTo>
                      <a:pt x="67" y="12"/>
                    </a:lnTo>
                    <a:lnTo>
                      <a:pt x="0" y="0"/>
                    </a:lnTo>
                    <a:lnTo>
                      <a:pt x="4" y="4"/>
                    </a:lnTo>
                    <a:lnTo>
                      <a:pt x="26" y="12"/>
                    </a:lnTo>
                    <a:lnTo>
                      <a:pt x="51" y="28"/>
                    </a:lnTo>
                    <a:lnTo>
                      <a:pt x="88" y="53"/>
                    </a:lnTo>
                    <a:lnTo>
                      <a:pt x="126" y="82"/>
                    </a:lnTo>
                    <a:lnTo>
                      <a:pt x="164" y="116"/>
                    </a:lnTo>
                    <a:lnTo>
                      <a:pt x="206" y="149"/>
                    </a:lnTo>
                    <a:lnTo>
                      <a:pt x="243" y="191"/>
                    </a:lnTo>
                    <a:lnTo>
                      <a:pt x="272" y="233"/>
                    </a:lnTo>
                    <a:lnTo>
                      <a:pt x="297" y="274"/>
                    </a:lnTo>
                    <a:lnTo>
                      <a:pt x="314" y="317"/>
                    </a:lnTo>
                    <a:lnTo>
                      <a:pt x="323" y="350"/>
                    </a:lnTo>
                    <a:lnTo>
                      <a:pt x="327" y="379"/>
                    </a:lnTo>
                    <a:lnTo>
                      <a:pt x="327" y="404"/>
                    </a:lnTo>
                    <a:lnTo>
                      <a:pt x="331" y="424"/>
                    </a:lnTo>
                    <a:lnTo>
                      <a:pt x="335" y="446"/>
                    </a:lnTo>
                    <a:lnTo>
                      <a:pt x="339" y="471"/>
                    </a:lnTo>
                    <a:lnTo>
                      <a:pt x="352" y="491"/>
                    </a:lnTo>
                    <a:lnTo>
                      <a:pt x="372" y="516"/>
                    </a:lnTo>
                    <a:lnTo>
                      <a:pt x="402" y="546"/>
                    </a:lnTo>
                    <a:lnTo>
                      <a:pt x="435" y="571"/>
                    </a:lnTo>
                    <a:lnTo>
                      <a:pt x="472" y="588"/>
                    </a:lnTo>
                    <a:lnTo>
                      <a:pt x="511" y="596"/>
                    </a:lnTo>
                    <a:lnTo>
                      <a:pt x="552" y="600"/>
                    </a:lnTo>
                    <a:lnTo>
                      <a:pt x="590" y="604"/>
                    </a:lnTo>
                    <a:lnTo>
                      <a:pt x="627" y="608"/>
                    </a:lnTo>
                    <a:lnTo>
                      <a:pt x="669" y="621"/>
                    </a:lnTo>
                    <a:lnTo>
                      <a:pt x="707" y="637"/>
                    </a:lnTo>
                    <a:lnTo>
                      <a:pt x="744" y="663"/>
                    </a:lnTo>
                    <a:lnTo>
                      <a:pt x="778" y="700"/>
                    </a:lnTo>
                    <a:lnTo>
                      <a:pt x="807" y="750"/>
                    </a:lnTo>
                    <a:lnTo>
                      <a:pt x="832" y="800"/>
                    </a:lnTo>
                    <a:lnTo>
                      <a:pt x="849" y="854"/>
                    </a:lnTo>
                    <a:lnTo>
                      <a:pt x="861" y="909"/>
                    </a:lnTo>
                    <a:lnTo>
                      <a:pt x="874" y="963"/>
                    </a:lnTo>
                    <a:lnTo>
                      <a:pt x="879" y="1013"/>
                    </a:lnTo>
                    <a:lnTo>
                      <a:pt x="883" y="1063"/>
                    </a:lnTo>
                    <a:lnTo>
                      <a:pt x="891" y="1108"/>
                    </a:lnTo>
                    <a:lnTo>
                      <a:pt x="895" y="1147"/>
                    </a:lnTo>
                    <a:lnTo>
                      <a:pt x="903" y="1180"/>
                    </a:lnTo>
                    <a:lnTo>
                      <a:pt x="924" y="1234"/>
                    </a:lnTo>
                    <a:lnTo>
                      <a:pt x="941" y="1276"/>
                    </a:lnTo>
                    <a:lnTo>
                      <a:pt x="962" y="1301"/>
                    </a:lnTo>
                    <a:lnTo>
                      <a:pt x="979" y="1317"/>
                    </a:lnTo>
                    <a:lnTo>
                      <a:pt x="995" y="1329"/>
                    </a:lnTo>
                    <a:lnTo>
                      <a:pt x="1012" y="1329"/>
                    </a:lnTo>
                    <a:lnTo>
                      <a:pt x="1024" y="1329"/>
                    </a:lnTo>
                    <a:lnTo>
                      <a:pt x="1037" y="1325"/>
                    </a:lnTo>
                    <a:lnTo>
                      <a:pt x="1041" y="1325"/>
                    </a:lnTo>
                    <a:lnTo>
                      <a:pt x="1045" y="1321"/>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96" name="Freeform 120"/>
              <p:cNvSpPr>
                <a:spLocks/>
              </p:cNvSpPr>
              <p:nvPr/>
            </p:nvSpPr>
            <p:spPr bwMode="auto">
              <a:xfrm>
                <a:off x="1819" y="1825"/>
                <a:ext cx="33" cy="42"/>
              </a:xfrm>
              <a:custGeom>
                <a:avLst/>
                <a:gdLst>
                  <a:gd name="T0" fmla="*/ 1037 w 1045"/>
                  <a:gd name="T1" fmla="*/ 1309 h 1329"/>
                  <a:gd name="T2" fmla="*/ 1016 w 1045"/>
                  <a:gd name="T3" fmla="*/ 1276 h 1329"/>
                  <a:gd name="T4" fmla="*/ 999 w 1045"/>
                  <a:gd name="T5" fmla="*/ 1247 h 1329"/>
                  <a:gd name="T6" fmla="*/ 983 w 1045"/>
                  <a:gd name="T7" fmla="*/ 1217 h 1329"/>
                  <a:gd name="T8" fmla="*/ 979 w 1045"/>
                  <a:gd name="T9" fmla="*/ 1184 h 1329"/>
                  <a:gd name="T10" fmla="*/ 983 w 1045"/>
                  <a:gd name="T11" fmla="*/ 1067 h 1329"/>
                  <a:gd name="T12" fmla="*/ 958 w 1045"/>
                  <a:gd name="T13" fmla="*/ 871 h 1329"/>
                  <a:gd name="T14" fmla="*/ 883 w 1045"/>
                  <a:gd name="T15" fmla="*/ 692 h 1329"/>
                  <a:gd name="T16" fmla="*/ 765 w 1045"/>
                  <a:gd name="T17" fmla="*/ 541 h 1329"/>
                  <a:gd name="T18" fmla="*/ 607 w 1045"/>
                  <a:gd name="T19" fmla="*/ 429 h 1329"/>
                  <a:gd name="T20" fmla="*/ 490 w 1045"/>
                  <a:gd name="T21" fmla="*/ 325 h 1329"/>
                  <a:gd name="T22" fmla="*/ 419 w 1045"/>
                  <a:gd name="T23" fmla="*/ 208 h 1329"/>
                  <a:gd name="T24" fmla="*/ 323 w 1045"/>
                  <a:gd name="T25" fmla="*/ 120 h 1329"/>
                  <a:gd name="T26" fmla="*/ 201 w 1045"/>
                  <a:gd name="T27" fmla="*/ 53 h 1329"/>
                  <a:gd name="T28" fmla="*/ 67 w 1045"/>
                  <a:gd name="T29" fmla="*/ 12 h 1329"/>
                  <a:gd name="T30" fmla="*/ 4 w 1045"/>
                  <a:gd name="T31" fmla="*/ 4 h 1329"/>
                  <a:gd name="T32" fmla="*/ 51 w 1045"/>
                  <a:gd name="T33" fmla="*/ 28 h 1329"/>
                  <a:gd name="T34" fmla="*/ 126 w 1045"/>
                  <a:gd name="T35" fmla="*/ 82 h 1329"/>
                  <a:gd name="T36" fmla="*/ 206 w 1045"/>
                  <a:gd name="T37" fmla="*/ 149 h 1329"/>
                  <a:gd name="T38" fmla="*/ 272 w 1045"/>
                  <a:gd name="T39" fmla="*/ 233 h 1329"/>
                  <a:gd name="T40" fmla="*/ 314 w 1045"/>
                  <a:gd name="T41" fmla="*/ 317 h 1329"/>
                  <a:gd name="T42" fmla="*/ 327 w 1045"/>
                  <a:gd name="T43" fmla="*/ 379 h 1329"/>
                  <a:gd name="T44" fmla="*/ 331 w 1045"/>
                  <a:gd name="T45" fmla="*/ 424 h 1329"/>
                  <a:gd name="T46" fmla="*/ 339 w 1045"/>
                  <a:gd name="T47" fmla="*/ 471 h 1329"/>
                  <a:gd name="T48" fmla="*/ 372 w 1045"/>
                  <a:gd name="T49" fmla="*/ 516 h 1329"/>
                  <a:gd name="T50" fmla="*/ 435 w 1045"/>
                  <a:gd name="T51" fmla="*/ 571 h 1329"/>
                  <a:gd name="T52" fmla="*/ 511 w 1045"/>
                  <a:gd name="T53" fmla="*/ 596 h 1329"/>
                  <a:gd name="T54" fmla="*/ 590 w 1045"/>
                  <a:gd name="T55" fmla="*/ 604 h 1329"/>
                  <a:gd name="T56" fmla="*/ 669 w 1045"/>
                  <a:gd name="T57" fmla="*/ 621 h 1329"/>
                  <a:gd name="T58" fmla="*/ 744 w 1045"/>
                  <a:gd name="T59" fmla="*/ 663 h 1329"/>
                  <a:gd name="T60" fmla="*/ 807 w 1045"/>
                  <a:gd name="T61" fmla="*/ 750 h 1329"/>
                  <a:gd name="T62" fmla="*/ 849 w 1045"/>
                  <a:gd name="T63" fmla="*/ 854 h 1329"/>
                  <a:gd name="T64" fmla="*/ 874 w 1045"/>
                  <a:gd name="T65" fmla="*/ 963 h 1329"/>
                  <a:gd name="T66" fmla="*/ 883 w 1045"/>
                  <a:gd name="T67" fmla="*/ 1063 h 1329"/>
                  <a:gd name="T68" fmla="*/ 895 w 1045"/>
                  <a:gd name="T69" fmla="*/ 1147 h 1329"/>
                  <a:gd name="T70" fmla="*/ 924 w 1045"/>
                  <a:gd name="T71" fmla="*/ 1234 h 1329"/>
                  <a:gd name="T72" fmla="*/ 962 w 1045"/>
                  <a:gd name="T73" fmla="*/ 1301 h 1329"/>
                  <a:gd name="T74" fmla="*/ 995 w 1045"/>
                  <a:gd name="T75" fmla="*/ 1329 h 1329"/>
                  <a:gd name="T76" fmla="*/ 1024 w 1045"/>
                  <a:gd name="T77" fmla="*/ 1329 h 1329"/>
                  <a:gd name="T78" fmla="*/ 1041 w 1045"/>
                  <a:gd name="T79" fmla="*/ 1325 h 1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45" h="1329">
                    <a:moveTo>
                      <a:pt x="1045" y="1321"/>
                    </a:moveTo>
                    <a:lnTo>
                      <a:pt x="1037" y="1309"/>
                    </a:lnTo>
                    <a:lnTo>
                      <a:pt x="1028" y="1292"/>
                    </a:lnTo>
                    <a:lnTo>
                      <a:pt x="1016" y="1276"/>
                    </a:lnTo>
                    <a:lnTo>
                      <a:pt x="1008" y="1263"/>
                    </a:lnTo>
                    <a:lnTo>
                      <a:pt x="999" y="1247"/>
                    </a:lnTo>
                    <a:lnTo>
                      <a:pt x="991" y="1230"/>
                    </a:lnTo>
                    <a:lnTo>
                      <a:pt x="983" y="1217"/>
                    </a:lnTo>
                    <a:lnTo>
                      <a:pt x="979" y="1200"/>
                    </a:lnTo>
                    <a:lnTo>
                      <a:pt x="979" y="1184"/>
                    </a:lnTo>
                    <a:lnTo>
                      <a:pt x="979" y="1167"/>
                    </a:lnTo>
                    <a:lnTo>
                      <a:pt x="983" y="1067"/>
                    </a:lnTo>
                    <a:lnTo>
                      <a:pt x="979" y="967"/>
                    </a:lnTo>
                    <a:lnTo>
                      <a:pt x="958" y="871"/>
                    </a:lnTo>
                    <a:lnTo>
                      <a:pt x="924" y="780"/>
                    </a:lnTo>
                    <a:lnTo>
                      <a:pt x="883" y="692"/>
                    </a:lnTo>
                    <a:lnTo>
                      <a:pt x="828" y="612"/>
                    </a:lnTo>
                    <a:lnTo>
                      <a:pt x="765" y="541"/>
                    </a:lnTo>
                    <a:lnTo>
                      <a:pt x="690" y="479"/>
                    </a:lnTo>
                    <a:lnTo>
                      <a:pt x="607" y="429"/>
                    </a:lnTo>
                    <a:lnTo>
                      <a:pt x="511" y="395"/>
                    </a:lnTo>
                    <a:lnTo>
                      <a:pt x="490" y="325"/>
                    </a:lnTo>
                    <a:lnTo>
                      <a:pt x="460" y="262"/>
                    </a:lnTo>
                    <a:lnTo>
                      <a:pt x="419" y="208"/>
                    </a:lnTo>
                    <a:lnTo>
                      <a:pt x="372" y="158"/>
                    </a:lnTo>
                    <a:lnTo>
                      <a:pt x="323" y="120"/>
                    </a:lnTo>
                    <a:lnTo>
                      <a:pt x="264" y="82"/>
                    </a:lnTo>
                    <a:lnTo>
                      <a:pt x="201" y="53"/>
                    </a:lnTo>
                    <a:lnTo>
                      <a:pt x="135" y="28"/>
                    </a:lnTo>
                    <a:lnTo>
                      <a:pt x="67" y="12"/>
                    </a:lnTo>
                    <a:lnTo>
                      <a:pt x="0" y="0"/>
                    </a:lnTo>
                    <a:lnTo>
                      <a:pt x="4" y="4"/>
                    </a:lnTo>
                    <a:lnTo>
                      <a:pt x="26" y="12"/>
                    </a:lnTo>
                    <a:lnTo>
                      <a:pt x="51" y="28"/>
                    </a:lnTo>
                    <a:lnTo>
                      <a:pt x="88" y="53"/>
                    </a:lnTo>
                    <a:lnTo>
                      <a:pt x="126" y="82"/>
                    </a:lnTo>
                    <a:lnTo>
                      <a:pt x="164" y="116"/>
                    </a:lnTo>
                    <a:lnTo>
                      <a:pt x="206" y="149"/>
                    </a:lnTo>
                    <a:lnTo>
                      <a:pt x="243" y="191"/>
                    </a:lnTo>
                    <a:lnTo>
                      <a:pt x="272" y="233"/>
                    </a:lnTo>
                    <a:lnTo>
                      <a:pt x="297" y="274"/>
                    </a:lnTo>
                    <a:lnTo>
                      <a:pt x="314" y="317"/>
                    </a:lnTo>
                    <a:lnTo>
                      <a:pt x="323" y="350"/>
                    </a:lnTo>
                    <a:lnTo>
                      <a:pt x="327" y="379"/>
                    </a:lnTo>
                    <a:lnTo>
                      <a:pt x="327" y="404"/>
                    </a:lnTo>
                    <a:lnTo>
                      <a:pt x="331" y="424"/>
                    </a:lnTo>
                    <a:lnTo>
                      <a:pt x="335" y="446"/>
                    </a:lnTo>
                    <a:lnTo>
                      <a:pt x="339" y="471"/>
                    </a:lnTo>
                    <a:lnTo>
                      <a:pt x="352" y="491"/>
                    </a:lnTo>
                    <a:lnTo>
                      <a:pt x="372" y="516"/>
                    </a:lnTo>
                    <a:lnTo>
                      <a:pt x="402" y="546"/>
                    </a:lnTo>
                    <a:lnTo>
                      <a:pt x="435" y="571"/>
                    </a:lnTo>
                    <a:lnTo>
                      <a:pt x="472" y="588"/>
                    </a:lnTo>
                    <a:lnTo>
                      <a:pt x="511" y="596"/>
                    </a:lnTo>
                    <a:lnTo>
                      <a:pt x="552" y="600"/>
                    </a:lnTo>
                    <a:lnTo>
                      <a:pt x="590" y="604"/>
                    </a:lnTo>
                    <a:lnTo>
                      <a:pt x="627" y="608"/>
                    </a:lnTo>
                    <a:lnTo>
                      <a:pt x="669" y="621"/>
                    </a:lnTo>
                    <a:lnTo>
                      <a:pt x="707" y="637"/>
                    </a:lnTo>
                    <a:lnTo>
                      <a:pt x="744" y="663"/>
                    </a:lnTo>
                    <a:lnTo>
                      <a:pt x="778" y="700"/>
                    </a:lnTo>
                    <a:lnTo>
                      <a:pt x="807" y="750"/>
                    </a:lnTo>
                    <a:lnTo>
                      <a:pt x="832" y="800"/>
                    </a:lnTo>
                    <a:lnTo>
                      <a:pt x="849" y="854"/>
                    </a:lnTo>
                    <a:lnTo>
                      <a:pt x="861" y="909"/>
                    </a:lnTo>
                    <a:lnTo>
                      <a:pt x="874" y="963"/>
                    </a:lnTo>
                    <a:lnTo>
                      <a:pt x="879" y="1013"/>
                    </a:lnTo>
                    <a:lnTo>
                      <a:pt x="883" y="1063"/>
                    </a:lnTo>
                    <a:lnTo>
                      <a:pt x="891" y="1108"/>
                    </a:lnTo>
                    <a:lnTo>
                      <a:pt x="895" y="1147"/>
                    </a:lnTo>
                    <a:lnTo>
                      <a:pt x="903" y="1180"/>
                    </a:lnTo>
                    <a:lnTo>
                      <a:pt x="924" y="1234"/>
                    </a:lnTo>
                    <a:lnTo>
                      <a:pt x="941" y="1276"/>
                    </a:lnTo>
                    <a:lnTo>
                      <a:pt x="962" y="1301"/>
                    </a:lnTo>
                    <a:lnTo>
                      <a:pt x="979" y="1317"/>
                    </a:lnTo>
                    <a:lnTo>
                      <a:pt x="995" y="1329"/>
                    </a:lnTo>
                    <a:lnTo>
                      <a:pt x="1012" y="1329"/>
                    </a:lnTo>
                    <a:lnTo>
                      <a:pt x="1024" y="1329"/>
                    </a:lnTo>
                    <a:lnTo>
                      <a:pt x="1037" y="1325"/>
                    </a:lnTo>
                    <a:lnTo>
                      <a:pt x="1041" y="1325"/>
                    </a:lnTo>
                    <a:lnTo>
                      <a:pt x="1045" y="1321"/>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97" name="Freeform 121"/>
              <p:cNvSpPr>
                <a:spLocks/>
              </p:cNvSpPr>
              <p:nvPr/>
            </p:nvSpPr>
            <p:spPr bwMode="auto">
              <a:xfrm>
                <a:off x="1782" y="1791"/>
                <a:ext cx="53" cy="21"/>
              </a:xfrm>
              <a:custGeom>
                <a:avLst/>
                <a:gdLst>
                  <a:gd name="T0" fmla="*/ 1684 w 1692"/>
                  <a:gd name="T1" fmla="*/ 680 h 680"/>
                  <a:gd name="T2" fmla="*/ 1671 w 1692"/>
                  <a:gd name="T3" fmla="*/ 680 h 680"/>
                  <a:gd name="T4" fmla="*/ 1662 w 1692"/>
                  <a:gd name="T5" fmla="*/ 676 h 680"/>
                  <a:gd name="T6" fmla="*/ 1654 w 1692"/>
                  <a:gd name="T7" fmla="*/ 668 h 680"/>
                  <a:gd name="T8" fmla="*/ 1646 w 1692"/>
                  <a:gd name="T9" fmla="*/ 664 h 680"/>
                  <a:gd name="T10" fmla="*/ 1617 w 1692"/>
                  <a:gd name="T11" fmla="*/ 631 h 680"/>
                  <a:gd name="T12" fmla="*/ 1533 w 1692"/>
                  <a:gd name="T13" fmla="*/ 559 h 680"/>
                  <a:gd name="T14" fmla="*/ 1412 w 1692"/>
                  <a:gd name="T15" fmla="*/ 484 h 680"/>
                  <a:gd name="T16" fmla="*/ 1266 w 1692"/>
                  <a:gd name="T17" fmla="*/ 422 h 680"/>
                  <a:gd name="T18" fmla="*/ 1111 w 1692"/>
                  <a:gd name="T19" fmla="*/ 385 h 680"/>
                  <a:gd name="T20" fmla="*/ 1024 w 1692"/>
                  <a:gd name="T21" fmla="*/ 385 h 680"/>
                  <a:gd name="T22" fmla="*/ 994 w 1692"/>
                  <a:gd name="T23" fmla="*/ 389 h 680"/>
                  <a:gd name="T24" fmla="*/ 965 w 1692"/>
                  <a:gd name="T25" fmla="*/ 389 h 680"/>
                  <a:gd name="T26" fmla="*/ 936 w 1692"/>
                  <a:gd name="T27" fmla="*/ 385 h 680"/>
                  <a:gd name="T28" fmla="*/ 902 w 1692"/>
                  <a:gd name="T29" fmla="*/ 375 h 680"/>
                  <a:gd name="T30" fmla="*/ 869 w 1692"/>
                  <a:gd name="T31" fmla="*/ 355 h 680"/>
                  <a:gd name="T32" fmla="*/ 818 w 1692"/>
                  <a:gd name="T33" fmla="*/ 305 h 680"/>
                  <a:gd name="T34" fmla="*/ 760 w 1692"/>
                  <a:gd name="T35" fmla="*/ 238 h 680"/>
                  <a:gd name="T36" fmla="*/ 685 w 1692"/>
                  <a:gd name="T37" fmla="*/ 164 h 680"/>
                  <a:gd name="T38" fmla="*/ 593 w 1692"/>
                  <a:gd name="T39" fmla="*/ 105 h 680"/>
                  <a:gd name="T40" fmla="*/ 493 w 1692"/>
                  <a:gd name="T41" fmla="*/ 59 h 680"/>
                  <a:gd name="T42" fmla="*/ 388 w 1692"/>
                  <a:gd name="T43" fmla="*/ 29 h 680"/>
                  <a:gd name="T44" fmla="*/ 284 w 1692"/>
                  <a:gd name="T45" fmla="*/ 9 h 680"/>
                  <a:gd name="T46" fmla="*/ 170 w 1692"/>
                  <a:gd name="T47" fmla="*/ 0 h 680"/>
                  <a:gd name="T48" fmla="*/ 58 w 1692"/>
                  <a:gd name="T49" fmla="*/ 4 h 680"/>
                  <a:gd name="T50" fmla="*/ 12 w 1692"/>
                  <a:gd name="T51" fmla="*/ 17 h 680"/>
                  <a:gd name="T52" fmla="*/ 104 w 1692"/>
                  <a:gd name="T53" fmla="*/ 33 h 680"/>
                  <a:gd name="T54" fmla="*/ 250 w 1692"/>
                  <a:gd name="T55" fmla="*/ 68 h 680"/>
                  <a:gd name="T56" fmla="*/ 405 w 1692"/>
                  <a:gd name="T57" fmla="*/ 113 h 680"/>
                  <a:gd name="T58" fmla="*/ 526 w 1692"/>
                  <a:gd name="T59" fmla="*/ 168 h 680"/>
                  <a:gd name="T60" fmla="*/ 589 w 1692"/>
                  <a:gd name="T61" fmla="*/ 230 h 680"/>
                  <a:gd name="T62" fmla="*/ 638 w 1692"/>
                  <a:gd name="T63" fmla="*/ 313 h 680"/>
                  <a:gd name="T64" fmla="*/ 714 w 1692"/>
                  <a:gd name="T65" fmla="*/ 397 h 680"/>
                  <a:gd name="T66" fmla="*/ 836 w 1692"/>
                  <a:gd name="T67" fmla="*/ 472 h 680"/>
                  <a:gd name="T68" fmla="*/ 1024 w 1692"/>
                  <a:gd name="T69" fmla="*/ 522 h 680"/>
                  <a:gd name="T70" fmla="*/ 1237 w 1692"/>
                  <a:gd name="T71" fmla="*/ 535 h 680"/>
                  <a:gd name="T72" fmla="*/ 1396 w 1692"/>
                  <a:gd name="T73" fmla="*/ 564 h 680"/>
                  <a:gd name="T74" fmla="*/ 1529 w 1692"/>
                  <a:gd name="T75" fmla="*/ 610 h 680"/>
                  <a:gd name="T76" fmla="*/ 1629 w 1692"/>
                  <a:gd name="T77" fmla="*/ 651 h 680"/>
                  <a:gd name="T78" fmla="*/ 1684 w 1692"/>
                  <a:gd name="T79" fmla="*/ 676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92" h="680">
                    <a:moveTo>
                      <a:pt x="1692" y="680"/>
                    </a:moveTo>
                    <a:lnTo>
                      <a:pt x="1684" y="680"/>
                    </a:lnTo>
                    <a:lnTo>
                      <a:pt x="1680" y="680"/>
                    </a:lnTo>
                    <a:lnTo>
                      <a:pt x="1671" y="680"/>
                    </a:lnTo>
                    <a:lnTo>
                      <a:pt x="1667" y="676"/>
                    </a:lnTo>
                    <a:lnTo>
                      <a:pt x="1662" y="676"/>
                    </a:lnTo>
                    <a:lnTo>
                      <a:pt x="1658" y="672"/>
                    </a:lnTo>
                    <a:lnTo>
                      <a:pt x="1654" y="668"/>
                    </a:lnTo>
                    <a:lnTo>
                      <a:pt x="1650" y="664"/>
                    </a:lnTo>
                    <a:lnTo>
                      <a:pt x="1646" y="664"/>
                    </a:lnTo>
                    <a:lnTo>
                      <a:pt x="1642" y="660"/>
                    </a:lnTo>
                    <a:lnTo>
                      <a:pt x="1617" y="631"/>
                    </a:lnTo>
                    <a:lnTo>
                      <a:pt x="1579" y="597"/>
                    </a:lnTo>
                    <a:lnTo>
                      <a:pt x="1533" y="559"/>
                    </a:lnTo>
                    <a:lnTo>
                      <a:pt x="1474" y="522"/>
                    </a:lnTo>
                    <a:lnTo>
                      <a:pt x="1412" y="484"/>
                    </a:lnTo>
                    <a:lnTo>
                      <a:pt x="1341" y="451"/>
                    </a:lnTo>
                    <a:lnTo>
                      <a:pt x="1266" y="422"/>
                    </a:lnTo>
                    <a:lnTo>
                      <a:pt x="1190" y="397"/>
                    </a:lnTo>
                    <a:lnTo>
                      <a:pt x="1111" y="385"/>
                    </a:lnTo>
                    <a:lnTo>
                      <a:pt x="1036" y="381"/>
                    </a:lnTo>
                    <a:lnTo>
                      <a:pt x="1024" y="385"/>
                    </a:lnTo>
                    <a:lnTo>
                      <a:pt x="1010" y="385"/>
                    </a:lnTo>
                    <a:lnTo>
                      <a:pt x="994" y="389"/>
                    </a:lnTo>
                    <a:lnTo>
                      <a:pt x="982" y="389"/>
                    </a:lnTo>
                    <a:lnTo>
                      <a:pt x="965" y="389"/>
                    </a:lnTo>
                    <a:lnTo>
                      <a:pt x="953" y="389"/>
                    </a:lnTo>
                    <a:lnTo>
                      <a:pt x="936" y="385"/>
                    </a:lnTo>
                    <a:lnTo>
                      <a:pt x="919" y="385"/>
                    </a:lnTo>
                    <a:lnTo>
                      <a:pt x="902" y="375"/>
                    </a:lnTo>
                    <a:lnTo>
                      <a:pt x="885" y="367"/>
                    </a:lnTo>
                    <a:lnTo>
                      <a:pt x="869" y="355"/>
                    </a:lnTo>
                    <a:lnTo>
                      <a:pt x="844" y="334"/>
                    </a:lnTo>
                    <a:lnTo>
                      <a:pt x="818" y="305"/>
                    </a:lnTo>
                    <a:lnTo>
                      <a:pt x="789" y="272"/>
                    </a:lnTo>
                    <a:lnTo>
                      <a:pt x="760" y="238"/>
                    </a:lnTo>
                    <a:lnTo>
                      <a:pt x="722" y="201"/>
                    </a:lnTo>
                    <a:lnTo>
                      <a:pt x="685" y="164"/>
                    </a:lnTo>
                    <a:lnTo>
                      <a:pt x="638" y="134"/>
                    </a:lnTo>
                    <a:lnTo>
                      <a:pt x="593" y="105"/>
                    </a:lnTo>
                    <a:lnTo>
                      <a:pt x="547" y="80"/>
                    </a:lnTo>
                    <a:lnTo>
                      <a:pt x="493" y="59"/>
                    </a:lnTo>
                    <a:lnTo>
                      <a:pt x="442" y="43"/>
                    </a:lnTo>
                    <a:lnTo>
                      <a:pt x="388" y="29"/>
                    </a:lnTo>
                    <a:lnTo>
                      <a:pt x="334" y="17"/>
                    </a:lnTo>
                    <a:lnTo>
                      <a:pt x="284" y="9"/>
                    </a:lnTo>
                    <a:lnTo>
                      <a:pt x="225" y="4"/>
                    </a:lnTo>
                    <a:lnTo>
                      <a:pt x="170" y="0"/>
                    </a:lnTo>
                    <a:lnTo>
                      <a:pt x="117" y="0"/>
                    </a:lnTo>
                    <a:lnTo>
                      <a:pt x="58" y="4"/>
                    </a:lnTo>
                    <a:lnTo>
                      <a:pt x="0" y="13"/>
                    </a:lnTo>
                    <a:lnTo>
                      <a:pt x="12" y="17"/>
                    </a:lnTo>
                    <a:lnTo>
                      <a:pt x="49" y="21"/>
                    </a:lnTo>
                    <a:lnTo>
                      <a:pt x="104" y="33"/>
                    </a:lnTo>
                    <a:lnTo>
                      <a:pt x="176" y="47"/>
                    </a:lnTo>
                    <a:lnTo>
                      <a:pt x="250" y="68"/>
                    </a:lnTo>
                    <a:lnTo>
                      <a:pt x="330" y="88"/>
                    </a:lnTo>
                    <a:lnTo>
                      <a:pt x="405" y="113"/>
                    </a:lnTo>
                    <a:lnTo>
                      <a:pt x="472" y="138"/>
                    </a:lnTo>
                    <a:lnTo>
                      <a:pt x="526" y="168"/>
                    </a:lnTo>
                    <a:lnTo>
                      <a:pt x="564" y="197"/>
                    </a:lnTo>
                    <a:lnTo>
                      <a:pt x="589" y="230"/>
                    </a:lnTo>
                    <a:lnTo>
                      <a:pt x="610" y="272"/>
                    </a:lnTo>
                    <a:lnTo>
                      <a:pt x="638" y="313"/>
                    </a:lnTo>
                    <a:lnTo>
                      <a:pt x="673" y="355"/>
                    </a:lnTo>
                    <a:lnTo>
                      <a:pt x="714" y="397"/>
                    </a:lnTo>
                    <a:lnTo>
                      <a:pt x="765" y="439"/>
                    </a:lnTo>
                    <a:lnTo>
                      <a:pt x="836" y="472"/>
                    </a:lnTo>
                    <a:lnTo>
                      <a:pt x="919" y="502"/>
                    </a:lnTo>
                    <a:lnTo>
                      <a:pt x="1024" y="522"/>
                    </a:lnTo>
                    <a:lnTo>
                      <a:pt x="1153" y="530"/>
                    </a:lnTo>
                    <a:lnTo>
                      <a:pt x="1237" y="535"/>
                    </a:lnTo>
                    <a:lnTo>
                      <a:pt x="1316" y="547"/>
                    </a:lnTo>
                    <a:lnTo>
                      <a:pt x="1396" y="564"/>
                    </a:lnTo>
                    <a:lnTo>
                      <a:pt x="1466" y="584"/>
                    </a:lnTo>
                    <a:lnTo>
                      <a:pt x="1529" y="610"/>
                    </a:lnTo>
                    <a:lnTo>
                      <a:pt x="1584" y="631"/>
                    </a:lnTo>
                    <a:lnTo>
                      <a:pt x="1629" y="651"/>
                    </a:lnTo>
                    <a:lnTo>
                      <a:pt x="1662" y="668"/>
                    </a:lnTo>
                    <a:lnTo>
                      <a:pt x="1684" y="676"/>
                    </a:lnTo>
                    <a:lnTo>
                      <a:pt x="1692" y="680"/>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98" name="Freeform 122"/>
              <p:cNvSpPr>
                <a:spLocks/>
              </p:cNvSpPr>
              <p:nvPr/>
            </p:nvSpPr>
            <p:spPr bwMode="auto">
              <a:xfrm>
                <a:off x="1782" y="1791"/>
                <a:ext cx="53" cy="21"/>
              </a:xfrm>
              <a:custGeom>
                <a:avLst/>
                <a:gdLst>
                  <a:gd name="T0" fmla="*/ 1684 w 1692"/>
                  <a:gd name="T1" fmla="*/ 680 h 680"/>
                  <a:gd name="T2" fmla="*/ 1671 w 1692"/>
                  <a:gd name="T3" fmla="*/ 680 h 680"/>
                  <a:gd name="T4" fmla="*/ 1662 w 1692"/>
                  <a:gd name="T5" fmla="*/ 676 h 680"/>
                  <a:gd name="T6" fmla="*/ 1654 w 1692"/>
                  <a:gd name="T7" fmla="*/ 668 h 680"/>
                  <a:gd name="T8" fmla="*/ 1646 w 1692"/>
                  <a:gd name="T9" fmla="*/ 664 h 680"/>
                  <a:gd name="T10" fmla="*/ 1617 w 1692"/>
                  <a:gd name="T11" fmla="*/ 631 h 680"/>
                  <a:gd name="T12" fmla="*/ 1533 w 1692"/>
                  <a:gd name="T13" fmla="*/ 559 h 680"/>
                  <a:gd name="T14" fmla="*/ 1412 w 1692"/>
                  <a:gd name="T15" fmla="*/ 484 h 680"/>
                  <a:gd name="T16" fmla="*/ 1266 w 1692"/>
                  <a:gd name="T17" fmla="*/ 422 h 680"/>
                  <a:gd name="T18" fmla="*/ 1111 w 1692"/>
                  <a:gd name="T19" fmla="*/ 385 h 680"/>
                  <a:gd name="T20" fmla="*/ 1024 w 1692"/>
                  <a:gd name="T21" fmla="*/ 385 h 680"/>
                  <a:gd name="T22" fmla="*/ 994 w 1692"/>
                  <a:gd name="T23" fmla="*/ 389 h 680"/>
                  <a:gd name="T24" fmla="*/ 965 w 1692"/>
                  <a:gd name="T25" fmla="*/ 389 h 680"/>
                  <a:gd name="T26" fmla="*/ 936 w 1692"/>
                  <a:gd name="T27" fmla="*/ 385 h 680"/>
                  <a:gd name="T28" fmla="*/ 902 w 1692"/>
                  <a:gd name="T29" fmla="*/ 375 h 680"/>
                  <a:gd name="T30" fmla="*/ 869 w 1692"/>
                  <a:gd name="T31" fmla="*/ 355 h 680"/>
                  <a:gd name="T32" fmla="*/ 818 w 1692"/>
                  <a:gd name="T33" fmla="*/ 305 h 680"/>
                  <a:gd name="T34" fmla="*/ 760 w 1692"/>
                  <a:gd name="T35" fmla="*/ 238 h 680"/>
                  <a:gd name="T36" fmla="*/ 685 w 1692"/>
                  <a:gd name="T37" fmla="*/ 164 h 680"/>
                  <a:gd name="T38" fmla="*/ 593 w 1692"/>
                  <a:gd name="T39" fmla="*/ 105 h 680"/>
                  <a:gd name="T40" fmla="*/ 493 w 1692"/>
                  <a:gd name="T41" fmla="*/ 59 h 680"/>
                  <a:gd name="T42" fmla="*/ 388 w 1692"/>
                  <a:gd name="T43" fmla="*/ 29 h 680"/>
                  <a:gd name="T44" fmla="*/ 284 w 1692"/>
                  <a:gd name="T45" fmla="*/ 9 h 680"/>
                  <a:gd name="T46" fmla="*/ 170 w 1692"/>
                  <a:gd name="T47" fmla="*/ 0 h 680"/>
                  <a:gd name="T48" fmla="*/ 58 w 1692"/>
                  <a:gd name="T49" fmla="*/ 4 h 680"/>
                  <a:gd name="T50" fmla="*/ 12 w 1692"/>
                  <a:gd name="T51" fmla="*/ 17 h 680"/>
                  <a:gd name="T52" fmla="*/ 104 w 1692"/>
                  <a:gd name="T53" fmla="*/ 33 h 680"/>
                  <a:gd name="T54" fmla="*/ 250 w 1692"/>
                  <a:gd name="T55" fmla="*/ 68 h 680"/>
                  <a:gd name="T56" fmla="*/ 405 w 1692"/>
                  <a:gd name="T57" fmla="*/ 113 h 680"/>
                  <a:gd name="T58" fmla="*/ 526 w 1692"/>
                  <a:gd name="T59" fmla="*/ 168 h 680"/>
                  <a:gd name="T60" fmla="*/ 589 w 1692"/>
                  <a:gd name="T61" fmla="*/ 230 h 680"/>
                  <a:gd name="T62" fmla="*/ 638 w 1692"/>
                  <a:gd name="T63" fmla="*/ 313 h 680"/>
                  <a:gd name="T64" fmla="*/ 714 w 1692"/>
                  <a:gd name="T65" fmla="*/ 397 h 680"/>
                  <a:gd name="T66" fmla="*/ 836 w 1692"/>
                  <a:gd name="T67" fmla="*/ 472 h 680"/>
                  <a:gd name="T68" fmla="*/ 1024 w 1692"/>
                  <a:gd name="T69" fmla="*/ 522 h 680"/>
                  <a:gd name="T70" fmla="*/ 1237 w 1692"/>
                  <a:gd name="T71" fmla="*/ 535 h 680"/>
                  <a:gd name="T72" fmla="*/ 1396 w 1692"/>
                  <a:gd name="T73" fmla="*/ 564 h 680"/>
                  <a:gd name="T74" fmla="*/ 1529 w 1692"/>
                  <a:gd name="T75" fmla="*/ 610 h 680"/>
                  <a:gd name="T76" fmla="*/ 1629 w 1692"/>
                  <a:gd name="T77" fmla="*/ 651 h 680"/>
                  <a:gd name="T78" fmla="*/ 1684 w 1692"/>
                  <a:gd name="T79" fmla="*/ 676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92" h="680">
                    <a:moveTo>
                      <a:pt x="1692" y="680"/>
                    </a:moveTo>
                    <a:lnTo>
                      <a:pt x="1684" y="680"/>
                    </a:lnTo>
                    <a:lnTo>
                      <a:pt x="1680" y="680"/>
                    </a:lnTo>
                    <a:lnTo>
                      <a:pt x="1671" y="680"/>
                    </a:lnTo>
                    <a:lnTo>
                      <a:pt x="1667" y="676"/>
                    </a:lnTo>
                    <a:lnTo>
                      <a:pt x="1662" y="676"/>
                    </a:lnTo>
                    <a:lnTo>
                      <a:pt x="1658" y="672"/>
                    </a:lnTo>
                    <a:lnTo>
                      <a:pt x="1654" y="668"/>
                    </a:lnTo>
                    <a:lnTo>
                      <a:pt x="1650" y="664"/>
                    </a:lnTo>
                    <a:lnTo>
                      <a:pt x="1646" y="664"/>
                    </a:lnTo>
                    <a:lnTo>
                      <a:pt x="1642" y="660"/>
                    </a:lnTo>
                    <a:lnTo>
                      <a:pt x="1617" y="631"/>
                    </a:lnTo>
                    <a:lnTo>
                      <a:pt x="1579" y="597"/>
                    </a:lnTo>
                    <a:lnTo>
                      <a:pt x="1533" y="559"/>
                    </a:lnTo>
                    <a:lnTo>
                      <a:pt x="1474" y="522"/>
                    </a:lnTo>
                    <a:lnTo>
                      <a:pt x="1412" y="484"/>
                    </a:lnTo>
                    <a:lnTo>
                      <a:pt x="1341" y="451"/>
                    </a:lnTo>
                    <a:lnTo>
                      <a:pt x="1266" y="422"/>
                    </a:lnTo>
                    <a:lnTo>
                      <a:pt x="1190" y="397"/>
                    </a:lnTo>
                    <a:lnTo>
                      <a:pt x="1111" y="385"/>
                    </a:lnTo>
                    <a:lnTo>
                      <a:pt x="1036" y="381"/>
                    </a:lnTo>
                    <a:lnTo>
                      <a:pt x="1024" y="385"/>
                    </a:lnTo>
                    <a:lnTo>
                      <a:pt x="1010" y="385"/>
                    </a:lnTo>
                    <a:lnTo>
                      <a:pt x="994" y="389"/>
                    </a:lnTo>
                    <a:lnTo>
                      <a:pt x="982" y="389"/>
                    </a:lnTo>
                    <a:lnTo>
                      <a:pt x="965" y="389"/>
                    </a:lnTo>
                    <a:lnTo>
                      <a:pt x="953" y="389"/>
                    </a:lnTo>
                    <a:lnTo>
                      <a:pt x="936" y="385"/>
                    </a:lnTo>
                    <a:lnTo>
                      <a:pt x="919" y="385"/>
                    </a:lnTo>
                    <a:lnTo>
                      <a:pt x="902" y="375"/>
                    </a:lnTo>
                    <a:lnTo>
                      <a:pt x="885" y="367"/>
                    </a:lnTo>
                    <a:lnTo>
                      <a:pt x="869" y="355"/>
                    </a:lnTo>
                    <a:lnTo>
                      <a:pt x="844" y="334"/>
                    </a:lnTo>
                    <a:lnTo>
                      <a:pt x="818" y="305"/>
                    </a:lnTo>
                    <a:lnTo>
                      <a:pt x="789" y="272"/>
                    </a:lnTo>
                    <a:lnTo>
                      <a:pt x="760" y="238"/>
                    </a:lnTo>
                    <a:lnTo>
                      <a:pt x="722" y="201"/>
                    </a:lnTo>
                    <a:lnTo>
                      <a:pt x="685" y="164"/>
                    </a:lnTo>
                    <a:lnTo>
                      <a:pt x="638" y="134"/>
                    </a:lnTo>
                    <a:lnTo>
                      <a:pt x="593" y="105"/>
                    </a:lnTo>
                    <a:lnTo>
                      <a:pt x="547" y="80"/>
                    </a:lnTo>
                    <a:lnTo>
                      <a:pt x="493" y="59"/>
                    </a:lnTo>
                    <a:lnTo>
                      <a:pt x="442" y="43"/>
                    </a:lnTo>
                    <a:lnTo>
                      <a:pt x="388" y="29"/>
                    </a:lnTo>
                    <a:lnTo>
                      <a:pt x="334" y="17"/>
                    </a:lnTo>
                    <a:lnTo>
                      <a:pt x="284" y="9"/>
                    </a:lnTo>
                    <a:lnTo>
                      <a:pt x="225" y="4"/>
                    </a:lnTo>
                    <a:lnTo>
                      <a:pt x="170" y="0"/>
                    </a:lnTo>
                    <a:lnTo>
                      <a:pt x="117" y="0"/>
                    </a:lnTo>
                    <a:lnTo>
                      <a:pt x="58" y="4"/>
                    </a:lnTo>
                    <a:lnTo>
                      <a:pt x="0" y="13"/>
                    </a:lnTo>
                    <a:lnTo>
                      <a:pt x="12" y="17"/>
                    </a:lnTo>
                    <a:lnTo>
                      <a:pt x="49" y="21"/>
                    </a:lnTo>
                    <a:lnTo>
                      <a:pt x="104" y="33"/>
                    </a:lnTo>
                    <a:lnTo>
                      <a:pt x="176" y="47"/>
                    </a:lnTo>
                    <a:lnTo>
                      <a:pt x="250" y="68"/>
                    </a:lnTo>
                    <a:lnTo>
                      <a:pt x="330" y="88"/>
                    </a:lnTo>
                    <a:lnTo>
                      <a:pt x="405" y="113"/>
                    </a:lnTo>
                    <a:lnTo>
                      <a:pt x="472" y="138"/>
                    </a:lnTo>
                    <a:lnTo>
                      <a:pt x="526" y="168"/>
                    </a:lnTo>
                    <a:lnTo>
                      <a:pt x="564" y="197"/>
                    </a:lnTo>
                    <a:lnTo>
                      <a:pt x="589" y="230"/>
                    </a:lnTo>
                    <a:lnTo>
                      <a:pt x="610" y="272"/>
                    </a:lnTo>
                    <a:lnTo>
                      <a:pt x="638" y="313"/>
                    </a:lnTo>
                    <a:lnTo>
                      <a:pt x="673" y="355"/>
                    </a:lnTo>
                    <a:lnTo>
                      <a:pt x="714" y="397"/>
                    </a:lnTo>
                    <a:lnTo>
                      <a:pt x="765" y="439"/>
                    </a:lnTo>
                    <a:lnTo>
                      <a:pt x="836" y="472"/>
                    </a:lnTo>
                    <a:lnTo>
                      <a:pt x="919" y="502"/>
                    </a:lnTo>
                    <a:lnTo>
                      <a:pt x="1024" y="522"/>
                    </a:lnTo>
                    <a:lnTo>
                      <a:pt x="1153" y="530"/>
                    </a:lnTo>
                    <a:lnTo>
                      <a:pt x="1237" y="535"/>
                    </a:lnTo>
                    <a:lnTo>
                      <a:pt x="1316" y="547"/>
                    </a:lnTo>
                    <a:lnTo>
                      <a:pt x="1396" y="564"/>
                    </a:lnTo>
                    <a:lnTo>
                      <a:pt x="1466" y="584"/>
                    </a:lnTo>
                    <a:lnTo>
                      <a:pt x="1529" y="610"/>
                    </a:lnTo>
                    <a:lnTo>
                      <a:pt x="1584" y="631"/>
                    </a:lnTo>
                    <a:lnTo>
                      <a:pt x="1629" y="651"/>
                    </a:lnTo>
                    <a:lnTo>
                      <a:pt x="1662" y="668"/>
                    </a:lnTo>
                    <a:lnTo>
                      <a:pt x="1684" y="676"/>
                    </a:lnTo>
                    <a:lnTo>
                      <a:pt x="1692" y="680"/>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699" name="Freeform 123"/>
              <p:cNvSpPr>
                <a:spLocks/>
              </p:cNvSpPr>
              <p:nvPr/>
            </p:nvSpPr>
            <p:spPr bwMode="auto">
              <a:xfrm>
                <a:off x="1806" y="1788"/>
                <a:ext cx="7" cy="7"/>
              </a:xfrm>
              <a:custGeom>
                <a:avLst/>
                <a:gdLst>
                  <a:gd name="T0" fmla="*/ 0 w 233"/>
                  <a:gd name="T1" fmla="*/ 0 h 204"/>
                  <a:gd name="T2" fmla="*/ 21 w 233"/>
                  <a:gd name="T3" fmla="*/ 21 h 204"/>
                  <a:gd name="T4" fmla="*/ 45 w 233"/>
                  <a:gd name="T5" fmla="*/ 42 h 204"/>
                  <a:gd name="T6" fmla="*/ 67 w 233"/>
                  <a:gd name="T7" fmla="*/ 67 h 204"/>
                  <a:gd name="T8" fmla="*/ 92 w 233"/>
                  <a:gd name="T9" fmla="*/ 87 h 204"/>
                  <a:gd name="T10" fmla="*/ 117 w 233"/>
                  <a:gd name="T11" fmla="*/ 112 h 204"/>
                  <a:gd name="T12" fmla="*/ 142 w 233"/>
                  <a:gd name="T13" fmla="*/ 138 h 204"/>
                  <a:gd name="T14" fmla="*/ 163 w 233"/>
                  <a:gd name="T15" fmla="*/ 159 h 204"/>
                  <a:gd name="T16" fmla="*/ 188 w 233"/>
                  <a:gd name="T17" fmla="*/ 179 h 204"/>
                  <a:gd name="T18" fmla="*/ 213 w 233"/>
                  <a:gd name="T19" fmla="*/ 196 h 204"/>
                  <a:gd name="T20" fmla="*/ 233 w 233"/>
                  <a:gd name="T21" fmla="*/ 20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04">
                    <a:moveTo>
                      <a:pt x="0" y="0"/>
                    </a:moveTo>
                    <a:lnTo>
                      <a:pt x="21" y="21"/>
                    </a:lnTo>
                    <a:lnTo>
                      <a:pt x="45" y="42"/>
                    </a:lnTo>
                    <a:lnTo>
                      <a:pt x="67" y="67"/>
                    </a:lnTo>
                    <a:lnTo>
                      <a:pt x="92" y="87"/>
                    </a:lnTo>
                    <a:lnTo>
                      <a:pt x="117" y="112"/>
                    </a:lnTo>
                    <a:lnTo>
                      <a:pt x="142" y="138"/>
                    </a:lnTo>
                    <a:lnTo>
                      <a:pt x="163" y="159"/>
                    </a:lnTo>
                    <a:lnTo>
                      <a:pt x="188" y="179"/>
                    </a:lnTo>
                    <a:lnTo>
                      <a:pt x="213" y="196"/>
                    </a:lnTo>
                    <a:lnTo>
                      <a:pt x="233" y="204"/>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00" name="Freeform 124"/>
              <p:cNvSpPr>
                <a:spLocks/>
              </p:cNvSpPr>
              <p:nvPr/>
            </p:nvSpPr>
            <p:spPr bwMode="auto">
              <a:xfrm>
                <a:off x="1828" y="1816"/>
                <a:ext cx="39" cy="31"/>
              </a:xfrm>
              <a:custGeom>
                <a:avLst/>
                <a:gdLst>
                  <a:gd name="T0" fmla="*/ 778 w 1238"/>
                  <a:gd name="T1" fmla="*/ 67 h 981"/>
                  <a:gd name="T2" fmla="*/ 682 w 1238"/>
                  <a:gd name="T3" fmla="*/ 34 h 981"/>
                  <a:gd name="T4" fmla="*/ 594 w 1238"/>
                  <a:gd name="T5" fmla="*/ 13 h 981"/>
                  <a:gd name="T6" fmla="*/ 510 w 1238"/>
                  <a:gd name="T7" fmla="*/ 4 h 981"/>
                  <a:gd name="T8" fmla="*/ 431 w 1238"/>
                  <a:gd name="T9" fmla="*/ 0 h 981"/>
                  <a:gd name="T10" fmla="*/ 347 w 1238"/>
                  <a:gd name="T11" fmla="*/ 0 h 981"/>
                  <a:gd name="T12" fmla="*/ 247 w 1238"/>
                  <a:gd name="T13" fmla="*/ 13 h 981"/>
                  <a:gd name="T14" fmla="*/ 142 w 1238"/>
                  <a:gd name="T15" fmla="*/ 29 h 981"/>
                  <a:gd name="T16" fmla="*/ 59 w 1238"/>
                  <a:gd name="T17" fmla="*/ 47 h 981"/>
                  <a:gd name="T18" fmla="*/ 9 w 1238"/>
                  <a:gd name="T19" fmla="*/ 63 h 981"/>
                  <a:gd name="T20" fmla="*/ 46 w 1238"/>
                  <a:gd name="T21" fmla="*/ 59 h 981"/>
                  <a:gd name="T22" fmla="*/ 138 w 1238"/>
                  <a:gd name="T23" fmla="*/ 55 h 981"/>
                  <a:gd name="T24" fmla="*/ 230 w 1238"/>
                  <a:gd name="T25" fmla="*/ 51 h 981"/>
                  <a:gd name="T26" fmla="*/ 318 w 1238"/>
                  <a:gd name="T27" fmla="*/ 51 h 981"/>
                  <a:gd name="T28" fmla="*/ 410 w 1238"/>
                  <a:gd name="T29" fmla="*/ 55 h 981"/>
                  <a:gd name="T30" fmla="*/ 518 w 1238"/>
                  <a:gd name="T31" fmla="*/ 72 h 981"/>
                  <a:gd name="T32" fmla="*/ 635 w 1238"/>
                  <a:gd name="T33" fmla="*/ 105 h 981"/>
                  <a:gd name="T34" fmla="*/ 748 w 1238"/>
                  <a:gd name="T35" fmla="*/ 155 h 981"/>
                  <a:gd name="T36" fmla="*/ 853 w 1238"/>
                  <a:gd name="T37" fmla="*/ 217 h 981"/>
                  <a:gd name="T38" fmla="*/ 949 w 1238"/>
                  <a:gd name="T39" fmla="*/ 289 h 981"/>
                  <a:gd name="T40" fmla="*/ 1036 w 1238"/>
                  <a:gd name="T41" fmla="*/ 367 h 981"/>
                  <a:gd name="T42" fmla="*/ 1112 w 1238"/>
                  <a:gd name="T43" fmla="*/ 476 h 981"/>
                  <a:gd name="T44" fmla="*/ 1175 w 1238"/>
                  <a:gd name="T45" fmla="*/ 610 h 981"/>
                  <a:gd name="T46" fmla="*/ 1220 w 1238"/>
                  <a:gd name="T47" fmla="*/ 756 h 981"/>
                  <a:gd name="T48" fmla="*/ 1238 w 1238"/>
                  <a:gd name="T49" fmla="*/ 910 h 981"/>
                  <a:gd name="T50" fmla="*/ 1233 w 1238"/>
                  <a:gd name="T51" fmla="*/ 968 h 981"/>
                  <a:gd name="T52" fmla="*/ 1233 w 1238"/>
                  <a:gd name="T53" fmla="*/ 885 h 981"/>
                  <a:gd name="T54" fmla="*/ 1233 w 1238"/>
                  <a:gd name="T55" fmla="*/ 747 h 981"/>
                  <a:gd name="T56" fmla="*/ 1224 w 1238"/>
                  <a:gd name="T57" fmla="*/ 596 h 981"/>
                  <a:gd name="T58" fmla="*/ 1199 w 1238"/>
                  <a:gd name="T59" fmla="*/ 459 h 981"/>
                  <a:gd name="T60" fmla="*/ 1162 w 1238"/>
                  <a:gd name="T61" fmla="*/ 371 h 981"/>
                  <a:gd name="T62" fmla="*/ 1112 w 1238"/>
                  <a:gd name="T63" fmla="*/ 305 h 981"/>
                  <a:gd name="T64" fmla="*/ 1049 w 1238"/>
                  <a:gd name="T65" fmla="*/ 242 h 981"/>
                  <a:gd name="T66" fmla="*/ 974 w 1238"/>
                  <a:gd name="T67" fmla="*/ 180 h 981"/>
                  <a:gd name="T68" fmla="*/ 882 w 1238"/>
                  <a:gd name="T69" fmla="*/ 121 h 9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38" h="981">
                    <a:moveTo>
                      <a:pt x="827" y="92"/>
                    </a:moveTo>
                    <a:lnTo>
                      <a:pt x="778" y="67"/>
                    </a:lnTo>
                    <a:lnTo>
                      <a:pt x="727" y="51"/>
                    </a:lnTo>
                    <a:lnTo>
                      <a:pt x="682" y="34"/>
                    </a:lnTo>
                    <a:lnTo>
                      <a:pt x="635" y="21"/>
                    </a:lnTo>
                    <a:lnTo>
                      <a:pt x="594" y="13"/>
                    </a:lnTo>
                    <a:lnTo>
                      <a:pt x="551" y="8"/>
                    </a:lnTo>
                    <a:lnTo>
                      <a:pt x="510" y="4"/>
                    </a:lnTo>
                    <a:lnTo>
                      <a:pt x="472" y="4"/>
                    </a:lnTo>
                    <a:lnTo>
                      <a:pt x="431" y="0"/>
                    </a:lnTo>
                    <a:lnTo>
                      <a:pt x="393" y="0"/>
                    </a:lnTo>
                    <a:lnTo>
                      <a:pt x="347" y="0"/>
                    </a:lnTo>
                    <a:lnTo>
                      <a:pt x="297" y="4"/>
                    </a:lnTo>
                    <a:lnTo>
                      <a:pt x="247" y="13"/>
                    </a:lnTo>
                    <a:lnTo>
                      <a:pt x="192" y="21"/>
                    </a:lnTo>
                    <a:lnTo>
                      <a:pt x="142" y="29"/>
                    </a:lnTo>
                    <a:lnTo>
                      <a:pt x="96" y="38"/>
                    </a:lnTo>
                    <a:lnTo>
                      <a:pt x="59" y="47"/>
                    </a:lnTo>
                    <a:lnTo>
                      <a:pt x="25" y="55"/>
                    </a:lnTo>
                    <a:lnTo>
                      <a:pt x="9" y="63"/>
                    </a:lnTo>
                    <a:lnTo>
                      <a:pt x="0" y="63"/>
                    </a:lnTo>
                    <a:lnTo>
                      <a:pt x="46" y="59"/>
                    </a:lnTo>
                    <a:lnTo>
                      <a:pt x="92" y="55"/>
                    </a:lnTo>
                    <a:lnTo>
                      <a:pt x="138" y="55"/>
                    </a:lnTo>
                    <a:lnTo>
                      <a:pt x="184" y="51"/>
                    </a:lnTo>
                    <a:lnTo>
                      <a:pt x="230" y="51"/>
                    </a:lnTo>
                    <a:lnTo>
                      <a:pt x="271" y="51"/>
                    </a:lnTo>
                    <a:lnTo>
                      <a:pt x="318" y="51"/>
                    </a:lnTo>
                    <a:lnTo>
                      <a:pt x="363" y="55"/>
                    </a:lnTo>
                    <a:lnTo>
                      <a:pt x="410" y="55"/>
                    </a:lnTo>
                    <a:lnTo>
                      <a:pt x="460" y="63"/>
                    </a:lnTo>
                    <a:lnTo>
                      <a:pt x="518" y="72"/>
                    </a:lnTo>
                    <a:lnTo>
                      <a:pt x="581" y="84"/>
                    </a:lnTo>
                    <a:lnTo>
                      <a:pt x="635" y="105"/>
                    </a:lnTo>
                    <a:lnTo>
                      <a:pt x="694" y="125"/>
                    </a:lnTo>
                    <a:lnTo>
                      <a:pt x="748" y="155"/>
                    </a:lnTo>
                    <a:lnTo>
                      <a:pt x="803" y="184"/>
                    </a:lnTo>
                    <a:lnTo>
                      <a:pt x="853" y="217"/>
                    </a:lnTo>
                    <a:lnTo>
                      <a:pt x="903" y="250"/>
                    </a:lnTo>
                    <a:lnTo>
                      <a:pt x="949" y="289"/>
                    </a:lnTo>
                    <a:lnTo>
                      <a:pt x="999" y="330"/>
                    </a:lnTo>
                    <a:lnTo>
                      <a:pt x="1036" y="367"/>
                    </a:lnTo>
                    <a:lnTo>
                      <a:pt x="1074" y="418"/>
                    </a:lnTo>
                    <a:lnTo>
                      <a:pt x="1112" y="476"/>
                    </a:lnTo>
                    <a:lnTo>
                      <a:pt x="1146" y="539"/>
                    </a:lnTo>
                    <a:lnTo>
                      <a:pt x="1175" y="610"/>
                    </a:lnTo>
                    <a:lnTo>
                      <a:pt x="1199" y="680"/>
                    </a:lnTo>
                    <a:lnTo>
                      <a:pt x="1220" y="756"/>
                    </a:lnTo>
                    <a:lnTo>
                      <a:pt x="1233" y="835"/>
                    </a:lnTo>
                    <a:lnTo>
                      <a:pt x="1238" y="910"/>
                    </a:lnTo>
                    <a:lnTo>
                      <a:pt x="1233" y="981"/>
                    </a:lnTo>
                    <a:lnTo>
                      <a:pt x="1233" y="968"/>
                    </a:lnTo>
                    <a:lnTo>
                      <a:pt x="1233" y="934"/>
                    </a:lnTo>
                    <a:lnTo>
                      <a:pt x="1233" y="885"/>
                    </a:lnTo>
                    <a:lnTo>
                      <a:pt x="1233" y="822"/>
                    </a:lnTo>
                    <a:lnTo>
                      <a:pt x="1233" y="747"/>
                    </a:lnTo>
                    <a:lnTo>
                      <a:pt x="1229" y="672"/>
                    </a:lnTo>
                    <a:lnTo>
                      <a:pt x="1224" y="596"/>
                    </a:lnTo>
                    <a:lnTo>
                      <a:pt x="1212" y="522"/>
                    </a:lnTo>
                    <a:lnTo>
                      <a:pt x="1199" y="459"/>
                    </a:lnTo>
                    <a:lnTo>
                      <a:pt x="1179" y="405"/>
                    </a:lnTo>
                    <a:lnTo>
                      <a:pt x="1162" y="371"/>
                    </a:lnTo>
                    <a:lnTo>
                      <a:pt x="1137" y="338"/>
                    </a:lnTo>
                    <a:lnTo>
                      <a:pt x="1112" y="305"/>
                    </a:lnTo>
                    <a:lnTo>
                      <a:pt x="1083" y="272"/>
                    </a:lnTo>
                    <a:lnTo>
                      <a:pt x="1049" y="242"/>
                    </a:lnTo>
                    <a:lnTo>
                      <a:pt x="1015" y="209"/>
                    </a:lnTo>
                    <a:lnTo>
                      <a:pt x="974" y="180"/>
                    </a:lnTo>
                    <a:lnTo>
                      <a:pt x="928" y="151"/>
                    </a:lnTo>
                    <a:lnTo>
                      <a:pt x="882" y="121"/>
                    </a:lnTo>
                    <a:lnTo>
                      <a:pt x="827" y="92"/>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01" name="Freeform 125"/>
              <p:cNvSpPr>
                <a:spLocks/>
              </p:cNvSpPr>
              <p:nvPr/>
            </p:nvSpPr>
            <p:spPr bwMode="auto">
              <a:xfrm>
                <a:off x="1828" y="1816"/>
                <a:ext cx="39" cy="31"/>
              </a:xfrm>
              <a:custGeom>
                <a:avLst/>
                <a:gdLst>
                  <a:gd name="T0" fmla="*/ 778 w 1238"/>
                  <a:gd name="T1" fmla="*/ 67 h 981"/>
                  <a:gd name="T2" fmla="*/ 682 w 1238"/>
                  <a:gd name="T3" fmla="*/ 34 h 981"/>
                  <a:gd name="T4" fmla="*/ 594 w 1238"/>
                  <a:gd name="T5" fmla="*/ 13 h 981"/>
                  <a:gd name="T6" fmla="*/ 510 w 1238"/>
                  <a:gd name="T7" fmla="*/ 4 h 981"/>
                  <a:gd name="T8" fmla="*/ 431 w 1238"/>
                  <a:gd name="T9" fmla="*/ 0 h 981"/>
                  <a:gd name="T10" fmla="*/ 347 w 1238"/>
                  <a:gd name="T11" fmla="*/ 0 h 981"/>
                  <a:gd name="T12" fmla="*/ 247 w 1238"/>
                  <a:gd name="T13" fmla="*/ 13 h 981"/>
                  <a:gd name="T14" fmla="*/ 142 w 1238"/>
                  <a:gd name="T15" fmla="*/ 29 h 981"/>
                  <a:gd name="T16" fmla="*/ 59 w 1238"/>
                  <a:gd name="T17" fmla="*/ 47 h 981"/>
                  <a:gd name="T18" fmla="*/ 9 w 1238"/>
                  <a:gd name="T19" fmla="*/ 63 h 981"/>
                  <a:gd name="T20" fmla="*/ 46 w 1238"/>
                  <a:gd name="T21" fmla="*/ 59 h 981"/>
                  <a:gd name="T22" fmla="*/ 138 w 1238"/>
                  <a:gd name="T23" fmla="*/ 55 h 981"/>
                  <a:gd name="T24" fmla="*/ 230 w 1238"/>
                  <a:gd name="T25" fmla="*/ 51 h 981"/>
                  <a:gd name="T26" fmla="*/ 318 w 1238"/>
                  <a:gd name="T27" fmla="*/ 51 h 981"/>
                  <a:gd name="T28" fmla="*/ 410 w 1238"/>
                  <a:gd name="T29" fmla="*/ 55 h 981"/>
                  <a:gd name="T30" fmla="*/ 518 w 1238"/>
                  <a:gd name="T31" fmla="*/ 72 h 981"/>
                  <a:gd name="T32" fmla="*/ 635 w 1238"/>
                  <a:gd name="T33" fmla="*/ 105 h 981"/>
                  <a:gd name="T34" fmla="*/ 748 w 1238"/>
                  <a:gd name="T35" fmla="*/ 155 h 981"/>
                  <a:gd name="T36" fmla="*/ 853 w 1238"/>
                  <a:gd name="T37" fmla="*/ 217 h 981"/>
                  <a:gd name="T38" fmla="*/ 949 w 1238"/>
                  <a:gd name="T39" fmla="*/ 289 h 981"/>
                  <a:gd name="T40" fmla="*/ 1036 w 1238"/>
                  <a:gd name="T41" fmla="*/ 367 h 981"/>
                  <a:gd name="T42" fmla="*/ 1112 w 1238"/>
                  <a:gd name="T43" fmla="*/ 476 h 981"/>
                  <a:gd name="T44" fmla="*/ 1175 w 1238"/>
                  <a:gd name="T45" fmla="*/ 610 h 981"/>
                  <a:gd name="T46" fmla="*/ 1220 w 1238"/>
                  <a:gd name="T47" fmla="*/ 756 h 981"/>
                  <a:gd name="T48" fmla="*/ 1238 w 1238"/>
                  <a:gd name="T49" fmla="*/ 910 h 981"/>
                  <a:gd name="T50" fmla="*/ 1233 w 1238"/>
                  <a:gd name="T51" fmla="*/ 968 h 981"/>
                  <a:gd name="T52" fmla="*/ 1233 w 1238"/>
                  <a:gd name="T53" fmla="*/ 885 h 981"/>
                  <a:gd name="T54" fmla="*/ 1233 w 1238"/>
                  <a:gd name="T55" fmla="*/ 747 h 981"/>
                  <a:gd name="T56" fmla="*/ 1224 w 1238"/>
                  <a:gd name="T57" fmla="*/ 596 h 981"/>
                  <a:gd name="T58" fmla="*/ 1199 w 1238"/>
                  <a:gd name="T59" fmla="*/ 459 h 981"/>
                  <a:gd name="T60" fmla="*/ 1162 w 1238"/>
                  <a:gd name="T61" fmla="*/ 371 h 981"/>
                  <a:gd name="T62" fmla="*/ 1112 w 1238"/>
                  <a:gd name="T63" fmla="*/ 305 h 981"/>
                  <a:gd name="T64" fmla="*/ 1049 w 1238"/>
                  <a:gd name="T65" fmla="*/ 242 h 981"/>
                  <a:gd name="T66" fmla="*/ 974 w 1238"/>
                  <a:gd name="T67" fmla="*/ 180 h 981"/>
                  <a:gd name="T68" fmla="*/ 882 w 1238"/>
                  <a:gd name="T69" fmla="*/ 121 h 9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38" h="981">
                    <a:moveTo>
                      <a:pt x="827" y="92"/>
                    </a:moveTo>
                    <a:lnTo>
                      <a:pt x="778" y="67"/>
                    </a:lnTo>
                    <a:lnTo>
                      <a:pt x="727" y="51"/>
                    </a:lnTo>
                    <a:lnTo>
                      <a:pt x="682" y="34"/>
                    </a:lnTo>
                    <a:lnTo>
                      <a:pt x="635" y="21"/>
                    </a:lnTo>
                    <a:lnTo>
                      <a:pt x="594" y="13"/>
                    </a:lnTo>
                    <a:lnTo>
                      <a:pt x="551" y="8"/>
                    </a:lnTo>
                    <a:lnTo>
                      <a:pt x="510" y="4"/>
                    </a:lnTo>
                    <a:lnTo>
                      <a:pt x="472" y="4"/>
                    </a:lnTo>
                    <a:lnTo>
                      <a:pt x="431" y="0"/>
                    </a:lnTo>
                    <a:lnTo>
                      <a:pt x="393" y="0"/>
                    </a:lnTo>
                    <a:lnTo>
                      <a:pt x="347" y="0"/>
                    </a:lnTo>
                    <a:lnTo>
                      <a:pt x="297" y="4"/>
                    </a:lnTo>
                    <a:lnTo>
                      <a:pt x="247" y="13"/>
                    </a:lnTo>
                    <a:lnTo>
                      <a:pt x="192" y="21"/>
                    </a:lnTo>
                    <a:lnTo>
                      <a:pt x="142" y="29"/>
                    </a:lnTo>
                    <a:lnTo>
                      <a:pt x="96" y="38"/>
                    </a:lnTo>
                    <a:lnTo>
                      <a:pt x="59" y="47"/>
                    </a:lnTo>
                    <a:lnTo>
                      <a:pt x="25" y="55"/>
                    </a:lnTo>
                    <a:lnTo>
                      <a:pt x="9" y="63"/>
                    </a:lnTo>
                    <a:lnTo>
                      <a:pt x="0" y="63"/>
                    </a:lnTo>
                    <a:lnTo>
                      <a:pt x="46" y="59"/>
                    </a:lnTo>
                    <a:lnTo>
                      <a:pt x="92" y="55"/>
                    </a:lnTo>
                    <a:lnTo>
                      <a:pt x="138" y="55"/>
                    </a:lnTo>
                    <a:lnTo>
                      <a:pt x="184" y="51"/>
                    </a:lnTo>
                    <a:lnTo>
                      <a:pt x="230" y="51"/>
                    </a:lnTo>
                    <a:lnTo>
                      <a:pt x="271" y="51"/>
                    </a:lnTo>
                    <a:lnTo>
                      <a:pt x="318" y="51"/>
                    </a:lnTo>
                    <a:lnTo>
                      <a:pt x="363" y="55"/>
                    </a:lnTo>
                    <a:lnTo>
                      <a:pt x="410" y="55"/>
                    </a:lnTo>
                    <a:lnTo>
                      <a:pt x="460" y="63"/>
                    </a:lnTo>
                    <a:lnTo>
                      <a:pt x="518" y="72"/>
                    </a:lnTo>
                    <a:lnTo>
                      <a:pt x="581" y="84"/>
                    </a:lnTo>
                    <a:lnTo>
                      <a:pt x="635" y="105"/>
                    </a:lnTo>
                    <a:lnTo>
                      <a:pt x="694" y="125"/>
                    </a:lnTo>
                    <a:lnTo>
                      <a:pt x="748" y="155"/>
                    </a:lnTo>
                    <a:lnTo>
                      <a:pt x="803" y="184"/>
                    </a:lnTo>
                    <a:lnTo>
                      <a:pt x="853" y="217"/>
                    </a:lnTo>
                    <a:lnTo>
                      <a:pt x="903" y="250"/>
                    </a:lnTo>
                    <a:lnTo>
                      <a:pt x="949" y="289"/>
                    </a:lnTo>
                    <a:lnTo>
                      <a:pt x="999" y="330"/>
                    </a:lnTo>
                    <a:lnTo>
                      <a:pt x="1036" y="367"/>
                    </a:lnTo>
                    <a:lnTo>
                      <a:pt x="1074" y="418"/>
                    </a:lnTo>
                    <a:lnTo>
                      <a:pt x="1112" y="476"/>
                    </a:lnTo>
                    <a:lnTo>
                      <a:pt x="1146" y="539"/>
                    </a:lnTo>
                    <a:lnTo>
                      <a:pt x="1175" y="610"/>
                    </a:lnTo>
                    <a:lnTo>
                      <a:pt x="1199" y="680"/>
                    </a:lnTo>
                    <a:lnTo>
                      <a:pt x="1220" y="756"/>
                    </a:lnTo>
                    <a:lnTo>
                      <a:pt x="1233" y="835"/>
                    </a:lnTo>
                    <a:lnTo>
                      <a:pt x="1238" y="910"/>
                    </a:lnTo>
                    <a:lnTo>
                      <a:pt x="1233" y="981"/>
                    </a:lnTo>
                    <a:lnTo>
                      <a:pt x="1233" y="968"/>
                    </a:lnTo>
                    <a:lnTo>
                      <a:pt x="1233" y="934"/>
                    </a:lnTo>
                    <a:lnTo>
                      <a:pt x="1233" y="885"/>
                    </a:lnTo>
                    <a:lnTo>
                      <a:pt x="1233" y="822"/>
                    </a:lnTo>
                    <a:lnTo>
                      <a:pt x="1233" y="747"/>
                    </a:lnTo>
                    <a:lnTo>
                      <a:pt x="1229" y="672"/>
                    </a:lnTo>
                    <a:lnTo>
                      <a:pt x="1224" y="596"/>
                    </a:lnTo>
                    <a:lnTo>
                      <a:pt x="1212" y="522"/>
                    </a:lnTo>
                    <a:lnTo>
                      <a:pt x="1199" y="459"/>
                    </a:lnTo>
                    <a:lnTo>
                      <a:pt x="1179" y="405"/>
                    </a:lnTo>
                    <a:lnTo>
                      <a:pt x="1162" y="371"/>
                    </a:lnTo>
                    <a:lnTo>
                      <a:pt x="1137" y="338"/>
                    </a:lnTo>
                    <a:lnTo>
                      <a:pt x="1112" y="305"/>
                    </a:lnTo>
                    <a:lnTo>
                      <a:pt x="1083" y="272"/>
                    </a:lnTo>
                    <a:lnTo>
                      <a:pt x="1049" y="242"/>
                    </a:lnTo>
                    <a:lnTo>
                      <a:pt x="1015" y="209"/>
                    </a:lnTo>
                    <a:lnTo>
                      <a:pt x="974" y="180"/>
                    </a:lnTo>
                    <a:lnTo>
                      <a:pt x="928" y="151"/>
                    </a:lnTo>
                    <a:lnTo>
                      <a:pt x="882" y="121"/>
                    </a:lnTo>
                    <a:lnTo>
                      <a:pt x="827" y="92"/>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02" name="Freeform 126"/>
              <p:cNvSpPr>
                <a:spLocks/>
              </p:cNvSpPr>
              <p:nvPr/>
            </p:nvSpPr>
            <p:spPr bwMode="auto">
              <a:xfrm>
                <a:off x="1827" y="1798"/>
                <a:ext cx="64" cy="93"/>
              </a:xfrm>
              <a:custGeom>
                <a:avLst/>
                <a:gdLst>
                  <a:gd name="T0" fmla="*/ 1763 w 2048"/>
                  <a:gd name="T1" fmla="*/ 1327 h 2970"/>
                  <a:gd name="T2" fmla="*/ 1826 w 2048"/>
                  <a:gd name="T3" fmla="*/ 1523 h 2970"/>
                  <a:gd name="T4" fmla="*/ 1843 w 2048"/>
                  <a:gd name="T5" fmla="*/ 1706 h 2970"/>
                  <a:gd name="T6" fmla="*/ 1835 w 2048"/>
                  <a:gd name="T7" fmla="*/ 1944 h 2970"/>
                  <a:gd name="T8" fmla="*/ 1831 w 2048"/>
                  <a:gd name="T9" fmla="*/ 2177 h 2970"/>
                  <a:gd name="T10" fmla="*/ 1847 w 2048"/>
                  <a:gd name="T11" fmla="*/ 2390 h 2970"/>
                  <a:gd name="T12" fmla="*/ 1880 w 2048"/>
                  <a:gd name="T13" fmla="*/ 2574 h 2970"/>
                  <a:gd name="T14" fmla="*/ 1935 w 2048"/>
                  <a:gd name="T15" fmla="*/ 2720 h 2970"/>
                  <a:gd name="T16" fmla="*/ 1980 w 2048"/>
                  <a:gd name="T17" fmla="*/ 2853 h 2970"/>
                  <a:gd name="T18" fmla="*/ 2009 w 2048"/>
                  <a:gd name="T19" fmla="*/ 2949 h 2970"/>
                  <a:gd name="T20" fmla="*/ 2023 w 2048"/>
                  <a:gd name="T21" fmla="*/ 2966 h 2970"/>
                  <a:gd name="T22" fmla="*/ 2035 w 2048"/>
                  <a:gd name="T23" fmla="*/ 2949 h 2970"/>
                  <a:gd name="T24" fmla="*/ 2039 w 2048"/>
                  <a:gd name="T25" fmla="*/ 2933 h 2970"/>
                  <a:gd name="T26" fmla="*/ 2043 w 2048"/>
                  <a:gd name="T27" fmla="*/ 2920 h 2970"/>
                  <a:gd name="T28" fmla="*/ 2035 w 2048"/>
                  <a:gd name="T29" fmla="*/ 2711 h 2970"/>
                  <a:gd name="T30" fmla="*/ 1989 w 2048"/>
                  <a:gd name="T31" fmla="*/ 2515 h 2970"/>
                  <a:gd name="T32" fmla="*/ 1960 w 2048"/>
                  <a:gd name="T33" fmla="*/ 2312 h 2970"/>
                  <a:gd name="T34" fmla="*/ 1980 w 2048"/>
                  <a:gd name="T35" fmla="*/ 2140 h 2970"/>
                  <a:gd name="T36" fmla="*/ 1997 w 2048"/>
                  <a:gd name="T37" fmla="*/ 1990 h 2970"/>
                  <a:gd name="T38" fmla="*/ 2005 w 2048"/>
                  <a:gd name="T39" fmla="*/ 1839 h 2970"/>
                  <a:gd name="T40" fmla="*/ 2005 w 2048"/>
                  <a:gd name="T41" fmla="*/ 1673 h 2970"/>
                  <a:gd name="T42" fmla="*/ 1985 w 2048"/>
                  <a:gd name="T43" fmla="*/ 1472 h 2970"/>
                  <a:gd name="T44" fmla="*/ 1923 w 2048"/>
                  <a:gd name="T45" fmla="*/ 1290 h 2970"/>
                  <a:gd name="T46" fmla="*/ 1801 w 2048"/>
                  <a:gd name="T47" fmla="*/ 1130 h 2970"/>
                  <a:gd name="T48" fmla="*/ 1638 w 2048"/>
                  <a:gd name="T49" fmla="*/ 1014 h 2970"/>
                  <a:gd name="T50" fmla="*/ 1608 w 2048"/>
                  <a:gd name="T51" fmla="*/ 952 h 2970"/>
                  <a:gd name="T52" fmla="*/ 1580 w 2048"/>
                  <a:gd name="T53" fmla="*/ 893 h 2970"/>
                  <a:gd name="T54" fmla="*/ 1504 w 2048"/>
                  <a:gd name="T55" fmla="*/ 784 h 2970"/>
                  <a:gd name="T56" fmla="*/ 1291 w 2048"/>
                  <a:gd name="T57" fmla="*/ 596 h 2970"/>
                  <a:gd name="T58" fmla="*/ 1036 w 2048"/>
                  <a:gd name="T59" fmla="*/ 463 h 2970"/>
                  <a:gd name="T60" fmla="*/ 756 w 2048"/>
                  <a:gd name="T61" fmla="*/ 397 h 2970"/>
                  <a:gd name="T62" fmla="*/ 589 w 2048"/>
                  <a:gd name="T63" fmla="*/ 250 h 2970"/>
                  <a:gd name="T64" fmla="*/ 388 w 2048"/>
                  <a:gd name="T65" fmla="*/ 121 h 2970"/>
                  <a:gd name="T66" fmla="*/ 159 w 2048"/>
                  <a:gd name="T67" fmla="*/ 42 h 2970"/>
                  <a:gd name="T68" fmla="*/ 16 w 2048"/>
                  <a:gd name="T69" fmla="*/ 4 h 2970"/>
                  <a:gd name="T70" fmla="*/ 196 w 2048"/>
                  <a:gd name="T71" fmla="*/ 88 h 2970"/>
                  <a:gd name="T72" fmla="*/ 435 w 2048"/>
                  <a:gd name="T73" fmla="*/ 213 h 2970"/>
                  <a:gd name="T74" fmla="*/ 556 w 2048"/>
                  <a:gd name="T75" fmla="*/ 334 h 2970"/>
                  <a:gd name="T76" fmla="*/ 518 w 2048"/>
                  <a:gd name="T77" fmla="*/ 330 h 2970"/>
                  <a:gd name="T78" fmla="*/ 439 w 2048"/>
                  <a:gd name="T79" fmla="*/ 330 h 2970"/>
                  <a:gd name="T80" fmla="*/ 347 w 2048"/>
                  <a:gd name="T81" fmla="*/ 342 h 2970"/>
                  <a:gd name="T82" fmla="*/ 380 w 2048"/>
                  <a:gd name="T83" fmla="*/ 354 h 2970"/>
                  <a:gd name="T84" fmla="*/ 635 w 2048"/>
                  <a:gd name="T85" fmla="*/ 405 h 2970"/>
                  <a:gd name="T86" fmla="*/ 965 w 2048"/>
                  <a:gd name="T87" fmla="*/ 509 h 2970"/>
                  <a:gd name="T88" fmla="*/ 1241 w 2048"/>
                  <a:gd name="T89" fmla="*/ 684 h 2970"/>
                  <a:gd name="T90" fmla="*/ 1412 w 2048"/>
                  <a:gd name="T91" fmla="*/ 864 h 2970"/>
                  <a:gd name="T92" fmla="*/ 1504 w 2048"/>
                  <a:gd name="T93" fmla="*/ 997 h 2970"/>
                  <a:gd name="T94" fmla="*/ 1533 w 2048"/>
                  <a:gd name="T95" fmla="*/ 1051 h 2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48" h="2970">
                    <a:moveTo>
                      <a:pt x="1533" y="1051"/>
                    </a:moveTo>
                    <a:lnTo>
                      <a:pt x="1725" y="1251"/>
                    </a:lnTo>
                    <a:lnTo>
                      <a:pt x="1763" y="1327"/>
                    </a:lnTo>
                    <a:lnTo>
                      <a:pt x="1792" y="1397"/>
                    </a:lnTo>
                    <a:lnTo>
                      <a:pt x="1813" y="1460"/>
                    </a:lnTo>
                    <a:lnTo>
                      <a:pt x="1826" y="1523"/>
                    </a:lnTo>
                    <a:lnTo>
                      <a:pt x="1839" y="1581"/>
                    </a:lnTo>
                    <a:lnTo>
                      <a:pt x="1843" y="1644"/>
                    </a:lnTo>
                    <a:lnTo>
                      <a:pt x="1843" y="1706"/>
                    </a:lnTo>
                    <a:lnTo>
                      <a:pt x="1843" y="1777"/>
                    </a:lnTo>
                    <a:lnTo>
                      <a:pt x="1839" y="1857"/>
                    </a:lnTo>
                    <a:lnTo>
                      <a:pt x="1835" y="1944"/>
                    </a:lnTo>
                    <a:lnTo>
                      <a:pt x="1831" y="2023"/>
                    </a:lnTo>
                    <a:lnTo>
                      <a:pt x="1831" y="2099"/>
                    </a:lnTo>
                    <a:lnTo>
                      <a:pt x="1831" y="2177"/>
                    </a:lnTo>
                    <a:lnTo>
                      <a:pt x="1835" y="2249"/>
                    </a:lnTo>
                    <a:lnTo>
                      <a:pt x="1839" y="2324"/>
                    </a:lnTo>
                    <a:lnTo>
                      <a:pt x="1847" y="2390"/>
                    </a:lnTo>
                    <a:lnTo>
                      <a:pt x="1855" y="2457"/>
                    </a:lnTo>
                    <a:lnTo>
                      <a:pt x="1864" y="2515"/>
                    </a:lnTo>
                    <a:lnTo>
                      <a:pt x="1880" y="2574"/>
                    </a:lnTo>
                    <a:lnTo>
                      <a:pt x="1897" y="2619"/>
                    </a:lnTo>
                    <a:lnTo>
                      <a:pt x="1913" y="2670"/>
                    </a:lnTo>
                    <a:lnTo>
                      <a:pt x="1935" y="2720"/>
                    </a:lnTo>
                    <a:lnTo>
                      <a:pt x="1952" y="2765"/>
                    </a:lnTo>
                    <a:lnTo>
                      <a:pt x="1968" y="2812"/>
                    </a:lnTo>
                    <a:lnTo>
                      <a:pt x="1980" y="2853"/>
                    </a:lnTo>
                    <a:lnTo>
                      <a:pt x="1993" y="2895"/>
                    </a:lnTo>
                    <a:lnTo>
                      <a:pt x="2001" y="2924"/>
                    </a:lnTo>
                    <a:lnTo>
                      <a:pt x="2009" y="2949"/>
                    </a:lnTo>
                    <a:lnTo>
                      <a:pt x="2015" y="2966"/>
                    </a:lnTo>
                    <a:lnTo>
                      <a:pt x="2019" y="2970"/>
                    </a:lnTo>
                    <a:lnTo>
                      <a:pt x="2023" y="2966"/>
                    </a:lnTo>
                    <a:lnTo>
                      <a:pt x="2027" y="2962"/>
                    </a:lnTo>
                    <a:lnTo>
                      <a:pt x="2031" y="2957"/>
                    </a:lnTo>
                    <a:lnTo>
                      <a:pt x="2035" y="2949"/>
                    </a:lnTo>
                    <a:lnTo>
                      <a:pt x="2035" y="2945"/>
                    </a:lnTo>
                    <a:lnTo>
                      <a:pt x="2039" y="2941"/>
                    </a:lnTo>
                    <a:lnTo>
                      <a:pt x="2039" y="2933"/>
                    </a:lnTo>
                    <a:lnTo>
                      <a:pt x="2043" y="2928"/>
                    </a:lnTo>
                    <a:lnTo>
                      <a:pt x="2043" y="2924"/>
                    </a:lnTo>
                    <a:lnTo>
                      <a:pt x="2043" y="2920"/>
                    </a:lnTo>
                    <a:lnTo>
                      <a:pt x="2048" y="2849"/>
                    </a:lnTo>
                    <a:lnTo>
                      <a:pt x="2048" y="2779"/>
                    </a:lnTo>
                    <a:lnTo>
                      <a:pt x="2035" y="2711"/>
                    </a:lnTo>
                    <a:lnTo>
                      <a:pt x="2023" y="2644"/>
                    </a:lnTo>
                    <a:lnTo>
                      <a:pt x="2005" y="2582"/>
                    </a:lnTo>
                    <a:lnTo>
                      <a:pt x="1989" y="2515"/>
                    </a:lnTo>
                    <a:lnTo>
                      <a:pt x="1972" y="2449"/>
                    </a:lnTo>
                    <a:lnTo>
                      <a:pt x="1964" y="2382"/>
                    </a:lnTo>
                    <a:lnTo>
                      <a:pt x="1960" y="2312"/>
                    </a:lnTo>
                    <a:lnTo>
                      <a:pt x="1964" y="2240"/>
                    </a:lnTo>
                    <a:lnTo>
                      <a:pt x="1972" y="2190"/>
                    </a:lnTo>
                    <a:lnTo>
                      <a:pt x="1980" y="2140"/>
                    </a:lnTo>
                    <a:lnTo>
                      <a:pt x="1985" y="2090"/>
                    </a:lnTo>
                    <a:lnTo>
                      <a:pt x="1993" y="2040"/>
                    </a:lnTo>
                    <a:lnTo>
                      <a:pt x="1997" y="1990"/>
                    </a:lnTo>
                    <a:lnTo>
                      <a:pt x="2001" y="1940"/>
                    </a:lnTo>
                    <a:lnTo>
                      <a:pt x="2005" y="1890"/>
                    </a:lnTo>
                    <a:lnTo>
                      <a:pt x="2005" y="1839"/>
                    </a:lnTo>
                    <a:lnTo>
                      <a:pt x="2005" y="1790"/>
                    </a:lnTo>
                    <a:lnTo>
                      <a:pt x="2005" y="1739"/>
                    </a:lnTo>
                    <a:lnTo>
                      <a:pt x="2005" y="1673"/>
                    </a:lnTo>
                    <a:lnTo>
                      <a:pt x="2001" y="1606"/>
                    </a:lnTo>
                    <a:lnTo>
                      <a:pt x="1993" y="1540"/>
                    </a:lnTo>
                    <a:lnTo>
                      <a:pt x="1985" y="1472"/>
                    </a:lnTo>
                    <a:lnTo>
                      <a:pt x="1968" y="1410"/>
                    </a:lnTo>
                    <a:lnTo>
                      <a:pt x="1947" y="1347"/>
                    </a:lnTo>
                    <a:lnTo>
                      <a:pt x="1923" y="1290"/>
                    </a:lnTo>
                    <a:lnTo>
                      <a:pt x="1888" y="1235"/>
                    </a:lnTo>
                    <a:lnTo>
                      <a:pt x="1851" y="1181"/>
                    </a:lnTo>
                    <a:lnTo>
                      <a:pt x="1801" y="1130"/>
                    </a:lnTo>
                    <a:lnTo>
                      <a:pt x="1663" y="1043"/>
                    </a:lnTo>
                    <a:lnTo>
                      <a:pt x="1651" y="1030"/>
                    </a:lnTo>
                    <a:lnTo>
                      <a:pt x="1638" y="1014"/>
                    </a:lnTo>
                    <a:lnTo>
                      <a:pt x="1625" y="993"/>
                    </a:lnTo>
                    <a:lnTo>
                      <a:pt x="1617" y="972"/>
                    </a:lnTo>
                    <a:lnTo>
                      <a:pt x="1608" y="952"/>
                    </a:lnTo>
                    <a:lnTo>
                      <a:pt x="1596" y="930"/>
                    </a:lnTo>
                    <a:lnTo>
                      <a:pt x="1588" y="909"/>
                    </a:lnTo>
                    <a:lnTo>
                      <a:pt x="1580" y="893"/>
                    </a:lnTo>
                    <a:lnTo>
                      <a:pt x="1575" y="876"/>
                    </a:lnTo>
                    <a:lnTo>
                      <a:pt x="1567" y="864"/>
                    </a:lnTo>
                    <a:lnTo>
                      <a:pt x="1504" y="784"/>
                    </a:lnTo>
                    <a:lnTo>
                      <a:pt x="1437" y="718"/>
                    </a:lnTo>
                    <a:lnTo>
                      <a:pt x="1367" y="651"/>
                    </a:lnTo>
                    <a:lnTo>
                      <a:pt x="1291" y="596"/>
                    </a:lnTo>
                    <a:lnTo>
                      <a:pt x="1208" y="547"/>
                    </a:lnTo>
                    <a:lnTo>
                      <a:pt x="1124" y="501"/>
                    </a:lnTo>
                    <a:lnTo>
                      <a:pt x="1036" y="463"/>
                    </a:lnTo>
                    <a:lnTo>
                      <a:pt x="944" y="434"/>
                    </a:lnTo>
                    <a:lnTo>
                      <a:pt x="852" y="413"/>
                    </a:lnTo>
                    <a:lnTo>
                      <a:pt x="756" y="397"/>
                    </a:lnTo>
                    <a:lnTo>
                      <a:pt x="689" y="376"/>
                    </a:lnTo>
                    <a:lnTo>
                      <a:pt x="643" y="309"/>
                    </a:lnTo>
                    <a:lnTo>
                      <a:pt x="589" y="250"/>
                    </a:lnTo>
                    <a:lnTo>
                      <a:pt x="527" y="200"/>
                    </a:lnTo>
                    <a:lnTo>
                      <a:pt x="459" y="159"/>
                    </a:lnTo>
                    <a:lnTo>
                      <a:pt x="388" y="121"/>
                    </a:lnTo>
                    <a:lnTo>
                      <a:pt x="313" y="92"/>
                    </a:lnTo>
                    <a:lnTo>
                      <a:pt x="234" y="63"/>
                    </a:lnTo>
                    <a:lnTo>
                      <a:pt x="159" y="42"/>
                    </a:lnTo>
                    <a:lnTo>
                      <a:pt x="79" y="16"/>
                    </a:lnTo>
                    <a:lnTo>
                      <a:pt x="0" y="0"/>
                    </a:lnTo>
                    <a:lnTo>
                      <a:pt x="16" y="4"/>
                    </a:lnTo>
                    <a:lnTo>
                      <a:pt x="58" y="25"/>
                    </a:lnTo>
                    <a:lnTo>
                      <a:pt x="121" y="51"/>
                    </a:lnTo>
                    <a:lnTo>
                      <a:pt x="196" y="88"/>
                    </a:lnTo>
                    <a:lnTo>
                      <a:pt x="280" y="125"/>
                    </a:lnTo>
                    <a:lnTo>
                      <a:pt x="359" y="171"/>
                    </a:lnTo>
                    <a:lnTo>
                      <a:pt x="435" y="213"/>
                    </a:lnTo>
                    <a:lnTo>
                      <a:pt x="497" y="259"/>
                    </a:lnTo>
                    <a:lnTo>
                      <a:pt x="539" y="296"/>
                    </a:lnTo>
                    <a:lnTo>
                      <a:pt x="556" y="334"/>
                    </a:lnTo>
                    <a:lnTo>
                      <a:pt x="551" y="334"/>
                    </a:lnTo>
                    <a:lnTo>
                      <a:pt x="539" y="330"/>
                    </a:lnTo>
                    <a:lnTo>
                      <a:pt x="518" y="330"/>
                    </a:lnTo>
                    <a:lnTo>
                      <a:pt x="497" y="330"/>
                    </a:lnTo>
                    <a:lnTo>
                      <a:pt x="468" y="330"/>
                    </a:lnTo>
                    <a:lnTo>
                      <a:pt x="439" y="330"/>
                    </a:lnTo>
                    <a:lnTo>
                      <a:pt x="409" y="330"/>
                    </a:lnTo>
                    <a:lnTo>
                      <a:pt x="376" y="334"/>
                    </a:lnTo>
                    <a:lnTo>
                      <a:pt x="347" y="342"/>
                    </a:lnTo>
                    <a:lnTo>
                      <a:pt x="322" y="346"/>
                    </a:lnTo>
                    <a:lnTo>
                      <a:pt x="334" y="350"/>
                    </a:lnTo>
                    <a:lnTo>
                      <a:pt x="380" y="354"/>
                    </a:lnTo>
                    <a:lnTo>
                      <a:pt x="447" y="367"/>
                    </a:lnTo>
                    <a:lnTo>
                      <a:pt x="535" y="384"/>
                    </a:lnTo>
                    <a:lnTo>
                      <a:pt x="635" y="405"/>
                    </a:lnTo>
                    <a:lnTo>
                      <a:pt x="744" y="434"/>
                    </a:lnTo>
                    <a:lnTo>
                      <a:pt x="856" y="467"/>
                    </a:lnTo>
                    <a:lnTo>
                      <a:pt x="965" y="509"/>
                    </a:lnTo>
                    <a:lnTo>
                      <a:pt x="1069" y="559"/>
                    </a:lnTo>
                    <a:lnTo>
                      <a:pt x="1161" y="618"/>
                    </a:lnTo>
                    <a:lnTo>
                      <a:pt x="1241" y="684"/>
                    </a:lnTo>
                    <a:lnTo>
                      <a:pt x="1308" y="747"/>
                    </a:lnTo>
                    <a:lnTo>
                      <a:pt x="1367" y="805"/>
                    </a:lnTo>
                    <a:lnTo>
                      <a:pt x="1412" y="864"/>
                    </a:lnTo>
                    <a:lnTo>
                      <a:pt x="1454" y="913"/>
                    </a:lnTo>
                    <a:lnTo>
                      <a:pt x="1483" y="960"/>
                    </a:lnTo>
                    <a:lnTo>
                      <a:pt x="1504" y="997"/>
                    </a:lnTo>
                    <a:lnTo>
                      <a:pt x="1521" y="1026"/>
                    </a:lnTo>
                    <a:lnTo>
                      <a:pt x="1529" y="1047"/>
                    </a:lnTo>
                    <a:lnTo>
                      <a:pt x="1533" y="1051"/>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03" name="Freeform 127"/>
              <p:cNvSpPr>
                <a:spLocks/>
              </p:cNvSpPr>
              <p:nvPr/>
            </p:nvSpPr>
            <p:spPr bwMode="auto">
              <a:xfrm>
                <a:off x="1827" y="1798"/>
                <a:ext cx="64" cy="93"/>
              </a:xfrm>
              <a:custGeom>
                <a:avLst/>
                <a:gdLst>
                  <a:gd name="T0" fmla="*/ 1763 w 2048"/>
                  <a:gd name="T1" fmla="*/ 1327 h 2970"/>
                  <a:gd name="T2" fmla="*/ 1826 w 2048"/>
                  <a:gd name="T3" fmla="*/ 1523 h 2970"/>
                  <a:gd name="T4" fmla="*/ 1843 w 2048"/>
                  <a:gd name="T5" fmla="*/ 1706 h 2970"/>
                  <a:gd name="T6" fmla="*/ 1835 w 2048"/>
                  <a:gd name="T7" fmla="*/ 1944 h 2970"/>
                  <a:gd name="T8" fmla="*/ 1831 w 2048"/>
                  <a:gd name="T9" fmla="*/ 2177 h 2970"/>
                  <a:gd name="T10" fmla="*/ 1847 w 2048"/>
                  <a:gd name="T11" fmla="*/ 2390 h 2970"/>
                  <a:gd name="T12" fmla="*/ 1880 w 2048"/>
                  <a:gd name="T13" fmla="*/ 2574 h 2970"/>
                  <a:gd name="T14" fmla="*/ 1935 w 2048"/>
                  <a:gd name="T15" fmla="*/ 2720 h 2970"/>
                  <a:gd name="T16" fmla="*/ 1980 w 2048"/>
                  <a:gd name="T17" fmla="*/ 2853 h 2970"/>
                  <a:gd name="T18" fmla="*/ 2009 w 2048"/>
                  <a:gd name="T19" fmla="*/ 2949 h 2970"/>
                  <a:gd name="T20" fmla="*/ 2023 w 2048"/>
                  <a:gd name="T21" fmla="*/ 2966 h 2970"/>
                  <a:gd name="T22" fmla="*/ 2035 w 2048"/>
                  <a:gd name="T23" fmla="*/ 2949 h 2970"/>
                  <a:gd name="T24" fmla="*/ 2039 w 2048"/>
                  <a:gd name="T25" fmla="*/ 2933 h 2970"/>
                  <a:gd name="T26" fmla="*/ 2043 w 2048"/>
                  <a:gd name="T27" fmla="*/ 2920 h 2970"/>
                  <a:gd name="T28" fmla="*/ 2035 w 2048"/>
                  <a:gd name="T29" fmla="*/ 2711 h 2970"/>
                  <a:gd name="T30" fmla="*/ 1989 w 2048"/>
                  <a:gd name="T31" fmla="*/ 2515 h 2970"/>
                  <a:gd name="T32" fmla="*/ 1960 w 2048"/>
                  <a:gd name="T33" fmla="*/ 2312 h 2970"/>
                  <a:gd name="T34" fmla="*/ 1980 w 2048"/>
                  <a:gd name="T35" fmla="*/ 2140 h 2970"/>
                  <a:gd name="T36" fmla="*/ 1997 w 2048"/>
                  <a:gd name="T37" fmla="*/ 1990 h 2970"/>
                  <a:gd name="T38" fmla="*/ 2005 w 2048"/>
                  <a:gd name="T39" fmla="*/ 1839 h 2970"/>
                  <a:gd name="T40" fmla="*/ 2005 w 2048"/>
                  <a:gd name="T41" fmla="*/ 1673 h 2970"/>
                  <a:gd name="T42" fmla="*/ 1985 w 2048"/>
                  <a:gd name="T43" fmla="*/ 1472 h 2970"/>
                  <a:gd name="T44" fmla="*/ 1923 w 2048"/>
                  <a:gd name="T45" fmla="*/ 1290 h 2970"/>
                  <a:gd name="T46" fmla="*/ 1801 w 2048"/>
                  <a:gd name="T47" fmla="*/ 1130 h 2970"/>
                  <a:gd name="T48" fmla="*/ 1638 w 2048"/>
                  <a:gd name="T49" fmla="*/ 1014 h 2970"/>
                  <a:gd name="T50" fmla="*/ 1608 w 2048"/>
                  <a:gd name="T51" fmla="*/ 952 h 2970"/>
                  <a:gd name="T52" fmla="*/ 1580 w 2048"/>
                  <a:gd name="T53" fmla="*/ 893 h 2970"/>
                  <a:gd name="T54" fmla="*/ 1504 w 2048"/>
                  <a:gd name="T55" fmla="*/ 784 h 2970"/>
                  <a:gd name="T56" fmla="*/ 1291 w 2048"/>
                  <a:gd name="T57" fmla="*/ 596 h 2970"/>
                  <a:gd name="T58" fmla="*/ 1036 w 2048"/>
                  <a:gd name="T59" fmla="*/ 463 h 2970"/>
                  <a:gd name="T60" fmla="*/ 756 w 2048"/>
                  <a:gd name="T61" fmla="*/ 397 h 2970"/>
                  <a:gd name="T62" fmla="*/ 589 w 2048"/>
                  <a:gd name="T63" fmla="*/ 250 h 2970"/>
                  <a:gd name="T64" fmla="*/ 388 w 2048"/>
                  <a:gd name="T65" fmla="*/ 121 h 2970"/>
                  <a:gd name="T66" fmla="*/ 159 w 2048"/>
                  <a:gd name="T67" fmla="*/ 42 h 2970"/>
                  <a:gd name="T68" fmla="*/ 16 w 2048"/>
                  <a:gd name="T69" fmla="*/ 4 h 2970"/>
                  <a:gd name="T70" fmla="*/ 196 w 2048"/>
                  <a:gd name="T71" fmla="*/ 88 h 2970"/>
                  <a:gd name="T72" fmla="*/ 435 w 2048"/>
                  <a:gd name="T73" fmla="*/ 213 h 2970"/>
                  <a:gd name="T74" fmla="*/ 556 w 2048"/>
                  <a:gd name="T75" fmla="*/ 334 h 2970"/>
                  <a:gd name="T76" fmla="*/ 518 w 2048"/>
                  <a:gd name="T77" fmla="*/ 330 h 2970"/>
                  <a:gd name="T78" fmla="*/ 439 w 2048"/>
                  <a:gd name="T79" fmla="*/ 330 h 2970"/>
                  <a:gd name="T80" fmla="*/ 347 w 2048"/>
                  <a:gd name="T81" fmla="*/ 342 h 2970"/>
                  <a:gd name="T82" fmla="*/ 380 w 2048"/>
                  <a:gd name="T83" fmla="*/ 354 h 2970"/>
                  <a:gd name="T84" fmla="*/ 635 w 2048"/>
                  <a:gd name="T85" fmla="*/ 405 h 2970"/>
                  <a:gd name="T86" fmla="*/ 965 w 2048"/>
                  <a:gd name="T87" fmla="*/ 509 h 2970"/>
                  <a:gd name="T88" fmla="*/ 1241 w 2048"/>
                  <a:gd name="T89" fmla="*/ 684 h 2970"/>
                  <a:gd name="T90" fmla="*/ 1412 w 2048"/>
                  <a:gd name="T91" fmla="*/ 864 h 2970"/>
                  <a:gd name="T92" fmla="*/ 1504 w 2048"/>
                  <a:gd name="T93" fmla="*/ 997 h 2970"/>
                  <a:gd name="T94" fmla="*/ 1533 w 2048"/>
                  <a:gd name="T95" fmla="*/ 1051 h 2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48" h="2970">
                    <a:moveTo>
                      <a:pt x="1533" y="1051"/>
                    </a:moveTo>
                    <a:lnTo>
                      <a:pt x="1725" y="1251"/>
                    </a:lnTo>
                    <a:lnTo>
                      <a:pt x="1763" y="1327"/>
                    </a:lnTo>
                    <a:lnTo>
                      <a:pt x="1792" y="1397"/>
                    </a:lnTo>
                    <a:lnTo>
                      <a:pt x="1813" y="1460"/>
                    </a:lnTo>
                    <a:lnTo>
                      <a:pt x="1826" y="1523"/>
                    </a:lnTo>
                    <a:lnTo>
                      <a:pt x="1839" y="1581"/>
                    </a:lnTo>
                    <a:lnTo>
                      <a:pt x="1843" y="1644"/>
                    </a:lnTo>
                    <a:lnTo>
                      <a:pt x="1843" y="1706"/>
                    </a:lnTo>
                    <a:lnTo>
                      <a:pt x="1843" y="1777"/>
                    </a:lnTo>
                    <a:lnTo>
                      <a:pt x="1839" y="1857"/>
                    </a:lnTo>
                    <a:lnTo>
                      <a:pt x="1835" y="1944"/>
                    </a:lnTo>
                    <a:lnTo>
                      <a:pt x="1831" y="2023"/>
                    </a:lnTo>
                    <a:lnTo>
                      <a:pt x="1831" y="2099"/>
                    </a:lnTo>
                    <a:lnTo>
                      <a:pt x="1831" y="2177"/>
                    </a:lnTo>
                    <a:lnTo>
                      <a:pt x="1835" y="2249"/>
                    </a:lnTo>
                    <a:lnTo>
                      <a:pt x="1839" y="2324"/>
                    </a:lnTo>
                    <a:lnTo>
                      <a:pt x="1847" y="2390"/>
                    </a:lnTo>
                    <a:lnTo>
                      <a:pt x="1855" y="2457"/>
                    </a:lnTo>
                    <a:lnTo>
                      <a:pt x="1864" y="2515"/>
                    </a:lnTo>
                    <a:lnTo>
                      <a:pt x="1880" y="2574"/>
                    </a:lnTo>
                    <a:lnTo>
                      <a:pt x="1897" y="2619"/>
                    </a:lnTo>
                    <a:lnTo>
                      <a:pt x="1913" y="2670"/>
                    </a:lnTo>
                    <a:lnTo>
                      <a:pt x="1935" y="2720"/>
                    </a:lnTo>
                    <a:lnTo>
                      <a:pt x="1952" y="2765"/>
                    </a:lnTo>
                    <a:lnTo>
                      <a:pt x="1968" y="2812"/>
                    </a:lnTo>
                    <a:lnTo>
                      <a:pt x="1980" y="2853"/>
                    </a:lnTo>
                    <a:lnTo>
                      <a:pt x="1993" y="2895"/>
                    </a:lnTo>
                    <a:lnTo>
                      <a:pt x="2001" y="2924"/>
                    </a:lnTo>
                    <a:lnTo>
                      <a:pt x="2009" y="2949"/>
                    </a:lnTo>
                    <a:lnTo>
                      <a:pt x="2015" y="2966"/>
                    </a:lnTo>
                    <a:lnTo>
                      <a:pt x="2019" y="2970"/>
                    </a:lnTo>
                    <a:lnTo>
                      <a:pt x="2023" y="2966"/>
                    </a:lnTo>
                    <a:lnTo>
                      <a:pt x="2027" y="2962"/>
                    </a:lnTo>
                    <a:lnTo>
                      <a:pt x="2031" y="2957"/>
                    </a:lnTo>
                    <a:lnTo>
                      <a:pt x="2035" y="2949"/>
                    </a:lnTo>
                    <a:lnTo>
                      <a:pt x="2035" y="2945"/>
                    </a:lnTo>
                    <a:lnTo>
                      <a:pt x="2039" y="2941"/>
                    </a:lnTo>
                    <a:lnTo>
                      <a:pt x="2039" y="2933"/>
                    </a:lnTo>
                    <a:lnTo>
                      <a:pt x="2043" y="2928"/>
                    </a:lnTo>
                    <a:lnTo>
                      <a:pt x="2043" y="2924"/>
                    </a:lnTo>
                    <a:lnTo>
                      <a:pt x="2043" y="2920"/>
                    </a:lnTo>
                    <a:lnTo>
                      <a:pt x="2048" y="2849"/>
                    </a:lnTo>
                    <a:lnTo>
                      <a:pt x="2048" y="2779"/>
                    </a:lnTo>
                    <a:lnTo>
                      <a:pt x="2035" y="2711"/>
                    </a:lnTo>
                    <a:lnTo>
                      <a:pt x="2023" y="2644"/>
                    </a:lnTo>
                    <a:lnTo>
                      <a:pt x="2005" y="2582"/>
                    </a:lnTo>
                    <a:lnTo>
                      <a:pt x="1989" y="2515"/>
                    </a:lnTo>
                    <a:lnTo>
                      <a:pt x="1972" y="2449"/>
                    </a:lnTo>
                    <a:lnTo>
                      <a:pt x="1964" y="2382"/>
                    </a:lnTo>
                    <a:lnTo>
                      <a:pt x="1960" y="2312"/>
                    </a:lnTo>
                    <a:lnTo>
                      <a:pt x="1964" y="2240"/>
                    </a:lnTo>
                    <a:lnTo>
                      <a:pt x="1972" y="2190"/>
                    </a:lnTo>
                    <a:lnTo>
                      <a:pt x="1980" y="2140"/>
                    </a:lnTo>
                    <a:lnTo>
                      <a:pt x="1985" y="2090"/>
                    </a:lnTo>
                    <a:lnTo>
                      <a:pt x="1993" y="2040"/>
                    </a:lnTo>
                    <a:lnTo>
                      <a:pt x="1997" y="1990"/>
                    </a:lnTo>
                    <a:lnTo>
                      <a:pt x="2001" y="1940"/>
                    </a:lnTo>
                    <a:lnTo>
                      <a:pt x="2005" y="1890"/>
                    </a:lnTo>
                    <a:lnTo>
                      <a:pt x="2005" y="1839"/>
                    </a:lnTo>
                    <a:lnTo>
                      <a:pt x="2005" y="1790"/>
                    </a:lnTo>
                    <a:lnTo>
                      <a:pt x="2005" y="1739"/>
                    </a:lnTo>
                    <a:lnTo>
                      <a:pt x="2005" y="1673"/>
                    </a:lnTo>
                    <a:lnTo>
                      <a:pt x="2001" y="1606"/>
                    </a:lnTo>
                    <a:lnTo>
                      <a:pt x="1993" y="1540"/>
                    </a:lnTo>
                    <a:lnTo>
                      <a:pt x="1985" y="1472"/>
                    </a:lnTo>
                    <a:lnTo>
                      <a:pt x="1968" y="1410"/>
                    </a:lnTo>
                    <a:lnTo>
                      <a:pt x="1947" y="1347"/>
                    </a:lnTo>
                    <a:lnTo>
                      <a:pt x="1923" y="1290"/>
                    </a:lnTo>
                    <a:lnTo>
                      <a:pt x="1888" y="1235"/>
                    </a:lnTo>
                    <a:lnTo>
                      <a:pt x="1851" y="1181"/>
                    </a:lnTo>
                    <a:lnTo>
                      <a:pt x="1801" y="1130"/>
                    </a:lnTo>
                    <a:lnTo>
                      <a:pt x="1663" y="1043"/>
                    </a:lnTo>
                    <a:lnTo>
                      <a:pt x="1651" y="1030"/>
                    </a:lnTo>
                    <a:lnTo>
                      <a:pt x="1638" y="1014"/>
                    </a:lnTo>
                    <a:lnTo>
                      <a:pt x="1625" y="993"/>
                    </a:lnTo>
                    <a:lnTo>
                      <a:pt x="1617" y="972"/>
                    </a:lnTo>
                    <a:lnTo>
                      <a:pt x="1608" y="952"/>
                    </a:lnTo>
                    <a:lnTo>
                      <a:pt x="1596" y="930"/>
                    </a:lnTo>
                    <a:lnTo>
                      <a:pt x="1588" y="909"/>
                    </a:lnTo>
                    <a:lnTo>
                      <a:pt x="1580" y="893"/>
                    </a:lnTo>
                    <a:lnTo>
                      <a:pt x="1575" y="876"/>
                    </a:lnTo>
                    <a:lnTo>
                      <a:pt x="1567" y="864"/>
                    </a:lnTo>
                    <a:lnTo>
                      <a:pt x="1504" y="784"/>
                    </a:lnTo>
                    <a:lnTo>
                      <a:pt x="1437" y="718"/>
                    </a:lnTo>
                    <a:lnTo>
                      <a:pt x="1367" y="651"/>
                    </a:lnTo>
                    <a:lnTo>
                      <a:pt x="1291" y="596"/>
                    </a:lnTo>
                    <a:lnTo>
                      <a:pt x="1208" y="547"/>
                    </a:lnTo>
                    <a:lnTo>
                      <a:pt x="1124" y="501"/>
                    </a:lnTo>
                    <a:lnTo>
                      <a:pt x="1036" y="463"/>
                    </a:lnTo>
                    <a:lnTo>
                      <a:pt x="944" y="434"/>
                    </a:lnTo>
                    <a:lnTo>
                      <a:pt x="852" y="413"/>
                    </a:lnTo>
                    <a:lnTo>
                      <a:pt x="756" y="397"/>
                    </a:lnTo>
                    <a:lnTo>
                      <a:pt x="689" y="376"/>
                    </a:lnTo>
                    <a:lnTo>
                      <a:pt x="643" y="309"/>
                    </a:lnTo>
                    <a:lnTo>
                      <a:pt x="589" y="250"/>
                    </a:lnTo>
                    <a:lnTo>
                      <a:pt x="527" y="200"/>
                    </a:lnTo>
                    <a:lnTo>
                      <a:pt x="459" y="159"/>
                    </a:lnTo>
                    <a:lnTo>
                      <a:pt x="388" y="121"/>
                    </a:lnTo>
                    <a:lnTo>
                      <a:pt x="313" y="92"/>
                    </a:lnTo>
                    <a:lnTo>
                      <a:pt x="234" y="63"/>
                    </a:lnTo>
                    <a:lnTo>
                      <a:pt x="159" y="42"/>
                    </a:lnTo>
                    <a:lnTo>
                      <a:pt x="79" y="16"/>
                    </a:lnTo>
                    <a:lnTo>
                      <a:pt x="0" y="0"/>
                    </a:lnTo>
                    <a:lnTo>
                      <a:pt x="16" y="4"/>
                    </a:lnTo>
                    <a:lnTo>
                      <a:pt x="58" y="25"/>
                    </a:lnTo>
                    <a:lnTo>
                      <a:pt x="121" y="51"/>
                    </a:lnTo>
                    <a:lnTo>
                      <a:pt x="196" y="88"/>
                    </a:lnTo>
                    <a:lnTo>
                      <a:pt x="280" y="125"/>
                    </a:lnTo>
                    <a:lnTo>
                      <a:pt x="359" y="171"/>
                    </a:lnTo>
                    <a:lnTo>
                      <a:pt x="435" y="213"/>
                    </a:lnTo>
                    <a:lnTo>
                      <a:pt x="497" y="259"/>
                    </a:lnTo>
                    <a:lnTo>
                      <a:pt x="539" y="296"/>
                    </a:lnTo>
                    <a:lnTo>
                      <a:pt x="556" y="334"/>
                    </a:lnTo>
                    <a:lnTo>
                      <a:pt x="551" y="334"/>
                    </a:lnTo>
                    <a:lnTo>
                      <a:pt x="539" y="330"/>
                    </a:lnTo>
                    <a:lnTo>
                      <a:pt x="518" y="330"/>
                    </a:lnTo>
                    <a:lnTo>
                      <a:pt x="497" y="330"/>
                    </a:lnTo>
                    <a:lnTo>
                      <a:pt x="468" y="330"/>
                    </a:lnTo>
                    <a:lnTo>
                      <a:pt x="439" y="330"/>
                    </a:lnTo>
                    <a:lnTo>
                      <a:pt x="409" y="330"/>
                    </a:lnTo>
                    <a:lnTo>
                      <a:pt x="376" y="334"/>
                    </a:lnTo>
                    <a:lnTo>
                      <a:pt x="347" y="342"/>
                    </a:lnTo>
                    <a:lnTo>
                      <a:pt x="322" y="346"/>
                    </a:lnTo>
                    <a:lnTo>
                      <a:pt x="334" y="350"/>
                    </a:lnTo>
                    <a:lnTo>
                      <a:pt x="380" y="354"/>
                    </a:lnTo>
                    <a:lnTo>
                      <a:pt x="447" y="367"/>
                    </a:lnTo>
                    <a:lnTo>
                      <a:pt x="535" y="384"/>
                    </a:lnTo>
                    <a:lnTo>
                      <a:pt x="635" y="405"/>
                    </a:lnTo>
                    <a:lnTo>
                      <a:pt x="744" y="434"/>
                    </a:lnTo>
                    <a:lnTo>
                      <a:pt x="856" y="467"/>
                    </a:lnTo>
                    <a:lnTo>
                      <a:pt x="965" y="509"/>
                    </a:lnTo>
                    <a:lnTo>
                      <a:pt x="1069" y="559"/>
                    </a:lnTo>
                    <a:lnTo>
                      <a:pt x="1161" y="618"/>
                    </a:lnTo>
                    <a:lnTo>
                      <a:pt x="1241" y="684"/>
                    </a:lnTo>
                    <a:lnTo>
                      <a:pt x="1308" y="747"/>
                    </a:lnTo>
                    <a:lnTo>
                      <a:pt x="1367" y="805"/>
                    </a:lnTo>
                    <a:lnTo>
                      <a:pt x="1412" y="864"/>
                    </a:lnTo>
                    <a:lnTo>
                      <a:pt x="1454" y="913"/>
                    </a:lnTo>
                    <a:lnTo>
                      <a:pt x="1483" y="960"/>
                    </a:lnTo>
                    <a:lnTo>
                      <a:pt x="1504" y="997"/>
                    </a:lnTo>
                    <a:lnTo>
                      <a:pt x="1521" y="1026"/>
                    </a:lnTo>
                    <a:lnTo>
                      <a:pt x="1529" y="1047"/>
                    </a:lnTo>
                    <a:lnTo>
                      <a:pt x="1533" y="1051"/>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04" name="Freeform 128"/>
              <p:cNvSpPr>
                <a:spLocks/>
              </p:cNvSpPr>
              <p:nvPr/>
            </p:nvSpPr>
            <p:spPr bwMode="auto">
              <a:xfrm>
                <a:off x="1893" y="1855"/>
                <a:ext cx="19" cy="20"/>
              </a:xfrm>
              <a:custGeom>
                <a:avLst/>
                <a:gdLst>
                  <a:gd name="T0" fmla="*/ 605 w 605"/>
                  <a:gd name="T1" fmla="*/ 647 h 647"/>
                  <a:gd name="T2" fmla="*/ 597 w 605"/>
                  <a:gd name="T3" fmla="*/ 639 h 647"/>
                  <a:gd name="T4" fmla="*/ 589 w 605"/>
                  <a:gd name="T5" fmla="*/ 613 h 647"/>
                  <a:gd name="T6" fmla="*/ 572 w 605"/>
                  <a:gd name="T7" fmla="*/ 584 h 647"/>
                  <a:gd name="T8" fmla="*/ 552 w 605"/>
                  <a:gd name="T9" fmla="*/ 551 h 647"/>
                  <a:gd name="T10" fmla="*/ 526 w 605"/>
                  <a:gd name="T11" fmla="*/ 510 h 647"/>
                  <a:gd name="T12" fmla="*/ 505 w 605"/>
                  <a:gd name="T13" fmla="*/ 471 h 647"/>
                  <a:gd name="T14" fmla="*/ 485 w 605"/>
                  <a:gd name="T15" fmla="*/ 434 h 647"/>
                  <a:gd name="T16" fmla="*/ 464 w 605"/>
                  <a:gd name="T17" fmla="*/ 401 h 647"/>
                  <a:gd name="T18" fmla="*/ 446 w 605"/>
                  <a:gd name="T19" fmla="*/ 375 h 647"/>
                  <a:gd name="T20" fmla="*/ 438 w 605"/>
                  <a:gd name="T21" fmla="*/ 359 h 647"/>
                  <a:gd name="T22" fmla="*/ 397 w 605"/>
                  <a:gd name="T23" fmla="*/ 301 h 647"/>
                  <a:gd name="T24" fmla="*/ 354 w 605"/>
                  <a:gd name="T25" fmla="*/ 250 h 647"/>
                  <a:gd name="T26" fmla="*/ 317 w 605"/>
                  <a:gd name="T27" fmla="*/ 205 h 647"/>
                  <a:gd name="T28" fmla="*/ 280 w 605"/>
                  <a:gd name="T29" fmla="*/ 162 h 647"/>
                  <a:gd name="T30" fmla="*/ 242 w 605"/>
                  <a:gd name="T31" fmla="*/ 125 h 647"/>
                  <a:gd name="T32" fmla="*/ 205 w 605"/>
                  <a:gd name="T33" fmla="*/ 92 h 647"/>
                  <a:gd name="T34" fmla="*/ 158 w 605"/>
                  <a:gd name="T35" fmla="*/ 67 h 647"/>
                  <a:gd name="T36" fmla="*/ 113 w 605"/>
                  <a:gd name="T37" fmla="*/ 41 h 647"/>
                  <a:gd name="T38" fmla="*/ 58 w 605"/>
                  <a:gd name="T39" fmla="*/ 21 h 647"/>
                  <a:gd name="T40" fmla="*/ 0 w 605"/>
                  <a:gd name="T41" fmla="*/ 4 h 647"/>
                  <a:gd name="T42" fmla="*/ 4 w 605"/>
                  <a:gd name="T43" fmla="*/ 4 h 647"/>
                  <a:gd name="T44" fmla="*/ 21 w 605"/>
                  <a:gd name="T45" fmla="*/ 4 h 647"/>
                  <a:gd name="T46" fmla="*/ 45 w 605"/>
                  <a:gd name="T47" fmla="*/ 0 h 647"/>
                  <a:gd name="T48" fmla="*/ 78 w 605"/>
                  <a:gd name="T49" fmla="*/ 0 h 647"/>
                  <a:gd name="T50" fmla="*/ 117 w 605"/>
                  <a:gd name="T51" fmla="*/ 4 h 647"/>
                  <a:gd name="T52" fmla="*/ 154 w 605"/>
                  <a:gd name="T53" fmla="*/ 8 h 647"/>
                  <a:gd name="T54" fmla="*/ 200 w 605"/>
                  <a:gd name="T55" fmla="*/ 21 h 647"/>
                  <a:gd name="T56" fmla="*/ 242 w 605"/>
                  <a:gd name="T57" fmla="*/ 37 h 647"/>
                  <a:gd name="T58" fmla="*/ 280 w 605"/>
                  <a:gd name="T59" fmla="*/ 63 h 647"/>
                  <a:gd name="T60" fmla="*/ 317 w 605"/>
                  <a:gd name="T61" fmla="*/ 92 h 647"/>
                  <a:gd name="T62" fmla="*/ 350 w 605"/>
                  <a:gd name="T63" fmla="*/ 133 h 647"/>
                  <a:gd name="T64" fmla="*/ 384 w 605"/>
                  <a:gd name="T65" fmla="*/ 176 h 647"/>
                  <a:gd name="T66" fmla="*/ 422 w 605"/>
                  <a:gd name="T67" fmla="*/ 221 h 647"/>
                  <a:gd name="T68" fmla="*/ 455 w 605"/>
                  <a:gd name="T69" fmla="*/ 267 h 647"/>
                  <a:gd name="T70" fmla="*/ 489 w 605"/>
                  <a:gd name="T71" fmla="*/ 321 h 647"/>
                  <a:gd name="T72" fmla="*/ 522 w 605"/>
                  <a:gd name="T73" fmla="*/ 375 h 647"/>
                  <a:gd name="T74" fmla="*/ 547 w 605"/>
                  <a:gd name="T75" fmla="*/ 438 h 647"/>
                  <a:gd name="T76" fmla="*/ 572 w 605"/>
                  <a:gd name="T77" fmla="*/ 500 h 647"/>
                  <a:gd name="T78" fmla="*/ 593 w 605"/>
                  <a:gd name="T79" fmla="*/ 572 h 647"/>
                  <a:gd name="T80" fmla="*/ 605 w 605"/>
                  <a:gd name="T81" fmla="*/ 647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05" h="647">
                    <a:moveTo>
                      <a:pt x="605" y="647"/>
                    </a:moveTo>
                    <a:lnTo>
                      <a:pt x="597" y="639"/>
                    </a:lnTo>
                    <a:lnTo>
                      <a:pt x="589" y="613"/>
                    </a:lnTo>
                    <a:lnTo>
                      <a:pt x="572" y="584"/>
                    </a:lnTo>
                    <a:lnTo>
                      <a:pt x="552" y="551"/>
                    </a:lnTo>
                    <a:lnTo>
                      <a:pt x="526" y="510"/>
                    </a:lnTo>
                    <a:lnTo>
                      <a:pt x="505" y="471"/>
                    </a:lnTo>
                    <a:lnTo>
                      <a:pt x="485" y="434"/>
                    </a:lnTo>
                    <a:lnTo>
                      <a:pt x="464" y="401"/>
                    </a:lnTo>
                    <a:lnTo>
                      <a:pt x="446" y="375"/>
                    </a:lnTo>
                    <a:lnTo>
                      <a:pt x="438" y="359"/>
                    </a:lnTo>
                    <a:lnTo>
                      <a:pt x="397" y="301"/>
                    </a:lnTo>
                    <a:lnTo>
                      <a:pt x="354" y="250"/>
                    </a:lnTo>
                    <a:lnTo>
                      <a:pt x="317" y="205"/>
                    </a:lnTo>
                    <a:lnTo>
                      <a:pt x="280" y="162"/>
                    </a:lnTo>
                    <a:lnTo>
                      <a:pt x="242" y="125"/>
                    </a:lnTo>
                    <a:lnTo>
                      <a:pt x="205" y="92"/>
                    </a:lnTo>
                    <a:lnTo>
                      <a:pt x="158" y="67"/>
                    </a:lnTo>
                    <a:lnTo>
                      <a:pt x="113" y="41"/>
                    </a:lnTo>
                    <a:lnTo>
                      <a:pt x="58" y="21"/>
                    </a:lnTo>
                    <a:lnTo>
                      <a:pt x="0" y="4"/>
                    </a:lnTo>
                    <a:lnTo>
                      <a:pt x="4" y="4"/>
                    </a:lnTo>
                    <a:lnTo>
                      <a:pt x="21" y="4"/>
                    </a:lnTo>
                    <a:lnTo>
                      <a:pt x="45" y="0"/>
                    </a:lnTo>
                    <a:lnTo>
                      <a:pt x="78" y="0"/>
                    </a:lnTo>
                    <a:lnTo>
                      <a:pt x="117" y="4"/>
                    </a:lnTo>
                    <a:lnTo>
                      <a:pt x="154" y="8"/>
                    </a:lnTo>
                    <a:lnTo>
                      <a:pt x="200" y="21"/>
                    </a:lnTo>
                    <a:lnTo>
                      <a:pt x="242" y="37"/>
                    </a:lnTo>
                    <a:lnTo>
                      <a:pt x="280" y="63"/>
                    </a:lnTo>
                    <a:lnTo>
                      <a:pt x="317" y="92"/>
                    </a:lnTo>
                    <a:lnTo>
                      <a:pt x="350" y="133"/>
                    </a:lnTo>
                    <a:lnTo>
                      <a:pt x="384" y="176"/>
                    </a:lnTo>
                    <a:lnTo>
                      <a:pt x="422" y="221"/>
                    </a:lnTo>
                    <a:lnTo>
                      <a:pt x="455" y="267"/>
                    </a:lnTo>
                    <a:lnTo>
                      <a:pt x="489" y="321"/>
                    </a:lnTo>
                    <a:lnTo>
                      <a:pt x="522" y="375"/>
                    </a:lnTo>
                    <a:lnTo>
                      <a:pt x="547" y="438"/>
                    </a:lnTo>
                    <a:lnTo>
                      <a:pt x="572" y="500"/>
                    </a:lnTo>
                    <a:lnTo>
                      <a:pt x="593" y="572"/>
                    </a:lnTo>
                    <a:lnTo>
                      <a:pt x="605" y="647"/>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05" name="Freeform 129"/>
              <p:cNvSpPr>
                <a:spLocks/>
              </p:cNvSpPr>
              <p:nvPr/>
            </p:nvSpPr>
            <p:spPr bwMode="auto">
              <a:xfrm>
                <a:off x="1893" y="1855"/>
                <a:ext cx="19" cy="20"/>
              </a:xfrm>
              <a:custGeom>
                <a:avLst/>
                <a:gdLst>
                  <a:gd name="T0" fmla="*/ 605 w 605"/>
                  <a:gd name="T1" fmla="*/ 647 h 647"/>
                  <a:gd name="T2" fmla="*/ 597 w 605"/>
                  <a:gd name="T3" fmla="*/ 639 h 647"/>
                  <a:gd name="T4" fmla="*/ 589 w 605"/>
                  <a:gd name="T5" fmla="*/ 613 h 647"/>
                  <a:gd name="T6" fmla="*/ 572 w 605"/>
                  <a:gd name="T7" fmla="*/ 584 h 647"/>
                  <a:gd name="T8" fmla="*/ 552 w 605"/>
                  <a:gd name="T9" fmla="*/ 551 h 647"/>
                  <a:gd name="T10" fmla="*/ 526 w 605"/>
                  <a:gd name="T11" fmla="*/ 510 h 647"/>
                  <a:gd name="T12" fmla="*/ 505 w 605"/>
                  <a:gd name="T13" fmla="*/ 471 h 647"/>
                  <a:gd name="T14" fmla="*/ 485 w 605"/>
                  <a:gd name="T15" fmla="*/ 434 h 647"/>
                  <a:gd name="T16" fmla="*/ 464 w 605"/>
                  <a:gd name="T17" fmla="*/ 401 h 647"/>
                  <a:gd name="T18" fmla="*/ 446 w 605"/>
                  <a:gd name="T19" fmla="*/ 375 h 647"/>
                  <a:gd name="T20" fmla="*/ 438 w 605"/>
                  <a:gd name="T21" fmla="*/ 359 h 647"/>
                  <a:gd name="T22" fmla="*/ 397 w 605"/>
                  <a:gd name="T23" fmla="*/ 301 h 647"/>
                  <a:gd name="T24" fmla="*/ 354 w 605"/>
                  <a:gd name="T25" fmla="*/ 250 h 647"/>
                  <a:gd name="T26" fmla="*/ 317 w 605"/>
                  <a:gd name="T27" fmla="*/ 205 h 647"/>
                  <a:gd name="T28" fmla="*/ 280 w 605"/>
                  <a:gd name="T29" fmla="*/ 162 h 647"/>
                  <a:gd name="T30" fmla="*/ 242 w 605"/>
                  <a:gd name="T31" fmla="*/ 125 h 647"/>
                  <a:gd name="T32" fmla="*/ 205 w 605"/>
                  <a:gd name="T33" fmla="*/ 92 h 647"/>
                  <a:gd name="T34" fmla="*/ 158 w 605"/>
                  <a:gd name="T35" fmla="*/ 67 h 647"/>
                  <a:gd name="T36" fmla="*/ 113 w 605"/>
                  <a:gd name="T37" fmla="*/ 41 h 647"/>
                  <a:gd name="T38" fmla="*/ 58 w 605"/>
                  <a:gd name="T39" fmla="*/ 21 h 647"/>
                  <a:gd name="T40" fmla="*/ 0 w 605"/>
                  <a:gd name="T41" fmla="*/ 4 h 647"/>
                  <a:gd name="T42" fmla="*/ 4 w 605"/>
                  <a:gd name="T43" fmla="*/ 4 h 647"/>
                  <a:gd name="T44" fmla="*/ 21 w 605"/>
                  <a:gd name="T45" fmla="*/ 4 h 647"/>
                  <a:gd name="T46" fmla="*/ 45 w 605"/>
                  <a:gd name="T47" fmla="*/ 0 h 647"/>
                  <a:gd name="T48" fmla="*/ 78 w 605"/>
                  <a:gd name="T49" fmla="*/ 0 h 647"/>
                  <a:gd name="T50" fmla="*/ 117 w 605"/>
                  <a:gd name="T51" fmla="*/ 4 h 647"/>
                  <a:gd name="T52" fmla="*/ 154 w 605"/>
                  <a:gd name="T53" fmla="*/ 8 h 647"/>
                  <a:gd name="T54" fmla="*/ 200 w 605"/>
                  <a:gd name="T55" fmla="*/ 21 h 647"/>
                  <a:gd name="T56" fmla="*/ 242 w 605"/>
                  <a:gd name="T57" fmla="*/ 37 h 647"/>
                  <a:gd name="T58" fmla="*/ 280 w 605"/>
                  <a:gd name="T59" fmla="*/ 63 h 647"/>
                  <a:gd name="T60" fmla="*/ 317 w 605"/>
                  <a:gd name="T61" fmla="*/ 92 h 647"/>
                  <a:gd name="T62" fmla="*/ 350 w 605"/>
                  <a:gd name="T63" fmla="*/ 133 h 647"/>
                  <a:gd name="T64" fmla="*/ 384 w 605"/>
                  <a:gd name="T65" fmla="*/ 176 h 647"/>
                  <a:gd name="T66" fmla="*/ 422 w 605"/>
                  <a:gd name="T67" fmla="*/ 221 h 647"/>
                  <a:gd name="T68" fmla="*/ 455 w 605"/>
                  <a:gd name="T69" fmla="*/ 267 h 647"/>
                  <a:gd name="T70" fmla="*/ 489 w 605"/>
                  <a:gd name="T71" fmla="*/ 321 h 647"/>
                  <a:gd name="T72" fmla="*/ 522 w 605"/>
                  <a:gd name="T73" fmla="*/ 375 h 647"/>
                  <a:gd name="T74" fmla="*/ 547 w 605"/>
                  <a:gd name="T75" fmla="*/ 438 h 647"/>
                  <a:gd name="T76" fmla="*/ 572 w 605"/>
                  <a:gd name="T77" fmla="*/ 500 h 647"/>
                  <a:gd name="T78" fmla="*/ 593 w 605"/>
                  <a:gd name="T79" fmla="*/ 572 h 647"/>
                  <a:gd name="T80" fmla="*/ 605 w 605"/>
                  <a:gd name="T81" fmla="*/ 647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05" h="647">
                    <a:moveTo>
                      <a:pt x="605" y="647"/>
                    </a:moveTo>
                    <a:lnTo>
                      <a:pt x="597" y="639"/>
                    </a:lnTo>
                    <a:lnTo>
                      <a:pt x="589" y="613"/>
                    </a:lnTo>
                    <a:lnTo>
                      <a:pt x="572" y="584"/>
                    </a:lnTo>
                    <a:lnTo>
                      <a:pt x="552" y="551"/>
                    </a:lnTo>
                    <a:lnTo>
                      <a:pt x="526" y="510"/>
                    </a:lnTo>
                    <a:lnTo>
                      <a:pt x="505" y="471"/>
                    </a:lnTo>
                    <a:lnTo>
                      <a:pt x="485" y="434"/>
                    </a:lnTo>
                    <a:lnTo>
                      <a:pt x="464" y="401"/>
                    </a:lnTo>
                    <a:lnTo>
                      <a:pt x="446" y="375"/>
                    </a:lnTo>
                    <a:lnTo>
                      <a:pt x="438" y="359"/>
                    </a:lnTo>
                    <a:lnTo>
                      <a:pt x="397" y="301"/>
                    </a:lnTo>
                    <a:lnTo>
                      <a:pt x="354" y="250"/>
                    </a:lnTo>
                    <a:lnTo>
                      <a:pt x="317" y="205"/>
                    </a:lnTo>
                    <a:lnTo>
                      <a:pt x="280" y="162"/>
                    </a:lnTo>
                    <a:lnTo>
                      <a:pt x="242" y="125"/>
                    </a:lnTo>
                    <a:lnTo>
                      <a:pt x="205" y="92"/>
                    </a:lnTo>
                    <a:lnTo>
                      <a:pt x="158" y="67"/>
                    </a:lnTo>
                    <a:lnTo>
                      <a:pt x="113" y="41"/>
                    </a:lnTo>
                    <a:lnTo>
                      <a:pt x="58" y="21"/>
                    </a:lnTo>
                    <a:lnTo>
                      <a:pt x="0" y="4"/>
                    </a:lnTo>
                    <a:lnTo>
                      <a:pt x="4" y="4"/>
                    </a:lnTo>
                    <a:lnTo>
                      <a:pt x="21" y="4"/>
                    </a:lnTo>
                    <a:lnTo>
                      <a:pt x="45" y="0"/>
                    </a:lnTo>
                    <a:lnTo>
                      <a:pt x="78" y="0"/>
                    </a:lnTo>
                    <a:lnTo>
                      <a:pt x="117" y="4"/>
                    </a:lnTo>
                    <a:lnTo>
                      <a:pt x="154" y="8"/>
                    </a:lnTo>
                    <a:lnTo>
                      <a:pt x="200" y="21"/>
                    </a:lnTo>
                    <a:lnTo>
                      <a:pt x="242" y="37"/>
                    </a:lnTo>
                    <a:lnTo>
                      <a:pt x="280" y="63"/>
                    </a:lnTo>
                    <a:lnTo>
                      <a:pt x="317" y="92"/>
                    </a:lnTo>
                    <a:lnTo>
                      <a:pt x="350" y="133"/>
                    </a:lnTo>
                    <a:lnTo>
                      <a:pt x="384" y="176"/>
                    </a:lnTo>
                    <a:lnTo>
                      <a:pt x="422" y="221"/>
                    </a:lnTo>
                    <a:lnTo>
                      <a:pt x="455" y="267"/>
                    </a:lnTo>
                    <a:lnTo>
                      <a:pt x="489" y="321"/>
                    </a:lnTo>
                    <a:lnTo>
                      <a:pt x="522" y="375"/>
                    </a:lnTo>
                    <a:lnTo>
                      <a:pt x="547" y="438"/>
                    </a:lnTo>
                    <a:lnTo>
                      <a:pt x="572" y="500"/>
                    </a:lnTo>
                    <a:lnTo>
                      <a:pt x="593" y="572"/>
                    </a:lnTo>
                    <a:lnTo>
                      <a:pt x="605" y="647"/>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06" name="Freeform 130"/>
              <p:cNvSpPr>
                <a:spLocks/>
              </p:cNvSpPr>
              <p:nvPr/>
            </p:nvSpPr>
            <p:spPr bwMode="auto">
              <a:xfrm>
                <a:off x="1896" y="1845"/>
                <a:ext cx="11" cy="8"/>
              </a:xfrm>
              <a:custGeom>
                <a:avLst/>
                <a:gdLst>
                  <a:gd name="T0" fmla="*/ 376 w 376"/>
                  <a:gd name="T1" fmla="*/ 258 h 258"/>
                  <a:gd name="T2" fmla="*/ 343 w 376"/>
                  <a:gd name="T3" fmla="*/ 233 h 258"/>
                  <a:gd name="T4" fmla="*/ 302 w 376"/>
                  <a:gd name="T5" fmla="*/ 208 h 258"/>
                  <a:gd name="T6" fmla="*/ 264 w 376"/>
                  <a:gd name="T7" fmla="*/ 184 h 258"/>
                  <a:gd name="T8" fmla="*/ 227 w 376"/>
                  <a:gd name="T9" fmla="*/ 159 h 258"/>
                  <a:gd name="T10" fmla="*/ 184 w 376"/>
                  <a:gd name="T11" fmla="*/ 137 h 258"/>
                  <a:gd name="T12" fmla="*/ 147 w 376"/>
                  <a:gd name="T13" fmla="*/ 112 h 258"/>
                  <a:gd name="T14" fmla="*/ 110 w 376"/>
                  <a:gd name="T15" fmla="*/ 88 h 258"/>
                  <a:gd name="T16" fmla="*/ 72 w 376"/>
                  <a:gd name="T17" fmla="*/ 59 h 258"/>
                  <a:gd name="T18" fmla="*/ 34 w 376"/>
                  <a:gd name="T19" fmla="*/ 29 h 258"/>
                  <a:gd name="T20" fmla="*/ 0 w 376"/>
                  <a:gd name="T21"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6" h="258">
                    <a:moveTo>
                      <a:pt x="376" y="258"/>
                    </a:moveTo>
                    <a:lnTo>
                      <a:pt x="343" y="233"/>
                    </a:lnTo>
                    <a:lnTo>
                      <a:pt x="302" y="208"/>
                    </a:lnTo>
                    <a:lnTo>
                      <a:pt x="264" y="184"/>
                    </a:lnTo>
                    <a:lnTo>
                      <a:pt x="227" y="159"/>
                    </a:lnTo>
                    <a:lnTo>
                      <a:pt x="184" y="137"/>
                    </a:lnTo>
                    <a:lnTo>
                      <a:pt x="147" y="112"/>
                    </a:lnTo>
                    <a:lnTo>
                      <a:pt x="110" y="88"/>
                    </a:lnTo>
                    <a:lnTo>
                      <a:pt x="72" y="59"/>
                    </a:lnTo>
                    <a:lnTo>
                      <a:pt x="34" y="29"/>
                    </a:lnTo>
                    <a:lnTo>
                      <a:pt x="0"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07" name="Freeform 131"/>
              <p:cNvSpPr>
                <a:spLocks/>
              </p:cNvSpPr>
              <p:nvPr/>
            </p:nvSpPr>
            <p:spPr bwMode="auto">
              <a:xfrm>
                <a:off x="1914" y="1876"/>
                <a:ext cx="14" cy="40"/>
              </a:xfrm>
              <a:custGeom>
                <a:avLst/>
                <a:gdLst>
                  <a:gd name="T0" fmla="*/ 62 w 442"/>
                  <a:gd name="T1" fmla="*/ 0 h 1260"/>
                  <a:gd name="T2" fmla="*/ 80 w 442"/>
                  <a:gd name="T3" fmla="*/ 34 h 1260"/>
                  <a:gd name="T4" fmla="*/ 88 w 442"/>
                  <a:gd name="T5" fmla="*/ 68 h 1260"/>
                  <a:gd name="T6" fmla="*/ 92 w 442"/>
                  <a:gd name="T7" fmla="*/ 105 h 1260"/>
                  <a:gd name="T8" fmla="*/ 92 w 442"/>
                  <a:gd name="T9" fmla="*/ 142 h 1260"/>
                  <a:gd name="T10" fmla="*/ 92 w 442"/>
                  <a:gd name="T11" fmla="*/ 180 h 1260"/>
                  <a:gd name="T12" fmla="*/ 88 w 442"/>
                  <a:gd name="T13" fmla="*/ 217 h 1260"/>
                  <a:gd name="T14" fmla="*/ 88 w 442"/>
                  <a:gd name="T15" fmla="*/ 251 h 1260"/>
                  <a:gd name="T16" fmla="*/ 92 w 442"/>
                  <a:gd name="T17" fmla="*/ 285 h 1260"/>
                  <a:gd name="T18" fmla="*/ 100 w 442"/>
                  <a:gd name="T19" fmla="*/ 305 h 1260"/>
                  <a:gd name="T20" fmla="*/ 113 w 442"/>
                  <a:gd name="T21" fmla="*/ 326 h 1260"/>
                  <a:gd name="T22" fmla="*/ 167 w 442"/>
                  <a:gd name="T23" fmla="*/ 367 h 1260"/>
                  <a:gd name="T24" fmla="*/ 221 w 442"/>
                  <a:gd name="T25" fmla="*/ 422 h 1260"/>
                  <a:gd name="T26" fmla="*/ 276 w 442"/>
                  <a:gd name="T27" fmla="*/ 480 h 1260"/>
                  <a:gd name="T28" fmla="*/ 322 w 442"/>
                  <a:gd name="T29" fmla="*/ 547 h 1260"/>
                  <a:gd name="T30" fmla="*/ 368 w 442"/>
                  <a:gd name="T31" fmla="*/ 623 h 1260"/>
                  <a:gd name="T32" fmla="*/ 401 w 442"/>
                  <a:gd name="T33" fmla="*/ 709 h 1260"/>
                  <a:gd name="T34" fmla="*/ 426 w 442"/>
                  <a:gd name="T35" fmla="*/ 805 h 1260"/>
                  <a:gd name="T36" fmla="*/ 438 w 442"/>
                  <a:gd name="T37" fmla="*/ 910 h 1260"/>
                  <a:gd name="T38" fmla="*/ 442 w 442"/>
                  <a:gd name="T39" fmla="*/ 1027 h 1260"/>
                  <a:gd name="T40" fmla="*/ 426 w 442"/>
                  <a:gd name="T41" fmla="*/ 1156 h 1260"/>
                  <a:gd name="T42" fmla="*/ 426 w 442"/>
                  <a:gd name="T43" fmla="*/ 1160 h 1260"/>
                  <a:gd name="T44" fmla="*/ 426 w 442"/>
                  <a:gd name="T45" fmla="*/ 1172 h 1260"/>
                  <a:gd name="T46" fmla="*/ 422 w 442"/>
                  <a:gd name="T47" fmla="*/ 1185 h 1260"/>
                  <a:gd name="T48" fmla="*/ 422 w 442"/>
                  <a:gd name="T49" fmla="*/ 1198 h 1260"/>
                  <a:gd name="T50" fmla="*/ 418 w 442"/>
                  <a:gd name="T51" fmla="*/ 1211 h 1260"/>
                  <a:gd name="T52" fmla="*/ 414 w 442"/>
                  <a:gd name="T53" fmla="*/ 1227 h 1260"/>
                  <a:gd name="T54" fmla="*/ 414 w 442"/>
                  <a:gd name="T55" fmla="*/ 1239 h 1260"/>
                  <a:gd name="T56" fmla="*/ 409 w 442"/>
                  <a:gd name="T57" fmla="*/ 1248 h 1260"/>
                  <a:gd name="T58" fmla="*/ 409 w 442"/>
                  <a:gd name="T59" fmla="*/ 1256 h 1260"/>
                  <a:gd name="T60" fmla="*/ 409 w 442"/>
                  <a:gd name="T61" fmla="*/ 1260 h 1260"/>
                  <a:gd name="T62" fmla="*/ 409 w 442"/>
                  <a:gd name="T63" fmla="*/ 1248 h 1260"/>
                  <a:gd name="T64" fmla="*/ 414 w 442"/>
                  <a:gd name="T65" fmla="*/ 1215 h 1260"/>
                  <a:gd name="T66" fmla="*/ 414 w 442"/>
                  <a:gd name="T67" fmla="*/ 1168 h 1260"/>
                  <a:gd name="T68" fmla="*/ 414 w 442"/>
                  <a:gd name="T69" fmla="*/ 1106 h 1260"/>
                  <a:gd name="T70" fmla="*/ 414 w 442"/>
                  <a:gd name="T71" fmla="*/ 1031 h 1260"/>
                  <a:gd name="T72" fmla="*/ 401 w 442"/>
                  <a:gd name="T73" fmla="*/ 951 h 1260"/>
                  <a:gd name="T74" fmla="*/ 385 w 442"/>
                  <a:gd name="T75" fmla="*/ 868 h 1260"/>
                  <a:gd name="T76" fmla="*/ 360 w 442"/>
                  <a:gd name="T77" fmla="*/ 785 h 1260"/>
                  <a:gd name="T78" fmla="*/ 317 w 442"/>
                  <a:gd name="T79" fmla="*/ 701 h 1260"/>
                  <a:gd name="T80" fmla="*/ 268 w 442"/>
                  <a:gd name="T81" fmla="*/ 627 h 1260"/>
                  <a:gd name="T82" fmla="*/ 213 w 442"/>
                  <a:gd name="T83" fmla="*/ 564 h 1260"/>
                  <a:gd name="T84" fmla="*/ 162 w 442"/>
                  <a:gd name="T85" fmla="*/ 518 h 1260"/>
                  <a:gd name="T86" fmla="*/ 125 w 442"/>
                  <a:gd name="T87" fmla="*/ 484 h 1260"/>
                  <a:gd name="T88" fmla="*/ 92 w 442"/>
                  <a:gd name="T89" fmla="*/ 455 h 1260"/>
                  <a:gd name="T90" fmla="*/ 62 w 442"/>
                  <a:gd name="T91" fmla="*/ 434 h 1260"/>
                  <a:gd name="T92" fmla="*/ 42 w 442"/>
                  <a:gd name="T93" fmla="*/ 414 h 1260"/>
                  <a:gd name="T94" fmla="*/ 25 w 442"/>
                  <a:gd name="T95" fmla="*/ 393 h 1260"/>
                  <a:gd name="T96" fmla="*/ 17 w 442"/>
                  <a:gd name="T97" fmla="*/ 371 h 1260"/>
                  <a:gd name="T98" fmla="*/ 4 w 442"/>
                  <a:gd name="T99" fmla="*/ 338 h 1260"/>
                  <a:gd name="T100" fmla="*/ 0 w 442"/>
                  <a:gd name="T101" fmla="*/ 297 h 1260"/>
                  <a:gd name="T102" fmla="*/ 0 w 442"/>
                  <a:gd name="T103" fmla="*/ 267 h 1260"/>
                  <a:gd name="T104" fmla="*/ 4 w 442"/>
                  <a:gd name="T105" fmla="*/ 230 h 1260"/>
                  <a:gd name="T106" fmla="*/ 8 w 442"/>
                  <a:gd name="T107" fmla="*/ 193 h 1260"/>
                  <a:gd name="T108" fmla="*/ 17 w 442"/>
                  <a:gd name="T109" fmla="*/ 154 h 1260"/>
                  <a:gd name="T110" fmla="*/ 29 w 442"/>
                  <a:gd name="T111" fmla="*/ 113 h 1260"/>
                  <a:gd name="T112" fmla="*/ 37 w 442"/>
                  <a:gd name="T113" fmla="*/ 80 h 1260"/>
                  <a:gd name="T114" fmla="*/ 50 w 442"/>
                  <a:gd name="T115" fmla="*/ 51 h 1260"/>
                  <a:gd name="T116" fmla="*/ 54 w 442"/>
                  <a:gd name="T117" fmla="*/ 25 h 1260"/>
                  <a:gd name="T118" fmla="*/ 62 w 442"/>
                  <a:gd name="T119" fmla="*/ 9 h 1260"/>
                  <a:gd name="T120" fmla="*/ 62 w 442"/>
                  <a:gd name="T121" fmla="*/ 0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2" h="1260">
                    <a:moveTo>
                      <a:pt x="62" y="0"/>
                    </a:moveTo>
                    <a:lnTo>
                      <a:pt x="80" y="34"/>
                    </a:lnTo>
                    <a:lnTo>
                      <a:pt x="88" y="68"/>
                    </a:lnTo>
                    <a:lnTo>
                      <a:pt x="92" y="105"/>
                    </a:lnTo>
                    <a:lnTo>
                      <a:pt x="92" y="142"/>
                    </a:lnTo>
                    <a:lnTo>
                      <a:pt x="92" y="180"/>
                    </a:lnTo>
                    <a:lnTo>
                      <a:pt x="88" y="217"/>
                    </a:lnTo>
                    <a:lnTo>
                      <a:pt x="88" y="251"/>
                    </a:lnTo>
                    <a:lnTo>
                      <a:pt x="92" y="285"/>
                    </a:lnTo>
                    <a:lnTo>
                      <a:pt x="100" y="305"/>
                    </a:lnTo>
                    <a:lnTo>
                      <a:pt x="113" y="326"/>
                    </a:lnTo>
                    <a:lnTo>
                      <a:pt x="167" y="367"/>
                    </a:lnTo>
                    <a:lnTo>
                      <a:pt x="221" y="422"/>
                    </a:lnTo>
                    <a:lnTo>
                      <a:pt x="276" y="480"/>
                    </a:lnTo>
                    <a:lnTo>
                      <a:pt x="322" y="547"/>
                    </a:lnTo>
                    <a:lnTo>
                      <a:pt x="368" y="623"/>
                    </a:lnTo>
                    <a:lnTo>
                      <a:pt x="401" y="709"/>
                    </a:lnTo>
                    <a:lnTo>
                      <a:pt x="426" y="805"/>
                    </a:lnTo>
                    <a:lnTo>
                      <a:pt x="438" y="910"/>
                    </a:lnTo>
                    <a:lnTo>
                      <a:pt x="442" y="1027"/>
                    </a:lnTo>
                    <a:lnTo>
                      <a:pt x="426" y="1156"/>
                    </a:lnTo>
                    <a:lnTo>
                      <a:pt x="426" y="1160"/>
                    </a:lnTo>
                    <a:lnTo>
                      <a:pt x="426" y="1172"/>
                    </a:lnTo>
                    <a:lnTo>
                      <a:pt x="422" y="1185"/>
                    </a:lnTo>
                    <a:lnTo>
                      <a:pt x="422" y="1198"/>
                    </a:lnTo>
                    <a:lnTo>
                      <a:pt x="418" y="1211"/>
                    </a:lnTo>
                    <a:lnTo>
                      <a:pt x="414" y="1227"/>
                    </a:lnTo>
                    <a:lnTo>
                      <a:pt x="414" y="1239"/>
                    </a:lnTo>
                    <a:lnTo>
                      <a:pt x="409" y="1248"/>
                    </a:lnTo>
                    <a:lnTo>
                      <a:pt x="409" y="1256"/>
                    </a:lnTo>
                    <a:lnTo>
                      <a:pt x="409" y="1260"/>
                    </a:lnTo>
                    <a:lnTo>
                      <a:pt x="409" y="1248"/>
                    </a:lnTo>
                    <a:lnTo>
                      <a:pt x="414" y="1215"/>
                    </a:lnTo>
                    <a:lnTo>
                      <a:pt x="414" y="1168"/>
                    </a:lnTo>
                    <a:lnTo>
                      <a:pt x="414" y="1106"/>
                    </a:lnTo>
                    <a:lnTo>
                      <a:pt x="414" y="1031"/>
                    </a:lnTo>
                    <a:lnTo>
                      <a:pt x="401" y="951"/>
                    </a:lnTo>
                    <a:lnTo>
                      <a:pt x="385" y="868"/>
                    </a:lnTo>
                    <a:lnTo>
                      <a:pt x="360" y="785"/>
                    </a:lnTo>
                    <a:lnTo>
                      <a:pt x="317" y="701"/>
                    </a:lnTo>
                    <a:lnTo>
                      <a:pt x="268" y="627"/>
                    </a:lnTo>
                    <a:lnTo>
                      <a:pt x="213" y="564"/>
                    </a:lnTo>
                    <a:lnTo>
                      <a:pt x="162" y="518"/>
                    </a:lnTo>
                    <a:lnTo>
                      <a:pt x="125" y="484"/>
                    </a:lnTo>
                    <a:lnTo>
                      <a:pt x="92" y="455"/>
                    </a:lnTo>
                    <a:lnTo>
                      <a:pt x="62" y="434"/>
                    </a:lnTo>
                    <a:lnTo>
                      <a:pt x="42" y="414"/>
                    </a:lnTo>
                    <a:lnTo>
                      <a:pt x="25" y="393"/>
                    </a:lnTo>
                    <a:lnTo>
                      <a:pt x="17" y="371"/>
                    </a:lnTo>
                    <a:lnTo>
                      <a:pt x="4" y="338"/>
                    </a:lnTo>
                    <a:lnTo>
                      <a:pt x="0" y="297"/>
                    </a:lnTo>
                    <a:lnTo>
                      <a:pt x="0" y="267"/>
                    </a:lnTo>
                    <a:lnTo>
                      <a:pt x="4" y="230"/>
                    </a:lnTo>
                    <a:lnTo>
                      <a:pt x="8" y="193"/>
                    </a:lnTo>
                    <a:lnTo>
                      <a:pt x="17" y="154"/>
                    </a:lnTo>
                    <a:lnTo>
                      <a:pt x="29" y="113"/>
                    </a:lnTo>
                    <a:lnTo>
                      <a:pt x="37" y="80"/>
                    </a:lnTo>
                    <a:lnTo>
                      <a:pt x="50" y="51"/>
                    </a:lnTo>
                    <a:lnTo>
                      <a:pt x="54" y="25"/>
                    </a:lnTo>
                    <a:lnTo>
                      <a:pt x="62" y="9"/>
                    </a:lnTo>
                    <a:lnTo>
                      <a:pt x="62" y="0"/>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08" name="Freeform 132"/>
              <p:cNvSpPr>
                <a:spLocks/>
              </p:cNvSpPr>
              <p:nvPr/>
            </p:nvSpPr>
            <p:spPr bwMode="auto">
              <a:xfrm>
                <a:off x="1914" y="1876"/>
                <a:ext cx="14" cy="40"/>
              </a:xfrm>
              <a:custGeom>
                <a:avLst/>
                <a:gdLst>
                  <a:gd name="T0" fmla="*/ 62 w 442"/>
                  <a:gd name="T1" fmla="*/ 0 h 1260"/>
                  <a:gd name="T2" fmla="*/ 80 w 442"/>
                  <a:gd name="T3" fmla="*/ 34 h 1260"/>
                  <a:gd name="T4" fmla="*/ 88 w 442"/>
                  <a:gd name="T5" fmla="*/ 68 h 1260"/>
                  <a:gd name="T6" fmla="*/ 92 w 442"/>
                  <a:gd name="T7" fmla="*/ 105 h 1260"/>
                  <a:gd name="T8" fmla="*/ 92 w 442"/>
                  <a:gd name="T9" fmla="*/ 142 h 1260"/>
                  <a:gd name="T10" fmla="*/ 92 w 442"/>
                  <a:gd name="T11" fmla="*/ 180 h 1260"/>
                  <a:gd name="T12" fmla="*/ 88 w 442"/>
                  <a:gd name="T13" fmla="*/ 217 h 1260"/>
                  <a:gd name="T14" fmla="*/ 88 w 442"/>
                  <a:gd name="T15" fmla="*/ 251 h 1260"/>
                  <a:gd name="T16" fmla="*/ 92 w 442"/>
                  <a:gd name="T17" fmla="*/ 285 h 1260"/>
                  <a:gd name="T18" fmla="*/ 100 w 442"/>
                  <a:gd name="T19" fmla="*/ 305 h 1260"/>
                  <a:gd name="T20" fmla="*/ 113 w 442"/>
                  <a:gd name="T21" fmla="*/ 326 h 1260"/>
                  <a:gd name="T22" fmla="*/ 167 w 442"/>
                  <a:gd name="T23" fmla="*/ 367 h 1260"/>
                  <a:gd name="T24" fmla="*/ 221 w 442"/>
                  <a:gd name="T25" fmla="*/ 422 h 1260"/>
                  <a:gd name="T26" fmla="*/ 276 w 442"/>
                  <a:gd name="T27" fmla="*/ 480 h 1260"/>
                  <a:gd name="T28" fmla="*/ 322 w 442"/>
                  <a:gd name="T29" fmla="*/ 547 h 1260"/>
                  <a:gd name="T30" fmla="*/ 368 w 442"/>
                  <a:gd name="T31" fmla="*/ 623 h 1260"/>
                  <a:gd name="T32" fmla="*/ 401 w 442"/>
                  <a:gd name="T33" fmla="*/ 709 h 1260"/>
                  <a:gd name="T34" fmla="*/ 426 w 442"/>
                  <a:gd name="T35" fmla="*/ 805 h 1260"/>
                  <a:gd name="T36" fmla="*/ 438 w 442"/>
                  <a:gd name="T37" fmla="*/ 910 h 1260"/>
                  <a:gd name="T38" fmla="*/ 442 w 442"/>
                  <a:gd name="T39" fmla="*/ 1027 h 1260"/>
                  <a:gd name="T40" fmla="*/ 426 w 442"/>
                  <a:gd name="T41" fmla="*/ 1156 h 1260"/>
                  <a:gd name="T42" fmla="*/ 426 w 442"/>
                  <a:gd name="T43" fmla="*/ 1160 h 1260"/>
                  <a:gd name="T44" fmla="*/ 426 w 442"/>
                  <a:gd name="T45" fmla="*/ 1172 h 1260"/>
                  <a:gd name="T46" fmla="*/ 422 w 442"/>
                  <a:gd name="T47" fmla="*/ 1185 h 1260"/>
                  <a:gd name="T48" fmla="*/ 422 w 442"/>
                  <a:gd name="T49" fmla="*/ 1198 h 1260"/>
                  <a:gd name="T50" fmla="*/ 418 w 442"/>
                  <a:gd name="T51" fmla="*/ 1211 h 1260"/>
                  <a:gd name="T52" fmla="*/ 414 w 442"/>
                  <a:gd name="T53" fmla="*/ 1227 h 1260"/>
                  <a:gd name="T54" fmla="*/ 414 w 442"/>
                  <a:gd name="T55" fmla="*/ 1239 h 1260"/>
                  <a:gd name="T56" fmla="*/ 409 w 442"/>
                  <a:gd name="T57" fmla="*/ 1248 h 1260"/>
                  <a:gd name="T58" fmla="*/ 409 w 442"/>
                  <a:gd name="T59" fmla="*/ 1256 h 1260"/>
                  <a:gd name="T60" fmla="*/ 409 w 442"/>
                  <a:gd name="T61" fmla="*/ 1260 h 1260"/>
                  <a:gd name="T62" fmla="*/ 409 w 442"/>
                  <a:gd name="T63" fmla="*/ 1248 h 1260"/>
                  <a:gd name="T64" fmla="*/ 414 w 442"/>
                  <a:gd name="T65" fmla="*/ 1215 h 1260"/>
                  <a:gd name="T66" fmla="*/ 414 w 442"/>
                  <a:gd name="T67" fmla="*/ 1168 h 1260"/>
                  <a:gd name="T68" fmla="*/ 414 w 442"/>
                  <a:gd name="T69" fmla="*/ 1106 h 1260"/>
                  <a:gd name="T70" fmla="*/ 414 w 442"/>
                  <a:gd name="T71" fmla="*/ 1031 h 1260"/>
                  <a:gd name="T72" fmla="*/ 401 w 442"/>
                  <a:gd name="T73" fmla="*/ 951 h 1260"/>
                  <a:gd name="T74" fmla="*/ 385 w 442"/>
                  <a:gd name="T75" fmla="*/ 868 h 1260"/>
                  <a:gd name="T76" fmla="*/ 360 w 442"/>
                  <a:gd name="T77" fmla="*/ 785 h 1260"/>
                  <a:gd name="T78" fmla="*/ 317 w 442"/>
                  <a:gd name="T79" fmla="*/ 701 h 1260"/>
                  <a:gd name="T80" fmla="*/ 268 w 442"/>
                  <a:gd name="T81" fmla="*/ 627 h 1260"/>
                  <a:gd name="T82" fmla="*/ 213 w 442"/>
                  <a:gd name="T83" fmla="*/ 564 h 1260"/>
                  <a:gd name="T84" fmla="*/ 162 w 442"/>
                  <a:gd name="T85" fmla="*/ 518 h 1260"/>
                  <a:gd name="T86" fmla="*/ 125 w 442"/>
                  <a:gd name="T87" fmla="*/ 484 h 1260"/>
                  <a:gd name="T88" fmla="*/ 92 w 442"/>
                  <a:gd name="T89" fmla="*/ 455 h 1260"/>
                  <a:gd name="T90" fmla="*/ 62 w 442"/>
                  <a:gd name="T91" fmla="*/ 434 h 1260"/>
                  <a:gd name="T92" fmla="*/ 42 w 442"/>
                  <a:gd name="T93" fmla="*/ 414 h 1260"/>
                  <a:gd name="T94" fmla="*/ 25 w 442"/>
                  <a:gd name="T95" fmla="*/ 393 h 1260"/>
                  <a:gd name="T96" fmla="*/ 17 w 442"/>
                  <a:gd name="T97" fmla="*/ 371 h 1260"/>
                  <a:gd name="T98" fmla="*/ 4 w 442"/>
                  <a:gd name="T99" fmla="*/ 338 h 1260"/>
                  <a:gd name="T100" fmla="*/ 0 w 442"/>
                  <a:gd name="T101" fmla="*/ 297 h 1260"/>
                  <a:gd name="T102" fmla="*/ 0 w 442"/>
                  <a:gd name="T103" fmla="*/ 267 h 1260"/>
                  <a:gd name="T104" fmla="*/ 4 w 442"/>
                  <a:gd name="T105" fmla="*/ 230 h 1260"/>
                  <a:gd name="T106" fmla="*/ 8 w 442"/>
                  <a:gd name="T107" fmla="*/ 193 h 1260"/>
                  <a:gd name="T108" fmla="*/ 17 w 442"/>
                  <a:gd name="T109" fmla="*/ 154 h 1260"/>
                  <a:gd name="T110" fmla="*/ 29 w 442"/>
                  <a:gd name="T111" fmla="*/ 113 h 1260"/>
                  <a:gd name="T112" fmla="*/ 37 w 442"/>
                  <a:gd name="T113" fmla="*/ 80 h 1260"/>
                  <a:gd name="T114" fmla="*/ 50 w 442"/>
                  <a:gd name="T115" fmla="*/ 51 h 1260"/>
                  <a:gd name="T116" fmla="*/ 54 w 442"/>
                  <a:gd name="T117" fmla="*/ 25 h 1260"/>
                  <a:gd name="T118" fmla="*/ 62 w 442"/>
                  <a:gd name="T119" fmla="*/ 9 h 1260"/>
                  <a:gd name="T120" fmla="*/ 62 w 442"/>
                  <a:gd name="T121" fmla="*/ 0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2" h="1260">
                    <a:moveTo>
                      <a:pt x="62" y="0"/>
                    </a:moveTo>
                    <a:lnTo>
                      <a:pt x="80" y="34"/>
                    </a:lnTo>
                    <a:lnTo>
                      <a:pt x="88" y="68"/>
                    </a:lnTo>
                    <a:lnTo>
                      <a:pt x="92" y="105"/>
                    </a:lnTo>
                    <a:lnTo>
                      <a:pt x="92" y="142"/>
                    </a:lnTo>
                    <a:lnTo>
                      <a:pt x="92" y="180"/>
                    </a:lnTo>
                    <a:lnTo>
                      <a:pt x="88" y="217"/>
                    </a:lnTo>
                    <a:lnTo>
                      <a:pt x="88" y="251"/>
                    </a:lnTo>
                    <a:lnTo>
                      <a:pt x="92" y="285"/>
                    </a:lnTo>
                    <a:lnTo>
                      <a:pt x="100" y="305"/>
                    </a:lnTo>
                    <a:lnTo>
                      <a:pt x="113" y="326"/>
                    </a:lnTo>
                    <a:lnTo>
                      <a:pt x="167" y="367"/>
                    </a:lnTo>
                    <a:lnTo>
                      <a:pt x="221" y="422"/>
                    </a:lnTo>
                    <a:lnTo>
                      <a:pt x="276" y="480"/>
                    </a:lnTo>
                    <a:lnTo>
                      <a:pt x="322" y="547"/>
                    </a:lnTo>
                    <a:lnTo>
                      <a:pt x="368" y="623"/>
                    </a:lnTo>
                    <a:lnTo>
                      <a:pt x="401" y="709"/>
                    </a:lnTo>
                    <a:lnTo>
                      <a:pt x="426" y="805"/>
                    </a:lnTo>
                    <a:lnTo>
                      <a:pt x="438" y="910"/>
                    </a:lnTo>
                    <a:lnTo>
                      <a:pt x="442" y="1027"/>
                    </a:lnTo>
                    <a:lnTo>
                      <a:pt x="426" y="1156"/>
                    </a:lnTo>
                    <a:lnTo>
                      <a:pt x="426" y="1160"/>
                    </a:lnTo>
                    <a:lnTo>
                      <a:pt x="426" y="1172"/>
                    </a:lnTo>
                    <a:lnTo>
                      <a:pt x="422" y="1185"/>
                    </a:lnTo>
                    <a:lnTo>
                      <a:pt x="422" y="1198"/>
                    </a:lnTo>
                    <a:lnTo>
                      <a:pt x="418" y="1211"/>
                    </a:lnTo>
                    <a:lnTo>
                      <a:pt x="414" y="1227"/>
                    </a:lnTo>
                    <a:lnTo>
                      <a:pt x="414" y="1239"/>
                    </a:lnTo>
                    <a:lnTo>
                      <a:pt x="409" y="1248"/>
                    </a:lnTo>
                    <a:lnTo>
                      <a:pt x="409" y="1256"/>
                    </a:lnTo>
                    <a:lnTo>
                      <a:pt x="409" y="1260"/>
                    </a:lnTo>
                    <a:lnTo>
                      <a:pt x="409" y="1248"/>
                    </a:lnTo>
                    <a:lnTo>
                      <a:pt x="414" y="1215"/>
                    </a:lnTo>
                    <a:lnTo>
                      <a:pt x="414" y="1168"/>
                    </a:lnTo>
                    <a:lnTo>
                      <a:pt x="414" y="1106"/>
                    </a:lnTo>
                    <a:lnTo>
                      <a:pt x="414" y="1031"/>
                    </a:lnTo>
                    <a:lnTo>
                      <a:pt x="401" y="951"/>
                    </a:lnTo>
                    <a:lnTo>
                      <a:pt x="385" y="868"/>
                    </a:lnTo>
                    <a:lnTo>
                      <a:pt x="360" y="785"/>
                    </a:lnTo>
                    <a:lnTo>
                      <a:pt x="317" y="701"/>
                    </a:lnTo>
                    <a:lnTo>
                      <a:pt x="268" y="627"/>
                    </a:lnTo>
                    <a:lnTo>
                      <a:pt x="213" y="564"/>
                    </a:lnTo>
                    <a:lnTo>
                      <a:pt x="162" y="518"/>
                    </a:lnTo>
                    <a:lnTo>
                      <a:pt x="125" y="484"/>
                    </a:lnTo>
                    <a:lnTo>
                      <a:pt x="92" y="455"/>
                    </a:lnTo>
                    <a:lnTo>
                      <a:pt x="62" y="434"/>
                    </a:lnTo>
                    <a:lnTo>
                      <a:pt x="42" y="414"/>
                    </a:lnTo>
                    <a:lnTo>
                      <a:pt x="25" y="393"/>
                    </a:lnTo>
                    <a:lnTo>
                      <a:pt x="17" y="371"/>
                    </a:lnTo>
                    <a:lnTo>
                      <a:pt x="4" y="338"/>
                    </a:lnTo>
                    <a:lnTo>
                      <a:pt x="0" y="297"/>
                    </a:lnTo>
                    <a:lnTo>
                      <a:pt x="0" y="267"/>
                    </a:lnTo>
                    <a:lnTo>
                      <a:pt x="4" y="230"/>
                    </a:lnTo>
                    <a:lnTo>
                      <a:pt x="8" y="193"/>
                    </a:lnTo>
                    <a:lnTo>
                      <a:pt x="17" y="154"/>
                    </a:lnTo>
                    <a:lnTo>
                      <a:pt x="29" y="113"/>
                    </a:lnTo>
                    <a:lnTo>
                      <a:pt x="37" y="80"/>
                    </a:lnTo>
                    <a:lnTo>
                      <a:pt x="50" y="51"/>
                    </a:lnTo>
                    <a:lnTo>
                      <a:pt x="54" y="25"/>
                    </a:lnTo>
                    <a:lnTo>
                      <a:pt x="62" y="9"/>
                    </a:lnTo>
                    <a:lnTo>
                      <a:pt x="62" y="0"/>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09" name="Freeform 133"/>
              <p:cNvSpPr>
                <a:spLocks/>
              </p:cNvSpPr>
              <p:nvPr/>
            </p:nvSpPr>
            <p:spPr bwMode="auto">
              <a:xfrm>
                <a:off x="1932" y="1921"/>
                <a:ext cx="10" cy="42"/>
              </a:xfrm>
              <a:custGeom>
                <a:avLst/>
                <a:gdLst>
                  <a:gd name="T0" fmla="*/ 184 w 313"/>
                  <a:gd name="T1" fmla="*/ 1288 h 1354"/>
                  <a:gd name="T2" fmla="*/ 154 w 313"/>
                  <a:gd name="T3" fmla="*/ 1159 h 1354"/>
                  <a:gd name="T4" fmla="*/ 121 w 313"/>
                  <a:gd name="T5" fmla="*/ 1034 h 1354"/>
                  <a:gd name="T6" fmla="*/ 83 w 313"/>
                  <a:gd name="T7" fmla="*/ 905 h 1354"/>
                  <a:gd name="T8" fmla="*/ 45 w 313"/>
                  <a:gd name="T9" fmla="*/ 779 h 1354"/>
                  <a:gd name="T10" fmla="*/ 20 w 313"/>
                  <a:gd name="T11" fmla="*/ 654 h 1354"/>
                  <a:gd name="T12" fmla="*/ 29 w 313"/>
                  <a:gd name="T13" fmla="*/ 508 h 1354"/>
                  <a:gd name="T14" fmla="*/ 54 w 313"/>
                  <a:gd name="T15" fmla="*/ 354 h 1354"/>
                  <a:gd name="T16" fmla="*/ 67 w 313"/>
                  <a:gd name="T17" fmla="*/ 199 h 1354"/>
                  <a:gd name="T18" fmla="*/ 37 w 313"/>
                  <a:gd name="T19" fmla="*/ 62 h 1354"/>
                  <a:gd name="T20" fmla="*/ 4 w 313"/>
                  <a:gd name="T21" fmla="*/ 4 h 1354"/>
                  <a:gd name="T22" fmla="*/ 29 w 313"/>
                  <a:gd name="T23" fmla="*/ 33 h 1354"/>
                  <a:gd name="T24" fmla="*/ 71 w 313"/>
                  <a:gd name="T25" fmla="*/ 86 h 1354"/>
                  <a:gd name="T26" fmla="*/ 108 w 313"/>
                  <a:gd name="T27" fmla="*/ 174 h 1354"/>
                  <a:gd name="T28" fmla="*/ 133 w 313"/>
                  <a:gd name="T29" fmla="*/ 283 h 1354"/>
                  <a:gd name="T30" fmla="*/ 129 w 313"/>
                  <a:gd name="T31" fmla="*/ 371 h 1354"/>
                  <a:gd name="T32" fmla="*/ 121 w 313"/>
                  <a:gd name="T33" fmla="*/ 408 h 1354"/>
                  <a:gd name="T34" fmla="*/ 112 w 313"/>
                  <a:gd name="T35" fmla="*/ 441 h 1354"/>
                  <a:gd name="T36" fmla="*/ 108 w 313"/>
                  <a:gd name="T37" fmla="*/ 471 h 1354"/>
                  <a:gd name="T38" fmla="*/ 117 w 313"/>
                  <a:gd name="T39" fmla="*/ 504 h 1354"/>
                  <a:gd name="T40" fmla="*/ 133 w 313"/>
                  <a:gd name="T41" fmla="*/ 537 h 1354"/>
                  <a:gd name="T42" fmla="*/ 163 w 313"/>
                  <a:gd name="T43" fmla="*/ 563 h 1354"/>
                  <a:gd name="T44" fmla="*/ 200 w 313"/>
                  <a:gd name="T45" fmla="*/ 592 h 1354"/>
                  <a:gd name="T46" fmla="*/ 242 w 313"/>
                  <a:gd name="T47" fmla="*/ 625 h 1354"/>
                  <a:gd name="T48" fmla="*/ 288 w 313"/>
                  <a:gd name="T49" fmla="*/ 679 h 1354"/>
                  <a:gd name="T50" fmla="*/ 309 w 313"/>
                  <a:gd name="T51" fmla="*/ 708 h 1354"/>
                  <a:gd name="T52" fmla="*/ 280 w 313"/>
                  <a:gd name="T53" fmla="*/ 692 h 1354"/>
                  <a:gd name="T54" fmla="*/ 233 w 313"/>
                  <a:gd name="T55" fmla="*/ 670 h 1354"/>
                  <a:gd name="T56" fmla="*/ 184 w 313"/>
                  <a:gd name="T57" fmla="*/ 650 h 1354"/>
                  <a:gd name="T58" fmla="*/ 141 w 313"/>
                  <a:gd name="T59" fmla="*/ 641 h 1354"/>
                  <a:gd name="T60" fmla="*/ 121 w 313"/>
                  <a:gd name="T61" fmla="*/ 662 h 1354"/>
                  <a:gd name="T62" fmla="*/ 112 w 313"/>
                  <a:gd name="T63" fmla="*/ 700 h 1354"/>
                  <a:gd name="T64" fmla="*/ 125 w 313"/>
                  <a:gd name="T65" fmla="*/ 750 h 1354"/>
                  <a:gd name="T66" fmla="*/ 141 w 313"/>
                  <a:gd name="T67" fmla="*/ 805 h 1354"/>
                  <a:gd name="T68" fmla="*/ 163 w 313"/>
                  <a:gd name="T69" fmla="*/ 867 h 1354"/>
                  <a:gd name="T70" fmla="*/ 188 w 313"/>
                  <a:gd name="T71" fmla="*/ 942 h 1354"/>
                  <a:gd name="T72" fmla="*/ 204 w 313"/>
                  <a:gd name="T73" fmla="*/ 1055 h 1354"/>
                  <a:gd name="T74" fmla="*/ 204 w 313"/>
                  <a:gd name="T75" fmla="*/ 1176 h 1354"/>
                  <a:gd name="T76" fmla="*/ 204 w 313"/>
                  <a:gd name="T77" fmla="*/ 1280 h 1354"/>
                  <a:gd name="T78" fmla="*/ 196 w 313"/>
                  <a:gd name="T79" fmla="*/ 1346 h 1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3" h="1354">
                    <a:moveTo>
                      <a:pt x="196" y="1354"/>
                    </a:moveTo>
                    <a:lnTo>
                      <a:pt x="184" y="1288"/>
                    </a:lnTo>
                    <a:lnTo>
                      <a:pt x="171" y="1225"/>
                    </a:lnTo>
                    <a:lnTo>
                      <a:pt x="154" y="1159"/>
                    </a:lnTo>
                    <a:lnTo>
                      <a:pt x="137" y="1096"/>
                    </a:lnTo>
                    <a:lnTo>
                      <a:pt x="121" y="1034"/>
                    </a:lnTo>
                    <a:lnTo>
                      <a:pt x="104" y="967"/>
                    </a:lnTo>
                    <a:lnTo>
                      <a:pt x="83" y="905"/>
                    </a:lnTo>
                    <a:lnTo>
                      <a:pt x="67" y="842"/>
                    </a:lnTo>
                    <a:lnTo>
                      <a:pt x="45" y="779"/>
                    </a:lnTo>
                    <a:lnTo>
                      <a:pt x="29" y="721"/>
                    </a:lnTo>
                    <a:lnTo>
                      <a:pt x="20" y="654"/>
                    </a:lnTo>
                    <a:lnTo>
                      <a:pt x="20" y="583"/>
                    </a:lnTo>
                    <a:lnTo>
                      <a:pt x="29" y="508"/>
                    </a:lnTo>
                    <a:lnTo>
                      <a:pt x="41" y="428"/>
                    </a:lnTo>
                    <a:lnTo>
                      <a:pt x="54" y="354"/>
                    </a:lnTo>
                    <a:lnTo>
                      <a:pt x="62" y="274"/>
                    </a:lnTo>
                    <a:lnTo>
                      <a:pt x="67" y="199"/>
                    </a:lnTo>
                    <a:lnTo>
                      <a:pt x="58" y="129"/>
                    </a:lnTo>
                    <a:lnTo>
                      <a:pt x="37" y="62"/>
                    </a:lnTo>
                    <a:lnTo>
                      <a:pt x="0" y="0"/>
                    </a:lnTo>
                    <a:lnTo>
                      <a:pt x="4" y="4"/>
                    </a:lnTo>
                    <a:lnTo>
                      <a:pt x="12" y="12"/>
                    </a:lnTo>
                    <a:lnTo>
                      <a:pt x="29" y="33"/>
                    </a:lnTo>
                    <a:lnTo>
                      <a:pt x="49" y="57"/>
                    </a:lnTo>
                    <a:lnTo>
                      <a:pt x="71" y="86"/>
                    </a:lnTo>
                    <a:lnTo>
                      <a:pt x="92" y="129"/>
                    </a:lnTo>
                    <a:lnTo>
                      <a:pt x="108" y="174"/>
                    </a:lnTo>
                    <a:lnTo>
                      <a:pt x="125" y="225"/>
                    </a:lnTo>
                    <a:lnTo>
                      <a:pt x="133" y="283"/>
                    </a:lnTo>
                    <a:lnTo>
                      <a:pt x="133" y="346"/>
                    </a:lnTo>
                    <a:lnTo>
                      <a:pt x="129" y="371"/>
                    </a:lnTo>
                    <a:lnTo>
                      <a:pt x="129" y="387"/>
                    </a:lnTo>
                    <a:lnTo>
                      <a:pt x="121" y="408"/>
                    </a:lnTo>
                    <a:lnTo>
                      <a:pt x="117" y="424"/>
                    </a:lnTo>
                    <a:lnTo>
                      <a:pt x="112" y="441"/>
                    </a:lnTo>
                    <a:lnTo>
                      <a:pt x="108" y="458"/>
                    </a:lnTo>
                    <a:lnTo>
                      <a:pt x="108" y="471"/>
                    </a:lnTo>
                    <a:lnTo>
                      <a:pt x="108" y="487"/>
                    </a:lnTo>
                    <a:lnTo>
                      <a:pt x="117" y="504"/>
                    </a:lnTo>
                    <a:lnTo>
                      <a:pt x="125" y="524"/>
                    </a:lnTo>
                    <a:lnTo>
                      <a:pt x="133" y="537"/>
                    </a:lnTo>
                    <a:lnTo>
                      <a:pt x="145" y="549"/>
                    </a:lnTo>
                    <a:lnTo>
                      <a:pt x="163" y="563"/>
                    </a:lnTo>
                    <a:lnTo>
                      <a:pt x="180" y="575"/>
                    </a:lnTo>
                    <a:lnTo>
                      <a:pt x="200" y="592"/>
                    </a:lnTo>
                    <a:lnTo>
                      <a:pt x="221" y="608"/>
                    </a:lnTo>
                    <a:lnTo>
                      <a:pt x="242" y="625"/>
                    </a:lnTo>
                    <a:lnTo>
                      <a:pt x="263" y="650"/>
                    </a:lnTo>
                    <a:lnTo>
                      <a:pt x="288" y="679"/>
                    </a:lnTo>
                    <a:lnTo>
                      <a:pt x="313" y="713"/>
                    </a:lnTo>
                    <a:lnTo>
                      <a:pt x="309" y="708"/>
                    </a:lnTo>
                    <a:lnTo>
                      <a:pt x="296" y="704"/>
                    </a:lnTo>
                    <a:lnTo>
                      <a:pt x="280" y="692"/>
                    </a:lnTo>
                    <a:lnTo>
                      <a:pt x="255" y="679"/>
                    </a:lnTo>
                    <a:lnTo>
                      <a:pt x="233" y="670"/>
                    </a:lnTo>
                    <a:lnTo>
                      <a:pt x="204" y="658"/>
                    </a:lnTo>
                    <a:lnTo>
                      <a:pt x="184" y="650"/>
                    </a:lnTo>
                    <a:lnTo>
                      <a:pt x="159" y="641"/>
                    </a:lnTo>
                    <a:lnTo>
                      <a:pt x="141" y="641"/>
                    </a:lnTo>
                    <a:lnTo>
                      <a:pt x="129" y="650"/>
                    </a:lnTo>
                    <a:lnTo>
                      <a:pt x="121" y="662"/>
                    </a:lnTo>
                    <a:lnTo>
                      <a:pt x="117" y="679"/>
                    </a:lnTo>
                    <a:lnTo>
                      <a:pt x="112" y="700"/>
                    </a:lnTo>
                    <a:lnTo>
                      <a:pt x="117" y="725"/>
                    </a:lnTo>
                    <a:lnTo>
                      <a:pt x="125" y="750"/>
                    </a:lnTo>
                    <a:lnTo>
                      <a:pt x="133" y="779"/>
                    </a:lnTo>
                    <a:lnTo>
                      <a:pt x="141" y="805"/>
                    </a:lnTo>
                    <a:lnTo>
                      <a:pt x="154" y="833"/>
                    </a:lnTo>
                    <a:lnTo>
                      <a:pt x="163" y="867"/>
                    </a:lnTo>
                    <a:lnTo>
                      <a:pt x="175" y="891"/>
                    </a:lnTo>
                    <a:lnTo>
                      <a:pt x="188" y="942"/>
                    </a:lnTo>
                    <a:lnTo>
                      <a:pt x="196" y="996"/>
                    </a:lnTo>
                    <a:lnTo>
                      <a:pt x="204" y="1055"/>
                    </a:lnTo>
                    <a:lnTo>
                      <a:pt x="204" y="1117"/>
                    </a:lnTo>
                    <a:lnTo>
                      <a:pt x="204" y="1176"/>
                    </a:lnTo>
                    <a:lnTo>
                      <a:pt x="204" y="1233"/>
                    </a:lnTo>
                    <a:lnTo>
                      <a:pt x="204" y="1280"/>
                    </a:lnTo>
                    <a:lnTo>
                      <a:pt x="200" y="1321"/>
                    </a:lnTo>
                    <a:lnTo>
                      <a:pt x="196" y="1346"/>
                    </a:lnTo>
                    <a:lnTo>
                      <a:pt x="196" y="1354"/>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10" name="Freeform 134"/>
              <p:cNvSpPr>
                <a:spLocks/>
              </p:cNvSpPr>
              <p:nvPr/>
            </p:nvSpPr>
            <p:spPr bwMode="auto">
              <a:xfrm>
                <a:off x="1932" y="1921"/>
                <a:ext cx="10" cy="42"/>
              </a:xfrm>
              <a:custGeom>
                <a:avLst/>
                <a:gdLst>
                  <a:gd name="T0" fmla="*/ 184 w 313"/>
                  <a:gd name="T1" fmla="*/ 1288 h 1354"/>
                  <a:gd name="T2" fmla="*/ 154 w 313"/>
                  <a:gd name="T3" fmla="*/ 1159 h 1354"/>
                  <a:gd name="T4" fmla="*/ 121 w 313"/>
                  <a:gd name="T5" fmla="*/ 1034 h 1354"/>
                  <a:gd name="T6" fmla="*/ 83 w 313"/>
                  <a:gd name="T7" fmla="*/ 905 h 1354"/>
                  <a:gd name="T8" fmla="*/ 45 w 313"/>
                  <a:gd name="T9" fmla="*/ 779 h 1354"/>
                  <a:gd name="T10" fmla="*/ 20 w 313"/>
                  <a:gd name="T11" fmla="*/ 654 h 1354"/>
                  <a:gd name="T12" fmla="*/ 29 w 313"/>
                  <a:gd name="T13" fmla="*/ 508 h 1354"/>
                  <a:gd name="T14" fmla="*/ 54 w 313"/>
                  <a:gd name="T15" fmla="*/ 354 h 1354"/>
                  <a:gd name="T16" fmla="*/ 67 w 313"/>
                  <a:gd name="T17" fmla="*/ 199 h 1354"/>
                  <a:gd name="T18" fmla="*/ 37 w 313"/>
                  <a:gd name="T19" fmla="*/ 62 h 1354"/>
                  <a:gd name="T20" fmla="*/ 4 w 313"/>
                  <a:gd name="T21" fmla="*/ 4 h 1354"/>
                  <a:gd name="T22" fmla="*/ 29 w 313"/>
                  <a:gd name="T23" fmla="*/ 33 h 1354"/>
                  <a:gd name="T24" fmla="*/ 71 w 313"/>
                  <a:gd name="T25" fmla="*/ 86 h 1354"/>
                  <a:gd name="T26" fmla="*/ 108 w 313"/>
                  <a:gd name="T27" fmla="*/ 174 h 1354"/>
                  <a:gd name="T28" fmla="*/ 133 w 313"/>
                  <a:gd name="T29" fmla="*/ 283 h 1354"/>
                  <a:gd name="T30" fmla="*/ 129 w 313"/>
                  <a:gd name="T31" fmla="*/ 371 h 1354"/>
                  <a:gd name="T32" fmla="*/ 121 w 313"/>
                  <a:gd name="T33" fmla="*/ 408 h 1354"/>
                  <a:gd name="T34" fmla="*/ 112 w 313"/>
                  <a:gd name="T35" fmla="*/ 441 h 1354"/>
                  <a:gd name="T36" fmla="*/ 108 w 313"/>
                  <a:gd name="T37" fmla="*/ 471 h 1354"/>
                  <a:gd name="T38" fmla="*/ 117 w 313"/>
                  <a:gd name="T39" fmla="*/ 504 h 1354"/>
                  <a:gd name="T40" fmla="*/ 133 w 313"/>
                  <a:gd name="T41" fmla="*/ 537 h 1354"/>
                  <a:gd name="T42" fmla="*/ 163 w 313"/>
                  <a:gd name="T43" fmla="*/ 563 h 1354"/>
                  <a:gd name="T44" fmla="*/ 200 w 313"/>
                  <a:gd name="T45" fmla="*/ 592 h 1354"/>
                  <a:gd name="T46" fmla="*/ 242 w 313"/>
                  <a:gd name="T47" fmla="*/ 625 h 1354"/>
                  <a:gd name="T48" fmla="*/ 288 w 313"/>
                  <a:gd name="T49" fmla="*/ 679 h 1354"/>
                  <a:gd name="T50" fmla="*/ 309 w 313"/>
                  <a:gd name="T51" fmla="*/ 708 h 1354"/>
                  <a:gd name="T52" fmla="*/ 280 w 313"/>
                  <a:gd name="T53" fmla="*/ 692 h 1354"/>
                  <a:gd name="T54" fmla="*/ 233 w 313"/>
                  <a:gd name="T55" fmla="*/ 670 h 1354"/>
                  <a:gd name="T56" fmla="*/ 184 w 313"/>
                  <a:gd name="T57" fmla="*/ 650 h 1354"/>
                  <a:gd name="T58" fmla="*/ 141 w 313"/>
                  <a:gd name="T59" fmla="*/ 641 h 1354"/>
                  <a:gd name="T60" fmla="*/ 121 w 313"/>
                  <a:gd name="T61" fmla="*/ 662 h 1354"/>
                  <a:gd name="T62" fmla="*/ 112 w 313"/>
                  <a:gd name="T63" fmla="*/ 700 h 1354"/>
                  <a:gd name="T64" fmla="*/ 125 w 313"/>
                  <a:gd name="T65" fmla="*/ 750 h 1354"/>
                  <a:gd name="T66" fmla="*/ 141 w 313"/>
                  <a:gd name="T67" fmla="*/ 805 h 1354"/>
                  <a:gd name="T68" fmla="*/ 163 w 313"/>
                  <a:gd name="T69" fmla="*/ 867 h 1354"/>
                  <a:gd name="T70" fmla="*/ 188 w 313"/>
                  <a:gd name="T71" fmla="*/ 942 h 1354"/>
                  <a:gd name="T72" fmla="*/ 204 w 313"/>
                  <a:gd name="T73" fmla="*/ 1055 h 1354"/>
                  <a:gd name="T74" fmla="*/ 204 w 313"/>
                  <a:gd name="T75" fmla="*/ 1176 h 1354"/>
                  <a:gd name="T76" fmla="*/ 204 w 313"/>
                  <a:gd name="T77" fmla="*/ 1280 h 1354"/>
                  <a:gd name="T78" fmla="*/ 196 w 313"/>
                  <a:gd name="T79" fmla="*/ 1346 h 1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3" h="1354">
                    <a:moveTo>
                      <a:pt x="196" y="1354"/>
                    </a:moveTo>
                    <a:lnTo>
                      <a:pt x="184" y="1288"/>
                    </a:lnTo>
                    <a:lnTo>
                      <a:pt x="171" y="1225"/>
                    </a:lnTo>
                    <a:lnTo>
                      <a:pt x="154" y="1159"/>
                    </a:lnTo>
                    <a:lnTo>
                      <a:pt x="137" y="1096"/>
                    </a:lnTo>
                    <a:lnTo>
                      <a:pt x="121" y="1034"/>
                    </a:lnTo>
                    <a:lnTo>
                      <a:pt x="104" y="967"/>
                    </a:lnTo>
                    <a:lnTo>
                      <a:pt x="83" y="905"/>
                    </a:lnTo>
                    <a:lnTo>
                      <a:pt x="67" y="842"/>
                    </a:lnTo>
                    <a:lnTo>
                      <a:pt x="45" y="779"/>
                    </a:lnTo>
                    <a:lnTo>
                      <a:pt x="29" y="721"/>
                    </a:lnTo>
                    <a:lnTo>
                      <a:pt x="20" y="654"/>
                    </a:lnTo>
                    <a:lnTo>
                      <a:pt x="20" y="583"/>
                    </a:lnTo>
                    <a:lnTo>
                      <a:pt x="29" y="508"/>
                    </a:lnTo>
                    <a:lnTo>
                      <a:pt x="41" y="428"/>
                    </a:lnTo>
                    <a:lnTo>
                      <a:pt x="54" y="354"/>
                    </a:lnTo>
                    <a:lnTo>
                      <a:pt x="62" y="274"/>
                    </a:lnTo>
                    <a:lnTo>
                      <a:pt x="67" y="199"/>
                    </a:lnTo>
                    <a:lnTo>
                      <a:pt x="58" y="129"/>
                    </a:lnTo>
                    <a:lnTo>
                      <a:pt x="37" y="62"/>
                    </a:lnTo>
                    <a:lnTo>
                      <a:pt x="0" y="0"/>
                    </a:lnTo>
                    <a:lnTo>
                      <a:pt x="4" y="4"/>
                    </a:lnTo>
                    <a:lnTo>
                      <a:pt x="12" y="12"/>
                    </a:lnTo>
                    <a:lnTo>
                      <a:pt x="29" y="33"/>
                    </a:lnTo>
                    <a:lnTo>
                      <a:pt x="49" y="57"/>
                    </a:lnTo>
                    <a:lnTo>
                      <a:pt x="71" y="86"/>
                    </a:lnTo>
                    <a:lnTo>
                      <a:pt x="92" y="129"/>
                    </a:lnTo>
                    <a:lnTo>
                      <a:pt x="108" y="174"/>
                    </a:lnTo>
                    <a:lnTo>
                      <a:pt x="125" y="225"/>
                    </a:lnTo>
                    <a:lnTo>
                      <a:pt x="133" y="283"/>
                    </a:lnTo>
                    <a:lnTo>
                      <a:pt x="133" y="346"/>
                    </a:lnTo>
                    <a:lnTo>
                      <a:pt x="129" y="371"/>
                    </a:lnTo>
                    <a:lnTo>
                      <a:pt x="129" y="387"/>
                    </a:lnTo>
                    <a:lnTo>
                      <a:pt x="121" y="408"/>
                    </a:lnTo>
                    <a:lnTo>
                      <a:pt x="117" y="424"/>
                    </a:lnTo>
                    <a:lnTo>
                      <a:pt x="112" y="441"/>
                    </a:lnTo>
                    <a:lnTo>
                      <a:pt x="108" y="458"/>
                    </a:lnTo>
                    <a:lnTo>
                      <a:pt x="108" y="471"/>
                    </a:lnTo>
                    <a:lnTo>
                      <a:pt x="108" y="487"/>
                    </a:lnTo>
                    <a:lnTo>
                      <a:pt x="117" y="504"/>
                    </a:lnTo>
                    <a:lnTo>
                      <a:pt x="125" y="524"/>
                    </a:lnTo>
                    <a:lnTo>
                      <a:pt x="133" y="537"/>
                    </a:lnTo>
                    <a:lnTo>
                      <a:pt x="145" y="549"/>
                    </a:lnTo>
                    <a:lnTo>
                      <a:pt x="163" y="563"/>
                    </a:lnTo>
                    <a:lnTo>
                      <a:pt x="180" y="575"/>
                    </a:lnTo>
                    <a:lnTo>
                      <a:pt x="200" y="592"/>
                    </a:lnTo>
                    <a:lnTo>
                      <a:pt x="221" y="608"/>
                    </a:lnTo>
                    <a:lnTo>
                      <a:pt x="242" y="625"/>
                    </a:lnTo>
                    <a:lnTo>
                      <a:pt x="263" y="650"/>
                    </a:lnTo>
                    <a:lnTo>
                      <a:pt x="288" y="679"/>
                    </a:lnTo>
                    <a:lnTo>
                      <a:pt x="313" y="713"/>
                    </a:lnTo>
                    <a:lnTo>
                      <a:pt x="309" y="708"/>
                    </a:lnTo>
                    <a:lnTo>
                      <a:pt x="296" y="704"/>
                    </a:lnTo>
                    <a:lnTo>
                      <a:pt x="280" y="692"/>
                    </a:lnTo>
                    <a:lnTo>
                      <a:pt x="255" y="679"/>
                    </a:lnTo>
                    <a:lnTo>
                      <a:pt x="233" y="670"/>
                    </a:lnTo>
                    <a:lnTo>
                      <a:pt x="204" y="658"/>
                    </a:lnTo>
                    <a:lnTo>
                      <a:pt x="184" y="650"/>
                    </a:lnTo>
                    <a:lnTo>
                      <a:pt x="159" y="641"/>
                    </a:lnTo>
                    <a:lnTo>
                      <a:pt x="141" y="641"/>
                    </a:lnTo>
                    <a:lnTo>
                      <a:pt x="129" y="650"/>
                    </a:lnTo>
                    <a:lnTo>
                      <a:pt x="121" y="662"/>
                    </a:lnTo>
                    <a:lnTo>
                      <a:pt x="117" y="679"/>
                    </a:lnTo>
                    <a:lnTo>
                      <a:pt x="112" y="700"/>
                    </a:lnTo>
                    <a:lnTo>
                      <a:pt x="117" y="725"/>
                    </a:lnTo>
                    <a:lnTo>
                      <a:pt x="125" y="750"/>
                    </a:lnTo>
                    <a:lnTo>
                      <a:pt x="133" y="779"/>
                    </a:lnTo>
                    <a:lnTo>
                      <a:pt x="141" y="805"/>
                    </a:lnTo>
                    <a:lnTo>
                      <a:pt x="154" y="833"/>
                    </a:lnTo>
                    <a:lnTo>
                      <a:pt x="163" y="867"/>
                    </a:lnTo>
                    <a:lnTo>
                      <a:pt x="175" y="891"/>
                    </a:lnTo>
                    <a:lnTo>
                      <a:pt x="188" y="942"/>
                    </a:lnTo>
                    <a:lnTo>
                      <a:pt x="196" y="996"/>
                    </a:lnTo>
                    <a:lnTo>
                      <a:pt x="204" y="1055"/>
                    </a:lnTo>
                    <a:lnTo>
                      <a:pt x="204" y="1117"/>
                    </a:lnTo>
                    <a:lnTo>
                      <a:pt x="204" y="1176"/>
                    </a:lnTo>
                    <a:lnTo>
                      <a:pt x="204" y="1233"/>
                    </a:lnTo>
                    <a:lnTo>
                      <a:pt x="204" y="1280"/>
                    </a:lnTo>
                    <a:lnTo>
                      <a:pt x="200" y="1321"/>
                    </a:lnTo>
                    <a:lnTo>
                      <a:pt x="196" y="1346"/>
                    </a:lnTo>
                    <a:lnTo>
                      <a:pt x="196" y="1354"/>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11" name="Freeform 135"/>
              <p:cNvSpPr>
                <a:spLocks/>
              </p:cNvSpPr>
              <p:nvPr/>
            </p:nvSpPr>
            <p:spPr bwMode="auto">
              <a:xfrm>
                <a:off x="1924" y="1939"/>
                <a:ext cx="5" cy="27"/>
              </a:xfrm>
              <a:custGeom>
                <a:avLst/>
                <a:gdLst>
                  <a:gd name="T0" fmla="*/ 33 w 164"/>
                  <a:gd name="T1" fmla="*/ 867 h 867"/>
                  <a:gd name="T2" fmla="*/ 80 w 164"/>
                  <a:gd name="T3" fmla="*/ 796 h 867"/>
                  <a:gd name="T4" fmla="*/ 117 w 164"/>
                  <a:gd name="T5" fmla="*/ 713 h 867"/>
                  <a:gd name="T6" fmla="*/ 143 w 164"/>
                  <a:gd name="T7" fmla="*/ 621 h 867"/>
                  <a:gd name="T8" fmla="*/ 159 w 164"/>
                  <a:gd name="T9" fmla="*/ 520 h 867"/>
                  <a:gd name="T10" fmla="*/ 164 w 164"/>
                  <a:gd name="T11" fmla="*/ 420 h 867"/>
                  <a:gd name="T12" fmla="*/ 159 w 164"/>
                  <a:gd name="T13" fmla="*/ 317 h 867"/>
                  <a:gd name="T14" fmla="*/ 138 w 164"/>
                  <a:gd name="T15" fmla="*/ 221 h 867"/>
                  <a:gd name="T16" fmla="*/ 105 w 164"/>
                  <a:gd name="T17" fmla="*/ 133 h 867"/>
                  <a:gd name="T18" fmla="*/ 59 w 164"/>
                  <a:gd name="T19" fmla="*/ 58 h 867"/>
                  <a:gd name="T20" fmla="*/ 0 w 164"/>
                  <a:gd name="T21" fmla="*/ 0 h 867"/>
                  <a:gd name="T22" fmla="*/ 4 w 164"/>
                  <a:gd name="T23" fmla="*/ 8 h 867"/>
                  <a:gd name="T24" fmla="*/ 9 w 164"/>
                  <a:gd name="T25" fmla="*/ 24 h 867"/>
                  <a:gd name="T26" fmla="*/ 17 w 164"/>
                  <a:gd name="T27" fmla="*/ 58 h 867"/>
                  <a:gd name="T28" fmla="*/ 29 w 164"/>
                  <a:gd name="T29" fmla="*/ 96 h 867"/>
                  <a:gd name="T30" fmla="*/ 42 w 164"/>
                  <a:gd name="T31" fmla="*/ 141 h 867"/>
                  <a:gd name="T32" fmla="*/ 55 w 164"/>
                  <a:gd name="T33" fmla="*/ 191 h 867"/>
                  <a:gd name="T34" fmla="*/ 63 w 164"/>
                  <a:gd name="T35" fmla="*/ 246 h 867"/>
                  <a:gd name="T36" fmla="*/ 72 w 164"/>
                  <a:gd name="T37" fmla="*/ 303 h 867"/>
                  <a:gd name="T38" fmla="*/ 80 w 164"/>
                  <a:gd name="T39" fmla="*/ 362 h 867"/>
                  <a:gd name="T40" fmla="*/ 84 w 164"/>
                  <a:gd name="T41" fmla="*/ 416 h 867"/>
                  <a:gd name="T42" fmla="*/ 84 w 164"/>
                  <a:gd name="T43" fmla="*/ 475 h 867"/>
                  <a:gd name="T44" fmla="*/ 80 w 164"/>
                  <a:gd name="T45" fmla="*/ 533 h 867"/>
                  <a:gd name="T46" fmla="*/ 76 w 164"/>
                  <a:gd name="T47" fmla="*/ 596 h 867"/>
                  <a:gd name="T48" fmla="*/ 67 w 164"/>
                  <a:gd name="T49" fmla="*/ 655 h 867"/>
                  <a:gd name="T50" fmla="*/ 59 w 164"/>
                  <a:gd name="T51" fmla="*/ 709 h 867"/>
                  <a:gd name="T52" fmla="*/ 51 w 164"/>
                  <a:gd name="T53" fmla="*/ 758 h 867"/>
                  <a:gd name="T54" fmla="*/ 47 w 164"/>
                  <a:gd name="T55" fmla="*/ 805 h 867"/>
                  <a:gd name="T56" fmla="*/ 38 w 164"/>
                  <a:gd name="T57" fmla="*/ 838 h 867"/>
                  <a:gd name="T58" fmla="*/ 33 w 164"/>
                  <a:gd name="T59" fmla="*/ 858 h 867"/>
                  <a:gd name="T60" fmla="*/ 33 w 164"/>
                  <a:gd name="T61" fmla="*/ 867 h 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4" h="867">
                    <a:moveTo>
                      <a:pt x="33" y="867"/>
                    </a:moveTo>
                    <a:lnTo>
                      <a:pt x="80" y="796"/>
                    </a:lnTo>
                    <a:lnTo>
                      <a:pt x="117" y="713"/>
                    </a:lnTo>
                    <a:lnTo>
                      <a:pt x="143" y="621"/>
                    </a:lnTo>
                    <a:lnTo>
                      <a:pt x="159" y="520"/>
                    </a:lnTo>
                    <a:lnTo>
                      <a:pt x="164" y="420"/>
                    </a:lnTo>
                    <a:lnTo>
                      <a:pt x="159" y="317"/>
                    </a:lnTo>
                    <a:lnTo>
                      <a:pt x="138" y="221"/>
                    </a:lnTo>
                    <a:lnTo>
                      <a:pt x="105" y="133"/>
                    </a:lnTo>
                    <a:lnTo>
                      <a:pt x="59" y="58"/>
                    </a:lnTo>
                    <a:lnTo>
                      <a:pt x="0" y="0"/>
                    </a:lnTo>
                    <a:lnTo>
                      <a:pt x="4" y="8"/>
                    </a:lnTo>
                    <a:lnTo>
                      <a:pt x="9" y="24"/>
                    </a:lnTo>
                    <a:lnTo>
                      <a:pt x="17" y="58"/>
                    </a:lnTo>
                    <a:lnTo>
                      <a:pt x="29" y="96"/>
                    </a:lnTo>
                    <a:lnTo>
                      <a:pt x="42" y="141"/>
                    </a:lnTo>
                    <a:lnTo>
                      <a:pt x="55" y="191"/>
                    </a:lnTo>
                    <a:lnTo>
                      <a:pt x="63" y="246"/>
                    </a:lnTo>
                    <a:lnTo>
                      <a:pt x="72" y="303"/>
                    </a:lnTo>
                    <a:lnTo>
                      <a:pt x="80" y="362"/>
                    </a:lnTo>
                    <a:lnTo>
                      <a:pt x="84" y="416"/>
                    </a:lnTo>
                    <a:lnTo>
                      <a:pt x="84" y="475"/>
                    </a:lnTo>
                    <a:lnTo>
                      <a:pt x="80" y="533"/>
                    </a:lnTo>
                    <a:lnTo>
                      <a:pt x="76" y="596"/>
                    </a:lnTo>
                    <a:lnTo>
                      <a:pt x="67" y="655"/>
                    </a:lnTo>
                    <a:lnTo>
                      <a:pt x="59" y="709"/>
                    </a:lnTo>
                    <a:lnTo>
                      <a:pt x="51" y="758"/>
                    </a:lnTo>
                    <a:lnTo>
                      <a:pt x="47" y="805"/>
                    </a:lnTo>
                    <a:lnTo>
                      <a:pt x="38" y="838"/>
                    </a:lnTo>
                    <a:lnTo>
                      <a:pt x="33" y="858"/>
                    </a:lnTo>
                    <a:lnTo>
                      <a:pt x="33" y="867"/>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12" name="Freeform 136"/>
              <p:cNvSpPr>
                <a:spLocks/>
              </p:cNvSpPr>
              <p:nvPr/>
            </p:nvSpPr>
            <p:spPr bwMode="auto">
              <a:xfrm>
                <a:off x="1924" y="1939"/>
                <a:ext cx="5" cy="27"/>
              </a:xfrm>
              <a:custGeom>
                <a:avLst/>
                <a:gdLst>
                  <a:gd name="T0" fmla="*/ 33 w 164"/>
                  <a:gd name="T1" fmla="*/ 867 h 867"/>
                  <a:gd name="T2" fmla="*/ 80 w 164"/>
                  <a:gd name="T3" fmla="*/ 796 h 867"/>
                  <a:gd name="T4" fmla="*/ 117 w 164"/>
                  <a:gd name="T5" fmla="*/ 713 h 867"/>
                  <a:gd name="T6" fmla="*/ 143 w 164"/>
                  <a:gd name="T7" fmla="*/ 621 h 867"/>
                  <a:gd name="T8" fmla="*/ 159 w 164"/>
                  <a:gd name="T9" fmla="*/ 520 h 867"/>
                  <a:gd name="T10" fmla="*/ 164 w 164"/>
                  <a:gd name="T11" fmla="*/ 420 h 867"/>
                  <a:gd name="T12" fmla="*/ 159 w 164"/>
                  <a:gd name="T13" fmla="*/ 317 h 867"/>
                  <a:gd name="T14" fmla="*/ 138 w 164"/>
                  <a:gd name="T15" fmla="*/ 221 h 867"/>
                  <a:gd name="T16" fmla="*/ 105 w 164"/>
                  <a:gd name="T17" fmla="*/ 133 h 867"/>
                  <a:gd name="T18" fmla="*/ 59 w 164"/>
                  <a:gd name="T19" fmla="*/ 58 h 867"/>
                  <a:gd name="T20" fmla="*/ 0 w 164"/>
                  <a:gd name="T21" fmla="*/ 0 h 867"/>
                  <a:gd name="T22" fmla="*/ 4 w 164"/>
                  <a:gd name="T23" fmla="*/ 8 h 867"/>
                  <a:gd name="T24" fmla="*/ 9 w 164"/>
                  <a:gd name="T25" fmla="*/ 24 h 867"/>
                  <a:gd name="T26" fmla="*/ 17 w 164"/>
                  <a:gd name="T27" fmla="*/ 58 h 867"/>
                  <a:gd name="T28" fmla="*/ 29 w 164"/>
                  <a:gd name="T29" fmla="*/ 96 h 867"/>
                  <a:gd name="T30" fmla="*/ 42 w 164"/>
                  <a:gd name="T31" fmla="*/ 141 h 867"/>
                  <a:gd name="T32" fmla="*/ 55 w 164"/>
                  <a:gd name="T33" fmla="*/ 191 h 867"/>
                  <a:gd name="T34" fmla="*/ 63 w 164"/>
                  <a:gd name="T35" fmla="*/ 246 h 867"/>
                  <a:gd name="T36" fmla="*/ 72 w 164"/>
                  <a:gd name="T37" fmla="*/ 303 h 867"/>
                  <a:gd name="T38" fmla="*/ 80 w 164"/>
                  <a:gd name="T39" fmla="*/ 362 h 867"/>
                  <a:gd name="T40" fmla="*/ 84 w 164"/>
                  <a:gd name="T41" fmla="*/ 416 h 867"/>
                  <a:gd name="T42" fmla="*/ 84 w 164"/>
                  <a:gd name="T43" fmla="*/ 475 h 867"/>
                  <a:gd name="T44" fmla="*/ 80 w 164"/>
                  <a:gd name="T45" fmla="*/ 533 h 867"/>
                  <a:gd name="T46" fmla="*/ 76 w 164"/>
                  <a:gd name="T47" fmla="*/ 596 h 867"/>
                  <a:gd name="T48" fmla="*/ 67 w 164"/>
                  <a:gd name="T49" fmla="*/ 655 h 867"/>
                  <a:gd name="T50" fmla="*/ 59 w 164"/>
                  <a:gd name="T51" fmla="*/ 709 h 867"/>
                  <a:gd name="T52" fmla="*/ 51 w 164"/>
                  <a:gd name="T53" fmla="*/ 758 h 867"/>
                  <a:gd name="T54" fmla="*/ 47 w 164"/>
                  <a:gd name="T55" fmla="*/ 805 h 867"/>
                  <a:gd name="T56" fmla="*/ 38 w 164"/>
                  <a:gd name="T57" fmla="*/ 838 h 867"/>
                  <a:gd name="T58" fmla="*/ 33 w 164"/>
                  <a:gd name="T59" fmla="*/ 858 h 867"/>
                  <a:gd name="T60" fmla="*/ 33 w 164"/>
                  <a:gd name="T61" fmla="*/ 867 h 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4" h="867">
                    <a:moveTo>
                      <a:pt x="33" y="867"/>
                    </a:moveTo>
                    <a:lnTo>
                      <a:pt x="80" y="796"/>
                    </a:lnTo>
                    <a:lnTo>
                      <a:pt x="117" y="713"/>
                    </a:lnTo>
                    <a:lnTo>
                      <a:pt x="143" y="621"/>
                    </a:lnTo>
                    <a:lnTo>
                      <a:pt x="159" y="520"/>
                    </a:lnTo>
                    <a:lnTo>
                      <a:pt x="164" y="420"/>
                    </a:lnTo>
                    <a:lnTo>
                      <a:pt x="159" y="317"/>
                    </a:lnTo>
                    <a:lnTo>
                      <a:pt x="138" y="221"/>
                    </a:lnTo>
                    <a:lnTo>
                      <a:pt x="105" y="133"/>
                    </a:lnTo>
                    <a:lnTo>
                      <a:pt x="59" y="58"/>
                    </a:lnTo>
                    <a:lnTo>
                      <a:pt x="0" y="0"/>
                    </a:lnTo>
                    <a:lnTo>
                      <a:pt x="4" y="8"/>
                    </a:lnTo>
                    <a:lnTo>
                      <a:pt x="9" y="24"/>
                    </a:lnTo>
                    <a:lnTo>
                      <a:pt x="17" y="58"/>
                    </a:lnTo>
                    <a:lnTo>
                      <a:pt x="29" y="96"/>
                    </a:lnTo>
                    <a:lnTo>
                      <a:pt x="42" y="141"/>
                    </a:lnTo>
                    <a:lnTo>
                      <a:pt x="55" y="191"/>
                    </a:lnTo>
                    <a:lnTo>
                      <a:pt x="63" y="246"/>
                    </a:lnTo>
                    <a:lnTo>
                      <a:pt x="72" y="303"/>
                    </a:lnTo>
                    <a:lnTo>
                      <a:pt x="80" y="362"/>
                    </a:lnTo>
                    <a:lnTo>
                      <a:pt x="84" y="416"/>
                    </a:lnTo>
                    <a:lnTo>
                      <a:pt x="84" y="475"/>
                    </a:lnTo>
                    <a:lnTo>
                      <a:pt x="80" y="533"/>
                    </a:lnTo>
                    <a:lnTo>
                      <a:pt x="76" y="596"/>
                    </a:lnTo>
                    <a:lnTo>
                      <a:pt x="67" y="655"/>
                    </a:lnTo>
                    <a:lnTo>
                      <a:pt x="59" y="709"/>
                    </a:lnTo>
                    <a:lnTo>
                      <a:pt x="51" y="758"/>
                    </a:lnTo>
                    <a:lnTo>
                      <a:pt x="47" y="805"/>
                    </a:lnTo>
                    <a:lnTo>
                      <a:pt x="38" y="838"/>
                    </a:lnTo>
                    <a:lnTo>
                      <a:pt x="33" y="858"/>
                    </a:lnTo>
                    <a:lnTo>
                      <a:pt x="33" y="867"/>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13" name="Freeform 137"/>
              <p:cNvSpPr>
                <a:spLocks/>
              </p:cNvSpPr>
              <p:nvPr/>
            </p:nvSpPr>
            <p:spPr bwMode="auto">
              <a:xfrm>
                <a:off x="1926" y="1967"/>
                <a:ext cx="8" cy="28"/>
              </a:xfrm>
              <a:custGeom>
                <a:avLst/>
                <a:gdLst>
                  <a:gd name="T0" fmla="*/ 4 w 259"/>
                  <a:gd name="T1" fmla="*/ 880 h 888"/>
                  <a:gd name="T2" fmla="*/ 0 w 259"/>
                  <a:gd name="T3" fmla="*/ 888 h 888"/>
                  <a:gd name="T4" fmla="*/ 4 w 259"/>
                  <a:gd name="T5" fmla="*/ 888 h 888"/>
                  <a:gd name="T6" fmla="*/ 16 w 259"/>
                  <a:gd name="T7" fmla="*/ 880 h 888"/>
                  <a:gd name="T8" fmla="*/ 33 w 259"/>
                  <a:gd name="T9" fmla="*/ 867 h 888"/>
                  <a:gd name="T10" fmla="*/ 53 w 259"/>
                  <a:gd name="T11" fmla="*/ 847 h 888"/>
                  <a:gd name="T12" fmla="*/ 75 w 259"/>
                  <a:gd name="T13" fmla="*/ 826 h 888"/>
                  <a:gd name="T14" fmla="*/ 96 w 259"/>
                  <a:gd name="T15" fmla="*/ 801 h 888"/>
                  <a:gd name="T16" fmla="*/ 112 w 259"/>
                  <a:gd name="T17" fmla="*/ 771 h 888"/>
                  <a:gd name="T18" fmla="*/ 125 w 259"/>
                  <a:gd name="T19" fmla="*/ 746 h 888"/>
                  <a:gd name="T20" fmla="*/ 133 w 259"/>
                  <a:gd name="T21" fmla="*/ 718 h 888"/>
                  <a:gd name="T22" fmla="*/ 141 w 259"/>
                  <a:gd name="T23" fmla="*/ 642 h 888"/>
                  <a:gd name="T24" fmla="*/ 145 w 259"/>
                  <a:gd name="T25" fmla="*/ 568 h 888"/>
                  <a:gd name="T26" fmla="*/ 141 w 259"/>
                  <a:gd name="T27" fmla="*/ 492 h 888"/>
                  <a:gd name="T28" fmla="*/ 141 w 259"/>
                  <a:gd name="T29" fmla="*/ 413 h 888"/>
                  <a:gd name="T30" fmla="*/ 137 w 259"/>
                  <a:gd name="T31" fmla="*/ 338 h 888"/>
                  <a:gd name="T32" fmla="*/ 141 w 259"/>
                  <a:gd name="T33" fmla="*/ 263 h 888"/>
                  <a:gd name="T34" fmla="*/ 154 w 259"/>
                  <a:gd name="T35" fmla="*/ 192 h 888"/>
                  <a:gd name="T36" fmla="*/ 175 w 259"/>
                  <a:gd name="T37" fmla="*/ 125 h 888"/>
                  <a:gd name="T38" fmla="*/ 208 w 259"/>
                  <a:gd name="T39" fmla="*/ 58 h 888"/>
                  <a:gd name="T40" fmla="*/ 259 w 259"/>
                  <a:gd name="T41" fmla="*/ 0 h 888"/>
                  <a:gd name="T42" fmla="*/ 255 w 259"/>
                  <a:gd name="T43" fmla="*/ 0 h 888"/>
                  <a:gd name="T44" fmla="*/ 242 w 259"/>
                  <a:gd name="T45" fmla="*/ 13 h 888"/>
                  <a:gd name="T46" fmla="*/ 221 w 259"/>
                  <a:gd name="T47" fmla="*/ 29 h 888"/>
                  <a:gd name="T48" fmla="*/ 196 w 259"/>
                  <a:gd name="T49" fmla="*/ 50 h 888"/>
                  <a:gd name="T50" fmla="*/ 167 w 259"/>
                  <a:gd name="T51" fmla="*/ 79 h 888"/>
                  <a:gd name="T52" fmla="*/ 137 w 259"/>
                  <a:gd name="T53" fmla="*/ 113 h 888"/>
                  <a:gd name="T54" fmla="*/ 108 w 259"/>
                  <a:gd name="T55" fmla="*/ 154 h 888"/>
                  <a:gd name="T56" fmla="*/ 88 w 259"/>
                  <a:gd name="T57" fmla="*/ 204 h 888"/>
                  <a:gd name="T58" fmla="*/ 71 w 259"/>
                  <a:gd name="T59" fmla="*/ 259 h 888"/>
                  <a:gd name="T60" fmla="*/ 62 w 259"/>
                  <a:gd name="T61" fmla="*/ 321 h 888"/>
                  <a:gd name="T62" fmla="*/ 58 w 259"/>
                  <a:gd name="T63" fmla="*/ 380 h 888"/>
                  <a:gd name="T64" fmla="*/ 58 w 259"/>
                  <a:gd name="T65" fmla="*/ 429 h 888"/>
                  <a:gd name="T66" fmla="*/ 58 w 259"/>
                  <a:gd name="T67" fmla="*/ 472 h 888"/>
                  <a:gd name="T68" fmla="*/ 62 w 259"/>
                  <a:gd name="T69" fmla="*/ 505 h 888"/>
                  <a:gd name="T70" fmla="*/ 71 w 259"/>
                  <a:gd name="T71" fmla="*/ 534 h 888"/>
                  <a:gd name="T72" fmla="*/ 75 w 259"/>
                  <a:gd name="T73" fmla="*/ 554 h 888"/>
                  <a:gd name="T74" fmla="*/ 79 w 259"/>
                  <a:gd name="T75" fmla="*/ 576 h 888"/>
                  <a:gd name="T76" fmla="*/ 83 w 259"/>
                  <a:gd name="T77" fmla="*/ 597 h 888"/>
                  <a:gd name="T78" fmla="*/ 83 w 259"/>
                  <a:gd name="T79" fmla="*/ 617 h 888"/>
                  <a:gd name="T80" fmla="*/ 83 w 259"/>
                  <a:gd name="T81" fmla="*/ 638 h 888"/>
                  <a:gd name="T82" fmla="*/ 79 w 259"/>
                  <a:gd name="T83" fmla="*/ 663 h 888"/>
                  <a:gd name="T84" fmla="*/ 71 w 259"/>
                  <a:gd name="T85" fmla="*/ 689 h 888"/>
                  <a:gd name="T86" fmla="*/ 67 w 259"/>
                  <a:gd name="T87" fmla="*/ 718 h 888"/>
                  <a:gd name="T88" fmla="*/ 62 w 259"/>
                  <a:gd name="T89" fmla="*/ 742 h 888"/>
                  <a:gd name="T90" fmla="*/ 53 w 259"/>
                  <a:gd name="T91" fmla="*/ 771 h 888"/>
                  <a:gd name="T92" fmla="*/ 45 w 259"/>
                  <a:gd name="T93" fmla="*/ 797 h 888"/>
                  <a:gd name="T94" fmla="*/ 37 w 259"/>
                  <a:gd name="T95" fmla="*/ 822 h 888"/>
                  <a:gd name="T96" fmla="*/ 25 w 259"/>
                  <a:gd name="T97" fmla="*/ 843 h 888"/>
                  <a:gd name="T98" fmla="*/ 16 w 259"/>
                  <a:gd name="T99" fmla="*/ 863 h 888"/>
                  <a:gd name="T100" fmla="*/ 4 w 259"/>
                  <a:gd name="T101" fmla="*/ 880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9" h="888">
                    <a:moveTo>
                      <a:pt x="4" y="880"/>
                    </a:moveTo>
                    <a:lnTo>
                      <a:pt x="0" y="888"/>
                    </a:lnTo>
                    <a:lnTo>
                      <a:pt x="4" y="888"/>
                    </a:lnTo>
                    <a:lnTo>
                      <a:pt x="16" y="880"/>
                    </a:lnTo>
                    <a:lnTo>
                      <a:pt x="33" y="867"/>
                    </a:lnTo>
                    <a:lnTo>
                      <a:pt x="53" y="847"/>
                    </a:lnTo>
                    <a:lnTo>
                      <a:pt x="75" y="826"/>
                    </a:lnTo>
                    <a:lnTo>
                      <a:pt x="96" y="801"/>
                    </a:lnTo>
                    <a:lnTo>
                      <a:pt x="112" y="771"/>
                    </a:lnTo>
                    <a:lnTo>
                      <a:pt x="125" y="746"/>
                    </a:lnTo>
                    <a:lnTo>
                      <a:pt x="133" y="718"/>
                    </a:lnTo>
                    <a:lnTo>
                      <a:pt x="141" y="642"/>
                    </a:lnTo>
                    <a:lnTo>
                      <a:pt x="145" y="568"/>
                    </a:lnTo>
                    <a:lnTo>
                      <a:pt x="141" y="492"/>
                    </a:lnTo>
                    <a:lnTo>
                      <a:pt x="141" y="413"/>
                    </a:lnTo>
                    <a:lnTo>
                      <a:pt x="137" y="338"/>
                    </a:lnTo>
                    <a:lnTo>
                      <a:pt x="141" y="263"/>
                    </a:lnTo>
                    <a:lnTo>
                      <a:pt x="154" y="192"/>
                    </a:lnTo>
                    <a:lnTo>
                      <a:pt x="175" y="125"/>
                    </a:lnTo>
                    <a:lnTo>
                      <a:pt x="208" y="58"/>
                    </a:lnTo>
                    <a:lnTo>
                      <a:pt x="259" y="0"/>
                    </a:lnTo>
                    <a:lnTo>
                      <a:pt x="255" y="0"/>
                    </a:lnTo>
                    <a:lnTo>
                      <a:pt x="242" y="13"/>
                    </a:lnTo>
                    <a:lnTo>
                      <a:pt x="221" y="29"/>
                    </a:lnTo>
                    <a:lnTo>
                      <a:pt x="196" y="50"/>
                    </a:lnTo>
                    <a:lnTo>
                      <a:pt x="167" y="79"/>
                    </a:lnTo>
                    <a:lnTo>
                      <a:pt x="137" y="113"/>
                    </a:lnTo>
                    <a:lnTo>
                      <a:pt x="108" y="154"/>
                    </a:lnTo>
                    <a:lnTo>
                      <a:pt x="88" y="204"/>
                    </a:lnTo>
                    <a:lnTo>
                      <a:pt x="71" y="259"/>
                    </a:lnTo>
                    <a:lnTo>
                      <a:pt x="62" y="321"/>
                    </a:lnTo>
                    <a:lnTo>
                      <a:pt x="58" y="380"/>
                    </a:lnTo>
                    <a:lnTo>
                      <a:pt x="58" y="429"/>
                    </a:lnTo>
                    <a:lnTo>
                      <a:pt x="58" y="472"/>
                    </a:lnTo>
                    <a:lnTo>
                      <a:pt x="62" y="505"/>
                    </a:lnTo>
                    <a:lnTo>
                      <a:pt x="71" y="534"/>
                    </a:lnTo>
                    <a:lnTo>
                      <a:pt x="75" y="554"/>
                    </a:lnTo>
                    <a:lnTo>
                      <a:pt x="79" y="576"/>
                    </a:lnTo>
                    <a:lnTo>
                      <a:pt x="83" y="597"/>
                    </a:lnTo>
                    <a:lnTo>
                      <a:pt x="83" y="617"/>
                    </a:lnTo>
                    <a:lnTo>
                      <a:pt x="83" y="638"/>
                    </a:lnTo>
                    <a:lnTo>
                      <a:pt x="79" y="663"/>
                    </a:lnTo>
                    <a:lnTo>
                      <a:pt x="71" y="689"/>
                    </a:lnTo>
                    <a:lnTo>
                      <a:pt x="67" y="718"/>
                    </a:lnTo>
                    <a:lnTo>
                      <a:pt x="62" y="742"/>
                    </a:lnTo>
                    <a:lnTo>
                      <a:pt x="53" y="771"/>
                    </a:lnTo>
                    <a:lnTo>
                      <a:pt x="45" y="797"/>
                    </a:lnTo>
                    <a:lnTo>
                      <a:pt x="37" y="822"/>
                    </a:lnTo>
                    <a:lnTo>
                      <a:pt x="25" y="843"/>
                    </a:lnTo>
                    <a:lnTo>
                      <a:pt x="16" y="863"/>
                    </a:lnTo>
                    <a:lnTo>
                      <a:pt x="4" y="880"/>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14" name="Freeform 138"/>
              <p:cNvSpPr>
                <a:spLocks/>
              </p:cNvSpPr>
              <p:nvPr/>
            </p:nvSpPr>
            <p:spPr bwMode="auto">
              <a:xfrm>
                <a:off x="1926" y="1967"/>
                <a:ext cx="8" cy="28"/>
              </a:xfrm>
              <a:custGeom>
                <a:avLst/>
                <a:gdLst>
                  <a:gd name="T0" fmla="*/ 4 w 259"/>
                  <a:gd name="T1" fmla="*/ 880 h 888"/>
                  <a:gd name="T2" fmla="*/ 0 w 259"/>
                  <a:gd name="T3" fmla="*/ 888 h 888"/>
                  <a:gd name="T4" fmla="*/ 4 w 259"/>
                  <a:gd name="T5" fmla="*/ 888 h 888"/>
                  <a:gd name="T6" fmla="*/ 16 w 259"/>
                  <a:gd name="T7" fmla="*/ 880 h 888"/>
                  <a:gd name="T8" fmla="*/ 33 w 259"/>
                  <a:gd name="T9" fmla="*/ 867 h 888"/>
                  <a:gd name="T10" fmla="*/ 53 w 259"/>
                  <a:gd name="T11" fmla="*/ 847 h 888"/>
                  <a:gd name="T12" fmla="*/ 75 w 259"/>
                  <a:gd name="T13" fmla="*/ 826 h 888"/>
                  <a:gd name="T14" fmla="*/ 96 w 259"/>
                  <a:gd name="T15" fmla="*/ 801 h 888"/>
                  <a:gd name="T16" fmla="*/ 112 w 259"/>
                  <a:gd name="T17" fmla="*/ 771 h 888"/>
                  <a:gd name="T18" fmla="*/ 125 w 259"/>
                  <a:gd name="T19" fmla="*/ 746 h 888"/>
                  <a:gd name="T20" fmla="*/ 133 w 259"/>
                  <a:gd name="T21" fmla="*/ 718 h 888"/>
                  <a:gd name="T22" fmla="*/ 141 w 259"/>
                  <a:gd name="T23" fmla="*/ 642 h 888"/>
                  <a:gd name="T24" fmla="*/ 145 w 259"/>
                  <a:gd name="T25" fmla="*/ 568 h 888"/>
                  <a:gd name="T26" fmla="*/ 141 w 259"/>
                  <a:gd name="T27" fmla="*/ 492 h 888"/>
                  <a:gd name="T28" fmla="*/ 141 w 259"/>
                  <a:gd name="T29" fmla="*/ 413 h 888"/>
                  <a:gd name="T30" fmla="*/ 137 w 259"/>
                  <a:gd name="T31" fmla="*/ 338 h 888"/>
                  <a:gd name="T32" fmla="*/ 141 w 259"/>
                  <a:gd name="T33" fmla="*/ 263 h 888"/>
                  <a:gd name="T34" fmla="*/ 154 w 259"/>
                  <a:gd name="T35" fmla="*/ 192 h 888"/>
                  <a:gd name="T36" fmla="*/ 175 w 259"/>
                  <a:gd name="T37" fmla="*/ 125 h 888"/>
                  <a:gd name="T38" fmla="*/ 208 w 259"/>
                  <a:gd name="T39" fmla="*/ 58 h 888"/>
                  <a:gd name="T40" fmla="*/ 259 w 259"/>
                  <a:gd name="T41" fmla="*/ 0 h 888"/>
                  <a:gd name="T42" fmla="*/ 255 w 259"/>
                  <a:gd name="T43" fmla="*/ 0 h 888"/>
                  <a:gd name="T44" fmla="*/ 242 w 259"/>
                  <a:gd name="T45" fmla="*/ 13 h 888"/>
                  <a:gd name="T46" fmla="*/ 221 w 259"/>
                  <a:gd name="T47" fmla="*/ 29 h 888"/>
                  <a:gd name="T48" fmla="*/ 196 w 259"/>
                  <a:gd name="T49" fmla="*/ 50 h 888"/>
                  <a:gd name="T50" fmla="*/ 167 w 259"/>
                  <a:gd name="T51" fmla="*/ 79 h 888"/>
                  <a:gd name="T52" fmla="*/ 137 w 259"/>
                  <a:gd name="T53" fmla="*/ 113 h 888"/>
                  <a:gd name="T54" fmla="*/ 108 w 259"/>
                  <a:gd name="T55" fmla="*/ 154 h 888"/>
                  <a:gd name="T56" fmla="*/ 88 w 259"/>
                  <a:gd name="T57" fmla="*/ 204 h 888"/>
                  <a:gd name="T58" fmla="*/ 71 w 259"/>
                  <a:gd name="T59" fmla="*/ 259 h 888"/>
                  <a:gd name="T60" fmla="*/ 62 w 259"/>
                  <a:gd name="T61" fmla="*/ 321 h 888"/>
                  <a:gd name="T62" fmla="*/ 58 w 259"/>
                  <a:gd name="T63" fmla="*/ 380 h 888"/>
                  <a:gd name="T64" fmla="*/ 58 w 259"/>
                  <a:gd name="T65" fmla="*/ 429 h 888"/>
                  <a:gd name="T66" fmla="*/ 58 w 259"/>
                  <a:gd name="T67" fmla="*/ 472 h 888"/>
                  <a:gd name="T68" fmla="*/ 62 w 259"/>
                  <a:gd name="T69" fmla="*/ 505 h 888"/>
                  <a:gd name="T70" fmla="*/ 71 w 259"/>
                  <a:gd name="T71" fmla="*/ 534 h 888"/>
                  <a:gd name="T72" fmla="*/ 75 w 259"/>
                  <a:gd name="T73" fmla="*/ 554 h 888"/>
                  <a:gd name="T74" fmla="*/ 79 w 259"/>
                  <a:gd name="T75" fmla="*/ 576 h 888"/>
                  <a:gd name="T76" fmla="*/ 83 w 259"/>
                  <a:gd name="T77" fmla="*/ 597 h 888"/>
                  <a:gd name="T78" fmla="*/ 83 w 259"/>
                  <a:gd name="T79" fmla="*/ 617 h 888"/>
                  <a:gd name="T80" fmla="*/ 83 w 259"/>
                  <a:gd name="T81" fmla="*/ 638 h 888"/>
                  <a:gd name="T82" fmla="*/ 79 w 259"/>
                  <a:gd name="T83" fmla="*/ 663 h 888"/>
                  <a:gd name="T84" fmla="*/ 71 w 259"/>
                  <a:gd name="T85" fmla="*/ 689 h 888"/>
                  <a:gd name="T86" fmla="*/ 67 w 259"/>
                  <a:gd name="T87" fmla="*/ 718 h 888"/>
                  <a:gd name="T88" fmla="*/ 62 w 259"/>
                  <a:gd name="T89" fmla="*/ 742 h 888"/>
                  <a:gd name="T90" fmla="*/ 53 w 259"/>
                  <a:gd name="T91" fmla="*/ 771 h 888"/>
                  <a:gd name="T92" fmla="*/ 45 w 259"/>
                  <a:gd name="T93" fmla="*/ 797 h 888"/>
                  <a:gd name="T94" fmla="*/ 37 w 259"/>
                  <a:gd name="T95" fmla="*/ 822 h 888"/>
                  <a:gd name="T96" fmla="*/ 25 w 259"/>
                  <a:gd name="T97" fmla="*/ 843 h 888"/>
                  <a:gd name="T98" fmla="*/ 16 w 259"/>
                  <a:gd name="T99" fmla="*/ 863 h 888"/>
                  <a:gd name="T100" fmla="*/ 4 w 259"/>
                  <a:gd name="T101" fmla="*/ 880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9" h="888">
                    <a:moveTo>
                      <a:pt x="4" y="880"/>
                    </a:moveTo>
                    <a:lnTo>
                      <a:pt x="0" y="888"/>
                    </a:lnTo>
                    <a:lnTo>
                      <a:pt x="4" y="888"/>
                    </a:lnTo>
                    <a:lnTo>
                      <a:pt x="16" y="880"/>
                    </a:lnTo>
                    <a:lnTo>
                      <a:pt x="33" y="867"/>
                    </a:lnTo>
                    <a:lnTo>
                      <a:pt x="53" y="847"/>
                    </a:lnTo>
                    <a:lnTo>
                      <a:pt x="75" y="826"/>
                    </a:lnTo>
                    <a:lnTo>
                      <a:pt x="96" y="801"/>
                    </a:lnTo>
                    <a:lnTo>
                      <a:pt x="112" y="771"/>
                    </a:lnTo>
                    <a:lnTo>
                      <a:pt x="125" y="746"/>
                    </a:lnTo>
                    <a:lnTo>
                      <a:pt x="133" y="718"/>
                    </a:lnTo>
                    <a:lnTo>
                      <a:pt x="141" y="642"/>
                    </a:lnTo>
                    <a:lnTo>
                      <a:pt x="145" y="568"/>
                    </a:lnTo>
                    <a:lnTo>
                      <a:pt x="141" y="492"/>
                    </a:lnTo>
                    <a:lnTo>
                      <a:pt x="141" y="413"/>
                    </a:lnTo>
                    <a:lnTo>
                      <a:pt x="137" y="338"/>
                    </a:lnTo>
                    <a:lnTo>
                      <a:pt x="141" y="263"/>
                    </a:lnTo>
                    <a:lnTo>
                      <a:pt x="154" y="192"/>
                    </a:lnTo>
                    <a:lnTo>
                      <a:pt x="175" y="125"/>
                    </a:lnTo>
                    <a:lnTo>
                      <a:pt x="208" y="58"/>
                    </a:lnTo>
                    <a:lnTo>
                      <a:pt x="259" y="0"/>
                    </a:lnTo>
                    <a:lnTo>
                      <a:pt x="255" y="0"/>
                    </a:lnTo>
                    <a:lnTo>
                      <a:pt x="242" y="13"/>
                    </a:lnTo>
                    <a:lnTo>
                      <a:pt x="221" y="29"/>
                    </a:lnTo>
                    <a:lnTo>
                      <a:pt x="196" y="50"/>
                    </a:lnTo>
                    <a:lnTo>
                      <a:pt x="167" y="79"/>
                    </a:lnTo>
                    <a:lnTo>
                      <a:pt x="137" y="113"/>
                    </a:lnTo>
                    <a:lnTo>
                      <a:pt x="108" y="154"/>
                    </a:lnTo>
                    <a:lnTo>
                      <a:pt x="88" y="204"/>
                    </a:lnTo>
                    <a:lnTo>
                      <a:pt x="71" y="259"/>
                    </a:lnTo>
                    <a:lnTo>
                      <a:pt x="62" y="321"/>
                    </a:lnTo>
                    <a:lnTo>
                      <a:pt x="58" y="380"/>
                    </a:lnTo>
                    <a:lnTo>
                      <a:pt x="58" y="429"/>
                    </a:lnTo>
                    <a:lnTo>
                      <a:pt x="58" y="472"/>
                    </a:lnTo>
                    <a:lnTo>
                      <a:pt x="62" y="505"/>
                    </a:lnTo>
                    <a:lnTo>
                      <a:pt x="71" y="534"/>
                    </a:lnTo>
                    <a:lnTo>
                      <a:pt x="75" y="554"/>
                    </a:lnTo>
                    <a:lnTo>
                      <a:pt x="79" y="576"/>
                    </a:lnTo>
                    <a:lnTo>
                      <a:pt x="83" y="597"/>
                    </a:lnTo>
                    <a:lnTo>
                      <a:pt x="83" y="617"/>
                    </a:lnTo>
                    <a:lnTo>
                      <a:pt x="83" y="638"/>
                    </a:lnTo>
                    <a:lnTo>
                      <a:pt x="79" y="663"/>
                    </a:lnTo>
                    <a:lnTo>
                      <a:pt x="71" y="689"/>
                    </a:lnTo>
                    <a:lnTo>
                      <a:pt x="67" y="718"/>
                    </a:lnTo>
                    <a:lnTo>
                      <a:pt x="62" y="742"/>
                    </a:lnTo>
                    <a:lnTo>
                      <a:pt x="53" y="771"/>
                    </a:lnTo>
                    <a:lnTo>
                      <a:pt x="45" y="797"/>
                    </a:lnTo>
                    <a:lnTo>
                      <a:pt x="37" y="822"/>
                    </a:lnTo>
                    <a:lnTo>
                      <a:pt x="25" y="843"/>
                    </a:lnTo>
                    <a:lnTo>
                      <a:pt x="16" y="863"/>
                    </a:lnTo>
                    <a:lnTo>
                      <a:pt x="4" y="880"/>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15" name="Freeform 139"/>
              <p:cNvSpPr>
                <a:spLocks/>
              </p:cNvSpPr>
              <p:nvPr/>
            </p:nvSpPr>
            <p:spPr bwMode="auto">
              <a:xfrm>
                <a:off x="1936" y="1974"/>
                <a:ext cx="3" cy="17"/>
              </a:xfrm>
              <a:custGeom>
                <a:avLst/>
                <a:gdLst>
                  <a:gd name="T0" fmla="*/ 63 w 92"/>
                  <a:gd name="T1" fmla="*/ 563 h 563"/>
                  <a:gd name="T2" fmla="*/ 59 w 92"/>
                  <a:gd name="T3" fmla="*/ 501 h 563"/>
                  <a:gd name="T4" fmla="*/ 47 w 92"/>
                  <a:gd name="T5" fmla="*/ 442 h 563"/>
                  <a:gd name="T6" fmla="*/ 38 w 92"/>
                  <a:gd name="T7" fmla="*/ 393 h 563"/>
                  <a:gd name="T8" fmla="*/ 26 w 92"/>
                  <a:gd name="T9" fmla="*/ 338 h 563"/>
                  <a:gd name="T10" fmla="*/ 12 w 92"/>
                  <a:gd name="T11" fmla="*/ 288 h 563"/>
                  <a:gd name="T12" fmla="*/ 4 w 92"/>
                  <a:gd name="T13" fmla="*/ 238 h 563"/>
                  <a:gd name="T14" fmla="*/ 0 w 92"/>
                  <a:gd name="T15" fmla="*/ 184 h 563"/>
                  <a:gd name="T16" fmla="*/ 4 w 92"/>
                  <a:gd name="T17" fmla="*/ 126 h 563"/>
                  <a:gd name="T18" fmla="*/ 12 w 92"/>
                  <a:gd name="T19" fmla="*/ 67 h 563"/>
                  <a:gd name="T20" fmla="*/ 34 w 92"/>
                  <a:gd name="T21" fmla="*/ 0 h 563"/>
                  <a:gd name="T22" fmla="*/ 34 w 92"/>
                  <a:gd name="T23" fmla="*/ 4 h 563"/>
                  <a:gd name="T24" fmla="*/ 34 w 92"/>
                  <a:gd name="T25" fmla="*/ 26 h 563"/>
                  <a:gd name="T26" fmla="*/ 38 w 92"/>
                  <a:gd name="T27" fmla="*/ 55 h 563"/>
                  <a:gd name="T28" fmla="*/ 38 w 92"/>
                  <a:gd name="T29" fmla="*/ 88 h 563"/>
                  <a:gd name="T30" fmla="*/ 42 w 92"/>
                  <a:gd name="T31" fmla="*/ 130 h 563"/>
                  <a:gd name="T32" fmla="*/ 47 w 92"/>
                  <a:gd name="T33" fmla="*/ 172 h 563"/>
                  <a:gd name="T34" fmla="*/ 51 w 92"/>
                  <a:gd name="T35" fmla="*/ 213 h 563"/>
                  <a:gd name="T36" fmla="*/ 59 w 92"/>
                  <a:gd name="T37" fmla="*/ 255 h 563"/>
                  <a:gd name="T38" fmla="*/ 67 w 92"/>
                  <a:gd name="T39" fmla="*/ 288 h 563"/>
                  <a:gd name="T40" fmla="*/ 76 w 92"/>
                  <a:gd name="T41" fmla="*/ 317 h 563"/>
                  <a:gd name="T42" fmla="*/ 84 w 92"/>
                  <a:gd name="T43" fmla="*/ 356 h 563"/>
                  <a:gd name="T44" fmla="*/ 92 w 92"/>
                  <a:gd name="T45" fmla="*/ 384 h 563"/>
                  <a:gd name="T46" fmla="*/ 92 w 92"/>
                  <a:gd name="T47" fmla="*/ 405 h 563"/>
                  <a:gd name="T48" fmla="*/ 88 w 92"/>
                  <a:gd name="T49" fmla="*/ 426 h 563"/>
                  <a:gd name="T50" fmla="*/ 84 w 92"/>
                  <a:gd name="T51" fmla="*/ 442 h 563"/>
                  <a:gd name="T52" fmla="*/ 80 w 92"/>
                  <a:gd name="T53" fmla="*/ 459 h 563"/>
                  <a:gd name="T54" fmla="*/ 71 w 92"/>
                  <a:gd name="T55" fmla="*/ 481 h 563"/>
                  <a:gd name="T56" fmla="*/ 67 w 92"/>
                  <a:gd name="T57" fmla="*/ 501 h 563"/>
                  <a:gd name="T58" fmla="*/ 63 w 92"/>
                  <a:gd name="T59" fmla="*/ 530 h 563"/>
                  <a:gd name="T60" fmla="*/ 63 w 92"/>
                  <a:gd name="T61" fmla="*/ 563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2" h="563">
                    <a:moveTo>
                      <a:pt x="63" y="563"/>
                    </a:moveTo>
                    <a:lnTo>
                      <a:pt x="59" y="501"/>
                    </a:lnTo>
                    <a:lnTo>
                      <a:pt x="47" y="442"/>
                    </a:lnTo>
                    <a:lnTo>
                      <a:pt x="38" y="393"/>
                    </a:lnTo>
                    <a:lnTo>
                      <a:pt x="26" y="338"/>
                    </a:lnTo>
                    <a:lnTo>
                      <a:pt x="12" y="288"/>
                    </a:lnTo>
                    <a:lnTo>
                      <a:pt x="4" y="238"/>
                    </a:lnTo>
                    <a:lnTo>
                      <a:pt x="0" y="184"/>
                    </a:lnTo>
                    <a:lnTo>
                      <a:pt x="4" y="126"/>
                    </a:lnTo>
                    <a:lnTo>
                      <a:pt x="12" y="67"/>
                    </a:lnTo>
                    <a:lnTo>
                      <a:pt x="34" y="0"/>
                    </a:lnTo>
                    <a:lnTo>
                      <a:pt x="34" y="4"/>
                    </a:lnTo>
                    <a:lnTo>
                      <a:pt x="34" y="26"/>
                    </a:lnTo>
                    <a:lnTo>
                      <a:pt x="38" y="55"/>
                    </a:lnTo>
                    <a:lnTo>
                      <a:pt x="38" y="88"/>
                    </a:lnTo>
                    <a:lnTo>
                      <a:pt x="42" y="130"/>
                    </a:lnTo>
                    <a:lnTo>
                      <a:pt x="47" y="172"/>
                    </a:lnTo>
                    <a:lnTo>
                      <a:pt x="51" y="213"/>
                    </a:lnTo>
                    <a:lnTo>
                      <a:pt x="59" y="255"/>
                    </a:lnTo>
                    <a:lnTo>
                      <a:pt x="67" y="288"/>
                    </a:lnTo>
                    <a:lnTo>
                      <a:pt x="76" y="317"/>
                    </a:lnTo>
                    <a:lnTo>
                      <a:pt x="84" y="356"/>
                    </a:lnTo>
                    <a:lnTo>
                      <a:pt x="92" y="384"/>
                    </a:lnTo>
                    <a:lnTo>
                      <a:pt x="92" y="405"/>
                    </a:lnTo>
                    <a:lnTo>
                      <a:pt x="88" y="426"/>
                    </a:lnTo>
                    <a:lnTo>
                      <a:pt x="84" y="442"/>
                    </a:lnTo>
                    <a:lnTo>
                      <a:pt x="80" y="459"/>
                    </a:lnTo>
                    <a:lnTo>
                      <a:pt x="71" y="481"/>
                    </a:lnTo>
                    <a:lnTo>
                      <a:pt x="67" y="501"/>
                    </a:lnTo>
                    <a:lnTo>
                      <a:pt x="63" y="530"/>
                    </a:lnTo>
                    <a:lnTo>
                      <a:pt x="63" y="563"/>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16" name="Freeform 140"/>
              <p:cNvSpPr>
                <a:spLocks/>
              </p:cNvSpPr>
              <p:nvPr/>
            </p:nvSpPr>
            <p:spPr bwMode="auto">
              <a:xfrm>
                <a:off x="1936" y="1974"/>
                <a:ext cx="3" cy="17"/>
              </a:xfrm>
              <a:custGeom>
                <a:avLst/>
                <a:gdLst>
                  <a:gd name="T0" fmla="*/ 63 w 92"/>
                  <a:gd name="T1" fmla="*/ 563 h 563"/>
                  <a:gd name="T2" fmla="*/ 59 w 92"/>
                  <a:gd name="T3" fmla="*/ 501 h 563"/>
                  <a:gd name="T4" fmla="*/ 47 w 92"/>
                  <a:gd name="T5" fmla="*/ 442 h 563"/>
                  <a:gd name="T6" fmla="*/ 38 w 92"/>
                  <a:gd name="T7" fmla="*/ 393 h 563"/>
                  <a:gd name="T8" fmla="*/ 26 w 92"/>
                  <a:gd name="T9" fmla="*/ 338 h 563"/>
                  <a:gd name="T10" fmla="*/ 12 w 92"/>
                  <a:gd name="T11" fmla="*/ 288 h 563"/>
                  <a:gd name="T12" fmla="*/ 4 w 92"/>
                  <a:gd name="T13" fmla="*/ 238 h 563"/>
                  <a:gd name="T14" fmla="*/ 0 w 92"/>
                  <a:gd name="T15" fmla="*/ 184 h 563"/>
                  <a:gd name="T16" fmla="*/ 4 w 92"/>
                  <a:gd name="T17" fmla="*/ 126 h 563"/>
                  <a:gd name="T18" fmla="*/ 12 w 92"/>
                  <a:gd name="T19" fmla="*/ 67 h 563"/>
                  <a:gd name="T20" fmla="*/ 34 w 92"/>
                  <a:gd name="T21" fmla="*/ 0 h 563"/>
                  <a:gd name="T22" fmla="*/ 34 w 92"/>
                  <a:gd name="T23" fmla="*/ 4 h 563"/>
                  <a:gd name="T24" fmla="*/ 34 w 92"/>
                  <a:gd name="T25" fmla="*/ 26 h 563"/>
                  <a:gd name="T26" fmla="*/ 38 w 92"/>
                  <a:gd name="T27" fmla="*/ 55 h 563"/>
                  <a:gd name="T28" fmla="*/ 38 w 92"/>
                  <a:gd name="T29" fmla="*/ 88 h 563"/>
                  <a:gd name="T30" fmla="*/ 42 w 92"/>
                  <a:gd name="T31" fmla="*/ 130 h 563"/>
                  <a:gd name="T32" fmla="*/ 47 w 92"/>
                  <a:gd name="T33" fmla="*/ 172 h 563"/>
                  <a:gd name="T34" fmla="*/ 51 w 92"/>
                  <a:gd name="T35" fmla="*/ 213 h 563"/>
                  <a:gd name="T36" fmla="*/ 59 w 92"/>
                  <a:gd name="T37" fmla="*/ 255 h 563"/>
                  <a:gd name="T38" fmla="*/ 67 w 92"/>
                  <a:gd name="T39" fmla="*/ 288 h 563"/>
                  <a:gd name="T40" fmla="*/ 76 w 92"/>
                  <a:gd name="T41" fmla="*/ 317 h 563"/>
                  <a:gd name="T42" fmla="*/ 84 w 92"/>
                  <a:gd name="T43" fmla="*/ 356 h 563"/>
                  <a:gd name="T44" fmla="*/ 92 w 92"/>
                  <a:gd name="T45" fmla="*/ 384 h 563"/>
                  <a:gd name="T46" fmla="*/ 92 w 92"/>
                  <a:gd name="T47" fmla="*/ 405 h 563"/>
                  <a:gd name="T48" fmla="*/ 88 w 92"/>
                  <a:gd name="T49" fmla="*/ 426 h 563"/>
                  <a:gd name="T50" fmla="*/ 84 w 92"/>
                  <a:gd name="T51" fmla="*/ 442 h 563"/>
                  <a:gd name="T52" fmla="*/ 80 w 92"/>
                  <a:gd name="T53" fmla="*/ 459 h 563"/>
                  <a:gd name="T54" fmla="*/ 71 w 92"/>
                  <a:gd name="T55" fmla="*/ 481 h 563"/>
                  <a:gd name="T56" fmla="*/ 67 w 92"/>
                  <a:gd name="T57" fmla="*/ 501 h 563"/>
                  <a:gd name="T58" fmla="*/ 63 w 92"/>
                  <a:gd name="T59" fmla="*/ 530 h 563"/>
                  <a:gd name="T60" fmla="*/ 63 w 92"/>
                  <a:gd name="T61" fmla="*/ 563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2" h="563">
                    <a:moveTo>
                      <a:pt x="63" y="563"/>
                    </a:moveTo>
                    <a:lnTo>
                      <a:pt x="59" y="501"/>
                    </a:lnTo>
                    <a:lnTo>
                      <a:pt x="47" y="442"/>
                    </a:lnTo>
                    <a:lnTo>
                      <a:pt x="38" y="393"/>
                    </a:lnTo>
                    <a:lnTo>
                      <a:pt x="26" y="338"/>
                    </a:lnTo>
                    <a:lnTo>
                      <a:pt x="12" y="288"/>
                    </a:lnTo>
                    <a:lnTo>
                      <a:pt x="4" y="238"/>
                    </a:lnTo>
                    <a:lnTo>
                      <a:pt x="0" y="184"/>
                    </a:lnTo>
                    <a:lnTo>
                      <a:pt x="4" y="126"/>
                    </a:lnTo>
                    <a:lnTo>
                      <a:pt x="12" y="67"/>
                    </a:lnTo>
                    <a:lnTo>
                      <a:pt x="34" y="0"/>
                    </a:lnTo>
                    <a:lnTo>
                      <a:pt x="34" y="4"/>
                    </a:lnTo>
                    <a:lnTo>
                      <a:pt x="34" y="26"/>
                    </a:lnTo>
                    <a:lnTo>
                      <a:pt x="38" y="55"/>
                    </a:lnTo>
                    <a:lnTo>
                      <a:pt x="38" y="88"/>
                    </a:lnTo>
                    <a:lnTo>
                      <a:pt x="42" y="130"/>
                    </a:lnTo>
                    <a:lnTo>
                      <a:pt x="47" y="172"/>
                    </a:lnTo>
                    <a:lnTo>
                      <a:pt x="51" y="213"/>
                    </a:lnTo>
                    <a:lnTo>
                      <a:pt x="59" y="255"/>
                    </a:lnTo>
                    <a:lnTo>
                      <a:pt x="67" y="288"/>
                    </a:lnTo>
                    <a:lnTo>
                      <a:pt x="76" y="317"/>
                    </a:lnTo>
                    <a:lnTo>
                      <a:pt x="84" y="356"/>
                    </a:lnTo>
                    <a:lnTo>
                      <a:pt x="92" y="384"/>
                    </a:lnTo>
                    <a:lnTo>
                      <a:pt x="92" y="405"/>
                    </a:lnTo>
                    <a:lnTo>
                      <a:pt x="88" y="426"/>
                    </a:lnTo>
                    <a:lnTo>
                      <a:pt x="84" y="442"/>
                    </a:lnTo>
                    <a:lnTo>
                      <a:pt x="80" y="459"/>
                    </a:lnTo>
                    <a:lnTo>
                      <a:pt x="71" y="481"/>
                    </a:lnTo>
                    <a:lnTo>
                      <a:pt x="67" y="501"/>
                    </a:lnTo>
                    <a:lnTo>
                      <a:pt x="63" y="530"/>
                    </a:lnTo>
                    <a:lnTo>
                      <a:pt x="63" y="563"/>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17" name="Freeform 141"/>
              <p:cNvSpPr>
                <a:spLocks/>
              </p:cNvSpPr>
              <p:nvPr/>
            </p:nvSpPr>
            <p:spPr bwMode="auto">
              <a:xfrm>
                <a:off x="1908" y="1979"/>
                <a:ext cx="12" cy="25"/>
              </a:xfrm>
              <a:custGeom>
                <a:avLst/>
                <a:gdLst>
                  <a:gd name="T0" fmla="*/ 377 w 377"/>
                  <a:gd name="T1" fmla="*/ 729 h 784"/>
                  <a:gd name="T2" fmla="*/ 352 w 377"/>
                  <a:gd name="T3" fmla="*/ 663 h 784"/>
                  <a:gd name="T4" fmla="*/ 334 w 377"/>
                  <a:gd name="T5" fmla="*/ 592 h 784"/>
                  <a:gd name="T6" fmla="*/ 322 w 377"/>
                  <a:gd name="T7" fmla="*/ 522 h 784"/>
                  <a:gd name="T8" fmla="*/ 313 w 377"/>
                  <a:gd name="T9" fmla="*/ 446 h 784"/>
                  <a:gd name="T10" fmla="*/ 305 w 377"/>
                  <a:gd name="T11" fmla="*/ 371 h 784"/>
                  <a:gd name="T12" fmla="*/ 301 w 377"/>
                  <a:gd name="T13" fmla="*/ 292 h 784"/>
                  <a:gd name="T14" fmla="*/ 301 w 377"/>
                  <a:gd name="T15" fmla="*/ 217 h 784"/>
                  <a:gd name="T16" fmla="*/ 305 w 377"/>
                  <a:gd name="T17" fmla="*/ 145 h 784"/>
                  <a:gd name="T18" fmla="*/ 309 w 377"/>
                  <a:gd name="T19" fmla="*/ 71 h 784"/>
                  <a:gd name="T20" fmla="*/ 318 w 377"/>
                  <a:gd name="T21" fmla="*/ 0 h 784"/>
                  <a:gd name="T22" fmla="*/ 313 w 377"/>
                  <a:gd name="T23" fmla="*/ 12 h 784"/>
                  <a:gd name="T24" fmla="*/ 309 w 377"/>
                  <a:gd name="T25" fmla="*/ 41 h 784"/>
                  <a:gd name="T26" fmla="*/ 301 w 377"/>
                  <a:gd name="T27" fmla="*/ 83 h 784"/>
                  <a:gd name="T28" fmla="*/ 289 w 377"/>
                  <a:gd name="T29" fmla="*/ 137 h 784"/>
                  <a:gd name="T30" fmla="*/ 272 w 377"/>
                  <a:gd name="T31" fmla="*/ 196 h 784"/>
                  <a:gd name="T32" fmla="*/ 260 w 377"/>
                  <a:gd name="T33" fmla="*/ 258 h 784"/>
                  <a:gd name="T34" fmla="*/ 242 w 377"/>
                  <a:gd name="T35" fmla="*/ 325 h 784"/>
                  <a:gd name="T36" fmla="*/ 230 w 377"/>
                  <a:gd name="T37" fmla="*/ 383 h 784"/>
                  <a:gd name="T38" fmla="*/ 213 w 377"/>
                  <a:gd name="T39" fmla="*/ 434 h 784"/>
                  <a:gd name="T40" fmla="*/ 201 w 377"/>
                  <a:gd name="T41" fmla="*/ 471 h 784"/>
                  <a:gd name="T42" fmla="*/ 188 w 377"/>
                  <a:gd name="T43" fmla="*/ 500 h 784"/>
                  <a:gd name="T44" fmla="*/ 176 w 377"/>
                  <a:gd name="T45" fmla="*/ 538 h 784"/>
                  <a:gd name="T46" fmla="*/ 159 w 377"/>
                  <a:gd name="T47" fmla="*/ 575 h 784"/>
                  <a:gd name="T48" fmla="*/ 142 w 377"/>
                  <a:gd name="T49" fmla="*/ 608 h 784"/>
                  <a:gd name="T50" fmla="*/ 121 w 377"/>
                  <a:gd name="T51" fmla="*/ 647 h 784"/>
                  <a:gd name="T52" fmla="*/ 101 w 377"/>
                  <a:gd name="T53" fmla="*/ 684 h 784"/>
                  <a:gd name="T54" fmla="*/ 76 w 377"/>
                  <a:gd name="T55" fmla="*/ 713 h 784"/>
                  <a:gd name="T56" fmla="*/ 50 w 377"/>
                  <a:gd name="T57" fmla="*/ 742 h 784"/>
                  <a:gd name="T58" fmla="*/ 25 w 377"/>
                  <a:gd name="T59" fmla="*/ 768 h 784"/>
                  <a:gd name="T60" fmla="*/ 0 w 377"/>
                  <a:gd name="T61" fmla="*/ 784 h 784"/>
                  <a:gd name="T62" fmla="*/ 5 w 377"/>
                  <a:gd name="T63" fmla="*/ 780 h 784"/>
                  <a:gd name="T64" fmla="*/ 17 w 377"/>
                  <a:gd name="T65" fmla="*/ 763 h 784"/>
                  <a:gd name="T66" fmla="*/ 42 w 377"/>
                  <a:gd name="T67" fmla="*/ 746 h 784"/>
                  <a:gd name="T68" fmla="*/ 72 w 377"/>
                  <a:gd name="T69" fmla="*/ 721 h 784"/>
                  <a:gd name="T70" fmla="*/ 101 w 377"/>
                  <a:gd name="T71" fmla="*/ 696 h 784"/>
                  <a:gd name="T72" fmla="*/ 134 w 377"/>
                  <a:gd name="T73" fmla="*/ 671 h 784"/>
                  <a:gd name="T74" fmla="*/ 168 w 377"/>
                  <a:gd name="T75" fmla="*/ 651 h 784"/>
                  <a:gd name="T76" fmla="*/ 197 w 377"/>
                  <a:gd name="T77" fmla="*/ 629 h 784"/>
                  <a:gd name="T78" fmla="*/ 222 w 377"/>
                  <a:gd name="T79" fmla="*/ 617 h 784"/>
                  <a:gd name="T80" fmla="*/ 242 w 377"/>
                  <a:gd name="T81" fmla="*/ 613 h 784"/>
                  <a:gd name="T82" fmla="*/ 272 w 377"/>
                  <a:gd name="T83" fmla="*/ 621 h 784"/>
                  <a:gd name="T84" fmla="*/ 293 w 377"/>
                  <a:gd name="T85" fmla="*/ 629 h 784"/>
                  <a:gd name="T86" fmla="*/ 313 w 377"/>
                  <a:gd name="T87" fmla="*/ 647 h 784"/>
                  <a:gd name="T88" fmla="*/ 330 w 377"/>
                  <a:gd name="T89" fmla="*/ 659 h 784"/>
                  <a:gd name="T90" fmla="*/ 347 w 377"/>
                  <a:gd name="T91" fmla="*/ 676 h 784"/>
                  <a:gd name="T92" fmla="*/ 356 w 377"/>
                  <a:gd name="T93" fmla="*/ 692 h 784"/>
                  <a:gd name="T94" fmla="*/ 364 w 377"/>
                  <a:gd name="T95" fmla="*/ 709 h 784"/>
                  <a:gd name="T96" fmla="*/ 372 w 377"/>
                  <a:gd name="T97" fmla="*/ 721 h 784"/>
                  <a:gd name="T98" fmla="*/ 372 w 377"/>
                  <a:gd name="T99" fmla="*/ 729 h 784"/>
                  <a:gd name="T100" fmla="*/ 377 w 377"/>
                  <a:gd name="T101" fmla="*/ 729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7" h="784">
                    <a:moveTo>
                      <a:pt x="377" y="729"/>
                    </a:moveTo>
                    <a:lnTo>
                      <a:pt x="352" y="663"/>
                    </a:lnTo>
                    <a:lnTo>
                      <a:pt x="334" y="592"/>
                    </a:lnTo>
                    <a:lnTo>
                      <a:pt x="322" y="522"/>
                    </a:lnTo>
                    <a:lnTo>
                      <a:pt x="313" y="446"/>
                    </a:lnTo>
                    <a:lnTo>
                      <a:pt x="305" y="371"/>
                    </a:lnTo>
                    <a:lnTo>
                      <a:pt x="301" y="292"/>
                    </a:lnTo>
                    <a:lnTo>
                      <a:pt x="301" y="217"/>
                    </a:lnTo>
                    <a:lnTo>
                      <a:pt x="305" y="145"/>
                    </a:lnTo>
                    <a:lnTo>
                      <a:pt x="309" y="71"/>
                    </a:lnTo>
                    <a:lnTo>
                      <a:pt x="318" y="0"/>
                    </a:lnTo>
                    <a:lnTo>
                      <a:pt x="313" y="12"/>
                    </a:lnTo>
                    <a:lnTo>
                      <a:pt x="309" y="41"/>
                    </a:lnTo>
                    <a:lnTo>
                      <a:pt x="301" y="83"/>
                    </a:lnTo>
                    <a:lnTo>
                      <a:pt x="289" y="137"/>
                    </a:lnTo>
                    <a:lnTo>
                      <a:pt x="272" y="196"/>
                    </a:lnTo>
                    <a:lnTo>
                      <a:pt x="260" y="258"/>
                    </a:lnTo>
                    <a:lnTo>
                      <a:pt x="242" y="325"/>
                    </a:lnTo>
                    <a:lnTo>
                      <a:pt x="230" y="383"/>
                    </a:lnTo>
                    <a:lnTo>
                      <a:pt x="213" y="434"/>
                    </a:lnTo>
                    <a:lnTo>
                      <a:pt x="201" y="471"/>
                    </a:lnTo>
                    <a:lnTo>
                      <a:pt x="188" y="500"/>
                    </a:lnTo>
                    <a:lnTo>
                      <a:pt x="176" y="538"/>
                    </a:lnTo>
                    <a:lnTo>
                      <a:pt x="159" y="575"/>
                    </a:lnTo>
                    <a:lnTo>
                      <a:pt x="142" y="608"/>
                    </a:lnTo>
                    <a:lnTo>
                      <a:pt x="121" y="647"/>
                    </a:lnTo>
                    <a:lnTo>
                      <a:pt x="101" y="684"/>
                    </a:lnTo>
                    <a:lnTo>
                      <a:pt x="76" y="713"/>
                    </a:lnTo>
                    <a:lnTo>
                      <a:pt x="50" y="742"/>
                    </a:lnTo>
                    <a:lnTo>
                      <a:pt x="25" y="768"/>
                    </a:lnTo>
                    <a:lnTo>
                      <a:pt x="0" y="784"/>
                    </a:lnTo>
                    <a:lnTo>
                      <a:pt x="5" y="780"/>
                    </a:lnTo>
                    <a:lnTo>
                      <a:pt x="17" y="763"/>
                    </a:lnTo>
                    <a:lnTo>
                      <a:pt x="42" y="746"/>
                    </a:lnTo>
                    <a:lnTo>
                      <a:pt x="72" y="721"/>
                    </a:lnTo>
                    <a:lnTo>
                      <a:pt x="101" y="696"/>
                    </a:lnTo>
                    <a:lnTo>
                      <a:pt x="134" y="671"/>
                    </a:lnTo>
                    <a:lnTo>
                      <a:pt x="168" y="651"/>
                    </a:lnTo>
                    <a:lnTo>
                      <a:pt x="197" y="629"/>
                    </a:lnTo>
                    <a:lnTo>
                      <a:pt x="222" y="617"/>
                    </a:lnTo>
                    <a:lnTo>
                      <a:pt x="242" y="613"/>
                    </a:lnTo>
                    <a:lnTo>
                      <a:pt x="272" y="621"/>
                    </a:lnTo>
                    <a:lnTo>
                      <a:pt x="293" y="629"/>
                    </a:lnTo>
                    <a:lnTo>
                      <a:pt x="313" y="647"/>
                    </a:lnTo>
                    <a:lnTo>
                      <a:pt x="330" y="659"/>
                    </a:lnTo>
                    <a:lnTo>
                      <a:pt x="347" y="676"/>
                    </a:lnTo>
                    <a:lnTo>
                      <a:pt x="356" y="692"/>
                    </a:lnTo>
                    <a:lnTo>
                      <a:pt x="364" y="709"/>
                    </a:lnTo>
                    <a:lnTo>
                      <a:pt x="372" y="721"/>
                    </a:lnTo>
                    <a:lnTo>
                      <a:pt x="372" y="729"/>
                    </a:lnTo>
                    <a:lnTo>
                      <a:pt x="377" y="729"/>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18" name="Freeform 142"/>
              <p:cNvSpPr>
                <a:spLocks/>
              </p:cNvSpPr>
              <p:nvPr/>
            </p:nvSpPr>
            <p:spPr bwMode="auto">
              <a:xfrm>
                <a:off x="1908" y="1979"/>
                <a:ext cx="12" cy="25"/>
              </a:xfrm>
              <a:custGeom>
                <a:avLst/>
                <a:gdLst>
                  <a:gd name="T0" fmla="*/ 377 w 377"/>
                  <a:gd name="T1" fmla="*/ 729 h 784"/>
                  <a:gd name="T2" fmla="*/ 352 w 377"/>
                  <a:gd name="T3" fmla="*/ 663 h 784"/>
                  <a:gd name="T4" fmla="*/ 334 w 377"/>
                  <a:gd name="T5" fmla="*/ 592 h 784"/>
                  <a:gd name="T6" fmla="*/ 322 w 377"/>
                  <a:gd name="T7" fmla="*/ 522 h 784"/>
                  <a:gd name="T8" fmla="*/ 313 w 377"/>
                  <a:gd name="T9" fmla="*/ 446 h 784"/>
                  <a:gd name="T10" fmla="*/ 305 w 377"/>
                  <a:gd name="T11" fmla="*/ 371 h 784"/>
                  <a:gd name="T12" fmla="*/ 301 w 377"/>
                  <a:gd name="T13" fmla="*/ 292 h 784"/>
                  <a:gd name="T14" fmla="*/ 301 w 377"/>
                  <a:gd name="T15" fmla="*/ 217 h 784"/>
                  <a:gd name="T16" fmla="*/ 305 w 377"/>
                  <a:gd name="T17" fmla="*/ 145 h 784"/>
                  <a:gd name="T18" fmla="*/ 309 w 377"/>
                  <a:gd name="T19" fmla="*/ 71 h 784"/>
                  <a:gd name="T20" fmla="*/ 318 w 377"/>
                  <a:gd name="T21" fmla="*/ 0 h 784"/>
                  <a:gd name="T22" fmla="*/ 313 w 377"/>
                  <a:gd name="T23" fmla="*/ 12 h 784"/>
                  <a:gd name="T24" fmla="*/ 309 w 377"/>
                  <a:gd name="T25" fmla="*/ 41 h 784"/>
                  <a:gd name="T26" fmla="*/ 301 w 377"/>
                  <a:gd name="T27" fmla="*/ 83 h 784"/>
                  <a:gd name="T28" fmla="*/ 289 w 377"/>
                  <a:gd name="T29" fmla="*/ 137 h 784"/>
                  <a:gd name="T30" fmla="*/ 272 w 377"/>
                  <a:gd name="T31" fmla="*/ 196 h 784"/>
                  <a:gd name="T32" fmla="*/ 260 w 377"/>
                  <a:gd name="T33" fmla="*/ 258 h 784"/>
                  <a:gd name="T34" fmla="*/ 242 w 377"/>
                  <a:gd name="T35" fmla="*/ 325 h 784"/>
                  <a:gd name="T36" fmla="*/ 230 w 377"/>
                  <a:gd name="T37" fmla="*/ 383 h 784"/>
                  <a:gd name="T38" fmla="*/ 213 w 377"/>
                  <a:gd name="T39" fmla="*/ 434 h 784"/>
                  <a:gd name="T40" fmla="*/ 201 w 377"/>
                  <a:gd name="T41" fmla="*/ 471 h 784"/>
                  <a:gd name="T42" fmla="*/ 188 w 377"/>
                  <a:gd name="T43" fmla="*/ 500 h 784"/>
                  <a:gd name="T44" fmla="*/ 176 w 377"/>
                  <a:gd name="T45" fmla="*/ 538 h 784"/>
                  <a:gd name="T46" fmla="*/ 159 w 377"/>
                  <a:gd name="T47" fmla="*/ 575 h 784"/>
                  <a:gd name="T48" fmla="*/ 142 w 377"/>
                  <a:gd name="T49" fmla="*/ 608 h 784"/>
                  <a:gd name="T50" fmla="*/ 121 w 377"/>
                  <a:gd name="T51" fmla="*/ 647 h 784"/>
                  <a:gd name="T52" fmla="*/ 101 w 377"/>
                  <a:gd name="T53" fmla="*/ 684 h 784"/>
                  <a:gd name="T54" fmla="*/ 76 w 377"/>
                  <a:gd name="T55" fmla="*/ 713 h 784"/>
                  <a:gd name="T56" fmla="*/ 50 w 377"/>
                  <a:gd name="T57" fmla="*/ 742 h 784"/>
                  <a:gd name="T58" fmla="*/ 25 w 377"/>
                  <a:gd name="T59" fmla="*/ 768 h 784"/>
                  <a:gd name="T60" fmla="*/ 0 w 377"/>
                  <a:gd name="T61" fmla="*/ 784 h 784"/>
                  <a:gd name="T62" fmla="*/ 5 w 377"/>
                  <a:gd name="T63" fmla="*/ 780 h 784"/>
                  <a:gd name="T64" fmla="*/ 17 w 377"/>
                  <a:gd name="T65" fmla="*/ 763 h 784"/>
                  <a:gd name="T66" fmla="*/ 42 w 377"/>
                  <a:gd name="T67" fmla="*/ 746 h 784"/>
                  <a:gd name="T68" fmla="*/ 72 w 377"/>
                  <a:gd name="T69" fmla="*/ 721 h 784"/>
                  <a:gd name="T70" fmla="*/ 101 w 377"/>
                  <a:gd name="T71" fmla="*/ 696 h 784"/>
                  <a:gd name="T72" fmla="*/ 134 w 377"/>
                  <a:gd name="T73" fmla="*/ 671 h 784"/>
                  <a:gd name="T74" fmla="*/ 168 w 377"/>
                  <a:gd name="T75" fmla="*/ 651 h 784"/>
                  <a:gd name="T76" fmla="*/ 197 w 377"/>
                  <a:gd name="T77" fmla="*/ 629 h 784"/>
                  <a:gd name="T78" fmla="*/ 222 w 377"/>
                  <a:gd name="T79" fmla="*/ 617 h 784"/>
                  <a:gd name="T80" fmla="*/ 242 w 377"/>
                  <a:gd name="T81" fmla="*/ 613 h 784"/>
                  <a:gd name="T82" fmla="*/ 272 w 377"/>
                  <a:gd name="T83" fmla="*/ 621 h 784"/>
                  <a:gd name="T84" fmla="*/ 293 w 377"/>
                  <a:gd name="T85" fmla="*/ 629 h 784"/>
                  <a:gd name="T86" fmla="*/ 313 w 377"/>
                  <a:gd name="T87" fmla="*/ 647 h 784"/>
                  <a:gd name="T88" fmla="*/ 330 w 377"/>
                  <a:gd name="T89" fmla="*/ 659 h 784"/>
                  <a:gd name="T90" fmla="*/ 347 w 377"/>
                  <a:gd name="T91" fmla="*/ 676 h 784"/>
                  <a:gd name="T92" fmla="*/ 356 w 377"/>
                  <a:gd name="T93" fmla="*/ 692 h 784"/>
                  <a:gd name="T94" fmla="*/ 364 w 377"/>
                  <a:gd name="T95" fmla="*/ 709 h 784"/>
                  <a:gd name="T96" fmla="*/ 372 w 377"/>
                  <a:gd name="T97" fmla="*/ 721 h 784"/>
                  <a:gd name="T98" fmla="*/ 372 w 377"/>
                  <a:gd name="T99" fmla="*/ 729 h 784"/>
                  <a:gd name="T100" fmla="*/ 377 w 377"/>
                  <a:gd name="T101" fmla="*/ 729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7" h="784">
                    <a:moveTo>
                      <a:pt x="377" y="729"/>
                    </a:moveTo>
                    <a:lnTo>
                      <a:pt x="352" y="663"/>
                    </a:lnTo>
                    <a:lnTo>
                      <a:pt x="334" y="592"/>
                    </a:lnTo>
                    <a:lnTo>
                      <a:pt x="322" y="522"/>
                    </a:lnTo>
                    <a:lnTo>
                      <a:pt x="313" y="446"/>
                    </a:lnTo>
                    <a:lnTo>
                      <a:pt x="305" y="371"/>
                    </a:lnTo>
                    <a:lnTo>
                      <a:pt x="301" y="292"/>
                    </a:lnTo>
                    <a:lnTo>
                      <a:pt x="301" y="217"/>
                    </a:lnTo>
                    <a:lnTo>
                      <a:pt x="305" y="145"/>
                    </a:lnTo>
                    <a:lnTo>
                      <a:pt x="309" y="71"/>
                    </a:lnTo>
                    <a:lnTo>
                      <a:pt x="318" y="0"/>
                    </a:lnTo>
                    <a:lnTo>
                      <a:pt x="313" y="12"/>
                    </a:lnTo>
                    <a:lnTo>
                      <a:pt x="309" y="41"/>
                    </a:lnTo>
                    <a:lnTo>
                      <a:pt x="301" y="83"/>
                    </a:lnTo>
                    <a:lnTo>
                      <a:pt x="289" y="137"/>
                    </a:lnTo>
                    <a:lnTo>
                      <a:pt x="272" y="196"/>
                    </a:lnTo>
                    <a:lnTo>
                      <a:pt x="260" y="258"/>
                    </a:lnTo>
                    <a:lnTo>
                      <a:pt x="242" y="325"/>
                    </a:lnTo>
                    <a:lnTo>
                      <a:pt x="230" y="383"/>
                    </a:lnTo>
                    <a:lnTo>
                      <a:pt x="213" y="434"/>
                    </a:lnTo>
                    <a:lnTo>
                      <a:pt x="201" y="471"/>
                    </a:lnTo>
                    <a:lnTo>
                      <a:pt x="188" y="500"/>
                    </a:lnTo>
                    <a:lnTo>
                      <a:pt x="176" y="538"/>
                    </a:lnTo>
                    <a:lnTo>
                      <a:pt x="159" y="575"/>
                    </a:lnTo>
                    <a:lnTo>
                      <a:pt x="142" y="608"/>
                    </a:lnTo>
                    <a:lnTo>
                      <a:pt x="121" y="647"/>
                    </a:lnTo>
                    <a:lnTo>
                      <a:pt x="101" y="684"/>
                    </a:lnTo>
                    <a:lnTo>
                      <a:pt x="76" y="713"/>
                    </a:lnTo>
                    <a:lnTo>
                      <a:pt x="50" y="742"/>
                    </a:lnTo>
                    <a:lnTo>
                      <a:pt x="25" y="768"/>
                    </a:lnTo>
                    <a:lnTo>
                      <a:pt x="0" y="784"/>
                    </a:lnTo>
                    <a:lnTo>
                      <a:pt x="5" y="780"/>
                    </a:lnTo>
                    <a:lnTo>
                      <a:pt x="17" y="763"/>
                    </a:lnTo>
                    <a:lnTo>
                      <a:pt x="42" y="746"/>
                    </a:lnTo>
                    <a:lnTo>
                      <a:pt x="72" y="721"/>
                    </a:lnTo>
                    <a:lnTo>
                      <a:pt x="101" y="696"/>
                    </a:lnTo>
                    <a:lnTo>
                      <a:pt x="134" y="671"/>
                    </a:lnTo>
                    <a:lnTo>
                      <a:pt x="168" y="651"/>
                    </a:lnTo>
                    <a:lnTo>
                      <a:pt x="197" y="629"/>
                    </a:lnTo>
                    <a:lnTo>
                      <a:pt x="222" y="617"/>
                    </a:lnTo>
                    <a:lnTo>
                      <a:pt x="242" y="613"/>
                    </a:lnTo>
                    <a:lnTo>
                      <a:pt x="272" y="621"/>
                    </a:lnTo>
                    <a:lnTo>
                      <a:pt x="293" y="629"/>
                    </a:lnTo>
                    <a:lnTo>
                      <a:pt x="313" y="647"/>
                    </a:lnTo>
                    <a:lnTo>
                      <a:pt x="330" y="659"/>
                    </a:lnTo>
                    <a:lnTo>
                      <a:pt x="347" y="676"/>
                    </a:lnTo>
                    <a:lnTo>
                      <a:pt x="356" y="692"/>
                    </a:lnTo>
                    <a:lnTo>
                      <a:pt x="364" y="709"/>
                    </a:lnTo>
                    <a:lnTo>
                      <a:pt x="372" y="721"/>
                    </a:lnTo>
                    <a:lnTo>
                      <a:pt x="372" y="729"/>
                    </a:lnTo>
                    <a:lnTo>
                      <a:pt x="377" y="729"/>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19" name="Freeform 143"/>
              <p:cNvSpPr>
                <a:spLocks/>
              </p:cNvSpPr>
              <p:nvPr/>
            </p:nvSpPr>
            <p:spPr bwMode="auto">
              <a:xfrm>
                <a:off x="1661" y="1969"/>
                <a:ext cx="47" cy="65"/>
              </a:xfrm>
              <a:custGeom>
                <a:avLst/>
                <a:gdLst>
                  <a:gd name="T0" fmla="*/ 998 w 1496"/>
                  <a:gd name="T1" fmla="*/ 2011 h 2077"/>
                  <a:gd name="T2" fmla="*/ 1124 w 1496"/>
                  <a:gd name="T3" fmla="*/ 2019 h 2077"/>
                  <a:gd name="T4" fmla="*/ 1241 w 1496"/>
                  <a:gd name="T5" fmla="*/ 2011 h 2077"/>
                  <a:gd name="T6" fmla="*/ 1349 w 1496"/>
                  <a:gd name="T7" fmla="*/ 1985 h 2077"/>
                  <a:gd name="T8" fmla="*/ 1449 w 1496"/>
                  <a:gd name="T9" fmla="*/ 1948 h 2077"/>
                  <a:gd name="T10" fmla="*/ 1386 w 1496"/>
                  <a:gd name="T11" fmla="*/ 1969 h 2077"/>
                  <a:gd name="T12" fmla="*/ 1128 w 1496"/>
                  <a:gd name="T13" fmla="*/ 1993 h 2077"/>
                  <a:gd name="T14" fmla="*/ 844 w 1496"/>
                  <a:gd name="T15" fmla="*/ 1935 h 2077"/>
                  <a:gd name="T16" fmla="*/ 580 w 1496"/>
                  <a:gd name="T17" fmla="*/ 1831 h 2077"/>
                  <a:gd name="T18" fmla="*/ 376 w 1496"/>
                  <a:gd name="T19" fmla="*/ 1710 h 2077"/>
                  <a:gd name="T20" fmla="*/ 270 w 1496"/>
                  <a:gd name="T21" fmla="*/ 1598 h 2077"/>
                  <a:gd name="T22" fmla="*/ 188 w 1496"/>
                  <a:gd name="T23" fmla="*/ 1477 h 2077"/>
                  <a:gd name="T24" fmla="*/ 120 w 1496"/>
                  <a:gd name="T25" fmla="*/ 1335 h 2077"/>
                  <a:gd name="T26" fmla="*/ 82 w 1496"/>
                  <a:gd name="T27" fmla="*/ 1180 h 2077"/>
                  <a:gd name="T28" fmla="*/ 82 w 1496"/>
                  <a:gd name="T29" fmla="*/ 1022 h 2077"/>
                  <a:gd name="T30" fmla="*/ 158 w 1496"/>
                  <a:gd name="T31" fmla="*/ 817 h 2077"/>
                  <a:gd name="T32" fmla="*/ 342 w 1496"/>
                  <a:gd name="T33" fmla="*/ 634 h 2077"/>
                  <a:gd name="T34" fmla="*/ 584 w 1496"/>
                  <a:gd name="T35" fmla="*/ 534 h 2077"/>
                  <a:gd name="T36" fmla="*/ 856 w 1496"/>
                  <a:gd name="T37" fmla="*/ 518 h 2077"/>
                  <a:gd name="T38" fmla="*/ 1115 w 1496"/>
                  <a:gd name="T39" fmla="*/ 576 h 2077"/>
                  <a:gd name="T40" fmla="*/ 1186 w 1496"/>
                  <a:gd name="T41" fmla="*/ 584 h 2077"/>
                  <a:gd name="T42" fmla="*/ 1094 w 1496"/>
                  <a:gd name="T43" fmla="*/ 467 h 2077"/>
                  <a:gd name="T44" fmla="*/ 1014 w 1496"/>
                  <a:gd name="T45" fmla="*/ 342 h 2077"/>
                  <a:gd name="T46" fmla="*/ 952 w 1496"/>
                  <a:gd name="T47" fmla="*/ 213 h 2077"/>
                  <a:gd name="T48" fmla="*/ 914 w 1496"/>
                  <a:gd name="T49" fmla="*/ 71 h 2077"/>
                  <a:gd name="T50" fmla="*/ 910 w 1496"/>
                  <a:gd name="T51" fmla="*/ 8 h 2077"/>
                  <a:gd name="T52" fmla="*/ 914 w 1496"/>
                  <a:gd name="T53" fmla="*/ 67 h 2077"/>
                  <a:gd name="T54" fmla="*/ 918 w 1496"/>
                  <a:gd name="T55" fmla="*/ 162 h 2077"/>
                  <a:gd name="T56" fmla="*/ 914 w 1496"/>
                  <a:gd name="T57" fmla="*/ 267 h 2077"/>
                  <a:gd name="T58" fmla="*/ 893 w 1496"/>
                  <a:gd name="T59" fmla="*/ 354 h 2077"/>
                  <a:gd name="T60" fmla="*/ 848 w 1496"/>
                  <a:gd name="T61" fmla="*/ 401 h 2077"/>
                  <a:gd name="T62" fmla="*/ 744 w 1496"/>
                  <a:gd name="T63" fmla="*/ 401 h 2077"/>
                  <a:gd name="T64" fmla="*/ 597 w 1496"/>
                  <a:gd name="T65" fmla="*/ 392 h 2077"/>
                  <a:gd name="T66" fmla="*/ 429 w 1496"/>
                  <a:gd name="T67" fmla="*/ 422 h 2077"/>
                  <a:gd name="T68" fmla="*/ 258 w 1496"/>
                  <a:gd name="T69" fmla="*/ 538 h 2077"/>
                  <a:gd name="T70" fmla="*/ 108 w 1496"/>
                  <a:gd name="T71" fmla="*/ 772 h 2077"/>
                  <a:gd name="T72" fmla="*/ 20 w 1496"/>
                  <a:gd name="T73" fmla="*/ 1010 h 2077"/>
                  <a:gd name="T74" fmla="*/ 0 w 1496"/>
                  <a:gd name="T75" fmla="*/ 1231 h 2077"/>
                  <a:gd name="T76" fmla="*/ 28 w 1496"/>
                  <a:gd name="T77" fmla="*/ 1431 h 2077"/>
                  <a:gd name="T78" fmla="*/ 112 w 1496"/>
                  <a:gd name="T79" fmla="*/ 1606 h 2077"/>
                  <a:gd name="T80" fmla="*/ 192 w 1496"/>
                  <a:gd name="T81" fmla="*/ 1706 h 2077"/>
                  <a:gd name="T82" fmla="*/ 258 w 1496"/>
                  <a:gd name="T83" fmla="*/ 1760 h 2077"/>
                  <a:gd name="T84" fmla="*/ 342 w 1496"/>
                  <a:gd name="T85" fmla="*/ 1815 h 2077"/>
                  <a:gd name="T86" fmla="*/ 442 w 1496"/>
                  <a:gd name="T87" fmla="*/ 1864 h 2077"/>
                  <a:gd name="T88" fmla="*/ 550 w 1496"/>
                  <a:gd name="T89" fmla="*/ 1907 h 2077"/>
                  <a:gd name="T90" fmla="*/ 617 w 1496"/>
                  <a:gd name="T91" fmla="*/ 1940 h 2077"/>
                  <a:gd name="T92" fmla="*/ 646 w 1496"/>
                  <a:gd name="T93" fmla="*/ 2003 h 2077"/>
                  <a:gd name="T94" fmla="*/ 613 w 1496"/>
                  <a:gd name="T95" fmla="*/ 2040 h 2077"/>
                  <a:gd name="T96" fmla="*/ 542 w 1496"/>
                  <a:gd name="T97" fmla="*/ 2060 h 2077"/>
                  <a:gd name="T98" fmla="*/ 463 w 1496"/>
                  <a:gd name="T99" fmla="*/ 2069 h 2077"/>
                  <a:gd name="T100" fmla="*/ 396 w 1496"/>
                  <a:gd name="T101" fmla="*/ 2065 h 2077"/>
                  <a:gd name="T102" fmla="*/ 421 w 1496"/>
                  <a:gd name="T103" fmla="*/ 2069 h 2077"/>
                  <a:gd name="T104" fmla="*/ 484 w 1496"/>
                  <a:gd name="T105" fmla="*/ 2077 h 2077"/>
                  <a:gd name="T106" fmla="*/ 572 w 1496"/>
                  <a:gd name="T107" fmla="*/ 2077 h 2077"/>
                  <a:gd name="T108" fmla="*/ 664 w 1496"/>
                  <a:gd name="T109" fmla="*/ 2069 h 2077"/>
                  <a:gd name="T110" fmla="*/ 748 w 1496"/>
                  <a:gd name="T111" fmla="*/ 2044 h 2077"/>
                  <a:gd name="T112" fmla="*/ 806 w 1496"/>
                  <a:gd name="T113" fmla="*/ 2015 h 2077"/>
                  <a:gd name="T114" fmla="*/ 840 w 1496"/>
                  <a:gd name="T115" fmla="*/ 2003 h 2077"/>
                  <a:gd name="T116" fmla="*/ 864 w 1496"/>
                  <a:gd name="T117" fmla="*/ 2003 h 2077"/>
                  <a:gd name="T118" fmla="*/ 889 w 1496"/>
                  <a:gd name="T119" fmla="*/ 2003 h 2077"/>
                  <a:gd name="T120" fmla="*/ 922 w 1496"/>
                  <a:gd name="T121" fmla="*/ 2003 h 2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96" h="2077">
                    <a:moveTo>
                      <a:pt x="936" y="2003"/>
                    </a:moveTo>
                    <a:lnTo>
                      <a:pt x="998" y="2011"/>
                    </a:lnTo>
                    <a:lnTo>
                      <a:pt x="1061" y="2015"/>
                    </a:lnTo>
                    <a:lnTo>
                      <a:pt x="1124" y="2019"/>
                    </a:lnTo>
                    <a:lnTo>
                      <a:pt x="1182" y="2015"/>
                    </a:lnTo>
                    <a:lnTo>
                      <a:pt x="1241" y="2011"/>
                    </a:lnTo>
                    <a:lnTo>
                      <a:pt x="1298" y="1998"/>
                    </a:lnTo>
                    <a:lnTo>
                      <a:pt x="1349" y="1985"/>
                    </a:lnTo>
                    <a:lnTo>
                      <a:pt x="1404" y="1969"/>
                    </a:lnTo>
                    <a:lnTo>
                      <a:pt x="1449" y="1948"/>
                    </a:lnTo>
                    <a:lnTo>
                      <a:pt x="1496" y="1919"/>
                    </a:lnTo>
                    <a:lnTo>
                      <a:pt x="1386" y="1969"/>
                    </a:lnTo>
                    <a:lnTo>
                      <a:pt x="1261" y="1993"/>
                    </a:lnTo>
                    <a:lnTo>
                      <a:pt x="1128" y="1993"/>
                    </a:lnTo>
                    <a:lnTo>
                      <a:pt x="985" y="1973"/>
                    </a:lnTo>
                    <a:lnTo>
                      <a:pt x="844" y="1935"/>
                    </a:lnTo>
                    <a:lnTo>
                      <a:pt x="705" y="1890"/>
                    </a:lnTo>
                    <a:lnTo>
                      <a:pt x="580" y="1831"/>
                    </a:lnTo>
                    <a:lnTo>
                      <a:pt x="468" y="1773"/>
                    </a:lnTo>
                    <a:lnTo>
                      <a:pt x="376" y="1710"/>
                    </a:lnTo>
                    <a:lnTo>
                      <a:pt x="313" y="1651"/>
                    </a:lnTo>
                    <a:lnTo>
                      <a:pt x="270" y="1598"/>
                    </a:lnTo>
                    <a:lnTo>
                      <a:pt x="225" y="1540"/>
                    </a:lnTo>
                    <a:lnTo>
                      <a:pt x="188" y="1477"/>
                    </a:lnTo>
                    <a:lnTo>
                      <a:pt x="149" y="1409"/>
                    </a:lnTo>
                    <a:lnTo>
                      <a:pt x="120" y="1335"/>
                    </a:lnTo>
                    <a:lnTo>
                      <a:pt x="96" y="1260"/>
                    </a:lnTo>
                    <a:lnTo>
                      <a:pt x="82" y="1180"/>
                    </a:lnTo>
                    <a:lnTo>
                      <a:pt x="74" y="1102"/>
                    </a:lnTo>
                    <a:lnTo>
                      <a:pt x="82" y="1022"/>
                    </a:lnTo>
                    <a:lnTo>
                      <a:pt x="100" y="942"/>
                    </a:lnTo>
                    <a:lnTo>
                      <a:pt x="158" y="817"/>
                    </a:lnTo>
                    <a:lnTo>
                      <a:pt x="237" y="713"/>
                    </a:lnTo>
                    <a:lnTo>
                      <a:pt x="342" y="634"/>
                    </a:lnTo>
                    <a:lnTo>
                      <a:pt x="458" y="571"/>
                    </a:lnTo>
                    <a:lnTo>
                      <a:pt x="584" y="534"/>
                    </a:lnTo>
                    <a:lnTo>
                      <a:pt x="718" y="514"/>
                    </a:lnTo>
                    <a:lnTo>
                      <a:pt x="856" y="518"/>
                    </a:lnTo>
                    <a:lnTo>
                      <a:pt x="989" y="538"/>
                    </a:lnTo>
                    <a:lnTo>
                      <a:pt x="1115" y="576"/>
                    </a:lnTo>
                    <a:lnTo>
                      <a:pt x="1232" y="639"/>
                    </a:lnTo>
                    <a:lnTo>
                      <a:pt x="1186" y="584"/>
                    </a:lnTo>
                    <a:lnTo>
                      <a:pt x="1140" y="526"/>
                    </a:lnTo>
                    <a:lnTo>
                      <a:pt x="1094" y="467"/>
                    </a:lnTo>
                    <a:lnTo>
                      <a:pt x="1052" y="405"/>
                    </a:lnTo>
                    <a:lnTo>
                      <a:pt x="1014" y="342"/>
                    </a:lnTo>
                    <a:lnTo>
                      <a:pt x="981" y="275"/>
                    </a:lnTo>
                    <a:lnTo>
                      <a:pt x="952" y="213"/>
                    </a:lnTo>
                    <a:lnTo>
                      <a:pt x="932" y="142"/>
                    </a:lnTo>
                    <a:lnTo>
                      <a:pt x="914" y="71"/>
                    </a:lnTo>
                    <a:lnTo>
                      <a:pt x="910" y="0"/>
                    </a:lnTo>
                    <a:lnTo>
                      <a:pt x="910" y="8"/>
                    </a:lnTo>
                    <a:lnTo>
                      <a:pt x="914" y="33"/>
                    </a:lnTo>
                    <a:lnTo>
                      <a:pt x="914" y="67"/>
                    </a:lnTo>
                    <a:lnTo>
                      <a:pt x="918" y="113"/>
                    </a:lnTo>
                    <a:lnTo>
                      <a:pt x="918" y="162"/>
                    </a:lnTo>
                    <a:lnTo>
                      <a:pt x="918" y="213"/>
                    </a:lnTo>
                    <a:lnTo>
                      <a:pt x="914" y="267"/>
                    </a:lnTo>
                    <a:lnTo>
                      <a:pt x="910" y="313"/>
                    </a:lnTo>
                    <a:lnTo>
                      <a:pt x="893" y="354"/>
                    </a:lnTo>
                    <a:lnTo>
                      <a:pt x="877" y="383"/>
                    </a:lnTo>
                    <a:lnTo>
                      <a:pt x="848" y="401"/>
                    </a:lnTo>
                    <a:lnTo>
                      <a:pt x="801" y="405"/>
                    </a:lnTo>
                    <a:lnTo>
                      <a:pt x="744" y="401"/>
                    </a:lnTo>
                    <a:lnTo>
                      <a:pt x="672" y="392"/>
                    </a:lnTo>
                    <a:lnTo>
                      <a:pt x="597" y="392"/>
                    </a:lnTo>
                    <a:lnTo>
                      <a:pt x="513" y="401"/>
                    </a:lnTo>
                    <a:lnTo>
                      <a:pt x="429" y="422"/>
                    </a:lnTo>
                    <a:lnTo>
                      <a:pt x="342" y="467"/>
                    </a:lnTo>
                    <a:lnTo>
                      <a:pt x="258" y="538"/>
                    </a:lnTo>
                    <a:lnTo>
                      <a:pt x="179" y="647"/>
                    </a:lnTo>
                    <a:lnTo>
                      <a:pt x="108" y="772"/>
                    </a:lnTo>
                    <a:lnTo>
                      <a:pt x="57" y="893"/>
                    </a:lnTo>
                    <a:lnTo>
                      <a:pt x="20" y="1010"/>
                    </a:lnTo>
                    <a:lnTo>
                      <a:pt x="4" y="1122"/>
                    </a:lnTo>
                    <a:lnTo>
                      <a:pt x="0" y="1231"/>
                    </a:lnTo>
                    <a:lnTo>
                      <a:pt x="8" y="1335"/>
                    </a:lnTo>
                    <a:lnTo>
                      <a:pt x="28" y="1431"/>
                    </a:lnTo>
                    <a:lnTo>
                      <a:pt x="66" y="1522"/>
                    </a:lnTo>
                    <a:lnTo>
                      <a:pt x="112" y="1606"/>
                    </a:lnTo>
                    <a:lnTo>
                      <a:pt x="166" y="1677"/>
                    </a:lnTo>
                    <a:lnTo>
                      <a:pt x="192" y="1706"/>
                    </a:lnTo>
                    <a:lnTo>
                      <a:pt x="225" y="1735"/>
                    </a:lnTo>
                    <a:lnTo>
                      <a:pt x="258" y="1760"/>
                    </a:lnTo>
                    <a:lnTo>
                      <a:pt x="300" y="1786"/>
                    </a:lnTo>
                    <a:lnTo>
                      <a:pt x="342" y="1815"/>
                    </a:lnTo>
                    <a:lnTo>
                      <a:pt x="392" y="1839"/>
                    </a:lnTo>
                    <a:lnTo>
                      <a:pt x="442" y="1864"/>
                    </a:lnTo>
                    <a:lnTo>
                      <a:pt x="492" y="1886"/>
                    </a:lnTo>
                    <a:lnTo>
                      <a:pt x="550" y="1907"/>
                    </a:lnTo>
                    <a:lnTo>
                      <a:pt x="605" y="1927"/>
                    </a:lnTo>
                    <a:lnTo>
                      <a:pt x="617" y="1940"/>
                    </a:lnTo>
                    <a:lnTo>
                      <a:pt x="642" y="1973"/>
                    </a:lnTo>
                    <a:lnTo>
                      <a:pt x="646" y="2003"/>
                    </a:lnTo>
                    <a:lnTo>
                      <a:pt x="634" y="2023"/>
                    </a:lnTo>
                    <a:lnTo>
                      <a:pt x="613" y="2040"/>
                    </a:lnTo>
                    <a:lnTo>
                      <a:pt x="580" y="2052"/>
                    </a:lnTo>
                    <a:lnTo>
                      <a:pt x="542" y="2060"/>
                    </a:lnTo>
                    <a:lnTo>
                      <a:pt x="501" y="2065"/>
                    </a:lnTo>
                    <a:lnTo>
                      <a:pt x="463" y="2069"/>
                    </a:lnTo>
                    <a:lnTo>
                      <a:pt x="425" y="2069"/>
                    </a:lnTo>
                    <a:lnTo>
                      <a:pt x="396" y="2065"/>
                    </a:lnTo>
                    <a:lnTo>
                      <a:pt x="405" y="2065"/>
                    </a:lnTo>
                    <a:lnTo>
                      <a:pt x="421" y="2069"/>
                    </a:lnTo>
                    <a:lnTo>
                      <a:pt x="450" y="2073"/>
                    </a:lnTo>
                    <a:lnTo>
                      <a:pt x="484" y="2077"/>
                    </a:lnTo>
                    <a:lnTo>
                      <a:pt x="526" y="2077"/>
                    </a:lnTo>
                    <a:lnTo>
                      <a:pt x="572" y="2077"/>
                    </a:lnTo>
                    <a:lnTo>
                      <a:pt x="617" y="2077"/>
                    </a:lnTo>
                    <a:lnTo>
                      <a:pt x="664" y="2069"/>
                    </a:lnTo>
                    <a:lnTo>
                      <a:pt x="705" y="2060"/>
                    </a:lnTo>
                    <a:lnTo>
                      <a:pt x="748" y="2044"/>
                    </a:lnTo>
                    <a:lnTo>
                      <a:pt x="777" y="2027"/>
                    </a:lnTo>
                    <a:lnTo>
                      <a:pt x="806" y="2015"/>
                    </a:lnTo>
                    <a:lnTo>
                      <a:pt x="822" y="2007"/>
                    </a:lnTo>
                    <a:lnTo>
                      <a:pt x="840" y="2003"/>
                    </a:lnTo>
                    <a:lnTo>
                      <a:pt x="852" y="2003"/>
                    </a:lnTo>
                    <a:lnTo>
                      <a:pt x="864" y="2003"/>
                    </a:lnTo>
                    <a:lnTo>
                      <a:pt x="877" y="2003"/>
                    </a:lnTo>
                    <a:lnTo>
                      <a:pt x="889" y="2003"/>
                    </a:lnTo>
                    <a:lnTo>
                      <a:pt x="906" y="2003"/>
                    </a:lnTo>
                    <a:lnTo>
                      <a:pt x="922" y="2003"/>
                    </a:lnTo>
                    <a:lnTo>
                      <a:pt x="936" y="2003"/>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20" name="Freeform 144"/>
              <p:cNvSpPr>
                <a:spLocks/>
              </p:cNvSpPr>
              <p:nvPr/>
            </p:nvSpPr>
            <p:spPr bwMode="auto">
              <a:xfrm>
                <a:off x="1661" y="1969"/>
                <a:ext cx="47" cy="65"/>
              </a:xfrm>
              <a:custGeom>
                <a:avLst/>
                <a:gdLst>
                  <a:gd name="T0" fmla="*/ 998 w 1496"/>
                  <a:gd name="T1" fmla="*/ 2011 h 2077"/>
                  <a:gd name="T2" fmla="*/ 1124 w 1496"/>
                  <a:gd name="T3" fmla="*/ 2019 h 2077"/>
                  <a:gd name="T4" fmla="*/ 1241 w 1496"/>
                  <a:gd name="T5" fmla="*/ 2011 h 2077"/>
                  <a:gd name="T6" fmla="*/ 1349 w 1496"/>
                  <a:gd name="T7" fmla="*/ 1985 h 2077"/>
                  <a:gd name="T8" fmla="*/ 1449 w 1496"/>
                  <a:gd name="T9" fmla="*/ 1948 h 2077"/>
                  <a:gd name="T10" fmla="*/ 1386 w 1496"/>
                  <a:gd name="T11" fmla="*/ 1969 h 2077"/>
                  <a:gd name="T12" fmla="*/ 1128 w 1496"/>
                  <a:gd name="T13" fmla="*/ 1993 h 2077"/>
                  <a:gd name="T14" fmla="*/ 844 w 1496"/>
                  <a:gd name="T15" fmla="*/ 1935 h 2077"/>
                  <a:gd name="T16" fmla="*/ 580 w 1496"/>
                  <a:gd name="T17" fmla="*/ 1831 h 2077"/>
                  <a:gd name="T18" fmla="*/ 376 w 1496"/>
                  <a:gd name="T19" fmla="*/ 1710 h 2077"/>
                  <a:gd name="T20" fmla="*/ 270 w 1496"/>
                  <a:gd name="T21" fmla="*/ 1598 h 2077"/>
                  <a:gd name="T22" fmla="*/ 188 w 1496"/>
                  <a:gd name="T23" fmla="*/ 1477 h 2077"/>
                  <a:gd name="T24" fmla="*/ 120 w 1496"/>
                  <a:gd name="T25" fmla="*/ 1335 h 2077"/>
                  <a:gd name="T26" fmla="*/ 82 w 1496"/>
                  <a:gd name="T27" fmla="*/ 1180 h 2077"/>
                  <a:gd name="T28" fmla="*/ 82 w 1496"/>
                  <a:gd name="T29" fmla="*/ 1022 h 2077"/>
                  <a:gd name="T30" fmla="*/ 158 w 1496"/>
                  <a:gd name="T31" fmla="*/ 817 h 2077"/>
                  <a:gd name="T32" fmla="*/ 342 w 1496"/>
                  <a:gd name="T33" fmla="*/ 634 h 2077"/>
                  <a:gd name="T34" fmla="*/ 584 w 1496"/>
                  <a:gd name="T35" fmla="*/ 534 h 2077"/>
                  <a:gd name="T36" fmla="*/ 856 w 1496"/>
                  <a:gd name="T37" fmla="*/ 518 h 2077"/>
                  <a:gd name="T38" fmla="*/ 1115 w 1496"/>
                  <a:gd name="T39" fmla="*/ 576 h 2077"/>
                  <a:gd name="T40" fmla="*/ 1186 w 1496"/>
                  <a:gd name="T41" fmla="*/ 584 h 2077"/>
                  <a:gd name="T42" fmla="*/ 1094 w 1496"/>
                  <a:gd name="T43" fmla="*/ 467 h 2077"/>
                  <a:gd name="T44" fmla="*/ 1014 w 1496"/>
                  <a:gd name="T45" fmla="*/ 342 h 2077"/>
                  <a:gd name="T46" fmla="*/ 952 w 1496"/>
                  <a:gd name="T47" fmla="*/ 213 h 2077"/>
                  <a:gd name="T48" fmla="*/ 914 w 1496"/>
                  <a:gd name="T49" fmla="*/ 71 h 2077"/>
                  <a:gd name="T50" fmla="*/ 910 w 1496"/>
                  <a:gd name="T51" fmla="*/ 8 h 2077"/>
                  <a:gd name="T52" fmla="*/ 914 w 1496"/>
                  <a:gd name="T53" fmla="*/ 67 h 2077"/>
                  <a:gd name="T54" fmla="*/ 918 w 1496"/>
                  <a:gd name="T55" fmla="*/ 162 h 2077"/>
                  <a:gd name="T56" fmla="*/ 914 w 1496"/>
                  <a:gd name="T57" fmla="*/ 267 h 2077"/>
                  <a:gd name="T58" fmla="*/ 893 w 1496"/>
                  <a:gd name="T59" fmla="*/ 354 h 2077"/>
                  <a:gd name="T60" fmla="*/ 848 w 1496"/>
                  <a:gd name="T61" fmla="*/ 401 h 2077"/>
                  <a:gd name="T62" fmla="*/ 744 w 1496"/>
                  <a:gd name="T63" fmla="*/ 401 h 2077"/>
                  <a:gd name="T64" fmla="*/ 597 w 1496"/>
                  <a:gd name="T65" fmla="*/ 392 h 2077"/>
                  <a:gd name="T66" fmla="*/ 429 w 1496"/>
                  <a:gd name="T67" fmla="*/ 422 h 2077"/>
                  <a:gd name="T68" fmla="*/ 258 w 1496"/>
                  <a:gd name="T69" fmla="*/ 538 h 2077"/>
                  <a:gd name="T70" fmla="*/ 108 w 1496"/>
                  <a:gd name="T71" fmla="*/ 772 h 2077"/>
                  <a:gd name="T72" fmla="*/ 20 w 1496"/>
                  <a:gd name="T73" fmla="*/ 1010 h 2077"/>
                  <a:gd name="T74" fmla="*/ 0 w 1496"/>
                  <a:gd name="T75" fmla="*/ 1231 h 2077"/>
                  <a:gd name="T76" fmla="*/ 28 w 1496"/>
                  <a:gd name="T77" fmla="*/ 1431 h 2077"/>
                  <a:gd name="T78" fmla="*/ 112 w 1496"/>
                  <a:gd name="T79" fmla="*/ 1606 h 2077"/>
                  <a:gd name="T80" fmla="*/ 192 w 1496"/>
                  <a:gd name="T81" fmla="*/ 1706 h 2077"/>
                  <a:gd name="T82" fmla="*/ 258 w 1496"/>
                  <a:gd name="T83" fmla="*/ 1760 h 2077"/>
                  <a:gd name="T84" fmla="*/ 342 w 1496"/>
                  <a:gd name="T85" fmla="*/ 1815 h 2077"/>
                  <a:gd name="T86" fmla="*/ 442 w 1496"/>
                  <a:gd name="T87" fmla="*/ 1864 h 2077"/>
                  <a:gd name="T88" fmla="*/ 550 w 1496"/>
                  <a:gd name="T89" fmla="*/ 1907 h 2077"/>
                  <a:gd name="T90" fmla="*/ 617 w 1496"/>
                  <a:gd name="T91" fmla="*/ 1940 h 2077"/>
                  <a:gd name="T92" fmla="*/ 646 w 1496"/>
                  <a:gd name="T93" fmla="*/ 2003 h 2077"/>
                  <a:gd name="T94" fmla="*/ 613 w 1496"/>
                  <a:gd name="T95" fmla="*/ 2040 h 2077"/>
                  <a:gd name="T96" fmla="*/ 542 w 1496"/>
                  <a:gd name="T97" fmla="*/ 2060 h 2077"/>
                  <a:gd name="T98" fmla="*/ 463 w 1496"/>
                  <a:gd name="T99" fmla="*/ 2069 h 2077"/>
                  <a:gd name="T100" fmla="*/ 396 w 1496"/>
                  <a:gd name="T101" fmla="*/ 2065 h 2077"/>
                  <a:gd name="T102" fmla="*/ 421 w 1496"/>
                  <a:gd name="T103" fmla="*/ 2069 h 2077"/>
                  <a:gd name="T104" fmla="*/ 484 w 1496"/>
                  <a:gd name="T105" fmla="*/ 2077 h 2077"/>
                  <a:gd name="T106" fmla="*/ 572 w 1496"/>
                  <a:gd name="T107" fmla="*/ 2077 h 2077"/>
                  <a:gd name="T108" fmla="*/ 664 w 1496"/>
                  <a:gd name="T109" fmla="*/ 2069 h 2077"/>
                  <a:gd name="T110" fmla="*/ 748 w 1496"/>
                  <a:gd name="T111" fmla="*/ 2044 h 2077"/>
                  <a:gd name="T112" fmla="*/ 806 w 1496"/>
                  <a:gd name="T113" fmla="*/ 2015 h 2077"/>
                  <a:gd name="T114" fmla="*/ 840 w 1496"/>
                  <a:gd name="T115" fmla="*/ 2003 h 2077"/>
                  <a:gd name="T116" fmla="*/ 864 w 1496"/>
                  <a:gd name="T117" fmla="*/ 2003 h 2077"/>
                  <a:gd name="T118" fmla="*/ 889 w 1496"/>
                  <a:gd name="T119" fmla="*/ 2003 h 2077"/>
                  <a:gd name="T120" fmla="*/ 922 w 1496"/>
                  <a:gd name="T121" fmla="*/ 2003 h 2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96" h="2077">
                    <a:moveTo>
                      <a:pt x="936" y="2003"/>
                    </a:moveTo>
                    <a:lnTo>
                      <a:pt x="998" y="2011"/>
                    </a:lnTo>
                    <a:lnTo>
                      <a:pt x="1061" y="2015"/>
                    </a:lnTo>
                    <a:lnTo>
                      <a:pt x="1124" y="2019"/>
                    </a:lnTo>
                    <a:lnTo>
                      <a:pt x="1182" y="2015"/>
                    </a:lnTo>
                    <a:lnTo>
                      <a:pt x="1241" y="2011"/>
                    </a:lnTo>
                    <a:lnTo>
                      <a:pt x="1298" y="1998"/>
                    </a:lnTo>
                    <a:lnTo>
                      <a:pt x="1349" y="1985"/>
                    </a:lnTo>
                    <a:lnTo>
                      <a:pt x="1404" y="1969"/>
                    </a:lnTo>
                    <a:lnTo>
                      <a:pt x="1449" y="1948"/>
                    </a:lnTo>
                    <a:lnTo>
                      <a:pt x="1496" y="1919"/>
                    </a:lnTo>
                    <a:lnTo>
                      <a:pt x="1386" y="1969"/>
                    </a:lnTo>
                    <a:lnTo>
                      <a:pt x="1261" y="1993"/>
                    </a:lnTo>
                    <a:lnTo>
                      <a:pt x="1128" y="1993"/>
                    </a:lnTo>
                    <a:lnTo>
                      <a:pt x="985" y="1973"/>
                    </a:lnTo>
                    <a:lnTo>
                      <a:pt x="844" y="1935"/>
                    </a:lnTo>
                    <a:lnTo>
                      <a:pt x="705" y="1890"/>
                    </a:lnTo>
                    <a:lnTo>
                      <a:pt x="580" y="1831"/>
                    </a:lnTo>
                    <a:lnTo>
                      <a:pt x="468" y="1773"/>
                    </a:lnTo>
                    <a:lnTo>
                      <a:pt x="376" y="1710"/>
                    </a:lnTo>
                    <a:lnTo>
                      <a:pt x="313" y="1651"/>
                    </a:lnTo>
                    <a:lnTo>
                      <a:pt x="270" y="1598"/>
                    </a:lnTo>
                    <a:lnTo>
                      <a:pt x="225" y="1540"/>
                    </a:lnTo>
                    <a:lnTo>
                      <a:pt x="188" y="1477"/>
                    </a:lnTo>
                    <a:lnTo>
                      <a:pt x="149" y="1409"/>
                    </a:lnTo>
                    <a:lnTo>
                      <a:pt x="120" y="1335"/>
                    </a:lnTo>
                    <a:lnTo>
                      <a:pt x="96" y="1260"/>
                    </a:lnTo>
                    <a:lnTo>
                      <a:pt x="82" y="1180"/>
                    </a:lnTo>
                    <a:lnTo>
                      <a:pt x="74" y="1102"/>
                    </a:lnTo>
                    <a:lnTo>
                      <a:pt x="82" y="1022"/>
                    </a:lnTo>
                    <a:lnTo>
                      <a:pt x="100" y="942"/>
                    </a:lnTo>
                    <a:lnTo>
                      <a:pt x="158" y="817"/>
                    </a:lnTo>
                    <a:lnTo>
                      <a:pt x="237" y="713"/>
                    </a:lnTo>
                    <a:lnTo>
                      <a:pt x="342" y="634"/>
                    </a:lnTo>
                    <a:lnTo>
                      <a:pt x="458" y="571"/>
                    </a:lnTo>
                    <a:lnTo>
                      <a:pt x="584" y="534"/>
                    </a:lnTo>
                    <a:lnTo>
                      <a:pt x="718" y="514"/>
                    </a:lnTo>
                    <a:lnTo>
                      <a:pt x="856" y="518"/>
                    </a:lnTo>
                    <a:lnTo>
                      <a:pt x="989" y="538"/>
                    </a:lnTo>
                    <a:lnTo>
                      <a:pt x="1115" y="576"/>
                    </a:lnTo>
                    <a:lnTo>
                      <a:pt x="1232" y="639"/>
                    </a:lnTo>
                    <a:lnTo>
                      <a:pt x="1186" y="584"/>
                    </a:lnTo>
                    <a:lnTo>
                      <a:pt x="1140" y="526"/>
                    </a:lnTo>
                    <a:lnTo>
                      <a:pt x="1094" y="467"/>
                    </a:lnTo>
                    <a:lnTo>
                      <a:pt x="1052" y="405"/>
                    </a:lnTo>
                    <a:lnTo>
                      <a:pt x="1014" y="342"/>
                    </a:lnTo>
                    <a:lnTo>
                      <a:pt x="981" y="275"/>
                    </a:lnTo>
                    <a:lnTo>
                      <a:pt x="952" y="213"/>
                    </a:lnTo>
                    <a:lnTo>
                      <a:pt x="932" y="142"/>
                    </a:lnTo>
                    <a:lnTo>
                      <a:pt x="914" y="71"/>
                    </a:lnTo>
                    <a:lnTo>
                      <a:pt x="910" y="0"/>
                    </a:lnTo>
                    <a:lnTo>
                      <a:pt x="910" y="8"/>
                    </a:lnTo>
                    <a:lnTo>
                      <a:pt x="914" y="33"/>
                    </a:lnTo>
                    <a:lnTo>
                      <a:pt x="914" y="67"/>
                    </a:lnTo>
                    <a:lnTo>
                      <a:pt x="918" y="113"/>
                    </a:lnTo>
                    <a:lnTo>
                      <a:pt x="918" y="162"/>
                    </a:lnTo>
                    <a:lnTo>
                      <a:pt x="918" y="213"/>
                    </a:lnTo>
                    <a:lnTo>
                      <a:pt x="914" y="267"/>
                    </a:lnTo>
                    <a:lnTo>
                      <a:pt x="910" y="313"/>
                    </a:lnTo>
                    <a:lnTo>
                      <a:pt x="893" y="354"/>
                    </a:lnTo>
                    <a:lnTo>
                      <a:pt x="877" y="383"/>
                    </a:lnTo>
                    <a:lnTo>
                      <a:pt x="848" y="401"/>
                    </a:lnTo>
                    <a:lnTo>
                      <a:pt x="801" y="405"/>
                    </a:lnTo>
                    <a:lnTo>
                      <a:pt x="744" y="401"/>
                    </a:lnTo>
                    <a:lnTo>
                      <a:pt x="672" y="392"/>
                    </a:lnTo>
                    <a:lnTo>
                      <a:pt x="597" y="392"/>
                    </a:lnTo>
                    <a:lnTo>
                      <a:pt x="513" y="401"/>
                    </a:lnTo>
                    <a:lnTo>
                      <a:pt x="429" y="422"/>
                    </a:lnTo>
                    <a:lnTo>
                      <a:pt x="342" y="467"/>
                    </a:lnTo>
                    <a:lnTo>
                      <a:pt x="258" y="538"/>
                    </a:lnTo>
                    <a:lnTo>
                      <a:pt x="179" y="647"/>
                    </a:lnTo>
                    <a:lnTo>
                      <a:pt x="108" y="772"/>
                    </a:lnTo>
                    <a:lnTo>
                      <a:pt x="57" y="893"/>
                    </a:lnTo>
                    <a:lnTo>
                      <a:pt x="20" y="1010"/>
                    </a:lnTo>
                    <a:lnTo>
                      <a:pt x="4" y="1122"/>
                    </a:lnTo>
                    <a:lnTo>
                      <a:pt x="0" y="1231"/>
                    </a:lnTo>
                    <a:lnTo>
                      <a:pt x="8" y="1335"/>
                    </a:lnTo>
                    <a:lnTo>
                      <a:pt x="28" y="1431"/>
                    </a:lnTo>
                    <a:lnTo>
                      <a:pt x="66" y="1522"/>
                    </a:lnTo>
                    <a:lnTo>
                      <a:pt x="112" y="1606"/>
                    </a:lnTo>
                    <a:lnTo>
                      <a:pt x="166" y="1677"/>
                    </a:lnTo>
                    <a:lnTo>
                      <a:pt x="192" y="1706"/>
                    </a:lnTo>
                    <a:lnTo>
                      <a:pt x="225" y="1735"/>
                    </a:lnTo>
                    <a:lnTo>
                      <a:pt x="258" y="1760"/>
                    </a:lnTo>
                    <a:lnTo>
                      <a:pt x="300" y="1786"/>
                    </a:lnTo>
                    <a:lnTo>
                      <a:pt x="342" y="1815"/>
                    </a:lnTo>
                    <a:lnTo>
                      <a:pt x="392" y="1839"/>
                    </a:lnTo>
                    <a:lnTo>
                      <a:pt x="442" y="1864"/>
                    </a:lnTo>
                    <a:lnTo>
                      <a:pt x="492" y="1886"/>
                    </a:lnTo>
                    <a:lnTo>
                      <a:pt x="550" y="1907"/>
                    </a:lnTo>
                    <a:lnTo>
                      <a:pt x="605" y="1927"/>
                    </a:lnTo>
                    <a:lnTo>
                      <a:pt x="617" y="1940"/>
                    </a:lnTo>
                    <a:lnTo>
                      <a:pt x="642" y="1973"/>
                    </a:lnTo>
                    <a:lnTo>
                      <a:pt x="646" y="2003"/>
                    </a:lnTo>
                    <a:lnTo>
                      <a:pt x="634" y="2023"/>
                    </a:lnTo>
                    <a:lnTo>
                      <a:pt x="613" y="2040"/>
                    </a:lnTo>
                    <a:lnTo>
                      <a:pt x="580" y="2052"/>
                    </a:lnTo>
                    <a:lnTo>
                      <a:pt x="542" y="2060"/>
                    </a:lnTo>
                    <a:lnTo>
                      <a:pt x="501" y="2065"/>
                    </a:lnTo>
                    <a:lnTo>
                      <a:pt x="463" y="2069"/>
                    </a:lnTo>
                    <a:lnTo>
                      <a:pt x="425" y="2069"/>
                    </a:lnTo>
                    <a:lnTo>
                      <a:pt x="396" y="2065"/>
                    </a:lnTo>
                    <a:lnTo>
                      <a:pt x="405" y="2065"/>
                    </a:lnTo>
                    <a:lnTo>
                      <a:pt x="421" y="2069"/>
                    </a:lnTo>
                    <a:lnTo>
                      <a:pt x="450" y="2073"/>
                    </a:lnTo>
                    <a:lnTo>
                      <a:pt x="484" y="2077"/>
                    </a:lnTo>
                    <a:lnTo>
                      <a:pt x="526" y="2077"/>
                    </a:lnTo>
                    <a:lnTo>
                      <a:pt x="572" y="2077"/>
                    </a:lnTo>
                    <a:lnTo>
                      <a:pt x="617" y="2077"/>
                    </a:lnTo>
                    <a:lnTo>
                      <a:pt x="664" y="2069"/>
                    </a:lnTo>
                    <a:lnTo>
                      <a:pt x="705" y="2060"/>
                    </a:lnTo>
                    <a:lnTo>
                      <a:pt x="748" y="2044"/>
                    </a:lnTo>
                    <a:lnTo>
                      <a:pt x="777" y="2027"/>
                    </a:lnTo>
                    <a:lnTo>
                      <a:pt x="806" y="2015"/>
                    </a:lnTo>
                    <a:lnTo>
                      <a:pt x="822" y="2007"/>
                    </a:lnTo>
                    <a:lnTo>
                      <a:pt x="840" y="2003"/>
                    </a:lnTo>
                    <a:lnTo>
                      <a:pt x="852" y="2003"/>
                    </a:lnTo>
                    <a:lnTo>
                      <a:pt x="864" y="2003"/>
                    </a:lnTo>
                    <a:lnTo>
                      <a:pt x="877" y="2003"/>
                    </a:lnTo>
                    <a:lnTo>
                      <a:pt x="889" y="2003"/>
                    </a:lnTo>
                    <a:lnTo>
                      <a:pt x="906" y="2003"/>
                    </a:lnTo>
                    <a:lnTo>
                      <a:pt x="922" y="2003"/>
                    </a:lnTo>
                    <a:lnTo>
                      <a:pt x="936" y="2003"/>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21" name="Freeform 145"/>
              <p:cNvSpPr>
                <a:spLocks/>
              </p:cNvSpPr>
              <p:nvPr/>
            </p:nvSpPr>
            <p:spPr bwMode="auto">
              <a:xfrm>
                <a:off x="1614" y="1971"/>
                <a:ext cx="36" cy="19"/>
              </a:xfrm>
              <a:custGeom>
                <a:avLst/>
                <a:gdLst>
                  <a:gd name="T0" fmla="*/ 1149 w 1149"/>
                  <a:gd name="T1" fmla="*/ 584 h 584"/>
                  <a:gd name="T2" fmla="*/ 1102 w 1149"/>
                  <a:gd name="T3" fmla="*/ 584 h 584"/>
                  <a:gd name="T4" fmla="*/ 1065 w 1149"/>
                  <a:gd name="T5" fmla="*/ 567 h 584"/>
                  <a:gd name="T6" fmla="*/ 1031 w 1149"/>
                  <a:gd name="T7" fmla="*/ 546 h 584"/>
                  <a:gd name="T8" fmla="*/ 1002 w 1149"/>
                  <a:gd name="T9" fmla="*/ 516 h 584"/>
                  <a:gd name="T10" fmla="*/ 977 w 1149"/>
                  <a:gd name="T11" fmla="*/ 483 h 584"/>
                  <a:gd name="T12" fmla="*/ 948 w 1149"/>
                  <a:gd name="T13" fmla="*/ 450 h 584"/>
                  <a:gd name="T14" fmla="*/ 923 w 1149"/>
                  <a:gd name="T15" fmla="*/ 412 h 584"/>
                  <a:gd name="T16" fmla="*/ 889 w 1149"/>
                  <a:gd name="T17" fmla="*/ 383 h 584"/>
                  <a:gd name="T18" fmla="*/ 856 w 1149"/>
                  <a:gd name="T19" fmla="*/ 358 h 584"/>
                  <a:gd name="T20" fmla="*/ 814 w 1149"/>
                  <a:gd name="T21" fmla="*/ 338 h 584"/>
                  <a:gd name="T22" fmla="*/ 806 w 1149"/>
                  <a:gd name="T23" fmla="*/ 333 h 584"/>
                  <a:gd name="T24" fmla="*/ 793 w 1149"/>
                  <a:gd name="T25" fmla="*/ 325 h 584"/>
                  <a:gd name="T26" fmla="*/ 781 w 1149"/>
                  <a:gd name="T27" fmla="*/ 312 h 584"/>
                  <a:gd name="T28" fmla="*/ 764 w 1149"/>
                  <a:gd name="T29" fmla="*/ 299 h 584"/>
                  <a:gd name="T30" fmla="*/ 752 w 1149"/>
                  <a:gd name="T31" fmla="*/ 283 h 584"/>
                  <a:gd name="T32" fmla="*/ 734 w 1149"/>
                  <a:gd name="T33" fmla="*/ 266 h 584"/>
                  <a:gd name="T34" fmla="*/ 722 w 1149"/>
                  <a:gd name="T35" fmla="*/ 254 h 584"/>
                  <a:gd name="T36" fmla="*/ 710 w 1149"/>
                  <a:gd name="T37" fmla="*/ 241 h 584"/>
                  <a:gd name="T38" fmla="*/ 697 w 1149"/>
                  <a:gd name="T39" fmla="*/ 233 h 584"/>
                  <a:gd name="T40" fmla="*/ 689 w 1149"/>
                  <a:gd name="T41" fmla="*/ 229 h 584"/>
                  <a:gd name="T42" fmla="*/ 618 w 1149"/>
                  <a:gd name="T43" fmla="*/ 225 h 584"/>
                  <a:gd name="T44" fmla="*/ 542 w 1149"/>
                  <a:gd name="T45" fmla="*/ 217 h 584"/>
                  <a:gd name="T46" fmla="*/ 463 w 1149"/>
                  <a:gd name="T47" fmla="*/ 208 h 584"/>
                  <a:gd name="T48" fmla="*/ 384 w 1149"/>
                  <a:gd name="T49" fmla="*/ 200 h 584"/>
                  <a:gd name="T50" fmla="*/ 305 w 1149"/>
                  <a:gd name="T51" fmla="*/ 187 h 584"/>
                  <a:gd name="T52" fmla="*/ 229 w 1149"/>
                  <a:gd name="T53" fmla="*/ 166 h 584"/>
                  <a:gd name="T54" fmla="*/ 158 w 1149"/>
                  <a:gd name="T55" fmla="*/ 137 h 584"/>
                  <a:gd name="T56" fmla="*/ 96 w 1149"/>
                  <a:gd name="T57" fmla="*/ 104 h 584"/>
                  <a:gd name="T58" fmla="*/ 45 w 1149"/>
                  <a:gd name="T59" fmla="*/ 58 h 584"/>
                  <a:gd name="T60" fmla="*/ 0 w 1149"/>
                  <a:gd name="T61" fmla="*/ 0 h 584"/>
                  <a:gd name="T62" fmla="*/ 41 w 1149"/>
                  <a:gd name="T63" fmla="*/ 58 h 584"/>
                  <a:gd name="T64" fmla="*/ 91 w 1149"/>
                  <a:gd name="T65" fmla="*/ 112 h 584"/>
                  <a:gd name="T66" fmla="*/ 150 w 1149"/>
                  <a:gd name="T67" fmla="*/ 154 h 584"/>
                  <a:gd name="T68" fmla="*/ 213 w 1149"/>
                  <a:gd name="T69" fmla="*/ 191 h 584"/>
                  <a:gd name="T70" fmla="*/ 284 w 1149"/>
                  <a:gd name="T71" fmla="*/ 221 h 584"/>
                  <a:gd name="T72" fmla="*/ 354 w 1149"/>
                  <a:gd name="T73" fmla="*/ 246 h 584"/>
                  <a:gd name="T74" fmla="*/ 430 w 1149"/>
                  <a:gd name="T75" fmla="*/ 262 h 584"/>
                  <a:gd name="T76" fmla="*/ 501 w 1149"/>
                  <a:gd name="T77" fmla="*/ 279 h 584"/>
                  <a:gd name="T78" fmla="*/ 576 w 1149"/>
                  <a:gd name="T79" fmla="*/ 291 h 584"/>
                  <a:gd name="T80" fmla="*/ 643 w 1149"/>
                  <a:gd name="T81" fmla="*/ 299 h 584"/>
                  <a:gd name="T82" fmla="*/ 655 w 1149"/>
                  <a:gd name="T83" fmla="*/ 303 h 584"/>
                  <a:gd name="T84" fmla="*/ 664 w 1149"/>
                  <a:gd name="T85" fmla="*/ 312 h 584"/>
                  <a:gd name="T86" fmla="*/ 677 w 1149"/>
                  <a:gd name="T87" fmla="*/ 321 h 584"/>
                  <a:gd name="T88" fmla="*/ 689 w 1149"/>
                  <a:gd name="T89" fmla="*/ 333 h 584"/>
                  <a:gd name="T90" fmla="*/ 701 w 1149"/>
                  <a:gd name="T91" fmla="*/ 346 h 584"/>
                  <a:gd name="T92" fmla="*/ 718 w 1149"/>
                  <a:gd name="T93" fmla="*/ 358 h 584"/>
                  <a:gd name="T94" fmla="*/ 730 w 1149"/>
                  <a:gd name="T95" fmla="*/ 371 h 584"/>
                  <a:gd name="T96" fmla="*/ 747 w 1149"/>
                  <a:gd name="T97" fmla="*/ 383 h 584"/>
                  <a:gd name="T98" fmla="*/ 760 w 1149"/>
                  <a:gd name="T99" fmla="*/ 391 h 584"/>
                  <a:gd name="T100" fmla="*/ 777 w 1149"/>
                  <a:gd name="T101" fmla="*/ 395 h 584"/>
                  <a:gd name="T102" fmla="*/ 818 w 1149"/>
                  <a:gd name="T103" fmla="*/ 408 h 584"/>
                  <a:gd name="T104" fmla="*/ 861 w 1149"/>
                  <a:gd name="T105" fmla="*/ 424 h 584"/>
                  <a:gd name="T106" fmla="*/ 894 w 1149"/>
                  <a:gd name="T107" fmla="*/ 450 h 584"/>
                  <a:gd name="T108" fmla="*/ 927 w 1149"/>
                  <a:gd name="T109" fmla="*/ 479 h 584"/>
                  <a:gd name="T110" fmla="*/ 957 w 1149"/>
                  <a:gd name="T111" fmla="*/ 504 h 584"/>
                  <a:gd name="T112" fmla="*/ 990 w 1149"/>
                  <a:gd name="T113" fmla="*/ 529 h 584"/>
                  <a:gd name="T114" fmla="*/ 1023 w 1149"/>
                  <a:gd name="T115" fmla="*/ 555 h 584"/>
                  <a:gd name="T116" fmla="*/ 1061 w 1149"/>
                  <a:gd name="T117" fmla="*/ 571 h 584"/>
                  <a:gd name="T118" fmla="*/ 1102 w 1149"/>
                  <a:gd name="T119" fmla="*/ 584 h 584"/>
                  <a:gd name="T120" fmla="*/ 1149 w 1149"/>
                  <a:gd name="T121" fmla="*/ 584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49" h="584">
                    <a:moveTo>
                      <a:pt x="1149" y="584"/>
                    </a:moveTo>
                    <a:lnTo>
                      <a:pt x="1102" y="584"/>
                    </a:lnTo>
                    <a:lnTo>
                      <a:pt x="1065" y="567"/>
                    </a:lnTo>
                    <a:lnTo>
                      <a:pt x="1031" y="546"/>
                    </a:lnTo>
                    <a:lnTo>
                      <a:pt x="1002" y="516"/>
                    </a:lnTo>
                    <a:lnTo>
                      <a:pt x="977" y="483"/>
                    </a:lnTo>
                    <a:lnTo>
                      <a:pt x="948" y="450"/>
                    </a:lnTo>
                    <a:lnTo>
                      <a:pt x="923" y="412"/>
                    </a:lnTo>
                    <a:lnTo>
                      <a:pt x="889" y="383"/>
                    </a:lnTo>
                    <a:lnTo>
                      <a:pt x="856" y="358"/>
                    </a:lnTo>
                    <a:lnTo>
                      <a:pt x="814" y="338"/>
                    </a:lnTo>
                    <a:lnTo>
                      <a:pt x="806" y="333"/>
                    </a:lnTo>
                    <a:lnTo>
                      <a:pt x="793" y="325"/>
                    </a:lnTo>
                    <a:lnTo>
                      <a:pt x="781" y="312"/>
                    </a:lnTo>
                    <a:lnTo>
                      <a:pt x="764" y="299"/>
                    </a:lnTo>
                    <a:lnTo>
                      <a:pt x="752" y="283"/>
                    </a:lnTo>
                    <a:lnTo>
                      <a:pt x="734" y="266"/>
                    </a:lnTo>
                    <a:lnTo>
                      <a:pt x="722" y="254"/>
                    </a:lnTo>
                    <a:lnTo>
                      <a:pt x="710" y="241"/>
                    </a:lnTo>
                    <a:lnTo>
                      <a:pt x="697" y="233"/>
                    </a:lnTo>
                    <a:lnTo>
                      <a:pt x="689" y="229"/>
                    </a:lnTo>
                    <a:lnTo>
                      <a:pt x="618" y="225"/>
                    </a:lnTo>
                    <a:lnTo>
                      <a:pt x="542" y="217"/>
                    </a:lnTo>
                    <a:lnTo>
                      <a:pt x="463" y="208"/>
                    </a:lnTo>
                    <a:lnTo>
                      <a:pt x="384" y="200"/>
                    </a:lnTo>
                    <a:lnTo>
                      <a:pt x="305" y="187"/>
                    </a:lnTo>
                    <a:lnTo>
                      <a:pt x="229" y="166"/>
                    </a:lnTo>
                    <a:lnTo>
                      <a:pt x="158" y="137"/>
                    </a:lnTo>
                    <a:lnTo>
                      <a:pt x="96" y="104"/>
                    </a:lnTo>
                    <a:lnTo>
                      <a:pt x="45" y="58"/>
                    </a:lnTo>
                    <a:lnTo>
                      <a:pt x="0" y="0"/>
                    </a:lnTo>
                    <a:lnTo>
                      <a:pt x="41" y="58"/>
                    </a:lnTo>
                    <a:lnTo>
                      <a:pt x="91" y="112"/>
                    </a:lnTo>
                    <a:lnTo>
                      <a:pt x="150" y="154"/>
                    </a:lnTo>
                    <a:lnTo>
                      <a:pt x="213" y="191"/>
                    </a:lnTo>
                    <a:lnTo>
                      <a:pt x="284" y="221"/>
                    </a:lnTo>
                    <a:lnTo>
                      <a:pt x="354" y="246"/>
                    </a:lnTo>
                    <a:lnTo>
                      <a:pt x="430" y="262"/>
                    </a:lnTo>
                    <a:lnTo>
                      <a:pt x="501" y="279"/>
                    </a:lnTo>
                    <a:lnTo>
                      <a:pt x="576" y="291"/>
                    </a:lnTo>
                    <a:lnTo>
                      <a:pt x="643" y="299"/>
                    </a:lnTo>
                    <a:lnTo>
                      <a:pt x="655" y="303"/>
                    </a:lnTo>
                    <a:lnTo>
                      <a:pt x="664" y="312"/>
                    </a:lnTo>
                    <a:lnTo>
                      <a:pt x="677" y="321"/>
                    </a:lnTo>
                    <a:lnTo>
                      <a:pt x="689" y="333"/>
                    </a:lnTo>
                    <a:lnTo>
                      <a:pt x="701" y="346"/>
                    </a:lnTo>
                    <a:lnTo>
                      <a:pt x="718" y="358"/>
                    </a:lnTo>
                    <a:lnTo>
                      <a:pt x="730" y="371"/>
                    </a:lnTo>
                    <a:lnTo>
                      <a:pt x="747" y="383"/>
                    </a:lnTo>
                    <a:lnTo>
                      <a:pt x="760" y="391"/>
                    </a:lnTo>
                    <a:lnTo>
                      <a:pt x="777" y="395"/>
                    </a:lnTo>
                    <a:lnTo>
                      <a:pt x="818" y="408"/>
                    </a:lnTo>
                    <a:lnTo>
                      <a:pt x="861" y="424"/>
                    </a:lnTo>
                    <a:lnTo>
                      <a:pt x="894" y="450"/>
                    </a:lnTo>
                    <a:lnTo>
                      <a:pt x="927" y="479"/>
                    </a:lnTo>
                    <a:lnTo>
                      <a:pt x="957" y="504"/>
                    </a:lnTo>
                    <a:lnTo>
                      <a:pt x="990" y="529"/>
                    </a:lnTo>
                    <a:lnTo>
                      <a:pt x="1023" y="555"/>
                    </a:lnTo>
                    <a:lnTo>
                      <a:pt x="1061" y="571"/>
                    </a:lnTo>
                    <a:lnTo>
                      <a:pt x="1102" y="584"/>
                    </a:lnTo>
                    <a:lnTo>
                      <a:pt x="1149" y="584"/>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22" name="Freeform 146"/>
              <p:cNvSpPr>
                <a:spLocks/>
              </p:cNvSpPr>
              <p:nvPr/>
            </p:nvSpPr>
            <p:spPr bwMode="auto">
              <a:xfrm>
                <a:off x="1614" y="1971"/>
                <a:ext cx="36" cy="19"/>
              </a:xfrm>
              <a:custGeom>
                <a:avLst/>
                <a:gdLst>
                  <a:gd name="T0" fmla="*/ 1149 w 1149"/>
                  <a:gd name="T1" fmla="*/ 584 h 584"/>
                  <a:gd name="T2" fmla="*/ 1102 w 1149"/>
                  <a:gd name="T3" fmla="*/ 584 h 584"/>
                  <a:gd name="T4" fmla="*/ 1065 w 1149"/>
                  <a:gd name="T5" fmla="*/ 567 h 584"/>
                  <a:gd name="T6" fmla="*/ 1031 w 1149"/>
                  <a:gd name="T7" fmla="*/ 546 h 584"/>
                  <a:gd name="T8" fmla="*/ 1002 w 1149"/>
                  <a:gd name="T9" fmla="*/ 516 h 584"/>
                  <a:gd name="T10" fmla="*/ 977 w 1149"/>
                  <a:gd name="T11" fmla="*/ 483 h 584"/>
                  <a:gd name="T12" fmla="*/ 948 w 1149"/>
                  <a:gd name="T13" fmla="*/ 450 h 584"/>
                  <a:gd name="T14" fmla="*/ 923 w 1149"/>
                  <a:gd name="T15" fmla="*/ 412 h 584"/>
                  <a:gd name="T16" fmla="*/ 889 w 1149"/>
                  <a:gd name="T17" fmla="*/ 383 h 584"/>
                  <a:gd name="T18" fmla="*/ 856 w 1149"/>
                  <a:gd name="T19" fmla="*/ 358 h 584"/>
                  <a:gd name="T20" fmla="*/ 814 w 1149"/>
                  <a:gd name="T21" fmla="*/ 338 h 584"/>
                  <a:gd name="T22" fmla="*/ 806 w 1149"/>
                  <a:gd name="T23" fmla="*/ 333 h 584"/>
                  <a:gd name="T24" fmla="*/ 793 w 1149"/>
                  <a:gd name="T25" fmla="*/ 325 h 584"/>
                  <a:gd name="T26" fmla="*/ 781 w 1149"/>
                  <a:gd name="T27" fmla="*/ 312 h 584"/>
                  <a:gd name="T28" fmla="*/ 764 w 1149"/>
                  <a:gd name="T29" fmla="*/ 299 h 584"/>
                  <a:gd name="T30" fmla="*/ 752 w 1149"/>
                  <a:gd name="T31" fmla="*/ 283 h 584"/>
                  <a:gd name="T32" fmla="*/ 734 w 1149"/>
                  <a:gd name="T33" fmla="*/ 266 h 584"/>
                  <a:gd name="T34" fmla="*/ 722 w 1149"/>
                  <a:gd name="T35" fmla="*/ 254 h 584"/>
                  <a:gd name="T36" fmla="*/ 710 w 1149"/>
                  <a:gd name="T37" fmla="*/ 241 h 584"/>
                  <a:gd name="T38" fmla="*/ 697 w 1149"/>
                  <a:gd name="T39" fmla="*/ 233 h 584"/>
                  <a:gd name="T40" fmla="*/ 689 w 1149"/>
                  <a:gd name="T41" fmla="*/ 229 h 584"/>
                  <a:gd name="T42" fmla="*/ 618 w 1149"/>
                  <a:gd name="T43" fmla="*/ 225 h 584"/>
                  <a:gd name="T44" fmla="*/ 542 w 1149"/>
                  <a:gd name="T45" fmla="*/ 217 h 584"/>
                  <a:gd name="T46" fmla="*/ 463 w 1149"/>
                  <a:gd name="T47" fmla="*/ 208 h 584"/>
                  <a:gd name="T48" fmla="*/ 384 w 1149"/>
                  <a:gd name="T49" fmla="*/ 200 h 584"/>
                  <a:gd name="T50" fmla="*/ 305 w 1149"/>
                  <a:gd name="T51" fmla="*/ 187 h 584"/>
                  <a:gd name="T52" fmla="*/ 229 w 1149"/>
                  <a:gd name="T53" fmla="*/ 166 h 584"/>
                  <a:gd name="T54" fmla="*/ 158 w 1149"/>
                  <a:gd name="T55" fmla="*/ 137 h 584"/>
                  <a:gd name="T56" fmla="*/ 96 w 1149"/>
                  <a:gd name="T57" fmla="*/ 104 h 584"/>
                  <a:gd name="T58" fmla="*/ 45 w 1149"/>
                  <a:gd name="T59" fmla="*/ 58 h 584"/>
                  <a:gd name="T60" fmla="*/ 0 w 1149"/>
                  <a:gd name="T61" fmla="*/ 0 h 584"/>
                  <a:gd name="T62" fmla="*/ 41 w 1149"/>
                  <a:gd name="T63" fmla="*/ 58 h 584"/>
                  <a:gd name="T64" fmla="*/ 91 w 1149"/>
                  <a:gd name="T65" fmla="*/ 112 h 584"/>
                  <a:gd name="T66" fmla="*/ 150 w 1149"/>
                  <a:gd name="T67" fmla="*/ 154 h 584"/>
                  <a:gd name="T68" fmla="*/ 213 w 1149"/>
                  <a:gd name="T69" fmla="*/ 191 h 584"/>
                  <a:gd name="T70" fmla="*/ 284 w 1149"/>
                  <a:gd name="T71" fmla="*/ 221 h 584"/>
                  <a:gd name="T72" fmla="*/ 354 w 1149"/>
                  <a:gd name="T73" fmla="*/ 246 h 584"/>
                  <a:gd name="T74" fmla="*/ 430 w 1149"/>
                  <a:gd name="T75" fmla="*/ 262 h 584"/>
                  <a:gd name="T76" fmla="*/ 501 w 1149"/>
                  <a:gd name="T77" fmla="*/ 279 h 584"/>
                  <a:gd name="T78" fmla="*/ 576 w 1149"/>
                  <a:gd name="T79" fmla="*/ 291 h 584"/>
                  <a:gd name="T80" fmla="*/ 643 w 1149"/>
                  <a:gd name="T81" fmla="*/ 299 h 584"/>
                  <a:gd name="T82" fmla="*/ 655 w 1149"/>
                  <a:gd name="T83" fmla="*/ 303 h 584"/>
                  <a:gd name="T84" fmla="*/ 664 w 1149"/>
                  <a:gd name="T85" fmla="*/ 312 h 584"/>
                  <a:gd name="T86" fmla="*/ 677 w 1149"/>
                  <a:gd name="T87" fmla="*/ 321 h 584"/>
                  <a:gd name="T88" fmla="*/ 689 w 1149"/>
                  <a:gd name="T89" fmla="*/ 333 h 584"/>
                  <a:gd name="T90" fmla="*/ 701 w 1149"/>
                  <a:gd name="T91" fmla="*/ 346 h 584"/>
                  <a:gd name="T92" fmla="*/ 718 w 1149"/>
                  <a:gd name="T93" fmla="*/ 358 h 584"/>
                  <a:gd name="T94" fmla="*/ 730 w 1149"/>
                  <a:gd name="T95" fmla="*/ 371 h 584"/>
                  <a:gd name="T96" fmla="*/ 747 w 1149"/>
                  <a:gd name="T97" fmla="*/ 383 h 584"/>
                  <a:gd name="T98" fmla="*/ 760 w 1149"/>
                  <a:gd name="T99" fmla="*/ 391 h 584"/>
                  <a:gd name="T100" fmla="*/ 777 w 1149"/>
                  <a:gd name="T101" fmla="*/ 395 h 584"/>
                  <a:gd name="T102" fmla="*/ 818 w 1149"/>
                  <a:gd name="T103" fmla="*/ 408 h 584"/>
                  <a:gd name="T104" fmla="*/ 861 w 1149"/>
                  <a:gd name="T105" fmla="*/ 424 h 584"/>
                  <a:gd name="T106" fmla="*/ 894 w 1149"/>
                  <a:gd name="T107" fmla="*/ 450 h 584"/>
                  <a:gd name="T108" fmla="*/ 927 w 1149"/>
                  <a:gd name="T109" fmla="*/ 479 h 584"/>
                  <a:gd name="T110" fmla="*/ 957 w 1149"/>
                  <a:gd name="T111" fmla="*/ 504 h 584"/>
                  <a:gd name="T112" fmla="*/ 990 w 1149"/>
                  <a:gd name="T113" fmla="*/ 529 h 584"/>
                  <a:gd name="T114" fmla="*/ 1023 w 1149"/>
                  <a:gd name="T115" fmla="*/ 555 h 584"/>
                  <a:gd name="T116" fmla="*/ 1061 w 1149"/>
                  <a:gd name="T117" fmla="*/ 571 h 584"/>
                  <a:gd name="T118" fmla="*/ 1102 w 1149"/>
                  <a:gd name="T119" fmla="*/ 584 h 584"/>
                  <a:gd name="T120" fmla="*/ 1149 w 1149"/>
                  <a:gd name="T121" fmla="*/ 584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49" h="584">
                    <a:moveTo>
                      <a:pt x="1149" y="584"/>
                    </a:moveTo>
                    <a:lnTo>
                      <a:pt x="1102" y="584"/>
                    </a:lnTo>
                    <a:lnTo>
                      <a:pt x="1065" y="567"/>
                    </a:lnTo>
                    <a:lnTo>
                      <a:pt x="1031" y="546"/>
                    </a:lnTo>
                    <a:lnTo>
                      <a:pt x="1002" y="516"/>
                    </a:lnTo>
                    <a:lnTo>
                      <a:pt x="977" y="483"/>
                    </a:lnTo>
                    <a:lnTo>
                      <a:pt x="948" y="450"/>
                    </a:lnTo>
                    <a:lnTo>
                      <a:pt x="923" y="412"/>
                    </a:lnTo>
                    <a:lnTo>
                      <a:pt x="889" y="383"/>
                    </a:lnTo>
                    <a:lnTo>
                      <a:pt x="856" y="358"/>
                    </a:lnTo>
                    <a:lnTo>
                      <a:pt x="814" y="338"/>
                    </a:lnTo>
                    <a:lnTo>
                      <a:pt x="806" y="333"/>
                    </a:lnTo>
                    <a:lnTo>
                      <a:pt x="793" y="325"/>
                    </a:lnTo>
                    <a:lnTo>
                      <a:pt x="781" y="312"/>
                    </a:lnTo>
                    <a:lnTo>
                      <a:pt x="764" y="299"/>
                    </a:lnTo>
                    <a:lnTo>
                      <a:pt x="752" y="283"/>
                    </a:lnTo>
                    <a:lnTo>
                      <a:pt x="734" y="266"/>
                    </a:lnTo>
                    <a:lnTo>
                      <a:pt x="722" y="254"/>
                    </a:lnTo>
                    <a:lnTo>
                      <a:pt x="710" y="241"/>
                    </a:lnTo>
                    <a:lnTo>
                      <a:pt x="697" y="233"/>
                    </a:lnTo>
                    <a:lnTo>
                      <a:pt x="689" y="229"/>
                    </a:lnTo>
                    <a:lnTo>
                      <a:pt x="618" y="225"/>
                    </a:lnTo>
                    <a:lnTo>
                      <a:pt x="542" y="217"/>
                    </a:lnTo>
                    <a:lnTo>
                      <a:pt x="463" y="208"/>
                    </a:lnTo>
                    <a:lnTo>
                      <a:pt x="384" y="200"/>
                    </a:lnTo>
                    <a:lnTo>
                      <a:pt x="305" y="187"/>
                    </a:lnTo>
                    <a:lnTo>
                      <a:pt x="229" y="166"/>
                    </a:lnTo>
                    <a:lnTo>
                      <a:pt x="158" y="137"/>
                    </a:lnTo>
                    <a:lnTo>
                      <a:pt x="96" y="104"/>
                    </a:lnTo>
                    <a:lnTo>
                      <a:pt x="45" y="58"/>
                    </a:lnTo>
                    <a:lnTo>
                      <a:pt x="0" y="0"/>
                    </a:lnTo>
                    <a:lnTo>
                      <a:pt x="41" y="58"/>
                    </a:lnTo>
                    <a:lnTo>
                      <a:pt x="91" y="112"/>
                    </a:lnTo>
                    <a:lnTo>
                      <a:pt x="150" y="154"/>
                    </a:lnTo>
                    <a:lnTo>
                      <a:pt x="213" y="191"/>
                    </a:lnTo>
                    <a:lnTo>
                      <a:pt x="284" y="221"/>
                    </a:lnTo>
                    <a:lnTo>
                      <a:pt x="354" y="246"/>
                    </a:lnTo>
                    <a:lnTo>
                      <a:pt x="430" y="262"/>
                    </a:lnTo>
                    <a:lnTo>
                      <a:pt x="501" y="279"/>
                    </a:lnTo>
                    <a:lnTo>
                      <a:pt x="576" y="291"/>
                    </a:lnTo>
                    <a:lnTo>
                      <a:pt x="643" y="299"/>
                    </a:lnTo>
                    <a:lnTo>
                      <a:pt x="655" y="303"/>
                    </a:lnTo>
                    <a:lnTo>
                      <a:pt x="664" y="312"/>
                    </a:lnTo>
                    <a:lnTo>
                      <a:pt x="677" y="321"/>
                    </a:lnTo>
                    <a:lnTo>
                      <a:pt x="689" y="333"/>
                    </a:lnTo>
                    <a:lnTo>
                      <a:pt x="701" y="346"/>
                    </a:lnTo>
                    <a:lnTo>
                      <a:pt x="718" y="358"/>
                    </a:lnTo>
                    <a:lnTo>
                      <a:pt x="730" y="371"/>
                    </a:lnTo>
                    <a:lnTo>
                      <a:pt x="747" y="383"/>
                    </a:lnTo>
                    <a:lnTo>
                      <a:pt x="760" y="391"/>
                    </a:lnTo>
                    <a:lnTo>
                      <a:pt x="777" y="395"/>
                    </a:lnTo>
                    <a:lnTo>
                      <a:pt x="818" y="408"/>
                    </a:lnTo>
                    <a:lnTo>
                      <a:pt x="861" y="424"/>
                    </a:lnTo>
                    <a:lnTo>
                      <a:pt x="894" y="450"/>
                    </a:lnTo>
                    <a:lnTo>
                      <a:pt x="927" y="479"/>
                    </a:lnTo>
                    <a:lnTo>
                      <a:pt x="957" y="504"/>
                    </a:lnTo>
                    <a:lnTo>
                      <a:pt x="990" y="529"/>
                    </a:lnTo>
                    <a:lnTo>
                      <a:pt x="1023" y="555"/>
                    </a:lnTo>
                    <a:lnTo>
                      <a:pt x="1061" y="571"/>
                    </a:lnTo>
                    <a:lnTo>
                      <a:pt x="1102" y="584"/>
                    </a:lnTo>
                    <a:lnTo>
                      <a:pt x="1149" y="584"/>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23" name="Freeform 147"/>
              <p:cNvSpPr>
                <a:spLocks/>
              </p:cNvSpPr>
              <p:nvPr/>
            </p:nvSpPr>
            <p:spPr bwMode="auto">
              <a:xfrm>
                <a:off x="1691" y="2006"/>
                <a:ext cx="95" cy="45"/>
              </a:xfrm>
              <a:custGeom>
                <a:avLst/>
                <a:gdLst>
                  <a:gd name="T0" fmla="*/ 1283 w 3042"/>
                  <a:gd name="T1" fmla="*/ 998 h 1436"/>
                  <a:gd name="T2" fmla="*/ 1279 w 3042"/>
                  <a:gd name="T3" fmla="*/ 1073 h 1436"/>
                  <a:gd name="T4" fmla="*/ 1270 w 3042"/>
                  <a:gd name="T5" fmla="*/ 1157 h 1436"/>
                  <a:gd name="T6" fmla="*/ 1283 w 3042"/>
                  <a:gd name="T7" fmla="*/ 1256 h 1436"/>
                  <a:gd name="T8" fmla="*/ 1349 w 3042"/>
                  <a:gd name="T9" fmla="*/ 1369 h 1436"/>
                  <a:gd name="T10" fmla="*/ 1425 w 3042"/>
                  <a:gd name="T11" fmla="*/ 1436 h 1436"/>
                  <a:gd name="T12" fmla="*/ 1454 w 3042"/>
                  <a:gd name="T13" fmla="*/ 1394 h 1436"/>
                  <a:gd name="T14" fmla="*/ 1484 w 3042"/>
                  <a:gd name="T15" fmla="*/ 1319 h 1436"/>
                  <a:gd name="T16" fmla="*/ 1525 w 3042"/>
                  <a:gd name="T17" fmla="*/ 1243 h 1436"/>
                  <a:gd name="T18" fmla="*/ 1588 w 3042"/>
                  <a:gd name="T19" fmla="*/ 1194 h 1436"/>
                  <a:gd name="T20" fmla="*/ 1692 w 3042"/>
                  <a:gd name="T21" fmla="*/ 1198 h 1436"/>
                  <a:gd name="T22" fmla="*/ 1889 w 3042"/>
                  <a:gd name="T23" fmla="*/ 1227 h 1436"/>
                  <a:gd name="T24" fmla="*/ 2165 w 3042"/>
                  <a:gd name="T25" fmla="*/ 1248 h 1436"/>
                  <a:gd name="T26" fmla="*/ 2499 w 3042"/>
                  <a:gd name="T27" fmla="*/ 1227 h 1436"/>
                  <a:gd name="T28" fmla="*/ 2858 w 3042"/>
                  <a:gd name="T29" fmla="*/ 1127 h 1436"/>
                  <a:gd name="T30" fmla="*/ 2992 w 3042"/>
                  <a:gd name="T31" fmla="*/ 1056 h 1436"/>
                  <a:gd name="T32" fmla="*/ 2817 w 3042"/>
                  <a:gd name="T33" fmla="*/ 1085 h 1436"/>
                  <a:gd name="T34" fmla="*/ 2570 w 3042"/>
                  <a:gd name="T35" fmla="*/ 1090 h 1436"/>
                  <a:gd name="T36" fmla="*/ 2285 w 3042"/>
                  <a:gd name="T37" fmla="*/ 1077 h 1436"/>
                  <a:gd name="T38" fmla="*/ 1997 w 3042"/>
                  <a:gd name="T39" fmla="*/ 1036 h 1436"/>
                  <a:gd name="T40" fmla="*/ 1751 w 3042"/>
                  <a:gd name="T41" fmla="*/ 969 h 1436"/>
                  <a:gd name="T42" fmla="*/ 1559 w 3042"/>
                  <a:gd name="T43" fmla="*/ 856 h 1436"/>
                  <a:gd name="T44" fmla="*/ 1396 w 3042"/>
                  <a:gd name="T45" fmla="*/ 719 h 1436"/>
                  <a:gd name="T46" fmla="*/ 1261 w 3042"/>
                  <a:gd name="T47" fmla="*/ 593 h 1436"/>
                  <a:gd name="T48" fmla="*/ 1145 w 3042"/>
                  <a:gd name="T49" fmla="*/ 506 h 1436"/>
                  <a:gd name="T50" fmla="*/ 1007 w 3042"/>
                  <a:gd name="T51" fmla="*/ 473 h 1436"/>
                  <a:gd name="T52" fmla="*/ 877 w 3042"/>
                  <a:gd name="T53" fmla="*/ 459 h 1436"/>
                  <a:gd name="T54" fmla="*/ 781 w 3042"/>
                  <a:gd name="T55" fmla="*/ 459 h 1436"/>
                  <a:gd name="T56" fmla="*/ 677 w 3042"/>
                  <a:gd name="T57" fmla="*/ 455 h 1436"/>
                  <a:gd name="T58" fmla="*/ 527 w 3042"/>
                  <a:gd name="T59" fmla="*/ 447 h 1436"/>
                  <a:gd name="T60" fmla="*/ 313 w 3042"/>
                  <a:gd name="T61" fmla="*/ 410 h 1436"/>
                  <a:gd name="T62" fmla="*/ 163 w 3042"/>
                  <a:gd name="T63" fmla="*/ 318 h 1436"/>
                  <a:gd name="T64" fmla="*/ 88 w 3042"/>
                  <a:gd name="T65" fmla="*/ 197 h 1436"/>
                  <a:gd name="T66" fmla="*/ 55 w 3042"/>
                  <a:gd name="T67" fmla="*/ 84 h 1436"/>
                  <a:gd name="T68" fmla="*/ 49 w 3042"/>
                  <a:gd name="T69" fmla="*/ 14 h 1436"/>
                  <a:gd name="T70" fmla="*/ 37 w 3042"/>
                  <a:gd name="T71" fmla="*/ 55 h 1436"/>
                  <a:gd name="T72" fmla="*/ 8 w 3042"/>
                  <a:gd name="T73" fmla="*/ 184 h 1436"/>
                  <a:gd name="T74" fmla="*/ 0 w 3042"/>
                  <a:gd name="T75" fmla="*/ 322 h 1436"/>
                  <a:gd name="T76" fmla="*/ 16 w 3042"/>
                  <a:gd name="T77" fmla="*/ 451 h 1436"/>
                  <a:gd name="T78" fmla="*/ 83 w 3042"/>
                  <a:gd name="T79" fmla="*/ 568 h 1436"/>
                  <a:gd name="T80" fmla="*/ 229 w 3042"/>
                  <a:gd name="T81" fmla="*/ 668 h 1436"/>
                  <a:gd name="T82" fmla="*/ 435 w 3042"/>
                  <a:gd name="T83" fmla="*/ 731 h 1436"/>
                  <a:gd name="T84" fmla="*/ 635 w 3042"/>
                  <a:gd name="T85" fmla="*/ 752 h 1436"/>
                  <a:gd name="T86" fmla="*/ 819 w 3042"/>
                  <a:gd name="T87" fmla="*/ 756 h 1436"/>
                  <a:gd name="T88" fmla="*/ 961 w 3042"/>
                  <a:gd name="T89" fmla="*/ 764 h 1436"/>
                  <a:gd name="T90" fmla="*/ 1028 w 3042"/>
                  <a:gd name="T91" fmla="*/ 785 h 1436"/>
                  <a:gd name="T92" fmla="*/ 1069 w 3042"/>
                  <a:gd name="T93" fmla="*/ 805 h 1436"/>
                  <a:gd name="T94" fmla="*/ 1128 w 3042"/>
                  <a:gd name="T95" fmla="*/ 839 h 1436"/>
                  <a:gd name="T96" fmla="*/ 1191 w 3042"/>
                  <a:gd name="T97" fmla="*/ 881 h 1436"/>
                  <a:gd name="T98" fmla="*/ 1249 w 3042"/>
                  <a:gd name="T99" fmla="*/ 936 h 1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42" h="1436">
                    <a:moveTo>
                      <a:pt x="1270" y="964"/>
                    </a:moveTo>
                    <a:lnTo>
                      <a:pt x="1283" y="998"/>
                    </a:lnTo>
                    <a:lnTo>
                      <a:pt x="1283" y="1031"/>
                    </a:lnTo>
                    <a:lnTo>
                      <a:pt x="1279" y="1073"/>
                    </a:lnTo>
                    <a:lnTo>
                      <a:pt x="1270" y="1110"/>
                    </a:lnTo>
                    <a:lnTo>
                      <a:pt x="1270" y="1157"/>
                    </a:lnTo>
                    <a:lnTo>
                      <a:pt x="1270" y="1206"/>
                    </a:lnTo>
                    <a:lnTo>
                      <a:pt x="1283" y="1256"/>
                    </a:lnTo>
                    <a:lnTo>
                      <a:pt x="1308" y="1311"/>
                    </a:lnTo>
                    <a:lnTo>
                      <a:pt x="1349" y="1369"/>
                    </a:lnTo>
                    <a:lnTo>
                      <a:pt x="1408" y="1432"/>
                    </a:lnTo>
                    <a:lnTo>
                      <a:pt x="1425" y="1436"/>
                    </a:lnTo>
                    <a:lnTo>
                      <a:pt x="1441" y="1419"/>
                    </a:lnTo>
                    <a:lnTo>
                      <a:pt x="1454" y="1394"/>
                    </a:lnTo>
                    <a:lnTo>
                      <a:pt x="1467" y="1360"/>
                    </a:lnTo>
                    <a:lnTo>
                      <a:pt x="1484" y="1319"/>
                    </a:lnTo>
                    <a:lnTo>
                      <a:pt x="1504" y="1282"/>
                    </a:lnTo>
                    <a:lnTo>
                      <a:pt x="1525" y="1243"/>
                    </a:lnTo>
                    <a:lnTo>
                      <a:pt x="1554" y="1215"/>
                    </a:lnTo>
                    <a:lnTo>
                      <a:pt x="1588" y="1194"/>
                    </a:lnTo>
                    <a:lnTo>
                      <a:pt x="1629" y="1190"/>
                    </a:lnTo>
                    <a:lnTo>
                      <a:pt x="1692" y="1198"/>
                    </a:lnTo>
                    <a:lnTo>
                      <a:pt x="1780" y="1215"/>
                    </a:lnTo>
                    <a:lnTo>
                      <a:pt x="1889" y="1227"/>
                    </a:lnTo>
                    <a:lnTo>
                      <a:pt x="2018" y="1243"/>
                    </a:lnTo>
                    <a:lnTo>
                      <a:pt x="2165" y="1248"/>
                    </a:lnTo>
                    <a:lnTo>
                      <a:pt x="2328" y="1243"/>
                    </a:lnTo>
                    <a:lnTo>
                      <a:pt x="2499" y="1227"/>
                    </a:lnTo>
                    <a:lnTo>
                      <a:pt x="2674" y="1190"/>
                    </a:lnTo>
                    <a:lnTo>
                      <a:pt x="2858" y="1127"/>
                    </a:lnTo>
                    <a:lnTo>
                      <a:pt x="3042" y="1040"/>
                    </a:lnTo>
                    <a:lnTo>
                      <a:pt x="2992" y="1056"/>
                    </a:lnTo>
                    <a:lnTo>
                      <a:pt x="2913" y="1073"/>
                    </a:lnTo>
                    <a:lnTo>
                      <a:pt x="2817" y="1085"/>
                    </a:lnTo>
                    <a:lnTo>
                      <a:pt x="2700" y="1090"/>
                    </a:lnTo>
                    <a:lnTo>
                      <a:pt x="2570" y="1090"/>
                    </a:lnTo>
                    <a:lnTo>
                      <a:pt x="2432" y="1085"/>
                    </a:lnTo>
                    <a:lnTo>
                      <a:pt x="2285" y="1077"/>
                    </a:lnTo>
                    <a:lnTo>
                      <a:pt x="2140" y="1061"/>
                    </a:lnTo>
                    <a:lnTo>
                      <a:pt x="1997" y="1036"/>
                    </a:lnTo>
                    <a:lnTo>
                      <a:pt x="1860" y="1006"/>
                    </a:lnTo>
                    <a:lnTo>
                      <a:pt x="1751" y="969"/>
                    </a:lnTo>
                    <a:lnTo>
                      <a:pt x="1650" y="918"/>
                    </a:lnTo>
                    <a:lnTo>
                      <a:pt x="1559" y="856"/>
                    </a:lnTo>
                    <a:lnTo>
                      <a:pt x="1475" y="789"/>
                    </a:lnTo>
                    <a:lnTo>
                      <a:pt x="1396" y="719"/>
                    </a:lnTo>
                    <a:lnTo>
                      <a:pt x="1329" y="651"/>
                    </a:lnTo>
                    <a:lnTo>
                      <a:pt x="1261" y="593"/>
                    </a:lnTo>
                    <a:lnTo>
                      <a:pt x="1204" y="539"/>
                    </a:lnTo>
                    <a:lnTo>
                      <a:pt x="1145" y="506"/>
                    </a:lnTo>
                    <a:lnTo>
                      <a:pt x="1095" y="485"/>
                    </a:lnTo>
                    <a:lnTo>
                      <a:pt x="1007" y="473"/>
                    </a:lnTo>
                    <a:lnTo>
                      <a:pt x="936" y="463"/>
                    </a:lnTo>
                    <a:lnTo>
                      <a:pt x="877" y="459"/>
                    </a:lnTo>
                    <a:lnTo>
                      <a:pt x="832" y="459"/>
                    </a:lnTo>
                    <a:lnTo>
                      <a:pt x="781" y="459"/>
                    </a:lnTo>
                    <a:lnTo>
                      <a:pt x="736" y="459"/>
                    </a:lnTo>
                    <a:lnTo>
                      <a:pt x="677" y="455"/>
                    </a:lnTo>
                    <a:lnTo>
                      <a:pt x="609" y="451"/>
                    </a:lnTo>
                    <a:lnTo>
                      <a:pt x="527" y="447"/>
                    </a:lnTo>
                    <a:lnTo>
                      <a:pt x="417" y="434"/>
                    </a:lnTo>
                    <a:lnTo>
                      <a:pt x="313" y="410"/>
                    </a:lnTo>
                    <a:lnTo>
                      <a:pt x="229" y="368"/>
                    </a:lnTo>
                    <a:lnTo>
                      <a:pt x="163" y="318"/>
                    </a:lnTo>
                    <a:lnTo>
                      <a:pt x="117" y="260"/>
                    </a:lnTo>
                    <a:lnTo>
                      <a:pt x="88" y="197"/>
                    </a:lnTo>
                    <a:lnTo>
                      <a:pt x="67" y="139"/>
                    </a:lnTo>
                    <a:lnTo>
                      <a:pt x="55" y="84"/>
                    </a:lnTo>
                    <a:lnTo>
                      <a:pt x="49" y="43"/>
                    </a:lnTo>
                    <a:lnTo>
                      <a:pt x="49" y="14"/>
                    </a:lnTo>
                    <a:lnTo>
                      <a:pt x="49" y="0"/>
                    </a:lnTo>
                    <a:lnTo>
                      <a:pt x="37" y="55"/>
                    </a:lnTo>
                    <a:lnTo>
                      <a:pt x="20" y="117"/>
                    </a:lnTo>
                    <a:lnTo>
                      <a:pt x="8" y="184"/>
                    </a:lnTo>
                    <a:lnTo>
                      <a:pt x="0" y="251"/>
                    </a:lnTo>
                    <a:lnTo>
                      <a:pt x="0" y="322"/>
                    </a:lnTo>
                    <a:lnTo>
                      <a:pt x="4" y="389"/>
                    </a:lnTo>
                    <a:lnTo>
                      <a:pt x="16" y="451"/>
                    </a:lnTo>
                    <a:lnTo>
                      <a:pt x="41" y="514"/>
                    </a:lnTo>
                    <a:lnTo>
                      <a:pt x="83" y="568"/>
                    </a:lnTo>
                    <a:lnTo>
                      <a:pt x="137" y="614"/>
                    </a:lnTo>
                    <a:lnTo>
                      <a:pt x="229" y="668"/>
                    </a:lnTo>
                    <a:lnTo>
                      <a:pt x="329" y="706"/>
                    </a:lnTo>
                    <a:lnTo>
                      <a:pt x="435" y="731"/>
                    </a:lnTo>
                    <a:lnTo>
                      <a:pt x="535" y="743"/>
                    </a:lnTo>
                    <a:lnTo>
                      <a:pt x="635" y="752"/>
                    </a:lnTo>
                    <a:lnTo>
                      <a:pt x="731" y="752"/>
                    </a:lnTo>
                    <a:lnTo>
                      <a:pt x="819" y="756"/>
                    </a:lnTo>
                    <a:lnTo>
                      <a:pt x="898" y="756"/>
                    </a:lnTo>
                    <a:lnTo>
                      <a:pt x="961" y="764"/>
                    </a:lnTo>
                    <a:lnTo>
                      <a:pt x="1011" y="776"/>
                    </a:lnTo>
                    <a:lnTo>
                      <a:pt x="1028" y="785"/>
                    </a:lnTo>
                    <a:lnTo>
                      <a:pt x="1044" y="793"/>
                    </a:lnTo>
                    <a:lnTo>
                      <a:pt x="1069" y="805"/>
                    </a:lnTo>
                    <a:lnTo>
                      <a:pt x="1099" y="823"/>
                    </a:lnTo>
                    <a:lnTo>
                      <a:pt x="1128" y="839"/>
                    </a:lnTo>
                    <a:lnTo>
                      <a:pt x="1161" y="860"/>
                    </a:lnTo>
                    <a:lnTo>
                      <a:pt x="1191" y="881"/>
                    </a:lnTo>
                    <a:lnTo>
                      <a:pt x="1220" y="906"/>
                    </a:lnTo>
                    <a:lnTo>
                      <a:pt x="1249" y="936"/>
                    </a:lnTo>
                    <a:lnTo>
                      <a:pt x="1270" y="964"/>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24" name="Freeform 148"/>
              <p:cNvSpPr>
                <a:spLocks/>
              </p:cNvSpPr>
              <p:nvPr/>
            </p:nvSpPr>
            <p:spPr bwMode="auto">
              <a:xfrm>
                <a:off x="1691" y="2006"/>
                <a:ext cx="95" cy="45"/>
              </a:xfrm>
              <a:custGeom>
                <a:avLst/>
                <a:gdLst>
                  <a:gd name="T0" fmla="*/ 1283 w 3042"/>
                  <a:gd name="T1" fmla="*/ 998 h 1436"/>
                  <a:gd name="T2" fmla="*/ 1279 w 3042"/>
                  <a:gd name="T3" fmla="*/ 1073 h 1436"/>
                  <a:gd name="T4" fmla="*/ 1270 w 3042"/>
                  <a:gd name="T5" fmla="*/ 1157 h 1436"/>
                  <a:gd name="T6" fmla="*/ 1283 w 3042"/>
                  <a:gd name="T7" fmla="*/ 1256 h 1436"/>
                  <a:gd name="T8" fmla="*/ 1349 w 3042"/>
                  <a:gd name="T9" fmla="*/ 1369 h 1436"/>
                  <a:gd name="T10" fmla="*/ 1425 w 3042"/>
                  <a:gd name="T11" fmla="*/ 1436 h 1436"/>
                  <a:gd name="T12" fmla="*/ 1454 w 3042"/>
                  <a:gd name="T13" fmla="*/ 1394 h 1436"/>
                  <a:gd name="T14" fmla="*/ 1484 w 3042"/>
                  <a:gd name="T15" fmla="*/ 1319 h 1436"/>
                  <a:gd name="T16" fmla="*/ 1525 w 3042"/>
                  <a:gd name="T17" fmla="*/ 1243 h 1436"/>
                  <a:gd name="T18" fmla="*/ 1588 w 3042"/>
                  <a:gd name="T19" fmla="*/ 1194 h 1436"/>
                  <a:gd name="T20" fmla="*/ 1692 w 3042"/>
                  <a:gd name="T21" fmla="*/ 1198 h 1436"/>
                  <a:gd name="T22" fmla="*/ 1889 w 3042"/>
                  <a:gd name="T23" fmla="*/ 1227 h 1436"/>
                  <a:gd name="T24" fmla="*/ 2165 w 3042"/>
                  <a:gd name="T25" fmla="*/ 1248 h 1436"/>
                  <a:gd name="T26" fmla="*/ 2499 w 3042"/>
                  <a:gd name="T27" fmla="*/ 1227 h 1436"/>
                  <a:gd name="T28" fmla="*/ 2858 w 3042"/>
                  <a:gd name="T29" fmla="*/ 1127 h 1436"/>
                  <a:gd name="T30" fmla="*/ 2992 w 3042"/>
                  <a:gd name="T31" fmla="*/ 1056 h 1436"/>
                  <a:gd name="T32" fmla="*/ 2817 w 3042"/>
                  <a:gd name="T33" fmla="*/ 1085 h 1436"/>
                  <a:gd name="T34" fmla="*/ 2570 w 3042"/>
                  <a:gd name="T35" fmla="*/ 1090 h 1436"/>
                  <a:gd name="T36" fmla="*/ 2285 w 3042"/>
                  <a:gd name="T37" fmla="*/ 1077 h 1436"/>
                  <a:gd name="T38" fmla="*/ 1997 w 3042"/>
                  <a:gd name="T39" fmla="*/ 1036 h 1436"/>
                  <a:gd name="T40" fmla="*/ 1751 w 3042"/>
                  <a:gd name="T41" fmla="*/ 969 h 1436"/>
                  <a:gd name="T42" fmla="*/ 1559 w 3042"/>
                  <a:gd name="T43" fmla="*/ 856 h 1436"/>
                  <a:gd name="T44" fmla="*/ 1396 w 3042"/>
                  <a:gd name="T45" fmla="*/ 719 h 1436"/>
                  <a:gd name="T46" fmla="*/ 1261 w 3042"/>
                  <a:gd name="T47" fmla="*/ 593 h 1436"/>
                  <a:gd name="T48" fmla="*/ 1145 w 3042"/>
                  <a:gd name="T49" fmla="*/ 506 h 1436"/>
                  <a:gd name="T50" fmla="*/ 1007 w 3042"/>
                  <a:gd name="T51" fmla="*/ 473 h 1436"/>
                  <a:gd name="T52" fmla="*/ 877 w 3042"/>
                  <a:gd name="T53" fmla="*/ 459 h 1436"/>
                  <a:gd name="T54" fmla="*/ 781 w 3042"/>
                  <a:gd name="T55" fmla="*/ 459 h 1436"/>
                  <a:gd name="T56" fmla="*/ 677 w 3042"/>
                  <a:gd name="T57" fmla="*/ 455 h 1436"/>
                  <a:gd name="T58" fmla="*/ 527 w 3042"/>
                  <a:gd name="T59" fmla="*/ 447 h 1436"/>
                  <a:gd name="T60" fmla="*/ 313 w 3042"/>
                  <a:gd name="T61" fmla="*/ 410 h 1436"/>
                  <a:gd name="T62" fmla="*/ 163 w 3042"/>
                  <a:gd name="T63" fmla="*/ 318 h 1436"/>
                  <a:gd name="T64" fmla="*/ 88 w 3042"/>
                  <a:gd name="T65" fmla="*/ 197 h 1436"/>
                  <a:gd name="T66" fmla="*/ 55 w 3042"/>
                  <a:gd name="T67" fmla="*/ 84 h 1436"/>
                  <a:gd name="T68" fmla="*/ 49 w 3042"/>
                  <a:gd name="T69" fmla="*/ 14 h 1436"/>
                  <a:gd name="T70" fmla="*/ 37 w 3042"/>
                  <a:gd name="T71" fmla="*/ 55 h 1436"/>
                  <a:gd name="T72" fmla="*/ 8 w 3042"/>
                  <a:gd name="T73" fmla="*/ 184 h 1436"/>
                  <a:gd name="T74" fmla="*/ 0 w 3042"/>
                  <a:gd name="T75" fmla="*/ 322 h 1436"/>
                  <a:gd name="T76" fmla="*/ 16 w 3042"/>
                  <a:gd name="T77" fmla="*/ 451 h 1436"/>
                  <a:gd name="T78" fmla="*/ 83 w 3042"/>
                  <a:gd name="T79" fmla="*/ 568 h 1436"/>
                  <a:gd name="T80" fmla="*/ 229 w 3042"/>
                  <a:gd name="T81" fmla="*/ 668 h 1436"/>
                  <a:gd name="T82" fmla="*/ 435 w 3042"/>
                  <a:gd name="T83" fmla="*/ 731 h 1436"/>
                  <a:gd name="T84" fmla="*/ 635 w 3042"/>
                  <a:gd name="T85" fmla="*/ 752 h 1436"/>
                  <a:gd name="T86" fmla="*/ 819 w 3042"/>
                  <a:gd name="T87" fmla="*/ 756 h 1436"/>
                  <a:gd name="T88" fmla="*/ 961 w 3042"/>
                  <a:gd name="T89" fmla="*/ 764 h 1436"/>
                  <a:gd name="T90" fmla="*/ 1028 w 3042"/>
                  <a:gd name="T91" fmla="*/ 785 h 1436"/>
                  <a:gd name="T92" fmla="*/ 1069 w 3042"/>
                  <a:gd name="T93" fmla="*/ 805 h 1436"/>
                  <a:gd name="T94" fmla="*/ 1128 w 3042"/>
                  <a:gd name="T95" fmla="*/ 839 h 1436"/>
                  <a:gd name="T96" fmla="*/ 1191 w 3042"/>
                  <a:gd name="T97" fmla="*/ 881 h 1436"/>
                  <a:gd name="T98" fmla="*/ 1249 w 3042"/>
                  <a:gd name="T99" fmla="*/ 936 h 1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42" h="1436">
                    <a:moveTo>
                      <a:pt x="1270" y="964"/>
                    </a:moveTo>
                    <a:lnTo>
                      <a:pt x="1283" y="998"/>
                    </a:lnTo>
                    <a:lnTo>
                      <a:pt x="1283" y="1031"/>
                    </a:lnTo>
                    <a:lnTo>
                      <a:pt x="1279" y="1073"/>
                    </a:lnTo>
                    <a:lnTo>
                      <a:pt x="1270" y="1110"/>
                    </a:lnTo>
                    <a:lnTo>
                      <a:pt x="1270" y="1157"/>
                    </a:lnTo>
                    <a:lnTo>
                      <a:pt x="1270" y="1206"/>
                    </a:lnTo>
                    <a:lnTo>
                      <a:pt x="1283" y="1256"/>
                    </a:lnTo>
                    <a:lnTo>
                      <a:pt x="1308" y="1311"/>
                    </a:lnTo>
                    <a:lnTo>
                      <a:pt x="1349" y="1369"/>
                    </a:lnTo>
                    <a:lnTo>
                      <a:pt x="1408" y="1432"/>
                    </a:lnTo>
                    <a:lnTo>
                      <a:pt x="1425" y="1436"/>
                    </a:lnTo>
                    <a:lnTo>
                      <a:pt x="1441" y="1419"/>
                    </a:lnTo>
                    <a:lnTo>
                      <a:pt x="1454" y="1394"/>
                    </a:lnTo>
                    <a:lnTo>
                      <a:pt x="1467" y="1360"/>
                    </a:lnTo>
                    <a:lnTo>
                      <a:pt x="1484" y="1319"/>
                    </a:lnTo>
                    <a:lnTo>
                      <a:pt x="1504" y="1282"/>
                    </a:lnTo>
                    <a:lnTo>
                      <a:pt x="1525" y="1243"/>
                    </a:lnTo>
                    <a:lnTo>
                      <a:pt x="1554" y="1215"/>
                    </a:lnTo>
                    <a:lnTo>
                      <a:pt x="1588" y="1194"/>
                    </a:lnTo>
                    <a:lnTo>
                      <a:pt x="1629" y="1190"/>
                    </a:lnTo>
                    <a:lnTo>
                      <a:pt x="1692" y="1198"/>
                    </a:lnTo>
                    <a:lnTo>
                      <a:pt x="1780" y="1215"/>
                    </a:lnTo>
                    <a:lnTo>
                      <a:pt x="1889" y="1227"/>
                    </a:lnTo>
                    <a:lnTo>
                      <a:pt x="2018" y="1243"/>
                    </a:lnTo>
                    <a:lnTo>
                      <a:pt x="2165" y="1248"/>
                    </a:lnTo>
                    <a:lnTo>
                      <a:pt x="2328" y="1243"/>
                    </a:lnTo>
                    <a:lnTo>
                      <a:pt x="2499" y="1227"/>
                    </a:lnTo>
                    <a:lnTo>
                      <a:pt x="2674" y="1190"/>
                    </a:lnTo>
                    <a:lnTo>
                      <a:pt x="2858" y="1127"/>
                    </a:lnTo>
                    <a:lnTo>
                      <a:pt x="3042" y="1040"/>
                    </a:lnTo>
                    <a:lnTo>
                      <a:pt x="2992" y="1056"/>
                    </a:lnTo>
                    <a:lnTo>
                      <a:pt x="2913" y="1073"/>
                    </a:lnTo>
                    <a:lnTo>
                      <a:pt x="2817" y="1085"/>
                    </a:lnTo>
                    <a:lnTo>
                      <a:pt x="2700" y="1090"/>
                    </a:lnTo>
                    <a:lnTo>
                      <a:pt x="2570" y="1090"/>
                    </a:lnTo>
                    <a:lnTo>
                      <a:pt x="2432" y="1085"/>
                    </a:lnTo>
                    <a:lnTo>
                      <a:pt x="2285" y="1077"/>
                    </a:lnTo>
                    <a:lnTo>
                      <a:pt x="2140" y="1061"/>
                    </a:lnTo>
                    <a:lnTo>
                      <a:pt x="1997" y="1036"/>
                    </a:lnTo>
                    <a:lnTo>
                      <a:pt x="1860" y="1006"/>
                    </a:lnTo>
                    <a:lnTo>
                      <a:pt x="1751" y="969"/>
                    </a:lnTo>
                    <a:lnTo>
                      <a:pt x="1650" y="918"/>
                    </a:lnTo>
                    <a:lnTo>
                      <a:pt x="1559" y="856"/>
                    </a:lnTo>
                    <a:lnTo>
                      <a:pt x="1475" y="789"/>
                    </a:lnTo>
                    <a:lnTo>
                      <a:pt x="1396" y="719"/>
                    </a:lnTo>
                    <a:lnTo>
                      <a:pt x="1329" y="651"/>
                    </a:lnTo>
                    <a:lnTo>
                      <a:pt x="1261" y="593"/>
                    </a:lnTo>
                    <a:lnTo>
                      <a:pt x="1204" y="539"/>
                    </a:lnTo>
                    <a:lnTo>
                      <a:pt x="1145" y="506"/>
                    </a:lnTo>
                    <a:lnTo>
                      <a:pt x="1095" y="485"/>
                    </a:lnTo>
                    <a:lnTo>
                      <a:pt x="1007" y="473"/>
                    </a:lnTo>
                    <a:lnTo>
                      <a:pt x="936" y="463"/>
                    </a:lnTo>
                    <a:lnTo>
                      <a:pt x="877" y="459"/>
                    </a:lnTo>
                    <a:lnTo>
                      <a:pt x="832" y="459"/>
                    </a:lnTo>
                    <a:lnTo>
                      <a:pt x="781" y="459"/>
                    </a:lnTo>
                    <a:lnTo>
                      <a:pt x="736" y="459"/>
                    </a:lnTo>
                    <a:lnTo>
                      <a:pt x="677" y="455"/>
                    </a:lnTo>
                    <a:lnTo>
                      <a:pt x="609" y="451"/>
                    </a:lnTo>
                    <a:lnTo>
                      <a:pt x="527" y="447"/>
                    </a:lnTo>
                    <a:lnTo>
                      <a:pt x="417" y="434"/>
                    </a:lnTo>
                    <a:lnTo>
                      <a:pt x="313" y="410"/>
                    </a:lnTo>
                    <a:lnTo>
                      <a:pt x="229" y="368"/>
                    </a:lnTo>
                    <a:lnTo>
                      <a:pt x="163" y="318"/>
                    </a:lnTo>
                    <a:lnTo>
                      <a:pt x="117" y="260"/>
                    </a:lnTo>
                    <a:lnTo>
                      <a:pt x="88" y="197"/>
                    </a:lnTo>
                    <a:lnTo>
                      <a:pt x="67" y="139"/>
                    </a:lnTo>
                    <a:lnTo>
                      <a:pt x="55" y="84"/>
                    </a:lnTo>
                    <a:lnTo>
                      <a:pt x="49" y="43"/>
                    </a:lnTo>
                    <a:lnTo>
                      <a:pt x="49" y="14"/>
                    </a:lnTo>
                    <a:lnTo>
                      <a:pt x="49" y="0"/>
                    </a:lnTo>
                    <a:lnTo>
                      <a:pt x="37" y="55"/>
                    </a:lnTo>
                    <a:lnTo>
                      <a:pt x="20" y="117"/>
                    </a:lnTo>
                    <a:lnTo>
                      <a:pt x="8" y="184"/>
                    </a:lnTo>
                    <a:lnTo>
                      <a:pt x="0" y="251"/>
                    </a:lnTo>
                    <a:lnTo>
                      <a:pt x="0" y="322"/>
                    </a:lnTo>
                    <a:lnTo>
                      <a:pt x="4" y="389"/>
                    </a:lnTo>
                    <a:lnTo>
                      <a:pt x="16" y="451"/>
                    </a:lnTo>
                    <a:lnTo>
                      <a:pt x="41" y="514"/>
                    </a:lnTo>
                    <a:lnTo>
                      <a:pt x="83" y="568"/>
                    </a:lnTo>
                    <a:lnTo>
                      <a:pt x="137" y="614"/>
                    </a:lnTo>
                    <a:lnTo>
                      <a:pt x="229" y="668"/>
                    </a:lnTo>
                    <a:lnTo>
                      <a:pt x="329" y="706"/>
                    </a:lnTo>
                    <a:lnTo>
                      <a:pt x="435" y="731"/>
                    </a:lnTo>
                    <a:lnTo>
                      <a:pt x="535" y="743"/>
                    </a:lnTo>
                    <a:lnTo>
                      <a:pt x="635" y="752"/>
                    </a:lnTo>
                    <a:lnTo>
                      <a:pt x="731" y="752"/>
                    </a:lnTo>
                    <a:lnTo>
                      <a:pt x="819" y="756"/>
                    </a:lnTo>
                    <a:lnTo>
                      <a:pt x="898" y="756"/>
                    </a:lnTo>
                    <a:lnTo>
                      <a:pt x="961" y="764"/>
                    </a:lnTo>
                    <a:lnTo>
                      <a:pt x="1011" y="776"/>
                    </a:lnTo>
                    <a:lnTo>
                      <a:pt x="1028" y="785"/>
                    </a:lnTo>
                    <a:lnTo>
                      <a:pt x="1044" y="793"/>
                    </a:lnTo>
                    <a:lnTo>
                      <a:pt x="1069" y="805"/>
                    </a:lnTo>
                    <a:lnTo>
                      <a:pt x="1099" y="823"/>
                    </a:lnTo>
                    <a:lnTo>
                      <a:pt x="1128" y="839"/>
                    </a:lnTo>
                    <a:lnTo>
                      <a:pt x="1161" y="860"/>
                    </a:lnTo>
                    <a:lnTo>
                      <a:pt x="1191" y="881"/>
                    </a:lnTo>
                    <a:lnTo>
                      <a:pt x="1220" y="906"/>
                    </a:lnTo>
                    <a:lnTo>
                      <a:pt x="1249" y="936"/>
                    </a:lnTo>
                    <a:lnTo>
                      <a:pt x="1270" y="964"/>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25" name="Freeform 149"/>
              <p:cNvSpPr>
                <a:spLocks/>
              </p:cNvSpPr>
              <p:nvPr/>
            </p:nvSpPr>
            <p:spPr bwMode="auto">
              <a:xfrm>
                <a:off x="1692" y="2008"/>
                <a:ext cx="94" cy="40"/>
              </a:xfrm>
              <a:custGeom>
                <a:avLst/>
                <a:gdLst>
                  <a:gd name="T0" fmla="*/ 1413 w 2997"/>
                  <a:gd name="T1" fmla="*/ 1252 h 1293"/>
                  <a:gd name="T2" fmla="*/ 1446 w 2997"/>
                  <a:gd name="T3" fmla="*/ 1172 h 1293"/>
                  <a:gd name="T4" fmla="*/ 1501 w 2997"/>
                  <a:gd name="T5" fmla="*/ 1110 h 1293"/>
                  <a:gd name="T6" fmla="*/ 1564 w 2997"/>
                  <a:gd name="T7" fmla="*/ 1064 h 1293"/>
                  <a:gd name="T8" fmla="*/ 1626 w 2997"/>
                  <a:gd name="T9" fmla="*/ 1051 h 1293"/>
                  <a:gd name="T10" fmla="*/ 1748 w 2997"/>
                  <a:gd name="T11" fmla="*/ 1084 h 1293"/>
                  <a:gd name="T12" fmla="*/ 1961 w 2997"/>
                  <a:gd name="T13" fmla="*/ 1131 h 1293"/>
                  <a:gd name="T14" fmla="*/ 2207 w 2997"/>
                  <a:gd name="T15" fmla="*/ 1152 h 1293"/>
                  <a:gd name="T16" fmla="*/ 2496 w 2997"/>
                  <a:gd name="T17" fmla="*/ 1131 h 1293"/>
                  <a:gd name="T18" fmla="*/ 2817 w 2997"/>
                  <a:gd name="T19" fmla="*/ 1055 h 1293"/>
                  <a:gd name="T20" fmla="*/ 2942 w 2997"/>
                  <a:gd name="T21" fmla="*/ 1010 h 1293"/>
                  <a:gd name="T22" fmla="*/ 2763 w 2997"/>
                  <a:gd name="T23" fmla="*/ 1035 h 1293"/>
                  <a:gd name="T24" fmla="*/ 2512 w 2997"/>
                  <a:gd name="T25" fmla="*/ 1055 h 1293"/>
                  <a:gd name="T26" fmla="*/ 2236 w 2997"/>
                  <a:gd name="T27" fmla="*/ 1060 h 1293"/>
                  <a:gd name="T28" fmla="*/ 1961 w 2997"/>
                  <a:gd name="T29" fmla="*/ 1039 h 1293"/>
                  <a:gd name="T30" fmla="*/ 1722 w 2997"/>
                  <a:gd name="T31" fmla="*/ 993 h 1293"/>
                  <a:gd name="T32" fmla="*/ 1543 w 2997"/>
                  <a:gd name="T33" fmla="*/ 901 h 1293"/>
                  <a:gd name="T34" fmla="*/ 1400 w 2997"/>
                  <a:gd name="T35" fmla="*/ 785 h 1293"/>
                  <a:gd name="T36" fmla="*/ 1284 w 2997"/>
                  <a:gd name="T37" fmla="*/ 664 h 1293"/>
                  <a:gd name="T38" fmla="*/ 1171 w 2997"/>
                  <a:gd name="T39" fmla="*/ 559 h 1293"/>
                  <a:gd name="T40" fmla="*/ 1057 w 2997"/>
                  <a:gd name="T41" fmla="*/ 496 h 1293"/>
                  <a:gd name="T42" fmla="*/ 961 w 2997"/>
                  <a:gd name="T43" fmla="*/ 480 h 1293"/>
                  <a:gd name="T44" fmla="*/ 865 w 2997"/>
                  <a:gd name="T45" fmla="*/ 492 h 1293"/>
                  <a:gd name="T46" fmla="*/ 744 w 2997"/>
                  <a:gd name="T47" fmla="*/ 509 h 1293"/>
                  <a:gd name="T48" fmla="*/ 577 w 2997"/>
                  <a:gd name="T49" fmla="*/ 513 h 1293"/>
                  <a:gd name="T50" fmla="*/ 356 w 2997"/>
                  <a:gd name="T51" fmla="*/ 476 h 1293"/>
                  <a:gd name="T52" fmla="*/ 193 w 2997"/>
                  <a:gd name="T53" fmla="*/ 371 h 1293"/>
                  <a:gd name="T54" fmla="*/ 92 w 2997"/>
                  <a:gd name="T55" fmla="*/ 230 h 1293"/>
                  <a:gd name="T56" fmla="*/ 39 w 2997"/>
                  <a:gd name="T57" fmla="*/ 101 h 1293"/>
                  <a:gd name="T58" fmla="*/ 21 w 2997"/>
                  <a:gd name="T59" fmla="*/ 13 h 1293"/>
                  <a:gd name="T60" fmla="*/ 9 w 2997"/>
                  <a:gd name="T61" fmla="*/ 54 h 1293"/>
                  <a:gd name="T62" fmla="*/ 0 w 2997"/>
                  <a:gd name="T63" fmla="*/ 158 h 1293"/>
                  <a:gd name="T64" fmla="*/ 17 w 2997"/>
                  <a:gd name="T65" fmla="*/ 263 h 1293"/>
                  <a:gd name="T66" fmla="*/ 67 w 2997"/>
                  <a:gd name="T67" fmla="*/ 359 h 1293"/>
                  <a:gd name="T68" fmla="*/ 151 w 2997"/>
                  <a:gd name="T69" fmla="*/ 451 h 1293"/>
                  <a:gd name="T70" fmla="*/ 301 w 2997"/>
                  <a:gd name="T71" fmla="*/ 551 h 1293"/>
                  <a:gd name="T72" fmla="*/ 497 w 2997"/>
                  <a:gd name="T73" fmla="*/ 609 h 1293"/>
                  <a:gd name="T74" fmla="*/ 690 w 2997"/>
                  <a:gd name="T75" fmla="*/ 626 h 1293"/>
                  <a:gd name="T76" fmla="*/ 861 w 2997"/>
                  <a:gd name="T77" fmla="*/ 626 h 1293"/>
                  <a:gd name="T78" fmla="*/ 995 w 2997"/>
                  <a:gd name="T79" fmla="*/ 635 h 1293"/>
                  <a:gd name="T80" fmla="*/ 1075 w 2997"/>
                  <a:gd name="T81" fmla="*/ 668 h 1293"/>
                  <a:gd name="T82" fmla="*/ 1188 w 2997"/>
                  <a:gd name="T83" fmla="*/ 738 h 1293"/>
                  <a:gd name="T84" fmla="*/ 1317 w 2997"/>
                  <a:gd name="T85" fmla="*/ 843 h 1293"/>
                  <a:gd name="T86" fmla="*/ 1421 w 2997"/>
                  <a:gd name="T87" fmla="*/ 947 h 1293"/>
                  <a:gd name="T88" fmla="*/ 1463 w 2997"/>
                  <a:gd name="T89" fmla="*/ 1031 h 1293"/>
                  <a:gd name="T90" fmla="*/ 1421 w 2997"/>
                  <a:gd name="T91" fmla="*/ 1084 h 1293"/>
                  <a:gd name="T92" fmla="*/ 1392 w 2997"/>
                  <a:gd name="T93" fmla="*/ 1143 h 1293"/>
                  <a:gd name="T94" fmla="*/ 1388 w 2997"/>
                  <a:gd name="T95" fmla="*/ 1206 h 1293"/>
                  <a:gd name="T96" fmla="*/ 1396 w 2997"/>
                  <a:gd name="T97" fmla="*/ 1256 h 1293"/>
                  <a:gd name="T98" fmla="*/ 1405 w 2997"/>
                  <a:gd name="T99" fmla="*/ 1289 h 1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97" h="1293">
                    <a:moveTo>
                      <a:pt x="1409" y="1293"/>
                    </a:moveTo>
                    <a:lnTo>
                      <a:pt x="1413" y="1252"/>
                    </a:lnTo>
                    <a:lnTo>
                      <a:pt x="1429" y="1210"/>
                    </a:lnTo>
                    <a:lnTo>
                      <a:pt x="1446" y="1172"/>
                    </a:lnTo>
                    <a:lnTo>
                      <a:pt x="1472" y="1139"/>
                    </a:lnTo>
                    <a:lnTo>
                      <a:pt x="1501" y="1110"/>
                    </a:lnTo>
                    <a:lnTo>
                      <a:pt x="1530" y="1084"/>
                    </a:lnTo>
                    <a:lnTo>
                      <a:pt x="1564" y="1064"/>
                    </a:lnTo>
                    <a:lnTo>
                      <a:pt x="1597" y="1055"/>
                    </a:lnTo>
                    <a:lnTo>
                      <a:pt x="1626" y="1051"/>
                    </a:lnTo>
                    <a:lnTo>
                      <a:pt x="1656" y="1055"/>
                    </a:lnTo>
                    <a:lnTo>
                      <a:pt x="1748" y="1084"/>
                    </a:lnTo>
                    <a:lnTo>
                      <a:pt x="1848" y="1110"/>
                    </a:lnTo>
                    <a:lnTo>
                      <a:pt x="1961" y="1131"/>
                    </a:lnTo>
                    <a:lnTo>
                      <a:pt x="2077" y="1147"/>
                    </a:lnTo>
                    <a:lnTo>
                      <a:pt x="2207" y="1152"/>
                    </a:lnTo>
                    <a:lnTo>
                      <a:pt x="2345" y="1147"/>
                    </a:lnTo>
                    <a:lnTo>
                      <a:pt x="2496" y="1131"/>
                    </a:lnTo>
                    <a:lnTo>
                      <a:pt x="2650" y="1102"/>
                    </a:lnTo>
                    <a:lnTo>
                      <a:pt x="2817" y="1055"/>
                    </a:lnTo>
                    <a:lnTo>
                      <a:pt x="2997" y="993"/>
                    </a:lnTo>
                    <a:lnTo>
                      <a:pt x="2942" y="1010"/>
                    </a:lnTo>
                    <a:lnTo>
                      <a:pt x="2864" y="1022"/>
                    </a:lnTo>
                    <a:lnTo>
                      <a:pt x="2763" y="1035"/>
                    </a:lnTo>
                    <a:lnTo>
                      <a:pt x="2641" y="1047"/>
                    </a:lnTo>
                    <a:lnTo>
                      <a:pt x="2512" y="1055"/>
                    </a:lnTo>
                    <a:lnTo>
                      <a:pt x="2378" y="1060"/>
                    </a:lnTo>
                    <a:lnTo>
                      <a:pt x="2236" y="1060"/>
                    </a:lnTo>
                    <a:lnTo>
                      <a:pt x="2094" y="1051"/>
                    </a:lnTo>
                    <a:lnTo>
                      <a:pt x="1961" y="1039"/>
                    </a:lnTo>
                    <a:lnTo>
                      <a:pt x="1835" y="1022"/>
                    </a:lnTo>
                    <a:lnTo>
                      <a:pt x="1722" y="993"/>
                    </a:lnTo>
                    <a:lnTo>
                      <a:pt x="1626" y="951"/>
                    </a:lnTo>
                    <a:lnTo>
                      <a:pt x="1543" y="901"/>
                    </a:lnTo>
                    <a:lnTo>
                      <a:pt x="1468" y="843"/>
                    </a:lnTo>
                    <a:lnTo>
                      <a:pt x="1400" y="785"/>
                    </a:lnTo>
                    <a:lnTo>
                      <a:pt x="1337" y="722"/>
                    </a:lnTo>
                    <a:lnTo>
                      <a:pt x="1284" y="664"/>
                    </a:lnTo>
                    <a:lnTo>
                      <a:pt x="1229" y="605"/>
                    </a:lnTo>
                    <a:lnTo>
                      <a:pt x="1171" y="559"/>
                    </a:lnTo>
                    <a:lnTo>
                      <a:pt x="1116" y="522"/>
                    </a:lnTo>
                    <a:lnTo>
                      <a:pt x="1057" y="496"/>
                    </a:lnTo>
                    <a:lnTo>
                      <a:pt x="1008" y="484"/>
                    </a:lnTo>
                    <a:lnTo>
                      <a:pt x="961" y="480"/>
                    </a:lnTo>
                    <a:lnTo>
                      <a:pt x="916" y="484"/>
                    </a:lnTo>
                    <a:lnTo>
                      <a:pt x="865" y="492"/>
                    </a:lnTo>
                    <a:lnTo>
                      <a:pt x="807" y="501"/>
                    </a:lnTo>
                    <a:lnTo>
                      <a:pt x="744" y="509"/>
                    </a:lnTo>
                    <a:lnTo>
                      <a:pt x="669" y="513"/>
                    </a:lnTo>
                    <a:lnTo>
                      <a:pt x="577" y="513"/>
                    </a:lnTo>
                    <a:lnTo>
                      <a:pt x="468" y="501"/>
                    </a:lnTo>
                    <a:lnTo>
                      <a:pt x="356" y="476"/>
                    </a:lnTo>
                    <a:lnTo>
                      <a:pt x="268" y="430"/>
                    </a:lnTo>
                    <a:lnTo>
                      <a:pt x="193" y="371"/>
                    </a:lnTo>
                    <a:lnTo>
                      <a:pt x="139" y="301"/>
                    </a:lnTo>
                    <a:lnTo>
                      <a:pt x="92" y="230"/>
                    </a:lnTo>
                    <a:lnTo>
                      <a:pt x="63" y="163"/>
                    </a:lnTo>
                    <a:lnTo>
                      <a:pt x="39" y="101"/>
                    </a:lnTo>
                    <a:lnTo>
                      <a:pt x="25" y="46"/>
                    </a:lnTo>
                    <a:lnTo>
                      <a:pt x="21" y="13"/>
                    </a:lnTo>
                    <a:lnTo>
                      <a:pt x="17" y="0"/>
                    </a:lnTo>
                    <a:lnTo>
                      <a:pt x="9" y="54"/>
                    </a:lnTo>
                    <a:lnTo>
                      <a:pt x="0" y="109"/>
                    </a:lnTo>
                    <a:lnTo>
                      <a:pt x="0" y="158"/>
                    </a:lnTo>
                    <a:lnTo>
                      <a:pt x="9" y="209"/>
                    </a:lnTo>
                    <a:lnTo>
                      <a:pt x="17" y="263"/>
                    </a:lnTo>
                    <a:lnTo>
                      <a:pt x="39" y="309"/>
                    </a:lnTo>
                    <a:lnTo>
                      <a:pt x="67" y="359"/>
                    </a:lnTo>
                    <a:lnTo>
                      <a:pt x="105" y="405"/>
                    </a:lnTo>
                    <a:lnTo>
                      <a:pt x="151" y="451"/>
                    </a:lnTo>
                    <a:lnTo>
                      <a:pt x="209" y="496"/>
                    </a:lnTo>
                    <a:lnTo>
                      <a:pt x="301" y="551"/>
                    </a:lnTo>
                    <a:lnTo>
                      <a:pt x="401" y="584"/>
                    </a:lnTo>
                    <a:lnTo>
                      <a:pt x="497" y="609"/>
                    </a:lnTo>
                    <a:lnTo>
                      <a:pt x="593" y="621"/>
                    </a:lnTo>
                    <a:lnTo>
                      <a:pt x="690" y="626"/>
                    </a:lnTo>
                    <a:lnTo>
                      <a:pt x="777" y="626"/>
                    </a:lnTo>
                    <a:lnTo>
                      <a:pt x="861" y="626"/>
                    </a:lnTo>
                    <a:lnTo>
                      <a:pt x="932" y="626"/>
                    </a:lnTo>
                    <a:lnTo>
                      <a:pt x="995" y="635"/>
                    </a:lnTo>
                    <a:lnTo>
                      <a:pt x="1041" y="647"/>
                    </a:lnTo>
                    <a:lnTo>
                      <a:pt x="1075" y="668"/>
                    </a:lnTo>
                    <a:lnTo>
                      <a:pt x="1125" y="697"/>
                    </a:lnTo>
                    <a:lnTo>
                      <a:pt x="1188" y="738"/>
                    </a:lnTo>
                    <a:lnTo>
                      <a:pt x="1250" y="789"/>
                    </a:lnTo>
                    <a:lnTo>
                      <a:pt x="1317" y="843"/>
                    </a:lnTo>
                    <a:lnTo>
                      <a:pt x="1376" y="893"/>
                    </a:lnTo>
                    <a:lnTo>
                      <a:pt x="1421" y="947"/>
                    </a:lnTo>
                    <a:lnTo>
                      <a:pt x="1455" y="993"/>
                    </a:lnTo>
                    <a:lnTo>
                      <a:pt x="1463" y="1031"/>
                    </a:lnTo>
                    <a:lnTo>
                      <a:pt x="1446" y="1060"/>
                    </a:lnTo>
                    <a:lnTo>
                      <a:pt x="1421" y="1084"/>
                    </a:lnTo>
                    <a:lnTo>
                      <a:pt x="1405" y="1110"/>
                    </a:lnTo>
                    <a:lnTo>
                      <a:pt x="1392" y="1143"/>
                    </a:lnTo>
                    <a:lnTo>
                      <a:pt x="1388" y="1172"/>
                    </a:lnTo>
                    <a:lnTo>
                      <a:pt x="1388" y="1206"/>
                    </a:lnTo>
                    <a:lnTo>
                      <a:pt x="1392" y="1231"/>
                    </a:lnTo>
                    <a:lnTo>
                      <a:pt x="1396" y="1256"/>
                    </a:lnTo>
                    <a:lnTo>
                      <a:pt x="1400" y="1277"/>
                    </a:lnTo>
                    <a:lnTo>
                      <a:pt x="1405" y="1289"/>
                    </a:lnTo>
                    <a:lnTo>
                      <a:pt x="1409" y="1293"/>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26" name="Freeform 150"/>
              <p:cNvSpPr>
                <a:spLocks/>
              </p:cNvSpPr>
              <p:nvPr/>
            </p:nvSpPr>
            <p:spPr bwMode="auto">
              <a:xfrm>
                <a:off x="1743" y="2001"/>
                <a:ext cx="43" cy="33"/>
              </a:xfrm>
              <a:custGeom>
                <a:avLst/>
                <a:gdLst>
                  <a:gd name="T0" fmla="*/ 452 w 1367"/>
                  <a:gd name="T1" fmla="*/ 67 h 1076"/>
                  <a:gd name="T2" fmla="*/ 406 w 1367"/>
                  <a:gd name="T3" fmla="*/ 172 h 1076"/>
                  <a:gd name="T4" fmla="*/ 390 w 1367"/>
                  <a:gd name="T5" fmla="*/ 238 h 1076"/>
                  <a:gd name="T6" fmla="*/ 372 w 1367"/>
                  <a:gd name="T7" fmla="*/ 297 h 1076"/>
                  <a:gd name="T8" fmla="*/ 335 w 1367"/>
                  <a:gd name="T9" fmla="*/ 371 h 1076"/>
                  <a:gd name="T10" fmla="*/ 255 w 1367"/>
                  <a:gd name="T11" fmla="*/ 471 h 1076"/>
                  <a:gd name="T12" fmla="*/ 180 w 1367"/>
                  <a:gd name="T13" fmla="*/ 543 h 1076"/>
                  <a:gd name="T14" fmla="*/ 118 w 1367"/>
                  <a:gd name="T15" fmla="*/ 588 h 1076"/>
                  <a:gd name="T16" fmla="*/ 63 w 1367"/>
                  <a:gd name="T17" fmla="*/ 613 h 1076"/>
                  <a:gd name="T18" fmla="*/ 22 w 1367"/>
                  <a:gd name="T19" fmla="*/ 635 h 1076"/>
                  <a:gd name="T20" fmla="*/ 9 w 1367"/>
                  <a:gd name="T21" fmla="*/ 647 h 1076"/>
                  <a:gd name="T22" fmla="*/ 63 w 1367"/>
                  <a:gd name="T23" fmla="*/ 635 h 1076"/>
                  <a:gd name="T24" fmla="*/ 147 w 1367"/>
                  <a:gd name="T25" fmla="*/ 605 h 1076"/>
                  <a:gd name="T26" fmla="*/ 247 w 1367"/>
                  <a:gd name="T27" fmla="*/ 555 h 1076"/>
                  <a:gd name="T28" fmla="*/ 343 w 1367"/>
                  <a:gd name="T29" fmla="*/ 480 h 1076"/>
                  <a:gd name="T30" fmla="*/ 381 w 1367"/>
                  <a:gd name="T31" fmla="*/ 438 h 1076"/>
                  <a:gd name="T32" fmla="*/ 394 w 1367"/>
                  <a:gd name="T33" fmla="*/ 467 h 1076"/>
                  <a:gd name="T34" fmla="*/ 418 w 1367"/>
                  <a:gd name="T35" fmla="*/ 522 h 1076"/>
                  <a:gd name="T36" fmla="*/ 456 w 1367"/>
                  <a:gd name="T37" fmla="*/ 584 h 1076"/>
                  <a:gd name="T38" fmla="*/ 519 w 1367"/>
                  <a:gd name="T39" fmla="*/ 651 h 1076"/>
                  <a:gd name="T40" fmla="*/ 598 w 1367"/>
                  <a:gd name="T41" fmla="*/ 713 h 1076"/>
                  <a:gd name="T42" fmla="*/ 698 w 1367"/>
                  <a:gd name="T43" fmla="*/ 760 h 1076"/>
                  <a:gd name="T44" fmla="*/ 803 w 1367"/>
                  <a:gd name="T45" fmla="*/ 793 h 1076"/>
                  <a:gd name="T46" fmla="*/ 895 w 1367"/>
                  <a:gd name="T47" fmla="*/ 805 h 1076"/>
                  <a:gd name="T48" fmla="*/ 962 w 1367"/>
                  <a:gd name="T49" fmla="*/ 805 h 1076"/>
                  <a:gd name="T50" fmla="*/ 1020 w 1367"/>
                  <a:gd name="T51" fmla="*/ 793 h 1076"/>
                  <a:gd name="T52" fmla="*/ 1079 w 1367"/>
                  <a:gd name="T53" fmla="*/ 780 h 1076"/>
                  <a:gd name="T54" fmla="*/ 1124 w 1367"/>
                  <a:gd name="T55" fmla="*/ 780 h 1076"/>
                  <a:gd name="T56" fmla="*/ 1154 w 1367"/>
                  <a:gd name="T57" fmla="*/ 793 h 1076"/>
                  <a:gd name="T58" fmla="*/ 1171 w 1367"/>
                  <a:gd name="T59" fmla="*/ 809 h 1076"/>
                  <a:gd name="T60" fmla="*/ 1179 w 1367"/>
                  <a:gd name="T61" fmla="*/ 842 h 1076"/>
                  <a:gd name="T62" fmla="*/ 1208 w 1367"/>
                  <a:gd name="T63" fmla="*/ 910 h 1076"/>
                  <a:gd name="T64" fmla="*/ 1246 w 1367"/>
                  <a:gd name="T65" fmla="*/ 977 h 1076"/>
                  <a:gd name="T66" fmla="*/ 1279 w 1367"/>
                  <a:gd name="T67" fmla="*/ 1035 h 1076"/>
                  <a:gd name="T68" fmla="*/ 1304 w 1367"/>
                  <a:gd name="T69" fmla="*/ 1072 h 1076"/>
                  <a:gd name="T70" fmla="*/ 1279 w 1367"/>
                  <a:gd name="T71" fmla="*/ 1026 h 1076"/>
                  <a:gd name="T72" fmla="*/ 1246 w 1367"/>
                  <a:gd name="T73" fmla="*/ 934 h 1076"/>
                  <a:gd name="T74" fmla="*/ 1238 w 1367"/>
                  <a:gd name="T75" fmla="*/ 856 h 1076"/>
                  <a:gd name="T76" fmla="*/ 1242 w 1367"/>
                  <a:gd name="T77" fmla="*/ 793 h 1076"/>
                  <a:gd name="T78" fmla="*/ 1254 w 1367"/>
                  <a:gd name="T79" fmla="*/ 743 h 1076"/>
                  <a:gd name="T80" fmla="*/ 1271 w 1367"/>
                  <a:gd name="T81" fmla="*/ 705 h 1076"/>
                  <a:gd name="T82" fmla="*/ 1292 w 1367"/>
                  <a:gd name="T83" fmla="*/ 676 h 1076"/>
                  <a:gd name="T84" fmla="*/ 1317 w 1367"/>
                  <a:gd name="T85" fmla="*/ 651 h 1076"/>
                  <a:gd name="T86" fmla="*/ 1342 w 1367"/>
                  <a:gd name="T87" fmla="*/ 617 h 1076"/>
                  <a:gd name="T88" fmla="*/ 1363 w 1367"/>
                  <a:gd name="T89" fmla="*/ 584 h 1076"/>
                  <a:gd name="T90" fmla="*/ 1367 w 1367"/>
                  <a:gd name="T91" fmla="*/ 547 h 1076"/>
                  <a:gd name="T92" fmla="*/ 1338 w 1367"/>
                  <a:gd name="T93" fmla="*/ 559 h 1076"/>
                  <a:gd name="T94" fmla="*/ 1279 w 1367"/>
                  <a:gd name="T95" fmla="*/ 609 h 1076"/>
                  <a:gd name="T96" fmla="*/ 1191 w 1367"/>
                  <a:gd name="T97" fmla="*/ 676 h 1076"/>
                  <a:gd name="T98" fmla="*/ 1083 w 1367"/>
                  <a:gd name="T99" fmla="*/ 734 h 1076"/>
                  <a:gd name="T100" fmla="*/ 940 w 1367"/>
                  <a:gd name="T101" fmla="*/ 760 h 1076"/>
                  <a:gd name="T102" fmla="*/ 786 w 1367"/>
                  <a:gd name="T103" fmla="*/ 730 h 1076"/>
                  <a:gd name="T104" fmla="*/ 640 w 1367"/>
                  <a:gd name="T105" fmla="*/ 664 h 1076"/>
                  <a:gd name="T106" fmla="*/ 527 w 1367"/>
                  <a:gd name="T107" fmla="*/ 563 h 1076"/>
                  <a:gd name="T108" fmla="*/ 468 w 1367"/>
                  <a:gd name="T109" fmla="*/ 451 h 1076"/>
                  <a:gd name="T110" fmla="*/ 464 w 1367"/>
                  <a:gd name="T111" fmla="*/ 379 h 1076"/>
                  <a:gd name="T112" fmla="*/ 460 w 1367"/>
                  <a:gd name="T113" fmla="*/ 322 h 1076"/>
                  <a:gd name="T114" fmla="*/ 460 w 1367"/>
                  <a:gd name="T115" fmla="*/ 226 h 1076"/>
                  <a:gd name="T116" fmla="*/ 464 w 1367"/>
                  <a:gd name="T117" fmla="*/ 121 h 1076"/>
                  <a:gd name="T118" fmla="*/ 481 w 1367"/>
                  <a:gd name="T119" fmla="*/ 29 h 1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67" h="1076">
                    <a:moveTo>
                      <a:pt x="494" y="0"/>
                    </a:moveTo>
                    <a:lnTo>
                      <a:pt x="452" y="67"/>
                    </a:lnTo>
                    <a:lnTo>
                      <a:pt x="427" y="125"/>
                    </a:lnTo>
                    <a:lnTo>
                      <a:pt x="406" y="172"/>
                    </a:lnTo>
                    <a:lnTo>
                      <a:pt x="398" y="205"/>
                    </a:lnTo>
                    <a:lnTo>
                      <a:pt x="390" y="238"/>
                    </a:lnTo>
                    <a:lnTo>
                      <a:pt x="385" y="267"/>
                    </a:lnTo>
                    <a:lnTo>
                      <a:pt x="372" y="297"/>
                    </a:lnTo>
                    <a:lnTo>
                      <a:pt x="360" y="334"/>
                    </a:lnTo>
                    <a:lnTo>
                      <a:pt x="335" y="371"/>
                    </a:lnTo>
                    <a:lnTo>
                      <a:pt x="298" y="422"/>
                    </a:lnTo>
                    <a:lnTo>
                      <a:pt x="255" y="471"/>
                    </a:lnTo>
                    <a:lnTo>
                      <a:pt x="218" y="514"/>
                    </a:lnTo>
                    <a:lnTo>
                      <a:pt x="180" y="543"/>
                    </a:lnTo>
                    <a:lnTo>
                      <a:pt x="147" y="568"/>
                    </a:lnTo>
                    <a:lnTo>
                      <a:pt x="118" y="588"/>
                    </a:lnTo>
                    <a:lnTo>
                      <a:pt x="88" y="601"/>
                    </a:lnTo>
                    <a:lnTo>
                      <a:pt x="63" y="613"/>
                    </a:lnTo>
                    <a:lnTo>
                      <a:pt x="38" y="626"/>
                    </a:lnTo>
                    <a:lnTo>
                      <a:pt x="22" y="635"/>
                    </a:lnTo>
                    <a:lnTo>
                      <a:pt x="0" y="647"/>
                    </a:lnTo>
                    <a:lnTo>
                      <a:pt x="9" y="647"/>
                    </a:lnTo>
                    <a:lnTo>
                      <a:pt x="30" y="643"/>
                    </a:lnTo>
                    <a:lnTo>
                      <a:pt x="63" y="635"/>
                    </a:lnTo>
                    <a:lnTo>
                      <a:pt x="101" y="621"/>
                    </a:lnTo>
                    <a:lnTo>
                      <a:pt x="147" y="605"/>
                    </a:lnTo>
                    <a:lnTo>
                      <a:pt x="197" y="580"/>
                    </a:lnTo>
                    <a:lnTo>
                      <a:pt x="247" y="555"/>
                    </a:lnTo>
                    <a:lnTo>
                      <a:pt x="298" y="522"/>
                    </a:lnTo>
                    <a:lnTo>
                      <a:pt x="343" y="480"/>
                    </a:lnTo>
                    <a:lnTo>
                      <a:pt x="381" y="434"/>
                    </a:lnTo>
                    <a:lnTo>
                      <a:pt x="381" y="438"/>
                    </a:lnTo>
                    <a:lnTo>
                      <a:pt x="385" y="451"/>
                    </a:lnTo>
                    <a:lnTo>
                      <a:pt x="394" y="467"/>
                    </a:lnTo>
                    <a:lnTo>
                      <a:pt x="402" y="492"/>
                    </a:lnTo>
                    <a:lnTo>
                      <a:pt x="418" y="522"/>
                    </a:lnTo>
                    <a:lnTo>
                      <a:pt x="435" y="551"/>
                    </a:lnTo>
                    <a:lnTo>
                      <a:pt x="456" y="584"/>
                    </a:lnTo>
                    <a:lnTo>
                      <a:pt x="486" y="617"/>
                    </a:lnTo>
                    <a:lnTo>
                      <a:pt x="519" y="651"/>
                    </a:lnTo>
                    <a:lnTo>
                      <a:pt x="556" y="684"/>
                    </a:lnTo>
                    <a:lnTo>
                      <a:pt x="598" y="713"/>
                    </a:lnTo>
                    <a:lnTo>
                      <a:pt x="648" y="739"/>
                    </a:lnTo>
                    <a:lnTo>
                      <a:pt x="698" y="760"/>
                    </a:lnTo>
                    <a:lnTo>
                      <a:pt x="752" y="780"/>
                    </a:lnTo>
                    <a:lnTo>
                      <a:pt x="803" y="793"/>
                    </a:lnTo>
                    <a:lnTo>
                      <a:pt x="853" y="801"/>
                    </a:lnTo>
                    <a:lnTo>
                      <a:pt x="895" y="805"/>
                    </a:lnTo>
                    <a:lnTo>
                      <a:pt x="932" y="805"/>
                    </a:lnTo>
                    <a:lnTo>
                      <a:pt x="962" y="805"/>
                    </a:lnTo>
                    <a:lnTo>
                      <a:pt x="983" y="801"/>
                    </a:lnTo>
                    <a:lnTo>
                      <a:pt x="1020" y="793"/>
                    </a:lnTo>
                    <a:lnTo>
                      <a:pt x="1050" y="785"/>
                    </a:lnTo>
                    <a:lnTo>
                      <a:pt x="1079" y="780"/>
                    </a:lnTo>
                    <a:lnTo>
                      <a:pt x="1104" y="780"/>
                    </a:lnTo>
                    <a:lnTo>
                      <a:pt x="1124" y="780"/>
                    </a:lnTo>
                    <a:lnTo>
                      <a:pt x="1142" y="785"/>
                    </a:lnTo>
                    <a:lnTo>
                      <a:pt x="1154" y="793"/>
                    </a:lnTo>
                    <a:lnTo>
                      <a:pt x="1162" y="801"/>
                    </a:lnTo>
                    <a:lnTo>
                      <a:pt x="1171" y="809"/>
                    </a:lnTo>
                    <a:lnTo>
                      <a:pt x="1175" y="818"/>
                    </a:lnTo>
                    <a:lnTo>
                      <a:pt x="1179" y="842"/>
                    </a:lnTo>
                    <a:lnTo>
                      <a:pt x="1191" y="877"/>
                    </a:lnTo>
                    <a:lnTo>
                      <a:pt x="1208" y="910"/>
                    </a:lnTo>
                    <a:lnTo>
                      <a:pt x="1225" y="943"/>
                    </a:lnTo>
                    <a:lnTo>
                      <a:pt x="1246" y="977"/>
                    </a:lnTo>
                    <a:lnTo>
                      <a:pt x="1263" y="1010"/>
                    </a:lnTo>
                    <a:lnTo>
                      <a:pt x="1279" y="1035"/>
                    </a:lnTo>
                    <a:lnTo>
                      <a:pt x="1296" y="1059"/>
                    </a:lnTo>
                    <a:lnTo>
                      <a:pt x="1304" y="1072"/>
                    </a:lnTo>
                    <a:lnTo>
                      <a:pt x="1304" y="1076"/>
                    </a:lnTo>
                    <a:lnTo>
                      <a:pt x="1279" y="1026"/>
                    </a:lnTo>
                    <a:lnTo>
                      <a:pt x="1259" y="977"/>
                    </a:lnTo>
                    <a:lnTo>
                      <a:pt x="1246" y="934"/>
                    </a:lnTo>
                    <a:lnTo>
                      <a:pt x="1238" y="893"/>
                    </a:lnTo>
                    <a:lnTo>
                      <a:pt x="1238" y="856"/>
                    </a:lnTo>
                    <a:lnTo>
                      <a:pt x="1238" y="822"/>
                    </a:lnTo>
                    <a:lnTo>
                      <a:pt x="1242" y="793"/>
                    </a:lnTo>
                    <a:lnTo>
                      <a:pt x="1250" y="768"/>
                    </a:lnTo>
                    <a:lnTo>
                      <a:pt x="1254" y="743"/>
                    </a:lnTo>
                    <a:lnTo>
                      <a:pt x="1263" y="722"/>
                    </a:lnTo>
                    <a:lnTo>
                      <a:pt x="1271" y="705"/>
                    </a:lnTo>
                    <a:lnTo>
                      <a:pt x="1279" y="693"/>
                    </a:lnTo>
                    <a:lnTo>
                      <a:pt x="1292" y="676"/>
                    </a:lnTo>
                    <a:lnTo>
                      <a:pt x="1304" y="664"/>
                    </a:lnTo>
                    <a:lnTo>
                      <a:pt x="1317" y="651"/>
                    </a:lnTo>
                    <a:lnTo>
                      <a:pt x="1334" y="635"/>
                    </a:lnTo>
                    <a:lnTo>
                      <a:pt x="1342" y="617"/>
                    </a:lnTo>
                    <a:lnTo>
                      <a:pt x="1355" y="601"/>
                    </a:lnTo>
                    <a:lnTo>
                      <a:pt x="1363" y="584"/>
                    </a:lnTo>
                    <a:lnTo>
                      <a:pt x="1367" y="559"/>
                    </a:lnTo>
                    <a:lnTo>
                      <a:pt x="1367" y="547"/>
                    </a:lnTo>
                    <a:lnTo>
                      <a:pt x="1355" y="547"/>
                    </a:lnTo>
                    <a:lnTo>
                      <a:pt x="1338" y="559"/>
                    </a:lnTo>
                    <a:lnTo>
                      <a:pt x="1312" y="580"/>
                    </a:lnTo>
                    <a:lnTo>
                      <a:pt x="1279" y="609"/>
                    </a:lnTo>
                    <a:lnTo>
                      <a:pt x="1238" y="643"/>
                    </a:lnTo>
                    <a:lnTo>
                      <a:pt x="1191" y="676"/>
                    </a:lnTo>
                    <a:lnTo>
                      <a:pt x="1138" y="709"/>
                    </a:lnTo>
                    <a:lnTo>
                      <a:pt x="1083" y="734"/>
                    </a:lnTo>
                    <a:lnTo>
                      <a:pt x="1020" y="751"/>
                    </a:lnTo>
                    <a:lnTo>
                      <a:pt x="940" y="760"/>
                    </a:lnTo>
                    <a:lnTo>
                      <a:pt x="862" y="751"/>
                    </a:lnTo>
                    <a:lnTo>
                      <a:pt x="786" y="730"/>
                    </a:lnTo>
                    <a:lnTo>
                      <a:pt x="711" y="701"/>
                    </a:lnTo>
                    <a:lnTo>
                      <a:pt x="640" y="664"/>
                    </a:lnTo>
                    <a:lnTo>
                      <a:pt x="582" y="617"/>
                    </a:lnTo>
                    <a:lnTo>
                      <a:pt x="527" y="563"/>
                    </a:lnTo>
                    <a:lnTo>
                      <a:pt x="490" y="510"/>
                    </a:lnTo>
                    <a:lnTo>
                      <a:pt x="468" y="451"/>
                    </a:lnTo>
                    <a:lnTo>
                      <a:pt x="464" y="392"/>
                    </a:lnTo>
                    <a:lnTo>
                      <a:pt x="464" y="379"/>
                    </a:lnTo>
                    <a:lnTo>
                      <a:pt x="460" y="359"/>
                    </a:lnTo>
                    <a:lnTo>
                      <a:pt x="460" y="322"/>
                    </a:lnTo>
                    <a:lnTo>
                      <a:pt x="460" y="275"/>
                    </a:lnTo>
                    <a:lnTo>
                      <a:pt x="460" y="226"/>
                    </a:lnTo>
                    <a:lnTo>
                      <a:pt x="460" y="172"/>
                    </a:lnTo>
                    <a:lnTo>
                      <a:pt x="464" y="121"/>
                    </a:lnTo>
                    <a:lnTo>
                      <a:pt x="473" y="72"/>
                    </a:lnTo>
                    <a:lnTo>
                      <a:pt x="481" y="29"/>
                    </a:lnTo>
                    <a:lnTo>
                      <a:pt x="494"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27" name="Freeform 151"/>
              <p:cNvSpPr>
                <a:spLocks/>
              </p:cNvSpPr>
              <p:nvPr/>
            </p:nvSpPr>
            <p:spPr bwMode="auto">
              <a:xfrm>
                <a:off x="1711" y="1989"/>
                <a:ext cx="23" cy="16"/>
              </a:xfrm>
              <a:custGeom>
                <a:avLst/>
                <a:gdLst>
                  <a:gd name="T0" fmla="*/ 476 w 748"/>
                  <a:gd name="T1" fmla="*/ 16 h 525"/>
                  <a:gd name="T2" fmla="*/ 451 w 748"/>
                  <a:gd name="T3" fmla="*/ 70 h 525"/>
                  <a:gd name="T4" fmla="*/ 409 w 748"/>
                  <a:gd name="T5" fmla="*/ 129 h 525"/>
                  <a:gd name="T6" fmla="*/ 364 w 748"/>
                  <a:gd name="T7" fmla="*/ 191 h 525"/>
                  <a:gd name="T8" fmla="*/ 330 w 748"/>
                  <a:gd name="T9" fmla="*/ 233 h 525"/>
                  <a:gd name="T10" fmla="*/ 313 w 748"/>
                  <a:gd name="T11" fmla="*/ 254 h 525"/>
                  <a:gd name="T12" fmla="*/ 301 w 748"/>
                  <a:gd name="T13" fmla="*/ 266 h 525"/>
                  <a:gd name="T14" fmla="*/ 288 w 748"/>
                  <a:gd name="T15" fmla="*/ 279 h 525"/>
                  <a:gd name="T16" fmla="*/ 272 w 748"/>
                  <a:gd name="T17" fmla="*/ 295 h 525"/>
                  <a:gd name="T18" fmla="*/ 250 w 748"/>
                  <a:gd name="T19" fmla="*/ 316 h 525"/>
                  <a:gd name="T20" fmla="*/ 225 w 748"/>
                  <a:gd name="T21" fmla="*/ 350 h 525"/>
                  <a:gd name="T22" fmla="*/ 188 w 748"/>
                  <a:gd name="T23" fmla="*/ 391 h 525"/>
                  <a:gd name="T24" fmla="*/ 142 w 748"/>
                  <a:gd name="T25" fmla="*/ 433 h 525"/>
                  <a:gd name="T26" fmla="*/ 92 w 748"/>
                  <a:gd name="T27" fmla="*/ 471 h 525"/>
                  <a:gd name="T28" fmla="*/ 33 w 748"/>
                  <a:gd name="T29" fmla="*/ 508 h 525"/>
                  <a:gd name="T30" fmla="*/ 37 w 748"/>
                  <a:gd name="T31" fmla="*/ 508 h 525"/>
                  <a:gd name="T32" fmla="*/ 96 w 748"/>
                  <a:gd name="T33" fmla="*/ 479 h 525"/>
                  <a:gd name="T34" fmla="*/ 150 w 748"/>
                  <a:gd name="T35" fmla="*/ 450 h 525"/>
                  <a:gd name="T36" fmla="*/ 201 w 748"/>
                  <a:gd name="T37" fmla="*/ 416 h 525"/>
                  <a:gd name="T38" fmla="*/ 254 w 748"/>
                  <a:gd name="T39" fmla="*/ 379 h 525"/>
                  <a:gd name="T40" fmla="*/ 305 w 748"/>
                  <a:gd name="T41" fmla="*/ 333 h 525"/>
                  <a:gd name="T42" fmla="*/ 355 w 748"/>
                  <a:gd name="T43" fmla="*/ 308 h 525"/>
                  <a:gd name="T44" fmla="*/ 405 w 748"/>
                  <a:gd name="T45" fmla="*/ 299 h 525"/>
                  <a:gd name="T46" fmla="*/ 460 w 748"/>
                  <a:gd name="T47" fmla="*/ 299 h 525"/>
                  <a:gd name="T48" fmla="*/ 510 w 748"/>
                  <a:gd name="T49" fmla="*/ 295 h 525"/>
                  <a:gd name="T50" fmla="*/ 560 w 748"/>
                  <a:gd name="T51" fmla="*/ 291 h 525"/>
                  <a:gd name="T52" fmla="*/ 610 w 748"/>
                  <a:gd name="T53" fmla="*/ 291 h 525"/>
                  <a:gd name="T54" fmla="*/ 656 w 748"/>
                  <a:gd name="T55" fmla="*/ 291 h 525"/>
                  <a:gd name="T56" fmla="*/ 698 w 748"/>
                  <a:gd name="T57" fmla="*/ 283 h 525"/>
                  <a:gd name="T58" fmla="*/ 735 w 748"/>
                  <a:gd name="T59" fmla="*/ 262 h 525"/>
                  <a:gd name="T60" fmla="*/ 744 w 748"/>
                  <a:gd name="T61" fmla="*/ 246 h 525"/>
                  <a:gd name="T62" fmla="*/ 727 w 748"/>
                  <a:gd name="T63" fmla="*/ 254 h 525"/>
                  <a:gd name="T64" fmla="*/ 706 w 748"/>
                  <a:gd name="T65" fmla="*/ 254 h 525"/>
                  <a:gd name="T66" fmla="*/ 685 w 748"/>
                  <a:gd name="T67" fmla="*/ 254 h 525"/>
                  <a:gd name="T68" fmla="*/ 669 w 748"/>
                  <a:gd name="T69" fmla="*/ 254 h 525"/>
                  <a:gd name="T70" fmla="*/ 639 w 748"/>
                  <a:gd name="T71" fmla="*/ 258 h 525"/>
                  <a:gd name="T72" fmla="*/ 602 w 748"/>
                  <a:gd name="T73" fmla="*/ 254 h 525"/>
                  <a:gd name="T74" fmla="*/ 560 w 748"/>
                  <a:gd name="T75" fmla="*/ 254 h 525"/>
                  <a:gd name="T76" fmla="*/ 505 w 748"/>
                  <a:gd name="T77" fmla="*/ 250 h 525"/>
                  <a:gd name="T78" fmla="*/ 442 w 748"/>
                  <a:gd name="T79" fmla="*/ 254 h 525"/>
                  <a:gd name="T80" fmla="*/ 397 w 748"/>
                  <a:gd name="T81" fmla="*/ 258 h 525"/>
                  <a:gd name="T82" fmla="*/ 389 w 748"/>
                  <a:gd name="T83" fmla="*/ 258 h 525"/>
                  <a:gd name="T84" fmla="*/ 385 w 748"/>
                  <a:gd name="T85" fmla="*/ 254 h 525"/>
                  <a:gd name="T86" fmla="*/ 380 w 748"/>
                  <a:gd name="T87" fmla="*/ 237 h 525"/>
                  <a:gd name="T88" fmla="*/ 393 w 748"/>
                  <a:gd name="T89" fmla="*/ 211 h 525"/>
                  <a:gd name="T90" fmla="*/ 413 w 748"/>
                  <a:gd name="T91" fmla="*/ 174 h 525"/>
                  <a:gd name="T92" fmla="*/ 438 w 748"/>
                  <a:gd name="T93" fmla="*/ 133 h 525"/>
                  <a:gd name="T94" fmla="*/ 460 w 748"/>
                  <a:gd name="T95" fmla="*/ 91 h 525"/>
                  <a:gd name="T96" fmla="*/ 476 w 748"/>
                  <a:gd name="T97" fmla="*/ 45 h 525"/>
                  <a:gd name="T98" fmla="*/ 476 w 748"/>
                  <a:gd name="T99" fmla="*/ 0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48" h="525">
                    <a:moveTo>
                      <a:pt x="476" y="0"/>
                    </a:moveTo>
                    <a:lnTo>
                      <a:pt x="476" y="16"/>
                    </a:lnTo>
                    <a:lnTo>
                      <a:pt x="464" y="41"/>
                    </a:lnTo>
                    <a:lnTo>
                      <a:pt x="451" y="70"/>
                    </a:lnTo>
                    <a:lnTo>
                      <a:pt x="430" y="99"/>
                    </a:lnTo>
                    <a:lnTo>
                      <a:pt x="409" y="129"/>
                    </a:lnTo>
                    <a:lnTo>
                      <a:pt x="385" y="162"/>
                    </a:lnTo>
                    <a:lnTo>
                      <a:pt x="364" y="191"/>
                    </a:lnTo>
                    <a:lnTo>
                      <a:pt x="342" y="217"/>
                    </a:lnTo>
                    <a:lnTo>
                      <a:pt x="330" y="233"/>
                    </a:lnTo>
                    <a:lnTo>
                      <a:pt x="317" y="250"/>
                    </a:lnTo>
                    <a:lnTo>
                      <a:pt x="313" y="254"/>
                    </a:lnTo>
                    <a:lnTo>
                      <a:pt x="309" y="262"/>
                    </a:lnTo>
                    <a:lnTo>
                      <a:pt x="301" y="266"/>
                    </a:lnTo>
                    <a:lnTo>
                      <a:pt x="297" y="274"/>
                    </a:lnTo>
                    <a:lnTo>
                      <a:pt x="288" y="279"/>
                    </a:lnTo>
                    <a:lnTo>
                      <a:pt x="280" y="287"/>
                    </a:lnTo>
                    <a:lnTo>
                      <a:pt x="272" y="295"/>
                    </a:lnTo>
                    <a:lnTo>
                      <a:pt x="263" y="303"/>
                    </a:lnTo>
                    <a:lnTo>
                      <a:pt x="250" y="316"/>
                    </a:lnTo>
                    <a:lnTo>
                      <a:pt x="238" y="333"/>
                    </a:lnTo>
                    <a:lnTo>
                      <a:pt x="225" y="350"/>
                    </a:lnTo>
                    <a:lnTo>
                      <a:pt x="209" y="371"/>
                    </a:lnTo>
                    <a:lnTo>
                      <a:pt x="188" y="391"/>
                    </a:lnTo>
                    <a:lnTo>
                      <a:pt x="167" y="412"/>
                    </a:lnTo>
                    <a:lnTo>
                      <a:pt x="142" y="433"/>
                    </a:lnTo>
                    <a:lnTo>
                      <a:pt x="117" y="454"/>
                    </a:lnTo>
                    <a:lnTo>
                      <a:pt x="92" y="471"/>
                    </a:lnTo>
                    <a:lnTo>
                      <a:pt x="62" y="491"/>
                    </a:lnTo>
                    <a:lnTo>
                      <a:pt x="33" y="508"/>
                    </a:lnTo>
                    <a:lnTo>
                      <a:pt x="0" y="525"/>
                    </a:lnTo>
                    <a:lnTo>
                      <a:pt x="37" y="508"/>
                    </a:lnTo>
                    <a:lnTo>
                      <a:pt x="66" y="491"/>
                    </a:lnTo>
                    <a:lnTo>
                      <a:pt x="96" y="479"/>
                    </a:lnTo>
                    <a:lnTo>
                      <a:pt x="121" y="467"/>
                    </a:lnTo>
                    <a:lnTo>
                      <a:pt x="150" y="450"/>
                    </a:lnTo>
                    <a:lnTo>
                      <a:pt x="176" y="433"/>
                    </a:lnTo>
                    <a:lnTo>
                      <a:pt x="201" y="416"/>
                    </a:lnTo>
                    <a:lnTo>
                      <a:pt x="225" y="399"/>
                    </a:lnTo>
                    <a:lnTo>
                      <a:pt x="254" y="379"/>
                    </a:lnTo>
                    <a:lnTo>
                      <a:pt x="280" y="354"/>
                    </a:lnTo>
                    <a:lnTo>
                      <a:pt x="305" y="333"/>
                    </a:lnTo>
                    <a:lnTo>
                      <a:pt x="330" y="320"/>
                    </a:lnTo>
                    <a:lnTo>
                      <a:pt x="355" y="308"/>
                    </a:lnTo>
                    <a:lnTo>
                      <a:pt x="380" y="303"/>
                    </a:lnTo>
                    <a:lnTo>
                      <a:pt x="405" y="299"/>
                    </a:lnTo>
                    <a:lnTo>
                      <a:pt x="430" y="299"/>
                    </a:lnTo>
                    <a:lnTo>
                      <a:pt x="460" y="299"/>
                    </a:lnTo>
                    <a:lnTo>
                      <a:pt x="485" y="299"/>
                    </a:lnTo>
                    <a:lnTo>
                      <a:pt x="510" y="295"/>
                    </a:lnTo>
                    <a:lnTo>
                      <a:pt x="539" y="295"/>
                    </a:lnTo>
                    <a:lnTo>
                      <a:pt x="560" y="291"/>
                    </a:lnTo>
                    <a:lnTo>
                      <a:pt x="585" y="291"/>
                    </a:lnTo>
                    <a:lnTo>
                      <a:pt x="610" y="291"/>
                    </a:lnTo>
                    <a:lnTo>
                      <a:pt x="635" y="291"/>
                    </a:lnTo>
                    <a:lnTo>
                      <a:pt x="656" y="291"/>
                    </a:lnTo>
                    <a:lnTo>
                      <a:pt x="681" y="291"/>
                    </a:lnTo>
                    <a:lnTo>
                      <a:pt x="698" y="283"/>
                    </a:lnTo>
                    <a:lnTo>
                      <a:pt x="718" y="274"/>
                    </a:lnTo>
                    <a:lnTo>
                      <a:pt x="735" y="262"/>
                    </a:lnTo>
                    <a:lnTo>
                      <a:pt x="748" y="237"/>
                    </a:lnTo>
                    <a:lnTo>
                      <a:pt x="744" y="246"/>
                    </a:lnTo>
                    <a:lnTo>
                      <a:pt x="735" y="250"/>
                    </a:lnTo>
                    <a:lnTo>
                      <a:pt x="727" y="254"/>
                    </a:lnTo>
                    <a:lnTo>
                      <a:pt x="718" y="254"/>
                    </a:lnTo>
                    <a:lnTo>
                      <a:pt x="706" y="254"/>
                    </a:lnTo>
                    <a:lnTo>
                      <a:pt x="698" y="254"/>
                    </a:lnTo>
                    <a:lnTo>
                      <a:pt x="685" y="254"/>
                    </a:lnTo>
                    <a:lnTo>
                      <a:pt x="677" y="254"/>
                    </a:lnTo>
                    <a:lnTo>
                      <a:pt x="669" y="254"/>
                    </a:lnTo>
                    <a:lnTo>
                      <a:pt x="660" y="254"/>
                    </a:lnTo>
                    <a:lnTo>
                      <a:pt x="639" y="258"/>
                    </a:lnTo>
                    <a:lnTo>
                      <a:pt x="622" y="258"/>
                    </a:lnTo>
                    <a:lnTo>
                      <a:pt x="602" y="254"/>
                    </a:lnTo>
                    <a:lnTo>
                      <a:pt x="581" y="254"/>
                    </a:lnTo>
                    <a:lnTo>
                      <a:pt x="560" y="254"/>
                    </a:lnTo>
                    <a:lnTo>
                      <a:pt x="534" y="250"/>
                    </a:lnTo>
                    <a:lnTo>
                      <a:pt x="505" y="250"/>
                    </a:lnTo>
                    <a:lnTo>
                      <a:pt x="476" y="250"/>
                    </a:lnTo>
                    <a:lnTo>
                      <a:pt x="442" y="254"/>
                    </a:lnTo>
                    <a:lnTo>
                      <a:pt x="401" y="258"/>
                    </a:lnTo>
                    <a:lnTo>
                      <a:pt x="397" y="258"/>
                    </a:lnTo>
                    <a:lnTo>
                      <a:pt x="393" y="258"/>
                    </a:lnTo>
                    <a:lnTo>
                      <a:pt x="389" y="258"/>
                    </a:lnTo>
                    <a:lnTo>
                      <a:pt x="385" y="258"/>
                    </a:lnTo>
                    <a:lnTo>
                      <a:pt x="385" y="254"/>
                    </a:lnTo>
                    <a:lnTo>
                      <a:pt x="380" y="250"/>
                    </a:lnTo>
                    <a:lnTo>
                      <a:pt x="380" y="237"/>
                    </a:lnTo>
                    <a:lnTo>
                      <a:pt x="385" y="229"/>
                    </a:lnTo>
                    <a:lnTo>
                      <a:pt x="393" y="211"/>
                    </a:lnTo>
                    <a:lnTo>
                      <a:pt x="401" y="191"/>
                    </a:lnTo>
                    <a:lnTo>
                      <a:pt x="413" y="174"/>
                    </a:lnTo>
                    <a:lnTo>
                      <a:pt x="426" y="154"/>
                    </a:lnTo>
                    <a:lnTo>
                      <a:pt x="438" y="133"/>
                    </a:lnTo>
                    <a:lnTo>
                      <a:pt x="451" y="112"/>
                    </a:lnTo>
                    <a:lnTo>
                      <a:pt x="460" y="91"/>
                    </a:lnTo>
                    <a:lnTo>
                      <a:pt x="472" y="66"/>
                    </a:lnTo>
                    <a:lnTo>
                      <a:pt x="476" y="45"/>
                    </a:lnTo>
                    <a:lnTo>
                      <a:pt x="476" y="24"/>
                    </a:lnTo>
                    <a:lnTo>
                      <a:pt x="476"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28" name="Freeform 152"/>
              <p:cNvSpPr>
                <a:spLocks/>
              </p:cNvSpPr>
              <p:nvPr/>
            </p:nvSpPr>
            <p:spPr bwMode="auto">
              <a:xfrm>
                <a:off x="1662" y="1977"/>
                <a:ext cx="34" cy="55"/>
              </a:xfrm>
              <a:custGeom>
                <a:avLst/>
                <a:gdLst>
                  <a:gd name="T0" fmla="*/ 836 w 1087"/>
                  <a:gd name="T1" fmla="*/ 1719 h 1761"/>
                  <a:gd name="T2" fmla="*/ 769 w 1087"/>
                  <a:gd name="T3" fmla="*/ 1694 h 1761"/>
                  <a:gd name="T4" fmla="*/ 605 w 1087"/>
                  <a:gd name="T5" fmla="*/ 1632 h 1761"/>
                  <a:gd name="T6" fmla="*/ 409 w 1087"/>
                  <a:gd name="T7" fmla="*/ 1540 h 1761"/>
                  <a:gd name="T8" fmla="*/ 243 w 1087"/>
                  <a:gd name="T9" fmla="*/ 1423 h 1761"/>
                  <a:gd name="T10" fmla="*/ 151 w 1087"/>
                  <a:gd name="T11" fmla="*/ 1294 h 1761"/>
                  <a:gd name="T12" fmla="*/ 88 w 1087"/>
                  <a:gd name="T13" fmla="*/ 1173 h 1761"/>
                  <a:gd name="T14" fmla="*/ 33 w 1087"/>
                  <a:gd name="T15" fmla="*/ 1052 h 1761"/>
                  <a:gd name="T16" fmla="*/ 8 w 1087"/>
                  <a:gd name="T17" fmla="*/ 918 h 1761"/>
                  <a:gd name="T18" fmla="*/ 12 w 1087"/>
                  <a:gd name="T19" fmla="*/ 764 h 1761"/>
                  <a:gd name="T20" fmla="*/ 84 w 1087"/>
                  <a:gd name="T21" fmla="*/ 539 h 1761"/>
                  <a:gd name="T22" fmla="*/ 272 w 1087"/>
                  <a:gd name="T23" fmla="*/ 342 h 1761"/>
                  <a:gd name="T24" fmla="*/ 527 w 1087"/>
                  <a:gd name="T25" fmla="*/ 242 h 1761"/>
                  <a:gd name="T26" fmla="*/ 789 w 1087"/>
                  <a:gd name="T27" fmla="*/ 217 h 1761"/>
                  <a:gd name="T28" fmla="*/ 1007 w 1087"/>
                  <a:gd name="T29" fmla="*/ 264 h 1761"/>
                  <a:gd name="T30" fmla="*/ 1061 w 1087"/>
                  <a:gd name="T31" fmla="*/ 280 h 1761"/>
                  <a:gd name="T32" fmla="*/ 1016 w 1087"/>
                  <a:gd name="T33" fmla="*/ 238 h 1761"/>
                  <a:gd name="T34" fmla="*/ 973 w 1087"/>
                  <a:gd name="T35" fmla="*/ 189 h 1761"/>
                  <a:gd name="T36" fmla="*/ 936 w 1087"/>
                  <a:gd name="T37" fmla="*/ 130 h 1761"/>
                  <a:gd name="T38" fmla="*/ 911 w 1087"/>
                  <a:gd name="T39" fmla="*/ 51 h 1761"/>
                  <a:gd name="T40" fmla="*/ 907 w 1087"/>
                  <a:gd name="T41" fmla="*/ 9 h 1761"/>
                  <a:gd name="T42" fmla="*/ 911 w 1087"/>
                  <a:gd name="T43" fmla="*/ 30 h 1761"/>
                  <a:gd name="T44" fmla="*/ 911 w 1087"/>
                  <a:gd name="T45" fmla="*/ 68 h 1761"/>
                  <a:gd name="T46" fmla="*/ 903 w 1087"/>
                  <a:gd name="T47" fmla="*/ 109 h 1761"/>
                  <a:gd name="T48" fmla="*/ 881 w 1087"/>
                  <a:gd name="T49" fmla="*/ 155 h 1761"/>
                  <a:gd name="T50" fmla="*/ 803 w 1087"/>
                  <a:gd name="T51" fmla="*/ 184 h 1761"/>
                  <a:gd name="T52" fmla="*/ 648 w 1087"/>
                  <a:gd name="T53" fmla="*/ 193 h 1761"/>
                  <a:gd name="T54" fmla="*/ 456 w 1087"/>
                  <a:gd name="T55" fmla="*/ 217 h 1761"/>
                  <a:gd name="T56" fmla="*/ 263 w 1087"/>
                  <a:gd name="T57" fmla="*/ 297 h 1761"/>
                  <a:gd name="T58" fmla="*/ 117 w 1087"/>
                  <a:gd name="T59" fmla="*/ 463 h 1761"/>
                  <a:gd name="T60" fmla="*/ 29 w 1087"/>
                  <a:gd name="T61" fmla="*/ 693 h 1761"/>
                  <a:gd name="T62" fmla="*/ 0 w 1087"/>
                  <a:gd name="T63" fmla="*/ 906 h 1761"/>
                  <a:gd name="T64" fmla="*/ 21 w 1087"/>
                  <a:gd name="T65" fmla="*/ 1102 h 1761"/>
                  <a:gd name="T66" fmla="*/ 84 w 1087"/>
                  <a:gd name="T67" fmla="*/ 1278 h 1761"/>
                  <a:gd name="T68" fmla="*/ 180 w 1087"/>
                  <a:gd name="T69" fmla="*/ 1423 h 1761"/>
                  <a:gd name="T70" fmla="*/ 259 w 1087"/>
                  <a:gd name="T71" fmla="*/ 1494 h 1761"/>
                  <a:gd name="T72" fmla="*/ 372 w 1087"/>
                  <a:gd name="T73" fmla="*/ 1561 h 1761"/>
                  <a:gd name="T74" fmla="*/ 497 w 1087"/>
                  <a:gd name="T75" fmla="*/ 1624 h 1761"/>
                  <a:gd name="T76" fmla="*/ 601 w 1087"/>
                  <a:gd name="T77" fmla="*/ 1669 h 1761"/>
                  <a:gd name="T78" fmla="*/ 656 w 1087"/>
                  <a:gd name="T79" fmla="*/ 1702 h 1761"/>
                  <a:gd name="T80" fmla="*/ 664 w 1087"/>
                  <a:gd name="T81" fmla="*/ 1723 h 1761"/>
                  <a:gd name="T82" fmla="*/ 656 w 1087"/>
                  <a:gd name="T83" fmla="*/ 1745 h 1761"/>
                  <a:gd name="T84" fmla="*/ 652 w 1087"/>
                  <a:gd name="T85" fmla="*/ 1757 h 1761"/>
                  <a:gd name="T86" fmla="*/ 656 w 1087"/>
                  <a:gd name="T87" fmla="*/ 1761 h 1761"/>
                  <a:gd name="T88" fmla="*/ 689 w 1087"/>
                  <a:gd name="T89" fmla="*/ 1753 h 1761"/>
                  <a:gd name="T90" fmla="*/ 731 w 1087"/>
                  <a:gd name="T91" fmla="*/ 1736 h 1761"/>
                  <a:gd name="T92" fmla="*/ 756 w 1087"/>
                  <a:gd name="T93" fmla="*/ 1727 h 1761"/>
                  <a:gd name="T94" fmla="*/ 773 w 1087"/>
                  <a:gd name="T95" fmla="*/ 1719 h 1761"/>
                  <a:gd name="T96" fmla="*/ 785 w 1087"/>
                  <a:gd name="T97" fmla="*/ 1715 h 1761"/>
                  <a:gd name="T98" fmla="*/ 807 w 1087"/>
                  <a:gd name="T99" fmla="*/ 1715 h 1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87" h="1761">
                    <a:moveTo>
                      <a:pt x="815" y="1715"/>
                    </a:moveTo>
                    <a:lnTo>
                      <a:pt x="836" y="1719"/>
                    </a:lnTo>
                    <a:lnTo>
                      <a:pt x="819" y="1711"/>
                    </a:lnTo>
                    <a:lnTo>
                      <a:pt x="769" y="1694"/>
                    </a:lnTo>
                    <a:lnTo>
                      <a:pt x="697" y="1669"/>
                    </a:lnTo>
                    <a:lnTo>
                      <a:pt x="605" y="1632"/>
                    </a:lnTo>
                    <a:lnTo>
                      <a:pt x="509" y="1590"/>
                    </a:lnTo>
                    <a:lnTo>
                      <a:pt x="409" y="1540"/>
                    </a:lnTo>
                    <a:lnTo>
                      <a:pt x="317" y="1485"/>
                    </a:lnTo>
                    <a:lnTo>
                      <a:pt x="243" y="1423"/>
                    </a:lnTo>
                    <a:lnTo>
                      <a:pt x="188" y="1352"/>
                    </a:lnTo>
                    <a:lnTo>
                      <a:pt x="151" y="1294"/>
                    </a:lnTo>
                    <a:lnTo>
                      <a:pt x="117" y="1231"/>
                    </a:lnTo>
                    <a:lnTo>
                      <a:pt x="88" y="1173"/>
                    </a:lnTo>
                    <a:lnTo>
                      <a:pt x="59" y="1114"/>
                    </a:lnTo>
                    <a:lnTo>
                      <a:pt x="33" y="1052"/>
                    </a:lnTo>
                    <a:lnTo>
                      <a:pt x="16" y="985"/>
                    </a:lnTo>
                    <a:lnTo>
                      <a:pt x="8" y="918"/>
                    </a:lnTo>
                    <a:lnTo>
                      <a:pt x="4" y="844"/>
                    </a:lnTo>
                    <a:lnTo>
                      <a:pt x="12" y="764"/>
                    </a:lnTo>
                    <a:lnTo>
                      <a:pt x="29" y="676"/>
                    </a:lnTo>
                    <a:lnTo>
                      <a:pt x="84" y="539"/>
                    </a:lnTo>
                    <a:lnTo>
                      <a:pt x="167" y="426"/>
                    </a:lnTo>
                    <a:lnTo>
                      <a:pt x="272" y="342"/>
                    </a:lnTo>
                    <a:lnTo>
                      <a:pt x="393" y="280"/>
                    </a:lnTo>
                    <a:lnTo>
                      <a:pt x="527" y="242"/>
                    </a:lnTo>
                    <a:lnTo>
                      <a:pt x="660" y="222"/>
                    </a:lnTo>
                    <a:lnTo>
                      <a:pt x="789" y="217"/>
                    </a:lnTo>
                    <a:lnTo>
                      <a:pt x="907" y="234"/>
                    </a:lnTo>
                    <a:lnTo>
                      <a:pt x="1007" y="264"/>
                    </a:lnTo>
                    <a:lnTo>
                      <a:pt x="1087" y="305"/>
                    </a:lnTo>
                    <a:lnTo>
                      <a:pt x="1061" y="280"/>
                    </a:lnTo>
                    <a:lnTo>
                      <a:pt x="1036" y="260"/>
                    </a:lnTo>
                    <a:lnTo>
                      <a:pt x="1016" y="238"/>
                    </a:lnTo>
                    <a:lnTo>
                      <a:pt x="995" y="213"/>
                    </a:lnTo>
                    <a:lnTo>
                      <a:pt x="973" y="189"/>
                    </a:lnTo>
                    <a:lnTo>
                      <a:pt x="953" y="164"/>
                    </a:lnTo>
                    <a:lnTo>
                      <a:pt x="936" y="130"/>
                    </a:lnTo>
                    <a:lnTo>
                      <a:pt x="924" y="92"/>
                    </a:lnTo>
                    <a:lnTo>
                      <a:pt x="911" y="51"/>
                    </a:lnTo>
                    <a:lnTo>
                      <a:pt x="903" y="0"/>
                    </a:lnTo>
                    <a:lnTo>
                      <a:pt x="907" y="9"/>
                    </a:lnTo>
                    <a:lnTo>
                      <a:pt x="907" y="17"/>
                    </a:lnTo>
                    <a:lnTo>
                      <a:pt x="911" y="30"/>
                    </a:lnTo>
                    <a:lnTo>
                      <a:pt x="911" y="47"/>
                    </a:lnTo>
                    <a:lnTo>
                      <a:pt x="911" y="68"/>
                    </a:lnTo>
                    <a:lnTo>
                      <a:pt x="907" y="88"/>
                    </a:lnTo>
                    <a:lnTo>
                      <a:pt x="903" y="109"/>
                    </a:lnTo>
                    <a:lnTo>
                      <a:pt x="895" y="130"/>
                    </a:lnTo>
                    <a:lnTo>
                      <a:pt x="881" y="155"/>
                    </a:lnTo>
                    <a:lnTo>
                      <a:pt x="852" y="176"/>
                    </a:lnTo>
                    <a:lnTo>
                      <a:pt x="803" y="184"/>
                    </a:lnTo>
                    <a:lnTo>
                      <a:pt x="731" y="189"/>
                    </a:lnTo>
                    <a:lnTo>
                      <a:pt x="648" y="193"/>
                    </a:lnTo>
                    <a:lnTo>
                      <a:pt x="552" y="201"/>
                    </a:lnTo>
                    <a:lnTo>
                      <a:pt x="456" y="217"/>
                    </a:lnTo>
                    <a:lnTo>
                      <a:pt x="355" y="246"/>
                    </a:lnTo>
                    <a:lnTo>
                      <a:pt x="263" y="297"/>
                    </a:lnTo>
                    <a:lnTo>
                      <a:pt x="184" y="368"/>
                    </a:lnTo>
                    <a:lnTo>
                      <a:pt x="117" y="463"/>
                    </a:lnTo>
                    <a:lnTo>
                      <a:pt x="67" y="580"/>
                    </a:lnTo>
                    <a:lnTo>
                      <a:pt x="29" y="693"/>
                    </a:lnTo>
                    <a:lnTo>
                      <a:pt x="8" y="801"/>
                    </a:lnTo>
                    <a:lnTo>
                      <a:pt x="0" y="906"/>
                    </a:lnTo>
                    <a:lnTo>
                      <a:pt x="4" y="1006"/>
                    </a:lnTo>
                    <a:lnTo>
                      <a:pt x="21" y="1102"/>
                    </a:lnTo>
                    <a:lnTo>
                      <a:pt x="46" y="1194"/>
                    </a:lnTo>
                    <a:lnTo>
                      <a:pt x="84" y="1278"/>
                    </a:lnTo>
                    <a:lnTo>
                      <a:pt x="125" y="1352"/>
                    </a:lnTo>
                    <a:lnTo>
                      <a:pt x="180" y="1423"/>
                    </a:lnTo>
                    <a:lnTo>
                      <a:pt x="213" y="1461"/>
                    </a:lnTo>
                    <a:lnTo>
                      <a:pt x="259" y="1494"/>
                    </a:lnTo>
                    <a:lnTo>
                      <a:pt x="313" y="1528"/>
                    </a:lnTo>
                    <a:lnTo>
                      <a:pt x="372" y="1561"/>
                    </a:lnTo>
                    <a:lnTo>
                      <a:pt x="435" y="1590"/>
                    </a:lnTo>
                    <a:lnTo>
                      <a:pt x="497" y="1624"/>
                    </a:lnTo>
                    <a:lnTo>
                      <a:pt x="552" y="1649"/>
                    </a:lnTo>
                    <a:lnTo>
                      <a:pt x="601" y="1669"/>
                    </a:lnTo>
                    <a:lnTo>
                      <a:pt x="635" y="1690"/>
                    </a:lnTo>
                    <a:lnTo>
                      <a:pt x="656" y="1702"/>
                    </a:lnTo>
                    <a:lnTo>
                      <a:pt x="664" y="1715"/>
                    </a:lnTo>
                    <a:lnTo>
                      <a:pt x="664" y="1723"/>
                    </a:lnTo>
                    <a:lnTo>
                      <a:pt x="660" y="1736"/>
                    </a:lnTo>
                    <a:lnTo>
                      <a:pt x="656" y="1745"/>
                    </a:lnTo>
                    <a:lnTo>
                      <a:pt x="652" y="1753"/>
                    </a:lnTo>
                    <a:lnTo>
                      <a:pt x="652" y="1757"/>
                    </a:lnTo>
                    <a:lnTo>
                      <a:pt x="652" y="1761"/>
                    </a:lnTo>
                    <a:lnTo>
                      <a:pt x="656" y="1761"/>
                    </a:lnTo>
                    <a:lnTo>
                      <a:pt x="668" y="1761"/>
                    </a:lnTo>
                    <a:lnTo>
                      <a:pt x="689" y="1753"/>
                    </a:lnTo>
                    <a:lnTo>
                      <a:pt x="715" y="1745"/>
                    </a:lnTo>
                    <a:lnTo>
                      <a:pt x="731" y="1736"/>
                    </a:lnTo>
                    <a:lnTo>
                      <a:pt x="748" y="1731"/>
                    </a:lnTo>
                    <a:lnTo>
                      <a:pt x="756" y="1727"/>
                    </a:lnTo>
                    <a:lnTo>
                      <a:pt x="765" y="1723"/>
                    </a:lnTo>
                    <a:lnTo>
                      <a:pt x="773" y="1719"/>
                    </a:lnTo>
                    <a:lnTo>
                      <a:pt x="777" y="1719"/>
                    </a:lnTo>
                    <a:lnTo>
                      <a:pt x="785" y="1715"/>
                    </a:lnTo>
                    <a:lnTo>
                      <a:pt x="793" y="1715"/>
                    </a:lnTo>
                    <a:lnTo>
                      <a:pt x="807" y="1715"/>
                    </a:lnTo>
                    <a:lnTo>
                      <a:pt x="815" y="1715"/>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29" name="Freeform 153"/>
              <p:cNvSpPr>
                <a:spLocks/>
              </p:cNvSpPr>
              <p:nvPr/>
            </p:nvSpPr>
            <p:spPr bwMode="auto">
              <a:xfrm>
                <a:off x="1624" y="1978"/>
                <a:ext cx="18" cy="7"/>
              </a:xfrm>
              <a:custGeom>
                <a:avLst/>
                <a:gdLst>
                  <a:gd name="T0" fmla="*/ 33 w 589"/>
                  <a:gd name="T1" fmla="*/ 5 h 216"/>
                  <a:gd name="T2" fmla="*/ 104 w 589"/>
                  <a:gd name="T3" fmla="*/ 17 h 216"/>
                  <a:gd name="T4" fmla="*/ 180 w 589"/>
                  <a:gd name="T5" fmla="*/ 29 h 216"/>
                  <a:gd name="T6" fmla="*/ 255 w 589"/>
                  <a:gd name="T7" fmla="*/ 38 h 216"/>
                  <a:gd name="T8" fmla="*/ 325 w 589"/>
                  <a:gd name="T9" fmla="*/ 46 h 216"/>
                  <a:gd name="T10" fmla="*/ 376 w 589"/>
                  <a:gd name="T11" fmla="*/ 62 h 216"/>
                  <a:gd name="T12" fmla="*/ 409 w 589"/>
                  <a:gd name="T13" fmla="*/ 91 h 216"/>
                  <a:gd name="T14" fmla="*/ 439 w 589"/>
                  <a:gd name="T15" fmla="*/ 117 h 216"/>
                  <a:gd name="T16" fmla="*/ 472 w 589"/>
                  <a:gd name="T17" fmla="*/ 142 h 216"/>
                  <a:gd name="T18" fmla="*/ 509 w 589"/>
                  <a:gd name="T19" fmla="*/ 163 h 216"/>
                  <a:gd name="T20" fmla="*/ 539 w 589"/>
                  <a:gd name="T21" fmla="*/ 175 h 216"/>
                  <a:gd name="T22" fmla="*/ 552 w 589"/>
                  <a:gd name="T23" fmla="*/ 179 h 216"/>
                  <a:gd name="T24" fmla="*/ 564 w 589"/>
                  <a:gd name="T25" fmla="*/ 187 h 216"/>
                  <a:gd name="T26" fmla="*/ 576 w 589"/>
                  <a:gd name="T27" fmla="*/ 200 h 216"/>
                  <a:gd name="T28" fmla="*/ 585 w 589"/>
                  <a:gd name="T29" fmla="*/ 212 h 216"/>
                  <a:gd name="T30" fmla="*/ 585 w 589"/>
                  <a:gd name="T31" fmla="*/ 212 h 216"/>
                  <a:gd name="T32" fmla="*/ 576 w 589"/>
                  <a:gd name="T33" fmla="*/ 208 h 216"/>
                  <a:gd name="T34" fmla="*/ 568 w 589"/>
                  <a:gd name="T35" fmla="*/ 204 h 216"/>
                  <a:gd name="T36" fmla="*/ 560 w 589"/>
                  <a:gd name="T37" fmla="*/ 200 h 216"/>
                  <a:gd name="T38" fmla="*/ 552 w 589"/>
                  <a:gd name="T39" fmla="*/ 196 h 216"/>
                  <a:gd name="T40" fmla="*/ 530 w 589"/>
                  <a:gd name="T41" fmla="*/ 187 h 216"/>
                  <a:gd name="T42" fmla="*/ 501 w 589"/>
                  <a:gd name="T43" fmla="*/ 179 h 216"/>
                  <a:gd name="T44" fmla="*/ 472 w 589"/>
                  <a:gd name="T45" fmla="*/ 171 h 216"/>
                  <a:gd name="T46" fmla="*/ 447 w 589"/>
                  <a:gd name="T47" fmla="*/ 154 h 216"/>
                  <a:gd name="T48" fmla="*/ 426 w 589"/>
                  <a:gd name="T49" fmla="*/ 138 h 216"/>
                  <a:gd name="T50" fmla="*/ 405 w 589"/>
                  <a:gd name="T51" fmla="*/ 113 h 216"/>
                  <a:gd name="T52" fmla="*/ 380 w 589"/>
                  <a:gd name="T53" fmla="*/ 91 h 216"/>
                  <a:gd name="T54" fmla="*/ 347 w 589"/>
                  <a:gd name="T55" fmla="*/ 79 h 216"/>
                  <a:gd name="T56" fmla="*/ 309 w 589"/>
                  <a:gd name="T57" fmla="*/ 71 h 216"/>
                  <a:gd name="T58" fmla="*/ 272 w 589"/>
                  <a:gd name="T59" fmla="*/ 62 h 216"/>
                  <a:gd name="T60" fmla="*/ 229 w 589"/>
                  <a:gd name="T61" fmla="*/ 58 h 216"/>
                  <a:gd name="T62" fmla="*/ 176 w 589"/>
                  <a:gd name="T63" fmla="*/ 50 h 216"/>
                  <a:gd name="T64" fmla="*/ 125 w 589"/>
                  <a:gd name="T65" fmla="*/ 42 h 216"/>
                  <a:gd name="T66" fmla="*/ 75 w 589"/>
                  <a:gd name="T67" fmla="*/ 29 h 216"/>
                  <a:gd name="T68" fmla="*/ 25 w 589"/>
                  <a:gd name="T69" fmla="*/ 9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9" h="216">
                    <a:moveTo>
                      <a:pt x="0" y="0"/>
                    </a:moveTo>
                    <a:lnTo>
                      <a:pt x="33" y="5"/>
                    </a:lnTo>
                    <a:lnTo>
                      <a:pt x="67" y="13"/>
                    </a:lnTo>
                    <a:lnTo>
                      <a:pt x="104" y="17"/>
                    </a:lnTo>
                    <a:lnTo>
                      <a:pt x="141" y="25"/>
                    </a:lnTo>
                    <a:lnTo>
                      <a:pt x="180" y="29"/>
                    </a:lnTo>
                    <a:lnTo>
                      <a:pt x="217" y="33"/>
                    </a:lnTo>
                    <a:lnTo>
                      <a:pt x="255" y="38"/>
                    </a:lnTo>
                    <a:lnTo>
                      <a:pt x="288" y="42"/>
                    </a:lnTo>
                    <a:lnTo>
                      <a:pt x="325" y="46"/>
                    </a:lnTo>
                    <a:lnTo>
                      <a:pt x="359" y="50"/>
                    </a:lnTo>
                    <a:lnTo>
                      <a:pt x="376" y="62"/>
                    </a:lnTo>
                    <a:lnTo>
                      <a:pt x="393" y="75"/>
                    </a:lnTo>
                    <a:lnTo>
                      <a:pt x="409" y="91"/>
                    </a:lnTo>
                    <a:lnTo>
                      <a:pt x="421" y="104"/>
                    </a:lnTo>
                    <a:lnTo>
                      <a:pt x="439" y="117"/>
                    </a:lnTo>
                    <a:lnTo>
                      <a:pt x="456" y="130"/>
                    </a:lnTo>
                    <a:lnTo>
                      <a:pt x="472" y="142"/>
                    </a:lnTo>
                    <a:lnTo>
                      <a:pt x="489" y="154"/>
                    </a:lnTo>
                    <a:lnTo>
                      <a:pt x="509" y="163"/>
                    </a:lnTo>
                    <a:lnTo>
                      <a:pt x="530" y="171"/>
                    </a:lnTo>
                    <a:lnTo>
                      <a:pt x="539" y="175"/>
                    </a:lnTo>
                    <a:lnTo>
                      <a:pt x="543" y="175"/>
                    </a:lnTo>
                    <a:lnTo>
                      <a:pt x="552" y="179"/>
                    </a:lnTo>
                    <a:lnTo>
                      <a:pt x="560" y="183"/>
                    </a:lnTo>
                    <a:lnTo>
                      <a:pt x="564" y="187"/>
                    </a:lnTo>
                    <a:lnTo>
                      <a:pt x="568" y="192"/>
                    </a:lnTo>
                    <a:lnTo>
                      <a:pt x="576" y="200"/>
                    </a:lnTo>
                    <a:lnTo>
                      <a:pt x="581" y="204"/>
                    </a:lnTo>
                    <a:lnTo>
                      <a:pt x="585" y="212"/>
                    </a:lnTo>
                    <a:lnTo>
                      <a:pt x="589" y="216"/>
                    </a:lnTo>
                    <a:lnTo>
                      <a:pt x="585" y="212"/>
                    </a:lnTo>
                    <a:lnTo>
                      <a:pt x="581" y="212"/>
                    </a:lnTo>
                    <a:lnTo>
                      <a:pt x="576" y="208"/>
                    </a:lnTo>
                    <a:lnTo>
                      <a:pt x="572" y="204"/>
                    </a:lnTo>
                    <a:lnTo>
                      <a:pt x="568" y="204"/>
                    </a:lnTo>
                    <a:lnTo>
                      <a:pt x="564" y="200"/>
                    </a:lnTo>
                    <a:lnTo>
                      <a:pt x="560" y="200"/>
                    </a:lnTo>
                    <a:lnTo>
                      <a:pt x="556" y="196"/>
                    </a:lnTo>
                    <a:lnTo>
                      <a:pt x="552" y="196"/>
                    </a:lnTo>
                    <a:lnTo>
                      <a:pt x="548" y="192"/>
                    </a:lnTo>
                    <a:lnTo>
                      <a:pt x="530" y="187"/>
                    </a:lnTo>
                    <a:lnTo>
                      <a:pt x="518" y="183"/>
                    </a:lnTo>
                    <a:lnTo>
                      <a:pt x="501" y="179"/>
                    </a:lnTo>
                    <a:lnTo>
                      <a:pt x="489" y="175"/>
                    </a:lnTo>
                    <a:lnTo>
                      <a:pt x="472" y="171"/>
                    </a:lnTo>
                    <a:lnTo>
                      <a:pt x="460" y="163"/>
                    </a:lnTo>
                    <a:lnTo>
                      <a:pt x="447" y="154"/>
                    </a:lnTo>
                    <a:lnTo>
                      <a:pt x="434" y="146"/>
                    </a:lnTo>
                    <a:lnTo>
                      <a:pt x="426" y="138"/>
                    </a:lnTo>
                    <a:lnTo>
                      <a:pt x="413" y="125"/>
                    </a:lnTo>
                    <a:lnTo>
                      <a:pt x="405" y="113"/>
                    </a:lnTo>
                    <a:lnTo>
                      <a:pt x="397" y="100"/>
                    </a:lnTo>
                    <a:lnTo>
                      <a:pt x="380" y="91"/>
                    </a:lnTo>
                    <a:lnTo>
                      <a:pt x="364" y="83"/>
                    </a:lnTo>
                    <a:lnTo>
                      <a:pt x="347" y="79"/>
                    </a:lnTo>
                    <a:lnTo>
                      <a:pt x="325" y="75"/>
                    </a:lnTo>
                    <a:lnTo>
                      <a:pt x="309" y="71"/>
                    </a:lnTo>
                    <a:lnTo>
                      <a:pt x="288" y="67"/>
                    </a:lnTo>
                    <a:lnTo>
                      <a:pt x="272" y="62"/>
                    </a:lnTo>
                    <a:lnTo>
                      <a:pt x="259" y="62"/>
                    </a:lnTo>
                    <a:lnTo>
                      <a:pt x="229" y="58"/>
                    </a:lnTo>
                    <a:lnTo>
                      <a:pt x="204" y="54"/>
                    </a:lnTo>
                    <a:lnTo>
                      <a:pt x="176" y="50"/>
                    </a:lnTo>
                    <a:lnTo>
                      <a:pt x="150" y="46"/>
                    </a:lnTo>
                    <a:lnTo>
                      <a:pt x="125" y="42"/>
                    </a:lnTo>
                    <a:lnTo>
                      <a:pt x="100" y="38"/>
                    </a:lnTo>
                    <a:lnTo>
                      <a:pt x="75" y="29"/>
                    </a:lnTo>
                    <a:lnTo>
                      <a:pt x="50" y="21"/>
                    </a:lnTo>
                    <a:lnTo>
                      <a:pt x="25" y="9"/>
                    </a:lnTo>
                    <a:lnTo>
                      <a:pt x="0"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30" name="Freeform 154"/>
              <p:cNvSpPr>
                <a:spLocks/>
              </p:cNvSpPr>
              <p:nvPr/>
            </p:nvSpPr>
            <p:spPr bwMode="auto">
              <a:xfrm>
                <a:off x="1627" y="1882"/>
                <a:ext cx="200" cy="112"/>
              </a:xfrm>
              <a:custGeom>
                <a:avLst/>
                <a:gdLst>
                  <a:gd name="T0" fmla="*/ 71 w 6406"/>
                  <a:gd name="T1" fmla="*/ 2689 h 3566"/>
                  <a:gd name="T2" fmla="*/ 133 w 6406"/>
                  <a:gd name="T3" fmla="*/ 2689 h 3566"/>
                  <a:gd name="T4" fmla="*/ 422 w 6406"/>
                  <a:gd name="T5" fmla="*/ 2794 h 3566"/>
                  <a:gd name="T6" fmla="*/ 777 w 6406"/>
                  <a:gd name="T7" fmla="*/ 2882 h 3566"/>
                  <a:gd name="T8" fmla="*/ 835 w 6406"/>
                  <a:gd name="T9" fmla="*/ 3082 h 3566"/>
                  <a:gd name="T10" fmla="*/ 781 w 6406"/>
                  <a:gd name="T11" fmla="*/ 3369 h 3566"/>
                  <a:gd name="T12" fmla="*/ 789 w 6406"/>
                  <a:gd name="T13" fmla="*/ 3533 h 3566"/>
                  <a:gd name="T14" fmla="*/ 873 w 6406"/>
                  <a:gd name="T15" fmla="*/ 3119 h 3566"/>
                  <a:gd name="T16" fmla="*/ 999 w 6406"/>
                  <a:gd name="T17" fmla="*/ 2853 h 3566"/>
                  <a:gd name="T18" fmla="*/ 1052 w 6406"/>
                  <a:gd name="T19" fmla="*/ 2515 h 3566"/>
                  <a:gd name="T20" fmla="*/ 1316 w 6406"/>
                  <a:gd name="T21" fmla="*/ 2277 h 3566"/>
                  <a:gd name="T22" fmla="*/ 1316 w 6406"/>
                  <a:gd name="T23" fmla="*/ 1972 h 3566"/>
                  <a:gd name="T24" fmla="*/ 2093 w 6406"/>
                  <a:gd name="T25" fmla="*/ 1597 h 3566"/>
                  <a:gd name="T26" fmla="*/ 2687 w 6406"/>
                  <a:gd name="T27" fmla="*/ 1393 h 3566"/>
                  <a:gd name="T28" fmla="*/ 3067 w 6406"/>
                  <a:gd name="T29" fmla="*/ 1659 h 3566"/>
                  <a:gd name="T30" fmla="*/ 2996 w 6406"/>
                  <a:gd name="T31" fmla="*/ 1997 h 3566"/>
                  <a:gd name="T32" fmla="*/ 3080 w 6406"/>
                  <a:gd name="T33" fmla="*/ 1909 h 3566"/>
                  <a:gd name="T34" fmla="*/ 3264 w 6406"/>
                  <a:gd name="T35" fmla="*/ 1343 h 3566"/>
                  <a:gd name="T36" fmla="*/ 3544 w 6406"/>
                  <a:gd name="T37" fmla="*/ 1230 h 3566"/>
                  <a:gd name="T38" fmla="*/ 3991 w 6406"/>
                  <a:gd name="T39" fmla="*/ 867 h 3566"/>
                  <a:gd name="T40" fmla="*/ 4513 w 6406"/>
                  <a:gd name="T41" fmla="*/ 930 h 3566"/>
                  <a:gd name="T42" fmla="*/ 4472 w 6406"/>
                  <a:gd name="T43" fmla="*/ 1347 h 3566"/>
                  <a:gd name="T44" fmla="*/ 4555 w 6406"/>
                  <a:gd name="T45" fmla="*/ 1096 h 3566"/>
                  <a:gd name="T46" fmla="*/ 4805 w 6406"/>
                  <a:gd name="T47" fmla="*/ 1071 h 3566"/>
                  <a:gd name="T48" fmla="*/ 5165 w 6406"/>
                  <a:gd name="T49" fmla="*/ 1122 h 3566"/>
                  <a:gd name="T50" fmla="*/ 5428 w 6406"/>
                  <a:gd name="T51" fmla="*/ 1263 h 3566"/>
                  <a:gd name="T52" fmla="*/ 5428 w 6406"/>
                  <a:gd name="T53" fmla="*/ 1096 h 3566"/>
                  <a:gd name="T54" fmla="*/ 5867 w 6406"/>
                  <a:gd name="T55" fmla="*/ 1176 h 3566"/>
                  <a:gd name="T56" fmla="*/ 6206 w 6406"/>
                  <a:gd name="T57" fmla="*/ 1305 h 3566"/>
                  <a:gd name="T58" fmla="*/ 6406 w 6406"/>
                  <a:gd name="T59" fmla="*/ 942 h 3566"/>
                  <a:gd name="T60" fmla="*/ 6214 w 6406"/>
                  <a:gd name="T61" fmla="*/ 1255 h 3566"/>
                  <a:gd name="T62" fmla="*/ 5766 w 6406"/>
                  <a:gd name="T63" fmla="*/ 1104 h 3566"/>
                  <a:gd name="T64" fmla="*/ 5404 w 6406"/>
                  <a:gd name="T65" fmla="*/ 1079 h 3566"/>
                  <a:gd name="T66" fmla="*/ 4805 w 6406"/>
                  <a:gd name="T67" fmla="*/ 1022 h 3566"/>
                  <a:gd name="T68" fmla="*/ 4337 w 6406"/>
                  <a:gd name="T69" fmla="*/ 788 h 3566"/>
                  <a:gd name="T70" fmla="*/ 3978 w 6406"/>
                  <a:gd name="T71" fmla="*/ 833 h 3566"/>
                  <a:gd name="T72" fmla="*/ 3685 w 6406"/>
                  <a:gd name="T73" fmla="*/ 884 h 3566"/>
                  <a:gd name="T74" fmla="*/ 3317 w 6406"/>
                  <a:gd name="T75" fmla="*/ 675 h 3566"/>
                  <a:gd name="T76" fmla="*/ 3623 w 6406"/>
                  <a:gd name="T77" fmla="*/ 934 h 3566"/>
                  <a:gd name="T78" fmla="*/ 3548 w 6406"/>
                  <a:gd name="T79" fmla="*/ 1147 h 3566"/>
                  <a:gd name="T80" fmla="*/ 3159 w 6406"/>
                  <a:gd name="T81" fmla="*/ 1309 h 3566"/>
                  <a:gd name="T82" fmla="*/ 2700 w 6406"/>
                  <a:gd name="T83" fmla="*/ 1259 h 3566"/>
                  <a:gd name="T84" fmla="*/ 2491 w 6406"/>
                  <a:gd name="T85" fmla="*/ 805 h 3566"/>
                  <a:gd name="T86" fmla="*/ 2536 w 6406"/>
                  <a:gd name="T87" fmla="*/ 612 h 3566"/>
                  <a:gd name="T88" fmla="*/ 2491 w 6406"/>
                  <a:gd name="T89" fmla="*/ 654 h 3566"/>
                  <a:gd name="T90" fmla="*/ 2465 w 6406"/>
                  <a:gd name="T91" fmla="*/ 846 h 3566"/>
                  <a:gd name="T92" fmla="*/ 2569 w 6406"/>
                  <a:gd name="T93" fmla="*/ 1100 h 3566"/>
                  <a:gd name="T94" fmla="*/ 2565 w 6406"/>
                  <a:gd name="T95" fmla="*/ 1384 h 3566"/>
                  <a:gd name="T96" fmla="*/ 2281 w 6406"/>
                  <a:gd name="T97" fmla="*/ 1489 h 3566"/>
                  <a:gd name="T98" fmla="*/ 1655 w 6406"/>
                  <a:gd name="T99" fmla="*/ 1689 h 3566"/>
                  <a:gd name="T100" fmla="*/ 1236 w 6406"/>
                  <a:gd name="T101" fmla="*/ 1480 h 3566"/>
                  <a:gd name="T102" fmla="*/ 1404 w 6406"/>
                  <a:gd name="T103" fmla="*/ 1171 h 3566"/>
                  <a:gd name="T104" fmla="*/ 1337 w 6406"/>
                  <a:gd name="T105" fmla="*/ 942 h 3566"/>
                  <a:gd name="T106" fmla="*/ 1107 w 6406"/>
                  <a:gd name="T107" fmla="*/ 366 h 3566"/>
                  <a:gd name="T108" fmla="*/ 864 w 6406"/>
                  <a:gd name="T109" fmla="*/ 33 h 3566"/>
                  <a:gd name="T110" fmla="*/ 710 w 6406"/>
                  <a:gd name="T111" fmla="*/ 57 h 3566"/>
                  <a:gd name="T112" fmla="*/ 1011 w 6406"/>
                  <a:gd name="T113" fmla="*/ 458 h 3566"/>
                  <a:gd name="T114" fmla="*/ 1103 w 6406"/>
                  <a:gd name="T115" fmla="*/ 1296 h 3566"/>
                  <a:gd name="T116" fmla="*/ 802 w 6406"/>
                  <a:gd name="T117" fmla="*/ 1530 h 3566"/>
                  <a:gd name="T118" fmla="*/ 392 w 6406"/>
                  <a:gd name="T119" fmla="*/ 1647 h 3566"/>
                  <a:gd name="T120" fmla="*/ 1174 w 6406"/>
                  <a:gd name="T121" fmla="*/ 1827 h 3566"/>
                  <a:gd name="T122" fmla="*/ 977 w 6406"/>
                  <a:gd name="T123" fmla="*/ 2623 h 3566"/>
                  <a:gd name="T124" fmla="*/ 372 w 6406"/>
                  <a:gd name="T125" fmla="*/ 2715 h 3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406" h="3566">
                    <a:moveTo>
                      <a:pt x="242" y="2523"/>
                    </a:moveTo>
                    <a:lnTo>
                      <a:pt x="234" y="2519"/>
                    </a:lnTo>
                    <a:lnTo>
                      <a:pt x="225" y="2531"/>
                    </a:lnTo>
                    <a:lnTo>
                      <a:pt x="208" y="2548"/>
                    </a:lnTo>
                    <a:lnTo>
                      <a:pt x="188" y="2573"/>
                    </a:lnTo>
                    <a:lnTo>
                      <a:pt x="163" y="2603"/>
                    </a:lnTo>
                    <a:lnTo>
                      <a:pt x="133" y="2632"/>
                    </a:lnTo>
                    <a:lnTo>
                      <a:pt x="104" y="2660"/>
                    </a:lnTo>
                    <a:lnTo>
                      <a:pt x="71" y="2689"/>
                    </a:lnTo>
                    <a:lnTo>
                      <a:pt x="37" y="2715"/>
                    </a:lnTo>
                    <a:lnTo>
                      <a:pt x="0" y="2732"/>
                    </a:lnTo>
                    <a:lnTo>
                      <a:pt x="4" y="2732"/>
                    </a:lnTo>
                    <a:lnTo>
                      <a:pt x="16" y="2728"/>
                    </a:lnTo>
                    <a:lnTo>
                      <a:pt x="33" y="2719"/>
                    </a:lnTo>
                    <a:lnTo>
                      <a:pt x="54" y="2711"/>
                    </a:lnTo>
                    <a:lnTo>
                      <a:pt x="79" y="2706"/>
                    </a:lnTo>
                    <a:lnTo>
                      <a:pt x="104" y="2698"/>
                    </a:lnTo>
                    <a:lnTo>
                      <a:pt x="133" y="2689"/>
                    </a:lnTo>
                    <a:lnTo>
                      <a:pt x="163" y="2685"/>
                    </a:lnTo>
                    <a:lnTo>
                      <a:pt x="188" y="2681"/>
                    </a:lnTo>
                    <a:lnTo>
                      <a:pt x="208" y="2681"/>
                    </a:lnTo>
                    <a:lnTo>
                      <a:pt x="234" y="2685"/>
                    </a:lnTo>
                    <a:lnTo>
                      <a:pt x="263" y="2698"/>
                    </a:lnTo>
                    <a:lnTo>
                      <a:pt x="296" y="2719"/>
                    </a:lnTo>
                    <a:lnTo>
                      <a:pt x="334" y="2744"/>
                    </a:lnTo>
                    <a:lnTo>
                      <a:pt x="380" y="2769"/>
                    </a:lnTo>
                    <a:lnTo>
                      <a:pt x="422" y="2794"/>
                    </a:lnTo>
                    <a:lnTo>
                      <a:pt x="472" y="2819"/>
                    </a:lnTo>
                    <a:lnTo>
                      <a:pt x="518" y="2840"/>
                    </a:lnTo>
                    <a:lnTo>
                      <a:pt x="564" y="2853"/>
                    </a:lnTo>
                    <a:lnTo>
                      <a:pt x="610" y="2861"/>
                    </a:lnTo>
                    <a:lnTo>
                      <a:pt x="656" y="2865"/>
                    </a:lnTo>
                    <a:lnTo>
                      <a:pt x="693" y="2869"/>
                    </a:lnTo>
                    <a:lnTo>
                      <a:pt x="723" y="2873"/>
                    </a:lnTo>
                    <a:lnTo>
                      <a:pt x="752" y="2877"/>
                    </a:lnTo>
                    <a:lnTo>
                      <a:pt x="777" y="2882"/>
                    </a:lnTo>
                    <a:lnTo>
                      <a:pt x="798" y="2890"/>
                    </a:lnTo>
                    <a:lnTo>
                      <a:pt x="815" y="2902"/>
                    </a:lnTo>
                    <a:lnTo>
                      <a:pt x="827" y="2915"/>
                    </a:lnTo>
                    <a:lnTo>
                      <a:pt x="840" y="2931"/>
                    </a:lnTo>
                    <a:lnTo>
                      <a:pt x="848" y="2953"/>
                    </a:lnTo>
                    <a:lnTo>
                      <a:pt x="848" y="2978"/>
                    </a:lnTo>
                    <a:lnTo>
                      <a:pt x="848" y="3011"/>
                    </a:lnTo>
                    <a:lnTo>
                      <a:pt x="844" y="3044"/>
                    </a:lnTo>
                    <a:lnTo>
                      <a:pt x="835" y="3082"/>
                    </a:lnTo>
                    <a:lnTo>
                      <a:pt x="823" y="3119"/>
                    </a:lnTo>
                    <a:lnTo>
                      <a:pt x="815" y="3156"/>
                    </a:lnTo>
                    <a:lnTo>
                      <a:pt x="802" y="3195"/>
                    </a:lnTo>
                    <a:lnTo>
                      <a:pt x="793" y="3232"/>
                    </a:lnTo>
                    <a:lnTo>
                      <a:pt x="785" y="3261"/>
                    </a:lnTo>
                    <a:lnTo>
                      <a:pt x="785" y="3287"/>
                    </a:lnTo>
                    <a:lnTo>
                      <a:pt x="781" y="3311"/>
                    </a:lnTo>
                    <a:lnTo>
                      <a:pt x="781" y="3336"/>
                    </a:lnTo>
                    <a:lnTo>
                      <a:pt x="781" y="3369"/>
                    </a:lnTo>
                    <a:lnTo>
                      <a:pt x="781" y="3403"/>
                    </a:lnTo>
                    <a:lnTo>
                      <a:pt x="785" y="3437"/>
                    </a:lnTo>
                    <a:lnTo>
                      <a:pt x="785" y="3470"/>
                    </a:lnTo>
                    <a:lnTo>
                      <a:pt x="785" y="3499"/>
                    </a:lnTo>
                    <a:lnTo>
                      <a:pt x="789" y="3528"/>
                    </a:lnTo>
                    <a:lnTo>
                      <a:pt x="789" y="3549"/>
                    </a:lnTo>
                    <a:lnTo>
                      <a:pt x="789" y="3566"/>
                    </a:lnTo>
                    <a:lnTo>
                      <a:pt x="789" y="3557"/>
                    </a:lnTo>
                    <a:lnTo>
                      <a:pt x="789" y="3533"/>
                    </a:lnTo>
                    <a:lnTo>
                      <a:pt x="789" y="3494"/>
                    </a:lnTo>
                    <a:lnTo>
                      <a:pt x="789" y="3449"/>
                    </a:lnTo>
                    <a:lnTo>
                      <a:pt x="793" y="3399"/>
                    </a:lnTo>
                    <a:lnTo>
                      <a:pt x="798" y="3340"/>
                    </a:lnTo>
                    <a:lnTo>
                      <a:pt x="807" y="3287"/>
                    </a:lnTo>
                    <a:lnTo>
                      <a:pt x="815" y="3232"/>
                    </a:lnTo>
                    <a:lnTo>
                      <a:pt x="831" y="3186"/>
                    </a:lnTo>
                    <a:lnTo>
                      <a:pt x="852" y="3148"/>
                    </a:lnTo>
                    <a:lnTo>
                      <a:pt x="873" y="3119"/>
                    </a:lnTo>
                    <a:lnTo>
                      <a:pt x="894" y="3099"/>
                    </a:lnTo>
                    <a:lnTo>
                      <a:pt x="915" y="3078"/>
                    </a:lnTo>
                    <a:lnTo>
                      <a:pt x="932" y="3057"/>
                    </a:lnTo>
                    <a:lnTo>
                      <a:pt x="948" y="3036"/>
                    </a:lnTo>
                    <a:lnTo>
                      <a:pt x="965" y="3011"/>
                    </a:lnTo>
                    <a:lnTo>
                      <a:pt x="977" y="2982"/>
                    </a:lnTo>
                    <a:lnTo>
                      <a:pt x="986" y="2949"/>
                    </a:lnTo>
                    <a:lnTo>
                      <a:pt x="995" y="2906"/>
                    </a:lnTo>
                    <a:lnTo>
                      <a:pt x="999" y="2853"/>
                    </a:lnTo>
                    <a:lnTo>
                      <a:pt x="999" y="2798"/>
                    </a:lnTo>
                    <a:lnTo>
                      <a:pt x="999" y="2748"/>
                    </a:lnTo>
                    <a:lnTo>
                      <a:pt x="999" y="2706"/>
                    </a:lnTo>
                    <a:lnTo>
                      <a:pt x="999" y="2669"/>
                    </a:lnTo>
                    <a:lnTo>
                      <a:pt x="1003" y="2636"/>
                    </a:lnTo>
                    <a:lnTo>
                      <a:pt x="1011" y="2603"/>
                    </a:lnTo>
                    <a:lnTo>
                      <a:pt x="1019" y="2573"/>
                    </a:lnTo>
                    <a:lnTo>
                      <a:pt x="1032" y="2544"/>
                    </a:lnTo>
                    <a:lnTo>
                      <a:pt x="1052" y="2515"/>
                    </a:lnTo>
                    <a:lnTo>
                      <a:pt x="1078" y="2486"/>
                    </a:lnTo>
                    <a:lnTo>
                      <a:pt x="1103" y="2456"/>
                    </a:lnTo>
                    <a:lnTo>
                      <a:pt x="1132" y="2423"/>
                    </a:lnTo>
                    <a:lnTo>
                      <a:pt x="1157" y="2390"/>
                    </a:lnTo>
                    <a:lnTo>
                      <a:pt x="1183" y="2356"/>
                    </a:lnTo>
                    <a:lnTo>
                      <a:pt x="1212" y="2331"/>
                    </a:lnTo>
                    <a:lnTo>
                      <a:pt x="1245" y="2306"/>
                    </a:lnTo>
                    <a:lnTo>
                      <a:pt x="1279" y="2285"/>
                    </a:lnTo>
                    <a:lnTo>
                      <a:pt x="1316" y="2277"/>
                    </a:lnTo>
                    <a:lnTo>
                      <a:pt x="1357" y="2273"/>
                    </a:lnTo>
                    <a:lnTo>
                      <a:pt x="1404" y="2285"/>
                    </a:lnTo>
                    <a:lnTo>
                      <a:pt x="1400" y="2273"/>
                    </a:lnTo>
                    <a:lnTo>
                      <a:pt x="1379" y="2247"/>
                    </a:lnTo>
                    <a:lnTo>
                      <a:pt x="1357" y="2206"/>
                    </a:lnTo>
                    <a:lnTo>
                      <a:pt x="1332" y="2156"/>
                    </a:lnTo>
                    <a:lnTo>
                      <a:pt x="1316" y="2097"/>
                    </a:lnTo>
                    <a:lnTo>
                      <a:pt x="1308" y="2035"/>
                    </a:lnTo>
                    <a:lnTo>
                      <a:pt x="1316" y="1972"/>
                    </a:lnTo>
                    <a:lnTo>
                      <a:pt x="1349" y="1909"/>
                    </a:lnTo>
                    <a:lnTo>
                      <a:pt x="1408" y="1855"/>
                    </a:lnTo>
                    <a:lnTo>
                      <a:pt x="1500" y="1810"/>
                    </a:lnTo>
                    <a:lnTo>
                      <a:pt x="1608" y="1768"/>
                    </a:lnTo>
                    <a:lnTo>
                      <a:pt x="1717" y="1730"/>
                    </a:lnTo>
                    <a:lnTo>
                      <a:pt x="1821" y="1693"/>
                    </a:lnTo>
                    <a:lnTo>
                      <a:pt x="1917" y="1659"/>
                    </a:lnTo>
                    <a:lnTo>
                      <a:pt x="2009" y="1626"/>
                    </a:lnTo>
                    <a:lnTo>
                      <a:pt x="2093" y="1597"/>
                    </a:lnTo>
                    <a:lnTo>
                      <a:pt x="2173" y="1567"/>
                    </a:lnTo>
                    <a:lnTo>
                      <a:pt x="2240" y="1542"/>
                    </a:lnTo>
                    <a:lnTo>
                      <a:pt x="2299" y="1522"/>
                    </a:lnTo>
                    <a:lnTo>
                      <a:pt x="2352" y="1505"/>
                    </a:lnTo>
                    <a:lnTo>
                      <a:pt x="2403" y="1489"/>
                    </a:lnTo>
                    <a:lnTo>
                      <a:pt x="2465" y="1468"/>
                    </a:lnTo>
                    <a:lnTo>
                      <a:pt x="2532" y="1442"/>
                    </a:lnTo>
                    <a:lnTo>
                      <a:pt x="2608" y="1417"/>
                    </a:lnTo>
                    <a:lnTo>
                      <a:pt x="2687" y="1393"/>
                    </a:lnTo>
                    <a:lnTo>
                      <a:pt x="2762" y="1376"/>
                    </a:lnTo>
                    <a:lnTo>
                      <a:pt x="2837" y="1368"/>
                    </a:lnTo>
                    <a:lnTo>
                      <a:pt x="2904" y="1368"/>
                    </a:lnTo>
                    <a:lnTo>
                      <a:pt x="2963" y="1380"/>
                    </a:lnTo>
                    <a:lnTo>
                      <a:pt x="3009" y="1409"/>
                    </a:lnTo>
                    <a:lnTo>
                      <a:pt x="3042" y="1456"/>
                    </a:lnTo>
                    <a:lnTo>
                      <a:pt x="3059" y="1513"/>
                    </a:lnTo>
                    <a:lnTo>
                      <a:pt x="3067" y="1585"/>
                    </a:lnTo>
                    <a:lnTo>
                      <a:pt x="3067" y="1659"/>
                    </a:lnTo>
                    <a:lnTo>
                      <a:pt x="3055" y="1739"/>
                    </a:lnTo>
                    <a:lnTo>
                      <a:pt x="3042" y="1818"/>
                    </a:lnTo>
                    <a:lnTo>
                      <a:pt x="3025" y="1889"/>
                    </a:lnTo>
                    <a:lnTo>
                      <a:pt x="3004" y="1952"/>
                    </a:lnTo>
                    <a:lnTo>
                      <a:pt x="2988" y="1997"/>
                    </a:lnTo>
                    <a:lnTo>
                      <a:pt x="2980" y="2027"/>
                    </a:lnTo>
                    <a:lnTo>
                      <a:pt x="2984" y="2018"/>
                    </a:lnTo>
                    <a:lnTo>
                      <a:pt x="2988" y="2009"/>
                    </a:lnTo>
                    <a:lnTo>
                      <a:pt x="2996" y="1997"/>
                    </a:lnTo>
                    <a:lnTo>
                      <a:pt x="3009" y="1985"/>
                    </a:lnTo>
                    <a:lnTo>
                      <a:pt x="3021" y="1980"/>
                    </a:lnTo>
                    <a:lnTo>
                      <a:pt x="3033" y="1976"/>
                    </a:lnTo>
                    <a:lnTo>
                      <a:pt x="3051" y="1976"/>
                    </a:lnTo>
                    <a:lnTo>
                      <a:pt x="3067" y="1989"/>
                    </a:lnTo>
                    <a:lnTo>
                      <a:pt x="3088" y="2005"/>
                    </a:lnTo>
                    <a:lnTo>
                      <a:pt x="3084" y="1997"/>
                    </a:lnTo>
                    <a:lnTo>
                      <a:pt x="3084" y="1964"/>
                    </a:lnTo>
                    <a:lnTo>
                      <a:pt x="3080" y="1909"/>
                    </a:lnTo>
                    <a:lnTo>
                      <a:pt x="3076" y="1847"/>
                    </a:lnTo>
                    <a:lnTo>
                      <a:pt x="3076" y="1772"/>
                    </a:lnTo>
                    <a:lnTo>
                      <a:pt x="3084" y="1693"/>
                    </a:lnTo>
                    <a:lnTo>
                      <a:pt x="3092" y="1614"/>
                    </a:lnTo>
                    <a:lnTo>
                      <a:pt x="3113" y="1538"/>
                    </a:lnTo>
                    <a:lnTo>
                      <a:pt x="3142" y="1472"/>
                    </a:lnTo>
                    <a:lnTo>
                      <a:pt x="3180" y="1413"/>
                    </a:lnTo>
                    <a:lnTo>
                      <a:pt x="3221" y="1372"/>
                    </a:lnTo>
                    <a:lnTo>
                      <a:pt x="3264" y="1343"/>
                    </a:lnTo>
                    <a:lnTo>
                      <a:pt x="3305" y="1317"/>
                    </a:lnTo>
                    <a:lnTo>
                      <a:pt x="3343" y="1301"/>
                    </a:lnTo>
                    <a:lnTo>
                      <a:pt x="3376" y="1292"/>
                    </a:lnTo>
                    <a:lnTo>
                      <a:pt x="3414" y="1284"/>
                    </a:lnTo>
                    <a:lnTo>
                      <a:pt x="3444" y="1280"/>
                    </a:lnTo>
                    <a:lnTo>
                      <a:pt x="3472" y="1272"/>
                    </a:lnTo>
                    <a:lnTo>
                      <a:pt x="3497" y="1263"/>
                    </a:lnTo>
                    <a:lnTo>
                      <a:pt x="3523" y="1251"/>
                    </a:lnTo>
                    <a:lnTo>
                      <a:pt x="3544" y="1230"/>
                    </a:lnTo>
                    <a:lnTo>
                      <a:pt x="3573" y="1200"/>
                    </a:lnTo>
                    <a:lnTo>
                      <a:pt x="3606" y="1159"/>
                    </a:lnTo>
                    <a:lnTo>
                      <a:pt x="3648" y="1113"/>
                    </a:lnTo>
                    <a:lnTo>
                      <a:pt x="3694" y="1063"/>
                    </a:lnTo>
                    <a:lnTo>
                      <a:pt x="3744" y="1013"/>
                    </a:lnTo>
                    <a:lnTo>
                      <a:pt x="3798" y="967"/>
                    </a:lnTo>
                    <a:lnTo>
                      <a:pt x="3857" y="925"/>
                    </a:lnTo>
                    <a:lnTo>
                      <a:pt x="3924" y="888"/>
                    </a:lnTo>
                    <a:lnTo>
                      <a:pt x="3991" y="867"/>
                    </a:lnTo>
                    <a:lnTo>
                      <a:pt x="4049" y="850"/>
                    </a:lnTo>
                    <a:lnTo>
                      <a:pt x="4116" y="838"/>
                    </a:lnTo>
                    <a:lnTo>
                      <a:pt x="4183" y="825"/>
                    </a:lnTo>
                    <a:lnTo>
                      <a:pt x="4245" y="821"/>
                    </a:lnTo>
                    <a:lnTo>
                      <a:pt x="4313" y="821"/>
                    </a:lnTo>
                    <a:lnTo>
                      <a:pt x="4371" y="829"/>
                    </a:lnTo>
                    <a:lnTo>
                      <a:pt x="4425" y="850"/>
                    </a:lnTo>
                    <a:lnTo>
                      <a:pt x="4476" y="884"/>
                    </a:lnTo>
                    <a:lnTo>
                      <a:pt x="4513" y="930"/>
                    </a:lnTo>
                    <a:lnTo>
                      <a:pt x="4538" y="996"/>
                    </a:lnTo>
                    <a:lnTo>
                      <a:pt x="4542" y="1030"/>
                    </a:lnTo>
                    <a:lnTo>
                      <a:pt x="4542" y="1067"/>
                    </a:lnTo>
                    <a:lnTo>
                      <a:pt x="4534" y="1113"/>
                    </a:lnTo>
                    <a:lnTo>
                      <a:pt x="4525" y="1163"/>
                    </a:lnTo>
                    <a:lnTo>
                      <a:pt x="4513" y="1213"/>
                    </a:lnTo>
                    <a:lnTo>
                      <a:pt x="4501" y="1263"/>
                    </a:lnTo>
                    <a:lnTo>
                      <a:pt x="4484" y="1309"/>
                    </a:lnTo>
                    <a:lnTo>
                      <a:pt x="4472" y="1347"/>
                    </a:lnTo>
                    <a:lnTo>
                      <a:pt x="4463" y="1380"/>
                    </a:lnTo>
                    <a:lnTo>
                      <a:pt x="4454" y="1401"/>
                    </a:lnTo>
                    <a:lnTo>
                      <a:pt x="4458" y="1393"/>
                    </a:lnTo>
                    <a:lnTo>
                      <a:pt x="4468" y="1364"/>
                    </a:lnTo>
                    <a:lnTo>
                      <a:pt x="4480" y="1317"/>
                    </a:lnTo>
                    <a:lnTo>
                      <a:pt x="4496" y="1267"/>
                    </a:lnTo>
                    <a:lnTo>
                      <a:pt x="4513" y="1209"/>
                    </a:lnTo>
                    <a:lnTo>
                      <a:pt x="4534" y="1151"/>
                    </a:lnTo>
                    <a:lnTo>
                      <a:pt x="4555" y="1096"/>
                    </a:lnTo>
                    <a:lnTo>
                      <a:pt x="4576" y="1055"/>
                    </a:lnTo>
                    <a:lnTo>
                      <a:pt x="4597" y="1026"/>
                    </a:lnTo>
                    <a:lnTo>
                      <a:pt x="4617" y="1017"/>
                    </a:lnTo>
                    <a:lnTo>
                      <a:pt x="4651" y="1022"/>
                    </a:lnTo>
                    <a:lnTo>
                      <a:pt x="4685" y="1030"/>
                    </a:lnTo>
                    <a:lnTo>
                      <a:pt x="4718" y="1038"/>
                    </a:lnTo>
                    <a:lnTo>
                      <a:pt x="4748" y="1046"/>
                    </a:lnTo>
                    <a:lnTo>
                      <a:pt x="4776" y="1059"/>
                    </a:lnTo>
                    <a:lnTo>
                      <a:pt x="4805" y="1071"/>
                    </a:lnTo>
                    <a:lnTo>
                      <a:pt x="4835" y="1079"/>
                    </a:lnTo>
                    <a:lnTo>
                      <a:pt x="4864" y="1092"/>
                    </a:lnTo>
                    <a:lnTo>
                      <a:pt x="4893" y="1100"/>
                    </a:lnTo>
                    <a:lnTo>
                      <a:pt x="4922" y="1104"/>
                    </a:lnTo>
                    <a:lnTo>
                      <a:pt x="4956" y="1108"/>
                    </a:lnTo>
                    <a:lnTo>
                      <a:pt x="4998" y="1108"/>
                    </a:lnTo>
                    <a:lnTo>
                      <a:pt x="5048" y="1108"/>
                    </a:lnTo>
                    <a:lnTo>
                      <a:pt x="5106" y="1113"/>
                    </a:lnTo>
                    <a:lnTo>
                      <a:pt x="5165" y="1122"/>
                    </a:lnTo>
                    <a:lnTo>
                      <a:pt x="5232" y="1138"/>
                    </a:lnTo>
                    <a:lnTo>
                      <a:pt x="5298" y="1163"/>
                    </a:lnTo>
                    <a:lnTo>
                      <a:pt x="5365" y="1204"/>
                    </a:lnTo>
                    <a:lnTo>
                      <a:pt x="5433" y="1259"/>
                    </a:lnTo>
                    <a:lnTo>
                      <a:pt x="5496" y="1329"/>
                    </a:lnTo>
                    <a:lnTo>
                      <a:pt x="5491" y="1325"/>
                    </a:lnTo>
                    <a:lnTo>
                      <a:pt x="5474" y="1309"/>
                    </a:lnTo>
                    <a:lnTo>
                      <a:pt x="5453" y="1288"/>
                    </a:lnTo>
                    <a:lnTo>
                      <a:pt x="5428" y="1263"/>
                    </a:lnTo>
                    <a:lnTo>
                      <a:pt x="5404" y="1234"/>
                    </a:lnTo>
                    <a:lnTo>
                      <a:pt x="5378" y="1204"/>
                    </a:lnTo>
                    <a:lnTo>
                      <a:pt x="5361" y="1176"/>
                    </a:lnTo>
                    <a:lnTo>
                      <a:pt x="5345" y="1151"/>
                    </a:lnTo>
                    <a:lnTo>
                      <a:pt x="5341" y="1130"/>
                    </a:lnTo>
                    <a:lnTo>
                      <a:pt x="5349" y="1118"/>
                    </a:lnTo>
                    <a:lnTo>
                      <a:pt x="5365" y="1108"/>
                    </a:lnTo>
                    <a:lnTo>
                      <a:pt x="5394" y="1100"/>
                    </a:lnTo>
                    <a:lnTo>
                      <a:pt x="5428" y="1096"/>
                    </a:lnTo>
                    <a:lnTo>
                      <a:pt x="5466" y="1096"/>
                    </a:lnTo>
                    <a:lnTo>
                      <a:pt x="5512" y="1096"/>
                    </a:lnTo>
                    <a:lnTo>
                      <a:pt x="5558" y="1100"/>
                    </a:lnTo>
                    <a:lnTo>
                      <a:pt x="5608" y="1108"/>
                    </a:lnTo>
                    <a:lnTo>
                      <a:pt x="5662" y="1118"/>
                    </a:lnTo>
                    <a:lnTo>
                      <a:pt x="5713" y="1130"/>
                    </a:lnTo>
                    <a:lnTo>
                      <a:pt x="5766" y="1142"/>
                    </a:lnTo>
                    <a:lnTo>
                      <a:pt x="5817" y="1159"/>
                    </a:lnTo>
                    <a:lnTo>
                      <a:pt x="5867" y="1176"/>
                    </a:lnTo>
                    <a:lnTo>
                      <a:pt x="5913" y="1192"/>
                    </a:lnTo>
                    <a:lnTo>
                      <a:pt x="5954" y="1209"/>
                    </a:lnTo>
                    <a:lnTo>
                      <a:pt x="5997" y="1225"/>
                    </a:lnTo>
                    <a:lnTo>
                      <a:pt x="6034" y="1243"/>
                    </a:lnTo>
                    <a:lnTo>
                      <a:pt x="6072" y="1255"/>
                    </a:lnTo>
                    <a:lnTo>
                      <a:pt x="6109" y="1272"/>
                    </a:lnTo>
                    <a:lnTo>
                      <a:pt x="6143" y="1284"/>
                    </a:lnTo>
                    <a:lnTo>
                      <a:pt x="6177" y="1296"/>
                    </a:lnTo>
                    <a:lnTo>
                      <a:pt x="6206" y="1305"/>
                    </a:lnTo>
                    <a:lnTo>
                      <a:pt x="6239" y="1296"/>
                    </a:lnTo>
                    <a:lnTo>
                      <a:pt x="6273" y="1280"/>
                    </a:lnTo>
                    <a:lnTo>
                      <a:pt x="6306" y="1251"/>
                    </a:lnTo>
                    <a:lnTo>
                      <a:pt x="6335" y="1213"/>
                    </a:lnTo>
                    <a:lnTo>
                      <a:pt x="6365" y="1171"/>
                    </a:lnTo>
                    <a:lnTo>
                      <a:pt x="6385" y="1122"/>
                    </a:lnTo>
                    <a:lnTo>
                      <a:pt x="6398" y="1063"/>
                    </a:lnTo>
                    <a:lnTo>
                      <a:pt x="6406" y="1005"/>
                    </a:lnTo>
                    <a:lnTo>
                      <a:pt x="6406" y="942"/>
                    </a:lnTo>
                    <a:lnTo>
                      <a:pt x="6402" y="954"/>
                    </a:lnTo>
                    <a:lnTo>
                      <a:pt x="6398" y="983"/>
                    </a:lnTo>
                    <a:lnTo>
                      <a:pt x="6389" y="1026"/>
                    </a:lnTo>
                    <a:lnTo>
                      <a:pt x="6377" y="1071"/>
                    </a:lnTo>
                    <a:lnTo>
                      <a:pt x="6356" y="1126"/>
                    </a:lnTo>
                    <a:lnTo>
                      <a:pt x="6331" y="1171"/>
                    </a:lnTo>
                    <a:lnTo>
                      <a:pt x="6298" y="1213"/>
                    </a:lnTo>
                    <a:lnTo>
                      <a:pt x="6260" y="1243"/>
                    </a:lnTo>
                    <a:lnTo>
                      <a:pt x="6214" y="1255"/>
                    </a:lnTo>
                    <a:lnTo>
                      <a:pt x="6160" y="1243"/>
                    </a:lnTo>
                    <a:lnTo>
                      <a:pt x="6114" y="1221"/>
                    </a:lnTo>
                    <a:lnTo>
                      <a:pt x="6064" y="1200"/>
                    </a:lnTo>
                    <a:lnTo>
                      <a:pt x="6013" y="1184"/>
                    </a:lnTo>
                    <a:lnTo>
                      <a:pt x="5964" y="1163"/>
                    </a:lnTo>
                    <a:lnTo>
                      <a:pt x="5913" y="1147"/>
                    </a:lnTo>
                    <a:lnTo>
                      <a:pt x="5863" y="1130"/>
                    </a:lnTo>
                    <a:lnTo>
                      <a:pt x="5813" y="1118"/>
                    </a:lnTo>
                    <a:lnTo>
                      <a:pt x="5766" y="1104"/>
                    </a:lnTo>
                    <a:lnTo>
                      <a:pt x="5721" y="1096"/>
                    </a:lnTo>
                    <a:lnTo>
                      <a:pt x="5679" y="1088"/>
                    </a:lnTo>
                    <a:lnTo>
                      <a:pt x="5637" y="1088"/>
                    </a:lnTo>
                    <a:lnTo>
                      <a:pt x="5600" y="1084"/>
                    </a:lnTo>
                    <a:lnTo>
                      <a:pt x="5566" y="1079"/>
                    </a:lnTo>
                    <a:lnTo>
                      <a:pt x="5529" y="1079"/>
                    </a:lnTo>
                    <a:lnTo>
                      <a:pt x="5486" y="1079"/>
                    </a:lnTo>
                    <a:lnTo>
                      <a:pt x="5449" y="1079"/>
                    </a:lnTo>
                    <a:lnTo>
                      <a:pt x="5404" y="1079"/>
                    </a:lnTo>
                    <a:lnTo>
                      <a:pt x="5349" y="1079"/>
                    </a:lnTo>
                    <a:lnTo>
                      <a:pt x="5294" y="1079"/>
                    </a:lnTo>
                    <a:lnTo>
                      <a:pt x="5228" y="1079"/>
                    </a:lnTo>
                    <a:lnTo>
                      <a:pt x="5157" y="1079"/>
                    </a:lnTo>
                    <a:lnTo>
                      <a:pt x="5085" y="1071"/>
                    </a:lnTo>
                    <a:lnTo>
                      <a:pt x="5014" y="1067"/>
                    </a:lnTo>
                    <a:lnTo>
                      <a:pt x="4944" y="1055"/>
                    </a:lnTo>
                    <a:lnTo>
                      <a:pt x="4873" y="1038"/>
                    </a:lnTo>
                    <a:lnTo>
                      <a:pt x="4805" y="1022"/>
                    </a:lnTo>
                    <a:lnTo>
                      <a:pt x="4743" y="996"/>
                    </a:lnTo>
                    <a:lnTo>
                      <a:pt x="4685" y="971"/>
                    </a:lnTo>
                    <a:lnTo>
                      <a:pt x="4634" y="942"/>
                    </a:lnTo>
                    <a:lnTo>
                      <a:pt x="4593" y="909"/>
                    </a:lnTo>
                    <a:lnTo>
                      <a:pt x="4550" y="875"/>
                    </a:lnTo>
                    <a:lnTo>
                      <a:pt x="4501" y="846"/>
                    </a:lnTo>
                    <a:lnTo>
                      <a:pt x="4450" y="821"/>
                    </a:lnTo>
                    <a:lnTo>
                      <a:pt x="4392" y="805"/>
                    </a:lnTo>
                    <a:lnTo>
                      <a:pt x="4337" y="788"/>
                    </a:lnTo>
                    <a:lnTo>
                      <a:pt x="4284" y="780"/>
                    </a:lnTo>
                    <a:lnTo>
                      <a:pt x="4229" y="771"/>
                    </a:lnTo>
                    <a:lnTo>
                      <a:pt x="4179" y="771"/>
                    </a:lnTo>
                    <a:lnTo>
                      <a:pt x="4133" y="776"/>
                    </a:lnTo>
                    <a:lnTo>
                      <a:pt x="4096" y="784"/>
                    </a:lnTo>
                    <a:lnTo>
                      <a:pt x="4061" y="792"/>
                    </a:lnTo>
                    <a:lnTo>
                      <a:pt x="4033" y="805"/>
                    </a:lnTo>
                    <a:lnTo>
                      <a:pt x="4004" y="817"/>
                    </a:lnTo>
                    <a:lnTo>
                      <a:pt x="3978" y="833"/>
                    </a:lnTo>
                    <a:lnTo>
                      <a:pt x="3949" y="846"/>
                    </a:lnTo>
                    <a:lnTo>
                      <a:pt x="3924" y="858"/>
                    </a:lnTo>
                    <a:lnTo>
                      <a:pt x="3899" y="871"/>
                    </a:lnTo>
                    <a:lnTo>
                      <a:pt x="3869" y="879"/>
                    </a:lnTo>
                    <a:lnTo>
                      <a:pt x="3844" y="884"/>
                    </a:lnTo>
                    <a:lnTo>
                      <a:pt x="3816" y="888"/>
                    </a:lnTo>
                    <a:lnTo>
                      <a:pt x="3777" y="888"/>
                    </a:lnTo>
                    <a:lnTo>
                      <a:pt x="3736" y="888"/>
                    </a:lnTo>
                    <a:lnTo>
                      <a:pt x="3685" y="884"/>
                    </a:lnTo>
                    <a:lnTo>
                      <a:pt x="3632" y="879"/>
                    </a:lnTo>
                    <a:lnTo>
                      <a:pt x="3577" y="867"/>
                    </a:lnTo>
                    <a:lnTo>
                      <a:pt x="3518" y="846"/>
                    </a:lnTo>
                    <a:lnTo>
                      <a:pt x="3460" y="817"/>
                    </a:lnTo>
                    <a:lnTo>
                      <a:pt x="3405" y="776"/>
                    </a:lnTo>
                    <a:lnTo>
                      <a:pt x="3352" y="721"/>
                    </a:lnTo>
                    <a:lnTo>
                      <a:pt x="3305" y="650"/>
                    </a:lnTo>
                    <a:lnTo>
                      <a:pt x="3309" y="659"/>
                    </a:lnTo>
                    <a:lnTo>
                      <a:pt x="3317" y="675"/>
                    </a:lnTo>
                    <a:lnTo>
                      <a:pt x="3335" y="700"/>
                    </a:lnTo>
                    <a:lnTo>
                      <a:pt x="3356" y="733"/>
                    </a:lnTo>
                    <a:lnTo>
                      <a:pt x="3385" y="771"/>
                    </a:lnTo>
                    <a:lnTo>
                      <a:pt x="3414" y="805"/>
                    </a:lnTo>
                    <a:lnTo>
                      <a:pt x="3452" y="842"/>
                    </a:lnTo>
                    <a:lnTo>
                      <a:pt x="3493" y="875"/>
                    </a:lnTo>
                    <a:lnTo>
                      <a:pt x="3535" y="901"/>
                    </a:lnTo>
                    <a:lnTo>
                      <a:pt x="3585" y="917"/>
                    </a:lnTo>
                    <a:lnTo>
                      <a:pt x="3623" y="934"/>
                    </a:lnTo>
                    <a:lnTo>
                      <a:pt x="3648" y="950"/>
                    </a:lnTo>
                    <a:lnTo>
                      <a:pt x="3661" y="975"/>
                    </a:lnTo>
                    <a:lnTo>
                      <a:pt x="3656" y="1001"/>
                    </a:lnTo>
                    <a:lnTo>
                      <a:pt x="3648" y="1026"/>
                    </a:lnTo>
                    <a:lnTo>
                      <a:pt x="3632" y="1055"/>
                    </a:lnTo>
                    <a:lnTo>
                      <a:pt x="3615" y="1079"/>
                    </a:lnTo>
                    <a:lnTo>
                      <a:pt x="3589" y="1104"/>
                    </a:lnTo>
                    <a:lnTo>
                      <a:pt x="3569" y="1130"/>
                    </a:lnTo>
                    <a:lnTo>
                      <a:pt x="3548" y="1147"/>
                    </a:lnTo>
                    <a:lnTo>
                      <a:pt x="3523" y="1167"/>
                    </a:lnTo>
                    <a:lnTo>
                      <a:pt x="3493" y="1188"/>
                    </a:lnTo>
                    <a:lnTo>
                      <a:pt x="3456" y="1209"/>
                    </a:lnTo>
                    <a:lnTo>
                      <a:pt x="3414" y="1230"/>
                    </a:lnTo>
                    <a:lnTo>
                      <a:pt x="3368" y="1251"/>
                    </a:lnTo>
                    <a:lnTo>
                      <a:pt x="3317" y="1272"/>
                    </a:lnTo>
                    <a:lnTo>
                      <a:pt x="3268" y="1288"/>
                    </a:lnTo>
                    <a:lnTo>
                      <a:pt x="3213" y="1301"/>
                    </a:lnTo>
                    <a:lnTo>
                      <a:pt x="3159" y="1309"/>
                    </a:lnTo>
                    <a:lnTo>
                      <a:pt x="3109" y="1313"/>
                    </a:lnTo>
                    <a:lnTo>
                      <a:pt x="3055" y="1317"/>
                    </a:lnTo>
                    <a:lnTo>
                      <a:pt x="3000" y="1325"/>
                    </a:lnTo>
                    <a:lnTo>
                      <a:pt x="2950" y="1329"/>
                    </a:lnTo>
                    <a:lnTo>
                      <a:pt x="2896" y="1329"/>
                    </a:lnTo>
                    <a:lnTo>
                      <a:pt x="2841" y="1329"/>
                    </a:lnTo>
                    <a:lnTo>
                      <a:pt x="2792" y="1317"/>
                    </a:lnTo>
                    <a:lnTo>
                      <a:pt x="2745" y="1292"/>
                    </a:lnTo>
                    <a:lnTo>
                      <a:pt x="2700" y="1259"/>
                    </a:lnTo>
                    <a:lnTo>
                      <a:pt x="2657" y="1204"/>
                    </a:lnTo>
                    <a:lnTo>
                      <a:pt x="2624" y="1130"/>
                    </a:lnTo>
                    <a:lnTo>
                      <a:pt x="2591" y="1055"/>
                    </a:lnTo>
                    <a:lnTo>
                      <a:pt x="2561" y="992"/>
                    </a:lnTo>
                    <a:lnTo>
                      <a:pt x="2540" y="942"/>
                    </a:lnTo>
                    <a:lnTo>
                      <a:pt x="2524" y="896"/>
                    </a:lnTo>
                    <a:lnTo>
                      <a:pt x="2507" y="862"/>
                    </a:lnTo>
                    <a:lnTo>
                      <a:pt x="2499" y="829"/>
                    </a:lnTo>
                    <a:lnTo>
                      <a:pt x="2491" y="805"/>
                    </a:lnTo>
                    <a:lnTo>
                      <a:pt x="2487" y="780"/>
                    </a:lnTo>
                    <a:lnTo>
                      <a:pt x="2482" y="754"/>
                    </a:lnTo>
                    <a:lnTo>
                      <a:pt x="2482" y="729"/>
                    </a:lnTo>
                    <a:lnTo>
                      <a:pt x="2482" y="700"/>
                    </a:lnTo>
                    <a:lnTo>
                      <a:pt x="2491" y="675"/>
                    </a:lnTo>
                    <a:lnTo>
                      <a:pt x="2499" y="654"/>
                    </a:lnTo>
                    <a:lnTo>
                      <a:pt x="2511" y="633"/>
                    </a:lnTo>
                    <a:lnTo>
                      <a:pt x="2524" y="621"/>
                    </a:lnTo>
                    <a:lnTo>
                      <a:pt x="2536" y="612"/>
                    </a:lnTo>
                    <a:lnTo>
                      <a:pt x="2545" y="604"/>
                    </a:lnTo>
                    <a:lnTo>
                      <a:pt x="2557" y="600"/>
                    </a:lnTo>
                    <a:lnTo>
                      <a:pt x="2561" y="596"/>
                    </a:lnTo>
                    <a:lnTo>
                      <a:pt x="2565" y="596"/>
                    </a:lnTo>
                    <a:lnTo>
                      <a:pt x="2561" y="596"/>
                    </a:lnTo>
                    <a:lnTo>
                      <a:pt x="2549" y="604"/>
                    </a:lnTo>
                    <a:lnTo>
                      <a:pt x="2532" y="621"/>
                    </a:lnTo>
                    <a:lnTo>
                      <a:pt x="2511" y="637"/>
                    </a:lnTo>
                    <a:lnTo>
                      <a:pt x="2491" y="654"/>
                    </a:lnTo>
                    <a:lnTo>
                      <a:pt x="2469" y="675"/>
                    </a:lnTo>
                    <a:lnTo>
                      <a:pt x="2453" y="696"/>
                    </a:lnTo>
                    <a:lnTo>
                      <a:pt x="2440" y="721"/>
                    </a:lnTo>
                    <a:lnTo>
                      <a:pt x="2432" y="741"/>
                    </a:lnTo>
                    <a:lnTo>
                      <a:pt x="2436" y="762"/>
                    </a:lnTo>
                    <a:lnTo>
                      <a:pt x="2440" y="780"/>
                    </a:lnTo>
                    <a:lnTo>
                      <a:pt x="2448" y="800"/>
                    </a:lnTo>
                    <a:lnTo>
                      <a:pt x="2457" y="825"/>
                    </a:lnTo>
                    <a:lnTo>
                      <a:pt x="2465" y="846"/>
                    </a:lnTo>
                    <a:lnTo>
                      <a:pt x="2477" y="871"/>
                    </a:lnTo>
                    <a:lnTo>
                      <a:pt x="2487" y="896"/>
                    </a:lnTo>
                    <a:lnTo>
                      <a:pt x="2499" y="925"/>
                    </a:lnTo>
                    <a:lnTo>
                      <a:pt x="2507" y="950"/>
                    </a:lnTo>
                    <a:lnTo>
                      <a:pt x="2520" y="979"/>
                    </a:lnTo>
                    <a:lnTo>
                      <a:pt x="2528" y="1005"/>
                    </a:lnTo>
                    <a:lnTo>
                      <a:pt x="2540" y="1034"/>
                    </a:lnTo>
                    <a:lnTo>
                      <a:pt x="2553" y="1067"/>
                    </a:lnTo>
                    <a:lnTo>
                      <a:pt x="2569" y="1100"/>
                    </a:lnTo>
                    <a:lnTo>
                      <a:pt x="2587" y="1138"/>
                    </a:lnTo>
                    <a:lnTo>
                      <a:pt x="2599" y="1180"/>
                    </a:lnTo>
                    <a:lnTo>
                      <a:pt x="2612" y="1217"/>
                    </a:lnTo>
                    <a:lnTo>
                      <a:pt x="2620" y="1251"/>
                    </a:lnTo>
                    <a:lnTo>
                      <a:pt x="2624" y="1284"/>
                    </a:lnTo>
                    <a:lnTo>
                      <a:pt x="2624" y="1317"/>
                    </a:lnTo>
                    <a:lnTo>
                      <a:pt x="2612" y="1338"/>
                    </a:lnTo>
                    <a:lnTo>
                      <a:pt x="2591" y="1364"/>
                    </a:lnTo>
                    <a:lnTo>
                      <a:pt x="2565" y="1384"/>
                    </a:lnTo>
                    <a:lnTo>
                      <a:pt x="2532" y="1401"/>
                    </a:lnTo>
                    <a:lnTo>
                      <a:pt x="2495" y="1421"/>
                    </a:lnTo>
                    <a:lnTo>
                      <a:pt x="2457" y="1434"/>
                    </a:lnTo>
                    <a:lnTo>
                      <a:pt x="2420" y="1450"/>
                    </a:lnTo>
                    <a:lnTo>
                      <a:pt x="2381" y="1464"/>
                    </a:lnTo>
                    <a:lnTo>
                      <a:pt x="2352" y="1472"/>
                    </a:lnTo>
                    <a:lnTo>
                      <a:pt x="2328" y="1476"/>
                    </a:lnTo>
                    <a:lnTo>
                      <a:pt x="2311" y="1480"/>
                    </a:lnTo>
                    <a:lnTo>
                      <a:pt x="2281" y="1489"/>
                    </a:lnTo>
                    <a:lnTo>
                      <a:pt x="2231" y="1501"/>
                    </a:lnTo>
                    <a:lnTo>
                      <a:pt x="2164" y="1522"/>
                    </a:lnTo>
                    <a:lnTo>
                      <a:pt x="2085" y="1546"/>
                    </a:lnTo>
                    <a:lnTo>
                      <a:pt x="1997" y="1576"/>
                    </a:lnTo>
                    <a:lnTo>
                      <a:pt x="1905" y="1605"/>
                    </a:lnTo>
                    <a:lnTo>
                      <a:pt x="1821" y="1630"/>
                    </a:lnTo>
                    <a:lnTo>
                      <a:pt x="1751" y="1655"/>
                    </a:lnTo>
                    <a:lnTo>
                      <a:pt x="1692" y="1676"/>
                    </a:lnTo>
                    <a:lnTo>
                      <a:pt x="1655" y="1689"/>
                    </a:lnTo>
                    <a:lnTo>
                      <a:pt x="1621" y="1701"/>
                    </a:lnTo>
                    <a:lnTo>
                      <a:pt x="1575" y="1710"/>
                    </a:lnTo>
                    <a:lnTo>
                      <a:pt x="1516" y="1714"/>
                    </a:lnTo>
                    <a:lnTo>
                      <a:pt x="1454" y="1710"/>
                    </a:lnTo>
                    <a:lnTo>
                      <a:pt x="1391" y="1693"/>
                    </a:lnTo>
                    <a:lnTo>
                      <a:pt x="1337" y="1667"/>
                    </a:lnTo>
                    <a:lnTo>
                      <a:pt x="1287" y="1626"/>
                    </a:lnTo>
                    <a:lnTo>
                      <a:pt x="1253" y="1563"/>
                    </a:lnTo>
                    <a:lnTo>
                      <a:pt x="1236" y="1480"/>
                    </a:lnTo>
                    <a:lnTo>
                      <a:pt x="1249" y="1372"/>
                    </a:lnTo>
                    <a:lnTo>
                      <a:pt x="1270" y="1267"/>
                    </a:lnTo>
                    <a:lnTo>
                      <a:pt x="1295" y="1200"/>
                    </a:lnTo>
                    <a:lnTo>
                      <a:pt x="1316" y="1163"/>
                    </a:lnTo>
                    <a:lnTo>
                      <a:pt x="1337" y="1147"/>
                    </a:lnTo>
                    <a:lnTo>
                      <a:pt x="1357" y="1147"/>
                    </a:lnTo>
                    <a:lnTo>
                      <a:pt x="1375" y="1151"/>
                    </a:lnTo>
                    <a:lnTo>
                      <a:pt x="1391" y="1163"/>
                    </a:lnTo>
                    <a:lnTo>
                      <a:pt x="1404" y="1171"/>
                    </a:lnTo>
                    <a:lnTo>
                      <a:pt x="1416" y="1167"/>
                    </a:lnTo>
                    <a:lnTo>
                      <a:pt x="1424" y="1147"/>
                    </a:lnTo>
                    <a:lnTo>
                      <a:pt x="1433" y="1096"/>
                    </a:lnTo>
                    <a:lnTo>
                      <a:pt x="1433" y="1055"/>
                    </a:lnTo>
                    <a:lnTo>
                      <a:pt x="1420" y="1026"/>
                    </a:lnTo>
                    <a:lnTo>
                      <a:pt x="1404" y="1001"/>
                    </a:lnTo>
                    <a:lnTo>
                      <a:pt x="1383" y="983"/>
                    </a:lnTo>
                    <a:lnTo>
                      <a:pt x="1362" y="963"/>
                    </a:lnTo>
                    <a:lnTo>
                      <a:pt x="1337" y="942"/>
                    </a:lnTo>
                    <a:lnTo>
                      <a:pt x="1316" y="913"/>
                    </a:lnTo>
                    <a:lnTo>
                      <a:pt x="1299" y="875"/>
                    </a:lnTo>
                    <a:lnTo>
                      <a:pt x="1291" y="829"/>
                    </a:lnTo>
                    <a:lnTo>
                      <a:pt x="1279" y="766"/>
                    </a:lnTo>
                    <a:lnTo>
                      <a:pt x="1257" y="696"/>
                    </a:lnTo>
                    <a:lnTo>
                      <a:pt x="1224" y="616"/>
                    </a:lnTo>
                    <a:lnTo>
                      <a:pt x="1191" y="533"/>
                    </a:lnTo>
                    <a:lnTo>
                      <a:pt x="1149" y="446"/>
                    </a:lnTo>
                    <a:lnTo>
                      <a:pt x="1107" y="366"/>
                    </a:lnTo>
                    <a:lnTo>
                      <a:pt x="1069" y="291"/>
                    </a:lnTo>
                    <a:lnTo>
                      <a:pt x="1032" y="225"/>
                    </a:lnTo>
                    <a:lnTo>
                      <a:pt x="999" y="174"/>
                    </a:lnTo>
                    <a:lnTo>
                      <a:pt x="977" y="141"/>
                    </a:lnTo>
                    <a:lnTo>
                      <a:pt x="956" y="116"/>
                    </a:lnTo>
                    <a:lnTo>
                      <a:pt x="936" y="96"/>
                    </a:lnTo>
                    <a:lnTo>
                      <a:pt x="915" y="74"/>
                    </a:lnTo>
                    <a:lnTo>
                      <a:pt x="890" y="53"/>
                    </a:lnTo>
                    <a:lnTo>
                      <a:pt x="864" y="33"/>
                    </a:lnTo>
                    <a:lnTo>
                      <a:pt x="840" y="20"/>
                    </a:lnTo>
                    <a:lnTo>
                      <a:pt x="815" y="8"/>
                    </a:lnTo>
                    <a:lnTo>
                      <a:pt x="789" y="0"/>
                    </a:lnTo>
                    <a:lnTo>
                      <a:pt x="760" y="0"/>
                    </a:lnTo>
                    <a:lnTo>
                      <a:pt x="731" y="4"/>
                    </a:lnTo>
                    <a:lnTo>
                      <a:pt x="715" y="12"/>
                    </a:lnTo>
                    <a:lnTo>
                      <a:pt x="706" y="24"/>
                    </a:lnTo>
                    <a:lnTo>
                      <a:pt x="706" y="41"/>
                    </a:lnTo>
                    <a:lnTo>
                      <a:pt x="710" y="57"/>
                    </a:lnTo>
                    <a:lnTo>
                      <a:pt x="719" y="78"/>
                    </a:lnTo>
                    <a:lnTo>
                      <a:pt x="731" y="96"/>
                    </a:lnTo>
                    <a:lnTo>
                      <a:pt x="739" y="112"/>
                    </a:lnTo>
                    <a:lnTo>
                      <a:pt x="752" y="129"/>
                    </a:lnTo>
                    <a:lnTo>
                      <a:pt x="760" y="137"/>
                    </a:lnTo>
                    <a:lnTo>
                      <a:pt x="764" y="141"/>
                    </a:lnTo>
                    <a:lnTo>
                      <a:pt x="860" y="241"/>
                    </a:lnTo>
                    <a:lnTo>
                      <a:pt x="940" y="346"/>
                    </a:lnTo>
                    <a:lnTo>
                      <a:pt x="1011" y="458"/>
                    </a:lnTo>
                    <a:lnTo>
                      <a:pt x="1065" y="575"/>
                    </a:lnTo>
                    <a:lnTo>
                      <a:pt x="1107" y="692"/>
                    </a:lnTo>
                    <a:lnTo>
                      <a:pt x="1140" y="809"/>
                    </a:lnTo>
                    <a:lnTo>
                      <a:pt x="1157" y="925"/>
                    </a:lnTo>
                    <a:lnTo>
                      <a:pt x="1161" y="1030"/>
                    </a:lnTo>
                    <a:lnTo>
                      <a:pt x="1153" y="1130"/>
                    </a:lnTo>
                    <a:lnTo>
                      <a:pt x="1132" y="1221"/>
                    </a:lnTo>
                    <a:lnTo>
                      <a:pt x="1120" y="1259"/>
                    </a:lnTo>
                    <a:lnTo>
                      <a:pt x="1103" y="1296"/>
                    </a:lnTo>
                    <a:lnTo>
                      <a:pt x="1087" y="1334"/>
                    </a:lnTo>
                    <a:lnTo>
                      <a:pt x="1061" y="1372"/>
                    </a:lnTo>
                    <a:lnTo>
                      <a:pt x="1040" y="1409"/>
                    </a:lnTo>
                    <a:lnTo>
                      <a:pt x="1011" y="1438"/>
                    </a:lnTo>
                    <a:lnTo>
                      <a:pt x="977" y="1468"/>
                    </a:lnTo>
                    <a:lnTo>
                      <a:pt x="940" y="1493"/>
                    </a:lnTo>
                    <a:lnTo>
                      <a:pt x="898" y="1509"/>
                    </a:lnTo>
                    <a:lnTo>
                      <a:pt x="852" y="1522"/>
                    </a:lnTo>
                    <a:lnTo>
                      <a:pt x="802" y="1530"/>
                    </a:lnTo>
                    <a:lnTo>
                      <a:pt x="752" y="1538"/>
                    </a:lnTo>
                    <a:lnTo>
                      <a:pt x="706" y="1551"/>
                    </a:lnTo>
                    <a:lnTo>
                      <a:pt x="660" y="1559"/>
                    </a:lnTo>
                    <a:lnTo>
                      <a:pt x="614" y="1572"/>
                    </a:lnTo>
                    <a:lnTo>
                      <a:pt x="572" y="1585"/>
                    </a:lnTo>
                    <a:lnTo>
                      <a:pt x="526" y="1601"/>
                    </a:lnTo>
                    <a:lnTo>
                      <a:pt x="480" y="1614"/>
                    </a:lnTo>
                    <a:lnTo>
                      <a:pt x="439" y="1630"/>
                    </a:lnTo>
                    <a:lnTo>
                      <a:pt x="392" y="1647"/>
                    </a:lnTo>
                    <a:lnTo>
                      <a:pt x="484" y="1622"/>
                    </a:lnTo>
                    <a:lnTo>
                      <a:pt x="589" y="1601"/>
                    </a:lnTo>
                    <a:lnTo>
                      <a:pt x="693" y="1589"/>
                    </a:lnTo>
                    <a:lnTo>
                      <a:pt x="798" y="1585"/>
                    </a:lnTo>
                    <a:lnTo>
                      <a:pt x="898" y="1597"/>
                    </a:lnTo>
                    <a:lnTo>
                      <a:pt x="990" y="1626"/>
                    </a:lnTo>
                    <a:lnTo>
                      <a:pt x="1069" y="1672"/>
                    </a:lnTo>
                    <a:lnTo>
                      <a:pt x="1132" y="1739"/>
                    </a:lnTo>
                    <a:lnTo>
                      <a:pt x="1174" y="1827"/>
                    </a:lnTo>
                    <a:lnTo>
                      <a:pt x="1195" y="1939"/>
                    </a:lnTo>
                    <a:lnTo>
                      <a:pt x="1195" y="2027"/>
                    </a:lnTo>
                    <a:lnTo>
                      <a:pt x="1187" y="2114"/>
                    </a:lnTo>
                    <a:lnTo>
                      <a:pt x="1169" y="2202"/>
                    </a:lnTo>
                    <a:lnTo>
                      <a:pt x="1144" y="2294"/>
                    </a:lnTo>
                    <a:lnTo>
                      <a:pt x="1111" y="2386"/>
                    </a:lnTo>
                    <a:lnTo>
                      <a:pt x="1069" y="2468"/>
                    </a:lnTo>
                    <a:lnTo>
                      <a:pt x="1028" y="2548"/>
                    </a:lnTo>
                    <a:lnTo>
                      <a:pt x="977" y="2623"/>
                    </a:lnTo>
                    <a:lnTo>
                      <a:pt x="919" y="2685"/>
                    </a:lnTo>
                    <a:lnTo>
                      <a:pt x="860" y="2736"/>
                    </a:lnTo>
                    <a:lnTo>
                      <a:pt x="807" y="2769"/>
                    </a:lnTo>
                    <a:lnTo>
                      <a:pt x="739" y="2790"/>
                    </a:lnTo>
                    <a:lnTo>
                      <a:pt x="664" y="2798"/>
                    </a:lnTo>
                    <a:lnTo>
                      <a:pt x="589" y="2798"/>
                    </a:lnTo>
                    <a:lnTo>
                      <a:pt x="514" y="2781"/>
                    </a:lnTo>
                    <a:lnTo>
                      <a:pt x="439" y="2752"/>
                    </a:lnTo>
                    <a:lnTo>
                      <a:pt x="372" y="2715"/>
                    </a:lnTo>
                    <a:lnTo>
                      <a:pt x="313" y="2660"/>
                    </a:lnTo>
                    <a:lnTo>
                      <a:pt x="267" y="2598"/>
                    </a:lnTo>
                    <a:lnTo>
                      <a:pt x="242" y="2523"/>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31" name="Freeform 155"/>
              <p:cNvSpPr>
                <a:spLocks/>
              </p:cNvSpPr>
              <p:nvPr/>
            </p:nvSpPr>
            <p:spPr bwMode="auto">
              <a:xfrm>
                <a:off x="1643" y="1790"/>
                <a:ext cx="48" cy="133"/>
              </a:xfrm>
              <a:custGeom>
                <a:avLst/>
                <a:gdLst>
                  <a:gd name="T0" fmla="*/ 443 w 1526"/>
                  <a:gd name="T1" fmla="*/ 2586 h 4242"/>
                  <a:gd name="T2" fmla="*/ 502 w 1526"/>
                  <a:gd name="T3" fmla="*/ 2769 h 4242"/>
                  <a:gd name="T4" fmla="*/ 565 w 1526"/>
                  <a:gd name="T5" fmla="*/ 2998 h 4242"/>
                  <a:gd name="T6" fmla="*/ 606 w 1526"/>
                  <a:gd name="T7" fmla="*/ 3207 h 4242"/>
                  <a:gd name="T8" fmla="*/ 681 w 1526"/>
                  <a:gd name="T9" fmla="*/ 3387 h 4242"/>
                  <a:gd name="T10" fmla="*/ 777 w 1526"/>
                  <a:gd name="T11" fmla="*/ 3625 h 4242"/>
                  <a:gd name="T12" fmla="*/ 907 w 1526"/>
                  <a:gd name="T13" fmla="*/ 3887 h 4242"/>
                  <a:gd name="T14" fmla="*/ 953 w 1526"/>
                  <a:gd name="T15" fmla="*/ 4059 h 4242"/>
                  <a:gd name="T16" fmla="*/ 957 w 1526"/>
                  <a:gd name="T17" fmla="*/ 4175 h 4242"/>
                  <a:gd name="T18" fmla="*/ 1057 w 1526"/>
                  <a:gd name="T19" fmla="*/ 4242 h 4242"/>
                  <a:gd name="T20" fmla="*/ 1125 w 1526"/>
                  <a:gd name="T21" fmla="*/ 4121 h 4242"/>
                  <a:gd name="T22" fmla="*/ 1074 w 1526"/>
                  <a:gd name="T23" fmla="*/ 3904 h 4242"/>
                  <a:gd name="T24" fmla="*/ 982 w 1526"/>
                  <a:gd name="T25" fmla="*/ 3733 h 4242"/>
                  <a:gd name="T26" fmla="*/ 882 w 1526"/>
                  <a:gd name="T27" fmla="*/ 3537 h 4242"/>
                  <a:gd name="T28" fmla="*/ 773 w 1526"/>
                  <a:gd name="T29" fmla="*/ 3299 h 4242"/>
                  <a:gd name="T30" fmla="*/ 577 w 1526"/>
                  <a:gd name="T31" fmla="*/ 2807 h 4242"/>
                  <a:gd name="T32" fmla="*/ 510 w 1526"/>
                  <a:gd name="T33" fmla="*/ 2519 h 4242"/>
                  <a:gd name="T34" fmla="*/ 556 w 1526"/>
                  <a:gd name="T35" fmla="*/ 2261 h 4242"/>
                  <a:gd name="T36" fmla="*/ 761 w 1526"/>
                  <a:gd name="T37" fmla="*/ 2010 h 4242"/>
                  <a:gd name="T38" fmla="*/ 978 w 1526"/>
                  <a:gd name="T39" fmla="*/ 1827 h 4242"/>
                  <a:gd name="T40" fmla="*/ 1120 w 1526"/>
                  <a:gd name="T41" fmla="*/ 1618 h 4242"/>
                  <a:gd name="T42" fmla="*/ 1274 w 1526"/>
                  <a:gd name="T43" fmla="*/ 1359 h 4242"/>
                  <a:gd name="T44" fmla="*/ 1450 w 1526"/>
                  <a:gd name="T45" fmla="*/ 1171 h 4242"/>
                  <a:gd name="T46" fmla="*/ 1505 w 1526"/>
                  <a:gd name="T47" fmla="*/ 901 h 4242"/>
                  <a:gd name="T48" fmla="*/ 1329 w 1526"/>
                  <a:gd name="T49" fmla="*/ 491 h 4242"/>
                  <a:gd name="T50" fmla="*/ 1287 w 1526"/>
                  <a:gd name="T51" fmla="*/ 254 h 4242"/>
                  <a:gd name="T52" fmla="*/ 1299 w 1526"/>
                  <a:gd name="T53" fmla="*/ 4 h 4242"/>
                  <a:gd name="T54" fmla="*/ 1066 w 1526"/>
                  <a:gd name="T55" fmla="*/ 79 h 4242"/>
                  <a:gd name="T56" fmla="*/ 819 w 1526"/>
                  <a:gd name="T57" fmla="*/ 108 h 4242"/>
                  <a:gd name="T58" fmla="*/ 714 w 1526"/>
                  <a:gd name="T59" fmla="*/ 108 h 4242"/>
                  <a:gd name="T60" fmla="*/ 810 w 1526"/>
                  <a:gd name="T61" fmla="*/ 104 h 4242"/>
                  <a:gd name="T62" fmla="*/ 898 w 1526"/>
                  <a:gd name="T63" fmla="*/ 212 h 4242"/>
                  <a:gd name="T64" fmla="*/ 869 w 1526"/>
                  <a:gd name="T65" fmla="*/ 346 h 4242"/>
                  <a:gd name="T66" fmla="*/ 861 w 1526"/>
                  <a:gd name="T67" fmla="*/ 346 h 4242"/>
                  <a:gd name="T68" fmla="*/ 957 w 1526"/>
                  <a:gd name="T69" fmla="*/ 162 h 4242"/>
                  <a:gd name="T70" fmla="*/ 1091 w 1526"/>
                  <a:gd name="T71" fmla="*/ 79 h 4242"/>
                  <a:gd name="T72" fmla="*/ 1254 w 1526"/>
                  <a:gd name="T73" fmla="*/ 83 h 4242"/>
                  <a:gd name="T74" fmla="*/ 1254 w 1526"/>
                  <a:gd name="T75" fmla="*/ 262 h 4242"/>
                  <a:gd name="T76" fmla="*/ 1283 w 1526"/>
                  <a:gd name="T77" fmla="*/ 475 h 4242"/>
                  <a:gd name="T78" fmla="*/ 1383 w 1526"/>
                  <a:gd name="T79" fmla="*/ 704 h 4242"/>
                  <a:gd name="T80" fmla="*/ 1471 w 1526"/>
                  <a:gd name="T81" fmla="*/ 876 h 4242"/>
                  <a:gd name="T82" fmla="*/ 1450 w 1526"/>
                  <a:gd name="T83" fmla="*/ 1097 h 4242"/>
                  <a:gd name="T84" fmla="*/ 1279 w 1526"/>
                  <a:gd name="T85" fmla="*/ 1301 h 4242"/>
                  <a:gd name="T86" fmla="*/ 1091 w 1526"/>
                  <a:gd name="T87" fmla="*/ 1397 h 4242"/>
                  <a:gd name="T88" fmla="*/ 1078 w 1526"/>
                  <a:gd name="T89" fmla="*/ 1643 h 4242"/>
                  <a:gd name="T90" fmla="*/ 941 w 1526"/>
                  <a:gd name="T91" fmla="*/ 1822 h 4242"/>
                  <a:gd name="T92" fmla="*/ 827 w 1526"/>
                  <a:gd name="T93" fmla="*/ 1914 h 4242"/>
                  <a:gd name="T94" fmla="*/ 685 w 1526"/>
                  <a:gd name="T95" fmla="*/ 2023 h 4242"/>
                  <a:gd name="T96" fmla="*/ 489 w 1526"/>
                  <a:gd name="T97" fmla="*/ 1993 h 4242"/>
                  <a:gd name="T98" fmla="*/ 297 w 1526"/>
                  <a:gd name="T99" fmla="*/ 1785 h 4242"/>
                  <a:gd name="T100" fmla="*/ 79 w 1526"/>
                  <a:gd name="T101" fmla="*/ 1638 h 4242"/>
                  <a:gd name="T102" fmla="*/ 4 w 1526"/>
                  <a:gd name="T103" fmla="*/ 1634 h 4242"/>
                  <a:gd name="T104" fmla="*/ 146 w 1526"/>
                  <a:gd name="T105" fmla="*/ 1693 h 4242"/>
                  <a:gd name="T106" fmla="*/ 368 w 1526"/>
                  <a:gd name="T107" fmla="*/ 1939 h 4242"/>
                  <a:gd name="T108" fmla="*/ 502 w 1526"/>
                  <a:gd name="T109" fmla="*/ 2060 h 4242"/>
                  <a:gd name="T110" fmla="*/ 522 w 1526"/>
                  <a:gd name="T111" fmla="*/ 2156 h 4242"/>
                  <a:gd name="T112" fmla="*/ 485 w 1526"/>
                  <a:gd name="T113" fmla="*/ 2277 h 4242"/>
                  <a:gd name="T114" fmla="*/ 451 w 1526"/>
                  <a:gd name="T115" fmla="*/ 2398 h 4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26" h="4242">
                    <a:moveTo>
                      <a:pt x="447" y="2423"/>
                    </a:moveTo>
                    <a:lnTo>
                      <a:pt x="439" y="2452"/>
                    </a:lnTo>
                    <a:lnTo>
                      <a:pt x="439" y="2482"/>
                    </a:lnTo>
                    <a:lnTo>
                      <a:pt x="439" y="2515"/>
                    </a:lnTo>
                    <a:lnTo>
                      <a:pt x="439" y="2552"/>
                    </a:lnTo>
                    <a:lnTo>
                      <a:pt x="443" y="2586"/>
                    </a:lnTo>
                    <a:lnTo>
                      <a:pt x="451" y="2619"/>
                    </a:lnTo>
                    <a:lnTo>
                      <a:pt x="459" y="2652"/>
                    </a:lnTo>
                    <a:lnTo>
                      <a:pt x="468" y="2681"/>
                    </a:lnTo>
                    <a:lnTo>
                      <a:pt x="477" y="2711"/>
                    </a:lnTo>
                    <a:lnTo>
                      <a:pt x="485" y="2732"/>
                    </a:lnTo>
                    <a:lnTo>
                      <a:pt x="502" y="2769"/>
                    </a:lnTo>
                    <a:lnTo>
                      <a:pt x="514" y="2807"/>
                    </a:lnTo>
                    <a:lnTo>
                      <a:pt x="526" y="2844"/>
                    </a:lnTo>
                    <a:lnTo>
                      <a:pt x="539" y="2886"/>
                    </a:lnTo>
                    <a:lnTo>
                      <a:pt x="547" y="2924"/>
                    </a:lnTo>
                    <a:lnTo>
                      <a:pt x="556" y="2961"/>
                    </a:lnTo>
                    <a:lnTo>
                      <a:pt x="565" y="2998"/>
                    </a:lnTo>
                    <a:lnTo>
                      <a:pt x="573" y="3041"/>
                    </a:lnTo>
                    <a:lnTo>
                      <a:pt x="577" y="3078"/>
                    </a:lnTo>
                    <a:lnTo>
                      <a:pt x="585" y="3119"/>
                    </a:lnTo>
                    <a:lnTo>
                      <a:pt x="589" y="3149"/>
                    </a:lnTo>
                    <a:lnTo>
                      <a:pt x="598" y="3178"/>
                    </a:lnTo>
                    <a:lnTo>
                      <a:pt x="606" y="3207"/>
                    </a:lnTo>
                    <a:lnTo>
                      <a:pt x="618" y="3236"/>
                    </a:lnTo>
                    <a:lnTo>
                      <a:pt x="631" y="3266"/>
                    </a:lnTo>
                    <a:lnTo>
                      <a:pt x="643" y="3299"/>
                    </a:lnTo>
                    <a:lnTo>
                      <a:pt x="657" y="3328"/>
                    </a:lnTo>
                    <a:lnTo>
                      <a:pt x="669" y="3357"/>
                    </a:lnTo>
                    <a:lnTo>
                      <a:pt x="681" y="3387"/>
                    </a:lnTo>
                    <a:lnTo>
                      <a:pt x="694" y="3416"/>
                    </a:lnTo>
                    <a:lnTo>
                      <a:pt x="706" y="3445"/>
                    </a:lnTo>
                    <a:lnTo>
                      <a:pt x="719" y="3483"/>
                    </a:lnTo>
                    <a:lnTo>
                      <a:pt x="739" y="3524"/>
                    </a:lnTo>
                    <a:lnTo>
                      <a:pt x="757" y="3574"/>
                    </a:lnTo>
                    <a:lnTo>
                      <a:pt x="777" y="3625"/>
                    </a:lnTo>
                    <a:lnTo>
                      <a:pt x="802" y="3678"/>
                    </a:lnTo>
                    <a:lnTo>
                      <a:pt x="823" y="3729"/>
                    </a:lnTo>
                    <a:lnTo>
                      <a:pt x="849" y="3779"/>
                    </a:lnTo>
                    <a:lnTo>
                      <a:pt x="874" y="3825"/>
                    </a:lnTo>
                    <a:lnTo>
                      <a:pt x="894" y="3862"/>
                    </a:lnTo>
                    <a:lnTo>
                      <a:pt x="907" y="3887"/>
                    </a:lnTo>
                    <a:lnTo>
                      <a:pt x="919" y="3912"/>
                    </a:lnTo>
                    <a:lnTo>
                      <a:pt x="927" y="3942"/>
                    </a:lnTo>
                    <a:lnTo>
                      <a:pt x="941" y="3971"/>
                    </a:lnTo>
                    <a:lnTo>
                      <a:pt x="945" y="4000"/>
                    </a:lnTo>
                    <a:lnTo>
                      <a:pt x="949" y="4029"/>
                    </a:lnTo>
                    <a:lnTo>
                      <a:pt x="953" y="4059"/>
                    </a:lnTo>
                    <a:lnTo>
                      <a:pt x="953" y="4092"/>
                    </a:lnTo>
                    <a:lnTo>
                      <a:pt x="949" y="4117"/>
                    </a:lnTo>
                    <a:lnTo>
                      <a:pt x="941" y="4141"/>
                    </a:lnTo>
                    <a:lnTo>
                      <a:pt x="941" y="4150"/>
                    </a:lnTo>
                    <a:lnTo>
                      <a:pt x="945" y="4162"/>
                    </a:lnTo>
                    <a:lnTo>
                      <a:pt x="957" y="4175"/>
                    </a:lnTo>
                    <a:lnTo>
                      <a:pt x="965" y="4192"/>
                    </a:lnTo>
                    <a:lnTo>
                      <a:pt x="982" y="4204"/>
                    </a:lnTo>
                    <a:lnTo>
                      <a:pt x="999" y="4221"/>
                    </a:lnTo>
                    <a:lnTo>
                      <a:pt x="1015" y="4229"/>
                    </a:lnTo>
                    <a:lnTo>
                      <a:pt x="1037" y="4237"/>
                    </a:lnTo>
                    <a:lnTo>
                      <a:pt x="1057" y="4242"/>
                    </a:lnTo>
                    <a:lnTo>
                      <a:pt x="1074" y="4237"/>
                    </a:lnTo>
                    <a:lnTo>
                      <a:pt x="1091" y="4225"/>
                    </a:lnTo>
                    <a:lnTo>
                      <a:pt x="1107" y="4208"/>
                    </a:lnTo>
                    <a:lnTo>
                      <a:pt x="1115" y="4184"/>
                    </a:lnTo>
                    <a:lnTo>
                      <a:pt x="1120" y="4154"/>
                    </a:lnTo>
                    <a:lnTo>
                      <a:pt x="1125" y="4121"/>
                    </a:lnTo>
                    <a:lnTo>
                      <a:pt x="1120" y="4088"/>
                    </a:lnTo>
                    <a:lnTo>
                      <a:pt x="1115" y="4049"/>
                    </a:lnTo>
                    <a:lnTo>
                      <a:pt x="1111" y="4012"/>
                    </a:lnTo>
                    <a:lnTo>
                      <a:pt x="1099" y="3975"/>
                    </a:lnTo>
                    <a:lnTo>
                      <a:pt x="1086" y="3942"/>
                    </a:lnTo>
                    <a:lnTo>
                      <a:pt x="1074" y="3904"/>
                    </a:lnTo>
                    <a:lnTo>
                      <a:pt x="1057" y="3875"/>
                    </a:lnTo>
                    <a:lnTo>
                      <a:pt x="1041" y="3846"/>
                    </a:lnTo>
                    <a:lnTo>
                      <a:pt x="1028" y="3816"/>
                    </a:lnTo>
                    <a:lnTo>
                      <a:pt x="1011" y="3787"/>
                    </a:lnTo>
                    <a:lnTo>
                      <a:pt x="994" y="3762"/>
                    </a:lnTo>
                    <a:lnTo>
                      <a:pt x="982" y="3733"/>
                    </a:lnTo>
                    <a:lnTo>
                      <a:pt x="965" y="3703"/>
                    </a:lnTo>
                    <a:lnTo>
                      <a:pt x="949" y="3674"/>
                    </a:lnTo>
                    <a:lnTo>
                      <a:pt x="932" y="3641"/>
                    </a:lnTo>
                    <a:lnTo>
                      <a:pt x="915" y="3608"/>
                    </a:lnTo>
                    <a:lnTo>
                      <a:pt x="898" y="3570"/>
                    </a:lnTo>
                    <a:lnTo>
                      <a:pt x="882" y="3537"/>
                    </a:lnTo>
                    <a:lnTo>
                      <a:pt x="861" y="3500"/>
                    </a:lnTo>
                    <a:lnTo>
                      <a:pt x="845" y="3457"/>
                    </a:lnTo>
                    <a:lnTo>
                      <a:pt x="827" y="3420"/>
                    </a:lnTo>
                    <a:lnTo>
                      <a:pt x="806" y="3383"/>
                    </a:lnTo>
                    <a:lnTo>
                      <a:pt x="790" y="3340"/>
                    </a:lnTo>
                    <a:lnTo>
                      <a:pt x="773" y="3299"/>
                    </a:lnTo>
                    <a:lnTo>
                      <a:pt x="757" y="3262"/>
                    </a:lnTo>
                    <a:lnTo>
                      <a:pt x="706" y="3136"/>
                    </a:lnTo>
                    <a:lnTo>
                      <a:pt x="665" y="3037"/>
                    </a:lnTo>
                    <a:lnTo>
                      <a:pt x="631" y="2945"/>
                    </a:lnTo>
                    <a:lnTo>
                      <a:pt x="602" y="2873"/>
                    </a:lnTo>
                    <a:lnTo>
                      <a:pt x="577" y="2807"/>
                    </a:lnTo>
                    <a:lnTo>
                      <a:pt x="556" y="2748"/>
                    </a:lnTo>
                    <a:lnTo>
                      <a:pt x="543" y="2695"/>
                    </a:lnTo>
                    <a:lnTo>
                      <a:pt x="530" y="2640"/>
                    </a:lnTo>
                    <a:lnTo>
                      <a:pt x="518" y="2586"/>
                    </a:lnTo>
                    <a:lnTo>
                      <a:pt x="510" y="2527"/>
                    </a:lnTo>
                    <a:lnTo>
                      <a:pt x="510" y="2519"/>
                    </a:lnTo>
                    <a:lnTo>
                      <a:pt x="510" y="2494"/>
                    </a:lnTo>
                    <a:lnTo>
                      <a:pt x="514" y="2461"/>
                    </a:lnTo>
                    <a:lnTo>
                      <a:pt x="518" y="2419"/>
                    </a:lnTo>
                    <a:lnTo>
                      <a:pt x="526" y="2369"/>
                    </a:lnTo>
                    <a:lnTo>
                      <a:pt x="539" y="2314"/>
                    </a:lnTo>
                    <a:lnTo>
                      <a:pt x="556" y="2261"/>
                    </a:lnTo>
                    <a:lnTo>
                      <a:pt x="577" y="2206"/>
                    </a:lnTo>
                    <a:lnTo>
                      <a:pt x="602" y="2156"/>
                    </a:lnTo>
                    <a:lnTo>
                      <a:pt x="639" y="2119"/>
                    </a:lnTo>
                    <a:lnTo>
                      <a:pt x="677" y="2081"/>
                    </a:lnTo>
                    <a:lnTo>
                      <a:pt x="719" y="2044"/>
                    </a:lnTo>
                    <a:lnTo>
                      <a:pt x="761" y="2010"/>
                    </a:lnTo>
                    <a:lnTo>
                      <a:pt x="802" y="1972"/>
                    </a:lnTo>
                    <a:lnTo>
                      <a:pt x="840" y="1939"/>
                    </a:lnTo>
                    <a:lnTo>
                      <a:pt x="882" y="1906"/>
                    </a:lnTo>
                    <a:lnTo>
                      <a:pt x="919" y="1876"/>
                    </a:lnTo>
                    <a:lnTo>
                      <a:pt x="953" y="1851"/>
                    </a:lnTo>
                    <a:lnTo>
                      <a:pt x="978" y="1827"/>
                    </a:lnTo>
                    <a:lnTo>
                      <a:pt x="1003" y="1806"/>
                    </a:lnTo>
                    <a:lnTo>
                      <a:pt x="1033" y="1773"/>
                    </a:lnTo>
                    <a:lnTo>
                      <a:pt x="1057" y="1739"/>
                    </a:lnTo>
                    <a:lnTo>
                      <a:pt x="1078" y="1702"/>
                    </a:lnTo>
                    <a:lnTo>
                      <a:pt x="1099" y="1660"/>
                    </a:lnTo>
                    <a:lnTo>
                      <a:pt x="1120" y="1618"/>
                    </a:lnTo>
                    <a:lnTo>
                      <a:pt x="1141" y="1572"/>
                    </a:lnTo>
                    <a:lnTo>
                      <a:pt x="1162" y="1526"/>
                    </a:lnTo>
                    <a:lnTo>
                      <a:pt x="1187" y="1485"/>
                    </a:lnTo>
                    <a:lnTo>
                      <a:pt x="1211" y="1439"/>
                    </a:lnTo>
                    <a:lnTo>
                      <a:pt x="1245" y="1397"/>
                    </a:lnTo>
                    <a:lnTo>
                      <a:pt x="1274" y="1359"/>
                    </a:lnTo>
                    <a:lnTo>
                      <a:pt x="1309" y="1326"/>
                    </a:lnTo>
                    <a:lnTo>
                      <a:pt x="1342" y="1292"/>
                    </a:lnTo>
                    <a:lnTo>
                      <a:pt x="1371" y="1263"/>
                    </a:lnTo>
                    <a:lnTo>
                      <a:pt x="1399" y="1234"/>
                    </a:lnTo>
                    <a:lnTo>
                      <a:pt x="1425" y="1205"/>
                    </a:lnTo>
                    <a:lnTo>
                      <a:pt x="1450" y="1171"/>
                    </a:lnTo>
                    <a:lnTo>
                      <a:pt x="1475" y="1138"/>
                    </a:lnTo>
                    <a:lnTo>
                      <a:pt x="1497" y="1101"/>
                    </a:lnTo>
                    <a:lnTo>
                      <a:pt x="1517" y="1059"/>
                    </a:lnTo>
                    <a:lnTo>
                      <a:pt x="1526" y="1013"/>
                    </a:lnTo>
                    <a:lnTo>
                      <a:pt x="1521" y="959"/>
                    </a:lnTo>
                    <a:lnTo>
                      <a:pt x="1505" y="901"/>
                    </a:lnTo>
                    <a:lnTo>
                      <a:pt x="1483" y="842"/>
                    </a:lnTo>
                    <a:lnTo>
                      <a:pt x="1454" y="776"/>
                    </a:lnTo>
                    <a:lnTo>
                      <a:pt x="1421" y="708"/>
                    </a:lnTo>
                    <a:lnTo>
                      <a:pt x="1387" y="642"/>
                    </a:lnTo>
                    <a:lnTo>
                      <a:pt x="1354" y="567"/>
                    </a:lnTo>
                    <a:lnTo>
                      <a:pt x="1329" y="491"/>
                    </a:lnTo>
                    <a:lnTo>
                      <a:pt x="1313" y="417"/>
                    </a:lnTo>
                    <a:lnTo>
                      <a:pt x="1309" y="409"/>
                    </a:lnTo>
                    <a:lnTo>
                      <a:pt x="1303" y="383"/>
                    </a:lnTo>
                    <a:lnTo>
                      <a:pt x="1299" y="350"/>
                    </a:lnTo>
                    <a:lnTo>
                      <a:pt x="1291" y="304"/>
                    </a:lnTo>
                    <a:lnTo>
                      <a:pt x="1287" y="254"/>
                    </a:lnTo>
                    <a:lnTo>
                      <a:pt x="1283" y="196"/>
                    </a:lnTo>
                    <a:lnTo>
                      <a:pt x="1283" y="141"/>
                    </a:lnTo>
                    <a:lnTo>
                      <a:pt x="1283" y="87"/>
                    </a:lnTo>
                    <a:lnTo>
                      <a:pt x="1291" y="41"/>
                    </a:lnTo>
                    <a:lnTo>
                      <a:pt x="1309" y="0"/>
                    </a:lnTo>
                    <a:lnTo>
                      <a:pt x="1299" y="4"/>
                    </a:lnTo>
                    <a:lnTo>
                      <a:pt x="1279" y="12"/>
                    </a:lnTo>
                    <a:lnTo>
                      <a:pt x="1250" y="20"/>
                    </a:lnTo>
                    <a:lnTo>
                      <a:pt x="1207" y="37"/>
                    </a:lnTo>
                    <a:lnTo>
                      <a:pt x="1166" y="49"/>
                    </a:lnTo>
                    <a:lnTo>
                      <a:pt x="1115" y="67"/>
                    </a:lnTo>
                    <a:lnTo>
                      <a:pt x="1066" y="79"/>
                    </a:lnTo>
                    <a:lnTo>
                      <a:pt x="1015" y="92"/>
                    </a:lnTo>
                    <a:lnTo>
                      <a:pt x="965" y="100"/>
                    </a:lnTo>
                    <a:lnTo>
                      <a:pt x="923" y="104"/>
                    </a:lnTo>
                    <a:lnTo>
                      <a:pt x="886" y="108"/>
                    </a:lnTo>
                    <a:lnTo>
                      <a:pt x="853" y="108"/>
                    </a:lnTo>
                    <a:lnTo>
                      <a:pt x="819" y="108"/>
                    </a:lnTo>
                    <a:lnTo>
                      <a:pt x="794" y="108"/>
                    </a:lnTo>
                    <a:lnTo>
                      <a:pt x="769" y="108"/>
                    </a:lnTo>
                    <a:lnTo>
                      <a:pt x="748" y="108"/>
                    </a:lnTo>
                    <a:lnTo>
                      <a:pt x="731" y="108"/>
                    </a:lnTo>
                    <a:lnTo>
                      <a:pt x="719" y="108"/>
                    </a:lnTo>
                    <a:lnTo>
                      <a:pt x="714" y="108"/>
                    </a:lnTo>
                    <a:lnTo>
                      <a:pt x="710" y="108"/>
                    </a:lnTo>
                    <a:lnTo>
                      <a:pt x="714" y="108"/>
                    </a:lnTo>
                    <a:lnTo>
                      <a:pt x="731" y="108"/>
                    </a:lnTo>
                    <a:lnTo>
                      <a:pt x="753" y="104"/>
                    </a:lnTo>
                    <a:lnTo>
                      <a:pt x="782" y="104"/>
                    </a:lnTo>
                    <a:lnTo>
                      <a:pt x="810" y="104"/>
                    </a:lnTo>
                    <a:lnTo>
                      <a:pt x="840" y="108"/>
                    </a:lnTo>
                    <a:lnTo>
                      <a:pt x="865" y="120"/>
                    </a:lnTo>
                    <a:lnTo>
                      <a:pt x="886" y="133"/>
                    </a:lnTo>
                    <a:lnTo>
                      <a:pt x="902" y="154"/>
                    </a:lnTo>
                    <a:lnTo>
                      <a:pt x="902" y="183"/>
                    </a:lnTo>
                    <a:lnTo>
                      <a:pt x="898" y="212"/>
                    </a:lnTo>
                    <a:lnTo>
                      <a:pt x="898" y="241"/>
                    </a:lnTo>
                    <a:lnTo>
                      <a:pt x="894" y="266"/>
                    </a:lnTo>
                    <a:lnTo>
                      <a:pt x="886" y="292"/>
                    </a:lnTo>
                    <a:lnTo>
                      <a:pt x="882" y="313"/>
                    </a:lnTo>
                    <a:lnTo>
                      <a:pt x="878" y="329"/>
                    </a:lnTo>
                    <a:lnTo>
                      <a:pt x="869" y="346"/>
                    </a:lnTo>
                    <a:lnTo>
                      <a:pt x="861" y="362"/>
                    </a:lnTo>
                    <a:lnTo>
                      <a:pt x="853" y="379"/>
                    </a:lnTo>
                    <a:lnTo>
                      <a:pt x="840" y="391"/>
                    </a:lnTo>
                    <a:lnTo>
                      <a:pt x="845" y="387"/>
                    </a:lnTo>
                    <a:lnTo>
                      <a:pt x="849" y="371"/>
                    </a:lnTo>
                    <a:lnTo>
                      <a:pt x="861" y="346"/>
                    </a:lnTo>
                    <a:lnTo>
                      <a:pt x="874" y="317"/>
                    </a:lnTo>
                    <a:lnTo>
                      <a:pt x="886" y="283"/>
                    </a:lnTo>
                    <a:lnTo>
                      <a:pt x="902" y="250"/>
                    </a:lnTo>
                    <a:lnTo>
                      <a:pt x="919" y="217"/>
                    </a:lnTo>
                    <a:lnTo>
                      <a:pt x="937" y="188"/>
                    </a:lnTo>
                    <a:lnTo>
                      <a:pt x="957" y="162"/>
                    </a:lnTo>
                    <a:lnTo>
                      <a:pt x="974" y="145"/>
                    </a:lnTo>
                    <a:lnTo>
                      <a:pt x="990" y="133"/>
                    </a:lnTo>
                    <a:lnTo>
                      <a:pt x="1011" y="120"/>
                    </a:lnTo>
                    <a:lnTo>
                      <a:pt x="1037" y="104"/>
                    </a:lnTo>
                    <a:lnTo>
                      <a:pt x="1062" y="92"/>
                    </a:lnTo>
                    <a:lnTo>
                      <a:pt x="1091" y="79"/>
                    </a:lnTo>
                    <a:lnTo>
                      <a:pt x="1120" y="67"/>
                    </a:lnTo>
                    <a:lnTo>
                      <a:pt x="1149" y="57"/>
                    </a:lnTo>
                    <a:lnTo>
                      <a:pt x="1178" y="57"/>
                    </a:lnTo>
                    <a:lnTo>
                      <a:pt x="1207" y="57"/>
                    </a:lnTo>
                    <a:lnTo>
                      <a:pt x="1233" y="67"/>
                    </a:lnTo>
                    <a:lnTo>
                      <a:pt x="1254" y="83"/>
                    </a:lnTo>
                    <a:lnTo>
                      <a:pt x="1266" y="104"/>
                    </a:lnTo>
                    <a:lnTo>
                      <a:pt x="1270" y="133"/>
                    </a:lnTo>
                    <a:lnTo>
                      <a:pt x="1270" y="162"/>
                    </a:lnTo>
                    <a:lnTo>
                      <a:pt x="1266" y="192"/>
                    </a:lnTo>
                    <a:lnTo>
                      <a:pt x="1258" y="225"/>
                    </a:lnTo>
                    <a:lnTo>
                      <a:pt x="1254" y="262"/>
                    </a:lnTo>
                    <a:lnTo>
                      <a:pt x="1245" y="296"/>
                    </a:lnTo>
                    <a:lnTo>
                      <a:pt x="1245" y="329"/>
                    </a:lnTo>
                    <a:lnTo>
                      <a:pt x="1250" y="358"/>
                    </a:lnTo>
                    <a:lnTo>
                      <a:pt x="1258" y="391"/>
                    </a:lnTo>
                    <a:lnTo>
                      <a:pt x="1266" y="434"/>
                    </a:lnTo>
                    <a:lnTo>
                      <a:pt x="1283" y="475"/>
                    </a:lnTo>
                    <a:lnTo>
                      <a:pt x="1295" y="517"/>
                    </a:lnTo>
                    <a:lnTo>
                      <a:pt x="1317" y="559"/>
                    </a:lnTo>
                    <a:lnTo>
                      <a:pt x="1333" y="604"/>
                    </a:lnTo>
                    <a:lnTo>
                      <a:pt x="1350" y="642"/>
                    </a:lnTo>
                    <a:lnTo>
                      <a:pt x="1366" y="675"/>
                    </a:lnTo>
                    <a:lnTo>
                      <a:pt x="1383" y="704"/>
                    </a:lnTo>
                    <a:lnTo>
                      <a:pt x="1399" y="725"/>
                    </a:lnTo>
                    <a:lnTo>
                      <a:pt x="1417" y="747"/>
                    </a:lnTo>
                    <a:lnTo>
                      <a:pt x="1429" y="771"/>
                    </a:lnTo>
                    <a:lnTo>
                      <a:pt x="1446" y="800"/>
                    </a:lnTo>
                    <a:lnTo>
                      <a:pt x="1458" y="838"/>
                    </a:lnTo>
                    <a:lnTo>
                      <a:pt x="1471" y="876"/>
                    </a:lnTo>
                    <a:lnTo>
                      <a:pt x="1479" y="913"/>
                    </a:lnTo>
                    <a:lnTo>
                      <a:pt x="1483" y="954"/>
                    </a:lnTo>
                    <a:lnTo>
                      <a:pt x="1483" y="993"/>
                    </a:lnTo>
                    <a:lnTo>
                      <a:pt x="1479" y="1030"/>
                    </a:lnTo>
                    <a:lnTo>
                      <a:pt x="1467" y="1063"/>
                    </a:lnTo>
                    <a:lnTo>
                      <a:pt x="1450" y="1097"/>
                    </a:lnTo>
                    <a:lnTo>
                      <a:pt x="1434" y="1134"/>
                    </a:lnTo>
                    <a:lnTo>
                      <a:pt x="1413" y="1167"/>
                    </a:lnTo>
                    <a:lnTo>
                      <a:pt x="1387" y="1205"/>
                    </a:lnTo>
                    <a:lnTo>
                      <a:pt x="1358" y="1239"/>
                    </a:lnTo>
                    <a:lnTo>
                      <a:pt x="1321" y="1272"/>
                    </a:lnTo>
                    <a:lnTo>
                      <a:pt x="1279" y="1301"/>
                    </a:lnTo>
                    <a:lnTo>
                      <a:pt x="1225" y="1322"/>
                    </a:lnTo>
                    <a:lnTo>
                      <a:pt x="1158" y="1343"/>
                    </a:lnTo>
                    <a:lnTo>
                      <a:pt x="1082" y="1351"/>
                    </a:lnTo>
                    <a:lnTo>
                      <a:pt x="1082" y="1355"/>
                    </a:lnTo>
                    <a:lnTo>
                      <a:pt x="1086" y="1372"/>
                    </a:lnTo>
                    <a:lnTo>
                      <a:pt x="1091" y="1397"/>
                    </a:lnTo>
                    <a:lnTo>
                      <a:pt x="1099" y="1431"/>
                    </a:lnTo>
                    <a:lnTo>
                      <a:pt x="1099" y="1468"/>
                    </a:lnTo>
                    <a:lnTo>
                      <a:pt x="1103" y="1509"/>
                    </a:lnTo>
                    <a:lnTo>
                      <a:pt x="1099" y="1556"/>
                    </a:lnTo>
                    <a:lnTo>
                      <a:pt x="1091" y="1601"/>
                    </a:lnTo>
                    <a:lnTo>
                      <a:pt x="1078" y="1643"/>
                    </a:lnTo>
                    <a:lnTo>
                      <a:pt x="1057" y="1689"/>
                    </a:lnTo>
                    <a:lnTo>
                      <a:pt x="1033" y="1726"/>
                    </a:lnTo>
                    <a:lnTo>
                      <a:pt x="1011" y="1755"/>
                    </a:lnTo>
                    <a:lnTo>
                      <a:pt x="986" y="1785"/>
                    </a:lnTo>
                    <a:lnTo>
                      <a:pt x="965" y="1806"/>
                    </a:lnTo>
                    <a:lnTo>
                      <a:pt x="941" y="1822"/>
                    </a:lnTo>
                    <a:lnTo>
                      <a:pt x="923" y="1839"/>
                    </a:lnTo>
                    <a:lnTo>
                      <a:pt x="902" y="1855"/>
                    </a:lnTo>
                    <a:lnTo>
                      <a:pt x="882" y="1868"/>
                    </a:lnTo>
                    <a:lnTo>
                      <a:pt x="865" y="1885"/>
                    </a:lnTo>
                    <a:lnTo>
                      <a:pt x="849" y="1898"/>
                    </a:lnTo>
                    <a:lnTo>
                      <a:pt x="827" y="1914"/>
                    </a:lnTo>
                    <a:lnTo>
                      <a:pt x="806" y="1935"/>
                    </a:lnTo>
                    <a:lnTo>
                      <a:pt x="786" y="1952"/>
                    </a:lnTo>
                    <a:lnTo>
                      <a:pt x="761" y="1972"/>
                    </a:lnTo>
                    <a:lnTo>
                      <a:pt x="735" y="1993"/>
                    </a:lnTo>
                    <a:lnTo>
                      <a:pt x="710" y="2010"/>
                    </a:lnTo>
                    <a:lnTo>
                      <a:pt x="685" y="2023"/>
                    </a:lnTo>
                    <a:lnTo>
                      <a:pt x="657" y="2031"/>
                    </a:lnTo>
                    <a:lnTo>
                      <a:pt x="631" y="2035"/>
                    </a:lnTo>
                    <a:lnTo>
                      <a:pt x="602" y="2035"/>
                    </a:lnTo>
                    <a:lnTo>
                      <a:pt x="556" y="2023"/>
                    </a:lnTo>
                    <a:lnTo>
                      <a:pt x="518" y="2010"/>
                    </a:lnTo>
                    <a:lnTo>
                      <a:pt x="489" y="1993"/>
                    </a:lnTo>
                    <a:lnTo>
                      <a:pt x="459" y="1972"/>
                    </a:lnTo>
                    <a:lnTo>
                      <a:pt x="434" y="1947"/>
                    </a:lnTo>
                    <a:lnTo>
                      <a:pt x="410" y="1919"/>
                    </a:lnTo>
                    <a:lnTo>
                      <a:pt x="376" y="1880"/>
                    </a:lnTo>
                    <a:lnTo>
                      <a:pt x="342" y="1835"/>
                    </a:lnTo>
                    <a:lnTo>
                      <a:pt x="297" y="1785"/>
                    </a:lnTo>
                    <a:lnTo>
                      <a:pt x="242" y="1726"/>
                    </a:lnTo>
                    <a:lnTo>
                      <a:pt x="205" y="1697"/>
                    </a:lnTo>
                    <a:lnTo>
                      <a:pt x="171" y="1673"/>
                    </a:lnTo>
                    <a:lnTo>
                      <a:pt x="138" y="1655"/>
                    </a:lnTo>
                    <a:lnTo>
                      <a:pt x="109" y="1643"/>
                    </a:lnTo>
                    <a:lnTo>
                      <a:pt x="79" y="1638"/>
                    </a:lnTo>
                    <a:lnTo>
                      <a:pt x="50" y="1634"/>
                    </a:lnTo>
                    <a:lnTo>
                      <a:pt x="29" y="1630"/>
                    </a:lnTo>
                    <a:lnTo>
                      <a:pt x="13" y="1630"/>
                    </a:lnTo>
                    <a:lnTo>
                      <a:pt x="4" y="1630"/>
                    </a:lnTo>
                    <a:lnTo>
                      <a:pt x="0" y="1630"/>
                    </a:lnTo>
                    <a:lnTo>
                      <a:pt x="4" y="1634"/>
                    </a:lnTo>
                    <a:lnTo>
                      <a:pt x="17" y="1634"/>
                    </a:lnTo>
                    <a:lnTo>
                      <a:pt x="33" y="1634"/>
                    </a:lnTo>
                    <a:lnTo>
                      <a:pt x="54" y="1643"/>
                    </a:lnTo>
                    <a:lnTo>
                      <a:pt x="83" y="1651"/>
                    </a:lnTo>
                    <a:lnTo>
                      <a:pt x="113" y="1668"/>
                    </a:lnTo>
                    <a:lnTo>
                      <a:pt x="146" y="1693"/>
                    </a:lnTo>
                    <a:lnTo>
                      <a:pt x="184" y="1722"/>
                    </a:lnTo>
                    <a:lnTo>
                      <a:pt x="221" y="1759"/>
                    </a:lnTo>
                    <a:lnTo>
                      <a:pt x="263" y="1810"/>
                    </a:lnTo>
                    <a:lnTo>
                      <a:pt x="301" y="1860"/>
                    </a:lnTo>
                    <a:lnTo>
                      <a:pt x="334" y="1902"/>
                    </a:lnTo>
                    <a:lnTo>
                      <a:pt x="368" y="1939"/>
                    </a:lnTo>
                    <a:lnTo>
                      <a:pt x="397" y="1968"/>
                    </a:lnTo>
                    <a:lnTo>
                      <a:pt x="426" y="1993"/>
                    </a:lnTo>
                    <a:lnTo>
                      <a:pt x="451" y="2015"/>
                    </a:lnTo>
                    <a:lnTo>
                      <a:pt x="473" y="2031"/>
                    </a:lnTo>
                    <a:lnTo>
                      <a:pt x="489" y="2044"/>
                    </a:lnTo>
                    <a:lnTo>
                      <a:pt x="502" y="2060"/>
                    </a:lnTo>
                    <a:lnTo>
                      <a:pt x="514" y="2068"/>
                    </a:lnTo>
                    <a:lnTo>
                      <a:pt x="518" y="2085"/>
                    </a:lnTo>
                    <a:lnTo>
                      <a:pt x="522" y="2101"/>
                    </a:lnTo>
                    <a:lnTo>
                      <a:pt x="522" y="2119"/>
                    </a:lnTo>
                    <a:lnTo>
                      <a:pt x="522" y="2136"/>
                    </a:lnTo>
                    <a:lnTo>
                      <a:pt x="522" y="2156"/>
                    </a:lnTo>
                    <a:lnTo>
                      <a:pt x="518" y="2177"/>
                    </a:lnTo>
                    <a:lnTo>
                      <a:pt x="514" y="2198"/>
                    </a:lnTo>
                    <a:lnTo>
                      <a:pt x="506" y="2218"/>
                    </a:lnTo>
                    <a:lnTo>
                      <a:pt x="497" y="2240"/>
                    </a:lnTo>
                    <a:lnTo>
                      <a:pt x="493" y="2256"/>
                    </a:lnTo>
                    <a:lnTo>
                      <a:pt x="485" y="2277"/>
                    </a:lnTo>
                    <a:lnTo>
                      <a:pt x="477" y="2298"/>
                    </a:lnTo>
                    <a:lnTo>
                      <a:pt x="468" y="2323"/>
                    </a:lnTo>
                    <a:lnTo>
                      <a:pt x="464" y="2344"/>
                    </a:lnTo>
                    <a:lnTo>
                      <a:pt x="459" y="2365"/>
                    </a:lnTo>
                    <a:lnTo>
                      <a:pt x="455" y="2381"/>
                    </a:lnTo>
                    <a:lnTo>
                      <a:pt x="451" y="2398"/>
                    </a:lnTo>
                    <a:lnTo>
                      <a:pt x="447" y="2410"/>
                    </a:lnTo>
                    <a:lnTo>
                      <a:pt x="447" y="2419"/>
                    </a:lnTo>
                    <a:lnTo>
                      <a:pt x="447" y="2423"/>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32" name="Freeform 156"/>
              <p:cNvSpPr>
                <a:spLocks/>
              </p:cNvSpPr>
              <p:nvPr/>
            </p:nvSpPr>
            <p:spPr bwMode="auto">
              <a:xfrm>
                <a:off x="1678" y="1833"/>
                <a:ext cx="4" cy="7"/>
              </a:xfrm>
              <a:custGeom>
                <a:avLst/>
                <a:gdLst>
                  <a:gd name="T0" fmla="*/ 0 w 130"/>
                  <a:gd name="T1" fmla="*/ 12 h 221"/>
                  <a:gd name="T2" fmla="*/ 10 w 130"/>
                  <a:gd name="T3" fmla="*/ 16 h 221"/>
                  <a:gd name="T4" fmla="*/ 18 w 130"/>
                  <a:gd name="T5" fmla="*/ 16 h 221"/>
                  <a:gd name="T6" fmla="*/ 30 w 130"/>
                  <a:gd name="T7" fmla="*/ 20 h 221"/>
                  <a:gd name="T8" fmla="*/ 47 w 130"/>
                  <a:gd name="T9" fmla="*/ 20 h 221"/>
                  <a:gd name="T10" fmla="*/ 59 w 130"/>
                  <a:gd name="T11" fmla="*/ 20 h 221"/>
                  <a:gd name="T12" fmla="*/ 80 w 130"/>
                  <a:gd name="T13" fmla="*/ 20 h 221"/>
                  <a:gd name="T14" fmla="*/ 96 w 130"/>
                  <a:gd name="T15" fmla="*/ 16 h 221"/>
                  <a:gd name="T16" fmla="*/ 114 w 130"/>
                  <a:gd name="T17" fmla="*/ 8 h 221"/>
                  <a:gd name="T18" fmla="*/ 130 w 130"/>
                  <a:gd name="T19" fmla="*/ 0 h 221"/>
                  <a:gd name="T20" fmla="*/ 126 w 130"/>
                  <a:gd name="T21" fmla="*/ 4 h 221"/>
                  <a:gd name="T22" fmla="*/ 122 w 130"/>
                  <a:gd name="T23" fmla="*/ 12 h 221"/>
                  <a:gd name="T24" fmla="*/ 110 w 130"/>
                  <a:gd name="T25" fmla="*/ 24 h 221"/>
                  <a:gd name="T26" fmla="*/ 92 w 130"/>
                  <a:gd name="T27" fmla="*/ 45 h 221"/>
                  <a:gd name="T28" fmla="*/ 76 w 130"/>
                  <a:gd name="T29" fmla="*/ 67 h 221"/>
                  <a:gd name="T30" fmla="*/ 59 w 130"/>
                  <a:gd name="T31" fmla="*/ 92 h 221"/>
                  <a:gd name="T32" fmla="*/ 43 w 130"/>
                  <a:gd name="T33" fmla="*/ 121 h 221"/>
                  <a:gd name="T34" fmla="*/ 26 w 130"/>
                  <a:gd name="T35" fmla="*/ 154 h 221"/>
                  <a:gd name="T36" fmla="*/ 14 w 130"/>
                  <a:gd name="T37" fmla="*/ 188 h 221"/>
                  <a:gd name="T38" fmla="*/ 5 w 130"/>
                  <a:gd name="T39" fmla="*/ 221 h 221"/>
                  <a:gd name="T40" fmla="*/ 5 w 130"/>
                  <a:gd name="T41" fmla="*/ 217 h 221"/>
                  <a:gd name="T42" fmla="*/ 10 w 130"/>
                  <a:gd name="T43" fmla="*/ 208 h 221"/>
                  <a:gd name="T44" fmla="*/ 14 w 130"/>
                  <a:gd name="T45" fmla="*/ 196 h 221"/>
                  <a:gd name="T46" fmla="*/ 18 w 130"/>
                  <a:gd name="T47" fmla="*/ 179 h 221"/>
                  <a:gd name="T48" fmla="*/ 22 w 130"/>
                  <a:gd name="T49" fmla="*/ 158 h 221"/>
                  <a:gd name="T50" fmla="*/ 22 w 130"/>
                  <a:gd name="T51" fmla="*/ 137 h 221"/>
                  <a:gd name="T52" fmla="*/ 22 w 130"/>
                  <a:gd name="T53" fmla="*/ 108 h 221"/>
                  <a:gd name="T54" fmla="*/ 22 w 130"/>
                  <a:gd name="T55" fmla="*/ 79 h 221"/>
                  <a:gd name="T56" fmla="*/ 14 w 130"/>
                  <a:gd name="T57" fmla="*/ 45 h 221"/>
                  <a:gd name="T58" fmla="*/ 0 w 130"/>
                  <a:gd name="T59" fmla="*/ 1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0" h="221">
                    <a:moveTo>
                      <a:pt x="0" y="12"/>
                    </a:moveTo>
                    <a:lnTo>
                      <a:pt x="10" y="16"/>
                    </a:lnTo>
                    <a:lnTo>
                      <a:pt x="18" y="16"/>
                    </a:lnTo>
                    <a:lnTo>
                      <a:pt x="30" y="20"/>
                    </a:lnTo>
                    <a:lnTo>
                      <a:pt x="47" y="20"/>
                    </a:lnTo>
                    <a:lnTo>
                      <a:pt x="59" y="20"/>
                    </a:lnTo>
                    <a:lnTo>
                      <a:pt x="80" y="20"/>
                    </a:lnTo>
                    <a:lnTo>
                      <a:pt x="96" y="16"/>
                    </a:lnTo>
                    <a:lnTo>
                      <a:pt x="114" y="8"/>
                    </a:lnTo>
                    <a:lnTo>
                      <a:pt x="130" y="0"/>
                    </a:lnTo>
                    <a:lnTo>
                      <a:pt x="126" y="4"/>
                    </a:lnTo>
                    <a:lnTo>
                      <a:pt x="122" y="12"/>
                    </a:lnTo>
                    <a:lnTo>
                      <a:pt x="110" y="24"/>
                    </a:lnTo>
                    <a:lnTo>
                      <a:pt x="92" y="45"/>
                    </a:lnTo>
                    <a:lnTo>
                      <a:pt x="76" y="67"/>
                    </a:lnTo>
                    <a:lnTo>
                      <a:pt x="59" y="92"/>
                    </a:lnTo>
                    <a:lnTo>
                      <a:pt x="43" y="121"/>
                    </a:lnTo>
                    <a:lnTo>
                      <a:pt x="26" y="154"/>
                    </a:lnTo>
                    <a:lnTo>
                      <a:pt x="14" y="188"/>
                    </a:lnTo>
                    <a:lnTo>
                      <a:pt x="5" y="221"/>
                    </a:lnTo>
                    <a:lnTo>
                      <a:pt x="5" y="217"/>
                    </a:lnTo>
                    <a:lnTo>
                      <a:pt x="10" y="208"/>
                    </a:lnTo>
                    <a:lnTo>
                      <a:pt x="14" y="196"/>
                    </a:lnTo>
                    <a:lnTo>
                      <a:pt x="18" y="179"/>
                    </a:lnTo>
                    <a:lnTo>
                      <a:pt x="22" y="158"/>
                    </a:lnTo>
                    <a:lnTo>
                      <a:pt x="22" y="137"/>
                    </a:lnTo>
                    <a:lnTo>
                      <a:pt x="22" y="108"/>
                    </a:lnTo>
                    <a:lnTo>
                      <a:pt x="22" y="79"/>
                    </a:lnTo>
                    <a:lnTo>
                      <a:pt x="14" y="45"/>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33" name="Freeform 157"/>
              <p:cNvSpPr>
                <a:spLocks/>
              </p:cNvSpPr>
              <p:nvPr/>
            </p:nvSpPr>
            <p:spPr bwMode="auto">
              <a:xfrm>
                <a:off x="1658" y="1855"/>
                <a:ext cx="19" cy="64"/>
              </a:xfrm>
              <a:custGeom>
                <a:avLst/>
                <a:gdLst>
                  <a:gd name="T0" fmla="*/ 108 w 593"/>
                  <a:gd name="T1" fmla="*/ 0 h 2056"/>
                  <a:gd name="T2" fmla="*/ 104 w 593"/>
                  <a:gd name="T3" fmla="*/ 12 h 2056"/>
                  <a:gd name="T4" fmla="*/ 96 w 593"/>
                  <a:gd name="T5" fmla="*/ 24 h 2056"/>
                  <a:gd name="T6" fmla="*/ 92 w 593"/>
                  <a:gd name="T7" fmla="*/ 50 h 2056"/>
                  <a:gd name="T8" fmla="*/ 79 w 593"/>
                  <a:gd name="T9" fmla="*/ 79 h 2056"/>
                  <a:gd name="T10" fmla="*/ 66 w 593"/>
                  <a:gd name="T11" fmla="*/ 112 h 2056"/>
                  <a:gd name="T12" fmla="*/ 53 w 593"/>
                  <a:gd name="T13" fmla="*/ 155 h 2056"/>
                  <a:gd name="T14" fmla="*/ 41 w 593"/>
                  <a:gd name="T15" fmla="*/ 208 h 2056"/>
                  <a:gd name="T16" fmla="*/ 25 w 593"/>
                  <a:gd name="T17" fmla="*/ 267 h 2056"/>
                  <a:gd name="T18" fmla="*/ 4 w 593"/>
                  <a:gd name="T19" fmla="*/ 333 h 2056"/>
                  <a:gd name="T20" fmla="*/ 0 w 593"/>
                  <a:gd name="T21" fmla="*/ 366 h 2056"/>
                  <a:gd name="T22" fmla="*/ 0 w 593"/>
                  <a:gd name="T23" fmla="*/ 409 h 2056"/>
                  <a:gd name="T24" fmla="*/ 0 w 593"/>
                  <a:gd name="T25" fmla="*/ 458 h 2056"/>
                  <a:gd name="T26" fmla="*/ 8 w 593"/>
                  <a:gd name="T27" fmla="*/ 509 h 2056"/>
                  <a:gd name="T28" fmla="*/ 16 w 593"/>
                  <a:gd name="T29" fmla="*/ 563 h 2056"/>
                  <a:gd name="T30" fmla="*/ 33 w 593"/>
                  <a:gd name="T31" fmla="*/ 622 h 2056"/>
                  <a:gd name="T32" fmla="*/ 45 w 593"/>
                  <a:gd name="T33" fmla="*/ 680 h 2056"/>
                  <a:gd name="T34" fmla="*/ 66 w 593"/>
                  <a:gd name="T35" fmla="*/ 738 h 2056"/>
                  <a:gd name="T36" fmla="*/ 88 w 593"/>
                  <a:gd name="T37" fmla="*/ 796 h 2056"/>
                  <a:gd name="T38" fmla="*/ 108 w 593"/>
                  <a:gd name="T39" fmla="*/ 855 h 2056"/>
                  <a:gd name="T40" fmla="*/ 141 w 593"/>
                  <a:gd name="T41" fmla="*/ 942 h 2056"/>
                  <a:gd name="T42" fmla="*/ 170 w 593"/>
                  <a:gd name="T43" fmla="*/ 1022 h 2056"/>
                  <a:gd name="T44" fmla="*/ 200 w 593"/>
                  <a:gd name="T45" fmla="*/ 1093 h 2056"/>
                  <a:gd name="T46" fmla="*/ 221 w 593"/>
                  <a:gd name="T47" fmla="*/ 1159 h 2056"/>
                  <a:gd name="T48" fmla="*/ 242 w 593"/>
                  <a:gd name="T49" fmla="*/ 1218 h 2056"/>
                  <a:gd name="T50" fmla="*/ 258 w 593"/>
                  <a:gd name="T51" fmla="*/ 1272 h 2056"/>
                  <a:gd name="T52" fmla="*/ 280 w 593"/>
                  <a:gd name="T53" fmla="*/ 1322 h 2056"/>
                  <a:gd name="T54" fmla="*/ 296 w 593"/>
                  <a:gd name="T55" fmla="*/ 1372 h 2056"/>
                  <a:gd name="T56" fmla="*/ 313 w 593"/>
                  <a:gd name="T57" fmla="*/ 1414 h 2056"/>
                  <a:gd name="T58" fmla="*/ 333 w 593"/>
                  <a:gd name="T59" fmla="*/ 1460 h 2056"/>
                  <a:gd name="T60" fmla="*/ 363 w 593"/>
                  <a:gd name="T61" fmla="*/ 1514 h 2056"/>
                  <a:gd name="T62" fmla="*/ 392 w 593"/>
                  <a:gd name="T63" fmla="*/ 1572 h 2056"/>
                  <a:gd name="T64" fmla="*/ 425 w 593"/>
                  <a:gd name="T65" fmla="*/ 1630 h 2056"/>
                  <a:gd name="T66" fmla="*/ 460 w 593"/>
                  <a:gd name="T67" fmla="*/ 1685 h 2056"/>
                  <a:gd name="T68" fmla="*/ 493 w 593"/>
                  <a:gd name="T69" fmla="*/ 1743 h 2056"/>
                  <a:gd name="T70" fmla="*/ 522 w 593"/>
                  <a:gd name="T71" fmla="*/ 1802 h 2056"/>
                  <a:gd name="T72" fmla="*/ 546 w 593"/>
                  <a:gd name="T73" fmla="*/ 1860 h 2056"/>
                  <a:gd name="T74" fmla="*/ 568 w 593"/>
                  <a:gd name="T75" fmla="*/ 1923 h 2056"/>
                  <a:gd name="T76" fmla="*/ 585 w 593"/>
                  <a:gd name="T77" fmla="*/ 1990 h 2056"/>
                  <a:gd name="T78" fmla="*/ 593 w 593"/>
                  <a:gd name="T79" fmla="*/ 2056 h 2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3" h="2056">
                    <a:moveTo>
                      <a:pt x="108" y="0"/>
                    </a:moveTo>
                    <a:lnTo>
                      <a:pt x="104" y="12"/>
                    </a:lnTo>
                    <a:lnTo>
                      <a:pt x="96" y="24"/>
                    </a:lnTo>
                    <a:lnTo>
                      <a:pt x="92" y="50"/>
                    </a:lnTo>
                    <a:lnTo>
                      <a:pt x="79" y="79"/>
                    </a:lnTo>
                    <a:lnTo>
                      <a:pt x="66" y="112"/>
                    </a:lnTo>
                    <a:lnTo>
                      <a:pt x="53" y="155"/>
                    </a:lnTo>
                    <a:lnTo>
                      <a:pt x="41" y="208"/>
                    </a:lnTo>
                    <a:lnTo>
                      <a:pt x="25" y="267"/>
                    </a:lnTo>
                    <a:lnTo>
                      <a:pt x="4" y="333"/>
                    </a:lnTo>
                    <a:lnTo>
                      <a:pt x="0" y="366"/>
                    </a:lnTo>
                    <a:lnTo>
                      <a:pt x="0" y="409"/>
                    </a:lnTo>
                    <a:lnTo>
                      <a:pt x="0" y="458"/>
                    </a:lnTo>
                    <a:lnTo>
                      <a:pt x="8" y="509"/>
                    </a:lnTo>
                    <a:lnTo>
                      <a:pt x="16" y="563"/>
                    </a:lnTo>
                    <a:lnTo>
                      <a:pt x="33" y="622"/>
                    </a:lnTo>
                    <a:lnTo>
                      <a:pt x="45" y="680"/>
                    </a:lnTo>
                    <a:lnTo>
                      <a:pt x="66" y="738"/>
                    </a:lnTo>
                    <a:lnTo>
                      <a:pt x="88" y="796"/>
                    </a:lnTo>
                    <a:lnTo>
                      <a:pt x="108" y="855"/>
                    </a:lnTo>
                    <a:lnTo>
                      <a:pt x="141" y="942"/>
                    </a:lnTo>
                    <a:lnTo>
                      <a:pt x="170" y="1022"/>
                    </a:lnTo>
                    <a:lnTo>
                      <a:pt x="200" y="1093"/>
                    </a:lnTo>
                    <a:lnTo>
                      <a:pt x="221" y="1159"/>
                    </a:lnTo>
                    <a:lnTo>
                      <a:pt x="242" y="1218"/>
                    </a:lnTo>
                    <a:lnTo>
                      <a:pt x="258" y="1272"/>
                    </a:lnTo>
                    <a:lnTo>
                      <a:pt x="280" y="1322"/>
                    </a:lnTo>
                    <a:lnTo>
                      <a:pt x="296" y="1372"/>
                    </a:lnTo>
                    <a:lnTo>
                      <a:pt x="313" y="1414"/>
                    </a:lnTo>
                    <a:lnTo>
                      <a:pt x="333" y="1460"/>
                    </a:lnTo>
                    <a:lnTo>
                      <a:pt x="363" y="1514"/>
                    </a:lnTo>
                    <a:lnTo>
                      <a:pt x="392" y="1572"/>
                    </a:lnTo>
                    <a:lnTo>
                      <a:pt x="425" y="1630"/>
                    </a:lnTo>
                    <a:lnTo>
                      <a:pt x="460" y="1685"/>
                    </a:lnTo>
                    <a:lnTo>
                      <a:pt x="493" y="1743"/>
                    </a:lnTo>
                    <a:lnTo>
                      <a:pt x="522" y="1802"/>
                    </a:lnTo>
                    <a:lnTo>
                      <a:pt x="546" y="1860"/>
                    </a:lnTo>
                    <a:lnTo>
                      <a:pt x="568" y="1923"/>
                    </a:lnTo>
                    <a:lnTo>
                      <a:pt x="585" y="1990"/>
                    </a:lnTo>
                    <a:lnTo>
                      <a:pt x="593" y="205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34" name="Freeform 158"/>
              <p:cNvSpPr>
                <a:spLocks/>
              </p:cNvSpPr>
              <p:nvPr/>
            </p:nvSpPr>
            <p:spPr bwMode="auto">
              <a:xfrm>
                <a:off x="1675" y="1913"/>
                <a:ext cx="1" cy="6"/>
              </a:xfrm>
              <a:custGeom>
                <a:avLst/>
                <a:gdLst>
                  <a:gd name="T0" fmla="*/ 12 w 16"/>
                  <a:gd name="T1" fmla="*/ 0 h 179"/>
                  <a:gd name="T2" fmla="*/ 12 w 16"/>
                  <a:gd name="T3" fmla="*/ 4 h 179"/>
                  <a:gd name="T4" fmla="*/ 16 w 16"/>
                  <a:gd name="T5" fmla="*/ 17 h 179"/>
                  <a:gd name="T6" fmla="*/ 16 w 16"/>
                  <a:gd name="T7" fmla="*/ 34 h 179"/>
                  <a:gd name="T8" fmla="*/ 16 w 16"/>
                  <a:gd name="T9" fmla="*/ 58 h 179"/>
                  <a:gd name="T10" fmla="*/ 16 w 16"/>
                  <a:gd name="T11" fmla="*/ 79 h 179"/>
                  <a:gd name="T12" fmla="*/ 16 w 16"/>
                  <a:gd name="T13" fmla="*/ 104 h 179"/>
                  <a:gd name="T14" fmla="*/ 16 w 16"/>
                  <a:gd name="T15" fmla="*/ 130 h 179"/>
                  <a:gd name="T16" fmla="*/ 12 w 16"/>
                  <a:gd name="T17" fmla="*/ 150 h 179"/>
                  <a:gd name="T18" fmla="*/ 8 w 16"/>
                  <a:gd name="T19" fmla="*/ 167 h 179"/>
                  <a:gd name="T20" fmla="*/ 0 w 16"/>
                  <a:gd name="T21"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79">
                    <a:moveTo>
                      <a:pt x="12" y="0"/>
                    </a:moveTo>
                    <a:lnTo>
                      <a:pt x="12" y="4"/>
                    </a:lnTo>
                    <a:lnTo>
                      <a:pt x="16" y="17"/>
                    </a:lnTo>
                    <a:lnTo>
                      <a:pt x="16" y="34"/>
                    </a:lnTo>
                    <a:lnTo>
                      <a:pt x="16" y="58"/>
                    </a:lnTo>
                    <a:lnTo>
                      <a:pt x="16" y="79"/>
                    </a:lnTo>
                    <a:lnTo>
                      <a:pt x="16" y="104"/>
                    </a:lnTo>
                    <a:lnTo>
                      <a:pt x="16" y="130"/>
                    </a:lnTo>
                    <a:lnTo>
                      <a:pt x="12" y="150"/>
                    </a:lnTo>
                    <a:lnTo>
                      <a:pt x="8" y="167"/>
                    </a:lnTo>
                    <a:lnTo>
                      <a:pt x="0" y="17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35" name="Freeform 159"/>
              <p:cNvSpPr>
                <a:spLocks/>
              </p:cNvSpPr>
              <p:nvPr/>
            </p:nvSpPr>
            <p:spPr bwMode="auto">
              <a:xfrm>
                <a:off x="1657" y="1889"/>
                <a:ext cx="31" cy="72"/>
              </a:xfrm>
              <a:custGeom>
                <a:avLst/>
                <a:gdLst>
                  <a:gd name="T0" fmla="*/ 76 w 1008"/>
                  <a:gd name="T1" fmla="*/ 1322 h 2315"/>
                  <a:gd name="T2" fmla="*/ 155 w 1008"/>
                  <a:gd name="T3" fmla="*/ 1230 h 2315"/>
                  <a:gd name="T4" fmla="*/ 239 w 1008"/>
                  <a:gd name="T5" fmla="*/ 1093 h 2315"/>
                  <a:gd name="T6" fmla="*/ 276 w 1008"/>
                  <a:gd name="T7" fmla="*/ 930 h 2315"/>
                  <a:gd name="T8" fmla="*/ 276 w 1008"/>
                  <a:gd name="T9" fmla="*/ 734 h 2315"/>
                  <a:gd name="T10" fmla="*/ 201 w 1008"/>
                  <a:gd name="T11" fmla="*/ 447 h 2315"/>
                  <a:gd name="T12" fmla="*/ 0 w 1008"/>
                  <a:gd name="T13" fmla="*/ 0 h 2315"/>
                  <a:gd name="T14" fmla="*/ 59 w 1008"/>
                  <a:gd name="T15" fmla="*/ 105 h 2315"/>
                  <a:gd name="T16" fmla="*/ 184 w 1008"/>
                  <a:gd name="T17" fmla="*/ 351 h 2315"/>
                  <a:gd name="T18" fmla="*/ 289 w 1008"/>
                  <a:gd name="T19" fmla="*/ 646 h 2315"/>
                  <a:gd name="T20" fmla="*/ 305 w 1008"/>
                  <a:gd name="T21" fmla="*/ 901 h 2315"/>
                  <a:gd name="T22" fmla="*/ 247 w 1008"/>
                  <a:gd name="T23" fmla="*/ 1097 h 2315"/>
                  <a:gd name="T24" fmla="*/ 176 w 1008"/>
                  <a:gd name="T25" fmla="*/ 1248 h 2315"/>
                  <a:gd name="T26" fmla="*/ 151 w 1008"/>
                  <a:gd name="T27" fmla="*/ 1347 h 2315"/>
                  <a:gd name="T28" fmla="*/ 168 w 1008"/>
                  <a:gd name="T29" fmla="*/ 1393 h 2315"/>
                  <a:gd name="T30" fmla="*/ 192 w 1008"/>
                  <a:gd name="T31" fmla="*/ 1431 h 2315"/>
                  <a:gd name="T32" fmla="*/ 231 w 1008"/>
                  <a:gd name="T33" fmla="*/ 1464 h 2315"/>
                  <a:gd name="T34" fmla="*/ 260 w 1008"/>
                  <a:gd name="T35" fmla="*/ 1494 h 2315"/>
                  <a:gd name="T36" fmla="*/ 289 w 1008"/>
                  <a:gd name="T37" fmla="*/ 1518 h 2315"/>
                  <a:gd name="T38" fmla="*/ 331 w 1008"/>
                  <a:gd name="T39" fmla="*/ 1543 h 2315"/>
                  <a:gd name="T40" fmla="*/ 468 w 1008"/>
                  <a:gd name="T41" fmla="*/ 1551 h 2315"/>
                  <a:gd name="T42" fmla="*/ 732 w 1008"/>
                  <a:gd name="T43" fmla="*/ 1489 h 2315"/>
                  <a:gd name="T44" fmla="*/ 953 w 1008"/>
                  <a:gd name="T45" fmla="*/ 1418 h 2315"/>
                  <a:gd name="T46" fmla="*/ 995 w 1008"/>
                  <a:gd name="T47" fmla="*/ 1402 h 2315"/>
                  <a:gd name="T48" fmla="*/ 840 w 1008"/>
                  <a:gd name="T49" fmla="*/ 1460 h 2315"/>
                  <a:gd name="T50" fmla="*/ 623 w 1008"/>
                  <a:gd name="T51" fmla="*/ 1543 h 2315"/>
                  <a:gd name="T52" fmla="*/ 485 w 1008"/>
                  <a:gd name="T53" fmla="*/ 1594 h 2315"/>
                  <a:gd name="T54" fmla="*/ 439 w 1008"/>
                  <a:gd name="T55" fmla="*/ 1606 h 2315"/>
                  <a:gd name="T56" fmla="*/ 397 w 1008"/>
                  <a:gd name="T57" fmla="*/ 1619 h 2315"/>
                  <a:gd name="T58" fmla="*/ 360 w 1008"/>
                  <a:gd name="T59" fmla="*/ 1643 h 2315"/>
                  <a:gd name="T60" fmla="*/ 327 w 1008"/>
                  <a:gd name="T61" fmla="*/ 1706 h 2315"/>
                  <a:gd name="T62" fmla="*/ 318 w 1008"/>
                  <a:gd name="T63" fmla="*/ 1827 h 2315"/>
                  <a:gd name="T64" fmla="*/ 335 w 1008"/>
                  <a:gd name="T65" fmla="*/ 1957 h 2315"/>
                  <a:gd name="T66" fmla="*/ 356 w 1008"/>
                  <a:gd name="T67" fmla="*/ 2014 h 2315"/>
                  <a:gd name="T68" fmla="*/ 314 w 1008"/>
                  <a:gd name="T69" fmla="*/ 2023 h 2315"/>
                  <a:gd name="T70" fmla="*/ 227 w 1008"/>
                  <a:gd name="T71" fmla="*/ 2098 h 2315"/>
                  <a:gd name="T72" fmla="*/ 92 w 1008"/>
                  <a:gd name="T73" fmla="*/ 2315 h 2315"/>
                  <a:gd name="T74" fmla="*/ 143 w 1008"/>
                  <a:gd name="T75" fmla="*/ 2236 h 2315"/>
                  <a:gd name="T76" fmla="*/ 235 w 1008"/>
                  <a:gd name="T77" fmla="*/ 2027 h 2315"/>
                  <a:gd name="T78" fmla="*/ 289 w 1008"/>
                  <a:gd name="T79" fmla="*/ 1735 h 2315"/>
                  <a:gd name="T80" fmla="*/ 255 w 1008"/>
                  <a:gd name="T81" fmla="*/ 1523 h 2315"/>
                  <a:gd name="T82" fmla="*/ 163 w 1008"/>
                  <a:gd name="T83" fmla="*/ 1414 h 2315"/>
                  <a:gd name="T84" fmla="*/ 80 w 1008"/>
                  <a:gd name="T85" fmla="*/ 1355 h 2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8" h="2315">
                    <a:moveTo>
                      <a:pt x="55" y="1343"/>
                    </a:moveTo>
                    <a:lnTo>
                      <a:pt x="63" y="1339"/>
                    </a:lnTo>
                    <a:lnTo>
                      <a:pt x="76" y="1322"/>
                    </a:lnTo>
                    <a:lnTo>
                      <a:pt x="96" y="1301"/>
                    </a:lnTo>
                    <a:lnTo>
                      <a:pt x="126" y="1268"/>
                    </a:lnTo>
                    <a:lnTo>
                      <a:pt x="155" y="1230"/>
                    </a:lnTo>
                    <a:lnTo>
                      <a:pt x="184" y="1189"/>
                    </a:lnTo>
                    <a:lnTo>
                      <a:pt x="213" y="1143"/>
                    </a:lnTo>
                    <a:lnTo>
                      <a:pt x="239" y="1093"/>
                    </a:lnTo>
                    <a:lnTo>
                      <a:pt x="260" y="1043"/>
                    </a:lnTo>
                    <a:lnTo>
                      <a:pt x="272" y="988"/>
                    </a:lnTo>
                    <a:lnTo>
                      <a:pt x="276" y="930"/>
                    </a:lnTo>
                    <a:lnTo>
                      <a:pt x="280" y="872"/>
                    </a:lnTo>
                    <a:lnTo>
                      <a:pt x="280" y="805"/>
                    </a:lnTo>
                    <a:lnTo>
                      <a:pt x="276" y="734"/>
                    </a:lnTo>
                    <a:lnTo>
                      <a:pt x="260" y="650"/>
                    </a:lnTo>
                    <a:lnTo>
                      <a:pt x="235" y="554"/>
                    </a:lnTo>
                    <a:lnTo>
                      <a:pt x="201" y="447"/>
                    </a:lnTo>
                    <a:lnTo>
                      <a:pt x="151" y="321"/>
                    </a:lnTo>
                    <a:lnTo>
                      <a:pt x="84" y="171"/>
                    </a:lnTo>
                    <a:lnTo>
                      <a:pt x="0" y="0"/>
                    </a:lnTo>
                    <a:lnTo>
                      <a:pt x="4" y="17"/>
                    </a:lnTo>
                    <a:lnTo>
                      <a:pt x="25" y="50"/>
                    </a:lnTo>
                    <a:lnTo>
                      <a:pt x="59" y="105"/>
                    </a:lnTo>
                    <a:lnTo>
                      <a:pt x="96" y="175"/>
                    </a:lnTo>
                    <a:lnTo>
                      <a:pt x="139" y="259"/>
                    </a:lnTo>
                    <a:lnTo>
                      <a:pt x="184" y="351"/>
                    </a:lnTo>
                    <a:lnTo>
                      <a:pt x="222" y="451"/>
                    </a:lnTo>
                    <a:lnTo>
                      <a:pt x="260" y="546"/>
                    </a:lnTo>
                    <a:lnTo>
                      <a:pt x="289" y="646"/>
                    </a:lnTo>
                    <a:lnTo>
                      <a:pt x="305" y="738"/>
                    </a:lnTo>
                    <a:lnTo>
                      <a:pt x="309" y="822"/>
                    </a:lnTo>
                    <a:lnTo>
                      <a:pt x="305" y="901"/>
                    </a:lnTo>
                    <a:lnTo>
                      <a:pt x="289" y="972"/>
                    </a:lnTo>
                    <a:lnTo>
                      <a:pt x="268" y="1035"/>
                    </a:lnTo>
                    <a:lnTo>
                      <a:pt x="247" y="1097"/>
                    </a:lnTo>
                    <a:lnTo>
                      <a:pt x="217" y="1152"/>
                    </a:lnTo>
                    <a:lnTo>
                      <a:pt x="197" y="1201"/>
                    </a:lnTo>
                    <a:lnTo>
                      <a:pt x="176" y="1248"/>
                    </a:lnTo>
                    <a:lnTo>
                      <a:pt x="159" y="1289"/>
                    </a:lnTo>
                    <a:lnTo>
                      <a:pt x="151" y="1326"/>
                    </a:lnTo>
                    <a:lnTo>
                      <a:pt x="151" y="1347"/>
                    </a:lnTo>
                    <a:lnTo>
                      <a:pt x="155" y="1364"/>
                    </a:lnTo>
                    <a:lnTo>
                      <a:pt x="159" y="1381"/>
                    </a:lnTo>
                    <a:lnTo>
                      <a:pt x="168" y="1393"/>
                    </a:lnTo>
                    <a:lnTo>
                      <a:pt x="176" y="1406"/>
                    </a:lnTo>
                    <a:lnTo>
                      <a:pt x="184" y="1418"/>
                    </a:lnTo>
                    <a:lnTo>
                      <a:pt x="192" y="1431"/>
                    </a:lnTo>
                    <a:lnTo>
                      <a:pt x="205" y="1439"/>
                    </a:lnTo>
                    <a:lnTo>
                      <a:pt x="217" y="1451"/>
                    </a:lnTo>
                    <a:lnTo>
                      <a:pt x="231" y="1464"/>
                    </a:lnTo>
                    <a:lnTo>
                      <a:pt x="239" y="1473"/>
                    </a:lnTo>
                    <a:lnTo>
                      <a:pt x="247" y="1481"/>
                    </a:lnTo>
                    <a:lnTo>
                      <a:pt x="260" y="1494"/>
                    </a:lnTo>
                    <a:lnTo>
                      <a:pt x="268" y="1502"/>
                    </a:lnTo>
                    <a:lnTo>
                      <a:pt x="280" y="1510"/>
                    </a:lnTo>
                    <a:lnTo>
                      <a:pt x="289" y="1518"/>
                    </a:lnTo>
                    <a:lnTo>
                      <a:pt x="301" y="1527"/>
                    </a:lnTo>
                    <a:lnTo>
                      <a:pt x="318" y="1535"/>
                    </a:lnTo>
                    <a:lnTo>
                      <a:pt x="331" y="1543"/>
                    </a:lnTo>
                    <a:lnTo>
                      <a:pt x="347" y="1547"/>
                    </a:lnTo>
                    <a:lnTo>
                      <a:pt x="401" y="1556"/>
                    </a:lnTo>
                    <a:lnTo>
                      <a:pt x="468" y="1551"/>
                    </a:lnTo>
                    <a:lnTo>
                      <a:pt x="552" y="1535"/>
                    </a:lnTo>
                    <a:lnTo>
                      <a:pt x="640" y="1514"/>
                    </a:lnTo>
                    <a:lnTo>
                      <a:pt x="732" y="1489"/>
                    </a:lnTo>
                    <a:lnTo>
                      <a:pt x="815" y="1464"/>
                    </a:lnTo>
                    <a:lnTo>
                      <a:pt x="891" y="1439"/>
                    </a:lnTo>
                    <a:lnTo>
                      <a:pt x="953" y="1418"/>
                    </a:lnTo>
                    <a:lnTo>
                      <a:pt x="995" y="1402"/>
                    </a:lnTo>
                    <a:lnTo>
                      <a:pt x="1008" y="1398"/>
                    </a:lnTo>
                    <a:lnTo>
                      <a:pt x="995" y="1402"/>
                    </a:lnTo>
                    <a:lnTo>
                      <a:pt x="961" y="1414"/>
                    </a:lnTo>
                    <a:lnTo>
                      <a:pt x="907" y="1435"/>
                    </a:lnTo>
                    <a:lnTo>
                      <a:pt x="840" y="1460"/>
                    </a:lnTo>
                    <a:lnTo>
                      <a:pt x="765" y="1489"/>
                    </a:lnTo>
                    <a:lnTo>
                      <a:pt x="695" y="1518"/>
                    </a:lnTo>
                    <a:lnTo>
                      <a:pt x="623" y="1543"/>
                    </a:lnTo>
                    <a:lnTo>
                      <a:pt x="560" y="1568"/>
                    </a:lnTo>
                    <a:lnTo>
                      <a:pt x="515" y="1586"/>
                    </a:lnTo>
                    <a:lnTo>
                      <a:pt x="485" y="1594"/>
                    </a:lnTo>
                    <a:lnTo>
                      <a:pt x="468" y="1598"/>
                    </a:lnTo>
                    <a:lnTo>
                      <a:pt x="456" y="1602"/>
                    </a:lnTo>
                    <a:lnTo>
                      <a:pt x="439" y="1606"/>
                    </a:lnTo>
                    <a:lnTo>
                      <a:pt x="427" y="1606"/>
                    </a:lnTo>
                    <a:lnTo>
                      <a:pt x="415" y="1615"/>
                    </a:lnTo>
                    <a:lnTo>
                      <a:pt x="397" y="1619"/>
                    </a:lnTo>
                    <a:lnTo>
                      <a:pt x="385" y="1623"/>
                    </a:lnTo>
                    <a:lnTo>
                      <a:pt x="372" y="1635"/>
                    </a:lnTo>
                    <a:lnTo>
                      <a:pt x="360" y="1643"/>
                    </a:lnTo>
                    <a:lnTo>
                      <a:pt x="347" y="1656"/>
                    </a:lnTo>
                    <a:lnTo>
                      <a:pt x="335" y="1677"/>
                    </a:lnTo>
                    <a:lnTo>
                      <a:pt x="327" y="1706"/>
                    </a:lnTo>
                    <a:lnTo>
                      <a:pt x="318" y="1744"/>
                    </a:lnTo>
                    <a:lnTo>
                      <a:pt x="318" y="1785"/>
                    </a:lnTo>
                    <a:lnTo>
                      <a:pt x="318" y="1827"/>
                    </a:lnTo>
                    <a:lnTo>
                      <a:pt x="323" y="1873"/>
                    </a:lnTo>
                    <a:lnTo>
                      <a:pt x="327" y="1914"/>
                    </a:lnTo>
                    <a:lnTo>
                      <a:pt x="335" y="1957"/>
                    </a:lnTo>
                    <a:lnTo>
                      <a:pt x="347" y="1990"/>
                    </a:lnTo>
                    <a:lnTo>
                      <a:pt x="360" y="2014"/>
                    </a:lnTo>
                    <a:lnTo>
                      <a:pt x="356" y="2014"/>
                    </a:lnTo>
                    <a:lnTo>
                      <a:pt x="347" y="2014"/>
                    </a:lnTo>
                    <a:lnTo>
                      <a:pt x="335" y="2014"/>
                    </a:lnTo>
                    <a:lnTo>
                      <a:pt x="314" y="2023"/>
                    </a:lnTo>
                    <a:lnTo>
                      <a:pt x="289" y="2035"/>
                    </a:lnTo>
                    <a:lnTo>
                      <a:pt x="260" y="2061"/>
                    </a:lnTo>
                    <a:lnTo>
                      <a:pt x="227" y="2098"/>
                    </a:lnTo>
                    <a:lnTo>
                      <a:pt x="184" y="2152"/>
                    </a:lnTo>
                    <a:lnTo>
                      <a:pt x="143" y="2223"/>
                    </a:lnTo>
                    <a:lnTo>
                      <a:pt x="92" y="2315"/>
                    </a:lnTo>
                    <a:lnTo>
                      <a:pt x="100" y="2307"/>
                    </a:lnTo>
                    <a:lnTo>
                      <a:pt x="117" y="2282"/>
                    </a:lnTo>
                    <a:lnTo>
                      <a:pt x="143" y="2236"/>
                    </a:lnTo>
                    <a:lnTo>
                      <a:pt x="172" y="2182"/>
                    </a:lnTo>
                    <a:lnTo>
                      <a:pt x="201" y="2111"/>
                    </a:lnTo>
                    <a:lnTo>
                      <a:pt x="235" y="2027"/>
                    </a:lnTo>
                    <a:lnTo>
                      <a:pt x="260" y="1936"/>
                    </a:lnTo>
                    <a:lnTo>
                      <a:pt x="280" y="1840"/>
                    </a:lnTo>
                    <a:lnTo>
                      <a:pt x="289" y="1735"/>
                    </a:lnTo>
                    <a:lnTo>
                      <a:pt x="284" y="1623"/>
                    </a:lnTo>
                    <a:lnTo>
                      <a:pt x="276" y="1572"/>
                    </a:lnTo>
                    <a:lnTo>
                      <a:pt x="255" y="1523"/>
                    </a:lnTo>
                    <a:lnTo>
                      <a:pt x="227" y="1481"/>
                    </a:lnTo>
                    <a:lnTo>
                      <a:pt x="197" y="1447"/>
                    </a:lnTo>
                    <a:lnTo>
                      <a:pt x="163" y="1414"/>
                    </a:lnTo>
                    <a:lnTo>
                      <a:pt x="130" y="1389"/>
                    </a:lnTo>
                    <a:lnTo>
                      <a:pt x="100" y="1369"/>
                    </a:lnTo>
                    <a:lnTo>
                      <a:pt x="80" y="1355"/>
                    </a:lnTo>
                    <a:lnTo>
                      <a:pt x="63" y="1343"/>
                    </a:lnTo>
                    <a:lnTo>
                      <a:pt x="55" y="13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36" name="Freeform 160"/>
              <p:cNvSpPr>
                <a:spLocks/>
              </p:cNvSpPr>
              <p:nvPr/>
            </p:nvSpPr>
            <p:spPr bwMode="auto">
              <a:xfrm>
                <a:off x="1699" y="1954"/>
                <a:ext cx="132" cy="26"/>
              </a:xfrm>
              <a:custGeom>
                <a:avLst/>
                <a:gdLst>
                  <a:gd name="T0" fmla="*/ 34 w 4225"/>
                  <a:gd name="T1" fmla="*/ 250 h 818"/>
                  <a:gd name="T2" fmla="*/ 206 w 4225"/>
                  <a:gd name="T3" fmla="*/ 496 h 818"/>
                  <a:gd name="T4" fmla="*/ 748 w 4225"/>
                  <a:gd name="T5" fmla="*/ 563 h 818"/>
                  <a:gd name="T6" fmla="*/ 1146 w 4225"/>
                  <a:gd name="T7" fmla="*/ 504 h 818"/>
                  <a:gd name="T8" fmla="*/ 1317 w 4225"/>
                  <a:gd name="T9" fmla="*/ 396 h 818"/>
                  <a:gd name="T10" fmla="*/ 1434 w 4225"/>
                  <a:gd name="T11" fmla="*/ 234 h 818"/>
                  <a:gd name="T12" fmla="*/ 1463 w 4225"/>
                  <a:gd name="T13" fmla="*/ 96 h 818"/>
                  <a:gd name="T14" fmla="*/ 1539 w 4225"/>
                  <a:gd name="T15" fmla="*/ 54 h 818"/>
                  <a:gd name="T16" fmla="*/ 1597 w 4225"/>
                  <a:gd name="T17" fmla="*/ 154 h 818"/>
                  <a:gd name="T18" fmla="*/ 1643 w 4225"/>
                  <a:gd name="T19" fmla="*/ 309 h 818"/>
                  <a:gd name="T20" fmla="*/ 1772 w 4225"/>
                  <a:gd name="T21" fmla="*/ 426 h 818"/>
                  <a:gd name="T22" fmla="*/ 1960 w 4225"/>
                  <a:gd name="T23" fmla="*/ 488 h 818"/>
                  <a:gd name="T24" fmla="*/ 2249 w 4225"/>
                  <a:gd name="T25" fmla="*/ 496 h 818"/>
                  <a:gd name="T26" fmla="*/ 2483 w 4225"/>
                  <a:gd name="T27" fmla="*/ 434 h 818"/>
                  <a:gd name="T28" fmla="*/ 2596 w 4225"/>
                  <a:gd name="T29" fmla="*/ 242 h 818"/>
                  <a:gd name="T30" fmla="*/ 2625 w 4225"/>
                  <a:gd name="T31" fmla="*/ 76 h 818"/>
                  <a:gd name="T32" fmla="*/ 2692 w 4225"/>
                  <a:gd name="T33" fmla="*/ 84 h 818"/>
                  <a:gd name="T34" fmla="*/ 2729 w 4225"/>
                  <a:gd name="T35" fmla="*/ 188 h 818"/>
                  <a:gd name="T36" fmla="*/ 2813 w 4225"/>
                  <a:gd name="T37" fmla="*/ 297 h 818"/>
                  <a:gd name="T38" fmla="*/ 3005 w 4225"/>
                  <a:gd name="T39" fmla="*/ 388 h 818"/>
                  <a:gd name="T40" fmla="*/ 3311 w 4225"/>
                  <a:gd name="T41" fmla="*/ 422 h 818"/>
                  <a:gd name="T42" fmla="*/ 3624 w 4225"/>
                  <a:gd name="T43" fmla="*/ 346 h 818"/>
                  <a:gd name="T44" fmla="*/ 3853 w 4225"/>
                  <a:gd name="T45" fmla="*/ 230 h 818"/>
                  <a:gd name="T46" fmla="*/ 4076 w 4225"/>
                  <a:gd name="T47" fmla="*/ 96 h 818"/>
                  <a:gd name="T48" fmla="*/ 4217 w 4225"/>
                  <a:gd name="T49" fmla="*/ 4 h 818"/>
                  <a:gd name="T50" fmla="*/ 4155 w 4225"/>
                  <a:gd name="T51" fmla="*/ 54 h 818"/>
                  <a:gd name="T52" fmla="*/ 3941 w 4225"/>
                  <a:gd name="T53" fmla="*/ 213 h 818"/>
                  <a:gd name="T54" fmla="*/ 3716 w 4225"/>
                  <a:gd name="T55" fmla="*/ 350 h 818"/>
                  <a:gd name="T56" fmla="*/ 3415 w 4225"/>
                  <a:gd name="T57" fmla="*/ 455 h 818"/>
                  <a:gd name="T58" fmla="*/ 3156 w 4225"/>
                  <a:gd name="T59" fmla="*/ 514 h 818"/>
                  <a:gd name="T60" fmla="*/ 3001 w 4225"/>
                  <a:gd name="T61" fmla="*/ 580 h 818"/>
                  <a:gd name="T62" fmla="*/ 2888 w 4225"/>
                  <a:gd name="T63" fmla="*/ 680 h 818"/>
                  <a:gd name="T64" fmla="*/ 2821 w 4225"/>
                  <a:gd name="T65" fmla="*/ 772 h 818"/>
                  <a:gd name="T66" fmla="*/ 2747 w 4225"/>
                  <a:gd name="T67" fmla="*/ 813 h 818"/>
                  <a:gd name="T68" fmla="*/ 2667 w 4225"/>
                  <a:gd name="T69" fmla="*/ 793 h 818"/>
                  <a:gd name="T70" fmla="*/ 2555 w 4225"/>
                  <a:gd name="T71" fmla="*/ 692 h 818"/>
                  <a:gd name="T72" fmla="*/ 2341 w 4225"/>
                  <a:gd name="T73" fmla="*/ 584 h 818"/>
                  <a:gd name="T74" fmla="*/ 2048 w 4225"/>
                  <a:gd name="T75" fmla="*/ 539 h 818"/>
                  <a:gd name="T76" fmla="*/ 1806 w 4225"/>
                  <a:gd name="T77" fmla="*/ 530 h 818"/>
                  <a:gd name="T78" fmla="*/ 1639 w 4225"/>
                  <a:gd name="T79" fmla="*/ 563 h 818"/>
                  <a:gd name="T80" fmla="*/ 1539 w 4225"/>
                  <a:gd name="T81" fmla="*/ 647 h 818"/>
                  <a:gd name="T82" fmla="*/ 1476 w 4225"/>
                  <a:gd name="T83" fmla="*/ 713 h 818"/>
                  <a:gd name="T84" fmla="*/ 1384 w 4225"/>
                  <a:gd name="T85" fmla="*/ 734 h 818"/>
                  <a:gd name="T86" fmla="*/ 1325 w 4225"/>
                  <a:gd name="T87" fmla="*/ 688 h 818"/>
                  <a:gd name="T88" fmla="*/ 1263 w 4225"/>
                  <a:gd name="T89" fmla="*/ 617 h 818"/>
                  <a:gd name="T90" fmla="*/ 1112 w 4225"/>
                  <a:gd name="T91" fmla="*/ 576 h 818"/>
                  <a:gd name="T92" fmla="*/ 920 w 4225"/>
                  <a:gd name="T93" fmla="*/ 605 h 818"/>
                  <a:gd name="T94" fmla="*/ 644 w 4225"/>
                  <a:gd name="T95" fmla="*/ 659 h 818"/>
                  <a:gd name="T96" fmla="*/ 323 w 4225"/>
                  <a:gd name="T97" fmla="*/ 643 h 818"/>
                  <a:gd name="T98" fmla="*/ 76 w 4225"/>
                  <a:gd name="T99" fmla="*/ 496 h 818"/>
                  <a:gd name="T100" fmla="*/ 4 w 4225"/>
                  <a:gd name="T101" fmla="*/ 279 h 818"/>
                  <a:gd name="T102" fmla="*/ 14 w 4225"/>
                  <a:gd name="T103" fmla="*/ 172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25" h="818">
                    <a:moveTo>
                      <a:pt x="26" y="150"/>
                    </a:moveTo>
                    <a:lnTo>
                      <a:pt x="22" y="162"/>
                    </a:lnTo>
                    <a:lnTo>
                      <a:pt x="26" y="196"/>
                    </a:lnTo>
                    <a:lnTo>
                      <a:pt x="34" y="250"/>
                    </a:lnTo>
                    <a:lnTo>
                      <a:pt x="51" y="309"/>
                    </a:lnTo>
                    <a:lnTo>
                      <a:pt x="84" y="375"/>
                    </a:lnTo>
                    <a:lnTo>
                      <a:pt x="130" y="438"/>
                    </a:lnTo>
                    <a:lnTo>
                      <a:pt x="206" y="496"/>
                    </a:lnTo>
                    <a:lnTo>
                      <a:pt x="302" y="543"/>
                    </a:lnTo>
                    <a:lnTo>
                      <a:pt x="427" y="567"/>
                    </a:lnTo>
                    <a:lnTo>
                      <a:pt x="590" y="572"/>
                    </a:lnTo>
                    <a:lnTo>
                      <a:pt x="748" y="563"/>
                    </a:lnTo>
                    <a:lnTo>
                      <a:pt x="883" y="551"/>
                    </a:lnTo>
                    <a:lnTo>
                      <a:pt x="991" y="539"/>
                    </a:lnTo>
                    <a:lnTo>
                      <a:pt x="1075" y="526"/>
                    </a:lnTo>
                    <a:lnTo>
                      <a:pt x="1146" y="504"/>
                    </a:lnTo>
                    <a:lnTo>
                      <a:pt x="1200" y="484"/>
                    </a:lnTo>
                    <a:lnTo>
                      <a:pt x="1242" y="459"/>
                    </a:lnTo>
                    <a:lnTo>
                      <a:pt x="1279" y="430"/>
                    </a:lnTo>
                    <a:lnTo>
                      <a:pt x="1317" y="396"/>
                    </a:lnTo>
                    <a:lnTo>
                      <a:pt x="1355" y="359"/>
                    </a:lnTo>
                    <a:lnTo>
                      <a:pt x="1392" y="317"/>
                    </a:lnTo>
                    <a:lnTo>
                      <a:pt x="1417" y="275"/>
                    </a:lnTo>
                    <a:lnTo>
                      <a:pt x="1434" y="234"/>
                    </a:lnTo>
                    <a:lnTo>
                      <a:pt x="1443" y="196"/>
                    </a:lnTo>
                    <a:lnTo>
                      <a:pt x="1451" y="158"/>
                    </a:lnTo>
                    <a:lnTo>
                      <a:pt x="1455" y="125"/>
                    </a:lnTo>
                    <a:lnTo>
                      <a:pt x="1463" y="96"/>
                    </a:lnTo>
                    <a:lnTo>
                      <a:pt x="1472" y="76"/>
                    </a:lnTo>
                    <a:lnTo>
                      <a:pt x="1488" y="59"/>
                    </a:lnTo>
                    <a:lnTo>
                      <a:pt x="1509" y="50"/>
                    </a:lnTo>
                    <a:lnTo>
                      <a:pt x="1539" y="54"/>
                    </a:lnTo>
                    <a:lnTo>
                      <a:pt x="1564" y="71"/>
                    </a:lnTo>
                    <a:lnTo>
                      <a:pt x="1576" y="92"/>
                    </a:lnTo>
                    <a:lnTo>
                      <a:pt x="1588" y="121"/>
                    </a:lnTo>
                    <a:lnTo>
                      <a:pt x="1597" y="154"/>
                    </a:lnTo>
                    <a:lnTo>
                      <a:pt x="1601" y="196"/>
                    </a:lnTo>
                    <a:lnTo>
                      <a:pt x="1614" y="234"/>
                    </a:lnTo>
                    <a:lnTo>
                      <a:pt x="1627" y="271"/>
                    </a:lnTo>
                    <a:lnTo>
                      <a:pt x="1643" y="309"/>
                    </a:lnTo>
                    <a:lnTo>
                      <a:pt x="1668" y="342"/>
                    </a:lnTo>
                    <a:lnTo>
                      <a:pt x="1701" y="375"/>
                    </a:lnTo>
                    <a:lnTo>
                      <a:pt x="1735" y="401"/>
                    </a:lnTo>
                    <a:lnTo>
                      <a:pt x="1772" y="426"/>
                    </a:lnTo>
                    <a:lnTo>
                      <a:pt x="1811" y="447"/>
                    </a:lnTo>
                    <a:lnTo>
                      <a:pt x="1856" y="463"/>
                    </a:lnTo>
                    <a:lnTo>
                      <a:pt x="1907" y="480"/>
                    </a:lnTo>
                    <a:lnTo>
                      <a:pt x="1960" y="488"/>
                    </a:lnTo>
                    <a:lnTo>
                      <a:pt x="2023" y="496"/>
                    </a:lnTo>
                    <a:lnTo>
                      <a:pt x="2095" y="500"/>
                    </a:lnTo>
                    <a:lnTo>
                      <a:pt x="2178" y="500"/>
                    </a:lnTo>
                    <a:lnTo>
                      <a:pt x="2249" y="496"/>
                    </a:lnTo>
                    <a:lnTo>
                      <a:pt x="2316" y="488"/>
                    </a:lnTo>
                    <a:lnTo>
                      <a:pt x="2379" y="475"/>
                    </a:lnTo>
                    <a:lnTo>
                      <a:pt x="2433" y="459"/>
                    </a:lnTo>
                    <a:lnTo>
                      <a:pt x="2483" y="434"/>
                    </a:lnTo>
                    <a:lnTo>
                      <a:pt x="2525" y="401"/>
                    </a:lnTo>
                    <a:lnTo>
                      <a:pt x="2555" y="359"/>
                    </a:lnTo>
                    <a:lnTo>
                      <a:pt x="2579" y="305"/>
                    </a:lnTo>
                    <a:lnTo>
                      <a:pt x="2596" y="242"/>
                    </a:lnTo>
                    <a:lnTo>
                      <a:pt x="2600" y="167"/>
                    </a:lnTo>
                    <a:lnTo>
                      <a:pt x="2604" y="125"/>
                    </a:lnTo>
                    <a:lnTo>
                      <a:pt x="2612" y="96"/>
                    </a:lnTo>
                    <a:lnTo>
                      <a:pt x="2625" y="76"/>
                    </a:lnTo>
                    <a:lnTo>
                      <a:pt x="2641" y="67"/>
                    </a:lnTo>
                    <a:lnTo>
                      <a:pt x="2659" y="63"/>
                    </a:lnTo>
                    <a:lnTo>
                      <a:pt x="2675" y="71"/>
                    </a:lnTo>
                    <a:lnTo>
                      <a:pt x="2692" y="84"/>
                    </a:lnTo>
                    <a:lnTo>
                      <a:pt x="2708" y="105"/>
                    </a:lnTo>
                    <a:lnTo>
                      <a:pt x="2717" y="125"/>
                    </a:lnTo>
                    <a:lnTo>
                      <a:pt x="2725" y="154"/>
                    </a:lnTo>
                    <a:lnTo>
                      <a:pt x="2729" y="188"/>
                    </a:lnTo>
                    <a:lnTo>
                      <a:pt x="2743" y="217"/>
                    </a:lnTo>
                    <a:lnTo>
                      <a:pt x="2759" y="246"/>
                    </a:lnTo>
                    <a:lnTo>
                      <a:pt x="2784" y="271"/>
                    </a:lnTo>
                    <a:lnTo>
                      <a:pt x="2813" y="297"/>
                    </a:lnTo>
                    <a:lnTo>
                      <a:pt x="2851" y="322"/>
                    </a:lnTo>
                    <a:lnTo>
                      <a:pt x="2897" y="346"/>
                    </a:lnTo>
                    <a:lnTo>
                      <a:pt x="2947" y="367"/>
                    </a:lnTo>
                    <a:lnTo>
                      <a:pt x="3005" y="388"/>
                    </a:lnTo>
                    <a:lnTo>
                      <a:pt x="3076" y="405"/>
                    </a:lnTo>
                    <a:lnTo>
                      <a:pt x="3148" y="422"/>
                    </a:lnTo>
                    <a:lnTo>
                      <a:pt x="3227" y="426"/>
                    </a:lnTo>
                    <a:lnTo>
                      <a:pt x="3311" y="422"/>
                    </a:lnTo>
                    <a:lnTo>
                      <a:pt x="3389" y="409"/>
                    </a:lnTo>
                    <a:lnTo>
                      <a:pt x="3473" y="392"/>
                    </a:lnTo>
                    <a:lnTo>
                      <a:pt x="3549" y="371"/>
                    </a:lnTo>
                    <a:lnTo>
                      <a:pt x="3624" y="346"/>
                    </a:lnTo>
                    <a:lnTo>
                      <a:pt x="3691" y="317"/>
                    </a:lnTo>
                    <a:lnTo>
                      <a:pt x="3753" y="288"/>
                    </a:lnTo>
                    <a:lnTo>
                      <a:pt x="3808" y="258"/>
                    </a:lnTo>
                    <a:lnTo>
                      <a:pt x="3853" y="230"/>
                    </a:lnTo>
                    <a:lnTo>
                      <a:pt x="3908" y="196"/>
                    </a:lnTo>
                    <a:lnTo>
                      <a:pt x="3967" y="162"/>
                    </a:lnTo>
                    <a:lnTo>
                      <a:pt x="4021" y="129"/>
                    </a:lnTo>
                    <a:lnTo>
                      <a:pt x="4076" y="96"/>
                    </a:lnTo>
                    <a:lnTo>
                      <a:pt x="4121" y="67"/>
                    </a:lnTo>
                    <a:lnTo>
                      <a:pt x="4163" y="37"/>
                    </a:lnTo>
                    <a:lnTo>
                      <a:pt x="4196" y="17"/>
                    </a:lnTo>
                    <a:lnTo>
                      <a:pt x="4217" y="4"/>
                    </a:lnTo>
                    <a:lnTo>
                      <a:pt x="4225" y="0"/>
                    </a:lnTo>
                    <a:lnTo>
                      <a:pt x="4213" y="8"/>
                    </a:lnTo>
                    <a:lnTo>
                      <a:pt x="4192" y="25"/>
                    </a:lnTo>
                    <a:lnTo>
                      <a:pt x="4155" y="54"/>
                    </a:lnTo>
                    <a:lnTo>
                      <a:pt x="4109" y="88"/>
                    </a:lnTo>
                    <a:lnTo>
                      <a:pt x="4059" y="125"/>
                    </a:lnTo>
                    <a:lnTo>
                      <a:pt x="4000" y="167"/>
                    </a:lnTo>
                    <a:lnTo>
                      <a:pt x="3941" y="213"/>
                    </a:lnTo>
                    <a:lnTo>
                      <a:pt x="3887" y="250"/>
                    </a:lnTo>
                    <a:lnTo>
                      <a:pt x="3833" y="283"/>
                    </a:lnTo>
                    <a:lnTo>
                      <a:pt x="3791" y="313"/>
                    </a:lnTo>
                    <a:lnTo>
                      <a:pt x="3716" y="350"/>
                    </a:lnTo>
                    <a:lnTo>
                      <a:pt x="3641" y="384"/>
                    </a:lnTo>
                    <a:lnTo>
                      <a:pt x="3565" y="413"/>
                    </a:lnTo>
                    <a:lnTo>
                      <a:pt x="3491" y="434"/>
                    </a:lnTo>
                    <a:lnTo>
                      <a:pt x="3415" y="455"/>
                    </a:lnTo>
                    <a:lnTo>
                      <a:pt x="3344" y="471"/>
                    </a:lnTo>
                    <a:lnTo>
                      <a:pt x="3277" y="484"/>
                    </a:lnTo>
                    <a:lnTo>
                      <a:pt x="3215" y="496"/>
                    </a:lnTo>
                    <a:lnTo>
                      <a:pt x="3156" y="514"/>
                    </a:lnTo>
                    <a:lnTo>
                      <a:pt x="3105" y="526"/>
                    </a:lnTo>
                    <a:lnTo>
                      <a:pt x="3068" y="543"/>
                    </a:lnTo>
                    <a:lnTo>
                      <a:pt x="3035" y="559"/>
                    </a:lnTo>
                    <a:lnTo>
                      <a:pt x="3001" y="580"/>
                    </a:lnTo>
                    <a:lnTo>
                      <a:pt x="2968" y="605"/>
                    </a:lnTo>
                    <a:lnTo>
                      <a:pt x="2939" y="630"/>
                    </a:lnTo>
                    <a:lnTo>
                      <a:pt x="2913" y="655"/>
                    </a:lnTo>
                    <a:lnTo>
                      <a:pt x="2888" y="680"/>
                    </a:lnTo>
                    <a:lnTo>
                      <a:pt x="2868" y="705"/>
                    </a:lnTo>
                    <a:lnTo>
                      <a:pt x="2847" y="730"/>
                    </a:lnTo>
                    <a:lnTo>
                      <a:pt x="2835" y="751"/>
                    </a:lnTo>
                    <a:lnTo>
                      <a:pt x="2821" y="772"/>
                    </a:lnTo>
                    <a:lnTo>
                      <a:pt x="2805" y="789"/>
                    </a:lnTo>
                    <a:lnTo>
                      <a:pt x="2784" y="801"/>
                    </a:lnTo>
                    <a:lnTo>
                      <a:pt x="2767" y="809"/>
                    </a:lnTo>
                    <a:lnTo>
                      <a:pt x="2747" y="813"/>
                    </a:lnTo>
                    <a:lnTo>
                      <a:pt x="2725" y="818"/>
                    </a:lnTo>
                    <a:lnTo>
                      <a:pt x="2704" y="813"/>
                    </a:lnTo>
                    <a:lnTo>
                      <a:pt x="2684" y="805"/>
                    </a:lnTo>
                    <a:lnTo>
                      <a:pt x="2667" y="793"/>
                    </a:lnTo>
                    <a:lnTo>
                      <a:pt x="2646" y="772"/>
                    </a:lnTo>
                    <a:lnTo>
                      <a:pt x="2625" y="747"/>
                    </a:lnTo>
                    <a:lnTo>
                      <a:pt x="2592" y="721"/>
                    </a:lnTo>
                    <a:lnTo>
                      <a:pt x="2555" y="692"/>
                    </a:lnTo>
                    <a:lnTo>
                      <a:pt x="2512" y="664"/>
                    </a:lnTo>
                    <a:lnTo>
                      <a:pt x="2458" y="635"/>
                    </a:lnTo>
                    <a:lnTo>
                      <a:pt x="2404" y="605"/>
                    </a:lnTo>
                    <a:lnTo>
                      <a:pt x="2341" y="584"/>
                    </a:lnTo>
                    <a:lnTo>
                      <a:pt x="2274" y="563"/>
                    </a:lnTo>
                    <a:lnTo>
                      <a:pt x="2199" y="551"/>
                    </a:lnTo>
                    <a:lnTo>
                      <a:pt x="2124" y="543"/>
                    </a:lnTo>
                    <a:lnTo>
                      <a:pt x="2048" y="539"/>
                    </a:lnTo>
                    <a:lnTo>
                      <a:pt x="1981" y="534"/>
                    </a:lnTo>
                    <a:lnTo>
                      <a:pt x="1915" y="534"/>
                    </a:lnTo>
                    <a:lnTo>
                      <a:pt x="1860" y="530"/>
                    </a:lnTo>
                    <a:lnTo>
                      <a:pt x="1806" y="530"/>
                    </a:lnTo>
                    <a:lnTo>
                      <a:pt x="1760" y="534"/>
                    </a:lnTo>
                    <a:lnTo>
                      <a:pt x="1714" y="543"/>
                    </a:lnTo>
                    <a:lnTo>
                      <a:pt x="1676" y="551"/>
                    </a:lnTo>
                    <a:lnTo>
                      <a:pt x="1639" y="563"/>
                    </a:lnTo>
                    <a:lnTo>
                      <a:pt x="1605" y="584"/>
                    </a:lnTo>
                    <a:lnTo>
                      <a:pt x="1580" y="605"/>
                    </a:lnTo>
                    <a:lnTo>
                      <a:pt x="1555" y="625"/>
                    </a:lnTo>
                    <a:lnTo>
                      <a:pt x="1539" y="647"/>
                    </a:lnTo>
                    <a:lnTo>
                      <a:pt x="1522" y="668"/>
                    </a:lnTo>
                    <a:lnTo>
                      <a:pt x="1509" y="684"/>
                    </a:lnTo>
                    <a:lnTo>
                      <a:pt x="1492" y="697"/>
                    </a:lnTo>
                    <a:lnTo>
                      <a:pt x="1476" y="713"/>
                    </a:lnTo>
                    <a:lnTo>
                      <a:pt x="1459" y="721"/>
                    </a:lnTo>
                    <a:lnTo>
                      <a:pt x="1434" y="730"/>
                    </a:lnTo>
                    <a:lnTo>
                      <a:pt x="1409" y="734"/>
                    </a:lnTo>
                    <a:lnTo>
                      <a:pt x="1384" y="734"/>
                    </a:lnTo>
                    <a:lnTo>
                      <a:pt x="1367" y="730"/>
                    </a:lnTo>
                    <a:lnTo>
                      <a:pt x="1351" y="717"/>
                    </a:lnTo>
                    <a:lnTo>
                      <a:pt x="1338" y="705"/>
                    </a:lnTo>
                    <a:lnTo>
                      <a:pt x="1325" y="688"/>
                    </a:lnTo>
                    <a:lnTo>
                      <a:pt x="1312" y="668"/>
                    </a:lnTo>
                    <a:lnTo>
                      <a:pt x="1300" y="651"/>
                    </a:lnTo>
                    <a:lnTo>
                      <a:pt x="1284" y="635"/>
                    </a:lnTo>
                    <a:lnTo>
                      <a:pt x="1263" y="617"/>
                    </a:lnTo>
                    <a:lnTo>
                      <a:pt x="1242" y="605"/>
                    </a:lnTo>
                    <a:lnTo>
                      <a:pt x="1196" y="588"/>
                    </a:lnTo>
                    <a:lnTo>
                      <a:pt x="1154" y="580"/>
                    </a:lnTo>
                    <a:lnTo>
                      <a:pt x="1112" y="576"/>
                    </a:lnTo>
                    <a:lnTo>
                      <a:pt x="1067" y="580"/>
                    </a:lnTo>
                    <a:lnTo>
                      <a:pt x="1020" y="584"/>
                    </a:lnTo>
                    <a:lnTo>
                      <a:pt x="970" y="592"/>
                    </a:lnTo>
                    <a:lnTo>
                      <a:pt x="920" y="605"/>
                    </a:lnTo>
                    <a:lnTo>
                      <a:pt x="862" y="617"/>
                    </a:lnTo>
                    <a:lnTo>
                      <a:pt x="795" y="630"/>
                    </a:lnTo>
                    <a:lnTo>
                      <a:pt x="724" y="647"/>
                    </a:lnTo>
                    <a:lnTo>
                      <a:pt x="644" y="659"/>
                    </a:lnTo>
                    <a:lnTo>
                      <a:pt x="564" y="668"/>
                    </a:lnTo>
                    <a:lnTo>
                      <a:pt x="481" y="668"/>
                    </a:lnTo>
                    <a:lnTo>
                      <a:pt x="402" y="659"/>
                    </a:lnTo>
                    <a:lnTo>
                      <a:pt x="323" y="643"/>
                    </a:lnTo>
                    <a:lnTo>
                      <a:pt x="247" y="621"/>
                    </a:lnTo>
                    <a:lnTo>
                      <a:pt x="180" y="588"/>
                    </a:lnTo>
                    <a:lnTo>
                      <a:pt x="122" y="551"/>
                    </a:lnTo>
                    <a:lnTo>
                      <a:pt x="76" y="496"/>
                    </a:lnTo>
                    <a:lnTo>
                      <a:pt x="47" y="438"/>
                    </a:lnTo>
                    <a:lnTo>
                      <a:pt x="26" y="375"/>
                    </a:lnTo>
                    <a:lnTo>
                      <a:pt x="8" y="326"/>
                    </a:lnTo>
                    <a:lnTo>
                      <a:pt x="4" y="279"/>
                    </a:lnTo>
                    <a:lnTo>
                      <a:pt x="0" y="242"/>
                    </a:lnTo>
                    <a:lnTo>
                      <a:pt x="4" y="213"/>
                    </a:lnTo>
                    <a:lnTo>
                      <a:pt x="8" y="188"/>
                    </a:lnTo>
                    <a:lnTo>
                      <a:pt x="14" y="172"/>
                    </a:lnTo>
                    <a:lnTo>
                      <a:pt x="18" y="158"/>
                    </a:lnTo>
                    <a:lnTo>
                      <a:pt x="22" y="154"/>
                    </a:lnTo>
                    <a:lnTo>
                      <a:pt x="26" y="15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37" name="Freeform 161"/>
              <p:cNvSpPr>
                <a:spLocks/>
              </p:cNvSpPr>
              <p:nvPr/>
            </p:nvSpPr>
            <p:spPr bwMode="auto">
              <a:xfrm>
                <a:off x="1835" y="1865"/>
                <a:ext cx="41" cy="84"/>
              </a:xfrm>
              <a:custGeom>
                <a:avLst/>
                <a:gdLst>
                  <a:gd name="T0" fmla="*/ 84 w 1300"/>
                  <a:gd name="T1" fmla="*/ 2548 h 2679"/>
                  <a:gd name="T2" fmla="*/ 142 w 1300"/>
                  <a:gd name="T3" fmla="*/ 2407 h 2679"/>
                  <a:gd name="T4" fmla="*/ 151 w 1300"/>
                  <a:gd name="T5" fmla="*/ 2278 h 2679"/>
                  <a:gd name="T6" fmla="*/ 159 w 1300"/>
                  <a:gd name="T7" fmla="*/ 2194 h 2679"/>
                  <a:gd name="T8" fmla="*/ 213 w 1300"/>
                  <a:gd name="T9" fmla="*/ 2206 h 2679"/>
                  <a:gd name="T10" fmla="*/ 268 w 1300"/>
                  <a:gd name="T11" fmla="*/ 2198 h 2679"/>
                  <a:gd name="T12" fmla="*/ 326 w 1300"/>
                  <a:gd name="T13" fmla="*/ 2169 h 2679"/>
                  <a:gd name="T14" fmla="*/ 656 w 1300"/>
                  <a:gd name="T15" fmla="*/ 1890 h 2679"/>
                  <a:gd name="T16" fmla="*/ 903 w 1300"/>
                  <a:gd name="T17" fmla="*/ 1535 h 2679"/>
                  <a:gd name="T18" fmla="*/ 969 w 1300"/>
                  <a:gd name="T19" fmla="*/ 1155 h 2679"/>
                  <a:gd name="T20" fmla="*/ 873 w 1300"/>
                  <a:gd name="T21" fmla="*/ 910 h 2679"/>
                  <a:gd name="T22" fmla="*/ 732 w 1300"/>
                  <a:gd name="T23" fmla="*/ 743 h 2679"/>
                  <a:gd name="T24" fmla="*/ 535 w 1300"/>
                  <a:gd name="T25" fmla="*/ 576 h 2679"/>
                  <a:gd name="T26" fmla="*/ 456 w 1300"/>
                  <a:gd name="T27" fmla="*/ 522 h 2679"/>
                  <a:gd name="T28" fmla="*/ 677 w 1300"/>
                  <a:gd name="T29" fmla="*/ 655 h 2679"/>
                  <a:gd name="T30" fmla="*/ 849 w 1300"/>
                  <a:gd name="T31" fmla="*/ 789 h 2679"/>
                  <a:gd name="T32" fmla="*/ 986 w 1300"/>
                  <a:gd name="T33" fmla="*/ 1014 h 2679"/>
                  <a:gd name="T34" fmla="*/ 999 w 1300"/>
                  <a:gd name="T35" fmla="*/ 1068 h 2679"/>
                  <a:gd name="T36" fmla="*/ 1020 w 1300"/>
                  <a:gd name="T37" fmla="*/ 1122 h 2679"/>
                  <a:gd name="T38" fmla="*/ 1070 w 1300"/>
                  <a:gd name="T39" fmla="*/ 1118 h 2679"/>
                  <a:gd name="T40" fmla="*/ 1233 w 1300"/>
                  <a:gd name="T41" fmla="*/ 860 h 2679"/>
                  <a:gd name="T42" fmla="*/ 1258 w 1300"/>
                  <a:gd name="T43" fmla="*/ 526 h 2679"/>
                  <a:gd name="T44" fmla="*/ 1192 w 1300"/>
                  <a:gd name="T45" fmla="*/ 209 h 2679"/>
                  <a:gd name="T46" fmla="*/ 1178 w 1300"/>
                  <a:gd name="T47" fmla="*/ 76 h 2679"/>
                  <a:gd name="T48" fmla="*/ 1208 w 1300"/>
                  <a:gd name="T49" fmla="*/ 279 h 2679"/>
                  <a:gd name="T50" fmla="*/ 1262 w 1300"/>
                  <a:gd name="T51" fmla="*/ 480 h 2679"/>
                  <a:gd name="T52" fmla="*/ 1300 w 1300"/>
                  <a:gd name="T53" fmla="*/ 697 h 2679"/>
                  <a:gd name="T54" fmla="*/ 1279 w 1300"/>
                  <a:gd name="T55" fmla="*/ 822 h 2679"/>
                  <a:gd name="T56" fmla="*/ 1229 w 1300"/>
                  <a:gd name="T57" fmla="*/ 947 h 2679"/>
                  <a:gd name="T58" fmla="*/ 1178 w 1300"/>
                  <a:gd name="T59" fmla="*/ 1072 h 2679"/>
                  <a:gd name="T60" fmla="*/ 1166 w 1300"/>
                  <a:gd name="T61" fmla="*/ 1143 h 2679"/>
                  <a:gd name="T62" fmla="*/ 1174 w 1300"/>
                  <a:gd name="T63" fmla="*/ 1184 h 2679"/>
                  <a:gd name="T64" fmla="*/ 1200 w 1300"/>
                  <a:gd name="T65" fmla="*/ 1227 h 2679"/>
                  <a:gd name="T66" fmla="*/ 1183 w 1300"/>
                  <a:gd name="T67" fmla="*/ 1247 h 2679"/>
                  <a:gd name="T68" fmla="*/ 1104 w 1300"/>
                  <a:gd name="T69" fmla="*/ 1235 h 2679"/>
                  <a:gd name="T70" fmla="*/ 1057 w 1300"/>
                  <a:gd name="T71" fmla="*/ 1268 h 2679"/>
                  <a:gd name="T72" fmla="*/ 1012 w 1300"/>
                  <a:gd name="T73" fmla="*/ 1389 h 2679"/>
                  <a:gd name="T74" fmla="*/ 945 w 1300"/>
                  <a:gd name="T75" fmla="*/ 1561 h 2679"/>
                  <a:gd name="T76" fmla="*/ 861 w 1300"/>
                  <a:gd name="T77" fmla="*/ 1698 h 2679"/>
                  <a:gd name="T78" fmla="*/ 777 w 1300"/>
                  <a:gd name="T79" fmla="*/ 1806 h 2679"/>
                  <a:gd name="T80" fmla="*/ 694 w 1300"/>
                  <a:gd name="T81" fmla="*/ 1898 h 2679"/>
                  <a:gd name="T82" fmla="*/ 581 w 1300"/>
                  <a:gd name="T83" fmla="*/ 2007 h 2679"/>
                  <a:gd name="T84" fmla="*/ 468 w 1300"/>
                  <a:gd name="T85" fmla="*/ 2102 h 2679"/>
                  <a:gd name="T86" fmla="*/ 389 w 1300"/>
                  <a:gd name="T87" fmla="*/ 2157 h 2679"/>
                  <a:gd name="T88" fmla="*/ 360 w 1300"/>
                  <a:gd name="T89" fmla="*/ 2206 h 2679"/>
                  <a:gd name="T90" fmla="*/ 356 w 1300"/>
                  <a:gd name="T91" fmla="*/ 2249 h 2679"/>
                  <a:gd name="T92" fmla="*/ 347 w 1300"/>
                  <a:gd name="T93" fmla="*/ 2265 h 2679"/>
                  <a:gd name="T94" fmla="*/ 301 w 1300"/>
                  <a:gd name="T95" fmla="*/ 2265 h 2679"/>
                  <a:gd name="T96" fmla="*/ 243 w 1300"/>
                  <a:gd name="T97" fmla="*/ 2286 h 2679"/>
                  <a:gd name="T98" fmla="*/ 197 w 1300"/>
                  <a:gd name="T99" fmla="*/ 2366 h 2679"/>
                  <a:gd name="T100" fmla="*/ 138 w 1300"/>
                  <a:gd name="T101" fmla="*/ 2466 h 2679"/>
                  <a:gd name="T102" fmla="*/ 76 w 1300"/>
                  <a:gd name="T103" fmla="*/ 2561 h 2679"/>
                  <a:gd name="T104" fmla="*/ 0 w 1300"/>
                  <a:gd name="T105" fmla="*/ 2679 h 2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0" h="2679">
                    <a:moveTo>
                      <a:pt x="0" y="2679"/>
                    </a:moveTo>
                    <a:lnTo>
                      <a:pt x="46" y="2611"/>
                    </a:lnTo>
                    <a:lnTo>
                      <a:pt x="84" y="2548"/>
                    </a:lnTo>
                    <a:lnTo>
                      <a:pt x="109" y="2499"/>
                    </a:lnTo>
                    <a:lnTo>
                      <a:pt x="129" y="2448"/>
                    </a:lnTo>
                    <a:lnTo>
                      <a:pt x="142" y="2407"/>
                    </a:lnTo>
                    <a:lnTo>
                      <a:pt x="151" y="2361"/>
                    </a:lnTo>
                    <a:lnTo>
                      <a:pt x="151" y="2319"/>
                    </a:lnTo>
                    <a:lnTo>
                      <a:pt x="151" y="2278"/>
                    </a:lnTo>
                    <a:lnTo>
                      <a:pt x="146" y="2232"/>
                    </a:lnTo>
                    <a:lnTo>
                      <a:pt x="142" y="2182"/>
                    </a:lnTo>
                    <a:lnTo>
                      <a:pt x="159" y="2194"/>
                    </a:lnTo>
                    <a:lnTo>
                      <a:pt x="180" y="2202"/>
                    </a:lnTo>
                    <a:lnTo>
                      <a:pt x="197" y="2206"/>
                    </a:lnTo>
                    <a:lnTo>
                      <a:pt x="213" y="2206"/>
                    </a:lnTo>
                    <a:lnTo>
                      <a:pt x="230" y="2206"/>
                    </a:lnTo>
                    <a:lnTo>
                      <a:pt x="247" y="2202"/>
                    </a:lnTo>
                    <a:lnTo>
                      <a:pt x="268" y="2198"/>
                    </a:lnTo>
                    <a:lnTo>
                      <a:pt x="284" y="2190"/>
                    </a:lnTo>
                    <a:lnTo>
                      <a:pt x="305" y="2182"/>
                    </a:lnTo>
                    <a:lnTo>
                      <a:pt x="326" y="2169"/>
                    </a:lnTo>
                    <a:lnTo>
                      <a:pt x="439" y="2090"/>
                    </a:lnTo>
                    <a:lnTo>
                      <a:pt x="552" y="1995"/>
                    </a:lnTo>
                    <a:lnTo>
                      <a:pt x="656" y="1890"/>
                    </a:lnTo>
                    <a:lnTo>
                      <a:pt x="752" y="1778"/>
                    </a:lnTo>
                    <a:lnTo>
                      <a:pt x="836" y="1661"/>
                    </a:lnTo>
                    <a:lnTo>
                      <a:pt x="903" y="1535"/>
                    </a:lnTo>
                    <a:lnTo>
                      <a:pt x="949" y="1410"/>
                    </a:lnTo>
                    <a:lnTo>
                      <a:pt x="974" y="1280"/>
                    </a:lnTo>
                    <a:lnTo>
                      <a:pt x="969" y="1155"/>
                    </a:lnTo>
                    <a:lnTo>
                      <a:pt x="936" y="1030"/>
                    </a:lnTo>
                    <a:lnTo>
                      <a:pt x="907" y="968"/>
                    </a:lnTo>
                    <a:lnTo>
                      <a:pt x="873" y="910"/>
                    </a:lnTo>
                    <a:lnTo>
                      <a:pt x="832" y="856"/>
                    </a:lnTo>
                    <a:lnTo>
                      <a:pt x="786" y="797"/>
                    </a:lnTo>
                    <a:lnTo>
                      <a:pt x="732" y="743"/>
                    </a:lnTo>
                    <a:lnTo>
                      <a:pt x="673" y="684"/>
                    </a:lnTo>
                    <a:lnTo>
                      <a:pt x="606" y="630"/>
                    </a:lnTo>
                    <a:lnTo>
                      <a:pt x="535" y="576"/>
                    </a:lnTo>
                    <a:lnTo>
                      <a:pt x="456" y="518"/>
                    </a:lnTo>
                    <a:lnTo>
                      <a:pt x="372" y="459"/>
                    </a:lnTo>
                    <a:lnTo>
                      <a:pt x="456" y="522"/>
                    </a:lnTo>
                    <a:lnTo>
                      <a:pt x="535" y="572"/>
                    </a:lnTo>
                    <a:lnTo>
                      <a:pt x="606" y="613"/>
                    </a:lnTo>
                    <a:lnTo>
                      <a:pt x="677" y="655"/>
                    </a:lnTo>
                    <a:lnTo>
                      <a:pt x="740" y="692"/>
                    </a:lnTo>
                    <a:lnTo>
                      <a:pt x="798" y="739"/>
                    </a:lnTo>
                    <a:lnTo>
                      <a:pt x="849" y="789"/>
                    </a:lnTo>
                    <a:lnTo>
                      <a:pt x="899" y="846"/>
                    </a:lnTo>
                    <a:lnTo>
                      <a:pt x="945" y="922"/>
                    </a:lnTo>
                    <a:lnTo>
                      <a:pt x="986" y="1014"/>
                    </a:lnTo>
                    <a:lnTo>
                      <a:pt x="990" y="1026"/>
                    </a:lnTo>
                    <a:lnTo>
                      <a:pt x="995" y="1047"/>
                    </a:lnTo>
                    <a:lnTo>
                      <a:pt x="999" y="1068"/>
                    </a:lnTo>
                    <a:lnTo>
                      <a:pt x="1004" y="1089"/>
                    </a:lnTo>
                    <a:lnTo>
                      <a:pt x="1012" y="1106"/>
                    </a:lnTo>
                    <a:lnTo>
                      <a:pt x="1020" y="1122"/>
                    </a:lnTo>
                    <a:lnTo>
                      <a:pt x="1033" y="1131"/>
                    </a:lnTo>
                    <a:lnTo>
                      <a:pt x="1049" y="1131"/>
                    </a:lnTo>
                    <a:lnTo>
                      <a:pt x="1070" y="1118"/>
                    </a:lnTo>
                    <a:lnTo>
                      <a:pt x="1096" y="1093"/>
                    </a:lnTo>
                    <a:lnTo>
                      <a:pt x="1183" y="973"/>
                    </a:lnTo>
                    <a:lnTo>
                      <a:pt x="1233" y="860"/>
                    </a:lnTo>
                    <a:lnTo>
                      <a:pt x="1262" y="747"/>
                    </a:lnTo>
                    <a:lnTo>
                      <a:pt x="1266" y="635"/>
                    </a:lnTo>
                    <a:lnTo>
                      <a:pt x="1258" y="526"/>
                    </a:lnTo>
                    <a:lnTo>
                      <a:pt x="1237" y="422"/>
                    </a:lnTo>
                    <a:lnTo>
                      <a:pt x="1212" y="313"/>
                    </a:lnTo>
                    <a:lnTo>
                      <a:pt x="1192" y="209"/>
                    </a:lnTo>
                    <a:lnTo>
                      <a:pt x="1178" y="105"/>
                    </a:lnTo>
                    <a:lnTo>
                      <a:pt x="1178" y="0"/>
                    </a:lnTo>
                    <a:lnTo>
                      <a:pt x="1178" y="76"/>
                    </a:lnTo>
                    <a:lnTo>
                      <a:pt x="1183" y="146"/>
                    </a:lnTo>
                    <a:lnTo>
                      <a:pt x="1192" y="213"/>
                    </a:lnTo>
                    <a:lnTo>
                      <a:pt x="1208" y="279"/>
                    </a:lnTo>
                    <a:lnTo>
                      <a:pt x="1225" y="346"/>
                    </a:lnTo>
                    <a:lnTo>
                      <a:pt x="1245" y="413"/>
                    </a:lnTo>
                    <a:lnTo>
                      <a:pt x="1262" y="480"/>
                    </a:lnTo>
                    <a:lnTo>
                      <a:pt x="1279" y="551"/>
                    </a:lnTo>
                    <a:lnTo>
                      <a:pt x="1292" y="621"/>
                    </a:lnTo>
                    <a:lnTo>
                      <a:pt x="1300" y="697"/>
                    </a:lnTo>
                    <a:lnTo>
                      <a:pt x="1300" y="739"/>
                    </a:lnTo>
                    <a:lnTo>
                      <a:pt x="1292" y="780"/>
                    </a:lnTo>
                    <a:lnTo>
                      <a:pt x="1279" y="822"/>
                    </a:lnTo>
                    <a:lnTo>
                      <a:pt x="1266" y="864"/>
                    </a:lnTo>
                    <a:lnTo>
                      <a:pt x="1250" y="905"/>
                    </a:lnTo>
                    <a:lnTo>
                      <a:pt x="1229" y="947"/>
                    </a:lnTo>
                    <a:lnTo>
                      <a:pt x="1212" y="989"/>
                    </a:lnTo>
                    <a:lnTo>
                      <a:pt x="1196" y="1030"/>
                    </a:lnTo>
                    <a:lnTo>
                      <a:pt x="1178" y="1072"/>
                    </a:lnTo>
                    <a:lnTo>
                      <a:pt x="1170" y="1114"/>
                    </a:lnTo>
                    <a:lnTo>
                      <a:pt x="1166" y="1131"/>
                    </a:lnTo>
                    <a:lnTo>
                      <a:pt x="1166" y="1143"/>
                    </a:lnTo>
                    <a:lnTo>
                      <a:pt x="1166" y="1160"/>
                    </a:lnTo>
                    <a:lnTo>
                      <a:pt x="1170" y="1172"/>
                    </a:lnTo>
                    <a:lnTo>
                      <a:pt x="1174" y="1184"/>
                    </a:lnTo>
                    <a:lnTo>
                      <a:pt x="1178" y="1202"/>
                    </a:lnTo>
                    <a:lnTo>
                      <a:pt x="1187" y="1214"/>
                    </a:lnTo>
                    <a:lnTo>
                      <a:pt x="1200" y="1227"/>
                    </a:lnTo>
                    <a:lnTo>
                      <a:pt x="1208" y="1239"/>
                    </a:lnTo>
                    <a:lnTo>
                      <a:pt x="1221" y="1252"/>
                    </a:lnTo>
                    <a:lnTo>
                      <a:pt x="1183" y="1247"/>
                    </a:lnTo>
                    <a:lnTo>
                      <a:pt x="1149" y="1243"/>
                    </a:lnTo>
                    <a:lnTo>
                      <a:pt x="1124" y="1239"/>
                    </a:lnTo>
                    <a:lnTo>
                      <a:pt x="1104" y="1235"/>
                    </a:lnTo>
                    <a:lnTo>
                      <a:pt x="1087" y="1239"/>
                    </a:lnTo>
                    <a:lnTo>
                      <a:pt x="1070" y="1247"/>
                    </a:lnTo>
                    <a:lnTo>
                      <a:pt x="1057" y="1268"/>
                    </a:lnTo>
                    <a:lnTo>
                      <a:pt x="1041" y="1293"/>
                    </a:lnTo>
                    <a:lnTo>
                      <a:pt x="1028" y="1335"/>
                    </a:lnTo>
                    <a:lnTo>
                      <a:pt x="1012" y="1389"/>
                    </a:lnTo>
                    <a:lnTo>
                      <a:pt x="990" y="1452"/>
                    </a:lnTo>
                    <a:lnTo>
                      <a:pt x="969" y="1506"/>
                    </a:lnTo>
                    <a:lnTo>
                      <a:pt x="945" y="1561"/>
                    </a:lnTo>
                    <a:lnTo>
                      <a:pt x="916" y="1610"/>
                    </a:lnTo>
                    <a:lnTo>
                      <a:pt x="890" y="1657"/>
                    </a:lnTo>
                    <a:lnTo>
                      <a:pt x="861" y="1698"/>
                    </a:lnTo>
                    <a:lnTo>
                      <a:pt x="832" y="1735"/>
                    </a:lnTo>
                    <a:lnTo>
                      <a:pt x="807" y="1773"/>
                    </a:lnTo>
                    <a:lnTo>
                      <a:pt x="777" y="1806"/>
                    </a:lnTo>
                    <a:lnTo>
                      <a:pt x="752" y="1835"/>
                    </a:lnTo>
                    <a:lnTo>
                      <a:pt x="728" y="1864"/>
                    </a:lnTo>
                    <a:lnTo>
                      <a:pt x="694" y="1898"/>
                    </a:lnTo>
                    <a:lnTo>
                      <a:pt x="661" y="1936"/>
                    </a:lnTo>
                    <a:lnTo>
                      <a:pt x="619" y="1973"/>
                    </a:lnTo>
                    <a:lnTo>
                      <a:pt x="581" y="2007"/>
                    </a:lnTo>
                    <a:lnTo>
                      <a:pt x="540" y="2044"/>
                    </a:lnTo>
                    <a:lnTo>
                      <a:pt x="501" y="2077"/>
                    </a:lnTo>
                    <a:lnTo>
                      <a:pt x="468" y="2102"/>
                    </a:lnTo>
                    <a:lnTo>
                      <a:pt x="435" y="2128"/>
                    </a:lnTo>
                    <a:lnTo>
                      <a:pt x="409" y="2144"/>
                    </a:lnTo>
                    <a:lnTo>
                      <a:pt x="389" y="2157"/>
                    </a:lnTo>
                    <a:lnTo>
                      <a:pt x="376" y="2173"/>
                    </a:lnTo>
                    <a:lnTo>
                      <a:pt x="368" y="2190"/>
                    </a:lnTo>
                    <a:lnTo>
                      <a:pt x="360" y="2206"/>
                    </a:lnTo>
                    <a:lnTo>
                      <a:pt x="356" y="2219"/>
                    </a:lnTo>
                    <a:lnTo>
                      <a:pt x="356" y="2236"/>
                    </a:lnTo>
                    <a:lnTo>
                      <a:pt x="356" y="2249"/>
                    </a:lnTo>
                    <a:lnTo>
                      <a:pt x="356" y="2257"/>
                    </a:lnTo>
                    <a:lnTo>
                      <a:pt x="356" y="2265"/>
                    </a:lnTo>
                    <a:lnTo>
                      <a:pt x="347" y="2265"/>
                    </a:lnTo>
                    <a:lnTo>
                      <a:pt x="334" y="2265"/>
                    </a:lnTo>
                    <a:lnTo>
                      <a:pt x="317" y="2265"/>
                    </a:lnTo>
                    <a:lnTo>
                      <a:pt x="301" y="2265"/>
                    </a:lnTo>
                    <a:lnTo>
                      <a:pt x="280" y="2269"/>
                    </a:lnTo>
                    <a:lnTo>
                      <a:pt x="264" y="2274"/>
                    </a:lnTo>
                    <a:lnTo>
                      <a:pt x="243" y="2286"/>
                    </a:lnTo>
                    <a:lnTo>
                      <a:pt x="230" y="2298"/>
                    </a:lnTo>
                    <a:lnTo>
                      <a:pt x="217" y="2319"/>
                    </a:lnTo>
                    <a:lnTo>
                      <a:pt x="197" y="2366"/>
                    </a:lnTo>
                    <a:lnTo>
                      <a:pt x="176" y="2403"/>
                    </a:lnTo>
                    <a:lnTo>
                      <a:pt x="155" y="2436"/>
                    </a:lnTo>
                    <a:lnTo>
                      <a:pt x="138" y="2466"/>
                    </a:lnTo>
                    <a:lnTo>
                      <a:pt x="117" y="2499"/>
                    </a:lnTo>
                    <a:lnTo>
                      <a:pt x="96" y="2528"/>
                    </a:lnTo>
                    <a:lnTo>
                      <a:pt x="76" y="2561"/>
                    </a:lnTo>
                    <a:lnTo>
                      <a:pt x="55" y="2595"/>
                    </a:lnTo>
                    <a:lnTo>
                      <a:pt x="29" y="2632"/>
                    </a:lnTo>
                    <a:lnTo>
                      <a:pt x="0" y="2679"/>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38" name="Freeform 162"/>
              <p:cNvSpPr>
                <a:spLocks/>
              </p:cNvSpPr>
              <p:nvPr/>
            </p:nvSpPr>
            <p:spPr bwMode="auto">
              <a:xfrm>
                <a:off x="1829" y="1886"/>
                <a:ext cx="9" cy="13"/>
              </a:xfrm>
              <a:custGeom>
                <a:avLst/>
                <a:gdLst>
                  <a:gd name="T0" fmla="*/ 0 w 300"/>
                  <a:gd name="T1" fmla="*/ 0 h 425"/>
                  <a:gd name="T2" fmla="*/ 4 w 300"/>
                  <a:gd name="T3" fmla="*/ 8 h 425"/>
                  <a:gd name="T4" fmla="*/ 8 w 300"/>
                  <a:gd name="T5" fmla="*/ 29 h 425"/>
                  <a:gd name="T6" fmla="*/ 16 w 300"/>
                  <a:gd name="T7" fmla="*/ 58 h 425"/>
                  <a:gd name="T8" fmla="*/ 33 w 300"/>
                  <a:gd name="T9" fmla="*/ 100 h 425"/>
                  <a:gd name="T10" fmla="*/ 54 w 300"/>
                  <a:gd name="T11" fmla="*/ 145 h 425"/>
                  <a:gd name="T12" fmla="*/ 83 w 300"/>
                  <a:gd name="T13" fmla="*/ 200 h 425"/>
                  <a:gd name="T14" fmla="*/ 121 w 300"/>
                  <a:gd name="T15" fmla="*/ 258 h 425"/>
                  <a:gd name="T16" fmla="*/ 171 w 300"/>
                  <a:gd name="T17" fmla="*/ 313 h 425"/>
                  <a:gd name="T18" fmla="*/ 229 w 300"/>
                  <a:gd name="T19" fmla="*/ 371 h 425"/>
                  <a:gd name="T20" fmla="*/ 300 w 300"/>
                  <a:gd name="T21" fmla="*/ 425 h 425"/>
                  <a:gd name="T22" fmla="*/ 296 w 300"/>
                  <a:gd name="T23" fmla="*/ 421 h 425"/>
                  <a:gd name="T24" fmla="*/ 280 w 300"/>
                  <a:gd name="T25" fmla="*/ 413 h 425"/>
                  <a:gd name="T26" fmla="*/ 255 w 300"/>
                  <a:gd name="T27" fmla="*/ 395 h 425"/>
                  <a:gd name="T28" fmla="*/ 221 w 300"/>
                  <a:gd name="T29" fmla="*/ 375 h 425"/>
                  <a:gd name="T30" fmla="*/ 188 w 300"/>
                  <a:gd name="T31" fmla="*/ 350 h 425"/>
                  <a:gd name="T32" fmla="*/ 150 w 300"/>
                  <a:gd name="T33" fmla="*/ 321 h 425"/>
                  <a:gd name="T34" fmla="*/ 112 w 300"/>
                  <a:gd name="T35" fmla="*/ 291 h 425"/>
                  <a:gd name="T36" fmla="*/ 83 w 300"/>
                  <a:gd name="T37" fmla="*/ 266 h 425"/>
                  <a:gd name="T38" fmla="*/ 54 w 300"/>
                  <a:gd name="T39" fmla="*/ 237 h 425"/>
                  <a:gd name="T40" fmla="*/ 37 w 300"/>
                  <a:gd name="T41" fmla="*/ 213 h 425"/>
                  <a:gd name="T42" fmla="*/ 25 w 300"/>
                  <a:gd name="T43" fmla="*/ 192 h 425"/>
                  <a:gd name="T44" fmla="*/ 16 w 300"/>
                  <a:gd name="T45" fmla="*/ 162 h 425"/>
                  <a:gd name="T46" fmla="*/ 12 w 300"/>
                  <a:gd name="T47" fmla="*/ 137 h 425"/>
                  <a:gd name="T48" fmla="*/ 8 w 300"/>
                  <a:gd name="T49" fmla="*/ 108 h 425"/>
                  <a:gd name="T50" fmla="*/ 4 w 300"/>
                  <a:gd name="T51" fmla="*/ 79 h 425"/>
                  <a:gd name="T52" fmla="*/ 4 w 300"/>
                  <a:gd name="T53" fmla="*/ 53 h 425"/>
                  <a:gd name="T54" fmla="*/ 0 w 300"/>
                  <a:gd name="T55" fmla="*/ 33 h 425"/>
                  <a:gd name="T56" fmla="*/ 0 w 300"/>
                  <a:gd name="T57" fmla="*/ 16 h 425"/>
                  <a:gd name="T58" fmla="*/ 0 w 300"/>
                  <a:gd name="T59" fmla="*/ 4 h 425"/>
                  <a:gd name="T60" fmla="*/ 0 w 300"/>
                  <a:gd name="T61" fmla="*/ 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00" h="425">
                    <a:moveTo>
                      <a:pt x="0" y="0"/>
                    </a:moveTo>
                    <a:lnTo>
                      <a:pt x="4" y="8"/>
                    </a:lnTo>
                    <a:lnTo>
                      <a:pt x="8" y="29"/>
                    </a:lnTo>
                    <a:lnTo>
                      <a:pt x="16" y="58"/>
                    </a:lnTo>
                    <a:lnTo>
                      <a:pt x="33" y="100"/>
                    </a:lnTo>
                    <a:lnTo>
                      <a:pt x="54" y="145"/>
                    </a:lnTo>
                    <a:lnTo>
                      <a:pt x="83" y="200"/>
                    </a:lnTo>
                    <a:lnTo>
                      <a:pt x="121" y="258"/>
                    </a:lnTo>
                    <a:lnTo>
                      <a:pt x="171" y="313"/>
                    </a:lnTo>
                    <a:lnTo>
                      <a:pt x="229" y="371"/>
                    </a:lnTo>
                    <a:lnTo>
                      <a:pt x="300" y="425"/>
                    </a:lnTo>
                    <a:lnTo>
                      <a:pt x="296" y="421"/>
                    </a:lnTo>
                    <a:lnTo>
                      <a:pt x="280" y="413"/>
                    </a:lnTo>
                    <a:lnTo>
                      <a:pt x="255" y="395"/>
                    </a:lnTo>
                    <a:lnTo>
                      <a:pt x="221" y="375"/>
                    </a:lnTo>
                    <a:lnTo>
                      <a:pt x="188" y="350"/>
                    </a:lnTo>
                    <a:lnTo>
                      <a:pt x="150" y="321"/>
                    </a:lnTo>
                    <a:lnTo>
                      <a:pt x="112" y="291"/>
                    </a:lnTo>
                    <a:lnTo>
                      <a:pt x="83" y="266"/>
                    </a:lnTo>
                    <a:lnTo>
                      <a:pt x="54" y="237"/>
                    </a:lnTo>
                    <a:lnTo>
                      <a:pt x="37" y="213"/>
                    </a:lnTo>
                    <a:lnTo>
                      <a:pt x="25" y="192"/>
                    </a:lnTo>
                    <a:lnTo>
                      <a:pt x="16" y="162"/>
                    </a:lnTo>
                    <a:lnTo>
                      <a:pt x="12" y="137"/>
                    </a:lnTo>
                    <a:lnTo>
                      <a:pt x="8" y="108"/>
                    </a:lnTo>
                    <a:lnTo>
                      <a:pt x="4" y="79"/>
                    </a:lnTo>
                    <a:lnTo>
                      <a:pt x="4" y="53"/>
                    </a:lnTo>
                    <a:lnTo>
                      <a:pt x="0" y="33"/>
                    </a:lnTo>
                    <a:lnTo>
                      <a:pt x="0" y="16"/>
                    </a:lnTo>
                    <a:lnTo>
                      <a:pt x="0" y="4"/>
                    </a:lnTo>
                    <a:lnTo>
                      <a:pt x="0"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39" name="Freeform 163"/>
              <p:cNvSpPr>
                <a:spLocks/>
              </p:cNvSpPr>
              <p:nvPr/>
            </p:nvSpPr>
            <p:spPr bwMode="auto">
              <a:xfrm>
                <a:off x="1797" y="1991"/>
                <a:ext cx="65" cy="31"/>
              </a:xfrm>
              <a:custGeom>
                <a:avLst/>
                <a:gdLst>
                  <a:gd name="T0" fmla="*/ 76 w 2086"/>
                  <a:gd name="T1" fmla="*/ 24 h 1001"/>
                  <a:gd name="T2" fmla="*/ 205 w 2086"/>
                  <a:gd name="T3" fmla="*/ 87 h 1001"/>
                  <a:gd name="T4" fmla="*/ 309 w 2086"/>
                  <a:gd name="T5" fmla="*/ 179 h 1001"/>
                  <a:gd name="T6" fmla="*/ 385 w 2086"/>
                  <a:gd name="T7" fmla="*/ 296 h 1001"/>
                  <a:gd name="T8" fmla="*/ 439 w 2086"/>
                  <a:gd name="T9" fmla="*/ 434 h 1001"/>
                  <a:gd name="T10" fmla="*/ 460 w 2086"/>
                  <a:gd name="T11" fmla="*/ 517 h 1001"/>
                  <a:gd name="T12" fmla="*/ 477 w 2086"/>
                  <a:gd name="T13" fmla="*/ 542 h 1001"/>
                  <a:gd name="T14" fmla="*/ 502 w 2086"/>
                  <a:gd name="T15" fmla="*/ 571 h 1001"/>
                  <a:gd name="T16" fmla="*/ 531 w 2086"/>
                  <a:gd name="T17" fmla="*/ 592 h 1001"/>
                  <a:gd name="T18" fmla="*/ 556 w 2086"/>
                  <a:gd name="T19" fmla="*/ 609 h 1001"/>
                  <a:gd name="T20" fmla="*/ 598 w 2086"/>
                  <a:gd name="T21" fmla="*/ 630 h 1001"/>
                  <a:gd name="T22" fmla="*/ 653 w 2086"/>
                  <a:gd name="T23" fmla="*/ 642 h 1001"/>
                  <a:gd name="T24" fmla="*/ 706 w 2086"/>
                  <a:gd name="T25" fmla="*/ 646 h 1001"/>
                  <a:gd name="T26" fmla="*/ 757 w 2086"/>
                  <a:gd name="T27" fmla="*/ 651 h 1001"/>
                  <a:gd name="T28" fmla="*/ 811 w 2086"/>
                  <a:gd name="T29" fmla="*/ 659 h 1001"/>
                  <a:gd name="T30" fmla="*/ 878 w 2086"/>
                  <a:gd name="T31" fmla="*/ 688 h 1001"/>
                  <a:gd name="T32" fmla="*/ 941 w 2086"/>
                  <a:gd name="T33" fmla="*/ 730 h 1001"/>
                  <a:gd name="T34" fmla="*/ 1003 w 2086"/>
                  <a:gd name="T35" fmla="*/ 780 h 1001"/>
                  <a:gd name="T36" fmla="*/ 1066 w 2086"/>
                  <a:gd name="T37" fmla="*/ 834 h 1001"/>
                  <a:gd name="T38" fmla="*/ 1133 w 2086"/>
                  <a:gd name="T39" fmla="*/ 876 h 1001"/>
                  <a:gd name="T40" fmla="*/ 1258 w 2086"/>
                  <a:gd name="T41" fmla="*/ 930 h 1001"/>
                  <a:gd name="T42" fmla="*/ 1438 w 2086"/>
                  <a:gd name="T43" fmla="*/ 976 h 1001"/>
                  <a:gd name="T44" fmla="*/ 1622 w 2086"/>
                  <a:gd name="T45" fmla="*/ 989 h 1001"/>
                  <a:gd name="T46" fmla="*/ 1806 w 2086"/>
                  <a:gd name="T47" fmla="*/ 980 h 1001"/>
                  <a:gd name="T48" fmla="*/ 1994 w 2086"/>
                  <a:gd name="T49" fmla="*/ 960 h 1001"/>
                  <a:gd name="T50" fmla="*/ 1873 w 2086"/>
                  <a:gd name="T51" fmla="*/ 972 h 1001"/>
                  <a:gd name="T52" fmla="*/ 1559 w 2086"/>
                  <a:gd name="T53" fmla="*/ 1001 h 1001"/>
                  <a:gd name="T54" fmla="*/ 1342 w 2086"/>
                  <a:gd name="T55" fmla="*/ 989 h 1001"/>
                  <a:gd name="T56" fmla="*/ 1162 w 2086"/>
                  <a:gd name="T57" fmla="*/ 921 h 1001"/>
                  <a:gd name="T58" fmla="*/ 949 w 2086"/>
                  <a:gd name="T59" fmla="*/ 792 h 1001"/>
                  <a:gd name="T60" fmla="*/ 802 w 2086"/>
                  <a:gd name="T61" fmla="*/ 692 h 1001"/>
                  <a:gd name="T62" fmla="*/ 769 w 2086"/>
                  <a:gd name="T63" fmla="*/ 684 h 1001"/>
                  <a:gd name="T64" fmla="*/ 728 w 2086"/>
                  <a:gd name="T65" fmla="*/ 680 h 1001"/>
                  <a:gd name="T66" fmla="*/ 681 w 2086"/>
                  <a:gd name="T67" fmla="*/ 675 h 1001"/>
                  <a:gd name="T68" fmla="*/ 640 w 2086"/>
                  <a:gd name="T69" fmla="*/ 680 h 1001"/>
                  <a:gd name="T70" fmla="*/ 614 w 2086"/>
                  <a:gd name="T71" fmla="*/ 692 h 1001"/>
                  <a:gd name="T72" fmla="*/ 602 w 2086"/>
                  <a:gd name="T73" fmla="*/ 708 h 1001"/>
                  <a:gd name="T74" fmla="*/ 594 w 2086"/>
                  <a:gd name="T75" fmla="*/ 738 h 1001"/>
                  <a:gd name="T76" fmla="*/ 594 w 2086"/>
                  <a:gd name="T77" fmla="*/ 767 h 1001"/>
                  <a:gd name="T78" fmla="*/ 598 w 2086"/>
                  <a:gd name="T79" fmla="*/ 792 h 1001"/>
                  <a:gd name="T80" fmla="*/ 589 w 2086"/>
                  <a:gd name="T81" fmla="*/ 800 h 1001"/>
                  <a:gd name="T82" fmla="*/ 565 w 2086"/>
                  <a:gd name="T83" fmla="*/ 792 h 1001"/>
                  <a:gd name="T84" fmla="*/ 540 w 2086"/>
                  <a:gd name="T85" fmla="*/ 780 h 1001"/>
                  <a:gd name="T86" fmla="*/ 518 w 2086"/>
                  <a:gd name="T87" fmla="*/ 763 h 1001"/>
                  <a:gd name="T88" fmla="*/ 498 w 2086"/>
                  <a:gd name="T89" fmla="*/ 747 h 1001"/>
                  <a:gd name="T90" fmla="*/ 469 w 2086"/>
                  <a:gd name="T91" fmla="*/ 726 h 1001"/>
                  <a:gd name="T92" fmla="*/ 448 w 2086"/>
                  <a:gd name="T93" fmla="*/ 696 h 1001"/>
                  <a:gd name="T94" fmla="*/ 426 w 2086"/>
                  <a:gd name="T95" fmla="*/ 659 h 1001"/>
                  <a:gd name="T96" fmla="*/ 410 w 2086"/>
                  <a:gd name="T97" fmla="*/ 618 h 1001"/>
                  <a:gd name="T98" fmla="*/ 397 w 2086"/>
                  <a:gd name="T99" fmla="*/ 575 h 1001"/>
                  <a:gd name="T100" fmla="*/ 385 w 2086"/>
                  <a:gd name="T101" fmla="*/ 530 h 1001"/>
                  <a:gd name="T102" fmla="*/ 372 w 2086"/>
                  <a:gd name="T103" fmla="*/ 479 h 1001"/>
                  <a:gd name="T104" fmla="*/ 364 w 2086"/>
                  <a:gd name="T105" fmla="*/ 429 h 1001"/>
                  <a:gd name="T106" fmla="*/ 352 w 2086"/>
                  <a:gd name="T107" fmla="*/ 379 h 1001"/>
                  <a:gd name="T108" fmla="*/ 338 w 2086"/>
                  <a:gd name="T109" fmla="*/ 333 h 1001"/>
                  <a:gd name="T110" fmla="*/ 314 w 2086"/>
                  <a:gd name="T111" fmla="*/ 267 h 1001"/>
                  <a:gd name="T112" fmla="*/ 268 w 2086"/>
                  <a:gd name="T113" fmla="*/ 188 h 1001"/>
                  <a:gd name="T114" fmla="*/ 201 w 2086"/>
                  <a:gd name="T115" fmla="*/ 116 h 1001"/>
                  <a:gd name="T116" fmla="*/ 126 w 2086"/>
                  <a:gd name="T117" fmla="*/ 58 h 1001"/>
                  <a:gd name="T118" fmla="*/ 46 w 2086"/>
                  <a:gd name="T119" fmla="*/ 16 h 1001"/>
                  <a:gd name="T120" fmla="*/ 0 w 2086"/>
                  <a:gd name="T121" fmla="*/ 4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6" h="1001">
                    <a:moveTo>
                      <a:pt x="0" y="4"/>
                    </a:moveTo>
                    <a:lnTo>
                      <a:pt x="76" y="24"/>
                    </a:lnTo>
                    <a:lnTo>
                      <a:pt x="142" y="54"/>
                    </a:lnTo>
                    <a:lnTo>
                      <a:pt x="205" y="87"/>
                    </a:lnTo>
                    <a:lnTo>
                      <a:pt x="260" y="129"/>
                    </a:lnTo>
                    <a:lnTo>
                      <a:pt x="309" y="179"/>
                    </a:lnTo>
                    <a:lnTo>
                      <a:pt x="352" y="237"/>
                    </a:lnTo>
                    <a:lnTo>
                      <a:pt x="385" y="296"/>
                    </a:lnTo>
                    <a:lnTo>
                      <a:pt x="414" y="362"/>
                    </a:lnTo>
                    <a:lnTo>
                      <a:pt x="439" y="434"/>
                    </a:lnTo>
                    <a:lnTo>
                      <a:pt x="456" y="505"/>
                    </a:lnTo>
                    <a:lnTo>
                      <a:pt x="460" y="517"/>
                    </a:lnTo>
                    <a:lnTo>
                      <a:pt x="469" y="530"/>
                    </a:lnTo>
                    <a:lnTo>
                      <a:pt x="477" y="542"/>
                    </a:lnTo>
                    <a:lnTo>
                      <a:pt x="489" y="555"/>
                    </a:lnTo>
                    <a:lnTo>
                      <a:pt x="502" y="571"/>
                    </a:lnTo>
                    <a:lnTo>
                      <a:pt x="514" y="579"/>
                    </a:lnTo>
                    <a:lnTo>
                      <a:pt x="531" y="592"/>
                    </a:lnTo>
                    <a:lnTo>
                      <a:pt x="544" y="604"/>
                    </a:lnTo>
                    <a:lnTo>
                      <a:pt x="556" y="609"/>
                    </a:lnTo>
                    <a:lnTo>
                      <a:pt x="569" y="618"/>
                    </a:lnTo>
                    <a:lnTo>
                      <a:pt x="598" y="630"/>
                    </a:lnTo>
                    <a:lnTo>
                      <a:pt x="627" y="638"/>
                    </a:lnTo>
                    <a:lnTo>
                      <a:pt x="653" y="642"/>
                    </a:lnTo>
                    <a:lnTo>
                      <a:pt x="677" y="646"/>
                    </a:lnTo>
                    <a:lnTo>
                      <a:pt x="706" y="646"/>
                    </a:lnTo>
                    <a:lnTo>
                      <a:pt x="732" y="646"/>
                    </a:lnTo>
                    <a:lnTo>
                      <a:pt x="757" y="651"/>
                    </a:lnTo>
                    <a:lnTo>
                      <a:pt x="782" y="655"/>
                    </a:lnTo>
                    <a:lnTo>
                      <a:pt x="811" y="659"/>
                    </a:lnTo>
                    <a:lnTo>
                      <a:pt x="841" y="671"/>
                    </a:lnTo>
                    <a:lnTo>
                      <a:pt x="878" y="688"/>
                    </a:lnTo>
                    <a:lnTo>
                      <a:pt x="912" y="708"/>
                    </a:lnTo>
                    <a:lnTo>
                      <a:pt x="941" y="730"/>
                    </a:lnTo>
                    <a:lnTo>
                      <a:pt x="974" y="755"/>
                    </a:lnTo>
                    <a:lnTo>
                      <a:pt x="1003" y="780"/>
                    </a:lnTo>
                    <a:lnTo>
                      <a:pt x="1037" y="809"/>
                    </a:lnTo>
                    <a:lnTo>
                      <a:pt x="1066" y="834"/>
                    </a:lnTo>
                    <a:lnTo>
                      <a:pt x="1100" y="855"/>
                    </a:lnTo>
                    <a:lnTo>
                      <a:pt x="1133" y="876"/>
                    </a:lnTo>
                    <a:lnTo>
                      <a:pt x="1166" y="897"/>
                    </a:lnTo>
                    <a:lnTo>
                      <a:pt x="1258" y="930"/>
                    </a:lnTo>
                    <a:lnTo>
                      <a:pt x="1346" y="955"/>
                    </a:lnTo>
                    <a:lnTo>
                      <a:pt x="1438" y="976"/>
                    </a:lnTo>
                    <a:lnTo>
                      <a:pt x="1530" y="984"/>
                    </a:lnTo>
                    <a:lnTo>
                      <a:pt x="1622" y="989"/>
                    </a:lnTo>
                    <a:lnTo>
                      <a:pt x="1714" y="989"/>
                    </a:lnTo>
                    <a:lnTo>
                      <a:pt x="1806" y="980"/>
                    </a:lnTo>
                    <a:lnTo>
                      <a:pt x="1898" y="972"/>
                    </a:lnTo>
                    <a:lnTo>
                      <a:pt x="1994" y="960"/>
                    </a:lnTo>
                    <a:lnTo>
                      <a:pt x="2086" y="942"/>
                    </a:lnTo>
                    <a:lnTo>
                      <a:pt x="1873" y="972"/>
                    </a:lnTo>
                    <a:lnTo>
                      <a:pt x="1701" y="993"/>
                    </a:lnTo>
                    <a:lnTo>
                      <a:pt x="1559" y="1001"/>
                    </a:lnTo>
                    <a:lnTo>
                      <a:pt x="1442" y="1001"/>
                    </a:lnTo>
                    <a:lnTo>
                      <a:pt x="1342" y="989"/>
                    </a:lnTo>
                    <a:lnTo>
                      <a:pt x="1254" y="964"/>
                    </a:lnTo>
                    <a:lnTo>
                      <a:pt x="1162" y="921"/>
                    </a:lnTo>
                    <a:lnTo>
                      <a:pt x="1062" y="863"/>
                    </a:lnTo>
                    <a:lnTo>
                      <a:pt x="949" y="792"/>
                    </a:lnTo>
                    <a:lnTo>
                      <a:pt x="811" y="700"/>
                    </a:lnTo>
                    <a:lnTo>
                      <a:pt x="802" y="692"/>
                    </a:lnTo>
                    <a:lnTo>
                      <a:pt x="786" y="688"/>
                    </a:lnTo>
                    <a:lnTo>
                      <a:pt x="769" y="684"/>
                    </a:lnTo>
                    <a:lnTo>
                      <a:pt x="749" y="680"/>
                    </a:lnTo>
                    <a:lnTo>
                      <a:pt x="728" y="680"/>
                    </a:lnTo>
                    <a:lnTo>
                      <a:pt x="702" y="675"/>
                    </a:lnTo>
                    <a:lnTo>
                      <a:pt x="681" y="675"/>
                    </a:lnTo>
                    <a:lnTo>
                      <a:pt x="661" y="675"/>
                    </a:lnTo>
                    <a:lnTo>
                      <a:pt x="640" y="680"/>
                    </a:lnTo>
                    <a:lnTo>
                      <a:pt x="623" y="684"/>
                    </a:lnTo>
                    <a:lnTo>
                      <a:pt x="614" y="692"/>
                    </a:lnTo>
                    <a:lnTo>
                      <a:pt x="606" y="700"/>
                    </a:lnTo>
                    <a:lnTo>
                      <a:pt x="602" y="708"/>
                    </a:lnTo>
                    <a:lnTo>
                      <a:pt x="598" y="721"/>
                    </a:lnTo>
                    <a:lnTo>
                      <a:pt x="594" y="738"/>
                    </a:lnTo>
                    <a:lnTo>
                      <a:pt x="594" y="751"/>
                    </a:lnTo>
                    <a:lnTo>
                      <a:pt x="594" y="767"/>
                    </a:lnTo>
                    <a:lnTo>
                      <a:pt x="594" y="780"/>
                    </a:lnTo>
                    <a:lnTo>
                      <a:pt x="598" y="792"/>
                    </a:lnTo>
                    <a:lnTo>
                      <a:pt x="602" y="805"/>
                    </a:lnTo>
                    <a:lnTo>
                      <a:pt x="589" y="800"/>
                    </a:lnTo>
                    <a:lnTo>
                      <a:pt x="577" y="796"/>
                    </a:lnTo>
                    <a:lnTo>
                      <a:pt x="565" y="792"/>
                    </a:lnTo>
                    <a:lnTo>
                      <a:pt x="552" y="784"/>
                    </a:lnTo>
                    <a:lnTo>
                      <a:pt x="540" y="780"/>
                    </a:lnTo>
                    <a:lnTo>
                      <a:pt x="531" y="772"/>
                    </a:lnTo>
                    <a:lnTo>
                      <a:pt x="518" y="763"/>
                    </a:lnTo>
                    <a:lnTo>
                      <a:pt x="506" y="755"/>
                    </a:lnTo>
                    <a:lnTo>
                      <a:pt x="498" y="747"/>
                    </a:lnTo>
                    <a:lnTo>
                      <a:pt x="485" y="738"/>
                    </a:lnTo>
                    <a:lnTo>
                      <a:pt x="469" y="726"/>
                    </a:lnTo>
                    <a:lnTo>
                      <a:pt x="456" y="713"/>
                    </a:lnTo>
                    <a:lnTo>
                      <a:pt x="448" y="696"/>
                    </a:lnTo>
                    <a:lnTo>
                      <a:pt x="435" y="680"/>
                    </a:lnTo>
                    <a:lnTo>
                      <a:pt x="426" y="659"/>
                    </a:lnTo>
                    <a:lnTo>
                      <a:pt x="418" y="638"/>
                    </a:lnTo>
                    <a:lnTo>
                      <a:pt x="410" y="618"/>
                    </a:lnTo>
                    <a:lnTo>
                      <a:pt x="406" y="596"/>
                    </a:lnTo>
                    <a:lnTo>
                      <a:pt x="397" y="575"/>
                    </a:lnTo>
                    <a:lnTo>
                      <a:pt x="389" y="550"/>
                    </a:lnTo>
                    <a:lnTo>
                      <a:pt x="385" y="530"/>
                    </a:lnTo>
                    <a:lnTo>
                      <a:pt x="377" y="505"/>
                    </a:lnTo>
                    <a:lnTo>
                      <a:pt x="372" y="479"/>
                    </a:lnTo>
                    <a:lnTo>
                      <a:pt x="368" y="454"/>
                    </a:lnTo>
                    <a:lnTo>
                      <a:pt x="364" y="429"/>
                    </a:lnTo>
                    <a:lnTo>
                      <a:pt x="360" y="405"/>
                    </a:lnTo>
                    <a:lnTo>
                      <a:pt x="352" y="379"/>
                    </a:lnTo>
                    <a:lnTo>
                      <a:pt x="348" y="358"/>
                    </a:lnTo>
                    <a:lnTo>
                      <a:pt x="338" y="333"/>
                    </a:lnTo>
                    <a:lnTo>
                      <a:pt x="334" y="309"/>
                    </a:lnTo>
                    <a:lnTo>
                      <a:pt x="314" y="267"/>
                    </a:lnTo>
                    <a:lnTo>
                      <a:pt x="293" y="225"/>
                    </a:lnTo>
                    <a:lnTo>
                      <a:pt x="268" y="188"/>
                    </a:lnTo>
                    <a:lnTo>
                      <a:pt x="234" y="149"/>
                    </a:lnTo>
                    <a:lnTo>
                      <a:pt x="201" y="116"/>
                    </a:lnTo>
                    <a:lnTo>
                      <a:pt x="168" y="87"/>
                    </a:lnTo>
                    <a:lnTo>
                      <a:pt x="126" y="58"/>
                    </a:lnTo>
                    <a:lnTo>
                      <a:pt x="88" y="37"/>
                    </a:lnTo>
                    <a:lnTo>
                      <a:pt x="46" y="16"/>
                    </a:lnTo>
                    <a:lnTo>
                      <a:pt x="0" y="0"/>
                    </a:lnTo>
                    <a:lnTo>
                      <a:pt x="0" y="4"/>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40" name="Freeform 164"/>
              <p:cNvSpPr>
                <a:spLocks/>
              </p:cNvSpPr>
              <p:nvPr/>
            </p:nvSpPr>
            <p:spPr bwMode="auto">
              <a:xfrm>
                <a:off x="1915" y="1990"/>
                <a:ext cx="2" cy="7"/>
              </a:xfrm>
              <a:custGeom>
                <a:avLst/>
                <a:gdLst>
                  <a:gd name="T0" fmla="*/ 0 w 92"/>
                  <a:gd name="T1" fmla="*/ 234 h 234"/>
                  <a:gd name="T2" fmla="*/ 75 w 92"/>
                  <a:gd name="T3" fmla="*/ 0 h 234"/>
                  <a:gd name="T4" fmla="*/ 75 w 92"/>
                  <a:gd name="T5" fmla="*/ 4 h 234"/>
                  <a:gd name="T6" fmla="*/ 71 w 92"/>
                  <a:gd name="T7" fmla="*/ 17 h 234"/>
                  <a:gd name="T8" fmla="*/ 71 w 92"/>
                  <a:gd name="T9" fmla="*/ 37 h 234"/>
                  <a:gd name="T10" fmla="*/ 71 w 92"/>
                  <a:gd name="T11" fmla="*/ 63 h 234"/>
                  <a:gd name="T12" fmla="*/ 67 w 92"/>
                  <a:gd name="T13" fmla="*/ 92 h 234"/>
                  <a:gd name="T14" fmla="*/ 67 w 92"/>
                  <a:gd name="T15" fmla="*/ 121 h 234"/>
                  <a:gd name="T16" fmla="*/ 71 w 92"/>
                  <a:gd name="T17" fmla="*/ 154 h 234"/>
                  <a:gd name="T18" fmla="*/ 75 w 92"/>
                  <a:gd name="T19" fmla="*/ 184 h 234"/>
                  <a:gd name="T20" fmla="*/ 80 w 92"/>
                  <a:gd name="T21" fmla="*/ 209 h 234"/>
                  <a:gd name="T22" fmla="*/ 92 w 92"/>
                  <a:gd name="T23" fmla="*/ 230 h 234"/>
                  <a:gd name="T24" fmla="*/ 88 w 92"/>
                  <a:gd name="T25" fmla="*/ 230 h 234"/>
                  <a:gd name="T26" fmla="*/ 84 w 92"/>
                  <a:gd name="T27" fmla="*/ 225 h 234"/>
                  <a:gd name="T28" fmla="*/ 75 w 92"/>
                  <a:gd name="T29" fmla="*/ 225 h 234"/>
                  <a:gd name="T30" fmla="*/ 67 w 92"/>
                  <a:gd name="T31" fmla="*/ 221 h 234"/>
                  <a:gd name="T32" fmla="*/ 59 w 92"/>
                  <a:gd name="T33" fmla="*/ 221 h 234"/>
                  <a:gd name="T34" fmla="*/ 45 w 92"/>
                  <a:gd name="T35" fmla="*/ 221 h 234"/>
                  <a:gd name="T36" fmla="*/ 33 w 92"/>
                  <a:gd name="T37" fmla="*/ 221 h 234"/>
                  <a:gd name="T38" fmla="*/ 21 w 92"/>
                  <a:gd name="T39" fmla="*/ 221 h 234"/>
                  <a:gd name="T40" fmla="*/ 12 w 92"/>
                  <a:gd name="T41" fmla="*/ 225 h 234"/>
                  <a:gd name="T42" fmla="*/ 0 w 92"/>
                  <a:gd name="T43"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2" h="234">
                    <a:moveTo>
                      <a:pt x="0" y="234"/>
                    </a:moveTo>
                    <a:lnTo>
                      <a:pt x="75" y="0"/>
                    </a:lnTo>
                    <a:lnTo>
                      <a:pt x="75" y="4"/>
                    </a:lnTo>
                    <a:lnTo>
                      <a:pt x="71" y="17"/>
                    </a:lnTo>
                    <a:lnTo>
                      <a:pt x="71" y="37"/>
                    </a:lnTo>
                    <a:lnTo>
                      <a:pt x="71" y="63"/>
                    </a:lnTo>
                    <a:lnTo>
                      <a:pt x="67" y="92"/>
                    </a:lnTo>
                    <a:lnTo>
                      <a:pt x="67" y="121"/>
                    </a:lnTo>
                    <a:lnTo>
                      <a:pt x="71" y="154"/>
                    </a:lnTo>
                    <a:lnTo>
                      <a:pt x="75" y="184"/>
                    </a:lnTo>
                    <a:lnTo>
                      <a:pt x="80" y="209"/>
                    </a:lnTo>
                    <a:lnTo>
                      <a:pt x="92" y="230"/>
                    </a:lnTo>
                    <a:lnTo>
                      <a:pt x="88" y="230"/>
                    </a:lnTo>
                    <a:lnTo>
                      <a:pt x="84" y="225"/>
                    </a:lnTo>
                    <a:lnTo>
                      <a:pt x="75" y="225"/>
                    </a:lnTo>
                    <a:lnTo>
                      <a:pt x="67" y="221"/>
                    </a:lnTo>
                    <a:lnTo>
                      <a:pt x="59" y="221"/>
                    </a:lnTo>
                    <a:lnTo>
                      <a:pt x="45" y="221"/>
                    </a:lnTo>
                    <a:lnTo>
                      <a:pt x="33" y="221"/>
                    </a:lnTo>
                    <a:lnTo>
                      <a:pt x="21" y="221"/>
                    </a:lnTo>
                    <a:lnTo>
                      <a:pt x="12" y="225"/>
                    </a:lnTo>
                    <a:lnTo>
                      <a:pt x="0" y="234"/>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41" name="Freeform 165"/>
              <p:cNvSpPr>
                <a:spLocks/>
              </p:cNvSpPr>
              <p:nvPr/>
            </p:nvSpPr>
            <p:spPr bwMode="auto">
              <a:xfrm>
                <a:off x="1929" y="1973"/>
                <a:ext cx="1" cy="17"/>
              </a:xfrm>
              <a:custGeom>
                <a:avLst/>
                <a:gdLst>
                  <a:gd name="T0" fmla="*/ 46 w 46"/>
                  <a:gd name="T1" fmla="*/ 0 h 531"/>
                  <a:gd name="T2" fmla="*/ 38 w 46"/>
                  <a:gd name="T3" fmla="*/ 13 h 531"/>
                  <a:gd name="T4" fmla="*/ 33 w 46"/>
                  <a:gd name="T5" fmla="*/ 25 h 531"/>
                  <a:gd name="T6" fmla="*/ 25 w 46"/>
                  <a:gd name="T7" fmla="*/ 47 h 531"/>
                  <a:gd name="T8" fmla="*/ 17 w 46"/>
                  <a:gd name="T9" fmla="*/ 72 h 531"/>
                  <a:gd name="T10" fmla="*/ 13 w 46"/>
                  <a:gd name="T11" fmla="*/ 96 h 531"/>
                  <a:gd name="T12" fmla="*/ 5 w 46"/>
                  <a:gd name="T13" fmla="*/ 125 h 531"/>
                  <a:gd name="T14" fmla="*/ 0 w 46"/>
                  <a:gd name="T15" fmla="*/ 155 h 531"/>
                  <a:gd name="T16" fmla="*/ 0 w 46"/>
                  <a:gd name="T17" fmla="*/ 184 h 531"/>
                  <a:gd name="T18" fmla="*/ 0 w 46"/>
                  <a:gd name="T19" fmla="*/ 217 h 531"/>
                  <a:gd name="T20" fmla="*/ 0 w 46"/>
                  <a:gd name="T21" fmla="*/ 246 h 531"/>
                  <a:gd name="T22" fmla="*/ 5 w 46"/>
                  <a:gd name="T23" fmla="*/ 280 h 531"/>
                  <a:gd name="T24" fmla="*/ 9 w 46"/>
                  <a:gd name="T25" fmla="*/ 314 h 531"/>
                  <a:gd name="T26" fmla="*/ 13 w 46"/>
                  <a:gd name="T27" fmla="*/ 342 h 531"/>
                  <a:gd name="T28" fmla="*/ 17 w 46"/>
                  <a:gd name="T29" fmla="*/ 371 h 531"/>
                  <a:gd name="T30" fmla="*/ 17 w 46"/>
                  <a:gd name="T31" fmla="*/ 405 h 531"/>
                  <a:gd name="T32" fmla="*/ 21 w 46"/>
                  <a:gd name="T33" fmla="*/ 430 h 531"/>
                  <a:gd name="T34" fmla="*/ 21 w 46"/>
                  <a:gd name="T35" fmla="*/ 459 h 531"/>
                  <a:gd name="T36" fmla="*/ 17 w 46"/>
                  <a:gd name="T37" fmla="*/ 484 h 531"/>
                  <a:gd name="T38" fmla="*/ 13 w 46"/>
                  <a:gd name="T39" fmla="*/ 510 h 531"/>
                  <a:gd name="T40" fmla="*/ 9 w 46"/>
                  <a:gd name="T41" fmla="*/ 531 h 531"/>
                  <a:gd name="T42" fmla="*/ 9 w 46"/>
                  <a:gd name="T43" fmla="*/ 526 h 531"/>
                  <a:gd name="T44" fmla="*/ 13 w 46"/>
                  <a:gd name="T45" fmla="*/ 518 h 531"/>
                  <a:gd name="T46" fmla="*/ 21 w 46"/>
                  <a:gd name="T47" fmla="*/ 506 h 531"/>
                  <a:gd name="T48" fmla="*/ 25 w 46"/>
                  <a:gd name="T49" fmla="*/ 489 h 531"/>
                  <a:gd name="T50" fmla="*/ 33 w 46"/>
                  <a:gd name="T51" fmla="*/ 463 h 531"/>
                  <a:gd name="T52" fmla="*/ 38 w 46"/>
                  <a:gd name="T53" fmla="*/ 430 h 531"/>
                  <a:gd name="T54" fmla="*/ 42 w 46"/>
                  <a:gd name="T55" fmla="*/ 393 h 531"/>
                  <a:gd name="T56" fmla="*/ 42 w 46"/>
                  <a:gd name="T57" fmla="*/ 351 h 531"/>
                  <a:gd name="T58" fmla="*/ 38 w 46"/>
                  <a:gd name="T59" fmla="*/ 301 h 531"/>
                  <a:gd name="T60" fmla="*/ 25 w 46"/>
                  <a:gd name="T61" fmla="*/ 242 h 531"/>
                  <a:gd name="T62" fmla="*/ 21 w 46"/>
                  <a:gd name="T63" fmla="*/ 201 h 531"/>
                  <a:gd name="T64" fmla="*/ 17 w 46"/>
                  <a:gd name="T65" fmla="*/ 164 h 531"/>
                  <a:gd name="T66" fmla="*/ 17 w 46"/>
                  <a:gd name="T67" fmla="*/ 125 h 531"/>
                  <a:gd name="T68" fmla="*/ 21 w 46"/>
                  <a:gd name="T69" fmla="*/ 96 h 531"/>
                  <a:gd name="T70" fmla="*/ 25 w 46"/>
                  <a:gd name="T71" fmla="*/ 68 h 531"/>
                  <a:gd name="T72" fmla="*/ 29 w 46"/>
                  <a:gd name="T73" fmla="*/ 43 h 531"/>
                  <a:gd name="T74" fmla="*/ 38 w 46"/>
                  <a:gd name="T75" fmla="*/ 25 h 531"/>
                  <a:gd name="T76" fmla="*/ 42 w 46"/>
                  <a:gd name="T77" fmla="*/ 13 h 531"/>
                  <a:gd name="T78" fmla="*/ 42 w 46"/>
                  <a:gd name="T79" fmla="*/ 5 h 531"/>
                  <a:gd name="T80" fmla="*/ 46 w 46"/>
                  <a:gd name="T81"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6" h="531">
                    <a:moveTo>
                      <a:pt x="46" y="0"/>
                    </a:moveTo>
                    <a:lnTo>
                      <a:pt x="38" y="13"/>
                    </a:lnTo>
                    <a:lnTo>
                      <a:pt x="33" y="25"/>
                    </a:lnTo>
                    <a:lnTo>
                      <a:pt x="25" y="47"/>
                    </a:lnTo>
                    <a:lnTo>
                      <a:pt x="17" y="72"/>
                    </a:lnTo>
                    <a:lnTo>
                      <a:pt x="13" y="96"/>
                    </a:lnTo>
                    <a:lnTo>
                      <a:pt x="5" y="125"/>
                    </a:lnTo>
                    <a:lnTo>
                      <a:pt x="0" y="155"/>
                    </a:lnTo>
                    <a:lnTo>
                      <a:pt x="0" y="184"/>
                    </a:lnTo>
                    <a:lnTo>
                      <a:pt x="0" y="217"/>
                    </a:lnTo>
                    <a:lnTo>
                      <a:pt x="0" y="246"/>
                    </a:lnTo>
                    <a:lnTo>
                      <a:pt x="5" y="280"/>
                    </a:lnTo>
                    <a:lnTo>
                      <a:pt x="9" y="314"/>
                    </a:lnTo>
                    <a:lnTo>
                      <a:pt x="13" y="342"/>
                    </a:lnTo>
                    <a:lnTo>
                      <a:pt x="17" y="371"/>
                    </a:lnTo>
                    <a:lnTo>
                      <a:pt x="17" y="405"/>
                    </a:lnTo>
                    <a:lnTo>
                      <a:pt x="21" y="430"/>
                    </a:lnTo>
                    <a:lnTo>
                      <a:pt x="21" y="459"/>
                    </a:lnTo>
                    <a:lnTo>
                      <a:pt x="17" y="484"/>
                    </a:lnTo>
                    <a:lnTo>
                      <a:pt x="13" y="510"/>
                    </a:lnTo>
                    <a:lnTo>
                      <a:pt x="9" y="531"/>
                    </a:lnTo>
                    <a:lnTo>
                      <a:pt x="9" y="526"/>
                    </a:lnTo>
                    <a:lnTo>
                      <a:pt x="13" y="518"/>
                    </a:lnTo>
                    <a:lnTo>
                      <a:pt x="21" y="506"/>
                    </a:lnTo>
                    <a:lnTo>
                      <a:pt x="25" y="489"/>
                    </a:lnTo>
                    <a:lnTo>
                      <a:pt x="33" y="463"/>
                    </a:lnTo>
                    <a:lnTo>
                      <a:pt x="38" y="430"/>
                    </a:lnTo>
                    <a:lnTo>
                      <a:pt x="42" y="393"/>
                    </a:lnTo>
                    <a:lnTo>
                      <a:pt x="42" y="351"/>
                    </a:lnTo>
                    <a:lnTo>
                      <a:pt x="38" y="301"/>
                    </a:lnTo>
                    <a:lnTo>
                      <a:pt x="25" y="242"/>
                    </a:lnTo>
                    <a:lnTo>
                      <a:pt x="21" y="201"/>
                    </a:lnTo>
                    <a:lnTo>
                      <a:pt x="17" y="164"/>
                    </a:lnTo>
                    <a:lnTo>
                      <a:pt x="17" y="125"/>
                    </a:lnTo>
                    <a:lnTo>
                      <a:pt x="21" y="96"/>
                    </a:lnTo>
                    <a:lnTo>
                      <a:pt x="25" y="68"/>
                    </a:lnTo>
                    <a:lnTo>
                      <a:pt x="29" y="43"/>
                    </a:lnTo>
                    <a:lnTo>
                      <a:pt x="38" y="25"/>
                    </a:lnTo>
                    <a:lnTo>
                      <a:pt x="42" y="13"/>
                    </a:lnTo>
                    <a:lnTo>
                      <a:pt x="42" y="5"/>
                    </a:lnTo>
                    <a:lnTo>
                      <a:pt x="46"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42" name="Freeform 166"/>
              <p:cNvSpPr>
                <a:spLocks/>
              </p:cNvSpPr>
              <p:nvPr/>
            </p:nvSpPr>
            <p:spPr bwMode="auto">
              <a:xfrm>
                <a:off x="1926" y="1943"/>
                <a:ext cx="2" cy="20"/>
              </a:xfrm>
              <a:custGeom>
                <a:avLst/>
                <a:gdLst>
                  <a:gd name="T0" fmla="*/ 0 w 76"/>
                  <a:gd name="T1" fmla="*/ 0 h 625"/>
                  <a:gd name="T2" fmla="*/ 0 w 76"/>
                  <a:gd name="T3" fmla="*/ 4 h 625"/>
                  <a:gd name="T4" fmla="*/ 5 w 76"/>
                  <a:gd name="T5" fmla="*/ 16 h 625"/>
                  <a:gd name="T6" fmla="*/ 13 w 76"/>
                  <a:gd name="T7" fmla="*/ 41 h 625"/>
                  <a:gd name="T8" fmla="*/ 17 w 76"/>
                  <a:gd name="T9" fmla="*/ 67 h 625"/>
                  <a:gd name="T10" fmla="*/ 25 w 76"/>
                  <a:gd name="T11" fmla="*/ 100 h 625"/>
                  <a:gd name="T12" fmla="*/ 34 w 76"/>
                  <a:gd name="T13" fmla="*/ 137 h 625"/>
                  <a:gd name="T14" fmla="*/ 42 w 76"/>
                  <a:gd name="T15" fmla="*/ 176 h 625"/>
                  <a:gd name="T16" fmla="*/ 46 w 76"/>
                  <a:gd name="T17" fmla="*/ 213 h 625"/>
                  <a:gd name="T18" fmla="*/ 46 w 76"/>
                  <a:gd name="T19" fmla="*/ 250 h 625"/>
                  <a:gd name="T20" fmla="*/ 46 w 76"/>
                  <a:gd name="T21" fmla="*/ 287 h 625"/>
                  <a:gd name="T22" fmla="*/ 42 w 76"/>
                  <a:gd name="T23" fmla="*/ 321 h 625"/>
                  <a:gd name="T24" fmla="*/ 42 w 76"/>
                  <a:gd name="T25" fmla="*/ 354 h 625"/>
                  <a:gd name="T26" fmla="*/ 38 w 76"/>
                  <a:gd name="T27" fmla="*/ 392 h 625"/>
                  <a:gd name="T28" fmla="*/ 38 w 76"/>
                  <a:gd name="T29" fmla="*/ 426 h 625"/>
                  <a:gd name="T30" fmla="*/ 38 w 76"/>
                  <a:gd name="T31" fmla="*/ 463 h 625"/>
                  <a:gd name="T32" fmla="*/ 34 w 76"/>
                  <a:gd name="T33" fmla="*/ 496 h 625"/>
                  <a:gd name="T34" fmla="*/ 29 w 76"/>
                  <a:gd name="T35" fmla="*/ 530 h 625"/>
                  <a:gd name="T36" fmla="*/ 25 w 76"/>
                  <a:gd name="T37" fmla="*/ 563 h 625"/>
                  <a:gd name="T38" fmla="*/ 17 w 76"/>
                  <a:gd name="T39" fmla="*/ 596 h 625"/>
                  <a:gd name="T40" fmla="*/ 9 w 76"/>
                  <a:gd name="T41" fmla="*/ 625 h 625"/>
                  <a:gd name="T42" fmla="*/ 13 w 76"/>
                  <a:gd name="T43" fmla="*/ 625 h 625"/>
                  <a:gd name="T44" fmla="*/ 17 w 76"/>
                  <a:gd name="T45" fmla="*/ 613 h 625"/>
                  <a:gd name="T46" fmla="*/ 25 w 76"/>
                  <a:gd name="T47" fmla="*/ 596 h 625"/>
                  <a:gd name="T48" fmla="*/ 34 w 76"/>
                  <a:gd name="T49" fmla="*/ 576 h 625"/>
                  <a:gd name="T50" fmla="*/ 42 w 76"/>
                  <a:gd name="T51" fmla="*/ 542 h 625"/>
                  <a:gd name="T52" fmla="*/ 54 w 76"/>
                  <a:gd name="T53" fmla="*/ 504 h 625"/>
                  <a:gd name="T54" fmla="*/ 62 w 76"/>
                  <a:gd name="T55" fmla="*/ 463 h 625"/>
                  <a:gd name="T56" fmla="*/ 67 w 76"/>
                  <a:gd name="T57" fmla="*/ 409 h 625"/>
                  <a:gd name="T58" fmla="*/ 71 w 76"/>
                  <a:gd name="T59" fmla="*/ 350 h 625"/>
                  <a:gd name="T60" fmla="*/ 76 w 76"/>
                  <a:gd name="T61" fmla="*/ 283 h 625"/>
                  <a:gd name="T62" fmla="*/ 71 w 76"/>
                  <a:gd name="T63" fmla="*/ 229 h 625"/>
                  <a:gd name="T64" fmla="*/ 67 w 76"/>
                  <a:gd name="T65" fmla="*/ 180 h 625"/>
                  <a:gd name="T66" fmla="*/ 58 w 76"/>
                  <a:gd name="T67" fmla="*/ 137 h 625"/>
                  <a:gd name="T68" fmla="*/ 46 w 76"/>
                  <a:gd name="T69" fmla="*/ 100 h 625"/>
                  <a:gd name="T70" fmla="*/ 38 w 76"/>
                  <a:gd name="T71" fmla="*/ 67 h 625"/>
                  <a:gd name="T72" fmla="*/ 25 w 76"/>
                  <a:gd name="T73" fmla="*/ 41 h 625"/>
                  <a:gd name="T74" fmla="*/ 13 w 76"/>
                  <a:gd name="T75" fmla="*/ 25 h 625"/>
                  <a:gd name="T76" fmla="*/ 5 w 76"/>
                  <a:gd name="T77" fmla="*/ 8 h 625"/>
                  <a:gd name="T78" fmla="*/ 0 w 76"/>
                  <a:gd name="T79" fmla="*/ 4 h 625"/>
                  <a:gd name="T80" fmla="*/ 0 w 76"/>
                  <a:gd name="T81"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6" h="625">
                    <a:moveTo>
                      <a:pt x="0" y="0"/>
                    </a:moveTo>
                    <a:lnTo>
                      <a:pt x="0" y="4"/>
                    </a:lnTo>
                    <a:lnTo>
                      <a:pt x="5" y="16"/>
                    </a:lnTo>
                    <a:lnTo>
                      <a:pt x="13" y="41"/>
                    </a:lnTo>
                    <a:lnTo>
                      <a:pt x="17" y="67"/>
                    </a:lnTo>
                    <a:lnTo>
                      <a:pt x="25" y="100"/>
                    </a:lnTo>
                    <a:lnTo>
                      <a:pt x="34" y="137"/>
                    </a:lnTo>
                    <a:lnTo>
                      <a:pt x="42" y="176"/>
                    </a:lnTo>
                    <a:lnTo>
                      <a:pt x="46" y="213"/>
                    </a:lnTo>
                    <a:lnTo>
                      <a:pt x="46" y="250"/>
                    </a:lnTo>
                    <a:lnTo>
                      <a:pt x="46" y="287"/>
                    </a:lnTo>
                    <a:lnTo>
                      <a:pt x="42" y="321"/>
                    </a:lnTo>
                    <a:lnTo>
                      <a:pt x="42" y="354"/>
                    </a:lnTo>
                    <a:lnTo>
                      <a:pt x="38" y="392"/>
                    </a:lnTo>
                    <a:lnTo>
                      <a:pt x="38" y="426"/>
                    </a:lnTo>
                    <a:lnTo>
                      <a:pt x="38" y="463"/>
                    </a:lnTo>
                    <a:lnTo>
                      <a:pt x="34" y="496"/>
                    </a:lnTo>
                    <a:lnTo>
                      <a:pt x="29" y="530"/>
                    </a:lnTo>
                    <a:lnTo>
                      <a:pt x="25" y="563"/>
                    </a:lnTo>
                    <a:lnTo>
                      <a:pt x="17" y="596"/>
                    </a:lnTo>
                    <a:lnTo>
                      <a:pt x="9" y="625"/>
                    </a:lnTo>
                    <a:lnTo>
                      <a:pt x="13" y="625"/>
                    </a:lnTo>
                    <a:lnTo>
                      <a:pt x="17" y="613"/>
                    </a:lnTo>
                    <a:lnTo>
                      <a:pt x="25" y="596"/>
                    </a:lnTo>
                    <a:lnTo>
                      <a:pt x="34" y="576"/>
                    </a:lnTo>
                    <a:lnTo>
                      <a:pt x="42" y="542"/>
                    </a:lnTo>
                    <a:lnTo>
                      <a:pt x="54" y="504"/>
                    </a:lnTo>
                    <a:lnTo>
                      <a:pt x="62" y="463"/>
                    </a:lnTo>
                    <a:lnTo>
                      <a:pt x="67" y="409"/>
                    </a:lnTo>
                    <a:lnTo>
                      <a:pt x="71" y="350"/>
                    </a:lnTo>
                    <a:lnTo>
                      <a:pt x="76" y="283"/>
                    </a:lnTo>
                    <a:lnTo>
                      <a:pt x="71" y="229"/>
                    </a:lnTo>
                    <a:lnTo>
                      <a:pt x="67" y="180"/>
                    </a:lnTo>
                    <a:lnTo>
                      <a:pt x="58" y="137"/>
                    </a:lnTo>
                    <a:lnTo>
                      <a:pt x="46" y="100"/>
                    </a:lnTo>
                    <a:lnTo>
                      <a:pt x="38" y="67"/>
                    </a:lnTo>
                    <a:lnTo>
                      <a:pt x="25" y="41"/>
                    </a:lnTo>
                    <a:lnTo>
                      <a:pt x="13" y="25"/>
                    </a:lnTo>
                    <a:lnTo>
                      <a:pt x="5" y="8"/>
                    </a:lnTo>
                    <a:lnTo>
                      <a:pt x="0" y="4"/>
                    </a:lnTo>
                    <a:lnTo>
                      <a:pt x="0"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43" name="Freeform 167"/>
              <p:cNvSpPr>
                <a:spLocks/>
              </p:cNvSpPr>
              <p:nvPr/>
            </p:nvSpPr>
            <p:spPr bwMode="auto">
              <a:xfrm>
                <a:off x="1933" y="1928"/>
                <a:ext cx="5" cy="28"/>
              </a:xfrm>
              <a:custGeom>
                <a:avLst/>
                <a:gdLst>
                  <a:gd name="T0" fmla="*/ 122 w 159"/>
                  <a:gd name="T1" fmla="*/ 879 h 904"/>
                  <a:gd name="T2" fmla="*/ 96 w 159"/>
                  <a:gd name="T3" fmla="*/ 791 h 904"/>
                  <a:gd name="T4" fmla="*/ 67 w 159"/>
                  <a:gd name="T5" fmla="*/ 688 h 904"/>
                  <a:gd name="T6" fmla="*/ 34 w 159"/>
                  <a:gd name="T7" fmla="*/ 579 h 904"/>
                  <a:gd name="T8" fmla="*/ 8 w 159"/>
                  <a:gd name="T9" fmla="*/ 483 h 904"/>
                  <a:gd name="T10" fmla="*/ 0 w 159"/>
                  <a:gd name="T11" fmla="*/ 404 h 904"/>
                  <a:gd name="T12" fmla="*/ 4 w 159"/>
                  <a:gd name="T13" fmla="*/ 320 h 904"/>
                  <a:gd name="T14" fmla="*/ 26 w 159"/>
                  <a:gd name="T15" fmla="*/ 237 h 904"/>
                  <a:gd name="T16" fmla="*/ 42 w 159"/>
                  <a:gd name="T17" fmla="*/ 149 h 904"/>
                  <a:gd name="T18" fmla="*/ 51 w 159"/>
                  <a:gd name="T19" fmla="*/ 49 h 904"/>
                  <a:gd name="T20" fmla="*/ 51 w 159"/>
                  <a:gd name="T21" fmla="*/ 4 h 904"/>
                  <a:gd name="T22" fmla="*/ 59 w 159"/>
                  <a:gd name="T23" fmla="*/ 24 h 904"/>
                  <a:gd name="T24" fmla="*/ 63 w 159"/>
                  <a:gd name="T25" fmla="*/ 66 h 904"/>
                  <a:gd name="T26" fmla="*/ 63 w 159"/>
                  <a:gd name="T27" fmla="*/ 133 h 904"/>
                  <a:gd name="T28" fmla="*/ 55 w 159"/>
                  <a:gd name="T29" fmla="*/ 211 h 904"/>
                  <a:gd name="T30" fmla="*/ 38 w 159"/>
                  <a:gd name="T31" fmla="*/ 283 h 904"/>
                  <a:gd name="T32" fmla="*/ 42 w 159"/>
                  <a:gd name="T33" fmla="*/ 307 h 904"/>
                  <a:gd name="T34" fmla="*/ 51 w 159"/>
                  <a:gd name="T35" fmla="*/ 328 h 904"/>
                  <a:gd name="T36" fmla="*/ 67 w 159"/>
                  <a:gd name="T37" fmla="*/ 342 h 904"/>
                  <a:gd name="T38" fmla="*/ 88 w 159"/>
                  <a:gd name="T39" fmla="*/ 354 h 904"/>
                  <a:gd name="T40" fmla="*/ 104 w 159"/>
                  <a:gd name="T41" fmla="*/ 366 h 904"/>
                  <a:gd name="T42" fmla="*/ 122 w 159"/>
                  <a:gd name="T43" fmla="*/ 379 h 904"/>
                  <a:gd name="T44" fmla="*/ 139 w 159"/>
                  <a:gd name="T45" fmla="*/ 391 h 904"/>
                  <a:gd name="T46" fmla="*/ 151 w 159"/>
                  <a:gd name="T47" fmla="*/ 404 h 904"/>
                  <a:gd name="T48" fmla="*/ 155 w 159"/>
                  <a:gd name="T49" fmla="*/ 412 h 904"/>
                  <a:gd name="T50" fmla="*/ 155 w 159"/>
                  <a:gd name="T51" fmla="*/ 408 h 904"/>
                  <a:gd name="T52" fmla="*/ 139 w 159"/>
                  <a:gd name="T53" fmla="*/ 404 h 904"/>
                  <a:gd name="T54" fmla="*/ 109 w 159"/>
                  <a:gd name="T55" fmla="*/ 399 h 904"/>
                  <a:gd name="T56" fmla="*/ 80 w 159"/>
                  <a:gd name="T57" fmla="*/ 399 h 904"/>
                  <a:gd name="T58" fmla="*/ 59 w 159"/>
                  <a:gd name="T59" fmla="*/ 416 h 904"/>
                  <a:gd name="T60" fmla="*/ 47 w 159"/>
                  <a:gd name="T61" fmla="*/ 453 h 904"/>
                  <a:gd name="T62" fmla="*/ 47 w 159"/>
                  <a:gd name="T63" fmla="*/ 496 h 904"/>
                  <a:gd name="T64" fmla="*/ 59 w 159"/>
                  <a:gd name="T65" fmla="*/ 545 h 904"/>
                  <a:gd name="T66" fmla="*/ 71 w 159"/>
                  <a:gd name="T67" fmla="*/ 592 h 904"/>
                  <a:gd name="T68" fmla="*/ 88 w 159"/>
                  <a:gd name="T69" fmla="*/ 629 h 904"/>
                  <a:gd name="T70" fmla="*/ 100 w 159"/>
                  <a:gd name="T71" fmla="*/ 662 h 904"/>
                  <a:gd name="T72" fmla="*/ 113 w 159"/>
                  <a:gd name="T73" fmla="*/ 721 h 904"/>
                  <a:gd name="T74" fmla="*/ 122 w 159"/>
                  <a:gd name="T75" fmla="*/ 791 h 904"/>
                  <a:gd name="T76" fmla="*/ 126 w 159"/>
                  <a:gd name="T77" fmla="*/ 858 h 904"/>
                  <a:gd name="T78" fmla="*/ 130 w 159"/>
                  <a:gd name="T79" fmla="*/ 900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9" h="904">
                    <a:moveTo>
                      <a:pt x="130" y="904"/>
                    </a:moveTo>
                    <a:lnTo>
                      <a:pt x="122" y="879"/>
                    </a:lnTo>
                    <a:lnTo>
                      <a:pt x="113" y="838"/>
                    </a:lnTo>
                    <a:lnTo>
                      <a:pt x="96" y="791"/>
                    </a:lnTo>
                    <a:lnTo>
                      <a:pt x="84" y="742"/>
                    </a:lnTo>
                    <a:lnTo>
                      <a:pt x="67" y="688"/>
                    </a:lnTo>
                    <a:lnTo>
                      <a:pt x="47" y="633"/>
                    </a:lnTo>
                    <a:lnTo>
                      <a:pt x="34" y="579"/>
                    </a:lnTo>
                    <a:lnTo>
                      <a:pt x="17" y="524"/>
                    </a:lnTo>
                    <a:lnTo>
                      <a:pt x="8" y="483"/>
                    </a:lnTo>
                    <a:lnTo>
                      <a:pt x="0" y="445"/>
                    </a:lnTo>
                    <a:lnTo>
                      <a:pt x="0" y="404"/>
                    </a:lnTo>
                    <a:lnTo>
                      <a:pt x="0" y="362"/>
                    </a:lnTo>
                    <a:lnTo>
                      <a:pt x="4" y="320"/>
                    </a:lnTo>
                    <a:lnTo>
                      <a:pt x="17" y="279"/>
                    </a:lnTo>
                    <a:lnTo>
                      <a:pt x="26" y="237"/>
                    </a:lnTo>
                    <a:lnTo>
                      <a:pt x="34" y="191"/>
                    </a:lnTo>
                    <a:lnTo>
                      <a:pt x="42" y="149"/>
                    </a:lnTo>
                    <a:lnTo>
                      <a:pt x="51" y="99"/>
                    </a:lnTo>
                    <a:lnTo>
                      <a:pt x="51" y="49"/>
                    </a:lnTo>
                    <a:lnTo>
                      <a:pt x="51" y="0"/>
                    </a:lnTo>
                    <a:lnTo>
                      <a:pt x="51" y="4"/>
                    </a:lnTo>
                    <a:lnTo>
                      <a:pt x="55" y="12"/>
                    </a:lnTo>
                    <a:lnTo>
                      <a:pt x="59" y="24"/>
                    </a:lnTo>
                    <a:lnTo>
                      <a:pt x="59" y="45"/>
                    </a:lnTo>
                    <a:lnTo>
                      <a:pt x="63" y="66"/>
                    </a:lnTo>
                    <a:lnTo>
                      <a:pt x="63" y="95"/>
                    </a:lnTo>
                    <a:lnTo>
                      <a:pt x="63" y="133"/>
                    </a:lnTo>
                    <a:lnTo>
                      <a:pt x="59" y="170"/>
                    </a:lnTo>
                    <a:lnTo>
                      <a:pt x="55" y="211"/>
                    </a:lnTo>
                    <a:lnTo>
                      <a:pt x="42" y="262"/>
                    </a:lnTo>
                    <a:lnTo>
                      <a:pt x="38" y="283"/>
                    </a:lnTo>
                    <a:lnTo>
                      <a:pt x="38" y="295"/>
                    </a:lnTo>
                    <a:lnTo>
                      <a:pt x="42" y="307"/>
                    </a:lnTo>
                    <a:lnTo>
                      <a:pt x="47" y="320"/>
                    </a:lnTo>
                    <a:lnTo>
                      <a:pt x="51" y="328"/>
                    </a:lnTo>
                    <a:lnTo>
                      <a:pt x="59" y="336"/>
                    </a:lnTo>
                    <a:lnTo>
                      <a:pt x="67" y="342"/>
                    </a:lnTo>
                    <a:lnTo>
                      <a:pt x="76" y="350"/>
                    </a:lnTo>
                    <a:lnTo>
                      <a:pt x="88" y="354"/>
                    </a:lnTo>
                    <a:lnTo>
                      <a:pt x="96" y="358"/>
                    </a:lnTo>
                    <a:lnTo>
                      <a:pt x="104" y="366"/>
                    </a:lnTo>
                    <a:lnTo>
                      <a:pt x="113" y="371"/>
                    </a:lnTo>
                    <a:lnTo>
                      <a:pt x="122" y="379"/>
                    </a:lnTo>
                    <a:lnTo>
                      <a:pt x="130" y="387"/>
                    </a:lnTo>
                    <a:lnTo>
                      <a:pt x="139" y="391"/>
                    </a:lnTo>
                    <a:lnTo>
                      <a:pt x="143" y="399"/>
                    </a:lnTo>
                    <a:lnTo>
                      <a:pt x="151" y="404"/>
                    </a:lnTo>
                    <a:lnTo>
                      <a:pt x="155" y="408"/>
                    </a:lnTo>
                    <a:lnTo>
                      <a:pt x="155" y="412"/>
                    </a:lnTo>
                    <a:lnTo>
                      <a:pt x="159" y="412"/>
                    </a:lnTo>
                    <a:lnTo>
                      <a:pt x="155" y="408"/>
                    </a:lnTo>
                    <a:lnTo>
                      <a:pt x="147" y="408"/>
                    </a:lnTo>
                    <a:lnTo>
                      <a:pt x="139" y="404"/>
                    </a:lnTo>
                    <a:lnTo>
                      <a:pt x="126" y="399"/>
                    </a:lnTo>
                    <a:lnTo>
                      <a:pt x="109" y="399"/>
                    </a:lnTo>
                    <a:lnTo>
                      <a:pt x="96" y="399"/>
                    </a:lnTo>
                    <a:lnTo>
                      <a:pt x="80" y="399"/>
                    </a:lnTo>
                    <a:lnTo>
                      <a:pt x="67" y="404"/>
                    </a:lnTo>
                    <a:lnTo>
                      <a:pt x="59" y="416"/>
                    </a:lnTo>
                    <a:lnTo>
                      <a:pt x="51" y="433"/>
                    </a:lnTo>
                    <a:lnTo>
                      <a:pt x="47" y="453"/>
                    </a:lnTo>
                    <a:lnTo>
                      <a:pt x="47" y="475"/>
                    </a:lnTo>
                    <a:lnTo>
                      <a:pt x="47" y="496"/>
                    </a:lnTo>
                    <a:lnTo>
                      <a:pt x="51" y="520"/>
                    </a:lnTo>
                    <a:lnTo>
                      <a:pt x="59" y="545"/>
                    </a:lnTo>
                    <a:lnTo>
                      <a:pt x="63" y="566"/>
                    </a:lnTo>
                    <a:lnTo>
                      <a:pt x="71" y="592"/>
                    </a:lnTo>
                    <a:lnTo>
                      <a:pt x="80" y="608"/>
                    </a:lnTo>
                    <a:lnTo>
                      <a:pt x="88" y="629"/>
                    </a:lnTo>
                    <a:lnTo>
                      <a:pt x="96" y="641"/>
                    </a:lnTo>
                    <a:lnTo>
                      <a:pt x="100" y="662"/>
                    </a:lnTo>
                    <a:lnTo>
                      <a:pt x="109" y="688"/>
                    </a:lnTo>
                    <a:lnTo>
                      <a:pt x="113" y="721"/>
                    </a:lnTo>
                    <a:lnTo>
                      <a:pt x="118" y="754"/>
                    </a:lnTo>
                    <a:lnTo>
                      <a:pt x="122" y="791"/>
                    </a:lnTo>
                    <a:lnTo>
                      <a:pt x="126" y="825"/>
                    </a:lnTo>
                    <a:lnTo>
                      <a:pt x="126" y="858"/>
                    </a:lnTo>
                    <a:lnTo>
                      <a:pt x="130" y="883"/>
                    </a:lnTo>
                    <a:lnTo>
                      <a:pt x="130" y="900"/>
                    </a:lnTo>
                    <a:lnTo>
                      <a:pt x="130" y="904"/>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44" name="Freeform 168"/>
              <p:cNvSpPr>
                <a:spLocks/>
              </p:cNvSpPr>
              <p:nvPr/>
            </p:nvSpPr>
            <p:spPr bwMode="auto">
              <a:xfrm>
                <a:off x="1817" y="1932"/>
                <a:ext cx="79" cy="87"/>
              </a:xfrm>
              <a:custGeom>
                <a:avLst/>
                <a:gdLst>
                  <a:gd name="T0" fmla="*/ 405 w 2549"/>
                  <a:gd name="T1" fmla="*/ 1276 h 2794"/>
                  <a:gd name="T2" fmla="*/ 542 w 2549"/>
                  <a:gd name="T3" fmla="*/ 1233 h 2794"/>
                  <a:gd name="T4" fmla="*/ 765 w 2549"/>
                  <a:gd name="T5" fmla="*/ 1092 h 2794"/>
                  <a:gd name="T6" fmla="*/ 969 w 2549"/>
                  <a:gd name="T7" fmla="*/ 909 h 2794"/>
                  <a:gd name="T8" fmla="*/ 1274 w 2549"/>
                  <a:gd name="T9" fmla="*/ 725 h 2794"/>
                  <a:gd name="T10" fmla="*/ 1454 w 2549"/>
                  <a:gd name="T11" fmla="*/ 533 h 2794"/>
                  <a:gd name="T12" fmla="*/ 1470 w 2549"/>
                  <a:gd name="T13" fmla="*/ 346 h 2794"/>
                  <a:gd name="T14" fmla="*/ 1533 w 2549"/>
                  <a:gd name="T15" fmla="*/ 395 h 2794"/>
                  <a:gd name="T16" fmla="*/ 1705 w 2549"/>
                  <a:gd name="T17" fmla="*/ 350 h 2794"/>
                  <a:gd name="T18" fmla="*/ 1867 w 2549"/>
                  <a:gd name="T19" fmla="*/ 207 h 2794"/>
                  <a:gd name="T20" fmla="*/ 2001 w 2549"/>
                  <a:gd name="T21" fmla="*/ 49 h 2794"/>
                  <a:gd name="T22" fmla="*/ 2039 w 2549"/>
                  <a:gd name="T23" fmla="*/ 57 h 2794"/>
                  <a:gd name="T24" fmla="*/ 2165 w 2549"/>
                  <a:gd name="T25" fmla="*/ 45 h 2794"/>
                  <a:gd name="T26" fmla="*/ 1993 w 2549"/>
                  <a:gd name="T27" fmla="*/ 141 h 2794"/>
                  <a:gd name="T28" fmla="*/ 1797 w 2549"/>
                  <a:gd name="T29" fmla="*/ 308 h 2794"/>
                  <a:gd name="T30" fmla="*/ 1625 w 2549"/>
                  <a:gd name="T31" fmla="*/ 463 h 2794"/>
                  <a:gd name="T32" fmla="*/ 1487 w 2549"/>
                  <a:gd name="T33" fmla="*/ 583 h 2794"/>
                  <a:gd name="T34" fmla="*/ 1366 w 2549"/>
                  <a:gd name="T35" fmla="*/ 762 h 2794"/>
                  <a:gd name="T36" fmla="*/ 1475 w 2549"/>
                  <a:gd name="T37" fmla="*/ 829 h 2794"/>
                  <a:gd name="T38" fmla="*/ 1174 w 2549"/>
                  <a:gd name="T39" fmla="*/ 854 h 2794"/>
                  <a:gd name="T40" fmla="*/ 998 w 2549"/>
                  <a:gd name="T41" fmla="*/ 963 h 2794"/>
                  <a:gd name="T42" fmla="*/ 852 w 2549"/>
                  <a:gd name="T43" fmla="*/ 1100 h 2794"/>
                  <a:gd name="T44" fmla="*/ 664 w 2549"/>
                  <a:gd name="T45" fmla="*/ 1204 h 2794"/>
                  <a:gd name="T46" fmla="*/ 530 w 2549"/>
                  <a:gd name="T47" fmla="*/ 1301 h 2794"/>
                  <a:gd name="T48" fmla="*/ 677 w 2549"/>
                  <a:gd name="T49" fmla="*/ 1364 h 2794"/>
                  <a:gd name="T50" fmla="*/ 831 w 2549"/>
                  <a:gd name="T51" fmla="*/ 1426 h 2794"/>
                  <a:gd name="T52" fmla="*/ 840 w 2549"/>
                  <a:gd name="T53" fmla="*/ 1534 h 2794"/>
                  <a:gd name="T54" fmla="*/ 769 w 2549"/>
                  <a:gd name="T55" fmla="*/ 1446 h 2794"/>
                  <a:gd name="T56" fmla="*/ 367 w 2549"/>
                  <a:gd name="T57" fmla="*/ 1450 h 2794"/>
                  <a:gd name="T58" fmla="*/ 62 w 2549"/>
                  <a:gd name="T59" fmla="*/ 1851 h 2794"/>
                  <a:gd name="T60" fmla="*/ 317 w 2549"/>
                  <a:gd name="T61" fmla="*/ 2260 h 2794"/>
                  <a:gd name="T62" fmla="*/ 977 w 2549"/>
                  <a:gd name="T63" fmla="*/ 2376 h 2794"/>
                  <a:gd name="T64" fmla="*/ 1562 w 2549"/>
                  <a:gd name="T65" fmla="*/ 2302 h 2794"/>
                  <a:gd name="T66" fmla="*/ 1938 w 2549"/>
                  <a:gd name="T67" fmla="*/ 2310 h 2794"/>
                  <a:gd name="T68" fmla="*/ 2106 w 2549"/>
                  <a:gd name="T69" fmla="*/ 2402 h 2794"/>
                  <a:gd name="T70" fmla="*/ 2248 w 2549"/>
                  <a:gd name="T71" fmla="*/ 2273 h 2794"/>
                  <a:gd name="T72" fmla="*/ 2298 w 2549"/>
                  <a:gd name="T73" fmla="*/ 1931 h 2794"/>
                  <a:gd name="T74" fmla="*/ 2394 w 2549"/>
                  <a:gd name="T75" fmla="*/ 1730 h 2794"/>
                  <a:gd name="T76" fmla="*/ 2478 w 2549"/>
                  <a:gd name="T77" fmla="*/ 1667 h 2794"/>
                  <a:gd name="T78" fmla="*/ 2323 w 2549"/>
                  <a:gd name="T79" fmla="*/ 1935 h 2794"/>
                  <a:gd name="T80" fmla="*/ 2298 w 2549"/>
                  <a:gd name="T81" fmla="*/ 2285 h 2794"/>
                  <a:gd name="T82" fmla="*/ 2243 w 2549"/>
                  <a:gd name="T83" fmla="*/ 2427 h 2794"/>
                  <a:gd name="T84" fmla="*/ 2335 w 2549"/>
                  <a:gd name="T85" fmla="*/ 2489 h 2794"/>
                  <a:gd name="T86" fmla="*/ 2507 w 2549"/>
                  <a:gd name="T87" fmla="*/ 2535 h 2794"/>
                  <a:gd name="T88" fmla="*/ 2453 w 2549"/>
                  <a:gd name="T89" fmla="*/ 2527 h 2794"/>
                  <a:gd name="T90" fmla="*/ 2169 w 2549"/>
                  <a:gd name="T91" fmla="*/ 2523 h 2794"/>
                  <a:gd name="T92" fmla="*/ 2065 w 2549"/>
                  <a:gd name="T93" fmla="*/ 2636 h 2794"/>
                  <a:gd name="T94" fmla="*/ 1977 w 2549"/>
                  <a:gd name="T95" fmla="*/ 2744 h 2794"/>
                  <a:gd name="T96" fmla="*/ 1922 w 2549"/>
                  <a:gd name="T97" fmla="*/ 2786 h 2794"/>
                  <a:gd name="T98" fmla="*/ 2069 w 2549"/>
                  <a:gd name="T99" fmla="*/ 2585 h 2794"/>
                  <a:gd name="T100" fmla="*/ 1989 w 2549"/>
                  <a:gd name="T101" fmla="*/ 2398 h 2794"/>
                  <a:gd name="T102" fmla="*/ 1801 w 2549"/>
                  <a:gd name="T103" fmla="*/ 2327 h 2794"/>
                  <a:gd name="T104" fmla="*/ 1504 w 2549"/>
                  <a:gd name="T105" fmla="*/ 2356 h 2794"/>
                  <a:gd name="T106" fmla="*/ 931 w 2549"/>
                  <a:gd name="T107" fmla="*/ 2427 h 2794"/>
                  <a:gd name="T108" fmla="*/ 380 w 2549"/>
                  <a:gd name="T109" fmla="*/ 2343 h 2794"/>
                  <a:gd name="T110" fmla="*/ 4 w 2549"/>
                  <a:gd name="T111" fmla="*/ 1831 h 2794"/>
                  <a:gd name="T112" fmla="*/ 267 w 2549"/>
                  <a:gd name="T113" fmla="*/ 1442 h 2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49" h="2794">
                    <a:moveTo>
                      <a:pt x="301" y="1421"/>
                    </a:moveTo>
                    <a:lnTo>
                      <a:pt x="334" y="1397"/>
                    </a:lnTo>
                    <a:lnTo>
                      <a:pt x="363" y="1372"/>
                    </a:lnTo>
                    <a:lnTo>
                      <a:pt x="384" y="1342"/>
                    </a:lnTo>
                    <a:lnTo>
                      <a:pt x="397" y="1317"/>
                    </a:lnTo>
                    <a:lnTo>
                      <a:pt x="405" y="1296"/>
                    </a:lnTo>
                    <a:lnTo>
                      <a:pt x="405" y="1276"/>
                    </a:lnTo>
                    <a:lnTo>
                      <a:pt x="405" y="1255"/>
                    </a:lnTo>
                    <a:lnTo>
                      <a:pt x="405" y="1243"/>
                    </a:lnTo>
                    <a:lnTo>
                      <a:pt x="405" y="1233"/>
                    </a:lnTo>
                    <a:lnTo>
                      <a:pt x="405" y="1229"/>
                    </a:lnTo>
                    <a:lnTo>
                      <a:pt x="455" y="1238"/>
                    </a:lnTo>
                    <a:lnTo>
                      <a:pt x="501" y="1238"/>
                    </a:lnTo>
                    <a:lnTo>
                      <a:pt x="542" y="1233"/>
                    </a:lnTo>
                    <a:lnTo>
                      <a:pt x="581" y="1217"/>
                    </a:lnTo>
                    <a:lnTo>
                      <a:pt x="618" y="1200"/>
                    </a:lnTo>
                    <a:lnTo>
                      <a:pt x="647" y="1180"/>
                    </a:lnTo>
                    <a:lnTo>
                      <a:pt x="681" y="1159"/>
                    </a:lnTo>
                    <a:lnTo>
                      <a:pt x="710" y="1134"/>
                    </a:lnTo>
                    <a:lnTo>
                      <a:pt x="735" y="1113"/>
                    </a:lnTo>
                    <a:lnTo>
                      <a:pt x="765" y="1092"/>
                    </a:lnTo>
                    <a:lnTo>
                      <a:pt x="789" y="1075"/>
                    </a:lnTo>
                    <a:lnTo>
                      <a:pt x="814" y="1051"/>
                    </a:lnTo>
                    <a:lnTo>
                      <a:pt x="844" y="1026"/>
                    </a:lnTo>
                    <a:lnTo>
                      <a:pt x="873" y="1000"/>
                    </a:lnTo>
                    <a:lnTo>
                      <a:pt x="902" y="971"/>
                    </a:lnTo>
                    <a:lnTo>
                      <a:pt x="931" y="938"/>
                    </a:lnTo>
                    <a:lnTo>
                      <a:pt x="969" y="909"/>
                    </a:lnTo>
                    <a:lnTo>
                      <a:pt x="1006" y="875"/>
                    </a:lnTo>
                    <a:lnTo>
                      <a:pt x="1049" y="846"/>
                    </a:lnTo>
                    <a:lnTo>
                      <a:pt x="1098" y="817"/>
                    </a:lnTo>
                    <a:lnTo>
                      <a:pt x="1145" y="792"/>
                    </a:lnTo>
                    <a:lnTo>
                      <a:pt x="1194" y="766"/>
                    </a:lnTo>
                    <a:lnTo>
                      <a:pt x="1237" y="746"/>
                    </a:lnTo>
                    <a:lnTo>
                      <a:pt x="1274" y="725"/>
                    </a:lnTo>
                    <a:lnTo>
                      <a:pt x="1312" y="704"/>
                    </a:lnTo>
                    <a:lnTo>
                      <a:pt x="1345" y="680"/>
                    </a:lnTo>
                    <a:lnTo>
                      <a:pt x="1374" y="658"/>
                    </a:lnTo>
                    <a:lnTo>
                      <a:pt x="1404" y="629"/>
                    </a:lnTo>
                    <a:lnTo>
                      <a:pt x="1425" y="600"/>
                    </a:lnTo>
                    <a:lnTo>
                      <a:pt x="1441" y="567"/>
                    </a:lnTo>
                    <a:lnTo>
                      <a:pt x="1454" y="533"/>
                    </a:lnTo>
                    <a:lnTo>
                      <a:pt x="1466" y="496"/>
                    </a:lnTo>
                    <a:lnTo>
                      <a:pt x="1470" y="463"/>
                    </a:lnTo>
                    <a:lnTo>
                      <a:pt x="1475" y="433"/>
                    </a:lnTo>
                    <a:lnTo>
                      <a:pt x="1475" y="404"/>
                    </a:lnTo>
                    <a:lnTo>
                      <a:pt x="1475" y="383"/>
                    </a:lnTo>
                    <a:lnTo>
                      <a:pt x="1475" y="362"/>
                    </a:lnTo>
                    <a:lnTo>
                      <a:pt x="1470" y="346"/>
                    </a:lnTo>
                    <a:lnTo>
                      <a:pt x="1470" y="337"/>
                    </a:lnTo>
                    <a:lnTo>
                      <a:pt x="1470" y="333"/>
                    </a:lnTo>
                    <a:lnTo>
                      <a:pt x="1475" y="350"/>
                    </a:lnTo>
                    <a:lnTo>
                      <a:pt x="1487" y="366"/>
                    </a:lnTo>
                    <a:lnTo>
                      <a:pt x="1500" y="379"/>
                    </a:lnTo>
                    <a:lnTo>
                      <a:pt x="1517" y="387"/>
                    </a:lnTo>
                    <a:lnTo>
                      <a:pt x="1533" y="395"/>
                    </a:lnTo>
                    <a:lnTo>
                      <a:pt x="1554" y="395"/>
                    </a:lnTo>
                    <a:lnTo>
                      <a:pt x="1575" y="399"/>
                    </a:lnTo>
                    <a:lnTo>
                      <a:pt x="1601" y="395"/>
                    </a:lnTo>
                    <a:lnTo>
                      <a:pt x="1625" y="387"/>
                    </a:lnTo>
                    <a:lnTo>
                      <a:pt x="1650" y="379"/>
                    </a:lnTo>
                    <a:lnTo>
                      <a:pt x="1679" y="366"/>
                    </a:lnTo>
                    <a:lnTo>
                      <a:pt x="1705" y="350"/>
                    </a:lnTo>
                    <a:lnTo>
                      <a:pt x="1726" y="333"/>
                    </a:lnTo>
                    <a:lnTo>
                      <a:pt x="1750" y="312"/>
                    </a:lnTo>
                    <a:lnTo>
                      <a:pt x="1775" y="291"/>
                    </a:lnTo>
                    <a:lnTo>
                      <a:pt x="1797" y="270"/>
                    </a:lnTo>
                    <a:lnTo>
                      <a:pt x="1822" y="250"/>
                    </a:lnTo>
                    <a:lnTo>
                      <a:pt x="1842" y="229"/>
                    </a:lnTo>
                    <a:lnTo>
                      <a:pt x="1867" y="207"/>
                    </a:lnTo>
                    <a:lnTo>
                      <a:pt x="1893" y="191"/>
                    </a:lnTo>
                    <a:lnTo>
                      <a:pt x="1922" y="170"/>
                    </a:lnTo>
                    <a:lnTo>
                      <a:pt x="1947" y="145"/>
                    </a:lnTo>
                    <a:lnTo>
                      <a:pt x="1968" y="120"/>
                    </a:lnTo>
                    <a:lnTo>
                      <a:pt x="1981" y="95"/>
                    </a:lnTo>
                    <a:lnTo>
                      <a:pt x="1993" y="70"/>
                    </a:lnTo>
                    <a:lnTo>
                      <a:pt x="2001" y="49"/>
                    </a:lnTo>
                    <a:lnTo>
                      <a:pt x="2006" y="29"/>
                    </a:lnTo>
                    <a:lnTo>
                      <a:pt x="2010" y="12"/>
                    </a:lnTo>
                    <a:lnTo>
                      <a:pt x="2010" y="4"/>
                    </a:lnTo>
                    <a:lnTo>
                      <a:pt x="2014" y="0"/>
                    </a:lnTo>
                    <a:lnTo>
                      <a:pt x="2018" y="24"/>
                    </a:lnTo>
                    <a:lnTo>
                      <a:pt x="2026" y="45"/>
                    </a:lnTo>
                    <a:lnTo>
                      <a:pt x="2039" y="57"/>
                    </a:lnTo>
                    <a:lnTo>
                      <a:pt x="2051" y="66"/>
                    </a:lnTo>
                    <a:lnTo>
                      <a:pt x="2069" y="66"/>
                    </a:lnTo>
                    <a:lnTo>
                      <a:pt x="2089" y="66"/>
                    </a:lnTo>
                    <a:lnTo>
                      <a:pt x="2106" y="66"/>
                    </a:lnTo>
                    <a:lnTo>
                      <a:pt x="2127" y="57"/>
                    </a:lnTo>
                    <a:lnTo>
                      <a:pt x="2143" y="53"/>
                    </a:lnTo>
                    <a:lnTo>
                      <a:pt x="2165" y="45"/>
                    </a:lnTo>
                    <a:lnTo>
                      <a:pt x="2161" y="49"/>
                    </a:lnTo>
                    <a:lnTo>
                      <a:pt x="2143" y="57"/>
                    </a:lnTo>
                    <a:lnTo>
                      <a:pt x="2122" y="70"/>
                    </a:lnTo>
                    <a:lnTo>
                      <a:pt x="2093" y="82"/>
                    </a:lnTo>
                    <a:lnTo>
                      <a:pt x="2065" y="104"/>
                    </a:lnTo>
                    <a:lnTo>
                      <a:pt x="2030" y="120"/>
                    </a:lnTo>
                    <a:lnTo>
                      <a:pt x="1993" y="141"/>
                    </a:lnTo>
                    <a:lnTo>
                      <a:pt x="1963" y="166"/>
                    </a:lnTo>
                    <a:lnTo>
                      <a:pt x="1930" y="187"/>
                    </a:lnTo>
                    <a:lnTo>
                      <a:pt x="1910" y="207"/>
                    </a:lnTo>
                    <a:lnTo>
                      <a:pt x="1885" y="229"/>
                    </a:lnTo>
                    <a:lnTo>
                      <a:pt x="1855" y="254"/>
                    </a:lnTo>
                    <a:lnTo>
                      <a:pt x="1826" y="279"/>
                    </a:lnTo>
                    <a:lnTo>
                      <a:pt x="1797" y="308"/>
                    </a:lnTo>
                    <a:lnTo>
                      <a:pt x="1767" y="337"/>
                    </a:lnTo>
                    <a:lnTo>
                      <a:pt x="1738" y="362"/>
                    </a:lnTo>
                    <a:lnTo>
                      <a:pt x="1709" y="387"/>
                    </a:lnTo>
                    <a:lnTo>
                      <a:pt x="1684" y="412"/>
                    </a:lnTo>
                    <a:lnTo>
                      <a:pt x="1658" y="433"/>
                    </a:lnTo>
                    <a:lnTo>
                      <a:pt x="1642" y="446"/>
                    </a:lnTo>
                    <a:lnTo>
                      <a:pt x="1625" y="463"/>
                    </a:lnTo>
                    <a:lnTo>
                      <a:pt x="1609" y="475"/>
                    </a:lnTo>
                    <a:lnTo>
                      <a:pt x="1587" y="491"/>
                    </a:lnTo>
                    <a:lnTo>
                      <a:pt x="1571" y="508"/>
                    </a:lnTo>
                    <a:lnTo>
                      <a:pt x="1550" y="525"/>
                    </a:lnTo>
                    <a:lnTo>
                      <a:pt x="1529" y="541"/>
                    </a:lnTo>
                    <a:lnTo>
                      <a:pt x="1509" y="563"/>
                    </a:lnTo>
                    <a:lnTo>
                      <a:pt x="1487" y="583"/>
                    </a:lnTo>
                    <a:lnTo>
                      <a:pt x="1466" y="608"/>
                    </a:lnTo>
                    <a:lnTo>
                      <a:pt x="1450" y="633"/>
                    </a:lnTo>
                    <a:lnTo>
                      <a:pt x="1429" y="658"/>
                    </a:lnTo>
                    <a:lnTo>
                      <a:pt x="1408" y="688"/>
                    </a:lnTo>
                    <a:lnTo>
                      <a:pt x="1387" y="713"/>
                    </a:lnTo>
                    <a:lnTo>
                      <a:pt x="1374" y="737"/>
                    </a:lnTo>
                    <a:lnTo>
                      <a:pt x="1366" y="762"/>
                    </a:lnTo>
                    <a:lnTo>
                      <a:pt x="1366" y="783"/>
                    </a:lnTo>
                    <a:lnTo>
                      <a:pt x="1374" y="800"/>
                    </a:lnTo>
                    <a:lnTo>
                      <a:pt x="1399" y="817"/>
                    </a:lnTo>
                    <a:lnTo>
                      <a:pt x="1446" y="825"/>
                    </a:lnTo>
                    <a:lnTo>
                      <a:pt x="1504" y="829"/>
                    </a:lnTo>
                    <a:lnTo>
                      <a:pt x="1496" y="829"/>
                    </a:lnTo>
                    <a:lnTo>
                      <a:pt x="1475" y="829"/>
                    </a:lnTo>
                    <a:lnTo>
                      <a:pt x="1441" y="829"/>
                    </a:lnTo>
                    <a:lnTo>
                      <a:pt x="1399" y="829"/>
                    </a:lnTo>
                    <a:lnTo>
                      <a:pt x="1354" y="829"/>
                    </a:lnTo>
                    <a:lnTo>
                      <a:pt x="1303" y="834"/>
                    </a:lnTo>
                    <a:lnTo>
                      <a:pt x="1258" y="838"/>
                    </a:lnTo>
                    <a:lnTo>
                      <a:pt x="1211" y="846"/>
                    </a:lnTo>
                    <a:lnTo>
                      <a:pt x="1174" y="854"/>
                    </a:lnTo>
                    <a:lnTo>
                      <a:pt x="1145" y="862"/>
                    </a:lnTo>
                    <a:lnTo>
                      <a:pt x="1120" y="879"/>
                    </a:lnTo>
                    <a:lnTo>
                      <a:pt x="1094" y="891"/>
                    </a:lnTo>
                    <a:lnTo>
                      <a:pt x="1069" y="909"/>
                    </a:lnTo>
                    <a:lnTo>
                      <a:pt x="1045" y="930"/>
                    </a:lnTo>
                    <a:lnTo>
                      <a:pt x="1019" y="946"/>
                    </a:lnTo>
                    <a:lnTo>
                      <a:pt x="998" y="963"/>
                    </a:lnTo>
                    <a:lnTo>
                      <a:pt x="977" y="983"/>
                    </a:lnTo>
                    <a:lnTo>
                      <a:pt x="957" y="1000"/>
                    </a:lnTo>
                    <a:lnTo>
                      <a:pt x="940" y="1017"/>
                    </a:lnTo>
                    <a:lnTo>
                      <a:pt x="927" y="1030"/>
                    </a:lnTo>
                    <a:lnTo>
                      <a:pt x="902" y="1055"/>
                    </a:lnTo>
                    <a:lnTo>
                      <a:pt x="877" y="1079"/>
                    </a:lnTo>
                    <a:lnTo>
                      <a:pt x="852" y="1100"/>
                    </a:lnTo>
                    <a:lnTo>
                      <a:pt x="827" y="1117"/>
                    </a:lnTo>
                    <a:lnTo>
                      <a:pt x="798" y="1134"/>
                    </a:lnTo>
                    <a:lnTo>
                      <a:pt x="773" y="1151"/>
                    </a:lnTo>
                    <a:lnTo>
                      <a:pt x="743" y="1167"/>
                    </a:lnTo>
                    <a:lnTo>
                      <a:pt x="714" y="1180"/>
                    </a:lnTo>
                    <a:lnTo>
                      <a:pt x="689" y="1192"/>
                    </a:lnTo>
                    <a:lnTo>
                      <a:pt x="664" y="1204"/>
                    </a:lnTo>
                    <a:lnTo>
                      <a:pt x="634" y="1217"/>
                    </a:lnTo>
                    <a:lnTo>
                      <a:pt x="606" y="1233"/>
                    </a:lnTo>
                    <a:lnTo>
                      <a:pt x="581" y="1247"/>
                    </a:lnTo>
                    <a:lnTo>
                      <a:pt x="564" y="1259"/>
                    </a:lnTo>
                    <a:lnTo>
                      <a:pt x="547" y="1276"/>
                    </a:lnTo>
                    <a:lnTo>
                      <a:pt x="534" y="1288"/>
                    </a:lnTo>
                    <a:lnTo>
                      <a:pt x="530" y="1301"/>
                    </a:lnTo>
                    <a:lnTo>
                      <a:pt x="530" y="1313"/>
                    </a:lnTo>
                    <a:lnTo>
                      <a:pt x="538" y="1325"/>
                    </a:lnTo>
                    <a:lnTo>
                      <a:pt x="555" y="1334"/>
                    </a:lnTo>
                    <a:lnTo>
                      <a:pt x="581" y="1346"/>
                    </a:lnTo>
                    <a:lnTo>
                      <a:pt x="610" y="1354"/>
                    </a:lnTo>
                    <a:lnTo>
                      <a:pt x="643" y="1359"/>
                    </a:lnTo>
                    <a:lnTo>
                      <a:pt x="677" y="1364"/>
                    </a:lnTo>
                    <a:lnTo>
                      <a:pt x="706" y="1368"/>
                    </a:lnTo>
                    <a:lnTo>
                      <a:pt x="739" y="1376"/>
                    </a:lnTo>
                    <a:lnTo>
                      <a:pt x="765" y="1380"/>
                    </a:lnTo>
                    <a:lnTo>
                      <a:pt x="789" y="1388"/>
                    </a:lnTo>
                    <a:lnTo>
                      <a:pt x="806" y="1397"/>
                    </a:lnTo>
                    <a:lnTo>
                      <a:pt x="823" y="1413"/>
                    </a:lnTo>
                    <a:lnTo>
                      <a:pt x="831" y="1426"/>
                    </a:lnTo>
                    <a:lnTo>
                      <a:pt x="835" y="1442"/>
                    </a:lnTo>
                    <a:lnTo>
                      <a:pt x="840" y="1455"/>
                    </a:lnTo>
                    <a:lnTo>
                      <a:pt x="844" y="1472"/>
                    </a:lnTo>
                    <a:lnTo>
                      <a:pt x="844" y="1485"/>
                    </a:lnTo>
                    <a:lnTo>
                      <a:pt x="844" y="1501"/>
                    </a:lnTo>
                    <a:lnTo>
                      <a:pt x="844" y="1518"/>
                    </a:lnTo>
                    <a:lnTo>
                      <a:pt x="840" y="1534"/>
                    </a:lnTo>
                    <a:lnTo>
                      <a:pt x="835" y="1551"/>
                    </a:lnTo>
                    <a:lnTo>
                      <a:pt x="831" y="1571"/>
                    </a:lnTo>
                    <a:lnTo>
                      <a:pt x="831" y="1559"/>
                    </a:lnTo>
                    <a:lnTo>
                      <a:pt x="827" y="1538"/>
                    </a:lnTo>
                    <a:lnTo>
                      <a:pt x="814" y="1509"/>
                    </a:lnTo>
                    <a:lnTo>
                      <a:pt x="794" y="1480"/>
                    </a:lnTo>
                    <a:lnTo>
                      <a:pt x="769" y="1446"/>
                    </a:lnTo>
                    <a:lnTo>
                      <a:pt x="735" y="1417"/>
                    </a:lnTo>
                    <a:lnTo>
                      <a:pt x="693" y="1397"/>
                    </a:lnTo>
                    <a:lnTo>
                      <a:pt x="643" y="1380"/>
                    </a:lnTo>
                    <a:lnTo>
                      <a:pt x="581" y="1380"/>
                    </a:lnTo>
                    <a:lnTo>
                      <a:pt x="509" y="1393"/>
                    </a:lnTo>
                    <a:lnTo>
                      <a:pt x="434" y="1417"/>
                    </a:lnTo>
                    <a:lnTo>
                      <a:pt x="367" y="1450"/>
                    </a:lnTo>
                    <a:lnTo>
                      <a:pt x="301" y="1493"/>
                    </a:lnTo>
                    <a:lnTo>
                      <a:pt x="238" y="1542"/>
                    </a:lnTo>
                    <a:lnTo>
                      <a:pt x="188" y="1597"/>
                    </a:lnTo>
                    <a:lnTo>
                      <a:pt x="142" y="1659"/>
                    </a:lnTo>
                    <a:lnTo>
                      <a:pt x="104" y="1722"/>
                    </a:lnTo>
                    <a:lnTo>
                      <a:pt x="79" y="1784"/>
                    </a:lnTo>
                    <a:lnTo>
                      <a:pt x="62" y="1851"/>
                    </a:lnTo>
                    <a:lnTo>
                      <a:pt x="62" y="1913"/>
                    </a:lnTo>
                    <a:lnTo>
                      <a:pt x="74" y="1981"/>
                    </a:lnTo>
                    <a:lnTo>
                      <a:pt x="104" y="2044"/>
                    </a:lnTo>
                    <a:lnTo>
                      <a:pt x="142" y="2106"/>
                    </a:lnTo>
                    <a:lnTo>
                      <a:pt x="188" y="2160"/>
                    </a:lnTo>
                    <a:lnTo>
                      <a:pt x="250" y="2214"/>
                    </a:lnTo>
                    <a:lnTo>
                      <a:pt x="317" y="2260"/>
                    </a:lnTo>
                    <a:lnTo>
                      <a:pt x="397" y="2298"/>
                    </a:lnTo>
                    <a:lnTo>
                      <a:pt x="485" y="2331"/>
                    </a:lnTo>
                    <a:lnTo>
                      <a:pt x="577" y="2352"/>
                    </a:lnTo>
                    <a:lnTo>
                      <a:pt x="681" y="2364"/>
                    </a:lnTo>
                    <a:lnTo>
                      <a:pt x="781" y="2372"/>
                    </a:lnTo>
                    <a:lnTo>
                      <a:pt x="881" y="2376"/>
                    </a:lnTo>
                    <a:lnTo>
                      <a:pt x="977" y="2376"/>
                    </a:lnTo>
                    <a:lnTo>
                      <a:pt x="1069" y="2372"/>
                    </a:lnTo>
                    <a:lnTo>
                      <a:pt x="1161" y="2364"/>
                    </a:lnTo>
                    <a:lnTo>
                      <a:pt x="1249" y="2360"/>
                    </a:lnTo>
                    <a:lnTo>
                      <a:pt x="1333" y="2347"/>
                    </a:lnTo>
                    <a:lnTo>
                      <a:pt x="1417" y="2335"/>
                    </a:lnTo>
                    <a:lnTo>
                      <a:pt x="1491" y="2318"/>
                    </a:lnTo>
                    <a:lnTo>
                      <a:pt x="1562" y="2302"/>
                    </a:lnTo>
                    <a:lnTo>
                      <a:pt x="1630" y="2290"/>
                    </a:lnTo>
                    <a:lnTo>
                      <a:pt x="1693" y="2281"/>
                    </a:lnTo>
                    <a:lnTo>
                      <a:pt x="1755" y="2281"/>
                    </a:lnTo>
                    <a:lnTo>
                      <a:pt x="1809" y="2285"/>
                    </a:lnTo>
                    <a:lnTo>
                      <a:pt x="1859" y="2290"/>
                    </a:lnTo>
                    <a:lnTo>
                      <a:pt x="1901" y="2298"/>
                    </a:lnTo>
                    <a:lnTo>
                      <a:pt x="1938" y="2310"/>
                    </a:lnTo>
                    <a:lnTo>
                      <a:pt x="1968" y="2323"/>
                    </a:lnTo>
                    <a:lnTo>
                      <a:pt x="1993" y="2335"/>
                    </a:lnTo>
                    <a:lnTo>
                      <a:pt x="2006" y="2343"/>
                    </a:lnTo>
                    <a:lnTo>
                      <a:pt x="2026" y="2364"/>
                    </a:lnTo>
                    <a:lnTo>
                      <a:pt x="2051" y="2380"/>
                    </a:lnTo>
                    <a:lnTo>
                      <a:pt x="2077" y="2394"/>
                    </a:lnTo>
                    <a:lnTo>
                      <a:pt x="2106" y="2402"/>
                    </a:lnTo>
                    <a:lnTo>
                      <a:pt x="2131" y="2406"/>
                    </a:lnTo>
                    <a:lnTo>
                      <a:pt x="2161" y="2406"/>
                    </a:lnTo>
                    <a:lnTo>
                      <a:pt x="2190" y="2394"/>
                    </a:lnTo>
                    <a:lnTo>
                      <a:pt x="2210" y="2368"/>
                    </a:lnTo>
                    <a:lnTo>
                      <a:pt x="2231" y="2335"/>
                    </a:lnTo>
                    <a:lnTo>
                      <a:pt x="2248" y="2281"/>
                    </a:lnTo>
                    <a:lnTo>
                      <a:pt x="2248" y="2273"/>
                    </a:lnTo>
                    <a:lnTo>
                      <a:pt x="2253" y="2247"/>
                    </a:lnTo>
                    <a:lnTo>
                      <a:pt x="2257" y="2206"/>
                    </a:lnTo>
                    <a:lnTo>
                      <a:pt x="2261" y="2156"/>
                    </a:lnTo>
                    <a:lnTo>
                      <a:pt x="2269" y="2101"/>
                    </a:lnTo>
                    <a:lnTo>
                      <a:pt x="2277" y="2038"/>
                    </a:lnTo>
                    <a:lnTo>
                      <a:pt x="2286" y="1985"/>
                    </a:lnTo>
                    <a:lnTo>
                      <a:pt x="2298" y="1931"/>
                    </a:lnTo>
                    <a:lnTo>
                      <a:pt x="2306" y="1884"/>
                    </a:lnTo>
                    <a:lnTo>
                      <a:pt x="2319" y="1851"/>
                    </a:lnTo>
                    <a:lnTo>
                      <a:pt x="2335" y="1822"/>
                    </a:lnTo>
                    <a:lnTo>
                      <a:pt x="2349" y="1797"/>
                    </a:lnTo>
                    <a:lnTo>
                      <a:pt x="2365" y="1772"/>
                    </a:lnTo>
                    <a:lnTo>
                      <a:pt x="2378" y="1751"/>
                    </a:lnTo>
                    <a:lnTo>
                      <a:pt x="2394" y="1730"/>
                    </a:lnTo>
                    <a:lnTo>
                      <a:pt x="2411" y="1714"/>
                    </a:lnTo>
                    <a:lnTo>
                      <a:pt x="2431" y="1696"/>
                    </a:lnTo>
                    <a:lnTo>
                      <a:pt x="2453" y="1680"/>
                    </a:lnTo>
                    <a:lnTo>
                      <a:pt x="2474" y="1667"/>
                    </a:lnTo>
                    <a:lnTo>
                      <a:pt x="2499" y="1651"/>
                    </a:lnTo>
                    <a:lnTo>
                      <a:pt x="2494" y="1655"/>
                    </a:lnTo>
                    <a:lnTo>
                      <a:pt x="2478" y="1667"/>
                    </a:lnTo>
                    <a:lnTo>
                      <a:pt x="2461" y="1688"/>
                    </a:lnTo>
                    <a:lnTo>
                      <a:pt x="2437" y="1714"/>
                    </a:lnTo>
                    <a:lnTo>
                      <a:pt x="2411" y="1747"/>
                    </a:lnTo>
                    <a:lnTo>
                      <a:pt x="2382" y="1784"/>
                    </a:lnTo>
                    <a:lnTo>
                      <a:pt x="2357" y="1831"/>
                    </a:lnTo>
                    <a:lnTo>
                      <a:pt x="2339" y="1880"/>
                    </a:lnTo>
                    <a:lnTo>
                      <a:pt x="2323" y="1935"/>
                    </a:lnTo>
                    <a:lnTo>
                      <a:pt x="2319" y="1997"/>
                    </a:lnTo>
                    <a:lnTo>
                      <a:pt x="2319" y="2056"/>
                    </a:lnTo>
                    <a:lnTo>
                      <a:pt x="2319" y="2110"/>
                    </a:lnTo>
                    <a:lnTo>
                      <a:pt x="2315" y="2160"/>
                    </a:lnTo>
                    <a:lnTo>
                      <a:pt x="2310" y="2206"/>
                    </a:lnTo>
                    <a:lnTo>
                      <a:pt x="2306" y="2247"/>
                    </a:lnTo>
                    <a:lnTo>
                      <a:pt x="2298" y="2285"/>
                    </a:lnTo>
                    <a:lnTo>
                      <a:pt x="2290" y="2314"/>
                    </a:lnTo>
                    <a:lnTo>
                      <a:pt x="2282" y="2343"/>
                    </a:lnTo>
                    <a:lnTo>
                      <a:pt x="2273" y="2364"/>
                    </a:lnTo>
                    <a:lnTo>
                      <a:pt x="2265" y="2380"/>
                    </a:lnTo>
                    <a:lnTo>
                      <a:pt x="2253" y="2398"/>
                    </a:lnTo>
                    <a:lnTo>
                      <a:pt x="2248" y="2415"/>
                    </a:lnTo>
                    <a:lnTo>
                      <a:pt x="2243" y="2427"/>
                    </a:lnTo>
                    <a:lnTo>
                      <a:pt x="2248" y="2439"/>
                    </a:lnTo>
                    <a:lnTo>
                      <a:pt x="2253" y="2452"/>
                    </a:lnTo>
                    <a:lnTo>
                      <a:pt x="2261" y="2464"/>
                    </a:lnTo>
                    <a:lnTo>
                      <a:pt x="2273" y="2472"/>
                    </a:lnTo>
                    <a:lnTo>
                      <a:pt x="2290" y="2481"/>
                    </a:lnTo>
                    <a:lnTo>
                      <a:pt x="2310" y="2485"/>
                    </a:lnTo>
                    <a:lnTo>
                      <a:pt x="2335" y="2489"/>
                    </a:lnTo>
                    <a:lnTo>
                      <a:pt x="2361" y="2493"/>
                    </a:lnTo>
                    <a:lnTo>
                      <a:pt x="2390" y="2502"/>
                    </a:lnTo>
                    <a:lnTo>
                      <a:pt x="2415" y="2507"/>
                    </a:lnTo>
                    <a:lnTo>
                      <a:pt x="2441" y="2515"/>
                    </a:lnTo>
                    <a:lnTo>
                      <a:pt x="2465" y="2523"/>
                    </a:lnTo>
                    <a:lnTo>
                      <a:pt x="2486" y="2527"/>
                    </a:lnTo>
                    <a:lnTo>
                      <a:pt x="2507" y="2535"/>
                    </a:lnTo>
                    <a:lnTo>
                      <a:pt x="2523" y="2544"/>
                    </a:lnTo>
                    <a:lnTo>
                      <a:pt x="2541" y="2548"/>
                    </a:lnTo>
                    <a:lnTo>
                      <a:pt x="2549" y="2552"/>
                    </a:lnTo>
                    <a:lnTo>
                      <a:pt x="2541" y="2552"/>
                    </a:lnTo>
                    <a:lnTo>
                      <a:pt x="2523" y="2548"/>
                    </a:lnTo>
                    <a:lnTo>
                      <a:pt x="2490" y="2540"/>
                    </a:lnTo>
                    <a:lnTo>
                      <a:pt x="2453" y="2527"/>
                    </a:lnTo>
                    <a:lnTo>
                      <a:pt x="2407" y="2519"/>
                    </a:lnTo>
                    <a:lnTo>
                      <a:pt x="2361" y="2511"/>
                    </a:lnTo>
                    <a:lnTo>
                      <a:pt x="2315" y="2507"/>
                    </a:lnTo>
                    <a:lnTo>
                      <a:pt x="2269" y="2502"/>
                    </a:lnTo>
                    <a:lnTo>
                      <a:pt x="2227" y="2507"/>
                    </a:lnTo>
                    <a:lnTo>
                      <a:pt x="2194" y="2511"/>
                    </a:lnTo>
                    <a:lnTo>
                      <a:pt x="2169" y="2523"/>
                    </a:lnTo>
                    <a:lnTo>
                      <a:pt x="2147" y="2540"/>
                    </a:lnTo>
                    <a:lnTo>
                      <a:pt x="2127" y="2552"/>
                    </a:lnTo>
                    <a:lnTo>
                      <a:pt x="2114" y="2569"/>
                    </a:lnTo>
                    <a:lnTo>
                      <a:pt x="2098" y="2585"/>
                    </a:lnTo>
                    <a:lnTo>
                      <a:pt x="2089" y="2602"/>
                    </a:lnTo>
                    <a:lnTo>
                      <a:pt x="2077" y="2619"/>
                    </a:lnTo>
                    <a:lnTo>
                      <a:pt x="2065" y="2636"/>
                    </a:lnTo>
                    <a:lnTo>
                      <a:pt x="2055" y="2652"/>
                    </a:lnTo>
                    <a:lnTo>
                      <a:pt x="2043" y="2669"/>
                    </a:lnTo>
                    <a:lnTo>
                      <a:pt x="2030" y="2685"/>
                    </a:lnTo>
                    <a:lnTo>
                      <a:pt x="2018" y="2702"/>
                    </a:lnTo>
                    <a:lnTo>
                      <a:pt x="2006" y="2714"/>
                    </a:lnTo>
                    <a:lnTo>
                      <a:pt x="1989" y="2732"/>
                    </a:lnTo>
                    <a:lnTo>
                      <a:pt x="1977" y="2744"/>
                    </a:lnTo>
                    <a:lnTo>
                      <a:pt x="1963" y="2757"/>
                    </a:lnTo>
                    <a:lnTo>
                      <a:pt x="1951" y="2769"/>
                    </a:lnTo>
                    <a:lnTo>
                      <a:pt x="1938" y="2781"/>
                    </a:lnTo>
                    <a:lnTo>
                      <a:pt x="1926" y="2790"/>
                    </a:lnTo>
                    <a:lnTo>
                      <a:pt x="1918" y="2794"/>
                    </a:lnTo>
                    <a:lnTo>
                      <a:pt x="1914" y="2794"/>
                    </a:lnTo>
                    <a:lnTo>
                      <a:pt x="1922" y="2786"/>
                    </a:lnTo>
                    <a:lnTo>
                      <a:pt x="1934" y="2769"/>
                    </a:lnTo>
                    <a:lnTo>
                      <a:pt x="1955" y="2748"/>
                    </a:lnTo>
                    <a:lnTo>
                      <a:pt x="1981" y="2723"/>
                    </a:lnTo>
                    <a:lnTo>
                      <a:pt x="2006" y="2689"/>
                    </a:lnTo>
                    <a:lnTo>
                      <a:pt x="2030" y="2656"/>
                    </a:lnTo>
                    <a:lnTo>
                      <a:pt x="2051" y="2623"/>
                    </a:lnTo>
                    <a:lnTo>
                      <a:pt x="2069" y="2585"/>
                    </a:lnTo>
                    <a:lnTo>
                      <a:pt x="2077" y="2548"/>
                    </a:lnTo>
                    <a:lnTo>
                      <a:pt x="2073" y="2515"/>
                    </a:lnTo>
                    <a:lnTo>
                      <a:pt x="2069" y="2485"/>
                    </a:lnTo>
                    <a:lnTo>
                      <a:pt x="2051" y="2456"/>
                    </a:lnTo>
                    <a:lnTo>
                      <a:pt x="2035" y="2435"/>
                    </a:lnTo>
                    <a:lnTo>
                      <a:pt x="2014" y="2415"/>
                    </a:lnTo>
                    <a:lnTo>
                      <a:pt x="1989" y="2398"/>
                    </a:lnTo>
                    <a:lnTo>
                      <a:pt x="1963" y="2380"/>
                    </a:lnTo>
                    <a:lnTo>
                      <a:pt x="1934" y="2368"/>
                    </a:lnTo>
                    <a:lnTo>
                      <a:pt x="1905" y="2356"/>
                    </a:lnTo>
                    <a:lnTo>
                      <a:pt x="1881" y="2343"/>
                    </a:lnTo>
                    <a:lnTo>
                      <a:pt x="1859" y="2339"/>
                    </a:lnTo>
                    <a:lnTo>
                      <a:pt x="1830" y="2331"/>
                    </a:lnTo>
                    <a:lnTo>
                      <a:pt x="1801" y="2327"/>
                    </a:lnTo>
                    <a:lnTo>
                      <a:pt x="1767" y="2323"/>
                    </a:lnTo>
                    <a:lnTo>
                      <a:pt x="1730" y="2323"/>
                    </a:lnTo>
                    <a:lnTo>
                      <a:pt x="1688" y="2323"/>
                    </a:lnTo>
                    <a:lnTo>
                      <a:pt x="1646" y="2327"/>
                    </a:lnTo>
                    <a:lnTo>
                      <a:pt x="1601" y="2335"/>
                    </a:lnTo>
                    <a:lnTo>
                      <a:pt x="1554" y="2343"/>
                    </a:lnTo>
                    <a:lnTo>
                      <a:pt x="1504" y="2356"/>
                    </a:lnTo>
                    <a:lnTo>
                      <a:pt x="1450" y="2368"/>
                    </a:lnTo>
                    <a:lnTo>
                      <a:pt x="1378" y="2380"/>
                    </a:lnTo>
                    <a:lnTo>
                      <a:pt x="1299" y="2394"/>
                    </a:lnTo>
                    <a:lnTo>
                      <a:pt x="1207" y="2406"/>
                    </a:lnTo>
                    <a:lnTo>
                      <a:pt x="1115" y="2415"/>
                    </a:lnTo>
                    <a:lnTo>
                      <a:pt x="1023" y="2419"/>
                    </a:lnTo>
                    <a:lnTo>
                      <a:pt x="931" y="2427"/>
                    </a:lnTo>
                    <a:lnTo>
                      <a:pt x="844" y="2427"/>
                    </a:lnTo>
                    <a:lnTo>
                      <a:pt x="765" y="2427"/>
                    </a:lnTo>
                    <a:lnTo>
                      <a:pt x="697" y="2423"/>
                    </a:lnTo>
                    <a:lnTo>
                      <a:pt x="634" y="2415"/>
                    </a:lnTo>
                    <a:lnTo>
                      <a:pt x="560" y="2402"/>
                    </a:lnTo>
                    <a:lnTo>
                      <a:pt x="472" y="2376"/>
                    </a:lnTo>
                    <a:lnTo>
                      <a:pt x="380" y="2343"/>
                    </a:lnTo>
                    <a:lnTo>
                      <a:pt x="288" y="2302"/>
                    </a:lnTo>
                    <a:lnTo>
                      <a:pt x="200" y="2251"/>
                    </a:lnTo>
                    <a:lnTo>
                      <a:pt x="125" y="2189"/>
                    </a:lnTo>
                    <a:lnTo>
                      <a:pt x="62" y="2114"/>
                    </a:lnTo>
                    <a:lnTo>
                      <a:pt x="21" y="2026"/>
                    </a:lnTo>
                    <a:lnTo>
                      <a:pt x="0" y="1926"/>
                    </a:lnTo>
                    <a:lnTo>
                      <a:pt x="4" y="1831"/>
                    </a:lnTo>
                    <a:lnTo>
                      <a:pt x="25" y="1743"/>
                    </a:lnTo>
                    <a:lnTo>
                      <a:pt x="58" y="1663"/>
                    </a:lnTo>
                    <a:lnTo>
                      <a:pt x="100" y="1601"/>
                    </a:lnTo>
                    <a:lnTo>
                      <a:pt x="142" y="1542"/>
                    </a:lnTo>
                    <a:lnTo>
                      <a:pt x="188" y="1501"/>
                    </a:lnTo>
                    <a:lnTo>
                      <a:pt x="229" y="1467"/>
                    </a:lnTo>
                    <a:lnTo>
                      <a:pt x="267" y="1442"/>
                    </a:lnTo>
                    <a:lnTo>
                      <a:pt x="288" y="1426"/>
                    </a:lnTo>
                    <a:lnTo>
                      <a:pt x="301" y="1421"/>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45" name="Freeform 169"/>
              <p:cNvSpPr>
                <a:spLocks/>
              </p:cNvSpPr>
              <p:nvPr/>
            </p:nvSpPr>
            <p:spPr bwMode="auto">
              <a:xfrm>
                <a:off x="1862" y="1910"/>
                <a:ext cx="51" cy="78"/>
              </a:xfrm>
              <a:custGeom>
                <a:avLst/>
                <a:gdLst>
                  <a:gd name="T0" fmla="*/ 339 w 1634"/>
                  <a:gd name="T1" fmla="*/ 2432 h 2477"/>
                  <a:gd name="T2" fmla="*/ 176 w 1634"/>
                  <a:gd name="T3" fmla="*/ 2387 h 2477"/>
                  <a:gd name="T4" fmla="*/ 8 w 1634"/>
                  <a:gd name="T5" fmla="*/ 2411 h 2477"/>
                  <a:gd name="T6" fmla="*/ 167 w 1634"/>
                  <a:gd name="T7" fmla="*/ 2332 h 2477"/>
                  <a:gd name="T8" fmla="*/ 368 w 1634"/>
                  <a:gd name="T9" fmla="*/ 2207 h 2477"/>
                  <a:gd name="T10" fmla="*/ 464 w 1634"/>
                  <a:gd name="T11" fmla="*/ 2111 h 2477"/>
                  <a:gd name="T12" fmla="*/ 493 w 1634"/>
                  <a:gd name="T13" fmla="*/ 2061 h 2477"/>
                  <a:gd name="T14" fmla="*/ 505 w 1634"/>
                  <a:gd name="T15" fmla="*/ 2031 h 2477"/>
                  <a:gd name="T16" fmla="*/ 515 w 1634"/>
                  <a:gd name="T17" fmla="*/ 2065 h 2477"/>
                  <a:gd name="T18" fmla="*/ 568 w 1634"/>
                  <a:gd name="T19" fmla="*/ 2069 h 2477"/>
                  <a:gd name="T20" fmla="*/ 681 w 1634"/>
                  <a:gd name="T21" fmla="*/ 1969 h 2477"/>
                  <a:gd name="T22" fmla="*/ 790 w 1634"/>
                  <a:gd name="T23" fmla="*/ 1789 h 2477"/>
                  <a:gd name="T24" fmla="*/ 895 w 1634"/>
                  <a:gd name="T25" fmla="*/ 1619 h 2477"/>
                  <a:gd name="T26" fmla="*/ 1045 w 1634"/>
                  <a:gd name="T27" fmla="*/ 1402 h 2477"/>
                  <a:gd name="T28" fmla="*/ 1171 w 1634"/>
                  <a:gd name="T29" fmla="*/ 1205 h 2477"/>
                  <a:gd name="T30" fmla="*/ 1216 w 1634"/>
                  <a:gd name="T31" fmla="*/ 1056 h 2477"/>
                  <a:gd name="T32" fmla="*/ 1292 w 1634"/>
                  <a:gd name="T33" fmla="*/ 855 h 2477"/>
                  <a:gd name="T34" fmla="*/ 1341 w 1634"/>
                  <a:gd name="T35" fmla="*/ 701 h 2477"/>
                  <a:gd name="T36" fmla="*/ 1355 w 1634"/>
                  <a:gd name="T37" fmla="*/ 564 h 2477"/>
                  <a:gd name="T38" fmla="*/ 1345 w 1634"/>
                  <a:gd name="T39" fmla="*/ 438 h 2477"/>
                  <a:gd name="T40" fmla="*/ 1316 w 1634"/>
                  <a:gd name="T41" fmla="*/ 363 h 2477"/>
                  <a:gd name="T42" fmla="*/ 1275 w 1634"/>
                  <a:gd name="T43" fmla="*/ 280 h 2477"/>
                  <a:gd name="T44" fmla="*/ 1292 w 1634"/>
                  <a:gd name="T45" fmla="*/ 267 h 2477"/>
                  <a:gd name="T46" fmla="*/ 1429 w 1634"/>
                  <a:gd name="T47" fmla="*/ 217 h 2477"/>
                  <a:gd name="T48" fmla="*/ 1509 w 1634"/>
                  <a:gd name="T49" fmla="*/ 50 h 2477"/>
                  <a:gd name="T50" fmla="*/ 1517 w 1634"/>
                  <a:gd name="T51" fmla="*/ 29 h 2477"/>
                  <a:gd name="T52" fmla="*/ 1476 w 1634"/>
                  <a:gd name="T53" fmla="*/ 171 h 2477"/>
                  <a:gd name="T54" fmla="*/ 1396 w 1634"/>
                  <a:gd name="T55" fmla="*/ 296 h 2477"/>
                  <a:gd name="T56" fmla="*/ 1363 w 1634"/>
                  <a:gd name="T57" fmla="*/ 413 h 2477"/>
                  <a:gd name="T58" fmla="*/ 1400 w 1634"/>
                  <a:gd name="T59" fmla="*/ 530 h 2477"/>
                  <a:gd name="T60" fmla="*/ 1476 w 1634"/>
                  <a:gd name="T61" fmla="*/ 593 h 2477"/>
                  <a:gd name="T62" fmla="*/ 1567 w 1634"/>
                  <a:gd name="T63" fmla="*/ 609 h 2477"/>
                  <a:gd name="T64" fmla="*/ 1605 w 1634"/>
                  <a:gd name="T65" fmla="*/ 613 h 2477"/>
                  <a:gd name="T66" fmla="*/ 1496 w 1634"/>
                  <a:gd name="T67" fmla="*/ 626 h 2477"/>
                  <a:gd name="T68" fmla="*/ 1421 w 1634"/>
                  <a:gd name="T69" fmla="*/ 671 h 2477"/>
                  <a:gd name="T70" fmla="*/ 1363 w 1634"/>
                  <a:gd name="T71" fmla="*/ 839 h 2477"/>
                  <a:gd name="T72" fmla="*/ 1279 w 1634"/>
                  <a:gd name="T73" fmla="*/ 1018 h 2477"/>
                  <a:gd name="T74" fmla="*/ 1279 w 1634"/>
                  <a:gd name="T75" fmla="*/ 1164 h 2477"/>
                  <a:gd name="T76" fmla="*/ 1345 w 1634"/>
                  <a:gd name="T77" fmla="*/ 1214 h 2477"/>
                  <a:gd name="T78" fmla="*/ 1437 w 1634"/>
                  <a:gd name="T79" fmla="*/ 1238 h 2477"/>
                  <a:gd name="T80" fmla="*/ 1572 w 1634"/>
                  <a:gd name="T81" fmla="*/ 1355 h 2477"/>
                  <a:gd name="T82" fmla="*/ 1630 w 1634"/>
                  <a:gd name="T83" fmla="*/ 1677 h 2477"/>
                  <a:gd name="T84" fmla="*/ 1529 w 1634"/>
                  <a:gd name="T85" fmla="*/ 1928 h 2477"/>
                  <a:gd name="T86" fmla="*/ 1592 w 1634"/>
                  <a:gd name="T87" fmla="*/ 1677 h 2477"/>
                  <a:gd name="T88" fmla="*/ 1572 w 1634"/>
                  <a:gd name="T89" fmla="*/ 1431 h 2477"/>
                  <a:gd name="T90" fmla="*/ 1496 w 1634"/>
                  <a:gd name="T91" fmla="*/ 1314 h 2477"/>
                  <a:gd name="T92" fmla="*/ 1388 w 1634"/>
                  <a:gd name="T93" fmla="*/ 1244 h 2477"/>
                  <a:gd name="T94" fmla="*/ 1249 w 1634"/>
                  <a:gd name="T95" fmla="*/ 1234 h 2477"/>
                  <a:gd name="T96" fmla="*/ 1128 w 1634"/>
                  <a:gd name="T97" fmla="*/ 1335 h 2477"/>
                  <a:gd name="T98" fmla="*/ 1057 w 1634"/>
                  <a:gd name="T99" fmla="*/ 1451 h 2477"/>
                  <a:gd name="T100" fmla="*/ 991 w 1634"/>
                  <a:gd name="T101" fmla="*/ 1576 h 2477"/>
                  <a:gd name="T102" fmla="*/ 907 w 1634"/>
                  <a:gd name="T103" fmla="*/ 1707 h 2477"/>
                  <a:gd name="T104" fmla="*/ 840 w 1634"/>
                  <a:gd name="T105" fmla="*/ 1815 h 2477"/>
                  <a:gd name="T106" fmla="*/ 777 w 1634"/>
                  <a:gd name="T107" fmla="*/ 1914 h 2477"/>
                  <a:gd name="T108" fmla="*/ 656 w 1634"/>
                  <a:gd name="T109" fmla="*/ 2061 h 2477"/>
                  <a:gd name="T110" fmla="*/ 493 w 1634"/>
                  <a:gd name="T111" fmla="*/ 2174 h 2477"/>
                  <a:gd name="T112" fmla="*/ 339 w 1634"/>
                  <a:gd name="T113" fmla="*/ 2252 h 2477"/>
                  <a:gd name="T114" fmla="*/ 226 w 1634"/>
                  <a:gd name="T115" fmla="*/ 2319 h 2477"/>
                  <a:gd name="T116" fmla="*/ 251 w 1634"/>
                  <a:gd name="T117" fmla="*/ 2395 h 2477"/>
                  <a:gd name="T118" fmla="*/ 380 w 1634"/>
                  <a:gd name="T119" fmla="*/ 2461 h 2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34" h="2477">
                    <a:moveTo>
                      <a:pt x="409" y="2477"/>
                    </a:moveTo>
                    <a:lnTo>
                      <a:pt x="389" y="2465"/>
                    </a:lnTo>
                    <a:lnTo>
                      <a:pt x="364" y="2449"/>
                    </a:lnTo>
                    <a:lnTo>
                      <a:pt x="339" y="2432"/>
                    </a:lnTo>
                    <a:lnTo>
                      <a:pt x="305" y="2415"/>
                    </a:lnTo>
                    <a:lnTo>
                      <a:pt x="268" y="2403"/>
                    </a:lnTo>
                    <a:lnTo>
                      <a:pt x="226" y="2395"/>
                    </a:lnTo>
                    <a:lnTo>
                      <a:pt x="176" y="2387"/>
                    </a:lnTo>
                    <a:lnTo>
                      <a:pt x="125" y="2387"/>
                    </a:lnTo>
                    <a:lnTo>
                      <a:pt x="63" y="2399"/>
                    </a:lnTo>
                    <a:lnTo>
                      <a:pt x="0" y="2415"/>
                    </a:lnTo>
                    <a:lnTo>
                      <a:pt x="8" y="2411"/>
                    </a:lnTo>
                    <a:lnTo>
                      <a:pt x="33" y="2399"/>
                    </a:lnTo>
                    <a:lnTo>
                      <a:pt x="71" y="2381"/>
                    </a:lnTo>
                    <a:lnTo>
                      <a:pt x="113" y="2357"/>
                    </a:lnTo>
                    <a:lnTo>
                      <a:pt x="167" y="2332"/>
                    </a:lnTo>
                    <a:lnTo>
                      <a:pt x="221" y="2299"/>
                    </a:lnTo>
                    <a:lnTo>
                      <a:pt x="276" y="2269"/>
                    </a:lnTo>
                    <a:lnTo>
                      <a:pt x="326" y="2236"/>
                    </a:lnTo>
                    <a:lnTo>
                      <a:pt x="368" y="2207"/>
                    </a:lnTo>
                    <a:lnTo>
                      <a:pt x="401" y="2174"/>
                    </a:lnTo>
                    <a:lnTo>
                      <a:pt x="427" y="2148"/>
                    </a:lnTo>
                    <a:lnTo>
                      <a:pt x="447" y="2127"/>
                    </a:lnTo>
                    <a:lnTo>
                      <a:pt x="464" y="2111"/>
                    </a:lnTo>
                    <a:lnTo>
                      <a:pt x="476" y="2094"/>
                    </a:lnTo>
                    <a:lnTo>
                      <a:pt x="485" y="2082"/>
                    </a:lnTo>
                    <a:lnTo>
                      <a:pt x="489" y="2073"/>
                    </a:lnTo>
                    <a:lnTo>
                      <a:pt x="493" y="2061"/>
                    </a:lnTo>
                    <a:lnTo>
                      <a:pt x="497" y="2053"/>
                    </a:lnTo>
                    <a:lnTo>
                      <a:pt x="501" y="2039"/>
                    </a:lnTo>
                    <a:lnTo>
                      <a:pt x="505" y="2027"/>
                    </a:lnTo>
                    <a:lnTo>
                      <a:pt x="505" y="2031"/>
                    </a:lnTo>
                    <a:lnTo>
                      <a:pt x="505" y="2039"/>
                    </a:lnTo>
                    <a:lnTo>
                      <a:pt x="510" y="2049"/>
                    </a:lnTo>
                    <a:lnTo>
                      <a:pt x="510" y="2057"/>
                    </a:lnTo>
                    <a:lnTo>
                      <a:pt x="515" y="2065"/>
                    </a:lnTo>
                    <a:lnTo>
                      <a:pt x="523" y="2073"/>
                    </a:lnTo>
                    <a:lnTo>
                      <a:pt x="535" y="2078"/>
                    </a:lnTo>
                    <a:lnTo>
                      <a:pt x="552" y="2078"/>
                    </a:lnTo>
                    <a:lnTo>
                      <a:pt x="568" y="2069"/>
                    </a:lnTo>
                    <a:lnTo>
                      <a:pt x="597" y="2057"/>
                    </a:lnTo>
                    <a:lnTo>
                      <a:pt x="623" y="2031"/>
                    </a:lnTo>
                    <a:lnTo>
                      <a:pt x="652" y="2002"/>
                    </a:lnTo>
                    <a:lnTo>
                      <a:pt x="681" y="1969"/>
                    </a:lnTo>
                    <a:lnTo>
                      <a:pt x="711" y="1928"/>
                    </a:lnTo>
                    <a:lnTo>
                      <a:pt x="736" y="1881"/>
                    </a:lnTo>
                    <a:lnTo>
                      <a:pt x="765" y="1836"/>
                    </a:lnTo>
                    <a:lnTo>
                      <a:pt x="790" y="1789"/>
                    </a:lnTo>
                    <a:lnTo>
                      <a:pt x="819" y="1744"/>
                    </a:lnTo>
                    <a:lnTo>
                      <a:pt x="844" y="1702"/>
                    </a:lnTo>
                    <a:lnTo>
                      <a:pt x="869" y="1660"/>
                    </a:lnTo>
                    <a:lnTo>
                      <a:pt x="895" y="1619"/>
                    </a:lnTo>
                    <a:lnTo>
                      <a:pt x="928" y="1568"/>
                    </a:lnTo>
                    <a:lnTo>
                      <a:pt x="965" y="1514"/>
                    </a:lnTo>
                    <a:lnTo>
                      <a:pt x="1007" y="1460"/>
                    </a:lnTo>
                    <a:lnTo>
                      <a:pt x="1045" y="1402"/>
                    </a:lnTo>
                    <a:lnTo>
                      <a:pt x="1083" y="1347"/>
                    </a:lnTo>
                    <a:lnTo>
                      <a:pt x="1120" y="1297"/>
                    </a:lnTo>
                    <a:lnTo>
                      <a:pt x="1149" y="1248"/>
                    </a:lnTo>
                    <a:lnTo>
                      <a:pt x="1171" y="1205"/>
                    </a:lnTo>
                    <a:lnTo>
                      <a:pt x="1183" y="1172"/>
                    </a:lnTo>
                    <a:lnTo>
                      <a:pt x="1191" y="1143"/>
                    </a:lnTo>
                    <a:lnTo>
                      <a:pt x="1204" y="1101"/>
                    </a:lnTo>
                    <a:lnTo>
                      <a:pt x="1216" y="1056"/>
                    </a:lnTo>
                    <a:lnTo>
                      <a:pt x="1237" y="1009"/>
                    </a:lnTo>
                    <a:lnTo>
                      <a:pt x="1253" y="955"/>
                    </a:lnTo>
                    <a:lnTo>
                      <a:pt x="1275" y="906"/>
                    </a:lnTo>
                    <a:lnTo>
                      <a:pt x="1292" y="855"/>
                    </a:lnTo>
                    <a:lnTo>
                      <a:pt x="1308" y="810"/>
                    </a:lnTo>
                    <a:lnTo>
                      <a:pt x="1321" y="767"/>
                    </a:lnTo>
                    <a:lnTo>
                      <a:pt x="1333" y="734"/>
                    </a:lnTo>
                    <a:lnTo>
                      <a:pt x="1341" y="701"/>
                    </a:lnTo>
                    <a:lnTo>
                      <a:pt x="1345" y="667"/>
                    </a:lnTo>
                    <a:lnTo>
                      <a:pt x="1349" y="634"/>
                    </a:lnTo>
                    <a:lnTo>
                      <a:pt x="1355" y="601"/>
                    </a:lnTo>
                    <a:lnTo>
                      <a:pt x="1355" y="564"/>
                    </a:lnTo>
                    <a:lnTo>
                      <a:pt x="1355" y="530"/>
                    </a:lnTo>
                    <a:lnTo>
                      <a:pt x="1355" y="497"/>
                    </a:lnTo>
                    <a:lnTo>
                      <a:pt x="1349" y="468"/>
                    </a:lnTo>
                    <a:lnTo>
                      <a:pt x="1345" y="438"/>
                    </a:lnTo>
                    <a:lnTo>
                      <a:pt x="1337" y="413"/>
                    </a:lnTo>
                    <a:lnTo>
                      <a:pt x="1333" y="400"/>
                    </a:lnTo>
                    <a:lnTo>
                      <a:pt x="1325" y="380"/>
                    </a:lnTo>
                    <a:lnTo>
                      <a:pt x="1316" y="363"/>
                    </a:lnTo>
                    <a:lnTo>
                      <a:pt x="1308" y="343"/>
                    </a:lnTo>
                    <a:lnTo>
                      <a:pt x="1296" y="321"/>
                    </a:lnTo>
                    <a:lnTo>
                      <a:pt x="1287" y="300"/>
                    </a:lnTo>
                    <a:lnTo>
                      <a:pt x="1275" y="280"/>
                    </a:lnTo>
                    <a:lnTo>
                      <a:pt x="1267" y="267"/>
                    </a:lnTo>
                    <a:lnTo>
                      <a:pt x="1258" y="255"/>
                    </a:lnTo>
                    <a:lnTo>
                      <a:pt x="1249" y="251"/>
                    </a:lnTo>
                    <a:lnTo>
                      <a:pt x="1292" y="267"/>
                    </a:lnTo>
                    <a:lnTo>
                      <a:pt x="1329" y="271"/>
                    </a:lnTo>
                    <a:lnTo>
                      <a:pt x="1367" y="263"/>
                    </a:lnTo>
                    <a:lnTo>
                      <a:pt x="1400" y="242"/>
                    </a:lnTo>
                    <a:lnTo>
                      <a:pt x="1429" y="217"/>
                    </a:lnTo>
                    <a:lnTo>
                      <a:pt x="1455" y="179"/>
                    </a:lnTo>
                    <a:lnTo>
                      <a:pt x="1476" y="138"/>
                    </a:lnTo>
                    <a:lnTo>
                      <a:pt x="1496" y="96"/>
                    </a:lnTo>
                    <a:lnTo>
                      <a:pt x="1509" y="50"/>
                    </a:lnTo>
                    <a:lnTo>
                      <a:pt x="1521" y="5"/>
                    </a:lnTo>
                    <a:lnTo>
                      <a:pt x="1521" y="0"/>
                    </a:lnTo>
                    <a:lnTo>
                      <a:pt x="1521" y="9"/>
                    </a:lnTo>
                    <a:lnTo>
                      <a:pt x="1517" y="29"/>
                    </a:lnTo>
                    <a:lnTo>
                      <a:pt x="1509" y="58"/>
                    </a:lnTo>
                    <a:lnTo>
                      <a:pt x="1500" y="91"/>
                    </a:lnTo>
                    <a:lnTo>
                      <a:pt x="1488" y="130"/>
                    </a:lnTo>
                    <a:lnTo>
                      <a:pt x="1476" y="171"/>
                    </a:lnTo>
                    <a:lnTo>
                      <a:pt x="1459" y="208"/>
                    </a:lnTo>
                    <a:lnTo>
                      <a:pt x="1437" y="242"/>
                    </a:lnTo>
                    <a:lnTo>
                      <a:pt x="1417" y="271"/>
                    </a:lnTo>
                    <a:lnTo>
                      <a:pt x="1396" y="296"/>
                    </a:lnTo>
                    <a:lnTo>
                      <a:pt x="1379" y="325"/>
                    </a:lnTo>
                    <a:lnTo>
                      <a:pt x="1367" y="355"/>
                    </a:lnTo>
                    <a:lnTo>
                      <a:pt x="1363" y="384"/>
                    </a:lnTo>
                    <a:lnTo>
                      <a:pt x="1363" y="413"/>
                    </a:lnTo>
                    <a:lnTo>
                      <a:pt x="1367" y="442"/>
                    </a:lnTo>
                    <a:lnTo>
                      <a:pt x="1371" y="472"/>
                    </a:lnTo>
                    <a:lnTo>
                      <a:pt x="1384" y="501"/>
                    </a:lnTo>
                    <a:lnTo>
                      <a:pt x="1400" y="530"/>
                    </a:lnTo>
                    <a:lnTo>
                      <a:pt x="1421" y="560"/>
                    </a:lnTo>
                    <a:lnTo>
                      <a:pt x="1437" y="572"/>
                    </a:lnTo>
                    <a:lnTo>
                      <a:pt x="1455" y="584"/>
                    </a:lnTo>
                    <a:lnTo>
                      <a:pt x="1476" y="593"/>
                    </a:lnTo>
                    <a:lnTo>
                      <a:pt x="1496" y="601"/>
                    </a:lnTo>
                    <a:lnTo>
                      <a:pt x="1521" y="605"/>
                    </a:lnTo>
                    <a:lnTo>
                      <a:pt x="1543" y="609"/>
                    </a:lnTo>
                    <a:lnTo>
                      <a:pt x="1567" y="609"/>
                    </a:lnTo>
                    <a:lnTo>
                      <a:pt x="1588" y="609"/>
                    </a:lnTo>
                    <a:lnTo>
                      <a:pt x="1613" y="609"/>
                    </a:lnTo>
                    <a:lnTo>
                      <a:pt x="1634" y="609"/>
                    </a:lnTo>
                    <a:lnTo>
                      <a:pt x="1605" y="613"/>
                    </a:lnTo>
                    <a:lnTo>
                      <a:pt x="1576" y="617"/>
                    </a:lnTo>
                    <a:lnTo>
                      <a:pt x="1551" y="617"/>
                    </a:lnTo>
                    <a:lnTo>
                      <a:pt x="1521" y="622"/>
                    </a:lnTo>
                    <a:lnTo>
                      <a:pt x="1496" y="626"/>
                    </a:lnTo>
                    <a:lnTo>
                      <a:pt x="1471" y="630"/>
                    </a:lnTo>
                    <a:lnTo>
                      <a:pt x="1451" y="638"/>
                    </a:lnTo>
                    <a:lnTo>
                      <a:pt x="1433" y="650"/>
                    </a:lnTo>
                    <a:lnTo>
                      <a:pt x="1421" y="671"/>
                    </a:lnTo>
                    <a:lnTo>
                      <a:pt x="1413" y="693"/>
                    </a:lnTo>
                    <a:lnTo>
                      <a:pt x="1400" y="742"/>
                    </a:lnTo>
                    <a:lnTo>
                      <a:pt x="1384" y="793"/>
                    </a:lnTo>
                    <a:lnTo>
                      <a:pt x="1363" y="839"/>
                    </a:lnTo>
                    <a:lnTo>
                      <a:pt x="1341" y="884"/>
                    </a:lnTo>
                    <a:lnTo>
                      <a:pt x="1316" y="931"/>
                    </a:lnTo>
                    <a:lnTo>
                      <a:pt x="1296" y="976"/>
                    </a:lnTo>
                    <a:lnTo>
                      <a:pt x="1279" y="1018"/>
                    </a:lnTo>
                    <a:lnTo>
                      <a:pt x="1267" y="1064"/>
                    </a:lnTo>
                    <a:lnTo>
                      <a:pt x="1267" y="1105"/>
                    </a:lnTo>
                    <a:lnTo>
                      <a:pt x="1271" y="1148"/>
                    </a:lnTo>
                    <a:lnTo>
                      <a:pt x="1279" y="1164"/>
                    </a:lnTo>
                    <a:lnTo>
                      <a:pt x="1292" y="1181"/>
                    </a:lnTo>
                    <a:lnTo>
                      <a:pt x="1304" y="1193"/>
                    </a:lnTo>
                    <a:lnTo>
                      <a:pt x="1325" y="1205"/>
                    </a:lnTo>
                    <a:lnTo>
                      <a:pt x="1345" y="1214"/>
                    </a:lnTo>
                    <a:lnTo>
                      <a:pt x="1367" y="1222"/>
                    </a:lnTo>
                    <a:lnTo>
                      <a:pt x="1392" y="1226"/>
                    </a:lnTo>
                    <a:lnTo>
                      <a:pt x="1413" y="1234"/>
                    </a:lnTo>
                    <a:lnTo>
                      <a:pt x="1437" y="1238"/>
                    </a:lnTo>
                    <a:lnTo>
                      <a:pt x="1463" y="1244"/>
                    </a:lnTo>
                    <a:lnTo>
                      <a:pt x="1500" y="1264"/>
                    </a:lnTo>
                    <a:lnTo>
                      <a:pt x="1538" y="1302"/>
                    </a:lnTo>
                    <a:lnTo>
                      <a:pt x="1572" y="1355"/>
                    </a:lnTo>
                    <a:lnTo>
                      <a:pt x="1601" y="1422"/>
                    </a:lnTo>
                    <a:lnTo>
                      <a:pt x="1621" y="1498"/>
                    </a:lnTo>
                    <a:lnTo>
                      <a:pt x="1634" y="1586"/>
                    </a:lnTo>
                    <a:lnTo>
                      <a:pt x="1630" y="1677"/>
                    </a:lnTo>
                    <a:lnTo>
                      <a:pt x="1609" y="1777"/>
                    </a:lnTo>
                    <a:lnTo>
                      <a:pt x="1567" y="1873"/>
                    </a:lnTo>
                    <a:lnTo>
                      <a:pt x="1509" y="1969"/>
                    </a:lnTo>
                    <a:lnTo>
                      <a:pt x="1529" y="1928"/>
                    </a:lnTo>
                    <a:lnTo>
                      <a:pt x="1551" y="1873"/>
                    </a:lnTo>
                    <a:lnTo>
                      <a:pt x="1572" y="1815"/>
                    </a:lnTo>
                    <a:lnTo>
                      <a:pt x="1584" y="1748"/>
                    </a:lnTo>
                    <a:lnTo>
                      <a:pt x="1592" y="1677"/>
                    </a:lnTo>
                    <a:lnTo>
                      <a:pt x="1592" y="1610"/>
                    </a:lnTo>
                    <a:lnTo>
                      <a:pt x="1592" y="1543"/>
                    </a:lnTo>
                    <a:lnTo>
                      <a:pt x="1584" y="1485"/>
                    </a:lnTo>
                    <a:lnTo>
                      <a:pt x="1572" y="1431"/>
                    </a:lnTo>
                    <a:lnTo>
                      <a:pt x="1555" y="1389"/>
                    </a:lnTo>
                    <a:lnTo>
                      <a:pt x="1538" y="1365"/>
                    </a:lnTo>
                    <a:lnTo>
                      <a:pt x="1517" y="1339"/>
                    </a:lnTo>
                    <a:lnTo>
                      <a:pt x="1496" y="1314"/>
                    </a:lnTo>
                    <a:lnTo>
                      <a:pt x="1471" y="1293"/>
                    </a:lnTo>
                    <a:lnTo>
                      <a:pt x="1446" y="1273"/>
                    </a:lnTo>
                    <a:lnTo>
                      <a:pt x="1417" y="1256"/>
                    </a:lnTo>
                    <a:lnTo>
                      <a:pt x="1388" y="1244"/>
                    </a:lnTo>
                    <a:lnTo>
                      <a:pt x="1355" y="1234"/>
                    </a:lnTo>
                    <a:lnTo>
                      <a:pt x="1321" y="1230"/>
                    </a:lnTo>
                    <a:lnTo>
                      <a:pt x="1283" y="1230"/>
                    </a:lnTo>
                    <a:lnTo>
                      <a:pt x="1249" y="1234"/>
                    </a:lnTo>
                    <a:lnTo>
                      <a:pt x="1216" y="1252"/>
                    </a:lnTo>
                    <a:lnTo>
                      <a:pt x="1183" y="1277"/>
                    </a:lnTo>
                    <a:lnTo>
                      <a:pt x="1153" y="1302"/>
                    </a:lnTo>
                    <a:lnTo>
                      <a:pt x="1128" y="1335"/>
                    </a:lnTo>
                    <a:lnTo>
                      <a:pt x="1108" y="1369"/>
                    </a:lnTo>
                    <a:lnTo>
                      <a:pt x="1087" y="1398"/>
                    </a:lnTo>
                    <a:lnTo>
                      <a:pt x="1069" y="1427"/>
                    </a:lnTo>
                    <a:lnTo>
                      <a:pt x="1057" y="1451"/>
                    </a:lnTo>
                    <a:lnTo>
                      <a:pt x="1049" y="1473"/>
                    </a:lnTo>
                    <a:lnTo>
                      <a:pt x="1032" y="1506"/>
                    </a:lnTo>
                    <a:lnTo>
                      <a:pt x="1012" y="1543"/>
                    </a:lnTo>
                    <a:lnTo>
                      <a:pt x="991" y="1576"/>
                    </a:lnTo>
                    <a:lnTo>
                      <a:pt x="969" y="1610"/>
                    </a:lnTo>
                    <a:lnTo>
                      <a:pt x="949" y="1644"/>
                    </a:lnTo>
                    <a:lnTo>
                      <a:pt x="928" y="1677"/>
                    </a:lnTo>
                    <a:lnTo>
                      <a:pt x="907" y="1707"/>
                    </a:lnTo>
                    <a:lnTo>
                      <a:pt x="887" y="1740"/>
                    </a:lnTo>
                    <a:lnTo>
                      <a:pt x="865" y="1773"/>
                    </a:lnTo>
                    <a:lnTo>
                      <a:pt x="844" y="1806"/>
                    </a:lnTo>
                    <a:lnTo>
                      <a:pt x="840" y="1815"/>
                    </a:lnTo>
                    <a:lnTo>
                      <a:pt x="832" y="1827"/>
                    </a:lnTo>
                    <a:lnTo>
                      <a:pt x="819" y="1852"/>
                    </a:lnTo>
                    <a:lnTo>
                      <a:pt x="803" y="1881"/>
                    </a:lnTo>
                    <a:lnTo>
                      <a:pt x="777" y="1914"/>
                    </a:lnTo>
                    <a:lnTo>
                      <a:pt x="752" y="1948"/>
                    </a:lnTo>
                    <a:lnTo>
                      <a:pt x="723" y="1986"/>
                    </a:lnTo>
                    <a:lnTo>
                      <a:pt x="689" y="2023"/>
                    </a:lnTo>
                    <a:lnTo>
                      <a:pt x="656" y="2061"/>
                    </a:lnTo>
                    <a:lnTo>
                      <a:pt x="619" y="2090"/>
                    </a:lnTo>
                    <a:lnTo>
                      <a:pt x="577" y="2119"/>
                    </a:lnTo>
                    <a:lnTo>
                      <a:pt x="535" y="2148"/>
                    </a:lnTo>
                    <a:lnTo>
                      <a:pt x="493" y="2174"/>
                    </a:lnTo>
                    <a:lnTo>
                      <a:pt x="452" y="2194"/>
                    </a:lnTo>
                    <a:lnTo>
                      <a:pt x="414" y="2215"/>
                    </a:lnTo>
                    <a:lnTo>
                      <a:pt x="372" y="2236"/>
                    </a:lnTo>
                    <a:lnTo>
                      <a:pt x="339" y="2252"/>
                    </a:lnTo>
                    <a:lnTo>
                      <a:pt x="305" y="2269"/>
                    </a:lnTo>
                    <a:lnTo>
                      <a:pt x="280" y="2282"/>
                    </a:lnTo>
                    <a:lnTo>
                      <a:pt x="255" y="2295"/>
                    </a:lnTo>
                    <a:lnTo>
                      <a:pt x="226" y="2319"/>
                    </a:lnTo>
                    <a:lnTo>
                      <a:pt x="213" y="2340"/>
                    </a:lnTo>
                    <a:lnTo>
                      <a:pt x="217" y="2357"/>
                    </a:lnTo>
                    <a:lnTo>
                      <a:pt x="230" y="2377"/>
                    </a:lnTo>
                    <a:lnTo>
                      <a:pt x="251" y="2395"/>
                    </a:lnTo>
                    <a:lnTo>
                      <a:pt x="280" y="2411"/>
                    </a:lnTo>
                    <a:lnTo>
                      <a:pt x="313" y="2428"/>
                    </a:lnTo>
                    <a:lnTo>
                      <a:pt x="347" y="2444"/>
                    </a:lnTo>
                    <a:lnTo>
                      <a:pt x="380" y="2461"/>
                    </a:lnTo>
                    <a:lnTo>
                      <a:pt x="409" y="2477"/>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46" name="Freeform 170"/>
              <p:cNvSpPr>
                <a:spLocks/>
              </p:cNvSpPr>
              <p:nvPr/>
            </p:nvSpPr>
            <p:spPr bwMode="auto">
              <a:xfrm>
                <a:off x="1915" y="1881"/>
                <a:ext cx="11" cy="20"/>
              </a:xfrm>
              <a:custGeom>
                <a:avLst/>
                <a:gdLst>
                  <a:gd name="T0" fmla="*/ 13 w 364"/>
                  <a:gd name="T1" fmla="*/ 0 h 651"/>
                  <a:gd name="T2" fmla="*/ 9 w 364"/>
                  <a:gd name="T3" fmla="*/ 18 h 651"/>
                  <a:gd name="T4" fmla="*/ 4 w 364"/>
                  <a:gd name="T5" fmla="*/ 43 h 651"/>
                  <a:gd name="T6" fmla="*/ 0 w 364"/>
                  <a:gd name="T7" fmla="*/ 67 h 651"/>
                  <a:gd name="T8" fmla="*/ 0 w 364"/>
                  <a:gd name="T9" fmla="*/ 96 h 651"/>
                  <a:gd name="T10" fmla="*/ 0 w 364"/>
                  <a:gd name="T11" fmla="*/ 130 h 651"/>
                  <a:gd name="T12" fmla="*/ 0 w 364"/>
                  <a:gd name="T13" fmla="*/ 163 h 651"/>
                  <a:gd name="T14" fmla="*/ 9 w 364"/>
                  <a:gd name="T15" fmla="*/ 192 h 651"/>
                  <a:gd name="T16" fmla="*/ 21 w 364"/>
                  <a:gd name="T17" fmla="*/ 221 h 651"/>
                  <a:gd name="T18" fmla="*/ 42 w 364"/>
                  <a:gd name="T19" fmla="*/ 251 h 651"/>
                  <a:gd name="T20" fmla="*/ 67 w 364"/>
                  <a:gd name="T21" fmla="*/ 272 h 651"/>
                  <a:gd name="T22" fmla="*/ 96 w 364"/>
                  <a:gd name="T23" fmla="*/ 297 h 651"/>
                  <a:gd name="T24" fmla="*/ 134 w 364"/>
                  <a:gd name="T25" fmla="*/ 326 h 651"/>
                  <a:gd name="T26" fmla="*/ 172 w 364"/>
                  <a:gd name="T27" fmla="*/ 364 h 651"/>
                  <a:gd name="T28" fmla="*/ 209 w 364"/>
                  <a:gd name="T29" fmla="*/ 401 h 651"/>
                  <a:gd name="T30" fmla="*/ 243 w 364"/>
                  <a:gd name="T31" fmla="*/ 447 h 651"/>
                  <a:gd name="T32" fmla="*/ 280 w 364"/>
                  <a:gd name="T33" fmla="*/ 489 h 651"/>
                  <a:gd name="T34" fmla="*/ 309 w 364"/>
                  <a:gd name="T35" fmla="*/ 534 h 651"/>
                  <a:gd name="T36" fmla="*/ 335 w 364"/>
                  <a:gd name="T37" fmla="*/ 576 h 651"/>
                  <a:gd name="T38" fmla="*/ 352 w 364"/>
                  <a:gd name="T39" fmla="*/ 618 h 651"/>
                  <a:gd name="T40" fmla="*/ 364 w 364"/>
                  <a:gd name="T41" fmla="*/ 651 h 651"/>
                  <a:gd name="T42" fmla="*/ 364 w 364"/>
                  <a:gd name="T43" fmla="*/ 647 h 651"/>
                  <a:gd name="T44" fmla="*/ 360 w 364"/>
                  <a:gd name="T45" fmla="*/ 626 h 651"/>
                  <a:gd name="T46" fmla="*/ 352 w 364"/>
                  <a:gd name="T47" fmla="*/ 597 h 651"/>
                  <a:gd name="T48" fmla="*/ 339 w 364"/>
                  <a:gd name="T49" fmla="*/ 559 h 651"/>
                  <a:gd name="T50" fmla="*/ 322 w 364"/>
                  <a:gd name="T51" fmla="*/ 518 h 651"/>
                  <a:gd name="T52" fmla="*/ 297 w 364"/>
                  <a:gd name="T53" fmla="*/ 467 h 651"/>
                  <a:gd name="T54" fmla="*/ 264 w 364"/>
                  <a:gd name="T55" fmla="*/ 418 h 651"/>
                  <a:gd name="T56" fmla="*/ 221 w 364"/>
                  <a:gd name="T57" fmla="*/ 364 h 651"/>
                  <a:gd name="T58" fmla="*/ 172 w 364"/>
                  <a:gd name="T59" fmla="*/ 309 h 651"/>
                  <a:gd name="T60" fmla="*/ 109 w 364"/>
                  <a:gd name="T61" fmla="*/ 264 h 651"/>
                  <a:gd name="T62" fmla="*/ 80 w 364"/>
                  <a:gd name="T63" fmla="*/ 238 h 651"/>
                  <a:gd name="T64" fmla="*/ 55 w 364"/>
                  <a:gd name="T65" fmla="*/ 205 h 651"/>
                  <a:gd name="T66" fmla="*/ 37 w 364"/>
                  <a:gd name="T67" fmla="*/ 172 h 651"/>
                  <a:gd name="T68" fmla="*/ 25 w 364"/>
                  <a:gd name="T69" fmla="*/ 139 h 651"/>
                  <a:gd name="T70" fmla="*/ 17 w 364"/>
                  <a:gd name="T71" fmla="*/ 105 h 651"/>
                  <a:gd name="T72" fmla="*/ 13 w 364"/>
                  <a:gd name="T73" fmla="*/ 71 h 651"/>
                  <a:gd name="T74" fmla="*/ 13 w 364"/>
                  <a:gd name="T75" fmla="*/ 43 h 651"/>
                  <a:gd name="T76" fmla="*/ 13 w 364"/>
                  <a:gd name="T77" fmla="*/ 22 h 651"/>
                  <a:gd name="T78" fmla="*/ 13 w 364"/>
                  <a:gd name="T79" fmla="*/ 8 h 651"/>
                  <a:gd name="T80" fmla="*/ 13 w 364"/>
                  <a:gd name="T81" fmla="*/ 0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4" h="651">
                    <a:moveTo>
                      <a:pt x="13" y="0"/>
                    </a:moveTo>
                    <a:lnTo>
                      <a:pt x="9" y="18"/>
                    </a:lnTo>
                    <a:lnTo>
                      <a:pt x="4" y="43"/>
                    </a:lnTo>
                    <a:lnTo>
                      <a:pt x="0" y="67"/>
                    </a:lnTo>
                    <a:lnTo>
                      <a:pt x="0" y="96"/>
                    </a:lnTo>
                    <a:lnTo>
                      <a:pt x="0" y="130"/>
                    </a:lnTo>
                    <a:lnTo>
                      <a:pt x="0" y="163"/>
                    </a:lnTo>
                    <a:lnTo>
                      <a:pt x="9" y="192"/>
                    </a:lnTo>
                    <a:lnTo>
                      <a:pt x="21" y="221"/>
                    </a:lnTo>
                    <a:lnTo>
                      <a:pt x="42" y="251"/>
                    </a:lnTo>
                    <a:lnTo>
                      <a:pt x="67" y="272"/>
                    </a:lnTo>
                    <a:lnTo>
                      <a:pt x="96" y="297"/>
                    </a:lnTo>
                    <a:lnTo>
                      <a:pt x="134" y="326"/>
                    </a:lnTo>
                    <a:lnTo>
                      <a:pt x="172" y="364"/>
                    </a:lnTo>
                    <a:lnTo>
                      <a:pt x="209" y="401"/>
                    </a:lnTo>
                    <a:lnTo>
                      <a:pt x="243" y="447"/>
                    </a:lnTo>
                    <a:lnTo>
                      <a:pt x="280" y="489"/>
                    </a:lnTo>
                    <a:lnTo>
                      <a:pt x="309" y="534"/>
                    </a:lnTo>
                    <a:lnTo>
                      <a:pt x="335" y="576"/>
                    </a:lnTo>
                    <a:lnTo>
                      <a:pt x="352" y="618"/>
                    </a:lnTo>
                    <a:lnTo>
                      <a:pt x="364" y="651"/>
                    </a:lnTo>
                    <a:lnTo>
                      <a:pt x="364" y="647"/>
                    </a:lnTo>
                    <a:lnTo>
                      <a:pt x="360" y="626"/>
                    </a:lnTo>
                    <a:lnTo>
                      <a:pt x="352" y="597"/>
                    </a:lnTo>
                    <a:lnTo>
                      <a:pt x="339" y="559"/>
                    </a:lnTo>
                    <a:lnTo>
                      <a:pt x="322" y="518"/>
                    </a:lnTo>
                    <a:lnTo>
                      <a:pt x="297" y="467"/>
                    </a:lnTo>
                    <a:lnTo>
                      <a:pt x="264" y="418"/>
                    </a:lnTo>
                    <a:lnTo>
                      <a:pt x="221" y="364"/>
                    </a:lnTo>
                    <a:lnTo>
                      <a:pt x="172" y="309"/>
                    </a:lnTo>
                    <a:lnTo>
                      <a:pt x="109" y="264"/>
                    </a:lnTo>
                    <a:lnTo>
                      <a:pt x="80" y="238"/>
                    </a:lnTo>
                    <a:lnTo>
                      <a:pt x="55" y="205"/>
                    </a:lnTo>
                    <a:lnTo>
                      <a:pt x="37" y="172"/>
                    </a:lnTo>
                    <a:lnTo>
                      <a:pt x="25" y="139"/>
                    </a:lnTo>
                    <a:lnTo>
                      <a:pt x="17" y="105"/>
                    </a:lnTo>
                    <a:lnTo>
                      <a:pt x="13" y="71"/>
                    </a:lnTo>
                    <a:lnTo>
                      <a:pt x="13" y="43"/>
                    </a:lnTo>
                    <a:lnTo>
                      <a:pt x="13" y="22"/>
                    </a:lnTo>
                    <a:lnTo>
                      <a:pt x="13" y="8"/>
                    </a:lnTo>
                    <a:lnTo>
                      <a:pt x="13"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47" name="Freeform 171"/>
              <p:cNvSpPr>
                <a:spLocks/>
              </p:cNvSpPr>
              <p:nvPr/>
            </p:nvSpPr>
            <p:spPr bwMode="auto">
              <a:xfrm>
                <a:off x="1877" y="1831"/>
                <a:ext cx="11" cy="50"/>
              </a:xfrm>
              <a:custGeom>
                <a:avLst/>
                <a:gdLst>
                  <a:gd name="T0" fmla="*/ 368 w 372"/>
                  <a:gd name="T1" fmla="*/ 1577 h 1577"/>
                  <a:gd name="T2" fmla="*/ 355 w 372"/>
                  <a:gd name="T3" fmla="*/ 1523 h 1577"/>
                  <a:gd name="T4" fmla="*/ 343 w 372"/>
                  <a:gd name="T5" fmla="*/ 1464 h 1577"/>
                  <a:gd name="T6" fmla="*/ 330 w 372"/>
                  <a:gd name="T7" fmla="*/ 1406 h 1577"/>
                  <a:gd name="T8" fmla="*/ 321 w 372"/>
                  <a:gd name="T9" fmla="*/ 1347 h 1577"/>
                  <a:gd name="T10" fmla="*/ 313 w 372"/>
                  <a:gd name="T11" fmla="*/ 1285 h 1577"/>
                  <a:gd name="T12" fmla="*/ 309 w 372"/>
                  <a:gd name="T13" fmla="*/ 1218 h 1577"/>
                  <a:gd name="T14" fmla="*/ 300 w 372"/>
                  <a:gd name="T15" fmla="*/ 1148 h 1577"/>
                  <a:gd name="T16" fmla="*/ 300 w 372"/>
                  <a:gd name="T17" fmla="*/ 1073 h 1577"/>
                  <a:gd name="T18" fmla="*/ 296 w 372"/>
                  <a:gd name="T19" fmla="*/ 993 h 1577"/>
                  <a:gd name="T20" fmla="*/ 296 w 372"/>
                  <a:gd name="T21" fmla="*/ 909 h 1577"/>
                  <a:gd name="T22" fmla="*/ 300 w 372"/>
                  <a:gd name="T23" fmla="*/ 823 h 1577"/>
                  <a:gd name="T24" fmla="*/ 300 w 372"/>
                  <a:gd name="T25" fmla="*/ 743 h 1577"/>
                  <a:gd name="T26" fmla="*/ 300 w 372"/>
                  <a:gd name="T27" fmla="*/ 663 h 1577"/>
                  <a:gd name="T28" fmla="*/ 300 w 372"/>
                  <a:gd name="T29" fmla="*/ 589 h 1577"/>
                  <a:gd name="T30" fmla="*/ 296 w 372"/>
                  <a:gd name="T31" fmla="*/ 522 h 1577"/>
                  <a:gd name="T32" fmla="*/ 292 w 372"/>
                  <a:gd name="T33" fmla="*/ 460 h 1577"/>
                  <a:gd name="T34" fmla="*/ 284 w 372"/>
                  <a:gd name="T35" fmla="*/ 401 h 1577"/>
                  <a:gd name="T36" fmla="*/ 272 w 372"/>
                  <a:gd name="T37" fmla="*/ 347 h 1577"/>
                  <a:gd name="T38" fmla="*/ 259 w 372"/>
                  <a:gd name="T39" fmla="*/ 305 h 1577"/>
                  <a:gd name="T40" fmla="*/ 243 w 372"/>
                  <a:gd name="T41" fmla="*/ 268 h 1577"/>
                  <a:gd name="T42" fmla="*/ 217 w 372"/>
                  <a:gd name="T43" fmla="*/ 235 h 1577"/>
                  <a:gd name="T44" fmla="*/ 192 w 372"/>
                  <a:gd name="T45" fmla="*/ 200 h 1577"/>
                  <a:gd name="T46" fmla="*/ 163 w 372"/>
                  <a:gd name="T47" fmla="*/ 167 h 1577"/>
                  <a:gd name="T48" fmla="*/ 133 w 372"/>
                  <a:gd name="T49" fmla="*/ 134 h 1577"/>
                  <a:gd name="T50" fmla="*/ 104 w 372"/>
                  <a:gd name="T51" fmla="*/ 104 h 1577"/>
                  <a:gd name="T52" fmla="*/ 79 w 372"/>
                  <a:gd name="T53" fmla="*/ 75 h 1577"/>
                  <a:gd name="T54" fmla="*/ 55 w 372"/>
                  <a:gd name="T55" fmla="*/ 51 h 1577"/>
                  <a:gd name="T56" fmla="*/ 29 w 372"/>
                  <a:gd name="T57" fmla="*/ 30 h 1577"/>
                  <a:gd name="T58" fmla="*/ 12 w 372"/>
                  <a:gd name="T59" fmla="*/ 13 h 1577"/>
                  <a:gd name="T60" fmla="*/ 0 w 372"/>
                  <a:gd name="T61" fmla="*/ 0 h 1577"/>
                  <a:gd name="T62" fmla="*/ 8 w 372"/>
                  <a:gd name="T63" fmla="*/ 5 h 1577"/>
                  <a:gd name="T64" fmla="*/ 25 w 372"/>
                  <a:gd name="T65" fmla="*/ 13 h 1577"/>
                  <a:gd name="T66" fmla="*/ 50 w 372"/>
                  <a:gd name="T67" fmla="*/ 26 h 1577"/>
                  <a:gd name="T68" fmla="*/ 83 w 372"/>
                  <a:gd name="T69" fmla="*/ 46 h 1577"/>
                  <a:gd name="T70" fmla="*/ 121 w 372"/>
                  <a:gd name="T71" fmla="*/ 71 h 1577"/>
                  <a:gd name="T72" fmla="*/ 163 w 372"/>
                  <a:gd name="T73" fmla="*/ 104 h 1577"/>
                  <a:gd name="T74" fmla="*/ 200 w 372"/>
                  <a:gd name="T75" fmla="*/ 138 h 1577"/>
                  <a:gd name="T76" fmla="*/ 238 w 372"/>
                  <a:gd name="T77" fmla="*/ 180 h 1577"/>
                  <a:gd name="T78" fmla="*/ 272 w 372"/>
                  <a:gd name="T79" fmla="*/ 221 h 1577"/>
                  <a:gd name="T80" fmla="*/ 296 w 372"/>
                  <a:gd name="T81" fmla="*/ 272 h 1577"/>
                  <a:gd name="T82" fmla="*/ 317 w 372"/>
                  <a:gd name="T83" fmla="*/ 330 h 1577"/>
                  <a:gd name="T84" fmla="*/ 335 w 372"/>
                  <a:gd name="T85" fmla="*/ 393 h 1577"/>
                  <a:gd name="T86" fmla="*/ 351 w 372"/>
                  <a:gd name="T87" fmla="*/ 460 h 1577"/>
                  <a:gd name="T88" fmla="*/ 359 w 372"/>
                  <a:gd name="T89" fmla="*/ 534 h 1577"/>
                  <a:gd name="T90" fmla="*/ 368 w 372"/>
                  <a:gd name="T91" fmla="*/ 610 h 1577"/>
                  <a:gd name="T92" fmla="*/ 372 w 372"/>
                  <a:gd name="T93" fmla="*/ 689 h 1577"/>
                  <a:gd name="T94" fmla="*/ 372 w 372"/>
                  <a:gd name="T95" fmla="*/ 768 h 1577"/>
                  <a:gd name="T96" fmla="*/ 368 w 372"/>
                  <a:gd name="T97" fmla="*/ 847 h 1577"/>
                  <a:gd name="T98" fmla="*/ 359 w 372"/>
                  <a:gd name="T99" fmla="*/ 927 h 1577"/>
                  <a:gd name="T100" fmla="*/ 351 w 372"/>
                  <a:gd name="T101" fmla="*/ 997 h 1577"/>
                  <a:gd name="T102" fmla="*/ 339 w 372"/>
                  <a:gd name="T103" fmla="*/ 1073 h 1577"/>
                  <a:gd name="T104" fmla="*/ 335 w 372"/>
                  <a:gd name="T105" fmla="*/ 1152 h 1577"/>
                  <a:gd name="T106" fmla="*/ 335 w 372"/>
                  <a:gd name="T107" fmla="*/ 1231 h 1577"/>
                  <a:gd name="T108" fmla="*/ 339 w 372"/>
                  <a:gd name="T109" fmla="*/ 1306 h 1577"/>
                  <a:gd name="T110" fmla="*/ 343 w 372"/>
                  <a:gd name="T111" fmla="*/ 1377 h 1577"/>
                  <a:gd name="T112" fmla="*/ 347 w 372"/>
                  <a:gd name="T113" fmla="*/ 1444 h 1577"/>
                  <a:gd name="T114" fmla="*/ 355 w 372"/>
                  <a:gd name="T115" fmla="*/ 1498 h 1577"/>
                  <a:gd name="T116" fmla="*/ 359 w 372"/>
                  <a:gd name="T117" fmla="*/ 1540 h 1577"/>
                  <a:gd name="T118" fmla="*/ 364 w 372"/>
                  <a:gd name="T119" fmla="*/ 1564 h 1577"/>
                  <a:gd name="T120" fmla="*/ 368 w 372"/>
                  <a:gd name="T121" fmla="*/ 1577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2" h="1577">
                    <a:moveTo>
                      <a:pt x="368" y="1577"/>
                    </a:moveTo>
                    <a:lnTo>
                      <a:pt x="355" y="1523"/>
                    </a:lnTo>
                    <a:lnTo>
                      <a:pt x="343" y="1464"/>
                    </a:lnTo>
                    <a:lnTo>
                      <a:pt x="330" y="1406"/>
                    </a:lnTo>
                    <a:lnTo>
                      <a:pt x="321" y="1347"/>
                    </a:lnTo>
                    <a:lnTo>
                      <a:pt x="313" y="1285"/>
                    </a:lnTo>
                    <a:lnTo>
                      <a:pt x="309" y="1218"/>
                    </a:lnTo>
                    <a:lnTo>
                      <a:pt x="300" y="1148"/>
                    </a:lnTo>
                    <a:lnTo>
                      <a:pt x="300" y="1073"/>
                    </a:lnTo>
                    <a:lnTo>
                      <a:pt x="296" y="993"/>
                    </a:lnTo>
                    <a:lnTo>
                      <a:pt x="296" y="909"/>
                    </a:lnTo>
                    <a:lnTo>
                      <a:pt x="300" y="823"/>
                    </a:lnTo>
                    <a:lnTo>
                      <a:pt x="300" y="743"/>
                    </a:lnTo>
                    <a:lnTo>
                      <a:pt x="300" y="663"/>
                    </a:lnTo>
                    <a:lnTo>
                      <a:pt x="300" y="589"/>
                    </a:lnTo>
                    <a:lnTo>
                      <a:pt x="296" y="522"/>
                    </a:lnTo>
                    <a:lnTo>
                      <a:pt x="292" y="460"/>
                    </a:lnTo>
                    <a:lnTo>
                      <a:pt x="284" y="401"/>
                    </a:lnTo>
                    <a:lnTo>
                      <a:pt x="272" y="347"/>
                    </a:lnTo>
                    <a:lnTo>
                      <a:pt x="259" y="305"/>
                    </a:lnTo>
                    <a:lnTo>
                      <a:pt x="243" y="268"/>
                    </a:lnTo>
                    <a:lnTo>
                      <a:pt x="217" y="235"/>
                    </a:lnTo>
                    <a:lnTo>
                      <a:pt x="192" y="200"/>
                    </a:lnTo>
                    <a:lnTo>
                      <a:pt x="163" y="167"/>
                    </a:lnTo>
                    <a:lnTo>
                      <a:pt x="133" y="134"/>
                    </a:lnTo>
                    <a:lnTo>
                      <a:pt x="104" y="104"/>
                    </a:lnTo>
                    <a:lnTo>
                      <a:pt x="79" y="75"/>
                    </a:lnTo>
                    <a:lnTo>
                      <a:pt x="55" y="51"/>
                    </a:lnTo>
                    <a:lnTo>
                      <a:pt x="29" y="30"/>
                    </a:lnTo>
                    <a:lnTo>
                      <a:pt x="12" y="13"/>
                    </a:lnTo>
                    <a:lnTo>
                      <a:pt x="0" y="0"/>
                    </a:lnTo>
                    <a:lnTo>
                      <a:pt x="8" y="5"/>
                    </a:lnTo>
                    <a:lnTo>
                      <a:pt x="25" y="13"/>
                    </a:lnTo>
                    <a:lnTo>
                      <a:pt x="50" y="26"/>
                    </a:lnTo>
                    <a:lnTo>
                      <a:pt x="83" y="46"/>
                    </a:lnTo>
                    <a:lnTo>
                      <a:pt x="121" y="71"/>
                    </a:lnTo>
                    <a:lnTo>
                      <a:pt x="163" y="104"/>
                    </a:lnTo>
                    <a:lnTo>
                      <a:pt x="200" y="138"/>
                    </a:lnTo>
                    <a:lnTo>
                      <a:pt x="238" y="180"/>
                    </a:lnTo>
                    <a:lnTo>
                      <a:pt x="272" y="221"/>
                    </a:lnTo>
                    <a:lnTo>
                      <a:pt x="296" y="272"/>
                    </a:lnTo>
                    <a:lnTo>
                      <a:pt x="317" y="330"/>
                    </a:lnTo>
                    <a:lnTo>
                      <a:pt x="335" y="393"/>
                    </a:lnTo>
                    <a:lnTo>
                      <a:pt x="351" y="460"/>
                    </a:lnTo>
                    <a:lnTo>
                      <a:pt x="359" y="534"/>
                    </a:lnTo>
                    <a:lnTo>
                      <a:pt x="368" y="610"/>
                    </a:lnTo>
                    <a:lnTo>
                      <a:pt x="372" y="689"/>
                    </a:lnTo>
                    <a:lnTo>
                      <a:pt x="372" y="768"/>
                    </a:lnTo>
                    <a:lnTo>
                      <a:pt x="368" y="847"/>
                    </a:lnTo>
                    <a:lnTo>
                      <a:pt x="359" y="927"/>
                    </a:lnTo>
                    <a:lnTo>
                      <a:pt x="351" y="997"/>
                    </a:lnTo>
                    <a:lnTo>
                      <a:pt x="339" y="1073"/>
                    </a:lnTo>
                    <a:lnTo>
                      <a:pt x="335" y="1152"/>
                    </a:lnTo>
                    <a:lnTo>
                      <a:pt x="335" y="1231"/>
                    </a:lnTo>
                    <a:lnTo>
                      <a:pt x="339" y="1306"/>
                    </a:lnTo>
                    <a:lnTo>
                      <a:pt x="343" y="1377"/>
                    </a:lnTo>
                    <a:lnTo>
                      <a:pt x="347" y="1444"/>
                    </a:lnTo>
                    <a:lnTo>
                      <a:pt x="355" y="1498"/>
                    </a:lnTo>
                    <a:lnTo>
                      <a:pt x="359" y="1540"/>
                    </a:lnTo>
                    <a:lnTo>
                      <a:pt x="364" y="1564"/>
                    </a:lnTo>
                    <a:lnTo>
                      <a:pt x="368" y="1577"/>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48" name="Freeform 172"/>
              <p:cNvSpPr>
                <a:spLocks/>
              </p:cNvSpPr>
              <p:nvPr/>
            </p:nvSpPr>
            <p:spPr bwMode="auto">
              <a:xfrm>
                <a:off x="1849" y="1811"/>
                <a:ext cx="27" cy="19"/>
              </a:xfrm>
              <a:custGeom>
                <a:avLst/>
                <a:gdLst>
                  <a:gd name="T0" fmla="*/ 874 w 874"/>
                  <a:gd name="T1" fmla="*/ 613 h 613"/>
                  <a:gd name="T2" fmla="*/ 874 w 874"/>
                  <a:gd name="T3" fmla="*/ 604 h 613"/>
                  <a:gd name="T4" fmla="*/ 866 w 874"/>
                  <a:gd name="T5" fmla="*/ 588 h 613"/>
                  <a:gd name="T6" fmla="*/ 853 w 874"/>
                  <a:gd name="T7" fmla="*/ 555 h 613"/>
                  <a:gd name="T8" fmla="*/ 836 w 874"/>
                  <a:gd name="T9" fmla="*/ 516 h 613"/>
                  <a:gd name="T10" fmla="*/ 811 w 874"/>
                  <a:gd name="T11" fmla="*/ 467 h 613"/>
                  <a:gd name="T12" fmla="*/ 774 w 874"/>
                  <a:gd name="T13" fmla="*/ 416 h 613"/>
                  <a:gd name="T14" fmla="*/ 732 w 874"/>
                  <a:gd name="T15" fmla="*/ 358 h 613"/>
                  <a:gd name="T16" fmla="*/ 674 w 874"/>
                  <a:gd name="T17" fmla="*/ 299 h 613"/>
                  <a:gd name="T18" fmla="*/ 607 w 874"/>
                  <a:gd name="T19" fmla="*/ 242 h 613"/>
                  <a:gd name="T20" fmla="*/ 523 w 874"/>
                  <a:gd name="T21" fmla="*/ 187 h 613"/>
                  <a:gd name="T22" fmla="*/ 456 w 874"/>
                  <a:gd name="T23" fmla="*/ 150 h 613"/>
                  <a:gd name="T24" fmla="*/ 385 w 874"/>
                  <a:gd name="T25" fmla="*/ 116 h 613"/>
                  <a:gd name="T26" fmla="*/ 318 w 874"/>
                  <a:gd name="T27" fmla="*/ 87 h 613"/>
                  <a:gd name="T28" fmla="*/ 255 w 874"/>
                  <a:gd name="T29" fmla="*/ 66 h 613"/>
                  <a:gd name="T30" fmla="*/ 197 w 874"/>
                  <a:gd name="T31" fmla="*/ 45 h 613"/>
                  <a:gd name="T32" fmla="*/ 143 w 874"/>
                  <a:gd name="T33" fmla="*/ 33 h 613"/>
                  <a:gd name="T34" fmla="*/ 97 w 874"/>
                  <a:gd name="T35" fmla="*/ 20 h 613"/>
                  <a:gd name="T36" fmla="*/ 55 w 874"/>
                  <a:gd name="T37" fmla="*/ 12 h 613"/>
                  <a:gd name="T38" fmla="*/ 22 w 874"/>
                  <a:gd name="T39" fmla="*/ 4 h 613"/>
                  <a:gd name="T40" fmla="*/ 0 w 874"/>
                  <a:gd name="T41" fmla="*/ 0 h 613"/>
                  <a:gd name="T42" fmla="*/ 9 w 874"/>
                  <a:gd name="T43" fmla="*/ 4 h 613"/>
                  <a:gd name="T44" fmla="*/ 30 w 874"/>
                  <a:gd name="T45" fmla="*/ 8 h 613"/>
                  <a:gd name="T46" fmla="*/ 67 w 874"/>
                  <a:gd name="T47" fmla="*/ 16 h 613"/>
                  <a:gd name="T48" fmla="*/ 118 w 874"/>
                  <a:gd name="T49" fmla="*/ 33 h 613"/>
                  <a:gd name="T50" fmla="*/ 176 w 874"/>
                  <a:gd name="T51" fmla="*/ 53 h 613"/>
                  <a:gd name="T52" fmla="*/ 243 w 874"/>
                  <a:gd name="T53" fmla="*/ 78 h 613"/>
                  <a:gd name="T54" fmla="*/ 314 w 874"/>
                  <a:gd name="T55" fmla="*/ 108 h 613"/>
                  <a:gd name="T56" fmla="*/ 389 w 874"/>
                  <a:gd name="T57" fmla="*/ 145 h 613"/>
                  <a:gd name="T58" fmla="*/ 464 w 874"/>
                  <a:gd name="T59" fmla="*/ 191 h 613"/>
                  <a:gd name="T60" fmla="*/ 539 w 874"/>
                  <a:gd name="T61" fmla="*/ 246 h 613"/>
                  <a:gd name="T62" fmla="*/ 611 w 874"/>
                  <a:gd name="T63" fmla="*/ 299 h 613"/>
                  <a:gd name="T64" fmla="*/ 670 w 874"/>
                  <a:gd name="T65" fmla="*/ 354 h 613"/>
                  <a:gd name="T66" fmla="*/ 719 w 874"/>
                  <a:gd name="T67" fmla="*/ 408 h 613"/>
                  <a:gd name="T68" fmla="*/ 766 w 874"/>
                  <a:gd name="T69" fmla="*/ 454 h 613"/>
                  <a:gd name="T70" fmla="*/ 799 w 874"/>
                  <a:gd name="T71" fmla="*/ 500 h 613"/>
                  <a:gd name="T72" fmla="*/ 828 w 874"/>
                  <a:gd name="T73" fmla="*/ 537 h 613"/>
                  <a:gd name="T74" fmla="*/ 849 w 874"/>
                  <a:gd name="T75" fmla="*/ 567 h 613"/>
                  <a:gd name="T76" fmla="*/ 862 w 874"/>
                  <a:gd name="T77" fmla="*/ 592 h 613"/>
                  <a:gd name="T78" fmla="*/ 870 w 874"/>
                  <a:gd name="T79" fmla="*/ 608 h 613"/>
                  <a:gd name="T80" fmla="*/ 874 w 874"/>
                  <a:gd name="T81" fmla="*/ 613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4" h="613">
                    <a:moveTo>
                      <a:pt x="874" y="613"/>
                    </a:moveTo>
                    <a:lnTo>
                      <a:pt x="874" y="604"/>
                    </a:lnTo>
                    <a:lnTo>
                      <a:pt x="866" y="588"/>
                    </a:lnTo>
                    <a:lnTo>
                      <a:pt x="853" y="555"/>
                    </a:lnTo>
                    <a:lnTo>
                      <a:pt x="836" y="516"/>
                    </a:lnTo>
                    <a:lnTo>
                      <a:pt x="811" y="467"/>
                    </a:lnTo>
                    <a:lnTo>
                      <a:pt x="774" y="416"/>
                    </a:lnTo>
                    <a:lnTo>
                      <a:pt x="732" y="358"/>
                    </a:lnTo>
                    <a:lnTo>
                      <a:pt x="674" y="299"/>
                    </a:lnTo>
                    <a:lnTo>
                      <a:pt x="607" y="242"/>
                    </a:lnTo>
                    <a:lnTo>
                      <a:pt x="523" y="187"/>
                    </a:lnTo>
                    <a:lnTo>
                      <a:pt x="456" y="150"/>
                    </a:lnTo>
                    <a:lnTo>
                      <a:pt x="385" y="116"/>
                    </a:lnTo>
                    <a:lnTo>
                      <a:pt x="318" y="87"/>
                    </a:lnTo>
                    <a:lnTo>
                      <a:pt x="255" y="66"/>
                    </a:lnTo>
                    <a:lnTo>
                      <a:pt x="197" y="45"/>
                    </a:lnTo>
                    <a:lnTo>
                      <a:pt x="143" y="33"/>
                    </a:lnTo>
                    <a:lnTo>
                      <a:pt x="97" y="20"/>
                    </a:lnTo>
                    <a:lnTo>
                      <a:pt x="55" y="12"/>
                    </a:lnTo>
                    <a:lnTo>
                      <a:pt x="22" y="4"/>
                    </a:lnTo>
                    <a:lnTo>
                      <a:pt x="0" y="0"/>
                    </a:lnTo>
                    <a:lnTo>
                      <a:pt x="9" y="4"/>
                    </a:lnTo>
                    <a:lnTo>
                      <a:pt x="30" y="8"/>
                    </a:lnTo>
                    <a:lnTo>
                      <a:pt x="67" y="16"/>
                    </a:lnTo>
                    <a:lnTo>
                      <a:pt x="118" y="33"/>
                    </a:lnTo>
                    <a:lnTo>
                      <a:pt x="176" y="53"/>
                    </a:lnTo>
                    <a:lnTo>
                      <a:pt x="243" y="78"/>
                    </a:lnTo>
                    <a:lnTo>
                      <a:pt x="314" y="108"/>
                    </a:lnTo>
                    <a:lnTo>
                      <a:pt x="389" y="145"/>
                    </a:lnTo>
                    <a:lnTo>
                      <a:pt x="464" y="191"/>
                    </a:lnTo>
                    <a:lnTo>
                      <a:pt x="539" y="246"/>
                    </a:lnTo>
                    <a:lnTo>
                      <a:pt x="611" y="299"/>
                    </a:lnTo>
                    <a:lnTo>
                      <a:pt x="670" y="354"/>
                    </a:lnTo>
                    <a:lnTo>
                      <a:pt x="719" y="408"/>
                    </a:lnTo>
                    <a:lnTo>
                      <a:pt x="766" y="454"/>
                    </a:lnTo>
                    <a:lnTo>
                      <a:pt x="799" y="500"/>
                    </a:lnTo>
                    <a:lnTo>
                      <a:pt x="828" y="537"/>
                    </a:lnTo>
                    <a:lnTo>
                      <a:pt x="849" y="567"/>
                    </a:lnTo>
                    <a:lnTo>
                      <a:pt x="862" y="592"/>
                    </a:lnTo>
                    <a:lnTo>
                      <a:pt x="870" y="608"/>
                    </a:lnTo>
                    <a:lnTo>
                      <a:pt x="874" y="613"/>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49" name="Freeform 173"/>
              <p:cNvSpPr>
                <a:spLocks/>
              </p:cNvSpPr>
              <p:nvPr/>
            </p:nvSpPr>
            <p:spPr bwMode="auto">
              <a:xfrm>
                <a:off x="1841" y="1817"/>
                <a:ext cx="24" cy="15"/>
              </a:xfrm>
              <a:custGeom>
                <a:avLst/>
                <a:gdLst>
                  <a:gd name="T0" fmla="*/ 0 w 760"/>
                  <a:gd name="T1" fmla="*/ 0 h 497"/>
                  <a:gd name="T2" fmla="*/ 8 w 760"/>
                  <a:gd name="T3" fmla="*/ 0 h 497"/>
                  <a:gd name="T4" fmla="*/ 29 w 760"/>
                  <a:gd name="T5" fmla="*/ 0 h 497"/>
                  <a:gd name="T6" fmla="*/ 62 w 760"/>
                  <a:gd name="T7" fmla="*/ 0 h 497"/>
                  <a:gd name="T8" fmla="*/ 104 w 760"/>
                  <a:gd name="T9" fmla="*/ 5 h 497"/>
                  <a:gd name="T10" fmla="*/ 154 w 760"/>
                  <a:gd name="T11" fmla="*/ 9 h 497"/>
                  <a:gd name="T12" fmla="*/ 213 w 760"/>
                  <a:gd name="T13" fmla="*/ 22 h 497"/>
                  <a:gd name="T14" fmla="*/ 280 w 760"/>
                  <a:gd name="T15" fmla="*/ 38 h 497"/>
                  <a:gd name="T16" fmla="*/ 347 w 760"/>
                  <a:gd name="T17" fmla="*/ 63 h 497"/>
                  <a:gd name="T18" fmla="*/ 417 w 760"/>
                  <a:gd name="T19" fmla="*/ 96 h 497"/>
                  <a:gd name="T20" fmla="*/ 489 w 760"/>
                  <a:gd name="T21" fmla="*/ 139 h 497"/>
                  <a:gd name="T22" fmla="*/ 552 w 760"/>
                  <a:gd name="T23" fmla="*/ 184 h 497"/>
                  <a:gd name="T24" fmla="*/ 601 w 760"/>
                  <a:gd name="T25" fmla="*/ 230 h 497"/>
                  <a:gd name="T26" fmla="*/ 644 w 760"/>
                  <a:gd name="T27" fmla="*/ 276 h 497"/>
                  <a:gd name="T28" fmla="*/ 677 w 760"/>
                  <a:gd name="T29" fmla="*/ 317 h 497"/>
                  <a:gd name="T30" fmla="*/ 697 w 760"/>
                  <a:gd name="T31" fmla="*/ 356 h 497"/>
                  <a:gd name="T32" fmla="*/ 718 w 760"/>
                  <a:gd name="T33" fmla="*/ 393 h 497"/>
                  <a:gd name="T34" fmla="*/ 731 w 760"/>
                  <a:gd name="T35" fmla="*/ 426 h 497"/>
                  <a:gd name="T36" fmla="*/ 740 w 760"/>
                  <a:gd name="T37" fmla="*/ 451 h 497"/>
                  <a:gd name="T38" fmla="*/ 752 w 760"/>
                  <a:gd name="T39" fmla="*/ 477 h 497"/>
                  <a:gd name="T40" fmla="*/ 760 w 760"/>
                  <a:gd name="T41" fmla="*/ 497 h 497"/>
                  <a:gd name="T42" fmla="*/ 756 w 760"/>
                  <a:gd name="T43" fmla="*/ 493 h 497"/>
                  <a:gd name="T44" fmla="*/ 748 w 760"/>
                  <a:gd name="T45" fmla="*/ 472 h 497"/>
                  <a:gd name="T46" fmla="*/ 736 w 760"/>
                  <a:gd name="T47" fmla="*/ 447 h 497"/>
                  <a:gd name="T48" fmla="*/ 714 w 760"/>
                  <a:gd name="T49" fmla="*/ 414 h 497"/>
                  <a:gd name="T50" fmla="*/ 689 w 760"/>
                  <a:gd name="T51" fmla="*/ 372 h 497"/>
                  <a:gd name="T52" fmla="*/ 656 w 760"/>
                  <a:gd name="T53" fmla="*/ 330 h 497"/>
                  <a:gd name="T54" fmla="*/ 618 w 760"/>
                  <a:gd name="T55" fmla="*/ 284 h 497"/>
                  <a:gd name="T56" fmla="*/ 572 w 760"/>
                  <a:gd name="T57" fmla="*/ 239 h 497"/>
                  <a:gd name="T58" fmla="*/ 518 w 760"/>
                  <a:gd name="T59" fmla="*/ 192 h 497"/>
                  <a:gd name="T60" fmla="*/ 460 w 760"/>
                  <a:gd name="T61" fmla="*/ 151 h 497"/>
                  <a:gd name="T62" fmla="*/ 388 w 760"/>
                  <a:gd name="T63" fmla="*/ 109 h 497"/>
                  <a:gd name="T64" fmla="*/ 317 w 760"/>
                  <a:gd name="T65" fmla="*/ 76 h 497"/>
                  <a:gd name="T66" fmla="*/ 255 w 760"/>
                  <a:gd name="T67" fmla="*/ 51 h 497"/>
                  <a:gd name="T68" fmla="*/ 196 w 760"/>
                  <a:gd name="T69" fmla="*/ 34 h 497"/>
                  <a:gd name="T70" fmla="*/ 141 w 760"/>
                  <a:gd name="T71" fmla="*/ 22 h 497"/>
                  <a:gd name="T72" fmla="*/ 92 w 760"/>
                  <a:gd name="T73" fmla="*/ 9 h 497"/>
                  <a:gd name="T74" fmla="*/ 54 w 760"/>
                  <a:gd name="T75" fmla="*/ 5 h 497"/>
                  <a:gd name="T76" fmla="*/ 25 w 760"/>
                  <a:gd name="T77" fmla="*/ 5 h 497"/>
                  <a:gd name="T78" fmla="*/ 8 w 760"/>
                  <a:gd name="T79" fmla="*/ 0 h 497"/>
                  <a:gd name="T80" fmla="*/ 0 w 760"/>
                  <a:gd name="T81" fmla="*/ 0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60" h="497">
                    <a:moveTo>
                      <a:pt x="0" y="0"/>
                    </a:moveTo>
                    <a:lnTo>
                      <a:pt x="8" y="0"/>
                    </a:lnTo>
                    <a:lnTo>
                      <a:pt x="29" y="0"/>
                    </a:lnTo>
                    <a:lnTo>
                      <a:pt x="62" y="0"/>
                    </a:lnTo>
                    <a:lnTo>
                      <a:pt x="104" y="5"/>
                    </a:lnTo>
                    <a:lnTo>
                      <a:pt x="154" y="9"/>
                    </a:lnTo>
                    <a:lnTo>
                      <a:pt x="213" y="22"/>
                    </a:lnTo>
                    <a:lnTo>
                      <a:pt x="280" y="38"/>
                    </a:lnTo>
                    <a:lnTo>
                      <a:pt x="347" y="63"/>
                    </a:lnTo>
                    <a:lnTo>
                      <a:pt x="417" y="96"/>
                    </a:lnTo>
                    <a:lnTo>
                      <a:pt x="489" y="139"/>
                    </a:lnTo>
                    <a:lnTo>
                      <a:pt x="552" y="184"/>
                    </a:lnTo>
                    <a:lnTo>
                      <a:pt x="601" y="230"/>
                    </a:lnTo>
                    <a:lnTo>
                      <a:pt x="644" y="276"/>
                    </a:lnTo>
                    <a:lnTo>
                      <a:pt x="677" y="317"/>
                    </a:lnTo>
                    <a:lnTo>
                      <a:pt x="697" y="356"/>
                    </a:lnTo>
                    <a:lnTo>
                      <a:pt x="718" y="393"/>
                    </a:lnTo>
                    <a:lnTo>
                      <a:pt x="731" y="426"/>
                    </a:lnTo>
                    <a:lnTo>
                      <a:pt x="740" y="451"/>
                    </a:lnTo>
                    <a:lnTo>
                      <a:pt x="752" y="477"/>
                    </a:lnTo>
                    <a:lnTo>
                      <a:pt x="760" y="497"/>
                    </a:lnTo>
                    <a:lnTo>
                      <a:pt x="756" y="493"/>
                    </a:lnTo>
                    <a:lnTo>
                      <a:pt x="748" y="472"/>
                    </a:lnTo>
                    <a:lnTo>
                      <a:pt x="736" y="447"/>
                    </a:lnTo>
                    <a:lnTo>
                      <a:pt x="714" y="414"/>
                    </a:lnTo>
                    <a:lnTo>
                      <a:pt x="689" y="372"/>
                    </a:lnTo>
                    <a:lnTo>
                      <a:pt x="656" y="330"/>
                    </a:lnTo>
                    <a:lnTo>
                      <a:pt x="618" y="284"/>
                    </a:lnTo>
                    <a:lnTo>
                      <a:pt x="572" y="239"/>
                    </a:lnTo>
                    <a:lnTo>
                      <a:pt x="518" y="192"/>
                    </a:lnTo>
                    <a:lnTo>
                      <a:pt x="460" y="151"/>
                    </a:lnTo>
                    <a:lnTo>
                      <a:pt x="388" y="109"/>
                    </a:lnTo>
                    <a:lnTo>
                      <a:pt x="317" y="76"/>
                    </a:lnTo>
                    <a:lnTo>
                      <a:pt x="255" y="51"/>
                    </a:lnTo>
                    <a:lnTo>
                      <a:pt x="196" y="34"/>
                    </a:lnTo>
                    <a:lnTo>
                      <a:pt x="141" y="22"/>
                    </a:lnTo>
                    <a:lnTo>
                      <a:pt x="92" y="9"/>
                    </a:lnTo>
                    <a:lnTo>
                      <a:pt x="54" y="5"/>
                    </a:lnTo>
                    <a:lnTo>
                      <a:pt x="25" y="5"/>
                    </a:lnTo>
                    <a:lnTo>
                      <a:pt x="8" y="0"/>
                    </a:lnTo>
                    <a:lnTo>
                      <a:pt x="0"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50" name="Freeform 174"/>
              <p:cNvSpPr>
                <a:spLocks/>
              </p:cNvSpPr>
              <p:nvPr/>
            </p:nvSpPr>
            <p:spPr bwMode="auto">
              <a:xfrm>
                <a:off x="1825" y="1828"/>
                <a:ext cx="19" cy="18"/>
              </a:xfrm>
              <a:custGeom>
                <a:avLst/>
                <a:gdLst>
                  <a:gd name="T0" fmla="*/ 0 w 615"/>
                  <a:gd name="T1" fmla="*/ 0 h 559"/>
                  <a:gd name="T2" fmla="*/ 21 w 615"/>
                  <a:gd name="T3" fmla="*/ 12 h 559"/>
                  <a:gd name="T4" fmla="*/ 46 w 615"/>
                  <a:gd name="T5" fmla="*/ 37 h 559"/>
                  <a:gd name="T6" fmla="*/ 71 w 615"/>
                  <a:gd name="T7" fmla="*/ 66 h 559"/>
                  <a:gd name="T8" fmla="*/ 101 w 615"/>
                  <a:gd name="T9" fmla="*/ 99 h 559"/>
                  <a:gd name="T10" fmla="*/ 126 w 615"/>
                  <a:gd name="T11" fmla="*/ 141 h 559"/>
                  <a:gd name="T12" fmla="*/ 146 w 615"/>
                  <a:gd name="T13" fmla="*/ 179 h 559"/>
                  <a:gd name="T14" fmla="*/ 167 w 615"/>
                  <a:gd name="T15" fmla="*/ 221 h 559"/>
                  <a:gd name="T16" fmla="*/ 184 w 615"/>
                  <a:gd name="T17" fmla="*/ 254 h 559"/>
                  <a:gd name="T18" fmla="*/ 193 w 615"/>
                  <a:gd name="T19" fmla="*/ 287 h 559"/>
                  <a:gd name="T20" fmla="*/ 197 w 615"/>
                  <a:gd name="T21" fmla="*/ 308 h 559"/>
                  <a:gd name="T22" fmla="*/ 197 w 615"/>
                  <a:gd name="T23" fmla="*/ 338 h 559"/>
                  <a:gd name="T24" fmla="*/ 201 w 615"/>
                  <a:gd name="T25" fmla="*/ 358 h 559"/>
                  <a:gd name="T26" fmla="*/ 214 w 615"/>
                  <a:gd name="T27" fmla="*/ 379 h 559"/>
                  <a:gd name="T28" fmla="*/ 226 w 615"/>
                  <a:gd name="T29" fmla="*/ 391 h 559"/>
                  <a:gd name="T30" fmla="*/ 243 w 615"/>
                  <a:gd name="T31" fmla="*/ 400 h 559"/>
                  <a:gd name="T32" fmla="*/ 259 w 615"/>
                  <a:gd name="T33" fmla="*/ 408 h 559"/>
                  <a:gd name="T34" fmla="*/ 280 w 615"/>
                  <a:gd name="T35" fmla="*/ 416 h 559"/>
                  <a:gd name="T36" fmla="*/ 301 w 615"/>
                  <a:gd name="T37" fmla="*/ 420 h 559"/>
                  <a:gd name="T38" fmla="*/ 322 w 615"/>
                  <a:gd name="T39" fmla="*/ 429 h 559"/>
                  <a:gd name="T40" fmla="*/ 343 w 615"/>
                  <a:gd name="T41" fmla="*/ 433 h 559"/>
                  <a:gd name="T42" fmla="*/ 363 w 615"/>
                  <a:gd name="T43" fmla="*/ 441 h 559"/>
                  <a:gd name="T44" fmla="*/ 385 w 615"/>
                  <a:gd name="T45" fmla="*/ 450 h 559"/>
                  <a:gd name="T46" fmla="*/ 414 w 615"/>
                  <a:gd name="T47" fmla="*/ 463 h 559"/>
                  <a:gd name="T48" fmla="*/ 443 w 615"/>
                  <a:gd name="T49" fmla="*/ 475 h 559"/>
                  <a:gd name="T50" fmla="*/ 477 w 615"/>
                  <a:gd name="T51" fmla="*/ 483 h 559"/>
                  <a:gd name="T52" fmla="*/ 506 w 615"/>
                  <a:gd name="T53" fmla="*/ 500 h 559"/>
                  <a:gd name="T54" fmla="*/ 535 w 615"/>
                  <a:gd name="T55" fmla="*/ 512 h 559"/>
                  <a:gd name="T56" fmla="*/ 564 w 615"/>
                  <a:gd name="T57" fmla="*/ 525 h 559"/>
                  <a:gd name="T58" fmla="*/ 590 w 615"/>
                  <a:gd name="T59" fmla="*/ 541 h 559"/>
                  <a:gd name="T60" fmla="*/ 615 w 615"/>
                  <a:gd name="T61" fmla="*/ 559 h 559"/>
                  <a:gd name="T62" fmla="*/ 610 w 615"/>
                  <a:gd name="T63" fmla="*/ 554 h 559"/>
                  <a:gd name="T64" fmla="*/ 598 w 615"/>
                  <a:gd name="T65" fmla="*/ 545 h 559"/>
                  <a:gd name="T66" fmla="*/ 581 w 615"/>
                  <a:gd name="T67" fmla="*/ 529 h 559"/>
                  <a:gd name="T68" fmla="*/ 556 w 615"/>
                  <a:gd name="T69" fmla="*/ 508 h 559"/>
                  <a:gd name="T70" fmla="*/ 523 w 615"/>
                  <a:gd name="T71" fmla="*/ 483 h 559"/>
                  <a:gd name="T72" fmla="*/ 489 w 615"/>
                  <a:gd name="T73" fmla="*/ 459 h 559"/>
                  <a:gd name="T74" fmla="*/ 443 w 615"/>
                  <a:gd name="T75" fmla="*/ 429 h 559"/>
                  <a:gd name="T76" fmla="*/ 398 w 615"/>
                  <a:gd name="T77" fmla="*/ 400 h 559"/>
                  <a:gd name="T78" fmla="*/ 343 w 615"/>
                  <a:gd name="T79" fmla="*/ 371 h 559"/>
                  <a:gd name="T80" fmla="*/ 284 w 615"/>
                  <a:gd name="T81" fmla="*/ 342 h 559"/>
                  <a:gd name="T82" fmla="*/ 259 w 615"/>
                  <a:gd name="T83" fmla="*/ 320 h 559"/>
                  <a:gd name="T84" fmla="*/ 234 w 615"/>
                  <a:gd name="T85" fmla="*/ 295 h 559"/>
                  <a:gd name="T86" fmla="*/ 214 w 615"/>
                  <a:gd name="T87" fmla="*/ 258 h 559"/>
                  <a:gd name="T88" fmla="*/ 197 w 615"/>
                  <a:gd name="T89" fmla="*/ 221 h 559"/>
                  <a:gd name="T90" fmla="*/ 175 w 615"/>
                  <a:gd name="T91" fmla="*/ 179 h 559"/>
                  <a:gd name="T92" fmla="*/ 151 w 615"/>
                  <a:gd name="T93" fmla="*/ 137 h 559"/>
                  <a:gd name="T94" fmla="*/ 126 w 615"/>
                  <a:gd name="T95" fmla="*/ 95 h 559"/>
                  <a:gd name="T96" fmla="*/ 92 w 615"/>
                  <a:gd name="T97" fmla="*/ 58 h 559"/>
                  <a:gd name="T98" fmla="*/ 50 w 615"/>
                  <a:gd name="T99" fmla="*/ 25 h 559"/>
                  <a:gd name="T100" fmla="*/ 0 w 615"/>
                  <a:gd name="T101"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15" h="559">
                    <a:moveTo>
                      <a:pt x="0" y="0"/>
                    </a:moveTo>
                    <a:lnTo>
                      <a:pt x="21" y="12"/>
                    </a:lnTo>
                    <a:lnTo>
                      <a:pt x="46" y="37"/>
                    </a:lnTo>
                    <a:lnTo>
                      <a:pt x="71" y="66"/>
                    </a:lnTo>
                    <a:lnTo>
                      <a:pt x="101" y="99"/>
                    </a:lnTo>
                    <a:lnTo>
                      <a:pt x="126" y="141"/>
                    </a:lnTo>
                    <a:lnTo>
                      <a:pt x="146" y="179"/>
                    </a:lnTo>
                    <a:lnTo>
                      <a:pt x="167" y="221"/>
                    </a:lnTo>
                    <a:lnTo>
                      <a:pt x="184" y="254"/>
                    </a:lnTo>
                    <a:lnTo>
                      <a:pt x="193" y="287"/>
                    </a:lnTo>
                    <a:lnTo>
                      <a:pt x="197" y="308"/>
                    </a:lnTo>
                    <a:lnTo>
                      <a:pt x="197" y="338"/>
                    </a:lnTo>
                    <a:lnTo>
                      <a:pt x="201" y="358"/>
                    </a:lnTo>
                    <a:lnTo>
                      <a:pt x="214" y="379"/>
                    </a:lnTo>
                    <a:lnTo>
                      <a:pt x="226" y="391"/>
                    </a:lnTo>
                    <a:lnTo>
                      <a:pt x="243" y="400"/>
                    </a:lnTo>
                    <a:lnTo>
                      <a:pt x="259" y="408"/>
                    </a:lnTo>
                    <a:lnTo>
                      <a:pt x="280" y="416"/>
                    </a:lnTo>
                    <a:lnTo>
                      <a:pt x="301" y="420"/>
                    </a:lnTo>
                    <a:lnTo>
                      <a:pt x="322" y="429"/>
                    </a:lnTo>
                    <a:lnTo>
                      <a:pt x="343" y="433"/>
                    </a:lnTo>
                    <a:lnTo>
                      <a:pt x="363" y="441"/>
                    </a:lnTo>
                    <a:lnTo>
                      <a:pt x="385" y="450"/>
                    </a:lnTo>
                    <a:lnTo>
                      <a:pt x="414" y="463"/>
                    </a:lnTo>
                    <a:lnTo>
                      <a:pt x="443" y="475"/>
                    </a:lnTo>
                    <a:lnTo>
                      <a:pt x="477" y="483"/>
                    </a:lnTo>
                    <a:lnTo>
                      <a:pt x="506" y="500"/>
                    </a:lnTo>
                    <a:lnTo>
                      <a:pt x="535" y="512"/>
                    </a:lnTo>
                    <a:lnTo>
                      <a:pt x="564" y="525"/>
                    </a:lnTo>
                    <a:lnTo>
                      <a:pt x="590" y="541"/>
                    </a:lnTo>
                    <a:lnTo>
                      <a:pt x="615" y="559"/>
                    </a:lnTo>
                    <a:lnTo>
                      <a:pt x="610" y="554"/>
                    </a:lnTo>
                    <a:lnTo>
                      <a:pt x="598" y="545"/>
                    </a:lnTo>
                    <a:lnTo>
                      <a:pt x="581" y="529"/>
                    </a:lnTo>
                    <a:lnTo>
                      <a:pt x="556" y="508"/>
                    </a:lnTo>
                    <a:lnTo>
                      <a:pt x="523" y="483"/>
                    </a:lnTo>
                    <a:lnTo>
                      <a:pt x="489" y="459"/>
                    </a:lnTo>
                    <a:lnTo>
                      <a:pt x="443" y="429"/>
                    </a:lnTo>
                    <a:lnTo>
                      <a:pt x="398" y="400"/>
                    </a:lnTo>
                    <a:lnTo>
                      <a:pt x="343" y="371"/>
                    </a:lnTo>
                    <a:lnTo>
                      <a:pt x="284" y="342"/>
                    </a:lnTo>
                    <a:lnTo>
                      <a:pt x="259" y="320"/>
                    </a:lnTo>
                    <a:lnTo>
                      <a:pt x="234" y="295"/>
                    </a:lnTo>
                    <a:lnTo>
                      <a:pt x="214" y="258"/>
                    </a:lnTo>
                    <a:lnTo>
                      <a:pt x="197" y="221"/>
                    </a:lnTo>
                    <a:lnTo>
                      <a:pt x="175" y="179"/>
                    </a:lnTo>
                    <a:lnTo>
                      <a:pt x="151" y="137"/>
                    </a:lnTo>
                    <a:lnTo>
                      <a:pt x="126" y="95"/>
                    </a:lnTo>
                    <a:lnTo>
                      <a:pt x="92" y="58"/>
                    </a:lnTo>
                    <a:lnTo>
                      <a:pt x="50" y="25"/>
                    </a:lnTo>
                    <a:lnTo>
                      <a:pt x="0"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51" name="Freeform 175"/>
              <p:cNvSpPr>
                <a:spLocks/>
              </p:cNvSpPr>
              <p:nvPr/>
            </p:nvSpPr>
            <p:spPr bwMode="auto">
              <a:xfrm>
                <a:off x="1812" y="1854"/>
                <a:ext cx="10" cy="13"/>
              </a:xfrm>
              <a:custGeom>
                <a:avLst/>
                <a:gdLst>
                  <a:gd name="T0" fmla="*/ 238 w 330"/>
                  <a:gd name="T1" fmla="*/ 0 h 425"/>
                  <a:gd name="T2" fmla="*/ 238 w 330"/>
                  <a:gd name="T3" fmla="*/ 8 h 425"/>
                  <a:gd name="T4" fmla="*/ 243 w 330"/>
                  <a:gd name="T5" fmla="*/ 21 h 425"/>
                  <a:gd name="T6" fmla="*/ 243 w 330"/>
                  <a:gd name="T7" fmla="*/ 29 h 425"/>
                  <a:gd name="T8" fmla="*/ 251 w 330"/>
                  <a:gd name="T9" fmla="*/ 41 h 425"/>
                  <a:gd name="T10" fmla="*/ 259 w 330"/>
                  <a:gd name="T11" fmla="*/ 54 h 425"/>
                  <a:gd name="T12" fmla="*/ 268 w 330"/>
                  <a:gd name="T13" fmla="*/ 62 h 425"/>
                  <a:gd name="T14" fmla="*/ 280 w 330"/>
                  <a:gd name="T15" fmla="*/ 70 h 425"/>
                  <a:gd name="T16" fmla="*/ 292 w 330"/>
                  <a:gd name="T17" fmla="*/ 74 h 425"/>
                  <a:gd name="T18" fmla="*/ 309 w 330"/>
                  <a:gd name="T19" fmla="*/ 74 h 425"/>
                  <a:gd name="T20" fmla="*/ 330 w 330"/>
                  <a:gd name="T21" fmla="*/ 70 h 425"/>
                  <a:gd name="T22" fmla="*/ 325 w 330"/>
                  <a:gd name="T23" fmla="*/ 74 h 425"/>
                  <a:gd name="T24" fmla="*/ 317 w 330"/>
                  <a:gd name="T25" fmla="*/ 83 h 425"/>
                  <a:gd name="T26" fmla="*/ 305 w 330"/>
                  <a:gd name="T27" fmla="*/ 96 h 425"/>
                  <a:gd name="T28" fmla="*/ 284 w 330"/>
                  <a:gd name="T29" fmla="*/ 113 h 425"/>
                  <a:gd name="T30" fmla="*/ 263 w 330"/>
                  <a:gd name="T31" fmla="*/ 133 h 425"/>
                  <a:gd name="T32" fmla="*/ 243 w 330"/>
                  <a:gd name="T33" fmla="*/ 154 h 425"/>
                  <a:gd name="T34" fmla="*/ 221 w 330"/>
                  <a:gd name="T35" fmla="*/ 175 h 425"/>
                  <a:gd name="T36" fmla="*/ 200 w 330"/>
                  <a:gd name="T37" fmla="*/ 195 h 425"/>
                  <a:gd name="T38" fmla="*/ 180 w 330"/>
                  <a:gd name="T39" fmla="*/ 217 h 425"/>
                  <a:gd name="T40" fmla="*/ 163 w 330"/>
                  <a:gd name="T41" fmla="*/ 234 h 425"/>
                  <a:gd name="T42" fmla="*/ 146 w 330"/>
                  <a:gd name="T43" fmla="*/ 250 h 425"/>
                  <a:gd name="T44" fmla="*/ 129 w 330"/>
                  <a:gd name="T45" fmla="*/ 275 h 425"/>
                  <a:gd name="T46" fmla="*/ 108 w 330"/>
                  <a:gd name="T47" fmla="*/ 300 h 425"/>
                  <a:gd name="T48" fmla="*/ 88 w 330"/>
                  <a:gd name="T49" fmla="*/ 326 h 425"/>
                  <a:gd name="T50" fmla="*/ 67 w 330"/>
                  <a:gd name="T51" fmla="*/ 350 h 425"/>
                  <a:gd name="T52" fmla="*/ 45 w 330"/>
                  <a:gd name="T53" fmla="*/ 375 h 425"/>
                  <a:gd name="T54" fmla="*/ 29 w 330"/>
                  <a:gd name="T55" fmla="*/ 396 h 425"/>
                  <a:gd name="T56" fmla="*/ 12 w 330"/>
                  <a:gd name="T57" fmla="*/ 412 h 425"/>
                  <a:gd name="T58" fmla="*/ 4 w 330"/>
                  <a:gd name="T59" fmla="*/ 421 h 425"/>
                  <a:gd name="T60" fmla="*/ 0 w 330"/>
                  <a:gd name="T61" fmla="*/ 425 h 425"/>
                  <a:gd name="T62" fmla="*/ 8 w 330"/>
                  <a:gd name="T63" fmla="*/ 421 h 425"/>
                  <a:gd name="T64" fmla="*/ 21 w 330"/>
                  <a:gd name="T65" fmla="*/ 400 h 425"/>
                  <a:gd name="T66" fmla="*/ 41 w 330"/>
                  <a:gd name="T67" fmla="*/ 371 h 425"/>
                  <a:gd name="T68" fmla="*/ 67 w 330"/>
                  <a:gd name="T69" fmla="*/ 338 h 425"/>
                  <a:gd name="T70" fmla="*/ 92 w 330"/>
                  <a:gd name="T71" fmla="*/ 296 h 425"/>
                  <a:gd name="T72" fmla="*/ 121 w 330"/>
                  <a:gd name="T73" fmla="*/ 254 h 425"/>
                  <a:gd name="T74" fmla="*/ 151 w 330"/>
                  <a:gd name="T75" fmla="*/ 213 h 425"/>
                  <a:gd name="T76" fmla="*/ 176 w 330"/>
                  <a:gd name="T77" fmla="*/ 171 h 425"/>
                  <a:gd name="T78" fmla="*/ 196 w 330"/>
                  <a:gd name="T79" fmla="*/ 137 h 425"/>
                  <a:gd name="T80" fmla="*/ 209 w 330"/>
                  <a:gd name="T81" fmla="*/ 113 h 425"/>
                  <a:gd name="T82" fmla="*/ 217 w 330"/>
                  <a:gd name="T83" fmla="*/ 92 h 425"/>
                  <a:gd name="T84" fmla="*/ 221 w 330"/>
                  <a:gd name="T85" fmla="*/ 74 h 425"/>
                  <a:gd name="T86" fmla="*/ 225 w 330"/>
                  <a:gd name="T87" fmla="*/ 58 h 425"/>
                  <a:gd name="T88" fmla="*/ 229 w 330"/>
                  <a:gd name="T89" fmla="*/ 41 h 425"/>
                  <a:gd name="T90" fmla="*/ 234 w 330"/>
                  <a:gd name="T91" fmla="*/ 29 h 425"/>
                  <a:gd name="T92" fmla="*/ 234 w 330"/>
                  <a:gd name="T93" fmla="*/ 21 h 425"/>
                  <a:gd name="T94" fmla="*/ 234 w 330"/>
                  <a:gd name="T95" fmla="*/ 12 h 425"/>
                  <a:gd name="T96" fmla="*/ 238 w 330"/>
                  <a:gd name="T97" fmla="*/ 8 h 425"/>
                  <a:gd name="T98" fmla="*/ 238 w 330"/>
                  <a:gd name="T99" fmla="*/ 4 h 425"/>
                  <a:gd name="T100" fmla="*/ 238 w 330"/>
                  <a:gd name="T101" fmla="*/ 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0" h="425">
                    <a:moveTo>
                      <a:pt x="238" y="0"/>
                    </a:moveTo>
                    <a:lnTo>
                      <a:pt x="238" y="8"/>
                    </a:lnTo>
                    <a:lnTo>
                      <a:pt x="243" y="21"/>
                    </a:lnTo>
                    <a:lnTo>
                      <a:pt x="243" y="29"/>
                    </a:lnTo>
                    <a:lnTo>
                      <a:pt x="251" y="41"/>
                    </a:lnTo>
                    <a:lnTo>
                      <a:pt x="259" y="54"/>
                    </a:lnTo>
                    <a:lnTo>
                      <a:pt x="268" y="62"/>
                    </a:lnTo>
                    <a:lnTo>
                      <a:pt x="280" y="70"/>
                    </a:lnTo>
                    <a:lnTo>
                      <a:pt x="292" y="74"/>
                    </a:lnTo>
                    <a:lnTo>
                      <a:pt x="309" y="74"/>
                    </a:lnTo>
                    <a:lnTo>
                      <a:pt x="330" y="70"/>
                    </a:lnTo>
                    <a:lnTo>
                      <a:pt x="325" y="74"/>
                    </a:lnTo>
                    <a:lnTo>
                      <a:pt x="317" y="83"/>
                    </a:lnTo>
                    <a:lnTo>
                      <a:pt x="305" y="96"/>
                    </a:lnTo>
                    <a:lnTo>
                      <a:pt x="284" y="113"/>
                    </a:lnTo>
                    <a:lnTo>
                      <a:pt x="263" y="133"/>
                    </a:lnTo>
                    <a:lnTo>
                      <a:pt x="243" y="154"/>
                    </a:lnTo>
                    <a:lnTo>
                      <a:pt x="221" y="175"/>
                    </a:lnTo>
                    <a:lnTo>
                      <a:pt x="200" y="195"/>
                    </a:lnTo>
                    <a:lnTo>
                      <a:pt x="180" y="217"/>
                    </a:lnTo>
                    <a:lnTo>
                      <a:pt x="163" y="234"/>
                    </a:lnTo>
                    <a:lnTo>
                      <a:pt x="146" y="250"/>
                    </a:lnTo>
                    <a:lnTo>
                      <a:pt x="129" y="275"/>
                    </a:lnTo>
                    <a:lnTo>
                      <a:pt x="108" y="300"/>
                    </a:lnTo>
                    <a:lnTo>
                      <a:pt x="88" y="326"/>
                    </a:lnTo>
                    <a:lnTo>
                      <a:pt x="67" y="350"/>
                    </a:lnTo>
                    <a:lnTo>
                      <a:pt x="45" y="375"/>
                    </a:lnTo>
                    <a:lnTo>
                      <a:pt x="29" y="396"/>
                    </a:lnTo>
                    <a:lnTo>
                      <a:pt x="12" y="412"/>
                    </a:lnTo>
                    <a:lnTo>
                      <a:pt x="4" y="421"/>
                    </a:lnTo>
                    <a:lnTo>
                      <a:pt x="0" y="425"/>
                    </a:lnTo>
                    <a:lnTo>
                      <a:pt x="8" y="421"/>
                    </a:lnTo>
                    <a:lnTo>
                      <a:pt x="21" y="400"/>
                    </a:lnTo>
                    <a:lnTo>
                      <a:pt x="41" y="371"/>
                    </a:lnTo>
                    <a:lnTo>
                      <a:pt x="67" y="338"/>
                    </a:lnTo>
                    <a:lnTo>
                      <a:pt x="92" y="296"/>
                    </a:lnTo>
                    <a:lnTo>
                      <a:pt x="121" y="254"/>
                    </a:lnTo>
                    <a:lnTo>
                      <a:pt x="151" y="213"/>
                    </a:lnTo>
                    <a:lnTo>
                      <a:pt x="176" y="171"/>
                    </a:lnTo>
                    <a:lnTo>
                      <a:pt x="196" y="137"/>
                    </a:lnTo>
                    <a:lnTo>
                      <a:pt x="209" y="113"/>
                    </a:lnTo>
                    <a:lnTo>
                      <a:pt x="217" y="92"/>
                    </a:lnTo>
                    <a:lnTo>
                      <a:pt x="221" y="74"/>
                    </a:lnTo>
                    <a:lnTo>
                      <a:pt x="225" y="58"/>
                    </a:lnTo>
                    <a:lnTo>
                      <a:pt x="229" y="41"/>
                    </a:lnTo>
                    <a:lnTo>
                      <a:pt x="234" y="29"/>
                    </a:lnTo>
                    <a:lnTo>
                      <a:pt x="234" y="21"/>
                    </a:lnTo>
                    <a:lnTo>
                      <a:pt x="234" y="12"/>
                    </a:lnTo>
                    <a:lnTo>
                      <a:pt x="238" y="8"/>
                    </a:lnTo>
                    <a:lnTo>
                      <a:pt x="238" y="4"/>
                    </a:lnTo>
                    <a:lnTo>
                      <a:pt x="238"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52" name="Freeform 176"/>
              <p:cNvSpPr>
                <a:spLocks/>
              </p:cNvSpPr>
              <p:nvPr/>
            </p:nvSpPr>
            <p:spPr bwMode="auto">
              <a:xfrm>
                <a:off x="1793" y="1869"/>
                <a:ext cx="17" cy="33"/>
              </a:xfrm>
              <a:custGeom>
                <a:avLst/>
                <a:gdLst>
                  <a:gd name="T0" fmla="*/ 534 w 534"/>
                  <a:gd name="T1" fmla="*/ 0 h 1055"/>
                  <a:gd name="T2" fmla="*/ 530 w 534"/>
                  <a:gd name="T3" fmla="*/ 8 h 1055"/>
                  <a:gd name="T4" fmla="*/ 517 w 534"/>
                  <a:gd name="T5" fmla="*/ 21 h 1055"/>
                  <a:gd name="T6" fmla="*/ 497 w 534"/>
                  <a:gd name="T7" fmla="*/ 47 h 1055"/>
                  <a:gd name="T8" fmla="*/ 476 w 534"/>
                  <a:gd name="T9" fmla="*/ 71 h 1055"/>
                  <a:gd name="T10" fmla="*/ 446 w 534"/>
                  <a:gd name="T11" fmla="*/ 105 h 1055"/>
                  <a:gd name="T12" fmla="*/ 417 w 534"/>
                  <a:gd name="T13" fmla="*/ 142 h 1055"/>
                  <a:gd name="T14" fmla="*/ 388 w 534"/>
                  <a:gd name="T15" fmla="*/ 180 h 1055"/>
                  <a:gd name="T16" fmla="*/ 362 w 534"/>
                  <a:gd name="T17" fmla="*/ 221 h 1055"/>
                  <a:gd name="T18" fmla="*/ 338 w 534"/>
                  <a:gd name="T19" fmla="*/ 259 h 1055"/>
                  <a:gd name="T20" fmla="*/ 321 w 534"/>
                  <a:gd name="T21" fmla="*/ 293 h 1055"/>
                  <a:gd name="T22" fmla="*/ 313 w 534"/>
                  <a:gd name="T23" fmla="*/ 322 h 1055"/>
                  <a:gd name="T24" fmla="*/ 305 w 534"/>
                  <a:gd name="T25" fmla="*/ 359 h 1055"/>
                  <a:gd name="T26" fmla="*/ 300 w 534"/>
                  <a:gd name="T27" fmla="*/ 397 h 1055"/>
                  <a:gd name="T28" fmla="*/ 296 w 534"/>
                  <a:gd name="T29" fmla="*/ 434 h 1055"/>
                  <a:gd name="T30" fmla="*/ 300 w 534"/>
                  <a:gd name="T31" fmla="*/ 476 h 1055"/>
                  <a:gd name="T32" fmla="*/ 305 w 534"/>
                  <a:gd name="T33" fmla="*/ 518 h 1055"/>
                  <a:gd name="T34" fmla="*/ 317 w 534"/>
                  <a:gd name="T35" fmla="*/ 555 h 1055"/>
                  <a:gd name="T36" fmla="*/ 334 w 534"/>
                  <a:gd name="T37" fmla="*/ 588 h 1055"/>
                  <a:gd name="T38" fmla="*/ 354 w 534"/>
                  <a:gd name="T39" fmla="*/ 618 h 1055"/>
                  <a:gd name="T40" fmla="*/ 384 w 534"/>
                  <a:gd name="T41" fmla="*/ 643 h 1055"/>
                  <a:gd name="T42" fmla="*/ 376 w 534"/>
                  <a:gd name="T43" fmla="*/ 643 h 1055"/>
                  <a:gd name="T44" fmla="*/ 358 w 534"/>
                  <a:gd name="T45" fmla="*/ 647 h 1055"/>
                  <a:gd name="T46" fmla="*/ 325 w 534"/>
                  <a:gd name="T47" fmla="*/ 659 h 1055"/>
                  <a:gd name="T48" fmla="*/ 288 w 534"/>
                  <a:gd name="T49" fmla="*/ 676 h 1055"/>
                  <a:gd name="T50" fmla="*/ 242 w 534"/>
                  <a:gd name="T51" fmla="*/ 705 h 1055"/>
                  <a:gd name="T52" fmla="*/ 196 w 534"/>
                  <a:gd name="T53" fmla="*/ 743 h 1055"/>
                  <a:gd name="T54" fmla="*/ 141 w 534"/>
                  <a:gd name="T55" fmla="*/ 797 h 1055"/>
                  <a:gd name="T56" fmla="*/ 92 w 534"/>
                  <a:gd name="T57" fmla="*/ 864 h 1055"/>
                  <a:gd name="T58" fmla="*/ 45 w 534"/>
                  <a:gd name="T59" fmla="*/ 951 h 1055"/>
                  <a:gd name="T60" fmla="*/ 0 w 534"/>
                  <a:gd name="T61" fmla="*/ 1055 h 1055"/>
                  <a:gd name="T62" fmla="*/ 4 w 534"/>
                  <a:gd name="T63" fmla="*/ 1043 h 1055"/>
                  <a:gd name="T64" fmla="*/ 12 w 534"/>
                  <a:gd name="T65" fmla="*/ 1014 h 1055"/>
                  <a:gd name="T66" fmla="*/ 29 w 534"/>
                  <a:gd name="T67" fmla="*/ 968 h 1055"/>
                  <a:gd name="T68" fmla="*/ 53 w 534"/>
                  <a:gd name="T69" fmla="*/ 914 h 1055"/>
                  <a:gd name="T70" fmla="*/ 82 w 534"/>
                  <a:gd name="T71" fmla="*/ 856 h 1055"/>
                  <a:gd name="T72" fmla="*/ 121 w 534"/>
                  <a:gd name="T73" fmla="*/ 793 h 1055"/>
                  <a:gd name="T74" fmla="*/ 166 w 534"/>
                  <a:gd name="T75" fmla="*/ 735 h 1055"/>
                  <a:gd name="T76" fmla="*/ 221 w 534"/>
                  <a:gd name="T77" fmla="*/ 688 h 1055"/>
                  <a:gd name="T78" fmla="*/ 284 w 534"/>
                  <a:gd name="T79" fmla="*/ 651 h 1055"/>
                  <a:gd name="T80" fmla="*/ 354 w 534"/>
                  <a:gd name="T81" fmla="*/ 635 h 1055"/>
                  <a:gd name="T82" fmla="*/ 350 w 534"/>
                  <a:gd name="T83" fmla="*/ 631 h 1055"/>
                  <a:gd name="T84" fmla="*/ 342 w 534"/>
                  <a:gd name="T85" fmla="*/ 614 h 1055"/>
                  <a:gd name="T86" fmla="*/ 325 w 534"/>
                  <a:gd name="T87" fmla="*/ 592 h 1055"/>
                  <a:gd name="T88" fmla="*/ 313 w 534"/>
                  <a:gd name="T89" fmla="*/ 567 h 1055"/>
                  <a:gd name="T90" fmla="*/ 296 w 534"/>
                  <a:gd name="T91" fmla="*/ 534 h 1055"/>
                  <a:gd name="T92" fmla="*/ 280 w 534"/>
                  <a:gd name="T93" fmla="*/ 496 h 1055"/>
                  <a:gd name="T94" fmla="*/ 266 w 534"/>
                  <a:gd name="T95" fmla="*/ 459 h 1055"/>
                  <a:gd name="T96" fmla="*/ 258 w 534"/>
                  <a:gd name="T97" fmla="*/ 418 h 1055"/>
                  <a:gd name="T98" fmla="*/ 254 w 534"/>
                  <a:gd name="T99" fmla="*/ 379 h 1055"/>
                  <a:gd name="T100" fmla="*/ 258 w 534"/>
                  <a:gd name="T101" fmla="*/ 338 h 1055"/>
                  <a:gd name="T102" fmla="*/ 266 w 534"/>
                  <a:gd name="T103" fmla="*/ 313 h 1055"/>
                  <a:gd name="T104" fmla="*/ 280 w 534"/>
                  <a:gd name="T105" fmla="*/ 284 h 1055"/>
                  <a:gd name="T106" fmla="*/ 296 w 534"/>
                  <a:gd name="T107" fmla="*/ 254 h 1055"/>
                  <a:gd name="T108" fmla="*/ 321 w 534"/>
                  <a:gd name="T109" fmla="*/ 225 h 1055"/>
                  <a:gd name="T110" fmla="*/ 346 w 534"/>
                  <a:gd name="T111" fmla="*/ 192 h 1055"/>
                  <a:gd name="T112" fmla="*/ 376 w 534"/>
                  <a:gd name="T113" fmla="*/ 159 h 1055"/>
                  <a:gd name="T114" fmla="*/ 409 w 534"/>
                  <a:gd name="T115" fmla="*/ 121 h 1055"/>
                  <a:gd name="T116" fmla="*/ 446 w 534"/>
                  <a:gd name="T117" fmla="*/ 84 h 1055"/>
                  <a:gd name="T118" fmla="*/ 488 w 534"/>
                  <a:gd name="T119" fmla="*/ 43 h 1055"/>
                  <a:gd name="T120" fmla="*/ 534 w 534"/>
                  <a:gd name="T121" fmla="*/ 0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4" h="1055">
                    <a:moveTo>
                      <a:pt x="534" y="0"/>
                    </a:moveTo>
                    <a:lnTo>
                      <a:pt x="530" y="8"/>
                    </a:lnTo>
                    <a:lnTo>
                      <a:pt x="517" y="21"/>
                    </a:lnTo>
                    <a:lnTo>
                      <a:pt x="497" y="47"/>
                    </a:lnTo>
                    <a:lnTo>
                      <a:pt x="476" y="71"/>
                    </a:lnTo>
                    <a:lnTo>
                      <a:pt x="446" y="105"/>
                    </a:lnTo>
                    <a:lnTo>
                      <a:pt x="417" y="142"/>
                    </a:lnTo>
                    <a:lnTo>
                      <a:pt x="388" y="180"/>
                    </a:lnTo>
                    <a:lnTo>
                      <a:pt x="362" y="221"/>
                    </a:lnTo>
                    <a:lnTo>
                      <a:pt x="338" y="259"/>
                    </a:lnTo>
                    <a:lnTo>
                      <a:pt x="321" y="293"/>
                    </a:lnTo>
                    <a:lnTo>
                      <a:pt x="313" y="322"/>
                    </a:lnTo>
                    <a:lnTo>
                      <a:pt x="305" y="359"/>
                    </a:lnTo>
                    <a:lnTo>
                      <a:pt x="300" y="397"/>
                    </a:lnTo>
                    <a:lnTo>
                      <a:pt x="296" y="434"/>
                    </a:lnTo>
                    <a:lnTo>
                      <a:pt x="300" y="476"/>
                    </a:lnTo>
                    <a:lnTo>
                      <a:pt x="305" y="518"/>
                    </a:lnTo>
                    <a:lnTo>
                      <a:pt x="317" y="555"/>
                    </a:lnTo>
                    <a:lnTo>
                      <a:pt x="334" y="588"/>
                    </a:lnTo>
                    <a:lnTo>
                      <a:pt x="354" y="618"/>
                    </a:lnTo>
                    <a:lnTo>
                      <a:pt x="384" y="643"/>
                    </a:lnTo>
                    <a:lnTo>
                      <a:pt x="376" y="643"/>
                    </a:lnTo>
                    <a:lnTo>
                      <a:pt x="358" y="647"/>
                    </a:lnTo>
                    <a:lnTo>
                      <a:pt x="325" y="659"/>
                    </a:lnTo>
                    <a:lnTo>
                      <a:pt x="288" y="676"/>
                    </a:lnTo>
                    <a:lnTo>
                      <a:pt x="242" y="705"/>
                    </a:lnTo>
                    <a:lnTo>
                      <a:pt x="196" y="743"/>
                    </a:lnTo>
                    <a:lnTo>
                      <a:pt x="141" y="797"/>
                    </a:lnTo>
                    <a:lnTo>
                      <a:pt x="92" y="864"/>
                    </a:lnTo>
                    <a:lnTo>
                      <a:pt x="45" y="951"/>
                    </a:lnTo>
                    <a:lnTo>
                      <a:pt x="0" y="1055"/>
                    </a:lnTo>
                    <a:lnTo>
                      <a:pt x="4" y="1043"/>
                    </a:lnTo>
                    <a:lnTo>
                      <a:pt x="12" y="1014"/>
                    </a:lnTo>
                    <a:lnTo>
                      <a:pt x="29" y="968"/>
                    </a:lnTo>
                    <a:lnTo>
                      <a:pt x="53" y="914"/>
                    </a:lnTo>
                    <a:lnTo>
                      <a:pt x="82" y="856"/>
                    </a:lnTo>
                    <a:lnTo>
                      <a:pt x="121" y="793"/>
                    </a:lnTo>
                    <a:lnTo>
                      <a:pt x="166" y="735"/>
                    </a:lnTo>
                    <a:lnTo>
                      <a:pt x="221" y="688"/>
                    </a:lnTo>
                    <a:lnTo>
                      <a:pt x="284" y="651"/>
                    </a:lnTo>
                    <a:lnTo>
                      <a:pt x="354" y="635"/>
                    </a:lnTo>
                    <a:lnTo>
                      <a:pt x="350" y="631"/>
                    </a:lnTo>
                    <a:lnTo>
                      <a:pt x="342" y="614"/>
                    </a:lnTo>
                    <a:lnTo>
                      <a:pt x="325" y="592"/>
                    </a:lnTo>
                    <a:lnTo>
                      <a:pt x="313" y="567"/>
                    </a:lnTo>
                    <a:lnTo>
                      <a:pt x="296" y="534"/>
                    </a:lnTo>
                    <a:lnTo>
                      <a:pt x="280" y="496"/>
                    </a:lnTo>
                    <a:lnTo>
                      <a:pt x="266" y="459"/>
                    </a:lnTo>
                    <a:lnTo>
                      <a:pt x="258" y="418"/>
                    </a:lnTo>
                    <a:lnTo>
                      <a:pt x="254" y="379"/>
                    </a:lnTo>
                    <a:lnTo>
                      <a:pt x="258" y="338"/>
                    </a:lnTo>
                    <a:lnTo>
                      <a:pt x="266" y="313"/>
                    </a:lnTo>
                    <a:lnTo>
                      <a:pt x="280" y="284"/>
                    </a:lnTo>
                    <a:lnTo>
                      <a:pt x="296" y="254"/>
                    </a:lnTo>
                    <a:lnTo>
                      <a:pt x="321" y="225"/>
                    </a:lnTo>
                    <a:lnTo>
                      <a:pt x="346" y="192"/>
                    </a:lnTo>
                    <a:lnTo>
                      <a:pt x="376" y="159"/>
                    </a:lnTo>
                    <a:lnTo>
                      <a:pt x="409" y="121"/>
                    </a:lnTo>
                    <a:lnTo>
                      <a:pt x="446" y="84"/>
                    </a:lnTo>
                    <a:lnTo>
                      <a:pt x="488" y="43"/>
                    </a:lnTo>
                    <a:lnTo>
                      <a:pt x="534"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53" name="Freeform 177"/>
              <p:cNvSpPr>
                <a:spLocks/>
              </p:cNvSpPr>
              <p:nvPr/>
            </p:nvSpPr>
            <p:spPr bwMode="auto">
              <a:xfrm>
                <a:off x="1775" y="1865"/>
                <a:ext cx="12" cy="23"/>
              </a:xfrm>
              <a:custGeom>
                <a:avLst/>
                <a:gdLst>
                  <a:gd name="T0" fmla="*/ 351 w 380"/>
                  <a:gd name="T1" fmla="*/ 0 h 747"/>
                  <a:gd name="T2" fmla="*/ 351 w 380"/>
                  <a:gd name="T3" fmla="*/ 29 h 747"/>
                  <a:gd name="T4" fmla="*/ 351 w 380"/>
                  <a:gd name="T5" fmla="*/ 58 h 747"/>
                  <a:gd name="T6" fmla="*/ 347 w 380"/>
                  <a:gd name="T7" fmla="*/ 88 h 747"/>
                  <a:gd name="T8" fmla="*/ 339 w 380"/>
                  <a:gd name="T9" fmla="*/ 113 h 747"/>
                  <a:gd name="T10" fmla="*/ 330 w 380"/>
                  <a:gd name="T11" fmla="*/ 141 h 747"/>
                  <a:gd name="T12" fmla="*/ 322 w 380"/>
                  <a:gd name="T13" fmla="*/ 166 h 747"/>
                  <a:gd name="T14" fmla="*/ 314 w 380"/>
                  <a:gd name="T15" fmla="*/ 196 h 747"/>
                  <a:gd name="T16" fmla="*/ 306 w 380"/>
                  <a:gd name="T17" fmla="*/ 217 h 747"/>
                  <a:gd name="T18" fmla="*/ 296 w 380"/>
                  <a:gd name="T19" fmla="*/ 242 h 747"/>
                  <a:gd name="T20" fmla="*/ 292 w 380"/>
                  <a:gd name="T21" fmla="*/ 258 h 747"/>
                  <a:gd name="T22" fmla="*/ 276 w 380"/>
                  <a:gd name="T23" fmla="*/ 296 h 747"/>
                  <a:gd name="T24" fmla="*/ 251 w 380"/>
                  <a:gd name="T25" fmla="*/ 334 h 747"/>
                  <a:gd name="T26" fmla="*/ 218 w 380"/>
                  <a:gd name="T27" fmla="*/ 363 h 747"/>
                  <a:gd name="T28" fmla="*/ 180 w 380"/>
                  <a:gd name="T29" fmla="*/ 392 h 747"/>
                  <a:gd name="T30" fmla="*/ 142 w 380"/>
                  <a:gd name="T31" fmla="*/ 421 h 747"/>
                  <a:gd name="T32" fmla="*/ 104 w 380"/>
                  <a:gd name="T33" fmla="*/ 446 h 747"/>
                  <a:gd name="T34" fmla="*/ 67 w 380"/>
                  <a:gd name="T35" fmla="*/ 471 h 747"/>
                  <a:gd name="T36" fmla="*/ 38 w 380"/>
                  <a:gd name="T37" fmla="*/ 492 h 747"/>
                  <a:gd name="T38" fmla="*/ 16 w 380"/>
                  <a:gd name="T39" fmla="*/ 518 h 747"/>
                  <a:gd name="T40" fmla="*/ 4 w 380"/>
                  <a:gd name="T41" fmla="*/ 538 h 747"/>
                  <a:gd name="T42" fmla="*/ 0 w 380"/>
                  <a:gd name="T43" fmla="*/ 559 h 747"/>
                  <a:gd name="T44" fmla="*/ 0 w 380"/>
                  <a:gd name="T45" fmla="*/ 580 h 747"/>
                  <a:gd name="T46" fmla="*/ 0 w 380"/>
                  <a:gd name="T47" fmla="*/ 604 h 747"/>
                  <a:gd name="T48" fmla="*/ 4 w 380"/>
                  <a:gd name="T49" fmla="*/ 625 h 747"/>
                  <a:gd name="T50" fmla="*/ 8 w 380"/>
                  <a:gd name="T51" fmla="*/ 651 h 747"/>
                  <a:gd name="T52" fmla="*/ 12 w 380"/>
                  <a:gd name="T53" fmla="*/ 672 h 747"/>
                  <a:gd name="T54" fmla="*/ 21 w 380"/>
                  <a:gd name="T55" fmla="*/ 692 h 747"/>
                  <a:gd name="T56" fmla="*/ 34 w 380"/>
                  <a:gd name="T57" fmla="*/ 709 h 747"/>
                  <a:gd name="T58" fmla="*/ 46 w 380"/>
                  <a:gd name="T59" fmla="*/ 729 h 747"/>
                  <a:gd name="T60" fmla="*/ 59 w 380"/>
                  <a:gd name="T61" fmla="*/ 747 h 747"/>
                  <a:gd name="T62" fmla="*/ 59 w 380"/>
                  <a:gd name="T63" fmla="*/ 738 h 747"/>
                  <a:gd name="T64" fmla="*/ 54 w 380"/>
                  <a:gd name="T65" fmla="*/ 725 h 747"/>
                  <a:gd name="T66" fmla="*/ 54 w 380"/>
                  <a:gd name="T67" fmla="*/ 700 h 747"/>
                  <a:gd name="T68" fmla="*/ 54 w 380"/>
                  <a:gd name="T69" fmla="*/ 672 h 747"/>
                  <a:gd name="T70" fmla="*/ 54 w 380"/>
                  <a:gd name="T71" fmla="*/ 634 h 747"/>
                  <a:gd name="T72" fmla="*/ 63 w 380"/>
                  <a:gd name="T73" fmla="*/ 596 h 747"/>
                  <a:gd name="T74" fmla="*/ 71 w 380"/>
                  <a:gd name="T75" fmla="*/ 559 h 747"/>
                  <a:gd name="T76" fmla="*/ 83 w 380"/>
                  <a:gd name="T77" fmla="*/ 526 h 747"/>
                  <a:gd name="T78" fmla="*/ 104 w 380"/>
                  <a:gd name="T79" fmla="*/ 492 h 747"/>
                  <a:gd name="T80" fmla="*/ 130 w 380"/>
                  <a:gd name="T81" fmla="*/ 463 h 747"/>
                  <a:gd name="T82" fmla="*/ 171 w 380"/>
                  <a:gd name="T83" fmla="*/ 434 h 747"/>
                  <a:gd name="T84" fmla="*/ 209 w 380"/>
                  <a:gd name="T85" fmla="*/ 413 h 747"/>
                  <a:gd name="T86" fmla="*/ 234 w 380"/>
                  <a:gd name="T87" fmla="*/ 396 h 747"/>
                  <a:gd name="T88" fmla="*/ 259 w 380"/>
                  <a:gd name="T89" fmla="*/ 383 h 747"/>
                  <a:gd name="T90" fmla="*/ 280 w 380"/>
                  <a:gd name="T91" fmla="*/ 375 h 747"/>
                  <a:gd name="T92" fmla="*/ 296 w 380"/>
                  <a:gd name="T93" fmla="*/ 371 h 747"/>
                  <a:gd name="T94" fmla="*/ 310 w 380"/>
                  <a:gd name="T95" fmla="*/ 358 h 747"/>
                  <a:gd name="T96" fmla="*/ 322 w 380"/>
                  <a:gd name="T97" fmla="*/ 346 h 747"/>
                  <a:gd name="T98" fmla="*/ 339 w 380"/>
                  <a:gd name="T99" fmla="*/ 330 h 747"/>
                  <a:gd name="T100" fmla="*/ 351 w 380"/>
                  <a:gd name="T101" fmla="*/ 301 h 747"/>
                  <a:gd name="T102" fmla="*/ 368 w 380"/>
                  <a:gd name="T103" fmla="*/ 258 h 747"/>
                  <a:gd name="T104" fmla="*/ 376 w 380"/>
                  <a:gd name="T105" fmla="*/ 217 h 747"/>
                  <a:gd name="T106" fmla="*/ 380 w 380"/>
                  <a:gd name="T107" fmla="*/ 176 h 747"/>
                  <a:gd name="T108" fmla="*/ 376 w 380"/>
                  <a:gd name="T109" fmla="*/ 133 h 747"/>
                  <a:gd name="T110" fmla="*/ 376 w 380"/>
                  <a:gd name="T111" fmla="*/ 96 h 747"/>
                  <a:gd name="T112" fmla="*/ 368 w 380"/>
                  <a:gd name="T113" fmla="*/ 67 h 747"/>
                  <a:gd name="T114" fmla="*/ 363 w 380"/>
                  <a:gd name="T115" fmla="*/ 37 h 747"/>
                  <a:gd name="T116" fmla="*/ 355 w 380"/>
                  <a:gd name="T117" fmla="*/ 16 h 747"/>
                  <a:gd name="T118" fmla="*/ 351 w 380"/>
                  <a:gd name="T119" fmla="*/ 4 h 747"/>
                  <a:gd name="T120" fmla="*/ 351 w 380"/>
                  <a:gd name="T121" fmla="*/ 0 h 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0" h="747">
                    <a:moveTo>
                      <a:pt x="351" y="0"/>
                    </a:moveTo>
                    <a:lnTo>
                      <a:pt x="351" y="29"/>
                    </a:lnTo>
                    <a:lnTo>
                      <a:pt x="351" y="58"/>
                    </a:lnTo>
                    <a:lnTo>
                      <a:pt x="347" y="88"/>
                    </a:lnTo>
                    <a:lnTo>
                      <a:pt x="339" y="113"/>
                    </a:lnTo>
                    <a:lnTo>
                      <a:pt x="330" y="141"/>
                    </a:lnTo>
                    <a:lnTo>
                      <a:pt x="322" y="166"/>
                    </a:lnTo>
                    <a:lnTo>
                      <a:pt x="314" y="196"/>
                    </a:lnTo>
                    <a:lnTo>
                      <a:pt x="306" y="217"/>
                    </a:lnTo>
                    <a:lnTo>
                      <a:pt x="296" y="242"/>
                    </a:lnTo>
                    <a:lnTo>
                      <a:pt x="292" y="258"/>
                    </a:lnTo>
                    <a:lnTo>
                      <a:pt x="276" y="296"/>
                    </a:lnTo>
                    <a:lnTo>
                      <a:pt x="251" y="334"/>
                    </a:lnTo>
                    <a:lnTo>
                      <a:pt x="218" y="363"/>
                    </a:lnTo>
                    <a:lnTo>
                      <a:pt x="180" y="392"/>
                    </a:lnTo>
                    <a:lnTo>
                      <a:pt x="142" y="421"/>
                    </a:lnTo>
                    <a:lnTo>
                      <a:pt x="104" y="446"/>
                    </a:lnTo>
                    <a:lnTo>
                      <a:pt x="67" y="471"/>
                    </a:lnTo>
                    <a:lnTo>
                      <a:pt x="38" y="492"/>
                    </a:lnTo>
                    <a:lnTo>
                      <a:pt x="16" y="518"/>
                    </a:lnTo>
                    <a:lnTo>
                      <a:pt x="4" y="538"/>
                    </a:lnTo>
                    <a:lnTo>
                      <a:pt x="0" y="559"/>
                    </a:lnTo>
                    <a:lnTo>
                      <a:pt x="0" y="580"/>
                    </a:lnTo>
                    <a:lnTo>
                      <a:pt x="0" y="604"/>
                    </a:lnTo>
                    <a:lnTo>
                      <a:pt x="4" y="625"/>
                    </a:lnTo>
                    <a:lnTo>
                      <a:pt x="8" y="651"/>
                    </a:lnTo>
                    <a:lnTo>
                      <a:pt x="12" y="672"/>
                    </a:lnTo>
                    <a:lnTo>
                      <a:pt x="21" y="692"/>
                    </a:lnTo>
                    <a:lnTo>
                      <a:pt x="34" y="709"/>
                    </a:lnTo>
                    <a:lnTo>
                      <a:pt x="46" y="729"/>
                    </a:lnTo>
                    <a:lnTo>
                      <a:pt x="59" y="747"/>
                    </a:lnTo>
                    <a:lnTo>
                      <a:pt x="59" y="738"/>
                    </a:lnTo>
                    <a:lnTo>
                      <a:pt x="54" y="725"/>
                    </a:lnTo>
                    <a:lnTo>
                      <a:pt x="54" y="700"/>
                    </a:lnTo>
                    <a:lnTo>
                      <a:pt x="54" y="672"/>
                    </a:lnTo>
                    <a:lnTo>
                      <a:pt x="54" y="634"/>
                    </a:lnTo>
                    <a:lnTo>
                      <a:pt x="63" y="596"/>
                    </a:lnTo>
                    <a:lnTo>
                      <a:pt x="71" y="559"/>
                    </a:lnTo>
                    <a:lnTo>
                      <a:pt x="83" y="526"/>
                    </a:lnTo>
                    <a:lnTo>
                      <a:pt x="104" y="492"/>
                    </a:lnTo>
                    <a:lnTo>
                      <a:pt x="130" y="463"/>
                    </a:lnTo>
                    <a:lnTo>
                      <a:pt x="171" y="434"/>
                    </a:lnTo>
                    <a:lnTo>
                      <a:pt x="209" y="413"/>
                    </a:lnTo>
                    <a:lnTo>
                      <a:pt x="234" y="396"/>
                    </a:lnTo>
                    <a:lnTo>
                      <a:pt x="259" y="383"/>
                    </a:lnTo>
                    <a:lnTo>
                      <a:pt x="280" y="375"/>
                    </a:lnTo>
                    <a:lnTo>
                      <a:pt x="296" y="371"/>
                    </a:lnTo>
                    <a:lnTo>
                      <a:pt x="310" y="358"/>
                    </a:lnTo>
                    <a:lnTo>
                      <a:pt x="322" y="346"/>
                    </a:lnTo>
                    <a:lnTo>
                      <a:pt x="339" y="330"/>
                    </a:lnTo>
                    <a:lnTo>
                      <a:pt x="351" y="301"/>
                    </a:lnTo>
                    <a:lnTo>
                      <a:pt x="368" y="258"/>
                    </a:lnTo>
                    <a:lnTo>
                      <a:pt x="376" y="217"/>
                    </a:lnTo>
                    <a:lnTo>
                      <a:pt x="380" y="176"/>
                    </a:lnTo>
                    <a:lnTo>
                      <a:pt x="376" y="133"/>
                    </a:lnTo>
                    <a:lnTo>
                      <a:pt x="376" y="96"/>
                    </a:lnTo>
                    <a:lnTo>
                      <a:pt x="368" y="67"/>
                    </a:lnTo>
                    <a:lnTo>
                      <a:pt x="363" y="37"/>
                    </a:lnTo>
                    <a:lnTo>
                      <a:pt x="355" y="16"/>
                    </a:lnTo>
                    <a:lnTo>
                      <a:pt x="351" y="4"/>
                    </a:lnTo>
                    <a:lnTo>
                      <a:pt x="351"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54" name="Freeform 178"/>
              <p:cNvSpPr>
                <a:spLocks/>
              </p:cNvSpPr>
              <p:nvPr/>
            </p:nvSpPr>
            <p:spPr bwMode="auto">
              <a:xfrm>
                <a:off x="1727" y="1821"/>
                <a:ext cx="50" cy="60"/>
              </a:xfrm>
              <a:custGeom>
                <a:avLst/>
                <a:gdLst>
                  <a:gd name="T0" fmla="*/ 12 w 1601"/>
                  <a:gd name="T1" fmla="*/ 1555 h 1948"/>
                  <a:gd name="T2" fmla="*/ 71 w 1601"/>
                  <a:gd name="T3" fmla="*/ 1626 h 1948"/>
                  <a:gd name="T4" fmla="*/ 155 w 1601"/>
                  <a:gd name="T5" fmla="*/ 1697 h 1948"/>
                  <a:gd name="T6" fmla="*/ 243 w 1601"/>
                  <a:gd name="T7" fmla="*/ 1709 h 1948"/>
                  <a:gd name="T8" fmla="*/ 335 w 1601"/>
                  <a:gd name="T9" fmla="*/ 1684 h 1948"/>
                  <a:gd name="T10" fmla="*/ 414 w 1601"/>
                  <a:gd name="T11" fmla="*/ 1643 h 1948"/>
                  <a:gd name="T12" fmla="*/ 468 w 1601"/>
                  <a:gd name="T13" fmla="*/ 1584 h 1948"/>
                  <a:gd name="T14" fmla="*/ 535 w 1601"/>
                  <a:gd name="T15" fmla="*/ 1514 h 1948"/>
                  <a:gd name="T16" fmla="*/ 635 w 1601"/>
                  <a:gd name="T17" fmla="*/ 1447 h 1948"/>
                  <a:gd name="T18" fmla="*/ 732 w 1601"/>
                  <a:gd name="T19" fmla="*/ 1385 h 1948"/>
                  <a:gd name="T20" fmla="*/ 803 w 1601"/>
                  <a:gd name="T21" fmla="*/ 1318 h 1948"/>
                  <a:gd name="T22" fmla="*/ 828 w 1601"/>
                  <a:gd name="T23" fmla="*/ 1205 h 1948"/>
                  <a:gd name="T24" fmla="*/ 819 w 1601"/>
                  <a:gd name="T25" fmla="*/ 1076 h 1948"/>
                  <a:gd name="T26" fmla="*/ 795 w 1601"/>
                  <a:gd name="T27" fmla="*/ 947 h 1948"/>
                  <a:gd name="T28" fmla="*/ 848 w 1601"/>
                  <a:gd name="T29" fmla="*/ 809 h 1948"/>
                  <a:gd name="T30" fmla="*/ 970 w 1601"/>
                  <a:gd name="T31" fmla="*/ 679 h 1948"/>
                  <a:gd name="T32" fmla="*/ 1099 w 1601"/>
                  <a:gd name="T33" fmla="*/ 588 h 1948"/>
                  <a:gd name="T34" fmla="*/ 1220 w 1601"/>
                  <a:gd name="T35" fmla="*/ 492 h 1948"/>
                  <a:gd name="T36" fmla="*/ 1329 w 1601"/>
                  <a:gd name="T37" fmla="*/ 367 h 1948"/>
                  <a:gd name="T38" fmla="*/ 1392 w 1601"/>
                  <a:gd name="T39" fmla="*/ 246 h 1948"/>
                  <a:gd name="T40" fmla="*/ 1396 w 1601"/>
                  <a:gd name="T41" fmla="*/ 162 h 1948"/>
                  <a:gd name="T42" fmla="*/ 1384 w 1601"/>
                  <a:gd name="T43" fmla="*/ 74 h 1948"/>
                  <a:gd name="T44" fmla="*/ 1371 w 1601"/>
                  <a:gd name="T45" fmla="*/ 12 h 1948"/>
                  <a:gd name="T46" fmla="*/ 1367 w 1601"/>
                  <a:gd name="T47" fmla="*/ 8 h 1948"/>
                  <a:gd name="T48" fmla="*/ 1367 w 1601"/>
                  <a:gd name="T49" fmla="*/ 107 h 1948"/>
                  <a:gd name="T50" fmla="*/ 1396 w 1601"/>
                  <a:gd name="T51" fmla="*/ 250 h 1948"/>
                  <a:gd name="T52" fmla="*/ 1488 w 1601"/>
                  <a:gd name="T53" fmla="*/ 333 h 1948"/>
                  <a:gd name="T54" fmla="*/ 1576 w 1601"/>
                  <a:gd name="T55" fmla="*/ 341 h 1948"/>
                  <a:gd name="T56" fmla="*/ 1601 w 1601"/>
                  <a:gd name="T57" fmla="*/ 337 h 1948"/>
                  <a:gd name="T58" fmla="*/ 1592 w 1601"/>
                  <a:gd name="T59" fmla="*/ 333 h 1948"/>
                  <a:gd name="T60" fmla="*/ 1534 w 1601"/>
                  <a:gd name="T61" fmla="*/ 341 h 1948"/>
                  <a:gd name="T62" fmla="*/ 1447 w 1601"/>
                  <a:gd name="T63" fmla="*/ 367 h 1948"/>
                  <a:gd name="T64" fmla="*/ 1371 w 1601"/>
                  <a:gd name="T65" fmla="*/ 408 h 1948"/>
                  <a:gd name="T66" fmla="*/ 1279 w 1601"/>
                  <a:gd name="T67" fmla="*/ 488 h 1948"/>
                  <a:gd name="T68" fmla="*/ 1149 w 1601"/>
                  <a:gd name="T69" fmla="*/ 596 h 1948"/>
                  <a:gd name="T70" fmla="*/ 1045 w 1601"/>
                  <a:gd name="T71" fmla="*/ 696 h 1948"/>
                  <a:gd name="T72" fmla="*/ 999 w 1601"/>
                  <a:gd name="T73" fmla="*/ 763 h 1948"/>
                  <a:gd name="T74" fmla="*/ 940 w 1601"/>
                  <a:gd name="T75" fmla="*/ 842 h 1948"/>
                  <a:gd name="T76" fmla="*/ 903 w 1601"/>
                  <a:gd name="T77" fmla="*/ 959 h 1948"/>
                  <a:gd name="T78" fmla="*/ 915 w 1601"/>
                  <a:gd name="T79" fmla="*/ 1113 h 1948"/>
                  <a:gd name="T80" fmla="*/ 940 w 1601"/>
                  <a:gd name="T81" fmla="*/ 1221 h 1948"/>
                  <a:gd name="T82" fmla="*/ 978 w 1601"/>
                  <a:gd name="T83" fmla="*/ 1289 h 1948"/>
                  <a:gd name="T84" fmla="*/ 1049 w 1601"/>
                  <a:gd name="T85" fmla="*/ 1355 h 1948"/>
                  <a:gd name="T86" fmla="*/ 1020 w 1601"/>
                  <a:gd name="T87" fmla="*/ 1372 h 1948"/>
                  <a:gd name="T88" fmla="*/ 957 w 1601"/>
                  <a:gd name="T89" fmla="*/ 1401 h 1948"/>
                  <a:gd name="T90" fmla="*/ 882 w 1601"/>
                  <a:gd name="T91" fmla="*/ 1430 h 1948"/>
                  <a:gd name="T92" fmla="*/ 807 w 1601"/>
                  <a:gd name="T93" fmla="*/ 1443 h 1948"/>
                  <a:gd name="T94" fmla="*/ 707 w 1601"/>
                  <a:gd name="T95" fmla="*/ 1471 h 1948"/>
                  <a:gd name="T96" fmla="*/ 607 w 1601"/>
                  <a:gd name="T97" fmla="*/ 1522 h 1948"/>
                  <a:gd name="T98" fmla="*/ 535 w 1601"/>
                  <a:gd name="T99" fmla="*/ 1576 h 1948"/>
                  <a:gd name="T100" fmla="*/ 443 w 1601"/>
                  <a:gd name="T101" fmla="*/ 1664 h 1948"/>
                  <a:gd name="T102" fmla="*/ 364 w 1601"/>
                  <a:gd name="T103" fmla="*/ 1785 h 1948"/>
                  <a:gd name="T104" fmla="*/ 355 w 1601"/>
                  <a:gd name="T105" fmla="*/ 1948 h 1948"/>
                  <a:gd name="T106" fmla="*/ 347 w 1601"/>
                  <a:gd name="T107" fmla="*/ 1918 h 1948"/>
                  <a:gd name="T108" fmla="*/ 322 w 1601"/>
                  <a:gd name="T109" fmla="*/ 1872 h 1948"/>
                  <a:gd name="T110" fmla="*/ 259 w 1601"/>
                  <a:gd name="T111" fmla="*/ 1814 h 1948"/>
                  <a:gd name="T112" fmla="*/ 180 w 1601"/>
                  <a:gd name="T113" fmla="*/ 1772 h 1948"/>
                  <a:gd name="T114" fmla="*/ 117 w 1601"/>
                  <a:gd name="T115" fmla="*/ 1752 h 1948"/>
                  <a:gd name="T116" fmla="*/ 71 w 1601"/>
                  <a:gd name="T117" fmla="*/ 1727 h 1948"/>
                  <a:gd name="T118" fmla="*/ 34 w 1601"/>
                  <a:gd name="T119" fmla="*/ 1676 h 1948"/>
                  <a:gd name="T120" fmla="*/ 8 w 1601"/>
                  <a:gd name="T121" fmla="*/ 1610 h 1948"/>
                  <a:gd name="T122" fmla="*/ 0 w 1601"/>
                  <a:gd name="T123" fmla="*/ 1551 h 1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1" h="1948">
                    <a:moveTo>
                      <a:pt x="0" y="1535"/>
                    </a:moveTo>
                    <a:lnTo>
                      <a:pt x="0" y="1543"/>
                    </a:lnTo>
                    <a:lnTo>
                      <a:pt x="12" y="1555"/>
                    </a:lnTo>
                    <a:lnTo>
                      <a:pt x="30" y="1576"/>
                    </a:lnTo>
                    <a:lnTo>
                      <a:pt x="46" y="1602"/>
                    </a:lnTo>
                    <a:lnTo>
                      <a:pt x="71" y="1626"/>
                    </a:lnTo>
                    <a:lnTo>
                      <a:pt x="100" y="1655"/>
                    </a:lnTo>
                    <a:lnTo>
                      <a:pt x="126" y="1676"/>
                    </a:lnTo>
                    <a:lnTo>
                      <a:pt x="155" y="1697"/>
                    </a:lnTo>
                    <a:lnTo>
                      <a:pt x="184" y="1709"/>
                    </a:lnTo>
                    <a:lnTo>
                      <a:pt x="213" y="1714"/>
                    </a:lnTo>
                    <a:lnTo>
                      <a:pt x="243" y="1709"/>
                    </a:lnTo>
                    <a:lnTo>
                      <a:pt x="276" y="1705"/>
                    </a:lnTo>
                    <a:lnTo>
                      <a:pt x="305" y="1697"/>
                    </a:lnTo>
                    <a:lnTo>
                      <a:pt x="335" y="1684"/>
                    </a:lnTo>
                    <a:lnTo>
                      <a:pt x="364" y="1672"/>
                    </a:lnTo>
                    <a:lnTo>
                      <a:pt x="388" y="1660"/>
                    </a:lnTo>
                    <a:lnTo>
                      <a:pt x="414" y="1643"/>
                    </a:lnTo>
                    <a:lnTo>
                      <a:pt x="435" y="1626"/>
                    </a:lnTo>
                    <a:lnTo>
                      <a:pt x="452" y="1606"/>
                    </a:lnTo>
                    <a:lnTo>
                      <a:pt x="468" y="1584"/>
                    </a:lnTo>
                    <a:lnTo>
                      <a:pt x="485" y="1559"/>
                    </a:lnTo>
                    <a:lnTo>
                      <a:pt x="510" y="1539"/>
                    </a:lnTo>
                    <a:lnTo>
                      <a:pt x="535" y="1514"/>
                    </a:lnTo>
                    <a:lnTo>
                      <a:pt x="568" y="1493"/>
                    </a:lnTo>
                    <a:lnTo>
                      <a:pt x="602" y="1467"/>
                    </a:lnTo>
                    <a:lnTo>
                      <a:pt x="635" y="1447"/>
                    </a:lnTo>
                    <a:lnTo>
                      <a:pt x="669" y="1422"/>
                    </a:lnTo>
                    <a:lnTo>
                      <a:pt x="703" y="1401"/>
                    </a:lnTo>
                    <a:lnTo>
                      <a:pt x="732" y="1385"/>
                    </a:lnTo>
                    <a:lnTo>
                      <a:pt x="760" y="1363"/>
                    </a:lnTo>
                    <a:lnTo>
                      <a:pt x="782" y="1342"/>
                    </a:lnTo>
                    <a:lnTo>
                      <a:pt x="803" y="1318"/>
                    </a:lnTo>
                    <a:lnTo>
                      <a:pt x="815" y="1284"/>
                    </a:lnTo>
                    <a:lnTo>
                      <a:pt x="824" y="1246"/>
                    </a:lnTo>
                    <a:lnTo>
                      <a:pt x="828" y="1205"/>
                    </a:lnTo>
                    <a:lnTo>
                      <a:pt x="828" y="1164"/>
                    </a:lnTo>
                    <a:lnTo>
                      <a:pt x="824" y="1117"/>
                    </a:lnTo>
                    <a:lnTo>
                      <a:pt x="819" y="1076"/>
                    </a:lnTo>
                    <a:lnTo>
                      <a:pt x="807" y="1030"/>
                    </a:lnTo>
                    <a:lnTo>
                      <a:pt x="799" y="988"/>
                    </a:lnTo>
                    <a:lnTo>
                      <a:pt x="795" y="947"/>
                    </a:lnTo>
                    <a:lnTo>
                      <a:pt x="803" y="900"/>
                    </a:lnTo>
                    <a:lnTo>
                      <a:pt x="819" y="855"/>
                    </a:lnTo>
                    <a:lnTo>
                      <a:pt x="848" y="809"/>
                    </a:lnTo>
                    <a:lnTo>
                      <a:pt x="887" y="763"/>
                    </a:lnTo>
                    <a:lnTo>
                      <a:pt x="928" y="721"/>
                    </a:lnTo>
                    <a:lnTo>
                      <a:pt x="970" y="679"/>
                    </a:lnTo>
                    <a:lnTo>
                      <a:pt x="1016" y="646"/>
                    </a:lnTo>
                    <a:lnTo>
                      <a:pt x="1061" y="613"/>
                    </a:lnTo>
                    <a:lnTo>
                      <a:pt x="1099" y="588"/>
                    </a:lnTo>
                    <a:lnTo>
                      <a:pt x="1141" y="562"/>
                    </a:lnTo>
                    <a:lnTo>
                      <a:pt x="1179" y="529"/>
                    </a:lnTo>
                    <a:lnTo>
                      <a:pt x="1220" y="492"/>
                    </a:lnTo>
                    <a:lnTo>
                      <a:pt x="1259" y="449"/>
                    </a:lnTo>
                    <a:lnTo>
                      <a:pt x="1296" y="408"/>
                    </a:lnTo>
                    <a:lnTo>
                      <a:pt x="1329" y="367"/>
                    </a:lnTo>
                    <a:lnTo>
                      <a:pt x="1355" y="320"/>
                    </a:lnTo>
                    <a:lnTo>
                      <a:pt x="1379" y="283"/>
                    </a:lnTo>
                    <a:lnTo>
                      <a:pt x="1392" y="246"/>
                    </a:lnTo>
                    <a:lnTo>
                      <a:pt x="1400" y="216"/>
                    </a:lnTo>
                    <a:lnTo>
                      <a:pt x="1400" y="191"/>
                    </a:lnTo>
                    <a:lnTo>
                      <a:pt x="1396" y="162"/>
                    </a:lnTo>
                    <a:lnTo>
                      <a:pt x="1392" y="133"/>
                    </a:lnTo>
                    <a:lnTo>
                      <a:pt x="1388" y="103"/>
                    </a:lnTo>
                    <a:lnTo>
                      <a:pt x="1384" y="74"/>
                    </a:lnTo>
                    <a:lnTo>
                      <a:pt x="1379" y="50"/>
                    </a:lnTo>
                    <a:lnTo>
                      <a:pt x="1375" y="29"/>
                    </a:lnTo>
                    <a:lnTo>
                      <a:pt x="1371" y="12"/>
                    </a:lnTo>
                    <a:lnTo>
                      <a:pt x="1367" y="4"/>
                    </a:lnTo>
                    <a:lnTo>
                      <a:pt x="1367" y="0"/>
                    </a:lnTo>
                    <a:lnTo>
                      <a:pt x="1367" y="8"/>
                    </a:lnTo>
                    <a:lnTo>
                      <a:pt x="1367" y="33"/>
                    </a:lnTo>
                    <a:lnTo>
                      <a:pt x="1367" y="66"/>
                    </a:lnTo>
                    <a:lnTo>
                      <a:pt x="1367" y="107"/>
                    </a:lnTo>
                    <a:lnTo>
                      <a:pt x="1371" y="158"/>
                    </a:lnTo>
                    <a:lnTo>
                      <a:pt x="1384" y="204"/>
                    </a:lnTo>
                    <a:lnTo>
                      <a:pt x="1396" y="250"/>
                    </a:lnTo>
                    <a:lnTo>
                      <a:pt x="1417" y="291"/>
                    </a:lnTo>
                    <a:lnTo>
                      <a:pt x="1447" y="316"/>
                    </a:lnTo>
                    <a:lnTo>
                      <a:pt x="1488" y="333"/>
                    </a:lnTo>
                    <a:lnTo>
                      <a:pt x="1525" y="337"/>
                    </a:lnTo>
                    <a:lnTo>
                      <a:pt x="1555" y="341"/>
                    </a:lnTo>
                    <a:lnTo>
                      <a:pt x="1576" y="341"/>
                    </a:lnTo>
                    <a:lnTo>
                      <a:pt x="1588" y="341"/>
                    </a:lnTo>
                    <a:lnTo>
                      <a:pt x="1596" y="341"/>
                    </a:lnTo>
                    <a:lnTo>
                      <a:pt x="1601" y="337"/>
                    </a:lnTo>
                    <a:lnTo>
                      <a:pt x="1601" y="333"/>
                    </a:lnTo>
                    <a:lnTo>
                      <a:pt x="1596" y="333"/>
                    </a:lnTo>
                    <a:lnTo>
                      <a:pt x="1592" y="333"/>
                    </a:lnTo>
                    <a:lnTo>
                      <a:pt x="1580" y="333"/>
                    </a:lnTo>
                    <a:lnTo>
                      <a:pt x="1559" y="337"/>
                    </a:lnTo>
                    <a:lnTo>
                      <a:pt x="1534" y="341"/>
                    </a:lnTo>
                    <a:lnTo>
                      <a:pt x="1504" y="350"/>
                    </a:lnTo>
                    <a:lnTo>
                      <a:pt x="1476" y="359"/>
                    </a:lnTo>
                    <a:lnTo>
                      <a:pt x="1447" y="367"/>
                    </a:lnTo>
                    <a:lnTo>
                      <a:pt x="1417" y="379"/>
                    </a:lnTo>
                    <a:lnTo>
                      <a:pt x="1392" y="396"/>
                    </a:lnTo>
                    <a:lnTo>
                      <a:pt x="1371" y="408"/>
                    </a:lnTo>
                    <a:lnTo>
                      <a:pt x="1350" y="429"/>
                    </a:lnTo>
                    <a:lnTo>
                      <a:pt x="1316" y="459"/>
                    </a:lnTo>
                    <a:lnTo>
                      <a:pt x="1279" y="488"/>
                    </a:lnTo>
                    <a:lnTo>
                      <a:pt x="1237" y="525"/>
                    </a:lnTo>
                    <a:lnTo>
                      <a:pt x="1191" y="558"/>
                    </a:lnTo>
                    <a:lnTo>
                      <a:pt x="1149" y="596"/>
                    </a:lnTo>
                    <a:lnTo>
                      <a:pt x="1108" y="633"/>
                    </a:lnTo>
                    <a:lnTo>
                      <a:pt x="1070" y="666"/>
                    </a:lnTo>
                    <a:lnTo>
                      <a:pt x="1045" y="696"/>
                    </a:lnTo>
                    <a:lnTo>
                      <a:pt x="1028" y="717"/>
                    </a:lnTo>
                    <a:lnTo>
                      <a:pt x="1016" y="738"/>
                    </a:lnTo>
                    <a:lnTo>
                      <a:pt x="999" y="763"/>
                    </a:lnTo>
                    <a:lnTo>
                      <a:pt x="978" y="783"/>
                    </a:lnTo>
                    <a:lnTo>
                      <a:pt x="957" y="813"/>
                    </a:lnTo>
                    <a:lnTo>
                      <a:pt x="940" y="842"/>
                    </a:lnTo>
                    <a:lnTo>
                      <a:pt x="924" y="875"/>
                    </a:lnTo>
                    <a:lnTo>
                      <a:pt x="911" y="918"/>
                    </a:lnTo>
                    <a:lnTo>
                      <a:pt x="903" y="959"/>
                    </a:lnTo>
                    <a:lnTo>
                      <a:pt x="899" y="1009"/>
                    </a:lnTo>
                    <a:lnTo>
                      <a:pt x="907" y="1063"/>
                    </a:lnTo>
                    <a:lnTo>
                      <a:pt x="915" y="1113"/>
                    </a:lnTo>
                    <a:lnTo>
                      <a:pt x="924" y="1159"/>
                    </a:lnTo>
                    <a:lnTo>
                      <a:pt x="932" y="1192"/>
                    </a:lnTo>
                    <a:lnTo>
                      <a:pt x="940" y="1221"/>
                    </a:lnTo>
                    <a:lnTo>
                      <a:pt x="949" y="1246"/>
                    </a:lnTo>
                    <a:lnTo>
                      <a:pt x="961" y="1268"/>
                    </a:lnTo>
                    <a:lnTo>
                      <a:pt x="978" y="1289"/>
                    </a:lnTo>
                    <a:lnTo>
                      <a:pt x="995" y="1309"/>
                    </a:lnTo>
                    <a:lnTo>
                      <a:pt x="1020" y="1330"/>
                    </a:lnTo>
                    <a:lnTo>
                      <a:pt x="1049" y="1355"/>
                    </a:lnTo>
                    <a:lnTo>
                      <a:pt x="1045" y="1355"/>
                    </a:lnTo>
                    <a:lnTo>
                      <a:pt x="1036" y="1363"/>
                    </a:lnTo>
                    <a:lnTo>
                      <a:pt x="1020" y="1372"/>
                    </a:lnTo>
                    <a:lnTo>
                      <a:pt x="1003" y="1381"/>
                    </a:lnTo>
                    <a:lnTo>
                      <a:pt x="983" y="1393"/>
                    </a:lnTo>
                    <a:lnTo>
                      <a:pt x="957" y="1401"/>
                    </a:lnTo>
                    <a:lnTo>
                      <a:pt x="932" y="1414"/>
                    </a:lnTo>
                    <a:lnTo>
                      <a:pt x="907" y="1422"/>
                    </a:lnTo>
                    <a:lnTo>
                      <a:pt x="882" y="1430"/>
                    </a:lnTo>
                    <a:lnTo>
                      <a:pt x="861" y="1430"/>
                    </a:lnTo>
                    <a:lnTo>
                      <a:pt x="836" y="1434"/>
                    </a:lnTo>
                    <a:lnTo>
                      <a:pt x="807" y="1443"/>
                    </a:lnTo>
                    <a:lnTo>
                      <a:pt x="773" y="1451"/>
                    </a:lnTo>
                    <a:lnTo>
                      <a:pt x="740" y="1459"/>
                    </a:lnTo>
                    <a:lnTo>
                      <a:pt x="707" y="1471"/>
                    </a:lnTo>
                    <a:lnTo>
                      <a:pt x="673" y="1489"/>
                    </a:lnTo>
                    <a:lnTo>
                      <a:pt x="640" y="1506"/>
                    </a:lnTo>
                    <a:lnTo>
                      <a:pt x="607" y="1522"/>
                    </a:lnTo>
                    <a:lnTo>
                      <a:pt x="581" y="1539"/>
                    </a:lnTo>
                    <a:lnTo>
                      <a:pt x="556" y="1555"/>
                    </a:lnTo>
                    <a:lnTo>
                      <a:pt x="535" y="1576"/>
                    </a:lnTo>
                    <a:lnTo>
                      <a:pt x="506" y="1602"/>
                    </a:lnTo>
                    <a:lnTo>
                      <a:pt x="472" y="1631"/>
                    </a:lnTo>
                    <a:lnTo>
                      <a:pt x="443" y="1664"/>
                    </a:lnTo>
                    <a:lnTo>
                      <a:pt x="414" y="1697"/>
                    </a:lnTo>
                    <a:lnTo>
                      <a:pt x="384" y="1739"/>
                    </a:lnTo>
                    <a:lnTo>
                      <a:pt x="364" y="1785"/>
                    </a:lnTo>
                    <a:lnTo>
                      <a:pt x="351" y="1835"/>
                    </a:lnTo>
                    <a:lnTo>
                      <a:pt x="347" y="1889"/>
                    </a:lnTo>
                    <a:lnTo>
                      <a:pt x="355" y="1948"/>
                    </a:lnTo>
                    <a:lnTo>
                      <a:pt x="351" y="1940"/>
                    </a:lnTo>
                    <a:lnTo>
                      <a:pt x="351" y="1930"/>
                    </a:lnTo>
                    <a:lnTo>
                      <a:pt x="347" y="1918"/>
                    </a:lnTo>
                    <a:lnTo>
                      <a:pt x="343" y="1905"/>
                    </a:lnTo>
                    <a:lnTo>
                      <a:pt x="335" y="1889"/>
                    </a:lnTo>
                    <a:lnTo>
                      <a:pt x="322" y="1872"/>
                    </a:lnTo>
                    <a:lnTo>
                      <a:pt x="305" y="1852"/>
                    </a:lnTo>
                    <a:lnTo>
                      <a:pt x="284" y="1835"/>
                    </a:lnTo>
                    <a:lnTo>
                      <a:pt x="259" y="1814"/>
                    </a:lnTo>
                    <a:lnTo>
                      <a:pt x="230" y="1793"/>
                    </a:lnTo>
                    <a:lnTo>
                      <a:pt x="205" y="1780"/>
                    </a:lnTo>
                    <a:lnTo>
                      <a:pt x="180" y="1772"/>
                    </a:lnTo>
                    <a:lnTo>
                      <a:pt x="159" y="1764"/>
                    </a:lnTo>
                    <a:lnTo>
                      <a:pt x="138" y="1756"/>
                    </a:lnTo>
                    <a:lnTo>
                      <a:pt x="117" y="1752"/>
                    </a:lnTo>
                    <a:lnTo>
                      <a:pt x="100" y="1743"/>
                    </a:lnTo>
                    <a:lnTo>
                      <a:pt x="84" y="1735"/>
                    </a:lnTo>
                    <a:lnTo>
                      <a:pt x="71" y="1727"/>
                    </a:lnTo>
                    <a:lnTo>
                      <a:pt x="55" y="1714"/>
                    </a:lnTo>
                    <a:lnTo>
                      <a:pt x="42" y="1697"/>
                    </a:lnTo>
                    <a:lnTo>
                      <a:pt x="34" y="1676"/>
                    </a:lnTo>
                    <a:lnTo>
                      <a:pt x="21" y="1655"/>
                    </a:lnTo>
                    <a:lnTo>
                      <a:pt x="17" y="1631"/>
                    </a:lnTo>
                    <a:lnTo>
                      <a:pt x="8" y="1610"/>
                    </a:lnTo>
                    <a:lnTo>
                      <a:pt x="4" y="1584"/>
                    </a:lnTo>
                    <a:lnTo>
                      <a:pt x="0" y="1568"/>
                    </a:lnTo>
                    <a:lnTo>
                      <a:pt x="0" y="1551"/>
                    </a:lnTo>
                    <a:lnTo>
                      <a:pt x="0" y="1539"/>
                    </a:lnTo>
                    <a:lnTo>
                      <a:pt x="0" y="1535"/>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55" name="Freeform 179"/>
              <p:cNvSpPr>
                <a:spLocks/>
              </p:cNvSpPr>
              <p:nvPr/>
            </p:nvSpPr>
            <p:spPr bwMode="auto">
              <a:xfrm>
                <a:off x="1706" y="1802"/>
                <a:ext cx="24" cy="57"/>
              </a:xfrm>
              <a:custGeom>
                <a:avLst/>
                <a:gdLst>
                  <a:gd name="T0" fmla="*/ 435 w 773"/>
                  <a:gd name="T1" fmla="*/ 47 h 1815"/>
                  <a:gd name="T2" fmla="*/ 452 w 773"/>
                  <a:gd name="T3" fmla="*/ 134 h 1815"/>
                  <a:gd name="T4" fmla="*/ 447 w 773"/>
                  <a:gd name="T5" fmla="*/ 221 h 1815"/>
                  <a:gd name="T6" fmla="*/ 422 w 773"/>
                  <a:gd name="T7" fmla="*/ 284 h 1815"/>
                  <a:gd name="T8" fmla="*/ 372 w 773"/>
                  <a:gd name="T9" fmla="*/ 321 h 1815"/>
                  <a:gd name="T10" fmla="*/ 309 w 773"/>
                  <a:gd name="T11" fmla="*/ 321 h 1815"/>
                  <a:gd name="T12" fmla="*/ 243 w 773"/>
                  <a:gd name="T13" fmla="*/ 272 h 1815"/>
                  <a:gd name="T14" fmla="*/ 272 w 773"/>
                  <a:gd name="T15" fmla="*/ 297 h 1815"/>
                  <a:gd name="T16" fmla="*/ 339 w 773"/>
                  <a:gd name="T17" fmla="*/ 364 h 1815"/>
                  <a:gd name="T18" fmla="*/ 389 w 773"/>
                  <a:gd name="T19" fmla="*/ 442 h 1815"/>
                  <a:gd name="T20" fmla="*/ 389 w 773"/>
                  <a:gd name="T21" fmla="*/ 518 h 1815"/>
                  <a:gd name="T22" fmla="*/ 384 w 773"/>
                  <a:gd name="T23" fmla="*/ 597 h 1815"/>
                  <a:gd name="T24" fmla="*/ 389 w 773"/>
                  <a:gd name="T25" fmla="*/ 668 h 1815"/>
                  <a:gd name="T26" fmla="*/ 409 w 773"/>
                  <a:gd name="T27" fmla="*/ 727 h 1815"/>
                  <a:gd name="T28" fmla="*/ 439 w 773"/>
                  <a:gd name="T29" fmla="*/ 780 h 1815"/>
                  <a:gd name="T30" fmla="*/ 468 w 773"/>
                  <a:gd name="T31" fmla="*/ 831 h 1815"/>
                  <a:gd name="T32" fmla="*/ 485 w 773"/>
                  <a:gd name="T33" fmla="*/ 885 h 1815"/>
                  <a:gd name="T34" fmla="*/ 509 w 773"/>
                  <a:gd name="T35" fmla="*/ 1010 h 1815"/>
                  <a:gd name="T36" fmla="*/ 523 w 773"/>
                  <a:gd name="T37" fmla="*/ 1202 h 1815"/>
                  <a:gd name="T38" fmla="*/ 493 w 773"/>
                  <a:gd name="T39" fmla="*/ 1381 h 1815"/>
                  <a:gd name="T40" fmla="*/ 393 w 773"/>
                  <a:gd name="T41" fmla="*/ 1498 h 1815"/>
                  <a:gd name="T42" fmla="*/ 247 w 773"/>
                  <a:gd name="T43" fmla="*/ 1632 h 1815"/>
                  <a:gd name="T44" fmla="*/ 92 w 773"/>
                  <a:gd name="T45" fmla="*/ 1753 h 1815"/>
                  <a:gd name="T46" fmla="*/ 12 w 773"/>
                  <a:gd name="T47" fmla="*/ 1806 h 1815"/>
                  <a:gd name="T48" fmla="*/ 155 w 773"/>
                  <a:gd name="T49" fmla="*/ 1714 h 1815"/>
                  <a:gd name="T50" fmla="*/ 360 w 773"/>
                  <a:gd name="T51" fmla="*/ 1573 h 1815"/>
                  <a:gd name="T52" fmla="*/ 493 w 773"/>
                  <a:gd name="T53" fmla="*/ 1452 h 1815"/>
                  <a:gd name="T54" fmla="*/ 548 w 773"/>
                  <a:gd name="T55" fmla="*/ 1315 h 1815"/>
                  <a:gd name="T56" fmla="*/ 560 w 773"/>
                  <a:gd name="T57" fmla="*/ 1189 h 1815"/>
                  <a:gd name="T58" fmla="*/ 552 w 773"/>
                  <a:gd name="T59" fmla="*/ 1098 h 1815"/>
                  <a:gd name="T60" fmla="*/ 568 w 773"/>
                  <a:gd name="T61" fmla="*/ 1052 h 1815"/>
                  <a:gd name="T62" fmla="*/ 610 w 773"/>
                  <a:gd name="T63" fmla="*/ 1026 h 1815"/>
                  <a:gd name="T64" fmla="*/ 669 w 773"/>
                  <a:gd name="T65" fmla="*/ 1022 h 1815"/>
                  <a:gd name="T66" fmla="*/ 693 w 773"/>
                  <a:gd name="T67" fmla="*/ 1030 h 1815"/>
                  <a:gd name="T68" fmla="*/ 640 w 773"/>
                  <a:gd name="T69" fmla="*/ 993 h 1815"/>
                  <a:gd name="T70" fmla="*/ 556 w 773"/>
                  <a:gd name="T71" fmla="*/ 922 h 1815"/>
                  <a:gd name="T72" fmla="*/ 493 w 773"/>
                  <a:gd name="T73" fmla="*/ 827 h 1815"/>
                  <a:gd name="T74" fmla="*/ 468 w 773"/>
                  <a:gd name="T75" fmla="*/ 747 h 1815"/>
                  <a:gd name="T76" fmla="*/ 460 w 773"/>
                  <a:gd name="T77" fmla="*/ 668 h 1815"/>
                  <a:gd name="T78" fmla="*/ 481 w 773"/>
                  <a:gd name="T79" fmla="*/ 606 h 1815"/>
                  <a:gd name="T80" fmla="*/ 514 w 773"/>
                  <a:gd name="T81" fmla="*/ 563 h 1815"/>
                  <a:gd name="T82" fmla="*/ 527 w 773"/>
                  <a:gd name="T83" fmla="*/ 547 h 1815"/>
                  <a:gd name="T84" fmla="*/ 560 w 773"/>
                  <a:gd name="T85" fmla="*/ 534 h 1815"/>
                  <a:gd name="T86" fmla="*/ 635 w 773"/>
                  <a:gd name="T87" fmla="*/ 522 h 1815"/>
                  <a:gd name="T88" fmla="*/ 702 w 773"/>
                  <a:gd name="T89" fmla="*/ 510 h 1815"/>
                  <a:gd name="T90" fmla="*/ 752 w 773"/>
                  <a:gd name="T91" fmla="*/ 501 h 1815"/>
                  <a:gd name="T92" fmla="*/ 773 w 773"/>
                  <a:gd name="T93" fmla="*/ 501 h 1815"/>
                  <a:gd name="T94" fmla="*/ 727 w 773"/>
                  <a:gd name="T95" fmla="*/ 505 h 1815"/>
                  <a:gd name="T96" fmla="*/ 627 w 773"/>
                  <a:gd name="T97" fmla="*/ 505 h 1815"/>
                  <a:gd name="T98" fmla="*/ 527 w 773"/>
                  <a:gd name="T99" fmla="*/ 493 h 1815"/>
                  <a:gd name="T100" fmla="*/ 481 w 773"/>
                  <a:gd name="T101" fmla="*/ 463 h 1815"/>
                  <a:gd name="T102" fmla="*/ 460 w 773"/>
                  <a:gd name="T103" fmla="*/ 426 h 1815"/>
                  <a:gd name="T104" fmla="*/ 456 w 773"/>
                  <a:gd name="T105" fmla="*/ 384 h 1815"/>
                  <a:gd name="T106" fmla="*/ 464 w 773"/>
                  <a:gd name="T107" fmla="*/ 321 h 1815"/>
                  <a:gd name="T108" fmla="*/ 476 w 773"/>
                  <a:gd name="T109" fmla="*/ 272 h 1815"/>
                  <a:gd name="T110" fmla="*/ 493 w 773"/>
                  <a:gd name="T111" fmla="*/ 225 h 1815"/>
                  <a:gd name="T112" fmla="*/ 497 w 773"/>
                  <a:gd name="T113" fmla="*/ 188 h 1815"/>
                  <a:gd name="T114" fmla="*/ 476 w 773"/>
                  <a:gd name="T115" fmla="*/ 117 h 1815"/>
                  <a:gd name="T116" fmla="*/ 443 w 773"/>
                  <a:gd name="T117" fmla="*/ 47 h 1815"/>
                  <a:gd name="T118" fmla="*/ 422 w 773"/>
                  <a:gd name="T119" fmla="*/ 4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3" h="1815">
                    <a:moveTo>
                      <a:pt x="417" y="0"/>
                    </a:moveTo>
                    <a:lnTo>
                      <a:pt x="426" y="22"/>
                    </a:lnTo>
                    <a:lnTo>
                      <a:pt x="435" y="47"/>
                    </a:lnTo>
                    <a:lnTo>
                      <a:pt x="439" y="71"/>
                    </a:lnTo>
                    <a:lnTo>
                      <a:pt x="447" y="100"/>
                    </a:lnTo>
                    <a:lnTo>
                      <a:pt x="452" y="134"/>
                    </a:lnTo>
                    <a:lnTo>
                      <a:pt x="452" y="163"/>
                    </a:lnTo>
                    <a:lnTo>
                      <a:pt x="452" y="192"/>
                    </a:lnTo>
                    <a:lnTo>
                      <a:pt x="447" y="221"/>
                    </a:lnTo>
                    <a:lnTo>
                      <a:pt x="443" y="243"/>
                    </a:lnTo>
                    <a:lnTo>
                      <a:pt x="435" y="264"/>
                    </a:lnTo>
                    <a:lnTo>
                      <a:pt x="422" y="284"/>
                    </a:lnTo>
                    <a:lnTo>
                      <a:pt x="405" y="297"/>
                    </a:lnTo>
                    <a:lnTo>
                      <a:pt x="389" y="309"/>
                    </a:lnTo>
                    <a:lnTo>
                      <a:pt x="372" y="321"/>
                    </a:lnTo>
                    <a:lnTo>
                      <a:pt x="351" y="326"/>
                    </a:lnTo>
                    <a:lnTo>
                      <a:pt x="330" y="326"/>
                    </a:lnTo>
                    <a:lnTo>
                      <a:pt x="309" y="321"/>
                    </a:lnTo>
                    <a:lnTo>
                      <a:pt x="288" y="309"/>
                    </a:lnTo>
                    <a:lnTo>
                      <a:pt x="264" y="293"/>
                    </a:lnTo>
                    <a:lnTo>
                      <a:pt x="243" y="272"/>
                    </a:lnTo>
                    <a:lnTo>
                      <a:pt x="247" y="276"/>
                    </a:lnTo>
                    <a:lnTo>
                      <a:pt x="255" y="284"/>
                    </a:lnTo>
                    <a:lnTo>
                      <a:pt x="272" y="297"/>
                    </a:lnTo>
                    <a:lnTo>
                      <a:pt x="292" y="317"/>
                    </a:lnTo>
                    <a:lnTo>
                      <a:pt x="317" y="338"/>
                    </a:lnTo>
                    <a:lnTo>
                      <a:pt x="339" y="364"/>
                    </a:lnTo>
                    <a:lnTo>
                      <a:pt x="360" y="393"/>
                    </a:lnTo>
                    <a:lnTo>
                      <a:pt x="376" y="418"/>
                    </a:lnTo>
                    <a:lnTo>
                      <a:pt x="389" y="442"/>
                    </a:lnTo>
                    <a:lnTo>
                      <a:pt x="393" y="467"/>
                    </a:lnTo>
                    <a:lnTo>
                      <a:pt x="393" y="493"/>
                    </a:lnTo>
                    <a:lnTo>
                      <a:pt x="389" y="518"/>
                    </a:lnTo>
                    <a:lnTo>
                      <a:pt x="389" y="547"/>
                    </a:lnTo>
                    <a:lnTo>
                      <a:pt x="389" y="572"/>
                    </a:lnTo>
                    <a:lnTo>
                      <a:pt x="384" y="597"/>
                    </a:lnTo>
                    <a:lnTo>
                      <a:pt x="384" y="622"/>
                    </a:lnTo>
                    <a:lnTo>
                      <a:pt x="384" y="647"/>
                    </a:lnTo>
                    <a:lnTo>
                      <a:pt x="389" y="668"/>
                    </a:lnTo>
                    <a:lnTo>
                      <a:pt x="393" y="688"/>
                    </a:lnTo>
                    <a:lnTo>
                      <a:pt x="397" y="702"/>
                    </a:lnTo>
                    <a:lnTo>
                      <a:pt x="409" y="727"/>
                    </a:lnTo>
                    <a:lnTo>
                      <a:pt x="417" y="747"/>
                    </a:lnTo>
                    <a:lnTo>
                      <a:pt x="431" y="764"/>
                    </a:lnTo>
                    <a:lnTo>
                      <a:pt x="439" y="780"/>
                    </a:lnTo>
                    <a:lnTo>
                      <a:pt x="452" y="797"/>
                    </a:lnTo>
                    <a:lnTo>
                      <a:pt x="460" y="814"/>
                    </a:lnTo>
                    <a:lnTo>
                      <a:pt x="468" y="831"/>
                    </a:lnTo>
                    <a:lnTo>
                      <a:pt x="472" y="847"/>
                    </a:lnTo>
                    <a:lnTo>
                      <a:pt x="481" y="868"/>
                    </a:lnTo>
                    <a:lnTo>
                      <a:pt x="485" y="885"/>
                    </a:lnTo>
                    <a:lnTo>
                      <a:pt x="493" y="914"/>
                    </a:lnTo>
                    <a:lnTo>
                      <a:pt x="501" y="956"/>
                    </a:lnTo>
                    <a:lnTo>
                      <a:pt x="509" y="1010"/>
                    </a:lnTo>
                    <a:lnTo>
                      <a:pt x="514" y="1069"/>
                    </a:lnTo>
                    <a:lnTo>
                      <a:pt x="523" y="1135"/>
                    </a:lnTo>
                    <a:lnTo>
                      <a:pt x="523" y="1202"/>
                    </a:lnTo>
                    <a:lnTo>
                      <a:pt x="518" y="1264"/>
                    </a:lnTo>
                    <a:lnTo>
                      <a:pt x="509" y="1327"/>
                    </a:lnTo>
                    <a:lnTo>
                      <a:pt x="493" y="1381"/>
                    </a:lnTo>
                    <a:lnTo>
                      <a:pt x="464" y="1423"/>
                    </a:lnTo>
                    <a:lnTo>
                      <a:pt x="431" y="1460"/>
                    </a:lnTo>
                    <a:lnTo>
                      <a:pt x="393" y="1498"/>
                    </a:lnTo>
                    <a:lnTo>
                      <a:pt x="347" y="1544"/>
                    </a:lnTo>
                    <a:lnTo>
                      <a:pt x="297" y="1585"/>
                    </a:lnTo>
                    <a:lnTo>
                      <a:pt x="247" y="1632"/>
                    </a:lnTo>
                    <a:lnTo>
                      <a:pt x="192" y="1673"/>
                    </a:lnTo>
                    <a:lnTo>
                      <a:pt x="142" y="1714"/>
                    </a:lnTo>
                    <a:lnTo>
                      <a:pt x="92" y="1753"/>
                    </a:lnTo>
                    <a:lnTo>
                      <a:pt x="41" y="1786"/>
                    </a:lnTo>
                    <a:lnTo>
                      <a:pt x="0" y="1815"/>
                    </a:lnTo>
                    <a:lnTo>
                      <a:pt x="12" y="1806"/>
                    </a:lnTo>
                    <a:lnTo>
                      <a:pt x="45" y="1786"/>
                    </a:lnTo>
                    <a:lnTo>
                      <a:pt x="96" y="1753"/>
                    </a:lnTo>
                    <a:lnTo>
                      <a:pt x="155" y="1714"/>
                    </a:lnTo>
                    <a:lnTo>
                      <a:pt x="221" y="1669"/>
                    </a:lnTo>
                    <a:lnTo>
                      <a:pt x="292" y="1619"/>
                    </a:lnTo>
                    <a:lnTo>
                      <a:pt x="360" y="1573"/>
                    </a:lnTo>
                    <a:lnTo>
                      <a:pt x="417" y="1527"/>
                    </a:lnTo>
                    <a:lnTo>
                      <a:pt x="464" y="1485"/>
                    </a:lnTo>
                    <a:lnTo>
                      <a:pt x="493" y="1452"/>
                    </a:lnTo>
                    <a:lnTo>
                      <a:pt x="518" y="1406"/>
                    </a:lnTo>
                    <a:lnTo>
                      <a:pt x="535" y="1360"/>
                    </a:lnTo>
                    <a:lnTo>
                      <a:pt x="548" y="1315"/>
                    </a:lnTo>
                    <a:lnTo>
                      <a:pt x="556" y="1268"/>
                    </a:lnTo>
                    <a:lnTo>
                      <a:pt x="560" y="1227"/>
                    </a:lnTo>
                    <a:lnTo>
                      <a:pt x="560" y="1189"/>
                    </a:lnTo>
                    <a:lnTo>
                      <a:pt x="556" y="1151"/>
                    </a:lnTo>
                    <a:lnTo>
                      <a:pt x="556" y="1122"/>
                    </a:lnTo>
                    <a:lnTo>
                      <a:pt x="552" y="1098"/>
                    </a:lnTo>
                    <a:lnTo>
                      <a:pt x="556" y="1073"/>
                    </a:lnTo>
                    <a:lnTo>
                      <a:pt x="556" y="1060"/>
                    </a:lnTo>
                    <a:lnTo>
                      <a:pt x="568" y="1052"/>
                    </a:lnTo>
                    <a:lnTo>
                      <a:pt x="577" y="1039"/>
                    </a:lnTo>
                    <a:lnTo>
                      <a:pt x="593" y="1034"/>
                    </a:lnTo>
                    <a:lnTo>
                      <a:pt x="610" y="1026"/>
                    </a:lnTo>
                    <a:lnTo>
                      <a:pt x="631" y="1022"/>
                    </a:lnTo>
                    <a:lnTo>
                      <a:pt x="648" y="1022"/>
                    </a:lnTo>
                    <a:lnTo>
                      <a:pt x="669" y="1022"/>
                    </a:lnTo>
                    <a:lnTo>
                      <a:pt x="685" y="1026"/>
                    </a:lnTo>
                    <a:lnTo>
                      <a:pt x="702" y="1030"/>
                    </a:lnTo>
                    <a:lnTo>
                      <a:pt x="693" y="1030"/>
                    </a:lnTo>
                    <a:lnTo>
                      <a:pt x="681" y="1022"/>
                    </a:lnTo>
                    <a:lnTo>
                      <a:pt x="664" y="1010"/>
                    </a:lnTo>
                    <a:lnTo>
                      <a:pt x="640" y="993"/>
                    </a:lnTo>
                    <a:lnTo>
                      <a:pt x="614" y="972"/>
                    </a:lnTo>
                    <a:lnTo>
                      <a:pt x="585" y="948"/>
                    </a:lnTo>
                    <a:lnTo>
                      <a:pt x="556" y="922"/>
                    </a:lnTo>
                    <a:lnTo>
                      <a:pt x="531" y="893"/>
                    </a:lnTo>
                    <a:lnTo>
                      <a:pt x="509" y="860"/>
                    </a:lnTo>
                    <a:lnTo>
                      <a:pt x="493" y="827"/>
                    </a:lnTo>
                    <a:lnTo>
                      <a:pt x="481" y="801"/>
                    </a:lnTo>
                    <a:lnTo>
                      <a:pt x="472" y="772"/>
                    </a:lnTo>
                    <a:lnTo>
                      <a:pt x="468" y="747"/>
                    </a:lnTo>
                    <a:lnTo>
                      <a:pt x="460" y="718"/>
                    </a:lnTo>
                    <a:lnTo>
                      <a:pt x="460" y="692"/>
                    </a:lnTo>
                    <a:lnTo>
                      <a:pt x="460" y="668"/>
                    </a:lnTo>
                    <a:lnTo>
                      <a:pt x="464" y="643"/>
                    </a:lnTo>
                    <a:lnTo>
                      <a:pt x="468" y="622"/>
                    </a:lnTo>
                    <a:lnTo>
                      <a:pt x="481" y="606"/>
                    </a:lnTo>
                    <a:lnTo>
                      <a:pt x="493" y="589"/>
                    </a:lnTo>
                    <a:lnTo>
                      <a:pt x="505" y="576"/>
                    </a:lnTo>
                    <a:lnTo>
                      <a:pt x="514" y="563"/>
                    </a:lnTo>
                    <a:lnTo>
                      <a:pt x="518" y="555"/>
                    </a:lnTo>
                    <a:lnTo>
                      <a:pt x="523" y="551"/>
                    </a:lnTo>
                    <a:lnTo>
                      <a:pt x="527" y="547"/>
                    </a:lnTo>
                    <a:lnTo>
                      <a:pt x="535" y="543"/>
                    </a:lnTo>
                    <a:lnTo>
                      <a:pt x="544" y="538"/>
                    </a:lnTo>
                    <a:lnTo>
                      <a:pt x="560" y="534"/>
                    </a:lnTo>
                    <a:lnTo>
                      <a:pt x="581" y="530"/>
                    </a:lnTo>
                    <a:lnTo>
                      <a:pt x="610" y="526"/>
                    </a:lnTo>
                    <a:lnTo>
                      <a:pt x="635" y="522"/>
                    </a:lnTo>
                    <a:lnTo>
                      <a:pt x="656" y="518"/>
                    </a:lnTo>
                    <a:lnTo>
                      <a:pt x="681" y="514"/>
                    </a:lnTo>
                    <a:lnTo>
                      <a:pt x="702" y="510"/>
                    </a:lnTo>
                    <a:lnTo>
                      <a:pt x="723" y="505"/>
                    </a:lnTo>
                    <a:lnTo>
                      <a:pt x="740" y="505"/>
                    </a:lnTo>
                    <a:lnTo>
                      <a:pt x="752" y="501"/>
                    </a:lnTo>
                    <a:lnTo>
                      <a:pt x="765" y="501"/>
                    </a:lnTo>
                    <a:lnTo>
                      <a:pt x="769" y="501"/>
                    </a:lnTo>
                    <a:lnTo>
                      <a:pt x="773" y="501"/>
                    </a:lnTo>
                    <a:lnTo>
                      <a:pt x="769" y="501"/>
                    </a:lnTo>
                    <a:lnTo>
                      <a:pt x="752" y="501"/>
                    </a:lnTo>
                    <a:lnTo>
                      <a:pt x="727" y="505"/>
                    </a:lnTo>
                    <a:lnTo>
                      <a:pt x="698" y="505"/>
                    </a:lnTo>
                    <a:lnTo>
                      <a:pt x="660" y="505"/>
                    </a:lnTo>
                    <a:lnTo>
                      <a:pt x="627" y="505"/>
                    </a:lnTo>
                    <a:lnTo>
                      <a:pt x="589" y="505"/>
                    </a:lnTo>
                    <a:lnTo>
                      <a:pt x="556" y="501"/>
                    </a:lnTo>
                    <a:lnTo>
                      <a:pt x="527" y="493"/>
                    </a:lnTo>
                    <a:lnTo>
                      <a:pt x="505" y="485"/>
                    </a:lnTo>
                    <a:lnTo>
                      <a:pt x="493" y="472"/>
                    </a:lnTo>
                    <a:lnTo>
                      <a:pt x="481" y="463"/>
                    </a:lnTo>
                    <a:lnTo>
                      <a:pt x="468" y="451"/>
                    </a:lnTo>
                    <a:lnTo>
                      <a:pt x="464" y="438"/>
                    </a:lnTo>
                    <a:lnTo>
                      <a:pt x="460" y="426"/>
                    </a:lnTo>
                    <a:lnTo>
                      <a:pt x="456" y="413"/>
                    </a:lnTo>
                    <a:lnTo>
                      <a:pt x="456" y="401"/>
                    </a:lnTo>
                    <a:lnTo>
                      <a:pt x="456" y="384"/>
                    </a:lnTo>
                    <a:lnTo>
                      <a:pt x="456" y="364"/>
                    </a:lnTo>
                    <a:lnTo>
                      <a:pt x="460" y="342"/>
                    </a:lnTo>
                    <a:lnTo>
                      <a:pt x="464" y="321"/>
                    </a:lnTo>
                    <a:lnTo>
                      <a:pt x="468" y="305"/>
                    </a:lnTo>
                    <a:lnTo>
                      <a:pt x="472" y="288"/>
                    </a:lnTo>
                    <a:lnTo>
                      <a:pt x="476" y="272"/>
                    </a:lnTo>
                    <a:lnTo>
                      <a:pt x="485" y="255"/>
                    </a:lnTo>
                    <a:lnTo>
                      <a:pt x="489" y="243"/>
                    </a:lnTo>
                    <a:lnTo>
                      <a:pt x="493" y="225"/>
                    </a:lnTo>
                    <a:lnTo>
                      <a:pt x="493" y="213"/>
                    </a:lnTo>
                    <a:lnTo>
                      <a:pt x="497" y="201"/>
                    </a:lnTo>
                    <a:lnTo>
                      <a:pt x="497" y="188"/>
                    </a:lnTo>
                    <a:lnTo>
                      <a:pt x="493" y="167"/>
                    </a:lnTo>
                    <a:lnTo>
                      <a:pt x="485" y="143"/>
                    </a:lnTo>
                    <a:lnTo>
                      <a:pt x="476" y="117"/>
                    </a:lnTo>
                    <a:lnTo>
                      <a:pt x="468" y="92"/>
                    </a:lnTo>
                    <a:lnTo>
                      <a:pt x="456" y="67"/>
                    </a:lnTo>
                    <a:lnTo>
                      <a:pt x="443" y="47"/>
                    </a:lnTo>
                    <a:lnTo>
                      <a:pt x="435" y="26"/>
                    </a:lnTo>
                    <a:lnTo>
                      <a:pt x="426" y="12"/>
                    </a:lnTo>
                    <a:lnTo>
                      <a:pt x="422" y="4"/>
                    </a:lnTo>
                    <a:lnTo>
                      <a:pt x="417"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56" name="Freeform 180"/>
              <p:cNvSpPr>
                <a:spLocks/>
              </p:cNvSpPr>
              <p:nvPr/>
            </p:nvSpPr>
            <p:spPr bwMode="auto">
              <a:xfrm>
                <a:off x="1681" y="1836"/>
                <a:ext cx="21" cy="41"/>
              </a:xfrm>
              <a:custGeom>
                <a:avLst/>
                <a:gdLst>
                  <a:gd name="T0" fmla="*/ 648 w 660"/>
                  <a:gd name="T1" fmla="*/ 29 h 1317"/>
                  <a:gd name="T2" fmla="*/ 627 w 660"/>
                  <a:gd name="T3" fmla="*/ 96 h 1317"/>
                  <a:gd name="T4" fmla="*/ 603 w 660"/>
                  <a:gd name="T5" fmla="*/ 154 h 1317"/>
                  <a:gd name="T6" fmla="*/ 568 w 660"/>
                  <a:gd name="T7" fmla="*/ 213 h 1317"/>
                  <a:gd name="T8" fmla="*/ 523 w 660"/>
                  <a:gd name="T9" fmla="*/ 258 h 1317"/>
                  <a:gd name="T10" fmla="*/ 439 w 660"/>
                  <a:gd name="T11" fmla="*/ 313 h 1317"/>
                  <a:gd name="T12" fmla="*/ 331 w 660"/>
                  <a:gd name="T13" fmla="*/ 379 h 1317"/>
                  <a:gd name="T14" fmla="*/ 231 w 660"/>
                  <a:gd name="T15" fmla="*/ 450 h 1317"/>
                  <a:gd name="T16" fmla="*/ 139 w 660"/>
                  <a:gd name="T17" fmla="*/ 525 h 1317"/>
                  <a:gd name="T18" fmla="*/ 63 w 660"/>
                  <a:gd name="T19" fmla="*/ 608 h 1317"/>
                  <a:gd name="T20" fmla="*/ 26 w 660"/>
                  <a:gd name="T21" fmla="*/ 676 h 1317"/>
                  <a:gd name="T22" fmla="*/ 8 w 660"/>
                  <a:gd name="T23" fmla="*/ 729 h 1317"/>
                  <a:gd name="T24" fmla="*/ 0 w 660"/>
                  <a:gd name="T25" fmla="*/ 792 h 1317"/>
                  <a:gd name="T26" fmla="*/ 4 w 660"/>
                  <a:gd name="T27" fmla="*/ 850 h 1317"/>
                  <a:gd name="T28" fmla="*/ 8 w 660"/>
                  <a:gd name="T29" fmla="*/ 905 h 1317"/>
                  <a:gd name="T30" fmla="*/ 30 w 660"/>
                  <a:gd name="T31" fmla="*/ 959 h 1317"/>
                  <a:gd name="T32" fmla="*/ 47 w 660"/>
                  <a:gd name="T33" fmla="*/ 1030 h 1317"/>
                  <a:gd name="T34" fmla="*/ 63 w 660"/>
                  <a:gd name="T35" fmla="*/ 1104 h 1317"/>
                  <a:gd name="T36" fmla="*/ 80 w 660"/>
                  <a:gd name="T37" fmla="*/ 1188 h 1317"/>
                  <a:gd name="T38" fmla="*/ 92 w 660"/>
                  <a:gd name="T39" fmla="*/ 1272 h 1317"/>
                  <a:gd name="T40" fmla="*/ 96 w 660"/>
                  <a:gd name="T41" fmla="*/ 1268 h 1317"/>
                  <a:gd name="T42" fmla="*/ 92 w 660"/>
                  <a:gd name="T43" fmla="*/ 1184 h 1317"/>
                  <a:gd name="T44" fmla="*/ 80 w 660"/>
                  <a:gd name="T45" fmla="*/ 1114 h 1317"/>
                  <a:gd name="T46" fmla="*/ 67 w 660"/>
                  <a:gd name="T47" fmla="*/ 1042 h 1317"/>
                  <a:gd name="T48" fmla="*/ 51 w 660"/>
                  <a:gd name="T49" fmla="*/ 959 h 1317"/>
                  <a:gd name="T50" fmla="*/ 38 w 660"/>
                  <a:gd name="T51" fmla="*/ 871 h 1317"/>
                  <a:gd name="T52" fmla="*/ 42 w 660"/>
                  <a:gd name="T53" fmla="*/ 805 h 1317"/>
                  <a:gd name="T54" fmla="*/ 55 w 660"/>
                  <a:gd name="T55" fmla="*/ 733 h 1317"/>
                  <a:gd name="T56" fmla="*/ 80 w 660"/>
                  <a:gd name="T57" fmla="*/ 671 h 1317"/>
                  <a:gd name="T58" fmla="*/ 122 w 660"/>
                  <a:gd name="T59" fmla="*/ 608 h 1317"/>
                  <a:gd name="T60" fmla="*/ 188 w 660"/>
                  <a:gd name="T61" fmla="*/ 542 h 1317"/>
                  <a:gd name="T62" fmla="*/ 264 w 660"/>
                  <a:gd name="T63" fmla="*/ 483 h 1317"/>
                  <a:gd name="T64" fmla="*/ 343 w 660"/>
                  <a:gd name="T65" fmla="*/ 438 h 1317"/>
                  <a:gd name="T66" fmla="*/ 419 w 660"/>
                  <a:gd name="T67" fmla="*/ 391 h 1317"/>
                  <a:gd name="T68" fmla="*/ 498 w 660"/>
                  <a:gd name="T69" fmla="*/ 333 h 1317"/>
                  <a:gd name="T70" fmla="*/ 568 w 660"/>
                  <a:gd name="T71" fmla="*/ 262 h 1317"/>
                  <a:gd name="T72" fmla="*/ 615 w 660"/>
                  <a:gd name="T73" fmla="*/ 183 h 1317"/>
                  <a:gd name="T74" fmla="*/ 640 w 660"/>
                  <a:gd name="T75" fmla="*/ 104 h 1317"/>
                  <a:gd name="T76" fmla="*/ 652 w 660"/>
                  <a:gd name="T77" fmla="*/ 41 h 1317"/>
                  <a:gd name="T78" fmla="*/ 660 w 660"/>
                  <a:gd name="T79" fmla="*/ 4 h 1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60" h="1317">
                    <a:moveTo>
                      <a:pt x="660" y="0"/>
                    </a:moveTo>
                    <a:lnTo>
                      <a:pt x="648" y="29"/>
                    </a:lnTo>
                    <a:lnTo>
                      <a:pt x="640" y="62"/>
                    </a:lnTo>
                    <a:lnTo>
                      <a:pt x="627" y="96"/>
                    </a:lnTo>
                    <a:lnTo>
                      <a:pt x="615" y="125"/>
                    </a:lnTo>
                    <a:lnTo>
                      <a:pt x="603" y="154"/>
                    </a:lnTo>
                    <a:lnTo>
                      <a:pt x="586" y="183"/>
                    </a:lnTo>
                    <a:lnTo>
                      <a:pt x="568" y="213"/>
                    </a:lnTo>
                    <a:lnTo>
                      <a:pt x="544" y="237"/>
                    </a:lnTo>
                    <a:lnTo>
                      <a:pt x="523" y="258"/>
                    </a:lnTo>
                    <a:lnTo>
                      <a:pt x="494" y="279"/>
                    </a:lnTo>
                    <a:lnTo>
                      <a:pt x="439" y="313"/>
                    </a:lnTo>
                    <a:lnTo>
                      <a:pt x="386" y="346"/>
                    </a:lnTo>
                    <a:lnTo>
                      <a:pt x="331" y="379"/>
                    </a:lnTo>
                    <a:lnTo>
                      <a:pt x="280" y="416"/>
                    </a:lnTo>
                    <a:lnTo>
                      <a:pt x="231" y="450"/>
                    </a:lnTo>
                    <a:lnTo>
                      <a:pt x="180" y="487"/>
                    </a:lnTo>
                    <a:lnTo>
                      <a:pt x="139" y="525"/>
                    </a:lnTo>
                    <a:lnTo>
                      <a:pt x="96" y="563"/>
                    </a:lnTo>
                    <a:lnTo>
                      <a:pt x="63" y="608"/>
                    </a:lnTo>
                    <a:lnTo>
                      <a:pt x="34" y="650"/>
                    </a:lnTo>
                    <a:lnTo>
                      <a:pt x="26" y="676"/>
                    </a:lnTo>
                    <a:lnTo>
                      <a:pt x="18" y="700"/>
                    </a:lnTo>
                    <a:lnTo>
                      <a:pt x="8" y="729"/>
                    </a:lnTo>
                    <a:lnTo>
                      <a:pt x="4" y="758"/>
                    </a:lnTo>
                    <a:lnTo>
                      <a:pt x="0" y="792"/>
                    </a:lnTo>
                    <a:lnTo>
                      <a:pt x="0" y="821"/>
                    </a:lnTo>
                    <a:lnTo>
                      <a:pt x="4" y="850"/>
                    </a:lnTo>
                    <a:lnTo>
                      <a:pt x="4" y="879"/>
                    </a:lnTo>
                    <a:lnTo>
                      <a:pt x="8" y="905"/>
                    </a:lnTo>
                    <a:lnTo>
                      <a:pt x="18" y="930"/>
                    </a:lnTo>
                    <a:lnTo>
                      <a:pt x="30" y="959"/>
                    </a:lnTo>
                    <a:lnTo>
                      <a:pt x="38" y="992"/>
                    </a:lnTo>
                    <a:lnTo>
                      <a:pt x="47" y="1030"/>
                    </a:lnTo>
                    <a:lnTo>
                      <a:pt x="55" y="1067"/>
                    </a:lnTo>
                    <a:lnTo>
                      <a:pt x="63" y="1104"/>
                    </a:lnTo>
                    <a:lnTo>
                      <a:pt x="71" y="1147"/>
                    </a:lnTo>
                    <a:lnTo>
                      <a:pt x="80" y="1188"/>
                    </a:lnTo>
                    <a:lnTo>
                      <a:pt x="84" y="1230"/>
                    </a:lnTo>
                    <a:lnTo>
                      <a:pt x="92" y="1272"/>
                    </a:lnTo>
                    <a:lnTo>
                      <a:pt x="96" y="1317"/>
                    </a:lnTo>
                    <a:lnTo>
                      <a:pt x="96" y="1268"/>
                    </a:lnTo>
                    <a:lnTo>
                      <a:pt x="96" y="1221"/>
                    </a:lnTo>
                    <a:lnTo>
                      <a:pt x="92" y="1184"/>
                    </a:lnTo>
                    <a:lnTo>
                      <a:pt x="88" y="1147"/>
                    </a:lnTo>
                    <a:lnTo>
                      <a:pt x="80" y="1114"/>
                    </a:lnTo>
                    <a:lnTo>
                      <a:pt x="76" y="1080"/>
                    </a:lnTo>
                    <a:lnTo>
                      <a:pt x="67" y="1042"/>
                    </a:lnTo>
                    <a:lnTo>
                      <a:pt x="59" y="1005"/>
                    </a:lnTo>
                    <a:lnTo>
                      <a:pt x="51" y="959"/>
                    </a:lnTo>
                    <a:lnTo>
                      <a:pt x="42" y="905"/>
                    </a:lnTo>
                    <a:lnTo>
                      <a:pt x="38" y="871"/>
                    </a:lnTo>
                    <a:lnTo>
                      <a:pt x="38" y="838"/>
                    </a:lnTo>
                    <a:lnTo>
                      <a:pt x="42" y="805"/>
                    </a:lnTo>
                    <a:lnTo>
                      <a:pt x="47" y="772"/>
                    </a:lnTo>
                    <a:lnTo>
                      <a:pt x="55" y="733"/>
                    </a:lnTo>
                    <a:lnTo>
                      <a:pt x="67" y="700"/>
                    </a:lnTo>
                    <a:lnTo>
                      <a:pt x="80" y="671"/>
                    </a:lnTo>
                    <a:lnTo>
                      <a:pt x="100" y="637"/>
                    </a:lnTo>
                    <a:lnTo>
                      <a:pt x="122" y="608"/>
                    </a:lnTo>
                    <a:lnTo>
                      <a:pt x="147" y="579"/>
                    </a:lnTo>
                    <a:lnTo>
                      <a:pt x="188" y="542"/>
                    </a:lnTo>
                    <a:lnTo>
                      <a:pt x="226" y="508"/>
                    </a:lnTo>
                    <a:lnTo>
                      <a:pt x="264" y="483"/>
                    </a:lnTo>
                    <a:lnTo>
                      <a:pt x="306" y="459"/>
                    </a:lnTo>
                    <a:lnTo>
                      <a:pt x="343" y="438"/>
                    </a:lnTo>
                    <a:lnTo>
                      <a:pt x="380" y="416"/>
                    </a:lnTo>
                    <a:lnTo>
                      <a:pt x="419" y="391"/>
                    </a:lnTo>
                    <a:lnTo>
                      <a:pt x="456" y="367"/>
                    </a:lnTo>
                    <a:lnTo>
                      <a:pt x="498" y="333"/>
                    </a:lnTo>
                    <a:lnTo>
                      <a:pt x="540" y="295"/>
                    </a:lnTo>
                    <a:lnTo>
                      <a:pt x="568" y="262"/>
                    </a:lnTo>
                    <a:lnTo>
                      <a:pt x="594" y="221"/>
                    </a:lnTo>
                    <a:lnTo>
                      <a:pt x="615" y="183"/>
                    </a:lnTo>
                    <a:lnTo>
                      <a:pt x="631" y="141"/>
                    </a:lnTo>
                    <a:lnTo>
                      <a:pt x="640" y="104"/>
                    </a:lnTo>
                    <a:lnTo>
                      <a:pt x="648" y="70"/>
                    </a:lnTo>
                    <a:lnTo>
                      <a:pt x="652" y="41"/>
                    </a:lnTo>
                    <a:lnTo>
                      <a:pt x="656" y="16"/>
                    </a:lnTo>
                    <a:lnTo>
                      <a:pt x="660" y="4"/>
                    </a:lnTo>
                    <a:lnTo>
                      <a:pt x="660"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57" name="Freeform 181"/>
              <p:cNvSpPr>
                <a:spLocks/>
              </p:cNvSpPr>
              <p:nvPr/>
            </p:nvSpPr>
            <p:spPr bwMode="auto">
              <a:xfrm>
                <a:off x="1792" y="1811"/>
                <a:ext cx="13" cy="20"/>
              </a:xfrm>
              <a:custGeom>
                <a:avLst/>
                <a:gdLst>
                  <a:gd name="T0" fmla="*/ 414 w 422"/>
                  <a:gd name="T1" fmla="*/ 625 h 633"/>
                  <a:gd name="T2" fmla="*/ 422 w 422"/>
                  <a:gd name="T3" fmla="*/ 629 h 633"/>
                  <a:gd name="T4" fmla="*/ 414 w 422"/>
                  <a:gd name="T5" fmla="*/ 633 h 633"/>
                  <a:gd name="T6" fmla="*/ 388 w 422"/>
                  <a:gd name="T7" fmla="*/ 633 h 633"/>
                  <a:gd name="T8" fmla="*/ 355 w 422"/>
                  <a:gd name="T9" fmla="*/ 629 h 633"/>
                  <a:gd name="T10" fmla="*/ 318 w 422"/>
                  <a:gd name="T11" fmla="*/ 621 h 633"/>
                  <a:gd name="T12" fmla="*/ 276 w 422"/>
                  <a:gd name="T13" fmla="*/ 600 h 633"/>
                  <a:gd name="T14" fmla="*/ 238 w 422"/>
                  <a:gd name="T15" fmla="*/ 575 h 633"/>
                  <a:gd name="T16" fmla="*/ 204 w 422"/>
                  <a:gd name="T17" fmla="*/ 534 h 633"/>
                  <a:gd name="T18" fmla="*/ 179 w 422"/>
                  <a:gd name="T19" fmla="*/ 483 h 633"/>
                  <a:gd name="T20" fmla="*/ 171 w 422"/>
                  <a:gd name="T21" fmla="*/ 417 h 633"/>
                  <a:gd name="T22" fmla="*/ 167 w 422"/>
                  <a:gd name="T23" fmla="*/ 362 h 633"/>
                  <a:gd name="T24" fmla="*/ 155 w 422"/>
                  <a:gd name="T25" fmla="*/ 304 h 633"/>
                  <a:gd name="T26" fmla="*/ 142 w 422"/>
                  <a:gd name="T27" fmla="*/ 250 h 633"/>
                  <a:gd name="T28" fmla="*/ 126 w 422"/>
                  <a:gd name="T29" fmla="*/ 200 h 633"/>
                  <a:gd name="T30" fmla="*/ 104 w 422"/>
                  <a:gd name="T31" fmla="*/ 153 h 633"/>
                  <a:gd name="T32" fmla="*/ 83 w 422"/>
                  <a:gd name="T33" fmla="*/ 112 h 633"/>
                  <a:gd name="T34" fmla="*/ 63 w 422"/>
                  <a:gd name="T35" fmla="*/ 75 h 633"/>
                  <a:gd name="T36" fmla="*/ 38 w 422"/>
                  <a:gd name="T37" fmla="*/ 45 h 633"/>
                  <a:gd name="T38" fmla="*/ 16 w 422"/>
                  <a:gd name="T39" fmla="*/ 16 h 633"/>
                  <a:gd name="T40" fmla="*/ 0 w 422"/>
                  <a:gd name="T41" fmla="*/ 0 h 633"/>
                  <a:gd name="T42" fmla="*/ 4 w 422"/>
                  <a:gd name="T43" fmla="*/ 4 h 633"/>
                  <a:gd name="T44" fmla="*/ 20 w 422"/>
                  <a:gd name="T45" fmla="*/ 24 h 633"/>
                  <a:gd name="T46" fmla="*/ 42 w 422"/>
                  <a:gd name="T47" fmla="*/ 53 h 633"/>
                  <a:gd name="T48" fmla="*/ 71 w 422"/>
                  <a:gd name="T49" fmla="*/ 91 h 633"/>
                  <a:gd name="T50" fmla="*/ 100 w 422"/>
                  <a:gd name="T51" fmla="*/ 133 h 633"/>
                  <a:gd name="T52" fmla="*/ 134 w 422"/>
                  <a:gd name="T53" fmla="*/ 179 h 633"/>
                  <a:gd name="T54" fmla="*/ 163 w 422"/>
                  <a:gd name="T55" fmla="*/ 221 h 633"/>
                  <a:gd name="T56" fmla="*/ 184 w 422"/>
                  <a:gd name="T57" fmla="*/ 262 h 633"/>
                  <a:gd name="T58" fmla="*/ 204 w 422"/>
                  <a:gd name="T59" fmla="*/ 300 h 633"/>
                  <a:gd name="T60" fmla="*/ 213 w 422"/>
                  <a:gd name="T61" fmla="*/ 329 h 633"/>
                  <a:gd name="T62" fmla="*/ 213 w 422"/>
                  <a:gd name="T63" fmla="*/ 354 h 633"/>
                  <a:gd name="T64" fmla="*/ 218 w 422"/>
                  <a:gd name="T65" fmla="*/ 375 h 633"/>
                  <a:gd name="T66" fmla="*/ 222 w 422"/>
                  <a:gd name="T67" fmla="*/ 391 h 633"/>
                  <a:gd name="T68" fmla="*/ 226 w 422"/>
                  <a:gd name="T69" fmla="*/ 413 h 633"/>
                  <a:gd name="T70" fmla="*/ 230 w 422"/>
                  <a:gd name="T71" fmla="*/ 429 h 633"/>
                  <a:gd name="T72" fmla="*/ 234 w 422"/>
                  <a:gd name="T73" fmla="*/ 442 h 633"/>
                  <a:gd name="T74" fmla="*/ 238 w 422"/>
                  <a:gd name="T75" fmla="*/ 458 h 633"/>
                  <a:gd name="T76" fmla="*/ 242 w 422"/>
                  <a:gd name="T77" fmla="*/ 475 h 633"/>
                  <a:gd name="T78" fmla="*/ 251 w 422"/>
                  <a:gd name="T79" fmla="*/ 487 h 633"/>
                  <a:gd name="T80" fmla="*/ 259 w 422"/>
                  <a:gd name="T81" fmla="*/ 504 h 633"/>
                  <a:gd name="T82" fmla="*/ 267 w 422"/>
                  <a:gd name="T83" fmla="*/ 521 h 633"/>
                  <a:gd name="T84" fmla="*/ 276 w 422"/>
                  <a:gd name="T85" fmla="*/ 534 h 633"/>
                  <a:gd name="T86" fmla="*/ 288 w 422"/>
                  <a:gd name="T87" fmla="*/ 550 h 633"/>
                  <a:gd name="T88" fmla="*/ 296 w 422"/>
                  <a:gd name="T89" fmla="*/ 563 h 633"/>
                  <a:gd name="T90" fmla="*/ 310 w 422"/>
                  <a:gd name="T91" fmla="*/ 575 h 633"/>
                  <a:gd name="T92" fmla="*/ 326 w 422"/>
                  <a:gd name="T93" fmla="*/ 583 h 633"/>
                  <a:gd name="T94" fmla="*/ 343 w 422"/>
                  <a:gd name="T95" fmla="*/ 596 h 633"/>
                  <a:gd name="T96" fmla="*/ 363 w 422"/>
                  <a:gd name="T97" fmla="*/ 604 h 633"/>
                  <a:gd name="T98" fmla="*/ 384 w 422"/>
                  <a:gd name="T99" fmla="*/ 616 h 633"/>
                  <a:gd name="T100" fmla="*/ 414 w 422"/>
                  <a:gd name="T101" fmla="*/ 625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2" h="633">
                    <a:moveTo>
                      <a:pt x="414" y="625"/>
                    </a:moveTo>
                    <a:lnTo>
                      <a:pt x="422" y="629"/>
                    </a:lnTo>
                    <a:lnTo>
                      <a:pt x="414" y="633"/>
                    </a:lnTo>
                    <a:lnTo>
                      <a:pt x="388" y="633"/>
                    </a:lnTo>
                    <a:lnTo>
                      <a:pt x="355" y="629"/>
                    </a:lnTo>
                    <a:lnTo>
                      <a:pt x="318" y="621"/>
                    </a:lnTo>
                    <a:lnTo>
                      <a:pt x="276" y="600"/>
                    </a:lnTo>
                    <a:lnTo>
                      <a:pt x="238" y="575"/>
                    </a:lnTo>
                    <a:lnTo>
                      <a:pt x="204" y="534"/>
                    </a:lnTo>
                    <a:lnTo>
                      <a:pt x="179" y="483"/>
                    </a:lnTo>
                    <a:lnTo>
                      <a:pt x="171" y="417"/>
                    </a:lnTo>
                    <a:lnTo>
                      <a:pt x="167" y="362"/>
                    </a:lnTo>
                    <a:lnTo>
                      <a:pt x="155" y="304"/>
                    </a:lnTo>
                    <a:lnTo>
                      <a:pt x="142" y="250"/>
                    </a:lnTo>
                    <a:lnTo>
                      <a:pt x="126" y="200"/>
                    </a:lnTo>
                    <a:lnTo>
                      <a:pt x="104" y="153"/>
                    </a:lnTo>
                    <a:lnTo>
                      <a:pt x="83" y="112"/>
                    </a:lnTo>
                    <a:lnTo>
                      <a:pt x="63" y="75"/>
                    </a:lnTo>
                    <a:lnTo>
                      <a:pt x="38" y="45"/>
                    </a:lnTo>
                    <a:lnTo>
                      <a:pt x="16" y="16"/>
                    </a:lnTo>
                    <a:lnTo>
                      <a:pt x="0" y="0"/>
                    </a:lnTo>
                    <a:lnTo>
                      <a:pt x="4" y="4"/>
                    </a:lnTo>
                    <a:lnTo>
                      <a:pt x="20" y="24"/>
                    </a:lnTo>
                    <a:lnTo>
                      <a:pt x="42" y="53"/>
                    </a:lnTo>
                    <a:lnTo>
                      <a:pt x="71" y="91"/>
                    </a:lnTo>
                    <a:lnTo>
                      <a:pt x="100" y="133"/>
                    </a:lnTo>
                    <a:lnTo>
                      <a:pt x="134" y="179"/>
                    </a:lnTo>
                    <a:lnTo>
                      <a:pt x="163" y="221"/>
                    </a:lnTo>
                    <a:lnTo>
                      <a:pt x="184" y="262"/>
                    </a:lnTo>
                    <a:lnTo>
                      <a:pt x="204" y="300"/>
                    </a:lnTo>
                    <a:lnTo>
                      <a:pt x="213" y="329"/>
                    </a:lnTo>
                    <a:lnTo>
                      <a:pt x="213" y="354"/>
                    </a:lnTo>
                    <a:lnTo>
                      <a:pt x="218" y="375"/>
                    </a:lnTo>
                    <a:lnTo>
                      <a:pt x="222" y="391"/>
                    </a:lnTo>
                    <a:lnTo>
                      <a:pt x="226" y="413"/>
                    </a:lnTo>
                    <a:lnTo>
                      <a:pt x="230" y="429"/>
                    </a:lnTo>
                    <a:lnTo>
                      <a:pt x="234" y="442"/>
                    </a:lnTo>
                    <a:lnTo>
                      <a:pt x="238" y="458"/>
                    </a:lnTo>
                    <a:lnTo>
                      <a:pt x="242" y="475"/>
                    </a:lnTo>
                    <a:lnTo>
                      <a:pt x="251" y="487"/>
                    </a:lnTo>
                    <a:lnTo>
                      <a:pt x="259" y="504"/>
                    </a:lnTo>
                    <a:lnTo>
                      <a:pt x="267" y="521"/>
                    </a:lnTo>
                    <a:lnTo>
                      <a:pt x="276" y="534"/>
                    </a:lnTo>
                    <a:lnTo>
                      <a:pt x="288" y="550"/>
                    </a:lnTo>
                    <a:lnTo>
                      <a:pt x="296" y="563"/>
                    </a:lnTo>
                    <a:lnTo>
                      <a:pt x="310" y="575"/>
                    </a:lnTo>
                    <a:lnTo>
                      <a:pt x="326" y="583"/>
                    </a:lnTo>
                    <a:lnTo>
                      <a:pt x="343" y="596"/>
                    </a:lnTo>
                    <a:lnTo>
                      <a:pt x="363" y="604"/>
                    </a:lnTo>
                    <a:lnTo>
                      <a:pt x="384" y="616"/>
                    </a:lnTo>
                    <a:lnTo>
                      <a:pt x="414" y="625"/>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58" name="Freeform 182"/>
              <p:cNvSpPr>
                <a:spLocks/>
              </p:cNvSpPr>
              <p:nvPr/>
            </p:nvSpPr>
            <p:spPr bwMode="auto">
              <a:xfrm>
                <a:off x="1792" y="1793"/>
                <a:ext cx="36" cy="16"/>
              </a:xfrm>
              <a:custGeom>
                <a:avLst/>
                <a:gdLst>
                  <a:gd name="T0" fmla="*/ 20 w 1153"/>
                  <a:gd name="T1" fmla="*/ 9 h 509"/>
                  <a:gd name="T2" fmla="*/ 79 w 1153"/>
                  <a:gd name="T3" fmla="*/ 29 h 509"/>
                  <a:gd name="T4" fmla="*/ 146 w 1153"/>
                  <a:gd name="T5" fmla="*/ 54 h 509"/>
                  <a:gd name="T6" fmla="*/ 208 w 1153"/>
                  <a:gd name="T7" fmla="*/ 88 h 509"/>
                  <a:gd name="T8" fmla="*/ 263 w 1153"/>
                  <a:gd name="T9" fmla="*/ 121 h 509"/>
                  <a:gd name="T10" fmla="*/ 296 w 1153"/>
                  <a:gd name="T11" fmla="*/ 158 h 509"/>
                  <a:gd name="T12" fmla="*/ 326 w 1153"/>
                  <a:gd name="T13" fmla="*/ 205 h 509"/>
                  <a:gd name="T14" fmla="*/ 368 w 1153"/>
                  <a:gd name="T15" fmla="*/ 267 h 509"/>
                  <a:gd name="T16" fmla="*/ 422 w 1153"/>
                  <a:gd name="T17" fmla="*/ 330 h 509"/>
                  <a:gd name="T18" fmla="*/ 493 w 1153"/>
                  <a:gd name="T19" fmla="*/ 380 h 509"/>
                  <a:gd name="T20" fmla="*/ 580 w 1153"/>
                  <a:gd name="T21" fmla="*/ 409 h 509"/>
                  <a:gd name="T22" fmla="*/ 656 w 1153"/>
                  <a:gd name="T23" fmla="*/ 421 h 509"/>
                  <a:gd name="T24" fmla="*/ 719 w 1153"/>
                  <a:gd name="T25" fmla="*/ 421 h 509"/>
                  <a:gd name="T26" fmla="*/ 782 w 1153"/>
                  <a:gd name="T27" fmla="*/ 425 h 509"/>
                  <a:gd name="T28" fmla="*/ 844 w 1153"/>
                  <a:gd name="T29" fmla="*/ 430 h 509"/>
                  <a:gd name="T30" fmla="*/ 919 w 1153"/>
                  <a:gd name="T31" fmla="*/ 443 h 509"/>
                  <a:gd name="T32" fmla="*/ 995 w 1153"/>
                  <a:gd name="T33" fmla="*/ 463 h 509"/>
                  <a:gd name="T34" fmla="*/ 1066 w 1153"/>
                  <a:gd name="T35" fmla="*/ 480 h 509"/>
                  <a:gd name="T36" fmla="*/ 1116 w 1153"/>
                  <a:gd name="T37" fmla="*/ 496 h 509"/>
                  <a:gd name="T38" fmla="*/ 1149 w 1153"/>
                  <a:gd name="T39" fmla="*/ 505 h 509"/>
                  <a:gd name="T40" fmla="*/ 1145 w 1153"/>
                  <a:gd name="T41" fmla="*/ 505 h 509"/>
                  <a:gd name="T42" fmla="*/ 1099 w 1153"/>
                  <a:gd name="T43" fmla="*/ 484 h 509"/>
                  <a:gd name="T44" fmla="*/ 1024 w 1153"/>
                  <a:gd name="T45" fmla="*/ 451 h 509"/>
                  <a:gd name="T46" fmla="*/ 928 w 1153"/>
                  <a:gd name="T47" fmla="*/ 413 h 509"/>
                  <a:gd name="T48" fmla="*/ 836 w 1153"/>
                  <a:gd name="T49" fmla="*/ 384 h 509"/>
                  <a:gd name="T50" fmla="*/ 760 w 1153"/>
                  <a:gd name="T51" fmla="*/ 376 h 509"/>
                  <a:gd name="T52" fmla="*/ 702 w 1153"/>
                  <a:gd name="T53" fmla="*/ 371 h 509"/>
                  <a:gd name="T54" fmla="*/ 652 w 1153"/>
                  <a:gd name="T55" fmla="*/ 367 h 509"/>
                  <a:gd name="T56" fmla="*/ 606 w 1153"/>
                  <a:gd name="T57" fmla="*/ 363 h 509"/>
                  <a:gd name="T58" fmla="*/ 560 w 1153"/>
                  <a:gd name="T59" fmla="*/ 351 h 509"/>
                  <a:gd name="T60" fmla="*/ 510 w 1153"/>
                  <a:gd name="T61" fmla="*/ 326 h 509"/>
                  <a:gd name="T62" fmla="*/ 468 w 1153"/>
                  <a:gd name="T63" fmla="*/ 292 h 509"/>
                  <a:gd name="T64" fmla="*/ 431 w 1153"/>
                  <a:gd name="T65" fmla="*/ 250 h 509"/>
                  <a:gd name="T66" fmla="*/ 401 w 1153"/>
                  <a:gd name="T67" fmla="*/ 209 h 509"/>
                  <a:gd name="T68" fmla="*/ 368 w 1153"/>
                  <a:gd name="T69" fmla="*/ 167 h 509"/>
                  <a:gd name="T70" fmla="*/ 304 w 1153"/>
                  <a:gd name="T71" fmla="*/ 113 h 509"/>
                  <a:gd name="T72" fmla="*/ 218 w 1153"/>
                  <a:gd name="T73" fmla="*/ 62 h 509"/>
                  <a:gd name="T74" fmla="*/ 126 w 1153"/>
                  <a:gd name="T75" fmla="*/ 29 h 509"/>
                  <a:gd name="T76" fmla="*/ 50 w 1153"/>
                  <a:gd name="T77" fmla="*/ 9 h 509"/>
                  <a:gd name="T78" fmla="*/ 4 w 1153"/>
                  <a:gd name="T79" fmla="*/ 5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3" h="509">
                    <a:moveTo>
                      <a:pt x="0" y="0"/>
                    </a:moveTo>
                    <a:lnTo>
                      <a:pt x="20" y="9"/>
                    </a:lnTo>
                    <a:lnTo>
                      <a:pt x="50" y="17"/>
                    </a:lnTo>
                    <a:lnTo>
                      <a:pt x="79" y="29"/>
                    </a:lnTo>
                    <a:lnTo>
                      <a:pt x="112" y="42"/>
                    </a:lnTo>
                    <a:lnTo>
                      <a:pt x="146" y="54"/>
                    </a:lnTo>
                    <a:lnTo>
                      <a:pt x="179" y="71"/>
                    </a:lnTo>
                    <a:lnTo>
                      <a:pt x="208" y="88"/>
                    </a:lnTo>
                    <a:lnTo>
                      <a:pt x="238" y="105"/>
                    </a:lnTo>
                    <a:lnTo>
                      <a:pt x="263" y="121"/>
                    </a:lnTo>
                    <a:lnTo>
                      <a:pt x="284" y="142"/>
                    </a:lnTo>
                    <a:lnTo>
                      <a:pt x="296" y="158"/>
                    </a:lnTo>
                    <a:lnTo>
                      <a:pt x="310" y="179"/>
                    </a:lnTo>
                    <a:lnTo>
                      <a:pt x="326" y="205"/>
                    </a:lnTo>
                    <a:lnTo>
                      <a:pt x="343" y="238"/>
                    </a:lnTo>
                    <a:lnTo>
                      <a:pt x="368" y="267"/>
                    </a:lnTo>
                    <a:lnTo>
                      <a:pt x="392" y="300"/>
                    </a:lnTo>
                    <a:lnTo>
                      <a:pt x="422" y="330"/>
                    </a:lnTo>
                    <a:lnTo>
                      <a:pt x="455" y="355"/>
                    </a:lnTo>
                    <a:lnTo>
                      <a:pt x="493" y="380"/>
                    </a:lnTo>
                    <a:lnTo>
                      <a:pt x="535" y="396"/>
                    </a:lnTo>
                    <a:lnTo>
                      <a:pt x="580" y="409"/>
                    </a:lnTo>
                    <a:lnTo>
                      <a:pt x="619" y="417"/>
                    </a:lnTo>
                    <a:lnTo>
                      <a:pt x="656" y="421"/>
                    </a:lnTo>
                    <a:lnTo>
                      <a:pt x="690" y="421"/>
                    </a:lnTo>
                    <a:lnTo>
                      <a:pt x="719" y="421"/>
                    </a:lnTo>
                    <a:lnTo>
                      <a:pt x="752" y="421"/>
                    </a:lnTo>
                    <a:lnTo>
                      <a:pt x="782" y="425"/>
                    </a:lnTo>
                    <a:lnTo>
                      <a:pt x="811" y="425"/>
                    </a:lnTo>
                    <a:lnTo>
                      <a:pt x="844" y="430"/>
                    </a:lnTo>
                    <a:lnTo>
                      <a:pt x="882" y="434"/>
                    </a:lnTo>
                    <a:lnTo>
                      <a:pt x="919" y="443"/>
                    </a:lnTo>
                    <a:lnTo>
                      <a:pt x="956" y="451"/>
                    </a:lnTo>
                    <a:lnTo>
                      <a:pt x="995" y="463"/>
                    </a:lnTo>
                    <a:lnTo>
                      <a:pt x="1032" y="472"/>
                    </a:lnTo>
                    <a:lnTo>
                      <a:pt x="1066" y="480"/>
                    </a:lnTo>
                    <a:lnTo>
                      <a:pt x="1095" y="488"/>
                    </a:lnTo>
                    <a:lnTo>
                      <a:pt x="1116" y="496"/>
                    </a:lnTo>
                    <a:lnTo>
                      <a:pt x="1136" y="505"/>
                    </a:lnTo>
                    <a:lnTo>
                      <a:pt x="1149" y="505"/>
                    </a:lnTo>
                    <a:lnTo>
                      <a:pt x="1153" y="509"/>
                    </a:lnTo>
                    <a:lnTo>
                      <a:pt x="1145" y="505"/>
                    </a:lnTo>
                    <a:lnTo>
                      <a:pt x="1128" y="496"/>
                    </a:lnTo>
                    <a:lnTo>
                      <a:pt x="1099" y="484"/>
                    </a:lnTo>
                    <a:lnTo>
                      <a:pt x="1062" y="467"/>
                    </a:lnTo>
                    <a:lnTo>
                      <a:pt x="1024" y="451"/>
                    </a:lnTo>
                    <a:lnTo>
                      <a:pt x="978" y="430"/>
                    </a:lnTo>
                    <a:lnTo>
                      <a:pt x="928" y="413"/>
                    </a:lnTo>
                    <a:lnTo>
                      <a:pt x="882" y="396"/>
                    </a:lnTo>
                    <a:lnTo>
                      <a:pt x="836" y="384"/>
                    </a:lnTo>
                    <a:lnTo>
                      <a:pt x="798" y="376"/>
                    </a:lnTo>
                    <a:lnTo>
                      <a:pt x="760" y="376"/>
                    </a:lnTo>
                    <a:lnTo>
                      <a:pt x="731" y="371"/>
                    </a:lnTo>
                    <a:lnTo>
                      <a:pt x="702" y="371"/>
                    </a:lnTo>
                    <a:lnTo>
                      <a:pt x="676" y="371"/>
                    </a:lnTo>
                    <a:lnTo>
                      <a:pt x="652" y="367"/>
                    </a:lnTo>
                    <a:lnTo>
                      <a:pt x="627" y="367"/>
                    </a:lnTo>
                    <a:lnTo>
                      <a:pt x="606" y="363"/>
                    </a:lnTo>
                    <a:lnTo>
                      <a:pt x="580" y="359"/>
                    </a:lnTo>
                    <a:lnTo>
                      <a:pt x="560" y="351"/>
                    </a:lnTo>
                    <a:lnTo>
                      <a:pt x="535" y="342"/>
                    </a:lnTo>
                    <a:lnTo>
                      <a:pt x="510" y="326"/>
                    </a:lnTo>
                    <a:lnTo>
                      <a:pt x="484" y="312"/>
                    </a:lnTo>
                    <a:lnTo>
                      <a:pt x="468" y="292"/>
                    </a:lnTo>
                    <a:lnTo>
                      <a:pt x="447" y="271"/>
                    </a:lnTo>
                    <a:lnTo>
                      <a:pt x="431" y="250"/>
                    </a:lnTo>
                    <a:lnTo>
                      <a:pt x="414" y="230"/>
                    </a:lnTo>
                    <a:lnTo>
                      <a:pt x="401" y="209"/>
                    </a:lnTo>
                    <a:lnTo>
                      <a:pt x="384" y="187"/>
                    </a:lnTo>
                    <a:lnTo>
                      <a:pt x="368" y="167"/>
                    </a:lnTo>
                    <a:lnTo>
                      <a:pt x="347" y="146"/>
                    </a:lnTo>
                    <a:lnTo>
                      <a:pt x="304" y="113"/>
                    </a:lnTo>
                    <a:lnTo>
                      <a:pt x="263" y="83"/>
                    </a:lnTo>
                    <a:lnTo>
                      <a:pt x="218" y="62"/>
                    </a:lnTo>
                    <a:lnTo>
                      <a:pt x="171" y="42"/>
                    </a:lnTo>
                    <a:lnTo>
                      <a:pt x="126" y="29"/>
                    </a:lnTo>
                    <a:lnTo>
                      <a:pt x="83" y="17"/>
                    </a:lnTo>
                    <a:lnTo>
                      <a:pt x="50" y="9"/>
                    </a:lnTo>
                    <a:lnTo>
                      <a:pt x="20" y="5"/>
                    </a:lnTo>
                    <a:lnTo>
                      <a:pt x="4" y="5"/>
                    </a:lnTo>
                    <a:lnTo>
                      <a:pt x="0"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59" name="Freeform 183"/>
              <p:cNvSpPr>
                <a:spLocks/>
              </p:cNvSpPr>
              <p:nvPr/>
            </p:nvSpPr>
            <p:spPr bwMode="auto">
              <a:xfrm>
                <a:off x="1749" y="1782"/>
                <a:ext cx="19" cy="7"/>
              </a:xfrm>
              <a:custGeom>
                <a:avLst/>
                <a:gdLst>
                  <a:gd name="T0" fmla="*/ 464 w 589"/>
                  <a:gd name="T1" fmla="*/ 0 h 226"/>
                  <a:gd name="T2" fmla="*/ 473 w 589"/>
                  <a:gd name="T3" fmla="*/ 9 h 226"/>
                  <a:gd name="T4" fmla="*/ 481 w 589"/>
                  <a:gd name="T5" fmla="*/ 17 h 226"/>
                  <a:gd name="T6" fmla="*/ 489 w 589"/>
                  <a:gd name="T7" fmla="*/ 29 h 226"/>
                  <a:gd name="T8" fmla="*/ 501 w 589"/>
                  <a:gd name="T9" fmla="*/ 42 h 226"/>
                  <a:gd name="T10" fmla="*/ 506 w 589"/>
                  <a:gd name="T11" fmla="*/ 58 h 226"/>
                  <a:gd name="T12" fmla="*/ 510 w 589"/>
                  <a:gd name="T13" fmla="*/ 71 h 226"/>
                  <a:gd name="T14" fmla="*/ 514 w 589"/>
                  <a:gd name="T15" fmla="*/ 88 h 226"/>
                  <a:gd name="T16" fmla="*/ 510 w 589"/>
                  <a:gd name="T17" fmla="*/ 101 h 226"/>
                  <a:gd name="T18" fmla="*/ 506 w 589"/>
                  <a:gd name="T19" fmla="*/ 117 h 226"/>
                  <a:gd name="T20" fmla="*/ 493 w 589"/>
                  <a:gd name="T21" fmla="*/ 130 h 226"/>
                  <a:gd name="T22" fmla="*/ 481 w 589"/>
                  <a:gd name="T23" fmla="*/ 138 h 226"/>
                  <a:gd name="T24" fmla="*/ 468 w 589"/>
                  <a:gd name="T25" fmla="*/ 146 h 226"/>
                  <a:gd name="T26" fmla="*/ 447 w 589"/>
                  <a:gd name="T27" fmla="*/ 154 h 226"/>
                  <a:gd name="T28" fmla="*/ 422 w 589"/>
                  <a:gd name="T29" fmla="*/ 167 h 226"/>
                  <a:gd name="T30" fmla="*/ 397 w 589"/>
                  <a:gd name="T31" fmla="*/ 175 h 226"/>
                  <a:gd name="T32" fmla="*/ 367 w 589"/>
                  <a:gd name="T33" fmla="*/ 183 h 226"/>
                  <a:gd name="T34" fmla="*/ 334 w 589"/>
                  <a:gd name="T35" fmla="*/ 192 h 226"/>
                  <a:gd name="T36" fmla="*/ 305 w 589"/>
                  <a:gd name="T37" fmla="*/ 197 h 226"/>
                  <a:gd name="T38" fmla="*/ 276 w 589"/>
                  <a:gd name="T39" fmla="*/ 201 h 226"/>
                  <a:gd name="T40" fmla="*/ 246 w 589"/>
                  <a:gd name="T41" fmla="*/ 201 h 226"/>
                  <a:gd name="T42" fmla="*/ 213 w 589"/>
                  <a:gd name="T43" fmla="*/ 197 h 226"/>
                  <a:gd name="T44" fmla="*/ 184 w 589"/>
                  <a:gd name="T45" fmla="*/ 192 h 226"/>
                  <a:gd name="T46" fmla="*/ 154 w 589"/>
                  <a:gd name="T47" fmla="*/ 188 h 226"/>
                  <a:gd name="T48" fmla="*/ 130 w 589"/>
                  <a:gd name="T49" fmla="*/ 179 h 226"/>
                  <a:gd name="T50" fmla="*/ 105 w 589"/>
                  <a:gd name="T51" fmla="*/ 175 h 226"/>
                  <a:gd name="T52" fmla="*/ 79 w 589"/>
                  <a:gd name="T53" fmla="*/ 167 h 226"/>
                  <a:gd name="T54" fmla="*/ 58 w 589"/>
                  <a:gd name="T55" fmla="*/ 163 h 226"/>
                  <a:gd name="T56" fmla="*/ 38 w 589"/>
                  <a:gd name="T57" fmla="*/ 159 h 226"/>
                  <a:gd name="T58" fmla="*/ 17 w 589"/>
                  <a:gd name="T59" fmla="*/ 154 h 226"/>
                  <a:gd name="T60" fmla="*/ 0 w 589"/>
                  <a:gd name="T61" fmla="*/ 154 h 226"/>
                  <a:gd name="T62" fmla="*/ 9 w 589"/>
                  <a:gd name="T63" fmla="*/ 159 h 226"/>
                  <a:gd name="T64" fmla="*/ 21 w 589"/>
                  <a:gd name="T65" fmla="*/ 163 h 226"/>
                  <a:gd name="T66" fmla="*/ 42 w 589"/>
                  <a:gd name="T67" fmla="*/ 167 h 226"/>
                  <a:gd name="T68" fmla="*/ 66 w 589"/>
                  <a:gd name="T69" fmla="*/ 175 h 226"/>
                  <a:gd name="T70" fmla="*/ 96 w 589"/>
                  <a:gd name="T71" fmla="*/ 183 h 226"/>
                  <a:gd name="T72" fmla="*/ 125 w 589"/>
                  <a:gd name="T73" fmla="*/ 197 h 226"/>
                  <a:gd name="T74" fmla="*/ 158 w 589"/>
                  <a:gd name="T75" fmla="*/ 205 h 226"/>
                  <a:gd name="T76" fmla="*/ 193 w 589"/>
                  <a:gd name="T77" fmla="*/ 213 h 226"/>
                  <a:gd name="T78" fmla="*/ 217 w 589"/>
                  <a:gd name="T79" fmla="*/ 222 h 226"/>
                  <a:gd name="T80" fmla="*/ 246 w 589"/>
                  <a:gd name="T81" fmla="*/ 226 h 226"/>
                  <a:gd name="T82" fmla="*/ 271 w 589"/>
                  <a:gd name="T83" fmla="*/ 226 h 226"/>
                  <a:gd name="T84" fmla="*/ 309 w 589"/>
                  <a:gd name="T85" fmla="*/ 226 h 226"/>
                  <a:gd name="T86" fmla="*/ 351 w 589"/>
                  <a:gd name="T87" fmla="*/ 222 h 226"/>
                  <a:gd name="T88" fmla="*/ 401 w 589"/>
                  <a:gd name="T89" fmla="*/ 217 h 226"/>
                  <a:gd name="T90" fmla="*/ 447 w 589"/>
                  <a:gd name="T91" fmla="*/ 205 h 226"/>
                  <a:gd name="T92" fmla="*/ 493 w 589"/>
                  <a:gd name="T93" fmla="*/ 192 h 226"/>
                  <a:gd name="T94" fmla="*/ 535 w 589"/>
                  <a:gd name="T95" fmla="*/ 175 h 226"/>
                  <a:gd name="T96" fmla="*/ 569 w 589"/>
                  <a:gd name="T97" fmla="*/ 159 h 226"/>
                  <a:gd name="T98" fmla="*/ 585 w 589"/>
                  <a:gd name="T99" fmla="*/ 134 h 226"/>
                  <a:gd name="T100" fmla="*/ 589 w 589"/>
                  <a:gd name="T101" fmla="*/ 109 h 226"/>
                  <a:gd name="T102" fmla="*/ 581 w 589"/>
                  <a:gd name="T103" fmla="*/ 84 h 226"/>
                  <a:gd name="T104" fmla="*/ 573 w 589"/>
                  <a:gd name="T105" fmla="*/ 62 h 226"/>
                  <a:gd name="T106" fmla="*/ 565 w 589"/>
                  <a:gd name="T107" fmla="*/ 46 h 226"/>
                  <a:gd name="T108" fmla="*/ 555 w 589"/>
                  <a:gd name="T109" fmla="*/ 34 h 226"/>
                  <a:gd name="T110" fmla="*/ 543 w 589"/>
                  <a:gd name="T111" fmla="*/ 25 h 226"/>
                  <a:gd name="T112" fmla="*/ 535 w 589"/>
                  <a:gd name="T113" fmla="*/ 21 h 226"/>
                  <a:gd name="T114" fmla="*/ 522 w 589"/>
                  <a:gd name="T115" fmla="*/ 17 h 226"/>
                  <a:gd name="T116" fmla="*/ 518 w 589"/>
                  <a:gd name="T117" fmla="*/ 17 h 226"/>
                  <a:gd name="T118" fmla="*/ 514 w 589"/>
                  <a:gd name="T119" fmla="*/ 13 h 226"/>
                  <a:gd name="T120" fmla="*/ 510 w 589"/>
                  <a:gd name="T121" fmla="*/ 13 h 226"/>
                  <a:gd name="T122" fmla="*/ 464 w 589"/>
                  <a:gd name="T123"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9" h="226">
                    <a:moveTo>
                      <a:pt x="464" y="0"/>
                    </a:moveTo>
                    <a:lnTo>
                      <a:pt x="473" y="9"/>
                    </a:lnTo>
                    <a:lnTo>
                      <a:pt x="481" y="17"/>
                    </a:lnTo>
                    <a:lnTo>
                      <a:pt x="489" y="29"/>
                    </a:lnTo>
                    <a:lnTo>
                      <a:pt x="501" y="42"/>
                    </a:lnTo>
                    <a:lnTo>
                      <a:pt x="506" y="58"/>
                    </a:lnTo>
                    <a:lnTo>
                      <a:pt x="510" y="71"/>
                    </a:lnTo>
                    <a:lnTo>
                      <a:pt x="514" y="88"/>
                    </a:lnTo>
                    <a:lnTo>
                      <a:pt x="510" y="101"/>
                    </a:lnTo>
                    <a:lnTo>
                      <a:pt x="506" y="117"/>
                    </a:lnTo>
                    <a:lnTo>
                      <a:pt x="493" y="130"/>
                    </a:lnTo>
                    <a:lnTo>
                      <a:pt x="481" y="138"/>
                    </a:lnTo>
                    <a:lnTo>
                      <a:pt x="468" y="146"/>
                    </a:lnTo>
                    <a:lnTo>
                      <a:pt x="447" y="154"/>
                    </a:lnTo>
                    <a:lnTo>
                      <a:pt x="422" y="167"/>
                    </a:lnTo>
                    <a:lnTo>
                      <a:pt x="397" y="175"/>
                    </a:lnTo>
                    <a:lnTo>
                      <a:pt x="367" y="183"/>
                    </a:lnTo>
                    <a:lnTo>
                      <a:pt x="334" y="192"/>
                    </a:lnTo>
                    <a:lnTo>
                      <a:pt x="305" y="197"/>
                    </a:lnTo>
                    <a:lnTo>
                      <a:pt x="276" y="201"/>
                    </a:lnTo>
                    <a:lnTo>
                      <a:pt x="246" y="201"/>
                    </a:lnTo>
                    <a:lnTo>
                      <a:pt x="213" y="197"/>
                    </a:lnTo>
                    <a:lnTo>
                      <a:pt x="184" y="192"/>
                    </a:lnTo>
                    <a:lnTo>
                      <a:pt x="154" y="188"/>
                    </a:lnTo>
                    <a:lnTo>
                      <a:pt x="130" y="179"/>
                    </a:lnTo>
                    <a:lnTo>
                      <a:pt x="105" y="175"/>
                    </a:lnTo>
                    <a:lnTo>
                      <a:pt x="79" y="167"/>
                    </a:lnTo>
                    <a:lnTo>
                      <a:pt x="58" y="163"/>
                    </a:lnTo>
                    <a:lnTo>
                      <a:pt x="38" y="159"/>
                    </a:lnTo>
                    <a:lnTo>
                      <a:pt x="17" y="154"/>
                    </a:lnTo>
                    <a:lnTo>
                      <a:pt x="0" y="154"/>
                    </a:lnTo>
                    <a:lnTo>
                      <a:pt x="9" y="159"/>
                    </a:lnTo>
                    <a:lnTo>
                      <a:pt x="21" y="163"/>
                    </a:lnTo>
                    <a:lnTo>
                      <a:pt x="42" y="167"/>
                    </a:lnTo>
                    <a:lnTo>
                      <a:pt x="66" y="175"/>
                    </a:lnTo>
                    <a:lnTo>
                      <a:pt x="96" y="183"/>
                    </a:lnTo>
                    <a:lnTo>
                      <a:pt x="125" y="197"/>
                    </a:lnTo>
                    <a:lnTo>
                      <a:pt x="158" y="205"/>
                    </a:lnTo>
                    <a:lnTo>
                      <a:pt x="193" y="213"/>
                    </a:lnTo>
                    <a:lnTo>
                      <a:pt x="217" y="222"/>
                    </a:lnTo>
                    <a:lnTo>
                      <a:pt x="246" y="226"/>
                    </a:lnTo>
                    <a:lnTo>
                      <a:pt x="271" y="226"/>
                    </a:lnTo>
                    <a:lnTo>
                      <a:pt x="309" y="226"/>
                    </a:lnTo>
                    <a:lnTo>
                      <a:pt x="351" y="222"/>
                    </a:lnTo>
                    <a:lnTo>
                      <a:pt x="401" y="217"/>
                    </a:lnTo>
                    <a:lnTo>
                      <a:pt x="447" y="205"/>
                    </a:lnTo>
                    <a:lnTo>
                      <a:pt x="493" y="192"/>
                    </a:lnTo>
                    <a:lnTo>
                      <a:pt x="535" y="175"/>
                    </a:lnTo>
                    <a:lnTo>
                      <a:pt x="569" y="159"/>
                    </a:lnTo>
                    <a:lnTo>
                      <a:pt x="585" y="134"/>
                    </a:lnTo>
                    <a:lnTo>
                      <a:pt x="589" y="109"/>
                    </a:lnTo>
                    <a:lnTo>
                      <a:pt x="581" y="84"/>
                    </a:lnTo>
                    <a:lnTo>
                      <a:pt x="573" y="62"/>
                    </a:lnTo>
                    <a:lnTo>
                      <a:pt x="565" y="46"/>
                    </a:lnTo>
                    <a:lnTo>
                      <a:pt x="555" y="34"/>
                    </a:lnTo>
                    <a:lnTo>
                      <a:pt x="543" y="25"/>
                    </a:lnTo>
                    <a:lnTo>
                      <a:pt x="535" y="21"/>
                    </a:lnTo>
                    <a:lnTo>
                      <a:pt x="522" y="17"/>
                    </a:lnTo>
                    <a:lnTo>
                      <a:pt x="518" y="17"/>
                    </a:lnTo>
                    <a:lnTo>
                      <a:pt x="514" y="13"/>
                    </a:lnTo>
                    <a:lnTo>
                      <a:pt x="510" y="13"/>
                    </a:lnTo>
                    <a:lnTo>
                      <a:pt x="464"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60" name="Freeform 184"/>
              <p:cNvSpPr>
                <a:spLocks/>
              </p:cNvSpPr>
              <p:nvPr/>
            </p:nvSpPr>
            <p:spPr bwMode="auto">
              <a:xfrm>
                <a:off x="1641" y="1802"/>
                <a:ext cx="13" cy="15"/>
              </a:xfrm>
              <a:custGeom>
                <a:avLst/>
                <a:gdLst>
                  <a:gd name="T0" fmla="*/ 405 w 409"/>
                  <a:gd name="T1" fmla="*/ 438 h 467"/>
                  <a:gd name="T2" fmla="*/ 376 w 409"/>
                  <a:gd name="T3" fmla="*/ 397 h 467"/>
                  <a:gd name="T4" fmla="*/ 322 w 409"/>
                  <a:gd name="T5" fmla="*/ 364 h 467"/>
                  <a:gd name="T6" fmla="*/ 264 w 409"/>
                  <a:gd name="T7" fmla="*/ 342 h 467"/>
                  <a:gd name="T8" fmla="*/ 217 w 409"/>
                  <a:gd name="T9" fmla="*/ 330 h 467"/>
                  <a:gd name="T10" fmla="*/ 180 w 409"/>
                  <a:gd name="T11" fmla="*/ 334 h 467"/>
                  <a:gd name="T12" fmla="*/ 129 w 409"/>
                  <a:gd name="T13" fmla="*/ 334 h 467"/>
                  <a:gd name="T14" fmla="*/ 76 w 409"/>
                  <a:gd name="T15" fmla="*/ 326 h 467"/>
                  <a:gd name="T16" fmla="*/ 33 w 409"/>
                  <a:gd name="T17" fmla="*/ 301 h 467"/>
                  <a:gd name="T18" fmla="*/ 4 w 409"/>
                  <a:gd name="T19" fmla="*/ 255 h 467"/>
                  <a:gd name="T20" fmla="*/ 4 w 409"/>
                  <a:gd name="T21" fmla="*/ 184 h 467"/>
                  <a:gd name="T22" fmla="*/ 17 w 409"/>
                  <a:gd name="T23" fmla="*/ 125 h 467"/>
                  <a:gd name="T24" fmla="*/ 42 w 409"/>
                  <a:gd name="T25" fmla="*/ 71 h 467"/>
                  <a:gd name="T26" fmla="*/ 76 w 409"/>
                  <a:gd name="T27" fmla="*/ 34 h 467"/>
                  <a:gd name="T28" fmla="*/ 113 w 409"/>
                  <a:gd name="T29" fmla="*/ 8 h 467"/>
                  <a:gd name="T30" fmla="*/ 129 w 409"/>
                  <a:gd name="T31" fmla="*/ 4 h 467"/>
                  <a:gd name="T32" fmla="*/ 109 w 409"/>
                  <a:gd name="T33" fmla="*/ 30 h 467"/>
                  <a:gd name="T34" fmla="*/ 80 w 409"/>
                  <a:gd name="T35" fmla="*/ 71 h 467"/>
                  <a:gd name="T36" fmla="*/ 54 w 409"/>
                  <a:gd name="T37" fmla="*/ 125 h 467"/>
                  <a:gd name="T38" fmla="*/ 46 w 409"/>
                  <a:gd name="T39" fmla="*/ 192 h 467"/>
                  <a:gd name="T40" fmla="*/ 54 w 409"/>
                  <a:gd name="T41" fmla="*/ 247 h 467"/>
                  <a:gd name="T42" fmla="*/ 67 w 409"/>
                  <a:gd name="T43" fmla="*/ 280 h 467"/>
                  <a:gd name="T44" fmla="*/ 88 w 409"/>
                  <a:gd name="T45" fmla="*/ 301 h 467"/>
                  <a:gd name="T46" fmla="*/ 109 w 409"/>
                  <a:gd name="T47" fmla="*/ 309 h 467"/>
                  <a:gd name="T48" fmla="*/ 129 w 409"/>
                  <a:gd name="T49" fmla="*/ 309 h 467"/>
                  <a:gd name="T50" fmla="*/ 159 w 409"/>
                  <a:gd name="T51" fmla="*/ 309 h 467"/>
                  <a:gd name="T52" fmla="*/ 188 w 409"/>
                  <a:gd name="T53" fmla="*/ 305 h 467"/>
                  <a:gd name="T54" fmla="*/ 221 w 409"/>
                  <a:gd name="T55" fmla="*/ 301 h 467"/>
                  <a:gd name="T56" fmla="*/ 251 w 409"/>
                  <a:gd name="T57" fmla="*/ 301 h 467"/>
                  <a:gd name="T58" fmla="*/ 276 w 409"/>
                  <a:gd name="T59" fmla="*/ 301 h 467"/>
                  <a:gd name="T60" fmla="*/ 301 w 409"/>
                  <a:gd name="T61" fmla="*/ 309 h 467"/>
                  <a:gd name="T62" fmla="*/ 334 w 409"/>
                  <a:gd name="T63" fmla="*/ 313 h 467"/>
                  <a:gd name="T64" fmla="*/ 368 w 409"/>
                  <a:gd name="T65" fmla="*/ 330 h 467"/>
                  <a:gd name="T66" fmla="*/ 397 w 409"/>
                  <a:gd name="T67" fmla="*/ 364 h 467"/>
                  <a:gd name="T68" fmla="*/ 409 w 409"/>
                  <a:gd name="T69" fmla="*/ 426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9" h="467">
                    <a:moveTo>
                      <a:pt x="405" y="467"/>
                    </a:moveTo>
                    <a:lnTo>
                      <a:pt x="405" y="438"/>
                    </a:lnTo>
                    <a:lnTo>
                      <a:pt x="393" y="418"/>
                    </a:lnTo>
                    <a:lnTo>
                      <a:pt x="376" y="397"/>
                    </a:lnTo>
                    <a:lnTo>
                      <a:pt x="352" y="376"/>
                    </a:lnTo>
                    <a:lnTo>
                      <a:pt x="322" y="364"/>
                    </a:lnTo>
                    <a:lnTo>
                      <a:pt x="293" y="350"/>
                    </a:lnTo>
                    <a:lnTo>
                      <a:pt x="264" y="342"/>
                    </a:lnTo>
                    <a:lnTo>
                      <a:pt x="238" y="334"/>
                    </a:lnTo>
                    <a:lnTo>
                      <a:pt x="217" y="330"/>
                    </a:lnTo>
                    <a:lnTo>
                      <a:pt x="205" y="330"/>
                    </a:lnTo>
                    <a:lnTo>
                      <a:pt x="180" y="334"/>
                    </a:lnTo>
                    <a:lnTo>
                      <a:pt x="155" y="334"/>
                    </a:lnTo>
                    <a:lnTo>
                      <a:pt x="129" y="334"/>
                    </a:lnTo>
                    <a:lnTo>
                      <a:pt x="100" y="330"/>
                    </a:lnTo>
                    <a:lnTo>
                      <a:pt x="76" y="326"/>
                    </a:lnTo>
                    <a:lnTo>
                      <a:pt x="54" y="313"/>
                    </a:lnTo>
                    <a:lnTo>
                      <a:pt x="33" y="301"/>
                    </a:lnTo>
                    <a:lnTo>
                      <a:pt x="17" y="280"/>
                    </a:lnTo>
                    <a:lnTo>
                      <a:pt x="4" y="255"/>
                    </a:lnTo>
                    <a:lnTo>
                      <a:pt x="0" y="221"/>
                    </a:lnTo>
                    <a:lnTo>
                      <a:pt x="4" y="184"/>
                    </a:lnTo>
                    <a:lnTo>
                      <a:pt x="8" y="155"/>
                    </a:lnTo>
                    <a:lnTo>
                      <a:pt x="17" y="125"/>
                    </a:lnTo>
                    <a:lnTo>
                      <a:pt x="29" y="96"/>
                    </a:lnTo>
                    <a:lnTo>
                      <a:pt x="42" y="71"/>
                    </a:lnTo>
                    <a:lnTo>
                      <a:pt x="59" y="55"/>
                    </a:lnTo>
                    <a:lnTo>
                      <a:pt x="76" y="34"/>
                    </a:lnTo>
                    <a:lnTo>
                      <a:pt x="96" y="22"/>
                    </a:lnTo>
                    <a:lnTo>
                      <a:pt x="113" y="8"/>
                    </a:lnTo>
                    <a:lnTo>
                      <a:pt x="134" y="0"/>
                    </a:lnTo>
                    <a:lnTo>
                      <a:pt x="129" y="4"/>
                    </a:lnTo>
                    <a:lnTo>
                      <a:pt x="121" y="12"/>
                    </a:lnTo>
                    <a:lnTo>
                      <a:pt x="109" y="30"/>
                    </a:lnTo>
                    <a:lnTo>
                      <a:pt x="96" y="47"/>
                    </a:lnTo>
                    <a:lnTo>
                      <a:pt x="80" y="71"/>
                    </a:lnTo>
                    <a:lnTo>
                      <a:pt x="67" y="96"/>
                    </a:lnTo>
                    <a:lnTo>
                      <a:pt x="54" y="125"/>
                    </a:lnTo>
                    <a:lnTo>
                      <a:pt x="46" y="159"/>
                    </a:lnTo>
                    <a:lnTo>
                      <a:pt x="46" y="192"/>
                    </a:lnTo>
                    <a:lnTo>
                      <a:pt x="50" y="225"/>
                    </a:lnTo>
                    <a:lnTo>
                      <a:pt x="54" y="247"/>
                    </a:lnTo>
                    <a:lnTo>
                      <a:pt x="63" y="268"/>
                    </a:lnTo>
                    <a:lnTo>
                      <a:pt x="67" y="280"/>
                    </a:lnTo>
                    <a:lnTo>
                      <a:pt x="80" y="293"/>
                    </a:lnTo>
                    <a:lnTo>
                      <a:pt x="88" y="301"/>
                    </a:lnTo>
                    <a:lnTo>
                      <a:pt x="96" y="305"/>
                    </a:lnTo>
                    <a:lnTo>
                      <a:pt x="109" y="309"/>
                    </a:lnTo>
                    <a:lnTo>
                      <a:pt x="117" y="309"/>
                    </a:lnTo>
                    <a:lnTo>
                      <a:pt x="129" y="309"/>
                    </a:lnTo>
                    <a:lnTo>
                      <a:pt x="142" y="309"/>
                    </a:lnTo>
                    <a:lnTo>
                      <a:pt x="159" y="309"/>
                    </a:lnTo>
                    <a:lnTo>
                      <a:pt x="172" y="309"/>
                    </a:lnTo>
                    <a:lnTo>
                      <a:pt x="188" y="305"/>
                    </a:lnTo>
                    <a:lnTo>
                      <a:pt x="205" y="305"/>
                    </a:lnTo>
                    <a:lnTo>
                      <a:pt x="221" y="301"/>
                    </a:lnTo>
                    <a:lnTo>
                      <a:pt x="234" y="301"/>
                    </a:lnTo>
                    <a:lnTo>
                      <a:pt x="251" y="301"/>
                    </a:lnTo>
                    <a:lnTo>
                      <a:pt x="264" y="301"/>
                    </a:lnTo>
                    <a:lnTo>
                      <a:pt x="276" y="301"/>
                    </a:lnTo>
                    <a:lnTo>
                      <a:pt x="288" y="305"/>
                    </a:lnTo>
                    <a:lnTo>
                      <a:pt x="301" y="309"/>
                    </a:lnTo>
                    <a:lnTo>
                      <a:pt x="313" y="309"/>
                    </a:lnTo>
                    <a:lnTo>
                      <a:pt x="334" y="313"/>
                    </a:lnTo>
                    <a:lnTo>
                      <a:pt x="352" y="321"/>
                    </a:lnTo>
                    <a:lnTo>
                      <a:pt x="368" y="330"/>
                    </a:lnTo>
                    <a:lnTo>
                      <a:pt x="385" y="346"/>
                    </a:lnTo>
                    <a:lnTo>
                      <a:pt x="397" y="364"/>
                    </a:lnTo>
                    <a:lnTo>
                      <a:pt x="405" y="393"/>
                    </a:lnTo>
                    <a:lnTo>
                      <a:pt x="409" y="426"/>
                    </a:lnTo>
                    <a:lnTo>
                      <a:pt x="405" y="467"/>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61" name="Freeform 185"/>
              <p:cNvSpPr>
                <a:spLocks/>
              </p:cNvSpPr>
              <p:nvPr/>
            </p:nvSpPr>
            <p:spPr bwMode="auto">
              <a:xfrm>
                <a:off x="1604" y="1806"/>
                <a:ext cx="5" cy="7"/>
              </a:xfrm>
              <a:custGeom>
                <a:avLst/>
                <a:gdLst>
                  <a:gd name="T0" fmla="*/ 163 w 163"/>
                  <a:gd name="T1" fmla="*/ 4 h 204"/>
                  <a:gd name="T2" fmla="*/ 155 w 163"/>
                  <a:gd name="T3" fmla="*/ 13 h 204"/>
                  <a:gd name="T4" fmla="*/ 138 w 163"/>
                  <a:gd name="T5" fmla="*/ 25 h 204"/>
                  <a:gd name="T6" fmla="*/ 122 w 163"/>
                  <a:gd name="T7" fmla="*/ 42 h 204"/>
                  <a:gd name="T8" fmla="*/ 104 w 163"/>
                  <a:gd name="T9" fmla="*/ 58 h 204"/>
                  <a:gd name="T10" fmla="*/ 84 w 163"/>
                  <a:gd name="T11" fmla="*/ 83 h 204"/>
                  <a:gd name="T12" fmla="*/ 63 w 163"/>
                  <a:gd name="T13" fmla="*/ 108 h 204"/>
                  <a:gd name="T14" fmla="*/ 38 w 163"/>
                  <a:gd name="T15" fmla="*/ 138 h 204"/>
                  <a:gd name="T16" fmla="*/ 16 w 163"/>
                  <a:gd name="T17" fmla="*/ 171 h 204"/>
                  <a:gd name="T18" fmla="*/ 0 w 163"/>
                  <a:gd name="T19" fmla="*/ 204 h 204"/>
                  <a:gd name="T20" fmla="*/ 0 w 163"/>
                  <a:gd name="T21" fmla="*/ 200 h 204"/>
                  <a:gd name="T22" fmla="*/ 4 w 163"/>
                  <a:gd name="T23" fmla="*/ 187 h 204"/>
                  <a:gd name="T24" fmla="*/ 12 w 163"/>
                  <a:gd name="T25" fmla="*/ 167 h 204"/>
                  <a:gd name="T26" fmla="*/ 21 w 163"/>
                  <a:gd name="T27" fmla="*/ 146 h 204"/>
                  <a:gd name="T28" fmla="*/ 30 w 163"/>
                  <a:gd name="T29" fmla="*/ 121 h 204"/>
                  <a:gd name="T30" fmla="*/ 42 w 163"/>
                  <a:gd name="T31" fmla="*/ 91 h 204"/>
                  <a:gd name="T32" fmla="*/ 51 w 163"/>
                  <a:gd name="T33" fmla="*/ 66 h 204"/>
                  <a:gd name="T34" fmla="*/ 63 w 163"/>
                  <a:gd name="T35" fmla="*/ 46 h 204"/>
                  <a:gd name="T36" fmla="*/ 75 w 163"/>
                  <a:gd name="T37" fmla="*/ 29 h 204"/>
                  <a:gd name="T38" fmla="*/ 88 w 163"/>
                  <a:gd name="T39" fmla="*/ 17 h 204"/>
                  <a:gd name="T40" fmla="*/ 96 w 163"/>
                  <a:gd name="T41" fmla="*/ 9 h 204"/>
                  <a:gd name="T42" fmla="*/ 108 w 163"/>
                  <a:gd name="T43" fmla="*/ 4 h 204"/>
                  <a:gd name="T44" fmla="*/ 122 w 163"/>
                  <a:gd name="T45" fmla="*/ 0 h 204"/>
                  <a:gd name="T46" fmla="*/ 130 w 163"/>
                  <a:gd name="T47" fmla="*/ 0 h 204"/>
                  <a:gd name="T48" fmla="*/ 138 w 163"/>
                  <a:gd name="T49" fmla="*/ 0 h 204"/>
                  <a:gd name="T50" fmla="*/ 147 w 163"/>
                  <a:gd name="T51" fmla="*/ 0 h 204"/>
                  <a:gd name="T52" fmla="*/ 155 w 163"/>
                  <a:gd name="T53" fmla="*/ 0 h 204"/>
                  <a:gd name="T54" fmla="*/ 159 w 163"/>
                  <a:gd name="T55" fmla="*/ 0 h 204"/>
                  <a:gd name="T56" fmla="*/ 163 w 163"/>
                  <a:gd name="T57" fmla="*/ 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3" h="204">
                    <a:moveTo>
                      <a:pt x="163" y="4"/>
                    </a:moveTo>
                    <a:lnTo>
                      <a:pt x="155" y="13"/>
                    </a:lnTo>
                    <a:lnTo>
                      <a:pt x="138" y="25"/>
                    </a:lnTo>
                    <a:lnTo>
                      <a:pt x="122" y="42"/>
                    </a:lnTo>
                    <a:lnTo>
                      <a:pt x="104" y="58"/>
                    </a:lnTo>
                    <a:lnTo>
                      <a:pt x="84" y="83"/>
                    </a:lnTo>
                    <a:lnTo>
                      <a:pt x="63" y="108"/>
                    </a:lnTo>
                    <a:lnTo>
                      <a:pt x="38" y="138"/>
                    </a:lnTo>
                    <a:lnTo>
                      <a:pt x="16" y="171"/>
                    </a:lnTo>
                    <a:lnTo>
                      <a:pt x="0" y="204"/>
                    </a:lnTo>
                    <a:lnTo>
                      <a:pt x="0" y="200"/>
                    </a:lnTo>
                    <a:lnTo>
                      <a:pt x="4" y="187"/>
                    </a:lnTo>
                    <a:lnTo>
                      <a:pt x="12" y="167"/>
                    </a:lnTo>
                    <a:lnTo>
                      <a:pt x="21" y="146"/>
                    </a:lnTo>
                    <a:lnTo>
                      <a:pt x="30" y="121"/>
                    </a:lnTo>
                    <a:lnTo>
                      <a:pt x="42" y="91"/>
                    </a:lnTo>
                    <a:lnTo>
                      <a:pt x="51" y="66"/>
                    </a:lnTo>
                    <a:lnTo>
                      <a:pt x="63" y="46"/>
                    </a:lnTo>
                    <a:lnTo>
                      <a:pt x="75" y="29"/>
                    </a:lnTo>
                    <a:lnTo>
                      <a:pt x="88" y="17"/>
                    </a:lnTo>
                    <a:lnTo>
                      <a:pt x="96" y="9"/>
                    </a:lnTo>
                    <a:lnTo>
                      <a:pt x="108" y="4"/>
                    </a:lnTo>
                    <a:lnTo>
                      <a:pt x="122" y="0"/>
                    </a:lnTo>
                    <a:lnTo>
                      <a:pt x="130" y="0"/>
                    </a:lnTo>
                    <a:lnTo>
                      <a:pt x="138" y="0"/>
                    </a:lnTo>
                    <a:lnTo>
                      <a:pt x="147" y="0"/>
                    </a:lnTo>
                    <a:lnTo>
                      <a:pt x="155" y="0"/>
                    </a:lnTo>
                    <a:lnTo>
                      <a:pt x="159" y="0"/>
                    </a:lnTo>
                    <a:lnTo>
                      <a:pt x="163" y="4"/>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62" name="Freeform 186"/>
              <p:cNvSpPr>
                <a:spLocks/>
              </p:cNvSpPr>
              <p:nvPr/>
            </p:nvSpPr>
            <p:spPr bwMode="auto">
              <a:xfrm>
                <a:off x="1604" y="1806"/>
                <a:ext cx="5" cy="7"/>
              </a:xfrm>
              <a:custGeom>
                <a:avLst/>
                <a:gdLst>
                  <a:gd name="T0" fmla="*/ 163 w 163"/>
                  <a:gd name="T1" fmla="*/ 4 h 204"/>
                  <a:gd name="T2" fmla="*/ 155 w 163"/>
                  <a:gd name="T3" fmla="*/ 13 h 204"/>
                  <a:gd name="T4" fmla="*/ 138 w 163"/>
                  <a:gd name="T5" fmla="*/ 25 h 204"/>
                  <a:gd name="T6" fmla="*/ 122 w 163"/>
                  <a:gd name="T7" fmla="*/ 42 h 204"/>
                  <a:gd name="T8" fmla="*/ 104 w 163"/>
                  <a:gd name="T9" fmla="*/ 58 h 204"/>
                  <a:gd name="T10" fmla="*/ 84 w 163"/>
                  <a:gd name="T11" fmla="*/ 83 h 204"/>
                  <a:gd name="T12" fmla="*/ 63 w 163"/>
                  <a:gd name="T13" fmla="*/ 108 h 204"/>
                  <a:gd name="T14" fmla="*/ 38 w 163"/>
                  <a:gd name="T15" fmla="*/ 138 h 204"/>
                  <a:gd name="T16" fmla="*/ 16 w 163"/>
                  <a:gd name="T17" fmla="*/ 171 h 204"/>
                  <a:gd name="T18" fmla="*/ 0 w 163"/>
                  <a:gd name="T19" fmla="*/ 204 h 204"/>
                  <a:gd name="T20" fmla="*/ 0 w 163"/>
                  <a:gd name="T21" fmla="*/ 200 h 204"/>
                  <a:gd name="T22" fmla="*/ 4 w 163"/>
                  <a:gd name="T23" fmla="*/ 187 h 204"/>
                  <a:gd name="T24" fmla="*/ 12 w 163"/>
                  <a:gd name="T25" fmla="*/ 167 h 204"/>
                  <a:gd name="T26" fmla="*/ 21 w 163"/>
                  <a:gd name="T27" fmla="*/ 146 h 204"/>
                  <a:gd name="T28" fmla="*/ 30 w 163"/>
                  <a:gd name="T29" fmla="*/ 121 h 204"/>
                  <a:gd name="T30" fmla="*/ 42 w 163"/>
                  <a:gd name="T31" fmla="*/ 91 h 204"/>
                  <a:gd name="T32" fmla="*/ 51 w 163"/>
                  <a:gd name="T33" fmla="*/ 66 h 204"/>
                  <a:gd name="T34" fmla="*/ 63 w 163"/>
                  <a:gd name="T35" fmla="*/ 46 h 204"/>
                  <a:gd name="T36" fmla="*/ 75 w 163"/>
                  <a:gd name="T37" fmla="*/ 29 h 204"/>
                  <a:gd name="T38" fmla="*/ 88 w 163"/>
                  <a:gd name="T39" fmla="*/ 17 h 204"/>
                  <a:gd name="T40" fmla="*/ 96 w 163"/>
                  <a:gd name="T41" fmla="*/ 9 h 204"/>
                  <a:gd name="T42" fmla="*/ 108 w 163"/>
                  <a:gd name="T43" fmla="*/ 4 h 204"/>
                  <a:gd name="T44" fmla="*/ 122 w 163"/>
                  <a:gd name="T45" fmla="*/ 0 h 204"/>
                  <a:gd name="T46" fmla="*/ 130 w 163"/>
                  <a:gd name="T47" fmla="*/ 0 h 204"/>
                  <a:gd name="T48" fmla="*/ 138 w 163"/>
                  <a:gd name="T49" fmla="*/ 0 h 204"/>
                  <a:gd name="T50" fmla="*/ 147 w 163"/>
                  <a:gd name="T51" fmla="*/ 0 h 204"/>
                  <a:gd name="T52" fmla="*/ 155 w 163"/>
                  <a:gd name="T53" fmla="*/ 0 h 204"/>
                  <a:gd name="T54" fmla="*/ 159 w 163"/>
                  <a:gd name="T55" fmla="*/ 0 h 204"/>
                  <a:gd name="T56" fmla="*/ 163 w 163"/>
                  <a:gd name="T57" fmla="*/ 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3" h="204">
                    <a:moveTo>
                      <a:pt x="163" y="4"/>
                    </a:moveTo>
                    <a:lnTo>
                      <a:pt x="155" y="13"/>
                    </a:lnTo>
                    <a:lnTo>
                      <a:pt x="138" y="25"/>
                    </a:lnTo>
                    <a:lnTo>
                      <a:pt x="122" y="42"/>
                    </a:lnTo>
                    <a:lnTo>
                      <a:pt x="104" y="58"/>
                    </a:lnTo>
                    <a:lnTo>
                      <a:pt x="84" y="83"/>
                    </a:lnTo>
                    <a:lnTo>
                      <a:pt x="63" y="108"/>
                    </a:lnTo>
                    <a:lnTo>
                      <a:pt x="38" y="138"/>
                    </a:lnTo>
                    <a:lnTo>
                      <a:pt x="16" y="171"/>
                    </a:lnTo>
                    <a:lnTo>
                      <a:pt x="0" y="204"/>
                    </a:lnTo>
                    <a:lnTo>
                      <a:pt x="0" y="200"/>
                    </a:lnTo>
                    <a:lnTo>
                      <a:pt x="4" y="187"/>
                    </a:lnTo>
                    <a:lnTo>
                      <a:pt x="12" y="167"/>
                    </a:lnTo>
                    <a:lnTo>
                      <a:pt x="21" y="146"/>
                    </a:lnTo>
                    <a:lnTo>
                      <a:pt x="30" y="121"/>
                    </a:lnTo>
                    <a:lnTo>
                      <a:pt x="42" y="91"/>
                    </a:lnTo>
                    <a:lnTo>
                      <a:pt x="51" y="66"/>
                    </a:lnTo>
                    <a:lnTo>
                      <a:pt x="63" y="46"/>
                    </a:lnTo>
                    <a:lnTo>
                      <a:pt x="75" y="29"/>
                    </a:lnTo>
                    <a:lnTo>
                      <a:pt x="88" y="17"/>
                    </a:lnTo>
                    <a:lnTo>
                      <a:pt x="96" y="9"/>
                    </a:lnTo>
                    <a:lnTo>
                      <a:pt x="108" y="4"/>
                    </a:lnTo>
                    <a:lnTo>
                      <a:pt x="122" y="0"/>
                    </a:lnTo>
                    <a:lnTo>
                      <a:pt x="130" y="0"/>
                    </a:lnTo>
                    <a:lnTo>
                      <a:pt x="138" y="0"/>
                    </a:lnTo>
                    <a:lnTo>
                      <a:pt x="147" y="0"/>
                    </a:lnTo>
                    <a:lnTo>
                      <a:pt x="155" y="0"/>
                    </a:lnTo>
                    <a:lnTo>
                      <a:pt x="159" y="0"/>
                    </a:lnTo>
                    <a:lnTo>
                      <a:pt x="163" y="4"/>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63" name="Freeform 187"/>
              <p:cNvSpPr>
                <a:spLocks/>
              </p:cNvSpPr>
              <p:nvPr/>
            </p:nvSpPr>
            <p:spPr bwMode="auto">
              <a:xfrm>
                <a:off x="1611" y="1809"/>
                <a:ext cx="14" cy="12"/>
              </a:xfrm>
              <a:custGeom>
                <a:avLst/>
                <a:gdLst>
                  <a:gd name="T0" fmla="*/ 0 w 464"/>
                  <a:gd name="T1" fmla="*/ 392 h 392"/>
                  <a:gd name="T2" fmla="*/ 5 w 464"/>
                  <a:gd name="T3" fmla="*/ 388 h 392"/>
                  <a:gd name="T4" fmla="*/ 9 w 464"/>
                  <a:gd name="T5" fmla="*/ 379 h 392"/>
                  <a:gd name="T6" fmla="*/ 21 w 464"/>
                  <a:gd name="T7" fmla="*/ 371 h 392"/>
                  <a:gd name="T8" fmla="*/ 38 w 464"/>
                  <a:gd name="T9" fmla="*/ 358 h 392"/>
                  <a:gd name="T10" fmla="*/ 59 w 464"/>
                  <a:gd name="T11" fmla="*/ 346 h 392"/>
                  <a:gd name="T12" fmla="*/ 79 w 464"/>
                  <a:gd name="T13" fmla="*/ 333 h 392"/>
                  <a:gd name="T14" fmla="*/ 101 w 464"/>
                  <a:gd name="T15" fmla="*/ 325 h 392"/>
                  <a:gd name="T16" fmla="*/ 126 w 464"/>
                  <a:gd name="T17" fmla="*/ 313 h 392"/>
                  <a:gd name="T18" fmla="*/ 151 w 464"/>
                  <a:gd name="T19" fmla="*/ 309 h 392"/>
                  <a:gd name="T20" fmla="*/ 179 w 464"/>
                  <a:gd name="T21" fmla="*/ 309 h 392"/>
                  <a:gd name="T22" fmla="*/ 201 w 464"/>
                  <a:gd name="T23" fmla="*/ 309 h 392"/>
                  <a:gd name="T24" fmla="*/ 226 w 464"/>
                  <a:gd name="T25" fmla="*/ 309 h 392"/>
                  <a:gd name="T26" fmla="*/ 242 w 464"/>
                  <a:gd name="T27" fmla="*/ 304 h 392"/>
                  <a:gd name="T28" fmla="*/ 263 w 464"/>
                  <a:gd name="T29" fmla="*/ 304 h 392"/>
                  <a:gd name="T30" fmla="*/ 276 w 464"/>
                  <a:gd name="T31" fmla="*/ 300 h 392"/>
                  <a:gd name="T32" fmla="*/ 293 w 464"/>
                  <a:gd name="T33" fmla="*/ 296 h 392"/>
                  <a:gd name="T34" fmla="*/ 306 w 464"/>
                  <a:gd name="T35" fmla="*/ 292 h 392"/>
                  <a:gd name="T36" fmla="*/ 314 w 464"/>
                  <a:gd name="T37" fmla="*/ 288 h 392"/>
                  <a:gd name="T38" fmla="*/ 322 w 464"/>
                  <a:gd name="T39" fmla="*/ 284 h 392"/>
                  <a:gd name="T40" fmla="*/ 330 w 464"/>
                  <a:gd name="T41" fmla="*/ 275 h 392"/>
                  <a:gd name="T42" fmla="*/ 339 w 464"/>
                  <a:gd name="T43" fmla="*/ 262 h 392"/>
                  <a:gd name="T44" fmla="*/ 351 w 464"/>
                  <a:gd name="T45" fmla="*/ 241 h 392"/>
                  <a:gd name="T46" fmla="*/ 359 w 464"/>
                  <a:gd name="T47" fmla="*/ 217 h 392"/>
                  <a:gd name="T48" fmla="*/ 372 w 464"/>
                  <a:gd name="T49" fmla="*/ 183 h 392"/>
                  <a:gd name="T50" fmla="*/ 381 w 464"/>
                  <a:gd name="T51" fmla="*/ 145 h 392"/>
                  <a:gd name="T52" fmla="*/ 397 w 464"/>
                  <a:gd name="T53" fmla="*/ 112 h 392"/>
                  <a:gd name="T54" fmla="*/ 410 w 464"/>
                  <a:gd name="T55" fmla="*/ 75 h 392"/>
                  <a:gd name="T56" fmla="*/ 426 w 464"/>
                  <a:gd name="T57" fmla="*/ 46 h 392"/>
                  <a:gd name="T58" fmla="*/ 443 w 464"/>
                  <a:gd name="T59" fmla="*/ 16 h 392"/>
                  <a:gd name="T60" fmla="*/ 464 w 464"/>
                  <a:gd name="T61" fmla="*/ 0 h 392"/>
                  <a:gd name="T62" fmla="*/ 460 w 464"/>
                  <a:gd name="T63" fmla="*/ 0 h 392"/>
                  <a:gd name="T64" fmla="*/ 455 w 464"/>
                  <a:gd name="T65" fmla="*/ 8 h 392"/>
                  <a:gd name="T66" fmla="*/ 447 w 464"/>
                  <a:gd name="T67" fmla="*/ 16 h 392"/>
                  <a:gd name="T68" fmla="*/ 439 w 464"/>
                  <a:gd name="T69" fmla="*/ 33 h 392"/>
                  <a:gd name="T70" fmla="*/ 422 w 464"/>
                  <a:gd name="T71" fmla="*/ 54 h 392"/>
                  <a:gd name="T72" fmla="*/ 410 w 464"/>
                  <a:gd name="T73" fmla="*/ 79 h 392"/>
                  <a:gd name="T74" fmla="*/ 393 w 464"/>
                  <a:gd name="T75" fmla="*/ 108 h 392"/>
                  <a:gd name="T76" fmla="*/ 372 w 464"/>
                  <a:gd name="T77" fmla="*/ 141 h 392"/>
                  <a:gd name="T78" fmla="*/ 351 w 464"/>
                  <a:gd name="T79" fmla="*/ 188 h 392"/>
                  <a:gd name="T80" fmla="*/ 330 w 464"/>
                  <a:gd name="T81" fmla="*/ 233 h 392"/>
                  <a:gd name="T82" fmla="*/ 318 w 464"/>
                  <a:gd name="T83" fmla="*/ 254 h 392"/>
                  <a:gd name="T84" fmla="*/ 306 w 464"/>
                  <a:gd name="T85" fmla="*/ 266 h 392"/>
                  <a:gd name="T86" fmla="*/ 289 w 464"/>
                  <a:gd name="T87" fmla="*/ 275 h 392"/>
                  <a:gd name="T88" fmla="*/ 271 w 464"/>
                  <a:gd name="T89" fmla="*/ 280 h 392"/>
                  <a:gd name="T90" fmla="*/ 255 w 464"/>
                  <a:gd name="T91" fmla="*/ 284 h 392"/>
                  <a:gd name="T92" fmla="*/ 234 w 464"/>
                  <a:gd name="T93" fmla="*/ 284 h 392"/>
                  <a:gd name="T94" fmla="*/ 218 w 464"/>
                  <a:gd name="T95" fmla="*/ 284 h 392"/>
                  <a:gd name="T96" fmla="*/ 197 w 464"/>
                  <a:gd name="T97" fmla="*/ 284 h 392"/>
                  <a:gd name="T98" fmla="*/ 179 w 464"/>
                  <a:gd name="T99" fmla="*/ 284 h 392"/>
                  <a:gd name="T100" fmla="*/ 163 w 464"/>
                  <a:gd name="T101" fmla="*/ 288 h 392"/>
                  <a:gd name="T102" fmla="*/ 151 w 464"/>
                  <a:gd name="T103" fmla="*/ 288 h 392"/>
                  <a:gd name="T104" fmla="*/ 134 w 464"/>
                  <a:gd name="T105" fmla="*/ 292 h 392"/>
                  <a:gd name="T106" fmla="*/ 122 w 464"/>
                  <a:gd name="T107" fmla="*/ 300 h 392"/>
                  <a:gd name="T108" fmla="*/ 105 w 464"/>
                  <a:gd name="T109" fmla="*/ 304 h 392"/>
                  <a:gd name="T110" fmla="*/ 88 w 464"/>
                  <a:gd name="T111" fmla="*/ 313 h 392"/>
                  <a:gd name="T112" fmla="*/ 67 w 464"/>
                  <a:gd name="T113" fmla="*/ 325 h 392"/>
                  <a:gd name="T114" fmla="*/ 50 w 464"/>
                  <a:gd name="T115" fmla="*/ 337 h 392"/>
                  <a:gd name="T116" fmla="*/ 34 w 464"/>
                  <a:gd name="T117" fmla="*/ 354 h 392"/>
                  <a:gd name="T118" fmla="*/ 17 w 464"/>
                  <a:gd name="T119" fmla="*/ 371 h 392"/>
                  <a:gd name="T120" fmla="*/ 0 w 464"/>
                  <a:gd name="T121" fmla="*/ 392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4" h="392">
                    <a:moveTo>
                      <a:pt x="0" y="392"/>
                    </a:moveTo>
                    <a:lnTo>
                      <a:pt x="5" y="388"/>
                    </a:lnTo>
                    <a:lnTo>
                      <a:pt x="9" y="379"/>
                    </a:lnTo>
                    <a:lnTo>
                      <a:pt x="21" y="371"/>
                    </a:lnTo>
                    <a:lnTo>
                      <a:pt x="38" y="358"/>
                    </a:lnTo>
                    <a:lnTo>
                      <a:pt x="59" y="346"/>
                    </a:lnTo>
                    <a:lnTo>
                      <a:pt x="79" y="333"/>
                    </a:lnTo>
                    <a:lnTo>
                      <a:pt x="101" y="325"/>
                    </a:lnTo>
                    <a:lnTo>
                      <a:pt x="126" y="313"/>
                    </a:lnTo>
                    <a:lnTo>
                      <a:pt x="151" y="309"/>
                    </a:lnTo>
                    <a:lnTo>
                      <a:pt x="179" y="309"/>
                    </a:lnTo>
                    <a:lnTo>
                      <a:pt x="201" y="309"/>
                    </a:lnTo>
                    <a:lnTo>
                      <a:pt x="226" y="309"/>
                    </a:lnTo>
                    <a:lnTo>
                      <a:pt x="242" y="304"/>
                    </a:lnTo>
                    <a:lnTo>
                      <a:pt x="263" y="304"/>
                    </a:lnTo>
                    <a:lnTo>
                      <a:pt x="276" y="300"/>
                    </a:lnTo>
                    <a:lnTo>
                      <a:pt x="293" y="296"/>
                    </a:lnTo>
                    <a:lnTo>
                      <a:pt x="306" y="292"/>
                    </a:lnTo>
                    <a:lnTo>
                      <a:pt x="314" y="288"/>
                    </a:lnTo>
                    <a:lnTo>
                      <a:pt x="322" y="284"/>
                    </a:lnTo>
                    <a:lnTo>
                      <a:pt x="330" y="275"/>
                    </a:lnTo>
                    <a:lnTo>
                      <a:pt x="339" y="262"/>
                    </a:lnTo>
                    <a:lnTo>
                      <a:pt x="351" y="241"/>
                    </a:lnTo>
                    <a:lnTo>
                      <a:pt x="359" y="217"/>
                    </a:lnTo>
                    <a:lnTo>
                      <a:pt x="372" y="183"/>
                    </a:lnTo>
                    <a:lnTo>
                      <a:pt x="381" y="145"/>
                    </a:lnTo>
                    <a:lnTo>
                      <a:pt x="397" y="112"/>
                    </a:lnTo>
                    <a:lnTo>
                      <a:pt x="410" y="75"/>
                    </a:lnTo>
                    <a:lnTo>
                      <a:pt x="426" y="46"/>
                    </a:lnTo>
                    <a:lnTo>
                      <a:pt x="443" y="16"/>
                    </a:lnTo>
                    <a:lnTo>
                      <a:pt x="464" y="0"/>
                    </a:lnTo>
                    <a:lnTo>
                      <a:pt x="460" y="0"/>
                    </a:lnTo>
                    <a:lnTo>
                      <a:pt x="455" y="8"/>
                    </a:lnTo>
                    <a:lnTo>
                      <a:pt x="447" y="16"/>
                    </a:lnTo>
                    <a:lnTo>
                      <a:pt x="439" y="33"/>
                    </a:lnTo>
                    <a:lnTo>
                      <a:pt x="422" y="54"/>
                    </a:lnTo>
                    <a:lnTo>
                      <a:pt x="410" y="79"/>
                    </a:lnTo>
                    <a:lnTo>
                      <a:pt x="393" y="108"/>
                    </a:lnTo>
                    <a:lnTo>
                      <a:pt x="372" y="141"/>
                    </a:lnTo>
                    <a:lnTo>
                      <a:pt x="351" y="188"/>
                    </a:lnTo>
                    <a:lnTo>
                      <a:pt x="330" y="233"/>
                    </a:lnTo>
                    <a:lnTo>
                      <a:pt x="318" y="254"/>
                    </a:lnTo>
                    <a:lnTo>
                      <a:pt x="306" y="266"/>
                    </a:lnTo>
                    <a:lnTo>
                      <a:pt x="289" y="275"/>
                    </a:lnTo>
                    <a:lnTo>
                      <a:pt x="271" y="280"/>
                    </a:lnTo>
                    <a:lnTo>
                      <a:pt x="255" y="284"/>
                    </a:lnTo>
                    <a:lnTo>
                      <a:pt x="234" y="284"/>
                    </a:lnTo>
                    <a:lnTo>
                      <a:pt x="218" y="284"/>
                    </a:lnTo>
                    <a:lnTo>
                      <a:pt x="197" y="284"/>
                    </a:lnTo>
                    <a:lnTo>
                      <a:pt x="179" y="284"/>
                    </a:lnTo>
                    <a:lnTo>
                      <a:pt x="163" y="288"/>
                    </a:lnTo>
                    <a:lnTo>
                      <a:pt x="151" y="288"/>
                    </a:lnTo>
                    <a:lnTo>
                      <a:pt x="134" y="292"/>
                    </a:lnTo>
                    <a:lnTo>
                      <a:pt x="122" y="300"/>
                    </a:lnTo>
                    <a:lnTo>
                      <a:pt x="105" y="304"/>
                    </a:lnTo>
                    <a:lnTo>
                      <a:pt x="88" y="313"/>
                    </a:lnTo>
                    <a:lnTo>
                      <a:pt x="67" y="325"/>
                    </a:lnTo>
                    <a:lnTo>
                      <a:pt x="50" y="337"/>
                    </a:lnTo>
                    <a:lnTo>
                      <a:pt x="34" y="354"/>
                    </a:lnTo>
                    <a:lnTo>
                      <a:pt x="17" y="371"/>
                    </a:lnTo>
                    <a:lnTo>
                      <a:pt x="0" y="392"/>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64" name="Freeform 188"/>
              <p:cNvSpPr>
                <a:spLocks/>
              </p:cNvSpPr>
              <p:nvPr/>
            </p:nvSpPr>
            <p:spPr bwMode="auto">
              <a:xfrm>
                <a:off x="1622" y="1823"/>
                <a:ext cx="12" cy="12"/>
              </a:xfrm>
              <a:custGeom>
                <a:avLst/>
                <a:gdLst>
                  <a:gd name="T0" fmla="*/ 389 w 389"/>
                  <a:gd name="T1" fmla="*/ 0 h 401"/>
                  <a:gd name="T2" fmla="*/ 384 w 389"/>
                  <a:gd name="T3" fmla="*/ 4 h 401"/>
                  <a:gd name="T4" fmla="*/ 372 w 389"/>
                  <a:gd name="T5" fmla="*/ 8 h 401"/>
                  <a:gd name="T6" fmla="*/ 355 w 389"/>
                  <a:gd name="T7" fmla="*/ 21 h 401"/>
                  <a:gd name="T8" fmla="*/ 330 w 389"/>
                  <a:gd name="T9" fmla="*/ 33 h 401"/>
                  <a:gd name="T10" fmla="*/ 305 w 389"/>
                  <a:gd name="T11" fmla="*/ 51 h 401"/>
                  <a:gd name="T12" fmla="*/ 275 w 389"/>
                  <a:gd name="T13" fmla="*/ 67 h 401"/>
                  <a:gd name="T14" fmla="*/ 246 w 389"/>
                  <a:gd name="T15" fmla="*/ 92 h 401"/>
                  <a:gd name="T16" fmla="*/ 218 w 389"/>
                  <a:gd name="T17" fmla="*/ 117 h 401"/>
                  <a:gd name="T18" fmla="*/ 188 w 389"/>
                  <a:gd name="T19" fmla="*/ 142 h 401"/>
                  <a:gd name="T20" fmla="*/ 163 w 389"/>
                  <a:gd name="T21" fmla="*/ 172 h 401"/>
                  <a:gd name="T22" fmla="*/ 138 w 389"/>
                  <a:gd name="T23" fmla="*/ 201 h 401"/>
                  <a:gd name="T24" fmla="*/ 117 w 389"/>
                  <a:gd name="T25" fmla="*/ 226 h 401"/>
                  <a:gd name="T26" fmla="*/ 96 w 389"/>
                  <a:gd name="T27" fmla="*/ 250 h 401"/>
                  <a:gd name="T28" fmla="*/ 79 w 389"/>
                  <a:gd name="T29" fmla="*/ 276 h 401"/>
                  <a:gd name="T30" fmla="*/ 63 w 389"/>
                  <a:gd name="T31" fmla="*/ 297 h 401"/>
                  <a:gd name="T32" fmla="*/ 46 w 389"/>
                  <a:gd name="T33" fmla="*/ 322 h 401"/>
                  <a:gd name="T34" fmla="*/ 34 w 389"/>
                  <a:gd name="T35" fmla="*/ 342 h 401"/>
                  <a:gd name="T36" fmla="*/ 21 w 389"/>
                  <a:gd name="T37" fmla="*/ 359 h 401"/>
                  <a:gd name="T38" fmla="*/ 8 w 389"/>
                  <a:gd name="T39" fmla="*/ 379 h 401"/>
                  <a:gd name="T40" fmla="*/ 0 w 389"/>
                  <a:gd name="T41" fmla="*/ 401 h 401"/>
                  <a:gd name="T42" fmla="*/ 4 w 389"/>
                  <a:gd name="T43" fmla="*/ 397 h 401"/>
                  <a:gd name="T44" fmla="*/ 8 w 389"/>
                  <a:gd name="T45" fmla="*/ 379 h 401"/>
                  <a:gd name="T46" fmla="*/ 17 w 389"/>
                  <a:gd name="T47" fmla="*/ 359 h 401"/>
                  <a:gd name="T48" fmla="*/ 29 w 389"/>
                  <a:gd name="T49" fmla="*/ 334 h 401"/>
                  <a:gd name="T50" fmla="*/ 46 w 389"/>
                  <a:gd name="T51" fmla="*/ 301 h 401"/>
                  <a:gd name="T52" fmla="*/ 63 w 389"/>
                  <a:gd name="T53" fmla="*/ 271 h 401"/>
                  <a:gd name="T54" fmla="*/ 79 w 389"/>
                  <a:gd name="T55" fmla="*/ 238 h 401"/>
                  <a:gd name="T56" fmla="*/ 96 w 389"/>
                  <a:gd name="T57" fmla="*/ 209 h 401"/>
                  <a:gd name="T58" fmla="*/ 117 w 389"/>
                  <a:gd name="T59" fmla="*/ 180 h 401"/>
                  <a:gd name="T60" fmla="*/ 138 w 389"/>
                  <a:gd name="T61" fmla="*/ 159 h 401"/>
                  <a:gd name="T62" fmla="*/ 155 w 389"/>
                  <a:gd name="T63" fmla="*/ 138 h 401"/>
                  <a:gd name="T64" fmla="*/ 171 w 389"/>
                  <a:gd name="T65" fmla="*/ 125 h 401"/>
                  <a:gd name="T66" fmla="*/ 188 w 389"/>
                  <a:gd name="T67" fmla="*/ 109 h 401"/>
                  <a:gd name="T68" fmla="*/ 205 w 389"/>
                  <a:gd name="T69" fmla="*/ 92 h 401"/>
                  <a:gd name="T70" fmla="*/ 226 w 389"/>
                  <a:gd name="T71" fmla="*/ 80 h 401"/>
                  <a:gd name="T72" fmla="*/ 246 w 389"/>
                  <a:gd name="T73" fmla="*/ 67 h 401"/>
                  <a:gd name="T74" fmla="*/ 271 w 389"/>
                  <a:gd name="T75" fmla="*/ 51 h 401"/>
                  <a:gd name="T76" fmla="*/ 305 w 389"/>
                  <a:gd name="T77" fmla="*/ 33 h 401"/>
                  <a:gd name="T78" fmla="*/ 343 w 389"/>
                  <a:gd name="T79" fmla="*/ 21 h 401"/>
                  <a:gd name="T80" fmla="*/ 389 w 389"/>
                  <a:gd name="T81" fmla="*/ 0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89" h="401">
                    <a:moveTo>
                      <a:pt x="389" y="0"/>
                    </a:moveTo>
                    <a:lnTo>
                      <a:pt x="384" y="4"/>
                    </a:lnTo>
                    <a:lnTo>
                      <a:pt x="372" y="8"/>
                    </a:lnTo>
                    <a:lnTo>
                      <a:pt x="355" y="21"/>
                    </a:lnTo>
                    <a:lnTo>
                      <a:pt x="330" y="33"/>
                    </a:lnTo>
                    <a:lnTo>
                      <a:pt x="305" y="51"/>
                    </a:lnTo>
                    <a:lnTo>
                      <a:pt x="275" y="67"/>
                    </a:lnTo>
                    <a:lnTo>
                      <a:pt x="246" y="92"/>
                    </a:lnTo>
                    <a:lnTo>
                      <a:pt x="218" y="117"/>
                    </a:lnTo>
                    <a:lnTo>
                      <a:pt x="188" y="142"/>
                    </a:lnTo>
                    <a:lnTo>
                      <a:pt x="163" y="172"/>
                    </a:lnTo>
                    <a:lnTo>
                      <a:pt x="138" y="201"/>
                    </a:lnTo>
                    <a:lnTo>
                      <a:pt x="117" y="226"/>
                    </a:lnTo>
                    <a:lnTo>
                      <a:pt x="96" y="250"/>
                    </a:lnTo>
                    <a:lnTo>
                      <a:pt x="79" y="276"/>
                    </a:lnTo>
                    <a:lnTo>
                      <a:pt x="63" y="297"/>
                    </a:lnTo>
                    <a:lnTo>
                      <a:pt x="46" y="322"/>
                    </a:lnTo>
                    <a:lnTo>
                      <a:pt x="34" y="342"/>
                    </a:lnTo>
                    <a:lnTo>
                      <a:pt x="21" y="359"/>
                    </a:lnTo>
                    <a:lnTo>
                      <a:pt x="8" y="379"/>
                    </a:lnTo>
                    <a:lnTo>
                      <a:pt x="0" y="401"/>
                    </a:lnTo>
                    <a:lnTo>
                      <a:pt x="4" y="397"/>
                    </a:lnTo>
                    <a:lnTo>
                      <a:pt x="8" y="379"/>
                    </a:lnTo>
                    <a:lnTo>
                      <a:pt x="17" y="359"/>
                    </a:lnTo>
                    <a:lnTo>
                      <a:pt x="29" y="334"/>
                    </a:lnTo>
                    <a:lnTo>
                      <a:pt x="46" y="301"/>
                    </a:lnTo>
                    <a:lnTo>
                      <a:pt x="63" y="271"/>
                    </a:lnTo>
                    <a:lnTo>
                      <a:pt x="79" y="238"/>
                    </a:lnTo>
                    <a:lnTo>
                      <a:pt x="96" y="209"/>
                    </a:lnTo>
                    <a:lnTo>
                      <a:pt x="117" y="180"/>
                    </a:lnTo>
                    <a:lnTo>
                      <a:pt x="138" y="159"/>
                    </a:lnTo>
                    <a:lnTo>
                      <a:pt x="155" y="138"/>
                    </a:lnTo>
                    <a:lnTo>
                      <a:pt x="171" y="125"/>
                    </a:lnTo>
                    <a:lnTo>
                      <a:pt x="188" y="109"/>
                    </a:lnTo>
                    <a:lnTo>
                      <a:pt x="205" y="92"/>
                    </a:lnTo>
                    <a:lnTo>
                      <a:pt x="226" y="80"/>
                    </a:lnTo>
                    <a:lnTo>
                      <a:pt x="246" y="67"/>
                    </a:lnTo>
                    <a:lnTo>
                      <a:pt x="271" y="51"/>
                    </a:lnTo>
                    <a:lnTo>
                      <a:pt x="305" y="33"/>
                    </a:lnTo>
                    <a:lnTo>
                      <a:pt x="343" y="21"/>
                    </a:lnTo>
                    <a:lnTo>
                      <a:pt x="389"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65" name="Freeform 189"/>
              <p:cNvSpPr>
                <a:spLocks/>
              </p:cNvSpPr>
              <p:nvPr/>
            </p:nvSpPr>
            <p:spPr bwMode="auto">
              <a:xfrm>
                <a:off x="1593" y="1857"/>
                <a:ext cx="32" cy="28"/>
              </a:xfrm>
              <a:custGeom>
                <a:avLst/>
                <a:gdLst>
                  <a:gd name="T0" fmla="*/ 1024 w 1040"/>
                  <a:gd name="T1" fmla="*/ 901 h 909"/>
                  <a:gd name="T2" fmla="*/ 940 w 1040"/>
                  <a:gd name="T3" fmla="*/ 846 h 909"/>
                  <a:gd name="T4" fmla="*/ 823 w 1040"/>
                  <a:gd name="T5" fmla="*/ 754 h 909"/>
                  <a:gd name="T6" fmla="*/ 707 w 1040"/>
                  <a:gd name="T7" fmla="*/ 637 h 909"/>
                  <a:gd name="T8" fmla="*/ 631 w 1040"/>
                  <a:gd name="T9" fmla="*/ 516 h 909"/>
                  <a:gd name="T10" fmla="*/ 623 w 1040"/>
                  <a:gd name="T11" fmla="*/ 420 h 909"/>
                  <a:gd name="T12" fmla="*/ 631 w 1040"/>
                  <a:gd name="T13" fmla="*/ 350 h 909"/>
                  <a:gd name="T14" fmla="*/ 648 w 1040"/>
                  <a:gd name="T15" fmla="*/ 291 h 909"/>
                  <a:gd name="T16" fmla="*/ 668 w 1040"/>
                  <a:gd name="T17" fmla="*/ 241 h 909"/>
                  <a:gd name="T18" fmla="*/ 702 w 1040"/>
                  <a:gd name="T19" fmla="*/ 199 h 909"/>
                  <a:gd name="T20" fmla="*/ 723 w 1040"/>
                  <a:gd name="T21" fmla="*/ 183 h 909"/>
                  <a:gd name="T22" fmla="*/ 752 w 1040"/>
                  <a:gd name="T23" fmla="*/ 174 h 909"/>
                  <a:gd name="T24" fmla="*/ 799 w 1040"/>
                  <a:gd name="T25" fmla="*/ 158 h 909"/>
                  <a:gd name="T26" fmla="*/ 856 w 1040"/>
                  <a:gd name="T27" fmla="*/ 141 h 909"/>
                  <a:gd name="T28" fmla="*/ 919 w 1040"/>
                  <a:gd name="T29" fmla="*/ 133 h 909"/>
                  <a:gd name="T30" fmla="*/ 944 w 1040"/>
                  <a:gd name="T31" fmla="*/ 137 h 909"/>
                  <a:gd name="T32" fmla="*/ 903 w 1040"/>
                  <a:gd name="T33" fmla="*/ 145 h 909"/>
                  <a:gd name="T34" fmla="*/ 836 w 1040"/>
                  <a:gd name="T35" fmla="*/ 145 h 909"/>
                  <a:gd name="T36" fmla="*/ 756 w 1040"/>
                  <a:gd name="T37" fmla="*/ 121 h 909"/>
                  <a:gd name="T38" fmla="*/ 686 w 1040"/>
                  <a:gd name="T39" fmla="*/ 53 h 909"/>
                  <a:gd name="T40" fmla="*/ 656 w 1040"/>
                  <a:gd name="T41" fmla="*/ 4 h 909"/>
                  <a:gd name="T42" fmla="*/ 664 w 1040"/>
                  <a:gd name="T43" fmla="*/ 29 h 909"/>
                  <a:gd name="T44" fmla="*/ 677 w 1040"/>
                  <a:gd name="T45" fmla="*/ 78 h 909"/>
                  <a:gd name="T46" fmla="*/ 677 w 1040"/>
                  <a:gd name="T47" fmla="*/ 141 h 909"/>
                  <a:gd name="T48" fmla="*/ 656 w 1040"/>
                  <a:gd name="T49" fmla="*/ 208 h 909"/>
                  <a:gd name="T50" fmla="*/ 615 w 1040"/>
                  <a:gd name="T51" fmla="*/ 275 h 909"/>
                  <a:gd name="T52" fmla="*/ 572 w 1040"/>
                  <a:gd name="T53" fmla="*/ 321 h 909"/>
                  <a:gd name="T54" fmla="*/ 527 w 1040"/>
                  <a:gd name="T55" fmla="*/ 346 h 909"/>
                  <a:gd name="T56" fmla="*/ 468 w 1040"/>
                  <a:gd name="T57" fmla="*/ 346 h 909"/>
                  <a:gd name="T58" fmla="*/ 388 w 1040"/>
                  <a:gd name="T59" fmla="*/ 333 h 909"/>
                  <a:gd name="T60" fmla="*/ 296 w 1040"/>
                  <a:gd name="T61" fmla="*/ 308 h 909"/>
                  <a:gd name="T62" fmla="*/ 204 w 1040"/>
                  <a:gd name="T63" fmla="*/ 312 h 909"/>
                  <a:gd name="T64" fmla="*/ 118 w 1040"/>
                  <a:gd name="T65" fmla="*/ 333 h 909"/>
                  <a:gd name="T66" fmla="*/ 46 w 1040"/>
                  <a:gd name="T67" fmla="*/ 362 h 909"/>
                  <a:gd name="T68" fmla="*/ 4 w 1040"/>
                  <a:gd name="T69" fmla="*/ 383 h 909"/>
                  <a:gd name="T70" fmla="*/ 8 w 1040"/>
                  <a:gd name="T71" fmla="*/ 383 h 909"/>
                  <a:gd name="T72" fmla="*/ 55 w 1040"/>
                  <a:gd name="T73" fmla="*/ 371 h 909"/>
                  <a:gd name="T74" fmla="*/ 134 w 1040"/>
                  <a:gd name="T75" fmla="*/ 354 h 909"/>
                  <a:gd name="T76" fmla="*/ 226 w 1040"/>
                  <a:gd name="T77" fmla="*/ 342 h 909"/>
                  <a:gd name="T78" fmla="*/ 314 w 1040"/>
                  <a:gd name="T79" fmla="*/ 342 h 909"/>
                  <a:gd name="T80" fmla="*/ 384 w 1040"/>
                  <a:gd name="T81" fmla="*/ 358 h 909"/>
                  <a:gd name="T82" fmla="*/ 443 w 1040"/>
                  <a:gd name="T83" fmla="*/ 379 h 909"/>
                  <a:gd name="T84" fmla="*/ 489 w 1040"/>
                  <a:gd name="T85" fmla="*/ 408 h 909"/>
                  <a:gd name="T86" fmla="*/ 527 w 1040"/>
                  <a:gd name="T87" fmla="*/ 438 h 909"/>
                  <a:gd name="T88" fmla="*/ 556 w 1040"/>
                  <a:gd name="T89" fmla="*/ 471 h 909"/>
                  <a:gd name="T90" fmla="*/ 576 w 1040"/>
                  <a:gd name="T91" fmla="*/ 512 h 909"/>
                  <a:gd name="T92" fmla="*/ 623 w 1040"/>
                  <a:gd name="T93" fmla="*/ 600 h 909"/>
                  <a:gd name="T94" fmla="*/ 702 w 1040"/>
                  <a:gd name="T95" fmla="*/ 704 h 909"/>
                  <a:gd name="T96" fmla="*/ 815 w 1040"/>
                  <a:gd name="T97" fmla="*/ 813 h 909"/>
                  <a:gd name="T98" fmla="*/ 957 w 1040"/>
                  <a:gd name="T99" fmla="*/ 888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40" h="909">
                    <a:moveTo>
                      <a:pt x="1040" y="909"/>
                    </a:moveTo>
                    <a:lnTo>
                      <a:pt x="1024" y="901"/>
                    </a:lnTo>
                    <a:lnTo>
                      <a:pt x="987" y="879"/>
                    </a:lnTo>
                    <a:lnTo>
                      <a:pt x="940" y="846"/>
                    </a:lnTo>
                    <a:lnTo>
                      <a:pt x="882" y="805"/>
                    </a:lnTo>
                    <a:lnTo>
                      <a:pt x="823" y="754"/>
                    </a:lnTo>
                    <a:lnTo>
                      <a:pt x="760" y="700"/>
                    </a:lnTo>
                    <a:lnTo>
                      <a:pt x="707" y="637"/>
                    </a:lnTo>
                    <a:lnTo>
                      <a:pt x="664" y="579"/>
                    </a:lnTo>
                    <a:lnTo>
                      <a:pt x="631" y="516"/>
                    </a:lnTo>
                    <a:lnTo>
                      <a:pt x="623" y="458"/>
                    </a:lnTo>
                    <a:lnTo>
                      <a:pt x="623" y="420"/>
                    </a:lnTo>
                    <a:lnTo>
                      <a:pt x="627" y="383"/>
                    </a:lnTo>
                    <a:lnTo>
                      <a:pt x="631" y="350"/>
                    </a:lnTo>
                    <a:lnTo>
                      <a:pt x="635" y="321"/>
                    </a:lnTo>
                    <a:lnTo>
                      <a:pt x="648" y="291"/>
                    </a:lnTo>
                    <a:lnTo>
                      <a:pt x="656" y="262"/>
                    </a:lnTo>
                    <a:lnTo>
                      <a:pt x="668" y="241"/>
                    </a:lnTo>
                    <a:lnTo>
                      <a:pt x="686" y="221"/>
                    </a:lnTo>
                    <a:lnTo>
                      <a:pt x="702" y="199"/>
                    </a:lnTo>
                    <a:lnTo>
                      <a:pt x="723" y="187"/>
                    </a:lnTo>
                    <a:lnTo>
                      <a:pt x="723" y="183"/>
                    </a:lnTo>
                    <a:lnTo>
                      <a:pt x="736" y="178"/>
                    </a:lnTo>
                    <a:lnTo>
                      <a:pt x="752" y="174"/>
                    </a:lnTo>
                    <a:lnTo>
                      <a:pt x="773" y="166"/>
                    </a:lnTo>
                    <a:lnTo>
                      <a:pt x="799" y="158"/>
                    </a:lnTo>
                    <a:lnTo>
                      <a:pt x="823" y="150"/>
                    </a:lnTo>
                    <a:lnTo>
                      <a:pt x="856" y="141"/>
                    </a:lnTo>
                    <a:lnTo>
                      <a:pt x="886" y="137"/>
                    </a:lnTo>
                    <a:lnTo>
                      <a:pt x="919" y="133"/>
                    </a:lnTo>
                    <a:lnTo>
                      <a:pt x="953" y="133"/>
                    </a:lnTo>
                    <a:lnTo>
                      <a:pt x="944" y="137"/>
                    </a:lnTo>
                    <a:lnTo>
                      <a:pt x="928" y="141"/>
                    </a:lnTo>
                    <a:lnTo>
                      <a:pt x="903" y="145"/>
                    </a:lnTo>
                    <a:lnTo>
                      <a:pt x="874" y="145"/>
                    </a:lnTo>
                    <a:lnTo>
                      <a:pt x="836" y="145"/>
                    </a:lnTo>
                    <a:lnTo>
                      <a:pt x="799" y="137"/>
                    </a:lnTo>
                    <a:lnTo>
                      <a:pt x="756" y="121"/>
                    </a:lnTo>
                    <a:lnTo>
                      <a:pt x="719" y="92"/>
                    </a:lnTo>
                    <a:lnTo>
                      <a:pt x="686" y="53"/>
                    </a:lnTo>
                    <a:lnTo>
                      <a:pt x="652" y="0"/>
                    </a:lnTo>
                    <a:lnTo>
                      <a:pt x="656" y="4"/>
                    </a:lnTo>
                    <a:lnTo>
                      <a:pt x="660" y="12"/>
                    </a:lnTo>
                    <a:lnTo>
                      <a:pt x="664" y="29"/>
                    </a:lnTo>
                    <a:lnTo>
                      <a:pt x="673" y="53"/>
                    </a:lnTo>
                    <a:lnTo>
                      <a:pt x="677" y="78"/>
                    </a:lnTo>
                    <a:lnTo>
                      <a:pt x="677" y="108"/>
                    </a:lnTo>
                    <a:lnTo>
                      <a:pt x="677" y="141"/>
                    </a:lnTo>
                    <a:lnTo>
                      <a:pt x="673" y="174"/>
                    </a:lnTo>
                    <a:lnTo>
                      <a:pt x="656" y="208"/>
                    </a:lnTo>
                    <a:lnTo>
                      <a:pt x="639" y="241"/>
                    </a:lnTo>
                    <a:lnTo>
                      <a:pt x="615" y="275"/>
                    </a:lnTo>
                    <a:lnTo>
                      <a:pt x="594" y="299"/>
                    </a:lnTo>
                    <a:lnTo>
                      <a:pt x="572" y="321"/>
                    </a:lnTo>
                    <a:lnTo>
                      <a:pt x="547" y="333"/>
                    </a:lnTo>
                    <a:lnTo>
                      <a:pt x="527" y="346"/>
                    </a:lnTo>
                    <a:lnTo>
                      <a:pt x="502" y="350"/>
                    </a:lnTo>
                    <a:lnTo>
                      <a:pt x="468" y="346"/>
                    </a:lnTo>
                    <a:lnTo>
                      <a:pt x="435" y="342"/>
                    </a:lnTo>
                    <a:lnTo>
                      <a:pt x="388" y="333"/>
                    </a:lnTo>
                    <a:lnTo>
                      <a:pt x="339" y="317"/>
                    </a:lnTo>
                    <a:lnTo>
                      <a:pt x="296" y="308"/>
                    </a:lnTo>
                    <a:lnTo>
                      <a:pt x="251" y="308"/>
                    </a:lnTo>
                    <a:lnTo>
                      <a:pt x="204" y="312"/>
                    </a:lnTo>
                    <a:lnTo>
                      <a:pt x="163" y="321"/>
                    </a:lnTo>
                    <a:lnTo>
                      <a:pt x="118" y="333"/>
                    </a:lnTo>
                    <a:lnTo>
                      <a:pt x="79" y="350"/>
                    </a:lnTo>
                    <a:lnTo>
                      <a:pt x="46" y="362"/>
                    </a:lnTo>
                    <a:lnTo>
                      <a:pt x="20" y="375"/>
                    </a:lnTo>
                    <a:lnTo>
                      <a:pt x="4" y="383"/>
                    </a:lnTo>
                    <a:lnTo>
                      <a:pt x="0" y="383"/>
                    </a:lnTo>
                    <a:lnTo>
                      <a:pt x="8" y="383"/>
                    </a:lnTo>
                    <a:lnTo>
                      <a:pt x="26" y="379"/>
                    </a:lnTo>
                    <a:lnTo>
                      <a:pt x="55" y="371"/>
                    </a:lnTo>
                    <a:lnTo>
                      <a:pt x="92" y="362"/>
                    </a:lnTo>
                    <a:lnTo>
                      <a:pt x="134" y="354"/>
                    </a:lnTo>
                    <a:lnTo>
                      <a:pt x="175" y="346"/>
                    </a:lnTo>
                    <a:lnTo>
                      <a:pt x="226" y="342"/>
                    </a:lnTo>
                    <a:lnTo>
                      <a:pt x="267" y="342"/>
                    </a:lnTo>
                    <a:lnTo>
                      <a:pt x="314" y="342"/>
                    </a:lnTo>
                    <a:lnTo>
                      <a:pt x="351" y="346"/>
                    </a:lnTo>
                    <a:lnTo>
                      <a:pt x="384" y="358"/>
                    </a:lnTo>
                    <a:lnTo>
                      <a:pt x="414" y="367"/>
                    </a:lnTo>
                    <a:lnTo>
                      <a:pt x="443" y="379"/>
                    </a:lnTo>
                    <a:lnTo>
                      <a:pt x="468" y="391"/>
                    </a:lnTo>
                    <a:lnTo>
                      <a:pt x="489" y="408"/>
                    </a:lnTo>
                    <a:lnTo>
                      <a:pt x="510" y="420"/>
                    </a:lnTo>
                    <a:lnTo>
                      <a:pt x="527" y="438"/>
                    </a:lnTo>
                    <a:lnTo>
                      <a:pt x="543" y="454"/>
                    </a:lnTo>
                    <a:lnTo>
                      <a:pt x="556" y="471"/>
                    </a:lnTo>
                    <a:lnTo>
                      <a:pt x="564" y="487"/>
                    </a:lnTo>
                    <a:lnTo>
                      <a:pt x="576" y="512"/>
                    </a:lnTo>
                    <a:lnTo>
                      <a:pt x="598" y="550"/>
                    </a:lnTo>
                    <a:lnTo>
                      <a:pt x="623" y="600"/>
                    </a:lnTo>
                    <a:lnTo>
                      <a:pt x="660" y="650"/>
                    </a:lnTo>
                    <a:lnTo>
                      <a:pt x="702" y="704"/>
                    </a:lnTo>
                    <a:lnTo>
                      <a:pt x="756" y="758"/>
                    </a:lnTo>
                    <a:lnTo>
                      <a:pt x="815" y="813"/>
                    </a:lnTo>
                    <a:lnTo>
                      <a:pt x="882" y="854"/>
                    </a:lnTo>
                    <a:lnTo>
                      <a:pt x="957" y="888"/>
                    </a:lnTo>
                    <a:lnTo>
                      <a:pt x="1040" y="909"/>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66" name="Freeform 190"/>
              <p:cNvSpPr>
                <a:spLocks/>
              </p:cNvSpPr>
              <p:nvPr/>
            </p:nvSpPr>
            <p:spPr bwMode="auto">
              <a:xfrm>
                <a:off x="1564" y="1853"/>
                <a:ext cx="16" cy="17"/>
              </a:xfrm>
              <a:custGeom>
                <a:avLst/>
                <a:gdLst>
                  <a:gd name="T0" fmla="*/ 0 w 510"/>
                  <a:gd name="T1" fmla="*/ 525 h 525"/>
                  <a:gd name="T2" fmla="*/ 5 w 510"/>
                  <a:gd name="T3" fmla="*/ 500 h 525"/>
                  <a:gd name="T4" fmla="*/ 13 w 510"/>
                  <a:gd name="T5" fmla="*/ 467 h 525"/>
                  <a:gd name="T6" fmla="*/ 29 w 510"/>
                  <a:gd name="T7" fmla="*/ 434 h 525"/>
                  <a:gd name="T8" fmla="*/ 46 w 510"/>
                  <a:gd name="T9" fmla="*/ 396 h 525"/>
                  <a:gd name="T10" fmla="*/ 67 w 510"/>
                  <a:gd name="T11" fmla="*/ 358 h 525"/>
                  <a:gd name="T12" fmla="*/ 92 w 510"/>
                  <a:gd name="T13" fmla="*/ 321 h 525"/>
                  <a:gd name="T14" fmla="*/ 117 w 510"/>
                  <a:gd name="T15" fmla="*/ 283 h 525"/>
                  <a:gd name="T16" fmla="*/ 146 w 510"/>
                  <a:gd name="T17" fmla="*/ 250 h 525"/>
                  <a:gd name="T18" fmla="*/ 175 w 510"/>
                  <a:gd name="T19" fmla="*/ 221 h 525"/>
                  <a:gd name="T20" fmla="*/ 205 w 510"/>
                  <a:gd name="T21" fmla="*/ 199 h 525"/>
                  <a:gd name="T22" fmla="*/ 230 w 510"/>
                  <a:gd name="T23" fmla="*/ 183 h 525"/>
                  <a:gd name="T24" fmla="*/ 263 w 510"/>
                  <a:gd name="T25" fmla="*/ 162 h 525"/>
                  <a:gd name="T26" fmla="*/ 297 w 510"/>
                  <a:gd name="T27" fmla="*/ 137 h 525"/>
                  <a:gd name="T28" fmla="*/ 338 w 510"/>
                  <a:gd name="T29" fmla="*/ 113 h 525"/>
                  <a:gd name="T30" fmla="*/ 377 w 510"/>
                  <a:gd name="T31" fmla="*/ 87 h 525"/>
                  <a:gd name="T32" fmla="*/ 414 w 510"/>
                  <a:gd name="T33" fmla="*/ 62 h 525"/>
                  <a:gd name="T34" fmla="*/ 447 w 510"/>
                  <a:gd name="T35" fmla="*/ 41 h 525"/>
                  <a:gd name="T36" fmla="*/ 477 w 510"/>
                  <a:gd name="T37" fmla="*/ 21 h 525"/>
                  <a:gd name="T38" fmla="*/ 497 w 510"/>
                  <a:gd name="T39" fmla="*/ 8 h 525"/>
                  <a:gd name="T40" fmla="*/ 510 w 510"/>
                  <a:gd name="T41" fmla="*/ 0 h 525"/>
                  <a:gd name="T42" fmla="*/ 502 w 510"/>
                  <a:gd name="T43" fmla="*/ 0 h 525"/>
                  <a:gd name="T44" fmla="*/ 481 w 510"/>
                  <a:gd name="T45" fmla="*/ 12 h 525"/>
                  <a:gd name="T46" fmla="*/ 447 w 510"/>
                  <a:gd name="T47" fmla="*/ 25 h 525"/>
                  <a:gd name="T48" fmla="*/ 406 w 510"/>
                  <a:gd name="T49" fmla="*/ 45 h 525"/>
                  <a:gd name="T50" fmla="*/ 359 w 510"/>
                  <a:gd name="T51" fmla="*/ 66 h 525"/>
                  <a:gd name="T52" fmla="*/ 309 w 510"/>
                  <a:gd name="T53" fmla="*/ 87 h 525"/>
                  <a:gd name="T54" fmla="*/ 263 w 510"/>
                  <a:gd name="T55" fmla="*/ 113 h 525"/>
                  <a:gd name="T56" fmla="*/ 222 w 510"/>
                  <a:gd name="T57" fmla="*/ 133 h 525"/>
                  <a:gd name="T58" fmla="*/ 189 w 510"/>
                  <a:gd name="T59" fmla="*/ 150 h 525"/>
                  <a:gd name="T60" fmla="*/ 167 w 510"/>
                  <a:gd name="T61" fmla="*/ 166 h 525"/>
                  <a:gd name="T62" fmla="*/ 150 w 510"/>
                  <a:gd name="T63" fmla="*/ 179 h 525"/>
                  <a:gd name="T64" fmla="*/ 134 w 510"/>
                  <a:gd name="T65" fmla="*/ 203 h 525"/>
                  <a:gd name="T66" fmla="*/ 113 w 510"/>
                  <a:gd name="T67" fmla="*/ 233 h 525"/>
                  <a:gd name="T68" fmla="*/ 92 w 510"/>
                  <a:gd name="T69" fmla="*/ 267 h 525"/>
                  <a:gd name="T70" fmla="*/ 71 w 510"/>
                  <a:gd name="T71" fmla="*/ 308 h 525"/>
                  <a:gd name="T72" fmla="*/ 50 w 510"/>
                  <a:gd name="T73" fmla="*/ 350 h 525"/>
                  <a:gd name="T74" fmla="*/ 34 w 510"/>
                  <a:gd name="T75" fmla="*/ 392 h 525"/>
                  <a:gd name="T76" fmla="*/ 21 w 510"/>
                  <a:gd name="T77" fmla="*/ 438 h 525"/>
                  <a:gd name="T78" fmla="*/ 9 w 510"/>
                  <a:gd name="T79" fmla="*/ 484 h 525"/>
                  <a:gd name="T80" fmla="*/ 0 w 510"/>
                  <a:gd name="T81" fmla="*/ 525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0" h="525">
                    <a:moveTo>
                      <a:pt x="0" y="525"/>
                    </a:moveTo>
                    <a:lnTo>
                      <a:pt x="5" y="500"/>
                    </a:lnTo>
                    <a:lnTo>
                      <a:pt x="13" y="467"/>
                    </a:lnTo>
                    <a:lnTo>
                      <a:pt x="29" y="434"/>
                    </a:lnTo>
                    <a:lnTo>
                      <a:pt x="46" y="396"/>
                    </a:lnTo>
                    <a:lnTo>
                      <a:pt x="67" y="358"/>
                    </a:lnTo>
                    <a:lnTo>
                      <a:pt x="92" y="321"/>
                    </a:lnTo>
                    <a:lnTo>
                      <a:pt x="117" y="283"/>
                    </a:lnTo>
                    <a:lnTo>
                      <a:pt x="146" y="250"/>
                    </a:lnTo>
                    <a:lnTo>
                      <a:pt x="175" y="221"/>
                    </a:lnTo>
                    <a:lnTo>
                      <a:pt x="205" y="199"/>
                    </a:lnTo>
                    <a:lnTo>
                      <a:pt x="230" y="183"/>
                    </a:lnTo>
                    <a:lnTo>
                      <a:pt x="263" y="162"/>
                    </a:lnTo>
                    <a:lnTo>
                      <a:pt x="297" y="137"/>
                    </a:lnTo>
                    <a:lnTo>
                      <a:pt x="338" y="113"/>
                    </a:lnTo>
                    <a:lnTo>
                      <a:pt x="377" y="87"/>
                    </a:lnTo>
                    <a:lnTo>
                      <a:pt x="414" y="62"/>
                    </a:lnTo>
                    <a:lnTo>
                      <a:pt x="447" y="41"/>
                    </a:lnTo>
                    <a:lnTo>
                      <a:pt x="477" y="21"/>
                    </a:lnTo>
                    <a:lnTo>
                      <a:pt x="497" y="8"/>
                    </a:lnTo>
                    <a:lnTo>
                      <a:pt x="510" y="0"/>
                    </a:lnTo>
                    <a:lnTo>
                      <a:pt x="502" y="0"/>
                    </a:lnTo>
                    <a:lnTo>
                      <a:pt x="481" y="12"/>
                    </a:lnTo>
                    <a:lnTo>
                      <a:pt x="447" y="25"/>
                    </a:lnTo>
                    <a:lnTo>
                      <a:pt x="406" y="45"/>
                    </a:lnTo>
                    <a:lnTo>
                      <a:pt x="359" y="66"/>
                    </a:lnTo>
                    <a:lnTo>
                      <a:pt x="309" y="87"/>
                    </a:lnTo>
                    <a:lnTo>
                      <a:pt x="263" y="113"/>
                    </a:lnTo>
                    <a:lnTo>
                      <a:pt x="222" y="133"/>
                    </a:lnTo>
                    <a:lnTo>
                      <a:pt x="189" y="150"/>
                    </a:lnTo>
                    <a:lnTo>
                      <a:pt x="167" y="166"/>
                    </a:lnTo>
                    <a:lnTo>
                      <a:pt x="150" y="179"/>
                    </a:lnTo>
                    <a:lnTo>
                      <a:pt x="134" y="203"/>
                    </a:lnTo>
                    <a:lnTo>
                      <a:pt x="113" y="233"/>
                    </a:lnTo>
                    <a:lnTo>
                      <a:pt x="92" y="267"/>
                    </a:lnTo>
                    <a:lnTo>
                      <a:pt x="71" y="308"/>
                    </a:lnTo>
                    <a:lnTo>
                      <a:pt x="50" y="350"/>
                    </a:lnTo>
                    <a:lnTo>
                      <a:pt x="34" y="392"/>
                    </a:lnTo>
                    <a:lnTo>
                      <a:pt x="21" y="438"/>
                    </a:lnTo>
                    <a:lnTo>
                      <a:pt x="9" y="484"/>
                    </a:lnTo>
                    <a:lnTo>
                      <a:pt x="0" y="525"/>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67" name="Freeform 191"/>
              <p:cNvSpPr>
                <a:spLocks/>
              </p:cNvSpPr>
              <p:nvPr/>
            </p:nvSpPr>
            <p:spPr bwMode="auto">
              <a:xfrm>
                <a:off x="1549" y="1894"/>
                <a:ext cx="6" cy="4"/>
              </a:xfrm>
              <a:custGeom>
                <a:avLst/>
                <a:gdLst>
                  <a:gd name="T0" fmla="*/ 0 w 197"/>
                  <a:gd name="T1" fmla="*/ 29 h 117"/>
                  <a:gd name="T2" fmla="*/ 9 w 197"/>
                  <a:gd name="T3" fmla="*/ 33 h 117"/>
                  <a:gd name="T4" fmla="*/ 17 w 197"/>
                  <a:gd name="T5" fmla="*/ 37 h 117"/>
                  <a:gd name="T6" fmla="*/ 21 w 197"/>
                  <a:gd name="T7" fmla="*/ 47 h 117"/>
                  <a:gd name="T8" fmla="*/ 29 w 197"/>
                  <a:gd name="T9" fmla="*/ 55 h 117"/>
                  <a:gd name="T10" fmla="*/ 33 w 197"/>
                  <a:gd name="T11" fmla="*/ 67 h 117"/>
                  <a:gd name="T12" fmla="*/ 37 w 197"/>
                  <a:gd name="T13" fmla="*/ 75 h 117"/>
                  <a:gd name="T14" fmla="*/ 42 w 197"/>
                  <a:gd name="T15" fmla="*/ 88 h 117"/>
                  <a:gd name="T16" fmla="*/ 46 w 197"/>
                  <a:gd name="T17" fmla="*/ 96 h 117"/>
                  <a:gd name="T18" fmla="*/ 46 w 197"/>
                  <a:gd name="T19" fmla="*/ 109 h 117"/>
                  <a:gd name="T20" fmla="*/ 42 w 197"/>
                  <a:gd name="T21" fmla="*/ 117 h 117"/>
                  <a:gd name="T22" fmla="*/ 46 w 197"/>
                  <a:gd name="T23" fmla="*/ 113 h 117"/>
                  <a:gd name="T24" fmla="*/ 58 w 197"/>
                  <a:gd name="T25" fmla="*/ 104 h 117"/>
                  <a:gd name="T26" fmla="*/ 71 w 197"/>
                  <a:gd name="T27" fmla="*/ 92 h 117"/>
                  <a:gd name="T28" fmla="*/ 87 w 197"/>
                  <a:gd name="T29" fmla="*/ 80 h 117"/>
                  <a:gd name="T30" fmla="*/ 109 w 197"/>
                  <a:gd name="T31" fmla="*/ 63 h 117"/>
                  <a:gd name="T32" fmla="*/ 129 w 197"/>
                  <a:gd name="T33" fmla="*/ 47 h 117"/>
                  <a:gd name="T34" fmla="*/ 150 w 197"/>
                  <a:gd name="T35" fmla="*/ 29 h 117"/>
                  <a:gd name="T36" fmla="*/ 171 w 197"/>
                  <a:gd name="T37" fmla="*/ 17 h 117"/>
                  <a:gd name="T38" fmla="*/ 183 w 197"/>
                  <a:gd name="T39" fmla="*/ 8 h 117"/>
                  <a:gd name="T40" fmla="*/ 197 w 197"/>
                  <a:gd name="T41" fmla="*/ 0 h 117"/>
                  <a:gd name="T42" fmla="*/ 197 w 197"/>
                  <a:gd name="T43" fmla="*/ 4 h 117"/>
                  <a:gd name="T44" fmla="*/ 183 w 197"/>
                  <a:gd name="T45" fmla="*/ 4 h 117"/>
                  <a:gd name="T46" fmla="*/ 171 w 197"/>
                  <a:gd name="T47" fmla="*/ 12 h 117"/>
                  <a:gd name="T48" fmla="*/ 154 w 197"/>
                  <a:gd name="T49" fmla="*/ 17 h 117"/>
                  <a:gd name="T50" fmla="*/ 129 w 197"/>
                  <a:gd name="T51" fmla="*/ 21 h 117"/>
                  <a:gd name="T52" fmla="*/ 109 w 197"/>
                  <a:gd name="T53" fmla="*/ 25 h 117"/>
                  <a:gd name="T54" fmla="*/ 79 w 197"/>
                  <a:gd name="T55" fmla="*/ 29 h 117"/>
                  <a:gd name="T56" fmla="*/ 54 w 197"/>
                  <a:gd name="T57" fmla="*/ 33 h 117"/>
                  <a:gd name="T58" fmla="*/ 25 w 197"/>
                  <a:gd name="T59" fmla="*/ 33 h 117"/>
                  <a:gd name="T60" fmla="*/ 0 w 197"/>
                  <a:gd name="T61" fmla="*/ 2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7" h="117">
                    <a:moveTo>
                      <a:pt x="0" y="29"/>
                    </a:moveTo>
                    <a:lnTo>
                      <a:pt x="9" y="33"/>
                    </a:lnTo>
                    <a:lnTo>
                      <a:pt x="17" y="37"/>
                    </a:lnTo>
                    <a:lnTo>
                      <a:pt x="21" y="47"/>
                    </a:lnTo>
                    <a:lnTo>
                      <a:pt x="29" y="55"/>
                    </a:lnTo>
                    <a:lnTo>
                      <a:pt x="33" y="67"/>
                    </a:lnTo>
                    <a:lnTo>
                      <a:pt x="37" y="75"/>
                    </a:lnTo>
                    <a:lnTo>
                      <a:pt x="42" y="88"/>
                    </a:lnTo>
                    <a:lnTo>
                      <a:pt x="46" y="96"/>
                    </a:lnTo>
                    <a:lnTo>
                      <a:pt x="46" y="109"/>
                    </a:lnTo>
                    <a:lnTo>
                      <a:pt x="42" y="117"/>
                    </a:lnTo>
                    <a:lnTo>
                      <a:pt x="46" y="113"/>
                    </a:lnTo>
                    <a:lnTo>
                      <a:pt x="58" y="104"/>
                    </a:lnTo>
                    <a:lnTo>
                      <a:pt x="71" y="92"/>
                    </a:lnTo>
                    <a:lnTo>
                      <a:pt x="87" y="80"/>
                    </a:lnTo>
                    <a:lnTo>
                      <a:pt x="109" y="63"/>
                    </a:lnTo>
                    <a:lnTo>
                      <a:pt x="129" y="47"/>
                    </a:lnTo>
                    <a:lnTo>
                      <a:pt x="150" y="29"/>
                    </a:lnTo>
                    <a:lnTo>
                      <a:pt x="171" y="17"/>
                    </a:lnTo>
                    <a:lnTo>
                      <a:pt x="183" y="8"/>
                    </a:lnTo>
                    <a:lnTo>
                      <a:pt x="197" y="0"/>
                    </a:lnTo>
                    <a:lnTo>
                      <a:pt x="197" y="4"/>
                    </a:lnTo>
                    <a:lnTo>
                      <a:pt x="183" y="4"/>
                    </a:lnTo>
                    <a:lnTo>
                      <a:pt x="171" y="12"/>
                    </a:lnTo>
                    <a:lnTo>
                      <a:pt x="154" y="17"/>
                    </a:lnTo>
                    <a:lnTo>
                      <a:pt x="129" y="21"/>
                    </a:lnTo>
                    <a:lnTo>
                      <a:pt x="109" y="25"/>
                    </a:lnTo>
                    <a:lnTo>
                      <a:pt x="79" y="29"/>
                    </a:lnTo>
                    <a:lnTo>
                      <a:pt x="54" y="33"/>
                    </a:lnTo>
                    <a:lnTo>
                      <a:pt x="25" y="33"/>
                    </a:lnTo>
                    <a:lnTo>
                      <a:pt x="0" y="29"/>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68" name="Freeform 192"/>
              <p:cNvSpPr>
                <a:spLocks/>
              </p:cNvSpPr>
              <p:nvPr/>
            </p:nvSpPr>
            <p:spPr bwMode="auto">
              <a:xfrm>
                <a:off x="1575" y="1894"/>
                <a:ext cx="12" cy="6"/>
              </a:xfrm>
              <a:custGeom>
                <a:avLst/>
                <a:gdLst>
                  <a:gd name="T0" fmla="*/ 392 w 392"/>
                  <a:gd name="T1" fmla="*/ 50 h 188"/>
                  <a:gd name="T2" fmla="*/ 376 w 392"/>
                  <a:gd name="T3" fmla="*/ 55 h 188"/>
                  <a:gd name="T4" fmla="*/ 351 w 392"/>
                  <a:gd name="T5" fmla="*/ 59 h 188"/>
                  <a:gd name="T6" fmla="*/ 318 w 392"/>
                  <a:gd name="T7" fmla="*/ 63 h 188"/>
                  <a:gd name="T8" fmla="*/ 284 w 392"/>
                  <a:gd name="T9" fmla="*/ 67 h 188"/>
                  <a:gd name="T10" fmla="*/ 247 w 392"/>
                  <a:gd name="T11" fmla="*/ 67 h 188"/>
                  <a:gd name="T12" fmla="*/ 204 w 392"/>
                  <a:gd name="T13" fmla="*/ 63 h 188"/>
                  <a:gd name="T14" fmla="*/ 163 w 392"/>
                  <a:gd name="T15" fmla="*/ 55 h 188"/>
                  <a:gd name="T16" fmla="*/ 126 w 392"/>
                  <a:gd name="T17" fmla="*/ 45 h 188"/>
                  <a:gd name="T18" fmla="*/ 92 w 392"/>
                  <a:gd name="T19" fmla="*/ 25 h 188"/>
                  <a:gd name="T20" fmla="*/ 63 w 392"/>
                  <a:gd name="T21" fmla="*/ 0 h 188"/>
                  <a:gd name="T22" fmla="*/ 63 w 392"/>
                  <a:gd name="T23" fmla="*/ 4 h 188"/>
                  <a:gd name="T24" fmla="*/ 67 w 392"/>
                  <a:gd name="T25" fmla="*/ 8 h 188"/>
                  <a:gd name="T26" fmla="*/ 71 w 392"/>
                  <a:gd name="T27" fmla="*/ 12 h 188"/>
                  <a:gd name="T28" fmla="*/ 75 w 392"/>
                  <a:gd name="T29" fmla="*/ 20 h 188"/>
                  <a:gd name="T30" fmla="*/ 79 w 392"/>
                  <a:gd name="T31" fmla="*/ 29 h 188"/>
                  <a:gd name="T32" fmla="*/ 83 w 392"/>
                  <a:gd name="T33" fmla="*/ 41 h 188"/>
                  <a:gd name="T34" fmla="*/ 87 w 392"/>
                  <a:gd name="T35" fmla="*/ 50 h 188"/>
                  <a:gd name="T36" fmla="*/ 87 w 392"/>
                  <a:gd name="T37" fmla="*/ 63 h 188"/>
                  <a:gd name="T38" fmla="*/ 92 w 392"/>
                  <a:gd name="T39" fmla="*/ 75 h 188"/>
                  <a:gd name="T40" fmla="*/ 87 w 392"/>
                  <a:gd name="T41" fmla="*/ 83 h 188"/>
                  <a:gd name="T42" fmla="*/ 83 w 392"/>
                  <a:gd name="T43" fmla="*/ 92 h 188"/>
                  <a:gd name="T44" fmla="*/ 79 w 392"/>
                  <a:gd name="T45" fmla="*/ 104 h 188"/>
                  <a:gd name="T46" fmla="*/ 75 w 392"/>
                  <a:gd name="T47" fmla="*/ 117 h 188"/>
                  <a:gd name="T48" fmla="*/ 67 w 392"/>
                  <a:gd name="T49" fmla="*/ 129 h 188"/>
                  <a:gd name="T50" fmla="*/ 59 w 392"/>
                  <a:gd name="T51" fmla="*/ 141 h 188"/>
                  <a:gd name="T52" fmla="*/ 50 w 392"/>
                  <a:gd name="T53" fmla="*/ 150 h 188"/>
                  <a:gd name="T54" fmla="*/ 38 w 392"/>
                  <a:gd name="T55" fmla="*/ 163 h 188"/>
                  <a:gd name="T56" fmla="*/ 25 w 392"/>
                  <a:gd name="T57" fmla="*/ 175 h 188"/>
                  <a:gd name="T58" fmla="*/ 12 w 392"/>
                  <a:gd name="T59" fmla="*/ 184 h 188"/>
                  <a:gd name="T60" fmla="*/ 0 w 392"/>
                  <a:gd name="T61" fmla="*/ 188 h 188"/>
                  <a:gd name="T62" fmla="*/ 4 w 392"/>
                  <a:gd name="T63" fmla="*/ 188 h 188"/>
                  <a:gd name="T64" fmla="*/ 8 w 392"/>
                  <a:gd name="T65" fmla="*/ 184 h 188"/>
                  <a:gd name="T66" fmla="*/ 20 w 392"/>
                  <a:gd name="T67" fmla="*/ 175 h 188"/>
                  <a:gd name="T68" fmla="*/ 34 w 392"/>
                  <a:gd name="T69" fmla="*/ 167 h 188"/>
                  <a:gd name="T70" fmla="*/ 50 w 392"/>
                  <a:gd name="T71" fmla="*/ 154 h 188"/>
                  <a:gd name="T72" fmla="*/ 67 w 392"/>
                  <a:gd name="T73" fmla="*/ 141 h 188"/>
                  <a:gd name="T74" fmla="*/ 87 w 392"/>
                  <a:gd name="T75" fmla="*/ 129 h 188"/>
                  <a:gd name="T76" fmla="*/ 108 w 392"/>
                  <a:gd name="T77" fmla="*/ 121 h 188"/>
                  <a:gd name="T78" fmla="*/ 130 w 392"/>
                  <a:gd name="T79" fmla="*/ 108 h 188"/>
                  <a:gd name="T80" fmla="*/ 155 w 392"/>
                  <a:gd name="T81" fmla="*/ 100 h 188"/>
                  <a:gd name="T82" fmla="*/ 175 w 392"/>
                  <a:gd name="T83" fmla="*/ 92 h 188"/>
                  <a:gd name="T84" fmla="*/ 200 w 392"/>
                  <a:gd name="T85" fmla="*/ 83 h 188"/>
                  <a:gd name="T86" fmla="*/ 230 w 392"/>
                  <a:gd name="T87" fmla="*/ 79 h 188"/>
                  <a:gd name="T88" fmla="*/ 263 w 392"/>
                  <a:gd name="T89" fmla="*/ 71 h 188"/>
                  <a:gd name="T90" fmla="*/ 296 w 392"/>
                  <a:gd name="T91" fmla="*/ 67 h 188"/>
                  <a:gd name="T92" fmla="*/ 326 w 392"/>
                  <a:gd name="T93" fmla="*/ 63 h 188"/>
                  <a:gd name="T94" fmla="*/ 351 w 392"/>
                  <a:gd name="T95" fmla="*/ 59 h 188"/>
                  <a:gd name="T96" fmla="*/ 372 w 392"/>
                  <a:gd name="T97" fmla="*/ 55 h 188"/>
                  <a:gd name="T98" fmla="*/ 388 w 392"/>
                  <a:gd name="T99" fmla="*/ 55 h 188"/>
                  <a:gd name="T100" fmla="*/ 392 w 392"/>
                  <a:gd name="T101" fmla="*/ 5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2" h="188">
                    <a:moveTo>
                      <a:pt x="392" y="50"/>
                    </a:moveTo>
                    <a:lnTo>
                      <a:pt x="376" y="55"/>
                    </a:lnTo>
                    <a:lnTo>
                      <a:pt x="351" y="59"/>
                    </a:lnTo>
                    <a:lnTo>
                      <a:pt x="318" y="63"/>
                    </a:lnTo>
                    <a:lnTo>
                      <a:pt x="284" y="67"/>
                    </a:lnTo>
                    <a:lnTo>
                      <a:pt x="247" y="67"/>
                    </a:lnTo>
                    <a:lnTo>
                      <a:pt x="204" y="63"/>
                    </a:lnTo>
                    <a:lnTo>
                      <a:pt x="163" y="55"/>
                    </a:lnTo>
                    <a:lnTo>
                      <a:pt x="126" y="45"/>
                    </a:lnTo>
                    <a:lnTo>
                      <a:pt x="92" y="25"/>
                    </a:lnTo>
                    <a:lnTo>
                      <a:pt x="63" y="0"/>
                    </a:lnTo>
                    <a:lnTo>
                      <a:pt x="63" y="4"/>
                    </a:lnTo>
                    <a:lnTo>
                      <a:pt x="67" y="8"/>
                    </a:lnTo>
                    <a:lnTo>
                      <a:pt x="71" y="12"/>
                    </a:lnTo>
                    <a:lnTo>
                      <a:pt x="75" y="20"/>
                    </a:lnTo>
                    <a:lnTo>
                      <a:pt x="79" y="29"/>
                    </a:lnTo>
                    <a:lnTo>
                      <a:pt x="83" y="41"/>
                    </a:lnTo>
                    <a:lnTo>
                      <a:pt x="87" y="50"/>
                    </a:lnTo>
                    <a:lnTo>
                      <a:pt x="87" y="63"/>
                    </a:lnTo>
                    <a:lnTo>
                      <a:pt x="92" y="75"/>
                    </a:lnTo>
                    <a:lnTo>
                      <a:pt x="87" y="83"/>
                    </a:lnTo>
                    <a:lnTo>
                      <a:pt x="83" y="92"/>
                    </a:lnTo>
                    <a:lnTo>
                      <a:pt x="79" y="104"/>
                    </a:lnTo>
                    <a:lnTo>
                      <a:pt x="75" y="117"/>
                    </a:lnTo>
                    <a:lnTo>
                      <a:pt x="67" y="129"/>
                    </a:lnTo>
                    <a:lnTo>
                      <a:pt x="59" y="141"/>
                    </a:lnTo>
                    <a:lnTo>
                      <a:pt x="50" y="150"/>
                    </a:lnTo>
                    <a:lnTo>
                      <a:pt x="38" y="163"/>
                    </a:lnTo>
                    <a:lnTo>
                      <a:pt x="25" y="175"/>
                    </a:lnTo>
                    <a:lnTo>
                      <a:pt x="12" y="184"/>
                    </a:lnTo>
                    <a:lnTo>
                      <a:pt x="0" y="188"/>
                    </a:lnTo>
                    <a:lnTo>
                      <a:pt x="4" y="188"/>
                    </a:lnTo>
                    <a:lnTo>
                      <a:pt x="8" y="184"/>
                    </a:lnTo>
                    <a:lnTo>
                      <a:pt x="20" y="175"/>
                    </a:lnTo>
                    <a:lnTo>
                      <a:pt x="34" y="167"/>
                    </a:lnTo>
                    <a:lnTo>
                      <a:pt x="50" y="154"/>
                    </a:lnTo>
                    <a:lnTo>
                      <a:pt x="67" y="141"/>
                    </a:lnTo>
                    <a:lnTo>
                      <a:pt x="87" y="129"/>
                    </a:lnTo>
                    <a:lnTo>
                      <a:pt x="108" y="121"/>
                    </a:lnTo>
                    <a:lnTo>
                      <a:pt x="130" y="108"/>
                    </a:lnTo>
                    <a:lnTo>
                      <a:pt x="155" y="100"/>
                    </a:lnTo>
                    <a:lnTo>
                      <a:pt x="175" y="92"/>
                    </a:lnTo>
                    <a:lnTo>
                      <a:pt x="200" y="83"/>
                    </a:lnTo>
                    <a:lnTo>
                      <a:pt x="230" y="79"/>
                    </a:lnTo>
                    <a:lnTo>
                      <a:pt x="263" y="71"/>
                    </a:lnTo>
                    <a:lnTo>
                      <a:pt x="296" y="67"/>
                    </a:lnTo>
                    <a:lnTo>
                      <a:pt x="326" y="63"/>
                    </a:lnTo>
                    <a:lnTo>
                      <a:pt x="351" y="59"/>
                    </a:lnTo>
                    <a:lnTo>
                      <a:pt x="372" y="55"/>
                    </a:lnTo>
                    <a:lnTo>
                      <a:pt x="388" y="55"/>
                    </a:lnTo>
                    <a:lnTo>
                      <a:pt x="392" y="5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69" name="Freeform 193"/>
              <p:cNvSpPr>
                <a:spLocks/>
              </p:cNvSpPr>
              <p:nvPr/>
            </p:nvSpPr>
            <p:spPr bwMode="auto">
              <a:xfrm>
                <a:off x="1593" y="1919"/>
                <a:ext cx="22" cy="15"/>
              </a:xfrm>
              <a:custGeom>
                <a:avLst/>
                <a:gdLst>
                  <a:gd name="T0" fmla="*/ 4 w 705"/>
                  <a:gd name="T1" fmla="*/ 0 h 484"/>
                  <a:gd name="T2" fmla="*/ 49 w 705"/>
                  <a:gd name="T3" fmla="*/ 13 h 484"/>
                  <a:gd name="T4" fmla="*/ 125 w 705"/>
                  <a:gd name="T5" fmla="*/ 37 h 484"/>
                  <a:gd name="T6" fmla="*/ 204 w 705"/>
                  <a:gd name="T7" fmla="*/ 67 h 484"/>
                  <a:gd name="T8" fmla="*/ 275 w 705"/>
                  <a:gd name="T9" fmla="*/ 96 h 484"/>
                  <a:gd name="T10" fmla="*/ 329 w 705"/>
                  <a:gd name="T11" fmla="*/ 129 h 484"/>
                  <a:gd name="T12" fmla="*/ 413 w 705"/>
                  <a:gd name="T13" fmla="*/ 205 h 484"/>
                  <a:gd name="T14" fmla="*/ 517 w 705"/>
                  <a:gd name="T15" fmla="*/ 297 h 484"/>
                  <a:gd name="T16" fmla="*/ 618 w 705"/>
                  <a:gd name="T17" fmla="*/ 392 h 484"/>
                  <a:gd name="T18" fmla="*/ 689 w 705"/>
                  <a:gd name="T19" fmla="*/ 463 h 484"/>
                  <a:gd name="T20" fmla="*/ 701 w 705"/>
                  <a:gd name="T21" fmla="*/ 480 h 484"/>
                  <a:gd name="T22" fmla="*/ 664 w 705"/>
                  <a:gd name="T23" fmla="*/ 430 h 484"/>
                  <a:gd name="T24" fmla="*/ 601 w 705"/>
                  <a:gd name="T25" fmla="*/ 351 h 484"/>
                  <a:gd name="T26" fmla="*/ 530 w 705"/>
                  <a:gd name="T27" fmla="*/ 263 h 484"/>
                  <a:gd name="T28" fmla="*/ 458 w 705"/>
                  <a:gd name="T29" fmla="*/ 192 h 484"/>
                  <a:gd name="T30" fmla="*/ 409 w 705"/>
                  <a:gd name="T31" fmla="*/ 150 h 484"/>
                  <a:gd name="T32" fmla="*/ 405 w 705"/>
                  <a:gd name="T33" fmla="*/ 129 h 484"/>
                  <a:gd name="T34" fmla="*/ 425 w 705"/>
                  <a:gd name="T35" fmla="*/ 121 h 484"/>
                  <a:gd name="T36" fmla="*/ 454 w 705"/>
                  <a:gd name="T37" fmla="*/ 121 h 484"/>
                  <a:gd name="T38" fmla="*/ 476 w 705"/>
                  <a:gd name="T39" fmla="*/ 121 h 484"/>
                  <a:gd name="T40" fmla="*/ 497 w 705"/>
                  <a:gd name="T41" fmla="*/ 121 h 484"/>
                  <a:gd name="T42" fmla="*/ 542 w 705"/>
                  <a:gd name="T43" fmla="*/ 117 h 484"/>
                  <a:gd name="T44" fmla="*/ 597 w 705"/>
                  <a:gd name="T45" fmla="*/ 109 h 484"/>
                  <a:gd name="T46" fmla="*/ 647 w 705"/>
                  <a:gd name="T47" fmla="*/ 96 h 484"/>
                  <a:gd name="T48" fmla="*/ 685 w 705"/>
                  <a:gd name="T49" fmla="*/ 84 h 484"/>
                  <a:gd name="T50" fmla="*/ 689 w 705"/>
                  <a:gd name="T51" fmla="*/ 76 h 484"/>
                  <a:gd name="T52" fmla="*/ 638 w 705"/>
                  <a:gd name="T53" fmla="*/ 80 h 484"/>
                  <a:gd name="T54" fmla="*/ 555 w 705"/>
                  <a:gd name="T55" fmla="*/ 84 h 484"/>
                  <a:gd name="T56" fmla="*/ 458 w 705"/>
                  <a:gd name="T57" fmla="*/ 84 h 484"/>
                  <a:gd name="T58" fmla="*/ 380 w 705"/>
                  <a:gd name="T59" fmla="*/ 80 h 484"/>
                  <a:gd name="T60" fmla="*/ 329 w 705"/>
                  <a:gd name="T61" fmla="*/ 67 h 484"/>
                  <a:gd name="T62" fmla="*/ 275 w 705"/>
                  <a:gd name="T63" fmla="*/ 50 h 484"/>
                  <a:gd name="T64" fmla="*/ 204 w 705"/>
                  <a:gd name="T65" fmla="*/ 33 h 484"/>
                  <a:gd name="T66" fmla="*/ 125 w 705"/>
                  <a:gd name="T67" fmla="*/ 13 h 484"/>
                  <a:gd name="T68" fmla="*/ 41 w 705"/>
                  <a:gd name="T69" fmla="*/ 0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05" h="484">
                    <a:moveTo>
                      <a:pt x="0" y="0"/>
                    </a:moveTo>
                    <a:lnTo>
                      <a:pt x="4" y="0"/>
                    </a:lnTo>
                    <a:lnTo>
                      <a:pt x="24" y="4"/>
                    </a:lnTo>
                    <a:lnTo>
                      <a:pt x="49" y="13"/>
                    </a:lnTo>
                    <a:lnTo>
                      <a:pt x="82" y="25"/>
                    </a:lnTo>
                    <a:lnTo>
                      <a:pt x="125" y="37"/>
                    </a:lnTo>
                    <a:lnTo>
                      <a:pt x="166" y="50"/>
                    </a:lnTo>
                    <a:lnTo>
                      <a:pt x="204" y="67"/>
                    </a:lnTo>
                    <a:lnTo>
                      <a:pt x="241" y="80"/>
                    </a:lnTo>
                    <a:lnTo>
                      <a:pt x="275" y="96"/>
                    </a:lnTo>
                    <a:lnTo>
                      <a:pt x="300" y="109"/>
                    </a:lnTo>
                    <a:lnTo>
                      <a:pt x="329" y="129"/>
                    </a:lnTo>
                    <a:lnTo>
                      <a:pt x="366" y="162"/>
                    </a:lnTo>
                    <a:lnTo>
                      <a:pt x="413" y="205"/>
                    </a:lnTo>
                    <a:lnTo>
                      <a:pt x="463" y="250"/>
                    </a:lnTo>
                    <a:lnTo>
                      <a:pt x="517" y="297"/>
                    </a:lnTo>
                    <a:lnTo>
                      <a:pt x="568" y="346"/>
                    </a:lnTo>
                    <a:lnTo>
                      <a:pt x="618" y="392"/>
                    </a:lnTo>
                    <a:lnTo>
                      <a:pt x="656" y="430"/>
                    </a:lnTo>
                    <a:lnTo>
                      <a:pt x="689" y="463"/>
                    </a:lnTo>
                    <a:lnTo>
                      <a:pt x="705" y="484"/>
                    </a:lnTo>
                    <a:lnTo>
                      <a:pt x="701" y="480"/>
                    </a:lnTo>
                    <a:lnTo>
                      <a:pt x="685" y="459"/>
                    </a:lnTo>
                    <a:lnTo>
                      <a:pt x="664" y="430"/>
                    </a:lnTo>
                    <a:lnTo>
                      <a:pt x="634" y="392"/>
                    </a:lnTo>
                    <a:lnTo>
                      <a:pt x="601" y="351"/>
                    </a:lnTo>
                    <a:lnTo>
                      <a:pt x="564" y="305"/>
                    </a:lnTo>
                    <a:lnTo>
                      <a:pt x="530" y="263"/>
                    </a:lnTo>
                    <a:lnTo>
                      <a:pt x="493" y="221"/>
                    </a:lnTo>
                    <a:lnTo>
                      <a:pt x="458" y="192"/>
                    </a:lnTo>
                    <a:lnTo>
                      <a:pt x="430" y="167"/>
                    </a:lnTo>
                    <a:lnTo>
                      <a:pt x="409" y="150"/>
                    </a:lnTo>
                    <a:lnTo>
                      <a:pt x="401" y="138"/>
                    </a:lnTo>
                    <a:lnTo>
                      <a:pt x="405" y="129"/>
                    </a:lnTo>
                    <a:lnTo>
                      <a:pt x="413" y="125"/>
                    </a:lnTo>
                    <a:lnTo>
                      <a:pt x="425" y="121"/>
                    </a:lnTo>
                    <a:lnTo>
                      <a:pt x="438" y="121"/>
                    </a:lnTo>
                    <a:lnTo>
                      <a:pt x="454" y="121"/>
                    </a:lnTo>
                    <a:lnTo>
                      <a:pt x="468" y="121"/>
                    </a:lnTo>
                    <a:lnTo>
                      <a:pt x="476" y="121"/>
                    </a:lnTo>
                    <a:lnTo>
                      <a:pt x="480" y="121"/>
                    </a:lnTo>
                    <a:lnTo>
                      <a:pt x="497" y="121"/>
                    </a:lnTo>
                    <a:lnTo>
                      <a:pt x="517" y="117"/>
                    </a:lnTo>
                    <a:lnTo>
                      <a:pt x="542" y="117"/>
                    </a:lnTo>
                    <a:lnTo>
                      <a:pt x="568" y="113"/>
                    </a:lnTo>
                    <a:lnTo>
                      <a:pt x="597" y="109"/>
                    </a:lnTo>
                    <a:lnTo>
                      <a:pt x="622" y="100"/>
                    </a:lnTo>
                    <a:lnTo>
                      <a:pt x="647" y="96"/>
                    </a:lnTo>
                    <a:lnTo>
                      <a:pt x="668" y="88"/>
                    </a:lnTo>
                    <a:lnTo>
                      <a:pt x="685" y="84"/>
                    </a:lnTo>
                    <a:lnTo>
                      <a:pt x="697" y="76"/>
                    </a:lnTo>
                    <a:lnTo>
                      <a:pt x="689" y="76"/>
                    </a:lnTo>
                    <a:lnTo>
                      <a:pt x="668" y="80"/>
                    </a:lnTo>
                    <a:lnTo>
                      <a:pt x="638" y="80"/>
                    </a:lnTo>
                    <a:lnTo>
                      <a:pt x="597" y="84"/>
                    </a:lnTo>
                    <a:lnTo>
                      <a:pt x="555" y="84"/>
                    </a:lnTo>
                    <a:lnTo>
                      <a:pt x="505" y="84"/>
                    </a:lnTo>
                    <a:lnTo>
                      <a:pt x="458" y="84"/>
                    </a:lnTo>
                    <a:lnTo>
                      <a:pt x="417" y="84"/>
                    </a:lnTo>
                    <a:lnTo>
                      <a:pt x="380" y="80"/>
                    </a:lnTo>
                    <a:lnTo>
                      <a:pt x="350" y="76"/>
                    </a:lnTo>
                    <a:lnTo>
                      <a:pt x="329" y="67"/>
                    </a:lnTo>
                    <a:lnTo>
                      <a:pt x="304" y="63"/>
                    </a:lnTo>
                    <a:lnTo>
                      <a:pt x="275" y="50"/>
                    </a:lnTo>
                    <a:lnTo>
                      <a:pt x="241" y="42"/>
                    </a:lnTo>
                    <a:lnTo>
                      <a:pt x="204" y="33"/>
                    </a:lnTo>
                    <a:lnTo>
                      <a:pt x="166" y="25"/>
                    </a:lnTo>
                    <a:lnTo>
                      <a:pt x="125" y="13"/>
                    </a:lnTo>
                    <a:lnTo>
                      <a:pt x="82" y="9"/>
                    </a:lnTo>
                    <a:lnTo>
                      <a:pt x="41" y="0"/>
                    </a:lnTo>
                    <a:lnTo>
                      <a:pt x="0"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70" name="Freeform 194"/>
              <p:cNvSpPr>
                <a:spLocks/>
              </p:cNvSpPr>
              <p:nvPr/>
            </p:nvSpPr>
            <p:spPr bwMode="auto">
              <a:xfrm>
                <a:off x="1561" y="1956"/>
                <a:ext cx="16" cy="7"/>
              </a:xfrm>
              <a:custGeom>
                <a:avLst/>
                <a:gdLst>
                  <a:gd name="T0" fmla="*/ 0 w 523"/>
                  <a:gd name="T1" fmla="*/ 0 h 226"/>
                  <a:gd name="T2" fmla="*/ 4 w 523"/>
                  <a:gd name="T3" fmla="*/ 4 h 226"/>
                  <a:gd name="T4" fmla="*/ 12 w 523"/>
                  <a:gd name="T5" fmla="*/ 13 h 226"/>
                  <a:gd name="T6" fmla="*/ 26 w 523"/>
                  <a:gd name="T7" fmla="*/ 17 h 226"/>
                  <a:gd name="T8" fmla="*/ 42 w 523"/>
                  <a:gd name="T9" fmla="*/ 25 h 226"/>
                  <a:gd name="T10" fmla="*/ 63 w 523"/>
                  <a:gd name="T11" fmla="*/ 33 h 226"/>
                  <a:gd name="T12" fmla="*/ 84 w 523"/>
                  <a:gd name="T13" fmla="*/ 42 h 226"/>
                  <a:gd name="T14" fmla="*/ 113 w 523"/>
                  <a:gd name="T15" fmla="*/ 50 h 226"/>
                  <a:gd name="T16" fmla="*/ 151 w 523"/>
                  <a:gd name="T17" fmla="*/ 58 h 226"/>
                  <a:gd name="T18" fmla="*/ 188 w 523"/>
                  <a:gd name="T19" fmla="*/ 66 h 226"/>
                  <a:gd name="T20" fmla="*/ 230 w 523"/>
                  <a:gd name="T21" fmla="*/ 75 h 226"/>
                  <a:gd name="T22" fmla="*/ 288 w 523"/>
                  <a:gd name="T23" fmla="*/ 83 h 226"/>
                  <a:gd name="T24" fmla="*/ 339 w 523"/>
                  <a:gd name="T25" fmla="*/ 95 h 226"/>
                  <a:gd name="T26" fmla="*/ 376 w 523"/>
                  <a:gd name="T27" fmla="*/ 109 h 226"/>
                  <a:gd name="T28" fmla="*/ 410 w 523"/>
                  <a:gd name="T29" fmla="*/ 117 h 226"/>
                  <a:gd name="T30" fmla="*/ 439 w 523"/>
                  <a:gd name="T31" fmla="*/ 129 h 226"/>
                  <a:gd name="T32" fmla="*/ 460 w 523"/>
                  <a:gd name="T33" fmla="*/ 138 h 226"/>
                  <a:gd name="T34" fmla="*/ 476 w 523"/>
                  <a:gd name="T35" fmla="*/ 146 h 226"/>
                  <a:gd name="T36" fmla="*/ 494 w 523"/>
                  <a:gd name="T37" fmla="*/ 154 h 226"/>
                  <a:gd name="T38" fmla="*/ 510 w 523"/>
                  <a:gd name="T39" fmla="*/ 163 h 226"/>
                  <a:gd name="T40" fmla="*/ 523 w 523"/>
                  <a:gd name="T41" fmla="*/ 167 h 226"/>
                  <a:gd name="T42" fmla="*/ 514 w 523"/>
                  <a:gd name="T43" fmla="*/ 167 h 226"/>
                  <a:gd name="T44" fmla="*/ 498 w 523"/>
                  <a:gd name="T45" fmla="*/ 163 h 226"/>
                  <a:gd name="T46" fmla="*/ 472 w 523"/>
                  <a:gd name="T47" fmla="*/ 154 h 226"/>
                  <a:gd name="T48" fmla="*/ 439 w 523"/>
                  <a:gd name="T49" fmla="*/ 146 h 226"/>
                  <a:gd name="T50" fmla="*/ 398 w 523"/>
                  <a:gd name="T51" fmla="*/ 142 h 226"/>
                  <a:gd name="T52" fmla="*/ 359 w 523"/>
                  <a:gd name="T53" fmla="*/ 134 h 226"/>
                  <a:gd name="T54" fmla="*/ 318 w 523"/>
                  <a:gd name="T55" fmla="*/ 129 h 226"/>
                  <a:gd name="T56" fmla="*/ 280 w 523"/>
                  <a:gd name="T57" fmla="*/ 125 h 226"/>
                  <a:gd name="T58" fmla="*/ 251 w 523"/>
                  <a:gd name="T59" fmla="*/ 125 h 226"/>
                  <a:gd name="T60" fmla="*/ 226 w 523"/>
                  <a:gd name="T61" fmla="*/ 129 h 226"/>
                  <a:gd name="T62" fmla="*/ 205 w 523"/>
                  <a:gd name="T63" fmla="*/ 142 h 226"/>
                  <a:gd name="T64" fmla="*/ 188 w 523"/>
                  <a:gd name="T65" fmla="*/ 150 h 226"/>
                  <a:gd name="T66" fmla="*/ 175 w 523"/>
                  <a:gd name="T67" fmla="*/ 158 h 226"/>
                  <a:gd name="T68" fmla="*/ 163 w 523"/>
                  <a:gd name="T69" fmla="*/ 171 h 226"/>
                  <a:gd name="T70" fmla="*/ 155 w 523"/>
                  <a:gd name="T71" fmla="*/ 179 h 226"/>
                  <a:gd name="T72" fmla="*/ 151 w 523"/>
                  <a:gd name="T73" fmla="*/ 191 h 226"/>
                  <a:gd name="T74" fmla="*/ 147 w 523"/>
                  <a:gd name="T75" fmla="*/ 200 h 226"/>
                  <a:gd name="T76" fmla="*/ 147 w 523"/>
                  <a:gd name="T77" fmla="*/ 208 h 226"/>
                  <a:gd name="T78" fmla="*/ 147 w 523"/>
                  <a:gd name="T79" fmla="*/ 216 h 226"/>
                  <a:gd name="T80" fmla="*/ 151 w 523"/>
                  <a:gd name="T81" fmla="*/ 226 h 226"/>
                  <a:gd name="T82" fmla="*/ 151 w 523"/>
                  <a:gd name="T83" fmla="*/ 221 h 226"/>
                  <a:gd name="T84" fmla="*/ 142 w 523"/>
                  <a:gd name="T85" fmla="*/ 208 h 226"/>
                  <a:gd name="T86" fmla="*/ 130 w 523"/>
                  <a:gd name="T87" fmla="*/ 191 h 226"/>
                  <a:gd name="T88" fmla="*/ 113 w 523"/>
                  <a:gd name="T89" fmla="*/ 171 h 226"/>
                  <a:gd name="T90" fmla="*/ 92 w 523"/>
                  <a:gd name="T91" fmla="*/ 146 h 226"/>
                  <a:gd name="T92" fmla="*/ 75 w 523"/>
                  <a:gd name="T93" fmla="*/ 117 h 226"/>
                  <a:gd name="T94" fmla="*/ 55 w 523"/>
                  <a:gd name="T95" fmla="*/ 87 h 226"/>
                  <a:gd name="T96" fmla="*/ 34 w 523"/>
                  <a:gd name="T97" fmla="*/ 58 h 226"/>
                  <a:gd name="T98" fmla="*/ 17 w 523"/>
                  <a:gd name="T99" fmla="*/ 29 h 226"/>
                  <a:gd name="T100" fmla="*/ 0 w 523"/>
                  <a:gd name="T101"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23" h="226">
                    <a:moveTo>
                      <a:pt x="0" y="0"/>
                    </a:moveTo>
                    <a:lnTo>
                      <a:pt x="4" y="4"/>
                    </a:lnTo>
                    <a:lnTo>
                      <a:pt x="12" y="13"/>
                    </a:lnTo>
                    <a:lnTo>
                      <a:pt x="26" y="17"/>
                    </a:lnTo>
                    <a:lnTo>
                      <a:pt x="42" y="25"/>
                    </a:lnTo>
                    <a:lnTo>
                      <a:pt x="63" y="33"/>
                    </a:lnTo>
                    <a:lnTo>
                      <a:pt x="84" y="42"/>
                    </a:lnTo>
                    <a:lnTo>
                      <a:pt x="113" y="50"/>
                    </a:lnTo>
                    <a:lnTo>
                      <a:pt x="151" y="58"/>
                    </a:lnTo>
                    <a:lnTo>
                      <a:pt x="188" y="66"/>
                    </a:lnTo>
                    <a:lnTo>
                      <a:pt x="230" y="75"/>
                    </a:lnTo>
                    <a:lnTo>
                      <a:pt x="288" y="83"/>
                    </a:lnTo>
                    <a:lnTo>
                      <a:pt x="339" y="95"/>
                    </a:lnTo>
                    <a:lnTo>
                      <a:pt x="376" y="109"/>
                    </a:lnTo>
                    <a:lnTo>
                      <a:pt x="410" y="117"/>
                    </a:lnTo>
                    <a:lnTo>
                      <a:pt x="439" y="129"/>
                    </a:lnTo>
                    <a:lnTo>
                      <a:pt x="460" y="138"/>
                    </a:lnTo>
                    <a:lnTo>
                      <a:pt x="476" y="146"/>
                    </a:lnTo>
                    <a:lnTo>
                      <a:pt x="494" y="154"/>
                    </a:lnTo>
                    <a:lnTo>
                      <a:pt x="510" y="163"/>
                    </a:lnTo>
                    <a:lnTo>
                      <a:pt x="523" y="167"/>
                    </a:lnTo>
                    <a:lnTo>
                      <a:pt x="514" y="167"/>
                    </a:lnTo>
                    <a:lnTo>
                      <a:pt x="498" y="163"/>
                    </a:lnTo>
                    <a:lnTo>
                      <a:pt x="472" y="154"/>
                    </a:lnTo>
                    <a:lnTo>
                      <a:pt x="439" y="146"/>
                    </a:lnTo>
                    <a:lnTo>
                      <a:pt x="398" y="142"/>
                    </a:lnTo>
                    <a:lnTo>
                      <a:pt x="359" y="134"/>
                    </a:lnTo>
                    <a:lnTo>
                      <a:pt x="318" y="129"/>
                    </a:lnTo>
                    <a:lnTo>
                      <a:pt x="280" y="125"/>
                    </a:lnTo>
                    <a:lnTo>
                      <a:pt x="251" y="125"/>
                    </a:lnTo>
                    <a:lnTo>
                      <a:pt x="226" y="129"/>
                    </a:lnTo>
                    <a:lnTo>
                      <a:pt x="205" y="142"/>
                    </a:lnTo>
                    <a:lnTo>
                      <a:pt x="188" y="150"/>
                    </a:lnTo>
                    <a:lnTo>
                      <a:pt x="175" y="158"/>
                    </a:lnTo>
                    <a:lnTo>
                      <a:pt x="163" y="171"/>
                    </a:lnTo>
                    <a:lnTo>
                      <a:pt x="155" y="179"/>
                    </a:lnTo>
                    <a:lnTo>
                      <a:pt x="151" y="191"/>
                    </a:lnTo>
                    <a:lnTo>
                      <a:pt x="147" y="200"/>
                    </a:lnTo>
                    <a:lnTo>
                      <a:pt x="147" y="208"/>
                    </a:lnTo>
                    <a:lnTo>
                      <a:pt x="147" y="216"/>
                    </a:lnTo>
                    <a:lnTo>
                      <a:pt x="151" y="226"/>
                    </a:lnTo>
                    <a:lnTo>
                      <a:pt x="151" y="221"/>
                    </a:lnTo>
                    <a:lnTo>
                      <a:pt x="142" y="208"/>
                    </a:lnTo>
                    <a:lnTo>
                      <a:pt x="130" y="191"/>
                    </a:lnTo>
                    <a:lnTo>
                      <a:pt x="113" y="171"/>
                    </a:lnTo>
                    <a:lnTo>
                      <a:pt x="92" y="146"/>
                    </a:lnTo>
                    <a:lnTo>
                      <a:pt x="75" y="117"/>
                    </a:lnTo>
                    <a:lnTo>
                      <a:pt x="55" y="87"/>
                    </a:lnTo>
                    <a:lnTo>
                      <a:pt x="34" y="58"/>
                    </a:lnTo>
                    <a:lnTo>
                      <a:pt x="17" y="29"/>
                    </a:lnTo>
                    <a:lnTo>
                      <a:pt x="0" y="0"/>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71" name="Freeform 195"/>
              <p:cNvSpPr>
                <a:spLocks/>
              </p:cNvSpPr>
              <p:nvPr/>
            </p:nvSpPr>
            <p:spPr bwMode="auto">
              <a:xfrm>
                <a:off x="1561" y="1956"/>
                <a:ext cx="16" cy="7"/>
              </a:xfrm>
              <a:custGeom>
                <a:avLst/>
                <a:gdLst>
                  <a:gd name="T0" fmla="*/ 0 w 523"/>
                  <a:gd name="T1" fmla="*/ 0 h 226"/>
                  <a:gd name="T2" fmla="*/ 4 w 523"/>
                  <a:gd name="T3" fmla="*/ 4 h 226"/>
                  <a:gd name="T4" fmla="*/ 12 w 523"/>
                  <a:gd name="T5" fmla="*/ 13 h 226"/>
                  <a:gd name="T6" fmla="*/ 26 w 523"/>
                  <a:gd name="T7" fmla="*/ 17 h 226"/>
                  <a:gd name="T8" fmla="*/ 42 w 523"/>
                  <a:gd name="T9" fmla="*/ 25 h 226"/>
                  <a:gd name="T10" fmla="*/ 63 w 523"/>
                  <a:gd name="T11" fmla="*/ 33 h 226"/>
                  <a:gd name="T12" fmla="*/ 84 w 523"/>
                  <a:gd name="T13" fmla="*/ 42 h 226"/>
                  <a:gd name="T14" fmla="*/ 113 w 523"/>
                  <a:gd name="T15" fmla="*/ 50 h 226"/>
                  <a:gd name="T16" fmla="*/ 151 w 523"/>
                  <a:gd name="T17" fmla="*/ 58 h 226"/>
                  <a:gd name="T18" fmla="*/ 188 w 523"/>
                  <a:gd name="T19" fmla="*/ 66 h 226"/>
                  <a:gd name="T20" fmla="*/ 230 w 523"/>
                  <a:gd name="T21" fmla="*/ 75 h 226"/>
                  <a:gd name="T22" fmla="*/ 288 w 523"/>
                  <a:gd name="T23" fmla="*/ 83 h 226"/>
                  <a:gd name="T24" fmla="*/ 339 w 523"/>
                  <a:gd name="T25" fmla="*/ 95 h 226"/>
                  <a:gd name="T26" fmla="*/ 376 w 523"/>
                  <a:gd name="T27" fmla="*/ 109 h 226"/>
                  <a:gd name="T28" fmla="*/ 410 w 523"/>
                  <a:gd name="T29" fmla="*/ 117 h 226"/>
                  <a:gd name="T30" fmla="*/ 439 w 523"/>
                  <a:gd name="T31" fmla="*/ 129 h 226"/>
                  <a:gd name="T32" fmla="*/ 460 w 523"/>
                  <a:gd name="T33" fmla="*/ 138 h 226"/>
                  <a:gd name="T34" fmla="*/ 476 w 523"/>
                  <a:gd name="T35" fmla="*/ 146 h 226"/>
                  <a:gd name="T36" fmla="*/ 494 w 523"/>
                  <a:gd name="T37" fmla="*/ 154 h 226"/>
                  <a:gd name="T38" fmla="*/ 510 w 523"/>
                  <a:gd name="T39" fmla="*/ 163 h 226"/>
                  <a:gd name="T40" fmla="*/ 523 w 523"/>
                  <a:gd name="T41" fmla="*/ 167 h 226"/>
                  <a:gd name="T42" fmla="*/ 514 w 523"/>
                  <a:gd name="T43" fmla="*/ 167 h 226"/>
                  <a:gd name="T44" fmla="*/ 498 w 523"/>
                  <a:gd name="T45" fmla="*/ 163 h 226"/>
                  <a:gd name="T46" fmla="*/ 472 w 523"/>
                  <a:gd name="T47" fmla="*/ 154 h 226"/>
                  <a:gd name="T48" fmla="*/ 439 w 523"/>
                  <a:gd name="T49" fmla="*/ 146 h 226"/>
                  <a:gd name="T50" fmla="*/ 398 w 523"/>
                  <a:gd name="T51" fmla="*/ 142 h 226"/>
                  <a:gd name="T52" fmla="*/ 359 w 523"/>
                  <a:gd name="T53" fmla="*/ 134 h 226"/>
                  <a:gd name="T54" fmla="*/ 318 w 523"/>
                  <a:gd name="T55" fmla="*/ 129 h 226"/>
                  <a:gd name="T56" fmla="*/ 280 w 523"/>
                  <a:gd name="T57" fmla="*/ 125 h 226"/>
                  <a:gd name="T58" fmla="*/ 251 w 523"/>
                  <a:gd name="T59" fmla="*/ 125 h 226"/>
                  <a:gd name="T60" fmla="*/ 226 w 523"/>
                  <a:gd name="T61" fmla="*/ 129 h 226"/>
                  <a:gd name="T62" fmla="*/ 205 w 523"/>
                  <a:gd name="T63" fmla="*/ 142 h 226"/>
                  <a:gd name="T64" fmla="*/ 188 w 523"/>
                  <a:gd name="T65" fmla="*/ 150 h 226"/>
                  <a:gd name="T66" fmla="*/ 175 w 523"/>
                  <a:gd name="T67" fmla="*/ 158 h 226"/>
                  <a:gd name="T68" fmla="*/ 163 w 523"/>
                  <a:gd name="T69" fmla="*/ 171 h 226"/>
                  <a:gd name="T70" fmla="*/ 155 w 523"/>
                  <a:gd name="T71" fmla="*/ 179 h 226"/>
                  <a:gd name="T72" fmla="*/ 151 w 523"/>
                  <a:gd name="T73" fmla="*/ 191 h 226"/>
                  <a:gd name="T74" fmla="*/ 147 w 523"/>
                  <a:gd name="T75" fmla="*/ 200 h 226"/>
                  <a:gd name="T76" fmla="*/ 147 w 523"/>
                  <a:gd name="T77" fmla="*/ 208 h 226"/>
                  <a:gd name="T78" fmla="*/ 147 w 523"/>
                  <a:gd name="T79" fmla="*/ 216 h 226"/>
                  <a:gd name="T80" fmla="*/ 151 w 523"/>
                  <a:gd name="T81" fmla="*/ 226 h 226"/>
                  <a:gd name="T82" fmla="*/ 151 w 523"/>
                  <a:gd name="T83" fmla="*/ 221 h 226"/>
                  <a:gd name="T84" fmla="*/ 142 w 523"/>
                  <a:gd name="T85" fmla="*/ 208 h 226"/>
                  <a:gd name="T86" fmla="*/ 130 w 523"/>
                  <a:gd name="T87" fmla="*/ 191 h 226"/>
                  <a:gd name="T88" fmla="*/ 113 w 523"/>
                  <a:gd name="T89" fmla="*/ 171 h 226"/>
                  <a:gd name="T90" fmla="*/ 92 w 523"/>
                  <a:gd name="T91" fmla="*/ 146 h 226"/>
                  <a:gd name="T92" fmla="*/ 75 w 523"/>
                  <a:gd name="T93" fmla="*/ 117 h 226"/>
                  <a:gd name="T94" fmla="*/ 55 w 523"/>
                  <a:gd name="T95" fmla="*/ 87 h 226"/>
                  <a:gd name="T96" fmla="*/ 34 w 523"/>
                  <a:gd name="T97" fmla="*/ 58 h 226"/>
                  <a:gd name="T98" fmla="*/ 17 w 523"/>
                  <a:gd name="T99" fmla="*/ 29 h 226"/>
                  <a:gd name="T100" fmla="*/ 0 w 523"/>
                  <a:gd name="T101"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23" h="226">
                    <a:moveTo>
                      <a:pt x="0" y="0"/>
                    </a:moveTo>
                    <a:lnTo>
                      <a:pt x="4" y="4"/>
                    </a:lnTo>
                    <a:lnTo>
                      <a:pt x="12" y="13"/>
                    </a:lnTo>
                    <a:lnTo>
                      <a:pt x="26" y="17"/>
                    </a:lnTo>
                    <a:lnTo>
                      <a:pt x="42" y="25"/>
                    </a:lnTo>
                    <a:lnTo>
                      <a:pt x="63" y="33"/>
                    </a:lnTo>
                    <a:lnTo>
                      <a:pt x="84" y="42"/>
                    </a:lnTo>
                    <a:lnTo>
                      <a:pt x="113" y="50"/>
                    </a:lnTo>
                    <a:lnTo>
                      <a:pt x="151" y="58"/>
                    </a:lnTo>
                    <a:lnTo>
                      <a:pt x="188" y="66"/>
                    </a:lnTo>
                    <a:lnTo>
                      <a:pt x="230" y="75"/>
                    </a:lnTo>
                    <a:lnTo>
                      <a:pt x="288" y="83"/>
                    </a:lnTo>
                    <a:lnTo>
                      <a:pt x="339" y="95"/>
                    </a:lnTo>
                    <a:lnTo>
                      <a:pt x="376" y="109"/>
                    </a:lnTo>
                    <a:lnTo>
                      <a:pt x="410" y="117"/>
                    </a:lnTo>
                    <a:lnTo>
                      <a:pt x="439" y="129"/>
                    </a:lnTo>
                    <a:lnTo>
                      <a:pt x="460" y="138"/>
                    </a:lnTo>
                    <a:lnTo>
                      <a:pt x="476" y="146"/>
                    </a:lnTo>
                    <a:lnTo>
                      <a:pt x="494" y="154"/>
                    </a:lnTo>
                    <a:lnTo>
                      <a:pt x="510" y="163"/>
                    </a:lnTo>
                    <a:lnTo>
                      <a:pt x="523" y="167"/>
                    </a:lnTo>
                    <a:lnTo>
                      <a:pt x="514" y="167"/>
                    </a:lnTo>
                    <a:lnTo>
                      <a:pt x="498" y="163"/>
                    </a:lnTo>
                    <a:lnTo>
                      <a:pt x="472" y="154"/>
                    </a:lnTo>
                    <a:lnTo>
                      <a:pt x="439" y="146"/>
                    </a:lnTo>
                    <a:lnTo>
                      <a:pt x="398" y="142"/>
                    </a:lnTo>
                    <a:lnTo>
                      <a:pt x="359" y="134"/>
                    </a:lnTo>
                    <a:lnTo>
                      <a:pt x="318" y="129"/>
                    </a:lnTo>
                    <a:lnTo>
                      <a:pt x="280" y="125"/>
                    </a:lnTo>
                    <a:lnTo>
                      <a:pt x="251" y="125"/>
                    </a:lnTo>
                    <a:lnTo>
                      <a:pt x="226" y="129"/>
                    </a:lnTo>
                    <a:lnTo>
                      <a:pt x="205" y="142"/>
                    </a:lnTo>
                    <a:lnTo>
                      <a:pt x="188" y="150"/>
                    </a:lnTo>
                    <a:lnTo>
                      <a:pt x="175" y="158"/>
                    </a:lnTo>
                    <a:lnTo>
                      <a:pt x="163" y="171"/>
                    </a:lnTo>
                    <a:lnTo>
                      <a:pt x="155" y="179"/>
                    </a:lnTo>
                    <a:lnTo>
                      <a:pt x="151" y="191"/>
                    </a:lnTo>
                    <a:lnTo>
                      <a:pt x="147" y="200"/>
                    </a:lnTo>
                    <a:lnTo>
                      <a:pt x="147" y="208"/>
                    </a:lnTo>
                    <a:lnTo>
                      <a:pt x="147" y="216"/>
                    </a:lnTo>
                    <a:lnTo>
                      <a:pt x="151" y="226"/>
                    </a:lnTo>
                    <a:lnTo>
                      <a:pt x="151" y="221"/>
                    </a:lnTo>
                    <a:lnTo>
                      <a:pt x="142" y="208"/>
                    </a:lnTo>
                    <a:lnTo>
                      <a:pt x="130" y="191"/>
                    </a:lnTo>
                    <a:lnTo>
                      <a:pt x="113" y="171"/>
                    </a:lnTo>
                    <a:lnTo>
                      <a:pt x="92" y="146"/>
                    </a:lnTo>
                    <a:lnTo>
                      <a:pt x="75" y="117"/>
                    </a:lnTo>
                    <a:lnTo>
                      <a:pt x="55" y="87"/>
                    </a:lnTo>
                    <a:lnTo>
                      <a:pt x="34" y="58"/>
                    </a:lnTo>
                    <a:lnTo>
                      <a:pt x="17" y="29"/>
                    </a:lnTo>
                    <a:lnTo>
                      <a:pt x="0" y="0"/>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72" name="Freeform 196"/>
              <p:cNvSpPr>
                <a:spLocks/>
              </p:cNvSpPr>
              <p:nvPr/>
            </p:nvSpPr>
            <p:spPr bwMode="auto">
              <a:xfrm>
                <a:off x="1737" y="1966"/>
                <a:ext cx="14" cy="6"/>
              </a:xfrm>
              <a:custGeom>
                <a:avLst/>
                <a:gdLst>
                  <a:gd name="T0" fmla="*/ 0 w 455"/>
                  <a:gd name="T1" fmla="*/ 147 h 192"/>
                  <a:gd name="T2" fmla="*/ 34 w 455"/>
                  <a:gd name="T3" fmla="*/ 143 h 192"/>
                  <a:gd name="T4" fmla="*/ 67 w 455"/>
                  <a:gd name="T5" fmla="*/ 139 h 192"/>
                  <a:gd name="T6" fmla="*/ 101 w 455"/>
                  <a:gd name="T7" fmla="*/ 129 h 192"/>
                  <a:gd name="T8" fmla="*/ 134 w 455"/>
                  <a:gd name="T9" fmla="*/ 121 h 192"/>
                  <a:gd name="T10" fmla="*/ 163 w 455"/>
                  <a:gd name="T11" fmla="*/ 109 h 192"/>
                  <a:gd name="T12" fmla="*/ 192 w 455"/>
                  <a:gd name="T13" fmla="*/ 96 h 192"/>
                  <a:gd name="T14" fmla="*/ 222 w 455"/>
                  <a:gd name="T15" fmla="*/ 76 h 192"/>
                  <a:gd name="T16" fmla="*/ 243 w 455"/>
                  <a:gd name="T17" fmla="*/ 55 h 192"/>
                  <a:gd name="T18" fmla="*/ 259 w 455"/>
                  <a:gd name="T19" fmla="*/ 30 h 192"/>
                  <a:gd name="T20" fmla="*/ 272 w 455"/>
                  <a:gd name="T21" fmla="*/ 0 h 192"/>
                  <a:gd name="T22" fmla="*/ 272 w 455"/>
                  <a:gd name="T23" fmla="*/ 4 h 192"/>
                  <a:gd name="T24" fmla="*/ 276 w 455"/>
                  <a:gd name="T25" fmla="*/ 13 h 192"/>
                  <a:gd name="T26" fmla="*/ 284 w 455"/>
                  <a:gd name="T27" fmla="*/ 26 h 192"/>
                  <a:gd name="T28" fmla="*/ 293 w 455"/>
                  <a:gd name="T29" fmla="*/ 38 h 192"/>
                  <a:gd name="T30" fmla="*/ 306 w 455"/>
                  <a:gd name="T31" fmla="*/ 55 h 192"/>
                  <a:gd name="T32" fmla="*/ 322 w 455"/>
                  <a:gd name="T33" fmla="*/ 72 h 192"/>
                  <a:gd name="T34" fmla="*/ 347 w 455"/>
                  <a:gd name="T35" fmla="*/ 88 h 192"/>
                  <a:gd name="T36" fmla="*/ 376 w 455"/>
                  <a:gd name="T37" fmla="*/ 100 h 192"/>
                  <a:gd name="T38" fmla="*/ 414 w 455"/>
                  <a:gd name="T39" fmla="*/ 109 h 192"/>
                  <a:gd name="T40" fmla="*/ 455 w 455"/>
                  <a:gd name="T41" fmla="*/ 113 h 192"/>
                  <a:gd name="T42" fmla="*/ 451 w 455"/>
                  <a:gd name="T43" fmla="*/ 117 h 192"/>
                  <a:gd name="T44" fmla="*/ 435 w 455"/>
                  <a:gd name="T45" fmla="*/ 117 h 192"/>
                  <a:gd name="T46" fmla="*/ 414 w 455"/>
                  <a:gd name="T47" fmla="*/ 117 h 192"/>
                  <a:gd name="T48" fmla="*/ 389 w 455"/>
                  <a:gd name="T49" fmla="*/ 121 h 192"/>
                  <a:gd name="T50" fmla="*/ 355 w 455"/>
                  <a:gd name="T51" fmla="*/ 125 h 192"/>
                  <a:gd name="T52" fmla="*/ 326 w 455"/>
                  <a:gd name="T53" fmla="*/ 134 h 192"/>
                  <a:gd name="T54" fmla="*/ 293 w 455"/>
                  <a:gd name="T55" fmla="*/ 143 h 192"/>
                  <a:gd name="T56" fmla="*/ 267 w 455"/>
                  <a:gd name="T57" fmla="*/ 155 h 192"/>
                  <a:gd name="T58" fmla="*/ 243 w 455"/>
                  <a:gd name="T59" fmla="*/ 172 h 192"/>
                  <a:gd name="T60" fmla="*/ 226 w 455"/>
                  <a:gd name="T61" fmla="*/ 192 h 192"/>
                  <a:gd name="T62" fmla="*/ 218 w 455"/>
                  <a:gd name="T63" fmla="*/ 188 h 192"/>
                  <a:gd name="T64" fmla="*/ 205 w 455"/>
                  <a:gd name="T65" fmla="*/ 180 h 192"/>
                  <a:gd name="T66" fmla="*/ 192 w 455"/>
                  <a:gd name="T67" fmla="*/ 176 h 192"/>
                  <a:gd name="T68" fmla="*/ 171 w 455"/>
                  <a:gd name="T69" fmla="*/ 168 h 192"/>
                  <a:gd name="T70" fmla="*/ 147 w 455"/>
                  <a:gd name="T71" fmla="*/ 159 h 192"/>
                  <a:gd name="T72" fmla="*/ 118 w 455"/>
                  <a:gd name="T73" fmla="*/ 151 h 192"/>
                  <a:gd name="T74" fmla="*/ 83 w 455"/>
                  <a:gd name="T75" fmla="*/ 147 h 192"/>
                  <a:gd name="T76" fmla="*/ 46 w 455"/>
                  <a:gd name="T77" fmla="*/ 147 h 192"/>
                  <a:gd name="T78" fmla="*/ 0 w 455"/>
                  <a:gd name="T79" fmla="*/ 14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55" h="192">
                    <a:moveTo>
                      <a:pt x="0" y="147"/>
                    </a:moveTo>
                    <a:lnTo>
                      <a:pt x="34" y="143"/>
                    </a:lnTo>
                    <a:lnTo>
                      <a:pt x="67" y="139"/>
                    </a:lnTo>
                    <a:lnTo>
                      <a:pt x="101" y="129"/>
                    </a:lnTo>
                    <a:lnTo>
                      <a:pt x="134" y="121"/>
                    </a:lnTo>
                    <a:lnTo>
                      <a:pt x="163" y="109"/>
                    </a:lnTo>
                    <a:lnTo>
                      <a:pt x="192" y="96"/>
                    </a:lnTo>
                    <a:lnTo>
                      <a:pt x="222" y="76"/>
                    </a:lnTo>
                    <a:lnTo>
                      <a:pt x="243" y="55"/>
                    </a:lnTo>
                    <a:lnTo>
                      <a:pt x="259" y="30"/>
                    </a:lnTo>
                    <a:lnTo>
                      <a:pt x="272" y="0"/>
                    </a:lnTo>
                    <a:lnTo>
                      <a:pt x="272" y="4"/>
                    </a:lnTo>
                    <a:lnTo>
                      <a:pt x="276" y="13"/>
                    </a:lnTo>
                    <a:lnTo>
                      <a:pt x="284" y="26"/>
                    </a:lnTo>
                    <a:lnTo>
                      <a:pt x="293" y="38"/>
                    </a:lnTo>
                    <a:lnTo>
                      <a:pt x="306" y="55"/>
                    </a:lnTo>
                    <a:lnTo>
                      <a:pt x="322" y="72"/>
                    </a:lnTo>
                    <a:lnTo>
                      <a:pt x="347" y="88"/>
                    </a:lnTo>
                    <a:lnTo>
                      <a:pt x="376" y="100"/>
                    </a:lnTo>
                    <a:lnTo>
                      <a:pt x="414" y="109"/>
                    </a:lnTo>
                    <a:lnTo>
                      <a:pt x="455" y="113"/>
                    </a:lnTo>
                    <a:lnTo>
                      <a:pt x="451" y="117"/>
                    </a:lnTo>
                    <a:lnTo>
                      <a:pt x="435" y="117"/>
                    </a:lnTo>
                    <a:lnTo>
                      <a:pt x="414" y="117"/>
                    </a:lnTo>
                    <a:lnTo>
                      <a:pt x="389" y="121"/>
                    </a:lnTo>
                    <a:lnTo>
                      <a:pt x="355" y="125"/>
                    </a:lnTo>
                    <a:lnTo>
                      <a:pt x="326" y="134"/>
                    </a:lnTo>
                    <a:lnTo>
                      <a:pt x="293" y="143"/>
                    </a:lnTo>
                    <a:lnTo>
                      <a:pt x="267" y="155"/>
                    </a:lnTo>
                    <a:lnTo>
                      <a:pt x="243" y="172"/>
                    </a:lnTo>
                    <a:lnTo>
                      <a:pt x="226" y="192"/>
                    </a:lnTo>
                    <a:lnTo>
                      <a:pt x="218" y="188"/>
                    </a:lnTo>
                    <a:lnTo>
                      <a:pt x="205" y="180"/>
                    </a:lnTo>
                    <a:lnTo>
                      <a:pt x="192" y="176"/>
                    </a:lnTo>
                    <a:lnTo>
                      <a:pt x="171" y="168"/>
                    </a:lnTo>
                    <a:lnTo>
                      <a:pt x="147" y="159"/>
                    </a:lnTo>
                    <a:lnTo>
                      <a:pt x="118" y="151"/>
                    </a:lnTo>
                    <a:lnTo>
                      <a:pt x="83" y="147"/>
                    </a:lnTo>
                    <a:lnTo>
                      <a:pt x="46" y="147"/>
                    </a:lnTo>
                    <a:lnTo>
                      <a:pt x="0" y="1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73" name="Freeform 197"/>
              <p:cNvSpPr>
                <a:spLocks/>
              </p:cNvSpPr>
              <p:nvPr/>
            </p:nvSpPr>
            <p:spPr bwMode="auto">
              <a:xfrm>
                <a:off x="1773" y="1968"/>
                <a:ext cx="24" cy="7"/>
              </a:xfrm>
              <a:custGeom>
                <a:avLst/>
                <a:gdLst>
                  <a:gd name="T0" fmla="*/ 0 w 769"/>
                  <a:gd name="T1" fmla="*/ 101 h 222"/>
                  <a:gd name="T2" fmla="*/ 17 w 769"/>
                  <a:gd name="T3" fmla="*/ 97 h 222"/>
                  <a:gd name="T4" fmla="*/ 38 w 769"/>
                  <a:gd name="T5" fmla="*/ 84 h 222"/>
                  <a:gd name="T6" fmla="*/ 58 w 769"/>
                  <a:gd name="T7" fmla="*/ 72 h 222"/>
                  <a:gd name="T8" fmla="*/ 88 w 769"/>
                  <a:gd name="T9" fmla="*/ 54 h 222"/>
                  <a:gd name="T10" fmla="*/ 117 w 769"/>
                  <a:gd name="T11" fmla="*/ 38 h 222"/>
                  <a:gd name="T12" fmla="*/ 155 w 769"/>
                  <a:gd name="T13" fmla="*/ 25 h 222"/>
                  <a:gd name="T14" fmla="*/ 193 w 769"/>
                  <a:gd name="T15" fmla="*/ 13 h 222"/>
                  <a:gd name="T16" fmla="*/ 234 w 769"/>
                  <a:gd name="T17" fmla="*/ 5 h 222"/>
                  <a:gd name="T18" fmla="*/ 276 w 769"/>
                  <a:gd name="T19" fmla="*/ 0 h 222"/>
                  <a:gd name="T20" fmla="*/ 326 w 769"/>
                  <a:gd name="T21" fmla="*/ 5 h 222"/>
                  <a:gd name="T22" fmla="*/ 372 w 769"/>
                  <a:gd name="T23" fmla="*/ 17 h 222"/>
                  <a:gd name="T24" fmla="*/ 414 w 769"/>
                  <a:gd name="T25" fmla="*/ 25 h 222"/>
                  <a:gd name="T26" fmla="*/ 456 w 769"/>
                  <a:gd name="T27" fmla="*/ 29 h 222"/>
                  <a:gd name="T28" fmla="*/ 489 w 769"/>
                  <a:gd name="T29" fmla="*/ 33 h 222"/>
                  <a:gd name="T30" fmla="*/ 522 w 769"/>
                  <a:gd name="T31" fmla="*/ 38 h 222"/>
                  <a:gd name="T32" fmla="*/ 560 w 769"/>
                  <a:gd name="T33" fmla="*/ 42 h 222"/>
                  <a:gd name="T34" fmla="*/ 602 w 769"/>
                  <a:gd name="T35" fmla="*/ 42 h 222"/>
                  <a:gd name="T36" fmla="*/ 648 w 769"/>
                  <a:gd name="T37" fmla="*/ 42 h 222"/>
                  <a:gd name="T38" fmla="*/ 702 w 769"/>
                  <a:gd name="T39" fmla="*/ 38 h 222"/>
                  <a:gd name="T40" fmla="*/ 769 w 769"/>
                  <a:gd name="T41" fmla="*/ 33 h 222"/>
                  <a:gd name="T42" fmla="*/ 757 w 769"/>
                  <a:gd name="T43" fmla="*/ 33 h 222"/>
                  <a:gd name="T44" fmla="*/ 732 w 769"/>
                  <a:gd name="T45" fmla="*/ 42 h 222"/>
                  <a:gd name="T46" fmla="*/ 690 w 769"/>
                  <a:gd name="T47" fmla="*/ 54 h 222"/>
                  <a:gd name="T48" fmla="*/ 640 w 769"/>
                  <a:gd name="T49" fmla="*/ 67 h 222"/>
                  <a:gd name="T50" fmla="*/ 581 w 769"/>
                  <a:gd name="T51" fmla="*/ 88 h 222"/>
                  <a:gd name="T52" fmla="*/ 522 w 769"/>
                  <a:gd name="T53" fmla="*/ 109 h 222"/>
                  <a:gd name="T54" fmla="*/ 464 w 769"/>
                  <a:gd name="T55" fmla="*/ 130 h 222"/>
                  <a:gd name="T56" fmla="*/ 405 w 769"/>
                  <a:gd name="T57" fmla="*/ 154 h 222"/>
                  <a:gd name="T58" fmla="*/ 356 w 769"/>
                  <a:gd name="T59" fmla="*/ 183 h 222"/>
                  <a:gd name="T60" fmla="*/ 318 w 769"/>
                  <a:gd name="T61" fmla="*/ 209 h 222"/>
                  <a:gd name="T62" fmla="*/ 297 w 769"/>
                  <a:gd name="T63" fmla="*/ 222 h 222"/>
                  <a:gd name="T64" fmla="*/ 272 w 769"/>
                  <a:gd name="T65" fmla="*/ 217 h 222"/>
                  <a:gd name="T66" fmla="*/ 238 w 769"/>
                  <a:gd name="T67" fmla="*/ 205 h 222"/>
                  <a:gd name="T68" fmla="*/ 205 w 769"/>
                  <a:gd name="T69" fmla="*/ 188 h 222"/>
                  <a:gd name="T70" fmla="*/ 168 w 769"/>
                  <a:gd name="T71" fmla="*/ 167 h 222"/>
                  <a:gd name="T72" fmla="*/ 130 w 769"/>
                  <a:gd name="T73" fmla="*/ 146 h 222"/>
                  <a:gd name="T74" fmla="*/ 96 w 769"/>
                  <a:gd name="T75" fmla="*/ 125 h 222"/>
                  <a:gd name="T76" fmla="*/ 58 w 769"/>
                  <a:gd name="T77" fmla="*/ 113 h 222"/>
                  <a:gd name="T78" fmla="*/ 29 w 769"/>
                  <a:gd name="T79" fmla="*/ 101 h 222"/>
                  <a:gd name="T80" fmla="*/ 0 w 769"/>
                  <a:gd name="T81" fmla="*/ 10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69" h="222">
                    <a:moveTo>
                      <a:pt x="0" y="101"/>
                    </a:moveTo>
                    <a:lnTo>
                      <a:pt x="17" y="97"/>
                    </a:lnTo>
                    <a:lnTo>
                      <a:pt x="38" y="84"/>
                    </a:lnTo>
                    <a:lnTo>
                      <a:pt x="58" y="72"/>
                    </a:lnTo>
                    <a:lnTo>
                      <a:pt x="88" y="54"/>
                    </a:lnTo>
                    <a:lnTo>
                      <a:pt x="117" y="38"/>
                    </a:lnTo>
                    <a:lnTo>
                      <a:pt x="155" y="25"/>
                    </a:lnTo>
                    <a:lnTo>
                      <a:pt x="193" y="13"/>
                    </a:lnTo>
                    <a:lnTo>
                      <a:pt x="234" y="5"/>
                    </a:lnTo>
                    <a:lnTo>
                      <a:pt x="276" y="0"/>
                    </a:lnTo>
                    <a:lnTo>
                      <a:pt x="326" y="5"/>
                    </a:lnTo>
                    <a:lnTo>
                      <a:pt x="372" y="17"/>
                    </a:lnTo>
                    <a:lnTo>
                      <a:pt x="414" y="25"/>
                    </a:lnTo>
                    <a:lnTo>
                      <a:pt x="456" y="29"/>
                    </a:lnTo>
                    <a:lnTo>
                      <a:pt x="489" y="33"/>
                    </a:lnTo>
                    <a:lnTo>
                      <a:pt x="522" y="38"/>
                    </a:lnTo>
                    <a:lnTo>
                      <a:pt x="560" y="42"/>
                    </a:lnTo>
                    <a:lnTo>
                      <a:pt x="602" y="42"/>
                    </a:lnTo>
                    <a:lnTo>
                      <a:pt x="648" y="42"/>
                    </a:lnTo>
                    <a:lnTo>
                      <a:pt x="702" y="38"/>
                    </a:lnTo>
                    <a:lnTo>
                      <a:pt x="769" y="33"/>
                    </a:lnTo>
                    <a:lnTo>
                      <a:pt x="757" y="33"/>
                    </a:lnTo>
                    <a:lnTo>
                      <a:pt x="732" y="42"/>
                    </a:lnTo>
                    <a:lnTo>
                      <a:pt x="690" y="54"/>
                    </a:lnTo>
                    <a:lnTo>
                      <a:pt x="640" y="67"/>
                    </a:lnTo>
                    <a:lnTo>
                      <a:pt x="581" y="88"/>
                    </a:lnTo>
                    <a:lnTo>
                      <a:pt x="522" y="109"/>
                    </a:lnTo>
                    <a:lnTo>
                      <a:pt x="464" y="130"/>
                    </a:lnTo>
                    <a:lnTo>
                      <a:pt x="405" y="154"/>
                    </a:lnTo>
                    <a:lnTo>
                      <a:pt x="356" y="183"/>
                    </a:lnTo>
                    <a:lnTo>
                      <a:pt x="318" y="209"/>
                    </a:lnTo>
                    <a:lnTo>
                      <a:pt x="297" y="222"/>
                    </a:lnTo>
                    <a:lnTo>
                      <a:pt x="272" y="217"/>
                    </a:lnTo>
                    <a:lnTo>
                      <a:pt x="238" y="205"/>
                    </a:lnTo>
                    <a:lnTo>
                      <a:pt x="205" y="188"/>
                    </a:lnTo>
                    <a:lnTo>
                      <a:pt x="168" y="167"/>
                    </a:lnTo>
                    <a:lnTo>
                      <a:pt x="130" y="146"/>
                    </a:lnTo>
                    <a:lnTo>
                      <a:pt x="96" y="125"/>
                    </a:lnTo>
                    <a:lnTo>
                      <a:pt x="58" y="113"/>
                    </a:lnTo>
                    <a:lnTo>
                      <a:pt x="29" y="101"/>
                    </a:lnTo>
                    <a:lnTo>
                      <a:pt x="0"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74" name="Freeform 198"/>
              <p:cNvSpPr>
                <a:spLocks/>
              </p:cNvSpPr>
              <p:nvPr/>
            </p:nvSpPr>
            <p:spPr bwMode="auto">
              <a:xfrm>
                <a:off x="1710" y="2024"/>
                <a:ext cx="23" cy="7"/>
              </a:xfrm>
              <a:custGeom>
                <a:avLst/>
                <a:gdLst>
                  <a:gd name="T0" fmla="*/ 0 w 735"/>
                  <a:gd name="T1" fmla="*/ 33 h 225"/>
                  <a:gd name="T2" fmla="*/ 38 w 735"/>
                  <a:gd name="T3" fmla="*/ 33 h 225"/>
                  <a:gd name="T4" fmla="*/ 88 w 735"/>
                  <a:gd name="T5" fmla="*/ 24 h 225"/>
                  <a:gd name="T6" fmla="*/ 142 w 735"/>
                  <a:gd name="T7" fmla="*/ 20 h 225"/>
                  <a:gd name="T8" fmla="*/ 200 w 735"/>
                  <a:gd name="T9" fmla="*/ 12 h 225"/>
                  <a:gd name="T10" fmla="*/ 263 w 735"/>
                  <a:gd name="T11" fmla="*/ 8 h 225"/>
                  <a:gd name="T12" fmla="*/ 322 w 735"/>
                  <a:gd name="T13" fmla="*/ 4 h 225"/>
                  <a:gd name="T14" fmla="*/ 380 w 735"/>
                  <a:gd name="T15" fmla="*/ 0 h 225"/>
                  <a:gd name="T16" fmla="*/ 427 w 735"/>
                  <a:gd name="T17" fmla="*/ 0 h 225"/>
                  <a:gd name="T18" fmla="*/ 468 w 735"/>
                  <a:gd name="T19" fmla="*/ 4 h 225"/>
                  <a:gd name="T20" fmla="*/ 502 w 735"/>
                  <a:gd name="T21" fmla="*/ 12 h 225"/>
                  <a:gd name="T22" fmla="*/ 523 w 735"/>
                  <a:gd name="T23" fmla="*/ 24 h 225"/>
                  <a:gd name="T24" fmla="*/ 547 w 735"/>
                  <a:gd name="T25" fmla="*/ 45 h 225"/>
                  <a:gd name="T26" fmla="*/ 572 w 735"/>
                  <a:gd name="T27" fmla="*/ 66 h 225"/>
                  <a:gd name="T28" fmla="*/ 598 w 735"/>
                  <a:gd name="T29" fmla="*/ 86 h 225"/>
                  <a:gd name="T30" fmla="*/ 627 w 735"/>
                  <a:gd name="T31" fmla="*/ 112 h 225"/>
                  <a:gd name="T32" fmla="*/ 648 w 735"/>
                  <a:gd name="T33" fmla="*/ 141 h 225"/>
                  <a:gd name="T34" fmla="*/ 672 w 735"/>
                  <a:gd name="T35" fmla="*/ 166 h 225"/>
                  <a:gd name="T36" fmla="*/ 694 w 735"/>
                  <a:gd name="T37" fmla="*/ 187 h 225"/>
                  <a:gd name="T38" fmla="*/ 715 w 735"/>
                  <a:gd name="T39" fmla="*/ 207 h 225"/>
                  <a:gd name="T40" fmla="*/ 735 w 735"/>
                  <a:gd name="T41" fmla="*/ 225 h 225"/>
                  <a:gd name="T42" fmla="*/ 727 w 735"/>
                  <a:gd name="T43" fmla="*/ 221 h 225"/>
                  <a:gd name="T44" fmla="*/ 711 w 735"/>
                  <a:gd name="T45" fmla="*/ 207 h 225"/>
                  <a:gd name="T46" fmla="*/ 685 w 735"/>
                  <a:gd name="T47" fmla="*/ 191 h 225"/>
                  <a:gd name="T48" fmla="*/ 652 w 735"/>
                  <a:gd name="T49" fmla="*/ 166 h 225"/>
                  <a:gd name="T50" fmla="*/ 615 w 735"/>
                  <a:gd name="T51" fmla="*/ 141 h 225"/>
                  <a:gd name="T52" fmla="*/ 572 w 735"/>
                  <a:gd name="T53" fmla="*/ 116 h 225"/>
                  <a:gd name="T54" fmla="*/ 531 w 735"/>
                  <a:gd name="T55" fmla="*/ 91 h 225"/>
                  <a:gd name="T56" fmla="*/ 493 w 735"/>
                  <a:gd name="T57" fmla="*/ 74 h 225"/>
                  <a:gd name="T58" fmla="*/ 455 w 735"/>
                  <a:gd name="T59" fmla="*/ 57 h 225"/>
                  <a:gd name="T60" fmla="*/ 422 w 735"/>
                  <a:gd name="T61" fmla="*/ 53 h 225"/>
                  <a:gd name="T62" fmla="*/ 384 w 735"/>
                  <a:gd name="T63" fmla="*/ 53 h 225"/>
                  <a:gd name="T64" fmla="*/ 339 w 735"/>
                  <a:gd name="T65" fmla="*/ 53 h 225"/>
                  <a:gd name="T66" fmla="*/ 284 w 735"/>
                  <a:gd name="T67" fmla="*/ 49 h 225"/>
                  <a:gd name="T68" fmla="*/ 230 w 735"/>
                  <a:gd name="T69" fmla="*/ 45 h 225"/>
                  <a:gd name="T70" fmla="*/ 171 w 735"/>
                  <a:gd name="T71" fmla="*/ 45 h 225"/>
                  <a:gd name="T72" fmla="*/ 117 w 735"/>
                  <a:gd name="T73" fmla="*/ 41 h 225"/>
                  <a:gd name="T74" fmla="*/ 71 w 735"/>
                  <a:gd name="T75" fmla="*/ 37 h 225"/>
                  <a:gd name="T76" fmla="*/ 34 w 735"/>
                  <a:gd name="T77" fmla="*/ 37 h 225"/>
                  <a:gd name="T78" fmla="*/ 8 w 735"/>
                  <a:gd name="T79" fmla="*/ 33 h 225"/>
                  <a:gd name="T80" fmla="*/ 0 w 735"/>
                  <a:gd name="T81" fmla="*/ 33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5" h="225">
                    <a:moveTo>
                      <a:pt x="0" y="33"/>
                    </a:moveTo>
                    <a:lnTo>
                      <a:pt x="38" y="33"/>
                    </a:lnTo>
                    <a:lnTo>
                      <a:pt x="88" y="24"/>
                    </a:lnTo>
                    <a:lnTo>
                      <a:pt x="142" y="20"/>
                    </a:lnTo>
                    <a:lnTo>
                      <a:pt x="200" y="12"/>
                    </a:lnTo>
                    <a:lnTo>
                      <a:pt x="263" y="8"/>
                    </a:lnTo>
                    <a:lnTo>
                      <a:pt x="322" y="4"/>
                    </a:lnTo>
                    <a:lnTo>
                      <a:pt x="380" y="0"/>
                    </a:lnTo>
                    <a:lnTo>
                      <a:pt x="427" y="0"/>
                    </a:lnTo>
                    <a:lnTo>
                      <a:pt x="468" y="4"/>
                    </a:lnTo>
                    <a:lnTo>
                      <a:pt x="502" y="12"/>
                    </a:lnTo>
                    <a:lnTo>
                      <a:pt x="523" y="24"/>
                    </a:lnTo>
                    <a:lnTo>
                      <a:pt x="547" y="45"/>
                    </a:lnTo>
                    <a:lnTo>
                      <a:pt x="572" y="66"/>
                    </a:lnTo>
                    <a:lnTo>
                      <a:pt x="598" y="86"/>
                    </a:lnTo>
                    <a:lnTo>
                      <a:pt x="627" y="112"/>
                    </a:lnTo>
                    <a:lnTo>
                      <a:pt x="648" y="141"/>
                    </a:lnTo>
                    <a:lnTo>
                      <a:pt x="672" y="166"/>
                    </a:lnTo>
                    <a:lnTo>
                      <a:pt x="694" y="187"/>
                    </a:lnTo>
                    <a:lnTo>
                      <a:pt x="715" y="207"/>
                    </a:lnTo>
                    <a:lnTo>
                      <a:pt x="735" y="225"/>
                    </a:lnTo>
                    <a:lnTo>
                      <a:pt x="727" y="221"/>
                    </a:lnTo>
                    <a:lnTo>
                      <a:pt x="711" y="207"/>
                    </a:lnTo>
                    <a:lnTo>
                      <a:pt x="685" y="191"/>
                    </a:lnTo>
                    <a:lnTo>
                      <a:pt x="652" y="166"/>
                    </a:lnTo>
                    <a:lnTo>
                      <a:pt x="615" y="141"/>
                    </a:lnTo>
                    <a:lnTo>
                      <a:pt x="572" y="116"/>
                    </a:lnTo>
                    <a:lnTo>
                      <a:pt x="531" y="91"/>
                    </a:lnTo>
                    <a:lnTo>
                      <a:pt x="493" y="74"/>
                    </a:lnTo>
                    <a:lnTo>
                      <a:pt x="455" y="57"/>
                    </a:lnTo>
                    <a:lnTo>
                      <a:pt x="422" y="53"/>
                    </a:lnTo>
                    <a:lnTo>
                      <a:pt x="384" y="53"/>
                    </a:lnTo>
                    <a:lnTo>
                      <a:pt x="339" y="53"/>
                    </a:lnTo>
                    <a:lnTo>
                      <a:pt x="284" y="49"/>
                    </a:lnTo>
                    <a:lnTo>
                      <a:pt x="230" y="45"/>
                    </a:lnTo>
                    <a:lnTo>
                      <a:pt x="171" y="45"/>
                    </a:lnTo>
                    <a:lnTo>
                      <a:pt x="117" y="41"/>
                    </a:lnTo>
                    <a:lnTo>
                      <a:pt x="71" y="37"/>
                    </a:lnTo>
                    <a:lnTo>
                      <a:pt x="34" y="37"/>
                    </a:lnTo>
                    <a:lnTo>
                      <a:pt x="8" y="33"/>
                    </a:lnTo>
                    <a:lnTo>
                      <a:pt x="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75" name="Freeform 199"/>
              <p:cNvSpPr>
                <a:spLocks/>
              </p:cNvSpPr>
              <p:nvPr/>
            </p:nvSpPr>
            <p:spPr bwMode="auto">
              <a:xfrm>
                <a:off x="1549" y="1922"/>
                <a:ext cx="56" cy="48"/>
              </a:xfrm>
              <a:custGeom>
                <a:avLst/>
                <a:gdLst>
                  <a:gd name="T0" fmla="*/ 1333 w 1776"/>
                  <a:gd name="T1" fmla="*/ 1439 h 1535"/>
                  <a:gd name="T2" fmla="*/ 1217 w 1776"/>
                  <a:gd name="T3" fmla="*/ 1410 h 1535"/>
                  <a:gd name="T4" fmla="*/ 1074 w 1776"/>
                  <a:gd name="T5" fmla="*/ 1431 h 1535"/>
                  <a:gd name="T6" fmla="*/ 970 w 1776"/>
                  <a:gd name="T7" fmla="*/ 1481 h 1535"/>
                  <a:gd name="T8" fmla="*/ 1023 w 1776"/>
                  <a:gd name="T9" fmla="*/ 1444 h 1535"/>
                  <a:gd name="T10" fmla="*/ 1091 w 1776"/>
                  <a:gd name="T11" fmla="*/ 1377 h 1535"/>
                  <a:gd name="T12" fmla="*/ 1095 w 1776"/>
                  <a:gd name="T13" fmla="*/ 1293 h 1535"/>
                  <a:gd name="T14" fmla="*/ 1053 w 1776"/>
                  <a:gd name="T15" fmla="*/ 1256 h 1535"/>
                  <a:gd name="T16" fmla="*/ 990 w 1776"/>
                  <a:gd name="T17" fmla="*/ 1210 h 1535"/>
                  <a:gd name="T18" fmla="*/ 907 w 1776"/>
                  <a:gd name="T19" fmla="*/ 1152 h 1535"/>
                  <a:gd name="T20" fmla="*/ 823 w 1776"/>
                  <a:gd name="T21" fmla="*/ 1072 h 1535"/>
                  <a:gd name="T22" fmla="*/ 777 w 1776"/>
                  <a:gd name="T23" fmla="*/ 980 h 1535"/>
                  <a:gd name="T24" fmla="*/ 723 w 1776"/>
                  <a:gd name="T25" fmla="*/ 902 h 1535"/>
                  <a:gd name="T26" fmla="*/ 618 w 1776"/>
                  <a:gd name="T27" fmla="*/ 859 h 1535"/>
                  <a:gd name="T28" fmla="*/ 493 w 1776"/>
                  <a:gd name="T29" fmla="*/ 805 h 1535"/>
                  <a:gd name="T30" fmla="*/ 359 w 1776"/>
                  <a:gd name="T31" fmla="*/ 705 h 1535"/>
                  <a:gd name="T32" fmla="*/ 222 w 1776"/>
                  <a:gd name="T33" fmla="*/ 535 h 1535"/>
                  <a:gd name="T34" fmla="*/ 125 w 1776"/>
                  <a:gd name="T35" fmla="*/ 355 h 1535"/>
                  <a:gd name="T36" fmla="*/ 101 w 1776"/>
                  <a:gd name="T37" fmla="*/ 238 h 1535"/>
                  <a:gd name="T38" fmla="*/ 101 w 1776"/>
                  <a:gd name="T39" fmla="*/ 154 h 1535"/>
                  <a:gd name="T40" fmla="*/ 88 w 1776"/>
                  <a:gd name="T41" fmla="*/ 92 h 1535"/>
                  <a:gd name="T42" fmla="*/ 50 w 1776"/>
                  <a:gd name="T43" fmla="*/ 54 h 1535"/>
                  <a:gd name="T44" fmla="*/ 13 w 1776"/>
                  <a:gd name="T45" fmla="*/ 38 h 1535"/>
                  <a:gd name="T46" fmla="*/ 29 w 1776"/>
                  <a:gd name="T47" fmla="*/ 38 h 1535"/>
                  <a:gd name="T48" fmla="*/ 117 w 1776"/>
                  <a:gd name="T49" fmla="*/ 46 h 1535"/>
                  <a:gd name="T50" fmla="*/ 201 w 1776"/>
                  <a:gd name="T51" fmla="*/ 42 h 1535"/>
                  <a:gd name="T52" fmla="*/ 271 w 1776"/>
                  <a:gd name="T53" fmla="*/ 0 h 1535"/>
                  <a:gd name="T54" fmla="*/ 184 w 1776"/>
                  <a:gd name="T55" fmla="*/ 84 h 1535"/>
                  <a:gd name="T56" fmla="*/ 150 w 1776"/>
                  <a:gd name="T57" fmla="*/ 193 h 1535"/>
                  <a:gd name="T58" fmla="*/ 167 w 1776"/>
                  <a:gd name="T59" fmla="*/ 305 h 1535"/>
                  <a:gd name="T60" fmla="*/ 230 w 1776"/>
                  <a:gd name="T61" fmla="*/ 430 h 1535"/>
                  <a:gd name="T62" fmla="*/ 322 w 1776"/>
                  <a:gd name="T63" fmla="*/ 555 h 1535"/>
                  <a:gd name="T64" fmla="*/ 430 w 1776"/>
                  <a:gd name="T65" fmla="*/ 668 h 1535"/>
                  <a:gd name="T66" fmla="*/ 539 w 1776"/>
                  <a:gd name="T67" fmla="*/ 751 h 1535"/>
                  <a:gd name="T68" fmla="*/ 618 w 1776"/>
                  <a:gd name="T69" fmla="*/ 777 h 1535"/>
                  <a:gd name="T70" fmla="*/ 698 w 1776"/>
                  <a:gd name="T71" fmla="*/ 772 h 1535"/>
                  <a:gd name="T72" fmla="*/ 765 w 1776"/>
                  <a:gd name="T73" fmla="*/ 730 h 1535"/>
                  <a:gd name="T74" fmla="*/ 765 w 1776"/>
                  <a:gd name="T75" fmla="*/ 805 h 1535"/>
                  <a:gd name="T76" fmla="*/ 777 w 1776"/>
                  <a:gd name="T77" fmla="*/ 867 h 1535"/>
                  <a:gd name="T78" fmla="*/ 806 w 1776"/>
                  <a:gd name="T79" fmla="*/ 926 h 1535"/>
                  <a:gd name="T80" fmla="*/ 982 w 1776"/>
                  <a:gd name="T81" fmla="*/ 1114 h 1535"/>
                  <a:gd name="T82" fmla="*/ 1246 w 1776"/>
                  <a:gd name="T83" fmla="*/ 1344 h 1535"/>
                  <a:gd name="T84" fmla="*/ 1546 w 1776"/>
                  <a:gd name="T85" fmla="*/ 1498 h 1535"/>
                  <a:gd name="T86" fmla="*/ 1771 w 1776"/>
                  <a:gd name="T87" fmla="*/ 1535 h 1535"/>
                  <a:gd name="T88" fmla="*/ 1685 w 1776"/>
                  <a:gd name="T89" fmla="*/ 1535 h 1535"/>
                  <a:gd name="T90" fmla="*/ 1542 w 1776"/>
                  <a:gd name="T91" fmla="*/ 1523 h 1535"/>
                  <a:gd name="T92" fmla="*/ 1409 w 1776"/>
                  <a:gd name="T93" fmla="*/ 1477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76" h="1535">
                    <a:moveTo>
                      <a:pt x="1409" y="1477"/>
                    </a:moveTo>
                    <a:lnTo>
                      <a:pt x="1371" y="1456"/>
                    </a:lnTo>
                    <a:lnTo>
                      <a:pt x="1333" y="1439"/>
                    </a:lnTo>
                    <a:lnTo>
                      <a:pt x="1295" y="1427"/>
                    </a:lnTo>
                    <a:lnTo>
                      <a:pt x="1258" y="1414"/>
                    </a:lnTo>
                    <a:lnTo>
                      <a:pt x="1217" y="1410"/>
                    </a:lnTo>
                    <a:lnTo>
                      <a:pt x="1170" y="1410"/>
                    </a:lnTo>
                    <a:lnTo>
                      <a:pt x="1125" y="1418"/>
                    </a:lnTo>
                    <a:lnTo>
                      <a:pt x="1074" y="1431"/>
                    </a:lnTo>
                    <a:lnTo>
                      <a:pt x="1019" y="1452"/>
                    </a:lnTo>
                    <a:lnTo>
                      <a:pt x="961" y="1481"/>
                    </a:lnTo>
                    <a:lnTo>
                      <a:pt x="970" y="1481"/>
                    </a:lnTo>
                    <a:lnTo>
                      <a:pt x="982" y="1473"/>
                    </a:lnTo>
                    <a:lnTo>
                      <a:pt x="1003" y="1461"/>
                    </a:lnTo>
                    <a:lnTo>
                      <a:pt x="1023" y="1444"/>
                    </a:lnTo>
                    <a:lnTo>
                      <a:pt x="1049" y="1422"/>
                    </a:lnTo>
                    <a:lnTo>
                      <a:pt x="1070" y="1402"/>
                    </a:lnTo>
                    <a:lnTo>
                      <a:pt x="1091" y="1377"/>
                    </a:lnTo>
                    <a:lnTo>
                      <a:pt x="1103" y="1352"/>
                    </a:lnTo>
                    <a:lnTo>
                      <a:pt x="1103" y="1322"/>
                    </a:lnTo>
                    <a:lnTo>
                      <a:pt x="1095" y="1293"/>
                    </a:lnTo>
                    <a:lnTo>
                      <a:pt x="1082" y="1281"/>
                    </a:lnTo>
                    <a:lnTo>
                      <a:pt x="1070" y="1268"/>
                    </a:lnTo>
                    <a:lnTo>
                      <a:pt x="1053" y="1256"/>
                    </a:lnTo>
                    <a:lnTo>
                      <a:pt x="1037" y="1239"/>
                    </a:lnTo>
                    <a:lnTo>
                      <a:pt x="1015" y="1227"/>
                    </a:lnTo>
                    <a:lnTo>
                      <a:pt x="990" y="1210"/>
                    </a:lnTo>
                    <a:lnTo>
                      <a:pt x="965" y="1193"/>
                    </a:lnTo>
                    <a:lnTo>
                      <a:pt x="937" y="1172"/>
                    </a:lnTo>
                    <a:lnTo>
                      <a:pt x="907" y="1152"/>
                    </a:lnTo>
                    <a:lnTo>
                      <a:pt x="874" y="1127"/>
                    </a:lnTo>
                    <a:lnTo>
                      <a:pt x="845" y="1102"/>
                    </a:lnTo>
                    <a:lnTo>
                      <a:pt x="823" y="1072"/>
                    </a:lnTo>
                    <a:lnTo>
                      <a:pt x="806" y="1043"/>
                    </a:lnTo>
                    <a:lnTo>
                      <a:pt x="790" y="1010"/>
                    </a:lnTo>
                    <a:lnTo>
                      <a:pt x="777" y="980"/>
                    </a:lnTo>
                    <a:lnTo>
                      <a:pt x="761" y="951"/>
                    </a:lnTo>
                    <a:lnTo>
                      <a:pt x="743" y="926"/>
                    </a:lnTo>
                    <a:lnTo>
                      <a:pt x="723" y="902"/>
                    </a:lnTo>
                    <a:lnTo>
                      <a:pt x="694" y="885"/>
                    </a:lnTo>
                    <a:lnTo>
                      <a:pt x="661" y="873"/>
                    </a:lnTo>
                    <a:lnTo>
                      <a:pt x="618" y="859"/>
                    </a:lnTo>
                    <a:lnTo>
                      <a:pt x="577" y="847"/>
                    </a:lnTo>
                    <a:lnTo>
                      <a:pt x="535" y="830"/>
                    </a:lnTo>
                    <a:lnTo>
                      <a:pt x="493" y="805"/>
                    </a:lnTo>
                    <a:lnTo>
                      <a:pt x="451" y="781"/>
                    </a:lnTo>
                    <a:lnTo>
                      <a:pt x="405" y="742"/>
                    </a:lnTo>
                    <a:lnTo>
                      <a:pt x="359" y="705"/>
                    </a:lnTo>
                    <a:lnTo>
                      <a:pt x="313" y="656"/>
                    </a:lnTo>
                    <a:lnTo>
                      <a:pt x="267" y="597"/>
                    </a:lnTo>
                    <a:lnTo>
                      <a:pt x="222" y="535"/>
                    </a:lnTo>
                    <a:lnTo>
                      <a:pt x="179" y="468"/>
                    </a:lnTo>
                    <a:lnTo>
                      <a:pt x="146" y="409"/>
                    </a:lnTo>
                    <a:lnTo>
                      <a:pt x="125" y="355"/>
                    </a:lnTo>
                    <a:lnTo>
                      <a:pt x="109" y="314"/>
                    </a:lnTo>
                    <a:lnTo>
                      <a:pt x="101" y="271"/>
                    </a:lnTo>
                    <a:lnTo>
                      <a:pt x="101" y="238"/>
                    </a:lnTo>
                    <a:lnTo>
                      <a:pt x="96" y="205"/>
                    </a:lnTo>
                    <a:lnTo>
                      <a:pt x="101" y="179"/>
                    </a:lnTo>
                    <a:lnTo>
                      <a:pt x="101" y="154"/>
                    </a:lnTo>
                    <a:lnTo>
                      <a:pt x="101" y="130"/>
                    </a:lnTo>
                    <a:lnTo>
                      <a:pt x="96" y="113"/>
                    </a:lnTo>
                    <a:lnTo>
                      <a:pt x="88" y="92"/>
                    </a:lnTo>
                    <a:lnTo>
                      <a:pt x="75" y="80"/>
                    </a:lnTo>
                    <a:lnTo>
                      <a:pt x="62" y="67"/>
                    </a:lnTo>
                    <a:lnTo>
                      <a:pt x="50" y="54"/>
                    </a:lnTo>
                    <a:lnTo>
                      <a:pt x="33" y="46"/>
                    </a:lnTo>
                    <a:lnTo>
                      <a:pt x="21" y="42"/>
                    </a:lnTo>
                    <a:lnTo>
                      <a:pt x="13" y="38"/>
                    </a:lnTo>
                    <a:lnTo>
                      <a:pt x="5" y="34"/>
                    </a:lnTo>
                    <a:lnTo>
                      <a:pt x="0" y="34"/>
                    </a:lnTo>
                    <a:lnTo>
                      <a:pt x="29" y="38"/>
                    </a:lnTo>
                    <a:lnTo>
                      <a:pt x="58" y="42"/>
                    </a:lnTo>
                    <a:lnTo>
                      <a:pt x="88" y="46"/>
                    </a:lnTo>
                    <a:lnTo>
                      <a:pt x="117" y="46"/>
                    </a:lnTo>
                    <a:lnTo>
                      <a:pt x="142" y="50"/>
                    </a:lnTo>
                    <a:lnTo>
                      <a:pt x="171" y="46"/>
                    </a:lnTo>
                    <a:lnTo>
                      <a:pt x="201" y="42"/>
                    </a:lnTo>
                    <a:lnTo>
                      <a:pt x="226" y="34"/>
                    </a:lnTo>
                    <a:lnTo>
                      <a:pt x="250" y="21"/>
                    </a:lnTo>
                    <a:lnTo>
                      <a:pt x="271" y="0"/>
                    </a:lnTo>
                    <a:lnTo>
                      <a:pt x="238" y="21"/>
                    </a:lnTo>
                    <a:lnTo>
                      <a:pt x="209" y="50"/>
                    </a:lnTo>
                    <a:lnTo>
                      <a:pt x="184" y="84"/>
                    </a:lnTo>
                    <a:lnTo>
                      <a:pt x="167" y="117"/>
                    </a:lnTo>
                    <a:lnTo>
                      <a:pt x="158" y="154"/>
                    </a:lnTo>
                    <a:lnTo>
                      <a:pt x="150" y="193"/>
                    </a:lnTo>
                    <a:lnTo>
                      <a:pt x="150" y="234"/>
                    </a:lnTo>
                    <a:lnTo>
                      <a:pt x="158" y="271"/>
                    </a:lnTo>
                    <a:lnTo>
                      <a:pt x="167" y="305"/>
                    </a:lnTo>
                    <a:lnTo>
                      <a:pt x="179" y="338"/>
                    </a:lnTo>
                    <a:lnTo>
                      <a:pt x="205" y="384"/>
                    </a:lnTo>
                    <a:lnTo>
                      <a:pt x="230" y="430"/>
                    </a:lnTo>
                    <a:lnTo>
                      <a:pt x="259" y="476"/>
                    </a:lnTo>
                    <a:lnTo>
                      <a:pt x="289" y="517"/>
                    </a:lnTo>
                    <a:lnTo>
                      <a:pt x="322" y="555"/>
                    </a:lnTo>
                    <a:lnTo>
                      <a:pt x="355" y="597"/>
                    </a:lnTo>
                    <a:lnTo>
                      <a:pt x="393" y="634"/>
                    </a:lnTo>
                    <a:lnTo>
                      <a:pt x="430" y="668"/>
                    </a:lnTo>
                    <a:lnTo>
                      <a:pt x="473" y="705"/>
                    </a:lnTo>
                    <a:lnTo>
                      <a:pt x="514" y="738"/>
                    </a:lnTo>
                    <a:lnTo>
                      <a:pt x="539" y="751"/>
                    </a:lnTo>
                    <a:lnTo>
                      <a:pt x="565" y="764"/>
                    </a:lnTo>
                    <a:lnTo>
                      <a:pt x="589" y="772"/>
                    </a:lnTo>
                    <a:lnTo>
                      <a:pt x="618" y="777"/>
                    </a:lnTo>
                    <a:lnTo>
                      <a:pt x="647" y="781"/>
                    </a:lnTo>
                    <a:lnTo>
                      <a:pt x="673" y="777"/>
                    </a:lnTo>
                    <a:lnTo>
                      <a:pt x="698" y="772"/>
                    </a:lnTo>
                    <a:lnTo>
                      <a:pt x="723" y="764"/>
                    </a:lnTo>
                    <a:lnTo>
                      <a:pt x="743" y="751"/>
                    </a:lnTo>
                    <a:lnTo>
                      <a:pt x="765" y="730"/>
                    </a:lnTo>
                    <a:lnTo>
                      <a:pt x="765" y="755"/>
                    </a:lnTo>
                    <a:lnTo>
                      <a:pt x="765" y="781"/>
                    </a:lnTo>
                    <a:lnTo>
                      <a:pt x="765" y="805"/>
                    </a:lnTo>
                    <a:lnTo>
                      <a:pt x="769" y="826"/>
                    </a:lnTo>
                    <a:lnTo>
                      <a:pt x="773" y="847"/>
                    </a:lnTo>
                    <a:lnTo>
                      <a:pt x="777" y="867"/>
                    </a:lnTo>
                    <a:lnTo>
                      <a:pt x="786" y="889"/>
                    </a:lnTo>
                    <a:lnTo>
                      <a:pt x="794" y="906"/>
                    </a:lnTo>
                    <a:lnTo>
                      <a:pt x="806" y="926"/>
                    </a:lnTo>
                    <a:lnTo>
                      <a:pt x="823" y="943"/>
                    </a:lnTo>
                    <a:lnTo>
                      <a:pt x="898" y="1031"/>
                    </a:lnTo>
                    <a:lnTo>
                      <a:pt x="982" y="1114"/>
                    </a:lnTo>
                    <a:lnTo>
                      <a:pt x="1066" y="1193"/>
                    </a:lnTo>
                    <a:lnTo>
                      <a:pt x="1154" y="1273"/>
                    </a:lnTo>
                    <a:lnTo>
                      <a:pt x="1246" y="1344"/>
                    </a:lnTo>
                    <a:lnTo>
                      <a:pt x="1342" y="1406"/>
                    </a:lnTo>
                    <a:lnTo>
                      <a:pt x="1442" y="1456"/>
                    </a:lnTo>
                    <a:lnTo>
                      <a:pt x="1546" y="1498"/>
                    </a:lnTo>
                    <a:lnTo>
                      <a:pt x="1659" y="1523"/>
                    </a:lnTo>
                    <a:lnTo>
                      <a:pt x="1776" y="1535"/>
                    </a:lnTo>
                    <a:lnTo>
                      <a:pt x="1771" y="1535"/>
                    </a:lnTo>
                    <a:lnTo>
                      <a:pt x="1751" y="1535"/>
                    </a:lnTo>
                    <a:lnTo>
                      <a:pt x="1722" y="1535"/>
                    </a:lnTo>
                    <a:lnTo>
                      <a:pt x="1685" y="1535"/>
                    </a:lnTo>
                    <a:lnTo>
                      <a:pt x="1638" y="1535"/>
                    </a:lnTo>
                    <a:lnTo>
                      <a:pt x="1593" y="1531"/>
                    </a:lnTo>
                    <a:lnTo>
                      <a:pt x="1542" y="1523"/>
                    </a:lnTo>
                    <a:lnTo>
                      <a:pt x="1491" y="1514"/>
                    </a:lnTo>
                    <a:lnTo>
                      <a:pt x="1446" y="1498"/>
                    </a:lnTo>
                    <a:lnTo>
                      <a:pt x="1409" y="1477"/>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76" name="Freeform 200"/>
              <p:cNvSpPr>
                <a:spLocks/>
              </p:cNvSpPr>
              <p:nvPr/>
            </p:nvSpPr>
            <p:spPr bwMode="auto">
              <a:xfrm>
                <a:off x="1549" y="1922"/>
                <a:ext cx="56" cy="48"/>
              </a:xfrm>
              <a:custGeom>
                <a:avLst/>
                <a:gdLst>
                  <a:gd name="T0" fmla="*/ 1333 w 1776"/>
                  <a:gd name="T1" fmla="*/ 1439 h 1535"/>
                  <a:gd name="T2" fmla="*/ 1217 w 1776"/>
                  <a:gd name="T3" fmla="*/ 1410 h 1535"/>
                  <a:gd name="T4" fmla="*/ 1074 w 1776"/>
                  <a:gd name="T5" fmla="*/ 1431 h 1535"/>
                  <a:gd name="T6" fmla="*/ 970 w 1776"/>
                  <a:gd name="T7" fmla="*/ 1481 h 1535"/>
                  <a:gd name="T8" fmla="*/ 1023 w 1776"/>
                  <a:gd name="T9" fmla="*/ 1444 h 1535"/>
                  <a:gd name="T10" fmla="*/ 1091 w 1776"/>
                  <a:gd name="T11" fmla="*/ 1377 h 1535"/>
                  <a:gd name="T12" fmla="*/ 1095 w 1776"/>
                  <a:gd name="T13" fmla="*/ 1293 h 1535"/>
                  <a:gd name="T14" fmla="*/ 1053 w 1776"/>
                  <a:gd name="T15" fmla="*/ 1256 h 1535"/>
                  <a:gd name="T16" fmla="*/ 990 w 1776"/>
                  <a:gd name="T17" fmla="*/ 1210 h 1535"/>
                  <a:gd name="T18" fmla="*/ 907 w 1776"/>
                  <a:gd name="T19" fmla="*/ 1152 h 1535"/>
                  <a:gd name="T20" fmla="*/ 823 w 1776"/>
                  <a:gd name="T21" fmla="*/ 1072 h 1535"/>
                  <a:gd name="T22" fmla="*/ 777 w 1776"/>
                  <a:gd name="T23" fmla="*/ 980 h 1535"/>
                  <a:gd name="T24" fmla="*/ 723 w 1776"/>
                  <a:gd name="T25" fmla="*/ 902 h 1535"/>
                  <a:gd name="T26" fmla="*/ 618 w 1776"/>
                  <a:gd name="T27" fmla="*/ 859 h 1535"/>
                  <a:gd name="T28" fmla="*/ 493 w 1776"/>
                  <a:gd name="T29" fmla="*/ 805 h 1535"/>
                  <a:gd name="T30" fmla="*/ 359 w 1776"/>
                  <a:gd name="T31" fmla="*/ 705 h 1535"/>
                  <a:gd name="T32" fmla="*/ 222 w 1776"/>
                  <a:gd name="T33" fmla="*/ 535 h 1535"/>
                  <a:gd name="T34" fmla="*/ 125 w 1776"/>
                  <a:gd name="T35" fmla="*/ 355 h 1535"/>
                  <a:gd name="T36" fmla="*/ 101 w 1776"/>
                  <a:gd name="T37" fmla="*/ 238 h 1535"/>
                  <a:gd name="T38" fmla="*/ 101 w 1776"/>
                  <a:gd name="T39" fmla="*/ 154 h 1535"/>
                  <a:gd name="T40" fmla="*/ 88 w 1776"/>
                  <a:gd name="T41" fmla="*/ 92 h 1535"/>
                  <a:gd name="T42" fmla="*/ 50 w 1776"/>
                  <a:gd name="T43" fmla="*/ 54 h 1535"/>
                  <a:gd name="T44" fmla="*/ 13 w 1776"/>
                  <a:gd name="T45" fmla="*/ 38 h 1535"/>
                  <a:gd name="T46" fmla="*/ 29 w 1776"/>
                  <a:gd name="T47" fmla="*/ 38 h 1535"/>
                  <a:gd name="T48" fmla="*/ 117 w 1776"/>
                  <a:gd name="T49" fmla="*/ 46 h 1535"/>
                  <a:gd name="T50" fmla="*/ 201 w 1776"/>
                  <a:gd name="T51" fmla="*/ 42 h 1535"/>
                  <a:gd name="T52" fmla="*/ 271 w 1776"/>
                  <a:gd name="T53" fmla="*/ 0 h 1535"/>
                  <a:gd name="T54" fmla="*/ 184 w 1776"/>
                  <a:gd name="T55" fmla="*/ 84 h 1535"/>
                  <a:gd name="T56" fmla="*/ 150 w 1776"/>
                  <a:gd name="T57" fmla="*/ 193 h 1535"/>
                  <a:gd name="T58" fmla="*/ 167 w 1776"/>
                  <a:gd name="T59" fmla="*/ 305 h 1535"/>
                  <a:gd name="T60" fmla="*/ 230 w 1776"/>
                  <a:gd name="T61" fmla="*/ 430 h 1535"/>
                  <a:gd name="T62" fmla="*/ 322 w 1776"/>
                  <a:gd name="T63" fmla="*/ 555 h 1535"/>
                  <a:gd name="T64" fmla="*/ 430 w 1776"/>
                  <a:gd name="T65" fmla="*/ 668 h 1535"/>
                  <a:gd name="T66" fmla="*/ 539 w 1776"/>
                  <a:gd name="T67" fmla="*/ 751 h 1535"/>
                  <a:gd name="T68" fmla="*/ 618 w 1776"/>
                  <a:gd name="T69" fmla="*/ 777 h 1535"/>
                  <a:gd name="T70" fmla="*/ 698 w 1776"/>
                  <a:gd name="T71" fmla="*/ 772 h 1535"/>
                  <a:gd name="T72" fmla="*/ 765 w 1776"/>
                  <a:gd name="T73" fmla="*/ 730 h 1535"/>
                  <a:gd name="T74" fmla="*/ 765 w 1776"/>
                  <a:gd name="T75" fmla="*/ 805 h 1535"/>
                  <a:gd name="T76" fmla="*/ 777 w 1776"/>
                  <a:gd name="T77" fmla="*/ 867 h 1535"/>
                  <a:gd name="T78" fmla="*/ 806 w 1776"/>
                  <a:gd name="T79" fmla="*/ 926 h 1535"/>
                  <a:gd name="T80" fmla="*/ 982 w 1776"/>
                  <a:gd name="T81" fmla="*/ 1114 h 1535"/>
                  <a:gd name="T82" fmla="*/ 1246 w 1776"/>
                  <a:gd name="T83" fmla="*/ 1344 h 1535"/>
                  <a:gd name="T84" fmla="*/ 1546 w 1776"/>
                  <a:gd name="T85" fmla="*/ 1498 h 1535"/>
                  <a:gd name="T86" fmla="*/ 1771 w 1776"/>
                  <a:gd name="T87" fmla="*/ 1535 h 1535"/>
                  <a:gd name="T88" fmla="*/ 1685 w 1776"/>
                  <a:gd name="T89" fmla="*/ 1535 h 1535"/>
                  <a:gd name="T90" fmla="*/ 1542 w 1776"/>
                  <a:gd name="T91" fmla="*/ 1523 h 1535"/>
                  <a:gd name="T92" fmla="*/ 1409 w 1776"/>
                  <a:gd name="T93" fmla="*/ 1477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76" h="1535">
                    <a:moveTo>
                      <a:pt x="1409" y="1477"/>
                    </a:moveTo>
                    <a:lnTo>
                      <a:pt x="1371" y="1456"/>
                    </a:lnTo>
                    <a:lnTo>
                      <a:pt x="1333" y="1439"/>
                    </a:lnTo>
                    <a:lnTo>
                      <a:pt x="1295" y="1427"/>
                    </a:lnTo>
                    <a:lnTo>
                      <a:pt x="1258" y="1414"/>
                    </a:lnTo>
                    <a:lnTo>
                      <a:pt x="1217" y="1410"/>
                    </a:lnTo>
                    <a:lnTo>
                      <a:pt x="1170" y="1410"/>
                    </a:lnTo>
                    <a:lnTo>
                      <a:pt x="1125" y="1418"/>
                    </a:lnTo>
                    <a:lnTo>
                      <a:pt x="1074" y="1431"/>
                    </a:lnTo>
                    <a:lnTo>
                      <a:pt x="1019" y="1452"/>
                    </a:lnTo>
                    <a:lnTo>
                      <a:pt x="961" y="1481"/>
                    </a:lnTo>
                    <a:lnTo>
                      <a:pt x="970" y="1481"/>
                    </a:lnTo>
                    <a:lnTo>
                      <a:pt x="982" y="1473"/>
                    </a:lnTo>
                    <a:lnTo>
                      <a:pt x="1003" y="1461"/>
                    </a:lnTo>
                    <a:lnTo>
                      <a:pt x="1023" y="1444"/>
                    </a:lnTo>
                    <a:lnTo>
                      <a:pt x="1049" y="1422"/>
                    </a:lnTo>
                    <a:lnTo>
                      <a:pt x="1070" y="1402"/>
                    </a:lnTo>
                    <a:lnTo>
                      <a:pt x="1091" y="1377"/>
                    </a:lnTo>
                    <a:lnTo>
                      <a:pt x="1103" y="1352"/>
                    </a:lnTo>
                    <a:lnTo>
                      <a:pt x="1103" y="1322"/>
                    </a:lnTo>
                    <a:lnTo>
                      <a:pt x="1095" y="1293"/>
                    </a:lnTo>
                    <a:lnTo>
                      <a:pt x="1082" y="1281"/>
                    </a:lnTo>
                    <a:lnTo>
                      <a:pt x="1070" y="1268"/>
                    </a:lnTo>
                    <a:lnTo>
                      <a:pt x="1053" y="1256"/>
                    </a:lnTo>
                    <a:lnTo>
                      <a:pt x="1037" y="1239"/>
                    </a:lnTo>
                    <a:lnTo>
                      <a:pt x="1015" y="1227"/>
                    </a:lnTo>
                    <a:lnTo>
                      <a:pt x="990" y="1210"/>
                    </a:lnTo>
                    <a:lnTo>
                      <a:pt x="965" y="1193"/>
                    </a:lnTo>
                    <a:lnTo>
                      <a:pt x="937" y="1172"/>
                    </a:lnTo>
                    <a:lnTo>
                      <a:pt x="907" y="1152"/>
                    </a:lnTo>
                    <a:lnTo>
                      <a:pt x="874" y="1127"/>
                    </a:lnTo>
                    <a:lnTo>
                      <a:pt x="845" y="1102"/>
                    </a:lnTo>
                    <a:lnTo>
                      <a:pt x="823" y="1072"/>
                    </a:lnTo>
                    <a:lnTo>
                      <a:pt x="806" y="1043"/>
                    </a:lnTo>
                    <a:lnTo>
                      <a:pt x="790" y="1010"/>
                    </a:lnTo>
                    <a:lnTo>
                      <a:pt x="777" y="980"/>
                    </a:lnTo>
                    <a:lnTo>
                      <a:pt x="761" y="951"/>
                    </a:lnTo>
                    <a:lnTo>
                      <a:pt x="743" y="926"/>
                    </a:lnTo>
                    <a:lnTo>
                      <a:pt x="723" y="902"/>
                    </a:lnTo>
                    <a:lnTo>
                      <a:pt x="694" y="885"/>
                    </a:lnTo>
                    <a:lnTo>
                      <a:pt x="661" y="873"/>
                    </a:lnTo>
                    <a:lnTo>
                      <a:pt x="618" y="859"/>
                    </a:lnTo>
                    <a:lnTo>
                      <a:pt x="577" y="847"/>
                    </a:lnTo>
                    <a:lnTo>
                      <a:pt x="535" y="830"/>
                    </a:lnTo>
                    <a:lnTo>
                      <a:pt x="493" y="805"/>
                    </a:lnTo>
                    <a:lnTo>
                      <a:pt x="451" y="781"/>
                    </a:lnTo>
                    <a:lnTo>
                      <a:pt x="405" y="742"/>
                    </a:lnTo>
                    <a:lnTo>
                      <a:pt x="359" y="705"/>
                    </a:lnTo>
                    <a:lnTo>
                      <a:pt x="313" y="656"/>
                    </a:lnTo>
                    <a:lnTo>
                      <a:pt x="267" y="597"/>
                    </a:lnTo>
                    <a:lnTo>
                      <a:pt x="222" y="535"/>
                    </a:lnTo>
                    <a:lnTo>
                      <a:pt x="179" y="468"/>
                    </a:lnTo>
                    <a:lnTo>
                      <a:pt x="146" y="409"/>
                    </a:lnTo>
                    <a:lnTo>
                      <a:pt x="125" y="355"/>
                    </a:lnTo>
                    <a:lnTo>
                      <a:pt x="109" y="314"/>
                    </a:lnTo>
                    <a:lnTo>
                      <a:pt x="101" y="271"/>
                    </a:lnTo>
                    <a:lnTo>
                      <a:pt x="101" y="238"/>
                    </a:lnTo>
                    <a:lnTo>
                      <a:pt x="96" y="205"/>
                    </a:lnTo>
                    <a:lnTo>
                      <a:pt x="101" y="179"/>
                    </a:lnTo>
                    <a:lnTo>
                      <a:pt x="101" y="154"/>
                    </a:lnTo>
                    <a:lnTo>
                      <a:pt x="101" y="130"/>
                    </a:lnTo>
                    <a:lnTo>
                      <a:pt x="96" y="113"/>
                    </a:lnTo>
                    <a:lnTo>
                      <a:pt x="88" y="92"/>
                    </a:lnTo>
                    <a:lnTo>
                      <a:pt x="75" y="80"/>
                    </a:lnTo>
                    <a:lnTo>
                      <a:pt x="62" y="67"/>
                    </a:lnTo>
                    <a:lnTo>
                      <a:pt x="50" y="54"/>
                    </a:lnTo>
                    <a:lnTo>
                      <a:pt x="33" y="46"/>
                    </a:lnTo>
                    <a:lnTo>
                      <a:pt x="21" y="42"/>
                    </a:lnTo>
                    <a:lnTo>
                      <a:pt x="13" y="38"/>
                    </a:lnTo>
                    <a:lnTo>
                      <a:pt x="5" y="34"/>
                    </a:lnTo>
                    <a:lnTo>
                      <a:pt x="0" y="34"/>
                    </a:lnTo>
                    <a:lnTo>
                      <a:pt x="29" y="38"/>
                    </a:lnTo>
                    <a:lnTo>
                      <a:pt x="58" y="42"/>
                    </a:lnTo>
                    <a:lnTo>
                      <a:pt x="88" y="46"/>
                    </a:lnTo>
                    <a:lnTo>
                      <a:pt x="117" y="46"/>
                    </a:lnTo>
                    <a:lnTo>
                      <a:pt x="142" y="50"/>
                    </a:lnTo>
                    <a:lnTo>
                      <a:pt x="171" y="46"/>
                    </a:lnTo>
                    <a:lnTo>
                      <a:pt x="201" y="42"/>
                    </a:lnTo>
                    <a:lnTo>
                      <a:pt x="226" y="34"/>
                    </a:lnTo>
                    <a:lnTo>
                      <a:pt x="250" y="21"/>
                    </a:lnTo>
                    <a:lnTo>
                      <a:pt x="271" y="0"/>
                    </a:lnTo>
                    <a:lnTo>
                      <a:pt x="238" y="21"/>
                    </a:lnTo>
                    <a:lnTo>
                      <a:pt x="209" y="50"/>
                    </a:lnTo>
                    <a:lnTo>
                      <a:pt x="184" y="84"/>
                    </a:lnTo>
                    <a:lnTo>
                      <a:pt x="167" y="117"/>
                    </a:lnTo>
                    <a:lnTo>
                      <a:pt x="158" y="154"/>
                    </a:lnTo>
                    <a:lnTo>
                      <a:pt x="150" y="193"/>
                    </a:lnTo>
                    <a:lnTo>
                      <a:pt x="150" y="234"/>
                    </a:lnTo>
                    <a:lnTo>
                      <a:pt x="158" y="271"/>
                    </a:lnTo>
                    <a:lnTo>
                      <a:pt x="167" y="305"/>
                    </a:lnTo>
                    <a:lnTo>
                      <a:pt x="179" y="338"/>
                    </a:lnTo>
                    <a:lnTo>
                      <a:pt x="205" y="384"/>
                    </a:lnTo>
                    <a:lnTo>
                      <a:pt x="230" y="430"/>
                    </a:lnTo>
                    <a:lnTo>
                      <a:pt x="259" y="476"/>
                    </a:lnTo>
                    <a:lnTo>
                      <a:pt x="289" y="517"/>
                    </a:lnTo>
                    <a:lnTo>
                      <a:pt x="322" y="555"/>
                    </a:lnTo>
                    <a:lnTo>
                      <a:pt x="355" y="597"/>
                    </a:lnTo>
                    <a:lnTo>
                      <a:pt x="393" y="634"/>
                    </a:lnTo>
                    <a:lnTo>
                      <a:pt x="430" y="668"/>
                    </a:lnTo>
                    <a:lnTo>
                      <a:pt x="473" y="705"/>
                    </a:lnTo>
                    <a:lnTo>
                      <a:pt x="514" y="738"/>
                    </a:lnTo>
                    <a:lnTo>
                      <a:pt x="539" y="751"/>
                    </a:lnTo>
                    <a:lnTo>
                      <a:pt x="565" y="764"/>
                    </a:lnTo>
                    <a:lnTo>
                      <a:pt x="589" y="772"/>
                    </a:lnTo>
                    <a:lnTo>
                      <a:pt x="618" y="777"/>
                    </a:lnTo>
                    <a:lnTo>
                      <a:pt x="647" y="781"/>
                    </a:lnTo>
                    <a:lnTo>
                      <a:pt x="673" y="777"/>
                    </a:lnTo>
                    <a:lnTo>
                      <a:pt x="698" y="772"/>
                    </a:lnTo>
                    <a:lnTo>
                      <a:pt x="723" y="764"/>
                    </a:lnTo>
                    <a:lnTo>
                      <a:pt x="743" y="751"/>
                    </a:lnTo>
                    <a:lnTo>
                      <a:pt x="765" y="730"/>
                    </a:lnTo>
                    <a:lnTo>
                      <a:pt x="765" y="755"/>
                    </a:lnTo>
                    <a:lnTo>
                      <a:pt x="765" y="781"/>
                    </a:lnTo>
                    <a:lnTo>
                      <a:pt x="765" y="805"/>
                    </a:lnTo>
                    <a:lnTo>
                      <a:pt x="769" y="826"/>
                    </a:lnTo>
                    <a:lnTo>
                      <a:pt x="773" y="847"/>
                    </a:lnTo>
                    <a:lnTo>
                      <a:pt x="777" y="867"/>
                    </a:lnTo>
                    <a:lnTo>
                      <a:pt x="786" y="889"/>
                    </a:lnTo>
                    <a:lnTo>
                      <a:pt x="794" y="906"/>
                    </a:lnTo>
                    <a:lnTo>
                      <a:pt x="806" y="926"/>
                    </a:lnTo>
                    <a:lnTo>
                      <a:pt x="823" y="943"/>
                    </a:lnTo>
                    <a:lnTo>
                      <a:pt x="898" y="1031"/>
                    </a:lnTo>
                    <a:lnTo>
                      <a:pt x="982" y="1114"/>
                    </a:lnTo>
                    <a:lnTo>
                      <a:pt x="1066" y="1193"/>
                    </a:lnTo>
                    <a:lnTo>
                      <a:pt x="1154" y="1273"/>
                    </a:lnTo>
                    <a:lnTo>
                      <a:pt x="1246" y="1344"/>
                    </a:lnTo>
                    <a:lnTo>
                      <a:pt x="1342" y="1406"/>
                    </a:lnTo>
                    <a:lnTo>
                      <a:pt x="1442" y="1456"/>
                    </a:lnTo>
                    <a:lnTo>
                      <a:pt x="1546" y="1498"/>
                    </a:lnTo>
                    <a:lnTo>
                      <a:pt x="1659" y="1523"/>
                    </a:lnTo>
                    <a:lnTo>
                      <a:pt x="1776" y="1535"/>
                    </a:lnTo>
                    <a:lnTo>
                      <a:pt x="1771" y="1535"/>
                    </a:lnTo>
                    <a:lnTo>
                      <a:pt x="1751" y="1535"/>
                    </a:lnTo>
                    <a:lnTo>
                      <a:pt x="1722" y="1535"/>
                    </a:lnTo>
                    <a:lnTo>
                      <a:pt x="1685" y="1535"/>
                    </a:lnTo>
                    <a:lnTo>
                      <a:pt x="1638" y="1535"/>
                    </a:lnTo>
                    <a:lnTo>
                      <a:pt x="1593" y="1531"/>
                    </a:lnTo>
                    <a:lnTo>
                      <a:pt x="1542" y="1523"/>
                    </a:lnTo>
                    <a:lnTo>
                      <a:pt x="1491" y="1514"/>
                    </a:lnTo>
                    <a:lnTo>
                      <a:pt x="1446" y="1498"/>
                    </a:lnTo>
                    <a:lnTo>
                      <a:pt x="1409" y="1477"/>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77" name="Freeform 201"/>
              <p:cNvSpPr>
                <a:spLocks/>
              </p:cNvSpPr>
              <p:nvPr/>
            </p:nvSpPr>
            <p:spPr bwMode="auto">
              <a:xfrm>
                <a:off x="1553" y="1924"/>
                <a:ext cx="21" cy="27"/>
              </a:xfrm>
              <a:custGeom>
                <a:avLst/>
                <a:gdLst>
                  <a:gd name="T0" fmla="*/ 29 w 677"/>
                  <a:gd name="T1" fmla="*/ 17 h 859"/>
                  <a:gd name="T2" fmla="*/ 21 w 677"/>
                  <a:gd name="T3" fmla="*/ 71 h 859"/>
                  <a:gd name="T4" fmla="*/ 17 w 677"/>
                  <a:gd name="T5" fmla="*/ 150 h 859"/>
                  <a:gd name="T6" fmla="*/ 33 w 677"/>
                  <a:gd name="T7" fmla="*/ 246 h 859"/>
                  <a:gd name="T8" fmla="*/ 84 w 677"/>
                  <a:gd name="T9" fmla="*/ 351 h 859"/>
                  <a:gd name="T10" fmla="*/ 168 w 677"/>
                  <a:gd name="T11" fmla="*/ 451 h 859"/>
                  <a:gd name="T12" fmla="*/ 230 w 677"/>
                  <a:gd name="T13" fmla="*/ 525 h 859"/>
                  <a:gd name="T14" fmla="*/ 280 w 677"/>
                  <a:gd name="T15" fmla="*/ 580 h 859"/>
                  <a:gd name="T16" fmla="*/ 318 w 677"/>
                  <a:gd name="T17" fmla="*/ 617 h 859"/>
                  <a:gd name="T18" fmla="*/ 347 w 677"/>
                  <a:gd name="T19" fmla="*/ 646 h 859"/>
                  <a:gd name="T20" fmla="*/ 385 w 677"/>
                  <a:gd name="T21" fmla="*/ 672 h 859"/>
                  <a:gd name="T22" fmla="*/ 434 w 677"/>
                  <a:gd name="T23" fmla="*/ 693 h 859"/>
                  <a:gd name="T24" fmla="*/ 493 w 677"/>
                  <a:gd name="T25" fmla="*/ 705 h 859"/>
                  <a:gd name="T26" fmla="*/ 548 w 677"/>
                  <a:gd name="T27" fmla="*/ 713 h 859"/>
                  <a:gd name="T28" fmla="*/ 593 w 677"/>
                  <a:gd name="T29" fmla="*/ 713 h 859"/>
                  <a:gd name="T30" fmla="*/ 606 w 677"/>
                  <a:gd name="T31" fmla="*/ 713 h 859"/>
                  <a:gd name="T32" fmla="*/ 602 w 677"/>
                  <a:gd name="T33" fmla="*/ 734 h 859"/>
                  <a:gd name="T34" fmla="*/ 614 w 677"/>
                  <a:gd name="T35" fmla="*/ 767 h 859"/>
                  <a:gd name="T36" fmla="*/ 636 w 677"/>
                  <a:gd name="T37" fmla="*/ 805 h 859"/>
                  <a:gd name="T38" fmla="*/ 661 w 677"/>
                  <a:gd name="T39" fmla="*/ 843 h 859"/>
                  <a:gd name="T40" fmla="*/ 673 w 677"/>
                  <a:gd name="T41" fmla="*/ 855 h 859"/>
                  <a:gd name="T42" fmla="*/ 661 w 677"/>
                  <a:gd name="T43" fmla="*/ 838 h 859"/>
                  <a:gd name="T44" fmla="*/ 636 w 677"/>
                  <a:gd name="T45" fmla="*/ 814 h 859"/>
                  <a:gd name="T46" fmla="*/ 606 w 677"/>
                  <a:gd name="T47" fmla="*/ 785 h 859"/>
                  <a:gd name="T48" fmla="*/ 573 w 677"/>
                  <a:gd name="T49" fmla="*/ 767 h 859"/>
                  <a:gd name="T50" fmla="*/ 536 w 677"/>
                  <a:gd name="T51" fmla="*/ 759 h 859"/>
                  <a:gd name="T52" fmla="*/ 489 w 677"/>
                  <a:gd name="T53" fmla="*/ 746 h 859"/>
                  <a:gd name="T54" fmla="*/ 434 w 677"/>
                  <a:gd name="T55" fmla="*/ 730 h 859"/>
                  <a:gd name="T56" fmla="*/ 381 w 677"/>
                  <a:gd name="T57" fmla="*/ 705 h 859"/>
                  <a:gd name="T58" fmla="*/ 334 w 677"/>
                  <a:gd name="T59" fmla="*/ 676 h 859"/>
                  <a:gd name="T60" fmla="*/ 297 w 677"/>
                  <a:gd name="T61" fmla="*/ 642 h 859"/>
                  <a:gd name="T62" fmla="*/ 246 w 677"/>
                  <a:gd name="T63" fmla="*/ 592 h 859"/>
                  <a:gd name="T64" fmla="*/ 197 w 677"/>
                  <a:gd name="T65" fmla="*/ 529 h 859"/>
                  <a:gd name="T66" fmla="*/ 146 w 677"/>
                  <a:gd name="T67" fmla="*/ 472 h 859"/>
                  <a:gd name="T68" fmla="*/ 109 w 677"/>
                  <a:gd name="T69" fmla="*/ 425 h 859"/>
                  <a:gd name="T70" fmla="*/ 54 w 677"/>
                  <a:gd name="T71" fmla="*/ 338 h 859"/>
                  <a:gd name="T72" fmla="*/ 9 w 677"/>
                  <a:gd name="T73" fmla="*/ 208 h 859"/>
                  <a:gd name="T74" fmla="*/ 0 w 677"/>
                  <a:gd name="T75" fmla="*/ 109 h 859"/>
                  <a:gd name="T76" fmla="*/ 17 w 677"/>
                  <a:gd name="T77" fmla="*/ 42 h 859"/>
                  <a:gd name="T78" fmla="*/ 33 w 677"/>
                  <a:gd name="T7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77" h="859">
                    <a:moveTo>
                      <a:pt x="37" y="0"/>
                    </a:moveTo>
                    <a:lnTo>
                      <a:pt x="29" y="17"/>
                    </a:lnTo>
                    <a:lnTo>
                      <a:pt x="25" y="42"/>
                    </a:lnTo>
                    <a:lnTo>
                      <a:pt x="21" y="71"/>
                    </a:lnTo>
                    <a:lnTo>
                      <a:pt x="17" y="109"/>
                    </a:lnTo>
                    <a:lnTo>
                      <a:pt x="17" y="150"/>
                    </a:lnTo>
                    <a:lnTo>
                      <a:pt x="25" y="196"/>
                    </a:lnTo>
                    <a:lnTo>
                      <a:pt x="33" y="246"/>
                    </a:lnTo>
                    <a:lnTo>
                      <a:pt x="54" y="296"/>
                    </a:lnTo>
                    <a:lnTo>
                      <a:pt x="84" y="351"/>
                    </a:lnTo>
                    <a:lnTo>
                      <a:pt x="125" y="400"/>
                    </a:lnTo>
                    <a:lnTo>
                      <a:pt x="168" y="451"/>
                    </a:lnTo>
                    <a:lnTo>
                      <a:pt x="201" y="492"/>
                    </a:lnTo>
                    <a:lnTo>
                      <a:pt x="230" y="525"/>
                    </a:lnTo>
                    <a:lnTo>
                      <a:pt x="260" y="554"/>
                    </a:lnTo>
                    <a:lnTo>
                      <a:pt x="280" y="580"/>
                    </a:lnTo>
                    <a:lnTo>
                      <a:pt x="297" y="601"/>
                    </a:lnTo>
                    <a:lnTo>
                      <a:pt x="318" y="617"/>
                    </a:lnTo>
                    <a:lnTo>
                      <a:pt x="330" y="634"/>
                    </a:lnTo>
                    <a:lnTo>
                      <a:pt x="347" y="646"/>
                    </a:lnTo>
                    <a:lnTo>
                      <a:pt x="364" y="659"/>
                    </a:lnTo>
                    <a:lnTo>
                      <a:pt x="385" y="672"/>
                    </a:lnTo>
                    <a:lnTo>
                      <a:pt x="405" y="680"/>
                    </a:lnTo>
                    <a:lnTo>
                      <a:pt x="434" y="693"/>
                    </a:lnTo>
                    <a:lnTo>
                      <a:pt x="464" y="701"/>
                    </a:lnTo>
                    <a:lnTo>
                      <a:pt x="493" y="705"/>
                    </a:lnTo>
                    <a:lnTo>
                      <a:pt x="522" y="713"/>
                    </a:lnTo>
                    <a:lnTo>
                      <a:pt x="548" y="713"/>
                    </a:lnTo>
                    <a:lnTo>
                      <a:pt x="573" y="713"/>
                    </a:lnTo>
                    <a:lnTo>
                      <a:pt x="593" y="713"/>
                    </a:lnTo>
                    <a:lnTo>
                      <a:pt x="610" y="705"/>
                    </a:lnTo>
                    <a:lnTo>
                      <a:pt x="606" y="713"/>
                    </a:lnTo>
                    <a:lnTo>
                      <a:pt x="602" y="722"/>
                    </a:lnTo>
                    <a:lnTo>
                      <a:pt x="602" y="734"/>
                    </a:lnTo>
                    <a:lnTo>
                      <a:pt x="606" y="751"/>
                    </a:lnTo>
                    <a:lnTo>
                      <a:pt x="614" y="767"/>
                    </a:lnTo>
                    <a:lnTo>
                      <a:pt x="622" y="785"/>
                    </a:lnTo>
                    <a:lnTo>
                      <a:pt x="636" y="805"/>
                    </a:lnTo>
                    <a:lnTo>
                      <a:pt x="648" y="822"/>
                    </a:lnTo>
                    <a:lnTo>
                      <a:pt x="661" y="843"/>
                    </a:lnTo>
                    <a:lnTo>
                      <a:pt x="677" y="859"/>
                    </a:lnTo>
                    <a:lnTo>
                      <a:pt x="673" y="855"/>
                    </a:lnTo>
                    <a:lnTo>
                      <a:pt x="669" y="851"/>
                    </a:lnTo>
                    <a:lnTo>
                      <a:pt x="661" y="838"/>
                    </a:lnTo>
                    <a:lnTo>
                      <a:pt x="648" y="826"/>
                    </a:lnTo>
                    <a:lnTo>
                      <a:pt x="636" y="814"/>
                    </a:lnTo>
                    <a:lnTo>
                      <a:pt x="622" y="797"/>
                    </a:lnTo>
                    <a:lnTo>
                      <a:pt x="606" y="785"/>
                    </a:lnTo>
                    <a:lnTo>
                      <a:pt x="589" y="775"/>
                    </a:lnTo>
                    <a:lnTo>
                      <a:pt x="573" y="767"/>
                    </a:lnTo>
                    <a:lnTo>
                      <a:pt x="556" y="763"/>
                    </a:lnTo>
                    <a:lnTo>
                      <a:pt x="536" y="759"/>
                    </a:lnTo>
                    <a:lnTo>
                      <a:pt x="514" y="755"/>
                    </a:lnTo>
                    <a:lnTo>
                      <a:pt x="489" y="746"/>
                    </a:lnTo>
                    <a:lnTo>
                      <a:pt x="464" y="738"/>
                    </a:lnTo>
                    <a:lnTo>
                      <a:pt x="434" y="730"/>
                    </a:lnTo>
                    <a:lnTo>
                      <a:pt x="409" y="717"/>
                    </a:lnTo>
                    <a:lnTo>
                      <a:pt x="381" y="705"/>
                    </a:lnTo>
                    <a:lnTo>
                      <a:pt x="356" y="689"/>
                    </a:lnTo>
                    <a:lnTo>
                      <a:pt x="334" y="676"/>
                    </a:lnTo>
                    <a:lnTo>
                      <a:pt x="313" y="659"/>
                    </a:lnTo>
                    <a:lnTo>
                      <a:pt x="297" y="642"/>
                    </a:lnTo>
                    <a:lnTo>
                      <a:pt x="272" y="617"/>
                    </a:lnTo>
                    <a:lnTo>
                      <a:pt x="246" y="592"/>
                    </a:lnTo>
                    <a:lnTo>
                      <a:pt x="221" y="563"/>
                    </a:lnTo>
                    <a:lnTo>
                      <a:pt x="197" y="529"/>
                    </a:lnTo>
                    <a:lnTo>
                      <a:pt x="172" y="500"/>
                    </a:lnTo>
                    <a:lnTo>
                      <a:pt x="146" y="472"/>
                    </a:lnTo>
                    <a:lnTo>
                      <a:pt x="125" y="447"/>
                    </a:lnTo>
                    <a:lnTo>
                      <a:pt x="109" y="425"/>
                    </a:lnTo>
                    <a:lnTo>
                      <a:pt x="101" y="408"/>
                    </a:lnTo>
                    <a:lnTo>
                      <a:pt x="54" y="338"/>
                    </a:lnTo>
                    <a:lnTo>
                      <a:pt x="25" y="267"/>
                    </a:lnTo>
                    <a:lnTo>
                      <a:pt x="9" y="208"/>
                    </a:lnTo>
                    <a:lnTo>
                      <a:pt x="0" y="154"/>
                    </a:lnTo>
                    <a:lnTo>
                      <a:pt x="0" y="109"/>
                    </a:lnTo>
                    <a:lnTo>
                      <a:pt x="9" y="71"/>
                    </a:lnTo>
                    <a:lnTo>
                      <a:pt x="17" y="42"/>
                    </a:lnTo>
                    <a:lnTo>
                      <a:pt x="25" y="21"/>
                    </a:lnTo>
                    <a:lnTo>
                      <a:pt x="33" y="4"/>
                    </a:lnTo>
                    <a:lnTo>
                      <a:pt x="37"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78" name="Freeform 202"/>
              <p:cNvSpPr>
                <a:spLocks/>
              </p:cNvSpPr>
              <p:nvPr/>
            </p:nvSpPr>
            <p:spPr bwMode="auto">
              <a:xfrm>
                <a:off x="1575" y="1952"/>
                <a:ext cx="16" cy="14"/>
              </a:xfrm>
              <a:custGeom>
                <a:avLst/>
                <a:gdLst>
                  <a:gd name="T0" fmla="*/ 0 w 515"/>
                  <a:gd name="T1" fmla="*/ 0 h 447"/>
                  <a:gd name="T2" fmla="*/ 4 w 515"/>
                  <a:gd name="T3" fmla="*/ 9 h 447"/>
                  <a:gd name="T4" fmla="*/ 26 w 515"/>
                  <a:gd name="T5" fmla="*/ 26 h 447"/>
                  <a:gd name="T6" fmla="*/ 51 w 515"/>
                  <a:gd name="T7" fmla="*/ 55 h 447"/>
                  <a:gd name="T8" fmla="*/ 88 w 515"/>
                  <a:gd name="T9" fmla="*/ 92 h 447"/>
                  <a:gd name="T10" fmla="*/ 126 w 515"/>
                  <a:gd name="T11" fmla="*/ 134 h 447"/>
                  <a:gd name="T12" fmla="*/ 167 w 515"/>
                  <a:gd name="T13" fmla="*/ 172 h 447"/>
                  <a:gd name="T14" fmla="*/ 206 w 515"/>
                  <a:gd name="T15" fmla="*/ 213 h 447"/>
                  <a:gd name="T16" fmla="*/ 239 w 515"/>
                  <a:gd name="T17" fmla="*/ 247 h 447"/>
                  <a:gd name="T18" fmla="*/ 268 w 515"/>
                  <a:gd name="T19" fmla="*/ 272 h 447"/>
                  <a:gd name="T20" fmla="*/ 288 w 515"/>
                  <a:gd name="T21" fmla="*/ 288 h 447"/>
                  <a:gd name="T22" fmla="*/ 306 w 515"/>
                  <a:gd name="T23" fmla="*/ 301 h 447"/>
                  <a:gd name="T24" fmla="*/ 327 w 515"/>
                  <a:gd name="T25" fmla="*/ 313 h 447"/>
                  <a:gd name="T26" fmla="*/ 351 w 515"/>
                  <a:gd name="T27" fmla="*/ 334 h 447"/>
                  <a:gd name="T28" fmla="*/ 380 w 515"/>
                  <a:gd name="T29" fmla="*/ 356 h 447"/>
                  <a:gd name="T30" fmla="*/ 406 w 515"/>
                  <a:gd name="T31" fmla="*/ 372 h 447"/>
                  <a:gd name="T32" fmla="*/ 435 w 515"/>
                  <a:gd name="T33" fmla="*/ 393 h 447"/>
                  <a:gd name="T34" fmla="*/ 460 w 515"/>
                  <a:gd name="T35" fmla="*/ 413 h 447"/>
                  <a:gd name="T36" fmla="*/ 482 w 515"/>
                  <a:gd name="T37" fmla="*/ 426 h 447"/>
                  <a:gd name="T38" fmla="*/ 502 w 515"/>
                  <a:gd name="T39" fmla="*/ 438 h 447"/>
                  <a:gd name="T40" fmla="*/ 515 w 515"/>
                  <a:gd name="T41" fmla="*/ 447 h 447"/>
                  <a:gd name="T42" fmla="*/ 510 w 515"/>
                  <a:gd name="T43" fmla="*/ 442 h 447"/>
                  <a:gd name="T44" fmla="*/ 498 w 515"/>
                  <a:gd name="T45" fmla="*/ 438 h 447"/>
                  <a:gd name="T46" fmla="*/ 482 w 515"/>
                  <a:gd name="T47" fmla="*/ 430 h 447"/>
                  <a:gd name="T48" fmla="*/ 460 w 515"/>
                  <a:gd name="T49" fmla="*/ 418 h 447"/>
                  <a:gd name="T50" fmla="*/ 435 w 515"/>
                  <a:gd name="T51" fmla="*/ 409 h 447"/>
                  <a:gd name="T52" fmla="*/ 406 w 515"/>
                  <a:gd name="T53" fmla="*/ 401 h 447"/>
                  <a:gd name="T54" fmla="*/ 376 w 515"/>
                  <a:gd name="T55" fmla="*/ 397 h 447"/>
                  <a:gd name="T56" fmla="*/ 347 w 515"/>
                  <a:gd name="T57" fmla="*/ 393 h 447"/>
                  <a:gd name="T58" fmla="*/ 318 w 515"/>
                  <a:gd name="T59" fmla="*/ 397 h 447"/>
                  <a:gd name="T60" fmla="*/ 288 w 515"/>
                  <a:gd name="T61" fmla="*/ 405 h 447"/>
                  <a:gd name="T62" fmla="*/ 292 w 515"/>
                  <a:gd name="T63" fmla="*/ 401 h 447"/>
                  <a:gd name="T64" fmla="*/ 298 w 515"/>
                  <a:gd name="T65" fmla="*/ 393 h 447"/>
                  <a:gd name="T66" fmla="*/ 302 w 515"/>
                  <a:gd name="T67" fmla="*/ 385 h 447"/>
                  <a:gd name="T68" fmla="*/ 306 w 515"/>
                  <a:gd name="T69" fmla="*/ 372 h 447"/>
                  <a:gd name="T70" fmla="*/ 306 w 515"/>
                  <a:gd name="T71" fmla="*/ 356 h 447"/>
                  <a:gd name="T72" fmla="*/ 306 w 515"/>
                  <a:gd name="T73" fmla="*/ 342 h 447"/>
                  <a:gd name="T74" fmla="*/ 302 w 515"/>
                  <a:gd name="T75" fmla="*/ 321 h 447"/>
                  <a:gd name="T76" fmla="*/ 288 w 515"/>
                  <a:gd name="T77" fmla="*/ 305 h 447"/>
                  <a:gd name="T78" fmla="*/ 272 w 515"/>
                  <a:gd name="T79" fmla="*/ 284 h 447"/>
                  <a:gd name="T80" fmla="*/ 251 w 515"/>
                  <a:gd name="T81" fmla="*/ 264 h 447"/>
                  <a:gd name="T82" fmla="*/ 230 w 515"/>
                  <a:gd name="T83" fmla="*/ 247 h 447"/>
                  <a:gd name="T84" fmla="*/ 210 w 515"/>
                  <a:gd name="T85" fmla="*/ 230 h 447"/>
                  <a:gd name="T86" fmla="*/ 188 w 515"/>
                  <a:gd name="T87" fmla="*/ 213 h 447"/>
                  <a:gd name="T88" fmla="*/ 167 w 515"/>
                  <a:gd name="T89" fmla="*/ 196 h 447"/>
                  <a:gd name="T90" fmla="*/ 147 w 515"/>
                  <a:gd name="T91" fmla="*/ 184 h 447"/>
                  <a:gd name="T92" fmla="*/ 126 w 515"/>
                  <a:gd name="T93" fmla="*/ 168 h 447"/>
                  <a:gd name="T94" fmla="*/ 104 w 515"/>
                  <a:gd name="T95" fmla="*/ 155 h 447"/>
                  <a:gd name="T96" fmla="*/ 88 w 515"/>
                  <a:gd name="T97" fmla="*/ 139 h 447"/>
                  <a:gd name="T98" fmla="*/ 67 w 515"/>
                  <a:gd name="T99" fmla="*/ 122 h 447"/>
                  <a:gd name="T100" fmla="*/ 55 w 515"/>
                  <a:gd name="T101" fmla="*/ 109 h 447"/>
                  <a:gd name="T102" fmla="*/ 47 w 515"/>
                  <a:gd name="T103" fmla="*/ 92 h 447"/>
                  <a:gd name="T104" fmla="*/ 34 w 515"/>
                  <a:gd name="T105" fmla="*/ 80 h 447"/>
                  <a:gd name="T106" fmla="*/ 26 w 515"/>
                  <a:gd name="T107" fmla="*/ 63 h 447"/>
                  <a:gd name="T108" fmla="*/ 18 w 515"/>
                  <a:gd name="T109" fmla="*/ 47 h 447"/>
                  <a:gd name="T110" fmla="*/ 8 w 515"/>
                  <a:gd name="T111" fmla="*/ 30 h 447"/>
                  <a:gd name="T112" fmla="*/ 4 w 515"/>
                  <a:gd name="T113" fmla="*/ 18 h 447"/>
                  <a:gd name="T114" fmla="*/ 0 w 515"/>
                  <a:gd name="T115" fmla="*/ 9 h 447"/>
                  <a:gd name="T116" fmla="*/ 0 w 515"/>
                  <a:gd name="T117" fmla="*/ 4 h 447"/>
                  <a:gd name="T118" fmla="*/ 0 w 515"/>
                  <a:gd name="T119"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5" h="447">
                    <a:moveTo>
                      <a:pt x="0" y="0"/>
                    </a:moveTo>
                    <a:lnTo>
                      <a:pt x="4" y="9"/>
                    </a:lnTo>
                    <a:lnTo>
                      <a:pt x="26" y="26"/>
                    </a:lnTo>
                    <a:lnTo>
                      <a:pt x="51" y="55"/>
                    </a:lnTo>
                    <a:lnTo>
                      <a:pt x="88" y="92"/>
                    </a:lnTo>
                    <a:lnTo>
                      <a:pt x="126" y="134"/>
                    </a:lnTo>
                    <a:lnTo>
                      <a:pt x="167" y="172"/>
                    </a:lnTo>
                    <a:lnTo>
                      <a:pt x="206" y="213"/>
                    </a:lnTo>
                    <a:lnTo>
                      <a:pt x="239" y="247"/>
                    </a:lnTo>
                    <a:lnTo>
                      <a:pt x="268" y="272"/>
                    </a:lnTo>
                    <a:lnTo>
                      <a:pt x="288" y="288"/>
                    </a:lnTo>
                    <a:lnTo>
                      <a:pt x="306" y="301"/>
                    </a:lnTo>
                    <a:lnTo>
                      <a:pt x="327" y="313"/>
                    </a:lnTo>
                    <a:lnTo>
                      <a:pt x="351" y="334"/>
                    </a:lnTo>
                    <a:lnTo>
                      <a:pt x="380" y="356"/>
                    </a:lnTo>
                    <a:lnTo>
                      <a:pt x="406" y="372"/>
                    </a:lnTo>
                    <a:lnTo>
                      <a:pt x="435" y="393"/>
                    </a:lnTo>
                    <a:lnTo>
                      <a:pt x="460" y="413"/>
                    </a:lnTo>
                    <a:lnTo>
                      <a:pt x="482" y="426"/>
                    </a:lnTo>
                    <a:lnTo>
                      <a:pt x="502" y="438"/>
                    </a:lnTo>
                    <a:lnTo>
                      <a:pt x="515" y="447"/>
                    </a:lnTo>
                    <a:lnTo>
                      <a:pt x="510" y="442"/>
                    </a:lnTo>
                    <a:lnTo>
                      <a:pt x="498" y="438"/>
                    </a:lnTo>
                    <a:lnTo>
                      <a:pt x="482" y="430"/>
                    </a:lnTo>
                    <a:lnTo>
                      <a:pt x="460" y="418"/>
                    </a:lnTo>
                    <a:lnTo>
                      <a:pt x="435" y="409"/>
                    </a:lnTo>
                    <a:lnTo>
                      <a:pt x="406" y="401"/>
                    </a:lnTo>
                    <a:lnTo>
                      <a:pt x="376" y="397"/>
                    </a:lnTo>
                    <a:lnTo>
                      <a:pt x="347" y="393"/>
                    </a:lnTo>
                    <a:lnTo>
                      <a:pt x="318" y="397"/>
                    </a:lnTo>
                    <a:lnTo>
                      <a:pt x="288" y="405"/>
                    </a:lnTo>
                    <a:lnTo>
                      <a:pt x="292" y="401"/>
                    </a:lnTo>
                    <a:lnTo>
                      <a:pt x="298" y="393"/>
                    </a:lnTo>
                    <a:lnTo>
                      <a:pt x="302" y="385"/>
                    </a:lnTo>
                    <a:lnTo>
                      <a:pt x="306" y="372"/>
                    </a:lnTo>
                    <a:lnTo>
                      <a:pt x="306" y="356"/>
                    </a:lnTo>
                    <a:lnTo>
                      <a:pt x="306" y="342"/>
                    </a:lnTo>
                    <a:lnTo>
                      <a:pt x="302" y="321"/>
                    </a:lnTo>
                    <a:lnTo>
                      <a:pt x="288" y="305"/>
                    </a:lnTo>
                    <a:lnTo>
                      <a:pt x="272" y="284"/>
                    </a:lnTo>
                    <a:lnTo>
                      <a:pt x="251" y="264"/>
                    </a:lnTo>
                    <a:lnTo>
                      <a:pt x="230" y="247"/>
                    </a:lnTo>
                    <a:lnTo>
                      <a:pt x="210" y="230"/>
                    </a:lnTo>
                    <a:lnTo>
                      <a:pt x="188" y="213"/>
                    </a:lnTo>
                    <a:lnTo>
                      <a:pt x="167" y="196"/>
                    </a:lnTo>
                    <a:lnTo>
                      <a:pt x="147" y="184"/>
                    </a:lnTo>
                    <a:lnTo>
                      <a:pt x="126" y="168"/>
                    </a:lnTo>
                    <a:lnTo>
                      <a:pt x="104" y="155"/>
                    </a:lnTo>
                    <a:lnTo>
                      <a:pt x="88" y="139"/>
                    </a:lnTo>
                    <a:lnTo>
                      <a:pt x="67" y="122"/>
                    </a:lnTo>
                    <a:lnTo>
                      <a:pt x="55" y="109"/>
                    </a:lnTo>
                    <a:lnTo>
                      <a:pt x="47" y="92"/>
                    </a:lnTo>
                    <a:lnTo>
                      <a:pt x="34" y="80"/>
                    </a:lnTo>
                    <a:lnTo>
                      <a:pt x="26" y="63"/>
                    </a:lnTo>
                    <a:lnTo>
                      <a:pt x="18" y="47"/>
                    </a:lnTo>
                    <a:lnTo>
                      <a:pt x="8" y="30"/>
                    </a:lnTo>
                    <a:lnTo>
                      <a:pt x="4" y="18"/>
                    </a:lnTo>
                    <a:lnTo>
                      <a:pt x="0" y="9"/>
                    </a:lnTo>
                    <a:lnTo>
                      <a:pt x="0" y="4"/>
                    </a:lnTo>
                    <a:lnTo>
                      <a:pt x="0"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79" name="Freeform 203"/>
              <p:cNvSpPr>
                <a:spLocks/>
              </p:cNvSpPr>
              <p:nvPr/>
            </p:nvSpPr>
            <p:spPr bwMode="auto">
              <a:xfrm>
                <a:off x="1567" y="1925"/>
                <a:ext cx="44" cy="35"/>
              </a:xfrm>
              <a:custGeom>
                <a:avLst/>
                <a:gdLst>
                  <a:gd name="T0" fmla="*/ 1341 w 1420"/>
                  <a:gd name="T1" fmla="*/ 1098 h 1098"/>
                  <a:gd name="T2" fmla="*/ 1186 w 1420"/>
                  <a:gd name="T3" fmla="*/ 1072 h 1098"/>
                  <a:gd name="T4" fmla="*/ 1040 w 1420"/>
                  <a:gd name="T5" fmla="*/ 1010 h 1098"/>
                  <a:gd name="T6" fmla="*/ 906 w 1420"/>
                  <a:gd name="T7" fmla="*/ 922 h 1098"/>
                  <a:gd name="T8" fmla="*/ 793 w 1420"/>
                  <a:gd name="T9" fmla="*/ 809 h 1098"/>
                  <a:gd name="T10" fmla="*/ 709 w 1420"/>
                  <a:gd name="T11" fmla="*/ 697 h 1098"/>
                  <a:gd name="T12" fmla="*/ 642 w 1420"/>
                  <a:gd name="T13" fmla="*/ 580 h 1098"/>
                  <a:gd name="T14" fmla="*/ 576 w 1420"/>
                  <a:gd name="T15" fmla="*/ 463 h 1098"/>
                  <a:gd name="T16" fmla="*/ 501 w 1420"/>
                  <a:gd name="T17" fmla="*/ 359 h 1098"/>
                  <a:gd name="T18" fmla="*/ 405 w 1420"/>
                  <a:gd name="T19" fmla="*/ 279 h 1098"/>
                  <a:gd name="T20" fmla="*/ 296 w 1420"/>
                  <a:gd name="T21" fmla="*/ 238 h 1098"/>
                  <a:gd name="T22" fmla="*/ 217 w 1420"/>
                  <a:gd name="T23" fmla="*/ 209 h 1098"/>
                  <a:gd name="T24" fmla="*/ 141 w 1420"/>
                  <a:gd name="T25" fmla="*/ 171 h 1098"/>
                  <a:gd name="T26" fmla="*/ 78 w 1420"/>
                  <a:gd name="T27" fmla="*/ 117 h 1098"/>
                  <a:gd name="T28" fmla="*/ 24 w 1420"/>
                  <a:gd name="T29" fmla="*/ 46 h 1098"/>
                  <a:gd name="T30" fmla="*/ 8 w 1420"/>
                  <a:gd name="T31" fmla="*/ 4 h 1098"/>
                  <a:gd name="T32" fmla="*/ 45 w 1420"/>
                  <a:gd name="T33" fmla="*/ 33 h 1098"/>
                  <a:gd name="T34" fmla="*/ 120 w 1420"/>
                  <a:gd name="T35" fmla="*/ 80 h 1098"/>
                  <a:gd name="T36" fmla="*/ 229 w 1420"/>
                  <a:gd name="T37" fmla="*/ 125 h 1098"/>
                  <a:gd name="T38" fmla="*/ 372 w 1420"/>
                  <a:gd name="T39" fmla="*/ 154 h 1098"/>
                  <a:gd name="T40" fmla="*/ 454 w 1420"/>
                  <a:gd name="T41" fmla="*/ 162 h 1098"/>
                  <a:gd name="T42" fmla="*/ 476 w 1420"/>
                  <a:gd name="T43" fmla="*/ 162 h 1098"/>
                  <a:gd name="T44" fmla="*/ 513 w 1420"/>
                  <a:gd name="T45" fmla="*/ 175 h 1098"/>
                  <a:gd name="T46" fmla="*/ 554 w 1420"/>
                  <a:gd name="T47" fmla="*/ 205 h 1098"/>
                  <a:gd name="T48" fmla="*/ 597 w 1420"/>
                  <a:gd name="T49" fmla="*/ 250 h 1098"/>
                  <a:gd name="T50" fmla="*/ 634 w 1420"/>
                  <a:gd name="T51" fmla="*/ 326 h 1098"/>
                  <a:gd name="T52" fmla="*/ 681 w 1420"/>
                  <a:gd name="T53" fmla="*/ 422 h 1098"/>
                  <a:gd name="T54" fmla="*/ 730 w 1420"/>
                  <a:gd name="T55" fmla="*/ 525 h 1098"/>
                  <a:gd name="T56" fmla="*/ 789 w 1420"/>
                  <a:gd name="T57" fmla="*/ 630 h 1098"/>
                  <a:gd name="T58" fmla="*/ 848 w 1420"/>
                  <a:gd name="T59" fmla="*/ 717 h 1098"/>
                  <a:gd name="T60" fmla="*/ 893 w 1420"/>
                  <a:gd name="T61" fmla="*/ 776 h 1098"/>
                  <a:gd name="T62" fmla="*/ 961 w 1420"/>
                  <a:gd name="T63" fmla="*/ 851 h 1098"/>
                  <a:gd name="T64" fmla="*/ 1065 w 1420"/>
                  <a:gd name="T65" fmla="*/ 951 h 1098"/>
                  <a:gd name="T66" fmla="*/ 1194 w 1420"/>
                  <a:gd name="T67" fmla="*/ 1043 h 1098"/>
                  <a:gd name="T68" fmla="*/ 1345 w 1420"/>
                  <a:gd name="T69" fmla="*/ 1093 h 1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20" h="1098">
                    <a:moveTo>
                      <a:pt x="1420" y="1093"/>
                    </a:moveTo>
                    <a:lnTo>
                      <a:pt x="1341" y="1098"/>
                    </a:lnTo>
                    <a:lnTo>
                      <a:pt x="1261" y="1088"/>
                    </a:lnTo>
                    <a:lnTo>
                      <a:pt x="1186" y="1072"/>
                    </a:lnTo>
                    <a:lnTo>
                      <a:pt x="1110" y="1047"/>
                    </a:lnTo>
                    <a:lnTo>
                      <a:pt x="1040" y="1010"/>
                    </a:lnTo>
                    <a:lnTo>
                      <a:pt x="969" y="967"/>
                    </a:lnTo>
                    <a:lnTo>
                      <a:pt x="906" y="922"/>
                    </a:lnTo>
                    <a:lnTo>
                      <a:pt x="848" y="867"/>
                    </a:lnTo>
                    <a:lnTo>
                      <a:pt x="793" y="809"/>
                    </a:lnTo>
                    <a:lnTo>
                      <a:pt x="748" y="750"/>
                    </a:lnTo>
                    <a:lnTo>
                      <a:pt x="709" y="697"/>
                    </a:lnTo>
                    <a:lnTo>
                      <a:pt x="676" y="638"/>
                    </a:lnTo>
                    <a:lnTo>
                      <a:pt x="642" y="580"/>
                    </a:lnTo>
                    <a:lnTo>
                      <a:pt x="613" y="521"/>
                    </a:lnTo>
                    <a:lnTo>
                      <a:pt x="576" y="463"/>
                    </a:lnTo>
                    <a:lnTo>
                      <a:pt x="542" y="408"/>
                    </a:lnTo>
                    <a:lnTo>
                      <a:pt x="501" y="359"/>
                    </a:lnTo>
                    <a:lnTo>
                      <a:pt x="454" y="317"/>
                    </a:lnTo>
                    <a:lnTo>
                      <a:pt x="405" y="279"/>
                    </a:lnTo>
                    <a:lnTo>
                      <a:pt x="342" y="250"/>
                    </a:lnTo>
                    <a:lnTo>
                      <a:pt x="296" y="238"/>
                    </a:lnTo>
                    <a:lnTo>
                      <a:pt x="254" y="221"/>
                    </a:lnTo>
                    <a:lnTo>
                      <a:pt x="217" y="209"/>
                    </a:lnTo>
                    <a:lnTo>
                      <a:pt x="178" y="188"/>
                    </a:lnTo>
                    <a:lnTo>
                      <a:pt x="141" y="171"/>
                    </a:lnTo>
                    <a:lnTo>
                      <a:pt x="108" y="146"/>
                    </a:lnTo>
                    <a:lnTo>
                      <a:pt x="78" y="117"/>
                    </a:lnTo>
                    <a:lnTo>
                      <a:pt x="49" y="84"/>
                    </a:lnTo>
                    <a:lnTo>
                      <a:pt x="24" y="46"/>
                    </a:lnTo>
                    <a:lnTo>
                      <a:pt x="0" y="0"/>
                    </a:lnTo>
                    <a:lnTo>
                      <a:pt x="8" y="4"/>
                    </a:lnTo>
                    <a:lnTo>
                      <a:pt x="20" y="17"/>
                    </a:lnTo>
                    <a:lnTo>
                      <a:pt x="45" y="33"/>
                    </a:lnTo>
                    <a:lnTo>
                      <a:pt x="78" y="54"/>
                    </a:lnTo>
                    <a:lnTo>
                      <a:pt x="120" y="80"/>
                    </a:lnTo>
                    <a:lnTo>
                      <a:pt x="170" y="105"/>
                    </a:lnTo>
                    <a:lnTo>
                      <a:pt x="229" y="125"/>
                    </a:lnTo>
                    <a:lnTo>
                      <a:pt x="296" y="142"/>
                    </a:lnTo>
                    <a:lnTo>
                      <a:pt x="372" y="154"/>
                    </a:lnTo>
                    <a:lnTo>
                      <a:pt x="450" y="158"/>
                    </a:lnTo>
                    <a:lnTo>
                      <a:pt x="454" y="162"/>
                    </a:lnTo>
                    <a:lnTo>
                      <a:pt x="464" y="162"/>
                    </a:lnTo>
                    <a:lnTo>
                      <a:pt x="476" y="162"/>
                    </a:lnTo>
                    <a:lnTo>
                      <a:pt x="492" y="167"/>
                    </a:lnTo>
                    <a:lnTo>
                      <a:pt x="513" y="175"/>
                    </a:lnTo>
                    <a:lnTo>
                      <a:pt x="534" y="188"/>
                    </a:lnTo>
                    <a:lnTo>
                      <a:pt x="554" y="205"/>
                    </a:lnTo>
                    <a:lnTo>
                      <a:pt x="576" y="226"/>
                    </a:lnTo>
                    <a:lnTo>
                      <a:pt x="597" y="250"/>
                    </a:lnTo>
                    <a:lnTo>
                      <a:pt x="617" y="283"/>
                    </a:lnTo>
                    <a:lnTo>
                      <a:pt x="634" y="326"/>
                    </a:lnTo>
                    <a:lnTo>
                      <a:pt x="656" y="371"/>
                    </a:lnTo>
                    <a:lnTo>
                      <a:pt x="681" y="422"/>
                    </a:lnTo>
                    <a:lnTo>
                      <a:pt x="705" y="471"/>
                    </a:lnTo>
                    <a:lnTo>
                      <a:pt x="730" y="525"/>
                    </a:lnTo>
                    <a:lnTo>
                      <a:pt x="760" y="580"/>
                    </a:lnTo>
                    <a:lnTo>
                      <a:pt x="789" y="630"/>
                    </a:lnTo>
                    <a:lnTo>
                      <a:pt x="818" y="676"/>
                    </a:lnTo>
                    <a:lnTo>
                      <a:pt x="848" y="717"/>
                    </a:lnTo>
                    <a:lnTo>
                      <a:pt x="877" y="756"/>
                    </a:lnTo>
                    <a:lnTo>
                      <a:pt x="893" y="776"/>
                    </a:lnTo>
                    <a:lnTo>
                      <a:pt x="922" y="809"/>
                    </a:lnTo>
                    <a:lnTo>
                      <a:pt x="961" y="851"/>
                    </a:lnTo>
                    <a:lnTo>
                      <a:pt x="1010" y="901"/>
                    </a:lnTo>
                    <a:lnTo>
                      <a:pt x="1065" y="951"/>
                    </a:lnTo>
                    <a:lnTo>
                      <a:pt x="1128" y="1002"/>
                    </a:lnTo>
                    <a:lnTo>
                      <a:pt x="1194" y="1043"/>
                    </a:lnTo>
                    <a:lnTo>
                      <a:pt x="1270" y="1076"/>
                    </a:lnTo>
                    <a:lnTo>
                      <a:pt x="1345" y="1093"/>
                    </a:lnTo>
                    <a:lnTo>
                      <a:pt x="1420" y="1093"/>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80" name="Freeform 204"/>
              <p:cNvSpPr>
                <a:spLocks/>
              </p:cNvSpPr>
              <p:nvPr/>
            </p:nvSpPr>
            <p:spPr bwMode="auto">
              <a:xfrm>
                <a:off x="1567" y="1925"/>
                <a:ext cx="44" cy="35"/>
              </a:xfrm>
              <a:custGeom>
                <a:avLst/>
                <a:gdLst>
                  <a:gd name="T0" fmla="*/ 1341 w 1420"/>
                  <a:gd name="T1" fmla="*/ 1098 h 1098"/>
                  <a:gd name="T2" fmla="*/ 1186 w 1420"/>
                  <a:gd name="T3" fmla="*/ 1072 h 1098"/>
                  <a:gd name="T4" fmla="*/ 1040 w 1420"/>
                  <a:gd name="T5" fmla="*/ 1010 h 1098"/>
                  <a:gd name="T6" fmla="*/ 906 w 1420"/>
                  <a:gd name="T7" fmla="*/ 922 h 1098"/>
                  <a:gd name="T8" fmla="*/ 793 w 1420"/>
                  <a:gd name="T9" fmla="*/ 809 h 1098"/>
                  <a:gd name="T10" fmla="*/ 709 w 1420"/>
                  <a:gd name="T11" fmla="*/ 697 h 1098"/>
                  <a:gd name="T12" fmla="*/ 642 w 1420"/>
                  <a:gd name="T13" fmla="*/ 580 h 1098"/>
                  <a:gd name="T14" fmla="*/ 576 w 1420"/>
                  <a:gd name="T15" fmla="*/ 463 h 1098"/>
                  <a:gd name="T16" fmla="*/ 501 w 1420"/>
                  <a:gd name="T17" fmla="*/ 359 h 1098"/>
                  <a:gd name="T18" fmla="*/ 405 w 1420"/>
                  <a:gd name="T19" fmla="*/ 279 h 1098"/>
                  <a:gd name="T20" fmla="*/ 296 w 1420"/>
                  <a:gd name="T21" fmla="*/ 238 h 1098"/>
                  <a:gd name="T22" fmla="*/ 217 w 1420"/>
                  <a:gd name="T23" fmla="*/ 209 h 1098"/>
                  <a:gd name="T24" fmla="*/ 141 w 1420"/>
                  <a:gd name="T25" fmla="*/ 171 h 1098"/>
                  <a:gd name="T26" fmla="*/ 78 w 1420"/>
                  <a:gd name="T27" fmla="*/ 117 h 1098"/>
                  <a:gd name="T28" fmla="*/ 24 w 1420"/>
                  <a:gd name="T29" fmla="*/ 46 h 1098"/>
                  <a:gd name="T30" fmla="*/ 8 w 1420"/>
                  <a:gd name="T31" fmla="*/ 4 h 1098"/>
                  <a:gd name="T32" fmla="*/ 45 w 1420"/>
                  <a:gd name="T33" fmla="*/ 33 h 1098"/>
                  <a:gd name="T34" fmla="*/ 120 w 1420"/>
                  <a:gd name="T35" fmla="*/ 80 h 1098"/>
                  <a:gd name="T36" fmla="*/ 229 w 1420"/>
                  <a:gd name="T37" fmla="*/ 125 h 1098"/>
                  <a:gd name="T38" fmla="*/ 372 w 1420"/>
                  <a:gd name="T39" fmla="*/ 154 h 1098"/>
                  <a:gd name="T40" fmla="*/ 454 w 1420"/>
                  <a:gd name="T41" fmla="*/ 162 h 1098"/>
                  <a:gd name="T42" fmla="*/ 476 w 1420"/>
                  <a:gd name="T43" fmla="*/ 162 h 1098"/>
                  <a:gd name="T44" fmla="*/ 513 w 1420"/>
                  <a:gd name="T45" fmla="*/ 175 h 1098"/>
                  <a:gd name="T46" fmla="*/ 554 w 1420"/>
                  <a:gd name="T47" fmla="*/ 205 h 1098"/>
                  <a:gd name="T48" fmla="*/ 597 w 1420"/>
                  <a:gd name="T49" fmla="*/ 250 h 1098"/>
                  <a:gd name="T50" fmla="*/ 634 w 1420"/>
                  <a:gd name="T51" fmla="*/ 326 h 1098"/>
                  <a:gd name="T52" fmla="*/ 681 w 1420"/>
                  <a:gd name="T53" fmla="*/ 422 h 1098"/>
                  <a:gd name="T54" fmla="*/ 730 w 1420"/>
                  <a:gd name="T55" fmla="*/ 525 h 1098"/>
                  <a:gd name="T56" fmla="*/ 789 w 1420"/>
                  <a:gd name="T57" fmla="*/ 630 h 1098"/>
                  <a:gd name="T58" fmla="*/ 848 w 1420"/>
                  <a:gd name="T59" fmla="*/ 717 h 1098"/>
                  <a:gd name="T60" fmla="*/ 893 w 1420"/>
                  <a:gd name="T61" fmla="*/ 776 h 1098"/>
                  <a:gd name="T62" fmla="*/ 961 w 1420"/>
                  <a:gd name="T63" fmla="*/ 851 h 1098"/>
                  <a:gd name="T64" fmla="*/ 1065 w 1420"/>
                  <a:gd name="T65" fmla="*/ 951 h 1098"/>
                  <a:gd name="T66" fmla="*/ 1194 w 1420"/>
                  <a:gd name="T67" fmla="*/ 1043 h 1098"/>
                  <a:gd name="T68" fmla="*/ 1345 w 1420"/>
                  <a:gd name="T69" fmla="*/ 1093 h 1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20" h="1098">
                    <a:moveTo>
                      <a:pt x="1420" y="1093"/>
                    </a:moveTo>
                    <a:lnTo>
                      <a:pt x="1341" y="1098"/>
                    </a:lnTo>
                    <a:lnTo>
                      <a:pt x="1261" y="1088"/>
                    </a:lnTo>
                    <a:lnTo>
                      <a:pt x="1186" y="1072"/>
                    </a:lnTo>
                    <a:lnTo>
                      <a:pt x="1110" y="1047"/>
                    </a:lnTo>
                    <a:lnTo>
                      <a:pt x="1040" y="1010"/>
                    </a:lnTo>
                    <a:lnTo>
                      <a:pt x="969" y="967"/>
                    </a:lnTo>
                    <a:lnTo>
                      <a:pt x="906" y="922"/>
                    </a:lnTo>
                    <a:lnTo>
                      <a:pt x="848" y="867"/>
                    </a:lnTo>
                    <a:lnTo>
                      <a:pt x="793" y="809"/>
                    </a:lnTo>
                    <a:lnTo>
                      <a:pt x="748" y="750"/>
                    </a:lnTo>
                    <a:lnTo>
                      <a:pt x="709" y="697"/>
                    </a:lnTo>
                    <a:lnTo>
                      <a:pt x="676" y="638"/>
                    </a:lnTo>
                    <a:lnTo>
                      <a:pt x="642" y="580"/>
                    </a:lnTo>
                    <a:lnTo>
                      <a:pt x="613" y="521"/>
                    </a:lnTo>
                    <a:lnTo>
                      <a:pt x="576" y="463"/>
                    </a:lnTo>
                    <a:lnTo>
                      <a:pt x="542" y="408"/>
                    </a:lnTo>
                    <a:lnTo>
                      <a:pt x="501" y="359"/>
                    </a:lnTo>
                    <a:lnTo>
                      <a:pt x="454" y="317"/>
                    </a:lnTo>
                    <a:lnTo>
                      <a:pt x="405" y="279"/>
                    </a:lnTo>
                    <a:lnTo>
                      <a:pt x="342" y="250"/>
                    </a:lnTo>
                    <a:lnTo>
                      <a:pt x="296" y="238"/>
                    </a:lnTo>
                    <a:lnTo>
                      <a:pt x="254" y="221"/>
                    </a:lnTo>
                    <a:lnTo>
                      <a:pt x="217" y="209"/>
                    </a:lnTo>
                    <a:lnTo>
                      <a:pt x="178" y="188"/>
                    </a:lnTo>
                    <a:lnTo>
                      <a:pt x="141" y="171"/>
                    </a:lnTo>
                    <a:lnTo>
                      <a:pt x="108" y="146"/>
                    </a:lnTo>
                    <a:lnTo>
                      <a:pt x="78" y="117"/>
                    </a:lnTo>
                    <a:lnTo>
                      <a:pt x="49" y="84"/>
                    </a:lnTo>
                    <a:lnTo>
                      <a:pt x="24" y="46"/>
                    </a:lnTo>
                    <a:lnTo>
                      <a:pt x="0" y="0"/>
                    </a:lnTo>
                    <a:lnTo>
                      <a:pt x="8" y="4"/>
                    </a:lnTo>
                    <a:lnTo>
                      <a:pt x="20" y="17"/>
                    </a:lnTo>
                    <a:lnTo>
                      <a:pt x="45" y="33"/>
                    </a:lnTo>
                    <a:lnTo>
                      <a:pt x="78" y="54"/>
                    </a:lnTo>
                    <a:lnTo>
                      <a:pt x="120" y="80"/>
                    </a:lnTo>
                    <a:lnTo>
                      <a:pt x="170" y="105"/>
                    </a:lnTo>
                    <a:lnTo>
                      <a:pt x="229" y="125"/>
                    </a:lnTo>
                    <a:lnTo>
                      <a:pt x="296" y="142"/>
                    </a:lnTo>
                    <a:lnTo>
                      <a:pt x="372" y="154"/>
                    </a:lnTo>
                    <a:lnTo>
                      <a:pt x="450" y="158"/>
                    </a:lnTo>
                    <a:lnTo>
                      <a:pt x="454" y="162"/>
                    </a:lnTo>
                    <a:lnTo>
                      <a:pt x="464" y="162"/>
                    </a:lnTo>
                    <a:lnTo>
                      <a:pt x="476" y="162"/>
                    </a:lnTo>
                    <a:lnTo>
                      <a:pt x="492" y="167"/>
                    </a:lnTo>
                    <a:lnTo>
                      <a:pt x="513" y="175"/>
                    </a:lnTo>
                    <a:lnTo>
                      <a:pt x="534" y="188"/>
                    </a:lnTo>
                    <a:lnTo>
                      <a:pt x="554" y="205"/>
                    </a:lnTo>
                    <a:lnTo>
                      <a:pt x="576" y="226"/>
                    </a:lnTo>
                    <a:lnTo>
                      <a:pt x="597" y="250"/>
                    </a:lnTo>
                    <a:lnTo>
                      <a:pt x="617" y="283"/>
                    </a:lnTo>
                    <a:lnTo>
                      <a:pt x="634" y="326"/>
                    </a:lnTo>
                    <a:lnTo>
                      <a:pt x="656" y="371"/>
                    </a:lnTo>
                    <a:lnTo>
                      <a:pt x="681" y="422"/>
                    </a:lnTo>
                    <a:lnTo>
                      <a:pt x="705" y="471"/>
                    </a:lnTo>
                    <a:lnTo>
                      <a:pt x="730" y="525"/>
                    </a:lnTo>
                    <a:lnTo>
                      <a:pt x="760" y="580"/>
                    </a:lnTo>
                    <a:lnTo>
                      <a:pt x="789" y="630"/>
                    </a:lnTo>
                    <a:lnTo>
                      <a:pt x="818" y="676"/>
                    </a:lnTo>
                    <a:lnTo>
                      <a:pt x="848" y="717"/>
                    </a:lnTo>
                    <a:lnTo>
                      <a:pt x="877" y="756"/>
                    </a:lnTo>
                    <a:lnTo>
                      <a:pt x="893" y="776"/>
                    </a:lnTo>
                    <a:lnTo>
                      <a:pt x="922" y="809"/>
                    </a:lnTo>
                    <a:lnTo>
                      <a:pt x="961" y="851"/>
                    </a:lnTo>
                    <a:lnTo>
                      <a:pt x="1010" y="901"/>
                    </a:lnTo>
                    <a:lnTo>
                      <a:pt x="1065" y="951"/>
                    </a:lnTo>
                    <a:lnTo>
                      <a:pt x="1128" y="1002"/>
                    </a:lnTo>
                    <a:lnTo>
                      <a:pt x="1194" y="1043"/>
                    </a:lnTo>
                    <a:lnTo>
                      <a:pt x="1270" y="1076"/>
                    </a:lnTo>
                    <a:lnTo>
                      <a:pt x="1345" y="1093"/>
                    </a:lnTo>
                    <a:lnTo>
                      <a:pt x="1420" y="1093"/>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81" name="Freeform 205"/>
              <p:cNvSpPr>
                <a:spLocks/>
              </p:cNvSpPr>
              <p:nvPr/>
            </p:nvSpPr>
            <p:spPr bwMode="auto">
              <a:xfrm>
                <a:off x="1571" y="1929"/>
                <a:ext cx="24" cy="23"/>
              </a:xfrm>
              <a:custGeom>
                <a:avLst/>
                <a:gdLst>
                  <a:gd name="T0" fmla="*/ 0 w 769"/>
                  <a:gd name="T1" fmla="*/ 0 h 725"/>
                  <a:gd name="T2" fmla="*/ 5 w 769"/>
                  <a:gd name="T3" fmla="*/ 4 h 725"/>
                  <a:gd name="T4" fmla="*/ 17 w 769"/>
                  <a:gd name="T5" fmla="*/ 8 h 725"/>
                  <a:gd name="T6" fmla="*/ 38 w 769"/>
                  <a:gd name="T7" fmla="*/ 21 h 725"/>
                  <a:gd name="T8" fmla="*/ 68 w 769"/>
                  <a:gd name="T9" fmla="*/ 33 h 725"/>
                  <a:gd name="T10" fmla="*/ 101 w 769"/>
                  <a:gd name="T11" fmla="*/ 49 h 725"/>
                  <a:gd name="T12" fmla="*/ 138 w 769"/>
                  <a:gd name="T13" fmla="*/ 62 h 725"/>
                  <a:gd name="T14" fmla="*/ 176 w 769"/>
                  <a:gd name="T15" fmla="*/ 75 h 725"/>
                  <a:gd name="T16" fmla="*/ 217 w 769"/>
                  <a:gd name="T17" fmla="*/ 88 h 725"/>
                  <a:gd name="T18" fmla="*/ 260 w 769"/>
                  <a:gd name="T19" fmla="*/ 92 h 725"/>
                  <a:gd name="T20" fmla="*/ 297 w 769"/>
                  <a:gd name="T21" fmla="*/ 92 h 725"/>
                  <a:gd name="T22" fmla="*/ 330 w 769"/>
                  <a:gd name="T23" fmla="*/ 96 h 725"/>
                  <a:gd name="T24" fmla="*/ 360 w 769"/>
                  <a:gd name="T25" fmla="*/ 100 h 725"/>
                  <a:gd name="T26" fmla="*/ 385 w 769"/>
                  <a:gd name="T27" fmla="*/ 104 h 725"/>
                  <a:gd name="T28" fmla="*/ 406 w 769"/>
                  <a:gd name="T29" fmla="*/ 117 h 725"/>
                  <a:gd name="T30" fmla="*/ 418 w 769"/>
                  <a:gd name="T31" fmla="*/ 125 h 725"/>
                  <a:gd name="T32" fmla="*/ 430 w 769"/>
                  <a:gd name="T33" fmla="*/ 141 h 725"/>
                  <a:gd name="T34" fmla="*/ 444 w 769"/>
                  <a:gd name="T35" fmla="*/ 154 h 725"/>
                  <a:gd name="T36" fmla="*/ 452 w 769"/>
                  <a:gd name="T37" fmla="*/ 170 h 725"/>
                  <a:gd name="T38" fmla="*/ 456 w 769"/>
                  <a:gd name="T39" fmla="*/ 188 h 725"/>
                  <a:gd name="T40" fmla="*/ 464 w 769"/>
                  <a:gd name="T41" fmla="*/ 204 h 725"/>
                  <a:gd name="T42" fmla="*/ 473 w 769"/>
                  <a:gd name="T43" fmla="*/ 225 h 725"/>
                  <a:gd name="T44" fmla="*/ 485 w 769"/>
                  <a:gd name="T45" fmla="*/ 254 h 725"/>
                  <a:gd name="T46" fmla="*/ 502 w 769"/>
                  <a:gd name="T47" fmla="*/ 295 h 725"/>
                  <a:gd name="T48" fmla="*/ 522 w 769"/>
                  <a:gd name="T49" fmla="*/ 342 h 725"/>
                  <a:gd name="T50" fmla="*/ 548 w 769"/>
                  <a:gd name="T51" fmla="*/ 396 h 725"/>
                  <a:gd name="T52" fmla="*/ 581 w 769"/>
                  <a:gd name="T53" fmla="*/ 455 h 725"/>
                  <a:gd name="T54" fmla="*/ 618 w 769"/>
                  <a:gd name="T55" fmla="*/ 517 h 725"/>
                  <a:gd name="T56" fmla="*/ 661 w 769"/>
                  <a:gd name="T57" fmla="*/ 584 h 725"/>
                  <a:gd name="T58" fmla="*/ 710 w 769"/>
                  <a:gd name="T59" fmla="*/ 655 h 725"/>
                  <a:gd name="T60" fmla="*/ 769 w 769"/>
                  <a:gd name="T61" fmla="*/ 725 h 725"/>
                  <a:gd name="T62" fmla="*/ 761 w 769"/>
                  <a:gd name="T63" fmla="*/ 717 h 725"/>
                  <a:gd name="T64" fmla="*/ 749 w 769"/>
                  <a:gd name="T65" fmla="*/ 705 h 725"/>
                  <a:gd name="T66" fmla="*/ 724 w 769"/>
                  <a:gd name="T67" fmla="*/ 676 h 725"/>
                  <a:gd name="T68" fmla="*/ 690 w 769"/>
                  <a:gd name="T69" fmla="*/ 643 h 725"/>
                  <a:gd name="T70" fmla="*/ 657 w 769"/>
                  <a:gd name="T71" fmla="*/ 596 h 725"/>
                  <a:gd name="T72" fmla="*/ 614 w 769"/>
                  <a:gd name="T73" fmla="*/ 538 h 725"/>
                  <a:gd name="T74" fmla="*/ 569 w 769"/>
                  <a:gd name="T75" fmla="*/ 471 h 725"/>
                  <a:gd name="T76" fmla="*/ 522 w 769"/>
                  <a:gd name="T77" fmla="*/ 396 h 725"/>
                  <a:gd name="T78" fmla="*/ 477 w 769"/>
                  <a:gd name="T79" fmla="*/ 313 h 725"/>
                  <a:gd name="T80" fmla="*/ 434 w 769"/>
                  <a:gd name="T81" fmla="*/ 217 h 725"/>
                  <a:gd name="T82" fmla="*/ 430 w 769"/>
                  <a:gd name="T83" fmla="*/ 217 h 725"/>
                  <a:gd name="T84" fmla="*/ 426 w 769"/>
                  <a:gd name="T85" fmla="*/ 213 h 725"/>
                  <a:gd name="T86" fmla="*/ 418 w 769"/>
                  <a:gd name="T87" fmla="*/ 200 h 725"/>
                  <a:gd name="T88" fmla="*/ 410 w 769"/>
                  <a:gd name="T89" fmla="*/ 192 h 725"/>
                  <a:gd name="T90" fmla="*/ 393 w 769"/>
                  <a:gd name="T91" fmla="*/ 179 h 725"/>
                  <a:gd name="T92" fmla="*/ 377 w 769"/>
                  <a:gd name="T93" fmla="*/ 166 h 725"/>
                  <a:gd name="T94" fmla="*/ 356 w 769"/>
                  <a:gd name="T95" fmla="*/ 154 h 725"/>
                  <a:gd name="T96" fmla="*/ 330 w 769"/>
                  <a:gd name="T97" fmla="*/ 141 h 725"/>
                  <a:gd name="T98" fmla="*/ 301 w 769"/>
                  <a:gd name="T99" fmla="*/ 133 h 725"/>
                  <a:gd name="T100" fmla="*/ 272 w 769"/>
                  <a:gd name="T101" fmla="*/ 125 h 725"/>
                  <a:gd name="T102" fmla="*/ 234 w 769"/>
                  <a:gd name="T103" fmla="*/ 117 h 725"/>
                  <a:gd name="T104" fmla="*/ 197 w 769"/>
                  <a:gd name="T105" fmla="*/ 108 h 725"/>
                  <a:gd name="T106" fmla="*/ 164 w 769"/>
                  <a:gd name="T107" fmla="*/ 100 h 725"/>
                  <a:gd name="T108" fmla="*/ 134 w 769"/>
                  <a:gd name="T109" fmla="*/ 88 h 725"/>
                  <a:gd name="T110" fmla="*/ 105 w 769"/>
                  <a:gd name="T111" fmla="*/ 75 h 725"/>
                  <a:gd name="T112" fmla="*/ 76 w 769"/>
                  <a:gd name="T113" fmla="*/ 62 h 725"/>
                  <a:gd name="T114" fmla="*/ 50 w 769"/>
                  <a:gd name="T115" fmla="*/ 45 h 725"/>
                  <a:gd name="T116" fmla="*/ 29 w 769"/>
                  <a:gd name="T117" fmla="*/ 29 h 725"/>
                  <a:gd name="T118" fmla="*/ 13 w 769"/>
                  <a:gd name="T119" fmla="*/ 16 h 725"/>
                  <a:gd name="T120" fmla="*/ 0 w 769"/>
                  <a:gd name="T121" fmla="*/ 0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25">
                    <a:moveTo>
                      <a:pt x="0" y="0"/>
                    </a:moveTo>
                    <a:lnTo>
                      <a:pt x="5" y="4"/>
                    </a:lnTo>
                    <a:lnTo>
                      <a:pt x="17" y="8"/>
                    </a:lnTo>
                    <a:lnTo>
                      <a:pt x="38" y="21"/>
                    </a:lnTo>
                    <a:lnTo>
                      <a:pt x="68" y="33"/>
                    </a:lnTo>
                    <a:lnTo>
                      <a:pt x="101" y="49"/>
                    </a:lnTo>
                    <a:lnTo>
                      <a:pt x="138" y="62"/>
                    </a:lnTo>
                    <a:lnTo>
                      <a:pt x="176" y="75"/>
                    </a:lnTo>
                    <a:lnTo>
                      <a:pt x="217" y="88"/>
                    </a:lnTo>
                    <a:lnTo>
                      <a:pt x="260" y="92"/>
                    </a:lnTo>
                    <a:lnTo>
                      <a:pt x="297" y="92"/>
                    </a:lnTo>
                    <a:lnTo>
                      <a:pt x="330" y="96"/>
                    </a:lnTo>
                    <a:lnTo>
                      <a:pt x="360" y="100"/>
                    </a:lnTo>
                    <a:lnTo>
                      <a:pt x="385" y="104"/>
                    </a:lnTo>
                    <a:lnTo>
                      <a:pt x="406" y="117"/>
                    </a:lnTo>
                    <a:lnTo>
                      <a:pt x="418" y="125"/>
                    </a:lnTo>
                    <a:lnTo>
                      <a:pt x="430" y="141"/>
                    </a:lnTo>
                    <a:lnTo>
                      <a:pt x="444" y="154"/>
                    </a:lnTo>
                    <a:lnTo>
                      <a:pt x="452" y="170"/>
                    </a:lnTo>
                    <a:lnTo>
                      <a:pt x="456" y="188"/>
                    </a:lnTo>
                    <a:lnTo>
                      <a:pt x="464" y="204"/>
                    </a:lnTo>
                    <a:lnTo>
                      <a:pt x="473" y="225"/>
                    </a:lnTo>
                    <a:lnTo>
                      <a:pt x="485" y="254"/>
                    </a:lnTo>
                    <a:lnTo>
                      <a:pt x="502" y="295"/>
                    </a:lnTo>
                    <a:lnTo>
                      <a:pt x="522" y="342"/>
                    </a:lnTo>
                    <a:lnTo>
                      <a:pt x="548" y="396"/>
                    </a:lnTo>
                    <a:lnTo>
                      <a:pt x="581" y="455"/>
                    </a:lnTo>
                    <a:lnTo>
                      <a:pt x="618" y="517"/>
                    </a:lnTo>
                    <a:lnTo>
                      <a:pt x="661" y="584"/>
                    </a:lnTo>
                    <a:lnTo>
                      <a:pt x="710" y="655"/>
                    </a:lnTo>
                    <a:lnTo>
                      <a:pt x="769" y="725"/>
                    </a:lnTo>
                    <a:lnTo>
                      <a:pt x="761" y="717"/>
                    </a:lnTo>
                    <a:lnTo>
                      <a:pt x="749" y="705"/>
                    </a:lnTo>
                    <a:lnTo>
                      <a:pt x="724" y="676"/>
                    </a:lnTo>
                    <a:lnTo>
                      <a:pt x="690" y="643"/>
                    </a:lnTo>
                    <a:lnTo>
                      <a:pt x="657" y="596"/>
                    </a:lnTo>
                    <a:lnTo>
                      <a:pt x="614" y="538"/>
                    </a:lnTo>
                    <a:lnTo>
                      <a:pt x="569" y="471"/>
                    </a:lnTo>
                    <a:lnTo>
                      <a:pt x="522" y="396"/>
                    </a:lnTo>
                    <a:lnTo>
                      <a:pt x="477" y="313"/>
                    </a:lnTo>
                    <a:lnTo>
                      <a:pt x="434" y="217"/>
                    </a:lnTo>
                    <a:lnTo>
                      <a:pt x="430" y="217"/>
                    </a:lnTo>
                    <a:lnTo>
                      <a:pt x="426" y="213"/>
                    </a:lnTo>
                    <a:lnTo>
                      <a:pt x="418" y="200"/>
                    </a:lnTo>
                    <a:lnTo>
                      <a:pt x="410" y="192"/>
                    </a:lnTo>
                    <a:lnTo>
                      <a:pt x="393" y="179"/>
                    </a:lnTo>
                    <a:lnTo>
                      <a:pt x="377" y="166"/>
                    </a:lnTo>
                    <a:lnTo>
                      <a:pt x="356" y="154"/>
                    </a:lnTo>
                    <a:lnTo>
                      <a:pt x="330" y="141"/>
                    </a:lnTo>
                    <a:lnTo>
                      <a:pt x="301" y="133"/>
                    </a:lnTo>
                    <a:lnTo>
                      <a:pt x="272" y="125"/>
                    </a:lnTo>
                    <a:lnTo>
                      <a:pt x="234" y="117"/>
                    </a:lnTo>
                    <a:lnTo>
                      <a:pt x="197" y="108"/>
                    </a:lnTo>
                    <a:lnTo>
                      <a:pt x="164" y="100"/>
                    </a:lnTo>
                    <a:lnTo>
                      <a:pt x="134" y="88"/>
                    </a:lnTo>
                    <a:lnTo>
                      <a:pt x="105" y="75"/>
                    </a:lnTo>
                    <a:lnTo>
                      <a:pt x="76" y="62"/>
                    </a:lnTo>
                    <a:lnTo>
                      <a:pt x="50" y="45"/>
                    </a:lnTo>
                    <a:lnTo>
                      <a:pt x="29" y="29"/>
                    </a:lnTo>
                    <a:lnTo>
                      <a:pt x="13" y="16"/>
                    </a:lnTo>
                    <a:lnTo>
                      <a:pt x="0"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grpSp>
        <p:sp>
          <p:nvSpPr>
            <p:cNvPr id="24782" name="Freeform 206"/>
            <p:cNvSpPr>
              <a:spLocks/>
            </p:cNvSpPr>
            <p:nvPr/>
          </p:nvSpPr>
          <p:spPr bwMode="auto">
            <a:xfrm>
              <a:off x="1665" y="1970"/>
              <a:ext cx="45" cy="15"/>
            </a:xfrm>
            <a:custGeom>
              <a:avLst/>
              <a:gdLst>
                <a:gd name="T0" fmla="*/ 92 w 1450"/>
                <a:gd name="T1" fmla="*/ 141 h 475"/>
                <a:gd name="T2" fmla="*/ 271 w 1450"/>
                <a:gd name="T3" fmla="*/ 233 h 475"/>
                <a:gd name="T4" fmla="*/ 459 w 1450"/>
                <a:gd name="T5" fmla="*/ 308 h 475"/>
                <a:gd name="T6" fmla="*/ 652 w 1450"/>
                <a:gd name="T7" fmla="*/ 367 h 475"/>
                <a:gd name="T8" fmla="*/ 848 w 1450"/>
                <a:gd name="T9" fmla="*/ 416 h 475"/>
                <a:gd name="T10" fmla="*/ 999 w 1450"/>
                <a:gd name="T11" fmla="*/ 445 h 475"/>
                <a:gd name="T12" fmla="*/ 1107 w 1450"/>
                <a:gd name="T13" fmla="*/ 467 h 475"/>
                <a:gd name="T14" fmla="*/ 1224 w 1450"/>
                <a:gd name="T15" fmla="*/ 475 h 475"/>
                <a:gd name="T16" fmla="*/ 1329 w 1450"/>
                <a:gd name="T17" fmla="*/ 463 h 475"/>
                <a:gd name="T18" fmla="*/ 1416 w 1450"/>
                <a:gd name="T19" fmla="*/ 416 h 475"/>
                <a:gd name="T20" fmla="*/ 1379 w 1450"/>
                <a:gd name="T21" fmla="*/ 371 h 475"/>
                <a:gd name="T22" fmla="*/ 1254 w 1450"/>
                <a:gd name="T23" fmla="*/ 337 h 475"/>
                <a:gd name="T24" fmla="*/ 1136 w 1450"/>
                <a:gd name="T25" fmla="*/ 283 h 475"/>
                <a:gd name="T26" fmla="*/ 1024 w 1450"/>
                <a:gd name="T27" fmla="*/ 216 h 475"/>
                <a:gd name="T28" fmla="*/ 911 w 1450"/>
                <a:gd name="T29" fmla="*/ 137 h 475"/>
                <a:gd name="T30" fmla="*/ 831 w 1450"/>
                <a:gd name="T31" fmla="*/ 82 h 475"/>
                <a:gd name="T32" fmla="*/ 782 w 1450"/>
                <a:gd name="T33" fmla="*/ 66 h 475"/>
                <a:gd name="T34" fmla="*/ 723 w 1450"/>
                <a:gd name="T35" fmla="*/ 62 h 475"/>
                <a:gd name="T36" fmla="*/ 660 w 1450"/>
                <a:gd name="T37" fmla="*/ 66 h 475"/>
                <a:gd name="T38" fmla="*/ 602 w 1450"/>
                <a:gd name="T39" fmla="*/ 74 h 475"/>
                <a:gd name="T40" fmla="*/ 543 w 1450"/>
                <a:gd name="T41" fmla="*/ 82 h 475"/>
                <a:gd name="T42" fmla="*/ 493 w 1450"/>
                <a:gd name="T43" fmla="*/ 78 h 475"/>
                <a:gd name="T44" fmla="*/ 443 w 1450"/>
                <a:gd name="T45" fmla="*/ 70 h 475"/>
                <a:gd name="T46" fmla="*/ 396 w 1450"/>
                <a:gd name="T47" fmla="*/ 58 h 475"/>
                <a:gd name="T48" fmla="*/ 347 w 1450"/>
                <a:gd name="T49" fmla="*/ 41 h 475"/>
                <a:gd name="T50" fmla="*/ 326 w 1450"/>
                <a:gd name="T51" fmla="*/ 33 h 475"/>
                <a:gd name="T52" fmla="*/ 300 w 1450"/>
                <a:gd name="T53" fmla="*/ 29 h 475"/>
                <a:gd name="T54" fmla="*/ 234 w 1450"/>
                <a:gd name="T55" fmla="*/ 12 h 475"/>
                <a:gd name="T56" fmla="*/ 167 w 1450"/>
                <a:gd name="T57" fmla="*/ 0 h 475"/>
                <a:gd name="T58" fmla="*/ 100 w 1450"/>
                <a:gd name="T59" fmla="*/ 0 h 475"/>
                <a:gd name="T60" fmla="*/ 38 w 1450"/>
                <a:gd name="T61" fmla="*/ 20 h 475"/>
                <a:gd name="T62" fmla="*/ 4 w 1450"/>
                <a:gd name="T63" fmla="*/ 41 h 475"/>
                <a:gd name="T64" fmla="*/ 0 w 1450"/>
                <a:gd name="T65" fmla="*/ 53 h 475"/>
                <a:gd name="T66" fmla="*/ 0 w 1450"/>
                <a:gd name="T67" fmla="*/ 70 h 475"/>
                <a:gd name="T68" fmla="*/ 4 w 1450"/>
                <a:gd name="T69" fmla="*/ 87 h 475"/>
                <a:gd name="T70" fmla="*/ 12 w 1450"/>
                <a:gd name="T71" fmla="*/ 99 h 475"/>
                <a:gd name="T72" fmla="*/ 16 w 1450"/>
                <a:gd name="T73" fmla="*/ 103 h 475"/>
                <a:gd name="T74" fmla="*/ 12 w 1450"/>
                <a:gd name="T75" fmla="*/ 99 h 475"/>
                <a:gd name="T76" fmla="*/ 12 w 1450"/>
                <a:gd name="T77" fmla="*/ 91 h 475"/>
                <a:gd name="T78" fmla="*/ 8 w 1450"/>
                <a:gd name="T79" fmla="*/ 87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0" h="475">
                  <a:moveTo>
                    <a:pt x="8" y="87"/>
                  </a:moveTo>
                  <a:lnTo>
                    <a:pt x="92" y="141"/>
                  </a:lnTo>
                  <a:lnTo>
                    <a:pt x="184" y="187"/>
                  </a:lnTo>
                  <a:lnTo>
                    <a:pt x="271" y="233"/>
                  </a:lnTo>
                  <a:lnTo>
                    <a:pt x="363" y="270"/>
                  </a:lnTo>
                  <a:lnTo>
                    <a:pt x="459" y="308"/>
                  </a:lnTo>
                  <a:lnTo>
                    <a:pt x="551" y="341"/>
                  </a:lnTo>
                  <a:lnTo>
                    <a:pt x="652" y="367"/>
                  </a:lnTo>
                  <a:lnTo>
                    <a:pt x="748" y="391"/>
                  </a:lnTo>
                  <a:lnTo>
                    <a:pt x="848" y="416"/>
                  </a:lnTo>
                  <a:lnTo>
                    <a:pt x="948" y="437"/>
                  </a:lnTo>
                  <a:lnTo>
                    <a:pt x="999" y="445"/>
                  </a:lnTo>
                  <a:lnTo>
                    <a:pt x="1053" y="459"/>
                  </a:lnTo>
                  <a:lnTo>
                    <a:pt x="1107" y="467"/>
                  </a:lnTo>
                  <a:lnTo>
                    <a:pt x="1166" y="471"/>
                  </a:lnTo>
                  <a:lnTo>
                    <a:pt x="1224" y="475"/>
                  </a:lnTo>
                  <a:lnTo>
                    <a:pt x="1279" y="475"/>
                  </a:lnTo>
                  <a:lnTo>
                    <a:pt x="1329" y="463"/>
                  </a:lnTo>
                  <a:lnTo>
                    <a:pt x="1379" y="445"/>
                  </a:lnTo>
                  <a:lnTo>
                    <a:pt x="1416" y="416"/>
                  </a:lnTo>
                  <a:lnTo>
                    <a:pt x="1450" y="379"/>
                  </a:lnTo>
                  <a:lnTo>
                    <a:pt x="1379" y="371"/>
                  </a:lnTo>
                  <a:lnTo>
                    <a:pt x="1316" y="354"/>
                  </a:lnTo>
                  <a:lnTo>
                    <a:pt x="1254" y="337"/>
                  </a:lnTo>
                  <a:lnTo>
                    <a:pt x="1195" y="312"/>
                  </a:lnTo>
                  <a:lnTo>
                    <a:pt x="1136" y="283"/>
                  </a:lnTo>
                  <a:lnTo>
                    <a:pt x="1078" y="250"/>
                  </a:lnTo>
                  <a:lnTo>
                    <a:pt x="1024" y="216"/>
                  </a:lnTo>
                  <a:lnTo>
                    <a:pt x="970" y="174"/>
                  </a:lnTo>
                  <a:lnTo>
                    <a:pt x="911" y="137"/>
                  </a:lnTo>
                  <a:lnTo>
                    <a:pt x="856" y="95"/>
                  </a:lnTo>
                  <a:lnTo>
                    <a:pt x="831" y="82"/>
                  </a:lnTo>
                  <a:lnTo>
                    <a:pt x="807" y="70"/>
                  </a:lnTo>
                  <a:lnTo>
                    <a:pt x="782" y="66"/>
                  </a:lnTo>
                  <a:lnTo>
                    <a:pt x="752" y="62"/>
                  </a:lnTo>
                  <a:lnTo>
                    <a:pt x="723" y="62"/>
                  </a:lnTo>
                  <a:lnTo>
                    <a:pt x="694" y="62"/>
                  </a:lnTo>
                  <a:lnTo>
                    <a:pt x="660" y="66"/>
                  </a:lnTo>
                  <a:lnTo>
                    <a:pt x="631" y="70"/>
                  </a:lnTo>
                  <a:lnTo>
                    <a:pt x="602" y="74"/>
                  </a:lnTo>
                  <a:lnTo>
                    <a:pt x="572" y="78"/>
                  </a:lnTo>
                  <a:lnTo>
                    <a:pt x="543" y="82"/>
                  </a:lnTo>
                  <a:lnTo>
                    <a:pt x="518" y="82"/>
                  </a:lnTo>
                  <a:lnTo>
                    <a:pt x="493" y="78"/>
                  </a:lnTo>
                  <a:lnTo>
                    <a:pt x="468" y="74"/>
                  </a:lnTo>
                  <a:lnTo>
                    <a:pt x="443" y="70"/>
                  </a:lnTo>
                  <a:lnTo>
                    <a:pt x="418" y="62"/>
                  </a:lnTo>
                  <a:lnTo>
                    <a:pt x="396" y="58"/>
                  </a:lnTo>
                  <a:lnTo>
                    <a:pt x="372" y="49"/>
                  </a:lnTo>
                  <a:lnTo>
                    <a:pt x="347" y="41"/>
                  </a:lnTo>
                  <a:lnTo>
                    <a:pt x="322" y="33"/>
                  </a:lnTo>
                  <a:lnTo>
                    <a:pt x="326" y="33"/>
                  </a:lnTo>
                  <a:lnTo>
                    <a:pt x="330" y="33"/>
                  </a:lnTo>
                  <a:lnTo>
                    <a:pt x="300" y="29"/>
                  </a:lnTo>
                  <a:lnTo>
                    <a:pt x="267" y="20"/>
                  </a:lnTo>
                  <a:lnTo>
                    <a:pt x="234" y="12"/>
                  </a:lnTo>
                  <a:lnTo>
                    <a:pt x="200" y="8"/>
                  </a:lnTo>
                  <a:lnTo>
                    <a:pt x="167" y="0"/>
                  </a:lnTo>
                  <a:lnTo>
                    <a:pt x="134" y="0"/>
                  </a:lnTo>
                  <a:lnTo>
                    <a:pt x="100" y="0"/>
                  </a:lnTo>
                  <a:lnTo>
                    <a:pt x="71" y="8"/>
                  </a:lnTo>
                  <a:lnTo>
                    <a:pt x="38" y="20"/>
                  </a:lnTo>
                  <a:lnTo>
                    <a:pt x="12" y="37"/>
                  </a:lnTo>
                  <a:lnTo>
                    <a:pt x="4" y="41"/>
                  </a:lnTo>
                  <a:lnTo>
                    <a:pt x="0" y="49"/>
                  </a:lnTo>
                  <a:lnTo>
                    <a:pt x="0" y="53"/>
                  </a:lnTo>
                  <a:lnTo>
                    <a:pt x="0" y="62"/>
                  </a:lnTo>
                  <a:lnTo>
                    <a:pt x="0" y="70"/>
                  </a:lnTo>
                  <a:lnTo>
                    <a:pt x="0" y="78"/>
                  </a:lnTo>
                  <a:lnTo>
                    <a:pt x="4" y="87"/>
                  </a:lnTo>
                  <a:lnTo>
                    <a:pt x="8" y="91"/>
                  </a:lnTo>
                  <a:lnTo>
                    <a:pt x="12" y="99"/>
                  </a:lnTo>
                  <a:lnTo>
                    <a:pt x="16" y="107"/>
                  </a:lnTo>
                  <a:lnTo>
                    <a:pt x="16" y="103"/>
                  </a:lnTo>
                  <a:lnTo>
                    <a:pt x="16" y="99"/>
                  </a:lnTo>
                  <a:lnTo>
                    <a:pt x="12" y="99"/>
                  </a:lnTo>
                  <a:lnTo>
                    <a:pt x="12" y="95"/>
                  </a:lnTo>
                  <a:lnTo>
                    <a:pt x="12" y="91"/>
                  </a:lnTo>
                  <a:lnTo>
                    <a:pt x="8" y="91"/>
                  </a:lnTo>
                  <a:lnTo>
                    <a:pt x="8" y="87"/>
                  </a:lnTo>
                  <a:close/>
                </a:path>
              </a:pathLst>
            </a:custGeom>
            <a:solidFill>
              <a:srgbClr val="F2B2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83" name="Freeform 207"/>
            <p:cNvSpPr>
              <a:spLocks/>
            </p:cNvSpPr>
            <p:nvPr/>
          </p:nvSpPr>
          <p:spPr bwMode="auto">
            <a:xfrm>
              <a:off x="1700" y="1942"/>
              <a:ext cx="38" cy="23"/>
            </a:xfrm>
            <a:custGeom>
              <a:avLst/>
              <a:gdLst>
                <a:gd name="T0" fmla="*/ 92 w 1212"/>
                <a:gd name="T1" fmla="*/ 717 h 717"/>
                <a:gd name="T2" fmla="*/ 172 w 1212"/>
                <a:gd name="T3" fmla="*/ 701 h 717"/>
                <a:gd name="T4" fmla="*/ 230 w 1212"/>
                <a:gd name="T5" fmla="*/ 672 h 717"/>
                <a:gd name="T6" fmla="*/ 276 w 1212"/>
                <a:gd name="T7" fmla="*/ 625 h 717"/>
                <a:gd name="T8" fmla="*/ 310 w 1212"/>
                <a:gd name="T9" fmla="*/ 571 h 717"/>
                <a:gd name="T10" fmla="*/ 360 w 1212"/>
                <a:gd name="T11" fmla="*/ 496 h 717"/>
                <a:gd name="T12" fmla="*/ 452 w 1212"/>
                <a:gd name="T13" fmla="*/ 404 h 717"/>
                <a:gd name="T14" fmla="*/ 564 w 1212"/>
                <a:gd name="T15" fmla="*/ 320 h 717"/>
                <a:gd name="T16" fmla="*/ 686 w 1212"/>
                <a:gd name="T17" fmla="*/ 258 h 717"/>
                <a:gd name="T18" fmla="*/ 795 w 1212"/>
                <a:gd name="T19" fmla="*/ 233 h 717"/>
                <a:gd name="T20" fmla="*/ 861 w 1212"/>
                <a:gd name="T21" fmla="*/ 246 h 717"/>
                <a:gd name="T22" fmla="*/ 869 w 1212"/>
                <a:gd name="T23" fmla="*/ 291 h 717"/>
                <a:gd name="T24" fmla="*/ 840 w 1212"/>
                <a:gd name="T25" fmla="*/ 350 h 717"/>
                <a:gd name="T26" fmla="*/ 795 w 1212"/>
                <a:gd name="T27" fmla="*/ 412 h 717"/>
                <a:gd name="T28" fmla="*/ 748 w 1212"/>
                <a:gd name="T29" fmla="*/ 471 h 717"/>
                <a:gd name="T30" fmla="*/ 719 w 1212"/>
                <a:gd name="T31" fmla="*/ 529 h 717"/>
                <a:gd name="T32" fmla="*/ 719 w 1212"/>
                <a:gd name="T33" fmla="*/ 584 h 717"/>
                <a:gd name="T34" fmla="*/ 756 w 1212"/>
                <a:gd name="T35" fmla="*/ 621 h 717"/>
                <a:gd name="T36" fmla="*/ 819 w 1212"/>
                <a:gd name="T37" fmla="*/ 637 h 717"/>
                <a:gd name="T38" fmla="*/ 887 w 1212"/>
                <a:gd name="T39" fmla="*/ 642 h 717"/>
                <a:gd name="T40" fmla="*/ 970 w 1212"/>
                <a:gd name="T41" fmla="*/ 633 h 717"/>
                <a:gd name="T42" fmla="*/ 1057 w 1212"/>
                <a:gd name="T43" fmla="*/ 588 h 717"/>
                <a:gd name="T44" fmla="*/ 1133 w 1212"/>
                <a:gd name="T45" fmla="*/ 512 h 717"/>
                <a:gd name="T46" fmla="*/ 1183 w 1212"/>
                <a:gd name="T47" fmla="*/ 425 h 717"/>
                <a:gd name="T48" fmla="*/ 1208 w 1212"/>
                <a:gd name="T49" fmla="*/ 330 h 717"/>
                <a:gd name="T50" fmla="*/ 1204 w 1212"/>
                <a:gd name="T51" fmla="*/ 209 h 717"/>
                <a:gd name="T52" fmla="*/ 1137 w 1212"/>
                <a:gd name="T53" fmla="*/ 96 h 717"/>
                <a:gd name="T54" fmla="*/ 1028 w 1212"/>
                <a:gd name="T55" fmla="*/ 29 h 717"/>
                <a:gd name="T56" fmla="*/ 891 w 1212"/>
                <a:gd name="T57" fmla="*/ 4 h 717"/>
                <a:gd name="T58" fmla="*/ 744 w 1212"/>
                <a:gd name="T59" fmla="*/ 8 h 717"/>
                <a:gd name="T60" fmla="*/ 623 w 1212"/>
                <a:gd name="T61" fmla="*/ 29 h 717"/>
                <a:gd name="T62" fmla="*/ 519 w 1212"/>
                <a:gd name="T63" fmla="*/ 66 h 717"/>
                <a:gd name="T64" fmla="*/ 414 w 1212"/>
                <a:gd name="T65" fmla="*/ 117 h 717"/>
                <a:gd name="T66" fmla="*/ 314 w 1212"/>
                <a:gd name="T67" fmla="*/ 183 h 717"/>
                <a:gd name="T68" fmla="*/ 222 w 1212"/>
                <a:gd name="T69" fmla="*/ 262 h 717"/>
                <a:gd name="T70" fmla="*/ 155 w 1212"/>
                <a:gd name="T71" fmla="*/ 334 h 717"/>
                <a:gd name="T72" fmla="*/ 96 w 1212"/>
                <a:gd name="T73" fmla="*/ 425 h 717"/>
                <a:gd name="T74" fmla="*/ 38 w 1212"/>
                <a:gd name="T75" fmla="*/ 533 h 717"/>
                <a:gd name="T76" fmla="*/ 0 w 1212"/>
                <a:gd name="T77" fmla="*/ 637 h 717"/>
                <a:gd name="T78" fmla="*/ 12 w 1212"/>
                <a:gd name="T79" fmla="*/ 705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2" h="717">
                  <a:moveTo>
                    <a:pt x="42" y="717"/>
                  </a:moveTo>
                  <a:lnTo>
                    <a:pt x="92" y="717"/>
                  </a:lnTo>
                  <a:lnTo>
                    <a:pt x="134" y="713"/>
                  </a:lnTo>
                  <a:lnTo>
                    <a:pt x="172" y="701"/>
                  </a:lnTo>
                  <a:lnTo>
                    <a:pt x="201" y="688"/>
                  </a:lnTo>
                  <a:lnTo>
                    <a:pt x="230" y="672"/>
                  </a:lnTo>
                  <a:lnTo>
                    <a:pt x="255" y="646"/>
                  </a:lnTo>
                  <a:lnTo>
                    <a:pt x="276" y="625"/>
                  </a:lnTo>
                  <a:lnTo>
                    <a:pt x="292" y="596"/>
                  </a:lnTo>
                  <a:lnTo>
                    <a:pt x="310" y="571"/>
                  </a:lnTo>
                  <a:lnTo>
                    <a:pt x="327" y="541"/>
                  </a:lnTo>
                  <a:lnTo>
                    <a:pt x="360" y="496"/>
                  </a:lnTo>
                  <a:lnTo>
                    <a:pt x="402" y="450"/>
                  </a:lnTo>
                  <a:lnTo>
                    <a:pt x="452" y="404"/>
                  </a:lnTo>
                  <a:lnTo>
                    <a:pt x="506" y="363"/>
                  </a:lnTo>
                  <a:lnTo>
                    <a:pt x="564" y="320"/>
                  </a:lnTo>
                  <a:lnTo>
                    <a:pt x="627" y="287"/>
                  </a:lnTo>
                  <a:lnTo>
                    <a:pt x="686" y="258"/>
                  </a:lnTo>
                  <a:lnTo>
                    <a:pt x="744" y="242"/>
                  </a:lnTo>
                  <a:lnTo>
                    <a:pt x="795" y="233"/>
                  </a:lnTo>
                  <a:lnTo>
                    <a:pt x="840" y="238"/>
                  </a:lnTo>
                  <a:lnTo>
                    <a:pt x="861" y="246"/>
                  </a:lnTo>
                  <a:lnTo>
                    <a:pt x="869" y="267"/>
                  </a:lnTo>
                  <a:lnTo>
                    <a:pt x="869" y="291"/>
                  </a:lnTo>
                  <a:lnTo>
                    <a:pt x="857" y="316"/>
                  </a:lnTo>
                  <a:lnTo>
                    <a:pt x="840" y="350"/>
                  </a:lnTo>
                  <a:lnTo>
                    <a:pt x="815" y="379"/>
                  </a:lnTo>
                  <a:lnTo>
                    <a:pt x="795" y="412"/>
                  </a:lnTo>
                  <a:lnTo>
                    <a:pt x="769" y="442"/>
                  </a:lnTo>
                  <a:lnTo>
                    <a:pt x="748" y="471"/>
                  </a:lnTo>
                  <a:lnTo>
                    <a:pt x="732" y="492"/>
                  </a:lnTo>
                  <a:lnTo>
                    <a:pt x="719" y="529"/>
                  </a:lnTo>
                  <a:lnTo>
                    <a:pt x="715" y="559"/>
                  </a:lnTo>
                  <a:lnTo>
                    <a:pt x="719" y="584"/>
                  </a:lnTo>
                  <a:lnTo>
                    <a:pt x="736" y="604"/>
                  </a:lnTo>
                  <a:lnTo>
                    <a:pt x="756" y="621"/>
                  </a:lnTo>
                  <a:lnTo>
                    <a:pt x="786" y="629"/>
                  </a:lnTo>
                  <a:lnTo>
                    <a:pt x="819" y="637"/>
                  </a:lnTo>
                  <a:lnTo>
                    <a:pt x="853" y="642"/>
                  </a:lnTo>
                  <a:lnTo>
                    <a:pt x="887" y="642"/>
                  </a:lnTo>
                  <a:lnTo>
                    <a:pt x="916" y="642"/>
                  </a:lnTo>
                  <a:lnTo>
                    <a:pt x="970" y="633"/>
                  </a:lnTo>
                  <a:lnTo>
                    <a:pt x="1016" y="613"/>
                  </a:lnTo>
                  <a:lnTo>
                    <a:pt x="1057" y="588"/>
                  </a:lnTo>
                  <a:lnTo>
                    <a:pt x="1099" y="555"/>
                  </a:lnTo>
                  <a:lnTo>
                    <a:pt x="1133" y="512"/>
                  </a:lnTo>
                  <a:lnTo>
                    <a:pt x="1162" y="471"/>
                  </a:lnTo>
                  <a:lnTo>
                    <a:pt x="1183" y="425"/>
                  </a:lnTo>
                  <a:lnTo>
                    <a:pt x="1200" y="375"/>
                  </a:lnTo>
                  <a:lnTo>
                    <a:pt x="1208" y="330"/>
                  </a:lnTo>
                  <a:lnTo>
                    <a:pt x="1212" y="279"/>
                  </a:lnTo>
                  <a:lnTo>
                    <a:pt x="1204" y="209"/>
                  </a:lnTo>
                  <a:lnTo>
                    <a:pt x="1179" y="146"/>
                  </a:lnTo>
                  <a:lnTo>
                    <a:pt x="1137" y="96"/>
                  </a:lnTo>
                  <a:lnTo>
                    <a:pt x="1087" y="58"/>
                  </a:lnTo>
                  <a:lnTo>
                    <a:pt x="1028" y="29"/>
                  </a:lnTo>
                  <a:lnTo>
                    <a:pt x="961" y="12"/>
                  </a:lnTo>
                  <a:lnTo>
                    <a:pt x="891" y="4"/>
                  </a:lnTo>
                  <a:lnTo>
                    <a:pt x="815" y="0"/>
                  </a:lnTo>
                  <a:lnTo>
                    <a:pt x="744" y="8"/>
                  </a:lnTo>
                  <a:lnTo>
                    <a:pt x="673" y="16"/>
                  </a:lnTo>
                  <a:lnTo>
                    <a:pt x="623" y="29"/>
                  </a:lnTo>
                  <a:lnTo>
                    <a:pt x="568" y="45"/>
                  </a:lnTo>
                  <a:lnTo>
                    <a:pt x="519" y="66"/>
                  </a:lnTo>
                  <a:lnTo>
                    <a:pt x="464" y="91"/>
                  </a:lnTo>
                  <a:lnTo>
                    <a:pt x="414" y="117"/>
                  </a:lnTo>
                  <a:lnTo>
                    <a:pt x="360" y="146"/>
                  </a:lnTo>
                  <a:lnTo>
                    <a:pt x="314" y="183"/>
                  </a:lnTo>
                  <a:lnTo>
                    <a:pt x="264" y="221"/>
                  </a:lnTo>
                  <a:lnTo>
                    <a:pt x="222" y="262"/>
                  </a:lnTo>
                  <a:lnTo>
                    <a:pt x="180" y="304"/>
                  </a:lnTo>
                  <a:lnTo>
                    <a:pt x="155" y="334"/>
                  </a:lnTo>
                  <a:lnTo>
                    <a:pt x="130" y="375"/>
                  </a:lnTo>
                  <a:lnTo>
                    <a:pt x="96" y="425"/>
                  </a:lnTo>
                  <a:lnTo>
                    <a:pt x="67" y="479"/>
                  </a:lnTo>
                  <a:lnTo>
                    <a:pt x="38" y="533"/>
                  </a:lnTo>
                  <a:lnTo>
                    <a:pt x="12" y="588"/>
                  </a:lnTo>
                  <a:lnTo>
                    <a:pt x="0" y="637"/>
                  </a:lnTo>
                  <a:lnTo>
                    <a:pt x="0" y="676"/>
                  </a:lnTo>
                  <a:lnTo>
                    <a:pt x="12" y="705"/>
                  </a:lnTo>
                  <a:lnTo>
                    <a:pt x="42" y="717"/>
                  </a:lnTo>
                  <a:close/>
                </a:path>
              </a:pathLst>
            </a:custGeom>
            <a:solidFill>
              <a:srgbClr val="F2B2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84" name="Freeform 208"/>
            <p:cNvSpPr>
              <a:spLocks/>
            </p:cNvSpPr>
            <p:nvPr/>
          </p:nvSpPr>
          <p:spPr bwMode="auto">
            <a:xfrm>
              <a:off x="1747" y="1989"/>
              <a:ext cx="21" cy="36"/>
            </a:xfrm>
            <a:custGeom>
              <a:avLst/>
              <a:gdLst>
                <a:gd name="T0" fmla="*/ 108 w 660"/>
                <a:gd name="T1" fmla="*/ 171 h 1131"/>
                <a:gd name="T2" fmla="*/ 63 w 660"/>
                <a:gd name="T3" fmla="*/ 226 h 1131"/>
                <a:gd name="T4" fmla="*/ 34 w 660"/>
                <a:gd name="T5" fmla="*/ 283 h 1131"/>
                <a:gd name="T6" fmla="*/ 8 w 660"/>
                <a:gd name="T7" fmla="*/ 351 h 1131"/>
                <a:gd name="T8" fmla="*/ 0 w 660"/>
                <a:gd name="T9" fmla="*/ 421 h 1131"/>
                <a:gd name="T10" fmla="*/ 0 w 660"/>
                <a:gd name="T11" fmla="*/ 496 h 1131"/>
                <a:gd name="T12" fmla="*/ 12 w 660"/>
                <a:gd name="T13" fmla="*/ 576 h 1131"/>
                <a:gd name="T14" fmla="*/ 42 w 660"/>
                <a:gd name="T15" fmla="*/ 660 h 1131"/>
                <a:gd name="T16" fmla="*/ 83 w 660"/>
                <a:gd name="T17" fmla="*/ 746 h 1131"/>
                <a:gd name="T18" fmla="*/ 138 w 660"/>
                <a:gd name="T19" fmla="*/ 838 h 1131"/>
                <a:gd name="T20" fmla="*/ 214 w 660"/>
                <a:gd name="T21" fmla="*/ 934 h 1131"/>
                <a:gd name="T22" fmla="*/ 242 w 660"/>
                <a:gd name="T23" fmla="*/ 967 h 1131"/>
                <a:gd name="T24" fmla="*/ 280 w 660"/>
                <a:gd name="T25" fmla="*/ 1002 h 1131"/>
                <a:gd name="T26" fmla="*/ 314 w 660"/>
                <a:gd name="T27" fmla="*/ 1035 h 1131"/>
                <a:gd name="T28" fmla="*/ 355 w 660"/>
                <a:gd name="T29" fmla="*/ 1064 h 1131"/>
                <a:gd name="T30" fmla="*/ 392 w 660"/>
                <a:gd name="T31" fmla="*/ 1088 h 1131"/>
                <a:gd name="T32" fmla="*/ 435 w 660"/>
                <a:gd name="T33" fmla="*/ 1110 h 1131"/>
                <a:gd name="T34" fmla="*/ 480 w 660"/>
                <a:gd name="T35" fmla="*/ 1122 h 1131"/>
                <a:gd name="T36" fmla="*/ 522 w 660"/>
                <a:gd name="T37" fmla="*/ 1131 h 1131"/>
                <a:gd name="T38" fmla="*/ 568 w 660"/>
                <a:gd name="T39" fmla="*/ 1127 h 1131"/>
                <a:gd name="T40" fmla="*/ 619 w 660"/>
                <a:gd name="T41" fmla="*/ 1118 h 1131"/>
                <a:gd name="T42" fmla="*/ 643 w 660"/>
                <a:gd name="T43" fmla="*/ 1105 h 1131"/>
                <a:gd name="T44" fmla="*/ 656 w 660"/>
                <a:gd name="T45" fmla="*/ 1084 h 1131"/>
                <a:gd name="T46" fmla="*/ 660 w 660"/>
                <a:gd name="T47" fmla="*/ 1064 h 1131"/>
                <a:gd name="T48" fmla="*/ 652 w 660"/>
                <a:gd name="T49" fmla="*/ 1035 h 1131"/>
                <a:gd name="T50" fmla="*/ 635 w 660"/>
                <a:gd name="T51" fmla="*/ 1002 h 1131"/>
                <a:gd name="T52" fmla="*/ 610 w 660"/>
                <a:gd name="T53" fmla="*/ 963 h 1131"/>
                <a:gd name="T54" fmla="*/ 576 w 660"/>
                <a:gd name="T55" fmla="*/ 922 h 1131"/>
                <a:gd name="T56" fmla="*/ 539 w 660"/>
                <a:gd name="T57" fmla="*/ 876 h 1131"/>
                <a:gd name="T58" fmla="*/ 498 w 660"/>
                <a:gd name="T59" fmla="*/ 830 h 1131"/>
                <a:gd name="T60" fmla="*/ 451 w 660"/>
                <a:gd name="T61" fmla="*/ 776 h 1131"/>
                <a:gd name="T62" fmla="*/ 402 w 660"/>
                <a:gd name="T63" fmla="*/ 709 h 1131"/>
                <a:gd name="T64" fmla="*/ 359 w 660"/>
                <a:gd name="T65" fmla="*/ 642 h 1131"/>
                <a:gd name="T66" fmla="*/ 330 w 660"/>
                <a:gd name="T67" fmla="*/ 576 h 1131"/>
                <a:gd name="T68" fmla="*/ 310 w 660"/>
                <a:gd name="T69" fmla="*/ 509 h 1131"/>
                <a:gd name="T70" fmla="*/ 296 w 660"/>
                <a:gd name="T71" fmla="*/ 438 h 1131"/>
                <a:gd name="T72" fmla="*/ 296 w 660"/>
                <a:gd name="T73" fmla="*/ 367 h 1131"/>
                <a:gd name="T74" fmla="*/ 300 w 660"/>
                <a:gd name="T75" fmla="*/ 300 h 1131"/>
                <a:gd name="T76" fmla="*/ 318 w 660"/>
                <a:gd name="T77" fmla="*/ 230 h 1131"/>
                <a:gd name="T78" fmla="*/ 339 w 660"/>
                <a:gd name="T79" fmla="*/ 162 h 1131"/>
                <a:gd name="T80" fmla="*/ 372 w 660"/>
                <a:gd name="T81" fmla="*/ 96 h 1131"/>
                <a:gd name="T82" fmla="*/ 388 w 660"/>
                <a:gd name="T83" fmla="*/ 54 h 1131"/>
                <a:gd name="T84" fmla="*/ 392 w 660"/>
                <a:gd name="T85" fmla="*/ 25 h 1131"/>
                <a:gd name="T86" fmla="*/ 384 w 660"/>
                <a:gd name="T87" fmla="*/ 9 h 1131"/>
                <a:gd name="T88" fmla="*/ 363 w 660"/>
                <a:gd name="T89" fmla="*/ 0 h 1131"/>
                <a:gd name="T90" fmla="*/ 334 w 660"/>
                <a:gd name="T91" fmla="*/ 4 h 1131"/>
                <a:gd name="T92" fmla="*/ 300 w 660"/>
                <a:gd name="T93" fmla="*/ 17 h 1131"/>
                <a:gd name="T94" fmla="*/ 255 w 660"/>
                <a:gd name="T95" fmla="*/ 42 h 1131"/>
                <a:gd name="T96" fmla="*/ 209 w 660"/>
                <a:gd name="T97" fmla="*/ 75 h 1131"/>
                <a:gd name="T98" fmla="*/ 159 w 660"/>
                <a:gd name="T99" fmla="*/ 121 h 1131"/>
                <a:gd name="T100" fmla="*/ 108 w 660"/>
                <a:gd name="T101" fmla="*/ 171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60" h="1131">
                  <a:moveTo>
                    <a:pt x="108" y="171"/>
                  </a:moveTo>
                  <a:lnTo>
                    <a:pt x="63" y="226"/>
                  </a:lnTo>
                  <a:lnTo>
                    <a:pt x="34" y="283"/>
                  </a:lnTo>
                  <a:lnTo>
                    <a:pt x="8" y="351"/>
                  </a:lnTo>
                  <a:lnTo>
                    <a:pt x="0" y="421"/>
                  </a:lnTo>
                  <a:lnTo>
                    <a:pt x="0" y="496"/>
                  </a:lnTo>
                  <a:lnTo>
                    <a:pt x="12" y="576"/>
                  </a:lnTo>
                  <a:lnTo>
                    <a:pt x="42" y="660"/>
                  </a:lnTo>
                  <a:lnTo>
                    <a:pt x="83" y="746"/>
                  </a:lnTo>
                  <a:lnTo>
                    <a:pt x="138" y="838"/>
                  </a:lnTo>
                  <a:lnTo>
                    <a:pt x="214" y="934"/>
                  </a:lnTo>
                  <a:lnTo>
                    <a:pt x="242" y="967"/>
                  </a:lnTo>
                  <a:lnTo>
                    <a:pt x="280" y="1002"/>
                  </a:lnTo>
                  <a:lnTo>
                    <a:pt x="314" y="1035"/>
                  </a:lnTo>
                  <a:lnTo>
                    <a:pt x="355" y="1064"/>
                  </a:lnTo>
                  <a:lnTo>
                    <a:pt x="392" y="1088"/>
                  </a:lnTo>
                  <a:lnTo>
                    <a:pt x="435" y="1110"/>
                  </a:lnTo>
                  <a:lnTo>
                    <a:pt x="480" y="1122"/>
                  </a:lnTo>
                  <a:lnTo>
                    <a:pt x="522" y="1131"/>
                  </a:lnTo>
                  <a:lnTo>
                    <a:pt x="568" y="1127"/>
                  </a:lnTo>
                  <a:lnTo>
                    <a:pt x="619" y="1118"/>
                  </a:lnTo>
                  <a:lnTo>
                    <a:pt x="643" y="1105"/>
                  </a:lnTo>
                  <a:lnTo>
                    <a:pt x="656" y="1084"/>
                  </a:lnTo>
                  <a:lnTo>
                    <a:pt x="660" y="1064"/>
                  </a:lnTo>
                  <a:lnTo>
                    <a:pt x="652" y="1035"/>
                  </a:lnTo>
                  <a:lnTo>
                    <a:pt x="635" y="1002"/>
                  </a:lnTo>
                  <a:lnTo>
                    <a:pt x="610" y="963"/>
                  </a:lnTo>
                  <a:lnTo>
                    <a:pt x="576" y="922"/>
                  </a:lnTo>
                  <a:lnTo>
                    <a:pt x="539" y="876"/>
                  </a:lnTo>
                  <a:lnTo>
                    <a:pt x="498" y="830"/>
                  </a:lnTo>
                  <a:lnTo>
                    <a:pt x="451" y="776"/>
                  </a:lnTo>
                  <a:lnTo>
                    <a:pt x="402" y="709"/>
                  </a:lnTo>
                  <a:lnTo>
                    <a:pt x="359" y="642"/>
                  </a:lnTo>
                  <a:lnTo>
                    <a:pt x="330" y="576"/>
                  </a:lnTo>
                  <a:lnTo>
                    <a:pt x="310" y="509"/>
                  </a:lnTo>
                  <a:lnTo>
                    <a:pt x="296" y="438"/>
                  </a:lnTo>
                  <a:lnTo>
                    <a:pt x="296" y="367"/>
                  </a:lnTo>
                  <a:lnTo>
                    <a:pt x="300" y="300"/>
                  </a:lnTo>
                  <a:lnTo>
                    <a:pt x="318" y="230"/>
                  </a:lnTo>
                  <a:lnTo>
                    <a:pt x="339" y="162"/>
                  </a:lnTo>
                  <a:lnTo>
                    <a:pt x="372" y="96"/>
                  </a:lnTo>
                  <a:lnTo>
                    <a:pt x="388" y="54"/>
                  </a:lnTo>
                  <a:lnTo>
                    <a:pt x="392" y="25"/>
                  </a:lnTo>
                  <a:lnTo>
                    <a:pt x="384" y="9"/>
                  </a:lnTo>
                  <a:lnTo>
                    <a:pt x="363" y="0"/>
                  </a:lnTo>
                  <a:lnTo>
                    <a:pt x="334" y="4"/>
                  </a:lnTo>
                  <a:lnTo>
                    <a:pt x="300" y="17"/>
                  </a:lnTo>
                  <a:lnTo>
                    <a:pt x="255" y="42"/>
                  </a:lnTo>
                  <a:lnTo>
                    <a:pt x="209" y="75"/>
                  </a:lnTo>
                  <a:lnTo>
                    <a:pt x="159" y="121"/>
                  </a:lnTo>
                  <a:lnTo>
                    <a:pt x="108" y="171"/>
                  </a:lnTo>
                  <a:close/>
                </a:path>
              </a:pathLst>
            </a:custGeom>
            <a:solidFill>
              <a:srgbClr val="F2B2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85" name="Freeform 209"/>
            <p:cNvSpPr>
              <a:spLocks/>
            </p:cNvSpPr>
            <p:nvPr/>
          </p:nvSpPr>
          <p:spPr bwMode="auto">
            <a:xfrm>
              <a:off x="1786" y="2001"/>
              <a:ext cx="47" cy="16"/>
            </a:xfrm>
            <a:custGeom>
              <a:avLst/>
              <a:gdLst>
                <a:gd name="T0" fmla="*/ 275 w 1500"/>
                <a:gd name="T1" fmla="*/ 309 h 506"/>
                <a:gd name="T2" fmla="*/ 205 w 1500"/>
                <a:gd name="T3" fmla="*/ 318 h 506"/>
                <a:gd name="T4" fmla="*/ 134 w 1500"/>
                <a:gd name="T5" fmla="*/ 326 h 506"/>
                <a:gd name="T6" fmla="*/ 63 w 1500"/>
                <a:gd name="T7" fmla="*/ 343 h 506"/>
                <a:gd name="T8" fmla="*/ 13 w 1500"/>
                <a:gd name="T9" fmla="*/ 376 h 506"/>
                <a:gd name="T10" fmla="*/ 0 w 1500"/>
                <a:gd name="T11" fmla="*/ 435 h 506"/>
                <a:gd name="T12" fmla="*/ 54 w 1500"/>
                <a:gd name="T13" fmla="*/ 455 h 506"/>
                <a:gd name="T14" fmla="*/ 171 w 1500"/>
                <a:gd name="T15" fmla="*/ 455 h 506"/>
                <a:gd name="T16" fmla="*/ 322 w 1500"/>
                <a:gd name="T17" fmla="*/ 447 h 506"/>
                <a:gd name="T18" fmla="*/ 485 w 1500"/>
                <a:gd name="T19" fmla="*/ 455 h 506"/>
                <a:gd name="T20" fmla="*/ 606 w 1500"/>
                <a:gd name="T21" fmla="*/ 476 h 506"/>
                <a:gd name="T22" fmla="*/ 715 w 1500"/>
                <a:gd name="T23" fmla="*/ 492 h 506"/>
                <a:gd name="T24" fmla="*/ 853 w 1500"/>
                <a:gd name="T25" fmla="*/ 502 h 506"/>
                <a:gd name="T26" fmla="*/ 986 w 1500"/>
                <a:gd name="T27" fmla="*/ 506 h 506"/>
                <a:gd name="T28" fmla="*/ 1099 w 1500"/>
                <a:gd name="T29" fmla="*/ 492 h 506"/>
                <a:gd name="T30" fmla="*/ 1174 w 1500"/>
                <a:gd name="T31" fmla="*/ 463 h 506"/>
                <a:gd name="T32" fmla="*/ 1250 w 1500"/>
                <a:gd name="T33" fmla="*/ 418 h 506"/>
                <a:gd name="T34" fmla="*/ 1325 w 1500"/>
                <a:gd name="T35" fmla="*/ 371 h 506"/>
                <a:gd name="T36" fmla="*/ 1391 w 1500"/>
                <a:gd name="T37" fmla="*/ 314 h 506"/>
                <a:gd name="T38" fmla="*/ 1454 w 1500"/>
                <a:gd name="T39" fmla="*/ 255 h 506"/>
                <a:gd name="T40" fmla="*/ 1496 w 1500"/>
                <a:gd name="T41" fmla="*/ 193 h 506"/>
                <a:gd name="T42" fmla="*/ 1496 w 1500"/>
                <a:gd name="T43" fmla="*/ 134 h 506"/>
                <a:gd name="T44" fmla="*/ 1467 w 1500"/>
                <a:gd name="T45" fmla="*/ 80 h 506"/>
                <a:gd name="T46" fmla="*/ 1417 w 1500"/>
                <a:gd name="T47" fmla="*/ 34 h 506"/>
                <a:gd name="T48" fmla="*/ 1362 w 1500"/>
                <a:gd name="T49" fmla="*/ 5 h 506"/>
                <a:gd name="T50" fmla="*/ 1246 w 1500"/>
                <a:gd name="T51" fmla="*/ 5 h 506"/>
                <a:gd name="T52" fmla="*/ 1062 w 1500"/>
                <a:gd name="T53" fmla="*/ 21 h 506"/>
                <a:gd name="T54" fmla="*/ 878 w 1500"/>
                <a:gd name="T55" fmla="*/ 64 h 506"/>
                <a:gd name="T56" fmla="*/ 702 w 1500"/>
                <a:gd name="T57" fmla="*/ 121 h 506"/>
                <a:gd name="T58" fmla="*/ 531 w 1500"/>
                <a:gd name="T59" fmla="*/ 205 h 506"/>
                <a:gd name="T60" fmla="*/ 430 w 1500"/>
                <a:gd name="T61" fmla="*/ 259 h 506"/>
                <a:gd name="T62" fmla="*/ 406 w 1500"/>
                <a:gd name="T63" fmla="*/ 272 h 506"/>
                <a:gd name="T64" fmla="*/ 376 w 1500"/>
                <a:gd name="T65" fmla="*/ 281 h 506"/>
                <a:gd name="T66" fmla="*/ 347 w 1500"/>
                <a:gd name="T67" fmla="*/ 289 h 506"/>
                <a:gd name="T68" fmla="*/ 318 w 1500"/>
                <a:gd name="T69" fmla="*/ 297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00" h="506">
                  <a:moveTo>
                    <a:pt x="301" y="305"/>
                  </a:moveTo>
                  <a:lnTo>
                    <a:pt x="275" y="309"/>
                  </a:lnTo>
                  <a:lnTo>
                    <a:pt x="242" y="314"/>
                  </a:lnTo>
                  <a:lnTo>
                    <a:pt x="205" y="318"/>
                  </a:lnTo>
                  <a:lnTo>
                    <a:pt x="171" y="322"/>
                  </a:lnTo>
                  <a:lnTo>
                    <a:pt x="134" y="326"/>
                  </a:lnTo>
                  <a:lnTo>
                    <a:pt x="96" y="330"/>
                  </a:lnTo>
                  <a:lnTo>
                    <a:pt x="63" y="343"/>
                  </a:lnTo>
                  <a:lnTo>
                    <a:pt x="38" y="355"/>
                  </a:lnTo>
                  <a:lnTo>
                    <a:pt x="13" y="376"/>
                  </a:lnTo>
                  <a:lnTo>
                    <a:pt x="0" y="406"/>
                  </a:lnTo>
                  <a:lnTo>
                    <a:pt x="0" y="435"/>
                  </a:lnTo>
                  <a:lnTo>
                    <a:pt x="21" y="447"/>
                  </a:lnTo>
                  <a:lnTo>
                    <a:pt x="54" y="455"/>
                  </a:lnTo>
                  <a:lnTo>
                    <a:pt x="109" y="459"/>
                  </a:lnTo>
                  <a:lnTo>
                    <a:pt x="171" y="455"/>
                  </a:lnTo>
                  <a:lnTo>
                    <a:pt x="242" y="451"/>
                  </a:lnTo>
                  <a:lnTo>
                    <a:pt x="322" y="447"/>
                  </a:lnTo>
                  <a:lnTo>
                    <a:pt x="401" y="451"/>
                  </a:lnTo>
                  <a:lnTo>
                    <a:pt x="485" y="455"/>
                  </a:lnTo>
                  <a:lnTo>
                    <a:pt x="564" y="468"/>
                  </a:lnTo>
                  <a:lnTo>
                    <a:pt x="606" y="476"/>
                  </a:lnTo>
                  <a:lnTo>
                    <a:pt x="656" y="484"/>
                  </a:lnTo>
                  <a:lnTo>
                    <a:pt x="715" y="492"/>
                  </a:lnTo>
                  <a:lnTo>
                    <a:pt x="782" y="497"/>
                  </a:lnTo>
                  <a:lnTo>
                    <a:pt x="853" y="502"/>
                  </a:lnTo>
                  <a:lnTo>
                    <a:pt x="923" y="506"/>
                  </a:lnTo>
                  <a:lnTo>
                    <a:pt x="986" y="506"/>
                  </a:lnTo>
                  <a:lnTo>
                    <a:pt x="1049" y="502"/>
                  </a:lnTo>
                  <a:lnTo>
                    <a:pt x="1099" y="492"/>
                  </a:lnTo>
                  <a:lnTo>
                    <a:pt x="1133" y="480"/>
                  </a:lnTo>
                  <a:lnTo>
                    <a:pt x="1174" y="463"/>
                  </a:lnTo>
                  <a:lnTo>
                    <a:pt x="1212" y="443"/>
                  </a:lnTo>
                  <a:lnTo>
                    <a:pt x="1250" y="418"/>
                  </a:lnTo>
                  <a:lnTo>
                    <a:pt x="1287" y="397"/>
                  </a:lnTo>
                  <a:lnTo>
                    <a:pt x="1325" y="371"/>
                  </a:lnTo>
                  <a:lnTo>
                    <a:pt x="1358" y="343"/>
                  </a:lnTo>
                  <a:lnTo>
                    <a:pt x="1391" y="314"/>
                  </a:lnTo>
                  <a:lnTo>
                    <a:pt x="1425" y="285"/>
                  </a:lnTo>
                  <a:lnTo>
                    <a:pt x="1454" y="255"/>
                  </a:lnTo>
                  <a:lnTo>
                    <a:pt x="1479" y="222"/>
                  </a:lnTo>
                  <a:lnTo>
                    <a:pt x="1496" y="193"/>
                  </a:lnTo>
                  <a:lnTo>
                    <a:pt x="1500" y="164"/>
                  </a:lnTo>
                  <a:lnTo>
                    <a:pt x="1496" y="134"/>
                  </a:lnTo>
                  <a:lnTo>
                    <a:pt x="1483" y="109"/>
                  </a:lnTo>
                  <a:lnTo>
                    <a:pt x="1467" y="80"/>
                  </a:lnTo>
                  <a:lnTo>
                    <a:pt x="1442" y="55"/>
                  </a:lnTo>
                  <a:lnTo>
                    <a:pt x="1417" y="34"/>
                  </a:lnTo>
                  <a:lnTo>
                    <a:pt x="1391" y="17"/>
                  </a:lnTo>
                  <a:lnTo>
                    <a:pt x="1362" y="5"/>
                  </a:lnTo>
                  <a:lnTo>
                    <a:pt x="1338" y="0"/>
                  </a:lnTo>
                  <a:lnTo>
                    <a:pt x="1246" y="5"/>
                  </a:lnTo>
                  <a:lnTo>
                    <a:pt x="1154" y="9"/>
                  </a:lnTo>
                  <a:lnTo>
                    <a:pt x="1062" y="21"/>
                  </a:lnTo>
                  <a:lnTo>
                    <a:pt x="970" y="38"/>
                  </a:lnTo>
                  <a:lnTo>
                    <a:pt x="878" y="64"/>
                  </a:lnTo>
                  <a:lnTo>
                    <a:pt x="790" y="88"/>
                  </a:lnTo>
                  <a:lnTo>
                    <a:pt x="702" y="121"/>
                  </a:lnTo>
                  <a:lnTo>
                    <a:pt x="614" y="160"/>
                  </a:lnTo>
                  <a:lnTo>
                    <a:pt x="531" y="205"/>
                  </a:lnTo>
                  <a:lnTo>
                    <a:pt x="443" y="255"/>
                  </a:lnTo>
                  <a:lnTo>
                    <a:pt x="430" y="259"/>
                  </a:lnTo>
                  <a:lnTo>
                    <a:pt x="418" y="267"/>
                  </a:lnTo>
                  <a:lnTo>
                    <a:pt x="406" y="272"/>
                  </a:lnTo>
                  <a:lnTo>
                    <a:pt x="389" y="276"/>
                  </a:lnTo>
                  <a:lnTo>
                    <a:pt x="376" y="281"/>
                  </a:lnTo>
                  <a:lnTo>
                    <a:pt x="363" y="285"/>
                  </a:lnTo>
                  <a:lnTo>
                    <a:pt x="347" y="289"/>
                  </a:lnTo>
                  <a:lnTo>
                    <a:pt x="330" y="293"/>
                  </a:lnTo>
                  <a:lnTo>
                    <a:pt x="318" y="297"/>
                  </a:lnTo>
                  <a:lnTo>
                    <a:pt x="301" y="305"/>
                  </a:lnTo>
                  <a:close/>
                </a:path>
              </a:pathLst>
            </a:custGeom>
            <a:solidFill>
              <a:srgbClr val="F2B2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86" name="Freeform 210"/>
            <p:cNvSpPr>
              <a:spLocks/>
            </p:cNvSpPr>
            <p:nvPr/>
          </p:nvSpPr>
          <p:spPr bwMode="auto">
            <a:xfrm>
              <a:off x="1870" y="2018"/>
              <a:ext cx="63" cy="18"/>
            </a:xfrm>
            <a:custGeom>
              <a:avLst/>
              <a:gdLst>
                <a:gd name="T0" fmla="*/ 108 w 1994"/>
                <a:gd name="T1" fmla="*/ 0 h 568"/>
                <a:gd name="T2" fmla="*/ 75 w 1994"/>
                <a:gd name="T3" fmla="*/ 13 h 568"/>
                <a:gd name="T4" fmla="*/ 51 w 1994"/>
                <a:gd name="T5" fmla="*/ 29 h 568"/>
                <a:gd name="T6" fmla="*/ 26 w 1994"/>
                <a:gd name="T7" fmla="*/ 58 h 568"/>
                <a:gd name="T8" fmla="*/ 12 w 1994"/>
                <a:gd name="T9" fmla="*/ 97 h 568"/>
                <a:gd name="T10" fmla="*/ 4 w 1994"/>
                <a:gd name="T11" fmla="*/ 138 h 568"/>
                <a:gd name="T12" fmla="*/ 0 w 1994"/>
                <a:gd name="T13" fmla="*/ 180 h 568"/>
                <a:gd name="T14" fmla="*/ 8 w 1994"/>
                <a:gd name="T15" fmla="*/ 226 h 568"/>
                <a:gd name="T16" fmla="*/ 22 w 1994"/>
                <a:gd name="T17" fmla="*/ 267 h 568"/>
                <a:gd name="T18" fmla="*/ 38 w 1994"/>
                <a:gd name="T19" fmla="*/ 305 h 568"/>
                <a:gd name="T20" fmla="*/ 67 w 1994"/>
                <a:gd name="T21" fmla="*/ 342 h 568"/>
                <a:gd name="T22" fmla="*/ 100 w 1994"/>
                <a:gd name="T23" fmla="*/ 371 h 568"/>
                <a:gd name="T24" fmla="*/ 138 w 1994"/>
                <a:gd name="T25" fmla="*/ 405 h 568"/>
                <a:gd name="T26" fmla="*/ 176 w 1994"/>
                <a:gd name="T27" fmla="*/ 430 h 568"/>
                <a:gd name="T28" fmla="*/ 218 w 1994"/>
                <a:gd name="T29" fmla="*/ 459 h 568"/>
                <a:gd name="T30" fmla="*/ 259 w 1994"/>
                <a:gd name="T31" fmla="*/ 480 h 568"/>
                <a:gd name="T32" fmla="*/ 302 w 1994"/>
                <a:gd name="T33" fmla="*/ 501 h 568"/>
                <a:gd name="T34" fmla="*/ 343 w 1994"/>
                <a:gd name="T35" fmla="*/ 513 h 568"/>
                <a:gd name="T36" fmla="*/ 384 w 1994"/>
                <a:gd name="T37" fmla="*/ 526 h 568"/>
                <a:gd name="T38" fmla="*/ 431 w 1994"/>
                <a:gd name="T39" fmla="*/ 535 h 568"/>
                <a:gd name="T40" fmla="*/ 472 w 1994"/>
                <a:gd name="T41" fmla="*/ 535 h 568"/>
                <a:gd name="T42" fmla="*/ 627 w 1994"/>
                <a:gd name="T43" fmla="*/ 539 h 568"/>
                <a:gd name="T44" fmla="*/ 799 w 1994"/>
                <a:gd name="T45" fmla="*/ 547 h 568"/>
                <a:gd name="T46" fmla="*/ 978 w 1994"/>
                <a:gd name="T47" fmla="*/ 555 h 568"/>
                <a:gd name="T48" fmla="*/ 1167 w 1994"/>
                <a:gd name="T49" fmla="*/ 564 h 568"/>
                <a:gd name="T50" fmla="*/ 1350 w 1994"/>
                <a:gd name="T51" fmla="*/ 568 h 568"/>
                <a:gd name="T52" fmla="*/ 1522 w 1994"/>
                <a:gd name="T53" fmla="*/ 564 h 568"/>
                <a:gd name="T54" fmla="*/ 1680 w 1994"/>
                <a:gd name="T55" fmla="*/ 543 h 568"/>
                <a:gd name="T56" fmla="*/ 1814 w 1994"/>
                <a:gd name="T57" fmla="*/ 505 h 568"/>
                <a:gd name="T58" fmla="*/ 1919 w 1994"/>
                <a:gd name="T59" fmla="*/ 447 h 568"/>
                <a:gd name="T60" fmla="*/ 1990 w 1994"/>
                <a:gd name="T61" fmla="*/ 363 h 568"/>
                <a:gd name="T62" fmla="*/ 1994 w 1994"/>
                <a:gd name="T63" fmla="*/ 330 h 568"/>
                <a:gd name="T64" fmla="*/ 1973 w 1994"/>
                <a:gd name="T65" fmla="*/ 301 h 568"/>
                <a:gd name="T66" fmla="*/ 1931 w 1994"/>
                <a:gd name="T67" fmla="*/ 279 h 568"/>
                <a:gd name="T68" fmla="*/ 1876 w 1994"/>
                <a:gd name="T69" fmla="*/ 267 h 568"/>
                <a:gd name="T70" fmla="*/ 1810 w 1994"/>
                <a:gd name="T71" fmla="*/ 259 h 568"/>
                <a:gd name="T72" fmla="*/ 1735 w 1994"/>
                <a:gd name="T73" fmla="*/ 255 h 568"/>
                <a:gd name="T74" fmla="*/ 1664 w 1994"/>
                <a:gd name="T75" fmla="*/ 259 h 568"/>
                <a:gd name="T76" fmla="*/ 1592 w 1994"/>
                <a:gd name="T77" fmla="*/ 263 h 568"/>
                <a:gd name="T78" fmla="*/ 1530 w 1994"/>
                <a:gd name="T79" fmla="*/ 275 h 568"/>
                <a:gd name="T80" fmla="*/ 1484 w 1994"/>
                <a:gd name="T81" fmla="*/ 293 h 568"/>
                <a:gd name="T82" fmla="*/ 1404 w 1994"/>
                <a:gd name="T83" fmla="*/ 326 h 568"/>
                <a:gd name="T84" fmla="*/ 1321 w 1994"/>
                <a:gd name="T85" fmla="*/ 355 h 568"/>
                <a:gd name="T86" fmla="*/ 1237 w 1994"/>
                <a:gd name="T87" fmla="*/ 380 h 568"/>
                <a:gd name="T88" fmla="*/ 1150 w 1994"/>
                <a:gd name="T89" fmla="*/ 400 h 568"/>
                <a:gd name="T90" fmla="*/ 1066 w 1994"/>
                <a:gd name="T91" fmla="*/ 414 h 568"/>
                <a:gd name="T92" fmla="*/ 978 w 1994"/>
                <a:gd name="T93" fmla="*/ 414 h 568"/>
                <a:gd name="T94" fmla="*/ 895 w 1994"/>
                <a:gd name="T95" fmla="*/ 410 h 568"/>
                <a:gd name="T96" fmla="*/ 815 w 1994"/>
                <a:gd name="T97" fmla="*/ 392 h 568"/>
                <a:gd name="T98" fmla="*/ 736 w 1994"/>
                <a:gd name="T99" fmla="*/ 359 h 568"/>
                <a:gd name="T100" fmla="*/ 660 w 1994"/>
                <a:gd name="T101" fmla="*/ 318 h 568"/>
                <a:gd name="T102" fmla="*/ 606 w 1994"/>
                <a:gd name="T103" fmla="*/ 275 h 568"/>
                <a:gd name="T104" fmla="*/ 556 w 1994"/>
                <a:gd name="T105" fmla="*/ 234 h 568"/>
                <a:gd name="T106" fmla="*/ 502 w 1994"/>
                <a:gd name="T107" fmla="*/ 188 h 568"/>
                <a:gd name="T108" fmla="*/ 452 w 1994"/>
                <a:gd name="T109" fmla="*/ 142 h 568"/>
                <a:gd name="T110" fmla="*/ 398 w 1994"/>
                <a:gd name="T111" fmla="*/ 105 h 568"/>
                <a:gd name="T112" fmla="*/ 343 w 1994"/>
                <a:gd name="T113" fmla="*/ 68 h 568"/>
                <a:gd name="T114" fmla="*/ 288 w 1994"/>
                <a:gd name="T115" fmla="*/ 38 h 568"/>
                <a:gd name="T116" fmla="*/ 230 w 1994"/>
                <a:gd name="T117" fmla="*/ 13 h 568"/>
                <a:gd name="T118" fmla="*/ 171 w 1994"/>
                <a:gd name="T119" fmla="*/ 0 h 568"/>
                <a:gd name="T120" fmla="*/ 108 w 1994"/>
                <a:gd name="T12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94" h="568">
                  <a:moveTo>
                    <a:pt x="108" y="0"/>
                  </a:moveTo>
                  <a:lnTo>
                    <a:pt x="75" y="13"/>
                  </a:lnTo>
                  <a:lnTo>
                    <a:pt x="51" y="29"/>
                  </a:lnTo>
                  <a:lnTo>
                    <a:pt x="26" y="58"/>
                  </a:lnTo>
                  <a:lnTo>
                    <a:pt x="12" y="97"/>
                  </a:lnTo>
                  <a:lnTo>
                    <a:pt x="4" y="138"/>
                  </a:lnTo>
                  <a:lnTo>
                    <a:pt x="0" y="180"/>
                  </a:lnTo>
                  <a:lnTo>
                    <a:pt x="8" y="226"/>
                  </a:lnTo>
                  <a:lnTo>
                    <a:pt x="22" y="267"/>
                  </a:lnTo>
                  <a:lnTo>
                    <a:pt x="38" y="305"/>
                  </a:lnTo>
                  <a:lnTo>
                    <a:pt x="67" y="342"/>
                  </a:lnTo>
                  <a:lnTo>
                    <a:pt x="100" y="371"/>
                  </a:lnTo>
                  <a:lnTo>
                    <a:pt x="138" y="405"/>
                  </a:lnTo>
                  <a:lnTo>
                    <a:pt x="176" y="430"/>
                  </a:lnTo>
                  <a:lnTo>
                    <a:pt x="218" y="459"/>
                  </a:lnTo>
                  <a:lnTo>
                    <a:pt x="259" y="480"/>
                  </a:lnTo>
                  <a:lnTo>
                    <a:pt x="302" y="501"/>
                  </a:lnTo>
                  <a:lnTo>
                    <a:pt x="343" y="513"/>
                  </a:lnTo>
                  <a:lnTo>
                    <a:pt x="384" y="526"/>
                  </a:lnTo>
                  <a:lnTo>
                    <a:pt x="431" y="535"/>
                  </a:lnTo>
                  <a:lnTo>
                    <a:pt x="472" y="535"/>
                  </a:lnTo>
                  <a:lnTo>
                    <a:pt x="627" y="539"/>
                  </a:lnTo>
                  <a:lnTo>
                    <a:pt x="799" y="547"/>
                  </a:lnTo>
                  <a:lnTo>
                    <a:pt x="978" y="555"/>
                  </a:lnTo>
                  <a:lnTo>
                    <a:pt x="1167" y="564"/>
                  </a:lnTo>
                  <a:lnTo>
                    <a:pt x="1350" y="568"/>
                  </a:lnTo>
                  <a:lnTo>
                    <a:pt x="1522" y="564"/>
                  </a:lnTo>
                  <a:lnTo>
                    <a:pt x="1680" y="543"/>
                  </a:lnTo>
                  <a:lnTo>
                    <a:pt x="1814" y="505"/>
                  </a:lnTo>
                  <a:lnTo>
                    <a:pt x="1919" y="447"/>
                  </a:lnTo>
                  <a:lnTo>
                    <a:pt x="1990" y="363"/>
                  </a:lnTo>
                  <a:lnTo>
                    <a:pt x="1994" y="330"/>
                  </a:lnTo>
                  <a:lnTo>
                    <a:pt x="1973" y="301"/>
                  </a:lnTo>
                  <a:lnTo>
                    <a:pt x="1931" y="279"/>
                  </a:lnTo>
                  <a:lnTo>
                    <a:pt x="1876" y="267"/>
                  </a:lnTo>
                  <a:lnTo>
                    <a:pt x="1810" y="259"/>
                  </a:lnTo>
                  <a:lnTo>
                    <a:pt x="1735" y="255"/>
                  </a:lnTo>
                  <a:lnTo>
                    <a:pt x="1664" y="259"/>
                  </a:lnTo>
                  <a:lnTo>
                    <a:pt x="1592" y="263"/>
                  </a:lnTo>
                  <a:lnTo>
                    <a:pt x="1530" y="275"/>
                  </a:lnTo>
                  <a:lnTo>
                    <a:pt x="1484" y="293"/>
                  </a:lnTo>
                  <a:lnTo>
                    <a:pt x="1404" y="326"/>
                  </a:lnTo>
                  <a:lnTo>
                    <a:pt x="1321" y="355"/>
                  </a:lnTo>
                  <a:lnTo>
                    <a:pt x="1237" y="380"/>
                  </a:lnTo>
                  <a:lnTo>
                    <a:pt x="1150" y="400"/>
                  </a:lnTo>
                  <a:lnTo>
                    <a:pt x="1066" y="414"/>
                  </a:lnTo>
                  <a:lnTo>
                    <a:pt x="978" y="414"/>
                  </a:lnTo>
                  <a:lnTo>
                    <a:pt x="895" y="410"/>
                  </a:lnTo>
                  <a:lnTo>
                    <a:pt x="815" y="392"/>
                  </a:lnTo>
                  <a:lnTo>
                    <a:pt x="736" y="359"/>
                  </a:lnTo>
                  <a:lnTo>
                    <a:pt x="660" y="318"/>
                  </a:lnTo>
                  <a:lnTo>
                    <a:pt x="606" y="275"/>
                  </a:lnTo>
                  <a:lnTo>
                    <a:pt x="556" y="234"/>
                  </a:lnTo>
                  <a:lnTo>
                    <a:pt x="502" y="188"/>
                  </a:lnTo>
                  <a:lnTo>
                    <a:pt x="452" y="142"/>
                  </a:lnTo>
                  <a:lnTo>
                    <a:pt x="398" y="105"/>
                  </a:lnTo>
                  <a:lnTo>
                    <a:pt x="343" y="68"/>
                  </a:lnTo>
                  <a:lnTo>
                    <a:pt x="288" y="38"/>
                  </a:lnTo>
                  <a:lnTo>
                    <a:pt x="230" y="13"/>
                  </a:lnTo>
                  <a:lnTo>
                    <a:pt x="171" y="0"/>
                  </a:lnTo>
                  <a:lnTo>
                    <a:pt x="108" y="0"/>
                  </a:lnTo>
                  <a:close/>
                </a:path>
              </a:pathLst>
            </a:custGeom>
            <a:solidFill>
              <a:srgbClr val="F2B2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87" name="Freeform 211"/>
            <p:cNvSpPr>
              <a:spLocks/>
            </p:cNvSpPr>
            <p:nvPr/>
          </p:nvSpPr>
          <p:spPr bwMode="auto">
            <a:xfrm>
              <a:off x="1909" y="1991"/>
              <a:ext cx="49" cy="11"/>
            </a:xfrm>
            <a:custGeom>
              <a:avLst/>
              <a:gdLst>
                <a:gd name="T0" fmla="*/ 13 w 1584"/>
                <a:gd name="T1" fmla="*/ 184 h 358"/>
                <a:gd name="T2" fmla="*/ 47 w 1584"/>
                <a:gd name="T3" fmla="*/ 204 h 358"/>
                <a:gd name="T4" fmla="*/ 84 w 1584"/>
                <a:gd name="T5" fmla="*/ 225 h 358"/>
                <a:gd name="T6" fmla="*/ 118 w 1584"/>
                <a:gd name="T7" fmla="*/ 246 h 358"/>
                <a:gd name="T8" fmla="*/ 151 w 1584"/>
                <a:gd name="T9" fmla="*/ 271 h 358"/>
                <a:gd name="T10" fmla="*/ 188 w 1584"/>
                <a:gd name="T11" fmla="*/ 292 h 358"/>
                <a:gd name="T12" fmla="*/ 223 w 1584"/>
                <a:gd name="T13" fmla="*/ 309 h 358"/>
                <a:gd name="T14" fmla="*/ 260 w 1584"/>
                <a:gd name="T15" fmla="*/ 325 h 358"/>
                <a:gd name="T16" fmla="*/ 298 w 1584"/>
                <a:gd name="T17" fmla="*/ 337 h 358"/>
                <a:gd name="T18" fmla="*/ 339 w 1584"/>
                <a:gd name="T19" fmla="*/ 350 h 358"/>
                <a:gd name="T20" fmla="*/ 377 w 1584"/>
                <a:gd name="T21" fmla="*/ 354 h 358"/>
                <a:gd name="T22" fmla="*/ 498 w 1584"/>
                <a:gd name="T23" fmla="*/ 358 h 358"/>
                <a:gd name="T24" fmla="*/ 619 w 1584"/>
                <a:gd name="T25" fmla="*/ 358 h 358"/>
                <a:gd name="T26" fmla="*/ 740 w 1584"/>
                <a:gd name="T27" fmla="*/ 354 h 358"/>
                <a:gd name="T28" fmla="*/ 862 w 1584"/>
                <a:gd name="T29" fmla="*/ 346 h 358"/>
                <a:gd name="T30" fmla="*/ 983 w 1584"/>
                <a:gd name="T31" fmla="*/ 333 h 358"/>
                <a:gd name="T32" fmla="*/ 1100 w 1584"/>
                <a:gd name="T33" fmla="*/ 317 h 358"/>
                <a:gd name="T34" fmla="*/ 1221 w 1584"/>
                <a:gd name="T35" fmla="*/ 304 h 358"/>
                <a:gd name="T36" fmla="*/ 1339 w 1584"/>
                <a:gd name="T37" fmla="*/ 288 h 358"/>
                <a:gd name="T38" fmla="*/ 1459 w 1584"/>
                <a:gd name="T39" fmla="*/ 275 h 358"/>
                <a:gd name="T40" fmla="*/ 1580 w 1584"/>
                <a:gd name="T41" fmla="*/ 262 h 358"/>
                <a:gd name="T42" fmla="*/ 1584 w 1584"/>
                <a:gd name="T43" fmla="*/ 212 h 358"/>
                <a:gd name="T44" fmla="*/ 1580 w 1584"/>
                <a:gd name="T45" fmla="*/ 171 h 358"/>
                <a:gd name="T46" fmla="*/ 1560 w 1584"/>
                <a:gd name="T47" fmla="*/ 133 h 358"/>
                <a:gd name="T48" fmla="*/ 1527 w 1584"/>
                <a:gd name="T49" fmla="*/ 104 h 358"/>
                <a:gd name="T50" fmla="*/ 1488 w 1584"/>
                <a:gd name="T51" fmla="*/ 75 h 358"/>
                <a:gd name="T52" fmla="*/ 1443 w 1584"/>
                <a:gd name="T53" fmla="*/ 58 h 358"/>
                <a:gd name="T54" fmla="*/ 1392 w 1584"/>
                <a:gd name="T55" fmla="*/ 42 h 358"/>
                <a:gd name="T56" fmla="*/ 1347 w 1584"/>
                <a:gd name="T57" fmla="*/ 24 h 358"/>
                <a:gd name="T58" fmla="*/ 1296 w 1584"/>
                <a:gd name="T59" fmla="*/ 16 h 358"/>
                <a:gd name="T60" fmla="*/ 1255 w 1584"/>
                <a:gd name="T61" fmla="*/ 8 h 358"/>
                <a:gd name="T62" fmla="*/ 1179 w 1584"/>
                <a:gd name="T63" fmla="*/ 0 h 358"/>
                <a:gd name="T64" fmla="*/ 1100 w 1584"/>
                <a:gd name="T65" fmla="*/ 0 h 358"/>
                <a:gd name="T66" fmla="*/ 1029 w 1584"/>
                <a:gd name="T67" fmla="*/ 4 h 358"/>
                <a:gd name="T68" fmla="*/ 954 w 1584"/>
                <a:gd name="T69" fmla="*/ 12 h 358"/>
                <a:gd name="T70" fmla="*/ 883 w 1584"/>
                <a:gd name="T71" fmla="*/ 29 h 358"/>
                <a:gd name="T72" fmla="*/ 807 w 1584"/>
                <a:gd name="T73" fmla="*/ 46 h 358"/>
                <a:gd name="T74" fmla="*/ 736 w 1584"/>
                <a:gd name="T75" fmla="*/ 67 h 358"/>
                <a:gd name="T76" fmla="*/ 661 w 1584"/>
                <a:gd name="T77" fmla="*/ 87 h 358"/>
                <a:gd name="T78" fmla="*/ 590 w 1584"/>
                <a:gd name="T79" fmla="*/ 104 h 358"/>
                <a:gd name="T80" fmla="*/ 515 w 1584"/>
                <a:gd name="T81" fmla="*/ 125 h 358"/>
                <a:gd name="T82" fmla="*/ 460 w 1584"/>
                <a:gd name="T83" fmla="*/ 129 h 358"/>
                <a:gd name="T84" fmla="*/ 406 w 1584"/>
                <a:gd name="T85" fmla="*/ 125 h 358"/>
                <a:gd name="T86" fmla="*/ 348 w 1584"/>
                <a:gd name="T87" fmla="*/ 120 h 358"/>
                <a:gd name="T88" fmla="*/ 289 w 1584"/>
                <a:gd name="T89" fmla="*/ 108 h 358"/>
                <a:gd name="T90" fmla="*/ 231 w 1584"/>
                <a:gd name="T91" fmla="*/ 100 h 358"/>
                <a:gd name="T92" fmla="*/ 172 w 1584"/>
                <a:gd name="T93" fmla="*/ 96 h 358"/>
                <a:gd name="T94" fmla="*/ 122 w 1584"/>
                <a:gd name="T95" fmla="*/ 100 h 358"/>
                <a:gd name="T96" fmla="*/ 76 w 1584"/>
                <a:gd name="T97" fmla="*/ 116 h 358"/>
                <a:gd name="T98" fmla="*/ 34 w 1584"/>
                <a:gd name="T99" fmla="*/ 145 h 358"/>
                <a:gd name="T100" fmla="*/ 0 w 1584"/>
                <a:gd name="T101" fmla="*/ 192 h 358"/>
                <a:gd name="T102" fmla="*/ 5 w 1584"/>
                <a:gd name="T103" fmla="*/ 188 h 358"/>
                <a:gd name="T104" fmla="*/ 9 w 1584"/>
                <a:gd name="T105" fmla="*/ 184 h 358"/>
                <a:gd name="T106" fmla="*/ 13 w 1584"/>
                <a:gd name="T107" fmla="*/ 18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84" h="358">
                  <a:moveTo>
                    <a:pt x="13" y="184"/>
                  </a:moveTo>
                  <a:lnTo>
                    <a:pt x="47" y="204"/>
                  </a:lnTo>
                  <a:lnTo>
                    <a:pt x="84" y="225"/>
                  </a:lnTo>
                  <a:lnTo>
                    <a:pt x="118" y="246"/>
                  </a:lnTo>
                  <a:lnTo>
                    <a:pt x="151" y="271"/>
                  </a:lnTo>
                  <a:lnTo>
                    <a:pt x="188" y="292"/>
                  </a:lnTo>
                  <a:lnTo>
                    <a:pt x="223" y="309"/>
                  </a:lnTo>
                  <a:lnTo>
                    <a:pt x="260" y="325"/>
                  </a:lnTo>
                  <a:lnTo>
                    <a:pt x="298" y="337"/>
                  </a:lnTo>
                  <a:lnTo>
                    <a:pt x="339" y="350"/>
                  </a:lnTo>
                  <a:lnTo>
                    <a:pt x="377" y="354"/>
                  </a:lnTo>
                  <a:lnTo>
                    <a:pt x="498" y="358"/>
                  </a:lnTo>
                  <a:lnTo>
                    <a:pt x="619" y="358"/>
                  </a:lnTo>
                  <a:lnTo>
                    <a:pt x="740" y="354"/>
                  </a:lnTo>
                  <a:lnTo>
                    <a:pt x="862" y="346"/>
                  </a:lnTo>
                  <a:lnTo>
                    <a:pt x="983" y="333"/>
                  </a:lnTo>
                  <a:lnTo>
                    <a:pt x="1100" y="317"/>
                  </a:lnTo>
                  <a:lnTo>
                    <a:pt x="1221" y="304"/>
                  </a:lnTo>
                  <a:lnTo>
                    <a:pt x="1339" y="288"/>
                  </a:lnTo>
                  <a:lnTo>
                    <a:pt x="1459" y="275"/>
                  </a:lnTo>
                  <a:lnTo>
                    <a:pt x="1580" y="262"/>
                  </a:lnTo>
                  <a:lnTo>
                    <a:pt x="1584" y="212"/>
                  </a:lnTo>
                  <a:lnTo>
                    <a:pt x="1580" y="171"/>
                  </a:lnTo>
                  <a:lnTo>
                    <a:pt x="1560" y="133"/>
                  </a:lnTo>
                  <a:lnTo>
                    <a:pt x="1527" y="104"/>
                  </a:lnTo>
                  <a:lnTo>
                    <a:pt x="1488" y="75"/>
                  </a:lnTo>
                  <a:lnTo>
                    <a:pt x="1443" y="58"/>
                  </a:lnTo>
                  <a:lnTo>
                    <a:pt x="1392" y="42"/>
                  </a:lnTo>
                  <a:lnTo>
                    <a:pt x="1347" y="24"/>
                  </a:lnTo>
                  <a:lnTo>
                    <a:pt x="1296" y="16"/>
                  </a:lnTo>
                  <a:lnTo>
                    <a:pt x="1255" y="8"/>
                  </a:lnTo>
                  <a:lnTo>
                    <a:pt x="1179" y="0"/>
                  </a:lnTo>
                  <a:lnTo>
                    <a:pt x="1100" y="0"/>
                  </a:lnTo>
                  <a:lnTo>
                    <a:pt x="1029" y="4"/>
                  </a:lnTo>
                  <a:lnTo>
                    <a:pt x="954" y="12"/>
                  </a:lnTo>
                  <a:lnTo>
                    <a:pt x="883" y="29"/>
                  </a:lnTo>
                  <a:lnTo>
                    <a:pt x="807" y="46"/>
                  </a:lnTo>
                  <a:lnTo>
                    <a:pt x="736" y="67"/>
                  </a:lnTo>
                  <a:lnTo>
                    <a:pt x="661" y="87"/>
                  </a:lnTo>
                  <a:lnTo>
                    <a:pt x="590" y="104"/>
                  </a:lnTo>
                  <a:lnTo>
                    <a:pt x="515" y="125"/>
                  </a:lnTo>
                  <a:lnTo>
                    <a:pt x="460" y="129"/>
                  </a:lnTo>
                  <a:lnTo>
                    <a:pt x="406" y="125"/>
                  </a:lnTo>
                  <a:lnTo>
                    <a:pt x="348" y="120"/>
                  </a:lnTo>
                  <a:lnTo>
                    <a:pt x="289" y="108"/>
                  </a:lnTo>
                  <a:lnTo>
                    <a:pt x="231" y="100"/>
                  </a:lnTo>
                  <a:lnTo>
                    <a:pt x="172" y="96"/>
                  </a:lnTo>
                  <a:lnTo>
                    <a:pt x="122" y="100"/>
                  </a:lnTo>
                  <a:lnTo>
                    <a:pt x="76" y="116"/>
                  </a:lnTo>
                  <a:lnTo>
                    <a:pt x="34" y="145"/>
                  </a:lnTo>
                  <a:lnTo>
                    <a:pt x="0" y="192"/>
                  </a:lnTo>
                  <a:lnTo>
                    <a:pt x="5" y="188"/>
                  </a:lnTo>
                  <a:lnTo>
                    <a:pt x="9" y="184"/>
                  </a:lnTo>
                  <a:lnTo>
                    <a:pt x="13" y="184"/>
                  </a:lnTo>
                  <a:close/>
                </a:path>
              </a:pathLst>
            </a:custGeom>
            <a:solidFill>
              <a:srgbClr val="F2B2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88" name="Freeform 212"/>
            <p:cNvSpPr>
              <a:spLocks/>
            </p:cNvSpPr>
            <p:nvPr/>
          </p:nvSpPr>
          <p:spPr bwMode="auto">
            <a:xfrm>
              <a:off x="1974" y="1989"/>
              <a:ext cx="42" cy="23"/>
            </a:xfrm>
            <a:custGeom>
              <a:avLst/>
              <a:gdLst>
                <a:gd name="T0" fmla="*/ 88 w 1355"/>
                <a:gd name="T1" fmla="*/ 517 h 730"/>
                <a:gd name="T2" fmla="*/ 235 w 1355"/>
                <a:gd name="T3" fmla="*/ 584 h 730"/>
                <a:gd name="T4" fmla="*/ 376 w 1355"/>
                <a:gd name="T5" fmla="*/ 656 h 730"/>
                <a:gd name="T6" fmla="*/ 527 w 1355"/>
                <a:gd name="T7" fmla="*/ 709 h 730"/>
                <a:gd name="T8" fmla="*/ 682 w 1355"/>
                <a:gd name="T9" fmla="*/ 730 h 730"/>
                <a:gd name="T10" fmla="*/ 828 w 1355"/>
                <a:gd name="T11" fmla="*/ 713 h 730"/>
                <a:gd name="T12" fmla="*/ 946 w 1355"/>
                <a:gd name="T13" fmla="*/ 684 h 730"/>
                <a:gd name="T14" fmla="*/ 1058 w 1355"/>
                <a:gd name="T15" fmla="*/ 642 h 730"/>
                <a:gd name="T16" fmla="*/ 1163 w 1355"/>
                <a:gd name="T17" fmla="*/ 588 h 730"/>
                <a:gd name="T18" fmla="*/ 1259 w 1355"/>
                <a:gd name="T19" fmla="*/ 513 h 730"/>
                <a:gd name="T20" fmla="*/ 1317 w 1355"/>
                <a:gd name="T21" fmla="*/ 451 h 730"/>
                <a:gd name="T22" fmla="*/ 1343 w 1355"/>
                <a:gd name="T23" fmla="*/ 404 h 730"/>
                <a:gd name="T24" fmla="*/ 1355 w 1355"/>
                <a:gd name="T25" fmla="*/ 347 h 730"/>
                <a:gd name="T26" fmla="*/ 1347 w 1355"/>
                <a:gd name="T27" fmla="*/ 300 h 730"/>
                <a:gd name="T28" fmla="*/ 1317 w 1355"/>
                <a:gd name="T29" fmla="*/ 267 h 730"/>
                <a:gd name="T30" fmla="*/ 1255 w 1355"/>
                <a:gd name="T31" fmla="*/ 263 h 730"/>
                <a:gd name="T32" fmla="*/ 1192 w 1355"/>
                <a:gd name="T33" fmla="*/ 288 h 730"/>
                <a:gd name="T34" fmla="*/ 1138 w 1355"/>
                <a:gd name="T35" fmla="*/ 334 h 730"/>
                <a:gd name="T36" fmla="*/ 1083 w 1355"/>
                <a:gd name="T37" fmla="*/ 384 h 730"/>
                <a:gd name="T38" fmla="*/ 1024 w 1355"/>
                <a:gd name="T39" fmla="*/ 434 h 730"/>
                <a:gd name="T40" fmla="*/ 971 w 1355"/>
                <a:gd name="T41" fmla="*/ 467 h 730"/>
                <a:gd name="T42" fmla="*/ 916 w 1355"/>
                <a:gd name="T43" fmla="*/ 476 h 730"/>
                <a:gd name="T44" fmla="*/ 866 w 1355"/>
                <a:gd name="T45" fmla="*/ 467 h 730"/>
                <a:gd name="T46" fmla="*/ 811 w 1355"/>
                <a:gd name="T47" fmla="*/ 459 h 730"/>
                <a:gd name="T48" fmla="*/ 762 w 1355"/>
                <a:gd name="T49" fmla="*/ 455 h 730"/>
                <a:gd name="T50" fmla="*/ 720 w 1355"/>
                <a:gd name="T51" fmla="*/ 467 h 730"/>
                <a:gd name="T52" fmla="*/ 686 w 1355"/>
                <a:gd name="T53" fmla="*/ 484 h 730"/>
                <a:gd name="T54" fmla="*/ 657 w 1355"/>
                <a:gd name="T55" fmla="*/ 509 h 730"/>
                <a:gd name="T56" fmla="*/ 628 w 1355"/>
                <a:gd name="T57" fmla="*/ 529 h 730"/>
                <a:gd name="T58" fmla="*/ 594 w 1355"/>
                <a:gd name="T59" fmla="*/ 543 h 730"/>
                <a:gd name="T60" fmla="*/ 560 w 1355"/>
                <a:gd name="T61" fmla="*/ 551 h 730"/>
                <a:gd name="T62" fmla="*/ 523 w 1355"/>
                <a:gd name="T63" fmla="*/ 555 h 730"/>
                <a:gd name="T64" fmla="*/ 490 w 1355"/>
                <a:gd name="T65" fmla="*/ 555 h 730"/>
                <a:gd name="T66" fmla="*/ 456 w 1355"/>
                <a:gd name="T67" fmla="*/ 547 h 730"/>
                <a:gd name="T68" fmla="*/ 427 w 1355"/>
                <a:gd name="T69" fmla="*/ 529 h 730"/>
                <a:gd name="T70" fmla="*/ 402 w 1355"/>
                <a:gd name="T71" fmla="*/ 476 h 730"/>
                <a:gd name="T72" fmla="*/ 398 w 1355"/>
                <a:gd name="T73" fmla="*/ 400 h 730"/>
                <a:gd name="T74" fmla="*/ 427 w 1355"/>
                <a:gd name="T75" fmla="*/ 330 h 730"/>
                <a:gd name="T76" fmla="*/ 464 w 1355"/>
                <a:gd name="T77" fmla="*/ 259 h 730"/>
                <a:gd name="T78" fmla="*/ 494 w 1355"/>
                <a:gd name="T79" fmla="*/ 183 h 730"/>
                <a:gd name="T80" fmla="*/ 494 w 1355"/>
                <a:gd name="T81" fmla="*/ 96 h 730"/>
                <a:gd name="T82" fmla="*/ 444 w 1355"/>
                <a:gd name="T83" fmla="*/ 29 h 730"/>
                <a:gd name="T84" fmla="*/ 360 w 1355"/>
                <a:gd name="T85" fmla="*/ 5 h 730"/>
                <a:gd name="T86" fmla="*/ 264 w 1355"/>
                <a:gd name="T87" fmla="*/ 5 h 730"/>
                <a:gd name="T88" fmla="*/ 172 w 1355"/>
                <a:gd name="T89" fmla="*/ 21 h 730"/>
                <a:gd name="T90" fmla="*/ 92 w 1355"/>
                <a:gd name="T91" fmla="*/ 58 h 730"/>
                <a:gd name="T92" fmla="*/ 34 w 1355"/>
                <a:gd name="T93" fmla="*/ 134 h 730"/>
                <a:gd name="T94" fmla="*/ 10 w 1355"/>
                <a:gd name="T95" fmla="*/ 226 h 730"/>
                <a:gd name="T96" fmla="*/ 0 w 1355"/>
                <a:gd name="T97" fmla="*/ 330 h 730"/>
                <a:gd name="T98" fmla="*/ 10 w 1355"/>
                <a:gd name="T99" fmla="*/ 439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55" h="730">
                  <a:moveTo>
                    <a:pt x="14" y="488"/>
                  </a:moveTo>
                  <a:lnTo>
                    <a:pt x="88" y="517"/>
                  </a:lnTo>
                  <a:lnTo>
                    <a:pt x="164" y="547"/>
                  </a:lnTo>
                  <a:lnTo>
                    <a:pt x="235" y="584"/>
                  </a:lnTo>
                  <a:lnTo>
                    <a:pt x="306" y="621"/>
                  </a:lnTo>
                  <a:lnTo>
                    <a:pt x="376" y="656"/>
                  </a:lnTo>
                  <a:lnTo>
                    <a:pt x="452" y="684"/>
                  </a:lnTo>
                  <a:lnTo>
                    <a:pt x="527" y="709"/>
                  </a:lnTo>
                  <a:lnTo>
                    <a:pt x="603" y="726"/>
                  </a:lnTo>
                  <a:lnTo>
                    <a:pt x="682" y="730"/>
                  </a:lnTo>
                  <a:lnTo>
                    <a:pt x="766" y="726"/>
                  </a:lnTo>
                  <a:lnTo>
                    <a:pt x="828" y="713"/>
                  </a:lnTo>
                  <a:lnTo>
                    <a:pt x="887" y="701"/>
                  </a:lnTo>
                  <a:lnTo>
                    <a:pt x="946" y="684"/>
                  </a:lnTo>
                  <a:lnTo>
                    <a:pt x="1004" y="664"/>
                  </a:lnTo>
                  <a:lnTo>
                    <a:pt x="1058" y="642"/>
                  </a:lnTo>
                  <a:lnTo>
                    <a:pt x="1112" y="617"/>
                  </a:lnTo>
                  <a:lnTo>
                    <a:pt x="1163" y="588"/>
                  </a:lnTo>
                  <a:lnTo>
                    <a:pt x="1212" y="555"/>
                  </a:lnTo>
                  <a:lnTo>
                    <a:pt x="1259" y="513"/>
                  </a:lnTo>
                  <a:lnTo>
                    <a:pt x="1300" y="472"/>
                  </a:lnTo>
                  <a:lnTo>
                    <a:pt x="1317" y="451"/>
                  </a:lnTo>
                  <a:lnTo>
                    <a:pt x="1330" y="430"/>
                  </a:lnTo>
                  <a:lnTo>
                    <a:pt x="1343" y="404"/>
                  </a:lnTo>
                  <a:lnTo>
                    <a:pt x="1351" y="375"/>
                  </a:lnTo>
                  <a:lnTo>
                    <a:pt x="1355" y="347"/>
                  </a:lnTo>
                  <a:lnTo>
                    <a:pt x="1355" y="322"/>
                  </a:lnTo>
                  <a:lnTo>
                    <a:pt x="1347" y="300"/>
                  </a:lnTo>
                  <a:lnTo>
                    <a:pt x="1334" y="279"/>
                  </a:lnTo>
                  <a:lnTo>
                    <a:pt x="1317" y="267"/>
                  </a:lnTo>
                  <a:lnTo>
                    <a:pt x="1288" y="263"/>
                  </a:lnTo>
                  <a:lnTo>
                    <a:pt x="1255" y="263"/>
                  </a:lnTo>
                  <a:lnTo>
                    <a:pt x="1221" y="275"/>
                  </a:lnTo>
                  <a:lnTo>
                    <a:pt x="1192" y="288"/>
                  </a:lnTo>
                  <a:lnTo>
                    <a:pt x="1163" y="309"/>
                  </a:lnTo>
                  <a:lnTo>
                    <a:pt x="1138" y="334"/>
                  </a:lnTo>
                  <a:lnTo>
                    <a:pt x="1108" y="359"/>
                  </a:lnTo>
                  <a:lnTo>
                    <a:pt x="1083" y="384"/>
                  </a:lnTo>
                  <a:lnTo>
                    <a:pt x="1054" y="409"/>
                  </a:lnTo>
                  <a:lnTo>
                    <a:pt x="1024" y="434"/>
                  </a:lnTo>
                  <a:lnTo>
                    <a:pt x="995" y="455"/>
                  </a:lnTo>
                  <a:lnTo>
                    <a:pt x="971" y="467"/>
                  </a:lnTo>
                  <a:lnTo>
                    <a:pt x="946" y="476"/>
                  </a:lnTo>
                  <a:lnTo>
                    <a:pt x="916" y="476"/>
                  </a:lnTo>
                  <a:lnTo>
                    <a:pt x="891" y="472"/>
                  </a:lnTo>
                  <a:lnTo>
                    <a:pt x="866" y="467"/>
                  </a:lnTo>
                  <a:lnTo>
                    <a:pt x="840" y="463"/>
                  </a:lnTo>
                  <a:lnTo>
                    <a:pt x="811" y="459"/>
                  </a:lnTo>
                  <a:lnTo>
                    <a:pt x="787" y="455"/>
                  </a:lnTo>
                  <a:lnTo>
                    <a:pt x="762" y="455"/>
                  </a:lnTo>
                  <a:lnTo>
                    <a:pt x="736" y="459"/>
                  </a:lnTo>
                  <a:lnTo>
                    <a:pt x="720" y="467"/>
                  </a:lnTo>
                  <a:lnTo>
                    <a:pt x="703" y="476"/>
                  </a:lnTo>
                  <a:lnTo>
                    <a:pt x="686" y="484"/>
                  </a:lnTo>
                  <a:lnTo>
                    <a:pt x="674" y="496"/>
                  </a:lnTo>
                  <a:lnTo>
                    <a:pt x="657" y="509"/>
                  </a:lnTo>
                  <a:lnTo>
                    <a:pt x="644" y="517"/>
                  </a:lnTo>
                  <a:lnTo>
                    <a:pt x="628" y="529"/>
                  </a:lnTo>
                  <a:lnTo>
                    <a:pt x="611" y="539"/>
                  </a:lnTo>
                  <a:lnTo>
                    <a:pt x="594" y="543"/>
                  </a:lnTo>
                  <a:lnTo>
                    <a:pt x="578" y="547"/>
                  </a:lnTo>
                  <a:lnTo>
                    <a:pt x="560" y="551"/>
                  </a:lnTo>
                  <a:lnTo>
                    <a:pt x="544" y="551"/>
                  </a:lnTo>
                  <a:lnTo>
                    <a:pt x="523" y="555"/>
                  </a:lnTo>
                  <a:lnTo>
                    <a:pt x="507" y="555"/>
                  </a:lnTo>
                  <a:lnTo>
                    <a:pt x="490" y="555"/>
                  </a:lnTo>
                  <a:lnTo>
                    <a:pt x="473" y="551"/>
                  </a:lnTo>
                  <a:lnTo>
                    <a:pt x="456" y="547"/>
                  </a:lnTo>
                  <a:lnTo>
                    <a:pt x="444" y="539"/>
                  </a:lnTo>
                  <a:lnTo>
                    <a:pt x="427" y="529"/>
                  </a:lnTo>
                  <a:lnTo>
                    <a:pt x="419" y="517"/>
                  </a:lnTo>
                  <a:lnTo>
                    <a:pt x="402" y="476"/>
                  </a:lnTo>
                  <a:lnTo>
                    <a:pt x="394" y="439"/>
                  </a:lnTo>
                  <a:lnTo>
                    <a:pt x="398" y="400"/>
                  </a:lnTo>
                  <a:lnTo>
                    <a:pt x="411" y="367"/>
                  </a:lnTo>
                  <a:lnTo>
                    <a:pt x="427" y="330"/>
                  </a:lnTo>
                  <a:lnTo>
                    <a:pt x="444" y="292"/>
                  </a:lnTo>
                  <a:lnTo>
                    <a:pt x="464" y="259"/>
                  </a:lnTo>
                  <a:lnTo>
                    <a:pt x="482" y="222"/>
                  </a:lnTo>
                  <a:lnTo>
                    <a:pt x="494" y="183"/>
                  </a:lnTo>
                  <a:lnTo>
                    <a:pt x="498" y="146"/>
                  </a:lnTo>
                  <a:lnTo>
                    <a:pt x="494" y="96"/>
                  </a:lnTo>
                  <a:lnTo>
                    <a:pt x="473" y="58"/>
                  </a:lnTo>
                  <a:lnTo>
                    <a:pt x="444" y="29"/>
                  </a:lnTo>
                  <a:lnTo>
                    <a:pt x="406" y="13"/>
                  </a:lnTo>
                  <a:lnTo>
                    <a:pt x="360" y="5"/>
                  </a:lnTo>
                  <a:lnTo>
                    <a:pt x="314" y="0"/>
                  </a:lnTo>
                  <a:lnTo>
                    <a:pt x="264" y="5"/>
                  </a:lnTo>
                  <a:lnTo>
                    <a:pt x="214" y="9"/>
                  </a:lnTo>
                  <a:lnTo>
                    <a:pt x="172" y="21"/>
                  </a:lnTo>
                  <a:lnTo>
                    <a:pt x="135" y="33"/>
                  </a:lnTo>
                  <a:lnTo>
                    <a:pt x="92" y="58"/>
                  </a:lnTo>
                  <a:lnTo>
                    <a:pt x="59" y="92"/>
                  </a:lnTo>
                  <a:lnTo>
                    <a:pt x="34" y="134"/>
                  </a:lnTo>
                  <a:lnTo>
                    <a:pt x="18" y="179"/>
                  </a:lnTo>
                  <a:lnTo>
                    <a:pt x="10" y="226"/>
                  </a:lnTo>
                  <a:lnTo>
                    <a:pt x="0" y="279"/>
                  </a:lnTo>
                  <a:lnTo>
                    <a:pt x="0" y="330"/>
                  </a:lnTo>
                  <a:lnTo>
                    <a:pt x="6" y="384"/>
                  </a:lnTo>
                  <a:lnTo>
                    <a:pt x="10" y="439"/>
                  </a:lnTo>
                  <a:lnTo>
                    <a:pt x="14" y="488"/>
                  </a:lnTo>
                  <a:close/>
                </a:path>
              </a:pathLst>
            </a:custGeom>
            <a:solidFill>
              <a:srgbClr val="F2B2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89" name="Freeform 213"/>
            <p:cNvSpPr>
              <a:spLocks/>
            </p:cNvSpPr>
            <p:nvPr/>
          </p:nvSpPr>
          <p:spPr bwMode="auto">
            <a:xfrm>
              <a:off x="1651" y="1848"/>
              <a:ext cx="16" cy="6"/>
            </a:xfrm>
            <a:custGeom>
              <a:avLst/>
              <a:gdLst>
                <a:gd name="T0" fmla="*/ 0 w 519"/>
                <a:gd name="T1" fmla="*/ 188 h 188"/>
                <a:gd name="T2" fmla="*/ 43 w 519"/>
                <a:gd name="T3" fmla="*/ 163 h 188"/>
                <a:gd name="T4" fmla="*/ 88 w 519"/>
                <a:gd name="T5" fmla="*/ 142 h 188"/>
                <a:gd name="T6" fmla="*/ 135 w 519"/>
                <a:gd name="T7" fmla="*/ 133 h 188"/>
                <a:gd name="T8" fmla="*/ 180 w 519"/>
                <a:gd name="T9" fmla="*/ 125 h 188"/>
                <a:gd name="T10" fmla="*/ 231 w 519"/>
                <a:gd name="T11" fmla="*/ 121 h 188"/>
                <a:gd name="T12" fmla="*/ 284 w 519"/>
                <a:gd name="T13" fmla="*/ 113 h 188"/>
                <a:gd name="T14" fmla="*/ 339 w 519"/>
                <a:gd name="T15" fmla="*/ 100 h 188"/>
                <a:gd name="T16" fmla="*/ 394 w 519"/>
                <a:gd name="T17" fmla="*/ 84 h 188"/>
                <a:gd name="T18" fmla="*/ 452 w 519"/>
                <a:gd name="T19" fmla="*/ 51 h 188"/>
                <a:gd name="T20" fmla="*/ 515 w 519"/>
                <a:gd name="T21" fmla="*/ 4 h 188"/>
                <a:gd name="T22" fmla="*/ 519 w 519"/>
                <a:gd name="T23" fmla="*/ 0 h 188"/>
                <a:gd name="T24" fmla="*/ 515 w 519"/>
                <a:gd name="T25" fmla="*/ 0 h 188"/>
                <a:gd name="T26" fmla="*/ 502 w 519"/>
                <a:gd name="T27" fmla="*/ 0 h 188"/>
                <a:gd name="T28" fmla="*/ 486 w 519"/>
                <a:gd name="T29" fmla="*/ 4 h 188"/>
                <a:gd name="T30" fmla="*/ 464 w 519"/>
                <a:gd name="T31" fmla="*/ 12 h 188"/>
                <a:gd name="T32" fmla="*/ 439 w 519"/>
                <a:gd name="T33" fmla="*/ 21 h 188"/>
                <a:gd name="T34" fmla="*/ 419 w 519"/>
                <a:gd name="T35" fmla="*/ 29 h 188"/>
                <a:gd name="T36" fmla="*/ 402 w 519"/>
                <a:gd name="T37" fmla="*/ 33 h 188"/>
                <a:gd name="T38" fmla="*/ 386 w 519"/>
                <a:gd name="T39" fmla="*/ 41 h 188"/>
                <a:gd name="T40" fmla="*/ 382 w 519"/>
                <a:gd name="T41" fmla="*/ 41 h 188"/>
                <a:gd name="T42" fmla="*/ 306 w 519"/>
                <a:gd name="T43" fmla="*/ 63 h 188"/>
                <a:gd name="T44" fmla="*/ 243 w 519"/>
                <a:gd name="T45" fmla="*/ 80 h 188"/>
                <a:gd name="T46" fmla="*/ 188 w 519"/>
                <a:gd name="T47" fmla="*/ 96 h 188"/>
                <a:gd name="T48" fmla="*/ 143 w 519"/>
                <a:gd name="T49" fmla="*/ 104 h 188"/>
                <a:gd name="T50" fmla="*/ 106 w 519"/>
                <a:gd name="T51" fmla="*/ 117 h 188"/>
                <a:gd name="T52" fmla="*/ 76 w 519"/>
                <a:gd name="T53" fmla="*/ 125 h 188"/>
                <a:gd name="T54" fmla="*/ 51 w 519"/>
                <a:gd name="T55" fmla="*/ 137 h 188"/>
                <a:gd name="T56" fmla="*/ 30 w 519"/>
                <a:gd name="T57" fmla="*/ 150 h 188"/>
                <a:gd name="T58" fmla="*/ 14 w 519"/>
                <a:gd name="T59" fmla="*/ 167 h 188"/>
                <a:gd name="T60" fmla="*/ 0 w 519"/>
                <a:gd name="T61"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9" h="188">
                  <a:moveTo>
                    <a:pt x="0" y="188"/>
                  </a:moveTo>
                  <a:lnTo>
                    <a:pt x="43" y="163"/>
                  </a:lnTo>
                  <a:lnTo>
                    <a:pt x="88" y="142"/>
                  </a:lnTo>
                  <a:lnTo>
                    <a:pt x="135" y="133"/>
                  </a:lnTo>
                  <a:lnTo>
                    <a:pt x="180" y="125"/>
                  </a:lnTo>
                  <a:lnTo>
                    <a:pt x="231" y="121"/>
                  </a:lnTo>
                  <a:lnTo>
                    <a:pt x="284" y="113"/>
                  </a:lnTo>
                  <a:lnTo>
                    <a:pt x="339" y="100"/>
                  </a:lnTo>
                  <a:lnTo>
                    <a:pt x="394" y="84"/>
                  </a:lnTo>
                  <a:lnTo>
                    <a:pt x="452" y="51"/>
                  </a:lnTo>
                  <a:lnTo>
                    <a:pt x="515" y="4"/>
                  </a:lnTo>
                  <a:lnTo>
                    <a:pt x="519" y="0"/>
                  </a:lnTo>
                  <a:lnTo>
                    <a:pt x="515" y="0"/>
                  </a:lnTo>
                  <a:lnTo>
                    <a:pt x="502" y="0"/>
                  </a:lnTo>
                  <a:lnTo>
                    <a:pt x="486" y="4"/>
                  </a:lnTo>
                  <a:lnTo>
                    <a:pt x="464" y="12"/>
                  </a:lnTo>
                  <a:lnTo>
                    <a:pt x="439" y="21"/>
                  </a:lnTo>
                  <a:lnTo>
                    <a:pt x="419" y="29"/>
                  </a:lnTo>
                  <a:lnTo>
                    <a:pt x="402" y="33"/>
                  </a:lnTo>
                  <a:lnTo>
                    <a:pt x="386" y="41"/>
                  </a:lnTo>
                  <a:lnTo>
                    <a:pt x="382" y="41"/>
                  </a:lnTo>
                  <a:lnTo>
                    <a:pt x="306" y="63"/>
                  </a:lnTo>
                  <a:lnTo>
                    <a:pt x="243" y="80"/>
                  </a:lnTo>
                  <a:lnTo>
                    <a:pt x="188" y="96"/>
                  </a:lnTo>
                  <a:lnTo>
                    <a:pt x="143" y="104"/>
                  </a:lnTo>
                  <a:lnTo>
                    <a:pt x="106" y="117"/>
                  </a:lnTo>
                  <a:lnTo>
                    <a:pt x="76" y="125"/>
                  </a:lnTo>
                  <a:lnTo>
                    <a:pt x="51" y="137"/>
                  </a:lnTo>
                  <a:lnTo>
                    <a:pt x="30" y="150"/>
                  </a:lnTo>
                  <a:lnTo>
                    <a:pt x="14" y="167"/>
                  </a:lnTo>
                  <a:lnTo>
                    <a:pt x="0" y="18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90" name="Freeform 214"/>
            <p:cNvSpPr>
              <a:spLocks/>
            </p:cNvSpPr>
            <p:nvPr/>
          </p:nvSpPr>
          <p:spPr bwMode="auto">
            <a:xfrm>
              <a:off x="1664" y="1867"/>
              <a:ext cx="8" cy="7"/>
            </a:xfrm>
            <a:custGeom>
              <a:avLst/>
              <a:gdLst>
                <a:gd name="T0" fmla="*/ 0 w 255"/>
                <a:gd name="T1" fmla="*/ 243 h 243"/>
                <a:gd name="T2" fmla="*/ 24 w 255"/>
                <a:gd name="T3" fmla="*/ 226 h 243"/>
                <a:gd name="T4" fmla="*/ 49 w 255"/>
                <a:gd name="T5" fmla="*/ 205 h 243"/>
                <a:gd name="T6" fmla="*/ 75 w 255"/>
                <a:gd name="T7" fmla="*/ 180 h 243"/>
                <a:gd name="T8" fmla="*/ 100 w 255"/>
                <a:gd name="T9" fmla="*/ 151 h 243"/>
                <a:gd name="T10" fmla="*/ 125 w 255"/>
                <a:gd name="T11" fmla="*/ 121 h 243"/>
                <a:gd name="T12" fmla="*/ 149 w 255"/>
                <a:gd name="T13" fmla="*/ 88 h 243"/>
                <a:gd name="T14" fmla="*/ 175 w 255"/>
                <a:gd name="T15" fmla="*/ 64 h 243"/>
                <a:gd name="T16" fmla="*/ 200 w 255"/>
                <a:gd name="T17" fmla="*/ 39 h 243"/>
                <a:gd name="T18" fmla="*/ 225 w 255"/>
                <a:gd name="T19" fmla="*/ 18 h 243"/>
                <a:gd name="T20" fmla="*/ 255 w 255"/>
                <a:gd name="T21" fmla="*/ 0 h 243"/>
                <a:gd name="T22" fmla="*/ 217 w 255"/>
                <a:gd name="T23" fmla="*/ 9 h 243"/>
                <a:gd name="T24" fmla="*/ 179 w 255"/>
                <a:gd name="T25" fmla="*/ 18 h 243"/>
                <a:gd name="T26" fmla="*/ 149 w 255"/>
                <a:gd name="T27" fmla="*/ 35 h 243"/>
                <a:gd name="T28" fmla="*/ 120 w 255"/>
                <a:gd name="T29" fmla="*/ 55 h 243"/>
                <a:gd name="T30" fmla="*/ 92 w 255"/>
                <a:gd name="T31" fmla="*/ 76 h 243"/>
                <a:gd name="T32" fmla="*/ 67 w 255"/>
                <a:gd name="T33" fmla="*/ 101 h 243"/>
                <a:gd name="T34" fmla="*/ 45 w 255"/>
                <a:gd name="T35" fmla="*/ 135 h 243"/>
                <a:gd name="T36" fmla="*/ 29 w 255"/>
                <a:gd name="T37" fmla="*/ 168 h 243"/>
                <a:gd name="T38" fmla="*/ 12 w 255"/>
                <a:gd name="T39" fmla="*/ 201 h 243"/>
                <a:gd name="T40" fmla="*/ 0 w 255"/>
                <a:gd name="T41"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5" h="243">
                  <a:moveTo>
                    <a:pt x="0" y="243"/>
                  </a:moveTo>
                  <a:lnTo>
                    <a:pt x="24" y="226"/>
                  </a:lnTo>
                  <a:lnTo>
                    <a:pt x="49" y="205"/>
                  </a:lnTo>
                  <a:lnTo>
                    <a:pt x="75" y="180"/>
                  </a:lnTo>
                  <a:lnTo>
                    <a:pt x="100" y="151"/>
                  </a:lnTo>
                  <a:lnTo>
                    <a:pt x="125" y="121"/>
                  </a:lnTo>
                  <a:lnTo>
                    <a:pt x="149" y="88"/>
                  </a:lnTo>
                  <a:lnTo>
                    <a:pt x="175" y="64"/>
                  </a:lnTo>
                  <a:lnTo>
                    <a:pt x="200" y="39"/>
                  </a:lnTo>
                  <a:lnTo>
                    <a:pt x="225" y="18"/>
                  </a:lnTo>
                  <a:lnTo>
                    <a:pt x="255" y="0"/>
                  </a:lnTo>
                  <a:lnTo>
                    <a:pt x="217" y="9"/>
                  </a:lnTo>
                  <a:lnTo>
                    <a:pt x="179" y="18"/>
                  </a:lnTo>
                  <a:lnTo>
                    <a:pt x="149" y="35"/>
                  </a:lnTo>
                  <a:lnTo>
                    <a:pt x="120" y="55"/>
                  </a:lnTo>
                  <a:lnTo>
                    <a:pt x="92" y="76"/>
                  </a:lnTo>
                  <a:lnTo>
                    <a:pt x="67" y="101"/>
                  </a:lnTo>
                  <a:lnTo>
                    <a:pt x="45" y="135"/>
                  </a:lnTo>
                  <a:lnTo>
                    <a:pt x="29" y="168"/>
                  </a:lnTo>
                  <a:lnTo>
                    <a:pt x="12" y="201"/>
                  </a:lnTo>
                  <a:lnTo>
                    <a:pt x="0" y="2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91" name="Freeform 215"/>
            <p:cNvSpPr>
              <a:spLocks/>
            </p:cNvSpPr>
            <p:nvPr/>
          </p:nvSpPr>
          <p:spPr bwMode="auto">
            <a:xfrm>
              <a:off x="1741" y="1844"/>
              <a:ext cx="9" cy="3"/>
            </a:xfrm>
            <a:custGeom>
              <a:avLst/>
              <a:gdLst>
                <a:gd name="T0" fmla="*/ 21 w 297"/>
                <a:gd name="T1" fmla="*/ 55 h 105"/>
                <a:gd name="T2" fmla="*/ 51 w 297"/>
                <a:gd name="T3" fmla="*/ 76 h 105"/>
                <a:gd name="T4" fmla="*/ 76 w 297"/>
                <a:gd name="T5" fmla="*/ 92 h 105"/>
                <a:gd name="T6" fmla="*/ 105 w 297"/>
                <a:gd name="T7" fmla="*/ 101 h 105"/>
                <a:gd name="T8" fmla="*/ 135 w 297"/>
                <a:gd name="T9" fmla="*/ 105 h 105"/>
                <a:gd name="T10" fmla="*/ 159 w 297"/>
                <a:gd name="T11" fmla="*/ 105 h 105"/>
                <a:gd name="T12" fmla="*/ 184 w 297"/>
                <a:gd name="T13" fmla="*/ 101 h 105"/>
                <a:gd name="T14" fmla="*/ 213 w 297"/>
                <a:gd name="T15" fmla="*/ 92 h 105"/>
                <a:gd name="T16" fmla="*/ 239 w 297"/>
                <a:gd name="T17" fmla="*/ 80 h 105"/>
                <a:gd name="T18" fmla="*/ 264 w 297"/>
                <a:gd name="T19" fmla="*/ 63 h 105"/>
                <a:gd name="T20" fmla="*/ 288 w 297"/>
                <a:gd name="T21" fmla="*/ 47 h 105"/>
                <a:gd name="T22" fmla="*/ 297 w 297"/>
                <a:gd name="T23" fmla="*/ 42 h 105"/>
                <a:gd name="T24" fmla="*/ 297 w 297"/>
                <a:gd name="T25" fmla="*/ 38 h 105"/>
                <a:gd name="T26" fmla="*/ 297 w 297"/>
                <a:gd name="T27" fmla="*/ 33 h 105"/>
                <a:gd name="T28" fmla="*/ 297 w 297"/>
                <a:gd name="T29" fmla="*/ 29 h 105"/>
                <a:gd name="T30" fmla="*/ 293 w 297"/>
                <a:gd name="T31" fmla="*/ 29 h 105"/>
                <a:gd name="T32" fmla="*/ 293 w 297"/>
                <a:gd name="T33" fmla="*/ 25 h 105"/>
                <a:gd name="T34" fmla="*/ 288 w 297"/>
                <a:gd name="T35" fmla="*/ 21 h 105"/>
                <a:gd name="T36" fmla="*/ 284 w 297"/>
                <a:gd name="T37" fmla="*/ 17 h 105"/>
                <a:gd name="T38" fmla="*/ 284 w 297"/>
                <a:gd name="T39" fmla="*/ 9 h 105"/>
                <a:gd name="T40" fmla="*/ 284 w 297"/>
                <a:gd name="T41" fmla="*/ 0 h 105"/>
                <a:gd name="T42" fmla="*/ 260 w 297"/>
                <a:gd name="T43" fmla="*/ 17 h 105"/>
                <a:gd name="T44" fmla="*/ 231 w 297"/>
                <a:gd name="T45" fmla="*/ 29 h 105"/>
                <a:gd name="T46" fmla="*/ 205 w 297"/>
                <a:gd name="T47" fmla="*/ 42 h 105"/>
                <a:gd name="T48" fmla="*/ 180 w 297"/>
                <a:gd name="T49" fmla="*/ 51 h 105"/>
                <a:gd name="T50" fmla="*/ 151 w 297"/>
                <a:gd name="T51" fmla="*/ 55 h 105"/>
                <a:gd name="T52" fmla="*/ 121 w 297"/>
                <a:gd name="T53" fmla="*/ 59 h 105"/>
                <a:gd name="T54" fmla="*/ 92 w 297"/>
                <a:gd name="T55" fmla="*/ 63 h 105"/>
                <a:gd name="T56" fmla="*/ 63 w 297"/>
                <a:gd name="T57" fmla="*/ 59 h 105"/>
                <a:gd name="T58" fmla="*/ 34 w 297"/>
                <a:gd name="T59" fmla="*/ 59 h 105"/>
                <a:gd name="T60" fmla="*/ 0 w 297"/>
                <a:gd name="T61" fmla="*/ 51 h 105"/>
                <a:gd name="T62" fmla="*/ 4 w 297"/>
                <a:gd name="T63" fmla="*/ 51 h 105"/>
                <a:gd name="T64" fmla="*/ 8 w 297"/>
                <a:gd name="T65" fmla="*/ 51 h 105"/>
                <a:gd name="T66" fmla="*/ 13 w 297"/>
                <a:gd name="T67" fmla="*/ 51 h 105"/>
                <a:gd name="T68" fmla="*/ 17 w 297"/>
                <a:gd name="T69" fmla="*/ 51 h 105"/>
                <a:gd name="T70" fmla="*/ 17 w 297"/>
                <a:gd name="T71" fmla="*/ 55 h 105"/>
                <a:gd name="T72" fmla="*/ 21 w 297"/>
                <a:gd name="T73" fmla="*/ 5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7" h="105">
                  <a:moveTo>
                    <a:pt x="21" y="55"/>
                  </a:moveTo>
                  <a:lnTo>
                    <a:pt x="51" y="76"/>
                  </a:lnTo>
                  <a:lnTo>
                    <a:pt x="76" y="92"/>
                  </a:lnTo>
                  <a:lnTo>
                    <a:pt x="105" y="101"/>
                  </a:lnTo>
                  <a:lnTo>
                    <a:pt x="135" y="105"/>
                  </a:lnTo>
                  <a:lnTo>
                    <a:pt x="159" y="105"/>
                  </a:lnTo>
                  <a:lnTo>
                    <a:pt x="184" y="101"/>
                  </a:lnTo>
                  <a:lnTo>
                    <a:pt x="213" y="92"/>
                  </a:lnTo>
                  <a:lnTo>
                    <a:pt x="239" y="80"/>
                  </a:lnTo>
                  <a:lnTo>
                    <a:pt x="264" y="63"/>
                  </a:lnTo>
                  <a:lnTo>
                    <a:pt x="288" y="47"/>
                  </a:lnTo>
                  <a:lnTo>
                    <a:pt x="297" y="42"/>
                  </a:lnTo>
                  <a:lnTo>
                    <a:pt x="297" y="38"/>
                  </a:lnTo>
                  <a:lnTo>
                    <a:pt x="297" y="33"/>
                  </a:lnTo>
                  <a:lnTo>
                    <a:pt x="297" y="29"/>
                  </a:lnTo>
                  <a:lnTo>
                    <a:pt x="293" y="29"/>
                  </a:lnTo>
                  <a:lnTo>
                    <a:pt x="293" y="25"/>
                  </a:lnTo>
                  <a:lnTo>
                    <a:pt x="288" y="21"/>
                  </a:lnTo>
                  <a:lnTo>
                    <a:pt x="284" y="17"/>
                  </a:lnTo>
                  <a:lnTo>
                    <a:pt x="284" y="9"/>
                  </a:lnTo>
                  <a:lnTo>
                    <a:pt x="284" y="0"/>
                  </a:lnTo>
                  <a:lnTo>
                    <a:pt x="260" y="17"/>
                  </a:lnTo>
                  <a:lnTo>
                    <a:pt x="231" y="29"/>
                  </a:lnTo>
                  <a:lnTo>
                    <a:pt x="205" y="42"/>
                  </a:lnTo>
                  <a:lnTo>
                    <a:pt x="180" y="51"/>
                  </a:lnTo>
                  <a:lnTo>
                    <a:pt x="151" y="55"/>
                  </a:lnTo>
                  <a:lnTo>
                    <a:pt x="121" y="59"/>
                  </a:lnTo>
                  <a:lnTo>
                    <a:pt x="92" y="63"/>
                  </a:lnTo>
                  <a:lnTo>
                    <a:pt x="63" y="59"/>
                  </a:lnTo>
                  <a:lnTo>
                    <a:pt x="34" y="59"/>
                  </a:lnTo>
                  <a:lnTo>
                    <a:pt x="0" y="51"/>
                  </a:lnTo>
                  <a:lnTo>
                    <a:pt x="4" y="51"/>
                  </a:lnTo>
                  <a:lnTo>
                    <a:pt x="8" y="51"/>
                  </a:lnTo>
                  <a:lnTo>
                    <a:pt x="13" y="51"/>
                  </a:lnTo>
                  <a:lnTo>
                    <a:pt x="17" y="51"/>
                  </a:lnTo>
                  <a:lnTo>
                    <a:pt x="17" y="55"/>
                  </a:lnTo>
                  <a:lnTo>
                    <a:pt x="21" y="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92" name="Freeform 216"/>
            <p:cNvSpPr>
              <a:spLocks/>
            </p:cNvSpPr>
            <p:nvPr/>
          </p:nvSpPr>
          <p:spPr bwMode="auto">
            <a:xfrm>
              <a:off x="1761" y="1822"/>
              <a:ext cx="6" cy="5"/>
            </a:xfrm>
            <a:custGeom>
              <a:avLst/>
              <a:gdLst>
                <a:gd name="T0" fmla="*/ 104 w 204"/>
                <a:gd name="T1" fmla="*/ 158 h 179"/>
                <a:gd name="T2" fmla="*/ 129 w 204"/>
                <a:gd name="T3" fmla="*/ 162 h 179"/>
                <a:gd name="T4" fmla="*/ 147 w 204"/>
                <a:gd name="T5" fmla="*/ 154 h 179"/>
                <a:gd name="T6" fmla="*/ 159 w 204"/>
                <a:gd name="T7" fmla="*/ 142 h 179"/>
                <a:gd name="T8" fmla="*/ 167 w 204"/>
                <a:gd name="T9" fmla="*/ 125 h 179"/>
                <a:gd name="T10" fmla="*/ 171 w 204"/>
                <a:gd name="T11" fmla="*/ 104 h 179"/>
                <a:gd name="T12" fmla="*/ 175 w 204"/>
                <a:gd name="T13" fmla="*/ 84 h 179"/>
                <a:gd name="T14" fmla="*/ 175 w 204"/>
                <a:gd name="T15" fmla="*/ 62 h 179"/>
                <a:gd name="T16" fmla="*/ 180 w 204"/>
                <a:gd name="T17" fmla="*/ 37 h 179"/>
                <a:gd name="T18" fmla="*/ 184 w 204"/>
                <a:gd name="T19" fmla="*/ 17 h 179"/>
                <a:gd name="T20" fmla="*/ 196 w 204"/>
                <a:gd name="T21" fmla="*/ 0 h 179"/>
                <a:gd name="T22" fmla="*/ 204 w 204"/>
                <a:gd name="T23" fmla="*/ 8 h 179"/>
                <a:gd name="T24" fmla="*/ 196 w 204"/>
                <a:gd name="T25" fmla="*/ 25 h 179"/>
                <a:gd name="T26" fmla="*/ 175 w 204"/>
                <a:gd name="T27" fmla="*/ 41 h 179"/>
                <a:gd name="T28" fmla="*/ 147 w 204"/>
                <a:gd name="T29" fmla="*/ 66 h 179"/>
                <a:gd name="T30" fmla="*/ 117 w 204"/>
                <a:gd name="T31" fmla="*/ 92 h 179"/>
                <a:gd name="T32" fmla="*/ 83 w 204"/>
                <a:gd name="T33" fmla="*/ 117 h 179"/>
                <a:gd name="T34" fmla="*/ 49 w 204"/>
                <a:gd name="T35" fmla="*/ 137 h 179"/>
                <a:gd name="T36" fmla="*/ 20 w 204"/>
                <a:gd name="T37" fmla="*/ 158 h 179"/>
                <a:gd name="T38" fmla="*/ 4 w 204"/>
                <a:gd name="T39" fmla="*/ 171 h 179"/>
                <a:gd name="T40" fmla="*/ 0 w 204"/>
                <a:gd name="T41" fmla="*/ 179 h 179"/>
                <a:gd name="T42" fmla="*/ 0 w 204"/>
                <a:gd name="T43" fmla="*/ 175 h 179"/>
                <a:gd name="T44" fmla="*/ 8 w 204"/>
                <a:gd name="T45" fmla="*/ 175 h 179"/>
                <a:gd name="T46" fmla="*/ 20 w 204"/>
                <a:gd name="T47" fmla="*/ 171 h 179"/>
                <a:gd name="T48" fmla="*/ 33 w 204"/>
                <a:gd name="T49" fmla="*/ 171 h 179"/>
                <a:gd name="T50" fmla="*/ 49 w 204"/>
                <a:gd name="T51" fmla="*/ 166 h 179"/>
                <a:gd name="T52" fmla="*/ 67 w 204"/>
                <a:gd name="T53" fmla="*/ 166 h 179"/>
                <a:gd name="T54" fmla="*/ 79 w 204"/>
                <a:gd name="T55" fmla="*/ 166 h 179"/>
                <a:gd name="T56" fmla="*/ 92 w 204"/>
                <a:gd name="T57" fmla="*/ 162 h 179"/>
                <a:gd name="T58" fmla="*/ 100 w 204"/>
                <a:gd name="T59" fmla="*/ 162 h 179"/>
                <a:gd name="T60" fmla="*/ 104 w 204"/>
                <a:gd name="T61" fmla="*/ 158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4" h="179">
                  <a:moveTo>
                    <a:pt x="104" y="158"/>
                  </a:moveTo>
                  <a:lnTo>
                    <a:pt x="129" y="162"/>
                  </a:lnTo>
                  <a:lnTo>
                    <a:pt x="147" y="154"/>
                  </a:lnTo>
                  <a:lnTo>
                    <a:pt x="159" y="142"/>
                  </a:lnTo>
                  <a:lnTo>
                    <a:pt x="167" y="125"/>
                  </a:lnTo>
                  <a:lnTo>
                    <a:pt x="171" y="104"/>
                  </a:lnTo>
                  <a:lnTo>
                    <a:pt x="175" y="84"/>
                  </a:lnTo>
                  <a:lnTo>
                    <a:pt x="175" y="62"/>
                  </a:lnTo>
                  <a:lnTo>
                    <a:pt x="180" y="37"/>
                  </a:lnTo>
                  <a:lnTo>
                    <a:pt x="184" y="17"/>
                  </a:lnTo>
                  <a:lnTo>
                    <a:pt x="196" y="0"/>
                  </a:lnTo>
                  <a:lnTo>
                    <a:pt x="204" y="8"/>
                  </a:lnTo>
                  <a:lnTo>
                    <a:pt x="196" y="25"/>
                  </a:lnTo>
                  <a:lnTo>
                    <a:pt x="175" y="41"/>
                  </a:lnTo>
                  <a:lnTo>
                    <a:pt x="147" y="66"/>
                  </a:lnTo>
                  <a:lnTo>
                    <a:pt x="117" y="92"/>
                  </a:lnTo>
                  <a:lnTo>
                    <a:pt x="83" y="117"/>
                  </a:lnTo>
                  <a:lnTo>
                    <a:pt x="49" y="137"/>
                  </a:lnTo>
                  <a:lnTo>
                    <a:pt x="20" y="158"/>
                  </a:lnTo>
                  <a:lnTo>
                    <a:pt x="4" y="171"/>
                  </a:lnTo>
                  <a:lnTo>
                    <a:pt x="0" y="179"/>
                  </a:lnTo>
                  <a:lnTo>
                    <a:pt x="0" y="175"/>
                  </a:lnTo>
                  <a:lnTo>
                    <a:pt x="8" y="175"/>
                  </a:lnTo>
                  <a:lnTo>
                    <a:pt x="20" y="171"/>
                  </a:lnTo>
                  <a:lnTo>
                    <a:pt x="33" y="171"/>
                  </a:lnTo>
                  <a:lnTo>
                    <a:pt x="49" y="166"/>
                  </a:lnTo>
                  <a:lnTo>
                    <a:pt x="67" y="166"/>
                  </a:lnTo>
                  <a:lnTo>
                    <a:pt x="79" y="166"/>
                  </a:lnTo>
                  <a:lnTo>
                    <a:pt x="92" y="162"/>
                  </a:lnTo>
                  <a:lnTo>
                    <a:pt x="100" y="162"/>
                  </a:lnTo>
                  <a:lnTo>
                    <a:pt x="104" y="1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93" name="Freeform 217"/>
            <p:cNvSpPr>
              <a:spLocks/>
            </p:cNvSpPr>
            <p:nvPr/>
          </p:nvSpPr>
          <p:spPr bwMode="auto">
            <a:xfrm>
              <a:off x="1708" y="1795"/>
              <a:ext cx="5" cy="4"/>
            </a:xfrm>
            <a:custGeom>
              <a:avLst/>
              <a:gdLst>
                <a:gd name="T0" fmla="*/ 5 w 172"/>
                <a:gd name="T1" fmla="*/ 147 h 147"/>
                <a:gd name="T2" fmla="*/ 17 w 172"/>
                <a:gd name="T3" fmla="*/ 130 h 147"/>
                <a:gd name="T4" fmla="*/ 29 w 172"/>
                <a:gd name="T5" fmla="*/ 109 h 147"/>
                <a:gd name="T6" fmla="*/ 42 w 172"/>
                <a:gd name="T7" fmla="*/ 92 h 147"/>
                <a:gd name="T8" fmla="*/ 59 w 172"/>
                <a:gd name="T9" fmla="*/ 72 h 147"/>
                <a:gd name="T10" fmla="*/ 76 w 172"/>
                <a:gd name="T11" fmla="*/ 55 h 147"/>
                <a:gd name="T12" fmla="*/ 92 w 172"/>
                <a:gd name="T13" fmla="*/ 43 h 147"/>
                <a:gd name="T14" fmla="*/ 109 w 172"/>
                <a:gd name="T15" fmla="*/ 30 h 147"/>
                <a:gd name="T16" fmla="*/ 130 w 172"/>
                <a:gd name="T17" fmla="*/ 17 h 147"/>
                <a:gd name="T18" fmla="*/ 151 w 172"/>
                <a:gd name="T19" fmla="*/ 9 h 147"/>
                <a:gd name="T20" fmla="*/ 172 w 172"/>
                <a:gd name="T21" fmla="*/ 0 h 147"/>
                <a:gd name="T22" fmla="*/ 147 w 172"/>
                <a:gd name="T23" fmla="*/ 5 h 147"/>
                <a:gd name="T24" fmla="*/ 121 w 172"/>
                <a:gd name="T25" fmla="*/ 9 h 147"/>
                <a:gd name="T26" fmla="*/ 96 w 172"/>
                <a:gd name="T27" fmla="*/ 13 h 147"/>
                <a:gd name="T28" fmla="*/ 72 w 172"/>
                <a:gd name="T29" fmla="*/ 26 h 147"/>
                <a:gd name="T30" fmla="*/ 46 w 172"/>
                <a:gd name="T31" fmla="*/ 34 h 147"/>
                <a:gd name="T32" fmla="*/ 29 w 172"/>
                <a:gd name="T33" fmla="*/ 51 h 147"/>
                <a:gd name="T34" fmla="*/ 13 w 172"/>
                <a:gd name="T35" fmla="*/ 72 h 147"/>
                <a:gd name="T36" fmla="*/ 5 w 172"/>
                <a:gd name="T37" fmla="*/ 92 h 147"/>
                <a:gd name="T38" fmla="*/ 0 w 172"/>
                <a:gd name="T39" fmla="*/ 117 h 147"/>
                <a:gd name="T40" fmla="*/ 5 w 172"/>
                <a:gd name="T41"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2" h="147">
                  <a:moveTo>
                    <a:pt x="5" y="147"/>
                  </a:moveTo>
                  <a:lnTo>
                    <a:pt x="17" y="130"/>
                  </a:lnTo>
                  <a:lnTo>
                    <a:pt x="29" y="109"/>
                  </a:lnTo>
                  <a:lnTo>
                    <a:pt x="42" y="92"/>
                  </a:lnTo>
                  <a:lnTo>
                    <a:pt x="59" y="72"/>
                  </a:lnTo>
                  <a:lnTo>
                    <a:pt x="76" y="55"/>
                  </a:lnTo>
                  <a:lnTo>
                    <a:pt x="92" y="43"/>
                  </a:lnTo>
                  <a:lnTo>
                    <a:pt x="109" y="30"/>
                  </a:lnTo>
                  <a:lnTo>
                    <a:pt x="130" y="17"/>
                  </a:lnTo>
                  <a:lnTo>
                    <a:pt x="151" y="9"/>
                  </a:lnTo>
                  <a:lnTo>
                    <a:pt x="172" y="0"/>
                  </a:lnTo>
                  <a:lnTo>
                    <a:pt x="147" y="5"/>
                  </a:lnTo>
                  <a:lnTo>
                    <a:pt x="121" y="9"/>
                  </a:lnTo>
                  <a:lnTo>
                    <a:pt x="96" y="13"/>
                  </a:lnTo>
                  <a:lnTo>
                    <a:pt x="72" y="26"/>
                  </a:lnTo>
                  <a:lnTo>
                    <a:pt x="46" y="34"/>
                  </a:lnTo>
                  <a:lnTo>
                    <a:pt x="29" y="51"/>
                  </a:lnTo>
                  <a:lnTo>
                    <a:pt x="13" y="72"/>
                  </a:lnTo>
                  <a:lnTo>
                    <a:pt x="5" y="92"/>
                  </a:lnTo>
                  <a:lnTo>
                    <a:pt x="0" y="117"/>
                  </a:lnTo>
                  <a:lnTo>
                    <a:pt x="5" y="1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94" name="Freeform 218"/>
            <p:cNvSpPr>
              <a:spLocks/>
            </p:cNvSpPr>
            <p:nvPr/>
          </p:nvSpPr>
          <p:spPr bwMode="auto">
            <a:xfrm>
              <a:off x="1691" y="1821"/>
              <a:ext cx="9" cy="4"/>
            </a:xfrm>
            <a:custGeom>
              <a:avLst/>
              <a:gdLst>
                <a:gd name="T0" fmla="*/ 297 w 297"/>
                <a:gd name="T1" fmla="*/ 0 h 146"/>
                <a:gd name="T2" fmla="*/ 260 w 297"/>
                <a:gd name="T3" fmla="*/ 8 h 146"/>
                <a:gd name="T4" fmla="*/ 221 w 297"/>
                <a:gd name="T5" fmla="*/ 17 h 146"/>
                <a:gd name="T6" fmla="*/ 184 w 297"/>
                <a:gd name="T7" fmla="*/ 29 h 146"/>
                <a:gd name="T8" fmla="*/ 151 w 297"/>
                <a:gd name="T9" fmla="*/ 41 h 146"/>
                <a:gd name="T10" fmla="*/ 117 w 297"/>
                <a:gd name="T11" fmla="*/ 58 h 146"/>
                <a:gd name="T12" fmla="*/ 84 w 297"/>
                <a:gd name="T13" fmla="*/ 70 h 146"/>
                <a:gd name="T14" fmla="*/ 59 w 297"/>
                <a:gd name="T15" fmla="*/ 87 h 146"/>
                <a:gd name="T16" fmla="*/ 33 w 297"/>
                <a:gd name="T17" fmla="*/ 108 h 146"/>
                <a:gd name="T18" fmla="*/ 17 w 297"/>
                <a:gd name="T19" fmla="*/ 125 h 146"/>
                <a:gd name="T20" fmla="*/ 0 w 297"/>
                <a:gd name="T21" fmla="*/ 146 h 146"/>
                <a:gd name="T22" fmla="*/ 17 w 297"/>
                <a:gd name="T23" fmla="*/ 129 h 146"/>
                <a:gd name="T24" fmla="*/ 42 w 297"/>
                <a:gd name="T25" fmla="*/ 117 h 146"/>
                <a:gd name="T26" fmla="*/ 76 w 297"/>
                <a:gd name="T27" fmla="*/ 103 h 146"/>
                <a:gd name="T28" fmla="*/ 109 w 297"/>
                <a:gd name="T29" fmla="*/ 95 h 146"/>
                <a:gd name="T30" fmla="*/ 151 w 297"/>
                <a:gd name="T31" fmla="*/ 83 h 146"/>
                <a:gd name="T32" fmla="*/ 188 w 297"/>
                <a:gd name="T33" fmla="*/ 74 h 146"/>
                <a:gd name="T34" fmla="*/ 226 w 297"/>
                <a:gd name="T35" fmla="*/ 62 h 146"/>
                <a:gd name="T36" fmla="*/ 256 w 297"/>
                <a:gd name="T37" fmla="*/ 46 h 146"/>
                <a:gd name="T38" fmla="*/ 280 w 297"/>
                <a:gd name="T39" fmla="*/ 25 h 146"/>
                <a:gd name="T40" fmla="*/ 297 w 297"/>
                <a:gd name="T41"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7" h="146">
                  <a:moveTo>
                    <a:pt x="297" y="0"/>
                  </a:moveTo>
                  <a:lnTo>
                    <a:pt x="260" y="8"/>
                  </a:lnTo>
                  <a:lnTo>
                    <a:pt x="221" y="17"/>
                  </a:lnTo>
                  <a:lnTo>
                    <a:pt x="184" y="29"/>
                  </a:lnTo>
                  <a:lnTo>
                    <a:pt x="151" y="41"/>
                  </a:lnTo>
                  <a:lnTo>
                    <a:pt x="117" y="58"/>
                  </a:lnTo>
                  <a:lnTo>
                    <a:pt x="84" y="70"/>
                  </a:lnTo>
                  <a:lnTo>
                    <a:pt x="59" y="87"/>
                  </a:lnTo>
                  <a:lnTo>
                    <a:pt x="33" y="108"/>
                  </a:lnTo>
                  <a:lnTo>
                    <a:pt x="17" y="125"/>
                  </a:lnTo>
                  <a:lnTo>
                    <a:pt x="0" y="146"/>
                  </a:lnTo>
                  <a:lnTo>
                    <a:pt x="17" y="129"/>
                  </a:lnTo>
                  <a:lnTo>
                    <a:pt x="42" y="117"/>
                  </a:lnTo>
                  <a:lnTo>
                    <a:pt x="76" y="103"/>
                  </a:lnTo>
                  <a:lnTo>
                    <a:pt x="109" y="95"/>
                  </a:lnTo>
                  <a:lnTo>
                    <a:pt x="151" y="83"/>
                  </a:lnTo>
                  <a:lnTo>
                    <a:pt x="188" y="74"/>
                  </a:lnTo>
                  <a:lnTo>
                    <a:pt x="226" y="62"/>
                  </a:lnTo>
                  <a:lnTo>
                    <a:pt x="256" y="46"/>
                  </a:lnTo>
                  <a:lnTo>
                    <a:pt x="280" y="25"/>
                  </a:lnTo>
                  <a:lnTo>
                    <a:pt x="29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95" name="Freeform 219"/>
            <p:cNvSpPr>
              <a:spLocks/>
            </p:cNvSpPr>
            <p:nvPr/>
          </p:nvSpPr>
          <p:spPr bwMode="auto">
            <a:xfrm>
              <a:off x="1803" y="1792"/>
              <a:ext cx="2" cy="8"/>
            </a:xfrm>
            <a:custGeom>
              <a:avLst/>
              <a:gdLst>
                <a:gd name="T0" fmla="*/ 26 w 67"/>
                <a:gd name="T1" fmla="*/ 0 h 250"/>
                <a:gd name="T2" fmla="*/ 12 w 67"/>
                <a:gd name="T3" fmla="*/ 29 h 250"/>
                <a:gd name="T4" fmla="*/ 4 w 67"/>
                <a:gd name="T5" fmla="*/ 53 h 250"/>
                <a:gd name="T6" fmla="*/ 0 w 67"/>
                <a:gd name="T7" fmla="*/ 82 h 250"/>
                <a:gd name="T8" fmla="*/ 0 w 67"/>
                <a:gd name="T9" fmla="*/ 108 h 250"/>
                <a:gd name="T10" fmla="*/ 4 w 67"/>
                <a:gd name="T11" fmla="*/ 133 h 250"/>
                <a:gd name="T12" fmla="*/ 12 w 67"/>
                <a:gd name="T13" fmla="*/ 162 h 250"/>
                <a:gd name="T14" fmla="*/ 21 w 67"/>
                <a:gd name="T15" fmla="*/ 187 h 250"/>
                <a:gd name="T16" fmla="*/ 34 w 67"/>
                <a:gd name="T17" fmla="*/ 207 h 250"/>
                <a:gd name="T18" fmla="*/ 51 w 67"/>
                <a:gd name="T19" fmla="*/ 233 h 250"/>
                <a:gd name="T20" fmla="*/ 67 w 67"/>
                <a:gd name="T21" fmla="*/ 250 h 250"/>
                <a:gd name="T22" fmla="*/ 67 w 67"/>
                <a:gd name="T23" fmla="*/ 225 h 250"/>
                <a:gd name="T24" fmla="*/ 67 w 67"/>
                <a:gd name="T25" fmla="*/ 199 h 250"/>
                <a:gd name="T26" fmla="*/ 67 w 67"/>
                <a:gd name="T27" fmla="*/ 174 h 250"/>
                <a:gd name="T28" fmla="*/ 67 w 67"/>
                <a:gd name="T29" fmla="*/ 150 h 250"/>
                <a:gd name="T30" fmla="*/ 67 w 67"/>
                <a:gd name="T31" fmla="*/ 125 h 250"/>
                <a:gd name="T32" fmla="*/ 63 w 67"/>
                <a:gd name="T33" fmla="*/ 99 h 250"/>
                <a:gd name="T34" fmla="*/ 59 w 67"/>
                <a:gd name="T35" fmla="*/ 74 h 250"/>
                <a:gd name="T36" fmla="*/ 51 w 67"/>
                <a:gd name="T37" fmla="*/ 49 h 250"/>
                <a:gd name="T38" fmla="*/ 42 w 67"/>
                <a:gd name="T39" fmla="*/ 25 h 250"/>
                <a:gd name="T40" fmla="*/ 26 w 67"/>
                <a:gd name="T41"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7" h="250">
                  <a:moveTo>
                    <a:pt x="26" y="0"/>
                  </a:moveTo>
                  <a:lnTo>
                    <a:pt x="12" y="29"/>
                  </a:lnTo>
                  <a:lnTo>
                    <a:pt x="4" y="53"/>
                  </a:lnTo>
                  <a:lnTo>
                    <a:pt x="0" y="82"/>
                  </a:lnTo>
                  <a:lnTo>
                    <a:pt x="0" y="108"/>
                  </a:lnTo>
                  <a:lnTo>
                    <a:pt x="4" y="133"/>
                  </a:lnTo>
                  <a:lnTo>
                    <a:pt x="12" y="162"/>
                  </a:lnTo>
                  <a:lnTo>
                    <a:pt x="21" y="187"/>
                  </a:lnTo>
                  <a:lnTo>
                    <a:pt x="34" y="207"/>
                  </a:lnTo>
                  <a:lnTo>
                    <a:pt x="51" y="233"/>
                  </a:lnTo>
                  <a:lnTo>
                    <a:pt x="67" y="250"/>
                  </a:lnTo>
                  <a:lnTo>
                    <a:pt x="67" y="225"/>
                  </a:lnTo>
                  <a:lnTo>
                    <a:pt x="67" y="199"/>
                  </a:lnTo>
                  <a:lnTo>
                    <a:pt x="67" y="174"/>
                  </a:lnTo>
                  <a:lnTo>
                    <a:pt x="67" y="150"/>
                  </a:lnTo>
                  <a:lnTo>
                    <a:pt x="67" y="125"/>
                  </a:lnTo>
                  <a:lnTo>
                    <a:pt x="63" y="99"/>
                  </a:lnTo>
                  <a:lnTo>
                    <a:pt x="59" y="74"/>
                  </a:lnTo>
                  <a:lnTo>
                    <a:pt x="51" y="49"/>
                  </a:lnTo>
                  <a:lnTo>
                    <a:pt x="42" y="25"/>
                  </a:lnTo>
                  <a:lnTo>
                    <a:pt x="26" y="0"/>
                  </a:lnTo>
                  <a:close/>
                </a:path>
              </a:pathLst>
            </a:custGeom>
            <a:solidFill>
              <a:srgbClr val="F2B2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96" name="Freeform 220"/>
            <p:cNvSpPr>
              <a:spLocks/>
            </p:cNvSpPr>
            <p:nvPr/>
          </p:nvSpPr>
          <p:spPr bwMode="auto">
            <a:xfrm>
              <a:off x="1759" y="1886"/>
              <a:ext cx="6" cy="10"/>
            </a:xfrm>
            <a:custGeom>
              <a:avLst/>
              <a:gdLst>
                <a:gd name="T0" fmla="*/ 204 w 222"/>
                <a:gd name="T1" fmla="*/ 37 h 309"/>
                <a:gd name="T2" fmla="*/ 200 w 222"/>
                <a:gd name="T3" fmla="*/ 54 h 309"/>
                <a:gd name="T4" fmla="*/ 196 w 222"/>
                <a:gd name="T5" fmla="*/ 71 h 309"/>
                <a:gd name="T6" fmla="*/ 188 w 222"/>
                <a:gd name="T7" fmla="*/ 88 h 309"/>
                <a:gd name="T8" fmla="*/ 179 w 222"/>
                <a:gd name="T9" fmla="*/ 96 h 309"/>
                <a:gd name="T10" fmla="*/ 171 w 222"/>
                <a:gd name="T11" fmla="*/ 108 h 309"/>
                <a:gd name="T12" fmla="*/ 159 w 222"/>
                <a:gd name="T13" fmla="*/ 117 h 309"/>
                <a:gd name="T14" fmla="*/ 146 w 222"/>
                <a:gd name="T15" fmla="*/ 121 h 309"/>
                <a:gd name="T16" fmla="*/ 134 w 222"/>
                <a:gd name="T17" fmla="*/ 121 h 309"/>
                <a:gd name="T18" fmla="*/ 116 w 222"/>
                <a:gd name="T19" fmla="*/ 121 h 309"/>
                <a:gd name="T20" fmla="*/ 104 w 222"/>
                <a:gd name="T21" fmla="*/ 117 h 309"/>
                <a:gd name="T22" fmla="*/ 91 w 222"/>
                <a:gd name="T23" fmla="*/ 108 h 309"/>
                <a:gd name="T24" fmla="*/ 83 w 222"/>
                <a:gd name="T25" fmla="*/ 96 h 309"/>
                <a:gd name="T26" fmla="*/ 79 w 222"/>
                <a:gd name="T27" fmla="*/ 75 h 309"/>
                <a:gd name="T28" fmla="*/ 75 w 222"/>
                <a:gd name="T29" fmla="*/ 58 h 309"/>
                <a:gd name="T30" fmla="*/ 75 w 222"/>
                <a:gd name="T31" fmla="*/ 37 h 309"/>
                <a:gd name="T32" fmla="*/ 71 w 222"/>
                <a:gd name="T33" fmla="*/ 20 h 309"/>
                <a:gd name="T34" fmla="*/ 67 w 222"/>
                <a:gd name="T35" fmla="*/ 8 h 309"/>
                <a:gd name="T36" fmla="*/ 58 w 222"/>
                <a:gd name="T37" fmla="*/ 0 h 309"/>
                <a:gd name="T38" fmla="*/ 46 w 222"/>
                <a:gd name="T39" fmla="*/ 4 h 309"/>
                <a:gd name="T40" fmla="*/ 34 w 222"/>
                <a:gd name="T41" fmla="*/ 12 h 309"/>
                <a:gd name="T42" fmla="*/ 8 w 222"/>
                <a:gd name="T43" fmla="*/ 41 h 309"/>
                <a:gd name="T44" fmla="*/ 0 w 222"/>
                <a:gd name="T45" fmla="*/ 71 h 309"/>
                <a:gd name="T46" fmla="*/ 4 w 222"/>
                <a:gd name="T47" fmla="*/ 100 h 309"/>
                <a:gd name="T48" fmla="*/ 12 w 222"/>
                <a:gd name="T49" fmla="*/ 129 h 309"/>
                <a:gd name="T50" fmla="*/ 29 w 222"/>
                <a:gd name="T51" fmla="*/ 158 h 309"/>
                <a:gd name="T52" fmla="*/ 50 w 222"/>
                <a:gd name="T53" fmla="*/ 188 h 309"/>
                <a:gd name="T54" fmla="*/ 75 w 222"/>
                <a:gd name="T55" fmla="*/ 221 h 309"/>
                <a:gd name="T56" fmla="*/ 100 w 222"/>
                <a:gd name="T57" fmla="*/ 250 h 309"/>
                <a:gd name="T58" fmla="*/ 126 w 222"/>
                <a:gd name="T59" fmla="*/ 279 h 309"/>
                <a:gd name="T60" fmla="*/ 142 w 222"/>
                <a:gd name="T61" fmla="*/ 309 h 309"/>
                <a:gd name="T62" fmla="*/ 134 w 222"/>
                <a:gd name="T63" fmla="*/ 279 h 309"/>
                <a:gd name="T64" fmla="*/ 138 w 222"/>
                <a:gd name="T65" fmla="*/ 254 h 309"/>
                <a:gd name="T66" fmla="*/ 150 w 222"/>
                <a:gd name="T67" fmla="*/ 225 h 309"/>
                <a:gd name="T68" fmla="*/ 167 w 222"/>
                <a:gd name="T69" fmla="*/ 200 h 309"/>
                <a:gd name="T70" fmla="*/ 183 w 222"/>
                <a:gd name="T71" fmla="*/ 179 h 309"/>
                <a:gd name="T72" fmla="*/ 200 w 222"/>
                <a:gd name="T73" fmla="*/ 154 h 309"/>
                <a:gd name="T74" fmla="*/ 212 w 222"/>
                <a:gd name="T75" fmla="*/ 129 h 309"/>
                <a:gd name="T76" fmla="*/ 222 w 222"/>
                <a:gd name="T77" fmla="*/ 100 h 309"/>
                <a:gd name="T78" fmla="*/ 218 w 222"/>
                <a:gd name="T79" fmla="*/ 71 h 309"/>
                <a:gd name="T80" fmla="*/ 204 w 222"/>
                <a:gd name="T81" fmla="*/ 37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2" h="309">
                  <a:moveTo>
                    <a:pt x="204" y="37"/>
                  </a:moveTo>
                  <a:lnTo>
                    <a:pt x="200" y="54"/>
                  </a:lnTo>
                  <a:lnTo>
                    <a:pt x="196" y="71"/>
                  </a:lnTo>
                  <a:lnTo>
                    <a:pt x="188" y="88"/>
                  </a:lnTo>
                  <a:lnTo>
                    <a:pt x="179" y="96"/>
                  </a:lnTo>
                  <a:lnTo>
                    <a:pt x="171" y="108"/>
                  </a:lnTo>
                  <a:lnTo>
                    <a:pt x="159" y="117"/>
                  </a:lnTo>
                  <a:lnTo>
                    <a:pt x="146" y="121"/>
                  </a:lnTo>
                  <a:lnTo>
                    <a:pt x="134" y="121"/>
                  </a:lnTo>
                  <a:lnTo>
                    <a:pt x="116" y="121"/>
                  </a:lnTo>
                  <a:lnTo>
                    <a:pt x="104" y="117"/>
                  </a:lnTo>
                  <a:lnTo>
                    <a:pt x="91" y="108"/>
                  </a:lnTo>
                  <a:lnTo>
                    <a:pt x="83" y="96"/>
                  </a:lnTo>
                  <a:lnTo>
                    <a:pt x="79" y="75"/>
                  </a:lnTo>
                  <a:lnTo>
                    <a:pt x="75" y="58"/>
                  </a:lnTo>
                  <a:lnTo>
                    <a:pt x="75" y="37"/>
                  </a:lnTo>
                  <a:lnTo>
                    <a:pt x="71" y="20"/>
                  </a:lnTo>
                  <a:lnTo>
                    <a:pt x="67" y="8"/>
                  </a:lnTo>
                  <a:lnTo>
                    <a:pt x="58" y="0"/>
                  </a:lnTo>
                  <a:lnTo>
                    <a:pt x="46" y="4"/>
                  </a:lnTo>
                  <a:lnTo>
                    <a:pt x="34" y="12"/>
                  </a:lnTo>
                  <a:lnTo>
                    <a:pt x="8" y="41"/>
                  </a:lnTo>
                  <a:lnTo>
                    <a:pt x="0" y="71"/>
                  </a:lnTo>
                  <a:lnTo>
                    <a:pt x="4" y="100"/>
                  </a:lnTo>
                  <a:lnTo>
                    <a:pt x="12" y="129"/>
                  </a:lnTo>
                  <a:lnTo>
                    <a:pt x="29" y="158"/>
                  </a:lnTo>
                  <a:lnTo>
                    <a:pt x="50" y="188"/>
                  </a:lnTo>
                  <a:lnTo>
                    <a:pt x="75" y="221"/>
                  </a:lnTo>
                  <a:lnTo>
                    <a:pt x="100" y="250"/>
                  </a:lnTo>
                  <a:lnTo>
                    <a:pt x="126" y="279"/>
                  </a:lnTo>
                  <a:lnTo>
                    <a:pt x="142" y="309"/>
                  </a:lnTo>
                  <a:lnTo>
                    <a:pt x="134" y="279"/>
                  </a:lnTo>
                  <a:lnTo>
                    <a:pt x="138" y="254"/>
                  </a:lnTo>
                  <a:lnTo>
                    <a:pt x="150" y="225"/>
                  </a:lnTo>
                  <a:lnTo>
                    <a:pt x="167" y="200"/>
                  </a:lnTo>
                  <a:lnTo>
                    <a:pt x="183" y="179"/>
                  </a:lnTo>
                  <a:lnTo>
                    <a:pt x="200" y="154"/>
                  </a:lnTo>
                  <a:lnTo>
                    <a:pt x="212" y="129"/>
                  </a:lnTo>
                  <a:lnTo>
                    <a:pt x="222" y="100"/>
                  </a:lnTo>
                  <a:lnTo>
                    <a:pt x="218" y="71"/>
                  </a:lnTo>
                  <a:lnTo>
                    <a:pt x="204" y="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97" name="Freeform 221"/>
            <p:cNvSpPr>
              <a:spLocks/>
            </p:cNvSpPr>
            <p:nvPr/>
          </p:nvSpPr>
          <p:spPr bwMode="auto">
            <a:xfrm>
              <a:off x="1693" y="1851"/>
              <a:ext cx="7" cy="7"/>
            </a:xfrm>
            <a:custGeom>
              <a:avLst/>
              <a:gdLst>
                <a:gd name="T0" fmla="*/ 0 w 217"/>
                <a:gd name="T1" fmla="*/ 0 h 204"/>
                <a:gd name="T2" fmla="*/ 33 w 217"/>
                <a:gd name="T3" fmla="*/ 16 h 204"/>
                <a:gd name="T4" fmla="*/ 67 w 217"/>
                <a:gd name="T5" fmla="*/ 37 h 204"/>
                <a:gd name="T6" fmla="*/ 92 w 217"/>
                <a:gd name="T7" fmla="*/ 63 h 204"/>
                <a:gd name="T8" fmla="*/ 113 w 217"/>
                <a:gd name="T9" fmla="*/ 88 h 204"/>
                <a:gd name="T10" fmla="*/ 129 w 217"/>
                <a:gd name="T11" fmla="*/ 112 h 204"/>
                <a:gd name="T12" fmla="*/ 146 w 217"/>
                <a:gd name="T13" fmla="*/ 137 h 204"/>
                <a:gd name="T14" fmla="*/ 163 w 217"/>
                <a:gd name="T15" fmla="*/ 159 h 204"/>
                <a:gd name="T16" fmla="*/ 180 w 217"/>
                <a:gd name="T17" fmla="*/ 180 h 204"/>
                <a:gd name="T18" fmla="*/ 196 w 217"/>
                <a:gd name="T19" fmla="*/ 196 h 204"/>
                <a:gd name="T20" fmla="*/ 217 w 217"/>
                <a:gd name="T21" fmla="*/ 204 h 204"/>
                <a:gd name="T22" fmla="*/ 217 w 217"/>
                <a:gd name="T23" fmla="*/ 180 h 204"/>
                <a:gd name="T24" fmla="*/ 209 w 217"/>
                <a:gd name="T25" fmla="*/ 150 h 204"/>
                <a:gd name="T26" fmla="*/ 196 w 217"/>
                <a:gd name="T27" fmla="*/ 121 h 204"/>
                <a:gd name="T28" fmla="*/ 180 w 217"/>
                <a:gd name="T29" fmla="*/ 96 h 204"/>
                <a:gd name="T30" fmla="*/ 159 w 217"/>
                <a:gd name="T31" fmla="*/ 67 h 204"/>
                <a:gd name="T32" fmla="*/ 133 w 217"/>
                <a:gd name="T33" fmla="*/ 42 h 204"/>
                <a:gd name="T34" fmla="*/ 104 w 217"/>
                <a:gd name="T35" fmla="*/ 25 h 204"/>
                <a:gd name="T36" fmla="*/ 71 w 217"/>
                <a:gd name="T37" fmla="*/ 8 h 204"/>
                <a:gd name="T38" fmla="*/ 37 w 217"/>
                <a:gd name="T39" fmla="*/ 0 h 204"/>
                <a:gd name="T40" fmla="*/ 0 w 217"/>
                <a:gd name="T41"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7" h="204">
                  <a:moveTo>
                    <a:pt x="0" y="0"/>
                  </a:moveTo>
                  <a:lnTo>
                    <a:pt x="33" y="16"/>
                  </a:lnTo>
                  <a:lnTo>
                    <a:pt x="67" y="37"/>
                  </a:lnTo>
                  <a:lnTo>
                    <a:pt x="92" y="63"/>
                  </a:lnTo>
                  <a:lnTo>
                    <a:pt x="113" y="88"/>
                  </a:lnTo>
                  <a:lnTo>
                    <a:pt x="129" y="112"/>
                  </a:lnTo>
                  <a:lnTo>
                    <a:pt x="146" y="137"/>
                  </a:lnTo>
                  <a:lnTo>
                    <a:pt x="163" y="159"/>
                  </a:lnTo>
                  <a:lnTo>
                    <a:pt x="180" y="180"/>
                  </a:lnTo>
                  <a:lnTo>
                    <a:pt x="196" y="196"/>
                  </a:lnTo>
                  <a:lnTo>
                    <a:pt x="217" y="204"/>
                  </a:lnTo>
                  <a:lnTo>
                    <a:pt x="217" y="180"/>
                  </a:lnTo>
                  <a:lnTo>
                    <a:pt x="209" y="150"/>
                  </a:lnTo>
                  <a:lnTo>
                    <a:pt x="196" y="121"/>
                  </a:lnTo>
                  <a:lnTo>
                    <a:pt x="180" y="96"/>
                  </a:lnTo>
                  <a:lnTo>
                    <a:pt x="159" y="67"/>
                  </a:lnTo>
                  <a:lnTo>
                    <a:pt x="133" y="42"/>
                  </a:lnTo>
                  <a:lnTo>
                    <a:pt x="104" y="25"/>
                  </a:lnTo>
                  <a:lnTo>
                    <a:pt x="71" y="8"/>
                  </a:lnTo>
                  <a:lnTo>
                    <a:pt x="37"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98" name="Freeform 222"/>
            <p:cNvSpPr>
              <a:spLocks/>
            </p:cNvSpPr>
            <p:nvPr/>
          </p:nvSpPr>
          <p:spPr bwMode="auto">
            <a:xfrm>
              <a:off x="1759" y="1880"/>
              <a:ext cx="2" cy="5"/>
            </a:xfrm>
            <a:custGeom>
              <a:avLst/>
              <a:gdLst>
                <a:gd name="T0" fmla="*/ 12 w 71"/>
                <a:gd name="T1" fmla="*/ 137 h 137"/>
                <a:gd name="T2" fmla="*/ 16 w 71"/>
                <a:gd name="T3" fmla="*/ 125 h 137"/>
                <a:gd name="T4" fmla="*/ 24 w 71"/>
                <a:gd name="T5" fmla="*/ 112 h 137"/>
                <a:gd name="T6" fmla="*/ 38 w 71"/>
                <a:gd name="T7" fmla="*/ 100 h 137"/>
                <a:gd name="T8" fmla="*/ 46 w 71"/>
                <a:gd name="T9" fmla="*/ 92 h 137"/>
                <a:gd name="T10" fmla="*/ 54 w 71"/>
                <a:gd name="T11" fmla="*/ 79 h 137"/>
                <a:gd name="T12" fmla="*/ 63 w 71"/>
                <a:gd name="T13" fmla="*/ 67 h 137"/>
                <a:gd name="T14" fmla="*/ 67 w 71"/>
                <a:gd name="T15" fmla="*/ 59 h 137"/>
                <a:gd name="T16" fmla="*/ 71 w 71"/>
                <a:gd name="T17" fmla="*/ 46 h 137"/>
                <a:gd name="T18" fmla="*/ 67 w 71"/>
                <a:gd name="T19" fmla="*/ 30 h 137"/>
                <a:gd name="T20" fmla="*/ 58 w 71"/>
                <a:gd name="T21" fmla="*/ 16 h 137"/>
                <a:gd name="T22" fmla="*/ 54 w 71"/>
                <a:gd name="T23" fmla="*/ 8 h 137"/>
                <a:gd name="T24" fmla="*/ 50 w 71"/>
                <a:gd name="T25" fmla="*/ 4 h 137"/>
                <a:gd name="T26" fmla="*/ 42 w 71"/>
                <a:gd name="T27" fmla="*/ 0 h 137"/>
                <a:gd name="T28" fmla="*/ 38 w 71"/>
                <a:gd name="T29" fmla="*/ 4 h 137"/>
                <a:gd name="T30" fmla="*/ 29 w 71"/>
                <a:gd name="T31" fmla="*/ 4 h 137"/>
                <a:gd name="T32" fmla="*/ 24 w 71"/>
                <a:gd name="T33" fmla="*/ 8 h 137"/>
                <a:gd name="T34" fmla="*/ 16 w 71"/>
                <a:gd name="T35" fmla="*/ 16 h 137"/>
                <a:gd name="T36" fmla="*/ 12 w 71"/>
                <a:gd name="T37" fmla="*/ 20 h 137"/>
                <a:gd name="T38" fmla="*/ 8 w 71"/>
                <a:gd name="T39" fmla="*/ 30 h 137"/>
                <a:gd name="T40" fmla="*/ 4 w 71"/>
                <a:gd name="T41" fmla="*/ 38 h 137"/>
                <a:gd name="T42" fmla="*/ 0 w 71"/>
                <a:gd name="T43" fmla="*/ 46 h 137"/>
                <a:gd name="T44" fmla="*/ 0 w 71"/>
                <a:gd name="T45" fmla="*/ 55 h 137"/>
                <a:gd name="T46" fmla="*/ 0 w 71"/>
                <a:gd name="T47" fmla="*/ 67 h 137"/>
                <a:gd name="T48" fmla="*/ 4 w 71"/>
                <a:gd name="T49" fmla="*/ 75 h 137"/>
                <a:gd name="T50" fmla="*/ 12 w 71"/>
                <a:gd name="T51" fmla="*/ 88 h 137"/>
                <a:gd name="T52" fmla="*/ 16 w 71"/>
                <a:gd name="T53" fmla="*/ 96 h 137"/>
                <a:gd name="T54" fmla="*/ 20 w 71"/>
                <a:gd name="T55" fmla="*/ 104 h 137"/>
                <a:gd name="T56" fmla="*/ 20 w 71"/>
                <a:gd name="T57" fmla="*/ 117 h 137"/>
                <a:gd name="T58" fmla="*/ 20 w 71"/>
                <a:gd name="T59" fmla="*/ 129 h 137"/>
                <a:gd name="T60" fmla="*/ 12 w 71"/>
                <a:gd name="T61"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137">
                  <a:moveTo>
                    <a:pt x="12" y="137"/>
                  </a:moveTo>
                  <a:lnTo>
                    <a:pt x="16" y="125"/>
                  </a:lnTo>
                  <a:lnTo>
                    <a:pt x="24" y="112"/>
                  </a:lnTo>
                  <a:lnTo>
                    <a:pt x="38" y="100"/>
                  </a:lnTo>
                  <a:lnTo>
                    <a:pt x="46" y="92"/>
                  </a:lnTo>
                  <a:lnTo>
                    <a:pt x="54" y="79"/>
                  </a:lnTo>
                  <a:lnTo>
                    <a:pt x="63" y="67"/>
                  </a:lnTo>
                  <a:lnTo>
                    <a:pt x="67" y="59"/>
                  </a:lnTo>
                  <a:lnTo>
                    <a:pt x="71" y="46"/>
                  </a:lnTo>
                  <a:lnTo>
                    <a:pt x="67" y="30"/>
                  </a:lnTo>
                  <a:lnTo>
                    <a:pt x="58" y="16"/>
                  </a:lnTo>
                  <a:lnTo>
                    <a:pt x="54" y="8"/>
                  </a:lnTo>
                  <a:lnTo>
                    <a:pt x="50" y="4"/>
                  </a:lnTo>
                  <a:lnTo>
                    <a:pt x="42" y="0"/>
                  </a:lnTo>
                  <a:lnTo>
                    <a:pt x="38" y="4"/>
                  </a:lnTo>
                  <a:lnTo>
                    <a:pt x="29" y="4"/>
                  </a:lnTo>
                  <a:lnTo>
                    <a:pt x="24" y="8"/>
                  </a:lnTo>
                  <a:lnTo>
                    <a:pt x="16" y="16"/>
                  </a:lnTo>
                  <a:lnTo>
                    <a:pt x="12" y="20"/>
                  </a:lnTo>
                  <a:lnTo>
                    <a:pt x="8" y="30"/>
                  </a:lnTo>
                  <a:lnTo>
                    <a:pt x="4" y="38"/>
                  </a:lnTo>
                  <a:lnTo>
                    <a:pt x="0" y="46"/>
                  </a:lnTo>
                  <a:lnTo>
                    <a:pt x="0" y="55"/>
                  </a:lnTo>
                  <a:lnTo>
                    <a:pt x="0" y="67"/>
                  </a:lnTo>
                  <a:lnTo>
                    <a:pt x="4" y="75"/>
                  </a:lnTo>
                  <a:lnTo>
                    <a:pt x="12" y="88"/>
                  </a:lnTo>
                  <a:lnTo>
                    <a:pt x="16" y="96"/>
                  </a:lnTo>
                  <a:lnTo>
                    <a:pt x="20" y="104"/>
                  </a:lnTo>
                  <a:lnTo>
                    <a:pt x="20" y="117"/>
                  </a:lnTo>
                  <a:lnTo>
                    <a:pt x="20" y="129"/>
                  </a:lnTo>
                  <a:lnTo>
                    <a:pt x="12" y="1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799" name="Freeform 223"/>
            <p:cNvSpPr>
              <a:spLocks/>
            </p:cNvSpPr>
            <p:nvPr/>
          </p:nvSpPr>
          <p:spPr bwMode="auto">
            <a:xfrm>
              <a:off x="1737" y="1842"/>
              <a:ext cx="2" cy="3"/>
            </a:xfrm>
            <a:custGeom>
              <a:avLst/>
              <a:gdLst>
                <a:gd name="T0" fmla="*/ 54 w 88"/>
                <a:gd name="T1" fmla="*/ 75 h 87"/>
                <a:gd name="T2" fmla="*/ 58 w 88"/>
                <a:gd name="T3" fmla="*/ 79 h 87"/>
                <a:gd name="T4" fmla="*/ 62 w 88"/>
                <a:gd name="T5" fmla="*/ 79 h 87"/>
                <a:gd name="T6" fmla="*/ 66 w 88"/>
                <a:gd name="T7" fmla="*/ 79 h 87"/>
                <a:gd name="T8" fmla="*/ 70 w 88"/>
                <a:gd name="T9" fmla="*/ 83 h 87"/>
                <a:gd name="T10" fmla="*/ 75 w 88"/>
                <a:gd name="T11" fmla="*/ 83 h 87"/>
                <a:gd name="T12" fmla="*/ 79 w 88"/>
                <a:gd name="T13" fmla="*/ 83 h 87"/>
                <a:gd name="T14" fmla="*/ 79 w 88"/>
                <a:gd name="T15" fmla="*/ 87 h 87"/>
                <a:gd name="T16" fmla="*/ 84 w 88"/>
                <a:gd name="T17" fmla="*/ 87 h 87"/>
                <a:gd name="T18" fmla="*/ 88 w 88"/>
                <a:gd name="T19" fmla="*/ 87 h 87"/>
                <a:gd name="T20" fmla="*/ 84 w 88"/>
                <a:gd name="T21" fmla="*/ 79 h 87"/>
                <a:gd name="T22" fmla="*/ 79 w 88"/>
                <a:gd name="T23" fmla="*/ 71 h 87"/>
                <a:gd name="T24" fmla="*/ 75 w 88"/>
                <a:gd name="T25" fmla="*/ 66 h 87"/>
                <a:gd name="T26" fmla="*/ 75 w 88"/>
                <a:gd name="T27" fmla="*/ 58 h 87"/>
                <a:gd name="T28" fmla="*/ 70 w 88"/>
                <a:gd name="T29" fmla="*/ 50 h 87"/>
                <a:gd name="T30" fmla="*/ 66 w 88"/>
                <a:gd name="T31" fmla="*/ 42 h 87"/>
                <a:gd name="T32" fmla="*/ 62 w 88"/>
                <a:gd name="T33" fmla="*/ 33 h 87"/>
                <a:gd name="T34" fmla="*/ 58 w 88"/>
                <a:gd name="T35" fmla="*/ 29 h 87"/>
                <a:gd name="T36" fmla="*/ 50 w 88"/>
                <a:gd name="T37" fmla="*/ 21 h 87"/>
                <a:gd name="T38" fmla="*/ 45 w 88"/>
                <a:gd name="T39" fmla="*/ 17 h 87"/>
                <a:gd name="T40" fmla="*/ 37 w 88"/>
                <a:gd name="T41" fmla="*/ 21 h 87"/>
                <a:gd name="T42" fmla="*/ 33 w 88"/>
                <a:gd name="T43" fmla="*/ 25 h 87"/>
                <a:gd name="T44" fmla="*/ 25 w 88"/>
                <a:gd name="T45" fmla="*/ 21 h 87"/>
                <a:gd name="T46" fmla="*/ 21 w 88"/>
                <a:gd name="T47" fmla="*/ 17 h 87"/>
                <a:gd name="T48" fmla="*/ 12 w 88"/>
                <a:gd name="T49" fmla="*/ 9 h 87"/>
                <a:gd name="T50" fmla="*/ 8 w 88"/>
                <a:gd name="T51" fmla="*/ 4 h 87"/>
                <a:gd name="T52" fmla="*/ 4 w 88"/>
                <a:gd name="T53" fmla="*/ 0 h 87"/>
                <a:gd name="T54" fmla="*/ 0 w 88"/>
                <a:gd name="T55" fmla="*/ 0 h 87"/>
                <a:gd name="T56" fmla="*/ 0 w 88"/>
                <a:gd name="T57" fmla="*/ 4 h 87"/>
                <a:gd name="T58" fmla="*/ 0 w 88"/>
                <a:gd name="T59" fmla="*/ 17 h 87"/>
                <a:gd name="T60" fmla="*/ 4 w 88"/>
                <a:gd name="T61" fmla="*/ 21 h 87"/>
                <a:gd name="T62" fmla="*/ 4 w 88"/>
                <a:gd name="T63" fmla="*/ 29 h 87"/>
                <a:gd name="T64" fmla="*/ 8 w 88"/>
                <a:gd name="T65" fmla="*/ 33 h 87"/>
                <a:gd name="T66" fmla="*/ 12 w 88"/>
                <a:gd name="T67" fmla="*/ 42 h 87"/>
                <a:gd name="T68" fmla="*/ 21 w 88"/>
                <a:gd name="T69" fmla="*/ 50 h 87"/>
                <a:gd name="T70" fmla="*/ 25 w 88"/>
                <a:gd name="T71" fmla="*/ 54 h 87"/>
                <a:gd name="T72" fmla="*/ 33 w 88"/>
                <a:gd name="T73" fmla="*/ 62 h 87"/>
                <a:gd name="T74" fmla="*/ 41 w 88"/>
                <a:gd name="T75" fmla="*/ 66 h 87"/>
                <a:gd name="T76" fmla="*/ 50 w 88"/>
                <a:gd name="T77" fmla="*/ 71 h 87"/>
                <a:gd name="T78" fmla="*/ 54 w 88"/>
                <a:gd name="T79" fmla="*/ 7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8" h="87">
                  <a:moveTo>
                    <a:pt x="54" y="75"/>
                  </a:moveTo>
                  <a:lnTo>
                    <a:pt x="58" y="79"/>
                  </a:lnTo>
                  <a:lnTo>
                    <a:pt x="62" y="79"/>
                  </a:lnTo>
                  <a:lnTo>
                    <a:pt x="66" y="79"/>
                  </a:lnTo>
                  <a:lnTo>
                    <a:pt x="70" y="83"/>
                  </a:lnTo>
                  <a:lnTo>
                    <a:pt x="75" y="83"/>
                  </a:lnTo>
                  <a:lnTo>
                    <a:pt x="79" y="83"/>
                  </a:lnTo>
                  <a:lnTo>
                    <a:pt x="79" y="87"/>
                  </a:lnTo>
                  <a:lnTo>
                    <a:pt x="84" y="87"/>
                  </a:lnTo>
                  <a:lnTo>
                    <a:pt x="88" y="87"/>
                  </a:lnTo>
                  <a:lnTo>
                    <a:pt x="84" y="79"/>
                  </a:lnTo>
                  <a:lnTo>
                    <a:pt x="79" y="71"/>
                  </a:lnTo>
                  <a:lnTo>
                    <a:pt x="75" y="66"/>
                  </a:lnTo>
                  <a:lnTo>
                    <a:pt x="75" y="58"/>
                  </a:lnTo>
                  <a:lnTo>
                    <a:pt x="70" y="50"/>
                  </a:lnTo>
                  <a:lnTo>
                    <a:pt x="66" y="42"/>
                  </a:lnTo>
                  <a:lnTo>
                    <a:pt x="62" y="33"/>
                  </a:lnTo>
                  <a:lnTo>
                    <a:pt x="58" y="29"/>
                  </a:lnTo>
                  <a:lnTo>
                    <a:pt x="50" y="21"/>
                  </a:lnTo>
                  <a:lnTo>
                    <a:pt x="45" y="17"/>
                  </a:lnTo>
                  <a:lnTo>
                    <a:pt x="37" y="21"/>
                  </a:lnTo>
                  <a:lnTo>
                    <a:pt x="33" y="25"/>
                  </a:lnTo>
                  <a:lnTo>
                    <a:pt x="25" y="21"/>
                  </a:lnTo>
                  <a:lnTo>
                    <a:pt x="21" y="17"/>
                  </a:lnTo>
                  <a:lnTo>
                    <a:pt x="12" y="9"/>
                  </a:lnTo>
                  <a:lnTo>
                    <a:pt x="8" y="4"/>
                  </a:lnTo>
                  <a:lnTo>
                    <a:pt x="4" y="0"/>
                  </a:lnTo>
                  <a:lnTo>
                    <a:pt x="0" y="0"/>
                  </a:lnTo>
                  <a:lnTo>
                    <a:pt x="0" y="4"/>
                  </a:lnTo>
                  <a:lnTo>
                    <a:pt x="0" y="17"/>
                  </a:lnTo>
                  <a:lnTo>
                    <a:pt x="4" y="21"/>
                  </a:lnTo>
                  <a:lnTo>
                    <a:pt x="4" y="29"/>
                  </a:lnTo>
                  <a:lnTo>
                    <a:pt x="8" y="33"/>
                  </a:lnTo>
                  <a:lnTo>
                    <a:pt x="12" y="42"/>
                  </a:lnTo>
                  <a:lnTo>
                    <a:pt x="21" y="50"/>
                  </a:lnTo>
                  <a:lnTo>
                    <a:pt x="25" y="54"/>
                  </a:lnTo>
                  <a:lnTo>
                    <a:pt x="33" y="62"/>
                  </a:lnTo>
                  <a:lnTo>
                    <a:pt x="41" y="66"/>
                  </a:lnTo>
                  <a:lnTo>
                    <a:pt x="50" y="71"/>
                  </a:lnTo>
                  <a:lnTo>
                    <a:pt x="54" y="7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00" name="Freeform 224"/>
            <p:cNvSpPr>
              <a:spLocks/>
            </p:cNvSpPr>
            <p:nvPr/>
          </p:nvSpPr>
          <p:spPr bwMode="auto">
            <a:xfrm>
              <a:off x="1701" y="1856"/>
              <a:ext cx="3" cy="3"/>
            </a:xfrm>
            <a:custGeom>
              <a:avLst/>
              <a:gdLst>
                <a:gd name="T0" fmla="*/ 0 w 96"/>
                <a:gd name="T1" fmla="*/ 0 h 84"/>
                <a:gd name="T2" fmla="*/ 4 w 96"/>
                <a:gd name="T3" fmla="*/ 18 h 84"/>
                <a:gd name="T4" fmla="*/ 8 w 96"/>
                <a:gd name="T5" fmla="*/ 30 h 84"/>
                <a:gd name="T6" fmla="*/ 13 w 96"/>
                <a:gd name="T7" fmla="*/ 43 h 84"/>
                <a:gd name="T8" fmla="*/ 21 w 96"/>
                <a:gd name="T9" fmla="*/ 55 h 84"/>
                <a:gd name="T10" fmla="*/ 29 w 96"/>
                <a:gd name="T11" fmla="*/ 63 h 84"/>
                <a:gd name="T12" fmla="*/ 37 w 96"/>
                <a:gd name="T13" fmla="*/ 72 h 84"/>
                <a:gd name="T14" fmla="*/ 50 w 96"/>
                <a:gd name="T15" fmla="*/ 76 h 84"/>
                <a:gd name="T16" fmla="*/ 62 w 96"/>
                <a:gd name="T17" fmla="*/ 80 h 84"/>
                <a:gd name="T18" fmla="*/ 75 w 96"/>
                <a:gd name="T19" fmla="*/ 84 h 84"/>
                <a:gd name="T20" fmla="*/ 96 w 96"/>
                <a:gd name="T21" fmla="*/ 84 h 84"/>
                <a:gd name="T22" fmla="*/ 88 w 96"/>
                <a:gd name="T23" fmla="*/ 72 h 84"/>
                <a:gd name="T24" fmla="*/ 79 w 96"/>
                <a:gd name="T25" fmla="*/ 63 h 84"/>
                <a:gd name="T26" fmla="*/ 70 w 96"/>
                <a:gd name="T27" fmla="*/ 51 h 84"/>
                <a:gd name="T28" fmla="*/ 62 w 96"/>
                <a:gd name="T29" fmla="*/ 43 h 84"/>
                <a:gd name="T30" fmla="*/ 54 w 96"/>
                <a:gd name="T31" fmla="*/ 35 h 84"/>
                <a:gd name="T32" fmla="*/ 46 w 96"/>
                <a:gd name="T33" fmla="*/ 26 h 84"/>
                <a:gd name="T34" fmla="*/ 33 w 96"/>
                <a:gd name="T35" fmla="*/ 18 h 84"/>
                <a:gd name="T36" fmla="*/ 25 w 96"/>
                <a:gd name="T37" fmla="*/ 14 h 84"/>
                <a:gd name="T38" fmla="*/ 13 w 96"/>
                <a:gd name="T39" fmla="*/ 5 h 84"/>
                <a:gd name="T40" fmla="*/ 0 w 96"/>
                <a:gd name="T41"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84">
                  <a:moveTo>
                    <a:pt x="0" y="0"/>
                  </a:moveTo>
                  <a:lnTo>
                    <a:pt x="4" y="18"/>
                  </a:lnTo>
                  <a:lnTo>
                    <a:pt x="8" y="30"/>
                  </a:lnTo>
                  <a:lnTo>
                    <a:pt x="13" y="43"/>
                  </a:lnTo>
                  <a:lnTo>
                    <a:pt x="21" y="55"/>
                  </a:lnTo>
                  <a:lnTo>
                    <a:pt x="29" y="63"/>
                  </a:lnTo>
                  <a:lnTo>
                    <a:pt x="37" y="72"/>
                  </a:lnTo>
                  <a:lnTo>
                    <a:pt x="50" y="76"/>
                  </a:lnTo>
                  <a:lnTo>
                    <a:pt x="62" y="80"/>
                  </a:lnTo>
                  <a:lnTo>
                    <a:pt x="75" y="84"/>
                  </a:lnTo>
                  <a:lnTo>
                    <a:pt x="96" y="84"/>
                  </a:lnTo>
                  <a:lnTo>
                    <a:pt x="88" y="72"/>
                  </a:lnTo>
                  <a:lnTo>
                    <a:pt x="79" y="63"/>
                  </a:lnTo>
                  <a:lnTo>
                    <a:pt x="70" y="51"/>
                  </a:lnTo>
                  <a:lnTo>
                    <a:pt x="62" y="43"/>
                  </a:lnTo>
                  <a:lnTo>
                    <a:pt x="54" y="35"/>
                  </a:lnTo>
                  <a:lnTo>
                    <a:pt x="46" y="26"/>
                  </a:lnTo>
                  <a:lnTo>
                    <a:pt x="33" y="18"/>
                  </a:lnTo>
                  <a:lnTo>
                    <a:pt x="25" y="14"/>
                  </a:lnTo>
                  <a:lnTo>
                    <a:pt x="13" y="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01" name="Freeform 225"/>
            <p:cNvSpPr>
              <a:spLocks/>
            </p:cNvSpPr>
            <p:nvPr/>
          </p:nvSpPr>
          <p:spPr bwMode="auto">
            <a:xfrm>
              <a:off x="1863" y="1882"/>
              <a:ext cx="3" cy="4"/>
            </a:xfrm>
            <a:custGeom>
              <a:avLst/>
              <a:gdLst>
                <a:gd name="T0" fmla="*/ 41 w 88"/>
                <a:gd name="T1" fmla="*/ 0 h 129"/>
                <a:gd name="T2" fmla="*/ 33 w 88"/>
                <a:gd name="T3" fmla="*/ 12 h 129"/>
                <a:gd name="T4" fmla="*/ 25 w 88"/>
                <a:gd name="T5" fmla="*/ 24 h 129"/>
                <a:gd name="T6" fmla="*/ 17 w 88"/>
                <a:gd name="T7" fmla="*/ 37 h 129"/>
                <a:gd name="T8" fmla="*/ 13 w 88"/>
                <a:gd name="T9" fmla="*/ 45 h 129"/>
                <a:gd name="T10" fmla="*/ 8 w 88"/>
                <a:gd name="T11" fmla="*/ 58 h 129"/>
                <a:gd name="T12" fmla="*/ 4 w 88"/>
                <a:gd name="T13" fmla="*/ 70 h 129"/>
                <a:gd name="T14" fmla="*/ 0 w 88"/>
                <a:gd name="T15" fmla="*/ 87 h 129"/>
                <a:gd name="T16" fmla="*/ 0 w 88"/>
                <a:gd name="T17" fmla="*/ 100 h 129"/>
                <a:gd name="T18" fmla="*/ 0 w 88"/>
                <a:gd name="T19" fmla="*/ 112 h 129"/>
                <a:gd name="T20" fmla="*/ 0 w 88"/>
                <a:gd name="T21" fmla="*/ 125 h 129"/>
                <a:gd name="T22" fmla="*/ 8 w 88"/>
                <a:gd name="T23" fmla="*/ 125 h 129"/>
                <a:gd name="T24" fmla="*/ 17 w 88"/>
                <a:gd name="T25" fmla="*/ 125 h 129"/>
                <a:gd name="T26" fmla="*/ 29 w 88"/>
                <a:gd name="T27" fmla="*/ 129 h 129"/>
                <a:gd name="T28" fmla="*/ 37 w 88"/>
                <a:gd name="T29" fmla="*/ 129 h 129"/>
                <a:gd name="T30" fmla="*/ 46 w 88"/>
                <a:gd name="T31" fmla="*/ 129 h 129"/>
                <a:gd name="T32" fmla="*/ 54 w 88"/>
                <a:gd name="T33" fmla="*/ 129 h 129"/>
                <a:gd name="T34" fmla="*/ 62 w 88"/>
                <a:gd name="T35" fmla="*/ 125 h 129"/>
                <a:gd name="T36" fmla="*/ 71 w 88"/>
                <a:gd name="T37" fmla="*/ 121 h 129"/>
                <a:gd name="T38" fmla="*/ 76 w 88"/>
                <a:gd name="T39" fmla="*/ 116 h 129"/>
                <a:gd name="T40" fmla="*/ 84 w 88"/>
                <a:gd name="T41" fmla="*/ 104 h 129"/>
                <a:gd name="T42" fmla="*/ 88 w 88"/>
                <a:gd name="T43" fmla="*/ 92 h 129"/>
                <a:gd name="T44" fmla="*/ 88 w 88"/>
                <a:gd name="T45" fmla="*/ 78 h 129"/>
                <a:gd name="T46" fmla="*/ 88 w 88"/>
                <a:gd name="T47" fmla="*/ 70 h 129"/>
                <a:gd name="T48" fmla="*/ 84 w 88"/>
                <a:gd name="T49" fmla="*/ 58 h 129"/>
                <a:gd name="T50" fmla="*/ 76 w 88"/>
                <a:gd name="T51" fmla="*/ 49 h 129"/>
                <a:gd name="T52" fmla="*/ 71 w 88"/>
                <a:gd name="T53" fmla="*/ 41 h 129"/>
                <a:gd name="T54" fmla="*/ 62 w 88"/>
                <a:gd name="T55" fmla="*/ 29 h 129"/>
                <a:gd name="T56" fmla="*/ 54 w 88"/>
                <a:gd name="T57" fmla="*/ 20 h 129"/>
                <a:gd name="T58" fmla="*/ 46 w 88"/>
                <a:gd name="T59" fmla="*/ 12 h 129"/>
                <a:gd name="T60" fmla="*/ 41 w 88"/>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29">
                  <a:moveTo>
                    <a:pt x="41" y="0"/>
                  </a:moveTo>
                  <a:lnTo>
                    <a:pt x="33" y="12"/>
                  </a:lnTo>
                  <a:lnTo>
                    <a:pt x="25" y="24"/>
                  </a:lnTo>
                  <a:lnTo>
                    <a:pt x="17" y="37"/>
                  </a:lnTo>
                  <a:lnTo>
                    <a:pt x="13" y="45"/>
                  </a:lnTo>
                  <a:lnTo>
                    <a:pt x="8" y="58"/>
                  </a:lnTo>
                  <a:lnTo>
                    <a:pt x="4" y="70"/>
                  </a:lnTo>
                  <a:lnTo>
                    <a:pt x="0" y="87"/>
                  </a:lnTo>
                  <a:lnTo>
                    <a:pt x="0" y="100"/>
                  </a:lnTo>
                  <a:lnTo>
                    <a:pt x="0" y="112"/>
                  </a:lnTo>
                  <a:lnTo>
                    <a:pt x="0" y="125"/>
                  </a:lnTo>
                  <a:lnTo>
                    <a:pt x="8" y="125"/>
                  </a:lnTo>
                  <a:lnTo>
                    <a:pt x="17" y="125"/>
                  </a:lnTo>
                  <a:lnTo>
                    <a:pt x="29" y="129"/>
                  </a:lnTo>
                  <a:lnTo>
                    <a:pt x="37" y="129"/>
                  </a:lnTo>
                  <a:lnTo>
                    <a:pt x="46" y="129"/>
                  </a:lnTo>
                  <a:lnTo>
                    <a:pt x="54" y="129"/>
                  </a:lnTo>
                  <a:lnTo>
                    <a:pt x="62" y="125"/>
                  </a:lnTo>
                  <a:lnTo>
                    <a:pt x="71" y="121"/>
                  </a:lnTo>
                  <a:lnTo>
                    <a:pt x="76" y="116"/>
                  </a:lnTo>
                  <a:lnTo>
                    <a:pt x="84" y="104"/>
                  </a:lnTo>
                  <a:lnTo>
                    <a:pt x="88" y="92"/>
                  </a:lnTo>
                  <a:lnTo>
                    <a:pt x="88" y="78"/>
                  </a:lnTo>
                  <a:lnTo>
                    <a:pt x="88" y="70"/>
                  </a:lnTo>
                  <a:lnTo>
                    <a:pt x="84" y="58"/>
                  </a:lnTo>
                  <a:lnTo>
                    <a:pt x="76" y="49"/>
                  </a:lnTo>
                  <a:lnTo>
                    <a:pt x="71" y="41"/>
                  </a:lnTo>
                  <a:lnTo>
                    <a:pt x="62" y="29"/>
                  </a:lnTo>
                  <a:lnTo>
                    <a:pt x="54" y="20"/>
                  </a:lnTo>
                  <a:lnTo>
                    <a:pt x="46" y="12"/>
                  </a:lnTo>
                  <a:lnTo>
                    <a:pt x="4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02" name="Freeform 226"/>
            <p:cNvSpPr>
              <a:spLocks/>
            </p:cNvSpPr>
            <p:nvPr/>
          </p:nvSpPr>
          <p:spPr bwMode="auto">
            <a:xfrm>
              <a:off x="1862" y="1888"/>
              <a:ext cx="2" cy="5"/>
            </a:xfrm>
            <a:custGeom>
              <a:avLst/>
              <a:gdLst>
                <a:gd name="T0" fmla="*/ 83 w 83"/>
                <a:gd name="T1" fmla="*/ 0 h 167"/>
                <a:gd name="T2" fmla="*/ 59 w 83"/>
                <a:gd name="T3" fmla="*/ 13 h 167"/>
                <a:gd name="T4" fmla="*/ 42 w 83"/>
                <a:gd name="T5" fmla="*/ 21 h 167"/>
                <a:gd name="T6" fmla="*/ 26 w 83"/>
                <a:gd name="T7" fmla="*/ 38 h 167"/>
                <a:gd name="T8" fmla="*/ 16 w 83"/>
                <a:gd name="T9" fmla="*/ 50 h 167"/>
                <a:gd name="T10" fmla="*/ 8 w 83"/>
                <a:gd name="T11" fmla="*/ 71 h 167"/>
                <a:gd name="T12" fmla="*/ 4 w 83"/>
                <a:gd name="T13" fmla="*/ 88 h 167"/>
                <a:gd name="T14" fmla="*/ 4 w 83"/>
                <a:gd name="T15" fmla="*/ 108 h 167"/>
                <a:gd name="T16" fmla="*/ 0 w 83"/>
                <a:gd name="T17" fmla="*/ 130 h 167"/>
                <a:gd name="T18" fmla="*/ 0 w 83"/>
                <a:gd name="T19" fmla="*/ 151 h 167"/>
                <a:gd name="T20" fmla="*/ 0 w 83"/>
                <a:gd name="T21" fmla="*/ 167 h 167"/>
                <a:gd name="T22" fmla="*/ 16 w 83"/>
                <a:gd name="T23" fmla="*/ 159 h 167"/>
                <a:gd name="T24" fmla="*/ 34 w 83"/>
                <a:gd name="T25" fmla="*/ 146 h 167"/>
                <a:gd name="T26" fmla="*/ 46 w 83"/>
                <a:gd name="T27" fmla="*/ 130 h 167"/>
                <a:gd name="T28" fmla="*/ 59 w 83"/>
                <a:gd name="T29" fmla="*/ 112 h 167"/>
                <a:gd name="T30" fmla="*/ 67 w 83"/>
                <a:gd name="T31" fmla="*/ 96 h 167"/>
                <a:gd name="T32" fmla="*/ 71 w 83"/>
                <a:gd name="T33" fmla="*/ 79 h 167"/>
                <a:gd name="T34" fmla="*/ 75 w 83"/>
                <a:gd name="T35" fmla="*/ 63 h 167"/>
                <a:gd name="T36" fmla="*/ 79 w 83"/>
                <a:gd name="T37" fmla="*/ 42 h 167"/>
                <a:gd name="T38" fmla="*/ 83 w 83"/>
                <a:gd name="T39" fmla="*/ 21 h 167"/>
                <a:gd name="T40" fmla="*/ 83 w 83"/>
                <a:gd name="T4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3" h="167">
                  <a:moveTo>
                    <a:pt x="83" y="0"/>
                  </a:moveTo>
                  <a:lnTo>
                    <a:pt x="59" y="13"/>
                  </a:lnTo>
                  <a:lnTo>
                    <a:pt x="42" y="21"/>
                  </a:lnTo>
                  <a:lnTo>
                    <a:pt x="26" y="38"/>
                  </a:lnTo>
                  <a:lnTo>
                    <a:pt x="16" y="50"/>
                  </a:lnTo>
                  <a:lnTo>
                    <a:pt x="8" y="71"/>
                  </a:lnTo>
                  <a:lnTo>
                    <a:pt x="4" y="88"/>
                  </a:lnTo>
                  <a:lnTo>
                    <a:pt x="4" y="108"/>
                  </a:lnTo>
                  <a:lnTo>
                    <a:pt x="0" y="130"/>
                  </a:lnTo>
                  <a:lnTo>
                    <a:pt x="0" y="151"/>
                  </a:lnTo>
                  <a:lnTo>
                    <a:pt x="0" y="167"/>
                  </a:lnTo>
                  <a:lnTo>
                    <a:pt x="16" y="159"/>
                  </a:lnTo>
                  <a:lnTo>
                    <a:pt x="34" y="146"/>
                  </a:lnTo>
                  <a:lnTo>
                    <a:pt x="46" y="130"/>
                  </a:lnTo>
                  <a:lnTo>
                    <a:pt x="59" y="112"/>
                  </a:lnTo>
                  <a:lnTo>
                    <a:pt x="67" y="96"/>
                  </a:lnTo>
                  <a:lnTo>
                    <a:pt x="71" y="79"/>
                  </a:lnTo>
                  <a:lnTo>
                    <a:pt x="75" y="63"/>
                  </a:lnTo>
                  <a:lnTo>
                    <a:pt x="79" y="42"/>
                  </a:lnTo>
                  <a:lnTo>
                    <a:pt x="83" y="21"/>
                  </a:lnTo>
                  <a:lnTo>
                    <a:pt x="8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03" name="Freeform 227"/>
            <p:cNvSpPr>
              <a:spLocks/>
            </p:cNvSpPr>
            <p:nvPr/>
          </p:nvSpPr>
          <p:spPr bwMode="auto">
            <a:xfrm>
              <a:off x="1843" y="1813"/>
              <a:ext cx="4" cy="7"/>
            </a:xfrm>
            <a:custGeom>
              <a:avLst/>
              <a:gdLst>
                <a:gd name="T0" fmla="*/ 0 w 112"/>
                <a:gd name="T1" fmla="*/ 0 h 242"/>
                <a:gd name="T2" fmla="*/ 12 w 112"/>
                <a:gd name="T3" fmla="*/ 26 h 242"/>
                <a:gd name="T4" fmla="*/ 24 w 112"/>
                <a:gd name="T5" fmla="*/ 46 h 242"/>
                <a:gd name="T6" fmla="*/ 37 w 112"/>
                <a:gd name="T7" fmla="*/ 67 h 242"/>
                <a:gd name="T8" fmla="*/ 50 w 112"/>
                <a:gd name="T9" fmla="*/ 84 h 242"/>
                <a:gd name="T10" fmla="*/ 63 w 112"/>
                <a:gd name="T11" fmla="*/ 104 h 242"/>
                <a:gd name="T12" fmla="*/ 75 w 112"/>
                <a:gd name="T13" fmla="*/ 125 h 242"/>
                <a:gd name="T14" fmla="*/ 87 w 112"/>
                <a:gd name="T15" fmla="*/ 151 h 242"/>
                <a:gd name="T16" fmla="*/ 96 w 112"/>
                <a:gd name="T17" fmla="*/ 176 h 242"/>
                <a:gd name="T18" fmla="*/ 104 w 112"/>
                <a:gd name="T19" fmla="*/ 205 h 242"/>
                <a:gd name="T20" fmla="*/ 112 w 112"/>
                <a:gd name="T21" fmla="*/ 238 h 242"/>
                <a:gd name="T22" fmla="*/ 79 w 112"/>
                <a:gd name="T23" fmla="*/ 242 h 242"/>
                <a:gd name="T24" fmla="*/ 59 w 112"/>
                <a:gd name="T25" fmla="*/ 234 h 242"/>
                <a:gd name="T26" fmla="*/ 41 w 112"/>
                <a:gd name="T27" fmla="*/ 221 h 242"/>
                <a:gd name="T28" fmla="*/ 33 w 112"/>
                <a:gd name="T29" fmla="*/ 200 h 242"/>
                <a:gd name="T30" fmla="*/ 29 w 112"/>
                <a:gd name="T31" fmla="*/ 176 h 242"/>
                <a:gd name="T32" fmla="*/ 29 w 112"/>
                <a:gd name="T33" fmla="*/ 143 h 242"/>
                <a:gd name="T34" fmla="*/ 24 w 112"/>
                <a:gd name="T35" fmla="*/ 108 h 242"/>
                <a:gd name="T36" fmla="*/ 20 w 112"/>
                <a:gd name="T37" fmla="*/ 71 h 242"/>
                <a:gd name="T38" fmla="*/ 12 w 112"/>
                <a:gd name="T39" fmla="*/ 38 h 242"/>
                <a:gd name="T40" fmla="*/ 0 w 112"/>
                <a:gd name="T41"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2" h="242">
                  <a:moveTo>
                    <a:pt x="0" y="0"/>
                  </a:moveTo>
                  <a:lnTo>
                    <a:pt x="12" y="26"/>
                  </a:lnTo>
                  <a:lnTo>
                    <a:pt x="24" y="46"/>
                  </a:lnTo>
                  <a:lnTo>
                    <a:pt x="37" y="67"/>
                  </a:lnTo>
                  <a:lnTo>
                    <a:pt x="50" y="84"/>
                  </a:lnTo>
                  <a:lnTo>
                    <a:pt x="63" y="104"/>
                  </a:lnTo>
                  <a:lnTo>
                    <a:pt x="75" y="125"/>
                  </a:lnTo>
                  <a:lnTo>
                    <a:pt x="87" y="151"/>
                  </a:lnTo>
                  <a:lnTo>
                    <a:pt x="96" y="176"/>
                  </a:lnTo>
                  <a:lnTo>
                    <a:pt x="104" y="205"/>
                  </a:lnTo>
                  <a:lnTo>
                    <a:pt x="112" y="238"/>
                  </a:lnTo>
                  <a:lnTo>
                    <a:pt x="79" y="242"/>
                  </a:lnTo>
                  <a:lnTo>
                    <a:pt x="59" y="234"/>
                  </a:lnTo>
                  <a:lnTo>
                    <a:pt x="41" y="221"/>
                  </a:lnTo>
                  <a:lnTo>
                    <a:pt x="33" y="200"/>
                  </a:lnTo>
                  <a:lnTo>
                    <a:pt x="29" y="176"/>
                  </a:lnTo>
                  <a:lnTo>
                    <a:pt x="29" y="143"/>
                  </a:lnTo>
                  <a:lnTo>
                    <a:pt x="24" y="108"/>
                  </a:lnTo>
                  <a:lnTo>
                    <a:pt x="20" y="71"/>
                  </a:lnTo>
                  <a:lnTo>
                    <a:pt x="12" y="38"/>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04" name="Freeform 228"/>
            <p:cNvSpPr>
              <a:spLocks/>
            </p:cNvSpPr>
            <p:nvPr/>
          </p:nvSpPr>
          <p:spPr bwMode="auto">
            <a:xfrm>
              <a:off x="1845" y="1823"/>
              <a:ext cx="2" cy="6"/>
            </a:xfrm>
            <a:custGeom>
              <a:avLst/>
              <a:gdLst>
                <a:gd name="T0" fmla="*/ 66 w 78"/>
                <a:gd name="T1" fmla="*/ 0 h 209"/>
                <a:gd name="T2" fmla="*/ 74 w 78"/>
                <a:gd name="T3" fmla="*/ 33 h 209"/>
                <a:gd name="T4" fmla="*/ 78 w 78"/>
                <a:gd name="T5" fmla="*/ 71 h 209"/>
                <a:gd name="T6" fmla="*/ 74 w 78"/>
                <a:gd name="T7" fmla="*/ 100 h 209"/>
                <a:gd name="T8" fmla="*/ 66 w 78"/>
                <a:gd name="T9" fmla="*/ 133 h 209"/>
                <a:gd name="T10" fmla="*/ 57 w 78"/>
                <a:gd name="T11" fmla="*/ 158 h 209"/>
                <a:gd name="T12" fmla="*/ 45 w 78"/>
                <a:gd name="T13" fmla="*/ 180 h 209"/>
                <a:gd name="T14" fmla="*/ 33 w 78"/>
                <a:gd name="T15" fmla="*/ 196 h 209"/>
                <a:gd name="T16" fmla="*/ 24 w 78"/>
                <a:gd name="T17" fmla="*/ 209 h 209"/>
                <a:gd name="T18" fmla="*/ 16 w 78"/>
                <a:gd name="T19" fmla="*/ 209 h 209"/>
                <a:gd name="T20" fmla="*/ 12 w 78"/>
                <a:gd name="T21" fmla="*/ 205 h 209"/>
                <a:gd name="T22" fmla="*/ 4 w 78"/>
                <a:gd name="T23" fmla="*/ 154 h 209"/>
                <a:gd name="T24" fmla="*/ 0 w 78"/>
                <a:gd name="T25" fmla="*/ 117 h 209"/>
                <a:gd name="T26" fmla="*/ 0 w 78"/>
                <a:gd name="T27" fmla="*/ 88 h 209"/>
                <a:gd name="T28" fmla="*/ 4 w 78"/>
                <a:gd name="T29" fmla="*/ 67 h 209"/>
                <a:gd name="T30" fmla="*/ 12 w 78"/>
                <a:gd name="T31" fmla="*/ 55 h 209"/>
                <a:gd name="T32" fmla="*/ 24 w 78"/>
                <a:gd name="T33" fmla="*/ 46 h 209"/>
                <a:gd name="T34" fmla="*/ 33 w 78"/>
                <a:gd name="T35" fmla="*/ 37 h 209"/>
                <a:gd name="T36" fmla="*/ 45 w 78"/>
                <a:gd name="T37" fmla="*/ 29 h 209"/>
                <a:gd name="T38" fmla="*/ 57 w 78"/>
                <a:gd name="T39" fmla="*/ 17 h 209"/>
                <a:gd name="T40" fmla="*/ 66 w 78"/>
                <a:gd name="T41"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209">
                  <a:moveTo>
                    <a:pt x="66" y="0"/>
                  </a:moveTo>
                  <a:lnTo>
                    <a:pt x="74" y="33"/>
                  </a:lnTo>
                  <a:lnTo>
                    <a:pt x="78" y="71"/>
                  </a:lnTo>
                  <a:lnTo>
                    <a:pt x="74" y="100"/>
                  </a:lnTo>
                  <a:lnTo>
                    <a:pt x="66" y="133"/>
                  </a:lnTo>
                  <a:lnTo>
                    <a:pt x="57" y="158"/>
                  </a:lnTo>
                  <a:lnTo>
                    <a:pt x="45" y="180"/>
                  </a:lnTo>
                  <a:lnTo>
                    <a:pt x="33" y="196"/>
                  </a:lnTo>
                  <a:lnTo>
                    <a:pt x="24" y="209"/>
                  </a:lnTo>
                  <a:lnTo>
                    <a:pt x="16" y="209"/>
                  </a:lnTo>
                  <a:lnTo>
                    <a:pt x="12" y="205"/>
                  </a:lnTo>
                  <a:lnTo>
                    <a:pt x="4" y="154"/>
                  </a:lnTo>
                  <a:lnTo>
                    <a:pt x="0" y="117"/>
                  </a:lnTo>
                  <a:lnTo>
                    <a:pt x="0" y="88"/>
                  </a:lnTo>
                  <a:lnTo>
                    <a:pt x="4" y="67"/>
                  </a:lnTo>
                  <a:lnTo>
                    <a:pt x="12" y="55"/>
                  </a:lnTo>
                  <a:lnTo>
                    <a:pt x="24" y="46"/>
                  </a:lnTo>
                  <a:lnTo>
                    <a:pt x="33" y="37"/>
                  </a:lnTo>
                  <a:lnTo>
                    <a:pt x="45" y="29"/>
                  </a:lnTo>
                  <a:lnTo>
                    <a:pt x="57" y="17"/>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05" name="Freeform 229"/>
            <p:cNvSpPr>
              <a:spLocks/>
            </p:cNvSpPr>
            <p:nvPr/>
          </p:nvSpPr>
          <p:spPr bwMode="auto">
            <a:xfrm>
              <a:off x="1834" y="1976"/>
              <a:ext cx="5" cy="2"/>
            </a:xfrm>
            <a:custGeom>
              <a:avLst/>
              <a:gdLst>
                <a:gd name="T0" fmla="*/ 0 w 162"/>
                <a:gd name="T1" fmla="*/ 58 h 80"/>
                <a:gd name="T2" fmla="*/ 16 w 162"/>
                <a:gd name="T3" fmla="*/ 58 h 80"/>
                <a:gd name="T4" fmla="*/ 33 w 162"/>
                <a:gd name="T5" fmla="*/ 54 h 80"/>
                <a:gd name="T6" fmla="*/ 54 w 162"/>
                <a:gd name="T7" fmla="*/ 41 h 80"/>
                <a:gd name="T8" fmla="*/ 79 w 162"/>
                <a:gd name="T9" fmla="*/ 29 h 80"/>
                <a:gd name="T10" fmla="*/ 100 w 162"/>
                <a:gd name="T11" fmla="*/ 17 h 80"/>
                <a:gd name="T12" fmla="*/ 117 w 162"/>
                <a:gd name="T13" fmla="*/ 4 h 80"/>
                <a:gd name="T14" fmla="*/ 133 w 162"/>
                <a:gd name="T15" fmla="*/ 0 h 80"/>
                <a:gd name="T16" fmla="*/ 150 w 162"/>
                <a:gd name="T17" fmla="*/ 0 h 80"/>
                <a:gd name="T18" fmla="*/ 158 w 162"/>
                <a:gd name="T19" fmla="*/ 8 h 80"/>
                <a:gd name="T20" fmla="*/ 162 w 162"/>
                <a:gd name="T21" fmla="*/ 29 h 80"/>
                <a:gd name="T22" fmla="*/ 158 w 162"/>
                <a:gd name="T23" fmla="*/ 37 h 80"/>
                <a:gd name="T24" fmla="*/ 150 w 162"/>
                <a:gd name="T25" fmla="*/ 46 h 80"/>
                <a:gd name="T26" fmla="*/ 137 w 162"/>
                <a:gd name="T27" fmla="*/ 54 h 80"/>
                <a:gd name="T28" fmla="*/ 121 w 162"/>
                <a:gd name="T29" fmla="*/ 63 h 80"/>
                <a:gd name="T30" fmla="*/ 100 w 162"/>
                <a:gd name="T31" fmla="*/ 67 h 80"/>
                <a:gd name="T32" fmla="*/ 79 w 162"/>
                <a:gd name="T33" fmla="*/ 71 h 80"/>
                <a:gd name="T34" fmla="*/ 58 w 162"/>
                <a:gd name="T35" fmla="*/ 76 h 80"/>
                <a:gd name="T36" fmla="*/ 37 w 162"/>
                <a:gd name="T37" fmla="*/ 80 h 80"/>
                <a:gd name="T38" fmla="*/ 16 w 162"/>
                <a:gd name="T39" fmla="*/ 80 h 80"/>
                <a:gd name="T40" fmla="*/ 0 w 162"/>
                <a:gd name="T41" fmla="*/ 80 h 80"/>
                <a:gd name="T42" fmla="*/ 0 w 162"/>
                <a:gd name="T43" fmla="*/ 76 h 80"/>
                <a:gd name="T44" fmla="*/ 0 w 162"/>
                <a:gd name="T45" fmla="*/ 71 h 80"/>
                <a:gd name="T46" fmla="*/ 0 w 162"/>
                <a:gd name="T47" fmla="*/ 67 h 80"/>
                <a:gd name="T48" fmla="*/ 0 w 162"/>
                <a:gd name="T49" fmla="*/ 63 h 80"/>
                <a:gd name="T50" fmla="*/ 0 w 162"/>
                <a:gd name="T51" fmla="*/ 5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2" h="80">
                  <a:moveTo>
                    <a:pt x="0" y="58"/>
                  </a:moveTo>
                  <a:lnTo>
                    <a:pt x="16" y="58"/>
                  </a:lnTo>
                  <a:lnTo>
                    <a:pt x="33" y="54"/>
                  </a:lnTo>
                  <a:lnTo>
                    <a:pt x="54" y="41"/>
                  </a:lnTo>
                  <a:lnTo>
                    <a:pt x="79" y="29"/>
                  </a:lnTo>
                  <a:lnTo>
                    <a:pt x="100" y="17"/>
                  </a:lnTo>
                  <a:lnTo>
                    <a:pt x="117" y="4"/>
                  </a:lnTo>
                  <a:lnTo>
                    <a:pt x="133" y="0"/>
                  </a:lnTo>
                  <a:lnTo>
                    <a:pt x="150" y="0"/>
                  </a:lnTo>
                  <a:lnTo>
                    <a:pt x="158" y="8"/>
                  </a:lnTo>
                  <a:lnTo>
                    <a:pt x="162" y="29"/>
                  </a:lnTo>
                  <a:lnTo>
                    <a:pt x="158" y="37"/>
                  </a:lnTo>
                  <a:lnTo>
                    <a:pt x="150" y="46"/>
                  </a:lnTo>
                  <a:lnTo>
                    <a:pt x="137" y="54"/>
                  </a:lnTo>
                  <a:lnTo>
                    <a:pt x="121" y="63"/>
                  </a:lnTo>
                  <a:lnTo>
                    <a:pt x="100" y="67"/>
                  </a:lnTo>
                  <a:lnTo>
                    <a:pt x="79" y="71"/>
                  </a:lnTo>
                  <a:lnTo>
                    <a:pt x="58" y="76"/>
                  </a:lnTo>
                  <a:lnTo>
                    <a:pt x="37" y="80"/>
                  </a:lnTo>
                  <a:lnTo>
                    <a:pt x="16" y="80"/>
                  </a:lnTo>
                  <a:lnTo>
                    <a:pt x="0" y="80"/>
                  </a:lnTo>
                  <a:lnTo>
                    <a:pt x="0" y="76"/>
                  </a:lnTo>
                  <a:lnTo>
                    <a:pt x="0" y="71"/>
                  </a:lnTo>
                  <a:lnTo>
                    <a:pt x="0" y="67"/>
                  </a:lnTo>
                  <a:lnTo>
                    <a:pt x="0" y="63"/>
                  </a:lnTo>
                  <a:lnTo>
                    <a:pt x="0"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06" name="Freeform 230"/>
            <p:cNvSpPr>
              <a:spLocks/>
            </p:cNvSpPr>
            <p:nvPr/>
          </p:nvSpPr>
          <p:spPr bwMode="auto">
            <a:xfrm>
              <a:off x="1828" y="1979"/>
              <a:ext cx="4" cy="6"/>
            </a:xfrm>
            <a:custGeom>
              <a:avLst/>
              <a:gdLst>
                <a:gd name="T0" fmla="*/ 0 w 145"/>
                <a:gd name="T1" fmla="*/ 166 h 166"/>
                <a:gd name="T2" fmla="*/ 25 w 145"/>
                <a:gd name="T3" fmla="*/ 158 h 166"/>
                <a:gd name="T4" fmla="*/ 45 w 145"/>
                <a:gd name="T5" fmla="*/ 150 h 166"/>
                <a:gd name="T6" fmla="*/ 62 w 145"/>
                <a:gd name="T7" fmla="*/ 133 h 166"/>
                <a:gd name="T8" fmla="*/ 70 w 145"/>
                <a:gd name="T9" fmla="*/ 117 h 166"/>
                <a:gd name="T10" fmla="*/ 83 w 145"/>
                <a:gd name="T11" fmla="*/ 96 h 166"/>
                <a:gd name="T12" fmla="*/ 92 w 145"/>
                <a:gd name="T13" fmla="*/ 80 h 166"/>
                <a:gd name="T14" fmla="*/ 100 w 145"/>
                <a:gd name="T15" fmla="*/ 59 h 166"/>
                <a:gd name="T16" fmla="*/ 112 w 145"/>
                <a:gd name="T17" fmla="*/ 37 h 166"/>
                <a:gd name="T18" fmla="*/ 125 w 145"/>
                <a:gd name="T19" fmla="*/ 21 h 166"/>
                <a:gd name="T20" fmla="*/ 145 w 145"/>
                <a:gd name="T21" fmla="*/ 0 h 166"/>
                <a:gd name="T22" fmla="*/ 133 w 145"/>
                <a:gd name="T23" fmla="*/ 0 h 166"/>
                <a:gd name="T24" fmla="*/ 121 w 145"/>
                <a:gd name="T25" fmla="*/ 0 h 166"/>
                <a:gd name="T26" fmla="*/ 108 w 145"/>
                <a:gd name="T27" fmla="*/ 0 h 166"/>
                <a:gd name="T28" fmla="*/ 96 w 145"/>
                <a:gd name="T29" fmla="*/ 4 h 166"/>
                <a:gd name="T30" fmla="*/ 88 w 145"/>
                <a:gd name="T31" fmla="*/ 8 h 166"/>
                <a:gd name="T32" fmla="*/ 75 w 145"/>
                <a:gd name="T33" fmla="*/ 12 h 166"/>
                <a:gd name="T34" fmla="*/ 66 w 145"/>
                <a:gd name="T35" fmla="*/ 17 h 166"/>
                <a:gd name="T36" fmla="*/ 58 w 145"/>
                <a:gd name="T37" fmla="*/ 25 h 166"/>
                <a:gd name="T38" fmla="*/ 49 w 145"/>
                <a:gd name="T39" fmla="*/ 33 h 166"/>
                <a:gd name="T40" fmla="*/ 45 w 145"/>
                <a:gd name="T41" fmla="*/ 45 h 166"/>
                <a:gd name="T42" fmla="*/ 41 w 145"/>
                <a:gd name="T43" fmla="*/ 50 h 166"/>
                <a:gd name="T44" fmla="*/ 37 w 145"/>
                <a:gd name="T45" fmla="*/ 54 h 166"/>
                <a:gd name="T46" fmla="*/ 33 w 145"/>
                <a:gd name="T47" fmla="*/ 63 h 166"/>
                <a:gd name="T48" fmla="*/ 29 w 145"/>
                <a:gd name="T49" fmla="*/ 75 h 166"/>
                <a:gd name="T50" fmla="*/ 20 w 145"/>
                <a:gd name="T51" fmla="*/ 92 h 166"/>
                <a:gd name="T52" fmla="*/ 12 w 145"/>
                <a:gd name="T53" fmla="*/ 104 h 166"/>
                <a:gd name="T54" fmla="*/ 8 w 145"/>
                <a:gd name="T55" fmla="*/ 121 h 166"/>
                <a:gd name="T56" fmla="*/ 4 w 145"/>
                <a:gd name="T57" fmla="*/ 137 h 166"/>
                <a:gd name="T58" fmla="*/ 0 w 145"/>
                <a:gd name="T59" fmla="*/ 154 h 166"/>
                <a:gd name="T60" fmla="*/ 0 w 145"/>
                <a:gd name="T61"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5" h="166">
                  <a:moveTo>
                    <a:pt x="0" y="166"/>
                  </a:moveTo>
                  <a:lnTo>
                    <a:pt x="25" y="158"/>
                  </a:lnTo>
                  <a:lnTo>
                    <a:pt x="45" y="150"/>
                  </a:lnTo>
                  <a:lnTo>
                    <a:pt x="62" y="133"/>
                  </a:lnTo>
                  <a:lnTo>
                    <a:pt x="70" y="117"/>
                  </a:lnTo>
                  <a:lnTo>
                    <a:pt x="83" y="96"/>
                  </a:lnTo>
                  <a:lnTo>
                    <a:pt x="92" y="80"/>
                  </a:lnTo>
                  <a:lnTo>
                    <a:pt x="100" y="59"/>
                  </a:lnTo>
                  <a:lnTo>
                    <a:pt x="112" y="37"/>
                  </a:lnTo>
                  <a:lnTo>
                    <a:pt x="125" y="21"/>
                  </a:lnTo>
                  <a:lnTo>
                    <a:pt x="145" y="0"/>
                  </a:lnTo>
                  <a:lnTo>
                    <a:pt x="133" y="0"/>
                  </a:lnTo>
                  <a:lnTo>
                    <a:pt x="121" y="0"/>
                  </a:lnTo>
                  <a:lnTo>
                    <a:pt x="108" y="0"/>
                  </a:lnTo>
                  <a:lnTo>
                    <a:pt x="96" y="4"/>
                  </a:lnTo>
                  <a:lnTo>
                    <a:pt x="88" y="8"/>
                  </a:lnTo>
                  <a:lnTo>
                    <a:pt x="75" y="12"/>
                  </a:lnTo>
                  <a:lnTo>
                    <a:pt x="66" y="17"/>
                  </a:lnTo>
                  <a:lnTo>
                    <a:pt x="58" y="25"/>
                  </a:lnTo>
                  <a:lnTo>
                    <a:pt x="49" y="33"/>
                  </a:lnTo>
                  <a:lnTo>
                    <a:pt x="45" y="45"/>
                  </a:lnTo>
                  <a:lnTo>
                    <a:pt x="41" y="50"/>
                  </a:lnTo>
                  <a:lnTo>
                    <a:pt x="37" y="54"/>
                  </a:lnTo>
                  <a:lnTo>
                    <a:pt x="33" y="63"/>
                  </a:lnTo>
                  <a:lnTo>
                    <a:pt x="29" y="75"/>
                  </a:lnTo>
                  <a:lnTo>
                    <a:pt x="20" y="92"/>
                  </a:lnTo>
                  <a:lnTo>
                    <a:pt x="12" y="104"/>
                  </a:lnTo>
                  <a:lnTo>
                    <a:pt x="8" y="121"/>
                  </a:lnTo>
                  <a:lnTo>
                    <a:pt x="4" y="137"/>
                  </a:lnTo>
                  <a:lnTo>
                    <a:pt x="0" y="154"/>
                  </a:lnTo>
                  <a:lnTo>
                    <a:pt x="0" y="1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07" name="Freeform 231"/>
            <p:cNvSpPr>
              <a:spLocks/>
            </p:cNvSpPr>
            <p:nvPr/>
          </p:nvSpPr>
          <p:spPr bwMode="auto">
            <a:xfrm>
              <a:off x="1940" y="1904"/>
              <a:ext cx="3" cy="6"/>
            </a:xfrm>
            <a:custGeom>
              <a:avLst/>
              <a:gdLst>
                <a:gd name="T0" fmla="*/ 33 w 100"/>
                <a:gd name="T1" fmla="*/ 0 h 200"/>
                <a:gd name="T2" fmla="*/ 37 w 100"/>
                <a:gd name="T3" fmla="*/ 16 h 200"/>
                <a:gd name="T4" fmla="*/ 37 w 100"/>
                <a:gd name="T5" fmla="*/ 37 h 200"/>
                <a:gd name="T6" fmla="*/ 37 w 100"/>
                <a:gd name="T7" fmla="*/ 54 h 200"/>
                <a:gd name="T8" fmla="*/ 29 w 100"/>
                <a:gd name="T9" fmla="*/ 74 h 200"/>
                <a:gd name="T10" fmla="*/ 21 w 100"/>
                <a:gd name="T11" fmla="*/ 96 h 200"/>
                <a:gd name="T12" fmla="*/ 12 w 100"/>
                <a:gd name="T13" fmla="*/ 117 h 200"/>
                <a:gd name="T14" fmla="*/ 8 w 100"/>
                <a:gd name="T15" fmla="*/ 137 h 200"/>
                <a:gd name="T16" fmla="*/ 4 w 100"/>
                <a:gd name="T17" fmla="*/ 154 h 200"/>
                <a:gd name="T18" fmla="*/ 0 w 100"/>
                <a:gd name="T19" fmla="*/ 170 h 200"/>
                <a:gd name="T20" fmla="*/ 4 w 100"/>
                <a:gd name="T21" fmla="*/ 183 h 200"/>
                <a:gd name="T22" fmla="*/ 16 w 100"/>
                <a:gd name="T23" fmla="*/ 196 h 200"/>
                <a:gd name="T24" fmla="*/ 25 w 100"/>
                <a:gd name="T25" fmla="*/ 200 h 200"/>
                <a:gd name="T26" fmla="*/ 33 w 100"/>
                <a:gd name="T27" fmla="*/ 200 h 200"/>
                <a:gd name="T28" fmla="*/ 42 w 100"/>
                <a:gd name="T29" fmla="*/ 196 h 200"/>
                <a:gd name="T30" fmla="*/ 55 w 100"/>
                <a:gd name="T31" fmla="*/ 183 h 200"/>
                <a:gd name="T32" fmla="*/ 63 w 100"/>
                <a:gd name="T33" fmla="*/ 170 h 200"/>
                <a:gd name="T34" fmla="*/ 71 w 100"/>
                <a:gd name="T35" fmla="*/ 158 h 200"/>
                <a:gd name="T36" fmla="*/ 79 w 100"/>
                <a:gd name="T37" fmla="*/ 141 h 200"/>
                <a:gd name="T38" fmla="*/ 84 w 100"/>
                <a:gd name="T39" fmla="*/ 121 h 200"/>
                <a:gd name="T40" fmla="*/ 92 w 100"/>
                <a:gd name="T41" fmla="*/ 104 h 200"/>
                <a:gd name="T42" fmla="*/ 96 w 100"/>
                <a:gd name="T43" fmla="*/ 88 h 200"/>
                <a:gd name="T44" fmla="*/ 96 w 100"/>
                <a:gd name="T45" fmla="*/ 70 h 200"/>
                <a:gd name="T46" fmla="*/ 100 w 100"/>
                <a:gd name="T47" fmla="*/ 58 h 200"/>
                <a:gd name="T48" fmla="*/ 100 w 100"/>
                <a:gd name="T49" fmla="*/ 45 h 200"/>
                <a:gd name="T50" fmla="*/ 100 w 100"/>
                <a:gd name="T51" fmla="*/ 33 h 200"/>
                <a:gd name="T52" fmla="*/ 96 w 100"/>
                <a:gd name="T53" fmla="*/ 25 h 200"/>
                <a:gd name="T54" fmla="*/ 88 w 100"/>
                <a:gd name="T55" fmla="*/ 12 h 200"/>
                <a:gd name="T56" fmla="*/ 75 w 100"/>
                <a:gd name="T57" fmla="*/ 8 h 200"/>
                <a:gd name="T58" fmla="*/ 59 w 100"/>
                <a:gd name="T59" fmla="*/ 4 h 200"/>
                <a:gd name="T60" fmla="*/ 33 w 100"/>
                <a:gd name="T61"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200">
                  <a:moveTo>
                    <a:pt x="33" y="0"/>
                  </a:moveTo>
                  <a:lnTo>
                    <a:pt x="37" y="16"/>
                  </a:lnTo>
                  <a:lnTo>
                    <a:pt x="37" y="37"/>
                  </a:lnTo>
                  <a:lnTo>
                    <a:pt x="37" y="54"/>
                  </a:lnTo>
                  <a:lnTo>
                    <a:pt x="29" y="74"/>
                  </a:lnTo>
                  <a:lnTo>
                    <a:pt x="21" y="96"/>
                  </a:lnTo>
                  <a:lnTo>
                    <a:pt x="12" y="117"/>
                  </a:lnTo>
                  <a:lnTo>
                    <a:pt x="8" y="137"/>
                  </a:lnTo>
                  <a:lnTo>
                    <a:pt x="4" y="154"/>
                  </a:lnTo>
                  <a:lnTo>
                    <a:pt x="0" y="170"/>
                  </a:lnTo>
                  <a:lnTo>
                    <a:pt x="4" y="183"/>
                  </a:lnTo>
                  <a:lnTo>
                    <a:pt x="16" y="196"/>
                  </a:lnTo>
                  <a:lnTo>
                    <a:pt x="25" y="200"/>
                  </a:lnTo>
                  <a:lnTo>
                    <a:pt x="33" y="200"/>
                  </a:lnTo>
                  <a:lnTo>
                    <a:pt x="42" y="196"/>
                  </a:lnTo>
                  <a:lnTo>
                    <a:pt x="55" y="183"/>
                  </a:lnTo>
                  <a:lnTo>
                    <a:pt x="63" y="170"/>
                  </a:lnTo>
                  <a:lnTo>
                    <a:pt x="71" y="158"/>
                  </a:lnTo>
                  <a:lnTo>
                    <a:pt x="79" y="141"/>
                  </a:lnTo>
                  <a:lnTo>
                    <a:pt x="84" y="121"/>
                  </a:lnTo>
                  <a:lnTo>
                    <a:pt x="92" y="104"/>
                  </a:lnTo>
                  <a:lnTo>
                    <a:pt x="96" y="88"/>
                  </a:lnTo>
                  <a:lnTo>
                    <a:pt x="96" y="70"/>
                  </a:lnTo>
                  <a:lnTo>
                    <a:pt x="100" y="58"/>
                  </a:lnTo>
                  <a:lnTo>
                    <a:pt x="100" y="45"/>
                  </a:lnTo>
                  <a:lnTo>
                    <a:pt x="100" y="33"/>
                  </a:lnTo>
                  <a:lnTo>
                    <a:pt x="96" y="25"/>
                  </a:lnTo>
                  <a:lnTo>
                    <a:pt x="88" y="12"/>
                  </a:lnTo>
                  <a:lnTo>
                    <a:pt x="75" y="8"/>
                  </a:lnTo>
                  <a:lnTo>
                    <a:pt x="59" y="4"/>
                  </a:lnTo>
                  <a:lnTo>
                    <a:pt x="3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08" name="Freeform 232"/>
            <p:cNvSpPr>
              <a:spLocks/>
            </p:cNvSpPr>
            <p:nvPr/>
          </p:nvSpPr>
          <p:spPr bwMode="auto">
            <a:xfrm>
              <a:off x="1938" y="1911"/>
              <a:ext cx="3" cy="5"/>
            </a:xfrm>
            <a:custGeom>
              <a:avLst/>
              <a:gdLst>
                <a:gd name="T0" fmla="*/ 80 w 105"/>
                <a:gd name="T1" fmla="*/ 5 h 146"/>
                <a:gd name="T2" fmla="*/ 72 w 105"/>
                <a:gd name="T3" fmla="*/ 9 h 146"/>
                <a:gd name="T4" fmla="*/ 63 w 105"/>
                <a:gd name="T5" fmla="*/ 17 h 146"/>
                <a:gd name="T6" fmla="*/ 51 w 105"/>
                <a:gd name="T7" fmla="*/ 29 h 146"/>
                <a:gd name="T8" fmla="*/ 43 w 105"/>
                <a:gd name="T9" fmla="*/ 46 h 146"/>
                <a:gd name="T10" fmla="*/ 30 w 105"/>
                <a:gd name="T11" fmla="*/ 62 h 146"/>
                <a:gd name="T12" fmla="*/ 22 w 105"/>
                <a:gd name="T13" fmla="*/ 80 h 146"/>
                <a:gd name="T14" fmla="*/ 13 w 105"/>
                <a:gd name="T15" fmla="*/ 101 h 146"/>
                <a:gd name="T16" fmla="*/ 5 w 105"/>
                <a:gd name="T17" fmla="*/ 117 h 146"/>
                <a:gd name="T18" fmla="*/ 0 w 105"/>
                <a:gd name="T19" fmla="*/ 134 h 146"/>
                <a:gd name="T20" fmla="*/ 0 w 105"/>
                <a:gd name="T21" fmla="*/ 146 h 146"/>
                <a:gd name="T22" fmla="*/ 9 w 105"/>
                <a:gd name="T23" fmla="*/ 138 h 146"/>
                <a:gd name="T24" fmla="*/ 26 w 105"/>
                <a:gd name="T25" fmla="*/ 121 h 146"/>
                <a:gd name="T26" fmla="*/ 43 w 105"/>
                <a:gd name="T27" fmla="*/ 105 h 146"/>
                <a:gd name="T28" fmla="*/ 59 w 105"/>
                <a:gd name="T29" fmla="*/ 80 h 146"/>
                <a:gd name="T30" fmla="*/ 76 w 105"/>
                <a:gd name="T31" fmla="*/ 58 h 146"/>
                <a:gd name="T32" fmla="*/ 92 w 105"/>
                <a:gd name="T33" fmla="*/ 38 h 146"/>
                <a:gd name="T34" fmla="*/ 101 w 105"/>
                <a:gd name="T35" fmla="*/ 21 h 146"/>
                <a:gd name="T36" fmla="*/ 105 w 105"/>
                <a:gd name="T37" fmla="*/ 9 h 146"/>
                <a:gd name="T38" fmla="*/ 97 w 105"/>
                <a:gd name="T39" fmla="*/ 0 h 146"/>
                <a:gd name="T40" fmla="*/ 80 w 105"/>
                <a:gd name="T41" fmla="*/ 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146">
                  <a:moveTo>
                    <a:pt x="80" y="5"/>
                  </a:moveTo>
                  <a:lnTo>
                    <a:pt x="72" y="9"/>
                  </a:lnTo>
                  <a:lnTo>
                    <a:pt x="63" y="17"/>
                  </a:lnTo>
                  <a:lnTo>
                    <a:pt x="51" y="29"/>
                  </a:lnTo>
                  <a:lnTo>
                    <a:pt x="43" y="46"/>
                  </a:lnTo>
                  <a:lnTo>
                    <a:pt x="30" y="62"/>
                  </a:lnTo>
                  <a:lnTo>
                    <a:pt x="22" y="80"/>
                  </a:lnTo>
                  <a:lnTo>
                    <a:pt x="13" y="101"/>
                  </a:lnTo>
                  <a:lnTo>
                    <a:pt x="5" y="117"/>
                  </a:lnTo>
                  <a:lnTo>
                    <a:pt x="0" y="134"/>
                  </a:lnTo>
                  <a:lnTo>
                    <a:pt x="0" y="146"/>
                  </a:lnTo>
                  <a:lnTo>
                    <a:pt x="9" y="138"/>
                  </a:lnTo>
                  <a:lnTo>
                    <a:pt x="26" y="121"/>
                  </a:lnTo>
                  <a:lnTo>
                    <a:pt x="43" y="105"/>
                  </a:lnTo>
                  <a:lnTo>
                    <a:pt x="59" y="80"/>
                  </a:lnTo>
                  <a:lnTo>
                    <a:pt x="76" y="58"/>
                  </a:lnTo>
                  <a:lnTo>
                    <a:pt x="92" y="38"/>
                  </a:lnTo>
                  <a:lnTo>
                    <a:pt x="101" y="21"/>
                  </a:lnTo>
                  <a:lnTo>
                    <a:pt x="105" y="9"/>
                  </a:lnTo>
                  <a:lnTo>
                    <a:pt x="97" y="0"/>
                  </a:lnTo>
                  <a:lnTo>
                    <a:pt x="80"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09" name="Freeform 233"/>
            <p:cNvSpPr>
              <a:spLocks/>
            </p:cNvSpPr>
            <p:nvPr/>
          </p:nvSpPr>
          <p:spPr bwMode="auto">
            <a:xfrm>
              <a:off x="1832" y="1846"/>
              <a:ext cx="6" cy="19"/>
            </a:xfrm>
            <a:custGeom>
              <a:avLst/>
              <a:gdLst>
                <a:gd name="T0" fmla="*/ 160 w 184"/>
                <a:gd name="T1" fmla="*/ 0 h 621"/>
                <a:gd name="T2" fmla="*/ 151 w 184"/>
                <a:gd name="T3" fmla="*/ 20 h 621"/>
                <a:gd name="T4" fmla="*/ 143 w 184"/>
                <a:gd name="T5" fmla="*/ 37 h 621"/>
                <a:gd name="T6" fmla="*/ 135 w 184"/>
                <a:gd name="T7" fmla="*/ 58 h 621"/>
                <a:gd name="T8" fmla="*/ 131 w 184"/>
                <a:gd name="T9" fmla="*/ 82 h 621"/>
                <a:gd name="T10" fmla="*/ 127 w 184"/>
                <a:gd name="T11" fmla="*/ 103 h 621"/>
                <a:gd name="T12" fmla="*/ 122 w 184"/>
                <a:gd name="T13" fmla="*/ 129 h 621"/>
                <a:gd name="T14" fmla="*/ 118 w 184"/>
                <a:gd name="T15" fmla="*/ 154 h 621"/>
                <a:gd name="T16" fmla="*/ 118 w 184"/>
                <a:gd name="T17" fmla="*/ 183 h 621"/>
                <a:gd name="T18" fmla="*/ 118 w 184"/>
                <a:gd name="T19" fmla="*/ 216 h 621"/>
                <a:gd name="T20" fmla="*/ 122 w 184"/>
                <a:gd name="T21" fmla="*/ 250 h 621"/>
                <a:gd name="T22" fmla="*/ 127 w 184"/>
                <a:gd name="T23" fmla="*/ 287 h 621"/>
                <a:gd name="T24" fmla="*/ 131 w 184"/>
                <a:gd name="T25" fmla="*/ 324 h 621"/>
                <a:gd name="T26" fmla="*/ 139 w 184"/>
                <a:gd name="T27" fmla="*/ 363 h 621"/>
                <a:gd name="T28" fmla="*/ 147 w 184"/>
                <a:gd name="T29" fmla="*/ 400 h 621"/>
                <a:gd name="T30" fmla="*/ 155 w 184"/>
                <a:gd name="T31" fmla="*/ 433 h 621"/>
                <a:gd name="T32" fmla="*/ 164 w 184"/>
                <a:gd name="T33" fmla="*/ 463 h 621"/>
                <a:gd name="T34" fmla="*/ 172 w 184"/>
                <a:gd name="T35" fmla="*/ 492 h 621"/>
                <a:gd name="T36" fmla="*/ 176 w 184"/>
                <a:gd name="T37" fmla="*/ 508 h 621"/>
                <a:gd name="T38" fmla="*/ 180 w 184"/>
                <a:gd name="T39" fmla="*/ 521 h 621"/>
                <a:gd name="T40" fmla="*/ 184 w 184"/>
                <a:gd name="T41" fmla="*/ 525 h 621"/>
                <a:gd name="T42" fmla="*/ 180 w 184"/>
                <a:gd name="T43" fmla="*/ 529 h 621"/>
                <a:gd name="T44" fmla="*/ 172 w 184"/>
                <a:gd name="T45" fmla="*/ 529 h 621"/>
                <a:gd name="T46" fmla="*/ 155 w 184"/>
                <a:gd name="T47" fmla="*/ 537 h 621"/>
                <a:gd name="T48" fmla="*/ 135 w 184"/>
                <a:gd name="T49" fmla="*/ 541 h 621"/>
                <a:gd name="T50" fmla="*/ 113 w 184"/>
                <a:gd name="T51" fmla="*/ 554 h 621"/>
                <a:gd name="T52" fmla="*/ 88 w 184"/>
                <a:gd name="T53" fmla="*/ 562 h 621"/>
                <a:gd name="T54" fmla="*/ 68 w 184"/>
                <a:gd name="T55" fmla="*/ 575 h 621"/>
                <a:gd name="T56" fmla="*/ 43 w 184"/>
                <a:gd name="T57" fmla="*/ 588 h 621"/>
                <a:gd name="T58" fmla="*/ 22 w 184"/>
                <a:gd name="T59" fmla="*/ 604 h 621"/>
                <a:gd name="T60" fmla="*/ 0 w 184"/>
                <a:gd name="T61" fmla="*/ 621 h 621"/>
                <a:gd name="T62" fmla="*/ 5 w 184"/>
                <a:gd name="T63" fmla="*/ 617 h 621"/>
                <a:gd name="T64" fmla="*/ 9 w 184"/>
                <a:gd name="T65" fmla="*/ 613 h 621"/>
                <a:gd name="T66" fmla="*/ 22 w 184"/>
                <a:gd name="T67" fmla="*/ 600 h 621"/>
                <a:gd name="T68" fmla="*/ 35 w 184"/>
                <a:gd name="T69" fmla="*/ 584 h 621"/>
                <a:gd name="T70" fmla="*/ 51 w 184"/>
                <a:gd name="T71" fmla="*/ 566 h 621"/>
                <a:gd name="T72" fmla="*/ 68 w 184"/>
                <a:gd name="T73" fmla="*/ 545 h 621"/>
                <a:gd name="T74" fmla="*/ 80 w 184"/>
                <a:gd name="T75" fmla="*/ 521 h 621"/>
                <a:gd name="T76" fmla="*/ 97 w 184"/>
                <a:gd name="T77" fmla="*/ 500 h 621"/>
                <a:gd name="T78" fmla="*/ 105 w 184"/>
                <a:gd name="T79" fmla="*/ 475 h 621"/>
                <a:gd name="T80" fmla="*/ 109 w 184"/>
                <a:gd name="T81" fmla="*/ 453 h 621"/>
                <a:gd name="T82" fmla="*/ 113 w 184"/>
                <a:gd name="T83" fmla="*/ 412 h 621"/>
                <a:gd name="T84" fmla="*/ 113 w 184"/>
                <a:gd name="T85" fmla="*/ 375 h 621"/>
                <a:gd name="T86" fmla="*/ 109 w 184"/>
                <a:gd name="T87" fmla="*/ 342 h 621"/>
                <a:gd name="T88" fmla="*/ 101 w 184"/>
                <a:gd name="T89" fmla="*/ 312 h 621"/>
                <a:gd name="T90" fmla="*/ 97 w 184"/>
                <a:gd name="T91" fmla="*/ 279 h 621"/>
                <a:gd name="T92" fmla="*/ 88 w 184"/>
                <a:gd name="T93" fmla="*/ 254 h 621"/>
                <a:gd name="T94" fmla="*/ 80 w 184"/>
                <a:gd name="T95" fmla="*/ 224 h 621"/>
                <a:gd name="T96" fmla="*/ 76 w 184"/>
                <a:gd name="T97" fmla="*/ 199 h 621"/>
                <a:gd name="T98" fmla="*/ 76 w 184"/>
                <a:gd name="T99" fmla="*/ 174 h 621"/>
                <a:gd name="T100" fmla="*/ 80 w 184"/>
                <a:gd name="T101" fmla="*/ 146 h 621"/>
                <a:gd name="T102" fmla="*/ 88 w 184"/>
                <a:gd name="T103" fmla="*/ 121 h 621"/>
                <a:gd name="T104" fmla="*/ 97 w 184"/>
                <a:gd name="T105" fmla="*/ 95 h 621"/>
                <a:gd name="T106" fmla="*/ 105 w 184"/>
                <a:gd name="T107" fmla="*/ 74 h 621"/>
                <a:gd name="T108" fmla="*/ 118 w 184"/>
                <a:gd name="T109" fmla="*/ 58 h 621"/>
                <a:gd name="T110" fmla="*/ 127 w 184"/>
                <a:gd name="T111" fmla="*/ 41 h 621"/>
                <a:gd name="T112" fmla="*/ 135 w 184"/>
                <a:gd name="T113" fmla="*/ 25 h 621"/>
                <a:gd name="T114" fmla="*/ 143 w 184"/>
                <a:gd name="T115" fmla="*/ 16 h 621"/>
                <a:gd name="T116" fmla="*/ 151 w 184"/>
                <a:gd name="T117" fmla="*/ 8 h 621"/>
                <a:gd name="T118" fmla="*/ 155 w 184"/>
                <a:gd name="T119" fmla="*/ 4 h 621"/>
                <a:gd name="T120" fmla="*/ 160 w 184"/>
                <a:gd name="T121" fmla="*/ 0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4" h="621">
                  <a:moveTo>
                    <a:pt x="160" y="0"/>
                  </a:moveTo>
                  <a:lnTo>
                    <a:pt x="151" y="20"/>
                  </a:lnTo>
                  <a:lnTo>
                    <a:pt x="143" y="37"/>
                  </a:lnTo>
                  <a:lnTo>
                    <a:pt x="135" y="58"/>
                  </a:lnTo>
                  <a:lnTo>
                    <a:pt x="131" y="82"/>
                  </a:lnTo>
                  <a:lnTo>
                    <a:pt x="127" y="103"/>
                  </a:lnTo>
                  <a:lnTo>
                    <a:pt x="122" y="129"/>
                  </a:lnTo>
                  <a:lnTo>
                    <a:pt x="118" y="154"/>
                  </a:lnTo>
                  <a:lnTo>
                    <a:pt x="118" y="183"/>
                  </a:lnTo>
                  <a:lnTo>
                    <a:pt x="118" y="216"/>
                  </a:lnTo>
                  <a:lnTo>
                    <a:pt x="122" y="250"/>
                  </a:lnTo>
                  <a:lnTo>
                    <a:pt x="127" y="287"/>
                  </a:lnTo>
                  <a:lnTo>
                    <a:pt x="131" y="324"/>
                  </a:lnTo>
                  <a:lnTo>
                    <a:pt x="139" y="363"/>
                  </a:lnTo>
                  <a:lnTo>
                    <a:pt x="147" y="400"/>
                  </a:lnTo>
                  <a:lnTo>
                    <a:pt x="155" y="433"/>
                  </a:lnTo>
                  <a:lnTo>
                    <a:pt x="164" y="463"/>
                  </a:lnTo>
                  <a:lnTo>
                    <a:pt x="172" y="492"/>
                  </a:lnTo>
                  <a:lnTo>
                    <a:pt x="176" y="508"/>
                  </a:lnTo>
                  <a:lnTo>
                    <a:pt x="180" y="521"/>
                  </a:lnTo>
                  <a:lnTo>
                    <a:pt x="184" y="525"/>
                  </a:lnTo>
                  <a:lnTo>
                    <a:pt x="180" y="529"/>
                  </a:lnTo>
                  <a:lnTo>
                    <a:pt x="172" y="529"/>
                  </a:lnTo>
                  <a:lnTo>
                    <a:pt x="155" y="537"/>
                  </a:lnTo>
                  <a:lnTo>
                    <a:pt x="135" y="541"/>
                  </a:lnTo>
                  <a:lnTo>
                    <a:pt x="113" y="554"/>
                  </a:lnTo>
                  <a:lnTo>
                    <a:pt x="88" y="562"/>
                  </a:lnTo>
                  <a:lnTo>
                    <a:pt x="68" y="575"/>
                  </a:lnTo>
                  <a:lnTo>
                    <a:pt x="43" y="588"/>
                  </a:lnTo>
                  <a:lnTo>
                    <a:pt x="22" y="604"/>
                  </a:lnTo>
                  <a:lnTo>
                    <a:pt x="0" y="621"/>
                  </a:lnTo>
                  <a:lnTo>
                    <a:pt x="5" y="617"/>
                  </a:lnTo>
                  <a:lnTo>
                    <a:pt x="9" y="613"/>
                  </a:lnTo>
                  <a:lnTo>
                    <a:pt x="22" y="600"/>
                  </a:lnTo>
                  <a:lnTo>
                    <a:pt x="35" y="584"/>
                  </a:lnTo>
                  <a:lnTo>
                    <a:pt x="51" y="566"/>
                  </a:lnTo>
                  <a:lnTo>
                    <a:pt x="68" y="545"/>
                  </a:lnTo>
                  <a:lnTo>
                    <a:pt x="80" y="521"/>
                  </a:lnTo>
                  <a:lnTo>
                    <a:pt x="97" y="500"/>
                  </a:lnTo>
                  <a:lnTo>
                    <a:pt x="105" y="475"/>
                  </a:lnTo>
                  <a:lnTo>
                    <a:pt x="109" y="453"/>
                  </a:lnTo>
                  <a:lnTo>
                    <a:pt x="113" y="412"/>
                  </a:lnTo>
                  <a:lnTo>
                    <a:pt x="113" y="375"/>
                  </a:lnTo>
                  <a:lnTo>
                    <a:pt x="109" y="342"/>
                  </a:lnTo>
                  <a:lnTo>
                    <a:pt x="101" y="312"/>
                  </a:lnTo>
                  <a:lnTo>
                    <a:pt x="97" y="279"/>
                  </a:lnTo>
                  <a:lnTo>
                    <a:pt x="88" y="254"/>
                  </a:lnTo>
                  <a:lnTo>
                    <a:pt x="80" y="224"/>
                  </a:lnTo>
                  <a:lnTo>
                    <a:pt x="76" y="199"/>
                  </a:lnTo>
                  <a:lnTo>
                    <a:pt x="76" y="174"/>
                  </a:lnTo>
                  <a:lnTo>
                    <a:pt x="80" y="146"/>
                  </a:lnTo>
                  <a:lnTo>
                    <a:pt x="88" y="121"/>
                  </a:lnTo>
                  <a:lnTo>
                    <a:pt x="97" y="95"/>
                  </a:lnTo>
                  <a:lnTo>
                    <a:pt x="105" y="74"/>
                  </a:lnTo>
                  <a:lnTo>
                    <a:pt x="118" y="58"/>
                  </a:lnTo>
                  <a:lnTo>
                    <a:pt x="127" y="41"/>
                  </a:lnTo>
                  <a:lnTo>
                    <a:pt x="135" y="25"/>
                  </a:lnTo>
                  <a:lnTo>
                    <a:pt x="143" y="16"/>
                  </a:lnTo>
                  <a:lnTo>
                    <a:pt x="151" y="8"/>
                  </a:lnTo>
                  <a:lnTo>
                    <a:pt x="155" y="4"/>
                  </a:lnTo>
                  <a:lnTo>
                    <a:pt x="16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10" name="Freeform 234"/>
            <p:cNvSpPr>
              <a:spLocks/>
            </p:cNvSpPr>
            <p:nvPr/>
          </p:nvSpPr>
          <p:spPr bwMode="auto">
            <a:xfrm>
              <a:off x="1714" y="1963"/>
              <a:ext cx="24" cy="8"/>
            </a:xfrm>
            <a:custGeom>
              <a:avLst/>
              <a:gdLst>
                <a:gd name="T0" fmla="*/ 0 w 752"/>
                <a:gd name="T1" fmla="*/ 54 h 238"/>
                <a:gd name="T2" fmla="*/ 0 w 752"/>
                <a:gd name="T3" fmla="*/ 50 h 238"/>
                <a:gd name="T4" fmla="*/ 4 w 752"/>
                <a:gd name="T5" fmla="*/ 42 h 238"/>
                <a:gd name="T6" fmla="*/ 8 w 752"/>
                <a:gd name="T7" fmla="*/ 38 h 238"/>
                <a:gd name="T8" fmla="*/ 12 w 752"/>
                <a:gd name="T9" fmla="*/ 34 h 238"/>
                <a:gd name="T10" fmla="*/ 16 w 752"/>
                <a:gd name="T11" fmla="*/ 29 h 238"/>
                <a:gd name="T12" fmla="*/ 16 w 752"/>
                <a:gd name="T13" fmla="*/ 21 h 238"/>
                <a:gd name="T14" fmla="*/ 20 w 752"/>
                <a:gd name="T15" fmla="*/ 17 h 238"/>
                <a:gd name="T16" fmla="*/ 25 w 752"/>
                <a:gd name="T17" fmla="*/ 13 h 238"/>
                <a:gd name="T18" fmla="*/ 25 w 752"/>
                <a:gd name="T19" fmla="*/ 9 h 238"/>
                <a:gd name="T20" fmla="*/ 29 w 752"/>
                <a:gd name="T21" fmla="*/ 0 h 238"/>
                <a:gd name="T22" fmla="*/ 33 w 752"/>
                <a:gd name="T23" fmla="*/ 21 h 238"/>
                <a:gd name="T24" fmla="*/ 42 w 752"/>
                <a:gd name="T25" fmla="*/ 42 h 238"/>
                <a:gd name="T26" fmla="*/ 50 w 752"/>
                <a:gd name="T27" fmla="*/ 58 h 238"/>
                <a:gd name="T28" fmla="*/ 67 w 752"/>
                <a:gd name="T29" fmla="*/ 71 h 238"/>
                <a:gd name="T30" fmla="*/ 83 w 752"/>
                <a:gd name="T31" fmla="*/ 83 h 238"/>
                <a:gd name="T32" fmla="*/ 100 w 752"/>
                <a:gd name="T33" fmla="*/ 96 h 238"/>
                <a:gd name="T34" fmla="*/ 121 w 752"/>
                <a:gd name="T35" fmla="*/ 108 h 238"/>
                <a:gd name="T36" fmla="*/ 138 w 752"/>
                <a:gd name="T37" fmla="*/ 117 h 238"/>
                <a:gd name="T38" fmla="*/ 159 w 752"/>
                <a:gd name="T39" fmla="*/ 125 h 238"/>
                <a:gd name="T40" fmla="*/ 175 w 752"/>
                <a:gd name="T41" fmla="*/ 138 h 238"/>
                <a:gd name="T42" fmla="*/ 208 w 752"/>
                <a:gd name="T43" fmla="*/ 154 h 238"/>
                <a:gd name="T44" fmla="*/ 247 w 752"/>
                <a:gd name="T45" fmla="*/ 175 h 238"/>
                <a:gd name="T46" fmla="*/ 280 w 752"/>
                <a:gd name="T47" fmla="*/ 187 h 238"/>
                <a:gd name="T48" fmla="*/ 317 w 752"/>
                <a:gd name="T49" fmla="*/ 204 h 238"/>
                <a:gd name="T50" fmla="*/ 355 w 752"/>
                <a:gd name="T51" fmla="*/ 216 h 238"/>
                <a:gd name="T52" fmla="*/ 392 w 752"/>
                <a:gd name="T53" fmla="*/ 226 h 238"/>
                <a:gd name="T54" fmla="*/ 431 w 752"/>
                <a:gd name="T55" fmla="*/ 234 h 238"/>
                <a:gd name="T56" fmla="*/ 476 w 752"/>
                <a:gd name="T57" fmla="*/ 238 h 238"/>
                <a:gd name="T58" fmla="*/ 518 w 752"/>
                <a:gd name="T59" fmla="*/ 238 h 238"/>
                <a:gd name="T60" fmla="*/ 568 w 752"/>
                <a:gd name="T61" fmla="*/ 238 h 238"/>
                <a:gd name="T62" fmla="*/ 580 w 752"/>
                <a:gd name="T63" fmla="*/ 238 h 238"/>
                <a:gd name="T64" fmla="*/ 597 w 752"/>
                <a:gd name="T65" fmla="*/ 238 h 238"/>
                <a:gd name="T66" fmla="*/ 619 w 752"/>
                <a:gd name="T67" fmla="*/ 238 h 238"/>
                <a:gd name="T68" fmla="*/ 635 w 752"/>
                <a:gd name="T69" fmla="*/ 238 h 238"/>
                <a:gd name="T70" fmla="*/ 656 w 752"/>
                <a:gd name="T71" fmla="*/ 238 h 238"/>
                <a:gd name="T72" fmla="*/ 672 w 752"/>
                <a:gd name="T73" fmla="*/ 230 h 238"/>
                <a:gd name="T74" fmla="*/ 693 w 752"/>
                <a:gd name="T75" fmla="*/ 221 h 238"/>
                <a:gd name="T76" fmla="*/ 715 w 752"/>
                <a:gd name="T77" fmla="*/ 208 h 238"/>
                <a:gd name="T78" fmla="*/ 731 w 752"/>
                <a:gd name="T79" fmla="*/ 187 h 238"/>
                <a:gd name="T80" fmla="*/ 752 w 752"/>
                <a:gd name="T81" fmla="*/ 159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52" h="238">
                  <a:moveTo>
                    <a:pt x="0" y="54"/>
                  </a:moveTo>
                  <a:lnTo>
                    <a:pt x="0" y="50"/>
                  </a:lnTo>
                  <a:lnTo>
                    <a:pt x="4" y="42"/>
                  </a:lnTo>
                  <a:lnTo>
                    <a:pt x="8" y="38"/>
                  </a:lnTo>
                  <a:lnTo>
                    <a:pt x="12" y="34"/>
                  </a:lnTo>
                  <a:lnTo>
                    <a:pt x="16" y="29"/>
                  </a:lnTo>
                  <a:lnTo>
                    <a:pt x="16" y="21"/>
                  </a:lnTo>
                  <a:lnTo>
                    <a:pt x="20" y="17"/>
                  </a:lnTo>
                  <a:lnTo>
                    <a:pt x="25" y="13"/>
                  </a:lnTo>
                  <a:lnTo>
                    <a:pt x="25" y="9"/>
                  </a:lnTo>
                  <a:lnTo>
                    <a:pt x="29" y="0"/>
                  </a:lnTo>
                  <a:lnTo>
                    <a:pt x="33" y="21"/>
                  </a:lnTo>
                  <a:lnTo>
                    <a:pt x="42" y="42"/>
                  </a:lnTo>
                  <a:lnTo>
                    <a:pt x="50" y="58"/>
                  </a:lnTo>
                  <a:lnTo>
                    <a:pt x="67" y="71"/>
                  </a:lnTo>
                  <a:lnTo>
                    <a:pt x="83" y="83"/>
                  </a:lnTo>
                  <a:lnTo>
                    <a:pt x="100" y="96"/>
                  </a:lnTo>
                  <a:lnTo>
                    <a:pt x="121" y="108"/>
                  </a:lnTo>
                  <a:lnTo>
                    <a:pt x="138" y="117"/>
                  </a:lnTo>
                  <a:lnTo>
                    <a:pt x="159" y="125"/>
                  </a:lnTo>
                  <a:lnTo>
                    <a:pt x="175" y="138"/>
                  </a:lnTo>
                  <a:lnTo>
                    <a:pt x="208" y="154"/>
                  </a:lnTo>
                  <a:lnTo>
                    <a:pt x="247" y="175"/>
                  </a:lnTo>
                  <a:lnTo>
                    <a:pt x="280" y="187"/>
                  </a:lnTo>
                  <a:lnTo>
                    <a:pt x="317" y="204"/>
                  </a:lnTo>
                  <a:lnTo>
                    <a:pt x="355" y="216"/>
                  </a:lnTo>
                  <a:lnTo>
                    <a:pt x="392" y="226"/>
                  </a:lnTo>
                  <a:lnTo>
                    <a:pt x="431" y="234"/>
                  </a:lnTo>
                  <a:lnTo>
                    <a:pt x="476" y="238"/>
                  </a:lnTo>
                  <a:lnTo>
                    <a:pt x="518" y="238"/>
                  </a:lnTo>
                  <a:lnTo>
                    <a:pt x="568" y="238"/>
                  </a:lnTo>
                  <a:lnTo>
                    <a:pt x="580" y="238"/>
                  </a:lnTo>
                  <a:lnTo>
                    <a:pt x="597" y="238"/>
                  </a:lnTo>
                  <a:lnTo>
                    <a:pt x="619" y="238"/>
                  </a:lnTo>
                  <a:lnTo>
                    <a:pt x="635" y="238"/>
                  </a:lnTo>
                  <a:lnTo>
                    <a:pt x="656" y="238"/>
                  </a:lnTo>
                  <a:lnTo>
                    <a:pt x="672" y="230"/>
                  </a:lnTo>
                  <a:lnTo>
                    <a:pt x="693" y="221"/>
                  </a:lnTo>
                  <a:lnTo>
                    <a:pt x="715" y="208"/>
                  </a:lnTo>
                  <a:lnTo>
                    <a:pt x="731" y="187"/>
                  </a:lnTo>
                  <a:lnTo>
                    <a:pt x="752" y="15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11" name="Freeform 235"/>
            <p:cNvSpPr>
              <a:spLocks/>
            </p:cNvSpPr>
            <p:nvPr/>
          </p:nvSpPr>
          <p:spPr bwMode="auto">
            <a:xfrm>
              <a:off x="1735" y="1953"/>
              <a:ext cx="10" cy="26"/>
            </a:xfrm>
            <a:custGeom>
              <a:avLst/>
              <a:gdLst>
                <a:gd name="T0" fmla="*/ 331 w 331"/>
                <a:gd name="T1" fmla="*/ 0 h 821"/>
                <a:gd name="T2" fmla="*/ 297 w 331"/>
                <a:gd name="T3" fmla="*/ 58 h 821"/>
                <a:gd name="T4" fmla="*/ 260 w 331"/>
                <a:gd name="T5" fmla="*/ 121 h 821"/>
                <a:gd name="T6" fmla="*/ 218 w 331"/>
                <a:gd name="T7" fmla="*/ 191 h 821"/>
                <a:gd name="T8" fmla="*/ 180 w 331"/>
                <a:gd name="T9" fmla="*/ 262 h 821"/>
                <a:gd name="T10" fmla="*/ 147 w 331"/>
                <a:gd name="T11" fmla="*/ 334 h 821"/>
                <a:gd name="T12" fmla="*/ 113 w 331"/>
                <a:gd name="T13" fmla="*/ 400 h 821"/>
                <a:gd name="T14" fmla="*/ 88 w 331"/>
                <a:gd name="T15" fmla="*/ 467 h 821"/>
                <a:gd name="T16" fmla="*/ 67 w 331"/>
                <a:gd name="T17" fmla="*/ 525 h 821"/>
                <a:gd name="T18" fmla="*/ 59 w 331"/>
                <a:gd name="T19" fmla="*/ 580 h 821"/>
                <a:gd name="T20" fmla="*/ 59 w 331"/>
                <a:gd name="T21" fmla="*/ 625 h 821"/>
                <a:gd name="T22" fmla="*/ 59 w 331"/>
                <a:gd name="T23" fmla="*/ 650 h 821"/>
                <a:gd name="T24" fmla="*/ 59 w 331"/>
                <a:gd name="T25" fmla="*/ 676 h 821"/>
                <a:gd name="T26" fmla="*/ 55 w 331"/>
                <a:gd name="T27" fmla="*/ 696 h 821"/>
                <a:gd name="T28" fmla="*/ 47 w 331"/>
                <a:gd name="T29" fmla="*/ 717 h 821"/>
                <a:gd name="T30" fmla="*/ 38 w 331"/>
                <a:gd name="T31" fmla="*/ 734 h 821"/>
                <a:gd name="T32" fmla="*/ 30 w 331"/>
                <a:gd name="T33" fmla="*/ 750 h 821"/>
                <a:gd name="T34" fmla="*/ 21 w 331"/>
                <a:gd name="T35" fmla="*/ 767 h 821"/>
                <a:gd name="T36" fmla="*/ 13 w 331"/>
                <a:gd name="T37" fmla="*/ 784 h 821"/>
                <a:gd name="T38" fmla="*/ 4 w 331"/>
                <a:gd name="T39" fmla="*/ 801 h 821"/>
                <a:gd name="T40" fmla="*/ 0 w 331"/>
                <a:gd name="T41" fmla="*/ 821 h 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1" h="821">
                  <a:moveTo>
                    <a:pt x="331" y="0"/>
                  </a:moveTo>
                  <a:lnTo>
                    <a:pt x="297" y="58"/>
                  </a:lnTo>
                  <a:lnTo>
                    <a:pt x="260" y="121"/>
                  </a:lnTo>
                  <a:lnTo>
                    <a:pt x="218" y="191"/>
                  </a:lnTo>
                  <a:lnTo>
                    <a:pt x="180" y="262"/>
                  </a:lnTo>
                  <a:lnTo>
                    <a:pt x="147" y="334"/>
                  </a:lnTo>
                  <a:lnTo>
                    <a:pt x="113" y="400"/>
                  </a:lnTo>
                  <a:lnTo>
                    <a:pt x="88" y="467"/>
                  </a:lnTo>
                  <a:lnTo>
                    <a:pt x="67" y="525"/>
                  </a:lnTo>
                  <a:lnTo>
                    <a:pt x="59" y="580"/>
                  </a:lnTo>
                  <a:lnTo>
                    <a:pt x="59" y="625"/>
                  </a:lnTo>
                  <a:lnTo>
                    <a:pt x="59" y="650"/>
                  </a:lnTo>
                  <a:lnTo>
                    <a:pt x="59" y="676"/>
                  </a:lnTo>
                  <a:lnTo>
                    <a:pt x="55" y="696"/>
                  </a:lnTo>
                  <a:lnTo>
                    <a:pt x="47" y="717"/>
                  </a:lnTo>
                  <a:lnTo>
                    <a:pt x="38" y="734"/>
                  </a:lnTo>
                  <a:lnTo>
                    <a:pt x="30" y="750"/>
                  </a:lnTo>
                  <a:lnTo>
                    <a:pt x="21" y="767"/>
                  </a:lnTo>
                  <a:lnTo>
                    <a:pt x="13" y="784"/>
                  </a:lnTo>
                  <a:lnTo>
                    <a:pt x="4" y="801"/>
                  </a:lnTo>
                  <a:lnTo>
                    <a:pt x="0" y="8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12" name="Freeform 236"/>
            <p:cNvSpPr>
              <a:spLocks/>
            </p:cNvSpPr>
            <p:nvPr/>
          </p:nvSpPr>
          <p:spPr bwMode="auto">
            <a:xfrm>
              <a:off x="1784" y="1968"/>
              <a:ext cx="101" cy="6"/>
            </a:xfrm>
            <a:custGeom>
              <a:avLst/>
              <a:gdLst>
                <a:gd name="T0" fmla="*/ 0 w 3222"/>
                <a:gd name="T1" fmla="*/ 62 h 195"/>
                <a:gd name="T2" fmla="*/ 55 w 3222"/>
                <a:gd name="T3" fmla="*/ 113 h 195"/>
                <a:gd name="T4" fmla="*/ 117 w 3222"/>
                <a:gd name="T5" fmla="*/ 150 h 195"/>
                <a:gd name="T6" fmla="*/ 188 w 3222"/>
                <a:gd name="T7" fmla="*/ 175 h 195"/>
                <a:gd name="T8" fmla="*/ 268 w 3222"/>
                <a:gd name="T9" fmla="*/ 191 h 195"/>
                <a:gd name="T10" fmla="*/ 351 w 3222"/>
                <a:gd name="T11" fmla="*/ 195 h 195"/>
                <a:gd name="T12" fmla="*/ 439 w 3222"/>
                <a:gd name="T13" fmla="*/ 195 h 195"/>
                <a:gd name="T14" fmla="*/ 531 w 3222"/>
                <a:gd name="T15" fmla="*/ 187 h 195"/>
                <a:gd name="T16" fmla="*/ 619 w 3222"/>
                <a:gd name="T17" fmla="*/ 175 h 195"/>
                <a:gd name="T18" fmla="*/ 706 w 3222"/>
                <a:gd name="T19" fmla="*/ 158 h 195"/>
                <a:gd name="T20" fmla="*/ 789 w 3222"/>
                <a:gd name="T21" fmla="*/ 142 h 195"/>
                <a:gd name="T22" fmla="*/ 969 w 3222"/>
                <a:gd name="T23" fmla="*/ 109 h 195"/>
                <a:gd name="T24" fmla="*/ 1141 w 3222"/>
                <a:gd name="T25" fmla="*/ 84 h 195"/>
                <a:gd name="T26" fmla="*/ 1304 w 3222"/>
                <a:gd name="T27" fmla="*/ 70 h 195"/>
                <a:gd name="T28" fmla="*/ 1458 w 3222"/>
                <a:gd name="T29" fmla="*/ 62 h 195"/>
                <a:gd name="T30" fmla="*/ 1613 w 3222"/>
                <a:gd name="T31" fmla="*/ 62 h 195"/>
                <a:gd name="T32" fmla="*/ 1764 w 3222"/>
                <a:gd name="T33" fmla="*/ 66 h 195"/>
                <a:gd name="T34" fmla="*/ 1909 w 3222"/>
                <a:gd name="T35" fmla="*/ 79 h 195"/>
                <a:gd name="T36" fmla="*/ 2060 w 3222"/>
                <a:gd name="T37" fmla="*/ 88 h 195"/>
                <a:gd name="T38" fmla="*/ 2206 w 3222"/>
                <a:gd name="T39" fmla="*/ 104 h 195"/>
                <a:gd name="T40" fmla="*/ 2361 w 3222"/>
                <a:gd name="T41" fmla="*/ 117 h 195"/>
                <a:gd name="T42" fmla="*/ 2373 w 3222"/>
                <a:gd name="T43" fmla="*/ 117 h 195"/>
                <a:gd name="T44" fmla="*/ 2386 w 3222"/>
                <a:gd name="T45" fmla="*/ 117 h 195"/>
                <a:gd name="T46" fmla="*/ 2398 w 3222"/>
                <a:gd name="T47" fmla="*/ 117 h 195"/>
                <a:gd name="T48" fmla="*/ 2412 w 3222"/>
                <a:gd name="T49" fmla="*/ 113 h 195"/>
                <a:gd name="T50" fmla="*/ 2424 w 3222"/>
                <a:gd name="T51" fmla="*/ 113 h 195"/>
                <a:gd name="T52" fmla="*/ 2436 w 3222"/>
                <a:gd name="T53" fmla="*/ 113 h 195"/>
                <a:gd name="T54" fmla="*/ 2449 w 3222"/>
                <a:gd name="T55" fmla="*/ 109 h 195"/>
                <a:gd name="T56" fmla="*/ 2457 w 3222"/>
                <a:gd name="T57" fmla="*/ 109 h 195"/>
                <a:gd name="T58" fmla="*/ 2470 w 3222"/>
                <a:gd name="T59" fmla="*/ 109 h 195"/>
                <a:gd name="T60" fmla="*/ 2482 w 3222"/>
                <a:gd name="T61" fmla="*/ 104 h 195"/>
                <a:gd name="T62" fmla="*/ 2557 w 3222"/>
                <a:gd name="T63" fmla="*/ 100 h 195"/>
                <a:gd name="T64" fmla="*/ 2633 w 3222"/>
                <a:gd name="T65" fmla="*/ 96 h 195"/>
                <a:gd name="T66" fmla="*/ 2708 w 3222"/>
                <a:gd name="T67" fmla="*/ 88 h 195"/>
                <a:gd name="T68" fmla="*/ 2784 w 3222"/>
                <a:gd name="T69" fmla="*/ 79 h 195"/>
                <a:gd name="T70" fmla="*/ 2862 w 3222"/>
                <a:gd name="T71" fmla="*/ 70 h 195"/>
                <a:gd name="T72" fmla="*/ 2938 w 3222"/>
                <a:gd name="T73" fmla="*/ 58 h 195"/>
                <a:gd name="T74" fmla="*/ 3009 w 3222"/>
                <a:gd name="T75" fmla="*/ 45 h 195"/>
                <a:gd name="T76" fmla="*/ 3084 w 3222"/>
                <a:gd name="T77" fmla="*/ 33 h 195"/>
                <a:gd name="T78" fmla="*/ 3156 w 3222"/>
                <a:gd name="T79" fmla="*/ 17 h 195"/>
                <a:gd name="T80" fmla="*/ 3222 w 3222"/>
                <a:gd name="T81"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22" h="195">
                  <a:moveTo>
                    <a:pt x="0" y="62"/>
                  </a:moveTo>
                  <a:lnTo>
                    <a:pt x="55" y="113"/>
                  </a:lnTo>
                  <a:lnTo>
                    <a:pt x="117" y="150"/>
                  </a:lnTo>
                  <a:lnTo>
                    <a:pt x="188" y="175"/>
                  </a:lnTo>
                  <a:lnTo>
                    <a:pt x="268" y="191"/>
                  </a:lnTo>
                  <a:lnTo>
                    <a:pt x="351" y="195"/>
                  </a:lnTo>
                  <a:lnTo>
                    <a:pt x="439" y="195"/>
                  </a:lnTo>
                  <a:lnTo>
                    <a:pt x="531" y="187"/>
                  </a:lnTo>
                  <a:lnTo>
                    <a:pt x="619" y="175"/>
                  </a:lnTo>
                  <a:lnTo>
                    <a:pt x="706" y="158"/>
                  </a:lnTo>
                  <a:lnTo>
                    <a:pt x="789" y="142"/>
                  </a:lnTo>
                  <a:lnTo>
                    <a:pt x="969" y="109"/>
                  </a:lnTo>
                  <a:lnTo>
                    <a:pt x="1141" y="84"/>
                  </a:lnTo>
                  <a:lnTo>
                    <a:pt x="1304" y="70"/>
                  </a:lnTo>
                  <a:lnTo>
                    <a:pt x="1458" y="62"/>
                  </a:lnTo>
                  <a:lnTo>
                    <a:pt x="1613" y="62"/>
                  </a:lnTo>
                  <a:lnTo>
                    <a:pt x="1764" y="66"/>
                  </a:lnTo>
                  <a:lnTo>
                    <a:pt x="1909" y="79"/>
                  </a:lnTo>
                  <a:lnTo>
                    <a:pt x="2060" y="88"/>
                  </a:lnTo>
                  <a:lnTo>
                    <a:pt x="2206" y="104"/>
                  </a:lnTo>
                  <a:lnTo>
                    <a:pt x="2361" y="117"/>
                  </a:lnTo>
                  <a:lnTo>
                    <a:pt x="2373" y="117"/>
                  </a:lnTo>
                  <a:lnTo>
                    <a:pt x="2386" y="117"/>
                  </a:lnTo>
                  <a:lnTo>
                    <a:pt x="2398" y="117"/>
                  </a:lnTo>
                  <a:lnTo>
                    <a:pt x="2412" y="113"/>
                  </a:lnTo>
                  <a:lnTo>
                    <a:pt x="2424" y="113"/>
                  </a:lnTo>
                  <a:lnTo>
                    <a:pt x="2436" y="113"/>
                  </a:lnTo>
                  <a:lnTo>
                    <a:pt x="2449" y="109"/>
                  </a:lnTo>
                  <a:lnTo>
                    <a:pt x="2457" y="109"/>
                  </a:lnTo>
                  <a:lnTo>
                    <a:pt x="2470" y="109"/>
                  </a:lnTo>
                  <a:lnTo>
                    <a:pt x="2482" y="104"/>
                  </a:lnTo>
                  <a:lnTo>
                    <a:pt x="2557" y="100"/>
                  </a:lnTo>
                  <a:lnTo>
                    <a:pt x="2633" y="96"/>
                  </a:lnTo>
                  <a:lnTo>
                    <a:pt x="2708" y="88"/>
                  </a:lnTo>
                  <a:lnTo>
                    <a:pt x="2784" y="79"/>
                  </a:lnTo>
                  <a:lnTo>
                    <a:pt x="2862" y="70"/>
                  </a:lnTo>
                  <a:lnTo>
                    <a:pt x="2938" y="58"/>
                  </a:lnTo>
                  <a:lnTo>
                    <a:pt x="3009" y="45"/>
                  </a:lnTo>
                  <a:lnTo>
                    <a:pt x="3084" y="33"/>
                  </a:lnTo>
                  <a:lnTo>
                    <a:pt x="3156" y="17"/>
                  </a:lnTo>
                  <a:lnTo>
                    <a:pt x="322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13" name="Freeform 237"/>
            <p:cNvSpPr>
              <a:spLocks/>
            </p:cNvSpPr>
            <p:nvPr/>
          </p:nvSpPr>
          <p:spPr bwMode="auto">
            <a:xfrm>
              <a:off x="1758" y="1922"/>
              <a:ext cx="34" cy="14"/>
            </a:xfrm>
            <a:custGeom>
              <a:avLst/>
              <a:gdLst>
                <a:gd name="T0" fmla="*/ 0 w 1091"/>
                <a:gd name="T1" fmla="*/ 472 h 472"/>
                <a:gd name="T2" fmla="*/ 79 w 1091"/>
                <a:gd name="T3" fmla="*/ 447 h 472"/>
                <a:gd name="T4" fmla="*/ 159 w 1091"/>
                <a:gd name="T5" fmla="*/ 417 h 472"/>
                <a:gd name="T6" fmla="*/ 239 w 1091"/>
                <a:gd name="T7" fmla="*/ 392 h 472"/>
                <a:gd name="T8" fmla="*/ 317 w 1091"/>
                <a:gd name="T9" fmla="*/ 367 h 472"/>
                <a:gd name="T10" fmla="*/ 397 w 1091"/>
                <a:gd name="T11" fmla="*/ 338 h 472"/>
                <a:gd name="T12" fmla="*/ 472 w 1091"/>
                <a:gd name="T13" fmla="*/ 313 h 472"/>
                <a:gd name="T14" fmla="*/ 552 w 1091"/>
                <a:gd name="T15" fmla="*/ 292 h 472"/>
                <a:gd name="T16" fmla="*/ 627 w 1091"/>
                <a:gd name="T17" fmla="*/ 267 h 472"/>
                <a:gd name="T18" fmla="*/ 697 w 1091"/>
                <a:gd name="T19" fmla="*/ 246 h 472"/>
                <a:gd name="T20" fmla="*/ 769 w 1091"/>
                <a:gd name="T21" fmla="*/ 226 h 472"/>
                <a:gd name="T22" fmla="*/ 807 w 1091"/>
                <a:gd name="T23" fmla="*/ 213 h 472"/>
                <a:gd name="T24" fmla="*/ 848 w 1091"/>
                <a:gd name="T25" fmla="*/ 201 h 472"/>
                <a:gd name="T26" fmla="*/ 895 w 1091"/>
                <a:gd name="T27" fmla="*/ 183 h 472"/>
                <a:gd name="T28" fmla="*/ 940 w 1091"/>
                <a:gd name="T29" fmla="*/ 167 h 472"/>
                <a:gd name="T30" fmla="*/ 986 w 1091"/>
                <a:gd name="T31" fmla="*/ 142 h 472"/>
                <a:gd name="T32" fmla="*/ 1024 w 1091"/>
                <a:gd name="T33" fmla="*/ 121 h 472"/>
                <a:gd name="T34" fmla="*/ 1057 w 1091"/>
                <a:gd name="T35" fmla="*/ 92 h 472"/>
                <a:gd name="T36" fmla="*/ 1083 w 1091"/>
                <a:gd name="T37" fmla="*/ 66 h 472"/>
                <a:gd name="T38" fmla="*/ 1091 w 1091"/>
                <a:gd name="T39" fmla="*/ 33 h 472"/>
                <a:gd name="T40" fmla="*/ 1087 w 1091"/>
                <a:gd name="T41" fmla="*/ 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91" h="472">
                  <a:moveTo>
                    <a:pt x="0" y="472"/>
                  </a:moveTo>
                  <a:lnTo>
                    <a:pt x="79" y="447"/>
                  </a:lnTo>
                  <a:lnTo>
                    <a:pt x="159" y="417"/>
                  </a:lnTo>
                  <a:lnTo>
                    <a:pt x="239" y="392"/>
                  </a:lnTo>
                  <a:lnTo>
                    <a:pt x="317" y="367"/>
                  </a:lnTo>
                  <a:lnTo>
                    <a:pt x="397" y="338"/>
                  </a:lnTo>
                  <a:lnTo>
                    <a:pt x="472" y="313"/>
                  </a:lnTo>
                  <a:lnTo>
                    <a:pt x="552" y="292"/>
                  </a:lnTo>
                  <a:lnTo>
                    <a:pt x="627" y="267"/>
                  </a:lnTo>
                  <a:lnTo>
                    <a:pt x="697" y="246"/>
                  </a:lnTo>
                  <a:lnTo>
                    <a:pt x="769" y="226"/>
                  </a:lnTo>
                  <a:lnTo>
                    <a:pt x="807" y="213"/>
                  </a:lnTo>
                  <a:lnTo>
                    <a:pt x="848" y="201"/>
                  </a:lnTo>
                  <a:lnTo>
                    <a:pt x="895" y="183"/>
                  </a:lnTo>
                  <a:lnTo>
                    <a:pt x="940" y="167"/>
                  </a:lnTo>
                  <a:lnTo>
                    <a:pt x="986" y="142"/>
                  </a:lnTo>
                  <a:lnTo>
                    <a:pt x="1024" y="121"/>
                  </a:lnTo>
                  <a:lnTo>
                    <a:pt x="1057" y="92"/>
                  </a:lnTo>
                  <a:lnTo>
                    <a:pt x="1083" y="66"/>
                  </a:lnTo>
                  <a:lnTo>
                    <a:pt x="1091" y="33"/>
                  </a:lnTo>
                  <a:lnTo>
                    <a:pt x="108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14" name="Freeform 238"/>
            <p:cNvSpPr>
              <a:spLocks/>
            </p:cNvSpPr>
            <p:nvPr/>
          </p:nvSpPr>
          <p:spPr bwMode="auto">
            <a:xfrm>
              <a:off x="1791" y="1924"/>
              <a:ext cx="14" cy="4"/>
            </a:xfrm>
            <a:custGeom>
              <a:avLst/>
              <a:gdLst>
                <a:gd name="T0" fmla="*/ 0 w 419"/>
                <a:gd name="T1" fmla="*/ 0 h 134"/>
                <a:gd name="T2" fmla="*/ 43 w 419"/>
                <a:gd name="T3" fmla="*/ 13 h 134"/>
                <a:gd name="T4" fmla="*/ 92 w 419"/>
                <a:gd name="T5" fmla="*/ 17 h 134"/>
                <a:gd name="T6" fmla="*/ 143 w 419"/>
                <a:gd name="T7" fmla="*/ 17 h 134"/>
                <a:gd name="T8" fmla="*/ 198 w 419"/>
                <a:gd name="T9" fmla="*/ 13 h 134"/>
                <a:gd name="T10" fmla="*/ 252 w 419"/>
                <a:gd name="T11" fmla="*/ 13 h 134"/>
                <a:gd name="T12" fmla="*/ 302 w 419"/>
                <a:gd name="T13" fmla="*/ 17 h 134"/>
                <a:gd name="T14" fmla="*/ 344 w 419"/>
                <a:gd name="T15" fmla="*/ 30 h 134"/>
                <a:gd name="T16" fmla="*/ 381 w 419"/>
                <a:gd name="T17" fmla="*/ 50 h 134"/>
                <a:gd name="T18" fmla="*/ 407 w 419"/>
                <a:gd name="T19" fmla="*/ 83 h 134"/>
                <a:gd name="T20" fmla="*/ 419 w 419"/>
                <a:gd name="T2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9" h="134">
                  <a:moveTo>
                    <a:pt x="0" y="0"/>
                  </a:moveTo>
                  <a:lnTo>
                    <a:pt x="43" y="13"/>
                  </a:lnTo>
                  <a:lnTo>
                    <a:pt x="92" y="17"/>
                  </a:lnTo>
                  <a:lnTo>
                    <a:pt x="143" y="17"/>
                  </a:lnTo>
                  <a:lnTo>
                    <a:pt x="198" y="13"/>
                  </a:lnTo>
                  <a:lnTo>
                    <a:pt x="252" y="13"/>
                  </a:lnTo>
                  <a:lnTo>
                    <a:pt x="302" y="17"/>
                  </a:lnTo>
                  <a:lnTo>
                    <a:pt x="344" y="30"/>
                  </a:lnTo>
                  <a:lnTo>
                    <a:pt x="381" y="50"/>
                  </a:lnTo>
                  <a:lnTo>
                    <a:pt x="407" y="83"/>
                  </a:lnTo>
                  <a:lnTo>
                    <a:pt x="419" y="13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15" name="Freeform 239"/>
            <p:cNvSpPr>
              <a:spLocks/>
            </p:cNvSpPr>
            <p:nvPr/>
          </p:nvSpPr>
          <p:spPr bwMode="auto">
            <a:xfrm>
              <a:off x="1801" y="1921"/>
              <a:ext cx="15" cy="3"/>
            </a:xfrm>
            <a:custGeom>
              <a:avLst/>
              <a:gdLst>
                <a:gd name="T0" fmla="*/ 0 w 472"/>
                <a:gd name="T1" fmla="*/ 112 h 112"/>
                <a:gd name="T2" fmla="*/ 41 w 472"/>
                <a:gd name="T3" fmla="*/ 112 h 112"/>
                <a:gd name="T4" fmla="*/ 87 w 472"/>
                <a:gd name="T5" fmla="*/ 112 h 112"/>
                <a:gd name="T6" fmla="*/ 133 w 472"/>
                <a:gd name="T7" fmla="*/ 104 h 112"/>
                <a:gd name="T8" fmla="*/ 183 w 472"/>
                <a:gd name="T9" fmla="*/ 95 h 112"/>
                <a:gd name="T10" fmla="*/ 233 w 472"/>
                <a:gd name="T11" fmla="*/ 82 h 112"/>
                <a:gd name="T12" fmla="*/ 284 w 472"/>
                <a:gd name="T13" fmla="*/ 66 h 112"/>
                <a:gd name="T14" fmla="*/ 333 w 472"/>
                <a:gd name="T15" fmla="*/ 49 h 112"/>
                <a:gd name="T16" fmla="*/ 384 w 472"/>
                <a:gd name="T17" fmla="*/ 33 h 112"/>
                <a:gd name="T18" fmla="*/ 425 w 472"/>
                <a:gd name="T19" fmla="*/ 16 h 112"/>
                <a:gd name="T20" fmla="*/ 472 w 472"/>
                <a:gd name="T21"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2" h="112">
                  <a:moveTo>
                    <a:pt x="0" y="112"/>
                  </a:moveTo>
                  <a:lnTo>
                    <a:pt x="41" y="112"/>
                  </a:lnTo>
                  <a:lnTo>
                    <a:pt x="87" y="112"/>
                  </a:lnTo>
                  <a:lnTo>
                    <a:pt x="133" y="104"/>
                  </a:lnTo>
                  <a:lnTo>
                    <a:pt x="183" y="95"/>
                  </a:lnTo>
                  <a:lnTo>
                    <a:pt x="233" y="82"/>
                  </a:lnTo>
                  <a:lnTo>
                    <a:pt x="284" y="66"/>
                  </a:lnTo>
                  <a:lnTo>
                    <a:pt x="333" y="49"/>
                  </a:lnTo>
                  <a:lnTo>
                    <a:pt x="384" y="33"/>
                  </a:lnTo>
                  <a:lnTo>
                    <a:pt x="425" y="16"/>
                  </a:lnTo>
                  <a:lnTo>
                    <a:pt x="47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16" name="Freeform 240"/>
            <p:cNvSpPr>
              <a:spLocks/>
            </p:cNvSpPr>
            <p:nvPr/>
          </p:nvSpPr>
          <p:spPr bwMode="auto">
            <a:xfrm>
              <a:off x="1799" y="1808"/>
              <a:ext cx="3" cy="5"/>
            </a:xfrm>
            <a:custGeom>
              <a:avLst/>
              <a:gdLst>
                <a:gd name="T0" fmla="*/ 92 w 92"/>
                <a:gd name="T1" fmla="*/ 0 h 179"/>
                <a:gd name="T2" fmla="*/ 92 w 92"/>
                <a:gd name="T3" fmla="*/ 20 h 179"/>
                <a:gd name="T4" fmla="*/ 92 w 92"/>
                <a:gd name="T5" fmla="*/ 41 h 179"/>
                <a:gd name="T6" fmla="*/ 88 w 92"/>
                <a:gd name="T7" fmla="*/ 62 h 179"/>
                <a:gd name="T8" fmla="*/ 84 w 92"/>
                <a:gd name="T9" fmla="*/ 83 h 179"/>
                <a:gd name="T10" fmla="*/ 76 w 92"/>
                <a:gd name="T11" fmla="*/ 108 h 179"/>
                <a:gd name="T12" fmla="*/ 63 w 92"/>
                <a:gd name="T13" fmla="*/ 125 h 179"/>
                <a:gd name="T14" fmla="*/ 51 w 92"/>
                <a:gd name="T15" fmla="*/ 145 h 179"/>
                <a:gd name="T16" fmla="*/ 37 w 92"/>
                <a:gd name="T17" fmla="*/ 158 h 179"/>
                <a:gd name="T18" fmla="*/ 17 w 92"/>
                <a:gd name="T19" fmla="*/ 170 h 179"/>
                <a:gd name="T20" fmla="*/ 0 w 92"/>
                <a:gd name="T21"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179">
                  <a:moveTo>
                    <a:pt x="92" y="0"/>
                  </a:moveTo>
                  <a:lnTo>
                    <a:pt x="92" y="20"/>
                  </a:lnTo>
                  <a:lnTo>
                    <a:pt x="92" y="41"/>
                  </a:lnTo>
                  <a:lnTo>
                    <a:pt x="88" y="62"/>
                  </a:lnTo>
                  <a:lnTo>
                    <a:pt x="84" y="83"/>
                  </a:lnTo>
                  <a:lnTo>
                    <a:pt x="76" y="108"/>
                  </a:lnTo>
                  <a:lnTo>
                    <a:pt x="63" y="125"/>
                  </a:lnTo>
                  <a:lnTo>
                    <a:pt x="51" y="145"/>
                  </a:lnTo>
                  <a:lnTo>
                    <a:pt x="37" y="158"/>
                  </a:lnTo>
                  <a:lnTo>
                    <a:pt x="17" y="170"/>
                  </a:lnTo>
                  <a:lnTo>
                    <a:pt x="0" y="17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17" name="Freeform 241"/>
            <p:cNvSpPr>
              <a:spLocks/>
            </p:cNvSpPr>
            <p:nvPr/>
          </p:nvSpPr>
          <p:spPr bwMode="auto">
            <a:xfrm>
              <a:off x="1800" y="1812"/>
              <a:ext cx="2" cy="6"/>
            </a:xfrm>
            <a:custGeom>
              <a:avLst/>
              <a:gdLst>
                <a:gd name="T0" fmla="*/ 26 w 76"/>
                <a:gd name="T1" fmla="*/ 0 h 197"/>
                <a:gd name="T2" fmla="*/ 17 w 76"/>
                <a:gd name="T3" fmla="*/ 21 h 197"/>
                <a:gd name="T4" fmla="*/ 8 w 76"/>
                <a:gd name="T5" fmla="*/ 47 h 197"/>
                <a:gd name="T6" fmla="*/ 4 w 76"/>
                <a:gd name="T7" fmla="*/ 67 h 197"/>
                <a:gd name="T8" fmla="*/ 0 w 76"/>
                <a:gd name="T9" fmla="*/ 92 h 197"/>
                <a:gd name="T10" fmla="*/ 4 w 76"/>
                <a:gd name="T11" fmla="*/ 113 h 197"/>
                <a:gd name="T12" fmla="*/ 8 w 76"/>
                <a:gd name="T13" fmla="*/ 133 h 197"/>
                <a:gd name="T14" fmla="*/ 17 w 76"/>
                <a:gd name="T15" fmla="*/ 154 h 197"/>
                <a:gd name="T16" fmla="*/ 30 w 76"/>
                <a:gd name="T17" fmla="*/ 172 h 197"/>
                <a:gd name="T18" fmla="*/ 51 w 76"/>
                <a:gd name="T19" fmla="*/ 184 h 197"/>
                <a:gd name="T20" fmla="*/ 76 w 76"/>
                <a:gd name="T21"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197">
                  <a:moveTo>
                    <a:pt x="26" y="0"/>
                  </a:moveTo>
                  <a:lnTo>
                    <a:pt x="17" y="21"/>
                  </a:lnTo>
                  <a:lnTo>
                    <a:pt x="8" y="47"/>
                  </a:lnTo>
                  <a:lnTo>
                    <a:pt x="4" y="67"/>
                  </a:lnTo>
                  <a:lnTo>
                    <a:pt x="0" y="92"/>
                  </a:lnTo>
                  <a:lnTo>
                    <a:pt x="4" y="113"/>
                  </a:lnTo>
                  <a:lnTo>
                    <a:pt x="8" y="133"/>
                  </a:lnTo>
                  <a:lnTo>
                    <a:pt x="17" y="154"/>
                  </a:lnTo>
                  <a:lnTo>
                    <a:pt x="30" y="172"/>
                  </a:lnTo>
                  <a:lnTo>
                    <a:pt x="51" y="184"/>
                  </a:lnTo>
                  <a:lnTo>
                    <a:pt x="76" y="19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18" name="Freeform 242"/>
            <p:cNvSpPr>
              <a:spLocks/>
            </p:cNvSpPr>
            <p:nvPr/>
          </p:nvSpPr>
          <p:spPr bwMode="auto">
            <a:xfrm>
              <a:off x="1800" y="1817"/>
              <a:ext cx="1" cy="7"/>
            </a:xfrm>
            <a:custGeom>
              <a:avLst/>
              <a:gdLst>
                <a:gd name="T0" fmla="*/ 0 w 21"/>
                <a:gd name="T1" fmla="*/ 0 h 251"/>
                <a:gd name="T2" fmla="*/ 9 w 21"/>
                <a:gd name="T3" fmla="*/ 26 h 251"/>
                <a:gd name="T4" fmla="*/ 13 w 21"/>
                <a:gd name="T5" fmla="*/ 46 h 251"/>
                <a:gd name="T6" fmla="*/ 17 w 21"/>
                <a:gd name="T7" fmla="*/ 71 h 251"/>
                <a:gd name="T8" fmla="*/ 21 w 21"/>
                <a:gd name="T9" fmla="*/ 96 h 251"/>
                <a:gd name="T10" fmla="*/ 17 w 21"/>
                <a:gd name="T11" fmla="*/ 125 h 251"/>
                <a:gd name="T12" fmla="*/ 17 w 21"/>
                <a:gd name="T13" fmla="*/ 151 h 251"/>
                <a:gd name="T14" fmla="*/ 17 w 21"/>
                <a:gd name="T15" fmla="*/ 175 h 251"/>
                <a:gd name="T16" fmla="*/ 13 w 21"/>
                <a:gd name="T17" fmla="*/ 200 h 251"/>
                <a:gd name="T18" fmla="*/ 13 w 21"/>
                <a:gd name="T19" fmla="*/ 225 h 251"/>
                <a:gd name="T20" fmla="*/ 13 w 21"/>
                <a:gd name="T21" fmla="*/ 25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251">
                  <a:moveTo>
                    <a:pt x="0" y="0"/>
                  </a:moveTo>
                  <a:lnTo>
                    <a:pt x="9" y="26"/>
                  </a:lnTo>
                  <a:lnTo>
                    <a:pt x="13" y="46"/>
                  </a:lnTo>
                  <a:lnTo>
                    <a:pt x="17" y="71"/>
                  </a:lnTo>
                  <a:lnTo>
                    <a:pt x="21" y="96"/>
                  </a:lnTo>
                  <a:lnTo>
                    <a:pt x="17" y="125"/>
                  </a:lnTo>
                  <a:lnTo>
                    <a:pt x="17" y="151"/>
                  </a:lnTo>
                  <a:lnTo>
                    <a:pt x="17" y="175"/>
                  </a:lnTo>
                  <a:lnTo>
                    <a:pt x="13" y="200"/>
                  </a:lnTo>
                  <a:lnTo>
                    <a:pt x="13" y="225"/>
                  </a:lnTo>
                  <a:lnTo>
                    <a:pt x="13" y="25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19" name="Freeform 243"/>
            <p:cNvSpPr>
              <a:spLocks/>
            </p:cNvSpPr>
            <p:nvPr/>
          </p:nvSpPr>
          <p:spPr bwMode="auto">
            <a:xfrm>
              <a:off x="1803" y="1829"/>
              <a:ext cx="4" cy="5"/>
            </a:xfrm>
            <a:custGeom>
              <a:avLst/>
              <a:gdLst>
                <a:gd name="T0" fmla="*/ 0 w 142"/>
                <a:gd name="T1" fmla="*/ 0 h 154"/>
                <a:gd name="T2" fmla="*/ 4 w 142"/>
                <a:gd name="T3" fmla="*/ 25 h 154"/>
                <a:gd name="T4" fmla="*/ 12 w 142"/>
                <a:gd name="T5" fmla="*/ 45 h 154"/>
                <a:gd name="T6" fmla="*/ 25 w 142"/>
                <a:gd name="T7" fmla="*/ 62 h 154"/>
                <a:gd name="T8" fmla="*/ 38 w 142"/>
                <a:gd name="T9" fmla="*/ 79 h 154"/>
                <a:gd name="T10" fmla="*/ 51 w 142"/>
                <a:gd name="T11" fmla="*/ 96 h 154"/>
                <a:gd name="T12" fmla="*/ 67 w 142"/>
                <a:gd name="T13" fmla="*/ 108 h 154"/>
                <a:gd name="T14" fmla="*/ 84 w 142"/>
                <a:gd name="T15" fmla="*/ 121 h 154"/>
                <a:gd name="T16" fmla="*/ 100 w 142"/>
                <a:gd name="T17" fmla="*/ 133 h 154"/>
                <a:gd name="T18" fmla="*/ 121 w 142"/>
                <a:gd name="T19" fmla="*/ 145 h 154"/>
                <a:gd name="T20" fmla="*/ 142 w 142"/>
                <a:gd name="T21"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 h="154">
                  <a:moveTo>
                    <a:pt x="0" y="0"/>
                  </a:moveTo>
                  <a:lnTo>
                    <a:pt x="4" y="25"/>
                  </a:lnTo>
                  <a:lnTo>
                    <a:pt x="12" y="45"/>
                  </a:lnTo>
                  <a:lnTo>
                    <a:pt x="25" y="62"/>
                  </a:lnTo>
                  <a:lnTo>
                    <a:pt x="38" y="79"/>
                  </a:lnTo>
                  <a:lnTo>
                    <a:pt x="51" y="96"/>
                  </a:lnTo>
                  <a:lnTo>
                    <a:pt x="67" y="108"/>
                  </a:lnTo>
                  <a:lnTo>
                    <a:pt x="84" y="121"/>
                  </a:lnTo>
                  <a:lnTo>
                    <a:pt x="100" y="133"/>
                  </a:lnTo>
                  <a:lnTo>
                    <a:pt x="121" y="145"/>
                  </a:lnTo>
                  <a:lnTo>
                    <a:pt x="142" y="15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20" name="Freeform 244"/>
            <p:cNvSpPr>
              <a:spLocks/>
            </p:cNvSpPr>
            <p:nvPr/>
          </p:nvSpPr>
          <p:spPr bwMode="auto">
            <a:xfrm>
              <a:off x="1800" y="1831"/>
              <a:ext cx="4" cy="19"/>
            </a:xfrm>
            <a:custGeom>
              <a:avLst/>
              <a:gdLst>
                <a:gd name="T0" fmla="*/ 117 w 138"/>
                <a:gd name="T1" fmla="*/ 0 h 593"/>
                <a:gd name="T2" fmla="*/ 130 w 138"/>
                <a:gd name="T3" fmla="*/ 67 h 593"/>
                <a:gd name="T4" fmla="*/ 134 w 138"/>
                <a:gd name="T5" fmla="*/ 134 h 593"/>
                <a:gd name="T6" fmla="*/ 138 w 138"/>
                <a:gd name="T7" fmla="*/ 200 h 593"/>
                <a:gd name="T8" fmla="*/ 138 w 138"/>
                <a:gd name="T9" fmla="*/ 268 h 593"/>
                <a:gd name="T10" fmla="*/ 134 w 138"/>
                <a:gd name="T11" fmla="*/ 330 h 593"/>
                <a:gd name="T12" fmla="*/ 122 w 138"/>
                <a:gd name="T13" fmla="*/ 393 h 593"/>
                <a:gd name="T14" fmla="*/ 104 w 138"/>
                <a:gd name="T15" fmla="*/ 451 h 593"/>
                <a:gd name="T16" fmla="*/ 80 w 138"/>
                <a:gd name="T17" fmla="*/ 505 h 593"/>
                <a:gd name="T18" fmla="*/ 42 w 138"/>
                <a:gd name="T19" fmla="*/ 551 h 593"/>
                <a:gd name="T20" fmla="*/ 0 w 138"/>
                <a:gd name="T21" fmla="*/ 593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8" h="593">
                  <a:moveTo>
                    <a:pt x="117" y="0"/>
                  </a:moveTo>
                  <a:lnTo>
                    <a:pt x="130" y="67"/>
                  </a:lnTo>
                  <a:lnTo>
                    <a:pt x="134" y="134"/>
                  </a:lnTo>
                  <a:lnTo>
                    <a:pt x="138" y="200"/>
                  </a:lnTo>
                  <a:lnTo>
                    <a:pt x="138" y="268"/>
                  </a:lnTo>
                  <a:lnTo>
                    <a:pt x="134" y="330"/>
                  </a:lnTo>
                  <a:lnTo>
                    <a:pt x="122" y="393"/>
                  </a:lnTo>
                  <a:lnTo>
                    <a:pt x="104" y="451"/>
                  </a:lnTo>
                  <a:lnTo>
                    <a:pt x="80" y="505"/>
                  </a:lnTo>
                  <a:lnTo>
                    <a:pt x="42" y="551"/>
                  </a:lnTo>
                  <a:lnTo>
                    <a:pt x="0" y="59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21" name="Freeform 245"/>
            <p:cNvSpPr>
              <a:spLocks/>
            </p:cNvSpPr>
            <p:nvPr/>
          </p:nvSpPr>
          <p:spPr bwMode="auto">
            <a:xfrm>
              <a:off x="1731" y="1844"/>
              <a:ext cx="24" cy="11"/>
            </a:xfrm>
            <a:custGeom>
              <a:avLst/>
              <a:gdLst>
                <a:gd name="T0" fmla="*/ 0 w 764"/>
                <a:gd name="T1" fmla="*/ 0 h 363"/>
                <a:gd name="T2" fmla="*/ 12 w 764"/>
                <a:gd name="T3" fmla="*/ 16 h 363"/>
                <a:gd name="T4" fmla="*/ 29 w 764"/>
                <a:gd name="T5" fmla="*/ 33 h 363"/>
                <a:gd name="T6" fmla="*/ 41 w 764"/>
                <a:gd name="T7" fmla="*/ 45 h 363"/>
                <a:gd name="T8" fmla="*/ 54 w 764"/>
                <a:gd name="T9" fmla="*/ 63 h 363"/>
                <a:gd name="T10" fmla="*/ 70 w 764"/>
                <a:gd name="T11" fmla="*/ 79 h 363"/>
                <a:gd name="T12" fmla="*/ 84 w 764"/>
                <a:gd name="T13" fmla="*/ 92 h 363"/>
                <a:gd name="T14" fmla="*/ 100 w 764"/>
                <a:gd name="T15" fmla="*/ 108 h 363"/>
                <a:gd name="T16" fmla="*/ 112 w 764"/>
                <a:gd name="T17" fmla="*/ 125 h 363"/>
                <a:gd name="T18" fmla="*/ 129 w 764"/>
                <a:gd name="T19" fmla="*/ 137 h 363"/>
                <a:gd name="T20" fmla="*/ 141 w 764"/>
                <a:gd name="T21" fmla="*/ 158 h 363"/>
                <a:gd name="T22" fmla="*/ 167 w 764"/>
                <a:gd name="T23" fmla="*/ 184 h 363"/>
                <a:gd name="T24" fmla="*/ 192 w 764"/>
                <a:gd name="T25" fmla="*/ 213 h 363"/>
                <a:gd name="T26" fmla="*/ 221 w 764"/>
                <a:gd name="T27" fmla="*/ 246 h 363"/>
                <a:gd name="T28" fmla="*/ 250 w 764"/>
                <a:gd name="T29" fmla="*/ 275 h 363"/>
                <a:gd name="T30" fmla="*/ 284 w 764"/>
                <a:gd name="T31" fmla="*/ 301 h 363"/>
                <a:gd name="T32" fmla="*/ 317 w 764"/>
                <a:gd name="T33" fmla="*/ 325 h 363"/>
                <a:gd name="T34" fmla="*/ 346 w 764"/>
                <a:gd name="T35" fmla="*/ 342 h 363"/>
                <a:gd name="T36" fmla="*/ 376 w 764"/>
                <a:gd name="T37" fmla="*/ 354 h 363"/>
                <a:gd name="T38" fmla="*/ 397 w 764"/>
                <a:gd name="T39" fmla="*/ 363 h 363"/>
                <a:gd name="T40" fmla="*/ 417 w 764"/>
                <a:gd name="T41" fmla="*/ 358 h 363"/>
                <a:gd name="T42" fmla="*/ 460 w 764"/>
                <a:gd name="T43" fmla="*/ 342 h 363"/>
                <a:gd name="T44" fmla="*/ 497 w 764"/>
                <a:gd name="T45" fmla="*/ 321 h 363"/>
                <a:gd name="T46" fmla="*/ 534 w 764"/>
                <a:gd name="T47" fmla="*/ 296 h 363"/>
                <a:gd name="T48" fmla="*/ 568 w 764"/>
                <a:gd name="T49" fmla="*/ 275 h 363"/>
                <a:gd name="T50" fmla="*/ 601 w 764"/>
                <a:gd name="T51" fmla="*/ 246 h 363"/>
                <a:gd name="T52" fmla="*/ 634 w 764"/>
                <a:gd name="T53" fmla="*/ 221 h 363"/>
                <a:gd name="T54" fmla="*/ 668 w 764"/>
                <a:gd name="T55" fmla="*/ 192 h 363"/>
                <a:gd name="T56" fmla="*/ 697 w 764"/>
                <a:gd name="T57" fmla="*/ 162 h 363"/>
                <a:gd name="T58" fmla="*/ 731 w 764"/>
                <a:gd name="T59" fmla="*/ 129 h 363"/>
                <a:gd name="T60" fmla="*/ 764 w 764"/>
                <a:gd name="T61" fmla="*/ 10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64" h="363">
                  <a:moveTo>
                    <a:pt x="0" y="0"/>
                  </a:moveTo>
                  <a:lnTo>
                    <a:pt x="12" y="16"/>
                  </a:lnTo>
                  <a:lnTo>
                    <a:pt x="29" y="33"/>
                  </a:lnTo>
                  <a:lnTo>
                    <a:pt x="41" y="45"/>
                  </a:lnTo>
                  <a:lnTo>
                    <a:pt x="54" y="63"/>
                  </a:lnTo>
                  <a:lnTo>
                    <a:pt x="70" y="79"/>
                  </a:lnTo>
                  <a:lnTo>
                    <a:pt x="84" y="92"/>
                  </a:lnTo>
                  <a:lnTo>
                    <a:pt x="100" y="108"/>
                  </a:lnTo>
                  <a:lnTo>
                    <a:pt x="112" y="125"/>
                  </a:lnTo>
                  <a:lnTo>
                    <a:pt x="129" y="137"/>
                  </a:lnTo>
                  <a:lnTo>
                    <a:pt x="141" y="158"/>
                  </a:lnTo>
                  <a:lnTo>
                    <a:pt x="167" y="184"/>
                  </a:lnTo>
                  <a:lnTo>
                    <a:pt x="192" y="213"/>
                  </a:lnTo>
                  <a:lnTo>
                    <a:pt x="221" y="246"/>
                  </a:lnTo>
                  <a:lnTo>
                    <a:pt x="250" y="275"/>
                  </a:lnTo>
                  <a:lnTo>
                    <a:pt x="284" y="301"/>
                  </a:lnTo>
                  <a:lnTo>
                    <a:pt x="317" y="325"/>
                  </a:lnTo>
                  <a:lnTo>
                    <a:pt x="346" y="342"/>
                  </a:lnTo>
                  <a:lnTo>
                    <a:pt x="376" y="354"/>
                  </a:lnTo>
                  <a:lnTo>
                    <a:pt x="397" y="363"/>
                  </a:lnTo>
                  <a:lnTo>
                    <a:pt x="417" y="358"/>
                  </a:lnTo>
                  <a:lnTo>
                    <a:pt x="460" y="342"/>
                  </a:lnTo>
                  <a:lnTo>
                    <a:pt x="497" y="321"/>
                  </a:lnTo>
                  <a:lnTo>
                    <a:pt x="534" y="296"/>
                  </a:lnTo>
                  <a:lnTo>
                    <a:pt x="568" y="275"/>
                  </a:lnTo>
                  <a:lnTo>
                    <a:pt x="601" y="246"/>
                  </a:lnTo>
                  <a:lnTo>
                    <a:pt x="634" y="221"/>
                  </a:lnTo>
                  <a:lnTo>
                    <a:pt x="668" y="192"/>
                  </a:lnTo>
                  <a:lnTo>
                    <a:pt x="697" y="162"/>
                  </a:lnTo>
                  <a:lnTo>
                    <a:pt x="731" y="129"/>
                  </a:lnTo>
                  <a:lnTo>
                    <a:pt x="764" y="10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22" name="Freeform 246"/>
            <p:cNvSpPr>
              <a:spLocks/>
            </p:cNvSpPr>
            <p:nvPr/>
          </p:nvSpPr>
          <p:spPr bwMode="auto">
            <a:xfrm>
              <a:off x="1821" y="1907"/>
              <a:ext cx="84" cy="15"/>
            </a:xfrm>
            <a:custGeom>
              <a:avLst/>
              <a:gdLst>
                <a:gd name="T0" fmla="*/ 0 w 2691"/>
                <a:gd name="T1" fmla="*/ 105 h 480"/>
                <a:gd name="T2" fmla="*/ 42 w 2691"/>
                <a:gd name="T3" fmla="*/ 117 h 480"/>
                <a:gd name="T4" fmla="*/ 87 w 2691"/>
                <a:gd name="T5" fmla="*/ 121 h 480"/>
                <a:gd name="T6" fmla="*/ 130 w 2691"/>
                <a:gd name="T7" fmla="*/ 125 h 480"/>
                <a:gd name="T8" fmla="*/ 171 w 2691"/>
                <a:gd name="T9" fmla="*/ 121 h 480"/>
                <a:gd name="T10" fmla="*/ 214 w 2691"/>
                <a:gd name="T11" fmla="*/ 117 h 480"/>
                <a:gd name="T12" fmla="*/ 251 w 2691"/>
                <a:gd name="T13" fmla="*/ 105 h 480"/>
                <a:gd name="T14" fmla="*/ 292 w 2691"/>
                <a:gd name="T15" fmla="*/ 92 h 480"/>
                <a:gd name="T16" fmla="*/ 334 w 2691"/>
                <a:gd name="T17" fmla="*/ 79 h 480"/>
                <a:gd name="T18" fmla="*/ 376 w 2691"/>
                <a:gd name="T19" fmla="*/ 62 h 480"/>
                <a:gd name="T20" fmla="*/ 418 w 2691"/>
                <a:gd name="T21" fmla="*/ 46 h 480"/>
                <a:gd name="T22" fmla="*/ 459 w 2691"/>
                <a:gd name="T23" fmla="*/ 29 h 480"/>
                <a:gd name="T24" fmla="*/ 502 w 2691"/>
                <a:gd name="T25" fmla="*/ 17 h 480"/>
                <a:gd name="T26" fmla="*/ 547 w 2691"/>
                <a:gd name="T27" fmla="*/ 9 h 480"/>
                <a:gd name="T28" fmla="*/ 594 w 2691"/>
                <a:gd name="T29" fmla="*/ 0 h 480"/>
                <a:gd name="T30" fmla="*/ 639 w 2691"/>
                <a:gd name="T31" fmla="*/ 0 h 480"/>
                <a:gd name="T32" fmla="*/ 686 w 2691"/>
                <a:gd name="T33" fmla="*/ 0 h 480"/>
                <a:gd name="T34" fmla="*/ 731 w 2691"/>
                <a:gd name="T35" fmla="*/ 4 h 480"/>
                <a:gd name="T36" fmla="*/ 778 w 2691"/>
                <a:gd name="T37" fmla="*/ 17 h 480"/>
                <a:gd name="T38" fmla="*/ 819 w 2691"/>
                <a:gd name="T39" fmla="*/ 33 h 480"/>
                <a:gd name="T40" fmla="*/ 856 w 2691"/>
                <a:gd name="T41" fmla="*/ 54 h 480"/>
                <a:gd name="T42" fmla="*/ 907 w 2691"/>
                <a:gd name="T43" fmla="*/ 88 h 480"/>
                <a:gd name="T44" fmla="*/ 957 w 2691"/>
                <a:gd name="T45" fmla="*/ 121 h 480"/>
                <a:gd name="T46" fmla="*/ 1011 w 2691"/>
                <a:gd name="T47" fmla="*/ 154 h 480"/>
                <a:gd name="T48" fmla="*/ 1062 w 2691"/>
                <a:gd name="T49" fmla="*/ 183 h 480"/>
                <a:gd name="T50" fmla="*/ 1116 w 2691"/>
                <a:gd name="T51" fmla="*/ 209 h 480"/>
                <a:gd name="T52" fmla="*/ 1166 w 2691"/>
                <a:gd name="T53" fmla="*/ 234 h 480"/>
                <a:gd name="T54" fmla="*/ 1220 w 2691"/>
                <a:gd name="T55" fmla="*/ 254 h 480"/>
                <a:gd name="T56" fmla="*/ 1275 w 2691"/>
                <a:gd name="T57" fmla="*/ 271 h 480"/>
                <a:gd name="T58" fmla="*/ 1334 w 2691"/>
                <a:gd name="T59" fmla="*/ 283 h 480"/>
                <a:gd name="T60" fmla="*/ 1391 w 2691"/>
                <a:gd name="T61" fmla="*/ 292 h 480"/>
                <a:gd name="T62" fmla="*/ 1446 w 2691"/>
                <a:gd name="T63" fmla="*/ 300 h 480"/>
                <a:gd name="T64" fmla="*/ 1496 w 2691"/>
                <a:gd name="T65" fmla="*/ 300 h 480"/>
                <a:gd name="T66" fmla="*/ 1542 w 2691"/>
                <a:gd name="T67" fmla="*/ 304 h 480"/>
                <a:gd name="T68" fmla="*/ 1588 w 2691"/>
                <a:gd name="T69" fmla="*/ 304 h 480"/>
                <a:gd name="T70" fmla="*/ 1634 w 2691"/>
                <a:gd name="T71" fmla="*/ 304 h 480"/>
                <a:gd name="T72" fmla="*/ 1680 w 2691"/>
                <a:gd name="T73" fmla="*/ 300 h 480"/>
                <a:gd name="T74" fmla="*/ 1726 w 2691"/>
                <a:gd name="T75" fmla="*/ 300 h 480"/>
                <a:gd name="T76" fmla="*/ 1776 w 2691"/>
                <a:gd name="T77" fmla="*/ 300 h 480"/>
                <a:gd name="T78" fmla="*/ 1826 w 2691"/>
                <a:gd name="T79" fmla="*/ 296 h 480"/>
                <a:gd name="T80" fmla="*/ 1884 w 2691"/>
                <a:gd name="T81" fmla="*/ 296 h 480"/>
                <a:gd name="T82" fmla="*/ 1935 w 2691"/>
                <a:gd name="T83" fmla="*/ 296 h 480"/>
                <a:gd name="T84" fmla="*/ 1990 w 2691"/>
                <a:gd name="T85" fmla="*/ 300 h 480"/>
                <a:gd name="T86" fmla="*/ 2048 w 2691"/>
                <a:gd name="T87" fmla="*/ 308 h 480"/>
                <a:gd name="T88" fmla="*/ 2107 w 2691"/>
                <a:gd name="T89" fmla="*/ 317 h 480"/>
                <a:gd name="T90" fmla="*/ 2164 w 2691"/>
                <a:gd name="T91" fmla="*/ 330 h 480"/>
                <a:gd name="T92" fmla="*/ 2223 w 2691"/>
                <a:gd name="T93" fmla="*/ 342 h 480"/>
                <a:gd name="T94" fmla="*/ 2282 w 2691"/>
                <a:gd name="T95" fmla="*/ 359 h 480"/>
                <a:gd name="T96" fmla="*/ 2340 w 2691"/>
                <a:gd name="T97" fmla="*/ 375 h 480"/>
                <a:gd name="T98" fmla="*/ 2391 w 2691"/>
                <a:gd name="T99" fmla="*/ 396 h 480"/>
                <a:gd name="T100" fmla="*/ 2440 w 2691"/>
                <a:gd name="T101" fmla="*/ 417 h 480"/>
                <a:gd name="T102" fmla="*/ 2466 w 2691"/>
                <a:gd name="T103" fmla="*/ 434 h 480"/>
                <a:gd name="T104" fmla="*/ 2495 w 2691"/>
                <a:gd name="T105" fmla="*/ 447 h 480"/>
                <a:gd name="T106" fmla="*/ 2520 w 2691"/>
                <a:gd name="T107" fmla="*/ 459 h 480"/>
                <a:gd name="T108" fmla="*/ 2545 w 2691"/>
                <a:gd name="T109" fmla="*/ 467 h 480"/>
                <a:gd name="T110" fmla="*/ 2570 w 2691"/>
                <a:gd name="T111" fmla="*/ 476 h 480"/>
                <a:gd name="T112" fmla="*/ 2595 w 2691"/>
                <a:gd name="T113" fmla="*/ 480 h 480"/>
                <a:gd name="T114" fmla="*/ 2620 w 2691"/>
                <a:gd name="T115" fmla="*/ 480 h 480"/>
                <a:gd name="T116" fmla="*/ 2646 w 2691"/>
                <a:gd name="T117" fmla="*/ 476 h 480"/>
                <a:gd name="T118" fmla="*/ 2667 w 2691"/>
                <a:gd name="T119" fmla="*/ 463 h 480"/>
                <a:gd name="T120" fmla="*/ 2691 w 2691"/>
                <a:gd name="T121" fmla="*/ 447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91" h="480">
                  <a:moveTo>
                    <a:pt x="0" y="105"/>
                  </a:moveTo>
                  <a:lnTo>
                    <a:pt x="42" y="117"/>
                  </a:lnTo>
                  <a:lnTo>
                    <a:pt x="87" y="121"/>
                  </a:lnTo>
                  <a:lnTo>
                    <a:pt x="130" y="125"/>
                  </a:lnTo>
                  <a:lnTo>
                    <a:pt x="171" y="121"/>
                  </a:lnTo>
                  <a:lnTo>
                    <a:pt x="214" y="117"/>
                  </a:lnTo>
                  <a:lnTo>
                    <a:pt x="251" y="105"/>
                  </a:lnTo>
                  <a:lnTo>
                    <a:pt x="292" y="92"/>
                  </a:lnTo>
                  <a:lnTo>
                    <a:pt x="334" y="79"/>
                  </a:lnTo>
                  <a:lnTo>
                    <a:pt x="376" y="62"/>
                  </a:lnTo>
                  <a:lnTo>
                    <a:pt x="418" y="46"/>
                  </a:lnTo>
                  <a:lnTo>
                    <a:pt x="459" y="29"/>
                  </a:lnTo>
                  <a:lnTo>
                    <a:pt x="502" y="17"/>
                  </a:lnTo>
                  <a:lnTo>
                    <a:pt x="547" y="9"/>
                  </a:lnTo>
                  <a:lnTo>
                    <a:pt x="594" y="0"/>
                  </a:lnTo>
                  <a:lnTo>
                    <a:pt x="639" y="0"/>
                  </a:lnTo>
                  <a:lnTo>
                    <a:pt x="686" y="0"/>
                  </a:lnTo>
                  <a:lnTo>
                    <a:pt x="731" y="4"/>
                  </a:lnTo>
                  <a:lnTo>
                    <a:pt x="778" y="17"/>
                  </a:lnTo>
                  <a:lnTo>
                    <a:pt x="819" y="33"/>
                  </a:lnTo>
                  <a:lnTo>
                    <a:pt x="856" y="54"/>
                  </a:lnTo>
                  <a:lnTo>
                    <a:pt x="907" y="88"/>
                  </a:lnTo>
                  <a:lnTo>
                    <a:pt x="957" y="121"/>
                  </a:lnTo>
                  <a:lnTo>
                    <a:pt x="1011" y="154"/>
                  </a:lnTo>
                  <a:lnTo>
                    <a:pt x="1062" y="183"/>
                  </a:lnTo>
                  <a:lnTo>
                    <a:pt x="1116" y="209"/>
                  </a:lnTo>
                  <a:lnTo>
                    <a:pt x="1166" y="234"/>
                  </a:lnTo>
                  <a:lnTo>
                    <a:pt x="1220" y="254"/>
                  </a:lnTo>
                  <a:lnTo>
                    <a:pt x="1275" y="271"/>
                  </a:lnTo>
                  <a:lnTo>
                    <a:pt x="1334" y="283"/>
                  </a:lnTo>
                  <a:lnTo>
                    <a:pt x="1391" y="292"/>
                  </a:lnTo>
                  <a:lnTo>
                    <a:pt x="1446" y="300"/>
                  </a:lnTo>
                  <a:lnTo>
                    <a:pt x="1496" y="300"/>
                  </a:lnTo>
                  <a:lnTo>
                    <a:pt x="1542" y="304"/>
                  </a:lnTo>
                  <a:lnTo>
                    <a:pt x="1588" y="304"/>
                  </a:lnTo>
                  <a:lnTo>
                    <a:pt x="1634" y="304"/>
                  </a:lnTo>
                  <a:lnTo>
                    <a:pt x="1680" y="300"/>
                  </a:lnTo>
                  <a:lnTo>
                    <a:pt x="1726" y="300"/>
                  </a:lnTo>
                  <a:lnTo>
                    <a:pt x="1776" y="300"/>
                  </a:lnTo>
                  <a:lnTo>
                    <a:pt x="1826" y="296"/>
                  </a:lnTo>
                  <a:lnTo>
                    <a:pt x="1884" y="296"/>
                  </a:lnTo>
                  <a:lnTo>
                    <a:pt x="1935" y="296"/>
                  </a:lnTo>
                  <a:lnTo>
                    <a:pt x="1990" y="300"/>
                  </a:lnTo>
                  <a:lnTo>
                    <a:pt x="2048" y="308"/>
                  </a:lnTo>
                  <a:lnTo>
                    <a:pt x="2107" y="317"/>
                  </a:lnTo>
                  <a:lnTo>
                    <a:pt x="2164" y="330"/>
                  </a:lnTo>
                  <a:lnTo>
                    <a:pt x="2223" y="342"/>
                  </a:lnTo>
                  <a:lnTo>
                    <a:pt x="2282" y="359"/>
                  </a:lnTo>
                  <a:lnTo>
                    <a:pt x="2340" y="375"/>
                  </a:lnTo>
                  <a:lnTo>
                    <a:pt x="2391" y="396"/>
                  </a:lnTo>
                  <a:lnTo>
                    <a:pt x="2440" y="417"/>
                  </a:lnTo>
                  <a:lnTo>
                    <a:pt x="2466" y="434"/>
                  </a:lnTo>
                  <a:lnTo>
                    <a:pt x="2495" y="447"/>
                  </a:lnTo>
                  <a:lnTo>
                    <a:pt x="2520" y="459"/>
                  </a:lnTo>
                  <a:lnTo>
                    <a:pt x="2545" y="467"/>
                  </a:lnTo>
                  <a:lnTo>
                    <a:pt x="2570" y="476"/>
                  </a:lnTo>
                  <a:lnTo>
                    <a:pt x="2595" y="480"/>
                  </a:lnTo>
                  <a:lnTo>
                    <a:pt x="2620" y="480"/>
                  </a:lnTo>
                  <a:lnTo>
                    <a:pt x="2646" y="476"/>
                  </a:lnTo>
                  <a:lnTo>
                    <a:pt x="2667" y="463"/>
                  </a:lnTo>
                  <a:lnTo>
                    <a:pt x="2691" y="44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23" name="Freeform 247"/>
            <p:cNvSpPr>
              <a:spLocks/>
            </p:cNvSpPr>
            <p:nvPr/>
          </p:nvSpPr>
          <p:spPr bwMode="auto">
            <a:xfrm>
              <a:off x="1870" y="1917"/>
              <a:ext cx="4" cy="1"/>
            </a:xfrm>
            <a:custGeom>
              <a:avLst/>
              <a:gdLst>
                <a:gd name="T0" fmla="*/ 0 w 126"/>
                <a:gd name="T1" fmla="*/ 0 h 55"/>
                <a:gd name="T2" fmla="*/ 12 w 126"/>
                <a:gd name="T3" fmla="*/ 0 h 55"/>
                <a:gd name="T4" fmla="*/ 30 w 126"/>
                <a:gd name="T5" fmla="*/ 4 h 55"/>
                <a:gd name="T6" fmla="*/ 42 w 126"/>
                <a:gd name="T7" fmla="*/ 8 h 55"/>
                <a:gd name="T8" fmla="*/ 55 w 126"/>
                <a:gd name="T9" fmla="*/ 13 h 55"/>
                <a:gd name="T10" fmla="*/ 67 w 126"/>
                <a:gd name="T11" fmla="*/ 18 h 55"/>
                <a:gd name="T12" fmla="*/ 75 w 126"/>
                <a:gd name="T13" fmla="*/ 26 h 55"/>
                <a:gd name="T14" fmla="*/ 88 w 126"/>
                <a:gd name="T15" fmla="*/ 30 h 55"/>
                <a:gd name="T16" fmla="*/ 100 w 126"/>
                <a:gd name="T17" fmla="*/ 38 h 55"/>
                <a:gd name="T18" fmla="*/ 114 w 126"/>
                <a:gd name="T19" fmla="*/ 47 h 55"/>
                <a:gd name="T20" fmla="*/ 126 w 126"/>
                <a:gd name="T2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55">
                  <a:moveTo>
                    <a:pt x="0" y="0"/>
                  </a:moveTo>
                  <a:lnTo>
                    <a:pt x="12" y="0"/>
                  </a:lnTo>
                  <a:lnTo>
                    <a:pt x="30" y="4"/>
                  </a:lnTo>
                  <a:lnTo>
                    <a:pt x="42" y="8"/>
                  </a:lnTo>
                  <a:lnTo>
                    <a:pt x="55" y="13"/>
                  </a:lnTo>
                  <a:lnTo>
                    <a:pt x="67" y="18"/>
                  </a:lnTo>
                  <a:lnTo>
                    <a:pt x="75" y="26"/>
                  </a:lnTo>
                  <a:lnTo>
                    <a:pt x="88" y="30"/>
                  </a:lnTo>
                  <a:lnTo>
                    <a:pt x="100" y="38"/>
                  </a:lnTo>
                  <a:lnTo>
                    <a:pt x="114" y="47"/>
                  </a:lnTo>
                  <a:lnTo>
                    <a:pt x="126" y="5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24" name="Freeform 248"/>
            <p:cNvSpPr>
              <a:spLocks/>
            </p:cNvSpPr>
            <p:nvPr/>
          </p:nvSpPr>
          <p:spPr bwMode="auto">
            <a:xfrm>
              <a:off x="1850" y="1910"/>
              <a:ext cx="1" cy="5"/>
            </a:xfrm>
            <a:custGeom>
              <a:avLst/>
              <a:gdLst>
                <a:gd name="T0" fmla="*/ 0 w 34"/>
                <a:gd name="T1" fmla="*/ 0 h 162"/>
                <a:gd name="T2" fmla="*/ 12 w 34"/>
                <a:gd name="T3" fmla="*/ 16 h 162"/>
                <a:gd name="T4" fmla="*/ 20 w 34"/>
                <a:gd name="T5" fmla="*/ 33 h 162"/>
                <a:gd name="T6" fmla="*/ 29 w 34"/>
                <a:gd name="T7" fmla="*/ 53 h 162"/>
                <a:gd name="T8" fmla="*/ 34 w 34"/>
                <a:gd name="T9" fmla="*/ 70 h 162"/>
                <a:gd name="T10" fmla="*/ 34 w 34"/>
                <a:gd name="T11" fmla="*/ 86 h 162"/>
                <a:gd name="T12" fmla="*/ 34 w 34"/>
                <a:gd name="T13" fmla="*/ 108 h 162"/>
                <a:gd name="T14" fmla="*/ 34 w 34"/>
                <a:gd name="T15" fmla="*/ 125 h 162"/>
                <a:gd name="T16" fmla="*/ 29 w 34"/>
                <a:gd name="T17" fmla="*/ 137 h 162"/>
                <a:gd name="T18" fmla="*/ 29 w 34"/>
                <a:gd name="T19" fmla="*/ 149 h 162"/>
                <a:gd name="T20" fmla="*/ 25 w 34"/>
                <a:gd name="T21"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162">
                  <a:moveTo>
                    <a:pt x="0" y="0"/>
                  </a:moveTo>
                  <a:lnTo>
                    <a:pt x="12" y="16"/>
                  </a:lnTo>
                  <a:lnTo>
                    <a:pt x="20" y="33"/>
                  </a:lnTo>
                  <a:lnTo>
                    <a:pt x="29" y="53"/>
                  </a:lnTo>
                  <a:lnTo>
                    <a:pt x="34" y="70"/>
                  </a:lnTo>
                  <a:lnTo>
                    <a:pt x="34" y="86"/>
                  </a:lnTo>
                  <a:lnTo>
                    <a:pt x="34" y="108"/>
                  </a:lnTo>
                  <a:lnTo>
                    <a:pt x="34" y="125"/>
                  </a:lnTo>
                  <a:lnTo>
                    <a:pt x="29" y="137"/>
                  </a:lnTo>
                  <a:lnTo>
                    <a:pt x="29" y="149"/>
                  </a:lnTo>
                  <a:lnTo>
                    <a:pt x="25" y="16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25" name="Freeform 249"/>
            <p:cNvSpPr>
              <a:spLocks/>
            </p:cNvSpPr>
            <p:nvPr/>
          </p:nvSpPr>
          <p:spPr bwMode="auto">
            <a:xfrm>
              <a:off x="1820" y="1911"/>
              <a:ext cx="6" cy="7"/>
            </a:xfrm>
            <a:custGeom>
              <a:avLst/>
              <a:gdLst>
                <a:gd name="T0" fmla="*/ 188 w 188"/>
                <a:gd name="T1" fmla="*/ 0 h 230"/>
                <a:gd name="T2" fmla="*/ 172 w 188"/>
                <a:gd name="T3" fmla="*/ 21 h 230"/>
                <a:gd name="T4" fmla="*/ 151 w 188"/>
                <a:gd name="T5" fmla="*/ 41 h 230"/>
                <a:gd name="T6" fmla="*/ 135 w 188"/>
                <a:gd name="T7" fmla="*/ 66 h 230"/>
                <a:gd name="T8" fmla="*/ 117 w 188"/>
                <a:gd name="T9" fmla="*/ 92 h 230"/>
                <a:gd name="T10" fmla="*/ 96 w 188"/>
                <a:gd name="T11" fmla="*/ 113 h 230"/>
                <a:gd name="T12" fmla="*/ 80 w 188"/>
                <a:gd name="T13" fmla="*/ 138 h 230"/>
                <a:gd name="T14" fmla="*/ 59 w 188"/>
                <a:gd name="T15" fmla="*/ 162 h 230"/>
                <a:gd name="T16" fmla="*/ 43 w 188"/>
                <a:gd name="T17" fmla="*/ 183 h 230"/>
                <a:gd name="T18" fmla="*/ 21 w 188"/>
                <a:gd name="T19" fmla="*/ 209 h 230"/>
                <a:gd name="T20" fmla="*/ 0 w 188"/>
                <a:gd name="T21" fmla="*/ 23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230">
                  <a:moveTo>
                    <a:pt x="188" y="0"/>
                  </a:moveTo>
                  <a:lnTo>
                    <a:pt x="172" y="21"/>
                  </a:lnTo>
                  <a:lnTo>
                    <a:pt x="151" y="41"/>
                  </a:lnTo>
                  <a:lnTo>
                    <a:pt x="135" y="66"/>
                  </a:lnTo>
                  <a:lnTo>
                    <a:pt x="117" y="92"/>
                  </a:lnTo>
                  <a:lnTo>
                    <a:pt x="96" y="113"/>
                  </a:lnTo>
                  <a:lnTo>
                    <a:pt x="80" y="138"/>
                  </a:lnTo>
                  <a:lnTo>
                    <a:pt x="59" y="162"/>
                  </a:lnTo>
                  <a:lnTo>
                    <a:pt x="43" y="183"/>
                  </a:lnTo>
                  <a:lnTo>
                    <a:pt x="21" y="209"/>
                  </a:lnTo>
                  <a:lnTo>
                    <a:pt x="0" y="23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26" name="Freeform 250"/>
            <p:cNvSpPr>
              <a:spLocks/>
            </p:cNvSpPr>
            <p:nvPr/>
          </p:nvSpPr>
          <p:spPr bwMode="auto">
            <a:xfrm>
              <a:off x="1776" y="2018"/>
              <a:ext cx="77" cy="24"/>
            </a:xfrm>
            <a:custGeom>
              <a:avLst/>
              <a:gdLst>
                <a:gd name="T0" fmla="*/ 0 w 2449"/>
                <a:gd name="T1" fmla="*/ 0 h 768"/>
                <a:gd name="T2" fmla="*/ 26 w 2449"/>
                <a:gd name="T3" fmla="*/ 37 h 768"/>
                <a:gd name="T4" fmla="*/ 55 w 2449"/>
                <a:gd name="T5" fmla="*/ 72 h 768"/>
                <a:gd name="T6" fmla="*/ 92 w 2449"/>
                <a:gd name="T7" fmla="*/ 101 h 768"/>
                <a:gd name="T8" fmla="*/ 130 w 2449"/>
                <a:gd name="T9" fmla="*/ 129 h 768"/>
                <a:gd name="T10" fmla="*/ 176 w 2449"/>
                <a:gd name="T11" fmla="*/ 150 h 768"/>
                <a:gd name="T12" fmla="*/ 222 w 2449"/>
                <a:gd name="T13" fmla="*/ 171 h 768"/>
                <a:gd name="T14" fmla="*/ 272 w 2449"/>
                <a:gd name="T15" fmla="*/ 188 h 768"/>
                <a:gd name="T16" fmla="*/ 322 w 2449"/>
                <a:gd name="T17" fmla="*/ 201 h 768"/>
                <a:gd name="T18" fmla="*/ 372 w 2449"/>
                <a:gd name="T19" fmla="*/ 213 h 768"/>
                <a:gd name="T20" fmla="*/ 423 w 2449"/>
                <a:gd name="T21" fmla="*/ 226 h 768"/>
                <a:gd name="T22" fmla="*/ 472 w 2449"/>
                <a:gd name="T23" fmla="*/ 234 h 768"/>
                <a:gd name="T24" fmla="*/ 523 w 2449"/>
                <a:gd name="T25" fmla="*/ 234 h 768"/>
                <a:gd name="T26" fmla="*/ 572 w 2449"/>
                <a:gd name="T27" fmla="*/ 234 h 768"/>
                <a:gd name="T28" fmla="*/ 623 w 2449"/>
                <a:gd name="T29" fmla="*/ 230 h 768"/>
                <a:gd name="T30" fmla="*/ 673 w 2449"/>
                <a:gd name="T31" fmla="*/ 230 h 768"/>
                <a:gd name="T32" fmla="*/ 723 w 2449"/>
                <a:gd name="T33" fmla="*/ 226 h 768"/>
                <a:gd name="T34" fmla="*/ 774 w 2449"/>
                <a:gd name="T35" fmla="*/ 221 h 768"/>
                <a:gd name="T36" fmla="*/ 824 w 2449"/>
                <a:gd name="T37" fmla="*/ 221 h 768"/>
                <a:gd name="T38" fmla="*/ 874 w 2449"/>
                <a:gd name="T39" fmla="*/ 230 h 768"/>
                <a:gd name="T40" fmla="*/ 924 w 2449"/>
                <a:gd name="T41" fmla="*/ 238 h 768"/>
                <a:gd name="T42" fmla="*/ 978 w 2449"/>
                <a:gd name="T43" fmla="*/ 254 h 768"/>
                <a:gd name="T44" fmla="*/ 1032 w 2449"/>
                <a:gd name="T45" fmla="*/ 279 h 768"/>
                <a:gd name="T46" fmla="*/ 1079 w 2449"/>
                <a:gd name="T47" fmla="*/ 313 h 768"/>
                <a:gd name="T48" fmla="*/ 1124 w 2449"/>
                <a:gd name="T49" fmla="*/ 346 h 768"/>
                <a:gd name="T50" fmla="*/ 1167 w 2449"/>
                <a:gd name="T51" fmla="*/ 384 h 768"/>
                <a:gd name="T52" fmla="*/ 1208 w 2449"/>
                <a:gd name="T53" fmla="*/ 422 h 768"/>
                <a:gd name="T54" fmla="*/ 1250 w 2449"/>
                <a:gd name="T55" fmla="*/ 463 h 768"/>
                <a:gd name="T56" fmla="*/ 1292 w 2449"/>
                <a:gd name="T57" fmla="*/ 505 h 768"/>
                <a:gd name="T58" fmla="*/ 1333 w 2449"/>
                <a:gd name="T59" fmla="*/ 547 h 768"/>
                <a:gd name="T60" fmla="*/ 1379 w 2449"/>
                <a:gd name="T61" fmla="*/ 584 h 768"/>
                <a:gd name="T62" fmla="*/ 1471 w 2449"/>
                <a:gd name="T63" fmla="*/ 647 h 768"/>
                <a:gd name="T64" fmla="*/ 1576 w 2449"/>
                <a:gd name="T65" fmla="*/ 693 h 768"/>
                <a:gd name="T66" fmla="*/ 1693 w 2449"/>
                <a:gd name="T67" fmla="*/ 726 h 768"/>
                <a:gd name="T68" fmla="*/ 1814 w 2449"/>
                <a:gd name="T69" fmla="*/ 752 h 768"/>
                <a:gd name="T70" fmla="*/ 1935 w 2449"/>
                <a:gd name="T71" fmla="*/ 764 h 768"/>
                <a:gd name="T72" fmla="*/ 2056 w 2449"/>
                <a:gd name="T73" fmla="*/ 768 h 768"/>
                <a:gd name="T74" fmla="*/ 2173 w 2449"/>
                <a:gd name="T75" fmla="*/ 768 h 768"/>
                <a:gd name="T76" fmla="*/ 2283 w 2449"/>
                <a:gd name="T77" fmla="*/ 760 h 768"/>
                <a:gd name="T78" fmla="*/ 2374 w 2449"/>
                <a:gd name="T79" fmla="*/ 746 h 768"/>
                <a:gd name="T80" fmla="*/ 2449 w 2449"/>
                <a:gd name="T81" fmla="*/ 734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49" h="768">
                  <a:moveTo>
                    <a:pt x="0" y="0"/>
                  </a:moveTo>
                  <a:lnTo>
                    <a:pt x="26" y="37"/>
                  </a:lnTo>
                  <a:lnTo>
                    <a:pt x="55" y="72"/>
                  </a:lnTo>
                  <a:lnTo>
                    <a:pt x="92" y="101"/>
                  </a:lnTo>
                  <a:lnTo>
                    <a:pt x="130" y="129"/>
                  </a:lnTo>
                  <a:lnTo>
                    <a:pt x="176" y="150"/>
                  </a:lnTo>
                  <a:lnTo>
                    <a:pt x="222" y="171"/>
                  </a:lnTo>
                  <a:lnTo>
                    <a:pt x="272" y="188"/>
                  </a:lnTo>
                  <a:lnTo>
                    <a:pt x="322" y="201"/>
                  </a:lnTo>
                  <a:lnTo>
                    <a:pt x="372" y="213"/>
                  </a:lnTo>
                  <a:lnTo>
                    <a:pt x="423" y="226"/>
                  </a:lnTo>
                  <a:lnTo>
                    <a:pt x="472" y="234"/>
                  </a:lnTo>
                  <a:lnTo>
                    <a:pt x="523" y="234"/>
                  </a:lnTo>
                  <a:lnTo>
                    <a:pt x="572" y="234"/>
                  </a:lnTo>
                  <a:lnTo>
                    <a:pt x="623" y="230"/>
                  </a:lnTo>
                  <a:lnTo>
                    <a:pt x="673" y="230"/>
                  </a:lnTo>
                  <a:lnTo>
                    <a:pt x="723" y="226"/>
                  </a:lnTo>
                  <a:lnTo>
                    <a:pt x="774" y="221"/>
                  </a:lnTo>
                  <a:lnTo>
                    <a:pt x="824" y="221"/>
                  </a:lnTo>
                  <a:lnTo>
                    <a:pt x="874" y="230"/>
                  </a:lnTo>
                  <a:lnTo>
                    <a:pt x="924" y="238"/>
                  </a:lnTo>
                  <a:lnTo>
                    <a:pt x="978" y="254"/>
                  </a:lnTo>
                  <a:lnTo>
                    <a:pt x="1032" y="279"/>
                  </a:lnTo>
                  <a:lnTo>
                    <a:pt x="1079" y="313"/>
                  </a:lnTo>
                  <a:lnTo>
                    <a:pt x="1124" y="346"/>
                  </a:lnTo>
                  <a:lnTo>
                    <a:pt x="1167" y="384"/>
                  </a:lnTo>
                  <a:lnTo>
                    <a:pt x="1208" y="422"/>
                  </a:lnTo>
                  <a:lnTo>
                    <a:pt x="1250" y="463"/>
                  </a:lnTo>
                  <a:lnTo>
                    <a:pt x="1292" y="505"/>
                  </a:lnTo>
                  <a:lnTo>
                    <a:pt x="1333" y="547"/>
                  </a:lnTo>
                  <a:lnTo>
                    <a:pt x="1379" y="584"/>
                  </a:lnTo>
                  <a:lnTo>
                    <a:pt x="1471" y="647"/>
                  </a:lnTo>
                  <a:lnTo>
                    <a:pt x="1576" y="693"/>
                  </a:lnTo>
                  <a:lnTo>
                    <a:pt x="1693" y="726"/>
                  </a:lnTo>
                  <a:lnTo>
                    <a:pt x="1814" y="752"/>
                  </a:lnTo>
                  <a:lnTo>
                    <a:pt x="1935" y="764"/>
                  </a:lnTo>
                  <a:lnTo>
                    <a:pt x="2056" y="768"/>
                  </a:lnTo>
                  <a:lnTo>
                    <a:pt x="2173" y="768"/>
                  </a:lnTo>
                  <a:lnTo>
                    <a:pt x="2283" y="760"/>
                  </a:lnTo>
                  <a:lnTo>
                    <a:pt x="2374" y="746"/>
                  </a:lnTo>
                  <a:lnTo>
                    <a:pt x="2449" y="73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27" name="Freeform 251"/>
            <p:cNvSpPr>
              <a:spLocks/>
            </p:cNvSpPr>
            <p:nvPr/>
          </p:nvSpPr>
          <p:spPr bwMode="auto">
            <a:xfrm>
              <a:off x="1830" y="2006"/>
              <a:ext cx="8" cy="13"/>
            </a:xfrm>
            <a:custGeom>
              <a:avLst/>
              <a:gdLst>
                <a:gd name="T0" fmla="*/ 259 w 259"/>
                <a:gd name="T1" fmla="*/ 0 h 414"/>
                <a:gd name="T2" fmla="*/ 251 w 259"/>
                <a:gd name="T3" fmla="*/ 51 h 414"/>
                <a:gd name="T4" fmla="*/ 239 w 259"/>
                <a:gd name="T5" fmla="*/ 100 h 414"/>
                <a:gd name="T6" fmla="*/ 226 w 259"/>
                <a:gd name="T7" fmla="*/ 151 h 414"/>
                <a:gd name="T8" fmla="*/ 206 w 259"/>
                <a:gd name="T9" fmla="*/ 201 h 414"/>
                <a:gd name="T10" fmla="*/ 184 w 259"/>
                <a:gd name="T11" fmla="*/ 247 h 414"/>
                <a:gd name="T12" fmla="*/ 155 w 259"/>
                <a:gd name="T13" fmla="*/ 289 h 414"/>
                <a:gd name="T14" fmla="*/ 126 w 259"/>
                <a:gd name="T15" fmla="*/ 326 h 414"/>
                <a:gd name="T16" fmla="*/ 88 w 259"/>
                <a:gd name="T17" fmla="*/ 364 h 414"/>
                <a:gd name="T18" fmla="*/ 46 w 259"/>
                <a:gd name="T19" fmla="*/ 393 h 414"/>
                <a:gd name="T20" fmla="*/ 0 w 259"/>
                <a:gd name="T21" fmla="*/ 414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9" h="414">
                  <a:moveTo>
                    <a:pt x="259" y="0"/>
                  </a:moveTo>
                  <a:lnTo>
                    <a:pt x="251" y="51"/>
                  </a:lnTo>
                  <a:lnTo>
                    <a:pt x="239" y="100"/>
                  </a:lnTo>
                  <a:lnTo>
                    <a:pt x="226" y="151"/>
                  </a:lnTo>
                  <a:lnTo>
                    <a:pt x="206" y="201"/>
                  </a:lnTo>
                  <a:lnTo>
                    <a:pt x="184" y="247"/>
                  </a:lnTo>
                  <a:lnTo>
                    <a:pt x="155" y="289"/>
                  </a:lnTo>
                  <a:lnTo>
                    <a:pt x="126" y="326"/>
                  </a:lnTo>
                  <a:lnTo>
                    <a:pt x="88" y="364"/>
                  </a:lnTo>
                  <a:lnTo>
                    <a:pt x="46" y="393"/>
                  </a:lnTo>
                  <a:lnTo>
                    <a:pt x="0" y="41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28" name="Freeform 252"/>
            <p:cNvSpPr>
              <a:spLocks/>
            </p:cNvSpPr>
            <p:nvPr/>
          </p:nvSpPr>
          <p:spPr bwMode="auto">
            <a:xfrm>
              <a:off x="1837" y="2010"/>
              <a:ext cx="28" cy="15"/>
            </a:xfrm>
            <a:custGeom>
              <a:avLst/>
              <a:gdLst>
                <a:gd name="T0" fmla="*/ 0 w 894"/>
                <a:gd name="T1" fmla="*/ 0 h 505"/>
                <a:gd name="T2" fmla="*/ 0 w 894"/>
                <a:gd name="T3" fmla="*/ 33 h 505"/>
                <a:gd name="T4" fmla="*/ 0 w 894"/>
                <a:gd name="T5" fmla="*/ 66 h 505"/>
                <a:gd name="T6" fmla="*/ 0 w 894"/>
                <a:gd name="T7" fmla="*/ 95 h 505"/>
                <a:gd name="T8" fmla="*/ 5 w 894"/>
                <a:gd name="T9" fmla="*/ 129 h 505"/>
                <a:gd name="T10" fmla="*/ 13 w 894"/>
                <a:gd name="T11" fmla="*/ 158 h 505"/>
                <a:gd name="T12" fmla="*/ 21 w 894"/>
                <a:gd name="T13" fmla="*/ 187 h 505"/>
                <a:gd name="T14" fmla="*/ 29 w 894"/>
                <a:gd name="T15" fmla="*/ 216 h 505"/>
                <a:gd name="T16" fmla="*/ 42 w 894"/>
                <a:gd name="T17" fmla="*/ 246 h 505"/>
                <a:gd name="T18" fmla="*/ 59 w 894"/>
                <a:gd name="T19" fmla="*/ 275 h 505"/>
                <a:gd name="T20" fmla="*/ 80 w 894"/>
                <a:gd name="T21" fmla="*/ 300 h 505"/>
                <a:gd name="T22" fmla="*/ 105 w 894"/>
                <a:gd name="T23" fmla="*/ 329 h 505"/>
                <a:gd name="T24" fmla="*/ 134 w 894"/>
                <a:gd name="T25" fmla="*/ 355 h 505"/>
                <a:gd name="T26" fmla="*/ 164 w 894"/>
                <a:gd name="T27" fmla="*/ 380 h 505"/>
                <a:gd name="T28" fmla="*/ 197 w 894"/>
                <a:gd name="T29" fmla="*/ 404 h 505"/>
                <a:gd name="T30" fmla="*/ 234 w 894"/>
                <a:gd name="T31" fmla="*/ 425 h 505"/>
                <a:gd name="T32" fmla="*/ 272 w 894"/>
                <a:gd name="T33" fmla="*/ 442 h 505"/>
                <a:gd name="T34" fmla="*/ 309 w 894"/>
                <a:gd name="T35" fmla="*/ 459 h 505"/>
                <a:gd name="T36" fmla="*/ 348 w 894"/>
                <a:gd name="T37" fmla="*/ 476 h 505"/>
                <a:gd name="T38" fmla="*/ 389 w 894"/>
                <a:gd name="T39" fmla="*/ 488 h 505"/>
                <a:gd name="T40" fmla="*/ 431 w 894"/>
                <a:gd name="T41" fmla="*/ 496 h 505"/>
                <a:gd name="T42" fmla="*/ 481 w 894"/>
                <a:gd name="T43" fmla="*/ 500 h 505"/>
                <a:gd name="T44" fmla="*/ 536 w 894"/>
                <a:gd name="T45" fmla="*/ 505 h 505"/>
                <a:gd name="T46" fmla="*/ 589 w 894"/>
                <a:gd name="T47" fmla="*/ 496 h 505"/>
                <a:gd name="T48" fmla="*/ 644 w 894"/>
                <a:gd name="T49" fmla="*/ 488 h 505"/>
                <a:gd name="T50" fmla="*/ 694 w 894"/>
                <a:gd name="T51" fmla="*/ 476 h 505"/>
                <a:gd name="T52" fmla="*/ 744 w 894"/>
                <a:gd name="T53" fmla="*/ 454 h 505"/>
                <a:gd name="T54" fmla="*/ 790 w 894"/>
                <a:gd name="T55" fmla="*/ 429 h 505"/>
                <a:gd name="T56" fmla="*/ 828 w 894"/>
                <a:gd name="T57" fmla="*/ 404 h 505"/>
                <a:gd name="T58" fmla="*/ 865 w 894"/>
                <a:gd name="T59" fmla="*/ 371 h 505"/>
                <a:gd name="T60" fmla="*/ 894 w 894"/>
                <a:gd name="T61" fmla="*/ 333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94" h="505">
                  <a:moveTo>
                    <a:pt x="0" y="0"/>
                  </a:moveTo>
                  <a:lnTo>
                    <a:pt x="0" y="33"/>
                  </a:lnTo>
                  <a:lnTo>
                    <a:pt x="0" y="66"/>
                  </a:lnTo>
                  <a:lnTo>
                    <a:pt x="0" y="95"/>
                  </a:lnTo>
                  <a:lnTo>
                    <a:pt x="5" y="129"/>
                  </a:lnTo>
                  <a:lnTo>
                    <a:pt x="13" y="158"/>
                  </a:lnTo>
                  <a:lnTo>
                    <a:pt x="21" y="187"/>
                  </a:lnTo>
                  <a:lnTo>
                    <a:pt x="29" y="216"/>
                  </a:lnTo>
                  <a:lnTo>
                    <a:pt x="42" y="246"/>
                  </a:lnTo>
                  <a:lnTo>
                    <a:pt x="59" y="275"/>
                  </a:lnTo>
                  <a:lnTo>
                    <a:pt x="80" y="300"/>
                  </a:lnTo>
                  <a:lnTo>
                    <a:pt x="105" y="329"/>
                  </a:lnTo>
                  <a:lnTo>
                    <a:pt x="134" y="355"/>
                  </a:lnTo>
                  <a:lnTo>
                    <a:pt x="164" y="380"/>
                  </a:lnTo>
                  <a:lnTo>
                    <a:pt x="197" y="404"/>
                  </a:lnTo>
                  <a:lnTo>
                    <a:pt x="234" y="425"/>
                  </a:lnTo>
                  <a:lnTo>
                    <a:pt x="272" y="442"/>
                  </a:lnTo>
                  <a:lnTo>
                    <a:pt x="309" y="459"/>
                  </a:lnTo>
                  <a:lnTo>
                    <a:pt x="348" y="476"/>
                  </a:lnTo>
                  <a:lnTo>
                    <a:pt x="389" y="488"/>
                  </a:lnTo>
                  <a:lnTo>
                    <a:pt x="431" y="496"/>
                  </a:lnTo>
                  <a:lnTo>
                    <a:pt x="481" y="500"/>
                  </a:lnTo>
                  <a:lnTo>
                    <a:pt x="536" y="505"/>
                  </a:lnTo>
                  <a:lnTo>
                    <a:pt x="589" y="496"/>
                  </a:lnTo>
                  <a:lnTo>
                    <a:pt x="644" y="488"/>
                  </a:lnTo>
                  <a:lnTo>
                    <a:pt x="694" y="476"/>
                  </a:lnTo>
                  <a:lnTo>
                    <a:pt x="744" y="454"/>
                  </a:lnTo>
                  <a:lnTo>
                    <a:pt x="790" y="429"/>
                  </a:lnTo>
                  <a:lnTo>
                    <a:pt x="828" y="404"/>
                  </a:lnTo>
                  <a:lnTo>
                    <a:pt x="865" y="371"/>
                  </a:lnTo>
                  <a:lnTo>
                    <a:pt x="894" y="33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29" name="Freeform 253"/>
            <p:cNvSpPr>
              <a:spLocks/>
            </p:cNvSpPr>
            <p:nvPr/>
          </p:nvSpPr>
          <p:spPr bwMode="auto">
            <a:xfrm>
              <a:off x="1862" y="2023"/>
              <a:ext cx="1" cy="6"/>
            </a:xfrm>
            <a:custGeom>
              <a:avLst/>
              <a:gdLst>
                <a:gd name="T0" fmla="*/ 8 w 8"/>
                <a:gd name="T1" fmla="*/ 0 h 212"/>
                <a:gd name="T2" fmla="*/ 8 w 8"/>
                <a:gd name="T3" fmla="*/ 8 h 212"/>
                <a:gd name="T4" fmla="*/ 4 w 8"/>
                <a:gd name="T5" fmla="*/ 20 h 212"/>
                <a:gd name="T6" fmla="*/ 4 w 8"/>
                <a:gd name="T7" fmla="*/ 41 h 212"/>
                <a:gd name="T8" fmla="*/ 0 w 8"/>
                <a:gd name="T9" fmla="*/ 67 h 212"/>
                <a:gd name="T10" fmla="*/ 0 w 8"/>
                <a:gd name="T11" fmla="*/ 92 h 212"/>
                <a:gd name="T12" fmla="*/ 0 w 8"/>
                <a:gd name="T13" fmla="*/ 120 h 212"/>
                <a:gd name="T14" fmla="*/ 0 w 8"/>
                <a:gd name="T15" fmla="*/ 149 h 212"/>
                <a:gd name="T16" fmla="*/ 0 w 8"/>
                <a:gd name="T17" fmla="*/ 175 h 212"/>
                <a:gd name="T18" fmla="*/ 4 w 8"/>
                <a:gd name="T19" fmla="*/ 196 h 212"/>
                <a:gd name="T20" fmla="*/ 8 w 8"/>
                <a:gd name="T21" fmla="*/ 21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212">
                  <a:moveTo>
                    <a:pt x="8" y="0"/>
                  </a:moveTo>
                  <a:lnTo>
                    <a:pt x="8" y="8"/>
                  </a:lnTo>
                  <a:lnTo>
                    <a:pt x="4" y="20"/>
                  </a:lnTo>
                  <a:lnTo>
                    <a:pt x="4" y="41"/>
                  </a:lnTo>
                  <a:lnTo>
                    <a:pt x="0" y="67"/>
                  </a:lnTo>
                  <a:lnTo>
                    <a:pt x="0" y="92"/>
                  </a:lnTo>
                  <a:lnTo>
                    <a:pt x="0" y="120"/>
                  </a:lnTo>
                  <a:lnTo>
                    <a:pt x="0" y="149"/>
                  </a:lnTo>
                  <a:lnTo>
                    <a:pt x="0" y="175"/>
                  </a:lnTo>
                  <a:lnTo>
                    <a:pt x="4" y="196"/>
                  </a:lnTo>
                  <a:lnTo>
                    <a:pt x="8" y="21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30" name="Freeform 254"/>
            <p:cNvSpPr>
              <a:spLocks/>
            </p:cNvSpPr>
            <p:nvPr/>
          </p:nvSpPr>
          <p:spPr bwMode="auto">
            <a:xfrm>
              <a:off x="1886" y="1996"/>
              <a:ext cx="9" cy="17"/>
            </a:xfrm>
            <a:custGeom>
              <a:avLst/>
              <a:gdLst>
                <a:gd name="T0" fmla="*/ 0 w 280"/>
                <a:gd name="T1" fmla="*/ 0 h 562"/>
                <a:gd name="T2" fmla="*/ 4 w 280"/>
                <a:gd name="T3" fmla="*/ 4 h 562"/>
                <a:gd name="T4" fmla="*/ 17 w 280"/>
                <a:gd name="T5" fmla="*/ 16 h 562"/>
                <a:gd name="T6" fmla="*/ 25 w 280"/>
                <a:gd name="T7" fmla="*/ 29 h 562"/>
                <a:gd name="T8" fmla="*/ 37 w 280"/>
                <a:gd name="T9" fmla="*/ 45 h 562"/>
                <a:gd name="T10" fmla="*/ 50 w 280"/>
                <a:gd name="T11" fmla="*/ 66 h 562"/>
                <a:gd name="T12" fmla="*/ 66 w 280"/>
                <a:gd name="T13" fmla="*/ 87 h 562"/>
                <a:gd name="T14" fmla="*/ 79 w 280"/>
                <a:gd name="T15" fmla="*/ 108 h 562"/>
                <a:gd name="T16" fmla="*/ 92 w 280"/>
                <a:gd name="T17" fmla="*/ 133 h 562"/>
                <a:gd name="T18" fmla="*/ 100 w 280"/>
                <a:gd name="T19" fmla="*/ 154 h 562"/>
                <a:gd name="T20" fmla="*/ 108 w 280"/>
                <a:gd name="T21" fmla="*/ 178 h 562"/>
                <a:gd name="T22" fmla="*/ 121 w 280"/>
                <a:gd name="T23" fmla="*/ 207 h 562"/>
                <a:gd name="T24" fmla="*/ 125 w 280"/>
                <a:gd name="T25" fmla="*/ 242 h 562"/>
                <a:gd name="T26" fmla="*/ 133 w 280"/>
                <a:gd name="T27" fmla="*/ 275 h 562"/>
                <a:gd name="T28" fmla="*/ 137 w 280"/>
                <a:gd name="T29" fmla="*/ 304 h 562"/>
                <a:gd name="T30" fmla="*/ 146 w 280"/>
                <a:gd name="T31" fmla="*/ 332 h 562"/>
                <a:gd name="T32" fmla="*/ 154 w 280"/>
                <a:gd name="T33" fmla="*/ 362 h 562"/>
                <a:gd name="T34" fmla="*/ 162 w 280"/>
                <a:gd name="T35" fmla="*/ 391 h 562"/>
                <a:gd name="T36" fmla="*/ 175 w 280"/>
                <a:gd name="T37" fmla="*/ 420 h 562"/>
                <a:gd name="T38" fmla="*/ 192 w 280"/>
                <a:gd name="T39" fmla="*/ 450 h 562"/>
                <a:gd name="T40" fmla="*/ 213 w 280"/>
                <a:gd name="T41" fmla="*/ 475 h 562"/>
                <a:gd name="T42" fmla="*/ 217 w 280"/>
                <a:gd name="T43" fmla="*/ 479 h 562"/>
                <a:gd name="T44" fmla="*/ 221 w 280"/>
                <a:gd name="T45" fmla="*/ 487 h 562"/>
                <a:gd name="T46" fmla="*/ 225 w 280"/>
                <a:gd name="T47" fmla="*/ 496 h 562"/>
                <a:gd name="T48" fmla="*/ 229 w 280"/>
                <a:gd name="T49" fmla="*/ 504 h 562"/>
                <a:gd name="T50" fmla="*/ 234 w 280"/>
                <a:gd name="T51" fmla="*/ 516 h 562"/>
                <a:gd name="T52" fmla="*/ 242 w 280"/>
                <a:gd name="T53" fmla="*/ 525 h 562"/>
                <a:gd name="T54" fmla="*/ 246 w 280"/>
                <a:gd name="T55" fmla="*/ 537 h 562"/>
                <a:gd name="T56" fmla="*/ 258 w 280"/>
                <a:gd name="T57" fmla="*/ 545 h 562"/>
                <a:gd name="T58" fmla="*/ 267 w 280"/>
                <a:gd name="T59" fmla="*/ 554 h 562"/>
                <a:gd name="T60" fmla="*/ 280 w 280"/>
                <a:gd name="T61" fmla="*/ 562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0" h="562">
                  <a:moveTo>
                    <a:pt x="0" y="0"/>
                  </a:moveTo>
                  <a:lnTo>
                    <a:pt x="4" y="4"/>
                  </a:lnTo>
                  <a:lnTo>
                    <a:pt x="17" y="16"/>
                  </a:lnTo>
                  <a:lnTo>
                    <a:pt x="25" y="29"/>
                  </a:lnTo>
                  <a:lnTo>
                    <a:pt x="37" y="45"/>
                  </a:lnTo>
                  <a:lnTo>
                    <a:pt x="50" y="66"/>
                  </a:lnTo>
                  <a:lnTo>
                    <a:pt x="66" y="87"/>
                  </a:lnTo>
                  <a:lnTo>
                    <a:pt x="79" y="108"/>
                  </a:lnTo>
                  <a:lnTo>
                    <a:pt x="92" y="133"/>
                  </a:lnTo>
                  <a:lnTo>
                    <a:pt x="100" y="154"/>
                  </a:lnTo>
                  <a:lnTo>
                    <a:pt x="108" y="178"/>
                  </a:lnTo>
                  <a:lnTo>
                    <a:pt x="121" y="207"/>
                  </a:lnTo>
                  <a:lnTo>
                    <a:pt x="125" y="242"/>
                  </a:lnTo>
                  <a:lnTo>
                    <a:pt x="133" y="275"/>
                  </a:lnTo>
                  <a:lnTo>
                    <a:pt x="137" y="304"/>
                  </a:lnTo>
                  <a:lnTo>
                    <a:pt x="146" y="332"/>
                  </a:lnTo>
                  <a:lnTo>
                    <a:pt x="154" y="362"/>
                  </a:lnTo>
                  <a:lnTo>
                    <a:pt x="162" y="391"/>
                  </a:lnTo>
                  <a:lnTo>
                    <a:pt x="175" y="420"/>
                  </a:lnTo>
                  <a:lnTo>
                    <a:pt x="192" y="450"/>
                  </a:lnTo>
                  <a:lnTo>
                    <a:pt x="213" y="475"/>
                  </a:lnTo>
                  <a:lnTo>
                    <a:pt x="217" y="479"/>
                  </a:lnTo>
                  <a:lnTo>
                    <a:pt x="221" y="487"/>
                  </a:lnTo>
                  <a:lnTo>
                    <a:pt x="225" y="496"/>
                  </a:lnTo>
                  <a:lnTo>
                    <a:pt x="229" y="504"/>
                  </a:lnTo>
                  <a:lnTo>
                    <a:pt x="234" y="516"/>
                  </a:lnTo>
                  <a:lnTo>
                    <a:pt x="242" y="525"/>
                  </a:lnTo>
                  <a:lnTo>
                    <a:pt x="246" y="537"/>
                  </a:lnTo>
                  <a:lnTo>
                    <a:pt x="258" y="545"/>
                  </a:lnTo>
                  <a:lnTo>
                    <a:pt x="267" y="554"/>
                  </a:lnTo>
                  <a:lnTo>
                    <a:pt x="280" y="56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31" name="Freeform 255"/>
            <p:cNvSpPr>
              <a:spLocks/>
            </p:cNvSpPr>
            <p:nvPr/>
          </p:nvSpPr>
          <p:spPr bwMode="auto">
            <a:xfrm>
              <a:off x="1892" y="2010"/>
              <a:ext cx="30" cy="11"/>
            </a:xfrm>
            <a:custGeom>
              <a:avLst/>
              <a:gdLst>
                <a:gd name="T0" fmla="*/ 0 w 941"/>
                <a:gd name="T1" fmla="*/ 0 h 371"/>
                <a:gd name="T2" fmla="*/ 33 w 941"/>
                <a:gd name="T3" fmla="*/ 21 h 371"/>
                <a:gd name="T4" fmla="*/ 66 w 941"/>
                <a:gd name="T5" fmla="*/ 33 h 371"/>
                <a:gd name="T6" fmla="*/ 105 w 941"/>
                <a:gd name="T7" fmla="*/ 42 h 371"/>
                <a:gd name="T8" fmla="*/ 142 w 941"/>
                <a:gd name="T9" fmla="*/ 46 h 371"/>
                <a:gd name="T10" fmla="*/ 184 w 941"/>
                <a:gd name="T11" fmla="*/ 50 h 371"/>
                <a:gd name="T12" fmla="*/ 226 w 941"/>
                <a:gd name="T13" fmla="*/ 50 h 371"/>
                <a:gd name="T14" fmla="*/ 268 w 941"/>
                <a:gd name="T15" fmla="*/ 54 h 371"/>
                <a:gd name="T16" fmla="*/ 313 w 941"/>
                <a:gd name="T17" fmla="*/ 58 h 371"/>
                <a:gd name="T18" fmla="*/ 355 w 941"/>
                <a:gd name="T19" fmla="*/ 71 h 371"/>
                <a:gd name="T20" fmla="*/ 397 w 941"/>
                <a:gd name="T21" fmla="*/ 91 h 371"/>
                <a:gd name="T22" fmla="*/ 447 w 941"/>
                <a:gd name="T23" fmla="*/ 125 h 371"/>
                <a:gd name="T24" fmla="*/ 493 w 941"/>
                <a:gd name="T25" fmla="*/ 158 h 371"/>
                <a:gd name="T26" fmla="*/ 539 w 941"/>
                <a:gd name="T27" fmla="*/ 187 h 371"/>
                <a:gd name="T28" fmla="*/ 577 w 941"/>
                <a:gd name="T29" fmla="*/ 220 h 371"/>
                <a:gd name="T30" fmla="*/ 618 w 941"/>
                <a:gd name="T31" fmla="*/ 250 h 371"/>
                <a:gd name="T32" fmla="*/ 665 w 941"/>
                <a:gd name="T33" fmla="*/ 279 h 371"/>
                <a:gd name="T34" fmla="*/ 718 w 941"/>
                <a:gd name="T35" fmla="*/ 304 h 371"/>
                <a:gd name="T36" fmla="*/ 782 w 941"/>
                <a:gd name="T37" fmla="*/ 329 h 371"/>
                <a:gd name="T38" fmla="*/ 853 w 941"/>
                <a:gd name="T39" fmla="*/ 355 h 371"/>
                <a:gd name="T40" fmla="*/ 941 w 941"/>
                <a:gd name="T41" fmla="*/ 37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1" h="371">
                  <a:moveTo>
                    <a:pt x="0" y="0"/>
                  </a:moveTo>
                  <a:lnTo>
                    <a:pt x="33" y="21"/>
                  </a:lnTo>
                  <a:lnTo>
                    <a:pt x="66" y="33"/>
                  </a:lnTo>
                  <a:lnTo>
                    <a:pt x="105" y="42"/>
                  </a:lnTo>
                  <a:lnTo>
                    <a:pt x="142" y="46"/>
                  </a:lnTo>
                  <a:lnTo>
                    <a:pt x="184" y="50"/>
                  </a:lnTo>
                  <a:lnTo>
                    <a:pt x="226" y="50"/>
                  </a:lnTo>
                  <a:lnTo>
                    <a:pt x="268" y="54"/>
                  </a:lnTo>
                  <a:lnTo>
                    <a:pt x="313" y="58"/>
                  </a:lnTo>
                  <a:lnTo>
                    <a:pt x="355" y="71"/>
                  </a:lnTo>
                  <a:lnTo>
                    <a:pt x="397" y="91"/>
                  </a:lnTo>
                  <a:lnTo>
                    <a:pt x="447" y="125"/>
                  </a:lnTo>
                  <a:lnTo>
                    <a:pt x="493" y="158"/>
                  </a:lnTo>
                  <a:lnTo>
                    <a:pt x="539" y="187"/>
                  </a:lnTo>
                  <a:lnTo>
                    <a:pt x="577" y="220"/>
                  </a:lnTo>
                  <a:lnTo>
                    <a:pt x="618" y="250"/>
                  </a:lnTo>
                  <a:lnTo>
                    <a:pt x="665" y="279"/>
                  </a:lnTo>
                  <a:lnTo>
                    <a:pt x="718" y="304"/>
                  </a:lnTo>
                  <a:lnTo>
                    <a:pt x="782" y="329"/>
                  </a:lnTo>
                  <a:lnTo>
                    <a:pt x="853" y="355"/>
                  </a:lnTo>
                  <a:lnTo>
                    <a:pt x="941" y="37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32" name="Freeform 256"/>
            <p:cNvSpPr>
              <a:spLocks/>
            </p:cNvSpPr>
            <p:nvPr/>
          </p:nvSpPr>
          <p:spPr bwMode="auto">
            <a:xfrm>
              <a:off x="1899" y="1944"/>
              <a:ext cx="70" cy="64"/>
            </a:xfrm>
            <a:custGeom>
              <a:avLst/>
              <a:gdLst>
                <a:gd name="T0" fmla="*/ 2257 w 2257"/>
                <a:gd name="T1" fmla="*/ 1731 h 2036"/>
                <a:gd name="T2" fmla="*/ 2253 w 2257"/>
                <a:gd name="T3" fmla="*/ 1810 h 2036"/>
                <a:gd name="T4" fmla="*/ 2244 w 2257"/>
                <a:gd name="T5" fmla="*/ 1890 h 2036"/>
                <a:gd name="T6" fmla="*/ 2220 w 2257"/>
                <a:gd name="T7" fmla="*/ 1960 h 2036"/>
                <a:gd name="T8" fmla="*/ 2173 w 2257"/>
                <a:gd name="T9" fmla="*/ 2011 h 2036"/>
                <a:gd name="T10" fmla="*/ 2110 w 2257"/>
                <a:gd name="T11" fmla="*/ 2036 h 2036"/>
                <a:gd name="T12" fmla="*/ 2048 w 2257"/>
                <a:gd name="T13" fmla="*/ 2023 h 2036"/>
                <a:gd name="T14" fmla="*/ 1993 w 2257"/>
                <a:gd name="T15" fmla="*/ 1986 h 2036"/>
                <a:gd name="T16" fmla="*/ 1940 w 2257"/>
                <a:gd name="T17" fmla="*/ 1944 h 2036"/>
                <a:gd name="T18" fmla="*/ 1881 w 2257"/>
                <a:gd name="T19" fmla="*/ 1911 h 2036"/>
                <a:gd name="T20" fmla="*/ 1764 w 2257"/>
                <a:gd name="T21" fmla="*/ 1898 h 2036"/>
                <a:gd name="T22" fmla="*/ 1613 w 2257"/>
                <a:gd name="T23" fmla="*/ 1898 h 2036"/>
                <a:gd name="T24" fmla="*/ 1476 w 2257"/>
                <a:gd name="T25" fmla="*/ 1915 h 2036"/>
                <a:gd name="T26" fmla="*/ 1337 w 2257"/>
                <a:gd name="T27" fmla="*/ 1940 h 2036"/>
                <a:gd name="T28" fmla="*/ 1187 w 2257"/>
                <a:gd name="T29" fmla="*/ 1964 h 2036"/>
                <a:gd name="T30" fmla="*/ 1049 w 2257"/>
                <a:gd name="T31" fmla="*/ 1982 h 2036"/>
                <a:gd name="T32" fmla="*/ 949 w 2257"/>
                <a:gd name="T33" fmla="*/ 1986 h 2036"/>
                <a:gd name="T34" fmla="*/ 844 w 2257"/>
                <a:gd name="T35" fmla="*/ 1986 h 2036"/>
                <a:gd name="T36" fmla="*/ 740 w 2257"/>
                <a:gd name="T37" fmla="*/ 1986 h 2036"/>
                <a:gd name="T38" fmla="*/ 636 w 2257"/>
                <a:gd name="T39" fmla="*/ 1982 h 2036"/>
                <a:gd name="T40" fmla="*/ 544 w 2257"/>
                <a:gd name="T41" fmla="*/ 1968 h 2036"/>
                <a:gd name="T42" fmla="*/ 460 w 2257"/>
                <a:gd name="T43" fmla="*/ 1952 h 2036"/>
                <a:gd name="T44" fmla="*/ 376 w 2257"/>
                <a:gd name="T45" fmla="*/ 1919 h 2036"/>
                <a:gd name="T46" fmla="*/ 297 w 2257"/>
                <a:gd name="T47" fmla="*/ 1882 h 2036"/>
                <a:gd name="T48" fmla="*/ 229 w 2257"/>
                <a:gd name="T49" fmla="*/ 1835 h 2036"/>
                <a:gd name="T50" fmla="*/ 159 w 2257"/>
                <a:gd name="T51" fmla="*/ 1781 h 2036"/>
                <a:gd name="T52" fmla="*/ 92 w 2257"/>
                <a:gd name="T53" fmla="*/ 1714 h 2036"/>
                <a:gd name="T54" fmla="*/ 46 w 2257"/>
                <a:gd name="T55" fmla="*/ 1644 h 2036"/>
                <a:gd name="T56" fmla="*/ 12 w 2257"/>
                <a:gd name="T57" fmla="*/ 1564 h 2036"/>
                <a:gd name="T58" fmla="*/ 0 w 2257"/>
                <a:gd name="T59" fmla="*/ 1481 h 2036"/>
                <a:gd name="T60" fmla="*/ 12 w 2257"/>
                <a:gd name="T61" fmla="*/ 1372 h 2036"/>
                <a:gd name="T62" fmla="*/ 55 w 2257"/>
                <a:gd name="T63" fmla="*/ 1268 h 2036"/>
                <a:gd name="T64" fmla="*/ 121 w 2257"/>
                <a:gd name="T65" fmla="*/ 1177 h 2036"/>
                <a:gd name="T66" fmla="*/ 205 w 2257"/>
                <a:gd name="T67" fmla="*/ 1097 h 2036"/>
                <a:gd name="T68" fmla="*/ 301 w 2257"/>
                <a:gd name="T69" fmla="*/ 1026 h 2036"/>
                <a:gd name="T70" fmla="*/ 368 w 2257"/>
                <a:gd name="T71" fmla="*/ 989 h 2036"/>
                <a:gd name="T72" fmla="*/ 389 w 2257"/>
                <a:gd name="T73" fmla="*/ 968 h 2036"/>
                <a:gd name="T74" fmla="*/ 405 w 2257"/>
                <a:gd name="T75" fmla="*/ 942 h 2036"/>
                <a:gd name="T76" fmla="*/ 418 w 2257"/>
                <a:gd name="T77" fmla="*/ 913 h 2036"/>
                <a:gd name="T78" fmla="*/ 422 w 2257"/>
                <a:gd name="T79" fmla="*/ 880 h 2036"/>
                <a:gd name="T80" fmla="*/ 452 w 2257"/>
                <a:gd name="T81" fmla="*/ 856 h 2036"/>
                <a:gd name="T82" fmla="*/ 509 w 2257"/>
                <a:gd name="T83" fmla="*/ 839 h 2036"/>
                <a:gd name="T84" fmla="*/ 568 w 2257"/>
                <a:gd name="T85" fmla="*/ 813 h 2036"/>
                <a:gd name="T86" fmla="*/ 623 w 2257"/>
                <a:gd name="T87" fmla="*/ 784 h 2036"/>
                <a:gd name="T88" fmla="*/ 677 w 2257"/>
                <a:gd name="T89" fmla="*/ 747 h 2036"/>
                <a:gd name="T90" fmla="*/ 756 w 2257"/>
                <a:gd name="T91" fmla="*/ 688 h 2036"/>
                <a:gd name="T92" fmla="*/ 853 w 2257"/>
                <a:gd name="T93" fmla="*/ 600 h 2036"/>
                <a:gd name="T94" fmla="*/ 944 w 2257"/>
                <a:gd name="T95" fmla="*/ 518 h 2036"/>
                <a:gd name="T96" fmla="*/ 1041 w 2257"/>
                <a:gd name="T97" fmla="*/ 446 h 2036"/>
                <a:gd name="T98" fmla="*/ 1149 w 2257"/>
                <a:gd name="T99" fmla="*/ 393 h 2036"/>
                <a:gd name="T100" fmla="*/ 1237 w 2257"/>
                <a:gd name="T101" fmla="*/ 363 h 2036"/>
                <a:gd name="T102" fmla="*/ 1266 w 2257"/>
                <a:gd name="T103" fmla="*/ 346 h 2036"/>
                <a:gd name="T104" fmla="*/ 1292 w 2257"/>
                <a:gd name="T105" fmla="*/ 325 h 2036"/>
                <a:gd name="T106" fmla="*/ 1312 w 2257"/>
                <a:gd name="T107" fmla="*/ 301 h 2036"/>
                <a:gd name="T108" fmla="*/ 1329 w 2257"/>
                <a:gd name="T109" fmla="*/ 284 h 2036"/>
                <a:gd name="T110" fmla="*/ 1358 w 2257"/>
                <a:gd name="T111" fmla="*/ 254 h 2036"/>
                <a:gd name="T112" fmla="*/ 1404 w 2257"/>
                <a:gd name="T113" fmla="*/ 209 h 2036"/>
                <a:gd name="T114" fmla="*/ 1442 w 2257"/>
                <a:gd name="T115" fmla="*/ 155 h 2036"/>
                <a:gd name="T116" fmla="*/ 1467 w 2257"/>
                <a:gd name="T117" fmla="*/ 100 h 2036"/>
                <a:gd name="T118" fmla="*/ 1476 w 2257"/>
                <a:gd name="T119" fmla="*/ 34 h 2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7" h="2036">
                  <a:moveTo>
                    <a:pt x="2257" y="1689"/>
                  </a:moveTo>
                  <a:lnTo>
                    <a:pt x="2257" y="1731"/>
                  </a:lnTo>
                  <a:lnTo>
                    <a:pt x="2257" y="1769"/>
                  </a:lnTo>
                  <a:lnTo>
                    <a:pt x="2253" y="1810"/>
                  </a:lnTo>
                  <a:lnTo>
                    <a:pt x="2253" y="1852"/>
                  </a:lnTo>
                  <a:lnTo>
                    <a:pt x="2244" y="1890"/>
                  </a:lnTo>
                  <a:lnTo>
                    <a:pt x="2236" y="1927"/>
                  </a:lnTo>
                  <a:lnTo>
                    <a:pt x="2220" y="1960"/>
                  </a:lnTo>
                  <a:lnTo>
                    <a:pt x="2198" y="1990"/>
                  </a:lnTo>
                  <a:lnTo>
                    <a:pt x="2173" y="2011"/>
                  </a:lnTo>
                  <a:lnTo>
                    <a:pt x="2140" y="2032"/>
                  </a:lnTo>
                  <a:lnTo>
                    <a:pt x="2110" y="2036"/>
                  </a:lnTo>
                  <a:lnTo>
                    <a:pt x="2077" y="2036"/>
                  </a:lnTo>
                  <a:lnTo>
                    <a:pt x="2048" y="2023"/>
                  </a:lnTo>
                  <a:lnTo>
                    <a:pt x="2022" y="2007"/>
                  </a:lnTo>
                  <a:lnTo>
                    <a:pt x="1993" y="1986"/>
                  </a:lnTo>
                  <a:lnTo>
                    <a:pt x="1964" y="1964"/>
                  </a:lnTo>
                  <a:lnTo>
                    <a:pt x="1940" y="1944"/>
                  </a:lnTo>
                  <a:lnTo>
                    <a:pt x="1910" y="1927"/>
                  </a:lnTo>
                  <a:lnTo>
                    <a:pt x="1881" y="1911"/>
                  </a:lnTo>
                  <a:lnTo>
                    <a:pt x="1852" y="1902"/>
                  </a:lnTo>
                  <a:lnTo>
                    <a:pt x="1764" y="1898"/>
                  </a:lnTo>
                  <a:lnTo>
                    <a:pt x="1688" y="1894"/>
                  </a:lnTo>
                  <a:lnTo>
                    <a:pt x="1613" y="1898"/>
                  </a:lnTo>
                  <a:lnTo>
                    <a:pt x="1546" y="1906"/>
                  </a:lnTo>
                  <a:lnTo>
                    <a:pt x="1476" y="1915"/>
                  </a:lnTo>
                  <a:lnTo>
                    <a:pt x="1408" y="1927"/>
                  </a:lnTo>
                  <a:lnTo>
                    <a:pt x="1337" y="1940"/>
                  </a:lnTo>
                  <a:lnTo>
                    <a:pt x="1266" y="1952"/>
                  </a:lnTo>
                  <a:lnTo>
                    <a:pt x="1187" y="1964"/>
                  </a:lnTo>
                  <a:lnTo>
                    <a:pt x="1099" y="1978"/>
                  </a:lnTo>
                  <a:lnTo>
                    <a:pt x="1049" y="1982"/>
                  </a:lnTo>
                  <a:lnTo>
                    <a:pt x="999" y="1982"/>
                  </a:lnTo>
                  <a:lnTo>
                    <a:pt x="949" y="1986"/>
                  </a:lnTo>
                  <a:lnTo>
                    <a:pt x="894" y="1986"/>
                  </a:lnTo>
                  <a:lnTo>
                    <a:pt x="844" y="1986"/>
                  </a:lnTo>
                  <a:lnTo>
                    <a:pt x="790" y="1986"/>
                  </a:lnTo>
                  <a:lnTo>
                    <a:pt x="740" y="1986"/>
                  </a:lnTo>
                  <a:lnTo>
                    <a:pt x="689" y="1982"/>
                  </a:lnTo>
                  <a:lnTo>
                    <a:pt x="636" y="1982"/>
                  </a:lnTo>
                  <a:lnTo>
                    <a:pt x="585" y="1978"/>
                  </a:lnTo>
                  <a:lnTo>
                    <a:pt x="544" y="1968"/>
                  </a:lnTo>
                  <a:lnTo>
                    <a:pt x="501" y="1960"/>
                  </a:lnTo>
                  <a:lnTo>
                    <a:pt x="460" y="1952"/>
                  </a:lnTo>
                  <a:lnTo>
                    <a:pt x="418" y="1935"/>
                  </a:lnTo>
                  <a:lnTo>
                    <a:pt x="376" y="1919"/>
                  </a:lnTo>
                  <a:lnTo>
                    <a:pt x="334" y="1902"/>
                  </a:lnTo>
                  <a:lnTo>
                    <a:pt x="297" y="1882"/>
                  </a:lnTo>
                  <a:lnTo>
                    <a:pt x="264" y="1861"/>
                  </a:lnTo>
                  <a:lnTo>
                    <a:pt x="229" y="1835"/>
                  </a:lnTo>
                  <a:lnTo>
                    <a:pt x="201" y="1814"/>
                  </a:lnTo>
                  <a:lnTo>
                    <a:pt x="159" y="1781"/>
                  </a:lnTo>
                  <a:lnTo>
                    <a:pt x="125" y="1748"/>
                  </a:lnTo>
                  <a:lnTo>
                    <a:pt x="92" y="1714"/>
                  </a:lnTo>
                  <a:lnTo>
                    <a:pt x="67" y="1681"/>
                  </a:lnTo>
                  <a:lnTo>
                    <a:pt x="46" y="1644"/>
                  </a:lnTo>
                  <a:lnTo>
                    <a:pt x="25" y="1606"/>
                  </a:lnTo>
                  <a:lnTo>
                    <a:pt x="12" y="1564"/>
                  </a:lnTo>
                  <a:lnTo>
                    <a:pt x="4" y="1523"/>
                  </a:lnTo>
                  <a:lnTo>
                    <a:pt x="0" y="1481"/>
                  </a:lnTo>
                  <a:lnTo>
                    <a:pt x="0" y="1431"/>
                  </a:lnTo>
                  <a:lnTo>
                    <a:pt x="12" y="1372"/>
                  </a:lnTo>
                  <a:lnTo>
                    <a:pt x="29" y="1318"/>
                  </a:lnTo>
                  <a:lnTo>
                    <a:pt x="55" y="1268"/>
                  </a:lnTo>
                  <a:lnTo>
                    <a:pt x="84" y="1222"/>
                  </a:lnTo>
                  <a:lnTo>
                    <a:pt x="121" y="1177"/>
                  </a:lnTo>
                  <a:lnTo>
                    <a:pt x="163" y="1135"/>
                  </a:lnTo>
                  <a:lnTo>
                    <a:pt x="205" y="1097"/>
                  </a:lnTo>
                  <a:lnTo>
                    <a:pt x="255" y="1060"/>
                  </a:lnTo>
                  <a:lnTo>
                    <a:pt x="301" y="1026"/>
                  </a:lnTo>
                  <a:lnTo>
                    <a:pt x="355" y="997"/>
                  </a:lnTo>
                  <a:lnTo>
                    <a:pt x="368" y="989"/>
                  </a:lnTo>
                  <a:lnTo>
                    <a:pt x="376" y="981"/>
                  </a:lnTo>
                  <a:lnTo>
                    <a:pt x="389" y="968"/>
                  </a:lnTo>
                  <a:lnTo>
                    <a:pt x="397" y="956"/>
                  </a:lnTo>
                  <a:lnTo>
                    <a:pt x="405" y="942"/>
                  </a:lnTo>
                  <a:lnTo>
                    <a:pt x="413" y="930"/>
                  </a:lnTo>
                  <a:lnTo>
                    <a:pt x="418" y="913"/>
                  </a:lnTo>
                  <a:lnTo>
                    <a:pt x="422" y="897"/>
                  </a:lnTo>
                  <a:lnTo>
                    <a:pt x="422" y="880"/>
                  </a:lnTo>
                  <a:lnTo>
                    <a:pt x="418" y="864"/>
                  </a:lnTo>
                  <a:lnTo>
                    <a:pt x="452" y="856"/>
                  </a:lnTo>
                  <a:lnTo>
                    <a:pt x="481" y="847"/>
                  </a:lnTo>
                  <a:lnTo>
                    <a:pt x="509" y="839"/>
                  </a:lnTo>
                  <a:lnTo>
                    <a:pt x="539" y="826"/>
                  </a:lnTo>
                  <a:lnTo>
                    <a:pt x="568" y="813"/>
                  </a:lnTo>
                  <a:lnTo>
                    <a:pt x="597" y="797"/>
                  </a:lnTo>
                  <a:lnTo>
                    <a:pt x="623" y="784"/>
                  </a:lnTo>
                  <a:lnTo>
                    <a:pt x="652" y="768"/>
                  </a:lnTo>
                  <a:lnTo>
                    <a:pt x="677" y="747"/>
                  </a:lnTo>
                  <a:lnTo>
                    <a:pt x="702" y="730"/>
                  </a:lnTo>
                  <a:lnTo>
                    <a:pt x="756" y="688"/>
                  </a:lnTo>
                  <a:lnTo>
                    <a:pt x="807" y="643"/>
                  </a:lnTo>
                  <a:lnTo>
                    <a:pt x="853" y="600"/>
                  </a:lnTo>
                  <a:lnTo>
                    <a:pt x="898" y="559"/>
                  </a:lnTo>
                  <a:lnTo>
                    <a:pt x="944" y="518"/>
                  </a:lnTo>
                  <a:lnTo>
                    <a:pt x="990" y="479"/>
                  </a:lnTo>
                  <a:lnTo>
                    <a:pt x="1041" y="446"/>
                  </a:lnTo>
                  <a:lnTo>
                    <a:pt x="1091" y="417"/>
                  </a:lnTo>
                  <a:lnTo>
                    <a:pt x="1149" y="393"/>
                  </a:lnTo>
                  <a:lnTo>
                    <a:pt x="1216" y="371"/>
                  </a:lnTo>
                  <a:lnTo>
                    <a:pt x="1237" y="363"/>
                  </a:lnTo>
                  <a:lnTo>
                    <a:pt x="1253" y="354"/>
                  </a:lnTo>
                  <a:lnTo>
                    <a:pt x="1266" y="346"/>
                  </a:lnTo>
                  <a:lnTo>
                    <a:pt x="1283" y="338"/>
                  </a:lnTo>
                  <a:lnTo>
                    <a:pt x="1292" y="325"/>
                  </a:lnTo>
                  <a:lnTo>
                    <a:pt x="1304" y="313"/>
                  </a:lnTo>
                  <a:lnTo>
                    <a:pt x="1312" y="301"/>
                  </a:lnTo>
                  <a:lnTo>
                    <a:pt x="1321" y="292"/>
                  </a:lnTo>
                  <a:lnTo>
                    <a:pt x="1329" y="284"/>
                  </a:lnTo>
                  <a:lnTo>
                    <a:pt x="1333" y="280"/>
                  </a:lnTo>
                  <a:lnTo>
                    <a:pt x="1358" y="254"/>
                  </a:lnTo>
                  <a:lnTo>
                    <a:pt x="1384" y="233"/>
                  </a:lnTo>
                  <a:lnTo>
                    <a:pt x="1404" y="209"/>
                  </a:lnTo>
                  <a:lnTo>
                    <a:pt x="1425" y="184"/>
                  </a:lnTo>
                  <a:lnTo>
                    <a:pt x="1442" y="155"/>
                  </a:lnTo>
                  <a:lnTo>
                    <a:pt x="1454" y="129"/>
                  </a:lnTo>
                  <a:lnTo>
                    <a:pt x="1467" y="100"/>
                  </a:lnTo>
                  <a:lnTo>
                    <a:pt x="1471" y="67"/>
                  </a:lnTo>
                  <a:lnTo>
                    <a:pt x="1476" y="34"/>
                  </a:lnTo>
                  <a:lnTo>
                    <a:pt x="147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33" name="Freeform 257"/>
            <p:cNvSpPr>
              <a:spLocks/>
            </p:cNvSpPr>
            <p:nvPr/>
          </p:nvSpPr>
          <p:spPr bwMode="auto">
            <a:xfrm>
              <a:off x="1911" y="1974"/>
              <a:ext cx="10" cy="2"/>
            </a:xfrm>
            <a:custGeom>
              <a:avLst/>
              <a:gdLst>
                <a:gd name="T0" fmla="*/ 0 w 334"/>
                <a:gd name="T1" fmla="*/ 26 h 59"/>
                <a:gd name="T2" fmla="*/ 33 w 334"/>
                <a:gd name="T3" fmla="*/ 14 h 59"/>
                <a:gd name="T4" fmla="*/ 67 w 334"/>
                <a:gd name="T5" fmla="*/ 5 h 59"/>
                <a:gd name="T6" fmla="*/ 104 w 334"/>
                <a:gd name="T7" fmla="*/ 0 h 59"/>
                <a:gd name="T8" fmla="*/ 142 w 334"/>
                <a:gd name="T9" fmla="*/ 0 h 59"/>
                <a:gd name="T10" fmla="*/ 179 w 334"/>
                <a:gd name="T11" fmla="*/ 5 h 59"/>
                <a:gd name="T12" fmla="*/ 217 w 334"/>
                <a:gd name="T13" fmla="*/ 10 h 59"/>
                <a:gd name="T14" fmla="*/ 251 w 334"/>
                <a:gd name="T15" fmla="*/ 18 h 59"/>
                <a:gd name="T16" fmla="*/ 280 w 334"/>
                <a:gd name="T17" fmla="*/ 30 h 59"/>
                <a:gd name="T18" fmla="*/ 309 w 334"/>
                <a:gd name="T19" fmla="*/ 43 h 59"/>
                <a:gd name="T20" fmla="*/ 334 w 334"/>
                <a:gd name="T21"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4" h="59">
                  <a:moveTo>
                    <a:pt x="0" y="26"/>
                  </a:moveTo>
                  <a:lnTo>
                    <a:pt x="33" y="14"/>
                  </a:lnTo>
                  <a:lnTo>
                    <a:pt x="67" y="5"/>
                  </a:lnTo>
                  <a:lnTo>
                    <a:pt x="104" y="0"/>
                  </a:lnTo>
                  <a:lnTo>
                    <a:pt x="142" y="0"/>
                  </a:lnTo>
                  <a:lnTo>
                    <a:pt x="179" y="5"/>
                  </a:lnTo>
                  <a:lnTo>
                    <a:pt x="217" y="10"/>
                  </a:lnTo>
                  <a:lnTo>
                    <a:pt x="251" y="18"/>
                  </a:lnTo>
                  <a:lnTo>
                    <a:pt x="280" y="30"/>
                  </a:lnTo>
                  <a:lnTo>
                    <a:pt x="309" y="43"/>
                  </a:lnTo>
                  <a:lnTo>
                    <a:pt x="334" y="5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34" name="Freeform 258"/>
            <p:cNvSpPr>
              <a:spLocks/>
            </p:cNvSpPr>
            <p:nvPr/>
          </p:nvSpPr>
          <p:spPr bwMode="auto">
            <a:xfrm>
              <a:off x="1944" y="1945"/>
              <a:ext cx="4" cy="4"/>
            </a:xfrm>
            <a:custGeom>
              <a:avLst/>
              <a:gdLst>
                <a:gd name="T0" fmla="*/ 0 w 113"/>
                <a:gd name="T1" fmla="*/ 104 h 104"/>
                <a:gd name="T2" fmla="*/ 8 w 113"/>
                <a:gd name="T3" fmla="*/ 92 h 104"/>
                <a:gd name="T4" fmla="*/ 17 w 113"/>
                <a:gd name="T5" fmla="*/ 79 h 104"/>
                <a:gd name="T6" fmla="*/ 30 w 113"/>
                <a:gd name="T7" fmla="*/ 67 h 104"/>
                <a:gd name="T8" fmla="*/ 42 w 113"/>
                <a:gd name="T9" fmla="*/ 59 h 104"/>
                <a:gd name="T10" fmla="*/ 55 w 113"/>
                <a:gd name="T11" fmla="*/ 46 h 104"/>
                <a:gd name="T12" fmla="*/ 67 w 113"/>
                <a:gd name="T13" fmla="*/ 38 h 104"/>
                <a:gd name="T14" fmla="*/ 79 w 113"/>
                <a:gd name="T15" fmla="*/ 30 h 104"/>
                <a:gd name="T16" fmla="*/ 92 w 113"/>
                <a:gd name="T17" fmla="*/ 22 h 104"/>
                <a:gd name="T18" fmla="*/ 104 w 113"/>
                <a:gd name="T19" fmla="*/ 9 h 104"/>
                <a:gd name="T20" fmla="*/ 113 w 113"/>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104">
                  <a:moveTo>
                    <a:pt x="0" y="104"/>
                  </a:moveTo>
                  <a:lnTo>
                    <a:pt x="8" y="92"/>
                  </a:lnTo>
                  <a:lnTo>
                    <a:pt x="17" y="79"/>
                  </a:lnTo>
                  <a:lnTo>
                    <a:pt x="30" y="67"/>
                  </a:lnTo>
                  <a:lnTo>
                    <a:pt x="42" y="59"/>
                  </a:lnTo>
                  <a:lnTo>
                    <a:pt x="55" y="46"/>
                  </a:lnTo>
                  <a:lnTo>
                    <a:pt x="67" y="38"/>
                  </a:lnTo>
                  <a:lnTo>
                    <a:pt x="79" y="30"/>
                  </a:lnTo>
                  <a:lnTo>
                    <a:pt x="92" y="22"/>
                  </a:lnTo>
                  <a:lnTo>
                    <a:pt x="104" y="9"/>
                  </a:lnTo>
                  <a:lnTo>
                    <a:pt x="11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35" name="Freeform 259"/>
            <p:cNvSpPr>
              <a:spLocks/>
            </p:cNvSpPr>
            <p:nvPr/>
          </p:nvSpPr>
          <p:spPr bwMode="auto">
            <a:xfrm>
              <a:off x="1935" y="1957"/>
              <a:ext cx="4" cy="1"/>
            </a:xfrm>
            <a:custGeom>
              <a:avLst/>
              <a:gdLst>
                <a:gd name="T0" fmla="*/ 0 w 113"/>
                <a:gd name="T1" fmla="*/ 0 h 5"/>
                <a:gd name="T2" fmla="*/ 13 w 113"/>
                <a:gd name="T3" fmla="*/ 0 h 5"/>
                <a:gd name="T4" fmla="*/ 26 w 113"/>
                <a:gd name="T5" fmla="*/ 0 h 5"/>
                <a:gd name="T6" fmla="*/ 34 w 113"/>
                <a:gd name="T7" fmla="*/ 0 h 5"/>
                <a:gd name="T8" fmla="*/ 46 w 113"/>
                <a:gd name="T9" fmla="*/ 0 h 5"/>
                <a:gd name="T10" fmla="*/ 59 w 113"/>
                <a:gd name="T11" fmla="*/ 0 h 5"/>
                <a:gd name="T12" fmla="*/ 67 w 113"/>
                <a:gd name="T13" fmla="*/ 0 h 5"/>
                <a:gd name="T14" fmla="*/ 79 w 113"/>
                <a:gd name="T15" fmla="*/ 0 h 5"/>
                <a:gd name="T16" fmla="*/ 88 w 113"/>
                <a:gd name="T17" fmla="*/ 0 h 5"/>
                <a:gd name="T18" fmla="*/ 100 w 113"/>
                <a:gd name="T19" fmla="*/ 5 h 5"/>
                <a:gd name="T20" fmla="*/ 113 w 113"/>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5">
                  <a:moveTo>
                    <a:pt x="0" y="0"/>
                  </a:moveTo>
                  <a:lnTo>
                    <a:pt x="13" y="0"/>
                  </a:lnTo>
                  <a:lnTo>
                    <a:pt x="26" y="0"/>
                  </a:lnTo>
                  <a:lnTo>
                    <a:pt x="34" y="0"/>
                  </a:lnTo>
                  <a:lnTo>
                    <a:pt x="46" y="0"/>
                  </a:lnTo>
                  <a:lnTo>
                    <a:pt x="59" y="0"/>
                  </a:lnTo>
                  <a:lnTo>
                    <a:pt x="67" y="0"/>
                  </a:lnTo>
                  <a:lnTo>
                    <a:pt x="79" y="0"/>
                  </a:lnTo>
                  <a:lnTo>
                    <a:pt x="88" y="0"/>
                  </a:lnTo>
                  <a:lnTo>
                    <a:pt x="100" y="5"/>
                  </a:lnTo>
                  <a:lnTo>
                    <a:pt x="113"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36" name="Freeform 260"/>
            <p:cNvSpPr>
              <a:spLocks/>
            </p:cNvSpPr>
            <p:nvPr/>
          </p:nvSpPr>
          <p:spPr bwMode="auto">
            <a:xfrm>
              <a:off x="1945" y="1888"/>
              <a:ext cx="11" cy="26"/>
            </a:xfrm>
            <a:custGeom>
              <a:avLst/>
              <a:gdLst>
                <a:gd name="T0" fmla="*/ 355 w 355"/>
                <a:gd name="T1" fmla="*/ 0 h 805"/>
                <a:gd name="T2" fmla="*/ 355 w 355"/>
                <a:gd name="T3" fmla="*/ 17 h 805"/>
                <a:gd name="T4" fmla="*/ 351 w 355"/>
                <a:gd name="T5" fmla="*/ 33 h 805"/>
                <a:gd name="T6" fmla="*/ 346 w 355"/>
                <a:gd name="T7" fmla="*/ 58 h 805"/>
                <a:gd name="T8" fmla="*/ 338 w 355"/>
                <a:gd name="T9" fmla="*/ 83 h 805"/>
                <a:gd name="T10" fmla="*/ 330 w 355"/>
                <a:gd name="T11" fmla="*/ 117 h 805"/>
                <a:gd name="T12" fmla="*/ 317 w 355"/>
                <a:gd name="T13" fmla="*/ 154 h 805"/>
                <a:gd name="T14" fmla="*/ 301 w 355"/>
                <a:gd name="T15" fmla="*/ 191 h 805"/>
                <a:gd name="T16" fmla="*/ 280 w 355"/>
                <a:gd name="T17" fmla="*/ 238 h 805"/>
                <a:gd name="T18" fmla="*/ 254 w 355"/>
                <a:gd name="T19" fmla="*/ 287 h 805"/>
                <a:gd name="T20" fmla="*/ 225 w 355"/>
                <a:gd name="T21" fmla="*/ 342 h 805"/>
                <a:gd name="T22" fmla="*/ 213 w 355"/>
                <a:gd name="T23" fmla="*/ 363 h 805"/>
                <a:gd name="T24" fmla="*/ 200 w 355"/>
                <a:gd name="T25" fmla="*/ 379 h 805"/>
                <a:gd name="T26" fmla="*/ 188 w 355"/>
                <a:gd name="T27" fmla="*/ 396 h 805"/>
                <a:gd name="T28" fmla="*/ 176 w 355"/>
                <a:gd name="T29" fmla="*/ 408 h 805"/>
                <a:gd name="T30" fmla="*/ 158 w 355"/>
                <a:gd name="T31" fmla="*/ 421 h 805"/>
                <a:gd name="T32" fmla="*/ 146 w 355"/>
                <a:gd name="T33" fmla="*/ 429 h 805"/>
                <a:gd name="T34" fmla="*/ 133 w 355"/>
                <a:gd name="T35" fmla="*/ 437 h 805"/>
                <a:gd name="T36" fmla="*/ 121 w 355"/>
                <a:gd name="T37" fmla="*/ 441 h 805"/>
                <a:gd name="T38" fmla="*/ 113 w 355"/>
                <a:gd name="T39" fmla="*/ 441 h 805"/>
                <a:gd name="T40" fmla="*/ 100 w 355"/>
                <a:gd name="T41" fmla="*/ 441 h 805"/>
                <a:gd name="T42" fmla="*/ 92 w 355"/>
                <a:gd name="T43" fmla="*/ 445 h 805"/>
                <a:gd name="T44" fmla="*/ 88 w 355"/>
                <a:gd name="T45" fmla="*/ 463 h 805"/>
                <a:gd name="T46" fmla="*/ 84 w 355"/>
                <a:gd name="T47" fmla="*/ 488 h 805"/>
                <a:gd name="T48" fmla="*/ 84 w 355"/>
                <a:gd name="T49" fmla="*/ 521 h 805"/>
                <a:gd name="T50" fmla="*/ 75 w 355"/>
                <a:gd name="T51" fmla="*/ 558 h 805"/>
                <a:gd name="T52" fmla="*/ 71 w 355"/>
                <a:gd name="T53" fmla="*/ 605 h 805"/>
                <a:gd name="T54" fmla="*/ 58 w 355"/>
                <a:gd name="T55" fmla="*/ 654 h 805"/>
                <a:gd name="T56" fmla="*/ 45 w 355"/>
                <a:gd name="T57" fmla="*/ 705 h 805"/>
                <a:gd name="T58" fmla="*/ 25 w 355"/>
                <a:gd name="T59" fmla="*/ 754 h 805"/>
                <a:gd name="T60" fmla="*/ 0 w 355"/>
                <a:gd name="T61" fmla="*/ 805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55" h="805">
                  <a:moveTo>
                    <a:pt x="355" y="0"/>
                  </a:moveTo>
                  <a:lnTo>
                    <a:pt x="355" y="17"/>
                  </a:lnTo>
                  <a:lnTo>
                    <a:pt x="351" y="33"/>
                  </a:lnTo>
                  <a:lnTo>
                    <a:pt x="346" y="58"/>
                  </a:lnTo>
                  <a:lnTo>
                    <a:pt x="338" y="83"/>
                  </a:lnTo>
                  <a:lnTo>
                    <a:pt x="330" y="117"/>
                  </a:lnTo>
                  <a:lnTo>
                    <a:pt x="317" y="154"/>
                  </a:lnTo>
                  <a:lnTo>
                    <a:pt x="301" y="191"/>
                  </a:lnTo>
                  <a:lnTo>
                    <a:pt x="280" y="238"/>
                  </a:lnTo>
                  <a:lnTo>
                    <a:pt x="254" y="287"/>
                  </a:lnTo>
                  <a:lnTo>
                    <a:pt x="225" y="342"/>
                  </a:lnTo>
                  <a:lnTo>
                    <a:pt x="213" y="363"/>
                  </a:lnTo>
                  <a:lnTo>
                    <a:pt x="200" y="379"/>
                  </a:lnTo>
                  <a:lnTo>
                    <a:pt x="188" y="396"/>
                  </a:lnTo>
                  <a:lnTo>
                    <a:pt x="176" y="408"/>
                  </a:lnTo>
                  <a:lnTo>
                    <a:pt x="158" y="421"/>
                  </a:lnTo>
                  <a:lnTo>
                    <a:pt x="146" y="429"/>
                  </a:lnTo>
                  <a:lnTo>
                    <a:pt x="133" y="437"/>
                  </a:lnTo>
                  <a:lnTo>
                    <a:pt x="121" y="441"/>
                  </a:lnTo>
                  <a:lnTo>
                    <a:pt x="113" y="441"/>
                  </a:lnTo>
                  <a:lnTo>
                    <a:pt x="100" y="441"/>
                  </a:lnTo>
                  <a:lnTo>
                    <a:pt x="92" y="445"/>
                  </a:lnTo>
                  <a:lnTo>
                    <a:pt x="88" y="463"/>
                  </a:lnTo>
                  <a:lnTo>
                    <a:pt x="84" y="488"/>
                  </a:lnTo>
                  <a:lnTo>
                    <a:pt x="84" y="521"/>
                  </a:lnTo>
                  <a:lnTo>
                    <a:pt x="75" y="558"/>
                  </a:lnTo>
                  <a:lnTo>
                    <a:pt x="71" y="605"/>
                  </a:lnTo>
                  <a:lnTo>
                    <a:pt x="58" y="654"/>
                  </a:lnTo>
                  <a:lnTo>
                    <a:pt x="45" y="705"/>
                  </a:lnTo>
                  <a:lnTo>
                    <a:pt x="25" y="754"/>
                  </a:lnTo>
                  <a:lnTo>
                    <a:pt x="0" y="80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37" name="Freeform 261"/>
            <p:cNvSpPr>
              <a:spLocks/>
            </p:cNvSpPr>
            <p:nvPr/>
          </p:nvSpPr>
          <p:spPr bwMode="auto">
            <a:xfrm>
              <a:off x="1949" y="1902"/>
              <a:ext cx="3" cy="1"/>
            </a:xfrm>
            <a:custGeom>
              <a:avLst/>
              <a:gdLst>
                <a:gd name="T0" fmla="*/ 0 w 112"/>
                <a:gd name="T1" fmla="*/ 0 h 26"/>
                <a:gd name="T2" fmla="*/ 16 w 112"/>
                <a:gd name="T3" fmla="*/ 5 h 26"/>
                <a:gd name="T4" fmla="*/ 28 w 112"/>
                <a:gd name="T5" fmla="*/ 14 h 26"/>
                <a:gd name="T6" fmla="*/ 41 w 112"/>
                <a:gd name="T7" fmla="*/ 18 h 26"/>
                <a:gd name="T8" fmla="*/ 45 w 112"/>
                <a:gd name="T9" fmla="*/ 22 h 26"/>
                <a:gd name="T10" fmla="*/ 54 w 112"/>
                <a:gd name="T11" fmla="*/ 22 h 26"/>
                <a:gd name="T12" fmla="*/ 63 w 112"/>
                <a:gd name="T13" fmla="*/ 26 h 26"/>
                <a:gd name="T14" fmla="*/ 71 w 112"/>
                <a:gd name="T15" fmla="*/ 26 h 26"/>
                <a:gd name="T16" fmla="*/ 79 w 112"/>
                <a:gd name="T17" fmla="*/ 26 h 26"/>
                <a:gd name="T18" fmla="*/ 96 w 112"/>
                <a:gd name="T19" fmla="*/ 26 h 26"/>
                <a:gd name="T20" fmla="*/ 112 w 112"/>
                <a:gd name="T2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26">
                  <a:moveTo>
                    <a:pt x="0" y="0"/>
                  </a:moveTo>
                  <a:lnTo>
                    <a:pt x="16" y="5"/>
                  </a:lnTo>
                  <a:lnTo>
                    <a:pt x="28" y="14"/>
                  </a:lnTo>
                  <a:lnTo>
                    <a:pt x="41" y="18"/>
                  </a:lnTo>
                  <a:lnTo>
                    <a:pt x="45" y="22"/>
                  </a:lnTo>
                  <a:lnTo>
                    <a:pt x="54" y="22"/>
                  </a:lnTo>
                  <a:lnTo>
                    <a:pt x="63" y="26"/>
                  </a:lnTo>
                  <a:lnTo>
                    <a:pt x="71" y="26"/>
                  </a:lnTo>
                  <a:lnTo>
                    <a:pt x="79" y="26"/>
                  </a:lnTo>
                  <a:lnTo>
                    <a:pt x="96" y="26"/>
                  </a:lnTo>
                  <a:lnTo>
                    <a:pt x="112" y="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38" name="Freeform 262"/>
            <p:cNvSpPr>
              <a:spLocks/>
            </p:cNvSpPr>
            <p:nvPr/>
          </p:nvSpPr>
          <p:spPr bwMode="auto">
            <a:xfrm>
              <a:off x="1656" y="1931"/>
              <a:ext cx="10" cy="5"/>
            </a:xfrm>
            <a:custGeom>
              <a:avLst/>
              <a:gdLst>
                <a:gd name="T0" fmla="*/ 0 w 314"/>
                <a:gd name="T1" fmla="*/ 0 h 158"/>
                <a:gd name="T2" fmla="*/ 22 w 314"/>
                <a:gd name="T3" fmla="*/ 9 h 158"/>
                <a:gd name="T4" fmla="*/ 42 w 314"/>
                <a:gd name="T5" fmla="*/ 17 h 158"/>
                <a:gd name="T6" fmla="*/ 63 w 314"/>
                <a:gd name="T7" fmla="*/ 21 h 158"/>
                <a:gd name="T8" fmla="*/ 84 w 314"/>
                <a:gd name="T9" fmla="*/ 25 h 158"/>
                <a:gd name="T10" fmla="*/ 104 w 314"/>
                <a:gd name="T11" fmla="*/ 29 h 158"/>
                <a:gd name="T12" fmla="*/ 126 w 314"/>
                <a:gd name="T13" fmla="*/ 33 h 158"/>
                <a:gd name="T14" fmla="*/ 147 w 314"/>
                <a:gd name="T15" fmla="*/ 38 h 158"/>
                <a:gd name="T16" fmla="*/ 167 w 314"/>
                <a:gd name="T17" fmla="*/ 42 h 158"/>
                <a:gd name="T18" fmla="*/ 188 w 314"/>
                <a:gd name="T19" fmla="*/ 46 h 158"/>
                <a:gd name="T20" fmla="*/ 210 w 314"/>
                <a:gd name="T21" fmla="*/ 54 h 158"/>
                <a:gd name="T22" fmla="*/ 226 w 314"/>
                <a:gd name="T23" fmla="*/ 58 h 158"/>
                <a:gd name="T24" fmla="*/ 239 w 314"/>
                <a:gd name="T25" fmla="*/ 66 h 158"/>
                <a:gd name="T26" fmla="*/ 255 w 314"/>
                <a:gd name="T27" fmla="*/ 75 h 158"/>
                <a:gd name="T28" fmla="*/ 264 w 314"/>
                <a:gd name="T29" fmla="*/ 83 h 158"/>
                <a:gd name="T30" fmla="*/ 276 w 314"/>
                <a:gd name="T31" fmla="*/ 95 h 158"/>
                <a:gd name="T32" fmla="*/ 284 w 314"/>
                <a:gd name="T33" fmla="*/ 108 h 158"/>
                <a:gd name="T34" fmla="*/ 292 w 314"/>
                <a:gd name="T35" fmla="*/ 121 h 158"/>
                <a:gd name="T36" fmla="*/ 302 w 314"/>
                <a:gd name="T37" fmla="*/ 134 h 158"/>
                <a:gd name="T38" fmla="*/ 310 w 314"/>
                <a:gd name="T39" fmla="*/ 146 h 158"/>
                <a:gd name="T40" fmla="*/ 314 w 314"/>
                <a:gd name="T41"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4" h="158">
                  <a:moveTo>
                    <a:pt x="0" y="0"/>
                  </a:moveTo>
                  <a:lnTo>
                    <a:pt x="22" y="9"/>
                  </a:lnTo>
                  <a:lnTo>
                    <a:pt x="42" y="17"/>
                  </a:lnTo>
                  <a:lnTo>
                    <a:pt x="63" y="21"/>
                  </a:lnTo>
                  <a:lnTo>
                    <a:pt x="84" y="25"/>
                  </a:lnTo>
                  <a:lnTo>
                    <a:pt x="104" y="29"/>
                  </a:lnTo>
                  <a:lnTo>
                    <a:pt x="126" y="33"/>
                  </a:lnTo>
                  <a:lnTo>
                    <a:pt x="147" y="38"/>
                  </a:lnTo>
                  <a:lnTo>
                    <a:pt x="167" y="42"/>
                  </a:lnTo>
                  <a:lnTo>
                    <a:pt x="188" y="46"/>
                  </a:lnTo>
                  <a:lnTo>
                    <a:pt x="210" y="54"/>
                  </a:lnTo>
                  <a:lnTo>
                    <a:pt x="226" y="58"/>
                  </a:lnTo>
                  <a:lnTo>
                    <a:pt x="239" y="66"/>
                  </a:lnTo>
                  <a:lnTo>
                    <a:pt x="255" y="75"/>
                  </a:lnTo>
                  <a:lnTo>
                    <a:pt x="264" y="83"/>
                  </a:lnTo>
                  <a:lnTo>
                    <a:pt x="276" y="95"/>
                  </a:lnTo>
                  <a:lnTo>
                    <a:pt x="284" y="108"/>
                  </a:lnTo>
                  <a:lnTo>
                    <a:pt x="292" y="121"/>
                  </a:lnTo>
                  <a:lnTo>
                    <a:pt x="302" y="134"/>
                  </a:lnTo>
                  <a:lnTo>
                    <a:pt x="310" y="146"/>
                  </a:lnTo>
                  <a:lnTo>
                    <a:pt x="314" y="15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39" name="Freeform 263"/>
            <p:cNvSpPr>
              <a:spLocks/>
            </p:cNvSpPr>
            <p:nvPr/>
          </p:nvSpPr>
          <p:spPr bwMode="auto">
            <a:xfrm>
              <a:off x="1677" y="1919"/>
              <a:ext cx="15" cy="9"/>
            </a:xfrm>
            <a:custGeom>
              <a:avLst/>
              <a:gdLst>
                <a:gd name="T0" fmla="*/ 0 w 459"/>
                <a:gd name="T1" fmla="*/ 0 h 296"/>
                <a:gd name="T2" fmla="*/ 16 w 459"/>
                <a:gd name="T3" fmla="*/ 4 h 296"/>
                <a:gd name="T4" fmla="*/ 33 w 459"/>
                <a:gd name="T5" fmla="*/ 8 h 296"/>
                <a:gd name="T6" fmla="*/ 49 w 459"/>
                <a:gd name="T7" fmla="*/ 12 h 296"/>
                <a:gd name="T8" fmla="*/ 66 w 459"/>
                <a:gd name="T9" fmla="*/ 16 h 296"/>
                <a:gd name="T10" fmla="*/ 78 w 459"/>
                <a:gd name="T11" fmla="*/ 21 h 296"/>
                <a:gd name="T12" fmla="*/ 96 w 459"/>
                <a:gd name="T13" fmla="*/ 25 h 296"/>
                <a:gd name="T14" fmla="*/ 108 w 459"/>
                <a:gd name="T15" fmla="*/ 29 h 296"/>
                <a:gd name="T16" fmla="*/ 125 w 459"/>
                <a:gd name="T17" fmla="*/ 33 h 296"/>
                <a:gd name="T18" fmla="*/ 137 w 459"/>
                <a:gd name="T19" fmla="*/ 37 h 296"/>
                <a:gd name="T20" fmla="*/ 150 w 459"/>
                <a:gd name="T21" fmla="*/ 46 h 296"/>
                <a:gd name="T22" fmla="*/ 188 w 459"/>
                <a:gd name="T23" fmla="*/ 63 h 296"/>
                <a:gd name="T24" fmla="*/ 225 w 459"/>
                <a:gd name="T25" fmla="*/ 84 h 296"/>
                <a:gd name="T26" fmla="*/ 258 w 459"/>
                <a:gd name="T27" fmla="*/ 108 h 296"/>
                <a:gd name="T28" fmla="*/ 288 w 459"/>
                <a:gd name="T29" fmla="*/ 129 h 296"/>
                <a:gd name="T30" fmla="*/ 317 w 459"/>
                <a:gd name="T31" fmla="*/ 155 h 296"/>
                <a:gd name="T32" fmla="*/ 346 w 459"/>
                <a:gd name="T33" fmla="*/ 184 h 296"/>
                <a:gd name="T34" fmla="*/ 372 w 459"/>
                <a:gd name="T35" fmla="*/ 209 h 296"/>
                <a:gd name="T36" fmla="*/ 401 w 459"/>
                <a:gd name="T37" fmla="*/ 238 h 296"/>
                <a:gd name="T38" fmla="*/ 430 w 459"/>
                <a:gd name="T39" fmla="*/ 268 h 296"/>
                <a:gd name="T40" fmla="*/ 459 w 459"/>
                <a:gd name="T41" fmla="*/ 296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9" h="296">
                  <a:moveTo>
                    <a:pt x="0" y="0"/>
                  </a:moveTo>
                  <a:lnTo>
                    <a:pt x="16" y="4"/>
                  </a:lnTo>
                  <a:lnTo>
                    <a:pt x="33" y="8"/>
                  </a:lnTo>
                  <a:lnTo>
                    <a:pt x="49" y="12"/>
                  </a:lnTo>
                  <a:lnTo>
                    <a:pt x="66" y="16"/>
                  </a:lnTo>
                  <a:lnTo>
                    <a:pt x="78" y="21"/>
                  </a:lnTo>
                  <a:lnTo>
                    <a:pt x="96" y="25"/>
                  </a:lnTo>
                  <a:lnTo>
                    <a:pt x="108" y="29"/>
                  </a:lnTo>
                  <a:lnTo>
                    <a:pt x="125" y="33"/>
                  </a:lnTo>
                  <a:lnTo>
                    <a:pt x="137" y="37"/>
                  </a:lnTo>
                  <a:lnTo>
                    <a:pt x="150" y="46"/>
                  </a:lnTo>
                  <a:lnTo>
                    <a:pt x="188" y="63"/>
                  </a:lnTo>
                  <a:lnTo>
                    <a:pt x="225" y="84"/>
                  </a:lnTo>
                  <a:lnTo>
                    <a:pt x="258" y="108"/>
                  </a:lnTo>
                  <a:lnTo>
                    <a:pt x="288" y="129"/>
                  </a:lnTo>
                  <a:lnTo>
                    <a:pt x="317" y="155"/>
                  </a:lnTo>
                  <a:lnTo>
                    <a:pt x="346" y="184"/>
                  </a:lnTo>
                  <a:lnTo>
                    <a:pt x="372" y="209"/>
                  </a:lnTo>
                  <a:lnTo>
                    <a:pt x="401" y="238"/>
                  </a:lnTo>
                  <a:lnTo>
                    <a:pt x="430" y="268"/>
                  </a:lnTo>
                  <a:lnTo>
                    <a:pt x="459" y="29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40" name="Freeform 264"/>
            <p:cNvSpPr>
              <a:spLocks/>
            </p:cNvSpPr>
            <p:nvPr/>
          </p:nvSpPr>
          <p:spPr bwMode="auto">
            <a:xfrm>
              <a:off x="1682" y="1921"/>
              <a:ext cx="8" cy="1"/>
            </a:xfrm>
            <a:custGeom>
              <a:avLst/>
              <a:gdLst>
                <a:gd name="T0" fmla="*/ 0 w 243"/>
                <a:gd name="T1" fmla="*/ 0 h 37"/>
                <a:gd name="T2" fmla="*/ 12 w 243"/>
                <a:gd name="T3" fmla="*/ 4 h 37"/>
                <a:gd name="T4" fmla="*/ 30 w 243"/>
                <a:gd name="T5" fmla="*/ 9 h 37"/>
                <a:gd name="T6" fmla="*/ 54 w 243"/>
                <a:gd name="T7" fmla="*/ 13 h 37"/>
                <a:gd name="T8" fmla="*/ 83 w 243"/>
                <a:gd name="T9" fmla="*/ 17 h 37"/>
                <a:gd name="T10" fmla="*/ 112 w 243"/>
                <a:gd name="T11" fmla="*/ 25 h 37"/>
                <a:gd name="T12" fmla="*/ 142 w 243"/>
                <a:gd name="T13" fmla="*/ 29 h 37"/>
                <a:gd name="T14" fmla="*/ 171 w 243"/>
                <a:gd name="T15" fmla="*/ 33 h 37"/>
                <a:gd name="T16" fmla="*/ 200 w 243"/>
                <a:gd name="T17" fmla="*/ 37 h 37"/>
                <a:gd name="T18" fmla="*/ 226 w 243"/>
                <a:gd name="T19" fmla="*/ 37 h 37"/>
                <a:gd name="T20" fmla="*/ 243 w 243"/>
                <a:gd name="T21" fmla="*/ 3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3" h="37">
                  <a:moveTo>
                    <a:pt x="0" y="0"/>
                  </a:moveTo>
                  <a:lnTo>
                    <a:pt x="12" y="4"/>
                  </a:lnTo>
                  <a:lnTo>
                    <a:pt x="30" y="9"/>
                  </a:lnTo>
                  <a:lnTo>
                    <a:pt x="54" y="13"/>
                  </a:lnTo>
                  <a:lnTo>
                    <a:pt x="83" y="17"/>
                  </a:lnTo>
                  <a:lnTo>
                    <a:pt x="112" y="25"/>
                  </a:lnTo>
                  <a:lnTo>
                    <a:pt x="142" y="29"/>
                  </a:lnTo>
                  <a:lnTo>
                    <a:pt x="171" y="33"/>
                  </a:lnTo>
                  <a:lnTo>
                    <a:pt x="200" y="37"/>
                  </a:lnTo>
                  <a:lnTo>
                    <a:pt x="226" y="37"/>
                  </a:lnTo>
                  <a:lnTo>
                    <a:pt x="243" y="3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41" name="Freeform 265"/>
            <p:cNvSpPr>
              <a:spLocks/>
            </p:cNvSpPr>
            <p:nvPr/>
          </p:nvSpPr>
          <p:spPr bwMode="auto">
            <a:xfrm>
              <a:off x="1745" y="2011"/>
              <a:ext cx="21" cy="20"/>
            </a:xfrm>
            <a:custGeom>
              <a:avLst/>
              <a:gdLst>
                <a:gd name="T0" fmla="*/ 0 w 690"/>
                <a:gd name="T1" fmla="*/ 0 h 629"/>
                <a:gd name="T2" fmla="*/ 9 w 690"/>
                <a:gd name="T3" fmla="*/ 25 h 629"/>
                <a:gd name="T4" fmla="*/ 18 w 690"/>
                <a:gd name="T5" fmla="*/ 50 h 629"/>
                <a:gd name="T6" fmla="*/ 26 w 690"/>
                <a:gd name="T7" fmla="*/ 80 h 629"/>
                <a:gd name="T8" fmla="*/ 38 w 690"/>
                <a:gd name="T9" fmla="*/ 104 h 629"/>
                <a:gd name="T10" fmla="*/ 47 w 690"/>
                <a:gd name="T11" fmla="*/ 129 h 629"/>
                <a:gd name="T12" fmla="*/ 59 w 690"/>
                <a:gd name="T13" fmla="*/ 154 h 629"/>
                <a:gd name="T14" fmla="*/ 71 w 690"/>
                <a:gd name="T15" fmla="*/ 180 h 629"/>
                <a:gd name="T16" fmla="*/ 84 w 690"/>
                <a:gd name="T17" fmla="*/ 200 h 629"/>
                <a:gd name="T18" fmla="*/ 101 w 690"/>
                <a:gd name="T19" fmla="*/ 225 h 629"/>
                <a:gd name="T20" fmla="*/ 114 w 690"/>
                <a:gd name="T21" fmla="*/ 250 h 629"/>
                <a:gd name="T22" fmla="*/ 139 w 690"/>
                <a:gd name="T23" fmla="*/ 283 h 629"/>
                <a:gd name="T24" fmla="*/ 167 w 690"/>
                <a:gd name="T25" fmla="*/ 317 h 629"/>
                <a:gd name="T26" fmla="*/ 192 w 690"/>
                <a:gd name="T27" fmla="*/ 346 h 629"/>
                <a:gd name="T28" fmla="*/ 222 w 690"/>
                <a:gd name="T29" fmla="*/ 371 h 629"/>
                <a:gd name="T30" fmla="*/ 251 w 690"/>
                <a:gd name="T31" fmla="*/ 392 h 629"/>
                <a:gd name="T32" fmla="*/ 284 w 690"/>
                <a:gd name="T33" fmla="*/ 413 h 629"/>
                <a:gd name="T34" fmla="*/ 318 w 690"/>
                <a:gd name="T35" fmla="*/ 434 h 629"/>
                <a:gd name="T36" fmla="*/ 351 w 690"/>
                <a:gd name="T37" fmla="*/ 451 h 629"/>
                <a:gd name="T38" fmla="*/ 390 w 690"/>
                <a:gd name="T39" fmla="*/ 471 h 629"/>
                <a:gd name="T40" fmla="*/ 427 w 690"/>
                <a:gd name="T41" fmla="*/ 492 h 629"/>
                <a:gd name="T42" fmla="*/ 435 w 690"/>
                <a:gd name="T43" fmla="*/ 496 h 629"/>
                <a:gd name="T44" fmla="*/ 439 w 690"/>
                <a:gd name="T45" fmla="*/ 496 h 629"/>
                <a:gd name="T46" fmla="*/ 452 w 690"/>
                <a:gd name="T47" fmla="*/ 500 h 629"/>
                <a:gd name="T48" fmla="*/ 460 w 690"/>
                <a:gd name="T49" fmla="*/ 504 h 629"/>
                <a:gd name="T50" fmla="*/ 472 w 690"/>
                <a:gd name="T51" fmla="*/ 508 h 629"/>
                <a:gd name="T52" fmla="*/ 486 w 690"/>
                <a:gd name="T53" fmla="*/ 513 h 629"/>
                <a:gd name="T54" fmla="*/ 498 w 690"/>
                <a:gd name="T55" fmla="*/ 518 h 629"/>
                <a:gd name="T56" fmla="*/ 506 w 690"/>
                <a:gd name="T57" fmla="*/ 522 h 629"/>
                <a:gd name="T58" fmla="*/ 515 w 690"/>
                <a:gd name="T59" fmla="*/ 526 h 629"/>
                <a:gd name="T60" fmla="*/ 523 w 690"/>
                <a:gd name="T61" fmla="*/ 530 h 629"/>
                <a:gd name="T62" fmla="*/ 539 w 690"/>
                <a:gd name="T63" fmla="*/ 538 h 629"/>
                <a:gd name="T64" fmla="*/ 556 w 690"/>
                <a:gd name="T65" fmla="*/ 547 h 629"/>
                <a:gd name="T66" fmla="*/ 574 w 690"/>
                <a:gd name="T67" fmla="*/ 551 h 629"/>
                <a:gd name="T68" fmla="*/ 590 w 690"/>
                <a:gd name="T69" fmla="*/ 559 h 629"/>
                <a:gd name="T70" fmla="*/ 607 w 690"/>
                <a:gd name="T71" fmla="*/ 567 h 629"/>
                <a:gd name="T72" fmla="*/ 623 w 690"/>
                <a:gd name="T73" fmla="*/ 576 h 629"/>
                <a:gd name="T74" fmla="*/ 640 w 690"/>
                <a:gd name="T75" fmla="*/ 584 h 629"/>
                <a:gd name="T76" fmla="*/ 656 w 690"/>
                <a:gd name="T77" fmla="*/ 592 h 629"/>
                <a:gd name="T78" fmla="*/ 674 w 690"/>
                <a:gd name="T79" fmla="*/ 596 h 629"/>
                <a:gd name="T80" fmla="*/ 690 w 690"/>
                <a:gd name="T81" fmla="*/ 605 h 629"/>
                <a:gd name="T82" fmla="*/ 686 w 690"/>
                <a:gd name="T83" fmla="*/ 605 h 629"/>
                <a:gd name="T84" fmla="*/ 682 w 690"/>
                <a:gd name="T85" fmla="*/ 605 h 629"/>
                <a:gd name="T86" fmla="*/ 678 w 690"/>
                <a:gd name="T87" fmla="*/ 609 h 629"/>
                <a:gd name="T88" fmla="*/ 674 w 690"/>
                <a:gd name="T89" fmla="*/ 609 h 629"/>
                <a:gd name="T90" fmla="*/ 670 w 690"/>
                <a:gd name="T91" fmla="*/ 613 h 629"/>
                <a:gd name="T92" fmla="*/ 666 w 690"/>
                <a:gd name="T93" fmla="*/ 617 h 629"/>
                <a:gd name="T94" fmla="*/ 660 w 690"/>
                <a:gd name="T95" fmla="*/ 617 h 629"/>
                <a:gd name="T96" fmla="*/ 656 w 690"/>
                <a:gd name="T97" fmla="*/ 621 h 629"/>
                <a:gd name="T98" fmla="*/ 652 w 690"/>
                <a:gd name="T99" fmla="*/ 625 h 629"/>
                <a:gd name="T100" fmla="*/ 652 w 690"/>
                <a:gd name="T101" fmla="*/ 629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90" h="629">
                  <a:moveTo>
                    <a:pt x="0" y="0"/>
                  </a:moveTo>
                  <a:lnTo>
                    <a:pt x="9" y="25"/>
                  </a:lnTo>
                  <a:lnTo>
                    <a:pt x="18" y="50"/>
                  </a:lnTo>
                  <a:lnTo>
                    <a:pt x="26" y="80"/>
                  </a:lnTo>
                  <a:lnTo>
                    <a:pt x="38" y="104"/>
                  </a:lnTo>
                  <a:lnTo>
                    <a:pt x="47" y="129"/>
                  </a:lnTo>
                  <a:lnTo>
                    <a:pt x="59" y="154"/>
                  </a:lnTo>
                  <a:lnTo>
                    <a:pt x="71" y="180"/>
                  </a:lnTo>
                  <a:lnTo>
                    <a:pt x="84" y="200"/>
                  </a:lnTo>
                  <a:lnTo>
                    <a:pt x="101" y="225"/>
                  </a:lnTo>
                  <a:lnTo>
                    <a:pt x="114" y="250"/>
                  </a:lnTo>
                  <a:lnTo>
                    <a:pt x="139" y="283"/>
                  </a:lnTo>
                  <a:lnTo>
                    <a:pt x="167" y="317"/>
                  </a:lnTo>
                  <a:lnTo>
                    <a:pt x="192" y="346"/>
                  </a:lnTo>
                  <a:lnTo>
                    <a:pt x="222" y="371"/>
                  </a:lnTo>
                  <a:lnTo>
                    <a:pt x="251" y="392"/>
                  </a:lnTo>
                  <a:lnTo>
                    <a:pt x="284" y="413"/>
                  </a:lnTo>
                  <a:lnTo>
                    <a:pt x="318" y="434"/>
                  </a:lnTo>
                  <a:lnTo>
                    <a:pt x="351" y="451"/>
                  </a:lnTo>
                  <a:lnTo>
                    <a:pt x="390" y="471"/>
                  </a:lnTo>
                  <a:lnTo>
                    <a:pt x="427" y="492"/>
                  </a:lnTo>
                  <a:lnTo>
                    <a:pt x="435" y="496"/>
                  </a:lnTo>
                  <a:lnTo>
                    <a:pt x="439" y="496"/>
                  </a:lnTo>
                  <a:lnTo>
                    <a:pt x="452" y="500"/>
                  </a:lnTo>
                  <a:lnTo>
                    <a:pt x="460" y="504"/>
                  </a:lnTo>
                  <a:lnTo>
                    <a:pt x="472" y="508"/>
                  </a:lnTo>
                  <a:lnTo>
                    <a:pt x="486" y="513"/>
                  </a:lnTo>
                  <a:lnTo>
                    <a:pt x="498" y="518"/>
                  </a:lnTo>
                  <a:lnTo>
                    <a:pt x="506" y="522"/>
                  </a:lnTo>
                  <a:lnTo>
                    <a:pt x="515" y="526"/>
                  </a:lnTo>
                  <a:lnTo>
                    <a:pt x="523" y="530"/>
                  </a:lnTo>
                  <a:lnTo>
                    <a:pt x="539" y="538"/>
                  </a:lnTo>
                  <a:lnTo>
                    <a:pt x="556" y="547"/>
                  </a:lnTo>
                  <a:lnTo>
                    <a:pt x="574" y="551"/>
                  </a:lnTo>
                  <a:lnTo>
                    <a:pt x="590" y="559"/>
                  </a:lnTo>
                  <a:lnTo>
                    <a:pt x="607" y="567"/>
                  </a:lnTo>
                  <a:lnTo>
                    <a:pt x="623" y="576"/>
                  </a:lnTo>
                  <a:lnTo>
                    <a:pt x="640" y="584"/>
                  </a:lnTo>
                  <a:lnTo>
                    <a:pt x="656" y="592"/>
                  </a:lnTo>
                  <a:lnTo>
                    <a:pt x="674" y="596"/>
                  </a:lnTo>
                  <a:lnTo>
                    <a:pt x="690" y="605"/>
                  </a:lnTo>
                  <a:lnTo>
                    <a:pt x="686" y="605"/>
                  </a:lnTo>
                  <a:lnTo>
                    <a:pt x="682" y="605"/>
                  </a:lnTo>
                  <a:lnTo>
                    <a:pt x="678" y="609"/>
                  </a:lnTo>
                  <a:lnTo>
                    <a:pt x="674" y="609"/>
                  </a:lnTo>
                  <a:lnTo>
                    <a:pt x="670" y="613"/>
                  </a:lnTo>
                  <a:lnTo>
                    <a:pt x="666" y="617"/>
                  </a:lnTo>
                  <a:lnTo>
                    <a:pt x="660" y="617"/>
                  </a:lnTo>
                  <a:lnTo>
                    <a:pt x="656" y="621"/>
                  </a:lnTo>
                  <a:lnTo>
                    <a:pt x="652" y="625"/>
                  </a:lnTo>
                  <a:lnTo>
                    <a:pt x="652" y="62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42" name="Freeform 266"/>
            <p:cNvSpPr>
              <a:spLocks/>
            </p:cNvSpPr>
            <p:nvPr/>
          </p:nvSpPr>
          <p:spPr bwMode="auto">
            <a:xfrm>
              <a:off x="1965" y="2008"/>
              <a:ext cx="7" cy="2"/>
            </a:xfrm>
            <a:custGeom>
              <a:avLst/>
              <a:gdLst>
                <a:gd name="T0" fmla="*/ 0 w 227"/>
                <a:gd name="T1" fmla="*/ 0 h 59"/>
                <a:gd name="T2" fmla="*/ 10 w 227"/>
                <a:gd name="T3" fmla="*/ 0 h 59"/>
                <a:gd name="T4" fmla="*/ 14 w 227"/>
                <a:gd name="T5" fmla="*/ 0 h 59"/>
                <a:gd name="T6" fmla="*/ 18 w 227"/>
                <a:gd name="T7" fmla="*/ 4 h 59"/>
                <a:gd name="T8" fmla="*/ 26 w 227"/>
                <a:gd name="T9" fmla="*/ 8 h 59"/>
                <a:gd name="T10" fmla="*/ 30 w 227"/>
                <a:gd name="T11" fmla="*/ 12 h 59"/>
                <a:gd name="T12" fmla="*/ 34 w 227"/>
                <a:gd name="T13" fmla="*/ 16 h 59"/>
                <a:gd name="T14" fmla="*/ 43 w 227"/>
                <a:gd name="T15" fmla="*/ 20 h 59"/>
                <a:gd name="T16" fmla="*/ 47 w 227"/>
                <a:gd name="T17" fmla="*/ 20 h 59"/>
                <a:gd name="T18" fmla="*/ 51 w 227"/>
                <a:gd name="T19" fmla="*/ 25 h 59"/>
                <a:gd name="T20" fmla="*/ 59 w 227"/>
                <a:gd name="T21" fmla="*/ 25 h 59"/>
                <a:gd name="T22" fmla="*/ 76 w 227"/>
                <a:gd name="T23" fmla="*/ 29 h 59"/>
                <a:gd name="T24" fmla="*/ 92 w 227"/>
                <a:gd name="T25" fmla="*/ 33 h 59"/>
                <a:gd name="T26" fmla="*/ 110 w 227"/>
                <a:gd name="T27" fmla="*/ 37 h 59"/>
                <a:gd name="T28" fmla="*/ 126 w 227"/>
                <a:gd name="T29" fmla="*/ 37 h 59"/>
                <a:gd name="T30" fmla="*/ 143 w 227"/>
                <a:gd name="T31" fmla="*/ 41 h 59"/>
                <a:gd name="T32" fmla="*/ 159 w 227"/>
                <a:gd name="T33" fmla="*/ 41 h 59"/>
                <a:gd name="T34" fmla="*/ 176 w 227"/>
                <a:gd name="T35" fmla="*/ 46 h 59"/>
                <a:gd name="T36" fmla="*/ 194 w 227"/>
                <a:gd name="T37" fmla="*/ 50 h 59"/>
                <a:gd name="T38" fmla="*/ 210 w 227"/>
                <a:gd name="T39" fmla="*/ 55 h 59"/>
                <a:gd name="T40" fmla="*/ 227 w 227"/>
                <a:gd name="T41"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7" h="59">
                  <a:moveTo>
                    <a:pt x="0" y="0"/>
                  </a:moveTo>
                  <a:lnTo>
                    <a:pt x="10" y="0"/>
                  </a:lnTo>
                  <a:lnTo>
                    <a:pt x="14" y="0"/>
                  </a:lnTo>
                  <a:lnTo>
                    <a:pt x="18" y="4"/>
                  </a:lnTo>
                  <a:lnTo>
                    <a:pt x="26" y="8"/>
                  </a:lnTo>
                  <a:lnTo>
                    <a:pt x="30" y="12"/>
                  </a:lnTo>
                  <a:lnTo>
                    <a:pt x="34" y="16"/>
                  </a:lnTo>
                  <a:lnTo>
                    <a:pt x="43" y="20"/>
                  </a:lnTo>
                  <a:lnTo>
                    <a:pt x="47" y="20"/>
                  </a:lnTo>
                  <a:lnTo>
                    <a:pt x="51" y="25"/>
                  </a:lnTo>
                  <a:lnTo>
                    <a:pt x="59" y="25"/>
                  </a:lnTo>
                  <a:lnTo>
                    <a:pt x="76" y="29"/>
                  </a:lnTo>
                  <a:lnTo>
                    <a:pt x="92" y="33"/>
                  </a:lnTo>
                  <a:lnTo>
                    <a:pt x="110" y="37"/>
                  </a:lnTo>
                  <a:lnTo>
                    <a:pt x="126" y="37"/>
                  </a:lnTo>
                  <a:lnTo>
                    <a:pt x="143" y="41"/>
                  </a:lnTo>
                  <a:lnTo>
                    <a:pt x="159" y="41"/>
                  </a:lnTo>
                  <a:lnTo>
                    <a:pt x="176" y="46"/>
                  </a:lnTo>
                  <a:lnTo>
                    <a:pt x="194" y="50"/>
                  </a:lnTo>
                  <a:lnTo>
                    <a:pt x="210" y="55"/>
                  </a:lnTo>
                  <a:lnTo>
                    <a:pt x="227" y="5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43" name="Freeform 267"/>
            <p:cNvSpPr>
              <a:spLocks/>
            </p:cNvSpPr>
            <p:nvPr/>
          </p:nvSpPr>
          <p:spPr bwMode="auto">
            <a:xfrm>
              <a:off x="1962" y="2009"/>
              <a:ext cx="2" cy="6"/>
            </a:xfrm>
            <a:custGeom>
              <a:avLst/>
              <a:gdLst>
                <a:gd name="T0" fmla="*/ 63 w 71"/>
                <a:gd name="T1" fmla="*/ 0 h 184"/>
                <a:gd name="T2" fmla="*/ 71 w 71"/>
                <a:gd name="T3" fmla="*/ 21 h 184"/>
                <a:gd name="T4" fmla="*/ 71 w 71"/>
                <a:gd name="T5" fmla="*/ 43 h 184"/>
                <a:gd name="T6" fmla="*/ 67 w 71"/>
                <a:gd name="T7" fmla="*/ 63 h 184"/>
                <a:gd name="T8" fmla="*/ 63 w 71"/>
                <a:gd name="T9" fmla="*/ 80 h 184"/>
                <a:gd name="T10" fmla="*/ 55 w 71"/>
                <a:gd name="T11" fmla="*/ 101 h 184"/>
                <a:gd name="T12" fmla="*/ 42 w 71"/>
                <a:gd name="T13" fmla="*/ 117 h 184"/>
                <a:gd name="T14" fmla="*/ 34 w 71"/>
                <a:gd name="T15" fmla="*/ 134 h 184"/>
                <a:gd name="T16" fmla="*/ 22 w 71"/>
                <a:gd name="T17" fmla="*/ 151 h 184"/>
                <a:gd name="T18" fmla="*/ 8 w 71"/>
                <a:gd name="T19" fmla="*/ 168 h 184"/>
                <a:gd name="T20" fmla="*/ 0 w 71"/>
                <a:gd name="T21"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184">
                  <a:moveTo>
                    <a:pt x="63" y="0"/>
                  </a:moveTo>
                  <a:lnTo>
                    <a:pt x="71" y="21"/>
                  </a:lnTo>
                  <a:lnTo>
                    <a:pt x="71" y="43"/>
                  </a:lnTo>
                  <a:lnTo>
                    <a:pt x="67" y="63"/>
                  </a:lnTo>
                  <a:lnTo>
                    <a:pt x="63" y="80"/>
                  </a:lnTo>
                  <a:lnTo>
                    <a:pt x="55" y="101"/>
                  </a:lnTo>
                  <a:lnTo>
                    <a:pt x="42" y="117"/>
                  </a:lnTo>
                  <a:lnTo>
                    <a:pt x="34" y="134"/>
                  </a:lnTo>
                  <a:lnTo>
                    <a:pt x="22" y="151"/>
                  </a:lnTo>
                  <a:lnTo>
                    <a:pt x="8" y="168"/>
                  </a:lnTo>
                  <a:lnTo>
                    <a:pt x="0" y="18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44" name="Freeform 268"/>
            <p:cNvSpPr>
              <a:spLocks/>
            </p:cNvSpPr>
            <p:nvPr/>
          </p:nvSpPr>
          <p:spPr bwMode="auto">
            <a:xfrm>
              <a:off x="1619" y="1777"/>
              <a:ext cx="489" cy="334"/>
            </a:xfrm>
            <a:custGeom>
              <a:avLst/>
              <a:gdLst>
                <a:gd name="T0" fmla="*/ 4806 w 13080"/>
                <a:gd name="T1" fmla="*/ 8481 h 8931"/>
                <a:gd name="T2" fmla="*/ 4291 w 13080"/>
                <a:gd name="T3" fmla="*/ 8247 h 8931"/>
                <a:gd name="T4" fmla="*/ 4074 w 13080"/>
                <a:gd name="T5" fmla="*/ 8134 h 8931"/>
                <a:gd name="T6" fmla="*/ 3731 w 13080"/>
                <a:gd name="T7" fmla="*/ 8000 h 8931"/>
                <a:gd name="T8" fmla="*/ 3464 w 13080"/>
                <a:gd name="T9" fmla="*/ 7563 h 8931"/>
                <a:gd name="T10" fmla="*/ 3305 w 13080"/>
                <a:gd name="T11" fmla="*/ 7125 h 8931"/>
                <a:gd name="T12" fmla="*/ 2929 w 13080"/>
                <a:gd name="T13" fmla="*/ 6775 h 8931"/>
                <a:gd name="T14" fmla="*/ 1654 w 13080"/>
                <a:gd name="T15" fmla="*/ 6515 h 8931"/>
                <a:gd name="T16" fmla="*/ 1304 w 13080"/>
                <a:gd name="T17" fmla="*/ 6244 h 8931"/>
                <a:gd name="T18" fmla="*/ 994 w 13080"/>
                <a:gd name="T19" fmla="*/ 6099 h 8931"/>
                <a:gd name="T20" fmla="*/ 710 w 13080"/>
                <a:gd name="T21" fmla="*/ 5769 h 8931"/>
                <a:gd name="T22" fmla="*/ 534 w 13080"/>
                <a:gd name="T23" fmla="*/ 5618 h 8931"/>
                <a:gd name="T24" fmla="*/ 313 w 13080"/>
                <a:gd name="T25" fmla="*/ 5177 h 8931"/>
                <a:gd name="T26" fmla="*/ 204 w 13080"/>
                <a:gd name="T27" fmla="*/ 4981 h 8931"/>
                <a:gd name="T28" fmla="*/ 0 w 13080"/>
                <a:gd name="T29" fmla="*/ 4209 h 8931"/>
                <a:gd name="T30" fmla="*/ 75 w 13080"/>
                <a:gd name="T31" fmla="*/ 3834 h 8931"/>
                <a:gd name="T32" fmla="*/ 137 w 13080"/>
                <a:gd name="T33" fmla="*/ 3596 h 8931"/>
                <a:gd name="T34" fmla="*/ 213 w 13080"/>
                <a:gd name="T35" fmla="*/ 3082 h 8931"/>
                <a:gd name="T36" fmla="*/ 589 w 13080"/>
                <a:gd name="T37" fmla="*/ 2536 h 8931"/>
                <a:gd name="T38" fmla="*/ 769 w 13080"/>
                <a:gd name="T39" fmla="*/ 2144 h 8931"/>
                <a:gd name="T40" fmla="*/ 1233 w 13080"/>
                <a:gd name="T41" fmla="*/ 1931 h 8931"/>
                <a:gd name="T42" fmla="*/ 1353 w 13080"/>
                <a:gd name="T43" fmla="*/ 1673 h 8931"/>
                <a:gd name="T44" fmla="*/ 2140 w 13080"/>
                <a:gd name="T45" fmla="*/ 952 h 8931"/>
                <a:gd name="T46" fmla="*/ 2365 w 13080"/>
                <a:gd name="T47" fmla="*/ 843 h 8931"/>
                <a:gd name="T48" fmla="*/ 2796 w 13080"/>
                <a:gd name="T49" fmla="*/ 614 h 8931"/>
                <a:gd name="T50" fmla="*/ 3782 w 13080"/>
                <a:gd name="T51" fmla="*/ 259 h 8931"/>
                <a:gd name="T52" fmla="*/ 4555 w 13080"/>
                <a:gd name="T53" fmla="*/ 280 h 8931"/>
                <a:gd name="T54" fmla="*/ 4894 w 13080"/>
                <a:gd name="T55" fmla="*/ 125 h 8931"/>
                <a:gd name="T56" fmla="*/ 5362 w 13080"/>
                <a:gd name="T57" fmla="*/ 34 h 8931"/>
                <a:gd name="T58" fmla="*/ 5888 w 13080"/>
                <a:gd name="T59" fmla="*/ 151 h 8931"/>
                <a:gd name="T60" fmla="*/ 6323 w 13080"/>
                <a:gd name="T61" fmla="*/ 46 h 8931"/>
                <a:gd name="T62" fmla="*/ 6937 w 13080"/>
                <a:gd name="T63" fmla="*/ 59 h 8931"/>
                <a:gd name="T64" fmla="*/ 7384 w 13080"/>
                <a:gd name="T65" fmla="*/ 100 h 8931"/>
                <a:gd name="T66" fmla="*/ 8228 w 13080"/>
                <a:gd name="T67" fmla="*/ 163 h 8931"/>
                <a:gd name="T68" fmla="*/ 8800 w 13080"/>
                <a:gd name="T69" fmla="*/ 434 h 8931"/>
                <a:gd name="T70" fmla="*/ 9436 w 13080"/>
                <a:gd name="T71" fmla="*/ 483 h 8931"/>
                <a:gd name="T72" fmla="*/ 10100 w 13080"/>
                <a:gd name="T73" fmla="*/ 792 h 8931"/>
                <a:gd name="T74" fmla="*/ 10502 w 13080"/>
                <a:gd name="T75" fmla="*/ 1110 h 8931"/>
                <a:gd name="T76" fmla="*/ 10748 w 13080"/>
                <a:gd name="T77" fmla="*/ 1368 h 8931"/>
                <a:gd name="T78" fmla="*/ 11689 w 13080"/>
                <a:gd name="T79" fmla="*/ 2190 h 8931"/>
                <a:gd name="T80" fmla="*/ 12015 w 13080"/>
                <a:gd name="T81" fmla="*/ 2599 h 8931"/>
                <a:gd name="T82" fmla="*/ 12299 w 13080"/>
                <a:gd name="T83" fmla="*/ 3141 h 8931"/>
                <a:gd name="T84" fmla="*/ 12533 w 13080"/>
                <a:gd name="T85" fmla="*/ 3412 h 8931"/>
                <a:gd name="T86" fmla="*/ 12755 w 13080"/>
                <a:gd name="T87" fmla="*/ 4180 h 8931"/>
                <a:gd name="T88" fmla="*/ 12984 w 13080"/>
                <a:gd name="T89" fmla="*/ 4823 h 8931"/>
                <a:gd name="T90" fmla="*/ 13039 w 13080"/>
                <a:gd name="T91" fmla="*/ 5439 h 8931"/>
                <a:gd name="T92" fmla="*/ 13072 w 13080"/>
                <a:gd name="T93" fmla="*/ 5744 h 8931"/>
                <a:gd name="T94" fmla="*/ 13056 w 13080"/>
                <a:gd name="T95" fmla="*/ 6165 h 8931"/>
                <a:gd name="T96" fmla="*/ 12796 w 13080"/>
                <a:gd name="T97" fmla="*/ 6849 h 8931"/>
                <a:gd name="T98" fmla="*/ 12449 w 13080"/>
                <a:gd name="T99" fmla="*/ 7488 h 8931"/>
                <a:gd name="T100" fmla="*/ 12002 w 13080"/>
                <a:gd name="T101" fmla="*/ 7609 h 8931"/>
                <a:gd name="T102" fmla="*/ 11425 w 13080"/>
                <a:gd name="T103" fmla="*/ 7892 h 8931"/>
                <a:gd name="T104" fmla="*/ 10556 w 13080"/>
                <a:gd name="T105" fmla="*/ 7926 h 8931"/>
                <a:gd name="T106" fmla="*/ 10222 w 13080"/>
                <a:gd name="T107" fmla="*/ 8092 h 8931"/>
                <a:gd name="T108" fmla="*/ 9553 w 13080"/>
                <a:gd name="T109" fmla="*/ 8389 h 8931"/>
                <a:gd name="T110" fmla="*/ 9080 w 13080"/>
                <a:gd name="T111" fmla="*/ 8376 h 8931"/>
                <a:gd name="T112" fmla="*/ 8346 w 13080"/>
                <a:gd name="T113" fmla="*/ 8459 h 8931"/>
                <a:gd name="T114" fmla="*/ 7259 w 13080"/>
                <a:gd name="T115" fmla="*/ 8901 h 8931"/>
                <a:gd name="T116" fmla="*/ 6386 w 13080"/>
                <a:gd name="T117" fmla="*/ 8809 h 8931"/>
                <a:gd name="T118" fmla="*/ 5850 w 13080"/>
                <a:gd name="T119" fmla="*/ 8493 h 89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080" h="8931">
                  <a:moveTo>
                    <a:pt x="5767" y="8393"/>
                  </a:moveTo>
                  <a:lnTo>
                    <a:pt x="5742" y="8401"/>
                  </a:lnTo>
                  <a:lnTo>
                    <a:pt x="5675" y="8414"/>
                  </a:lnTo>
                  <a:lnTo>
                    <a:pt x="5570" y="8430"/>
                  </a:lnTo>
                  <a:lnTo>
                    <a:pt x="5441" y="8447"/>
                  </a:lnTo>
                  <a:lnTo>
                    <a:pt x="5290" y="8463"/>
                  </a:lnTo>
                  <a:lnTo>
                    <a:pt x="5131" y="8477"/>
                  </a:lnTo>
                  <a:lnTo>
                    <a:pt x="4965" y="8485"/>
                  </a:lnTo>
                  <a:lnTo>
                    <a:pt x="4806" y="8481"/>
                  </a:lnTo>
                  <a:lnTo>
                    <a:pt x="4659" y="8463"/>
                  </a:lnTo>
                  <a:lnTo>
                    <a:pt x="4530" y="8430"/>
                  </a:lnTo>
                  <a:lnTo>
                    <a:pt x="4471" y="8405"/>
                  </a:lnTo>
                  <a:lnTo>
                    <a:pt x="4425" y="8380"/>
                  </a:lnTo>
                  <a:lnTo>
                    <a:pt x="4383" y="8350"/>
                  </a:lnTo>
                  <a:lnTo>
                    <a:pt x="4354" y="8322"/>
                  </a:lnTo>
                  <a:lnTo>
                    <a:pt x="4329" y="8297"/>
                  </a:lnTo>
                  <a:lnTo>
                    <a:pt x="4309" y="8268"/>
                  </a:lnTo>
                  <a:lnTo>
                    <a:pt x="4291" y="8247"/>
                  </a:lnTo>
                  <a:lnTo>
                    <a:pt x="4275" y="8221"/>
                  </a:lnTo>
                  <a:lnTo>
                    <a:pt x="4258" y="8205"/>
                  </a:lnTo>
                  <a:lnTo>
                    <a:pt x="4237" y="8188"/>
                  </a:lnTo>
                  <a:lnTo>
                    <a:pt x="4208" y="8176"/>
                  </a:lnTo>
                  <a:lnTo>
                    <a:pt x="4183" y="8163"/>
                  </a:lnTo>
                  <a:lnTo>
                    <a:pt x="4154" y="8155"/>
                  </a:lnTo>
                  <a:lnTo>
                    <a:pt x="4129" y="8147"/>
                  </a:lnTo>
                  <a:lnTo>
                    <a:pt x="4099" y="8143"/>
                  </a:lnTo>
                  <a:lnTo>
                    <a:pt x="4074" y="8134"/>
                  </a:lnTo>
                  <a:lnTo>
                    <a:pt x="4045" y="8129"/>
                  </a:lnTo>
                  <a:lnTo>
                    <a:pt x="4015" y="8121"/>
                  </a:lnTo>
                  <a:lnTo>
                    <a:pt x="3986" y="8113"/>
                  </a:lnTo>
                  <a:lnTo>
                    <a:pt x="3953" y="8105"/>
                  </a:lnTo>
                  <a:lnTo>
                    <a:pt x="3898" y="8084"/>
                  </a:lnTo>
                  <a:lnTo>
                    <a:pt x="3849" y="8063"/>
                  </a:lnTo>
                  <a:lnTo>
                    <a:pt x="3807" y="8043"/>
                  </a:lnTo>
                  <a:lnTo>
                    <a:pt x="3765" y="8022"/>
                  </a:lnTo>
                  <a:lnTo>
                    <a:pt x="3731" y="8000"/>
                  </a:lnTo>
                  <a:lnTo>
                    <a:pt x="3698" y="7971"/>
                  </a:lnTo>
                  <a:lnTo>
                    <a:pt x="3665" y="7942"/>
                  </a:lnTo>
                  <a:lnTo>
                    <a:pt x="3635" y="7909"/>
                  </a:lnTo>
                  <a:lnTo>
                    <a:pt x="3606" y="7867"/>
                  </a:lnTo>
                  <a:lnTo>
                    <a:pt x="3577" y="7817"/>
                  </a:lnTo>
                  <a:lnTo>
                    <a:pt x="3535" y="7750"/>
                  </a:lnTo>
                  <a:lnTo>
                    <a:pt x="3506" y="7688"/>
                  </a:lnTo>
                  <a:lnTo>
                    <a:pt x="3481" y="7625"/>
                  </a:lnTo>
                  <a:lnTo>
                    <a:pt x="3464" y="7563"/>
                  </a:lnTo>
                  <a:lnTo>
                    <a:pt x="3451" y="7504"/>
                  </a:lnTo>
                  <a:lnTo>
                    <a:pt x="3443" y="7446"/>
                  </a:lnTo>
                  <a:lnTo>
                    <a:pt x="3443" y="7387"/>
                  </a:lnTo>
                  <a:lnTo>
                    <a:pt x="3447" y="7328"/>
                  </a:lnTo>
                  <a:lnTo>
                    <a:pt x="3456" y="7275"/>
                  </a:lnTo>
                  <a:lnTo>
                    <a:pt x="3469" y="7216"/>
                  </a:lnTo>
                  <a:lnTo>
                    <a:pt x="3418" y="7203"/>
                  </a:lnTo>
                  <a:lnTo>
                    <a:pt x="3364" y="7174"/>
                  </a:lnTo>
                  <a:lnTo>
                    <a:pt x="3305" y="7125"/>
                  </a:lnTo>
                  <a:lnTo>
                    <a:pt x="3251" y="7066"/>
                  </a:lnTo>
                  <a:lnTo>
                    <a:pt x="3197" y="7004"/>
                  </a:lnTo>
                  <a:lnTo>
                    <a:pt x="3146" y="6937"/>
                  </a:lnTo>
                  <a:lnTo>
                    <a:pt x="3105" y="6879"/>
                  </a:lnTo>
                  <a:lnTo>
                    <a:pt x="3071" y="6832"/>
                  </a:lnTo>
                  <a:lnTo>
                    <a:pt x="3050" y="6799"/>
                  </a:lnTo>
                  <a:lnTo>
                    <a:pt x="3042" y="6787"/>
                  </a:lnTo>
                  <a:lnTo>
                    <a:pt x="3013" y="6783"/>
                  </a:lnTo>
                  <a:lnTo>
                    <a:pt x="2929" y="6775"/>
                  </a:lnTo>
                  <a:lnTo>
                    <a:pt x="2808" y="6762"/>
                  </a:lnTo>
                  <a:lnTo>
                    <a:pt x="2657" y="6745"/>
                  </a:lnTo>
                  <a:lnTo>
                    <a:pt x="2490" y="6720"/>
                  </a:lnTo>
                  <a:lnTo>
                    <a:pt x="2310" y="6695"/>
                  </a:lnTo>
                  <a:lnTo>
                    <a:pt x="2140" y="6666"/>
                  </a:lnTo>
                  <a:lnTo>
                    <a:pt x="1977" y="6632"/>
                  </a:lnTo>
                  <a:lnTo>
                    <a:pt x="1842" y="6599"/>
                  </a:lnTo>
                  <a:lnTo>
                    <a:pt x="1742" y="6562"/>
                  </a:lnTo>
                  <a:lnTo>
                    <a:pt x="1654" y="6515"/>
                  </a:lnTo>
                  <a:lnTo>
                    <a:pt x="1576" y="6470"/>
                  </a:lnTo>
                  <a:lnTo>
                    <a:pt x="1508" y="6424"/>
                  </a:lnTo>
                  <a:lnTo>
                    <a:pt x="1450" y="6382"/>
                  </a:lnTo>
                  <a:lnTo>
                    <a:pt x="1404" y="6345"/>
                  </a:lnTo>
                  <a:lnTo>
                    <a:pt x="1366" y="6312"/>
                  </a:lnTo>
                  <a:lnTo>
                    <a:pt x="1341" y="6286"/>
                  </a:lnTo>
                  <a:lnTo>
                    <a:pt x="1320" y="6261"/>
                  </a:lnTo>
                  <a:lnTo>
                    <a:pt x="1308" y="6249"/>
                  </a:lnTo>
                  <a:lnTo>
                    <a:pt x="1304" y="6244"/>
                  </a:lnTo>
                  <a:lnTo>
                    <a:pt x="1300" y="6244"/>
                  </a:lnTo>
                  <a:lnTo>
                    <a:pt x="1282" y="6236"/>
                  </a:lnTo>
                  <a:lnTo>
                    <a:pt x="1253" y="6228"/>
                  </a:lnTo>
                  <a:lnTo>
                    <a:pt x="1220" y="6216"/>
                  </a:lnTo>
                  <a:lnTo>
                    <a:pt x="1182" y="6203"/>
                  </a:lnTo>
                  <a:lnTo>
                    <a:pt x="1136" y="6181"/>
                  </a:lnTo>
                  <a:lnTo>
                    <a:pt x="1090" y="6157"/>
                  </a:lnTo>
                  <a:lnTo>
                    <a:pt x="1040" y="6132"/>
                  </a:lnTo>
                  <a:lnTo>
                    <a:pt x="994" y="6099"/>
                  </a:lnTo>
                  <a:lnTo>
                    <a:pt x="948" y="6065"/>
                  </a:lnTo>
                  <a:lnTo>
                    <a:pt x="902" y="6023"/>
                  </a:lnTo>
                  <a:lnTo>
                    <a:pt x="865" y="5982"/>
                  </a:lnTo>
                  <a:lnTo>
                    <a:pt x="827" y="5940"/>
                  </a:lnTo>
                  <a:lnTo>
                    <a:pt x="798" y="5898"/>
                  </a:lnTo>
                  <a:lnTo>
                    <a:pt x="769" y="5857"/>
                  </a:lnTo>
                  <a:lnTo>
                    <a:pt x="744" y="5823"/>
                  </a:lnTo>
                  <a:lnTo>
                    <a:pt x="722" y="5794"/>
                  </a:lnTo>
                  <a:lnTo>
                    <a:pt x="710" y="5769"/>
                  </a:lnTo>
                  <a:lnTo>
                    <a:pt x="701" y="5753"/>
                  </a:lnTo>
                  <a:lnTo>
                    <a:pt x="697" y="5748"/>
                  </a:lnTo>
                  <a:lnTo>
                    <a:pt x="693" y="5744"/>
                  </a:lnTo>
                  <a:lnTo>
                    <a:pt x="681" y="5736"/>
                  </a:lnTo>
                  <a:lnTo>
                    <a:pt x="660" y="5718"/>
                  </a:lnTo>
                  <a:lnTo>
                    <a:pt x="630" y="5698"/>
                  </a:lnTo>
                  <a:lnTo>
                    <a:pt x="601" y="5673"/>
                  </a:lnTo>
                  <a:lnTo>
                    <a:pt x="568" y="5648"/>
                  </a:lnTo>
                  <a:lnTo>
                    <a:pt x="534" y="5618"/>
                  </a:lnTo>
                  <a:lnTo>
                    <a:pt x="501" y="5585"/>
                  </a:lnTo>
                  <a:lnTo>
                    <a:pt x="472" y="5552"/>
                  </a:lnTo>
                  <a:lnTo>
                    <a:pt x="447" y="5519"/>
                  </a:lnTo>
                  <a:lnTo>
                    <a:pt x="409" y="5452"/>
                  </a:lnTo>
                  <a:lnTo>
                    <a:pt x="380" y="5389"/>
                  </a:lnTo>
                  <a:lnTo>
                    <a:pt x="355" y="5331"/>
                  </a:lnTo>
                  <a:lnTo>
                    <a:pt x="338" y="5272"/>
                  </a:lnTo>
                  <a:lnTo>
                    <a:pt x="325" y="5222"/>
                  </a:lnTo>
                  <a:lnTo>
                    <a:pt x="313" y="5177"/>
                  </a:lnTo>
                  <a:lnTo>
                    <a:pt x="309" y="5139"/>
                  </a:lnTo>
                  <a:lnTo>
                    <a:pt x="305" y="5110"/>
                  </a:lnTo>
                  <a:lnTo>
                    <a:pt x="305" y="5093"/>
                  </a:lnTo>
                  <a:lnTo>
                    <a:pt x="305" y="5085"/>
                  </a:lnTo>
                  <a:lnTo>
                    <a:pt x="300" y="5085"/>
                  </a:lnTo>
                  <a:lnTo>
                    <a:pt x="288" y="5077"/>
                  </a:lnTo>
                  <a:lnTo>
                    <a:pt x="263" y="5060"/>
                  </a:lnTo>
                  <a:lnTo>
                    <a:pt x="237" y="5026"/>
                  </a:lnTo>
                  <a:lnTo>
                    <a:pt x="204" y="4981"/>
                  </a:lnTo>
                  <a:lnTo>
                    <a:pt x="167" y="4913"/>
                  </a:lnTo>
                  <a:lnTo>
                    <a:pt x="133" y="4827"/>
                  </a:lnTo>
                  <a:lnTo>
                    <a:pt x="96" y="4714"/>
                  </a:lnTo>
                  <a:lnTo>
                    <a:pt x="58" y="4576"/>
                  </a:lnTo>
                  <a:lnTo>
                    <a:pt x="25" y="4401"/>
                  </a:lnTo>
                  <a:lnTo>
                    <a:pt x="20" y="4350"/>
                  </a:lnTo>
                  <a:lnTo>
                    <a:pt x="12" y="4305"/>
                  </a:lnTo>
                  <a:lnTo>
                    <a:pt x="4" y="4255"/>
                  </a:lnTo>
                  <a:lnTo>
                    <a:pt x="0" y="4209"/>
                  </a:lnTo>
                  <a:lnTo>
                    <a:pt x="0" y="4163"/>
                  </a:lnTo>
                  <a:lnTo>
                    <a:pt x="0" y="4117"/>
                  </a:lnTo>
                  <a:lnTo>
                    <a:pt x="4" y="4071"/>
                  </a:lnTo>
                  <a:lnTo>
                    <a:pt x="12" y="4026"/>
                  </a:lnTo>
                  <a:lnTo>
                    <a:pt x="25" y="3975"/>
                  </a:lnTo>
                  <a:lnTo>
                    <a:pt x="41" y="3930"/>
                  </a:lnTo>
                  <a:lnTo>
                    <a:pt x="54" y="3904"/>
                  </a:lnTo>
                  <a:lnTo>
                    <a:pt x="62" y="3871"/>
                  </a:lnTo>
                  <a:lnTo>
                    <a:pt x="75" y="3834"/>
                  </a:lnTo>
                  <a:lnTo>
                    <a:pt x="88" y="3801"/>
                  </a:lnTo>
                  <a:lnTo>
                    <a:pt x="100" y="3762"/>
                  </a:lnTo>
                  <a:lnTo>
                    <a:pt x="117" y="3733"/>
                  </a:lnTo>
                  <a:lnTo>
                    <a:pt x="133" y="3709"/>
                  </a:lnTo>
                  <a:lnTo>
                    <a:pt x="150" y="3696"/>
                  </a:lnTo>
                  <a:lnTo>
                    <a:pt x="171" y="3696"/>
                  </a:lnTo>
                  <a:lnTo>
                    <a:pt x="192" y="3704"/>
                  </a:lnTo>
                  <a:lnTo>
                    <a:pt x="158" y="3658"/>
                  </a:lnTo>
                  <a:lnTo>
                    <a:pt x="137" y="3596"/>
                  </a:lnTo>
                  <a:lnTo>
                    <a:pt x="129" y="3529"/>
                  </a:lnTo>
                  <a:lnTo>
                    <a:pt x="133" y="3458"/>
                  </a:lnTo>
                  <a:lnTo>
                    <a:pt x="146" y="3383"/>
                  </a:lnTo>
                  <a:lnTo>
                    <a:pt x="162" y="3316"/>
                  </a:lnTo>
                  <a:lnTo>
                    <a:pt x="184" y="3258"/>
                  </a:lnTo>
                  <a:lnTo>
                    <a:pt x="200" y="3216"/>
                  </a:lnTo>
                  <a:lnTo>
                    <a:pt x="213" y="3187"/>
                  </a:lnTo>
                  <a:lnTo>
                    <a:pt x="221" y="3183"/>
                  </a:lnTo>
                  <a:lnTo>
                    <a:pt x="213" y="3082"/>
                  </a:lnTo>
                  <a:lnTo>
                    <a:pt x="229" y="2982"/>
                  </a:lnTo>
                  <a:lnTo>
                    <a:pt x="267" y="2891"/>
                  </a:lnTo>
                  <a:lnTo>
                    <a:pt x="317" y="2807"/>
                  </a:lnTo>
                  <a:lnTo>
                    <a:pt x="376" y="2732"/>
                  </a:lnTo>
                  <a:lnTo>
                    <a:pt x="438" y="2666"/>
                  </a:lnTo>
                  <a:lnTo>
                    <a:pt x="497" y="2611"/>
                  </a:lnTo>
                  <a:lnTo>
                    <a:pt x="543" y="2570"/>
                  </a:lnTo>
                  <a:lnTo>
                    <a:pt x="576" y="2545"/>
                  </a:lnTo>
                  <a:lnTo>
                    <a:pt x="589" y="2536"/>
                  </a:lnTo>
                  <a:lnTo>
                    <a:pt x="593" y="2527"/>
                  </a:lnTo>
                  <a:lnTo>
                    <a:pt x="601" y="2503"/>
                  </a:lnTo>
                  <a:lnTo>
                    <a:pt x="614" y="2465"/>
                  </a:lnTo>
                  <a:lnTo>
                    <a:pt x="630" y="2415"/>
                  </a:lnTo>
                  <a:lnTo>
                    <a:pt x="652" y="2361"/>
                  </a:lnTo>
                  <a:lnTo>
                    <a:pt x="677" y="2302"/>
                  </a:lnTo>
                  <a:lnTo>
                    <a:pt x="706" y="2248"/>
                  </a:lnTo>
                  <a:lnTo>
                    <a:pt x="735" y="2194"/>
                  </a:lnTo>
                  <a:lnTo>
                    <a:pt x="769" y="2144"/>
                  </a:lnTo>
                  <a:lnTo>
                    <a:pt x="802" y="2107"/>
                  </a:lnTo>
                  <a:lnTo>
                    <a:pt x="840" y="2077"/>
                  </a:lnTo>
                  <a:lnTo>
                    <a:pt x="894" y="2048"/>
                  </a:lnTo>
                  <a:lnTo>
                    <a:pt x="953" y="2023"/>
                  </a:lnTo>
                  <a:lnTo>
                    <a:pt x="1016" y="1998"/>
                  </a:lnTo>
                  <a:lnTo>
                    <a:pt x="1078" y="1978"/>
                  </a:lnTo>
                  <a:lnTo>
                    <a:pt x="1136" y="1956"/>
                  </a:lnTo>
                  <a:lnTo>
                    <a:pt x="1190" y="1939"/>
                  </a:lnTo>
                  <a:lnTo>
                    <a:pt x="1233" y="1931"/>
                  </a:lnTo>
                  <a:lnTo>
                    <a:pt x="1257" y="1923"/>
                  </a:lnTo>
                  <a:lnTo>
                    <a:pt x="1266" y="1919"/>
                  </a:lnTo>
                  <a:lnTo>
                    <a:pt x="1270" y="1915"/>
                  </a:lnTo>
                  <a:lnTo>
                    <a:pt x="1270" y="1898"/>
                  </a:lnTo>
                  <a:lnTo>
                    <a:pt x="1274" y="1873"/>
                  </a:lnTo>
                  <a:lnTo>
                    <a:pt x="1282" y="1835"/>
                  </a:lnTo>
                  <a:lnTo>
                    <a:pt x="1300" y="1794"/>
                  </a:lnTo>
                  <a:lnTo>
                    <a:pt x="1320" y="1739"/>
                  </a:lnTo>
                  <a:lnTo>
                    <a:pt x="1353" y="1673"/>
                  </a:lnTo>
                  <a:lnTo>
                    <a:pt x="1396" y="1602"/>
                  </a:lnTo>
                  <a:lnTo>
                    <a:pt x="1445" y="1523"/>
                  </a:lnTo>
                  <a:lnTo>
                    <a:pt x="1513" y="1439"/>
                  </a:lnTo>
                  <a:lnTo>
                    <a:pt x="1642" y="1285"/>
                  </a:lnTo>
                  <a:lnTo>
                    <a:pt x="1764" y="1168"/>
                  </a:lnTo>
                  <a:lnTo>
                    <a:pt x="1876" y="1081"/>
                  </a:lnTo>
                  <a:lnTo>
                    <a:pt x="1977" y="1018"/>
                  </a:lnTo>
                  <a:lnTo>
                    <a:pt x="2064" y="976"/>
                  </a:lnTo>
                  <a:lnTo>
                    <a:pt x="2140" y="952"/>
                  </a:lnTo>
                  <a:lnTo>
                    <a:pt x="2198" y="938"/>
                  </a:lnTo>
                  <a:lnTo>
                    <a:pt x="2244" y="934"/>
                  </a:lnTo>
                  <a:lnTo>
                    <a:pt x="2269" y="938"/>
                  </a:lnTo>
                  <a:lnTo>
                    <a:pt x="2277" y="938"/>
                  </a:lnTo>
                  <a:lnTo>
                    <a:pt x="2281" y="934"/>
                  </a:lnTo>
                  <a:lnTo>
                    <a:pt x="2290" y="917"/>
                  </a:lnTo>
                  <a:lnTo>
                    <a:pt x="2306" y="897"/>
                  </a:lnTo>
                  <a:lnTo>
                    <a:pt x="2332" y="872"/>
                  </a:lnTo>
                  <a:lnTo>
                    <a:pt x="2365" y="843"/>
                  </a:lnTo>
                  <a:lnTo>
                    <a:pt x="2406" y="813"/>
                  </a:lnTo>
                  <a:lnTo>
                    <a:pt x="2457" y="788"/>
                  </a:lnTo>
                  <a:lnTo>
                    <a:pt x="2520" y="768"/>
                  </a:lnTo>
                  <a:lnTo>
                    <a:pt x="2590" y="755"/>
                  </a:lnTo>
                  <a:lnTo>
                    <a:pt x="2674" y="751"/>
                  </a:lnTo>
                  <a:lnTo>
                    <a:pt x="2662" y="743"/>
                  </a:lnTo>
                  <a:lnTo>
                    <a:pt x="2682" y="709"/>
                  </a:lnTo>
                  <a:lnTo>
                    <a:pt x="2729" y="667"/>
                  </a:lnTo>
                  <a:lnTo>
                    <a:pt x="2796" y="614"/>
                  </a:lnTo>
                  <a:lnTo>
                    <a:pt x="2883" y="551"/>
                  </a:lnTo>
                  <a:lnTo>
                    <a:pt x="2984" y="489"/>
                  </a:lnTo>
                  <a:lnTo>
                    <a:pt x="3097" y="430"/>
                  </a:lnTo>
                  <a:lnTo>
                    <a:pt x="3213" y="376"/>
                  </a:lnTo>
                  <a:lnTo>
                    <a:pt x="3334" y="329"/>
                  </a:lnTo>
                  <a:lnTo>
                    <a:pt x="3451" y="301"/>
                  </a:lnTo>
                  <a:lnTo>
                    <a:pt x="3552" y="284"/>
                  </a:lnTo>
                  <a:lnTo>
                    <a:pt x="3661" y="272"/>
                  </a:lnTo>
                  <a:lnTo>
                    <a:pt x="3782" y="259"/>
                  </a:lnTo>
                  <a:lnTo>
                    <a:pt x="3903" y="250"/>
                  </a:lnTo>
                  <a:lnTo>
                    <a:pt x="4025" y="246"/>
                  </a:lnTo>
                  <a:lnTo>
                    <a:pt x="4141" y="242"/>
                  </a:lnTo>
                  <a:lnTo>
                    <a:pt x="4246" y="242"/>
                  </a:lnTo>
                  <a:lnTo>
                    <a:pt x="4342" y="246"/>
                  </a:lnTo>
                  <a:lnTo>
                    <a:pt x="4417" y="250"/>
                  </a:lnTo>
                  <a:lnTo>
                    <a:pt x="4471" y="259"/>
                  </a:lnTo>
                  <a:lnTo>
                    <a:pt x="4517" y="272"/>
                  </a:lnTo>
                  <a:lnTo>
                    <a:pt x="4555" y="280"/>
                  </a:lnTo>
                  <a:lnTo>
                    <a:pt x="4589" y="284"/>
                  </a:lnTo>
                  <a:lnTo>
                    <a:pt x="4618" y="284"/>
                  </a:lnTo>
                  <a:lnTo>
                    <a:pt x="4647" y="280"/>
                  </a:lnTo>
                  <a:lnTo>
                    <a:pt x="4677" y="267"/>
                  </a:lnTo>
                  <a:lnTo>
                    <a:pt x="4705" y="250"/>
                  </a:lnTo>
                  <a:lnTo>
                    <a:pt x="4743" y="229"/>
                  </a:lnTo>
                  <a:lnTo>
                    <a:pt x="4789" y="196"/>
                  </a:lnTo>
                  <a:lnTo>
                    <a:pt x="4839" y="159"/>
                  </a:lnTo>
                  <a:lnTo>
                    <a:pt x="4894" y="125"/>
                  </a:lnTo>
                  <a:lnTo>
                    <a:pt x="4943" y="100"/>
                  </a:lnTo>
                  <a:lnTo>
                    <a:pt x="4994" y="79"/>
                  </a:lnTo>
                  <a:lnTo>
                    <a:pt x="5039" y="63"/>
                  </a:lnTo>
                  <a:lnTo>
                    <a:pt x="5090" y="55"/>
                  </a:lnTo>
                  <a:lnTo>
                    <a:pt x="5139" y="46"/>
                  </a:lnTo>
                  <a:lnTo>
                    <a:pt x="5190" y="38"/>
                  </a:lnTo>
                  <a:lnTo>
                    <a:pt x="5245" y="38"/>
                  </a:lnTo>
                  <a:lnTo>
                    <a:pt x="5303" y="34"/>
                  </a:lnTo>
                  <a:lnTo>
                    <a:pt x="5362" y="34"/>
                  </a:lnTo>
                  <a:lnTo>
                    <a:pt x="5441" y="34"/>
                  </a:lnTo>
                  <a:lnTo>
                    <a:pt x="5516" y="42"/>
                  </a:lnTo>
                  <a:lnTo>
                    <a:pt x="5587" y="59"/>
                  </a:lnTo>
                  <a:lnTo>
                    <a:pt x="5650" y="71"/>
                  </a:lnTo>
                  <a:lnTo>
                    <a:pt x="5709" y="92"/>
                  </a:lnTo>
                  <a:lnTo>
                    <a:pt x="5758" y="108"/>
                  </a:lnTo>
                  <a:lnTo>
                    <a:pt x="5809" y="125"/>
                  </a:lnTo>
                  <a:lnTo>
                    <a:pt x="5850" y="141"/>
                  </a:lnTo>
                  <a:lnTo>
                    <a:pt x="5888" y="151"/>
                  </a:lnTo>
                  <a:lnTo>
                    <a:pt x="5922" y="155"/>
                  </a:lnTo>
                  <a:lnTo>
                    <a:pt x="5955" y="155"/>
                  </a:lnTo>
                  <a:lnTo>
                    <a:pt x="5988" y="147"/>
                  </a:lnTo>
                  <a:lnTo>
                    <a:pt x="6022" y="137"/>
                  </a:lnTo>
                  <a:lnTo>
                    <a:pt x="6059" y="121"/>
                  </a:lnTo>
                  <a:lnTo>
                    <a:pt x="6106" y="104"/>
                  </a:lnTo>
                  <a:lnTo>
                    <a:pt x="6163" y="84"/>
                  </a:lnTo>
                  <a:lnTo>
                    <a:pt x="6235" y="63"/>
                  </a:lnTo>
                  <a:lnTo>
                    <a:pt x="6323" y="46"/>
                  </a:lnTo>
                  <a:lnTo>
                    <a:pt x="6435" y="25"/>
                  </a:lnTo>
                  <a:lnTo>
                    <a:pt x="6570" y="8"/>
                  </a:lnTo>
                  <a:lnTo>
                    <a:pt x="6632" y="0"/>
                  </a:lnTo>
                  <a:lnTo>
                    <a:pt x="6690" y="4"/>
                  </a:lnTo>
                  <a:lnTo>
                    <a:pt x="6740" y="8"/>
                  </a:lnTo>
                  <a:lnTo>
                    <a:pt x="6791" y="16"/>
                  </a:lnTo>
                  <a:lnTo>
                    <a:pt x="6841" y="30"/>
                  </a:lnTo>
                  <a:lnTo>
                    <a:pt x="6887" y="46"/>
                  </a:lnTo>
                  <a:lnTo>
                    <a:pt x="6937" y="59"/>
                  </a:lnTo>
                  <a:lnTo>
                    <a:pt x="6983" y="79"/>
                  </a:lnTo>
                  <a:lnTo>
                    <a:pt x="7038" y="96"/>
                  </a:lnTo>
                  <a:lnTo>
                    <a:pt x="7096" y="112"/>
                  </a:lnTo>
                  <a:lnTo>
                    <a:pt x="7142" y="121"/>
                  </a:lnTo>
                  <a:lnTo>
                    <a:pt x="7187" y="125"/>
                  </a:lnTo>
                  <a:lnTo>
                    <a:pt x="7238" y="121"/>
                  </a:lnTo>
                  <a:lnTo>
                    <a:pt x="7288" y="117"/>
                  </a:lnTo>
                  <a:lnTo>
                    <a:pt x="7338" y="108"/>
                  </a:lnTo>
                  <a:lnTo>
                    <a:pt x="7384" y="100"/>
                  </a:lnTo>
                  <a:lnTo>
                    <a:pt x="7426" y="92"/>
                  </a:lnTo>
                  <a:lnTo>
                    <a:pt x="7467" y="84"/>
                  </a:lnTo>
                  <a:lnTo>
                    <a:pt x="7502" y="79"/>
                  </a:lnTo>
                  <a:lnTo>
                    <a:pt x="7526" y="79"/>
                  </a:lnTo>
                  <a:lnTo>
                    <a:pt x="7723" y="84"/>
                  </a:lnTo>
                  <a:lnTo>
                    <a:pt x="7886" y="96"/>
                  </a:lnTo>
                  <a:lnTo>
                    <a:pt x="8023" y="112"/>
                  </a:lnTo>
                  <a:lnTo>
                    <a:pt x="8136" y="133"/>
                  </a:lnTo>
                  <a:lnTo>
                    <a:pt x="8228" y="163"/>
                  </a:lnTo>
                  <a:lnTo>
                    <a:pt x="8312" y="196"/>
                  </a:lnTo>
                  <a:lnTo>
                    <a:pt x="8379" y="233"/>
                  </a:lnTo>
                  <a:lnTo>
                    <a:pt x="8446" y="280"/>
                  </a:lnTo>
                  <a:lnTo>
                    <a:pt x="8512" y="325"/>
                  </a:lnTo>
                  <a:lnTo>
                    <a:pt x="8583" y="376"/>
                  </a:lnTo>
                  <a:lnTo>
                    <a:pt x="8638" y="409"/>
                  </a:lnTo>
                  <a:lnTo>
                    <a:pt x="8692" y="426"/>
                  </a:lnTo>
                  <a:lnTo>
                    <a:pt x="8747" y="434"/>
                  </a:lnTo>
                  <a:lnTo>
                    <a:pt x="8800" y="434"/>
                  </a:lnTo>
                  <a:lnTo>
                    <a:pt x="8855" y="430"/>
                  </a:lnTo>
                  <a:lnTo>
                    <a:pt x="8918" y="421"/>
                  </a:lnTo>
                  <a:lnTo>
                    <a:pt x="8980" y="417"/>
                  </a:lnTo>
                  <a:lnTo>
                    <a:pt x="9047" y="413"/>
                  </a:lnTo>
                  <a:lnTo>
                    <a:pt x="9123" y="413"/>
                  </a:lnTo>
                  <a:lnTo>
                    <a:pt x="9202" y="426"/>
                  </a:lnTo>
                  <a:lnTo>
                    <a:pt x="9286" y="442"/>
                  </a:lnTo>
                  <a:lnTo>
                    <a:pt x="9361" y="463"/>
                  </a:lnTo>
                  <a:lnTo>
                    <a:pt x="9436" y="483"/>
                  </a:lnTo>
                  <a:lnTo>
                    <a:pt x="9511" y="509"/>
                  </a:lnTo>
                  <a:lnTo>
                    <a:pt x="9583" y="538"/>
                  </a:lnTo>
                  <a:lnTo>
                    <a:pt x="9649" y="567"/>
                  </a:lnTo>
                  <a:lnTo>
                    <a:pt x="9720" y="596"/>
                  </a:lnTo>
                  <a:lnTo>
                    <a:pt x="9791" y="630"/>
                  </a:lnTo>
                  <a:lnTo>
                    <a:pt x="9867" y="667"/>
                  </a:lnTo>
                  <a:lnTo>
                    <a:pt x="9946" y="705"/>
                  </a:lnTo>
                  <a:lnTo>
                    <a:pt x="10030" y="747"/>
                  </a:lnTo>
                  <a:lnTo>
                    <a:pt x="10100" y="792"/>
                  </a:lnTo>
                  <a:lnTo>
                    <a:pt x="10163" y="839"/>
                  </a:lnTo>
                  <a:lnTo>
                    <a:pt x="10213" y="884"/>
                  </a:lnTo>
                  <a:lnTo>
                    <a:pt x="10255" y="926"/>
                  </a:lnTo>
                  <a:lnTo>
                    <a:pt x="10288" y="964"/>
                  </a:lnTo>
                  <a:lnTo>
                    <a:pt x="10322" y="1001"/>
                  </a:lnTo>
                  <a:lnTo>
                    <a:pt x="10351" y="1030"/>
                  </a:lnTo>
                  <a:lnTo>
                    <a:pt x="10385" y="1056"/>
                  </a:lnTo>
                  <a:lnTo>
                    <a:pt x="10414" y="1072"/>
                  </a:lnTo>
                  <a:lnTo>
                    <a:pt x="10502" y="1110"/>
                  </a:lnTo>
                  <a:lnTo>
                    <a:pt x="10568" y="1147"/>
                  </a:lnTo>
                  <a:lnTo>
                    <a:pt x="10627" y="1189"/>
                  </a:lnTo>
                  <a:lnTo>
                    <a:pt x="10669" y="1226"/>
                  </a:lnTo>
                  <a:lnTo>
                    <a:pt x="10699" y="1264"/>
                  </a:lnTo>
                  <a:lnTo>
                    <a:pt x="10723" y="1298"/>
                  </a:lnTo>
                  <a:lnTo>
                    <a:pt x="10736" y="1327"/>
                  </a:lnTo>
                  <a:lnTo>
                    <a:pt x="10744" y="1347"/>
                  </a:lnTo>
                  <a:lnTo>
                    <a:pt x="10748" y="1364"/>
                  </a:lnTo>
                  <a:lnTo>
                    <a:pt x="10748" y="1368"/>
                  </a:lnTo>
                  <a:lnTo>
                    <a:pt x="10773" y="1380"/>
                  </a:lnTo>
                  <a:lnTo>
                    <a:pt x="10840" y="1419"/>
                  </a:lnTo>
                  <a:lnTo>
                    <a:pt x="10936" y="1476"/>
                  </a:lnTo>
                  <a:lnTo>
                    <a:pt x="11061" y="1556"/>
                  </a:lnTo>
                  <a:lnTo>
                    <a:pt x="11196" y="1652"/>
                  </a:lnTo>
                  <a:lnTo>
                    <a:pt x="11337" y="1769"/>
                  </a:lnTo>
                  <a:lnTo>
                    <a:pt x="11472" y="1898"/>
                  </a:lnTo>
                  <a:lnTo>
                    <a:pt x="11592" y="2040"/>
                  </a:lnTo>
                  <a:lnTo>
                    <a:pt x="11689" y="2190"/>
                  </a:lnTo>
                  <a:lnTo>
                    <a:pt x="11752" y="2353"/>
                  </a:lnTo>
                  <a:lnTo>
                    <a:pt x="11764" y="2369"/>
                  </a:lnTo>
                  <a:lnTo>
                    <a:pt x="11781" y="2390"/>
                  </a:lnTo>
                  <a:lnTo>
                    <a:pt x="11805" y="2415"/>
                  </a:lnTo>
                  <a:lnTo>
                    <a:pt x="11844" y="2441"/>
                  </a:lnTo>
                  <a:lnTo>
                    <a:pt x="11881" y="2474"/>
                  </a:lnTo>
                  <a:lnTo>
                    <a:pt x="11923" y="2507"/>
                  </a:lnTo>
                  <a:lnTo>
                    <a:pt x="11969" y="2549"/>
                  </a:lnTo>
                  <a:lnTo>
                    <a:pt x="12015" y="2599"/>
                  </a:lnTo>
                  <a:lnTo>
                    <a:pt x="12061" y="2652"/>
                  </a:lnTo>
                  <a:lnTo>
                    <a:pt x="12107" y="2711"/>
                  </a:lnTo>
                  <a:lnTo>
                    <a:pt x="12161" y="2799"/>
                  </a:lnTo>
                  <a:lnTo>
                    <a:pt x="12203" y="2874"/>
                  </a:lnTo>
                  <a:lnTo>
                    <a:pt x="12236" y="2945"/>
                  </a:lnTo>
                  <a:lnTo>
                    <a:pt x="12261" y="3008"/>
                  </a:lnTo>
                  <a:lnTo>
                    <a:pt x="12278" y="3058"/>
                  </a:lnTo>
                  <a:lnTo>
                    <a:pt x="12291" y="3103"/>
                  </a:lnTo>
                  <a:lnTo>
                    <a:pt x="12299" y="3141"/>
                  </a:lnTo>
                  <a:lnTo>
                    <a:pt x="12303" y="3166"/>
                  </a:lnTo>
                  <a:lnTo>
                    <a:pt x="12303" y="3183"/>
                  </a:lnTo>
                  <a:lnTo>
                    <a:pt x="12303" y="3187"/>
                  </a:lnTo>
                  <a:lnTo>
                    <a:pt x="12312" y="3191"/>
                  </a:lnTo>
                  <a:lnTo>
                    <a:pt x="12336" y="3212"/>
                  </a:lnTo>
                  <a:lnTo>
                    <a:pt x="12374" y="3246"/>
                  </a:lnTo>
                  <a:lnTo>
                    <a:pt x="12420" y="3291"/>
                  </a:lnTo>
                  <a:lnTo>
                    <a:pt x="12475" y="3346"/>
                  </a:lnTo>
                  <a:lnTo>
                    <a:pt x="12533" y="3412"/>
                  </a:lnTo>
                  <a:lnTo>
                    <a:pt x="12588" y="3487"/>
                  </a:lnTo>
                  <a:lnTo>
                    <a:pt x="12641" y="3571"/>
                  </a:lnTo>
                  <a:lnTo>
                    <a:pt x="12688" y="3662"/>
                  </a:lnTo>
                  <a:lnTo>
                    <a:pt x="12721" y="3762"/>
                  </a:lnTo>
                  <a:lnTo>
                    <a:pt x="12741" y="3850"/>
                  </a:lnTo>
                  <a:lnTo>
                    <a:pt x="12755" y="3938"/>
                  </a:lnTo>
                  <a:lnTo>
                    <a:pt x="12759" y="4021"/>
                  </a:lnTo>
                  <a:lnTo>
                    <a:pt x="12759" y="4104"/>
                  </a:lnTo>
                  <a:lnTo>
                    <a:pt x="12755" y="4180"/>
                  </a:lnTo>
                  <a:lnTo>
                    <a:pt x="12755" y="4255"/>
                  </a:lnTo>
                  <a:lnTo>
                    <a:pt x="12755" y="4325"/>
                  </a:lnTo>
                  <a:lnTo>
                    <a:pt x="12767" y="4389"/>
                  </a:lnTo>
                  <a:lnTo>
                    <a:pt x="12784" y="4451"/>
                  </a:lnTo>
                  <a:lnTo>
                    <a:pt x="12817" y="4505"/>
                  </a:lnTo>
                  <a:lnTo>
                    <a:pt x="12876" y="4588"/>
                  </a:lnTo>
                  <a:lnTo>
                    <a:pt x="12921" y="4668"/>
                  </a:lnTo>
                  <a:lnTo>
                    <a:pt x="12959" y="4747"/>
                  </a:lnTo>
                  <a:lnTo>
                    <a:pt x="12984" y="4823"/>
                  </a:lnTo>
                  <a:lnTo>
                    <a:pt x="13005" y="4901"/>
                  </a:lnTo>
                  <a:lnTo>
                    <a:pt x="13017" y="4981"/>
                  </a:lnTo>
                  <a:lnTo>
                    <a:pt x="13022" y="5064"/>
                  </a:lnTo>
                  <a:lnTo>
                    <a:pt x="13026" y="5159"/>
                  </a:lnTo>
                  <a:lnTo>
                    <a:pt x="13026" y="5260"/>
                  </a:lnTo>
                  <a:lnTo>
                    <a:pt x="13026" y="5376"/>
                  </a:lnTo>
                  <a:lnTo>
                    <a:pt x="13030" y="5398"/>
                  </a:lnTo>
                  <a:lnTo>
                    <a:pt x="13034" y="5419"/>
                  </a:lnTo>
                  <a:lnTo>
                    <a:pt x="13039" y="5439"/>
                  </a:lnTo>
                  <a:lnTo>
                    <a:pt x="13047" y="5456"/>
                  </a:lnTo>
                  <a:lnTo>
                    <a:pt x="13056" y="5481"/>
                  </a:lnTo>
                  <a:lnTo>
                    <a:pt x="13064" y="5507"/>
                  </a:lnTo>
                  <a:lnTo>
                    <a:pt x="13072" y="5536"/>
                  </a:lnTo>
                  <a:lnTo>
                    <a:pt x="13076" y="5573"/>
                  </a:lnTo>
                  <a:lnTo>
                    <a:pt x="13080" y="5614"/>
                  </a:lnTo>
                  <a:lnTo>
                    <a:pt x="13080" y="5669"/>
                  </a:lnTo>
                  <a:lnTo>
                    <a:pt x="13076" y="5710"/>
                  </a:lnTo>
                  <a:lnTo>
                    <a:pt x="13072" y="5744"/>
                  </a:lnTo>
                  <a:lnTo>
                    <a:pt x="13068" y="5769"/>
                  </a:lnTo>
                  <a:lnTo>
                    <a:pt x="13060" y="5790"/>
                  </a:lnTo>
                  <a:lnTo>
                    <a:pt x="13051" y="5810"/>
                  </a:lnTo>
                  <a:lnTo>
                    <a:pt x="13047" y="5831"/>
                  </a:lnTo>
                  <a:lnTo>
                    <a:pt x="13043" y="5857"/>
                  </a:lnTo>
                  <a:lnTo>
                    <a:pt x="13039" y="5886"/>
                  </a:lnTo>
                  <a:lnTo>
                    <a:pt x="13039" y="5919"/>
                  </a:lnTo>
                  <a:lnTo>
                    <a:pt x="13043" y="5965"/>
                  </a:lnTo>
                  <a:lnTo>
                    <a:pt x="13056" y="6165"/>
                  </a:lnTo>
                  <a:lnTo>
                    <a:pt x="13047" y="6332"/>
                  </a:lnTo>
                  <a:lnTo>
                    <a:pt x="13022" y="6474"/>
                  </a:lnTo>
                  <a:lnTo>
                    <a:pt x="12988" y="6587"/>
                  </a:lnTo>
                  <a:lnTo>
                    <a:pt x="12951" y="6678"/>
                  </a:lnTo>
                  <a:lnTo>
                    <a:pt x="12905" y="6745"/>
                  </a:lnTo>
                  <a:lnTo>
                    <a:pt x="12863" y="6795"/>
                  </a:lnTo>
                  <a:lnTo>
                    <a:pt x="12829" y="6828"/>
                  </a:lnTo>
                  <a:lnTo>
                    <a:pt x="12805" y="6845"/>
                  </a:lnTo>
                  <a:lnTo>
                    <a:pt x="12796" y="6849"/>
                  </a:lnTo>
                  <a:lnTo>
                    <a:pt x="12796" y="6992"/>
                  </a:lnTo>
                  <a:lnTo>
                    <a:pt x="12780" y="7108"/>
                  </a:lnTo>
                  <a:lnTo>
                    <a:pt x="12750" y="7203"/>
                  </a:lnTo>
                  <a:lnTo>
                    <a:pt x="12713" y="7279"/>
                  </a:lnTo>
                  <a:lnTo>
                    <a:pt x="12667" y="7342"/>
                  </a:lnTo>
                  <a:lnTo>
                    <a:pt x="12616" y="7387"/>
                  </a:lnTo>
                  <a:lnTo>
                    <a:pt x="12562" y="7425"/>
                  </a:lnTo>
                  <a:lnTo>
                    <a:pt x="12504" y="7459"/>
                  </a:lnTo>
                  <a:lnTo>
                    <a:pt x="12449" y="7488"/>
                  </a:lnTo>
                  <a:lnTo>
                    <a:pt x="12399" y="7517"/>
                  </a:lnTo>
                  <a:lnTo>
                    <a:pt x="12345" y="7545"/>
                  </a:lnTo>
                  <a:lnTo>
                    <a:pt x="12291" y="7567"/>
                  </a:lnTo>
                  <a:lnTo>
                    <a:pt x="12232" y="7584"/>
                  </a:lnTo>
                  <a:lnTo>
                    <a:pt x="12177" y="7596"/>
                  </a:lnTo>
                  <a:lnTo>
                    <a:pt x="12124" y="7600"/>
                  </a:lnTo>
                  <a:lnTo>
                    <a:pt x="12077" y="7604"/>
                  </a:lnTo>
                  <a:lnTo>
                    <a:pt x="12036" y="7609"/>
                  </a:lnTo>
                  <a:lnTo>
                    <a:pt x="12002" y="7609"/>
                  </a:lnTo>
                  <a:lnTo>
                    <a:pt x="11981" y="7609"/>
                  </a:lnTo>
                  <a:lnTo>
                    <a:pt x="11977" y="7609"/>
                  </a:lnTo>
                  <a:lnTo>
                    <a:pt x="11969" y="7621"/>
                  </a:lnTo>
                  <a:lnTo>
                    <a:pt x="11940" y="7654"/>
                  </a:lnTo>
                  <a:lnTo>
                    <a:pt x="11889" y="7700"/>
                  </a:lnTo>
                  <a:lnTo>
                    <a:pt x="11814" y="7754"/>
                  </a:lnTo>
                  <a:lnTo>
                    <a:pt x="11713" y="7809"/>
                  </a:lnTo>
                  <a:lnTo>
                    <a:pt x="11584" y="7854"/>
                  </a:lnTo>
                  <a:lnTo>
                    <a:pt x="11425" y="7892"/>
                  </a:lnTo>
                  <a:lnTo>
                    <a:pt x="11229" y="7913"/>
                  </a:lnTo>
                  <a:lnTo>
                    <a:pt x="10995" y="7909"/>
                  </a:lnTo>
                  <a:lnTo>
                    <a:pt x="10719" y="7871"/>
                  </a:lnTo>
                  <a:lnTo>
                    <a:pt x="10715" y="7875"/>
                  </a:lnTo>
                  <a:lnTo>
                    <a:pt x="10699" y="7883"/>
                  </a:lnTo>
                  <a:lnTo>
                    <a:pt x="10669" y="7892"/>
                  </a:lnTo>
                  <a:lnTo>
                    <a:pt x="10636" y="7905"/>
                  </a:lnTo>
                  <a:lnTo>
                    <a:pt x="10598" y="7913"/>
                  </a:lnTo>
                  <a:lnTo>
                    <a:pt x="10556" y="7926"/>
                  </a:lnTo>
                  <a:lnTo>
                    <a:pt x="10511" y="7934"/>
                  </a:lnTo>
                  <a:lnTo>
                    <a:pt x="10464" y="7938"/>
                  </a:lnTo>
                  <a:lnTo>
                    <a:pt x="10419" y="7934"/>
                  </a:lnTo>
                  <a:lnTo>
                    <a:pt x="10376" y="7926"/>
                  </a:lnTo>
                  <a:lnTo>
                    <a:pt x="10368" y="7934"/>
                  </a:lnTo>
                  <a:lnTo>
                    <a:pt x="10347" y="7959"/>
                  </a:lnTo>
                  <a:lnTo>
                    <a:pt x="10314" y="7996"/>
                  </a:lnTo>
                  <a:lnTo>
                    <a:pt x="10272" y="8043"/>
                  </a:lnTo>
                  <a:lnTo>
                    <a:pt x="10222" y="8092"/>
                  </a:lnTo>
                  <a:lnTo>
                    <a:pt x="10163" y="8147"/>
                  </a:lnTo>
                  <a:lnTo>
                    <a:pt x="10096" y="8205"/>
                  </a:lnTo>
                  <a:lnTo>
                    <a:pt x="10025" y="8255"/>
                  </a:lnTo>
                  <a:lnTo>
                    <a:pt x="9951" y="8297"/>
                  </a:lnTo>
                  <a:lnTo>
                    <a:pt x="9875" y="8330"/>
                  </a:lnTo>
                  <a:lnTo>
                    <a:pt x="9791" y="8355"/>
                  </a:lnTo>
                  <a:lnTo>
                    <a:pt x="9712" y="8372"/>
                  </a:lnTo>
                  <a:lnTo>
                    <a:pt x="9632" y="8385"/>
                  </a:lnTo>
                  <a:lnTo>
                    <a:pt x="9553" y="8389"/>
                  </a:lnTo>
                  <a:lnTo>
                    <a:pt x="9478" y="8393"/>
                  </a:lnTo>
                  <a:lnTo>
                    <a:pt x="9407" y="8389"/>
                  </a:lnTo>
                  <a:lnTo>
                    <a:pt x="9344" y="8385"/>
                  </a:lnTo>
                  <a:lnTo>
                    <a:pt x="9290" y="8376"/>
                  </a:lnTo>
                  <a:lnTo>
                    <a:pt x="9248" y="8372"/>
                  </a:lnTo>
                  <a:lnTo>
                    <a:pt x="9215" y="8364"/>
                  </a:lnTo>
                  <a:lnTo>
                    <a:pt x="9198" y="8364"/>
                  </a:lnTo>
                  <a:lnTo>
                    <a:pt x="9152" y="8372"/>
                  </a:lnTo>
                  <a:lnTo>
                    <a:pt x="9080" y="8376"/>
                  </a:lnTo>
                  <a:lnTo>
                    <a:pt x="8993" y="8385"/>
                  </a:lnTo>
                  <a:lnTo>
                    <a:pt x="8892" y="8393"/>
                  </a:lnTo>
                  <a:lnTo>
                    <a:pt x="8784" y="8405"/>
                  </a:lnTo>
                  <a:lnTo>
                    <a:pt x="8671" y="8414"/>
                  </a:lnTo>
                  <a:lnTo>
                    <a:pt x="8563" y="8418"/>
                  </a:lnTo>
                  <a:lnTo>
                    <a:pt x="8467" y="8426"/>
                  </a:lnTo>
                  <a:lnTo>
                    <a:pt x="8379" y="8426"/>
                  </a:lnTo>
                  <a:lnTo>
                    <a:pt x="8371" y="8434"/>
                  </a:lnTo>
                  <a:lnTo>
                    <a:pt x="8346" y="8459"/>
                  </a:lnTo>
                  <a:lnTo>
                    <a:pt x="8303" y="8493"/>
                  </a:lnTo>
                  <a:lnTo>
                    <a:pt x="8240" y="8539"/>
                  </a:lnTo>
                  <a:lnTo>
                    <a:pt x="8166" y="8589"/>
                  </a:lnTo>
                  <a:lnTo>
                    <a:pt x="8066" y="8647"/>
                  </a:lnTo>
                  <a:lnTo>
                    <a:pt x="7948" y="8706"/>
                  </a:lnTo>
                  <a:lnTo>
                    <a:pt x="7806" y="8764"/>
                  </a:lnTo>
                  <a:lnTo>
                    <a:pt x="7639" y="8819"/>
                  </a:lnTo>
                  <a:lnTo>
                    <a:pt x="7451" y="8864"/>
                  </a:lnTo>
                  <a:lnTo>
                    <a:pt x="7259" y="8901"/>
                  </a:lnTo>
                  <a:lnTo>
                    <a:pt x="7087" y="8922"/>
                  </a:lnTo>
                  <a:lnTo>
                    <a:pt x="6942" y="8931"/>
                  </a:lnTo>
                  <a:lnTo>
                    <a:pt x="6811" y="8926"/>
                  </a:lnTo>
                  <a:lnTo>
                    <a:pt x="6703" y="8914"/>
                  </a:lnTo>
                  <a:lnTo>
                    <a:pt x="6611" y="8897"/>
                  </a:lnTo>
                  <a:lnTo>
                    <a:pt x="6535" y="8876"/>
                  </a:lnTo>
                  <a:lnTo>
                    <a:pt x="6473" y="8856"/>
                  </a:lnTo>
                  <a:lnTo>
                    <a:pt x="6423" y="8831"/>
                  </a:lnTo>
                  <a:lnTo>
                    <a:pt x="6386" y="8809"/>
                  </a:lnTo>
                  <a:lnTo>
                    <a:pt x="6373" y="8809"/>
                  </a:lnTo>
                  <a:lnTo>
                    <a:pt x="6343" y="8801"/>
                  </a:lnTo>
                  <a:lnTo>
                    <a:pt x="6302" y="8789"/>
                  </a:lnTo>
                  <a:lnTo>
                    <a:pt x="6243" y="8768"/>
                  </a:lnTo>
                  <a:lnTo>
                    <a:pt x="6176" y="8735"/>
                  </a:lnTo>
                  <a:lnTo>
                    <a:pt x="6101" y="8693"/>
                  </a:lnTo>
                  <a:lnTo>
                    <a:pt x="6022" y="8643"/>
                  </a:lnTo>
                  <a:lnTo>
                    <a:pt x="5934" y="8576"/>
                  </a:lnTo>
                  <a:lnTo>
                    <a:pt x="5850" y="8493"/>
                  </a:lnTo>
                  <a:lnTo>
                    <a:pt x="5767" y="8393"/>
                  </a:lnTo>
                </a:path>
              </a:pathLst>
            </a:custGeom>
            <a:noFill/>
            <a:ln w="1651">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45" name="Freeform 269"/>
            <p:cNvSpPr>
              <a:spLocks/>
            </p:cNvSpPr>
            <p:nvPr/>
          </p:nvSpPr>
          <p:spPr bwMode="auto">
            <a:xfrm>
              <a:off x="1753" y="1924"/>
              <a:ext cx="2" cy="2"/>
            </a:xfrm>
            <a:custGeom>
              <a:avLst/>
              <a:gdLst>
                <a:gd name="T0" fmla="*/ 0 w 55"/>
                <a:gd name="T1" fmla="*/ 0 h 67"/>
                <a:gd name="T2" fmla="*/ 9 w 55"/>
                <a:gd name="T3" fmla="*/ 0 h 67"/>
                <a:gd name="T4" fmla="*/ 14 w 55"/>
                <a:gd name="T5" fmla="*/ 5 h 67"/>
                <a:gd name="T6" fmla="*/ 22 w 55"/>
                <a:gd name="T7" fmla="*/ 9 h 67"/>
                <a:gd name="T8" fmla="*/ 26 w 55"/>
                <a:gd name="T9" fmla="*/ 13 h 67"/>
                <a:gd name="T10" fmla="*/ 30 w 55"/>
                <a:gd name="T11" fmla="*/ 21 h 67"/>
                <a:gd name="T12" fmla="*/ 34 w 55"/>
                <a:gd name="T13" fmla="*/ 26 h 67"/>
                <a:gd name="T14" fmla="*/ 42 w 55"/>
                <a:gd name="T15" fmla="*/ 30 h 67"/>
                <a:gd name="T16" fmla="*/ 47 w 55"/>
                <a:gd name="T17" fmla="*/ 38 h 67"/>
                <a:gd name="T18" fmla="*/ 51 w 55"/>
                <a:gd name="T19" fmla="*/ 42 h 67"/>
                <a:gd name="T20" fmla="*/ 55 w 55"/>
                <a:gd name="T21" fmla="*/ 46 h 67"/>
                <a:gd name="T22" fmla="*/ 55 w 55"/>
                <a:gd name="T23" fmla="*/ 50 h 67"/>
                <a:gd name="T24" fmla="*/ 51 w 55"/>
                <a:gd name="T25" fmla="*/ 55 h 67"/>
                <a:gd name="T26" fmla="*/ 51 w 55"/>
                <a:gd name="T27" fmla="*/ 59 h 67"/>
                <a:gd name="T28" fmla="*/ 47 w 55"/>
                <a:gd name="T29" fmla="*/ 59 h 67"/>
                <a:gd name="T30" fmla="*/ 47 w 55"/>
                <a:gd name="T31" fmla="*/ 63 h 67"/>
                <a:gd name="T32" fmla="*/ 47 w 55"/>
                <a:gd name="T33" fmla="*/ 67 h 67"/>
                <a:gd name="T34" fmla="*/ 34 w 55"/>
                <a:gd name="T35" fmla="*/ 63 h 67"/>
                <a:gd name="T36" fmla="*/ 30 w 55"/>
                <a:gd name="T37" fmla="*/ 59 h 67"/>
                <a:gd name="T38" fmla="*/ 22 w 55"/>
                <a:gd name="T39" fmla="*/ 55 h 67"/>
                <a:gd name="T40" fmla="*/ 18 w 55"/>
                <a:gd name="T41" fmla="*/ 46 h 67"/>
                <a:gd name="T42" fmla="*/ 14 w 55"/>
                <a:gd name="T43" fmla="*/ 38 h 67"/>
                <a:gd name="T44" fmla="*/ 14 w 55"/>
                <a:gd name="T45" fmla="*/ 30 h 67"/>
                <a:gd name="T46" fmla="*/ 9 w 55"/>
                <a:gd name="T47" fmla="*/ 21 h 67"/>
                <a:gd name="T48" fmla="*/ 9 w 55"/>
                <a:gd name="T49" fmla="*/ 13 h 67"/>
                <a:gd name="T50" fmla="*/ 4 w 55"/>
                <a:gd name="T51" fmla="*/ 5 h 67"/>
                <a:gd name="T52" fmla="*/ 0 w 55"/>
                <a:gd name="T5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67">
                  <a:moveTo>
                    <a:pt x="0" y="0"/>
                  </a:moveTo>
                  <a:lnTo>
                    <a:pt x="9" y="0"/>
                  </a:lnTo>
                  <a:lnTo>
                    <a:pt x="14" y="5"/>
                  </a:lnTo>
                  <a:lnTo>
                    <a:pt x="22" y="9"/>
                  </a:lnTo>
                  <a:lnTo>
                    <a:pt x="26" y="13"/>
                  </a:lnTo>
                  <a:lnTo>
                    <a:pt x="30" y="21"/>
                  </a:lnTo>
                  <a:lnTo>
                    <a:pt x="34" y="26"/>
                  </a:lnTo>
                  <a:lnTo>
                    <a:pt x="42" y="30"/>
                  </a:lnTo>
                  <a:lnTo>
                    <a:pt x="47" y="38"/>
                  </a:lnTo>
                  <a:lnTo>
                    <a:pt x="51" y="42"/>
                  </a:lnTo>
                  <a:lnTo>
                    <a:pt x="55" y="46"/>
                  </a:lnTo>
                  <a:lnTo>
                    <a:pt x="55" y="50"/>
                  </a:lnTo>
                  <a:lnTo>
                    <a:pt x="51" y="55"/>
                  </a:lnTo>
                  <a:lnTo>
                    <a:pt x="51" y="59"/>
                  </a:lnTo>
                  <a:lnTo>
                    <a:pt x="47" y="59"/>
                  </a:lnTo>
                  <a:lnTo>
                    <a:pt x="47" y="63"/>
                  </a:lnTo>
                  <a:lnTo>
                    <a:pt x="47" y="67"/>
                  </a:lnTo>
                  <a:lnTo>
                    <a:pt x="34" y="63"/>
                  </a:lnTo>
                  <a:lnTo>
                    <a:pt x="30" y="59"/>
                  </a:lnTo>
                  <a:lnTo>
                    <a:pt x="22" y="55"/>
                  </a:lnTo>
                  <a:lnTo>
                    <a:pt x="18" y="46"/>
                  </a:lnTo>
                  <a:lnTo>
                    <a:pt x="14" y="38"/>
                  </a:lnTo>
                  <a:lnTo>
                    <a:pt x="14" y="30"/>
                  </a:lnTo>
                  <a:lnTo>
                    <a:pt x="9" y="21"/>
                  </a:lnTo>
                  <a:lnTo>
                    <a:pt x="9" y="13"/>
                  </a:lnTo>
                  <a:lnTo>
                    <a:pt x="4" y="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46" name="Freeform 270"/>
            <p:cNvSpPr>
              <a:spLocks/>
            </p:cNvSpPr>
            <p:nvPr/>
          </p:nvSpPr>
          <p:spPr bwMode="auto">
            <a:xfrm>
              <a:off x="1756" y="1926"/>
              <a:ext cx="1" cy="1"/>
            </a:xfrm>
            <a:custGeom>
              <a:avLst/>
              <a:gdLst>
                <a:gd name="T0" fmla="*/ 4 w 50"/>
                <a:gd name="T1" fmla="*/ 4 h 24"/>
                <a:gd name="T2" fmla="*/ 0 w 50"/>
                <a:gd name="T3" fmla="*/ 12 h 24"/>
                <a:gd name="T4" fmla="*/ 0 w 50"/>
                <a:gd name="T5" fmla="*/ 16 h 24"/>
                <a:gd name="T6" fmla="*/ 4 w 50"/>
                <a:gd name="T7" fmla="*/ 20 h 24"/>
                <a:gd name="T8" fmla="*/ 8 w 50"/>
                <a:gd name="T9" fmla="*/ 24 h 24"/>
                <a:gd name="T10" fmla="*/ 16 w 50"/>
                <a:gd name="T11" fmla="*/ 24 h 24"/>
                <a:gd name="T12" fmla="*/ 21 w 50"/>
                <a:gd name="T13" fmla="*/ 24 h 24"/>
                <a:gd name="T14" fmla="*/ 30 w 50"/>
                <a:gd name="T15" fmla="*/ 24 h 24"/>
                <a:gd name="T16" fmla="*/ 38 w 50"/>
                <a:gd name="T17" fmla="*/ 24 h 24"/>
                <a:gd name="T18" fmla="*/ 46 w 50"/>
                <a:gd name="T19" fmla="*/ 24 h 24"/>
                <a:gd name="T20" fmla="*/ 50 w 50"/>
                <a:gd name="T21" fmla="*/ 24 h 24"/>
                <a:gd name="T22" fmla="*/ 46 w 50"/>
                <a:gd name="T23" fmla="*/ 20 h 24"/>
                <a:gd name="T24" fmla="*/ 42 w 50"/>
                <a:gd name="T25" fmla="*/ 16 h 24"/>
                <a:gd name="T26" fmla="*/ 34 w 50"/>
                <a:gd name="T27" fmla="*/ 12 h 24"/>
                <a:gd name="T28" fmla="*/ 30 w 50"/>
                <a:gd name="T29" fmla="*/ 8 h 24"/>
                <a:gd name="T30" fmla="*/ 26 w 50"/>
                <a:gd name="T31" fmla="*/ 4 h 24"/>
                <a:gd name="T32" fmla="*/ 21 w 50"/>
                <a:gd name="T33" fmla="*/ 0 h 24"/>
                <a:gd name="T34" fmla="*/ 16 w 50"/>
                <a:gd name="T35" fmla="*/ 0 h 24"/>
                <a:gd name="T36" fmla="*/ 12 w 50"/>
                <a:gd name="T37" fmla="*/ 0 h 24"/>
                <a:gd name="T38" fmla="*/ 8 w 50"/>
                <a:gd name="T39" fmla="*/ 0 h 24"/>
                <a:gd name="T40" fmla="*/ 4 w 50"/>
                <a:gd name="T41"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4">
                  <a:moveTo>
                    <a:pt x="4" y="4"/>
                  </a:moveTo>
                  <a:lnTo>
                    <a:pt x="0" y="12"/>
                  </a:lnTo>
                  <a:lnTo>
                    <a:pt x="0" y="16"/>
                  </a:lnTo>
                  <a:lnTo>
                    <a:pt x="4" y="20"/>
                  </a:lnTo>
                  <a:lnTo>
                    <a:pt x="8" y="24"/>
                  </a:lnTo>
                  <a:lnTo>
                    <a:pt x="16" y="24"/>
                  </a:lnTo>
                  <a:lnTo>
                    <a:pt x="21" y="24"/>
                  </a:lnTo>
                  <a:lnTo>
                    <a:pt x="30" y="24"/>
                  </a:lnTo>
                  <a:lnTo>
                    <a:pt x="38" y="24"/>
                  </a:lnTo>
                  <a:lnTo>
                    <a:pt x="46" y="24"/>
                  </a:lnTo>
                  <a:lnTo>
                    <a:pt x="50" y="24"/>
                  </a:lnTo>
                  <a:lnTo>
                    <a:pt x="46" y="20"/>
                  </a:lnTo>
                  <a:lnTo>
                    <a:pt x="42" y="16"/>
                  </a:lnTo>
                  <a:lnTo>
                    <a:pt x="34" y="12"/>
                  </a:lnTo>
                  <a:lnTo>
                    <a:pt x="30" y="8"/>
                  </a:lnTo>
                  <a:lnTo>
                    <a:pt x="26" y="4"/>
                  </a:lnTo>
                  <a:lnTo>
                    <a:pt x="21" y="0"/>
                  </a:lnTo>
                  <a:lnTo>
                    <a:pt x="16" y="0"/>
                  </a:lnTo>
                  <a:lnTo>
                    <a:pt x="12" y="0"/>
                  </a:lnTo>
                  <a:lnTo>
                    <a:pt x="8" y="0"/>
                  </a:lnTo>
                  <a:lnTo>
                    <a:pt x="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47" name="Freeform 271"/>
            <p:cNvSpPr>
              <a:spLocks/>
            </p:cNvSpPr>
            <p:nvPr/>
          </p:nvSpPr>
          <p:spPr bwMode="auto">
            <a:xfrm>
              <a:off x="1955" y="1975"/>
              <a:ext cx="4" cy="4"/>
            </a:xfrm>
            <a:custGeom>
              <a:avLst/>
              <a:gdLst>
                <a:gd name="T0" fmla="*/ 0 w 138"/>
                <a:gd name="T1" fmla="*/ 150 h 150"/>
                <a:gd name="T2" fmla="*/ 21 w 138"/>
                <a:gd name="T3" fmla="*/ 142 h 150"/>
                <a:gd name="T4" fmla="*/ 37 w 138"/>
                <a:gd name="T5" fmla="*/ 129 h 150"/>
                <a:gd name="T6" fmla="*/ 59 w 138"/>
                <a:gd name="T7" fmla="*/ 117 h 150"/>
                <a:gd name="T8" fmla="*/ 75 w 138"/>
                <a:gd name="T9" fmla="*/ 105 h 150"/>
                <a:gd name="T10" fmla="*/ 92 w 138"/>
                <a:gd name="T11" fmla="*/ 88 h 150"/>
                <a:gd name="T12" fmla="*/ 108 w 138"/>
                <a:gd name="T13" fmla="*/ 71 h 150"/>
                <a:gd name="T14" fmla="*/ 121 w 138"/>
                <a:gd name="T15" fmla="*/ 54 h 150"/>
                <a:gd name="T16" fmla="*/ 129 w 138"/>
                <a:gd name="T17" fmla="*/ 37 h 150"/>
                <a:gd name="T18" fmla="*/ 138 w 138"/>
                <a:gd name="T19" fmla="*/ 21 h 150"/>
                <a:gd name="T20" fmla="*/ 138 w 138"/>
                <a:gd name="T21"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8" h="150">
                  <a:moveTo>
                    <a:pt x="0" y="150"/>
                  </a:moveTo>
                  <a:lnTo>
                    <a:pt x="21" y="142"/>
                  </a:lnTo>
                  <a:lnTo>
                    <a:pt x="37" y="129"/>
                  </a:lnTo>
                  <a:lnTo>
                    <a:pt x="59" y="117"/>
                  </a:lnTo>
                  <a:lnTo>
                    <a:pt x="75" y="105"/>
                  </a:lnTo>
                  <a:lnTo>
                    <a:pt x="92" y="88"/>
                  </a:lnTo>
                  <a:lnTo>
                    <a:pt x="108" y="71"/>
                  </a:lnTo>
                  <a:lnTo>
                    <a:pt x="121" y="54"/>
                  </a:lnTo>
                  <a:lnTo>
                    <a:pt x="129" y="37"/>
                  </a:lnTo>
                  <a:lnTo>
                    <a:pt x="138" y="21"/>
                  </a:lnTo>
                  <a:lnTo>
                    <a:pt x="13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48" name="Freeform 272"/>
            <p:cNvSpPr>
              <a:spLocks/>
            </p:cNvSpPr>
            <p:nvPr/>
          </p:nvSpPr>
          <p:spPr bwMode="auto">
            <a:xfrm>
              <a:off x="1958" y="1948"/>
              <a:ext cx="36" cy="30"/>
            </a:xfrm>
            <a:custGeom>
              <a:avLst/>
              <a:gdLst>
                <a:gd name="T0" fmla="*/ 0 w 1149"/>
                <a:gd name="T1" fmla="*/ 947 h 947"/>
                <a:gd name="T2" fmla="*/ 33 w 1149"/>
                <a:gd name="T3" fmla="*/ 930 h 947"/>
                <a:gd name="T4" fmla="*/ 71 w 1149"/>
                <a:gd name="T5" fmla="*/ 913 h 947"/>
                <a:gd name="T6" fmla="*/ 104 w 1149"/>
                <a:gd name="T7" fmla="*/ 888 h 947"/>
                <a:gd name="T8" fmla="*/ 133 w 1149"/>
                <a:gd name="T9" fmla="*/ 864 h 947"/>
                <a:gd name="T10" fmla="*/ 167 w 1149"/>
                <a:gd name="T11" fmla="*/ 839 h 947"/>
                <a:gd name="T12" fmla="*/ 192 w 1149"/>
                <a:gd name="T13" fmla="*/ 809 h 947"/>
                <a:gd name="T14" fmla="*/ 221 w 1149"/>
                <a:gd name="T15" fmla="*/ 776 h 947"/>
                <a:gd name="T16" fmla="*/ 247 w 1149"/>
                <a:gd name="T17" fmla="*/ 743 h 947"/>
                <a:gd name="T18" fmla="*/ 268 w 1149"/>
                <a:gd name="T19" fmla="*/ 710 h 947"/>
                <a:gd name="T20" fmla="*/ 292 w 1149"/>
                <a:gd name="T21" fmla="*/ 676 h 947"/>
                <a:gd name="T22" fmla="*/ 317 w 1149"/>
                <a:gd name="T23" fmla="*/ 630 h 947"/>
                <a:gd name="T24" fmla="*/ 347 w 1149"/>
                <a:gd name="T25" fmla="*/ 588 h 947"/>
                <a:gd name="T26" fmla="*/ 372 w 1149"/>
                <a:gd name="T27" fmla="*/ 542 h 947"/>
                <a:gd name="T28" fmla="*/ 397 w 1149"/>
                <a:gd name="T29" fmla="*/ 497 h 947"/>
                <a:gd name="T30" fmla="*/ 427 w 1149"/>
                <a:gd name="T31" fmla="*/ 450 h 947"/>
                <a:gd name="T32" fmla="*/ 451 w 1149"/>
                <a:gd name="T33" fmla="*/ 409 h 947"/>
                <a:gd name="T34" fmla="*/ 476 w 1149"/>
                <a:gd name="T35" fmla="*/ 368 h 947"/>
                <a:gd name="T36" fmla="*/ 505 w 1149"/>
                <a:gd name="T37" fmla="*/ 321 h 947"/>
                <a:gd name="T38" fmla="*/ 535 w 1149"/>
                <a:gd name="T39" fmla="*/ 280 h 947"/>
                <a:gd name="T40" fmla="*/ 564 w 1149"/>
                <a:gd name="T41" fmla="*/ 242 h 947"/>
                <a:gd name="T42" fmla="*/ 581 w 1149"/>
                <a:gd name="T43" fmla="*/ 213 h 947"/>
                <a:gd name="T44" fmla="*/ 601 w 1149"/>
                <a:gd name="T45" fmla="*/ 188 h 947"/>
                <a:gd name="T46" fmla="*/ 623 w 1149"/>
                <a:gd name="T47" fmla="*/ 159 h 947"/>
                <a:gd name="T48" fmla="*/ 640 w 1149"/>
                <a:gd name="T49" fmla="*/ 133 h 947"/>
                <a:gd name="T50" fmla="*/ 656 w 1149"/>
                <a:gd name="T51" fmla="*/ 108 h 947"/>
                <a:gd name="T52" fmla="*/ 677 w 1149"/>
                <a:gd name="T53" fmla="*/ 84 h 947"/>
                <a:gd name="T54" fmla="*/ 693 w 1149"/>
                <a:gd name="T55" fmla="*/ 63 h 947"/>
                <a:gd name="T56" fmla="*/ 711 w 1149"/>
                <a:gd name="T57" fmla="*/ 42 h 947"/>
                <a:gd name="T58" fmla="*/ 727 w 1149"/>
                <a:gd name="T59" fmla="*/ 26 h 947"/>
                <a:gd name="T60" fmla="*/ 744 w 1149"/>
                <a:gd name="T61" fmla="*/ 12 h 947"/>
                <a:gd name="T62" fmla="*/ 769 w 1149"/>
                <a:gd name="T63" fmla="*/ 4 h 947"/>
                <a:gd name="T64" fmla="*/ 789 w 1149"/>
                <a:gd name="T65" fmla="*/ 0 h 947"/>
                <a:gd name="T66" fmla="*/ 819 w 1149"/>
                <a:gd name="T67" fmla="*/ 0 h 947"/>
                <a:gd name="T68" fmla="*/ 848 w 1149"/>
                <a:gd name="T69" fmla="*/ 0 h 947"/>
                <a:gd name="T70" fmla="*/ 877 w 1149"/>
                <a:gd name="T71" fmla="*/ 4 h 947"/>
                <a:gd name="T72" fmla="*/ 907 w 1149"/>
                <a:gd name="T73" fmla="*/ 8 h 947"/>
                <a:gd name="T74" fmla="*/ 936 w 1149"/>
                <a:gd name="T75" fmla="*/ 20 h 947"/>
                <a:gd name="T76" fmla="*/ 965 w 1149"/>
                <a:gd name="T77" fmla="*/ 30 h 947"/>
                <a:gd name="T78" fmla="*/ 987 w 1149"/>
                <a:gd name="T79" fmla="*/ 42 h 947"/>
                <a:gd name="T80" fmla="*/ 1007 w 1149"/>
                <a:gd name="T81" fmla="*/ 50 h 947"/>
                <a:gd name="T82" fmla="*/ 1045 w 1149"/>
                <a:gd name="T83" fmla="*/ 79 h 947"/>
                <a:gd name="T84" fmla="*/ 1074 w 1149"/>
                <a:gd name="T85" fmla="*/ 112 h 947"/>
                <a:gd name="T86" fmla="*/ 1099 w 1149"/>
                <a:gd name="T87" fmla="*/ 151 h 947"/>
                <a:gd name="T88" fmla="*/ 1120 w 1149"/>
                <a:gd name="T89" fmla="*/ 188 h 947"/>
                <a:gd name="T90" fmla="*/ 1132 w 1149"/>
                <a:gd name="T91" fmla="*/ 233 h 947"/>
                <a:gd name="T92" fmla="*/ 1145 w 1149"/>
                <a:gd name="T93" fmla="*/ 280 h 947"/>
                <a:gd name="T94" fmla="*/ 1149 w 1149"/>
                <a:gd name="T95" fmla="*/ 329 h 947"/>
                <a:gd name="T96" fmla="*/ 1149 w 1149"/>
                <a:gd name="T97" fmla="*/ 384 h 947"/>
                <a:gd name="T98" fmla="*/ 1149 w 1149"/>
                <a:gd name="T99" fmla="*/ 438 h 947"/>
                <a:gd name="T100" fmla="*/ 1141 w 1149"/>
                <a:gd name="T101" fmla="*/ 497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49" h="947">
                  <a:moveTo>
                    <a:pt x="0" y="947"/>
                  </a:moveTo>
                  <a:lnTo>
                    <a:pt x="33" y="930"/>
                  </a:lnTo>
                  <a:lnTo>
                    <a:pt x="71" y="913"/>
                  </a:lnTo>
                  <a:lnTo>
                    <a:pt x="104" y="888"/>
                  </a:lnTo>
                  <a:lnTo>
                    <a:pt x="133" y="864"/>
                  </a:lnTo>
                  <a:lnTo>
                    <a:pt x="167" y="839"/>
                  </a:lnTo>
                  <a:lnTo>
                    <a:pt x="192" y="809"/>
                  </a:lnTo>
                  <a:lnTo>
                    <a:pt x="221" y="776"/>
                  </a:lnTo>
                  <a:lnTo>
                    <a:pt x="247" y="743"/>
                  </a:lnTo>
                  <a:lnTo>
                    <a:pt x="268" y="710"/>
                  </a:lnTo>
                  <a:lnTo>
                    <a:pt x="292" y="676"/>
                  </a:lnTo>
                  <a:lnTo>
                    <a:pt x="317" y="630"/>
                  </a:lnTo>
                  <a:lnTo>
                    <a:pt x="347" y="588"/>
                  </a:lnTo>
                  <a:lnTo>
                    <a:pt x="372" y="542"/>
                  </a:lnTo>
                  <a:lnTo>
                    <a:pt x="397" y="497"/>
                  </a:lnTo>
                  <a:lnTo>
                    <a:pt x="427" y="450"/>
                  </a:lnTo>
                  <a:lnTo>
                    <a:pt x="451" y="409"/>
                  </a:lnTo>
                  <a:lnTo>
                    <a:pt x="476" y="368"/>
                  </a:lnTo>
                  <a:lnTo>
                    <a:pt x="505" y="321"/>
                  </a:lnTo>
                  <a:lnTo>
                    <a:pt x="535" y="280"/>
                  </a:lnTo>
                  <a:lnTo>
                    <a:pt x="564" y="242"/>
                  </a:lnTo>
                  <a:lnTo>
                    <a:pt x="581" y="213"/>
                  </a:lnTo>
                  <a:lnTo>
                    <a:pt x="601" y="188"/>
                  </a:lnTo>
                  <a:lnTo>
                    <a:pt x="623" y="159"/>
                  </a:lnTo>
                  <a:lnTo>
                    <a:pt x="640" y="133"/>
                  </a:lnTo>
                  <a:lnTo>
                    <a:pt x="656" y="108"/>
                  </a:lnTo>
                  <a:lnTo>
                    <a:pt x="677" y="84"/>
                  </a:lnTo>
                  <a:lnTo>
                    <a:pt x="693" y="63"/>
                  </a:lnTo>
                  <a:lnTo>
                    <a:pt x="711" y="42"/>
                  </a:lnTo>
                  <a:lnTo>
                    <a:pt x="727" y="26"/>
                  </a:lnTo>
                  <a:lnTo>
                    <a:pt x="744" y="12"/>
                  </a:lnTo>
                  <a:lnTo>
                    <a:pt x="769" y="4"/>
                  </a:lnTo>
                  <a:lnTo>
                    <a:pt x="789" y="0"/>
                  </a:lnTo>
                  <a:lnTo>
                    <a:pt x="819" y="0"/>
                  </a:lnTo>
                  <a:lnTo>
                    <a:pt x="848" y="0"/>
                  </a:lnTo>
                  <a:lnTo>
                    <a:pt x="877" y="4"/>
                  </a:lnTo>
                  <a:lnTo>
                    <a:pt x="907" y="8"/>
                  </a:lnTo>
                  <a:lnTo>
                    <a:pt x="936" y="20"/>
                  </a:lnTo>
                  <a:lnTo>
                    <a:pt x="965" y="30"/>
                  </a:lnTo>
                  <a:lnTo>
                    <a:pt x="987" y="42"/>
                  </a:lnTo>
                  <a:lnTo>
                    <a:pt x="1007" y="50"/>
                  </a:lnTo>
                  <a:lnTo>
                    <a:pt x="1045" y="79"/>
                  </a:lnTo>
                  <a:lnTo>
                    <a:pt x="1074" y="112"/>
                  </a:lnTo>
                  <a:lnTo>
                    <a:pt x="1099" y="151"/>
                  </a:lnTo>
                  <a:lnTo>
                    <a:pt x="1120" y="188"/>
                  </a:lnTo>
                  <a:lnTo>
                    <a:pt x="1132" y="233"/>
                  </a:lnTo>
                  <a:lnTo>
                    <a:pt x="1145" y="280"/>
                  </a:lnTo>
                  <a:lnTo>
                    <a:pt x="1149" y="329"/>
                  </a:lnTo>
                  <a:lnTo>
                    <a:pt x="1149" y="384"/>
                  </a:lnTo>
                  <a:lnTo>
                    <a:pt x="1149" y="438"/>
                  </a:lnTo>
                  <a:lnTo>
                    <a:pt x="1141" y="49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49" name="Freeform 273"/>
            <p:cNvSpPr>
              <a:spLocks/>
            </p:cNvSpPr>
            <p:nvPr/>
          </p:nvSpPr>
          <p:spPr bwMode="auto">
            <a:xfrm>
              <a:off x="1980" y="1920"/>
              <a:ext cx="6" cy="30"/>
            </a:xfrm>
            <a:custGeom>
              <a:avLst/>
              <a:gdLst>
                <a:gd name="T0" fmla="*/ 0 w 217"/>
                <a:gd name="T1" fmla="*/ 943 h 943"/>
                <a:gd name="T2" fmla="*/ 0 w 217"/>
                <a:gd name="T3" fmla="*/ 939 h 943"/>
                <a:gd name="T4" fmla="*/ 8 w 217"/>
                <a:gd name="T5" fmla="*/ 927 h 943"/>
                <a:gd name="T6" fmla="*/ 16 w 217"/>
                <a:gd name="T7" fmla="*/ 901 h 943"/>
                <a:gd name="T8" fmla="*/ 29 w 217"/>
                <a:gd name="T9" fmla="*/ 872 h 943"/>
                <a:gd name="T10" fmla="*/ 41 w 217"/>
                <a:gd name="T11" fmla="*/ 843 h 943"/>
                <a:gd name="T12" fmla="*/ 53 w 217"/>
                <a:gd name="T13" fmla="*/ 805 h 943"/>
                <a:gd name="T14" fmla="*/ 70 w 217"/>
                <a:gd name="T15" fmla="*/ 772 h 943"/>
                <a:gd name="T16" fmla="*/ 82 w 217"/>
                <a:gd name="T17" fmla="*/ 735 h 943"/>
                <a:gd name="T18" fmla="*/ 96 w 217"/>
                <a:gd name="T19" fmla="*/ 706 h 943"/>
                <a:gd name="T20" fmla="*/ 104 w 217"/>
                <a:gd name="T21" fmla="*/ 676 h 943"/>
                <a:gd name="T22" fmla="*/ 116 w 217"/>
                <a:gd name="T23" fmla="*/ 651 h 943"/>
                <a:gd name="T24" fmla="*/ 129 w 217"/>
                <a:gd name="T25" fmla="*/ 618 h 943"/>
                <a:gd name="T26" fmla="*/ 141 w 217"/>
                <a:gd name="T27" fmla="*/ 589 h 943"/>
                <a:gd name="T28" fmla="*/ 158 w 217"/>
                <a:gd name="T29" fmla="*/ 555 h 943"/>
                <a:gd name="T30" fmla="*/ 170 w 217"/>
                <a:gd name="T31" fmla="*/ 522 h 943"/>
                <a:gd name="T32" fmla="*/ 182 w 217"/>
                <a:gd name="T33" fmla="*/ 489 h 943"/>
                <a:gd name="T34" fmla="*/ 196 w 217"/>
                <a:gd name="T35" fmla="*/ 455 h 943"/>
                <a:gd name="T36" fmla="*/ 208 w 217"/>
                <a:gd name="T37" fmla="*/ 426 h 943"/>
                <a:gd name="T38" fmla="*/ 212 w 217"/>
                <a:gd name="T39" fmla="*/ 397 h 943"/>
                <a:gd name="T40" fmla="*/ 217 w 217"/>
                <a:gd name="T41" fmla="*/ 372 h 943"/>
                <a:gd name="T42" fmla="*/ 212 w 217"/>
                <a:gd name="T43" fmla="*/ 346 h 943"/>
                <a:gd name="T44" fmla="*/ 212 w 217"/>
                <a:gd name="T45" fmla="*/ 313 h 943"/>
                <a:gd name="T46" fmla="*/ 208 w 217"/>
                <a:gd name="T47" fmla="*/ 276 h 943"/>
                <a:gd name="T48" fmla="*/ 204 w 217"/>
                <a:gd name="T49" fmla="*/ 229 h 943"/>
                <a:gd name="T50" fmla="*/ 200 w 217"/>
                <a:gd name="T51" fmla="*/ 184 h 943"/>
                <a:gd name="T52" fmla="*/ 192 w 217"/>
                <a:gd name="T53" fmla="*/ 138 h 943"/>
                <a:gd name="T54" fmla="*/ 182 w 217"/>
                <a:gd name="T55" fmla="*/ 96 h 943"/>
                <a:gd name="T56" fmla="*/ 174 w 217"/>
                <a:gd name="T57" fmla="*/ 59 h 943"/>
                <a:gd name="T58" fmla="*/ 166 w 217"/>
                <a:gd name="T59" fmla="*/ 26 h 943"/>
                <a:gd name="T60" fmla="*/ 154 w 217"/>
                <a:gd name="T61" fmla="*/ 0 h 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7" h="943">
                  <a:moveTo>
                    <a:pt x="0" y="943"/>
                  </a:moveTo>
                  <a:lnTo>
                    <a:pt x="0" y="939"/>
                  </a:lnTo>
                  <a:lnTo>
                    <a:pt x="8" y="927"/>
                  </a:lnTo>
                  <a:lnTo>
                    <a:pt x="16" y="901"/>
                  </a:lnTo>
                  <a:lnTo>
                    <a:pt x="29" y="872"/>
                  </a:lnTo>
                  <a:lnTo>
                    <a:pt x="41" y="843"/>
                  </a:lnTo>
                  <a:lnTo>
                    <a:pt x="53" y="805"/>
                  </a:lnTo>
                  <a:lnTo>
                    <a:pt x="70" y="772"/>
                  </a:lnTo>
                  <a:lnTo>
                    <a:pt x="82" y="735"/>
                  </a:lnTo>
                  <a:lnTo>
                    <a:pt x="96" y="706"/>
                  </a:lnTo>
                  <a:lnTo>
                    <a:pt x="104" y="676"/>
                  </a:lnTo>
                  <a:lnTo>
                    <a:pt x="116" y="651"/>
                  </a:lnTo>
                  <a:lnTo>
                    <a:pt x="129" y="618"/>
                  </a:lnTo>
                  <a:lnTo>
                    <a:pt x="141" y="589"/>
                  </a:lnTo>
                  <a:lnTo>
                    <a:pt x="158" y="555"/>
                  </a:lnTo>
                  <a:lnTo>
                    <a:pt x="170" y="522"/>
                  </a:lnTo>
                  <a:lnTo>
                    <a:pt x="182" y="489"/>
                  </a:lnTo>
                  <a:lnTo>
                    <a:pt x="196" y="455"/>
                  </a:lnTo>
                  <a:lnTo>
                    <a:pt x="208" y="426"/>
                  </a:lnTo>
                  <a:lnTo>
                    <a:pt x="212" y="397"/>
                  </a:lnTo>
                  <a:lnTo>
                    <a:pt x="217" y="372"/>
                  </a:lnTo>
                  <a:lnTo>
                    <a:pt x="212" y="346"/>
                  </a:lnTo>
                  <a:lnTo>
                    <a:pt x="212" y="313"/>
                  </a:lnTo>
                  <a:lnTo>
                    <a:pt x="208" y="276"/>
                  </a:lnTo>
                  <a:lnTo>
                    <a:pt x="204" y="229"/>
                  </a:lnTo>
                  <a:lnTo>
                    <a:pt x="200" y="184"/>
                  </a:lnTo>
                  <a:lnTo>
                    <a:pt x="192" y="138"/>
                  </a:lnTo>
                  <a:lnTo>
                    <a:pt x="182" y="96"/>
                  </a:lnTo>
                  <a:lnTo>
                    <a:pt x="174" y="59"/>
                  </a:lnTo>
                  <a:lnTo>
                    <a:pt x="166" y="26"/>
                  </a:lnTo>
                  <a:lnTo>
                    <a:pt x="15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50" name="Freeform 274"/>
            <p:cNvSpPr>
              <a:spLocks/>
            </p:cNvSpPr>
            <p:nvPr/>
          </p:nvSpPr>
          <p:spPr bwMode="auto">
            <a:xfrm>
              <a:off x="1986" y="1927"/>
              <a:ext cx="3" cy="2"/>
            </a:xfrm>
            <a:custGeom>
              <a:avLst/>
              <a:gdLst>
                <a:gd name="T0" fmla="*/ 0 w 84"/>
                <a:gd name="T1" fmla="*/ 0 h 67"/>
                <a:gd name="T2" fmla="*/ 0 w 84"/>
                <a:gd name="T3" fmla="*/ 4 h 67"/>
                <a:gd name="T4" fmla="*/ 4 w 84"/>
                <a:gd name="T5" fmla="*/ 14 h 67"/>
                <a:gd name="T6" fmla="*/ 8 w 84"/>
                <a:gd name="T7" fmla="*/ 22 h 67"/>
                <a:gd name="T8" fmla="*/ 13 w 84"/>
                <a:gd name="T9" fmla="*/ 34 h 67"/>
                <a:gd name="T10" fmla="*/ 21 w 84"/>
                <a:gd name="T11" fmla="*/ 42 h 67"/>
                <a:gd name="T12" fmla="*/ 33 w 84"/>
                <a:gd name="T13" fmla="*/ 51 h 67"/>
                <a:gd name="T14" fmla="*/ 46 w 84"/>
                <a:gd name="T15" fmla="*/ 59 h 67"/>
                <a:gd name="T16" fmla="*/ 62 w 84"/>
                <a:gd name="T17" fmla="*/ 63 h 67"/>
                <a:gd name="T18" fmla="*/ 84 w 84"/>
                <a:gd name="T19"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67">
                  <a:moveTo>
                    <a:pt x="0" y="0"/>
                  </a:moveTo>
                  <a:lnTo>
                    <a:pt x="0" y="4"/>
                  </a:lnTo>
                  <a:lnTo>
                    <a:pt x="4" y="14"/>
                  </a:lnTo>
                  <a:lnTo>
                    <a:pt x="8" y="22"/>
                  </a:lnTo>
                  <a:lnTo>
                    <a:pt x="13" y="34"/>
                  </a:lnTo>
                  <a:lnTo>
                    <a:pt x="21" y="42"/>
                  </a:lnTo>
                  <a:lnTo>
                    <a:pt x="33" y="51"/>
                  </a:lnTo>
                  <a:lnTo>
                    <a:pt x="46" y="59"/>
                  </a:lnTo>
                  <a:lnTo>
                    <a:pt x="62" y="63"/>
                  </a:lnTo>
                  <a:lnTo>
                    <a:pt x="84" y="6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51" name="Freeform 275"/>
            <p:cNvSpPr>
              <a:spLocks/>
            </p:cNvSpPr>
            <p:nvPr/>
          </p:nvSpPr>
          <p:spPr bwMode="auto">
            <a:xfrm>
              <a:off x="1985" y="1918"/>
              <a:ext cx="3" cy="3"/>
            </a:xfrm>
            <a:custGeom>
              <a:avLst/>
              <a:gdLst>
                <a:gd name="T0" fmla="*/ 0 w 92"/>
                <a:gd name="T1" fmla="*/ 113 h 113"/>
                <a:gd name="T2" fmla="*/ 0 w 92"/>
                <a:gd name="T3" fmla="*/ 109 h 113"/>
                <a:gd name="T4" fmla="*/ 4 w 92"/>
                <a:gd name="T5" fmla="*/ 105 h 113"/>
                <a:gd name="T6" fmla="*/ 8 w 92"/>
                <a:gd name="T7" fmla="*/ 92 h 113"/>
                <a:gd name="T8" fmla="*/ 18 w 92"/>
                <a:gd name="T9" fmla="*/ 83 h 113"/>
                <a:gd name="T10" fmla="*/ 26 w 92"/>
                <a:gd name="T11" fmla="*/ 66 h 113"/>
                <a:gd name="T12" fmla="*/ 38 w 92"/>
                <a:gd name="T13" fmla="*/ 54 h 113"/>
                <a:gd name="T14" fmla="*/ 51 w 92"/>
                <a:gd name="T15" fmla="*/ 38 h 113"/>
                <a:gd name="T16" fmla="*/ 63 w 92"/>
                <a:gd name="T17" fmla="*/ 25 h 113"/>
                <a:gd name="T18" fmla="*/ 76 w 92"/>
                <a:gd name="T19" fmla="*/ 9 h 113"/>
                <a:gd name="T20" fmla="*/ 92 w 92"/>
                <a:gd name="T21"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113">
                  <a:moveTo>
                    <a:pt x="0" y="113"/>
                  </a:moveTo>
                  <a:lnTo>
                    <a:pt x="0" y="109"/>
                  </a:lnTo>
                  <a:lnTo>
                    <a:pt x="4" y="105"/>
                  </a:lnTo>
                  <a:lnTo>
                    <a:pt x="8" y="92"/>
                  </a:lnTo>
                  <a:lnTo>
                    <a:pt x="18" y="83"/>
                  </a:lnTo>
                  <a:lnTo>
                    <a:pt x="26" y="66"/>
                  </a:lnTo>
                  <a:lnTo>
                    <a:pt x="38" y="54"/>
                  </a:lnTo>
                  <a:lnTo>
                    <a:pt x="51" y="38"/>
                  </a:lnTo>
                  <a:lnTo>
                    <a:pt x="63" y="25"/>
                  </a:lnTo>
                  <a:lnTo>
                    <a:pt x="76" y="9"/>
                  </a:lnTo>
                  <a:lnTo>
                    <a:pt x="9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52" name="Freeform 276"/>
            <p:cNvSpPr>
              <a:spLocks/>
            </p:cNvSpPr>
            <p:nvPr/>
          </p:nvSpPr>
          <p:spPr bwMode="auto">
            <a:xfrm>
              <a:off x="1776" y="2018"/>
              <a:ext cx="14" cy="7"/>
            </a:xfrm>
            <a:custGeom>
              <a:avLst/>
              <a:gdLst>
                <a:gd name="T0" fmla="*/ 0 w 423"/>
                <a:gd name="T1" fmla="*/ 0 h 226"/>
                <a:gd name="T2" fmla="*/ 34 w 423"/>
                <a:gd name="T3" fmla="*/ 29 h 226"/>
                <a:gd name="T4" fmla="*/ 67 w 423"/>
                <a:gd name="T5" fmla="*/ 58 h 226"/>
                <a:gd name="T6" fmla="*/ 104 w 423"/>
                <a:gd name="T7" fmla="*/ 88 h 226"/>
                <a:gd name="T8" fmla="*/ 147 w 423"/>
                <a:gd name="T9" fmla="*/ 113 h 226"/>
                <a:gd name="T10" fmla="*/ 188 w 423"/>
                <a:gd name="T11" fmla="*/ 138 h 226"/>
                <a:gd name="T12" fmla="*/ 235 w 423"/>
                <a:gd name="T13" fmla="*/ 158 h 226"/>
                <a:gd name="T14" fmla="*/ 276 w 423"/>
                <a:gd name="T15" fmla="*/ 180 h 226"/>
                <a:gd name="T16" fmla="*/ 326 w 423"/>
                <a:gd name="T17" fmla="*/ 197 h 226"/>
                <a:gd name="T18" fmla="*/ 372 w 423"/>
                <a:gd name="T19" fmla="*/ 213 h 226"/>
                <a:gd name="T20" fmla="*/ 423 w 423"/>
                <a:gd name="T21"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3" h="226">
                  <a:moveTo>
                    <a:pt x="0" y="0"/>
                  </a:moveTo>
                  <a:lnTo>
                    <a:pt x="34" y="29"/>
                  </a:lnTo>
                  <a:lnTo>
                    <a:pt x="67" y="58"/>
                  </a:lnTo>
                  <a:lnTo>
                    <a:pt x="104" y="88"/>
                  </a:lnTo>
                  <a:lnTo>
                    <a:pt x="147" y="113"/>
                  </a:lnTo>
                  <a:lnTo>
                    <a:pt x="188" y="138"/>
                  </a:lnTo>
                  <a:lnTo>
                    <a:pt x="235" y="158"/>
                  </a:lnTo>
                  <a:lnTo>
                    <a:pt x="276" y="180"/>
                  </a:lnTo>
                  <a:lnTo>
                    <a:pt x="326" y="197"/>
                  </a:lnTo>
                  <a:lnTo>
                    <a:pt x="372" y="213"/>
                  </a:lnTo>
                  <a:lnTo>
                    <a:pt x="423" y="2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grpSp>
      <p:sp>
        <p:nvSpPr>
          <p:cNvPr id="24853" name="Text Box 277"/>
          <p:cNvSpPr txBox="1">
            <a:spLocks noChangeArrowheads="1"/>
          </p:cNvSpPr>
          <p:nvPr/>
        </p:nvSpPr>
        <p:spPr bwMode="auto">
          <a:xfrm>
            <a:off x="914400" y="2819400"/>
            <a:ext cx="1695450" cy="1006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fontAlgn="base" hangingPunct="0">
              <a:spcBef>
                <a:spcPct val="0"/>
              </a:spcBef>
              <a:spcAft>
                <a:spcPct val="0"/>
              </a:spcAft>
            </a:pPr>
            <a:r>
              <a:rPr lang="en-US" altLang="el-GR" sz="3000" b="1" smtClean="0">
                <a:solidFill>
                  <a:srgbClr val="FFFFFF"/>
                </a:solidFill>
              </a:rPr>
              <a:t>Mέτρια</a:t>
            </a:r>
          </a:p>
          <a:p>
            <a:pPr eaLnBrk="0" fontAlgn="base" hangingPunct="0">
              <a:spcBef>
                <a:spcPct val="0"/>
              </a:spcBef>
              <a:spcAft>
                <a:spcPct val="0"/>
              </a:spcAft>
            </a:pPr>
            <a:r>
              <a:rPr lang="en-US" altLang="el-GR" sz="3000" b="1" smtClean="0">
                <a:solidFill>
                  <a:srgbClr val="FFFFFF"/>
                </a:solidFill>
              </a:rPr>
              <a:t>ανησυχία</a:t>
            </a:r>
          </a:p>
        </p:txBody>
      </p:sp>
      <p:grpSp>
        <p:nvGrpSpPr>
          <p:cNvPr id="24854" name="Group 278"/>
          <p:cNvGrpSpPr>
            <a:grpSpLocks/>
          </p:cNvGrpSpPr>
          <p:nvPr/>
        </p:nvGrpSpPr>
        <p:grpSpPr bwMode="auto">
          <a:xfrm>
            <a:off x="5113338" y="2803525"/>
            <a:ext cx="1095375" cy="1103313"/>
            <a:chOff x="3571" y="1402"/>
            <a:chExt cx="690" cy="695"/>
          </a:xfrm>
        </p:grpSpPr>
        <p:sp>
          <p:nvSpPr>
            <p:cNvPr id="24855" name="Freeform 279"/>
            <p:cNvSpPr>
              <a:spLocks/>
            </p:cNvSpPr>
            <p:nvPr/>
          </p:nvSpPr>
          <p:spPr bwMode="auto">
            <a:xfrm>
              <a:off x="3952" y="1483"/>
              <a:ext cx="309" cy="614"/>
            </a:xfrm>
            <a:custGeom>
              <a:avLst/>
              <a:gdLst>
                <a:gd name="T0" fmla="*/ 25 w 3407"/>
                <a:gd name="T1" fmla="*/ 5131 h 7975"/>
                <a:gd name="T2" fmla="*/ 65 w 3407"/>
                <a:gd name="T3" fmla="*/ 5672 h 7975"/>
                <a:gd name="T4" fmla="*/ 149 w 3407"/>
                <a:gd name="T5" fmla="*/ 6213 h 7975"/>
                <a:gd name="T6" fmla="*/ 228 w 3407"/>
                <a:gd name="T7" fmla="*/ 6811 h 7975"/>
                <a:gd name="T8" fmla="*/ 630 w 3407"/>
                <a:gd name="T9" fmla="*/ 7439 h 7975"/>
                <a:gd name="T10" fmla="*/ 1314 w 3407"/>
                <a:gd name="T11" fmla="*/ 7825 h 7975"/>
                <a:gd name="T12" fmla="*/ 2099 w 3407"/>
                <a:gd name="T13" fmla="*/ 7888 h 7975"/>
                <a:gd name="T14" fmla="*/ 2301 w 3407"/>
                <a:gd name="T15" fmla="*/ 7897 h 7975"/>
                <a:gd name="T16" fmla="*/ 2505 w 3407"/>
                <a:gd name="T17" fmla="*/ 7946 h 7975"/>
                <a:gd name="T18" fmla="*/ 2708 w 3407"/>
                <a:gd name="T19" fmla="*/ 7975 h 7975"/>
                <a:gd name="T20" fmla="*/ 2892 w 3407"/>
                <a:gd name="T21" fmla="*/ 7936 h 7975"/>
                <a:gd name="T22" fmla="*/ 3026 w 3407"/>
                <a:gd name="T23" fmla="*/ 7854 h 7975"/>
                <a:gd name="T24" fmla="*/ 3121 w 3407"/>
                <a:gd name="T25" fmla="*/ 7729 h 7975"/>
                <a:gd name="T26" fmla="*/ 3224 w 3407"/>
                <a:gd name="T27" fmla="*/ 7265 h 7975"/>
                <a:gd name="T28" fmla="*/ 3363 w 3407"/>
                <a:gd name="T29" fmla="*/ 6043 h 7975"/>
                <a:gd name="T30" fmla="*/ 3407 w 3407"/>
                <a:gd name="T31" fmla="*/ 4924 h 7975"/>
                <a:gd name="T32" fmla="*/ 3378 w 3407"/>
                <a:gd name="T33" fmla="*/ 4320 h 7975"/>
                <a:gd name="T34" fmla="*/ 3368 w 3407"/>
                <a:gd name="T35" fmla="*/ 4310 h 7975"/>
                <a:gd name="T36" fmla="*/ 3353 w 3407"/>
                <a:gd name="T37" fmla="*/ 4316 h 7975"/>
                <a:gd name="T38" fmla="*/ 3334 w 3407"/>
                <a:gd name="T39" fmla="*/ 4320 h 7975"/>
                <a:gd name="T40" fmla="*/ 3334 w 3407"/>
                <a:gd name="T41" fmla="*/ 4286 h 7975"/>
                <a:gd name="T42" fmla="*/ 3348 w 3407"/>
                <a:gd name="T43" fmla="*/ 4234 h 7975"/>
                <a:gd name="T44" fmla="*/ 3359 w 3407"/>
                <a:gd name="T45" fmla="*/ 4176 h 7975"/>
                <a:gd name="T46" fmla="*/ 3319 w 3407"/>
                <a:gd name="T47" fmla="*/ 3664 h 7975"/>
                <a:gd name="T48" fmla="*/ 2917 w 3407"/>
                <a:gd name="T49" fmla="*/ 2322 h 7975"/>
                <a:gd name="T50" fmla="*/ 2168 w 3407"/>
                <a:gd name="T51" fmla="*/ 1120 h 7975"/>
                <a:gd name="T52" fmla="*/ 1131 w 3407"/>
                <a:gd name="T53" fmla="*/ 111 h 7975"/>
                <a:gd name="T54" fmla="*/ 937 w 3407"/>
                <a:gd name="T55" fmla="*/ 14 h 7975"/>
                <a:gd name="T56" fmla="*/ 734 w 3407"/>
                <a:gd name="T57" fmla="*/ 4 h 7975"/>
                <a:gd name="T58" fmla="*/ 530 w 3407"/>
                <a:gd name="T59" fmla="*/ 72 h 7975"/>
                <a:gd name="T60" fmla="*/ 317 w 3407"/>
                <a:gd name="T61" fmla="*/ 280 h 7975"/>
                <a:gd name="T62" fmla="*/ 244 w 3407"/>
                <a:gd name="T63" fmla="*/ 580 h 7975"/>
                <a:gd name="T64" fmla="*/ 248 w 3407"/>
                <a:gd name="T65" fmla="*/ 912 h 7975"/>
                <a:gd name="T66" fmla="*/ 223 w 3407"/>
                <a:gd name="T67" fmla="*/ 1241 h 7975"/>
                <a:gd name="T68" fmla="*/ 233 w 3407"/>
                <a:gd name="T69" fmla="*/ 1583 h 7975"/>
                <a:gd name="T70" fmla="*/ 244 w 3407"/>
                <a:gd name="T71" fmla="*/ 1907 h 7975"/>
                <a:gd name="T72" fmla="*/ 179 w 3407"/>
                <a:gd name="T73" fmla="*/ 2211 h 7975"/>
                <a:gd name="T74" fmla="*/ 84 w 3407"/>
                <a:gd name="T75" fmla="*/ 2447 h 7975"/>
                <a:gd name="T76" fmla="*/ 19 w 3407"/>
                <a:gd name="T77" fmla="*/ 2688 h 7975"/>
                <a:gd name="T78" fmla="*/ 0 w 3407"/>
                <a:gd name="T79" fmla="*/ 2940 h 7975"/>
                <a:gd name="T80" fmla="*/ 40 w 3407"/>
                <a:gd name="T81" fmla="*/ 3307 h 7975"/>
                <a:gd name="T82" fmla="*/ 79 w 3407"/>
                <a:gd name="T83" fmla="*/ 3712 h 7975"/>
                <a:gd name="T84" fmla="*/ 109 w 3407"/>
                <a:gd name="T85" fmla="*/ 4118 h 7975"/>
                <a:gd name="T86" fmla="*/ 65 w 3407"/>
                <a:gd name="T87" fmla="*/ 4770 h 7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07" h="7975">
                  <a:moveTo>
                    <a:pt x="65" y="4770"/>
                  </a:moveTo>
                  <a:lnTo>
                    <a:pt x="35" y="4948"/>
                  </a:lnTo>
                  <a:lnTo>
                    <a:pt x="25" y="5131"/>
                  </a:lnTo>
                  <a:lnTo>
                    <a:pt x="30" y="5310"/>
                  </a:lnTo>
                  <a:lnTo>
                    <a:pt x="44" y="5493"/>
                  </a:lnTo>
                  <a:lnTo>
                    <a:pt x="65" y="5672"/>
                  </a:lnTo>
                  <a:lnTo>
                    <a:pt x="90" y="5856"/>
                  </a:lnTo>
                  <a:lnTo>
                    <a:pt x="119" y="6034"/>
                  </a:lnTo>
                  <a:lnTo>
                    <a:pt x="149" y="6213"/>
                  </a:lnTo>
                  <a:lnTo>
                    <a:pt x="169" y="6387"/>
                  </a:lnTo>
                  <a:lnTo>
                    <a:pt x="184" y="6565"/>
                  </a:lnTo>
                  <a:lnTo>
                    <a:pt x="228" y="6811"/>
                  </a:lnTo>
                  <a:lnTo>
                    <a:pt x="317" y="7043"/>
                  </a:lnTo>
                  <a:lnTo>
                    <a:pt x="457" y="7256"/>
                  </a:lnTo>
                  <a:lnTo>
                    <a:pt x="630" y="7439"/>
                  </a:lnTo>
                  <a:lnTo>
                    <a:pt x="839" y="7598"/>
                  </a:lnTo>
                  <a:lnTo>
                    <a:pt x="1066" y="7729"/>
                  </a:lnTo>
                  <a:lnTo>
                    <a:pt x="1314" y="7825"/>
                  </a:lnTo>
                  <a:lnTo>
                    <a:pt x="1573" y="7883"/>
                  </a:lnTo>
                  <a:lnTo>
                    <a:pt x="1836" y="7907"/>
                  </a:lnTo>
                  <a:lnTo>
                    <a:pt x="2099" y="7888"/>
                  </a:lnTo>
                  <a:lnTo>
                    <a:pt x="2168" y="7883"/>
                  </a:lnTo>
                  <a:lnTo>
                    <a:pt x="2237" y="7888"/>
                  </a:lnTo>
                  <a:lnTo>
                    <a:pt x="2301" y="7897"/>
                  </a:lnTo>
                  <a:lnTo>
                    <a:pt x="2372" y="7912"/>
                  </a:lnTo>
                  <a:lnTo>
                    <a:pt x="2435" y="7927"/>
                  </a:lnTo>
                  <a:lnTo>
                    <a:pt x="2505" y="7946"/>
                  </a:lnTo>
                  <a:lnTo>
                    <a:pt x="2570" y="7960"/>
                  </a:lnTo>
                  <a:lnTo>
                    <a:pt x="2639" y="7970"/>
                  </a:lnTo>
                  <a:lnTo>
                    <a:pt x="2708" y="7975"/>
                  </a:lnTo>
                  <a:lnTo>
                    <a:pt x="2777" y="7964"/>
                  </a:lnTo>
                  <a:lnTo>
                    <a:pt x="2837" y="7955"/>
                  </a:lnTo>
                  <a:lnTo>
                    <a:pt x="2892" y="7936"/>
                  </a:lnTo>
                  <a:lnTo>
                    <a:pt x="2942" y="7912"/>
                  </a:lnTo>
                  <a:lnTo>
                    <a:pt x="2986" y="7888"/>
                  </a:lnTo>
                  <a:lnTo>
                    <a:pt x="3026" y="7854"/>
                  </a:lnTo>
                  <a:lnTo>
                    <a:pt x="3061" y="7815"/>
                  </a:lnTo>
                  <a:lnTo>
                    <a:pt x="3096" y="7772"/>
                  </a:lnTo>
                  <a:lnTo>
                    <a:pt x="3121" y="7729"/>
                  </a:lnTo>
                  <a:lnTo>
                    <a:pt x="3140" y="7675"/>
                  </a:lnTo>
                  <a:lnTo>
                    <a:pt x="3155" y="7622"/>
                  </a:lnTo>
                  <a:lnTo>
                    <a:pt x="3224" y="7265"/>
                  </a:lnTo>
                  <a:lnTo>
                    <a:pt x="3279" y="6869"/>
                  </a:lnTo>
                  <a:lnTo>
                    <a:pt x="3324" y="6459"/>
                  </a:lnTo>
                  <a:lnTo>
                    <a:pt x="3363" y="6043"/>
                  </a:lnTo>
                  <a:lnTo>
                    <a:pt x="3388" y="5638"/>
                  </a:lnTo>
                  <a:lnTo>
                    <a:pt x="3403" y="5262"/>
                  </a:lnTo>
                  <a:lnTo>
                    <a:pt x="3407" y="4924"/>
                  </a:lnTo>
                  <a:lnTo>
                    <a:pt x="3407" y="4643"/>
                  </a:lnTo>
                  <a:lnTo>
                    <a:pt x="3398" y="4436"/>
                  </a:lnTo>
                  <a:lnTo>
                    <a:pt x="3378" y="4320"/>
                  </a:lnTo>
                  <a:lnTo>
                    <a:pt x="3378" y="4316"/>
                  </a:lnTo>
                  <a:lnTo>
                    <a:pt x="3373" y="4316"/>
                  </a:lnTo>
                  <a:lnTo>
                    <a:pt x="3368" y="4310"/>
                  </a:lnTo>
                  <a:lnTo>
                    <a:pt x="3363" y="4310"/>
                  </a:lnTo>
                  <a:lnTo>
                    <a:pt x="3359" y="4316"/>
                  </a:lnTo>
                  <a:lnTo>
                    <a:pt x="3353" y="4316"/>
                  </a:lnTo>
                  <a:lnTo>
                    <a:pt x="3344" y="4316"/>
                  </a:lnTo>
                  <a:lnTo>
                    <a:pt x="3338" y="4316"/>
                  </a:lnTo>
                  <a:lnTo>
                    <a:pt x="3334" y="4320"/>
                  </a:lnTo>
                  <a:lnTo>
                    <a:pt x="3328" y="4320"/>
                  </a:lnTo>
                  <a:lnTo>
                    <a:pt x="3334" y="4301"/>
                  </a:lnTo>
                  <a:lnTo>
                    <a:pt x="3334" y="4286"/>
                  </a:lnTo>
                  <a:lnTo>
                    <a:pt x="3338" y="4267"/>
                  </a:lnTo>
                  <a:lnTo>
                    <a:pt x="3344" y="4253"/>
                  </a:lnTo>
                  <a:lnTo>
                    <a:pt x="3348" y="4234"/>
                  </a:lnTo>
                  <a:lnTo>
                    <a:pt x="3353" y="4215"/>
                  </a:lnTo>
                  <a:lnTo>
                    <a:pt x="3359" y="4195"/>
                  </a:lnTo>
                  <a:lnTo>
                    <a:pt x="3359" y="4176"/>
                  </a:lnTo>
                  <a:lnTo>
                    <a:pt x="3363" y="4157"/>
                  </a:lnTo>
                  <a:lnTo>
                    <a:pt x="3363" y="4137"/>
                  </a:lnTo>
                  <a:lnTo>
                    <a:pt x="3319" y="3664"/>
                  </a:lnTo>
                  <a:lnTo>
                    <a:pt x="3229" y="3206"/>
                  </a:lnTo>
                  <a:lnTo>
                    <a:pt x="3096" y="2757"/>
                  </a:lnTo>
                  <a:lnTo>
                    <a:pt x="2917" y="2322"/>
                  </a:lnTo>
                  <a:lnTo>
                    <a:pt x="2704" y="1902"/>
                  </a:lnTo>
                  <a:lnTo>
                    <a:pt x="2456" y="1501"/>
                  </a:lnTo>
                  <a:lnTo>
                    <a:pt x="2168" y="1120"/>
                  </a:lnTo>
                  <a:lnTo>
                    <a:pt x="1850" y="763"/>
                  </a:lnTo>
                  <a:lnTo>
                    <a:pt x="1503" y="425"/>
                  </a:lnTo>
                  <a:lnTo>
                    <a:pt x="1131" y="111"/>
                  </a:lnTo>
                  <a:lnTo>
                    <a:pt x="1072" y="68"/>
                  </a:lnTo>
                  <a:lnTo>
                    <a:pt x="1007" y="38"/>
                  </a:lnTo>
                  <a:lnTo>
                    <a:pt x="937" y="14"/>
                  </a:lnTo>
                  <a:lnTo>
                    <a:pt x="868" y="4"/>
                  </a:lnTo>
                  <a:lnTo>
                    <a:pt x="803" y="0"/>
                  </a:lnTo>
                  <a:lnTo>
                    <a:pt x="734" y="4"/>
                  </a:lnTo>
                  <a:lnTo>
                    <a:pt x="665" y="19"/>
                  </a:lnTo>
                  <a:lnTo>
                    <a:pt x="595" y="43"/>
                  </a:lnTo>
                  <a:lnTo>
                    <a:pt x="530" y="72"/>
                  </a:lnTo>
                  <a:lnTo>
                    <a:pt x="471" y="111"/>
                  </a:lnTo>
                  <a:lnTo>
                    <a:pt x="382" y="188"/>
                  </a:lnTo>
                  <a:lnTo>
                    <a:pt x="317" y="280"/>
                  </a:lnTo>
                  <a:lnTo>
                    <a:pt x="278" y="372"/>
                  </a:lnTo>
                  <a:lnTo>
                    <a:pt x="253" y="473"/>
                  </a:lnTo>
                  <a:lnTo>
                    <a:pt x="244" y="580"/>
                  </a:lnTo>
                  <a:lnTo>
                    <a:pt x="244" y="690"/>
                  </a:lnTo>
                  <a:lnTo>
                    <a:pt x="244" y="801"/>
                  </a:lnTo>
                  <a:lnTo>
                    <a:pt x="248" y="912"/>
                  </a:lnTo>
                  <a:lnTo>
                    <a:pt x="248" y="1023"/>
                  </a:lnTo>
                  <a:lnTo>
                    <a:pt x="238" y="1129"/>
                  </a:lnTo>
                  <a:lnTo>
                    <a:pt x="223" y="1241"/>
                  </a:lnTo>
                  <a:lnTo>
                    <a:pt x="223" y="1356"/>
                  </a:lnTo>
                  <a:lnTo>
                    <a:pt x="223" y="1468"/>
                  </a:lnTo>
                  <a:lnTo>
                    <a:pt x="233" y="1583"/>
                  </a:lnTo>
                  <a:lnTo>
                    <a:pt x="238" y="1694"/>
                  </a:lnTo>
                  <a:lnTo>
                    <a:pt x="244" y="1800"/>
                  </a:lnTo>
                  <a:lnTo>
                    <a:pt x="244" y="1907"/>
                  </a:lnTo>
                  <a:lnTo>
                    <a:pt x="233" y="2013"/>
                  </a:lnTo>
                  <a:lnTo>
                    <a:pt x="213" y="2114"/>
                  </a:lnTo>
                  <a:lnTo>
                    <a:pt x="179" y="2211"/>
                  </a:lnTo>
                  <a:lnTo>
                    <a:pt x="144" y="2288"/>
                  </a:lnTo>
                  <a:lnTo>
                    <a:pt x="114" y="2365"/>
                  </a:lnTo>
                  <a:lnTo>
                    <a:pt x="84" y="2447"/>
                  </a:lnTo>
                  <a:lnTo>
                    <a:pt x="60" y="2525"/>
                  </a:lnTo>
                  <a:lnTo>
                    <a:pt x="40" y="2606"/>
                  </a:lnTo>
                  <a:lnTo>
                    <a:pt x="19" y="2688"/>
                  </a:lnTo>
                  <a:lnTo>
                    <a:pt x="5" y="2771"/>
                  </a:lnTo>
                  <a:lnTo>
                    <a:pt x="0" y="2853"/>
                  </a:lnTo>
                  <a:lnTo>
                    <a:pt x="0" y="2940"/>
                  </a:lnTo>
                  <a:lnTo>
                    <a:pt x="5" y="3022"/>
                  </a:lnTo>
                  <a:lnTo>
                    <a:pt x="25" y="3167"/>
                  </a:lnTo>
                  <a:lnTo>
                    <a:pt x="40" y="3307"/>
                  </a:lnTo>
                  <a:lnTo>
                    <a:pt x="54" y="3447"/>
                  </a:lnTo>
                  <a:lnTo>
                    <a:pt x="69" y="3582"/>
                  </a:lnTo>
                  <a:lnTo>
                    <a:pt x="79" y="3712"/>
                  </a:lnTo>
                  <a:lnTo>
                    <a:pt x="94" y="3847"/>
                  </a:lnTo>
                  <a:lnTo>
                    <a:pt x="100" y="3983"/>
                  </a:lnTo>
                  <a:lnTo>
                    <a:pt x="109" y="4118"/>
                  </a:lnTo>
                  <a:lnTo>
                    <a:pt x="114" y="4258"/>
                  </a:lnTo>
                  <a:lnTo>
                    <a:pt x="119" y="4402"/>
                  </a:lnTo>
                  <a:lnTo>
                    <a:pt x="65" y="4770"/>
                  </a:lnTo>
                  <a:close/>
                </a:path>
              </a:pathLst>
            </a:custGeom>
            <a:solidFill>
              <a:srgbClr val="FF9999"/>
            </a:solidFill>
            <a:ln w="9525">
              <a:solidFill>
                <a:srgbClr val="000000"/>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56" name="Freeform 280"/>
            <p:cNvSpPr>
              <a:spLocks/>
            </p:cNvSpPr>
            <p:nvPr/>
          </p:nvSpPr>
          <p:spPr bwMode="auto">
            <a:xfrm>
              <a:off x="3952" y="1483"/>
              <a:ext cx="309" cy="614"/>
            </a:xfrm>
            <a:custGeom>
              <a:avLst/>
              <a:gdLst>
                <a:gd name="T0" fmla="*/ 25 w 3407"/>
                <a:gd name="T1" fmla="*/ 5131 h 7975"/>
                <a:gd name="T2" fmla="*/ 65 w 3407"/>
                <a:gd name="T3" fmla="*/ 5672 h 7975"/>
                <a:gd name="T4" fmla="*/ 149 w 3407"/>
                <a:gd name="T5" fmla="*/ 6213 h 7975"/>
                <a:gd name="T6" fmla="*/ 228 w 3407"/>
                <a:gd name="T7" fmla="*/ 6811 h 7975"/>
                <a:gd name="T8" fmla="*/ 630 w 3407"/>
                <a:gd name="T9" fmla="*/ 7439 h 7975"/>
                <a:gd name="T10" fmla="*/ 1314 w 3407"/>
                <a:gd name="T11" fmla="*/ 7825 h 7975"/>
                <a:gd name="T12" fmla="*/ 2099 w 3407"/>
                <a:gd name="T13" fmla="*/ 7888 h 7975"/>
                <a:gd name="T14" fmla="*/ 2301 w 3407"/>
                <a:gd name="T15" fmla="*/ 7897 h 7975"/>
                <a:gd name="T16" fmla="*/ 2505 w 3407"/>
                <a:gd name="T17" fmla="*/ 7946 h 7975"/>
                <a:gd name="T18" fmla="*/ 2708 w 3407"/>
                <a:gd name="T19" fmla="*/ 7975 h 7975"/>
                <a:gd name="T20" fmla="*/ 2892 w 3407"/>
                <a:gd name="T21" fmla="*/ 7936 h 7975"/>
                <a:gd name="T22" fmla="*/ 3026 w 3407"/>
                <a:gd name="T23" fmla="*/ 7854 h 7975"/>
                <a:gd name="T24" fmla="*/ 3121 w 3407"/>
                <a:gd name="T25" fmla="*/ 7729 h 7975"/>
                <a:gd name="T26" fmla="*/ 3224 w 3407"/>
                <a:gd name="T27" fmla="*/ 7265 h 7975"/>
                <a:gd name="T28" fmla="*/ 3363 w 3407"/>
                <a:gd name="T29" fmla="*/ 6043 h 7975"/>
                <a:gd name="T30" fmla="*/ 3407 w 3407"/>
                <a:gd name="T31" fmla="*/ 4924 h 7975"/>
                <a:gd name="T32" fmla="*/ 3378 w 3407"/>
                <a:gd name="T33" fmla="*/ 4320 h 7975"/>
                <a:gd name="T34" fmla="*/ 3368 w 3407"/>
                <a:gd name="T35" fmla="*/ 4310 h 7975"/>
                <a:gd name="T36" fmla="*/ 3353 w 3407"/>
                <a:gd name="T37" fmla="*/ 4316 h 7975"/>
                <a:gd name="T38" fmla="*/ 3334 w 3407"/>
                <a:gd name="T39" fmla="*/ 4320 h 7975"/>
                <a:gd name="T40" fmla="*/ 3334 w 3407"/>
                <a:gd name="T41" fmla="*/ 4286 h 7975"/>
                <a:gd name="T42" fmla="*/ 3348 w 3407"/>
                <a:gd name="T43" fmla="*/ 4234 h 7975"/>
                <a:gd name="T44" fmla="*/ 3359 w 3407"/>
                <a:gd name="T45" fmla="*/ 4176 h 7975"/>
                <a:gd name="T46" fmla="*/ 3319 w 3407"/>
                <a:gd name="T47" fmla="*/ 3664 h 7975"/>
                <a:gd name="T48" fmla="*/ 2917 w 3407"/>
                <a:gd name="T49" fmla="*/ 2322 h 7975"/>
                <a:gd name="T50" fmla="*/ 2168 w 3407"/>
                <a:gd name="T51" fmla="*/ 1120 h 7975"/>
                <a:gd name="T52" fmla="*/ 1131 w 3407"/>
                <a:gd name="T53" fmla="*/ 111 h 7975"/>
                <a:gd name="T54" fmla="*/ 937 w 3407"/>
                <a:gd name="T55" fmla="*/ 14 h 7975"/>
                <a:gd name="T56" fmla="*/ 734 w 3407"/>
                <a:gd name="T57" fmla="*/ 4 h 7975"/>
                <a:gd name="T58" fmla="*/ 530 w 3407"/>
                <a:gd name="T59" fmla="*/ 72 h 7975"/>
                <a:gd name="T60" fmla="*/ 317 w 3407"/>
                <a:gd name="T61" fmla="*/ 280 h 7975"/>
                <a:gd name="T62" fmla="*/ 244 w 3407"/>
                <a:gd name="T63" fmla="*/ 580 h 7975"/>
                <a:gd name="T64" fmla="*/ 248 w 3407"/>
                <a:gd name="T65" fmla="*/ 912 h 7975"/>
                <a:gd name="T66" fmla="*/ 223 w 3407"/>
                <a:gd name="T67" fmla="*/ 1241 h 7975"/>
                <a:gd name="T68" fmla="*/ 233 w 3407"/>
                <a:gd name="T69" fmla="*/ 1583 h 7975"/>
                <a:gd name="T70" fmla="*/ 244 w 3407"/>
                <a:gd name="T71" fmla="*/ 1907 h 7975"/>
                <a:gd name="T72" fmla="*/ 179 w 3407"/>
                <a:gd name="T73" fmla="*/ 2211 h 7975"/>
                <a:gd name="T74" fmla="*/ 84 w 3407"/>
                <a:gd name="T75" fmla="*/ 2447 h 7975"/>
                <a:gd name="T76" fmla="*/ 19 w 3407"/>
                <a:gd name="T77" fmla="*/ 2688 h 7975"/>
                <a:gd name="T78" fmla="*/ 0 w 3407"/>
                <a:gd name="T79" fmla="*/ 2940 h 7975"/>
                <a:gd name="T80" fmla="*/ 40 w 3407"/>
                <a:gd name="T81" fmla="*/ 3307 h 7975"/>
                <a:gd name="T82" fmla="*/ 79 w 3407"/>
                <a:gd name="T83" fmla="*/ 3712 h 7975"/>
                <a:gd name="T84" fmla="*/ 109 w 3407"/>
                <a:gd name="T85" fmla="*/ 4118 h 7975"/>
                <a:gd name="T86" fmla="*/ 65 w 3407"/>
                <a:gd name="T87" fmla="*/ 4770 h 7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07" h="7975">
                  <a:moveTo>
                    <a:pt x="65" y="4770"/>
                  </a:moveTo>
                  <a:lnTo>
                    <a:pt x="35" y="4948"/>
                  </a:lnTo>
                  <a:lnTo>
                    <a:pt x="25" y="5131"/>
                  </a:lnTo>
                  <a:lnTo>
                    <a:pt x="30" y="5310"/>
                  </a:lnTo>
                  <a:lnTo>
                    <a:pt x="44" y="5493"/>
                  </a:lnTo>
                  <a:lnTo>
                    <a:pt x="65" y="5672"/>
                  </a:lnTo>
                  <a:lnTo>
                    <a:pt x="90" y="5856"/>
                  </a:lnTo>
                  <a:lnTo>
                    <a:pt x="119" y="6034"/>
                  </a:lnTo>
                  <a:lnTo>
                    <a:pt x="149" y="6213"/>
                  </a:lnTo>
                  <a:lnTo>
                    <a:pt x="169" y="6387"/>
                  </a:lnTo>
                  <a:lnTo>
                    <a:pt x="184" y="6565"/>
                  </a:lnTo>
                  <a:lnTo>
                    <a:pt x="228" y="6811"/>
                  </a:lnTo>
                  <a:lnTo>
                    <a:pt x="317" y="7043"/>
                  </a:lnTo>
                  <a:lnTo>
                    <a:pt x="457" y="7256"/>
                  </a:lnTo>
                  <a:lnTo>
                    <a:pt x="630" y="7439"/>
                  </a:lnTo>
                  <a:lnTo>
                    <a:pt x="839" y="7598"/>
                  </a:lnTo>
                  <a:lnTo>
                    <a:pt x="1066" y="7729"/>
                  </a:lnTo>
                  <a:lnTo>
                    <a:pt x="1314" y="7825"/>
                  </a:lnTo>
                  <a:lnTo>
                    <a:pt x="1573" y="7883"/>
                  </a:lnTo>
                  <a:lnTo>
                    <a:pt x="1836" y="7907"/>
                  </a:lnTo>
                  <a:lnTo>
                    <a:pt x="2099" y="7888"/>
                  </a:lnTo>
                  <a:lnTo>
                    <a:pt x="2168" y="7883"/>
                  </a:lnTo>
                  <a:lnTo>
                    <a:pt x="2237" y="7888"/>
                  </a:lnTo>
                  <a:lnTo>
                    <a:pt x="2301" y="7897"/>
                  </a:lnTo>
                  <a:lnTo>
                    <a:pt x="2372" y="7912"/>
                  </a:lnTo>
                  <a:lnTo>
                    <a:pt x="2435" y="7927"/>
                  </a:lnTo>
                  <a:lnTo>
                    <a:pt x="2505" y="7946"/>
                  </a:lnTo>
                  <a:lnTo>
                    <a:pt x="2570" y="7960"/>
                  </a:lnTo>
                  <a:lnTo>
                    <a:pt x="2639" y="7970"/>
                  </a:lnTo>
                  <a:lnTo>
                    <a:pt x="2708" y="7975"/>
                  </a:lnTo>
                  <a:lnTo>
                    <a:pt x="2777" y="7964"/>
                  </a:lnTo>
                  <a:lnTo>
                    <a:pt x="2837" y="7955"/>
                  </a:lnTo>
                  <a:lnTo>
                    <a:pt x="2892" y="7936"/>
                  </a:lnTo>
                  <a:lnTo>
                    <a:pt x="2942" y="7912"/>
                  </a:lnTo>
                  <a:lnTo>
                    <a:pt x="2986" y="7888"/>
                  </a:lnTo>
                  <a:lnTo>
                    <a:pt x="3026" y="7854"/>
                  </a:lnTo>
                  <a:lnTo>
                    <a:pt x="3061" y="7815"/>
                  </a:lnTo>
                  <a:lnTo>
                    <a:pt x="3096" y="7772"/>
                  </a:lnTo>
                  <a:lnTo>
                    <a:pt x="3121" y="7729"/>
                  </a:lnTo>
                  <a:lnTo>
                    <a:pt x="3140" y="7675"/>
                  </a:lnTo>
                  <a:lnTo>
                    <a:pt x="3155" y="7622"/>
                  </a:lnTo>
                  <a:lnTo>
                    <a:pt x="3224" y="7265"/>
                  </a:lnTo>
                  <a:lnTo>
                    <a:pt x="3279" y="6869"/>
                  </a:lnTo>
                  <a:lnTo>
                    <a:pt x="3324" y="6459"/>
                  </a:lnTo>
                  <a:lnTo>
                    <a:pt x="3363" y="6043"/>
                  </a:lnTo>
                  <a:lnTo>
                    <a:pt x="3388" y="5638"/>
                  </a:lnTo>
                  <a:lnTo>
                    <a:pt x="3403" y="5262"/>
                  </a:lnTo>
                  <a:lnTo>
                    <a:pt x="3407" y="4924"/>
                  </a:lnTo>
                  <a:lnTo>
                    <a:pt x="3407" y="4643"/>
                  </a:lnTo>
                  <a:lnTo>
                    <a:pt x="3398" y="4436"/>
                  </a:lnTo>
                  <a:lnTo>
                    <a:pt x="3378" y="4320"/>
                  </a:lnTo>
                  <a:lnTo>
                    <a:pt x="3378" y="4316"/>
                  </a:lnTo>
                  <a:lnTo>
                    <a:pt x="3373" y="4316"/>
                  </a:lnTo>
                  <a:lnTo>
                    <a:pt x="3368" y="4310"/>
                  </a:lnTo>
                  <a:lnTo>
                    <a:pt x="3363" y="4310"/>
                  </a:lnTo>
                  <a:lnTo>
                    <a:pt x="3359" y="4316"/>
                  </a:lnTo>
                  <a:lnTo>
                    <a:pt x="3353" y="4316"/>
                  </a:lnTo>
                  <a:lnTo>
                    <a:pt x="3344" y="4316"/>
                  </a:lnTo>
                  <a:lnTo>
                    <a:pt x="3338" y="4316"/>
                  </a:lnTo>
                  <a:lnTo>
                    <a:pt x="3334" y="4320"/>
                  </a:lnTo>
                  <a:lnTo>
                    <a:pt x="3328" y="4320"/>
                  </a:lnTo>
                  <a:lnTo>
                    <a:pt x="3334" y="4301"/>
                  </a:lnTo>
                  <a:lnTo>
                    <a:pt x="3334" y="4286"/>
                  </a:lnTo>
                  <a:lnTo>
                    <a:pt x="3338" y="4267"/>
                  </a:lnTo>
                  <a:lnTo>
                    <a:pt x="3344" y="4253"/>
                  </a:lnTo>
                  <a:lnTo>
                    <a:pt x="3348" y="4234"/>
                  </a:lnTo>
                  <a:lnTo>
                    <a:pt x="3353" y="4215"/>
                  </a:lnTo>
                  <a:lnTo>
                    <a:pt x="3359" y="4195"/>
                  </a:lnTo>
                  <a:lnTo>
                    <a:pt x="3359" y="4176"/>
                  </a:lnTo>
                  <a:lnTo>
                    <a:pt x="3363" y="4157"/>
                  </a:lnTo>
                  <a:lnTo>
                    <a:pt x="3363" y="4137"/>
                  </a:lnTo>
                  <a:lnTo>
                    <a:pt x="3319" y="3664"/>
                  </a:lnTo>
                  <a:lnTo>
                    <a:pt x="3229" y="3206"/>
                  </a:lnTo>
                  <a:lnTo>
                    <a:pt x="3096" y="2757"/>
                  </a:lnTo>
                  <a:lnTo>
                    <a:pt x="2917" y="2322"/>
                  </a:lnTo>
                  <a:lnTo>
                    <a:pt x="2704" y="1902"/>
                  </a:lnTo>
                  <a:lnTo>
                    <a:pt x="2456" y="1501"/>
                  </a:lnTo>
                  <a:lnTo>
                    <a:pt x="2168" y="1120"/>
                  </a:lnTo>
                  <a:lnTo>
                    <a:pt x="1850" y="763"/>
                  </a:lnTo>
                  <a:lnTo>
                    <a:pt x="1503" y="425"/>
                  </a:lnTo>
                  <a:lnTo>
                    <a:pt x="1131" y="111"/>
                  </a:lnTo>
                  <a:lnTo>
                    <a:pt x="1072" y="68"/>
                  </a:lnTo>
                  <a:lnTo>
                    <a:pt x="1007" y="38"/>
                  </a:lnTo>
                  <a:lnTo>
                    <a:pt x="937" y="14"/>
                  </a:lnTo>
                  <a:lnTo>
                    <a:pt x="868" y="4"/>
                  </a:lnTo>
                  <a:lnTo>
                    <a:pt x="803" y="0"/>
                  </a:lnTo>
                  <a:lnTo>
                    <a:pt x="734" y="4"/>
                  </a:lnTo>
                  <a:lnTo>
                    <a:pt x="665" y="19"/>
                  </a:lnTo>
                  <a:lnTo>
                    <a:pt x="595" y="43"/>
                  </a:lnTo>
                  <a:lnTo>
                    <a:pt x="530" y="72"/>
                  </a:lnTo>
                  <a:lnTo>
                    <a:pt x="471" y="111"/>
                  </a:lnTo>
                  <a:lnTo>
                    <a:pt x="382" y="188"/>
                  </a:lnTo>
                  <a:lnTo>
                    <a:pt x="317" y="280"/>
                  </a:lnTo>
                  <a:lnTo>
                    <a:pt x="278" y="372"/>
                  </a:lnTo>
                  <a:lnTo>
                    <a:pt x="253" y="473"/>
                  </a:lnTo>
                  <a:lnTo>
                    <a:pt x="244" y="580"/>
                  </a:lnTo>
                  <a:lnTo>
                    <a:pt x="244" y="690"/>
                  </a:lnTo>
                  <a:lnTo>
                    <a:pt x="244" y="801"/>
                  </a:lnTo>
                  <a:lnTo>
                    <a:pt x="248" y="912"/>
                  </a:lnTo>
                  <a:lnTo>
                    <a:pt x="248" y="1023"/>
                  </a:lnTo>
                  <a:lnTo>
                    <a:pt x="238" y="1129"/>
                  </a:lnTo>
                  <a:lnTo>
                    <a:pt x="223" y="1241"/>
                  </a:lnTo>
                  <a:lnTo>
                    <a:pt x="223" y="1356"/>
                  </a:lnTo>
                  <a:lnTo>
                    <a:pt x="223" y="1468"/>
                  </a:lnTo>
                  <a:lnTo>
                    <a:pt x="233" y="1583"/>
                  </a:lnTo>
                  <a:lnTo>
                    <a:pt x="238" y="1694"/>
                  </a:lnTo>
                  <a:lnTo>
                    <a:pt x="244" y="1800"/>
                  </a:lnTo>
                  <a:lnTo>
                    <a:pt x="244" y="1907"/>
                  </a:lnTo>
                  <a:lnTo>
                    <a:pt x="233" y="2013"/>
                  </a:lnTo>
                  <a:lnTo>
                    <a:pt x="213" y="2114"/>
                  </a:lnTo>
                  <a:lnTo>
                    <a:pt x="179" y="2211"/>
                  </a:lnTo>
                  <a:lnTo>
                    <a:pt x="144" y="2288"/>
                  </a:lnTo>
                  <a:lnTo>
                    <a:pt x="114" y="2365"/>
                  </a:lnTo>
                  <a:lnTo>
                    <a:pt x="84" y="2447"/>
                  </a:lnTo>
                  <a:lnTo>
                    <a:pt x="60" y="2525"/>
                  </a:lnTo>
                  <a:lnTo>
                    <a:pt x="40" y="2606"/>
                  </a:lnTo>
                  <a:lnTo>
                    <a:pt x="19" y="2688"/>
                  </a:lnTo>
                  <a:lnTo>
                    <a:pt x="5" y="2771"/>
                  </a:lnTo>
                  <a:lnTo>
                    <a:pt x="0" y="2853"/>
                  </a:lnTo>
                  <a:lnTo>
                    <a:pt x="0" y="2940"/>
                  </a:lnTo>
                  <a:lnTo>
                    <a:pt x="5" y="3022"/>
                  </a:lnTo>
                  <a:lnTo>
                    <a:pt x="25" y="3167"/>
                  </a:lnTo>
                  <a:lnTo>
                    <a:pt x="40" y="3307"/>
                  </a:lnTo>
                  <a:lnTo>
                    <a:pt x="54" y="3447"/>
                  </a:lnTo>
                  <a:lnTo>
                    <a:pt x="69" y="3582"/>
                  </a:lnTo>
                  <a:lnTo>
                    <a:pt x="79" y="3712"/>
                  </a:lnTo>
                  <a:lnTo>
                    <a:pt x="94" y="3847"/>
                  </a:lnTo>
                  <a:lnTo>
                    <a:pt x="100" y="3983"/>
                  </a:lnTo>
                  <a:lnTo>
                    <a:pt x="109" y="4118"/>
                  </a:lnTo>
                  <a:lnTo>
                    <a:pt x="114" y="4258"/>
                  </a:lnTo>
                  <a:lnTo>
                    <a:pt x="119" y="4402"/>
                  </a:lnTo>
                  <a:lnTo>
                    <a:pt x="65" y="477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57" name="Freeform 281"/>
            <p:cNvSpPr>
              <a:spLocks/>
            </p:cNvSpPr>
            <p:nvPr/>
          </p:nvSpPr>
          <p:spPr bwMode="auto">
            <a:xfrm>
              <a:off x="3571" y="1479"/>
              <a:ext cx="340" cy="618"/>
            </a:xfrm>
            <a:custGeom>
              <a:avLst/>
              <a:gdLst>
                <a:gd name="T0" fmla="*/ 158 w 3740"/>
                <a:gd name="T1" fmla="*/ 3703 h 8042"/>
                <a:gd name="T2" fmla="*/ 138 w 3740"/>
                <a:gd name="T3" fmla="*/ 3857 h 8042"/>
                <a:gd name="T4" fmla="*/ 118 w 3740"/>
                <a:gd name="T5" fmla="*/ 3968 h 8042"/>
                <a:gd name="T6" fmla="*/ 123 w 3740"/>
                <a:gd name="T7" fmla="*/ 3988 h 8042"/>
                <a:gd name="T8" fmla="*/ 133 w 3740"/>
                <a:gd name="T9" fmla="*/ 4011 h 8042"/>
                <a:gd name="T10" fmla="*/ 118 w 3740"/>
                <a:gd name="T11" fmla="*/ 4022 h 8042"/>
                <a:gd name="T12" fmla="*/ 108 w 3740"/>
                <a:gd name="T13" fmla="*/ 4050 h 8042"/>
                <a:gd name="T14" fmla="*/ 79 w 3740"/>
                <a:gd name="T15" fmla="*/ 4258 h 8042"/>
                <a:gd name="T16" fmla="*/ 89 w 3740"/>
                <a:gd name="T17" fmla="*/ 4451 h 8042"/>
                <a:gd name="T18" fmla="*/ 114 w 3740"/>
                <a:gd name="T19" fmla="*/ 4509 h 8042"/>
                <a:gd name="T20" fmla="*/ 89 w 3740"/>
                <a:gd name="T21" fmla="*/ 4509 h 8042"/>
                <a:gd name="T22" fmla="*/ 29 w 3740"/>
                <a:gd name="T23" fmla="*/ 4784 h 8042"/>
                <a:gd name="T24" fmla="*/ 4 w 3740"/>
                <a:gd name="T25" fmla="*/ 5334 h 8042"/>
                <a:gd name="T26" fmla="*/ 4 w 3740"/>
                <a:gd name="T27" fmla="*/ 5861 h 8042"/>
                <a:gd name="T28" fmla="*/ 0 w 3740"/>
                <a:gd name="T29" fmla="*/ 6257 h 8042"/>
                <a:gd name="T30" fmla="*/ 10 w 3740"/>
                <a:gd name="T31" fmla="*/ 6638 h 8042"/>
                <a:gd name="T32" fmla="*/ 64 w 3740"/>
                <a:gd name="T33" fmla="*/ 7077 h 8042"/>
                <a:gd name="T34" fmla="*/ 202 w 3740"/>
                <a:gd name="T35" fmla="*/ 7632 h 8042"/>
                <a:gd name="T36" fmla="*/ 381 w 3740"/>
                <a:gd name="T37" fmla="*/ 7960 h 8042"/>
                <a:gd name="T38" fmla="*/ 630 w 3740"/>
                <a:gd name="T39" fmla="*/ 8042 h 8042"/>
                <a:gd name="T40" fmla="*/ 907 w 3740"/>
                <a:gd name="T41" fmla="*/ 8027 h 8042"/>
                <a:gd name="T42" fmla="*/ 1095 w 3740"/>
                <a:gd name="T43" fmla="*/ 8004 h 8042"/>
                <a:gd name="T44" fmla="*/ 1200 w 3740"/>
                <a:gd name="T45" fmla="*/ 7990 h 8042"/>
                <a:gd name="T46" fmla="*/ 1304 w 3740"/>
                <a:gd name="T47" fmla="*/ 7965 h 8042"/>
                <a:gd name="T48" fmla="*/ 1790 w 3740"/>
                <a:gd name="T49" fmla="*/ 7926 h 8042"/>
                <a:gd name="T50" fmla="*/ 2257 w 3740"/>
                <a:gd name="T51" fmla="*/ 7878 h 8042"/>
                <a:gd name="T52" fmla="*/ 2593 w 3740"/>
                <a:gd name="T53" fmla="*/ 7685 h 8042"/>
                <a:gd name="T54" fmla="*/ 2827 w 3740"/>
                <a:gd name="T55" fmla="*/ 7550 h 8042"/>
                <a:gd name="T56" fmla="*/ 3056 w 3740"/>
                <a:gd name="T57" fmla="*/ 7401 h 8042"/>
                <a:gd name="T58" fmla="*/ 3283 w 3740"/>
                <a:gd name="T59" fmla="*/ 7057 h 8042"/>
                <a:gd name="T60" fmla="*/ 3367 w 3740"/>
                <a:gd name="T61" fmla="*/ 6638 h 8042"/>
                <a:gd name="T62" fmla="*/ 3422 w 3740"/>
                <a:gd name="T63" fmla="*/ 6304 h 8042"/>
                <a:gd name="T64" fmla="*/ 3461 w 3740"/>
                <a:gd name="T65" fmla="*/ 6068 h 8042"/>
                <a:gd name="T66" fmla="*/ 3501 w 3740"/>
                <a:gd name="T67" fmla="*/ 5827 h 8042"/>
                <a:gd name="T68" fmla="*/ 3477 w 3740"/>
                <a:gd name="T69" fmla="*/ 5812 h 8042"/>
                <a:gd name="T70" fmla="*/ 3437 w 3740"/>
                <a:gd name="T71" fmla="*/ 5841 h 8042"/>
                <a:gd name="T72" fmla="*/ 3536 w 3740"/>
                <a:gd name="T73" fmla="*/ 5682 h 8042"/>
                <a:gd name="T74" fmla="*/ 3650 w 3740"/>
                <a:gd name="T75" fmla="*/ 5204 h 8042"/>
                <a:gd name="T76" fmla="*/ 3685 w 3740"/>
                <a:gd name="T77" fmla="*/ 4697 h 8042"/>
                <a:gd name="T78" fmla="*/ 3670 w 3740"/>
                <a:gd name="T79" fmla="*/ 4683 h 8042"/>
                <a:gd name="T80" fmla="*/ 3640 w 3740"/>
                <a:gd name="T81" fmla="*/ 4683 h 8042"/>
                <a:gd name="T82" fmla="*/ 3645 w 3740"/>
                <a:gd name="T83" fmla="*/ 4668 h 8042"/>
                <a:gd name="T84" fmla="*/ 3675 w 3740"/>
                <a:gd name="T85" fmla="*/ 4635 h 8042"/>
                <a:gd name="T86" fmla="*/ 3685 w 3740"/>
                <a:gd name="T87" fmla="*/ 4601 h 8042"/>
                <a:gd name="T88" fmla="*/ 3715 w 3740"/>
                <a:gd name="T89" fmla="*/ 3872 h 8042"/>
                <a:gd name="T90" fmla="*/ 3734 w 3740"/>
                <a:gd name="T91" fmla="*/ 3143 h 8042"/>
                <a:gd name="T92" fmla="*/ 3670 w 3740"/>
                <a:gd name="T93" fmla="*/ 2723 h 8042"/>
                <a:gd name="T94" fmla="*/ 3621 w 3740"/>
                <a:gd name="T95" fmla="*/ 2631 h 8042"/>
                <a:gd name="T96" fmla="*/ 3571 w 3740"/>
                <a:gd name="T97" fmla="*/ 2534 h 8042"/>
                <a:gd name="T98" fmla="*/ 3556 w 3740"/>
                <a:gd name="T99" fmla="*/ 2129 h 8042"/>
                <a:gd name="T100" fmla="*/ 3581 w 3740"/>
                <a:gd name="T101" fmla="*/ 1671 h 8042"/>
                <a:gd name="T102" fmla="*/ 3437 w 3740"/>
                <a:gd name="T103" fmla="*/ 1178 h 8042"/>
                <a:gd name="T104" fmla="*/ 3358 w 3740"/>
                <a:gd name="T105" fmla="*/ 551 h 8042"/>
                <a:gd name="T106" fmla="*/ 3031 w 3740"/>
                <a:gd name="T107" fmla="*/ 34 h 8042"/>
                <a:gd name="T108" fmla="*/ 2817 w 3740"/>
                <a:gd name="T109" fmla="*/ 10 h 8042"/>
                <a:gd name="T110" fmla="*/ 2604 w 3740"/>
                <a:gd name="T111" fmla="*/ 116 h 8042"/>
                <a:gd name="T112" fmla="*/ 2232 w 3740"/>
                <a:gd name="T113" fmla="*/ 391 h 8042"/>
                <a:gd name="T114" fmla="*/ 1725 w 3740"/>
                <a:gd name="T115" fmla="*/ 802 h 8042"/>
                <a:gd name="T116" fmla="*/ 1284 w 3740"/>
                <a:gd name="T117" fmla="*/ 1275 h 8042"/>
                <a:gd name="T118" fmla="*/ 784 w 3740"/>
                <a:gd name="T119" fmla="*/ 2028 h 8042"/>
                <a:gd name="T120" fmla="*/ 386 w 3740"/>
                <a:gd name="T121" fmla="*/ 2834 h 8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40" h="8042">
                  <a:moveTo>
                    <a:pt x="173" y="3587"/>
                  </a:moveTo>
                  <a:lnTo>
                    <a:pt x="168" y="3626"/>
                  </a:lnTo>
                  <a:lnTo>
                    <a:pt x="163" y="3665"/>
                  </a:lnTo>
                  <a:lnTo>
                    <a:pt x="158" y="3703"/>
                  </a:lnTo>
                  <a:lnTo>
                    <a:pt x="154" y="3741"/>
                  </a:lnTo>
                  <a:lnTo>
                    <a:pt x="148" y="3780"/>
                  </a:lnTo>
                  <a:lnTo>
                    <a:pt x="143" y="3818"/>
                  </a:lnTo>
                  <a:lnTo>
                    <a:pt x="138" y="3857"/>
                  </a:lnTo>
                  <a:lnTo>
                    <a:pt x="133" y="3891"/>
                  </a:lnTo>
                  <a:lnTo>
                    <a:pt x="129" y="3930"/>
                  </a:lnTo>
                  <a:lnTo>
                    <a:pt x="118" y="3964"/>
                  </a:lnTo>
                  <a:lnTo>
                    <a:pt x="118" y="3968"/>
                  </a:lnTo>
                  <a:lnTo>
                    <a:pt x="118" y="3973"/>
                  </a:lnTo>
                  <a:lnTo>
                    <a:pt x="123" y="3977"/>
                  </a:lnTo>
                  <a:lnTo>
                    <a:pt x="123" y="3983"/>
                  </a:lnTo>
                  <a:lnTo>
                    <a:pt x="123" y="3988"/>
                  </a:lnTo>
                  <a:lnTo>
                    <a:pt x="129" y="3997"/>
                  </a:lnTo>
                  <a:lnTo>
                    <a:pt x="129" y="4002"/>
                  </a:lnTo>
                  <a:lnTo>
                    <a:pt x="129" y="4007"/>
                  </a:lnTo>
                  <a:lnTo>
                    <a:pt x="133" y="4011"/>
                  </a:lnTo>
                  <a:lnTo>
                    <a:pt x="133" y="4016"/>
                  </a:lnTo>
                  <a:lnTo>
                    <a:pt x="129" y="4022"/>
                  </a:lnTo>
                  <a:lnTo>
                    <a:pt x="123" y="4022"/>
                  </a:lnTo>
                  <a:lnTo>
                    <a:pt x="118" y="4022"/>
                  </a:lnTo>
                  <a:lnTo>
                    <a:pt x="118" y="4026"/>
                  </a:lnTo>
                  <a:lnTo>
                    <a:pt x="114" y="4031"/>
                  </a:lnTo>
                  <a:lnTo>
                    <a:pt x="108" y="4035"/>
                  </a:lnTo>
                  <a:lnTo>
                    <a:pt x="108" y="4050"/>
                  </a:lnTo>
                  <a:lnTo>
                    <a:pt x="98" y="4104"/>
                  </a:lnTo>
                  <a:lnTo>
                    <a:pt x="89" y="4151"/>
                  </a:lnTo>
                  <a:lnTo>
                    <a:pt x="83" y="4205"/>
                  </a:lnTo>
                  <a:lnTo>
                    <a:pt x="79" y="4258"/>
                  </a:lnTo>
                  <a:lnTo>
                    <a:pt x="74" y="4311"/>
                  </a:lnTo>
                  <a:lnTo>
                    <a:pt x="74" y="4359"/>
                  </a:lnTo>
                  <a:lnTo>
                    <a:pt x="79" y="4407"/>
                  </a:lnTo>
                  <a:lnTo>
                    <a:pt x="89" y="4451"/>
                  </a:lnTo>
                  <a:lnTo>
                    <a:pt x="104" y="4489"/>
                  </a:lnTo>
                  <a:lnTo>
                    <a:pt x="123" y="4519"/>
                  </a:lnTo>
                  <a:lnTo>
                    <a:pt x="118" y="4514"/>
                  </a:lnTo>
                  <a:lnTo>
                    <a:pt x="114" y="4509"/>
                  </a:lnTo>
                  <a:lnTo>
                    <a:pt x="104" y="4509"/>
                  </a:lnTo>
                  <a:lnTo>
                    <a:pt x="98" y="4509"/>
                  </a:lnTo>
                  <a:lnTo>
                    <a:pt x="94" y="4509"/>
                  </a:lnTo>
                  <a:lnTo>
                    <a:pt x="89" y="4509"/>
                  </a:lnTo>
                  <a:lnTo>
                    <a:pt x="83" y="4514"/>
                  </a:lnTo>
                  <a:lnTo>
                    <a:pt x="83" y="4519"/>
                  </a:lnTo>
                  <a:lnTo>
                    <a:pt x="49" y="4648"/>
                  </a:lnTo>
                  <a:lnTo>
                    <a:pt x="29" y="4784"/>
                  </a:lnTo>
                  <a:lnTo>
                    <a:pt x="14" y="4919"/>
                  </a:lnTo>
                  <a:lnTo>
                    <a:pt x="10" y="5059"/>
                  </a:lnTo>
                  <a:lnTo>
                    <a:pt x="4" y="5194"/>
                  </a:lnTo>
                  <a:lnTo>
                    <a:pt x="4" y="5334"/>
                  </a:lnTo>
                  <a:lnTo>
                    <a:pt x="4" y="5470"/>
                  </a:lnTo>
                  <a:lnTo>
                    <a:pt x="10" y="5600"/>
                  </a:lnTo>
                  <a:lnTo>
                    <a:pt x="10" y="5735"/>
                  </a:lnTo>
                  <a:lnTo>
                    <a:pt x="4" y="5861"/>
                  </a:lnTo>
                  <a:lnTo>
                    <a:pt x="0" y="5957"/>
                  </a:lnTo>
                  <a:lnTo>
                    <a:pt x="0" y="6059"/>
                  </a:lnTo>
                  <a:lnTo>
                    <a:pt x="0" y="6155"/>
                  </a:lnTo>
                  <a:lnTo>
                    <a:pt x="0" y="6257"/>
                  </a:lnTo>
                  <a:lnTo>
                    <a:pt x="0" y="6353"/>
                  </a:lnTo>
                  <a:lnTo>
                    <a:pt x="0" y="6454"/>
                  </a:lnTo>
                  <a:lnTo>
                    <a:pt x="4" y="6545"/>
                  </a:lnTo>
                  <a:lnTo>
                    <a:pt x="10" y="6638"/>
                  </a:lnTo>
                  <a:lnTo>
                    <a:pt x="14" y="6725"/>
                  </a:lnTo>
                  <a:lnTo>
                    <a:pt x="19" y="6807"/>
                  </a:lnTo>
                  <a:lnTo>
                    <a:pt x="39" y="6937"/>
                  </a:lnTo>
                  <a:lnTo>
                    <a:pt x="64" y="7077"/>
                  </a:lnTo>
                  <a:lnTo>
                    <a:pt x="94" y="7222"/>
                  </a:lnTo>
                  <a:lnTo>
                    <a:pt x="123" y="7367"/>
                  </a:lnTo>
                  <a:lnTo>
                    <a:pt x="163" y="7506"/>
                  </a:lnTo>
                  <a:lnTo>
                    <a:pt x="202" y="7632"/>
                  </a:lnTo>
                  <a:lnTo>
                    <a:pt x="248" y="7748"/>
                  </a:lnTo>
                  <a:lnTo>
                    <a:pt x="292" y="7844"/>
                  </a:lnTo>
                  <a:lnTo>
                    <a:pt x="337" y="7917"/>
                  </a:lnTo>
                  <a:lnTo>
                    <a:pt x="381" y="7960"/>
                  </a:lnTo>
                  <a:lnTo>
                    <a:pt x="440" y="7994"/>
                  </a:lnTo>
                  <a:lnTo>
                    <a:pt x="500" y="8018"/>
                  </a:lnTo>
                  <a:lnTo>
                    <a:pt x="565" y="8033"/>
                  </a:lnTo>
                  <a:lnTo>
                    <a:pt x="630" y="8042"/>
                  </a:lnTo>
                  <a:lnTo>
                    <a:pt x="699" y="8042"/>
                  </a:lnTo>
                  <a:lnTo>
                    <a:pt x="768" y="8042"/>
                  </a:lnTo>
                  <a:lnTo>
                    <a:pt x="838" y="8038"/>
                  </a:lnTo>
                  <a:lnTo>
                    <a:pt x="907" y="8027"/>
                  </a:lnTo>
                  <a:lnTo>
                    <a:pt x="976" y="8023"/>
                  </a:lnTo>
                  <a:lnTo>
                    <a:pt x="1046" y="8014"/>
                  </a:lnTo>
                  <a:lnTo>
                    <a:pt x="1070" y="8009"/>
                  </a:lnTo>
                  <a:lnTo>
                    <a:pt x="1095" y="8004"/>
                  </a:lnTo>
                  <a:lnTo>
                    <a:pt x="1120" y="7999"/>
                  </a:lnTo>
                  <a:lnTo>
                    <a:pt x="1151" y="7994"/>
                  </a:lnTo>
                  <a:lnTo>
                    <a:pt x="1175" y="7994"/>
                  </a:lnTo>
                  <a:lnTo>
                    <a:pt x="1200" y="7990"/>
                  </a:lnTo>
                  <a:lnTo>
                    <a:pt x="1224" y="7980"/>
                  </a:lnTo>
                  <a:lnTo>
                    <a:pt x="1254" y="7975"/>
                  </a:lnTo>
                  <a:lnTo>
                    <a:pt x="1279" y="7970"/>
                  </a:lnTo>
                  <a:lnTo>
                    <a:pt x="1304" y="7965"/>
                  </a:lnTo>
                  <a:lnTo>
                    <a:pt x="1423" y="7941"/>
                  </a:lnTo>
                  <a:lnTo>
                    <a:pt x="1547" y="7932"/>
                  </a:lnTo>
                  <a:lnTo>
                    <a:pt x="1666" y="7926"/>
                  </a:lnTo>
                  <a:lnTo>
                    <a:pt x="1790" y="7926"/>
                  </a:lnTo>
                  <a:lnTo>
                    <a:pt x="1909" y="7926"/>
                  </a:lnTo>
                  <a:lnTo>
                    <a:pt x="2028" y="7917"/>
                  </a:lnTo>
                  <a:lnTo>
                    <a:pt x="2142" y="7902"/>
                  </a:lnTo>
                  <a:lnTo>
                    <a:pt x="2257" y="7878"/>
                  </a:lnTo>
                  <a:lnTo>
                    <a:pt x="2366" y="7831"/>
                  </a:lnTo>
                  <a:lnTo>
                    <a:pt x="2474" y="7767"/>
                  </a:lnTo>
                  <a:lnTo>
                    <a:pt x="2534" y="7724"/>
                  </a:lnTo>
                  <a:lnTo>
                    <a:pt x="2593" y="7685"/>
                  </a:lnTo>
                  <a:lnTo>
                    <a:pt x="2649" y="7651"/>
                  </a:lnTo>
                  <a:lnTo>
                    <a:pt x="2708" y="7618"/>
                  </a:lnTo>
                  <a:lnTo>
                    <a:pt x="2768" y="7584"/>
                  </a:lnTo>
                  <a:lnTo>
                    <a:pt x="2827" y="7550"/>
                  </a:lnTo>
                  <a:lnTo>
                    <a:pt x="2881" y="7517"/>
                  </a:lnTo>
                  <a:lnTo>
                    <a:pt x="2941" y="7478"/>
                  </a:lnTo>
                  <a:lnTo>
                    <a:pt x="2996" y="7439"/>
                  </a:lnTo>
                  <a:lnTo>
                    <a:pt x="3056" y="7401"/>
                  </a:lnTo>
                  <a:lnTo>
                    <a:pt x="3135" y="7328"/>
                  </a:lnTo>
                  <a:lnTo>
                    <a:pt x="3198" y="7246"/>
                  </a:lnTo>
                  <a:lnTo>
                    <a:pt x="3248" y="7154"/>
                  </a:lnTo>
                  <a:lnTo>
                    <a:pt x="3283" y="7057"/>
                  </a:lnTo>
                  <a:lnTo>
                    <a:pt x="3313" y="6956"/>
                  </a:lnTo>
                  <a:lnTo>
                    <a:pt x="3338" y="6855"/>
                  </a:lnTo>
                  <a:lnTo>
                    <a:pt x="3353" y="6749"/>
                  </a:lnTo>
                  <a:lnTo>
                    <a:pt x="3367" y="6638"/>
                  </a:lnTo>
                  <a:lnTo>
                    <a:pt x="3382" y="6532"/>
                  </a:lnTo>
                  <a:lnTo>
                    <a:pt x="3402" y="6425"/>
                  </a:lnTo>
                  <a:lnTo>
                    <a:pt x="3413" y="6367"/>
                  </a:lnTo>
                  <a:lnTo>
                    <a:pt x="3422" y="6304"/>
                  </a:lnTo>
                  <a:lnTo>
                    <a:pt x="3432" y="6246"/>
                  </a:lnTo>
                  <a:lnTo>
                    <a:pt x="3442" y="6188"/>
                  </a:lnTo>
                  <a:lnTo>
                    <a:pt x="3452" y="6126"/>
                  </a:lnTo>
                  <a:lnTo>
                    <a:pt x="3461" y="6068"/>
                  </a:lnTo>
                  <a:lnTo>
                    <a:pt x="3467" y="6010"/>
                  </a:lnTo>
                  <a:lnTo>
                    <a:pt x="3477" y="5947"/>
                  </a:lnTo>
                  <a:lnTo>
                    <a:pt x="3492" y="5889"/>
                  </a:lnTo>
                  <a:lnTo>
                    <a:pt x="3501" y="5827"/>
                  </a:lnTo>
                  <a:lnTo>
                    <a:pt x="3501" y="5822"/>
                  </a:lnTo>
                  <a:lnTo>
                    <a:pt x="3496" y="5817"/>
                  </a:lnTo>
                  <a:lnTo>
                    <a:pt x="3486" y="5812"/>
                  </a:lnTo>
                  <a:lnTo>
                    <a:pt x="3477" y="5812"/>
                  </a:lnTo>
                  <a:lnTo>
                    <a:pt x="3467" y="5817"/>
                  </a:lnTo>
                  <a:lnTo>
                    <a:pt x="3457" y="5822"/>
                  </a:lnTo>
                  <a:lnTo>
                    <a:pt x="3447" y="5831"/>
                  </a:lnTo>
                  <a:lnTo>
                    <a:pt x="3437" y="5841"/>
                  </a:lnTo>
                  <a:lnTo>
                    <a:pt x="3427" y="5851"/>
                  </a:lnTo>
                  <a:lnTo>
                    <a:pt x="3422" y="5861"/>
                  </a:lnTo>
                  <a:lnTo>
                    <a:pt x="3482" y="5779"/>
                  </a:lnTo>
                  <a:lnTo>
                    <a:pt x="3536" y="5682"/>
                  </a:lnTo>
                  <a:lnTo>
                    <a:pt x="3576" y="5575"/>
                  </a:lnTo>
                  <a:lnTo>
                    <a:pt x="3605" y="5459"/>
                  </a:lnTo>
                  <a:lnTo>
                    <a:pt x="3630" y="5334"/>
                  </a:lnTo>
                  <a:lnTo>
                    <a:pt x="3650" y="5204"/>
                  </a:lnTo>
                  <a:lnTo>
                    <a:pt x="3661" y="5074"/>
                  </a:lnTo>
                  <a:lnTo>
                    <a:pt x="3670" y="4949"/>
                  </a:lnTo>
                  <a:lnTo>
                    <a:pt x="3680" y="4818"/>
                  </a:lnTo>
                  <a:lnTo>
                    <a:pt x="3685" y="4697"/>
                  </a:lnTo>
                  <a:lnTo>
                    <a:pt x="3685" y="4693"/>
                  </a:lnTo>
                  <a:lnTo>
                    <a:pt x="3685" y="4687"/>
                  </a:lnTo>
                  <a:lnTo>
                    <a:pt x="3680" y="4683"/>
                  </a:lnTo>
                  <a:lnTo>
                    <a:pt x="3670" y="4683"/>
                  </a:lnTo>
                  <a:lnTo>
                    <a:pt x="3665" y="4683"/>
                  </a:lnTo>
                  <a:lnTo>
                    <a:pt x="3655" y="4683"/>
                  </a:lnTo>
                  <a:lnTo>
                    <a:pt x="3650" y="4683"/>
                  </a:lnTo>
                  <a:lnTo>
                    <a:pt x="3640" y="4683"/>
                  </a:lnTo>
                  <a:lnTo>
                    <a:pt x="3630" y="4683"/>
                  </a:lnTo>
                  <a:lnTo>
                    <a:pt x="3626" y="4683"/>
                  </a:lnTo>
                  <a:lnTo>
                    <a:pt x="3636" y="4678"/>
                  </a:lnTo>
                  <a:lnTo>
                    <a:pt x="3645" y="4668"/>
                  </a:lnTo>
                  <a:lnTo>
                    <a:pt x="3655" y="4663"/>
                  </a:lnTo>
                  <a:lnTo>
                    <a:pt x="3665" y="4654"/>
                  </a:lnTo>
                  <a:lnTo>
                    <a:pt x="3670" y="4644"/>
                  </a:lnTo>
                  <a:lnTo>
                    <a:pt x="3675" y="4635"/>
                  </a:lnTo>
                  <a:lnTo>
                    <a:pt x="3680" y="4625"/>
                  </a:lnTo>
                  <a:lnTo>
                    <a:pt x="3680" y="4615"/>
                  </a:lnTo>
                  <a:lnTo>
                    <a:pt x="3685" y="4605"/>
                  </a:lnTo>
                  <a:lnTo>
                    <a:pt x="3685" y="4601"/>
                  </a:lnTo>
                  <a:lnTo>
                    <a:pt x="3685" y="4417"/>
                  </a:lnTo>
                  <a:lnTo>
                    <a:pt x="3690" y="4233"/>
                  </a:lnTo>
                  <a:lnTo>
                    <a:pt x="3705" y="4055"/>
                  </a:lnTo>
                  <a:lnTo>
                    <a:pt x="3715" y="3872"/>
                  </a:lnTo>
                  <a:lnTo>
                    <a:pt x="3730" y="3693"/>
                  </a:lnTo>
                  <a:lnTo>
                    <a:pt x="3734" y="3510"/>
                  </a:lnTo>
                  <a:lnTo>
                    <a:pt x="3740" y="3326"/>
                  </a:lnTo>
                  <a:lnTo>
                    <a:pt x="3734" y="3143"/>
                  </a:lnTo>
                  <a:lnTo>
                    <a:pt x="3715" y="2959"/>
                  </a:lnTo>
                  <a:lnTo>
                    <a:pt x="3685" y="2771"/>
                  </a:lnTo>
                  <a:lnTo>
                    <a:pt x="3680" y="2747"/>
                  </a:lnTo>
                  <a:lnTo>
                    <a:pt x="3670" y="2723"/>
                  </a:lnTo>
                  <a:lnTo>
                    <a:pt x="3661" y="2699"/>
                  </a:lnTo>
                  <a:lnTo>
                    <a:pt x="3645" y="2680"/>
                  </a:lnTo>
                  <a:lnTo>
                    <a:pt x="3636" y="2656"/>
                  </a:lnTo>
                  <a:lnTo>
                    <a:pt x="3621" y="2631"/>
                  </a:lnTo>
                  <a:lnTo>
                    <a:pt x="3605" y="2607"/>
                  </a:lnTo>
                  <a:lnTo>
                    <a:pt x="3596" y="2588"/>
                  </a:lnTo>
                  <a:lnTo>
                    <a:pt x="3581" y="2564"/>
                  </a:lnTo>
                  <a:lnTo>
                    <a:pt x="3571" y="2534"/>
                  </a:lnTo>
                  <a:lnTo>
                    <a:pt x="3551" y="2448"/>
                  </a:lnTo>
                  <a:lnTo>
                    <a:pt x="3542" y="2346"/>
                  </a:lnTo>
                  <a:lnTo>
                    <a:pt x="3546" y="2240"/>
                  </a:lnTo>
                  <a:lnTo>
                    <a:pt x="3556" y="2129"/>
                  </a:lnTo>
                  <a:lnTo>
                    <a:pt x="3571" y="2013"/>
                  </a:lnTo>
                  <a:lnTo>
                    <a:pt x="3581" y="1897"/>
                  </a:lnTo>
                  <a:lnTo>
                    <a:pt x="3586" y="1781"/>
                  </a:lnTo>
                  <a:lnTo>
                    <a:pt x="3581" y="1671"/>
                  </a:lnTo>
                  <a:lnTo>
                    <a:pt x="3566" y="1570"/>
                  </a:lnTo>
                  <a:lnTo>
                    <a:pt x="3526" y="1473"/>
                  </a:lnTo>
                  <a:lnTo>
                    <a:pt x="3472" y="1327"/>
                  </a:lnTo>
                  <a:lnTo>
                    <a:pt x="3437" y="1178"/>
                  </a:lnTo>
                  <a:lnTo>
                    <a:pt x="3413" y="1019"/>
                  </a:lnTo>
                  <a:lnTo>
                    <a:pt x="3398" y="860"/>
                  </a:lnTo>
                  <a:lnTo>
                    <a:pt x="3382" y="705"/>
                  </a:lnTo>
                  <a:lnTo>
                    <a:pt x="3358" y="551"/>
                  </a:lnTo>
                  <a:lnTo>
                    <a:pt x="3317" y="401"/>
                  </a:lnTo>
                  <a:lnTo>
                    <a:pt x="3254" y="266"/>
                  </a:lnTo>
                  <a:lnTo>
                    <a:pt x="3159" y="140"/>
                  </a:lnTo>
                  <a:lnTo>
                    <a:pt x="3031" y="34"/>
                  </a:lnTo>
                  <a:lnTo>
                    <a:pt x="2981" y="10"/>
                  </a:lnTo>
                  <a:lnTo>
                    <a:pt x="2926" y="0"/>
                  </a:lnTo>
                  <a:lnTo>
                    <a:pt x="2872" y="0"/>
                  </a:lnTo>
                  <a:lnTo>
                    <a:pt x="2817" y="10"/>
                  </a:lnTo>
                  <a:lnTo>
                    <a:pt x="2762" y="30"/>
                  </a:lnTo>
                  <a:lnTo>
                    <a:pt x="2708" y="54"/>
                  </a:lnTo>
                  <a:lnTo>
                    <a:pt x="2653" y="82"/>
                  </a:lnTo>
                  <a:lnTo>
                    <a:pt x="2604" y="116"/>
                  </a:lnTo>
                  <a:lnTo>
                    <a:pt x="2554" y="150"/>
                  </a:lnTo>
                  <a:lnTo>
                    <a:pt x="2505" y="189"/>
                  </a:lnTo>
                  <a:lnTo>
                    <a:pt x="2370" y="290"/>
                  </a:lnTo>
                  <a:lnTo>
                    <a:pt x="2232" y="391"/>
                  </a:lnTo>
                  <a:lnTo>
                    <a:pt x="2103" y="493"/>
                  </a:lnTo>
                  <a:lnTo>
                    <a:pt x="1973" y="589"/>
                  </a:lnTo>
                  <a:lnTo>
                    <a:pt x="1850" y="695"/>
                  </a:lnTo>
                  <a:lnTo>
                    <a:pt x="1725" y="802"/>
                  </a:lnTo>
                  <a:lnTo>
                    <a:pt x="1606" y="908"/>
                  </a:lnTo>
                  <a:lnTo>
                    <a:pt x="1498" y="1024"/>
                  </a:lnTo>
                  <a:lnTo>
                    <a:pt x="1389" y="1144"/>
                  </a:lnTo>
                  <a:lnTo>
                    <a:pt x="1284" y="1275"/>
                  </a:lnTo>
                  <a:lnTo>
                    <a:pt x="1151" y="1458"/>
                  </a:lnTo>
                  <a:lnTo>
                    <a:pt x="1022" y="1641"/>
                  </a:lnTo>
                  <a:lnTo>
                    <a:pt x="897" y="1835"/>
                  </a:lnTo>
                  <a:lnTo>
                    <a:pt x="784" y="2028"/>
                  </a:lnTo>
                  <a:lnTo>
                    <a:pt x="669" y="2226"/>
                  </a:lnTo>
                  <a:lnTo>
                    <a:pt x="570" y="2424"/>
                  </a:lnTo>
                  <a:lnTo>
                    <a:pt x="471" y="2626"/>
                  </a:lnTo>
                  <a:lnTo>
                    <a:pt x="386" y="2834"/>
                  </a:lnTo>
                  <a:lnTo>
                    <a:pt x="312" y="3041"/>
                  </a:lnTo>
                  <a:lnTo>
                    <a:pt x="242" y="3254"/>
                  </a:lnTo>
                  <a:lnTo>
                    <a:pt x="173" y="3587"/>
                  </a:lnTo>
                  <a:close/>
                </a:path>
              </a:pathLst>
            </a:custGeom>
            <a:solidFill>
              <a:srgbClr val="FF9999"/>
            </a:solidFill>
            <a:ln w="9525">
              <a:solidFill>
                <a:srgbClr val="000000"/>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58" name="Freeform 282"/>
            <p:cNvSpPr>
              <a:spLocks/>
            </p:cNvSpPr>
            <p:nvPr/>
          </p:nvSpPr>
          <p:spPr bwMode="auto">
            <a:xfrm>
              <a:off x="3571" y="1479"/>
              <a:ext cx="340" cy="618"/>
            </a:xfrm>
            <a:custGeom>
              <a:avLst/>
              <a:gdLst>
                <a:gd name="T0" fmla="*/ 158 w 3740"/>
                <a:gd name="T1" fmla="*/ 3703 h 8042"/>
                <a:gd name="T2" fmla="*/ 138 w 3740"/>
                <a:gd name="T3" fmla="*/ 3857 h 8042"/>
                <a:gd name="T4" fmla="*/ 118 w 3740"/>
                <a:gd name="T5" fmla="*/ 3968 h 8042"/>
                <a:gd name="T6" fmla="*/ 123 w 3740"/>
                <a:gd name="T7" fmla="*/ 3988 h 8042"/>
                <a:gd name="T8" fmla="*/ 133 w 3740"/>
                <a:gd name="T9" fmla="*/ 4011 h 8042"/>
                <a:gd name="T10" fmla="*/ 118 w 3740"/>
                <a:gd name="T11" fmla="*/ 4022 h 8042"/>
                <a:gd name="T12" fmla="*/ 108 w 3740"/>
                <a:gd name="T13" fmla="*/ 4050 h 8042"/>
                <a:gd name="T14" fmla="*/ 79 w 3740"/>
                <a:gd name="T15" fmla="*/ 4258 h 8042"/>
                <a:gd name="T16" fmla="*/ 89 w 3740"/>
                <a:gd name="T17" fmla="*/ 4451 h 8042"/>
                <a:gd name="T18" fmla="*/ 114 w 3740"/>
                <a:gd name="T19" fmla="*/ 4509 h 8042"/>
                <a:gd name="T20" fmla="*/ 89 w 3740"/>
                <a:gd name="T21" fmla="*/ 4509 h 8042"/>
                <a:gd name="T22" fmla="*/ 29 w 3740"/>
                <a:gd name="T23" fmla="*/ 4784 h 8042"/>
                <a:gd name="T24" fmla="*/ 4 w 3740"/>
                <a:gd name="T25" fmla="*/ 5334 h 8042"/>
                <a:gd name="T26" fmla="*/ 4 w 3740"/>
                <a:gd name="T27" fmla="*/ 5861 h 8042"/>
                <a:gd name="T28" fmla="*/ 0 w 3740"/>
                <a:gd name="T29" fmla="*/ 6257 h 8042"/>
                <a:gd name="T30" fmla="*/ 10 w 3740"/>
                <a:gd name="T31" fmla="*/ 6638 h 8042"/>
                <a:gd name="T32" fmla="*/ 64 w 3740"/>
                <a:gd name="T33" fmla="*/ 7077 h 8042"/>
                <a:gd name="T34" fmla="*/ 202 w 3740"/>
                <a:gd name="T35" fmla="*/ 7632 h 8042"/>
                <a:gd name="T36" fmla="*/ 381 w 3740"/>
                <a:gd name="T37" fmla="*/ 7960 h 8042"/>
                <a:gd name="T38" fmla="*/ 630 w 3740"/>
                <a:gd name="T39" fmla="*/ 8042 h 8042"/>
                <a:gd name="T40" fmla="*/ 907 w 3740"/>
                <a:gd name="T41" fmla="*/ 8027 h 8042"/>
                <a:gd name="T42" fmla="*/ 1095 w 3740"/>
                <a:gd name="T43" fmla="*/ 8004 h 8042"/>
                <a:gd name="T44" fmla="*/ 1200 w 3740"/>
                <a:gd name="T45" fmla="*/ 7990 h 8042"/>
                <a:gd name="T46" fmla="*/ 1304 w 3740"/>
                <a:gd name="T47" fmla="*/ 7965 h 8042"/>
                <a:gd name="T48" fmla="*/ 1790 w 3740"/>
                <a:gd name="T49" fmla="*/ 7926 h 8042"/>
                <a:gd name="T50" fmla="*/ 2257 w 3740"/>
                <a:gd name="T51" fmla="*/ 7878 h 8042"/>
                <a:gd name="T52" fmla="*/ 2593 w 3740"/>
                <a:gd name="T53" fmla="*/ 7685 h 8042"/>
                <a:gd name="T54" fmla="*/ 2827 w 3740"/>
                <a:gd name="T55" fmla="*/ 7550 h 8042"/>
                <a:gd name="T56" fmla="*/ 3056 w 3740"/>
                <a:gd name="T57" fmla="*/ 7401 h 8042"/>
                <a:gd name="T58" fmla="*/ 3283 w 3740"/>
                <a:gd name="T59" fmla="*/ 7057 h 8042"/>
                <a:gd name="T60" fmla="*/ 3367 w 3740"/>
                <a:gd name="T61" fmla="*/ 6638 h 8042"/>
                <a:gd name="T62" fmla="*/ 3422 w 3740"/>
                <a:gd name="T63" fmla="*/ 6304 h 8042"/>
                <a:gd name="T64" fmla="*/ 3461 w 3740"/>
                <a:gd name="T65" fmla="*/ 6068 h 8042"/>
                <a:gd name="T66" fmla="*/ 3501 w 3740"/>
                <a:gd name="T67" fmla="*/ 5827 h 8042"/>
                <a:gd name="T68" fmla="*/ 3477 w 3740"/>
                <a:gd name="T69" fmla="*/ 5812 h 8042"/>
                <a:gd name="T70" fmla="*/ 3437 w 3740"/>
                <a:gd name="T71" fmla="*/ 5841 h 8042"/>
                <a:gd name="T72" fmla="*/ 3536 w 3740"/>
                <a:gd name="T73" fmla="*/ 5682 h 8042"/>
                <a:gd name="T74" fmla="*/ 3650 w 3740"/>
                <a:gd name="T75" fmla="*/ 5204 h 8042"/>
                <a:gd name="T76" fmla="*/ 3685 w 3740"/>
                <a:gd name="T77" fmla="*/ 4697 h 8042"/>
                <a:gd name="T78" fmla="*/ 3670 w 3740"/>
                <a:gd name="T79" fmla="*/ 4683 h 8042"/>
                <a:gd name="T80" fmla="*/ 3640 w 3740"/>
                <a:gd name="T81" fmla="*/ 4683 h 8042"/>
                <a:gd name="T82" fmla="*/ 3645 w 3740"/>
                <a:gd name="T83" fmla="*/ 4668 h 8042"/>
                <a:gd name="T84" fmla="*/ 3675 w 3740"/>
                <a:gd name="T85" fmla="*/ 4635 h 8042"/>
                <a:gd name="T86" fmla="*/ 3685 w 3740"/>
                <a:gd name="T87" fmla="*/ 4601 h 8042"/>
                <a:gd name="T88" fmla="*/ 3715 w 3740"/>
                <a:gd name="T89" fmla="*/ 3872 h 8042"/>
                <a:gd name="T90" fmla="*/ 3734 w 3740"/>
                <a:gd name="T91" fmla="*/ 3143 h 8042"/>
                <a:gd name="T92" fmla="*/ 3670 w 3740"/>
                <a:gd name="T93" fmla="*/ 2723 h 8042"/>
                <a:gd name="T94" fmla="*/ 3621 w 3740"/>
                <a:gd name="T95" fmla="*/ 2631 h 8042"/>
                <a:gd name="T96" fmla="*/ 3571 w 3740"/>
                <a:gd name="T97" fmla="*/ 2534 h 8042"/>
                <a:gd name="T98" fmla="*/ 3556 w 3740"/>
                <a:gd name="T99" fmla="*/ 2129 h 8042"/>
                <a:gd name="T100" fmla="*/ 3581 w 3740"/>
                <a:gd name="T101" fmla="*/ 1671 h 8042"/>
                <a:gd name="T102" fmla="*/ 3437 w 3740"/>
                <a:gd name="T103" fmla="*/ 1178 h 8042"/>
                <a:gd name="T104" fmla="*/ 3358 w 3740"/>
                <a:gd name="T105" fmla="*/ 551 h 8042"/>
                <a:gd name="T106" fmla="*/ 3031 w 3740"/>
                <a:gd name="T107" fmla="*/ 34 h 8042"/>
                <a:gd name="T108" fmla="*/ 2817 w 3740"/>
                <a:gd name="T109" fmla="*/ 10 h 8042"/>
                <a:gd name="T110" fmla="*/ 2604 w 3740"/>
                <a:gd name="T111" fmla="*/ 116 h 8042"/>
                <a:gd name="T112" fmla="*/ 2232 w 3740"/>
                <a:gd name="T113" fmla="*/ 391 h 8042"/>
                <a:gd name="T114" fmla="*/ 1725 w 3740"/>
                <a:gd name="T115" fmla="*/ 802 h 8042"/>
                <a:gd name="T116" fmla="*/ 1284 w 3740"/>
                <a:gd name="T117" fmla="*/ 1275 h 8042"/>
                <a:gd name="T118" fmla="*/ 784 w 3740"/>
                <a:gd name="T119" fmla="*/ 2028 h 8042"/>
                <a:gd name="T120" fmla="*/ 386 w 3740"/>
                <a:gd name="T121" fmla="*/ 2834 h 8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40" h="8042">
                  <a:moveTo>
                    <a:pt x="173" y="3587"/>
                  </a:moveTo>
                  <a:lnTo>
                    <a:pt x="168" y="3626"/>
                  </a:lnTo>
                  <a:lnTo>
                    <a:pt x="163" y="3665"/>
                  </a:lnTo>
                  <a:lnTo>
                    <a:pt x="158" y="3703"/>
                  </a:lnTo>
                  <a:lnTo>
                    <a:pt x="154" y="3741"/>
                  </a:lnTo>
                  <a:lnTo>
                    <a:pt x="148" y="3780"/>
                  </a:lnTo>
                  <a:lnTo>
                    <a:pt x="143" y="3818"/>
                  </a:lnTo>
                  <a:lnTo>
                    <a:pt x="138" y="3857"/>
                  </a:lnTo>
                  <a:lnTo>
                    <a:pt x="133" y="3891"/>
                  </a:lnTo>
                  <a:lnTo>
                    <a:pt x="129" y="3930"/>
                  </a:lnTo>
                  <a:lnTo>
                    <a:pt x="118" y="3964"/>
                  </a:lnTo>
                  <a:lnTo>
                    <a:pt x="118" y="3968"/>
                  </a:lnTo>
                  <a:lnTo>
                    <a:pt x="118" y="3973"/>
                  </a:lnTo>
                  <a:lnTo>
                    <a:pt x="123" y="3977"/>
                  </a:lnTo>
                  <a:lnTo>
                    <a:pt x="123" y="3983"/>
                  </a:lnTo>
                  <a:lnTo>
                    <a:pt x="123" y="3988"/>
                  </a:lnTo>
                  <a:lnTo>
                    <a:pt x="129" y="3997"/>
                  </a:lnTo>
                  <a:lnTo>
                    <a:pt x="129" y="4002"/>
                  </a:lnTo>
                  <a:lnTo>
                    <a:pt x="129" y="4007"/>
                  </a:lnTo>
                  <a:lnTo>
                    <a:pt x="133" y="4011"/>
                  </a:lnTo>
                  <a:lnTo>
                    <a:pt x="133" y="4016"/>
                  </a:lnTo>
                  <a:lnTo>
                    <a:pt x="129" y="4022"/>
                  </a:lnTo>
                  <a:lnTo>
                    <a:pt x="123" y="4022"/>
                  </a:lnTo>
                  <a:lnTo>
                    <a:pt x="118" y="4022"/>
                  </a:lnTo>
                  <a:lnTo>
                    <a:pt x="118" y="4026"/>
                  </a:lnTo>
                  <a:lnTo>
                    <a:pt x="114" y="4031"/>
                  </a:lnTo>
                  <a:lnTo>
                    <a:pt x="108" y="4035"/>
                  </a:lnTo>
                  <a:lnTo>
                    <a:pt x="108" y="4050"/>
                  </a:lnTo>
                  <a:lnTo>
                    <a:pt x="98" y="4104"/>
                  </a:lnTo>
                  <a:lnTo>
                    <a:pt x="89" y="4151"/>
                  </a:lnTo>
                  <a:lnTo>
                    <a:pt x="83" y="4205"/>
                  </a:lnTo>
                  <a:lnTo>
                    <a:pt x="79" y="4258"/>
                  </a:lnTo>
                  <a:lnTo>
                    <a:pt x="74" y="4311"/>
                  </a:lnTo>
                  <a:lnTo>
                    <a:pt x="74" y="4359"/>
                  </a:lnTo>
                  <a:lnTo>
                    <a:pt x="79" y="4407"/>
                  </a:lnTo>
                  <a:lnTo>
                    <a:pt x="89" y="4451"/>
                  </a:lnTo>
                  <a:lnTo>
                    <a:pt x="104" y="4489"/>
                  </a:lnTo>
                  <a:lnTo>
                    <a:pt x="123" y="4519"/>
                  </a:lnTo>
                  <a:lnTo>
                    <a:pt x="118" y="4514"/>
                  </a:lnTo>
                  <a:lnTo>
                    <a:pt x="114" y="4509"/>
                  </a:lnTo>
                  <a:lnTo>
                    <a:pt x="104" y="4509"/>
                  </a:lnTo>
                  <a:lnTo>
                    <a:pt x="98" y="4509"/>
                  </a:lnTo>
                  <a:lnTo>
                    <a:pt x="94" y="4509"/>
                  </a:lnTo>
                  <a:lnTo>
                    <a:pt x="89" y="4509"/>
                  </a:lnTo>
                  <a:lnTo>
                    <a:pt x="83" y="4514"/>
                  </a:lnTo>
                  <a:lnTo>
                    <a:pt x="83" y="4519"/>
                  </a:lnTo>
                  <a:lnTo>
                    <a:pt x="49" y="4648"/>
                  </a:lnTo>
                  <a:lnTo>
                    <a:pt x="29" y="4784"/>
                  </a:lnTo>
                  <a:lnTo>
                    <a:pt x="14" y="4919"/>
                  </a:lnTo>
                  <a:lnTo>
                    <a:pt x="10" y="5059"/>
                  </a:lnTo>
                  <a:lnTo>
                    <a:pt x="4" y="5194"/>
                  </a:lnTo>
                  <a:lnTo>
                    <a:pt x="4" y="5334"/>
                  </a:lnTo>
                  <a:lnTo>
                    <a:pt x="4" y="5470"/>
                  </a:lnTo>
                  <a:lnTo>
                    <a:pt x="10" y="5600"/>
                  </a:lnTo>
                  <a:lnTo>
                    <a:pt x="10" y="5735"/>
                  </a:lnTo>
                  <a:lnTo>
                    <a:pt x="4" y="5861"/>
                  </a:lnTo>
                  <a:lnTo>
                    <a:pt x="0" y="5957"/>
                  </a:lnTo>
                  <a:lnTo>
                    <a:pt x="0" y="6059"/>
                  </a:lnTo>
                  <a:lnTo>
                    <a:pt x="0" y="6155"/>
                  </a:lnTo>
                  <a:lnTo>
                    <a:pt x="0" y="6257"/>
                  </a:lnTo>
                  <a:lnTo>
                    <a:pt x="0" y="6353"/>
                  </a:lnTo>
                  <a:lnTo>
                    <a:pt x="0" y="6454"/>
                  </a:lnTo>
                  <a:lnTo>
                    <a:pt x="4" y="6545"/>
                  </a:lnTo>
                  <a:lnTo>
                    <a:pt x="10" y="6638"/>
                  </a:lnTo>
                  <a:lnTo>
                    <a:pt x="14" y="6725"/>
                  </a:lnTo>
                  <a:lnTo>
                    <a:pt x="19" y="6807"/>
                  </a:lnTo>
                  <a:lnTo>
                    <a:pt x="39" y="6937"/>
                  </a:lnTo>
                  <a:lnTo>
                    <a:pt x="64" y="7077"/>
                  </a:lnTo>
                  <a:lnTo>
                    <a:pt x="94" y="7222"/>
                  </a:lnTo>
                  <a:lnTo>
                    <a:pt x="123" y="7367"/>
                  </a:lnTo>
                  <a:lnTo>
                    <a:pt x="163" y="7506"/>
                  </a:lnTo>
                  <a:lnTo>
                    <a:pt x="202" y="7632"/>
                  </a:lnTo>
                  <a:lnTo>
                    <a:pt x="248" y="7748"/>
                  </a:lnTo>
                  <a:lnTo>
                    <a:pt x="292" y="7844"/>
                  </a:lnTo>
                  <a:lnTo>
                    <a:pt x="337" y="7917"/>
                  </a:lnTo>
                  <a:lnTo>
                    <a:pt x="381" y="7960"/>
                  </a:lnTo>
                  <a:lnTo>
                    <a:pt x="440" y="7994"/>
                  </a:lnTo>
                  <a:lnTo>
                    <a:pt x="500" y="8018"/>
                  </a:lnTo>
                  <a:lnTo>
                    <a:pt x="565" y="8033"/>
                  </a:lnTo>
                  <a:lnTo>
                    <a:pt x="630" y="8042"/>
                  </a:lnTo>
                  <a:lnTo>
                    <a:pt x="699" y="8042"/>
                  </a:lnTo>
                  <a:lnTo>
                    <a:pt x="768" y="8042"/>
                  </a:lnTo>
                  <a:lnTo>
                    <a:pt x="838" y="8038"/>
                  </a:lnTo>
                  <a:lnTo>
                    <a:pt x="907" y="8027"/>
                  </a:lnTo>
                  <a:lnTo>
                    <a:pt x="976" y="8023"/>
                  </a:lnTo>
                  <a:lnTo>
                    <a:pt x="1046" y="8014"/>
                  </a:lnTo>
                  <a:lnTo>
                    <a:pt x="1070" y="8009"/>
                  </a:lnTo>
                  <a:lnTo>
                    <a:pt x="1095" y="8004"/>
                  </a:lnTo>
                  <a:lnTo>
                    <a:pt x="1120" y="7999"/>
                  </a:lnTo>
                  <a:lnTo>
                    <a:pt x="1151" y="7994"/>
                  </a:lnTo>
                  <a:lnTo>
                    <a:pt x="1175" y="7994"/>
                  </a:lnTo>
                  <a:lnTo>
                    <a:pt x="1200" y="7990"/>
                  </a:lnTo>
                  <a:lnTo>
                    <a:pt x="1224" y="7980"/>
                  </a:lnTo>
                  <a:lnTo>
                    <a:pt x="1254" y="7975"/>
                  </a:lnTo>
                  <a:lnTo>
                    <a:pt x="1279" y="7970"/>
                  </a:lnTo>
                  <a:lnTo>
                    <a:pt x="1304" y="7965"/>
                  </a:lnTo>
                  <a:lnTo>
                    <a:pt x="1423" y="7941"/>
                  </a:lnTo>
                  <a:lnTo>
                    <a:pt x="1547" y="7932"/>
                  </a:lnTo>
                  <a:lnTo>
                    <a:pt x="1666" y="7926"/>
                  </a:lnTo>
                  <a:lnTo>
                    <a:pt x="1790" y="7926"/>
                  </a:lnTo>
                  <a:lnTo>
                    <a:pt x="1909" y="7926"/>
                  </a:lnTo>
                  <a:lnTo>
                    <a:pt x="2028" y="7917"/>
                  </a:lnTo>
                  <a:lnTo>
                    <a:pt x="2142" y="7902"/>
                  </a:lnTo>
                  <a:lnTo>
                    <a:pt x="2257" y="7878"/>
                  </a:lnTo>
                  <a:lnTo>
                    <a:pt x="2366" y="7831"/>
                  </a:lnTo>
                  <a:lnTo>
                    <a:pt x="2474" y="7767"/>
                  </a:lnTo>
                  <a:lnTo>
                    <a:pt x="2534" y="7724"/>
                  </a:lnTo>
                  <a:lnTo>
                    <a:pt x="2593" y="7685"/>
                  </a:lnTo>
                  <a:lnTo>
                    <a:pt x="2649" y="7651"/>
                  </a:lnTo>
                  <a:lnTo>
                    <a:pt x="2708" y="7618"/>
                  </a:lnTo>
                  <a:lnTo>
                    <a:pt x="2768" y="7584"/>
                  </a:lnTo>
                  <a:lnTo>
                    <a:pt x="2827" y="7550"/>
                  </a:lnTo>
                  <a:lnTo>
                    <a:pt x="2881" y="7517"/>
                  </a:lnTo>
                  <a:lnTo>
                    <a:pt x="2941" y="7478"/>
                  </a:lnTo>
                  <a:lnTo>
                    <a:pt x="2996" y="7439"/>
                  </a:lnTo>
                  <a:lnTo>
                    <a:pt x="3056" y="7401"/>
                  </a:lnTo>
                  <a:lnTo>
                    <a:pt x="3135" y="7328"/>
                  </a:lnTo>
                  <a:lnTo>
                    <a:pt x="3198" y="7246"/>
                  </a:lnTo>
                  <a:lnTo>
                    <a:pt x="3248" y="7154"/>
                  </a:lnTo>
                  <a:lnTo>
                    <a:pt x="3283" y="7057"/>
                  </a:lnTo>
                  <a:lnTo>
                    <a:pt x="3313" y="6956"/>
                  </a:lnTo>
                  <a:lnTo>
                    <a:pt x="3338" y="6855"/>
                  </a:lnTo>
                  <a:lnTo>
                    <a:pt x="3353" y="6749"/>
                  </a:lnTo>
                  <a:lnTo>
                    <a:pt x="3367" y="6638"/>
                  </a:lnTo>
                  <a:lnTo>
                    <a:pt x="3382" y="6532"/>
                  </a:lnTo>
                  <a:lnTo>
                    <a:pt x="3402" y="6425"/>
                  </a:lnTo>
                  <a:lnTo>
                    <a:pt x="3413" y="6367"/>
                  </a:lnTo>
                  <a:lnTo>
                    <a:pt x="3422" y="6304"/>
                  </a:lnTo>
                  <a:lnTo>
                    <a:pt x="3432" y="6246"/>
                  </a:lnTo>
                  <a:lnTo>
                    <a:pt x="3442" y="6188"/>
                  </a:lnTo>
                  <a:lnTo>
                    <a:pt x="3452" y="6126"/>
                  </a:lnTo>
                  <a:lnTo>
                    <a:pt x="3461" y="6068"/>
                  </a:lnTo>
                  <a:lnTo>
                    <a:pt x="3467" y="6010"/>
                  </a:lnTo>
                  <a:lnTo>
                    <a:pt x="3477" y="5947"/>
                  </a:lnTo>
                  <a:lnTo>
                    <a:pt x="3492" y="5889"/>
                  </a:lnTo>
                  <a:lnTo>
                    <a:pt x="3501" y="5827"/>
                  </a:lnTo>
                  <a:lnTo>
                    <a:pt x="3501" y="5822"/>
                  </a:lnTo>
                  <a:lnTo>
                    <a:pt x="3496" y="5817"/>
                  </a:lnTo>
                  <a:lnTo>
                    <a:pt x="3486" y="5812"/>
                  </a:lnTo>
                  <a:lnTo>
                    <a:pt x="3477" y="5812"/>
                  </a:lnTo>
                  <a:lnTo>
                    <a:pt x="3467" y="5817"/>
                  </a:lnTo>
                  <a:lnTo>
                    <a:pt x="3457" y="5822"/>
                  </a:lnTo>
                  <a:lnTo>
                    <a:pt x="3447" y="5831"/>
                  </a:lnTo>
                  <a:lnTo>
                    <a:pt x="3437" y="5841"/>
                  </a:lnTo>
                  <a:lnTo>
                    <a:pt x="3427" y="5851"/>
                  </a:lnTo>
                  <a:lnTo>
                    <a:pt x="3422" y="5861"/>
                  </a:lnTo>
                  <a:lnTo>
                    <a:pt x="3482" y="5779"/>
                  </a:lnTo>
                  <a:lnTo>
                    <a:pt x="3536" y="5682"/>
                  </a:lnTo>
                  <a:lnTo>
                    <a:pt x="3576" y="5575"/>
                  </a:lnTo>
                  <a:lnTo>
                    <a:pt x="3605" y="5459"/>
                  </a:lnTo>
                  <a:lnTo>
                    <a:pt x="3630" y="5334"/>
                  </a:lnTo>
                  <a:lnTo>
                    <a:pt x="3650" y="5204"/>
                  </a:lnTo>
                  <a:lnTo>
                    <a:pt x="3661" y="5074"/>
                  </a:lnTo>
                  <a:lnTo>
                    <a:pt x="3670" y="4949"/>
                  </a:lnTo>
                  <a:lnTo>
                    <a:pt x="3680" y="4818"/>
                  </a:lnTo>
                  <a:lnTo>
                    <a:pt x="3685" y="4697"/>
                  </a:lnTo>
                  <a:lnTo>
                    <a:pt x="3685" y="4693"/>
                  </a:lnTo>
                  <a:lnTo>
                    <a:pt x="3685" y="4687"/>
                  </a:lnTo>
                  <a:lnTo>
                    <a:pt x="3680" y="4683"/>
                  </a:lnTo>
                  <a:lnTo>
                    <a:pt x="3670" y="4683"/>
                  </a:lnTo>
                  <a:lnTo>
                    <a:pt x="3665" y="4683"/>
                  </a:lnTo>
                  <a:lnTo>
                    <a:pt x="3655" y="4683"/>
                  </a:lnTo>
                  <a:lnTo>
                    <a:pt x="3650" y="4683"/>
                  </a:lnTo>
                  <a:lnTo>
                    <a:pt x="3640" y="4683"/>
                  </a:lnTo>
                  <a:lnTo>
                    <a:pt x="3630" y="4683"/>
                  </a:lnTo>
                  <a:lnTo>
                    <a:pt x="3626" y="4683"/>
                  </a:lnTo>
                  <a:lnTo>
                    <a:pt x="3636" y="4678"/>
                  </a:lnTo>
                  <a:lnTo>
                    <a:pt x="3645" y="4668"/>
                  </a:lnTo>
                  <a:lnTo>
                    <a:pt x="3655" y="4663"/>
                  </a:lnTo>
                  <a:lnTo>
                    <a:pt x="3665" y="4654"/>
                  </a:lnTo>
                  <a:lnTo>
                    <a:pt x="3670" y="4644"/>
                  </a:lnTo>
                  <a:lnTo>
                    <a:pt x="3675" y="4635"/>
                  </a:lnTo>
                  <a:lnTo>
                    <a:pt x="3680" y="4625"/>
                  </a:lnTo>
                  <a:lnTo>
                    <a:pt x="3680" y="4615"/>
                  </a:lnTo>
                  <a:lnTo>
                    <a:pt x="3685" y="4605"/>
                  </a:lnTo>
                  <a:lnTo>
                    <a:pt x="3685" y="4601"/>
                  </a:lnTo>
                  <a:lnTo>
                    <a:pt x="3685" y="4417"/>
                  </a:lnTo>
                  <a:lnTo>
                    <a:pt x="3690" y="4233"/>
                  </a:lnTo>
                  <a:lnTo>
                    <a:pt x="3705" y="4055"/>
                  </a:lnTo>
                  <a:lnTo>
                    <a:pt x="3715" y="3872"/>
                  </a:lnTo>
                  <a:lnTo>
                    <a:pt x="3730" y="3693"/>
                  </a:lnTo>
                  <a:lnTo>
                    <a:pt x="3734" y="3510"/>
                  </a:lnTo>
                  <a:lnTo>
                    <a:pt x="3740" y="3326"/>
                  </a:lnTo>
                  <a:lnTo>
                    <a:pt x="3734" y="3143"/>
                  </a:lnTo>
                  <a:lnTo>
                    <a:pt x="3715" y="2959"/>
                  </a:lnTo>
                  <a:lnTo>
                    <a:pt x="3685" y="2771"/>
                  </a:lnTo>
                  <a:lnTo>
                    <a:pt x="3680" y="2747"/>
                  </a:lnTo>
                  <a:lnTo>
                    <a:pt x="3670" y="2723"/>
                  </a:lnTo>
                  <a:lnTo>
                    <a:pt x="3661" y="2699"/>
                  </a:lnTo>
                  <a:lnTo>
                    <a:pt x="3645" y="2680"/>
                  </a:lnTo>
                  <a:lnTo>
                    <a:pt x="3636" y="2656"/>
                  </a:lnTo>
                  <a:lnTo>
                    <a:pt x="3621" y="2631"/>
                  </a:lnTo>
                  <a:lnTo>
                    <a:pt x="3605" y="2607"/>
                  </a:lnTo>
                  <a:lnTo>
                    <a:pt x="3596" y="2588"/>
                  </a:lnTo>
                  <a:lnTo>
                    <a:pt x="3581" y="2564"/>
                  </a:lnTo>
                  <a:lnTo>
                    <a:pt x="3571" y="2534"/>
                  </a:lnTo>
                  <a:lnTo>
                    <a:pt x="3551" y="2448"/>
                  </a:lnTo>
                  <a:lnTo>
                    <a:pt x="3542" y="2346"/>
                  </a:lnTo>
                  <a:lnTo>
                    <a:pt x="3546" y="2240"/>
                  </a:lnTo>
                  <a:lnTo>
                    <a:pt x="3556" y="2129"/>
                  </a:lnTo>
                  <a:lnTo>
                    <a:pt x="3571" y="2013"/>
                  </a:lnTo>
                  <a:lnTo>
                    <a:pt x="3581" y="1897"/>
                  </a:lnTo>
                  <a:lnTo>
                    <a:pt x="3586" y="1781"/>
                  </a:lnTo>
                  <a:lnTo>
                    <a:pt x="3581" y="1671"/>
                  </a:lnTo>
                  <a:lnTo>
                    <a:pt x="3566" y="1570"/>
                  </a:lnTo>
                  <a:lnTo>
                    <a:pt x="3526" y="1473"/>
                  </a:lnTo>
                  <a:lnTo>
                    <a:pt x="3472" y="1327"/>
                  </a:lnTo>
                  <a:lnTo>
                    <a:pt x="3437" y="1178"/>
                  </a:lnTo>
                  <a:lnTo>
                    <a:pt x="3413" y="1019"/>
                  </a:lnTo>
                  <a:lnTo>
                    <a:pt x="3398" y="860"/>
                  </a:lnTo>
                  <a:lnTo>
                    <a:pt x="3382" y="705"/>
                  </a:lnTo>
                  <a:lnTo>
                    <a:pt x="3358" y="551"/>
                  </a:lnTo>
                  <a:lnTo>
                    <a:pt x="3317" y="401"/>
                  </a:lnTo>
                  <a:lnTo>
                    <a:pt x="3254" y="266"/>
                  </a:lnTo>
                  <a:lnTo>
                    <a:pt x="3159" y="140"/>
                  </a:lnTo>
                  <a:lnTo>
                    <a:pt x="3031" y="34"/>
                  </a:lnTo>
                  <a:lnTo>
                    <a:pt x="2981" y="10"/>
                  </a:lnTo>
                  <a:lnTo>
                    <a:pt x="2926" y="0"/>
                  </a:lnTo>
                  <a:lnTo>
                    <a:pt x="2872" y="0"/>
                  </a:lnTo>
                  <a:lnTo>
                    <a:pt x="2817" y="10"/>
                  </a:lnTo>
                  <a:lnTo>
                    <a:pt x="2762" y="30"/>
                  </a:lnTo>
                  <a:lnTo>
                    <a:pt x="2708" y="54"/>
                  </a:lnTo>
                  <a:lnTo>
                    <a:pt x="2653" y="82"/>
                  </a:lnTo>
                  <a:lnTo>
                    <a:pt x="2604" y="116"/>
                  </a:lnTo>
                  <a:lnTo>
                    <a:pt x="2554" y="150"/>
                  </a:lnTo>
                  <a:lnTo>
                    <a:pt x="2505" y="189"/>
                  </a:lnTo>
                  <a:lnTo>
                    <a:pt x="2370" y="290"/>
                  </a:lnTo>
                  <a:lnTo>
                    <a:pt x="2232" y="391"/>
                  </a:lnTo>
                  <a:lnTo>
                    <a:pt x="2103" y="493"/>
                  </a:lnTo>
                  <a:lnTo>
                    <a:pt x="1973" y="589"/>
                  </a:lnTo>
                  <a:lnTo>
                    <a:pt x="1850" y="695"/>
                  </a:lnTo>
                  <a:lnTo>
                    <a:pt x="1725" y="802"/>
                  </a:lnTo>
                  <a:lnTo>
                    <a:pt x="1606" y="908"/>
                  </a:lnTo>
                  <a:lnTo>
                    <a:pt x="1498" y="1024"/>
                  </a:lnTo>
                  <a:lnTo>
                    <a:pt x="1389" y="1144"/>
                  </a:lnTo>
                  <a:lnTo>
                    <a:pt x="1284" y="1275"/>
                  </a:lnTo>
                  <a:lnTo>
                    <a:pt x="1151" y="1458"/>
                  </a:lnTo>
                  <a:lnTo>
                    <a:pt x="1022" y="1641"/>
                  </a:lnTo>
                  <a:lnTo>
                    <a:pt x="897" y="1835"/>
                  </a:lnTo>
                  <a:lnTo>
                    <a:pt x="784" y="2028"/>
                  </a:lnTo>
                  <a:lnTo>
                    <a:pt x="669" y="2226"/>
                  </a:lnTo>
                  <a:lnTo>
                    <a:pt x="570" y="2424"/>
                  </a:lnTo>
                  <a:lnTo>
                    <a:pt x="471" y="2626"/>
                  </a:lnTo>
                  <a:lnTo>
                    <a:pt x="386" y="2834"/>
                  </a:lnTo>
                  <a:lnTo>
                    <a:pt x="312" y="3041"/>
                  </a:lnTo>
                  <a:lnTo>
                    <a:pt x="242" y="3254"/>
                  </a:lnTo>
                  <a:lnTo>
                    <a:pt x="173" y="3587"/>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59" name="Freeform 283"/>
            <p:cNvSpPr>
              <a:spLocks/>
            </p:cNvSpPr>
            <p:nvPr/>
          </p:nvSpPr>
          <p:spPr bwMode="auto">
            <a:xfrm>
              <a:off x="3843" y="1578"/>
              <a:ext cx="52" cy="106"/>
            </a:xfrm>
            <a:custGeom>
              <a:avLst/>
              <a:gdLst>
                <a:gd name="T0" fmla="*/ 0 w 570"/>
                <a:gd name="T1" fmla="*/ 463 h 1366"/>
                <a:gd name="T2" fmla="*/ 4 w 570"/>
                <a:gd name="T3" fmla="*/ 415 h 1366"/>
                <a:gd name="T4" fmla="*/ 4 w 570"/>
                <a:gd name="T5" fmla="*/ 362 h 1366"/>
                <a:gd name="T6" fmla="*/ 4 w 570"/>
                <a:gd name="T7" fmla="*/ 308 h 1366"/>
                <a:gd name="T8" fmla="*/ 4 w 570"/>
                <a:gd name="T9" fmla="*/ 256 h 1366"/>
                <a:gd name="T10" fmla="*/ 4 w 570"/>
                <a:gd name="T11" fmla="*/ 202 h 1366"/>
                <a:gd name="T12" fmla="*/ 4 w 570"/>
                <a:gd name="T13" fmla="*/ 155 h 1366"/>
                <a:gd name="T14" fmla="*/ 14 w 570"/>
                <a:gd name="T15" fmla="*/ 110 h 1366"/>
                <a:gd name="T16" fmla="*/ 35 w 570"/>
                <a:gd name="T17" fmla="*/ 72 h 1366"/>
                <a:gd name="T18" fmla="*/ 64 w 570"/>
                <a:gd name="T19" fmla="*/ 39 h 1366"/>
                <a:gd name="T20" fmla="*/ 104 w 570"/>
                <a:gd name="T21" fmla="*/ 15 h 1366"/>
                <a:gd name="T22" fmla="*/ 154 w 570"/>
                <a:gd name="T23" fmla="*/ 0 h 1366"/>
                <a:gd name="T24" fmla="*/ 202 w 570"/>
                <a:gd name="T25" fmla="*/ 0 h 1366"/>
                <a:gd name="T26" fmla="*/ 258 w 570"/>
                <a:gd name="T27" fmla="*/ 15 h 1366"/>
                <a:gd name="T28" fmla="*/ 307 w 570"/>
                <a:gd name="T29" fmla="*/ 34 h 1366"/>
                <a:gd name="T30" fmla="*/ 357 w 570"/>
                <a:gd name="T31" fmla="*/ 62 h 1366"/>
                <a:gd name="T32" fmla="*/ 402 w 570"/>
                <a:gd name="T33" fmla="*/ 97 h 1366"/>
                <a:gd name="T34" fmla="*/ 446 w 570"/>
                <a:gd name="T35" fmla="*/ 135 h 1366"/>
                <a:gd name="T36" fmla="*/ 481 w 570"/>
                <a:gd name="T37" fmla="*/ 183 h 1366"/>
                <a:gd name="T38" fmla="*/ 511 w 570"/>
                <a:gd name="T39" fmla="*/ 232 h 1366"/>
                <a:gd name="T40" fmla="*/ 530 w 570"/>
                <a:gd name="T41" fmla="*/ 280 h 1366"/>
                <a:gd name="T42" fmla="*/ 555 w 570"/>
                <a:gd name="T43" fmla="*/ 372 h 1366"/>
                <a:gd name="T44" fmla="*/ 565 w 570"/>
                <a:gd name="T45" fmla="*/ 463 h 1366"/>
                <a:gd name="T46" fmla="*/ 570 w 570"/>
                <a:gd name="T47" fmla="*/ 555 h 1366"/>
                <a:gd name="T48" fmla="*/ 565 w 570"/>
                <a:gd name="T49" fmla="*/ 652 h 1366"/>
                <a:gd name="T50" fmla="*/ 555 w 570"/>
                <a:gd name="T51" fmla="*/ 743 h 1366"/>
                <a:gd name="T52" fmla="*/ 546 w 570"/>
                <a:gd name="T53" fmla="*/ 835 h 1366"/>
                <a:gd name="T54" fmla="*/ 536 w 570"/>
                <a:gd name="T55" fmla="*/ 927 h 1366"/>
                <a:gd name="T56" fmla="*/ 525 w 570"/>
                <a:gd name="T57" fmla="*/ 1023 h 1366"/>
                <a:gd name="T58" fmla="*/ 525 w 570"/>
                <a:gd name="T59" fmla="*/ 1115 h 1366"/>
                <a:gd name="T60" fmla="*/ 536 w 570"/>
                <a:gd name="T61" fmla="*/ 1211 h 1366"/>
                <a:gd name="T62" fmla="*/ 536 w 570"/>
                <a:gd name="T63" fmla="*/ 1226 h 1366"/>
                <a:gd name="T64" fmla="*/ 536 w 570"/>
                <a:gd name="T65" fmla="*/ 1241 h 1366"/>
                <a:gd name="T66" fmla="*/ 536 w 570"/>
                <a:gd name="T67" fmla="*/ 1254 h 1366"/>
                <a:gd name="T68" fmla="*/ 536 w 570"/>
                <a:gd name="T69" fmla="*/ 1274 h 1366"/>
                <a:gd name="T70" fmla="*/ 530 w 570"/>
                <a:gd name="T71" fmla="*/ 1289 h 1366"/>
                <a:gd name="T72" fmla="*/ 530 w 570"/>
                <a:gd name="T73" fmla="*/ 1308 h 1366"/>
                <a:gd name="T74" fmla="*/ 530 w 570"/>
                <a:gd name="T75" fmla="*/ 1323 h 1366"/>
                <a:gd name="T76" fmla="*/ 530 w 570"/>
                <a:gd name="T77" fmla="*/ 1336 h 1366"/>
                <a:gd name="T78" fmla="*/ 536 w 570"/>
                <a:gd name="T79" fmla="*/ 1351 h 1366"/>
                <a:gd name="T80" fmla="*/ 540 w 570"/>
                <a:gd name="T81" fmla="*/ 1366 h 1366"/>
                <a:gd name="T82" fmla="*/ 461 w 570"/>
                <a:gd name="T83" fmla="*/ 1299 h 1366"/>
                <a:gd name="T84" fmla="*/ 386 w 570"/>
                <a:gd name="T85" fmla="*/ 1231 h 1366"/>
                <a:gd name="T86" fmla="*/ 312 w 570"/>
                <a:gd name="T87" fmla="*/ 1158 h 1366"/>
                <a:gd name="T88" fmla="*/ 242 w 570"/>
                <a:gd name="T89" fmla="*/ 1081 h 1366"/>
                <a:gd name="T90" fmla="*/ 183 w 570"/>
                <a:gd name="T91" fmla="*/ 999 h 1366"/>
                <a:gd name="T92" fmla="*/ 123 w 570"/>
                <a:gd name="T93" fmla="*/ 912 h 1366"/>
                <a:gd name="T94" fmla="*/ 79 w 570"/>
                <a:gd name="T95" fmla="*/ 826 h 1366"/>
                <a:gd name="T96" fmla="*/ 44 w 570"/>
                <a:gd name="T97" fmla="*/ 729 h 1366"/>
                <a:gd name="T98" fmla="*/ 19 w 570"/>
                <a:gd name="T99" fmla="*/ 632 h 1366"/>
                <a:gd name="T100" fmla="*/ 10 w 570"/>
                <a:gd name="T101" fmla="*/ 531 h 1366"/>
                <a:gd name="T102" fmla="*/ 0 w 570"/>
                <a:gd name="T103" fmla="*/ 463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0" h="1366">
                  <a:moveTo>
                    <a:pt x="0" y="463"/>
                  </a:moveTo>
                  <a:lnTo>
                    <a:pt x="4" y="415"/>
                  </a:lnTo>
                  <a:lnTo>
                    <a:pt x="4" y="362"/>
                  </a:lnTo>
                  <a:lnTo>
                    <a:pt x="4" y="308"/>
                  </a:lnTo>
                  <a:lnTo>
                    <a:pt x="4" y="256"/>
                  </a:lnTo>
                  <a:lnTo>
                    <a:pt x="4" y="202"/>
                  </a:lnTo>
                  <a:lnTo>
                    <a:pt x="4" y="155"/>
                  </a:lnTo>
                  <a:lnTo>
                    <a:pt x="14" y="110"/>
                  </a:lnTo>
                  <a:lnTo>
                    <a:pt x="35" y="72"/>
                  </a:lnTo>
                  <a:lnTo>
                    <a:pt x="64" y="39"/>
                  </a:lnTo>
                  <a:lnTo>
                    <a:pt x="104" y="15"/>
                  </a:lnTo>
                  <a:lnTo>
                    <a:pt x="154" y="0"/>
                  </a:lnTo>
                  <a:lnTo>
                    <a:pt x="202" y="0"/>
                  </a:lnTo>
                  <a:lnTo>
                    <a:pt x="258" y="15"/>
                  </a:lnTo>
                  <a:lnTo>
                    <a:pt x="307" y="34"/>
                  </a:lnTo>
                  <a:lnTo>
                    <a:pt x="357" y="62"/>
                  </a:lnTo>
                  <a:lnTo>
                    <a:pt x="402" y="97"/>
                  </a:lnTo>
                  <a:lnTo>
                    <a:pt x="446" y="135"/>
                  </a:lnTo>
                  <a:lnTo>
                    <a:pt x="481" y="183"/>
                  </a:lnTo>
                  <a:lnTo>
                    <a:pt x="511" y="232"/>
                  </a:lnTo>
                  <a:lnTo>
                    <a:pt x="530" y="280"/>
                  </a:lnTo>
                  <a:lnTo>
                    <a:pt x="555" y="372"/>
                  </a:lnTo>
                  <a:lnTo>
                    <a:pt x="565" y="463"/>
                  </a:lnTo>
                  <a:lnTo>
                    <a:pt x="570" y="555"/>
                  </a:lnTo>
                  <a:lnTo>
                    <a:pt x="565" y="652"/>
                  </a:lnTo>
                  <a:lnTo>
                    <a:pt x="555" y="743"/>
                  </a:lnTo>
                  <a:lnTo>
                    <a:pt x="546" y="835"/>
                  </a:lnTo>
                  <a:lnTo>
                    <a:pt x="536" y="927"/>
                  </a:lnTo>
                  <a:lnTo>
                    <a:pt x="525" y="1023"/>
                  </a:lnTo>
                  <a:lnTo>
                    <a:pt x="525" y="1115"/>
                  </a:lnTo>
                  <a:lnTo>
                    <a:pt x="536" y="1211"/>
                  </a:lnTo>
                  <a:lnTo>
                    <a:pt x="536" y="1226"/>
                  </a:lnTo>
                  <a:lnTo>
                    <a:pt x="536" y="1241"/>
                  </a:lnTo>
                  <a:lnTo>
                    <a:pt x="536" y="1254"/>
                  </a:lnTo>
                  <a:lnTo>
                    <a:pt x="536" y="1274"/>
                  </a:lnTo>
                  <a:lnTo>
                    <a:pt x="530" y="1289"/>
                  </a:lnTo>
                  <a:lnTo>
                    <a:pt x="530" y="1308"/>
                  </a:lnTo>
                  <a:lnTo>
                    <a:pt x="530" y="1323"/>
                  </a:lnTo>
                  <a:lnTo>
                    <a:pt x="530" y="1336"/>
                  </a:lnTo>
                  <a:lnTo>
                    <a:pt x="536" y="1351"/>
                  </a:lnTo>
                  <a:lnTo>
                    <a:pt x="540" y="1366"/>
                  </a:lnTo>
                  <a:lnTo>
                    <a:pt x="461" y="1299"/>
                  </a:lnTo>
                  <a:lnTo>
                    <a:pt x="386" y="1231"/>
                  </a:lnTo>
                  <a:lnTo>
                    <a:pt x="312" y="1158"/>
                  </a:lnTo>
                  <a:lnTo>
                    <a:pt x="242" y="1081"/>
                  </a:lnTo>
                  <a:lnTo>
                    <a:pt x="183" y="999"/>
                  </a:lnTo>
                  <a:lnTo>
                    <a:pt x="123" y="912"/>
                  </a:lnTo>
                  <a:lnTo>
                    <a:pt x="79" y="826"/>
                  </a:lnTo>
                  <a:lnTo>
                    <a:pt x="44" y="729"/>
                  </a:lnTo>
                  <a:lnTo>
                    <a:pt x="19" y="632"/>
                  </a:lnTo>
                  <a:lnTo>
                    <a:pt x="10" y="531"/>
                  </a:lnTo>
                  <a:lnTo>
                    <a:pt x="0" y="463"/>
                  </a:lnTo>
                  <a:close/>
                </a:path>
              </a:pathLst>
            </a:custGeom>
            <a:gradFill rotWithShape="0">
              <a:gsLst>
                <a:gs pos="0">
                  <a:srgbClr val="FF9999">
                    <a:gamma/>
                    <a:shade val="46275"/>
                    <a:invGamma/>
                  </a:srgbClr>
                </a:gs>
                <a:gs pos="100000">
                  <a:srgbClr val="FF9999"/>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60" name="Freeform 284"/>
            <p:cNvSpPr>
              <a:spLocks/>
            </p:cNvSpPr>
            <p:nvPr/>
          </p:nvSpPr>
          <p:spPr bwMode="auto">
            <a:xfrm>
              <a:off x="3963" y="1581"/>
              <a:ext cx="38" cy="85"/>
            </a:xfrm>
            <a:custGeom>
              <a:avLst/>
              <a:gdLst>
                <a:gd name="T0" fmla="*/ 129 w 412"/>
                <a:gd name="T1" fmla="*/ 208 h 1116"/>
                <a:gd name="T2" fmla="*/ 129 w 412"/>
                <a:gd name="T3" fmla="*/ 170 h 1116"/>
                <a:gd name="T4" fmla="*/ 134 w 412"/>
                <a:gd name="T5" fmla="*/ 140 h 1116"/>
                <a:gd name="T6" fmla="*/ 149 w 412"/>
                <a:gd name="T7" fmla="*/ 112 h 1116"/>
                <a:gd name="T8" fmla="*/ 163 w 412"/>
                <a:gd name="T9" fmla="*/ 88 h 1116"/>
                <a:gd name="T10" fmla="*/ 184 w 412"/>
                <a:gd name="T11" fmla="*/ 69 h 1116"/>
                <a:gd name="T12" fmla="*/ 203 w 412"/>
                <a:gd name="T13" fmla="*/ 49 h 1116"/>
                <a:gd name="T14" fmla="*/ 223 w 412"/>
                <a:gd name="T15" fmla="*/ 34 h 1116"/>
                <a:gd name="T16" fmla="*/ 243 w 412"/>
                <a:gd name="T17" fmla="*/ 24 h 1116"/>
                <a:gd name="T18" fmla="*/ 263 w 412"/>
                <a:gd name="T19" fmla="*/ 20 h 1116"/>
                <a:gd name="T20" fmla="*/ 278 w 412"/>
                <a:gd name="T21" fmla="*/ 15 h 1116"/>
                <a:gd name="T22" fmla="*/ 303 w 412"/>
                <a:gd name="T23" fmla="*/ 6 h 1116"/>
                <a:gd name="T24" fmla="*/ 322 w 412"/>
                <a:gd name="T25" fmla="*/ 6 h 1116"/>
                <a:gd name="T26" fmla="*/ 337 w 412"/>
                <a:gd name="T27" fmla="*/ 0 h 1116"/>
                <a:gd name="T28" fmla="*/ 357 w 412"/>
                <a:gd name="T29" fmla="*/ 0 h 1116"/>
                <a:gd name="T30" fmla="*/ 367 w 412"/>
                <a:gd name="T31" fmla="*/ 6 h 1116"/>
                <a:gd name="T32" fmla="*/ 382 w 412"/>
                <a:gd name="T33" fmla="*/ 6 h 1116"/>
                <a:gd name="T34" fmla="*/ 392 w 412"/>
                <a:gd name="T35" fmla="*/ 11 h 1116"/>
                <a:gd name="T36" fmla="*/ 397 w 412"/>
                <a:gd name="T37" fmla="*/ 15 h 1116"/>
                <a:gd name="T38" fmla="*/ 407 w 412"/>
                <a:gd name="T39" fmla="*/ 20 h 1116"/>
                <a:gd name="T40" fmla="*/ 412 w 412"/>
                <a:gd name="T41" fmla="*/ 24 h 1116"/>
                <a:gd name="T42" fmla="*/ 412 w 412"/>
                <a:gd name="T43" fmla="*/ 136 h 1116"/>
                <a:gd name="T44" fmla="*/ 401 w 412"/>
                <a:gd name="T45" fmla="*/ 247 h 1116"/>
                <a:gd name="T46" fmla="*/ 382 w 412"/>
                <a:gd name="T47" fmla="*/ 353 h 1116"/>
                <a:gd name="T48" fmla="*/ 353 w 412"/>
                <a:gd name="T49" fmla="*/ 460 h 1116"/>
                <a:gd name="T50" fmla="*/ 317 w 412"/>
                <a:gd name="T51" fmla="*/ 561 h 1116"/>
                <a:gd name="T52" fmla="*/ 273 w 412"/>
                <a:gd name="T53" fmla="*/ 662 h 1116"/>
                <a:gd name="T54" fmla="*/ 223 w 412"/>
                <a:gd name="T55" fmla="*/ 759 h 1116"/>
                <a:gd name="T56" fmla="*/ 163 w 412"/>
                <a:gd name="T57" fmla="*/ 856 h 1116"/>
                <a:gd name="T58" fmla="*/ 99 w 412"/>
                <a:gd name="T59" fmla="*/ 951 h 1116"/>
                <a:gd name="T60" fmla="*/ 30 w 412"/>
                <a:gd name="T61" fmla="*/ 1043 h 1116"/>
                <a:gd name="T62" fmla="*/ 30 w 412"/>
                <a:gd name="T63" fmla="*/ 1048 h 1116"/>
                <a:gd name="T64" fmla="*/ 25 w 412"/>
                <a:gd name="T65" fmla="*/ 1058 h 1116"/>
                <a:gd name="T66" fmla="*/ 20 w 412"/>
                <a:gd name="T67" fmla="*/ 1063 h 1116"/>
                <a:gd name="T68" fmla="*/ 15 w 412"/>
                <a:gd name="T69" fmla="*/ 1067 h 1116"/>
                <a:gd name="T70" fmla="*/ 10 w 412"/>
                <a:gd name="T71" fmla="*/ 1077 h 1116"/>
                <a:gd name="T72" fmla="*/ 5 w 412"/>
                <a:gd name="T73" fmla="*/ 1082 h 1116"/>
                <a:gd name="T74" fmla="*/ 5 w 412"/>
                <a:gd name="T75" fmla="*/ 1092 h 1116"/>
                <a:gd name="T76" fmla="*/ 0 w 412"/>
                <a:gd name="T77" fmla="*/ 1097 h 1116"/>
                <a:gd name="T78" fmla="*/ 0 w 412"/>
                <a:gd name="T79" fmla="*/ 1106 h 1116"/>
                <a:gd name="T80" fmla="*/ 0 w 412"/>
                <a:gd name="T81" fmla="*/ 1116 h 1116"/>
                <a:gd name="T82" fmla="*/ 44 w 412"/>
                <a:gd name="T83" fmla="*/ 1039 h 1116"/>
                <a:gd name="T84" fmla="*/ 80 w 412"/>
                <a:gd name="T85" fmla="*/ 957 h 1116"/>
                <a:gd name="T86" fmla="*/ 99 w 412"/>
                <a:gd name="T87" fmla="*/ 869 h 1116"/>
                <a:gd name="T88" fmla="*/ 115 w 412"/>
                <a:gd name="T89" fmla="*/ 787 h 1116"/>
                <a:gd name="T90" fmla="*/ 124 w 412"/>
                <a:gd name="T91" fmla="*/ 701 h 1116"/>
                <a:gd name="T92" fmla="*/ 129 w 412"/>
                <a:gd name="T93" fmla="*/ 609 h 1116"/>
                <a:gd name="T94" fmla="*/ 129 w 412"/>
                <a:gd name="T95" fmla="*/ 522 h 1116"/>
                <a:gd name="T96" fmla="*/ 129 w 412"/>
                <a:gd name="T97" fmla="*/ 435 h 1116"/>
                <a:gd name="T98" fmla="*/ 129 w 412"/>
                <a:gd name="T99" fmla="*/ 348 h 1116"/>
                <a:gd name="T100" fmla="*/ 129 w 412"/>
                <a:gd name="T101" fmla="*/ 261 h 1116"/>
                <a:gd name="T102" fmla="*/ 129 w 412"/>
                <a:gd name="T103" fmla="*/ 20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2" h="1116">
                  <a:moveTo>
                    <a:pt x="129" y="208"/>
                  </a:moveTo>
                  <a:lnTo>
                    <a:pt x="129" y="170"/>
                  </a:lnTo>
                  <a:lnTo>
                    <a:pt x="134" y="140"/>
                  </a:lnTo>
                  <a:lnTo>
                    <a:pt x="149" y="112"/>
                  </a:lnTo>
                  <a:lnTo>
                    <a:pt x="163" y="88"/>
                  </a:lnTo>
                  <a:lnTo>
                    <a:pt x="184" y="69"/>
                  </a:lnTo>
                  <a:lnTo>
                    <a:pt x="203" y="49"/>
                  </a:lnTo>
                  <a:lnTo>
                    <a:pt x="223" y="34"/>
                  </a:lnTo>
                  <a:lnTo>
                    <a:pt x="243" y="24"/>
                  </a:lnTo>
                  <a:lnTo>
                    <a:pt x="263" y="20"/>
                  </a:lnTo>
                  <a:lnTo>
                    <a:pt x="278" y="15"/>
                  </a:lnTo>
                  <a:lnTo>
                    <a:pt x="303" y="6"/>
                  </a:lnTo>
                  <a:lnTo>
                    <a:pt x="322" y="6"/>
                  </a:lnTo>
                  <a:lnTo>
                    <a:pt x="337" y="0"/>
                  </a:lnTo>
                  <a:lnTo>
                    <a:pt x="357" y="0"/>
                  </a:lnTo>
                  <a:lnTo>
                    <a:pt x="367" y="6"/>
                  </a:lnTo>
                  <a:lnTo>
                    <a:pt x="382" y="6"/>
                  </a:lnTo>
                  <a:lnTo>
                    <a:pt x="392" y="11"/>
                  </a:lnTo>
                  <a:lnTo>
                    <a:pt x="397" y="15"/>
                  </a:lnTo>
                  <a:lnTo>
                    <a:pt x="407" y="20"/>
                  </a:lnTo>
                  <a:lnTo>
                    <a:pt x="412" y="24"/>
                  </a:lnTo>
                  <a:lnTo>
                    <a:pt x="412" y="136"/>
                  </a:lnTo>
                  <a:lnTo>
                    <a:pt x="401" y="247"/>
                  </a:lnTo>
                  <a:lnTo>
                    <a:pt x="382" y="353"/>
                  </a:lnTo>
                  <a:lnTo>
                    <a:pt x="353" y="460"/>
                  </a:lnTo>
                  <a:lnTo>
                    <a:pt x="317" y="561"/>
                  </a:lnTo>
                  <a:lnTo>
                    <a:pt x="273" y="662"/>
                  </a:lnTo>
                  <a:lnTo>
                    <a:pt x="223" y="759"/>
                  </a:lnTo>
                  <a:lnTo>
                    <a:pt x="163" y="856"/>
                  </a:lnTo>
                  <a:lnTo>
                    <a:pt x="99" y="951"/>
                  </a:lnTo>
                  <a:lnTo>
                    <a:pt x="30" y="1043"/>
                  </a:lnTo>
                  <a:lnTo>
                    <a:pt x="30" y="1048"/>
                  </a:lnTo>
                  <a:lnTo>
                    <a:pt x="25" y="1058"/>
                  </a:lnTo>
                  <a:lnTo>
                    <a:pt x="20" y="1063"/>
                  </a:lnTo>
                  <a:lnTo>
                    <a:pt x="15" y="1067"/>
                  </a:lnTo>
                  <a:lnTo>
                    <a:pt x="10" y="1077"/>
                  </a:lnTo>
                  <a:lnTo>
                    <a:pt x="5" y="1082"/>
                  </a:lnTo>
                  <a:lnTo>
                    <a:pt x="5" y="1092"/>
                  </a:lnTo>
                  <a:lnTo>
                    <a:pt x="0" y="1097"/>
                  </a:lnTo>
                  <a:lnTo>
                    <a:pt x="0" y="1106"/>
                  </a:lnTo>
                  <a:lnTo>
                    <a:pt x="0" y="1116"/>
                  </a:lnTo>
                  <a:lnTo>
                    <a:pt x="44" y="1039"/>
                  </a:lnTo>
                  <a:lnTo>
                    <a:pt x="80" y="957"/>
                  </a:lnTo>
                  <a:lnTo>
                    <a:pt x="99" y="869"/>
                  </a:lnTo>
                  <a:lnTo>
                    <a:pt x="115" y="787"/>
                  </a:lnTo>
                  <a:lnTo>
                    <a:pt x="124" y="701"/>
                  </a:lnTo>
                  <a:lnTo>
                    <a:pt x="129" y="609"/>
                  </a:lnTo>
                  <a:lnTo>
                    <a:pt x="129" y="522"/>
                  </a:lnTo>
                  <a:lnTo>
                    <a:pt x="129" y="435"/>
                  </a:lnTo>
                  <a:lnTo>
                    <a:pt x="129" y="348"/>
                  </a:lnTo>
                  <a:lnTo>
                    <a:pt x="129" y="261"/>
                  </a:lnTo>
                  <a:lnTo>
                    <a:pt x="129" y="208"/>
                  </a:lnTo>
                  <a:close/>
                </a:path>
              </a:pathLst>
            </a:custGeom>
            <a:gradFill rotWithShape="0">
              <a:gsLst>
                <a:gs pos="0">
                  <a:srgbClr val="FF9999">
                    <a:gamma/>
                    <a:shade val="46275"/>
                    <a:invGamma/>
                  </a:srgbClr>
                </a:gs>
                <a:gs pos="100000">
                  <a:srgbClr val="FF9999"/>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61" name="Freeform 285"/>
            <p:cNvSpPr>
              <a:spLocks/>
            </p:cNvSpPr>
            <p:nvPr/>
          </p:nvSpPr>
          <p:spPr bwMode="auto">
            <a:xfrm>
              <a:off x="3623" y="1927"/>
              <a:ext cx="263" cy="166"/>
            </a:xfrm>
            <a:custGeom>
              <a:avLst/>
              <a:gdLst>
                <a:gd name="T0" fmla="*/ 2778 w 2892"/>
                <a:gd name="T1" fmla="*/ 136 h 2163"/>
                <a:gd name="T2" fmla="*/ 2678 w 2892"/>
                <a:gd name="T3" fmla="*/ 242 h 2163"/>
                <a:gd name="T4" fmla="*/ 2564 w 2892"/>
                <a:gd name="T5" fmla="*/ 333 h 2163"/>
                <a:gd name="T6" fmla="*/ 2416 w 2892"/>
                <a:gd name="T7" fmla="*/ 411 h 2163"/>
                <a:gd name="T8" fmla="*/ 2232 w 2892"/>
                <a:gd name="T9" fmla="*/ 542 h 2163"/>
                <a:gd name="T10" fmla="*/ 2053 w 2892"/>
                <a:gd name="T11" fmla="*/ 686 h 2163"/>
                <a:gd name="T12" fmla="*/ 1840 w 2892"/>
                <a:gd name="T13" fmla="*/ 792 h 2163"/>
                <a:gd name="T14" fmla="*/ 1727 w 2892"/>
                <a:gd name="T15" fmla="*/ 855 h 2163"/>
                <a:gd name="T16" fmla="*/ 1622 w 2892"/>
                <a:gd name="T17" fmla="*/ 957 h 2163"/>
                <a:gd name="T18" fmla="*/ 1523 w 2892"/>
                <a:gd name="T19" fmla="*/ 1048 h 2163"/>
                <a:gd name="T20" fmla="*/ 1408 w 2892"/>
                <a:gd name="T21" fmla="*/ 1116 h 2163"/>
                <a:gd name="T22" fmla="*/ 1304 w 2892"/>
                <a:gd name="T23" fmla="*/ 1174 h 2163"/>
                <a:gd name="T24" fmla="*/ 1195 w 2892"/>
                <a:gd name="T25" fmla="*/ 1207 h 2163"/>
                <a:gd name="T26" fmla="*/ 1072 w 2892"/>
                <a:gd name="T27" fmla="*/ 1217 h 2163"/>
                <a:gd name="T28" fmla="*/ 928 w 2892"/>
                <a:gd name="T29" fmla="*/ 1265 h 2163"/>
                <a:gd name="T30" fmla="*/ 788 w 2892"/>
                <a:gd name="T31" fmla="*/ 1348 h 2163"/>
                <a:gd name="T32" fmla="*/ 640 w 2892"/>
                <a:gd name="T33" fmla="*/ 1424 h 2163"/>
                <a:gd name="T34" fmla="*/ 555 w 2892"/>
                <a:gd name="T35" fmla="*/ 1444 h 2163"/>
                <a:gd name="T36" fmla="*/ 466 w 2892"/>
                <a:gd name="T37" fmla="*/ 1454 h 2163"/>
                <a:gd name="T38" fmla="*/ 382 w 2892"/>
                <a:gd name="T39" fmla="*/ 1468 h 2163"/>
                <a:gd name="T40" fmla="*/ 263 w 2892"/>
                <a:gd name="T41" fmla="*/ 1512 h 2163"/>
                <a:gd name="T42" fmla="*/ 133 w 2892"/>
                <a:gd name="T43" fmla="*/ 1589 h 2163"/>
                <a:gd name="T44" fmla="*/ 39 w 2892"/>
                <a:gd name="T45" fmla="*/ 1695 h 2163"/>
                <a:gd name="T46" fmla="*/ 0 w 2892"/>
                <a:gd name="T47" fmla="*/ 1845 h 2163"/>
                <a:gd name="T48" fmla="*/ 35 w 2892"/>
                <a:gd name="T49" fmla="*/ 1989 h 2163"/>
                <a:gd name="T50" fmla="*/ 139 w 2892"/>
                <a:gd name="T51" fmla="*/ 2101 h 2163"/>
                <a:gd name="T52" fmla="*/ 292 w 2892"/>
                <a:gd name="T53" fmla="*/ 2153 h 2163"/>
                <a:gd name="T54" fmla="*/ 382 w 2892"/>
                <a:gd name="T55" fmla="*/ 2163 h 2163"/>
                <a:gd name="T56" fmla="*/ 471 w 2892"/>
                <a:gd name="T57" fmla="*/ 2159 h 2163"/>
                <a:gd name="T58" fmla="*/ 561 w 2892"/>
                <a:gd name="T59" fmla="*/ 2144 h 2163"/>
                <a:gd name="T60" fmla="*/ 843 w 2892"/>
                <a:gd name="T61" fmla="*/ 2081 h 2163"/>
                <a:gd name="T62" fmla="*/ 1185 w 2892"/>
                <a:gd name="T63" fmla="*/ 2071 h 2163"/>
                <a:gd name="T64" fmla="*/ 1508 w 2892"/>
                <a:gd name="T65" fmla="*/ 2052 h 2163"/>
                <a:gd name="T66" fmla="*/ 1771 w 2892"/>
                <a:gd name="T67" fmla="*/ 1961 h 2163"/>
                <a:gd name="T68" fmla="*/ 1929 w 2892"/>
                <a:gd name="T69" fmla="*/ 1873 h 2163"/>
                <a:gd name="T70" fmla="*/ 2088 w 2892"/>
                <a:gd name="T71" fmla="*/ 1777 h 2163"/>
                <a:gd name="T72" fmla="*/ 2251 w 2892"/>
                <a:gd name="T73" fmla="*/ 1690 h 2163"/>
                <a:gd name="T74" fmla="*/ 2405 w 2892"/>
                <a:gd name="T75" fmla="*/ 1598 h 2163"/>
                <a:gd name="T76" fmla="*/ 2524 w 2892"/>
                <a:gd name="T77" fmla="*/ 1492 h 2163"/>
                <a:gd name="T78" fmla="*/ 2618 w 2892"/>
                <a:gd name="T79" fmla="*/ 1352 h 2163"/>
                <a:gd name="T80" fmla="*/ 2714 w 2892"/>
                <a:gd name="T81" fmla="*/ 1097 h 2163"/>
                <a:gd name="T82" fmla="*/ 2768 w 2892"/>
                <a:gd name="T83" fmla="*/ 792 h 2163"/>
                <a:gd name="T84" fmla="*/ 2808 w 2892"/>
                <a:gd name="T85" fmla="*/ 479 h 2163"/>
                <a:gd name="T86" fmla="*/ 2852 w 2892"/>
                <a:gd name="T87" fmla="*/ 242 h 2163"/>
                <a:gd name="T88" fmla="*/ 2867 w 2892"/>
                <a:gd name="T89" fmla="*/ 170 h 2163"/>
                <a:gd name="T90" fmla="*/ 2881 w 2892"/>
                <a:gd name="T91" fmla="*/ 92 h 2163"/>
                <a:gd name="T92" fmla="*/ 2892 w 2892"/>
                <a:gd name="T93" fmla="*/ 6 h 2163"/>
                <a:gd name="T94" fmla="*/ 2892 w 2892"/>
                <a:gd name="T95" fmla="*/ 10 h 2163"/>
                <a:gd name="T96" fmla="*/ 2877 w 2892"/>
                <a:gd name="T97" fmla="*/ 20 h 2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92" h="2163">
                  <a:moveTo>
                    <a:pt x="2837" y="64"/>
                  </a:moveTo>
                  <a:lnTo>
                    <a:pt x="2808" y="97"/>
                  </a:lnTo>
                  <a:lnTo>
                    <a:pt x="2778" y="136"/>
                  </a:lnTo>
                  <a:lnTo>
                    <a:pt x="2748" y="170"/>
                  </a:lnTo>
                  <a:lnTo>
                    <a:pt x="2714" y="208"/>
                  </a:lnTo>
                  <a:lnTo>
                    <a:pt x="2678" y="242"/>
                  </a:lnTo>
                  <a:lnTo>
                    <a:pt x="2643" y="275"/>
                  </a:lnTo>
                  <a:lnTo>
                    <a:pt x="2604" y="305"/>
                  </a:lnTo>
                  <a:lnTo>
                    <a:pt x="2564" y="333"/>
                  </a:lnTo>
                  <a:lnTo>
                    <a:pt x="2524" y="357"/>
                  </a:lnTo>
                  <a:lnTo>
                    <a:pt x="2485" y="377"/>
                  </a:lnTo>
                  <a:lnTo>
                    <a:pt x="2416" y="411"/>
                  </a:lnTo>
                  <a:lnTo>
                    <a:pt x="2351" y="449"/>
                  </a:lnTo>
                  <a:lnTo>
                    <a:pt x="2292" y="493"/>
                  </a:lnTo>
                  <a:lnTo>
                    <a:pt x="2232" y="542"/>
                  </a:lnTo>
                  <a:lnTo>
                    <a:pt x="2172" y="589"/>
                  </a:lnTo>
                  <a:lnTo>
                    <a:pt x="2113" y="638"/>
                  </a:lnTo>
                  <a:lnTo>
                    <a:pt x="2053" y="686"/>
                  </a:lnTo>
                  <a:lnTo>
                    <a:pt x="1984" y="725"/>
                  </a:lnTo>
                  <a:lnTo>
                    <a:pt x="1915" y="763"/>
                  </a:lnTo>
                  <a:lnTo>
                    <a:pt x="1840" y="792"/>
                  </a:lnTo>
                  <a:lnTo>
                    <a:pt x="1800" y="807"/>
                  </a:lnTo>
                  <a:lnTo>
                    <a:pt x="1761" y="830"/>
                  </a:lnTo>
                  <a:lnTo>
                    <a:pt x="1727" y="855"/>
                  </a:lnTo>
                  <a:lnTo>
                    <a:pt x="1691" y="888"/>
                  </a:lnTo>
                  <a:lnTo>
                    <a:pt x="1656" y="923"/>
                  </a:lnTo>
                  <a:lnTo>
                    <a:pt x="1622" y="957"/>
                  </a:lnTo>
                  <a:lnTo>
                    <a:pt x="1592" y="990"/>
                  </a:lnTo>
                  <a:lnTo>
                    <a:pt x="1558" y="1019"/>
                  </a:lnTo>
                  <a:lnTo>
                    <a:pt x="1523" y="1048"/>
                  </a:lnTo>
                  <a:lnTo>
                    <a:pt x="1483" y="1077"/>
                  </a:lnTo>
                  <a:lnTo>
                    <a:pt x="1443" y="1097"/>
                  </a:lnTo>
                  <a:lnTo>
                    <a:pt x="1408" y="1116"/>
                  </a:lnTo>
                  <a:lnTo>
                    <a:pt x="1374" y="1135"/>
                  </a:lnTo>
                  <a:lnTo>
                    <a:pt x="1339" y="1155"/>
                  </a:lnTo>
                  <a:lnTo>
                    <a:pt x="1304" y="1174"/>
                  </a:lnTo>
                  <a:lnTo>
                    <a:pt x="1270" y="1188"/>
                  </a:lnTo>
                  <a:lnTo>
                    <a:pt x="1230" y="1202"/>
                  </a:lnTo>
                  <a:lnTo>
                    <a:pt x="1195" y="1207"/>
                  </a:lnTo>
                  <a:lnTo>
                    <a:pt x="1160" y="1213"/>
                  </a:lnTo>
                  <a:lnTo>
                    <a:pt x="1120" y="1213"/>
                  </a:lnTo>
                  <a:lnTo>
                    <a:pt x="1072" y="1217"/>
                  </a:lnTo>
                  <a:lnTo>
                    <a:pt x="1026" y="1226"/>
                  </a:lnTo>
                  <a:lnTo>
                    <a:pt x="977" y="1241"/>
                  </a:lnTo>
                  <a:lnTo>
                    <a:pt x="928" y="1265"/>
                  </a:lnTo>
                  <a:lnTo>
                    <a:pt x="882" y="1290"/>
                  </a:lnTo>
                  <a:lnTo>
                    <a:pt x="834" y="1318"/>
                  </a:lnTo>
                  <a:lnTo>
                    <a:pt x="788" y="1348"/>
                  </a:lnTo>
                  <a:lnTo>
                    <a:pt x="739" y="1376"/>
                  </a:lnTo>
                  <a:lnTo>
                    <a:pt x="690" y="1400"/>
                  </a:lnTo>
                  <a:lnTo>
                    <a:pt x="640" y="1424"/>
                  </a:lnTo>
                  <a:lnTo>
                    <a:pt x="609" y="1430"/>
                  </a:lnTo>
                  <a:lnTo>
                    <a:pt x="585" y="1439"/>
                  </a:lnTo>
                  <a:lnTo>
                    <a:pt x="555" y="1444"/>
                  </a:lnTo>
                  <a:lnTo>
                    <a:pt x="525" y="1449"/>
                  </a:lnTo>
                  <a:lnTo>
                    <a:pt x="496" y="1454"/>
                  </a:lnTo>
                  <a:lnTo>
                    <a:pt x="466" y="1454"/>
                  </a:lnTo>
                  <a:lnTo>
                    <a:pt x="436" y="1458"/>
                  </a:lnTo>
                  <a:lnTo>
                    <a:pt x="411" y="1463"/>
                  </a:lnTo>
                  <a:lnTo>
                    <a:pt x="382" y="1468"/>
                  </a:lnTo>
                  <a:lnTo>
                    <a:pt x="352" y="1478"/>
                  </a:lnTo>
                  <a:lnTo>
                    <a:pt x="307" y="1492"/>
                  </a:lnTo>
                  <a:lnTo>
                    <a:pt x="263" y="1512"/>
                  </a:lnTo>
                  <a:lnTo>
                    <a:pt x="218" y="1536"/>
                  </a:lnTo>
                  <a:lnTo>
                    <a:pt x="173" y="1559"/>
                  </a:lnTo>
                  <a:lnTo>
                    <a:pt x="133" y="1589"/>
                  </a:lnTo>
                  <a:lnTo>
                    <a:pt x="99" y="1617"/>
                  </a:lnTo>
                  <a:lnTo>
                    <a:pt x="64" y="1656"/>
                  </a:lnTo>
                  <a:lnTo>
                    <a:pt x="39" y="1695"/>
                  </a:lnTo>
                  <a:lnTo>
                    <a:pt x="20" y="1738"/>
                  </a:lnTo>
                  <a:lnTo>
                    <a:pt x="4" y="1787"/>
                  </a:lnTo>
                  <a:lnTo>
                    <a:pt x="0" y="1845"/>
                  </a:lnTo>
                  <a:lnTo>
                    <a:pt x="0" y="1893"/>
                  </a:lnTo>
                  <a:lnTo>
                    <a:pt x="14" y="1946"/>
                  </a:lnTo>
                  <a:lnTo>
                    <a:pt x="35" y="1989"/>
                  </a:lnTo>
                  <a:lnTo>
                    <a:pt x="64" y="2033"/>
                  </a:lnTo>
                  <a:lnTo>
                    <a:pt x="99" y="2071"/>
                  </a:lnTo>
                  <a:lnTo>
                    <a:pt x="139" y="2101"/>
                  </a:lnTo>
                  <a:lnTo>
                    <a:pt x="183" y="2125"/>
                  </a:lnTo>
                  <a:lnTo>
                    <a:pt x="238" y="2144"/>
                  </a:lnTo>
                  <a:lnTo>
                    <a:pt x="292" y="2153"/>
                  </a:lnTo>
                  <a:lnTo>
                    <a:pt x="323" y="2159"/>
                  </a:lnTo>
                  <a:lnTo>
                    <a:pt x="352" y="2159"/>
                  </a:lnTo>
                  <a:lnTo>
                    <a:pt x="382" y="2163"/>
                  </a:lnTo>
                  <a:lnTo>
                    <a:pt x="411" y="2163"/>
                  </a:lnTo>
                  <a:lnTo>
                    <a:pt x="442" y="2159"/>
                  </a:lnTo>
                  <a:lnTo>
                    <a:pt x="471" y="2159"/>
                  </a:lnTo>
                  <a:lnTo>
                    <a:pt x="501" y="2153"/>
                  </a:lnTo>
                  <a:lnTo>
                    <a:pt x="530" y="2149"/>
                  </a:lnTo>
                  <a:lnTo>
                    <a:pt x="561" y="2144"/>
                  </a:lnTo>
                  <a:lnTo>
                    <a:pt x="590" y="2134"/>
                  </a:lnTo>
                  <a:lnTo>
                    <a:pt x="719" y="2101"/>
                  </a:lnTo>
                  <a:lnTo>
                    <a:pt x="843" y="2081"/>
                  </a:lnTo>
                  <a:lnTo>
                    <a:pt x="962" y="2071"/>
                  </a:lnTo>
                  <a:lnTo>
                    <a:pt x="1076" y="2071"/>
                  </a:lnTo>
                  <a:lnTo>
                    <a:pt x="1185" y="2071"/>
                  </a:lnTo>
                  <a:lnTo>
                    <a:pt x="1295" y="2067"/>
                  </a:lnTo>
                  <a:lnTo>
                    <a:pt x="1399" y="2062"/>
                  </a:lnTo>
                  <a:lnTo>
                    <a:pt x="1508" y="2052"/>
                  </a:lnTo>
                  <a:lnTo>
                    <a:pt x="1612" y="2028"/>
                  </a:lnTo>
                  <a:lnTo>
                    <a:pt x="1716" y="1989"/>
                  </a:lnTo>
                  <a:lnTo>
                    <a:pt x="1771" y="1961"/>
                  </a:lnTo>
                  <a:lnTo>
                    <a:pt x="1825" y="1936"/>
                  </a:lnTo>
                  <a:lnTo>
                    <a:pt x="1880" y="1907"/>
                  </a:lnTo>
                  <a:lnTo>
                    <a:pt x="1929" y="1873"/>
                  </a:lnTo>
                  <a:lnTo>
                    <a:pt x="1984" y="1845"/>
                  </a:lnTo>
                  <a:lnTo>
                    <a:pt x="2038" y="1811"/>
                  </a:lnTo>
                  <a:lnTo>
                    <a:pt x="2088" y="1777"/>
                  </a:lnTo>
                  <a:lnTo>
                    <a:pt x="2142" y="1748"/>
                  </a:lnTo>
                  <a:lnTo>
                    <a:pt x="2197" y="1719"/>
                  </a:lnTo>
                  <a:lnTo>
                    <a:pt x="2251" y="1690"/>
                  </a:lnTo>
                  <a:lnTo>
                    <a:pt x="2307" y="1656"/>
                  </a:lnTo>
                  <a:lnTo>
                    <a:pt x="2356" y="1628"/>
                  </a:lnTo>
                  <a:lnTo>
                    <a:pt x="2405" y="1598"/>
                  </a:lnTo>
                  <a:lnTo>
                    <a:pt x="2451" y="1564"/>
                  </a:lnTo>
                  <a:lnTo>
                    <a:pt x="2490" y="1531"/>
                  </a:lnTo>
                  <a:lnTo>
                    <a:pt x="2524" y="1492"/>
                  </a:lnTo>
                  <a:lnTo>
                    <a:pt x="2559" y="1449"/>
                  </a:lnTo>
                  <a:lnTo>
                    <a:pt x="2589" y="1405"/>
                  </a:lnTo>
                  <a:lnTo>
                    <a:pt x="2618" y="1352"/>
                  </a:lnTo>
                  <a:lnTo>
                    <a:pt x="2649" y="1299"/>
                  </a:lnTo>
                  <a:lnTo>
                    <a:pt x="2689" y="1198"/>
                  </a:lnTo>
                  <a:lnTo>
                    <a:pt x="2714" y="1097"/>
                  </a:lnTo>
                  <a:lnTo>
                    <a:pt x="2737" y="995"/>
                  </a:lnTo>
                  <a:lnTo>
                    <a:pt x="2753" y="894"/>
                  </a:lnTo>
                  <a:lnTo>
                    <a:pt x="2768" y="792"/>
                  </a:lnTo>
                  <a:lnTo>
                    <a:pt x="2783" y="686"/>
                  </a:lnTo>
                  <a:lnTo>
                    <a:pt x="2793" y="580"/>
                  </a:lnTo>
                  <a:lnTo>
                    <a:pt x="2808" y="479"/>
                  </a:lnTo>
                  <a:lnTo>
                    <a:pt x="2822" y="372"/>
                  </a:lnTo>
                  <a:lnTo>
                    <a:pt x="2842" y="266"/>
                  </a:lnTo>
                  <a:lnTo>
                    <a:pt x="2852" y="242"/>
                  </a:lnTo>
                  <a:lnTo>
                    <a:pt x="2857" y="217"/>
                  </a:lnTo>
                  <a:lnTo>
                    <a:pt x="2862" y="194"/>
                  </a:lnTo>
                  <a:lnTo>
                    <a:pt x="2867" y="170"/>
                  </a:lnTo>
                  <a:lnTo>
                    <a:pt x="2872" y="146"/>
                  </a:lnTo>
                  <a:lnTo>
                    <a:pt x="2877" y="116"/>
                  </a:lnTo>
                  <a:lnTo>
                    <a:pt x="2881" y="92"/>
                  </a:lnTo>
                  <a:lnTo>
                    <a:pt x="2887" y="64"/>
                  </a:lnTo>
                  <a:lnTo>
                    <a:pt x="2892" y="34"/>
                  </a:lnTo>
                  <a:lnTo>
                    <a:pt x="2892" y="6"/>
                  </a:lnTo>
                  <a:lnTo>
                    <a:pt x="2892" y="0"/>
                  </a:lnTo>
                  <a:lnTo>
                    <a:pt x="2892" y="6"/>
                  </a:lnTo>
                  <a:lnTo>
                    <a:pt x="2892" y="10"/>
                  </a:lnTo>
                  <a:lnTo>
                    <a:pt x="2887" y="15"/>
                  </a:lnTo>
                  <a:lnTo>
                    <a:pt x="2881" y="20"/>
                  </a:lnTo>
                  <a:lnTo>
                    <a:pt x="2877" y="20"/>
                  </a:lnTo>
                  <a:lnTo>
                    <a:pt x="2837" y="64"/>
                  </a:lnTo>
                  <a:close/>
                </a:path>
              </a:pathLst>
            </a:custGeom>
            <a:gradFill rotWithShape="0">
              <a:gsLst>
                <a:gs pos="0">
                  <a:srgbClr val="FF9999">
                    <a:gamma/>
                    <a:shade val="46275"/>
                    <a:invGamma/>
                  </a:srgbClr>
                </a:gs>
                <a:gs pos="100000">
                  <a:srgbClr val="FF9999"/>
                </a:gs>
              </a:gsLst>
              <a:lin ang="5400000" scaled="1"/>
            </a:gradFill>
            <a:ln w="9525">
              <a:solidFill>
                <a:srgbClr val="000000"/>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62" name="Freeform 286"/>
            <p:cNvSpPr>
              <a:spLocks/>
            </p:cNvSpPr>
            <p:nvPr/>
          </p:nvSpPr>
          <p:spPr bwMode="auto">
            <a:xfrm>
              <a:off x="3581" y="1826"/>
              <a:ext cx="300" cy="192"/>
            </a:xfrm>
            <a:custGeom>
              <a:avLst/>
              <a:gdLst>
                <a:gd name="T0" fmla="*/ 20 w 3299"/>
                <a:gd name="T1" fmla="*/ 19 h 2500"/>
                <a:gd name="T2" fmla="*/ 45 w 3299"/>
                <a:gd name="T3" fmla="*/ 53 h 2500"/>
                <a:gd name="T4" fmla="*/ 65 w 3299"/>
                <a:gd name="T5" fmla="*/ 96 h 2500"/>
                <a:gd name="T6" fmla="*/ 80 w 3299"/>
                <a:gd name="T7" fmla="*/ 140 h 2500"/>
                <a:gd name="T8" fmla="*/ 90 w 3299"/>
                <a:gd name="T9" fmla="*/ 178 h 2500"/>
                <a:gd name="T10" fmla="*/ 124 w 3299"/>
                <a:gd name="T11" fmla="*/ 327 h 2500"/>
                <a:gd name="T12" fmla="*/ 184 w 3299"/>
                <a:gd name="T13" fmla="*/ 574 h 2500"/>
                <a:gd name="T14" fmla="*/ 243 w 3299"/>
                <a:gd name="T15" fmla="*/ 815 h 2500"/>
                <a:gd name="T16" fmla="*/ 308 w 3299"/>
                <a:gd name="T17" fmla="*/ 1052 h 2500"/>
                <a:gd name="T18" fmla="*/ 378 w 3299"/>
                <a:gd name="T19" fmla="*/ 1288 h 2500"/>
                <a:gd name="T20" fmla="*/ 422 w 3299"/>
                <a:gd name="T21" fmla="*/ 1409 h 2500"/>
                <a:gd name="T22" fmla="*/ 427 w 3299"/>
                <a:gd name="T23" fmla="*/ 1424 h 2500"/>
                <a:gd name="T24" fmla="*/ 437 w 3299"/>
                <a:gd name="T25" fmla="*/ 1448 h 2500"/>
                <a:gd name="T26" fmla="*/ 442 w 3299"/>
                <a:gd name="T27" fmla="*/ 1467 h 2500"/>
                <a:gd name="T28" fmla="*/ 447 w 3299"/>
                <a:gd name="T29" fmla="*/ 1477 h 2500"/>
                <a:gd name="T30" fmla="*/ 487 w 3299"/>
                <a:gd name="T31" fmla="*/ 1636 h 2500"/>
                <a:gd name="T32" fmla="*/ 626 w 3299"/>
                <a:gd name="T33" fmla="*/ 1925 h 2500"/>
                <a:gd name="T34" fmla="*/ 839 w 3299"/>
                <a:gd name="T35" fmla="*/ 2172 h 2500"/>
                <a:gd name="T36" fmla="*/ 1112 w 3299"/>
                <a:gd name="T37" fmla="*/ 2365 h 2500"/>
                <a:gd name="T38" fmla="*/ 1419 w 3299"/>
                <a:gd name="T39" fmla="*/ 2476 h 2500"/>
                <a:gd name="T40" fmla="*/ 1622 w 3299"/>
                <a:gd name="T41" fmla="*/ 2500 h 2500"/>
                <a:gd name="T42" fmla="*/ 1692 w 3299"/>
                <a:gd name="T43" fmla="*/ 2486 h 2500"/>
                <a:gd name="T44" fmla="*/ 1766 w 3299"/>
                <a:gd name="T45" fmla="*/ 2456 h 2500"/>
                <a:gd name="T46" fmla="*/ 1836 w 3299"/>
                <a:gd name="T47" fmla="*/ 2423 h 2500"/>
                <a:gd name="T48" fmla="*/ 1905 w 3299"/>
                <a:gd name="T49" fmla="*/ 2379 h 2500"/>
                <a:gd name="T50" fmla="*/ 1985 w 3299"/>
                <a:gd name="T51" fmla="*/ 2336 h 2500"/>
                <a:gd name="T52" fmla="*/ 2054 w 3299"/>
                <a:gd name="T53" fmla="*/ 2273 h 2500"/>
                <a:gd name="T54" fmla="*/ 2118 w 3299"/>
                <a:gd name="T55" fmla="*/ 2206 h 2500"/>
                <a:gd name="T56" fmla="*/ 2189 w 3299"/>
                <a:gd name="T57" fmla="*/ 2142 h 2500"/>
                <a:gd name="T58" fmla="*/ 2262 w 3299"/>
                <a:gd name="T59" fmla="*/ 2095 h 2500"/>
                <a:gd name="T60" fmla="*/ 2377 w 3299"/>
                <a:gd name="T61" fmla="*/ 2046 h 2500"/>
                <a:gd name="T62" fmla="*/ 2515 w 3299"/>
                <a:gd name="T63" fmla="*/ 1970 h 2500"/>
                <a:gd name="T64" fmla="*/ 2634 w 3299"/>
                <a:gd name="T65" fmla="*/ 1877 h 2500"/>
                <a:gd name="T66" fmla="*/ 2754 w 3299"/>
                <a:gd name="T67" fmla="*/ 1781 h 2500"/>
                <a:gd name="T68" fmla="*/ 2878 w 3299"/>
                <a:gd name="T69" fmla="*/ 1694 h 2500"/>
                <a:gd name="T70" fmla="*/ 2986 w 3299"/>
                <a:gd name="T71" fmla="*/ 1641 h 2500"/>
                <a:gd name="T72" fmla="*/ 3066 w 3299"/>
                <a:gd name="T73" fmla="*/ 1592 h 2500"/>
                <a:gd name="T74" fmla="*/ 3140 w 3299"/>
                <a:gd name="T75" fmla="*/ 1529 h 2500"/>
                <a:gd name="T76" fmla="*/ 3210 w 3299"/>
                <a:gd name="T77" fmla="*/ 1458 h 2500"/>
                <a:gd name="T78" fmla="*/ 3270 w 3299"/>
                <a:gd name="T79" fmla="*/ 1385 h 2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99" h="2500">
                  <a:moveTo>
                    <a:pt x="0" y="0"/>
                  </a:moveTo>
                  <a:lnTo>
                    <a:pt x="20" y="19"/>
                  </a:lnTo>
                  <a:lnTo>
                    <a:pt x="36" y="34"/>
                  </a:lnTo>
                  <a:lnTo>
                    <a:pt x="45" y="53"/>
                  </a:lnTo>
                  <a:lnTo>
                    <a:pt x="55" y="71"/>
                  </a:lnTo>
                  <a:lnTo>
                    <a:pt x="65" y="96"/>
                  </a:lnTo>
                  <a:lnTo>
                    <a:pt x="75" y="116"/>
                  </a:lnTo>
                  <a:lnTo>
                    <a:pt x="80" y="140"/>
                  </a:lnTo>
                  <a:lnTo>
                    <a:pt x="84" y="159"/>
                  </a:lnTo>
                  <a:lnTo>
                    <a:pt x="90" y="178"/>
                  </a:lnTo>
                  <a:lnTo>
                    <a:pt x="95" y="202"/>
                  </a:lnTo>
                  <a:lnTo>
                    <a:pt x="124" y="327"/>
                  </a:lnTo>
                  <a:lnTo>
                    <a:pt x="155" y="449"/>
                  </a:lnTo>
                  <a:lnTo>
                    <a:pt x="184" y="574"/>
                  </a:lnTo>
                  <a:lnTo>
                    <a:pt x="209" y="695"/>
                  </a:lnTo>
                  <a:lnTo>
                    <a:pt x="243" y="815"/>
                  </a:lnTo>
                  <a:lnTo>
                    <a:pt x="274" y="931"/>
                  </a:lnTo>
                  <a:lnTo>
                    <a:pt x="308" y="1052"/>
                  </a:lnTo>
                  <a:lnTo>
                    <a:pt x="343" y="1168"/>
                  </a:lnTo>
                  <a:lnTo>
                    <a:pt x="378" y="1288"/>
                  </a:lnTo>
                  <a:lnTo>
                    <a:pt x="422" y="1404"/>
                  </a:lnTo>
                  <a:lnTo>
                    <a:pt x="422" y="1409"/>
                  </a:lnTo>
                  <a:lnTo>
                    <a:pt x="422" y="1413"/>
                  </a:lnTo>
                  <a:lnTo>
                    <a:pt x="427" y="1424"/>
                  </a:lnTo>
                  <a:lnTo>
                    <a:pt x="432" y="1433"/>
                  </a:lnTo>
                  <a:lnTo>
                    <a:pt x="437" y="1448"/>
                  </a:lnTo>
                  <a:lnTo>
                    <a:pt x="437" y="1458"/>
                  </a:lnTo>
                  <a:lnTo>
                    <a:pt x="442" y="1467"/>
                  </a:lnTo>
                  <a:lnTo>
                    <a:pt x="447" y="1471"/>
                  </a:lnTo>
                  <a:lnTo>
                    <a:pt x="447" y="1477"/>
                  </a:lnTo>
                  <a:lnTo>
                    <a:pt x="447" y="1482"/>
                  </a:lnTo>
                  <a:lnTo>
                    <a:pt x="487" y="1636"/>
                  </a:lnTo>
                  <a:lnTo>
                    <a:pt x="547" y="1781"/>
                  </a:lnTo>
                  <a:lnTo>
                    <a:pt x="626" y="1925"/>
                  </a:lnTo>
                  <a:lnTo>
                    <a:pt x="725" y="2056"/>
                  </a:lnTo>
                  <a:lnTo>
                    <a:pt x="839" y="2172"/>
                  </a:lnTo>
                  <a:lnTo>
                    <a:pt x="968" y="2278"/>
                  </a:lnTo>
                  <a:lnTo>
                    <a:pt x="1112" y="2365"/>
                  </a:lnTo>
                  <a:lnTo>
                    <a:pt x="1261" y="2432"/>
                  </a:lnTo>
                  <a:lnTo>
                    <a:pt x="1419" y="2476"/>
                  </a:lnTo>
                  <a:lnTo>
                    <a:pt x="1582" y="2500"/>
                  </a:lnTo>
                  <a:lnTo>
                    <a:pt x="1622" y="2500"/>
                  </a:lnTo>
                  <a:lnTo>
                    <a:pt x="1657" y="2495"/>
                  </a:lnTo>
                  <a:lnTo>
                    <a:pt x="1692" y="2486"/>
                  </a:lnTo>
                  <a:lnTo>
                    <a:pt x="1732" y="2471"/>
                  </a:lnTo>
                  <a:lnTo>
                    <a:pt x="1766" y="2456"/>
                  </a:lnTo>
                  <a:lnTo>
                    <a:pt x="1801" y="2443"/>
                  </a:lnTo>
                  <a:lnTo>
                    <a:pt x="1836" y="2423"/>
                  </a:lnTo>
                  <a:lnTo>
                    <a:pt x="1870" y="2404"/>
                  </a:lnTo>
                  <a:lnTo>
                    <a:pt x="1905" y="2379"/>
                  </a:lnTo>
                  <a:lnTo>
                    <a:pt x="1945" y="2360"/>
                  </a:lnTo>
                  <a:lnTo>
                    <a:pt x="1985" y="2336"/>
                  </a:lnTo>
                  <a:lnTo>
                    <a:pt x="2020" y="2307"/>
                  </a:lnTo>
                  <a:lnTo>
                    <a:pt x="2054" y="2273"/>
                  </a:lnTo>
                  <a:lnTo>
                    <a:pt x="2084" y="2239"/>
                  </a:lnTo>
                  <a:lnTo>
                    <a:pt x="2118" y="2206"/>
                  </a:lnTo>
                  <a:lnTo>
                    <a:pt x="2153" y="2172"/>
                  </a:lnTo>
                  <a:lnTo>
                    <a:pt x="2189" y="2142"/>
                  </a:lnTo>
                  <a:lnTo>
                    <a:pt x="2223" y="2114"/>
                  </a:lnTo>
                  <a:lnTo>
                    <a:pt x="2262" y="2095"/>
                  </a:lnTo>
                  <a:lnTo>
                    <a:pt x="2302" y="2075"/>
                  </a:lnTo>
                  <a:lnTo>
                    <a:pt x="2377" y="2046"/>
                  </a:lnTo>
                  <a:lnTo>
                    <a:pt x="2446" y="2013"/>
                  </a:lnTo>
                  <a:lnTo>
                    <a:pt x="2515" y="1970"/>
                  </a:lnTo>
                  <a:lnTo>
                    <a:pt x="2575" y="1925"/>
                  </a:lnTo>
                  <a:lnTo>
                    <a:pt x="2634" y="1877"/>
                  </a:lnTo>
                  <a:lnTo>
                    <a:pt x="2694" y="1824"/>
                  </a:lnTo>
                  <a:lnTo>
                    <a:pt x="2754" y="1781"/>
                  </a:lnTo>
                  <a:lnTo>
                    <a:pt x="2813" y="1733"/>
                  </a:lnTo>
                  <a:lnTo>
                    <a:pt x="2878" y="1694"/>
                  </a:lnTo>
                  <a:lnTo>
                    <a:pt x="2947" y="1660"/>
                  </a:lnTo>
                  <a:lnTo>
                    <a:pt x="2986" y="1641"/>
                  </a:lnTo>
                  <a:lnTo>
                    <a:pt x="3026" y="1617"/>
                  </a:lnTo>
                  <a:lnTo>
                    <a:pt x="3066" y="1592"/>
                  </a:lnTo>
                  <a:lnTo>
                    <a:pt x="3105" y="1559"/>
                  </a:lnTo>
                  <a:lnTo>
                    <a:pt x="3140" y="1529"/>
                  </a:lnTo>
                  <a:lnTo>
                    <a:pt x="3176" y="1491"/>
                  </a:lnTo>
                  <a:lnTo>
                    <a:pt x="3210" y="1458"/>
                  </a:lnTo>
                  <a:lnTo>
                    <a:pt x="3240" y="1419"/>
                  </a:lnTo>
                  <a:lnTo>
                    <a:pt x="3270" y="1385"/>
                  </a:lnTo>
                  <a:lnTo>
                    <a:pt x="3299" y="1346"/>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63" name="Freeform 287"/>
            <p:cNvSpPr>
              <a:spLocks/>
            </p:cNvSpPr>
            <p:nvPr/>
          </p:nvSpPr>
          <p:spPr bwMode="auto">
            <a:xfrm>
              <a:off x="3622" y="2018"/>
              <a:ext cx="110" cy="65"/>
            </a:xfrm>
            <a:custGeom>
              <a:avLst/>
              <a:gdLst>
                <a:gd name="T0" fmla="*/ 1201 w 1201"/>
                <a:gd name="T1" fmla="*/ 0 h 840"/>
                <a:gd name="T2" fmla="*/ 1170 w 1201"/>
                <a:gd name="T3" fmla="*/ 5 h 840"/>
                <a:gd name="T4" fmla="*/ 1146 w 1201"/>
                <a:gd name="T5" fmla="*/ 10 h 840"/>
                <a:gd name="T6" fmla="*/ 1116 w 1201"/>
                <a:gd name="T7" fmla="*/ 14 h 840"/>
                <a:gd name="T8" fmla="*/ 1091 w 1201"/>
                <a:gd name="T9" fmla="*/ 19 h 840"/>
                <a:gd name="T10" fmla="*/ 1067 w 1201"/>
                <a:gd name="T11" fmla="*/ 29 h 840"/>
                <a:gd name="T12" fmla="*/ 1047 w 1201"/>
                <a:gd name="T13" fmla="*/ 34 h 840"/>
                <a:gd name="T14" fmla="*/ 1022 w 1201"/>
                <a:gd name="T15" fmla="*/ 44 h 840"/>
                <a:gd name="T16" fmla="*/ 1002 w 1201"/>
                <a:gd name="T17" fmla="*/ 58 h 840"/>
                <a:gd name="T18" fmla="*/ 977 w 1201"/>
                <a:gd name="T19" fmla="*/ 68 h 840"/>
                <a:gd name="T20" fmla="*/ 952 w 1201"/>
                <a:gd name="T21" fmla="*/ 83 h 840"/>
                <a:gd name="T22" fmla="*/ 928 w 1201"/>
                <a:gd name="T23" fmla="*/ 96 h 840"/>
                <a:gd name="T24" fmla="*/ 898 w 1201"/>
                <a:gd name="T25" fmla="*/ 116 h 840"/>
                <a:gd name="T26" fmla="*/ 873 w 1201"/>
                <a:gd name="T27" fmla="*/ 130 h 840"/>
                <a:gd name="T28" fmla="*/ 844 w 1201"/>
                <a:gd name="T29" fmla="*/ 150 h 840"/>
                <a:gd name="T30" fmla="*/ 819 w 1201"/>
                <a:gd name="T31" fmla="*/ 164 h 840"/>
                <a:gd name="T32" fmla="*/ 794 w 1201"/>
                <a:gd name="T33" fmla="*/ 184 h 840"/>
                <a:gd name="T34" fmla="*/ 763 w 1201"/>
                <a:gd name="T35" fmla="*/ 198 h 840"/>
                <a:gd name="T36" fmla="*/ 734 w 1201"/>
                <a:gd name="T37" fmla="*/ 208 h 840"/>
                <a:gd name="T38" fmla="*/ 704 w 1201"/>
                <a:gd name="T39" fmla="*/ 217 h 840"/>
                <a:gd name="T40" fmla="*/ 675 w 1201"/>
                <a:gd name="T41" fmla="*/ 227 h 840"/>
                <a:gd name="T42" fmla="*/ 605 w 1201"/>
                <a:gd name="T43" fmla="*/ 242 h 840"/>
                <a:gd name="T44" fmla="*/ 540 w 1201"/>
                <a:gd name="T45" fmla="*/ 256 h 840"/>
                <a:gd name="T46" fmla="*/ 471 w 1201"/>
                <a:gd name="T47" fmla="*/ 270 h 840"/>
                <a:gd name="T48" fmla="*/ 406 w 1201"/>
                <a:gd name="T49" fmla="*/ 285 h 840"/>
                <a:gd name="T50" fmla="*/ 342 w 1201"/>
                <a:gd name="T51" fmla="*/ 304 h 840"/>
                <a:gd name="T52" fmla="*/ 283 w 1201"/>
                <a:gd name="T53" fmla="*/ 328 h 840"/>
                <a:gd name="T54" fmla="*/ 223 w 1201"/>
                <a:gd name="T55" fmla="*/ 358 h 840"/>
                <a:gd name="T56" fmla="*/ 164 w 1201"/>
                <a:gd name="T57" fmla="*/ 391 h 840"/>
                <a:gd name="T58" fmla="*/ 114 w 1201"/>
                <a:gd name="T59" fmla="*/ 434 h 840"/>
                <a:gd name="T60" fmla="*/ 64 w 1201"/>
                <a:gd name="T61" fmla="*/ 483 h 840"/>
                <a:gd name="T62" fmla="*/ 39 w 1201"/>
                <a:gd name="T63" fmla="*/ 517 h 840"/>
                <a:gd name="T64" fmla="*/ 20 w 1201"/>
                <a:gd name="T65" fmla="*/ 556 h 840"/>
                <a:gd name="T66" fmla="*/ 10 w 1201"/>
                <a:gd name="T67" fmla="*/ 589 h 840"/>
                <a:gd name="T68" fmla="*/ 0 w 1201"/>
                <a:gd name="T69" fmla="*/ 627 h 840"/>
                <a:gd name="T70" fmla="*/ 0 w 1201"/>
                <a:gd name="T71" fmla="*/ 671 h 840"/>
                <a:gd name="T72" fmla="*/ 5 w 1201"/>
                <a:gd name="T73" fmla="*/ 709 h 840"/>
                <a:gd name="T74" fmla="*/ 14 w 1201"/>
                <a:gd name="T75" fmla="*/ 743 h 840"/>
                <a:gd name="T76" fmla="*/ 30 w 1201"/>
                <a:gd name="T77" fmla="*/ 782 h 840"/>
                <a:gd name="T78" fmla="*/ 49 w 1201"/>
                <a:gd name="T79" fmla="*/ 812 h 840"/>
                <a:gd name="T80" fmla="*/ 79 w 1201"/>
                <a:gd name="T81" fmla="*/ 84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01" h="840">
                  <a:moveTo>
                    <a:pt x="1201" y="0"/>
                  </a:moveTo>
                  <a:lnTo>
                    <a:pt x="1170" y="5"/>
                  </a:lnTo>
                  <a:lnTo>
                    <a:pt x="1146" y="10"/>
                  </a:lnTo>
                  <a:lnTo>
                    <a:pt x="1116" y="14"/>
                  </a:lnTo>
                  <a:lnTo>
                    <a:pt x="1091" y="19"/>
                  </a:lnTo>
                  <a:lnTo>
                    <a:pt x="1067" y="29"/>
                  </a:lnTo>
                  <a:lnTo>
                    <a:pt x="1047" y="34"/>
                  </a:lnTo>
                  <a:lnTo>
                    <a:pt x="1022" y="44"/>
                  </a:lnTo>
                  <a:lnTo>
                    <a:pt x="1002" y="58"/>
                  </a:lnTo>
                  <a:lnTo>
                    <a:pt x="977" y="68"/>
                  </a:lnTo>
                  <a:lnTo>
                    <a:pt x="952" y="83"/>
                  </a:lnTo>
                  <a:lnTo>
                    <a:pt x="928" y="96"/>
                  </a:lnTo>
                  <a:lnTo>
                    <a:pt x="898" y="116"/>
                  </a:lnTo>
                  <a:lnTo>
                    <a:pt x="873" y="130"/>
                  </a:lnTo>
                  <a:lnTo>
                    <a:pt x="844" y="150"/>
                  </a:lnTo>
                  <a:lnTo>
                    <a:pt x="819" y="164"/>
                  </a:lnTo>
                  <a:lnTo>
                    <a:pt x="794" y="184"/>
                  </a:lnTo>
                  <a:lnTo>
                    <a:pt x="763" y="198"/>
                  </a:lnTo>
                  <a:lnTo>
                    <a:pt x="734" y="208"/>
                  </a:lnTo>
                  <a:lnTo>
                    <a:pt x="704" y="217"/>
                  </a:lnTo>
                  <a:lnTo>
                    <a:pt x="675" y="227"/>
                  </a:lnTo>
                  <a:lnTo>
                    <a:pt x="605" y="242"/>
                  </a:lnTo>
                  <a:lnTo>
                    <a:pt x="540" y="256"/>
                  </a:lnTo>
                  <a:lnTo>
                    <a:pt x="471" y="270"/>
                  </a:lnTo>
                  <a:lnTo>
                    <a:pt x="406" y="285"/>
                  </a:lnTo>
                  <a:lnTo>
                    <a:pt x="342" y="304"/>
                  </a:lnTo>
                  <a:lnTo>
                    <a:pt x="283" y="328"/>
                  </a:lnTo>
                  <a:lnTo>
                    <a:pt x="223" y="358"/>
                  </a:lnTo>
                  <a:lnTo>
                    <a:pt x="164" y="391"/>
                  </a:lnTo>
                  <a:lnTo>
                    <a:pt x="114" y="434"/>
                  </a:lnTo>
                  <a:lnTo>
                    <a:pt x="64" y="483"/>
                  </a:lnTo>
                  <a:lnTo>
                    <a:pt x="39" y="517"/>
                  </a:lnTo>
                  <a:lnTo>
                    <a:pt x="20" y="556"/>
                  </a:lnTo>
                  <a:lnTo>
                    <a:pt x="10" y="589"/>
                  </a:lnTo>
                  <a:lnTo>
                    <a:pt x="0" y="627"/>
                  </a:lnTo>
                  <a:lnTo>
                    <a:pt x="0" y="671"/>
                  </a:lnTo>
                  <a:lnTo>
                    <a:pt x="5" y="709"/>
                  </a:lnTo>
                  <a:lnTo>
                    <a:pt x="14" y="743"/>
                  </a:lnTo>
                  <a:lnTo>
                    <a:pt x="30" y="782"/>
                  </a:lnTo>
                  <a:lnTo>
                    <a:pt x="49" y="812"/>
                  </a:lnTo>
                  <a:lnTo>
                    <a:pt x="79" y="84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64" name="Freeform 288"/>
            <p:cNvSpPr>
              <a:spLocks/>
            </p:cNvSpPr>
            <p:nvPr/>
          </p:nvSpPr>
          <p:spPr bwMode="auto">
            <a:xfrm>
              <a:off x="3958" y="1764"/>
              <a:ext cx="264" cy="330"/>
            </a:xfrm>
            <a:custGeom>
              <a:avLst/>
              <a:gdLst>
                <a:gd name="T0" fmla="*/ 2818 w 2908"/>
                <a:gd name="T1" fmla="*/ 4219 h 4287"/>
                <a:gd name="T2" fmla="*/ 2877 w 2908"/>
                <a:gd name="T3" fmla="*/ 4171 h 4287"/>
                <a:gd name="T4" fmla="*/ 2908 w 2908"/>
                <a:gd name="T5" fmla="*/ 4108 h 4287"/>
                <a:gd name="T6" fmla="*/ 2848 w 2908"/>
                <a:gd name="T7" fmla="*/ 3968 h 4287"/>
                <a:gd name="T8" fmla="*/ 2629 w 2908"/>
                <a:gd name="T9" fmla="*/ 3804 h 4287"/>
                <a:gd name="T10" fmla="*/ 2351 w 2908"/>
                <a:gd name="T11" fmla="*/ 3708 h 4287"/>
                <a:gd name="T12" fmla="*/ 2078 w 2908"/>
                <a:gd name="T13" fmla="*/ 3587 h 4287"/>
                <a:gd name="T14" fmla="*/ 2044 w 2908"/>
                <a:gd name="T15" fmla="*/ 3538 h 4287"/>
                <a:gd name="T16" fmla="*/ 2030 w 2908"/>
                <a:gd name="T17" fmla="*/ 3486 h 4287"/>
                <a:gd name="T18" fmla="*/ 2005 w 2908"/>
                <a:gd name="T19" fmla="*/ 3443 h 4287"/>
                <a:gd name="T20" fmla="*/ 1876 w 2908"/>
                <a:gd name="T21" fmla="*/ 3418 h 4287"/>
                <a:gd name="T22" fmla="*/ 1692 w 2908"/>
                <a:gd name="T23" fmla="*/ 3418 h 4287"/>
                <a:gd name="T24" fmla="*/ 1533 w 2908"/>
                <a:gd name="T25" fmla="*/ 3374 h 4287"/>
                <a:gd name="T26" fmla="*/ 1400 w 2908"/>
                <a:gd name="T27" fmla="*/ 3167 h 4287"/>
                <a:gd name="T28" fmla="*/ 1315 w 2908"/>
                <a:gd name="T29" fmla="*/ 2791 h 4287"/>
                <a:gd name="T30" fmla="*/ 1329 w 2908"/>
                <a:gd name="T31" fmla="*/ 2409 h 4287"/>
                <a:gd name="T32" fmla="*/ 1424 w 2908"/>
                <a:gd name="T33" fmla="*/ 2028 h 4287"/>
                <a:gd name="T34" fmla="*/ 1434 w 2908"/>
                <a:gd name="T35" fmla="*/ 1839 h 4287"/>
                <a:gd name="T36" fmla="*/ 1360 w 2908"/>
                <a:gd name="T37" fmla="*/ 1680 h 4287"/>
                <a:gd name="T38" fmla="*/ 1241 w 2908"/>
                <a:gd name="T39" fmla="*/ 1525 h 4287"/>
                <a:gd name="T40" fmla="*/ 1171 w 2908"/>
                <a:gd name="T41" fmla="*/ 1424 h 4287"/>
                <a:gd name="T42" fmla="*/ 1156 w 2908"/>
                <a:gd name="T43" fmla="*/ 1342 h 4287"/>
                <a:gd name="T44" fmla="*/ 1151 w 2908"/>
                <a:gd name="T45" fmla="*/ 1255 h 4287"/>
                <a:gd name="T46" fmla="*/ 1091 w 2908"/>
                <a:gd name="T47" fmla="*/ 1197 h 4287"/>
                <a:gd name="T48" fmla="*/ 924 w 2908"/>
                <a:gd name="T49" fmla="*/ 1135 h 4287"/>
                <a:gd name="T50" fmla="*/ 809 w 2908"/>
                <a:gd name="T51" fmla="*/ 989 h 4287"/>
                <a:gd name="T52" fmla="*/ 764 w 2908"/>
                <a:gd name="T53" fmla="*/ 816 h 4287"/>
                <a:gd name="T54" fmla="*/ 730 w 2908"/>
                <a:gd name="T55" fmla="*/ 845 h 4287"/>
                <a:gd name="T56" fmla="*/ 685 w 2908"/>
                <a:gd name="T57" fmla="*/ 864 h 4287"/>
                <a:gd name="T58" fmla="*/ 645 w 2908"/>
                <a:gd name="T59" fmla="*/ 860 h 4287"/>
                <a:gd name="T60" fmla="*/ 452 w 2908"/>
                <a:gd name="T61" fmla="*/ 734 h 4287"/>
                <a:gd name="T62" fmla="*/ 263 w 2908"/>
                <a:gd name="T63" fmla="*/ 488 h 4287"/>
                <a:gd name="T64" fmla="*/ 140 w 2908"/>
                <a:gd name="T65" fmla="*/ 203 h 4287"/>
                <a:gd name="T66" fmla="*/ 55 w 2908"/>
                <a:gd name="T67" fmla="*/ 29 h 4287"/>
                <a:gd name="T68" fmla="*/ 70 w 2908"/>
                <a:gd name="T69" fmla="*/ 227 h 4287"/>
                <a:gd name="T70" fmla="*/ 85 w 2908"/>
                <a:gd name="T71" fmla="*/ 434 h 4287"/>
                <a:gd name="T72" fmla="*/ 90 w 2908"/>
                <a:gd name="T73" fmla="*/ 642 h 4287"/>
                <a:gd name="T74" fmla="*/ 10 w 2908"/>
                <a:gd name="T75" fmla="*/ 1265 h 4287"/>
                <a:gd name="T76" fmla="*/ 15 w 2908"/>
                <a:gd name="T77" fmla="*/ 1806 h 4287"/>
                <a:gd name="T78" fmla="*/ 94 w 2908"/>
                <a:gd name="T79" fmla="*/ 2346 h 4287"/>
                <a:gd name="T80" fmla="*/ 159 w 2908"/>
                <a:gd name="T81" fmla="*/ 2877 h 4287"/>
                <a:gd name="T82" fmla="*/ 432 w 2908"/>
                <a:gd name="T83" fmla="*/ 3568 h 4287"/>
                <a:gd name="T84" fmla="*/ 1043 w 2908"/>
                <a:gd name="T85" fmla="*/ 4041 h 4287"/>
                <a:gd name="T86" fmla="*/ 1811 w 2908"/>
                <a:gd name="T87" fmla="*/ 4224 h 4287"/>
                <a:gd name="T88" fmla="*/ 2213 w 2908"/>
                <a:gd name="T89" fmla="*/ 4200 h 4287"/>
                <a:gd name="T90" fmla="*/ 2411 w 2908"/>
                <a:gd name="T91" fmla="*/ 4243 h 4287"/>
                <a:gd name="T92" fmla="*/ 2614 w 2908"/>
                <a:gd name="T93" fmla="*/ 4282 h 4287"/>
                <a:gd name="T94" fmla="*/ 2779 w 2908"/>
                <a:gd name="T95" fmla="*/ 4253 h 4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08" h="4287">
                  <a:moveTo>
                    <a:pt x="2779" y="4253"/>
                  </a:moveTo>
                  <a:lnTo>
                    <a:pt x="2798" y="4239"/>
                  </a:lnTo>
                  <a:lnTo>
                    <a:pt x="2818" y="4219"/>
                  </a:lnTo>
                  <a:lnTo>
                    <a:pt x="2838" y="4205"/>
                  </a:lnTo>
                  <a:lnTo>
                    <a:pt x="2858" y="4185"/>
                  </a:lnTo>
                  <a:lnTo>
                    <a:pt x="2877" y="4171"/>
                  </a:lnTo>
                  <a:lnTo>
                    <a:pt x="2892" y="4151"/>
                  </a:lnTo>
                  <a:lnTo>
                    <a:pt x="2902" y="4132"/>
                  </a:lnTo>
                  <a:lnTo>
                    <a:pt x="2908" y="4108"/>
                  </a:lnTo>
                  <a:lnTo>
                    <a:pt x="2902" y="4084"/>
                  </a:lnTo>
                  <a:lnTo>
                    <a:pt x="2898" y="4056"/>
                  </a:lnTo>
                  <a:lnTo>
                    <a:pt x="2848" y="3968"/>
                  </a:lnTo>
                  <a:lnTo>
                    <a:pt x="2789" y="3901"/>
                  </a:lnTo>
                  <a:lnTo>
                    <a:pt x="2714" y="3847"/>
                  </a:lnTo>
                  <a:lnTo>
                    <a:pt x="2629" y="3804"/>
                  </a:lnTo>
                  <a:lnTo>
                    <a:pt x="2541" y="3766"/>
                  </a:lnTo>
                  <a:lnTo>
                    <a:pt x="2446" y="3736"/>
                  </a:lnTo>
                  <a:lnTo>
                    <a:pt x="2351" y="3708"/>
                  </a:lnTo>
                  <a:lnTo>
                    <a:pt x="2257" y="3673"/>
                  </a:lnTo>
                  <a:lnTo>
                    <a:pt x="2168" y="3635"/>
                  </a:lnTo>
                  <a:lnTo>
                    <a:pt x="2078" y="3587"/>
                  </a:lnTo>
                  <a:lnTo>
                    <a:pt x="2064" y="3572"/>
                  </a:lnTo>
                  <a:lnTo>
                    <a:pt x="2054" y="3558"/>
                  </a:lnTo>
                  <a:lnTo>
                    <a:pt x="2044" y="3538"/>
                  </a:lnTo>
                  <a:lnTo>
                    <a:pt x="2039" y="3524"/>
                  </a:lnTo>
                  <a:lnTo>
                    <a:pt x="2034" y="3505"/>
                  </a:lnTo>
                  <a:lnTo>
                    <a:pt x="2030" y="3486"/>
                  </a:lnTo>
                  <a:lnTo>
                    <a:pt x="2024" y="3466"/>
                  </a:lnTo>
                  <a:lnTo>
                    <a:pt x="2015" y="3452"/>
                  </a:lnTo>
                  <a:lnTo>
                    <a:pt x="2005" y="3443"/>
                  </a:lnTo>
                  <a:lnTo>
                    <a:pt x="1990" y="3437"/>
                  </a:lnTo>
                  <a:lnTo>
                    <a:pt x="1936" y="3423"/>
                  </a:lnTo>
                  <a:lnTo>
                    <a:pt x="1876" y="3418"/>
                  </a:lnTo>
                  <a:lnTo>
                    <a:pt x="1811" y="3418"/>
                  </a:lnTo>
                  <a:lnTo>
                    <a:pt x="1752" y="3418"/>
                  </a:lnTo>
                  <a:lnTo>
                    <a:pt x="1692" y="3418"/>
                  </a:lnTo>
                  <a:lnTo>
                    <a:pt x="1638" y="3413"/>
                  </a:lnTo>
                  <a:lnTo>
                    <a:pt x="1583" y="3398"/>
                  </a:lnTo>
                  <a:lnTo>
                    <a:pt x="1533" y="3374"/>
                  </a:lnTo>
                  <a:lnTo>
                    <a:pt x="1494" y="3340"/>
                  </a:lnTo>
                  <a:lnTo>
                    <a:pt x="1454" y="3288"/>
                  </a:lnTo>
                  <a:lnTo>
                    <a:pt x="1400" y="3167"/>
                  </a:lnTo>
                  <a:lnTo>
                    <a:pt x="1360" y="3041"/>
                  </a:lnTo>
                  <a:lnTo>
                    <a:pt x="1329" y="2921"/>
                  </a:lnTo>
                  <a:lnTo>
                    <a:pt x="1315" y="2791"/>
                  </a:lnTo>
                  <a:lnTo>
                    <a:pt x="1310" y="2665"/>
                  </a:lnTo>
                  <a:lnTo>
                    <a:pt x="1315" y="2540"/>
                  </a:lnTo>
                  <a:lnTo>
                    <a:pt x="1329" y="2409"/>
                  </a:lnTo>
                  <a:lnTo>
                    <a:pt x="1354" y="2284"/>
                  </a:lnTo>
                  <a:lnTo>
                    <a:pt x="1385" y="2153"/>
                  </a:lnTo>
                  <a:lnTo>
                    <a:pt x="1424" y="2028"/>
                  </a:lnTo>
                  <a:lnTo>
                    <a:pt x="1439" y="1961"/>
                  </a:lnTo>
                  <a:lnTo>
                    <a:pt x="1444" y="1903"/>
                  </a:lnTo>
                  <a:lnTo>
                    <a:pt x="1434" y="1839"/>
                  </a:lnTo>
                  <a:lnTo>
                    <a:pt x="1419" y="1787"/>
                  </a:lnTo>
                  <a:lnTo>
                    <a:pt x="1389" y="1733"/>
                  </a:lnTo>
                  <a:lnTo>
                    <a:pt x="1360" y="1680"/>
                  </a:lnTo>
                  <a:lnTo>
                    <a:pt x="1325" y="1627"/>
                  </a:lnTo>
                  <a:lnTo>
                    <a:pt x="1285" y="1579"/>
                  </a:lnTo>
                  <a:lnTo>
                    <a:pt x="1241" y="1525"/>
                  </a:lnTo>
                  <a:lnTo>
                    <a:pt x="1201" y="1473"/>
                  </a:lnTo>
                  <a:lnTo>
                    <a:pt x="1185" y="1449"/>
                  </a:lnTo>
                  <a:lnTo>
                    <a:pt x="1171" y="1424"/>
                  </a:lnTo>
                  <a:lnTo>
                    <a:pt x="1166" y="1400"/>
                  </a:lnTo>
                  <a:lnTo>
                    <a:pt x="1156" y="1371"/>
                  </a:lnTo>
                  <a:lnTo>
                    <a:pt x="1156" y="1342"/>
                  </a:lnTo>
                  <a:lnTo>
                    <a:pt x="1151" y="1313"/>
                  </a:lnTo>
                  <a:lnTo>
                    <a:pt x="1151" y="1284"/>
                  </a:lnTo>
                  <a:lnTo>
                    <a:pt x="1151" y="1255"/>
                  </a:lnTo>
                  <a:lnTo>
                    <a:pt x="1156" y="1226"/>
                  </a:lnTo>
                  <a:lnTo>
                    <a:pt x="1156" y="1197"/>
                  </a:lnTo>
                  <a:lnTo>
                    <a:pt x="1091" y="1197"/>
                  </a:lnTo>
                  <a:lnTo>
                    <a:pt x="1032" y="1187"/>
                  </a:lnTo>
                  <a:lnTo>
                    <a:pt x="978" y="1163"/>
                  </a:lnTo>
                  <a:lnTo>
                    <a:pt x="924" y="1135"/>
                  </a:lnTo>
                  <a:lnTo>
                    <a:pt x="878" y="1092"/>
                  </a:lnTo>
                  <a:lnTo>
                    <a:pt x="839" y="1043"/>
                  </a:lnTo>
                  <a:lnTo>
                    <a:pt x="809" y="989"/>
                  </a:lnTo>
                  <a:lnTo>
                    <a:pt x="784" y="931"/>
                  </a:lnTo>
                  <a:lnTo>
                    <a:pt x="770" y="873"/>
                  </a:lnTo>
                  <a:lnTo>
                    <a:pt x="764" y="816"/>
                  </a:lnTo>
                  <a:lnTo>
                    <a:pt x="755" y="826"/>
                  </a:lnTo>
                  <a:lnTo>
                    <a:pt x="740" y="836"/>
                  </a:lnTo>
                  <a:lnTo>
                    <a:pt x="730" y="845"/>
                  </a:lnTo>
                  <a:lnTo>
                    <a:pt x="715" y="855"/>
                  </a:lnTo>
                  <a:lnTo>
                    <a:pt x="699" y="860"/>
                  </a:lnTo>
                  <a:lnTo>
                    <a:pt x="685" y="864"/>
                  </a:lnTo>
                  <a:lnTo>
                    <a:pt x="670" y="864"/>
                  </a:lnTo>
                  <a:lnTo>
                    <a:pt x="661" y="864"/>
                  </a:lnTo>
                  <a:lnTo>
                    <a:pt x="645" y="860"/>
                  </a:lnTo>
                  <a:lnTo>
                    <a:pt x="630" y="860"/>
                  </a:lnTo>
                  <a:lnTo>
                    <a:pt x="536" y="797"/>
                  </a:lnTo>
                  <a:lnTo>
                    <a:pt x="452" y="734"/>
                  </a:lnTo>
                  <a:lnTo>
                    <a:pt x="382" y="656"/>
                  </a:lnTo>
                  <a:lnTo>
                    <a:pt x="317" y="574"/>
                  </a:lnTo>
                  <a:lnTo>
                    <a:pt x="263" y="488"/>
                  </a:lnTo>
                  <a:lnTo>
                    <a:pt x="219" y="396"/>
                  </a:lnTo>
                  <a:lnTo>
                    <a:pt x="175" y="299"/>
                  </a:lnTo>
                  <a:lnTo>
                    <a:pt x="140" y="203"/>
                  </a:lnTo>
                  <a:lnTo>
                    <a:pt x="100" y="101"/>
                  </a:lnTo>
                  <a:lnTo>
                    <a:pt x="65" y="0"/>
                  </a:lnTo>
                  <a:lnTo>
                    <a:pt x="55" y="29"/>
                  </a:lnTo>
                  <a:lnTo>
                    <a:pt x="60" y="97"/>
                  </a:lnTo>
                  <a:lnTo>
                    <a:pt x="65" y="165"/>
                  </a:lnTo>
                  <a:lnTo>
                    <a:pt x="70" y="227"/>
                  </a:lnTo>
                  <a:lnTo>
                    <a:pt x="75" y="294"/>
                  </a:lnTo>
                  <a:lnTo>
                    <a:pt x="80" y="367"/>
                  </a:lnTo>
                  <a:lnTo>
                    <a:pt x="85" y="434"/>
                  </a:lnTo>
                  <a:lnTo>
                    <a:pt x="85" y="503"/>
                  </a:lnTo>
                  <a:lnTo>
                    <a:pt x="90" y="574"/>
                  </a:lnTo>
                  <a:lnTo>
                    <a:pt x="90" y="642"/>
                  </a:lnTo>
                  <a:lnTo>
                    <a:pt x="90" y="714"/>
                  </a:lnTo>
                  <a:lnTo>
                    <a:pt x="40" y="1081"/>
                  </a:lnTo>
                  <a:lnTo>
                    <a:pt x="10" y="1265"/>
                  </a:lnTo>
                  <a:lnTo>
                    <a:pt x="0" y="1443"/>
                  </a:lnTo>
                  <a:lnTo>
                    <a:pt x="6" y="1627"/>
                  </a:lnTo>
                  <a:lnTo>
                    <a:pt x="15" y="1806"/>
                  </a:lnTo>
                  <a:lnTo>
                    <a:pt x="40" y="1989"/>
                  </a:lnTo>
                  <a:lnTo>
                    <a:pt x="65" y="2168"/>
                  </a:lnTo>
                  <a:lnTo>
                    <a:pt x="94" y="2346"/>
                  </a:lnTo>
                  <a:lnTo>
                    <a:pt x="125" y="2525"/>
                  </a:lnTo>
                  <a:lnTo>
                    <a:pt x="144" y="2703"/>
                  </a:lnTo>
                  <a:lnTo>
                    <a:pt x="159" y="2877"/>
                  </a:lnTo>
                  <a:lnTo>
                    <a:pt x="204" y="3129"/>
                  </a:lnTo>
                  <a:lnTo>
                    <a:pt x="294" y="3360"/>
                  </a:lnTo>
                  <a:lnTo>
                    <a:pt x="432" y="3568"/>
                  </a:lnTo>
                  <a:lnTo>
                    <a:pt x="605" y="3755"/>
                  </a:lnTo>
                  <a:lnTo>
                    <a:pt x="814" y="3915"/>
                  </a:lnTo>
                  <a:lnTo>
                    <a:pt x="1043" y="4041"/>
                  </a:lnTo>
                  <a:lnTo>
                    <a:pt x="1290" y="4137"/>
                  </a:lnTo>
                  <a:lnTo>
                    <a:pt x="1548" y="4200"/>
                  </a:lnTo>
                  <a:lnTo>
                    <a:pt x="1811" y="4224"/>
                  </a:lnTo>
                  <a:lnTo>
                    <a:pt x="2074" y="4205"/>
                  </a:lnTo>
                  <a:lnTo>
                    <a:pt x="2143" y="4200"/>
                  </a:lnTo>
                  <a:lnTo>
                    <a:pt x="2213" y="4200"/>
                  </a:lnTo>
                  <a:lnTo>
                    <a:pt x="2278" y="4209"/>
                  </a:lnTo>
                  <a:lnTo>
                    <a:pt x="2347" y="4224"/>
                  </a:lnTo>
                  <a:lnTo>
                    <a:pt x="2411" y="4243"/>
                  </a:lnTo>
                  <a:lnTo>
                    <a:pt x="2481" y="4258"/>
                  </a:lnTo>
                  <a:lnTo>
                    <a:pt x="2545" y="4273"/>
                  </a:lnTo>
                  <a:lnTo>
                    <a:pt x="2614" y="4282"/>
                  </a:lnTo>
                  <a:lnTo>
                    <a:pt x="2685" y="4287"/>
                  </a:lnTo>
                  <a:lnTo>
                    <a:pt x="2754" y="4282"/>
                  </a:lnTo>
                  <a:lnTo>
                    <a:pt x="2779" y="4253"/>
                  </a:lnTo>
                  <a:close/>
                </a:path>
              </a:pathLst>
            </a:custGeom>
            <a:gradFill rotWithShape="0">
              <a:gsLst>
                <a:gs pos="0">
                  <a:srgbClr val="FF9999">
                    <a:gamma/>
                    <a:shade val="46275"/>
                    <a:invGamma/>
                  </a:srgbClr>
                </a:gs>
                <a:gs pos="100000">
                  <a:srgbClr val="FF9999"/>
                </a:gs>
              </a:gsLst>
              <a:lin ang="5400000" scaled="1"/>
            </a:gradFill>
            <a:ln w="9525">
              <a:solidFill>
                <a:srgbClr val="000000"/>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65" name="Freeform 289"/>
            <p:cNvSpPr>
              <a:spLocks/>
            </p:cNvSpPr>
            <p:nvPr/>
          </p:nvSpPr>
          <p:spPr bwMode="auto">
            <a:xfrm>
              <a:off x="3958" y="1755"/>
              <a:ext cx="263" cy="321"/>
            </a:xfrm>
            <a:custGeom>
              <a:avLst/>
              <a:gdLst>
                <a:gd name="T0" fmla="*/ 2843 w 2892"/>
                <a:gd name="T1" fmla="*/ 4084 h 4177"/>
                <a:gd name="T2" fmla="*/ 2708 w 2892"/>
                <a:gd name="T3" fmla="*/ 3964 h 4177"/>
                <a:gd name="T4" fmla="*/ 2535 w 2892"/>
                <a:gd name="T5" fmla="*/ 3887 h 4177"/>
                <a:gd name="T6" fmla="*/ 2347 w 2892"/>
                <a:gd name="T7" fmla="*/ 3824 h 4177"/>
                <a:gd name="T8" fmla="*/ 2163 w 2892"/>
                <a:gd name="T9" fmla="*/ 3751 h 4177"/>
                <a:gd name="T10" fmla="*/ 2059 w 2892"/>
                <a:gd name="T11" fmla="*/ 3693 h 4177"/>
                <a:gd name="T12" fmla="*/ 2039 w 2892"/>
                <a:gd name="T13" fmla="*/ 3659 h 4177"/>
                <a:gd name="T14" fmla="*/ 2030 w 2892"/>
                <a:gd name="T15" fmla="*/ 3621 h 4177"/>
                <a:gd name="T16" fmla="*/ 2019 w 2892"/>
                <a:gd name="T17" fmla="*/ 3587 h 4177"/>
                <a:gd name="T18" fmla="*/ 1999 w 2892"/>
                <a:gd name="T19" fmla="*/ 3558 h 4177"/>
                <a:gd name="T20" fmla="*/ 1930 w 2892"/>
                <a:gd name="T21" fmla="*/ 3544 h 4177"/>
                <a:gd name="T22" fmla="*/ 1806 w 2892"/>
                <a:gd name="T23" fmla="*/ 3539 h 4177"/>
                <a:gd name="T24" fmla="*/ 1687 w 2892"/>
                <a:gd name="T25" fmla="*/ 3534 h 4177"/>
                <a:gd name="T26" fmla="*/ 1578 w 2892"/>
                <a:gd name="T27" fmla="*/ 3515 h 4177"/>
                <a:gd name="T28" fmla="*/ 1483 w 2892"/>
                <a:gd name="T29" fmla="*/ 3457 h 4177"/>
                <a:gd name="T30" fmla="*/ 1394 w 2892"/>
                <a:gd name="T31" fmla="*/ 3283 h 4177"/>
                <a:gd name="T32" fmla="*/ 1325 w 2892"/>
                <a:gd name="T33" fmla="*/ 3037 h 4177"/>
                <a:gd name="T34" fmla="*/ 1305 w 2892"/>
                <a:gd name="T35" fmla="*/ 2781 h 4177"/>
                <a:gd name="T36" fmla="*/ 1325 w 2892"/>
                <a:gd name="T37" fmla="*/ 2525 h 4177"/>
                <a:gd name="T38" fmla="*/ 1379 w 2892"/>
                <a:gd name="T39" fmla="*/ 2269 h 4177"/>
                <a:gd name="T40" fmla="*/ 1434 w 2892"/>
                <a:gd name="T41" fmla="*/ 2076 h 4177"/>
                <a:gd name="T42" fmla="*/ 1429 w 2892"/>
                <a:gd name="T43" fmla="*/ 1960 h 4177"/>
                <a:gd name="T44" fmla="*/ 1385 w 2892"/>
                <a:gd name="T45" fmla="*/ 1850 h 4177"/>
                <a:gd name="T46" fmla="*/ 1320 w 2892"/>
                <a:gd name="T47" fmla="*/ 1743 h 4177"/>
                <a:gd name="T48" fmla="*/ 1235 w 2892"/>
                <a:gd name="T49" fmla="*/ 1642 h 4177"/>
                <a:gd name="T50" fmla="*/ 1181 w 2892"/>
                <a:gd name="T51" fmla="*/ 1570 h 4177"/>
                <a:gd name="T52" fmla="*/ 1156 w 2892"/>
                <a:gd name="T53" fmla="*/ 1516 h 4177"/>
                <a:gd name="T54" fmla="*/ 1147 w 2892"/>
                <a:gd name="T55" fmla="*/ 1458 h 4177"/>
                <a:gd name="T56" fmla="*/ 1147 w 2892"/>
                <a:gd name="T57" fmla="*/ 1400 h 4177"/>
                <a:gd name="T58" fmla="*/ 1151 w 2892"/>
                <a:gd name="T59" fmla="*/ 1342 h 4177"/>
                <a:gd name="T60" fmla="*/ 1087 w 2892"/>
                <a:gd name="T61" fmla="*/ 1318 h 4177"/>
                <a:gd name="T62" fmla="*/ 972 w 2892"/>
                <a:gd name="T63" fmla="*/ 1284 h 4177"/>
                <a:gd name="T64" fmla="*/ 874 w 2892"/>
                <a:gd name="T65" fmla="*/ 1207 h 4177"/>
                <a:gd name="T66" fmla="*/ 804 w 2892"/>
                <a:gd name="T67" fmla="*/ 1106 h 4177"/>
                <a:gd name="T68" fmla="*/ 764 w 2892"/>
                <a:gd name="T69" fmla="*/ 990 h 4177"/>
                <a:gd name="T70" fmla="*/ 749 w 2892"/>
                <a:gd name="T71" fmla="*/ 942 h 4177"/>
                <a:gd name="T72" fmla="*/ 720 w 2892"/>
                <a:gd name="T73" fmla="*/ 961 h 4177"/>
                <a:gd name="T74" fmla="*/ 695 w 2892"/>
                <a:gd name="T75" fmla="*/ 976 h 4177"/>
                <a:gd name="T76" fmla="*/ 665 w 2892"/>
                <a:gd name="T77" fmla="*/ 981 h 4177"/>
                <a:gd name="T78" fmla="*/ 640 w 2892"/>
                <a:gd name="T79" fmla="*/ 981 h 4177"/>
                <a:gd name="T80" fmla="*/ 532 w 2892"/>
                <a:gd name="T81" fmla="*/ 918 h 4177"/>
                <a:gd name="T82" fmla="*/ 373 w 2892"/>
                <a:gd name="T83" fmla="*/ 773 h 4177"/>
                <a:gd name="T84" fmla="*/ 258 w 2892"/>
                <a:gd name="T85" fmla="*/ 604 h 4177"/>
                <a:gd name="T86" fmla="*/ 169 w 2892"/>
                <a:gd name="T87" fmla="*/ 415 h 4177"/>
                <a:gd name="T88" fmla="*/ 94 w 2892"/>
                <a:gd name="T89" fmla="*/ 218 h 4177"/>
                <a:gd name="T90" fmla="*/ 55 w 2892"/>
                <a:gd name="T91" fmla="*/ 107 h 4177"/>
                <a:gd name="T92" fmla="*/ 45 w 2892"/>
                <a:gd name="T93" fmla="*/ 88 h 4177"/>
                <a:gd name="T94" fmla="*/ 31 w 2892"/>
                <a:gd name="T95" fmla="*/ 63 h 4177"/>
                <a:gd name="T96" fmla="*/ 15 w 2892"/>
                <a:gd name="T97" fmla="*/ 39 h 4177"/>
                <a:gd name="T98" fmla="*/ 6 w 2892"/>
                <a:gd name="T99" fmla="*/ 15 h 4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92" h="4177">
                  <a:moveTo>
                    <a:pt x="2892" y="4177"/>
                  </a:moveTo>
                  <a:lnTo>
                    <a:pt x="2843" y="4084"/>
                  </a:lnTo>
                  <a:lnTo>
                    <a:pt x="2779" y="4016"/>
                  </a:lnTo>
                  <a:lnTo>
                    <a:pt x="2708" y="3964"/>
                  </a:lnTo>
                  <a:lnTo>
                    <a:pt x="2625" y="3921"/>
                  </a:lnTo>
                  <a:lnTo>
                    <a:pt x="2535" y="3887"/>
                  </a:lnTo>
                  <a:lnTo>
                    <a:pt x="2441" y="3852"/>
                  </a:lnTo>
                  <a:lnTo>
                    <a:pt x="2347" y="3824"/>
                  </a:lnTo>
                  <a:lnTo>
                    <a:pt x="2253" y="3790"/>
                  </a:lnTo>
                  <a:lnTo>
                    <a:pt x="2163" y="3751"/>
                  </a:lnTo>
                  <a:lnTo>
                    <a:pt x="2074" y="3708"/>
                  </a:lnTo>
                  <a:lnTo>
                    <a:pt x="2059" y="3693"/>
                  </a:lnTo>
                  <a:lnTo>
                    <a:pt x="2049" y="3674"/>
                  </a:lnTo>
                  <a:lnTo>
                    <a:pt x="2039" y="3659"/>
                  </a:lnTo>
                  <a:lnTo>
                    <a:pt x="2034" y="3640"/>
                  </a:lnTo>
                  <a:lnTo>
                    <a:pt x="2030" y="3621"/>
                  </a:lnTo>
                  <a:lnTo>
                    <a:pt x="2024" y="3601"/>
                  </a:lnTo>
                  <a:lnTo>
                    <a:pt x="2019" y="3587"/>
                  </a:lnTo>
                  <a:lnTo>
                    <a:pt x="2009" y="3573"/>
                  </a:lnTo>
                  <a:lnTo>
                    <a:pt x="1999" y="3558"/>
                  </a:lnTo>
                  <a:lnTo>
                    <a:pt x="1984" y="3553"/>
                  </a:lnTo>
                  <a:lnTo>
                    <a:pt x="1930" y="3544"/>
                  </a:lnTo>
                  <a:lnTo>
                    <a:pt x="1865" y="3539"/>
                  </a:lnTo>
                  <a:lnTo>
                    <a:pt x="1806" y="3539"/>
                  </a:lnTo>
                  <a:lnTo>
                    <a:pt x="1746" y="3539"/>
                  </a:lnTo>
                  <a:lnTo>
                    <a:pt x="1687" y="3534"/>
                  </a:lnTo>
                  <a:lnTo>
                    <a:pt x="1633" y="3529"/>
                  </a:lnTo>
                  <a:lnTo>
                    <a:pt x="1578" y="3515"/>
                  </a:lnTo>
                  <a:lnTo>
                    <a:pt x="1529" y="3495"/>
                  </a:lnTo>
                  <a:lnTo>
                    <a:pt x="1483" y="3457"/>
                  </a:lnTo>
                  <a:lnTo>
                    <a:pt x="1449" y="3403"/>
                  </a:lnTo>
                  <a:lnTo>
                    <a:pt x="1394" y="3283"/>
                  </a:lnTo>
                  <a:lnTo>
                    <a:pt x="1354" y="3162"/>
                  </a:lnTo>
                  <a:lnTo>
                    <a:pt x="1325" y="3037"/>
                  </a:lnTo>
                  <a:lnTo>
                    <a:pt x="1310" y="2912"/>
                  </a:lnTo>
                  <a:lnTo>
                    <a:pt x="1305" y="2781"/>
                  </a:lnTo>
                  <a:lnTo>
                    <a:pt x="1310" y="2656"/>
                  </a:lnTo>
                  <a:lnTo>
                    <a:pt x="1325" y="2525"/>
                  </a:lnTo>
                  <a:lnTo>
                    <a:pt x="1345" y="2400"/>
                  </a:lnTo>
                  <a:lnTo>
                    <a:pt x="1379" y="2269"/>
                  </a:lnTo>
                  <a:lnTo>
                    <a:pt x="1419" y="2144"/>
                  </a:lnTo>
                  <a:lnTo>
                    <a:pt x="1434" y="2076"/>
                  </a:lnTo>
                  <a:lnTo>
                    <a:pt x="1434" y="2018"/>
                  </a:lnTo>
                  <a:lnTo>
                    <a:pt x="1429" y="1960"/>
                  </a:lnTo>
                  <a:lnTo>
                    <a:pt x="1410" y="1902"/>
                  </a:lnTo>
                  <a:lnTo>
                    <a:pt x="1385" y="1850"/>
                  </a:lnTo>
                  <a:lnTo>
                    <a:pt x="1354" y="1796"/>
                  </a:lnTo>
                  <a:lnTo>
                    <a:pt x="1320" y="1743"/>
                  </a:lnTo>
                  <a:lnTo>
                    <a:pt x="1281" y="1695"/>
                  </a:lnTo>
                  <a:lnTo>
                    <a:pt x="1235" y="1642"/>
                  </a:lnTo>
                  <a:lnTo>
                    <a:pt x="1196" y="1589"/>
                  </a:lnTo>
                  <a:lnTo>
                    <a:pt x="1181" y="1570"/>
                  </a:lnTo>
                  <a:lnTo>
                    <a:pt x="1166" y="1540"/>
                  </a:lnTo>
                  <a:lnTo>
                    <a:pt x="1156" y="1516"/>
                  </a:lnTo>
                  <a:lnTo>
                    <a:pt x="1151" y="1487"/>
                  </a:lnTo>
                  <a:lnTo>
                    <a:pt x="1147" y="1458"/>
                  </a:lnTo>
                  <a:lnTo>
                    <a:pt x="1147" y="1430"/>
                  </a:lnTo>
                  <a:lnTo>
                    <a:pt x="1147" y="1400"/>
                  </a:lnTo>
                  <a:lnTo>
                    <a:pt x="1147" y="1372"/>
                  </a:lnTo>
                  <a:lnTo>
                    <a:pt x="1151" y="1342"/>
                  </a:lnTo>
                  <a:lnTo>
                    <a:pt x="1151" y="1314"/>
                  </a:lnTo>
                  <a:lnTo>
                    <a:pt x="1087" y="1318"/>
                  </a:lnTo>
                  <a:lnTo>
                    <a:pt x="1027" y="1304"/>
                  </a:lnTo>
                  <a:lnTo>
                    <a:pt x="972" y="1284"/>
                  </a:lnTo>
                  <a:lnTo>
                    <a:pt x="918" y="1250"/>
                  </a:lnTo>
                  <a:lnTo>
                    <a:pt x="874" y="1207"/>
                  </a:lnTo>
                  <a:lnTo>
                    <a:pt x="834" y="1159"/>
                  </a:lnTo>
                  <a:lnTo>
                    <a:pt x="804" y="1106"/>
                  </a:lnTo>
                  <a:lnTo>
                    <a:pt x="780" y="1048"/>
                  </a:lnTo>
                  <a:lnTo>
                    <a:pt x="764" y="990"/>
                  </a:lnTo>
                  <a:lnTo>
                    <a:pt x="759" y="932"/>
                  </a:lnTo>
                  <a:lnTo>
                    <a:pt x="749" y="942"/>
                  </a:lnTo>
                  <a:lnTo>
                    <a:pt x="734" y="957"/>
                  </a:lnTo>
                  <a:lnTo>
                    <a:pt x="720" y="961"/>
                  </a:lnTo>
                  <a:lnTo>
                    <a:pt x="710" y="971"/>
                  </a:lnTo>
                  <a:lnTo>
                    <a:pt x="695" y="976"/>
                  </a:lnTo>
                  <a:lnTo>
                    <a:pt x="680" y="981"/>
                  </a:lnTo>
                  <a:lnTo>
                    <a:pt x="665" y="981"/>
                  </a:lnTo>
                  <a:lnTo>
                    <a:pt x="651" y="981"/>
                  </a:lnTo>
                  <a:lnTo>
                    <a:pt x="640" y="981"/>
                  </a:lnTo>
                  <a:lnTo>
                    <a:pt x="626" y="976"/>
                  </a:lnTo>
                  <a:lnTo>
                    <a:pt x="532" y="918"/>
                  </a:lnTo>
                  <a:lnTo>
                    <a:pt x="447" y="850"/>
                  </a:lnTo>
                  <a:lnTo>
                    <a:pt x="373" y="773"/>
                  </a:lnTo>
                  <a:lnTo>
                    <a:pt x="313" y="691"/>
                  </a:lnTo>
                  <a:lnTo>
                    <a:pt x="258" y="604"/>
                  </a:lnTo>
                  <a:lnTo>
                    <a:pt x="213" y="512"/>
                  </a:lnTo>
                  <a:lnTo>
                    <a:pt x="169" y="415"/>
                  </a:lnTo>
                  <a:lnTo>
                    <a:pt x="134" y="319"/>
                  </a:lnTo>
                  <a:lnTo>
                    <a:pt x="94" y="218"/>
                  </a:lnTo>
                  <a:lnTo>
                    <a:pt x="60" y="116"/>
                  </a:lnTo>
                  <a:lnTo>
                    <a:pt x="55" y="107"/>
                  </a:lnTo>
                  <a:lnTo>
                    <a:pt x="50" y="97"/>
                  </a:lnTo>
                  <a:lnTo>
                    <a:pt x="45" y="88"/>
                  </a:lnTo>
                  <a:lnTo>
                    <a:pt x="35" y="73"/>
                  </a:lnTo>
                  <a:lnTo>
                    <a:pt x="31" y="63"/>
                  </a:lnTo>
                  <a:lnTo>
                    <a:pt x="25" y="54"/>
                  </a:lnTo>
                  <a:lnTo>
                    <a:pt x="15" y="39"/>
                  </a:lnTo>
                  <a:lnTo>
                    <a:pt x="10" y="30"/>
                  </a:lnTo>
                  <a:lnTo>
                    <a:pt x="6" y="15"/>
                  </a:lnTo>
                  <a:lnTo>
                    <a:pt x="0"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66" name="Freeform 290"/>
            <p:cNvSpPr>
              <a:spLocks/>
            </p:cNvSpPr>
            <p:nvPr/>
          </p:nvSpPr>
          <p:spPr bwMode="auto">
            <a:xfrm>
              <a:off x="4139" y="1817"/>
              <a:ext cx="116" cy="212"/>
            </a:xfrm>
            <a:custGeom>
              <a:avLst/>
              <a:gdLst>
                <a:gd name="T0" fmla="*/ 1279 w 1279"/>
                <a:gd name="T1" fmla="*/ 0 h 2760"/>
                <a:gd name="T2" fmla="*/ 1265 w 1279"/>
                <a:gd name="T3" fmla="*/ 62 h 2760"/>
                <a:gd name="T4" fmla="*/ 1250 w 1279"/>
                <a:gd name="T5" fmla="*/ 125 h 2760"/>
                <a:gd name="T6" fmla="*/ 1225 w 1279"/>
                <a:gd name="T7" fmla="*/ 187 h 2760"/>
                <a:gd name="T8" fmla="*/ 1205 w 1279"/>
                <a:gd name="T9" fmla="*/ 245 h 2760"/>
                <a:gd name="T10" fmla="*/ 1181 w 1279"/>
                <a:gd name="T11" fmla="*/ 308 h 2760"/>
                <a:gd name="T12" fmla="*/ 1156 w 1279"/>
                <a:gd name="T13" fmla="*/ 366 h 2760"/>
                <a:gd name="T14" fmla="*/ 1131 w 1279"/>
                <a:gd name="T15" fmla="*/ 424 h 2760"/>
                <a:gd name="T16" fmla="*/ 1106 w 1279"/>
                <a:gd name="T17" fmla="*/ 486 h 2760"/>
                <a:gd name="T18" fmla="*/ 1081 w 1279"/>
                <a:gd name="T19" fmla="*/ 544 h 2760"/>
                <a:gd name="T20" fmla="*/ 1056 w 1279"/>
                <a:gd name="T21" fmla="*/ 602 h 2760"/>
                <a:gd name="T22" fmla="*/ 1041 w 1279"/>
                <a:gd name="T23" fmla="*/ 632 h 2760"/>
                <a:gd name="T24" fmla="*/ 1031 w 1279"/>
                <a:gd name="T25" fmla="*/ 660 h 2760"/>
                <a:gd name="T26" fmla="*/ 1016 w 1279"/>
                <a:gd name="T27" fmla="*/ 694 h 2760"/>
                <a:gd name="T28" fmla="*/ 1006 w 1279"/>
                <a:gd name="T29" fmla="*/ 723 h 2760"/>
                <a:gd name="T30" fmla="*/ 991 w 1279"/>
                <a:gd name="T31" fmla="*/ 752 h 2760"/>
                <a:gd name="T32" fmla="*/ 981 w 1279"/>
                <a:gd name="T33" fmla="*/ 786 h 2760"/>
                <a:gd name="T34" fmla="*/ 967 w 1279"/>
                <a:gd name="T35" fmla="*/ 815 h 2760"/>
                <a:gd name="T36" fmla="*/ 952 w 1279"/>
                <a:gd name="T37" fmla="*/ 844 h 2760"/>
                <a:gd name="T38" fmla="*/ 942 w 1279"/>
                <a:gd name="T39" fmla="*/ 873 h 2760"/>
                <a:gd name="T40" fmla="*/ 927 w 1279"/>
                <a:gd name="T41" fmla="*/ 902 h 2760"/>
                <a:gd name="T42" fmla="*/ 868 w 1279"/>
                <a:gd name="T43" fmla="*/ 1028 h 2760"/>
                <a:gd name="T44" fmla="*/ 808 w 1279"/>
                <a:gd name="T45" fmla="*/ 1153 h 2760"/>
                <a:gd name="T46" fmla="*/ 758 w 1279"/>
                <a:gd name="T47" fmla="*/ 1278 h 2760"/>
                <a:gd name="T48" fmla="*/ 709 w 1279"/>
                <a:gd name="T49" fmla="*/ 1399 h 2760"/>
                <a:gd name="T50" fmla="*/ 659 w 1279"/>
                <a:gd name="T51" fmla="*/ 1525 h 2760"/>
                <a:gd name="T52" fmla="*/ 605 w 1279"/>
                <a:gd name="T53" fmla="*/ 1650 h 2760"/>
                <a:gd name="T54" fmla="*/ 555 w 1279"/>
                <a:gd name="T55" fmla="*/ 1775 h 2760"/>
                <a:gd name="T56" fmla="*/ 495 w 1279"/>
                <a:gd name="T57" fmla="*/ 1897 h 2760"/>
                <a:gd name="T58" fmla="*/ 436 w 1279"/>
                <a:gd name="T59" fmla="*/ 2017 h 2760"/>
                <a:gd name="T60" fmla="*/ 367 w 1279"/>
                <a:gd name="T61" fmla="*/ 2138 h 2760"/>
                <a:gd name="T62" fmla="*/ 332 w 1279"/>
                <a:gd name="T63" fmla="*/ 2200 h 2760"/>
                <a:gd name="T64" fmla="*/ 292 w 1279"/>
                <a:gd name="T65" fmla="*/ 2263 h 2760"/>
                <a:gd name="T66" fmla="*/ 257 w 1279"/>
                <a:gd name="T67" fmla="*/ 2325 h 2760"/>
                <a:gd name="T68" fmla="*/ 223 w 1279"/>
                <a:gd name="T69" fmla="*/ 2388 h 2760"/>
                <a:gd name="T70" fmla="*/ 188 w 1279"/>
                <a:gd name="T71" fmla="*/ 2452 h 2760"/>
                <a:gd name="T72" fmla="*/ 153 w 1279"/>
                <a:gd name="T73" fmla="*/ 2514 h 2760"/>
                <a:gd name="T74" fmla="*/ 113 w 1279"/>
                <a:gd name="T75" fmla="*/ 2577 h 2760"/>
                <a:gd name="T76" fmla="*/ 79 w 1279"/>
                <a:gd name="T77" fmla="*/ 2639 h 2760"/>
                <a:gd name="T78" fmla="*/ 40 w 1279"/>
                <a:gd name="T79" fmla="*/ 2697 h 2760"/>
                <a:gd name="T80" fmla="*/ 0 w 1279"/>
                <a:gd name="T81" fmla="*/ 2760 h 2760"/>
                <a:gd name="T82" fmla="*/ 0 w 1279"/>
                <a:gd name="T83" fmla="*/ 2755 h 2760"/>
                <a:gd name="T84" fmla="*/ 0 w 1279"/>
                <a:gd name="T85" fmla="*/ 2751 h 2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79" h="2760">
                  <a:moveTo>
                    <a:pt x="1279" y="0"/>
                  </a:moveTo>
                  <a:lnTo>
                    <a:pt x="1265" y="62"/>
                  </a:lnTo>
                  <a:lnTo>
                    <a:pt x="1250" y="125"/>
                  </a:lnTo>
                  <a:lnTo>
                    <a:pt x="1225" y="187"/>
                  </a:lnTo>
                  <a:lnTo>
                    <a:pt x="1205" y="245"/>
                  </a:lnTo>
                  <a:lnTo>
                    <a:pt x="1181" y="308"/>
                  </a:lnTo>
                  <a:lnTo>
                    <a:pt x="1156" y="366"/>
                  </a:lnTo>
                  <a:lnTo>
                    <a:pt x="1131" y="424"/>
                  </a:lnTo>
                  <a:lnTo>
                    <a:pt x="1106" y="486"/>
                  </a:lnTo>
                  <a:lnTo>
                    <a:pt x="1081" y="544"/>
                  </a:lnTo>
                  <a:lnTo>
                    <a:pt x="1056" y="602"/>
                  </a:lnTo>
                  <a:lnTo>
                    <a:pt x="1041" y="632"/>
                  </a:lnTo>
                  <a:lnTo>
                    <a:pt x="1031" y="660"/>
                  </a:lnTo>
                  <a:lnTo>
                    <a:pt x="1016" y="694"/>
                  </a:lnTo>
                  <a:lnTo>
                    <a:pt x="1006" y="723"/>
                  </a:lnTo>
                  <a:lnTo>
                    <a:pt x="991" y="752"/>
                  </a:lnTo>
                  <a:lnTo>
                    <a:pt x="981" y="786"/>
                  </a:lnTo>
                  <a:lnTo>
                    <a:pt x="967" y="815"/>
                  </a:lnTo>
                  <a:lnTo>
                    <a:pt x="952" y="844"/>
                  </a:lnTo>
                  <a:lnTo>
                    <a:pt x="942" y="873"/>
                  </a:lnTo>
                  <a:lnTo>
                    <a:pt x="927" y="902"/>
                  </a:lnTo>
                  <a:lnTo>
                    <a:pt x="868" y="1028"/>
                  </a:lnTo>
                  <a:lnTo>
                    <a:pt x="808" y="1153"/>
                  </a:lnTo>
                  <a:lnTo>
                    <a:pt x="758" y="1278"/>
                  </a:lnTo>
                  <a:lnTo>
                    <a:pt x="709" y="1399"/>
                  </a:lnTo>
                  <a:lnTo>
                    <a:pt x="659" y="1525"/>
                  </a:lnTo>
                  <a:lnTo>
                    <a:pt x="605" y="1650"/>
                  </a:lnTo>
                  <a:lnTo>
                    <a:pt x="555" y="1775"/>
                  </a:lnTo>
                  <a:lnTo>
                    <a:pt x="495" y="1897"/>
                  </a:lnTo>
                  <a:lnTo>
                    <a:pt x="436" y="2017"/>
                  </a:lnTo>
                  <a:lnTo>
                    <a:pt x="367" y="2138"/>
                  </a:lnTo>
                  <a:lnTo>
                    <a:pt x="332" y="2200"/>
                  </a:lnTo>
                  <a:lnTo>
                    <a:pt x="292" y="2263"/>
                  </a:lnTo>
                  <a:lnTo>
                    <a:pt x="257" y="2325"/>
                  </a:lnTo>
                  <a:lnTo>
                    <a:pt x="223" y="2388"/>
                  </a:lnTo>
                  <a:lnTo>
                    <a:pt x="188" y="2452"/>
                  </a:lnTo>
                  <a:lnTo>
                    <a:pt x="153" y="2514"/>
                  </a:lnTo>
                  <a:lnTo>
                    <a:pt x="113" y="2577"/>
                  </a:lnTo>
                  <a:lnTo>
                    <a:pt x="79" y="2639"/>
                  </a:lnTo>
                  <a:lnTo>
                    <a:pt x="40" y="2697"/>
                  </a:lnTo>
                  <a:lnTo>
                    <a:pt x="0" y="2760"/>
                  </a:lnTo>
                  <a:lnTo>
                    <a:pt x="0" y="2755"/>
                  </a:lnTo>
                  <a:lnTo>
                    <a:pt x="0" y="2751"/>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67" name="Freeform 291"/>
            <p:cNvSpPr>
              <a:spLocks/>
            </p:cNvSpPr>
            <p:nvPr/>
          </p:nvSpPr>
          <p:spPr bwMode="auto">
            <a:xfrm>
              <a:off x="3617" y="1941"/>
              <a:ext cx="99" cy="80"/>
            </a:xfrm>
            <a:custGeom>
              <a:avLst/>
              <a:gdLst>
                <a:gd name="T0" fmla="*/ 0 w 1085"/>
                <a:gd name="T1" fmla="*/ 0 h 1033"/>
                <a:gd name="T2" fmla="*/ 14 w 1085"/>
                <a:gd name="T3" fmla="*/ 53 h 1033"/>
                <a:gd name="T4" fmla="*/ 24 w 1085"/>
                <a:gd name="T5" fmla="*/ 115 h 1033"/>
                <a:gd name="T6" fmla="*/ 44 w 1085"/>
                <a:gd name="T7" fmla="*/ 184 h 1033"/>
                <a:gd name="T8" fmla="*/ 64 w 1085"/>
                <a:gd name="T9" fmla="*/ 256 h 1033"/>
                <a:gd name="T10" fmla="*/ 89 w 1085"/>
                <a:gd name="T11" fmla="*/ 333 h 1033"/>
                <a:gd name="T12" fmla="*/ 113 w 1085"/>
                <a:gd name="T13" fmla="*/ 405 h 1033"/>
                <a:gd name="T14" fmla="*/ 138 w 1085"/>
                <a:gd name="T15" fmla="*/ 478 h 1033"/>
                <a:gd name="T16" fmla="*/ 168 w 1085"/>
                <a:gd name="T17" fmla="*/ 536 h 1033"/>
                <a:gd name="T18" fmla="*/ 202 w 1085"/>
                <a:gd name="T19" fmla="*/ 588 h 1033"/>
                <a:gd name="T20" fmla="*/ 233 w 1085"/>
                <a:gd name="T21" fmla="*/ 633 h 1033"/>
                <a:gd name="T22" fmla="*/ 267 w 1085"/>
                <a:gd name="T23" fmla="*/ 666 h 1033"/>
                <a:gd name="T24" fmla="*/ 317 w 1085"/>
                <a:gd name="T25" fmla="*/ 715 h 1033"/>
                <a:gd name="T26" fmla="*/ 376 w 1085"/>
                <a:gd name="T27" fmla="*/ 767 h 1033"/>
                <a:gd name="T28" fmla="*/ 451 w 1085"/>
                <a:gd name="T29" fmla="*/ 831 h 1033"/>
                <a:gd name="T30" fmla="*/ 535 w 1085"/>
                <a:gd name="T31" fmla="*/ 893 h 1033"/>
                <a:gd name="T32" fmla="*/ 634 w 1085"/>
                <a:gd name="T33" fmla="*/ 947 h 1033"/>
                <a:gd name="T34" fmla="*/ 734 w 1085"/>
                <a:gd name="T35" fmla="*/ 994 h 1033"/>
                <a:gd name="T36" fmla="*/ 847 w 1085"/>
                <a:gd name="T37" fmla="*/ 1023 h 1033"/>
                <a:gd name="T38" fmla="*/ 962 w 1085"/>
                <a:gd name="T39" fmla="*/ 1033 h 1033"/>
                <a:gd name="T40" fmla="*/ 1085 w 1085"/>
                <a:gd name="T41" fmla="*/ 1023 h 1033"/>
                <a:gd name="T42" fmla="*/ 962 w 1085"/>
                <a:gd name="T43" fmla="*/ 1004 h 1033"/>
                <a:gd name="T44" fmla="*/ 847 w 1085"/>
                <a:gd name="T45" fmla="*/ 980 h 1033"/>
                <a:gd name="T46" fmla="*/ 743 w 1085"/>
                <a:gd name="T47" fmla="*/ 941 h 1033"/>
                <a:gd name="T48" fmla="*/ 644 w 1085"/>
                <a:gd name="T49" fmla="*/ 889 h 1033"/>
                <a:gd name="T50" fmla="*/ 550 w 1085"/>
                <a:gd name="T51" fmla="*/ 831 h 1033"/>
                <a:gd name="T52" fmla="*/ 461 w 1085"/>
                <a:gd name="T53" fmla="*/ 762 h 1033"/>
                <a:gd name="T54" fmla="*/ 381 w 1085"/>
                <a:gd name="T55" fmla="*/ 685 h 1033"/>
                <a:gd name="T56" fmla="*/ 302 w 1085"/>
                <a:gd name="T57" fmla="*/ 599 h 1033"/>
                <a:gd name="T58" fmla="*/ 227 w 1085"/>
                <a:gd name="T59" fmla="*/ 507 h 1033"/>
                <a:gd name="T60" fmla="*/ 154 w 1085"/>
                <a:gd name="T61" fmla="*/ 405 h 1033"/>
                <a:gd name="T62" fmla="*/ 0 w 1085"/>
                <a:gd name="T63" fmla="*/ 0 h 1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85" h="1033">
                  <a:moveTo>
                    <a:pt x="0" y="0"/>
                  </a:moveTo>
                  <a:lnTo>
                    <a:pt x="14" y="53"/>
                  </a:lnTo>
                  <a:lnTo>
                    <a:pt x="24" y="115"/>
                  </a:lnTo>
                  <a:lnTo>
                    <a:pt x="44" y="184"/>
                  </a:lnTo>
                  <a:lnTo>
                    <a:pt x="64" y="256"/>
                  </a:lnTo>
                  <a:lnTo>
                    <a:pt x="89" y="333"/>
                  </a:lnTo>
                  <a:lnTo>
                    <a:pt x="113" y="405"/>
                  </a:lnTo>
                  <a:lnTo>
                    <a:pt x="138" y="478"/>
                  </a:lnTo>
                  <a:lnTo>
                    <a:pt x="168" y="536"/>
                  </a:lnTo>
                  <a:lnTo>
                    <a:pt x="202" y="588"/>
                  </a:lnTo>
                  <a:lnTo>
                    <a:pt x="233" y="633"/>
                  </a:lnTo>
                  <a:lnTo>
                    <a:pt x="267" y="666"/>
                  </a:lnTo>
                  <a:lnTo>
                    <a:pt x="317" y="715"/>
                  </a:lnTo>
                  <a:lnTo>
                    <a:pt x="376" y="767"/>
                  </a:lnTo>
                  <a:lnTo>
                    <a:pt x="451" y="831"/>
                  </a:lnTo>
                  <a:lnTo>
                    <a:pt x="535" y="893"/>
                  </a:lnTo>
                  <a:lnTo>
                    <a:pt x="634" y="947"/>
                  </a:lnTo>
                  <a:lnTo>
                    <a:pt x="734" y="994"/>
                  </a:lnTo>
                  <a:lnTo>
                    <a:pt x="847" y="1023"/>
                  </a:lnTo>
                  <a:lnTo>
                    <a:pt x="962" y="1033"/>
                  </a:lnTo>
                  <a:lnTo>
                    <a:pt x="1085" y="1023"/>
                  </a:lnTo>
                  <a:lnTo>
                    <a:pt x="962" y="1004"/>
                  </a:lnTo>
                  <a:lnTo>
                    <a:pt x="847" y="980"/>
                  </a:lnTo>
                  <a:lnTo>
                    <a:pt x="743" y="941"/>
                  </a:lnTo>
                  <a:lnTo>
                    <a:pt x="644" y="889"/>
                  </a:lnTo>
                  <a:lnTo>
                    <a:pt x="550" y="831"/>
                  </a:lnTo>
                  <a:lnTo>
                    <a:pt x="461" y="762"/>
                  </a:lnTo>
                  <a:lnTo>
                    <a:pt x="381" y="685"/>
                  </a:lnTo>
                  <a:lnTo>
                    <a:pt x="302" y="599"/>
                  </a:lnTo>
                  <a:lnTo>
                    <a:pt x="227" y="507"/>
                  </a:lnTo>
                  <a:lnTo>
                    <a:pt x="154" y="405"/>
                  </a:lnTo>
                  <a:lnTo>
                    <a:pt x="0" y="0"/>
                  </a:lnTo>
                  <a:close/>
                </a:path>
              </a:pathLst>
            </a:custGeom>
            <a:gradFill rotWithShape="0">
              <a:gsLst>
                <a:gs pos="0">
                  <a:srgbClr val="FF9999">
                    <a:gamma/>
                    <a:shade val="46275"/>
                    <a:invGamma/>
                  </a:srgbClr>
                </a:gs>
                <a:gs pos="100000">
                  <a:srgbClr val="FF9999"/>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68" name="Freeform 292"/>
            <p:cNvSpPr>
              <a:spLocks/>
            </p:cNvSpPr>
            <p:nvPr/>
          </p:nvSpPr>
          <p:spPr bwMode="auto">
            <a:xfrm>
              <a:off x="4138" y="1885"/>
              <a:ext cx="81" cy="136"/>
            </a:xfrm>
            <a:custGeom>
              <a:avLst/>
              <a:gdLst>
                <a:gd name="T0" fmla="*/ 888 w 888"/>
                <a:gd name="T1" fmla="*/ 0 h 1776"/>
                <a:gd name="T2" fmla="*/ 714 w 888"/>
                <a:gd name="T3" fmla="*/ 406 h 1776"/>
                <a:gd name="T4" fmla="*/ 575 w 888"/>
                <a:gd name="T5" fmla="*/ 734 h 1776"/>
                <a:gd name="T6" fmla="*/ 456 w 888"/>
                <a:gd name="T7" fmla="*/ 995 h 1776"/>
                <a:gd name="T8" fmla="*/ 357 w 888"/>
                <a:gd name="T9" fmla="*/ 1193 h 1776"/>
                <a:gd name="T10" fmla="*/ 277 w 888"/>
                <a:gd name="T11" fmla="*/ 1342 h 1776"/>
                <a:gd name="T12" fmla="*/ 208 w 888"/>
                <a:gd name="T13" fmla="*/ 1458 h 1776"/>
                <a:gd name="T14" fmla="*/ 148 w 888"/>
                <a:gd name="T15" fmla="*/ 1550 h 1776"/>
                <a:gd name="T16" fmla="*/ 98 w 888"/>
                <a:gd name="T17" fmla="*/ 1623 h 1776"/>
                <a:gd name="T18" fmla="*/ 50 w 888"/>
                <a:gd name="T19" fmla="*/ 1694 h 1776"/>
                <a:gd name="T20" fmla="*/ 0 w 888"/>
                <a:gd name="T21" fmla="*/ 1776 h 1776"/>
                <a:gd name="T22" fmla="*/ 94 w 888"/>
                <a:gd name="T23" fmla="*/ 1598 h 1776"/>
                <a:gd name="T24" fmla="*/ 163 w 888"/>
                <a:gd name="T25" fmla="*/ 1453 h 1776"/>
                <a:gd name="T26" fmla="*/ 218 w 888"/>
                <a:gd name="T27" fmla="*/ 1333 h 1776"/>
                <a:gd name="T28" fmla="*/ 258 w 888"/>
                <a:gd name="T29" fmla="*/ 1231 h 1776"/>
                <a:gd name="T30" fmla="*/ 292 w 888"/>
                <a:gd name="T31" fmla="*/ 1139 h 1776"/>
                <a:gd name="T32" fmla="*/ 327 w 888"/>
                <a:gd name="T33" fmla="*/ 1047 h 1776"/>
                <a:gd name="T34" fmla="*/ 371 w 888"/>
                <a:gd name="T35" fmla="*/ 952 h 1776"/>
                <a:gd name="T36" fmla="*/ 426 w 888"/>
                <a:gd name="T37" fmla="*/ 840 h 1776"/>
                <a:gd name="T38" fmla="*/ 496 w 888"/>
                <a:gd name="T39" fmla="*/ 709 h 1776"/>
                <a:gd name="T40" fmla="*/ 595 w 888"/>
                <a:gd name="T41" fmla="*/ 546 h 1776"/>
                <a:gd name="T42" fmla="*/ 888 w 888"/>
                <a:gd name="T43" fmla="*/ 0 h 1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8" h="1776">
                  <a:moveTo>
                    <a:pt x="888" y="0"/>
                  </a:moveTo>
                  <a:lnTo>
                    <a:pt x="714" y="406"/>
                  </a:lnTo>
                  <a:lnTo>
                    <a:pt x="575" y="734"/>
                  </a:lnTo>
                  <a:lnTo>
                    <a:pt x="456" y="995"/>
                  </a:lnTo>
                  <a:lnTo>
                    <a:pt x="357" y="1193"/>
                  </a:lnTo>
                  <a:lnTo>
                    <a:pt x="277" y="1342"/>
                  </a:lnTo>
                  <a:lnTo>
                    <a:pt x="208" y="1458"/>
                  </a:lnTo>
                  <a:lnTo>
                    <a:pt x="148" y="1550"/>
                  </a:lnTo>
                  <a:lnTo>
                    <a:pt x="98" y="1623"/>
                  </a:lnTo>
                  <a:lnTo>
                    <a:pt x="50" y="1694"/>
                  </a:lnTo>
                  <a:lnTo>
                    <a:pt x="0" y="1776"/>
                  </a:lnTo>
                  <a:lnTo>
                    <a:pt x="94" y="1598"/>
                  </a:lnTo>
                  <a:lnTo>
                    <a:pt x="163" y="1453"/>
                  </a:lnTo>
                  <a:lnTo>
                    <a:pt x="218" y="1333"/>
                  </a:lnTo>
                  <a:lnTo>
                    <a:pt x="258" y="1231"/>
                  </a:lnTo>
                  <a:lnTo>
                    <a:pt x="292" y="1139"/>
                  </a:lnTo>
                  <a:lnTo>
                    <a:pt x="327" y="1047"/>
                  </a:lnTo>
                  <a:lnTo>
                    <a:pt x="371" y="952"/>
                  </a:lnTo>
                  <a:lnTo>
                    <a:pt x="426" y="840"/>
                  </a:lnTo>
                  <a:lnTo>
                    <a:pt x="496" y="709"/>
                  </a:lnTo>
                  <a:lnTo>
                    <a:pt x="595" y="546"/>
                  </a:lnTo>
                  <a:lnTo>
                    <a:pt x="888" y="0"/>
                  </a:lnTo>
                  <a:close/>
                </a:path>
              </a:pathLst>
            </a:custGeom>
            <a:gradFill rotWithShape="0">
              <a:gsLst>
                <a:gs pos="0">
                  <a:srgbClr val="FF9999">
                    <a:gamma/>
                    <a:shade val="46275"/>
                    <a:invGamma/>
                  </a:srgbClr>
                </a:gs>
                <a:gs pos="100000">
                  <a:srgbClr val="FF9999"/>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69" name="Freeform 293"/>
            <p:cNvSpPr>
              <a:spLocks/>
            </p:cNvSpPr>
            <p:nvPr/>
          </p:nvSpPr>
          <p:spPr bwMode="auto">
            <a:xfrm>
              <a:off x="4067" y="1861"/>
              <a:ext cx="18" cy="28"/>
            </a:xfrm>
            <a:custGeom>
              <a:avLst/>
              <a:gdLst>
                <a:gd name="T0" fmla="*/ 5 w 198"/>
                <a:gd name="T1" fmla="*/ 5 h 353"/>
                <a:gd name="T2" fmla="*/ 0 w 198"/>
                <a:gd name="T3" fmla="*/ 49 h 353"/>
                <a:gd name="T4" fmla="*/ 5 w 198"/>
                <a:gd name="T5" fmla="*/ 87 h 353"/>
                <a:gd name="T6" fmla="*/ 20 w 198"/>
                <a:gd name="T7" fmla="*/ 125 h 353"/>
                <a:gd name="T8" fmla="*/ 39 w 198"/>
                <a:gd name="T9" fmla="*/ 159 h 353"/>
                <a:gd name="T10" fmla="*/ 64 w 198"/>
                <a:gd name="T11" fmla="*/ 193 h 353"/>
                <a:gd name="T12" fmla="*/ 89 w 198"/>
                <a:gd name="T13" fmla="*/ 227 h 353"/>
                <a:gd name="T14" fmla="*/ 119 w 198"/>
                <a:gd name="T15" fmla="*/ 256 h 353"/>
                <a:gd name="T16" fmla="*/ 149 w 198"/>
                <a:gd name="T17" fmla="*/ 290 h 353"/>
                <a:gd name="T18" fmla="*/ 173 w 198"/>
                <a:gd name="T19" fmla="*/ 319 h 353"/>
                <a:gd name="T20" fmla="*/ 198 w 198"/>
                <a:gd name="T21" fmla="*/ 353 h 353"/>
                <a:gd name="T22" fmla="*/ 198 w 198"/>
                <a:gd name="T23" fmla="*/ 314 h 353"/>
                <a:gd name="T24" fmla="*/ 193 w 198"/>
                <a:gd name="T25" fmla="*/ 290 h 353"/>
                <a:gd name="T26" fmla="*/ 183 w 198"/>
                <a:gd name="T27" fmla="*/ 275 h 353"/>
                <a:gd name="T28" fmla="*/ 173 w 198"/>
                <a:gd name="T29" fmla="*/ 265 h 353"/>
                <a:gd name="T30" fmla="*/ 158 w 198"/>
                <a:gd name="T31" fmla="*/ 256 h 353"/>
                <a:gd name="T32" fmla="*/ 144 w 198"/>
                <a:gd name="T33" fmla="*/ 247 h 353"/>
                <a:gd name="T34" fmla="*/ 124 w 198"/>
                <a:gd name="T35" fmla="*/ 232 h 353"/>
                <a:gd name="T36" fmla="*/ 99 w 198"/>
                <a:gd name="T37" fmla="*/ 213 h 353"/>
                <a:gd name="T38" fmla="*/ 74 w 198"/>
                <a:gd name="T39" fmla="*/ 174 h 353"/>
                <a:gd name="T40" fmla="*/ 49 w 198"/>
                <a:gd name="T41" fmla="*/ 121 h 353"/>
                <a:gd name="T42" fmla="*/ 39 w 198"/>
                <a:gd name="T43" fmla="*/ 121 h 353"/>
                <a:gd name="T44" fmla="*/ 30 w 198"/>
                <a:gd name="T45" fmla="*/ 111 h 353"/>
                <a:gd name="T46" fmla="*/ 25 w 198"/>
                <a:gd name="T47" fmla="*/ 97 h 353"/>
                <a:gd name="T48" fmla="*/ 20 w 198"/>
                <a:gd name="T49" fmla="*/ 77 h 353"/>
                <a:gd name="T50" fmla="*/ 14 w 198"/>
                <a:gd name="T51" fmla="*/ 58 h 353"/>
                <a:gd name="T52" fmla="*/ 14 w 198"/>
                <a:gd name="T53" fmla="*/ 34 h 353"/>
                <a:gd name="T54" fmla="*/ 10 w 198"/>
                <a:gd name="T55" fmla="*/ 19 h 353"/>
                <a:gd name="T56" fmla="*/ 10 w 198"/>
                <a:gd name="T57" fmla="*/ 5 h 353"/>
                <a:gd name="T58" fmla="*/ 10 w 198"/>
                <a:gd name="T59" fmla="*/ 0 h 353"/>
                <a:gd name="T60" fmla="*/ 5 w 198"/>
                <a:gd name="T61" fmla="*/ 5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8" h="353">
                  <a:moveTo>
                    <a:pt x="5" y="5"/>
                  </a:moveTo>
                  <a:lnTo>
                    <a:pt x="0" y="49"/>
                  </a:lnTo>
                  <a:lnTo>
                    <a:pt x="5" y="87"/>
                  </a:lnTo>
                  <a:lnTo>
                    <a:pt x="20" y="125"/>
                  </a:lnTo>
                  <a:lnTo>
                    <a:pt x="39" y="159"/>
                  </a:lnTo>
                  <a:lnTo>
                    <a:pt x="64" y="193"/>
                  </a:lnTo>
                  <a:lnTo>
                    <a:pt x="89" y="227"/>
                  </a:lnTo>
                  <a:lnTo>
                    <a:pt x="119" y="256"/>
                  </a:lnTo>
                  <a:lnTo>
                    <a:pt x="149" y="290"/>
                  </a:lnTo>
                  <a:lnTo>
                    <a:pt x="173" y="319"/>
                  </a:lnTo>
                  <a:lnTo>
                    <a:pt x="198" y="353"/>
                  </a:lnTo>
                  <a:lnTo>
                    <a:pt x="198" y="314"/>
                  </a:lnTo>
                  <a:lnTo>
                    <a:pt x="193" y="290"/>
                  </a:lnTo>
                  <a:lnTo>
                    <a:pt x="183" y="275"/>
                  </a:lnTo>
                  <a:lnTo>
                    <a:pt x="173" y="265"/>
                  </a:lnTo>
                  <a:lnTo>
                    <a:pt x="158" y="256"/>
                  </a:lnTo>
                  <a:lnTo>
                    <a:pt x="144" y="247"/>
                  </a:lnTo>
                  <a:lnTo>
                    <a:pt x="124" y="232"/>
                  </a:lnTo>
                  <a:lnTo>
                    <a:pt x="99" y="213"/>
                  </a:lnTo>
                  <a:lnTo>
                    <a:pt x="74" y="174"/>
                  </a:lnTo>
                  <a:lnTo>
                    <a:pt x="49" y="121"/>
                  </a:lnTo>
                  <a:lnTo>
                    <a:pt x="39" y="121"/>
                  </a:lnTo>
                  <a:lnTo>
                    <a:pt x="30" y="111"/>
                  </a:lnTo>
                  <a:lnTo>
                    <a:pt x="25" y="97"/>
                  </a:lnTo>
                  <a:lnTo>
                    <a:pt x="20" y="77"/>
                  </a:lnTo>
                  <a:lnTo>
                    <a:pt x="14" y="58"/>
                  </a:lnTo>
                  <a:lnTo>
                    <a:pt x="14" y="34"/>
                  </a:lnTo>
                  <a:lnTo>
                    <a:pt x="10" y="19"/>
                  </a:lnTo>
                  <a:lnTo>
                    <a:pt x="10" y="5"/>
                  </a:lnTo>
                  <a:lnTo>
                    <a:pt x="10" y="0"/>
                  </a:lnTo>
                  <a:lnTo>
                    <a:pt x="5" y="5"/>
                  </a:lnTo>
                  <a:close/>
                </a:path>
              </a:pathLst>
            </a:custGeom>
            <a:solidFill>
              <a:srgbClr val="FFD8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70" name="Freeform 294"/>
            <p:cNvSpPr>
              <a:spLocks/>
            </p:cNvSpPr>
            <p:nvPr/>
          </p:nvSpPr>
          <p:spPr bwMode="auto">
            <a:xfrm>
              <a:off x="4030" y="1826"/>
              <a:ext cx="27" cy="26"/>
            </a:xfrm>
            <a:custGeom>
              <a:avLst/>
              <a:gdLst>
                <a:gd name="T0" fmla="*/ 0 w 302"/>
                <a:gd name="T1" fmla="*/ 0 h 333"/>
                <a:gd name="T2" fmla="*/ 20 w 302"/>
                <a:gd name="T3" fmla="*/ 34 h 333"/>
                <a:gd name="T4" fmla="*/ 40 w 302"/>
                <a:gd name="T5" fmla="*/ 78 h 333"/>
                <a:gd name="T6" fmla="*/ 60 w 302"/>
                <a:gd name="T7" fmla="*/ 121 h 333"/>
                <a:gd name="T8" fmla="*/ 85 w 302"/>
                <a:gd name="T9" fmla="*/ 170 h 333"/>
                <a:gd name="T10" fmla="*/ 114 w 302"/>
                <a:gd name="T11" fmla="*/ 213 h 333"/>
                <a:gd name="T12" fmla="*/ 144 w 302"/>
                <a:gd name="T13" fmla="*/ 252 h 333"/>
                <a:gd name="T14" fmla="*/ 179 w 302"/>
                <a:gd name="T15" fmla="*/ 286 h 333"/>
                <a:gd name="T16" fmla="*/ 219 w 302"/>
                <a:gd name="T17" fmla="*/ 314 h 333"/>
                <a:gd name="T18" fmla="*/ 258 w 302"/>
                <a:gd name="T19" fmla="*/ 329 h 333"/>
                <a:gd name="T20" fmla="*/ 302 w 302"/>
                <a:gd name="T21" fmla="*/ 333 h 333"/>
                <a:gd name="T22" fmla="*/ 258 w 302"/>
                <a:gd name="T23" fmla="*/ 314 h 333"/>
                <a:gd name="T24" fmla="*/ 223 w 302"/>
                <a:gd name="T25" fmla="*/ 290 h 333"/>
                <a:gd name="T26" fmla="*/ 189 w 302"/>
                <a:gd name="T27" fmla="*/ 261 h 333"/>
                <a:gd name="T28" fmla="*/ 154 w 302"/>
                <a:gd name="T29" fmla="*/ 222 h 333"/>
                <a:gd name="T30" fmla="*/ 129 w 302"/>
                <a:gd name="T31" fmla="*/ 189 h 333"/>
                <a:gd name="T32" fmla="*/ 100 w 302"/>
                <a:gd name="T33" fmla="*/ 145 h 333"/>
                <a:gd name="T34" fmla="*/ 75 w 302"/>
                <a:gd name="T35" fmla="*/ 106 h 333"/>
                <a:gd name="T36" fmla="*/ 50 w 302"/>
                <a:gd name="T37" fmla="*/ 67 h 333"/>
                <a:gd name="T38" fmla="*/ 25 w 302"/>
                <a:gd name="T39" fmla="*/ 34 h 333"/>
                <a:gd name="T40" fmla="*/ 0 w 302"/>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2" h="333">
                  <a:moveTo>
                    <a:pt x="0" y="0"/>
                  </a:moveTo>
                  <a:lnTo>
                    <a:pt x="20" y="34"/>
                  </a:lnTo>
                  <a:lnTo>
                    <a:pt x="40" y="78"/>
                  </a:lnTo>
                  <a:lnTo>
                    <a:pt x="60" y="121"/>
                  </a:lnTo>
                  <a:lnTo>
                    <a:pt x="85" y="170"/>
                  </a:lnTo>
                  <a:lnTo>
                    <a:pt x="114" y="213"/>
                  </a:lnTo>
                  <a:lnTo>
                    <a:pt x="144" y="252"/>
                  </a:lnTo>
                  <a:lnTo>
                    <a:pt x="179" y="286"/>
                  </a:lnTo>
                  <a:lnTo>
                    <a:pt x="219" y="314"/>
                  </a:lnTo>
                  <a:lnTo>
                    <a:pt x="258" y="329"/>
                  </a:lnTo>
                  <a:lnTo>
                    <a:pt x="302" y="333"/>
                  </a:lnTo>
                  <a:lnTo>
                    <a:pt x="258" y="314"/>
                  </a:lnTo>
                  <a:lnTo>
                    <a:pt x="223" y="290"/>
                  </a:lnTo>
                  <a:lnTo>
                    <a:pt x="189" y="261"/>
                  </a:lnTo>
                  <a:lnTo>
                    <a:pt x="154" y="222"/>
                  </a:lnTo>
                  <a:lnTo>
                    <a:pt x="129" y="189"/>
                  </a:lnTo>
                  <a:lnTo>
                    <a:pt x="100" y="145"/>
                  </a:lnTo>
                  <a:lnTo>
                    <a:pt x="75" y="106"/>
                  </a:lnTo>
                  <a:lnTo>
                    <a:pt x="50" y="67"/>
                  </a:lnTo>
                  <a:lnTo>
                    <a:pt x="25" y="34"/>
                  </a:lnTo>
                  <a:lnTo>
                    <a:pt x="0" y="0"/>
                  </a:lnTo>
                  <a:close/>
                </a:path>
              </a:pathLst>
            </a:custGeom>
            <a:solidFill>
              <a:srgbClr val="FFD8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71" name="Freeform 295"/>
            <p:cNvSpPr>
              <a:spLocks/>
            </p:cNvSpPr>
            <p:nvPr/>
          </p:nvSpPr>
          <p:spPr bwMode="auto">
            <a:xfrm>
              <a:off x="3985" y="1798"/>
              <a:ext cx="43" cy="26"/>
            </a:xfrm>
            <a:custGeom>
              <a:avLst/>
              <a:gdLst>
                <a:gd name="T0" fmla="*/ 0 w 471"/>
                <a:gd name="T1" fmla="*/ 0 h 344"/>
                <a:gd name="T2" fmla="*/ 30 w 471"/>
                <a:gd name="T3" fmla="*/ 44 h 344"/>
                <a:gd name="T4" fmla="*/ 64 w 471"/>
                <a:gd name="T5" fmla="*/ 97 h 344"/>
                <a:gd name="T6" fmla="*/ 104 w 471"/>
                <a:gd name="T7" fmla="*/ 150 h 344"/>
                <a:gd name="T8" fmla="*/ 144 w 471"/>
                <a:gd name="T9" fmla="*/ 204 h 344"/>
                <a:gd name="T10" fmla="*/ 189 w 471"/>
                <a:gd name="T11" fmla="*/ 252 h 344"/>
                <a:gd name="T12" fmla="*/ 238 w 471"/>
                <a:gd name="T13" fmla="*/ 290 h 344"/>
                <a:gd name="T14" fmla="*/ 293 w 471"/>
                <a:gd name="T15" fmla="*/ 324 h 344"/>
                <a:gd name="T16" fmla="*/ 348 w 471"/>
                <a:gd name="T17" fmla="*/ 338 h 344"/>
                <a:gd name="T18" fmla="*/ 407 w 471"/>
                <a:gd name="T19" fmla="*/ 344 h 344"/>
                <a:gd name="T20" fmla="*/ 471 w 471"/>
                <a:gd name="T21" fmla="*/ 324 h 344"/>
                <a:gd name="T22" fmla="*/ 417 w 471"/>
                <a:gd name="T23" fmla="*/ 305 h 344"/>
                <a:gd name="T24" fmla="*/ 367 w 471"/>
                <a:gd name="T25" fmla="*/ 280 h 344"/>
                <a:gd name="T26" fmla="*/ 312 w 471"/>
                <a:gd name="T27" fmla="*/ 252 h 344"/>
                <a:gd name="T28" fmla="*/ 268 w 471"/>
                <a:gd name="T29" fmla="*/ 222 h 344"/>
                <a:gd name="T30" fmla="*/ 218 w 471"/>
                <a:gd name="T31" fmla="*/ 189 h 344"/>
                <a:gd name="T32" fmla="*/ 174 w 471"/>
                <a:gd name="T33" fmla="*/ 150 h 344"/>
                <a:gd name="T34" fmla="*/ 129 w 471"/>
                <a:gd name="T35" fmla="*/ 116 h 344"/>
                <a:gd name="T36" fmla="*/ 85 w 471"/>
                <a:gd name="T37" fmla="*/ 78 h 344"/>
                <a:gd name="T38" fmla="*/ 45 w 471"/>
                <a:gd name="T39" fmla="*/ 34 h 344"/>
                <a:gd name="T40" fmla="*/ 0 w 471"/>
                <a:gd name="T41"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1" h="344">
                  <a:moveTo>
                    <a:pt x="0" y="0"/>
                  </a:moveTo>
                  <a:lnTo>
                    <a:pt x="30" y="44"/>
                  </a:lnTo>
                  <a:lnTo>
                    <a:pt x="64" y="97"/>
                  </a:lnTo>
                  <a:lnTo>
                    <a:pt x="104" y="150"/>
                  </a:lnTo>
                  <a:lnTo>
                    <a:pt x="144" y="204"/>
                  </a:lnTo>
                  <a:lnTo>
                    <a:pt x="189" y="252"/>
                  </a:lnTo>
                  <a:lnTo>
                    <a:pt x="238" y="290"/>
                  </a:lnTo>
                  <a:lnTo>
                    <a:pt x="293" y="324"/>
                  </a:lnTo>
                  <a:lnTo>
                    <a:pt x="348" y="338"/>
                  </a:lnTo>
                  <a:lnTo>
                    <a:pt x="407" y="344"/>
                  </a:lnTo>
                  <a:lnTo>
                    <a:pt x="471" y="324"/>
                  </a:lnTo>
                  <a:lnTo>
                    <a:pt x="417" y="305"/>
                  </a:lnTo>
                  <a:lnTo>
                    <a:pt x="367" y="280"/>
                  </a:lnTo>
                  <a:lnTo>
                    <a:pt x="312" y="252"/>
                  </a:lnTo>
                  <a:lnTo>
                    <a:pt x="268" y="222"/>
                  </a:lnTo>
                  <a:lnTo>
                    <a:pt x="218" y="189"/>
                  </a:lnTo>
                  <a:lnTo>
                    <a:pt x="174" y="150"/>
                  </a:lnTo>
                  <a:lnTo>
                    <a:pt x="129" y="116"/>
                  </a:lnTo>
                  <a:lnTo>
                    <a:pt x="85" y="78"/>
                  </a:lnTo>
                  <a:lnTo>
                    <a:pt x="45" y="34"/>
                  </a:lnTo>
                  <a:lnTo>
                    <a:pt x="0" y="0"/>
                  </a:lnTo>
                  <a:close/>
                </a:path>
              </a:pathLst>
            </a:custGeom>
            <a:solidFill>
              <a:srgbClr val="FFD8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72" name="Freeform 296"/>
            <p:cNvSpPr>
              <a:spLocks/>
            </p:cNvSpPr>
            <p:nvPr/>
          </p:nvSpPr>
          <p:spPr bwMode="auto">
            <a:xfrm>
              <a:off x="3726" y="1433"/>
              <a:ext cx="419" cy="467"/>
            </a:xfrm>
            <a:custGeom>
              <a:avLst/>
              <a:gdLst>
                <a:gd name="T0" fmla="*/ 1711 w 4608"/>
                <a:gd name="T1" fmla="*/ 3147 h 6068"/>
                <a:gd name="T2" fmla="*/ 1235 w 4608"/>
                <a:gd name="T3" fmla="*/ 3780 h 6068"/>
                <a:gd name="T4" fmla="*/ 715 w 4608"/>
                <a:gd name="T5" fmla="*/ 3775 h 6068"/>
                <a:gd name="T6" fmla="*/ 436 w 4608"/>
                <a:gd name="T7" fmla="*/ 3476 h 6068"/>
                <a:gd name="T8" fmla="*/ 396 w 4608"/>
                <a:gd name="T9" fmla="*/ 3640 h 6068"/>
                <a:gd name="T10" fmla="*/ 317 w 4608"/>
                <a:gd name="T11" fmla="*/ 3698 h 6068"/>
                <a:gd name="T12" fmla="*/ 69 w 4608"/>
                <a:gd name="T13" fmla="*/ 3621 h 6068"/>
                <a:gd name="T14" fmla="*/ 10 w 4608"/>
                <a:gd name="T15" fmla="*/ 3790 h 6068"/>
                <a:gd name="T16" fmla="*/ 292 w 4608"/>
                <a:gd name="T17" fmla="*/ 3958 h 6068"/>
                <a:gd name="T18" fmla="*/ 133 w 4608"/>
                <a:gd name="T19" fmla="*/ 4113 h 6068"/>
                <a:gd name="T20" fmla="*/ 79 w 4608"/>
                <a:gd name="T21" fmla="*/ 4186 h 6068"/>
                <a:gd name="T22" fmla="*/ 154 w 4608"/>
                <a:gd name="T23" fmla="*/ 4282 h 6068"/>
                <a:gd name="T24" fmla="*/ 371 w 4608"/>
                <a:gd name="T25" fmla="*/ 4156 h 6068"/>
                <a:gd name="T26" fmla="*/ 1126 w 4608"/>
                <a:gd name="T27" fmla="*/ 4123 h 6068"/>
                <a:gd name="T28" fmla="*/ 1141 w 4608"/>
                <a:gd name="T29" fmla="*/ 4702 h 6068"/>
                <a:gd name="T30" fmla="*/ 585 w 4608"/>
                <a:gd name="T31" fmla="*/ 5069 h 6068"/>
                <a:gd name="T32" fmla="*/ 129 w 4608"/>
                <a:gd name="T33" fmla="*/ 5113 h 6068"/>
                <a:gd name="T34" fmla="*/ 228 w 4608"/>
                <a:gd name="T35" fmla="*/ 5257 h 6068"/>
                <a:gd name="T36" fmla="*/ 515 w 4608"/>
                <a:gd name="T37" fmla="*/ 5267 h 6068"/>
                <a:gd name="T38" fmla="*/ 283 w 4608"/>
                <a:gd name="T39" fmla="*/ 5485 h 6068"/>
                <a:gd name="T40" fmla="*/ 367 w 4608"/>
                <a:gd name="T41" fmla="*/ 5590 h 6068"/>
                <a:gd name="T42" fmla="*/ 600 w 4608"/>
                <a:gd name="T43" fmla="*/ 5412 h 6068"/>
                <a:gd name="T44" fmla="*/ 907 w 4608"/>
                <a:gd name="T45" fmla="*/ 5242 h 6068"/>
                <a:gd name="T46" fmla="*/ 848 w 4608"/>
                <a:gd name="T47" fmla="*/ 5590 h 6068"/>
                <a:gd name="T48" fmla="*/ 709 w 4608"/>
                <a:gd name="T49" fmla="*/ 5900 h 6068"/>
                <a:gd name="T50" fmla="*/ 809 w 4608"/>
                <a:gd name="T51" fmla="*/ 5924 h 6068"/>
                <a:gd name="T52" fmla="*/ 942 w 4608"/>
                <a:gd name="T53" fmla="*/ 5788 h 6068"/>
                <a:gd name="T54" fmla="*/ 957 w 4608"/>
                <a:gd name="T55" fmla="*/ 6029 h 6068"/>
                <a:gd name="T56" fmla="*/ 1151 w 4608"/>
                <a:gd name="T57" fmla="*/ 6006 h 6068"/>
                <a:gd name="T58" fmla="*/ 1145 w 4608"/>
                <a:gd name="T59" fmla="*/ 5913 h 6068"/>
                <a:gd name="T60" fmla="*/ 1354 w 4608"/>
                <a:gd name="T61" fmla="*/ 6044 h 6068"/>
                <a:gd name="T62" fmla="*/ 1428 w 4608"/>
                <a:gd name="T63" fmla="*/ 5952 h 6068"/>
                <a:gd name="T64" fmla="*/ 1503 w 4608"/>
                <a:gd name="T65" fmla="*/ 5745 h 6068"/>
                <a:gd name="T66" fmla="*/ 1304 w 4608"/>
                <a:gd name="T67" fmla="*/ 5151 h 6068"/>
                <a:gd name="T68" fmla="*/ 1631 w 4608"/>
                <a:gd name="T69" fmla="*/ 4384 h 6068"/>
                <a:gd name="T70" fmla="*/ 2188 w 4608"/>
                <a:gd name="T71" fmla="*/ 3524 h 6068"/>
                <a:gd name="T72" fmla="*/ 3423 w 4608"/>
                <a:gd name="T73" fmla="*/ 4297 h 6068"/>
                <a:gd name="T74" fmla="*/ 3596 w 4608"/>
                <a:gd name="T75" fmla="*/ 4915 h 6068"/>
                <a:gd name="T76" fmla="*/ 3636 w 4608"/>
                <a:gd name="T77" fmla="*/ 5253 h 6068"/>
                <a:gd name="T78" fmla="*/ 3725 w 4608"/>
                <a:gd name="T79" fmla="*/ 4967 h 6068"/>
                <a:gd name="T80" fmla="*/ 3799 w 4608"/>
                <a:gd name="T81" fmla="*/ 5242 h 6068"/>
                <a:gd name="T82" fmla="*/ 3924 w 4608"/>
                <a:gd name="T83" fmla="*/ 5257 h 6068"/>
                <a:gd name="T84" fmla="*/ 3928 w 4608"/>
                <a:gd name="T85" fmla="*/ 5045 h 6068"/>
                <a:gd name="T86" fmla="*/ 4157 w 4608"/>
                <a:gd name="T87" fmla="*/ 5171 h 6068"/>
                <a:gd name="T88" fmla="*/ 4157 w 4608"/>
                <a:gd name="T89" fmla="*/ 5050 h 6068"/>
                <a:gd name="T90" fmla="*/ 4241 w 4608"/>
                <a:gd name="T91" fmla="*/ 5031 h 6068"/>
                <a:gd name="T92" fmla="*/ 3894 w 4608"/>
                <a:gd name="T93" fmla="*/ 4591 h 6068"/>
                <a:gd name="T94" fmla="*/ 4241 w 4608"/>
                <a:gd name="T95" fmla="*/ 4050 h 6068"/>
                <a:gd name="T96" fmla="*/ 4558 w 4608"/>
                <a:gd name="T97" fmla="*/ 3737 h 6068"/>
                <a:gd name="T98" fmla="*/ 4568 w 4608"/>
                <a:gd name="T99" fmla="*/ 3631 h 6068"/>
                <a:gd name="T100" fmla="*/ 4345 w 4608"/>
                <a:gd name="T101" fmla="*/ 3679 h 6068"/>
                <a:gd name="T102" fmla="*/ 4435 w 4608"/>
                <a:gd name="T103" fmla="*/ 3481 h 6068"/>
                <a:gd name="T104" fmla="*/ 4231 w 4608"/>
                <a:gd name="T105" fmla="*/ 3485 h 6068"/>
                <a:gd name="T106" fmla="*/ 4112 w 4608"/>
                <a:gd name="T107" fmla="*/ 3665 h 6068"/>
                <a:gd name="T108" fmla="*/ 4008 w 4608"/>
                <a:gd name="T109" fmla="*/ 3519 h 6068"/>
                <a:gd name="T110" fmla="*/ 3913 w 4608"/>
                <a:gd name="T111" fmla="*/ 3882 h 6068"/>
                <a:gd name="T112" fmla="*/ 2962 w 4608"/>
                <a:gd name="T113" fmla="*/ 3568 h 6068"/>
                <a:gd name="T114" fmla="*/ 2436 w 4608"/>
                <a:gd name="T115" fmla="*/ 2670 h 6068"/>
                <a:gd name="T116" fmla="*/ 2401 w 4608"/>
                <a:gd name="T117" fmla="*/ 1970 h 6068"/>
                <a:gd name="T118" fmla="*/ 2346 w 4608"/>
                <a:gd name="T119" fmla="*/ 112 h 6068"/>
                <a:gd name="T120" fmla="*/ 1994 w 4608"/>
                <a:gd name="T121" fmla="*/ 126 h 6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8" h="6068">
                  <a:moveTo>
                    <a:pt x="1800" y="310"/>
                  </a:moveTo>
                  <a:lnTo>
                    <a:pt x="1831" y="532"/>
                  </a:lnTo>
                  <a:lnTo>
                    <a:pt x="1850" y="797"/>
                  </a:lnTo>
                  <a:lnTo>
                    <a:pt x="1860" y="1097"/>
                  </a:lnTo>
                  <a:lnTo>
                    <a:pt x="1865" y="1415"/>
                  </a:lnTo>
                  <a:lnTo>
                    <a:pt x="1860" y="1743"/>
                  </a:lnTo>
                  <a:lnTo>
                    <a:pt x="1845" y="2067"/>
                  </a:lnTo>
                  <a:lnTo>
                    <a:pt x="1825" y="2385"/>
                  </a:lnTo>
                  <a:lnTo>
                    <a:pt x="1796" y="2674"/>
                  </a:lnTo>
                  <a:lnTo>
                    <a:pt x="1756" y="2936"/>
                  </a:lnTo>
                  <a:lnTo>
                    <a:pt x="1711" y="3147"/>
                  </a:lnTo>
                  <a:lnTo>
                    <a:pt x="1687" y="3220"/>
                  </a:lnTo>
                  <a:lnTo>
                    <a:pt x="1662" y="3293"/>
                  </a:lnTo>
                  <a:lnTo>
                    <a:pt x="1637" y="3365"/>
                  </a:lnTo>
                  <a:lnTo>
                    <a:pt x="1602" y="3437"/>
                  </a:lnTo>
                  <a:lnTo>
                    <a:pt x="1568" y="3505"/>
                  </a:lnTo>
                  <a:lnTo>
                    <a:pt x="1523" y="3568"/>
                  </a:lnTo>
                  <a:lnTo>
                    <a:pt x="1473" y="3626"/>
                  </a:lnTo>
                  <a:lnTo>
                    <a:pt x="1418" y="3679"/>
                  </a:lnTo>
                  <a:lnTo>
                    <a:pt x="1354" y="3722"/>
                  </a:lnTo>
                  <a:lnTo>
                    <a:pt x="1280" y="3760"/>
                  </a:lnTo>
                  <a:lnTo>
                    <a:pt x="1235" y="3780"/>
                  </a:lnTo>
                  <a:lnTo>
                    <a:pt x="1185" y="3795"/>
                  </a:lnTo>
                  <a:lnTo>
                    <a:pt x="1136" y="3809"/>
                  </a:lnTo>
                  <a:lnTo>
                    <a:pt x="1086" y="3818"/>
                  </a:lnTo>
                  <a:lnTo>
                    <a:pt x="1036" y="3824"/>
                  </a:lnTo>
                  <a:lnTo>
                    <a:pt x="987" y="3829"/>
                  </a:lnTo>
                  <a:lnTo>
                    <a:pt x="938" y="3829"/>
                  </a:lnTo>
                  <a:lnTo>
                    <a:pt x="888" y="3829"/>
                  </a:lnTo>
                  <a:lnTo>
                    <a:pt x="838" y="3818"/>
                  </a:lnTo>
                  <a:lnTo>
                    <a:pt x="788" y="3814"/>
                  </a:lnTo>
                  <a:lnTo>
                    <a:pt x="749" y="3799"/>
                  </a:lnTo>
                  <a:lnTo>
                    <a:pt x="715" y="3775"/>
                  </a:lnTo>
                  <a:lnTo>
                    <a:pt x="684" y="3751"/>
                  </a:lnTo>
                  <a:lnTo>
                    <a:pt x="655" y="3717"/>
                  </a:lnTo>
                  <a:lnTo>
                    <a:pt x="630" y="3683"/>
                  </a:lnTo>
                  <a:lnTo>
                    <a:pt x="605" y="3646"/>
                  </a:lnTo>
                  <a:lnTo>
                    <a:pt x="580" y="3607"/>
                  </a:lnTo>
                  <a:lnTo>
                    <a:pt x="555" y="3568"/>
                  </a:lnTo>
                  <a:lnTo>
                    <a:pt x="525" y="3534"/>
                  </a:lnTo>
                  <a:lnTo>
                    <a:pt x="496" y="3500"/>
                  </a:lnTo>
                  <a:lnTo>
                    <a:pt x="476" y="3485"/>
                  </a:lnTo>
                  <a:lnTo>
                    <a:pt x="456" y="3481"/>
                  </a:lnTo>
                  <a:lnTo>
                    <a:pt x="436" y="3476"/>
                  </a:lnTo>
                  <a:lnTo>
                    <a:pt x="412" y="3476"/>
                  </a:lnTo>
                  <a:lnTo>
                    <a:pt x="392" y="3481"/>
                  </a:lnTo>
                  <a:lnTo>
                    <a:pt x="377" y="3485"/>
                  </a:lnTo>
                  <a:lnTo>
                    <a:pt x="362" y="3500"/>
                  </a:lnTo>
                  <a:lnTo>
                    <a:pt x="352" y="3510"/>
                  </a:lnTo>
                  <a:lnTo>
                    <a:pt x="352" y="3524"/>
                  </a:lnTo>
                  <a:lnTo>
                    <a:pt x="352" y="3543"/>
                  </a:lnTo>
                  <a:lnTo>
                    <a:pt x="362" y="3568"/>
                  </a:lnTo>
                  <a:lnTo>
                    <a:pt x="371" y="3592"/>
                  </a:lnTo>
                  <a:lnTo>
                    <a:pt x="381" y="3616"/>
                  </a:lnTo>
                  <a:lnTo>
                    <a:pt x="396" y="3640"/>
                  </a:lnTo>
                  <a:lnTo>
                    <a:pt x="406" y="3665"/>
                  </a:lnTo>
                  <a:lnTo>
                    <a:pt x="417" y="3689"/>
                  </a:lnTo>
                  <a:lnTo>
                    <a:pt x="431" y="3713"/>
                  </a:lnTo>
                  <a:lnTo>
                    <a:pt x="446" y="3737"/>
                  </a:lnTo>
                  <a:lnTo>
                    <a:pt x="461" y="3760"/>
                  </a:lnTo>
                  <a:lnTo>
                    <a:pt x="481" y="3780"/>
                  </a:lnTo>
                  <a:lnTo>
                    <a:pt x="446" y="3766"/>
                  </a:lnTo>
                  <a:lnTo>
                    <a:pt x="412" y="3751"/>
                  </a:lnTo>
                  <a:lnTo>
                    <a:pt x="381" y="3732"/>
                  </a:lnTo>
                  <a:lnTo>
                    <a:pt x="347" y="3717"/>
                  </a:lnTo>
                  <a:lnTo>
                    <a:pt x="317" y="3698"/>
                  </a:lnTo>
                  <a:lnTo>
                    <a:pt x="283" y="3683"/>
                  </a:lnTo>
                  <a:lnTo>
                    <a:pt x="252" y="3665"/>
                  </a:lnTo>
                  <a:lnTo>
                    <a:pt x="218" y="3650"/>
                  </a:lnTo>
                  <a:lnTo>
                    <a:pt x="189" y="3631"/>
                  </a:lnTo>
                  <a:lnTo>
                    <a:pt x="154" y="3616"/>
                  </a:lnTo>
                  <a:lnTo>
                    <a:pt x="143" y="3611"/>
                  </a:lnTo>
                  <a:lnTo>
                    <a:pt x="129" y="3607"/>
                  </a:lnTo>
                  <a:lnTo>
                    <a:pt x="114" y="3607"/>
                  </a:lnTo>
                  <a:lnTo>
                    <a:pt x="99" y="3607"/>
                  </a:lnTo>
                  <a:lnTo>
                    <a:pt x="85" y="3611"/>
                  </a:lnTo>
                  <a:lnTo>
                    <a:pt x="69" y="3621"/>
                  </a:lnTo>
                  <a:lnTo>
                    <a:pt x="54" y="3631"/>
                  </a:lnTo>
                  <a:lnTo>
                    <a:pt x="45" y="3640"/>
                  </a:lnTo>
                  <a:lnTo>
                    <a:pt x="29" y="3650"/>
                  </a:lnTo>
                  <a:lnTo>
                    <a:pt x="25" y="3665"/>
                  </a:lnTo>
                  <a:lnTo>
                    <a:pt x="14" y="3683"/>
                  </a:lnTo>
                  <a:lnTo>
                    <a:pt x="10" y="3698"/>
                  </a:lnTo>
                  <a:lnTo>
                    <a:pt x="5" y="3717"/>
                  </a:lnTo>
                  <a:lnTo>
                    <a:pt x="0" y="3737"/>
                  </a:lnTo>
                  <a:lnTo>
                    <a:pt x="0" y="3751"/>
                  </a:lnTo>
                  <a:lnTo>
                    <a:pt x="5" y="3771"/>
                  </a:lnTo>
                  <a:lnTo>
                    <a:pt x="10" y="3790"/>
                  </a:lnTo>
                  <a:lnTo>
                    <a:pt x="20" y="3805"/>
                  </a:lnTo>
                  <a:lnTo>
                    <a:pt x="35" y="3818"/>
                  </a:lnTo>
                  <a:lnTo>
                    <a:pt x="54" y="3829"/>
                  </a:lnTo>
                  <a:lnTo>
                    <a:pt x="85" y="3848"/>
                  </a:lnTo>
                  <a:lnTo>
                    <a:pt x="119" y="3863"/>
                  </a:lnTo>
                  <a:lnTo>
                    <a:pt x="148" y="3876"/>
                  </a:lnTo>
                  <a:lnTo>
                    <a:pt x="179" y="3891"/>
                  </a:lnTo>
                  <a:lnTo>
                    <a:pt x="208" y="3911"/>
                  </a:lnTo>
                  <a:lnTo>
                    <a:pt x="238" y="3925"/>
                  </a:lnTo>
                  <a:lnTo>
                    <a:pt x="268" y="3939"/>
                  </a:lnTo>
                  <a:lnTo>
                    <a:pt x="292" y="3958"/>
                  </a:lnTo>
                  <a:lnTo>
                    <a:pt x="317" y="3978"/>
                  </a:lnTo>
                  <a:lnTo>
                    <a:pt x="342" y="3997"/>
                  </a:lnTo>
                  <a:lnTo>
                    <a:pt x="337" y="3997"/>
                  </a:lnTo>
                  <a:lnTo>
                    <a:pt x="322" y="4003"/>
                  </a:lnTo>
                  <a:lnTo>
                    <a:pt x="302" y="4012"/>
                  </a:lnTo>
                  <a:lnTo>
                    <a:pt x="277" y="4027"/>
                  </a:lnTo>
                  <a:lnTo>
                    <a:pt x="252" y="4041"/>
                  </a:lnTo>
                  <a:lnTo>
                    <a:pt x="223" y="4061"/>
                  </a:lnTo>
                  <a:lnTo>
                    <a:pt x="193" y="4080"/>
                  </a:lnTo>
                  <a:lnTo>
                    <a:pt x="164" y="4098"/>
                  </a:lnTo>
                  <a:lnTo>
                    <a:pt x="133" y="4113"/>
                  </a:lnTo>
                  <a:lnTo>
                    <a:pt x="104" y="4128"/>
                  </a:lnTo>
                  <a:lnTo>
                    <a:pt x="108" y="4128"/>
                  </a:lnTo>
                  <a:lnTo>
                    <a:pt x="104" y="4128"/>
                  </a:lnTo>
                  <a:lnTo>
                    <a:pt x="99" y="4128"/>
                  </a:lnTo>
                  <a:lnTo>
                    <a:pt x="94" y="4132"/>
                  </a:lnTo>
                  <a:lnTo>
                    <a:pt x="89" y="4128"/>
                  </a:lnTo>
                  <a:lnTo>
                    <a:pt x="85" y="4128"/>
                  </a:lnTo>
                  <a:lnTo>
                    <a:pt x="79" y="4143"/>
                  </a:lnTo>
                  <a:lnTo>
                    <a:pt x="79" y="4156"/>
                  </a:lnTo>
                  <a:lnTo>
                    <a:pt x="79" y="4171"/>
                  </a:lnTo>
                  <a:lnTo>
                    <a:pt x="79" y="4186"/>
                  </a:lnTo>
                  <a:lnTo>
                    <a:pt x="85" y="4195"/>
                  </a:lnTo>
                  <a:lnTo>
                    <a:pt x="89" y="4210"/>
                  </a:lnTo>
                  <a:lnTo>
                    <a:pt x="94" y="4224"/>
                  </a:lnTo>
                  <a:lnTo>
                    <a:pt x="99" y="4234"/>
                  </a:lnTo>
                  <a:lnTo>
                    <a:pt x="108" y="4248"/>
                  </a:lnTo>
                  <a:lnTo>
                    <a:pt x="114" y="4259"/>
                  </a:lnTo>
                  <a:lnTo>
                    <a:pt x="124" y="4268"/>
                  </a:lnTo>
                  <a:lnTo>
                    <a:pt x="129" y="4272"/>
                  </a:lnTo>
                  <a:lnTo>
                    <a:pt x="139" y="4278"/>
                  </a:lnTo>
                  <a:lnTo>
                    <a:pt x="143" y="4282"/>
                  </a:lnTo>
                  <a:lnTo>
                    <a:pt x="154" y="4282"/>
                  </a:lnTo>
                  <a:lnTo>
                    <a:pt x="164" y="4282"/>
                  </a:lnTo>
                  <a:lnTo>
                    <a:pt x="173" y="4282"/>
                  </a:lnTo>
                  <a:lnTo>
                    <a:pt x="183" y="4278"/>
                  </a:lnTo>
                  <a:lnTo>
                    <a:pt x="193" y="4272"/>
                  </a:lnTo>
                  <a:lnTo>
                    <a:pt x="208" y="4263"/>
                  </a:lnTo>
                  <a:lnTo>
                    <a:pt x="233" y="4244"/>
                  </a:lnTo>
                  <a:lnTo>
                    <a:pt x="258" y="4224"/>
                  </a:lnTo>
                  <a:lnTo>
                    <a:pt x="287" y="4205"/>
                  </a:lnTo>
                  <a:lnTo>
                    <a:pt x="312" y="4190"/>
                  </a:lnTo>
                  <a:lnTo>
                    <a:pt x="342" y="4171"/>
                  </a:lnTo>
                  <a:lnTo>
                    <a:pt x="371" y="4156"/>
                  </a:lnTo>
                  <a:lnTo>
                    <a:pt x="402" y="4147"/>
                  </a:lnTo>
                  <a:lnTo>
                    <a:pt x="436" y="4137"/>
                  </a:lnTo>
                  <a:lnTo>
                    <a:pt x="466" y="4132"/>
                  </a:lnTo>
                  <a:lnTo>
                    <a:pt x="496" y="4128"/>
                  </a:lnTo>
                  <a:lnTo>
                    <a:pt x="585" y="4128"/>
                  </a:lnTo>
                  <a:lnTo>
                    <a:pt x="684" y="4128"/>
                  </a:lnTo>
                  <a:lnTo>
                    <a:pt x="778" y="4128"/>
                  </a:lnTo>
                  <a:lnTo>
                    <a:pt x="878" y="4123"/>
                  </a:lnTo>
                  <a:lnTo>
                    <a:pt x="967" y="4123"/>
                  </a:lnTo>
                  <a:lnTo>
                    <a:pt x="1051" y="4123"/>
                  </a:lnTo>
                  <a:lnTo>
                    <a:pt x="1126" y="4123"/>
                  </a:lnTo>
                  <a:lnTo>
                    <a:pt x="1190" y="4128"/>
                  </a:lnTo>
                  <a:lnTo>
                    <a:pt x="1240" y="4132"/>
                  </a:lnTo>
                  <a:lnTo>
                    <a:pt x="1270" y="4143"/>
                  </a:lnTo>
                  <a:lnTo>
                    <a:pt x="1299" y="4176"/>
                  </a:lnTo>
                  <a:lnTo>
                    <a:pt x="1314" y="4229"/>
                  </a:lnTo>
                  <a:lnTo>
                    <a:pt x="1309" y="4297"/>
                  </a:lnTo>
                  <a:lnTo>
                    <a:pt x="1295" y="4369"/>
                  </a:lnTo>
                  <a:lnTo>
                    <a:pt x="1264" y="4451"/>
                  </a:lnTo>
                  <a:lnTo>
                    <a:pt x="1230" y="4538"/>
                  </a:lnTo>
                  <a:lnTo>
                    <a:pt x="1185" y="4620"/>
                  </a:lnTo>
                  <a:lnTo>
                    <a:pt x="1141" y="4702"/>
                  </a:lnTo>
                  <a:lnTo>
                    <a:pt x="1091" y="4769"/>
                  </a:lnTo>
                  <a:lnTo>
                    <a:pt x="1041" y="4833"/>
                  </a:lnTo>
                  <a:lnTo>
                    <a:pt x="1001" y="4872"/>
                  </a:lnTo>
                  <a:lnTo>
                    <a:pt x="957" y="4905"/>
                  </a:lnTo>
                  <a:lnTo>
                    <a:pt x="907" y="4934"/>
                  </a:lnTo>
                  <a:lnTo>
                    <a:pt x="857" y="4963"/>
                  </a:lnTo>
                  <a:lnTo>
                    <a:pt x="803" y="4988"/>
                  </a:lnTo>
                  <a:lnTo>
                    <a:pt x="749" y="5011"/>
                  </a:lnTo>
                  <a:lnTo>
                    <a:pt x="694" y="5031"/>
                  </a:lnTo>
                  <a:lnTo>
                    <a:pt x="640" y="5050"/>
                  </a:lnTo>
                  <a:lnTo>
                    <a:pt x="585" y="5069"/>
                  </a:lnTo>
                  <a:lnTo>
                    <a:pt x="531" y="5093"/>
                  </a:lnTo>
                  <a:lnTo>
                    <a:pt x="500" y="5103"/>
                  </a:lnTo>
                  <a:lnTo>
                    <a:pt x="461" y="5108"/>
                  </a:lnTo>
                  <a:lnTo>
                    <a:pt x="421" y="5108"/>
                  </a:lnTo>
                  <a:lnTo>
                    <a:pt x="381" y="5103"/>
                  </a:lnTo>
                  <a:lnTo>
                    <a:pt x="337" y="5103"/>
                  </a:lnTo>
                  <a:lnTo>
                    <a:pt x="292" y="5098"/>
                  </a:lnTo>
                  <a:lnTo>
                    <a:pt x="248" y="5093"/>
                  </a:lnTo>
                  <a:lnTo>
                    <a:pt x="208" y="5098"/>
                  </a:lnTo>
                  <a:lnTo>
                    <a:pt x="164" y="5103"/>
                  </a:lnTo>
                  <a:lnTo>
                    <a:pt x="129" y="5113"/>
                  </a:lnTo>
                  <a:lnTo>
                    <a:pt x="119" y="5117"/>
                  </a:lnTo>
                  <a:lnTo>
                    <a:pt x="108" y="5132"/>
                  </a:lnTo>
                  <a:lnTo>
                    <a:pt x="104" y="5147"/>
                  </a:lnTo>
                  <a:lnTo>
                    <a:pt x="104" y="5166"/>
                  </a:lnTo>
                  <a:lnTo>
                    <a:pt x="104" y="5190"/>
                  </a:lnTo>
                  <a:lnTo>
                    <a:pt x="114" y="5209"/>
                  </a:lnTo>
                  <a:lnTo>
                    <a:pt x="124" y="5229"/>
                  </a:lnTo>
                  <a:lnTo>
                    <a:pt x="139" y="5242"/>
                  </a:lnTo>
                  <a:lnTo>
                    <a:pt x="158" y="5257"/>
                  </a:lnTo>
                  <a:lnTo>
                    <a:pt x="189" y="5257"/>
                  </a:lnTo>
                  <a:lnTo>
                    <a:pt x="228" y="5257"/>
                  </a:lnTo>
                  <a:lnTo>
                    <a:pt x="262" y="5257"/>
                  </a:lnTo>
                  <a:lnTo>
                    <a:pt x="298" y="5257"/>
                  </a:lnTo>
                  <a:lnTo>
                    <a:pt x="332" y="5257"/>
                  </a:lnTo>
                  <a:lnTo>
                    <a:pt x="367" y="5257"/>
                  </a:lnTo>
                  <a:lnTo>
                    <a:pt x="402" y="5257"/>
                  </a:lnTo>
                  <a:lnTo>
                    <a:pt x="431" y="5257"/>
                  </a:lnTo>
                  <a:lnTo>
                    <a:pt x="466" y="5257"/>
                  </a:lnTo>
                  <a:lnTo>
                    <a:pt x="496" y="5257"/>
                  </a:lnTo>
                  <a:lnTo>
                    <a:pt x="531" y="5257"/>
                  </a:lnTo>
                  <a:lnTo>
                    <a:pt x="525" y="5262"/>
                  </a:lnTo>
                  <a:lnTo>
                    <a:pt x="515" y="5267"/>
                  </a:lnTo>
                  <a:lnTo>
                    <a:pt x="500" y="5277"/>
                  </a:lnTo>
                  <a:lnTo>
                    <a:pt x="486" y="5291"/>
                  </a:lnTo>
                  <a:lnTo>
                    <a:pt x="466" y="5311"/>
                  </a:lnTo>
                  <a:lnTo>
                    <a:pt x="441" y="5330"/>
                  </a:lnTo>
                  <a:lnTo>
                    <a:pt x="412" y="5354"/>
                  </a:lnTo>
                  <a:lnTo>
                    <a:pt x="381" y="5383"/>
                  </a:lnTo>
                  <a:lnTo>
                    <a:pt x="342" y="5416"/>
                  </a:lnTo>
                  <a:lnTo>
                    <a:pt x="302" y="5455"/>
                  </a:lnTo>
                  <a:lnTo>
                    <a:pt x="292" y="5465"/>
                  </a:lnTo>
                  <a:lnTo>
                    <a:pt x="287" y="5474"/>
                  </a:lnTo>
                  <a:lnTo>
                    <a:pt x="283" y="5485"/>
                  </a:lnTo>
                  <a:lnTo>
                    <a:pt x="283" y="5494"/>
                  </a:lnTo>
                  <a:lnTo>
                    <a:pt x="283" y="5504"/>
                  </a:lnTo>
                  <a:lnTo>
                    <a:pt x="283" y="5518"/>
                  </a:lnTo>
                  <a:lnTo>
                    <a:pt x="287" y="5528"/>
                  </a:lnTo>
                  <a:lnTo>
                    <a:pt x="292" y="5537"/>
                  </a:lnTo>
                  <a:lnTo>
                    <a:pt x="298" y="5547"/>
                  </a:lnTo>
                  <a:lnTo>
                    <a:pt x="302" y="5552"/>
                  </a:lnTo>
                  <a:lnTo>
                    <a:pt x="317" y="5571"/>
                  </a:lnTo>
                  <a:lnTo>
                    <a:pt x="332" y="5581"/>
                  </a:lnTo>
                  <a:lnTo>
                    <a:pt x="347" y="5590"/>
                  </a:lnTo>
                  <a:lnTo>
                    <a:pt x="367" y="5590"/>
                  </a:lnTo>
                  <a:lnTo>
                    <a:pt x="387" y="5590"/>
                  </a:lnTo>
                  <a:lnTo>
                    <a:pt x="406" y="5581"/>
                  </a:lnTo>
                  <a:lnTo>
                    <a:pt x="427" y="5571"/>
                  </a:lnTo>
                  <a:lnTo>
                    <a:pt x="446" y="5556"/>
                  </a:lnTo>
                  <a:lnTo>
                    <a:pt x="471" y="5537"/>
                  </a:lnTo>
                  <a:lnTo>
                    <a:pt x="491" y="5513"/>
                  </a:lnTo>
                  <a:lnTo>
                    <a:pt x="511" y="5494"/>
                  </a:lnTo>
                  <a:lnTo>
                    <a:pt x="536" y="5470"/>
                  </a:lnTo>
                  <a:lnTo>
                    <a:pt x="555" y="5450"/>
                  </a:lnTo>
                  <a:lnTo>
                    <a:pt x="580" y="5431"/>
                  </a:lnTo>
                  <a:lnTo>
                    <a:pt x="600" y="5412"/>
                  </a:lnTo>
                  <a:lnTo>
                    <a:pt x="625" y="5388"/>
                  </a:lnTo>
                  <a:lnTo>
                    <a:pt x="650" y="5369"/>
                  </a:lnTo>
                  <a:lnTo>
                    <a:pt x="669" y="5349"/>
                  </a:lnTo>
                  <a:lnTo>
                    <a:pt x="690" y="5325"/>
                  </a:lnTo>
                  <a:lnTo>
                    <a:pt x="704" y="5306"/>
                  </a:lnTo>
                  <a:lnTo>
                    <a:pt x="719" y="5296"/>
                  </a:lnTo>
                  <a:lnTo>
                    <a:pt x="744" y="5287"/>
                  </a:lnTo>
                  <a:lnTo>
                    <a:pt x="778" y="5277"/>
                  </a:lnTo>
                  <a:lnTo>
                    <a:pt x="818" y="5267"/>
                  </a:lnTo>
                  <a:lnTo>
                    <a:pt x="863" y="5253"/>
                  </a:lnTo>
                  <a:lnTo>
                    <a:pt x="907" y="5242"/>
                  </a:lnTo>
                  <a:lnTo>
                    <a:pt x="947" y="5233"/>
                  </a:lnTo>
                  <a:lnTo>
                    <a:pt x="977" y="5223"/>
                  </a:lnTo>
                  <a:lnTo>
                    <a:pt x="1001" y="5214"/>
                  </a:lnTo>
                  <a:lnTo>
                    <a:pt x="1007" y="5209"/>
                  </a:lnTo>
                  <a:lnTo>
                    <a:pt x="1001" y="5223"/>
                  </a:lnTo>
                  <a:lnTo>
                    <a:pt x="992" y="5262"/>
                  </a:lnTo>
                  <a:lnTo>
                    <a:pt x="977" y="5311"/>
                  </a:lnTo>
                  <a:lnTo>
                    <a:pt x="953" y="5373"/>
                  </a:lnTo>
                  <a:lnTo>
                    <a:pt x="922" y="5446"/>
                  </a:lnTo>
                  <a:lnTo>
                    <a:pt x="888" y="5518"/>
                  </a:lnTo>
                  <a:lnTo>
                    <a:pt x="848" y="5590"/>
                  </a:lnTo>
                  <a:lnTo>
                    <a:pt x="803" y="5658"/>
                  </a:lnTo>
                  <a:lnTo>
                    <a:pt x="754" y="5721"/>
                  </a:lnTo>
                  <a:lnTo>
                    <a:pt x="699" y="5774"/>
                  </a:lnTo>
                  <a:lnTo>
                    <a:pt x="690" y="5788"/>
                  </a:lnTo>
                  <a:lnTo>
                    <a:pt x="679" y="5803"/>
                  </a:lnTo>
                  <a:lnTo>
                    <a:pt x="679" y="5822"/>
                  </a:lnTo>
                  <a:lnTo>
                    <a:pt x="679" y="5836"/>
                  </a:lnTo>
                  <a:lnTo>
                    <a:pt x="684" y="5855"/>
                  </a:lnTo>
                  <a:lnTo>
                    <a:pt x="690" y="5870"/>
                  </a:lnTo>
                  <a:lnTo>
                    <a:pt x="699" y="5885"/>
                  </a:lnTo>
                  <a:lnTo>
                    <a:pt x="709" y="5900"/>
                  </a:lnTo>
                  <a:lnTo>
                    <a:pt x="724" y="5909"/>
                  </a:lnTo>
                  <a:lnTo>
                    <a:pt x="738" y="5919"/>
                  </a:lnTo>
                  <a:lnTo>
                    <a:pt x="749" y="5924"/>
                  </a:lnTo>
                  <a:lnTo>
                    <a:pt x="754" y="5924"/>
                  </a:lnTo>
                  <a:lnTo>
                    <a:pt x="763" y="5928"/>
                  </a:lnTo>
                  <a:lnTo>
                    <a:pt x="769" y="5928"/>
                  </a:lnTo>
                  <a:lnTo>
                    <a:pt x="778" y="5928"/>
                  </a:lnTo>
                  <a:lnTo>
                    <a:pt x="784" y="5928"/>
                  </a:lnTo>
                  <a:lnTo>
                    <a:pt x="794" y="5924"/>
                  </a:lnTo>
                  <a:lnTo>
                    <a:pt x="798" y="5924"/>
                  </a:lnTo>
                  <a:lnTo>
                    <a:pt x="809" y="5924"/>
                  </a:lnTo>
                  <a:lnTo>
                    <a:pt x="823" y="5924"/>
                  </a:lnTo>
                  <a:lnTo>
                    <a:pt x="828" y="5919"/>
                  </a:lnTo>
                  <a:lnTo>
                    <a:pt x="838" y="5913"/>
                  </a:lnTo>
                  <a:lnTo>
                    <a:pt x="848" y="5904"/>
                  </a:lnTo>
                  <a:lnTo>
                    <a:pt x="863" y="5890"/>
                  </a:lnTo>
                  <a:lnTo>
                    <a:pt x="873" y="5870"/>
                  </a:lnTo>
                  <a:lnTo>
                    <a:pt x="888" y="5855"/>
                  </a:lnTo>
                  <a:lnTo>
                    <a:pt x="898" y="5836"/>
                  </a:lnTo>
                  <a:lnTo>
                    <a:pt x="913" y="5818"/>
                  </a:lnTo>
                  <a:lnTo>
                    <a:pt x="928" y="5803"/>
                  </a:lnTo>
                  <a:lnTo>
                    <a:pt x="942" y="5788"/>
                  </a:lnTo>
                  <a:lnTo>
                    <a:pt x="928" y="5803"/>
                  </a:lnTo>
                  <a:lnTo>
                    <a:pt x="922" y="5822"/>
                  </a:lnTo>
                  <a:lnTo>
                    <a:pt x="928" y="5842"/>
                  </a:lnTo>
                  <a:lnTo>
                    <a:pt x="928" y="5866"/>
                  </a:lnTo>
                  <a:lnTo>
                    <a:pt x="938" y="5890"/>
                  </a:lnTo>
                  <a:lnTo>
                    <a:pt x="942" y="5913"/>
                  </a:lnTo>
                  <a:lnTo>
                    <a:pt x="953" y="5938"/>
                  </a:lnTo>
                  <a:lnTo>
                    <a:pt x="957" y="5962"/>
                  </a:lnTo>
                  <a:lnTo>
                    <a:pt x="957" y="5986"/>
                  </a:lnTo>
                  <a:lnTo>
                    <a:pt x="957" y="6006"/>
                  </a:lnTo>
                  <a:lnTo>
                    <a:pt x="957" y="6029"/>
                  </a:lnTo>
                  <a:lnTo>
                    <a:pt x="962" y="6040"/>
                  </a:lnTo>
                  <a:lnTo>
                    <a:pt x="977" y="6049"/>
                  </a:lnTo>
                  <a:lnTo>
                    <a:pt x="997" y="6053"/>
                  </a:lnTo>
                  <a:lnTo>
                    <a:pt x="1022" y="6053"/>
                  </a:lnTo>
                  <a:lnTo>
                    <a:pt x="1051" y="6049"/>
                  </a:lnTo>
                  <a:lnTo>
                    <a:pt x="1076" y="6044"/>
                  </a:lnTo>
                  <a:lnTo>
                    <a:pt x="1101" y="6035"/>
                  </a:lnTo>
                  <a:lnTo>
                    <a:pt x="1126" y="6029"/>
                  </a:lnTo>
                  <a:lnTo>
                    <a:pt x="1145" y="6025"/>
                  </a:lnTo>
                  <a:lnTo>
                    <a:pt x="1151" y="6020"/>
                  </a:lnTo>
                  <a:lnTo>
                    <a:pt x="1151" y="6006"/>
                  </a:lnTo>
                  <a:lnTo>
                    <a:pt x="1151" y="5991"/>
                  </a:lnTo>
                  <a:lnTo>
                    <a:pt x="1145" y="5971"/>
                  </a:lnTo>
                  <a:lnTo>
                    <a:pt x="1141" y="5948"/>
                  </a:lnTo>
                  <a:lnTo>
                    <a:pt x="1136" y="5924"/>
                  </a:lnTo>
                  <a:lnTo>
                    <a:pt x="1130" y="5900"/>
                  </a:lnTo>
                  <a:lnTo>
                    <a:pt x="1126" y="5875"/>
                  </a:lnTo>
                  <a:lnTo>
                    <a:pt x="1126" y="5846"/>
                  </a:lnTo>
                  <a:lnTo>
                    <a:pt x="1126" y="5822"/>
                  </a:lnTo>
                  <a:lnTo>
                    <a:pt x="1126" y="5855"/>
                  </a:lnTo>
                  <a:lnTo>
                    <a:pt x="1136" y="5885"/>
                  </a:lnTo>
                  <a:lnTo>
                    <a:pt x="1145" y="5913"/>
                  </a:lnTo>
                  <a:lnTo>
                    <a:pt x="1155" y="5938"/>
                  </a:lnTo>
                  <a:lnTo>
                    <a:pt x="1176" y="5967"/>
                  </a:lnTo>
                  <a:lnTo>
                    <a:pt x="1190" y="5991"/>
                  </a:lnTo>
                  <a:lnTo>
                    <a:pt x="1210" y="6010"/>
                  </a:lnTo>
                  <a:lnTo>
                    <a:pt x="1225" y="6025"/>
                  </a:lnTo>
                  <a:lnTo>
                    <a:pt x="1235" y="6035"/>
                  </a:lnTo>
                  <a:lnTo>
                    <a:pt x="1245" y="6044"/>
                  </a:lnTo>
                  <a:lnTo>
                    <a:pt x="1280" y="6064"/>
                  </a:lnTo>
                  <a:lnTo>
                    <a:pt x="1309" y="6068"/>
                  </a:lnTo>
                  <a:lnTo>
                    <a:pt x="1334" y="6064"/>
                  </a:lnTo>
                  <a:lnTo>
                    <a:pt x="1354" y="6044"/>
                  </a:lnTo>
                  <a:lnTo>
                    <a:pt x="1368" y="6020"/>
                  </a:lnTo>
                  <a:lnTo>
                    <a:pt x="1379" y="5996"/>
                  </a:lnTo>
                  <a:lnTo>
                    <a:pt x="1384" y="5962"/>
                  </a:lnTo>
                  <a:lnTo>
                    <a:pt x="1389" y="5928"/>
                  </a:lnTo>
                  <a:lnTo>
                    <a:pt x="1389" y="5900"/>
                  </a:lnTo>
                  <a:lnTo>
                    <a:pt x="1384" y="5875"/>
                  </a:lnTo>
                  <a:lnTo>
                    <a:pt x="1389" y="5890"/>
                  </a:lnTo>
                  <a:lnTo>
                    <a:pt x="1399" y="5909"/>
                  </a:lnTo>
                  <a:lnTo>
                    <a:pt x="1404" y="5924"/>
                  </a:lnTo>
                  <a:lnTo>
                    <a:pt x="1418" y="5938"/>
                  </a:lnTo>
                  <a:lnTo>
                    <a:pt x="1428" y="5952"/>
                  </a:lnTo>
                  <a:lnTo>
                    <a:pt x="1439" y="5962"/>
                  </a:lnTo>
                  <a:lnTo>
                    <a:pt x="1453" y="5971"/>
                  </a:lnTo>
                  <a:lnTo>
                    <a:pt x="1464" y="5977"/>
                  </a:lnTo>
                  <a:lnTo>
                    <a:pt x="1473" y="5982"/>
                  </a:lnTo>
                  <a:lnTo>
                    <a:pt x="1483" y="5977"/>
                  </a:lnTo>
                  <a:lnTo>
                    <a:pt x="1537" y="5948"/>
                  </a:lnTo>
                  <a:lnTo>
                    <a:pt x="1568" y="5909"/>
                  </a:lnTo>
                  <a:lnTo>
                    <a:pt x="1577" y="5870"/>
                  </a:lnTo>
                  <a:lnTo>
                    <a:pt x="1562" y="5832"/>
                  </a:lnTo>
                  <a:lnTo>
                    <a:pt x="1537" y="5788"/>
                  </a:lnTo>
                  <a:lnTo>
                    <a:pt x="1503" y="5745"/>
                  </a:lnTo>
                  <a:lnTo>
                    <a:pt x="1458" y="5702"/>
                  </a:lnTo>
                  <a:lnTo>
                    <a:pt x="1414" y="5663"/>
                  </a:lnTo>
                  <a:lnTo>
                    <a:pt x="1368" y="5624"/>
                  </a:lnTo>
                  <a:lnTo>
                    <a:pt x="1334" y="5590"/>
                  </a:lnTo>
                  <a:lnTo>
                    <a:pt x="1295" y="5547"/>
                  </a:lnTo>
                  <a:lnTo>
                    <a:pt x="1274" y="5489"/>
                  </a:lnTo>
                  <a:lnTo>
                    <a:pt x="1264" y="5431"/>
                  </a:lnTo>
                  <a:lnTo>
                    <a:pt x="1260" y="5364"/>
                  </a:lnTo>
                  <a:lnTo>
                    <a:pt x="1270" y="5296"/>
                  </a:lnTo>
                  <a:lnTo>
                    <a:pt x="1285" y="5223"/>
                  </a:lnTo>
                  <a:lnTo>
                    <a:pt x="1304" y="5151"/>
                  </a:lnTo>
                  <a:lnTo>
                    <a:pt x="1329" y="5079"/>
                  </a:lnTo>
                  <a:lnTo>
                    <a:pt x="1354" y="5011"/>
                  </a:lnTo>
                  <a:lnTo>
                    <a:pt x="1384" y="4949"/>
                  </a:lnTo>
                  <a:lnTo>
                    <a:pt x="1414" y="4872"/>
                  </a:lnTo>
                  <a:lnTo>
                    <a:pt x="1448" y="4794"/>
                  </a:lnTo>
                  <a:lnTo>
                    <a:pt x="1478" y="4726"/>
                  </a:lnTo>
                  <a:lnTo>
                    <a:pt x="1512" y="4659"/>
                  </a:lnTo>
                  <a:lnTo>
                    <a:pt x="1543" y="4591"/>
                  </a:lnTo>
                  <a:lnTo>
                    <a:pt x="1572" y="4524"/>
                  </a:lnTo>
                  <a:lnTo>
                    <a:pt x="1602" y="4456"/>
                  </a:lnTo>
                  <a:lnTo>
                    <a:pt x="1631" y="4384"/>
                  </a:lnTo>
                  <a:lnTo>
                    <a:pt x="1662" y="4311"/>
                  </a:lnTo>
                  <a:lnTo>
                    <a:pt x="1691" y="4229"/>
                  </a:lnTo>
                  <a:lnTo>
                    <a:pt x="1726" y="4152"/>
                  </a:lnTo>
                  <a:lnTo>
                    <a:pt x="1775" y="4065"/>
                  </a:lnTo>
                  <a:lnTo>
                    <a:pt x="1835" y="3973"/>
                  </a:lnTo>
                  <a:lnTo>
                    <a:pt x="1900" y="3882"/>
                  </a:lnTo>
                  <a:lnTo>
                    <a:pt x="1964" y="3790"/>
                  </a:lnTo>
                  <a:lnTo>
                    <a:pt x="2034" y="3702"/>
                  </a:lnTo>
                  <a:lnTo>
                    <a:pt x="2094" y="3631"/>
                  </a:lnTo>
                  <a:lnTo>
                    <a:pt x="2148" y="3568"/>
                  </a:lnTo>
                  <a:lnTo>
                    <a:pt x="2188" y="3524"/>
                  </a:lnTo>
                  <a:lnTo>
                    <a:pt x="2213" y="3505"/>
                  </a:lnTo>
                  <a:lnTo>
                    <a:pt x="2252" y="3510"/>
                  </a:lnTo>
                  <a:lnTo>
                    <a:pt x="2321" y="3553"/>
                  </a:lnTo>
                  <a:lnTo>
                    <a:pt x="2415" y="3626"/>
                  </a:lnTo>
                  <a:lnTo>
                    <a:pt x="2524" y="3722"/>
                  </a:lnTo>
                  <a:lnTo>
                    <a:pt x="2653" y="3833"/>
                  </a:lnTo>
                  <a:lnTo>
                    <a:pt x="2797" y="3949"/>
                  </a:lnTo>
                  <a:lnTo>
                    <a:pt x="2946" y="4061"/>
                  </a:lnTo>
                  <a:lnTo>
                    <a:pt x="3105" y="4162"/>
                  </a:lnTo>
                  <a:lnTo>
                    <a:pt x="3264" y="4244"/>
                  </a:lnTo>
                  <a:lnTo>
                    <a:pt x="3423" y="4297"/>
                  </a:lnTo>
                  <a:lnTo>
                    <a:pt x="3427" y="4297"/>
                  </a:lnTo>
                  <a:lnTo>
                    <a:pt x="3432" y="4297"/>
                  </a:lnTo>
                  <a:lnTo>
                    <a:pt x="3427" y="4297"/>
                  </a:lnTo>
                  <a:lnTo>
                    <a:pt x="3423" y="4297"/>
                  </a:lnTo>
                  <a:lnTo>
                    <a:pt x="3462" y="4379"/>
                  </a:lnTo>
                  <a:lnTo>
                    <a:pt x="3502" y="4466"/>
                  </a:lnTo>
                  <a:lnTo>
                    <a:pt x="3532" y="4552"/>
                  </a:lnTo>
                  <a:lnTo>
                    <a:pt x="3561" y="4644"/>
                  </a:lnTo>
                  <a:lnTo>
                    <a:pt x="3581" y="4732"/>
                  </a:lnTo>
                  <a:lnTo>
                    <a:pt x="3596" y="4823"/>
                  </a:lnTo>
                  <a:lnTo>
                    <a:pt x="3596" y="4915"/>
                  </a:lnTo>
                  <a:lnTo>
                    <a:pt x="3592" y="5006"/>
                  </a:lnTo>
                  <a:lnTo>
                    <a:pt x="3571" y="5103"/>
                  </a:lnTo>
                  <a:lnTo>
                    <a:pt x="3542" y="5199"/>
                  </a:lnTo>
                  <a:lnTo>
                    <a:pt x="3546" y="5204"/>
                  </a:lnTo>
                  <a:lnTo>
                    <a:pt x="3552" y="5209"/>
                  </a:lnTo>
                  <a:lnTo>
                    <a:pt x="3561" y="5219"/>
                  </a:lnTo>
                  <a:lnTo>
                    <a:pt x="3576" y="5229"/>
                  </a:lnTo>
                  <a:lnTo>
                    <a:pt x="3592" y="5238"/>
                  </a:lnTo>
                  <a:lnTo>
                    <a:pt x="3606" y="5242"/>
                  </a:lnTo>
                  <a:lnTo>
                    <a:pt x="3621" y="5248"/>
                  </a:lnTo>
                  <a:lnTo>
                    <a:pt x="3636" y="5253"/>
                  </a:lnTo>
                  <a:lnTo>
                    <a:pt x="3646" y="5253"/>
                  </a:lnTo>
                  <a:lnTo>
                    <a:pt x="3651" y="5248"/>
                  </a:lnTo>
                  <a:lnTo>
                    <a:pt x="3671" y="5219"/>
                  </a:lnTo>
                  <a:lnTo>
                    <a:pt x="3686" y="5184"/>
                  </a:lnTo>
                  <a:lnTo>
                    <a:pt x="3696" y="5156"/>
                  </a:lnTo>
                  <a:lnTo>
                    <a:pt x="3705" y="5122"/>
                  </a:lnTo>
                  <a:lnTo>
                    <a:pt x="3711" y="5089"/>
                  </a:lnTo>
                  <a:lnTo>
                    <a:pt x="3715" y="5055"/>
                  </a:lnTo>
                  <a:lnTo>
                    <a:pt x="3715" y="5025"/>
                  </a:lnTo>
                  <a:lnTo>
                    <a:pt x="3720" y="4997"/>
                  </a:lnTo>
                  <a:lnTo>
                    <a:pt x="3725" y="4967"/>
                  </a:lnTo>
                  <a:lnTo>
                    <a:pt x="3730" y="4943"/>
                  </a:lnTo>
                  <a:lnTo>
                    <a:pt x="3734" y="4949"/>
                  </a:lnTo>
                  <a:lnTo>
                    <a:pt x="3734" y="4967"/>
                  </a:lnTo>
                  <a:lnTo>
                    <a:pt x="3740" y="4997"/>
                  </a:lnTo>
                  <a:lnTo>
                    <a:pt x="3745" y="5031"/>
                  </a:lnTo>
                  <a:lnTo>
                    <a:pt x="3755" y="5069"/>
                  </a:lnTo>
                  <a:lnTo>
                    <a:pt x="3759" y="5108"/>
                  </a:lnTo>
                  <a:lnTo>
                    <a:pt x="3770" y="5151"/>
                  </a:lnTo>
                  <a:lnTo>
                    <a:pt x="3780" y="5184"/>
                  </a:lnTo>
                  <a:lnTo>
                    <a:pt x="3790" y="5219"/>
                  </a:lnTo>
                  <a:lnTo>
                    <a:pt x="3799" y="5242"/>
                  </a:lnTo>
                  <a:lnTo>
                    <a:pt x="3809" y="5253"/>
                  </a:lnTo>
                  <a:lnTo>
                    <a:pt x="3819" y="5262"/>
                  </a:lnTo>
                  <a:lnTo>
                    <a:pt x="3830" y="5267"/>
                  </a:lnTo>
                  <a:lnTo>
                    <a:pt x="3844" y="5267"/>
                  </a:lnTo>
                  <a:lnTo>
                    <a:pt x="3859" y="5267"/>
                  </a:lnTo>
                  <a:lnTo>
                    <a:pt x="3869" y="5267"/>
                  </a:lnTo>
                  <a:lnTo>
                    <a:pt x="3878" y="5267"/>
                  </a:lnTo>
                  <a:lnTo>
                    <a:pt x="3889" y="5267"/>
                  </a:lnTo>
                  <a:lnTo>
                    <a:pt x="3899" y="5267"/>
                  </a:lnTo>
                  <a:lnTo>
                    <a:pt x="3903" y="5267"/>
                  </a:lnTo>
                  <a:lnTo>
                    <a:pt x="3924" y="5257"/>
                  </a:lnTo>
                  <a:lnTo>
                    <a:pt x="3934" y="5233"/>
                  </a:lnTo>
                  <a:lnTo>
                    <a:pt x="3938" y="5204"/>
                  </a:lnTo>
                  <a:lnTo>
                    <a:pt x="3938" y="5171"/>
                  </a:lnTo>
                  <a:lnTo>
                    <a:pt x="3934" y="5137"/>
                  </a:lnTo>
                  <a:lnTo>
                    <a:pt x="3924" y="5098"/>
                  </a:lnTo>
                  <a:lnTo>
                    <a:pt x="3918" y="5064"/>
                  </a:lnTo>
                  <a:lnTo>
                    <a:pt x="3909" y="5035"/>
                  </a:lnTo>
                  <a:lnTo>
                    <a:pt x="3903" y="5016"/>
                  </a:lnTo>
                  <a:lnTo>
                    <a:pt x="3903" y="5011"/>
                  </a:lnTo>
                  <a:lnTo>
                    <a:pt x="3913" y="5025"/>
                  </a:lnTo>
                  <a:lnTo>
                    <a:pt x="3928" y="5045"/>
                  </a:lnTo>
                  <a:lnTo>
                    <a:pt x="3953" y="5069"/>
                  </a:lnTo>
                  <a:lnTo>
                    <a:pt x="3978" y="5089"/>
                  </a:lnTo>
                  <a:lnTo>
                    <a:pt x="4003" y="5113"/>
                  </a:lnTo>
                  <a:lnTo>
                    <a:pt x="4032" y="5132"/>
                  </a:lnTo>
                  <a:lnTo>
                    <a:pt x="4062" y="5151"/>
                  </a:lnTo>
                  <a:lnTo>
                    <a:pt x="4092" y="5166"/>
                  </a:lnTo>
                  <a:lnTo>
                    <a:pt x="4112" y="5171"/>
                  </a:lnTo>
                  <a:lnTo>
                    <a:pt x="4132" y="5175"/>
                  </a:lnTo>
                  <a:lnTo>
                    <a:pt x="4141" y="5171"/>
                  </a:lnTo>
                  <a:lnTo>
                    <a:pt x="4147" y="5171"/>
                  </a:lnTo>
                  <a:lnTo>
                    <a:pt x="4157" y="5171"/>
                  </a:lnTo>
                  <a:lnTo>
                    <a:pt x="4166" y="5166"/>
                  </a:lnTo>
                  <a:lnTo>
                    <a:pt x="4176" y="5161"/>
                  </a:lnTo>
                  <a:lnTo>
                    <a:pt x="4187" y="5151"/>
                  </a:lnTo>
                  <a:lnTo>
                    <a:pt x="4191" y="5141"/>
                  </a:lnTo>
                  <a:lnTo>
                    <a:pt x="4197" y="5132"/>
                  </a:lnTo>
                  <a:lnTo>
                    <a:pt x="4201" y="5117"/>
                  </a:lnTo>
                  <a:lnTo>
                    <a:pt x="4201" y="5098"/>
                  </a:lnTo>
                  <a:lnTo>
                    <a:pt x="4197" y="5089"/>
                  </a:lnTo>
                  <a:lnTo>
                    <a:pt x="4187" y="5074"/>
                  </a:lnTo>
                  <a:lnTo>
                    <a:pt x="4172" y="5059"/>
                  </a:lnTo>
                  <a:lnTo>
                    <a:pt x="4157" y="5050"/>
                  </a:lnTo>
                  <a:lnTo>
                    <a:pt x="4141" y="5035"/>
                  </a:lnTo>
                  <a:lnTo>
                    <a:pt x="4127" y="5025"/>
                  </a:lnTo>
                  <a:lnTo>
                    <a:pt x="4117" y="5016"/>
                  </a:lnTo>
                  <a:lnTo>
                    <a:pt x="4107" y="5011"/>
                  </a:lnTo>
                  <a:lnTo>
                    <a:pt x="4102" y="5011"/>
                  </a:lnTo>
                  <a:lnTo>
                    <a:pt x="4107" y="5011"/>
                  </a:lnTo>
                  <a:lnTo>
                    <a:pt x="4151" y="5035"/>
                  </a:lnTo>
                  <a:lnTo>
                    <a:pt x="4187" y="5045"/>
                  </a:lnTo>
                  <a:lnTo>
                    <a:pt x="4216" y="5050"/>
                  </a:lnTo>
                  <a:lnTo>
                    <a:pt x="4231" y="5040"/>
                  </a:lnTo>
                  <a:lnTo>
                    <a:pt x="4241" y="5031"/>
                  </a:lnTo>
                  <a:lnTo>
                    <a:pt x="4246" y="5011"/>
                  </a:lnTo>
                  <a:lnTo>
                    <a:pt x="4246" y="4997"/>
                  </a:lnTo>
                  <a:lnTo>
                    <a:pt x="4246" y="4977"/>
                  </a:lnTo>
                  <a:lnTo>
                    <a:pt x="4241" y="4963"/>
                  </a:lnTo>
                  <a:lnTo>
                    <a:pt x="4241" y="4958"/>
                  </a:lnTo>
                  <a:lnTo>
                    <a:pt x="4191" y="4891"/>
                  </a:lnTo>
                  <a:lnTo>
                    <a:pt x="4132" y="4827"/>
                  </a:lnTo>
                  <a:lnTo>
                    <a:pt x="4068" y="4769"/>
                  </a:lnTo>
                  <a:lnTo>
                    <a:pt x="4003" y="4707"/>
                  </a:lnTo>
                  <a:lnTo>
                    <a:pt x="3943" y="4649"/>
                  </a:lnTo>
                  <a:lnTo>
                    <a:pt x="3894" y="4591"/>
                  </a:lnTo>
                  <a:lnTo>
                    <a:pt x="3859" y="4528"/>
                  </a:lnTo>
                  <a:lnTo>
                    <a:pt x="3844" y="4470"/>
                  </a:lnTo>
                  <a:lnTo>
                    <a:pt x="3854" y="4408"/>
                  </a:lnTo>
                  <a:lnTo>
                    <a:pt x="3894" y="4345"/>
                  </a:lnTo>
                  <a:lnTo>
                    <a:pt x="3938" y="4297"/>
                  </a:lnTo>
                  <a:lnTo>
                    <a:pt x="3983" y="4259"/>
                  </a:lnTo>
                  <a:lnTo>
                    <a:pt x="4032" y="4224"/>
                  </a:lnTo>
                  <a:lnTo>
                    <a:pt x="4082" y="4186"/>
                  </a:lnTo>
                  <a:lnTo>
                    <a:pt x="4132" y="4152"/>
                  </a:lnTo>
                  <a:lnTo>
                    <a:pt x="4187" y="4104"/>
                  </a:lnTo>
                  <a:lnTo>
                    <a:pt x="4241" y="4050"/>
                  </a:lnTo>
                  <a:lnTo>
                    <a:pt x="4306" y="3978"/>
                  </a:lnTo>
                  <a:lnTo>
                    <a:pt x="4375" y="3891"/>
                  </a:lnTo>
                  <a:lnTo>
                    <a:pt x="4454" y="3785"/>
                  </a:lnTo>
                  <a:lnTo>
                    <a:pt x="4464" y="3775"/>
                  </a:lnTo>
                  <a:lnTo>
                    <a:pt x="4474" y="3766"/>
                  </a:lnTo>
                  <a:lnTo>
                    <a:pt x="4485" y="3756"/>
                  </a:lnTo>
                  <a:lnTo>
                    <a:pt x="4499" y="3751"/>
                  </a:lnTo>
                  <a:lnTo>
                    <a:pt x="4514" y="3747"/>
                  </a:lnTo>
                  <a:lnTo>
                    <a:pt x="4529" y="3747"/>
                  </a:lnTo>
                  <a:lnTo>
                    <a:pt x="4543" y="3741"/>
                  </a:lnTo>
                  <a:lnTo>
                    <a:pt x="4558" y="3737"/>
                  </a:lnTo>
                  <a:lnTo>
                    <a:pt x="4573" y="3732"/>
                  </a:lnTo>
                  <a:lnTo>
                    <a:pt x="4588" y="3732"/>
                  </a:lnTo>
                  <a:lnTo>
                    <a:pt x="4598" y="3722"/>
                  </a:lnTo>
                  <a:lnTo>
                    <a:pt x="4603" y="3717"/>
                  </a:lnTo>
                  <a:lnTo>
                    <a:pt x="4608" y="3702"/>
                  </a:lnTo>
                  <a:lnTo>
                    <a:pt x="4603" y="3693"/>
                  </a:lnTo>
                  <a:lnTo>
                    <a:pt x="4603" y="3679"/>
                  </a:lnTo>
                  <a:lnTo>
                    <a:pt x="4593" y="3665"/>
                  </a:lnTo>
                  <a:lnTo>
                    <a:pt x="4588" y="3655"/>
                  </a:lnTo>
                  <a:lnTo>
                    <a:pt x="4579" y="3640"/>
                  </a:lnTo>
                  <a:lnTo>
                    <a:pt x="4568" y="3631"/>
                  </a:lnTo>
                  <a:lnTo>
                    <a:pt x="4564" y="3621"/>
                  </a:lnTo>
                  <a:lnTo>
                    <a:pt x="4539" y="3607"/>
                  </a:lnTo>
                  <a:lnTo>
                    <a:pt x="4519" y="3601"/>
                  </a:lnTo>
                  <a:lnTo>
                    <a:pt x="4499" y="3601"/>
                  </a:lnTo>
                  <a:lnTo>
                    <a:pt x="4474" y="3611"/>
                  </a:lnTo>
                  <a:lnTo>
                    <a:pt x="4454" y="3626"/>
                  </a:lnTo>
                  <a:lnTo>
                    <a:pt x="4435" y="3640"/>
                  </a:lnTo>
                  <a:lnTo>
                    <a:pt x="4414" y="3655"/>
                  </a:lnTo>
                  <a:lnTo>
                    <a:pt x="4395" y="3665"/>
                  </a:lnTo>
                  <a:lnTo>
                    <a:pt x="4370" y="3674"/>
                  </a:lnTo>
                  <a:lnTo>
                    <a:pt x="4345" y="3679"/>
                  </a:lnTo>
                  <a:lnTo>
                    <a:pt x="4355" y="3674"/>
                  </a:lnTo>
                  <a:lnTo>
                    <a:pt x="4366" y="3665"/>
                  </a:lnTo>
                  <a:lnTo>
                    <a:pt x="4370" y="3650"/>
                  </a:lnTo>
                  <a:lnTo>
                    <a:pt x="4375" y="3631"/>
                  </a:lnTo>
                  <a:lnTo>
                    <a:pt x="4385" y="3607"/>
                  </a:lnTo>
                  <a:lnTo>
                    <a:pt x="4389" y="3582"/>
                  </a:lnTo>
                  <a:lnTo>
                    <a:pt x="4395" y="3558"/>
                  </a:lnTo>
                  <a:lnTo>
                    <a:pt x="4404" y="3534"/>
                  </a:lnTo>
                  <a:lnTo>
                    <a:pt x="4414" y="3510"/>
                  </a:lnTo>
                  <a:lnTo>
                    <a:pt x="4429" y="3495"/>
                  </a:lnTo>
                  <a:lnTo>
                    <a:pt x="4435" y="3481"/>
                  </a:lnTo>
                  <a:lnTo>
                    <a:pt x="4435" y="3466"/>
                  </a:lnTo>
                  <a:lnTo>
                    <a:pt x="4425" y="3452"/>
                  </a:lnTo>
                  <a:lnTo>
                    <a:pt x="4414" y="3442"/>
                  </a:lnTo>
                  <a:lnTo>
                    <a:pt x="4395" y="3428"/>
                  </a:lnTo>
                  <a:lnTo>
                    <a:pt x="4375" y="3423"/>
                  </a:lnTo>
                  <a:lnTo>
                    <a:pt x="4350" y="3418"/>
                  </a:lnTo>
                  <a:lnTo>
                    <a:pt x="4320" y="3418"/>
                  </a:lnTo>
                  <a:lnTo>
                    <a:pt x="4291" y="3428"/>
                  </a:lnTo>
                  <a:lnTo>
                    <a:pt x="4261" y="3448"/>
                  </a:lnTo>
                  <a:lnTo>
                    <a:pt x="4246" y="3466"/>
                  </a:lnTo>
                  <a:lnTo>
                    <a:pt x="4231" y="3485"/>
                  </a:lnTo>
                  <a:lnTo>
                    <a:pt x="4216" y="3510"/>
                  </a:lnTo>
                  <a:lnTo>
                    <a:pt x="4206" y="3539"/>
                  </a:lnTo>
                  <a:lnTo>
                    <a:pt x="4197" y="3568"/>
                  </a:lnTo>
                  <a:lnTo>
                    <a:pt x="4187" y="3597"/>
                  </a:lnTo>
                  <a:lnTo>
                    <a:pt x="4176" y="3631"/>
                  </a:lnTo>
                  <a:lnTo>
                    <a:pt x="4166" y="3659"/>
                  </a:lnTo>
                  <a:lnTo>
                    <a:pt x="4157" y="3689"/>
                  </a:lnTo>
                  <a:lnTo>
                    <a:pt x="4141" y="3713"/>
                  </a:lnTo>
                  <a:lnTo>
                    <a:pt x="4132" y="3698"/>
                  </a:lnTo>
                  <a:lnTo>
                    <a:pt x="4122" y="3683"/>
                  </a:lnTo>
                  <a:lnTo>
                    <a:pt x="4112" y="3665"/>
                  </a:lnTo>
                  <a:lnTo>
                    <a:pt x="4107" y="3650"/>
                  </a:lnTo>
                  <a:lnTo>
                    <a:pt x="4102" y="3631"/>
                  </a:lnTo>
                  <a:lnTo>
                    <a:pt x="4097" y="3616"/>
                  </a:lnTo>
                  <a:lnTo>
                    <a:pt x="4092" y="3597"/>
                  </a:lnTo>
                  <a:lnTo>
                    <a:pt x="4087" y="3577"/>
                  </a:lnTo>
                  <a:lnTo>
                    <a:pt x="4082" y="3563"/>
                  </a:lnTo>
                  <a:lnTo>
                    <a:pt x="4072" y="3549"/>
                  </a:lnTo>
                  <a:lnTo>
                    <a:pt x="4062" y="3534"/>
                  </a:lnTo>
                  <a:lnTo>
                    <a:pt x="4047" y="3530"/>
                  </a:lnTo>
                  <a:lnTo>
                    <a:pt x="4028" y="3519"/>
                  </a:lnTo>
                  <a:lnTo>
                    <a:pt x="4008" y="3519"/>
                  </a:lnTo>
                  <a:lnTo>
                    <a:pt x="3993" y="3519"/>
                  </a:lnTo>
                  <a:lnTo>
                    <a:pt x="3973" y="3524"/>
                  </a:lnTo>
                  <a:lnTo>
                    <a:pt x="3959" y="3530"/>
                  </a:lnTo>
                  <a:lnTo>
                    <a:pt x="3953" y="3539"/>
                  </a:lnTo>
                  <a:lnTo>
                    <a:pt x="3949" y="3549"/>
                  </a:lnTo>
                  <a:lnTo>
                    <a:pt x="3953" y="3563"/>
                  </a:lnTo>
                  <a:lnTo>
                    <a:pt x="3983" y="3631"/>
                  </a:lnTo>
                  <a:lnTo>
                    <a:pt x="3993" y="3698"/>
                  </a:lnTo>
                  <a:lnTo>
                    <a:pt x="3983" y="3766"/>
                  </a:lnTo>
                  <a:lnTo>
                    <a:pt x="3959" y="3829"/>
                  </a:lnTo>
                  <a:lnTo>
                    <a:pt x="3913" y="3882"/>
                  </a:lnTo>
                  <a:lnTo>
                    <a:pt x="3864" y="3930"/>
                  </a:lnTo>
                  <a:lnTo>
                    <a:pt x="3799" y="3969"/>
                  </a:lnTo>
                  <a:lnTo>
                    <a:pt x="3730" y="3992"/>
                  </a:lnTo>
                  <a:lnTo>
                    <a:pt x="3651" y="3997"/>
                  </a:lnTo>
                  <a:lnTo>
                    <a:pt x="3571" y="3988"/>
                  </a:lnTo>
                  <a:lnTo>
                    <a:pt x="3462" y="3954"/>
                  </a:lnTo>
                  <a:lnTo>
                    <a:pt x="3358" y="3900"/>
                  </a:lnTo>
                  <a:lnTo>
                    <a:pt x="3254" y="3829"/>
                  </a:lnTo>
                  <a:lnTo>
                    <a:pt x="3154" y="3751"/>
                  </a:lnTo>
                  <a:lnTo>
                    <a:pt x="3056" y="3659"/>
                  </a:lnTo>
                  <a:lnTo>
                    <a:pt x="2962" y="3568"/>
                  </a:lnTo>
                  <a:lnTo>
                    <a:pt x="2872" y="3472"/>
                  </a:lnTo>
                  <a:lnTo>
                    <a:pt x="2783" y="3375"/>
                  </a:lnTo>
                  <a:lnTo>
                    <a:pt x="2703" y="3283"/>
                  </a:lnTo>
                  <a:lnTo>
                    <a:pt x="2629" y="3196"/>
                  </a:lnTo>
                  <a:lnTo>
                    <a:pt x="2584" y="3138"/>
                  </a:lnTo>
                  <a:lnTo>
                    <a:pt x="2545" y="3066"/>
                  </a:lnTo>
                  <a:lnTo>
                    <a:pt x="2510" y="2994"/>
                  </a:lnTo>
                  <a:lnTo>
                    <a:pt x="2485" y="2916"/>
                  </a:lnTo>
                  <a:lnTo>
                    <a:pt x="2460" y="2839"/>
                  </a:lnTo>
                  <a:lnTo>
                    <a:pt x="2445" y="2752"/>
                  </a:lnTo>
                  <a:lnTo>
                    <a:pt x="2436" y="2670"/>
                  </a:lnTo>
                  <a:lnTo>
                    <a:pt x="2426" y="2583"/>
                  </a:lnTo>
                  <a:lnTo>
                    <a:pt x="2415" y="2501"/>
                  </a:lnTo>
                  <a:lnTo>
                    <a:pt x="2411" y="2418"/>
                  </a:lnTo>
                  <a:lnTo>
                    <a:pt x="2405" y="2366"/>
                  </a:lnTo>
                  <a:lnTo>
                    <a:pt x="2405" y="2313"/>
                  </a:lnTo>
                  <a:lnTo>
                    <a:pt x="2401" y="2255"/>
                  </a:lnTo>
                  <a:lnTo>
                    <a:pt x="2401" y="2201"/>
                  </a:lnTo>
                  <a:lnTo>
                    <a:pt x="2401" y="2144"/>
                  </a:lnTo>
                  <a:lnTo>
                    <a:pt x="2401" y="2086"/>
                  </a:lnTo>
                  <a:lnTo>
                    <a:pt x="2405" y="2028"/>
                  </a:lnTo>
                  <a:lnTo>
                    <a:pt x="2401" y="1970"/>
                  </a:lnTo>
                  <a:lnTo>
                    <a:pt x="2401" y="1912"/>
                  </a:lnTo>
                  <a:lnTo>
                    <a:pt x="2401" y="1854"/>
                  </a:lnTo>
                  <a:lnTo>
                    <a:pt x="2396" y="1627"/>
                  </a:lnTo>
                  <a:lnTo>
                    <a:pt x="2396" y="1400"/>
                  </a:lnTo>
                  <a:lnTo>
                    <a:pt x="2396" y="1183"/>
                  </a:lnTo>
                  <a:lnTo>
                    <a:pt x="2401" y="971"/>
                  </a:lnTo>
                  <a:lnTo>
                    <a:pt x="2405" y="768"/>
                  </a:lnTo>
                  <a:lnTo>
                    <a:pt x="2401" y="579"/>
                  </a:lnTo>
                  <a:lnTo>
                    <a:pt x="2396" y="406"/>
                  </a:lnTo>
                  <a:lnTo>
                    <a:pt x="2376" y="252"/>
                  </a:lnTo>
                  <a:lnTo>
                    <a:pt x="2346" y="112"/>
                  </a:lnTo>
                  <a:lnTo>
                    <a:pt x="2307" y="0"/>
                  </a:lnTo>
                  <a:lnTo>
                    <a:pt x="2311" y="5"/>
                  </a:lnTo>
                  <a:lnTo>
                    <a:pt x="2311" y="11"/>
                  </a:lnTo>
                  <a:lnTo>
                    <a:pt x="2317" y="11"/>
                  </a:lnTo>
                  <a:lnTo>
                    <a:pt x="2321" y="11"/>
                  </a:lnTo>
                  <a:lnTo>
                    <a:pt x="2276" y="48"/>
                  </a:lnTo>
                  <a:lnTo>
                    <a:pt x="2232" y="73"/>
                  </a:lnTo>
                  <a:lnTo>
                    <a:pt x="2177" y="97"/>
                  </a:lnTo>
                  <a:lnTo>
                    <a:pt x="2123" y="112"/>
                  </a:lnTo>
                  <a:lnTo>
                    <a:pt x="2058" y="121"/>
                  </a:lnTo>
                  <a:lnTo>
                    <a:pt x="1994" y="126"/>
                  </a:lnTo>
                  <a:lnTo>
                    <a:pt x="1925" y="131"/>
                  </a:lnTo>
                  <a:lnTo>
                    <a:pt x="1855" y="131"/>
                  </a:lnTo>
                  <a:lnTo>
                    <a:pt x="1785" y="136"/>
                  </a:lnTo>
                  <a:lnTo>
                    <a:pt x="1711" y="136"/>
                  </a:lnTo>
                  <a:lnTo>
                    <a:pt x="1800" y="3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73" name="Freeform 297"/>
            <p:cNvSpPr>
              <a:spLocks/>
            </p:cNvSpPr>
            <p:nvPr/>
          </p:nvSpPr>
          <p:spPr bwMode="auto">
            <a:xfrm>
              <a:off x="3726" y="1433"/>
              <a:ext cx="419" cy="467"/>
            </a:xfrm>
            <a:custGeom>
              <a:avLst/>
              <a:gdLst>
                <a:gd name="T0" fmla="*/ 1711 w 4608"/>
                <a:gd name="T1" fmla="*/ 3147 h 6068"/>
                <a:gd name="T2" fmla="*/ 1235 w 4608"/>
                <a:gd name="T3" fmla="*/ 3780 h 6068"/>
                <a:gd name="T4" fmla="*/ 715 w 4608"/>
                <a:gd name="T5" fmla="*/ 3775 h 6068"/>
                <a:gd name="T6" fmla="*/ 436 w 4608"/>
                <a:gd name="T7" fmla="*/ 3476 h 6068"/>
                <a:gd name="T8" fmla="*/ 396 w 4608"/>
                <a:gd name="T9" fmla="*/ 3640 h 6068"/>
                <a:gd name="T10" fmla="*/ 317 w 4608"/>
                <a:gd name="T11" fmla="*/ 3698 h 6068"/>
                <a:gd name="T12" fmla="*/ 69 w 4608"/>
                <a:gd name="T13" fmla="*/ 3621 h 6068"/>
                <a:gd name="T14" fmla="*/ 10 w 4608"/>
                <a:gd name="T15" fmla="*/ 3790 h 6068"/>
                <a:gd name="T16" fmla="*/ 292 w 4608"/>
                <a:gd name="T17" fmla="*/ 3958 h 6068"/>
                <a:gd name="T18" fmla="*/ 133 w 4608"/>
                <a:gd name="T19" fmla="*/ 4113 h 6068"/>
                <a:gd name="T20" fmla="*/ 79 w 4608"/>
                <a:gd name="T21" fmla="*/ 4186 h 6068"/>
                <a:gd name="T22" fmla="*/ 154 w 4608"/>
                <a:gd name="T23" fmla="*/ 4282 h 6068"/>
                <a:gd name="T24" fmla="*/ 371 w 4608"/>
                <a:gd name="T25" fmla="*/ 4156 h 6068"/>
                <a:gd name="T26" fmla="*/ 1126 w 4608"/>
                <a:gd name="T27" fmla="*/ 4123 h 6068"/>
                <a:gd name="T28" fmla="*/ 1141 w 4608"/>
                <a:gd name="T29" fmla="*/ 4702 h 6068"/>
                <a:gd name="T30" fmla="*/ 585 w 4608"/>
                <a:gd name="T31" fmla="*/ 5069 h 6068"/>
                <a:gd name="T32" fmla="*/ 129 w 4608"/>
                <a:gd name="T33" fmla="*/ 5113 h 6068"/>
                <a:gd name="T34" fmla="*/ 228 w 4608"/>
                <a:gd name="T35" fmla="*/ 5257 h 6068"/>
                <a:gd name="T36" fmla="*/ 515 w 4608"/>
                <a:gd name="T37" fmla="*/ 5267 h 6068"/>
                <a:gd name="T38" fmla="*/ 283 w 4608"/>
                <a:gd name="T39" fmla="*/ 5485 h 6068"/>
                <a:gd name="T40" fmla="*/ 367 w 4608"/>
                <a:gd name="T41" fmla="*/ 5590 h 6068"/>
                <a:gd name="T42" fmla="*/ 600 w 4608"/>
                <a:gd name="T43" fmla="*/ 5412 h 6068"/>
                <a:gd name="T44" fmla="*/ 907 w 4608"/>
                <a:gd name="T45" fmla="*/ 5242 h 6068"/>
                <a:gd name="T46" fmla="*/ 848 w 4608"/>
                <a:gd name="T47" fmla="*/ 5590 h 6068"/>
                <a:gd name="T48" fmla="*/ 709 w 4608"/>
                <a:gd name="T49" fmla="*/ 5900 h 6068"/>
                <a:gd name="T50" fmla="*/ 809 w 4608"/>
                <a:gd name="T51" fmla="*/ 5924 h 6068"/>
                <a:gd name="T52" fmla="*/ 942 w 4608"/>
                <a:gd name="T53" fmla="*/ 5788 h 6068"/>
                <a:gd name="T54" fmla="*/ 957 w 4608"/>
                <a:gd name="T55" fmla="*/ 6029 h 6068"/>
                <a:gd name="T56" fmla="*/ 1151 w 4608"/>
                <a:gd name="T57" fmla="*/ 6006 h 6068"/>
                <a:gd name="T58" fmla="*/ 1145 w 4608"/>
                <a:gd name="T59" fmla="*/ 5913 h 6068"/>
                <a:gd name="T60" fmla="*/ 1354 w 4608"/>
                <a:gd name="T61" fmla="*/ 6044 h 6068"/>
                <a:gd name="T62" fmla="*/ 1428 w 4608"/>
                <a:gd name="T63" fmla="*/ 5952 h 6068"/>
                <a:gd name="T64" fmla="*/ 1503 w 4608"/>
                <a:gd name="T65" fmla="*/ 5745 h 6068"/>
                <a:gd name="T66" fmla="*/ 1304 w 4608"/>
                <a:gd name="T67" fmla="*/ 5151 h 6068"/>
                <a:gd name="T68" fmla="*/ 1631 w 4608"/>
                <a:gd name="T69" fmla="*/ 4384 h 6068"/>
                <a:gd name="T70" fmla="*/ 2188 w 4608"/>
                <a:gd name="T71" fmla="*/ 3524 h 6068"/>
                <a:gd name="T72" fmla="*/ 3423 w 4608"/>
                <a:gd name="T73" fmla="*/ 4297 h 6068"/>
                <a:gd name="T74" fmla="*/ 3596 w 4608"/>
                <a:gd name="T75" fmla="*/ 4915 h 6068"/>
                <a:gd name="T76" fmla="*/ 3636 w 4608"/>
                <a:gd name="T77" fmla="*/ 5253 h 6068"/>
                <a:gd name="T78" fmla="*/ 3725 w 4608"/>
                <a:gd name="T79" fmla="*/ 4967 h 6068"/>
                <a:gd name="T80" fmla="*/ 3799 w 4608"/>
                <a:gd name="T81" fmla="*/ 5242 h 6068"/>
                <a:gd name="T82" fmla="*/ 3924 w 4608"/>
                <a:gd name="T83" fmla="*/ 5257 h 6068"/>
                <a:gd name="T84" fmla="*/ 3928 w 4608"/>
                <a:gd name="T85" fmla="*/ 5045 h 6068"/>
                <a:gd name="T86" fmla="*/ 4157 w 4608"/>
                <a:gd name="T87" fmla="*/ 5171 h 6068"/>
                <a:gd name="T88" fmla="*/ 4157 w 4608"/>
                <a:gd name="T89" fmla="*/ 5050 h 6068"/>
                <a:gd name="T90" fmla="*/ 4241 w 4608"/>
                <a:gd name="T91" fmla="*/ 5031 h 6068"/>
                <a:gd name="T92" fmla="*/ 3894 w 4608"/>
                <a:gd name="T93" fmla="*/ 4591 h 6068"/>
                <a:gd name="T94" fmla="*/ 4241 w 4608"/>
                <a:gd name="T95" fmla="*/ 4050 h 6068"/>
                <a:gd name="T96" fmla="*/ 4558 w 4608"/>
                <a:gd name="T97" fmla="*/ 3737 h 6068"/>
                <a:gd name="T98" fmla="*/ 4568 w 4608"/>
                <a:gd name="T99" fmla="*/ 3631 h 6068"/>
                <a:gd name="T100" fmla="*/ 4345 w 4608"/>
                <a:gd name="T101" fmla="*/ 3679 h 6068"/>
                <a:gd name="T102" fmla="*/ 4435 w 4608"/>
                <a:gd name="T103" fmla="*/ 3481 h 6068"/>
                <a:gd name="T104" fmla="*/ 4231 w 4608"/>
                <a:gd name="T105" fmla="*/ 3485 h 6068"/>
                <a:gd name="T106" fmla="*/ 4112 w 4608"/>
                <a:gd name="T107" fmla="*/ 3665 h 6068"/>
                <a:gd name="T108" fmla="*/ 4008 w 4608"/>
                <a:gd name="T109" fmla="*/ 3519 h 6068"/>
                <a:gd name="T110" fmla="*/ 3913 w 4608"/>
                <a:gd name="T111" fmla="*/ 3882 h 6068"/>
                <a:gd name="T112" fmla="*/ 2962 w 4608"/>
                <a:gd name="T113" fmla="*/ 3568 h 6068"/>
                <a:gd name="T114" fmla="*/ 2436 w 4608"/>
                <a:gd name="T115" fmla="*/ 2670 h 6068"/>
                <a:gd name="T116" fmla="*/ 2401 w 4608"/>
                <a:gd name="T117" fmla="*/ 1970 h 6068"/>
                <a:gd name="T118" fmla="*/ 2346 w 4608"/>
                <a:gd name="T119" fmla="*/ 112 h 6068"/>
                <a:gd name="T120" fmla="*/ 1994 w 4608"/>
                <a:gd name="T121" fmla="*/ 126 h 6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8" h="6068">
                  <a:moveTo>
                    <a:pt x="1800" y="310"/>
                  </a:moveTo>
                  <a:lnTo>
                    <a:pt x="1831" y="532"/>
                  </a:lnTo>
                  <a:lnTo>
                    <a:pt x="1850" y="797"/>
                  </a:lnTo>
                  <a:lnTo>
                    <a:pt x="1860" y="1097"/>
                  </a:lnTo>
                  <a:lnTo>
                    <a:pt x="1865" y="1415"/>
                  </a:lnTo>
                  <a:lnTo>
                    <a:pt x="1860" y="1743"/>
                  </a:lnTo>
                  <a:lnTo>
                    <a:pt x="1845" y="2067"/>
                  </a:lnTo>
                  <a:lnTo>
                    <a:pt x="1825" y="2385"/>
                  </a:lnTo>
                  <a:lnTo>
                    <a:pt x="1796" y="2674"/>
                  </a:lnTo>
                  <a:lnTo>
                    <a:pt x="1756" y="2936"/>
                  </a:lnTo>
                  <a:lnTo>
                    <a:pt x="1711" y="3147"/>
                  </a:lnTo>
                  <a:lnTo>
                    <a:pt x="1687" y="3220"/>
                  </a:lnTo>
                  <a:lnTo>
                    <a:pt x="1662" y="3293"/>
                  </a:lnTo>
                  <a:lnTo>
                    <a:pt x="1637" y="3365"/>
                  </a:lnTo>
                  <a:lnTo>
                    <a:pt x="1602" y="3437"/>
                  </a:lnTo>
                  <a:lnTo>
                    <a:pt x="1568" y="3505"/>
                  </a:lnTo>
                  <a:lnTo>
                    <a:pt x="1523" y="3568"/>
                  </a:lnTo>
                  <a:lnTo>
                    <a:pt x="1473" y="3626"/>
                  </a:lnTo>
                  <a:lnTo>
                    <a:pt x="1418" y="3679"/>
                  </a:lnTo>
                  <a:lnTo>
                    <a:pt x="1354" y="3722"/>
                  </a:lnTo>
                  <a:lnTo>
                    <a:pt x="1280" y="3760"/>
                  </a:lnTo>
                  <a:lnTo>
                    <a:pt x="1235" y="3780"/>
                  </a:lnTo>
                  <a:lnTo>
                    <a:pt x="1185" y="3795"/>
                  </a:lnTo>
                  <a:lnTo>
                    <a:pt x="1136" y="3809"/>
                  </a:lnTo>
                  <a:lnTo>
                    <a:pt x="1086" y="3818"/>
                  </a:lnTo>
                  <a:lnTo>
                    <a:pt x="1036" y="3824"/>
                  </a:lnTo>
                  <a:lnTo>
                    <a:pt x="987" y="3829"/>
                  </a:lnTo>
                  <a:lnTo>
                    <a:pt x="938" y="3829"/>
                  </a:lnTo>
                  <a:lnTo>
                    <a:pt x="888" y="3829"/>
                  </a:lnTo>
                  <a:lnTo>
                    <a:pt x="838" y="3818"/>
                  </a:lnTo>
                  <a:lnTo>
                    <a:pt x="788" y="3814"/>
                  </a:lnTo>
                  <a:lnTo>
                    <a:pt x="749" y="3799"/>
                  </a:lnTo>
                  <a:lnTo>
                    <a:pt x="715" y="3775"/>
                  </a:lnTo>
                  <a:lnTo>
                    <a:pt x="684" y="3751"/>
                  </a:lnTo>
                  <a:lnTo>
                    <a:pt x="655" y="3717"/>
                  </a:lnTo>
                  <a:lnTo>
                    <a:pt x="630" y="3683"/>
                  </a:lnTo>
                  <a:lnTo>
                    <a:pt x="605" y="3646"/>
                  </a:lnTo>
                  <a:lnTo>
                    <a:pt x="580" y="3607"/>
                  </a:lnTo>
                  <a:lnTo>
                    <a:pt x="555" y="3568"/>
                  </a:lnTo>
                  <a:lnTo>
                    <a:pt x="525" y="3534"/>
                  </a:lnTo>
                  <a:lnTo>
                    <a:pt x="496" y="3500"/>
                  </a:lnTo>
                  <a:lnTo>
                    <a:pt x="476" y="3485"/>
                  </a:lnTo>
                  <a:lnTo>
                    <a:pt x="456" y="3481"/>
                  </a:lnTo>
                  <a:lnTo>
                    <a:pt x="436" y="3476"/>
                  </a:lnTo>
                  <a:lnTo>
                    <a:pt x="412" y="3476"/>
                  </a:lnTo>
                  <a:lnTo>
                    <a:pt x="392" y="3481"/>
                  </a:lnTo>
                  <a:lnTo>
                    <a:pt x="377" y="3485"/>
                  </a:lnTo>
                  <a:lnTo>
                    <a:pt x="362" y="3500"/>
                  </a:lnTo>
                  <a:lnTo>
                    <a:pt x="352" y="3510"/>
                  </a:lnTo>
                  <a:lnTo>
                    <a:pt x="352" y="3524"/>
                  </a:lnTo>
                  <a:lnTo>
                    <a:pt x="352" y="3543"/>
                  </a:lnTo>
                  <a:lnTo>
                    <a:pt x="362" y="3568"/>
                  </a:lnTo>
                  <a:lnTo>
                    <a:pt x="371" y="3592"/>
                  </a:lnTo>
                  <a:lnTo>
                    <a:pt x="381" y="3616"/>
                  </a:lnTo>
                  <a:lnTo>
                    <a:pt x="396" y="3640"/>
                  </a:lnTo>
                  <a:lnTo>
                    <a:pt x="406" y="3665"/>
                  </a:lnTo>
                  <a:lnTo>
                    <a:pt x="417" y="3689"/>
                  </a:lnTo>
                  <a:lnTo>
                    <a:pt x="431" y="3713"/>
                  </a:lnTo>
                  <a:lnTo>
                    <a:pt x="446" y="3737"/>
                  </a:lnTo>
                  <a:lnTo>
                    <a:pt x="461" y="3760"/>
                  </a:lnTo>
                  <a:lnTo>
                    <a:pt x="481" y="3780"/>
                  </a:lnTo>
                  <a:lnTo>
                    <a:pt x="446" y="3766"/>
                  </a:lnTo>
                  <a:lnTo>
                    <a:pt x="412" y="3751"/>
                  </a:lnTo>
                  <a:lnTo>
                    <a:pt x="381" y="3732"/>
                  </a:lnTo>
                  <a:lnTo>
                    <a:pt x="347" y="3717"/>
                  </a:lnTo>
                  <a:lnTo>
                    <a:pt x="317" y="3698"/>
                  </a:lnTo>
                  <a:lnTo>
                    <a:pt x="283" y="3683"/>
                  </a:lnTo>
                  <a:lnTo>
                    <a:pt x="252" y="3665"/>
                  </a:lnTo>
                  <a:lnTo>
                    <a:pt x="218" y="3650"/>
                  </a:lnTo>
                  <a:lnTo>
                    <a:pt x="189" y="3631"/>
                  </a:lnTo>
                  <a:lnTo>
                    <a:pt x="154" y="3616"/>
                  </a:lnTo>
                  <a:lnTo>
                    <a:pt x="143" y="3611"/>
                  </a:lnTo>
                  <a:lnTo>
                    <a:pt x="129" y="3607"/>
                  </a:lnTo>
                  <a:lnTo>
                    <a:pt x="114" y="3607"/>
                  </a:lnTo>
                  <a:lnTo>
                    <a:pt x="99" y="3607"/>
                  </a:lnTo>
                  <a:lnTo>
                    <a:pt x="85" y="3611"/>
                  </a:lnTo>
                  <a:lnTo>
                    <a:pt x="69" y="3621"/>
                  </a:lnTo>
                  <a:lnTo>
                    <a:pt x="54" y="3631"/>
                  </a:lnTo>
                  <a:lnTo>
                    <a:pt x="45" y="3640"/>
                  </a:lnTo>
                  <a:lnTo>
                    <a:pt x="29" y="3650"/>
                  </a:lnTo>
                  <a:lnTo>
                    <a:pt x="25" y="3665"/>
                  </a:lnTo>
                  <a:lnTo>
                    <a:pt x="14" y="3683"/>
                  </a:lnTo>
                  <a:lnTo>
                    <a:pt x="10" y="3698"/>
                  </a:lnTo>
                  <a:lnTo>
                    <a:pt x="5" y="3717"/>
                  </a:lnTo>
                  <a:lnTo>
                    <a:pt x="0" y="3737"/>
                  </a:lnTo>
                  <a:lnTo>
                    <a:pt x="0" y="3751"/>
                  </a:lnTo>
                  <a:lnTo>
                    <a:pt x="5" y="3771"/>
                  </a:lnTo>
                  <a:lnTo>
                    <a:pt x="10" y="3790"/>
                  </a:lnTo>
                  <a:lnTo>
                    <a:pt x="20" y="3805"/>
                  </a:lnTo>
                  <a:lnTo>
                    <a:pt x="35" y="3818"/>
                  </a:lnTo>
                  <a:lnTo>
                    <a:pt x="54" y="3829"/>
                  </a:lnTo>
                  <a:lnTo>
                    <a:pt x="85" y="3848"/>
                  </a:lnTo>
                  <a:lnTo>
                    <a:pt x="119" y="3863"/>
                  </a:lnTo>
                  <a:lnTo>
                    <a:pt x="148" y="3876"/>
                  </a:lnTo>
                  <a:lnTo>
                    <a:pt x="179" y="3891"/>
                  </a:lnTo>
                  <a:lnTo>
                    <a:pt x="208" y="3911"/>
                  </a:lnTo>
                  <a:lnTo>
                    <a:pt x="238" y="3925"/>
                  </a:lnTo>
                  <a:lnTo>
                    <a:pt x="268" y="3939"/>
                  </a:lnTo>
                  <a:lnTo>
                    <a:pt x="292" y="3958"/>
                  </a:lnTo>
                  <a:lnTo>
                    <a:pt x="317" y="3978"/>
                  </a:lnTo>
                  <a:lnTo>
                    <a:pt x="342" y="3997"/>
                  </a:lnTo>
                  <a:lnTo>
                    <a:pt x="337" y="3997"/>
                  </a:lnTo>
                  <a:lnTo>
                    <a:pt x="322" y="4003"/>
                  </a:lnTo>
                  <a:lnTo>
                    <a:pt x="302" y="4012"/>
                  </a:lnTo>
                  <a:lnTo>
                    <a:pt x="277" y="4027"/>
                  </a:lnTo>
                  <a:lnTo>
                    <a:pt x="252" y="4041"/>
                  </a:lnTo>
                  <a:lnTo>
                    <a:pt x="223" y="4061"/>
                  </a:lnTo>
                  <a:lnTo>
                    <a:pt x="193" y="4080"/>
                  </a:lnTo>
                  <a:lnTo>
                    <a:pt x="164" y="4098"/>
                  </a:lnTo>
                  <a:lnTo>
                    <a:pt x="133" y="4113"/>
                  </a:lnTo>
                  <a:lnTo>
                    <a:pt x="104" y="4128"/>
                  </a:lnTo>
                  <a:lnTo>
                    <a:pt x="108" y="4128"/>
                  </a:lnTo>
                  <a:lnTo>
                    <a:pt x="104" y="4128"/>
                  </a:lnTo>
                  <a:lnTo>
                    <a:pt x="99" y="4128"/>
                  </a:lnTo>
                  <a:lnTo>
                    <a:pt x="94" y="4132"/>
                  </a:lnTo>
                  <a:lnTo>
                    <a:pt x="89" y="4128"/>
                  </a:lnTo>
                  <a:lnTo>
                    <a:pt x="85" y="4128"/>
                  </a:lnTo>
                  <a:lnTo>
                    <a:pt x="79" y="4143"/>
                  </a:lnTo>
                  <a:lnTo>
                    <a:pt x="79" y="4156"/>
                  </a:lnTo>
                  <a:lnTo>
                    <a:pt x="79" y="4171"/>
                  </a:lnTo>
                  <a:lnTo>
                    <a:pt x="79" y="4186"/>
                  </a:lnTo>
                  <a:lnTo>
                    <a:pt x="85" y="4195"/>
                  </a:lnTo>
                  <a:lnTo>
                    <a:pt x="89" y="4210"/>
                  </a:lnTo>
                  <a:lnTo>
                    <a:pt x="94" y="4224"/>
                  </a:lnTo>
                  <a:lnTo>
                    <a:pt x="99" y="4234"/>
                  </a:lnTo>
                  <a:lnTo>
                    <a:pt x="108" y="4248"/>
                  </a:lnTo>
                  <a:lnTo>
                    <a:pt x="114" y="4259"/>
                  </a:lnTo>
                  <a:lnTo>
                    <a:pt x="124" y="4268"/>
                  </a:lnTo>
                  <a:lnTo>
                    <a:pt x="129" y="4272"/>
                  </a:lnTo>
                  <a:lnTo>
                    <a:pt x="139" y="4278"/>
                  </a:lnTo>
                  <a:lnTo>
                    <a:pt x="143" y="4282"/>
                  </a:lnTo>
                  <a:lnTo>
                    <a:pt x="154" y="4282"/>
                  </a:lnTo>
                  <a:lnTo>
                    <a:pt x="164" y="4282"/>
                  </a:lnTo>
                  <a:lnTo>
                    <a:pt x="173" y="4282"/>
                  </a:lnTo>
                  <a:lnTo>
                    <a:pt x="183" y="4278"/>
                  </a:lnTo>
                  <a:lnTo>
                    <a:pt x="193" y="4272"/>
                  </a:lnTo>
                  <a:lnTo>
                    <a:pt x="208" y="4263"/>
                  </a:lnTo>
                  <a:lnTo>
                    <a:pt x="233" y="4244"/>
                  </a:lnTo>
                  <a:lnTo>
                    <a:pt x="258" y="4224"/>
                  </a:lnTo>
                  <a:lnTo>
                    <a:pt x="287" y="4205"/>
                  </a:lnTo>
                  <a:lnTo>
                    <a:pt x="312" y="4190"/>
                  </a:lnTo>
                  <a:lnTo>
                    <a:pt x="342" y="4171"/>
                  </a:lnTo>
                  <a:lnTo>
                    <a:pt x="371" y="4156"/>
                  </a:lnTo>
                  <a:lnTo>
                    <a:pt x="402" y="4147"/>
                  </a:lnTo>
                  <a:lnTo>
                    <a:pt x="436" y="4137"/>
                  </a:lnTo>
                  <a:lnTo>
                    <a:pt x="466" y="4132"/>
                  </a:lnTo>
                  <a:lnTo>
                    <a:pt x="496" y="4128"/>
                  </a:lnTo>
                  <a:lnTo>
                    <a:pt x="585" y="4128"/>
                  </a:lnTo>
                  <a:lnTo>
                    <a:pt x="684" y="4128"/>
                  </a:lnTo>
                  <a:lnTo>
                    <a:pt x="778" y="4128"/>
                  </a:lnTo>
                  <a:lnTo>
                    <a:pt x="878" y="4123"/>
                  </a:lnTo>
                  <a:lnTo>
                    <a:pt x="967" y="4123"/>
                  </a:lnTo>
                  <a:lnTo>
                    <a:pt x="1051" y="4123"/>
                  </a:lnTo>
                  <a:lnTo>
                    <a:pt x="1126" y="4123"/>
                  </a:lnTo>
                  <a:lnTo>
                    <a:pt x="1190" y="4128"/>
                  </a:lnTo>
                  <a:lnTo>
                    <a:pt x="1240" y="4132"/>
                  </a:lnTo>
                  <a:lnTo>
                    <a:pt x="1270" y="4143"/>
                  </a:lnTo>
                  <a:lnTo>
                    <a:pt x="1299" y="4176"/>
                  </a:lnTo>
                  <a:lnTo>
                    <a:pt x="1314" y="4229"/>
                  </a:lnTo>
                  <a:lnTo>
                    <a:pt x="1309" y="4297"/>
                  </a:lnTo>
                  <a:lnTo>
                    <a:pt x="1295" y="4369"/>
                  </a:lnTo>
                  <a:lnTo>
                    <a:pt x="1264" y="4451"/>
                  </a:lnTo>
                  <a:lnTo>
                    <a:pt x="1230" y="4538"/>
                  </a:lnTo>
                  <a:lnTo>
                    <a:pt x="1185" y="4620"/>
                  </a:lnTo>
                  <a:lnTo>
                    <a:pt x="1141" y="4702"/>
                  </a:lnTo>
                  <a:lnTo>
                    <a:pt x="1091" y="4769"/>
                  </a:lnTo>
                  <a:lnTo>
                    <a:pt x="1041" y="4833"/>
                  </a:lnTo>
                  <a:lnTo>
                    <a:pt x="1001" y="4872"/>
                  </a:lnTo>
                  <a:lnTo>
                    <a:pt x="957" y="4905"/>
                  </a:lnTo>
                  <a:lnTo>
                    <a:pt x="907" y="4934"/>
                  </a:lnTo>
                  <a:lnTo>
                    <a:pt x="857" y="4963"/>
                  </a:lnTo>
                  <a:lnTo>
                    <a:pt x="803" y="4988"/>
                  </a:lnTo>
                  <a:lnTo>
                    <a:pt x="749" y="5011"/>
                  </a:lnTo>
                  <a:lnTo>
                    <a:pt x="694" y="5031"/>
                  </a:lnTo>
                  <a:lnTo>
                    <a:pt x="640" y="5050"/>
                  </a:lnTo>
                  <a:lnTo>
                    <a:pt x="585" y="5069"/>
                  </a:lnTo>
                  <a:lnTo>
                    <a:pt x="531" y="5093"/>
                  </a:lnTo>
                  <a:lnTo>
                    <a:pt x="500" y="5103"/>
                  </a:lnTo>
                  <a:lnTo>
                    <a:pt x="461" y="5108"/>
                  </a:lnTo>
                  <a:lnTo>
                    <a:pt x="421" y="5108"/>
                  </a:lnTo>
                  <a:lnTo>
                    <a:pt x="381" y="5103"/>
                  </a:lnTo>
                  <a:lnTo>
                    <a:pt x="337" y="5103"/>
                  </a:lnTo>
                  <a:lnTo>
                    <a:pt x="292" y="5098"/>
                  </a:lnTo>
                  <a:lnTo>
                    <a:pt x="248" y="5093"/>
                  </a:lnTo>
                  <a:lnTo>
                    <a:pt x="208" y="5098"/>
                  </a:lnTo>
                  <a:lnTo>
                    <a:pt x="164" y="5103"/>
                  </a:lnTo>
                  <a:lnTo>
                    <a:pt x="129" y="5113"/>
                  </a:lnTo>
                  <a:lnTo>
                    <a:pt x="119" y="5117"/>
                  </a:lnTo>
                  <a:lnTo>
                    <a:pt x="108" y="5132"/>
                  </a:lnTo>
                  <a:lnTo>
                    <a:pt x="104" y="5147"/>
                  </a:lnTo>
                  <a:lnTo>
                    <a:pt x="104" y="5166"/>
                  </a:lnTo>
                  <a:lnTo>
                    <a:pt x="104" y="5190"/>
                  </a:lnTo>
                  <a:lnTo>
                    <a:pt x="114" y="5209"/>
                  </a:lnTo>
                  <a:lnTo>
                    <a:pt x="124" y="5229"/>
                  </a:lnTo>
                  <a:lnTo>
                    <a:pt x="139" y="5242"/>
                  </a:lnTo>
                  <a:lnTo>
                    <a:pt x="158" y="5257"/>
                  </a:lnTo>
                  <a:lnTo>
                    <a:pt x="189" y="5257"/>
                  </a:lnTo>
                  <a:lnTo>
                    <a:pt x="228" y="5257"/>
                  </a:lnTo>
                  <a:lnTo>
                    <a:pt x="262" y="5257"/>
                  </a:lnTo>
                  <a:lnTo>
                    <a:pt x="298" y="5257"/>
                  </a:lnTo>
                  <a:lnTo>
                    <a:pt x="332" y="5257"/>
                  </a:lnTo>
                  <a:lnTo>
                    <a:pt x="367" y="5257"/>
                  </a:lnTo>
                  <a:lnTo>
                    <a:pt x="402" y="5257"/>
                  </a:lnTo>
                  <a:lnTo>
                    <a:pt x="431" y="5257"/>
                  </a:lnTo>
                  <a:lnTo>
                    <a:pt x="466" y="5257"/>
                  </a:lnTo>
                  <a:lnTo>
                    <a:pt x="496" y="5257"/>
                  </a:lnTo>
                  <a:lnTo>
                    <a:pt x="531" y="5257"/>
                  </a:lnTo>
                  <a:lnTo>
                    <a:pt x="525" y="5262"/>
                  </a:lnTo>
                  <a:lnTo>
                    <a:pt x="515" y="5267"/>
                  </a:lnTo>
                  <a:lnTo>
                    <a:pt x="500" y="5277"/>
                  </a:lnTo>
                  <a:lnTo>
                    <a:pt x="486" y="5291"/>
                  </a:lnTo>
                  <a:lnTo>
                    <a:pt x="466" y="5311"/>
                  </a:lnTo>
                  <a:lnTo>
                    <a:pt x="441" y="5330"/>
                  </a:lnTo>
                  <a:lnTo>
                    <a:pt x="412" y="5354"/>
                  </a:lnTo>
                  <a:lnTo>
                    <a:pt x="381" y="5383"/>
                  </a:lnTo>
                  <a:lnTo>
                    <a:pt x="342" y="5416"/>
                  </a:lnTo>
                  <a:lnTo>
                    <a:pt x="302" y="5455"/>
                  </a:lnTo>
                  <a:lnTo>
                    <a:pt x="292" y="5465"/>
                  </a:lnTo>
                  <a:lnTo>
                    <a:pt x="287" y="5474"/>
                  </a:lnTo>
                  <a:lnTo>
                    <a:pt x="283" y="5485"/>
                  </a:lnTo>
                  <a:lnTo>
                    <a:pt x="283" y="5494"/>
                  </a:lnTo>
                  <a:lnTo>
                    <a:pt x="283" y="5504"/>
                  </a:lnTo>
                  <a:lnTo>
                    <a:pt x="283" y="5518"/>
                  </a:lnTo>
                  <a:lnTo>
                    <a:pt x="287" y="5528"/>
                  </a:lnTo>
                  <a:lnTo>
                    <a:pt x="292" y="5537"/>
                  </a:lnTo>
                  <a:lnTo>
                    <a:pt x="298" y="5547"/>
                  </a:lnTo>
                  <a:lnTo>
                    <a:pt x="302" y="5552"/>
                  </a:lnTo>
                  <a:lnTo>
                    <a:pt x="317" y="5571"/>
                  </a:lnTo>
                  <a:lnTo>
                    <a:pt x="332" y="5581"/>
                  </a:lnTo>
                  <a:lnTo>
                    <a:pt x="347" y="5590"/>
                  </a:lnTo>
                  <a:lnTo>
                    <a:pt x="367" y="5590"/>
                  </a:lnTo>
                  <a:lnTo>
                    <a:pt x="387" y="5590"/>
                  </a:lnTo>
                  <a:lnTo>
                    <a:pt x="406" y="5581"/>
                  </a:lnTo>
                  <a:lnTo>
                    <a:pt x="427" y="5571"/>
                  </a:lnTo>
                  <a:lnTo>
                    <a:pt x="446" y="5556"/>
                  </a:lnTo>
                  <a:lnTo>
                    <a:pt x="471" y="5537"/>
                  </a:lnTo>
                  <a:lnTo>
                    <a:pt x="491" y="5513"/>
                  </a:lnTo>
                  <a:lnTo>
                    <a:pt x="511" y="5494"/>
                  </a:lnTo>
                  <a:lnTo>
                    <a:pt x="536" y="5470"/>
                  </a:lnTo>
                  <a:lnTo>
                    <a:pt x="555" y="5450"/>
                  </a:lnTo>
                  <a:lnTo>
                    <a:pt x="580" y="5431"/>
                  </a:lnTo>
                  <a:lnTo>
                    <a:pt x="600" y="5412"/>
                  </a:lnTo>
                  <a:lnTo>
                    <a:pt x="625" y="5388"/>
                  </a:lnTo>
                  <a:lnTo>
                    <a:pt x="650" y="5369"/>
                  </a:lnTo>
                  <a:lnTo>
                    <a:pt x="669" y="5349"/>
                  </a:lnTo>
                  <a:lnTo>
                    <a:pt x="690" y="5325"/>
                  </a:lnTo>
                  <a:lnTo>
                    <a:pt x="704" y="5306"/>
                  </a:lnTo>
                  <a:lnTo>
                    <a:pt x="719" y="5296"/>
                  </a:lnTo>
                  <a:lnTo>
                    <a:pt x="744" y="5287"/>
                  </a:lnTo>
                  <a:lnTo>
                    <a:pt x="778" y="5277"/>
                  </a:lnTo>
                  <a:lnTo>
                    <a:pt x="818" y="5267"/>
                  </a:lnTo>
                  <a:lnTo>
                    <a:pt x="863" y="5253"/>
                  </a:lnTo>
                  <a:lnTo>
                    <a:pt x="907" y="5242"/>
                  </a:lnTo>
                  <a:lnTo>
                    <a:pt x="947" y="5233"/>
                  </a:lnTo>
                  <a:lnTo>
                    <a:pt x="977" y="5223"/>
                  </a:lnTo>
                  <a:lnTo>
                    <a:pt x="1001" y="5214"/>
                  </a:lnTo>
                  <a:lnTo>
                    <a:pt x="1007" y="5209"/>
                  </a:lnTo>
                  <a:lnTo>
                    <a:pt x="1001" y="5223"/>
                  </a:lnTo>
                  <a:lnTo>
                    <a:pt x="992" y="5262"/>
                  </a:lnTo>
                  <a:lnTo>
                    <a:pt x="977" y="5311"/>
                  </a:lnTo>
                  <a:lnTo>
                    <a:pt x="953" y="5373"/>
                  </a:lnTo>
                  <a:lnTo>
                    <a:pt x="922" y="5446"/>
                  </a:lnTo>
                  <a:lnTo>
                    <a:pt x="888" y="5518"/>
                  </a:lnTo>
                  <a:lnTo>
                    <a:pt x="848" y="5590"/>
                  </a:lnTo>
                  <a:lnTo>
                    <a:pt x="803" y="5658"/>
                  </a:lnTo>
                  <a:lnTo>
                    <a:pt x="754" y="5721"/>
                  </a:lnTo>
                  <a:lnTo>
                    <a:pt x="699" y="5774"/>
                  </a:lnTo>
                  <a:lnTo>
                    <a:pt x="690" y="5788"/>
                  </a:lnTo>
                  <a:lnTo>
                    <a:pt x="679" y="5803"/>
                  </a:lnTo>
                  <a:lnTo>
                    <a:pt x="679" y="5822"/>
                  </a:lnTo>
                  <a:lnTo>
                    <a:pt x="679" y="5836"/>
                  </a:lnTo>
                  <a:lnTo>
                    <a:pt x="684" y="5855"/>
                  </a:lnTo>
                  <a:lnTo>
                    <a:pt x="690" y="5870"/>
                  </a:lnTo>
                  <a:lnTo>
                    <a:pt x="699" y="5885"/>
                  </a:lnTo>
                  <a:lnTo>
                    <a:pt x="709" y="5900"/>
                  </a:lnTo>
                  <a:lnTo>
                    <a:pt x="724" y="5909"/>
                  </a:lnTo>
                  <a:lnTo>
                    <a:pt x="738" y="5919"/>
                  </a:lnTo>
                  <a:lnTo>
                    <a:pt x="749" y="5924"/>
                  </a:lnTo>
                  <a:lnTo>
                    <a:pt x="754" y="5924"/>
                  </a:lnTo>
                  <a:lnTo>
                    <a:pt x="763" y="5928"/>
                  </a:lnTo>
                  <a:lnTo>
                    <a:pt x="769" y="5928"/>
                  </a:lnTo>
                  <a:lnTo>
                    <a:pt x="778" y="5928"/>
                  </a:lnTo>
                  <a:lnTo>
                    <a:pt x="784" y="5928"/>
                  </a:lnTo>
                  <a:lnTo>
                    <a:pt x="794" y="5924"/>
                  </a:lnTo>
                  <a:lnTo>
                    <a:pt x="798" y="5924"/>
                  </a:lnTo>
                  <a:lnTo>
                    <a:pt x="809" y="5924"/>
                  </a:lnTo>
                  <a:lnTo>
                    <a:pt x="823" y="5924"/>
                  </a:lnTo>
                  <a:lnTo>
                    <a:pt x="828" y="5919"/>
                  </a:lnTo>
                  <a:lnTo>
                    <a:pt x="838" y="5913"/>
                  </a:lnTo>
                  <a:lnTo>
                    <a:pt x="848" y="5904"/>
                  </a:lnTo>
                  <a:lnTo>
                    <a:pt x="863" y="5890"/>
                  </a:lnTo>
                  <a:lnTo>
                    <a:pt x="873" y="5870"/>
                  </a:lnTo>
                  <a:lnTo>
                    <a:pt x="888" y="5855"/>
                  </a:lnTo>
                  <a:lnTo>
                    <a:pt x="898" y="5836"/>
                  </a:lnTo>
                  <a:lnTo>
                    <a:pt x="913" y="5818"/>
                  </a:lnTo>
                  <a:lnTo>
                    <a:pt x="928" y="5803"/>
                  </a:lnTo>
                  <a:lnTo>
                    <a:pt x="942" y="5788"/>
                  </a:lnTo>
                  <a:lnTo>
                    <a:pt x="928" y="5803"/>
                  </a:lnTo>
                  <a:lnTo>
                    <a:pt x="922" y="5822"/>
                  </a:lnTo>
                  <a:lnTo>
                    <a:pt x="928" y="5842"/>
                  </a:lnTo>
                  <a:lnTo>
                    <a:pt x="928" y="5866"/>
                  </a:lnTo>
                  <a:lnTo>
                    <a:pt x="938" y="5890"/>
                  </a:lnTo>
                  <a:lnTo>
                    <a:pt x="942" y="5913"/>
                  </a:lnTo>
                  <a:lnTo>
                    <a:pt x="953" y="5938"/>
                  </a:lnTo>
                  <a:lnTo>
                    <a:pt x="957" y="5962"/>
                  </a:lnTo>
                  <a:lnTo>
                    <a:pt x="957" y="5986"/>
                  </a:lnTo>
                  <a:lnTo>
                    <a:pt x="957" y="6006"/>
                  </a:lnTo>
                  <a:lnTo>
                    <a:pt x="957" y="6029"/>
                  </a:lnTo>
                  <a:lnTo>
                    <a:pt x="962" y="6040"/>
                  </a:lnTo>
                  <a:lnTo>
                    <a:pt x="977" y="6049"/>
                  </a:lnTo>
                  <a:lnTo>
                    <a:pt x="997" y="6053"/>
                  </a:lnTo>
                  <a:lnTo>
                    <a:pt x="1022" y="6053"/>
                  </a:lnTo>
                  <a:lnTo>
                    <a:pt x="1051" y="6049"/>
                  </a:lnTo>
                  <a:lnTo>
                    <a:pt x="1076" y="6044"/>
                  </a:lnTo>
                  <a:lnTo>
                    <a:pt x="1101" y="6035"/>
                  </a:lnTo>
                  <a:lnTo>
                    <a:pt x="1126" y="6029"/>
                  </a:lnTo>
                  <a:lnTo>
                    <a:pt x="1145" y="6025"/>
                  </a:lnTo>
                  <a:lnTo>
                    <a:pt x="1151" y="6020"/>
                  </a:lnTo>
                  <a:lnTo>
                    <a:pt x="1151" y="6006"/>
                  </a:lnTo>
                  <a:lnTo>
                    <a:pt x="1151" y="5991"/>
                  </a:lnTo>
                  <a:lnTo>
                    <a:pt x="1145" y="5971"/>
                  </a:lnTo>
                  <a:lnTo>
                    <a:pt x="1141" y="5948"/>
                  </a:lnTo>
                  <a:lnTo>
                    <a:pt x="1136" y="5924"/>
                  </a:lnTo>
                  <a:lnTo>
                    <a:pt x="1130" y="5900"/>
                  </a:lnTo>
                  <a:lnTo>
                    <a:pt x="1126" y="5875"/>
                  </a:lnTo>
                  <a:lnTo>
                    <a:pt x="1126" y="5846"/>
                  </a:lnTo>
                  <a:lnTo>
                    <a:pt x="1126" y="5822"/>
                  </a:lnTo>
                  <a:lnTo>
                    <a:pt x="1126" y="5855"/>
                  </a:lnTo>
                  <a:lnTo>
                    <a:pt x="1136" y="5885"/>
                  </a:lnTo>
                  <a:lnTo>
                    <a:pt x="1145" y="5913"/>
                  </a:lnTo>
                  <a:lnTo>
                    <a:pt x="1155" y="5938"/>
                  </a:lnTo>
                  <a:lnTo>
                    <a:pt x="1176" y="5967"/>
                  </a:lnTo>
                  <a:lnTo>
                    <a:pt x="1190" y="5991"/>
                  </a:lnTo>
                  <a:lnTo>
                    <a:pt x="1210" y="6010"/>
                  </a:lnTo>
                  <a:lnTo>
                    <a:pt x="1225" y="6025"/>
                  </a:lnTo>
                  <a:lnTo>
                    <a:pt x="1235" y="6035"/>
                  </a:lnTo>
                  <a:lnTo>
                    <a:pt x="1245" y="6044"/>
                  </a:lnTo>
                  <a:lnTo>
                    <a:pt x="1280" y="6064"/>
                  </a:lnTo>
                  <a:lnTo>
                    <a:pt x="1309" y="6068"/>
                  </a:lnTo>
                  <a:lnTo>
                    <a:pt x="1334" y="6064"/>
                  </a:lnTo>
                  <a:lnTo>
                    <a:pt x="1354" y="6044"/>
                  </a:lnTo>
                  <a:lnTo>
                    <a:pt x="1368" y="6020"/>
                  </a:lnTo>
                  <a:lnTo>
                    <a:pt x="1379" y="5996"/>
                  </a:lnTo>
                  <a:lnTo>
                    <a:pt x="1384" y="5962"/>
                  </a:lnTo>
                  <a:lnTo>
                    <a:pt x="1389" y="5928"/>
                  </a:lnTo>
                  <a:lnTo>
                    <a:pt x="1389" y="5900"/>
                  </a:lnTo>
                  <a:lnTo>
                    <a:pt x="1384" y="5875"/>
                  </a:lnTo>
                  <a:lnTo>
                    <a:pt x="1389" y="5890"/>
                  </a:lnTo>
                  <a:lnTo>
                    <a:pt x="1399" y="5909"/>
                  </a:lnTo>
                  <a:lnTo>
                    <a:pt x="1404" y="5924"/>
                  </a:lnTo>
                  <a:lnTo>
                    <a:pt x="1418" y="5938"/>
                  </a:lnTo>
                  <a:lnTo>
                    <a:pt x="1428" y="5952"/>
                  </a:lnTo>
                  <a:lnTo>
                    <a:pt x="1439" y="5962"/>
                  </a:lnTo>
                  <a:lnTo>
                    <a:pt x="1453" y="5971"/>
                  </a:lnTo>
                  <a:lnTo>
                    <a:pt x="1464" y="5977"/>
                  </a:lnTo>
                  <a:lnTo>
                    <a:pt x="1473" y="5982"/>
                  </a:lnTo>
                  <a:lnTo>
                    <a:pt x="1483" y="5977"/>
                  </a:lnTo>
                  <a:lnTo>
                    <a:pt x="1537" y="5948"/>
                  </a:lnTo>
                  <a:lnTo>
                    <a:pt x="1568" y="5909"/>
                  </a:lnTo>
                  <a:lnTo>
                    <a:pt x="1577" y="5870"/>
                  </a:lnTo>
                  <a:lnTo>
                    <a:pt x="1562" y="5832"/>
                  </a:lnTo>
                  <a:lnTo>
                    <a:pt x="1537" y="5788"/>
                  </a:lnTo>
                  <a:lnTo>
                    <a:pt x="1503" y="5745"/>
                  </a:lnTo>
                  <a:lnTo>
                    <a:pt x="1458" y="5702"/>
                  </a:lnTo>
                  <a:lnTo>
                    <a:pt x="1414" y="5663"/>
                  </a:lnTo>
                  <a:lnTo>
                    <a:pt x="1368" y="5624"/>
                  </a:lnTo>
                  <a:lnTo>
                    <a:pt x="1334" y="5590"/>
                  </a:lnTo>
                  <a:lnTo>
                    <a:pt x="1295" y="5547"/>
                  </a:lnTo>
                  <a:lnTo>
                    <a:pt x="1274" y="5489"/>
                  </a:lnTo>
                  <a:lnTo>
                    <a:pt x="1264" y="5431"/>
                  </a:lnTo>
                  <a:lnTo>
                    <a:pt x="1260" y="5364"/>
                  </a:lnTo>
                  <a:lnTo>
                    <a:pt x="1270" y="5296"/>
                  </a:lnTo>
                  <a:lnTo>
                    <a:pt x="1285" y="5223"/>
                  </a:lnTo>
                  <a:lnTo>
                    <a:pt x="1304" y="5151"/>
                  </a:lnTo>
                  <a:lnTo>
                    <a:pt x="1329" y="5079"/>
                  </a:lnTo>
                  <a:lnTo>
                    <a:pt x="1354" y="5011"/>
                  </a:lnTo>
                  <a:lnTo>
                    <a:pt x="1384" y="4949"/>
                  </a:lnTo>
                  <a:lnTo>
                    <a:pt x="1414" y="4872"/>
                  </a:lnTo>
                  <a:lnTo>
                    <a:pt x="1448" y="4794"/>
                  </a:lnTo>
                  <a:lnTo>
                    <a:pt x="1478" y="4726"/>
                  </a:lnTo>
                  <a:lnTo>
                    <a:pt x="1512" y="4659"/>
                  </a:lnTo>
                  <a:lnTo>
                    <a:pt x="1543" y="4591"/>
                  </a:lnTo>
                  <a:lnTo>
                    <a:pt x="1572" y="4524"/>
                  </a:lnTo>
                  <a:lnTo>
                    <a:pt x="1602" y="4456"/>
                  </a:lnTo>
                  <a:lnTo>
                    <a:pt x="1631" y="4384"/>
                  </a:lnTo>
                  <a:lnTo>
                    <a:pt x="1662" y="4311"/>
                  </a:lnTo>
                  <a:lnTo>
                    <a:pt x="1691" y="4229"/>
                  </a:lnTo>
                  <a:lnTo>
                    <a:pt x="1726" y="4152"/>
                  </a:lnTo>
                  <a:lnTo>
                    <a:pt x="1775" y="4065"/>
                  </a:lnTo>
                  <a:lnTo>
                    <a:pt x="1835" y="3973"/>
                  </a:lnTo>
                  <a:lnTo>
                    <a:pt x="1900" y="3882"/>
                  </a:lnTo>
                  <a:lnTo>
                    <a:pt x="1964" y="3790"/>
                  </a:lnTo>
                  <a:lnTo>
                    <a:pt x="2034" y="3702"/>
                  </a:lnTo>
                  <a:lnTo>
                    <a:pt x="2094" y="3631"/>
                  </a:lnTo>
                  <a:lnTo>
                    <a:pt x="2148" y="3568"/>
                  </a:lnTo>
                  <a:lnTo>
                    <a:pt x="2188" y="3524"/>
                  </a:lnTo>
                  <a:lnTo>
                    <a:pt x="2213" y="3505"/>
                  </a:lnTo>
                  <a:lnTo>
                    <a:pt x="2252" y="3510"/>
                  </a:lnTo>
                  <a:lnTo>
                    <a:pt x="2321" y="3553"/>
                  </a:lnTo>
                  <a:lnTo>
                    <a:pt x="2415" y="3626"/>
                  </a:lnTo>
                  <a:lnTo>
                    <a:pt x="2524" y="3722"/>
                  </a:lnTo>
                  <a:lnTo>
                    <a:pt x="2653" y="3833"/>
                  </a:lnTo>
                  <a:lnTo>
                    <a:pt x="2797" y="3949"/>
                  </a:lnTo>
                  <a:lnTo>
                    <a:pt x="2946" y="4061"/>
                  </a:lnTo>
                  <a:lnTo>
                    <a:pt x="3105" y="4162"/>
                  </a:lnTo>
                  <a:lnTo>
                    <a:pt x="3264" y="4244"/>
                  </a:lnTo>
                  <a:lnTo>
                    <a:pt x="3423" y="4297"/>
                  </a:lnTo>
                  <a:lnTo>
                    <a:pt x="3427" y="4297"/>
                  </a:lnTo>
                  <a:lnTo>
                    <a:pt x="3432" y="4297"/>
                  </a:lnTo>
                  <a:lnTo>
                    <a:pt x="3427" y="4297"/>
                  </a:lnTo>
                  <a:lnTo>
                    <a:pt x="3423" y="4297"/>
                  </a:lnTo>
                  <a:lnTo>
                    <a:pt x="3462" y="4379"/>
                  </a:lnTo>
                  <a:lnTo>
                    <a:pt x="3502" y="4466"/>
                  </a:lnTo>
                  <a:lnTo>
                    <a:pt x="3532" y="4552"/>
                  </a:lnTo>
                  <a:lnTo>
                    <a:pt x="3561" y="4644"/>
                  </a:lnTo>
                  <a:lnTo>
                    <a:pt x="3581" y="4732"/>
                  </a:lnTo>
                  <a:lnTo>
                    <a:pt x="3596" y="4823"/>
                  </a:lnTo>
                  <a:lnTo>
                    <a:pt x="3596" y="4915"/>
                  </a:lnTo>
                  <a:lnTo>
                    <a:pt x="3592" y="5006"/>
                  </a:lnTo>
                  <a:lnTo>
                    <a:pt x="3571" y="5103"/>
                  </a:lnTo>
                  <a:lnTo>
                    <a:pt x="3542" y="5199"/>
                  </a:lnTo>
                  <a:lnTo>
                    <a:pt x="3546" y="5204"/>
                  </a:lnTo>
                  <a:lnTo>
                    <a:pt x="3552" y="5209"/>
                  </a:lnTo>
                  <a:lnTo>
                    <a:pt x="3561" y="5219"/>
                  </a:lnTo>
                  <a:lnTo>
                    <a:pt x="3576" y="5229"/>
                  </a:lnTo>
                  <a:lnTo>
                    <a:pt x="3592" y="5238"/>
                  </a:lnTo>
                  <a:lnTo>
                    <a:pt x="3606" y="5242"/>
                  </a:lnTo>
                  <a:lnTo>
                    <a:pt x="3621" y="5248"/>
                  </a:lnTo>
                  <a:lnTo>
                    <a:pt x="3636" y="5253"/>
                  </a:lnTo>
                  <a:lnTo>
                    <a:pt x="3646" y="5253"/>
                  </a:lnTo>
                  <a:lnTo>
                    <a:pt x="3651" y="5248"/>
                  </a:lnTo>
                  <a:lnTo>
                    <a:pt x="3671" y="5219"/>
                  </a:lnTo>
                  <a:lnTo>
                    <a:pt x="3686" y="5184"/>
                  </a:lnTo>
                  <a:lnTo>
                    <a:pt x="3696" y="5156"/>
                  </a:lnTo>
                  <a:lnTo>
                    <a:pt x="3705" y="5122"/>
                  </a:lnTo>
                  <a:lnTo>
                    <a:pt x="3711" y="5089"/>
                  </a:lnTo>
                  <a:lnTo>
                    <a:pt x="3715" y="5055"/>
                  </a:lnTo>
                  <a:lnTo>
                    <a:pt x="3715" y="5025"/>
                  </a:lnTo>
                  <a:lnTo>
                    <a:pt x="3720" y="4997"/>
                  </a:lnTo>
                  <a:lnTo>
                    <a:pt x="3725" y="4967"/>
                  </a:lnTo>
                  <a:lnTo>
                    <a:pt x="3730" y="4943"/>
                  </a:lnTo>
                  <a:lnTo>
                    <a:pt x="3734" y="4949"/>
                  </a:lnTo>
                  <a:lnTo>
                    <a:pt x="3734" y="4967"/>
                  </a:lnTo>
                  <a:lnTo>
                    <a:pt x="3740" y="4997"/>
                  </a:lnTo>
                  <a:lnTo>
                    <a:pt x="3745" y="5031"/>
                  </a:lnTo>
                  <a:lnTo>
                    <a:pt x="3755" y="5069"/>
                  </a:lnTo>
                  <a:lnTo>
                    <a:pt x="3759" y="5108"/>
                  </a:lnTo>
                  <a:lnTo>
                    <a:pt x="3770" y="5151"/>
                  </a:lnTo>
                  <a:lnTo>
                    <a:pt x="3780" y="5184"/>
                  </a:lnTo>
                  <a:lnTo>
                    <a:pt x="3790" y="5219"/>
                  </a:lnTo>
                  <a:lnTo>
                    <a:pt x="3799" y="5242"/>
                  </a:lnTo>
                  <a:lnTo>
                    <a:pt x="3809" y="5253"/>
                  </a:lnTo>
                  <a:lnTo>
                    <a:pt x="3819" y="5262"/>
                  </a:lnTo>
                  <a:lnTo>
                    <a:pt x="3830" y="5267"/>
                  </a:lnTo>
                  <a:lnTo>
                    <a:pt x="3844" y="5267"/>
                  </a:lnTo>
                  <a:lnTo>
                    <a:pt x="3859" y="5267"/>
                  </a:lnTo>
                  <a:lnTo>
                    <a:pt x="3869" y="5267"/>
                  </a:lnTo>
                  <a:lnTo>
                    <a:pt x="3878" y="5267"/>
                  </a:lnTo>
                  <a:lnTo>
                    <a:pt x="3889" y="5267"/>
                  </a:lnTo>
                  <a:lnTo>
                    <a:pt x="3899" y="5267"/>
                  </a:lnTo>
                  <a:lnTo>
                    <a:pt x="3903" y="5267"/>
                  </a:lnTo>
                  <a:lnTo>
                    <a:pt x="3924" y="5257"/>
                  </a:lnTo>
                  <a:lnTo>
                    <a:pt x="3934" y="5233"/>
                  </a:lnTo>
                  <a:lnTo>
                    <a:pt x="3938" y="5204"/>
                  </a:lnTo>
                  <a:lnTo>
                    <a:pt x="3938" y="5171"/>
                  </a:lnTo>
                  <a:lnTo>
                    <a:pt x="3934" y="5137"/>
                  </a:lnTo>
                  <a:lnTo>
                    <a:pt x="3924" y="5098"/>
                  </a:lnTo>
                  <a:lnTo>
                    <a:pt x="3918" y="5064"/>
                  </a:lnTo>
                  <a:lnTo>
                    <a:pt x="3909" y="5035"/>
                  </a:lnTo>
                  <a:lnTo>
                    <a:pt x="3903" y="5016"/>
                  </a:lnTo>
                  <a:lnTo>
                    <a:pt x="3903" y="5011"/>
                  </a:lnTo>
                  <a:lnTo>
                    <a:pt x="3913" y="5025"/>
                  </a:lnTo>
                  <a:lnTo>
                    <a:pt x="3928" y="5045"/>
                  </a:lnTo>
                  <a:lnTo>
                    <a:pt x="3953" y="5069"/>
                  </a:lnTo>
                  <a:lnTo>
                    <a:pt x="3978" y="5089"/>
                  </a:lnTo>
                  <a:lnTo>
                    <a:pt x="4003" y="5113"/>
                  </a:lnTo>
                  <a:lnTo>
                    <a:pt x="4032" y="5132"/>
                  </a:lnTo>
                  <a:lnTo>
                    <a:pt x="4062" y="5151"/>
                  </a:lnTo>
                  <a:lnTo>
                    <a:pt x="4092" y="5166"/>
                  </a:lnTo>
                  <a:lnTo>
                    <a:pt x="4112" y="5171"/>
                  </a:lnTo>
                  <a:lnTo>
                    <a:pt x="4132" y="5175"/>
                  </a:lnTo>
                  <a:lnTo>
                    <a:pt x="4141" y="5171"/>
                  </a:lnTo>
                  <a:lnTo>
                    <a:pt x="4147" y="5171"/>
                  </a:lnTo>
                  <a:lnTo>
                    <a:pt x="4157" y="5171"/>
                  </a:lnTo>
                  <a:lnTo>
                    <a:pt x="4166" y="5166"/>
                  </a:lnTo>
                  <a:lnTo>
                    <a:pt x="4176" y="5161"/>
                  </a:lnTo>
                  <a:lnTo>
                    <a:pt x="4187" y="5151"/>
                  </a:lnTo>
                  <a:lnTo>
                    <a:pt x="4191" y="5141"/>
                  </a:lnTo>
                  <a:lnTo>
                    <a:pt x="4197" y="5132"/>
                  </a:lnTo>
                  <a:lnTo>
                    <a:pt x="4201" y="5117"/>
                  </a:lnTo>
                  <a:lnTo>
                    <a:pt x="4201" y="5098"/>
                  </a:lnTo>
                  <a:lnTo>
                    <a:pt x="4197" y="5089"/>
                  </a:lnTo>
                  <a:lnTo>
                    <a:pt x="4187" y="5074"/>
                  </a:lnTo>
                  <a:lnTo>
                    <a:pt x="4172" y="5059"/>
                  </a:lnTo>
                  <a:lnTo>
                    <a:pt x="4157" y="5050"/>
                  </a:lnTo>
                  <a:lnTo>
                    <a:pt x="4141" y="5035"/>
                  </a:lnTo>
                  <a:lnTo>
                    <a:pt x="4127" y="5025"/>
                  </a:lnTo>
                  <a:lnTo>
                    <a:pt x="4117" y="5016"/>
                  </a:lnTo>
                  <a:lnTo>
                    <a:pt x="4107" y="5011"/>
                  </a:lnTo>
                  <a:lnTo>
                    <a:pt x="4102" y="5011"/>
                  </a:lnTo>
                  <a:lnTo>
                    <a:pt x="4107" y="5011"/>
                  </a:lnTo>
                  <a:lnTo>
                    <a:pt x="4151" y="5035"/>
                  </a:lnTo>
                  <a:lnTo>
                    <a:pt x="4187" y="5045"/>
                  </a:lnTo>
                  <a:lnTo>
                    <a:pt x="4216" y="5050"/>
                  </a:lnTo>
                  <a:lnTo>
                    <a:pt x="4231" y="5040"/>
                  </a:lnTo>
                  <a:lnTo>
                    <a:pt x="4241" y="5031"/>
                  </a:lnTo>
                  <a:lnTo>
                    <a:pt x="4246" y="5011"/>
                  </a:lnTo>
                  <a:lnTo>
                    <a:pt x="4246" y="4997"/>
                  </a:lnTo>
                  <a:lnTo>
                    <a:pt x="4246" y="4977"/>
                  </a:lnTo>
                  <a:lnTo>
                    <a:pt x="4241" y="4963"/>
                  </a:lnTo>
                  <a:lnTo>
                    <a:pt x="4241" y="4958"/>
                  </a:lnTo>
                  <a:lnTo>
                    <a:pt x="4191" y="4891"/>
                  </a:lnTo>
                  <a:lnTo>
                    <a:pt x="4132" y="4827"/>
                  </a:lnTo>
                  <a:lnTo>
                    <a:pt x="4068" y="4769"/>
                  </a:lnTo>
                  <a:lnTo>
                    <a:pt x="4003" y="4707"/>
                  </a:lnTo>
                  <a:lnTo>
                    <a:pt x="3943" y="4649"/>
                  </a:lnTo>
                  <a:lnTo>
                    <a:pt x="3894" y="4591"/>
                  </a:lnTo>
                  <a:lnTo>
                    <a:pt x="3859" y="4528"/>
                  </a:lnTo>
                  <a:lnTo>
                    <a:pt x="3844" y="4470"/>
                  </a:lnTo>
                  <a:lnTo>
                    <a:pt x="3854" y="4408"/>
                  </a:lnTo>
                  <a:lnTo>
                    <a:pt x="3894" y="4345"/>
                  </a:lnTo>
                  <a:lnTo>
                    <a:pt x="3938" y="4297"/>
                  </a:lnTo>
                  <a:lnTo>
                    <a:pt x="3983" y="4259"/>
                  </a:lnTo>
                  <a:lnTo>
                    <a:pt x="4032" y="4224"/>
                  </a:lnTo>
                  <a:lnTo>
                    <a:pt x="4082" y="4186"/>
                  </a:lnTo>
                  <a:lnTo>
                    <a:pt x="4132" y="4152"/>
                  </a:lnTo>
                  <a:lnTo>
                    <a:pt x="4187" y="4104"/>
                  </a:lnTo>
                  <a:lnTo>
                    <a:pt x="4241" y="4050"/>
                  </a:lnTo>
                  <a:lnTo>
                    <a:pt x="4306" y="3978"/>
                  </a:lnTo>
                  <a:lnTo>
                    <a:pt x="4375" y="3891"/>
                  </a:lnTo>
                  <a:lnTo>
                    <a:pt x="4454" y="3785"/>
                  </a:lnTo>
                  <a:lnTo>
                    <a:pt x="4464" y="3775"/>
                  </a:lnTo>
                  <a:lnTo>
                    <a:pt x="4474" y="3766"/>
                  </a:lnTo>
                  <a:lnTo>
                    <a:pt x="4485" y="3756"/>
                  </a:lnTo>
                  <a:lnTo>
                    <a:pt x="4499" y="3751"/>
                  </a:lnTo>
                  <a:lnTo>
                    <a:pt x="4514" y="3747"/>
                  </a:lnTo>
                  <a:lnTo>
                    <a:pt x="4529" y="3747"/>
                  </a:lnTo>
                  <a:lnTo>
                    <a:pt x="4543" y="3741"/>
                  </a:lnTo>
                  <a:lnTo>
                    <a:pt x="4558" y="3737"/>
                  </a:lnTo>
                  <a:lnTo>
                    <a:pt x="4573" y="3732"/>
                  </a:lnTo>
                  <a:lnTo>
                    <a:pt x="4588" y="3732"/>
                  </a:lnTo>
                  <a:lnTo>
                    <a:pt x="4598" y="3722"/>
                  </a:lnTo>
                  <a:lnTo>
                    <a:pt x="4603" y="3717"/>
                  </a:lnTo>
                  <a:lnTo>
                    <a:pt x="4608" y="3702"/>
                  </a:lnTo>
                  <a:lnTo>
                    <a:pt x="4603" y="3693"/>
                  </a:lnTo>
                  <a:lnTo>
                    <a:pt x="4603" y="3679"/>
                  </a:lnTo>
                  <a:lnTo>
                    <a:pt x="4593" y="3665"/>
                  </a:lnTo>
                  <a:lnTo>
                    <a:pt x="4588" y="3655"/>
                  </a:lnTo>
                  <a:lnTo>
                    <a:pt x="4579" y="3640"/>
                  </a:lnTo>
                  <a:lnTo>
                    <a:pt x="4568" y="3631"/>
                  </a:lnTo>
                  <a:lnTo>
                    <a:pt x="4564" y="3621"/>
                  </a:lnTo>
                  <a:lnTo>
                    <a:pt x="4539" y="3607"/>
                  </a:lnTo>
                  <a:lnTo>
                    <a:pt x="4519" y="3601"/>
                  </a:lnTo>
                  <a:lnTo>
                    <a:pt x="4499" y="3601"/>
                  </a:lnTo>
                  <a:lnTo>
                    <a:pt x="4474" y="3611"/>
                  </a:lnTo>
                  <a:lnTo>
                    <a:pt x="4454" y="3626"/>
                  </a:lnTo>
                  <a:lnTo>
                    <a:pt x="4435" y="3640"/>
                  </a:lnTo>
                  <a:lnTo>
                    <a:pt x="4414" y="3655"/>
                  </a:lnTo>
                  <a:lnTo>
                    <a:pt x="4395" y="3665"/>
                  </a:lnTo>
                  <a:lnTo>
                    <a:pt x="4370" y="3674"/>
                  </a:lnTo>
                  <a:lnTo>
                    <a:pt x="4345" y="3679"/>
                  </a:lnTo>
                  <a:lnTo>
                    <a:pt x="4355" y="3674"/>
                  </a:lnTo>
                  <a:lnTo>
                    <a:pt x="4366" y="3665"/>
                  </a:lnTo>
                  <a:lnTo>
                    <a:pt x="4370" y="3650"/>
                  </a:lnTo>
                  <a:lnTo>
                    <a:pt x="4375" y="3631"/>
                  </a:lnTo>
                  <a:lnTo>
                    <a:pt x="4385" y="3607"/>
                  </a:lnTo>
                  <a:lnTo>
                    <a:pt x="4389" y="3582"/>
                  </a:lnTo>
                  <a:lnTo>
                    <a:pt x="4395" y="3558"/>
                  </a:lnTo>
                  <a:lnTo>
                    <a:pt x="4404" y="3534"/>
                  </a:lnTo>
                  <a:lnTo>
                    <a:pt x="4414" y="3510"/>
                  </a:lnTo>
                  <a:lnTo>
                    <a:pt x="4429" y="3495"/>
                  </a:lnTo>
                  <a:lnTo>
                    <a:pt x="4435" y="3481"/>
                  </a:lnTo>
                  <a:lnTo>
                    <a:pt x="4435" y="3466"/>
                  </a:lnTo>
                  <a:lnTo>
                    <a:pt x="4425" y="3452"/>
                  </a:lnTo>
                  <a:lnTo>
                    <a:pt x="4414" y="3442"/>
                  </a:lnTo>
                  <a:lnTo>
                    <a:pt x="4395" y="3428"/>
                  </a:lnTo>
                  <a:lnTo>
                    <a:pt x="4375" y="3423"/>
                  </a:lnTo>
                  <a:lnTo>
                    <a:pt x="4350" y="3418"/>
                  </a:lnTo>
                  <a:lnTo>
                    <a:pt x="4320" y="3418"/>
                  </a:lnTo>
                  <a:lnTo>
                    <a:pt x="4291" y="3428"/>
                  </a:lnTo>
                  <a:lnTo>
                    <a:pt x="4261" y="3448"/>
                  </a:lnTo>
                  <a:lnTo>
                    <a:pt x="4246" y="3466"/>
                  </a:lnTo>
                  <a:lnTo>
                    <a:pt x="4231" y="3485"/>
                  </a:lnTo>
                  <a:lnTo>
                    <a:pt x="4216" y="3510"/>
                  </a:lnTo>
                  <a:lnTo>
                    <a:pt x="4206" y="3539"/>
                  </a:lnTo>
                  <a:lnTo>
                    <a:pt x="4197" y="3568"/>
                  </a:lnTo>
                  <a:lnTo>
                    <a:pt x="4187" y="3597"/>
                  </a:lnTo>
                  <a:lnTo>
                    <a:pt x="4176" y="3631"/>
                  </a:lnTo>
                  <a:lnTo>
                    <a:pt x="4166" y="3659"/>
                  </a:lnTo>
                  <a:lnTo>
                    <a:pt x="4157" y="3689"/>
                  </a:lnTo>
                  <a:lnTo>
                    <a:pt x="4141" y="3713"/>
                  </a:lnTo>
                  <a:lnTo>
                    <a:pt x="4132" y="3698"/>
                  </a:lnTo>
                  <a:lnTo>
                    <a:pt x="4122" y="3683"/>
                  </a:lnTo>
                  <a:lnTo>
                    <a:pt x="4112" y="3665"/>
                  </a:lnTo>
                  <a:lnTo>
                    <a:pt x="4107" y="3650"/>
                  </a:lnTo>
                  <a:lnTo>
                    <a:pt x="4102" y="3631"/>
                  </a:lnTo>
                  <a:lnTo>
                    <a:pt x="4097" y="3616"/>
                  </a:lnTo>
                  <a:lnTo>
                    <a:pt x="4092" y="3597"/>
                  </a:lnTo>
                  <a:lnTo>
                    <a:pt x="4087" y="3577"/>
                  </a:lnTo>
                  <a:lnTo>
                    <a:pt x="4082" y="3563"/>
                  </a:lnTo>
                  <a:lnTo>
                    <a:pt x="4072" y="3549"/>
                  </a:lnTo>
                  <a:lnTo>
                    <a:pt x="4062" y="3534"/>
                  </a:lnTo>
                  <a:lnTo>
                    <a:pt x="4047" y="3530"/>
                  </a:lnTo>
                  <a:lnTo>
                    <a:pt x="4028" y="3519"/>
                  </a:lnTo>
                  <a:lnTo>
                    <a:pt x="4008" y="3519"/>
                  </a:lnTo>
                  <a:lnTo>
                    <a:pt x="3993" y="3519"/>
                  </a:lnTo>
                  <a:lnTo>
                    <a:pt x="3973" y="3524"/>
                  </a:lnTo>
                  <a:lnTo>
                    <a:pt x="3959" y="3530"/>
                  </a:lnTo>
                  <a:lnTo>
                    <a:pt x="3953" y="3539"/>
                  </a:lnTo>
                  <a:lnTo>
                    <a:pt x="3949" y="3549"/>
                  </a:lnTo>
                  <a:lnTo>
                    <a:pt x="3953" y="3563"/>
                  </a:lnTo>
                  <a:lnTo>
                    <a:pt x="3983" y="3631"/>
                  </a:lnTo>
                  <a:lnTo>
                    <a:pt x="3993" y="3698"/>
                  </a:lnTo>
                  <a:lnTo>
                    <a:pt x="3983" y="3766"/>
                  </a:lnTo>
                  <a:lnTo>
                    <a:pt x="3959" y="3829"/>
                  </a:lnTo>
                  <a:lnTo>
                    <a:pt x="3913" y="3882"/>
                  </a:lnTo>
                  <a:lnTo>
                    <a:pt x="3864" y="3930"/>
                  </a:lnTo>
                  <a:lnTo>
                    <a:pt x="3799" y="3969"/>
                  </a:lnTo>
                  <a:lnTo>
                    <a:pt x="3730" y="3992"/>
                  </a:lnTo>
                  <a:lnTo>
                    <a:pt x="3651" y="3997"/>
                  </a:lnTo>
                  <a:lnTo>
                    <a:pt x="3571" y="3988"/>
                  </a:lnTo>
                  <a:lnTo>
                    <a:pt x="3462" y="3954"/>
                  </a:lnTo>
                  <a:lnTo>
                    <a:pt x="3358" y="3900"/>
                  </a:lnTo>
                  <a:lnTo>
                    <a:pt x="3254" y="3829"/>
                  </a:lnTo>
                  <a:lnTo>
                    <a:pt x="3154" y="3751"/>
                  </a:lnTo>
                  <a:lnTo>
                    <a:pt x="3056" y="3659"/>
                  </a:lnTo>
                  <a:lnTo>
                    <a:pt x="2962" y="3568"/>
                  </a:lnTo>
                  <a:lnTo>
                    <a:pt x="2872" y="3472"/>
                  </a:lnTo>
                  <a:lnTo>
                    <a:pt x="2783" y="3375"/>
                  </a:lnTo>
                  <a:lnTo>
                    <a:pt x="2703" y="3283"/>
                  </a:lnTo>
                  <a:lnTo>
                    <a:pt x="2629" y="3196"/>
                  </a:lnTo>
                  <a:lnTo>
                    <a:pt x="2584" y="3138"/>
                  </a:lnTo>
                  <a:lnTo>
                    <a:pt x="2545" y="3066"/>
                  </a:lnTo>
                  <a:lnTo>
                    <a:pt x="2510" y="2994"/>
                  </a:lnTo>
                  <a:lnTo>
                    <a:pt x="2485" y="2916"/>
                  </a:lnTo>
                  <a:lnTo>
                    <a:pt x="2460" y="2839"/>
                  </a:lnTo>
                  <a:lnTo>
                    <a:pt x="2445" y="2752"/>
                  </a:lnTo>
                  <a:lnTo>
                    <a:pt x="2436" y="2670"/>
                  </a:lnTo>
                  <a:lnTo>
                    <a:pt x="2426" y="2583"/>
                  </a:lnTo>
                  <a:lnTo>
                    <a:pt x="2415" y="2501"/>
                  </a:lnTo>
                  <a:lnTo>
                    <a:pt x="2411" y="2418"/>
                  </a:lnTo>
                  <a:lnTo>
                    <a:pt x="2405" y="2366"/>
                  </a:lnTo>
                  <a:lnTo>
                    <a:pt x="2405" y="2313"/>
                  </a:lnTo>
                  <a:lnTo>
                    <a:pt x="2401" y="2255"/>
                  </a:lnTo>
                  <a:lnTo>
                    <a:pt x="2401" y="2201"/>
                  </a:lnTo>
                  <a:lnTo>
                    <a:pt x="2401" y="2144"/>
                  </a:lnTo>
                  <a:lnTo>
                    <a:pt x="2401" y="2086"/>
                  </a:lnTo>
                  <a:lnTo>
                    <a:pt x="2405" y="2028"/>
                  </a:lnTo>
                  <a:lnTo>
                    <a:pt x="2401" y="1970"/>
                  </a:lnTo>
                  <a:lnTo>
                    <a:pt x="2401" y="1912"/>
                  </a:lnTo>
                  <a:lnTo>
                    <a:pt x="2401" y="1854"/>
                  </a:lnTo>
                  <a:lnTo>
                    <a:pt x="2396" y="1627"/>
                  </a:lnTo>
                  <a:lnTo>
                    <a:pt x="2396" y="1400"/>
                  </a:lnTo>
                  <a:lnTo>
                    <a:pt x="2396" y="1183"/>
                  </a:lnTo>
                  <a:lnTo>
                    <a:pt x="2401" y="971"/>
                  </a:lnTo>
                  <a:lnTo>
                    <a:pt x="2405" y="768"/>
                  </a:lnTo>
                  <a:lnTo>
                    <a:pt x="2401" y="579"/>
                  </a:lnTo>
                  <a:lnTo>
                    <a:pt x="2396" y="406"/>
                  </a:lnTo>
                  <a:lnTo>
                    <a:pt x="2376" y="252"/>
                  </a:lnTo>
                  <a:lnTo>
                    <a:pt x="2346" y="112"/>
                  </a:lnTo>
                  <a:lnTo>
                    <a:pt x="2307" y="0"/>
                  </a:lnTo>
                  <a:lnTo>
                    <a:pt x="2311" y="5"/>
                  </a:lnTo>
                  <a:lnTo>
                    <a:pt x="2311" y="11"/>
                  </a:lnTo>
                  <a:lnTo>
                    <a:pt x="2317" y="11"/>
                  </a:lnTo>
                  <a:lnTo>
                    <a:pt x="2321" y="11"/>
                  </a:lnTo>
                  <a:lnTo>
                    <a:pt x="2276" y="48"/>
                  </a:lnTo>
                  <a:lnTo>
                    <a:pt x="2232" y="73"/>
                  </a:lnTo>
                  <a:lnTo>
                    <a:pt x="2177" y="97"/>
                  </a:lnTo>
                  <a:lnTo>
                    <a:pt x="2123" y="112"/>
                  </a:lnTo>
                  <a:lnTo>
                    <a:pt x="2058" y="121"/>
                  </a:lnTo>
                  <a:lnTo>
                    <a:pt x="1994" y="126"/>
                  </a:lnTo>
                  <a:lnTo>
                    <a:pt x="1925" y="131"/>
                  </a:lnTo>
                  <a:lnTo>
                    <a:pt x="1855" y="131"/>
                  </a:lnTo>
                  <a:lnTo>
                    <a:pt x="1785" y="136"/>
                  </a:lnTo>
                  <a:lnTo>
                    <a:pt x="1711" y="136"/>
                  </a:lnTo>
                  <a:lnTo>
                    <a:pt x="1800" y="31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74" name="Freeform 298"/>
            <p:cNvSpPr>
              <a:spLocks/>
            </p:cNvSpPr>
            <p:nvPr/>
          </p:nvSpPr>
          <p:spPr bwMode="auto">
            <a:xfrm>
              <a:off x="3869" y="1673"/>
              <a:ext cx="53" cy="44"/>
            </a:xfrm>
            <a:custGeom>
              <a:avLst/>
              <a:gdLst>
                <a:gd name="T0" fmla="*/ 128 w 585"/>
                <a:gd name="T1" fmla="*/ 19 h 570"/>
                <a:gd name="T2" fmla="*/ 138 w 585"/>
                <a:gd name="T3" fmla="*/ 9 h 570"/>
                <a:gd name="T4" fmla="*/ 143 w 585"/>
                <a:gd name="T5" fmla="*/ 5 h 570"/>
                <a:gd name="T6" fmla="*/ 178 w 585"/>
                <a:gd name="T7" fmla="*/ 15 h 570"/>
                <a:gd name="T8" fmla="*/ 238 w 585"/>
                <a:gd name="T9" fmla="*/ 58 h 570"/>
                <a:gd name="T10" fmla="*/ 287 w 585"/>
                <a:gd name="T11" fmla="*/ 110 h 570"/>
                <a:gd name="T12" fmla="*/ 336 w 585"/>
                <a:gd name="T13" fmla="*/ 164 h 570"/>
                <a:gd name="T14" fmla="*/ 391 w 585"/>
                <a:gd name="T15" fmla="*/ 217 h 570"/>
                <a:gd name="T16" fmla="*/ 441 w 585"/>
                <a:gd name="T17" fmla="*/ 260 h 570"/>
                <a:gd name="T18" fmla="*/ 476 w 585"/>
                <a:gd name="T19" fmla="*/ 290 h 570"/>
                <a:gd name="T20" fmla="*/ 515 w 585"/>
                <a:gd name="T21" fmla="*/ 323 h 570"/>
                <a:gd name="T22" fmla="*/ 545 w 585"/>
                <a:gd name="T23" fmla="*/ 357 h 570"/>
                <a:gd name="T24" fmla="*/ 570 w 585"/>
                <a:gd name="T25" fmla="*/ 391 h 570"/>
                <a:gd name="T26" fmla="*/ 585 w 585"/>
                <a:gd name="T27" fmla="*/ 424 h 570"/>
                <a:gd name="T28" fmla="*/ 580 w 585"/>
                <a:gd name="T29" fmla="*/ 458 h 570"/>
                <a:gd name="T30" fmla="*/ 560 w 585"/>
                <a:gd name="T31" fmla="*/ 497 h 570"/>
                <a:gd name="T32" fmla="*/ 530 w 585"/>
                <a:gd name="T33" fmla="*/ 531 h 570"/>
                <a:gd name="T34" fmla="*/ 495 w 585"/>
                <a:gd name="T35" fmla="*/ 560 h 570"/>
                <a:gd name="T36" fmla="*/ 451 w 585"/>
                <a:gd name="T37" fmla="*/ 536 h 570"/>
                <a:gd name="T38" fmla="*/ 382 w 585"/>
                <a:gd name="T39" fmla="*/ 488 h 570"/>
                <a:gd name="T40" fmla="*/ 302 w 585"/>
                <a:gd name="T41" fmla="*/ 454 h 570"/>
                <a:gd name="T42" fmla="*/ 217 w 585"/>
                <a:gd name="T43" fmla="*/ 434 h 570"/>
                <a:gd name="T44" fmla="*/ 134 w 585"/>
                <a:gd name="T45" fmla="*/ 415 h 570"/>
                <a:gd name="T46" fmla="*/ 79 w 585"/>
                <a:gd name="T47" fmla="*/ 405 h 570"/>
                <a:gd name="T48" fmla="*/ 59 w 585"/>
                <a:gd name="T49" fmla="*/ 400 h 570"/>
                <a:gd name="T50" fmla="*/ 38 w 585"/>
                <a:gd name="T51" fmla="*/ 396 h 570"/>
                <a:gd name="T52" fmla="*/ 24 w 585"/>
                <a:gd name="T53" fmla="*/ 386 h 570"/>
                <a:gd name="T54" fmla="*/ 9 w 585"/>
                <a:gd name="T55" fmla="*/ 372 h 570"/>
                <a:gd name="T56" fmla="*/ 0 w 585"/>
                <a:gd name="T57" fmla="*/ 353 h 570"/>
                <a:gd name="T58" fmla="*/ 0 w 585"/>
                <a:gd name="T59" fmla="*/ 329 h 570"/>
                <a:gd name="T60" fmla="*/ 4 w 585"/>
                <a:gd name="T61" fmla="*/ 299 h 570"/>
                <a:gd name="T62" fmla="*/ 19 w 585"/>
                <a:gd name="T63" fmla="*/ 275 h 570"/>
                <a:gd name="T64" fmla="*/ 34 w 585"/>
                <a:gd name="T65" fmla="*/ 256 h 570"/>
                <a:gd name="T66" fmla="*/ 54 w 585"/>
                <a:gd name="T67" fmla="*/ 246 h 570"/>
                <a:gd name="T68" fmla="*/ 74 w 585"/>
                <a:gd name="T69" fmla="*/ 246 h 570"/>
                <a:gd name="T70" fmla="*/ 98 w 585"/>
                <a:gd name="T71" fmla="*/ 256 h 570"/>
                <a:gd name="T72" fmla="*/ 119 w 585"/>
                <a:gd name="T73" fmla="*/ 265 h 570"/>
                <a:gd name="T74" fmla="*/ 143 w 585"/>
                <a:gd name="T75" fmla="*/ 275 h 570"/>
                <a:gd name="T76" fmla="*/ 163 w 585"/>
                <a:gd name="T77" fmla="*/ 280 h 570"/>
                <a:gd name="T78" fmla="*/ 178 w 585"/>
                <a:gd name="T79" fmla="*/ 280 h 570"/>
                <a:gd name="T80" fmla="*/ 193 w 585"/>
                <a:gd name="T81" fmla="*/ 271 h 570"/>
                <a:gd name="T82" fmla="*/ 198 w 585"/>
                <a:gd name="T83" fmla="*/ 260 h 570"/>
                <a:gd name="T84" fmla="*/ 193 w 585"/>
                <a:gd name="T85" fmla="*/ 246 h 570"/>
                <a:gd name="T86" fmla="*/ 173 w 585"/>
                <a:gd name="T87" fmla="*/ 226 h 570"/>
                <a:gd name="T88" fmla="*/ 143 w 585"/>
                <a:gd name="T89" fmla="*/ 193 h 570"/>
                <a:gd name="T90" fmla="*/ 113 w 585"/>
                <a:gd name="T91" fmla="*/ 159 h 570"/>
                <a:gd name="T92" fmla="*/ 98 w 585"/>
                <a:gd name="T93" fmla="*/ 121 h 570"/>
                <a:gd name="T94" fmla="*/ 103 w 585"/>
                <a:gd name="T95" fmla="*/ 77 h 570"/>
                <a:gd name="T96" fmla="*/ 128 w 585"/>
                <a:gd name="T97" fmla="*/ 24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85" h="570">
                  <a:moveTo>
                    <a:pt x="128" y="24"/>
                  </a:moveTo>
                  <a:lnTo>
                    <a:pt x="128" y="19"/>
                  </a:lnTo>
                  <a:lnTo>
                    <a:pt x="134" y="15"/>
                  </a:lnTo>
                  <a:lnTo>
                    <a:pt x="138" y="9"/>
                  </a:lnTo>
                  <a:lnTo>
                    <a:pt x="138" y="5"/>
                  </a:lnTo>
                  <a:lnTo>
                    <a:pt x="143" y="5"/>
                  </a:lnTo>
                  <a:lnTo>
                    <a:pt x="143" y="0"/>
                  </a:lnTo>
                  <a:lnTo>
                    <a:pt x="178" y="15"/>
                  </a:lnTo>
                  <a:lnTo>
                    <a:pt x="207" y="34"/>
                  </a:lnTo>
                  <a:lnTo>
                    <a:pt x="238" y="58"/>
                  </a:lnTo>
                  <a:lnTo>
                    <a:pt x="263" y="82"/>
                  </a:lnTo>
                  <a:lnTo>
                    <a:pt x="287" y="110"/>
                  </a:lnTo>
                  <a:lnTo>
                    <a:pt x="311" y="140"/>
                  </a:lnTo>
                  <a:lnTo>
                    <a:pt x="336" y="164"/>
                  </a:lnTo>
                  <a:lnTo>
                    <a:pt x="361" y="193"/>
                  </a:lnTo>
                  <a:lnTo>
                    <a:pt x="391" y="217"/>
                  </a:lnTo>
                  <a:lnTo>
                    <a:pt x="421" y="241"/>
                  </a:lnTo>
                  <a:lnTo>
                    <a:pt x="441" y="260"/>
                  </a:lnTo>
                  <a:lnTo>
                    <a:pt x="461" y="275"/>
                  </a:lnTo>
                  <a:lnTo>
                    <a:pt x="476" y="290"/>
                  </a:lnTo>
                  <a:lnTo>
                    <a:pt x="495" y="304"/>
                  </a:lnTo>
                  <a:lnTo>
                    <a:pt x="515" y="323"/>
                  </a:lnTo>
                  <a:lnTo>
                    <a:pt x="530" y="338"/>
                  </a:lnTo>
                  <a:lnTo>
                    <a:pt x="545" y="357"/>
                  </a:lnTo>
                  <a:lnTo>
                    <a:pt x="560" y="372"/>
                  </a:lnTo>
                  <a:lnTo>
                    <a:pt x="570" y="391"/>
                  </a:lnTo>
                  <a:lnTo>
                    <a:pt x="580" y="411"/>
                  </a:lnTo>
                  <a:lnTo>
                    <a:pt x="585" y="424"/>
                  </a:lnTo>
                  <a:lnTo>
                    <a:pt x="585" y="439"/>
                  </a:lnTo>
                  <a:lnTo>
                    <a:pt x="580" y="458"/>
                  </a:lnTo>
                  <a:lnTo>
                    <a:pt x="570" y="478"/>
                  </a:lnTo>
                  <a:lnTo>
                    <a:pt x="560" y="497"/>
                  </a:lnTo>
                  <a:lnTo>
                    <a:pt x="545" y="512"/>
                  </a:lnTo>
                  <a:lnTo>
                    <a:pt x="530" y="531"/>
                  </a:lnTo>
                  <a:lnTo>
                    <a:pt x="515" y="546"/>
                  </a:lnTo>
                  <a:lnTo>
                    <a:pt x="495" y="560"/>
                  </a:lnTo>
                  <a:lnTo>
                    <a:pt x="480" y="570"/>
                  </a:lnTo>
                  <a:lnTo>
                    <a:pt x="451" y="536"/>
                  </a:lnTo>
                  <a:lnTo>
                    <a:pt x="416" y="507"/>
                  </a:lnTo>
                  <a:lnTo>
                    <a:pt x="382" y="488"/>
                  </a:lnTo>
                  <a:lnTo>
                    <a:pt x="342" y="469"/>
                  </a:lnTo>
                  <a:lnTo>
                    <a:pt x="302" y="454"/>
                  </a:lnTo>
                  <a:lnTo>
                    <a:pt x="263" y="444"/>
                  </a:lnTo>
                  <a:lnTo>
                    <a:pt x="217" y="434"/>
                  </a:lnTo>
                  <a:lnTo>
                    <a:pt x="173" y="424"/>
                  </a:lnTo>
                  <a:lnTo>
                    <a:pt x="134" y="415"/>
                  </a:lnTo>
                  <a:lnTo>
                    <a:pt x="88" y="411"/>
                  </a:lnTo>
                  <a:lnTo>
                    <a:pt x="79" y="405"/>
                  </a:lnTo>
                  <a:lnTo>
                    <a:pt x="69" y="405"/>
                  </a:lnTo>
                  <a:lnTo>
                    <a:pt x="59" y="400"/>
                  </a:lnTo>
                  <a:lnTo>
                    <a:pt x="49" y="396"/>
                  </a:lnTo>
                  <a:lnTo>
                    <a:pt x="38" y="396"/>
                  </a:lnTo>
                  <a:lnTo>
                    <a:pt x="34" y="391"/>
                  </a:lnTo>
                  <a:lnTo>
                    <a:pt x="24" y="386"/>
                  </a:lnTo>
                  <a:lnTo>
                    <a:pt x="19" y="376"/>
                  </a:lnTo>
                  <a:lnTo>
                    <a:pt x="9" y="372"/>
                  </a:lnTo>
                  <a:lnTo>
                    <a:pt x="4" y="366"/>
                  </a:lnTo>
                  <a:lnTo>
                    <a:pt x="0" y="353"/>
                  </a:lnTo>
                  <a:lnTo>
                    <a:pt x="0" y="338"/>
                  </a:lnTo>
                  <a:lnTo>
                    <a:pt x="0" y="329"/>
                  </a:lnTo>
                  <a:lnTo>
                    <a:pt x="0" y="314"/>
                  </a:lnTo>
                  <a:lnTo>
                    <a:pt x="4" y="299"/>
                  </a:lnTo>
                  <a:lnTo>
                    <a:pt x="9" y="290"/>
                  </a:lnTo>
                  <a:lnTo>
                    <a:pt x="19" y="275"/>
                  </a:lnTo>
                  <a:lnTo>
                    <a:pt x="24" y="265"/>
                  </a:lnTo>
                  <a:lnTo>
                    <a:pt x="34" y="256"/>
                  </a:lnTo>
                  <a:lnTo>
                    <a:pt x="44" y="251"/>
                  </a:lnTo>
                  <a:lnTo>
                    <a:pt x="54" y="246"/>
                  </a:lnTo>
                  <a:lnTo>
                    <a:pt x="63" y="246"/>
                  </a:lnTo>
                  <a:lnTo>
                    <a:pt x="74" y="246"/>
                  </a:lnTo>
                  <a:lnTo>
                    <a:pt x="84" y="251"/>
                  </a:lnTo>
                  <a:lnTo>
                    <a:pt x="98" y="256"/>
                  </a:lnTo>
                  <a:lnTo>
                    <a:pt x="109" y="260"/>
                  </a:lnTo>
                  <a:lnTo>
                    <a:pt x="119" y="265"/>
                  </a:lnTo>
                  <a:lnTo>
                    <a:pt x="134" y="271"/>
                  </a:lnTo>
                  <a:lnTo>
                    <a:pt x="143" y="275"/>
                  </a:lnTo>
                  <a:lnTo>
                    <a:pt x="158" y="280"/>
                  </a:lnTo>
                  <a:lnTo>
                    <a:pt x="163" y="280"/>
                  </a:lnTo>
                  <a:lnTo>
                    <a:pt x="173" y="280"/>
                  </a:lnTo>
                  <a:lnTo>
                    <a:pt x="178" y="280"/>
                  </a:lnTo>
                  <a:lnTo>
                    <a:pt x="188" y="275"/>
                  </a:lnTo>
                  <a:lnTo>
                    <a:pt x="193" y="271"/>
                  </a:lnTo>
                  <a:lnTo>
                    <a:pt x="193" y="265"/>
                  </a:lnTo>
                  <a:lnTo>
                    <a:pt x="198" y="260"/>
                  </a:lnTo>
                  <a:lnTo>
                    <a:pt x="198" y="256"/>
                  </a:lnTo>
                  <a:lnTo>
                    <a:pt x="193" y="246"/>
                  </a:lnTo>
                  <a:lnTo>
                    <a:pt x="193" y="241"/>
                  </a:lnTo>
                  <a:lnTo>
                    <a:pt x="173" y="226"/>
                  </a:lnTo>
                  <a:lnTo>
                    <a:pt x="158" y="207"/>
                  </a:lnTo>
                  <a:lnTo>
                    <a:pt x="143" y="193"/>
                  </a:lnTo>
                  <a:lnTo>
                    <a:pt x="128" y="174"/>
                  </a:lnTo>
                  <a:lnTo>
                    <a:pt x="113" y="159"/>
                  </a:lnTo>
                  <a:lnTo>
                    <a:pt x="103" y="140"/>
                  </a:lnTo>
                  <a:lnTo>
                    <a:pt x="98" y="121"/>
                  </a:lnTo>
                  <a:lnTo>
                    <a:pt x="98" y="101"/>
                  </a:lnTo>
                  <a:lnTo>
                    <a:pt x="103" y="77"/>
                  </a:lnTo>
                  <a:lnTo>
                    <a:pt x="113" y="53"/>
                  </a:lnTo>
                  <a:lnTo>
                    <a:pt x="128" y="24"/>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75" name="Freeform 299"/>
            <p:cNvSpPr>
              <a:spLocks/>
            </p:cNvSpPr>
            <p:nvPr/>
          </p:nvSpPr>
          <p:spPr bwMode="auto">
            <a:xfrm>
              <a:off x="3869" y="1673"/>
              <a:ext cx="53" cy="44"/>
            </a:xfrm>
            <a:custGeom>
              <a:avLst/>
              <a:gdLst>
                <a:gd name="T0" fmla="*/ 128 w 585"/>
                <a:gd name="T1" fmla="*/ 19 h 570"/>
                <a:gd name="T2" fmla="*/ 138 w 585"/>
                <a:gd name="T3" fmla="*/ 9 h 570"/>
                <a:gd name="T4" fmla="*/ 143 w 585"/>
                <a:gd name="T5" fmla="*/ 5 h 570"/>
                <a:gd name="T6" fmla="*/ 178 w 585"/>
                <a:gd name="T7" fmla="*/ 15 h 570"/>
                <a:gd name="T8" fmla="*/ 238 w 585"/>
                <a:gd name="T9" fmla="*/ 58 h 570"/>
                <a:gd name="T10" fmla="*/ 287 w 585"/>
                <a:gd name="T11" fmla="*/ 110 h 570"/>
                <a:gd name="T12" fmla="*/ 336 w 585"/>
                <a:gd name="T13" fmla="*/ 164 h 570"/>
                <a:gd name="T14" fmla="*/ 391 w 585"/>
                <a:gd name="T15" fmla="*/ 217 h 570"/>
                <a:gd name="T16" fmla="*/ 441 w 585"/>
                <a:gd name="T17" fmla="*/ 260 h 570"/>
                <a:gd name="T18" fmla="*/ 476 w 585"/>
                <a:gd name="T19" fmla="*/ 290 h 570"/>
                <a:gd name="T20" fmla="*/ 515 w 585"/>
                <a:gd name="T21" fmla="*/ 323 h 570"/>
                <a:gd name="T22" fmla="*/ 545 w 585"/>
                <a:gd name="T23" fmla="*/ 357 h 570"/>
                <a:gd name="T24" fmla="*/ 570 w 585"/>
                <a:gd name="T25" fmla="*/ 391 h 570"/>
                <a:gd name="T26" fmla="*/ 585 w 585"/>
                <a:gd name="T27" fmla="*/ 424 h 570"/>
                <a:gd name="T28" fmla="*/ 580 w 585"/>
                <a:gd name="T29" fmla="*/ 458 h 570"/>
                <a:gd name="T30" fmla="*/ 560 w 585"/>
                <a:gd name="T31" fmla="*/ 497 h 570"/>
                <a:gd name="T32" fmla="*/ 530 w 585"/>
                <a:gd name="T33" fmla="*/ 531 h 570"/>
                <a:gd name="T34" fmla="*/ 495 w 585"/>
                <a:gd name="T35" fmla="*/ 560 h 570"/>
                <a:gd name="T36" fmla="*/ 451 w 585"/>
                <a:gd name="T37" fmla="*/ 536 h 570"/>
                <a:gd name="T38" fmla="*/ 382 w 585"/>
                <a:gd name="T39" fmla="*/ 488 h 570"/>
                <a:gd name="T40" fmla="*/ 302 w 585"/>
                <a:gd name="T41" fmla="*/ 454 h 570"/>
                <a:gd name="T42" fmla="*/ 217 w 585"/>
                <a:gd name="T43" fmla="*/ 434 h 570"/>
                <a:gd name="T44" fmla="*/ 134 w 585"/>
                <a:gd name="T45" fmla="*/ 415 h 570"/>
                <a:gd name="T46" fmla="*/ 79 w 585"/>
                <a:gd name="T47" fmla="*/ 405 h 570"/>
                <a:gd name="T48" fmla="*/ 59 w 585"/>
                <a:gd name="T49" fmla="*/ 400 h 570"/>
                <a:gd name="T50" fmla="*/ 38 w 585"/>
                <a:gd name="T51" fmla="*/ 396 h 570"/>
                <a:gd name="T52" fmla="*/ 24 w 585"/>
                <a:gd name="T53" fmla="*/ 386 h 570"/>
                <a:gd name="T54" fmla="*/ 9 w 585"/>
                <a:gd name="T55" fmla="*/ 372 h 570"/>
                <a:gd name="T56" fmla="*/ 0 w 585"/>
                <a:gd name="T57" fmla="*/ 353 h 570"/>
                <a:gd name="T58" fmla="*/ 0 w 585"/>
                <a:gd name="T59" fmla="*/ 329 h 570"/>
                <a:gd name="T60" fmla="*/ 4 w 585"/>
                <a:gd name="T61" fmla="*/ 299 h 570"/>
                <a:gd name="T62" fmla="*/ 19 w 585"/>
                <a:gd name="T63" fmla="*/ 275 h 570"/>
                <a:gd name="T64" fmla="*/ 34 w 585"/>
                <a:gd name="T65" fmla="*/ 256 h 570"/>
                <a:gd name="T66" fmla="*/ 54 w 585"/>
                <a:gd name="T67" fmla="*/ 246 h 570"/>
                <a:gd name="T68" fmla="*/ 74 w 585"/>
                <a:gd name="T69" fmla="*/ 246 h 570"/>
                <a:gd name="T70" fmla="*/ 98 w 585"/>
                <a:gd name="T71" fmla="*/ 256 h 570"/>
                <a:gd name="T72" fmla="*/ 119 w 585"/>
                <a:gd name="T73" fmla="*/ 265 h 570"/>
                <a:gd name="T74" fmla="*/ 143 w 585"/>
                <a:gd name="T75" fmla="*/ 275 h 570"/>
                <a:gd name="T76" fmla="*/ 163 w 585"/>
                <a:gd name="T77" fmla="*/ 280 h 570"/>
                <a:gd name="T78" fmla="*/ 178 w 585"/>
                <a:gd name="T79" fmla="*/ 280 h 570"/>
                <a:gd name="T80" fmla="*/ 193 w 585"/>
                <a:gd name="T81" fmla="*/ 271 h 570"/>
                <a:gd name="T82" fmla="*/ 198 w 585"/>
                <a:gd name="T83" fmla="*/ 260 h 570"/>
                <a:gd name="T84" fmla="*/ 193 w 585"/>
                <a:gd name="T85" fmla="*/ 246 h 570"/>
                <a:gd name="T86" fmla="*/ 173 w 585"/>
                <a:gd name="T87" fmla="*/ 226 h 570"/>
                <a:gd name="T88" fmla="*/ 143 w 585"/>
                <a:gd name="T89" fmla="*/ 193 h 570"/>
                <a:gd name="T90" fmla="*/ 113 w 585"/>
                <a:gd name="T91" fmla="*/ 159 h 570"/>
                <a:gd name="T92" fmla="*/ 98 w 585"/>
                <a:gd name="T93" fmla="*/ 121 h 570"/>
                <a:gd name="T94" fmla="*/ 103 w 585"/>
                <a:gd name="T95" fmla="*/ 77 h 570"/>
                <a:gd name="T96" fmla="*/ 128 w 585"/>
                <a:gd name="T97" fmla="*/ 24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85" h="570">
                  <a:moveTo>
                    <a:pt x="128" y="24"/>
                  </a:moveTo>
                  <a:lnTo>
                    <a:pt x="128" y="19"/>
                  </a:lnTo>
                  <a:lnTo>
                    <a:pt x="134" y="15"/>
                  </a:lnTo>
                  <a:lnTo>
                    <a:pt x="138" y="9"/>
                  </a:lnTo>
                  <a:lnTo>
                    <a:pt x="138" y="5"/>
                  </a:lnTo>
                  <a:lnTo>
                    <a:pt x="143" y="5"/>
                  </a:lnTo>
                  <a:lnTo>
                    <a:pt x="143" y="0"/>
                  </a:lnTo>
                  <a:lnTo>
                    <a:pt x="178" y="15"/>
                  </a:lnTo>
                  <a:lnTo>
                    <a:pt x="207" y="34"/>
                  </a:lnTo>
                  <a:lnTo>
                    <a:pt x="238" y="58"/>
                  </a:lnTo>
                  <a:lnTo>
                    <a:pt x="263" y="82"/>
                  </a:lnTo>
                  <a:lnTo>
                    <a:pt x="287" y="110"/>
                  </a:lnTo>
                  <a:lnTo>
                    <a:pt x="311" y="140"/>
                  </a:lnTo>
                  <a:lnTo>
                    <a:pt x="336" y="164"/>
                  </a:lnTo>
                  <a:lnTo>
                    <a:pt x="361" y="193"/>
                  </a:lnTo>
                  <a:lnTo>
                    <a:pt x="391" y="217"/>
                  </a:lnTo>
                  <a:lnTo>
                    <a:pt x="421" y="241"/>
                  </a:lnTo>
                  <a:lnTo>
                    <a:pt x="441" y="260"/>
                  </a:lnTo>
                  <a:lnTo>
                    <a:pt x="461" y="275"/>
                  </a:lnTo>
                  <a:lnTo>
                    <a:pt x="476" y="290"/>
                  </a:lnTo>
                  <a:lnTo>
                    <a:pt x="495" y="304"/>
                  </a:lnTo>
                  <a:lnTo>
                    <a:pt x="515" y="323"/>
                  </a:lnTo>
                  <a:lnTo>
                    <a:pt x="530" y="338"/>
                  </a:lnTo>
                  <a:lnTo>
                    <a:pt x="545" y="357"/>
                  </a:lnTo>
                  <a:lnTo>
                    <a:pt x="560" y="372"/>
                  </a:lnTo>
                  <a:lnTo>
                    <a:pt x="570" y="391"/>
                  </a:lnTo>
                  <a:lnTo>
                    <a:pt x="580" y="411"/>
                  </a:lnTo>
                  <a:lnTo>
                    <a:pt x="585" y="424"/>
                  </a:lnTo>
                  <a:lnTo>
                    <a:pt x="585" y="439"/>
                  </a:lnTo>
                  <a:lnTo>
                    <a:pt x="580" y="458"/>
                  </a:lnTo>
                  <a:lnTo>
                    <a:pt x="570" y="478"/>
                  </a:lnTo>
                  <a:lnTo>
                    <a:pt x="560" y="497"/>
                  </a:lnTo>
                  <a:lnTo>
                    <a:pt x="545" y="512"/>
                  </a:lnTo>
                  <a:lnTo>
                    <a:pt x="530" y="531"/>
                  </a:lnTo>
                  <a:lnTo>
                    <a:pt x="515" y="546"/>
                  </a:lnTo>
                  <a:lnTo>
                    <a:pt x="495" y="560"/>
                  </a:lnTo>
                  <a:lnTo>
                    <a:pt x="480" y="570"/>
                  </a:lnTo>
                  <a:lnTo>
                    <a:pt x="451" y="536"/>
                  </a:lnTo>
                  <a:lnTo>
                    <a:pt x="416" y="507"/>
                  </a:lnTo>
                  <a:lnTo>
                    <a:pt x="382" y="488"/>
                  </a:lnTo>
                  <a:lnTo>
                    <a:pt x="342" y="469"/>
                  </a:lnTo>
                  <a:lnTo>
                    <a:pt x="302" y="454"/>
                  </a:lnTo>
                  <a:lnTo>
                    <a:pt x="263" y="444"/>
                  </a:lnTo>
                  <a:lnTo>
                    <a:pt x="217" y="434"/>
                  </a:lnTo>
                  <a:lnTo>
                    <a:pt x="173" y="424"/>
                  </a:lnTo>
                  <a:lnTo>
                    <a:pt x="134" y="415"/>
                  </a:lnTo>
                  <a:lnTo>
                    <a:pt x="88" y="411"/>
                  </a:lnTo>
                  <a:lnTo>
                    <a:pt x="79" y="405"/>
                  </a:lnTo>
                  <a:lnTo>
                    <a:pt x="69" y="405"/>
                  </a:lnTo>
                  <a:lnTo>
                    <a:pt x="59" y="400"/>
                  </a:lnTo>
                  <a:lnTo>
                    <a:pt x="49" y="396"/>
                  </a:lnTo>
                  <a:lnTo>
                    <a:pt x="38" y="396"/>
                  </a:lnTo>
                  <a:lnTo>
                    <a:pt x="34" y="391"/>
                  </a:lnTo>
                  <a:lnTo>
                    <a:pt x="24" y="386"/>
                  </a:lnTo>
                  <a:lnTo>
                    <a:pt x="19" y="376"/>
                  </a:lnTo>
                  <a:lnTo>
                    <a:pt x="9" y="372"/>
                  </a:lnTo>
                  <a:lnTo>
                    <a:pt x="4" y="366"/>
                  </a:lnTo>
                  <a:lnTo>
                    <a:pt x="0" y="353"/>
                  </a:lnTo>
                  <a:lnTo>
                    <a:pt x="0" y="338"/>
                  </a:lnTo>
                  <a:lnTo>
                    <a:pt x="0" y="329"/>
                  </a:lnTo>
                  <a:lnTo>
                    <a:pt x="0" y="314"/>
                  </a:lnTo>
                  <a:lnTo>
                    <a:pt x="4" y="299"/>
                  </a:lnTo>
                  <a:lnTo>
                    <a:pt x="9" y="290"/>
                  </a:lnTo>
                  <a:lnTo>
                    <a:pt x="19" y="275"/>
                  </a:lnTo>
                  <a:lnTo>
                    <a:pt x="24" y="265"/>
                  </a:lnTo>
                  <a:lnTo>
                    <a:pt x="34" y="256"/>
                  </a:lnTo>
                  <a:lnTo>
                    <a:pt x="44" y="251"/>
                  </a:lnTo>
                  <a:lnTo>
                    <a:pt x="54" y="246"/>
                  </a:lnTo>
                  <a:lnTo>
                    <a:pt x="63" y="246"/>
                  </a:lnTo>
                  <a:lnTo>
                    <a:pt x="74" y="246"/>
                  </a:lnTo>
                  <a:lnTo>
                    <a:pt x="84" y="251"/>
                  </a:lnTo>
                  <a:lnTo>
                    <a:pt x="98" y="256"/>
                  </a:lnTo>
                  <a:lnTo>
                    <a:pt x="109" y="260"/>
                  </a:lnTo>
                  <a:lnTo>
                    <a:pt x="119" y="265"/>
                  </a:lnTo>
                  <a:lnTo>
                    <a:pt x="134" y="271"/>
                  </a:lnTo>
                  <a:lnTo>
                    <a:pt x="143" y="275"/>
                  </a:lnTo>
                  <a:lnTo>
                    <a:pt x="158" y="280"/>
                  </a:lnTo>
                  <a:lnTo>
                    <a:pt x="163" y="280"/>
                  </a:lnTo>
                  <a:lnTo>
                    <a:pt x="173" y="280"/>
                  </a:lnTo>
                  <a:lnTo>
                    <a:pt x="178" y="280"/>
                  </a:lnTo>
                  <a:lnTo>
                    <a:pt x="188" y="275"/>
                  </a:lnTo>
                  <a:lnTo>
                    <a:pt x="193" y="271"/>
                  </a:lnTo>
                  <a:lnTo>
                    <a:pt x="193" y="265"/>
                  </a:lnTo>
                  <a:lnTo>
                    <a:pt x="198" y="260"/>
                  </a:lnTo>
                  <a:lnTo>
                    <a:pt x="198" y="256"/>
                  </a:lnTo>
                  <a:lnTo>
                    <a:pt x="193" y="246"/>
                  </a:lnTo>
                  <a:lnTo>
                    <a:pt x="193" y="241"/>
                  </a:lnTo>
                  <a:lnTo>
                    <a:pt x="173" y="226"/>
                  </a:lnTo>
                  <a:lnTo>
                    <a:pt x="158" y="207"/>
                  </a:lnTo>
                  <a:lnTo>
                    <a:pt x="143" y="193"/>
                  </a:lnTo>
                  <a:lnTo>
                    <a:pt x="128" y="174"/>
                  </a:lnTo>
                  <a:lnTo>
                    <a:pt x="113" y="159"/>
                  </a:lnTo>
                  <a:lnTo>
                    <a:pt x="103" y="140"/>
                  </a:lnTo>
                  <a:lnTo>
                    <a:pt x="98" y="121"/>
                  </a:lnTo>
                  <a:lnTo>
                    <a:pt x="98" y="101"/>
                  </a:lnTo>
                  <a:lnTo>
                    <a:pt x="103" y="77"/>
                  </a:lnTo>
                  <a:lnTo>
                    <a:pt x="113" y="53"/>
                  </a:lnTo>
                  <a:lnTo>
                    <a:pt x="128" y="24"/>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76" name="Freeform 300"/>
            <p:cNvSpPr>
              <a:spLocks/>
            </p:cNvSpPr>
            <p:nvPr/>
          </p:nvSpPr>
          <p:spPr bwMode="auto">
            <a:xfrm>
              <a:off x="3863" y="1703"/>
              <a:ext cx="45" cy="27"/>
            </a:xfrm>
            <a:custGeom>
              <a:avLst/>
              <a:gdLst>
                <a:gd name="T0" fmla="*/ 39 w 490"/>
                <a:gd name="T1" fmla="*/ 0 h 348"/>
                <a:gd name="T2" fmla="*/ 54 w 490"/>
                <a:gd name="T3" fmla="*/ 0 h 348"/>
                <a:gd name="T4" fmla="*/ 64 w 490"/>
                <a:gd name="T5" fmla="*/ 0 h 348"/>
                <a:gd name="T6" fmla="*/ 75 w 490"/>
                <a:gd name="T7" fmla="*/ 4 h 348"/>
                <a:gd name="T8" fmla="*/ 84 w 490"/>
                <a:gd name="T9" fmla="*/ 9 h 348"/>
                <a:gd name="T10" fmla="*/ 94 w 490"/>
                <a:gd name="T11" fmla="*/ 15 h 348"/>
                <a:gd name="T12" fmla="*/ 98 w 490"/>
                <a:gd name="T13" fmla="*/ 19 h 348"/>
                <a:gd name="T14" fmla="*/ 109 w 490"/>
                <a:gd name="T15" fmla="*/ 28 h 348"/>
                <a:gd name="T16" fmla="*/ 119 w 490"/>
                <a:gd name="T17" fmla="*/ 34 h 348"/>
                <a:gd name="T18" fmla="*/ 129 w 490"/>
                <a:gd name="T19" fmla="*/ 38 h 348"/>
                <a:gd name="T20" fmla="*/ 139 w 490"/>
                <a:gd name="T21" fmla="*/ 43 h 348"/>
                <a:gd name="T22" fmla="*/ 179 w 490"/>
                <a:gd name="T23" fmla="*/ 58 h 348"/>
                <a:gd name="T24" fmla="*/ 223 w 490"/>
                <a:gd name="T25" fmla="*/ 67 h 348"/>
                <a:gd name="T26" fmla="*/ 273 w 490"/>
                <a:gd name="T27" fmla="*/ 77 h 348"/>
                <a:gd name="T28" fmla="*/ 317 w 490"/>
                <a:gd name="T29" fmla="*/ 92 h 348"/>
                <a:gd name="T30" fmla="*/ 367 w 490"/>
                <a:gd name="T31" fmla="*/ 106 h 348"/>
                <a:gd name="T32" fmla="*/ 407 w 490"/>
                <a:gd name="T33" fmla="*/ 120 h 348"/>
                <a:gd name="T34" fmla="*/ 442 w 490"/>
                <a:gd name="T35" fmla="*/ 140 h 348"/>
                <a:gd name="T36" fmla="*/ 471 w 490"/>
                <a:gd name="T37" fmla="*/ 168 h 348"/>
                <a:gd name="T38" fmla="*/ 486 w 490"/>
                <a:gd name="T39" fmla="*/ 198 h 348"/>
                <a:gd name="T40" fmla="*/ 490 w 490"/>
                <a:gd name="T41" fmla="*/ 236 h 348"/>
                <a:gd name="T42" fmla="*/ 490 w 490"/>
                <a:gd name="T43" fmla="*/ 256 h 348"/>
                <a:gd name="T44" fmla="*/ 486 w 490"/>
                <a:gd name="T45" fmla="*/ 275 h 348"/>
                <a:gd name="T46" fmla="*/ 481 w 490"/>
                <a:gd name="T47" fmla="*/ 290 h 348"/>
                <a:gd name="T48" fmla="*/ 471 w 490"/>
                <a:gd name="T49" fmla="*/ 309 h 348"/>
                <a:gd name="T50" fmla="*/ 461 w 490"/>
                <a:gd name="T51" fmla="*/ 323 h 348"/>
                <a:gd name="T52" fmla="*/ 446 w 490"/>
                <a:gd name="T53" fmla="*/ 338 h 348"/>
                <a:gd name="T54" fmla="*/ 431 w 490"/>
                <a:gd name="T55" fmla="*/ 348 h 348"/>
                <a:gd name="T56" fmla="*/ 417 w 490"/>
                <a:gd name="T57" fmla="*/ 348 h 348"/>
                <a:gd name="T58" fmla="*/ 396 w 490"/>
                <a:gd name="T59" fmla="*/ 348 h 348"/>
                <a:gd name="T60" fmla="*/ 371 w 490"/>
                <a:gd name="T61" fmla="*/ 333 h 348"/>
                <a:gd name="T62" fmla="*/ 337 w 490"/>
                <a:gd name="T63" fmla="*/ 309 h 348"/>
                <a:gd name="T64" fmla="*/ 298 w 490"/>
                <a:gd name="T65" fmla="*/ 290 h 348"/>
                <a:gd name="T66" fmla="*/ 258 w 490"/>
                <a:gd name="T67" fmla="*/ 265 h 348"/>
                <a:gd name="T68" fmla="*/ 218 w 490"/>
                <a:gd name="T69" fmla="*/ 241 h 348"/>
                <a:gd name="T70" fmla="*/ 179 w 490"/>
                <a:gd name="T71" fmla="*/ 222 h 348"/>
                <a:gd name="T72" fmla="*/ 144 w 490"/>
                <a:gd name="T73" fmla="*/ 198 h 348"/>
                <a:gd name="T74" fmla="*/ 104 w 490"/>
                <a:gd name="T75" fmla="*/ 168 h 348"/>
                <a:gd name="T76" fmla="*/ 69 w 490"/>
                <a:gd name="T77" fmla="*/ 144 h 348"/>
                <a:gd name="T78" fmla="*/ 39 w 490"/>
                <a:gd name="T79" fmla="*/ 116 h 348"/>
                <a:gd name="T80" fmla="*/ 4 w 490"/>
                <a:gd name="T81" fmla="*/ 82 h 348"/>
                <a:gd name="T82" fmla="*/ 4 w 490"/>
                <a:gd name="T83" fmla="*/ 77 h 348"/>
                <a:gd name="T84" fmla="*/ 0 w 490"/>
                <a:gd name="T85" fmla="*/ 73 h 348"/>
                <a:gd name="T86" fmla="*/ 0 w 490"/>
                <a:gd name="T87" fmla="*/ 67 h 348"/>
                <a:gd name="T88" fmla="*/ 0 w 490"/>
                <a:gd name="T89" fmla="*/ 62 h 348"/>
                <a:gd name="T90" fmla="*/ 0 w 490"/>
                <a:gd name="T91" fmla="*/ 58 h 348"/>
                <a:gd name="T92" fmla="*/ 0 w 490"/>
                <a:gd name="T93" fmla="*/ 53 h 348"/>
                <a:gd name="T94" fmla="*/ 4 w 490"/>
                <a:gd name="T95" fmla="*/ 48 h 348"/>
                <a:gd name="T96" fmla="*/ 10 w 490"/>
                <a:gd name="T97" fmla="*/ 43 h 348"/>
                <a:gd name="T98" fmla="*/ 15 w 490"/>
                <a:gd name="T99" fmla="*/ 38 h 348"/>
                <a:gd name="T100" fmla="*/ 19 w 490"/>
                <a:gd name="T101" fmla="*/ 34 h 348"/>
                <a:gd name="T102" fmla="*/ 39 w 490"/>
                <a:gd name="T103"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0" h="348">
                  <a:moveTo>
                    <a:pt x="39" y="0"/>
                  </a:moveTo>
                  <a:lnTo>
                    <a:pt x="54" y="0"/>
                  </a:lnTo>
                  <a:lnTo>
                    <a:pt x="64" y="0"/>
                  </a:lnTo>
                  <a:lnTo>
                    <a:pt x="75" y="4"/>
                  </a:lnTo>
                  <a:lnTo>
                    <a:pt x="84" y="9"/>
                  </a:lnTo>
                  <a:lnTo>
                    <a:pt x="94" y="15"/>
                  </a:lnTo>
                  <a:lnTo>
                    <a:pt x="98" y="19"/>
                  </a:lnTo>
                  <a:lnTo>
                    <a:pt x="109" y="28"/>
                  </a:lnTo>
                  <a:lnTo>
                    <a:pt x="119" y="34"/>
                  </a:lnTo>
                  <a:lnTo>
                    <a:pt x="129" y="38"/>
                  </a:lnTo>
                  <a:lnTo>
                    <a:pt x="139" y="43"/>
                  </a:lnTo>
                  <a:lnTo>
                    <a:pt x="179" y="58"/>
                  </a:lnTo>
                  <a:lnTo>
                    <a:pt x="223" y="67"/>
                  </a:lnTo>
                  <a:lnTo>
                    <a:pt x="273" y="77"/>
                  </a:lnTo>
                  <a:lnTo>
                    <a:pt x="317" y="92"/>
                  </a:lnTo>
                  <a:lnTo>
                    <a:pt x="367" y="106"/>
                  </a:lnTo>
                  <a:lnTo>
                    <a:pt x="407" y="120"/>
                  </a:lnTo>
                  <a:lnTo>
                    <a:pt x="442" y="140"/>
                  </a:lnTo>
                  <a:lnTo>
                    <a:pt x="471" y="168"/>
                  </a:lnTo>
                  <a:lnTo>
                    <a:pt x="486" y="198"/>
                  </a:lnTo>
                  <a:lnTo>
                    <a:pt x="490" y="236"/>
                  </a:lnTo>
                  <a:lnTo>
                    <a:pt x="490" y="256"/>
                  </a:lnTo>
                  <a:lnTo>
                    <a:pt x="486" y="275"/>
                  </a:lnTo>
                  <a:lnTo>
                    <a:pt x="481" y="290"/>
                  </a:lnTo>
                  <a:lnTo>
                    <a:pt x="471" y="309"/>
                  </a:lnTo>
                  <a:lnTo>
                    <a:pt x="461" y="323"/>
                  </a:lnTo>
                  <a:lnTo>
                    <a:pt x="446" y="338"/>
                  </a:lnTo>
                  <a:lnTo>
                    <a:pt x="431" y="348"/>
                  </a:lnTo>
                  <a:lnTo>
                    <a:pt x="417" y="348"/>
                  </a:lnTo>
                  <a:lnTo>
                    <a:pt x="396" y="348"/>
                  </a:lnTo>
                  <a:lnTo>
                    <a:pt x="371" y="333"/>
                  </a:lnTo>
                  <a:lnTo>
                    <a:pt x="337" y="309"/>
                  </a:lnTo>
                  <a:lnTo>
                    <a:pt x="298" y="290"/>
                  </a:lnTo>
                  <a:lnTo>
                    <a:pt x="258" y="265"/>
                  </a:lnTo>
                  <a:lnTo>
                    <a:pt x="218" y="241"/>
                  </a:lnTo>
                  <a:lnTo>
                    <a:pt x="179" y="222"/>
                  </a:lnTo>
                  <a:lnTo>
                    <a:pt x="144" y="198"/>
                  </a:lnTo>
                  <a:lnTo>
                    <a:pt x="104" y="168"/>
                  </a:lnTo>
                  <a:lnTo>
                    <a:pt x="69" y="144"/>
                  </a:lnTo>
                  <a:lnTo>
                    <a:pt x="39" y="116"/>
                  </a:lnTo>
                  <a:lnTo>
                    <a:pt x="4" y="82"/>
                  </a:lnTo>
                  <a:lnTo>
                    <a:pt x="4" y="77"/>
                  </a:lnTo>
                  <a:lnTo>
                    <a:pt x="0" y="73"/>
                  </a:lnTo>
                  <a:lnTo>
                    <a:pt x="0" y="67"/>
                  </a:lnTo>
                  <a:lnTo>
                    <a:pt x="0" y="62"/>
                  </a:lnTo>
                  <a:lnTo>
                    <a:pt x="0" y="58"/>
                  </a:lnTo>
                  <a:lnTo>
                    <a:pt x="0" y="53"/>
                  </a:lnTo>
                  <a:lnTo>
                    <a:pt x="4" y="48"/>
                  </a:lnTo>
                  <a:lnTo>
                    <a:pt x="10" y="43"/>
                  </a:lnTo>
                  <a:lnTo>
                    <a:pt x="15" y="38"/>
                  </a:lnTo>
                  <a:lnTo>
                    <a:pt x="19" y="34"/>
                  </a:lnTo>
                  <a:lnTo>
                    <a:pt x="39"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77" name="Freeform 301"/>
            <p:cNvSpPr>
              <a:spLocks/>
            </p:cNvSpPr>
            <p:nvPr/>
          </p:nvSpPr>
          <p:spPr bwMode="auto">
            <a:xfrm>
              <a:off x="3863" y="1703"/>
              <a:ext cx="45" cy="27"/>
            </a:xfrm>
            <a:custGeom>
              <a:avLst/>
              <a:gdLst>
                <a:gd name="T0" fmla="*/ 39 w 490"/>
                <a:gd name="T1" fmla="*/ 0 h 348"/>
                <a:gd name="T2" fmla="*/ 54 w 490"/>
                <a:gd name="T3" fmla="*/ 0 h 348"/>
                <a:gd name="T4" fmla="*/ 64 w 490"/>
                <a:gd name="T5" fmla="*/ 0 h 348"/>
                <a:gd name="T6" fmla="*/ 75 w 490"/>
                <a:gd name="T7" fmla="*/ 4 h 348"/>
                <a:gd name="T8" fmla="*/ 84 w 490"/>
                <a:gd name="T9" fmla="*/ 9 h 348"/>
                <a:gd name="T10" fmla="*/ 94 w 490"/>
                <a:gd name="T11" fmla="*/ 15 h 348"/>
                <a:gd name="T12" fmla="*/ 98 w 490"/>
                <a:gd name="T13" fmla="*/ 19 h 348"/>
                <a:gd name="T14" fmla="*/ 109 w 490"/>
                <a:gd name="T15" fmla="*/ 28 h 348"/>
                <a:gd name="T16" fmla="*/ 119 w 490"/>
                <a:gd name="T17" fmla="*/ 34 h 348"/>
                <a:gd name="T18" fmla="*/ 129 w 490"/>
                <a:gd name="T19" fmla="*/ 38 h 348"/>
                <a:gd name="T20" fmla="*/ 139 w 490"/>
                <a:gd name="T21" fmla="*/ 43 h 348"/>
                <a:gd name="T22" fmla="*/ 179 w 490"/>
                <a:gd name="T23" fmla="*/ 58 h 348"/>
                <a:gd name="T24" fmla="*/ 223 w 490"/>
                <a:gd name="T25" fmla="*/ 67 h 348"/>
                <a:gd name="T26" fmla="*/ 273 w 490"/>
                <a:gd name="T27" fmla="*/ 77 h 348"/>
                <a:gd name="T28" fmla="*/ 317 w 490"/>
                <a:gd name="T29" fmla="*/ 92 h 348"/>
                <a:gd name="T30" fmla="*/ 367 w 490"/>
                <a:gd name="T31" fmla="*/ 106 h 348"/>
                <a:gd name="T32" fmla="*/ 407 w 490"/>
                <a:gd name="T33" fmla="*/ 120 h 348"/>
                <a:gd name="T34" fmla="*/ 442 w 490"/>
                <a:gd name="T35" fmla="*/ 140 h 348"/>
                <a:gd name="T36" fmla="*/ 471 w 490"/>
                <a:gd name="T37" fmla="*/ 168 h 348"/>
                <a:gd name="T38" fmla="*/ 486 w 490"/>
                <a:gd name="T39" fmla="*/ 198 h 348"/>
                <a:gd name="T40" fmla="*/ 490 w 490"/>
                <a:gd name="T41" fmla="*/ 236 h 348"/>
                <a:gd name="T42" fmla="*/ 490 w 490"/>
                <a:gd name="T43" fmla="*/ 256 h 348"/>
                <a:gd name="T44" fmla="*/ 486 w 490"/>
                <a:gd name="T45" fmla="*/ 275 h 348"/>
                <a:gd name="T46" fmla="*/ 481 w 490"/>
                <a:gd name="T47" fmla="*/ 290 h 348"/>
                <a:gd name="T48" fmla="*/ 471 w 490"/>
                <a:gd name="T49" fmla="*/ 309 h 348"/>
                <a:gd name="T50" fmla="*/ 461 w 490"/>
                <a:gd name="T51" fmla="*/ 323 h 348"/>
                <a:gd name="T52" fmla="*/ 446 w 490"/>
                <a:gd name="T53" fmla="*/ 338 h 348"/>
                <a:gd name="T54" fmla="*/ 431 w 490"/>
                <a:gd name="T55" fmla="*/ 348 h 348"/>
                <a:gd name="T56" fmla="*/ 417 w 490"/>
                <a:gd name="T57" fmla="*/ 348 h 348"/>
                <a:gd name="T58" fmla="*/ 396 w 490"/>
                <a:gd name="T59" fmla="*/ 348 h 348"/>
                <a:gd name="T60" fmla="*/ 371 w 490"/>
                <a:gd name="T61" fmla="*/ 333 h 348"/>
                <a:gd name="T62" fmla="*/ 337 w 490"/>
                <a:gd name="T63" fmla="*/ 309 h 348"/>
                <a:gd name="T64" fmla="*/ 298 w 490"/>
                <a:gd name="T65" fmla="*/ 290 h 348"/>
                <a:gd name="T66" fmla="*/ 258 w 490"/>
                <a:gd name="T67" fmla="*/ 265 h 348"/>
                <a:gd name="T68" fmla="*/ 218 w 490"/>
                <a:gd name="T69" fmla="*/ 241 h 348"/>
                <a:gd name="T70" fmla="*/ 179 w 490"/>
                <a:gd name="T71" fmla="*/ 222 h 348"/>
                <a:gd name="T72" fmla="*/ 144 w 490"/>
                <a:gd name="T73" fmla="*/ 198 h 348"/>
                <a:gd name="T74" fmla="*/ 104 w 490"/>
                <a:gd name="T75" fmla="*/ 168 h 348"/>
                <a:gd name="T76" fmla="*/ 69 w 490"/>
                <a:gd name="T77" fmla="*/ 144 h 348"/>
                <a:gd name="T78" fmla="*/ 39 w 490"/>
                <a:gd name="T79" fmla="*/ 116 h 348"/>
                <a:gd name="T80" fmla="*/ 4 w 490"/>
                <a:gd name="T81" fmla="*/ 82 h 348"/>
                <a:gd name="T82" fmla="*/ 4 w 490"/>
                <a:gd name="T83" fmla="*/ 77 h 348"/>
                <a:gd name="T84" fmla="*/ 0 w 490"/>
                <a:gd name="T85" fmla="*/ 73 h 348"/>
                <a:gd name="T86" fmla="*/ 0 w 490"/>
                <a:gd name="T87" fmla="*/ 67 h 348"/>
                <a:gd name="T88" fmla="*/ 0 w 490"/>
                <a:gd name="T89" fmla="*/ 62 h 348"/>
                <a:gd name="T90" fmla="*/ 0 w 490"/>
                <a:gd name="T91" fmla="*/ 58 h 348"/>
                <a:gd name="T92" fmla="*/ 0 w 490"/>
                <a:gd name="T93" fmla="*/ 53 h 348"/>
                <a:gd name="T94" fmla="*/ 4 w 490"/>
                <a:gd name="T95" fmla="*/ 48 h 348"/>
                <a:gd name="T96" fmla="*/ 10 w 490"/>
                <a:gd name="T97" fmla="*/ 43 h 348"/>
                <a:gd name="T98" fmla="*/ 15 w 490"/>
                <a:gd name="T99" fmla="*/ 38 h 348"/>
                <a:gd name="T100" fmla="*/ 19 w 490"/>
                <a:gd name="T101" fmla="*/ 34 h 348"/>
                <a:gd name="T102" fmla="*/ 39 w 490"/>
                <a:gd name="T103"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0" h="348">
                  <a:moveTo>
                    <a:pt x="39" y="0"/>
                  </a:moveTo>
                  <a:lnTo>
                    <a:pt x="54" y="0"/>
                  </a:lnTo>
                  <a:lnTo>
                    <a:pt x="64" y="0"/>
                  </a:lnTo>
                  <a:lnTo>
                    <a:pt x="75" y="4"/>
                  </a:lnTo>
                  <a:lnTo>
                    <a:pt x="84" y="9"/>
                  </a:lnTo>
                  <a:lnTo>
                    <a:pt x="94" y="15"/>
                  </a:lnTo>
                  <a:lnTo>
                    <a:pt x="98" y="19"/>
                  </a:lnTo>
                  <a:lnTo>
                    <a:pt x="109" y="28"/>
                  </a:lnTo>
                  <a:lnTo>
                    <a:pt x="119" y="34"/>
                  </a:lnTo>
                  <a:lnTo>
                    <a:pt x="129" y="38"/>
                  </a:lnTo>
                  <a:lnTo>
                    <a:pt x="139" y="43"/>
                  </a:lnTo>
                  <a:lnTo>
                    <a:pt x="179" y="58"/>
                  </a:lnTo>
                  <a:lnTo>
                    <a:pt x="223" y="67"/>
                  </a:lnTo>
                  <a:lnTo>
                    <a:pt x="273" y="77"/>
                  </a:lnTo>
                  <a:lnTo>
                    <a:pt x="317" y="92"/>
                  </a:lnTo>
                  <a:lnTo>
                    <a:pt x="367" y="106"/>
                  </a:lnTo>
                  <a:lnTo>
                    <a:pt x="407" y="120"/>
                  </a:lnTo>
                  <a:lnTo>
                    <a:pt x="442" y="140"/>
                  </a:lnTo>
                  <a:lnTo>
                    <a:pt x="471" y="168"/>
                  </a:lnTo>
                  <a:lnTo>
                    <a:pt x="486" y="198"/>
                  </a:lnTo>
                  <a:lnTo>
                    <a:pt x="490" y="236"/>
                  </a:lnTo>
                  <a:lnTo>
                    <a:pt x="490" y="256"/>
                  </a:lnTo>
                  <a:lnTo>
                    <a:pt x="486" y="275"/>
                  </a:lnTo>
                  <a:lnTo>
                    <a:pt x="481" y="290"/>
                  </a:lnTo>
                  <a:lnTo>
                    <a:pt x="471" y="309"/>
                  </a:lnTo>
                  <a:lnTo>
                    <a:pt x="461" y="323"/>
                  </a:lnTo>
                  <a:lnTo>
                    <a:pt x="446" y="338"/>
                  </a:lnTo>
                  <a:lnTo>
                    <a:pt x="431" y="348"/>
                  </a:lnTo>
                  <a:lnTo>
                    <a:pt x="417" y="348"/>
                  </a:lnTo>
                  <a:lnTo>
                    <a:pt x="396" y="348"/>
                  </a:lnTo>
                  <a:lnTo>
                    <a:pt x="371" y="333"/>
                  </a:lnTo>
                  <a:lnTo>
                    <a:pt x="337" y="309"/>
                  </a:lnTo>
                  <a:lnTo>
                    <a:pt x="298" y="290"/>
                  </a:lnTo>
                  <a:lnTo>
                    <a:pt x="258" y="265"/>
                  </a:lnTo>
                  <a:lnTo>
                    <a:pt x="218" y="241"/>
                  </a:lnTo>
                  <a:lnTo>
                    <a:pt x="179" y="222"/>
                  </a:lnTo>
                  <a:lnTo>
                    <a:pt x="144" y="198"/>
                  </a:lnTo>
                  <a:lnTo>
                    <a:pt x="104" y="168"/>
                  </a:lnTo>
                  <a:lnTo>
                    <a:pt x="69" y="144"/>
                  </a:lnTo>
                  <a:lnTo>
                    <a:pt x="39" y="116"/>
                  </a:lnTo>
                  <a:lnTo>
                    <a:pt x="4" y="82"/>
                  </a:lnTo>
                  <a:lnTo>
                    <a:pt x="4" y="77"/>
                  </a:lnTo>
                  <a:lnTo>
                    <a:pt x="0" y="73"/>
                  </a:lnTo>
                  <a:lnTo>
                    <a:pt x="0" y="67"/>
                  </a:lnTo>
                  <a:lnTo>
                    <a:pt x="0" y="62"/>
                  </a:lnTo>
                  <a:lnTo>
                    <a:pt x="0" y="58"/>
                  </a:lnTo>
                  <a:lnTo>
                    <a:pt x="0" y="53"/>
                  </a:lnTo>
                  <a:lnTo>
                    <a:pt x="4" y="48"/>
                  </a:lnTo>
                  <a:lnTo>
                    <a:pt x="10" y="43"/>
                  </a:lnTo>
                  <a:lnTo>
                    <a:pt x="15" y="38"/>
                  </a:lnTo>
                  <a:lnTo>
                    <a:pt x="19" y="34"/>
                  </a:lnTo>
                  <a:lnTo>
                    <a:pt x="39"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78" name="Freeform 302"/>
            <p:cNvSpPr>
              <a:spLocks/>
            </p:cNvSpPr>
            <p:nvPr/>
          </p:nvSpPr>
          <p:spPr bwMode="auto">
            <a:xfrm>
              <a:off x="3828" y="1722"/>
              <a:ext cx="52" cy="44"/>
            </a:xfrm>
            <a:custGeom>
              <a:avLst/>
              <a:gdLst>
                <a:gd name="T0" fmla="*/ 561 w 565"/>
                <a:gd name="T1" fmla="*/ 532 h 575"/>
                <a:gd name="T2" fmla="*/ 565 w 565"/>
                <a:gd name="T3" fmla="*/ 503 h 575"/>
                <a:gd name="T4" fmla="*/ 565 w 565"/>
                <a:gd name="T5" fmla="*/ 474 h 575"/>
                <a:gd name="T6" fmla="*/ 561 w 565"/>
                <a:gd name="T7" fmla="*/ 445 h 575"/>
                <a:gd name="T8" fmla="*/ 545 w 565"/>
                <a:gd name="T9" fmla="*/ 430 h 575"/>
                <a:gd name="T10" fmla="*/ 466 w 565"/>
                <a:gd name="T11" fmla="*/ 406 h 575"/>
                <a:gd name="T12" fmla="*/ 361 w 565"/>
                <a:gd name="T13" fmla="*/ 348 h 575"/>
                <a:gd name="T14" fmla="*/ 278 w 565"/>
                <a:gd name="T15" fmla="*/ 271 h 575"/>
                <a:gd name="T16" fmla="*/ 213 w 565"/>
                <a:gd name="T17" fmla="*/ 174 h 575"/>
                <a:gd name="T18" fmla="*/ 148 w 565"/>
                <a:gd name="T19" fmla="*/ 69 h 575"/>
                <a:gd name="T20" fmla="*/ 114 w 565"/>
                <a:gd name="T21" fmla="*/ 6 h 575"/>
                <a:gd name="T22" fmla="*/ 94 w 565"/>
                <a:gd name="T23" fmla="*/ 0 h 575"/>
                <a:gd name="T24" fmla="*/ 64 w 565"/>
                <a:gd name="T25" fmla="*/ 6 h 575"/>
                <a:gd name="T26" fmla="*/ 35 w 565"/>
                <a:gd name="T27" fmla="*/ 15 h 575"/>
                <a:gd name="T28" fmla="*/ 10 w 565"/>
                <a:gd name="T29" fmla="*/ 30 h 575"/>
                <a:gd name="T30" fmla="*/ 0 w 565"/>
                <a:gd name="T31" fmla="*/ 64 h 575"/>
                <a:gd name="T32" fmla="*/ 19 w 565"/>
                <a:gd name="T33" fmla="*/ 127 h 575"/>
                <a:gd name="T34" fmla="*/ 64 w 565"/>
                <a:gd name="T35" fmla="*/ 198 h 575"/>
                <a:gd name="T36" fmla="*/ 114 w 565"/>
                <a:gd name="T37" fmla="*/ 281 h 575"/>
                <a:gd name="T38" fmla="*/ 134 w 565"/>
                <a:gd name="T39" fmla="*/ 368 h 575"/>
                <a:gd name="T40" fmla="*/ 129 w 565"/>
                <a:gd name="T41" fmla="*/ 416 h 575"/>
                <a:gd name="T42" fmla="*/ 129 w 565"/>
                <a:gd name="T43" fmla="*/ 426 h 575"/>
                <a:gd name="T44" fmla="*/ 134 w 565"/>
                <a:gd name="T45" fmla="*/ 430 h 575"/>
                <a:gd name="T46" fmla="*/ 148 w 565"/>
                <a:gd name="T47" fmla="*/ 435 h 575"/>
                <a:gd name="T48" fmla="*/ 169 w 565"/>
                <a:gd name="T49" fmla="*/ 441 h 575"/>
                <a:gd name="T50" fmla="*/ 188 w 565"/>
                <a:gd name="T51" fmla="*/ 445 h 575"/>
                <a:gd name="T52" fmla="*/ 208 w 565"/>
                <a:gd name="T53" fmla="*/ 450 h 575"/>
                <a:gd name="T54" fmla="*/ 223 w 565"/>
                <a:gd name="T55" fmla="*/ 454 h 575"/>
                <a:gd name="T56" fmla="*/ 242 w 565"/>
                <a:gd name="T57" fmla="*/ 464 h 575"/>
                <a:gd name="T58" fmla="*/ 288 w 565"/>
                <a:gd name="T59" fmla="*/ 474 h 575"/>
                <a:gd name="T60" fmla="*/ 342 w 565"/>
                <a:gd name="T61" fmla="*/ 503 h 575"/>
                <a:gd name="T62" fmla="*/ 397 w 565"/>
                <a:gd name="T63" fmla="*/ 532 h 575"/>
                <a:gd name="T64" fmla="*/ 451 w 565"/>
                <a:gd name="T65" fmla="*/ 561 h 575"/>
                <a:gd name="T66" fmla="*/ 511 w 565"/>
                <a:gd name="T67" fmla="*/ 575 h 575"/>
                <a:gd name="T68" fmla="*/ 561 w 565"/>
                <a:gd name="T69" fmla="*/ 55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5" h="575">
                  <a:moveTo>
                    <a:pt x="561" y="551"/>
                  </a:moveTo>
                  <a:lnTo>
                    <a:pt x="561" y="532"/>
                  </a:lnTo>
                  <a:lnTo>
                    <a:pt x="561" y="518"/>
                  </a:lnTo>
                  <a:lnTo>
                    <a:pt x="565" y="503"/>
                  </a:lnTo>
                  <a:lnTo>
                    <a:pt x="565" y="488"/>
                  </a:lnTo>
                  <a:lnTo>
                    <a:pt x="565" y="474"/>
                  </a:lnTo>
                  <a:lnTo>
                    <a:pt x="561" y="460"/>
                  </a:lnTo>
                  <a:lnTo>
                    <a:pt x="561" y="445"/>
                  </a:lnTo>
                  <a:lnTo>
                    <a:pt x="551" y="435"/>
                  </a:lnTo>
                  <a:lnTo>
                    <a:pt x="545" y="430"/>
                  </a:lnTo>
                  <a:lnTo>
                    <a:pt x="530" y="426"/>
                  </a:lnTo>
                  <a:lnTo>
                    <a:pt x="466" y="406"/>
                  </a:lnTo>
                  <a:lnTo>
                    <a:pt x="411" y="383"/>
                  </a:lnTo>
                  <a:lnTo>
                    <a:pt x="361" y="348"/>
                  </a:lnTo>
                  <a:lnTo>
                    <a:pt x="317" y="310"/>
                  </a:lnTo>
                  <a:lnTo>
                    <a:pt x="278" y="271"/>
                  </a:lnTo>
                  <a:lnTo>
                    <a:pt x="242" y="223"/>
                  </a:lnTo>
                  <a:lnTo>
                    <a:pt x="213" y="174"/>
                  </a:lnTo>
                  <a:lnTo>
                    <a:pt x="178" y="122"/>
                  </a:lnTo>
                  <a:lnTo>
                    <a:pt x="148" y="69"/>
                  </a:lnTo>
                  <a:lnTo>
                    <a:pt x="123" y="11"/>
                  </a:lnTo>
                  <a:lnTo>
                    <a:pt x="114" y="6"/>
                  </a:lnTo>
                  <a:lnTo>
                    <a:pt x="104" y="0"/>
                  </a:lnTo>
                  <a:lnTo>
                    <a:pt x="94" y="0"/>
                  </a:lnTo>
                  <a:lnTo>
                    <a:pt x="79" y="6"/>
                  </a:lnTo>
                  <a:lnTo>
                    <a:pt x="64" y="6"/>
                  </a:lnTo>
                  <a:lnTo>
                    <a:pt x="50" y="11"/>
                  </a:lnTo>
                  <a:lnTo>
                    <a:pt x="35" y="15"/>
                  </a:lnTo>
                  <a:lnTo>
                    <a:pt x="19" y="25"/>
                  </a:lnTo>
                  <a:lnTo>
                    <a:pt x="10" y="30"/>
                  </a:lnTo>
                  <a:lnTo>
                    <a:pt x="4" y="39"/>
                  </a:lnTo>
                  <a:lnTo>
                    <a:pt x="0" y="64"/>
                  </a:lnTo>
                  <a:lnTo>
                    <a:pt x="4" y="93"/>
                  </a:lnTo>
                  <a:lnTo>
                    <a:pt x="19" y="127"/>
                  </a:lnTo>
                  <a:lnTo>
                    <a:pt x="44" y="160"/>
                  </a:lnTo>
                  <a:lnTo>
                    <a:pt x="64" y="198"/>
                  </a:lnTo>
                  <a:lnTo>
                    <a:pt x="89" y="243"/>
                  </a:lnTo>
                  <a:lnTo>
                    <a:pt x="114" y="281"/>
                  </a:lnTo>
                  <a:lnTo>
                    <a:pt x="129" y="325"/>
                  </a:lnTo>
                  <a:lnTo>
                    <a:pt x="134" y="368"/>
                  </a:lnTo>
                  <a:lnTo>
                    <a:pt x="134" y="406"/>
                  </a:lnTo>
                  <a:lnTo>
                    <a:pt x="129" y="416"/>
                  </a:lnTo>
                  <a:lnTo>
                    <a:pt x="129" y="421"/>
                  </a:lnTo>
                  <a:lnTo>
                    <a:pt x="129" y="426"/>
                  </a:lnTo>
                  <a:lnTo>
                    <a:pt x="129" y="430"/>
                  </a:lnTo>
                  <a:lnTo>
                    <a:pt x="134" y="430"/>
                  </a:lnTo>
                  <a:lnTo>
                    <a:pt x="144" y="430"/>
                  </a:lnTo>
                  <a:lnTo>
                    <a:pt x="148" y="435"/>
                  </a:lnTo>
                  <a:lnTo>
                    <a:pt x="159" y="435"/>
                  </a:lnTo>
                  <a:lnTo>
                    <a:pt x="169" y="441"/>
                  </a:lnTo>
                  <a:lnTo>
                    <a:pt x="178" y="445"/>
                  </a:lnTo>
                  <a:lnTo>
                    <a:pt x="188" y="445"/>
                  </a:lnTo>
                  <a:lnTo>
                    <a:pt x="198" y="450"/>
                  </a:lnTo>
                  <a:lnTo>
                    <a:pt x="208" y="450"/>
                  </a:lnTo>
                  <a:lnTo>
                    <a:pt x="213" y="454"/>
                  </a:lnTo>
                  <a:lnTo>
                    <a:pt x="223" y="454"/>
                  </a:lnTo>
                  <a:lnTo>
                    <a:pt x="233" y="460"/>
                  </a:lnTo>
                  <a:lnTo>
                    <a:pt x="242" y="464"/>
                  </a:lnTo>
                  <a:lnTo>
                    <a:pt x="258" y="464"/>
                  </a:lnTo>
                  <a:lnTo>
                    <a:pt x="288" y="474"/>
                  </a:lnTo>
                  <a:lnTo>
                    <a:pt x="317" y="488"/>
                  </a:lnTo>
                  <a:lnTo>
                    <a:pt x="342" y="503"/>
                  </a:lnTo>
                  <a:lnTo>
                    <a:pt x="372" y="518"/>
                  </a:lnTo>
                  <a:lnTo>
                    <a:pt x="397" y="532"/>
                  </a:lnTo>
                  <a:lnTo>
                    <a:pt x="421" y="546"/>
                  </a:lnTo>
                  <a:lnTo>
                    <a:pt x="451" y="561"/>
                  </a:lnTo>
                  <a:lnTo>
                    <a:pt x="476" y="570"/>
                  </a:lnTo>
                  <a:lnTo>
                    <a:pt x="511" y="575"/>
                  </a:lnTo>
                  <a:lnTo>
                    <a:pt x="540" y="575"/>
                  </a:lnTo>
                  <a:lnTo>
                    <a:pt x="561" y="551"/>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79" name="Freeform 303"/>
            <p:cNvSpPr>
              <a:spLocks/>
            </p:cNvSpPr>
            <p:nvPr/>
          </p:nvSpPr>
          <p:spPr bwMode="auto">
            <a:xfrm>
              <a:off x="3828" y="1722"/>
              <a:ext cx="52" cy="44"/>
            </a:xfrm>
            <a:custGeom>
              <a:avLst/>
              <a:gdLst>
                <a:gd name="T0" fmla="*/ 561 w 565"/>
                <a:gd name="T1" fmla="*/ 532 h 575"/>
                <a:gd name="T2" fmla="*/ 565 w 565"/>
                <a:gd name="T3" fmla="*/ 503 h 575"/>
                <a:gd name="T4" fmla="*/ 565 w 565"/>
                <a:gd name="T5" fmla="*/ 474 h 575"/>
                <a:gd name="T6" fmla="*/ 561 w 565"/>
                <a:gd name="T7" fmla="*/ 445 h 575"/>
                <a:gd name="T8" fmla="*/ 545 w 565"/>
                <a:gd name="T9" fmla="*/ 430 h 575"/>
                <a:gd name="T10" fmla="*/ 466 w 565"/>
                <a:gd name="T11" fmla="*/ 406 h 575"/>
                <a:gd name="T12" fmla="*/ 361 w 565"/>
                <a:gd name="T13" fmla="*/ 348 h 575"/>
                <a:gd name="T14" fmla="*/ 278 w 565"/>
                <a:gd name="T15" fmla="*/ 271 h 575"/>
                <a:gd name="T16" fmla="*/ 213 w 565"/>
                <a:gd name="T17" fmla="*/ 174 h 575"/>
                <a:gd name="T18" fmla="*/ 148 w 565"/>
                <a:gd name="T19" fmla="*/ 69 h 575"/>
                <a:gd name="T20" fmla="*/ 114 w 565"/>
                <a:gd name="T21" fmla="*/ 6 h 575"/>
                <a:gd name="T22" fmla="*/ 94 w 565"/>
                <a:gd name="T23" fmla="*/ 0 h 575"/>
                <a:gd name="T24" fmla="*/ 64 w 565"/>
                <a:gd name="T25" fmla="*/ 6 h 575"/>
                <a:gd name="T26" fmla="*/ 35 w 565"/>
                <a:gd name="T27" fmla="*/ 15 h 575"/>
                <a:gd name="T28" fmla="*/ 10 w 565"/>
                <a:gd name="T29" fmla="*/ 30 h 575"/>
                <a:gd name="T30" fmla="*/ 0 w 565"/>
                <a:gd name="T31" fmla="*/ 64 h 575"/>
                <a:gd name="T32" fmla="*/ 19 w 565"/>
                <a:gd name="T33" fmla="*/ 127 h 575"/>
                <a:gd name="T34" fmla="*/ 64 w 565"/>
                <a:gd name="T35" fmla="*/ 198 h 575"/>
                <a:gd name="T36" fmla="*/ 114 w 565"/>
                <a:gd name="T37" fmla="*/ 281 h 575"/>
                <a:gd name="T38" fmla="*/ 134 w 565"/>
                <a:gd name="T39" fmla="*/ 368 h 575"/>
                <a:gd name="T40" fmla="*/ 129 w 565"/>
                <a:gd name="T41" fmla="*/ 416 h 575"/>
                <a:gd name="T42" fmla="*/ 129 w 565"/>
                <a:gd name="T43" fmla="*/ 426 h 575"/>
                <a:gd name="T44" fmla="*/ 134 w 565"/>
                <a:gd name="T45" fmla="*/ 430 h 575"/>
                <a:gd name="T46" fmla="*/ 148 w 565"/>
                <a:gd name="T47" fmla="*/ 435 h 575"/>
                <a:gd name="T48" fmla="*/ 169 w 565"/>
                <a:gd name="T49" fmla="*/ 441 h 575"/>
                <a:gd name="T50" fmla="*/ 188 w 565"/>
                <a:gd name="T51" fmla="*/ 445 h 575"/>
                <a:gd name="T52" fmla="*/ 208 w 565"/>
                <a:gd name="T53" fmla="*/ 450 h 575"/>
                <a:gd name="T54" fmla="*/ 223 w 565"/>
                <a:gd name="T55" fmla="*/ 454 h 575"/>
                <a:gd name="T56" fmla="*/ 242 w 565"/>
                <a:gd name="T57" fmla="*/ 464 h 575"/>
                <a:gd name="T58" fmla="*/ 288 w 565"/>
                <a:gd name="T59" fmla="*/ 474 h 575"/>
                <a:gd name="T60" fmla="*/ 342 w 565"/>
                <a:gd name="T61" fmla="*/ 503 h 575"/>
                <a:gd name="T62" fmla="*/ 397 w 565"/>
                <a:gd name="T63" fmla="*/ 532 h 575"/>
                <a:gd name="T64" fmla="*/ 451 w 565"/>
                <a:gd name="T65" fmla="*/ 561 h 575"/>
                <a:gd name="T66" fmla="*/ 511 w 565"/>
                <a:gd name="T67" fmla="*/ 575 h 575"/>
                <a:gd name="T68" fmla="*/ 561 w 565"/>
                <a:gd name="T69" fmla="*/ 55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5" h="575">
                  <a:moveTo>
                    <a:pt x="561" y="551"/>
                  </a:moveTo>
                  <a:lnTo>
                    <a:pt x="561" y="532"/>
                  </a:lnTo>
                  <a:lnTo>
                    <a:pt x="561" y="518"/>
                  </a:lnTo>
                  <a:lnTo>
                    <a:pt x="565" y="503"/>
                  </a:lnTo>
                  <a:lnTo>
                    <a:pt x="565" y="488"/>
                  </a:lnTo>
                  <a:lnTo>
                    <a:pt x="565" y="474"/>
                  </a:lnTo>
                  <a:lnTo>
                    <a:pt x="561" y="460"/>
                  </a:lnTo>
                  <a:lnTo>
                    <a:pt x="561" y="445"/>
                  </a:lnTo>
                  <a:lnTo>
                    <a:pt x="551" y="435"/>
                  </a:lnTo>
                  <a:lnTo>
                    <a:pt x="545" y="430"/>
                  </a:lnTo>
                  <a:lnTo>
                    <a:pt x="530" y="426"/>
                  </a:lnTo>
                  <a:lnTo>
                    <a:pt x="466" y="406"/>
                  </a:lnTo>
                  <a:lnTo>
                    <a:pt x="411" y="383"/>
                  </a:lnTo>
                  <a:lnTo>
                    <a:pt x="361" y="348"/>
                  </a:lnTo>
                  <a:lnTo>
                    <a:pt x="317" y="310"/>
                  </a:lnTo>
                  <a:lnTo>
                    <a:pt x="278" y="271"/>
                  </a:lnTo>
                  <a:lnTo>
                    <a:pt x="242" y="223"/>
                  </a:lnTo>
                  <a:lnTo>
                    <a:pt x="213" y="174"/>
                  </a:lnTo>
                  <a:lnTo>
                    <a:pt x="178" y="122"/>
                  </a:lnTo>
                  <a:lnTo>
                    <a:pt x="148" y="69"/>
                  </a:lnTo>
                  <a:lnTo>
                    <a:pt x="123" y="11"/>
                  </a:lnTo>
                  <a:lnTo>
                    <a:pt x="114" y="6"/>
                  </a:lnTo>
                  <a:lnTo>
                    <a:pt x="104" y="0"/>
                  </a:lnTo>
                  <a:lnTo>
                    <a:pt x="94" y="0"/>
                  </a:lnTo>
                  <a:lnTo>
                    <a:pt x="79" y="6"/>
                  </a:lnTo>
                  <a:lnTo>
                    <a:pt x="64" y="6"/>
                  </a:lnTo>
                  <a:lnTo>
                    <a:pt x="50" y="11"/>
                  </a:lnTo>
                  <a:lnTo>
                    <a:pt x="35" y="15"/>
                  </a:lnTo>
                  <a:lnTo>
                    <a:pt x="19" y="25"/>
                  </a:lnTo>
                  <a:lnTo>
                    <a:pt x="10" y="30"/>
                  </a:lnTo>
                  <a:lnTo>
                    <a:pt x="4" y="39"/>
                  </a:lnTo>
                  <a:lnTo>
                    <a:pt x="0" y="64"/>
                  </a:lnTo>
                  <a:lnTo>
                    <a:pt x="4" y="93"/>
                  </a:lnTo>
                  <a:lnTo>
                    <a:pt x="19" y="127"/>
                  </a:lnTo>
                  <a:lnTo>
                    <a:pt x="44" y="160"/>
                  </a:lnTo>
                  <a:lnTo>
                    <a:pt x="64" y="198"/>
                  </a:lnTo>
                  <a:lnTo>
                    <a:pt x="89" y="243"/>
                  </a:lnTo>
                  <a:lnTo>
                    <a:pt x="114" y="281"/>
                  </a:lnTo>
                  <a:lnTo>
                    <a:pt x="129" y="325"/>
                  </a:lnTo>
                  <a:lnTo>
                    <a:pt x="134" y="368"/>
                  </a:lnTo>
                  <a:lnTo>
                    <a:pt x="134" y="406"/>
                  </a:lnTo>
                  <a:lnTo>
                    <a:pt x="129" y="416"/>
                  </a:lnTo>
                  <a:lnTo>
                    <a:pt x="129" y="421"/>
                  </a:lnTo>
                  <a:lnTo>
                    <a:pt x="129" y="426"/>
                  </a:lnTo>
                  <a:lnTo>
                    <a:pt x="129" y="430"/>
                  </a:lnTo>
                  <a:lnTo>
                    <a:pt x="134" y="430"/>
                  </a:lnTo>
                  <a:lnTo>
                    <a:pt x="144" y="430"/>
                  </a:lnTo>
                  <a:lnTo>
                    <a:pt x="148" y="435"/>
                  </a:lnTo>
                  <a:lnTo>
                    <a:pt x="159" y="435"/>
                  </a:lnTo>
                  <a:lnTo>
                    <a:pt x="169" y="441"/>
                  </a:lnTo>
                  <a:lnTo>
                    <a:pt x="178" y="445"/>
                  </a:lnTo>
                  <a:lnTo>
                    <a:pt x="188" y="445"/>
                  </a:lnTo>
                  <a:lnTo>
                    <a:pt x="198" y="450"/>
                  </a:lnTo>
                  <a:lnTo>
                    <a:pt x="208" y="450"/>
                  </a:lnTo>
                  <a:lnTo>
                    <a:pt x="213" y="454"/>
                  </a:lnTo>
                  <a:lnTo>
                    <a:pt x="223" y="454"/>
                  </a:lnTo>
                  <a:lnTo>
                    <a:pt x="233" y="460"/>
                  </a:lnTo>
                  <a:lnTo>
                    <a:pt x="242" y="464"/>
                  </a:lnTo>
                  <a:lnTo>
                    <a:pt x="258" y="464"/>
                  </a:lnTo>
                  <a:lnTo>
                    <a:pt x="288" y="474"/>
                  </a:lnTo>
                  <a:lnTo>
                    <a:pt x="317" y="488"/>
                  </a:lnTo>
                  <a:lnTo>
                    <a:pt x="342" y="503"/>
                  </a:lnTo>
                  <a:lnTo>
                    <a:pt x="372" y="518"/>
                  </a:lnTo>
                  <a:lnTo>
                    <a:pt x="397" y="532"/>
                  </a:lnTo>
                  <a:lnTo>
                    <a:pt x="421" y="546"/>
                  </a:lnTo>
                  <a:lnTo>
                    <a:pt x="451" y="561"/>
                  </a:lnTo>
                  <a:lnTo>
                    <a:pt x="476" y="570"/>
                  </a:lnTo>
                  <a:lnTo>
                    <a:pt x="511" y="575"/>
                  </a:lnTo>
                  <a:lnTo>
                    <a:pt x="540" y="575"/>
                  </a:lnTo>
                  <a:lnTo>
                    <a:pt x="561" y="551"/>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80" name="Freeform 304"/>
            <p:cNvSpPr>
              <a:spLocks/>
            </p:cNvSpPr>
            <p:nvPr/>
          </p:nvSpPr>
          <p:spPr bwMode="auto">
            <a:xfrm>
              <a:off x="3852" y="1712"/>
              <a:ext cx="45" cy="28"/>
            </a:xfrm>
            <a:custGeom>
              <a:avLst/>
              <a:gdLst>
                <a:gd name="T0" fmla="*/ 54 w 486"/>
                <a:gd name="T1" fmla="*/ 29 h 371"/>
                <a:gd name="T2" fmla="*/ 59 w 486"/>
                <a:gd name="T3" fmla="*/ 24 h 371"/>
                <a:gd name="T4" fmla="*/ 64 w 486"/>
                <a:gd name="T5" fmla="*/ 20 h 371"/>
                <a:gd name="T6" fmla="*/ 69 w 486"/>
                <a:gd name="T7" fmla="*/ 14 h 371"/>
                <a:gd name="T8" fmla="*/ 75 w 486"/>
                <a:gd name="T9" fmla="*/ 9 h 371"/>
                <a:gd name="T10" fmla="*/ 79 w 486"/>
                <a:gd name="T11" fmla="*/ 5 h 371"/>
                <a:gd name="T12" fmla="*/ 84 w 486"/>
                <a:gd name="T13" fmla="*/ 0 h 371"/>
                <a:gd name="T14" fmla="*/ 89 w 486"/>
                <a:gd name="T15" fmla="*/ 0 h 371"/>
                <a:gd name="T16" fmla="*/ 94 w 486"/>
                <a:gd name="T17" fmla="*/ 0 h 371"/>
                <a:gd name="T18" fmla="*/ 98 w 486"/>
                <a:gd name="T19" fmla="*/ 0 h 371"/>
                <a:gd name="T20" fmla="*/ 104 w 486"/>
                <a:gd name="T21" fmla="*/ 5 h 371"/>
                <a:gd name="T22" fmla="*/ 138 w 486"/>
                <a:gd name="T23" fmla="*/ 39 h 371"/>
                <a:gd name="T24" fmla="*/ 173 w 486"/>
                <a:gd name="T25" fmla="*/ 67 h 371"/>
                <a:gd name="T26" fmla="*/ 208 w 486"/>
                <a:gd name="T27" fmla="*/ 101 h 371"/>
                <a:gd name="T28" fmla="*/ 248 w 486"/>
                <a:gd name="T29" fmla="*/ 130 h 371"/>
                <a:gd name="T30" fmla="*/ 282 w 486"/>
                <a:gd name="T31" fmla="*/ 159 h 371"/>
                <a:gd name="T32" fmla="*/ 322 w 486"/>
                <a:gd name="T33" fmla="*/ 188 h 371"/>
                <a:gd name="T34" fmla="*/ 361 w 486"/>
                <a:gd name="T35" fmla="*/ 212 h 371"/>
                <a:gd name="T36" fmla="*/ 401 w 486"/>
                <a:gd name="T37" fmla="*/ 237 h 371"/>
                <a:gd name="T38" fmla="*/ 442 w 486"/>
                <a:gd name="T39" fmla="*/ 261 h 371"/>
                <a:gd name="T40" fmla="*/ 481 w 486"/>
                <a:gd name="T41" fmla="*/ 285 h 371"/>
                <a:gd name="T42" fmla="*/ 486 w 486"/>
                <a:gd name="T43" fmla="*/ 289 h 371"/>
                <a:gd name="T44" fmla="*/ 486 w 486"/>
                <a:gd name="T45" fmla="*/ 294 h 371"/>
                <a:gd name="T46" fmla="*/ 486 w 486"/>
                <a:gd name="T47" fmla="*/ 308 h 371"/>
                <a:gd name="T48" fmla="*/ 481 w 486"/>
                <a:gd name="T49" fmla="*/ 319 h 371"/>
                <a:gd name="T50" fmla="*/ 471 w 486"/>
                <a:gd name="T51" fmla="*/ 332 h 371"/>
                <a:gd name="T52" fmla="*/ 466 w 486"/>
                <a:gd name="T53" fmla="*/ 343 h 371"/>
                <a:gd name="T54" fmla="*/ 456 w 486"/>
                <a:gd name="T55" fmla="*/ 352 h 371"/>
                <a:gd name="T56" fmla="*/ 446 w 486"/>
                <a:gd name="T57" fmla="*/ 362 h 371"/>
                <a:gd name="T58" fmla="*/ 442 w 486"/>
                <a:gd name="T59" fmla="*/ 366 h 371"/>
                <a:gd name="T60" fmla="*/ 432 w 486"/>
                <a:gd name="T61" fmla="*/ 371 h 371"/>
                <a:gd name="T62" fmla="*/ 382 w 486"/>
                <a:gd name="T63" fmla="*/ 362 h 371"/>
                <a:gd name="T64" fmla="*/ 332 w 486"/>
                <a:gd name="T65" fmla="*/ 347 h 371"/>
                <a:gd name="T66" fmla="*/ 288 w 486"/>
                <a:gd name="T67" fmla="*/ 328 h 371"/>
                <a:gd name="T68" fmla="*/ 242 w 486"/>
                <a:gd name="T69" fmla="*/ 299 h 371"/>
                <a:gd name="T70" fmla="*/ 198 w 486"/>
                <a:gd name="T71" fmla="*/ 265 h 371"/>
                <a:gd name="T72" fmla="*/ 158 w 486"/>
                <a:gd name="T73" fmla="*/ 231 h 371"/>
                <a:gd name="T74" fmla="*/ 119 w 486"/>
                <a:gd name="T75" fmla="*/ 198 h 371"/>
                <a:gd name="T76" fmla="*/ 79 w 486"/>
                <a:gd name="T77" fmla="*/ 159 h 371"/>
                <a:gd name="T78" fmla="*/ 44 w 486"/>
                <a:gd name="T79" fmla="*/ 121 h 371"/>
                <a:gd name="T80" fmla="*/ 15 w 486"/>
                <a:gd name="T81" fmla="*/ 87 h 371"/>
                <a:gd name="T82" fmla="*/ 10 w 486"/>
                <a:gd name="T83" fmla="*/ 76 h 371"/>
                <a:gd name="T84" fmla="*/ 4 w 486"/>
                <a:gd name="T85" fmla="*/ 67 h 371"/>
                <a:gd name="T86" fmla="*/ 0 w 486"/>
                <a:gd name="T87" fmla="*/ 63 h 371"/>
                <a:gd name="T88" fmla="*/ 4 w 486"/>
                <a:gd name="T89" fmla="*/ 57 h 371"/>
                <a:gd name="T90" fmla="*/ 10 w 486"/>
                <a:gd name="T91" fmla="*/ 57 h 371"/>
                <a:gd name="T92" fmla="*/ 19 w 486"/>
                <a:gd name="T93" fmla="*/ 53 h 371"/>
                <a:gd name="T94" fmla="*/ 29 w 486"/>
                <a:gd name="T95" fmla="*/ 48 h 371"/>
                <a:gd name="T96" fmla="*/ 39 w 486"/>
                <a:gd name="T97" fmla="*/ 39 h 371"/>
                <a:gd name="T98" fmla="*/ 54 w 486"/>
                <a:gd name="T99" fmla="*/ 2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86" h="371">
                  <a:moveTo>
                    <a:pt x="54" y="29"/>
                  </a:moveTo>
                  <a:lnTo>
                    <a:pt x="59" y="24"/>
                  </a:lnTo>
                  <a:lnTo>
                    <a:pt x="64" y="20"/>
                  </a:lnTo>
                  <a:lnTo>
                    <a:pt x="69" y="14"/>
                  </a:lnTo>
                  <a:lnTo>
                    <a:pt x="75" y="9"/>
                  </a:lnTo>
                  <a:lnTo>
                    <a:pt x="79" y="5"/>
                  </a:lnTo>
                  <a:lnTo>
                    <a:pt x="84" y="0"/>
                  </a:lnTo>
                  <a:lnTo>
                    <a:pt x="89" y="0"/>
                  </a:lnTo>
                  <a:lnTo>
                    <a:pt x="94" y="0"/>
                  </a:lnTo>
                  <a:lnTo>
                    <a:pt x="98" y="0"/>
                  </a:lnTo>
                  <a:lnTo>
                    <a:pt x="104" y="5"/>
                  </a:lnTo>
                  <a:lnTo>
                    <a:pt x="138" y="39"/>
                  </a:lnTo>
                  <a:lnTo>
                    <a:pt x="173" y="67"/>
                  </a:lnTo>
                  <a:lnTo>
                    <a:pt x="208" y="101"/>
                  </a:lnTo>
                  <a:lnTo>
                    <a:pt x="248" y="130"/>
                  </a:lnTo>
                  <a:lnTo>
                    <a:pt x="282" y="159"/>
                  </a:lnTo>
                  <a:lnTo>
                    <a:pt x="322" y="188"/>
                  </a:lnTo>
                  <a:lnTo>
                    <a:pt x="361" y="212"/>
                  </a:lnTo>
                  <a:lnTo>
                    <a:pt x="401" y="237"/>
                  </a:lnTo>
                  <a:lnTo>
                    <a:pt x="442" y="261"/>
                  </a:lnTo>
                  <a:lnTo>
                    <a:pt x="481" y="285"/>
                  </a:lnTo>
                  <a:lnTo>
                    <a:pt x="486" y="289"/>
                  </a:lnTo>
                  <a:lnTo>
                    <a:pt x="486" y="294"/>
                  </a:lnTo>
                  <a:lnTo>
                    <a:pt x="486" y="308"/>
                  </a:lnTo>
                  <a:lnTo>
                    <a:pt x="481" y="319"/>
                  </a:lnTo>
                  <a:lnTo>
                    <a:pt x="471" y="332"/>
                  </a:lnTo>
                  <a:lnTo>
                    <a:pt x="466" y="343"/>
                  </a:lnTo>
                  <a:lnTo>
                    <a:pt x="456" y="352"/>
                  </a:lnTo>
                  <a:lnTo>
                    <a:pt x="446" y="362"/>
                  </a:lnTo>
                  <a:lnTo>
                    <a:pt x="442" y="366"/>
                  </a:lnTo>
                  <a:lnTo>
                    <a:pt x="432" y="371"/>
                  </a:lnTo>
                  <a:lnTo>
                    <a:pt x="382" y="362"/>
                  </a:lnTo>
                  <a:lnTo>
                    <a:pt x="332" y="347"/>
                  </a:lnTo>
                  <a:lnTo>
                    <a:pt x="288" y="328"/>
                  </a:lnTo>
                  <a:lnTo>
                    <a:pt x="242" y="299"/>
                  </a:lnTo>
                  <a:lnTo>
                    <a:pt x="198" y="265"/>
                  </a:lnTo>
                  <a:lnTo>
                    <a:pt x="158" y="231"/>
                  </a:lnTo>
                  <a:lnTo>
                    <a:pt x="119" y="198"/>
                  </a:lnTo>
                  <a:lnTo>
                    <a:pt x="79" y="159"/>
                  </a:lnTo>
                  <a:lnTo>
                    <a:pt x="44" y="121"/>
                  </a:lnTo>
                  <a:lnTo>
                    <a:pt x="15" y="87"/>
                  </a:lnTo>
                  <a:lnTo>
                    <a:pt x="10" y="76"/>
                  </a:lnTo>
                  <a:lnTo>
                    <a:pt x="4" y="67"/>
                  </a:lnTo>
                  <a:lnTo>
                    <a:pt x="0" y="63"/>
                  </a:lnTo>
                  <a:lnTo>
                    <a:pt x="4" y="57"/>
                  </a:lnTo>
                  <a:lnTo>
                    <a:pt x="10" y="57"/>
                  </a:lnTo>
                  <a:lnTo>
                    <a:pt x="19" y="53"/>
                  </a:lnTo>
                  <a:lnTo>
                    <a:pt x="29" y="48"/>
                  </a:lnTo>
                  <a:lnTo>
                    <a:pt x="39" y="39"/>
                  </a:lnTo>
                  <a:lnTo>
                    <a:pt x="54" y="29"/>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81" name="Freeform 305"/>
            <p:cNvSpPr>
              <a:spLocks/>
            </p:cNvSpPr>
            <p:nvPr/>
          </p:nvSpPr>
          <p:spPr bwMode="auto">
            <a:xfrm>
              <a:off x="3852" y="1712"/>
              <a:ext cx="45" cy="28"/>
            </a:xfrm>
            <a:custGeom>
              <a:avLst/>
              <a:gdLst>
                <a:gd name="T0" fmla="*/ 54 w 486"/>
                <a:gd name="T1" fmla="*/ 29 h 371"/>
                <a:gd name="T2" fmla="*/ 59 w 486"/>
                <a:gd name="T3" fmla="*/ 24 h 371"/>
                <a:gd name="T4" fmla="*/ 64 w 486"/>
                <a:gd name="T5" fmla="*/ 20 h 371"/>
                <a:gd name="T6" fmla="*/ 69 w 486"/>
                <a:gd name="T7" fmla="*/ 14 h 371"/>
                <a:gd name="T8" fmla="*/ 75 w 486"/>
                <a:gd name="T9" fmla="*/ 9 h 371"/>
                <a:gd name="T10" fmla="*/ 79 w 486"/>
                <a:gd name="T11" fmla="*/ 5 h 371"/>
                <a:gd name="T12" fmla="*/ 84 w 486"/>
                <a:gd name="T13" fmla="*/ 0 h 371"/>
                <a:gd name="T14" fmla="*/ 89 w 486"/>
                <a:gd name="T15" fmla="*/ 0 h 371"/>
                <a:gd name="T16" fmla="*/ 94 w 486"/>
                <a:gd name="T17" fmla="*/ 0 h 371"/>
                <a:gd name="T18" fmla="*/ 98 w 486"/>
                <a:gd name="T19" fmla="*/ 0 h 371"/>
                <a:gd name="T20" fmla="*/ 104 w 486"/>
                <a:gd name="T21" fmla="*/ 5 h 371"/>
                <a:gd name="T22" fmla="*/ 138 w 486"/>
                <a:gd name="T23" fmla="*/ 39 h 371"/>
                <a:gd name="T24" fmla="*/ 173 w 486"/>
                <a:gd name="T25" fmla="*/ 67 h 371"/>
                <a:gd name="T26" fmla="*/ 208 w 486"/>
                <a:gd name="T27" fmla="*/ 101 h 371"/>
                <a:gd name="T28" fmla="*/ 248 w 486"/>
                <a:gd name="T29" fmla="*/ 130 h 371"/>
                <a:gd name="T30" fmla="*/ 282 w 486"/>
                <a:gd name="T31" fmla="*/ 159 h 371"/>
                <a:gd name="T32" fmla="*/ 322 w 486"/>
                <a:gd name="T33" fmla="*/ 188 h 371"/>
                <a:gd name="T34" fmla="*/ 361 w 486"/>
                <a:gd name="T35" fmla="*/ 212 h 371"/>
                <a:gd name="T36" fmla="*/ 401 w 486"/>
                <a:gd name="T37" fmla="*/ 237 h 371"/>
                <a:gd name="T38" fmla="*/ 442 w 486"/>
                <a:gd name="T39" fmla="*/ 261 h 371"/>
                <a:gd name="T40" fmla="*/ 481 w 486"/>
                <a:gd name="T41" fmla="*/ 285 h 371"/>
                <a:gd name="T42" fmla="*/ 486 w 486"/>
                <a:gd name="T43" fmla="*/ 289 h 371"/>
                <a:gd name="T44" fmla="*/ 486 w 486"/>
                <a:gd name="T45" fmla="*/ 294 h 371"/>
                <a:gd name="T46" fmla="*/ 486 w 486"/>
                <a:gd name="T47" fmla="*/ 308 h 371"/>
                <a:gd name="T48" fmla="*/ 481 w 486"/>
                <a:gd name="T49" fmla="*/ 319 h 371"/>
                <a:gd name="T50" fmla="*/ 471 w 486"/>
                <a:gd name="T51" fmla="*/ 332 h 371"/>
                <a:gd name="T52" fmla="*/ 466 w 486"/>
                <a:gd name="T53" fmla="*/ 343 h 371"/>
                <a:gd name="T54" fmla="*/ 456 w 486"/>
                <a:gd name="T55" fmla="*/ 352 h 371"/>
                <a:gd name="T56" fmla="*/ 446 w 486"/>
                <a:gd name="T57" fmla="*/ 362 h 371"/>
                <a:gd name="T58" fmla="*/ 442 w 486"/>
                <a:gd name="T59" fmla="*/ 366 h 371"/>
                <a:gd name="T60" fmla="*/ 432 w 486"/>
                <a:gd name="T61" fmla="*/ 371 h 371"/>
                <a:gd name="T62" fmla="*/ 382 w 486"/>
                <a:gd name="T63" fmla="*/ 362 h 371"/>
                <a:gd name="T64" fmla="*/ 332 w 486"/>
                <a:gd name="T65" fmla="*/ 347 h 371"/>
                <a:gd name="T66" fmla="*/ 288 w 486"/>
                <a:gd name="T67" fmla="*/ 328 h 371"/>
                <a:gd name="T68" fmla="*/ 242 w 486"/>
                <a:gd name="T69" fmla="*/ 299 h 371"/>
                <a:gd name="T70" fmla="*/ 198 w 486"/>
                <a:gd name="T71" fmla="*/ 265 h 371"/>
                <a:gd name="T72" fmla="*/ 158 w 486"/>
                <a:gd name="T73" fmla="*/ 231 h 371"/>
                <a:gd name="T74" fmla="*/ 119 w 486"/>
                <a:gd name="T75" fmla="*/ 198 h 371"/>
                <a:gd name="T76" fmla="*/ 79 w 486"/>
                <a:gd name="T77" fmla="*/ 159 h 371"/>
                <a:gd name="T78" fmla="*/ 44 w 486"/>
                <a:gd name="T79" fmla="*/ 121 h 371"/>
                <a:gd name="T80" fmla="*/ 15 w 486"/>
                <a:gd name="T81" fmla="*/ 87 h 371"/>
                <a:gd name="T82" fmla="*/ 10 w 486"/>
                <a:gd name="T83" fmla="*/ 76 h 371"/>
                <a:gd name="T84" fmla="*/ 4 w 486"/>
                <a:gd name="T85" fmla="*/ 67 h 371"/>
                <a:gd name="T86" fmla="*/ 0 w 486"/>
                <a:gd name="T87" fmla="*/ 63 h 371"/>
                <a:gd name="T88" fmla="*/ 4 w 486"/>
                <a:gd name="T89" fmla="*/ 57 h 371"/>
                <a:gd name="T90" fmla="*/ 10 w 486"/>
                <a:gd name="T91" fmla="*/ 57 h 371"/>
                <a:gd name="T92" fmla="*/ 19 w 486"/>
                <a:gd name="T93" fmla="*/ 53 h 371"/>
                <a:gd name="T94" fmla="*/ 29 w 486"/>
                <a:gd name="T95" fmla="*/ 48 h 371"/>
                <a:gd name="T96" fmla="*/ 39 w 486"/>
                <a:gd name="T97" fmla="*/ 39 h 371"/>
                <a:gd name="T98" fmla="*/ 54 w 486"/>
                <a:gd name="T99" fmla="*/ 2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86" h="371">
                  <a:moveTo>
                    <a:pt x="54" y="29"/>
                  </a:moveTo>
                  <a:lnTo>
                    <a:pt x="59" y="24"/>
                  </a:lnTo>
                  <a:lnTo>
                    <a:pt x="64" y="20"/>
                  </a:lnTo>
                  <a:lnTo>
                    <a:pt x="69" y="14"/>
                  </a:lnTo>
                  <a:lnTo>
                    <a:pt x="75" y="9"/>
                  </a:lnTo>
                  <a:lnTo>
                    <a:pt x="79" y="5"/>
                  </a:lnTo>
                  <a:lnTo>
                    <a:pt x="84" y="0"/>
                  </a:lnTo>
                  <a:lnTo>
                    <a:pt x="89" y="0"/>
                  </a:lnTo>
                  <a:lnTo>
                    <a:pt x="94" y="0"/>
                  </a:lnTo>
                  <a:lnTo>
                    <a:pt x="98" y="0"/>
                  </a:lnTo>
                  <a:lnTo>
                    <a:pt x="104" y="5"/>
                  </a:lnTo>
                  <a:lnTo>
                    <a:pt x="138" y="39"/>
                  </a:lnTo>
                  <a:lnTo>
                    <a:pt x="173" y="67"/>
                  </a:lnTo>
                  <a:lnTo>
                    <a:pt x="208" y="101"/>
                  </a:lnTo>
                  <a:lnTo>
                    <a:pt x="248" y="130"/>
                  </a:lnTo>
                  <a:lnTo>
                    <a:pt x="282" y="159"/>
                  </a:lnTo>
                  <a:lnTo>
                    <a:pt x="322" y="188"/>
                  </a:lnTo>
                  <a:lnTo>
                    <a:pt x="361" y="212"/>
                  </a:lnTo>
                  <a:lnTo>
                    <a:pt x="401" y="237"/>
                  </a:lnTo>
                  <a:lnTo>
                    <a:pt x="442" y="261"/>
                  </a:lnTo>
                  <a:lnTo>
                    <a:pt x="481" y="285"/>
                  </a:lnTo>
                  <a:lnTo>
                    <a:pt x="486" y="289"/>
                  </a:lnTo>
                  <a:lnTo>
                    <a:pt x="486" y="294"/>
                  </a:lnTo>
                  <a:lnTo>
                    <a:pt x="486" y="308"/>
                  </a:lnTo>
                  <a:lnTo>
                    <a:pt x="481" y="319"/>
                  </a:lnTo>
                  <a:lnTo>
                    <a:pt x="471" y="332"/>
                  </a:lnTo>
                  <a:lnTo>
                    <a:pt x="466" y="343"/>
                  </a:lnTo>
                  <a:lnTo>
                    <a:pt x="456" y="352"/>
                  </a:lnTo>
                  <a:lnTo>
                    <a:pt x="446" y="362"/>
                  </a:lnTo>
                  <a:lnTo>
                    <a:pt x="442" y="366"/>
                  </a:lnTo>
                  <a:lnTo>
                    <a:pt x="432" y="371"/>
                  </a:lnTo>
                  <a:lnTo>
                    <a:pt x="382" y="362"/>
                  </a:lnTo>
                  <a:lnTo>
                    <a:pt x="332" y="347"/>
                  </a:lnTo>
                  <a:lnTo>
                    <a:pt x="288" y="328"/>
                  </a:lnTo>
                  <a:lnTo>
                    <a:pt x="242" y="299"/>
                  </a:lnTo>
                  <a:lnTo>
                    <a:pt x="198" y="265"/>
                  </a:lnTo>
                  <a:lnTo>
                    <a:pt x="158" y="231"/>
                  </a:lnTo>
                  <a:lnTo>
                    <a:pt x="119" y="198"/>
                  </a:lnTo>
                  <a:lnTo>
                    <a:pt x="79" y="159"/>
                  </a:lnTo>
                  <a:lnTo>
                    <a:pt x="44" y="121"/>
                  </a:lnTo>
                  <a:lnTo>
                    <a:pt x="15" y="87"/>
                  </a:lnTo>
                  <a:lnTo>
                    <a:pt x="10" y="76"/>
                  </a:lnTo>
                  <a:lnTo>
                    <a:pt x="4" y="67"/>
                  </a:lnTo>
                  <a:lnTo>
                    <a:pt x="0" y="63"/>
                  </a:lnTo>
                  <a:lnTo>
                    <a:pt x="4" y="57"/>
                  </a:lnTo>
                  <a:lnTo>
                    <a:pt x="10" y="57"/>
                  </a:lnTo>
                  <a:lnTo>
                    <a:pt x="19" y="53"/>
                  </a:lnTo>
                  <a:lnTo>
                    <a:pt x="29" y="48"/>
                  </a:lnTo>
                  <a:lnTo>
                    <a:pt x="39" y="39"/>
                  </a:lnTo>
                  <a:lnTo>
                    <a:pt x="54" y="29"/>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82" name="Freeform 306"/>
            <p:cNvSpPr>
              <a:spLocks/>
            </p:cNvSpPr>
            <p:nvPr/>
          </p:nvSpPr>
          <p:spPr bwMode="auto">
            <a:xfrm>
              <a:off x="3816" y="1726"/>
              <a:ext cx="12" cy="25"/>
            </a:xfrm>
            <a:custGeom>
              <a:avLst/>
              <a:gdLst>
                <a:gd name="T0" fmla="*/ 0 w 124"/>
                <a:gd name="T1" fmla="*/ 44 h 323"/>
                <a:gd name="T2" fmla="*/ 0 w 124"/>
                <a:gd name="T3" fmla="*/ 34 h 323"/>
                <a:gd name="T4" fmla="*/ 5 w 124"/>
                <a:gd name="T5" fmla="*/ 24 h 323"/>
                <a:gd name="T6" fmla="*/ 9 w 124"/>
                <a:gd name="T7" fmla="*/ 15 h 323"/>
                <a:gd name="T8" fmla="*/ 15 w 124"/>
                <a:gd name="T9" fmla="*/ 9 h 323"/>
                <a:gd name="T10" fmla="*/ 25 w 124"/>
                <a:gd name="T11" fmla="*/ 5 h 323"/>
                <a:gd name="T12" fmla="*/ 34 w 124"/>
                <a:gd name="T13" fmla="*/ 0 h 323"/>
                <a:gd name="T14" fmla="*/ 40 w 124"/>
                <a:gd name="T15" fmla="*/ 0 h 323"/>
                <a:gd name="T16" fmla="*/ 49 w 124"/>
                <a:gd name="T17" fmla="*/ 0 h 323"/>
                <a:gd name="T18" fmla="*/ 55 w 124"/>
                <a:gd name="T19" fmla="*/ 5 h 323"/>
                <a:gd name="T20" fmla="*/ 59 w 124"/>
                <a:gd name="T21" fmla="*/ 9 h 323"/>
                <a:gd name="T22" fmla="*/ 69 w 124"/>
                <a:gd name="T23" fmla="*/ 39 h 323"/>
                <a:gd name="T24" fmla="*/ 79 w 124"/>
                <a:gd name="T25" fmla="*/ 67 h 323"/>
                <a:gd name="T26" fmla="*/ 94 w 124"/>
                <a:gd name="T27" fmla="*/ 97 h 323"/>
                <a:gd name="T28" fmla="*/ 104 w 124"/>
                <a:gd name="T29" fmla="*/ 130 h 323"/>
                <a:gd name="T30" fmla="*/ 109 w 124"/>
                <a:gd name="T31" fmla="*/ 160 h 323"/>
                <a:gd name="T32" fmla="*/ 119 w 124"/>
                <a:gd name="T33" fmla="*/ 188 h 323"/>
                <a:gd name="T34" fmla="*/ 124 w 124"/>
                <a:gd name="T35" fmla="*/ 222 h 323"/>
                <a:gd name="T36" fmla="*/ 124 w 124"/>
                <a:gd name="T37" fmla="*/ 252 h 323"/>
                <a:gd name="T38" fmla="*/ 124 w 124"/>
                <a:gd name="T39" fmla="*/ 280 h 323"/>
                <a:gd name="T40" fmla="*/ 119 w 124"/>
                <a:gd name="T41" fmla="*/ 310 h 323"/>
                <a:gd name="T42" fmla="*/ 114 w 124"/>
                <a:gd name="T43" fmla="*/ 319 h 323"/>
                <a:gd name="T44" fmla="*/ 109 w 124"/>
                <a:gd name="T45" fmla="*/ 319 h 323"/>
                <a:gd name="T46" fmla="*/ 99 w 124"/>
                <a:gd name="T47" fmla="*/ 323 h 323"/>
                <a:gd name="T48" fmla="*/ 90 w 124"/>
                <a:gd name="T49" fmla="*/ 323 h 323"/>
                <a:gd name="T50" fmla="*/ 74 w 124"/>
                <a:gd name="T51" fmla="*/ 319 h 323"/>
                <a:gd name="T52" fmla="*/ 65 w 124"/>
                <a:gd name="T53" fmla="*/ 314 h 323"/>
                <a:gd name="T54" fmla="*/ 55 w 124"/>
                <a:gd name="T55" fmla="*/ 310 h 323"/>
                <a:gd name="T56" fmla="*/ 44 w 124"/>
                <a:gd name="T57" fmla="*/ 299 h 323"/>
                <a:gd name="T58" fmla="*/ 40 w 124"/>
                <a:gd name="T59" fmla="*/ 285 h 323"/>
                <a:gd name="T60" fmla="*/ 40 w 124"/>
                <a:gd name="T61" fmla="*/ 271 h 323"/>
                <a:gd name="T62" fmla="*/ 34 w 124"/>
                <a:gd name="T63" fmla="*/ 252 h 323"/>
                <a:gd name="T64" fmla="*/ 34 w 124"/>
                <a:gd name="T65" fmla="*/ 232 h 323"/>
                <a:gd name="T66" fmla="*/ 34 w 124"/>
                <a:gd name="T67" fmla="*/ 213 h 323"/>
                <a:gd name="T68" fmla="*/ 30 w 124"/>
                <a:gd name="T69" fmla="*/ 194 h 323"/>
                <a:gd name="T70" fmla="*/ 30 w 124"/>
                <a:gd name="T71" fmla="*/ 174 h 323"/>
                <a:gd name="T72" fmla="*/ 25 w 124"/>
                <a:gd name="T73" fmla="*/ 155 h 323"/>
                <a:gd name="T74" fmla="*/ 19 w 124"/>
                <a:gd name="T75" fmla="*/ 136 h 323"/>
                <a:gd name="T76" fmla="*/ 15 w 124"/>
                <a:gd name="T77" fmla="*/ 116 h 323"/>
                <a:gd name="T78" fmla="*/ 9 w 124"/>
                <a:gd name="T79" fmla="*/ 102 h 323"/>
                <a:gd name="T80" fmla="*/ 0 w 124"/>
                <a:gd name="T81" fmla="*/ 82 h 323"/>
                <a:gd name="T82" fmla="*/ 0 w 124"/>
                <a:gd name="T83" fmla="*/ 44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4" h="323">
                  <a:moveTo>
                    <a:pt x="0" y="44"/>
                  </a:moveTo>
                  <a:lnTo>
                    <a:pt x="0" y="34"/>
                  </a:lnTo>
                  <a:lnTo>
                    <a:pt x="5" y="24"/>
                  </a:lnTo>
                  <a:lnTo>
                    <a:pt x="9" y="15"/>
                  </a:lnTo>
                  <a:lnTo>
                    <a:pt x="15" y="9"/>
                  </a:lnTo>
                  <a:lnTo>
                    <a:pt x="25" y="5"/>
                  </a:lnTo>
                  <a:lnTo>
                    <a:pt x="34" y="0"/>
                  </a:lnTo>
                  <a:lnTo>
                    <a:pt x="40" y="0"/>
                  </a:lnTo>
                  <a:lnTo>
                    <a:pt x="49" y="0"/>
                  </a:lnTo>
                  <a:lnTo>
                    <a:pt x="55" y="5"/>
                  </a:lnTo>
                  <a:lnTo>
                    <a:pt x="59" y="9"/>
                  </a:lnTo>
                  <a:lnTo>
                    <a:pt x="69" y="39"/>
                  </a:lnTo>
                  <a:lnTo>
                    <a:pt x="79" y="67"/>
                  </a:lnTo>
                  <a:lnTo>
                    <a:pt x="94" y="97"/>
                  </a:lnTo>
                  <a:lnTo>
                    <a:pt x="104" y="130"/>
                  </a:lnTo>
                  <a:lnTo>
                    <a:pt x="109" y="160"/>
                  </a:lnTo>
                  <a:lnTo>
                    <a:pt x="119" y="188"/>
                  </a:lnTo>
                  <a:lnTo>
                    <a:pt x="124" y="222"/>
                  </a:lnTo>
                  <a:lnTo>
                    <a:pt x="124" y="252"/>
                  </a:lnTo>
                  <a:lnTo>
                    <a:pt x="124" y="280"/>
                  </a:lnTo>
                  <a:lnTo>
                    <a:pt x="119" y="310"/>
                  </a:lnTo>
                  <a:lnTo>
                    <a:pt x="114" y="319"/>
                  </a:lnTo>
                  <a:lnTo>
                    <a:pt x="109" y="319"/>
                  </a:lnTo>
                  <a:lnTo>
                    <a:pt x="99" y="323"/>
                  </a:lnTo>
                  <a:lnTo>
                    <a:pt x="90" y="323"/>
                  </a:lnTo>
                  <a:lnTo>
                    <a:pt x="74" y="319"/>
                  </a:lnTo>
                  <a:lnTo>
                    <a:pt x="65" y="314"/>
                  </a:lnTo>
                  <a:lnTo>
                    <a:pt x="55" y="310"/>
                  </a:lnTo>
                  <a:lnTo>
                    <a:pt x="44" y="299"/>
                  </a:lnTo>
                  <a:lnTo>
                    <a:pt x="40" y="285"/>
                  </a:lnTo>
                  <a:lnTo>
                    <a:pt x="40" y="271"/>
                  </a:lnTo>
                  <a:lnTo>
                    <a:pt x="34" y="252"/>
                  </a:lnTo>
                  <a:lnTo>
                    <a:pt x="34" y="232"/>
                  </a:lnTo>
                  <a:lnTo>
                    <a:pt x="34" y="213"/>
                  </a:lnTo>
                  <a:lnTo>
                    <a:pt x="30" y="194"/>
                  </a:lnTo>
                  <a:lnTo>
                    <a:pt x="30" y="174"/>
                  </a:lnTo>
                  <a:lnTo>
                    <a:pt x="25" y="155"/>
                  </a:lnTo>
                  <a:lnTo>
                    <a:pt x="19" y="136"/>
                  </a:lnTo>
                  <a:lnTo>
                    <a:pt x="15" y="116"/>
                  </a:lnTo>
                  <a:lnTo>
                    <a:pt x="9" y="102"/>
                  </a:lnTo>
                  <a:lnTo>
                    <a:pt x="0" y="82"/>
                  </a:lnTo>
                  <a:lnTo>
                    <a:pt x="0" y="44"/>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83" name="Freeform 307"/>
            <p:cNvSpPr>
              <a:spLocks/>
            </p:cNvSpPr>
            <p:nvPr/>
          </p:nvSpPr>
          <p:spPr bwMode="auto">
            <a:xfrm>
              <a:off x="3816" y="1726"/>
              <a:ext cx="12" cy="25"/>
            </a:xfrm>
            <a:custGeom>
              <a:avLst/>
              <a:gdLst>
                <a:gd name="T0" fmla="*/ 0 w 124"/>
                <a:gd name="T1" fmla="*/ 44 h 323"/>
                <a:gd name="T2" fmla="*/ 0 w 124"/>
                <a:gd name="T3" fmla="*/ 34 h 323"/>
                <a:gd name="T4" fmla="*/ 5 w 124"/>
                <a:gd name="T5" fmla="*/ 24 h 323"/>
                <a:gd name="T6" fmla="*/ 9 w 124"/>
                <a:gd name="T7" fmla="*/ 15 h 323"/>
                <a:gd name="T8" fmla="*/ 15 w 124"/>
                <a:gd name="T9" fmla="*/ 9 h 323"/>
                <a:gd name="T10" fmla="*/ 25 w 124"/>
                <a:gd name="T11" fmla="*/ 5 h 323"/>
                <a:gd name="T12" fmla="*/ 34 w 124"/>
                <a:gd name="T13" fmla="*/ 0 h 323"/>
                <a:gd name="T14" fmla="*/ 40 w 124"/>
                <a:gd name="T15" fmla="*/ 0 h 323"/>
                <a:gd name="T16" fmla="*/ 49 w 124"/>
                <a:gd name="T17" fmla="*/ 0 h 323"/>
                <a:gd name="T18" fmla="*/ 55 w 124"/>
                <a:gd name="T19" fmla="*/ 5 h 323"/>
                <a:gd name="T20" fmla="*/ 59 w 124"/>
                <a:gd name="T21" fmla="*/ 9 h 323"/>
                <a:gd name="T22" fmla="*/ 69 w 124"/>
                <a:gd name="T23" fmla="*/ 39 h 323"/>
                <a:gd name="T24" fmla="*/ 79 w 124"/>
                <a:gd name="T25" fmla="*/ 67 h 323"/>
                <a:gd name="T26" fmla="*/ 94 w 124"/>
                <a:gd name="T27" fmla="*/ 97 h 323"/>
                <a:gd name="T28" fmla="*/ 104 w 124"/>
                <a:gd name="T29" fmla="*/ 130 h 323"/>
                <a:gd name="T30" fmla="*/ 109 w 124"/>
                <a:gd name="T31" fmla="*/ 160 h 323"/>
                <a:gd name="T32" fmla="*/ 119 w 124"/>
                <a:gd name="T33" fmla="*/ 188 h 323"/>
                <a:gd name="T34" fmla="*/ 124 w 124"/>
                <a:gd name="T35" fmla="*/ 222 h 323"/>
                <a:gd name="T36" fmla="*/ 124 w 124"/>
                <a:gd name="T37" fmla="*/ 252 h 323"/>
                <a:gd name="T38" fmla="*/ 124 w 124"/>
                <a:gd name="T39" fmla="*/ 280 h 323"/>
                <a:gd name="T40" fmla="*/ 119 w 124"/>
                <a:gd name="T41" fmla="*/ 310 h 323"/>
                <a:gd name="T42" fmla="*/ 114 w 124"/>
                <a:gd name="T43" fmla="*/ 319 h 323"/>
                <a:gd name="T44" fmla="*/ 109 w 124"/>
                <a:gd name="T45" fmla="*/ 319 h 323"/>
                <a:gd name="T46" fmla="*/ 99 w 124"/>
                <a:gd name="T47" fmla="*/ 323 h 323"/>
                <a:gd name="T48" fmla="*/ 90 w 124"/>
                <a:gd name="T49" fmla="*/ 323 h 323"/>
                <a:gd name="T50" fmla="*/ 74 w 124"/>
                <a:gd name="T51" fmla="*/ 319 h 323"/>
                <a:gd name="T52" fmla="*/ 65 w 124"/>
                <a:gd name="T53" fmla="*/ 314 h 323"/>
                <a:gd name="T54" fmla="*/ 55 w 124"/>
                <a:gd name="T55" fmla="*/ 310 h 323"/>
                <a:gd name="T56" fmla="*/ 44 w 124"/>
                <a:gd name="T57" fmla="*/ 299 h 323"/>
                <a:gd name="T58" fmla="*/ 40 w 124"/>
                <a:gd name="T59" fmla="*/ 285 h 323"/>
                <a:gd name="T60" fmla="*/ 40 w 124"/>
                <a:gd name="T61" fmla="*/ 271 h 323"/>
                <a:gd name="T62" fmla="*/ 34 w 124"/>
                <a:gd name="T63" fmla="*/ 252 h 323"/>
                <a:gd name="T64" fmla="*/ 34 w 124"/>
                <a:gd name="T65" fmla="*/ 232 h 323"/>
                <a:gd name="T66" fmla="*/ 34 w 124"/>
                <a:gd name="T67" fmla="*/ 213 h 323"/>
                <a:gd name="T68" fmla="*/ 30 w 124"/>
                <a:gd name="T69" fmla="*/ 194 h 323"/>
                <a:gd name="T70" fmla="*/ 30 w 124"/>
                <a:gd name="T71" fmla="*/ 174 h 323"/>
                <a:gd name="T72" fmla="*/ 25 w 124"/>
                <a:gd name="T73" fmla="*/ 155 h 323"/>
                <a:gd name="T74" fmla="*/ 19 w 124"/>
                <a:gd name="T75" fmla="*/ 136 h 323"/>
                <a:gd name="T76" fmla="*/ 15 w 124"/>
                <a:gd name="T77" fmla="*/ 116 h 323"/>
                <a:gd name="T78" fmla="*/ 9 w 124"/>
                <a:gd name="T79" fmla="*/ 102 h 323"/>
                <a:gd name="T80" fmla="*/ 0 w 124"/>
                <a:gd name="T81" fmla="*/ 82 h 323"/>
                <a:gd name="T82" fmla="*/ 0 w 124"/>
                <a:gd name="T83" fmla="*/ 44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4" h="323">
                  <a:moveTo>
                    <a:pt x="0" y="44"/>
                  </a:moveTo>
                  <a:lnTo>
                    <a:pt x="0" y="34"/>
                  </a:lnTo>
                  <a:lnTo>
                    <a:pt x="5" y="24"/>
                  </a:lnTo>
                  <a:lnTo>
                    <a:pt x="9" y="15"/>
                  </a:lnTo>
                  <a:lnTo>
                    <a:pt x="15" y="9"/>
                  </a:lnTo>
                  <a:lnTo>
                    <a:pt x="25" y="5"/>
                  </a:lnTo>
                  <a:lnTo>
                    <a:pt x="34" y="0"/>
                  </a:lnTo>
                  <a:lnTo>
                    <a:pt x="40" y="0"/>
                  </a:lnTo>
                  <a:lnTo>
                    <a:pt x="49" y="0"/>
                  </a:lnTo>
                  <a:lnTo>
                    <a:pt x="55" y="5"/>
                  </a:lnTo>
                  <a:lnTo>
                    <a:pt x="59" y="9"/>
                  </a:lnTo>
                  <a:lnTo>
                    <a:pt x="69" y="39"/>
                  </a:lnTo>
                  <a:lnTo>
                    <a:pt x="79" y="67"/>
                  </a:lnTo>
                  <a:lnTo>
                    <a:pt x="94" y="97"/>
                  </a:lnTo>
                  <a:lnTo>
                    <a:pt x="104" y="130"/>
                  </a:lnTo>
                  <a:lnTo>
                    <a:pt x="109" y="160"/>
                  </a:lnTo>
                  <a:lnTo>
                    <a:pt x="119" y="188"/>
                  </a:lnTo>
                  <a:lnTo>
                    <a:pt x="124" y="222"/>
                  </a:lnTo>
                  <a:lnTo>
                    <a:pt x="124" y="252"/>
                  </a:lnTo>
                  <a:lnTo>
                    <a:pt x="124" y="280"/>
                  </a:lnTo>
                  <a:lnTo>
                    <a:pt x="119" y="310"/>
                  </a:lnTo>
                  <a:lnTo>
                    <a:pt x="114" y="319"/>
                  </a:lnTo>
                  <a:lnTo>
                    <a:pt x="109" y="319"/>
                  </a:lnTo>
                  <a:lnTo>
                    <a:pt x="99" y="323"/>
                  </a:lnTo>
                  <a:lnTo>
                    <a:pt x="90" y="323"/>
                  </a:lnTo>
                  <a:lnTo>
                    <a:pt x="74" y="319"/>
                  </a:lnTo>
                  <a:lnTo>
                    <a:pt x="65" y="314"/>
                  </a:lnTo>
                  <a:lnTo>
                    <a:pt x="55" y="310"/>
                  </a:lnTo>
                  <a:lnTo>
                    <a:pt x="44" y="299"/>
                  </a:lnTo>
                  <a:lnTo>
                    <a:pt x="40" y="285"/>
                  </a:lnTo>
                  <a:lnTo>
                    <a:pt x="40" y="271"/>
                  </a:lnTo>
                  <a:lnTo>
                    <a:pt x="34" y="252"/>
                  </a:lnTo>
                  <a:lnTo>
                    <a:pt x="34" y="232"/>
                  </a:lnTo>
                  <a:lnTo>
                    <a:pt x="34" y="213"/>
                  </a:lnTo>
                  <a:lnTo>
                    <a:pt x="30" y="194"/>
                  </a:lnTo>
                  <a:lnTo>
                    <a:pt x="30" y="174"/>
                  </a:lnTo>
                  <a:lnTo>
                    <a:pt x="25" y="155"/>
                  </a:lnTo>
                  <a:lnTo>
                    <a:pt x="19" y="136"/>
                  </a:lnTo>
                  <a:lnTo>
                    <a:pt x="15" y="116"/>
                  </a:lnTo>
                  <a:lnTo>
                    <a:pt x="9" y="102"/>
                  </a:lnTo>
                  <a:lnTo>
                    <a:pt x="0" y="82"/>
                  </a:lnTo>
                  <a:lnTo>
                    <a:pt x="0" y="44"/>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84" name="Freeform 308"/>
            <p:cNvSpPr>
              <a:spLocks/>
            </p:cNvSpPr>
            <p:nvPr/>
          </p:nvSpPr>
          <p:spPr bwMode="auto">
            <a:xfrm>
              <a:off x="3842" y="1761"/>
              <a:ext cx="34" cy="18"/>
            </a:xfrm>
            <a:custGeom>
              <a:avLst/>
              <a:gdLst>
                <a:gd name="T0" fmla="*/ 15 w 367"/>
                <a:gd name="T1" fmla="*/ 0 h 241"/>
                <a:gd name="T2" fmla="*/ 29 w 367"/>
                <a:gd name="T3" fmla="*/ 5 h 241"/>
                <a:gd name="T4" fmla="*/ 40 w 367"/>
                <a:gd name="T5" fmla="*/ 5 h 241"/>
                <a:gd name="T6" fmla="*/ 49 w 367"/>
                <a:gd name="T7" fmla="*/ 5 h 241"/>
                <a:gd name="T8" fmla="*/ 59 w 367"/>
                <a:gd name="T9" fmla="*/ 9 h 241"/>
                <a:gd name="T10" fmla="*/ 69 w 367"/>
                <a:gd name="T11" fmla="*/ 9 h 241"/>
                <a:gd name="T12" fmla="*/ 79 w 367"/>
                <a:gd name="T13" fmla="*/ 15 h 241"/>
                <a:gd name="T14" fmla="*/ 84 w 367"/>
                <a:gd name="T15" fmla="*/ 15 h 241"/>
                <a:gd name="T16" fmla="*/ 94 w 367"/>
                <a:gd name="T17" fmla="*/ 19 h 241"/>
                <a:gd name="T18" fmla="*/ 104 w 367"/>
                <a:gd name="T19" fmla="*/ 24 h 241"/>
                <a:gd name="T20" fmla="*/ 113 w 367"/>
                <a:gd name="T21" fmla="*/ 29 h 241"/>
                <a:gd name="T22" fmla="*/ 138 w 367"/>
                <a:gd name="T23" fmla="*/ 43 h 241"/>
                <a:gd name="T24" fmla="*/ 163 w 367"/>
                <a:gd name="T25" fmla="*/ 54 h 241"/>
                <a:gd name="T26" fmla="*/ 188 w 367"/>
                <a:gd name="T27" fmla="*/ 63 h 241"/>
                <a:gd name="T28" fmla="*/ 213 w 367"/>
                <a:gd name="T29" fmla="*/ 67 h 241"/>
                <a:gd name="T30" fmla="*/ 238 w 367"/>
                <a:gd name="T31" fmla="*/ 77 h 241"/>
                <a:gd name="T32" fmla="*/ 263 w 367"/>
                <a:gd name="T33" fmla="*/ 82 h 241"/>
                <a:gd name="T34" fmla="*/ 288 w 367"/>
                <a:gd name="T35" fmla="*/ 87 h 241"/>
                <a:gd name="T36" fmla="*/ 307 w 367"/>
                <a:gd name="T37" fmla="*/ 97 h 241"/>
                <a:gd name="T38" fmla="*/ 332 w 367"/>
                <a:gd name="T39" fmla="*/ 106 h 241"/>
                <a:gd name="T40" fmla="*/ 351 w 367"/>
                <a:gd name="T41" fmla="*/ 121 h 241"/>
                <a:gd name="T42" fmla="*/ 362 w 367"/>
                <a:gd name="T43" fmla="*/ 130 h 241"/>
                <a:gd name="T44" fmla="*/ 367 w 367"/>
                <a:gd name="T45" fmla="*/ 140 h 241"/>
                <a:gd name="T46" fmla="*/ 367 w 367"/>
                <a:gd name="T47" fmla="*/ 149 h 241"/>
                <a:gd name="T48" fmla="*/ 367 w 367"/>
                <a:gd name="T49" fmla="*/ 164 h 241"/>
                <a:gd name="T50" fmla="*/ 362 w 367"/>
                <a:gd name="T51" fmla="*/ 179 h 241"/>
                <a:gd name="T52" fmla="*/ 357 w 367"/>
                <a:gd name="T53" fmla="*/ 188 h 241"/>
                <a:gd name="T54" fmla="*/ 347 w 367"/>
                <a:gd name="T55" fmla="*/ 203 h 241"/>
                <a:gd name="T56" fmla="*/ 337 w 367"/>
                <a:gd name="T57" fmla="*/ 217 h 241"/>
                <a:gd name="T58" fmla="*/ 326 w 367"/>
                <a:gd name="T59" fmla="*/ 227 h 241"/>
                <a:gd name="T60" fmla="*/ 317 w 367"/>
                <a:gd name="T61" fmla="*/ 237 h 241"/>
                <a:gd name="T62" fmla="*/ 312 w 367"/>
                <a:gd name="T63" fmla="*/ 237 h 241"/>
                <a:gd name="T64" fmla="*/ 312 w 367"/>
                <a:gd name="T65" fmla="*/ 241 h 241"/>
                <a:gd name="T66" fmla="*/ 307 w 367"/>
                <a:gd name="T67" fmla="*/ 241 h 241"/>
                <a:gd name="T68" fmla="*/ 303 w 367"/>
                <a:gd name="T69" fmla="*/ 241 h 241"/>
                <a:gd name="T70" fmla="*/ 297 w 367"/>
                <a:gd name="T71" fmla="*/ 241 h 241"/>
                <a:gd name="T72" fmla="*/ 292 w 367"/>
                <a:gd name="T73" fmla="*/ 237 h 241"/>
                <a:gd name="T74" fmla="*/ 288 w 367"/>
                <a:gd name="T75" fmla="*/ 237 h 241"/>
                <a:gd name="T76" fmla="*/ 267 w 367"/>
                <a:gd name="T77" fmla="*/ 227 h 241"/>
                <a:gd name="T78" fmla="*/ 247 w 367"/>
                <a:gd name="T79" fmla="*/ 222 h 241"/>
                <a:gd name="T80" fmla="*/ 228 w 367"/>
                <a:gd name="T81" fmla="*/ 213 h 241"/>
                <a:gd name="T82" fmla="*/ 207 w 367"/>
                <a:gd name="T83" fmla="*/ 203 h 241"/>
                <a:gd name="T84" fmla="*/ 188 w 367"/>
                <a:gd name="T85" fmla="*/ 193 h 241"/>
                <a:gd name="T86" fmla="*/ 173 w 367"/>
                <a:gd name="T87" fmla="*/ 188 h 241"/>
                <a:gd name="T88" fmla="*/ 153 w 367"/>
                <a:gd name="T89" fmla="*/ 179 h 241"/>
                <a:gd name="T90" fmla="*/ 134 w 367"/>
                <a:gd name="T91" fmla="*/ 169 h 241"/>
                <a:gd name="T92" fmla="*/ 113 w 367"/>
                <a:gd name="T93" fmla="*/ 159 h 241"/>
                <a:gd name="T94" fmla="*/ 94 w 367"/>
                <a:gd name="T95" fmla="*/ 149 h 241"/>
                <a:gd name="T96" fmla="*/ 79 w 367"/>
                <a:gd name="T97" fmla="*/ 145 h 241"/>
                <a:gd name="T98" fmla="*/ 65 w 367"/>
                <a:gd name="T99" fmla="*/ 140 h 241"/>
                <a:gd name="T100" fmla="*/ 49 w 367"/>
                <a:gd name="T101" fmla="*/ 130 h 241"/>
                <a:gd name="T102" fmla="*/ 34 w 367"/>
                <a:gd name="T103" fmla="*/ 125 h 241"/>
                <a:gd name="T104" fmla="*/ 19 w 367"/>
                <a:gd name="T105" fmla="*/ 116 h 241"/>
                <a:gd name="T106" fmla="*/ 9 w 367"/>
                <a:gd name="T107" fmla="*/ 106 h 241"/>
                <a:gd name="T108" fmla="*/ 0 w 367"/>
                <a:gd name="T109" fmla="*/ 97 h 241"/>
                <a:gd name="T110" fmla="*/ 0 w 367"/>
                <a:gd name="T111" fmla="*/ 82 h 241"/>
                <a:gd name="T112" fmla="*/ 5 w 367"/>
                <a:gd name="T113" fmla="*/ 63 h 241"/>
                <a:gd name="T114" fmla="*/ 15 w 367"/>
                <a:gd name="T115" fmla="*/ 48 h 241"/>
                <a:gd name="T116" fmla="*/ 15 w 367"/>
                <a:gd name="T11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7" h="241">
                  <a:moveTo>
                    <a:pt x="15" y="0"/>
                  </a:moveTo>
                  <a:lnTo>
                    <a:pt x="29" y="5"/>
                  </a:lnTo>
                  <a:lnTo>
                    <a:pt x="40" y="5"/>
                  </a:lnTo>
                  <a:lnTo>
                    <a:pt x="49" y="5"/>
                  </a:lnTo>
                  <a:lnTo>
                    <a:pt x="59" y="9"/>
                  </a:lnTo>
                  <a:lnTo>
                    <a:pt x="69" y="9"/>
                  </a:lnTo>
                  <a:lnTo>
                    <a:pt x="79" y="15"/>
                  </a:lnTo>
                  <a:lnTo>
                    <a:pt x="84" y="15"/>
                  </a:lnTo>
                  <a:lnTo>
                    <a:pt x="94" y="19"/>
                  </a:lnTo>
                  <a:lnTo>
                    <a:pt x="104" y="24"/>
                  </a:lnTo>
                  <a:lnTo>
                    <a:pt x="113" y="29"/>
                  </a:lnTo>
                  <a:lnTo>
                    <a:pt x="138" y="43"/>
                  </a:lnTo>
                  <a:lnTo>
                    <a:pt x="163" y="54"/>
                  </a:lnTo>
                  <a:lnTo>
                    <a:pt x="188" y="63"/>
                  </a:lnTo>
                  <a:lnTo>
                    <a:pt x="213" y="67"/>
                  </a:lnTo>
                  <a:lnTo>
                    <a:pt x="238" y="77"/>
                  </a:lnTo>
                  <a:lnTo>
                    <a:pt x="263" y="82"/>
                  </a:lnTo>
                  <a:lnTo>
                    <a:pt x="288" y="87"/>
                  </a:lnTo>
                  <a:lnTo>
                    <a:pt x="307" y="97"/>
                  </a:lnTo>
                  <a:lnTo>
                    <a:pt x="332" y="106"/>
                  </a:lnTo>
                  <a:lnTo>
                    <a:pt x="351" y="121"/>
                  </a:lnTo>
                  <a:lnTo>
                    <a:pt x="362" y="130"/>
                  </a:lnTo>
                  <a:lnTo>
                    <a:pt x="367" y="140"/>
                  </a:lnTo>
                  <a:lnTo>
                    <a:pt x="367" y="149"/>
                  </a:lnTo>
                  <a:lnTo>
                    <a:pt x="367" y="164"/>
                  </a:lnTo>
                  <a:lnTo>
                    <a:pt x="362" y="179"/>
                  </a:lnTo>
                  <a:lnTo>
                    <a:pt x="357" y="188"/>
                  </a:lnTo>
                  <a:lnTo>
                    <a:pt x="347" y="203"/>
                  </a:lnTo>
                  <a:lnTo>
                    <a:pt x="337" y="217"/>
                  </a:lnTo>
                  <a:lnTo>
                    <a:pt x="326" y="227"/>
                  </a:lnTo>
                  <a:lnTo>
                    <a:pt x="317" y="237"/>
                  </a:lnTo>
                  <a:lnTo>
                    <a:pt x="312" y="237"/>
                  </a:lnTo>
                  <a:lnTo>
                    <a:pt x="312" y="241"/>
                  </a:lnTo>
                  <a:lnTo>
                    <a:pt x="307" y="241"/>
                  </a:lnTo>
                  <a:lnTo>
                    <a:pt x="303" y="241"/>
                  </a:lnTo>
                  <a:lnTo>
                    <a:pt x="297" y="241"/>
                  </a:lnTo>
                  <a:lnTo>
                    <a:pt x="292" y="237"/>
                  </a:lnTo>
                  <a:lnTo>
                    <a:pt x="288" y="237"/>
                  </a:lnTo>
                  <a:lnTo>
                    <a:pt x="267" y="227"/>
                  </a:lnTo>
                  <a:lnTo>
                    <a:pt x="247" y="222"/>
                  </a:lnTo>
                  <a:lnTo>
                    <a:pt x="228" y="213"/>
                  </a:lnTo>
                  <a:lnTo>
                    <a:pt x="207" y="203"/>
                  </a:lnTo>
                  <a:lnTo>
                    <a:pt x="188" y="193"/>
                  </a:lnTo>
                  <a:lnTo>
                    <a:pt x="173" y="188"/>
                  </a:lnTo>
                  <a:lnTo>
                    <a:pt x="153" y="179"/>
                  </a:lnTo>
                  <a:lnTo>
                    <a:pt x="134" y="169"/>
                  </a:lnTo>
                  <a:lnTo>
                    <a:pt x="113" y="159"/>
                  </a:lnTo>
                  <a:lnTo>
                    <a:pt x="94" y="149"/>
                  </a:lnTo>
                  <a:lnTo>
                    <a:pt x="79" y="145"/>
                  </a:lnTo>
                  <a:lnTo>
                    <a:pt x="65" y="140"/>
                  </a:lnTo>
                  <a:lnTo>
                    <a:pt x="49" y="130"/>
                  </a:lnTo>
                  <a:lnTo>
                    <a:pt x="34" y="125"/>
                  </a:lnTo>
                  <a:lnTo>
                    <a:pt x="19" y="116"/>
                  </a:lnTo>
                  <a:lnTo>
                    <a:pt x="9" y="106"/>
                  </a:lnTo>
                  <a:lnTo>
                    <a:pt x="0" y="97"/>
                  </a:lnTo>
                  <a:lnTo>
                    <a:pt x="0" y="82"/>
                  </a:lnTo>
                  <a:lnTo>
                    <a:pt x="5" y="63"/>
                  </a:lnTo>
                  <a:lnTo>
                    <a:pt x="15" y="48"/>
                  </a:lnTo>
                  <a:lnTo>
                    <a:pt x="15"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85" name="Freeform 309"/>
            <p:cNvSpPr>
              <a:spLocks/>
            </p:cNvSpPr>
            <p:nvPr/>
          </p:nvSpPr>
          <p:spPr bwMode="auto">
            <a:xfrm>
              <a:off x="3842" y="1761"/>
              <a:ext cx="34" cy="18"/>
            </a:xfrm>
            <a:custGeom>
              <a:avLst/>
              <a:gdLst>
                <a:gd name="T0" fmla="*/ 15 w 367"/>
                <a:gd name="T1" fmla="*/ 0 h 241"/>
                <a:gd name="T2" fmla="*/ 29 w 367"/>
                <a:gd name="T3" fmla="*/ 5 h 241"/>
                <a:gd name="T4" fmla="*/ 40 w 367"/>
                <a:gd name="T5" fmla="*/ 5 h 241"/>
                <a:gd name="T6" fmla="*/ 49 w 367"/>
                <a:gd name="T7" fmla="*/ 5 h 241"/>
                <a:gd name="T8" fmla="*/ 59 w 367"/>
                <a:gd name="T9" fmla="*/ 9 h 241"/>
                <a:gd name="T10" fmla="*/ 69 w 367"/>
                <a:gd name="T11" fmla="*/ 9 h 241"/>
                <a:gd name="T12" fmla="*/ 79 w 367"/>
                <a:gd name="T13" fmla="*/ 15 h 241"/>
                <a:gd name="T14" fmla="*/ 84 w 367"/>
                <a:gd name="T15" fmla="*/ 15 h 241"/>
                <a:gd name="T16" fmla="*/ 94 w 367"/>
                <a:gd name="T17" fmla="*/ 19 h 241"/>
                <a:gd name="T18" fmla="*/ 104 w 367"/>
                <a:gd name="T19" fmla="*/ 24 h 241"/>
                <a:gd name="T20" fmla="*/ 113 w 367"/>
                <a:gd name="T21" fmla="*/ 29 h 241"/>
                <a:gd name="T22" fmla="*/ 138 w 367"/>
                <a:gd name="T23" fmla="*/ 43 h 241"/>
                <a:gd name="T24" fmla="*/ 163 w 367"/>
                <a:gd name="T25" fmla="*/ 54 h 241"/>
                <a:gd name="T26" fmla="*/ 188 w 367"/>
                <a:gd name="T27" fmla="*/ 63 h 241"/>
                <a:gd name="T28" fmla="*/ 213 w 367"/>
                <a:gd name="T29" fmla="*/ 67 h 241"/>
                <a:gd name="T30" fmla="*/ 238 w 367"/>
                <a:gd name="T31" fmla="*/ 77 h 241"/>
                <a:gd name="T32" fmla="*/ 263 w 367"/>
                <a:gd name="T33" fmla="*/ 82 h 241"/>
                <a:gd name="T34" fmla="*/ 288 w 367"/>
                <a:gd name="T35" fmla="*/ 87 h 241"/>
                <a:gd name="T36" fmla="*/ 307 w 367"/>
                <a:gd name="T37" fmla="*/ 97 h 241"/>
                <a:gd name="T38" fmla="*/ 332 w 367"/>
                <a:gd name="T39" fmla="*/ 106 h 241"/>
                <a:gd name="T40" fmla="*/ 351 w 367"/>
                <a:gd name="T41" fmla="*/ 121 h 241"/>
                <a:gd name="T42" fmla="*/ 362 w 367"/>
                <a:gd name="T43" fmla="*/ 130 h 241"/>
                <a:gd name="T44" fmla="*/ 367 w 367"/>
                <a:gd name="T45" fmla="*/ 140 h 241"/>
                <a:gd name="T46" fmla="*/ 367 w 367"/>
                <a:gd name="T47" fmla="*/ 149 h 241"/>
                <a:gd name="T48" fmla="*/ 367 w 367"/>
                <a:gd name="T49" fmla="*/ 164 h 241"/>
                <a:gd name="T50" fmla="*/ 362 w 367"/>
                <a:gd name="T51" fmla="*/ 179 h 241"/>
                <a:gd name="T52" fmla="*/ 357 w 367"/>
                <a:gd name="T53" fmla="*/ 188 h 241"/>
                <a:gd name="T54" fmla="*/ 347 w 367"/>
                <a:gd name="T55" fmla="*/ 203 h 241"/>
                <a:gd name="T56" fmla="*/ 337 w 367"/>
                <a:gd name="T57" fmla="*/ 217 h 241"/>
                <a:gd name="T58" fmla="*/ 326 w 367"/>
                <a:gd name="T59" fmla="*/ 227 h 241"/>
                <a:gd name="T60" fmla="*/ 317 w 367"/>
                <a:gd name="T61" fmla="*/ 237 h 241"/>
                <a:gd name="T62" fmla="*/ 312 w 367"/>
                <a:gd name="T63" fmla="*/ 237 h 241"/>
                <a:gd name="T64" fmla="*/ 312 w 367"/>
                <a:gd name="T65" fmla="*/ 241 h 241"/>
                <a:gd name="T66" fmla="*/ 307 w 367"/>
                <a:gd name="T67" fmla="*/ 241 h 241"/>
                <a:gd name="T68" fmla="*/ 303 w 367"/>
                <a:gd name="T69" fmla="*/ 241 h 241"/>
                <a:gd name="T70" fmla="*/ 297 w 367"/>
                <a:gd name="T71" fmla="*/ 241 h 241"/>
                <a:gd name="T72" fmla="*/ 292 w 367"/>
                <a:gd name="T73" fmla="*/ 237 h 241"/>
                <a:gd name="T74" fmla="*/ 288 w 367"/>
                <a:gd name="T75" fmla="*/ 237 h 241"/>
                <a:gd name="T76" fmla="*/ 267 w 367"/>
                <a:gd name="T77" fmla="*/ 227 h 241"/>
                <a:gd name="T78" fmla="*/ 247 w 367"/>
                <a:gd name="T79" fmla="*/ 222 h 241"/>
                <a:gd name="T80" fmla="*/ 228 w 367"/>
                <a:gd name="T81" fmla="*/ 213 h 241"/>
                <a:gd name="T82" fmla="*/ 207 w 367"/>
                <a:gd name="T83" fmla="*/ 203 h 241"/>
                <a:gd name="T84" fmla="*/ 188 w 367"/>
                <a:gd name="T85" fmla="*/ 193 h 241"/>
                <a:gd name="T86" fmla="*/ 173 w 367"/>
                <a:gd name="T87" fmla="*/ 188 h 241"/>
                <a:gd name="T88" fmla="*/ 153 w 367"/>
                <a:gd name="T89" fmla="*/ 179 h 241"/>
                <a:gd name="T90" fmla="*/ 134 w 367"/>
                <a:gd name="T91" fmla="*/ 169 h 241"/>
                <a:gd name="T92" fmla="*/ 113 w 367"/>
                <a:gd name="T93" fmla="*/ 159 h 241"/>
                <a:gd name="T94" fmla="*/ 94 w 367"/>
                <a:gd name="T95" fmla="*/ 149 h 241"/>
                <a:gd name="T96" fmla="*/ 79 w 367"/>
                <a:gd name="T97" fmla="*/ 145 h 241"/>
                <a:gd name="T98" fmla="*/ 65 w 367"/>
                <a:gd name="T99" fmla="*/ 140 h 241"/>
                <a:gd name="T100" fmla="*/ 49 w 367"/>
                <a:gd name="T101" fmla="*/ 130 h 241"/>
                <a:gd name="T102" fmla="*/ 34 w 367"/>
                <a:gd name="T103" fmla="*/ 125 h 241"/>
                <a:gd name="T104" fmla="*/ 19 w 367"/>
                <a:gd name="T105" fmla="*/ 116 h 241"/>
                <a:gd name="T106" fmla="*/ 9 w 367"/>
                <a:gd name="T107" fmla="*/ 106 h 241"/>
                <a:gd name="T108" fmla="*/ 0 w 367"/>
                <a:gd name="T109" fmla="*/ 97 h 241"/>
                <a:gd name="T110" fmla="*/ 0 w 367"/>
                <a:gd name="T111" fmla="*/ 82 h 241"/>
                <a:gd name="T112" fmla="*/ 5 w 367"/>
                <a:gd name="T113" fmla="*/ 63 h 241"/>
                <a:gd name="T114" fmla="*/ 15 w 367"/>
                <a:gd name="T115" fmla="*/ 48 h 241"/>
                <a:gd name="T116" fmla="*/ 15 w 367"/>
                <a:gd name="T11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7" h="241">
                  <a:moveTo>
                    <a:pt x="15" y="0"/>
                  </a:moveTo>
                  <a:lnTo>
                    <a:pt x="29" y="5"/>
                  </a:lnTo>
                  <a:lnTo>
                    <a:pt x="40" y="5"/>
                  </a:lnTo>
                  <a:lnTo>
                    <a:pt x="49" y="5"/>
                  </a:lnTo>
                  <a:lnTo>
                    <a:pt x="59" y="9"/>
                  </a:lnTo>
                  <a:lnTo>
                    <a:pt x="69" y="9"/>
                  </a:lnTo>
                  <a:lnTo>
                    <a:pt x="79" y="15"/>
                  </a:lnTo>
                  <a:lnTo>
                    <a:pt x="84" y="15"/>
                  </a:lnTo>
                  <a:lnTo>
                    <a:pt x="94" y="19"/>
                  </a:lnTo>
                  <a:lnTo>
                    <a:pt x="104" y="24"/>
                  </a:lnTo>
                  <a:lnTo>
                    <a:pt x="113" y="29"/>
                  </a:lnTo>
                  <a:lnTo>
                    <a:pt x="138" y="43"/>
                  </a:lnTo>
                  <a:lnTo>
                    <a:pt x="163" y="54"/>
                  </a:lnTo>
                  <a:lnTo>
                    <a:pt x="188" y="63"/>
                  </a:lnTo>
                  <a:lnTo>
                    <a:pt x="213" y="67"/>
                  </a:lnTo>
                  <a:lnTo>
                    <a:pt x="238" y="77"/>
                  </a:lnTo>
                  <a:lnTo>
                    <a:pt x="263" y="82"/>
                  </a:lnTo>
                  <a:lnTo>
                    <a:pt x="288" y="87"/>
                  </a:lnTo>
                  <a:lnTo>
                    <a:pt x="307" y="97"/>
                  </a:lnTo>
                  <a:lnTo>
                    <a:pt x="332" y="106"/>
                  </a:lnTo>
                  <a:lnTo>
                    <a:pt x="351" y="121"/>
                  </a:lnTo>
                  <a:lnTo>
                    <a:pt x="362" y="130"/>
                  </a:lnTo>
                  <a:lnTo>
                    <a:pt x="367" y="140"/>
                  </a:lnTo>
                  <a:lnTo>
                    <a:pt x="367" y="149"/>
                  </a:lnTo>
                  <a:lnTo>
                    <a:pt x="367" y="164"/>
                  </a:lnTo>
                  <a:lnTo>
                    <a:pt x="362" y="179"/>
                  </a:lnTo>
                  <a:lnTo>
                    <a:pt x="357" y="188"/>
                  </a:lnTo>
                  <a:lnTo>
                    <a:pt x="347" y="203"/>
                  </a:lnTo>
                  <a:lnTo>
                    <a:pt x="337" y="217"/>
                  </a:lnTo>
                  <a:lnTo>
                    <a:pt x="326" y="227"/>
                  </a:lnTo>
                  <a:lnTo>
                    <a:pt x="317" y="237"/>
                  </a:lnTo>
                  <a:lnTo>
                    <a:pt x="312" y="237"/>
                  </a:lnTo>
                  <a:lnTo>
                    <a:pt x="312" y="241"/>
                  </a:lnTo>
                  <a:lnTo>
                    <a:pt x="307" y="241"/>
                  </a:lnTo>
                  <a:lnTo>
                    <a:pt x="303" y="241"/>
                  </a:lnTo>
                  <a:lnTo>
                    <a:pt x="297" y="241"/>
                  </a:lnTo>
                  <a:lnTo>
                    <a:pt x="292" y="237"/>
                  </a:lnTo>
                  <a:lnTo>
                    <a:pt x="288" y="237"/>
                  </a:lnTo>
                  <a:lnTo>
                    <a:pt x="267" y="227"/>
                  </a:lnTo>
                  <a:lnTo>
                    <a:pt x="247" y="222"/>
                  </a:lnTo>
                  <a:lnTo>
                    <a:pt x="228" y="213"/>
                  </a:lnTo>
                  <a:lnTo>
                    <a:pt x="207" y="203"/>
                  </a:lnTo>
                  <a:lnTo>
                    <a:pt x="188" y="193"/>
                  </a:lnTo>
                  <a:lnTo>
                    <a:pt x="173" y="188"/>
                  </a:lnTo>
                  <a:lnTo>
                    <a:pt x="153" y="179"/>
                  </a:lnTo>
                  <a:lnTo>
                    <a:pt x="134" y="169"/>
                  </a:lnTo>
                  <a:lnTo>
                    <a:pt x="113" y="159"/>
                  </a:lnTo>
                  <a:lnTo>
                    <a:pt x="94" y="149"/>
                  </a:lnTo>
                  <a:lnTo>
                    <a:pt x="79" y="145"/>
                  </a:lnTo>
                  <a:lnTo>
                    <a:pt x="65" y="140"/>
                  </a:lnTo>
                  <a:lnTo>
                    <a:pt x="49" y="130"/>
                  </a:lnTo>
                  <a:lnTo>
                    <a:pt x="34" y="125"/>
                  </a:lnTo>
                  <a:lnTo>
                    <a:pt x="19" y="116"/>
                  </a:lnTo>
                  <a:lnTo>
                    <a:pt x="9" y="106"/>
                  </a:lnTo>
                  <a:lnTo>
                    <a:pt x="0" y="97"/>
                  </a:lnTo>
                  <a:lnTo>
                    <a:pt x="0" y="82"/>
                  </a:lnTo>
                  <a:lnTo>
                    <a:pt x="5" y="63"/>
                  </a:lnTo>
                  <a:lnTo>
                    <a:pt x="15" y="48"/>
                  </a:lnTo>
                  <a:lnTo>
                    <a:pt x="15"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86" name="Freeform 310"/>
            <p:cNvSpPr>
              <a:spLocks/>
            </p:cNvSpPr>
            <p:nvPr/>
          </p:nvSpPr>
          <p:spPr bwMode="auto">
            <a:xfrm>
              <a:off x="3795" y="1736"/>
              <a:ext cx="20" cy="16"/>
            </a:xfrm>
            <a:custGeom>
              <a:avLst/>
              <a:gdLst>
                <a:gd name="T0" fmla="*/ 0 w 228"/>
                <a:gd name="T1" fmla="*/ 192 h 202"/>
                <a:gd name="T2" fmla="*/ 0 w 228"/>
                <a:gd name="T3" fmla="*/ 178 h 202"/>
                <a:gd name="T4" fmla="*/ 0 w 228"/>
                <a:gd name="T5" fmla="*/ 163 h 202"/>
                <a:gd name="T6" fmla="*/ 0 w 228"/>
                <a:gd name="T7" fmla="*/ 153 h 202"/>
                <a:gd name="T8" fmla="*/ 5 w 228"/>
                <a:gd name="T9" fmla="*/ 140 h 202"/>
                <a:gd name="T10" fmla="*/ 15 w 228"/>
                <a:gd name="T11" fmla="*/ 129 h 202"/>
                <a:gd name="T12" fmla="*/ 20 w 228"/>
                <a:gd name="T13" fmla="*/ 116 h 202"/>
                <a:gd name="T14" fmla="*/ 30 w 228"/>
                <a:gd name="T15" fmla="*/ 105 h 202"/>
                <a:gd name="T16" fmla="*/ 40 w 228"/>
                <a:gd name="T17" fmla="*/ 96 h 202"/>
                <a:gd name="T18" fmla="*/ 49 w 228"/>
                <a:gd name="T19" fmla="*/ 86 h 202"/>
                <a:gd name="T20" fmla="*/ 59 w 228"/>
                <a:gd name="T21" fmla="*/ 77 h 202"/>
                <a:gd name="T22" fmla="*/ 69 w 228"/>
                <a:gd name="T23" fmla="*/ 71 h 202"/>
                <a:gd name="T24" fmla="*/ 74 w 228"/>
                <a:gd name="T25" fmla="*/ 62 h 202"/>
                <a:gd name="T26" fmla="*/ 84 w 228"/>
                <a:gd name="T27" fmla="*/ 58 h 202"/>
                <a:gd name="T28" fmla="*/ 94 w 228"/>
                <a:gd name="T29" fmla="*/ 47 h 202"/>
                <a:gd name="T30" fmla="*/ 99 w 228"/>
                <a:gd name="T31" fmla="*/ 38 h 202"/>
                <a:gd name="T32" fmla="*/ 109 w 228"/>
                <a:gd name="T33" fmla="*/ 33 h 202"/>
                <a:gd name="T34" fmla="*/ 114 w 228"/>
                <a:gd name="T35" fmla="*/ 24 h 202"/>
                <a:gd name="T36" fmla="*/ 124 w 228"/>
                <a:gd name="T37" fmla="*/ 19 h 202"/>
                <a:gd name="T38" fmla="*/ 128 w 228"/>
                <a:gd name="T39" fmla="*/ 9 h 202"/>
                <a:gd name="T40" fmla="*/ 139 w 228"/>
                <a:gd name="T41" fmla="*/ 0 h 202"/>
                <a:gd name="T42" fmla="*/ 153 w 228"/>
                <a:gd name="T43" fmla="*/ 13 h 202"/>
                <a:gd name="T44" fmla="*/ 174 w 228"/>
                <a:gd name="T45" fmla="*/ 28 h 202"/>
                <a:gd name="T46" fmla="*/ 188 w 228"/>
                <a:gd name="T47" fmla="*/ 47 h 202"/>
                <a:gd name="T48" fmla="*/ 203 w 228"/>
                <a:gd name="T49" fmla="*/ 67 h 202"/>
                <a:gd name="T50" fmla="*/ 213 w 228"/>
                <a:gd name="T51" fmla="*/ 86 h 202"/>
                <a:gd name="T52" fmla="*/ 223 w 228"/>
                <a:gd name="T53" fmla="*/ 105 h 202"/>
                <a:gd name="T54" fmla="*/ 228 w 228"/>
                <a:gd name="T55" fmla="*/ 129 h 202"/>
                <a:gd name="T56" fmla="*/ 228 w 228"/>
                <a:gd name="T57" fmla="*/ 149 h 202"/>
                <a:gd name="T58" fmla="*/ 223 w 228"/>
                <a:gd name="T59" fmla="*/ 163 h 202"/>
                <a:gd name="T60" fmla="*/ 213 w 228"/>
                <a:gd name="T61" fmla="*/ 183 h 202"/>
                <a:gd name="T62" fmla="*/ 203 w 228"/>
                <a:gd name="T63" fmla="*/ 192 h 202"/>
                <a:gd name="T64" fmla="*/ 193 w 228"/>
                <a:gd name="T65" fmla="*/ 198 h 202"/>
                <a:gd name="T66" fmla="*/ 178 w 228"/>
                <a:gd name="T67" fmla="*/ 202 h 202"/>
                <a:gd name="T68" fmla="*/ 163 w 228"/>
                <a:gd name="T69" fmla="*/ 202 h 202"/>
                <a:gd name="T70" fmla="*/ 144 w 228"/>
                <a:gd name="T71" fmla="*/ 202 h 202"/>
                <a:gd name="T72" fmla="*/ 124 w 228"/>
                <a:gd name="T73" fmla="*/ 198 h 202"/>
                <a:gd name="T74" fmla="*/ 103 w 228"/>
                <a:gd name="T75" fmla="*/ 198 h 202"/>
                <a:gd name="T76" fmla="*/ 84 w 228"/>
                <a:gd name="T77" fmla="*/ 192 h 202"/>
                <a:gd name="T78" fmla="*/ 64 w 228"/>
                <a:gd name="T79" fmla="*/ 192 h 202"/>
                <a:gd name="T80" fmla="*/ 49 w 228"/>
                <a:gd name="T81" fmla="*/ 192 h 202"/>
                <a:gd name="T82" fmla="*/ 0 w 228"/>
                <a:gd name="T83" fmla="*/ 19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8" h="202">
                  <a:moveTo>
                    <a:pt x="0" y="192"/>
                  </a:moveTo>
                  <a:lnTo>
                    <a:pt x="0" y="178"/>
                  </a:lnTo>
                  <a:lnTo>
                    <a:pt x="0" y="163"/>
                  </a:lnTo>
                  <a:lnTo>
                    <a:pt x="0" y="153"/>
                  </a:lnTo>
                  <a:lnTo>
                    <a:pt x="5" y="140"/>
                  </a:lnTo>
                  <a:lnTo>
                    <a:pt x="15" y="129"/>
                  </a:lnTo>
                  <a:lnTo>
                    <a:pt x="20" y="116"/>
                  </a:lnTo>
                  <a:lnTo>
                    <a:pt x="30" y="105"/>
                  </a:lnTo>
                  <a:lnTo>
                    <a:pt x="40" y="96"/>
                  </a:lnTo>
                  <a:lnTo>
                    <a:pt x="49" y="86"/>
                  </a:lnTo>
                  <a:lnTo>
                    <a:pt x="59" y="77"/>
                  </a:lnTo>
                  <a:lnTo>
                    <a:pt x="69" y="71"/>
                  </a:lnTo>
                  <a:lnTo>
                    <a:pt x="74" y="62"/>
                  </a:lnTo>
                  <a:lnTo>
                    <a:pt x="84" y="58"/>
                  </a:lnTo>
                  <a:lnTo>
                    <a:pt x="94" y="47"/>
                  </a:lnTo>
                  <a:lnTo>
                    <a:pt x="99" y="38"/>
                  </a:lnTo>
                  <a:lnTo>
                    <a:pt x="109" y="33"/>
                  </a:lnTo>
                  <a:lnTo>
                    <a:pt x="114" y="24"/>
                  </a:lnTo>
                  <a:lnTo>
                    <a:pt x="124" y="19"/>
                  </a:lnTo>
                  <a:lnTo>
                    <a:pt x="128" y="9"/>
                  </a:lnTo>
                  <a:lnTo>
                    <a:pt x="139" y="0"/>
                  </a:lnTo>
                  <a:lnTo>
                    <a:pt x="153" y="13"/>
                  </a:lnTo>
                  <a:lnTo>
                    <a:pt x="174" y="28"/>
                  </a:lnTo>
                  <a:lnTo>
                    <a:pt x="188" y="47"/>
                  </a:lnTo>
                  <a:lnTo>
                    <a:pt x="203" y="67"/>
                  </a:lnTo>
                  <a:lnTo>
                    <a:pt x="213" y="86"/>
                  </a:lnTo>
                  <a:lnTo>
                    <a:pt x="223" y="105"/>
                  </a:lnTo>
                  <a:lnTo>
                    <a:pt x="228" y="129"/>
                  </a:lnTo>
                  <a:lnTo>
                    <a:pt x="228" y="149"/>
                  </a:lnTo>
                  <a:lnTo>
                    <a:pt x="223" y="163"/>
                  </a:lnTo>
                  <a:lnTo>
                    <a:pt x="213" y="183"/>
                  </a:lnTo>
                  <a:lnTo>
                    <a:pt x="203" y="192"/>
                  </a:lnTo>
                  <a:lnTo>
                    <a:pt x="193" y="198"/>
                  </a:lnTo>
                  <a:lnTo>
                    <a:pt x="178" y="202"/>
                  </a:lnTo>
                  <a:lnTo>
                    <a:pt x="163" y="202"/>
                  </a:lnTo>
                  <a:lnTo>
                    <a:pt x="144" y="202"/>
                  </a:lnTo>
                  <a:lnTo>
                    <a:pt x="124" y="198"/>
                  </a:lnTo>
                  <a:lnTo>
                    <a:pt x="103" y="198"/>
                  </a:lnTo>
                  <a:lnTo>
                    <a:pt x="84" y="192"/>
                  </a:lnTo>
                  <a:lnTo>
                    <a:pt x="64" y="192"/>
                  </a:lnTo>
                  <a:lnTo>
                    <a:pt x="49" y="192"/>
                  </a:lnTo>
                  <a:lnTo>
                    <a:pt x="0" y="192"/>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87" name="Freeform 311"/>
            <p:cNvSpPr>
              <a:spLocks/>
            </p:cNvSpPr>
            <p:nvPr/>
          </p:nvSpPr>
          <p:spPr bwMode="auto">
            <a:xfrm>
              <a:off x="3795" y="1736"/>
              <a:ext cx="20" cy="16"/>
            </a:xfrm>
            <a:custGeom>
              <a:avLst/>
              <a:gdLst>
                <a:gd name="T0" fmla="*/ 0 w 228"/>
                <a:gd name="T1" fmla="*/ 192 h 202"/>
                <a:gd name="T2" fmla="*/ 0 w 228"/>
                <a:gd name="T3" fmla="*/ 178 h 202"/>
                <a:gd name="T4" fmla="*/ 0 w 228"/>
                <a:gd name="T5" fmla="*/ 163 h 202"/>
                <a:gd name="T6" fmla="*/ 0 w 228"/>
                <a:gd name="T7" fmla="*/ 153 h 202"/>
                <a:gd name="T8" fmla="*/ 5 w 228"/>
                <a:gd name="T9" fmla="*/ 140 h 202"/>
                <a:gd name="T10" fmla="*/ 15 w 228"/>
                <a:gd name="T11" fmla="*/ 129 h 202"/>
                <a:gd name="T12" fmla="*/ 20 w 228"/>
                <a:gd name="T13" fmla="*/ 116 h 202"/>
                <a:gd name="T14" fmla="*/ 30 w 228"/>
                <a:gd name="T15" fmla="*/ 105 h 202"/>
                <a:gd name="T16" fmla="*/ 40 w 228"/>
                <a:gd name="T17" fmla="*/ 96 h 202"/>
                <a:gd name="T18" fmla="*/ 49 w 228"/>
                <a:gd name="T19" fmla="*/ 86 h 202"/>
                <a:gd name="T20" fmla="*/ 59 w 228"/>
                <a:gd name="T21" fmla="*/ 77 h 202"/>
                <a:gd name="T22" fmla="*/ 69 w 228"/>
                <a:gd name="T23" fmla="*/ 71 h 202"/>
                <a:gd name="T24" fmla="*/ 74 w 228"/>
                <a:gd name="T25" fmla="*/ 62 h 202"/>
                <a:gd name="T26" fmla="*/ 84 w 228"/>
                <a:gd name="T27" fmla="*/ 58 h 202"/>
                <a:gd name="T28" fmla="*/ 94 w 228"/>
                <a:gd name="T29" fmla="*/ 47 h 202"/>
                <a:gd name="T30" fmla="*/ 99 w 228"/>
                <a:gd name="T31" fmla="*/ 38 h 202"/>
                <a:gd name="T32" fmla="*/ 109 w 228"/>
                <a:gd name="T33" fmla="*/ 33 h 202"/>
                <a:gd name="T34" fmla="*/ 114 w 228"/>
                <a:gd name="T35" fmla="*/ 24 h 202"/>
                <a:gd name="T36" fmla="*/ 124 w 228"/>
                <a:gd name="T37" fmla="*/ 19 h 202"/>
                <a:gd name="T38" fmla="*/ 128 w 228"/>
                <a:gd name="T39" fmla="*/ 9 h 202"/>
                <a:gd name="T40" fmla="*/ 139 w 228"/>
                <a:gd name="T41" fmla="*/ 0 h 202"/>
                <a:gd name="T42" fmla="*/ 153 w 228"/>
                <a:gd name="T43" fmla="*/ 13 h 202"/>
                <a:gd name="T44" fmla="*/ 174 w 228"/>
                <a:gd name="T45" fmla="*/ 28 h 202"/>
                <a:gd name="T46" fmla="*/ 188 w 228"/>
                <a:gd name="T47" fmla="*/ 47 h 202"/>
                <a:gd name="T48" fmla="*/ 203 w 228"/>
                <a:gd name="T49" fmla="*/ 67 h 202"/>
                <a:gd name="T50" fmla="*/ 213 w 228"/>
                <a:gd name="T51" fmla="*/ 86 h 202"/>
                <a:gd name="T52" fmla="*/ 223 w 228"/>
                <a:gd name="T53" fmla="*/ 105 h 202"/>
                <a:gd name="T54" fmla="*/ 228 w 228"/>
                <a:gd name="T55" fmla="*/ 129 h 202"/>
                <a:gd name="T56" fmla="*/ 228 w 228"/>
                <a:gd name="T57" fmla="*/ 149 h 202"/>
                <a:gd name="T58" fmla="*/ 223 w 228"/>
                <a:gd name="T59" fmla="*/ 163 h 202"/>
                <a:gd name="T60" fmla="*/ 213 w 228"/>
                <a:gd name="T61" fmla="*/ 183 h 202"/>
                <a:gd name="T62" fmla="*/ 203 w 228"/>
                <a:gd name="T63" fmla="*/ 192 h 202"/>
                <a:gd name="T64" fmla="*/ 193 w 228"/>
                <a:gd name="T65" fmla="*/ 198 h 202"/>
                <a:gd name="T66" fmla="*/ 178 w 228"/>
                <a:gd name="T67" fmla="*/ 202 h 202"/>
                <a:gd name="T68" fmla="*/ 163 w 228"/>
                <a:gd name="T69" fmla="*/ 202 h 202"/>
                <a:gd name="T70" fmla="*/ 144 w 228"/>
                <a:gd name="T71" fmla="*/ 202 h 202"/>
                <a:gd name="T72" fmla="*/ 124 w 228"/>
                <a:gd name="T73" fmla="*/ 198 h 202"/>
                <a:gd name="T74" fmla="*/ 103 w 228"/>
                <a:gd name="T75" fmla="*/ 198 h 202"/>
                <a:gd name="T76" fmla="*/ 84 w 228"/>
                <a:gd name="T77" fmla="*/ 192 h 202"/>
                <a:gd name="T78" fmla="*/ 64 w 228"/>
                <a:gd name="T79" fmla="*/ 192 h 202"/>
                <a:gd name="T80" fmla="*/ 49 w 228"/>
                <a:gd name="T81" fmla="*/ 192 h 202"/>
                <a:gd name="T82" fmla="*/ 0 w 228"/>
                <a:gd name="T83" fmla="*/ 19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8" h="202">
                  <a:moveTo>
                    <a:pt x="0" y="192"/>
                  </a:moveTo>
                  <a:lnTo>
                    <a:pt x="0" y="178"/>
                  </a:lnTo>
                  <a:lnTo>
                    <a:pt x="0" y="163"/>
                  </a:lnTo>
                  <a:lnTo>
                    <a:pt x="0" y="153"/>
                  </a:lnTo>
                  <a:lnTo>
                    <a:pt x="5" y="140"/>
                  </a:lnTo>
                  <a:lnTo>
                    <a:pt x="15" y="129"/>
                  </a:lnTo>
                  <a:lnTo>
                    <a:pt x="20" y="116"/>
                  </a:lnTo>
                  <a:lnTo>
                    <a:pt x="30" y="105"/>
                  </a:lnTo>
                  <a:lnTo>
                    <a:pt x="40" y="96"/>
                  </a:lnTo>
                  <a:lnTo>
                    <a:pt x="49" y="86"/>
                  </a:lnTo>
                  <a:lnTo>
                    <a:pt x="59" y="77"/>
                  </a:lnTo>
                  <a:lnTo>
                    <a:pt x="69" y="71"/>
                  </a:lnTo>
                  <a:lnTo>
                    <a:pt x="74" y="62"/>
                  </a:lnTo>
                  <a:lnTo>
                    <a:pt x="84" y="58"/>
                  </a:lnTo>
                  <a:lnTo>
                    <a:pt x="94" y="47"/>
                  </a:lnTo>
                  <a:lnTo>
                    <a:pt x="99" y="38"/>
                  </a:lnTo>
                  <a:lnTo>
                    <a:pt x="109" y="33"/>
                  </a:lnTo>
                  <a:lnTo>
                    <a:pt x="114" y="24"/>
                  </a:lnTo>
                  <a:lnTo>
                    <a:pt x="124" y="19"/>
                  </a:lnTo>
                  <a:lnTo>
                    <a:pt x="128" y="9"/>
                  </a:lnTo>
                  <a:lnTo>
                    <a:pt x="139" y="0"/>
                  </a:lnTo>
                  <a:lnTo>
                    <a:pt x="153" y="13"/>
                  </a:lnTo>
                  <a:lnTo>
                    <a:pt x="174" y="28"/>
                  </a:lnTo>
                  <a:lnTo>
                    <a:pt x="188" y="47"/>
                  </a:lnTo>
                  <a:lnTo>
                    <a:pt x="203" y="67"/>
                  </a:lnTo>
                  <a:lnTo>
                    <a:pt x="213" y="86"/>
                  </a:lnTo>
                  <a:lnTo>
                    <a:pt x="223" y="105"/>
                  </a:lnTo>
                  <a:lnTo>
                    <a:pt x="228" y="129"/>
                  </a:lnTo>
                  <a:lnTo>
                    <a:pt x="228" y="149"/>
                  </a:lnTo>
                  <a:lnTo>
                    <a:pt x="223" y="163"/>
                  </a:lnTo>
                  <a:lnTo>
                    <a:pt x="213" y="183"/>
                  </a:lnTo>
                  <a:lnTo>
                    <a:pt x="203" y="192"/>
                  </a:lnTo>
                  <a:lnTo>
                    <a:pt x="193" y="198"/>
                  </a:lnTo>
                  <a:lnTo>
                    <a:pt x="178" y="202"/>
                  </a:lnTo>
                  <a:lnTo>
                    <a:pt x="163" y="202"/>
                  </a:lnTo>
                  <a:lnTo>
                    <a:pt x="144" y="202"/>
                  </a:lnTo>
                  <a:lnTo>
                    <a:pt x="124" y="198"/>
                  </a:lnTo>
                  <a:lnTo>
                    <a:pt x="103" y="198"/>
                  </a:lnTo>
                  <a:lnTo>
                    <a:pt x="84" y="192"/>
                  </a:lnTo>
                  <a:lnTo>
                    <a:pt x="64" y="192"/>
                  </a:lnTo>
                  <a:lnTo>
                    <a:pt x="49" y="192"/>
                  </a:lnTo>
                  <a:lnTo>
                    <a:pt x="0" y="192"/>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88" name="Freeform 312"/>
            <p:cNvSpPr>
              <a:spLocks/>
            </p:cNvSpPr>
            <p:nvPr/>
          </p:nvSpPr>
          <p:spPr bwMode="auto">
            <a:xfrm>
              <a:off x="3781" y="1721"/>
              <a:ext cx="18" cy="17"/>
            </a:xfrm>
            <a:custGeom>
              <a:avLst/>
              <a:gdLst>
                <a:gd name="T0" fmla="*/ 99 w 203"/>
                <a:gd name="T1" fmla="*/ 0 h 217"/>
                <a:gd name="T2" fmla="*/ 94 w 203"/>
                <a:gd name="T3" fmla="*/ 9 h 217"/>
                <a:gd name="T4" fmla="*/ 90 w 203"/>
                <a:gd name="T5" fmla="*/ 13 h 217"/>
                <a:gd name="T6" fmla="*/ 79 w 203"/>
                <a:gd name="T7" fmla="*/ 24 h 217"/>
                <a:gd name="T8" fmla="*/ 75 w 203"/>
                <a:gd name="T9" fmla="*/ 28 h 217"/>
                <a:gd name="T10" fmla="*/ 65 w 203"/>
                <a:gd name="T11" fmla="*/ 33 h 217"/>
                <a:gd name="T12" fmla="*/ 59 w 203"/>
                <a:gd name="T13" fmla="*/ 33 h 217"/>
                <a:gd name="T14" fmla="*/ 50 w 203"/>
                <a:gd name="T15" fmla="*/ 38 h 217"/>
                <a:gd name="T16" fmla="*/ 40 w 203"/>
                <a:gd name="T17" fmla="*/ 43 h 217"/>
                <a:gd name="T18" fmla="*/ 34 w 203"/>
                <a:gd name="T19" fmla="*/ 48 h 217"/>
                <a:gd name="T20" fmla="*/ 25 w 203"/>
                <a:gd name="T21" fmla="*/ 52 h 217"/>
                <a:gd name="T22" fmla="*/ 10 w 203"/>
                <a:gd name="T23" fmla="*/ 67 h 217"/>
                <a:gd name="T24" fmla="*/ 5 w 203"/>
                <a:gd name="T25" fmla="*/ 77 h 217"/>
                <a:gd name="T26" fmla="*/ 0 w 203"/>
                <a:gd name="T27" fmla="*/ 91 h 217"/>
                <a:gd name="T28" fmla="*/ 0 w 203"/>
                <a:gd name="T29" fmla="*/ 110 h 217"/>
                <a:gd name="T30" fmla="*/ 5 w 203"/>
                <a:gd name="T31" fmla="*/ 125 h 217"/>
                <a:gd name="T32" fmla="*/ 10 w 203"/>
                <a:gd name="T33" fmla="*/ 140 h 217"/>
                <a:gd name="T34" fmla="*/ 19 w 203"/>
                <a:gd name="T35" fmla="*/ 153 h 217"/>
                <a:gd name="T36" fmla="*/ 30 w 203"/>
                <a:gd name="T37" fmla="*/ 168 h 217"/>
                <a:gd name="T38" fmla="*/ 40 w 203"/>
                <a:gd name="T39" fmla="*/ 178 h 217"/>
                <a:gd name="T40" fmla="*/ 50 w 203"/>
                <a:gd name="T41" fmla="*/ 187 h 217"/>
                <a:gd name="T42" fmla="*/ 50 w 203"/>
                <a:gd name="T43" fmla="*/ 192 h 217"/>
                <a:gd name="T44" fmla="*/ 55 w 203"/>
                <a:gd name="T45" fmla="*/ 192 h 217"/>
                <a:gd name="T46" fmla="*/ 59 w 203"/>
                <a:gd name="T47" fmla="*/ 198 h 217"/>
                <a:gd name="T48" fmla="*/ 65 w 203"/>
                <a:gd name="T49" fmla="*/ 202 h 217"/>
                <a:gd name="T50" fmla="*/ 69 w 203"/>
                <a:gd name="T51" fmla="*/ 207 h 217"/>
                <a:gd name="T52" fmla="*/ 75 w 203"/>
                <a:gd name="T53" fmla="*/ 211 h 217"/>
                <a:gd name="T54" fmla="*/ 79 w 203"/>
                <a:gd name="T55" fmla="*/ 211 h 217"/>
                <a:gd name="T56" fmla="*/ 84 w 203"/>
                <a:gd name="T57" fmla="*/ 217 h 217"/>
                <a:gd name="T58" fmla="*/ 90 w 203"/>
                <a:gd name="T59" fmla="*/ 211 h 217"/>
                <a:gd name="T60" fmla="*/ 104 w 203"/>
                <a:gd name="T61" fmla="*/ 198 h 217"/>
                <a:gd name="T62" fmla="*/ 119 w 203"/>
                <a:gd name="T63" fmla="*/ 183 h 217"/>
                <a:gd name="T64" fmla="*/ 134 w 203"/>
                <a:gd name="T65" fmla="*/ 173 h 217"/>
                <a:gd name="T66" fmla="*/ 149 w 203"/>
                <a:gd name="T67" fmla="*/ 159 h 217"/>
                <a:gd name="T68" fmla="*/ 163 w 203"/>
                <a:gd name="T69" fmla="*/ 144 h 217"/>
                <a:gd name="T70" fmla="*/ 174 w 203"/>
                <a:gd name="T71" fmla="*/ 129 h 217"/>
                <a:gd name="T72" fmla="*/ 184 w 203"/>
                <a:gd name="T73" fmla="*/ 116 h 217"/>
                <a:gd name="T74" fmla="*/ 194 w 203"/>
                <a:gd name="T75" fmla="*/ 96 h 217"/>
                <a:gd name="T76" fmla="*/ 198 w 203"/>
                <a:gd name="T77" fmla="*/ 82 h 217"/>
                <a:gd name="T78" fmla="*/ 203 w 203"/>
                <a:gd name="T79" fmla="*/ 62 h 217"/>
                <a:gd name="T80" fmla="*/ 188 w 203"/>
                <a:gd name="T81" fmla="*/ 58 h 217"/>
                <a:gd name="T82" fmla="*/ 178 w 203"/>
                <a:gd name="T83" fmla="*/ 58 h 217"/>
                <a:gd name="T84" fmla="*/ 174 w 203"/>
                <a:gd name="T85" fmla="*/ 58 h 217"/>
                <a:gd name="T86" fmla="*/ 163 w 203"/>
                <a:gd name="T87" fmla="*/ 52 h 217"/>
                <a:gd name="T88" fmla="*/ 159 w 203"/>
                <a:gd name="T89" fmla="*/ 48 h 217"/>
                <a:gd name="T90" fmla="*/ 149 w 203"/>
                <a:gd name="T91" fmla="*/ 43 h 217"/>
                <a:gd name="T92" fmla="*/ 144 w 203"/>
                <a:gd name="T93" fmla="*/ 38 h 217"/>
                <a:gd name="T94" fmla="*/ 138 w 203"/>
                <a:gd name="T95" fmla="*/ 33 h 217"/>
                <a:gd name="T96" fmla="*/ 129 w 203"/>
                <a:gd name="T97" fmla="*/ 24 h 217"/>
                <a:gd name="T98" fmla="*/ 124 w 203"/>
                <a:gd name="T99" fmla="*/ 13 h 217"/>
                <a:gd name="T100" fmla="*/ 99 w 203"/>
                <a:gd name="T101"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3" h="217">
                  <a:moveTo>
                    <a:pt x="99" y="0"/>
                  </a:moveTo>
                  <a:lnTo>
                    <a:pt x="94" y="9"/>
                  </a:lnTo>
                  <a:lnTo>
                    <a:pt x="90" y="13"/>
                  </a:lnTo>
                  <a:lnTo>
                    <a:pt x="79" y="24"/>
                  </a:lnTo>
                  <a:lnTo>
                    <a:pt x="75" y="28"/>
                  </a:lnTo>
                  <a:lnTo>
                    <a:pt x="65" y="33"/>
                  </a:lnTo>
                  <a:lnTo>
                    <a:pt x="59" y="33"/>
                  </a:lnTo>
                  <a:lnTo>
                    <a:pt x="50" y="38"/>
                  </a:lnTo>
                  <a:lnTo>
                    <a:pt x="40" y="43"/>
                  </a:lnTo>
                  <a:lnTo>
                    <a:pt x="34" y="48"/>
                  </a:lnTo>
                  <a:lnTo>
                    <a:pt x="25" y="52"/>
                  </a:lnTo>
                  <a:lnTo>
                    <a:pt x="10" y="67"/>
                  </a:lnTo>
                  <a:lnTo>
                    <a:pt x="5" y="77"/>
                  </a:lnTo>
                  <a:lnTo>
                    <a:pt x="0" y="91"/>
                  </a:lnTo>
                  <a:lnTo>
                    <a:pt x="0" y="110"/>
                  </a:lnTo>
                  <a:lnTo>
                    <a:pt x="5" y="125"/>
                  </a:lnTo>
                  <a:lnTo>
                    <a:pt x="10" y="140"/>
                  </a:lnTo>
                  <a:lnTo>
                    <a:pt x="19" y="153"/>
                  </a:lnTo>
                  <a:lnTo>
                    <a:pt x="30" y="168"/>
                  </a:lnTo>
                  <a:lnTo>
                    <a:pt x="40" y="178"/>
                  </a:lnTo>
                  <a:lnTo>
                    <a:pt x="50" y="187"/>
                  </a:lnTo>
                  <a:lnTo>
                    <a:pt x="50" y="192"/>
                  </a:lnTo>
                  <a:lnTo>
                    <a:pt x="55" y="192"/>
                  </a:lnTo>
                  <a:lnTo>
                    <a:pt x="59" y="198"/>
                  </a:lnTo>
                  <a:lnTo>
                    <a:pt x="65" y="202"/>
                  </a:lnTo>
                  <a:lnTo>
                    <a:pt x="69" y="207"/>
                  </a:lnTo>
                  <a:lnTo>
                    <a:pt x="75" y="211"/>
                  </a:lnTo>
                  <a:lnTo>
                    <a:pt x="79" y="211"/>
                  </a:lnTo>
                  <a:lnTo>
                    <a:pt x="84" y="217"/>
                  </a:lnTo>
                  <a:lnTo>
                    <a:pt x="90" y="211"/>
                  </a:lnTo>
                  <a:lnTo>
                    <a:pt x="104" y="198"/>
                  </a:lnTo>
                  <a:lnTo>
                    <a:pt x="119" y="183"/>
                  </a:lnTo>
                  <a:lnTo>
                    <a:pt x="134" y="173"/>
                  </a:lnTo>
                  <a:lnTo>
                    <a:pt x="149" y="159"/>
                  </a:lnTo>
                  <a:lnTo>
                    <a:pt x="163" y="144"/>
                  </a:lnTo>
                  <a:lnTo>
                    <a:pt x="174" y="129"/>
                  </a:lnTo>
                  <a:lnTo>
                    <a:pt x="184" y="116"/>
                  </a:lnTo>
                  <a:lnTo>
                    <a:pt x="194" y="96"/>
                  </a:lnTo>
                  <a:lnTo>
                    <a:pt x="198" y="82"/>
                  </a:lnTo>
                  <a:lnTo>
                    <a:pt x="203" y="62"/>
                  </a:lnTo>
                  <a:lnTo>
                    <a:pt x="188" y="58"/>
                  </a:lnTo>
                  <a:lnTo>
                    <a:pt x="178" y="58"/>
                  </a:lnTo>
                  <a:lnTo>
                    <a:pt x="174" y="58"/>
                  </a:lnTo>
                  <a:lnTo>
                    <a:pt x="163" y="52"/>
                  </a:lnTo>
                  <a:lnTo>
                    <a:pt x="159" y="48"/>
                  </a:lnTo>
                  <a:lnTo>
                    <a:pt x="149" y="43"/>
                  </a:lnTo>
                  <a:lnTo>
                    <a:pt x="144" y="38"/>
                  </a:lnTo>
                  <a:lnTo>
                    <a:pt x="138" y="33"/>
                  </a:lnTo>
                  <a:lnTo>
                    <a:pt x="129" y="24"/>
                  </a:lnTo>
                  <a:lnTo>
                    <a:pt x="124" y="13"/>
                  </a:lnTo>
                  <a:lnTo>
                    <a:pt x="99"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89" name="Freeform 313"/>
            <p:cNvSpPr>
              <a:spLocks/>
            </p:cNvSpPr>
            <p:nvPr/>
          </p:nvSpPr>
          <p:spPr bwMode="auto">
            <a:xfrm>
              <a:off x="3781" y="1721"/>
              <a:ext cx="18" cy="17"/>
            </a:xfrm>
            <a:custGeom>
              <a:avLst/>
              <a:gdLst>
                <a:gd name="T0" fmla="*/ 99 w 203"/>
                <a:gd name="T1" fmla="*/ 0 h 217"/>
                <a:gd name="T2" fmla="*/ 94 w 203"/>
                <a:gd name="T3" fmla="*/ 9 h 217"/>
                <a:gd name="T4" fmla="*/ 90 w 203"/>
                <a:gd name="T5" fmla="*/ 13 h 217"/>
                <a:gd name="T6" fmla="*/ 79 w 203"/>
                <a:gd name="T7" fmla="*/ 24 h 217"/>
                <a:gd name="T8" fmla="*/ 75 w 203"/>
                <a:gd name="T9" fmla="*/ 28 h 217"/>
                <a:gd name="T10" fmla="*/ 65 w 203"/>
                <a:gd name="T11" fmla="*/ 33 h 217"/>
                <a:gd name="T12" fmla="*/ 59 w 203"/>
                <a:gd name="T13" fmla="*/ 33 h 217"/>
                <a:gd name="T14" fmla="*/ 50 w 203"/>
                <a:gd name="T15" fmla="*/ 38 h 217"/>
                <a:gd name="T16" fmla="*/ 40 w 203"/>
                <a:gd name="T17" fmla="*/ 43 h 217"/>
                <a:gd name="T18" fmla="*/ 34 w 203"/>
                <a:gd name="T19" fmla="*/ 48 h 217"/>
                <a:gd name="T20" fmla="*/ 25 w 203"/>
                <a:gd name="T21" fmla="*/ 52 h 217"/>
                <a:gd name="T22" fmla="*/ 10 w 203"/>
                <a:gd name="T23" fmla="*/ 67 h 217"/>
                <a:gd name="T24" fmla="*/ 5 w 203"/>
                <a:gd name="T25" fmla="*/ 77 h 217"/>
                <a:gd name="T26" fmla="*/ 0 w 203"/>
                <a:gd name="T27" fmla="*/ 91 h 217"/>
                <a:gd name="T28" fmla="*/ 0 w 203"/>
                <a:gd name="T29" fmla="*/ 110 h 217"/>
                <a:gd name="T30" fmla="*/ 5 w 203"/>
                <a:gd name="T31" fmla="*/ 125 h 217"/>
                <a:gd name="T32" fmla="*/ 10 w 203"/>
                <a:gd name="T33" fmla="*/ 140 h 217"/>
                <a:gd name="T34" fmla="*/ 19 w 203"/>
                <a:gd name="T35" fmla="*/ 153 h 217"/>
                <a:gd name="T36" fmla="*/ 30 w 203"/>
                <a:gd name="T37" fmla="*/ 168 h 217"/>
                <a:gd name="T38" fmla="*/ 40 w 203"/>
                <a:gd name="T39" fmla="*/ 178 h 217"/>
                <a:gd name="T40" fmla="*/ 50 w 203"/>
                <a:gd name="T41" fmla="*/ 187 h 217"/>
                <a:gd name="T42" fmla="*/ 50 w 203"/>
                <a:gd name="T43" fmla="*/ 192 h 217"/>
                <a:gd name="T44" fmla="*/ 55 w 203"/>
                <a:gd name="T45" fmla="*/ 192 h 217"/>
                <a:gd name="T46" fmla="*/ 59 w 203"/>
                <a:gd name="T47" fmla="*/ 198 h 217"/>
                <a:gd name="T48" fmla="*/ 65 w 203"/>
                <a:gd name="T49" fmla="*/ 202 h 217"/>
                <a:gd name="T50" fmla="*/ 69 w 203"/>
                <a:gd name="T51" fmla="*/ 207 h 217"/>
                <a:gd name="T52" fmla="*/ 75 w 203"/>
                <a:gd name="T53" fmla="*/ 211 h 217"/>
                <a:gd name="T54" fmla="*/ 79 w 203"/>
                <a:gd name="T55" fmla="*/ 211 h 217"/>
                <a:gd name="T56" fmla="*/ 84 w 203"/>
                <a:gd name="T57" fmla="*/ 217 h 217"/>
                <a:gd name="T58" fmla="*/ 90 w 203"/>
                <a:gd name="T59" fmla="*/ 211 h 217"/>
                <a:gd name="T60" fmla="*/ 104 w 203"/>
                <a:gd name="T61" fmla="*/ 198 h 217"/>
                <a:gd name="T62" fmla="*/ 119 w 203"/>
                <a:gd name="T63" fmla="*/ 183 h 217"/>
                <a:gd name="T64" fmla="*/ 134 w 203"/>
                <a:gd name="T65" fmla="*/ 173 h 217"/>
                <a:gd name="T66" fmla="*/ 149 w 203"/>
                <a:gd name="T67" fmla="*/ 159 h 217"/>
                <a:gd name="T68" fmla="*/ 163 w 203"/>
                <a:gd name="T69" fmla="*/ 144 h 217"/>
                <a:gd name="T70" fmla="*/ 174 w 203"/>
                <a:gd name="T71" fmla="*/ 129 h 217"/>
                <a:gd name="T72" fmla="*/ 184 w 203"/>
                <a:gd name="T73" fmla="*/ 116 h 217"/>
                <a:gd name="T74" fmla="*/ 194 w 203"/>
                <a:gd name="T75" fmla="*/ 96 h 217"/>
                <a:gd name="T76" fmla="*/ 198 w 203"/>
                <a:gd name="T77" fmla="*/ 82 h 217"/>
                <a:gd name="T78" fmla="*/ 203 w 203"/>
                <a:gd name="T79" fmla="*/ 62 h 217"/>
                <a:gd name="T80" fmla="*/ 188 w 203"/>
                <a:gd name="T81" fmla="*/ 58 h 217"/>
                <a:gd name="T82" fmla="*/ 178 w 203"/>
                <a:gd name="T83" fmla="*/ 58 h 217"/>
                <a:gd name="T84" fmla="*/ 174 w 203"/>
                <a:gd name="T85" fmla="*/ 58 h 217"/>
                <a:gd name="T86" fmla="*/ 163 w 203"/>
                <a:gd name="T87" fmla="*/ 52 h 217"/>
                <a:gd name="T88" fmla="*/ 159 w 203"/>
                <a:gd name="T89" fmla="*/ 48 h 217"/>
                <a:gd name="T90" fmla="*/ 149 w 203"/>
                <a:gd name="T91" fmla="*/ 43 h 217"/>
                <a:gd name="T92" fmla="*/ 144 w 203"/>
                <a:gd name="T93" fmla="*/ 38 h 217"/>
                <a:gd name="T94" fmla="*/ 138 w 203"/>
                <a:gd name="T95" fmla="*/ 33 h 217"/>
                <a:gd name="T96" fmla="*/ 129 w 203"/>
                <a:gd name="T97" fmla="*/ 24 h 217"/>
                <a:gd name="T98" fmla="*/ 124 w 203"/>
                <a:gd name="T99" fmla="*/ 13 h 217"/>
                <a:gd name="T100" fmla="*/ 99 w 203"/>
                <a:gd name="T101"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3" h="217">
                  <a:moveTo>
                    <a:pt x="99" y="0"/>
                  </a:moveTo>
                  <a:lnTo>
                    <a:pt x="94" y="9"/>
                  </a:lnTo>
                  <a:lnTo>
                    <a:pt x="90" y="13"/>
                  </a:lnTo>
                  <a:lnTo>
                    <a:pt x="79" y="24"/>
                  </a:lnTo>
                  <a:lnTo>
                    <a:pt x="75" y="28"/>
                  </a:lnTo>
                  <a:lnTo>
                    <a:pt x="65" y="33"/>
                  </a:lnTo>
                  <a:lnTo>
                    <a:pt x="59" y="33"/>
                  </a:lnTo>
                  <a:lnTo>
                    <a:pt x="50" y="38"/>
                  </a:lnTo>
                  <a:lnTo>
                    <a:pt x="40" y="43"/>
                  </a:lnTo>
                  <a:lnTo>
                    <a:pt x="34" y="48"/>
                  </a:lnTo>
                  <a:lnTo>
                    <a:pt x="25" y="52"/>
                  </a:lnTo>
                  <a:lnTo>
                    <a:pt x="10" y="67"/>
                  </a:lnTo>
                  <a:lnTo>
                    <a:pt x="5" y="77"/>
                  </a:lnTo>
                  <a:lnTo>
                    <a:pt x="0" y="91"/>
                  </a:lnTo>
                  <a:lnTo>
                    <a:pt x="0" y="110"/>
                  </a:lnTo>
                  <a:lnTo>
                    <a:pt x="5" y="125"/>
                  </a:lnTo>
                  <a:lnTo>
                    <a:pt x="10" y="140"/>
                  </a:lnTo>
                  <a:lnTo>
                    <a:pt x="19" y="153"/>
                  </a:lnTo>
                  <a:lnTo>
                    <a:pt x="30" y="168"/>
                  </a:lnTo>
                  <a:lnTo>
                    <a:pt x="40" y="178"/>
                  </a:lnTo>
                  <a:lnTo>
                    <a:pt x="50" y="187"/>
                  </a:lnTo>
                  <a:lnTo>
                    <a:pt x="50" y="192"/>
                  </a:lnTo>
                  <a:lnTo>
                    <a:pt x="55" y="192"/>
                  </a:lnTo>
                  <a:lnTo>
                    <a:pt x="59" y="198"/>
                  </a:lnTo>
                  <a:lnTo>
                    <a:pt x="65" y="202"/>
                  </a:lnTo>
                  <a:lnTo>
                    <a:pt x="69" y="207"/>
                  </a:lnTo>
                  <a:lnTo>
                    <a:pt x="75" y="211"/>
                  </a:lnTo>
                  <a:lnTo>
                    <a:pt x="79" y="211"/>
                  </a:lnTo>
                  <a:lnTo>
                    <a:pt x="84" y="217"/>
                  </a:lnTo>
                  <a:lnTo>
                    <a:pt x="90" y="211"/>
                  </a:lnTo>
                  <a:lnTo>
                    <a:pt x="104" y="198"/>
                  </a:lnTo>
                  <a:lnTo>
                    <a:pt x="119" y="183"/>
                  </a:lnTo>
                  <a:lnTo>
                    <a:pt x="134" y="173"/>
                  </a:lnTo>
                  <a:lnTo>
                    <a:pt x="149" y="159"/>
                  </a:lnTo>
                  <a:lnTo>
                    <a:pt x="163" y="144"/>
                  </a:lnTo>
                  <a:lnTo>
                    <a:pt x="174" y="129"/>
                  </a:lnTo>
                  <a:lnTo>
                    <a:pt x="184" y="116"/>
                  </a:lnTo>
                  <a:lnTo>
                    <a:pt x="194" y="96"/>
                  </a:lnTo>
                  <a:lnTo>
                    <a:pt x="198" y="82"/>
                  </a:lnTo>
                  <a:lnTo>
                    <a:pt x="203" y="62"/>
                  </a:lnTo>
                  <a:lnTo>
                    <a:pt x="188" y="58"/>
                  </a:lnTo>
                  <a:lnTo>
                    <a:pt x="178" y="58"/>
                  </a:lnTo>
                  <a:lnTo>
                    <a:pt x="174" y="58"/>
                  </a:lnTo>
                  <a:lnTo>
                    <a:pt x="163" y="52"/>
                  </a:lnTo>
                  <a:lnTo>
                    <a:pt x="159" y="48"/>
                  </a:lnTo>
                  <a:lnTo>
                    <a:pt x="149" y="43"/>
                  </a:lnTo>
                  <a:lnTo>
                    <a:pt x="144" y="38"/>
                  </a:lnTo>
                  <a:lnTo>
                    <a:pt x="138" y="33"/>
                  </a:lnTo>
                  <a:lnTo>
                    <a:pt x="129" y="24"/>
                  </a:lnTo>
                  <a:lnTo>
                    <a:pt x="124" y="13"/>
                  </a:lnTo>
                  <a:lnTo>
                    <a:pt x="99"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90" name="Freeform 314"/>
            <p:cNvSpPr>
              <a:spLocks/>
            </p:cNvSpPr>
            <p:nvPr/>
          </p:nvSpPr>
          <p:spPr bwMode="auto">
            <a:xfrm>
              <a:off x="3759" y="1702"/>
              <a:ext cx="11" cy="4"/>
            </a:xfrm>
            <a:custGeom>
              <a:avLst/>
              <a:gdLst>
                <a:gd name="T0" fmla="*/ 54 w 119"/>
                <a:gd name="T1" fmla="*/ 0 h 53"/>
                <a:gd name="T2" fmla="*/ 45 w 119"/>
                <a:gd name="T3" fmla="*/ 0 h 53"/>
                <a:gd name="T4" fmla="*/ 35 w 119"/>
                <a:gd name="T5" fmla="*/ 0 h 53"/>
                <a:gd name="T6" fmla="*/ 25 w 119"/>
                <a:gd name="T7" fmla="*/ 0 h 53"/>
                <a:gd name="T8" fmla="*/ 20 w 119"/>
                <a:gd name="T9" fmla="*/ 5 h 53"/>
                <a:gd name="T10" fmla="*/ 10 w 119"/>
                <a:gd name="T11" fmla="*/ 10 h 53"/>
                <a:gd name="T12" fmla="*/ 4 w 119"/>
                <a:gd name="T13" fmla="*/ 15 h 53"/>
                <a:gd name="T14" fmla="*/ 4 w 119"/>
                <a:gd name="T15" fmla="*/ 24 h 53"/>
                <a:gd name="T16" fmla="*/ 0 w 119"/>
                <a:gd name="T17" fmla="*/ 30 h 53"/>
                <a:gd name="T18" fmla="*/ 4 w 119"/>
                <a:gd name="T19" fmla="*/ 34 h 53"/>
                <a:gd name="T20" fmla="*/ 10 w 119"/>
                <a:gd name="T21" fmla="*/ 43 h 53"/>
                <a:gd name="T22" fmla="*/ 20 w 119"/>
                <a:gd name="T23" fmla="*/ 49 h 53"/>
                <a:gd name="T24" fmla="*/ 35 w 119"/>
                <a:gd name="T25" fmla="*/ 53 h 53"/>
                <a:gd name="T26" fmla="*/ 45 w 119"/>
                <a:gd name="T27" fmla="*/ 53 h 53"/>
                <a:gd name="T28" fmla="*/ 60 w 119"/>
                <a:gd name="T29" fmla="*/ 53 h 53"/>
                <a:gd name="T30" fmla="*/ 69 w 119"/>
                <a:gd name="T31" fmla="*/ 53 h 53"/>
                <a:gd name="T32" fmla="*/ 85 w 119"/>
                <a:gd name="T33" fmla="*/ 49 h 53"/>
                <a:gd name="T34" fmla="*/ 94 w 119"/>
                <a:gd name="T35" fmla="*/ 39 h 53"/>
                <a:gd name="T36" fmla="*/ 104 w 119"/>
                <a:gd name="T37" fmla="*/ 34 h 53"/>
                <a:gd name="T38" fmla="*/ 114 w 119"/>
                <a:gd name="T39" fmla="*/ 24 h 53"/>
                <a:gd name="T40" fmla="*/ 119 w 119"/>
                <a:gd name="T41" fmla="*/ 10 h 53"/>
                <a:gd name="T42" fmla="*/ 114 w 119"/>
                <a:gd name="T43" fmla="*/ 10 h 53"/>
                <a:gd name="T44" fmla="*/ 104 w 119"/>
                <a:gd name="T45" fmla="*/ 10 h 53"/>
                <a:gd name="T46" fmla="*/ 99 w 119"/>
                <a:gd name="T47" fmla="*/ 5 h 53"/>
                <a:gd name="T48" fmla="*/ 94 w 119"/>
                <a:gd name="T49" fmla="*/ 5 h 53"/>
                <a:gd name="T50" fmla="*/ 85 w 119"/>
                <a:gd name="T51" fmla="*/ 5 h 53"/>
                <a:gd name="T52" fmla="*/ 79 w 119"/>
                <a:gd name="T53" fmla="*/ 0 h 53"/>
                <a:gd name="T54" fmla="*/ 69 w 119"/>
                <a:gd name="T55" fmla="*/ 0 h 53"/>
                <a:gd name="T56" fmla="*/ 64 w 119"/>
                <a:gd name="T57" fmla="*/ 0 h 53"/>
                <a:gd name="T58" fmla="*/ 60 w 119"/>
                <a:gd name="T59" fmla="*/ 0 h 53"/>
                <a:gd name="T60" fmla="*/ 50 w 119"/>
                <a:gd name="T61" fmla="*/ 0 h 53"/>
                <a:gd name="T62" fmla="*/ 54 w 119"/>
                <a:gd name="T6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9" h="53">
                  <a:moveTo>
                    <a:pt x="54" y="0"/>
                  </a:moveTo>
                  <a:lnTo>
                    <a:pt x="45" y="0"/>
                  </a:lnTo>
                  <a:lnTo>
                    <a:pt x="35" y="0"/>
                  </a:lnTo>
                  <a:lnTo>
                    <a:pt x="25" y="0"/>
                  </a:lnTo>
                  <a:lnTo>
                    <a:pt x="20" y="5"/>
                  </a:lnTo>
                  <a:lnTo>
                    <a:pt x="10" y="10"/>
                  </a:lnTo>
                  <a:lnTo>
                    <a:pt x="4" y="15"/>
                  </a:lnTo>
                  <a:lnTo>
                    <a:pt x="4" y="24"/>
                  </a:lnTo>
                  <a:lnTo>
                    <a:pt x="0" y="30"/>
                  </a:lnTo>
                  <a:lnTo>
                    <a:pt x="4" y="34"/>
                  </a:lnTo>
                  <a:lnTo>
                    <a:pt x="10" y="43"/>
                  </a:lnTo>
                  <a:lnTo>
                    <a:pt x="20" y="49"/>
                  </a:lnTo>
                  <a:lnTo>
                    <a:pt x="35" y="53"/>
                  </a:lnTo>
                  <a:lnTo>
                    <a:pt x="45" y="53"/>
                  </a:lnTo>
                  <a:lnTo>
                    <a:pt x="60" y="53"/>
                  </a:lnTo>
                  <a:lnTo>
                    <a:pt x="69" y="53"/>
                  </a:lnTo>
                  <a:lnTo>
                    <a:pt x="85" y="49"/>
                  </a:lnTo>
                  <a:lnTo>
                    <a:pt x="94" y="39"/>
                  </a:lnTo>
                  <a:lnTo>
                    <a:pt x="104" y="34"/>
                  </a:lnTo>
                  <a:lnTo>
                    <a:pt x="114" y="24"/>
                  </a:lnTo>
                  <a:lnTo>
                    <a:pt x="119" y="10"/>
                  </a:lnTo>
                  <a:lnTo>
                    <a:pt x="114" y="10"/>
                  </a:lnTo>
                  <a:lnTo>
                    <a:pt x="104" y="10"/>
                  </a:lnTo>
                  <a:lnTo>
                    <a:pt x="99" y="5"/>
                  </a:lnTo>
                  <a:lnTo>
                    <a:pt x="94" y="5"/>
                  </a:lnTo>
                  <a:lnTo>
                    <a:pt x="85" y="5"/>
                  </a:lnTo>
                  <a:lnTo>
                    <a:pt x="79" y="0"/>
                  </a:lnTo>
                  <a:lnTo>
                    <a:pt x="69" y="0"/>
                  </a:lnTo>
                  <a:lnTo>
                    <a:pt x="64" y="0"/>
                  </a:lnTo>
                  <a:lnTo>
                    <a:pt x="60" y="0"/>
                  </a:lnTo>
                  <a:lnTo>
                    <a:pt x="50" y="0"/>
                  </a:lnTo>
                  <a:lnTo>
                    <a:pt x="54"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91" name="Freeform 315"/>
            <p:cNvSpPr>
              <a:spLocks/>
            </p:cNvSpPr>
            <p:nvPr/>
          </p:nvSpPr>
          <p:spPr bwMode="auto">
            <a:xfrm>
              <a:off x="3728" y="1712"/>
              <a:ext cx="11" cy="11"/>
            </a:xfrm>
            <a:custGeom>
              <a:avLst/>
              <a:gdLst>
                <a:gd name="T0" fmla="*/ 89 w 114"/>
                <a:gd name="T1" fmla="*/ 0 h 136"/>
                <a:gd name="T2" fmla="*/ 79 w 114"/>
                <a:gd name="T3" fmla="*/ 5 h 136"/>
                <a:gd name="T4" fmla="*/ 69 w 114"/>
                <a:gd name="T5" fmla="*/ 5 h 136"/>
                <a:gd name="T6" fmla="*/ 60 w 114"/>
                <a:gd name="T7" fmla="*/ 15 h 136"/>
                <a:gd name="T8" fmla="*/ 49 w 114"/>
                <a:gd name="T9" fmla="*/ 20 h 136"/>
                <a:gd name="T10" fmla="*/ 39 w 114"/>
                <a:gd name="T11" fmla="*/ 30 h 136"/>
                <a:gd name="T12" fmla="*/ 29 w 114"/>
                <a:gd name="T13" fmla="*/ 39 h 136"/>
                <a:gd name="T14" fmla="*/ 20 w 114"/>
                <a:gd name="T15" fmla="*/ 48 h 136"/>
                <a:gd name="T16" fmla="*/ 14 w 114"/>
                <a:gd name="T17" fmla="*/ 58 h 136"/>
                <a:gd name="T18" fmla="*/ 10 w 114"/>
                <a:gd name="T19" fmla="*/ 67 h 136"/>
                <a:gd name="T20" fmla="*/ 4 w 114"/>
                <a:gd name="T21" fmla="*/ 82 h 136"/>
                <a:gd name="T22" fmla="*/ 0 w 114"/>
                <a:gd name="T23" fmla="*/ 87 h 136"/>
                <a:gd name="T24" fmla="*/ 0 w 114"/>
                <a:gd name="T25" fmla="*/ 97 h 136"/>
                <a:gd name="T26" fmla="*/ 0 w 114"/>
                <a:gd name="T27" fmla="*/ 102 h 136"/>
                <a:gd name="T28" fmla="*/ 0 w 114"/>
                <a:gd name="T29" fmla="*/ 112 h 136"/>
                <a:gd name="T30" fmla="*/ 0 w 114"/>
                <a:gd name="T31" fmla="*/ 116 h 136"/>
                <a:gd name="T32" fmla="*/ 0 w 114"/>
                <a:gd name="T33" fmla="*/ 121 h 136"/>
                <a:gd name="T34" fmla="*/ 0 w 114"/>
                <a:gd name="T35" fmla="*/ 125 h 136"/>
                <a:gd name="T36" fmla="*/ 0 w 114"/>
                <a:gd name="T37" fmla="*/ 131 h 136"/>
                <a:gd name="T38" fmla="*/ 4 w 114"/>
                <a:gd name="T39" fmla="*/ 136 h 136"/>
                <a:gd name="T40" fmla="*/ 10 w 114"/>
                <a:gd name="T41" fmla="*/ 136 h 136"/>
                <a:gd name="T42" fmla="*/ 24 w 114"/>
                <a:gd name="T43" fmla="*/ 136 h 136"/>
                <a:gd name="T44" fmla="*/ 39 w 114"/>
                <a:gd name="T45" fmla="*/ 131 h 136"/>
                <a:gd name="T46" fmla="*/ 54 w 114"/>
                <a:gd name="T47" fmla="*/ 121 h 136"/>
                <a:gd name="T48" fmla="*/ 64 w 114"/>
                <a:gd name="T49" fmla="*/ 112 h 136"/>
                <a:gd name="T50" fmla="*/ 79 w 114"/>
                <a:gd name="T51" fmla="*/ 97 h 136"/>
                <a:gd name="T52" fmla="*/ 89 w 114"/>
                <a:gd name="T53" fmla="*/ 82 h 136"/>
                <a:gd name="T54" fmla="*/ 99 w 114"/>
                <a:gd name="T55" fmla="*/ 63 h 136"/>
                <a:gd name="T56" fmla="*/ 104 w 114"/>
                <a:gd name="T57" fmla="*/ 48 h 136"/>
                <a:gd name="T58" fmla="*/ 108 w 114"/>
                <a:gd name="T59" fmla="*/ 30 h 136"/>
                <a:gd name="T60" fmla="*/ 114 w 114"/>
                <a:gd name="T61" fmla="*/ 15 h 136"/>
                <a:gd name="T62" fmla="*/ 114 w 114"/>
                <a:gd name="T63" fmla="*/ 11 h 136"/>
                <a:gd name="T64" fmla="*/ 108 w 114"/>
                <a:gd name="T65" fmla="*/ 11 h 136"/>
                <a:gd name="T66" fmla="*/ 104 w 114"/>
                <a:gd name="T67" fmla="*/ 5 h 136"/>
                <a:gd name="T68" fmla="*/ 99 w 114"/>
                <a:gd name="T69" fmla="*/ 5 h 136"/>
                <a:gd name="T70" fmla="*/ 94 w 114"/>
                <a:gd name="T71" fmla="*/ 5 h 136"/>
                <a:gd name="T72" fmla="*/ 89 w 114"/>
                <a:gd name="T73"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4" h="136">
                  <a:moveTo>
                    <a:pt x="89" y="0"/>
                  </a:moveTo>
                  <a:lnTo>
                    <a:pt x="79" y="5"/>
                  </a:lnTo>
                  <a:lnTo>
                    <a:pt x="69" y="5"/>
                  </a:lnTo>
                  <a:lnTo>
                    <a:pt x="60" y="15"/>
                  </a:lnTo>
                  <a:lnTo>
                    <a:pt x="49" y="20"/>
                  </a:lnTo>
                  <a:lnTo>
                    <a:pt x="39" y="30"/>
                  </a:lnTo>
                  <a:lnTo>
                    <a:pt x="29" y="39"/>
                  </a:lnTo>
                  <a:lnTo>
                    <a:pt x="20" y="48"/>
                  </a:lnTo>
                  <a:lnTo>
                    <a:pt x="14" y="58"/>
                  </a:lnTo>
                  <a:lnTo>
                    <a:pt x="10" y="67"/>
                  </a:lnTo>
                  <a:lnTo>
                    <a:pt x="4" y="82"/>
                  </a:lnTo>
                  <a:lnTo>
                    <a:pt x="0" y="87"/>
                  </a:lnTo>
                  <a:lnTo>
                    <a:pt x="0" y="97"/>
                  </a:lnTo>
                  <a:lnTo>
                    <a:pt x="0" y="102"/>
                  </a:lnTo>
                  <a:lnTo>
                    <a:pt x="0" y="112"/>
                  </a:lnTo>
                  <a:lnTo>
                    <a:pt x="0" y="116"/>
                  </a:lnTo>
                  <a:lnTo>
                    <a:pt x="0" y="121"/>
                  </a:lnTo>
                  <a:lnTo>
                    <a:pt x="0" y="125"/>
                  </a:lnTo>
                  <a:lnTo>
                    <a:pt x="0" y="131"/>
                  </a:lnTo>
                  <a:lnTo>
                    <a:pt x="4" y="136"/>
                  </a:lnTo>
                  <a:lnTo>
                    <a:pt x="10" y="136"/>
                  </a:lnTo>
                  <a:lnTo>
                    <a:pt x="24" y="136"/>
                  </a:lnTo>
                  <a:lnTo>
                    <a:pt x="39" y="131"/>
                  </a:lnTo>
                  <a:lnTo>
                    <a:pt x="54" y="121"/>
                  </a:lnTo>
                  <a:lnTo>
                    <a:pt x="64" y="112"/>
                  </a:lnTo>
                  <a:lnTo>
                    <a:pt x="79" y="97"/>
                  </a:lnTo>
                  <a:lnTo>
                    <a:pt x="89" y="82"/>
                  </a:lnTo>
                  <a:lnTo>
                    <a:pt x="99" y="63"/>
                  </a:lnTo>
                  <a:lnTo>
                    <a:pt x="104" y="48"/>
                  </a:lnTo>
                  <a:lnTo>
                    <a:pt x="108" y="30"/>
                  </a:lnTo>
                  <a:lnTo>
                    <a:pt x="114" y="15"/>
                  </a:lnTo>
                  <a:lnTo>
                    <a:pt x="114" y="11"/>
                  </a:lnTo>
                  <a:lnTo>
                    <a:pt x="108" y="11"/>
                  </a:lnTo>
                  <a:lnTo>
                    <a:pt x="104" y="5"/>
                  </a:lnTo>
                  <a:lnTo>
                    <a:pt x="99" y="5"/>
                  </a:lnTo>
                  <a:lnTo>
                    <a:pt x="94" y="5"/>
                  </a:lnTo>
                  <a:lnTo>
                    <a:pt x="89"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92" name="Freeform 316"/>
            <p:cNvSpPr>
              <a:spLocks/>
            </p:cNvSpPr>
            <p:nvPr/>
          </p:nvSpPr>
          <p:spPr bwMode="auto">
            <a:xfrm>
              <a:off x="3768" y="1737"/>
              <a:ext cx="23" cy="15"/>
            </a:xfrm>
            <a:custGeom>
              <a:avLst/>
              <a:gdLst>
                <a:gd name="T0" fmla="*/ 49 w 253"/>
                <a:gd name="T1" fmla="*/ 45 h 185"/>
                <a:gd name="T2" fmla="*/ 55 w 253"/>
                <a:gd name="T3" fmla="*/ 39 h 185"/>
                <a:gd name="T4" fmla="*/ 59 w 253"/>
                <a:gd name="T5" fmla="*/ 34 h 185"/>
                <a:gd name="T6" fmla="*/ 65 w 253"/>
                <a:gd name="T7" fmla="*/ 30 h 185"/>
                <a:gd name="T8" fmla="*/ 70 w 253"/>
                <a:gd name="T9" fmla="*/ 25 h 185"/>
                <a:gd name="T10" fmla="*/ 74 w 253"/>
                <a:gd name="T11" fmla="*/ 15 h 185"/>
                <a:gd name="T12" fmla="*/ 80 w 253"/>
                <a:gd name="T13" fmla="*/ 11 h 185"/>
                <a:gd name="T14" fmla="*/ 84 w 253"/>
                <a:gd name="T15" fmla="*/ 6 h 185"/>
                <a:gd name="T16" fmla="*/ 89 w 253"/>
                <a:gd name="T17" fmla="*/ 0 h 185"/>
                <a:gd name="T18" fmla="*/ 94 w 253"/>
                <a:gd name="T19" fmla="*/ 0 h 185"/>
                <a:gd name="T20" fmla="*/ 99 w 253"/>
                <a:gd name="T21" fmla="*/ 6 h 185"/>
                <a:gd name="T22" fmla="*/ 119 w 253"/>
                <a:gd name="T23" fmla="*/ 11 h 185"/>
                <a:gd name="T24" fmla="*/ 134 w 253"/>
                <a:gd name="T25" fmla="*/ 20 h 185"/>
                <a:gd name="T26" fmla="*/ 149 w 253"/>
                <a:gd name="T27" fmla="*/ 30 h 185"/>
                <a:gd name="T28" fmla="*/ 164 w 253"/>
                <a:gd name="T29" fmla="*/ 39 h 185"/>
                <a:gd name="T30" fmla="*/ 178 w 253"/>
                <a:gd name="T31" fmla="*/ 45 h 185"/>
                <a:gd name="T32" fmla="*/ 193 w 253"/>
                <a:gd name="T33" fmla="*/ 54 h 185"/>
                <a:gd name="T34" fmla="*/ 203 w 253"/>
                <a:gd name="T35" fmla="*/ 64 h 185"/>
                <a:gd name="T36" fmla="*/ 218 w 253"/>
                <a:gd name="T37" fmla="*/ 73 h 185"/>
                <a:gd name="T38" fmla="*/ 228 w 253"/>
                <a:gd name="T39" fmla="*/ 83 h 185"/>
                <a:gd name="T40" fmla="*/ 238 w 253"/>
                <a:gd name="T41" fmla="*/ 97 h 185"/>
                <a:gd name="T42" fmla="*/ 243 w 253"/>
                <a:gd name="T43" fmla="*/ 103 h 185"/>
                <a:gd name="T44" fmla="*/ 249 w 253"/>
                <a:gd name="T45" fmla="*/ 112 h 185"/>
                <a:gd name="T46" fmla="*/ 249 w 253"/>
                <a:gd name="T47" fmla="*/ 122 h 185"/>
                <a:gd name="T48" fmla="*/ 253 w 253"/>
                <a:gd name="T49" fmla="*/ 136 h 185"/>
                <a:gd name="T50" fmla="*/ 253 w 253"/>
                <a:gd name="T51" fmla="*/ 146 h 185"/>
                <a:gd name="T52" fmla="*/ 253 w 253"/>
                <a:gd name="T53" fmla="*/ 155 h 185"/>
                <a:gd name="T54" fmla="*/ 253 w 253"/>
                <a:gd name="T55" fmla="*/ 165 h 185"/>
                <a:gd name="T56" fmla="*/ 249 w 253"/>
                <a:gd name="T57" fmla="*/ 174 h 185"/>
                <a:gd name="T58" fmla="*/ 243 w 253"/>
                <a:gd name="T59" fmla="*/ 179 h 185"/>
                <a:gd name="T60" fmla="*/ 238 w 253"/>
                <a:gd name="T61" fmla="*/ 179 h 185"/>
                <a:gd name="T62" fmla="*/ 213 w 253"/>
                <a:gd name="T63" fmla="*/ 179 h 185"/>
                <a:gd name="T64" fmla="*/ 193 w 253"/>
                <a:gd name="T65" fmla="*/ 185 h 185"/>
                <a:gd name="T66" fmla="*/ 174 w 253"/>
                <a:gd name="T67" fmla="*/ 185 h 185"/>
                <a:gd name="T68" fmla="*/ 153 w 253"/>
                <a:gd name="T69" fmla="*/ 185 h 185"/>
                <a:gd name="T70" fmla="*/ 134 w 253"/>
                <a:gd name="T71" fmla="*/ 185 h 185"/>
                <a:gd name="T72" fmla="*/ 114 w 253"/>
                <a:gd name="T73" fmla="*/ 185 h 185"/>
                <a:gd name="T74" fmla="*/ 94 w 253"/>
                <a:gd name="T75" fmla="*/ 179 h 185"/>
                <a:gd name="T76" fmla="*/ 74 w 253"/>
                <a:gd name="T77" fmla="*/ 179 h 185"/>
                <a:gd name="T78" fmla="*/ 59 w 253"/>
                <a:gd name="T79" fmla="*/ 179 h 185"/>
                <a:gd name="T80" fmla="*/ 40 w 253"/>
                <a:gd name="T81" fmla="*/ 174 h 185"/>
                <a:gd name="T82" fmla="*/ 34 w 253"/>
                <a:gd name="T83" fmla="*/ 174 h 185"/>
                <a:gd name="T84" fmla="*/ 30 w 253"/>
                <a:gd name="T85" fmla="*/ 170 h 185"/>
                <a:gd name="T86" fmla="*/ 25 w 253"/>
                <a:gd name="T87" fmla="*/ 161 h 185"/>
                <a:gd name="T88" fmla="*/ 25 w 253"/>
                <a:gd name="T89" fmla="*/ 150 h 185"/>
                <a:gd name="T90" fmla="*/ 20 w 253"/>
                <a:gd name="T91" fmla="*/ 140 h 185"/>
                <a:gd name="T92" fmla="*/ 15 w 253"/>
                <a:gd name="T93" fmla="*/ 131 h 185"/>
                <a:gd name="T94" fmla="*/ 10 w 253"/>
                <a:gd name="T95" fmla="*/ 116 h 185"/>
                <a:gd name="T96" fmla="*/ 10 w 253"/>
                <a:gd name="T97" fmla="*/ 107 h 185"/>
                <a:gd name="T98" fmla="*/ 5 w 253"/>
                <a:gd name="T99" fmla="*/ 92 h 185"/>
                <a:gd name="T100" fmla="*/ 0 w 253"/>
                <a:gd name="T101" fmla="*/ 83 h 185"/>
                <a:gd name="T102" fmla="*/ 0 w 253"/>
                <a:gd name="T103" fmla="*/ 78 h 185"/>
                <a:gd name="T104" fmla="*/ 0 w 253"/>
                <a:gd name="T105" fmla="*/ 73 h 185"/>
                <a:gd name="T106" fmla="*/ 5 w 253"/>
                <a:gd name="T107" fmla="*/ 69 h 185"/>
                <a:gd name="T108" fmla="*/ 5 w 253"/>
                <a:gd name="T109" fmla="*/ 64 h 185"/>
                <a:gd name="T110" fmla="*/ 15 w 253"/>
                <a:gd name="T111" fmla="*/ 58 h 185"/>
                <a:gd name="T112" fmla="*/ 20 w 253"/>
                <a:gd name="T113" fmla="*/ 54 h 185"/>
                <a:gd name="T114" fmla="*/ 25 w 253"/>
                <a:gd name="T115" fmla="*/ 54 h 185"/>
                <a:gd name="T116" fmla="*/ 34 w 253"/>
                <a:gd name="T117" fmla="*/ 49 h 185"/>
                <a:gd name="T118" fmla="*/ 40 w 253"/>
                <a:gd name="T119" fmla="*/ 49 h 185"/>
                <a:gd name="T120" fmla="*/ 49 w 253"/>
                <a:gd name="T121" fmla="*/ 4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3" h="185">
                  <a:moveTo>
                    <a:pt x="49" y="45"/>
                  </a:moveTo>
                  <a:lnTo>
                    <a:pt x="55" y="39"/>
                  </a:lnTo>
                  <a:lnTo>
                    <a:pt x="59" y="34"/>
                  </a:lnTo>
                  <a:lnTo>
                    <a:pt x="65" y="30"/>
                  </a:lnTo>
                  <a:lnTo>
                    <a:pt x="70" y="25"/>
                  </a:lnTo>
                  <a:lnTo>
                    <a:pt x="74" y="15"/>
                  </a:lnTo>
                  <a:lnTo>
                    <a:pt x="80" y="11"/>
                  </a:lnTo>
                  <a:lnTo>
                    <a:pt x="84" y="6"/>
                  </a:lnTo>
                  <a:lnTo>
                    <a:pt x="89" y="0"/>
                  </a:lnTo>
                  <a:lnTo>
                    <a:pt x="94" y="0"/>
                  </a:lnTo>
                  <a:lnTo>
                    <a:pt x="99" y="6"/>
                  </a:lnTo>
                  <a:lnTo>
                    <a:pt x="119" y="11"/>
                  </a:lnTo>
                  <a:lnTo>
                    <a:pt x="134" y="20"/>
                  </a:lnTo>
                  <a:lnTo>
                    <a:pt x="149" y="30"/>
                  </a:lnTo>
                  <a:lnTo>
                    <a:pt x="164" y="39"/>
                  </a:lnTo>
                  <a:lnTo>
                    <a:pt x="178" y="45"/>
                  </a:lnTo>
                  <a:lnTo>
                    <a:pt x="193" y="54"/>
                  </a:lnTo>
                  <a:lnTo>
                    <a:pt x="203" y="64"/>
                  </a:lnTo>
                  <a:lnTo>
                    <a:pt x="218" y="73"/>
                  </a:lnTo>
                  <a:lnTo>
                    <a:pt x="228" y="83"/>
                  </a:lnTo>
                  <a:lnTo>
                    <a:pt x="238" y="97"/>
                  </a:lnTo>
                  <a:lnTo>
                    <a:pt x="243" y="103"/>
                  </a:lnTo>
                  <a:lnTo>
                    <a:pt x="249" y="112"/>
                  </a:lnTo>
                  <a:lnTo>
                    <a:pt x="249" y="122"/>
                  </a:lnTo>
                  <a:lnTo>
                    <a:pt x="253" y="136"/>
                  </a:lnTo>
                  <a:lnTo>
                    <a:pt x="253" y="146"/>
                  </a:lnTo>
                  <a:lnTo>
                    <a:pt x="253" y="155"/>
                  </a:lnTo>
                  <a:lnTo>
                    <a:pt x="253" y="165"/>
                  </a:lnTo>
                  <a:lnTo>
                    <a:pt x="249" y="174"/>
                  </a:lnTo>
                  <a:lnTo>
                    <a:pt x="243" y="179"/>
                  </a:lnTo>
                  <a:lnTo>
                    <a:pt x="238" y="179"/>
                  </a:lnTo>
                  <a:lnTo>
                    <a:pt x="213" y="179"/>
                  </a:lnTo>
                  <a:lnTo>
                    <a:pt x="193" y="185"/>
                  </a:lnTo>
                  <a:lnTo>
                    <a:pt x="174" y="185"/>
                  </a:lnTo>
                  <a:lnTo>
                    <a:pt x="153" y="185"/>
                  </a:lnTo>
                  <a:lnTo>
                    <a:pt x="134" y="185"/>
                  </a:lnTo>
                  <a:lnTo>
                    <a:pt x="114" y="185"/>
                  </a:lnTo>
                  <a:lnTo>
                    <a:pt x="94" y="179"/>
                  </a:lnTo>
                  <a:lnTo>
                    <a:pt x="74" y="179"/>
                  </a:lnTo>
                  <a:lnTo>
                    <a:pt x="59" y="179"/>
                  </a:lnTo>
                  <a:lnTo>
                    <a:pt x="40" y="174"/>
                  </a:lnTo>
                  <a:lnTo>
                    <a:pt x="34" y="174"/>
                  </a:lnTo>
                  <a:lnTo>
                    <a:pt x="30" y="170"/>
                  </a:lnTo>
                  <a:lnTo>
                    <a:pt x="25" y="161"/>
                  </a:lnTo>
                  <a:lnTo>
                    <a:pt x="25" y="150"/>
                  </a:lnTo>
                  <a:lnTo>
                    <a:pt x="20" y="140"/>
                  </a:lnTo>
                  <a:lnTo>
                    <a:pt x="15" y="131"/>
                  </a:lnTo>
                  <a:lnTo>
                    <a:pt x="10" y="116"/>
                  </a:lnTo>
                  <a:lnTo>
                    <a:pt x="10" y="107"/>
                  </a:lnTo>
                  <a:lnTo>
                    <a:pt x="5" y="92"/>
                  </a:lnTo>
                  <a:lnTo>
                    <a:pt x="0" y="83"/>
                  </a:lnTo>
                  <a:lnTo>
                    <a:pt x="0" y="78"/>
                  </a:lnTo>
                  <a:lnTo>
                    <a:pt x="0" y="73"/>
                  </a:lnTo>
                  <a:lnTo>
                    <a:pt x="5" y="69"/>
                  </a:lnTo>
                  <a:lnTo>
                    <a:pt x="5" y="64"/>
                  </a:lnTo>
                  <a:lnTo>
                    <a:pt x="15" y="58"/>
                  </a:lnTo>
                  <a:lnTo>
                    <a:pt x="20" y="54"/>
                  </a:lnTo>
                  <a:lnTo>
                    <a:pt x="25" y="54"/>
                  </a:lnTo>
                  <a:lnTo>
                    <a:pt x="34" y="49"/>
                  </a:lnTo>
                  <a:lnTo>
                    <a:pt x="40" y="49"/>
                  </a:lnTo>
                  <a:lnTo>
                    <a:pt x="49" y="45"/>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93" name="Freeform 317"/>
            <p:cNvSpPr>
              <a:spLocks/>
            </p:cNvSpPr>
            <p:nvPr/>
          </p:nvSpPr>
          <p:spPr bwMode="auto">
            <a:xfrm>
              <a:off x="3768" y="1737"/>
              <a:ext cx="23" cy="15"/>
            </a:xfrm>
            <a:custGeom>
              <a:avLst/>
              <a:gdLst>
                <a:gd name="T0" fmla="*/ 49 w 253"/>
                <a:gd name="T1" fmla="*/ 45 h 185"/>
                <a:gd name="T2" fmla="*/ 55 w 253"/>
                <a:gd name="T3" fmla="*/ 39 h 185"/>
                <a:gd name="T4" fmla="*/ 59 w 253"/>
                <a:gd name="T5" fmla="*/ 34 h 185"/>
                <a:gd name="T6" fmla="*/ 65 w 253"/>
                <a:gd name="T7" fmla="*/ 30 h 185"/>
                <a:gd name="T8" fmla="*/ 70 w 253"/>
                <a:gd name="T9" fmla="*/ 25 h 185"/>
                <a:gd name="T10" fmla="*/ 74 w 253"/>
                <a:gd name="T11" fmla="*/ 15 h 185"/>
                <a:gd name="T12" fmla="*/ 80 w 253"/>
                <a:gd name="T13" fmla="*/ 11 h 185"/>
                <a:gd name="T14" fmla="*/ 84 w 253"/>
                <a:gd name="T15" fmla="*/ 6 h 185"/>
                <a:gd name="T16" fmla="*/ 89 w 253"/>
                <a:gd name="T17" fmla="*/ 0 h 185"/>
                <a:gd name="T18" fmla="*/ 94 w 253"/>
                <a:gd name="T19" fmla="*/ 0 h 185"/>
                <a:gd name="T20" fmla="*/ 99 w 253"/>
                <a:gd name="T21" fmla="*/ 6 h 185"/>
                <a:gd name="T22" fmla="*/ 119 w 253"/>
                <a:gd name="T23" fmla="*/ 11 h 185"/>
                <a:gd name="T24" fmla="*/ 134 w 253"/>
                <a:gd name="T25" fmla="*/ 20 h 185"/>
                <a:gd name="T26" fmla="*/ 149 w 253"/>
                <a:gd name="T27" fmla="*/ 30 h 185"/>
                <a:gd name="T28" fmla="*/ 164 w 253"/>
                <a:gd name="T29" fmla="*/ 39 h 185"/>
                <a:gd name="T30" fmla="*/ 178 w 253"/>
                <a:gd name="T31" fmla="*/ 45 h 185"/>
                <a:gd name="T32" fmla="*/ 193 w 253"/>
                <a:gd name="T33" fmla="*/ 54 h 185"/>
                <a:gd name="T34" fmla="*/ 203 w 253"/>
                <a:gd name="T35" fmla="*/ 64 h 185"/>
                <a:gd name="T36" fmla="*/ 218 w 253"/>
                <a:gd name="T37" fmla="*/ 73 h 185"/>
                <a:gd name="T38" fmla="*/ 228 w 253"/>
                <a:gd name="T39" fmla="*/ 83 h 185"/>
                <a:gd name="T40" fmla="*/ 238 w 253"/>
                <a:gd name="T41" fmla="*/ 97 h 185"/>
                <a:gd name="T42" fmla="*/ 243 w 253"/>
                <a:gd name="T43" fmla="*/ 103 h 185"/>
                <a:gd name="T44" fmla="*/ 249 w 253"/>
                <a:gd name="T45" fmla="*/ 112 h 185"/>
                <a:gd name="T46" fmla="*/ 249 w 253"/>
                <a:gd name="T47" fmla="*/ 122 h 185"/>
                <a:gd name="T48" fmla="*/ 253 w 253"/>
                <a:gd name="T49" fmla="*/ 136 h 185"/>
                <a:gd name="T50" fmla="*/ 253 w 253"/>
                <a:gd name="T51" fmla="*/ 146 h 185"/>
                <a:gd name="T52" fmla="*/ 253 w 253"/>
                <a:gd name="T53" fmla="*/ 155 h 185"/>
                <a:gd name="T54" fmla="*/ 253 w 253"/>
                <a:gd name="T55" fmla="*/ 165 h 185"/>
                <a:gd name="T56" fmla="*/ 249 w 253"/>
                <a:gd name="T57" fmla="*/ 174 h 185"/>
                <a:gd name="T58" fmla="*/ 243 w 253"/>
                <a:gd name="T59" fmla="*/ 179 h 185"/>
                <a:gd name="T60" fmla="*/ 238 w 253"/>
                <a:gd name="T61" fmla="*/ 179 h 185"/>
                <a:gd name="T62" fmla="*/ 213 w 253"/>
                <a:gd name="T63" fmla="*/ 179 h 185"/>
                <a:gd name="T64" fmla="*/ 193 w 253"/>
                <a:gd name="T65" fmla="*/ 185 h 185"/>
                <a:gd name="T66" fmla="*/ 174 w 253"/>
                <a:gd name="T67" fmla="*/ 185 h 185"/>
                <a:gd name="T68" fmla="*/ 153 w 253"/>
                <a:gd name="T69" fmla="*/ 185 h 185"/>
                <a:gd name="T70" fmla="*/ 134 w 253"/>
                <a:gd name="T71" fmla="*/ 185 h 185"/>
                <a:gd name="T72" fmla="*/ 114 w 253"/>
                <a:gd name="T73" fmla="*/ 185 h 185"/>
                <a:gd name="T74" fmla="*/ 94 w 253"/>
                <a:gd name="T75" fmla="*/ 179 h 185"/>
                <a:gd name="T76" fmla="*/ 74 w 253"/>
                <a:gd name="T77" fmla="*/ 179 h 185"/>
                <a:gd name="T78" fmla="*/ 59 w 253"/>
                <a:gd name="T79" fmla="*/ 179 h 185"/>
                <a:gd name="T80" fmla="*/ 40 w 253"/>
                <a:gd name="T81" fmla="*/ 174 h 185"/>
                <a:gd name="T82" fmla="*/ 34 w 253"/>
                <a:gd name="T83" fmla="*/ 174 h 185"/>
                <a:gd name="T84" fmla="*/ 30 w 253"/>
                <a:gd name="T85" fmla="*/ 170 h 185"/>
                <a:gd name="T86" fmla="*/ 25 w 253"/>
                <a:gd name="T87" fmla="*/ 161 h 185"/>
                <a:gd name="T88" fmla="*/ 25 w 253"/>
                <a:gd name="T89" fmla="*/ 150 h 185"/>
                <a:gd name="T90" fmla="*/ 20 w 253"/>
                <a:gd name="T91" fmla="*/ 140 h 185"/>
                <a:gd name="T92" fmla="*/ 15 w 253"/>
                <a:gd name="T93" fmla="*/ 131 h 185"/>
                <a:gd name="T94" fmla="*/ 10 w 253"/>
                <a:gd name="T95" fmla="*/ 116 h 185"/>
                <a:gd name="T96" fmla="*/ 10 w 253"/>
                <a:gd name="T97" fmla="*/ 107 h 185"/>
                <a:gd name="T98" fmla="*/ 5 w 253"/>
                <a:gd name="T99" fmla="*/ 92 h 185"/>
                <a:gd name="T100" fmla="*/ 0 w 253"/>
                <a:gd name="T101" fmla="*/ 83 h 185"/>
                <a:gd name="T102" fmla="*/ 0 w 253"/>
                <a:gd name="T103" fmla="*/ 78 h 185"/>
                <a:gd name="T104" fmla="*/ 0 w 253"/>
                <a:gd name="T105" fmla="*/ 73 h 185"/>
                <a:gd name="T106" fmla="*/ 5 w 253"/>
                <a:gd name="T107" fmla="*/ 69 h 185"/>
                <a:gd name="T108" fmla="*/ 5 w 253"/>
                <a:gd name="T109" fmla="*/ 64 h 185"/>
                <a:gd name="T110" fmla="*/ 15 w 253"/>
                <a:gd name="T111" fmla="*/ 58 h 185"/>
                <a:gd name="T112" fmla="*/ 20 w 253"/>
                <a:gd name="T113" fmla="*/ 54 h 185"/>
                <a:gd name="T114" fmla="*/ 25 w 253"/>
                <a:gd name="T115" fmla="*/ 54 h 185"/>
                <a:gd name="T116" fmla="*/ 34 w 253"/>
                <a:gd name="T117" fmla="*/ 49 h 185"/>
                <a:gd name="T118" fmla="*/ 40 w 253"/>
                <a:gd name="T119" fmla="*/ 49 h 185"/>
                <a:gd name="T120" fmla="*/ 49 w 253"/>
                <a:gd name="T121" fmla="*/ 4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3" h="185">
                  <a:moveTo>
                    <a:pt x="49" y="45"/>
                  </a:moveTo>
                  <a:lnTo>
                    <a:pt x="55" y="39"/>
                  </a:lnTo>
                  <a:lnTo>
                    <a:pt x="59" y="34"/>
                  </a:lnTo>
                  <a:lnTo>
                    <a:pt x="65" y="30"/>
                  </a:lnTo>
                  <a:lnTo>
                    <a:pt x="70" y="25"/>
                  </a:lnTo>
                  <a:lnTo>
                    <a:pt x="74" y="15"/>
                  </a:lnTo>
                  <a:lnTo>
                    <a:pt x="80" y="11"/>
                  </a:lnTo>
                  <a:lnTo>
                    <a:pt x="84" y="6"/>
                  </a:lnTo>
                  <a:lnTo>
                    <a:pt x="89" y="0"/>
                  </a:lnTo>
                  <a:lnTo>
                    <a:pt x="94" y="0"/>
                  </a:lnTo>
                  <a:lnTo>
                    <a:pt x="99" y="6"/>
                  </a:lnTo>
                  <a:lnTo>
                    <a:pt x="119" y="11"/>
                  </a:lnTo>
                  <a:lnTo>
                    <a:pt x="134" y="20"/>
                  </a:lnTo>
                  <a:lnTo>
                    <a:pt x="149" y="30"/>
                  </a:lnTo>
                  <a:lnTo>
                    <a:pt x="164" y="39"/>
                  </a:lnTo>
                  <a:lnTo>
                    <a:pt x="178" y="45"/>
                  </a:lnTo>
                  <a:lnTo>
                    <a:pt x="193" y="54"/>
                  </a:lnTo>
                  <a:lnTo>
                    <a:pt x="203" y="64"/>
                  </a:lnTo>
                  <a:lnTo>
                    <a:pt x="218" y="73"/>
                  </a:lnTo>
                  <a:lnTo>
                    <a:pt x="228" y="83"/>
                  </a:lnTo>
                  <a:lnTo>
                    <a:pt x="238" y="97"/>
                  </a:lnTo>
                  <a:lnTo>
                    <a:pt x="243" y="103"/>
                  </a:lnTo>
                  <a:lnTo>
                    <a:pt x="249" y="112"/>
                  </a:lnTo>
                  <a:lnTo>
                    <a:pt x="249" y="122"/>
                  </a:lnTo>
                  <a:lnTo>
                    <a:pt x="253" y="136"/>
                  </a:lnTo>
                  <a:lnTo>
                    <a:pt x="253" y="146"/>
                  </a:lnTo>
                  <a:lnTo>
                    <a:pt x="253" y="155"/>
                  </a:lnTo>
                  <a:lnTo>
                    <a:pt x="253" y="165"/>
                  </a:lnTo>
                  <a:lnTo>
                    <a:pt x="249" y="174"/>
                  </a:lnTo>
                  <a:lnTo>
                    <a:pt x="243" y="179"/>
                  </a:lnTo>
                  <a:lnTo>
                    <a:pt x="238" y="179"/>
                  </a:lnTo>
                  <a:lnTo>
                    <a:pt x="213" y="179"/>
                  </a:lnTo>
                  <a:lnTo>
                    <a:pt x="193" y="185"/>
                  </a:lnTo>
                  <a:lnTo>
                    <a:pt x="174" y="185"/>
                  </a:lnTo>
                  <a:lnTo>
                    <a:pt x="153" y="185"/>
                  </a:lnTo>
                  <a:lnTo>
                    <a:pt x="134" y="185"/>
                  </a:lnTo>
                  <a:lnTo>
                    <a:pt x="114" y="185"/>
                  </a:lnTo>
                  <a:lnTo>
                    <a:pt x="94" y="179"/>
                  </a:lnTo>
                  <a:lnTo>
                    <a:pt x="74" y="179"/>
                  </a:lnTo>
                  <a:lnTo>
                    <a:pt x="59" y="179"/>
                  </a:lnTo>
                  <a:lnTo>
                    <a:pt x="40" y="174"/>
                  </a:lnTo>
                  <a:lnTo>
                    <a:pt x="34" y="174"/>
                  </a:lnTo>
                  <a:lnTo>
                    <a:pt x="30" y="170"/>
                  </a:lnTo>
                  <a:lnTo>
                    <a:pt x="25" y="161"/>
                  </a:lnTo>
                  <a:lnTo>
                    <a:pt x="25" y="150"/>
                  </a:lnTo>
                  <a:lnTo>
                    <a:pt x="20" y="140"/>
                  </a:lnTo>
                  <a:lnTo>
                    <a:pt x="15" y="131"/>
                  </a:lnTo>
                  <a:lnTo>
                    <a:pt x="10" y="116"/>
                  </a:lnTo>
                  <a:lnTo>
                    <a:pt x="10" y="107"/>
                  </a:lnTo>
                  <a:lnTo>
                    <a:pt x="5" y="92"/>
                  </a:lnTo>
                  <a:lnTo>
                    <a:pt x="0" y="83"/>
                  </a:lnTo>
                  <a:lnTo>
                    <a:pt x="0" y="78"/>
                  </a:lnTo>
                  <a:lnTo>
                    <a:pt x="0" y="73"/>
                  </a:lnTo>
                  <a:lnTo>
                    <a:pt x="5" y="69"/>
                  </a:lnTo>
                  <a:lnTo>
                    <a:pt x="5" y="64"/>
                  </a:lnTo>
                  <a:lnTo>
                    <a:pt x="15" y="58"/>
                  </a:lnTo>
                  <a:lnTo>
                    <a:pt x="20" y="54"/>
                  </a:lnTo>
                  <a:lnTo>
                    <a:pt x="25" y="54"/>
                  </a:lnTo>
                  <a:lnTo>
                    <a:pt x="34" y="49"/>
                  </a:lnTo>
                  <a:lnTo>
                    <a:pt x="40" y="49"/>
                  </a:lnTo>
                  <a:lnTo>
                    <a:pt x="49" y="45"/>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94" name="Freeform 318"/>
            <p:cNvSpPr>
              <a:spLocks/>
            </p:cNvSpPr>
            <p:nvPr/>
          </p:nvSpPr>
          <p:spPr bwMode="auto">
            <a:xfrm>
              <a:off x="3839" y="1772"/>
              <a:ext cx="30" cy="20"/>
            </a:xfrm>
            <a:custGeom>
              <a:avLst/>
              <a:gdLst>
                <a:gd name="T0" fmla="*/ 0 w 337"/>
                <a:gd name="T1" fmla="*/ 38 h 266"/>
                <a:gd name="T2" fmla="*/ 5 w 337"/>
                <a:gd name="T3" fmla="*/ 34 h 266"/>
                <a:gd name="T4" fmla="*/ 5 w 337"/>
                <a:gd name="T5" fmla="*/ 29 h 266"/>
                <a:gd name="T6" fmla="*/ 9 w 337"/>
                <a:gd name="T7" fmla="*/ 24 h 266"/>
                <a:gd name="T8" fmla="*/ 9 w 337"/>
                <a:gd name="T9" fmla="*/ 19 h 266"/>
                <a:gd name="T10" fmla="*/ 9 w 337"/>
                <a:gd name="T11" fmla="*/ 14 h 266"/>
                <a:gd name="T12" fmla="*/ 15 w 337"/>
                <a:gd name="T13" fmla="*/ 10 h 266"/>
                <a:gd name="T14" fmla="*/ 15 w 337"/>
                <a:gd name="T15" fmla="*/ 4 h 266"/>
                <a:gd name="T16" fmla="*/ 20 w 337"/>
                <a:gd name="T17" fmla="*/ 0 h 266"/>
                <a:gd name="T18" fmla="*/ 24 w 337"/>
                <a:gd name="T19" fmla="*/ 0 h 266"/>
                <a:gd name="T20" fmla="*/ 59 w 337"/>
                <a:gd name="T21" fmla="*/ 14 h 266"/>
                <a:gd name="T22" fmla="*/ 89 w 337"/>
                <a:gd name="T23" fmla="*/ 29 h 266"/>
                <a:gd name="T24" fmla="*/ 119 w 337"/>
                <a:gd name="T25" fmla="*/ 43 h 266"/>
                <a:gd name="T26" fmla="*/ 149 w 337"/>
                <a:gd name="T27" fmla="*/ 58 h 266"/>
                <a:gd name="T28" fmla="*/ 178 w 337"/>
                <a:gd name="T29" fmla="*/ 68 h 266"/>
                <a:gd name="T30" fmla="*/ 208 w 337"/>
                <a:gd name="T31" fmla="*/ 82 h 266"/>
                <a:gd name="T32" fmla="*/ 233 w 337"/>
                <a:gd name="T33" fmla="*/ 92 h 266"/>
                <a:gd name="T34" fmla="*/ 263 w 337"/>
                <a:gd name="T35" fmla="*/ 101 h 266"/>
                <a:gd name="T36" fmla="*/ 293 w 337"/>
                <a:gd name="T37" fmla="*/ 116 h 266"/>
                <a:gd name="T38" fmla="*/ 322 w 337"/>
                <a:gd name="T39" fmla="*/ 126 h 266"/>
                <a:gd name="T40" fmla="*/ 332 w 337"/>
                <a:gd name="T41" fmla="*/ 130 h 266"/>
                <a:gd name="T42" fmla="*/ 337 w 337"/>
                <a:gd name="T43" fmla="*/ 139 h 266"/>
                <a:gd name="T44" fmla="*/ 337 w 337"/>
                <a:gd name="T45" fmla="*/ 150 h 266"/>
                <a:gd name="T46" fmla="*/ 332 w 337"/>
                <a:gd name="T47" fmla="*/ 163 h 266"/>
                <a:gd name="T48" fmla="*/ 328 w 337"/>
                <a:gd name="T49" fmla="*/ 178 h 266"/>
                <a:gd name="T50" fmla="*/ 318 w 337"/>
                <a:gd name="T51" fmla="*/ 193 h 266"/>
                <a:gd name="T52" fmla="*/ 307 w 337"/>
                <a:gd name="T53" fmla="*/ 208 h 266"/>
                <a:gd name="T54" fmla="*/ 297 w 337"/>
                <a:gd name="T55" fmla="*/ 221 h 266"/>
                <a:gd name="T56" fmla="*/ 287 w 337"/>
                <a:gd name="T57" fmla="*/ 236 h 266"/>
                <a:gd name="T58" fmla="*/ 278 w 337"/>
                <a:gd name="T59" fmla="*/ 246 h 266"/>
                <a:gd name="T60" fmla="*/ 268 w 337"/>
                <a:gd name="T61" fmla="*/ 260 h 266"/>
                <a:gd name="T62" fmla="*/ 253 w 337"/>
                <a:gd name="T63" fmla="*/ 266 h 266"/>
                <a:gd name="T64" fmla="*/ 238 w 337"/>
                <a:gd name="T65" fmla="*/ 266 h 266"/>
                <a:gd name="T66" fmla="*/ 218 w 337"/>
                <a:gd name="T67" fmla="*/ 266 h 266"/>
                <a:gd name="T68" fmla="*/ 203 w 337"/>
                <a:gd name="T69" fmla="*/ 260 h 266"/>
                <a:gd name="T70" fmla="*/ 188 w 337"/>
                <a:gd name="T71" fmla="*/ 255 h 266"/>
                <a:gd name="T72" fmla="*/ 174 w 337"/>
                <a:gd name="T73" fmla="*/ 246 h 266"/>
                <a:gd name="T74" fmla="*/ 159 w 337"/>
                <a:gd name="T75" fmla="*/ 232 h 266"/>
                <a:gd name="T76" fmla="*/ 149 w 337"/>
                <a:gd name="T77" fmla="*/ 221 h 266"/>
                <a:gd name="T78" fmla="*/ 139 w 337"/>
                <a:gd name="T79" fmla="*/ 212 h 266"/>
                <a:gd name="T80" fmla="*/ 134 w 337"/>
                <a:gd name="T81" fmla="*/ 188 h 266"/>
                <a:gd name="T82" fmla="*/ 124 w 337"/>
                <a:gd name="T83" fmla="*/ 169 h 266"/>
                <a:gd name="T84" fmla="*/ 114 w 337"/>
                <a:gd name="T85" fmla="*/ 154 h 266"/>
                <a:gd name="T86" fmla="*/ 105 w 337"/>
                <a:gd name="T87" fmla="*/ 135 h 266"/>
                <a:gd name="T88" fmla="*/ 89 w 337"/>
                <a:gd name="T89" fmla="*/ 116 h 266"/>
                <a:gd name="T90" fmla="*/ 80 w 337"/>
                <a:gd name="T91" fmla="*/ 101 h 266"/>
                <a:gd name="T92" fmla="*/ 64 w 337"/>
                <a:gd name="T93" fmla="*/ 87 h 266"/>
                <a:gd name="T94" fmla="*/ 45 w 337"/>
                <a:gd name="T95" fmla="*/ 72 h 266"/>
                <a:gd name="T96" fmla="*/ 24 w 337"/>
                <a:gd name="T97" fmla="*/ 58 h 266"/>
                <a:gd name="T98" fmla="*/ 5 w 337"/>
                <a:gd name="T99" fmla="*/ 53 h 266"/>
                <a:gd name="T100" fmla="*/ 0 w 337"/>
                <a:gd name="T101" fmla="*/ 38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7" h="266">
                  <a:moveTo>
                    <a:pt x="0" y="38"/>
                  </a:moveTo>
                  <a:lnTo>
                    <a:pt x="5" y="34"/>
                  </a:lnTo>
                  <a:lnTo>
                    <a:pt x="5" y="29"/>
                  </a:lnTo>
                  <a:lnTo>
                    <a:pt x="9" y="24"/>
                  </a:lnTo>
                  <a:lnTo>
                    <a:pt x="9" y="19"/>
                  </a:lnTo>
                  <a:lnTo>
                    <a:pt x="9" y="14"/>
                  </a:lnTo>
                  <a:lnTo>
                    <a:pt x="15" y="10"/>
                  </a:lnTo>
                  <a:lnTo>
                    <a:pt x="15" y="4"/>
                  </a:lnTo>
                  <a:lnTo>
                    <a:pt x="20" y="0"/>
                  </a:lnTo>
                  <a:lnTo>
                    <a:pt x="24" y="0"/>
                  </a:lnTo>
                  <a:lnTo>
                    <a:pt x="59" y="14"/>
                  </a:lnTo>
                  <a:lnTo>
                    <a:pt x="89" y="29"/>
                  </a:lnTo>
                  <a:lnTo>
                    <a:pt x="119" y="43"/>
                  </a:lnTo>
                  <a:lnTo>
                    <a:pt x="149" y="58"/>
                  </a:lnTo>
                  <a:lnTo>
                    <a:pt x="178" y="68"/>
                  </a:lnTo>
                  <a:lnTo>
                    <a:pt x="208" y="82"/>
                  </a:lnTo>
                  <a:lnTo>
                    <a:pt x="233" y="92"/>
                  </a:lnTo>
                  <a:lnTo>
                    <a:pt x="263" y="101"/>
                  </a:lnTo>
                  <a:lnTo>
                    <a:pt x="293" y="116"/>
                  </a:lnTo>
                  <a:lnTo>
                    <a:pt x="322" y="126"/>
                  </a:lnTo>
                  <a:lnTo>
                    <a:pt x="332" y="130"/>
                  </a:lnTo>
                  <a:lnTo>
                    <a:pt x="337" y="139"/>
                  </a:lnTo>
                  <a:lnTo>
                    <a:pt x="337" y="150"/>
                  </a:lnTo>
                  <a:lnTo>
                    <a:pt x="332" y="163"/>
                  </a:lnTo>
                  <a:lnTo>
                    <a:pt x="328" y="178"/>
                  </a:lnTo>
                  <a:lnTo>
                    <a:pt x="318" y="193"/>
                  </a:lnTo>
                  <a:lnTo>
                    <a:pt x="307" y="208"/>
                  </a:lnTo>
                  <a:lnTo>
                    <a:pt x="297" y="221"/>
                  </a:lnTo>
                  <a:lnTo>
                    <a:pt x="287" y="236"/>
                  </a:lnTo>
                  <a:lnTo>
                    <a:pt x="278" y="246"/>
                  </a:lnTo>
                  <a:lnTo>
                    <a:pt x="268" y="260"/>
                  </a:lnTo>
                  <a:lnTo>
                    <a:pt x="253" y="266"/>
                  </a:lnTo>
                  <a:lnTo>
                    <a:pt x="238" y="266"/>
                  </a:lnTo>
                  <a:lnTo>
                    <a:pt x="218" y="266"/>
                  </a:lnTo>
                  <a:lnTo>
                    <a:pt x="203" y="260"/>
                  </a:lnTo>
                  <a:lnTo>
                    <a:pt x="188" y="255"/>
                  </a:lnTo>
                  <a:lnTo>
                    <a:pt x="174" y="246"/>
                  </a:lnTo>
                  <a:lnTo>
                    <a:pt x="159" y="232"/>
                  </a:lnTo>
                  <a:lnTo>
                    <a:pt x="149" y="221"/>
                  </a:lnTo>
                  <a:lnTo>
                    <a:pt x="139" y="212"/>
                  </a:lnTo>
                  <a:lnTo>
                    <a:pt x="134" y="188"/>
                  </a:lnTo>
                  <a:lnTo>
                    <a:pt x="124" y="169"/>
                  </a:lnTo>
                  <a:lnTo>
                    <a:pt x="114" y="154"/>
                  </a:lnTo>
                  <a:lnTo>
                    <a:pt x="105" y="135"/>
                  </a:lnTo>
                  <a:lnTo>
                    <a:pt x="89" y="116"/>
                  </a:lnTo>
                  <a:lnTo>
                    <a:pt x="80" y="101"/>
                  </a:lnTo>
                  <a:lnTo>
                    <a:pt x="64" y="87"/>
                  </a:lnTo>
                  <a:lnTo>
                    <a:pt x="45" y="72"/>
                  </a:lnTo>
                  <a:lnTo>
                    <a:pt x="24" y="58"/>
                  </a:lnTo>
                  <a:lnTo>
                    <a:pt x="5" y="53"/>
                  </a:lnTo>
                  <a:lnTo>
                    <a:pt x="0" y="38"/>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95" name="Freeform 319"/>
            <p:cNvSpPr>
              <a:spLocks/>
            </p:cNvSpPr>
            <p:nvPr/>
          </p:nvSpPr>
          <p:spPr bwMode="auto">
            <a:xfrm>
              <a:off x="3839" y="1772"/>
              <a:ext cx="30" cy="20"/>
            </a:xfrm>
            <a:custGeom>
              <a:avLst/>
              <a:gdLst>
                <a:gd name="T0" fmla="*/ 0 w 337"/>
                <a:gd name="T1" fmla="*/ 38 h 266"/>
                <a:gd name="T2" fmla="*/ 5 w 337"/>
                <a:gd name="T3" fmla="*/ 34 h 266"/>
                <a:gd name="T4" fmla="*/ 5 w 337"/>
                <a:gd name="T5" fmla="*/ 29 h 266"/>
                <a:gd name="T6" fmla="*/ 9 w 337"/>
                <a:gd name="T7" fmla="*/ 24 h 266"/>
                <a:gd name="T8" fmla="*/ 9 w 337"/>
                <a:gd name="T9" fmla="*/ 19 h 266"/>
                <a:gd name="T10" fmla="*/ 9 w 337"/>
                <a:gd name="T11" fmla="*/ 14 h 266"/>
                <a:gd name="T12" fmla="*/ 15 w 337"/>
                <a:gd name="T13" fmla="*/ 10 h 266"/>
                <a:gd name="T14" fmla="*/ 15 w 337"/>
                <a:gd name="T15" fmla="*/ 4 h 266"/>
                <a:gd name="T16" fmla="*/ 20 w 337"/>
                <a:gd name="T17" fmla="*/ 0 h 266"/>
                <a:gd name="T18" fmla="*/ 24 w 337"/>
                <a:gd name="T19" fmla="*/ 0 h 266"/>
                <a:gd name="T20" fmla="*/ 59 w 337"/>
                <a:gd name="T21" fmla="*/ 14 h 266"/>
                <a:gd name="T22" fmla="*/ 89 w 337"/>
                <a:gd name="T23" fmla="*/ 29 h 266"/>
                <a:gd name="T24" fmla="*/ 119 w 337"/>
                <a:gd name="T25" fmla="*/ 43 h 266"/>
                <a:gd name="T26" fmla="*/ 149 w 337"/>
                <a:gd name="T27" fmla="*/ 58 h 266"/>
                <a:gd name="T28" fmla="*/ 178 w 337"/>
                <a:gd name="T29" fmla="*/ 68 h 266"/>
                <a:gd name="T30" fmla="*/ 208 w 337"/>
                <a:gd name="T31" fmla="*/ 82 h 266"/>
                <a:gd name="T32" fmla="*/ 233 w 337"/>
                <a:gd name="T33" fmla="*/ 92 h 266"/>
                <a:gd name="T34" fmla="*/ 263 w 337"/>
                <a:gd name="T35" fmla="*/ 101 h 266"/>
                <a:gd name="T36" fmla="*/ 293 w 337"/>
                <a:gd name="T37" fmla="*/ 116 h 266"/>
                <a:gd name="T38" fmla="*/ 322 w 337"/>
                <a:gd name="T39" fmla="*/ 126 h 266"/>
                <a:gd name="T40" fmla="*/ 332 w 337"/>
                <a:gd name="T41" fmla="*/ 130 h 266"/>
                <a:gd name="T42" fmla="*/ 337 w 337"/>
                <a:gd name="T43" fmla="*/ 139 h 266"/>
                <a:gd name="T44" fmla="*/ 337 w 337"/>
                <a:gd name="T45" fmla="*/ 150 h 266"/>
                <a:gd name="T46" fmla="*/ 332 w 337"/>
                <a:gd name="T47" fmla="*/ 163 h 266"/>
                <a:gd name="T48" fmla="*/ 328 w 337"/>
                <a:gd name="T49" fmla="*/ 178 h 266"/>
                <a:gd name="T50" fmla="*/ 318 w 337"/>
                <a:gd name="T51" fmla="*/ 193 h 266"/>
                <a:gd name="T52" fmla="*/ 307 w 337"/>
                <a:gd name="T53" fmla="*/ 208 h 266"/>
                <a:gd name="T54" fmla="*/ 297 w 337"/>
                <a:gd name="T55" fmla="*/ 221 h 266"/>
                <a:gd name="T56" fmla="*/ 287 w 337"/>
                <a:gd name="T57" fmla="*/ 236 h 266"/>
                <a:gd name="T58" fmla="*/ 278 w 337"/>
                <a:gd name="T59" fmla="*/ 246 h 266"/>
                <a:gd name="T60" fmla="*/ 268 w 337"/>
                <a:gd name="T61" fmla="*/ 260 h 266"/>
                <a:gd name="T62" fmla="*/ 253 w 337"/>
                <a:gd name="T63" fmla="*/ 266 h 266"/>
                <a:gd name="T64" fmla="*/ 238 w 337"/>
                <a:gd name="T65" fmla="*/ 266 h 266"/>
                <a:gd name="T66" fmla="*/ 218 w 337"/>
                <a:gd name="T67" fmla="*/ 266 h 266"/>
                <a:gd name="T68" fmla="*/ 203 w 337"/>
                <a:gd name="T69" fmla="*/ 260 h 266"/>
                <a:gd name="T70" fmla="*/ 188 w 337"/>
                <a:gd name="T71" fmla="*/ 255 h 266"/>
                <a:gd name="T72" fmla="*/ 174 w 337"/>
                <a:gd name="T73" fmla="*/ 246 h 266"/>
                <a:gd name="T74" fmla="*/ 159 w 337"/>
                <a:gd name="T75" fmla="*/ 232 h 266"/>
                <a:gd name="T76" fmla="*/ 149 w 337"/>
                <a:gd name="T77" fmla="*/ 221 h 266"/>
                <a:gd name="T78" fmla="*/ 139 w 337"/>
                <a:gd name="T79" fmla="*/ 212 h 266"/>
                <a:gd name="T80" fmla="*/ 134 w 337"/>
                <a:gd name="T81" fmla="*/ 188 h 266"/>
                <a:gd name="T82" fmla="*/ 124 w 337"/>
                <a:gd name="T83" fmla="*/ 169 h 266"/>
                <a:gd name="T84" fmla="*/ 114 w 337"/>
                <a:gd name="T85" fmla="*/ 154 h 266"/>
                <a:gd name="T86" fmla="*/ 105 w 337"/>
                <a:gd name="T87" fmla="*/ 135 h 266"/>
                <a:gd name="T88" fmla="*/ 89 w 337"/>
                <a:gd name="T89" fmla="*/ 116 h 266"/>
                <a:gd name="T90" fmla="*/ 80 w 337"/>
                <a:gd name="T91" fmla="*/ 101 h 266"/>
                <a:gd name="T92" fmla="*/ 64 w 337"/>
                <a:gd name="T93" fmla="*/ 87 h 266"/>
                <a:gd name="T94" fmla="*/ 45 w 337"/>
                <a:gd name="T95" fmla="*/ 72 h 266"/>
                <a:gd name="T96" fmla="*/ 24 w 337"/>
                <a:gd name="T97" fmla="*/ 58 h 266"/>
                <a:gd name="T98" fmla="*/ 5 w 337"/>
                <a:gd name="T99" fmla="*/ 53 h 266"/>
                <a:gd name="T100" fmla="*/ 0 w 337"/>
                <a:gd name="T101" fmla="*/ 38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7" h="266">
                  <a:moveTo>
                    <a:pt x="0" y="38"/>
                  </a:moveTo>
                  <a:lnTo>
                    <a:pt x="5" y="34"/>
                  </a:lnTo>
                  <a:lnTo>
                    <a:pt x="5" y="29"/>
                  </a:lnTo>
                  <a:lnTo>
                    <a:pt x="9" y="24"/>
                  </a:lnTo>
                  <a:lnTo>
                    <a:pt x="9" y="19"/>
                  </a:lnTo>
                  <a:lnTo>
                    <a:pt x="9" y="14"/>
                  </a:lnTo>
                  <a:lnTo>
                    <a:pt x="15" y="10"/>
                  </a:lnTo>
                  <a:lnTo>
                    <a:pt x="15" y="4"/>
                  </a:lnTo>
                  <a:lnTo>
                    <a:pt x="20" y="0"/>
                  </a:lnTo>
                  <a:lnTo>
                    <a:pt x="24" y="0"/>
                  </a:lnTo>
                  <a:lnTo>
                    <a:pt x="59" y="14"/>
                  </a:lnTo>
                  <a:lnTo>
                    <a:pt x="89" y="29"/>
                  </a:lnTo>
                  <a:lnTo>
                    <a:pt x="119" y="43"/>
                  </a:lnTo>
                  <a:lnTo>
                    <a:pt x="149" y="58"/>
                  </a:lnTo>
                  <a:lnTo>
                    <a:pt x="178" y="68"/>
                  </a:lnTo>
                  <a:lnTo>
                    <a:pt x="208" y="82"/>
                  </a:lnTo>
                  <a:lnTo>
                    <a:pt x="233" y="92"/>
                  </a:lnTo>
                  <a:lnTo>
                    <a:pt x="263" y="101"/>
                  </a:lnTo>
                  <a:lnTo>
                    <a:pt x="293" y="116"/>
                  </a:lnTo>
                  <a:lnTo>
                    <a:pt x="322" y="126"/>
                  </a:lnTo>
                  <a:lnTo>
                    <a:pt x="332" y="130"/>
                  </a:lnTo>
                  <a:lnTo>
                    <a:pt x="337" y="139"/>
                  </a:lnTo>
                  <a:lnTo>
                    <a:pt x="337" y="150"/>
                  </a:lnTo>
                  <a:lnTo>
                    <a:pt x="332" y="163"/>
                  </a:lnTo>
                  <a:lnTo>
                    <a:pt x="328" y="178"/>
                  </a:lnTo>
                  <a:lnTo>
                    <a:pt x="318" y="193"/>
                  </a:lnTo>
                  <a:lnTo>
                    <a:pt x="307" y="208"/>
                  </a:lnTo>
                  <a:lnTo>
                    <a:pt x="297" y="221"/>
                  </a:lnTo>
                  <a:lnTo>
                    <a:pt x="287" y="236"/>
                  </a:lnTo>
                  <a:lnTo>
                    <a:pt x="278" y="246"/>
                  </a:lnTo>
                  <a:lnTo>
                    <a:pt x="268" y="260"/>
                  </a:lnTo>
                  <a:lnTo>
                    <a:pt x="253" y="266"/>
                  </a:lnTo>
                  <a:lnTo>
                    <a:pt x="238" y="266"/>
                  </a:lnTo>
                  <a:lnTo>
                    <a:pt x="218" y="266"/>
                  </a:lnTo>
                  <a:lnTo>
                    <a:pt x="203" y="260"/>
                  </a:lnTo>
                  <a:lnTo>
                    <a:pt x="188" y="255"/>
                  </a:lnTo>
                  <a:lnTo>
                    <a:pt x="174" y="246"/>
                  </a:lnTo>
                  <a:lnTo>
                    <a:pt x="159" y="232"/>
                  </a:lnTo>
                  <a:lnTo>
                    <a:pt x="149" y="221"/>
                  </a:lnTo>
                  <a:lnTo>
                    <a:pt x="139" y="212"/>
                  </a:lnTo>
                  <a:lnTo>
                    <a:pt x="134" y="188"/>
                  </a:lnTo>
                  <a:lnTo>
                    <a:pt x="124" y="169"/>
                  </a:lnTo>
                  <a:lnTo>
                    <a:pt x="114" y="154"/>
                  </a:lnTo>
                  <a:lnTo>
                    <a:pt x="105" y="135"/>
                  </a:lnTo>
                  <a:lnTo>
                    <a:pt x="89" y="116"/>
                  </a:lnTo>
                  <a:lnTo>
                    <a:pt x="80" y="101"/>
                  </a:lnTo>
                  <a:lnTo>
                    <a:pt x="64" y="87"/>
                  </a:lnTo>
                  <a:lnTo>
                    <a:pt x="45" y="72"/>
                  </a:lnTo>
                  <a:lnTo>
                    <a:pt x="24" y="58"/>
                  </a:lnTo>
                  <a:lnTo>
                    <a:pt x="5" y="53"/>
                  </a:lnTo>
                  <a:lnTo>
                    <a:pt x="0" y="38"/>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96" name="Freeform 320"/>
            <p:cNvSpPr>
              <a:spLocks/>
            </p:cNvSpPr>
            <p:nvPr/>
          </p:nvSpPr>
          <p:spPr bwMode="auto">
            <a:xfrm>
              <a:off x="3844" y="1719"/>
              <a:ext cx="42" cy="35"/>
            </a:xfrm>
            <a:custGeom>
              <a:avLst/>
              <a:gdLst>
                <a:gd name="T0" fmla="*/ 0 w 461"/>
                <a:gd name="T1" fmla="*/ 53 h 449"/>
                <a:gd name="T2" fmla="*/ 0 w 461"/>
                <a:gd name="T3" fmla="*/ 49 h 449"/>
                <a:gd name="T4" fmla="*/ 0 w 461"/>
                <a:gd name="T5" fmla="*/ 44 h 449"/>
                <a:gd name="T6" fmla="*/ 0 w 461"/>
                <a:gd name="T7" fmla="*/ 38 h 449"/>
                <a:gd name="T8" fmla="*/ 0 w 461"/>
                <a:gd name="T9" fmla="*/ 29 h 449"/>
                <a:gd name="T10" fmla="*/ 0 w 461"/>
                <a:gd name="T11" fmla="*/ 25 h 449"/>
                <a:gd name="T12" fmla="*/ 4 w 461"/>
                <a:gd name="T13" fmla="*/ 19 h 449"/>
                <a:gd name="T14" fmla="*/ 4 w 461"/>
                <a:gd name="T15" fmla="*/ 15 h 449"/>
                <a:gd name="T16" fmla="*/ 9 w 461"/>
                <a:gd name="T17" fmla="*/ 10 h 449"/>
                <a:gd name="T18" fmla="*/ 14 w 461"/>
                <a:gd name="T19" fmla="*/ 10 h 449"/>
                <a:gd name="T20" fmla="*/ 19 w 461"/>
                <a:gd name="T21" fmla="*/ 5 h 449"/>
                <a:gd name="T22" fmla="*/ 25 w 461"/>
                <a:gd name="T23" fmla="*/ 0 h 449"/>
                <a:gd name="T24" fmla="*/ 29 w 461"/>
                <a:gd name="T25" fmla="*/ 0 h 449"/>
                <a:gd name="T26" fmla="*/ 34 w 461"/>
                <a:gd name="T27" fmla="*/ 0 h 449"/>
                <a:gd name="T28" fmla="*/ 39 w 461"/>
                <a:gd name="T29" fmla="*/ 5 h 449"/>
                <a:gd name="T30" fmla="*/ 44 w 461"/>
                <a:gd name="T31" fmla="*/ 5 h 449"/>
                <a:gd name="T32" fmla="*/ 50 w 461"/>
                <a:gd name="T33" fmla="*/ 10 h 449"/>
                <a:gd name="T34" fmla="*/ 54 w 461"/>
                <a:gd name="T35" fmla="*/ 15 h 449"/>
                <a:gd name="T36" fmla="*/ 59 w 461"/>
                <a:gd name="T37" fmla="*/ 15 h 449"/>
                <a:gd name="T38" fmla="*/ 59 w 461"/>
                <a:gd name="T39" fmla="*/ 19 h 449"/>
                <a:gd name="T40" fmla="*/ 64 w 461"/>
                <a:gd name="T41" fmla="*/ 25 h 449"/>
                <a:gd name="T42" fmla="*/ 98 w 461"/>
                <a:gd name="T43" fmla="*/ 63 h 449"/>
                <a:gd name="T44" fmla="*/ 129 w 461"/>
                <a:gd name="T45" fmla="*/ 102 h 449"/>
                <a:gd name="T46" fmla="*/ 163 w 461"/>
                <a:gd name="T47" fmla="*/ 141 h 449"/>
                <a:gd name="T48" fmla="*/ 203 w 461"/>
                <a:gd name="T49" fmla="*/ 169 h 449"/>
                <a:gd name="T50" fmla="*/ 238 w 461"/>
                <a:gd name="T51" fmla="*/ 203 h 449"/>
                <a:gd name="T52" fmla="*/ 277 w 461"/>
                <a:gd name="T53" fmla="*/ 227 h 449"/>
                <a:gd name="T54" fmla="*/ 317 w 461"/>
                <a:gd name="T55" fmla="*/ 256 h 449"/>
                <a:gd name="T56" fmla="*/ 357 w 461"/>
                <a:gd name="T57" fmla="*/ 281 h 449"/>
                <a:gd name="T58" fmla="*/ 401 w 461"/>
                <a:gd name="T59" fmla="*/ 305 h 449"/>
                <a:gd name="T60" fmla="*/ 446 w 461"/>
                <a:gd name="T61" fmla="*/ 328 h 449"/>
                <a:gd name="T62" fmla="*/ 455 w 461"/>
                <a:gd name="T63" fmla="*/ 339 h 449"/>
                <a:gd name="T64" fmla="*/ 461 w 461"/>
                <a:gd name="T65" fmla="*/ 348 h 449"/>
                <a:gd name="T66" fmla="*/ 461 w 461"/>
                <a:gd name="T67" fmla="*/ 363 h 449"/>
                <a:gd name="T68" fmla="*/ 461 w 461"/>
                <a:gd name="T69" fmla="*/ 382 h 449"/>
                <a:gd name="T70" fmla="*/ 455 w 461"/>
                <a:gd name="T71" fmla="*/ 397 h 449"/>
                <a:gd name="T72" fmla="*/ 451 w 461"/>
                <a:gd name="T73" fmla="*/ 415 h 449"/>
                <a:gd name="T74" fmla="*/ 446 w 461"/>
                <a:gd name="T75" fmla="*/ 430 h 449"/>
                <a:gd name="T76" fmla="*/ 436 w 461"/>
                <a:gd name="T77" fmla="*/ 440 h 449"/>
                <a:gd name="T78" fmla="*/ 431 w 461"/>
                <a:gd name="T79" fmla="*/ 444 h 449"/>
                <a:gd name="T80" fmla="*/ 421 w 461"/>
                <a:gd name="T81" fmla="*/ 449 h 449"/>
                <a:gd name="T82" fmla="*/ 371 w 461"/>
                <a:gd name="T83" fmla="*/ 430 h 449"/>
                <a:gd name="T84" fmla="*/ 322 w 461"/>
                <a:gd name="T85" fmla="*/ 406 h 449"/>
                <a:gd name="T86" fmla="*/ 277 w 461"/>
                <a:gd name="T87" fmla="*/ 382 h 449"/>
                <a:gd name="T88" fmla="*/ 232 w 461"/>
                <a:gd name="T89" fmla="*/ 358 h 449"/>
                <a:gd name="T90" fmla="*/ 188 w 461"/>
                <a:gd name="T91" fmla="*/ 324 h 449"/>
                <a:gd name="T92" fmla="*/ 153 w 461"/>
                <a:gd name="T93" fmla="*/ 290 h 449"/>
                <a:gd name="T94" fmla="*/ 113 w 461"/>
                <a:gd name="T95" fmla="*/ 251 h 449"/>
                <a:gd name="T96" fmla="*/ 84 w 461"/>
                <a:gd name="T97" fmla="*/ 208 h 449"/>
                <a:gd name="T98" fmla="*/ 54 w 461"/>
                <a:gd name="T99" fmla="*/ 165 h 449"/>
                <a:gd name="T100" fmla="*/ 25 w 461"/>
                <a:gd name="T101" fmla="*/ 111 h 449"/>
                <a:gd name="T102" fmla="*/ 0 w 461"/>
                <a:gd name="T103" fmla="*/ 53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1" h="449">
                  <a:moveTo>
                    <a:pt x="0" y="53"/>
                  </a:moveTo>
                  <a:lnTo>
                    <a:pt x="0" y="49"/>
                  </a:lnTo>
                  <a:lnTo>
                    <a:pt x="0" y="44"/>
                  </a:lnTo>
                  <a:lnTo>
                    <a:pt x="0" y="38"/>
                  </a:lnTo>
                  <a:lnTo>
                    <a:pt x="0" y="29"/>
                  </a:lnTo>
                  <a:lnTo>
                    <a:pt x="0" y="25"/>
                  </a:lnTo>
                  <a:lnTo>
                    <a:pt x="4" y="19"/>
                  </a:lnTo>
                  <a:lnTo>
                    <a:pt x="4" y="15"/>
                  </a:lnTo>
                  <a:lnTo>
                    <a:pt x="9" y="10"/>
                  </a:lnTo>
                  <a:lnTo>
                    <a:pt x="14" y="10"/>
                  </a:lnTo>
                  <a:lnTo>
                    <a:pt x="19" y="5"/>
                  </a:lnTo>
                  <a:lnTo>
                    <a:pt x="25" y="0"/>
                  </a:lnTo>
                  <a:lnTo>
                    <a:pt x="29" y="0"/>
                  </a:lnTo>
                  <a:lnTo>
                    <a:pt x="34" y="0"/>
                  </a:lnTo>
                  <a:lnTo>
                    <a:pt x="39" y="5"/>
                  </a:lnTo>
                  <a:lnTo>
                    <a:pt x="44" y="5"/>
                  </a:lnTo>
                  <a:lnTo>
                    <a:pt x="50" y="10"/>
                  </a:lnTo>
                  <a:lnTo>
                    <a:pt x="54" y="15"/>
                  </a:lnTo>
                  <a:lnTo>
                    <a:pt x="59" y="15"/>
                  </a:lnTo>
                  <a:lnTo>
                    <a:pt x="59" y="19"/>
                  </a:lnTo>
                  <a:lnTo>
                    <a:pt x="64" y="25"/>
                  </a:lnTo>
                  <a:lnTo>
                    <a:pt x="98" y="63"/>
                  </a:lnTo>
                  <a:lnTo>
                    <a:pt x="129" y="102"/>
                  </a:lnTo>
                  <a:lnTo>
                    <a:pt x="163" y="141"/>
                  </a:lnTo>
                  <a:lnTo>
                    <a:pt x="203" y="169"/>
                  </a:lnTo>
                  <a:lnTo>
                    <a:pt x="238" y="203"/>
                  </a:lnTo>
                  <a:lnTo>
                    <a:pt x="277" y="227"/>
                  </a:lnTo>
                  <a:lnTo>
                    <a:pt x="317" y="256"/>
                  </a:lnTo>
                  <a:lnTo>
                    <a:pt x="357" y="281"/>
                  </a:lnTo>
                  <a:lnTo>
                    <a:pt x="401" y="305"/>
                  </a:lnTo>
                  <a:lnTo>
                    <a:pt x="446" y="328"/>
                  </a:lnTo>
                  <a:lnTo>
                    <a:pt x="455" y="339"/>
                  </a:lnTo>
                  <a:lnTo>
                    <a:pt x="461" y="348"/>
                  </a:lnTo>
                  <a:lnTo>
                    <a:pt x="461" y="363"/>
                  </a:lnTo>
                  <a:lnTo>
                    <a:pt x="461" y="382"/>
                  </a:lnTo>
                  <a:lnTo>
                    <a:pt x="455" y="397"/>
                  </a:lnTo>
                  <a:lnTo>
                    <a:pt x="451" y="415"/>
                  </a:lnTo>
                  <a:lnTo>
                    <a:pt x="446" y="430"/>
                  </a:lnTo>
                  <a:lnTo>
                    <a:pt x="436" y="440"/>
                  </a:lnTo>
                  <a:lnTo>
                    <a:pt x="431" y="444"/>
                  </a:lnTo>
                  <a:lnTo>
                    <a:pt x="421" y="449"/>
                  </a:lnTo>
                  <a:lnTo>
                    <a:pt x="371" y="430"/>
                  </a:lnTo>
                  <a:lnTo>
                    <a:pt x="322" y="406"/>
                  </a:lnTo>
                  <a:lnTo>
                    <a:pt x="277" y="382"/>
                  </a:lnTo>
                  <a:lnTo>
                    <a:pt x="232" y="358"/>
                  </a:lnTo>
                  <a:lnTo>
                    <a:pt x="188" y="324"/>
                  </a:lnTo>
                  <a:lnTo>
                    <a:pt x="153" y="290"/>
                  </a:lnTo>
                  <a:lnTo>
                    <a:pt x="113" y="251"/>
                  </a:lnTo>
                  <a:lnTo>
                    <a:pt x="84" y="208"/>
                  </a:lnTo>
                  <a:lnTo>
                    <a:pt x="54" y="165"/>
                  </a:lnTo>
                  <a:lnTo>
                    <a:pt x="25" y="111"/>
                  </a:lnTo>
                  <a:lnTo>
                    <a:pt x="0" y="53"/>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97" name="Freeform 321"/>
            <p:cNvSpPr>
              <a:spLocks/>
            </p:cNvSpPr>
            <p:nvPr/>
          </p:nvSpPr>
          <p:spPr bwMode="auto">
            <a:xfrm>
              <a:off x="3844" y="1719"/>
              <a:ext cx="42" cy="35"/>
            </a:xfrm>
            <a:custGeom>
              <a:avLst/>
              <a:gdLst>
                <a:gd name="T0" fmla="*/ 0 w 461"/>
                <a:gd name="T1" fmla="*/ 53 h 449"/>
                <a:gd name="T2" fmla="*/ 0 w 461"/>
                <a:gd name="T3" fmla="*/ 49 h 449"/>
                <a:gd name="T4" fmla="*/ 0 w 461"/>
                <a:gd name="T5" fmla="*/ 44 h 449"/>
                <a:gd name="T6" fmla="*/ 0 w 461"/>
                <a:gd name="T7" fmla="*/ 38 h 449"/>
                <a:gd name="T8" fmla="*/ 0 w 461"/>
                <a:gd name="T9" fmla="*/ 29 h 449"/>
                <a:gd name="T10" fmla="*/ 0 w 461"/>
                <a:gd name="T11" fmla="*/ 25 h 449"/>
                <a:gd name="T12" fmla="*/ 4 w 461"/>
                <a:gd name="T13" fmla="*/ 19 h 449"/>
                <a:gd name="T14" fmla="*/ 4 w 461"/>
                <a:gd name="T15" fmla="*/ 15 h 449"/>
                <a:gd name="T16" fmla="*/ 9 w 461"/>
                <a:gd name="T17" fmla="*/ 10 h 449"/>
                <a:gd name="T18" fmla="*/ 14 w 461"/>
                <a:gd name="T19" fmla="*/ 10 h 449"/>
                <a:gd name="T20" fmla="*/ 19 w 461"/>
                <a:gd name="T21" fmla="*/ 5 h 449"/>
                <a:gd name="T22" fmla="*/ 25 w 461"/>
                <a:gd name="T23" fmla="*/ 0 h 449"/>
                <a:gd name="T24" fmla="*/ 29 w 461"/>
                <a:gd name="T25" fmla="*/ 0 h 449"/>
                <a:gd name="T26" fmla="*/ 34 w 461"/>
                <a:gd name="T27" fmla="*/ 0 h 449"/>
                <a:gd name="T28" fmla="*/ 39 w 461"/>
                <a:gd name="T29" fmla="*/ 5 h 449"/>
                <a:gd name="T30" fmla="*/ 44 w 461"/>
                <a:gd name="T31" fmla="*/ 5 h 449"/>
                <a:gd name="T32" fmla="*/ 50 w 461"/>
                <a:gd name="T33" fmla="*/ 10 h 449"/>
                <a:gd name="T34" fmla="*/ 54 w 461"/>
                <a:gd name="T35" fmla="*/ 15 h 449"/>
                <a:gd name="T36" fmla="*/ 59 w 461"/>
                <a:gd name="T37" fmla="*/ 15 h 449"/>
                <a:gd name="T38" fmla="*/ 59 w 461"/>
                <a:gd name="T39" fmla="*/ 19 h 449"/>
                <a:gd name="T40" fmla="*/ 64 w 461"/>
                <a:gd name="T41" fmla="*/ 25 h 449"/>
                <a:gd name="T42" fmla="*/ 98 w 461"/>
                <a:gd name="T43" fmla="*/ 63 h 449"/>
                <a:gd name="T44" fmla="*/ 129 w 461"/>
                <a:gd name="T45" fmla="*/ 102 h 449"/>
                <a:gd name="T46" fmla="*/ 163 w 461"/>
                <a:gd name="T47" fmla="*/ 141 h 449"/>
                <a:gd name="T48" fmla="*/ 203 w 461"/>
                <a:gd name="T49" fmla="*/ 169 h 449"/>
                <a:gd name="T50" fmla="*/ 238 w 461"/>
                <a:gd name="T51" fmla="*/ 203 h 449"/>
                <a:gd name="T52" fmla="*/ 277 w 461"/>
                <a:gd name="T53" fmla="*/ 227 h 449"/>
                <a:gd name="T54" fmla="*/ 317 w 461"/>
                <a:gd name="T55" fmla="*/ 256 h 449"/>
                <a:gd name="T56" fmla="*/ 357 w 461"/>
                <a:gd name="T57" fmla="*/ 281 h 449"/>
                <a:gd name="T58" fmla="*/ 401 w 461"/>
                <a:gd name="T59" fmla="*/ 305 h 449"/>
                <a:gd name="T60" fmla="*/ 446 w 461"/>
                <a:gd name="T61" fmla="*/ 328 h 449"/>
                <a:gd name="T62" fmla="*/ 455 w 461"/>
                <a:gd name="T63" fmla="*/ 339 h 449"/>
                <a:gd name="T64" fmla="*/ 461 w 461"/>
                <a:gd name="T65" fmla="*/ 348 h 449"/>
                <a:gd name="T66" fmla="*/ 461 w 461"/>
                <a:gd name="T67" fmla="*/ 363 h 449"/>
                <a:gd name="T68" fmla="*/ 461 w 461"/>
                <a:gd name="T69" fmla="*/ 382 h 449"/>
                <a:gd name="T70" fmla="*/ 455 w 461"/>
                <a:gd name="T71" fmla="*/ 397 h 449"/>
                <a:gd name="T72" fmla="*/ 451 w 461"/>
                <a:gd name="T73" fmla="*/ 415 h 449"/>
                <a:gd name="T74" fmla="*/ 446 w 461"/>
                <a:gd name="T75" fmla="*/ 430 h 449"/>
                <a:gd name="T76" fmla="*/ 436 w 461"/>
                <a:gd name="T77" fmla="*/ 440 h 449"/>
                <a:gd name="T78" fmla="*/ 431 w 461"/>
                <a:gd name="T79" fmla="*/ 444 h 449"/>
                <a:gd name="T80" fmla="*/ 421 w 461"/>
                <a:gd name="T81" fmla="*/ 449 h 449"/>
                <a:gd name="T82" fmla="*/ 371 w 461"/>
                <a:gd name="T83" fmla="*/ 430 h 449"/>
                <a:gd name="T84" fmla="*/ 322 w 461"/>
                <a:gd name="T85" fmla="*/ 406 h 449"/>
                <a:gd name="T86" fmla="*/ 277 w 461"/>
                <a:gd name="T87" fmla="*/ 382 h 449"/>
                <a:gd name="T88" fmla="*/ 232 w 461"/>
                <a:gd name="T89" fmla="*/ 358 h 449"/>
                <a:gd name="T90" fmla="*/ 188 w 461"/>
                <a:gd name="T91" fmla="*/ 324 h 449"/>
                <a:gd name="T92" fmla="*/ 153 w 461"/>
                <a:gd name="T93" fmla="*/ 290 h 449"/>
                <a:gd name="T94" fmla="*/ 113 w 461"/>
                <a:gd name="T95" fmla="*/ 251 h 449"/>
                <a:gd name="T96" fmla="*/ 84 w 461"/>
                <a:gd name="T97" fmla="*/ 208 h 449"/>
                <a:gd name="T98" fmla="*/ 54 w 461"/>
                <a:gd name="T99" fmla="*/ 165 h 449"/>
                <a:gd name="T100" fmla="*/ 25 w 461"/>
                <a:gd name="T101" fmla="*/ 111 h 449"/>
                <a:gd name="T102" fmla="*/ 0 w 461"/>
                <a:gd name="T103" fmla="*/ 53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1" h="449">
                  <a:moveTo>
                    <a:pt x="0" y="53"/>
                  </a:moveTo>
                  <a:lnTo>
                    <a:pt x="0" y="49"/>
                  </a:lnTo>
                  <a:lnTo>
                    <a:pt x="0" y="44"/>
                  </a:lnTo>
                  <a:lnTo>
                    <a:pt x="0" y="38"/>
                  </a:lnTo>
                  <a:lnTo>
                    <a:pt x="0" y="29"/>
                  </a:lnTo>
                  <a:lnTo>
                    <a:pt x="0" y="25"/>
                  </a:lnTo>
                  <a:lnTo>
                    <a:pt x="4" y="19"/>
                  </a:lnTo>
                  <a:lnTo>
                    <a:pt x="4" y="15"/>
                  </a:lnTo>
                  <a:lnTo>
                    <a:pt x="9" y="10"/>
                  </a:lnTo>
                  <a:lnTo>
                    <a:pt x="14" y="10"/>
                  </a:lnTo>
                  <a:lnTo>
                    <a:pt x="19" y="5"/>
                  </a:lnTo>
                  <a:lnTo>
                    <a:pt x="25" y="0"/>
                  </a:lnTo>
                  <a:lnTo>
                    <a:pt x="29" y="0"/>
                  </a:lnTo>
                  <a:lnTo>
                    <a:pt x="34" y="0"/>
                  </a:lnTo>
                  <a:lnTo>
                    <a:pt x="39" y="5"/>
                  </a:lnTo>
                  <a:lnTo>
                    <a:pt x="44" y="5"/>
                  </a:lnTo>
                  <a:lnTo>
                    <a:pt x="50" y="10"/>
                  </a:lnTo>
                  <a:lnTo>
                    <a:pt x="54" y="15"/>
                  </a:lnTo>
                  <a:lnTo>
                    <a:pt x="59" y="15"/>
                  </a:lnTo>
                  <a:lnTo>
                    <a:pt x="59" y="19"/>
                  </a:lnTo>
                  <a:lnTo>
                    <a:pt x="64" y="25"/>
                  </a:lnTo>
                  <a:lnTo>
                    <a:pt x="98" y="63"/>
                  </a:lnTo>
                  <a:lnTo>
                    <a:pt x="129" y="102"/>
                  </a:lnTo>
                  <a:lnTo>
                    <a:pt x="163" y="141"/>
                  </a:lnTo>
                  <a:lnTo>
                    <a:pt x="203" y="169"/>
                  </a:lnTo>
                  <a:lnTo>
                    <a:pt x="238" y="203"/>
                  </a:lnTo>
                  <a:lnTo>
                    <a:pt x="277" y="227"/>
                  </a:lnTo>
                  <a:lnTo>
                    <a:pt x="317" y="256"/>
                  </a:lnTo>
                  <a:lnTo>
                    <a:pt x="357" y="281"/>
                  </a:lnTo>
                  <a:lnTo>
                    <a:pt x="401" y="305"/>
                  </a:lnTo>
                  <a:lnTo>
                    <a:pt x="446" y="328"/>
                  </a:lnTo>
                  <a:lnTo>
                    <a:pt x="455" y="339"/>
                  </a:lnTo>
                  <a:lnTo>
                    <a:pt x="461" y="348"/>
                  </a:lnTo>
                  <a:lnTo>
                    <a:pt x="461" y="363"/>
                  </a:lnTo>
                  <a:lnTo>
                    <a:pt x="461" y="382"/>
                  </a:lnTo>
                  <a:lnTo>
                    <a:pt x="455" y="397"/>
                  </a:lnTo>
                  <a:lnTo>
                    <a:pt x="451" y="415"/>
                  </a:lnTo>
                  <a:lnTo>
                    <a:pt x="446" y="430"/>
                  </a:lnTo>
                  <a:lnTo>
                    <a:pt x="436" y="440"/>
                  </a:lnTo>
                  <a:lnTo>
                    <a:pt x="431" y="444"/>
                  </a:lnTo>
                  <a:lnTo>
                    <a:pt x="421" y="449"/>
                  </a:lnTo>
                  <a:lnTo>
                    <a:pt x="371" y="430"/>
                  </a:lnTo>
                  <a:lnTo>
                    <a:pt x="322" y="406"/>
                  </a:lnTo>
                  <a:lnTo>
                    <a:pt x="277" y="382"/>
                  </a:lnTo>
                  <a:lnTo>
                    <a:pt x="232" y="358"/>
                  </a:lnTo>
                  <a:lnTo>
                    <a:pt x="188" y="324"/>
                  </a:lnTo>
                  <a:lnTo>
                    <a:pt x="153" y="290"/>
                  </a:lnTo>
                  <a:lnTo>
                    <a:pt x="113" y="251"/>
                  </a:lnTo>
                  <a:lnTo>
                    <a:pt x="84" y="208"/>
                  </a:lnTo>
                  <a:lnTo>
                    <a:pt x="54" y="165"/>
                  </a:lnTo>
                  <a:lnTo>
                    <a:pt x="25" y="111"/>
                  </a:lnTo>
                  <a:lnTo>
                    <a:pt x="0" y="53"/>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98" name="Freeform 322"/>
            <p:cNvSpPr>
              <a:spLocks/>
            </p:cNvSpPr>
            <p:nvPr/>
          </p:nvSpPr>
          <p:spPr bwMode="auto">
            <a:xfrm>
              <a:off x="3933" y="1456"/>
              <a:ext cx="18" cy="214"/>
            </a:xfrm>
            <a:custGeom>
              <a:avLst/>
              <a:gdLst>
                <a:gd name="T0" fmla="*/ 60 w 203"/>
                <a:gd name="T1" fmla="*/ 0 h 2785"/>
                <a:gd name="T2" fmla="*/ 79 w 203"/>
                <a:gd name="T3" fmla="*/ 1849 h 2785"/>
                <a:gd name="T4" fmla="*/ 83 w 203"/>
                <a:gd name="T5" fmla="*/ 2361 h 2785"/>
                <a:gd name="T6" fmla="*/ 203 w 203"/>
                <a:gd name="T7" fmla="*/ 2762 h 2785"/>
                <a:gd name="T8" fmla="*/ 143 w 203"/>
                <a:gd name="T9" fmla="*/ 2785 h 2785"/>
                <a:gd name="T10" fmla="*/ 24 w 203"/>
                <a:gd name="T11" fmla="*/ 2439 h 2785"/>
                <a:gd name="T12" fmla="*/ 20 w 203"/>
                <a:gd name="T13" fmla="*/ 1748 h 2785"/>
                <a:gd name="T14" fmla="*/ 20 w 203"/>
                <a:gd name="T15" fmla="*/ 570 h 2785"/>
                <a:gd name="T16" fmla="*/ 0 w 203"/>
                <a:gd name="T17" fmla="*/ 10 h 2785"/>
                <a:gd name="T18" fmla="*/ 60 w 203"/>
                <a:gd name="T19" fmla="*/ 0 h 2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3" h="2785">
                  <a:moveTo>
                    <a:pt x="60" y="0"/>
                  </a:moveTo>
                  <a:lnTo>
                    <a:pt x="79" y="1849"/>
                  </a:lnTo>
                  <a:lnTo>
                    <a:pt x="83" y="2361"/>
                  </a:lnTo>
                  <a:lnTo>
                    <a:pt x="203" y="2762"/>
                  </a:lnTo>
                  <a:lnTo>
                    <a:pt x="143" y="2785"/>
                  </a:lnTo>
                  <a:lnTo>
                    <a:pt x="24" y="2439"/>
                  </a:lnTo>
                  <a:lnTo>
                    <a:pt x="20" y="1748"/>
                  </a:lnTo>
                  <a:lnTo>
                    <a:pt x="20" y="570"/>
                  </a:lnTo>
                  <a:lnTo>
                    <a:pt x="0" y="10"/>
                  </a:lnTo>
                  <a:lnTo>
                    <a:pt x="60" y="0"/>
                  </a:lnTo>
                  <a:close/>
                </a:path>
              </a:pathLst>
            </a:custGeom>
            <a:solidFill>
              <a:srgbClr val="D8D8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899" name="Freeform 323"/>
            <p:cNvSpPr>
              <a:spLocks/>
            </p:cNvSpPr>
            <p:nvPr/>
          </p:nvSpPr>
          <p:spPr bwMode="auto">
            <a:xfrm>
              <a:off x="3894" y="1508"/>
              <a:ext cx="54" cy="24"/>
            </a:xfrm>
            <a:custGeom>
              <a:avLst/>
              <a:gdLst>
                <a:gd name="T0" fmla="*/ 5 w 595"/>
                <a:gd name="T1" fmla="*/ 0 h 314"/>
                <a:gd name="T2" fmla="*/ 5 w 595"/>
                <a:gd name="T3" fmla="*/ 30 h 314"/>
                <a:gd name="T4" fmla="*/ 0 w 595"/>
                <a:gd name="T5" fmla="*/ 54 h 314"/>
                <a:gd name="T6" fmla="*/ 0 w 595"/>
                <a:gd name="T7" fmla="*/ 83 h 314"/>
                <a:gd name="T8" fmla="*/ 0 w 595"/>
                <a:gd name="T9" fmla="*/ 112 h 314"/>
                <a:gd name="T10" fmla="*/ 0 w 595"/>
                <a:gd name="T11" fmla="*/ 140 h 314"/>
                <a:gd name="T12" fmla="*/ 0 w 595"/>
                <a:gd name="T13" fmla="*/ 165 h 314"/>
                <a:gd name="T14" fmla="*/ 5 w 595"/>
                <a:gd name="T15" fmla="*/ 189 h 314"/>
                <a:gd name="T16" fmla="*/ 10 w 595"/>
                <a:gd name="T17" fmla="*/ 208 h 314"/>
                <a:gd name="T18" fmla="*/ 20 w 595"/>
                <a:gd name="T19" fmla="*/ 228 h 314"/>
                <a:gd name="T20" fmla="*/ 34 w 595"/>
                <a:gd name="T21" fmla="*/ 242 h 314"/>
                <a:gd name="T22" fmla="*/ 84 w 595"/>
                <a:gd name="T23" fmla="*/ 271 h 314"/>
                <a:gd name="T24" fmla="*/ 139 w 595"/>
                <a:gd name="T25" fmla="*/ 290 h 314"/>
                <a:gd name="T26" fmla="*/ 193 w 595"/>
                <a:gd name="T27" fmla="*/ 309 h 314"/>
                <a:gd name="T28" fmla="*/ 249 w 595"/>
                <a:gd name="T29" fmla="*/ 314 h 314"/>
                <a:gd name="T30" fmla="*/ 308 w 595"/>
                <a:gd name="T31" fmla="*/ 314 h 314"/>
                <a:gd name="T32" fmla="*/ 362 w 595"/>
                <a:gd name="T33" fmla="*/ 309 h 314"/>
                <a:gd name="T34" fmla="*/ 422 w 595"/>
                <a:gd name="T35" fmla="*/ 300 h 314"/>
                <a:gd name="T36" fmla="*/ 472 w 595"/>
                <a:gd name="T37" fmla="*/ 281 h 314"/>
                <a:gd name="T38" fmla="*/ 526 w 595"/>
                <a:gd name="T39" fmla="*/ 256 h 314"/>
                <a:gd name="T40" fmla="*/ 570 w 595"/>
                <a:gd name="T41" fmla="*/ 223 h 314"/>
                <a:gd name="T42" fmla="*/ 581 w 595"/>
                <a:gd name="T43" fmla="*/ 208 h 314"/>
                <a:gd name="T44" fmla="*/ 591 w 595"/>
                <a:gd name="T45" fmla="*/ 189 h 314"/>
                <a:gd name="T46" fmla="*/ 595 w 595"/>
                <a:gd name="T47" fmla="*/ 159 h 314"/>
                <a:gd name="T48" fmla="*/ 595 w 595"/>
                <a:gd name="T49" fmla="*/ 131 h 314"/>
                <a:gd name="T50" fmla="*/ 595 w 595"/>
                <a:gd name="T51" fmla="*/ 101 h 314"/>
                <a:gd name="T52" fmla="*/ 591 w 595"/>
                <a:gd name="T53" fmla="*/ 73 h 314"/>
                <a:gd name="T54" fmla="*/ 585 w 595"/>
                <a:gd name="T55" fmla="*/ 44 h 314"/>
                <a:gd name="T56" fmla="*/ 581 w 595"/>
                <a:gd name="T57" fmla="*/ 25 h 314"/>
                <a:gd name="T58" fmla="*/ 570 w 595"/>
                <a:gd name="T59" fmla="*/ 10 h 314"/>
                <a:gd name="T60" fmla="*/ 566 w 595"/>
                <a:gd name="T61" fmla="*/ 10 h 314"/>
                <a:gd name="T62" fmla="*/ 516 w 595"/>
                <a:gd name="T63" fmla="*/ 34 h 314"/>
                <a:gd name="T64" fmla="*/ 466 w 595"/>
                <a:gd name="T65" fmla="*/ 54 h 314"/>
                <a:gd name="T66" fmla="*/ 416 w 595"/>
                <a:gd name="T67" fmla="*/ 64 h 314"/>
                <a:gd name="T68" fmla="*/ 368 w 595"/>
                <a:gd name="T69" fmla="*/ 68 h 314"/>
                <a:gd name="T70" fmla="*/ 318 w 595"/>
                <a:gd name="T71" fmla="*/ 68 h 314"/>
                <a:gd name="T72" fmla="*/ 268 w 595"/>
                <a:gd name="T73" fmla="*/ 64 h 314"/>
                <a:gd name="T74" fmla="*/ 218 w 595"/>
                <a:gd name="T75" fmla="*/ 58 h 314"/>
                <a:gd name="T76" fmla="*/ 164 w 595"/>
                <a:gd name="T77" fmla="*/ 49 h 314"/>
                <a:gd name="T78" fmla="*/ 109 w 595"/>
                <a:gd name="T79" fmla="*/ 44 h 314"/>
                <a:gd name="T80" fmla="*/ 55 w 595"/>
                <a:gd name="T81" fmla="*/ 44 h 314"/>
                <a:gd name="T82" fmla="*/ 5 w 595"/>
                <a:gd name="T83" fmla="*/ 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5" h="314">
                  <a:moveTo>
                    <a:pt x="5" y="0"/>
                  </a:moveTo>
                  <a:lnTo>
                    <a:pt x="5" y="30"/>
                  </a:lnTo>
                  <a:lnTo>
                    <a:pt x="0" y="54"/>
                  </a:lnTo>
                  <a:lnTo>
                    <a:pt x="0" y="83"/>
                  </a:lnTo>
                  <a:lnTo>
                    <a:pt x="0" y="112"/>
                  </a:lnTo>
                  <a:lnTo>
                    <a:pt x="0" y="140"/>
                  </a:lnTo>
                  <a:lnTo>
                    <a:pt x="0" y="165"/>
                  </a:lnTo>
                  <a:lnTo>
                    <a:pt x="5" y="189"/>
                  </a:lnTo>
                  <a:lnTo>
                    <a:pt x="10" y="208"/>
                  </a:lnTo>
                  <a:lnTo>
                    <a:pt x="20" y="228"/>
                  </a:lnTo>
                  <a:lnTo>
                    <a:pt x="34" y="242"/>
                  </a:lnTo>
                  <a:lnTo>
                    <a:pt x="84" y="271"/>
                  </a:lnTo>
                  <a:lnTo>
                    <a:pt x="139" y="290"/>
                  </a:lnTo>
                  <a:lnTo>
                    <a:pt x="193" y="309"/>
                  </a:lnTo>
                  <a:lnTo>
                    <a:pt x="249" y="314"/>
                  </a:lnTo>
                  <a:lnTo>
                    <a:pt x="308" y="314"/>
                  </a:lnTo>
                  <a:lnTo>
                    <a:pt x="362" y="309"/>
                  </a:lnTo>
                  <a:lnTo>
                    <a:pt x="422" y="300"/>
                  </a:lnTo>
                  <a:lnTo>
                    <a:pt x="472" y="281"/>
                  </a:lnTo>
                  <a:lnTo>
                    <a:pt x="526" y="256"/>
                  </a:lnTo>
                  <a:lnTo>
                    <a:pt x="570" y="223"/>
                  </a:lnTo>
                  <a:lnTo>
                    <a:pt x="581" y="208"/>
                  </a:lnTo>
                  <a:lnTo>
                    <a:pt x="591" y="189"/>
                  </a:lnTo>
                  <a:lnTo>
                    <a:pt x="595" y="159"/>
                  </a:lnTo>
                  <a:lnTo>
                    <a:pt x="595" y="131"/>
                  </a:lnTo>
                  <a:lnTo>
                    <a:pt x="595" y="101"/>
                  </a:lnTo>
                  <a:lnTo>
                    <a:pt x="591" y="73"/>
                  </a:lnTo>
                  <a:lnTo>
                    <a:pt x="585" y="44"/>
                  </a:lnTo>
                  <a:lnTo>
                    <a:pt x="581" y="25"/>
                  </a:lnTo>
                  <a:lnTo>
                    <a:pt x="570" y="10"/>
                  </a:lnTo>
                  <a:lnTo>
                    <a:pt x="566" y="10"/>
                  </a:lnTo>
                  <a:lnTo>
                    <a:pt x="516" y="34"/>
                  </a:lnTo>
                  <a:lnTo>
                    <a:pt x="466" y="54"/>
                  </a:lnTo>
                  <a:lnTo>
                    <a:pt x="416" y="64"/>
                  </a:lnTo>
                  <a:lnTo>
                    <a:pt x="368" y="68"/>
                  </a:lnTo>
                  <a:lnTo>
                    <a:pt x="318" y="68"/>
                  </a:lnTo>
                  <a:lnTo>
                    <a:pt x="268" y="64"/>
                  </a:lnTo>
                  <a:lnTo>
                    <a:pt x="218" y="58"/>
                  </a:lnTo>
                  <a:lnTo>
                    <a:pt x="164" y="49"/>
                  </a:lnTo>
                  <a:lnTo>
                    <a:pt x="109" y="44"/>
                  </a:lnTo>
                  <a:lnTo>
                    <a:pt x="55" y="44"/>
                  </a:lnTo>
                  <a:lnTo>
                    <a:pt x="5"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00" name="Freeform 324"/>
            <p:cNvSpPr>
              <a:spLocks/>
            </p:cNvSpPr>
            <p:nvPr/>
          </p:nvSpPr>
          <p:spPr bwMode="auto">
            <a:xfrm>
              <a:off x="3894" y="1508"/>
              <a:ext cx="54" cy="24"/>
            </a:xfrm>
            <a:custGeom>
              <a:avLst/>
              <a:gdLst>
                <a:gd name="T0" fmla="*/ 5 w 595"/>
                <a:gd name="T1" fmla="*/ 0 h 314"/>
                <a:gd name="T2" fmla="*/ 5 w 595"/>
                <a:gd name="T3" fmla="*/ 30 h 314"/>
                <a:gd name="T4" fmla="*/ 0 w 595"/>
                <a:gd name="T5" fmla="*/ 54 h 314"/>
                <a:gd name="T6" fmla="*/ 0 w 595"/>
                <a:gd name="T7" fmla="*/ 83 h 314"/>
                <a:gd name="T8" fmla="*/ 0 w 595"/>
                <a:gd name="T9" fmla="*/ 112 h 314"/>
                <a:gd name="T10" fmla="*/ 0 w 595"/>
                <a:gd name="T11" fmla="*/ 140 h 314"/>
                <a:gd name="T12" fmla="*/ 0 w 595"/>
                <a:gd name="T13" fmla="*/ 165 h 314"/>
                <a:gd name="T14" fmla="*/ 5 w 595"/>
                <a:gd name="T15" fmla="*/ 189 h 314"/>
                <a:gd name="T16" fmla="*/ 10 w 595"/>
                <a:gd name="T17" fmla="*/ 208 h 314"/>
                <a:gd name="T18" fmla="*/ 20 w 595"/>
                <a:gd name="T19" fmla="*/ 228 h 314"/>
                <a:gd name="T20" fmla="*/ 34 w 595"/>
                <a:gd name="T21" fmla="*/ 242 h 314"/>
                <a:gd name="T22" fmla="*/ 84 w 595"/>
                <a:gd name="T23" fmla="*/ 271 h 314"/>
                <a:gd name="T24" fmla="*/ 139 w 595"/>
                <a:gd name="T25" fmla="*/ 290 h 314"/>
                <a:gd name="T26" fmla="*/ 193 w 595"/>
                <a:gd name="T27" fmla="*/ 309 h 314"/>
                <a:gd name="T28" fmla="*/ 249 w 595"/>
                <a:gd name="T29" fmla="*/ 314 h 314"/>
                <a:gd name="T30" fmla="*/ 308 w 595"/>
                <a:gd name="T31" fmla="*/ 314 h 314"/>
                <a:gd name="T32" fmla="*/ 362 w 595"/>
                <a:gd name="T33" fmla="*/ 309 h 314"/>
                <a:gd name="T34" fmla="*/ 422 w 595"/>
                <a:gd name="T35" fmla="*/ 300 h 314"/>
                <a:gd name="T36" fmla="*/ 472 w 595"/>
                <a:gd name="T37" fmla="*/ 281 h 314"/>
                <a:gd name="T38" fmla="*/ 526 w 595"/>
                <a:gd name="T39" fmla="*/ 256 h 314"/>
                <a:gd name="T40" fmla="*/ 570 w 595"/>
                <a:gd name="T41" fmla="*/ 223 h 314"/>
                <a:gd name="T42" fmla="*/ 581 w 595"/>
                <a:gd name="T43" fmla="*/ 208 h 314"/>
                <a:gd name="T44" fmla="*/ 591 w 595"/>
                <a:gd name="T45" fmla="*/ 189 h 314"/>
                <a:gd name="T46" fmla="*/ 595 w 595"/>
                <a:gd name="T47" fmla="*/ 159 h 314"/>
                <a:gd name="T48" fmla="*/ 595 w 595"/>
                <a:gd name="T49" fmla="*/ 131 h 314"/>
                <a:gd name="T50" fmla="*/ 595 w 595"/>
                <a:gd name="T51" fmla="*/ 101 h 314"/>
                <a:gd name="T52" fmla="*/ 591 w 595"/>
                <a:gd name="T53" fmla="*/ 73 h 314"/>
                <a:gd name="T54" fmla="*/ 585 w 595"/>
                <a:gd name="T55" fmla="*/ 44 h 314"/>
                <a:gd name="T56" fmla="*/ 581 w 595"/>
                <a:gd name="T57" fmla="*/ 25 h 314"/>
                <a:gd name="T58" fmla="*/ 570 w 595"/>
                <a:gd name="T59" fmla="*/ 10 h 314"/>
                <a:gd name="T60" fmla="*/ 566 w 595"/>
                <a:gd name="T61" fmla="*/ 10 h 314"/>
                <a:gd name="T62" fmla="*/ 516 w 595"/>
                <a:gd name="T63" fmla="*/ 34 h 314"/>
                <a:gd name="T64" fmla="*/ 466 w 595"/>
                <a:gd name="T65" fmla="*/ 54 h 314"/>
                <a:gd name="T66" fmla="*/ 416 w 595"/>
                <a:gd name="T67" fmla="*/ 64 h 314"/>
                <a:gd name="T68" fmla="*/ 368 w 595"/>
                <a:gd name="T69" fmla="*/ 68 h 314"/>
                <a:gd name="T70" fmla="*/ 318 w 595"/>
                <a:gd name="T71" fmla="*/ 68 h 314"/>
                <a:gd name="T72" fmla="*/ 268 w 595"/>
                <a:gd name="T73" fmla="*/ 64 h 314"/>
                <a:gd name="T74" fmla="*/ 218 w 595"/>
                <a:gd name="T75" fmla="*/ 58 h 314"/>
                <a:gd name="T76" fmla="*/ 164 w 595"/>
                <a:gd name="T77" fmla="*/ 49 h 314"/>
                <a:gd name="T78" fmla="*/ 109 w 595"/>
                <a:gd name="T79" fmla="*/ 44 h 314"/>
                <a:gd name="T80" fmla="*/ 55 w 595"/>
                <a:gd name="T81" fmla="*/ 44 h 314"/>
                <a:gd name="T82" fmla="*/ 5 w 595"/>
                <a:gd name="T83" fmla="*/ 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5" h="314">
                  <a:moveTo>
                    <a:pt x="5" y="0"/>
                  </a:moveTo>
                  <a:lnTo>
                    <a:pt x="5" y="30"/>
                  </a:lnTo>
                  <a:lnTo>
                    <a:pt x="0" y="54"/>
                  </a:lnTo>
                  <a:lnTo>
                    <a:pt x="0" y="83"/>
                  </a:lnTo>
                  <a:lnTo>
                    <a:pt x="0" y="112"/>
                  </a:lnTo>
                  <a:lnTo>
                    <a:pt x="0" y="140"/>
                  </a:lnTo>
                  <a:lnTo>
                    <a:pt x="0" y="165"/>
                  </a:lnTo>
                  <a:lnTo>
                    <a:pt x="5" y="189"/>
                  </a:lnTo>
                  <a:lnTo>
                    <a:pt x="10" y="208"/>
                  </a:lnTo>
                  <a:lnTo>
                    <a:pt x="20" y="228"/>
                  </a:lnTo>
                  <a:lnTo>
                    <a:pt x="34" y="242"/>
                  </a:lnTo>
                  <a:lnTo>
                    <a:pt x="84" y="271"/>
                  </a:lnTo>
                  <a:lnTo>
                    <a:pt x="139" y="290"/>
                  </a:lnTo>
                  <a:lnTo>
                    <a:pt x="193" y="309"/>
                  </a:lnTo>
                  <a:lnTo>
                    <a:pt x="249" y="314"/>
                  </a:lnTo>
                  <a:lnTo>
                    <a:pt x="308" y="314"/>
                  </a:lnTo>
                  <a:lnTo>
                    <a:pt x="362" y="309"/>
                  </a:lnTo>
                  <a:lnTo>
                    <a:pt x="422" y="300"/>
                  </a:lnTo>
                  <a:lnTo>
                    <a:pt x="472" y="281"/>
                  </a:lnTo>
                  <a:lnTo>
                    <a:pt x="526" y="256"/>
                  </a:lnTo>
                  <a:lnTo>
                    <a:pt x="570" y="223"/>
                  </a:lnTo>
                  <a:lnTo>
                    <a:pt x="581" y="208"/>
                  </a:lnTo>
                  <a:lnTo>
                    <a:pt x="591" y="189"/>
                  </a:lnTo>
                  <a:lnTo>
                    <a:pt x="595" y="159"/>
                  </a:lnTo>
                  <a:lnTo>
                    <a:pt x="595" y="131"/>
                  </a:lnTo>
                  <a:lnTo>
                    <a:pt x="595" y="101"/>
                  </a:lnTo>
                  <a:lnTo>
                    <a:pt x="591" y="73"/>
                  </a:lnTo>
                  <a:lnTo>
                    <a:pt x="585" y="44"/>
                  </a:lnTo>
                  <a:lnTo>
                    <a:pt x="581" y="25"/>
                  </a:lnTo>
                  <a:lnTo>
                    <a:pt x="570" y="10"/>
                  </a:lnTo>
                  <a:lnTo>
                    <a:pt x="566" y="10"/>
                  </a:lnTo>
                  <a:lnTo>
                    <a:pt x="516" y="34"/>
                  </a:lnTo>
                  <a:lnTo>
                    <a:pt x="466" y="54"/>
                  </a:lnTo>
                  <a:lnTo>
                    <a:pt x="416" y="64"/>
                  </a:lnTo>
                  <a:lnTo>
                    <a:pt x="368" y="68"/>
                  </a:lnTo>
                  <a:lnTo>
                    <a:pt x="318" y="68"/>
                  </a:lnTo>
                  <a:lnTo>
                    <a:pt x="268" y="64"/>
                  </a:lnTo>
                  <a:lnTo>
                    <a:pt x="218" y="58"/>
                  </a:lnTo>
                  <a:lnTo>
                    <a:pt x="164" y="49"/>
                  </a:lnTo>
                  <a:lnTo>
                    <a:pt x="109" y="44"/>
                  </a:lnTo>
                  <a:lnTo>
                    <a:pt x="55" y="44"/>
                  </a:lnTo>
                  <a:lnTo>
                    <a:pt x="5"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01" name="Freeform 325"/>
            <p:cNvSpPr>
              <a:spLocks/>
            </p:cNvSpPr>
            <p:nvPr/>
          </p:nvSpPr>
          <p:spPr bwMode="auto">
            <a:xfrm>
              <a:off x="3891" y="1530"/>
              <a:ext cx="56" cy="24"/>
            </a:xfrm>
            <a:custGeom>
              <a:avLst/>
              <a:gdLst>
                <a:gd name="T0" fmla="*/ 35 w 615"/>
                <a:gd name="T1" fmla="*/ 0 h 308"/>
                <a:gd name="T2" fmla="*/ 85 w 615"/>
                <a:gd name="T3" fmla="*/ 23 h 308"/>
                <a:gd name="T4" fmla="*/ 139 w 615"/>
                <a:gd name="T5" fmla="*/ 43 h 308"/>
                <a:gd name="T6" fmla="*/ 198 w 615"/>
                <a:gd name="T7" fmla="*/ 58 h 308"/>
                <a:gd name="T8" fmla="*/ 254 w 615"/>
                <a:gd name="T9" fmla="*/ 67 h 308"/>
                <a:gd name="T10" fmla="*/ 313 w 615"/>
                <a:gd name="T11" fmla="*/ 67 h 308"/>
                <a:gd name="T12" fmla="*/ 367 w 615"/>
                <a:gd name="T13" fmla="*/ 62 h 308"/>
                <a:gd name="T14" fmla="*/ 427 w 615"/>
                <a:gd name="T15" fmla="*/ 52 h 308"/>
                <a:gd name="T16" fmla="*/ 481 w 615"/>
                <a:gd name="T17" fmla="*/ 38 h 308"/>
                <a:gd name="T18" fmla="*/ 536 w 615"/>
                <a:gd name="T19" fmla="*/ 19 h 308"/>
                <a:gd name="T20" fmla="*/ 590 w 615"/>
                <a:gd name="T21" fmla="*/ 0 h 308"/>
                <a:gd name="T22" fmla="*/ 600 w 615"/>
                <a:gd name="T23" fmla="*/ 0 h 308"/>
                <a:gd name="T24" fmla="*/ 605 w 615"/>
                <a:gd name="T25" fmla="*/ 19 h 308"/>
                <a:gd name="T26" fmla="*/ 611 w 615"/>
                <a:gd name="T27" fmla="*/ 43 h 308"/>
                <a:gd name="T28" fmla="*/ 615 w 615"/>
                <a:gd name="T29" fmla="*/ 71 h 308"/>
                <a:gd name="T30" fmla="*/ 615 w 615"/>
                <a:gd name="T31" fmla="*/ 110 h 308"/>
                <a:gd name="T32" fmla="*/ 615 w 615"/>
                <a:gd name="T33" fmla="*/ 144 h 308"/>
                <a:gd name="T34" fmla="*/ 611 w 615"/>
                <a:gd name="T35" fmla="*/ 183 h 308"/>
                <a:gd name="T36" fmla="*/ 605 w 615"/>
                <a:gd name="T37" fmla="*/ 212 h 308"/>
                <a:gd name="T38" fmla="*/ 596 w 615"/>
                <a:gd name="T39" fmla="*/ 236 h 308"/>
                <a:gd name="T40" fmla="*/ 581 w 615"/>
                <a:gd name="T41" fmla="*/ 251 h 308"/>
                <a:gd name="T42" fmla="*/ 536 w 615"/>
                <a:gd name="T43" fmla="*/ 269 h 308"/>
                <a:gd name="T44" fmla="*/ 481 w 615"/>
                <a:gd name="T45" fmla="*/ 289 h 308"/>
                <a:gd name="T46" fmla="*/ 427 w 615"/>
                <a:gd name="T47" fmla="*/ 299 h 308"/>
                <a:gd name="T48" fmla="*/ 362 w 615"/>
                <a:gd name="T49" fmla="*/ 308 h 308"/>
                <a:gd name="T50" fmla="*/ 302 w 615"/>
                <a:gd name="T51" fmla="*/ 308 h 308"/>
                <a:gd name="T52" fmla="*/ 243 w 615"/>
                <a:gd name="T53" fmla="*/ 308 h 308"/>
                <a:gd name="T54" fmla="*/ 183 w 615"/>
                <a:gd name="T55" fmla="*/ 299 h 308"/>
                <a:gd name="T56" fmla="*/ 124 w 615"/>
                <a:gd name="T57" fmla="*/ 284 h 308"/>
                <a:gd name="T58" fmla="*/ 70 w 615"/>
                <a:gd name="T59" fmla="*/ 260 h 308"/>
                <a:gd name="T60" fmla="*/ 20 w 615"/>
                <a:gd name="T61" fmla="*/ 232 h 308"/>
                <a:gd name="T62" fmla="*/ 16 w 615"/>
                <a:gd name="T63" fmla="*/ 226 h 308"/>
                <a:gd name="T64" fmla="*/ 16 w 615"/>
                <a:gd name="T65" fmla="*/ 217 h 308"/>
                <a:gd name="T66" fmla="*/ 10 w 615"/>
                <a:gd name="T67" fmla="*/ 207 h 308"/>
                <a:gd name="T68" fmla="*/ 6 w 615"/>
                <a:gd name="T69" fmla="*/ 193 h 308"/>
                <a:gd name="T70" fmla="*/ 6 w 615"/>
                <a:gd name="T71" fmla="*/ 183 h 308"/>
                <a:gd name="T72" fmla="*/ 6 w 615"/>
                <a:gd name="T73" fmla="*/ 168 h 308"/>
                <a:gd name="T74" fmla="*/ 0 w 615"/>
                <a:gd name="T75" fmla="*/ 154 h 308"/>
                <a:gd name="T76" fmla="*/ 0 w 615"/>
                <a:gd name="T77" fmla="*/ 139 h 308"/>
                <a:gd name="T78" fmla="*/ 0 w 615"/>
                <a:gd name="T79" fmla="*/ 125 h 308"/>
                <a:gd name="T80" fmla="*/ 0 w 615"/>
                <a:gd name="T81" fmla="*/ 116 h 308"/>
                <a:gd name="T82" fmla="*/ 35 w 615"/>
                <a:gd name="T83"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5" h="308">
                  <a:moveTo>
                    <a:pt x="35" y="0"/>
                  </a:moveTo>
                  <a:lnTo>
                    <a:pt x="85" y="23"/>
                  </a:lnTo>
                  <a:lnTo>
                    <a:pt x="139" y="43"/>
                  </a:lnTo>
                  <a:lnTo>
                    <a:pt x="198" y="58"/>
                  </a:lnTo>
                  <a:lnTo>
                    <a:pt x="254" y="67"/>
                  </a:lnTo>
                  <a:lnTo>
                    <a:pt x="313" y="67"/>
                  </a:lnTo>
                  <a:lnTo>
                    <a:pt x="367" y="62"/>
                  </a:lnTo>
                  <a:lnTo>
                    <a:pt x="427" y="52"/>
                  </a:lnTo>
                  <a:lnTo>
                    <a:pt x="481" y="38"/>
                  </a:lnTo>
                  <a:lnTo>
                    <a:pt x="536" y="19"/>
                  </a:lnTo>
                  <a:lnTo>
                    <a:pt x="590" y="0"/>
                  </a:lnTo>
                  <a:lnTo>
                    <a:pt x="600" y="0"/>
                  </a:lnTo>
                  <a:lnTo>
                    <a:pt x="605" y="19"/>
                  </a:lnTo>
                  <a:lnTo>
                    <a:pt x="611" y="43"/>
                  </a:lnTo>
                  <a:lnTo>
                    <a:pt x="615" y="71"/>
                  </a:lnTo>
                  <a:lnTo>
                    <a:pt x="615" y="110"/>
                  </a:lnTo>
                  <a:lnTo>
                    <a:pt x="615" y="144"/>
                  </a:lnTo>
                  <a:lnTo>
                    <a:pt x="611" y="183"/>
                  </a:lnTo>
                  <a:lnTo>
                    <a:pt x="605" y="212"/>
                  </a:lnTo>
                  <a:lnTo>
                    <a:pt x="596" y="236"/>
                  </a:lnTo>
                  <a:lnTo>
                    <a:pt x="581" y="251"/>
                  </a:lnTo>
                  <a:lnTo>
                    <a:pt x="536" y="269"/>
                  </a:lnTo>
                  <a:lnTo>
                    <a:pt x="481" y="289"/>
                  </a:lnTo>
                  <a:lnTo>
                    <a:pt x="427" y="299"/>
                  </a:lnTo>
                  <a:lnTo>
                    <a:pt x="362" y="308"/>
                  </a:lnTo>
                  <a:lnTo>
                    <a:pt x="302" y="308"/>
                  </a:lnTo>
                  <a:lnTo>
                    <a:pt x="243" y="308"/>
                  </a:lnTo>
                  <a:lnTo>
                    <a:pt x="183" y="299"/>
                  </a:lnTo>
                  <a:lnTo>
                    <a:pt x="124" y="284"/>
                  </a:lnTo>
                  <a:lnTo>
                    <a:pt x="70" y="260"/>
                  </a:lnTo>
                  <a:lnTo>
                    <a:pt x="20" y="232"/>
                  </a:lnTo>
                  <a:lnTo>
                    <a:pt x="16" y="226"/>
                  </a:lnTo>
                  <a:lnTo>
                    <a:pt x="16" y="217"/>
                  </a:lnTo>
                  <a:lnTo>
                    <a:pt x="10" y="207"/>
                  </a:lnTo>
                  <a:lnTo>
                    <a:pt x="6" y="193"/>
                  </a:lnTo>
                  <a:lnTo>
                    <a:pt x="6" y="183"/>
                  </a:lnTo>
                  <a:lnTo>
                    <a:pt x="6" y="168"/>
                  </a:lnTo>
                  <a:lnTo>
                    <a:pt x="0" y="154"/>
                  </a:lnTo>
                  <a:lnTo>
                    <a:pt x="0" y="139"/>
                  </a:lnTo>
                  <a:lnTo>
                    <a:pt x="0" y="125"/>
                  </a:lnTo>
                  <a:lnTo>
                    <a:pt x="0" y="116"/>
                  </a:lnTo>
                  <a:lnTo>
                    <a:pt x="35"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02" name="Freeform 326"/>
            <p:cNvSpPr>
              <a:spLocks/>
            </p:cNvSpPr>
            <p:nvPr/>
          </p:nvSpPr>
          <p:spPr bwMode="auto">
            <a:xfrm>
              <a:off x="3891" y="1530"/>
              <a:ext cx="56" cy="24"/>
            </a:xfrm>
            <a:custGeom>
              <a:avLst/>
              <a:gdLst>
                <a:gd name="T0" fmla="*/ 35 w 615"/>
                <a:gd name="T1" fmla="*/ 0 h 308"/>
                <a:gd name="T2" fmla="*/ 85 w 615"/>
                <a:gd name="T3" fmla="*/ 23 h 308"/>
                <a:gd name="T4" fmla="*/ 139 w 615"/>
                <a:gd name="T5" fmla="*/ 43 h 308"/>
                <a:gd name="T6" fmla="*/ 198 w 615"/>
                <a:gd name="T7" fmla="*/ 58 h 308"/>
                <a:gd name="T8" fmla="*/ 254 w 615"/>
                <a:gd name="T9" fmla="*/ 67 h 308"/>
                <a:gd name="T10" fmla="*/ 313 w 615"/>
                <a:gd name="T11" fmla="*/ 67 h 308"/>
                <a:gd name="T12" fmla="*/ 367 w 615"/>
                <a:gd name="T13" fmla="*/ 62 h 308"/>
                <a:gd name="T14" fmla="*/ 427 w 615"/>
                <a:gd name="T15" fmla="*/ 52 h 308"/>
                <a:gd name="T16" fmla="*/ 481 w 615"/>
                <a:gd name="T17" fmla="*/ 38 h 308"/>
                <a:gd name="T18" fmla="*/ 536 w 615"/>
                <a:gd name="T19" fmla="*/ 19 h 308"/>
                <a:gd name="T20" fmla="*/ 590 w 615"/>
                <a:gd name="T21" fmla="*/ 0 h 308"/>
                <a:gd name="T22" fmla="*/ 600 w 615"/>
                <a:gd name="T23" fmla="*/ 0 h 308"/>
                <a:gd name="T24" fmla="*/ 605 w 615"/>
                <a:gd name="T25" fmla="*/ 19 h 308"/>
                <a:gd name="T26" fmla="*/ 611 w 615"/>
                <a:gd name="T27" fmla="*/ 43 h 308"/>
                <a:gd name="T28" fmla="*/ 615 w 615"/>
                <a:gd name="T29" fmla="*/ 71 h 308"/>
                <a:gd name="T30" fmla="*/ 615 w 615"/>
                <a:gd name="T31" fmla="*/ 110 h 308"/>
                <a:gd name="T32" fmla="*/ 615 w 615"/>
                <a:gd name="T33" fmla="*/ 144 h 308"/>
                <a:gd name="T34" fmla="*/ 611 w 615"/>
                <a:gd name="T35" fmla="*/ 183 h 308"/>
                <a:gd name="T36" fmla="*/ 605 w 615"/>
                <a:gd name="T37" fmla="*/ 212 h 308"/>
                <a:gd name="T38" fmla="*/ 596 w 615"/>
                <a:gd name="T39" fmla="*/ 236 h 308"/>
                <a:gd name="T40" fmla="*/ 581 w 615"/>
                <a:gd name="T41" fmla="*/ 251 h 308"/>
                <a:gd name="T42" fmla="*/ 536 w 615"/>
                <a:gd name="T43" fmla="*/ 269 h 308"/>
                <a:gd name="T44" fmla="*/ 481 w 615"/>
                <a:gd name="T45" fmla="*/ 289 h 308"/>
                <a:gd name="T46" fmla="*/ 427 w 615"/>
                <a:gd name="T47" fmla="*/ 299 h 308"/>
                <a:gd name="T48" fmla="*/ 362 w 615"/>
                <a:gd name="T49" fmla="*/ 308 h 308"/>
                <a:gd name="T50" fmla="*/ 302 w 615"/>
                <a:gd name="T51" fmla="*/ 308 h 308"/>
                <a:gd name="T52" fmla="*/ 243 w 615"/>
                <a:gd name="T53" fmla="*/ 308 h 308"/>
                <a:gd name="T54" fmla="*/ 183 w 615"/>
                <a:gd name="T55" fmla="*/ 299 h 308"/>
                <a:gd name="T56" fmla="*/ 124 w 615"/>
                <a:gd name="T57" fmla="*/ 284 h 308"/>
                <a:gd name="T58" fmla="*/ 70 w 615"/>
                <a:gd name="T59" fmla="*/ 260 h 308"/>
                <a:gd name="T60" fmla="*/ 20 w 615"/>
                <a:gd name="T61" fmla="*/ 232 h 308"/>
                <a:gd name="T62" fmla="*/ 16 w 615"/>
                <a:gd name="T63" fmla="*/ 226 h 308"/>
                <a:gd name="T64" fmla="*/ 16 w 615"/>
                <a:gd name="T65" fmla="*/ 217 h 308"/>
                <a:gd name="T66" fmla="*/ 10 w 615"/>
                <a:gd name="T67" fmla="*/ 207 h 308"/>
                <a:gd name="T68" fmla="*/ 6 w 615"/>
                <a:gd name="T69" fmla="*/ 193 h 308"/>
                <a:gd name="T70" fmla="*/ 6 w 615"/>
                <a:gd name="T71" fmla="*/ 183 h 308"/>
                <a:gd name="T72" fmla="*/ 6 w 615"/>
                <a:gd name="T73" fmla="*/ 168 h 308"/>
                <a:gd name="T74" fmla="*/ 0 w 615"/>
                <a:gd name="T75" fmla="*/ 154 h 308"/>
                <a:gd name="T76" fmla="*/ 0 w 615"/>
                <a:gd name="T77" fmla="*/ 139 h 308"/>
                <a:gd name="T78" fmla="*/ 0 w 615"/>
                <a:gd name="T79" fmla="*/ 125 h 308"/>
                <a:gd name="T80" fmla="*/ 0 w 615"/>
                <a:gd name="T81" fmla="*/ 116 h 308"/>
                <a:gd name="T82" fmla="*/ 35 w 615"/>
                <a:gd name="T83"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5" h="308">
                  <a:moveTo>
                    <a:pt x="35" y="0"/>
                  </a:moveTo>
                  <a:lnTo>
                    <a:pt x="85" y="23"/>
                  </a:lnTo>
                  <a:lnTo>
                    <a:pt x="139" y="43"/>
                  </a:lnTo>
                  <a:lnTo>
                    <a:pt x="198" y="58"/>
                  </a:lnTo>
                  <a:lnTo>
                    <a:pt x="254" y="67"/>
                  </a:lnTo>
                  <a:lnTo>
                    <a:pt x="313" y="67"/>
                  </a:lnTo>
                  <a:lnTo>
                    <a:pt x="367" y="62"/>
                  </a:lnTo>
                  <a:lnTo>
                    <a:pt x="427" y="52"/>
                  </a:lnTo>
                  <a:lnTo>
                    <a:pt x="481" y="38"/>
                  </a:lnTo>
                  <a:lnTo>
                    <a:pt x="536" y="19"/>
                  </a:lnTo>
                  <a:lnTo>
                    <a:pt x="590" y="0"/>
                  </a:lnTo>
                  <a:lnTo>
                    <a:pt x="600" y="0"/>
                  </a:lnTo>
                  <a:lnTo>
                    <a:pt x="605" y="19"/>
                  </a:lnTo>
                  <a:lnTo>
                    <a:pt x="611" y="43"/>
                  </a:lnTo>
                  <a:lnTo>
                    <a:pt x="615" y="71"/>
                  </a:lnTo>
                  <a:lnTo>
                    <a:pt x="615" y="110"/>
                  </a:lnTo>
                  <a:lnTo>
                    <a:pt x="615" y="144"/>
                  </a:lnTo>
                  <a:lnTo>
                    <a:pt x="611" y="183"/>
                  </a:lnTo>
                  <a:lnTo>
                    <a:pt x="605" y="212"/>
                  </a:lnTo>
                  <a:lnTo>
                    <a:pt x="596" y="236"/>
                  </a:lnTo>
                  <a:lnTo>
                    <a:pt x="581" y="251"/>
                  </a:lnTo>
                  <a:lnTo>
                    <a:pt x="536" y="269"/>
                  </a:lnTo>
                  <a:lnTo>
                    <a:pt x="481" y="289"/>
                  </a:lnTo>
                  <a:lnTo>
                    <a:pt x="427" y="299"/>
                  </a:lnTo>
                  <a:lnTo>
                    <a:pt x="362" y="308"/>
                  </a:lnTo>
                  <a:lnTo>
                    <a:pt x="302" y="308"/>
                  </a:lnTo>
                  <a:lnTo>
                    <a:pt x="243" y="308"/>
                  </a:lnTo>
                  <a:lnTo>
                    <a:pt x="183" y="299"/>
                  </a:lnTo>
                  <a:lnTo>
                    <a:pt x="124" y="284"/>
                  </a:lnTo>
                  <a:lnTo>
                    <a:pt x="70" y="260"/>
                  </a:lnTo>
                  <a:lnTo>
                    <a:pt x="20" y="232"/>
                  </a:lnTo>
                  <a:lnTo>
                    <a:pt x="16" y="226"/>
                  </a:lnTo>
                  <a:lnTo>
                    <a:pt x="16" y="217"/>
                  </a:lnTo>
                  <a:lnTo>
                    <a:pt x="10" y="207"/>
                  </a:lnTo>
                  <a:lnTo>
                    <a:pt x="6" y="193"/>
                  </a:lnTo>
                  <a:lnTo>
                    <a:pt x="6" y="183"/>
                  </a:lnTo>
                  <a:lnTo>
                    <a:pt x="6" y="168"/>
                  </a:lnTo>
                  <a:lnTo>
                    <a:pt x="0" y="154"/>
                  </a:lnTo>
                  <a:lnTo>
                    <a:pt x="0" y="139"/>
                  </a:lnTo>
                  <a:lnTo>
                    <a:pt x="0" y="125"/>
                  </a:lnTo>
                  <a:lnTo>
                    <a:pt x="0" y="116"/>
                  </a:lnTo>
                  <a:lnTo>
                    <a:pt x="35"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03" name="Freeform 327"/>
            <p:cNvSpPr>
              <a:spLocks/>
            </p:cNvSpPr>
            <p:nvPr/>
          </p:nvSpPr>
          <p:spPr bwMode="auto">
            <a:xfrm>
              <a:off x="3893" y="1554"/>
              <a:ext cx="54" cy="23"/>
            </a:xfrm>
            <a:custGeom>
              <a:avLst/>
              <a:gdLst>
                <a:gd name="T0" fmla="*/ 9 w 599"/>
                <a:gd name="T1" fmla="*/ 0 h 304"/>
                <a:gd name="T2" fmla="*/ 63 w 599"/>
                <a:gd name="T3" fmla="*/ 24 h 304"/>
                <a:gd name="T4" fmla="*/ 119 w 599"/>
                <a:gd name="T5" fmla="*/ 48 h 304"/>
                <a:gd name="T6" fmla="*/ 178 w 599"/>
                <a:gd name="T7" fmla="*/ 68 h 304"/>
                <a:gd name="T8" fmla="*/ 238 w 599"/>
                <a:gd name="T9" fmla="*/ 82 h 304"/>
                <a:gd name="T10" fmla="*/ 302 w 599"/>
                <a:gd name="T11" fmla="*/ 92 h 304"/>
                <a:gd name="T12" fmla="*/ 361 w 599"/>
                <a:gd name="T13" fmla="*/ 92 h 304"/>
                <a:gd name="T14" fmla="*/ 421 w 599"/>
                <a:gd name="T15" fmla="*/ 87 h 304"/>
                <a:gd name="T16" fmla="*/ 480 w 599"/>
                <a:gd name="T17" fmla="*/ 78 h 304"/>
                <a:gd name="T18" fmla="*/ 530 w 599"/>
                <a:gd name="T19" fmla="*/ 53 h 304"/>
                <a:gd name="T20" fmla="*/ 584 w 599"/>
                <a:gd name="T21" fmla="*/ 24 h 304"/>
                <a:gd name="T22" fmla="*/ 595 w 599"/>
                <a:gd name="T23" fmla="*/ 34 h 304"/>
                <a:gd name="T24" fmla="*/ 599 w 599"/>
                <a:gd name="T25" fmla="*/ 48 h 304"/>
                <a:gd name="T26" fmla="*/ 599 w 599"/>
                <a:gd name="T27" fmla="*/ 68 h 304"/>
                <a:gd name="T28" fmla="*/ 599 w 599"/>
                <a:gd name="T29" fmla="*/ 97 h 304"/>
                <a:gd name="T30" fmla="*/ 599 w 599"/>
                <a:gd name="T31" fmla="*/ 121 h 304"/>
                <a:gd name="T32" fmla="*/ 595 w 599"/>
                <a:gd name="T33" fmla="*/ 150 h 304"/>
                <a:gd name="T34" fmla="*/ 595 w 599"/>
                <a:gd name="T35" fmla="*/ 173 h 304"/>
                <a:gd name="T36" fmla="*/ 589 w 599"/>
                <a:gd name="T37" fmla="*/ 193 h 304"/>
                <a:gd name="T38" fmla="*/ 584 w 599"/>
                <a:gd name="T39" fmla="*/ 208 h 304"/>
                <a:gd name="T40" fmla="*/ 580 w 599"/>
                <a:gd name="T41" fmla="*/ 218 h 304"/>
                <a:gd name="T42" fmla="*/ 540 w 599"/>
                <a:gd name="T43" fmla="*/ 251 h 304"/>
                <a:gd name="T44" fmla="*/ 495 w 599"/>
                <a:gd name="T45" fmla="*/ 276 h 304"/>
                <a:gd name="T46" fmla="*/ 445 w 599"/>
                <a:gd name="T47" fmla="*/ 289 h 304"/>
                <a:gd name="T48" fmla="*/ 391 w 599"/>
                <a:gd name="T49" fmla="*/ 300 h 304"/>
                <a:gd name="T50" fmla="*/ 336 w 599"/>
                <a:gd name="T51" fmla="*/ 304 h 304"/>
                <a:gd name="T52" fmla="*/ 277 w 599"/>
                <a:gd name="T53" fmla="*/ 300 h 304"/>
                <a:gd name="T54" fmla="*/ 217 w 599"/>
                <a:gd name="T55" fmla="*/ 289 h 304"/>
                <a:gd name="T56" fmla="*/ 158 w 599"/>
                <a:gd name="T57" fmla="*/ 276 h 304"/>
                <a:gd name="T58" fmla="*/ 103 w 599"/>
                <a:gd name="T59" fmla="*/ 251 h 304"/>
                <a:gd name="T60" fmla="*/ 48 w 599"/>
                <a:gd name="T61" fmla="*/ 227 h 304"/>
                <a:gd name="T62" fmla="*/ 39 w 599"/>
                <a:gd name="T63" fmla="*/ 218 h 304"/>
                <a:gd name="T64" fmla="*/ 29 w 599"/>
                <a:gd name="T65" fmla="*/ 212 h 304"/>
                <a:gd name="T66" fmla="*/ 24 w 599"/>
                <a:gd name="T67" fmla="*/ 198 h 304"/>
                <a:gd name="T68" fmla="*/ 19 w 599"/>
                <a:gd name="T69" fmla="*/ 188 h 304"/>
                <a:gd name="T70" fmla="*/ 14 w 599"/>
                <a:gd name="T71" fmla="*/ 173 h 304"/>
                <a:gd name="T72" fmla="*/ 9 w 599"/>
                <a:gd name="T73" fmla="*/ 160 h 304"/>
                <a:gd name="T74" fmla="*/ 4 w 599"/>
                <a:gd name="T75" fmla="*/ 145 h 304"/>
                <a:gd name="T76" fmla="*/ 4 w 599"/>
                <a:gd name="T77" fmla="*/ 126 h 304"/>
                <a:gd name="T78" fmla="*/ 4 w 599"/>
                <a:gd name="T79" fmla="*/ 111 h 304"/>
                <a:gd name="T80" fmla="*/ 0 w 599"/>
                <a:gd name="T81" fmla="*/ 102 h 304"/>
                <a:gd name="T82" fmla="*/ 9 w 599"/>
                <a:gd name="T83"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9" h="304">
                  <a:moveTo>
                    <a:pt x="9" y="0"/>
                  </a:moveTo>
                  <a:lnTo>
                    <a:pt x="63" y="24"/>
                  </a:lnTo>
                  <a:lnTo>
                    <a:pt x="119" y="48"/>
                  </a:lnTo>
                  <a:lnTo>
                    <a:pt x="178" y="68"/>
                  </a:lnTo>
                  <a:lnTo>
                    <a:pt x="238" y="82"/>
                  </a:lnTo>
                  <a:lnTo>
                    <a:pt x="302" y="92"/>
                  </a:lnTo>
                  <a:lnTo>
                    <a:pt x="361" y="92"/>
                  </a:lnTo>
                  <a:lnTo>
                    <a:pt x="421" y="87"/>
                  </a:lnTo>
                  <a:lnTo>
                    <a:pt x="480" y="78"/>
                  </a:lnTo>
                  <a:lnTo>
                    <a:pt x="530" y="53"/>
                  </a:lnTo>
                  <a:lnTo>
                    <a:pt x="584" y="24"/>
                  </a:lnTo>
                  <a:lnTo>
                    <a:pt x="595" y="34"/>
                  </a:lnTo>
                  <a:lnTo>
                    <a:pt x="599" y="48"/>
                  </a:lnTo>
                  <a:lnTo>
                    <a:pt x="599" y="68"/>
                  </a:lnTo>
                  <a:lnTo>
                    <a:pt x="599" y="97"/>
                  </a:lnTo>
                  <a:lnTo>
                    <a:pt x="599" y="121"/>
                  </a:lnTo>
                  <a:lnTo>
                    <a:pt x="595" y="150"/>
                  </a:lnTo>
                  <a:lnTo>
                    <a:pt x="595" y="173"/>
                  </a:lnTo>
                  <a:lnTo>
                    <a:pt x="589" y="193"/>
                  </a:lnTo>
                  <a:lnTo>
                    <a:pt x="584" y="208"/>
                  </a:lnTo>
                  <a:lnTo>
                    <a:pt x="580" y="218"/>
                  </a:lnTo>
                  <a:lnTo>
                    <a:pt x="540" y="251"/>
                  </a:lnTo>
                  <a:lnTo>
                    <a:pt x="495" y="276"/>
                  </a:lnTo>
                  <a:lnTo>
                    <a:pt x="445" y="289"/>
                  </a:lnTo>
                  <a:lnTo>
                    <a:pt x="391" y="300"/>
                  </a:lnTo>
                  <a:lnTo>
                    <a:pt x="336" y="304"/>
                  </a:lnTo>
                  <a:lnTo>
                    <a:pt x="277" y="300"/>
                  </a:lnTo>
                  <a:lnTo>
                    <a:pt x="217" y="289"/>
                  </a:lnTo>
                  <a:lnTo>
                    <a:pt x="158" y="276"/>
                  </a:lnTo>
                  <a:lnTo>
                    <a:pt x="103" y="251"/>
                  </a:lnTo>
                  <a:lnTo>
                    <a:pt x="48" y="227"/>
                  </a:lnTo>
                  <a:lnTo>
                    <a:pt x="39" y="218"/>
                  </a:lnTo>
                  <a:lnTo>
                    <a:pt x="29" y="212"/>
                  </a:lnTo>
                  <a:lnTo>
                    <a:pt x="24" y="198"/>
                  </a:lnTo>
                  <a:lnTo>
                    <a:pt x="19" y="188"/>
                  </a:lnTo>
                  <a:lnTo>
                    <a:pt x="14" y="173"/>
                  </a:lnTo>
                  <a:lnTo>
                    <a:pt x="9" y="160"/>
                  </a:lnTo>
                  <a:lnTo>
                    <a:pt x="4" y="145"/>
                  </a:lnTo>
                  <a:lnTo>
                    <a:pt x="4" y="126"/>
                  </a:lnTo>
                  <a:lnTo>
                    <a:pt x="4" y="111"/>
                  </a:lnTo>
                  <a:lnTo>
                    <a:pt x="0" y="102"/>
                  </a:lnTo>
                  <a:lnTo>
                    <a:pt x="9"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04" name="Freeform 328"/>
            <p:cNvSpPr>
              <a:spLocks/>
            </p:cNvSpPr>
            <p:nvPr/>
          </p:nvSpPr>
          <p:spPr bwMode="auto">
            <a:xfrm>
              <a:off x="3893" y="1554"/>
              <a:ext cx="54" cy="23"/>
            </a:xfrm>
            <a:custGeom>
              <a:avLst/>
              <a:gdLst>
                <a:gd name="T0" fmla="*/ 9 w 599"/>
                <a:gd name="T1" fmla="*/ 0 h 304"/>
                <a:gd name="T2" fmla="*/ 63 w 599"/>
                <a:gd name="T3" fmla="*/ 24 h 304"/>
                <a:gd name="T4" fmla="*/ 119 w 599"/>
                <a:gd name="T5" fmla="*/ 48 h 304"/>
                <a:gd name="T6" fmla="*/ 178 w 599"/>
                <a:gd name="T7" fmla="*/ 68 h 304"/>
                <a:gd name="T8" fmla="*/ 238 w 599"/>
                <a:gd name="T9" fmla="*/ 82 h 304"/>
                <a:gd name="T10" fmla="*/ 302 w 599"/>
                <a:gd name="T11" fmla="*/ 92 h 304"/>
                <a:gd name="T12" fmla="*/ 361 w 599"/>
                <a:gd name="T13" fmla="*/ 92 h 304"/>
                <a:gd name="T14" fmla="*/ 421 w 599"/>
                <a:gd name="T15" fmla="*/ 87 h 304"/>
                <a:gd name="T16" fmla="*/ 480 w 599"/>
                <a:gd name="T17" fmla="*/ 78 h 304"/>
                <a:gd name="T18" fmla="*/ 530 w 599"/>
                <a:gd name="T19" fmla="*/ 53 h 304"/>
                <a:gd name="T20" fmla="*/ 584 w 599"/>
                <a:gd name="T21" fmla="*/ 24 h 304"/>
                <a:gd name="T22" fmla="*/ 595 w 599"/>
                <a:gd name="T23" fmla="*/ 34 h 304"/>
                <a:gd name="T24" fmla="*/ 599 w 599"/>
                <a:gd name="T25" fmla="*/ 48 h 304"/>
                <a:gd name="T26" fmla="*/ 599 w 599"/>
                <a:gd name="T27" fmla="*/ 68 h 304"/>
                <a:gd name="T28" fmla="*/ 599 w 599"/>
                <a:gd name="T29" fmla="*/ 97 h 304"/>
                <a:gd name="T30" fmla="*/ 599 w 599"/>
                <a:gd name="T31" fmla="*/ 121 h 304"/>
                <a:gd name="T32" fmla="*/ 595 w 599"/>
                <a:gd name="T33" fmla="*/ 150 h 304"/>
                <a:gd name="T34" fmla="*/ 595 w 599"/>
                <a:gd name="T35" fmla="*/ 173 h 304"/>
                <a:gd name="T36" fmla="*/ 589 w 599"/>
                <a:gd name="T37" fmla="*/ 193 h 304"/>
                <a:gd name="T38" fmla="*/ 584 w 599"/>
                <a:gd name="T39" fmla="*/ 208 h 304"/>
                <a:gd name="T40" fmla="*/ 580 w 599"/>
                <a:gd name="T41" fmla="*/ 218 h 304"/>
                <a:gd name="T42" fmla="*/ 540 w 599"/>
                <a:gd name="T43" fmla="*/ 251 h 304"/>
                <a:gd name="T44" fmla="*/ 495 w 599"/>
                <a:gd name="T45" fmla="*/ 276 h 304"/>
                <a:gd name="T46" fmla="*/ 445 w 599"/>
                <a:gd name="T47" fmla="*/ 289 h 304"/>
                <a:gd name="T48" fmla="*/ 391 w 599"/>
                <a:gd name="T49" fmla="*/ 300 h 304"/>
                <a:gd name="T50" fmla="*/ 336 w 599"/>
                <a:gd name="T51" fmla="*/ 304 h 304"/>
                <a:gd name="T52" fmla="*/ 277 w 599"/>
                <a:gd name="T53" fmla="*/ 300 h 304"/>
                <a:gd name="T54" fmla="*/ 217 w 599"/>
                <a:gd name="T55" fmla="*/ 289 h 304"/>
                <a:gd name="T56" fmla="*/ 158 w 599"/>
                <a:gd name="T57" fmla="*/ 276 h 304"/>
                <a:gd name="T58" fmla="*/ 103 w 599"/>
                <a:gd name="T59" fmla="*/ 251 h 304"/>
                <a:gd name="T60" fmla="*/ 48 w 599"/>
                <a:gd name="T61" fmla="*/ 227 h 304"/>
                <a:gd name="T62" fmla="*/ 39 w 599"/>
                <a:gd name="T63" fmla="*/ 218 h 304"/>
                <a:gd name="T64" fmla="*/ 29 w 599"/>
                <a:gd name="T65" fmla="*/ 212 h 304"/>
                <a:gd name="T66" fmla="*/ 24 w 599"/>
                <a:gd name="T67" fmla="*/ 198 h 304"/>
                <a:gd name="T68" fmla="*/ 19 w 599"/>
                <a:gd name="T69" fmla="*/ 188 h 304"/>
                <a:gd name="T70" fmla="*/ 14 w 599"/>
                <a:gd name="T71" fmla="*/ 173 h 304"/>
                <a:gd name="T72" fmla="*/ 9 w 599"/>
                <a:gd name="T73" fmla="*/ 160 h 304"/>
                <a:gd name="T74" fmla="*/ 4 w 599"/>
                <a:gd name="T75" fmla="*/ 145 h 304"/>
                <a:gd name="T76" fmla="*/ 4 w 599"/>
                <a:gd name="T77" fmla="*/ 126 h 304"/>
                <a:gd name="T78" fmla="*/ 4 w 599"/>
                <a:gd name="T79" fmla="*/ 111 h 304"/>
                <a:gd name="T80" fmla="*/ 0 w 599"/>
                <a:gd name="T81" fmla="*/ 102 h 304"/>
                <a:gd name="T82" fmla="*/ 9 w 599"/>
                <a:gd name="T83"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9" h="304">
                  <a:moveTo>
                    <a:pt x="9" y="0"/>
                  </a:moveTo>
                  <a:lnTo>
                    <a:pt x="63" y="24"/>
                  </a:lnTo>
                  <a:lnTo>
                    <a:pt x="119" y="48"/>
                  </a:lnTo>
                  <a:lnTo>
                    <a:pt x="178" y="68"/>
                  </a:lnTo>
                  <a:lnTo>
                    <a:pt x="238" y="82"/>
                  </a:lnTo>
                  <a:lnTo>
                    <a:pt x="302" y="92"/>
                  </a:lnTo>
                  <a:lnTo>
                    <a:pt x="361" y="92"/>
                  </a:lnTo>
                  <a:lnTo>
                    <a:pt x="421" y="87"/>
                  </a:lnTo>
                  <a:lnTo>
                    <a:pt x="480" y="78"/>
                  </a:lnTo>
                  <a:lnTo>
                    <a:pt x="530" y="53"/>
                  </a:lnTo>
                  <a:lnTo>
                    <a:pt x="584" y="24"/>
                  </a:lnTo>
                  <a:lnTo>
                    <a:pt x="595" y="34"/>
                  </a:lnTo>
                  <a:lnTo>
                    <a:pt x="599" y="48"/>
                  </a:lnTo>
                  <a:lnTo>
                    <a:pt x="599" y="68"/>
                  </a:lnTo>
                  <a:lnTo>
                    <a:pt x="599" y="97"/>
                  </a:lnTo>
                  <a:lnTo>
                    <a:pt x="599" y="121"/>
                  </a:lnTo>
                  <a:lnTo>
                    <a:pt x="595" y="150"/>
                  </a:lnTo>
                  <a:lnTo>
                    <a:pt x="595" y="173"/>
                  </a:lnTo>
                  <a:lnTo>
                    <a:pt x="589" y="193"/>
                  </a:lnTo>
                  <a:lnTo>
                    <a:pt x="584" y="208"/>
                  </a:lnTo>
                  <a:lnTo>
                    <a:pt x="580" y="218"/>
                  </a:lnTo>
                  <a:lnTo>
                    <a:pt x="540" y="251"/>
                  </a:lnTo>
                  <a:lnTo>
                    <a:pt x="495" y="276"/>
                  </a:lnTo>
                  <a:lnTo>
                    <a:pt x="445" y="289"/>
                  </a:lnTo>
                  <a:lnTo>
                    <a:pt x="391" y="300"/>
                  </a:lnTo>
                  <a:lnTo>
                    <a:pt x="336" y="304"/>
                  </a:lnTo>
                  <a:lnTo>
                    <a:pt x="277" y="300"/>
                  </a:lnTo>
                  <a:lnTo>
                    <a:pt x="217" y="289"/>
                  </a:lnTo>
                  <a:lnTo>
                    <a:pt x="158" y="276"/>
                  </a:lnTo>
                  <a:lnTo>
                    <a:pt x="103" y="251"/>
                  </a:lnTo>
                  <a:lnTo>
                    <a:pt x="48" y="227"/>
                  </a:lnTo>
                  <a:lnTo>
                    <a:pt x="39" y="218"/>
                  </a:lnTo>
                  <a:lnTo>
                    <a:pt x="29" y="212"/>
                  </a:lnTo>
                  <a:lnTo>
                    <a:pt x="24" y="198"/>
                  </a:lnTo>
                  <a:lnTo>
                    <a:pt x="19" y="188"/>
                  </a:lnTo>
                  <a:lnTo>
                    <a:pt x="14" y="173"/>
                  </a:lnTo>
                  <a:lnTo>
                    <a:pt x="9" y="160"/>
                  </a:lnTo>
                  <a:lnTo>
                    <a:pt x="4" y="145"/>
                  </a:lnTo>
                  <a:lnTo>
                    <a:pt x="4" y="126"/>
                  </a:lnTo>
                  <a:lnTo>
                    <a:pt x="4" y="111"/>
                  </a:lnTo>
                  <a:lnTo>
                    <a:pt x="0" y="102"/>
                  </a:lnTo>
                  <a:lnTo>
                    <a:pt x="9"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05" name="Freeform 329"/>
            <p:cNvSpPr>
              <a:spLocks/>
            </p:cNvSpPr>
            <p:nvPr/>
          </p:nvSpPr>
          <p:spPr bwMode="auto">
            <a:xfrm>
              <a:off x="3892" y="1578"/>
              <a:ext cx="57" cy="23"/>
            </a:xfrm>
            <a:custGeom>
              <a:avLst/>
              <a:gdLst>
                <a:gd name="T0" fmla="*/ 14 w 630"/>
                <a:gd name="T1" fmla="*/ 0 h 309"/>
                <a:gd name="T2" fmla="*/ 58 w 630"/>
                <a:gd name="T3" fmla="*/ 19 h 309"/>
                <a:gd name="T4" fmla="*/ 104 w 630"/>
                <a:gd name="T5" fmla="*/ 34 h 309"/>
                <a:gd name="T6" fmla="*/ 153 w 630"/>
                <a:gd name="T7" fmla="*/ 49 h 309"/>
                <a:gd name="T8" fmla="*/ 202 w 630"/>
                <a:gd name="T9" fmla="*/ 58 h 309"/>
                <a:gd name="T10" fmla="*/ 248 w 630"/>
                <a:gd name="T11" fmla="*/ 68 h 309"/>
                <a:gd name="T12" fmla="*/ 296 w 630"/>
                <a:gd name="T13" fmla="*/ 72 h 309"/>
                <a:gd name="T14" fmla="*/ 342 w 630"/>
                <a:gd name="T15" fmla="*/ 77 h 309"/>
                <a:gd name="T16" fmla="*/ 392 w 630"/>
                <a:gd name="T17" fmla="*/ 77 h 309"/>
                <a:gd name="T18" fmla="*/ 436 w 630"/>
                <a:gd name="T19" fmla="*/ 77 h 309"/>
                <a:gd name="T20" fmla="*/ 475 w 630"/>
                <a:gd name="T21" fmla="*/ 72 h 309"/>
                <a:gd name="T22" fmla="*/ 490 w 630"/>
                <a:gd name="T23" fmla="*/ 68 h 309"/>
                <a:gd name="T24" fmla="*/ 505 w 630"/>
                <a:gd name="T25" fmla="*/ 62 h 309"/>
                <a:gd name="T26" fmla="*/ 520 w 630"/>
                <a:gd name="T27" fmla="*/ 58 h 309"/>
                <a:gd name="T28" fmla="*/ 534 w 630"/>
                <a:gd name="T29" fmla="*/ 53 h 309"/>
                <a:gd name="T30" fmla="*/ 550 w 630"/>
                <a:gd name="T31" fmla="*/ 44 h 309"/>
                <a:gd name="T32" fmla="*/ 559 w 630"/>
                <a:gd name="T33" fmla="*/ 38 h 309"/>
                <a:gd name="T34" fmla="*/ 575 w 630"/>
                <a:gd name="T35" fmla="*/ 29 h 309"/>
                <a:gd name="T36" fmla="*/ 590 w 630"/>
                <a:gd name="T37" fmla="*/ 19 h 309"/>
                <a:gd name="T38" fmla="*/ 605 w 630"/>
                <a:gd name="T39" fmla="*/ 15 h 309"/>
                <a:gd name="T40" fmla="*/ 615 w 630"/>
                <a:gd name="T41" fmla="*/ 5 h 309"/>
                <a:gd name="T42" fmla="*/ 619 w 630"/>
                <a:gd name="T43" fmla="*/ 29 h 309"/>
                <a:gd name="T44" fmla="*/ 619 w 630"/>
                <a:gd name="T45" fmla="*/ 53 h 309"/>
                <a:gd name="T46" fmla="*/ 624 w 630"/>
                <a:gd name="T47" fmla="*/ 77 h 309"/>
                <a:gd name="T48" fmla="*/ 624 w 630"/>
                <a:gd name="T49" fmla="*/ 101 h 309"/>
                <a:gd name="T50" fmla="*/ 630 w 630"/>
                <a:gd name="T51" fmla="*/ 120 h 309"/>
                <a:gd name="T52" fmla="*/ 630 w 630"/>
                <a:gd name="T53" fmla="*/ 145 h 309"/>
                <a:gd name="T54" fmla="*/ 624 w 630"/>
                <a:gd name="T55" fmla="*/ 169 h 309"/>
                <a:gd name="T56" fmla="*/ 619 w 630"/>
                <a:gd name="T57" fmla="*/ 188 h 309"/>
                <a:gd name="T58" fmla="*/ 609 w 630"/>
                <a:gd name="T59" fmla="*/ 208 h 309"/>
                <a:gd name="T60" fmla="*/ 599 w 630"/>
                <a:gd name="T61" fmla="*/ 227 h 309"/>
                <a:gd name="T62" fmla="*/ 575 w 630"/>
                <a:gd name="T63" fmla="*/ 251 h 309"/>
                <a:gd name="T64" fmla="*/ 530 w 630"/>
                <a:gd name="T65" fmla="*/ 270 h 309"/>
                <a:gd name="T66" fmla="*/ 480 w 630"/>
                <a:gd name="T67" fmla="*/ 290 h 309"/>
                <a:gd name="T68" fmla="*/ 421 w 630"/>
                <a:gd name="T69" fmla="*/ 299 h 309"/>
                <a:gd name="T70" fmla="*/ 352 w 630"/>
                <a:gd name="T71" fmla="*/ 309 h 309"/>
                <a:gd name="T72" fmla="*/ 287 w 630"/>
                <a:gd name="T73" fmla="*/ 309 h 309"/>
                <a:gd name="T74" fmla="*/ 217 w 630"/>
                <a:gd name="T75" fmla="*/ 304 h 309"/>
                <a:gd name="T76" fmla="*/ 158 w 630"/>
                <a:gd name="T77" fmla="*/ 294 h 309"/>
                <a:gd name="T78" fmla="*/ 98 w 630"/>
                <a:gd name="T79" fmla="*/ 275 h 309"/>
                <a:gd name="T80" fmla="*/ 54 w 630"/>
                <a:gd name="T81" fmla="*/ 251 h 309"/>
                <a:gd name="T82" fmla="*/ 44 w 630"/>
                <a:gd name="T83" fmla="*/ 242 h 309"/>
                <a:gd name="T84" fmla="*/ 34 w 630"/>
                <a:gd name="T85" fmla="*/ 236 h 309"/>
                <a:gd name="T86" fmla="*/ 24 w 630"/>
                <a:gd name="T87" fmla="*/ 227 h 309"/>
                <a:gd name="T88" fmla="*/ 14 w 630"/>
                <a:gd name="T89" fmla="*/ 217 h 309"/>
                <a:gd name="T90" fmla="*/ 10 w 630"/>
                <a:gd name="T91" fmla="*/ 208 h 309"/>
                <a:gd name="T92" fmla="*/ 4 w 630"/>
                <a:gd name="T93" fmla="*/ 198 h 309"/>
                <a:gd name="T94" fmla="*/ 0 w 630"/>
                <a:gd name="T95" fmla="*/ 178 h 309"/>
                <a:gd name="T96" fmla="*/ 0 w 630"/>
                <a:gd name="T97" fmla="*/ 159 h 309"/>
                <a:gd name="T98" fmla="*/ 0 w 630"/>
                <a:gd name="T99" fmla="*/ 130 h 309"/>
                <a:gd name="T100" fmla="*/ 4 w 630"/>
                <a:gd name="T101" fmla="*/ 92 h 309"/>
                <a:gd name="T102" fmla="*/ 14 w 630"/>
                <a:gd name="T103" fmla="*/ 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0" h="309">
                  <a:moveTo>
                    <a:pt x="14" y="0"/>
                  </a:moveTo>
                  <a:lnTo>
                    <a:pt x="58" y="19"/>
                  </a:lnTo>
                  <a:lnTo>
                    <a:pt x="104" y="34"/>
                  </a:lnTo>
                  <a:lnTo>
                    <a:pt x="153" y="49"/>
                  </a:lnTo>
                  <a:lnTo>
                    <a:pt x="202" y="58"/>
                  </a:lnTo>
                  <a:lnTo>
                    <a:pt x="248" y="68"/>
                  </a:lnTo>
                  <a:lnTo>
                    <a:pt x="296" y="72"/>
                  </a:lnTo>
                  <a:lnTo>
                    <a:pt x="342" y="77"/>
                  </a:lnTo>
                  <a:lnTo>
                    <a:pt x="392" y="77"/>
                  </a:lnTo>
                  <a:lnTo>
                    <a:pt x="436" y="77"/>
                  </a:lnTo>
                  <a:lnTo>
                    <a:pt x="475" y="72"/>
                  </a:lnTo>
                  <a:lnTo>
                    <a:pt x="490" y="68"/>
                  </a:lnTo>
                  <a:lnTo>
                    <a:pt x="505" y="62"/>
                  </a:lnTo>
                  <a:lnTo>
                    <a:pt x="520" y="58"/>
                  </a:lnTo>
                  <a:lnTo>
                    <a:pt x="534" y="53"/>
                  </a:lnTo>
                  <a:lnTo>
                    <a:pt x="550" y="44"/>
                  </a:lnTo>
                  <a:lnTo>
                    <a:pt x="559" y="38"/>
                  </a:lnTo>
                  <a:lnTo>
                    <a:pt x="575" y="29"/>
                  </a:lnTo>
                  <a:lnTo>
                    <a:pt x="590" y="19"/>
                  </a:lnTo>
                  <a:lnTo>
                    <a:pt x="605" y="15"/>
                  </a:lnTo>
                  <a:lnTo>
                    <a:pt x="615" y="5"/>
                  </a:lnTo>
                  <a:lnTo>
                    <a:pt x="619" y="29"/>
                  </a:lnTo>
                  <a:lnTo>
                    <a:pt x="619" y="53"/>
                  </a:lnTo>
                  <a:lnTo>
                    <a:pt x="624" y="77"/>
                  </a:lnTo>
                  <a:lnTo>
                    <a:pt x="624" y="101"/>
                  </a:lnTo>
                  <a:lnTo>
                    <a:pt x="630" y="120"/>
                  </a:lnTo>
                  <a:lnTo>
                    <a:pt x="630" y="145"/>
                  </a:lnTo>
                  <a:lnTo>
                    <a:pt x="624" y="169"/>
                  </a:lnTo>
                  <a:lnTo>
                    <a:pt x="619" y="188"/>
                  </a:lnTo>
                  <a:lnTo>
                    <a:pt x="609" y="208"/>
                  </a:lnTo>
                  <a:lnTo>
                    <a:pt x="599" y="227"/>
                  </a:lnTo>
                  <a:lnTo>
                    <a:pt x="575" y="251"/>
                  </a:lnTo>
                  <a:lnTo>
                    <a:pt x="530" y="270"/>
                  </a:lnTo>
                  <a:lnTo>
                    <a:pt x="480" y="290"/>
                  </a:lnTo>
                  <a:lnTo>
                    <a:pt x="421" y="299"/>
                  </a:lnTo>
                  <a:lnTo>
                    <a:pt x="352" y="309"/>
                  </a:lnTo>
                  <a:lnTo>
                    <a:pt x="287" y="309"/>
                  </a:lnTo>
                  <a:lnTo>
                    <a:pt x="217" y="304"/>
                  </a:lnTo>
                  <a:lnTo>
                    <a:pt x="158" y="294"/>
                  </a:lnTo>
                  <a:lnTo>
                    <a:pt x="98" y="275"/>
                  </a:lnTo>
                  <a:lnTo>
                    <a:pt x="54" y="251"/>
                  </a:lnTo>
                  <a:lnTo>
                    <a:pt x="44" y="242"/>
                  </a:lnTo>
                  <a:lnTo>
                    <a:pt x="34" y="236"/>
                  </a:lnTo>
                  <a:lnTo>
                    <a:pt x="24" y="227"/>
                  </a:lnTo>
                  <a:lnTo>
                    <a:pt x="14" y="217"/>
                  </a:lnTo>
                  <a:lnTo>
                    <a:pt x="10" y="208"/>
                  </a:lnTo>
                  <a:lnTo>
                    <a:pt x="4" y="198"/>
                  </a:lnTo>
                  <a:lnTo>
                    <a:pt x="0" y="178"/>
                  </a:lnTo>
                  <a:lnTo>
                    <a:pt x="0" y="159"/>
                  </a:lnTo>
                  <a:lnTo>
                    <a:pt x="0" y="130"/>
                  </a:lnTo>
                  <a:lnTo>
                    <a:pt x="4" y="92"/>
                  </a:lnTo>
                  <a:lnTo>
                    <a:pt x="14"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06" name="Freeform 330"/>
            <p:cNvSpPr>
              <a:spLocks/>
            </p:cNvSpPr>
            <p:nvPr/>
          </p:nvSpPr>
          <p:spPr bwMode="auto">
            <a:xfrm>
              <a:off x="3892" y="1578"/>
              <a:ext cx="57" cy="23"/>
            </a:xfrm>
            <a:custGeom>
              <a:avLst/>
              <a:gdLst>
                <a:gd name="T0" fmla="*/ 14 w 630"/>
                <a:gd name="T1" fmla="*/ 0 h 309"/>
                <a:gd name="T2" fmla="*/ 58 w 630"/>
                <a:gd name="T3" fmla="*/ 19 h 309"/>
                <a:gd name="T4" fmla="*/ 104 w 630"/>
                <a:gd name="T5" fmla="*/ 34 h 309"/>
                <a:gd name="T6" fmla="*/ 153 w 630"/>
                <a:gd name="T7" fmla="*/ 49 h 309"/>
                <a:gd name="T8" fmla="*/ 202 w 630"/>
                <a:gd name="T9" fmla="*/ 58 h 309"/>
                <a:gd name="T10" fmla="*/ 248 w 630"/>
                <a:gd name="T11" fmla="*/ 68 h 309"/>
                <a:gd name="T12" fmla="*/ 296 w 630"/>
                <a:gd name="T13" fmla="*/ 72 h 309"/>
                <a:gd name="T14" fmla="*/ 342 w 630"/>
                <a:gd name="T15" fmla="*/ 77 h 309"/>
                <a:gd name="T16" fmla="*/ 392 w 630"/>
                <a:gd name="T17" fmla="*/ 77 h 309"/>
                <a:gd name="T18" fmla="*/ 436 w 630"/>
                <a:gd name="T19" fmla="*/ 77 h 309"/>
                <a:gd name="T20" fmla="*/ 475 w 630"/>
                <a:gd name="T21" fmla="*/ 72 h 309"/>
                <a:gd name="T22" fmla="*/ 490 w 630"/>
                <a:gd name="T23" fmla="*/ 68 h 309"/>
                <a:gd name="T24" fmla="*/ 505 w 630"/>
                <a:gd name="T25" fmla="*/ 62 h 309"/>
                <a:gd name="T26" fmla="*/ 520 w 630"/>
                <a:gd name="T27" fmla="*/ 58 h 309"/>
                <a:gd name="T28" fmla="*/ 534 w 630"/>
                <a:gd name="T29" fmla="*/ 53 h 309"/>
                <a:gd name="T30" fmla="*/ 550 w 630"/>
                <a:gd name="T31" fmla="*/ 44 h 309"/>
                <a:gd name="T32" fmla="*/ 559 w 630"/>
                <a:gd name="T33" fmla="*/ 38 h 309"/>
                <a:gd name="T34" fmla="*/ 575 w 630"/>
                <a:gd name="T35" fmla="*/ 29 h 309"/>
                <a:gd name="T36" fmla="*/ 590 w 630"/>
                <a:gd name="T37" fmla="*/ 19 h 309"/>
                <a:gd name="T38" fmla="*/ 605 w 630"/>
                <a:gd name="T39" fmla="*/ 15 h 309"/>
                <a:gd name="T40" fmla="*/ 615 w 630"/>
                <a:gd name="T41" fmla="*/ 5 h 309"/>
                <a:gd name="T42" fmla="*/ 619 w 630"/>
                <a:gd name="T43" fmla="*/ 29 h 309"/>
                <a:gd name="T44" fmla="*/ 619 w 630"/>
                <a:gd name="T45" fmla="*/ 53 h 309"/>
                <a:gd name="T46" fmla="*/ 624 w 630"/>
                <a:gd name="T47" fmla="*/ 77 h 309"/>
                <a:gd name="T48" fmla="*/ 624 w 630"/>
                <a:gd name="T49" fmla="*/ 101 h 309"/>
                <a:gd name="T50" fmla="*/ 630 w 630"/>
                <a:gd name="T51" fmla="*/ 120 h 309"/>
                <a:gd name="T52" fmla="*/ 630 w 630"/>
                <a:gd name="T53" fmla="*/ 145 h 309"/>
                <a:gd name="T54" fmla="*/ 624 w 630"/>
                <a:gd name="T55" fmla="*/ 169 h 309"/>
                <a:gd name="T56" fmla="*/ 619 w 630"/>
                <a:gd name="T57" fmla="*/ 188 h 309"/>
                <a:gd name="T58" fmla="*/ 609 w 630"/>
                <a:gd name="T59" fmla="*/ 208 h 309"/>
                <a:gd name="T60" fmla="*/ 599 w 630"/>
                <a:gd name="T61" fmla="*/ 227 h 309"/>
                <a:gd name="T62" fmla="*/ 575 w 630"/>
                <a:gd name="T63" fmla="*/ 251 h 309"/>
                <a:gd name="T64" fmla="*/ 530 w 630"/>
                <a:gd name="T65" fmla="*/ 270 h 309"/>
                <a:gd name="T66" fmla="*/ 480 w 630"/>
                <a:gd name="T67" fmla="*/ 290 h 309"/>
                <a:gd name="T68" fmla="*/ 421 w 630"/>
                <a:gd name="T69" fmla="*/ 299 h 309"/>
                <a:gd name="T70" fmla="*/ 352 w 630"/>
                <a:gd name="T71" fmla="*/ 309 h 309"/>
                <a:gd name="T72" fmla="*/ 287 w 630"/>
                <a:gd name="T73" fmla="*/ 309 h 309"/>
                <a:gd name="T74" fmla="*/ 217 w 630"/>
                <a:gd name="T75" fmla="*/ 304 h 309"/>
                <a:gd name="T76" fmla="*/ 158 w 630"/>
                <a:gd name="T77" fmla="*/ 294 h 309"/>
                <a:gd name="T78" fmla="*/ 98 w 630"/>
                <a:gd name="T79" fmla="*/ 275 h 309"/>
                <a:gd name="T80" fmla="*/ 54 w 630"/>
                <a:gd name="T81" fmla="*/ 251 h 309"/>
                <a:gd name="T82" fmla="*/ 44 w 630"/>
                <a:gd name="T83" fmla="*/ 242 h 309"/>
                <a:gd name="T84" fmla="*/ 34 w 630"/>
                <a:gd name="T85" fmla="*/ 236 h 309"/>
                <a:gd name="T86" fmla="*/ 24 w 630"/>
                <a:gd name="T87" fmla="*/ 227 h 309"/>
                <a:gd name="T88" fmla="*/ 14 w 630"/>
                <a:gd name="T89" fmla="*/ 217 h 309"/>
                <a:gd name="T90" fmla="*/ 10 w 630"/>
                <a:gd name="T91" fmla="*/ 208 h 309"/>
                <a:gd name="T92" fmla="*/ 4 w 630"/>
                <a:gd name="T93" fmla="*/ 198 h 309"/>
                <a:gd name="T94" fmla="*/ 0 w 630"/>
                <a:gd name="T95" fmla="*/ 178 h 309"/>
                <a:gd name="T96" fmla="*/ 0 w 630"/>
                <a:gd name="T97" fmla="*/ 159 h 309"/>
                <a:gd name="T98" fmla="*/ 0 w 630"/>
                <a:gd name="T99" fmla="*/ 130 h 309"/>
                <a:gd name="T100" fmla="*/ 4 w 630"/>
                <a:gd name="T101" fmla="*/ 92 h 309"/>
                <a:gd name="T102" fmla="*/ 14 w 630"/>
                <a:gd name="T103" fmla="*/ 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0" h="309">
                  <a:moveTo>
                    <a:pt x="14" y="0"/>
                  </a:moveTo>
                  <a:lnTo>
                    <a:pt x="58" y="19"/>
                  </a:lnTo>
                  <a:lnTo>
                    <a:pt x="104" y="34"/>
                  </a:lnTo>
                  <a:lnTo>
                    <a:pt x="153" y="49"/>
                  </a:lnTo>
                  <a:lnTo>
                    <a:pt x="202" y="58"/>
                  </a:lnTo>
                  <a:lnTo>
                    <a:pt x="248" y="68"/>
                  </a:lnTo>
                  <a:lnTo>
                    <a:pt x="296" y="72"/>
                  </a:lnTo>
                  <a:lnTo>
                    <a:pt x="342" y="77"/>
                  </a:lnTo>
                  <a:lnTo>
                    <a:pt x="392" y="77"/>
                  </a:lnTo>
                  <a:lnTo>
                    <a:pt x="436" y="77"/>
                  </a:lnTo>
                  <a:lnTo>
                    <a:pt x="475" y="72"/>
                  </a:lnTo>
                  <a:lnTo>
                    <a:pt x="490" y="68"/>
                  </a:lnTo>
                  <a:lnTo>
                    <a:pt x="505" y="62"/>
                  </a:lnTo>
                  <a:lnTo>
                    <a:pt x="520" y="58"/>
                  </a:lnTo>
                  <a:lnTo>
                    <a:pt x="534" y="53"/>
                  </a:lnTo>
                  <a:lnTo>
                    <a:pt x="550" y="44"/>
                  </a:lnTo>
                  <a:lnTo>
                    <a:pt x="559" y="38"/>
                  </a:lnTo>
                  <a:lnTo>
                    <a:pt x="575" y="29"/>
                  </a:lnTo>
                  <a:lnTo>
                    <a:pt x="590" y="19"/>
                  </a:lnTo>
                  <a:lnTo>
                    <a:pt x="605" y="15"/>
                  </a:lnTo>
                  <a:lnTo>
                    <a:pt x="615" y="5"/>
                  </a:lnTo>
                  <a:lnTo>
                    <a:pt x="619" y="29"/>
                  </a:lnTo>
                  <a:lnTo>
                    <a:pt x="619" y="53"/>
                  </a:lnTo>
                  <a:lnTo>
                    <a:pt x="624" y="77"/>
                  </a:lnTo>
                  <a:lnTo>
                    <a:pt x="624" y="101"/>
                  </a:lnTo>
                  <a:lnTo>
                    <a:pt x="630" y="120"/>
                  </a:lnTo>
                  <a:lnTo>
                    <a:pt x="630" y="145"/>
                  </a:lnTo>
                  <a:lnTo>
                    <a:pt x="624" y="169"/>
                  </a:lnTo>
                  <a:lnTo>
                    <a:pt x="619" y="188"/>
                  </a:lnTo>
                  <a:lnTo>
                    <a:pt x="609" y="208"/>
                  </a:lnTo>
                  <a:lnTo>
                    <a:pt x="599" y="227"/>
                  </a:lnTo>
                  <a:lnTo>
                    <a:pt x="575" y="251"/>
                  </a:lnTo>
                  <a:lnTo>
                    <a:pt x="530" y="270"/>
                  </a:lnTo>
                  <a:lnTo>
                    <a:pt x="480" y="290"/>
                  </a:lnTo>
                  <a:lnTo>
                    <a:pt x="421" y="299"/>
                  </a:lnTo>
                  <a:lnTo>
                    <a:pt x="352" y="309"/>
                  </a:lnTo>
                  <a:lnTo>
                    <a:pt x="287" y="309"/>
                  </a:lnTo>
                  <a:lnTo>
                    <a:pt x="217" y="304"/>
                  </a:lnTo>
                  <a:lnTo>
                    <a:pt x="158" y="294"/>
                  </a:lnTo>
                  <a:lnTo>
                    <a:pt x="98" y="275"/>
                  </a:lnTo>
                  <a:lnTo>
                    <a:pt x="54" y="251"/>
                  </a:lnTo>
                  <a:lnTo>
                    <a:pt x="44" y="242"/>
                  </a:lnTo>
                  <a:lnTo>
                    <a:pt x="34" y="236"/>
                  </a:lnTo>
                  <a:lnTo>
                    <a:pt x="24" y="227"/>
                  </a:lnTo>
                  <a:lnTo>
                    <a:pt x="14" y="217"/>
                  </a:lnTo>
                  <a:lnTo>
                    <a:pt x="10" y="208"/>
                  </a:lnTo>
                  <a:lnTo>
                    <a:pt x="4" y="198"/>
                  </a:lnTo>
                  <a:lnTo>
                    <a:pt x="0" y="178"/>
                  </a:lnTo>
                  <a:lnTo>
                    <a:pt x="0" y="159"/>
                  </a:lnTo>
                  <a:lnTo>
                    <a:pt x="0" y="130"/>
                  </a:lnTo>
                  <a:lnTo>
                    <a:pt x="4" y="92"/>
                  </a:lnTo>
                  <a:lnTo>
                    <a:pt x="14"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07" name="Freeform 331"/>
            <p:cNvSpPr>
              <a:spLocks/>
            </p:cNvSpPr>
            <p:nvPr/>
          </p:nvSpPr>
          <p:spPr bwMode="auto">
            <a:xfrm>
              <a:off x="3893" y="1486"/>
              <a:ext cx="54" cy="22"/>
            </a:xfrm>
            <a:custGeom>
              <a:avLst/>
              <a:gdLst>
                <a:gd name="T0" fmla="*/ 19 w 599"/>
                <a:gd name="T1" fmla="*/ 231 h 285"/>
                <a:gd name="T2" fmla="*/ 69 w 599"/>
                <a:gd name="T3" fmla="*/ 251 h 285"/>
                <a:gd name="T4" fmla="*/ 119 w 599"/>
                <a:gd name="T5" fmla="*/ 270 h 285"/>
                <a:gd name="T6" fmla="*/ 167 w 599"/>
                <a:gd name="T7" fmla="*/ 280 h 285"/>
                <a:gd name="T8" fmla="*/ 217 w 599"/>
                <a:gd name="T9" fmla="*/ 285 h 285"/>
                <a:gd name="T10" fmla="*/ 267 w 599"/>
                <a:gd name="T11" fmla="*/ 285 h 285"/>
                <a:gd name="T12" fmla="*/ 322 w 599"/>
                <a:gd name="T13" fmla="*/ 285 h 285"/>
                <a:gd name="T14" fmla="*/ 371 w 599"/>
                <a:gd name="T15" fmla="*/ 280 h 285"/>
                <a:gd name="T16" fmla="*/ 426 w 599"/>
                <a:gd name="T17" fmla="*/ 275 h 285"/>
                <a:gd name="T18" fmla="*/ 476 w 599"/>
                <a:gd name="T19" fmla="*/ 265 h 285"/>
                <a:gd name="T20" fmla="*/ 530 w 599"/>
                <a:gd name="T21" fmla="*/ 256 h 285"/>
                <a:gd name="T22" fmla="*/ 560 w 599"/>
                <a:gd name="T23" fmla="*/ 241 h 285"/>
                <a:gd name="T24" fmla="*/ 580 w 599"/>
                <a:gd name="T25" fmla="*/ 227 h 285"/>
                <a:gd name="T26" fmla="*/ 595 w 599"/>
                <a:gd name="T27" fmla="*/ 203 h 285"/>
                <a:gd name="T28" fmla="*/ 599 w 599"/>
                <a:gd name="T29" fmla="*/ 179 h 285"/>
                <a:gd name="T30" fmla="*/ 599 w 599"/>
                <a:gd name="T31" fmla="*/ 149 h 285"/>
                <a:gd name="T32" fmla="*/ 599 w 599"/>
                <a:gd name="T33" fmla="*/ 121 h 285"/>
                <a:gd name="T34" fmla="*/ 595 w 599"/>
                <a:gd name="T35" fmla="*/ 91 h 285"/>
                <a:gd name="T36" fmla="*/ 595 w 599"/>
                <a:gd name="T37" fmla="*/ 58 h 285"/>
                <a:gd name="T38" fmla="*/ 589 w 599"/>
                <a:gd name="T39" fmla="*/ 29 h 285"/>
                <a:gd name="T40" fmla="*/ 589 w 599"/>
                <a:gd name="T41" fmla="*/ 0 h 285"/>
                <a:gd name="T42" fmla="*/ 530 w 599"/>
                <a:gd name="T43" fmla="*/ 14 h 285"/>
                <a:gd name="T44" fmla="*/ 476 w 599"/>
                <a:gd name="T45" fmla="*/ 24 h 285"/>
                <a:gd name="T46" fmla="*/ 416 w 599"/>
                <a:gd name="T47" fmla="*/ 33 h 285"/>
                <a:gd name="T48" fmla="*/ 361 w 599"/>
                <a:gd name="T49" fmla="*/ 43 h 285"/>
                <a:gd name="T50" fmla="*/ 302 w 599"/>
                <a:gd name="T51" fmla="*/ 48 h 285"/>
                <a:gd name="T52" fmla="*/ 247 w 599"/>
                <a:gd name="T53" fmla="*/ 53 h 285"/>
                <a:gd name="T54" fmla="*/ 188 w 599"/>
                <a:gd name="T55" fmla="*/ 53 h 285"/>
                <a:gd name="T56" fmla="*/ 128 w 599"/>
                <a:gd name="T57" fmla="*/ 48 h 285"/>
                <a:gd name="T58" fmla="*/ 69 w 599"/>
                <a:gd name="T59" fmla="*/ 43 h 285"/>
                <a:gd name="T60" fmla="*/ 9 w 599"/>
                <a:gd name="T61" fmla="*/ 33 h 285"/>
                <a:gd name="T62" fmla="*/ 9 w 599"/>
                <a:gd name="T63" fmla="*/ 43 h 285"/>
                <a:gd name="T64" fmla="*/ 9 w 599"/>
                <a:gd name="T65" fmla="*/ 53 h 285"/>
                <a:gd name="T66" fmla="*/ 9 w 599"/>
                <a:gd name="T67" fmla="*/ 63 h 285"/>
                <a:gd name="T68" fmla="*/ 9 w 599"/>
                <a:gd name="T69" fmla="*/ 72 h 285"/>
                <a:gd name="T70" fmla="*/ 9 w 599"/>
                <a:gd name="T71" fmla="*/ 82 h 285"/>
                <a:gd name="T72" fmla="*/ 14 w 599"/>
                <a:gd name="T73" fmla="*/ 91 h 285"/>
                <a:gd name="T74" fmla="*/ 14 w 599"/>
                <a:gd name="T75" fmla="*/ 101 h 285"/>
                <a:gd name="T76" fmla="*/ 9 w 599"/>
                <a:gd name="T77" fmla="*/ 111 h 285"/>
                <a:gd name="T78" fmla="*/ 9 w 599"/>
                <a:gd name="T79" fmla="*/ 121 h 285"/>
                <a:gd name="T80" fmla="*/ 0 w 599"/>
                <a:gd name="T81" fmla="*/ 130 h 285"/>
                <a:gd name="T82" fmla="*/ 19 w 599"/>
                <a:gd name="T83" fmla="*/ 23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9" h="285">
                  <a:moveTo>
                    <a:pt x="19" y="231"/>
                  </a:moveTo>
                  <a:lnTo>
                    <a:pt x="69" y="251"/>
                  </a:lnTo>
                  <a:lnTo>
                    <a:pt x="119" y="270"/>
                  </a:lnTo>
                  <a:lnTo>
                    <a:pt x="167" y="280"/>
                  </a:lnTo>
                  <a:lnTo>
                    <a:pt x="217" y="285"/>
                  </a:lnTo>
                  <a:lnTo>
                    <a:pt x="267" y="285"/>
                  </a:lnTo>
                  <a:lnTo>
                    <a:pt x="322" y="285"/>
                  </a:lnTo>
                  <a:lnTo>
                    <a:pt x="371" y="280"/>
                  </a:lnTo>
                  <a:lnTo>
                    <a:pt x="426" y="275"/>
                  </a:lnTo>
                  <a:lnTo>
                    <a:pt x="476" y="265"/>
                  </a:lnTo>
                  <a:lnTo>
                    <a:pt x="530" y="256"/>
                  </a:lnTo>
                  <a:lnTo>
                    <a:pt x="560" y="241"/>
                  </a:lnTo>
                  <a:lnTo>
                    <a:pt x="580" y="227"/>
                  </a:lnTo>
                  <a:lnTo>
                    <a:pt x="595" y="203"/>
                  </a:lnTo>
                  <a:lnTo>
                    <a:pt x="599" y="179"/>
                  </a:lnTo>
                  <a:lnTo>
                    <a:pt x="599" y="149"/>
                  </a:lnTo>
                  <a:lnTo>
                    <a:pt x="599" y="121"/>
                  </a:lnTo>
                  <a:lnTo>
                    <a:pt x="595" y="91"/>
                  </a:lnTo>
                  <a:lnTo>
                    <a:pt x="595" y="58"/>
                  </a:lnTo>
                  <a:lnTo>
                    <a:pt x="589" y="29"/>
                  </a:lnTo>
                  <a:lnTo>
                    <a:pt x="589" y="0"/>
                  </a:lnTo>
                  <a:lnTo>
                    <a:pt x="530" y="14"/>
                  </a:lnTo>
                  <a:lnTo>
                    <a:pt x="476" y="24"/>
                  </a:lnTo>
                  <a:lnTo>
                    <a:pt x="416" y="33"/>
                  </a:lnTo>
                  <a:lnTo>
                    <a:pt x="361" y="43"/>
                  </a:lnTo>
                  <a:lnTo>
                    <a:pt x="302" y="48"/>
                  </a:lnTo>
                  <a:lnTo>
                    <a:pt x="247" y="53"/>
                  </a:lnTo>
                  <a:lnTo>
                    <a:pt x="188" y="53"/>
                  </a:lnTo>
                  <a:lnTo>
                    <a:pt x="128" y="48"/>
                  </a:lnTo>
                  <a:lnTo>
                    <a:pt x="69" y="43"/>
                  </a:lnTo>
                  <a:lnTo>
                    <a:pt x="9" y="33"/>
                  </a:lnTo>
                  <a:lnTo>
                    <a:pt x="9" y="43"/>
                  </a:lnTo>
                  <a:lnTo>
                    <a:pt x="9" y="53"/>
                  </a:lnTo>
                  <a:lnTo>
                    <a:pt x="9" y="63"/>
                  </a:lnTo>
                  <a:lnTo>
                    <a:pt x="9" y="72"/>
                  </a:lnTo>
                  <a:lnTo>
                    <a:pt x="9" y="82"/>
                  </a:lnTo>
                  <a:lnTo>
                    <a:pt x="14" y="91"/>
                  </a:lnTo>
                  <a:lnTo>
                    <a:pt x="14" y="101"/>
                  </a:lnTo>
                  <a:lnTo>
                    <a:pt x="9" y="111"/>
                  </a:lnTo>
                  <a:lnTo>
                    <a:pt x="9" y="121"/>
                  </a:lnTo>
                  <a:lnTo>
                    <a:pt x="0" y="130"/>
                  </a:lnTo>
                  <a:lnTo>
                    <a:pt x="19" y="231"/>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08" name="Freeform 332"/>
            <p:cNvSpPr>
              <a:spLocks/>
            </p:cNvSpPr>
            <p:nvPr/>
          </p:nvSpPr>
          <p:spPr bwMode="auto">
            <a:xfrm>
              <a:off x="3893" y="1486"/>
              <a:ext cx="54" cy="22"/>
            </a:xfrm>
            <a:custGeom>
              <a:avLst/>
              <a:gdLst>
                <a:gd name="T0" fmla="*/ 19 w 599"/>
                <a:gd name="T1" fmla="*/ 231 h 285"/>
                <a:gd name="T2" fmla="*/ 69 w 599"/>
                <a:gd name="T3" fmla="*/ 251 h 285"/>
                <a:gd name="T4" fmla="*/ 119 w 599"/>
                <a:gd name="T5" fmla="*/ 270 h 285"/>
                <a:gd name="T6" fmla="*/ 167 w 599"/>
                <a:gd name="T7" fmla="*/ 280 h 285"/>
                <a:gd name="T8" fmla="*/ 217 w 599"/>
                <a:gd name="T9" fmla="*/ 285 h 285"/>
                <a:gd name="T10" fmla="*/ 267 w 599"/>
                <a:gd name="T11" fmla="*/ 285 h 285"/>
                <a:gd name="T12" fmla="*/ 322 w 599"/>
                <a:gd name="T13" fmla="*/ 285 h 285"/>
                <a:gd name="T14" fmla="*/ 371 w 599"/>
                <a:gd name="T15" fmla="*/ 280 h 285"/>
                <a:gd name="T16" fmla="*/ 426 w 599"/>
                <a:gd name="T17" fmla="*/ 275 h 285"/>
                <a:gd name="T18" fmla="*/ 476 w 599"/>
                <a:gd name="T19" fmla="*/ 265 h 285"/>
                <a:gd name="T20" fmla="*/ 530 w 599"/>
                <a:gd name="T21" fmla="*/ 256 h 285"/>
                <a:gd name="T22" fmla="*/ 560 w 599"/>
                <a:gd name="T23" fmla="*/ 241 h 285"/>
                <a:gd name="T24" fmla="*/ 580 w 599"/>
                <a:gd name="T25" fmla="*/ 227 h 285"/>
                <a:gd name="T26" fmla="*/ 595 w 599"/>
                <a:gd name="T27" fmla="*/ 203 h 285"/>
                <a:gd name="T28" fmla="*/ 599 w 599"/>
                <a:gd name="T29" fmla="*/ 179 h 285"/>
                <a:gd name="T30" fmla="*/ 599 w 599"/>
                <a:gd name="T31" fmla="*/ 149 h 285"/>
                <a:gd name="T32" fmla="*/ 599 w 599"/>
                <a:gd name="T33" fmla="*/ 121 h 285"/>
                <a:gd name="T34" fmla="*/ 595 w 599"/>
                <a:gd name="T35" fmla="*/ 91 h 285"/>
                <a:gd name="T36" fmla="*/ 595 w 599"/>
                <a:gd name="T37" fmla="*/ 58 h 285"/>
                <a:gd name="T38" fmla="*/ 589 w 599"/>
                <a:gd name="T39" fmla="*/ 29 h 285"/>
                <a:gd name="T40" fmla="*/ 589 w 599"/>
                <a:gd name="T41" fmla="*/ 0 h 285"/>
                <a:gd name="T42" fmla="*/ 530 w 599"/>
                <a:gd name="T43" fmla="*/ 14 h 285"/>
                <a:gd name="T44" fmla="*/ 476 w 599"/>
                <a:gd name="T45" fmla="*/ 24 h 285"/>
                <a:gd name="T46" fmla="*/ 416 w 599"/>
                <a:gd name="T47" fmla="*/ 33 h 285"/>
                <a:gd name="T48" fmla="*/ 361 w 599"/>
                <a:gd name="T49" fmla="*/ 43 h 285"/>
                <a:gd name="T50" fmla="*/ 302 w 599"/>
                <a:gd name="T51" fmla="*/ 48 h 285"/>
                <a:gd name="T52" fmla="*/ 247 w 599"/>
                <a:gd name="T53" fmla="*/ 53 h 285"/>
                <a:gd name="T54" fmla="*/ 188 w 599"/>
                <a:gd name="T55" fmla="*/ 53 h 285"/>
                <a:gd name="T56" fmla="*/ 128 w 599"/>
                <a:gd name="T57" fmla="*/ 48 h 285"/>
                <a:gd name="T58" fmla="*/ 69 w 599"/>
                <a:gd name="T59" fmla="*/ 43 h 285"/>
                <a:gd name="T60" fmla="*/ 9 w 599"/>
                <a:gd name="T61" fmla="*/ 33 h 285"/>
                <a:gd name="T62" fmla="*/ 9 w 599"/>
                <a:gd name="T63" fmla="*/ 43 h 285"/>
                <a:gd name="T64" fmla="*/ 9 w 599"/>
                <a:gd name="T65" fmla="*/ 53 h 285"/>
                <a:gd name="T66" fmla="*/ 9 w 599"/>
                <a:gd name="T67" fmla="*/ 63 h 285"/>
                <a:gd name="T68" fmla="*/ 9 w 599"/>
                <a:gd name="T69" fmla="*/ 72 h 285"/>
                <a:gd name="T70" fmla="*/ 9 w 599"/>
                <a:gd name="T71" fmla="*/ 82 h 285"/>
                <a:gd name="T72" fmla="*/ 14 w 599"/>
                <a:gd name="T73" fmla="*/ 91 h 285"/>
                <a:gd name="T74" fmla="*/ 14 w 599"/>
                <a:gd name="T75" fmla="*/ 101 h 285"/>
                <a:gd name="T76" fmla="*/ 9 w 599"/>
                <a:gd name="T77" fmla="*/ 111 h 285"/>
                <a:gd name="T78" fmla="*/ 9 w 599"/>
                <a:gd name="T79" fmla="*/ 121 h 285"/>
                <a:gd name="T80" fmla="*/ 0 w 599"/>
                <a:gd name="T81" fmla="*/ 130 h 285"/>
                <a:gd name="T82" fmla="*/ 19 w 599"/>
                <a:gd name="T83" fmla="*/ 23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9" h="285">
                  <a:moveTo>
                    <a:pt x="19" y="231"/>
                  </a:moveTo>
                  <a:lnTo>
                    <a:pt x="69" y="251"/>
                  </a:lnTo>
                  <a:lnTo>
                    <a:pt x="119" y="270"/>
                  </a:lnTo>
                  <a:lnTo>
                    <a:pt x="167" y="280"/>
                  </a:lnTo>
                  <a:lnTo>
                    <a:pt x="217" y="285"/>
                  </a:lnTo>
                  <a:lnTo>
                    <a:pt x="267" y="285"/>
                  </a:lnTo>
                  <a:lnTo>
                    <a:pt x="322" y="285"/>
                  </a:lnTo>
                  <a:lnTo>
                    <a:pt x="371" y="280"/>
                  </a:lnTo>
                  <a:lnTo>
                    <a:pt x="426" y="275"/>
                  </a:lnTo>
                  <a:lnTo>
                    <a:pt x="476" y="265"/>
                  </a:lnTo>
                  <a:lnTo>
                    <a:pt x="530" y="256"/>
                  </a:lnTo>
                  <a:lnTo>
                    <a:pt x="560" y="241"/>
                  </a:lnTo>
                  <a:lnTo>
                    <a:pt x="580" y="227"/>
                  </a:lnTo>
                  <a:lnTo>
                    <a:pt x="595" y="203"/>
                  </a:lnTo>
                  <a:lnTo>
                    <a:pt x="599" y="179"/>
                  </a:lnTo>
                  <a:lnTo>
                    <a:pt x="599" y="149"/>
                  </a:lnTo>
                  <a:lnTo>
                    <a:pt x="599" y="121"/>
                  </a:lnTo>
                  <a:lnTo>
                    <a:pt x="595" y="91"/>
                  </a:lnTo>
                  <a:lnTo>
                    <a:pt x="595" y="58"/>
                  </a:lnTo>
                  <a:lnTo>
                    <a:pt x="589" y="29"/>
                  </a:lnTo>
                  <a:lnTo>
                    <a:pt x="589" y="0"/>
                  </a:lnTo>
                  <a:lnTo>
                    <a:pt x="530" y="14"/>
                  </a:lnTo>
                  <a:lnTo>
                    <a:pt x="476" y="24"/>
                  </a:lnTo>
                  <a:lnTo>
                    <a:pt x="416" y="33"/>
                  </a:lnTo>
                  <a:lnTo>
                    <a:pt x="361" y="43"/>
                  </a:lnTo>
                  <a:lnTo>
                    <a:pt x="302" y="48"/>
                  </a:lnTo>
                  <a:lnTo>
                    <a:pt x="247" y="53"/>
                  </a:lnTo>
                  <a:lnTo>
                    <a:pt x="188" y="53"/>
                  </a:lnTo>
                  <a:lnTo>
                    <a:pt x="128" y="48"/>
                  </a:lnTo>
                  <a:lnTo>
                    <a:pt x="69" y="43"/>
                  </a:lnTo>
                  <a:lnTo>
                    <a:pt x="9" y="33"/>
                  </a:lnTo>
                  <a:lnTo>
                    <a:pt x="9" y="43"/>
                  </a:lnTo>
                  <a:lnTo>
                    <a:pt x="9" y="53"/>
                  </a:lnTo>
                  <a:lnTo>
                    <a:pt x="9" y="63"/>
                  </a:lnTo>
                  <a:lnTo>
                    <a:pt x="9" y="72"/>
                  </a:lnTo>
                  <a:lnTo>
                    <a:pt x="9" y="82"/>
                  </a:lnTo>
                  <a:lnTo>
                    <a:pt x="14" y="91"/>
                  </a:lnTo>
                  <a:lnTo>
                    <a:pt x="14" y="101"/>
                  </a:lnTo>
                  <a:lnTo>
                    <a:pt x="9" y="111"/>
                  </a:lnTo>
                  <a:lnTo>
                    <a:pt x="9" y="121"/>
                  </a:lnTo>
                  <a:lnTo>
                    <a:pt x="0" y="130"/>
                  </a:lnTo>
                  <a:lnTo>
                    <a:pt x="19" y="231"/>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09" name="Freeform 333"/>
            <p:cNvSpPr>
              <a:spLocks/>
            </p:cNvSpPr>
            <p:nvPr/>
          </p:nvSpPr>
          <p:spPr bwMode="auto">
            <a:xfrm>
              <a:off x="3887" y="1604"/>
              <a:ext cx="63" cy="25"/>
            </a:xfrm>
            <a:custGeom>
              <a:avLst/>
              <a:gdLst>
                <a:gd name="T0" fmla="*/ 40 w 685"/>
                <a:gd name="T1" fmla="*/ 0 h 318"/>
                <a:gd name="T2" fmla="*/ 95 w 685"/>
                <a:gd name="T3" fmla="*/ 24 h 318"/>
                <a:gd name="T4" fmla="*/ 159 w 685"/>
                <a:gd name="T5" fmla="*/ 43 h 318"/>
                <a:gd name="T6" fmla="*/ 219 w 685"/>
                <a:gd name="T7" fmla="*/ 58 h 318"/>
                <a:gd name="T8" fmla="*/ 288 w 685"/>
                <a:gd name="T9" fmla="*/ 62 h 318"/>
                <a:gd name="T10" fmla="*/ 353 w 685"/>
                <a:gd name="T11" fmla="*/ 67 h 318"/>
                <a:gd name="T12" fmla="*/ 422 w 685"/>
                <a:gd name="T13" fmla="*/ 62 h 318"/>
                <a:gd name="T14" fmla="*/ 486 w 685"/>
                <a:gd name="T15" fmla="*/ 58 h 318"/>
                <a:gd name="T16" fmla="*/ 551 w 685"/>
                <a:gd name="T17" fmla="*/ 43 h 318"/>
                <a:gd name="T18" fmla="*/ 611 w 685"/>
                <a:gd name="T19" fmla="*/ 24 h 318"/>
                <a:gd name="T20" fmla="*/ 665 w 685"/>
                <a:gd name="T21" fmla="*/ 0 h 318"/>
                <a:gd name="T22" fmla="*/ 661 w 685"/>
                <a:gd name="T23" fmla="*/ 28 h 318"/>
                <a:gd name="T24" fmla="*/ 665 w 685"/>
                <a:gd name="T25" fmla="*/ 58 h 318"/>
                <a:gd name="T26" fmla="*/ 670 w 685"/>
                <a:gd name="T27" fmla="*/ 92 h 318"/>
                <a:gd name="T28" fmla="*/ 676 w 685"/>
                <a:gd name="T29" fmla="*/ 125 h 318"/>
                <a:gd name="T30" fmla="*/ 680 w 685"/>
                <a:gd name="T31" fmla="*/ 159 h 318"/>
                <a:gd name="T32" fmla="*/ 685 w 685"/>
                <a:gd name="T33" fmla="*/ 193 h 318"/>
                <a:gd name="T34" fmla="*/ 685 w 685"/>
                <a:gd name="T35" fmla="*/ 222 h 318"/>
                <a:gd name="T36" fmla="*/ 680 w 685"/>
                <a:gd name="T37" fmla="*/ 245 h 318"/>
                <a:gd name="T38" fmla="*/ 670 w 685"/>
                <a:gd name="T39" fmla="*/ 265 h 318"/>
                <a:gd name="T40" fmla="*/ 651 w 685"/>
                <a:gd name="T41" fmla="*/ 280 h 318"/>
                <a:gd name="T42" fmla="*/ 605 w 685"/>
                <a:gd name="T43" fmla="*/ 294 h 318"/>
                <a:gd name="T44" fmla="*/ 551 w 685"/>
                <a:gd name="T45" fmla="*/ 309 h 318"/>
                <a:gd name="T46" fmla="*/ 486 w 685"/>
                <a:gd name="T47" fmla="*/ 314 h 318"/>
                <a:gd name="T48" fmla="*/ 417 w 685"/>
                <a:gd name="T49" fmla="*/ 318 h 318"/>
                <a:gd name="T50" fmla="*/ 342 w 685"/>
                <a:gd name="T51" fmla="*/ 318 h 318"/>
                <a:gd name="T52" fmla="*/ 269 w 685"/>
                <a:gd name="T53" fmla="*/ 314 h 318"/>
                <a:gd name="T54" fmla="*/ 199 w 685"/>
                <a:gd name="T55" fmla="*/ 303 h 318"/>
                <a:gd name="T56" fmla="*/ 140 w 685"/>
                <a:gd name="T57" fmla="*/ 294 h 318"/>
                <a:gd name="T58" fmla="*/ 85 w 685"/>
                <a:gd name="T59" fmla="*/ 280 h 318"/>
                <a:gd name="T60" fmla="*/ 40 w 685"/>
                <a:gd name="T61" fmla="*/ 265 h 318"/>
                <a:gd name="T62" fmla="*/ 35 w 685"/>
                <a:gd name="T63" fmla="*/ 260 h 318"/>
                <a:gd name="T64" fmla="*/ 31 w 685"/>
                <a:gd name="T65" fmla="*/ 251 h 318"/>
                <a:gd name="T66" fmla="*/ 21 w 685"/>
                <a:gd name="T67" fmla="*/ 236 h 318"/>
                <a:gd name="T68" fmla="*/ 15 w 685"/>
                <a:gd name="T69" fmla="*/ 222 h 318"/>
                <a:gd name="T70" fmla="*/ 10 w 685"/>
                <a:gd name="T71" fmla="*/ 202 h 318"/>
                <a:gd name="T72" fmla="*/ 6 w 685"/>
                <a:gd name="T73" fmla="*/ 178 h 318"/>
                <a:gd name="T74" fmla="*/ 6 w 685"/>
                <a:gd name="T75" fmla="*/ 154 h 318"/>
                <a:gd name="T76" fmla="*/ 0 w 685"/>
                <a:gd name="T77" fmla="*/ 129 h 318"/>
                <a:gd name="T78" fmla="*/ 6 w 685"/>
                <a:gd name="T79" fmla="*/ 101 h 318"/>
                <a:gd name="T80" fmla="*/ 6 w 685"/>
                <a:gd name="T81" fmla="*/ 72 h 318"/>
                <a:gd name="T82" fmla="*/ 40 w 685"/>
                <a:gd name="T83" fmla="*/ 0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85" h="318">
                  <a:moveTo>
                    <a:pt x="40" y="0"/>
                  </a:moveTo>
                  <a:lnTo>
                    <a:pt x="95" y="24"/>
                  </a:lnTo>
                  <a:lnTo>
                    <a:pt x="159" y="43"/>
                  </a:lnTo>
                  <a:lnTo>
                    <a:pt x="219" y="58"/>
                  </a:lnTo>
                  <a:lnTo>
                    <a:pt x="288" y="62"/>
                  </a:lnTo>
                  <a:lnTo>
                    <a:pt x="353" y="67"/>
                  </a:lnTo>
                  <a:lnTo>
                    <a:pt x="422" y="62"/>
                  </a:lnTo>
                  <a:lnTo>
                    <a:pt x="486" y="58"/>
                  </a:lnTo>
                  <a:lnTo>
                    <a:pt x="551" y="43"/>
                  </a:lnTo>
                  <a:lnTo>
                    <a:pt x="611" y="24"/>
                  </a:lnTo>
                  <a:lnTo>
                    <a:pt x="665" y="0"/>
                  </a:lnTo>
                  <a:lnTo>
                    <a:pt x="661" y="28"/>
                  </a:lnTo>
                  <a:lnTo>
                    <a:pt x="665" y="58"/>
                  </a:lnTo>
                  <a:lnTo>
                    <a:pt x="670" y="92"/>
                  </a:lnTo>
                  <a:lnTo>
                    <a:pt x="676" y="125"/>
                  </a:lnTo>
                  <a:lnTo>
                    <a:pt x="680" y="159"/>
                  </a:lnTo>
                  <a:lnTo>
                    <a:pt x="685" y="193"/>
                  </a:lnTo>
                  <a:lnTo>
                    <a:pt x="685" y="222"/>
                  </a:lnTo>
                  <a:lnTo>
                    <a:pt x="680" y="245"/>
                  </a:lnTo>
                  <a:lnTo>
                    <a:pt x="670" y="265"/>
                  </a:lnTo>
                  <a:lnTo>
                    <a:pt x="651" y="280"/>
                  </a:lnTo>
                  <a:lnTo>
                    <a:pt x="605" y="294"/>
                  </a:lnTo>
                  <a:lnTo>
                    <a:pt x="551" y="309"/>
                  </a:lnTo>
                  <a:lnTo>
                    <a:pt x="486" y="314"/>
                  </a:lnTo>
                  <a:lnTo>
                    <a:pt x="417" y="318"/>
                  </a:lnTo>
                  <a:lnTo>
                    <a:pt x="342" y="318"/>
                  </a:lnTo>
                  <a:lnTo>
                    <a:pt x="269" y="314"/>
                  </a:lnTo>
                  <a:lnTo>
                    <a:pt x="199" y="303"/>
                  </a:lnTo>
                  <a:lnTo>
                    <a:pt x="140" y="294"/>
                  </a:lnTo>
                  <a:lnTo>
                    <a:pt x="85" y="280"/>
                  </a:lnTo>
                  <a:lnTo>
                    <a:pt x="40" y="265"/>
                  </a:lnTo>
                  <a:lnTo>
                    <a:pt x="35" y="260"/>
                  </a:lnTo>
                  <a:lnTo>
                    <a:pt x="31" y="251"/>
                  </a:lnTo>
                  <a:lnTo>
                    <a:pt x="21" y="236"/>
                  </a:lnTo>
                  <a:lnTo>
                    <a:pt x="15" y="222"/>
                  </a:lnTo>
                  <a:lnTo>
                    <a:pt x="10" y="202"/>
                  </a:lnTo>
                  <a:lnTo>
                    <a:pt x="6" y="178"/>
                  </a:lnTo>
                  <a:lnTo>
                    <a:pt x="6" y="154"/>
                  </a:lnTo>
                  <a:lnTo>
                    <a:pt x="0" y="129"/>
                  </a:lnTo>
                  <a:lnTo>
                    <a:pt x="6" y="101"/>
                  </a:lnTo>
                  <a:lnTo>
                    <a:pt x="6" y="72"/>
                  </a:lnTo>
                  <a:lnTo>
                    <a:pt x="40"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10" name="Freeform 334"/>
            <p:cNvSpPr>
              <a:spLocks/>
            </p:cNvSpPr>
            <p:nvPr/>
          </p:nvSpPr>
          <p:spPr bwMode="auto">
            <a:xfrm>
              <a:off x="3887" y="1604"/>
              <a:ext cx="63" cy="25"/>
            </a:xfrm>
            <a:custGeom>
              <a:avLst/>
              <a:gdLst>
                <a:gd name="T0" fmla="*/ 40 w 685"/>
                <a:gd name="T1" fmla="*/ 0 h 318"/>
                <a:gd name="T2" fmla="*/ 95 w 685"/>
                <a:gd name="T3" fmla="*/ 24 h 318"/>
                <a:gd name="T4" fmla="*/ 159 w 685"/>
                <a:gd name="T5" fmla="*/ 43 h 318"/>
                <a:gd name="T6" fmla="*/ 219 w 685"/>
                <a:gd name="T7" fmla="*/ 58 h 318"/>
                <a:gd name="T8" fmla="*/ 288 w 685"/>
                <a:gd name="T9" fmla="*/ 62 h 318"/>
                <a:gd name="T10" fmla="*/ 353 w 685"/>
                <a:gd name="T11" fmla="*/ 67 h 318"/>
                <a:gd name="T12" fmla="*/ 422 w 685"/>
                <a:gd name="T13" fmla="*/ 62 h 318"/>
                <a:gd name="T14" fmla="*/ 486 w 685"/>
                <a:gd name="T15" fmla="*/ 58 h 318"/>
                <a:gd name="T16" fmla="*/ 551 w 685"/>
                <a:gd name="T17" fmla="*/ 43 h 318"/>
                <a:gd name="T18" fmla="*/ 611 w 685"/>
                <a:gd name="T19" fmla="*/ 24 h 318"/>
                <a:gd name="T20" fmla="*/ 665 w 685"/>
                <a:gd name="T21" fmla="*/ 0 h 318"/>
                <a:gd name="T22" fmla="*/ 661 w 685"/>
                <a:gd name="T23" fmla="*/ 28 h 318"/>
                <a:gd name="T24" fmla="*/ 665 w 685"/>
                <a:gd name="T25" fmla="*/ 58 h 318"/>
                <a:gd name="T26" fmla="*/ 670 w 685"/>
                <a:gd name="T27" fmla="*/ 92 h 318"/>
                <a:gd name="T28" fmla="*/ 676 w 685"/>
                <a:gd name="T29" fmla="*/ 125 h 318"/>
                <a:gd name="T30" fmla="*/ 680 w 685"/>
                <a:gd name="T31" fmla="*/ 159 h 318"/>
                <a:gd name="T32" fmla="*/ 685 w 685"/>
                <a:gd name="T33" fmla="*/ 193 h 318"/>
                <a:gd name="T34" fmla="*/ 685 w 685"/>
                <a:gd name="T35" fmla="*/ 222 h 318"/>
                <a:gd name="T36" fmla="*/ 680 w 685"/>
                <a:gd name="T37" fmla="*/ 245 h 318"/>
                <a:gd name="T38" fmla="*/ 670 w 685"/>
                <a:gd name="T39" fmla="*/ 265 h 318"/>
                <a:gd name="T40" fmla="*/ 651 w 685"/>
                <a:gd name="T41" fmla="*/ 280 h 318"/>
                <a:gd name="T42" fmla="*/ 605 w 685"/>
                <a:gd name="T43" fmla="*/ 294 h 318"/>
                <a:gd name="T44" fmla="*/ 551 w 685"/>
                <a:gd name="T45" fmla="*/ 309 h 318"/>
                <a:gd name="T46" fmla="*/ 486 w 685"/>
                <a:gd name="T47" fmla="*/ 314 h 318"/>
                <a:gd name="T48" fmla="*/ 417 w 685"/>
                <a:gd name="T49" fmla="*/ 318 h 318"/>
                <a:gd name="T50" fmla="*/ 342 w 685"/>
                <a:gd name="T51" fmla="*/ 318 h 318"/>
                <a:gd name="T52" fmla="*/ 269 w 685"/>
                <a:gd name="T53" fmla="*/ 314 h 318"/>
                <a:gd name="T54" fmla="*/ 199 w 685"/>
                <a:gd name="T55" fmla="*/ 303 h 318"/>
                <a:gd name="T56" fmla="*/ 140 w 685"/>
                <a:gd name="T57" fmla="*/ 294 h 318"/>
                <a:gd name="T58" fmla="*/ 85 w 685"/>
                <a:gd name="T59" fmla="*/ 280 h 318"/>
                <a:gd name="T60" fmla="*/ 40 w 685"/>
                <a:gd name="T61" fmla="*/ 265 h 318"/>
                <a:gd name="T62" fmla="*/ 35 w 685"/>
                <a:gd name="T63" fmla="*/ 260 h 318"/>
                <a:gd name="T64" fmla="*/ 31 w 685"/>
                <a:gd name="T65" fmla="*/ 251 h 318"/>
                <a:gd name="T66" fmla="*/ 21 w 685"/>
                <a:gd name="T67" fmla="*/ 236 h 318"/>
                <a:gd name="T68" fmla="*/ 15 w 685"/>
                <a:gd name="T69" fmla="*/ 222 h 318"/>
                <a:gd name="T70" fmla="*/ 10 w 685"/>
                <a:gd name="T71" fmla="*/ 202 h 318"/>
                <a:gd name="T72" fmla="*/ 6 w 685"/>
                <a:gd name="T73" fmla="*/ 178 h 318"/>
                <a:gd name="T74" fmla="*/ 6 w 685"/>
                <a:gd name="T75" fmla="*/ 154 h 318"/>
                <a:gd name="T76" fmla="*/ 0 w 685"/>
                <a:gd name="T77" fmla="*/ 129 h 318"/>
                <a:gd name="T78" fmla="*/ 6 w 685"/>
                <a:gd name="T79" fmla="*/ 101 h 318"/>
                <a:gd name="T80" fmla="*/ 6 w 685"/>
                <a:gd name="T81" fmla="*/ 72 h 318"/>
                <a:gd name="T82" fmla="*/ 40 w 685"/>
                <a:gd name="T83" fmla="*/ 0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85" h="318">
                  <a:moveTo>
                    <a:pt x="40" y="0"/>
                  </a:moveTo>
                  <a:lnTo>
                    <a:pt x="95" y="24"/>
                  </a:lnTo>
                  <a:lnTo>
                    <a:pt x="159" y="43"/>
                  </a:lnTo>
                  <a:lnTo>
                    <a:pt x="219" y="58"/>
                  </a:lnTo>
                  <a:lnTo>
                    <a:pt x="288" y="62"/>
                  </a:lnTo>
                  <a:lnTo>
                    <a:pt x="353" y="67"/>
                  </a:lnTo>
                  <a:lnTo>
                    <a:pt x="422" y="62"/>
                  </a:lnTo>
                  <a:lnTo>
                    <a:pt x="486" y="58"/>
                  </a:lnTo>
                  <a:lnTo>
                    <a:pt x="551" y="43"/>
                  </a:lnTo>
                  <a:lnTo>
                    <a:pt x="611" y="24"/>
                  </a:lnTo>
                  <a:lnTo>
                    <a:pt x="665" y="0"/>
                  </a:lnTo>
                  <a:lnTo>
                    <a:pt x="661" y="28"/>
                  </a:lnTo>
                  <a:lnTo>
                    <a:pt x="665" y="58"/>
                  </a:lnTo>
                  <a:lnTo>
                    <a:pt x="670" y="92"/>
                  </a:lnTo>
                  <a:lnTo>
                    <a:pt x="676" y="125"/>
                  </a:lnTo>
                  <a:lnTo>
                    <a:pt x="680" y="159"/>
                  </a:lnTo>
                  <a:lnTo>
                    <a:pt x="685" y="193"/>
                  </a:lnTo>
                  <a:lnTo>
                    <a:pt x="685" y="222"/>
                  </a:lnTo>
                  <a:lnTo>
                    <a:pt x="680" y="245"/>
                  </a:lnTo>
                  <a:lnTo>
                    <a:pt x="670" y="265"/>
                  </a:lnTo>
                  <a:lnTo>
                    <a:pt x="651" y="280"/>
                  </a:lnTo>
                  <a:lnTo>
                    <a:pt x="605" y="294"/>
                  </a:lnTo>
                  <a:lnTo>
                    <a:pt x="551" y="309"/>
                  </a:lnTo>
                  <a:lnTo>
                    <a:pt x="486" y="314"/>
                  </a:lnTo>
                  <a:lnTo>
                    <a:pt x="417" y="318"/>
                  </a:lnTo>
                  <a:lnTo>
                    <a:pt x="342" y="318"/>
                  </a:lnTo>
                  <a:lnTo>
                    <a:pt x="269" y="314"/>
                  </a:lnTo>
                  <a:lnTo>
                    <a:pt x="199" y="303"/>
                  </a:lnTo>
                  <a:lnTo>
                    <a:pt x="140" y="294"/>
                  </a:lnTo>
                  <a:lnTo>
                    <a:pt x="85" y="280"/>
                  </a:lnTo>
                  <a:lnTo>
                    <a:pt x="40" y="265"/>
                  </a:lnTo>
                  <a:lnTo>
                    <a:pt x="35" y="260"/>
                  </a:lnTo>
                  <a:lnTo>
                    <a:pt x="31" y="251"/>
                  </a:lnTo>
                  <a:lnTo>
                    <a:pt x="21" y="236"/>
                  </a:lnTo>
                  <a:lnTo>
                    <a:pt x="15" y="222"/>
                  </a:lnTo>
                  <a:lnTo>
                    <a:pt x="10" y="202"/>
                  </a:lnTo>
                  <a:lnTo>
                    <a:pt x="6" y="178"/>
                  </a:lnTo>
                  <a:lnTo>
                    <a:pt x="6" y="154"/>
                  </a:lnTo>
                  <a:lnTo>
                    <a:pt x="0" y="129"/>
                  </a:lnTo>
                  <a:lnTo>
                    <a:pt x="6" y="101"/>
                  </a:lnTo>
                  <a:lnTo>
                    <a:pt x="6" y="72"/>
                  </a:lnTo>
                  <a:lnTo>
                    <a:pt x="40"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11" name="Freeform 335"/>
            <p:cNvSpPr>
              <a:spLocks/>
            </p:cNvSpPr>
            <p:nvPr/>
          </p:nvSpPr>
          <p:spPr bwMode="auto">
            <a:xfrm>
              <a:off x="3886" y="1631"/>
              <a:ext cx="65" cy="24"/>
            </a:xfrm>
            <a:custGeom>
              <a:avLst/>
              <a:gdLst>
                <a:gd name="T0" fmla="*/ 64 w 714"/>
                <a:gd name="T1" fmla="*/ 0 h 319"/>
                <a:gd name="T2" fmla="*/ 124 w 714"/>
                <a:gd name="T3" fmla="*/ 30 h 319"/>
                <a:gd name="T4" fmla="*/ 183 w 714"/>
                <a:gd name="T5" fmla="*/ 49 h 319"/>
                <a:gd name="T6" fmla="*/ 243 w 714"/>
                <a:gd name="T7" fmla="*/ 58 h 319"/>
                <a:gd name="T8" fmla="*/ 308 w 714"/>
                <a:gd name="T9" fmla="*/ 63 h 319"/>
                <a:gd name="T10" fmla="*/ 372 w 714"/>
                <a:gd name="T11" fmla="*/ 63 h 319"/>
                <a:gd name="T12" fmla="*/ 436 w 714"/>
                <a:gd name="T13" fmla="*/ 58 h 319"/>
                <a:gd name="T14" fmla="*/ 500 w 714"/>
                <a:gd name="T15" fmla="*/ 49 h 319"/>
                <a:gd name="T16" fmla="*/ 560 w 714"/>
                <a:gd name="T17" fmla="*/ 39 h 319"/>
                <a:gd name="T18" fmla="*/ 625 w 714"/>
                <a:gd name="T19" fmla="*/ 34 h 319"/>
                <a:gd name="T20" fmla="*/ 690 w 714"/>
                <a:gd name="T21" fmla="*/ 30 h 319"/>
                <a:gd name="T22" fmla="*/ 694 w 714"/>
                <a:gd name="T23" fmla="*/ 34 h 319"/>
                <a:gd name="T24" fmla="*/ 704 w 714"/>
                <a:gd name="T25" fmla="*/ 49 h 319"/>
                <a:gd name="T26" fmla="*/ 709 w 714"/>
                <a:gd name="T27" fmla="*/ 73 h 319"/>
                <a:gd name="T28" fmla="*/ 714 w 714"/>
                <a:gd name="T29" fmla="*/ 97 h 319"/>
                <a:gd name="T30" fmla="*/ 714 w 714"/>
                <a:gd name="T31" fmla="*/ 126 h 319"/>
                <a:gd name="T32" fmla="*/ 714 w 714"/>
                <a:gd name="T33" fmla="*/ 155 h 319"/>
                <a:gd name="T34" fmla="*/ 714 w 714"/>
                <a:gd name="T35" fmla="*/ 184 h 319"/>
                <a:gd name="T36" fmla="*/ 709 w 714"/>
                <a:gd name="T37" fmla="*/ 208 h 319"/>
                <a:gd name="T38" fmla="*/ 704 w 714"/>
                <a:gd name="T39" fmla="*/ 227 h 319"/>
                <a:gd name="T40" fmla="*/ 699 w 714"/>
                <a:gd name="T41" fmla="*/ 237 h 319"/>
                <a:gd name="T42" fmla="*/ 640 w 714"/>
                <a:gd name="T43" fmla="*/ 271 h 319"/>
                <a:gd name="T44" fmla="*/ 580 w 714"/>
                <a:gd name="T45" fmla="*/ 295 h 319"/>
                <a:gd name="T46" fmla="*/ 511 w 714"/>
                <a:gd name="T47" fmla="*/ 314 h 319"/>
                <a:gd name="T48" fmla="*/ 436 w 714"/>
                <a:gd name="T49" fmla="*/ 319 h 319"/>
                <a:gd name="T50" fmla="*/ 367 w 714"/>
                <a:gd name="T51" fmla="*/ 319 h 319"/>
                <a:gd name="T52" fmla="*/ 293 w 714"/>
                <a:gd name="T53" fmla="*/ 314 h 319"/>
                <a:gd name="T54" fmla="*/ 218 w 714"/>
                <a:gd name="T55" fmla="*/ 305 h 319"/>
                <a:gd name="T56" fmla="*/ 149 w 714"/>
                <a:gd name="T57" fmla="*/ 290 h 319"/>
                <a:gd name="T58" fmla="*/ 79 w 714"/>
                <a:gd name="T59" fmla="*/ 271 h 319"/>
                <a:gd name="T60" fmla="*/ 10 w 714"/>
                <a:gd name="T61" fmla="*/ 251 h 319"/>
                <a:gd name="T62" fmla="*/ 5 w 714"/>
                <a:gd name="T63" fmla="*/ 241 h 319"/>
                <a:gd name="T64" fmla="*/ 0 w 714"/>
                <a:gd name="T65" fmla="*/ 232 h 319"/>
                <a:gd name="T66" fmla="*/ 0 w 714"/>
                <a:gd name="T67" fmla="*/ 213 h 319"/>
                <a:gd name="T68" fmla="*/ 0 w 714"/>
                <a:gd name="T69" fmla="*/ 189 h 319"/>
                <a:gd name="T70" fmla="*/ 5 w 714"/>
                <a:gd name="T71" fmla="*/ 165 h 319"/>
                <a:gd name="T72" fmla="*/ 10 w 714"/>
                <a:gd name="T73" fmla="*/ 140 h 319"/>
                <a:gd name="T74" fmla="*/ 14 w 714"/>
                <a:gd name="T75" fmla="*/ 116 h 319"/>
                <a:gd name="T76" fmla="*/ 20 w 714"/>
                <a:gd name="T77" fmla="*/ 92 h 319"/>
                <a:gd name="T78" fmla="*/ 20 w 714"/>
                <a:gd name="T79" fmla="*/ 68 h 319"/>
                <a:gd name="T80" fmla="*/ 20 w 714"/>
                <a:gd name="T81" fmla="*/ 49 h 319"/>
                <a:gd name="T82" fmla="*/ 64 w 714"/>
                <a:gd name="T83" fmla="*/ 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14" h="319">
                  <a:moveTo>
                    <a:pt x="64" y="0"/>
                  </a:moveTo>
                  <a:lnTo>
                    <a:pt x="124" y="30"/>
                  </a:lnTo>
                  <a:lnTo>
                    <a:pt x="183" y="49"/>
                  </a:lnTo>
                  <a:lnTo>
                    <a:pt x="243" y="58"/>
                  </a:lnTo>
                  <a:lnTo>
                    <a:pt x="308" y="63"/>
                  </a:lnTo>
                  <a:lnTo>
                    <a:pt x="372" y="63"/>
                  </a:lnTo>
                  <a:lnTo>
                    <a:pt x="436" y="58"/>
                  </a:lnTo>
                  <a:lnTo>
                    <a:pt x="500" y="49"/>
                  </a:lnTo>
                  <a:lnTo>
                    <a:pt x="560" y="39"/>
                  </a:lnTo>
                  <a:lnTo>
                    <a:pt x="625" y="34"/>
                  </a:lnTo>
                  <a:lnTo>
                    <a:pt x="690" y="30"/>
                  </a:lnTo>
                  <a:lnTo>
                    <a:pt x="694" y="34"/>
                  </a:lnTo>
                  <a:lnTo>
                    <a:pt x="704" y="49"/>
                  </a:lnTo>
                  <a:lnTo>
                    <a:pt x="709" y="73"/>
                  </a:lnTo>
                  <a:lnTo>
                    <a:pt x="714" y="97"/>
                  </a:lnTo>
                  <a:lnTo>
                    <a:pt x="714" y="126"/>
                  </a:lnTo>
                  <a:lnTo>
                    <a:pt x="714" y="155"/>
                  </a:lnTo>
                  <a:lnTo>
                    <a:pt x="714" y="184"/>
                  </a:lnTo>
                  <a:lnTo>
                    <a:pt x="709" y="208"/>
                  </a:lnTo>
                  <a:lnTo>
                    <a:pt x="704" y="227"/>
                  </a:lnTo>
                  <a:lnTo>
                    <a:pt x="699" y="237"/>
                  </a:lnTo>
                  <a:lnTo>
                    <a:pt x="640" y="271"/>
                  </a:lnTo>
                  <a:lnTo>
                    <a:pt x="580" y="295"/>
                  </a:lnTo>
                  <a:lnTo>
                    <a:pt x="511" y="314"/>
                  </a:lnTo>
                  <a:lnTo>
                    <a:pt x="436" y="319"/>
                  </a:lnTo>
                  <a:lnTo>
                    <a:pt x="367" y="319"/>
                  </a:lnTo>
                  <a:lnTo>
                    <a:pt x="293" y="314"/>
                  </a:lnTo>
                  <a:lnTo>
                    <a:pt x="218" y="305"/>
                  </a:lnTo>
                  <a:lnTo>
                    <a:pt x="149" y="290"/>
                  </a:lnTo>
                  <a:lnTo>
                    <a:pt x="79" y="271"/>
                  </a:lnTo>
                  <a:lnTo>
                    <a:pt x="10" y="251"/>
                  </a:lnTo>
                  <a:lnTo>
                    <a:pt x="5" y="241"/>
                  </a:lnTo>
                  <a:lnTo>
                    <a:pt x="0" y="232"/>
                  </a:lnTo>
                  <a:lnTo>
                    <a:pt x="0" y="213"/>
                  </a:lnTo>
                  <a:lnTo>
                    <a:pt x="0" y="189"/>
                  </a:lnTo>
                  <a:lnTo>
                    <a:pt x="5" y="165"/>
                  </a:lnTo>
                  <a:lnTo>
                    <a:pt x="10" y="140"/>
                  </a:lnTo>
                  <a:lnTo>
                    <a:pt x="14" y="116"/>
                  </a:lnTo>
                  <a:lnTo>
                    <a:pt x="20" y="92"/>
                  </a:lnTo>
                  <a:lnTo>
                    <a:pt x="20" y="68"/>
                  </a:lnTo>
                  <a:lnTo>
                    <a:pt x="20" y="49"/>
                  </a:lnTo>
                  <a:lnTo>
                    <a:pt x="64"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12" name="Freeform 336"/>
            <p:cNvSpPr>
              <a:spLocks/>
            </p:cNvSpPr>
            <p:nvPr/>
          </p:nvSpPr>
          <p:spPr bwMode="auto">
            <a:xfrm>
              <a:off x="3886" y="1631"/>
              <a:ext cx="65" cy="24"/>
            </a:xfrm>
            <a:custGeom>
              <a:avLst/>
              <a:gdLst>
                <a:gd name="T0" fmla="*/ 64 w 714"/>
                <a:gd name="T1" fmla="*/ 0 h 319"/>
                <a:gd name="T2" fmla="*/ 124 w 714"/>
                <a:gd name="T3" fmla="*/ 30 h 319"/>
                <a:gd name="T4" fmla="*/ 183 w 714"/>
                <a:gd name="T5" fmla="*/ 49 h 319"/>
                <a:gd name="T6" fmla="*/ 243 w 714"/>
                <a:gd name="T7" fmla="*/ 58 h 319"/>
                <a:gd name="T8" fmla="*/ 308 w 714"/>
                <a:gd name="T9" fmla="*/ 63 h 319"/>
                <a:gd name="T10" fmla="*/ 372 w 714"/>
                <a:gd name="T11" fmla="*/ 63 h 319"/>
                <a:gd name="T12" fmla="*/ 436 w 714"/>
                <a:gd name="T13" fmla="*/ 58 h 319"/>
                <a:gd name="T14" fmla="*/ 500 w 714"/>
                <a:gd name="T15" fmla="*/ 49 h 319"/>
                <a:gd name="T16" fmla="*/ 560 w 714"/>
                <a:gd name="T17" fmla="*/ 39 h 319"/>
                <a:gd name="T18" fmla="*/ 625 w 714"/>
                <a:gd name="T19" fmla="*/ 34 h 319"/>
                <a:gd name="T20" fmla="*/ 690 w 714"/>
                <a:gd name="T21" fmla="*/ 30 h 319"/>
                <a:gd name="T22" fmla="*/ 694 w 714"/>
                <a:gd name="T23" fmla="*/ 34 h 319"/>
                <a:gd name="T24" fmla="*/ 704 w 714"/>
                <a:gd name="T25" fmla="*/ 49 h 319"/>
                <a:gd name="T26" fmla="*/ 709 w 714"/>
                <a:gd name="T27" fmla="*/ 73 h 319"/>
                <a:gd name="T28" fmla="*/ 714 w 714"/>
                <a:gd name="T29" fmla="*/ 97 h 319"/>
                <a:gd name="T30" fmla="*/ 714 w 714"/>
                <a:gd name="T31" fmla="*/ 126 h 319"/>
                <a:gd name="T32" fmla="*/ 714 w 714"/>
                <a:gd name="T33" fmla="*/ 155 h 319"/>
                <a:gd name="T34" fmla="*/ 714 w 714"/>
                <a:gd name="T35" fmla="*/ 184 h 319"/>
                <a:gd name="T36" fmla="*/ 709 w 714"/>
                <a:gd name="T37" fmla="*/ 208 h 319"/>
                <a:gd name="T38" fmla="*/ 704 w 714"/>
                <a:gd name="T39" fmla="*/ 227 h 319"/>
                <a:gd name="T40" fmla="*/ 699 w 714"/>
                <a:gd name="T41" fmla="*/ 237 h 319"/>
                <a:gd name="T42" fmla="*/ 640 w 714"/>
                <a:gd name="T43" fmla="*/ 271 h 319"/>
                <a:gd name="T44" fmla="*/ 580 w 714"/>
                <a:gd name="T45" fmla="*/ 295 h 319"/>
                <a:gd name="T46" fmla="*/ 511 w 714"/>
                <a:gd name="T47" fmla="*/ 314 h 319"/>
                <a:gd name="T48" fmla="*/ 436 w 714"/>
                <a:gd name="T49" fmla="*/ 319 h 319"/>
                <a:gd name="T50" fmla="*/ 367 w 714"/>
                <a:gd name="T51" fmla="*/ 319 h 319"/>
                <a:gd name="T52" fmla="*/ 293 w 714"/>
                <a:gd name="T53" fmla="*/ 314 h 319"/>
                <a:gd name="T54" fmla="*/ 218 w 714"/>
                <a:gd name="T55" fmla="*/ 305 h 319"/>
                <a:gd name="T56" fmla="*/ 149 w 714"/>
                <a:gd name="T57" fmla="*/ 290 h 319"/>
                <a:gd name="T58" fmla="*/ 79 w 714"/>
                <a:gd name="T59" fmla="*/ 271 h 319"/>
                <a:gd name="T60" fmla="*/ 10 w 714"/>
                <a:gd name="T61" fmla="*/ 251 h 319"/>
                <a:gd name="T62" fmla="*/ 5 w 714"/>
                <a:gd name="T63" fmla="*/ 241 h 319"/>
                <a:gd name="T64" fmla="*/ 0 w 714"/>
                <a:gd name="T65" fmla="*/ 232 h 319"/>
                <a:gd name="T66" fmla="*/ 0 w 714"/>
                <a:gd name="T67" fmla="*/ 213 h 319"/>
                <a:gd name="T68" fmla="*/ 0 w 714"/>
                <a:gd name="T69" fmla="*/ 189 h 319"/>
                <a:gd name="T70" fmla="*/ 5 w 714"/>
                <a:gd name="T71" fmla="*/ 165 h 319"/>
                <a:gd name="T72" fmla="*/ 10 w 714"/>
                <a:gd name="T73" fmla="*/ 140 h 319"/>
                <a:gd name="T74" fmla="*/ 14 w 714"/>
                <a:gd name="T75" fmla="*/ 116 h 319"/>
                <a:gd name="T76" fmla="*/ 20 w 714"/>
                <a:gd name="T77" fmla="*/ 92 h 319"/>
                <a:gd name="T78" fmla="*/ 20 w 714"/>
                <a:gd name="T79" fmla="*/ 68 h 319"/>
                <a:gd name="T80" fmla="*/ 20 w 714"/>
                <a:gd name="T81" fmla="*/ 49 h 319"/>
                <a:gd name="T82" fmla="*/ 64 w 714"/>
                <a:gd name="T83" fmla="*/ 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14" h="319">
                  <a:moveTo>
                    <a:pt x="64" y="0"/>
                  </a:moveTo>
                  <a:lnTo>
                    <a:pt x="124" y="30"/>
                  </a:lnTo>
                  <a:lnTo>
                    <a:pt x="183" y="49"/>
                  </a:lnTo>
                  <a:lnTo>
                    <a:pt x="243" y="58"/>
                  </a:lnTo>
                  <a:lnTo>
                    <a:pt x="308" y="63"/>
                  </a:lnTo>
                  <a:lnTo>
                    <a:pt x="372" y="63"/>
                  </a:lnTo>
                  <a:lnTo>
                    <a:pt x="436" y="58"/>
                  </a:lnTo>
                  <a:lnTo>
                    <a:pt x="500" y="49"/>
                  </a:lnTo>
                  <a:lnTo>
                    <a:pt x="560" y="39"/>
                  </a:lnTo>
                  <a:lnTo>
                    <a:pt x="625" y="34"/>
                  </a:lnTo>
                  <a:lnTo>
                    <a:pt x="690" y="30"/>
                  </a:lnTo>
                  <a:lnTo>
                    <a:pt x="694" y="34"/>
                  </a:lnTo>
                  <a:lnTo>
                    <a:pt x="704" y="49"/>
                  </a:lnTo>
                  <a:lnTo>
                    <a:pt x="709" y="73"/>
                  </a:lnTo>
                  <a:lnTo>
                    <a:pt x="714" y="97"/>
                  </a:lnTo>
                  <a:lnTo>
                    <a:pt x="714" y="126"/>
                  </a:lnTo>
                  <a:lnTo>
                    <a:pt x="714" y="155"/>
                  </a:lnTo>
                  <a:lnTo>
                    <a:pt x="714" y="184"/>
                  </a:lnTo>
                  <a:lnTo>
                    <a:pt x="709" y="208"/>
                  </a:lnTo>
                  <a:lnTo>
                    <a:pt x="704" y="227"/>
                  </a:lnTo>
                  <a:lnTo>
                    <a:pt x="699" y="237"/>
                  </a:lnTo>
                  <a:lnTo>
                    <a:pt x="640" y="271"/>
                  </a:lnTo>
                  <a:lnTo>
                    <a:pt x="580" y="295"/>
                  </a:lnTo>
                  <a:lnTo>
                    <a:pt x="511" y="314"/>
                  </a:lnTo>
                  <a:lnTo>
                    <a:pt x="436" y="319"/>
                  </a:lnTo>
                  <a:lnTo>
                    <a:pt x="367" y="319"/>
                  </a:lnTo>
                  <a:lnTo>
                    <a:pt x="293" y="314"/>
                  </a:lnTo>
                  <a:lnTo>
                    <a:pt x="218" y="305"/>
                  </a:lnTo>
                  <a:lnTo>
                    <a:pt x="149" y="290"/>
                  </a:lnTo>
                  <a:lnTo>
                    <a:pt x="79" y="271"/>
                  </a:lnTo>
                  <a:lnTo>
                    <a:pt x="10" y="251"/>
                  </a:lnTo>
                  <a:lnTo>
                    <a:pt x="5" y="241"/>
                  </a:lnTo>
                  <a:lnTo>
                    <a:pt x="0" y="232"/>
                  </a:lnTo>
                  <a:lnTo>
                    <a:pt x="0" y="213"/>
                  </a:lnTo>
                  <a:lnTo>
                    <a:pt x="0" y="189"/>
                  </a:lnTo>
                  <a:lnTo>
                    <a:pt x="5" y="165"/>
                  </a:lnTo>
                  <a:lnTo>
                    <a:pt x="10" y="140"/>
                  </a:lnTo>
                  <a:lnTo>
                    <a:pt x="14" y="116"/>
                  </a:lnTo>
                  <a:lnTo>
                    <a:pt x="20" y="92"/>
                  </a:lnTo>
                  <a:lnTo>
                    <a:pt x="20" y="68"/>
                  </a:lnTo>
                  <a:lnTo>
                    <a:pt x="20" y="49"/>
                  </a:lnTo>
                  <a:lnTo>
                    <a:pt x="64"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13" name="Freeform 337"/>
            <p:cNvSpPr>
              <a:spLocks/>
            </p:cNvSpPr>
            <p:nvPr/>
          </p:nvSpPr>
          <p:spPr bwMode="auto">
            <a:xfrm>
              <a:off x="3891" y="1467"/>
              <a:ext cx="57" cy="18"/>
            </a:xfrm>
            <a:custGeom>
              <a:avLst/>
              <a:gdLst>
                <a:gd name="T0" fmla="*/ 0 w 626"/>
                <a:gd name="T1" fmla="*/ 135 h 237"/>
                <a:gd name="T2" fmla="*/ 0 w 626"/>
                <a:gd name="T3" fmla="*/ 165 h 237"/>
                <a:gd name="T4" fmla="*/ 0 w 626"/>
                <a:gd name="T5" fmla="*/ 189 h 237"/>
                <a:gd name="T6" fmla="*/ 5 w 626"/>
                <a:gd name="T7" fmla="*/ 204 h 237"/>
                <a:gd name="T8" fmla="*/ 15 w 626"/>
                <a:gd name="T9" fmla="*/ 217 h 237"/>
                <a:gd name="T10" fmla="*/ 25 w 626"/>
                <a:gd name="T11" fmla="*/ 227 h 237"/>
                <a:gd name="T12" fmla="*/ 35 w 626"/>
                <a:gd name="T13" fmla="*/ 232 h 237"/>
                <a:gd name="T14" fmla="*/ 50 w 626"/>
                <a:gd name="T15" fmla="*/ 232 h 237"/>
                <a:gd name="T16" fmla="*/ 69 w 626"/>
                <a:gd name="T17" fmla="*/ 237 h 237"/>
                <a:gd name="T18" fmla="*/ 90 w 626"/>
                <a:gd name="T19" fmla="*/ 232 h 237"/>
                <a:gd name="T20" fmla="*/ 115 w 626"/>
                <a:gd name="T21" fmla="*/ 232 h 237"/>
                <a:gd name="T22" fmla="*/ 169 w 626"/>
                <a:gd name="T23" fmla="*/ 232 h 237"/>
                <a:gd name="T24" fmla="*/ 219 w 626"/>
                <a:gd name="T25" fmla="*/ 232 h 237"/>
                <a:gd name="T26" fmla="*/ 268 w 626"/>
                <a:gd name="T27" fmla="*/ 237 h 237"/>
                <a:gd name="T28" fmla="*/ 323 w 626"/>
                <a:gd name="T29" fmla="*/ 237 h 237"/>
                <a:gd name="T30" fmla="*/ 372 w 626"/>
                <a:gd name="T31" fmla="*/ 237 h 237"/>
                <a:gd name="T32" fmla="*/ 422 w 626"/>
                <a:gd name="T33" fmla="*/ 237 h 237"/>
                <a:gd name="T34" fmla="*/ 472 w 626"/>
                <a:gd name="T35" fmla="*/ 232 h 237"/>
                <a:gd name="T36" fmla="*/ 522 w 626"/>
                <a:gd name="T37" fmla="*/ 223 h 237"/>
                <a:gd name="T38" fmla="*/ 570 w 626"/>
                <a:gd name="T39" fmla="*/ 208 h 237"/>
                <a:gd name="T40" fmla="*/ 616 w 626"/>
                <a:gd name="T41" fmla="*/ 189 h 237"/>
                <a:gd name="T42" fmla="*/ 626 w 626"/>
                <a:gd name="T43" fmla="*/ 180 h 237"/>
                <a:gd name="T44" fmla="*/ 626 w 626"/>
                <a:gd name="T45" fmla="*/ 169 h 237"/>
                <a:gd name="T46" fmla="*/ 626 w 626"/>
                <a:gd name="T47" fmla="*/ 150 h 237"/>
                <a:gd name="T48" fmla="*/ 626 w 626"/>
                <a:gd name="T49" fmla="*/ 131 h 237"/>
                <a:gd name="T50" fmla="*/ 620 w 626"/>
                <a:gd name="T51" fmla="*/ 111 h 237"/>
                <a:gd name="T52" fmla="*/ 616 w 626"/>
                <a:gd name="T53" fmla="*/ 88 h 237"/>
                <a:gd name="T54" fmla="*/ 610 w 626"/>
                <a:gd name="T55" fmla="*/ 64 h 237"/>
                <a:gd name="T56" fmla="*/ 605 w 626"/>
                <a:gd name="T57" fmla="*/ 39 h 237"/>
                <a:gd name="T58" fmla="*/ 605 w 626"/>
                <a:gd name="T59" fmla="*/ 19 h 237"/>
                <a:gd name="T60" fmla="*/ 605 w 626"/>
                <a:gd name="T61" fmla="*/ 0 h 237"/>
                <a:gd name="T62" fmla="*/ 545 w 626"/>
                <a:gd name="T63" fmla="*/ 6 h 237"/>
                <a:gd name="T64" fmla="*/ 497 w 626"/>
                <a:gd name="T65" fmla="*/ 10 h 237"/>
                <a:gd name="T66" fmla="*/ 442 w 626"/>
                <a:gd name="T67" fmla="*/ 15 h 237"/>
                <a:gd name="T68" fmla="*/ 392 w 626"/>
                <a:gd name="T69" fmla="*/ 25 h 237"/>
                <a:gd name="T70" fmla="*/ 338 w 626"/>
                <a:gd name="T71" fmla="*/ 34 h 237"/>
                <a:gd name="T72" fmla="*/ 288 w 626"/>
                <a:gd name="T73" fmla="*/ 39 h 237"/>
                <a:gd name="T74" fmla="*/ 234 w 626"/>
                <a:gd name="T75" fmla="*/ 44 h 237"/>
                <a:gd name="T76" fmla="*/ 184 w 626"/>
                <a:gd name="T77" fmla="*/ 49 h 237"/>
                <a:gd name="T78" fmla="*/ 129 w 626"/>
                <a:gd name="T79" fmla="*/ 53 h 237"/>
                <a:gd name="T80" fmla="*/ 75 w 626"/>
                <a:gd name="T81" fmla="*/ 49 h 237"/>
                <a:gd name="T82" fmla="*/ 69 w 626"/>
                <a:gd name="T83" fmla="*/ 49 h 237"/>
                <a:gd name="T84" fmla="*/ 65 w 626"/>
                <a:gd name="T85" fmla="*/ 49 h 237"/>
                <a:gd name="T86" fmla="*/ 60 w 626"/>
                <a:gd name="T87" fmla="*/ 53 h 237"/>
                <a:gd name="T88" fmla="*/ 50 w 626"/>
                <a:gd name="T89" fmla="*/ 53 h 237"/>
                <a:gd name="T90" fmla="*/ 40 w 626"/>
                <a:gd name="T91" fmla="*/ 53 h 237"/>
                <a:gd name="T92" fmla="*/ 35 w 626"/>
                <a:gd name="T93" fmla="*/ 53 h 237"/>
                <a:gd name="T94" fmla="*/ 25 w 626"/>
                <a:gd name="T95" fmla="*/ 58 h 237"/>
                <a:gd name="T96" fmla="*/ 15 w 626"/>
                <a:gd name="T97" fmla="*/ 58 h 237"/>
                <a:gd name="T98" fmla="*/ 11 w 626"/>
                <a:gd name="T99" fmla="*/ 58 h 237"/>
                <a:gd name="T100" fmla="*/ 5 w 626"/>
                <a:gd name="T101" fmla="*/ 58 h 237"/>
                <a:gd name="T102" fmla="*/ 0 w 626"/>
                <a:gd name="T103" fmla="*/ 135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6" h="237">
                  <a:moveTo>
                    <a:pt x="0" y="135"/>
                  </a:moveTo>
                  <a:lnTo>
                    <a:pt x="0" y="165"/>
                  </a:lnTo>
                  <a:lnTo>
                    <a:pt x="0" y="189"/>
                  </a:lnTo>
                  <a:lnTo>
                    <a:pt x="5" y="204"/>
                  </a:lnTo>
                  <a:lnTo>
                    <a:pt x="15" y="217"/>
                  </a:lnTo>
                  <a:lnTo>
                    <a:pt x="25" y="227"/>
                  </a:lnTo>
                  <a:lnTo>
                    <a:pt x="35" y="232"/>
                  </a:lnTo>
                  <a:lnTo>
                    <a:pt x="50" y="232"/>
                  </a:lnTo>
                  <a:lnTo>
                    <a:pt x="69" y="237"/>
                  </a:lnTo>
                  <a:lnTo>
                    <a:pt x="90" y="232"/>
                  </a:lnTo>
                  <a:lnTo>
                    <a:pt x="115" y="232"/>
                  </a:lnTo>
                  <a:lnTo>
                    <a:pt x="169" y="232"/>
                  </a:lnTo>
                  <a:lnTo>
                    <a:pt x="219" y="232"/>
                  </a:lnTo>
                  <a:lnTo>
                    <a:pt x="268" y="237"/>
                  </a:lnTo>
                  <a:lnTo>
                    <a:pt x="323" y="237"/>
                  </a:lnTo>
                  <a:lnTo>
                    <a:pt x="372" y="237"/>
                  </a:lnTo>
                  <a:lnTo>
                    <a:pt x="422" y="237"/>
                  </a:lnTo>
                  <a:lnTo>
                    <a:pt x="472" y="232"/>
                  </a:lnTo>
                  <a:lnTo>
                    <a:pt x="522" y="223"/>
                  </a:lnTo>
                  <a:lnTo>
                    <a:pt x="570" y="208"/>
                  </a:lnTo>
                  <a:lnTo>
                    <a:pt x="616" y="189"/>
                  </a:lnTo>
                  <a:lnTo>
                    <a:pt x="626" y="180"/>
                  </a:lnTo>
                  <a:lnTo>
                    <a:pt x="626" y="169"/>
                  </a:lnTo>
                  <a:lnTo>
                    <a:pt x="626" y="150"/>
                  </a:lnTo>
                  <a:lnTo>
                    <a:pt x="626" y="131"/>
                  </a:lnTo>
                  <a:lnTo>
                    <a:pt x="620" y="111"/>
                  </a:lnTo>
                  <a:lnTo>
                    <a:pt x="616" y="88"/>
                  </a:lnTo>
                  <a:lnTo>
                    <a:pt x="610" y="64"/>
                  </a:lnTo>
                  <a:lnTo>
                    <a:pt x="605" y="39"/>
                  </a:lnTo>
                  <a:lnTo>
                    <a:pt x="605" y="19"/>
                  </a:lnTo>
                  <a:lnTo>
                    <a:pt x="605" y="0"/>
                  </a:lnTo>
                  <a:lnTo>
                    <a:pt x="545" y="6"/>
                  </a:lnTo>
                  <a:lnTo>
                    <a:pt x="497" y="10"/>
                  </a:lnTo>
                  <a:lnTo>
                    <a:pt x="442" y="15"/>
                  </a:lnTo>
                  <a:lnTo>
                    <a:pt x="392" y="25"/>
                  </a:lnTo>
                  <a:lnTo>
                    <a:pt x="338" y="34"/>
                  </a:lnTo>
                  <a:lnTo>
                    <a:pt x="288" y="39"/>
                  </a:lnTo>
                  <a:lnTo>
                    <a:pt x="234" y="44"/>
                  </a:lnTo>
                  <a:lnTo>
                    <a:pt x="184" y="49"/>
                  </a:lnTo>
                  <a:lnTo>
                    <a:pt x="129" y="53"/>
                  </a:lnTo>
                  <a:lnTo>
                    <a:pt x="75" y="49"/>
                  </a:lnTo>
                  <a:lnTo>
                    <a:pt x="69" y="49"/>
                  </a:lnTo>
                  <a:lnTo>
                    <a:pt x="65" y="49"/>
                  </a:lnTo>
                  <a:lnTo>
                    <a:pt x="60" y="53"/>
                  </a:lnTo>
                  <a:lnTo>
                    <a:pt x="50" y="53"/>
                  </a:lnTo>
                  <a:lnTo>
                    <a:pt x="40" y="53"/>
                  </a:lnTo>
                  <a:lnTo>
                    <a:pt x="35" y="53"/>
                  </a:lnTo>
                  <a:lnTo>
                    <a:pt x="25" y="58"/>
                  </a:lnTo>
                  <a:lnTo>
                    <a:pt x="15" y="58"/>
                  </a:lnTo>
                  <a:lnTo>
                    <a:pt x="11" y="58"/>
                  </a:lnTo>
                  <a:lnTo>
                    <a:pt x="5" y="58"/>
                  </a:lnTo>
                  <a:lnTo>
                    <a:pt x="0" y="135"/>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14" name="Freeform 338"/>
            <p:cNvSpPr>
              <a:spLocks/>
            </p:cNvSpPr>
            <p:nvPr/>
          </p:nvSpPr>
          <p:spPr bwMode="auto">
            <a:xfrm>
              <a:off x="3891" y="1467"/>
              <a:ext cx="57" cy="18"/>
            </a:xfrm>
            <a:custGeom>
              <a:avLst/>
              <a:gdLst>
                <a:gd name="T0" fmla="*/ 0 w 626"/>
                <a:gd name="T1" fmla="*/ 135 h 237"/>
                <a:gd name="T2" fmla="*/ 0 w 626"/>
                <a:gd name="T3" fmla="*/ 165 h 237"/>
                <a:gd name="T4" fmla="*/ 0 w 626"/>
                <a:gd name="T5" fmla="*/ 189 h 237"/>
                <a:gd name="T6" fmla="*/ 5 w 626"/>
                <a:gd name="T7" fmla="*/ 204 h 237"/>
                <a:gd name="T8" fmla="*/ 15 w 626"/>
                <a:gd name="T9" fmla="*/ 217 h 237"/>
                <a:gd name="T10" fmla="*/ 25 w 626"/>
                <a:gd name="T11" fmla="*/ 227 h 237"/>
                <a:gd name="T12" fmla="*/ 35 w 626"/>
                <a:gd name="T13" fmla="*/ 232 h 237"/>
                <a:gd name="T14" fmla="*/ 50 w 626"/>
                <a:gd name="T15" fmla="*/ 232 h 237"/>
                <a:gd name="T16" fmla="*/ 69 w 626"/>
                <a:gd name="T17" fmla="*/ 237 h 237"/>
                <a:gd name="T18" fmla="*/ 90 w 626"/>
                <a:gd name="T19" fmla="*/ 232 h 237"/>
                <a:gd name="T20" fmla="*/ 115 w 626"/>
                <a:gd name="T21" fmla="*/ 232 h 237"/>
                <a:gd name="T22" fmla="*/ 169 w 626"/>
                <a:gd name="T23" fmla="*/ 232 h 237"/>
                <a:gd name="T24" fmla="*/ 219 w 626"/>
                <a:gd name="T25" fmla="*/ 232 h 237"/>
                <a:gd name="T26" fmla="*/ 268 w 626"/>
                <a:gd name="T27" fmla="*/ 237 h 237"/>
                <a:gd name="T28" fmla="*/ 323 w 626"/>
                <a:gd name="T29" fmla="*/ 237 h 237"/>
                <a:gd name="T30" fmla="*/ 372 w 626"/>
                <a:gd name="T31" fmla="*/ 237 h 237"/>
                <a:gd name="T32" fmla="*/ 422 w 626"/>
                <a:gd name="T33" fmla="*/ 237 h 237"/>
                <a:gd name="T34" fmla="*/ 472 w 626"/>
                <a:gd name="T35" fmla="*/ 232 h 237"/>
                <a:gd name="T36" fmla="*/ 522 w 626"/>
                <a:gd name="T37" fmla="*/ 223 h 237"/>
                <a:gd name="T38" fmla="*/ 570 w 626"/>
                <a:gd name="T39" fmla="*/ 208 h 237"/>
                <a:gd name="T40" fmla="*/ 616 w 626"/>
                <a:gd name="T41" fmla="*/ 189 h 237"/>
                <a:gd name="T42" fmla="*/ 626 w 626"/>
                <a:gd name="T43" fmla="*/ 180 h 237"/>
                <a:gd name="T44" fmla="*/ 626 w 626"/>
                <a:gd name="T45" fmla="*/ 169 h 237"/>
                <a:gd name="T46" fmla="*/ 626 w 626"/>
                <a:gd name="T47" fmla="*/ 150 h 237"/>
                <a:gd name="T48" fmla="*/ 626 w 626"/>
                <a:gd name="T49" fmla="*/ 131 h 237"/>
                <a:gd name="T50" fmla="*/ 620 w 626"/>
                <a:gd name="T51" fmla="*/ 111 h 237"/>
                <a:gd name="T52" fmla="*/ 616 w 626"/>
                <a:gd name="T53" fmla="*/ 88 h 237"/>
                <a:gd name="T54" fmla="*/ 610 w 626"/>
                <a:gd name="T55" fmla="*/ 64 h 237"/>
                <a:gd name="T56" fmla="*/ 605 w 626"/>
                <a:gd name="T57" fmla="*/ 39 h 237"/>
                <a:gd name="T58" fmla="*/ 605 w 626"/>
                <a:gd name="T59" fmla="*/ 19 h 237"/>
                <a:gd name="T60" fmla="*/ 605 w 626"/>
                <a:gd name="T61" fmla="*/ 0 h 237"/>
                <a:gd name="T62" fmla="*/ 545 w 626"/>
                <a:gd name="T63" fmla="*/ 6 h 237"/>
                <a:gd name="T64" fmla="*/ 497 w 626"/>
                <a:gd name="T65" fmla="*/ 10 h 237"/>
                <a:gd name="T66" fmla="*/ 442 w 626"/>
                <a:gd name="T67" fmla="*/ 15 h 237"/>
                <a:gd name="T68" fmla="*/ 392 w 626"/>
                <a:gd name="T69" fmla="*/ 25 h 237"/>
                <a:gd name="T70" fmla="*/ 338 w 626"/>
                <a:gd name="T71" fmla="*/ 34 h 237"/>
                <a:gd name="T72" fmla="*/ 288 w 626"/>
                <a:gd name="T73" fmla="*/ 39 h 237"/>
                <a:gd name="T74" fmla="*/ 234 w 626"/>
                <a:gd name="T75" fmla="*/ 44 h 237"/>
                <a:gd name="T76" fmla="*/ 184 w 626"/>
                <a:gd name="T77" fmla="*/ 49 h 237"/>
                <a:gd name="T78" fmla="*/ 129 w 626"/>
                <a:gd name="T79" fmla="*/ 53 h 237"/>
                <a:gd name="T80" fmla="*/ 75 w 626"/>
                <a:gd name="T81" fmla="*/ 49 h 237"/>
                <a:gd name="T82" fmla="*/ 69 w 626"/>
                <a:gd name="T83" fmla="*/ 49 h 237"/>
                <a:gd name="T84" fmla="*/ 65 w 626"/>
                <a:gd name="T85" fmla="*/ 49 h 237"/>
                <a:gd name="T86" fmla="*/ 60 w 626"/>
                <a:gd name="T87" fmla="*/ 53 h 237"/>
                <a:gd name="T88" fmla="*/ 50 w 626"/>
                <a:gd name="T89" fmla="*/ 53 h 237"/>
                <a:gd name="T90" fmla="*/ 40 w 626"/>
                <a:gd name="T91" fmla="*/ 53 h 237"/>
                <a:gd name="T92" fmla="*/ 35 w 626"/>
                <a:gd name="T93" fmla="*/ 53 h 237"/>
                <a:gd name="T94" fmla="*/ 25 w 626"/>
                <a:gd name="T95" fmla="*/ 58 h 237"/>
                <a:gd name="T96" fmla="*/ 15 w 626"/>
                <a:gd name="T97" fmla="*/ 58 h 237"/>
                <a:gd name="T98" fmla="*/ 11 w 626"/>
                <a:gd name="T99" fmla="*/ 58 h 237"/>
                <a:gd name="T100" fmla="*/ 5 w 626"/>
                <a:gd name="T101" fmla="*/ 58 h 237"/>
                <a:gd name="T102" fmla="*/ 0 w 626"/>
                <a:gd name="T103" fmla="*/ 135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6" h="237">
                  <a:moveTo>
                    <a:pt x="0" y="135"/>
                  </a:moveTo>
                  <a:lnTo>
                    <a:pt x="0" y="165"/>
                  </a:lnTo>
                  <a:lnTo>
                    <a:pt x="0" y="189"/>
                  </a:lnTo>
                  <a:lnTo>
                    <a:pt x="5" y="204"/>
                  </a:lnTo>
                  <a:lnTo>
                    <a:pt x="15" y="217"/>
                  </a:lnTo>
                  <a:lnTo>
                    <a:pt x="25" y="227"/>
                  </a:lnTo>
                  <a:lnTo>
                    <a:pt x="35" y="232"/>
                  </a:lnTo>
                  <a:lnTo>
                    <a:pt x="50" y="232"/>
                  </a:lnTo>
                  <a:lnTo>
                    <a:pt x="69" y="237"/>
                  </a:lnTo>
                  <a:lnTo>
                    <a:pt x="90" y="232"/>
                  </a:lnTo>
                  <a:lnTo>
                    <a:pt x="115" y="232"/>
                  </a:lnTo>
                  <a:lnTo>
                    <a:pt x="169" y="232"/>
                  </a:lnTo>
                  <a:lnTo>
                    <a:pt x="219" y="232"/>
                  </a:lnTo>
                  <a:lnTo>
                    <a:pt x="268" y="237"/>
                  </a:lnTo>
                  <a:lnTo>
                    <a:pt x="323" y="237"/>
                  </a:lnTo>
                  <a:lnTo>
                    <a:pt x="372" y="237"/>
                  </a:lnTo>
                  <a:lnTo>
                    <a:pt x="422" y="237"/>
                  </a:lnTo>
                  <a:lnTo>
                    <a:pt x="472" y="232"/>
                  </a:lnTo>
                  <a:lnTo>
                    <a:pt x="522" y="223"/>
                  </a:lnTo>
                  <a:lnTo>
                    <a:pt x="570" y="208"/>
                  </a:lnTo>
                  <a:lnTo>
                    <a:pt x="616" y="189"/>
                  </a:lnTo>
                  <a:lnTo>
                    <a:pt x="626" y="180"/>
                  </a:lnTo>
                  <a:lnTo>
                    <a:pt x="626" y="169"/>
                  </a:lnTo>
                  <a:lnTo>
                    <a:pt x="626" y="150"/>
                  </a:lnTo>
                  <a:lnTo>
                    <a:pt x="626" y="131"/>
                  </a:lnTo>
                  <a:lnTo>
                    <a:pt x="620" y="111"/>
                  </a:lnTo>
                  <a:lnTo>
                    <a:pt x="616" y="88"/>
                  </a:lnTo>
                  <a:lnTo>
                    <a:pt x="610" y="64"/>
                  </a:lnTo>
                  <a:lnTo>
                    <a:pt x="605" y="39"/>
                  </a:lnTo>
                  <a:lnTo>
                    <a:pt x="605" y="19"/>
                  </a:lnTo>
                  <a:lnTo>
                    <a:pt x="605" y="0"/>
                  </a:lnTo>
                  <a:lnTo>
                    <a:pt x="545" y="6"/>
                  </a:lnTo>
                  <a:lnTo>
                    <a:pt x="497" y="10"/>
                  </a:lnTo>
                  <a:lnTo>
                    <a:pt x="442" y="15"/>
                  </a:lnTo>
                  <a:lnTo>
                    <a:pt x="392" y="25"/>
                  </a:lnTo>
                  <a:lnTo>
                    <a:pt x="338" y="34"/>
                  </a:lnTo>
                  <a:lnTo>
                    <a:pt x="288" y="39"/>
                  </a:lnTo>
                  <a:lnTo>
                    <a:pt x="234" y="44"/>
                  </a:lnTo>
                  <a:lnTo>
                    <a:pt x="184" y="49"/>
                  </a:lnTo>
                  <a:lnTo>
                    <a:pt x="129" y="53"/>
                  </a:lnTo>
                  <a:lnTo>
                    <a:pt x="75" y="49"/>
                  </a:lnTo>
                  <a:lnTo>
                    <a:pt x="69" y="49"/>
                  </a:lnTo>
                  <a:lnTo>
                    <a:pt x="65" y="49"/>
                  </a:lnTo>
                  <a:lnTo>
                    <a:pt x="60" y="53"/>
                  </a:lnTo>
                  <a:lnTo>
                    <a:pt x="50" y="53"/>
                  </a:lnTo>
                  <a:lnTo>
                    <a:pt x="40" y="53"/>
                  </a:lnTo>
                  <a:lnTo>
                    <a:pt x="35" y="53"/>
                  </a:lnTo>
                  <a:lnTo>
                    <a:pt x="25" y="58"/>
                  </a:lnTo>
                  <a:lnTo>
                    <a:pt x="15" y="58"/>
                  </a:lnTo>
                  <a:lnTo>
                    <a:pt x="11" y="58"/>
                  </a:lnTo>
                  <a:lnTo>
                    <a:pt x="5" y="58"/>
                  </a:lnTo>
                  <a:lnTo>
                    <a:pt x="0" y="135"/>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15" name="Freeform 339"/>
            <p:cNvSpPr>
              <a:spLocks/>
            </p:cNvSpPr>
            <p:nvPr/>
          </p:nvSpPr>
          <p:spPr bwMode="auto">
            <a:xfrm>
              <a:off x="3883" y="1655"/>
              <a:ext cx="75" cy="49"/>
            </a:xfrm>
            <a:custGeom>
              <a:avLst/>
              <a:gdLst>
                <a:gd name="T0" fmla="*/ 0 w 828"/>
                <a:gd name="T1" fmla="*/ 159 h 632"/>
                <a:gd name="T2" fmla="*/ 5 w 828"/>
                <a:gd name="T3" fmla="*/ 140 h 632"/>
                <a:gd name="T4" fmla="*/ 10 w 828"/>
                <a:gd name="T5" fmla="*/ 121 h 632"/>
                <a:gd name="T6" fmla="*/ 15 w 828"/>
                <a:gd name="T7" fmla="*/ 97 h 632"/>
                <a:gd name="T8" fmla="*/ 15 w 828"/>
                <a:gd name="T9" fmla="*/ 73 h 632"/>
                <a:gd name="T10" fmla="*/ 20 w 828"/>
                <a:gd name="T11" fmla="*/ 53 h 632"/>
                <a:gd name="T12" fmla="*/ 20 w 828"/>
                <a:gd name="T13" fmla="*/ 34 h 632"/>
                <a:gd name="T14" fmla="*/ 25 w 828"/>
                <a:gd name="T15" fmla="*/ 19 h 632"/>
                <a:gd name="T16" fmla="*/ 29 w 828"/>
                <a:gd name="T17" fmla="*/ 10 h 632"/>
                <a:gd name="T18" fmla="*/ 35 w 828"/>
                <a:gd name="T19" fmla="*/ 0 h 632"/>
                <a:gd name="T20" fmla="*/ 40 w 828"/>
                <a:gd name="T21" fmla="*/ 0 h 632"/>
                <a:gd name="T22" fmla="*/ 139 w 828"/>
                <a:gd name="T23" fmla="*/ 43 h 632"/>
                <a:gd name="T24" fmla="*/ 229 w 828"/>
                <a:gd name="T25" fmla="*/ 73 h 632"/>
                <a:gd name="T26" fmla="*/ 302 w 828"/>
                <a:gd name="T27" fmla="*/ 97 h 632"/>
                <a:gd name="T28" fmla="*/ 373 w 828"/>
                <a:gd name="T29" fmla="*/ 111 h 632"/>
                <a:gd name="T30" fmla="*/ 436 w 828"/>
                <a:gd name="T31" fmla="*/ 121 h 632"/>
                <a:gd name="T32" fmla="*/ 496 w 828"/>
                <a:gd name="T33" fmla="*/ 116 h 632"/>
                <a:gd name="T34" fmla="*/ 561 w 828"/>
                <a:gd name="T35" fmla="*/ 107 h 632"/>
                <a:gd name="T36" fmla="*/ 625 w 828"/>
                <a:gd name="T37" fmla="*/ 87 h 632"/>
                <a:gd name="T38" fmla="*/ 694 w 828"/>
                <a:gd name="T39" fmla="*/ 58 h 632"/>
                <a:gd name="T40" fmla="*/ 774 w 828"/>
                <a:gd name="T41" fmla="*/ 24 h 632"/>
                <a:gd name="T42" fmla="*/ 784 w 828"/>
                <a:gd name="T43" fmla="*/ 24 h 632"/>
                <a:gd name="T44" fmla="*/ 794 w 828"/>
                <a:gd name="T45" fmla="*/ 34 h 632"/>
                <a:gd name="T46" fmla="*/ 803 w 828"/>
                <a:gd name="T47" fmla="*/ 49 h 632"/>
                <a:gd name="T48" fmla="*/ 809 w 828"/>
                <a:gd name="T49" fmla="*/ 73 h 632"/>
                <a:gd name="T50" fmla="*/ 819 w 828"/>
                <a:gd name="T51" fmla="*/ 97 h 632"/>
                <a:gd name="T52" fmla="*/ 824 w 828"/>
                <a:gd name="T53" fmla="*/ 121 h 632"/>
                <a:gd name="T54" fmla="*/ 828 w 828"/>
                <a:gd name="T55" fmla="*/ 150 h 632"/>
                <a:gd name="T56" fmla="*/ 828 w 828"/>
                <a:gd name="T57" fmla="*/ 174 h 632"/>
                <a:gd name="T58" fmla="*/ 828 w 828"/>
                <a:gd name="T59" fmla="*/ 198 h 632"/>
                <a:gd name="T60" fmla="*/ 824 w 828"/>
                <a:gd name="T61" fmla="*/ 217 h 632"/>
                <a:gd name="T62" fmla="*/ 803 w 828"/>
                <a:gd name="T63" fmla="*/ 256 h 632"/>
                <a:gd name="T64" fmla="*/ 774 w 828"/>
                <a:gd name="T65" fmla="*/ 295 h 632"/>
                <a:gd name="T66" fmla="*/ 744 w 828"/>
                <a:gd name="T67" fmla="*/ 333 h 632"/>
                <a:gd name="T68" fmla="*/ 709 w 828"/>
                <a:gd name="T69" fmla="*/ 376 h 632"/>
                <a:gd name="T70" fmla="*/ 675 w 828"/>
                <a:gd name="T71" fmla="*/ 415 h 632"/>
                <a:gd name="T72" fmla="*/ 640 w 828"/>
                <a:gd name="T73" fmla="*/ 454 h 632"/>
                <a:gd name="T74" fmla="*/ 605 w 828"/>
                <a:gd name="T75" fmla="*/ 497 h 632"/>
                <a:gd name="T76" fmla="*/ 575 w 828"/>
                <a:gd name="T77" fmla="*/ 536 h 632"/>
                <a:gd name="T78" fmla="*/ 555 w 828"/>
                <a:gd name="T79" fmla="*/ 579 h 632"/>
                <a:gd name="T80" fmla="*/ 540 w 828"/>
                <a:gd name="T81" fmla="*/ 618 h 632"/>
                <a:gd name="T82" fmla="*/ 536 w 828"/>
                <a:gd name="T83" fmla="*/ 628 h 632"/>
                <a:gd name="T84" fmla="*/ 526 w 828"/>
                <a:gd name="T85" fmla="*/ 628 h 632"/>
                <a:gd name="T86" fmla="*/ 515 w 828"/>
                <a:gd name="T87" fmla="*/ 632 h 632"/>
                <a:gd name="T88" fmla="*/ 511 w 828"/>
                <a:gd name="T89" fmla="*/ 628 h 632"/>
                <a:gd name="T90" fmla="*/ 501 w 828"/>
                <a:gd name="T91" fmla="*/ 628 h 632"/>
                <a:gd name="T92" fmla="*/ 492 w 828"/>
                <a:gd name="T93" fmla="*/ 628 h 632"/>
                <a:gd name="T94" fmla="*/ 486 w 828"/>
                <a:gd name="T95" fmla="*/ 628 h 632"/>
                <a:gd name="T96" fmla="*/ 481 w 828"/>
                <a:gd name="T97" fmla="*/ 628 h 632"/>
                <a:gd name="T98" fmla="*/ 476 w 828"/>
                <a:gd name="T99" fmla="*/ 628 h 632"/>
                <a:gd name="T100" fmla="*/ 471 w 828"/>
                <a:gd name="T101" fmla="*/ 632 h 632"/>
                <a:gd name="T102" fmla="*/ 442 w 828"/>
                <a:gd name="T103" fmla="*/ 570 h 632"/>
                <a:gd name="T104" fmla="*/ 407 w 828"/>
                <a:gd name="T105" fmla="*/ 516 h 632"/>
                <a:gd name="T106" fmla="*/ 367 w 828"/>
                <a:gd name="T107" fmla="*/ 458 h 632"/>
                <a:gd name="T108" fmla="*/ 323 w 828"/>
                <a:gd name="T109" fmla="*/ 411 h 632"/>
                <a:gd name="T110" fmla="*/ 277 w 828"/>
                <a:gd name="T111" fmla="*/ 363 h 632"/>
                <a:gd name="T112" fmla="*/ 233 w 828"/>
                <a:gd name="T113" fmla="*/ 318 h 632"/>
                <a:gd name="T114" fmla="*/ 183 w 828"/>
                <a:gd name="T115" fmla="*/ 280 h 632"/>
                <a:gd name="T116" fmla="*/ 134 w 828"/>
                <a:gd name="T117" fmla="*/ 241 h 632"/>
                <a:gd name="T118" fmla="*/ 79 w 828"/>
                <a:gd name="T119" fmla="*/ 208 h 632"/>
                <a:gd name="T120" fmla="*/ 25 w 828"/>
                <a:gd name="T121" fmla="*/ 174 h 632"/>
                <a:gd name="T122" fmla="*/ 0 w 828"/>
                <a:gd name="T123" fmla="*/ 159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8" h="632">
                  <a:moveTo>
                    <a:pt x="0" y="159"/>
                  </a:moveTo>
                  <a:lnTo>
                    <a:pt x="5" y="140"/>
                  </a:lnTo>
                  <a:lnTo>
                    <a:pt x="10" y="121"/>
                  </a:lnTo>
                  <a:lnTo>
                    <a:pt x="15" y="97"/>
                  </a:lnTo>
                  <a:lnTo>
                    <a:pt x="15" y="73"/>
                  </a:lnTo>
                  <a:lnTo>
                    <a:pt x="20" y="53"/>
                  </a:lnTo>
                  <a:lnTo>
                    <a:pt x="20" y="34"/>
                  </a:lnTo>
                  <a:lnTo>
                    <a:pt x="25" y="19"/>
                  </a:lnTo>
                  <a:lnTo>
                    <a:pt x="29" y="10"/>
                  </a:lnTo>
                  <a:lnTo>
                    <a:pt x="35" y="0"/>
                  </a:lnTo>
                  <a:lnTo>
                    <a:pt x="40" y="0"/>
                  </a:lnTo>
                  <a:lnTo>
                    <a:pt x="139" y="43"/>
                  </a:lnTo>
                  <a:lnTo>
                    <a:pt x="229" y="73"/>
                  </a:lnTo>
                  <a:lnTo>
                    <a:pt x="302" y="97"/>
                  </a:lnTo>
                  <a:lnTo>
                    <a:pt x="373" y="111"/>
                  </a:lnTo>
                  <a:lnTo>
                    <a:pt x="436" y="121"/>
                  </a:lnTo>
                  <a:lnTo>
                    <a:pt x="496" y="116"/>
                  </a:lnTo>
                  <a:lnTo>
                    <a:pt x="561" y="107"/>
                  </a:lnTo>
                  <a:lnTo>
                    <a:pt x="625" y="87"/>
                  </a:lnTo>
                  <a:lnTo>
                    <a:pt x="694" y="58"/>
                  </a:lnTo>
                  <a:lnTo>
                    <a:pt x="774" y="24"/>
                  </a:lnTo>
                  <a:lnTo>
                    <a:pt x="784" y="24"/>
                  </a:lnTo>
                  <a:lnTo>
                    <a:pt x="794" y="34"/>
                  </a:lnTo>
                  <a:lnTo>
                    <a:pt x="803" y="49"/>
                  </a:lnTo>
                  <a:lnTo>
                    <a:pt x="809" y="73"/>
                  </a:lnTo>
                  <a:lnTo>
                    <a:pt x="819" y="97"/>
                  </a:lnTo>
                  <a:lnTo>
                    <a:pt x="824" y="121"/>
                  </a:lnTo>
                  <a:lnTo>
                    <a:pt x="828" y="150"/>
                  </a:lnTo>
                  <a:lnTo>
                    <a:pt x="828" y="174"/>
                  </a:lnTo>
                  <a:lnTo>
                    <a:pt x="828" y="198"/>
                  </a:lnTo>
                  <a:lnTo>
                    <a:pt x="824" y="217"/>
                  </a:lnTo>
                  <a:lnTo>
                    <a:pt x="803" y="256"/>
                  </a:lnTo>
                  <a:lnTo>
                    <a:pt x="774" y="295"/>
                  </a:lnTo>
                  <a:lnTo>
                    <a:pt x="744" y="333"/>
                  </a:lnTo>
                  <a:lnTo>
                    <a:pt x="709" y="376"/>
                  </a:lnTo>
                  <a:lnTo>
                    <a:pt x="675" y="415"/>
                  </a:lnTo>
                  <a:lnTo>
                    <a:pt x="640" y="454"/>
                  </a:lnTo>
                  <a:lnTo>
                    <a:pt x="605" y="497"/>
                  </a:lnTo>
                  <a:lnTo>
                    <a:pt x="575" y="536"/>
                  </a:lnTo>
                  <a:lnTo>
                    <a:pt x="555" y="579"/>
                  </a:lnTo>
                  <a:lnTo>
                    <a:pt x="540" y="618"/>
                  </a:lnTo>
                  <a:lnTo>
                    <a:pt x="536" y="628"/>
                  </a:lnTo>
                  <a:lnTo>
                    <a:pt x="526" y="628"/>
                  </a:lnTo>
                  <a:lnTo>
                    <a:pt x="515" y="632"/>
                  </a:lnTo>
                  <a:lnTo>
                    <a:pt x="511" y="628"/>
                  </a:lnTo>
                  <a:lnTo>
                    <a:pt x="501" y="628"/>
                  </a:lnTo>
                  <a:lnTo>
                    <a:pt x="492" y="628"/>
                  </a:lnTo>
                  <a:lnTo>
                    <a:pt x="486" y="628"/>
                  </a:lnTo>
                  <a:lnTo>
                    <a:pt x="481" y="628"/>
                  </a:lnTo>
                  <a:lnTo>
                    <a:pt x="476" y="628"/>
                  </a:lnTo>
                  <a:lnTo>
                    <a:pt x="471" y="632"/>
                  </a:lnTo>
                  <a:lnTo>
                    <a:pt x="442" y="570"/>
                  </a:lnTo>
                  <a:lnTo>
                    <a:pt x="407" y="516"/>
                  </a:lnTo>
                  <a:lnTo>
                    <a:pt x="367" y="458"/>
                  </a:lnTo>
                  <a:lnTo>
                    <a:pt x="323" y="411"/>
                  </a:lnTo>
                  <a:lnTo>
                    <a:pt x="277" y="363"/>
                  </a:lnTo>
                  <a:lnTo>
                    <a:pt x="233" y="318"/>
                  </a:lnTo>
                  <a:lnTo>
                    <a:pt x="183" y="280"/>
                  </a:lnTo>
                  <a:lnTo>
                    <a:pt x="134" y="241"/>
                  </a:lnTo>
                  <a:lnTo>
                    <a:pt x="79" y="208"/>
                  </a:lnTo>
                  <a:lnTo>
                    <a:pt x="25" y="174"/>
                  </a:lnTo>
                  <a:lnTo>
                    <a:pt x="0" y="159"/>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16" name="Freeform 340"/>
            <p:cNvSpPr>
              <a:spLocks/>
            </p:cNvSpPr>
            <p:nvPr/>
          </p:nvSpPr>
          <p:spPr bwMode="auto">
            <a:xfrm>
              <a:off x="3883" y="1655"/>
              <a:ext cx="75" cy="49"/>
            </a:xfrm>
            <a:custGeom>
              <a:avLst/>
              <a:gdLst>
                <a:gd name="T0" fmla="*/ 0 w 828"/>
                <a:gd name="T1" fmla="*/ 159 h 632"/>
                <a:gd name="T2" fmla="*/ 5 w 828"/>
                <a:gd name="T3" fmla="*/ 140 h 632"/>
                <a:gd name="T4" fmla="*/ 10 w 828"/>
                <a:gd name="T5" fmla="*/ 121 h 632"/>
                <a:gd name="T6" fmla="*/ 15 w 828"/>
                <a:gd name="T7" fmla="*/ 97 h 632"/>
                <a:gd name="T8" fmla="*/ 15 w 828"/>
                <a:gd name="T9" fmla="*/ 73 h 632"/>
                <a:gd name="T10" fmla="*/ 20 w 828"/>
                <a:gd name="T11" fmla="*/ 53 h 632"/>
                <a:gd name="T12" fmla="*/ 20 w 828"/>
                <a:gd name="T13" fmla="*/ 34 h 632"/>
                <a:gd name="T14" fmla="*/ 25 w 828"/>
                <a:gd name="T15" fmla="*/ 19 h 632"/>
                <a:gd name="T16" fmla="*/ 29 w 828"/>
                <a:gd name="T17" fmla="*/ 10 h 632"/>
                <a:gd name="T18" fmla="*/ 35 w 828"/>
                <a:gd name="T19" fmla="*/ 0 h 632"/>
                <a:gd name="T20" fmla="*/ 40 w 828"/>
                <a:gd name="T21" fmla="*/ 0 h 632"/>
                <a:gd name="T22" fmla="*/ 139 w 828"/>
                <a:gd name="T23" fmla="*/ 43 h 632"/>
                <a:gd name="T24" fmla="*/ 229 w 828"/>
                <a:gd name="T25" fmla="*/ 73 h 632"/>
                <a:gd name="T26" fmla="*/ 302 w 828"/>
                <a:gd name="T27" fmla="*/ 97 h 632"/>
                <a:gd name="T28" fmla="*/ 373 w 828"/>
                <a:gd name="T29" fmla="*/ 111 h 632"/>
                <a:gd name="T30" fmla="*/ 436 w 828"/>
                <a:gd name="T31" fmla="*/ 121 h 632"/>
                <a:gd name="T32" fmla="*/ 496 w 828"/>
                <a:gd name="T33" fmla="*/ 116 h 632"/>
                <a:gd name="T34" fmla="*/ 561 w 828"/>
                <a:gd name="T35" fmla="*/ 107 h 632"/>
                <a:gd name="T36" fmla="*/ 625 w 828"/>
                <a:gd name="T37" fmla="*/ 87 h 632"/>
                <a:gd name="T38" fmla="*/ 694 w 828"/>
                <a:gd name="T39" fmla="*/ 58 h 632"/>
                <a:gd name="T40" fmla="*/ 774 w 828"/>
                <a:gd name="T41" fmla="*/ 24 h 632"/>
                <a:gd name="T42" fmla="*/ 784 w 828"/>
                <a:gd name="T43" fmla="*/ 24 h 632"/>
                <a:gd name="T44" fmla="*/ 794 w 828"/>
                <a:gd name="T45" fmla="*/ 34 h 632"/>
                <a:gd name="T46" fmla="*/ 803 w 828"/>
                <a:gd name="T47" fmla="*/ 49 h 632"/>
                <a:gd name="T48" fmla="*/ 809 w 828"/>
                <a:gd name="T49" fmla="*/ 73 h 632"/>
                <a:gd name="T50" fmla="*/ 819 w 828"/>
                <a:gd name="T51" fmla="*/ 97 h 632"/>
                <a:gd name="T52" fmla="*/ 824 w 828"/>
                <a:gd name="T53" fmla="*/ 121 h 632"/>
                <a:gd name="T54" fmla="*/ 828 w 828"/>
                <a:gd name="T55" fmla="*/ 150 h 632"/>
                <a:gd name="T56" fmla="*/ 828 w 828"/>
                <a:gd name="T57" fmla="*/ 174 h 632"/>
                <a:gd name="T58" fmla="*/ 828 w 828"/>
                <a:gd name="T59" fmla="*/ 198 h 632"/>
                <a:gd name="T60" fmla="*/ 824 w 828"/>
                <a:gd name="T61" fmla="*/ 217 h 632"/>
                <a:gd name="T62" fmla="*/ 803 w 828"/>
                <a:gd name="T63" fmla="*/ 256 h 632"/>
                <a:gd name="T64" fmla="*/ 774 w 828"/>
                <a:gd name="T65" fmla="*/ 295 h 632"/>
                <a:gd name="T66" fmla="*/ 744 w 828"/>
                <a:gd name="T67" fmla="*/ 333 h 632"/>
                <a:gd name="T68" fmla="*/ 709 w 828"/>
                <a:gd name="T69" fmla="*/ 376 h 632"/>
                <a:gd name="T70" fmla="*/ 675 w 828"/>
                <a:gd name="T71" fmla="*/ 415 h 632"/>
                <a:gd name="T72" fmla="*/ 640 w 828"/>
                <a:gd name="T73" fmla="*/ 454 h 632"/>
                <a:gd name="T74" fmla="*/ 605 w 828"/>
                <a:gd name="T75" fmla="*/ 497 h 632"/>
                <a:gd name="T76" fmla="*/ 575 w 828"/>
                <a:gd name="T77" fmla="*/ 536 h 632"/>
                <a:gd name="T78" fmla="*/ 555 w 828"/>
                <a:gd name="T79" fmla="*/ 579 h 632"/>
                <a:gd name="T80" fmla="*/ 540 w 828"/>
                <a:gd name="T81" fmla="*/ 618 h 632"/>
                <a:gd name="T82" fmla="*/ 536 w 828"/>
                <a:gd name="T83" fmla="*/ 628 h 632"/>
                <a:gd name="T84" fmla="*/ 526 w 828"/>
                <a:gd name="T85" fmla="*/ 628 h 632"/>
                <a:gd name="T86" fmla="*/ 515 w 828"/>
                <a:gd name="T87" fmla="*/ 632 h 632"/>
                <a:gd name="T88" fmla="*/ 511 w 828"/>
                <a:gd name="T89" fmla="*/ 628 h 632"/>
                <a:gd name="T90" fmla="*/ 501 w 828"/>
                <a:gd name="T91" fmla="*/ 628 h 632"/>
                <a:gd name="T92" fmla="*/ 492 w 828"/>
                <a:gd name="T93" fmla="*/ 628 h 632"/>
                <a:gd name="T94" fmla="*/ 486 w 828"/>
                <a:gd name="T95" fmla="*/ 628 h 632"/>
                <a:gd name="T96" fmla="*/ 481 w 828"/>
                <a:gd name="T97" fmla="*/ 628 h 632"/>
                <a:gd name="T98" fmla="*/ 476 w 828"/>
                <a:gd name="T99" fmla="*/ 628 h 632"/>
                <a:gd name="T100" fmla="*/ 471 w 828"/>
                <a:gd name="T101" fmla="*/ 632 h 632"/>
                <a:gd name="T102" fmla="*/ 442 w 828"/>
                <a:gd name="T103" fmla="*/ 570 h 632"/>
                <a:gd name="T104" fmla="*/ 407 w 828"/>
                <a:gd name="T105" fmla="*/ 516 h 632"/>
                <a:gd name="T106" fmla="*/ 367 w 828"/>
                <a:gd name="T107" fmla="*/ 458 h 632"/>
                <a:gd name="T108" fmla="*/ 323 w 828"/>
                <a:gd name="T109" fmla="*/ 411 h 632"/>
                <a:gd name="T110" fmla="*/ 277 w 828"/>
                <a:gd name="T111" fmla="*/ 363 h 632"/>
                <a:gd name="T112" fmla="*/ 233 w 828"/>
                <a:gd name="T113" fmla="*/ 318 h 632"/>
                <a:gd name="T114" fmla="*/ 183 w 828"/>
                <a:gd name="T115" fmla="*/ 280 h 632"/>
                <a:gd name="T116" fmla="*/ 134 w 828"/>
                <a:gd name="T117" fmla="*/ 241 h 632"/>
                <a:gd name="T118" fmla="*/ 79 w 828"/>
                <a:gd name="T119" fmla="*/ 208 h 632"/>
                <a:gd name="T120" fmla="*/ 25 w 828"/>
                <a:gd name="T121" fmla="*/ 174 h 632"/>
                <a:gd name="T122" fmla="*/ 0 w 828"/>
                <a:gd name="T123" fmla="*/ 159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8" h="632">
                  <a:moveTo>
                    <a:pt x="0" y="159"/>
                  </a:moveTo>
                  <a:lnTo>
                    <a:pt x="5" y="140"/>
                  </a:lnTo>
                  <a:lnTo>
                    <a:pt x="10" y="121"/>
                  </a:lnTo>
                  <a:lnTo>
                    <a:pt x="15" y="97"/>
                  </a:lnTo>
                  <a:lnTo>
                    <a:pt x="15" y="73"/>
                  </a:lnTo>
                  <a:lnTo>
                    <a:pt x="20" y="53"/>
                  </a:lnTo>
                  <a:lnTo>
                    <a:pt x="20" y="34"/>
                  </a:lnTo>
                  <a:lnTo>
                    <a:pt x="25" y="19"/>
                  </a:lnTo>
                  <a:lnTo>
                    <a:pt x="29" y="10"/>
                  </a:lnTo>
                  <a:lnTo>
                    <a:pt x="35" y="0"/>
                  </a:lnTo>
                  <a:lnTo>
                    <a:pt x="40" y="0"/>
                  </a:lnTo>
                  <a:lnTo>
                    <a:pt x="139" y="43"/>
                  </a:lnTo>
                  <a:lnTo>
                    <a:pt x="229" y="73"/>
                  </a:lnTo>
                  <a:lnTo>
                    <a:pt x="302" y="97"/>
                  </a:lnTo>
                  <a:lnTo>
                    <a:pt x="373" y="111"/>
                  </a:lnTo>
                  <a:lnTo>
                    <a:pt x="436" y="121"/>
                  </a:lnTo>
                  <a:lnTo>
                    <a:pt x="496" y="116"/>
                  </a:lnTo>
                  <a:lnTo>
                    <a:pt x="561" y="107"/>
                  </a:lnTo>
                  <a:lnTo>
                    <a:pt x="625" y="87"/>
                  </a:lnTo>
                  <a:lnTo>
                    <a:pt x="694" y="58"/>
                  </a:lnTo>
                  <a:lnTo>
                    <a:pt x="774" y="24"/>
                  </a:lnTo>
                  <a:lnTo>
                    <a:pt x="784" y="24"/>
                  </a:lnTo>
                  <a:lnTo>
                    <a:pt x="794" y="34"/>
                  </a:lnTo>
                  <a:lnTo>
                    <a:pt x="803" y="49"/>
                  </a:lnTo>
                  <a:lnTo>
                    <a:pt x="809" y="73"/>
                  </a:lnTo>
                  <a:lnTo>
                    <a:pt x="819" y="97"/>
                  </a:lnTo>
                  <a:lnTo>
                    <a:pt x="824" y="121"/>
                  </a:lnTo>
                  <a:lnTo>
                    <a:pt x="828" y="150"/>
                  </a:lnTo>
                  <a:lnTo>
                    <a:pt x="828" y="174"/>
                  </a:lnTo>
                  <a:lnTo>
                    <a:pt x="828" y="198"/>
                  </a:lnTo>
                  <a:lnTo>
                    <a:pt x="824" y="217"/>
                  </a:lnTo>
                  <a:lnTo>
                    <a:pt x="803" y="256"/>
                  </a:lnTo>
                  <a:lnTo>
                    <a:pt x="774" y="295"/>
                  </a:lnTo>
                  <a:lnTo>
                    <a:pt x="744" y="333"/>
                  </a:lnTo>
                  <a:lnTo>
                    <a:pt x="709" y="376"/>
                  </a:lnTo>
                  <a:lnTo>
                    <a:pt x="675" y="415"/>
                  </a:lnTo>
                  <a:lnTo>
                    <a:pt x="640" y="454"/>
                  </a:lnTo>
                  <a:lnTo>
                    <a:pt x="605" y="497"/>
                  </a:lnTo>
                  <a:lnTo>
                    <a:pt x="575" y="536"/>
                  </a:lnTo>
                  <a:lnTo>
                    <a:pt x="555" y="579"/>
                  </a:lnTo>
                  <a:lnTo>
                    <a:pt x="540" y="618"/>
                  </a:lnTo>
                  <a:lnTo>
                    <a:pt x="536" y="628"/>
                  </a:lnTo>
                  <a:lnTo>
                    <a:pt x="526" y="628"/>
                  </a:lnTo>
                  <a:lnTo>
                    <a:pt x="515" y="632"/>
                  </a:lnTo>
                  <a:lnTo>
                    <a:pt x="511" y="628"/>
                  </a:lnTo>
                  <a:lnTo>
                    <a:pt x="501" y="628"/>
                  </a:lnTo>
                  <a:lnTo>
                    <a:pt x="492" y="628"/>
                  </a:lnTo>
                  <a:lnTo>
                    <a:pt x="486" y="628"/>
                  </a:lnTo>
                  <a:lnTo>
                    <a:pt x="481" y="628"/>
                  </a:lnTo>
                  <a:lnTo>
                    <a:pt x="476" y="628"/>
                  </a:lnTo>
                  <a:lnTo>
                    <a:pt x="471" y="632"/>
                  </a:lnTo>
                  <a:lnTo>
                    <a:pt x="442" y="570"/>
                  </a:lnTo>
                  <a:lnTo>
                    <a:pt x="407" y="516"/>
                  </a:lnTo>
                  <a:lnTo>
                    <a:pt x="367" y="458"/>
                  </a:lnTo>
                  <a:lnTo>
                    <a:pt x="323" y="411"/>
                  </a:lnTo>
                  <a:lnTo>
                    <a:pt x="277" y="363"/>
                  </a:lnTo>
                  <a:lnTo>
                    <a:pt x="233" y="318"/>
                  </a:lnTo>
                  <a:lnTo>
                    <a:pt x="183" y="280"/>
                  </a:lnTo>
                  <a:lnTo>
                    <a:pt x="134" y="241"/>
                  </a:lnTo>
                  <a:lnTo>
                    <a:pt x="79" y="208"/>
                  </a:lnTo>
                  <a:lnTo>
                    <a:pt x="25" y="174"/>
                  </a:lnTo>
                  <a:lnTo>
                    <a:pt x="0" y="159"/>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17" name="Freeform 341"/>
            <p:cNvSpPr>
              <a:spLocks/>
            </p:cNvSpPr>
            <p:nvPr/>
          </p:nvSpPr>
          <p:spPr bwMode="auto">
            <a:xfrm>
              <a:off x="3827" y="1781"/>
              <a:ext cx="34" cy="23"/>
            </a:xfrm>
            <a:custGeom>
              <a:avLst/>
              <a:gdLst>
                <a:gd name="T0" fmla="*/ 104 w 381"/>
                <a:gd name="T1" fmla="*/ 0 h 303"/>
                <a:gd name="T2" fmla="*/ 95 w 381"/>
                <a:gd name="T3" fmla="*/ 10 h 303"/>
                <a:gd name="T4" fmla="*/ 89 w 381"/>
                <a:gd name="T5" fmla="*/ 23 h 303"/>
                <a:gd name="T6" fmla="*/ 84 w 381"/>
                <a:gd name="T7" fmla="*/ 38 h 303"/>
                <a:gd name="T8" fmla="*/ 84 w 381"/>
                <a:gd name="T9" fmla="*/ 47 h 303"/>
                <a:gd name="T10" fmla="*/ 99 w 381"/>
                <a:gd name="T11" fmla="*/ 67 h 303"/>
                <a:gd name="T12" fmla="*/ 124 w 381"/>
                <a:gd name="T13" fmla="*/ 96 h 303"/>
                <a:gd name="T14" fmla="*/ 154 w 381"/>
                <a:gd name="T15" fmla="*/ 120 h 303"/>
                <a:gd name="T16" fmla="*/ 183 w 381"/>
                <a:gd name="T17" fmla="*/ 144 h 303"/>
                <a:gd name="T18" fmla="*/ 208 w 381"/>
                <a:gd name="T19" fmla="*/ 169 h 303"/>
                <a:gd name="T20" fmla="*/ 208 w 381"/>
                <a:gd name="T21" fmla="*/ 178 h 303"/>
                <a:gd name="T22" fmla="*/ 168 w 381"/>
                <a:gd name="T23" fmla="*/ 169 h 303"/>
                <a:gd name="T24" fmla="*/ 134 w 381"/>
                <a:gd name="T25" fmla="*/ 159 h 303"/>
                <a:gd name="T26" fmla="*/ 95 w 381"/>
                <a:gd name="T27" fmla="*/ 150 h 303"/>
                <a:gd name="T28" fmla="*/ 60 w 381"/>
                <a:gd name="T29" fmla="*/ 135 h 303"/>
                <a:gd name="T30" fmla="*/ 35 w 381"/>
                <a:gd name="T31" fmla="*/ 135 h 303"/>
                <a:gd name="T32" fmla="*/ 20 w 381"/>
                <a:gd name="T33" fmla="*/ 159 h 303"/>
                <a:gd name="T34" fmla="*/ 5 w 381"/>
                <a:gd name="T35" fmla="*/ 178 h 303"/>
                <a:gd name="T36" fmla="*/ 0 w 381"/>
                <a:gd name="T37" fmla="*/ 197 h 303"/>
                <a:gd name="T38" fmla="*/ 5 w 381"/>
                <a:gd name="T39" fmla="*/ 212 h 303"/>
                <a:gd name="T40" fmla="*/ 49 w 381"/>
                <a:gd name="T41" fmla="*/ 217 h 303"/>
                <a:gd name="T42" fmla="*/ 109 w 381"/>
                <a:gd name="T43" fmla="*/ 227 h 303"/>
                <a:gd name="T44" fmla="*/ 164 w 381"/>
                <a:gd name="T45" fmla="*/ 236 h 303"/>
                <a:gd name="T46" fmla="*/ 218 w 381"/>
                <a:gd name="T47" fmla="*/ 255 h 303"/>
                <a:gd name="T48" fmla="*/ 268 w 381"/>
                <a:gd name="T49" fmla="*/ 284 h 303"/>
                <a:gd name="T50" fmla="*/ 342 w 381"/>
                <a:gd name="T51" fmla="*/ 299 h 303"/>
                <a:gd name="T52" fmla="*/ 352 w 381"/>
                <a:gd name="T53" fmla="*/ 279 h 303"/>
                <a:gd name="T54" fmla="*/ 367 w 381"/>
                <a:gd name="T55" fmla="*/ 255 h 303"/>
                <a:gd name="T56" fmla="*/ 377 w 381"/>
                <a:gd name="T57" fmla="*/ 236 h 303"/>
                <a:gd name="T58" fmla="*/ 381 w 381"/>
                <a:gd name="T59" fmla="*/ 217 h 303"/>
                <a:gd name="T60" fmla="*/ 377 w 381"/>
                <a:gd name="T61" fmla="*/ 208 h 303"/>
                <a:gd name="T62" fmla="*/ 333 w 381"/>
                <a:gd name="T63" fmla="*/ 178 h 303"/>
                <a:gd name="T64" fmla="*/ 287 w 381"/>
                <a:gd name="T65" fmla="*/ 150 h 303"/>
                <a:gd name="T66" fmla="*/ 248 w 381"/>
                <a:gd name="T67" fmla="*/ 116 h 303"/>
                <a:gd name="T68" fmla="*/ 214 w 381"/>
                <a:gd name="T69" fmla="*/ 77 h 303"/>
                <a:gd name="T70" fmla="*/ 179 w 381"/>
                <a:gd name="T71" fmla="*/ 34 h 303"/>
                <a:gd name="T72" fmla="*/ 168 w 381"/>
                <a:gd name="T73" fmla="*/ 23 h 303"/>
                <a:gd name="T74" fmla="*/ 158 w 381"/>
                <a:gd name="T75" fmla="*/ 14 h 303"/>
                <a:gd name="T76" fmla="*/ 143 w 381"/>
                <a:gd name="T77" fmla="*/ 10 h 303"/>
                <a:gd name="T78" fmla="*/ 134 w 381"/>
                <a:gd name="T79" fmla="*/ 4 h 303"/>
                <a:gd name="T80" fmla="*/ 119 w 381"/>
                <a:gd name="T81"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81" h="303">
                  <a:moveTo>
                    <a:pt x="109" y="0"/>
                  </a:moveTo>
                  <a:lnTo>
                    <a:pt x="104" y="0"/>
                  </a:lnTo>
                  <a:lnTo>
                    <a:pt x="99" y="4"/>
                  </a:lnTo>
                  <a:lnTo>
                    <a:pt x="95" y="10"/>
                  </a:lnTo>
                  <a:lnTo>
                    <a:pt x="89" y="14"/>
                  </a:lnTo>
                  <a:lnTo>
                    <a:pt x="89" y="23"/>
                  </a:lnTo>
                  <a:lnTo>
                    <a:pt x="84" y="28"/>
                  </a:lnTo>
                  <a:lnTo>
                    <a:pt x="84" y="38"/>
                  </a:lnTo>
                  <a:lnTo>
                    <a:pt x="84" y="43"/>
                  </a:lnTo>
                  <a:lnTo>
                    <a:pt x="84" y="47"/>
                  </a:lnTo>
                  <a:lnTo>
                    <a:pt x="89" y="53"/>
                  </a:lnTo>
                  <a:lnTo>
                    <a:pt x="99" y="67"/>
                  </a:lnTo>
                  <a:lnTo>
                    <a:pt x="109" y="81"/>
                  </a:lnTo>
                  <a:lnTo>
                    <a:pt x="124" y="96"/>
                  </a:lnTo>
                  <a:lnTo>
                    <a:pt x="139" y="111"/>
                  </a:lnTo>
                  <a:lnTo>
                    <a:pt x="154" y="120"/>
                  </a:lnTo>
                  <a:lnTo>
                    <a:pt x="168" y="135"/>
                  </a:lnTo>
                  <a:lnTo>
                    <a:pt x="183" y="144"/>
                  </a:lnTo>
                  <a:lnTo>
                    <a:pt x="198" y="154"/>
                  </a:lnTo>
                  <a:lnTo>
                    <a:pt x="208" y="169"/>
                  </a:lnTo>
                  <a:lnTo>
                    <a:pt x="223" y="178"/>
                  </a:lnTo>
                  <a:lnTo>
                    <a:pt x="208" y="178"/>
                  </a:lnTo>
                  <a:lnTo>
                    <a:pt x="189" y="174"/>
                  </a:lnTo>
                  <a:lnTo>
                    <a:pt x="168" y="169"/>
                  </a:lnTo>
                  <a:lnTo>
                    <a:pt x="149" y="163"/>
                  </a:lnTo>
                  <a:lnTo>
                    <a:pt x="134" y="159"/>
                  </a:lnTo>
                  <a:lnTo>
                    <a:pt x="114" y="154"/>
                  </a:lnTo>
                  <a:lnTo>
                    <a:pt x="95" y="150"/>
                  </a:lnTo>
                  <a:lnTo>
                    <a:pt x="79" y="139"/>
                  </a:lnTo>
                  <a:lnTo>
                    <a:pt x="60" y="135"/>
                  </a:lnTo>
                  <a:lnTo>
                    <a:pt x="39" y="125"/>
                  </a:lnTo>
                  <a:lnTo>
                    <a:pt x="35" y="135"/>
                  </a:lnTo>
                  <a:lnTo>
                    <a:pt x="30" y="144"/>
                  </a:lnTo>
                  <a:lnTo>
                    <a:pt x="20" y="159"/>
                  </a:lnTo>
                  <a:lnTo>
                    <a:pt x="14" y="169"/>
                  </a:lnTo>
                  <a:lnTo>
                    <a:pt x="5" y="178"/>
                  </a:lnTo>
                  <a:lnTo>
                    <a:pt x="0" y="188"/>
                  </a:lnTo>
                  <a:lnTo>
                    <a:pt x="0" y="197"/>
                  </a:lnTo>
                  <a:lnTo>
                    <a:pt x="0" y="202"/>
                  </a:lnTo>
                  <a:lnTo>
                    <a:pt x="5" y="212"/>
                  </a:lnTo>
                  <a:lnTo>
                    <a:pt x="20" y="212"/>
                  </a:lnTo>
                  <a:lnTo>
                    <a:pt x="49" y="217"/>
                  </a:lnTo>
                  <a:lnTo>
                    <a:pt x="79" y="221"/>
                  </a:lnTo>
                  <a:lnTo>
                    <a:pt x="109" y="227"/>
                  </a:lnTo>
                  <a:lnTo>
                    <a:pt x="139" y="232"/>
                  </a:lnTo>
                  <a:lnTo>
                    <a:pt x="164" y="236"/>
                  </a:lnTo>
                  <a:lnTo>
                    <a:pt x="193" y="245"/>
                  </a:lnTo>
                  <a:lnTo>
                    <a:pt x="218" y="255"/>
                  </a:lnTo>
                  <a:lnTo>
                    <a:pt x="243" y="270"/>
                  </a:lnTo>
                  <a:lnTo>
                    <a:pt x="268" y="284"/>
                  </a:lnTo>
                  <a:lnTo>
                    <a:pt x="298" y="303"/>
                  </a:lnTo>
                  <a:lnTo>
                    <a:pt x="342" y="299"/>
                  </a:lnTo>
                  <a:lnTo>
                    <a:pt x="347" y="290"/>
                  </a:lnTo>
                  <a:lnTo>
                    <a:pt x="352" y="279"/>
                  </a:lnTo>
                  <a:lnTo>
                    <a:pt x="358" y="270"/>
                  </a:lnTo>
                  <a:lnTo>
                    <a:pt x="367" y="255"/>
                  </a:lnTo>
                  <a:lnTo>
                    <a:pt x="372" y="245"/>
                  </a:lnTo>
                  <a:lnTo>
                    <a:pt x="377" y="236"/>
                  </a:lnTo>
                  <a:lnTo>
                    <a:pt x="381" y="227"/>
                  </a:lnTo>
                  <a:lnTo>
                    <a:pt x="381" y="217"/>
                  </a:lnTo>
                  <a:lnTo>
                    <a:pt x="381" y="212"/>
                  </a:lnTo>
                  <a:lnTo>
                    <a:pt x="377" y="208"/>
                  </a:lnTo>
                  <a:lnTo>
                    <a:pt x="352" y="193"/>
                  </a:lnTo>
                  <a:lnTo>
                    <a:pt x="333" y="178"/>
                  </a:lnTo>
                  <a:lnTo>
                    <a:pt x="308" y="163"/>
                  </a:lnTo>
                  <a:lnTo>
                    <a:pt x="287" y="150"/>
                  </a:lnTo>
                  <a:lnTo>
                    <a:pt x="268" y="130"/>
                  </a:lnTo>
                  <a:lnTo>
                    <a:pt x="248" y="116"/>
                  </a:lnTo>
                  <a:lnTo>
                    <a:pt x="233" y="96"/>
                  </a:lnTo>
                  <a:lnTo>
                    <a:pt x="214" y="77"/>
                  </a:lnTo>
                  <a:lnTo>
                    <a:pt x="198" y="53"/>
                  </a:lnTo>
                  <a:lnTo>
                    <a:pt x="179" y="34"/>
                  </a:lnTo>
                  <a:lnTo>
                    <a:pt x="174" y="28"/>
                  </a:lnTo>
                  <a:lnTo>
                    <a:pt x="168" y="23"/>
                  </a:lnTo>
                  <a:lnTo>
                    <a:pt x="164" y="19"/>
                  </a:lnTo>
                  <a:lnTo>
                    <a:pt x="158" y="14"/>
                  </a:lnTo>
                  <a:lnTo>
                    <a:pt x="154" y="14"/>
                  </a:lnTo>
                  <a:lnTo>
                    <a:pt x="143" y="10"/>
                  </a:lnTo>
                  <a:lnTo>
                    <a:pt x="139" y="4"/>
                  </a:lnTo>
                  <a:lnTo>
                    <a:pt x="134" y="4"/>
                  </a:lnTo>
                  <a:lnTo>
                    <a:pt x="124" y="0"/>
                  </a:lnTo>
                  <a:lnTo>
                    <a:pt x="119" y="0"/>
                  </a:lnTo>
                  <a:lnTo>
                    <a:pt x="109"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18" name="Freeform 342"/>
            <p:cNvSpPr>
              <a:spLocks/>
            </p:cNvSpPr>
            <p:nvPr/>
          </p:nvSpPr>
          <p:spPr bwMode="auto">
            <a:xfrm>
              <a:off x="3827" y="1781"/>
              <a:ext cx="34" cy="23"/>
            </a:xfrm>
            <a:custGeom>
              <a:avLst/>
              <a:gdLst>
                <a:gd name="T0" fmla="*/ 104 w 381"/>
                <a:gd name="T1" fmla="*/ 0 h 303"/>
                <a:gd name="T2" fmla="*/ 95 w 381"/>
                <a:gd name="T3" fmla="*/ 10 h 303"/>
                <a:gd name="T4" fmla="*/ 89 w 381"/>
                <a:gd name="T5" fmla="*/ 23 h 303"/>
                <a:gd name="T6" fmla="*/ 84 w 381"/>
                <a:gd name="T7" fmla="*/ 38 h 303"/>
                <a:gd name="T8" fmla="*/ 84 w 381"/>
                <a:gd name="T9" fmla="*/ 47 h 303"/>
                <a:gd name="T10" fmla="*/ 99 w 381"/>
                <a:gd name="T11" fmla="*/ 67 h 303"/>
                <a:gd name="T12" fmla="*/ 124 w 381"/>
                <a:gd name="T13" fmla="*/ 96 h 303"/>
                <a:gd name="T14" fmla="*/ 154 w 381"/>
                <a:gd name="T15" fmla="*/ 120 h 303"/>
                <a:gd name="T16" fmla="*/ 183 w 381"/>
                <a:gd name="T17" fmla="*/ 144 h 303"/>
                <a:gd name="T18" fmla="*/ 208 w 381"/>
                <a:gd name="T19" fmla="*/ 169 h 303"/>
                <a:gd name="T20" fmla="*/ 208 w 381"/>
                <a:gd name="T21" fmla="*/ 178 h 303"/>
                <a:gd name="T22" fmla="*/ 168 w 381"/>
                <a:gd name="T23" fmla="*/ 169 h 303"/>
                <a:gd name="T24" fmla="*/ 134 w 381"/>
                <a:gd name="T25" fmla="*/ 159 h 303"/>
                <a:gd name="T26" fmla="*/ 95 w 381"/>
                <a:gd name="T27" fmla="*/ 150 h 303"/>
                <a:gd name="T28" fmla="*/ 60 w 381"/>
                <a:gd name="T29" fmla="*/ 135 h 303"/>
                <a:gd name="T30" fmla="*/ 35 w 381"/>
                <a:gd name="T31" fmla="*/ 135 h 303"/>
                <a:gd name="T32" fmla="*/ 20 w 381"/>
                <a:gd name="T33" fmla="*/ 159 h 303"/>
                <a:gd name="T34" fmla="*/ 5 w 381"/>
                <a:gd name="T35" fmla="*/ 178 h 303"/>
                <a:gd name="T36" fmla="*/ 0 w 381"/>
                <a:gd name="T37" fmla="*/ 197 h 303"/>
                <a:gd name="T38" fmla="*/ 5 w 381"/>
                <a:gd name="T39" fmla="*/ 212 h 303"/>
                <a:gd name="T40" fmla="*/ 49 w 381"/>
                <a:gd name="T41" fmla="*/ 217 h 303"/>
                <a:gd name="T42" fmla="*/ 109 w 381"/>
                <a:gd name="T43" fmla="*/ 227 h 303"/>
                <a:gd name="T44" fmla="*/ 164 w 381"/>
                <a:gd name="T45" fmla="*/ 236 h 303"/>
                <a:gd name="T46" fmla="*/ 218 w 381"/>
                <a:gd name="T47" fmla="*/ 255 h 303"/>
                <a:gd name="T48" fmla="*/ 268 w 381"/>
                <a:gd name="T49" fmla="*/ 284 h 303"/>
                <a:gd name="T50" fmla="*/ 342 w 381"/>
                <a:gd name="T51" fmla="*/ 299 h 303"/>
                <a:gd name="T52" fmla="*/ 352 w 381"/>
                <a:gd name="T53" fmla="*/ 279 h 303"/>
                <a:gd name="T54" fmla="*/ 367 w 381"/>
                <a:gd name="T55" fmla="*/ 255 h 303"/>
                <a:gd name="T56" fmla="*/ 377 w 381"/>
                <a:gd name="T57" fmla="*/ 236 h 303"/>
                <a:gd name="T58" fmla="*/ 381 w 381"/>
                <a:gd name="T59" fmla="*/ 217 h 303"/>
                <a:gd name="T60" fmla="*/ 377 w 381"/>
                <a:gd name="T61" fmla="*/ 208 h 303"/>
                <a:gd name="T62" fmla="*/ 333 w 381"/>
                <a:gd name="T63" fmla="*/ 178 h 303"/>
                <a:gd name="T64" fmla="*/ 287 w 381"/>
                <a:gd name="T65" fmla="*/ 150 h 303"/>
                <a:gd name="T66" fmla="*/ 248 w 381"/>
                <a:gd name="T67" fmla="*/ 116 h 303"/>
                <a:gd name="T68" fmla="*/ 214 w 381"/>
                <a:gd name="T69" fmla="*/ 77 h 303"/>
                <a:gd name="T70" fmla="*/ 179 w 381"/>
                <a:gd name="T71" fmla="*/ 34 h 303"/>
                <a:gd name="T72" fmla="*/ 168 w 381"/>
                <a:gd name="T73" fmla="*/ 23 h 303"/>
                <a:gd name="T74" fmla="*/ 158 w 381"/>
                <a:gd name="T75" fmla="*/ 14 h 303"/>
                <a:gd name="T76" fmla="*/ 143 w 381"/>
                <a:gd name="T77" fmla="*/ 10 h 303"/>
                <a:gd name="T78" fmla="*/ 134 w 381"/>
                <a:gd name="T79" fmla="*/ 4 h 303"/>
                <a:gd name="T80" fmla="*/ 119 w 381"/>
                <a:gd name="T81"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81" h="303">
                  <a:moveTo>
                    <a:pt x="109" y="0"/>
                  </a:moveTo>
                  <a:lnTo>
                    <a:pt x="104" y="0"/>
                  </a:lnTo>
                  <a:lnTo>
                    <a:pt x="99" y="4"/>
                  </a:lnTo>
                  <a:lnTo>
                    <a:pt x="95" y="10"/>
                  </a:lnTo>
                  <a:lnTo>
                    <a:pt x="89" y="14"/>
                  </a:lnTo>
                  <a:lnTo>
                    <a:pt x="89" y="23"/>
                  </a:lnTo>
                  <a:lnTo>
                    <a:pt x="84" y="28"/>
                  </a:lnTo>
                  <a:lnTo>
                    <a:pt x="84" y="38"/>
                  </a:lnTo>
                  <a:lnTo>
                    <a:pt x="84" y="43"/>
                  </a:lnTo>
                  <a:lnTo>
                    <a:pt x="84" y="47"/>
                  </a:lnTo>
                  <a:lnTo>
                    <a:pt x="89" y="53"/>
                  </a:lnTo>
                  <a:lnTo>
                    <a:pt x="99" y="67"/>
                  </a:lnTo>
                  <a:lnTo>
                    <a:pt x="109" y="81"/>
                  </a:lnTo>
                  <a:lnTo>
                    <a:pt x="124" y="96"/>
                  </a:lnTo>
                  <a:lnTo>
                    <a:pt x="139" y="111"/>
                  </a:lnTo>
                  <a:lnTo>
                    <a:pt x="154" y="120"/>
                  </a:lnTo>
                  <a:lnTo>
                    <a:pt x="168" y="135"/>
                  </a:lnTo>
                  <a:lnTo>
                    <a:pt x="183" y="144"/>
                  </a:lnTo>
                  <a:lnTo>
                    <a:pt x="198" y="154"/>
                  </a:lnTo>
                  <a:lnTo>
                    <a:pt x="208" y="169"/>
                  </a:lnTo>
                  <a:lnTo>
                    <a:pt x="223" y="178"/>
                  </a:lnTo>
                  <a:lnTo>
                    <a:pt x="208" y="178"/>
                  </a:lnTo>
                  <a:lnTo>
                    <a:pt x="189" y="174"/>
                  </a:lnTo>
                  <a:lnTo>
                    <a:pt x="168" y="169"/>
                  </a:lnTo>
                  <a:lnTo>
                    <a:pt x="149" y="163"/>
                  </a:lnTo>
                  <a:lnTo>
                    <a:pt x="134" y="159"/>
                  </a:lnTo>
                  <a:lnTo>
                    <a:pt x="114" y="154"/>
                  </a:lnTo>
                  <a:lnTo>
                    <a:pt x="95" y="150"/>
                  </a:lnTo>
                  <a:lnTo>
                    <a:pt x="79" y="139"/>
                  </a:lnTo>
                  <a:lnTo>
                    <a:pt x="60" y="135"/>
                  </a:lnTo>
                  <a:lnTo>
                    <a:pt x="39" y="125"/>
                  </a:lnTo>
                  <a:lnTo>
                    <a:pt x="35" y="135"/>
                  </a:lnTo>
                  <a:lnTo>
                    <a:pt x="30" y="144"/>
                  </a:lnTo>
                  <a:lnTo>
                    <a:pt x="20" y="159"/>
                  </a:lnTo>
                  <a:lnTo>
                    <a:pt x="14" y="169"/>
                  </a:lnTo>
                  <a:lnTo>
                    <a:pt x="5" y="178"/>
                  </a:lnTo>
                  <a:lnTo>
                    <a:pt x="0" y="188"/>
                  </a:lnTo>
                  <a:lnTo>
                    <a:pt x="0" y="197"/>
                  </a:lnTo>
                  <a:lnTo>
                    <a:pt x="0" y="202"/>
                  </a:lnTo>
                  <a:lnTo>
                    <a:pt x="5" y="212"/>
                  </a:lnTo>
                  <a:lnTo>
                    <a:pt x="20" y="212"/>
                  </a:lnTo>
                  <a:lnTo>
                    <a:pt x="49" y="217"/>
                  </a:lnTo>
                  <a:lnTo>
                    <a:pt x="79" y="221"/>
                  </a:lnTo>
                  <a:lnTo>
                    <a:pt x="109" y="227"/>
                  </a:lnTo>
                  <a:lnTo>
                    <a:pt x="139" y="232"/>
                  </a:lnTo>
                  <a:lnTo>
                    <a:pt x="164" y="236"/>
                  </a:lnTo>
                  <a:lnTo>
                    <a:pt x="193" y="245"/>
                  </a:lnTo>
                  <a:lnTo>
                    <a:pt x="218" y="255"/>
                  </a:lnTo>
                  <a:lnTo>
                    <a:pt x="243" y="270"/>
                  </a:lnTo>
                  <a:lnTo>
                    <a:pt x="268" y="284"/>
                  </a:lnTo>
                  <a:lnTo>
                    <a:pt x="298" y="303"/>
                  </a:lnTo>
                  <a:lnTo>
                    <a:pt x="342" y="299"/>
                  </a:lnTo>
                  <a:lnTo>
                    <a:pt x="347" y="290"/>
                  </a:lnTo>
                  <a:lnTo>
                    <a:pt x="352" y="279"/>
                  </a:lnTo>
                  <a:lnTo>
                    <a:pt x="358" y="270"/>
                  </a:lnTo>
                  <a:lnTo>
                    <a:pt x="367" y="255"/>
                  </a:lnTo>
                  <a:lnTo>
                    <a:pt x="372" y="245"/>
                  </a:lnTo>
                  <a:lnTo>
                    <a:pt x="377" y="236"/>
                  </a:lnTo>
                  <a:lnTo>
                    <a:pt x="381" y="227"/>
                  </a:lnTo>
                  <a:lnTo>
                    <a:pt x="381" y="217"/>
                  </a:lnTo>
                  <a:lnTo>
                    <a:pt x="381" y="212"/>
                  </a:lnTo>
                  <a:lnTo>
                    <a:pt x="377" y="208"/>
                  </a:lnTo>
                  <a:lnTo>
                    <a:pt x="352" y="193"/>
                  </a:lnTo>
                  <a:lnTo>
                    <a:pt x="333" y="178"/>
                  </a:lnTo>
                  <a:lnTo>
                    <a:pt x="308" y="163"/>
                  </a:lnTo>
                  <a:lnTo>
                    <a:pt x="287" y="150"/>
                  </a:lnTo>
                  <a:lnTo>
                    <a:pt x="268" y="130"/>
                  </a:lnTo>
                  <a:lnTo>
                    <a:pt x="248" y="116"/>
                  </a:lnTo>
                  <a:lnTo>
                    <a:pt x="233" y="96"/>
                  </a:lnTo>
                  <a:lnTo>
                    <a:pt x="214" y="77"/>
                  </a:lnTo>
                  <a:lnTo>
                    <a:pt x="198" y="53"/>
                  </a:lnTo>
                  <a:lnTo>
                    <a:pt x="179" y="34"/>
                  </a:lnTo>
                  <a:lnTo>
                    <a:pt x="174" y="28"/>
                  </a:lnTo>
                  <a:lnTo>
                    <a:pt x="168" y="23"/>
                  </a:lnTo>
                  <a:lnTo>
                    <a:pt x="164" y="19"/>
                  </a:lnTo>
                  <a:lnTo>
                    <a:pt x="158" y="14"/>
                  </a:lnTo>
                  <a:lnTo>
                    <a:pt x="154" y="14"/>
                  </a:lnTo>
                  <a:lnTo>
                    <a:pt x="143" y="10"/>
                  </a:lnTo>
                  <a:lnTo>
                    <a:pt x="139" y="4"/>
                  </a:lnTo>
                  <a:lnTo>
                    <a:pt x="134" y="4"/>
                  </a:lnTo>
                  <a:lnTo>
                    <a:pt x="124" y="0"/>
                  </a:lnTo>
                  <a:lnTo>
                    <a:pt x="119" y="0"/>
                  </a:lnTo>
                  <a:lnTo>
                    <a:pt x="109"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19" name="Freeform 343"/>
            <p:cNvSpPr>
              <a:spLocks/>
            </p:cNvSpPr>
            <p:nvPr/>
          </p:nvSpPr>
          <p:spPr bwMode="auto">
            <a:xfrm>
              <a:off x="3817" y="1801"/>
              <a:ext cx="20" cy="13"/>
            </a:xfrm>
            <a:custGeom>
              <a:avLst/>
              <a:gdLst>
                <a:gd name="T0" fmla="*/ 75 w 224"/>
                <a:gd name="T1" fmla="*/ 5 h 164"/>
                <a:gd name="T2" fmla="*/ 85 w 224"/>
                <a:gd name="T3" fmla="*/ 5 h 164"/>
                <a:gd name="T4" fmla="*/ 100 w 224"/>
                <a:gd name="T5" fmla="*/ 5 h 164"/>
                <a:gd name="T6" fmla="*/ 115 w 224"/>
                <a:gd name="T7" fmla="*/ 5 h 164"/>
                <a:gd name="T8" fmla="*/ 129 w 224"/>
                <a:gd name="T9" fmla="*/ 0 h 164"/>
                <a:gd name="T10" fmla="*/ 144 w 224"/>
                <a:gd name="T11" fmla="*/ 0 h 164"/>
                <a:gd name="T12" fmla="*/ 154 w 224"/>
                <a:gd name="T13" fmla="*/ 0 h 164"/>
                <a:gd name="T14" fmla="*/ 169 w 224"/>
                <a:gd name="T15" fmla="*/ 0 h 164"/>
                <a:gd name="T16" fmla="*/ 179 w 224"/>
                <a:gd name="T17" fmla="*/ 0 h 164"/>
                <a:gd name="T18" fmla="*/ 189 w 224"/>
                <a:gd name="T19" fmla="*/ 5 h 164"/>
                <a:gd name="T20" fmla="*/ 200 w 224"/>
                <a:gd name="T21" fmla="*/ 10 h 164"/>
                <a:gd name="T22" fmla="*/ 214 w 224"/>
                <a:gd name="T23" fmla="*/ 29 h 164"/>
                <a:gd name="T24" fmla="*/ 224 w 224"/>
                <a:gd name="T25" fmla="*/ 48 h 164"/>
                <a:gd name="T26" fmla="*/ 219 w 224"/>
                <a:gd name="T27" fmla="*/ 68 h 164"/>
                <a:gd name="T28" fmla="*/ 214 w 224"/>
                <a:gd name="T29" fmla="*/ 87 h 164"/>
                <a:gd name="T30" fmla="*/ 200 w 224"/>
                <a:gd name="T31" fmla="*/ 102 h 164"/>
                <a:gd name="T32" fmla="*/ 184 w 224"/>
                <a:gd name="T33" fmla="*/ 121 h 164"/>
                <a:gd name="T34" fmla="*/ 165 w 224"/>
                <a:gd name="T35" fmla="*/ 135 h 164"/>
                <a:gd name="T36" fmla="*/ 144 w 224"/>
                <a:gd name="T37" fmla="*/ 150 h 164"/>
                <a:gd name="T38" fmla="*/ 125 w 224"/>
                <a:gd name="T39" fmla="*/ 160 h 164"/>
                <a:gd name="T40" fmla="*/ 105 w 224"/>
                <a:gd name="T41" fmla="*/ 164 h 164"/>
                <a:gd name="T42" fmla="*/ 90 w 224"/>
                <a:gd name="T43" fmla="*/ 164 h 164"/>
                <a:gd name="T44" fmla="*/ 81 w 224"/>
                <a:gd name="T45" fmla="*/ 160 h 164"/>
                <a:gd name="T46" fmla="*/ 70 w 224"/>
                <a:gd name="T47" fmla="*/ 154 h 164"/>
                <a:gd name="T48" fmla="*/ 56 w 224"/>
                <a:gd name="T49" fmla="*/ 150 h 164"/>
                <a:gd name="T50" fmla="*/ 46 w 224"/>
                <a:gd name="T51" fmla="*/ 141 h 164"/>
                <a:gd name="T52" fmla="*/ 35 w 224"/>
                <a:gd name="T53" fmla="*/ 130 h 164"/>
                <a:gd name="T54" fmla="*/ 25 w 224"/>
                <a:gd name="T55" fmla="*/ 121 h 164"/>
                <a:gd name="T56" fmla="*/ 21 w 224"/>
                <a:gd name="T57" fmla="*/ 106 h 164"/>
                <a:gd name="T58" fmla="*/ 10 w 224"/>
                <a:gd name="T59" fmla="*/ 96 h 164"/>
                <a:gd name="T60" fmla="*/ 0 w 224"/>
                <a:gd name="T61" fmla="*/ 87 h 164"/>
                <a:gd name="T62" fmla="*/ 0 w 224"/>
                <a:gd name="T63" fmla="*/ 83 h 164"/>
                <a:gd name="T64" fmla="*/ 0 w 224"/>
                <a:gd name="T65" fmla="*/ 77 h 164"/>
                <a:gd name="T66" fmla="*/ 0 w 224"/>
                <a:gd name="T67" fmla="*/ 72 h 164"/>
                <a:gd name="T68" fmla="*/ 6 w 224"/>
                <a:gd name="T69" fmla="*/ 63 h 164"/>
                <a:gd name="T70" fmla="*/ 10 w 224"/>
                <a:gd name="T71" fmla="*/ 58 h 164"/>
                <a:gd name="T72" fmla="*/ 16 w 224"/>
                <a:gd name="T73" fmla="*/ 53 h 164"/>
                <a:gd name="T74" fmla="*/ 21 w 224"/>
                <a:gd name="T75" fmla="*/ 48 h 164"/>
                <a:gd name="T76" fmla="*/ 25 w 224"/>
                <a:gd name="T77" fmla="*/ 44 h 164"/>
                <a:gd name="T78" fmla="*/ 35 w 224"/>
                <a:gd name="T79" fmla="*/ 38 h 164"/>
                <a:gd name="T80" fmla="*/ 40 w 224"/>
                <a:gd name="T81" fmla="*/ 34 h 164"/>
                <a:gd name="T82" fmla="*/ 75 w 224"/>
                <a:gd name="T83" fmla="*/ 5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4" h="164">
                  <a:moveTo>
                    <a:pt x="75" y="5"/>
                  </a:moveTo>
                  <a:lnTo>
                    <a:pt x="85" y="5"/>
                  </a:lnTo>
                  <a:lnTo>
                    <a:pt x="100" y="5"/>
                  </a:lnTo>
                  <a:lnTo>
                    <a:pt x="115" y="5"/>
                  </a:lnTo>
                  <a:lnTo>
                    <a:pt x="129" y="0"/>
                  </a:lnTo>
                  <a:lnTo>
                    <a:pt x="144" y="0"/>
                  </a:lnTo>
                  <a:lnTo>
                    <a:pt x="154" y="0"/>
                  </a:lnTo>
                  <a:lnTo>
                    <a:pt x="169" y="0"/>
                  </a:lnTo>
                  <a:lnTo>
                    <a:pt x="179" y="0"/>
                  </a:lnTo>
                  <a:lnTo>
                    <a:pt x="189" y="5"/>
                  </a:lnTo>
                  <a:lnTo>
                    <a:pt x="200" y="10"/>
                  </a:lnTo>
                  <a:lnTo>
                    <a:pt x="214" y="29"/>
                  </a:lnTo>
                  <a:lnTo>
                    <a:pt x="224" y="48"/>
                  </a:lnTo>
                  <a:lnTo>
                    <a:pt x="219" y="68"/>
                  </a:lnTo>
                  <a:lnTo>
                    <a:pt x="214" y="87"/>
                  </a:lnTo>
                  <a:lnTo>
                    <a:pt x="200" y="102"/>
                  </a:lnTo>
                  <a:lnTo>
                    <a:pt x="184" y="121"/>
                  </a:lnTo>
                  <a:lnTo>
                    <a:pt x="165" y="135"/>
                  </a:lnTo>
                  <a:lnTo>
                    <a:pt x="144" y="150"/>
                  </a:lnTo>
                  <a:lnTo>
                    <a:pt x="125" y="160"/>
                  </a:lnTo>
                  <a:lnTo>
                    <a:pt x="105" y="164"/>
                  </a:lnTo>
                  <a:lnTo>
                    <a:pt x="90" y="164"/>
                  </a:lnTo>
                  <a:lnTo>
                    <a:pt x="81" y="160"/>
                  </a:lnTo>
                  <a:lnTo>
                    <a:pt x="70" y="154"/>
                  </a:lnTo>
                  <a:lnTo>
                    <a:pt x="56" y="150"/>
                  </a:lnTo>
                  <a:lnTo>
                    <a:pt x="46" y="141"/>
                  </a:lnTo>
                  <a:lnTo>
                    <a:pt x="35" y="130"/>
                  </a:lnTo>
                  <a:lnTo>
                    <a:pt x="25" y="121"/>
                  </a:lnTo>
                  <a:lnTo>
                    <a:pt x="21" y="106"/>
                  </a:lnTo>
                  <a:lnTo>
                    <a:pt x="10" y="96"/>
                  </a:lnTo>
                  <a:lnTo>
                    <a:pt x="0" y="87"/>
                  </a:lnTo>
                  <a:lnTo>
                    <a:pt x="0" y="83"/>
                  </a:lnTo>
                  <a:lnTo>
                    <a:pt x="0" y="77"/>
                  </a:lnTo>
                  <a:lnTo>
                    <a:pt x="0" y="72"/>
                  </a:lnTo>
                  <a:lnTo>
                    <a:pt x="6" y="63"/>
                  </a:lnTo>
                  <a:lnTo>
                    <a:pt x="10" y="58"/>
                  </a:lnTo>
                  <a:lnTo>
                    <a:pt x="16" y="53"/>
                  </a:lnTo>
                  <a:lnTo>
                    <a:pt x="21" y="48"/>
                  </a:lnTo>
                  <a:lnTo>
                    <a:pt x="25" y="44"/>
                  </a:lnTo>
                  <a:lnTo>
                    <a:pt x="35" y="38"/>
                  </a:lnTo>
                  <a:lnTo>
                    <a:pt x="40" y="34"/>
                  </a:lnTo>
                  <a:lnTo>
                    <a:pt x="75" y="5"/>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20" name="Freeform 344"/>
            <p:cNvSpPr>
              <a:spLocks/>
            </p:cNvSpPr>
            <p:nvPr/>
          </p:nvSpPr>
          <p:spPr bwMode="auto">
            <a:xfrm>
              <a:off x="3817" y="1801"/>
              <a:ext cx="20" cy="13"/>
            </a:xfrm>
            <a:custGeom>
              <a:avLst/>
              <a:gdLst>
                <a:gd name="T0" fmla="*/ 75 w 224"/>
                <a:gd name="T1" fmla="*/ 5 h 164"/>
                <a:gd name="T2" fmla="*/ 85 w 224"/>
                <a:gd name="T3" fmla="*/ 5 h 164"/>
                <a:gd name="T4" fmla="*/ 100 w 224"/>
                <a:gd name="T5" fmla="*/ 5 h 164"/>
                <a:gd name="T6" fmla="*/ 115 w 224"/>
                <a:gd name="T7" fmla="*/ 5 h 164"/>
                <a:gd name="T8" fmla="*/ 129 w 224"/>
                <a:gd name="T9" fmla="*/ 0 h 164"/>
                <a:gd name="T10" fmla="*/ 144 w 224"/>
                <a:gd name="T11" fmla="*/ 0 h 164"/>
                <a:gd name="T12" fmla="*/ 154 w 224"/>
                <a:gd name="T13" fmla="*/ 0 h 164"/>
                <a:gd name="T14" fmla="*/ 169 w 224"/>
                <a:gd name="T15" fmla="*/ 0 h 164"/>
                <a:gd name="T16" fmla="*/ 179 w 224"/>
                <a:gd name="T17" fmla="*/ 0 h 164"/>
                <a:gd name="T18" fmla="*/ 189 w 224"/>
                <a:gd name="T19" fmla="*/ 5 h 164"/>
                <a:gd name="T20" fmla="*/ 200 w 224"/>
                <a:gd name="T21" fmla="*/ 10 h 164"/>
                <a:gd name="T22" fmla="*/ 214 w 224"/>
                <a:gd name="T23" fmla="*/ 29 h 164"/>
                <a:gd name="T24" fmla="*/ 224 w 224"/>
                <a:gd name="T25" fmla="*/ 48 h 164"/>
                <a:gd name="T26" fmla="*/ 219 w 224"/>
                <a:gd name="T27" fmla="*/ 68 h 164"/>
                <a:gd name="T28" fmla="*/ 214 w 224"/>
                <a:gd name="T29" fmla="*/ 87 h 164"/>
                <a:gd name="T30" fmla="*/ 200 w 224"/>
                <a:gd name="T31" fmla="*/ 102 h 164"/>
                <a:gd name="T32" fmla="*/ 184 w 224"/>
                <a:gd name="T33" fmla="*/ 121 h 164"/>
                <a:gd name="T34" fmla="*/ 165 w 224"/>
                <a:gd name="T35" fmla="*/ 135 h 164"/>
                <a:gd name="T36" fmla="*/ 144 w 224"/>
                <a:gd name="T37" fmla="*/ 150 h 164"/>
                <a:gd name="T38" fmla="*/ 125 w 224"/>
                <a:gd name="T39" fmla="*/ 160 h 164"/>
                <a:gd name="T40" fmla="*/ 105 w 224"/>
                <a:gd name="T41" fmla="*/ 164 h 164"/>
                <a:gd name="T42" fmla="*/ 90 w 224"/>
                <a:gd name="T43" fmla="*/ 164 h 164"/>
                <a:gd name="T44" fmla="*/ 81 w 224"/>
                <a:gd name="T45" fmla="*/ 160 h 164"/>
                <a:gd name="T46" fmla="*/ 70 w 224"/>
                <a:gd name="T47" fmla="*/ 154 h 164"/>
                <a:gd name="T48" fmla="*/ 56 w 224"/>
                <a:gd name="T49" fmla="*/ 150 h 164"/>
                <a:gd name="T50" fmla="*/ 46 w 224"/>
                <a:gd name="T51" fmla="*/ 141 h 164"/>
                <a:gd name="T52" fmla="*/ 35 w 224"/>
                <a:gd name="T53" fmla="*/ 130 h 164"/>
                <a:gd name="T54" fmla="*/ 25 w 224"/>
                <a:gd name="T55" fmla="*/ 121 h 164"/>
                <a:gd name="T56" fmla="*/ 21 w 224"/>
                <a:gd name="T57" fmla="*/ 106 h 164"/>
                <a:gd name="T58" fmla="*/ 10 w 224"/>
                <a:gd name="T59" fmla="*/ 96 h 164"/>
                <a:gd name="T60" fmla="*/ 0 w 224"/>
                <a:gd name="T61" fmla="*/ 87 h 164"/>
                <a:gd name="T62" fmla="*/ 0 w 224"/>
                <a:gd name="T63" fmla="*/ 83 h 164"/>
                <a:gd name="T64" fmla="*/ 0 w 224"/>
                <a:gd name="T65" fmla="*/ 77 h 164"/>
                <a:gd name="T66" fmla="*/ 0 w 224"/>
                <a:gd name="T67" fmla="*/ 72 h 164"/>
                <a:gd name="T68" fmla="*/ 6 w 224"/>
                <a:gd name="T69" fmla="*/ 63 h 164"/>
                <a:gd name="T70" fmla="*/ 10 w 224"/>
                <a:gd name="T71" fmla="*/ 58 h 164"/>
                <a:gd name="T72" fmla="*/ 16 w 224"/>
                <a:gd name="T73" fmla="*/ 53 h 164"/>
                <a:gd name="T74" fmla="*/ 21 w 224"/>
                <a:gd name="T75" fmla="*/ 48 h 164"/>
                <a:gd name="T76" fmla="*/ 25 w 224"/>
                <a:gd name="T77" fmla="*/ 44 h 164"/>
                <a:gd name="T78" fmla="*/ 35 w 224"/>
                <a:gd name="T79" fmla="*/ 38 h 164"/>
                <a:gd name="T80" fmla="*/ 40 w 224"/>
                <a:gd name="T81" fmla="*/ 34 h 164"/>
                <a:gd name="T82" fmla="*/ 75 w 224"/>
                <a:gd name="T83" fmla="*/ 5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4" h="164">
                  <a:moveTo>
                    <a:pt x="75" y="5"/>
                  </a:moveTo>
                  <a:lnTo>
                    <a:pt x="85" y="5"/>
                  </a:lnTo>
                  <a:lnTo>
                    <a:pt x="100" y="5"/>
                  </a:lnTo>
                  <a:lnTo>
                    <a:pt x="115" y="5"/>
                  </a:lnTo>
                  <a:lnTo>
                    <a:pt x="129" y="0"/>
                  </a:lnTo>
                  <a:lnTo>
                    <a:pt x="144" y="0"/>
                  </a:lnTo>
                  <a:lnTo>
                    <a:pt x="154" y="0"/>
                  </a:lnTo>
                  <a:lnTo>
                    <a:pt x="169" y="0"/>
                  </a:lnTo>
                  <a:lnTo>
                    <a:pt x="179" y="0"/>
                  </a:lnTo>
                  <a:lnTo>
                    <a:pt x="189" y="5"/>
                  </a:lnTo>
                  <a:lnTo>
                    <a:pt x="200" y="10"/>
                  </a:lnTo>
                  <a:lnTo>
                    <a:pt x="214" y="29"/>
                  </a:lnTo>
                  <a:lnTo>
                    <a:pt x="224" y="48"/>
                  </a:lnTo>
                  <a:lnTo>
                    <a:pt x="219" y="68"/>
                  </a:lnTo>
                  <a:lnTo>
                    <a:pt x="214" y="87"/>
                  </a:lnTo>
                  <a:lnTo>
                    <a:pt x="200" y="102"/>
                  </a:lnTo>
                  <a:lnTo>
                    <a:pt x="184" y="121"/>
                  </a:lnTo>
                  <a:lnTo>
                    <a:pt x="165" y="135"/>
                  </a:lnTo>
                  <a:lnTo>
                    <a:pt x="144" y="150"/>
                  </a:lnTo>
                  <a:lnTo>
                    <a:pt x="125" y="160"/>
                  </a:lnTo>
                  <a:lnTo>
                    <a:pt x="105" y="164"/>
                  </a:lnTo>
                  <a:lnTo>
                    <a:pt x="90" y="164"/>
                  </a:lnTo>
                  <a:lnTo>
                    <a:pt x="81" y="160"/>
                  </a:lnTo>
                  <a:lnTo>
                    <a:pt x="70" y="154"/>
                  </a:lnTo>
                  <a:lnTo>
                    <a:pt x="56" y="150"/>
                  </a:lnTo>
                  <a:lnTo>
                    <a:pt x="46" y="141"/>
                  </a:lnTo>
                  <a:lnTo>
                    <a:pt x="35" y="130"/>
                  </a:lnTo>
                  <a:lnTo>
                    <a:pt x="25" y="121"/>
                  </a:lnTo>
                  <a:lnTo>
                    <a:pt x="21" y="106"/>
                  </a:lnTo>
                  <a:lnTo>
                    <a:pt x="10" y="96"/>
                  </a:lnTo>
                  <a:lnTo>
                    <a:pt x="0" y="87"/>
                  </a:lnTo>
                  <a:lnTo>
                    <a:pt x="0" y="83"/>
                  </a:lnTo>
                  <a:lnTo>
                    <a:pt x="0" y="77"/>
                  </a:lnTo>
                  <a:lnTo>
                    <a:pt x="0" y="72"/>
                  </a:lnTo>
                  <a:lnTo>
                    <a:pt x="6" y="63"/>
                  </a:lnTo>
                  <a:lnTo>
                    <a:pt x="10" y="58"/>
                  </a:lnTo>
                  <a:lnTo>
                    <a:pt x="16" y="53"/>
                  </a:lnTo>
                  <a:lnTo>
                    <a:pt x="21" y="48"/>
                  </a:lnTo>
                  <a:lnTo>
                    <a:pt x="25" y="44"/>
                  </a:lnTo>
                  <a:lnTo>
                    <a:pt x="35" y="38"/>
                  </a:lnTo>
                  <a:lnTo>
                    <a:pt x="40" y="34"/>
                  </a:lnTo>
                  <a:lnTo>
                    <a:pt x="75" y="5"/>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21" name="Freeform 345"/>
            <p:cNvSpPr>
              <a:spLocks/>
            </p:cNvSpPr>
            <p:nvPr/>
          </p:nvSpPr>
          <p:spPr bwMode="auto">
            <a:xfrm>
              <a:off x="3838" y="1807"/>
              <a:ext cx="17" cy="24"/>
            </a:xfrm>
            <a:custGeom>
              <a:avLst/>
              <a:gdLst>
                <a:gd name="T0" fmla="*/ 183 w 183"/>
                <a:gd name="T1" fmla="*/ 6 h 314"/>
                <a:gd name="T2" fmla="*/ 173 w 183"/>
                <a:gd name="T3" fmla="*/ 6 h 314"/>
                <a:gd name="T4" fmla="*/ 164 w 183"/>
                <a:gd name="T5" fmla="*/ 6 h 314"/>
                <a:gd name="T6" fmla="*/ 154 w 183"/>
                <a:gd name="T7" fmla="*/ 6 h 314"/>
                <a:gd name="T8" fmla="*/ 144 w 183"/>
                <a:gd name="T9" fmla="*/ 0 h 314"/>
                <a:gd name="T10" fmla="*/ 133 w 183"/>
                <a:gd name="T11" fmla="*/ 0 h 314"/>
                <a:gd name="T12" fmla="*/ 124 w 183"/>
                <a:gd name="T13" fmla="*/ 0 h 314"/>
                <a:gd name="T14" fmla="*/ 114 w 183"/>
                <a:gd name="T15" fmla="*/ 0 h 314"/>
                <a:gd name="T16" fmla="*/ 110 w 183"/>
                <a:gd name="T17" fmla="*/ 0 h 314"/>
                <a:gd name="T18" fmla="*/ 99 w 183"/>
                <a:gd name="T19" fmla="*/ 6 h 314"/>
                <a:gd name="T20" fmla="*/ 94 w 183"/>
                <a:gd name="T21" fmla="*/ 15 h 314"/>
                <a:gd name="T22" fmla="*/ 85 w 183"/>
                <a:gd name="T23" fmla="*/ 39 h 314"/>
                <a:gd name="T24" fmla="*/ 69 w 183"/>
                <a:gd name="T25" fmla="*/ 64 h 314"/>
                <a:gd name="T26" fmla="*/ 54 w 183"/>
                <a:gd name="T27" fmla="*/ 87 h 314"/>
                <a:gd name="T28" fmla="*/ 45 w 183"/>
                <a:gd name="T29" fmla="*/ 111 h 314"/>
                <a:gd name="T30" fmla="*/ 35 w 183"/>
                <a:gd name="T31" fmla="*/ 135 h 314"/>
                <a:gd name="T32" fmla="*/ 20 w 183"/>
                <a:gd name="T33" fmla="*/ 159 h 314"/>
                <a:gd name="T34" fmla="*/ 14 w 183"/>
                <a:gd name="T35" fmla="*/ 184 h 314"/>
                <a:gd name="T36" fmla="*/ 5 w 183"/>
                <a:gd name="T37" fmla="*/ 208 h 314"/>
                <a:gd name="T38" fmla="*/ 0 w 183"/>
                <a:gd name="T39" fmla="*/ 237 h 314"/>
                <a:gd name="T40" fmla="*/ 0 w 183"/>
                <a:gd name="T41" fmla="*/ 261 h 314"/>
                <a:gd name="T42" fmla="*/ 0 w 183"/>
                <a:gd name="T43" fmla="*/ 271 h 314"/>
                <a:gd name="T44" fmla="*/ 5 w 183"/>
                <a:gd name="T45" fmla="*/ 281 h 314"/>
                <a:gd name="T46" fmla="*/ 10 w 183"/>
                <a:gd name="T47" fmla="*/ 290 h 314"/>
                <a:gd name="T48" fmla="*/ 14 w 183"/>
                <a:gd name="T49" fmla="*/ 295 h 314"/>
                <a:gd name="T50" fmla="*/ 25 w 183"/>
                <a:gd name="T51" fmla="*/ 305 h 314"/>
                <a:gd name="T52" fmla="*/ 29 w 183"/>
                <a:gd name="T53" fmla="*/ 309 h 314"/>
                <a:gd name="T54" fmla="*/ 39 w 183"/>
                <a:gd name="T55" fmla="*/ 314 h 314"/>
                <a:gd name="T56" fmla="*/ 50 w 183"/>
                <a:gd name="T57" fmla="*/ 314 h 314"/>
                <a:gd name="T58" fmla="*/ 54 w 183"/>
                <a:gd name="T59" fmla="*/ 314 h 314"/>
                <a:gd name="T60" fmla="*/ 60 w 183"/>
                <a:gd name="T61" fmla="*/ 309 h 314"/>
                <a:gd name="T62" fmla="*/ 74 w 183"/>
                <a:gd name="T63" fmla="*/ 281 h 314"/>
                <a:gd name="T64" fmla="*/ 89 w 183"/>
                <a:gd name="T65" fmla="*/ 256 h 314"/>
                <a:gd name="T66" fmla="*/ 104 w 183"/>
                <a:gd name="T67" fmla="*/ 227 h 314"/>
                <a:gd name="T68" fmla="*/ 114 w 183"/>
                <a:gd name="T69" fmla="*/ 198 h 314"/>
                <a:gd name="T70" fmla="*/ 124 w 183"/>
                <a:gd name="T71" fmla="*/ 174 h 314"/>
                <a:gd name="T72" fmla="*/ 133 w 183"/>
                <a:gd name="T73" fmla="*/ 145 h 314"/>
                <a:gd name="T74" fmla="*/ 144 w 183"/>
                <a:gd name="T75" fmla="*/ 116 h 314"/>
                <a:gd name="T76" fmla="*/ 154 w 183"/>
                <a:gd name="T77" fmla="*/ 92 h 314"/>
                <a:gd name="T78" fmla="*/ 164 w 183"/>
                <a:gd name="T79" fmla="*/ 64 h 314"/>
                <a:gd name="T80" fmla="*/ 179 w 183"/>
                <a:gd name="T81" fmla="*/ 34 h 314"/>
                <a:gd name="T82" fmla="*/ 183 w 183"/>
                <a:gd name="T83" fmla="*/ 6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3" h="314">
                  <a:moveTo>
                    <a:pt x="183" y="6"/>
                  </a:moveTo>
                  <a:lnTo>
                    <a:pt x="173" y="6"/>
                  </a:lnTo>
                  <a:lnTo>
                    <a:pt x="164" y="6"/>
                  </a:lnTo>
                  <a:lnTo>
                    <a:pt x="154" y="6"/>
                  </a:lnTo>
                  <a:lnTo>
                    <a:pt x="144" y="0"/>
                  </a:lnTo>
                  <a:lnTo>
                    <a:pt x="133" y="0"/>
                  </a:lnTo>
                  <a:lnTo>
                    <a:pt x="124" y="0"/>
                  </a:lnTo>
                  <a:lnTo>
                    <a:pt x="114" y="0"/>
                  </a:lnTo>
                  <a:lnTo>
                    <a:pt x="110" y="0"/>
                  </a:lnTo>
                  <a:lnTo>
                    <a:pt x="99" y="6"/>
                  </a:lnTo>
                  <a:lnTo>
                    <a:pt x="94" y="15"/>
                  </a:lnTo>
                  <a:lnTo>
                    <a:pt x="85" y="39"/>
                  </a:lnTo>
                  <a:lnTo>
                    <a:pt x="69" y="64"/>
                  </a:lnTo>
                  <a:lnTo>
                    <a:pt x="54" y="87"/>
                  </a:lnTo>
                  <a:lnTo>
                    <a:pt x="45" y="111"/>
                  </a:lnTo>
                  <a:lnTo>
                    <a:pt x="35" y="135"/>
                  </a:lnTo>
                  <a:lnTo>
                    <a:pt x="20" y="159"/>
                  </a:lnTo>
                  <a:lnTo>
                    <a:pt x="14" y="184"/>
                  </a:lnTo>
                  <a:lnTo>
                    <a:pt x="5" y="208"/>
                  </a:lnTo>
                  <a:lnTo>
                    <a:pt x="0" y="237"/>
                  </a:lnTo>
                  <a:lnTo>
                    <a:pt x="0" y="261"/>
                  </a:lnTo>
                  <a:lnTo>
                    <a:pt x="0" y="271"/>
                  </a:lnTo>
                  <a:lnTo>
                    <a:pt x="5" y="281"/>
                  </a:lnTo>
                  <a:lnTo>
                    <a:pt x="10" y="290"/>
                  </a:lnTo>
                  <a:lnTo>
                    <a:pt x="14" y="295"/>
                  </a:lnTo>
                  <a:lnTo>
                    <a:pt x="25" y="305"/>
                  </a:lnTo>
                  <a:lnTo>
                    <a:pt x="29" y="309"/>
                  </a:lnTo>
                  <a:lnTo>
                    <a:pt x="39" y="314"/>
                  </a:lnTo>
                  <a:lnTo>
                    <a:pt x="50" y="314"/>
                  </a:lnTo>
                  <a:lnTo>
                    <a:pt x="54" y="314"/>
                  </a:lnTo>
                  <a:lnTo>
                    <a:pt x="60" y="309"/>
                  </a:lnTo>
                  <a:lnTo>
                    <a:pt x="74" y="281"/>
                  </a:lnTo>
                  <a:lnTo>
                    <a:pt x="89" y="256"/>
                  </a:lnTo>
                  <a:lnTo>
                    <a:pt x="104" y="227"/>
                  </a:lnTo>
                  <a:lnTo>
                    <a:pt x="114" y="198"/>
                  </a:lnTo>
                  <a:lnTo>
                    <a:pt x="124" y="174"/>
                  </a:lnTo>
                  <a:lnTo>
                    <a:pt x="133" y="145"/>
                  </a:lnTo>
                  <a:lnTo>
                    <a:pt x="144" y="116"/>
                  </a:lnTo>
                  <a:lnTo>
                    <a:pt x="154" y="92"/>
                  </a:lnTo>
                  <a:lnTo>
                    <a:pt x="164" y="64"/>
                  </a:lnTo>
                  <a:lnTo>
                    <a:pt x="179" y="34"/>
                  </a:lnTo>
                  <a:lnTo>
                    <a:pt x="183" y="6"/>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22" name="Freeform 346"/>
            <p:cNvSpPr>
              <a:spLocks/>
            </p:cNvSpPr>
            <p:nvPr/>
          </p:nvSpPr>
          <p:spPr bwMode="auto">
            <a:xfrm>
              <a:off x="3838" y="1807"/>
              <a:ext cx="17" cy="24"/>
            </a:xfrm>
            <a:custGeom>
              <a:avLst/>
              <a:gdLst>
                <a:gd name="T0" fmla="*/ 183 w 183"/>
                <a:gd name="T1" fmla="*/ 6 h 314"/>
                <a:gd name="T2" fmla="*/ 173 w 183"/>
                <a:gd name="T3" fmla="*/ 6 h 314"/>
                <a:gd name="T4" fmla="*/ 164 w 183"/>
                <a:gd name="T5" fmla="*/ 6 h 314"/>
                <a:gd name="T6" fmla="*/ 154 w 183"/>
                <a:gd name="T7" fmla="*/ 6 h 314"/>
                <a:gd name="T8" fmla="*/ 144 w 183"/>
                <a:gd name="T9" fmla="*/ 0 h 314"/>
                <a:gd name="T10" fmla="*/ 133 w 183"/>
                <a:gd name="T11" fmla="*/ 0 h 314"/>
                <a:gd name="T12" fmla="*/ 124 w 183"/>
                <a:gd name="T13" fmla="*/ 0 h 314"/>
                <a:gd name="T14" fmla="*/ 114 w 183"/>
                <a:gd name="T15" fmla="*/ 0 h 314"/>
                <a:gd name="T16" fmla="*/ 110 w 183"/>
                <a:gd name="T17" fmla="*/ 0 h 314"/>
                <a:gd name="T18" fmla="*/ 99 w 183"/>
                <a:gd name="T19" fmla="*/ 6 h 314"/>
                <a:gd name="T20" fmla="*/ 94 w 183"/>
                <a:gd name="T21" fmla="*/ 15 h 314"/>
                <a:gd name="T22" fmla="*/ 85 w 183"/>
                <a:gd name="T23" fmla="*/ 39 h 314"/>
                <a:gd name="T24" fmla="*/ 69 w 183"/>
                <a:gd name="T25" fmla="*/ 64 h 314"/>
                <a:gd name="T26" fmla="*/ 54 w 183"/>
                <a:gd name="T27" fmla="*/ 87 h 314"/>
                <a:gd name="T28" fmla="*/ 45 w 183"/>
                <a:gd name="T29" fmla="*/ 111 h 314"/>
                <a:gd name="T30" fmla="*/ 35 w 183"/>
                <a:gd name="T31" fmla="*/ 135 h 314"/>
                <a:gd name="T32" fmla="*/ 20 w 183"/>
                <a:gd name="T33" fmla="*/ 159 h 314"/>
                <a:gd name="T34" fmla="*/ 14 w 183"/>
                <a:gd name="T35" fmla="*/ 184 h 314"/>
                <a:gd name="T36" fmla="*/ 5 w 183"/>
                <a:gd name="T37" fmla="*/ 208 h 314"/>
                <a:gd name="T38" fmla="*/ 0 w 183"/>
                <a:gd name="T39" fmla="*/ 237 h 314"/>
                <a:gd name="T40" fmla="*/ 0 w 183"/>
                <a:gd name="T41" fmla="*/ 261 h 314"/>
                <a:gd name="T42" fmla="*/ 0 w 183"/>
                <a:gd name="T43" fmla="*/ 271 h 314"/>
                <a:gd name="T44" fmla="*/ 5 w 183"/>
                <a:gd name="T45" fmla="*/ 281 h 314"/>
                <a:gd name="T46" fmla="*/ 10 w 183"/>
                <a:gd name="T47" fmla="*/ 290 h 314"/>
                <a:gd name="T48" fmla="*/ 14 w 183"/>
                <a:gd name="T49" fmla="*/ 295 h 314"/>
                <a:gd name="T50" fmla="*/ 25 w 183"/>
                <a:gd name="T51" fmla="*/ 305 h 314"/>
                <a:gd name="T52" fmla="*/ 29 w 183"/>
                <a:gd name="T53" fmla="*/ 309 h 314"/>
                <a:gd name="T54" fmla="*/ 39 w 183"/>
                <a:gd name="T55" fmla="*/ 314 h 314"/>
                <a:gd name="T56" fmla="*/ 50 w 183"/>
                <a:gd name="T57" fmla="*/ 314 h 314"/>
                <a:gd name="T58" fmla="*/ 54 w 183"/>
                <a:gd name="T59" fmla="*/ 314 h 314"/>
                <a:gd name="T60" fmla="*/ 60 w 183"/>
                <a:gd name="T61" fmla="*/ 309 h 314"/>
                <a:gd name="T62" fmla="*/ 74 w 183"/>
                <a:gd name="T63" fmla="*/ 281 h 314"/>
                <a:gd name="T64" fmla="*/ 89 w 183"/>
                <a:gd name="T65" fmla="*/ 256 h 314"/>
                <a:gd name="T66" fmla="*/ 104 w 183"/>
                <a:gd name="T67" fmla="*/ 227 h 314"/>
                <a:gd name="T68" fmla="*/ 114 w 183"/>
                <a:gd name="T69" fmla="*/ 198 h 314"/>
                <a:gd name="T70" fmla="*/ 124 w 183"/>
                <a:gd name="T71" fmla="*/ 174 h 314"/>
                <a:gd name="T72" fmla="*/ 133 w 183"/>
                <a:gd name="T73" fmla="*/ 145 h 314"/>
                <a:gd name="T74" fmla="*/ 144 w 183"/>
                <a:gd name="T75" fmla="*/ 116 h 314"/>
                <a:gd name="T76" fmla="*/ 154 w 183"/>
                <a:gd name="T77" fmla="*/ 92 h 314"/>
                <a:gd name="T78" fmla="*/ 164 w 183"/>
                <a:gd name="T79" fmla="*/ 64 h 314"/>
                <a:gd name="T80" fmla="*/ 179 w 183"/>
                <a:gd name="T81" fmla="*/ 34 h 314"/>
                <a:gd name="T82" fmla="*/ 183 w 183"/>
                <a:gd name="T83" fmla="*/ 6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3" h="314">
                  <a:moveTo>
                    <a:pt x="183" y="6"/>
                  </a:moveTo>
                  <a:lnTo>
                    <a:pt x="173" y="6"/>
                  </a:lnTo>
                  <a:lnTo>
                    <a:pt x="164" y="6"/>
                  </a:lnTo>
                  <a:lnTo>
                    <a:pt x="154" y="6"/>
                  </a:lnTo>
                  <a:lnTo>
                    <a:pt x="144" y="0"/>
                  </a:lnTo>
                  <a:lnTo>
                    <a:pt x="133" y="0"/>
                  </a:lnTo>
                  <a:lnTo>
                    <a:pt x="124" y="0"/>
                  </a:lnTo>
                  <a:lnTo>
                    <a:pt x="114" y="0"/>
                  </a:lnTo>
                  <a:lnTo>
                    <a:pt x="110" y="0"/>
                  </a:lnTo>
                  <a:lnTo>
                    <a:pt x="99" y="6"/>
                  </a:lnTo>
                  <a:lnTo>
                    <a:pt x="94" y="15"/>
                  </a:lnTo>
                  <a:lnTo>
                    <a:pt x="85" y="39"/>
                  </a:lnTo>
                  <a:lnTo>
                    <a:pt x="69" y="64"/>
                  </a:lnTo>
                  <a:lnTo>
                    <a:pt x="54" y="87"/>
                  </a:lnTo>
                  <a:lnTo>
                    <a:pt x="45" y="111"/>
                  </a:lnTo>
                  <a:lnTo>
                    <a:pt x="35" y="135"/>
                  </a:lnTo>
                  <a:lnTo>
                    <a:pt x="20" y="159"/>
                  </a:lnTo>
                  <a:lnTo>
                    <a:pt x="14" y="184"/>
                  </a:lnTo>
                  <a:lnTo>
                    <a:pt x="5" y="208"/>
                  </a:lnTo>
                  <a:lnTo>
                    <a:pt x="0" y="237"/>
                  </a:lnTo>
                  <a:lnTo>
                    <a:pt x="0" y="261"/>
                  </a:lnTo>
                  <a:lnTo>
                    <a:pt x="0" y="271"/>
                  </a:lnTo>
                  <a:lnTo>
                    <a:pt x="5" y="281"/>
                  </a:lnTo>
                  <a:lnTo>
                    <a:pt x="10" y="290"/>
                  </a:lnTo>
                  <a:lnTo>
                    <a:pt x="14" y="295"/>
                  </a:lnTo>
                  <a:lnTo>
                    <a:pt x="25" y="305"/>
                  </a:lnTo>
                  <a:lnTo>
                    <a:pt x="29" y="309"/>
                  </a:lnTo>
                  <a:lnTo>
                    <a:pt x="39" y="314"/>
                  </a:lnTo>
                  <a:lnTo>
                    <a:pt x="50" y="314"/>
                  </a:lnTo>
                  <a:lnTo>
                    <a:pt x="54" y="314"/>
                  </a:lnTo>
                  <a:lnTo>
                    <a:pt x="60" y="309"/>
                  </a:lnTo>
                  <a:lnTo>
                    <a:pt x="74" y="281"/>
                  </a:lnTo>
                  <a:lnTo>
                    <a:pt x="89" y="256"/>
                  </a:lnTo>
                  <a:lnTo>
                    <a:pt x="104" y="227"/>
                  </a:lnTo>
                  <a:lnTo>
                    <a:pt x="114" y="198"/>
                  </a:lnTo>
                  <a:lnTo>
                    <a:pt x="124" y="174"/>
                  </a:lnTo>
                  <a:lnTo>
                    <a:pt x="133" y="145"/>
                  </a:lnTo>
                  <a:lnTo>
                    <a:pt x="144" y="116"/>
                  </a:lnTo>
                  <a:lnTo>
                    <a:pt x="154" y="92"/>
                  </a:lnTo>
                  <a:lnTo>
                    <a:pt x="164" y="64"/>
                  </a:lnTo>
                  <a:lnTo>
                    <a:pt x="179" y="34"/>
                  </a:lnTo>
                  <a:lnTo>
                    <a:pt x="183" y="6"/>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23" name="Freeform 347"/>
            <p:cNvSpPr>
              <a:spLocks/>
            </p:cNvSpPr>
            <p:nvPr/>
          </p:nvSpPr>
          <p:spPr bwMode="auto">
            <a:xfrm>
              <a:off x="3815" y="1822"/>
              <a:ext cx="13" cy="12"/>
            </a:xfrm>
            <a:custGeom>
              <a:avLst/>
              <a:gdLst>
                <a:gd name="T0" fmla="*/ 5 w 149"/>
                <a:gd name="T1" fmla="*/ 83 h 145"/>
                <a:gd name="T2" fmla="*/ 10 w 149"/>
                <a:gd name="T3" fmla="*/ 68 h 145"/>
                <a:gd name="T4" fmla="*/ 10 w 149"/>
                <a:gd name="T5" fmla="*/ 58 h 145"/>
                <a:gd name="T6" fmla="*/ 15 w 149"/>
                <a:gd name="T7" fmla="*/ 44 h 145"/>
                <a:gd name="T8" fmla="*/ 24 w 149"/>
                <a:gd name="T9" fmla="*/ 29 h 145"/>
                <a:gd name="T10" fmla="*/ 30 w 149"/>
                <a:gd name="T11" fmla="*/ 19 h 145"/>
                <a:gd name="T12" fmla="*/ 40 w 149"/>
                <a:gd name="T13" fmla="*/ 10 h 145"/>
                <a:gd name="T14" fmla="*/ 49 w 149"/>
                <a:gd name="T15" fmla="*/ 5 h 145"/>
                <a:gd name="T16" fmla="*/ 64 w 149"/>
                <a:gd name="T17" fmla="*/ 0 h 145"/>
                <a:gd name="T18" fmla="*/ 74 w 149"/>
                <a:gd name="T19" fmla="*/ 0 h 145"/>
                <a:gd name="T20" fmla="*/ 84 w 149"/>
                <a:gd name="T21" fmla="*/ 5 h 145"/>
                <a:gd name="T22" fmla="*/ 94 w 149"/>
                <a:gd name="T23" fmla="*/ 10 h 145"/>
                <a:gd name="T24" fmla="*/ 105 w 149"/>
                <a:gd name="T25" fmla="*/ 15 h 145"/>
                <a:gd name="T26" fmla="*/ 114 w 149"/>
                <a:gd name="T27" fmla="*/ 25 h 145"/>
                <a:gd name="T28" fmla="*/ 124 w 149"/>
                <a:gd name="T29" fmla="*/ 29 h 145"/>
                <a:gd name="T30" fmla="*/ 134 w 149"/>
                <a:gd name="T31" fmla="*/ 34 h 145"/>
                <a:gd name="T32" fmla="*/ 139 w 149"/>
                <a:gd name="T33" fmla="*/ 39 h 145"/>
                <a:gd name="T34" fmla="*/ 143 w 149"/>
                <a:gd name="T35" fmla="*/ 49 h 145"/>
                <a:gd name="T36" fmla="*/ 149 w 149"/>
                <a:gd name="T37" fmla="*/ 53 h 145"/>
                <a:gd name="T38" fmla="*/ 143 w 149"/>
                <a:gd name="T39" fmla="*/ 58 h 145"/>
                <a:gd name="T40" fmla="*/ 139 w 149"/>
                <a:gd name="T41" fmla="*/ 68 h 145"/>
                <a:gd name="T42" fmla="*/ 129 w 149"/>
                <a:gd name="T43" fmla="*/ 77 h 145"/>
                <a:gd name="T44" fmla="*/ 119 w 149"/>
                <a:gd name="T45" fmla="*/ 87 h 145"/>
                <a:gd name="T46" fmla="*/ 105 w 149"/>
                <a:gd name="T47" fmla="*/ 102 h 145"/>
                <a:gd name="T48" fmla="*/ 94 w 149"/>
                <a:gd name="T49" fmla="*/ 111 h 145"/>
                <a:gd name="T50" fmla="*/ 84 w 149"/>
                <a:gd name="T51" fmla="*/ 120 h 145"/>
                <a:gd name="T52" fmla="*/ 70 w 149"/>
                <a:gd name="T53" fmla="*/ 131 h 145"/>
                <a:gd name="T54" fmla="*/ 59 w 149"/>
                <a:gd name="T55" fmla="*/ 140 h 145"/>
                <a:gd name="T56" fmla="*/ 45 w 149"/>
                <a:gd name="T57" fmla="*/ 145 h 145"/>
                <a:gd name="T58" fmla="*/ 30 w 149"/>
                <a:gd name="T59" fmla="*/ 145 h 145"/>
                <a:gd name="T60" fmla="*/ 15 w 149"/>
                <a:gd name="T61" fmla="*/ 145 h 145"/>
                <a:gd name="T62" fmla="*/ 10 w 149"/>
                <a:gd name="T63" fmla="*/ 145 h 145"/>
                <a:gd name="T64" fmla="*/ 5 w 149"/>
                <a:gd name="T65" fmla="*/ 140 h 145"/>
                <a:gd name="T66" fmla="*/ 0 w 149"/>
                <a:gd name="T67" fmla="*/ 135 h 145"/>
                <a:gd name="T68" fmla="*/ 0 w 149"/>
                <a:gd name="T69" fmla="*/ 126 h 145"/>
                <a:gd name="T70" fmla="*/ 0 w 149"/>
                <a:gd name="T71" fmla="*/ 120 h 145"/>
                <a:gd name="T72" fmla="*/ 0 w 149"/>
                <a:gd name="T73" fmla="*/ 111 h 145"/>
                <a:gd name="T74" fmla="*/ 5 w 149"/>
                <a:gd name="T75" fmla="*/ 102 h 145"/>
                <a:gd name="T76" fmla="*/ 5 w 149"/>
                <a:gd name="T77" fmla="*/ 97 h 145"/>
                <a:gd name="T78" fmla="*/ 5 w 149"/>
                <a:gd name="T79" fmla="*/ 87 h 145"/>
                <a:gd name="T80" fmla="*/ 5 w 149"/>
                <a:gd name="T81" fmla="*/ 8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9" h="145">
                  <a:moveTo>
                    <a:pt x="5" y="83"/>
                  </a:moveTo>
                  <a:lnTo>
                    <a:pt x="10" y="68"/>
                  </a:lnTo>
                  <a:lnTo>
                    <a:pt x="10" y="58"/>
                  </a:lnTo>
                  <a:lnTo>
                    <a:pt x="15" y="44"/>
                  </a:lnTo>
                  <a:lnTo>
                    <a:pt x="24" y="29"/>
                  </a:lnTo>
                  <a:lnTo>
                    <a:pt x="30" y="19"/>
                  </a:lnTo>
                  <a:lnTo>
                    <a:pt x="40" y="10"/>
                  </a:lnTo>
                  <a:lnTo>
                    <a:pt x="49" y="5"/>
                  </a:lnTo>
                  <a:lnTo>
                    <a:pt x="64" y="0"/>
                  </a:lnTo>
                  <a:lnTo>
                    <a:pt x="74" y="0"/>
                  </a:lnTo>
                  <a:lnTo>
                    <a:pt x="84" y="5"/>
                  </a:lnTo>
                  <a:lnTo>
                    <a:pt x="94" y="10"/>
                  </a:lnTo>
                  <a:lnTo>
                    <a:pt x="105" y="15"/>
                  </a:lnTo>
                  <a:lnTo>
                    <a:pt x="114" y="25"/>
                  </a:lnTo>
                  <a:lnTo>
                    <a:pt x="124" y="29"/>
                  </a:lnTo>
                  <a:lnTo>
                    <a:pt x="134" y="34"/>
                  </a:lnTo>
                  <a:lnTo>
                    <a:pt x="139" y="39"/>
                  </a:lnTo>
                  <a:lnTo>
                    <a:pt x="143" y="49"/>
                  </a:lnTo>
                  <a:lnTo>
                    <a:pt x="149" y="53"/>
                  </a:lnTo>
                  <a:lnTo>
                    <a:pt x="143" y="58"/>
                  </a:lnTo>
                  <a:lnTo>
                    <a:pt x="139" y="68"/>
                  </a:lnTo>
                  <a:lnTo>
                    <a:pt x="129" y="77"/>
                  </a:lnTo>
                  <a:lnTo>
                    <a:pt x="119" y="87"/>
                  </a:lnTo>
                  <a:lnTo>
                    <a:pt x="105" y="102"/>
                  </a:lnTo>
                  <a:lnTo>
                    <a:pt x="94" y="111"/>
                  </a:lnTo>
                  <a:lnTo>
                    <a:pt x="84" y="120"/>
                  </a:lnTo>
                  <a:lnTo>
                    <a:pt x="70" y="131"/>
                  </a:lnTo>
                  <a:lnTo>
                    <a:pt x="59" y="140"/>
                  </a:lnTo>
                  <a:lnTo>
                    <a:pt x="45" y="145"/>
                  </a:lnTo>
                  <a:lnTo>
                    <a:pt x="30" y="145"/>
                  </a:lnTo>
                  <a:lnTo>
                    <a:pt x="15" y="145"/>
                  </a:lnTo>
                  <a:lnTo>
                    <a:pt x="10" y="145"/>
                  </a:lnTo>
                  <a:lnTo>
                    <a:pt x="5" y="140"/>
                  </a:lnTo>
                  <a:lnTo>
                    <a:pt x="0" y="135"/>
                  </a:lnTo>
                  <a:lnTo>
                    <a:pt x="0" y="126"/>
                  </a:lnTo>
                  <a:lnTo>
                    <a:pt x="0" y="120"/>
                  </a:lnTo>
                  <a:lnTo>
                    <a:pt x="0" y="111"/>
                  </a:lnTo>
                  <a:lnTo>
                    <a:pt x="5" y="102"/>
                  </a:lnTo>
                  <a:lnTo>
                    <a:pt x="5" y="97"/>
                  </a:lnTo>
                  <a:lnTo>
                    <a:pt x="5" y="87"/>
                  </a:lnTo>
                  <a:lnTo>
                    <a:pt x="5" y="83"/>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24" name="Freeform 348"/>
            <p:cNvSpPr>
              <a:spLocks/>
            </p:cNvSpPr>
            <p:nvPr/>
          </p:nvSpPr>
          <p:spPr bwMode="auto">
            <a:xfrm>
              <a:off x="3815" y="1822"/>
              <a:ext cx="13" cy="12"/>
            </a:xfrm>
            <a:custGeom>
              <a:avLst/>
              <a:gdLst>
                <a:gd name="T0" fmla="*/ 5 w 149"/>
                <a:gd name="T1" fmla="*/ 83 h 145"/>
                <a:gd name="T2" fmla="*/ 10 w 149"/>
                <a:gd name="T3" fmla="*/ 68 h 145"/>
                <a:gd name="T4" fmla="*/ 10 w 149"/>
                <a:gd name="T5" fmla="*/ 58 h 145"/>
                <a:gd name="T6" fmla="*/ 15 w 149"/>
                <a:gd name="T7" fmla="*/ 44 h 145"/>
                <a:gd name="T8" fmla="*/ 24 w 149"/>
                <a:gd name="T9" fmla="*/ 29 h 145"/>
                <a:gd name="T10" fmla="*/ 30 w 149"/>
                <a:gd name="T11" fmla="*/ 19 h 145"/>
                <a:gd name="T12" fmla="*/ 40 w 149"/>
                <a:gd name="T13" fmla="*/ 10 h 145"/>
                <a:gd name="T14" fmla="*/ 49 w 149"/>
                <a:gd name="T15" fmla="*/ 5 h 145"/>
                <a:gd name="T16" fmla="*/ 64 w 149"/>
                <a:gd name="T17" fmla="*/ 0 h 145"/>
                <a:gd name="T18" fmla="*/ 74 w 149"/>
                <a:gd name="T19" fmla="*/ 0 h 145"/>
                <a:gd name="T20" fmla="*/ 84 w 149"/>
                <a:gd name="T21" fmla="*/ 5 h 145"/>
                <a:gd name="T22" fmla="*/ 94 w 149"/>
                <a:gd name="T23" fmla="*/ 10 h 145"/>
                <a:gd name="T24" fmla="*/ 105 w 149"/>
                <a:gd name="T25" fmla="*/ 15 h 145"/>
                <a:gd name="T26" fmla="*/ 114 w 149"/>
                <a:gd name="T27" fmla="*/ 25 h 145"/>
                <a:gd name="T28" fmla="*/ 124 w 149"/>
                <a:gd name="T29" fmla="*/ 29 h 145"/>
                <a:gd name="T30" fmla="*/ 134 w 149"/>
                <a:gd name="T31" fmla="*/ 34 h 145"/>
                <a:gd name="T32" fmla="*/ 139 w 149"/>
                <a:gd name="T33" fmla="*/ 39 h 145"/>
                <a:gd name="T34" fmla="*/ 143 w 149"/>
                <a:gd name="T35" fmla="*/ 49 h 145"/>
                <a:gd name="T36" fmla="*/ 149 w 149"/>
                <a:gd name="T37" fmla="*/ 53 h 145"/>
                <a:gd name="T38" fmla="*/ 143 w 149"/>
                <a:gd name="T39" fmla="*/ 58 h 145"/>
                <a:gd name="T40" fmla="*/ 139 w 149"/>
                <a:gd name="T41" fmla="*/ 68 h 145"/>
                <a:gd name="T42" fmla="*/ 129 w 149"/>
                <a:gd name="T43" fmla="*/ 77 h 145"/>
                <a:gd name="T44" fmla="*/ 119 w 149"/>
                <a:gd name="T45" fmla="*/ 87 h 145"/>
                <a:gd name="T46" fmla="*/ 105 w 149"/>
                <a:gd name="T47" fmla="*/ 102 h 145"/>
                <a:gd name="T48" fmla="*/ 94 w 149"/>
                <a:gd name="T49" fmla="*/ 111 h 145"/>
                <a:gd name="T50" fmla="*/ 84 w 149"/>
                <a:gd name="T51" fmla="*/ 120 h 145"/>
                <a:gd name="T52" fmla="*/ 70 w 149"/>
                <a:gd name="T53" fmla="*/ 131 h 145"/>
                <a:gd name="T54" fmla="*/ 59 w 149"/>
                <a:gd name="T55" fmla="*/ 140 h 145"/>
                <a:gd name="T56" fmla="*/ 45 w 149"/>
                <a:gd name="T57" fmla="*/ 145 h 145"/>
                <a:gd name="T58" fmla="*/ 30 w 149"/>
                <a:gd name="T59" fmla="*/ 145 h 145"/>
                <a:gd name="T60" fmla="*/ 15 w 149"/>
                <a:gd name="T61" fmla="*/ 145 h 145"/>
                <a:gd name="T62" fmla="*/ 10 w 149"/>
                <a:gd name="T63" fmla="*/ 145 h 145"/>
                <a:gd name="T64" fmla="*/ 5 w 149"/>
                <a:gd name="T65" fmla="*/ 140 h 145"/>
                <a:gd name="T66" fmla="*/ 0 w 149"/>
                <a:gd name="T67" fmla="*/ 135 h 145"/>
                <a:gd name="T68" fmla="*/ 0 w 149"/>
                <a:gd name="T69" fmla="*/ 126 h 145"/>
                <a:gd name="T70" fmla="*/ 0 w 149"/>
                <a:gd name="T71" fmla="*/ 120 h 145"/>
                <a:gd name="T72" fmla="*/ 0 w 149"/>
                <a:gd name="T73" fmla="*/ 111 h 145"/>
                <a:gd name="T74" fmla="*/ 5 w 149"/>
                <a:gd name="T75" fmla="*/ 102 h 145"/>
                <a:gd name="T76" fmla="*/ 5 w 149"/>
                <a:gd name="T77" fmla="*/ 97 h 145"/>
                <a:gd name="T78" fmla="*/ 5 w 149"/>
                <a:gd name="T79" fmla="*/ 87 h 145"/>
                <a:gd name="T80" fmla="*/ 5 w 149"/>
                <a:gd name="T81" fmla="*/ 8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9" h="145">
                  <a:moveTo>
                    <a:pt x="5" y="83"/>
                  </a:moveTo>
                  <a:lnTo>
                    <a:pt x="10" y="68"/>
                  </a:lnTo>
                  <a:lnTo>
                    <a:pt x="10" y="58"/>
                  </a:lnTo>
                  <a:lnTo>
                    <a:pt x="15" y="44"/>
                  </a:lnTo>
                  <a:lnTo>
                    <a:pt x="24" y="29"/>
                  </a:lnTo>
                  <a:lnTo>
                    <a:pt x="30" y="19"/>
                  </a:lnTo>
                  <a:lnTo>
                    <a:pt x="40" y="10"/>
                  </a:lnTo>
                  <a:lnTo>
                    <a:pt x="49" y="5"/>
                  </a:lnTo>
                  <a:lnTo>
                    <a:pt x="64" y="0"/>
                  </a:lnTo>
                  <a:lnTo>
                    <a:pt x="74" y="0"/>
                  </a:lnTo>
                  <a:lnTo>
                    <a:pt x="84" y="5"/>
                  </a:lnTo>
                  <a:lnTo>
                    <a:pt x="94" y="10"/>
                  </a:lnTo>
                  <a:lnTo>
                    <a:pt x="105" y="15"/>
                  </a:lnTo>
                  <a:lnTo>
                    <a:pt x="114" y="25"/>
                  </a:lnTo>
                  <a:lnTo>
                    <a:pt x="124" y="29"/>
                  </a:lnTo>
                  <a:lnTo>
                    <a:pt x="134" y="34"/>
                  </a:lnTo>
                  <a:lnTo>
                    <a:pt x="139" y="39"/>
                  </a:lnTo>
                  <a:lnTo>
                    <a:pt x="143" y="49"/>
                  </a:lnTo>
                  <a:lnTo>
                    <a:pt x="149" y="53"/>
                  </a:lnTo>
                  <a:lnTo>
                    <a:pt x="143" y="58"/>
                  </a:lnTo>
                  <a:lnTo>
                    <a:pt x="139" y="68"/>
                  </a:lnTo>
                  <a:lnTo>
                    <a:pt x="129" y="77"/>
                  </a:lnTo>
                  <a:lnTo>
                    <a:pt x="119" y="87"/>
                  </a:lnTo>
                  <a:lnTo>
                    <a:pt x="105" y="102"/>
                  </a:lnTo>
                  <a:lnTo>
                    <a:pt x="94" y="111"/>
                  </a:lnTo>
                  <a:lnTo>
                    <a:pt x="84" y="120"/>
                  </a:lnTo>
                  <a:lnTo>
                    <a:pt x="70" y="131"/>
                  </a:lnTo>
                  <a:lnTo>
                    <a:pt x="59" y="140"/>
                  </a:lnTo>
                  <a:lnTo>
                    <a:pt x="45" y="145"/>
                  </a:lnTo>
                  <a:lnTo>
                    <a:pt x="30" y="145"/>
                  </a:lnTo>
                  <a:lnTo>
                    <a:pt x="15" y="145"/>
                  </a:lnTo>
                  <a:lnTo>
                    <a:pt x="10" y="145"/>
                  </a:lnTo>
                  <a:lnTo>
                    <a:pt x="5" y="140"/>
                  </a:lnTo>
                  <a:lnTo>
                    <a:pt x="0" y="135"/>
                  </a:lnTo>
                  <a:lnTo>
                    <a:pt x="0" y="126"/>
                  </a:lnTo>
                  <a:lnTo>
                    <a:pt x="0" y="120"/>
                  </a:lnTo>
                  <a:lnTo>
                    <a:pt x="0" y="111"/>
                  </a:lnTo>
                  <a:lnTo>
                    <a:pt x="5" y="102"/>
                  </a:lnTo>
                  <a:lnTo>
                    <a:pt x="5" y="97"/>
                  </a:lnTo>
                  <a:lnTo>
                    <a:pt x="5" y="87"/>
                  </a:lnTo>
                  <a:lnTo>
                    <a:pt x="5" y="83"/>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25" name="Freeform 349"/>
            <p:cNvSpPr>
              <a:spLocks/>
            </p:cNvSpPr>
            <p:nvPr/>
          </p:nvSpPr>
          <p:spPr bwMode="auto">
            <a:xfrm>
              <a:off x="3777" y="1815"/>
              <a:ext cx="24" cy="13"/>
            </a:xfrm>
            <a:custGeom>
              <a:avLst/>
              <a:gdLst>
                <a:gd name="T0" fmla="*/ 0 w 263"/>
                <a:gd name="T1" fmla="*/ 101 h 164"/>
                <a:gd name="T2" fmla="*/ 20 w 263"/>
                <a:gd name="T3" fmla="*/ 110 h 164"/>
                <a:gd name="T4" fmla="*/ 40 w 263"/>
                <a:gd name="T5" fmla="*/ 120 h 164"/>
                <a:gd name="T6" fmla="*/ 60 w 263"/>
                <a:gd name="T7" fmla="*/ 130 h 164"/>
                <a:gd name="T8" fmla="*/ 79 w 263"/>
                <a:gd name="T9" fmla="*/ 140 h 164"/>
                <a:gd name="T10" fmla="*/ 100 w 263"/>
                <a:gd name="T11" fmla="*/ 149 h 164"/>
                <a:gd name="T12" fmla="*/ 119 w 263"/>
                <a:gd name="T13" fmla="*/ 159 h 164"/>
                <a:gd name="T14" fmla="*/ 139 w 263"/>
                <a:gd name="T15" fmla="*/ 164 h 164"/>
                <a:gd name="T16" fmla="*/ 159 w 263"/>
                <a:gd name="T17" fmla="*/ 164 h 164"/>
                <a:gd name="T18" fmla="*/ 173 w 263"/>
                <a:gd name="T19" fmla="*/ 164 h 164"/>
                <a:gd name="T20" fmla="*/ 194 w 263"/>
                <a:gd name="T21" fmla="*/ 159 h 164"/>
                <a:gd name="T22" fmla="*/ 209 w 263"/>
                <a:gd name="T23" fmla="*/ 149 h 164"/>
                <a:gd name="T24" fmla="*/ 223 w 263"/>
                <a:gd name="T25" fmla="*/ 140 h 164"/>
                <a:gd name="T26" fmla="*/ 233 w 263"/>
                <a:gd name="T27" fmla="*/ 125 h 164"/>
                <a:gd name="T28" fmla="*/ 238 w 263"/>
                <a:gd name="T29" fmla="*/ 110 h 164"/>
                <a:gd name="T30" fmla="*/ 244 w 263"/>
                <a:gd name="T31" fmla="*/ 91 h 164"/>
                <a:gd name="T32" fmla="*/ 248 w 263"/>
                <a:gd name="T33" fmla="*/ 72 h 164"/>
                <a:gd name="T34" fmla="*/ 253 w 263"/>
                <a:gd name="T35" fmla="*/ 58 h 164"/>
                <a:gd name="T36" fmla="*/ 258 w 263"/>
                <a:gd name="T37" fmla="*/ 38 h 164"/>
                <a:gd name="T38" fmla="*/ 258 w 263"/>
                <a:gd name="T39" fmla="*/ 19 h 164"/>
                <a:gd name="T40" fmla="*/ 263 w 263"/>
                <a:gd name="T41" fmla="*/ 0 h 164"/>
                <a:gd name="T42" fmla="*/ 238 w 263"/>
                <a:gd name="T43" fmla="*/ 9 h 164"/>
                <a:gd name="T44" fmla="*/ 209 w 263"/>
                <a:gd name="T45" fmla="*/ 19 h 164"/>
                <a:gd name="T46" fmla="*/ 184 w 263"/>
                <a:gd name="T47" fmla="*/ 28 h 164"/>
                <a:gd name="T48" fmla="*/ 154 w 263"/>
                <a:gd name="T49" fmla="*/ 38 h 164"/>
                <a:gd name="T50" fmla="*/ 129 w 263"/>
                <a:gd name="T51" fmla="*/ 48 h 164"/>
                <a:gd name="T52" fmla="*/ 104 w 263"/>
                <a:gd name="T53" fmla="*/ 58 h 164"/>
                <a:gd name="T54" fmla="*/ 75 w 263"/>
                <a:gd name="T55" fmla="*/ 67 h 164"/>
                <a:gd name="T56" fmla="*/ 50 w 263"/>
                <a:gd name="T57" fmla="*/ 77 h 164"/>
                <a:gd name="T58" fmla="*/ 25 w 263"/>
                <a:gd name="T59" fmla="*/ 91 h 164"/>
                <a:gd name="T60" fmla="*/ 0 w 263"/>
                <a:gd name="T61" fmla="*/ 10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 h="164">
                  <a:moveTo>
                    <a:pt x="0" y="101"/>
                  </a:moveTo>
                  <a:lnTo>
                    <a:pt x="20" y="110"/>
                  </a:lnTo>
                  <a:lnTo>
                    <a:pt x="40" y="120"/>
                  </a:lnTo>
                  <a:lnTo>
                    <a:pt x="60" y="130"/>
                  </a:lnTo>
                  <a:lnTo>
                    <a:pt x="79" y="140"/>
                  </a:lnTo>
                  <a:lnTo>
                    <a:pt x="100" y="149"/>
                  </a:lnTo>
                  <a:lnTo>
                    <a:pt x="119" y="159"/>
                  </a:lnTo>
                  <a:lnTo>
                    <a:pt x="139" y="164"/>
                  </a:lnTo>
                  <a:lnTo>
                    <a:pt x="159" y="164"/>
                  </a:lnTo>
                  <a:lnTo>
                    <a:pt x="173" y="164"/>
                  </a:lnTo>
                  <a:lnTo>
                    <a:pt x="194" y="159"/>
                  </a:lnTo>
                  <a:lnTo>
                    <a:pt x="209" y="149"/>
                  </a:lnTo>
                  <a:lnTo>
                    <a:pt x="223" y="140"/>
                  </a:lnTo>
                  <a:lnTo>
                    <a:pt x="233" y="125"/>
                  </a:lnTo>
                  <a:lnTo>
                    <a:pt x="238" y="110"/>
                  </a:lnTo>
                  <a:lnTo>
                    <a:pt x="244" y="91"/>
                  </a:lnTo>
                  <a:lnTo>
                    <a:pt x="248" y="72"/>
                  </a:lnTo>
                  <a:lnTo>
                    <a:pt x="253" y="58"/>
                  </a:lnTo>
                  <a:lnTo>
                    <a:pt x="258" y="38"/>
                  </a:lnTo>
                  <a:lnTo>
                    <a:pt x="258" y="19"/>
                  </a:lnTo>
                  <a:lnTo>
                    <a:pt x="263" y="0"/>
                  </a:lnTo>
                  <a:lnTo>
                    <a:pt x="238" y="9"/>
                  </a:lnTo>
                  <a:lnTo>
                    <a:pt x="209" y="19"/>
                  </a:lnTo>
                  <a:lnTo>
                    <a:pt x="184" y="28"/>
                  </a:lnTo>
                  <a:lnTo>
                    <a:pt x="154" y="38"/>
                  </a:lnTo>
                  <a:lnTo>
                    <a:pt x="129" y="48"/>
                  </a:lnTo>
                  <a:lnTo>
                    <a:pt x="104" y="58"/>
                  </a:lnTo>
                  <a:lnTo>
                    <a:pt x="75" y="67"/>
                  </a:lnTo>
                  <a:lnTo>
                    <a:pt x="50" y="77"/>
                  </a:lnTo>
                  <a:lnTo>
                    <a:pt x="25" y="91"/>
                  </a:lnTo>
                  <a:lnTo>
                    <a:pt x="0" y="101"/>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26" name="Freeform 350"/>
            <p:cNvSpPr>
              <a:spLocks/>
            </p:cNvSpPr>
            <p:nvPr/>
          </p:nvSpPr>
          <p:spPr bwMode="auto">
            <a:xfrm>
              <a:off x="3777" y="1815"/>
              <a:ext cx="24" cy="13"/>
            </a:xfrm>
            <a:custGeom>
              <a:avLst/>
              <a:gdLst>
                <a:gd name="T0" fmla="*/ 0 w 263"/>
                <a:gd name="T1" fmla="*/ 101 h 164"/>
                <a:gd name="T2" fmla="*/ 20 w 263"/>
                <a:gd name="T3" fmla="*/ 110 h 164"/>
                <a:gd name="T4" fmla="*/ 40 w 263"/>
                <a:gd name="T5" fmla="*/ 120 h 164"/>
                <a:gd name="T6" fmla="*/ 60 w 263"/>
                <a:gd name="T7" fmla="*/ 130 h 164"/>
                <a:gd name="T8" fmla="*/ 79 w 263"/>
                <a:gd name="T9" fmla="*/ 140 h 164"/>
                <a:gd name="T10" fmla="*/ 100 w 263"/>
                <a:gd name="T11" fmla="*/ 149 h 164"/>
                <a:gd name="T12" fmla="*/ 119 w 263"/>
                <a:gd name="T13" fmla="*/ 159 h 164"/>
                <a:gd name="T14" fmla="*/ 139 w 263"/>
                <a:gd name="T15" fmla="*/ 164 h 164"/>
                <a:gd name="T16" fmla="*/ 159 w 263"/>
                <a:gd name="T17" fmla="*/ 164 h 164"/>
                <a:gd name="T18" fmla="*/ 173 w 263"/>
                <a:gd name="T19" fmla="*/ 164 h 164"/>
                <a:gd name="T20" fmla="*/ 194 w 263"/>
                <a:gd name="T21" fmla="*/ 159 h 164"/>
                <a:gd name="T22" fmla="*/ 209 w 263"/>
                <a:gd name="T23" fmla="*/ 149 h 164"/>
                <a:gd name="T24" fmla="*/ 223 w 263"/>
                <a:gd name="T25" fmla="*/ 140 h 164"/>
                <a:gd name="T26" fmla="*/ 233 w 263"/>
                <a:gd name="T27" fmla="*/ 125 h 164"/>
                <a:gd name="T28" fmla="*/ 238 w 263"/>
                <a:gd name="T29" fmla="*/ 110 h 164"/>
                <a:gd name="T30" fmla="*/ 244 w 263"/>
                <a:gd name="T31" fmla="*/ 91 h 164"/>
                <a:gd name="T32" fmla="*/ 248 w 263"/>
                <a:gd name="T33" fmla="*/ 72 h 164"/>
                <a:gd name="T34" fmla="*/ 253 w 263"/>
                <a:gd name="T35" fmla="*/ 58 h 164"/>
                <a:gd name="T36" fmla="*/ 258 w 263"/>
                <a:gd name="T37" fmla="*/ 38 h 164"/>
                <a:gd name="T38" fmla="*/ 258 w 263"/>
                <a:gd name="T39" fmla="*/ 19 h 164"/>
                <a:gd name="T40" fmla="*/ 263 w 263"/>
                <a:gd name="T41" fmla="*/ 0 h 164"/>
                <a:gd name="T42" fmla="*/ 238 w 263"/>
                <a:gd name="T43" fmla="*/ 9 h 164"/>
                <a:gd name="T44" fmla="*/ 209 w 263"/>
                <a:gd name="T45" fmla="*/ 19 h 164"/>
                <a:gd name="T46" fmla="*/ 184 w 263"/>
                <a:gd name="T47" fmla="*/ 28 h 164"/>
                <a:gd name="T48" fmla="*/ 154 w 263"/>
                <a:gd name="T49" fmla="*/ 38 h 164"/>
                <a:gd name="T50" fmla="*/ 129 w 263"/>
                <a:gd name="T51" fmla="*/ 48 h 164"/>
                <a:gd name="T52" fmla="*/ 104 w 263"/>
                <a:gd name="T53" fmla="*/ 58 h 164"/>
                <a:gd name="T54" fmla="*/ 75 w 263"/>
                <a:gd name="T55" fmla="*/ 67 h 164"/>
                <a:gd name="T56" fmla="*/ 50 w 263"/>
                <a:gd name="T57" fmla="*/ 77 h 164"/>
                <a:gd name="T58" fmla="*/ 25 w 263"/>
                <a:gd name="T59" fmla="*/ 91 h 164"/>
                <a:gd name="T60" fmla="*/ 0 w 263"/>
                <a:gd name="T61" fmla="*/ 10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 h="164">
                  <a:moveTo>
                    <a:pt x="0" y="101"/>
                  </a:moveTo>
                  <a:lnTo>
                    <a:pt x="20" y="110"/>
                  </a:lnTo>
                  <a:lnTo>
                    <a:pt x="40" y="120"/>
                  </a:lnTo>
                  <a:lnTo>
                    <a:pt x="60" y="130"/>
                  </a:lnTo>
                  <a:lnTo>
                    <a:pt x="79" y="140"/>
                  </a:lnTo>
                  <a:lnTo>
                    <a:pt x="100" y="149"/>
                  </a:lnTo>
                  <a:lnTo>
                    <a:pt x="119" y="159"/>
                  </a:lnTo>
                  <a:lnTo>
                    <a:pt x="139" y="164"/>
                  </a:lnTo>
                  <a:lnTo>
                    <a:pt x="159" y="164"/>
                  </a:lnTo>
                  <a:lnTo>
                    <a:pt x="173" y="164"/>
                  </a:lnTo>
                  <a:lnTo>
                    <a:pt x="194" y="159"/>
                  </a:lnTo>
                  <a:lnTo>
                    <a:pt x="209" y="149"/>
                  </a:lnTo>
                  <a:lnTo>
                    <a:pt x="223" y="140"/>
                  </a:lnTo>
                  <a:lnTo>
                    <a:pt x="233" y="125"/>
                  </a:lnTo>
                  <a:lnTo>
                    <a:pt x="238" y="110"/>
                  </a:lnTo>
                  <a:lnTo>
                    <a:pt x="244" y="91"/>
                  </a:lnTo>
                  <a:lnTo>
                    <a:pt x="248" y="72"/>
                  </a:lnTo>
                  <a:lnTo>
                    <a:pt x="253" y="58"/>
                  </a:lnTo>
                  <a:lnTo>
                    <a:pt x="258" y="38"/>
                  </a:lnTo>
                  <a:lnTo>
                    <a:pt x="258" y="19"/>
                  </a:lnTo>
                  <a:lnTo>
                    <a:pt x="263" y="0"/>
                  </a:lnTo>
                  <a:lnTo>
                    <a:pt x="238" y="9"/>
                  </a:lnTo>
                  <a:lnTo>
                    <a:pt x="209" y="19"/>
                  </a:lnTo>
                  <a:lnTo>
                    <a:pt x="184" y="28"/>
                  </a:lnTo>
                  <a:lnTo>
                    <a:pt x="154" y="38"/>
                  </a:lnTo>
                  <a:lnTo>
                    <a:pt x="129" y="48"/>
                  </a:lnTo>
                  <a:lnTo>
                    <a:pt x="104" y="58"/>
                  </a:lnTo>
                  <a:lnTo>
                    <a:pt x="75" y="67"/>
                  </a:lnTo>
                  <a:lnTo>
                    <a:pt x="50" y="77"/>
                  </a:lnTo>
                  <a:lnTo>
                    <a:pt x="25" y="91"/>
                  </a:lnTo>
                  <a:lnTo>
                    <a:pt x="0" y="101"/>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27" name="Freeform 351"/>
            <p:cNvSpPr>
              <a:spLocks/>
            </p:cNvSpPr>
            <p:nvPr/>
          </p:nvSpPr>
          <p:spPr bwMode="auto">
            <a:xfrm>
              <a:off x="3813" y="1834"/>
              <a:ext cx="14" cy="14"/>
            </a:xfrm>
            <a:custGeom>
              <a:avLst/>
              <a:gdLst>
                <a:gd name="T0" fmla="*/ 39 w 158"/>
                <a:gd name="T1" fmla="*/ 24 h 188"/>
                <a:gd name="T2" fmla="*/ 48 w 158"/>
                <a:gd name="T3" fmla="*/ 20 h 188"/>
                <a:gd name="T4" fmla="*/ 58 w 158"/>
                <a:gd name="T5" fmla="*/ 14 h 188"/>
                <a:gd name="T6" fmla="*/ 69 w 158"/>
                <a:gd name="T7" fmla="*/ 10 h 188"/>
                <a:gd name="T8" fmla="*/ 79 w 158"/>
                <a:gd name="T9" fmla="*/ 10 h 188"/>
                <a:gd name="T10" fmla="*/ 88 w 158"/>
                <a:gd name="T11" fmla="*/ 5 h 188"/>
                <a:gd name="T12" fmla="*/ 98 w 158"/>
                <a:gd name="T13" fmla="*/ 5 h 188"/>
                <a:gd name="T14" fmla="*/ 108 w 158"/>
                <a:gd name="T15" fmla="*/ 0 h 188"/>
                <a:gd name="T16" fmla="*/ 118 w 158"/>
                <a:gd name="T17" fmla="*/ 0 h 188"/>
                <a:gd name="T18" fmla="*/ 123 w 158"/>
                <a:gd name="T19" fmla="*/ 0 h 188"/>
                <a:gd name="T20" fmla="*/ 133 w 158"/>
                <a:gd name="T21" fmla="*/ 5 h 188"/>
                <a:gd name="T22" fmla="*/ 143 w 158"/>
                <a:gd name="T23" fmla="*/ 14 h 188"/>
                <a:gd name="T24" fmla="*/ 153 w 158"/>
                <a:gd name="T25" fmla="*/ 29 h 188"/>
                <a:gd name="T26" fmla="*/ 158 w 158"/>
                <a:gd name="T27" fmla="*/ 48 h 188"/>
                <a:gd name="T28" fmla="*/ 158 w 158"/>
                <a:gd name="T29" fmla="*/ 63 h 188"/>
                <a:gd name="T30" fmla="*/ 158 w 158"/>
                <a:gd name="T31" fmla="*/ 82 h 188"/>
                <a:gd name="T32" fmla="*/ 148 w 158"/>
                <a:gd name="T33" fmla="*/ 102 h 188"/>
                <a:gd name="T34" fmla="*/ 143 w 158"/>
                <a:gd name="T35" fmla="*/ 121 h 188"/>
                <a:gd name="T36" fmla="*/ 133 w 158"/>
                <a:gd name="T37" fmla="*/ 140 h 188"/>
                <a:gd name="T38" fmla="*/ 123 w 158"/>
                <a:gd name="T39" fmla="*/ 155 h 188"/>
                <a:gd name="T40" fmla="*/ 113 w 158"/>
                <a:gd name="T41" fmla="*/ 164 h 188"/>
                <a:gd name="T42" fmla="*/ 104 w 158"/>
                <a:gd name="T43" fmla="*/ 174 h 188"/>
                <a:gd name="T44" fmla="*/ 94 w 158"/>
                <a:gd name="T45" fmla="*/ 179 h 188"/>
                <a:gd name="T46" fmla="*/ 83 w 158"/>
                <a:gd name="T47" fmla="*/ 183 h 188"/>
                <a:gd name="T48" fmla="*/ 69 w 158"/>
                <a:gd name="T49" fmla="*/ 183 h 188"/>
                <a:gd name="T50" fmla="*/ 58 w 158"/>
                <a:gd name="T51" fmla="*/ 188 h 188"/>
                <a:gd name="T52" fmla="*/ 44 w 158"/>
                <a:gd name="T53" fmla="*/ 188 h 188"/>
                <a:gd name="T54" fmla="*/ 34 w 158"/>
                <a:gd name="T55" fmla="*/ 188 h 188"/>
                <a:gd name="T56" fmla="*/ 24 w 158"/>
                <a:gd name="T57" fmla="*/ 183 h 188"/>
                <a:gd name="T58" fmla="*/ 14 w 158"/>
                <a:gd name="T59" fmla="*/ 179 h 188"/>
                <a:gd name="T60" fmla="*/ 4 w 158"/>
                <a:gd name="T61" fmla="*/ 174 h 188"/>
                <a:gd name="T62" fmla="*/ 0 w 158"/>
                <a:gd name="T63" fmla="*/ 164 h 188"/>
                <a:gd name="T64" fmla="*/ 0 w 158"/>
                <a:gd name="T65" fmla="*/ 155 h 188"/>
                <a:gd name="T66" fmla="*/ 0 w 158"/>
                <a:gd name="T67" fmla="*/ 145 h 188"/>
                <a:gd name="T68" fmla="*/ 0 w 158"/>
                <a:gd name="T69" fmla="*/ 136 h 188"/>
                <a:gd name="T70" fmla="*/ 4 w 158"/>
                <a:gd name="T71" fmla="*/ 126 h 188"/>
                <a:gd name="T72" fmla="*/ 4 w 158"/>
                <a:gd name="T73" fmla="*/ 116 h 188"/>
                <a:gd name="T74" fmla="*/ 9 w 158"/>
                <a:gd name="T75" fmla="*/ 106 h 188"/>
                <a:gd name="T76" fmla="*/ 14 w 158"/>
                <a:gd name="T77" fmla="*/ 97 h 188"/>
                <a:gd name="T78" fmla="*/ 19 w 158"/>
                <a:gd name="T79" fmla="*/ 87 h 188"/>
                <a:gd name="T80" fmla="*/ 24 w 158"/>
                <a:gd name="T81" fmla="*/ 72 h 188"/>
                <a:gd name="T82" fmla="*/ 39 w 158"/>
                <a:gd name="T83" fmla="*/ 2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8" h="188">
                  <a:moveTo>
                    <a:pt x="39" y="24"/>
                  </a:moveTo>
                  <a:lnTo>
                    <a:pt x="48" y="20"/>
                  </a:lnTo>
                  <a:lnTo>
                    <a:pt x="58" y="14"/>
                  </a:lnTo>
                  <a:lnTo>
                    <a:pt x="69" y="10"/>
                  </a:lnTo>
                  <a:lnTo>
                    <a:pt x="79" y="10"/>
                  </a:lnTo>
                  <a:lnTo>
                    <a:pt x="88" y="5"/>
                  </a:lnTo>
                  <a:lnTo>
                    <a:pt x="98" y="5"/>
                  </a:lnTo>
                  <a:lnTo>
                    <a:pt x="108" y="0"/>
                  </a:lnTo>
                  <a:lnTo>
                    <a:pt x="118" y="0"/>
                  </a:lnTo>
                  <a:lnTo>
                    <a:pt x="123" y="0"/>
                  </a:lnTo>
                  <a:lnTo>
                    <a:pt x="133" y="5"/>
                  </a:lnTo>
                  <a:lnTo>
                    <a:pt x="143" y="14"/>
                  </a:lnTo>
                  <a:lnTo>
                    <a:pt x="153" y="29"/>
                  </a:lnTo>
                  <a:lnTo>
                    <a:pt x="158" y="48"/>
                  </a:lnTo>
                  <a:lnTo>
                    <a:pt x="158" y="63"/>
                  </a:lnTo>
                  <a:lnTo>
                    <a:pt x="158" y="82"/>
                  </a:lnTo>
                  <a:lnTo>
                    <a:pt x="148" y="102"/>
                  </a:lnTo>
                  <a:lnTo>
                    <a:pt x="143" y="121"/>
                  </a:lnTo>
                  <a:lnTo>
                    <a:pt x="133" y="140"/>
                  </a:lnTo>
                  <a:lnTo>
                    <a:pt x="123" y="155"/>
                  </a:lnTo>
                  <a:lnTo>
                    <a:pt x="113" y="164"/>
                  </a:lnTo>
                  <a:lnTo>
                    <a:pt x="104" y="174"/>
                  </a:lnTo>
                  <a:lnTo>
                    <a:pt x="94" y="179"/>
                  </a:lnTo>
                  <a:lnTo>
                    <a:pt x="83" y="183"/>
                  </a:lnTo>
                  <a:lnTo>
                    <a:pt x="69" y="183"/>
                  </a:lnTo>
                  <a:lnTo>
                    <a:pt x="58" y="188"/>
                  </a:lnTo>
                  <a:lnTo>
                    <a:pt x="44" y="188"/>
                  </a:lnTo>
                  <a:lnTo>
                    <a:pt x="34" y="188"/>
                  </a:lnTo>
                  <a:lnTo>
                    <a:pt x="24" y="183"/>
                  </a:lnTo>
                  <a:lnTo>
                    <a:pt x="14" y="179"/>
                  </a:lnTo>
                  <a:lnTo>
                    <a:pt x="4" y="174"/>
                  </a:lnTo>
                  <a:lnTo>
                    <a:pt x="0" y="164"/>
                  </a:lnTo>
                  <a:lnTo>
                    <a:pt x="0" y="155"/>
                  </a:lnTo>
                  <a:lnTo>
                    <a:pt x="0" y="145"/>
                  </a:lnTo>
                  <a:lnTo>
                    <a:pt x="0" y="136"/>
                  </a:lnTo>
                  <a:lnTo>
                    <a:pt x="4" y="126"/>
                  </a:lnTo>
                  <a:lnTo>
                    <a:pt x="4" y="116"/>
                  </a:lnTo>
                  <a:lnTo>
                    <a:pt x="9" y="106"/>
                  </a:lnTo>
                  <a:lnTo>
                    <a:pt x="14" y="97"/>
                  </a:lnTo>
                  <a:lnTo>
                    <a:pt x="19" y="87"/>
                  </a:lnTo>
                  <a:lnTo>
                    <a:pt x="24" y="72"/>
                  </a:lnTo>
                  <a:lnTo>
                    <a:pt x="39" y="24"/>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28" name="Freeform 352"/>
            <p:cNvSpPr>
              <a:spLocks/>
            </p:cNvSpPr>
            <p:nvPr/>
          </p:nvSpPr>
          <p:spPr bwMode="auto">
            <a:xfrm>
              <a:off x="3813" y="1834"/>
              <a:ext cx="14" cy="14"/>
            </a:xfrm>
            <a:custGeom>
              <a:avLst/>
              <a:gdLst>
                <a:gd name="T0" fmla="*/ 39 w 158"/>
                <a:gd name="T1" fmla="*/ 24 h 188"/>
                <a:gd name="T2" fmla="*/ 48 w 158"/>
                <a:gd name="T3" fmla="*/ 20 h 188"/>
                <a:gd name="T4" fmla="*/ 58 w 158"/>
                <a:gd name="T5" fmla="*/ 14 h 188"/>
                <a:gd name="T6" fmla="*/ 69 w 158"/>
                <a:gd name="T7" fmla="*/ 10 h 188"/>
                <a:gd name="T8" fmla="*/ 79 w 158"/>
                <a:gd name="T9" fmla="*/ 10 h 188"/>
                <a:gd name="T10" fmla="*/ 88 w 158"/>
                <a:gd name="T11" fmla="*/ 5 h 188"/>
                <a:gd name="T12" fmla="*/ 98 w 158"/>
                <a:gd name="T13" fmla="*/ 5 h 188"/>
                <a:gd name="T14" fmla="*/ 108 w 158"/>
                <a:gd name="T15" fmla="*/ 0 h 188"/>
                <a:gd name="T16" fmla="*/ 118 w 158"/>
                <a:gd name="T17" fmla="*/ 0 h 188"/>
                <a:gd name="T18" fmla="*/ 123 w 158"/>
                <a:gd name="T19" fmla="*/ 0 h 188"/>
                <a:gd name="T20" fmla="*/ 133 w 158"/>
                <a:gd name="T21" fmla="*/ 5 h 188"/>
                <a:gd name="T22" fmla="*/ 143 w 158"/>
                <a:gd name="T23" fmla="*/ 14 h 188"/>
                <a:gd name="T24" fmla="*/ 153 w 158"/>
                <a:gd name="T25" fmla="*/ 29 h 188"/>
                <a:gd name="T26" fmla="*/ 158 w 158"/>
                <a:gd name="T27" fmla="*/ 48 h 188"/>
                <a:gd name="T28" fmla="*/ 158 w 158"/>
                <a:gd name="T29" fmla="*/ 63 h 188"/>
                <a:gd name="T30" fmla="*/ 158 w 158"/>
                <a:gd name="T31" fmla="*/ 82 h 188"/>
                <a:gd name="T32" fmla="*/ 148 w 158"/>
                <a:gd name="T33" fmla="*/ 102 h 188"/>
                <a:gd name="T34" fmla="*/ 143 w 158"/>
                <a:gd name="T35" fmla="*/ 121 h 188"/>
                <a:gd name="T36" fmla="*/ 133 w 158"/>
                <a:gd name="T37" fmla="*/ 140 h 188"/>
                <a:gd name="T38" fmla="*/ 123 w 158"/>
                <a:gd name="T39" fmla="*/ 155 h 188"/>
                <a:gd name="T40" fmla="*/ 113 w 158"/>
                <a:gd name="T41" fmla="*/ 164 h 188"/>
                <a:gd name="T42" fmla="*/ 104 w 158"/>
                <a:gd name="T43" fmla="*/ 174 h 188"/>
                <a:gd name="T44" fmla="*/ 94 w 158"/>
                <a:gd name="T45" fmla="*/ 179 h 188"/>
                <a:gd name="T46" fmla="*/ 83 w 158"/>
                <a:gd name="T47" fmla="*/ 183 h 188"/>
                <a:gd name="T48" fmla="*/ 69 w 158"/>
                <a:gd name="T49" fmla="*/ 183 h 188"/>
                <a:gd name="T50" fmla="*/ 58 w 158"/>
                <a:gd name="T51" fmla="*/ 188 h 188"/>
                <a:gd name="T52" fmla="*/ 44 w 158"/>
                <a:gd name="T53" fmla="*/ 188 h 188"/>
                <a:gd name="T54" fmla="*/ 34 w 158"/>
                <a:gd name="T55" fmla="*/ 188 h 188"/>
                <a:gd name="T56" fmla="*/ 24 w 158"/>
                <a:gd name="T57" fmla="*/ 183 h 188"/>
                <a:gd name="T58" fmla="*/ 14 w 158"/>
                <a:gd name="T59" fmla="*/ 179 h 188"/>
                <a:gd name="T60" fmla="*/ 4 w 158"/>
                <a:gd name="T61" fmla="*/ 174 h 188"/>
                <a:gd name="T62" fmla="*/ 0 w 158"/>
                <a:gd name="T63" fmla="*/ 164 h 188"/>
                <a:gd name="T64" fmla="*/ 0 w 158"/>
                <a:gd name="T65" fmla="*/ 155 h 188"/>
                <a:gd name="T66" fmla="*/ 0 w 158"/>
                <a:gd name="T67" fmla="*/ 145 h 188"/>
                <a:gd name="T68" fmla="*/ 0 w 158"/>
                <a:gd name="T69" fmla="*/ 136 h 188"/>
                <a:gd name="T70" fmla="*/ 4 w 158"/>
                <a:gd name="T71" fmla="*/ 126 h 188"/>
                <a:gd name="T72" fmla="*/ 4 w 158"/>
                <a:gd name="T73" fmla="*/ 116 h 188"/>
                <a:gd name="T74" fmla="*/ 9 w 158"/>
                <a:gd name="T75" fmla="*/ 106 h 188"/>
                <a:gd name="T76" fmla="*/ 14 w 158"/>
                <a:gd name="T77" fmla="*/ 97 h 188"/>
                <a:gd name="T78" fmla="*/ 19 w 158"/>
                <a:gd name="T79" fmla="*/ 87 h 188"/>
                <a:gd name="T80" fmla="*/ 24 w 158"/>
                <a:gd name="T81" fmla="*/ 72 h 188"/>
                <a:gd name="T82" fmla="*/ 39 w 158"/>
                <a:gd name="T83" fmla="*/ 2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8" h="188">
                  <a:moveTo>
                    <a:pt x="39" y="24"/>
                  </a:moveTo>
                  <a:lnTo>
                    <a:pt x="48" y="20"/>
                  </a:lnTo>
                  <a:lnTo>
                    <a:pt x="58" y="14"/>
                  </a:lnTo>
                  <a:lnTo>
                    <a:pt x="69" y="10"/>
                  </a:lnTo>
                  <a:lnTo>
                    <a:pt x="79" y="10"/>
                  </a:lnTo>
                  <a:lnTo>
                    <a:pt x="88" y="5"/>
                  </a:lnTo>
                  <a:lnTo>
                    <a:pt x="98" y="5"/>
                  </a:lnTo>
                  <a:lnTo>
                    <a:pt x="108" y="0"/>
                  </a:lnTo>
                  <a:lnTo>
                    <a:pt x="118" y="0"/>
                  </a:lnTo>
                  <a:lnTo>
                    <a:pt x="123" y="0"/>
                  </a:lnTo>
                  <a:lnTo>
                    <a:pt x="133" y="5"/>
                  </a:lnTo>
                  <a:lnTo>
                    <a:pt x="143" y="14"/>
                  </a:lnTo>
                  <a:lnTo>
                    <a:pt x="153" y="29"/>
                  </a:lnTo>
                  <a:lnTo>
                    <a:pt x="158" y="48"/>
                  </a:lnTo>
                  <a:lnTo>
                    <a:pt x="158" y="63"/>
                  </a:lnTo>
                  <a:lnTo>
                    <a:pt x="158" y="82"/>
                  </a:lnTo>
                  <a:lnTo>
                    <a:pt x="148" y="102"/>
                  </a:lnTo>
                  <a:lnTo>
                    <a:pt x="143" y="121"/>
                  </a:lnTo>
                  <a:lnTo>
                    <a:pt x="133" y="140"/>
                  </a:lnTo>
                  <a:lnTo>
                    <a:pt x="123" y="155"/>
                  </a:lnTo>
                  <a:lnTo>
                    <a:pt x="113" y="164"/>
                  </a:lnTo>
                  <a:lnTo>
                    <a:pt x="104" y="174"/>
                  </a:lnTo>
                  <a:lnTo>
                    <a:pt x="94" y="179"/>
                  </a:lnTo>
                  <a:lnTo>
                    <a:pt x="83" y="183"/>
                  </a:lnTo>
                  <a:lnTo>
                    <a:pt x="69" y="183"/>
                  </a:lnTo>
                  <a:lnTo>
                    <a:pt x="58" y="188"/>
                  </a:lnTo>
                  <a:lnTo>
                    <a:pt x="44" y="188"/>
                  </a:lnTo>
                  <a:lnTo>
                    <a:pt x="34" y="188"/>
                  </a:lnTo>
                  <a:lnTo>
                    <a:pt x="24" y="183"/>
                  </a:lnTo>
                  <a:lnTo>
                    <a:pt x="14" y="179"/>
                  </a:lnTo>
                  <a:lnTo>
                    <a:pt x="4" y="174"/>
                  </a:lnTo>
                  <a:lnTo>
                    <a:pt x="0" y="164"/>
                  </a:lnTo>
                  <a:lnTo>
                    <a:pt x="0" y="155"/>
                  </a:lnTo>
                  <a:lnTo>
                    <a:pt x="0" y="145"/>
                  </a:lnTo>
                  <a:lnTo>
                    <a:pt x="0" y="136"/>
                  </a:lnTo>
                  <a:lnTo>
                    <a:pt x="4" y="126"/>
                  </a:lnTo>
                  <a:lnTo>
                    <a:pt x="4" y="116"/>
                  </a:lnTo>
                  <a:lnTo>
                    <a:pt x="9" y="106"/>
                  </a:lnTo>
                  <a:lnTo>
                    <a:pt x="14" y="97"/>
                  </a:lnTo>
                  <a:lnTo>
                    <a:pt x="19" y="87"/>
                  </a:lnTo>
                  <a:lnTo>
                    <a:pt x="24" y="72"/>
                  </a:lnTo>
                  <a:lnTo>
                    <a:pt x="39" y="24"/>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29" name="Freeform 353"/>
            <p:cNvSpPr>
              <a:spLocks/>
            </p:cNvSpPr>
            <p:nvPr/>
          </p:nvSpPr>
          <p:spPr bwMode="auto">
            <a:xfrm>
              <a:off x="3829" y="1847"/>
              <a:ext cx="18" cy="19"/>
            </a:xfrm>
            <a:custGeom>
              <a:avLst/>
              <a:gdLst>
                <a:gd name="T0" fmla="*/ 124 w 193"/>
                <a:gd name="T1" fmla="*/ 0 h 246"/>
                <a:gd name="T2" fmla="*/ 109 w 193"/>
                <a:gd name="T3" fmla="*/ 4 h 246"/>
                <a:gd name="T4" fmla="*/ 99 w 193"/>
                <a:gd name="T5" fmla="*/ 9 h 246"/>
                <a:gd name="T6" fmla="*/ 84 w 193"/>
                <a:gd name="T7" fmla="*/ 15 h 246"/>
                <a:gd name="T8" fmla="*/ 74 w 193"/>
                <a:gd name="T9" fmla="*/ 15 h 246"/>
                <a:gd name="T10" fmla="*/ 59 w 193"/>
                <a:gd name="T11" fmla="*/ 19 h 246"/>
                <a:gd name="T12" fmla="*/ 49 w 193"/>
                <a:gd name="T13" fmla="*/ 24 h 246"/>
                <a:gd name="T14" fmla="*/ 40 w 193"/>
                <a:gd name="T15" fmla="*/ 28 h 246"/>
                <a:gd name="T16" fmla="*/ 25 w 193"/>
                <a:gd name="T17" fmla="*/ 39 h 246"/>
                <a:gd name="T18" fmla="*/ 19 w 193"/>
                <a:gd name="T19" fmla="*/ 48 h 246"/>
                <a:gd name="T20" fmla="*/ 9 w 193"/>
                <a:gd name="T21" fmla="*/ 58 h 246"/>
                <a:gd name="T22" fmla="*/ 5 w 193"/>
                <a:gd name="T23" fmla="*/ 67 h 246"/>
                <a:gd name="T24" fmla="*/ 0 w 193"/>
                <a:gd name="T25" fmla="*/ 77 h 246"/>
                <a:gd name="T26" fmla="*/ 0 w 193"/>
                <a:gd name="T27" fmla="*/ 86 h 246"/>
                <a:gd name="T28" fmla="*/ 0 w 193"/>
                <a:gd name="T29" fmla="*/ 101 h 246"/>
                <a:gd name="T30" fmla="*/ 0 w 193"/>
                <a:gd name="T31" fmla="*/ 110 h 246"/>
                <a:gd name="T32" fmla="*/ 5 w 193"/>
                <a:gd name="T33" fmla="*/ 120 h 246"/>
                <a:gd name="T34" fmla="*/ 5 w 193"/>
                <a:gd name="T35" fmla="*/ 130 h 246"/>
                <a:gd name="T36" fmla="*/ 9 w 193"/>
                <a:gd name="T37" fmla="*/ 140 h 246"/>
                <a:gd name="T38" fmla="*/ 15 w 193"/>
                <a:gd name="T39" fmla="*/ 149 h 246"/>
                <a:gd name="T40" fmla="*/ 19 w 193"/>
                <a:gd name="T41" fmla="*/ 155 h 246"/>
                <a:gd name="T42" fmla="*/ 40 w 193"/>
                <a:gd name="T43" fmla="*/ 168 h 246"/>
                <a:gd name="T44" fmla="*/ 59 w 193"/>
                <a:gd name="T45" fmla="*/ 183 h 246"/>
                <a:gd name="T46" fmla="*/ 79 w 193"/>
                <a:gd name="T47" fmla="*/ 202 h 246"/>
                <a:gd name="T48" fmla="*/ 99 w 193"/>
                <a:gd name="T49" fmla="*/ 217 h 246"/>
                <a:gd name="T50" fmla="*/ 124 w 193"/>
                <a:gd name="T51" fmla="*/ 232 h 246"/>
                <a:gd name="T52" fmla="*/ 144 w 193"/>
                <a:gd name="T53" fmla="*/ 241 h 246"/>
                <a:gd name="T54" fmla="*/ 163 w 193"/>
                <a:gd name="T55" fmla="*/ 246 h 246"/>
                <a:gd name="T56" fmla="*/ 178 w 193"/>
                <a:gd name="T57" fmla="*/ 241 h 246"/>
                <a:gd name="T58" fmla="*/ 188 w 193"/>
                <a:gd name="T59" fmla="*/ 226 h 246"/>
                <a:gd name="T60" fmla="*/ 193 w 193"/>
                <a:gd name="T61" fmla="*/ 202 h 246"/>
                <a:gd name="T62" fmla="*/ 193 w 193"/>
                <a:gd name="T63" fmla="*/ 188 h 246"/>
                <a:gd name="T64" fmla="*/ 188 w 193"/>
                <a:gd name="T65" fmla="*/ 168 h 246"/>
                <a:gd name="T66" fmla="*/ 184 w 193"/>
                <a:gd name="T67" fmla="*/ 149 h 246"/>
                <a:gd name="T68" fmla="*/ 173 w 193"/>
                <a:gd name="T69" fmla="*/ 130 h 246"/>
                <a:gd name="T70" fmla="*/ 163 w 193"/>
                <a:gd name="T71" fmla="*/ 116 h 246"/>
                <a:gd name="T72" fmla="*/ 153 w 193"/>
                <a:gd name="T73" fmla="*/ 91 h 246"/>
                <a:gd name="T74" fmla="*/ 144 w 193"/>
                <a:gd name="T75" fmla="*/ 72 h 246"/>
                <a:gd name="T76" fmla="*/ 134 w 193"/>
                <a:gd name="T77" fmla="*/ 52 h 246"/>
                <a:gd name="T78" fmla="*/ 128 w 193"/>
                <a:gd name="T79" fmla="*/ 33 h 246"/>
                <a:gd name="T80" fmla="*/ 128 w 193"/>
                <a:gd name="T81" fmla="*/ 9 h 246"/>
                <a:gd name="T82" fmla="*/ 124 w 193"/>
                <a:gd name="T83"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246">
                  <a:moveTo>
                    <a:pt x="124" y="0"/>
                  </a:moveTo>
                  <a:lnTo>
                    <a:pt x="109" y="4"/>
                  </a:lnTo>
                  <a:lnTo>
                    <a:pt x="99" y="9"/>
                  </a:lnTo>
                  <a:lnTo>
                    <a:pt x="84" y="15"/>
                  </a:lnTo>
                  <a:lnTo>
                    <a:pt x="74" y="15"/>
                  </a:lnTo>
                  <a:lnTo>
                    <a:pt x="59" y="19"/>
                  </a:lnTo>
                  <a:lnTo>
                    <a:pt x="49" y="24"/>
                  </a:lnTo>
                  <a:lnTo>
                    <a:pt x="40" y="28"/>
                  </a:lnTo>
                  <a:lnTo>
                    <a:pt x="25" y="39"/>
                  </a:lnTo>
                  <a:lnTo>
                    <a:pt x="19" y="48"/>
                  </a:lnTo>
                  <a:lnTo>
                    <a:pt x="9" y="58"/>
                  </a:lnTo>
                  <a:lnTo>
                    <a:pt x="5" y="67"/>
                  </a:lnTo>
                  <a:lnTo>
                    <a:pt x="0" y="77"/>
                  </a:lnTo>
                  <a:lnTo>
                    <a:pt x="0" y="86"/>
                  </a:lnTo>
                  <a:lnTo>
                    <a:pt x="0" y="101"/>
                  </a:lnTo>
                  <a:lnTo>
                    <a:pt x="0" y="110"/>
                  </a:lnTo>
                  <a:lnTo>
                    <a:pt x="5" y="120"/>
                  </a:lnTo>
                  <a:lnTo>
                    <a:pt x="5" y="130"/>
                  </a:lnTo>
                  <a:lnTo>
                    <a:pt x="9" y="140"/>
                  </a:lnTo>
                  <a:lnTo>
                    <a:pt x="15" y="149"/>
                  </a:lnTo>
                  <a:lnTo>
                    <a:pt x="19" y="155"/>
                  </a:lnTo>
                  <a:lnTo>
                    <a:pt x="40" y="168"/>
                  </a:lnTo>
                  <a:lnTo>
                    <a:pt x="59" y="183"/>
                  </a:lnTo>
                  <a:lnTo>
                    <a:pt x="79" y="202"/>
                  </a:lnTo>
                  <a:lnTo>
                    <a:pt x="99" y="217"/>
                  </a:lnTo>
                  <a:lnTo>
                    <a:pt x="124" y="232"/>
                  </a:lnTo>
                  <a:lnTo>
                    <a:pt x="144" y="241"/>
                  </a:lnTo>
                  <a:lnTo>
                    <a:pt x="163" y="246"/>
                  </a:lnTo>
                  <a:lnTo>
                    <a:pt x="178" y="241"/>
                  </a:lnTo>
                  <a:lnTo>
                    <a:pt x="188" y="226"/>
                  </a:lnTo>
                  <a:lnTo>
                    <a:pt x="193" y="202"/>
                  </a:lnTo>
                  <a:lnTo>
                    <a:pt x="193" y="188"/>
                  </a:lnTo>
                  <a:lnTo>
                    <a:pt x="188" y="168"/>
                  </a:lnTo>
                  <a:lnTo>
                    <a:pt x="184" y="149"/>
                  </a:lnTo>
                  <a:lnTo>
                    <a:pt x="173" y="130"/>
                  </a:lnTo>
                  <a:lnTo>
                    <a:pt x="163" y="116"/>
                  </a:lnTo>
                  <a:lnTo>
                    <a:pt x="153" y="91"/>
                  </a:lnTo>
                  <a:lnTo>
                    <a:pt x="144" y="72"/>
                  </a:lnTo>
                  <a:lnTo>
                    <a:pt x="134" y="52"/>
                  </a:lnTo>
                  <a:lnTo>
                    <a:pt x="128" y="33"/>
                  </a:lnTo>
                  <a:lnTo>
                    <a:pt x="128" y="9"/>
                  </a:lnTo>
                  <a:lnTo>
                    <a:pt x="124"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30" name="Freeform 354"/>
            <p:cNvSpPr>
              <a:spLocks/>
            </p:cNvSpPr>
            <p:nvPr/>
          </p:nvSpPr>
          <p:spPr bwMode="auto">
            <a:xfrm>
              <a:off x="3829" y="1847"/>
              <a:ext cx="18" cy="19"/>
            </a:xfrm>
            <a:custGeom>
              <a:avLst/>
              <a:gdLst>
                <a:gd name="T0" fmla="*/ 124 w 193"/>
                <a:gd name="T1" fmla="*/ 0 h 246"/>
                <a:gd name="T2" fmla="*/ 109 w 193"/>
                <a:gd name="T3" fmla="*/ 4 h 246"/>
                <a:gd name="T4" fmla="*/ 99 w 193"/>
                <a:gd name="T5" fmla="*/ 9 h 246"/>
                <a:gd name="T6" fmla="*/ 84 w 193"/>
                <a:gd name="T7" fmla="*/ 15 h 246"/>
                <a:gd name="T8" fmla="*/ 74 w 193"/>
                <a:gd name="T9" fmla="*/ 15 h 246"/>
                <a:gd name="T10" fmla="*/ 59 w 193"/>
                <a:gd name="T11" fmla="*/ 19 h 246"/>
                <a:gd name="T12" fmla="*/ 49 w 193"/>
                <a:gd name="T13" fmla="*/ 24 h 246"/>
                <a:gd name="T14" fmla="*/ 40 w 193"/>
                <a:gd name="T15" fmla="*/ 28 h 246"/>
                <a:gd name="T16" fmla="*/ 25 w 193"/>
                <a:gd name="T17" fmla="*/ 39 h 246"/>
                <a:gd name="T18" fmla="*/ 19 w 193"/>
                <a:gd name="T19" fmla="*/ 48 h 246"/>
                <a:gd name="T20" fmla="*/ 9 w 193"/>
                <a:gd name="T21" fmla="*/ 58 h 246"/>
                <a:gd name="T22" fmla="*/ 5 w 193"/>
                <a:gd name="T23" fmla="*/ 67 h 246"/>
                <a:gd name="T24" fmla="*/ 0 w 193"/>
                <a:gd name="T25" fmla="*/ 77 h 246"/>
                <a:gd name="T26" fmla="*/ 0 w 193"/>
                <a:gd name="T27" fmla="*/ 86 h 246"/>
                <a:gd name="T28" fmla="*/ 0 w 193"/>
                <a:gd name="T29" fmla="*/ 101 h 246"/>
                <a:gd name="T30" fmla="*/ 0 w 193"/>
                <a:gd name="T31" fmla="*/ 110 h 246"/>
                <a:gd name="T32" fmla="*/ 5 w 193"/>
                <a:gd name="T33" fmla="*/ 120 h 246"/>
                <a:gd name="T34" fmla="*/ 5 w 193"/>
                <a:gd name="T35" fmla="*/ 130 h 246"/>
                <a:gd name="T36" fmla="*/ 9 w 193"/>
                <a:gd name="T37" fmla="*/ 140 h 246"/>
                <a:gd name="T38" fmla="*/ 15 w 193"/>
                <a:gd name="T39" fmla="*/ 149 h 246"/>
                <a:gd name="T40" fmla="*/ 19 w 193"/>
                <a:gd name="T41" fmla="*/ 155 h 246"/>
                <a:gd name="T42" fmla="*/ 40 w 193"/>
                <a:gd name="T43" fmla="*/ 168 h 246"/>
                <a:gd name="T44" fmla="*/ 59 w 193"/>
                <a:gd name="T45" fmla="*/ 183 h 246"/>
                <a:gd name="T46" fmla="*/ 79 w 193"/>
                <a:gd name="T47" fmla="*/ 202 h 246"/>
                <a:gd name="T48" fmla="*/ 99 w 193"/>
                <a:gd name="T49" fmla="*/ 217 h 246"/>
                <a:gd name="T50" fmla="*/ 124 w 193"/>
                <a:gd name="T51" fmla="*/ 232 h 246"/>
                <a:gd name="T52" fmla="*/ 144 w 193"/>
                <a:gd name="T53" fmla="*/ 241 h 246"/>
                <a:gd name="T54" fmla="*/ 163 w 193"/>
                <a:gd name="T55" fmla="*/ 246 h 246"/>
                <a:gd name="T56" fmla="*/ 178 w 193"/>
                <a:gd name="T57" fmla="*/ 241 h 246"/>
                <a:gd name="T58" fmla="*/ 188 w 193"/>
                <a:gd name="T59" fmla="*/ 226 h 246"/>
                <a:gd name="T60" fmla="*/ 193 w 193"/>
                <a:gd name="T61" fmla="*/ 202 h 246"/>
                <a:gd name="T62" fmla="*/ 193 w 193"/>
                <a:gd name="T63" fmla="*/ 188 h 246"/>
                <a:gd name="T64" fmla="*/ 188 w 193"/>
                <a:gd name="T65" fmla="*/ 168 h 246"/>
                <a:gd name="T66" fmla="*/ 184 w 193"/>
                <a:gd name="T67" fmla="*/ 149 h 246"/>
                <a:gd name="T68" fmla="*/ 173 w 193"/>
                <a:gd name="T69" fmla="*/ 130 h 246"/>
                <a:gd name="T70" fmla="*/ 163 w 193"/>
                <a:gd name="T71" fmla="*/ 116 h 246"/>
                <a:gd name="T72" fmla="*/ 153 w 193"/>
                <a:gd name="T73" fmla="*/ 91 h 246"/>
                <a:gd name="T74" fmla="*/ 144 w 193"/>
                <a:gd name="T75" fmla="*/ 72 h 246"/>
                <a:gd name="T76" fmla="*/ 134 w 193"/>
                <a:gd name="T77" fmla="*/ 52 h 246"/>
                <a:gd name="T78" fmla="*/ 128 w 193"/>
                <a:gd name="T79" fmla="*/ 33 h 246"/>
                <a:gd name="T80" fmla="*/ 128 w 193"/>
                <a:gd name="T81" fmla="*/ 9 h 246"/>
                <a:gd name="T82" fmla="*/ 124 w 193"/>
                <a:gd name="T83"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246">
                  <a:moveTo>
                    <a:pt x="124" y="0"/>
                  </a:moveTo>
                  <a:lnTo>
                    <a:pt x="109" y="4"/>
                  </a:lnTo>
                  <a:lnTo>
                    <a:pt x="99" y="9"/>
                  </a:lnTo>
                  <a:lnTo>
                    <a:pt x="84" y="15"/>
                  </a:lnTo>
                  <a:lnTo>
                    <a:pt x="74" y="15"/>
                  </a:lnTo>
                  <a:lnTo>
                    <a:pt x="59" y="19"/>
                  </a:lnTo>
                  <a:lnTo>
                    <a:pt x="49" y="24"/>
                  </a:lnTo>
                  <a:lnTo>
                    <a:pt x="40" y="28"/>
                  </a:lnTo>
                  <a:lnTo>
                    <a:pt x="25" y="39"/>
                  </a:lnTo>
                  <a:lnTo>
                    <a:pt x="19" y="48"/>
                  </a:lnTo>
                  <a:lnTo>
                    <a:pt x="9" y="58"/>
                  </a:lnTo>
                  <a:lnTo>
                    <a:pt x="5" y="67"/>
                  </a:lnTo>
                  <a:lnTo>
                    <a:pt x="0" y="77"/>
                  </a:lnTo>
                  <a:lnTo>
                    <a:pt x="0" y="86"/>
                  </a:lnTo>
                  <a:lnTo>
                    <a:pt x="0" y="101"/>
                  </a:lnTo>
                  <a:lnTo>
                    <a:pt x="0" y="110"/>
                  </a:lnTo>
                  <a:lnTo>
                    <a:pt x="5" y="120"/>
                  </a:lnTo>
                  <a:lnTo>
                    <a:pt x="5" y="130"/>
                  </a:lnTo>
                  <a:lnTo>
                    <a:pt x="9" y="140"/>
                  </a:lnTo>
                  <a:lnTo>
                    <a:pt x="15" y="149"/>
                  </a:lnTo>
                  <a:lnTo>
                    <a:pt x="19" y="155"/>
                  </a:lnTo>
                  <a:lnTo>
                    <a:pt x="40" y="168"/>
                  </a:lnTo>
                  <a:lnTo>
                    <a:pt x="59" y="183"/>
                  </a:lnTo>
                  <a:lnTo>
                    <a:pt x="79" y="202"/>
                  </a:lnTo>
                  <a:lnTo>
                    <a:pt x="99" y="217"/>
                  </a:lnTo>
                  <a:lnTo>
                    <a:pt x="124" y="232"/>
                  </a:lnTo>
                  <a:lnTo>
                    <a:pt x="144" y="241"/>
                  </a:lnTo>
                  <a:lnTo>
                    <a:pt x="163" y="246"/>
                  </a:lnTo>
                  <a:lnTo>
                    <a:pt x="178" y="241"/>
                  </a:lnTo>
                  <a:lnTo>
                    <a:pt x="188" y="226"/>
                  </a:lnTo>
                  <a:lnTo>
                    <a:pt x="193" y="202"/>
                  </a:lnTo>
                  <a:lnTo>
                    <a:pt x="193" y="188"/>
                  </a:lnTo>
                  <a:lnTo>
                    <a:pt x="188" y="168"/>
                  </a:lnTo>
                  <a:lnTo>
                    <a:pt x="184" y="149"/>
                  </a:lnTo>
                  <a:lnTo>
                    <a:pt x="173" y="130"/>
                  </a:lnTo>
                  <a:lnTo>
                    <a:pt x="163" y="116"/>
                  </a:lnTo>
                  <a:lnTo>
                    <a:pt x="153" y="91"/>
                  </a:lnTo>
                  <a:lnTo>
                    <a:pt x="144" y="72"/>
                  </a:lnTo>
                  <a:lnTo>
                    <a:pt x="134" y="52"/>
                  </a:lnTo>
                  <a:lnTo>
                    <a:pt x="128" y="33"/>
                  </a:lnTo>
                  <a:lnTo>
                    <a:pt x="128" y="9"/>
                  </a:lnTo>
                  <a:lnTo>
                    <a:pt x="124"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31" name="Freeform 355"/>
            <p:cNvSpPr>
              <a:spLocks/>
            </p:cNvSpPr>
            <p:nvPr/>
          </p:nvSpPr>
          <p:spPr bwMode="auto">
            <a:xfrm>
              <a:off x="3738" y="1828"/>
              <a:ext cx="7" cy="8"/>
            </a:xfrm>
            <a:custGeom>
              <a:avLst/>
              <a:gdLst>
                <a:gd name="T0" fmla="*/ 35 w 79"/>
                <a:gd name="T1" fmla="*/ 0 h 106"/>
                <a:gd name="T2" fmla="*/ 29 w 79"/>
                <a:gd name="T3" fmla="*/ 0 h 106"/>
                <a:gd name="T4" fmla="*/ 25 w 79"/>
                <a:gd name="T5" fmla="*/ 0 h 106"/>
                <a:gd name="T6" fmla="*/ 19 w 79"/>
                <a:gd name="T7" fmla="*/ 0 h 106"/>
                <a:gd name="T8" fmla="*/ 14 w 79"/>
                <a:gd name="T9" fmla="*/ 5 h 106"/>
                <a:gd name="T10" fmla="*/ 4 w 79"/>
                <a:gd name="T11" fmla="*/ 19 h 106"/>
                <a:gd name="T12" fmla="*/ 4 w 79"/>
                <a:gd name="T13" fmla="*/ 34 h 106"/>
                <a:gd name="T14" fmla="*/ 0 w 79"/>
                <a:gd name="T15" fmla="*/ 48 h 106"/>
                <a:gd name="T16" fmla="*/ 4 w 79"/>
                <a:gd name="T17" fmla="*/ 63 h 106"/>
                <a:gd name="T18" fmla="*/ 10 w 79"/>
                <a:gd name="T19" fmla="*/ 72 h 106"/>
                <a:gd name="T20" fmla="*/ 14 w 79"/>
                <a:gd name="T21" fmla="*/ 87 h 106"/>
                <a:gd name="T22" fmla="*/ 25 w 79"/>
                <a:gd name="T23" fmla="*/ 97 h 106"/>
                <a:gd name="T24" fmla="*/ 35 w 79"/>
                <a:gd name="T25" fmla="*/ 101 h 106"/>
                <a:gd name="T26" fmla="*/ 44 w 79"/>
                <a:gd name="T27" fmla="*/ 106 h 106"/>
                <a:gd name="T28" fmla="*/ 60 w 79"/>
                <a:gd name="T29" fmla="*/ 101 h 106"/>
                <a:gd name="T30" fmla="*/ 69 w 79"/>
                <a:gd name="T31" fmla="*/ 101 h 106"/>
                <a:gd name="T32" fmla="*/ 74 w 79"/>
                <a:gd name="T33" fmla="*/ 91 h 106"/>
                <a:gd name="T34" fmla="*/ 79 w 79"/>
                <a:gd name="T35" fmla="*/ 87 h 106"/>
                <a:gd name="T36" fmla="*/ 79 w 79"/>
                <a:gd name="T37" fmla="*/ 77 h 106"/>
                <a:gd name="T38" fmla="*/ 79 w 79"/>
                <a:gd name="T39" fmla="*/ 72 h 106"/>
                <a:gd name="T40" fmla="*/ 79 w 79"/>
                <a:gd name="T41" fmla="*/ 63 h 106"/>
                <a:gd name="T42" fmla="*/ 79 w 79"/>
                <a:gd name="T43" fmla="*/ 52 h 106"/>
                <a:gd name="T44" fmla="*/ 74 w 79"/>
                <a:gd name="T45" fmla="*/ 43 h 106"/>
                <a:gd name="T46" fmla="*/ 74 w 79"/>
                <a:gd name="T47" fmla="*/ 29 h 106"/>
                <a:gd name="T48" fmla="*/ 74 w 79"/>
                <a:gd name="T49" fmla="*/ 19 h 106"/>
                <a:gd name="T50" fmla="*/ 69 w 79"/>
                <a:gd name="T51" fmla="*/ 19 h 106"/>
                <a:gd name="T52" fmla="*/ 69 w 79"/>
                <a:gd name="T53" fmla="*/ 15 h 106"/>
                <a:gd name="T54" fmla="*/ 64 w 79"/>
                <a:gd name="T55" fmla="*/ 9 h 106"/>
                <a:gd name="T56" fmla="*/ 60 w 79"/>
                <a:gd name="T57" fmla="*/ 5 h 106"/>
                <a:gd name="T58" fmla="*/ 54 w 79"/>
                <a:gd name="T59" fmla="*/ 5 h 106"/>
                <a:gd name="T60" fmla="*/ 50 w 79"/>
                <a:gd name="T61" fmla="*/ 5 h 106"/>
                <a:gd name="T62" fmla="*/ 44 w 79"/>
                <a:gd name="T63" fmla="*/ 0 h 106"/>
                <a:gd name="T64" fmla="*/ 39 w 79"/>
                <a:gd name="T65" fmla="*/ 0 h 106"/>
                <a:gd name="T66" fmla="*/ 35 w 79"/>
                <a:gd name="T6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9" h="106">
                  <a:moveTo>
                    <a:pt x="35" y="0"/>
                  </a:moveTo>
                  <a:lnTo>
                    <a:pt x="29" y="0"/>
                  </a:lnTo>
                  <a:lnTo>
                    <a:pt x="25" y="0"/>
                  </a:lnTo>
                  <a:lnTo>
                    <a:pt x="19" y="0"/>
                  </a:lnTo>
                  <a:lnTo>
                    <a:pt x="14" y="5"/>
                  </a:lnTo>
                  <a:lnTo>
                    <a:pt x="4" y="19"/>
                  </a:lnTo>
                  <a:lnTo>
                    <a:pt x="4" y="34"/>
                  </a:lnTo>
                  <a:lnTo>
                    <a:pt x="0" y="48"/>
                  </a:lnTo>
                  <a:lnTo>
                    <a:pt x="4" y="63"/>
                  </a:lnTo>
                  <a:lnTo>
                    <a:pt x="10" y="72"/>
                  </a:lnTo>
                  <a:lnTo>
                    <a:pt x="14" y="87"/>
                  </a:lnTo>
                  <a:lnTo>
                    <a:pt x="25" y="97"/>
                  </a:lnTo>
                  <a:lnTo>
                    <a:pt x="35" y="101"/>
                  </a:lnTo>
                  <a:lnTo>
                    <a:pt x="44" y="106"/>
                  </a:lnTo>
                  <a:lnTo>
                    <a:pt x="60" y="101"/>
                  </a:lnTo>
                  <a:lnTo>
                    <a:pt x="69" y="101"/>
                  </a:lnTo>
                  <a:lnTo>
                    <a:pt x="74" y="91"/>
                  </a:lnTo>
                  <a:lnTo>
                    <a:pt x="79" y="87"/>
                  </a:lnTo>
                  <a:lnTo>
                    <a:pt x="79" y="77"/>
                  </a:lnTo>
                  <a:lnTo>
                    <a:pt x="79" y="72"/>
                  </a:lnTo>
                  <a:lnTo>
                    <a:pt x="79" y="63"/>
                  </a:lnTo>
                  <a:lnTo>
                    <a:pt x="79" y="52"/>
                  </a:lnTo>
                  <a:lnTo>
                    <a:pt x="74" y="43"/>
                  </a:lnTo>
                  <a:lnTo>
                    <a:pt x="74" y="29"/>
                  </a:lnTo>
                  <a:lnTo>
                    <a:pt x="74" y="19"/>
                  </a:lnTo>
                  <a:lnTo>
                    <a:pt x="69" y="19"/>
                  </a:lnTo>
                  <a:lnTo>
                    <a:pt x="69" y="15"/>
                  </a:lnTo>
                  <a:lnTo>
                    <a:pt x="64" y="9"/>
                  </a:lnTo>
                  <a:lnTo>
                    <a:pt x="60" y="5"/>
                  </a:lnTo>
                  <a:lnTo>
                    <a:pt x="54" y="5"/>
                  </a:lnTo>
                  <a:lnTo>
                    <a:pt x="50" y="5"/>
                  </a:lnTo>
                  <a:lnTo>
                    <a:pt x="44" y="0"/>
                  </a:lnTo>
                  <a:lnTo>
                    <a:pt x="39" y="0"/>
                  </a:lnTo>
                  <a:lnTo>
                    <a:pt x="3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32" name="Freeform 356"/>
            <p:cNvSpPr>
              <a:spLocks/>
            </p:cNvSpPr>
            <p:nvPr/>
          </p:nvSpPr>
          <p:spPr bwMode="auto">
            <a:xfrm>
              <a:off x="3817" y="1826"/>
              <a:ext cx="14" cy="8"/>
            </a:xfrm>
            <a:custGeom>
              <a:avLst/>
              <a:gdLst>
                <a:gd name="T0" fmla="*/ 0 w 150"/>
                <a:gd name="T1" fmla="*/ 106 h 106"/>
                <a:gd name="T2" fmla="*/ 21 w 150"/>
                <a:gd name="T3" fmla="*/ 101 h 106"/>
                <a:gd name="T4" fmla="*/ 35 w 150"/>
                <a:gd name="T5" fmla="*/ 91 h 106"/>
                <a:gd name="T6" fmla="*/ 50 w 150"/>
                <a:gd name="T7" fmla="*/ 82 h 106"/>
                <a:gd name="T8" fmla="*/ 65 w 150"/>
                <a:gd name="T9" fmla="*/ 72 h 106"/>
                <a:gd name="T10" fmla="*/ 81 w 150"/>
                <a:gd name="T11" fmla="*/ 58 h 106"/>
                <a:gd name="T12" fmla="*/ 90 w 150"/>
                <a:gd name="T13" fmla="*/ 48 h 106"/>
                <a:gd name="T14" fmla="*/ 105 w 150"/>
                <a:gd name="T15" fmla="*/ 33 h 106"/>
                <a:gd name="T16" fmla="*/ 119 w 150"/>
                <a:gd name="T17" fmla="*/ 19 h 106"/>
                <a:gd name="T18" fmla="*/ 135 w 150"/>
                <a:gd name="T19" fmla="*/ 9 h 106"/>
                <a:gd name="T20" fmla="*/ 150 w 150"/>
                <a:gd name="T21"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0" h="106">
                  <a:moveTo>
                    <a:pt x="0" y="106"/>
                  </a:moveTo>
                  <a:lnTo>
                    <a:pt x="21" y="101"/>
                  </a:lnTo>
                  <a:lnTo>
                    <a:pt x="35" y="91"/>
                  </a:lnTo>
                  <a:lnTo>
                    <a:pt x="50" y="82"/>
                  </a:lnTo>
                  <a:lnTo>
                    <a:pt x="65" y="72"/>
                  </a:lnTo>
                  <a:lnTo>
                    <a:pt x="81" y="58"/>
                  </a:lnTo>
                  <a:lnTo>
                    <a:pt x="90" y="48"/>
                  </a:lnTo>
                  <a:lnTo>
                    <a:pt x="105" y="33"/>
                  </a:lnTo>
                  <a:lnTo>
                    <a:pt x="119" y="19"/>
                  </a:lnTo>
                  <a:lnTo>
                    <a:pt x="135" y="9"/>
                  </a:lnTo>
                  <a:lnTo>
                    <a:pt x="150"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33" name="Freeform 357"/>
            <p:cNvSpPr>
              <a:spLocks/>
            </p:cNvSpPr>
            <p:nvPr/>
          </p:nvSpPr>
          <p:spPr bwMode="auto">
            <a:xfrm>
              <a:off x="3812" y="1871"/>
              <a:ext cx="7" cy="7"/>
            </a:xfrm>
            <a:custGeom>
              <a:avLst/>
              <a:gdLst>
                <a:gd name="T0" fmla="*/ 75 w 75"/>
                <a:gd name="T1" fmla="*/ 0 h 97"/>
                <a:gd name="T2" fmla="*/ 65 w 75"/>
                <a:gd name="T3" fmla="*/ 10 h 97"/>
                <a:gd name="T4" fmla="*/ 59 w 75"/>
                <a:gd name="T5" fmla="*/ 20 h 97"/>
                <a:gd name="T6" fmla="*/ 50 w 75"/>
                <a:gd name="T7" fmla="*/ 30 h 97"/>
                <a:gd name="T8" fmla="*/ 45 w 75"/>
                <a:gd name="T9" fmla="*/ 39 h 97"/>
                <a:gd name="T10" fmla="*/ 35 w 75"/>
                <a:gd name="T11" fmla="*/ 49 h 97"/>
                <a:gd name="T12" fmla="*/ 30 w 75"/>
                <a:gd name="T13" fmla="*/ 58 h 97"/>
                <a:gd name="T14" fmla="*/ 20 w 75"/>
                <a:gd name="T15" fmla="*/ 68 h 97"/>
                <a:gd name="T16" fmla="*/ 15 w 75"/>
                <a:gd name="T17" fmla="*/ 78 h 97"/>
                <a:gd name="T18" fmla="*/ 5 w 75"/>
                <a:gd name="T19" fmla="*/ 88 h 97"/>
                <a:gd name="T20" fmla="*/ 0 w 75"/>
                <a:gd name="T21"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97">
                  <a:moveTo>
                    <a:pt x="75" y="0"/>
                  </a:moveTo>
                  <a:lnTo>
                    <a:pt x="65" y="10"/>
                  </a:lnTo>
                  <a:lnTo>
                    <a:pt x="59" y="20"/>
                  </a:lnTo>
                  <a:lnTo>
                    <a:pt x="50" y="30"/>
                  </a:lnTo>
                  <a:lnTo>
                    <a:pt x="45" y="39"/>
                  </a:lnTo>
                  <a:lnTo>
                    <a:pt x="35" y="49"/>
                  </a:lnTo>
                  <a:lnTo>
                    <a:pt x="30" y="58"/>
                  </a:lnTo>
                  <a:lnTo>
                    <a:pt x="20" y="68"/>
                  </a:lnTo>
                  <a:lnTo>
                    <a:pt x="15" y="78"/>
                  </a:lnTo>
                  <a:lnTo>
                    <a:pt x="5" y="88"/>
                  </a:lnTo>
                  <a:lnTo>
                    <a:pt x="0" y="97"/>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34" name="Freeform 358"/>
            <p:cNvSpPr>
              <a:spLocks/>
            </p:cNvSpPr>
            <p:nvPr/>
          </p:nvSpPr>
          <p:spPr bwMode="auto">
            <a:xfrm>
              <a:off x="3827" y="1875"/>
              <a:ext cx="2" cy="7"/>
            </a:xfrm>
            <a:custGeom>
              <a:avLst/>
              <a:gdLst>
                <a:gd name="T0" fmla="*/ 0 w 19"/>
                <a:gd name="T1" fmla="*/ 0 h 91"/>
                <a:gd name="T2" fmla="*/ 0 w 19"/>
                <a:gd name="T3" fmla="*/ 9 h 91"/>
                <a:gd name="T4" fmla="*/ 5 w 19"/>
                <a:gd name="T5" fmla="*/ 19 h 91"/>
                <a:gd name="T6" fmla="*/ 5 w 19"/>
                <a:gd name="T7" fmla="*/ 29 h 91"/>
                <a:gd name="T8" fmla="*/ 5 w 19"/>
                <a:gd name="T9" fmla="*/ 39 h 91"/>
                <a:gd name="T10" fmla="*/ 5 w 19"/>
                <a:gd name="T11" fmla="*/ 48 h 91"/>
                <a:gd name="T12" fmla="*/ 9 w 19"/>
                <a:gd name="T13" fmla="*/ 53 h 91"/>
                <a:gd name="T14" fmla="*/ 9 w 19"/>
                <a:gd name="T15" fmla="*/ 63 h 91"/>
                <a:gd name="T16" fmla="*/ 15 w 19"/>
                <a:gd name="T17" fmla="*/ 73 h 91"/>
                <a:gd name="T18" fmla="*/ 15 w 19"/>
                <a:gd name="T19" fmla="*/ 82 h 91"/>
                <a:gd name="T20" fmla="*/ 19 w 19"/>
                <a:gd name="T2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91">
                  <a:moveTo>
                    <a:pt x="0" y="0"/>
                  </a:moveTo>
                  <a:lnTo>
                    <a:pt x="0" y="9"/>
                  </a:lnTo>
                  <a:lnTo>
                    <a:pt x="5" y="19"/>
                  </a:lnTo>
                  <a:lnTo>
                    <a:pt x="5" y="29"/>
                  </a:lnTo>
                  <a:lnTo>
                    <a:pt x="5" y="39"/>
                  </a:lnTo>
                  <a:lnTo>
                    <a:pt x="5" y="48"/>
                  </a:lnTo>
                  <a:lnTo>
                    <a:pt x="9" y="53"/>
                  </a:lnTo>
                  <a:lnTo>
                    <a:pt x="9" y="63"/>
                  </a:lnTo>
                  <a:lnTo>
                    <a:pt x="15" y="73"/>
                  </a:lnTo>
                  <a:lnTo>
                    <a:pt x="15" y="82"/>
                  </a:lnTo>
                  <a:lnTo>
                    <a:pt x="19" y="91"/>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35" name="Freeform 359"/>
            <p:cNvSpPr>
              <a:spLocks/>
            </p:cNvSpPr>
            <p:nvPr/>
          </p:nvSpPr>
          <p:spPr bwMode="auto">
            <a:xfrm>
              <a:off x="3838" y="1875"/>
              <a:ext cx="14" cy="10"/>
            </a:xfrm>
            <a:custGeom>
              <a:avLst/>
              <a:gdLst>
                <a:gd name="T0" fmla="*/ 0 w 159"/>
                <a:gd name="T1" fmla="*/ 0 h 135"/>
                <a:gd name="T2" fmla="*/ 15 w 159"/>
                <a:gd name="T3" fmla="*/ 15 h 135"/>
                <a:gd name="T4" fmla="*/ 30 w 159"/>
                <a:gd name="T5" fmla="*/ 29 h 135"/>
                <a:gd name="T6" fmla="*/ 44 w 159"/>
                <a:gd name="T7" fmla="*/ 43 h 135"/>
                <a:gd name="T8" fmla="*/ 65 w 159"/>
                <a:gd name="T9" fmla="*/ 53 h 135"/>
                <a:gd name="T10" fmla="*/ 79 w 159"/>
                <a:gd name="T11" fmla="*/ 67 h 135"/>
                <a:gd name="T12" fmla="*/ 94 w 159"/>
                <a:gd name="T13" fmla="*/ 77 h 135"/>
                <a:gd name="T14" fmla="*/ 115 w 159"/>
                <a:gd name="T15" fmla="*/ 91 h 135"/>
                <a:gd name="T16" fmla="*/ 129 w 159"/>
                <a:gd name="T17" fmla="*/ 106 h 135"/>
                <a:gd name="T18" fmla="*/ 144 w 159"/>
                <a:gd name="T19" fmla="*/ 121 h 135"/>
                <a:gd name="T20" fmla="*/ 159 w 159"/>
                <a:gd name="T21"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9" h="135">
                  <a:moveTo>
                    <a:pt x="0" y="0"/>
                  </a:moveTo>
                  <a:lnTo>
                    <a:pt x="15" y="15"/>
                  </a:lnTo>
                  <a:lnTo>
                    <a:pt x="30" y="29"/>
                  </a:lnTo>
                  <a:lnTo>
                    <a:pt x="44" y="43"/>
                  </a:lnTo>
                  <a:lnTo>
                    <a:pt x="65" y="53"/>
                  </a:lnTo>
                  <a:lnTo>
                    <a:pt x="79" y="67"/>
                  </a:lnTo>
                  <a:lnTo>
                    <a:pt x="94" y="77"/>
                  </a:lnTo>
                  <a:lnTo>
                    <a:pt x="115" y="91"/>
                  </a:lnTo>
                  <a:lnTo>
                    <a:pt x="129" y="106"/>
                  </a:lnTo>
                  <a:lnTo>
                    <a:pt x="144" y="121"/>
                  </a:lnTo>
                  <a:lnTo>
                    <a:pt x="159" y="135"/>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36" name="Freeform 360"/>
            <p:cNvSpPr>
              <a:spLocks/>
            </p:cNvSpPr>
            <p:nvPr/>
          </p:nvSpPr>
          <p:spPr bwMode="auto">
            <a:xfrm>
              <a:off x="3791" y="1879"/>
              <a:ext cx="9" cy="8"/>
            </a:xfrm>
            <a:custGeom>
              <a:avLst/>
              <a:gdLst>
                <a:gd name="T0" fmla="*/ 0 w 104"/>
                <a:gd name="T1" fmla="*/ 24 h 101"/>
                <a:gd name="T2" fmla="*/ 0 w 104"/>
                <a:gd name="T3" fmla="*/ 15 h 101"/>
                <a:gd name="T4" fmla="*/ 0 w 104"/>
                <a:gd name="T5" fmla="*/ 9 h 101"/>
                <a:gd name="T6" fmla="*/ 6 w 104"/>
                <a:gd name="T7" fmla="*/ 5 h 101"/>
                <a:gd name="T8" fmla="*/ 10 w 104"/>
                <a:gd name="T9" fmla="*/ 5 h 101"/>
                <a:gd name="T10" fmla="*/ 15 w 104"/>
                <a:gd name="T11" fmla="*/ 0 h 101"/>
                <a:gd name="T12" fmla="*/ 20 w 104"/>
                <a:gd name="T13" fmla="*/ 0 h 101"/>
                <a:gd name="T14" fmla="*/ 25 w 104"/>
                <a:gd name="T15" fmla="*/ 0 h 101"/>
                <a:gd name="T16" fmla="*/ 35 w 104"/>
                <a:gd name="T17" fmla="*/ 5 h 101"/>
                <a:gd name="T18" fmla="*/ 40 w 104"/>
                <a:gd name="T19" fmla="*/ 5 h 101"/>
                <a:gd name="T20" fmla="*/ 45 w 104"/>
                <a:gd name="T21" fmla="*/ 9 h 101"/>
                <a:gd name="T22" fmla="*/ 54 w 104"/>
                <a:gd name="T23" fmla="*/ 15 h 101"/>
                <a:gd name="T24" fmla="*/ 65 w 104"/>
                <a:gd name="T25" fmla="*/ 24 h 101"/>
                <a:gd name="T26" fmla="*/ 75 w 104"/>
                <a:gd name="T27" fmla="*/ 33 h 101"/>
                <a:gd name="T28" fmla="*/ 85 w 104"/>
                <a:gd name="T29" fmla="*/ 39 h 101"/>
                <a:gd name="T30" fmla="*/ 94 w 104"/>
                <a:gd name="T31" fmla="*/ 48 h 101"/>
                <a:gd name="T32" fmla="*/ 100 w 104"/>
                <a:gd name="T33" fmla="*/ 58 h 101"/>
                <a:gd name="T34" fmla="*/ 104 w 104"/>
                <a:gd name="T35" fmla="*/ 67 h 101"/>
                <a:gd name="T36" fmla="*/ 104 w 104"/>
                <a:gd name="T37" fmla="*/ 77 h 101"/>
                <a:gd name="T38" fmla="*/ 104 w 104"/>
                <a:gd name="T39" fmla="*/ 82 h 101"/>
                <a:gd name="T40" fmla="*/ 100 w 104"/>
                <a:gd name="T41" fmla="*/ 91 h 101"/>
                <a:gd name="T42" fmla="*/ 89 w 104"/>
                <a:gd name="T43" fmla="*/ 97 h 101"/>
                <a:gd name="T44" fmla="*/ 75 w 104"/>
                <a:gd name="T45" fmla="*/ 101 h 101"/>
                <a:gd name="T46" fmla="*/ 65 w 104"/>
                <a:gd name="T47" fmla="*/ 97 h 101"/>
                <a:gd name="T48" fmla="*/ 50 w 104"/>
                <a:gd name="T49" fmla="*/ 91 h 101"/>
                <a:gd name="T50" fmla="*/ 40 w 104"/>
                <a:gd name="T51" fmla="*/ 87 h 101"/>
                <a:gd name="T52" fmla="*/ 25 w 104"/>
                <a:gd name="T53" fmla="*/ 77 h 101"/>
                <a:gd name="T54" fmla="*/ 15 w 104"/>
                <a:gd name="T55" fmla="*/ 63 h 101"/>
                <a:gd name="T56" fmla="*/ 10 w 104"/>
                <a:gd name="T57" fmla="*/ 48 h 101"/>
                <a:gd name="T58" fmla="*/ 6 w 104"/>
                <a:gd name="T59" fmla="*/ 39 h 101"/>
                <a:gd name="T60" fmla="*/ 0 w 104"/>
                <a:gd name="T61" fmla="*/ 2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01">
                  <a:moveTo>
                    <a:pt x="0" y="24"/>
                  </a:moveTo>
                  <a:lnTo>
                    <a:pt x="0" y="15"/>
                  </a:lnTo>
                  <a:lnTo>
                    <a:pt x="0" y="9"/>
                  </a:lnTo>
                  <a:lnTo>
                    <a:pt x="6" y="5"/>
                  </a:lnTo>
                  <a:lnTo>
                    <a:pt x="10" y="5"/>
                  </a:lnTo>
                  <a:lnTo>
                    <a:pt x="15" y="0"/>
                  </a:lnTo>
                  <a:lnTo>
                    <a:pt x="20" y="0"/>
                  </a:lnTo>
                  <a:lnTo>
                    <a:pt x="25" y="0"/>
                  </a:lnTo>
                  <a:lnTo>
                    <a:pt x="35" y="5"/>
                  </a:lnTo>
                  <a:lnTo>
                    <a:pt x="40" y="5"/>
                  </a:lnTo>
                  <a:lnTo>
                    <a:pt x="45" y="9"/>
                  </a:lnTo>
                  <a:lnTo>
                    <a:pt x="54" y="15"/>
                  </a:lnTo>
                  <a:lnTo>
                    <a:pt x="65" y="24"/>
                  </a:lnTo>
                  <a:lnTo>
                    <a:pt x="75" y="33"/>
                  </a:lnTo>
                  <a:lnTo>
                    <a:pt x="85" y="39"/>
                  </a:lnTo>
                  <a:lnTo>
                    <a:pt x="94" y="48"/>
                  </a:lnTo>
                  <a:lnTo>
                    <a:pt x="100" y="58"/>
                  </a:lnTo>
                  <a:lnTo>
                    <a:pt x="104" y="67"/>
                  </a:lnTo>
                  <a:lnTo>
                    <a:pt x="104" y="77"/>
                  </a:lnTo>
                  <a:lnTo>
                    <a:pt x="104" y="82"/>
                  </a:lnTo>
                  <a:lnTo>
                    <a:pt x="100" y="91"/>
                  </a:lnTo>
                  <a:lnTo>
                    <a:pt x="89" y="97"/>
                  </a:lnTo>
                  <a:lnTo>
                    <a:pt x="75" y="101"/>
                  </a:lnTo>
                  <a:lnTo>
                    <a:pt x="65" y="97"/>
                  </a:lnTo>
                  <a:lnTo>
                    <a:pt x="50" y="91"/>
                  </a:lnTo>
                  <a:lnTo>
                    <a:pt x="40" y="87"/>
                  </a:lnTo>
                  <a:lnTo>
                    <a:pt x="25" y="77"/>
                  </a:lnTo>
                  <a:lnTo>
                    <a:pt x="15" y="63"/>
                  </a:lnTo>
                  <a:lnTo>
                    <a:pt x="10" y="48"/>
                  </a:lnTo>
                  <a:lnTo>
                    <a:pt x="6" y="39"/>
                  </a:lnTo>
                  <a:lnTo>
                    <a:pt x="0" y="24"/>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37" name="Freeform 361"/>
            <p:cNvSpPr>
              <a:spLocks/>
            </p:cNvSpPr>
            <p:nvPr/>
          </p:nvSpPr>
          <p:spPr bwMode="auto">
            <a:xfrm>
              <a:off x="3816" y="1895"/>
              <a:ext cx="11" cy="2"/>
            </a:xfrm>
            <a:custGeom>
              <a:avLst/>
              <a:gdLst>
                <a:gd name="T0" fmla="*/ 0 w 119"/>
                <a:gd name="T1" fmla="*/ 25 h 25"/>
                <a:gd name="T2" fmla="*/ 15 w 119"/>
                <a:gd name="T3" fmla="*/ 19 h 25"/>
                <a:gd name="T4" fmla="*/ 25 w 119"/>
                <a:gd name="T5" fmla="*/ 19 h 25"/>
                <a:gd name="T6" fmla="*/ 34 w 119"/>
                <a:gd name="T7" fmla="*/ 19 h 25"/>
                <a:gd name="T8" fmla="*/ 49 w 119"/>
                <a:gd name="T9" fmla="*/ 19 h 25"/>
                <a:gd name="T10" fmla="*/ 59 w 119"/>
                <a:gd name="T11" fmla="*/ 19 h 25"/>
                <a:gd name="T12" fmla="*/ 69 w 119"/>
                <a:gd name="T13" fmla="*/ 19 h 25"/>
                <a:gd name="T14" fmla="*/ 84 w 119"/>
                <a:gd name="T15" fmla="*/ 19 h 25"/>
                <a:gd name="T16" fmla="*/ 94 w 119"/>
                <a:gd name="T17" fmla="*/ 15 h 25"/>
                <a:gd name="T18" fmla="*/ 104 w 119"/>
                <a:gd name="T19" fmla="*/ 10 h 25"/>
                <a:gd name="T20" fmla="*/ 119 w 119"/>
                <a:gd name="T21" fmla="*/ 6 h 25"/>
                <a:gd name="T22" fmla="*/ 104 w 119"/>
                <a:gd name="T23" fmla="*/ 6 h 25"/>
                <a:gd name="T24" fmla="*/ 94 w 119"/>
                <a:gd name="T25" fmla="*/ 0 h 25"/>
                <a:gd name="T26" fmla="*/ 79 w 119"/>
                <a:gd name="T27" fmla="*/ 0 h 25"/>
                <a:gd name="T28" fmla="*/ 69 w 119"/>
                <a:gd name="T29" fmla="*/ 0 h 25"/>
                <a:gd name="T30" fmla="*/ 59 w 119"/>
                <a:gd name="T31" fmla="*/ 6 h 25"/>
                <a:gd name="T32" fmla="*/ 44 w 119"/>
                <a:gd name="T33" fmla="*/ 6 h 25"/>
                <a:gd name="T34" fmla="*/ 34 w 119"/>
                <a:gd name="T35" fmla="*/ 10 h 25"/>
                <a:gd name="T36" fmla="*/ 25 w 119"/>
                <a:gd name="T37" fmla="*/ 15 h 25"/>
                <a:gd name="T38" fmla="*/ 15 w 119"/>
                <a:gd name="T39" fmla="*/ 19 h 25"/>
                <a:gd name="T40" fmla="*/ 0 w 119"/>
                <a:gd name="T4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9" h="25">
                  <a:moveTo>
                    <a:pt x="0" y="25"/>
                  </a:moveTo>
                  <a:lnTo>
                    <a:pt x="15" y="19"/>
                  </a:lnTo>
                  <a:lnTo>
                    <a:pt x="25" y="19"/>
                  </a:lnTo>
                  <a:lnTo>
                    <a:pt x="34" y="19"/>
                  </a:lnTo>
                  <a:lnTo>
                    <a:pt x="49" y="19"/>
                  </a:lnTo>
                  <a:lnTo>
                    <a:pt x="59" y="19"/>
                  </a:lnTo>
                  <a:lnTo>
                    <a:pt x="69" y="19"/>
                  </a:lnTo>
                  <a:lnTo>
                    <a:pt x="84" y="19"/>
                  </a:lnTo>
                  <a:lnTo>
                    <a:pt x="94" y="15"/>
                  </a:lnTo>
                  <a:lnTo>
                    <a:pt x="104" y="10"/>
                  </a:lnTo>
                  <a:lnTo>
                    <a:pt x="119" y="6"/>
                  </a:lnTo>
                  <a:lnTo>
                    <a:pt x="104" y="6"/>
                  </a:lnTo>
                  <a:lnTo>
                    <a:pt x="94" y="0"/>
                  </a:lnTo>
                  <a:lnTo>
                    <a:pt x="79" y="0"/>
                  </a:lnTo>
                  <a:lnTo>
                    <a:pt x="69" y="0"/>
                  </a:lnTo>
                  <a:lnTo>
                    <a:pt x="59" y="6"/>
                  </a:lnTo>
                  <a:lnTo>
                    <a:pt x="44" y="6"/>
                  </a:lnTo>
                  <a:lnTo>
                    <a:pt x="34" y="10"/>
                  </a:lnTo>
                  <a:lnTo>
                    <a:pt x="25" y="15"/>
                  </a:lnTo>
                  <a:lnTo>
                    <a:pt x="15" y="19"/>
                  </a:lnTo>
                  <a:lnTo>
                    <a:pt x="0" y="25"/>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38" name="Freeform 362"/>
            <p:cNvSpPr>
              <a:spLocks/>
            </p:cNvSpPr>
            <p:nvPr/>
          </p:nvSpPr>
          <p:spPr bwMode="auto">
            <a:xfrm>
              <a:off x="3859" y="1884"/>
              <a:ext cx="8" cy="6"/>
            </a:xfrm>
            <a:custGeom>
              <a:avLst/>
              <a:gdLst>
                <a:gd name="T0" fmla="*/ 88 w 88"/>
                <a:gd name="T1" fmla="*/ 24 h 87"/>
                <a:gd name="T2" fmla="*/ 88 w 88"/>
                <a:gd name="T3" fmla="*/ 14 h 87"/>
                <a:gd name="T4" fmla="*/ 83 w 88"/>
                <a:gd name="T5" fmla="*/ 9 h 87"/>
                <a:gd name="T6" fmla="*/ 83 w 88"/>
                <a:gd name="T7" fmla="*/ 5 h 87"/>
                <a:gd name="T8" fmla="*/ 79 w 88"/>
                <a:gd name="T9" fmla="*/ 0 h 87"/>
                <a:gd name="T10" fmla="*/ 73 w 88"/>
                <a:gd name="T11" fmla="*/ 0 h 87"/>
                <a:gd name="T12" fmla="*/ 69 w 88"/>
                <a:gd name="T13" fmla="*/ 0 h 87"/>
                <a:gd name="T14" fmla="*/ 59 w 88"/>
                <a:gd name="T15" fmla="*/ 0 h 87"/>
                <a:gd name="T16" fmla="*/ 54 w 88"/>
                <a:gd name="T17" fmla="*/ 0 h 87"/>
                <a:gd name="T18" fmla="*/ 48 w 88"/>
                <a:gd name="T19" fmla="*/ 5 h 87"/>
                <a:gd name="T20" fmla="*/ 44 w 88"/>
                <a:gd name="T21" fmla="*/ 9 h 87"/>
                <a:gd name="T22" fmla="*/ 34 w 88"/>
                <a:gd name="T23" fmla="*/ 14 h 87"/>
                <a:gd name="T24" fmla="*/ 29 w 88"/>
                <a:gd name="T25" fmla="*/ 19 h 87"/>
                <a:gd name="T26" fmla="*/ 19 w 88"/>
                <a:gd name="T27" fmla="*/ 29 h 87"/>
                <a:gd name="T28" fmla="*/ 9 w 88"/>
                <a:gd name="T29" fmla="*/ 39 h 87"/>
                <a:gd name="T30" fmla="*/ 4 w 88"/>
                <a:gd name="T31" fmla="*/ 48 h 87"/>
                <a:gd name="T32" fmla="*/ 0 w 88"/>
                <a:gd name="T33" fmla="*/ 58 h 87"/>
                <a:gd name="T34" fmla="*/ 0 w 88"/>
                <a:gd name="T35" fmla="*/ 63 h 87"/>
                <a:gd name="T36" fmla="*/ 0 w 88"/>
                <a:gd name="T37" fmla="*/ 72 h 87"/>
                <a:gd name="T38" fmla="*/ 4 w 88"/>
                <a:gd name="T39" fmla="*/ 77 h 87"/>
                <a:gd name="T40" fmla="*/ 9 w 88"/>
                <a:gd name="T41" fmla="*/ 82 h 87"/>
                <a:gd name="T42" fmla="*/ 19 w 88"/>
                <a:gd name="T43" fmla="*/ 87 h 87"/>
                <a:gd name="T44" fmla="*/ 29 w 88"/>
                <a:gd name="T45" fmla="*/ 87 h 87"/>
                <a:gd name="T46" fmla="*/ 34 w 88"/>
                <a:gd name="T47" fmla="*/ 87 h 87"/>
                <a:gd name="T48" fmla="*/ 44 w 88"/>
                <a:gd name="T49" fmla="*/ 82 h 87"/>
                <a:gd name="T50" fmla="*/ 48 w 88"/>
                <a:gd name="T51" fmla="*/ 77 h 87"/>
                <a:gd name="T52" fmla="*/ 54 w 88"/>
                <a:gd name="T53" fmla="*/ 72 h 87"/>
                <a:gd name="T54" fmla="*/ 59 w 88"/>
                <a:gd name="T55" fmla="*/ 67 h 87"/>
                <a:gd name="T56" fmla="*/ 63 w 88"/>
                <a:gd name="T57" fmla="*/ 63 h 87"/>
                <a:gd name="T58" fmla="*/ 69 w 88"/>
                <a:gd name="T59" fmla="*/ 52 h 87"/>
                <a:gd name="T60" fmla="*/ 79 w 88"/>
                <a:gd name="T61" fmla="*/ 43 h 87"/>
                <a:gd name="T62" fmla="*/ 88 w 88"/>
                <a:gd name="T63" fmla="*/ 2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87">
                  <a:moveTo>
                    <a:pt x="88" y="24"/>
                  </a:moveTo>
                  <a:lnTo>
                    <a:pt x="88" y="14"/>
                  </a:lnTo>
                  <a:lnTo>
                    <a:pt x="83" y="9"/>
                  </a:lnTo>
                  <a:lnTo>
                    <a:pt x="83" y="5"/>
                  </a:lnTo>
                  <a:lnTo>
                    <a:pt x="79" y="0"/>
                  </a:lnTo>
                  <a:lnTo>
                    <a:pt x="73" y="0"/>
                  </a:lnTo>
                  <a:lnTo>
                    <a:pt x="69" y="0"/>
                  </a:lnTo>
                  <a:lnTo>
                    <a:pt x="59" y="0"/>
                  </a:lnTo>
                  <a:lnTo>
                    <a:pt x="54" y="0"/>
                  </a:lnTo>
                  <a:lnTo>
                    <a:pt x="48" y="5"/>
                  </a:lnTo>
                  <a:lnTo>
                    <a:pt x="44" y="9"/>
                  </a:lnTo>
                  <a:lnTo>
                    <a:pt x="34" y="14"/>
                  </a:lnTo>
                  <a:lnTo>
                    <a:pt x="29" y="19"/>
                  </a:lnTo>
                  <a:lnTo>
                    <a:pt x="19" y="29"/>
                  </a:lnTo>
                  <a:lnTo>
                    <a:pt x="9" y="39"/>
                  </a:lnTo>
                  <a:lnTo>
                    <a:pt x="4" y="48"/>
                  </a:lnTo>
                  <a:lnTo>
                    <a:pt x="0" y="58"/>
                  </a:lnTo>
                  <a:lnTo>
                    <a:pt x="0" y="63"/>
                  </a:lnTo>
                  <a:lnTo>
                    <a:pt x="0" y="72"/>
                  </a:lnTo>
                  <a:lnTo>
                    <a:pt x="4" y="77"/>
                  </a:lnTo>
                  <a:lnTo>
                    <a:pt x="9" y="82"/>
                  </a:lnTo>
                  <a:lnTo>
                    <a:pt x="19" y="87"/>
                  </a:lnTo>
                  <a:lnTo>
                    <a:pt x="29" y="87"/>
                  </a:lnTo>
                  <a:lnTo>
                    <a:pt x="34" y="87"/>
                  </a:lnTo>
                  <a:lnTo>
                    <a:pt x="44" y="82"/>
                  </a:lnTo>
                  <a:lnTo>
                    <a:pt x="48" y="77"/>
                  </a:lnTo>
                  <a:lnTo>
                    <a:pt x="54" y="72"/>
                  </a:lnTo>
                  <a:lnTo>
                    <a:pt x="59" y="67"/>
                  </a:lnTo>
                  <a:lnTo>
                    <a:pt x="63" y="63"/>
                  </a:lnTo>
                  <a:lnTo>
                    <a:pt x="69" y="52"/>
                  </a:lnTo>
                  <a:lnTo>
                    <a:pt x="79" y="43"/>
                  </a:lnTo>
                  <a:lnTo>
                    <a:pt x="88" y="24"/>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39" name="Freeform 363"/>
            <p:cNvSpPr>
              <a:spLocks/>
            </p:cNvSpPr>
            <p:nvPr/>
          </p:nvSpPr>
          <p:spPr bwMode="auto">
            <a:xfrm>
              <a:off x="4112" y="1734"/>
              <a:ext cx="35" cy="25"/>
            </a:xfrm>
            <a:custGeom>
              <a:avLst/>
              <a:gdLst>
                <a:gd name="T0" fmla="*/ 119 w 386"/>
                <a:gd name="T1" fmla="*/ 0 h 328"/>
                <a:gd name="T2" fmla="*/ 144 w 386"/>
                <a:gd name="T3" fmla="*/ 9 h 328"/>
                <a:gd name="T4" fmla="*/ 169 w 386"/>
                <a:gd name="T5" fmla="*/ 14 h 328"/>
                <a:gd name="T6" fmla="*/ 194 w 386"/>
                <a:gd name="T7" fmla="*/ 23 h 328"/>
                <a:gd name="T8" fmla="*/ 219 w 386"/>
                <a:gd name="T9" fmla="*/ 34 h 328"/>
                <a:gd name="T10" fmla="*/ 244 w 386"/>
                <a:gd name="T11" fmla="*/ 38 h 328"/>
                <a:gd name="T12" fmla="*/ 263 w 386"/>
                <a:gd name="T13" fmla="*/ 47 h 328"/>
                <a:gd name="T14" fmla="*/ 283 w 386"/>
                <a:gd name="T15" fmla="*/ 53 h 328"/>
                <a:gd name="T16" fmla="*/ 307 w 386"/>
                <a:gd name="T17" fmla="*/ 62 h 328"/>
                <a:gd name="T18" fmla="*/ 327 w 386"/>
                <a:gd name="T19" fmla="*/ 72 h 328"/>
                <a:gd name="T20" fmla="*/ 342 w 386"/>
                <a:gd name="T21" fmla="*/ 77 h 328"/>
                <a:gd name="T22" fmla="*/ 367 w 386"/>
                <a:gd name="T23" fmla="*/ 96 h 328"/>
                <a:gd name="T24" fmla="*/ 382 w 386"/>
                <a:gd name="T25" fmla="*/ 116 h 328"/>
                <a:gd name="T26" fmla="*/ 386 w 386"/>
                <a:gd name="T27" fmla="*/ 135 h 328"/>
                <a:gd name="T28" fmla="*/ 382 w 386"/>
                <a:gd name="T29" fmla="*/ 154 h 328"/>
                <a:gd name="T30" fmla="*/ 372 w 386"/>
                <a:gd name="T31" fmla="*/ 169 h 328"/>
                <a:gd name="T32" fmla="*/ 352 w 386"/>
                <a:gd name="T33" fmla="*/ 183 h 328"/>
                <a:gd name="T34" fmla="*/ 332 w 386"/>
                <a:gd name="T35" fmla="*/ 197 h 328"/>
                <a:gd name="T36" fmla="*/ 302 w 386"/>
                <a:gd name="T37" fmla="*/ 202 h 328"/>
                <a:gd name="T38" fmla="*/ 267 w 386"/>
                <a:gd name="T39" fmla="*/ 202 h 328"/>
                <a:gd name="T40" fmla="*/ 228 w 386"/>
                <a:gd name="T41" fmla="*/ 197 h 328"/>
                <a:gd name="T42" fmla="*/ 238 w 386"/>
                <a:gd name="T43" fmla="*/ 208 h 328"/>
                <a:gd name="T44" fmla="*/ 248 w 386"/>
                <a:gd name="T45" fmla="*/ 217 h 328"/>
                <a:gd name="T46" fmla="*/ 258 w 386"/>
                <a:gd name="T47" fmla="*/ 226 h 328"/>
                <a:gd name="T48" fmla="*/ 267 w 386"/>
                <a:gd name="T49" fmla="*/ 236 h 328"/>
                <a:gd name="T50" fmla="*/ 278 w 386"/>
                <a:gd name="T51" fmla="*/ 245 h 328"/>
                <a:gd name="T52" fmla="*/ 288 w 386"/>
                <a:gd name="T53" fmla="*/ 251 h 328"/>
                <a:gd name="T54" fmla="*/ 292 w 386"/>
                <a:gd name="T55" fmla="*/ 260 h 328"/>
                <a:gd name="T56" fmla="*/ 298 w 386"/>
                <a:gd name="T57" fmla="*/ 265 h 328"/>
                <a:gd name="T58" fmla="*/ 302 w 386"/>
                <a:gd name="T59" fmla="*/ 270 h 328"/>
                <a:gd name="T60" fmla="*/ 302 w 386"/>
                <a:gd name="T61" fmla="*/ 275 h 328"/>
                <a:gd name="T62" fmla="*/ 278 w 386"/>
                <a:gd name="T63" fmla="*/ 313 h 328"/>
                <a:gd name="T64" fmla="*/ 253 w 386"/>
                <a:gd name="T65" fmla="*/ 328 h 328"/>
                <a:gd name="T66" fmla="*/ 223 w 386"/>
                <a:gd name="T67" fmla="*/ 328 h 328"/>
                <a:gd name="T68" fmla="*/ 194 w 386"/>
                <a:gd name="T69" fmla="*/ 313 h 328"/>
                <a:gd name="T70" fmla="*/ 163 w 386"/>
                <a:gd name="T71" fmla="*/ 290 h 328"/>
                <a:gd name="T72" fmla="*/ 134 w 386"/>
                <a:gd name="T73" fmla="*/ 260 h 328"/>
                <a:gd name="T74" fmla="*/ 100 w 386"/>
                <a:gd name="T75" fmla="*/ 226 h 328"/>
                <a:gd name="T76" fmla="*/ 65 w 386"/>
                <a:gd name="T77" fmla="*/ 193 h 328"/>
                <a:gd name="T78" fmla="*/ 35 w 386"/>
                <a:gd name="T79" fmla="*/ 169 h 328"/>
                <a:gd name="T80" fmla="*/ 0 w 386"/>
                <a:gd name="T81" fmla="*/ 150 h 328"/>
                <a:gd name="T82" fmla="*/ 119 w 386"/>
                <a:gd name="T83" fmla="*/ 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6" h="328">
                  <a:moveTo>
                    <a:pt x="119" y="0"/>
                  </a:moveTo>
                  <a:lnTo>
                    <a:pt x="144" y="9"/>
                  </a:lnTo>
                  <a:lnTo>
                    <a:pt x="169" y="14"/>
                  </a:lnTo>
                  <a:lnTo>
                    <a:pt x="194" y="23"/>
                  </a:lnTo>
                  <a:lnTo>
                    <a:pt x="219" y="34"/>
                  </a:lnTo>
                  <a:lnTo>
                    <a:pt x="244" y="38"/>
                  </a:lnTo>
                  <a:lnTo>
                    <a:pt x="263" y="47"/>
                  </a:lnTo>
                  <a:lnTo>
                    <a:pt x="283" y="53"/>
                  </a:lnTo>
                  <a:lnTo>
                    <a:pt x="307" y="62"/>
                  </a:lnTo>
                  <a:lnTo>
                    <a:pt x="327" y="72"/>
                  </a:lnTo>
                  <a:lnTo>
                    <a:pt x="342" y="77"/>
                  </a:lnTo>
                  <a:lnTo>
                    <a:pt x="367" y="96"/>
                  </a:lnTo>
                  <a:lnTo>
                    <a:pt x="382" y="116"/>
                  </a:lnTo>
                  <a:lnTo>
                    <a:pt x="386" y="135"/>
                  </a:lnTo>
                  <a:lnTo>
                    <a:pt x="382" y="154"/>
                  </a:lnTo>
                  <a:lnTo>
                    <a:pt x="372" y="169"/>
                  </a:lnTo>
                  <a:lnTo>
                    <a:pt x="352" y="183"/>
                  </a:lnTo>
                  <a:lnTo>
                    <a:pt x="332" y="197"/>
                  </a:lnTo>
                  <a:lnTo>
                    <a:pt x="302" y="202"/>
                  </a:lnTo>
                  <a:lnTo>
                    <a:pt x="267" y="202"/>
                  </a:lnTo>
                  <a:lnTo>
                    <a:pt x="228" y="197"/>
                  </a:lnTo>
                  <a:lnTo>
                    <a:pt x="238" y="208"/>
                  </a:lnTo>
                  <a:lnTo>
                    <a:pt x="248" y="217"/>
                  </a:lnTo>
                  <a:lnTo>
                    <a:pt x="258" y="226"/>
                  </a:lnTo>
                  <a:lnTo>
                    <a:pt x="267" y="236"/>
                  </a:lnTo>
                  <a:lnTo>
                    <a:pt x="278" y="245"/>
                  </a:lnTo>
                  <a:lnTo>
                    <a:pt x="288" y="251"/>
                  </a:lnTo>
                  <a:lnTo>
                    <a:pt x="292" y="260"/>
                  </a:lnTo>
                  <a:lnTo>
                    <a:pt x="298" y="265"/>
                  </a:lnTo>
                  <a:lnTo>
                    <a:pt x="302" y="270"/>
                  </a:lnTo>
                  <a:lnTo>
                    <a:pt x="302" y="275"/>
                  </a:lnTo>
                  <a:lnTo>
                    <a:pt x="278" y="313"/>
                  </a:lnTo>
                  <a:lnTo>
                    <a:pt x="253" y="328"/>
                  </a:lnTo>
                  <a:lnTo>
                    <a:pt x="223" y="328"/>
                  </a:lnTo>
                  <a:lnTo>
                    <a:pt x="194" y="313"/>
                  </a:lnTo>
                  <a:lnTo>
                    <a:pt x="163" y="290"/>
                  </a:lnTo>
                  <a:lnTo>
                    <a:pt x="134" y="260"/>
                  </a:lnTo>
                  <a:lnTo>
                    <a:pt x="100" y="226"/>
                  </a:lnTo>
                  <a:lnTo>
                    <a:pt x="65" y="193"/>
                  </a:lnTo>
                  <a:lnTo>
                    <a:pt x="35" y="169"/>
                  </a:lnTo>
                  <a:lnTo>
                    <a:pt x="0" y="150"/>
                  </a:lnTo>
                  <a:lnTo>
                    <a:pt x="11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40" name="Freeform 364"/>
            <p:cNvSpPr>
              <a:spLocks/>
            </p:cNvSpPr>
            <p:nvPr/>
          </p:nvSpPr>
          <p:spPr bwMode="auto">
            <a:xfrm>
              <a:off x="4112" y="1734"/>
              <a:ext cx="35" cy="25"/>
            </a:xfrm>
            <a:custGeom>
              <a:avLst/>
              <a:gdLst>
                <a:gd name="T0" fmla="*/ 119 w 386"/>
                <a:gd name="T1" fmla="*/ 0 h 328"/>
                <a:gd name="T2" fmla="*/ 144 w 386"/>
                <a:gd name="T3" fmla="*/ 9 h 328"/>
                <a:gd name="T4" fmla="*/ 169 w 386"/>
                <a:gd name="T5" fmla="*/ 14 h 328"/>
                <a:gd name="T6" fmla="*/ 194 w 386"/>
                <a:gd name="T7" fmla="*/ 23 h 328"/>
                <a:gd name="T8" fmla="*/ 219 w 386"/>
                <a:gd name="T9" fmla="*/ 34 h 328"/>
                <a:gd name="T10" fmla="*/ 244 w 386"/>
                <a:gd name="T11" fmla="*/ 38 h 328"/>
                <a:gd name="T12" fmla="*/ 263 w 386"/>
                <a:gd name="T13" fmla="*/ 47 h 328"/>
                <a:gd name="T14" fmla="*/ 283 w 386"/>
                <a:gd name="T15" fmla="*/ 53 h 328"/>
                <a:gd name="T16" fmla="*/ 307 w 386"/>
                <a:gd name="T17" fmla="*/ 62 h 328"/>
                <a:gd name="T18" fmla="*/ 327 w 386"/>
                <a:gd name="T19" fmla="*/ 72 h 328"/>
                <a:gd name="T20" fmla="*/ 342 w 386"/>
                <a:gd name="T21" fmla="*/ 77 h 328"/>
                <a:gd name="T22" fmla="*/ 367 w 386"/>
                <a:gd name="T23" fmla="*/ 96 h 328"/>
                <a:gd name="T24" fmla="*/ 382 w 386"/>
                <a:gd name="T25" fmla="*/ 116 h 328"/>
                <a:gd name="T26" fmla="*/ 386 w 386"/>
                <a:gd name="T27" fmla="*/ 135 h 328"/>
                <a:gd name="T28" fmla="*/ 382 w 386"/>
                <a:gd name="T29" fmla="*/ 154 h 328"/>
                <a:gd name="T30" fmla="*/ 372 w 386"/>
                <a:gd name="T31" fmla="*/ 169 h 328"/>
                <a:gd name="T32" fmla="*/ 352 w 386"/>
                <a:gd name="T33" fmla="*/ 183 h 328"/>
                <a:gd name="T34" fmla="*/ 332 w 386"/>
                <a:gd name="T35" fmla="*/ 197 h 328"/>
                <a:gd name="T36" fmla="*/ 302 w 386"/>
                <a:gd name="T37" fmla="*/ 202 h 328"/>
                <a:gd name="T38" fmla="*/ 267 w 386"/>
                <a:gd name="T39" fmla="*/ 202 h 328"/>
                <a:gd name="T40" fmla="*/ 228 w 386"/>
                <a:gd name="T41" fmla="*/ 197 h 328"/>
                <a:gd name="T42" fmla="*/ 238 w 386"/>
                <a:gd name="T43" fmla="*/ 208 h 328"/>
                <a:gd name="T44" fmla="*/ 248 w 386"/>
                <a:gd name="T45" fmla="*/ 217 h 328"/>
                <a:gd name="T46" fmla="*/ 258 w 386"/>
                <a:gd name="T47" fmla="*/ 226 h 328"/>
                <a:gd name="T48" fmla="*/ 267 w 386"/>
                <a:gd name="T49" fmla="*/ 236 h 328"/>
                <a:gd name="T50" fmla="*/ 278 w 386"/>
                <a:gd name="T51" fmla="*/ 245 h 328"/>
                <a:gd name="T52" fmla="*/ 288 w 386"/>
                <a:gd name="T53" fmla="*/ 251 h 328"/>
                <a:gd name="T54" fmla="*/ 292 w 386"/>
                <a:gd name="T55" fmla="*/ 260 h 328"/>
                <a:gd name="T56" fmla="*/ 298 w 386"/>
                <a:gd name="T57" fmla="*/ 265 h 328"/>
                <a:gd name="T58" fmla="*/ 302 w 386"/>
                <a:gd name="T59" fmla="*/ 270 h 328"/>
                <a:gd name="T60" fmla="*/ 302 w 386"/>
                <a:gd name="T61" fmla="*/ 275 h 328"/>
                <a:gd name="T62" fmla="*/ 278 w 386"/>
                <a:gd name="T63" fmla="*/ 313 h 328"/>
                <a:gd name="T64" fmla="*/ 253 w 386"/>
                <a:gd name="T65" fmla="*/ 328 h 328"/>
                <a:gd name="T66" fmla="*/ 223 w 386"/>
                <a:gd name="T67" fmla="*/ 328 h 328"/>
                <a:gd name="T68" fmla="*/ 194 w 386"/>
                <a:gd name="T69" fmla="*/ 313 h 328"/>
                <a:gd name="T70" fmla="*/ 163 w 386"/>
                <a:gd name="T71" fmla="*/ 290 h 328"/>
                <a:gd name="T72" fmla="*/ 134 w 386"/>
                <a:gd name="T73" fmla="*/ 260 h 328"/>
                <a:gd name="T74" fmla="*/ 100 w 386"/>
                <a:gd name="T75" fmla="*/ 226 h 328"/>
                <a:gd name="T76" fmla="*/ 65 w 386"/>
                <a:gd name="T77" fmla="*/ 193 h 328"/>
                <a:gd name="T78" fmla="*/ 35 w 386"/>
                <a:gd name="T79" fmla="*/ 169 h 328"/>
                <a:gd name="T80" fmla="*/ 0 w 386"/>
                <a:gd name="T81" fmla="*/ 150 h 328"/>
                <a:gd name="T82" fmla="*/ 119 w 386"/>
                <a:gd name="T83" fmla="*/ 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6" h="328">
                  <a:moveTo>
                    <a:pt x="119" y="0"/>
                  </a:moveTo>
                  <a:lnTo>
                    <a:pt x="144" y="9"/>
                  </a:lnTo>
                  <a:lnTo>
                    <a:pt x="169" y="14"/>
                  </a:lnTo>
                  <a:lnTo>
                    <a:pt x="194" y="23"/>
                  </a:lnTo>
                  <a:lnTo>
                    <a:pt x="219" y="34"/>
                  </a:lnTo>
                  <a:lnTo>
                    <a:pt x="244" y="38"/>
                  </a:lnTo>
                  <a:lnTo>
                    <a:pt x="263" y="47"/>
                  </a:lnTo>
                  <a:lnTo>
                    <a:pt x="283" y="53"/>
                  </a:lnTo>
                  <a:lnTo>
                    <a:pt x="307" y="62"/>
                  </a:lnTo>
                  <a:lnTo>
                    <a:pt x="327" y="72"/>
                  </a:lnTo>
                  <a:lnTo>
                    <a:pt x="342" y="77"/>
                  </a:lnTo>
                  <a:lnTo>
                    <a:pt x="367" y="96"/>
                  </a:lnTo>
                  <a:lnTo>
                    <a:pt x="382" y="116"/>
                  </a:lnTo>
                  <a:lnTo>
                    <a:pt x="386" y="135"/>
                  </a:lnTo>
                  <a:lnTo>
                    <a:pt x="382" y="154"/>
                  </a:lnTo>
                  <a:lnTo>
                    <a:pt x="372" y="169"/>
                  </a:lnTo>
                  <a:lnTo>
                    <a:pt x="352" y="183"/>
                  </a:lnTo>
                  <a:lnTo>
                    <a:pt x="332" y="197"/>
                  </a:lnTo>
                  <a:lnTo>
                    <a:pt x="302" y="202"/>
                  </a:lnTo>
                  <a:lnTo>
                    <a:pt x="267" y="202"/>
                  </a:lnTo>
                  <a:lnTo>
                    <a:pt x="228" y="197"/>
                  </a:lnTo>
                  <a:lnTo>
                    <a:pt x="238" y="208"/>
                  </a:lnTo>
                  <a:lnTo>
                    <a:pt x="248" y="217"/>
                  </a:lnTo>
                  <a:lnTo>
                    <a:pt x="258" y="226"/>
                  </a:lnTo>
                  <a:lnTo>
                    <a:pt x="267" y="236"/>
                  </a:lnTo>
                  <a:lnTo>
                    <a:pt x="278" y="245"/>
                  </a:lnTo>
                  <a:lnTo>
                    <a:pt x="288" y="251"/>
                  </a:lnTo>
                  <a:lnTo>
                    <a:pt x="292" y="260"/>
                  </a:lnTo>
                  <a:lnTo>
                    <a:pt x="298" y="265"/>
                  </a:lnTo>
                  <a:lnTo>
                    <a:pt x="302" y="270"/>
                  </a:lnTo>
                  <a:lnTo>
                    <a:pt x="302" y="275"/>
                  </a:lnTo>
                  <a:lnTo>
                    <a:pt x="278" y="313"/>
                  </a:lnTo>
                  <a:lnTo>
                    <a:pt x="253" y="328"/>
                  </a:lnTo>
                  <a:lnTo>
                    <a:pt x="223" y="328"/>
                  </a:lnTo>
                  <a:lnTo>
                    <a:pt x="194" y="313"/>
                  </a:lnTo>
                  <a:lnTo>
                    <a:pt x="163" y="290"/>
                  </a:lnTo>
                  <a:lnTo>
                    <a:pt x="134" y="260"/>
                  </a:lnTo>
                  <a:lnTo>
                    <a:pt x="100" y="226"/>
                  </a:lnTo>
                  <a:lnTo>
                    <a:pt x="65" y="193"/>
                  </a:lnTo>
                  <a:lnTo>
                    <a:pt x="35" y="169"/>
                  </a:lnTo>
                  <a:lnTo>
                    <a:pt x="0" y="150"/>
                  </a:lnTo>
                  <a:lnTo>
                    <a:pt x="119"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41" name="Freeform 365"/>
            <p:cNvSpPr>
              <a:spLocks/>
            </p:cNvSpPr>
            <p:nvPr/>
          </p:nvSpPr>
          <p:spPr bwMode="auto">
            <a:xfrm>
              <a:off x="4085" y="1787"/>
              <a:ext cx="28" cy="13"/>
            </a:xfrm>
            <a:custGeom>
              <a:avLst/>
              <a:gdLst>
                <a:gd name="T0" fmla="*/ 0 w 318"/>
                <a:gd name="T1" fmla="*/ 54 h 170"/>
                <a:gd name="T2" fmla="*/ 30 w 318"/>
                <a:gd name="T3" fmla="*/ 44 h 170"/>
                <a:gd name="T4" fmla="*/ 55 w 318"/>
                <a:gd name="T5" fmla="*/ 39 h 170"/>
                <a:gd name="T6" fmla="*/ 79 w 318"/>
                <a:gd name="T7" fmla="*/ 30 h 170"/>
                <a:gd name="T8" fmla="*/ 104 w 318"/>
                <a:gd name="T9" fmla="*/ 24 h 170"/>
                <a:gd name="T10" fmla="*/ 125 w 318"/>
                <a:gd name="T11" fmla="*/ 20 h 170"/>
                <a:gd name="T12" fmla="*/ 149 w 318"/>
                <a:gd name="T13" fmla="*/ 11 h 170"/>
                <a:gd name="T14" fmla="*/ 169 w 318"/>
                <a:gd name="T15" fmla="*/ 11 h 170"/>
                <a:gd name="T16" fmla="*/ 198 w 318"/>
                <a:gd name="T17" fmla="*/ 5 h 170"/>
                <a:gd name="T18" fmla="*/ 223 w 318"/>
                <a:gd name="T19" fmla="*/ 0 h 170"/>
                <a:gd name="T20" fmla="*/ 254 w 318"/>
                <a:gd name="T21" fmla="*/ 0 h 170"/>
                <a:gd name="T22" fmla="*/ 273 w 318"/>
                <a:gd name="T23" fmla="*/ 5 h 170"/>
                <a:gd name="T24" fmla="*/ 293 w 318"/>
                <a:gd name="T25" fmla="*/ 11 h 170"/>
                <a:gd name="T26" fmla="*/ 303 w 318"/>
                <a:gd name="T27" fmla="*/ 24 h 170"/>
                <a:gd name="T28" fmla="*/ 313 w 318"/>
                <a:gd name="T29" fmla="*/ 35 h 170"/>
                <a:gd name="T30" fmla="*/ 318 w 318"/>
                <a:gd name="T31" fmla="*/ 54 h 170"/>
                <a:gd name="T32" fmla="*/ 313 w 318"/>
                <a:gd name="T33" fmla="*/ 69 h 170"/>
                <a:gd name="T34" fmla="*/ 308 w 318"/>
                <a:gd name="T35" fmla="*/ 88 h 170"/>
                <a:gd name="T36" fmla="*/ 298 w 318"/>
                <a:gd name="T37" fmla="*/ 102 h 170"/>
                <a:gd name="T38" fmla="*/ 283 w 318"/>
                <a:gd name="T39" fmla="*/ 116 h 170"/>
                <a:gd name="T40" fmla="*/ 263 w 318"/>
                <a:gd name="T41" fmla="*/ 127 h 170"/>
                <a:gd name="T42" fmla="*/ 248 w 318"/>
                <a:gd name="T43" fmla="*/ 131 h 170"/>
                <a:gd name="T44" fmla="*/ 229 w 318"/>
                <a:gd name="T45" fmla="*/ 136 h 170"/>
                <a:gd name="T46" fmla="*/ 214 w 318"/>
                <a:gd name="T47" fmla="*/ 140 h 170"/>
                <a:gd name="T48" fmla="*/ 204 w 318"/>
                <a:gd name="T49" fmla="*/ 146 h 170"/>
                <a:gd name="T50" fmla="*/ 189 w 318"/>
                <a:gd name="T51" fmla="*/ 151 h 170"/>
                <a:gd name="T52" fmla="*/ 179 w 318"/>
                <a:gd name="T53" fmla="*/ 155 h 170"/>
                <a:gd name="T54" fmla="*/ 164 w 318"/>
                <a:gd name="T55" fmla="*/ 160 h 170"/>
                <a:gd name="T56" fmla="*/ 149 w 318"/>
                <a:gd name="T57" fmla="*/ 164 h 170"/>
                <a:gd name="T58" fmla="*/ 135 w 318"/>
                <a:gd name="T59" fmla="*/ 170 h 170"/>
                <a:gd name="T60" fmla="*/ 119 w 318"/>
                <a:gd name="T61" fmla="*/ 170 h 170"/>
                <a:gd name="T62" fmla="*/ 0 w 318"/>
                <a:gd name="T63" fmla="*/ 5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8" h="170">
                  <a:moveTo>
                    <a:pt x="0" y="54"/>
                  </a:moveTo>
                  <a:lnTo>
                    <a:pt x="30" y="44"/>
                  </a:lnTo>
                  <a:lnTo>
                    <a:pt x="55" y="39"/>
                  </a:lnTo>
                  <a:lnTo>
                    <a:pt x="79" y="30"/>
                  </a:lnTo>
                  <a:lnTo>
                    <a:pt x="104" y="24"/>
                  </a:lnTo>
                  <a:lnTo>
                    <a:pt x="125" y="20"/>
                  </a:lnTo>
                  <a:lnTo>
                    <a:pt x="149" y="11"/>
                  </a:lnTo>
                  <a:lnTo>
                    <a:pt x="169" y="11"/>
                  </a:lnTo>
                  <a:lnTo>
                    <a:pt x="198" y="5"/>
                  </a:lnTo>
                  <a:lnTo>
                    <a:pt x="223" y="0"/>
                  </a:lnTo>
                  <a:lnTo>
                    <a:pt x="254" y="0"/>
                  </a:lnTo>
                  <a:lnTo>
                    <a:pt x="273" y="5"/>
                  </a:lnTo>
                  <a:lnTo>
                    <a:pt x="293" y="11"/>
                  </a:lnTo>
                  <a:lnTo>
                    <a:pt x="303" y="24"/>
                  </a:lnTo>
                  <a:lnTo>
                    <a:pt x="313" y="35"/>
                  </a:lnTo>
                  <a:lnTo>
                    <a:pt x="318" y="54"/>
                  </a:lnTo>
                  <a:lnTo>
                    <a:pt x="313" y="69"/>
                  </a:lnTo>
                  <a:lnTo>
                    <a:pt x="308" y="88"/>
                  </a:lnTo>
                  <a:lnTo>
                    <a:pt x="298" y="102"/>
                  </a:lnTo>
                  <a:lnTo>
                    <a:pt x="283" y="116"/>
                  </a:lnTo>
                  <a:lnTo>
                    <a:pt x="263" y="127"/>
                  </a:lnTo>
                  <a:lnTo>
                    <a:pt x="248" y="131"/>
                  </a:lnTo>
                  <a:lnTo>
                    <a:pt x="229" y="136"/>
                  </a:lnTo>
                  <a:lnTo>
                    <a:pt x="214" y="140"/>
                  </a:lnTo>
                  <a:lnTo>
                    <a:pt x="204" y="146"/>
                  </a:lnTo>
                  <a:lnTo>
                    <a:pt x="189" y="151"/>
                  </a:lnTo>
                  <a:lnTo>
                    <a:pt x="179" y="155"/>
                  </a:lnTo>
                  <a:lnTo>
                    <a:pt x="164" y="160"/>
                  </a:lnTo>
                  <a:lnTo>
                    <a:pt x="149" y="164"/>
                  </a:lnTo>
                  <a:lnTo>
                    <a:pt x="135" y="170"/>
                  </a:lnTo>
                  <a:lnTo>
                    <a:pt x="119" y="170"/>
                  </a:lnTo>
                  <a:lnTo>
                    <a:pt x="0" y="5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42" name="Freeform 366"/>
            <p:cNvSpPr>
              <a:spLocks/>
            </p:cNvSpPr>
            <p:nvPr/>
          </p:nvSpPr>
          <p:spPr bwMode="auto">
            <a:xfrm>
              <a:off x="4085" y="1787"/>
              <a:ext cx="28" cy="13"/>
            </a:xfrm>
            <a:custGeom>
              <a:avLst/>
              <a:gdLst>
                <a:gd name="T0" fmla="*/ 0 w 318"/>
                <a:gd name="T1" fmla="*/ 54 h 170"/>
                <a:gd name="T2" fmla="*/ 30 w 318"/>
                <a:gd name="T3" fmla="*/ 44 h 170"/>
                <a:gd name="T4" fmla="*/ 55 w 318"/>
                <a:gd name="T5" fmla="*/ 39 h 170"/>
                <a:gd name="T6" fmla="*/ 79 w 318"/>
                <a:gd name="T7" fmla="*/ 30 h 170"/>
                <a:gd name="T8" fmla="*/ 104 w 318"/>
                <a:gd name="T9" fmla="*/ 24 h 170"/>
                <a:gd name="T10" fmla="*/ 125 w 318"/>
                <a:gd name="T11" fmla="*/ 20 h 170"/>
                <a:gd name="T12" fmla="*/ 149 w 318"/>
                <a:gd name="T13" fmla="*/ 11 h 170"/>
                <a:gd name="T14" fmla="*/ 169 w 318"/>
                <a:gd name="T15" fmla="*/ 11 h 170"/>
                <a:gd name="T16" fmla="*/ 198 w 318"/>
                <a:gd name="T17" fmla="*/ 5 h 170"/>
                <a:gd name="T18" fmla="*/ 223 w 318"/>
                <a:gd name="T19" fmla="*/ 0 h 170"/>
                <a:gd name="T20" fmla="*/ 254 w 318"/>
                <a:gd name="T21" fmla="*/ 0 h 170"/>
                <a:gd name="T22" fmla="*/ 273 w 318"/>
                <a:gd name="T23" fmla="*/ 5 h 170"/>
                <a:gd name="T24" fmla="*/ 293 w 318"/>
                <a:gd name="T25" fmla="*/ 11 h 170"/>
                <a:gd name="T26" fmla="*/ 303 w 318"/>
                <a:gd name="T27" fmla="*/ 24 h 170"/>
                <a:gd name="T28" fmla="*/ 313 w 318"/>
                <a:gd name="T29" fmla="*/ 35 h 170"/>
                <a:gd name="T30" fmla="*/ 318 w 318"/>
                <a:gd name="T31" fmla="*/ 54 h 170"/>
                <a:gd name="T32" fmla="*/ 313 w 318"/>
                <a:gd name="T33" fmla="*/ 69 h 170"/>
                <a:gd name="T34" fmla="*/ 308 w 318"/>
                <a:gd name="T35" fmla="*/ 88 h 170"/>
                <a:gd name="T36" fmla="*/ 298 w 318"/>
                <a:gd name="T37" fmla="*/ 102 h 170"/>
                <a:gd name="T38" fmla="*/ 283 w 318"/>
                <a:gd name="T39" fmla="*/ 116 h 170"/>
                <a:gd name="T40" fmla="*/ 263 w 318"/>
                <a:gd name="T41" fmla="*/ 127 h 170"/>
                <a:gd name="T42" fmla="*/ 248 w 318"/>
                <a:gd name="T43" fmla="*/ 131 h 170"/>
                <a:gd name="T44" fmla="*/ 229 w 318"/>
                <a:gd name="T45" fmla="*/ 136 h 170"/>
                <a:gd name="T46" fmla="*/ 214 w 318"/>
                <a:gd name="T47" fmla="*/ 140 h 170"/>
                <a:gd name="T48" fmla="*/ 204 w 318"/>
                <a:gd name="T49" fmla="*/ 146 h 170"/>
                <a:gd name="T50" fmla="*/ 189 w 318"/>
                <a:gd name="T51" fmla="*/ 151 h 170"/>
                <a:gd name="T52" fmla="*/ 179 w 318"/>
                <a:gd name="T53" fmla="*/ 155 h 170"/>
                <a:gd name="T54" fmla="*/ 164 w 318"/>
                <a:gd name="T55" fmla="*/ 160 h 170"/>
                <a:gd name="T56" fmla="*/ 149 w 318"/>
                <a:gd name="T57" fmla="*/ 164 h 170"/>
                <a:gd name="T58" fmla="*/ 135 w 318"/>
                <a:gd name="T59" fmla="*/ 170 h 170"/>
                <a:gd name="T60" fmla="*/ 119 w 318"/>
                <a:gd name="T61" fmla="*/ 170 h 170"/>
                <a:gd name="T62" fmla="*/ 0 w 318"/>
                <a:gd name="T63" fmla="*/ 5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8" h="170">
                  <a:moveTo>
                    <a:pt x="0" y="54"/>
                  </a:moveTo>
                  <a:lnTo>
                    <a:pt x="30" y="44"/>
                  </a:lnTo>
                  <a:lnTo>
                    <a:pt x="55" y="39"/>
                  </a:lnTo>
                  <a:lnTo>
                    <a:pt x="79" y="30"/>
                  </a:lnTo>
                  <a:lnTo>
                    <a:pt x="104" y="24"/>
                  </a:lnTo>
                  <a:lnTo>
                    <a:pt x="125" y="20"/>
                  </a:lnTo>
                  <a:lnTo>
                    <a:pt x="149" y="11"/>
                  </a:lnTo>
                  <a:lnTo>
                    <a:pt x="169" y="11"/>
                  </a:lnTo>
                  <a:lnTo>
                    <a:pt x="198" y="5"/>
                  </a:lnTo>
                  <a:lnTo>
                    <a:pt x="223" y="0"/>
                  </a:lnTo>
                  <a:lnTo>
                    <a:pt x="254" y="0"/>
                  </a:lnTo>
                  <a:lnTo>
                    <a:pt x="273" y="5"/>
                  </a:lnTo>
                  <a:lnTo>
                    <a:pt x="293" y="11"/>
                  </a:lnTo>
                  <a:lnTo>
                    <a:pt x="303" y="24"/>
                  </a:lnTo>
                  <a:lnTo>
                    <a:pt x="313" y="35"/>
                  </a:lnTo>
                  <a:lnTo>
                    <a:pt x="318" y="54"/>
                  </a:lnTo>
                  <a:lnTo>
                    <a:pt x="313" y="69"/>
                  </a:lnTo>
                  <a:lnTo>
                    <a:pt x="308" y="88"/>
                  </a:lnTo>
                  <a:lnTo>
                    <a:pt x="298" y="102"/>
                  </a:lnTo>
                  <a:lnTo>
                    <a:pt x="283" y="116"/>
                  </a:lnTo>
                  <a:lnTo>
                    <a:pt x="263" y="127"/>
                  </a:lnTo>
                  <a:lnTo>
                    <a:pt x="248" y="131"/>
                  </a:lnTo>
                  <a:lnTo>
                    <a:pt x="229" y="136"/>
                  </a:lnTo>
                  <a:lnTo>
                    <a:pt x="214" y="140"/>
                  </a:lnTo>
                  <a:lnTo>
                    <a:pt x="204" y="146"/>
                  </a:lnTo>
                  <a:lnTo>
                    <a:pt x="189" y="151"/>
                  </a:lnTo>
                  <a:lnTo>
                    <a:pt x="179" y="155"/>
                  </a:lnTo>
                  <a:lnTo>
                    <a:pt x="164" y="160"/>
                  </a:lnTo>
                  <a:lnTo>
                    <a:pt x="149" y="164"/>
                  </a:lnTo>
                  <a:lnTo>
                    <a:pt x="135" y="170"/>
                  </a:lnTo>
                  <a:lnTo>
                    <a:pt x="119" y="170"/>
                  </a:lnTo>
                  <a:lnTo>
                    <a:pt x="0" y="54"/>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43" name="Freeform 367"/>
            <p:cNvSpPr>
              <a:spLocks/>
            </p:cNvSpPr>
            <p:nvPr/>
          </p:nvSpPr>
          <p:spPr bwMode="auto">
            <a:xfrm>
              <a:off x="4090" y="1813"/>
              <a:ext cx="9" cy="5"/>
            </a:xfrm>
            <a:custGeom>
              <a:avLst/>
              <a:gdLst>
                <a:gd name="T0" fmla="*/ 0 w 94"/>
                <a:gd name="T1" fmla="*/ 0 h 67"/>
                <a:gd name="T2" fmla="*/ 10 w 94"/>
                <a:gd name="T3" fmla="*/ 4 h 67"/>
                <a:gd name="T4" fmla="*/ 19 w 94"/>
                <a:gd name="T5" fmla="*/ 10 h 67"/>
                <a:gd name="T6" fmla="*/ 29 w 94"/>
                <a:gd name="T7" fmla="*/ 14 h 67"/>
                <a:gd name="T8" fmla="*/ 40 w 94"/>
                <a:gd name="T9" fmla="*/ 19 h 67"/>
                <a:gd name="T10" fmla="*/ 44 w 94"/>
                <a:gd name="T11" fmla="*/ 24 h 67"/>
                <a:gd name="T12" fmla="*/ 54 w 94"/>
                <a:gd name="T13" fmla="*/ 34 h 67"/>
                <a:gd name="T14" fmla="*/ 65 w 94"/>
                <a:gd name="T15" fmla="*/ 38 h 67"/>
                <a:gd name="T16" fmla="*/ 69 w 94"/>
                <a:gd name="T17" fmla="*/ 49 h 67"/>
                <a:gd name="T18" fmla="*/ 79 w 94"/>
                <a:gd name="T19" fmla="*/ 58 h 67"/>
                <a:gd name="T20" fmla="*/ 94 w 94"/>
                <a:gd name="T21" fmla="*/ 67 h 67"/>
                <a:gd name="T22" fmla="*/ 0 w 94"/>
                <a:gd name="T2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4" h="67">
                  <a:moveTo>
                    <a:pt x="0" y="0"/>
                  </a:moveTo>
                  <a:lnTo>
                    <a:pt x="10" y="4"/>
                  </a:lnTo>
                  <a:lnTo>
                    <a:pt x="19" y="10"/>
                  </a:lnTo>
                  <a:lnTo>
                    <a:pt x="29" y="14"/>
                  </a:lnTo>
                  <a:lnTo>
                    <a:pt x="40" y="19"/>
                  </a:lnTo>
                  <a:lnTo>
                    <a:pt x="44" y="24"/>
                  </a:lnTo>
                  <a:lnTo>
                    <a:pt x="54" y="34"/>
                  </a:lnTo>
                  <a:lnTo>
                    <a:pt x="65" y="38"/>
                  </a:lnTo>
                  <a:lnTo>
                    <a:pt x="69" y="49"/>
                  </a:lnTo>
                  <a:lnTo>
                    <a:pt x="79" y="58"/>
                  </a:lnTo>
                  <a:lnTo>
                    <a:pt x="94" y="6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44" name="Freeform 368"/>
            <p:cNvSpPr>
              <a:spLocks/>
            </p:cNvSpPr>
            <p:nvPr/>
          </p:nvSpPr>
          <p:spPr bwMode="auto">
            <a:xfrm>
              <a:off x="4090" y="1813"/>
              <a:ext cx="9" cy="5"/>
            </a:xfrm>
            <a:custGeom>
              <a:avLst/>
              <a:gdLst>
                <a:gd name="T0" fmla="*/ 0 w 94"/>
                <a:gd name="T1" fmla="*/ 0 h 67"/>
                <a:gd name="T2" fmla="*/ 10 w 94"/>
                <a:gd name="T3" fmla="*/ 4 h 67"/>
                <a:gd name="T4" fmla="*/ 19 w 94"/>
                <a:gd name="T5" fmla="*/ 10 h 67"/>
                <a:gd name="T6" fmla="*/ 29 w 94"/>
                <a:gd name="T7" fmla="*/ 14 h 67"/>
                <a:gd name="T8" fmla="*/ 40 w 94"/>
                <a:gd name="T9" fmla="*/ 19 h 67"/>
                <a:gd name="T10" fmla="*/ 44 w 94"/>
                <a:gd name="T11" fmla="*/ 24 h 67"/>
                <a:gd name="T12" fmla="*/ 54 w 94"/>
                <a:gd name="T13" fmla="*/ 34 h 67"/>
                <a:gd name="T14" fmla="*/ 65 w 94"/>
                <a:gd name="T15" fmla="*/ 38 h 67"/>
                <a:gd name="T16" fmla="*/ 69 w 94"/>
                <a:gd name="T17" fmla="*/ 49 h 67"/>
                <a:gd name="T18" fmla="*/ 79 w 94"/>
                <a:gd name="T19" fmla="*/ 58 h 67"/>
                <a:gd name="T20" fmla="*/ 94 w 94"/>
                <a:gd name="T2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67">
                  <a:moveTo>
                    <a:pt x="0" y="0"/>
                  </a:moveTo>
                  <a:lnTo>
                    <a:pt x="10" y="4"/>
                  </a:lnTo>
                  <a:lnTo>
                    <a:pt x="19" y="10"/>
                  </a:lnTo>
                  <a:lnTo>
                    <a:pt x="29" y="14"/>
                  </a:lnTo>
                  <a:lnTo>
                    <a:pt x="40" y="19"/>
                  </a:lnTo>
                  <a:lnTo>
                    <a:pt x="44" y="24"/>
                  </a:lnTo>
                  <a:lnTo>
                    <a:pt x="54" y="34"/>
                  </a:lnTo>
                  <a:lnTo>
                    <a:pt x="65" y="38"/>
                  </a:lnTo>
                  <a:lnTo>
                    <a:pt x="69" y="49"/>
                  </a:lnTo>
                  <a:lnTo>
                    <a:pt x="79" y="58"/>
                  </a:lnTo>
                  <a:lnTo>
                    <a:pt x="94" y="67"/>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45" name="Freeform 369"/>
            <p:cNvSpPr>
              <a:spLocks/>
            </p:cNvSpPr>
            <p:nvPr/>
          </p:nvSpPr>
          <p:spPr bwMode="auto">
            <a:xfrm>
              <a:off x="3937" y="1674"/>
              <a:ext cx="33" cy="36"/>
            </a:xfrm>
            <a:custGeom>
              <a:avLst/>
              <a:gdLst>
                <a:gd name="T0" fmla="*/ 272 w 361"/>
                <a:gd name="T1" fmla="*/ 0 h 473"/>
                <a:gd name="T2" fmla="*/ 242 w 361"/>
                <a:gd name="T3" fmla="*/ 43 h 473"/>
                <a:gd name="T4" fmla="*/ 213 w 361"/>
                <a:gd name="T5" fmla="*/ 82 h 473"/>
                <a:gd name="T6" fmla="*/ 178 w 361"/>
                <a:gd name="T7" fmla="*/ 120 h 473"/>
                <a:gd name="T8" fmla="*/ 143 w 361"/>
                <a:gd name="T9" fmla="*/ 159 h 473"/>
                <a:gd name="T10" fmla="*/ 113 w 361"/>
                <a:gd name="T11" fmla="*/ 198 h 473"/>
                <a:gd name="T12" fmla="*/ 79 w 361"/>
                <a:gd name="T13" fmla="*/ 241 h 473"/>
                <a:gd name="T14" fmla="*/ 54 w 361"/>
                <a:gd name="T15" fmla="*/ 280 h 473"/>
                <a:gd name="T16" fmla="*/ 29 w 361"/>
                <a:gd name="T17" fmla="*/ 327 h 473"/>
                <a:gd name="T18" fmla="*/ 9 w 361"/>
                <a:gd name="T19" fmla="*/ 371 h 473"/>
                <a:gd name="T20" fmla="*/ 0 w 361"/>
                <a:gd name="T21" fmla="*/ 419 h 473"/>
                <a:gd name="T22" fmla="*/ 0 w 361"/>
                <a:gd name="T23" fmla="*/ 429 h 473"/>
                <a:gd name="T24" fmla="*/ 4 w 361"/>
                <a:gd name="T25" fmla="*/ 434 h 473"/>
                <a:gd name="T26" fmla="*/ 9 w 361"/>
                <a:gd name="T27" fmla="*/ 443 h 473"/>
                <a:gd name="T28" fmla="*/ 19 w 361"/>
                <a:gd name="T29" fmla="*/ 454 h 473"/>
                <a:gd name="T30" fmla="*/ 29 w 361"/>
                <a:gd name="T31" fmla="*/ 458 h 473"/>
                <a:gd name="T32" fmla="*/ 38 w 361"/>
                <a:gd name="T33" fmla="*/ 463 h 473"/>
                <a:gd name="T34" fmla="*/ 49 w 361"/>
                <a:gd name="T35" fmla="*/ 467 h 473"/>
                <a:gd name="T36" fmla="*/ 59 w 361"/>
                <a:gd name="T37" fmla="*/ 473 h 473"/>
                <a:gd name="T38" fmla="*/ 63 w 361"/>
                <a:gd name="T39" fmla="*/ 467 h 473"/>
                <a:gd name="T40" fmla="*/ 69 w 361"/>
                <a:gd name="T41" fmla="*/ 467 h 473"/>
                <a:gd name="T42" fmla="*/ 94 w 361"/>
                <a:gd name="T43" fmla="*/ 424 h 473"/>
                <a:gd name="T44" fmla="*/ 123 w 361"/>
                <a:gd name="T45" fmla="*/ 385 h 473"/>
                <a:gd name="T46" fmla="*/ 148 w 361"/>
                <a:gd name="T47" fmla="*/ 347 h 473"/>
                <a:gd name="T48" fmla="*/ 173 w 361"/>
                <a:gd name="T49" fmla="*/ 314 h 473"/>
                <a:gd name="T50" fmla="*/ 203 w 361"/>
                <a:gd name="T51" fmla="*/ 275 h 473"/>
                <a:gd name="T52" fmla="*/ 228 w 361"/>
                <a:gd name="T53" fmla="*/ 241 h 473"/>
                <a:gd name="T54" fmla="*/ 257 w 361"/>
                <a:gd name="T55" fmla="*/ 207 h 473"/>
                <a:gd name="T56" fmla="*/ 287 w 361"/>
                <a:gd name="T57" fmla="*/ 168 h 473"/>
                <a:gd name="T58" fmla="*/ 322 w 361"/>
                <a:gd name="T59" fmla="*/ 134 h 473"/>
                <a:gd name="T60" fmla="*/ 351 w 361"/>
                <a:gd name="T61" fmla="*/ 101 h 473"/>
                <a:gd name="T62" fmla="*/ 357 w 361"/>
                <a:gd name="T63" fmla="*/ 95 h 473"/>
                <a:gd name="T64" fmla="*/ 361 w 361"/>
                <a:gd name="T65" fmla="*/ 86 h 473"/>
                <a:gd name="T66" fmla="*/ 357 w 361"/>
                <a:gd name="T67" fmla="*/ 77 h 473"/>
                <a:gd name="T68" fmla="*/ 351 w 361"/>
                <a:gd name="T69" fmla="*/ 67 h 473"/>
                <a:gd name="T70" fmla="*/ 342 w 361"/>
                <a:gd name="T71" fmla="*/ 58 h 473"/>
                <a:gd name="T72" fmla="*/ 336 w 361"/>
                <a:gd name="T73" fmla="*/ 48 h 473"/>
                <a:gd name="T74" fmla="*/ 326 w 361"/>
                <a:gd name="T75" fmla="*/ 38 h 473"/>
                <a:gd name="T76" fmla="*/ 317 w 361"/>
                <a:gd name="T77" fmla="*/ 28 h 473"/>
                <a:gd name="T78" fmla="*/ 307 w 361"/>
                <a:gd name="T79" fmla="*/ 19 h 473"/>
                <a:gd name="T80" fmla="*/ 297 w 361"/>
                <a:gd name="T81" fmla="*/ 9 h 473"/>
                <a:gd name="T82" fmla="*/ 272 w 361"/>
                <a:gd name="T83" fmla="*/ 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1" h="473">
                  <a:moveTo>
                    <a:pt x="272" y="0"/>
                  </a:moveTo>
                  <a:lnTo>
                    <a:pt x="242" y="43"/>
                  </a:lnTo>
                  <a:lnTo>
                    <a:pt x="213" y="82"/>
                  </a:lnTo>
                  <a:lnTo>
                    <a:pt x="178" y="120"/>
                  </a:lnTo>
                  <a:lnTo>
                    <a:pt x="143" y="159"/>
                  </a:lnTo>
                  <a:lnTo>
                    <a:pt x="113" y="198"/>
                  </a:lnTo>
                  <a:lnTo>
                    <a:pt x="79" y="241"/>
                  </a:lnTo>
                  <a:lnTo>
                    <a:pt x="54" y="280"/>
                  </a:lnTo>
                  <a:lnTo>
                    <a:pt x="29" y="327"/>
                  </a:lnTo>
                  <a:lnTo>
                    <a:pt x="9" y="371"/>
                  </a:lnTo>
                  <a:lnTo>
                    <a:pt x="0" y="419"/>
                  </a:lnTo>
                  <a:lnTo>
                    <a:pt x="0" y="429"/>
                  </a:lnTo>
                  <a:lnTo>
                    <a:pt x="4" y="434"/>
                  </a:lnTo>
                  <a:lnTo>
                    <a:pt x="9" y="443"/>
                  </a:lnTo>
                  <a:lnTo>
                    <a:pt x="19" y="454"/>
                  </a:lnTo>
                  <a:lnTo>
                    <a:pt x="29" y="458"/>
                  </a:lnTo>
                  <a:lnTo>
                    <a:pt x="38" y="463"/>
                  </a:lnTo>
                  <a:lnTo>
                    <a:pt x="49" y="467"/>
                  </a:lnTo>
                  <a:lnTo>
                    <a:pt x="59" y="473"/>
                  </a:lnTo>
                  <a:lnTo>
                    <a:pt x="63" y="467"/>
                  </a:lnTo>
                  <a:lnTo>
                    <a:pt x="69" y="467"/>
                  </a:lnTo>
                  <a:lnTo>
                    <a:pt x="94" y="424"/>
                  </a:lnTo>
                  <a:lnTo>
                    <a:pt x="123" y="385"/>
                  </a:lnTo>
                  <a:lnTo>
                    <a:pt x="148" y="347"/>
                  </a:lnTo>
                  <a:lnTo>
                    <a:pt x="173" y="314"/>
                  </a:lnTo>
                  <a:lnTo>
                    <a:pt x="203" y="275"/>
                  </a:lnTo>
                  <a:lnTo>
                    <a:pt x="228" y="241"/>
                  </a:lnTo>
                  <a:lnTo>
                    <a:pt x="257" y="207"/>
                  </a:lnTo>
                  <a:lnTo>
                    <a:pt x="287" y="168"/>
                  </a:lnTo>
                  <a:lnTo>
                    <a:pt x="322" y="134"/>
                  </a:lnTo>
                  <a:lnTo>
                    <a:pt x="351" y="101"/>
                  </a:lnTo>
                  <a:lnTo>
                    <a:pt x="357" y="95"/>
                  </a:lnTo>
                  <a:lnTo>
                    <a:pt x="361" y="86"/>
                  </a:lnTo>
                  <a:lnTo>
                    <a:pt x="357" y="77"/>
                  </a:lnTo>
                  <a:lnTo>
                    <a:pt x="351" y="67"/>
                  </a:lnTo>
                  <a:lnTo>
                    <a:pt x="342" y="58"/>
                  </a:lnTo>
                  <a:lnTo>
                    <a:pt x="336" y="48"/>
                  </a:lnTo>
                  <a:lnTo>
                    <a:pt x="326" y="38"/>
                  </a:lnTo>
                  <a:lnTo>
                    <a:pt x="317" y="28"/>
                  </a:lnTo>
                  <a:lnTo>
                    <a:pt x="307" y="19"/>
                  </a:lnTo>
                  <a:lnTo>
                    <a:pt x="297" y="9"/>
                  </a:lnTo>
                  <a:lnTo>
                    <a:pt x="272"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46" name="Freeform 370"/>
            <p:cNvSpPr>
              <a:spLocks/>
            </p:cNvSpPr>
            <p:nvPr/>
          </p:nvSpPr>
          <p:spPr bwMode="auto">
            <a:xfrm>
              <a:off x="3937" y="1674"/>
              <a:ext cx="33" cy="36"/>
            </a:xfrm>
            <a:custGeom>
              <a:avLst/>
              <a:gdLst>
                <a:gd name="T0" fmla="*/ 272 w 361"/>
                <a:gd name="T1" fmla="*/ 0 h 473"/>
                <a:gd name="T2" fmla="*/ 242 w 361"/>
                <a:gd name="T3" fmla="*/ 43 h 473"/>
                <a:gd name="T4" fmla="*/ 213 w 361"/>
                <a:gd name="T5" fmla="*/ 82 h 473"/>
                <a:gd name="T6" fmla="*/ 178 w 361"/>
                <a:gd name="T7" fmla="*/ 120 h 473"/>
                <a:gd name="T8" fmla="*/ 143 w 361"/>
                <a:gd name="T9" fmla="*/ 159 h 473"/>
                <a:gd name="T10" fmla="*/ 113 w 361"/>
                <a:gd name="T11" fmla="*/ 198 h 473"/>
                <a:gd name="T12" fmla="*/ 79 w 361"/>
                <a:gd name="T13" fmla="*/ 241 h 473"/>
                <a:gd name="T14" fmla="*/ 54 w 361"/>
                <a:gd name="T15" fmla="*/ 280 h 473"/>
                <a:gd name="T16" fmla="*/ 29 w 361"/>
                <a:gd name="T17" fmla="*/ 327 h 473"/>
                <a:gd name="T18" fmla="*/ 9 w 361"/>
                <a:gd name="T19" fmla="*/ 371 h 473"/>
                <a:gd name="T20" fmla="*/ 0 w 361"/>
                <a:gd name="T21" fmla="*/ 419 h 473"/>
                <a:gd name="T22" fmla="*/ 0 w 361"/>
                <a:gd name="T23" fmla="*/ 429 h 473"/>
                <a:gd name="T24" fmla="*/ 4 w 361"/>
                <a:gd name="T25" fmla="*/ 434 h 473"/>
                <a:gd name="T26" fmla="*/ 9 w 361"/>
                <a:gd name="T27" fmla="*/ 443 h 473"/>
                <a:gd name="T28" fmla="*/ 19 w 361"/>
                <a:gd name="T29" fmla="*/ 454 h 473"/>
                <a:gd name="T30" fmla="*/ 29 w 361"/>
                <a:gd name="T31" fmla="*/ 458 h 473"/>
                <a:gd name="T32" fmla="*/ 38 w 361"/>
                <a:gd name="T33" fmla="*/ 463 h 473"/>
                <a:gd name="T34" fmla="*/ 49 w 361"/>
                <a:gd name="T35" fmla="*/ 467 h 473"/>
                <a:gd name="T36" fmla="*/ 59 w 361"/>
                <a:gd name="T37" fmla="*/ 473 h 473"/>
                <a:gd name="T38" fmla="*/ 63 w 361"/>
                <a:gd name="T39" fmla="*/ 467 h 473"/>
                <a:gd name="T40" fmla="*/ 69 w 361"/>
                <a:gd name="T41" fmla="*/ 467 h 473"/>
                <a:gd name="T42" fmla="*/ 94 w 361"/>
                <a:gd name="T43" fmla="*/ 424 h 473"/>
                <a:gd name="T44" fmla="*/ 123 w 361"/>
                <a:gd name="T45" fmla="*/ 385 h 473"/>
                <a:gd name="T46" fmla="*/ 148 w 361"/>
                <a:gd name="T47" fmla="*/ 347 h 473"/>
                <a:gd name="T48" fmla="*/ 173 w 361"/>
                <a:gd name="T49" fmla="*/ 314 h 473"/>
                <a:gd name="T50" fmla="*/ 203 w 361"/>
                <a:gd name="T51" fmla="*/ 275 h 473"/>
                <a:gd name="T52" fmla="*/ 228 w 361"/>
                <a:gd name="T53" fmla="*/ 241 h 473"/>
                <a:gd name="T54" fmla="*/ 257 w 361"/>
                <a:gd name="T55" fmla="*/ 207 h 473"/>
                <a:gd name="T56" fmla="*/ 287 w 361"/>
                <a:gd name="T57" fmla="*/ 168 h 473"/>
                <a:gd name="T58" fmla="*/ 322 w 361"/>
                <a:gd name="T59" fmla="*/ 134 h 473"/>
                <a:gd name="T60" fmla="*/ 351 w 361"/>
                <a:gd name="T61" fmla="*/ 101 h 473"/>
                <a:gd name="T62" fmla="*/ 357 w 361"/>
                <a:gd name="T63" fmla="*/ 95 h 473"/>
                <a:gd name="T64" fmla="*/ 361 w 361"/>
                <a:gd name="T65" fmla="*/ 86 h 473"/>
                <a:gd name="T66" fmla="*/ 357 w 361"/>
                <a:gd name="T67" fmla="*/ 77 h 473"/>
                <a:gd name="T68" fmla="*/ 351 w 361"/>
                <a:gd name="T69" fmla="*/ 67 h 473"/>
                <a:gd name="T70" fmla="*/ 342 w 361"/>
                <a:gd name="T71" fmla="*/ 58 h 473"/>
                <a:gd name="T72" fmla="*/ 336 w 361"/>
                <a:gd name="T73" fmla="*/ 48 h 473"/>
                <a:gd name="T74" fmla="*/ 326 w 361"/>
                <a:gd name="T75" fmla="*/ 38 h 473"/>
                <a:gd name="T76" fmla="*/ 317 w 361"/>
                <a:gd name="T77" fmla="*/ 28 h 473"/>
                <a:gd name="T78" fmla="*/ 307 w 361"/>
                <a:gd name="T79" fmla="*/ 19 h 473"/>
                <a:gd name="T80" fmla="*/ 297 w 361"/>
                <a:gd name="T81" fmla="*/ 9 h 473"/>
                <a:gd name="T82" fmla="*/ 272 w 361"/>
                <a:gd name="T83" fmla="*/ 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1" h="473">
                  <a:moveTo>
                    <a:pt x="272" y="0"/>
                  </a:moveTo>
                  <a:lnTo>
                    <a:pt x="242" y="43"/>
                  </a:lnTo>
                  <a:lnTo>
                    <a:pt x="213" y="82"/>
                  </a:lnTo>
                  <a:lnTo>
                    <a:pt x="178" y="120"/>
                  </a:lnTo>
                  <a:lnTo>
                    <a:pt x="143" y="159"/>
                  </a:lnTo>
                  <a:lnTo>
                    <a:pt x="113" y="198"/>
                  </a:lnTo>
                  <a:lnTo>
                    <a:pt x="79" y="241"/>
                  </a:lnTo>
                  <a:lnTo>
                    <a:pt x="54" y="280"/>
                  </a:lnTo>
                  <a:lnTo>
                    <a:pt x="29" y="327"/>
                  </a:lnTo>
                  <a:lnTo>
                    <a:pt x="9" y="371"/>
                  </a:lnTo>
                  <a:lnTo>
                    <a:pt x="0" y="419"/>
                  </a:lnTo>
                  <a:lnTo>
                    <a:pt x="0" y="429"/>
                  </a:lnTo>
                  <a:lnTo>
                    <a:pt x="4" y="434"/>
                  </a:lnTo>
                  <a:lnTo>
                    <a:pt x="9" y="443"/>
                  </a:lnTo>
                  <a:lnTo>
                    <a:pt x="19" y="454"/>
                  </a:lnTo>
                  <a:lnTo>
                    <a:pt x="29" y="458"/>
                  </a:lnTo>
                  <a:lnTo>
                    <a:pt x="38" y="463"/>
                  </a:lnTo>
                  <a:lnTo>
                    <a:pt x="49" y="467"/>
                  </a:lnTo>
                  <a:lnTo>
                    <a:pt x="59" y="473"/>
                  </a:lnTo>
                  <a:lnTo>
                    <a:pt x="63" y="467"/>
                  </a:lnTo>
                  <a:lnTo>
                    <a:pt x="69" y="467"/>
                  </a:lnTo>
                  <a:lnTo>
                    <a:pt x="94" y="424"/>
                  </a:lnTo>
                  <a:lnTo>
                    <a:pt x="123" y="385"/>
                  </a:lnTo>
                  <a:lnTo>
                    <a:pt x="148" y="347"/>
                  </a:lnTo>
                  <a:lnTo>
                    <a:pt x="173" y="314"/>
                  </a:lnTo>
                  <a:lnTo>
                    <a:pt x="203" y="275"/>
                  </a:lnTo>
                  <a:lnTo>
                    <a:pt x="228" y="241"/>
                  </a:lnTo>
                  <a:lnTo>
                    <a:pt x="257" y="207"/>
                  </a:lnTo>
                  <a:lnTo>
                    <a:pt x="287" y="168"/>
                  </a:lnTo>
                  <a:lnTo>
                    <a:pt x="322" y="134"/>
                  </a:lnTo>
                  <a:lnTo>
                    <a:pt x="351" y="101"/>
                  </a:lnTo>
                  <a:lnTo>
                    <a:pt x="357" y="95"/>
                  </a:lnTo>
                  <a:lnTo>
                    <a:pt x="361" y="86"/>
                  </a:lnTo>
                  <a:lnTo>
                    <a:pt x="357" y="77"/>
                  </a:lnTo>
                  <a:lnTo>
                    <a:pt x="351" y="67"/>
                  </a:lnTo>
                  <a:lnTo>
                    <a:pt x="342" y="58"/>
                  </a:lnTo>
                  <a:lnTo>
                    <a:pt x="336" y="48"/>
                  </a:lnTo>
                  <a:lnTo>
                    <a:pt x="326" y="38"/>
                  </a:lnTo>
                  <a:lnTo>
                    <a:pt x="317" y="28"/>
                  </a:lnTo>
                  <a:lnTo>
                    <a:pt x="307" y="19"/>
                  </a:lnTo>
                  <a:lnTo>
                    <a:pt x="297" y="9"/>
                  </a:lnTo>
                  <a:lnTo>
                    <a:pt x="272"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47" name="Freeform 371"/>
            <p:cNvSpPr>
              <a:spLocks/>
            </p:cNvSpPr>
            <p:nvPr/>
          </p:nvSpPr>
          <p:spPr bwMode="auto">
            <a:xfrm>
              <a:off x="3946" y="1686"/>
              <a:ext cx="34" cy="32"/>
            </a:xfrm>
            <a:custGeom>
              <a:avLst/>
              <a:gdLst>
                <a:gd name="T0" fmla="*/ 0 w 377"/>
                <a:gd name="T1" fmla="*/ 359 h 426"/>
                <a:gd name="T2" fmla="*/ 20 w 377"/>
                <a:gd name="T3" fmla="*/ 324 h 426"/>
                <a:gd name="T4" fmla="*/ 45 w 377"/>
                <a:gd name="T5" fmla="*/ 295 h 426"/>
                <a:gd name="T6" fmla="*/ 70 w 377"/>
                <a:gd name="T7" fmla="*/ 262 h 426"/>
                <a:gd name="T8" fmla="*/ 95 w 377"/>
                <a:gd name="T9" fmla="*/ 232 h 426"/>
                <a:gd name="T10" fmla="*/ 120 w 377"/>
                <a:gd name="T11" fmla="*/ 198 h 426"/>
                <a:gd name="T12" fmla="*/ 144 w 377"/>
                <a:gd name="T13" fmla="*/ 170 h 426"/>
                <a:gd name="T14" fmla="*/ 169 w 377"/>
                <a:gd name="T15" fmla="*/ 141 h 426"/>
                <a:gd name="T16" fmla="*/ 194 w 377"/>
                <a:gd name="T17" fmla="*/ 112 h 426"/>
                <a:gd name="T18" fmla="*/ 223 w 377"/>
                <a:gd name="T19" fmla="*/ 83 h 426"/>
                <a:gd name="T20" fmla="*/ 248 w 377"/>
                <a:gd name="T21" fmla="*/ 49 h 426"/>
                <a:gd name="T22" fmla="*/ 254 w 377"/>
                <a:gd name="T23" fmla="*/ 45 h 426"/>
                <a:gd name="T24" fmla="*/ 258 w 377"/>
                <a:gd name="T25" fmla="*/ 39 h 426"/>
                <a:gd name="T26" fmla="*/ 263 w 377"/>
                <a:gd name="T27" fmla="*/ 30 h 426"/>
                <a:gd name="T28" fmla="*/ 273 w 377"/>
                <a:gd name="T29" fmla="*/ 20 h 426"/>
                <a:gd name="T30" fmla="*/ 279 w 377"/>
                <a:gd name="T31" fmla="*/ 15 h 426"/>
                <a:gd name="T32" fmla="*/ 283 w 377"/>
                <a:gd name="T33" fmla="*/ 6 h 426"/>
                <a:gd name="T34" fmla="*/ 293 w 377"/>
                <a:gd name="T35" fmla="*/ 6 h 426"/>
                <a:gd name="T36" fmla="*/ 298 w 377"/>
                <a:gd name="T37" fmla="*/ 0 h 426"/>
                <a:gd name="T38" fmla="*/ 308 w 377"/>
                <a:gd name="T39" fmla="*/ 6 h 426"/>
                <a:gd name="T40" fmla="*/ 318 w 377"/>
                <a:gd name="T41" fmla="*/ 11 h 426"/>
                <a:gd name="T42" fmla="*/ 328 w 377"/>
                <a:gd name="T43" fmla="*/ 15 h 426"/>
                <a:gd name="T44" fmla="*/ 338 w 377"/>
                <a:gd name="T45" fmla="*/ 25 h 426"/>
                <a:gd name="T46" fmla="*/ 348 w 377"/>
                <a:gd name="T47" fmla="*/ 34 h 426"/>
                <a:gd name="T48" fmla="*/ 358 w 377"/>
                <a:gd name="T49" fmla="*/ 45 h 426"/>
                <a:gd name="T50" fmla="*/ 367 w 377"/>
                <a:gd name="T51" fmla="*/ 54 h 426"/>
                <a:gd name="T52" fmla="*/ 373 w 377"/>
                <a:gd name="T53" fmla="*/ 64 h 426"/>
                <a:gd name="T54" fmla="*/ 377 w 377"/>
                <a:gd name="T55" fmla="*/ 73 h 426"/>
                <a:gd name="T56" fmla="*/ 377 w 377"/>
                <a:gd name="T57" fmla="*/ 83 h 426"/>
                <a:gd name="T58" fmla="*/ 377 w 377"/>
                <a:gd name="T59" fmla="*/ 88 h 426"/>
                <a:gd name="T60" fmla="*/ 373 w 377"/>
                <a:gd name="T61" fmla="*/ 97 h 426"/>
                <a:gd name="T62" fmla="*/ 338 w 377"/>
                <a:gd name="T63" fmla="*/ 127 h 426"/>
                <a:gd name="T64" fmla="*/ 308 w 377"/>
                <a:gd name="T65" fmla="*/ 155 h 426"/>
                <a:gd name="T66" fmla="*/ 279 w 377"/>
                <a:gd name="T67" fmla="*/ 189 h 426"/>
                <a:gd name="T68" fmla="*/ 248 w 377"/>
                <a:gd name="T69" fmla="*/ 223 h 426"/>
                <a:gd name="T70" fmla="*/ 223 w 377"/>
                <a:gd name="T71" fmla="*/ 256 h 426"/>
                <a:gd name="T72" fmla="*/ 199 w 377"/>
                <a:gd name="T73" fmla="*/ 290 h 426"/>
                <a:gd name="T74" fmla="*/ 174 w 377"/>
                <a:gd name="T75" fmla="*/ 324 h 426"/>
                <a:gd name="T76" fmla="*/ 144 w 377"/>
                <a:gd name="T77" fmla="*/ 359 h 426"/>
                <a:gd name="T78" fmla="*/ 114 w 377"/>
                <a:gd name="T79" fmla="*/ 392 h 426"/>
                <a:gd name="T80" fmla="*/ 85 w 377"/>
                <a:gd name="T81" fmla="*/ 421 h 426"/>
                <a:gd name="T82" fmla="*/ 79 w 377"/>
                <a:gd name="T83" fmla="*/ 426 h 426"/>
                <a:gd name="T84" fmla="*/ 70 w 377"/>
                <a:gd name="T85" fmla="*/ 426 h 426"/>
                <a:gd name="T86" fmla="*/ 65 w 377"/>
                <a:gd name="T87" fmla="*/ 426 h 426"/>
                <a:gd name="T88" fmla="*/ 60 w 377"/>
                <a:gd name="T89" fmla="*/ 426 h 426"/>
                <a:gd name="T90" fmla="*/ 55 w 377"/>
                <a:gd name="T91" fmla="*/ 421 h 426"/>
                <a:gd name="T92" fmla="*/ 45 w 377"/>
                <a:gd name="T93" fmla="*/ 415 h 426"/>
                <a:gd name="T94" fmla="*/ 40 w 377"/>
                <a:gd name="T95" fmla="*/ 406 h 426"/>
                <a:gd name="T96" fmla="*/ 35 w 377"/>
                <a:gd name="T97" fmla="*/ 402 h 426"/>
                <a:gd name="T98" fmla="*/ 31 w 377"/>
                <a:gd name="T99" fmla="*/ 392 h 426"/>
                <a:gd name="T100" fmla="*/ 25 w 377"/>
                <a:gd name="T101" fmla="*/ 387 h 426"/>
                <a:gd name="T102" fmla="*/ 0 w 377"/>
                <a:gd name="T103" fmla="*/ 359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77" h="426">
                  <a:moveTo>
                    <a:pt x="0" y="359"/>
                  </a:moveTo>
                  <a:lnTo>
                    <a:pt x="20" y="324"/>
                  </a:lnTo>
                  <a:lnTo>
                    <a:pt x="45" y="295"/>
                  </a:lnTo>
                  <a:lnTo>
                    <a:pt x="70" y="262"/>
                  </a:lnTo>
                  <a:lnTo>
                    <a:pt x="95" y="232"/>
                  </a:lnTo>
                  <a:lnTo>
                    <a:pt x="120" y="198"/>
                  </a:lnTo>
                  <a:lnTo>
                    <a:pt x="144" y="170"/>
                  </a:lnTo>
                  <a:lnTo>
                    <a:pt x="169" y="141"/>
                  </a:lnTo>
                  <a:lnTo>
                    <a:pt x="194" y="112"/>
                  </a:lnTo>
                  <a:lnTo>
                    <a:pt x="223" y="83"/>
                  </a:lnTo>
                  <a:lnTo>
                    <a:pt x="248" y="49"/>
                  </a:lnTo>
                  <a:lnTo>
                    <a:pt x="254" y="45"/>
                  </a:lnTo>
                  <a:lnTo>
                    <a:pt x="258" y="39"/>
                  </a:lnTo>
                  <a:lnTo>
                    <a:pt x="263" y="30"/>
                  </a:lnTo>
                  <a:lnTo>
                    <a:pt x="273" y="20"/>
                  </a:lnTo>
                  <a:lnTo>
                    <a:pt x="279" y="15"/>
                  </a:lnTo>
                  <a:lnTo>
                    <a:pt x="283" y="6"/>
                  </a:lnTo>
                  <a:lnTo>
                    <a:pt x="293" y="6"/>
                  </a:lnTo>
                  <a:lnTo>
                    <a:pt x="298" y="0"/>
                  </a:lnTo>
                  <a:lnTo>
                    <a:pt x="308" y="6"/>
                  </a:lnTo>
                  <a:lnTo>
                    <a:pt x="318" y="11"/>
                  </a:lnTo>
                  <a:lnTo>
                    <a:pt x="328" y="15"/>
                  </a:lnTo>
                  <a:lnTo>
                    <a:pt x="338" y="25"/>
                  </a:lnTo>
                  <a:lnTo>
                    <a:pt x="348" y="34"/>
                  </a:lnTo>
                  <a:lnTo>
                    <a:pt x="358" y="45"/>
                  </a:lnTo>
                  <a:lnTo>
                    <a:pt x="367" y="54"/>
                  </a:lnTo>
                  <a:lnTo>
                    <a:pt x="373" y="64"/>
                  </a:lnTo>
                  <a:lnTo>
                    <a:pt x="377" y="73"/>
                  </a:lnTo>
                  <a:lnTo>
                    <a:pt x="377" y="83"/>
                  </a:lnTo>
                  <a:lnTo>
                    <a:pt x="377" y="88"/>
                  </a:lnTo>
                  <a:lnTo>
                    <a:pt x="373" y="97"/>
                  </a:lnTo>
                  <a:lnTo>
                    <a:pt x="338" y="127"/>
                  </a:lnTo>
                  <a:lnTo>
                    <a:pt x="308" y="155"/>
                  </a:lnTo>
                  <a:lnTo>
                    <a:pt x="279" y="189"/>
                  </a:lnTo>
                  <a:lnTo>
                    <a:pt x="248" y="223"/>
                  </a:lnTo>
                  <a:lnTo>
                    <a:pt x="223" y="256"/>
                  </a:lnTo>
                  <a:lnTo>
                    <a:pt x="199" y="290"/>
                  </a:lnTo>
                  <a:lnTo>
                    <a:pt x="174" y="324"/>
                  </a:lnTo>
                  <a:lnTo>
                    <a:pt x="144" y="359"/>
                  </a:lnTo>
                  <a:lnTo>
                    <a:pt x="114" y="392"/>
                  </a:lnTo>
                  <a:lnTo>
                    <a:pt x="85" y="421"/>
                  </a:lnTo>
                  <a:lnTo>
                    <a:pt x="79" y="426"/>
                  </a:lnTo>
                  <a:lnTo>
                    <a:pt x="70" y="426"/>
                  </a:lnTo>
                  <a:lnTo>
                    <a:pt x="65" y="426"/>
                  </a:lnTo>
                  <a:lnTo>
                    <a:pt x="60" y="426"/>
                  </a:lnTo>
                  <a:lnTo>
                    <a:pt x="55" y="421"/>
                  </a:lnTo>
                  <a:lnTo>
                    <a:pt x="45" y="415"/>
                  </a:lnTo>
                  <a:lnTo>
                    <a:pt x="40" y="406"/>
                  </a:lnTo>
                  <a:lnTo>
                    <a:pt x="35" y="402"/>
                  </a:lnTo>
                  <a:lnTo>
                    <a:pt x="31" y="392"/>
                  </a:lnTo>
                  <a:lnTo>
                    <a:pt x="25" y="387"/>
                  </a:lnTo>
                  <a:lnTo>
                    <a:pt x="0" y="359"/>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48" name="Freeform 372"/>
            <p:cNvSpPr>
              <a:spLocks/>
            </p:cNvSpPr>
            <p:nvPr/>
          </p:nvSpPr>
          <p:spPr bwMode="auto">
            <a:xfrm>
              <a:off x="3946" y="1686"/>
              <a:ext cx="34" cy="32"/>
            </a:xfrm>
            <a:custGeom>
              <a:avLst/>
              <a:gdLst>
                <a:gd name="T0" fmla="*/ 0 w 377"/>
                <a:gd name="T1" fmla="*/ 359 h 426"/>
                <a:gd name="T2" fmla="*/ 20 w 377"/>
                <a:gd name="T3" fmla="*/ 324 h 426"/>
                <a:gd name="T4" fmla="*/ 45 w 377"/>
                <a:gd name="T5" fmla="*/ 295 h 426"/>
                <a:gd name="T6" fmla="*/ 70 w 377"/>
                <a:gd name="T7" fmla="*/ 262 h 426"/>
                <a:gd name="T8" fmla="*/ 95 w 377"/>
                <a:gd name="T9" fmla="*/ 232 h 426"/>
                <a:gd name="T10" fmla="*/ 120 w 377"/>
                <a:gd name="T11" fmla="*/ 198 h 426"/>
                <a:gd name="T12" fmla="*/ 144 w 377"/>
                <a:gd name="T13" fmla="*/ 170 h 426"/>
                <a:gd name="T14" fmla="*/ 169 w 377"/>
                <a:gd name="T15" fmla="*/ 141 h 426"/>
                <a:gd name="T16" fmla="*/ 194 w 377"/>
                <a:gd name="T17" fmla="*/ 112 h 426"/>
                <a:gd name="T18" fmla="*/ 223 w 377"/>
                <a:gd name="T19" fmla="*/ 83 h 426"/>
                <a:gd name="T20" fmla="*/ 248 w 377"/>
                <a:gd name="T21" fmla="*/ 49 h 426"/>
                <a:gd name="T22" fmla="*/ 254 w 377"/>
                <a:gd name="T23" fmla="*/ 45 h 426"/>
                <a:gd name="T24" fmla="*/ 258 w 377"/>
                <a:gd name="T25" fmla="*/ 39 h 426"/>
                <a:gd name="T26" fmla="*/ 263 w 377"/>
                <a:gd name="T27" fmla="*/ 30 h 426"/>
                <a:gd name="T28" fmla="*/ 273 w 377"/>
                <a:gd name="T29" fmla="*/ 20 h 426"/>
                <a:gd name="T30" fmla="*/ 279 w 377"/>
                <a:gd name="T31" fmla="*/ 15 h 426"/>
                <a:gd name="T32" fmla="*/ 283 w 377"/>
                <a:gd name="T33" fmla="*/ 6 h 426"/>
                <a:gd name="T34" fmla="*/ 293 w 377"/>
                <a:gd name="T35" fmla="*/ 6 h 426"/>
                <a:gd name="T36" fmla="*/ 298 w 377"/>
                <a:gd name="T37" fmla="*/ 0 h 426"/>
                <a:gd name="T38" fmla="*/ 308 w 377"/>
                <a:gd name="T39" fmla="*/ 6 h 426"/>
                <a:gd name="T40" fmla="*/ 318 w 377"/>
                <a:gd name="T41" fmla="*/ 11 h 426"/>
                <a:gd name="T42" fmla="*/ 328 w 377"/>
                <a:gd name="T43" fmla="*/ 15 h 426"/>
                <a:gd name="T44" fmla="*/ 338 w 377"/>
                <a:gd name="T45" fmla="*/ 25 h 426"/>
                <a:gd name="T46" fmla="*/ 348 w 377"/>
                <a:gd name="T47" fmla="*/ 34 h 426"/>
                <a:gd name="T48" fmla="*/ 358 w 377"/>
                <a:gd name="T49" fmla="*/ 45 h 426"/>
                <a:gd name="T50" fmla="*/ 367 w 377"/>
                <a:gd name="T51" fmla="*/ 54 h 426"/>
                <a:gd name="T52" fmla="*/ 373 w 377"/>
                <a:gd name="T53" fmla="*/ 64 h 426"/>
                <a:gd name="T54" fmla="*/ 377 w 377"/>
                <a:gd name="T55" fmla="*/ 73 h 426"/>
                <a:gd name="T56" fmla="*/ 377 w 377"/>
                <a:gd name="T57" fmla="*/ 83 h 426"/>
                <a:gd name="T58" fmla="*/ 377 w 377"/>
                <a:gd name="T59" fmla="*/ 88 h 426"/>
                <a:gd name="T60" fmla="*/ 373 w 377"/>
                <a:gd name="T61" fmla="*/ 97 h 426"/>
                <a:gd name="T62" fmla="*/ 338 w 377"/>
                <a:gd name="T63" fmla="*/ 127 h 426"/>
                <a:gd name="T64" fmla="*/ 308 w 377"/>
                <a:gd name="T65" fmla="*/ 155 h 426"/>
                <a:gd name="T66" fmla="*/ 279 w 377"/>
                <a:gd name="T67" fmla="*/ 189 h 426"/>
                <a:gd name="T68" fmla="*/ 248 w 377"/>
                <a:gd name="T69" fmla="*/ 223 h 426"/>
                <a:gd name="T70" fmla="*/ 223 w 377"/>
                <a:gd name="T71" fmla="*/ 256 h 426"/>
                <a:gd name="T72" fmla="*/ 199 w 377"/>
                <a:gd name="T73" fmla="*/ 290 h 426"/>
                <a:gd name="T74" fmla="*/ 174 w 377"/>
                <a:gd name="T75" fmla="*/ 324 h 426"/>
                <a:gd name="T76" fmla="*/ 144 w 377"/>
                <a:gd name="T77" fmla="*/ 359 h 426"/>
                <a:gd name="T78" fmla="*/ 114 w 377"/>
                <a:gd name="T79" fmla="*/ 392 h 426"/>
                <a:gd name="T80" fmla="*/ 85 w 377"/>
                <a:gd name="T81" fmla="*/ 421 h 426"/>
                <a:gd name="T82" fmla="*/ 79 w 377"/>
                <a:gd name="T83" fmla="*/ 426 h 426"/>
                <a:gd name="T84" fmla="*/ 70 w 377"/>
                <a:gd name="T85" fmla="*/ 426 h 426"/>
                <a:gd name="T86" fmla="*/ 65 w 377"/>
                <a:gd name="T87" fmla="*/ 426 h 426"/>
                <a:gd name="T88" fmla="*/ 60 w 377"/>
                <a:gd name="T89" fmla="*/ 426 h 426"/>
                <a:gd name="T90" fmla="*/ 55 w 377"/>
                <a:gd name="T91" fmla="*/ 421 h 426"/>
                <a:gd name="T92" fmla="*/ 45 w 377"/>
                <a:gd name="T93" fmla="*/ 415 h 426"/>
                <a:gd name="T94" fmla="*/ 40 w 377"/>
                <a:gd name="T95" fmla="*/ 406 h 426"/>
                <a:gd name="T96" fmla="*/ 35 w 377"/>
                <a:gd name="T97" fmla="*/ 402 h 426"/>
                <a:gd name="T98" fmla="*/ 31 w 377"/>
                <a:gd name="T99" fmla="*/ 392 h 426"/>
                <a:gd name="T100" fmla="*/ 25 w 377"/>
                <a:gd name="T101" fmla="*/ 387 h 426"/>
                <a:gd name="T102" fmla="*/ 0 w 377"/>
                <a:gd name="T103" fmla="*/ 359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77" h="426">
                  <a:moveTo>
                    <a:pt x="0" y="359"/>
                  </a:moveTo>
                  <a:lnTo>
                    <a:pt x="20" y="324"/>
                  </a:lnTo>
                  <a:lnTo>
                    <a:pt x="45" y="295"/>
                  </a:lnTo>
                  <a:lnTo>
                    <a:pt x="70" y="262"/>
                  </a:lnTo>
                  <a:lnTo>
                    <a:pt x="95" y="232"/>
                  </a:lnTo>
                  <a:lnTo>
                    <a:pt x="120" y="198"/>
                  </a:lnTo>
                  <a:lnTo>
                    <a:pt x="144" y="170"/>
                  </a:lnTo>
                  <a:lnTo>
                    <a:pt x="169" y="141"/>
                  </a:lnTo>
                  <a:lnTo>
                    <a:pt x="194" y="112"/>
                  </a:lnTo>
                  <a:lnTo>
                    <a:pt x="223" y="83"/>
                  </a:lnTo>
                  <a:lnTo>
                    <a:pt x="248" y="49"/>
                  </a:lnTo>
                  <a:lnTo>
                    <a:pt x="254" y="45"/>
                  </a:lnTo>
                  <a:lnTo>
                    <a:pt x="258" y="39"/>
                  </a:lnTo>
                  <a:lnTo>
                    <a:pt x="263" y="30"/>
                  </a:lnTo>
                  <a:lnTo>
                    <a:pt x="273" y="20"/>
                  </a:lnTo>
                  <a:lnTo>
                    <a:pt x="279" y="15"/>
                  </a:lnTo>
                  <a:lnTo>
                    <a:pt x="283" y="6"/>
                  </a:lnTo>
                  <a:lnTo>
                    <a:pt x="293" y="6"/>
                  </a:lnTo>
                  <a:lnTo>
                    <a:pt x="298" y="0"/>
                  </a:lnTo>
                  <a:lnTo>
                    <a:pt x="308" y="6"/>
                  </a:lnTo>
                  <a:lnTo>
                    <a:pt x="318" y="11"/>
                  </a:lnTo>
                  <a:lnTo>
                    <a:pt x="328" y="15"/>
                  </a:lnTo>
                  <a:lnTo>
                    <a:pt x="338" y="25"/>
                  </a:lnTo>
                  <a:lnTo>
                    <a:pt x="348" y="34"/>
                  </a:lnTo>
                  <a:lnTo>
                    <a:pt x="358" y="45"/>
                  </a:lnTo>
                  <a:lnTo>
                    <a:pt x="367" y="54"/>
                  </a:lnTo>
                  <a:lnTo>
                    <a:pt x="373" y="64"/>
                  </a:lnTo>
                  <a:lnTo>
                    <a:pt x="377" y="73"/>
                  </a:lnTo>
                  <a:lnTo>
                    <a:pt x="377" y="83"/>
                  </a:lnTo>
                  <a:lnTo>
                    <a:pt x="377" y="88"/>
                  </a:lnTo>
                  <a:lnTo>
                    <a:pt x="373" y="97"/>
                  </a:lnTo>
                  <a:lnTo>
                    <a:pt x="338" y="127"/>
                  </a:lnTo>
                  <a:lnTo>
                    <a:pt x="308" y="155"/>
                  </a:lnTo>
                  <a:lnTo>
                    <a:pt x="279" y="189"/>
                  </a:lnTo>
                  <a:lnTo>
                    <a:pt x="248" y="223"/>
                  </a:lnTo>
                  <a:lnTo>
                    <a:pt x="223" y="256"/>
                  </a:lnTo>
                  <a:lnTo>
                    <a:pt x="199" y="290"/>
                  </a:lnTo>
                  <a:lnTo>
                    <a:pt x="174" y="324"/>
                  </a:lnTo>
                  <a:lnTo>
                    <a:pt x="144" y="359"/>
                  </a:lnTo>
                  <a:lnTo>
                    <a:pt x="114" y="392"/>
                  </a:lnTo>
                  <a:lnTo>
                    <a:pt x="85" y="421"/>
                  </a:lnTo>
                  <a:lnTo>
                    <a:pt x="79" y="426"/>
                  </a:lnTo>
                  <a:lnTo>
                    <a:pt x="70" y="426"/>
                  </a:lnTo>
                  <a:lnTo>
                    <a:pt x="65" y="426"/>
                  </a:lnTo>
                  <a:lnTo>
                    <a:pt x="60" y="426"/>
                  </a:lnTo>
                  <a:lnTo>
                    <a:pt x="55" y="421"/>
                  </a:lnTo>
                  <a:lnTo>
                    <a:pt x="45" y="415"/>
                  </a:lnTo>
                  <a:lnTo>
                    <a:pt x="40" y="406"/>
                  </a:lnTo>
                  <a:lnTo>
                    <a:pt x="35" y="402"/>
                  </a:lnTo>
                  <a:lnTo>
                    <a:pt x="31" y="392"/>
                  </a:lnTo>
                  <a:lnTo>
                    <a:pt x="25" y="387"/>
                  </a:lnTo>
                  <a:lnTo>
                    <a:pt x="0" y="359"/>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49" name="Freeform 373"/>
            <p:cNvSpPr>
              <a:spLocks/>
            </p:cNvSpPr>
            <p:nvPr/>
          </p:nvSpPr>
          <p:spPr bwMode="auto">
            <a:xfrm>
              <a:off x="3958" y="1695"/>
              <a:ext cx="33" cy="32"/>
            </a:xfrm>
            <a:custGeom>
              <a:avLst/>
              <a:gdLst>
                <a:gd name="T0" fmla="*/ 194 w 363"/>
                <a:gd name="T1" fmla="*/ 77 h 415"/>
                <a:gd name="T2" fmla="*/ 204 w 363"/>
                <a:gd name="T3" fmla="*/ 67 h 415"/>
                <a:gd name="T4" fmla="*/ 213 w 363"/>
                <a:gd name="T5" fmla="*/ 58 h 415"/>
                <a:gd name="T6" fmla="*/ 223 w 363"/>
                <a:gd name="T7" fmla="*/ 47 h 415"/>
                <a:gd name="T8" fmla="*/ 234 w 363"/>
                <a:gd name="T9" fmla="*/ 34 h 415"/>
                <a:gd name="T10" fmla="*/ 244 w 363"/>
                <a:gd name="T11" fmla="*/ 23 h 415"/>
                <a:gd name="T12" fmla="*/ 254 w 363"/>
                <a:gd name="T13" fmla="*/ 14 h 415"/>
                <a:gd name="T14" fmla="*/ 263 w 363"/>
                <a:gd name="T15" fmla="*/ 4 h 415"/>
                <a:gd name="T16" fmla="*/ 273 w 363"/>
                <a:gd name="T17" fmla="*/ 0 h 415"/>
                <a:gd name="T18" fmla="*/ 283 w 363"/>
                <a:gd name="T19" fmla="*/ 0 h 415"/>
                <a:gd name="T20" fmla="*/ 294 w 363"/>
                <a:gd name="T21" fmla="*/ 4 h 415"/>
                <a:gd name="T22" fmla="*/ 303 w 363"/>
                <a:gd name="T23" fmla="*/ 9 h 415"/>
                <a:gd name="T24" fmla="*/ 313 w 363"/>
                <a:gd name="T25" fmla="*/ 14 h 415"/>
                <a:gd name="T26" fmla="*/ 323 w 363"/>
                <a:gd name="T27" fmla="*/ 23 h 415"/>
                <a:gd name="T28" fmla="*/ 333 w 363"/>
                <a:gd name="T29" fmla="*/ 34 h 415"/>
                <a:gd name="T30" fmla="*/ 342 w 363"/>
                <a:gd name="T31" fmla="*/ 43 h 415"/>
                <a:gd name="T32" fmla="*/ 348 w 363"/>
                <a:gd name="T33" fmla="*/ 52 h 415"/>
                <a:gd name="T34" fmla="*/ 357 w 363"/>
                <a:gd name="T35" fmla="*/ 62 h 415"/>
                <a:gd name="T36" fmla="*/ 357 w 363"/>
                <a:gd name="T37" fmla="*/ 71 h 415"/>
                <a:gd name="T38" fmla="*/ 363 w 363"/>
                <a:gd name="T39" fmla="*/ 81 h 415"/>
                <a:gd name="T40" fmla="*/ 357 w 363"/>
                <a:gd name="T41" fmla="*/ 86 h 415"/>
                <a:gd name="T42" fmla="*/ 328 w 363"/>
                <a:gd name="T43" fmla="*/ 120 h 415"/>
                <a:gd name="T44" fmla="*/ 298 w 363"/>
                <a:gd name="T45" fmla="*/ 149 h 415"/>
                <a:gd name="T46" fmla="*/ 269 w 363"/>
                <a:gd name="T47" fmla="*/ 178 h 415"/>
                <a:gd name="T48" fmla="*/ 234 w 363"/>
                <a:gd name="T49" fmla="*/ 207 h 415"/>
                <a:gd name="T50" fmla="*/ 204 w 363"/>
                <a:gd name="T51" fmla="*/ 241 h 415"/>
                <a:gd name="T52" fmla="*/ 175 w 363"/>
                <a:gd name="T53" fmla="*/ 269 h 415"/>
                <a:gd name="T54" fmla="*/ 150 w 363"/>
                <a:gd name="T55" fmla="*/ 303 h 415"/>
                <a:gd name="T56" fmla="*/ 125 w 363"/>
                <a:gd name="T57" fmla="*/ 337 h 415"/>
                <a:gd name="T58" fmla="*/ 100 w 363"/>
                <a:gd name="T59" fmla="*/ 376 h 415"/>
                <a:gd name="T60" fmla="*/ 85 w 363"/>
                <a:gd name="T61" fmla="*/ 415 h 415"/>
                <a:gd name="T62" fmla="*/ 70 w 363"/>
                <a:gd name="T63" fmla="*/ 410 h 415"/>
                <a:gd name="T64" fmla="*/ 60 w 363"/>
                <a:gd name="T65" fmla="*/ 400 h 415"/>
                <a:gd name="T66" fmla="*/ 45 w 363"/>
                <a:gd name="T67" fmla="*/ 391 h 415"/>
                <a:gd name="T68" fmla="*/ 35 w 363"/>
                <a:gd name="T69" fmla="*/ 381 h 415"/>
                <a:gd name="T70" fmla="*/ 21 w 363"/>
                <a:gd name="T71" fmla="*/ 371 h 415"/>
                <a:gd name="T72" fmla="*/ 15 w 363"/>
                <a:gd name="T73" fmla="*/ 361 h 415"/>
                <a:gd name="T74" fmla="*/ 6 w 363"/>
                <a:gd name="T75" fmla="*/ 352 h 415"/>
                <a:gd name="T76" fmla="*/ 6 w 363"/>
                <a:gd name="T77" fmla="*/ 337 h 415"/>
                <a:gd name="T78" fmla="*/ 0 w 363"/>
                <a:gd name="T79" fmla="*/ 323 h 415"/>
                <a:gd name="T80" fmla="*/ 6 w 363"/>
                <a:gd name="T81" fmla="*/ 313 h 415"/>
                <a:gd name="T82" fmla="*/ 21 w 363"/>
                <a:gd name="T83" fmla="*/ 288 h 415"/>
                <a:gd name="T84" fmla="*/ 31 w 363"/>
                <a:gd name="T85" fmla="*/ 265 h 415"/>
                <a:gd name="T86" fmla="*/ 45 w 363"/>
                <a:gd name="T87" fmla="*/ 245 h 415"/>
                <a:gd name="T88" fmla="*/ 65 w 363"/>
                <a:gd name="T89" fmla="*/ 226 h 415"/>
                <a:gd name="T90" fmla="*/ 80 w 363"/>
                <a:gd name="T91" fmla="*/ 207 h 415"/>
                <a:gd name="T92" fmla="*/ 94 w 363"/>
                <a:gd name="T93" fmla="*/ 187 h 415"/>
                <a:gd name="T94" fmla="*/ 115 w 363"/>
                <a:gd name="T95" fmla="*/ 168 h 415"/>
                <a:gd name="T96" fmla="*/ 134 w 363"/>
                <a:gd name="T97" fmla="*/ 149 h 415"/>
                <a:gd name="T98" fmla="*/ 154 w 363"/>
                <a:gd name="T99" fmla="*/ 129 h 415"/>
                <a:gd name="T100" fmla="*/ 175 w 363"/>
                <a:gd name="T101" fmla="*/ 116 h 415"/>
                <a:gd name="T102" fmla="*/ 194 w 363"/>
                <a:gd name="T103" fmla="*/ 7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63" h="415">
                  <a:moveTo>
                    <a:pt x="194" y="77"/>
                  </a:moveTo>
                  <a:lnTo>
                    <a:pt x="204" y="67"/>
                  </a:lnTo>
                  <a:lnTo>
                    <a:pt x="213" y="58"/>
                  </a:lnTo>
                  <a:lnTo>
                    <a:pt x="223" y="47"/>
                  </a:lnTo>
                  <a:lnTo>
                    <a:pt x="234" y="34"/>
                  </a:lnTo>
                  <a:lnTo>
                    <a:pt x="244" y="23"/>
                  </a:lnTo>
                  <a:lnTo>
                    <a:pt x="254" y="14"/>
                  </a:lnTo>
                  <a:lnTo>
                    <a:pt x="263" y="4"/>
                  </a:lnTo>
                  <a:lnTo>
                    <a:pt x="273" y="0"/>
                  </a:lnTo>
                  <a:lnTo>
                    <a:pt x="283" y="0"/>
                  </a:lnTo>
                  <a:lnTo>
                    <a:pt x="294" y="4"/>
                  </a:lnTo>
                  <a:lnTo>
                    <a:pt x="303" y="9"/>
                  </a:lnTo>
                  <a:lnTo>
                    <a:pt x="313" y="14"/>
                  </a:lnTo>
                  <a:lnTo>
                    <a:pt x="323" y="23"/>
                  </a:lnTo>
                  <a:lnTo>
                    <a:pt x="333" y="34"/>
                  </a:lnTo>
                  <a:lnTo>
                    <a:pt x="342" y="43"/>
                  </a:lnTo>
                  <a:lnTo>
                    <a:pt x="348" y="52"/>
                  </a:lnTo>
                  <a:lnTo>
                    <a:pt x="357" y="62"/>
                  </a:lnTo>
                  <a:lnTo>
                    <a:pt x="357" y="71"/>
                  </a:lnTo>
                  <a:lnTo>
                    <a:pt x="363" y="81"/>
                  </a:lnTo>
                  <a:lnTo>
                    <a:pt x="357" y="86"/>
                  </a:lnTo>
                  <a:lnTo>
                    <a:pt x="328" y="120"/>
                  </a:lnTo>
                  <a:lnTo>
                    <a:pt x="298" y="149"/>
                  </a:lnTo>
                  <a:lnTo>
                    <a:pt x="269" y="178"/>
                  </a:lnTo>
                  <a:lnTo>
                    <a:pt x="234" y="207"/>
                  </a:lnTo>
                  <a:lnTo>
                    <a:pt x="204" y="241"/>
                  </a:lnTo>
                  <a:lnTo>
                    <a:pt x="175" y="269"/>
                  </a:lnTo>
                  <a:lnTo>
                    <a:pt x="150" y="303"/>
                  </a:lnTo>
                  <a:lnTo>
                    <a:pt x="125" y="337"/>
                  </a:lnTo>
                  <a:lnTo>
                    <a:pt x="100" y="376"/>
                  </a:lnTo>
                  <a:lnTo>
                    <a:pt x="85" y="415"/>
                  </a:lnTo>
                  <a:lnTo>
                    <a:pt x="70" y="410"/>
                  </a:lnTo>
                  <a:lnTo>
                    <a:pt x="60" y="400"/>
                  </a:lnTo>
                  <a:lnTo>
                    <a:pt x="45" y="391"/>
                  </a:lnTo>
                  <a:lnTo>
                    <a:pt x="35" y="381"/>
                  </a:lnTo>
                  <a:lnTo>
                    <a:pt x="21" y="371"/>
                  </a:lnTo>
                  <a:lnTo>
                    <a:pt x="15" y="361"/>
                  </a:lnTo>
                  <a:lnTo>
                    <a:pt x="6" y="352"/>
                  </a:lnTo>
                  <a:lnTo>
                    <a:pt x="6" y="337"/>
                  </a:lnTo>
                  <a:lnTo>
                    <a:pt x="0" y="323"/>
                  </a:lnTo>
                  <a:lnTo>
                    <a:pt x="6" y="313"/>
                  </a:lnTo>
                  <a:lnTo>
                    <a:pt x="21" y="288"/>
                  </a:lnTo>
                  <a:lnTo>
                    <a:pt x="31" y="265"/>
                  </a:lnTo>
                  <a:lnTo>
                    <a:pt x="45" y="245"/>
                  </a:lnTo>
                  <a:lnTo>
                    <a:pt x="65" y="226"/>
                  </a:lnTo>
                  <a:lnTo>
                    <a:pt x="80" y="207"/>
                  </a:lnTo>
                  <a:lnTo>
                    <a:pt x="94" y="187"/>
                  </a:lnTo>
                  <a:lnTo>
                    <a:pt x="115" y="168"/>
                  </a:lnTo>
                  <a:lnTo>
                    <a:pt x="134" y="149"/>
                  </a:lnTo>
                  <a:lnTo>
                    <a:pt x="154" y="129"/>
                  </a:lnTo>
                  <a:lnTo>
                    <a:pt x="175" y="116"/>
                  </a:lnTo>
                  <a:lnTo>
                    <a:pt x="194" y="77"/>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50" name="Freeform 374"/>
            <p:cNvSpPr>
              <a:spLocks/>
            </p:cNvSpPr>
            <p:nvPr/>
          </p:nvSpPr>
          <p:spPr bwMode="auto">
            <a:xfrm>
              <a:off x="3958" y="1695"/>
              <a:ext cx="33" cy="32"/>
            </a:xfrm>
            <a:custGeom>
              <a:avLst/>
              <a:gdLst>
                <a:gd name="T0" fmla="*/ 194 w 363"/>
                <a:gd name="T1" fmla="*/ 77 h 415"/>
                <a:gd name="T2" fmla="*/ 204 w 363"/>
                <a:gd name="T3" fmla="*/ 67 h 415"/>
                <a:gd name="T4" fmla="*/ 213 w 363"/>
                <a:gd name="T5" fmla="*/ 58 h 415"/>
                <a:gd name="T6" fmla="*/ 223 w 363"/>
                <a:gd name="T7" fmla="*/ 47 h 415"/>
                <a:gd name="T8" fmla="*/ 234 w 363"/>
                <a:gd name="T9" fmla="*/ 34 h 415"/>
                <a:gd name="T10" fmla="*/ 244 w 363"/>
                <a:gd name="T11" fmla="*/ 23 h 415"/>
                <a:gd name="T12" fmla="*/ 254 w 363"/>
                <a:gd name="T13" fmla="*/ 14 h 415"/>
                <a:gd name="T14" fmla="*/ 263 w 363"/>
                <a:gd name="T15" fmla="*/ 4 h 415"/>
                <a:gd name="T16" fmla="*/ 273 w 363"/>
                <a:gd name="T17" fmla="*/ 0 h 415"/>
                <a:gd name="T18" fmla="*/ 283 w 363"/>
                <a:gd name="T19" fmla="*/ 0 h 415"/>
                <a:gd name="T20" fmla="*/ 294 w 363"/>
                <a:gd name="T21" fmla="*/ 4 h 415"/>
                <a:gd name="T22" fmla="*/ 303 w 363"/>
                <a:gd name="T23" fmla="*/ 9 h 415"/>
                <a:gd name="T24" fmla="*/ 313 w 363"/>
                <a:gd name="T25" fmla="*/ 14 h 415"/>
                <a:gd name="T26" fmla="*/ 323 w 363"/>
                <a:gd name="T27" fmla="*/ 23 h 415"/>
                <a:gd name="T28" fmla="*/ 333 w 363"/>
                <a:gd name="T29" fmla="*/ 34 h 415"/>
                <a:gd name="T30" fmla="*/ 342 w 363"/>
                <a:gd name="T31" fmla="*/ 43 h 415"/>
                <a:gd name="T32" fmla="*/ 348 w 363"/>
                <a:gd name="T33" fmla="*/ 52 h 415"/>
                <a:gd name="T34" fmla="*/ 357 w 363"/>
                <a:gd name="T35" fmla="*/ 62 h 415"/>
                <a:gd name="T36" fmla="*/ 357 w 363"/>
                <a:gd name="T37" fmla="*/ 71 h 415"/>
                <a:gd name="T38" fmla="*/ 363 w 363"/>
                <a:gd name="T39" fmla="*/ 81 h 415"/>
                <a:gd name="T40" fmla="*/ 357 w 363"/>
                <a:gd name="T41" fmla="*/ 86 h 415"/>
                <a:gd name="T42" fmla="*/ 328 w 363"/>
                <a:gd name="T43" fmla="*/ 120 h 415"/>
                <a:gd name="T44" fmla="*/ 298 w 363"/>
                <a:gd name="T45" fmla="*/ 149 h 415"/>
                <a:gd name="T46" fmla="*/ 269 w 363"/>
                <a:gd name="T47" fmla="*/ 178 h 415"/>
                <a:gd name="T48" fmla="*/ 234 w 363"/>
                <a:gd name="T49" fmla="*/ 207 h 415"/>
                <a:gd name="T50" fmla="*/ 204 w 363"/>
                <a:gd name="T51" fmla="*/ 241 h 415"/>
                <a:gd name="T52" fmla="*/ 175 w 363"/>
                <a:gd name="T53" fmla="*/ 269 h 415"/>
                <a:gd name="T54" fmla="*/ 150 w 363"/>
                <a:gd name="T55" fmla="*/ 303 h 415"/>
                <a:gd name="T56" fmla="*/ 125 w 363"/>
                <a:gd name="T57" fmla="*/ 337 h 415"/>
                <a:gd name="T58" fmla="*/ 100 w 363"/>
                <a:gd name="T59" fmla="*/ 376 h 415"/>
                <a:gd name="T60" fmla="*/ 85 w 363"/>
                <a:gd name="T61" fmla="*/ 415 h 415"/>
                <a:gd name="T62" fmla="*/ 70 w 363"/>
                <a:gd name="T63" fmla="*/ 410 h 415"/>
                <a:gd name="T64" fmla="*/ 60 w 363"/>
                <a:gd name="T65" fmla="*/ 400 h 415"/>
                <a:gd name="T66" fmla="*/ 45 w 363"/>
                <a:gd name="T67" fmla="*/ 391 h 415"/>
                <a:gd name="T68" fmla="*/ 35 w 363"/>
                <a:gd name="T69" fmla="*/ 381 h 415"/>
                <a:gd name="T70" fmla="*/ 21 w 363"/>
                <a:gd name="T71" fmla="*/ 371 h 415"/>
                <a:gd name="T72" fmla="*/ 15 w 363"/>
                <a:gd name="T73" fmla="*/ 361 h 415"/>
                <a:gd name="T74" fmla="*/ 6 w 363"/>
                <a:gd name="T75" fmla="*/ 352 h 415"/>
                <a:gd name="T76" fmla="*/ 6 w 363"/>
                <a:gd name="T77" fmla="*/ 337 h 415"/>
                <a:gd name="T78" fmla="*/ 0 w 363"/>
                <a:gd name="T79" fmla="*/ 323 h 415"/>
                <a:gd name="T80" fmla="*/ 6 w 363"/>
                <a:gd name="T81" fmla="*/ 313 h 415"/>
                <a:gd name="T82" fmla="*/ 21 w 363"/>
                <a:gd name="T83" fmla="*/ 288 h 415"/>
                <a:gd name="T84" fmla="*/ 31 w 363"/>
                <a:gd name="T85" fmla="*/ 265 h 415"/>
                <a:gd name="T86" fmla="*/ 45 w 363"/>
                <a:gd name="T87" fmla="*/ 245 h 415"/>
                <a:gd name="T88" fmla="*/ 65 w 363"/>
                <a:gd name="T89" fmla="*/ 226 h 415"/>
                <a:gd name="T90" fmla="*/ 80 w 363"/>
                <a:gd name="T91" fmla="*/ 207 h 415"/>
                <a:gd name="T92" fmla="*/ 94 w 363"/>
                <a:gd name="T93" fmla="*/ 187 h 415"/>
                <a:gd name="T94" fmla="*/ 115 w 363"/>
                <a:gd name="T95" fmla="*/ 168 h 415"/>
                <a:gd name="T96" fmla="*/ 134 w 363"/>
                <a:gd name="T97" fmla="*/ 149 h 415"/>
                <a:gd name="T98" fmla="*/ 154 w 363"/>
                <a:gd name="T99" fmla="*/ 129 h 415"/>
                <a:gd name="T100" fmla="*/ 175 w 363"/>
                <a:gd name="T101" fmla="*/ 116 h 415"/>
                <a:gd name="T102" fmla="*/ 194 w 363"/>
                <a:gd name="T103" fmla="*/ 7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63" h="415">
                  <a:moveTo>
                    <a:pt x="194" y="77"/>
                  </a:moveTo>
                  <a:lnTo>
                    <a:pt x="204" y="67"/>
                  </a:lnTo>
                  <a:lnTo>
                    <a:pt x="213" y="58"/>
                  </a:lnTo>
                  <a:lnTo>
                    <a:pt x="223" y="47"/>
                  </a:lnTo>
                  <a:lnTo>
                    <a:pt x="234" y="34"/>
                  </a:lnTo>
                  <a:lnTo>
                    <a:pt x="244" y="23"/>
                  </a:lnTo>
                  <a:lnTo>
                    <a:pt x="254" y="14"/>
                  </a:lnTo>
                  <a:lnTo>
                    <a:pt x="263" y="4"/>
                  </a:lnTo>
                  <a:lnTo>
                    <a:pt x="273" y="0"/>
                  </a:lnTo>
                  <a:lnTo>
                    <a:pt x="283" y="0"/>
                  </a:lnTo>
                  <a:lnTo>
                    <a:pt x="294" y="4"/>
                  </a:lnTo>
                  <a:lnTo>
                    <a:pt x="303" y="9"/>
                  </a:lnTo>
                  <a:lnTo>
                    <a:pt x="313" y="14"/>
                  </a:lnTo>
                  <a:lnTo>
                    <a:pt x="323" y="23"/>
                  </a:lnTo>
                  <a:lnTo>
                    <a:pt x="333" y="34"/>
                  </a:lnTo>
                  <a:lnTo>
                    <a:pt x="342" y="43"/>
                  </a:lnTo>
                  <a:lnTo>
                    <a:pt x="348" y="52"/>
                  </a:lnTo>
                  <a:lnTo>
                    <a:pt x="357" y="62"/>
                  </a:lnTo>
                  <a:lnTo>
                    <a:pt x="357" y="71"/>
                  </a:lnTo>
                  <a:lnTo>
                    <a:pt x="363" y="81"/>
                  </a:lnTo>
                  <a:lnTo>
                    <a:pt x="357" y="86"/>
                  </a:lnTo>
                  <a:lnTo>
                    <a:pt x="328" y="120"/>
                  </a:lnTo>
                  <a:lnTo>
                    <a:pt x="298" y="149"/>
                  </a:lnTo>
                  <a:lnTo>
                    <a:pt x="269" y="178"/>
                  </a:lnTo>
                  <a:lnTo>
                    <a:pt x="234" y="207"/>
                  </a:lnTo>
                  <a:lnTo>
                    <a:pt x="204" y="241"/>
                  </a:lnTo>
                  <a:lnTo>
                    <a:pt x="175" y="269"/>
                  </a:lnTo>
                  <a:lnTo>
                    <a:pt x="150" y="303"/>
                  </a:lnTo>
                  <a:lnTo>
                    <a:pt x="125" y="337"/>
                  </a:lnTo>
                  <a:lnTo>
                    <a:pt x="100" y="376"/>
                  </a:lnTo>
                  <a:lnTo>
                    <a:pt x="85" y="415"/>
                  </a:lnTo>
                  <a:lnTo>
                    <a:pt x="70" y="410"/>
                  </a:lnTo>
                  <a:lnTo>
                    <a:pt x="60" y="400"/>
                  </a:lnTo>
                  <a:lnTo>
                    <a:pt x="45" y="391"/>
                  </a:lnTo>
                  <a:lnTo>
                    <a:pt x="35" y="381"/>
                  </a:lnTo>
                  <a:lnTo>
                    <a:pt x="21" y="371"/>
                  </a:lnTo>
                  <a:lnTo>
                    <a:pt x="15" y="361"/>
                  </a:lnTo>
                  <a:lnTo>
                    <a:pt x="6" y="352"/>
                  </a:lnTo>
                  <a:lnTo>
                    <a:pt x="6" y="337"/>
                  </a:lnTo>
                  <a:lnTo>
                    <a:pt x="0" y="323"/>
                  </a:lnTo>
                  <a:lnTo>
                    <a:pt x="6" y="313"/>
                  </a:lnTo>
                  <a:lnTo>
                    <a:pt x="21" y="288"/>
                  </a:lnTo>
                  <a:lnTo>
                    <a:pt x="31" y="265"/>
                  </a:lnTo>
                  <a:lnTo>
                    <a:pt x="45" y="245"/>
                  </a:lnTo>
                  <a:lnTo>
                    <a:pt x="65" y="226"/>
                  </a:lnTo>
                  <a:lnTo>
                    <a:pt x="80" y="207"/>
                  </a:lnTo>
                  <a:lnTo>
                    <a:pt x="94" y="187"/>
                  </a:lnTo>
                  <a:lnTo>
                    <a:pt x="115" y="168"/>
                  </a:lnTo>
                  <a:lnTo>
                    <a:pt x="134" y="149"/>
                  </a:lnTo>
                  <a:lnTo>
                    <a:pt x="154" y="129"/>
                  </a:lnTo>
                  <a:lnTo>
                    <a:pt x="175" y="116"/>
                  </a:lnTo>
                  <a:lnTo>
                    <a:pt x="194" y="77"/>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51" name="Freeform 375"/>
            <p:cNvSpPr>
              <a:spLocks/>
            </p:cNvSpPr>
            <p:nvPr/>
          </p:nvSpPr>
          <p:spPr bwMode="auto">
            <a:xfrm>
              <a:off x="3969" y="1705"/>
              <a:ext cx="33" cy="31"/>
            </a:xfrm>
            <a:custGeom>
              <a:avLst/>
              <a:gdLst>
                <a:gd name="T0" fmla="*/ 25 w 357"/>
                <a:gd name="T1" fmla="*/ 275 h 402"/>
                <a:gd name="T2" fmla="*/ 74 w 357"/>
                <a:gd name="T3" fmla="*/ 204 h 402"/>
                <a:gd name="T4" fmla="*/ 123 w 357"/>
                <a:gd name="T5" fmla="*/ 140 h 402"/>
                <a:gd name="T6" fmla="*/ 183 w 357"/>
                <a:gd name="T7" fmla="*/ 83 h 402"/>
                <a:gd name="T8" fmla="*/ 248 w 357"/>
                <a:gd name="T9" fmla="*/ 30 h 402"/>
                <a:gd name="T10" fmla="*/ 288 w 357"/>
                <a:gd name="T11" fmla="*/ 0 h 402"/>
                <a:gd name="T12" fmla="*/ 311 w 357"/>
                <a:gd name="T13" fmla="*/ 10 h 402"/>
                <a:gd name="T14" fmla="*/ 332 w 357"/>
                <a:gd name="T15" fmla="*/ 34 h 402"/>
                <a:gd name="T16" fmla="*/ 352 w 357"/>
                <a:gd name="T17" fmla="*/ 58 h 402"/>
                <a:gd name="T18" fmla="*/ 357 w 357"/>
                <a:gd name="T19" fmla="*/ 88 h 402"/>
                <a:gd name="T20" fmla="*/ 332 w 357"/>
                <a:gd name="T21" fmla="*/ 131 h 402"/>
                <a:gd name="T22" fmla="*/ 282 w 357"/>
                <a:gd name="T23" fmla="*/ 189 h 402"/>
                <a:gd name="T24" fmla="*/ 232 w 357"/>
                <a:gd name="T25" fmla="*/ 247 h 402"/>
                <a:gd name="T26" fmla="*/ 183 w 357"/>
                <a:gd name="T27" fmla="*/ 305 h 402"/>
                <a:gd name="T28" fmla="*/ 133 w 357"/>
                <a:gd name="T29" fmla="*/ 363 h 402"/>
                <a:gd name="T30" fmla="*/ 104 w 357"/>
                <a:gd name="T31" fmla="*/ 396 h 402"/>
                <a:gd name="T32" fmla="*/ 94 w 357"/>
                <a:gd name="T33" fmla="*/ 402 h 402"/>
                <a:gd name="T34" fmla="*/ 84 w 357"/>
                <a:gd name="T35" fmla="*/ 396 h 402"/>
                <a:gd name="T36" fmla="*/ 74 w 357"/>
                <a:gd name="T37" fmla="*/ 391 h 402"/>
                <a:gd name="T38" fmla="*/ 74 w 357"/>
                <a:gd name="T39" fmla="*/ 382 h 402"/>
                <a:gd name="T40" fmla="*/ 74 w 357"/>
                <a:gd name="T41" fmla="*/ 368 h 402"/>
                <a:gd name="T42" fmla="*/ 79 w 357"/>
                <a:gd name="T43" fmla="*/ 353 h 402"/>
                <a:gd name="T44" fmla="*/ 84 w 357"/>
                <a:gd name="T45" fmla="*/ 339 h 402"/>
                <a:gd name="T46" fmla="*/ 84 w 357"/>
                <a:gd name="T47" fmla="*/ 324 h 402"/>
                <a:gd name="T48" fmla="*/ 79 w 357"/>
                <a:gd name="T49" fmla="*/ 320 h 402"/>
                <a:gd name="T50" fmla="*/ 69 w 357"/>
                <a:gd name="T51" fmla="*/ 324 h 402"/>
                <a:gd name="T52" fmla="*/ 59 w 357"/>
                <a:gd name="T53" fmla="*/ 333 h 402"/>
                <a:gd name="T54" fmla="*/ 54 w 357"/>
                <a:gd name="T55" fmla="*/ 344 h 402"/>
                <a:gd name="T56" fmla="*/ 44 w 357"/>
                <a:gd name="T57" fmla="*/ 353 h 402"/>
                <a:gd name="T58" fmla="*/ 34 w 357"/>
                <a:gd name="T59" fmla="*/ 353 h 402"/>
                <a:gd name="T60" fmla="*/ 25 w 357"/>
                <a:gd name="T61" fmla="*/ 348 h 402"/>
                <a:gd name="T62" fmla="*/ 15 w 357"/>
                <a:gd name="T63" fmla="*/ 344 h 402"/>
                <a:gd name="T64" fmla="*/ 4 w 357"/>
                <a:gd name="T65" fmla="*/ 333 h 402"/>
                <a:gd name="T66" fmla="*/ 0 w 357"/>
                <a:gd name="T67" fmla="*/ 324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7" h="402">
                  <a:moveTo>
                    <a:pt x="0" y="310"/>
                  </a:moveTo>
                  <a:lnTo>
                    <a:pt x="25" y="275"/>
                  </a:lnTo>
                  <a:lnTo>
                    <a:pt x="50" y="237"/>
                  </a:lnTo>
                  <a:lnTo>
                    <a:pt x="74" y="204"/>
                  </a:lnTo>
                  <a:lnTo>
                    <a:pt x="98" y="174"/>
                  </a:lnTo>
                  <a:lnTo>
                    <a:pt x="123" y="140"/>
                  </a:lnTo>
                  <a:lnTo>
                    <a:pt x="153" y="112"/>
                  </a:lnTo>
                  <a:lnTo>
                    <a:pt x="183" y="83"/>
                  </a:lnTo>
                  <a:lnTo>
                    <a:pt x="217" y="58"/>
                  </a:lnTo>
                  <a:lnTo>
                    <a:pt x="248" y="30"/>
                  </a:lnTo>
                  <a:lnTo>
                    <a:pt x="282" y="6"/>
                  </a:lnTo>
                  <a:lnTo>
                    <a:pt x="288" y="0"/>
                  </a:lnTo>
                  <a:lnTo>
                    <a:pt x="297" y="6"/>
                  </a:lnTo>
                  <a:lnTo>
                    <a:pt x="311" y="10"/>
                  </a:lnTo>
                  <a:lnTo>
                    <a:pt x="322" y="20"/>
                  </a:lnTo>
                  <a:lnTo>
                    <a:pt x="332" y="34"/>
                  </a:lnTo>
                  <a:lnTo>
                    <a:pt x="342" y="45"/>
                  </a:lnTo>
                  <a:lnTo>
                    <a:pt x="352" y="58"/>
                  </a:lnTo>
                  <a:lnTo>
                    <a:pt x="357" y="73"/>
                  </a:lnTo>
                  <a:lnTo>
                    <a:pt x="357" y="88"/>
                  </a:lnTo>
                  <a:lnTo>
                    <a:pt x="352" y="97"/>
                  </a:lnTo>
                  <a:lnTo>
                    <a:pt x="332" y="131"/>
                  </a:lnTo>
                  <a:lnTo>
                    <a:pt x="307" y="159"/>
                  </a:lnTo>
                  <a:lnTo>
                    <a:pt x="282" y="189"/>
                  </a:lnTo>
                  <a:lnTo>
                    <a:pt x="257" y="217"/>
                  </a:lnTo>
                  <a:lnTo>
                    <a:pt x="232" y="247"/>
                  </a:lnTo>
                  <a:lnTo>
                    <a:pt x="208" y="275"/>
                  </a:lnTo>
                  <a:lnTo>
                    <a:pt x="183" y="305"/>
                  </a:lnTo>
                  <a:lnTo>
                    <a:pt x="158" y="333"/>
                  </a:lnTo>
                  <a:lnTo>
                    <a:pt x="133" y="363"/>
                  </a:lnTo>
                  <a:lnTo>
                    <a:pt x="109" y="396"/>
                  </a:lnTo>
                  <a:lnTo>
                    <a:pt x="104" y="396"/>
                  </a:lnTo>
                  <a:lnTo>
                    <a:pt x="98" y="402"/>
                  </a:lnTo>
                  <a:lnTo>
                    <a:pt x="94" y="402"/>
                  </a:lnTo>
                  <a:lnTo>
                    <a:pt x="88" y="396"/>
                  </a:lnTo>
                  <a:lnTo>
                    <a:pt x="84" y="396"/>
                  </a:lnTo>
                  <a:lnTo>
                    <a:pt x="79" y="391"/>
                  </a:lnTo>
                  <a:lnTo>
                    <a:pt x="74" y="391"/>
                  </a:lnTo>
                  <a:lnTo>
                    <a:pt x="74" y="387"/>
                  </a:lnTo>
                  <a:lnTo>
                    <a:pt x="74" y="382"/>
                  </a:lnTo>
                  <a:lnTo>
                    <a:pt x="74" y="372"/>
                  </a:lnTo>
                  <a:lnTo>
                    <a:pt x="74" y="368"/>
                  </a:lnTo>
                  <a:lnTo>
                    <a:pt x="79" y="357"/>
                  </a:lnTo>
                  <a:lnTo>
                    <a:pt x="79" y="353"/>
                  </a:lnTo>
                  <a:lnTo>
                    <a:pt x="84" y="344"/>
                  </a:lnTo>
                  <a:lnTo>
                    <a:pt x="84" y="339"/>
                  </a:lnTo>
                  <a:lnTo>
                    <a:pt x="84" y="333"/>
                  </a:lnTo>
                  <a:lnTo>
                    <a:pt x="84" y="324"/>
                  </a:lnTo>
                  <a:lnTo>
                    <a:pt x="84" y="320"/>
                  </a:lnTo>
                  <a:lnTo>
                    <a:pt x="79" y="320"/>
                  </a:lnTo>
                  <a:lnTo>
                    <a:pt x="74" y="320"/>
                  </a:lnTo>
                  <a:lnTo>
                    <a:pt x="69" y="324"/>
                  </a:lnTo>
                  <a:lnTo>
                    <a:pt x="64" y="329"/>
                  </a:lnTo>
                  <a:lnTo>
                    <a:pt x="59" y="333"/>
                  </a:lnTo>
                  <a:lnTo>
                    <a:pt x="54" y="339"/>
                  </a:lnTo>
                  <a:lnTo>
                    <a:pt x="54" y="344"/>
                  </a:lnTo>
                  <a:lnTo>
                    <a:pt x="50" y="348"/>
                  </a:lnTo>
                  <a:lnTo>
                    <a:pt x="44" y="353"/>
                  </a:lnTo>
                  <a:lnTo>
                    <a:pt x="39" y="353"/>
                  </a:lnTo>
                  <a:lnTo>
                    <a:pt x="34" y="353"/>
                  </a:lnTo>
                  <a:lnTo>
                    <a:pt x="29" y="353"/>
                  </a:lnTo>
                  <a:lnTo>
                    <a:pt x="25" y="348"/>
                  </a:lnTo>
                  <a:lnTo>
                    <a:pt x="19" y="344"/>
                  </a:lnTo>
                  <a:lnTo>
                    <a:pt x="15" y="344"/>
                  </a:lnTo>
                  <a:lnTo>
                    <a:pt x="9" y="339"/>
                  </a:lnTo>
                  <a:lnTo>
                    <a:pt x="4" y="333"/>
                  </a:lnTo>
                  <a:lnTo>
                    <a:pt x="0" y="329"/>
                  </a:lnTo>
                  <a:lnTo>
                    <a:pt x="0" y="324"/>
                  </a:lnTo>
                  <a:lnTo>
                    <a:pt x="0" y="31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52" name="Freeform 376"/>
            <p:cNvSpPr>
              <a:spLocks/>
            </p:cNvSpPr>
            <p:nvPr/>
          </p:nvSpPr>
          <p:spPr bwMode="auto">
            <a:xfrm>
              <a:off x="3969" y="1705"/>
              <a:ext cx="33" cy="31"/>
            </a:xfrm>
            <a:custGeom>
              <a:avLst/>
              <a:gdLst>
                <a:gd name="T0" fmla="*/ 25 w 357"/>
                <a:gd name="T1" fmla="*/ 275 h 402"/>
                <a:gd name="T2" fmla="*/ 74 w 357"/>
                <a:gd name="T3" fmla="*/ 204 h 402"/>
                <a:gd name="T4" fmla="*/ 123 w 357"/>
                <a:gd name="T5" fmla="*/ 140 h 402"/>
                <a:gd name="T6" fmla="*/ 183 w 357"/>
                <a:gd name="T7" fmla="*/ 83 h 402"/>
                <a:gd name="T8" fmla="*/ 248 w 357"/>
                <a:gd name="T9" fmla="*/ 30 h 402"/>
                <a:gd name="T10" fmla="*/ 288 w 357"/>
                <a:gd name="T11" fmla="*/ 0 h 402"/>
                <a:gd name="T12" fmla="*/ 311 w 357"/>
                <a:gd name="T13" fmla="*/ 10 h 402"/>
                <a:gd name="T14" fmla="*/ 332 w 357"/>
                <a:gd name="T15" fmla="*/ 34 h 402"/>
                <a:gd name="T16" fmla="*/ 352 w 357"/>
                <a:gd name="T17" fmla="*/ 58 h 402"/>
                <a:gd name="T18" fmla="*/ 357 w 357"/>
                <a:gd name="T19" fmla="*/ 88 h 402"/>
                <a:gd name="T20" fmla="*/ 332 w 357"/>
                <a:gd name="T21" fmla="*/ 131 h 402"/>
                <a:gd name="T22" fmla="*/ 282 w 357"/>
                <a:gd name="T23" fmla="*/ 189 h 402"/>
                <a:gd name="T24" fmla="*/ 232 w 357"/>
                <a:gd name="T25" fmla="*/ 247 h 402"/>
                <a:gd name="T26" fmla="*/ 183 w 357"/>
                <a:gd name="T27" fmla="*/ 305 h 402"/>
                <a:gd name="T28" fmla="*/ 133 w 357"/>
                <a:gd name="T29" fmla="*/ 363 h 402"/>
                <a:gd name="T30" fmla="*/ 104 w 357"/>
                <a:gd name="T31" fmla="*/ 396 h 402"/>
                <a:gd name="T32" fmla="*/ 94 w 357"/>
                <a:gd name="T33" fmla="*/ 402 h 402"/>
                <a:gd name="T34" fmla="*/ 84 w 357"/>
                <a:gd name="T35" fmla="*/ 396 h 402"/>
                <a:gd name="T36" fmla="*/ 74 w 357"/>
                <a:gd name="T37" fmla="*/ 391 h 402"/>
                <a:gd name="T38" fmla="*/ 74 w 357"/>
                <a:gd name="T39" fmla="*/ 382 h 402"/>
                <a:gd name="T40" fmla="*/ 74 w 357"/>
                <a:gd name="T41" fmla="*/ 368 h 402"/>
                <a:gd name="T42" fmla="*/ 79 w 357"/>
                <a:gd name="T43" fmla="*/ 353 h 402"/>
                <a:gd name="T44" fmla="*/ 84 w 357"/>
                <a:gd name="T45" fmla="*/ 339 h 402"/>
                <a:gd name="T46" fmla="*/ 84 w 357"/>
                <a:gd name="T47" fmla="*/ 324 h 402"/>
                <a:gd name="T48" fmla="*/ 79 w 357"/>
                <a:gd name="T49" fmla="*/ 320 h 402"/>
                <a:gd name="T50" fmla="*/ 69 w 357"/>
                <a:gd name="T51" fmla="*/ 324 h 402"/>
                <a:gd name="T52" fmla="*/ 59 w 357"/>
                <a:gd name="T53" fmla="*/ 333 h 402"/>
                <a:gd name="T54" fmla="*/ 54 w 357"/>
                <a:gd name="T55" fmla="*/ 344 h 402"/>
                <a:gd name="T56" fmla="*/ 44 w 357"/>
                <a:gd name="T57" fmla="*/ 353 h 402"/>
                <a:gd name="T58" fmla="*/ 34 w 357"/>
                <a:gd name="T59" fmla="*/ 353 h 402"/>
                <a:gd name="T60" fmla="*/ 25 w 357"/>
                <a:gd name="T61" fmla="*/ 348 h 402"/>
                <a:gd name="T62" fmla="*/ 15 w 357"/>
                <a:gd name="T63" fmla="*/ 344 h 402"/>
                <a:gd name="T64" fmla="*/ 4 w 357"/>
                <a:gd name="T65" fmla="*/ 333 h 402"/>
                <a:gd name="T66" fmla="*/ 0 w 357"/>
                <a:gd name="T67" fmla="*/ 324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7" h="402">
                  <a:moveTo>
                    <a:pt x="0" y="310"/>
                  </a:moveTo>
                  <a:lnTo>
                    <a:pt x="25" y="275"/>
                  </a:lnTo>
                  <a:lnTo>
                    <a:pt x="50" y="237"/>
                  </a:lnTo>
                  <a:lnTo>
                    <a:pt x="74" y="204"/>
                  </a:lnTo>
                  <a:lnTo>
                    <a:pt x="98" y="174"/>
                  </a:lnTo>
                  <a:lnTo>
                    <a:pt x="123" y="140"/>
                  </a:lnTo>
                  <a:lnTo>
                    <a:pt x="153" y="112"/>
                  </a:lnTo>
                  <a:lnTo>
                    <a:pt x="183" y="83"/>
                  </a:lnTo>
                  <a:lnTo>
                    <a:pt x="217" y="58"/>
                  </a:lnTo>
                  <a:lnTo>
                    <a:pt x="248" y="30"/>
                  </a:lnTo>
                  <a:lnTo>
                    <a:pt x="282" y="6"/>
                  </a:lnTo>
                  <a:lnTo>
                    <a:pt x="288" y="0"/>
                  </a:lnTo>
                  <a:lnTo>
                    <a:pt x="297" y="6"/>
                  </a:lnTo>
                  <a:lnTo>
                    <a:pt x="311" y="10"/>
                  </a:lnTo>
                  <a:lnTo>
                    <a:pt x="322" y="20"/>
                  </a:lnTo>
                  <a:lnTo>
                    <a:pt x="332" y="34"/>
                  </a:lnTo>
                  <a:lnTo>
                    <a:pt x="342" y="45"/>
                  </a:lnTo>
                  <a:lnTo>
                    <a:pt x="352" y="58"/>
                  </a:lnTo>
                  <a:lnTo>
                    <a:pt x="357" y="73"/>
                  </a:lnTo>
                  <a:lnTo>
                    <a:pt x="357" y="88"/>
                  </a:lnTo>
                  <a:lnTo>
                    <a:pt x="352" y="97"/>
                  </a:lnTo>
                  <a:lnTo>
                    <a:pt x="332" y="131"/>
                  </a:lnTo>
                  <a:lnTo>
                    <a:pt x="307" y="159"/>
                  </a:lnTo>
                  <a:lnTo>
                    <a:pt x="282" y="189"/>
                  </a:lnTo>
                  <a:lnTo>
                    <a:pt x="257" y="217"/>
                  </a:lnTo>
                  <a:lnTo>
                    <a:pt x="232" y="247"/>
                  </a:lnTo>
                  <a:lnTo>
                    <a:pt x="208" y="275"/>
                  </a:lnTo>
                  <a:lnTo>
                    <a:pt x="183" y="305"/>
                  </a:lnTo>
                  <a:lnTo>
                    <a:pt x="158" y="333"/>
                  </a:lnTo>
                  <a:lnTo>
                    <a:pt x="133" y="363"/>
                  </a:lnTo>
                  <a:lnTo>
                    <a:pt x="109" y="396"/>
                  </a:lnTo>
                  <a:lnTo>
                    <a:pt x="104" y="396"/>
                  </a:lnTo>
                  <a:lnTo>
                    <a:pt x="98" y="402"/>
                  </a:lnTo>
                  <a:lnTo>
                    <a:pt x="94" y="402"/>
                  </a:lnTo>
                  <a:lnTo>
                    <a:pt x="88" y="396"/>
                  </a:lnTo>
                  <a:lnTo>
                    <a:pt x="84" y="396"/>
                  </a:lnTo>
                  <a:lnTo>
                    <a:pt x="79" y="391"/>
                  </a:lnTo>
                  <a:lnTo>
                    <a:pt x="74" y="391"/>
                  </a:lnTo>
                  <a:lnTo>
                    <a:pt x="74" y="387"/>
                  </a:lnTo>
                  <a:lnTo>
                    <a:pt x="74" y="382"/>
                  </a:lnTo>
                  <a:lnTo>
                    <a:pt x="74" y="372"/>
                  </a:lnTo>
                  <a:lnTo>
                    <a:pt x="74" y="368"/>
                  </a:lnTo>
                  <a:lnTo>
                    <a:pt x="79" y="357"/>
                  </a:lnTo>
                  <a:lnTo>
                    <a:pt x="79" y="353"/>
                  </a:lnTo>
                  <a:lnTo>
                    <a:pt x="84" y="344"/>
                  </a:lnTo>
                  <a:lnTo>
                    <a:pt x="84" y="339"/>
                  </a:lnTo>
                  <a:lnTo>
                    <a:pt x="84" y="333"/>
                  </a:lnTo>
                  <a:lnTo>
                    <a:pt x="84" y="324"/>
                  </a:lnTo>
                  <a:lnTo>
                    <a:pt x="84" y="320"/>
                  </a:lnTo>
                  <a:lnTo>
                    <a:pt x="79" y="320"/>
                  </a:lnTo>
                  <a:lnTo>
                    <a:pt x="74" y="320"/>
                  </a:lnTo>
                  <a:lnTo>
                    <a:pt x="69" y="324"/>
                  </a:lnTo>
                  <a:lnTo>
                    <a:pt x="64" y="329"/>
                  </a:lnTo>
                  <a:lnTo>
                    <a:pt x="59" y="333"/>
                  </a:lnTo>
                  <a:lnTo>
                    <a:pt x="54" y="339"/>
                  </a:lnTo>
                  <a:lnTo>
                    <a:pt x="54" y="344"/>
                  </a:lnTo>
                  <a:lnTo>
                    <a:pt x="50" y="348"/>
                  </a:lnTo>
                  <a:lnTo>
                    <a:pt x="44" y="353"/>
                  </a:lnTo>
                  <a:lnTo>
                    <a:pt x="39" y="353"/>
                  </a:lnTo>
                  <a:lnTo>
                    <a:pt x="34" y="353"/>
                  </a:lnTo>
                  <a:lnTo>
                    <a:pt x="29" y="353"/>
                  </a:lnTo>
                  <a:lnTo>
                    <a:pt x="25" y="348"/>
                  </a:lnTo>
                  <a:lnTo>
                    <a:pt x="19" y="344"/>
                  </a:lnTo>
                  <a:lnTo>
                    <a:pt x="15" y="344"/>
                  </a:lnTo>
                  <a:lnTo>
                    <a:pt x="9" y="339"/>
                  </a:lnTo>
                  <a:lnTo>
                    <a:pt x="4" y="333"/>
                  </a:lnTo>
                  <a:lnTo>
                    <a:pt x="0" y="329"/>
                  </a:lnTo>
                  <a:lnTo>
                    <a:pt x="0" y="324"/>
                  </a:lnTo>
                  <a:lnTo>
                    <a:pt x="0" y="31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53" name="Freeform 377"/>
            <p:cNvSpPr>
              <a:spLocks/>
            </p:cNvSpPr>
            <p:nvPr/>
          </p:nvSpPr>
          <p:spPr bwMode="auto">
            <a:xfrm>
              <a:off x="4035" y="1736"/>
              <a:ext cx="55" cy="40"/>
            </a:xfrm>
            <a:custGeom>
              <a:avLst/>
              <a:gdLst>
                <a:gd name="T0" fmla="*/ 119 w 610"/>
                <a:gd name="T1" fmla="*/ 0 h 521"/>
                <a:gd name="T2" fmla="*/ 119 w 610"/>
                <a:gd name="T3" fmla="*/ 28 h 521"/>
                <a:gd name="T4" fmla="*/ 114 w 610"/>
                <a:gd name="T5" fmla="*/ 82 h 521"/>
                <a:gd name="T6" fmla="*/ 99 w 610"/>
                <a:gd name="T7" fmla="*/ 153 h 521"/>
                <a:gd name="T8" fmla="*/ 64 w 610"/>
                <a:gd name="T9" fmla="*/ 250 h 521"/>
                <a:gd name="T10" fmla="*/ 4 w 610"/>
                <a:gd name="T11" fmla="*/ 357 h 521"/>
                <a:gd name="T12" fmla="*/ 4 w 610"/>
                <a:gd name="T13" fmla="*/ 376 h 521"/>
                <a:gd name="T14" fmla="*/ 19 w 610"/>
                <a:gd name="T15" fmla="*/ 400 h 521"/>
                <a:gd name="T16" fmla="*/ 44 w 610"/>
                <a:gd name="T17" fmla="*/ 424 h 521"/>
                <a:gd name="T18" fmla="*/ 75 w 610"/>
                <a:gd name="T19" fmla="*/ 443 h 521"/>
                <a:gd name="T20" fmla="*/ 104 w 610"/>
                <a:gd name="T21" fmla="*/ 458 h 521"/>
                <a:gd name="T22" fmla="*/ 134 w 610"/>
                <a:gd name="T23" fmla="*/ 458 h 521"/>
                <a:gd name="T24" fmla="*/ 159 w 610"/>
                <a:gd name="T25" fmla="*/ 448 h 521"/>
                <a:gd name="T26" fmla="*/ 188 w 610"/>
                <a:gd name="T27" fmla="*/ 439 h 521"/>
                <a:gd name="T28" fmla="*/ 218 w 610"/>
                <a:gd name="T29" fmla="*/ 429 h 521"/>
                <a:gd name="T30" fmla="*/ 248 w 610"/>
                <a:gd name="T31" fmla="*/ 429 h 521"/>
                <a:gd name="T32" fmla="*/ 298 w 610"/>
                <a:gd name="T33" fmla="*/ 453 h 521"/>
                <a:gd name="T34" fmla="*/ 347 w 610"/>
                <a:gd name="T35" fmla="*/ 482 h 521"/>
                <a:gd name="T36" fmla="*/ 392 w 610"/>
                <a:gd name="T37" fmla="*/ 511 h 521"/>
                <a:gd name="T38" fmla="*/ 426 w 610"/>
                <a:gd name="T39" fmla="*/ 521 h 521"/>
                <a:gd name="T40" fmla="*/ 451 w 610"/>
                <a:gd name="T41" fmla="*/ 506 h 521"/>
                <a:gd name="T42" fmla="*/ 471 w 610"/>
                <a:gd name="T43" fmla="*/ 467 h 521"/>
                <a:gd name="T44" fmla="*/ 491 w 610"/>
                <a:gd name="T45" fmla="*/ 439 h 521"/>
                <a:gd name="T46" fmla="*/ 515 w 610"/>
                <a:gd name="T47" fmla="*/ 409 h 521"/>
                <a:gd name="T48" fmla="*/ 536 w 610"/>
                <a:gd name="T49" fmla="*/ 381 h 521"/>
                <a:gd name="T50" fmla="*/ 561 w 610"/>
                <a:gd name="T51" fmla="*/ 352 h 521"/>
                <a:gd name="T52" fmla="*/ 570 w 610"/>
                <a:gd name="T53" fmla="*/ 337 h 521"/>
                <a:gd name="T54" fmla="*/ 590 w 610"/>
                <a:gd name="T55" fmla="*/ 327 h 521"/>
                <a:gd name="T56" fmla="*/ 600 w 610"/>
                <a:gd name="T57" fmla="*/ 318 h 521"/>
                <a:gd name="T58" fmla="*/ 610 w 610"/>
                <a:gd name="T59" fmla="*/ 303 h 521"/>
                <a:gd name="T60" fmla="*/ 605 w 610"/>
                <a:gd name="T61" fmla="*/ 284 h 521"/>
                <a:gd name="T62" fmla="*/ 595 w 610"/>
                <a:gd name="T63" fmla="*/ 275 h 521"/>
                <a:gd name="T64" fmla="*/ 585 w 610"/>
                <a:gd name="T65" fmla="*/ 260 h 521"/>
                <a:gd name="T66" fmla="*/ 570 w 610"/>
                <a:gd name="T67" fmla="*/ 241 h 521"/>
                <a:gd name="T68" fmla="*/ 555 w 610"/>
                <a:gd name="T69" fmla="*/ 231 h 521"/>
                <a:gd name="T70" fmla="*/ 545 w 610"/>
                <a:gd name="T71" fmla="*/ 226 h 521"/>
                <a:gd name="T72" fmla="*/ 491 w 610"/>
                <a:gd name="T73" fmla="*/ 260 h 521"/>
                <a:gd name="T74" fmla="*/ 432 w 610"/>
                <a:gd name="T75" fmla="*/ 294 h 521"/>
                <a:gd name="T76" fmla="*/ 372 w 610"/>
                <a:gd name="T77" fmla="*/ 314 h 521"/>
                <a:gd name="T78" fmla="*/ 317 w 610"/>
                <a:gd name="T79" fmla="*/ 303 h 521"/>
                <a:gd name="T80" fmla="*/ 282 w 610"/>
                <a:gd name="T81" fmla="*/ 265 h 521"/>
                <a:gd name="T82" fmla="*/ 263 w 610"/>
                <a:gd name="T83" fmla="*/ 211 h 521"/>
                <a:gd name="T84" fmla="*/ 248 w 610"/>
                <a:gd name="T85" fmla="*/ 149 h 521"/>
                <a:gd name="T86" fmla="*/ 233 w 610"/>
                <a:gd name="T87" fmla="*/ 91 h 521"/>
                <a:gd name="T88" fmla="*/ 213 w 610"/>
                <a:gd name="T89" fmla="*/ 47 h 521"/>
                <a:gd name="T90" fmla="*/ 194 w 610"/>
                <a:gd name="T91" fmla="*/ 33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10" h="521">
                  <a:moveTo>
                    <a:pt x="119" y="4"/>
                  </a:moveTo>
                  <a:lnTo>
                    <a:pt x="119" y="0"/>
                  </a:lnTo>
                  <a:lnTo>
                    <a:pt x="119" y="9"/>
                  </a:lnTo>
                  <a:lnTo>
                    <a:pt x="119" y="28"/>
                  </a:lnTo>
                  <a:lnTo>
                    <a:pt x="119" y="47"/>
                  </a:lnTo>
                  <a:lnTo>
                    <a:pt x="114" y="82"/>
                  </a:lnTo>
                  <a:lnTo>
                    <a:pt x="109" y="116"/>
                  </a:lnTo>
                  <a:lnTo>
                    <a:pt x="99" y="153"/>
                  </a:lnTo>
                  <a:lnTo>
                    <a:pt x="84" y="202"/>
                  </a:lnTo>
                  <a:lnTo>
                    <a:pt x="64" y="250"/>
                  </a:lnTo>
                  <a:lnTo>
                    <a:pt x="40" y="303"/>
                  </a:lnTo>
                  <a:lnTo>
                    <a:pt x="4" y="357"/>
                  </a:lnTo>
                  <a:lnTo>
                    <a:pt x="0" y="366"/>
                  </a:lnTo>
                  <a:lnTo>
                    <a:pt x="4" y="376"/>
                  </a:lnTo>
                  <a:lnTo>
                    <a:pt x="10" y="385"/>
                  </a:lnTo>
                  <a:lnTo>
                    <a:pt x="19" y="400"/>
                  </a:lnTo>
                  <a:lnTo>
                    <a:pt x="29" y="409"/>
                  </a:lnTo>
                  <a:lnTo>
                    <a:pt x="44" y="424"/>
                  </a:lnTo>
                  <a:lnTo>
                    <a:pt x="59" y="434"/>
                  </a:lnTo>
                  <a:lnTo>
                    <a:pt x="75" y="443"/>
                  </a:lnTo>
                  <a:lnTo>
                    <a:pt x="89" y="453"/>
                  </a:lnTo>
                  <a:lnTo>
                    <a:pt x="104" y="458"/>
                  </a:lnTo>
                  <a:lnTo>
                    <a:pt x="119" y="458"/>
                  </a:lnTo>
                  <a:lnTo>
                    <a:pt x="134" y="458"/>
                  </a:lnTo>
                  <a:lnTo>
                    <a:pt x="144" y="453"/>
                  </a:lnTo>
                  <a:lnTo>
                    <a:pt x="159" y="448"/>
                  </a:lnTo>
                  <a:lnTo>
                    <a:pt x="173" y="443"/>
                  </a:lnTo>
                  <a:lnTo>
                    <a:pt x="188" y="439"/>
                  </a:lnTo>
                  <a:lnTo>
                    <a:pt x="203" y="434"/>
                  </a:lnTo>
                  <a:lnTo>
                    <a:pt x="218" y="429"/>
                  </a:lnTo>
                  <a:lnTo>
                    <a:pt x="233" y="429"/>
                  </a:lnTo>
                  <a:lnTo>
                    <a:pt x="248" y="429"/>
                  </a:lnTo>
                  <a:lnTo>
                    <a:pt x="273" y="439"/>
                  </a:lnTo>
                  <a:lnTo>
                    <a:pt x="298" y="453"/>
                  </a:lnTo>
                  <a:lnTo>
                    <a:pt x="322" y="467"/>
                  </a:lnTo>
                  <a:lnTo>
                    <a:pt x="347" y="482"/>
                  </a:lnTo>
                  <a:lnTo>
                    <a:pt x="367" y="497"/>
                  </a:lnTo>
                  <a:lnTo>
                    <a:pt x="392" y="511"/>
                  </a:lnTo>
                  <a:lnTo>
                    <a:pt x="411" y="521"/>
                  </a:lnTo>
                  <a:lnTo>
                    <a:pt x="426" y="521"/>
                  </a:lnTo>
                  <a:lnTo>
                    <a:pt x="441" y="521"/>
                  </a:lnTo>
                  <a:lnTo>
                    <a:pt x="451" y="506"/>
                  </a:lnTo>
                  <a:lnTo>
                    <a:pt x="461" y="487"/>
                  </a:lnTo>
                  <a:lnTo>
                    <a:pt x="471" y="467"/>
                  </a:lnTo>
                  <a:lnTo>
                    <a:pt x="480" y="453"/>
                  </a:lnTo>
                  <a:lnTo>
                    <a:pt x="491" y="439"/>
                  </a:lnTo>
                  <a:lnTo>
                    <a:pt x="505" y="424"/>
                  </a:lnTo>
                  <a:lnTo>
                    <a:pt x="515" y="409"/>
                  </a:lnTo>
                  <a:lnTo>
                    <a:pt x="526" y="395"/>
                  </a:lnTo>
                  <a:lnTo>
                    <a:pt x="536" y="381"/>
                  </a:lnTo>
                  <a:lnTo>
                    <a:pt x="551" y="366"/>
                  </a:lnTo>
                  <a:lnTo>
                    <a:pt x="561" y="352"/>
                  </a:lnTo>
                  <a:lnTo>
                    <a:pt x="565" y="342"/>
                  </a:lnTo>
                  <a:lnTo>
                    <a:pt x="570" y="337"/>
                  </a:lnTo>
                  <a:lnTo>
                    <a:pt x="580" y="333"/>
                  </a:lnTo>
                  <a:lnTo>
                    <a:pt x="590" y="327"/>
                  </a:lnTo>
                  <a:lnTo>
                    <a:pt x="595" y="323"/>
                  </a:lnTo>
                  <a:lnTo>
                    <a:pt x="600" y="318"/>
                  </a:lnTo>
                  <a:lnTo>
                    <a:pt x="605" y="308"/>
                  </a:lnTo>
                  <a:lnTo>
                    <a:pt x="610" y="303"/>
                  </a:lnTo>
                  <a:lnTo>
                    <a:pt x="610" y="294"/>
                  </a:lnTo>
                  <a:lnTo>
                    <a:pt x="605" y="284"/>
                  </a:lnTo>
                  <a:lnTo>
                    <a:pt x="600" y="279"/>
                  </a:lnTo>
                  <a:lnTo>
                    <a:pt x="595" y="275"/>
                  </a:lnTo>
                  <a:lnTo>
                    <a:pt x="590" y="269"/>
                  </a:lnTo>
                  <a:lnTo>
                    <a:pt x="585" y="260"/>
                  </a:lnTo>
                  <a:lnTo>
                    <a:pt x="575" y="250"/>
                  </a:lnTo>
                  <a:lnTo>
                    <a:pt x="570" y="241"/>
                  </a:lnTo>
                  <a:lnTo>
                    <a:pt x="561" y="236"/>
                  </a:lnTo>
                  <a:lnTo>
                    <a:pt x="555" y="231"/>
                  </a:lnTo>
                  <a:lnTo>
                    <a:pt x="551" y="226"/>
                  </a:lnTo>
                  <a:lnTo>
                    <a:pt x="545" y="226"/>
                  </a:lnTo>
                  <a:lnTo>
                    <a:pt x="520" y="241"/>
                  </a:lnTo>
                  <a:lnTo>
                    <a:pt x="491" y="260"/>
                  </a:lnTo>
                  <a:lnTo>
                    <a:pt x="461" y="279"/>
                  </a:lnTo>
                  <a:lnTo>
                    <a:pt x="432" y="294"/>
                  </a:lnTo>
                  <a:lnTo>
                    <a:pt x="396" y="303"/>
                  </a:lnTo>
                  <a:lnTo>
                    <a:pt x="372" y="314"/>
                  </a:lnTo>
                  <a:lnTo>
                    <a:pt x="342" y="314"/>
                  </a:lnTo>
                  <a:lnTo>
                    <a:pt x="317" y="303"/>
                  </a:lnTo>
                  <a:lnTo>
                    <a:pt x="298" y="289"/>
                  </a:lnTo>
                  <a:lnTo>
                    <a:pt x="282" y="265"/>
                  </a:lnTo>
                  <a:lnTo>
                    <a:pt x="273" y="241"/>
                  </a:lnTo>
                  <a:lnTo>
                    <a:pt x="263" y="211"/>
                  </a:lnTo>
                  <a:lnTo>
                    <a:pt x="253" y="183"/>
                  </a:lnTo>
                  <a:lnTo>
                    <a:pt x="248" y="149"/>
                  </a:lnTo>
                  <a:lnTo>
                    <a:pt x="238" y="120"/>
                  </a:lnTo>
                  <a:lnTo>
                    <a:pt x="233" y="91"/>
                  </a:lnTo>
                  <a:lnTo>
                    <a:pt x="223" y="67"/>
                  </a:lnTo>
                  <a:lnTo>
                    <a:pt x="213" y="47"/>
                  </a:lnTo>
                  <a:lnTo>
                    <a:pt x="203" y="38"/>
                  </a:lnTo>
                  <a:lnTo>
                    <a:pt x="194" y="33"/>
                  </a:lnTo>
                  <a:lnTo>
                    <a:pt x="119" y="4"/>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54" name="Freeform 378"/>
            <p:cNvSpPr>
              <a:spLocks/>
            </p:cNvSpPr>
            <p:nvPr/>
          </p:nvSpPr>
          <p:spPr bwMode="auto">
            <a:xfrm>
              <a:off x="4035" y="1736"/>
              <a:ext cx="55" cy="40"/>
            </a:xfrm>
            <a:custGeom>
              <a:avLst/>
              <a:gdLst>
                <a:gd name="T0" fmla="*/ 119 w 610"/>
                <a:gd name="T1" fmla="*/ 0 h 521"/>
                <a:gd name="T2" fmla="*/ 119 w 610"/>
                <a:gd name="T3" fmla="*/ 28 h 521"/>
                <a:gd name="T4" fmla="*/ 114 w 610"/>
                <a:gd name="T5" fmla="*/ 82 h 521"/>
                <a:gd name="T6" fmla="*/ 99 w 610"/>
                <a:gd name="T7" fmla="*/ 153 h 521"/>
                <a:gd name="T8" fmla="*/ 64 w 610"/>
                <a:gd name="T9" fmla="*/ 250 h 521"/>
                <a:gd name="T10" fmla="*/ 4 w 610"/>
                <a:gd name="T11" fmla="*/ 357 h 521"/>
                <a:gd name="T12" fmla="*/ 4 w 610"/>
                <a:gd name="T13" fmla="*/ 376 h 521"/>
                <a:gd name="T14" fmla="*/ 19 w 610"/>
                <a:gd name="T15" fmla="*/ 400 h 521"/>
                <a:gd name="T16" fmla="*/ 44 w 610"/>
                <a:gd name="T17" fmla="*/ 424 h 521"/>
                <a:gd name="T18" fmla="*/ 75 w 610"/>
                <a:gd name="T19" fmla="*/ 443 h 521"/>
                <a:gd name="T20" fmla="*/ 104 w 610"/>
                <a:gd name="T21" fmla="*/ 458 h 521"/>
                <a:gd name="T22" fmla="*/ 134 w 610"/>
                <a:gd name="T23" fmla="*/ 458 h 521"/>
                <a:gd name="T24" fmla="*/ 159 w 610"/>
                <a:gd name="T25" fmla="*/ 448 h 521"/>
                <a:gd name="T26" fmla="*/ 188 w 610"/>
                <a:gd name="T27" fmla="*/ 439 h 521"/>
                <a:gd name="T28" fmla="*/ 218 w 610"/>
                <a:gd name="T29" fmla="*/ 429 h 521"/>
                <a:gd name="T30" fmla="*/ 248 w 610"/>
                <a:gd name="T31" fmla="*/ 429 h 521"/>
                <a:gd name="T32" fmla="*/ 298 w 610"/>
                <a:gd name="T33" fmla="*/ 453 h 521"/>
                <a:gd name="T34" fmla="*/ 347 w 610"/>
                <a:gd name="T35" fmla="*/ 482 h 521"/>
                <a:gd name="T36" fmla="*/ 392 w 610"/>
                <a:gd name="T37" fmla="*/ 511 h 521"/>
                <a:gd name="T38" fmla="*/ 426 w 610"/>
                <a:gd name="T39" fmla="*/ 521 h 521"/>
                <a:gd name="T40" fmla="*/ 451 w 610"/>
                <a:gd name="T41" fmla="*/ 506 h 521"/>
                <a:gd name="T42" fmla="*/ 471 w 610"/>
                <a:gd name="T43" fmla="*/ 467 h 521"/>
                <a:gd name="T44" fmla="*/ 491 w 610"/>
                <a:gd name="T45" fmla="*/ 439 h 521"/>
                <a:gd name="T46" fmla="*/ 515 w 610"/>
                <a:gd name="T47" fmla="*/ 409 h 521"/>
                <a:gd name="T48" fmla="*/ 536 w 610"/>
                <a:gd name="T49" fmla="*/ 381 h 521"/>
                <a:gd name="T50" fmla="*/ 561 w 610"/>
                <a:gd name="T51" fmla="*/ 352 h 521"/>
                <a:gd name="T52" fmla="*/ 570 w 610"/>
                <a:gd name="T53" fmla="*/ 337 h 521"/>
                <a:gd name="T54" fmla="*/ 590 w 610"/>
                <a:gd name="T55" fmla="*/ 327 h 521"/>
                <a:gd name="T56" fmla="*/ 600 w 610"/>
                <a:gd name="T57" fmla="*/ 318 h 521"/>
                <a:gd name="T58" fmla="*/ 610 w 610"/>
                <a:gd name="T59" fmla="*/ 303 h 521"/>
                <a:gd name="T60" fmla="*/ 605 w 610"/>
                <a:gd name="T61" fmla="*/ 284 h 521"/>
                <a:gd name="T62" fmla="*/ 595 w 610"/>
                <a:gd name="T63" fmla="*/ 275 h 521"/>
                <a:gd name="T64" fmla="*/ 585 w 610"/>
                <a:gd name="T65" fmla="*/ 260 h 521"/>
                <a:gd name="T66" fmla="*/ 570 w 610"/>
                <a:gd name="T67" fmla="*/ 241 h 521"/>
                <a:gd name="T68" fmla="*/ 555 w 610"/>
                <a:gd name="T69" fmla="*/ 231 h 521"/>
                <a:gd name="T70" fmla="*/ 545 w 610"/>
                <a:gd name="T71" fmla="*/ 226 h 521"/>
                <a:gd name="T72" fmla="*/ 491 w 610"/>
                <a:gd name="T73" fmla="*/ 260 h 521"/>
                <a:gd name="T74" fmla="*/ 432 w 610"/>
                <a:gd name="T75" fmla="*/ 294 h 521"/>
                <a:gd name="T76" fmla="*/ 372 w 610"/>
                <a:gd name="T77" fmla="*/ 314 h 521"/>
                <a:gd name="T78" fmla="*/ 317 w 610"/>
                <a:gd name="T79" fmla="*/ 303 h 521"/>
                <a:gd name="T80" fmla="*/ 282 w 610"/>
                <a:gd name="T81" fmla="*/ 265 h 521"/>
                <a:gd name="T82" fmla="*/ 263 w 610"/>
                <a:gd name="T83" fmla="*/ 211 h 521"/>
                <a:gd name="T84" fmla="*/ 248 w 610"/>
                <a:gd name="T85" fmla="*/ 149 h 521"/>
                <a:gd name="T86" fmla="*/ 233 w 610"/>
                <a:gd name="T87" fmla="*/ 91 h 521"/>
                <a:gd name="T88" fmla="*/ 213 w 610"/>
                <a:gd name="T89" fmla="*/ 47 h 521"/>
                <a:gd name="T90" fmla="*/ 194 w 610"/>
                <a:gd name="T91" fmla="*/ 33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10" h="521">
                  <a:moveTo>
                    <a:pt x="119" y="4"/>
                  </a:moveTo>
                  <a:lnTo>
                    <a:pt x="119" y="0"/>
                  </a:lnTo>
                  <a:lnTo>
                    <a:pt x="119" y="9"/>
                  </a:lnTo>
                  <a:lnTo>
                    <a:pt x="119" y="28"/>
                  </a:lnTo>
                  <a:lnTo>
                    <a:pt x="119" y="47"/>
                  </a:lnTo>
                  <a:lnTo>
                    <a:pt x="114" y="82"/>
                  </a:lnTo>
                  <a:lnTo>
                    <a:pt x="109" y="116"/>
                  </a:lnTo>
                  <a:lnTo>
                    <a:pt x="99" y="153"/>
                  </a:lnTo>
                  <a:lnTo>
                    <a:pt x="84" y="202"/>
                  </a:lnTo>
                  <a:lnTo>
                    <a:pt x="64" y="250"/>
                  </a:lnTo>
                  <a:lnTo>
                    <a:pt x="40" y="303"/>
                  </a:lnTo>
                  <a:lnTo>
                    <a:pt x="4" y="357"/>
                  </a:lnTo>
                  <a:lnTo>
                    <a:pt x="0" y="366"/>
                  </a:lnTo>
                  <a:lnTo>
                    <a:pt x="4" y="376"/>
                  </a:lnTo>
                  <a:lnTo>
                    <a:pt x="10" y="385"/>
                  </a:lnTo>
                  <a:lnTo>
                    <a:pt x="19" y="400"/>
                  </a:lnTo>
                  <a:lnTo>
                    <a:pt x="29" y="409"/>
                  </a:lnTo>
                  <a:lnTo>
                    <a:pt x="44" y="424"/>
                  </a:lnTo>
                  <a:lnTo>
                    <a:pt x="59" y="434"/>
                  </a:lnTo>
                  <a:lnTo>
                    <a:pt x="75" y="443"/>
                  </a:lnTo>
                  <a:lnTo>
                    <a:pt x="89" y="453"/>
                  </a:lnTo>
                  <a:lnTo>
                    <a:pt x="104" y="458"/>
                  </a:lnTo>
                  <a:lnTo>
                    <a:pt x="119" y="458"/>
                  </a:lnTo>
                  <a:lnTo>
                    <a:pt x="134" y="458"/>
                  </a:lnTo>
                  <a:lnTo>
                    <a:pt x="144" y="453"/>
                  </a:lnTo>
                  <a:lnTo>
                    <a:pt x="159" y="448"/>
                  </a:lnTo>
                  <a:lnTo>
                    <a:pt x="173" y="443"/>
                  </a:lnTo>
                  <a:lnTo>
                    <a:pt x="188" y="439"/>
                  </a:lnTo>
                  <a:lnTo>
                    <a:pt x="203" y="434"/>
                  </a:lnTo>
                  <a:lnTo>
                    <a:pt x="218" y="429"/>
                  </a:lnTo>
                  <a:lnTo>
                    <a:pt x="233" y="429"/>
                  </a:lnTo>
                  <a:lnTo>
                    <a:pt x="248" y="429"/>
                  </a:lnTo>
                  <a:lnTo>
                    <a:pt x="273" y="439"/>
                  </a:lnTo>
                  <a:lnTo>
                    <a:pt x="298" y="453"/>
                  </a:lnTo>
                  <a:lnTo>
                    <a:pt x="322" y="467"/>
                  </a:lnTo>
                  <a:lnTo>
                    <a:pt x="347" y="482"/>
                  </a:lnTo>
                  <a:lnTo>
                    <a:pt x="367" y="497"/>
                  </a:lnTo>
                  <a:lnTo>
                    <a:pt x="392" y="511"/>
                  </a:lnTo>
                  <a:lnTo>
                    <a:pt x="411" y="521"/>
                  </a:lnTo>
                  <a:lnTo>
                    <a:pt x="426" y="521"/>
                  </a:lnTo>
                  <a:lnTo>
                    <a:pt x="441" y="521"/>
                  </a:lnTo>
                  <a:lnTo>
                    <a:pt x="451" y="506"/>
                  </a:lnTo>
                  <a:lnTo>
                    <a:pt x="461" y="487"/>
                  </a:lnTo>
                  <a:lnTo>
                    <a:pt x="471" y="467"/>
                  </a:lnTo>
                  <a:lnTo>
                    <a:pt x="480" y="453"/>
                  </a:lnTo>
                  <a:lnTo>
                    <a:pt x="491" y="439"/>
                  </a:lnTo>
                  <a:lnTo>
                    <a:pt x="505" y="424"/>
                  </a:lnTo>
                  <a:lnTo>
                    <a:pt x="515" y="409"/>
                  </a:lnTo>
                  <a:lnTo>
                    <a:pt x="526" y="395"/>
                  </a:lnTo>
                  <a:lnTo>
                    <a:pt x="536" y="381"/>
                  </a:lnTo>
                  <a:lnTo>
                    <a:pt x="551" y="366"/>
                  </a:lnTo>
                  <a:lnTo>
                    <a:pt x="561" y="352"/>
                  </a:lnTo>
                  <a:lnTo>
                    <a:pt x="565" y="342"/>
                  </a:lnTo>
                  <a:lnTo>
                    <a:pt x="570" y="337"/>
                  </a:lnTo>
                  <a:lnTo>
                    <a:pt x="580" y="333"/>
                  </a:lnTo>
                  <a:lnTo>
                    <a:pt x="590" y="327"/>
                  </a:lnTo>
                  <a:lnTo>
                    <a:pt x="595" y="323"/>
                  </a:lnTo>
                  <a:lnTo>
                    <a:pt x="600" y="318"/>
                  </a:lnTo>
                  <a:lnTo>
                    <a:pt x="605" y="308"/>
                  </a:lnTo>
                  <a:lnTo>
                    <a:pt x="610" y="303"/>
                  </a:lnTo>
                  <a:lnTo>
                    <a:pt x="610" y="294"/>
                  </a:lnTo>
                  <a:lnTo>
                    <a:pt x="605" y="284"/>
                  </a:lnTo>
                  <a:lnTo>
                    <a:pt x="600" y="279"/>
                  </a:lnTo>
                  <a:lnTo>
                    <a:pt x="595" y="275"/>
                  </a:lnTo>
                  <a:lnTo>
                    <a:pt x="590" y="269"/>
                  </a:lnTo>
                  <a:lnTo>
                    <a:pt x="585" y="260"/>
                  </a:lnTo>
                  <a:lnTo>
                    <a:pt x="575" y="250"/>
                  </a:lnTo>
                  <a:lnTo>
                    <a:pt x="570" y="241"/>
                  </a:lnTo>
                  <a:lnTo>
                    <a:pt x="561" y="236"/>
                  </a:lnTo>
                  <a:lnTo>
                    <a:pt x="555" y="231"/>
                  </a:lnTo>
                  <a:lnTo>
                    <a:pt x="551" y="226"/>
                  </a:lnTo>
                  <a:lnTo>
                    <a:pt x="545" y="226"/>
                  </a:lnTo>
                  <a:lnTo>
                    <a:pt x="520" y="241"/>
                  </a:lnTo>
                  <a:lnTo>
                    <a:pt x="491" y="260"/>
                  </a:lnTo>
                  <a:lnTo>
                    <a:pt x="461" y="279"/>
                  </a:lnTo>
                  <a:lnTo>
                    <a:pt x="432" y="294"/>
                  </a:lnTo>
                  <a:lnTo>
                    <a:pt x="396" y="303"/>
                  </a:lnTo>
                  <a:lnTo>
                    <a:pt x="372" y="314"/>
                  </a:lnTo>
                  <a:lnTo>
                    <a:pt x="342" y="314"/>
                  </a:lnTo>
                  <a:lnTo>
                    <a:pt x="317" y="303"/>
                  </a:lnTo>
                  <a:lnTo>
                    <a:pt x="298" y="289"/>
                  </a:lnTo>
                  <a:lnTo>
                    <a:pt x="282" y="265"/>
                  </a:lnTo>
                  <a:lnTo>
                    <a:pt x="273" y="241"/>
                  </a:lnTo>
                  <a:lnTo>
                    <a:pt x="263" y="211"/>
                  </a:lnTo>
                  <a:lnTo>
                    <a:pt x="253" y="183"/>
                  </a:lnTo>
                  <a:lnTo>
                    <a:pt x="248" y="149"/>
                  </a:lnTo>
                  <a:lnTo>
                    <a:pt x="238" y="120"/>
                  </a:lnTo>
                  <a:lnTo>
                    <a:pt x="233" y="91"/>
                  </a:lnTo>
                  <a:lnTo>
                    <a:pt x="223" y="67"/>
                  </a:lnTo>
                  <a:lnTo>
                    <a:pt x="213" y="47"/>
                  </a:lnTo>
                  <a:lnTo>
                    <a:pt x="203" y="38"/>
                  </a:lnTo>
                  <a:lnTo>
                    <a:pt x="194" y="33"/>
                  </a:lnTo>
                  <a:lnTo>
                    <a:pt x="119" y="4"/>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55" name="Freeform 379"/>
            <p:cNvSpPr>
              <a:spLocks/>
            </p:cNvSpPr>
            <p:nvPr/>
          </p:nvSpPr>
          <p:spPr bwMode="auto">
            <a:xfrm>
              <a:off x="4018" y="1729"/>
              <a:ext cx="25" cy="33"/>
            </a:xfrm>
            <a:custGeom>
              <a:avLst/>
              <a:gdLst>
                <a:gd name="T0" fmla="*/ 268 w 268"/>
                <a:gd name="T1" fmla="*/ 101 h 425"/>
                <a:gd name="T2" fmla="*/ 263 w 268"/>
                <a:gd name="T3" fmla="*/ 144 h 425"/>
                <a:gd name="T4" fmla="*/ 259 w 268"/>
                <a:gd name="T5" fmla="*/ 183 h 425"/>
                <a:gd name="T6" fmla="*/ 253 w 268"/>
                <a:gd name="T7" fmla="*/ 221 h 425"/>
                <a:gd name="T8" fmla="*/ 238 w 268"/>
                <a:gd name="T9" fmla="*/ 260 h 425"/>
                <a:gd name="T10" fmla="*/ 228 w 268"/>
                <a:gd name="T11" fmla="*/ 279 h 425"/>
                <a:gd name="T12" fmla="*/ 218 w 268"/>
                <a:gd name="T13" fmla="*/ 279 h 425"/>
                <a:gd name="T14" fmla="*/ 213 w 268"/>
                <a:gd name="T15" fmla="*/ 299 h 425"/>
                <a:gd name="T16" fmla="*/ 203 w 268"/>
                <a:gd name="T17" fmla="*/ 328 h 425"/>
                <a:gd name="T18" fmla="*/ 194 w 268"/>
                <a:gd name="T19" fmla="*/ 357 h 425"/>
                <a:gd name="T20" fmla="*/ 178 w 268"/>
                <a:gd name="T21" fmla="*/ 386 h 425"/>
                <a:gd name="T22" fmla="*/ 164 w 268"/>
                <a:gd name="T23" fmla="*/ 410 h 425"/>
                <a:gd name="T24" fmla="*/ 144 w 268"/>
                <a:gd name="T25" fmla="*/ 419 h 425"/>
                <a:gd name="T26" fmla="*/ 109 w 268"/>
                <a:gd name="T27" fmla="*/ 419 h 425"/>
                <a:gd name="T28" fmla="*/ 69 w 268"/>
                <a:gd name="T29" fmla="*/ 415 h 425"/>
                <a:gd name="T30" fmla="*/ 30 w 268"/>
                <a:gd name="T31" fmla="*/ 400 h 425"/>
                <a:gd name="T32" fmla="*/ 5 w 268"/>
                <a:gd name="T33" fmla="*/ 386 h 425"/>
                <a:gd name="T34" fmla="*/ 5 w 268"/>
                <a:gd name="T35" fmla="*/ 386 h 425"/>
                <a:gd name="T36" fmla="*/ 15 w 268"/>
                <a:gd name="T37" fmla="*/ 376 h 425"/>
                <a:gd name="T38" fmla="*/ 30 w 268"/>
                <a:gd name="T39" fmla="*/ 342 h 425"/>
                <a:gd name="T40" fmla="*/ 45 w 268"/>
                <a:gd name="T41" fmla="*/ 294 h 425"/>
                <a:gd name="T42" fmla="*/ 59 w 268"/>
                <a:gd name="T43" fmla="*/ 232 h 425"/>
                <a:gd name="T44" fmla="*/ 75 w 268"/>
                <a:gd name="T45" fmla="*/ 183 h 425"/>
                <a:gd name="T46" fmla="*/ 75 w 268"/>
                <a:gd name="T47" fmla="*/ 144 h 425"/>
                <a:gd name="T48" fmla="*/ 80 w 268"/>
                <a:gd name="T49" fmla="*/ 96 h 425"/>
                <a:gd name="T50" fmla="*/ 80 w 268"/>
                <a:gd name="T51" fmla="*/ 47 h 425"/>
                <a:gd name="T52" fmla="*/ 84 w 268"/>
                <a:gd name="T53" fmla="*/ 14 h 425"/>
                <a:gd name="T54" fmla="*/ 94 w 268"/>
                <a:gd name="T55" fmla="*/ 0 h 425"/>
                <a:gd name="T56" fmla="*/ 109 w 268"/>
                <a:gd name="T57" fmla="*/ 4 h 425"/>
                <a:gd name="T58" fmla="*/ 124 w 268"/>
                <a:gd name="T59" fmla="*/ 14 h 425"/>
                <a:gd name="T60" fmla="*/ 144 w 268"/>
                <a:gd name="T61" fmla="*/ 29 h 425"/>
                <a:gd name="T62" fmla="*/ 154 w 268"/>
                <a:gd name="T63" fmla="*/ 47 h 425"/>
                <a:gd name="T64" fmla="*/ 164 w 268"/>
                <a:gd name="T65" fmla="*/ 77 h 425"/>
                <a:gd name="T66" fmla="*/ 164 w 268"/>
                <a:gd name="T67" fmla="*/ 120 h 425"/>
                <a:gd name="T68" fmla="*/ 154 w 268"/>
                <a:gd name="T69" fmla="*/ 169 h 425"/>
                <a:gd name="T70" fmla="*/ 134 w 268"/>
                <a:gd name="T71" fmla="*/ 217 h 425"/>
                <a:gd name="T72" fmla="*/ 109 w 268"/>
                <a:gd name="T73" fmla="*/ 266 h 425"/>
                <a:gd name="T74" fmla="*/ 94 w 268"/>
                <a:gd name="T75" fmla="*/ 294 h 425"/>
                <a:gd name="T76" fmla="*/ 94 w 268"/>
                <a:gd name="T77" fmla="*/ 303 h 425"/>
                <a:gd name="T78" fmla="*/ 99 w 268"/>
                <a:gd name="T79" fmla="*/ 313 h 425"/>
                <a:gd name="T80" fmla="*/ 99 w 268"/>
                <a:gd name="T81" fmla="*/ 323 h 425"/>
                <a:gd name="T82" fmla="*/ 115 w 268"/>
                <a:gd name="T83" fmla="*/ 318 h 425"/>
                <a:gd name="T84" fmla="*/ 139 w 268"/>
                <a:gd name="T85" fmla="*/ 294 h 425"/>
                <a:gd name="T86" fmla="*/ 149 w 268"/>
                <a:gd name="T87" fmla="*/ 260 h 425"/>
                <a:gd name="T88" fmla="*/ 164 w 268"/>
                <a:gd name="T89" fmla="*/ 221 h 425"/>
                <a:gd name="T90" fmla="*/ 174 w 268"/>
                <a:gd name="T91" fmla="*/ 188 h 425"/>
                <a:gd name="T92" fmla="*/ 184 w 268"/>
                <a:gd name="T93" fmla="*/ 169 h 425"/>
                <a:gd name="T94" fmla="*/ 194 w 268"/>
                <a:gd name="T95" fmla="*/ 169 h 425"/>
                <a:gd name="T96" fmla="*/ 199 w 268"/>
                <a:gd name="T97" fmla="*/ 154 h 425"/>
                <a:gd name="T98" fmla="*/ 203 w 268"/>
                <a:gd name="T99" fmla="*/ 139 h 425"/>
                <a:gd name="T100" fmla="*/ 203 w 268"/>
                <a:gd name="T101" fmla="*/ 120 h 425"/>
                <a:gd name="T102" fmla="*/ 209 w 268"/>
                <a:gd name="T103" fmla="*/ 101 h 425"/>
                <a:gd name="T104" fmla="*/ 218 w 268"/>
                <a:gd name="T105" fmla="*/ 86 h 425"/>
                <a:gd name="T106" fmla="*/ 224 w 268"/>
                <a:gd name="T107" fmla="*/ 77 h 425"/>
                <a:gd name="T108" fmla="*/ 224 w 268"/>
                <a:gd name="T109" fmla="*/ 77 h 425"/>
                <a:gd name="T110" fmla="*/ 234 w 268"/>
                <a:gd name="T111" fmla="*/ 81 h 425"/>
                <a:gd name="T112" fmla="*/ 243 w 268"/>
                <a:gd name="T113" fmla="*/ 81 h 425"/>
                <a:gd name="T114" fmla="*/ 268 w 268"/>
                <a:gd name="T115" fmla="*/ 81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8" h="425">
                  <a:moveTo>
                    <a:pt x="268" y="81"/>
                  </a:moveTo>
                  <a:lnTo>
                    <a:pt x="268" y="101"/>
                  </a:lnTo>
                  <a:lnTo>
                    <a:pt x="268" y="125"/>
                  </a:lnTo>
                  <a:lnTo>
                    <a:pt x="263" y="144"/>
                  </a:lnTo>
                  <a:lnTo>
                    <a:pt x="263" y="163"/>
                  </a:lnTo>
                  <a:lnTo>
                    <a:pt x="259" y="183"/>
                  </a:lnTo>
                  <a:lnTo>
                    <a:pt x="259" y="202"/>
                  </a:lnTo>
                  <a:lnTo>
                    <a:pt x="253" y="221"/>
                  </a:lnTo>
                  <a:lnTo>
                    <a:pt x="248" y="241"/>
                  </a:lnTo>
                  <a:lnTo>
                    <a:pt x="238" y="260"/>
                  </a:lnTo>
                  <a:lnTo>
                    <a:pt x="234" y="279"/>
                  </a:lnTo>
                  <a:lnTo>
                    <a:pt x="228" y="279"/>
                  </a:lnTo>
                  <a:lnTo>
                    <a:pt x="224" y="279"/>
                  </a:lnTo>
                  <a:lnTo>
                    <a:pt x="218" y="279"/>
                  </a:lnTo>
                  <a:lnTo>
                    <a:pt x="218" y="284"/>
                  </a:lnTo>
                  <a:lnTo>
                    <a:pt x="213" y="299"/>
                  </a:lnTo>
                  <a:lnTo>
                    <a:pt x="209" y="313"/>
                  </a:lnTo>
                  <a:lnTo>
                    <a:pt x="203" y="328"/>
                  </a:lnTo>
                  <a:lnTo>
                    <a:pt x="199" y="342"/>
                  </a:lnTo>
                  <a:lnTo>
                    <a:pt x="194" y="357"/>
                  </a:lnTo>
                  <a:lnTo>
                    <a:pt x="188" y="371"/>
                  </a:lnTo>
                  <a:lnTo>
                    <a:pt x="178" y="386"/>
                  </a:lnTo>
                  <a:lnTo>
                    <a:pt x="174" y="395"/>
                  </a:lnTo>
                  <a:lnTo>
                    <a:pt x="164" y="410"/>
                  </a:lnTo>
                  <a:lnTo>
                    <a:pt x="154" y="419"/>
                  </a:lnTo>
                  <a:lnTo>
                    <a:pt x="144" y="419"/>
                  </a:lnTo>
                  <a:lnTo>
                    <a:pt x="129" y="425"/>
                  </a:lnTo>
                  <a:lnTo>
                    <a:pt x="109" y="419"/>
                  </a:lnTo>
                  <a:lnTo>
                    <a:pt x="90" y="419"/>
                  </a:lnTo>
                  <a:lnTo>
                    <a:pt x="69" y="415"/>
                  </a:lnTo>
                  <a:lnTo>
                    <a:pt x="50" y="406"/>
                  </a:lnTo>
                  <a:lnTo>
                    <a:pt x="30" y="400"/>
                  </a:lnTo>
                  <a:lnTo>
                    <a:pt x="15" y="391"/>
                  </a:lnTo>
                  <a:lnTo>
                    <a:pt x="5" y="386"/>
                  </a:lnTo>
                  <a:lnTo>
                    <a:pt x="0" y="376"/>
                  </a:lnTo>
                  <a:lnTo>
                    <a:pt x="5" y="386"/>
                  </a:lnTo>
                  <a:lnTo>
                    <a:pt x="10" y="381"/>
                  </a:lnTo>
                  <a:lnTo>
                    <a:pt x="15" y="376"/>
                  </a:lnTo>
                  <a:lnTo>
                    <a:pt x="20" y="361"/>
                  </a:lnTo>
                  <a:lnTo>
                    <a:pt x="30" y="342"/>
                  </a:lnTo>
                  <a:lnTo>
                    <a:pt x="34" y="318"/>
                  </a:lnTo>
                  <a:lnTo>
                    <a:pt x="45" y="294"/>
                  </a:lnTo>
                  <a:lnTo>
                    <a:pt x="50" y="266"/>
                  </a:lnTo>
                  <a:lnTo>
                    <a:pt x="59" y="232"/>
                  </a:lnTo>
                  <a:lnTo>
                    <a:pt x="69" y="197"/>
                  </a:lnTo>
                  <a:lnTo>
                    <a:pt x="75" y="183"/>
                  </a:lnTo>
                  <a:lnTo>
                    <a:pt x="75" y="169"/>
                  </a:lnTo>
                  <a:lnTo>
                    <a:pt x="75" y="144"/>
                  </a:lnTo>
                  <a:lnTo>
                    <a:pt x="75" y="120"/>
                  </a:lnTo>
                  <a:lnTo>
                    <a:pt x="80" y="96"/>
                  </a:lnTo>
                  <a:lnTo>
                    <a:pt x="80" y="72"/>
                  </a:lnTo>
                  <a:lnTo>
                    <a:pt x="80" y="47"/>
                  </a:lnTo>
                  <a:lnTo>
                    <a:pt x="80" y="29"/>
                  </a:lnTo>
                  <a:lnTo>
                    <a:pt x="84" y="14"/>
                  </a:lnTo>
                  <a:lnTo>
                    <a:pt x="90" y="4"/>
                  </a:lnTo>
                  <a:lnTo>
                    <a:pt x="94" y="0"/>
                  </a:lnTo>
                  <a:lnTo>
                    <a:pt x="99" y="0"/>
                  </a:lnTo>
                  <a:lnTo>
                    <a:pt x="109" y="4"/>
                  </a:lnTo>
                  <a:lnTo>
                    <a:pt x="119" y="10"/>
                  </a:lnTo>
                  <a:lnTo>
                    <a:pt x="124" y="14"/>
                  </a:lnTo>
                  <a:lnTo>
                    <a:pt x="134" y="23"/>
                  </a:lnTo>
                  <a:lnTo>
                    <a:pt x="144" y="29"/>
                  </a:lnTo>
                  <a:lnTo>
                    <a:pt x="149" y="38"/>
                  </a:lnTo>
                  <a:lnTo>
                    <a:pt x="154" y="47"/>
                  </a:lnTo>
                  <a:lnTo>
                    <a:pt x="159" y="53"/>
                  </a:lnTo>
                  <a:lnTo>
                    <a:pt x="164" y="77"/>
                  </a:lnTo>
                  <a:lnTo>
                    <a:pt x="169" y="101"/>
                  </a:lnTo>
                  <a:lnTo>
                    <a:pt x="164" y="120"/>
                  </a:lnTo>
                  <a:lnTo>
                    <a:pt x="159" y="144"/>
                  </a:lnTo>
                  <a:lnTo>
                    <a:pt x="154" y="169"/>
                  </a:lnTo>
                  <a:lnTo>
                    <a:pt x="144" y="193"/>
                  </a:lnTo>
                  <a:lnTo>
                    <a:pt x="134" y="217"/>
                  </a:lnTo>
                  <a:lnTo>
                    <a:pt x="119" y="241"/>
                  </a:lnTo>
                  <a:lnTo>
                    <a:pt x="109" y="266"/>
                  </a:lnTo>
                  <a:lnTo>
                    <a:pt x="94" y="290"/>
                  </a:lnTo>
                  <a:lnTo>
                    <a:pt x="94" y="294"/>
                  </a:lnTo>
                  <a:lnTo>
                    <a:pt x="94" y="299"/>
                  </a:lnTo>
                  <a:lnTo>
                    <a:pt x="94" y="303"/>
                  </a:lnTo>
                  <a:lnTo>
                    <a:pt x="94" y="309"/>
                  </a:lnTo>
                  <a:lnTo>
                    <a:pt x="99" y="313"/>
                  </a:lnTo>
                  <a:lnTo>
                    <a:pt x="99" y="318"/>
                  </a:lnTo>
                  <a:lnTo>
                    <a:pt x="99" y="323"/>
                  </a:lnTo>
                  <a:lnTo>
                    <a:pt x="99" y="328"/>
                  </a:lnTo>
                  <a:lnTo>
                    <a:pt x="115" y="318"/>
                  </a:lnTo>
                  <a:lnTo>
                    <a:pt x="124" y="309"/>
                  </a:lnTo>
                  <a:lnTo>
                    <a:pt x="139" y="294"/>
                  </a:lnTo>
                  <a:lnTo>
                    <a:pt x="144" y="279"/>
                  </a:lnTo>
                  <a:lnTo>
                    <a:pt x="149" y="260"/>
                  </a:lnTo>
                  <a:lnTo>
                    <a:pt x="159" y="241"/>
                  </a:lnTo>
                  <a:lnTo>
                    <a:pt x="164" y="221"/>
                  </a:lnTo>
                  <a:lnTo>
                    <a:pt x="169" y="202"/>
                  </a:lnTo>
                  <a:lnTo>
                    <a:pt x="174" y="188"/>
                  </a:lnTo>
                  <a:lnTo>
                    <a:pt x="178" y="169"/>
                  </a:lnTo>
                  <a:lnTo>
                    <a:pt x="184" y="169"/>
                  </a:lnTo>
                  <a:lnTo>
                    <a:pt x="188" y="169"/>
                  </a:lnTo>
                  <a:lnTo>
                    <a:pt x="194" y="169"/>
                  </a:lnTo>
                  <a:lnTo>
                    <a:pt x="194" y="163"/>
                  </a:lnTo>
                  <a:lnTo>
                    <a:pt x="199" y="154"/>
                  </a:lnTo>
                  <a:lnTo>
                    <a:pt x="199" y="150"/>
                  </a:lnTo>
                  <a:lnTo>
                    <a:pt x="203" y="139"/>
                  </a:lnTo>
                  <a:lnTo>
                    <a:pt x="203" y="130"/>
                  </a:lnTo>
                  <a:lnTo>
                    <a:pt x="203" y="120"/>
                  </a:lnTo>
                  <a:lnTo>
                    <a:pt x="209" y="111"/>
                  </a:lnTo>
                  <a:lnTo>
                    <a:pt x="209" y="101"/>
                  </a:lnTo>
                  <a:lnTo>
                    <a:pt x="213" y="92"/>
                  </a:lnTo>
                  <a:lnTo>
                    <a:pt x="218" y="86"/>
                  </a:lnTo>
                  <a:lnTo>
                    <a:pt x="218" y="77"/>
                  </a:lnTo>
                  <a:lnTo>
                    <a:pt x="224" y="77"/>
                  </a:lnTo>
                  <a:lnTo>
                    <a:pt x="224" y="72"/>
                  </a:lnTo>
                  <a:lnTo>
                    <a:pt x="224" y="77"/>
                  </a:lnTo>
                  <a:lnTo>
                    <a:pt x="228" y="77"/>
                  </a:lnTo>
                  <a:lnTo>
                    <a:pt x="234" y="81"/>
                  </a:lnTo>
                  <a:lnTo>
                    <a:pt x="238" y="81"/>
                  </a:lnTo>
                  <a:lnTo>
                    <a:pt x="243" y="81"/>
                  </a:lnTo>
                  <a:lnTo>
                    <a:pt x="248" y="81"/>
                  </a:lnTo>
                  <a:lnTo>
                    <a:pt x="268" y="81"/>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56" name="Freeform 380"/>
            <p:cNvSpPr>
              <a:spLocks/>
            </p:cNvSpPr>
            <p:nvPr/>
          </p:nvSpPr>
          <p:spPr bwMode="auto">
            <a:xfrm>
              <a:off x="4018" y="1729"/>
              <a:ext cx="25" cy="33"/>
            </a:xfrm>
            <a:custGeom>
              <a:avLst/>
              <a:gdLst>
                <a:gd name="T0" fmla="*/ 268 w 268"/>
                <a:gd name="T1" fmla="*/ 101 h 425"/>
                <a:gd name="T2" fmla="*/ 263 w 268"/>
                <a:gd name="T3" fmla="*/ 144 h 425"/>
                <a:gd name="T4" fmla="*/ 259 w 268"/>
                <a:gd name="T5" fmla="*/ 183 h 425"/>
                <a:gd name="T6" fmla="*/ 253 w 268"/>
                <a:gd name="T7" fmla="*/ 221 h 425"/>
                <a:gd name="T8" fmla="*/ 238 w 268"/>
                <a:gd name="T9" fmla="*/ 260 h 425"/>
                <a:gd name="T10" fmla="*/ 228 w 268"/>
                <a:gd name="T11" fmla="*/ 279 h 425"/>
                <a:gd name="T12" fmla="*/ 218 w 268"/>
                <a:gd name="T13" fmla="*/ 279 h 425"/>
                <a:gd name="T14" fmla="*/ 213 w 268"/>
                <a:gd name="T15" fmla="*/ 299 h 425"/>
                <a:gd name="T16" fmla="*/ 203 w 268"/>
                <a:gd name="T17" fmla="*/ 328 h 425"/>
                <a:gd name="T18" fmla="*/ 194 w 268"/>
                <a:gd name="T19" fmla="*/ 357 h 425"/>
                <a:gd name="T20" fmla="*/ 178 w 268"/>
                <a:gd name="T21" fmla="*/ 386 h 425"/>
                <a:gd name="T22" fmla="*/ 164 w 268"/>
                <a:gd name="T23" fmla="*/ 410 h 425"/>
                <a:gd name="T24" fmla="*/ 144 w 268"/>
                <a:gd name="T25" fmla="*/ 419 h 425"/>
                <a:gd name="T26" fmla="*/ 109 w 268"/>
                <a:gd name="T27" fmla="*/ 419 h 425"/>
                <a:gd name="T28" fmla="*/ 69 w 268"/>
                <a:gd name="T29" fmla="*/ 415 h 425"/>
                <a:gd name="T30" fmla="*/ 30 w 268"/>
                <a:gd name="T31" fmla="*/ 400 h 425"/>
                <a:gd name="T32" fmla="*/ 5 w 268"/>
                <a:gd name="T33" fmla="*/ 386 h 425"/>
                <a:gd name="T34" fmla="*/ 5 w 268"/>
                <a:gd name="T35" fmla="*/ 386 h 425"/>
                <a:gd name="T36" fmla="*/ 15 w 268"/>
                <a:gd name="T37" fmla="*/ 376 h 425"/>
                <a:gd name="T38" fmla="*/ 30 w 268"/>
                <a:gd name="T39" fmla="*/ 342 h 425"/>
                <a:gd name="T40" fmla="*/ 45 w 268"/>
                <a:gd name="T41" fmla="*/ 294 h 425"/>
                <a:gd name="T42" fmla="*/ 59 w 268"/>
                <a:gd name="T43" fmla="*/ 232 h 425"/>
                <a:gd name="T44" fmla="*/ 75 w 268"/>
                <a:gd name="T45" fmla="*/ 183 h 425"/>
                <a:gd name="T46" fmla="*/ 75 w 268"/>
                <a:gd name="T47" fmla="*/ 144 h 425"/>
                <a:gd name="T48" fmla="*/ 80 w 268"/>
                <a:gd name="T49" fmla="*/ 96 h 425"/>
                <a:gd name="T50" fmla="*/ 80 w 268"/>
                <a:gd name="T51" fmla="*/ 47 h 425"/>
                <a:gd name="T52" fmla="*/ 84 w 268"/>
                <a:gd name="T53" fmla="*/ 14 h 425"/>
                <a:gd name="T54" fmla="*/ 94 w 268"/>
                <a:gd name="T55" fmla="*/ 0 h 425"/>
                <a:gd name="T56" fmla="*/ 109 w 268"/>
                <a:gd name="T57" fmla="*/ 4 h 425"/>
                <a:gd name="T58" fmla="*/ 124 w 268"/>
                <a:gd name="T59" fmla="*/ 14 h 425"/>
                <a:gd name="T60" fmla="*/ 144 w 268"/>
                <a:gd name="T61" fmla="*/ 29 h 425"/>
                <a:gd name="T62" fmla="*/ 154 w 268"/>
                <a:gd name="T63" fmla="*/ 47 h 425"/>
                <a:gd name="T64" fmla="*/ 164 w 268"/>
                <a:gd name="T65" fmla="*/ 77 h 425"/>
                <a:gd name="T66" fmla="*/ 164 w 268"/>
                <a:gd name="T67" fmla="*/ 120 h 425"/>
                <a:gd name="T68" fmla="*/ 154 w 268"/>
                <a:gd name="T69" fmla="*/ 169 h 425"/>
                <a:gd name="T70" fmla="*/ 134 w 268"/>
                <a:gd name="T71" fmla="*/ 217 h 425"/>
                <a:gd name="T72" fmla="*/ 109 w 268"/>
                <a:gd name="T73" fmla="*/ 266 h 425"/>
                <a:gd name="T74" fmla="*/ 94 w 268"/>
                <a:gd name="T75" fmla="*/ 294 h 425"/>
                <a:gd name="T76" fmla="*/ 94 w 268"/>
                <a:gd name="T77" fmla="*/ 303 h 425"/>
                <a:gd name="T78" fmla="*/ 99 w 268"/>
                <a:gd name="T79" fmla="*/ 313 h 425"/>
                <a:gd name="T80" fmla="*/ 99 w 268"/>
                <a:gd name="T81" fmla="*/ 323 h 425"/>
                <a:gd name="T82" fmla="*/ 115 w 268"/>
                <a:gd name="T83" fmla="*/ 318 h 425"/>
                <a:gd name="T84" fmla="*/ 139 w 268"/>
                <a:gd name="T85" fmla="*/ 294 h 425"/>
                <a:gd name="T86" fmla="*/ 149 w 268"/>
                <a:gd name="T87" fmla="*/ 260 h 425"/>
                <a:gd name="T88" fmla="*/ 164 w 268"/>
                <a:gd name="T89" fmla="*/ 221 h 425"/>
                <a:gd name="T90" fmla="*/ 174 w 268"/>
                <a:gd name="T91" fmla="*/ 188 h 425"/>
                <a:gd name="T92" fmla="*/ 184 w 268"/>
                <a:gd name="T93" fmla="*/ 169 h 425"/>
                <a:gd name="T94" fmla="*/ 194 w 268"/>
                <a:gd name="T95" fmla="*/ 169 h 425"/>
                <a:gd name="T96" fmla="*/ 199 w 268"/>
                <a:gd name="T97" fmla="*/ 154 h 425"/>
                <a:gd name="T98" fmla="*/ 203 w 268"/>
                <a:gd name="T99" fmla="*/ 139 h 425"/>
                <a:gd name="T100" fmla="*/ 203 w 268"/>
                <a:gd name="T101" fmla="*/ 120 h 425"/>
                <a:gd name="T102" fmla="*/ 209 w 268"/>
                <a:gd name="T103" fmla="*/ 101 h 425"/>
                <a:gd name="T104" fmla="*/ 218 w 268"/>
                <a:gd name="T105" fmla="*/ 86 h 425"/>
                <a:gd name="T106" fmla="*/ 224 w 268"/>
                <a:gd name="T107" fmla="*/ 77 h 425"/>
                <a:gd name="T108" fmla="*/ 224 w 268"/>
                <a:gd name="T109" fmla="*/ 77 h 425"/>
                <a:gd name="T110" fmla="*/ 234 w 268"/>
                <a:gd name="T111" fmla="*/ 81 h 425"/>
                <a:gd name="T112" fmla="*/ 243 w 268"/>
                <a:gd name="T113" fmla="*/ 81 h 425"/>
                <a:gd name="T114" fmla="*/ 268 w 268"/>
                <a:gd name="T115" fmla="*/ 81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8" h="425">
                  <a:moveTo>
                    <a:pt x="268" y="81"/>
                  </a:moveTo>
                  <a:lnTo>
                    <a:pt x="268" y="101"/>
                  </a:lnTo>
                  <a:lnTo>
                    <a:pt x="268" y="125"/>
                  </a:lnTo>
                  <a:lnTo>
                    <a:pt x="263" y="144"/>
                  </a:lnTo>
                  <a:lnTo>
                    <a:pt x="263" y="163"/>
                  </a:lnTo>
                  <a:lnTo>
                    <a:pt x="259" y="183"/>
                  </a:lnTo>
                  <a:lnTo>
                    <a:pt x="259" y="202"/>
                  </a:lnTo>
                  <a:lnTo>
                    <a:pt x="253" y="221"/>
                  </a:lnTo>
                  <a:lnTo>
                    <a:pt x="248" y="241"/>
                  </a:lnTo>
                  <a:lnTo>
                    <a:pt x="238" y="260"/>
                  </a:lnTo>
                  <a:lnTo>
                    <a:pt x="234" y="279"/>
                  </a:lnTo>
                  <a:lnTo>
                    <a:pt x="228" y="279"/>
                  </a:lnTo>
                  <a:lnTo>
                    <a:pt x="224" y="279"/>
                  </a:lnTo>
                  <a:lnTo>
                    <a:pt x="218" y="279"/>
                  </a:lnTo>
                  <a:lnTo>
                    <a:pt x="218" y="284"/>
                  </a:lnTo>
                  <a:lnTo>
                    <a:pt x="213" y="299"/>
                  </a:lnTo>
                  <a:lnTo>
                    <a:pt x="209" y="313"/>
                  </a:lnTo>
                  <a:lnTo>
                    <a:pt x="203" y="328"/>
                  </a:lnTo>
                  <a:lnTo>
                    <a:pt x="199" y="342"/>
                  </a:lnTo>
                  <a:lnTo>
                    <a:pt x="194" y="357"/>
                  </a:lnTo>
                  <a:lnTo>
                    <a:pt x="188" y="371"/>
                  </a:lnTo>
                  <a:lnTo>
                    <a:pt x="178" y="386"/>
                  </a:lnTo>
                  <a:lnTo>
                    <a:pt x="174" y="395"/>
                  </a:lnTo>
                  <a:lnTo>
                    <a:pt x="164" y="410"/>
                  </a:lnTo>
                  <a:lnTo>
                    <a:pt x="154" y="419"/>
                  </a:lnTo>
                  <a:lnTo>
                    <a:pt x="144" y="419"/>
                  </a:lnTo>
                  <a:lnTo>
                    <a:pt x="129" y="425"/>
                  </a:lnTo>
                  <a:lnTo>
                    <a:pt x="109" y="419"/>
                  </a:lnTo>
                  <a:lnTo>
                    <a:pt x="90" y="419"/>
                  </a:lnTo>
                  <a:lnTo>
                    <a:pt x="69" y="415"/>
                  </a:lnTo>
                  <a:lnTo>
                    <a:pt x="50" y="406"/>
                  </a:lnTo>
                  <a:lnTo>
                    <a:pt x="30" y="400"/>
                  </a:lnTo>
                  <a:lnTo>
                    <a:pt x="15" y="391"/>
                  </a:lnTo>
                  <a:lnTo>
                    <a:pt x="5" y="386"/>
                  </a:lnTo>
                  <a:lnTo>
                    <a:pt x="0" y="376"/>
                  </a:lnTo>
                  <a:lnTo>
                    <a:pt x="5" y="386"/>
                  </a:lnTo>
                  <a:lnTo>
                    <a:pt x="10" y="381"/>
                  </a:lnTo>
                  <a:lnTo>
                    <a:pt x="15" y="376"/>
                  </a:lnTo>
                  <a:lnTo>
                    <a:pt x="20" y="361"/>
                  </a:lnTo>
                  <a:lnTo>
                    <a:pt x="30" y="342"/>
                  </a:lnTo>
                  <a:lnTo>
                    <a:pt x="34" y="318"/>
                  </a:lnTo>
                  <a:lnTo>
                    <a:pt x="45" y="294"/>
                  </a:lnTo>
                  <a:lnTo>
                    <a:pt x="50" y="266"/>
                  </a:lnTo>
                  <a:lnTo>
                    <a:pt x="59" y="232"/>
                  </a:lnTo>
                  <a:lnTo>
                    <a:pt x="69" y="197"/>
                  </a:lnTo>
                  <a:lnTo>
                    <a:pt x="75" y="183"/>
                  </a:lnTo>
                  <a:lnTo>
                    <a:pt x="75" y="169"/>
                  </a:lnTo>
                  <a:lnTo>
                    <a:pt x="75" y="144"/>
                  </a:lnTo>
                  <a:lnTo>
                    <a:pt x="75" y="120"/>
                  </a:lnTo>
                  <a:lnTo>
                    <a:pt x="80" y="96"/>
                  </a:lnTo>
                  <a:lnTo>
                    <a:pt x="80" y="72"/>
                  </a:lnTo>
                  <a:lnTo>
                    <a:pt x="80" y="47"/>
                  </a:lnTo>
                  <a:lnTo>
                    <a:pt x="80" y="29"/>
                  </a:lnTo>
                  <a:lnTo>
                    <a:pt x="84" y="14"/>
                  </a:lnTo>
                  <a:lnTo>
                    <a:pt x="90" y="4"/>
                  </a:lnTo>
                  <a:lnTo>
                    <a:pt x="94" y="0"/>
                  </a:lnTo>
                  <a:lnTo>
                    <a:pt x="99" y="0"/>
                  </a:lnTo>
                  <a:lnTo>
                    <a:pt x="109" y="4"/>
                  </a:lnTo>
                  <a:lnTo>
                    <a:pt x="119" y="10"/>
                  </a:lnTo>
                  <a:lnTo>
                    <a:pt x="124" y="14"/>
                  </a:lnTo>
                  <a:lnTo>
                    <a:pt x="134" y="23"/>
                  </a:lnTo>
                  <a:lnTo>
                    <a:pt x="144" y="29"/>
                  </a:lnTo>
                  <a:lnTo>
                    <a:pt x="149" y="38"/>
                  </a:lnTo>
                  <a:lnTo>
                    <a:pt x="154" y="47"/>
                  </a:lnTo>
                  <a:lnTo>
                    <a:pt x="159" y="53"/>
                  </a:lnTo>
                  <a:lnTo>
                    <a:pt x="164" y="77"/>
                  </a:lnTo>
                  <a:lnTo>
                    <a:pt x="169" y="101"/>
                  </a:lnTo>
                  <a:lnTo>
                    <a:pt x="164" y="120"/>
                  </a:lnTo>
                  <a:lnTo>
                    <a:pt x="159" y="144"/>
                  </a:lnTo>
                  <a:lnTo>
                    <a:pt x="154" y="169"/>
                  </a:lnTo>
                  <a:lnTo>
                    <a:pt x="144" y="193"/>
                  </a:lnTo>
                  <a:lnTo>
                    <a:pt x="134" y="217"/>
                  </a:lnTo>
                  <a:lnTo>
                    <a:pt x="119" y="241"/>
                  </a:lnTo>
                  <a:lnTo>
                    <a:pt x="109" y="266"/>
                  </a:lnTo>
                  <a:lnTo>
                    <a:pt x="94" y="290"/>
                  </a:lnTo>
                  <a:lnTo>
                    <a:pt x="94" y="294"/>
                  </a:lnTo>
                  <a:lnTo>
                    <a:pt x="94" y="299"/>
                  </a:lnTo>
                  <a:lnTo>
                    <a:pt x="94" y="303"/>
                  </a:lnTo>
                  <a:lnTo>
                    <a:pt x="94" y="309"/>
                  </a:lnTo>
                  <a:lnTo>
                    <a:pt x="99" y="313"/>
                  </a:lnTo>
                  <a:lnTo>
                    <a:pt x="99" y="318"/>
                  </a:lnTo>
                  <a:lnTo>
                    <a:pt x="99" y="323"/>
                  </a:lnTo>
                  <a:lnTo>
                    <a:pt x="99" y="328"/>
                  </a:lnTo>
                  <a:lnTo>
                    <a:pt x="115" y="318"/>
                  </a:lnTo>
                  <a:lnTo>
                    <a:pt x="124" y="309"/>
                  </a:lnTo>
                  <a:lnTo>
                    <a:pt x="139" y="294"/>
                  </a:lnTo>
                  <a:lnTo>
                    <a:pt x="144" y="279"/>
                  </a:lnTo>
                  <a:lnTo>
                    <a:pt x="149" y="260"/>
                  </a:lnTo>
                  <a:lnTo>
                    <a:pt x="159" y="241"/>
                  </a:lnTo>
                  <a:lnTo>
                    <a:pt x="164" y="221"/>
                  </a:lnTo>
                  <a:lnTo>
                    <a:pt x="169" y="202"/>
                  </a:lnTo>
                  <a:lnTo>
                    <a:pt x="174" y="188"/>
                  </a:lnTo>
                  <a:lnTo>
                    <a:pt x="178" y="169"/>
                  </a:lnTo>
                  <a:lnTo>
                    <a:pt x="184" y="169"/>
                  </a:lnTo>
                  <a:lnTo>
                    <a:pt x="188" y="169"/>
                  </a:lnTo>
                  <a:lnTo>
                    <a:pt x="194" y="169"/>
                  </a:lnTo>
                  <a:lnTo>
                    <a:pt x="194" y="163"/>
                  </a:lnTo>
                  <a:lnTo>
                    <a:pt x="199" y="154"/>
                  </a:lnTo>
                  <a:lnTo>
                    <a:pt x="199" y="150"/>
                  </a:lnTo>
                  <a:lnTo>
                    <a:pt x="203" y="139"/>
                  </a:lnTo>
                  <a:lnTo>
                    <a:pt x="203" y="130"/>
                  </a:lnTo>
                  <a:lnTo>
                    <a:pt x="203" y="120"/>
                  </a:lnTo>
                  <a:lnTo>
                    <a:pt x="209" y="111"/>
                  </a:lnTo>
                  <a:lnTo>
                    <a:pt x="209" y="101"/>
                  </a:lnTo>
                  <a:lnTo>
                    <a:pt x="213" y="92"/>
                  </a:lnTo>
                  <a:lnTo>
                    <a:pt x="218" y="86"/>
                  </a:lnTo>
                  <a:lnTo>
                    <a:pt x="218" y="77"/>
                  </a:lnTo>
                  <a:lnTo>
                    <a:pt x="224" y="77"/>
                  </a:lnTo>
                  <a:lnTo>
                    <a:pt x="224" y="72"/>
                  </a:lnTo>
                  <a:lnTo>
                    <a:pt x="224" y="77"/>
                  </a:lnTo>
                  <a:lnTo>
                    <a:pt x="228" y="77"/>
                  </a:lnTo>
                  <a:lnTo>
                    <a:pt x="234" y="81"/>
                  </a:lnTo>
                  <a:lnTo>
                    <a:pt x="238" y="81"/>
                  </a:lnTo>
                  <a:lnTo>
                    <a:pt x="243" y="81"/>
                  </a:lnTo>
                  <a:lnTo>
                    <a:pt x="248" y="81"/>
                  </a:lnTo>
                  <a:lnTo>
                    <a:pt x="268" y="81"/>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57" name="Freeform 381"/>
            <p:cNvSpPr>
              <a:spLocks/>
            </p:cNvSpPr>
            <p:nvPr/>
          </p:nvSpPr>
          <p:spPr bwMode="auto">
            <a:xfrm>
              <a:off x="4003" y="1725"/>
              <a:ext cx="20" cy="30"/>
            </a:xfrm>
            <a:custGeom>
              <a:avLst/>
              <a:gdLst>
                <a:gd name="T0" fmla="*/ 188 w 223"/>
                <a:gd name="T1" fmla="*/ 0 h 395"/>
                <a:gd name="T2" fmla="*/ 193 w 223"/>
                <a:gd name="T3" fmla="*/ 0 h 395"/>
                <a:gd name="T4" fmla="*/ 198 w 223"/>
                <a:gd name="T5" fmla="*/ 4 h 395"/>
                <a:gd name="T6" fmla="*/ 203 w 223"/>
                <a:gd name="T7" fmla="*/ 4 h 395"/>
                <a:gd name="T8" fmla="*/ 207 w 223"/>
                <a:gd name="T9" fmla="*/ 10 h 395"/>
                <a:gd name="T10" fmla="*/ 213 w 223"/>
                <a:gd name="T11" fmla="*/ 14 h 395"/>
                <a:gd name="T12" fmla="*/ 218 w 223"/>
                <a:gd name="T13" fmla="*/ 14 h 395"/>
                <a:gd name="T14" fmla="*/ 218 w 223"/>
                <a:gd name="T15" fmla="*/ 19 h 395"/>
                <a:gd name="T16" fmla="*/ 223 w 223"/>
                <a:gd name="T17" fmla="*/ 23 h 395"/>
                <a:gd name="T18" fmla="*/ 223 w 223"/>
                <a:gd name="T19" fmla="*/ 29 h 395"/>
                <a:gd name="T20" fmla="*/ 218 w 223"/>
                <a:gd name="T21" fmla="*/ 68 h 395"/>
                <a:gd name="T22" fmla="*/ 218 w 223"/>
                <a:gd name="T23" fmla="*/ 111 h 395"/>
                <a:gd name="T24" fmla="*/ 213 w 223"/>
                <a:gd name="T25" fmla="*/ 154 h 395"/>
                <a:gd name="T26" fmla="*/ 213 w 223"/>
                <a:gd name="T27" fmla="*/ 193 h 395"/>
                <a:gd name="T28" fmla="*/ 207 w 223"/>
                <a:gd name="T29" fmla="*/ 236 h 395"/>
                <a:gd name="T30" fmla="*/ 198 w 223"/>
                <a:gd name="T31" fmla="*/ 275 h 395"/>
                <a:gd name="T32" fmla="*/ 188 w 223"/>
                <a:gd name="T33" fmla="*/ 313 h 395"/>
                <a:gd name="T34" fmla="*/ 169 w 223"/>
                <a:gd name="T35" fmla="*/ 342 h 395"/>
                <a:gd name="T36" fmla="*/ 144 w 223"/>
                <a:gd name="T37" fmla="*/ 371 h 395"/>
                <a:gd name="T38" fmla="*/ 109 w 223"/>
                <a:gd name="T39" fmla="*/ 395 h 395"/>
                <a:gd name="T40" fmla="*/ 104 w 223"/>
                <a:gd name="T41" fmla="*/ 395 h 395"/>
                <a:gd name="T42" fmla="*/ 88 w 223"/>
                <a:gd name="T43" fmla="*/ 395 h 395"/>
                <a:gd name="T44" fmla="*/ 79 w 223"/>
                <a:gd name="T45" fmla="*/ 395 h 395"/>
                <a:gd name="T46" fmla="*/ 64 w 223"/>
                <a:gd name="T47" fmla="*/ 386 h 395"/>
                <a:gd name="T48" fmla="*/ 49 w 223"/>
                <a:gd name="T49" fmla="*/ 381 h 395"/>
                <a:gd name="T50" fmla="*/ 34 w 223"/>
                <a:gd name="T51" fmla="*/ 371 h 395"/>
                <a:gd name="T52" fmla="*/ 25 w 223"/>
                <a:gd name="T53" fmla="*/ 367 h 395"/>
                <a:gd name="T54" fmla="*/ 15 w 223"/>
                <a:gd name="T55" fmla="*/ 357 h 395"/>
                <a:gd name="T56" fmla="*/ 4 w 223"/>
                <a:gd name="T57" fmla="*/ 352 h 395"/>
                <a:gd name="T58" fmla="*/ 0 w 223"/>
                <a:gd name="T59" fmla="*/ 348 h 395"/>
                <a:gd name="T60" fmla="*/ 4 w 223"/>
                <a:gd name="T61" fmla="*/ 328 h 395"/>
                <a:gd name="T62" fmla="*/ 9 w 223"/>
                <a:gd name="T63" fmla="*/ 309 h 395"/>
                <a:gd name="T64" fmla="*/ 25 w 223"/>
                <a:gd name="T65" fmla="*/ 285 h 395"/>
                <a:gd name="T66" fmla="*/ 44 w 223"/>
                <a:gd name="T67" fmla="*/ 255 h 395"/>
                <a:gd name="T68" fmla="*/ 69 w 223"/>
                <a:gd name="T69" fmla="*/ 221 h 395"/>
                <a:gd name="T70" fmla="*/ 88 w 223"/>
                <a:gd name="T71" fmla="*/ 188 h 395"/>
                <a:gd name="T72" fmla="*/ 113 w 223"/>
                <a:gd name="T73" fmla="*/ 154 h 395"/>
                <a:gd name="T74" fmla="*/ 138 w 223"/>
                <a:gd name="T75" fmla="*/ 125 h 395"/>
                <a:gd name="T76" fmla="*/ 159 w 223"/>
                <a:gd name="T77" fmla="*/ 92 h 395"/>
                <a:gd name="T78" fmla="*/ 178 w 223"/>
                <a:gd name="T79" fmla="*/ 62 h 395"/>
                <a:gd name="T80" fmla="*/ 188 w 223"/>
                <a:gd name="T81" fmla="*/ 0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3" h="395">
                  <a:moveTo>
                    <a:pt x="188" y="0"/>
                  </a:moveTo>
                  <a:lnTo>
                    <a:pt x="193" y="0"/>
                  </a:lnTo>
                  <a:lnTo>
                    <a:pt x="198" y="4"/>
                  </a:lnTo>
                  <a:lnTo>
                    <a:pt x="203" y="4"/>
                  </a:lnTo>
                  <a:lnTo>
                    <a:pt x="207" y="10"/>
                  </a:lnTo>
                  <a:lnTo>
                    <a:pt x="213" y="14"/>
                  </a:lnTo>
                  <a:lnTo>
                    <a:pt x="218" y="14"/>
                  </a:lnTo>
                  <a:lnTo>
                    <a:pt x="218" y="19"/>
                  </a:lnTo>
                  <a:lnTo>
                    <a:pt x="223" y="23"/>
                  </a:lnTo>
                  <a:lnTo>
                    <a:pt x="223" y="29"/>
                  </a:lnTo>
                  <a:lnTo>
                    <a:pt x="218" y="68"/>
                  </a:lnTo>
                  <a:lnTo>
                    <a:pt x="218" y="111"/>
                  </a:lnTo>
                  <a:lnTo>
                    <a:pt x="213" y="154"/>
                  </a:lnTo>
                  <a:lnTo>
                    <a:pt x="213" y="193"/>
                  </a:lnTo>
                  <a:lnTo>
                    <a:pt x="207" y="236"/>
                  </a:lnTo>
                  <a:lnTo>
                    <a:pt x="198" y="275"/>
                  </a:lnTo>
                  <a:lnTo>
                    <a:pt x="188" y="313"/>
                  </a:lnTo>
                  <a:lnTo>
                    <a:pt x="169" y="342"/>
                  </a:lnTo>
                  <a:lnTo>
                    <a:pt x="144" y="371"/>
                  </a:lnTo>
                  <a:lnTo>
                    <a:pt x="109" y="395"/>
                  </a:lnTo>
                  <a:lnTo>
                    <a:pt x="104" y="395"/>
                  </a:lnTo>
                  <a:lnTo>
                    <a:pt x="88" y="395"/>
                  </a:lnTo>
                  <a:lnTo>
                    <a:pt x="79" y="395"/>
                  </a:lnTo>
                  <a:lnTo>
                    <a:pt x="64" y="386"/>
                  </a:lnTo>
                  <a:lnTo>
                    <a:pt x="49" y="381"/>
                  </a:lnTo>
                  <a:lnTo>
                    <a:pt x="34" y="371"/>
                  </a:lnTo>
                  <a:lnTo>
                    <a:pt x="25" y="367"/>
                  </a:lnTo>
                  <a:lnTo>
                    <a:pt x="15" y="357"/>
                  </a:lnTo>
                  <a:lnTo>
                    <a:pt x="4" y="352"/>
                  </a:lnTo>
                  <a:lnTo>
                    <a:pt x="0" y="348"/>
                  </a:lnTo>
                  <a:lnTo>
                    <a:pt x="4" y="328"/>
                  </a:lnTo>
                  <a:lnTo>
                    <a:pt x="9" y="309"/>
                  </a:lnTo>
                  <a:lnTo>
                    <a:pt x="25" y="285"/>
                  </a:lnTo>
                  <a:lnTo>
                    <a:pt x="44" y="255"/>
                  </a:lnTo>
                  <a:lnTo>
                    <a:pt x="69" y="221"/>
                  </a:lnTo>
                  <a:lnTo>
                    <a:pt x="88" y="188"/>
                  </a:lnTo>
                  <a:lnTo>
                    <a:pt x="113" y="154"/>
                  </a:lnTo>
                  <a:lnTo>
                    <a:pt x="138" y="125"/>
                  </a:lnTo>
                  <a:lnTo>
                    <a:pt x="159" y="92"/>
                  </a:lnTo>
                  <a:lnTo>
                    <a:pt x="178" y="62"/>
                  </a:lnTo>
                  <a:lnTo>
                    <a:pt x="188"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58" name="Freeform 382"/>
            <p:cNvSpPr>
              <a:spLocks/>
            </p:cNvSpPr>
            <p:nvPr/>
          </p:nvSpPr>
          <p:spPr bwMode="auto">
            <a:xfrm>
              <a:off x="4003" y="1725"/>
              <a:ext cx="20" cy="30"/>
            </a:xfrm>
            <a:custGeom>
              <a:avLst/>
              <a:gdLst>
                <a:gd name="T0" fmla="*/ 188 w 223"/>
                <a:gd name="T1" fmla="*/ 0 h 395"/>
                <a:gd name="T2" fmla="*/ 193 w 223"/>
                <a:gd name="T3" fmla="*/ 0 h 395"/>
                <a:gd name="T4" fmla="*/ 198 w 223"/>
                <a:gd name="T5" fmla="*/ 4 h 395"/>
                <a:gd name="T6" fmla="*/ 203 w 223"/>
                <a:gd name="T7" fmla="*/ 4 h 395"/>
                <a:gd name="T8" fmla="*/ 207 w 223"/>
                <a:gd name="T9" fmla="*/ 10 h 395"/>
                <a:gd name="T10" fmla="*/ 213 w 223"/>
                <a:gd name="T11" fmla="*/ 14 h 395"/>
                <a:gd name="T12" fmla="*/ 218 w 223"/>
                <a:gd name="T13" fmla="*/ 14 h 395"/>
                <a:gd name="T14" fmla="*/ 218 w 223"/>
                <a:gd name="T15" fmla="*/ 19 h 395"/>
                <a:gd name="T16" fmla="*/ 223 w 223"/>
                <a:gd name="T17" fmla="*/ 23 h 395"/>
                <a:gd name="T18" fmla="*/ 223 w 223"/>
                <a:gd name="T19" fmla="*/ 29 h 395"/>
                <a:gd name="T20" fmla="*/ 218 w 223"/>
                <a:gd name="T21" fmla="*/ 68 h 395"/>
                <a:gd name="T22" fmla="*/ 218 w 223"/>
                <a:gd name="T23" fmla="*/ 111 h 395"/>
                <a:gd name="T24" fmla="*/ 213 w 223"/>
                <a:gd name="T25" fmla="*/ 154 h 395"/>
                <a:gd name="T26" fmla="*/ 213 w 223"/>
                <a:gd name="T27" fmla="*/ 193 h 395"/>
                <a:gd name="T28" fmla="*/ 207 w 223"/>
                <a:gd name="T29" fmla="*/ 236 h 395"/>
                <a:gd name="T30" fmla="*/ 198 w 223"/>
                <a:gd name="T31" fmla="*/ 275 h 395"/>
                <a:gd name="T32" fmla="*/ 188 w 223"/>
                <a:gd name="T33" fmla="*/ 313 h 395"/>
                <a:gd name="T34" fmla="*/ 169 w 223"/>
                <a:gd name="T35" fmla="*/ 342 h 395"/>
                <a:gd name="T36" fmla="*/ 144 w 223"/>
                <a:gd name="T37" fmla="*/ 371 h 395"/>
                <a:gd name="T38" fmla="*/ 109 w 223"/>
                <a:gd name="T39" fmla="*/ 395 h 395"/>
                <a:gd name="T40" fmla="*/ 104 w 223"/>
                <a:gd name="T41" fmla="*/ 395 h 395"/>
                <a:gd name="T42" fmla="*/ 88 w 223"/>
                <a:gd name="T43" fmla="*/ 395 h 395"/>
                <a:gd name="T44" fmla="*/ 79 w 223"/>
                <a:gd name="T45" fmla="*/ 395 h 395"/>
                <a:gd name="T46" fmla="*/ 64 w 223"/>
                <a:gd name="T47" fmla="*/ 386 h 395"/>
                <a:gd name="T48" fmla="*/ 49 w 223"/>
                <a:gd name="T49" fmla="*/ 381 h 395"/>
                <a:gd name="T50" fmla="*/ 34 w 223"/>
                <a:gd name="T51" fmla="*/ 371 h 395"/>
                <a:gd name="T52" fmla="*/ 25 w 223"/>
                <a:gd name="T53" fmla="*/ 367 h 395"/>
                <a:gd name="T54" fmla="*/ 15 w 223"/>
                <a:gd name="T55" fmla="*/ 357 h 395"/>
                <a:gd name="T56" fmla="*/ 4 w 223"/>
                <a:gd name="T57" fmla="*/ 352 h 395"/>
                <a:gd name="T58" fmla="*/ 0 w 223"/>
                <a:gd name="T59" fmla="*/ 348 h 395"/>
                <a:gd name="T60" fmla="*/ 4 w 223"/>
                <a:gd name="T61" fmla="*/ 328 h 395"/>
                <a:gd name="T62" fmla="*/ 9 w 223"/>
                <a:gd name="T63" fmla="*/ 309 h 395"/>
                <a:gd name="T64" fmla="*/ 25 w 223"/>
                <a:gd name="T65" fmla="*/ 285 h 395"/>
                <a:gd name="T66" fmla="*/ 44 w 223"/>
                <a:gd name="T67" fmla="*/ 255 h 395"/>
                <a:gd name="T68" fmla="*/ 69 w 223"/>
                <a:gd name="T69" fmla="*/ 221 h 395"/>
                <a:gd name="T70" fmla="*/ 88 w 223"/>
                <a:gd name="T71" fmla="*/ 188 h 395"/>
                <a:gd name="T72" fmla="*/ 113 w 223"/>
                <a:gd name="T73" fmla="*/ 154 h 395"/>
                <a:gd name="T74" fmla="*/ 138 w 223"/>
                <a:gd name="T75" fmla="*/ 125 h 395"/>
                <a:gd name="T76" fmla="*/ 159 w 223"/>
                <a:gd name="T77" fmla="*/ 92 h 395"/>
                <a:gd name="T78" fmla="*/ 178 w 223"/>
                <a:gd name="T79" fmla="*/ 62 h 395"/>
                <a:gd name="T80" fmla="*/ 188 w 223"/>
                <a:gd name="T81" fmla="*/ 0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3" h="395">
                  <a:moveTo>
                    <a:pt x="188" y="0"/>
                  </a:moveTo>
                  <a:lnTo>
                    <a:pt x="193" y="0"/>
                  </a:lnTo>
                  <a:lnTo>
                    <a:pt x="198" y="4"/>
                  </a:lnTo>
                  <a:lnTo>
                    <a:pt x="203" y="4"/>
                  </a:lnTo>
                  <a:lnTo>
                    <a:pt x="207" y="10"/>
                  </a:lnTo>
                  <a:lnTo>
                    <a:pt x="213" y="14"/>
                  </a:lnTo>
                  <a:lnTo>
                    <a:pt x="218" y="14"/>
                  </a:lnTo>
                  <a:lnTo>
                    <a:pt x="218" y="19"/>
                  </a:lnTo>
                  <a:lnTo>
                    <a:pt x="223" y="23"/>
                  </a:lnTo>
                  <a:lnTo>
                    <a:pt x="223" y="29"/>
                  </a:lnTo>
                  <a:lnTo>
                    <a:pt x="218" y="68"/>
                  </a:lnTo>
                  <a:lnTo>
                    <a:pt x="218" y="111"/>
                  </a:lnTo>
                  <a:lnTo>
                    <a:pt x="213" y="154"/>
                  </a:lnTo>
                  <a:lnTo>
                    <a:pt x="213" y="193"/>
                  </a:lnTo>
                  <a:lnTo>
                    <a:pt x="207" y="236"/>
                  </a:lnTo>
                  <a:lnTo>
                    <a:pt x="198" y="275"/>
                  </a:lnTo>
                  <a:lnTo>
                    <a:pt x="188" y="313"/>
                  </a:lnTo>
                  <a:lnTo>
                    <a:pt x="169" y="342"/>
                  </a:lnTo>
                  <a:lnTo>
                    <a:pt x="144" y="371"/>
                  </a:lnTo>
                  <a:lnTo>
                    <a:pt x="109" y="395"/>
                  </a:lnTo>
                  <a:lnTo>
                    <a:pt x="104" y="395"/>
                  </a:lnTo>
                  <a:lnTo>
                    <a:pt x="88" y="395"/>
                  </a:lnTo>
                  <a:lnTo>
                    <a:pt x="79" y="395"/>
                  </a:lnTo>
                  <a:lnTo>
                    <a:pt x="64" y="386"/>
                  </a:lnTo>
                  <a:lnTo>
                    <a:pt x="49" y="381"/>
                  </a:lnTo>
                  <a:lnTo>
                    <a:pt x="34" y="371"/>
                  </a:lnTo>
                  <a:lnTo>
                    <a:pt x="25" y="367"/>
                  </a:lnTo>
                  <a:lnTo>
                    <a:pt x="15" y="357"/>
                  </a:lnTo>
                  <a:lnTo>
                    <a:pt x="4" y="352"/>
                  </a:lnTo>
                  <a:lnTo>
                    <a:pt x="0" y="348"/>
                  </a:lnTo>
                  <a:lnTo>
                    <a:pt x="4" y="328"/>
                  </a:lnTo>
                  <a:lnTo>
                    <a:pt x="9" y="309"/>
                  </a:lnTo>
                  <a:lnTo>
                    <a:pt x="25" y="285"/>
                  </a:lnTo>
                  <a:lnTo>
                    <a:pt x="44" y="255"/>
                  </a:lnTo>
                  <a:lnTo>
                    <a:pt x="69" y="221"/>
                  </a:lnTo>
                  <a:lnTo>
                    <a:pt x="88" y="188"/>
                  </a:lnTo>
                  <a:lnTo>
                    <a:pt x="113" y="154"/>
                  </a:lnTo>
                  <a:lnTo>
                    <a:pt x="138" y="125"/>
                  </a:lnTo>
                  <a:lnTo>
                    <a:pt x="159" y="92"/>
                  </a:lnTo>
                  <a:lnTo>
                    <a:pt x="178" y="62"/>
                  </a:lnTo>
                  <a:lnTo>
                    <a:pt x="188"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59" name="Freeform 383"/>
            <p:cNvSpPr>
              <a:spLocks/>
            </p:cNvSpPr>
            <p:nvPr/>
          </p:nvSpPr>
          <p:spPr bwMode="auto">
            <a:xfrm>
              <a:off x="3991" y="1719"/>
              <a:ext cx="27" cy="29"/>
            </a:xfrm>
            <a:custGeom>
              <a:avLst/>
              <a:gdLst>
                <a:gd name="T0" fmla="*/ 234 w 294"/>
                <a:gd name="T1" fmla="*/ 0 h 381"/>
                <a:gd name="T2" fmla="*/ 219 w 294"/>
                <a:gd name="T3" fmla="*/ 39 h 381"/>
                <a:gd name="T4" fmla="*/ 199 w 294"/>
                <a:gd name="T5" fmla="*/ 73 h 381"/>
                <a:gd name="T6" fmla="*/ 174 w 294"/>
                <a:gd name="T7" fmla="*/ 107 h 381"/>
                <a:gd name="T8" fmla="*/ 150 w 294"/>
                <a:gd name="T9" fmla="*/ 140 h 381"/>
                <a:gd name="T10" fmla="*/ 119 w 294"/>
                <a:gd name="T11" fmla="*/ 174 h 381"/>
                <a:gd name="T12" fmla="*/ 94 w 294"/>
                <a:gd name="T13" fmla="*/ 203 h 381"/>
                <a:gd name="T14" fmla="*/ 65 w 294"/>
                <a:gd name="T15" fmla="*/ 237 h 381"/>
                <a:gd name="T16" fmla="*/ 40 w 294"/>
                <a:gd name="T17" fmla="*/ 271 h 381"/>
                <a:gd name="T18" fmla="*/ 21 w 294"/>
                <a:gd name="T19" fmla="*/ 305 h 381"/>
                <a:gd name="T20" fmla="*/ 0 w 294"/>
                <a:gd name="T21" fmla="*/ 338 h 381"/>
                <a:gd name="T22" fmla="*/ 0 w 294"/>
                <a:gd name="T23" fmla="*/ 344 h 381"/>
                <a:gd name="T24" fmla="*/ 6 w 294"/>
                <a:gd name="T25" fmla="*/ 348 h 381"/>
                <a:gd name="T26" fmla="*/ 10 w 294"/>
                <a:gd name="T27" fmla="*/ 357 h 381"/>
                <a:gd name="T28" fmla="*/ 15 w 294"/>
                <a:gd name="T29" fmla="*/ 363 h 381"/>
                <a:gd name="T30" fmla="*/ 25 w 294"/>
                <a:gd name="T31" fmla="*/ 368 h 381"/>
                <a:gd name="T32" fmla="*/ 35 w 294"/>
                <a:gd name="T33" fmla="*/ 377 h 381"/>
                <a:gd name="T34" fmla="*/ 46 w 294"/>
                <a:gd name="T35" fmla="*/ 377 h 381"/>
                <a:gd name="T36" fmla="*/ 60 w 294"/>
                <a:gd name="T37" fmla="*/ 381 h 381"/>
                <a:gd name="T38" fmla="*/ 65 w 294"/>
                <a:gd name="T39" fmla="*/ 381 h 381"/>
                <a:gd name="T40" fmla="*/ 75 w 294"/>
                <a:gd name="T41" fmla="*/ 377 h 381"/>
                <a:gd name="T42" fmla="*/ 94 w 294"/>
                <a:gd name="T43" fmla="*/ 353 h 381"/>
                <a:gd name="T44" fmla="*/ 119 w 294"/>
                <a:gd name="T45" fmla="*/ 329 h 381"/>
                <a:gd name="T46" fmla="*/ 134 w 294"/>
                <a:gd name="T47" fmla="*/ 305 h 381"/>
                <a:gd name="T48" fmla="*/ 154 w 294"/>
                <a:gd name="T49" fmla="*/ 280 h 381"/>
                <a:gd name="T50" fmla="*/ 174 w 294"/>
                <a:gd name="T51" fmla="*/ 252 h 381"/>
                <a:gd name="T52" fmla="*/ 194 w 294"/>
                <a:gd name="T53" fmla="*/ 228 h 381"/>
                <a:gd name="T54" fmla="*/ 209 w 294"/>
                <a:gd name="T55" fmla="*/ 203 h 381"/>
                <a:gd name="T56" fmla="*/ 229 w 294"/>
                <a:gd name="T57" fmla="*/ 174 h 381"/>
                <a:gd name="T58" fmla="*/ 248 w 294"/>
                <a:gd name="T59" fmla="*/ 150 h 381"/>
                <a:gd name="T60" fmla="*/ 273 w 294"/>
                <a:gd name="T61" fmla="*/ 126 h 381"/>
                <a:gd name="T62" fmla="*/ 284 w 294"/>
                <a:gd name="T63" fmla="*/ 112 h 381"/>
                <a:gd name="T64" fmla="*/ 288 w 294"/>
                <a:gd name="T65" fmla="*/ 97 h 381"/>
                <a:gd name="T66" fmla="*/ 294 w 294"/>
                <a:gd name="T67" fmla="*/ 82 h 381"/>
                <a:gd name="T68" fmla="*/ 294 w 294"/>
                <a:gd name="T69" fmla="*/ 68 h 381"/>
                <a:gd name="T70" fmla="*/ 288 w 294"/>
                <a:gd name="T71" fmla="*/ 54 h 381"/>
                <a:gd name="T72" fmla="*/ 284 w 294"/>
                <a:gd name="T73" fmla="*/ 43 h 381"/>
                <a:gd name="T74" fmla="*/ 273 w 294"/>
                <a:gd name="T75" fmla="*/ 30 h 381"/>
                <a:gd name="T76" fmla="*/ 263 w 294"/>
                <a:gd name="T77" fmla="*/ 20 h 381"/>
                <a:gd name="T78" fmla="*/ 248 w 294"/>
                <a:gd name="T79" fmla="*/ 10 h 381"/>
                <a:gd name="T80" fmla="*/ 234 w 294"/>
                <a:gd name="T81" fmla="*/ 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4" h="381">
                  <a:moveTo>
                    <a:pt x="234" y="0"/>
                  </a:moveTo>
                  <a:lnTo>
                    <a:pt x="219" y="39"/>
                  </a:lnTo>
                  <a:lnTo>
                    <a:pt x="199" y="73"/>
                  </a:lnTo>
                  <a:lnTo>
                    <a:pt x="174" y="107"/>
                  </a:lnTo>
                  <a:lnTo>
                    <a:pt x="150" y="140"/>
                  </a:lnTo>
                  <a:lnTo>
                    <a:pt x="119" y="174"/>
                  </a:lnTo>
                  <a:lnTo>
                    <a:pt x="94" y="203"/>
                  </a:lnTo>
                  <a:lnTo>
                    <a:pt x="65" y="237"/>
                  </a:lnTo>
                  <a:lnTo>
                    <a:pt x="40" y="271"/>
                  </a:lnTo>
                  <a:lnTo>
                    <a:pt x="21" y="305"/>
                  </a:lnTo>
                  <a:lnTo>
                    <a:pt x="0" y="338"/>
                  </a:lnTo>
                  <a:lnTo>
                    <a:pt x="0" y="344"/>
                  </a:lnTo>
                  <a:lnTo>
                    <a:pt x="6" y="348"/>
                  </a:lnTo>
                  <a:lnTo>
                    <a:pt x="10" y="357"/>
                  </a:lnTo>
                  <a:lnTo>
                    <a:pt x="15" y="363"/>
                  </a:lnTo>
                  <a:lnTo>
                    <a:pt x="25" y="368"/>
                  </a:lnTo>
                  <a:lnTo>
                    <a:pt x="35" y="377"/>
                  </a:lnTo>
                  <a:lnTo>
                    <a:pt x="46" y="377"/>
                  </a:lnTo>
                  <a:lnTo>
                    <a:pt x="60" y="381"/>
                  </a:lnTo>
                  <a:lnTo>
                    <a:pt x="65" y="381"/>
                  </a:lnTo>
                  <a:lnTo>
                    <a:pt x="75" y="377"/>
                  </a:lnTo>
                  <a:lnTo>
                    <a:pt x="94" y="353"/>
                  </a:lnTo>
                  <a:lnTo>
                    <a:pt x="119" y="329"/>
                  </a:lnTo>
                  <a:lnTo>
                    <a:pt x="134" y="305"/>
                  </a:lnTo>
                  <a:lnTo>
                    <a:pt x="154" y="280"/>
                  </a:lnTo>
                  <a:lnTo>
                    <a:pt x="174" y="252"/>
                  </a:lnTo>
                  <a:lnTo>
                    <a:pt x="194" y="228"/>
                  </a:lnTo>
                  <a:lnTo>
                    <a:pt x="209" y="203"/>
                  </a:lnTo>
                  <a:lnTo>
                    <a:pt x="229" y="174"/>
                  </a:lnTo>
                  <a:lnTo>
                    <a:pt x="248" y="150"/>
                  </a:lnTo>
                  <a:lnTo>
                    <a:pt x="273" y="126"/>
                  </a:lnTo>
                  <a:lnTo>
                    <a:pt x="284" y="112"/>
                  </a:lnTo>
                  <a:lnTo>
                    <a:pt x="288" y="97"/>
                  </a:lnTo>
                  <a:lnTo>
                    <a:pt x="294" y="82"/>
                  </a:lnTo>
                  <a:lnTo>
                    <a:pt x="294" y="68"/>
                  </a:lnTo>
                  <a:lnTo>
                    <a:pt x="288" y="54"/>
                  </a:lnTo>
                  <a:lnTo>
                    <a:pt x="284" y="43"/>
                  </a:lnTo>
                  <a:lnTo>
                    <a:pt x="273" y="30"/>
                  </a:lnTo>
                  <a:lnTo>
                    <a:pt x="263" y="20"/>
                  </a:lnTo>
                  <a:lnTo>
                    <a:pt x="248" y="10"/>
                  </a:lnTo>
                  <a:lnTo>
                    <a:pt x="234"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60" name="Freeform 384"/>
            <p:cNvSpPr>
              <a:spLocks/>
            </p:cNvSpPr>
            <p:nvPr/>
          </p:nvSpPr>
          <p:spPr bwMode="auto">
            <a:xfrm>
              <a:off x="3991" y="1719"/>
              <a:ext cx="27" cy="29"/>
            </a:xfrm>
            <a:custGeom>
              <a:avLst/>
              <a:gdLst>
                <a:gd name="T0" fmla="*/ 234 w 294"/>
                <a:gd name="T1" fmla="*/ 0 h 381"/>
                <a:gd name="T2" fmla="*/ 219 w 294"/>
                <a:gd name="T3" fmla="*/ 39 h 381"/>
                <a:gd name="T4" fmla="*/ 199 w 294"/>
                <a:gd name="T5" fmla="*/ 73 h 381"/>
                <a:gd name="T6" fmla="*/ 174 w 294"/>
                <a:gd name="T7" fmla="*/ 107 h 381"/>
                <a:gd name="T8" fmla="*/ 150 w 294"/>
                <a:gd name="T9" fmla="*/ 140 h 381"/>
                <a:gd name="T10" fmla="*/ 119 w 294"/>
                <a:gd name="T11" fmla="*/ 174 h 381"/>
                <a:gd name="T12" fmla="*/ 94 w 294"/>
                <a:gd name="T13" fmla="*/ 203 h 381"/>
                <a:gd name="T14" fmla="*/ 65 w 294"/>
                <a:gd name="T15" fmla="*/ 237 h 381"/>
                <a:gd name="T16" fmla="*/ 40 w 294"/>
                <a:gd name="T17" fmla="*/ 271 h 381"/>
                <a:gd name="T18" fmla="*/ 21 w 294"/>
                <a:gd name="T19" fmla="*/ 305 h 381"/>
                <a:gd name="T20" fmla="*/ 0 w 294"/>
                <a:gd name="T21" fmla="*/ 338 h 381"/>
                <a:gd name="T22" fmla="*/ 0 w 294"/>
                <a:gd name="T23" fmla="*/ 344 h 381"/>
                <a:gd name="T24" fmla="*/ 6 w 294"/>
                <a:gd name="T25" fmla="*/ 348 h 381"/>
                <a:gd name="T26" fmla="*/ 10 w 294"/>
                <a:gd name="T27" fmla="*/ 357 h 381"/>
                <a:gd name="T28" fmla="*/ 15 w 294"/>
                <a:gd name="T29" fmla="*/ 363 h 381"/>
                <a:gd name="T30" fmla="*/ 25 w 294"/>
                <a:gd name="T31" fmla="*/ 368 h 381"/>
                <a:gd name="T32" fmla="*/ 35 w 294"/>
                <a:gd name="T33" fmla="*/ 377 h 381"/>
                <a:gd name="T34" fmla="*/ 46 w 294"/>
                <a:gd name="T35" fmla="*/ 377 h 381"/>
                <a:gd name="T36" fmla="*/ 60 w 294"/>
                <a:gd name="T37" fmla="*/ 381 h 381"/>
                <a:gd name="T38" fmla="*/ 65 w 294"/>
                <a:gd name="T39" fmla="*/ 381 h 381"/>
                <a:gd name="T40" fmla="*/ 75 w 294"/>
                <a:gd name="T41" fmla="*/ 377 h 381"/>
                <a:gd name="T42" fmla="*/ 94 w 294"/>
                <a:gd name="T43" fmla="*/ 353 h 381"/>
                <a:gd name="T44" fmla="*/ 119 w 294"/>
                <a:gd name="T45" fmla="*/ 329 h 381"/>
                <a:gd name="T46" fmla="*/ 134 w 294"/>
                <a:gd name="T47" fmla="*/ 305 h 381"/>
                <a:gd name="T48" fmla="*/ 154 w 294"/>
                <a:gd name="T49" fmla="*/ 280 h 381"/>
                <a:gd name="T50" fmla="*/ 174 w 294"/>
                <a:gd name="T51" fmla="*/ 252 h 381"/>
                <a:gd name="T52" fmla="*/ 194 w 294"/>
                <a:gd name="T53" fmla="*/ 228 h 381"/>
                <a:gd name="T54" fmla="*/ 209 w 294"/>
                <a:gd name="T55" fmla="*/ 203 h 381"/>
                <a:gd name="T56" fmla="*/ 229 w 294"/>
                <a:gd name="T57" fmla="*/ 174 h 381"/>
                <a:gd name="T58" fmla="*/ 248 w 294"/>
                <a:gd name="T59" fmla="*/ 150 h 381"/>
                <a:gd name="T60" fmla="*/ 273 w 294"/>
                <a:gd name="T61" fmla="*/ 126 h 381"/>
                <a:gd name="T62" fmla="*/ 284 w 294"/>
                <a:gd name="T63" fmla="*/ 112 h 381"/>
                <a:gd name="T64" fmla="*/ 288 w 294"/>
                <a:gd name="T65" fmla="*/ 97 h 381"/>
                <a:gd name="T66" fmla="*/ 294 w 294"/>
                <a:gd name="T67" fmla="*/ 82 h 381"/>
                <a:gd name="T68" fmla="*/ 294 w 294"/>
                <a:gd name="T69" fmla="*/ 68 h 381"/>
                <a:gd name="T70" fmla="*/ 288 w 294"/>
                <a:gd name="T71" fmla="*/ 54 h 381"/>
                <a:gd name="T72" fmla="*/ 284 w 294"/>
                <a:gd name="T73" fmla="*/ 43 h 381"/>
                <a:gd name="T74" fmla="*/ 273 w 294"/>
                <a:gd name="T75" fmla="*/ 30 h 381"/>
                <a:gd name="T76" fmla="*/ 263 w 294"/>
                <a:gd name="T77" fmla="*/ 20 h 381"/>
                <a:gd name="T78" fmla="*/ 248 w 294"/>
                <a:gd name="T79" fmla="*/ 10 h 381"/>
                <a:gd name="T80" fmla="*/ 234 w 294"/>
                <a:gd name="T81" fmla="*/ 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4" h="381">
                  <a:moveTo>
                    <a:pt x="234" y="0"/>
                  </a:moveTo>
                  <a:lnTo>
                    <a:pt x="219" y="39"/>
                  </a:lnTo>
                  <a:lnTo>
                    <a:pt x="199" y="73"/>
                  </a:lnTo>
                  <a:lnTo>
                    <a:pt x="174" y="107"/>
                  </a:lnTo>
                  <a:lnTo>
                    <a:pt x="150" y="140"/>
                  </a:lnTo>
                  <a:lnTo>
                    <a:pt x="119" y="174"/>
                  </a:lnTo>
                  <a:lnTo>
                    <a:pt x="94" y="203"/>
                  </a:lnTo>
                  <a:lnTo>
                    <a:pt x="65" y="237"/>
                  </a:lnTo>
                  <a:lnTo>
                    <a:pt x="40" y="271"/>
                  </a:lnTo>
                  <a:lnTo>
                    <a:pt x="21" y="305"/>
                  </a:lnTo>
                  <a:lnTo>
                    <a:pt x="0" y="338"/>
                  </a:lnTo>
                  <a:lnTo>
                    <a:pt x="0" y="344"/>
                  </a:lnTo>
                  <a:lnTo>
                    <a:pt x="6" y="348"/>
                  </a:lnTo>
                  <a:lnTo>
                    <a:pt x="10" y="357"/>
                  </a:lnTo>
                  <a:lnTo>
                    <a:pt x="15" y="363"/>
                  </a:lnTo>
                  <a:lnTo>
                    <a:pt x="25" y="368"/>
                  </a:lnTo>
                  <a:lnTo>
                    <a:pt x="35" y="377"/>
                  </a:lnTo>
                  <a:lnTo>
                    <a:pt x="46" y="377"/>
                  </a:lnTo>
                  <a:lnTo>
                    <a:pt x="60" y="381"/>
                  </a:lnTo>
                  <a:lnTo>
                    <a:pt x="65" y="381"/>
                  </a:lnTo>
                  <a:lnTo>
                    <a:pt x="75" y="377"/>
                  </a:lnTo>
                  <a:lnTo>
                    <a:pt x="94" y="353"/>
                  </a:lnTo>
                  <a:lnTo>
                    <a:pt x="119" y="329"/>
                  </a:lnTo>
                  <a:lnTo>
                    <a:pt x="134" y="305"/>
                  </a:lnTo>
                  <a:lnTo>
                    <a:pt x="154" y="280"/>
                  </a:lnTo>
                  <a:lnTo>
                    <a:pt x="174" y="252"/>
                  </a:lnTo>
                  <a:lnTo>
                    <a:pt x="194" y="228"/>
                  </a:lnTo>
                  <a:lnTo>
                    <a:pt x="209" y="203"/>
                  </a:lnTo>
                  <a:lnTo>
                    <a:pt x="229" y="174"/>
                  </a:lnTo>
                  <a:lnTo>
                    <a:pt x="248" y="150"/>
                  </a:lnTo>
                  <a:lnTo>
                    <a:pt x="273" y="126"/>
                  </a:lnTo>
                  <a:lnTo>
                    <a:pt x="284" y="112"/>
                  </a:lnTo>
                  <a:lnTo>
                    <a:pt x="288" y="97"/>
                  </a:lnTo>
                  <a:lnTo>
                    <a:pt x="294" y="82"/>
                  </a:lnTo>
                  <a:lnTo>
                    <a:pt x="294" y="68"/>
                  </a:lnTo>
                  <a:lnTo>
                    <a:pt x="288" y="54"/>
                  </a:lnTo>
                  <a:lnTo>
                    <a:pt x="284" y="43"/>
                  </a:lnTo>
                  <a:lnTo>
                    <a:pt x="273" y="30"/>
                  </a:lnTo>
                  <a:lnTo>
                    <a:pt x="263" y="20"/>
                  </a:lnTo>
                  <a:lnTo>
                    <a:pt x="248" y="10"/>
                  </a:lnTo>
                  <a:lnTo>
                    <a:pt x="234"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61" name="Freeform 385"/>
            <p:cNvSpPr>
              <a:spLocks/>
            </p:cNvSpPr>
            <p:nvPr/>
          </p:nvSpPr>
          <p:spPr bwMode="auto">
            <a:xfrm>
              <a:off x="3982" y="1714"/>
              <a:ext cx="27" cy="28"/>
            </a:xfrm>
            <a:custGeom>
              <a:avLst/>
              <a:gdLst>
                <a:gd name="T0" fmla="*/ 257 w 292"/>
                <a:gd name="T1" fmla="*/ 0 h 366"/>
                <a:gd name="T2" fmla="*/ 248 w 292"/>
                <a:gd name="T3" fmla="*/ 15 h 366"/>
                <a:gd name="T4" fmla="*/ 242 w 292"/>
                <a:gd name="T5" fmla="*/ 24 h 366"/>
                <a:gd name="T6" fmla="*/ 232 w 292"/>
                <a:gd name="T7" fmla="*/ 39 h 366"/>
                <a:gd name="T8" fmla="*/ 223 w 292"/>
                <a:gd name="T9" fmla="*/ 52 h 366"/>
                <a:gd name="T10" fmla="*/ 217 w 292"/>
                <a:gd name="T11" fmla="*/ 67 h 366"/>
                <a:gd name="T12" fmla="*/ 208 w 292"/>
                <a:gd name="T13" fmla="*/ 82 h 366"/>
                <a:gd name="T14" fmla="*/ 198 w 292"/>
                <a:gd name="T15" fmla="*/ 97 h 366"/>
                <a:gd name="T16" fmla="*/ 192 w 292"/>
                <a:gd name="T17" fmla="*/ 110 h 366"/>
                <a:gd name="T18" fmla="*/ 183 w 292"/>
                <a:gd name="T19" fmla="*/ 125 h 366"/>
                <a:gd name="T20" fmla="*/ 173 w 292"/>
                <a:gd name="T21" fmla="*/ 140 h 366"/>
                <a:gd name="T22" fmla="*/ 153 w 292"/>
                <a:gd name="T23" fmla="*/ 159 h 366"/>
                <a:gd name="T24" fmla="*/ 133 w 292"/>
                <a:gd name="T25" fmla="*/ 179 h 366"/>
                <a:gd name="T26" fmla="*/ 113 w 292"/>
                <a:gd name="T27" fmla="*/ 198 h 366"/>
                <a:gd name="T28" fmla="*/ 94 w 292"/>
                <a:gd name="T29" fmla="*/ 213 h 366"/>
                <a:gd name="T30" fmla="*/ 73 w 292"/>
                <a:gd name="T31" fmla="*/ 232 h 366"/>
                <a:gd name="T32" fmla="*/ 54 w 292"/>
                <a:gd name="T33" fmla="*/ 246 h 366"/>
                <a:gd name="T34" fmla="*/ 39 w 292"/>
                <a:gd name="T35" fmla="*/ 265 h 366"/>
                <a:gd name="T36" fmla="*/ 25 w 292"/>
                <a:gd name="T37" fmla="*/ 289 h 366"/>
                <a:gd name="T38" fmla="*/ 9 w 292"/>
                <a:gd name="T39" fmla="*/ 308 h 366"/>
                <a:gd name="T40" fmla="*/ 0 w 292"/>
                <a:gd name="T41" fmla="*/ 333 h 366"/>
                <a:gd name="T42" fmla="*/ 0 w 292"/>
                <a:gd name="T43" fmla="*/ 338 h 366"/>
                <a:gd name="T44" fmla="*/ 4 w 292"/>
                <a:gd name="T45" fmla="*/ 342 h 366"/>
                <a:gd name="T46" fmla="*/ 9 w 292"/>
                <a:gd name="T47" fmla="*/ 347 h 366"/>
                <a:gd name="T48" fmla="*/ 14 w 292"/>
                <a:gd name="T49" fmla="*/ 353 h 366"/>
                <a:gd name="T50" fmla="*/ 19 w 292"/>
                <a:gd name="T51" fmla="*/ 357 h 366"/>
                <a:gd name="T52" fmla="*/ 29 w 292"/>
                <a:gd name="T53" fmla="*/ 362 h 366"/>
                <a:gd name="T54" fmla="*/ 34 w 292"/>
                <a:gd name="T55" fmla="*/ 366 h 366"/>
                <a:gd name="T56" fmla="*/ 39 w 292"/>
                <a:gd name="T57" fmla="*/ 366 h 366"/>
                <a:gd name="T58" fmla="*/ 44 w 292"/>
                <a:gd name="T59" fmla="*/ 366 h 366"/>
                <a:gd name="T60" fmla="*/ 48 w 292"/>
                <a:gd name="T61" fmla="*/ 366 h 366"/>
                <a:gd name="T62" fmla="*/ 79 w 292"/>
                <a:gd name="T63" fmla="*/ 338 h 366"/>
                <a:gd name="T64" fmla="*/ 108 w 292"/>
                <a:gd name="T65" fmla="*/ 304 h 366"/>
                <a:gd name="T66" fmla="*/ 133 w 292"/>
                <a:gd name="T67" fmla="*/ 275 h 366"/>
                <a:gd name="T68" fmla="*/ 163 w 292"/>
                <a:gd name="T69" fmla="*/ 246 h 366"/>
                <a:gd name="T70" fmla="*/ 188 w 292"/>
                <a:gd name="T71" fmla="*/ 213 h 366"/>
                <a:gd name="T72" fmla="*/ 217 w 292"/>
                <a:gd name="T73" fmla="*/ 183 h 366"/>
                <a:gd name="T74" fmla="*/ 238 w 292"/>
                <a:gd name="T75" fmla="*/ 149 h 366"/>
                <a:gd name="T76" fmla="*/ 263 w 292"/>
                <a:gd name="T77" fmla="*/ 116 h 366"/>
                <a:gd name="T78" fmla="*/ 277 w 292"/>
                <a:gd name="T79" fmla="*/ 77 h 366"/>
                <a:gd name="T80" fmla="*/ 292 w 292"/>
                <a:gd name="T81" fmla="*/ 39 h 366"/>
                <a:gd name="T82" fmla="*/ 257 w 292"/>
                <a:gd name="T83" fmla="*/ 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2" h="366">
                  <a:moveTo>
                    <a:pt x="257" y="0"/>
                  </a:moveTo>
                  <a:lnTo>
                    <a:pt x="248" y="15"/>
                  </a:lnTo>
                  <a:lnTo>
                    <a:pt x="242" y="24"/>
                  </a:lnTo>
                  <a:lnTo>
                    <a:pt x="232" y="39"/>
                  </a:lnTo>
                  <a:lnTo>
                    <a:pt x="223" y="52"/>
                  </a:lnTo>
                  <a:lnTo>
                    <a:pt x="217" y="67"/>
                  </a:lnTo>
                  <a:lnTo>
                    <a:pt x="208" y="82"/>
                  </a:lnTo>
                  <a:lnTo>
                    <a:pt x="198" y="97"/>
                  </a:lnTo>
                  <a:lnTo>
                    <a:pt x="192" y="110"/>
                  </a:lnTo>
                  <a:lnTo>
                    <a:pt x="183" y="125"/>
                  </a:lnTo>
                  <a:lnTo>
                    <a:pt x="173" y="140"/>
                  </a:lnTo>
                  <a:lnTo>
                    <a:pt x="153" y="159"/>
                  </a:lnTo>
                  <a:lnTo>
                    <a:pt x="133" y="179"/>
                  </a:lnTo>
                  <a:lnTo>
                    <a:pt x="113" y="198"/>
                  </a:lnTo>
                  <a:lnTo>
                    <a:pt x="94" y="213"/>
                  </a:lnTo>
                  <a:lnTo>
                    <a:pt x="73" y="232"/>
                  </a:lnTo>
                  <a:lnTo>
                    <a:pt x="54" y="246"/>
                  </a:lnTo>
                  <a:lnTo>
                    <a:pt x="39" y="265"/>
                  </a:lnTo>
                  <a:lnTo>
                    <a:pt x="25" y="289"/>
                  </a:lnTo>
                  <a:lnTo>
                    <a:pt x="9" y="308"/>
                  </a:lnTo>
                  <a:lnTo>
                    <a:pt x="0" y="333"/>
                  </a:lnTo>
                  <a:lnTo>
                    <a:pt x="0" y="338"/>
                  </a:lnTo>
                  <a:lnTo>
                    <a:pt x="4" y="342"/>
                  </a:lnTo>
                  <a:lnTo>
                    <a:pt x="9" y="347"/>
                  </a:lnTo>
                  <a:lnTo>
                    <a:pt x="14" y="353"/>
                  </a:lnTo>
                  <a:lnTo>
                    <a:pt x="19" y="357"/>
                  </a:lnTo>
                  <a:lnTo>
                    <a:pt x="29" y="362"/>
                  </a:lnTo>
                  <a:lnTo>
                    <a:pt x="34" y="366"/>
                  </a:lnTo>
                  <a:lnTo>
                    <a:pt x="39" y="366"/>
                  </a:lnTo>
                  <a:lnTo>
                    <a:pt x="44" y="366"/>
                  </a:lnTo>
                  <a:lnTo>
                    <a:pt x="48" y="366"/>
                  </a:lnTo>
                  <a:lnTo>
                    <a:pt x="79" y="338"/>
                  </a:lnTo>
                  <a:lnTo>
                    <a:pt x="108" y="304"/>
                  </a:lnTo>
                  <a:lnTo>
                    <a:pt x="133" y="275"/>
                  </a:lnTo>
                  <a:lnTo>
                    <a:pt x="163" y="246"/>
                  </a:lnTo>
                  <a:lnTo>
                    <a:pt x="188" y="213"/>
                  </a:lnTo>
                  <a:lnTo>
                    <a:pt x="217" y="183"/>
                  </a:lnTo>
                  <a:lnTo>
                    <a:pt x="238" y="149"/>
                  </a:lnTo>
                  <a:lnTo>
                    <a:pt x="263" y="116"/>
                  </a:lnTo>
                  <a:lnTo>
                    <a:pt x="277" y="77"/>
                  </a:lnTo>
                  <a:lnTo>
                    <a:pt x="292" y="39"/>
                  </a:lnTo>
                  <a:lnTo>
                    <a:pt x="257"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62" name="Freeform 386"/>
            <p:cNvSpPr>
              <a:spLocks/>
            </p:cNvSpPr>
            <p:nvPr/>
          </p:nvSpPr>
          <p:spPr bwMode="auto">
            <a:xfrm>
              <a:off x="3982" y="1714"/>
              <a:ext cx="27" cy="28"/>
            </a:xfrm>
            <a:custGeom>
              <a:avLst/>
              <a:gdLst>
                <a:gd name="T0" fmla="*/ 257 w 292"/>
                <a:gd name="T1" fmla="*/ 0 h 366"/>
                <a:gd name="T2" fmla="*/ 248 w 292"/>
                <a:gd name="T3" fmla="*/ 15 h 366"/>
                <a:gd name="T4" fmla="*/ 242 w 292"/>
                <a:gd name="T5" fmla="*/ 24 h 366"/>
                <a:gd name="T6" fmla="*/ 232 w 292"/>
                <a:gd name="T7" fmla="*/ 39 h 366"/>
                <a:gd name="T8" fmla="*/ 223 w 292"/>
                <a:gd name="T9" fmla="*/ 52 h 366"/>
                <a:gd name="T10" fmla="*/ 217 w 292"/>
                <a:gd name="T11" fmla="*/ 67 h 366"/>
                <a:gd name="T12" fmla="*/ 208 w 292"/>
                <a:gd name="T13" fmla="*/ 82 h 366"/>
                <a:gd name="T14" fmla="*/ 198 w 292"/>
                <a:gd name="T15" fmla="*/ 97 h 366"/>
                <a:gd name="T16" fmla="*/ 192 w 292"/>
                <a:gd name="T17" fmla="*/ 110 h 366"/>
                <a:gd name="T18" fmla="*/ 183 w 292"/>
                <a:gd name="T19" fmla="*/ 125 h 366"/>
                <a:gd name="T20" fmla="*/ 173 w 292"/>
                <a:gd name="T21" fmla="*/ 140 h 366"/>
                <a:gd name="T22" fmla="*/ 153 w 292"/>
                <a:gd name="T23" fmla="*/ 159 h 366"/>
                <a:gd name="T24" fmla="*/ 133 w 292"/>
                <a:gd name="T25" fmla="*/ 179 h 366"/>
                <a:gd name="T26" fmla="*/ 113 w 292"/>
                <a:gd name="T27" fmla="*/ 198 h 366"/>
                <a:gd name="T28" fmla="*/ 94 w 292"/>
                <a:gd name="T29" fmla="*/ 213 h 366"/>
                <a:gd name="T30" fmla="*/ 73 w 292"/>
                <a:gd name="T31" fmla="*/ 232 h 366"/>
                <a:gd name="T32" fmla="*/ 54 w 292"/>
                <a:gd name="T33" fmla="*/ 246 h 366"/>
                <a:gd name="T34" fmla="*/ 39 w 292"/>
                <a:gd name="T35" fmla="*/ 265 h 366"/>
                <a:gd name="T36" fmla="*/ 25 w 292"/>
                <a:gd name="T37" fmla="*/ 289 h 366"/>
                <a:gd name="T38" fmla="*/ 9 w 292"/>
                <a:gd name="T39" fmla="*/ 308 h 366"/>
                <a:gd name="T40" fmla="*/ 0 w 292"/>
                <a:gd name="T41" fmla="*/ 333 h 366"/>
                <a:gd name="T42" fmla="*/ 0 w 292"/>
                <a:gd name="T43" fmla="*/ 338 h 366"/>
                <a:gd name="T44" fmla="*/ 4 w 292"/>
                <a:gd name="T45" fmla="*/ 342 h 366"/>
                <a:gd name="T46" fmla="*/ 9 w 292"/>
                <a:gd name="T47" fmla="*/ 347 h 366"/>
                <a:gd name="T48" fmla="*/ 14 w 292"/>
                <a:gd name="T49" fmla="*/ 353 h 366"/>
                <a:gd name="T50" fmla="*/ 19 w 292"/>
                <a:gd name="T51" fmla="*/ 357 h 366"/>
                <a:gd name="T52" fmla="*/ 29 w 292"/>
                <a:gd name="T53" fmla="*/ 362 h 366"/>
                <a:gd name="T54" fmla="*/ 34 w 292"/>
                <a:gd name="T55" fmla="*/ 366 h 366"/>
                <a:gd name="T56" fmla="*/ 39 w 292"/>
                <a:gd name="T57" fmla="*/ 366 h 366"/>
                <a:gd name="T58" fmla="*/ 44 w 292"/>
                <a:gd name="T59" fmla="*/ 366 h 366"/>
                <a:gd name="T60" fmla="*/ 48 w 292"/>
                <a:gd name="T61" fmla="*/ 366 h 366"/>
                <a:gd name="T62" fmla="*/ 79 w 292"/>
                <a:gd name="T63" fmla="*/ 338 h 366"/>
                <a:gd name="T64" fmla="*/ 108 w 292"/>
                <a:gd name="T65" fmla="*/ 304 h 366"/>
                <a:gd name="T66" fmla="*/ 133 w 292"/>
                <a:gd name="T67" fmla="*/ 275 h 366"/>
                <a:gd name="T68" fmla="*/ 163 w 292"/>
                <a:gd name="T69" fmla="*/ 246 h 366"/>
                <a:gd name="T70" fmla="*/ 188 w 292"/>
                <a:gd name="T71" fmla="*/ 213 h 366"/>
                <a:gd name="T72" fmla="*/ 217 w 292"/>
                <a:gd name="T73" fmla="*/ 183 h 366"/>
                <a:gd name="T74" fmla="*/ 238 w 292"/>
                <a:gd name="T75" fmla="*/ 149 h 366"/>
                <a:gd name="T76" fmla="*/ 263 w 292"/>
                <a:gd name="T77" fmla="*/ 116 h 366"/>
                <a:gd name="T78" fmla="*/ 277 w 292"/>
                <a:gd name="T79" fmla="*/ 77 h 366"/>
                <a:gd name="T80" fmla="*/ 292 w 292"/>
                <a:gd name="T81" fmla="*/ 39 h 366"/>
                <a:gd name="T82" fmla="*/ 257 w 292"/>
                <a:gd name="T83" fmla="*/ 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2" h="366">
                  <a:moveTo>
                    <a:pt x="257" y="0"/>
                  </a:moveTo>
                  <a:lnTo>
                    <a:pt x="248" y="15"/>
                  </a:lnTo>
                  <a:lnTo>
                    <a:pt x="242" y="24"/>
                  </a:lnTo>
                  <a:lnTo>
                    <a:pt x="232" y="39"/>
                  </a:lnTo>
                  <a:lnTo>
                    <a:pt x="223" y="52"/>
                  </a:lnTo>
                  <a:lnTo>
                    <a:pt x="217" y="67"/>
                  </a:lnTo>
                  <a:lnTo>
                    <a:pt x="208" y="82"/>
                  </a:lnTo>
                  <a:lnTo>
                    <a:pt x="198" y="97"/>
                  </a:lnTo>
                  <a:lnTo>
                    <a:pt x="192" y="110"/>
                  </a:lnTo>
                  <a:lnTo>
                    <a:pt x="183" y="125"/>
                  </a:lnTo>
                  <a:lnTo>
                    <a:pt x="173" y="140"/>
                  </a:lnTo>
                  <a:lnTo>
                    <a:pt x="153" y="159"/>
                  </a:lnTo>
                  <a:lnTo>
                    <a:pt x="133" y="179"/>
                  </a:lnTo>
                  <a:lnTo>
                    <a:pt x="113" y="198"/>
                  </a:lnTo>
                  <a:lnTo>
                    <a:pt x="94" y="213"/>
                  </a:lnTo>
                  <a:lnTo>
                    <a:pt x="73" y="232"/>
                  </a:lnTo>
                  <a:lnTo>
                    <a:pt x="54" y="246"/>
                  </a:lnTo>
                  <a:lnTo>
                    <a:pt x="39" y="265"/>
                  </a:lnTo>
                  <a:lnTo>
                    <a:pt x="25" y="289"/>
                  </a:lnTo>
                  <a:lnTo>
                    <a:pt x="9" y="308"/>
                  </a:lnTo>
                  <a:lnTo>
                    <a:pt x="0" y="333"/>
                  </a:lnTo>
                  <a:lnTo>
                    <a:pt x="0" y="338"/>
                  </a:lnTo>
                  <a:lnTo>
                    <a:pt x="4" y="342"/>
                  </a:lnTo>
                  <a:lnTo>
                    <a:pt x="9" y="347"/>
                  </a:lnTo>
                  <a:lnTo>
                    <a:pt x="14" y="353"/>
                  </a:lnTo>
                  <a:lnTo>
                    <a:pt x="19" y="357"/>
                  </a:lnTo>
                  <a:lnTo>
                    <a:pt x="29" y="362"/>
                  </a:lnTo>
                  <a:lnTo>
                    <a:pt x="34" y="366"/>
                  </a:lnTo>
                  <a:lnTo>
                    <a:pt x="39" y="366"/>
                  </a:lnTo>
                  <a:lnTo>
                    <a:pt x="44" y="366"/>
                  </a:lnTo>
                  <a:lnTo>
                    <a:pt x="48" y="366"/>
                  </a:lnTo>
                  <a:lnTo>
                    <a:pt x="79" y="338"/>
                  </a:lnTo>
                  <a:lnTo>
                    <a:pt x="108" y="304"/>
                  </a:lnTo>
                  <a:lnTo>
                    <a:pt x="133" y="275"/>
                  </a:lnTo>
                  <a:lnTo>
                    <a:pt x="163" y="246"/>
                  </a:lnTo>
                  <a:lnTo>
                    <a:pt x="188" y="213"/>
                  </a:lnTo>
                  <a:lnTo>
                    <a:pt x="217" y="183"/>
                  </a:lnTo>
                  <a:lnTo>
                    <a:pt x="238" y="149"/>
                  </a:lnTo>
                  <a:lnTo>
                    <a:pt x="263" y="116"/>
                  </a:lnTo>
                  <a:lnTo>
                    <a:pt x="277" y="77"/>
                  </a:lnTo>
                  <a:lnTo>
                    <a:pt x="292" y="39"/>
                  </a:lnTo>
                  <a:lnTo>
                    <a:pt x="257"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63" name="Freeform 387"/>
            <p:cNvSpPr>
              <a:spLocks/>
            </p:cNvSpPr>
            <p:nvPr/>
          </p:nvSpPr>
          <p:spPr bwMode="auto">
            <a:xfrm>
              <a:off x="4061" y="1738"/>
              <a:ext cx="23" cy="14"/>
            </a:xfrm>
            <a:custGeom>
              <a:avLst/>
              <a:gdLst>
                <a:gd name="T0" fmla="*/ 0 w 248"/>
                <a:gd name="T1" fmla="*/ 28 h 183"/>
                <a:gd name="T2" fmla="*/ 10 w 248"/>
                <a:gd name="T3" fmla="*/ 43 h 183"/>
                <a:gd name="T4" fmla="*/ 14 w 248"/>
                <a:gd name="T5" fmla="*/ 62 h 183"/>
                <a:gd name="T6" fmla="*/ 19 w 248"/>
                <a:gd name="T7" fmla="*/ 81 h 183"/>
                <a:gd name="T8" fmla="*/ 25 w 248"/>
                <a:gd name="T9" fmla="*/ 101 h 183"/>
                <a:gd name="T10" fmla="*/ 29 w 248"/>
                <a:gd name="T11" fmla="*/ 116 h 183"/>
                <a:gd name="T12" fmla="*/ 34 w 248"/>
                <a:gd name="T13" fmla="*/ 135 h 183"/>
                <a:gd name="T14" fmla="*/ 39 w 248"/>
                <a:gd name="T15" fmla="*/ 150 h 183"/>
                <a:gd name="T16" fmla="*/ 44 w 248"/>
                <a:gd name="T17" fmla="*/ 163 h 183"/>
                <a:gd name="T18" fmla="*/ 59 w 248"/>
                <a:gd name="T19" fmla="*/ 174 h 183"/>
                <a:gd name="T20" fmla="*/ 73 w 248"/>
                <a:gd name="T21" fmla="*/ 178 h 183"/>
                <a:gd name="T22" fmla="*/ 84 w 248"/>
                <a:gd name="T23" fmla="*/ 178 h 183"/>
                <a:gd name="T24" fmla="*/ 98 w 248"/>
                <a:gd name="T25" fmla="*/ 183 h 183"/>
                <a:gd name="T26" fmla="*/ 108 w 248"/>
                <a:gd name="T27" fmla="*/ 183 h 183"/>
                <a:gd name="T28" fmla="*/ 123 w 248"/>
                <a:gd name="T29" fmla="*/ 183 h 183"/>
                <a:gd name="T30" fmla="*/ 138 w 248"/>
                <a:gd name="T31" fmla="*/ 183 h 183"/>
                <a:gd name="T32" fmla="*/ 153 w 248"/>
                <a:gd name="T33" fmla="*/ 183 h 183"/>
                <a:gd name="T34" fmla="*/ 163 w 248"/>
                <a:gd name="T35" fmla="*/ 183 h 183"/>
                <a:gd name="T36" fmla="*/ 178 w 248"/>
                <a:gd name="T37" fmla="*/ 178 h 183"/>
                <a:gd name="T38" fmla="*/ 192 w 248"/>
                <a:gd name="T39" fmla="*/ 178 h 183"/>
                <a:gd name="T40" fmla="*/ 208 w 248"/>
                <a:gd name="T41" fmla="*/ 174 h 183"/>
                <a:gd name="T42" fmla="*/ 217 w 248"/>
                <a:gd name="T43" fmla="*/ 168 h 183"/>
                <a:gd name="T44" fmla="*/ 227 w 248"/>
                <a:gd name="T45" fmla="*/ 163 h 183"/>
                <a:gd name="T46" fmla="*/ 232 w 248"/>
                <a:gd name="T47" fmla="*/ 154 h 183"/>
                <a:gd name="T48" fmla="*/ 238 w 248"/>
                <a:gd name="T49" fmla="*/ 144 h 183"/>
                <a:gd name="T50" fmla="*/ 242 w 248"/>
                <a:gd name="T51" fmla="*/ 135 h 183"/>
                <a:gd name="T52" fmla="*/ 248 w 248"/>
                <a:gd name="T53" fmla="*/ 125 h 183"/>
                <a:gd name="T54" fmla="*/ 248 w 248"/>
                <a:gd name="T55" fmla="*/ 116 h 183"/>
                <a:gd name="T56" fmla="*/ 248 w 248"/>
                <a:gd name="T57" fmla="*/ 105 h 183"/>
                <a:gd name="T58" fmla="*/ 248 w 248"/>
                <a:gd name="T59" fmla="*/ 96 h 183"/>
                <a:gd name="T60" fmla="*/ 242 w 248"/>
                <a:gd name="T61" fmla="*/ 86 h 183"/>
                <a:gd name="T62" fmla="*/ 242 w 248"/>
                <a:gd name="T63" fmla="*/ 81 h 183"/>
                <a:gd name="T64" fmla="*/ 242 w 248"/>
                <a:gd name="T65" fmla="*/ 77 h 183"/>
                <a:gd name="T66" fmla="*/ 238 w 248"/>
                <a:gd name="T67" fmla="*/ 72 h 183"/>
                <a:gd name="T68" fmla="*/ 232 w 248"/>
                <a:gd name="T69" fmla="*/ 67 h 183"/>
                <a:gd name="T70" fmla="*/ 227 w 248"/>
                <a:gd name="T71" fmla="*/ 67 h 183"/>
                <a:gd name="T72" fmla="*/ 227 w 248"/>
                <a:gd name="T73" fmla="*/ 62 h 183"/>
                <a:gd name="T74" fmla="*/ 223 w 248"/>
                <a:gd name="T75" fmla="*/ 62 h 183"/>
                <a:gd name="T76" fmla="*/ 217 w 248"/>
                <a:gd name="T77" fmla="*/ 62 h 183"/>
                <a:gd name="T78" fmla="*/ 208 w 248"/>
                <a:gd name="T79" fmla="*/ 58 h 183"/>
                <a:gd name="T80" fmla="*/ 192 w 248"/>
                <a:gd name="T81" fmla="*/ 53 h 183"/>
                <a:gd name="T82" fmla="*/ 183 w 248"/>
                <a:gd name="T83" fmla="*/ 47 h 183"/>
                <a:gd name="T84" fmla="*/ 168 w 248"/>
                <a:gd name="T85" fmla="*/ 43 h 183"/>
                <a:gd name="T86" fmla="*/ 158 w 248"/>
                <a:gd name="T87" fmla="*/ 34 h 183"/>
                <a:gd name="T88" fmla="*/ 148 w 248"/>
                <a:gd name="T89" fmla="*/ 28 h 183"/>
                <a:gd name="T90" fmla="*/ 133 w 248"/>
                <a:gd name="T91" fmla="*/ 23 h 183"/>
                <a:gd name="T92" fmla="*/ 123 w 248"/>
                <a:gd name="T93" fmla="*/ 19 h 183"/>
                <a:gd name="T94" fmla="*/ 113 w 248"/>
                <a:gd name="T95" fmla="*/ 9 h 183"/>
                <a:gd name="T96" fmla="*/ 98 w 248"/>
                <a:gd name="T97" fmla="*/ 4 h 183"/>
                <a:gd name="T98" fmla="*/ 94 w 248"/>
                <a:gd name="T99" fmla="*/ 4 h 183"/>
                <a:gd name="T100" fmla="*/ 84 w 248"/>
                <a:gd name="T101" fmla="*/ 0 h 183"/>
                <a:gd name="T102" fmla="*/ 73 w 248"/>
                <a:gd name="T103" fmla="*/ 4 h 183"/>
                <a:gd name="T104" fmla="*/ 69 w 248"/>
                <a:gd name="T105" fmla="*/ 4 h 183"/>
                <a:gd name="T106" fmla="*/ 59 w 248"/>
                <a:gd name="T107" fmla="*/ 9 h 183"/>
                <a:gd name="T108" fmla="*/ 48 w 248"/>
                <a:gd name="T109" fmla="*/ 9 h 183"/>
                <a:gd name="T110" fmla="*/ 39 w 248"/>
                <a:gd name="T111" fmla="*/ 14 h 183"/>
                <a:gd name="T112" fmla="*/ 25 w 248"/>
                <a:gd name="T113" fmla="*/ 14 h 183"/>
                <a:gd name="T114" fmla="*/ 14 w 248"/>
                <a:gd name="T115" fmla="*/ 19 h 183"/>
                <a:gd name="T116" fmla="*/ 4 w 248"/>
                <a:gd name="T117" fmla="*/ 19 h 183"/>
                <a:gd name="T118" fmla="*/ 0 w 248"/>
                <a:gd name="T119" fmla="*/ 2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8" h="183">
                  <a:moveTo>
                    <a:pt x="0" y="28"/>
                  </a:moveTo>
                  <a:lnTo>
                    <a:pt x="10" y="43"/>
                  </a:lnTo>
                  <a:lnTo>
                    <a:pt x="14" y="62"/>
                  </a:lnTo>
                  <a:lnTo>
                    <a:pt x="19" y="81"/>
                  </a:lnTo>
                  <a:lnTo>
                    <a:pt x="25" y="101"/>
                  </a:lnTo>
                  <a:lnTo>
                    <a:pt x="29" y="116"/>
                  </a:lnTo>
                  <a:lnTo>
                    <a:pt x="34" y="135"/>
                  </a:lnTo>
                  <a:lnTo>
                    <a:pt x="39" y="150"/>
                  </a:lnTo>
                  <a:lnTo>
                    <a:pt x="44" y="163"/>
                  </a:lnTo>
                  <a:lnTo>
                    <a:pt x="59" y="174"/>
                  </a:lnTo>
                  <a:lnTo>
                    <a:pt x="73" y="178"/>
                  </a:lnTo>
                  <a:lnTo>
                    <a:pt x="84" y="178"/>
                  </a:lnTo>
                  <a:lnTo>
                    <a:pt x="98" y="183"/>
                  </a:lnTo>
                  <a:lnTo>
                    <a:pt x="108" y="183"/>
                  </a:lnTo>
                  <a:lnTo>
                    <a:pt x="123" y="183"/>
                  </a:lnTo>
                  <a:lnTo>
                    <a:pt x="138" y="183"/>
                  </a:lnTo>
                  <a:lnTo>
                    <a:pt x="153" y="183"/>
                  </a:lnTo>
                  <a:lnTo>
                    <a:pt x="163" y="183"/>
                  </a:lnTo>
                  <a:lnTo>
                    <a:pt x="178" y="178"/>
                  </a:lnTo>
                  <a:lnTo>
                    <a:pt x="192" y="178"/>
                  </a:lnTo>
                  <a:lnTo>
                    <a:pt x="208" y="174"/>
                  </a:lnTo>
                  <a:lnTo>
                    <a:pt x="217" y="168"/>
                  </a:lnTo>
                  <a:lnTo>
                    <a:pt x="227" y="163"/>
                  </a:lnTo>
                  <a:lnTo>
                    <a:pt x="232" y="154"/>
                  </a:lnTo>
                  <a:lnTo>
                    <a:pt x="238" y="144"/>
                  </a:lnTo>
                  <a:lnTo>
                    <a:pt x="242" y="135"/>
                  </a:lnTo>
                  <a:lnTo>
                    <a:pt x="248" y="125"/>
                  </a:lnTo>
                  <a:lnTo>
                    <a:pt x="248" y="116"/>
                  </a:lnTo>
                  <a:lnTo>
                    <a:pt x="248" y="105"/>
                  </a:lnTo>
                  <a:lnTo>
                    <a:pt x="248" y="96"/>
                  </a:lnTo>
                  <a:lnTo>
                    <a:pt x="242" y="86"/>
                  </a:lnTo>
                  <a:lnTo>
                    <a:pt x="242" y="81"/>
                  </a:lnTo>
                  <a:lnTo>
                    <a:pt x="242" y="77"/>
                  </a:lnTo>
                  <a:lnTo>
                    <a:pt x="238" y="72"/>
                  </a:lnTo>
                  <a:lnTo>
                    <a:pt x="232" y="67"/>
                  </a:lnTo>
                  <a:lnTo>
                    <a:pt x="227" y="67"/>
                  </a:lnTo>
                  <a:lnTo>
                    <a:pt x="227" y="62"/>
                  </a:lnTo>
                  <a:lnTo>
                    <a:pt x="223" y="62"/>
                  </a:lnTo>
                  <a:lnTo>
                    <a:pt x="217" y="62"/>
                  </a:lnTo>
                  <a:lnTo>
                    <a:pt x="208" y="58"/>
                  </a:lnTo>
                  <a:lnTo>
                    <a:pt x="192" y="53"/>
                  </a:lnTo>
                  <a:lnTo>
                    <a:pt x="183" y="47"/>
                  </a:lnTo>
                  <a:lnTo>
                    <a:pt x="168" y="43"/>
                  </a:lnTo>
                  <a:lnTo>
                    <a:pt x="158" y="34"/>
                  </a:lnTo>
                  <a:lnTo>
                    <a:pt x="148" y="28"/>
                  </a:lnTo>
                  <a:lnTo>
                    <a:pt x="133" y="23"/>
                  </a:lnTo>
                  <a:lnTo>
                    <a:pt x="123" y="19"/>
                  </a:lnTo>
                  <a:lnTo>
                    <a:pt x="113" y="9"/>
                  </a:lnTo>
                  <a:lnTo>
                    <a:pt x="98" y="4"/>
                  </a:lnTo>
                  <a:lnTo>
                    <a:pt x="94" y="4"/>
                  </a:lnTo>
                  <a:lnTo>
                    <a:pt x="84" y="0"/>
                  </a:lnTo>
                  <a:lnTo>
                    <a:pt x="73" y="4"/>
                  </a:lnTo>
                  <a:lnTo>
                    <a:pt x="69" y="4"/>
                  </a:lnTo>
                  <a:lnTo>
                    <a:pt x="59" y="9"/>
                  </a:lnTo>
                  <a:lnTo>
                    <a:pt x="48" y="9"/>
                  </a:lnTo>
                  <a:lnTo>
                    <a:pt x="39" y="14"/>
                  </a:lnTo>
                  <a:lnTo>
                    <a:pt x="25" y="14"/>
                  </a:lnTo>
                  <a:lnTo>
                    <a:pt x="14" y="19"/>
                  </a:lnTo>
                  <a:lnTo>
                    <a:pt x="4" y="19"/>
                  </a:lnTo>
                  <a:lnTo>
                    <a:pt x="0" y="28"/>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64" name="Freeform 388"/>
            <p:cNvSpPr>
              <a:spLocks/>
            </p:cNvSpPr>
            <p:nvPr/>
          </p:nvSpPr>
          <p:spPr bwMode="auto">
            <a:xfrm>
              <a:off x="4061" y="1738"/>
              <a:ext cx="23" cy="14"/>
            </a:xfrm>
            <a:custGeom>
              <a:avLst/>
              <a:gdLst>
                <a:gd name="T0" fmla="*/ 0 w 248"/>
                <a:gd name="T1" fmla="*/ 28 h 183"/>
                <a:gd name="T2" fmla="*/ 10 w 248"/>
                <a:gd name="T3" fmla="*/ 43 h 183"/>
                <a:gd name="T4" fmla="*/ 14 w 248"/>
                <a:gd name="T5" fmla="*/ 62 h 183"/>
                <a:gd name="T6" fmla="*/ 19 w 248"/>
                <a:gd name="T7" fmla="*/ 81 h 183"/>
                <a:gd name="T8" fmla="*/ 25 w 248"/>
                <a:gd name="T9" fmla="*/ 101 h 183"/>
                <a:gd name="T10" fmla="*/ 29 w 248"/>
                <a:gd name="T11" fmla="*/ 116 h 183"/>
                <a:gd name="T12" fmla="*/ 34 w 248"/>
                <a:gd name="T13" fmla="*/ 135 h 183"/>
                <a:gd name="T14" fmla="*/ 39 w 248"/>
                <a:gd name="T15" fmla="*/ 150 h 183"/>
                <a:gd name="T16" fmla="*/ 44 w 248"/>
                <a:gd name="T17" fmla="*/ 163 h 183"/>
                <a:gd name="T18" fmla="*/ 59 w 248"/>
                <a:gd name="T19" fmla="*/ 174 h 183"/>
                <a:gd name="T20" fmla="*/ 73 w 248"/>
                <a:gd name="T21" fmla="*/ 178 h 183"/>
                <a:gd name="T22" fmla="*/ 84 w 248"/>
                <a:gd name="T23" fmla="*/ 178 h 183"/>
                <a:gd name="T24" fmla="*/ 98 w 248"/>
                <a:gd name="T25" fmla="*/ 183 h 183"/>
                <a:gd name="T26" fmla="*/ 108 w 248"/>
                <a:gd name="T27" fmla="*/ 183 h 183"/>
                <a:gd name="T28" fmla="*/ 123 w 248"/>
                <a:gd name="T29" fmla="*/ 183 h 183"/>
                <a:gd name="T30" fmla="*/ 138 w 248"/>
                <a:gd name="T31" fmla="*/ 183 h 183"/>
                <a:gd name="T32" fmla="*/ 153 w 248"/>
                <a:gd name="T33" fmla="*/ 183 h 183"/>
                <a:gd name="T34" fmla="*/ 163 w 248"/>
                <a:gd name="T35" fmla="*/ 183 h 183"/>
                <a:gd name="T36" fmla="*/ 178 w 248"/>
                <a:gd name="T37" fmla="*/ 178 h 183"/>
                <a:gd name="T38" fmla="*/ 192 w 248"/>
                <a:gd name="T39" fmla="*/ 178 h 183"/>
                <a:gd name="T40" fmla="*/ 208 w 248"/>
                <a:gd name="T41" fmla="*/ 174 h 183"/>
                <a:gd name="T42" fmla="*/ 217 w 248"/>
                <a:gd name="T43" fmla="*/ 168 h 183"/>
                <a:gd name="T44" fmla="*/ 227 w 248"/>
                <a:gd name="T45" fmla="*/ 163 h 183"/>
                <a:gd name="T46" fmla="*/ 232 w 248"/>
                <a:gd name="T47" fmla="*/ 154 h 183"/>
                <a:gd name="T48" fmla="*/ 238 w 248"/>
                <a:gd name="T49" fmla="*/ 144 h 183"/>
                <a:gd name="T50" fmla="*/ 242 w 248"/>
                <a:gd name="T51" fmla="*/ 135 h 183"/>
                <a:gd name="T52" fmla="*/ 248 w 248"/>
                <a:gd name="T53" fmla="*/ 125 h 183"/>
                <a:gd name="T54" fmla="*/ 248 w 248"/>
                <a:gd name="T55" fmla="*/ 116 h 183"/>
                <a:gd name="T56" fmla="*/ 248 w 248"/>
                <a:gd name="T57" fmla="*/ 105 h 183"/>
                <a:gd name="T58" fmla="*/ 248 w 248"/>
                <a:gd name="T59" fmla="*/ 96 h 183"/>
                <a:gd name="T60" fmla="*/ 242 w 248"/>
                <a:gd name="T61" fmla="*/ 86 h 183"/>
                <a:gd name="T62" fmla="*/ 242 w 248"/>
                <a:gd name="T63" fmla="*/ 81 h 183"/>
                <a:gd name="T64" fmla="*/ 242 w 248"/>
                <a:gd name="T65" fmla="*/ 77 h 183"/>
                <a:gd name="T66" fmla="*/ 238 w 248"/>
                <a:gd name="T67" fmla="*/ 72 h 183"/>
                <a:gd name="T68" fmla="*/ 232 w 248"/>
                <a:gd name="T69" fmla="*/ 67 h 183"/>
                <a:gd name="T70" fmla="*/ 227 w 248"/>
                <a:gd name="T71" fmla="*/ 67 h 183"/>
                <a:gd name="T72" fmla="*/ 227 w 248"/>
                <a:gd name="T73" fmla="*/ 62 h 183"/>
                <a:gd name="T74" fmla="*/ 223 w 248"/>
                <a:gd name="T75" fmla="*/ 62 h 183"/>
                <a:gd name="T76" fmla="*/ 217 w 248"/>
                <a:gd name="T77" fmla="*/ 62 h 183"/>
                <a:gd name="T78" fmla="*/ 208 w 248"/>
                <a:gd name="T79" fmla="*/ 58 h 183"/>
                <a:gd name="T80" fmla="*/ 192 w 248"/>
                <a:gd name="T81" fmla="*/ 53 h 183"/>
                <a:gd name="T82" fmla="*/ 183 w 248"/>
                <a:gd name="T83" fmla="*/ 47 h 183"/>
                <a:gd name="T84" fmla="*/ 168 w 248"/>
                <a:gd name="T85" fmla="*/ 43 h 183"/>
                <a:gd name="T86" fmla="*/ 158 w 248"/>
                <a:gd name="T87" fmla="*/ 34 h 183"/>
                <a:gd name="T88" fmla="*/ 148 w 248"/>
                <a:gd name="T89" fmla="*/ 28 h 183"/>
                <a:gd name="T90" fmla="*/ 133 w 248"/>
                <a:gd name="T91" fmla="*/ 23 h 183"/>
                <a:gd name="T92" fmla="*/ 123 w 248"/>
                <a:gd name="T93" fmla="*/ 19 h 183"/>
                <a:gd name="T94" fmla="*/ 113 w 248"/>
                <a:gd name="T95" fmla="*/ 9 h 183"/>
                <a:gd name="T96" fmla="*/ 98 w 248"/>
                <a:gd name="T97" fmla="*/ 4 h 183"/>
                <a:gd name="T98" fmla="*/ 94 w 248"/>
                <a:gd name="T99" fmla="*/ 4 h 183"/>
                <a:gd name="T100" fmla="*/ 84 w 248"/>
                <a:gd name="T101" fmla="*/ 0 h 183"/>
                <a:gd name="T102" fmla="*/ 73 w 248"/>
                <a:gd name="T103" fmla="*/ 4 h 183"/>
                <a:gd name="T104" fmla="*/ 69 w 248"/>
                <a:gd name="T105" fmla="*/ 4 h 183"/>
                <a:gd name="T106" fmla="*/ 59 w 248"/>
                <a:gd name="T107" fmla="*/ 9 h 183"/>
                <a:gd name="T108" fmla="*/ 48 w 248"/>
                <a:gd name="T109" fmla="*/ 9 h 183"/>
                <a:gd name="T110" fmla="*/ 39 w 248"/>
                <a:gd name="T111" fmla="*/ 14 h 183"/>
                <a:gd name="T112" fmla="*/ 25 w 248"/>
                <a:gd name="T113" fmla="*/ 14 h 183"/>
                <a:gd name="T114" fmla="*/ 14 w 248"/>
                <a:gd name="T115" fmla="*/ 19 h 183"/>
                <a:gd name="T116" fmla="*/ 4 w 248"/>
                <a:gd name="T117" fmla="*/ 19 h 183"/>
                <a:gd name="T118" fmla="*/ 0 w 248"/>
                <a:gd name="T119" fmla="*/ 2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8" h="183">
                  <a:moveTo>
                    <a:pt x="0" y="28"/>
                  </a:moveTo>
                  <a:lnTo>
                    <a:pt x="10" y="43"/>
                  </a:lnTo>
                  <a:lnTo>
                    <a:pt x="14" y="62"/>
                  </a:lnTo>
                  <a:lnTo>
                    <a:pt x="19" y="81"/>
                  </a:lnTo>
                  <a:lnTo>
                    <a:pt x="25" y="101"/>
                  </a:lnTo>
                  <a:lnTo>
                    <a:pt x="29" y="116"/>
                  </a:lnTo>
                  <a:lnTo>
                    <a:pt x="34" y="135"/>
                  </a:lnTo>
                  <a:lnTo>
                    <a:pt x="39" y="150"/>
                  </a:lnTo>
                  <a:lnTo>
                    <a:pt x="44" y="163"/>
                  </a:lnTo>
                  <a:lnTo>
                    <a:pt x="59" y="174"/>
                  </a:lnTo>
                  <a:lnTo>
                    <a:pt x="73" y="178"/>
                  </a:lnTo>
                  <a:lnTo>
                    <a:pt x="84" y="178"/>
                  </a:lnTo>
                  <a:lnTo>
                    <a:pt x="98" y="183"/>
                  </a:lnTo>
                  <a:lnTo>
                    <a:pt x="108" y="183"/>
                  </a:lnTo>
                  <a:lnTo>
                    <a:pt x="123" y="183"/>
                  </a:lnTo>
                  <a:lnTo>
                    <a:pt x="138" y="183"/>
                  </a:lnTo>
                  <a:lnTo>
                    <a:pt x="153" y="183"/>
                  </a:lnTo>
                  <a:lnTo>
                    <a:pt x="163" y="183"/>
                  </a:lnTo>
                  <a:lnTo>
                    <a:pt x="178" y="178"/>
                  </a:lnTo>
                  <a:lnTo>
                    <a:pt x="192" y="178"/>
                  </a:lnTo>
                  <a:lnTo>
                    <a:pt x="208" y="174"/>
                  </a:lnTo>
                  <a:lnTo>
                    <a:pt x="217" y="168"/>
                  </a:lnTo>
                  <a:lnTo>
                    <a:pt x="227" y="163"/>
                  </a:lnTo>
                  <a:lnTo>
                    <a:pt x="232" y="154"/>
                  </a:lnTo>
                  <a:lnTo>
                    <a:pt x="238" y="144"/>
                  </a:lnTo>
                  <a:lnTo>
                    <a:pt x="242" y="135"/>
                  </a:lnTo>
                  <a:lnTo>
                    <a:pt x="248" y="125"/>
                  </a:lnTo>
                  <a:lnTo>
                    <a:pt x="248" y="116"/>
                  </a:lnTo>
                  <a:lnTo>
                    <a:pt x="248" y="105"/>
                  </a:lnTo>
                  <a:lnTo>
                    <a:pt x="248" y="96"/>
                  </a:lnTo>
                  <a:lnTo>
                    <a:pt x="242" y="86"/>
                  </a:lnTo>
                  <a:lnTo>
                    <a:pt x="242" y="81"/>
                  </a:lnTo>
                  <a:lnTo>
                    <a:pt x="242" y="77"/>
                  </a:lnTo>
                  <a:lnTo>
                    <a:pt x="238" y="72"/>
                  </a:lnTo>
                  <a:lnTo>
                    <a:pt x="232" y="67"/>
                  </a:lnTo>
                  <a:lnTo>
                    <a:pt x="227" y="67"/>
                  </a:lnTo>
                  <a:lnTo>
                    <a:pt x="227" y="62"/>
                  </a:lnTo>
                  <a:lnTo>
                    <a:pt x="223" y="62"/>
                  </a:lnTo>
                  <a:lnTo>
                    <a:pt x="217" y="62"/>
                  </a:lnTo>
                  <a:lnTo>
                    <a:pt x="208" y="58"/>
                  </a:lnTo>
                  <a:lnTo>
                    <a:pt x="192" y="53"/>
                  </a:lnTo>
                  <a:lnTo>
                    <a:pt x="183" y="47"/>
                  </a:lnTo>
                  <a:lnTo>
                    <a:pt x="168" y="43"/>
                  </a:lnTo>
                  <a:lnTo>
                    <a:pt x="158" y="34"/>
                  </a:lnTo>
                  <a:lnTo>
                    <a:pt x="148" y="28"/>
                  </a:lnTo>
                  <a:lnTo>
                    <a:pt x="133" y="23"/>
                  </a:lnTo>
                  <a:lnTo>
                    <a:pt x="123" y="19"/>
                  </a:lnTo>
                  <a:lnTo>
                    <a:pt x="113" y="9"/>
                  </a:lnTo>
                  <a:lnTo>
                    <a:pt x="98" y="4"/>
                  </a:lnTo>
                  <a:lnTo>
                    <a:pt x="94" y="4"/>
                  </a:lnTo>
                  <a:lnTo>
                    <a:pt x="84" y="0"/>
                  </a:lnTo>
                  <a:lnTo>
                    <a:pt x="73" y="4"/>
                  </a:lnTo>
                  <a:lnTo>
                    <a:pt x="69" y="4"/>
                  </a:lnTo>
                  <a:lnTo>
                    <a:pt x="59" y="9"/>
                  </a:lnTo>
                  <a:lnTo>
                    <a:pt x="48" y="9"/>
                  </a:lnTo>
                  <a:lnTo>
                    <a:pt x="39" y="14"/>
                  </a:lnTo>
                  <a:lnTo>
                    <a:pt x="25" y="14"/>
                  </a:lnTo>
                  <a:lnTo>
                    <a:pt x="14" y="19"/>
                  </a:lnTo>
                  <a:lnTo>
                    <a:pt x="4" y="19"/>
                  </a:lnTo>
                  <a:lnTo>
                    <a:pt x="0" y="28"/>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65" name="Freeform 389"/>
            <p:cNvSpPr>
              <a:spLocks/>
            </p:cNvSpPr>
            <p:nvPr/>
          </p:nvSpPr>
          <p:spPr bwMode="auto">
            <a:xfrm>
              <a:off x="4093" y="1735"/>
              <a:ext cx="15" cy="15"/>
            </a:xfrm>
            <a:custGeom>
              <a:avLst/>
              <a:gdLst>
                <a:gd name="T0" fmla="*/ 75 w 174"/>
                <a:gd name="T1" fmla="*/ 4 h 193"/>
                <a:gd name="T2" fmla="*/ 50 w 174"/>
                <a:gd name="T3" fmla="*/ 15 h 193"/>
                <a:gd name="T4" fmla="*/ 36 w 174"/>
                <a:gd name="T5" fmla="*/ 28 h 193"/>
                <a:gd name="T6" fmla="*/ 21 w 174"/>
                <a:gd name="T7" fmla="*/ 43 h 193"/>
                <a:gd name="T8" fmla="*/ 11 w 174"/>
                <a:gd name="T9" fmla="*/ 62 h 193"/>
                <a:gd name="T10" fmla="*/ 0 w 174"/>
                <a:gd name="T11" fmla="*/ 82 h 193"/>
                <a:gd name="T12" fmla="*/ 0 w 174"/>
                <a:gd name="T13" fmla="*/ 106 h 193"/>
                <a:gd name="T14" fmla="*/ 0 w 174"/>
                <a:gd name="T15" fmla="*/ 125 h 193"/>
                <a:gd name="T16" fmla="*/ 6 w 174"/>
                <a:gd name="T17" fmla="*/ 144 h 193"/>
                <a:gd name="T18" fmla="*/ 11 w 174"/>
                <a:gd name="T19" fmla="*/ 164 h 193"/>
                <a:gd name="T20" fmla="*/ 25 w 174"/>
                <a:gd name="T21" fmla="*/ 183 h 193"/>
                <a:gd name="T22" fmla="*/ 30 w 174"/>
                <a:gd name="T23" fmla="*/ 189 h 193"/>
                <a:gd name="T24" fmla="*/ 46 w 174"/>
                <a:gd name="T25" fmla="*/ 193 h 193"/>
                <a:gd name="T26" fmla="*/ 55 w 174"/>
                <a:gd name="T27" fmla="*/ 193 h 193"/>
                <a:gd name="T28" fmla="*/ 75 w 174"/>
                <a:gd name="T29" fmla="*/ 193 h 193"/>
                <a:gd name="T30" fmla="*/ 90 w 174"/>
                <a:gd name="T31" fmla="*/ 189 h 193"/>
                <a:gd name="T32" fmla="*/ 109 w 174"/>
                <a:gd name="T33" fmla="*/ 183 h 193"/>
                <a:gd name="T34" fmla="*/ 125 w 174"/>
                <a:gd name="T35" fmla="*/ 178 h 193"/>
                <a:gd name="T36" fmla="*/ 140 w 174"/>
                <a:gd name="T37" fmla="*/ 168 h 193"/>
                <a:gd name="T38" fmla="*/ 150 w 174"/>
                <a:gd name="T39" fmla="*/ 159 h 193"/>
                <a:gd name="T40" fmla="*/ 159 w 174"/>
                <a:gd name="T41" fmla="*/ 150 h 193"/>
                <a:gd name="T42" fmla="*/ 169 w 174"/>
                <a:gd name="T43" fmla="*/ 131 h 193"/>
                <a:gd name="T44" fmla="*/ 174 w 174"/>
                <a:gd name="T45" fmla="*/ 111 h 193"/>
                <a:gd name="T46" fmla="*/ 174 w 174"/>
                <a:gd name="T47" fmla="*/ 86 h 193"/>
                <a:gd name="T48" fmla="*/ 169 w 174"/>
                <a:gd name="T49" fmla="*/ 62 h 193"/>
                <a:gd name="T50" fmla="*/ 165 w 174"/>
                <a:gd name="T51" fmla="*/ 43 h 193"/>
                <a:gd name="T52" fmla="*/ 155 w 174"/>
                <a:gd name="T53" fmla="*/ 24 h 193"/>
                <a:gd name="T54" fmla="*/ 140 w 174"/>
                <a:gd name="T55" fmla="*/ 9 h 193"/>
                <a:gd name="T56" fmla="*/ 125 w 174"/>
                <a:gd name="T57" fmla="*/ 0 h 193"/>
                <a:gd name="T58" fmla="*/ 100 w 174"/>
                <a:gd name="T59" fmla="*/ 0 h 193"/>
                <a:gd name="T60" fmla="*/ 75 w 174"/>
                <a:gd name="T61"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4" h="193">
                  <a:moveTo>
                    <a:pt x="75" y="4"/>
                  </a:moveTo>
                  <a:lnTo>
                    <a:pt x="50" y="15"/>
                  </a:lnTo>
                  <a:lnTo>
                    <a:pt x="36" y="28"/>
                  </a:lnTo>
                  <a:lnTo>
                    <a:pt x="21" y="43"/>
                  </a:lnTo>
                  <a:lnTo>
                    <a:pt x="11" y="62"/>
                  </a:lnTo>
                  <a:lnTo>
                    <a:pt x="0" y="82"/>
                  </a:lnTo>
                  <a:lnTo>
                    <a:pt x="0" y="106"/>
                  </a:lnTo>
                  <a:lnTo>
                    <a:pt x="0" y="125"/>
                  </a:lnTo>
                  <a:lnTo>
                    <a:pt x="6" y="144"/>
                  </a:lnTo>
                  <a:lnTo>
                    <a:pt x="11" y="164"/>
                  </a:lnTo>
                  <a:lnTo>
                    <a:pt x="25" y="183"/>
                  </a:lnTo>
                  <a:lnTo>
                    <a:pt x="30" y="189"/>
                  </a:lnTo>
                  <a:lnTo>
                    <a:pt x="46" y="193"/>
                  </a:lnTo>
                  <a:lnTo>
                    <a:pt x="55" y="193"/>
                  </a:lnTo>
                  <a:lnTo>
                    <a:pt x="75" y="193"/>
                  </a:lnTo>
                  <a:lnTo>
                    <a:pt x="90" y="189"/>
                  </a:lnTo>
                  <a:lnTo>
                    <a:pt x="109" y="183"/>
                  </a:lnTo>
                  <a:lnTo>
                    <a:pt x="125" y="178"/>
                  </a:lnTo>
                  <a:lnTo>
                    <a:pt x="140" y="168"/>
                  </a:lnTo>
                  <a:lnTo>
                    <a:pt x="150" y="159"/>
                  </a:lnTo>
                  <a:lnTo>
                    <a:pt x="159" y="150"/>
                  </a:lnTo>
                  <a:lnTo>
                    <a:pt x="169" y="131"/>
                  </a:lnTo>
                  <a:lnTo>
                    <a:pt x="174" y="111"/>
                  </a:lnTo>
                  <a:lnTo>
                    <a:pt x="174" y="86"/>
                  </a:lnTo>
                  <a:lnTo>
                    <a:pt x="169" y="62"/>
                  </a:lnTo>
                  <a:lnTo>
                    <a:pt x="165" y="43"/>
                  </a:lnTo>
                  <a:lnTo>
                    <a:pt x="155" y="24"/>
                  </a:lnTo>
                  <a:lnTo>
                    <a:pt x="140" y="9"/>
                  </a:lnTo>
                  <a:lnTo>
                    <a:pt x="125" y="0"/>
                  </a:lnTo>
                  <a:lnTo>
                    <a:pt x="100" y="0"/>
                  </a:lnTo>
                  <a:lnTo>
                    <a:pt x="75" y="4"/>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66" name="Freeform 390"/>
            <p:cNvSpPr>
              <a:spLocks/>
            </p:cNvSpPr>
            <p:nvPr/>
          </p:nvSpPr>
          <p:spPr bwMode="auto">
            <a:xfrm>
              <a:off x="4093" y="1735"/>
              <a:ext cx="15" cy="15"/>
            </a:xfrm>
            <a:custGeom>
              <a:avLst/>
              <a:gdLst>
                <a:gd name="T0" fmla="*/ 75 w 174"/>
                <a:gd name="T1" fmla="*/ 4 h 193"/>
                <a:gd name="T2" fmla="*/ 50 w 174"/>
                <a:gd name="T3" fmla="*/ 15 h 193"/>
                <a:gd name="T4" fmla="*/ 36 w 174"/>
                <a:gd name="T5" fmla="*/ 28 h 193"/>
                <a:gd name="T6" fmla="*/ 21 w 174"/>
                <a:gd name="T7" fmla="*/ 43 h 193"/>
                <a:gd name="T8" fmla="*/ 11 w 174"/>
                <a:gd name="T9" fmla="*/ 62 h 193"/>
                <a:gd name="T10" fmla="*/ 0 w 174"/>
                <a:gd name="T11" fmla="*/ 82 h 193"/>
                <a:gd name="T12" fmla="*/ 0 w 174"/>
                <a:gd name="T13" fmla="*/ 106 h 193"/>
                <a:gd name="T14" fmla="*/ 0 w 174"/>
                <a:gd name="T15" fmla="*/ 125 h 193"/>
                <a:gd name="T16" fmla="*/ 6 w 174"/>
                <a:gd name="T17" fmla="*/ 144 h 193"/>
                <a:gd name="T18" fmla="*/ 11 w 174"/>
                <a:gd name="T19" fmla="*/ 164 h 193"/>
                <a:gd name="T20" fmla="*/ 25 w 174"/>
                <a:gd name="T21" fmla="*/ 183 h 193"/>
                <a:gd name="T22" fmla="*/ 30 w 174"/>
                <a:gd name="T23" fmla="*/ 189 h 193"/>
                <a:gd name="T24" fmla="*/ 46 w 174"/>
                <a:gd name="T25" fmla="*/ 193 h 193"/>
                <a:gd name="T26" fmla="*/ 55 w 174"/>
                <a:gd name="T27" fmla="*/ 193 h 193"/>
                <a:gd name="T28" fmla="*/ 75 w 174"/>
                <a:gd name="T29" fmla="*/ 193 h 193"/>
                <a:gd name="T30" fmla="*/ 90 w 174"/>
                <a:gd name="T31" fmla="*/ 189 h 193"/>
                <a:gd name="T32" fmla="*/ 109 w 174"/>
                <a:gd name="T33" fmla="*/ 183 h 193"/>
                <a:gd name="T34" fmla="*/ 125 w 174"/>
                <a:gd name="T35" fmla="*/ 178 h 193"/>
                <a:gd name="T36" fmla="*/ 140 w 174"/>
                <a:gd name="T37" fmla="*/ 168 h 193"/>
                <a:gd name="T38" fmla="*/ 150 w 174"/>
                <a:gd name="T39" fmla="*/ 159 h 193"/>
                <a:gd name="T40" fmla="*/ 159 w 174"/>
                <a:gd name="T41" fmla="*/ 150 h 193"/>
                <a:gd name="T42" fmla="*/ 169 w 174"/>
                <a:gd name="T43" fmla="*/ 131 h 193"/>
                <a:gd name="T44" fmla="*/ 174 w 174"/>
                <a:gd name="T45" fmla="*/ 111 h 193"/>
                <a:gd name="T46" fmla="*/ 174 w 174"/>
                <a:gd name="T47" fmla="*/ 86 h 193"/>
                <a:gd name="T48" fmla="*/ 169 w 174"/>
                <a:gd name="T49" fmla="*/ 62 h 193"/>
                <a:gd name="T50" fmla="*/ 165 w 174"/>
                <a:gd name="T51" fmla="*/ 43 h 193"/>
                <a:gd name="T52" fmla="*/ 155 w 174"/>
                <a:gd name="T53" fmla="*/ 24 h 193"/>
                <a:gd name="T54" fmla="*/ 140 w 174"/>
                <a:gd name="T55" fmla="*/ 9 h 193"/>
                <a:gd name="T56" fmla="*/ 125 w 174"/>
                <a:gd name="T57" fmla="*/ 0 h 193"/>
                <a:gd name="T58" fmla="*/ 100 w 174"/>
                <a:gd name="T59" fmla="*/ 0 h 193"/>
                <a:gd name="T60" fmla="*/ 75 w 174"/>
                <a:gd name="T61"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4" h="193">
                  <a:moveTo>
                    <a:pt x="75" y="4"/>
                  </a:moveTo>
                  <a:lnTo>
                    <a:pt x="50" y="15"/>
                  </a:lnTo>
                  <a:lnTo>
                    <a:pt x="36" y="28"/>
                  </a:lnTo>
                  <a:lnTo>
                    <a:pt x="21" y="43"/>
                  </a:lnTo>
                  <a:lnTo>
                    <a:pt x="11" y="62"/>
                  </a:lnTo>
                  <a:lnTo>
                    <a:pt x="0" y="82"/>
                  </a:lnTo>
                  <a:lnTo>
                    <a:pt x="0" y="106"/>
                  </a:lnTo>
                  <a:lnTo>
                    <a:pt x="0" y="125"/>
                  </a:lnTo>
                  <a:lnTo>
                    <a:pt x="6" y="144"/>
                  </a:lnTo>
                  <a:lnTo>
                    <a:pt x="11" y="164"/>
                  </a:lnTo>
                  <a:lnTo>
                    <a:pt x="25" y="183"/>
                  </a:lnTo>
                  <a:lnTo>
                    <a:pt x="30" y="189"/>
                  </a:lnTo>
                  <a:lnTo>
                    <a:pt x="46" y="193"/>
                  </a:lnTo>
                  <a:lnTo>
                    <a:pt x="55" y="193"/>
                  </a:lnTo>
                  <a:lnTo>
                    <a:pt x="75" y="193"/>
                  </a:lnTo>
                  <a:lnTo>
                    <a:pt x="90" y="189"/>
                  </a:lnTo>
                  <a:lnTo>
                    <a:pt x="109" y="183"/>
                  </a:lnTo>
                  <a:lnTo>
                    <a:pt x="125" y="178"/>
                  </a:lnTo>
                  <a:lnTo>
                    <a:pt x="140" y="168"/>
                  </a:lnTo>
                  <a:lnTo>
                    <a:pt x="150" y="159"/>
                  </a:lnTo>
                  <a:lnTo>
                    <a:pt x="159" y="150"/>
                  </a:lnTo>
                  <a:lnTo>
                    <a:pt x="169" y="131"/>
                  </a:lnTo>
                  <a:lnTo>
                    <a:pt x="174" y="111"/>
                  </a:lnTo>
                  <a:lnTo>
                    <a:pt x="174" y="86"/>
                  </a:lnTo>
                  <a:lnTo>
                    <a:pt x="169" y="62"/>
                  </a:lnTo>
                  <a:lnTo>
                    <a:pt x="165" y="43"/>
                  </a:lnTo>
                  <a:lnTo>
                    <a:pt x="155" y="24"/>
                  </a:lnTo>
                  <a:lnTo>
                    <a:pt x="140" y="9"/>
                  </a:lnTo>
                  <a:lnTo>
                    <a:pt x="125" y="0"/>
                  </a:lnTo>
                  <a:lnTo>
                    <a:pt x="100" y="0"/>
                  </a:lnTo>
                  <a:lnTo>
                    <a:pt x="75" y="4"/>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67" name="Freeform 391"/>
            <p:cNvSpPr>
              <a:spLocks/>
            </p:cNvSpPr>
            <p:nvPr/>
          </p:nvSpPr>
          <p:spPr bwMode="auto">
            <a:xfrm>
              <a:off x="4078" y="1725"/>
              <a:ext cx="17" cy="12"/>
            </a:xfrm>
            <a:custGeom>
              <a:avLst/>
              <a:gdLst>
                <a:gd name="T0" fmla="*/ 99 w 179"/>
                <a:gd name="T1" fmla="*/ 0 h 154"/>
                <a:gd name="T2" fmla="*/ 109 w 179"/>
                <a:gd name="T3" fmla="*/ 0 h 154"/>
                <a:gd name="T4" fmla="*/ 114 w 179"/>
                <a:gd name="T5" fmla="*/ 0 h 154"/>
                <a:gd name="T6" fmla="*/ 124 w 179"/>
                <a:gd name="T7" fmla="*/ 0 h 154"/>
                <a:gd name="T8" fmla="*/ 134 w 179"/>
                <a:gd name="T9" fmla="*/ 0 h 154"/>
                <a:gd name="T10" fmla="*/ 144 w 179"/>
                <a:gd name="T11" fmla="*/ 0 h 154"/>
                <a:gd name="T12" fmla="*/ 154 w 179"/>
                <a:gd name="T13" fmla="*/ 4 h 154"/>
                <a:gd name="T14" fmla="*/ 158 w 179"/>
                <a:gd name="T15" fmla="*/ 4 h 154"/>
                <a:gd name="T16" fmla="*/ 164 w 179"/>
                <a:gd name="T17" fmla="*/ 10 h 154"/>
                <a:gd name="T18" fmla="*/ 169 w 179"/>
                <a:gd name="T19" fmla="*/ 14 h 154"/>
                <a:gd name="T20" fmla="*/ 173 w 179"/>
                <a:gd name="T21" fmla="*/ 19 h 154"/>
                <a:gd name="T22" fmla="*/ 179 w 179"/>
                <a:gd name="T23" fmla="*/ 38 h 154"/>
                <a:gd name="T24" fmla="*/ 179 w 179"/>
                <a:gd name="T25" fmla="*/ 53 h 154"/>
                <a:gd name="T26" fmla="*/ 173 w 179"/>
                <a:gd name="T27" fmla="*/ 72 h 154"/>
                <a:gd name="T28" fmla="*/ 169 w 179"/>
                <a:gd name="T29" fmla="*/ 87 h 154"/>
                <a:gd name="T30" fmla="*/ 158 w 179"/>
                <a:gd name="T31" fmla="*/ 105 h 154"/>
                <a:gd name="T32" fmla="*/ 148 w 179"/>
                <a:gd name="T33" fmla="*/ 120 h 154"/>
                <a:gd name="T34" fmla="*/ 139 w 179"/>
                <a:gd name="T35" fmla="*/ 130 h 154"/>
                <a:gd name="T36" fmla="*/ 124 w 179"/>
                <a:gd name="T37" fmla="*/ 139 h 154"/>
                <a:gd name="T38" fmla="*/ 109 w 179"/>
                <a:gd name="T39" fmla="*/ 150 h 154"/>
                <a:gd name="T40" fmla="*/ 94 w 179"/>
                <a:gd name="T41" fmla="*/ 150 h 154"/>
                <a:gd name="T42" fmla="*/ 89 w 179"/>
                <a:gd name="T43" fmla="*/ 154 h 154"/>
                <a:gd name="T44" fmla="*/ 79 w 179"/>
                <a:gd name="T45" fmla="*/ 154 h 154"/>
                <a:gd name="T46" fmla="*/ 69 w 179"/>
                <a:gd name="T47" fmla="*/ 154 h 154"/>
                <a:gd name="T48" fmla="*/ 60 w 179"/>
                <a:gd name="T49" fmla="*/ 154 h 154"/>
                <a:gd name="T50" fmla="*/ 54 w 179"/>
                <a:gd name="T51" fmla="*/ 154 h 154"/>
                <a:gd name="T52" fmla="*/ 44 w 179"/>
                <a:gd name="T53" fmla="*/ 150 h 154"/>
                <a:gd name="T54" fmla="*/ 35 w 179"/>
                <a:gd name="T55" fmla="*/ 150 h 154"/>
                <a:gd name="T56" fmla="*/ 25 w 179"/>
                <a:gd name="T57" fmla="*/ 150 h 154"/>
                <a:gd name="T58" fmla="*/ 20 w 179"/>
                <a:gd name="T59" fmla="*/ 144 h 154"/>
                <a:gd name="T60" fmla="*/ 15 w 179"/>
                <a:gd name="T61" fmla="*/ 139 h 154"/>
                <a:gd name="T62" fmla="*/ 4 w 179"/>
                <a:gd name="T63" fmla="*/ 130 h 154"/>
                <a:gd name="T64" fmla="*/ 0 w 179"/>
                <a:gd name="T65" fmla="*/ 120 h 154"/>
                <a:gd name="T66" fmla="*/ 4 w 179"/>
                <a:gd name="T67" fmla="*/ 111 h 154"/>
                <a:gd name="T68" fmla="*/ 10 w 179"/>
                <a:gd name="T69" fmla="*/ 96 h 154"/>
                <a:gd name="T70" fmla="*/ 20 w 179"/>
                <a:gd name="T71" fmla="*/ 87 h 154"/>
                <a:gd name="T72" fmla="*/ 35 w 179"/>
                <a:gd name="T73" fmla="*/ 72 h 154"/>
                <a:gd name="T74" fmla="*/ 50 w 179"/>
                <a:gd name="T75" fmla="*/ 58 h 154"/>
                <a:gd name="T76" fmla="*/ 60 w 179"/>
                <a:gd name="T77" fmla="*/ 43 h 154"/>
                <a:gd name="T78" fmla="*/ 69 w 179"/>
                <a:gd name="T79" fmla="*/ 29 h 154"/>
                <a:gd name="T80" fmla="*/ 75 w 179"/>
                <a:gd name="T81" fmla="*/ 14 h 154"/>
                <a:gd name="T82" fmla="*/ 99 w 179"/>
                <a:gd name="T8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9" h="154">
                  <a:moveTo>
                    <a:pt x="99" y="0"/>
                  </a:moveTo>
                  <a:lnTo>
                    <a:pt x="109" y="0"/>
                  </a:lnTo>
                  <a:lnTo>
                    <a:pt x="114" y="0"/>
                  </a:lnTo>
                  <a:lnTo>
                    <a:pt x="124" y="0"/>
                  </a:lnTo>
                  <a:lnTo>
                    <a:pt x="134" y="0"/>
                  </a:lnTo>
                  <a:lnTo>
                    <a:pt x="144" y="0"/>
                  </a:lnTo>
                  <a:lnTo>
                    <a:pt x="154" y="4"/>
                  </a:lnTo>
                  <a:lnTo>
                    <a:pt x="158" y="4"/>
                  </a:lnTo>
                  <a:lnTo>
                    <a:pt x="164" y="10"/>
                  </a:lnTo>
                  <a:lnTo>
                    <a:pt x="169" y="14"/>
                  </a:lnTo>
                  <a:lnTo>
                    <a:pt x="173" y="19"/>
                  </a:lnTo>
                  <a:lnTo>
                    <a:pt x="179" y="38"/>
                  </a:lnTo>
                  <a:lnTo>
                    <a:pt x="179" y="53"/>
                  </a:lnTo>
                  <a:lnTo>
                    <a:pt x="173" y="72"/>
                  </a:lnTo>
                  <a:lnTo>
                    <a:pt x="169" y="87"/>
                  </a:lnTo>
                  <a:lnTo>
                    <a:pt x="158" y="105"/>
                  </a:lnTo>
                  <a:lnTo>
                    <a:pt x="148" y="120"/>
                  </a:lnTo>
                  <a:lnTo>
                    <a:pt x="139" y="130"/>
                  </a:lnTo>
                  <a:lnTo>
                    <a:pt x="124" y="139"/>
                  </a:lnTo>
                  <a:lnTo>
                    <a:pt x="109" y="150"/>
                  </a:lnTo>
                  <a:lnTo>
                    <a:pt x="94" y="150"/>
                  </a:lnTo>
                  <a:lnTo>
                    <a:pt x="89" y="154"/>
                  </a:lnTo>
                  <a:lnTo>
                    <a:pt x="79" y="154"/>
                  </a:lnTo>
                  <a:lnTo>
                    <a:pt x="69" y="154"/>
                  </a:lnTo>
                  <a:lnTo>
                    <a:pt x="60" y="154"/>
                  </a:lnTo>
                  <a:lnTo>
                    <a:pt x="54" y="154"/>
                  </a:lnTo>
                  <a:lnTo>
                    <a:pt x="44" y="150"/>
                  </a:lnTo>
                  <a:lnTo>
                    <a:pt x="35" y="150"/>
                  </a:lnTo>
                  <a:lnTo>
                    <a:pt x="25" y="150"/>
                  </a:lnTo>
                  <a:lnTo>
                    <a:pt x="20" y="144"/>
                  </a:lnTo>
                  <a:lnTo>
                    <a:pt x="15" y="139"/>
                  </a:lnTo>
                  <a:lnTo>
                    <a:pt x="4" y="130"/>
                  </a:lnTo>
                  <a:lnTo>
                    <a:pt x="0" y="120"/>
                  </a:lnTo>
                  <a:lnTo>
                    <a:pt x="4" y="111"/>
                  </a:lnTo>
                  <a:lnTo>
                    <a:pt x="10" y="96"/>
                  </a:lnTo>
                  <a:lnTo>
                    <a:pt x="20" y="87"/>
                  </a:lnTo>
                  <a:lnTo>
                    <a:pt x="35" y="72"/>
                  </a:lnTo>
                  <a:lnTo>
                    <a:pt x="50" y="58"/>
                  </a:lnTo>
                  <a:lnTo>
                    <a:pt x="60" y="43"/>
                  </a:lnTo>
                  <a:lnTo>
                    <a:pt x="69" y="29"/>
                  </a:lnTo>
                  <a:lnTo>
                    <a:pt x="75" y="14"/>
                  </a:lnTo>
                  <a:lnTo>
                    <a:pt x="99"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68" name="Freeform 392"/>
            <p:cNvSpPr>
              <a:spLocks/>
            </p:cNvSpPr>
            <p:nvPr/>
          </p:nvSpPr>
          <p:spPr bwMode="auto">
            <a:xfrm>
              <a:off x="4078" y="1725"/>
              <a:ext cx="17" cy="12"/>
            </a:xfrm>
            <a:custGeom>
              <a:avLst/>
              <a:gdLst>
                <a:gd name="T0" fmla="*/ 99 w 179"/>
                <a:gd name="T1" fmla="*/ 0 h 154"/>
                <a:gd name="T2" fmla="*/ 109 w 179"/>
                <a:gd name="T3" fmla="*/ 0 h 154"/>
                <a:gd name="T4" fmla="*/ 114 w 179"/>
                <a:gd name="T5" fmla="*/ 0 h 154"/>
                <a:gd name="T6" fmla="*/ 124 w 179"/>
                <a:gd name="T7" fmla="*/ 0 h 154"/>
                <a:gd name="T8" fmla="*/ 134 w 179"/>
                <a:gd name="T9" fmla="*/ 0 h 154"/>
                <a:gd name="T10" fmla="*/ 144 w 179"/>
                <a:gd name="T11" fmla="*/ 0 h 154"/>
                <a:gd name="T12" fmla="*/ 154 w 179"/>
                <a:gd name="T13" fmla="*/ 4 h 154"/>
                <a:gd name="T14" fmla="*/ 158 w 179"/>
                <a:gd name="T15" fmla="*/ 4 h 154"/>
                <a:gd name="T16" fmla="*/ 164 w 179"/>
                <a:gd name="T17" fmla="*/ 10 h 154"/>
                <a:gd name="T18" fmla="*/ 169 w 179"/>
                <a:gd name="T19" fmla="*/ 14 h 154"/>
                <a:gd name="T20" fmla="*/ 173 w 179"/>
                <a:gd name="T21" fmla="*/ 19 h 154"/>
                <a:gd name="T22" fmla="*/ 179 w 179"/>
                <a:gd name="T23" fmla="*/ 38 h 154"/>
                <a:gd name="T24" fmla="*/ 179 w 179"/>
                <a:gd name="T25" fmla="*/ 53 h 154"/>
                <a:gd name="T26" fmla="*/ 173 w 179"/>
                <a:gd name="T27" fmla="*/ 72 h 154"/>
                <a:gd name="T28" fmla="*/ 169 w 179"/>
                <a:gd name="T29" fmla="*/ 87 h 154"/>
                <a:gd name="T30" fmla="*/ 158 w 179"/>
                <a:gd name="T31" fmla="*/ 105 h 154"/>
                <a:gd name="T32" fmla="*/ 148 w 179"/>
                <a:gd name="T33" fmla="*/ 120 h 154"/>
                <a:gd name="T34" fmla="*/ 139 w 179"/>
                <a:gd name="T35" fmla="*/ 130 h 154"/>
                <a:gd name="T36" fmla="*/ 124 w 179"/>
                <a:gd name="T37" fmla="*/ 139 h 154"/>
                <a:gd name="T38" fmla="*/ 109 w 179"/>
                <a:gd name="T39" fmla="*/ 150 h 154"/>
                <a:gd name="T40" fmla="*/ 94 w 179"/>
                <a:gd name="T41" fmla="*/ 150 h 154"/>
                <a:gd name="T42" fmla="*/ 89 w 179"/>
                <a:gd name="T43" fmla="*/ 154 h 154"/>
                <a:gd name="T44" fmla="*/ 79 w 179"/>
                <a:gd name="T45" fmla="*/ 154 h 154"/>
                <a:gd name="T46" fmla="*/ 69 w 179"/>
                <a:gd name="T47" fmla="*/ 154 h 154"/>
                <a:gd name="T48" fmla="*/ 60 w 179"/>
                <a:gd name="T49" fmla="*/ 154 h 154"/>
                <a:gd name="T50" fmla="*/ 54 w 179"/>
                <a:gd name="T51" fmla="*/ 154 h 154"/>
                <a:gd name="T52" fmla="*/ 44 w 179"/>
                <a:gd name="T53" fmla="*/ 150 h 154"/>
                <a:gd name="T54" fmla="*/ 35 w 179"/>
                <a:gd name="T55" fmla="*/ 150 h 154"/>
                <a:gd name="T56" fmla="*/ 25 w 179"/>
                <a:gd name="T57" fmla="*/ 150 h 154"/>
                <a:gd name="T58" fmla="*/ 20 w 179"/>
                <a:gd name="T59" fmla="*/ 144 h 154"/>
                <a:gd name="T60" fmla="*/ 15 w 179"/>
                <a:gd name="T61" fmla="*/ 139 h 154"/>
                <a:gd name="T62" fmla="*/ 4 w 179"/>
                <a:gd name="T63" fmla="*/ 130 h 154"/>
                <a:gd name="T64" fmla="*/ 0 w 179"/>
                <a:gd name="T65" fmla="*/ 120 h 154"/>
                <a:gd name="T66" fmla="*/ 4 w 179"/>
                <a:gd name="T67" fmla="*/ 111 h 154"/>
                <a:gd name="T68" fmla="*/ 10 w 179"/>
                <a:gd name="T69" fmla="*/ 96 h 154"/>
                <a:gd name="T70" fmla="*/ 20 w 179"/>
                <a:gd name="T71" fmla="*/ 87 h 154"/>
                <a:gd name="T72" fmla="*/ 35 w 179"/>
                <a:gd name="T73" fmla="*/ 72 h 154"/>
                <a:gd name="T74" fmla="*/ 50 w 179"/>
                <a:gd name="T75" fmla="*/ 58 h 154"/>
                <a:gd name="T76" fmla="*/ 60 w 179"/>
                <a:gd name="T77" fmla="*/ 43 h 154"/>
                <a:gd name="T78" fmla="*/ 69 w 179"/>
                <a:gd name="T79" fmla="*/ 29 h 154"/>
                <a:gd name="T80" fmla="*/ 75 w 179"/>
                <a:gd name="T81" fmla="*/ 14 h 154"/>
                <a:gd name="T82" fmla="*/ 99 w 179"/>
                <a:gd name="T8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9" h="154">
                  <a:moveTo>
                    <a:pt x="99" y="0"/>
                  </a:moveTo>
                  <a:lnTo>
                    <a:pt x="109" y="0"/>
                  </a:lnTo>
                  <a:lnTo>
                    <a:pt x="114" y="0"/>
                  </a:lnTo>
                  <a:lnTo>
                    <a:pt x="124" y="0"/>
                  </a:lnTo>
                  <a:lnTo>
                    <a:pt x="134" y="0"/>
                  </a:lnTo>
                  <a:lnTo>
                    <a:pt x="144" y="0"/>
                  </a:lnTo>
                  <a:lnTo>
                    <a:pt x="154" y="4"/>
                  </a:lnTo>
                  <a:lnTo>
                    <a:pt x="158" y="4"/>
                  </a:lnTo>
                  <a:lnTo>
                    <a:pt x="164" y="10"/>
                  </a:lnTo>
                  <a:lnTo>
                    <a:pt x="169" y="14"/>
                  </a:lnTo>
                  <a:lnTo>
                    <a:pt x="173" y="19"/>
                  </a:lnTo>
                  <a:lnTo>
                    <a:pt x="179" y="38"/>
                  </a:lnTo>
                  <a:lnTo>
                    <a:pt x="179" y="53"/>
                  </a:lnTo>
                  <a:lnTo>
                    <a:pt x="173" y="72"/>
                  </a:lnTo>
                  <a:lnTo>
                    <a:pt x="169" y="87"/>
                  </a:lnTo>
                  <a:lnTo>
                    <a:pt x="158" y="105"/>
                  </a:lnTo>
                  <a:lnTo>
                    <a:pt x="148" y="120"/>
                  </a:lnTo>
                  <a:lnTo>
                    <a:pt x="139" y="130"/>
                  </a:lnTo>
                  <a:lnTo>
                    <a:pt x="124" y="139"/>
                  </a:lnTo>
                  <a:lnTo>
                    <a:pt x="109" y="150"/>
                  </a:lnTo>
                  <a:lnTo>
                    <a:pt x="94" y="150"/>
                  </a:lnTo>
                  <a:lnTo>
                    <a:pt x="89" y="154"/>
                  </a:lnTo>
                  <a:lnTo>
                    <a:pt x="79" y="154"/>
                  </a:lnTo>
                  <a:lnTo>
                    <a:pt x="69" y="154"/>
                  </a:lnTo>
                  <a:lnTo>
                    <a:pt x="60" y="154"/>
                  </a:lnTo>
                  <a:lnTo>
                    <a:pt x="54" y="154"/>
                  </a:lnTo>
                  <a:lnTo>
                    <a:pt x="44" y="150"/>
                  </a:lnTo>
                  <a:lnTo>
                    <a:pt x="35" y="150"/>
                  </a:lnTo>
                  <a:lnTo>
                    <a:pt x="25" y="150"/>
                  </a:lnTo>
                  <a:lnTo>
                    <a:pt x="20" y="144"/>
                  </a:lnTo>
                  <a:lnTo>
                    <a:pt x="15" y="139"/>
                  </a:lnTo>
                  <a:lnTo>
                    <a:pt x="4" y="130"/>
                  </a:lnTo>
                  <a:lnTo>
                    <a:pt x="0" y="120"/>
                  </a:lnTo>
                  <a:lnTo>
                    <a:pt x="4" y="111"/>
                  </a:lnTo>
                  <a:lnTo>
                    <a:pt x="10" y="96"/>
                  </a:lnTo>
                  <a:lnTo>
                    <a:pt x="20" y="87"/>
                  </a:lnTo>
                  <a:lnTo>
                    <a:pt x="35" y="72"/>
                  </a:lnTo>
                  <a:lnTo>
                    <a:pt x="50" y="58"/>
                  </a:lnTo>
                  <a:lnTo>
                    <a:pt x="60" y="43"/>
                  </a:lnTo>
                  <a:lnTo>
                    <a:pt x="69" y="29"/>
                  </a:lnTo>
                  <a:lnTo>
                    <a:pt x="75" y="14"/>
                  </a:lnTo>
                  <a:lnTo>
                    <a:pt x="99"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69" name="Freeform 393"/>
            <p:cNvSpPr>
              <a:spLocks/>
            </p:cNvSpPr>
            <p:nvPr/>
          </p:nvSpPr>
          <p:spPr bwMode="auto">
            <a:xfrm>
              <a:off x="4073" y="1783"/>
              <a:ext cx="11" cy="15"/>
            </a:xfrm>
            <a:custGeom>
              <a:avLst/>
              <a:gdLst>
                <a:gd name="T0" fmla="*/ 49 w 123"/>
                <a:gd name="T1" fmla="*/ 0 h 199"/>
                <a:gd name="T2" fmla="*/ 34 w 123"/>
                <a:gd name="T3" fmla="*/ 25 h 199"/>
                <a:gd name="T4" fmla="*/ 24 w 123"/>
                <a:gd name="T5" fmla="*/ 53 h 199"/>
                <a:gd name="T6" fmla="*/ 15 w 123"/>
                <a:gd name="T7" fmla="*/ 73 h 199"/>
                <a:gd name="T8" fmla="*/ 9 w 123"/>
                <a:gd name="T9" fmla="*/ 97 h 199"/>
                <a:gd name="T10" fmla="*/ 0 w 123"/>
                <a:gd name="T11" fmla="*/ 122 h 199"/>
                <a:gd name="T12" fmla="*/ 0 w 123"/>
                <a:gd name="T13" fmla="*/ 141 h 199"/>
                <a:gd name="T14" fmla="*/ 0 w 123"/>
                <a:gd name="T15" fmla="*/ 160 h 199"/>
                <a:gd name="T16" fmla="*/ 9 w 123"/>
                <a:gd name="T17" fmla="*/ 174 h 199"/>
                <a:gd name="T18" fmla="*/ 24 w 123"/>
                <a:gd name="T19" fmla="*/ 184 h 199"/>
                <a:gd name="T20" fmla="*/ 44 w 123"/>
                <a:gd name="T21" fmla="*/ 193 h 199"/>
                <a:gd name="T22" fmla="*/ 49 w 123"/>
                <a:gd name="T23" fmla="*/ 199 h 199"/>
                <a:gd name="T24" fmla="*/ 59 w 123"/>
                <a:gd name="T25" fmla="*/ 193 h 199"/>
                <a:gd name="T26" fmla="*/ 69 w 123"/>
                <a:gd name="T27" fmla="*/ 189 h 199"/>
                <a:gd name="T28" fmla="*/ 74 w 123"/>
                <a:gd name="T29" fmla="*/ 180 h 199"/>
                <a:gd name="T30" fmla="*/ 84 w 123"/>
                <a:gd name="T31" fmla="*/ 169 h 199"/>
                <a:gd name="T32" fmla="*/ 88 w 123"/>
                <a:gd name="T33" fmla="*/ 160 h 199"/>
                <a:gd name="T34" fmla="*/ 98 w 123"/>
                <a:gd name="T35" fmla="*/ 150 h 199"/>
                <a:gd name="T36" fmla="*/ 103 w 123"/>
                <a:gd name="T37" fmla="*/ 135 h 199"/>
                <a:gd name="T38" fmla="*/ 113 w 123"/>
                <a:gd name="T39" fmla="*/ 126 h 199"/>
                <a:gd name="T40" fmla="*/ 119 w 123"/>
                <a:gd name="T41" fmla="*/ 116 h 199"/>
                <a:gd name="T42" fmla="*/ 123 w 123"/>
                <a:gd name="T43" fmla="*/ 111 h 199"/>
                <a:gd name="T44" fmla="*/ 123 w 123"/>
                <a:gd name="T45" fmla="*/ 102 h 199"/>
                <a:gd name="T46" fmla="*/ 123 w 123"/>
                <a:gd name="T47" fmla="*/ 92 h 199"/>
                <a:gd name="T48" fmla="*/ 119 w 123"/>
                <a:gd name="T49" fmla="*/ 83 h 199"/>
                <a:gd name="T50" fmla="*/ 109 w 123"/>
                <a:gd name="T51" fmla="*/ 73 h 199"/>
                <a:gd name="T52" fmla="*/ 98 w 123"/>
                <a:gd name="T53" fmla="*/ 64 h 199"/>
                <a:gd name="T54" fmla="*/ 94 w 123"/>
                <a:gd name="T55" fmla="*/ 53 h 199"/>
                <a:gd name="T56" fmla="*/ 84 w 123"/>
                <a:gd name="T57" fmla="*/ 44 h 199"/>
                <a:gd name="T58" fmla="*/ 79 w 123"/>
                <a:gd name="T59" fmla="*/ 34 h 199"/>
                <a:gd name="T60" fmla="*/ 74 w 123"/>
                <a:gd name="T61" fmla="*/ 25 h 199"/>
                <a:gd name="T62" fmla="*/ 49 w 123"/>
                <a:gd name="T63"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3" h="199">
                  <a:moveTo>
                    <a:pt x="49" y="0"/>
                  </a:moveTo>
                  <a:lnTo>
                    <a:pt x="34" y="25"/>
                  </a:lnTo>
                  <a:lnTo>
                    <a:pt x="24" y="53"/>
                  </a:lnTo>
                  <a:lnTo>
                    <a:pt x="15" y="73"/>
                  </a:lnTo>
                  <a:lnTo>
                    <a:pt x="9" y="97"/>
                  </a:lnTo>
                  <a:lnTo>
                    <a:pt x="0" y="122"/>
                  </a:lnTo>
                  <a:lnTo>
                    <a:pt x="0" y="141"/>
                  </a:lnTo>
                  <a:lnTo>
                    <a:pt x="0" y="160"/>
                  </a:lnTo>
                  <a:lnTo>
                    <a:pt x="9" y="174"/>
                  </a:lnTo>
                  <a:lnTo>
                    <a:pt x="24" y="184"/>
                  </a:lnTo>
                  <a:lnTo>
                    <a:pt x="44" y="193"/>
                  </a:lnTo>
                  <a:lnTo>
                    <a:pt x="49" y="199"/>
                  </a:lnTo>
                  <a:lnTo>
                    <a:pt x="59" y="193"/>
                  </a:lnTo>
                  <a:lnTo>
                    <a:pt x="69" y="189"/>
                  </a:lnTo>
                  <a:lnTo>
                    <a:pt x="74" y="180"/>
                  </a:lnTo>
                  <a:lnTo>
                    <a:pt x="84" y="169"/>
                  </a:lnTo>
                  <a:lnTo>
                    <a:pt x="88" y="160"/>
                  </a:lnTo>
                  <a:lnTo>
                    <a:pt x="98" y="150"/>
                  </a:lnTo>
                  <a:lnTo>
                    <a:pt x="103" y="135"/>
                  </a:lnTo>
                  <a:lnTo>
                    <a:pt x="113" y="126"/>
                  </a:lnTo>
                  <a:lnTo>
                    <a:pt x="119" y="116"/>
                  </a:lnTo>
                  <a:lnTo>
                    <a:pt x="123" y="111"/>
                  </a:lnTo>
                  <a:lnTo>
                    <a:pt x="123" y="102"/>
                  </a:lnTo>
                  <a:lnTo>
                    <a:pt x="123" y="92"/>
                  </a:lnTo>
                  <a:lnTo>
                    <a:pt x="119" y="83"/>
                  </a:lnTo>
                  <a:lnTo>
                    <a:pt x="109" y="73"/>
                  </a:lnTo>
                  <a:lnTo>
                    <a:pt x="98" y="64"/>
                  </a:lnTo>
                  <a:lnTo>
                    <a:pt x="94" y="53"/>
                  </a:lnTo>
                  <a:lnTo>
                    <a:pt x="84" y="44"/>
                  </a:lnTo>
                  <a:lnTo>
                    <a:pt x="79" y="34"/>
                  </a:lnTo>
                  <a:lnTo>
                    <a:pt x="74" y="25"/>
                  </a:lnTo>
                  <a:lnTo>
                    <a:pt x="49"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70" name="Freeform 394"/>
            <p:cNvSpPr>
              <a:spLocks/>
            </p:cNvSpPr>
            <p:nvPr/>
          </p:nvSpPr>
          <p:spPr bwMode="auto">
            <a:xfrm>
              <a:off x="4073" y="1783"/>
              <a:ext cx="11" cy="15"/>
            </a:xfrm>
            <a:custGeom>
              <a:avLst/>
              <a:gdLst>
                <a:gd name="T0" fmla="*/ 49 w 123"/>
                <a:gd name="T1" fmla="*/ 0 h 199"/>
                <a:gd name="T2" fmla="*/ 34 w 123"/>
                <a:gd name="T3" fmla="*/ 25 h 199"/>
                <a:gd name="T4" fmla="*/ 24 w 123"/>
                <a:gd name="T5" fmla="*/ 53 h 199"/>
                <a:gd name="T6" fmla="*/ 15 w 123"/>
                <a:gd name="T7" fmla="*/ 73 h 199"/>
                <a:gd name="T8" fmla="*/ 9 w 123"/>
                <a:gd name="T9" fmla="*/ 97 h 199"/>
                <a:gd name="T10" fmla="*/ 0 w 123"/>
                <a:gd name="T11" fmla="*/ 122 h 199"/>
                <a:gd name="T12" fmla="*/ 0 w 123"/>
                <a:gd name="T13" fmla="*/ 141 h 199"/>
                <a:gd name="T14" fmla="*/ 0 w 123"/>
                <a:gd name="T15" fmla="*/ 160 h 199"/>
                <a:gd name="T16" fmla="*/ 9 w 123"/>
                <a:gd name="T17" fmla="*/ 174 h 199"/>
                <a:gd name="T18" fmla="*/ 24 w 123"/>
                <a:gd name="T19" fmla="*/ 184 h 199"/>
                <a:gd name="T20" fmla="*/ 44 w 123"/>
                <a:gd name="T21" fmla="*/ 193 h 199"/>
                <a:gd name="T22" fmla="*/ 49 w 123"/>
                <a:gd name="T23" fmla="*/ 199 h 199"/>
                <a:gd name="T24" fmla="*/ 59 w 123"/>
                <a:gd name="T25" fmla="*/ 193 h 199"/>
                <a:gd name="T26" fmla="*/ 69 w 123"/>
                <a:gd name="T27" fmla="*/ 189 h 199"/>
                <a:gd name="T28" fmla="*/ 74 w 123"/>
                <a:gd name="T29" fmla="*/ 180 h 199"/>
                <a:gd name="T30" fmla="*/ 84 w 123"/>
                <a:gd name="T31" fmla="*/ 169 h 199"/>
                <a:gd name="T32" fmla="*/ 88 w 123"/>
                <a:gd name="T33" fmla="*/ 160 h 199"/>
                <a:gd name="T34" fmla="*/ 98 w 123"/>
                <a:gd name="T35" fmla="*/ 150 h 199"/>
                <a:gd name="T36" fmla="*/ 103 w 123"/>
                <a:gd name="T37" fmla="*/ 135 h 199"/>
                <a:gd name="T38" fmla="*/ 113 w 123"/>
                <a:gd name="T39" fmla="*/ 126 h 199"/>
                <a:gd name="T40" fmla="*/ 119 w 123"/>
                <a:gd name="T41" fmla="*/ 116 h 199"/>
                <a:gd name="T42" fmla="*/ 123 w 123"/>
                <a:gd name="T43" fmla="*/ 111 h 199"/>
                <a:gd name="T44" fmla="*/ 123 w 123"/>
                <a:gd name="T45" fmla="*/ 102 h 199"/>
                <a:gd name="T46" fmla="*/ 123 w 123"/>
                <a:gd name="T47" fmla="*/ 92 h 199"/>
                <a:gd name="T48" fmla="*/ 119 w 123"/>
                <a:gd name="T49" fmla="*/ 83 h 199"/>
                <a:gd name="T50" fmla="*/ 109 w 123"/>
                <a:gd name="T51" fmla="*/ 73 h 199"/>
                <a:gd name="T52" fmla="*/ 98 w 123"/>
                <a:gd name="T53" fmla="*/ 64 h 199"/>
                <a:gd name="T54" fmla="*/ 94 w 123"/>
                <a:gd name="T55" fmla="*/ 53 h 199"/>
                <a:gd name="T56" fmla="*/ 84 w 123"/>
                <a:gd name="T57" fmla="*/ 44 h 199"/>
                <a:gd name="T58" fmla="*/ 79 w 123"/>
                <a:gd name="T59" fmla="*/ 34 h 199"/>
                <a:gd name="T60" fmla="*/ 74 w 123"/>
                <a:gd name="T61" fmla="*/ 25 h 199"/>
                <a:gd name="T62" fmla="*/ 49 w 123"/>
                <a:gd name="T63"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3" h="199">
                  <a:moveTo>
                    <a:pt x="49" y="0"/>
                  </a:moveTo>
                  <a:lnTo>
                    <a:pt x="34" y="25"/>
                  </a:lnTo>
                  <a:lnTo>
                    <a:pt x="24" y="53"/>
                  </a:lnTo>
                  <a:lnTo>
                    <a:pt x="15" y="73"/>
                  </a:lnTo>
                  <a:lnTo>
                    <a:pt x="9" y="97"/>
                  </a:lnTo>
                  <a:lnTo>
                    <a:pt x="0" y="122"/>
                  </a:lnTo>
                  <a:lnTo>
                    <a:pt x="0" y="141"/>
                  </a:lnTo>
                  <a:lnTo>
                    <a:pt x="0" y="160"/>
                  </a:lnTo>
                  <a:lnTo>
                    <a:pt x="9" y="174"/>
                  </a:lnTo>
                  <a:lnTo>
                    <a:pt x="24" y="184"/>
                  </a:lnTo>
                  <a:lnTo>
                    <a:pt x="44" y="193"/>
                  </a:lnTo>
                  <a:lnTo>
                    <a:pt x="49" y="199"/>
                  </a:lnTo>
                  <a:lnTo>
                    <a:pt x="59" y="193"/>
                  </a:lnTo>
                  <a:lnTo>
                    <a:pt x="69" y="189"/>
                  </a:lnTo>
                  <a:lnTo>
                    <a:pt x="74" y="180"/>
                  </a:lnTo>
                  <a:lnTo>
                    <a:pt x="84" y="169"/>
                  </a:lnTo>
                  <a:lnTo>
                    <a:pt x="88" y="160"/>
                  </a:lnTo>
                  <a:lnTo>
                    <a:pt x="98" y="150"/>
                  </a:lnTo>
                  <a:lnTo>
                    <a:pt x="103" y="135"/>
                  </a:lnTo>
                  <a:lnTo>
                    <a:pt x="113" y="126"/>
                  </a:lnTo>
                  <a:lnTo>
                    <a:pt x="119" y="116"/>
                  </a:lnTo>
                  <a:lnTo>
                    <a:pt x="123" y="111"/>
                  </a:lnTo>
                  <a:lnTo>
                    <a:pt x="123" y="102"/>
                  </a:lnTo>
                  <a:lnTo>
                    <a:pt x="123" y="92"/>
                  </a:lnTo>
                  <a:lnTo>
                    <a:pt x="119" y="83"/>
                  </a:lnTo>
                  <a:lnTo>
                    <a:pt x="109" y="73"/>
                  </a:lnTo>
                  <a:lnTo>
                    <a:pt x="98" y="64"/>
                  </a:lnTo>
                  <a:lnTo>
                    <a:pt x="94" y="53"/>
                  </a:lnTo>
                  <a:lnTo>
                    <a:pt x="84" y="44"/>
                  </a:lnTo>
                  <a:lnTo>
                    <a:pt x="79" y="34"/>
                  </a:lnTo>
                  <a:lnTo>
                    <a:pt x="74" y="25"/>
                  </a:lnTo>
                  <a:lnTo>
                    <a:pt x="49"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71" name="Freeform 395"/>
            <p:cNvSpPr>
              <a:spLocks/>
            </p:cNvSpPr>
            <p:nvPr/>
          </p:nvSpPr>
          <p:spPr bwMode="auto">
            <a:xfrm>
              <a:off x="4045" y="1776"/>
              <a:ext cx="15" cy="14"/>
            </a:xfrm>
            <a:custGeom>
              <a:avLst/>
              <a:gdLst>
                <a:gd name="T0" fmla="*/ 0 w 168"/>
                <a:gd name="T1" fmla="*/ 14 h 193"/>
                <a:gd name="T2" fmla="*/ 14 w 168"/>
                <a:gd name="T3" fmla="*/ 14 h 193"/>
                <a:gd name="T4" fmla="*/ 29 w 168"/>
                <a:gd name="T5" fmla="*/ 10 h 193"/>
                <a:gd name="T6" fmla="*/ 45 w 168"/>
                <a:gd name="T7" fmla="*/ 5 h 193"/>
                <a:gd name="T8" fmla="*/ 60 w 168"/>
                <a:gd name="T9" fmla="*/ 5 h 193"/>
                <a:gd name="T10" fmla="*/ 74 w 168"/>
                <a:gd name="T11" fmla="*/ 0 h 193"/>
                <a:gd name="T12" fmla="*/ 85 w 168"/>
                <a:gd name="T13" fmla="*/ 0 h 193"/>
                <a:gd name="T14" fmla="*/ 99 w 168"/>
                <a:gd name="T15" fmla="*/ 0 h 193"/>
                <a:gd name="T16" fmla="*/ 109 w 168"/>
                <a:gd name="T17" fmla="*/ 5 h 193"/>
                <a:gd name="T18" fmla="*/ 119 w 168"/>
                <a:gd name="T19" fmla="*/ 10 h 193"/>
                <a:gd name="T20" fmla="*/ 129 w 168"/>
                <a:gd name="T21" fmla="*/ 24 h 193"/>
                <a:gd name="T22" fmla="*/ 139 w 168"/>
                <a:gd name="T23" fmla="*/ 34 h 193"/>
                <a:gd name="T24" fmla="*/ 144 w 168"/>
                <a:gd name="T25" fmla="*/ 48 h 193"/>
                <a:gd name="T26" fmla="*/ 154 w 168"/>
                <a:gd name="T27" fmla="*/ 63 h 193"/>
                <a:gd name="T28" fmla="*/ 158 w 168"/>
                <a:gd name="T29" fmla="*/ 78 h 193"/>
                <a:gd name="T30" fmla="*/ 164 w 168"/>
                <a:gd name="T31" fmla="*/ 91 h 193"/>
                <a:gd name="T32" fmla="*/ 164 w 168"/>
                <a:gd name="T33" fmla="*/ 111 h 193"/>
                <a:gd name="T34" fmla="*/ 168 w 168"/>
                <a:gd name="T35" fmla="*/ 126 h 193"/>
                <a:gd name="T36" fmla="*/ 164 w 168"/>
                <a:gd name="T37" fmla="*/ 135 h 193"/>
                <a:gd name="T38" fmla="*/ 158 w 168"/>
                <a:gd name="T39" fmla="*/ 149 h 193"/>
                <a:gd name="T40" fmla="*/ 148 w 168"/>
                <a:gd name="T41" fmla="*/ 160 h 193"/>
                <a:gd name="T42" fmla="*/ 144 w 168"/>
                <a:gd name="T43" fmla="*/ 164 h 193"/>
                <a:gd name="T44" fmla="*/ 133 w 168"/>
                <a:gd name="T45" fmla="*/ 173 h 193"/>
                <a:gd name="T46" fmla="*/ 124 w 168"/>
                <a:gd name="T47" fmla="*/ 179 h 193"/>
                <a:gd name="T48" fmla="*/ 109 w 168"/>
                <a:gd name="T49" fmla="*/ 184 h 193"/>
                <a:gd name="T50" fmla="*/ 99 w 168"/>
                <a:gd name="T51" fmla="*/ 188 h 193"/>
                <a:gd name="T52" fmla="*/ 85 w 168"/>
                <a:gd name="T53" fmla="*/ 193 h 193"/>
                <a:gd name="T54" fmla="*/ 74 w 168"/>
                <a:gd name="T55" fmla="*/ 193 h 193"/>
                <a:gd name="T56" fmla="*/ 64 w 168"/>
                <a:gd name="T57" fmla="*/ 188 h 193"/>
                <a:gd name="T58" fmla="*/ 54 w 168"/>
                <a:gd name="T59" fmla="*/ 188 h 193"/>
                <a:gd name="T60" fmla="*/ 45 w 168"/>
                <a:gd name="T61" fmla="*/ 179 h 193"/>
                <a:gd name="T62" fmla="*/ 39 w 168"/>
                <a:gd name="T63" fmla="*/ 169 h 193"/>
                <a:gd name="T64" fmla="*/ 35 w 168"/>
                <a:gd name="T65" fmla="*/ 160 h 193"/>
                <a:gd name="T66" fmla="*/ 29 w 168"/>
                <a:gd name="T67" fmla="*/ 149 h 193"/>
                <a:gd name="T68" fmla="*/ 25 w 168"/>
                <a:gd name="T69" fmla="*/ 140 h 193"/>
                <a:gd name="T70" fmla="*/ 25 w 168"/>
                <a:gd name="T71" fmla="*/ 126 h 193"/>
                <a:gd name="T72" fmla="*/ 25 w 168"/>
                <a:gd name="T73" fmla="*/ 115 h 193"/>
                <a:gd name="T74" fmla="*/ 20 w 168"/>
                <a:gd name="T75" fmla="*/ 102 h 193"/>
                <a:gd name="T76" fmla="*/ 20 w 168"/>
                <a:gd name="T77" fmla="*/ 91 h 193"/>
                <a:gd name="T78" fmla="*/ 14 w 168"/>
                <a:gd name="T79" fmla="*/ 82 h 193"/>
                <a:gd name="T80" fmla="*/ 10 w 168"/>
                <a:gd name="T81" fmla="*/ 68 h 193"/>
                <a:gd name="T82" fmla="*/ 0 w 168"/>
                <a:gd name="T83" fmla="*/ 1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8" h="193">
                  <a:moveTo>
                    <a:pt x="0" y="14"/>
                  </a:moveTo>
                  <a:lnTo>
                    <a:pt x="14" y="14"/>
                  </a:lnTo>
                  <a:lnTo>
                    <a:pt x="29" y="10"/>
                  </a:lnTo>
                  <a:lnTo>
                    <a:pt x="45" y="5"/>
                  </a:lnTo>
                  <a:lnTo>
                    <a:pt x="60" y="5"/>
                  </a:lnTo>
                  <a:lnTo>
                    <a:pt x="74" y="0"/>
                  </a:lnTo>
                  <a:lnTo>
                    <a:pt x="85" y="0"/>
                  </a:lnTo>
                  <a:lnTo>
                    <a:pt x="99" y="0"/>
                  </a:lnTo>
                  <a:lnTo>
                    <a:pt x="109" y="5"/>
                  </a:lnTo>
                  <a:lnTo>
                    <a:pt x="119" y="10"/>
                  </a:lnTo>
                  <a:lnTo>
                    <a:pt x="129" y="24"/>
                  </a:lnTo>
                  <a:lnTo>
                    <a:pt x="139" y="34"/>
                  </a:lnTo>
                  <a:lnTo>
                    <a:pt x="144" y="48"/>
                  </a:lnTo>
                  <a:lnTo>
                    <a:pt x="154" y="63"/>
                  </a:lnTo>
                  <a:lnTo>
                    <a:pt x="158" y="78"/>
                  </a:lnTo>
                  <a:lnTo>
                    <a:pt x="164" y="91"/>
                  </a:lnTo>
                  <a:lnTo>
                    <a:pt x="164" y="111"/>
                  </a:lnTo>
                  <a:lnTo>
                    <a:pt x="168" y="126"/>
                  </a:lnTo>
                  <a:lnTo>
                    <a:pt x="164" y="135"/>
                  </a:lnTo>
                  <a:lnTo>
                    <a:pt x="158" y="149"/>
                  </a:lnTo>
                  <a:lnTo>
                    <a:pt x="148" y="160"/>
                  </a:lnTo>
                  <a:lnTo>
                    <a:pt x="144" y="164"/>
                  </a:lnTo>
                  <a:lnTo>
                    <a:pt x="133" y="173"/>
                  </a:lnTo>
                  <a:lnTo>
                    <a:pt x="124" y="179"/>
                  </a:lnTo>
                  <a:lnTo>
                    <a:pt x="109" y="184"/>
                  </a:lnTo>
                  <a:lnTo>
                    <a:pt x="99" y="188"/>
                  </a:lnTo>
                  <a:lnTo>
                    <a:pt x="85" y="193"/>
                  </a:lnTo>
                  <a:lnTo>
                    <a:pt x="74" y="193"/>
                  </a:lnTo>
                  <a:lnTo>
                    <a:pt x="64" y="188"/>
                  </a:lnTo>
                  <a:lnTo>
                    <a:pt x="54" y="188"/>
                  </a:lnTo>
                  <a:lnTo>
                    <a:pt x="45" y="179"/>
                  </a:lnTo>
                  <a:lnTo>
                    <a:pt x="39" y="169"/>
                  </a:lnTo>
                  <a:lnTo>
                    <a:pt x="35" y="160"/>
                  </a:lnTo>
                  <a:lnTo>
                    <a:pt x="29" y="149"/>
                  </a:lnTo>
                  <a:lnTo>
                    <a:pt x="25" y="140"/>
                  </a:lnTo>
                  <a:lnTo>
                    <a:pt x="25" y="126"/>
                  </a:lnTo>
                  <a:lnTo>
                    <a:pt x="25" y="115"/>
                  </a:lnTo>
                  <a:lnTo>
                    <a:pt x="20" y="102"/>
                  </a:lnTo>
                  <a:lnTo>
                    <a:pt x="20" y="91"/>
                  </a:lnTo>
                  <a:lnTo>
                    <a:pt x="14" y="82"/>
                  </a:lnTo>
                  <a:lnTo>
                    <a:pt x="10" y="68"/>
                  </a:lnTo>
                  <a:lnTo>
                    <a:pt x="0" y="14"/>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72" name="Freeform 396"/>
            <p:cNvSpPr>
              <a:spLocks/>
            </p:cNvSpPr>
            <p:nvPr/>
          </p:nvSpPr>
          <p:spPr bwMode="auto">
            <a:xfrm>
              <a:off x="4045" y="1776"/>
              <a:ext cx="15" cy="14"/>
            </a:xfrm>
            <a:custGeom>
              <a:avLst/>
              <a:gdLst>
                <a:gd name="T0" fmla="*/ 0 w 168"/>
                <a:gd name="T1" fmla="*/ 14 h 193"/>
                <a:gd name="T2" fmla="*/ 14 w 168"/>
                <a:gd name="T3" fmla="*/ 14 h 193"/>
                <a:gd name="T4" fmla="*/ 29 w 168"/>
                <a:gd name="T5" fmla="*/ 10 h 193"/>
                <a:gd name="T6" fmla="*/ 45 w 168"/>
                <a:gd name="T7" fmla="*/ 5 h 193"/>
                <a:gd name="T8" fmla="*/ 60 w 168"/>
                <a:gd name="T9" fmla="*/ 5 h 193"/>
                <a:gd name="T10" fmla="*/ 74 w 168"/>
                <a:gd name="T11" fmla="*/ 0 h 193"/>
                <a:gd name="T12" fmla="*/ 85 w 168"/>
                <a:gd name="T13" fmla="*/ 0 h 193"/>
                <a:gd name="T14" fmla="*/ 99 w 168"/>
                <a:gd name="T15" fmla="*/ 0 h 193"/>
                <a:gd name="T16" fmla="*/ 109 w 168"/>
                <a:gd name="T17" fmla="*/ 5 h 193"/>
                <a:gd name="T18" fmla="*/ 119 w 168"/>
                <a:gd name="T19" fmla="*/ 10 h 193"/>
                <a:gd name="T20" fmla="*/ 129 w 168"/>
                <a:gd name="T21" fmla="*/ 24 h 193"/>
                <a:gd name="T22" fmla="*/ 139 w 168"/>
                <a:gd name="T23" fmla="*/ 34 h 193"/>
                <a:gd name="T24" fmla="*/ 144 w 168"/>
                <a:gd name="T25" fmla="*/ 48 h 193"/>
                <a:gd name="T26" fmla="*/ 154 w 168"/>
                <a:gd name="T27" fmla="*/ 63 h 193"/>
                <a:gd name="T28" fmla="*/ 158 w 168"/>
                <a:gd name="T29" fmla="*/ 78 h 193"/>
                <a:gd name="T30" fmla="*/ 164 w 168"/>
                <a:gd name="T31" fmla="*/ 91 h 193"/>
                <a:gd name="T32" fmla="*/ 164 w 168"/>
                <a:gd name="T33" fmla="*/ 111 h 193"/>
                <a:gd name="T34" fmla="*/ 168 w 168"/>
                <a:gd name="T35" fmla="*/ 126 h 193"/>
                <a:gd name="T36" fmla="*/ 164 w 168"/>
                <a:gd name="T37" fmla="*/ 135 h 193"/>
                <a:gd name="T38" fmla="*/ 158 w 168"/>
                <a:gd name="T39" fmla="*/ 149 h 193"/>
                <a:gd name="T40" fmla="*/ 148 w 168"/>
                <a:gd name="T41" fmla="*/ 160 h 193"/>
                <a:gd name="T42" fmla="*/ 144 w 168"/>
                <a:gd name="T43" fmla="*/ 164 h 193"/>
                <a:gd name="T44" fmla="*/ 133 w 168"/>
                <a:gd name="T45" fmla="*/ 173 h 193"/>
                <a:gd name="T46" fmla="*/ 124 w 168"/>
                <a:gd name="T47" fmla="*/ 179 h 193"/>
                <a:gd name="T48" fmla="*/ 109 w 168"/>
                <a:gd name="T49" fmla="*/ 184 h 193"/>
                <a:gd name="T50" fmla="*/ 99 w 168"/>
                <a:gd name="T51" fmla="*/ 188 h 193"/>
                <a:gd name="T52" fmla="*/ 85 w 168"/>
                <a:gd name="T53" fmla="*/ 193 h 193"/>
                <a:gd name="T54" fmla="*/ 74 w 168"/>
                <a:gd name="T55" fmla="*/ 193 h 193"/>
                <a:gd name="T56" fmla="*/ 64 w 168"/>
                <a:gd name="T57" fmla="*/ 188 h 193"/>
                <a:gd name="T58" fmla="*/ 54 w 168"/>
                <a:gd name="T59" fmla="*/ 188 h 193"/>
                <a:gd name="T60" fmla="*/ 45 w 168"/>
                <a:gd name="T61" fmla="*/ 179 h 193"/>
                <a:gd name="T62" fmla="*/ 39 w 168"/>
                <a:gd name="T63" fmla="*/ 169 h 193"/>
                <a:gd name="T64" fmla="*/ 35 w 168"/>
                <a:gd name="T65" fmla="*/ 160 h 193"/>
                <a:gd name="T66" fmla="*/ 29 w 168"/>
                <a:gd name="T67" fmla="*/ 149 h 193"/>
                <a:gd name="T68" fmla="*/ 25 w 168"/>
                <a:gd name="T69" fmla="*/ 140 h 193"/>
                <a:gd name="T70" fmla="*/ 25 w 168"/>
                <a:gd name="T71" fmla="*/ 126 h 193"/>
                <a:gd name="T72" fmla="*/ 25 w 168"/>
                <a:gd name="T73" fmla="*/ 115 h 193"/>
                <a:gd name="T74" fmla="*/ 20 w 168"/>
                <a:gd name="T75" fmla="*/ 102 h 193"/>
                <a:gd name="T76" fmla="*/ 20 w 168"/>
                <a:gd name="T77" fmla="*/ 91 h 193"/>
                <a:gd name="T78" fmla="*/ 14 w 168"/>
                <a:gd name="T79" fmla="*/ 82 h 193"/>
                <a:gd name="T80" fmla="*/ 10 w 168"/>
                <a:gd name="T81" fmla="*/ 68 h 193"/>
                <a:gd name="T82" fmla="*/ 0 w 168"/>
                <a:gd name="T83" fmla="*/ 1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8" h="193">
                  <a:moveTo>
                    <a:pt x="0" y="14"/>
                  </a:moveTo>
                  <a:lnTo>
                    <a:pt x="14" y="14"/>
                  </a:lnTo>
                  <a:lnTo>
                    <a:pt x="29" y="10"/>
                  </a:lnTo>
                  <a:lnTo>
                    <a:pt x="45" y="5"/>
                  </a:lnTo>
                  <a:lnTo>
                    <a:pt x="60" y="5"/>
                  </a:lnTo>
                  <a:lnTo>
                    <a:pt x="74" y="0"/>
                  </a:lnTo>
                  <a:lnTo>
                    <a:pt x="85" y="0"/>
                  </a:lnTo>
                  <a:lnTo>
                    <a:pt x="99" y="0"/>
                  </a:lnTo>
                  <a:lnTo>
                    <a:pt x="109" y="5"/>
                  </a:lnTo>
                  <a:lnTo>
                    <a:pt x="119" y="10"/>
                  </a:lnTo>
                  <a:lnTo>
                    <a:pt x="129" y="24"/>
                  </a:lnTo>
                  <a:lnTo>
                    <a:pt x="139" y="34"/>
                  </a:lnTo>
                  <a:lnTo>
                    <a:pt x="144" y="48"/>
                  </a:lnTo>
                  <a:lnTo>
                    <a:pt x="154" y="63"/>
                  </a:lnTo>
                  <a:lnTo>
                    <a:pt x="158" y="78"/>
                  </a:lnTo>
                  <a:lnTo>
                    <a:pt x="164" y="91"/>
                  </a:lnTo>
                  <a:lnTo>
                    <a:pt x="164" y="111"/>
                  </a:lnTo>
                  <a:lnTo>
                    <a:pt x="168" y="126"/>
                  </a:lnTo>
                  <a:lnTo>
                    <a:pt x="164" y="135"/>
                  </a:lnTo>
                  <a:lnTo>
                    <a:pt x="158" y="149"/>
                  </a:lnTo>
                  <a:lnTo>
                    <a:pt x="148" y="160"/>
                  </a:lnTo>
                  <a:lnTo>
                    <a:pt x="144" y="164"/>
                  </a:lnTo>
                  <a:lnTo>
                    <a:pt x="133" y="173"/>
                  </a:lnTo>
                  <a:lnTo>
                    <a:pt x="124" y="179"/>
                  </a:lnTo>
                  <a:lnTo>
                    <a:pt x="109" y="184"/>
                  </a:lnTo>
                  <a:lnTo>
                    <a:pt x="99" y="188"/>
                  </a:lnTo>
                  <a:lnTo>
                    <a:pt x="85" y="193"/>
                  </a:lnTo>
                  <a:lnTo>
                    <a:pt x="74" y="193"/>
                  </a:lnTo>
                  <a:lnTo>
                    <a:pt x="64" y="188"/>
                  </a:lnTo>
                  <a:lnTo>
                    <a:pt x="54" y="188"/>
                  </a:lnTo>
                  <a:lnTo>
                    <a:pt x="45" y="179"/>
                  </a:lnTo>
                  <a:lnTo>
                    <a:pt x="39" y="169"/>
                  </a:lnTo>
                  <a:lnTo>
                    <a:pt x="35" y="160"/>
                  </a:lnTo>
                  <a:lnTo>
                    <a:pt x="29" y="149"/>
                  </a:lnTo>
                  <a:lnTo>
                    <a:pt x="25" y="140"/>
                  </a:lnTo>
                  <a:lnTo>
                    <a:pt x="25" y="126"/>
                  </a:lnTo>
                  <a:lnTo>
                    <a:pt x="25" y="115"/>
                  </a:lnTo>
                  <a:lnTo>
                    <a:pt x="20" y="102"/>
                  </a:lnTo>
                  <a:lnTo>
                    <a:pt x="20" y="91"/>
                  </a:lnTo>
                  <a:lnTo>
                    <a:pt x="14" y="82"/>
                  </a:lnTo>
                  <a:lnTo>
                    <a:pt x="10" y="68"/>
                  </a:lnTo>
                  <a:lnTo>
                    <a:pt x="0" y="14"/>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73" name="Freeform 397"/>
            <p:cNvSpPr>
              <a:spLocks/>
            </p:cNvSpPr>
            <p:nvPr/>
          </p:nvSpPr>
          <p:spPr bwMode="auto">
            <a:xfrm>
              <a:off x="4069" y="1801"/>
              <a:ext cx="12" cy="17"/>
            </a:xfrm>
            <a:custGeom>
              <a:avLst/>
              <a:gdLst>
                <a:gd name="T0" fmla="*/ 0 w 129"/>
                <a:gd name="T1" fmla="*/ 0 h 217"/>
                <a:gd name="T2" fmla="*/ 20 w 129"/>
                <a:gd name="T3" fmla="*/ 14 h 217"/>
                <a:gd name="T4" fmla="*/ 35 w 129"/>
                <a:gd name="T5" fmla="*/ 34 h 217"/>
                <a:gd name="T6" fmla="*/ 49 w 129"/>
                <a:gd name="T7" fmla="*/ 58 h 217"/>
                <a:gd name="T8" fmla="*/ 64 w 129"/>
                <a:gd name="T9" fmla="*/ 77 h 217"/>
                <a:gd name="T10" fmla="*/ 74 w 129"/>
                <a:gd name="T11" fmla="*/ 102 h 217"/>
                <a:gd name="T12" fmla="*/ 84 w 129"/>
                <a:gd name="T13" fmla="*/ 126 h 217"/>
                <a:gd name="T14" fmla="*/ 94 w 129"/>
                <a:gd name="T15" fmla="*/ 150 h 217"/>
                <a:gd name="T16" fmla="*/ 108 w 129"/>
                <a:gd name="T17" fmla="*/ 174 h 217"/>
                <a:gd name="T18" fmla="*/ 119 w 129"/>
                <a:gd name="T19" fmla="*/ 199 h 217"/>
                <a:gd name="T20" fmla="*/ 129 w 129"/>
                <a:gd name="T21" fmla="*/ 217 h 217"/>
                <a:gd name="T22" fmla="*/ 0 w 129"/>
                <a:gd name="T23"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9" h="217">
                  <a:moveTo>
                    <a:pt x="0" y="0"/>
                  </a:moveTo>
                  <a:lnTo>
                    <a:pt x="20" y="14"/>
                  </a:lnTo>
                  <a:lnTo>
                    <a:pt x="35" y="34"/>
                  </a:lnTo>
                  <a:lnTo>
                    <a:pt x="49" y="58"/>
                  </a:lnTo>
                  <a:lnTo>
                    <a:pt x="64" y="77"/>
                  </a:lnTo>
                  <a:lnTo>
                    <a:pt x="74" y="102"/>
                  </a:lnTo>
                  <a:lnTo>
                    <a:pt x="84" y="126"/>
                  </a:lnTo>
                  <a:lnTo>
                    <a:pt x="94" y="150"/>
                  </a:lnTo>
                  <a:lnTo>
                    <a:pt x="108" y="174"/>
                  </a:lnTo>
                  <a:lnTo>
                    <a:pt x="119" y="199"/>
                  </a:lnTo>
                  <a:lnTo>
                    <a:pt x="129" y="217"/>
                  </a:lnTo>
                  <a:lnTo>
                    <a:pt x="0"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74" name="Freeform 398"/>
            <p:cNvSpPr>
              <a:spLocks/>
            </p:cNvSpPr>
            <p:nvPr/>
          </p:nvSpPr>
          <p:spPr bwMode="auto">
            <a:xfrm>
              <a:off x="4069" y="1801"/>
              <a:ext cx="12" cy="17"/>
            </a:xfrm>
            <a:custGeom>
              <a:avLst/>
              <a:gdLst>
                <a:gd name="T0" fmla="*/ 0 w 129"/>
                <a:gd name="T1" fmla="*/ 0 h 217"/>
                <a:gd name="T2" fmla="*/ 20 w 129"/>
                <a:gd name="T3" fmla="*/ 14 h 217"/>
                <a:gd name="T4" fmla="*/ 35 w 129"/>
                <a:gd name="T5" fmla="*/ 34 h 217"/>
                <a:gd name="T6" fmla="*/ 49 w 129"/>
                <a:gd name="T7" fmla="*/ 58 h 217"/>
                <a:gd name="T8" fmla="*/ 64 w 129"/>
                <a:gd name="T9" fmla="*/ 77 h 217"/>
                <a:gd name="T10" fmla="*/ 74 w 129"/>
                <a:gd name="T11" fmla="*/ 102 h 217"/>
                <a:gd name="T12" fmla="*/ 84 w 129"/>
                <a:gd name="T13" fmla="*/ 126 h 217"/>
                <a:gd name="T14" fmla="*/ 94 w 129"/>
                <a:gd name="T15" fmla="*/ 150 h 217"/>
                <a:gd name="T16" fmla="*/ 108 w 129"/>
                <a:gd name="T17" fmla="*/ 174 h 217"/>
                <a:gd name="T18" fmla="*/ 119 w 129"/>
                <a:gd name="T19" fmla="*/ 199 h 217"/>
                <a:gd name="T20" fmla="*/ 129 w 129"/>
                <a:gd name="T21" fmla="*/ 217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9" h="217">
                  <a:moveTo>
                    <a:pt x="0" y="0"/>
                  </a:moveTo>
                  <a:lnTo>
                    <a:pt x="20" y="14"/>
                  </a:lnTo>
                  <a:lnTo>
                    <a:pt x="35" y="34"/>
                  </a:lnTo>
                  <a:lnTo>
                    <a:pt x="49" y="58"/>
                  </a:lnTo>
                  <a:lnTo>
                    <a:pt x="64" y="77"/>
                  </a:lnTo>
                  <a:lnTo>
                    <a:pt x="74" y="102"/>
                  </a:lnTo>
                  <a:lnTo>
                    <a:pt x="84" y="126"/>
                  </a:lnTo>
                  <a:lnTo>
                    <a:pt x="94" y="150"/>
                  </a:lnTo>
                  <a:lnTo>
                    <a:pt x="108" y="174"/>
                  </a:lnTo>
                  <a:lnTo>
                    <a:pt x="119" y="199"/>
                  </a:lnTo>
                  <a:lnTo>
                    <a:pt x="129" y="217"/>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75" name="Freeform 399"/>
            <p:cNvSpPr>
              <a:spLocks/>
            </p:cNvSpPr>
            <p:nvPr/>
          </p:nvSpPr>
          <p:spPr bwMode="auto">
            <a:xfrm>
              <a:off x="4061" y="1801"/>
              <a:ext cx="11" cy="13"/>
            </a:xfrm>
            <a:custGeom>
              <a:avLst/>
              <a:gdLst>
                <a:gd name="T0" fmla="*/ 29 w 119"/>
                <a:gd name="T1" fmla="*/ 5 h 174"/>
                <a:gd name="T2" fmla="*/ 14 w 119"/>
                <a:gd name="T3" fmla="*/ 19 h 174"/>
                <a:gd name="T4" fmla="*/ 4 w 119"/>
                <a:gd name="T5" fmla="*/ 39 h 174"/>
                <a:gd name="T6" fmla="*/ 0 w 119"/>
                <a:gd name="T7" fmla="*/ 53 h 174"/>
                <a:gd name="T8" fmla="*/ 4 w 119"/>
                <a:gd name="T9" fmla="*/ 73 h 174"/>
                <a:gd name="T10" fmla="*/ 10 w 119"/>
                <a:gd name="T11" fmla="*/ 88 h 174"/>
                <a:gd name="T12" fmla="*/ 19 w 119"/>
                <a:gd name="T13" fmla="*/ 107 h 174"/>
                <a:gd name="T14" fmla="*/ 29 w 119"/>
                <a:gd name="T15" fmla="*/ 126 h 174"/>
                <a:gd name="T16" fmla="*/ 39 w 119"/>
                <a:gd name="T17" fmla="*/ 140 h 174"/>
                <a:gd name="T18" fmla="*/ 48 w 119"/>
                <a:gd name="T19" fmla="*/ 159 h 174"/>
                <a:gd name="T20" fmla="*/ 54 w 119"/>
                <a:gd name="T21" fmla="*/ 174 h 174"/>
                <a:gd name="T22" fmla="*/ 59 w 119"/>
                <a:gd name="T23" fmla="*/ 174 h 174"/>
                <a:gd name="T24" fmla="*/ 69 w 119"/>
                <a:gd name="T25" fmla="*/ 169 h 174"/>
                <a:gd name="T26" fmla="*/ 73 w 119"/>
                <a:gd name="T27" fmla="*/ 169 h 174"/>
                <a:gd name="T28" fmla="*/ 84 w 119"/>
                <a:gd name="T29" fmla="*/ 169 h 174"/>
                <a:gd name="T30" fmla="*/ 89 w 119"/>
                <a:gd name="T31" fmla="*/ 169 h 174"/>
                <a:gd name="T32" fmla="*/ 98 w 119"/>
                <a:gd name="T33" fmla="*/ 169 h 174"/>
                <a:gd name="T34" fmla="*/ 104 w 119"/>
                <a:gd name="T35" fmla="*/ 169 h 174"/>
                <a:gd name="T36" fmla="*/ 108 w 119"/>
                <a:gd name="T37" fmla="*/ 169 h 174"/>
                <a:gd name="T38" fmla="*/ 113 w 119"/>
                <a:gd name="T39" fmla="*/ 165 h 174"/>
                <a:gd name="T40" fmla="*/ 119 w 119"/>
                <a:gd name="T41" fmla="*/ 159 h 174"/>
                <a:gd name="T42" fmla="*/ 119 w 119"/>
                <a:gd name="T43" fmla="*/ 150 h 174"/>
                <a:gd name="T44" fmla="*/ 119 w 119"/>
                <a:gd name="T45" fmla="*/ 140 h 174"/>
                <a:gd name="T46" fmla="*/ 119 w 119"/>
                <a:gd name="T47" fmla="*/ 131 h 174"/>
                <a:gd name="T48" fmla="*/ 113 w 119"/>
                <a:gd name="T49" fmla="*/ 121 h 174"/>
                <a:gd name="T50" fmla="*/ 108 w 119"/>
                <a:gd name="T51" fmla="*/ 111 h 174"/>
                <a:gd name="T52" fmla="*/ 104 w 119"/>
                <a:gd name="T53" fmla="*/ 101 h 174"/>
                <a:gd name="T54" fmla="*/ 98 w 119"/>
                <a:gd name="T55" fmla="*/ 92 h 174"/>
                <a:gd name="T56" fmla="*/ 94 w 119"/>
                <a:gd name="T57" fmla="*/ 82 h 174"/>
                <a:gd name="T58" fmla="*/ 89 w 119"/>
                <a:gd name="T59" fmla="*/ 73 h 174"/>
                <a:gd name="T60" fmla="*/ 84 w 119"/>
                <a:gd name="T61" fmla="*/ 63 h 174"/>
                <a:gd name="T62" fmla="*/ 84 w 119"/>
                <a:gd name="T63" fmla="*/ 58 h 174"/>
                <a:gd name="T64" fmla="*/ 84 w 119"/>
                <a:gd name="T65" fmla="*/ 53 h 174"/>
                <a:gd name="T66" fmla="*/ 79 w 119"/>
                <a:gd name="T67" fmla="*/ 43 h 174"/>
                <a:gd name="T68" fmla="*/ 79 w 119"/>
                <a:gd name="T69" fmla="*/ 39 h 174"/>
                <a:gd name="T70" fmla="*/ 73 w 119"/>
                <a:gd name="T71" fmla="*/ 30 h 174"/>
                <a:gd name="T72" fmla="*/ 73 w 119"/>
                <a:gd name="T73" fmla="*/ 24 h 174"/>
                <a:gd name="T74" fmla="*/ 69 w 119"/>
                <a:gd name="T75" fmla="*/ 19 h 174"/>
                <a:gd name="T76" fmla="*/ 64 w 119"/>
                <a:gd name="T77" fmla="*/ 15 h 174"/>
                <a:gd name="T78" fmla="*/ 64 w 119"/>
                <a:gd name="T79" fmla="*/ 10 h 174"/>
                <a:gd name="T80" fmla="*/ 54 w 119"/>
                <a:gd name="T81" fmla="*/ 5 h 174"/>
                <a:gd name="T82" fmla="*/ 48 w 119"/>
                <a:gd name="T83" fmla="*/ 0 h 174"/>
                <a:gd name="T84" fmla="*/ 44 w 119"/>
                <a:gd name="T85" fmla="*/ 0 h 174"/>
                <a:gd name="T86" fmla="*/ 44 w 119"/>
                <a:gd name="T87" fmla="*/ 5 h 174"/>
                <a:gd name="T88" fmla="*/ 39 w 119"/>
                <a:gd name="T89" fmla="*/ 5 h 174"/>
                <a:gd name="T90" fmla="*/ 34 w 119"/>
                <a:gd name="T91" fmla="*/ 5 h 174"/>
                <a:gd name="T92" fmla="*/ 29 w 119"/>
                <a:gd name="T93" fmla="*/ 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9" h="174">
                  <a:moveTo>
                    <a:pt x="29" y="5"/>
                  </a:moveTo>
                  <a:lnTo>
                    <a:pt x="14" y="19"/>
                  </a:lnTo>
                  <a:lnTo>
                    <a:pt x="4" y="39"/>
                  </a:lnTo>
                  <a:lnTo>
                    <a:pt x="0" y="53"/>
                  </a:lnTo>
                  <a:lnTo>
                    <a:pt x="4" y="73"/>
                  </a:lnTo>
                  <a:lnTo>
                    <a:pt x="10" y="88"/>
                  </a:lnTo>
                  <a:lnTo>
                    <a:pt x="19" y="107"/>
                  </a:lnTo>
                  <a:lnTo>
                    <a:pt x="29" y="126"/>
                  </a:lnTo>
                  <a:lnTo>
                    <a:pt x="39" y="140"/>
                  </a:lnTo>
                  <a:lnTo>
                    <a:pt x="48" y="159"/>
                  </a:lnTo>
                  <a:lnTo>
                    <a:pt x="54" y="174"/>
                  </a:lnTo>
                  <a:lnTo>
                    <a:pt x="59" y="174"/>
                  </a:lnTo>
                  <a:lnTo>
                    <a:pt x="69" y="169"/>
                  </a:lnTo>
                  <a:lnTo>
                    <a:pt x="73" y="169"/>
                  </a:lnTo>
                  <a:lnTo>
                    <a:pt x="84" y="169"/>
                  </a:lnTo>
                  <a:lnTo>
                    <a:pt x="89" y="169"/>
                  </a:lnTo>
                  <a:lnTo>
                    <a:pt x="98" y="169"/>
                  </a:lnTo>
                  <a:lnTo>
                    <a:pt x="104" y="169"/>
                  </a:lnTo>
                  <a:lnTo>
                    <a:pt x="108" y="169"/>
                  </a:lnTo>
                  <a:lnTo>
                    <a:pt x="113" y="165"/>
                  </a:lnTo>
                  <a:lnTo>
                    <a:pt x="119" y="159"/>
                  </a:lnTo>
                  <a:lnTo>
                    <a:pt x="119" y="150"/>
                  </a:lnTo>
                  <a:lnTo>
                    <a:pt x="119" y="140"/>
                  </a:lnTo>
                  <a:lnTo>
                    <a:pt x="119" y="131"/>
                  </a:lnTo>
                  <a:lnTo>
                    <a:pt x="113" y="121"/>
                  </a:lnTo>
                  <a:lnTo>
                    <a:pt x="108" y="111"/>
                  </a:lnTo>
                  <a:lnTo>
                    <a:pt x="104" y="101"/>
                  </a:lnTo>
                  <a:lnTo>
                    <a:pt x="98" y="92"/>
                  </a:lnTo>
                  <a:lnTo>
                    <a:pt x="94" y="82"/>
                  </a:lnTo>
                  <a:lnTo>
                    <a:pt x="89" y="73"/>
                  </a:lnTo>
                  <a:lnTo>
                    <a:pt x="84" y="63"/>
                  </a:lnTo>
                  <a:lnTo>
                    <a:pt x="84" y="58"/>
                  </a:lnTo>
                  <a:lnTo>
                    <a:pt x="84" y="53"/>
                  </a:lnTo>
                  <a:lnTo>
                    <a:pt x="79" y="43"/>
                  </a:lnTo>
                  <a:lnTo>
                    <a:pt x="79" y="39"/>
                  </a:lnTo>
                  <a:lnTo>
                    <a:pt x="73" y="30"/>
                  </a:lnTo>
                  <a:lnTo>
                    <a:pt x="73" y="24"/>
                  </a:lnTo>
                  <a:lnTo>
                    <a:pt x="69" y="19"/>
                  </a:lnTo>
                  <a:lnTo>
                    <a:pt x="64" y="15"/>
                  </a:lnTo>
                  <a:lnTo>
                    <a:pt x="64" y="10"/>
                  </a:lnTo>
                  <a:lnTo>
                    <a:pt x="54" y="5"/>
                  </a:lnTo>
                  <a:lnTo>
                    <a:pt x="48" y="0"/>
                  </a:lnTo>
                  <a:lnTo>
                    <a:pt x="44" y="0"/>
                  </a:lnTo>
                  <a:lnTo>
                    <a:pt x="44" y="5"/>
                  </a:lnTo>
                  <a:lnTo>
                    <a:pt x="39" y="5"/>
                  </a:lnTo>
                  <a:lnTo>
                    <a:pt x="34" y="5"/>
                  </a:lnTo>
                  <a:lnTo>
                    <a:pt x="29" y="5"/>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76" name="Freeform 400"/>
            <p:cNvSpPr>
              <a:spLocks/>
            </p:cNvSpPr>
            <p:nvPr/>
          </p:nvSpPr>
          <p:spPr bwMode="auto">
            <a:xfrm>
              <a:off x="4061" y="1801"/>
              <a:ext cx="11" cy="13"/>
            </a:xfrm>
            <a:custGeom>
              <a:avLst/>
              <a:gdLst>
                <a:gd name="T0" fmla="*/ 29 w 119"/>
                <a:gd name="T1" fmla="*/ 5 h 174"/>
                <a:gd name="T2" fmla="*/ 14 w 119"/>
                <a:gd name="T3" fmla="*/ 19 h 174"/>
                <a:gd name="T4" fmla="*/ 4 w 119"/>
                <a:gd name="T5" fmla="*/ 39 h 174"/>
                <a:gd name="T6" fmla="*/ 0 w 119"/>
                <a:gd name="T7" fmla="*/ 53 h 174"/>
                <a:gd name="T8" fmla="*/ 4 w 119"/>
                <a:gd name="T9" fmla="*/ 73 h 174"/>
                <a:gd name="T10" fmla="*/ 10 w 119"/>
                <a:gd name="T11" fmla="*/ 88 h 174"/>
                <a:gd name="T12" fmla="*/ 19 w 119"/>
                <a:gd name="T13" fmla="*/ 107 h 174"/>
                <a:gd name="T14" fmla="*/ 29 w 119"/>
                <a:gd name="T15" fmla="*/ 126 h 174"/>
                <a:gd name="T16" fmla="*/ 39 w 119"/>
                <a:gd name="T17" fmla="*/ 140 h 174"/>
                <a:gd name="T18" fmla="*/ 48 w 119"/>
                <a:gd name="T19" fmla="*/ 159 h 174"/>
                <a:gd name="T20" fmla="*/ 54 w 119"/>
                <a:gd name="T21" fmla="*/ 174 h 174"/>
                <a:gd name="T22" fmla="*/ 59 w 119"/>
                <a:gd name="T23" fmla="*/ 174 h 174"/>
                <a:gd name="T24" fmla="*/ 69 w 119"/>
                <a:gd name="T25" fmla="*/ 169 h 174"/>
                <a:gd name="T26" fmla="*/ 73 w 119"/>
                <a:gd name="T27" fmla="*/ 169 h 174"/>
                <a:gd name="T28" fmla="*/ 84 w 119"/>
                <a:gd name="T29" fmla="*/ 169 h 174"/>
                <a:gd name="T30" fmla="*/ 89 w 119"/>
                <a:gd name="T31" fmla="*/ 169 h 174"/>
                <a:gd name="T32" fmla="*/ 98 w 119"/>
                <a:gd name="T33" fmla="*/ 169 h 174"/>
                <a:gd name="T34" fmla="*/ 104 w 119"/>
                <a:gd name="T35" fmla="*/ 169 h 174"/>
                <a:gd name="T36" fmla="*/ 108 w 119"/>
                <a:gd name="T37" fmla="*/ 169 h 174"/>
                <a:gd name="T38" fmla="*/ 113 w 119"/>
                <a:gd name="T39" fmla="*/ 165 h 174"/>
                <a:gd name="T40" fmla="*/ 119 w 119"/>
                <a:gd name="T41" fmla="*/ 159 h 174"/>
                <a:gd name="T42" fmla="*/ 119 w 119"/>
                <a:gd name="T43" fmla="*/ 150 h 174"/>
                <a:gd name="T44" fmla="*/ 119 w 119"/>
                <a:gd name="T45" fmla="*/ 140 h 174"/>
                <a:gd name="T46" fmla="*/ 119 w 119"/>
                <a:gd name="T47" fmla="*/ 131 h 174"/>
                <a:gd name="T48" fmla="*/ 113 w 119"/>
                <a:gd name="T49" fmla="*/ 121 h 174"/>
                <a:gd name="T50" fmla="*/ 108 w 119"/>
                <a:gd name="T51" fmla="*/ 111 h 174"/>
                <a:gd name="T52" fmla="*/ 104 w 119"/>
                <a:gd name="T53" fmla="*/ 101 h 174"/>
                <a:gd name="T54" fmla="*/ 98 w 119"/>
                <a:gd name="T55" fmla="*/ 92 h 174"/>
                <a:gd name="T56" fmla="*/ 94 w 119"/>
                <a:gd name="T57" fmla="*/ 82 h 174"/>
                <a:gd name="T58" fmla="*/ 89 w 119"/>
                <a:gd name="T59" fmla="*/ 73 h 174"/>
                <a:gd name="T60" fmla="*/ 84 w 119"/>
                <a:gd name="T61" fmla="*/ 63 h 174"/>
                <a:gd name="T62" fmla="*/ 84 w 119"/>
                <a:gd name="T63" fmla="*/ 58 h 174"/>
                <a:gd name="T64" fmla="*/ 84 w 119"/>
                <a:gd name="T65" fmla="*/ 53 h 174"/>
                <a:gd name="T66" fmla="*/ 79 w 119"/>
                <a:gd name="T67" fmla="*/ 43 h 174"/>
                <a:gd name="T68" fmla="*/ 79 w 119"/>
                <a:gd name="T69" fmla="*/ 39 h 174"/>
                <a:gd name="T70" fmla="*/ 73 w 119"/>
                <a:gd name="T71" fmla="*/ 30 h 174"/>
                <a:gd name="T72" fmla="*/ 73 w 119"/>
                <a:gd name="T73" fmla="*/ 24 h 174"/>
                <a:gd name="T74" fmla="*/ 69 w 119"/>
                <a:gd name="T75" fmla="*/ 19 h 174"/>
                <a:gd name="T76" fmla="*/ 64 w 119"/>
                <a:gd name="T77" fmla="*/ 15 h 174"/>
                <a:gd name="T78" fmla="*/ 64 w 119"/>
                <a:gd name="T79" fmla="*/ 10 h 174"/>
                <a:gd name="T80" fmla="*/ 54 w 119"/>
                <a:gd name="T81" fmla="*/ 5 h 174"/>
                <a:gd name="T82" fmla="*/ 48 w 119"/>
                <a:gd name="T83" fmla="*/ 0 h 174"/>
                <a:gd name="T84" fmla="*/ 44 w 119"/>
                <a:gd name="T85" fmla="*/ 0 h 174"/>
                <a:gd name="T86" fmla="*/ 44 w 119"/>
                <a:gd name="T87" fmla="*/ 5 h 174"/>
                <a:gd name="T88" fmla="*/ 39 w 119"/>
                <a:gd name="T89" fmla="*/ 5 h 174"/>
                <a:gd name="T90" fmla="*/ 34 w 119"/>
                <a:gd name="T91" fmla="*/ 5 h 174"/>
                <a:gd name="T92" fmla="*/ 29 w 119"/>
                <a:gd name="T93" fmla="*/ 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9" h="174">
                  <a:moveTo>
                    <a:pt x="29" y="5"/>
                  </a:moveTo>
                  <a:lnTo>
                    <a:pt x="14" y="19"/>
                  </a:lnTo>
                  <a:lnTo>
                    <a:pt x="4" y="39"/>
                  </a:lnTo>
                  <a:lnTo>
                    <a:pt x="0" y="53"/>
                  </a:lnTo>
                  <a:lnTo>
                    <a:pt x="4" y="73"/>
                  </a:lnTo>
                  <a:lnTo>
                    <a:pt x="10" y="88"/>
                  </a:lnTo>
                  <a:lnTo>
                    <a:pt x="19" y="107"/>
                  </a:lnTo>
                  <a:lnTo>
                    <a:pt x="29" y="126"/>
                  </a:lnTo>
                  <a:lnTo>
                    <a:pt x="39" y="140"/>
                  </a:lnTo>
                  <a:lnTo>
                    <a:pt x="48" y="159"/>
                  </a:lnTo>
                  <a:lnTo>
                    <a:pt x="54" y="174"/>
                  </a:lnTo>
                  <a:lnTo>
                    <a:pt x="59" y="174"/>
                  </a:lnTo>
                  <a:lnTo>
                    <a:pt x="69" y="169"/>
                  </a:lnTo>
                  <a:lnTo>
                    <a:pt x="73" y="169"/>
                  </a:lnTo>
                  <a:lnTo>
                    <a:pt x="84" y="169"/>
                  </a:lnTo>
                  <a:lnTo>
                    <a:pt x="89" y="169"/>
                  </a:lnTo>
                  <a:lnTo>
                    <a:pt x="98" y="169"/>
                  </a:lnTo>
                  <a:lnTo>
                    <a:pt x="104" y="169"/>
                  </a:lnTo>
                  <a:lnTo>
                    <a:pt x="108" y="169"/>
                  </a:lnTo>
                  <a:lnTo>
                    <a:pt x="113" y="165"/>
                  </a:lnTo>
                  <a:lnTo>
                    <a:pt x="119" y="159"/>
                  </a:lnTo>
                  <a:lnTo>
                    <a:pt x="119" y="150"/>
                  </a:lnTo>
                  <a:lnTo>
                    <a:pt x="119" y="140"/>
                  </a:lnTo>
                  <a:lnTo>
                    <a:pt x="119" y="131"/>
                  </a:lnTo>
                  <a:lnTo>
                    <a:pt x="113" y="121"/>
                  </a:lnTo>
                  <a:lnTo>
                    <a:pt x="108" y="111"/>
                  </a:lnTo>
                  <a:lnTo>
                    <a:pt x="104" y="101"/>
                  </a:lnTo>
                  <a:lnTo>
                    <a:pt x="98" y="92"/>
                  </a:lnTo>
                  <a:lnTo>
                    <a:pt x="94" y="82"/>
                  </a:lnTo>
                  <a:lnTo>
                    <a:pt x="89" y="73"/>
                  </a:lnTo>
                  <a:lnTo>
                    <a:pt x="84" y="63"/>
                  </a:lnTo>
                  <a:lnTo>
                    <a:pt x="84" y="58"/>
                  </a:lnTo>
                  <a:lnTo>
                    <a:pt x="84" y="53"/>
                  </a:lnTo>
                  <a:lnTo>
                    <a:pt x="79" y="43"/>
                  </a:lnTo>
                  <a:lnTo>
                    <a:pt x="79" y="39"/>
                  </a:lnTo>
                  <a:lnTo>
                    <a:pt x="73" y="30"/>
                  </a:lnTo>
                  <a:lnTo>
                    <a:pt x="73" y="24"/>
                  </a:lnTo>
                  <a:lnTo>
                    <a:pt x="69" y="19"/>
                  </a:lnTo>
                  <a:lnTo>
                    <a:pt x="64" y="15"/>
                  </a:lnTo>
                  <a:lnTo>
                    <a:pt x="64" y="10"/>
                  </a:lnTo>
                  <a:lnTo>
                    <a:pt x="54" y="5"/>
                  </a:lnTo>
                  <a:lnTo>
                    <a:pt x="48" y="0"/>
                  </a:lnTo>
                  <a:lnTo>
                    <a:pt x="44" y="0"/>
                  </a:lnTo>
                  <a:lnTo>
                    <a:pt x="44" y="5"/>
                  </a:lnTo>
                  <a:lnTo>
                    <a:pt x="39" y="5"/>
                  </a:lnTo>
                  <a:lnTo>
                    <a:pt x="34" y="5"/>
                  </a:lnTo>
                  <a:lnTo>
                    <a:pt x="29" y="5"/>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77" name="Freeform 401"/>
            <p:cNvSpPr>
              <a:spLocks/>
            </p:cNvSpPr>
            <p:nvPr/>
          </p:nvSpPr>
          <p:spPr bwMode="auto">
            <a:xfrm>
              <a:off x="4087" y="1799"/>
              <a:ext cx="15" cy="15"/>
            </a:xfrm>
            <a:custGeom>
              <a:avLst/>
              <a:gdLst>
                <a:gd name="T0" fmla="*/ 65 w 164"/>
                <a:gd name="T1" fmla="*/ 0 h 193"/>
                <a:gd name="T2" fmla="*/ 59 w 164"/>
                <a:gd name="T3" fmla="*/ 13 h 193"/>
                <a:gd name="T4" fmla="*/ 49 w 164"/>
                <a:gd name="T5" fmla="*/ 28 h 193"/>
                <a:gd name="T6" fmla="*/ 40 w 164"/>
                <a:gd name="T7" fmla="*/ 43 h 193"/>
                <a:gd name="T8" fmla="*/ 30 w 164"/>
                <a:gd name="T9" fmla="*/ 58 h 193"/>
                <a:gd name="T10" fmla="*/ 20 w 164"/>
                <a:gd name="T11" fmla="*/ 71 h 193"/>
                <a:gd name="T12" fmla="*/ 10 w 164"/>
                <a:gd name="T13" fmla="*/ 86 h 193"/>
                <a:gd name="T14" fmla="*/ 5 w 164"/>
                <a:gd name="T15" fmla="*/ 101 h 193"/>
                <a:gd name="T16" fmla="*/ 0 w 164"/>
                <a:gd name="T17" fmla="*/ 116 h 193"/>
                <a:gd name="T18" fmla="*/ 0 w 164"/>
                <a:gd name="T19" fmla="*/ 129 h 193"/>
                <a:gd name="T20" fmla="*/ 0 w 164"/>
                <a:gd name="T21" fmla="*/ 144 h 193"/>
                <a:gd name="T22" fmla="*/ 5 w 164"/>
                <a:gd name="T23" fmla="*/ 154 h 193"/>
                <a:gd name="T24" fmla="*/ 5 w 164"/>
                <a:gd name="T25" fmla="*/ 159 h 193"/>
                <a:gd name="T26" fmla="*/ 10 w 164"/>
                <a:gd name="T27" fmla="*/ 163 h 193"/>
                <a:gd name="T28" fmla="*/ 15 w 164"/>
                <a:gd name="T29" fmla="*/ 174 h 193"/>
                <a:gd name="T30" fmla="*/ 20 w 164"/>
                <a:gd name="T31" fmla="*/ 178 h 193"/>
                <a:gd name="T32" fmla="*/ 30 w 164"/>
                <a:gd name="T33" fmla="*/ 183 h 193"/>
                <a:gd name="T34" fmla="*/ 35 w 164"/>
                <a:gd name="T35" fmla="*/ 187 h 193"/>
                <a:gd name="T36" fmla="*/ 40 w 164"/>
                <a:gd name="T37" fmla="*/ 193 h 193"/>
                <a:gd name="T38" fmla="*/ 49 w 164"/>
                <a:gd name="T39" fmla="*/ 193 h 193"/>
                <a:gd name="T40" fmla="*/ 59 w 164"/>
                <a:gd name="T41" fmla="*/ 193 h 193"/>
                <a:gd name="T42" fmla="*/ 74 w 164"/>
                <a:gd name="T43" fmla="*/ 187 h 193"/>
                <a:gd name="T44" fmla="*/ 89 w 164"/>
                <a:gd name="T45" fmla="*/ 183 h 193"/>
                <a:gd name="T46" fmla="*/ 109 w 164"/>
                <a:gd name="T47" fmla="*/ 178 h 193"/>
                <a:gd name="T48" fmla="*/ 124 w 164"/>
                <a:gd name="T49" fmla="*/ 168 h 193"/>
                <a:gd name="T50" fmla="*/ 134 w 164"/>
                <a:gd name="T51" fmla="*/ 163 h 193"/>
                <a:gd name="T52" fmla="*/ 149 w 164"/>
                <a:gd name="T53" fmla="*/ 154 h 193"/>
                <a:gd name="T54" fmla="*/ 159 w 164"/>
                <a:gd name="T55" fmla="*/ 139 h 193"/>
                <a:gd name="T56" fmla="*/ 164 w 164"/>
                <a:gd name="T57" fmla="*/ 129 h 193"/>
                <a:gd name="T58" fmla="*/ 164 w 164"/>
                <a:gd name="T59" fmla="*/ 116 h 193"/>
                <a:gd name="T60" fmla="*/ 164 w 164"/>
                <a:gd name="T61" fmla="*/ 101 h 193"/>
                <a:gd name="T62" fmla="*/ 159 w 164"/>
                <a:gd name="T63" fmla="*/ 86 h 193"/>
                <a:gd name="T64" fmla="*/ 154 w 164"/>
                <a:gd name="T65" fmla="*/ 77 h 193"/>
                <a:gd name="T66" fmla="*/ 144 w 164"/>
                <a:gd name="T67" fmla="*/ 62 h 193"/>
                <a:gd name="T68" fmla="*/ 134 w 164"/>
                <a:gd name="T69" fmla="*/ 52 h 193"/>
                <a:gd name="T70" fmla="*/ 124 w 164"/>
                <a:gd name="T71" fmla="*/ 43 h 193"/>
                <a:gd name="T72" fmla="*/ 114 w 164"/>
                <a:gd name="T73" fmla="*/ 33 h 193"/>
                <a:gd name="T74" fmla="*/ 105 w 164"/>
                <a:gd name="T75" fmla="*/ 23 h 193"/>
                <a:gd name="T76" fmla="*/ 89 w 164"/>
                <a:gd name="T77" fmla="*/ 13 h 193"/>
                <a:gd name="T78" fmla="*/ 80 w 164"/>
                <a:gd name="T79" fmla="*/ 9 h 193"/>
                <a:gd name="T80" fmla="*/ 65 w 164"/>
                <a:gd name="T81"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4" h="193">
                  <a:moveTo>
                    <a:pt x="65" y="0"/>
                  </a:moveTo>
                  <a:lnTo>
                    <a:pt x="59" y="13"/>
                  </a:lnTo>
                  <a:lnTo>
                    <a:pt x="49" y="28"/>
                  </a:lnTo>
                  <a:lnTo>
                    <a:pt x="40" y="43"/>
                  </a:lnTo>
                  <a:lnTo>
                    <a:pt x="30" y="58"/>
                  </a:lnTo>
                  <a:lnTo>
                    <a:pt x="20" y="71"/>
                  </a:lnTo>
                  <a:lnTo>
                    <a:pt x="10" y="86"/>
                  </a:lnTo>
                  <a:lnTo>
                    <a:pt x="5" y="101"/>
                  </a:lnTo>
                  <a:lnTo>
                    <a:pt x="0" y="116"/>
                  </a:lnTo>
                  <a:lnTo>
                    <a:pt x="0" y="129"/>
                  </a:lnTo>
                  <a:lnTo>
                    <a:pt x="0" y="144"/>
                  </a:lnTo>
                  <a:lnTo>
                    <a:pt x="5" y="154"/>
                  </a:lnTo>
                  <a:lnTo>
                    <a:pt x="5" y="159"/>
                  </a:lnTo>
                  <a:lnTo>
                    <a:pt x="10" y="163"/>
                  </a:lnTo>
                  <a:lnTo>
                    <a:pt x="15" y="174"/>
                  </a:lnTo>
                  <a:lnTo>
                    <a:pt x="20" y="178"/>
                  </a:lnTo>
                  <a:lnTo>
                    <a:pt x="30" y="183"/>
                  </a:lnTo>
                  <a:lnTo>
                    <a:pt x="35" y="187"/>
                  </a:lnTo>
                  <a:lnTo>
                    <a:pt x="40" y="193"/>
                  </a:lnTo>
                  <a:lnTo>
                    <a:pt x="49" y="193"/>
                  </a:lnTo>
                  <a:lnTo>
                    <a:pt x="59" y="193"/>
                  </a:lnTo>
                  <a:lnTo>
                    <a:pt x="74" y="187"/>
                  </a:lnTo>
                  <a:lnTo>
                    <a:pt x="89" y="183"/>
                  </a:lnTo>
                  <a:lnTo>
                    <a:pt x="109" y="178"/>
                  </a:lnTo>
                  <a:lnTo>
                    <a:pt x="124" y="168"/>
                  </a:lnTo>
                  <a:lnTo>
                    <a:pt x="134" y="163"/>
                  </a:lnTo>
                  <a:lnTo>
                    <a:pt x="149" y="154"/>
                  </a:lnTo>
                  <a:lnTo>
                    <a:pt x="159" y="139"/>
                  </a:lnTo>
                  <a:lnTo>
                    <a:pt x="164" y="129"/>
                  </a:lnTo>
                  <a:lnTo>
                    <a:pt x="164" y="116"/>
                  </a:lnTo>
                  <a:lnTo>
                    <a:pt x="164" y="101"/>
                  </a:lnTo>
                  <a:lnTo>
                    <a:pt x="159" y="86"/>
                  </a:lnTo>
                  <a:lnTo>
                    <a:pt x="154" y="77"/>
                  </a:lnTo>
                  <a:lnTo>
                    <a:pt x="144" y="62"/>
                  </a:lnTo>
                  <a:lnTo>
                    <a:pt x="134" y="52"/>
                  </a:lnTo>
                  <a:lnTo>
                    <a:pt x="124" y="43"/>
                  </a:lnTo>
                  <a:lnTo>
                    <a:pt x="114" y="33"/>
                  </a:lnTo>
                  <a:lnTo>
                    <a:pt x="105" y="23"/>
                  </a:lnTo>
                  <a:lnTo>
                    <a:pt x="89" y="13"/>
                  </a:lnTo>
                  <a:lnTo>
                    <a:pt x="80" y="9"/>
                  </a:lnTo>
                  <a:lnTo>
                    <a:pt x="65"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78" name="Freeform 402"/>
            <p:cNvSpPr>
              <a:spLocks/>
            </p:cNvSpPr>
            <p:nvPr/>
          </p:nvSpPr>
          <p:spPr bwMode="auto">
            <a:xfrm>
              <a:off x="4087" y="1799"/>
              <a:ext cx="15" cy="15"/>
            </a:xfrm>
            <a:custGeom>
              <a:avLst/>
              <a:gdLst>
                <a:gd name="T0" fmla="*/ 65 w 164"/>
                <a:gd name="T1" fmla="*/ 0 h 193"/>
                <a:gd name="T2" fmla="*/ 59 w 164"/>
                <a:gd name="T3" fmla="*/ 13 h 193"/>
                <a:gd name="T4" fmla="*/ 49 w 164"/>
                <a:gd name="T5" fmla="*/ 28 h 193"/>
                <a:gd name="T6" fmla="*/ 40 w 164"/>
                <a:gd name="T7" fmla="*/ 43 h 193"/>
                <a:gd name="T8" fmla="*/ 30 w 164"/>
                <a:gd name="T9" fmla="*/ 58 h 193"/>
                <a:gd name="T10" fmla="*/ 20 w 164"/>
                <a:gd name="T11" fmla="*/ 71 h 193"/>
                <a:gd name="T12" fmla="*/ 10 w 164"/>
                <a:gd name="T13" fmla="*/ 86 h 193"/>
                <a:gd name="T14" fmla="*/ 5 w 164"/>
                <a:gd name="T15" fmla="*/ 101 h 193"/>
                <a:gd name="T16" fmla="*/ 0 w 164"/>
                <a:gd name="T17" fmla="*/ 116 h 193"/>
                <a:gd name="T18" fmla="*/ 0 w 164"/>
                <a:gd name="T19" fmla="*/ 129 h 193"/>
                <a:gd name="T20" fmla="*/ 0 w 164"/>
                <a:gd name="T21" fmla="*/ 144 h 193"/>
                <a:gd name="T22" fmla="*/ 5 w 164"/>
                <a:gd name="T23" fmla="*/ 154 h 193"/>
                <a:gd name="T24" fmla="*/ 5 w 164"/>
                <a:gd name="T25" fmla="*/ 159 h 193"/>
                <a:gd name="T26" fmla="*/ 10 w 164"/>
                <a:gd name="T27" fmla="*/ 163 h 193"/>
                <a:gd name="T28" fmla="*/ 15 w 164"/>
                <a:gd name="T29" fmla="*/ 174 h 193"/>
                <a:gd name="T30" fmla="*/ 20 w 164"/>
                <a:gd name="T31" fmla="*/ 178 h 193"/>
                <a:gd name="T32" fmla="*/ 30 w 164"/>
                <a:gd name="T33" fmla="*/ 183 h 193"/>
                <a:gd name="T34" fmla="*/ 35 w 164"/>
                <a:gd name="T35" fmla="*/ 187 h 193"/>
                <a:gd name="T36" fmla="*/ 40 w 164"/>
                <a:gd name="T37" fmla="*/ 193 h 193"/>
                <a:gd name="T38" fmla="*/ 49 w 164"/>
                <a:gd name="T39" fmla="*/ 193 h 193"/>
                <a:gd name="T40" fmla="*/ 59 w 164"/>
                <a:gd name="T41" fmla="*/ 193 h 193"/>
                <a:gd name="T42" fmla="*/ 74 w 164"/>
                <a:gd name="T43" fmla="*/ 187 h 193"/>
                <a:gd name="T44" fmla="*/ 89 w 164"/>
                <a:gd name="T45" fmla="*/ 183 h 193"/>
                <a:gd name="T46" fmla="*/ 109 w 164"/>
                <a:gd name="T47" fmla="*/ 178 h 193"/>
                <a:gd name="T48" fmla="*/ 124 w 164"/>
                <a:gd name="T49" fmla="*/ 168 h 193"/>
                <a:gd name="T50" fmla="*/ 134 w 164"/>
                <a:gd name="T51" fmla="*/ 163 h 193"/>
                <a:gd name="T52" fmla="*/ 149 w 164"/>
                <a:gd name="T53" fmla="*/ 154 h 193"/>
                <a:gd name="T54" fmla="*/ 159 w 164"/>
                <a:gd name="T55" fmla="*/ 139 h 193"/>
                <a:gd name="T56" fmla="*/ 164 w 164"/>
                <a:gd name="T57" fmla="*/ 129 h 193"/>
                <a:gd name="T58" fmla="*/ 164 w 164"/>
                <a:gd name="T59" fmla="*/ 116 h 193"/>
                <a:gd name="T60" fmla="*/ 164 w 164"/>
                <a:gd name="T61" fmla="*/ 101 h 193"/>
                <a:gd name="T62" fmla="*/ 159 w 164"/>
                <a:gd name="T63" fmla="*/ 86 h 193"/>
                <a:gd name="T64" fmla="*/ 154 w 164"/>
                <a:gd name="T65" fmla="*/ 77 h 193"/>
                <a:gd name="T66" fmla="*/ 144 w 164"/>
                <a:gd name="T67" fmla="*/ 62 h 193"/>
                <a:gd name="T68" fmla="*/ 134 w 164"/>
                <a:gd name="T69" fmla="*/ 52 h 193"/>
                <a:gd name="T70" fmla="*/ 124 w 164"/>
                <a:gd name="T71" fmla="*/ 43 h 193"/>
                <a:gd name="T72" fmla="*/ 114 w 164"/>
                <a:gd name="T73" fmla="*/ 33 h 193"/>
                <a:gd name="T74" fmla="*/ 105 w 164"/>
                <a:gd name="T75" fmla="*/ 23 h 193"/>
                <a:gd name="T76" fmla="*/ 89 w 164"/>
                <a:gd name="T77" fmla="*/ 13 h 193"/>
                <a:gd name="T78" fmla="*/ 80 w 164"/>
                <a:gd name="T79" fmla="*/ 9 h 193"/>
                <a:gd name="T80" fmla="*/ 65 w 164"/>
                <a:gd name="T81"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4" h="193">
                  <a:moveTo>
                    <a:pt x="65" y="0"/>
                  </a:moveTo>
                  <a:lnTo>
                    <a:pt x="59" y="13"/>
                  </a:lnTo>
                  <a:lnTo>
                    <a:pt x="49" y="28"/>
                  </a:lnTo>
                  <a:lnTo>
                    <a:pt x="40" y="43"/>
                  </a:lnTo>
                  <a:lnTo>
                    <a:pt x="30" y="58"/>
                  </a:lnTo>
                  <a:lnTo>
                    <a:pt x="20" y="71"/>
                  </a:lnTo>
                  <a:lnTo>
                    <a:pt x="10" y="86"/>
                  </a:lnTo>
                  <a:lnTo>
                    <a:pt x="5" y="101"/>
                  </a:lnTo>
                  <a:lnTo>
                    <a:pt x="0" y="116"/>
                  </a:lnTo>
                  <a:lnTo>
                    <a:pt x="0" y="129"/>
                  </a:lnTo>
                  <a:lnTo>
                    <a:pt x="0" y="144"/>
                  </a:lnTo>
                  <a:lnTo>
                    <a:pt x="5" y="154"/>
                  </a:lnTo>
                  <a:lnTo>
                    <a:pt x="5" y="159"/>
                  </a:lnTo>
                  <a:lnTo>
                    <a:pt x="10" y="163"/>
                  </a:lnTo>
                  <a:lnTo>
                    <a:pt x="15" y="174"/>
                  </a:lnTo>
                  <a:lnTo>
                    <a:pt x="20" y="178"/>
                  </a:lnTo>
                  <a:lnTo>
                    <a:pt x="30" y="183"/>
                  </a:lnTo>
                  <a:lnTo>
                    <a:pt x="35" y="187"/>
                  </a:lnTo>
                  <a:lnTo>
                    <a:pt x="40" y="193"/>
                  </a:lnTo>
                  <a:lnTo>
                    <a:pt x="49" y="193"/>
                  </a:lnTo>
                  <a:lnTo>
                    <a:pt x="59" y="193"/>
                  </a:lnTo>
                  <a:lnTo>
                    <a:pt x="74" y="187"/>
                  </a:lnTo>
                  <a:lnTo>
                    <a:pt x="89" y="183"/>
                  </a:lnTo>
                  <a:lnTo>
                    <a:pt x="109" y="178"/>
                  </a:lnTo>
                  <a:lnTo>
                    <a:pt x="124" y="168"/>
                  </a:lnTo>
                  <a:lnTo>
                    <a:pt x="134" y="163"/>
                  </a:lnTo>
                  <a:lnTo>
                    <a:pt x="149" y="154"/>
                  </a:lnTo>
                  <a:lnTo>
                    <a:pt x="159" y="139"/>
                  </a:lnTo>
                  <a:lnTo>
                    <a:pt x="164" y="129"/>
                  </a:lnTo>
                  <a:lnTo>
                    <a:pt x="164" y="116"/>
                  </a:lnTo>
                  <a:lnTo>
                    <a:pt x="164" y="101"/>
                  </a:lnTo>
                  <a:lnTo>
                    <a:pt x="159" y="86"/>
                  </a:lnTo>
                  <a:lnTo>
                    <a:pt x="154" y="77"/>
                  </a:lnTo>
                  <a:lnTo>
                    <a:pt x="144" y="62"/>
                  </a:lnTo>
                  <a:lnTo>
                    <a:pt x="134" y="52"/>
                  </a:lnTo>
                  <a:lnTo>
                    <a:pt x="124" y="43"/>
                  </a:lnTo>
                  <a:lnTo>
                    <a:pt x="114" y="33"/>
                  </a:lnTo>
                  <a:lnTo>
                    <a:pt x="105" y="23"/>
                  </a:lnTo>
                  <a:lnTo>
                    <a:pt x="89" y="13"/>
                  </a:lnTo>
                  <a:lnTo>
                    <a:pt x="80" y="9"/>
                  </a:lnTo>
                  <a:lnTo>
                    <a:pt x="65"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79" name="Freeform 403"/>
            <p:cNvSpPr>
              <a:spLocks/>
            </p:cNvSpPr>
            <p:nvPr/>
          </p:nvSpPr>
          <p:spPr bwMode="auto">
            <a:xfrm>
              <a:off x="4052" y="1793"/>
              <a:ext cx="9" cy="18"/>
            </a:xfrm>
            <a:custGeom>
              <a:avLst/>
              <a:gdLst>
                <a:gd name="T0" fmla="*/ 0 w 105"/>
                <a:gd name="T1" fmla="*/ 20 h 232"/>
                <a:gd name="T2" fmla="*/ 11 w 105"/>
                <a:gd name="T3" fmla="*/ 15 h 232"/>
                <a:gd name="T4" fmla="*/ 20 w 105"/>
                <a:gd name="T5" fmla="*/ 11 h 232"/>
                <a:gd name="T6" fmla="*/ 25 w 105"/>
                <a:gd name="T7" fmla="*/ 6 h 232"/>
                <a:gd name="T8" fmla="*/ 35 w 105"/>
                <a:gd name="T9" fmla="*/ 6 h 232"/>
                <a:gd name="T10" fmla="*/ 45 w 105"/>
                <a:gd name="T11" fmla="*/ 0 h 232"/>
                <a:gd name="T12" fmla="*/ 55 w 105"/>
                <a:gd name="T13" fmla="*/ 0 h 232"/>
                <a:gd name="T14" fmla="*/ 59 w 105"/>
                <a:gd name="T15" fmla="*/ 6 h 232"/>
                <a:gd name="T16" fmla="*/ 70 w 105"/>
                <a:gd name="T17" fmla="*/ 11 h 232"/>
                <a:gd name="T18" fmla="*/ 74 w 105"/>
                <a:gd name="T19" fmla="*/ 15 h 232"/>
                <a:gd name="T20" fmla="*/ 80 w 105"/>
                <a:gd name="T21" fmla="*/ 25 h 232"/>
                <a:gd name="T22" fmla="*/ 84 w 105"/>
                <a:gd name="T23" fmla="*/ 45 h 232"/>
                <a:gd name="T24" fmla="*/ 90 w 105"/>
                <a:gd name="T25" fmla="*/ 69 h 232"/>
                <a:gd name="T26" fmla="*/ 94 w 105"/>
                <a:gd name="T27" fmla="*/ 88 h 232"/>
                <a:gd name="T28" fmla="*/ 99 w 105"/>
                <a:gd name="T29" fmla="*/ 107 h 232"/>
                <a:gd name="T30" fmla="*/ 105 w 105"/>
                <a:gd name="T31" fmla="*/ 131 h 232"/>
                <a:gd name="T32" fmla="*/ 105 w 105"/>
                <a:gd name="T33" fmla="*/ 150 h 232"/>
                <a:gd name="T34" fmla="*/ 105 w 105"/>
                <a:gd name="T35" fmla="*/ 170 h 232"/>
                <a:gd name="T36" fmla="*/ 99 w 105"/>
                <a:gd name="T37" fmla="*/ 189 h 232"/>
                <a:gd name="T38" fmla="*/ 99 w 105"/>
                <a:gd name="T39" fmla="*/ 208 h 232"/>
                <a:gd name="T40" fmla="*/ 90 w 105"/>
                <a:gd name="T41" fmla="*/ 223 h 232"/>
                <a:gd name="T42" fmla="*/ 90 w 105"/>
                <a:gd name="T43" fmla="*/ 232 h 232"/>
                <a:gd name="T44" fmla="*/ 80 w 105"/>
                <a:gd name="T45" fmla="*/ 232 h 232"/>
                <a:gd name="T46" fmla="*/ 74 w 105"/>
                <a:gd name="T47" fmla="*/ 232 h 232"/>
                <a:gd name="T48" fmla="*/ 65 w 105"/>
                <a:gd name="T49" fmla="*/ 228 h 232"/>
                <a:gd name="T50" fmla="*/ 55 w 105"/>
                <a:gd name="T51" fmla="*/ 223 h 232"/>
                <a:gd name="T52" fmla="*/ 45 w 105"/>
                <a:gd name="T53" fmla="*/ 218 h 232"/>
                <a:gd name="T54" fmla="*/ 40 w 105"/>
                <a:gd name="T55" fmla="*/ 208 h 232"/>
                <a:gd name="T56" fmla="*/ 30 w 105"/>
                <a:gd name="T57" fmla="*/ 204 h 232"/>
                <a:gd name="T58" fmla="*/ 25 w 105"/>
                <a:gd name="T59" fmla="*/ 194 h 232"/>
                <a:gd name="T60" fmla="*/ 20 w 105"/>
                <a:gd name="T61" fmla="*/ 185 h 232"/>
                <a:gd name="T62" fmla="*/ 15 w 105"/>
                <a:gd name="T63" fmla="*/ 174 h 232"/>
                <a:gd name="T64" fmla="*/ 11 w 105"/>
                <a:gd name="T65" fmla="*/ 160 h 232"/>
                <a:gd name="T66" fmla="*/ 11 w 105"/>
                <a:gd name="T67" fmla="*/ 150 h 232"/>
                <a:gd name="T68" fmla="*/ 11 w 105"/>
                <a:gd name="T69" fmla="*/ 136 h 232"/>
                <a:gd name="T70" fmla="*/ 11 w 105"/>
                <a:gd name="T71" fmla="*/ 121 h 232"/>
                <a:gd name="T72" fmla="*/ 11 w 105"/>
                <a:gd name="T73" fmla="*/ 107 h 232"/>
                <a:gd name="T74" fmla="*/ 5 w 105"/>
                <a:gd name="T75" fmla="*/ 97 h 232"/>
                <a:gd name="T76" fmla="*/ 5 w 105"/>
                <a:gd name="T77" fmla="*/ 82 h 232"/>
                <a:gd name="T78" fmla="*/ 5 w 105"/>
                <a:gd name="T79" fmla="*/ 69 h 232"/>
                <a:gd name="T80" fmla="*/ 0 w 105"/>
                <a:gd name="T81" fmla="*/ 54 h 232"/>
                <a:gd name="T82" fmla="*/ 0 w 105"/>
                <a:gd name="T83" fmla="*/ 2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5" h="232">
                  <a:moveTo>
                    <a:pt x="0" y="20"/>
                  </a:moveTo>
                  <a:lnTo>
                    <a:pt x="11" y="15"/>
                  </a:lnTo>
                  <a:lnTo>
                    <a:pt x="20" y="11"/>
                  </a:lnTo>
                  <a:lnTo>
                    <a:pt x="25" y="6"/>
                  </a:lnTo>
                  <a:lnTo>
                    <a:pt x="35" y="6"/>
                  </a:lnTo>
                  <a:lnTo>
                    <a:pt x="45" y="0"/>
                  </a:lnTo>
                  <a:lnTo>
                    <a:pt x="55" y="0"/>
                  </a:lnTo>
                  <a:lnTo>
                    <a:pt x="59" y="6"/>
                  </a:lnTo>
                  <a:lnTo>
                    <a:pt x="70" y="11"/>
                  </a:lnTo>
                  <a:lnTo>
                    <a:pt x="74" y="15"/>
                  </a:lnTo>
                  <a:lnTo>
                    <a:pt x="80" y="25"/>
                  </a:lnTo>
                  <a:lnTo>
                    <a:pt x="84" y="45"/>
                  </a:lnTo>
                  <a:lnTo>
                    <a:pt x="90" y="69"/>
                  </a:lnTo>
                  <a:lnTo>
                    <a:pt x="94" y="88"/>
                  </a:lnTo>
                  <a:lnTo>
                    <a:pt x="99" y="107"/>
                  </a:lnTo>
                  <a:lnTo>
                    <a:pt x="105" y="131"/>
                  </a:lnTo>
                  <a:lnTo>
                    <a:pt x="105" y="150"/>
                  </a:lnTo>
                  <a:lnTo>
                    <a:pt x="105" y="170"/>
                  </a:lnTo>
                  <a:lnTo>
                    <a:pt x="99" y="189"/>
                  </a:lnTo>
                  <a:lnTo>
                    <a:pt x="99" y="208"/>
                  </a:lnTo>
                  <a:lnTo>
                    <a:pt x="90" y="223"/>
                  </a:lnTo>
                  <a:lnTo>
                    <a:pt x="90" y="232"/>
                  </a:lnTo>
                  <a:lnTo>
                    <a:pt x="80" y="232"/>
                  </a:lnTo>
                  <a:lnTo>
                    <a:pt x="74" y="232"/>
                  </a:lnTo>
                  <a:lnTo>
                    <a:pt x="65" y="228"/>
                  </a:lnTo>
                  <a:lnTo>
                    <a:pt x="55" y="223"/>
                  </a:lnTo>
                  <a:lnTo>
                    <a:pt x="45" y="218"/>
                  </a:lnTo>
                  <a:lnTo>
                    <a:pt x="40" y="208"/>
                  </a:lnTo>
                  <a:lnTo>
                    <a:pt x="30" y="204"/>
                  </a:lnTo>
                  <a:lnTo>
                    <a:pt x="25" y="194"/>
                  </a:lnTo>
                  <a:lnTo>
                    <a:pt x="20" y="185"/>
                  </a:lnTo>
                  <a:lnTo>
                    <a:pt x="15" y="174"/>
                  </a:lnTo>
                  <a:lnTo>
                    <a:pt x="11" y="160"/>
                  </a:lnTo>
                  <a:lnTo>
                    <a:pt x="11" y="150"/>
                  </a:lnTo>
                  <a:lnTo>
                    <a:pt x="11" y="136"/>
                  </a:lnTo>
                  <a:lnTo>
                    <a:pt x="11" y="121"/>
                  </a:lnTo>
                  <a:lnTo>
                    <a:pt x="11" y="107"/>
                  </a:lnTo>
                  <a:lnTo>
                    <a:pt x="5" y="97"/>
                  </a:lnTo>
                  <a:lnTo>
                    <a:pt x="5" y="82"/>
                  </a:lnTo>
                  <a:lnTo>
                    <a:pt x="5" y="69"/>
                  </a:lnTo>
                  <a:lnTo>
                    <a:pt x="0" y="54"/>
                  </a:lnTo>
                  <a:lnTo>
                    <a:pt x="0" y="2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80" name="Freeform 404"/>
            <p:cNvSpPr>
              <a:spLocks/>
            </p:cNvSpPr>
            <p:nvPr/>
          </p:nvSpPr>
          <p:spPr bwMode="auto">
            <a:xfrm>
              <a:off x="4052" y="1793"/>
              <a:ext cx="9" cy="18"/>
            </a:xfrm>
            <a:custGeom>
              <a:avLst/>
              <a:gdLst>
                <a:gd name="T0" fmla="*/ 0 w 105"/>
                <a:gd name="T1" fmla="*/ 20 h 232"/>
                <a:gd name="T2" fmla="*/ 11 w 105"/>
                <a:gd name="T3" fmla="*/ 15 h 232"/>
                <a:gd name="T4" fmla="*/ 20 w 105"/>
                <a:gd name="T5" fmla="*/ 11 h 232"/>
                <a:gd name="T6" fmla="*/ 25 w 105"/>
                <a:gd name="T7" fmla="*/ 6 h 232"/>
                <a:gd name="T8" fmla="*/ 35 w 105"/>
                <a:gd name="T9" fmla="*/ 6 h 232"/>
                <a:gd name="T10" fmla="*/ 45 w 105"/>
                <a:gd name="T11" fmla="*/ 0 h 232"/>
                <a:gd name="T12" fmla="*/ 55 w 105"/>
                <a:gd name="T13" fmla="*/ 0 h 232"/>
                <a:gd name="T14" fmla="*/ 59 w 105"/>
                <a:gd name="T15" fmla="*/ 6 h 232"/>
                <a:gd name="T16" fmla="*/ 70 w 105"/>
                <a:gd name="T17" fmla="*/ 11 h 232"/>
                <a:gd name="T18" fmla="*/ 74 w 105"/>
                <a:gd name="T19" fmla="*/ 15 h 232"/>
                <a:gd name="T20" fmla="*/ 80 w 105"/>
                <a:gd name="T21" fmla="*/ 25 h 232"/>
                <a:gd name="T22" fmla="*/ 84 w 105"/>
                <a:gd name="T23" fmla="*/ 45 h 232"/>
                <a:gd name="T24" fmla="*/ 90 w 105"/>
                <a:gd name="T25" fmla="*/ 69 h 232"/>
                <a:gd name="T26" fmla="*/ 94 w 105"/>
                <a:gd name="T27" fmla="*/ 88 h 232"/>
                <a:gd name="T28" fmla="*/ 99 w 105"/>
                <a:gd name="T29" fmla="*/ 107 h 232"/>
                <a:gd name="T30" fmla="*/ 105 w 105"/>
                <a:gd name="T31" fmla="*/ 131 h 232"/>
                <a:gd name="T32" fmla="*/ 105 w 105"/>
                <a:gd name="T33" fmla="*/ 150 h 232"/>
                <a:gd name="T34" fmla="*/ 105 w 105"/>
                <a:gd name="T35" fmla="*/ 170 h 232"/>
                <a:gd name="T36" fmla="*/ 99 w 105"/>
                <a:gd name="T37" fmla="*/ 189 h 232"/>
                <a:gd name="T38" fmla="*/ 99 w 105"/>
                <a:gd name="T39" fmla="*/ 208 h 232"/>
                <a:gd name="T40" fmla="*/ 90 w 105"/>
                <a:gd name="T41" fmla="*/ 223 h 232"/>
                <a:gd name="T42" fmla="*/ 90 w 105"/>
                <a:gd name="T43" fmla="*/ 232 h 232"/>
                <a:gd name="T44" fmla="*/ 80 w 105"/>
                <a:gd name="T45" fmla="*/ 232 h 232"/>
                <a:gd name="T46" fmla="*/ 74 w 105"/>
                <a:gd name="T47" fmla="*/ 232 h 232"/>
                <a:gd name="T48" fmla="*/ 65 w 105"/>
                <a:gd name="T49" fmla="*/ 228 h 232"/>
                <a:gd name="T50" fmla="*/ 55 w 105"/>
                <a:gd name="T51" fmla="*/ 223 h 232"/>
                <a:gd name="T52" fmla="*/ 45 w 105"/>
                <a:gd name="T53" fmla="*/ 218 h 232"/>
                <a:gd name="T54" fmla="*/ 40 w 105"/>
                <a:gd name="T55" fmla="*/ 208 h 232"/>
                <a:gd name="T56" fmla="*/ 30 w 105"/>
                <a:gd name="T57" fmla="*/ 204 h 232"/>
                <a:gd name="T58" fmla="*/ 25 w 105"/>
                <a:gd name="T59" fmla="*/ 194 h 232"/>
                <a:gd name="T60" fmla="*/ 20 w 105"/>
                <a:gd name="T61" fmla="*/ 185 h 232"/>
                <a:gd name="T62" fmla="*/ 15 w 105"/>
                <a:gd name="T63" fmla="*/ 174 h 232"/>
                <a:gd name="T64" fmla="*/ 11 w 105"/>
                <a:gd name="T65" fmla="*/ 160 h 232"/>
                <a:gd name="T66" fmla="*/ 11 w 105"/>
                <a:gd name="T67" fmla="*/ 150 h 232"/>
                <a:gd name="T68" fmla="*/ 11 w 105"/>
                <a:gd name="T69" fmla="*/ 136 h 232"/>
                <a:gd name="T70" fmla="*/ 11 w 105"/>
                <a:gd name="T71" fmla="*/ 121 h 232"/>
                <a:gd name="T72" fmla="*/ 11 w 105"/>
                <a:gd name="T73" fmla="*/ 107 h 232"/>
                <a:gd name="T74" fmla="*/ 5 w 105"/>
                <a:gd name="T75" fmla="*/ 97 h 232"/>
                <a:gd name="T76" fmla="*/ 5 w 105"/>
                <a:gd name="T77" fmla="*/ 82 h 232"/>
                <a:gd name="T78" fmla="*/ 5 w 105"/>
                <a:gd name="T79" fmla="*/ 69 h 232"/>
                <a:gd name="T80" fmla="*/ 0 w 105"/>
                <a:gd name="T81" fmla="*/ 54 h 232"/>
                <a:gd name="T82" fmla="*/ 0 w 105"/>
                <a:gd name="T83" fmla="*/ 2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5" h="232">
                  <a:moveTo>
                    <a:pt x="0" y="20"/>
                  </a:moveTo>
                  <a:lnTo>
                    <a:pt x="11" y="15"/>
                  </a:lnTo>
                  <a:lnTo>
                    <a:pt x="20" y="11"/>
                  </a:lnTo>
                  <a:lnTo>
                    <a:pt x="25" y="6"/>
                  </a:lnTo>
                  <a:lnTo>
                    <a:pt x="35" y="6"/>
                  </a:lnTo>
                  <a:lnTo>
                    <a:pt x="45" y="0"/>
                  </a:lnTo>
                  <a:lnTo>
                    <a:pt x="55" y="0"/>
                  </a:lnTo>
                  <a:lnTo>
                    <a:pt x="59" y="6"/>
                  </a:lnTo>
                  <a:lnTo>
                    <a:pt x="70" y="11"/>
                  </a:lnTo>
                  <a:lnTo>
                    <a:pt x="74" y="15"/>
                  </a:lnTo>
                  <a:lnTo>
                    <a:pt x="80" y="25"/>
                  </a:lnTo>
                  <a:lnTo>
                    <a:pt x="84" y="45"/>
                  </a:lnTo>
                  <a:lnTo>
                    <a:pt x="90" y="69"/>
                  </a:lnTo>
                  <a:lnTo>
                    <a:pt x="94" y="88"/>
                  </a:lnTo>
                  <a:lnTo>
                    <a:pt x="99" y="107"/>
                  </a:lnTo>
                  <a:lnTo>
                    <a:pt x="105" y="131"/>
                  </a:lnTo>
                  <a:lnTo>
                    <a:pt x="105" y="150"/>
                  </a:lnTo>
                  <a:lnTo>
                    <a:pt x="105" y="170"/>
                  </a:lnTo>
                  <a:lnTo>
                    <a:pt x="99" y="189"/>
                  </a:lnTo>
                  <a:lnTo>
                    <a:pt x="99" y="208"/>
                  </a:lnTo>
                  <a:lnTo>
                    <a:pt x="90" y="223"/>
                  </a:lnTo>
                  <a:lnTo>
                    <a:pt x="90" y="232"/>
                  </a:lnTo>
                  <a:lnTo>
                    <a:pt x="80" y="232"/>
                  </a:lnTo>
                  <a:lnTo>
                    <a:pt x="74" y="232"/>
                  </a:lnTo>
                  <a:lnTo>
                    <a:pt x="65" y="228"/>
                  </a:lnTo>
                  <a:lnTo>
                    <a:pt x="55" y="223"/>
                  </a:lnTo>
                  <a:lnTo>
                    <a:pt x="45" y="218"/>
                  </a:lnTo>
                  <a:lnTo>
                    <a:pt x="40" y="208"/>
                  </a:lnTo>
                  <a:lnTo>
                    <a:pt x="30" y="204"/>
                  </a:lnTo>
                  <a:lnTo>
                    <a:pt x="25" y="194"/>
                  </a:lnTo>
                  <a:lnTo>
                    <a:pt x="20" y="185"/>
                  </a:lnTo>
                  <a:lnTo>
                    <a:pt x="15" y="174"/>
                  </a:lnTo>
                  <a:lnTo>
                    <a:pt x="11" y="160"/>
                  </a:lnTo>
                  <a:lnTo>
                    <a:pt x="11" y="150"/>
                  </a:lnTo>
                  <a:lnTo>
                    <a:pt x="11" y="136"/>
                  </a:lnTo>
                  <a:lnTo>
                    <a:pt x="11" y="121"/>
                  </a:lnTo>
                  <a:lnTo>
                    <a:pt x="11" y="107"/>
                  </a:lnTo>
                  <a:lnTo>
                    <a:pt x="5" y="97"/>
                  </a:lnTo>
                  <a:lnTo>
                    <a:pt x="5" y="82"/>
                  </a:lnTo>
                  <a:lnTo>
                    <a:pt x="5" y="69"/>
                  </a:lnTo>
                  <a:lnTo>
                    <a:pt x="0" y="54"/>
                  </a:lnTo>
                  <a:lnTo>
                    <a:pt x="0" y="2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81" name="Freeform 405"/>
            <p:cNvSpPr>
              <a:spLocks/>
            </p:cNvSpPr>
            <p:nvPr/>
          </p:nvSpPr>
          <p:spPr bwMode="auto">
            <a:xfrm>
              <a:off x="4100" y="1826"/>
              <a:ext cx="6" cy="3"/>
            </a:xfrm>
            <a:custGeom>
              <a:avLst/>
              <a:gdLst>
                <a:gd name="T0" fmla="*/ 59 w 65"/>
                <a:gd name="T1" fmla="*/ 0 h 43"/>
                <a:gd name="T2" fmla="*/ 55 w 65"/>
                <a:gd name="T3" fmla="*/ 4 h 43"/>
                <a:gd name="T4" fmla="*/ 49 w 65"/>
                <a:gd name="T5" fmla="*/ 4 h 43"/>
                <a:gd name="T6" fmla="*/ 40 w 65"/>
                <a:gd name="T7" fmla="*/ 9 h 43"/>
                <a:gd name="T8" fmla="*/ 34 w 65"/>
                <a:gd name="T9" fmla="*/ 14 h 43"/>
                <a:gd name="T10" fmla="*/ 30 w 65"/>
                <a:gd name="T11" fmla="*/ 19 h 43"/>
                <a:gd name="T12" fmla="*/ 24 w 65"/>
                <a:gd name="T13" fmla="*/ 24 h 43"/>
                <a:gd name="T14" fmla="*/ 20 w 65"/>
                <a:gd name="T15" fmla="*/ 28 h 43"/>
                <a:gd name="T16" fmla="*/ 10 w 65"/>
                <a:gd name="T17" fmla="*/ 34 h 43"/>
                <a:gd name="T18" fmla="*/ 5 w 65"/>
                <a:gd name="T19" fmla="*/ 38 h 43"/>
                <a:gd name="T20" fmla="*/ 0 w 65"/>
                <a:gd name="T21" fmla="*/ 43 h 43"/>
                <a:gd name="T22" fmla="*/ 10 w 65"/>
                <a:gd name="T23" fmla="*/ 43 h 43"/>
                <a:gd name="T24" fmla="*/ 20 w 65"/>
                <a:gd name="T25" fmla="*/ 43 h 43"/>
                <a:gd name="T26" fmla="*/ 24 w 65"/>
                <a:gd name="T27" fmla="*/ 38 h 43"/>
                <a:gd name="T28" fmla="*/ 34 w 65"/>
                <a:gd name="T29" fmla="*/ 38 h 43"/>
                <a:gd name="T30" fmla="*/ 45 w 65"/>
                <a:gd name="T31" fmla="*/ 34 h 43"/>
                <a:gd name="T32" fmla="*/ 55 w 65"/>
                <a:gd name="T33" fmla="*/ 28 h 43"/>
                <a:gd name="T34" fmla="*/ 59 w 65"/>
                <a:gd name="T35" fmla="*/ 24 h 43"/>
                <a:gd name="T36" fmla="*/ 65 w 65"/>
                <a:gd name="T37" fmla="*/ 19 h 43"/>
                <a:gd name="T38" fmla="*/ 65 w 65"/>
                <a:gd name="T39" fmla="*/ 9 h 43"/>
                <a:gd name="T40" fmla="*/ 59 w 65"/>
                <a:gd name="T4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43">
                  <a:moveTo>
                    <a:pt x="59" y="0"/>
                  </a:moveTo>
                  <a:lnTo>
                    <a:pt x="55" y="4"/>
                  </a:lnTo>
                  <a:lnTo>
                    <a:pt x="49" y="4"/>
                  </a:lnTo>
                  <a:lnTo>
                    <a:pt x="40" y="9"/>
                  </a:lnTo>
                  <a:lnTo>
                    <a:pt x="34" y="14"/>
                  </a:lnTo>
                  <a:lnTo>
                    <a:pt x="30" y="19"/>
                  </a:lnTo>
                  <a:lnTo>
                    <a:pt x="24" y="24"/>
                  </a:lnTo>
                  <a:lnTo>
                    <a:pt x="20" y="28"/>
                  </a:lnTo>
                  <a:lnTo>
                    <a:pt x="10" y="34"/>
                  </a:lnTo>
                  <a:lnTo>
                    <a:pt x="5" y="38"/>
                  </a:lnTo>
                  <a:lnTo>
                    <a:pt x="0" y="43"/>
                  </a:lnTo>
                  <a:lnTo>
                    <a:pt x="10" y="43"/>
                  </a:lnTo>
                  <a:lnTo>
                    <a:pt x="20" y="43"/>
                  </a:lnTo>
                  <a:lnTo>
                    <a:pt x="24" y="38"/>
                  </a:lnTo>
                  <a:lnTo>
                    <a:pt x="34" y="38"/>
                  </a:lnTo>
                  <a:lnTo>
                    <a:pt x="45" y="34"/>
                  </a:lnTo>
                  <a:lnTo>
                    <a:pt x="55" y="28"/>
                  </a:lnTo>
                  <a:lnTo>
                    <a:pt x="59" y="24"/>
                  </a:lnTo>
                  <a:lnTo>
                    <a:pt x="65" y="19"/>
                  </a:lnTo>
                  <a:lnTo>
                    <a:pt x="65" y="9"/>
                  </a:lnTo>
                  <a:lnTo>
                    <a:pt x="59"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82" name="Freeform 406"/>
            <p:cNvSpPr>
              <a:spLocks/>
            </p:cNvSpPr>
            <p:nvPr/>
          </p:nvSpPr>
          <p:spPr bwMode="auto">
            <a:xfrm>
              <a:off x="4139" y="1742"/>
              <a:ext cx="6" cy="5"/>
            </a:xfrm>
            <a:custGeom>
              <a:avLst/>
              <a:gdLst>
                <a:gd name="T0" fmla="*/ 49 w 64"/>
                <a:gd name="T1" fmla="*/ 6 h 69"/>
                <a:gd name="T2" fmla="*/ 44 w 64"/>
                <a:gd name="T3" fmla="*/ 0 h 69"/>
                <a:gd name="T4" fmla="*/ 34 w 64"/>
                <a:gd name="T5" fmla="*/ 6 h 69"/>
                <a:gd name="T6" fmla="*/ 29 w 64"/>
                <a:gd name="T7" fmla="*/ 6 h 69"/>
                <a:gd name="T8" fmla="*/ 25 w 64"/>
                <a:gd name="T9" fmla="*/ 15 h 69"/>
                <a:gd name="T10" fmla="*/ 19 w 64"/>
                <a:gd name="T11" fmla="*/ 20 h 69"/>
                <a:gd name="T12" fmla="*/ 15 w 64"/>
                <a:gd name="T13" fmla="*/ 30 h 69"/>
                <a:gd name="T14" fmla="*/ 9 w 64"/>
                <a:gd name="T15" fmla="*/ 39 h 69"/>
                <a:gd name="T16" fmla="*/ 4 w 64"/>
                <a:gd name="T17" fmla="*/ 49 h 69"/>
                <a:gd name="T18" fmla="*/ 0 w 64"/>
                <a:gd name="T19" fmla="*/ 58 h 69"/>
                <a:gd name="T20" fmla="*/ 0 w 64"/>
                <a:gd name="T21" fmla="*/ 69 h 69"/>
                <a:gd name="T22" fmla="*/ 9 w 64"/>
                <a:gd name="T23" fmla="*/ 69 h 69"/>
                <a:gd name="T24" fmla="*/ 25 w 64"/>
                <a:gd name="T25" fmla="*/ 69 h 69"/>
                <a:gd name="T26" fmla="*/ 34 w 64"/>
                <a:gd name="T27" fmla="*/ 64 h 69"/>
                <a:gd name="T28" fmla="*/ 44 w 64"/>
                <a:gd name="T29" fmla="*/ 58 h 69"/>
                <a:gd name="T30" fmla="*/ 54 w 64"/>
                <a:gd name="T31" fmla="*/ 49 h 69"/>
                <a:gd name="T32" fmla="*/ 59 w 64"/>
                <a:gd name="T33" fmla="*/ 39 h 69"/>
                <a:gd name="T34" fmla="*/ 64 w 64"/>
                <a:gd name="T35" fmla="*/ 30 h 69"/>
                <a:gd name="T36" fmla="*/ 64 w 64"/>
                <a:gd name="T37" fmla="*/ 20 h 69"/>
                <a:gd name="T38" fmla="*/ 59 w 64"/>
                <a:gd name="T39" fmla="*/ 15 h 69"/>
                <a:gd name="T40" fmla="*/ 49 w 64"/>
                <a:gd name="T41" fmla="*/ 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4" h="69">
                  <a:moveTo>
                    <a:pt x="49" y="6"/>
                  </a:moveTo>
                  <a:lnTo>
                    <a:pt x="44" y="0"/>
                  </a:lnTo>
                  <a:lnTo>
                    <a:pt x="34" y="6"/>
                  </a:lnTo>
                  <a:lnTo>
                    <a:pt x="29" y="6"/>
                  </a:lnTo>
                  <a:lnTo>
                    <a:pt x="25" y="15"/>
                  </a:lnTo>
                  <a:lnTo>
                    <a:pt x="19" y="20"/>
                  </a:lnTo>
                  <a:lnTo>
                    <a:pt x="15" y="30"/>
                  </a:lnTo>
                  <a:lnTo>
                    <a:pt x="9" y="39"/>
                  </a:lnTo>
                  <a:lnTo>
                    <a:pt x="4" y="49"/>
                  </a:lnTo>
                  <a:lnTo>
                    <a:pt x="0" y="58"/>
                  </a:lnTo>
                  <a:lnTo>
                    <a:pt x="0" y="69"/>
                  </a:lnTo>
                  <a:lnTo>
                    <a:pt x="9" y="69"/>
                  </a:lnTo>
                  <a:lnTo>
                    <a:pt x="25" y="69"/>
                  </a:lnTo>
                  <a:lnTo>
                    <a:pt x="34" y="64"/>
                  </a:lnTo>
                  <a:lnTo>
                    <a:pt x="44" y="58"/>
                  </a:lnTo>
                  <a:lnTo>
                    <a:pt x="54" y="49"/>
                  </a:lnTo>
                  <a:lnTo>
                    <a:pt x="59" y="39"/>
                  </a:lnTo>
                  <a:lnTo>
                    <a:pt x="64" y="30"/>
                  </a:lnTo>
                  <a:lnTo>
                    <a:pt x="64" y="20"/>
                  </a:lnTo>
                  <a:lnTo>
                    <a:pt x="59" y="15"/>
                  </a:lnTo>
                  <a:lnTo>
                    <a:pt x="49" y="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83" name="Freeform 407"/>
            <p:cNvSpPr>
              <a:spLocks/>
            </p:cNvSpPr>
            <p:nvPr/>
          </p:nvSpPr>
          <p:spPr bwMode="auto">
            <a:xfrm>
              <a:off x="4139" y="1712"/>
              <a:ext cx="4" cy="5"/>
            </a:xfrm>
            <a:custGeom>
              <a:avLst/>
              <a:gdLst>
                <a:gd name="T0" fmla="*/ 4 w 44"/>
                <a:gd name="T1" fmla="*/ 0 h 63"/>
                <a:gd name="T2" fmla="*/ 0 w 44"/>
                <a:gd name="T3" fmla="*/ 11 h 63"/>
                <a:gd name="T4" fmla="*/ 0 w 44"/>
                <a:gd name="T5" fmla="*/ 20 h 63"/>
                <a:gd name="T6" fmla="*/ 0 w 44"/>
                <a:gd name="T7" fmla="*/ 30 h 63"/>
                <a:gd name="T8" fmla="*/ 4 w 44"/>
                <a:gd name="T9" fmla="*/ 39 h 63"/>
                <a:gd name="T10" fmla="*/ 9 w 44"/>
                <a:gd name="T11" fmla="*/ 48 h 63"/>
                <a:gd name="T12" fmla="*/ 15 w 44"/>
                <a:gd name="T13" fmla="*/ 54 h 63"/>
                <a:gd name="T14" fmla="*/ 19 w 44"/>
                <a:gd name="T15" fmla="*/ 63 h 63"/>
                <a:gd name="T16" fmla="*/ 25 w 44"/>
                <a:gd name="T17" fmla="*/ 63 h 63"/>
                <a:gd name="T18" fmla="*/ 34 w 44"/>
                <a:gd name="T19" fmla="*/ 63 h 63"/>
                <a:gd name="T20" fmla="*/ 40 w 44"/>
                <a:gd name="T21" fmla="*/ 58 h 63"/>
                <a:gd name="T22" fmla="*/ 44 w 44"/>
                <a:gd name="T23" fmla="*/ 54 h 63"/>
                <a:gd name="T24" fmla="*/ 44 w 44"/>
                <a:gd name="T25" fmla="*/ 48 h 63"/>
                <a:gd name="T26" fmla="*/ 44 w 44"/>
                <a:gd name="T27" fmla="*/ 44 h 63"/>
                <a:gd name="T28" fmla="*/ 40 w 44"/>
                <a:gd name="T29" fmla="*/ 34 h 63"/>
                <a:gd name="T30" fmla="*/ 34 w 44"/>
                <a:gd name="T31" fmla="*/ 30 h 63"/>
                <a:gd name="T32" fmla="*/ 29 w 44"/>
                <a:gd name="T33" fmla="*/ 24 h 63"/>
                <a:gd name="T34" fmla="*/ 25 w 44"/>
                <a:gd name="T35" fmla="*/ 20 h 63"/>
                <a:gd name="T36" fmla="*/ 15 w 44"/>
                <a:gd name="T37" fmla="*/ 15 h 63"/>
                <a:gd name="T38" fmla="*/ 9 w 44"/>
                <a:gd name="T39" fmla="*/ 5 h 63"/>
                <a:gd name="T40" fmla="*/ 4 w 44"/>
                <a:gd name="T4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63">
                  <a:moveTo>
                    <a:pt x="4" y="0"/>
                  </a:moveTo>
                  <a:lnTo>
                    <a:pt x="0" y="11"/>
                  </a:lnTo>
                  <a:lnTo>
                    <a:pt x="0" y="20"/>
                  </a:lnTo>
                  <a:lnTo>
                    <a:pt x="0" y="30"/>
                  </a:lnTo>
                  <a:lnTo>
                    <a:pt x="4" y="39"/>
                  </a:lnTo>
                  <a:lnTo>
                    <a:pt x="9" y="48"/>
                  </a:lnTo>
                  <a:lnTo>
                    <a:pt x="15" y="54"/>
                  </a:lnTo>
                  <a:lnTo>
                    <a:pt x="19" y="63"/>
                  </a:lnTo>
                  <a:lnTo>
                    <a:pt x="25" y="63"/>
                  </a:lnTo>
                  <a:lnTo>
                    <a:pt x="34" y="63"/>
                  </a:lnTo>
                  <a:lnTo>
                    <a:pt x="40" y="58"/>
                  </a:lnTo>
                  <a:lnTo>
                    <a:pt x="44" y="54"/>
                  </a:lnTo>
                  <a:lnTo>
                    <a:pt x="44" y="48"/>
                  </a:lnTo>
                  <a:lnTo>
                    <a:pt x="44" y="44"/>
                  </a:lnTo>
                  <a:lnTo>
                    <a:pt x="40" y="34"/>
                  </a:lnTo>
                  <a:lnTo>
                    <a:pt x="34" y="30"/>
                  </a:lnTo>
                  <a:lnTo>
                    <a:pt x="29" y="24"/>
                  </a:lnTo>
                  <a:lnTo>
                    <a:pt x="25" y="20"/>
                  </a:lnTo>
                  <a:lnTo>
                    <a:pt x="15" y="15"/>
                  </a:lnTo>
                  <a:lnTo>
                    <a:pt x="9" y="5"/>
                  </a:lnTo>
                  <a:lnTo>
                    <a:pt x="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84" name="Freeform 408"/>
            <p:cNvSpPr>
              <a:spLocks/>
            </p:cNvSpPr>
            <p:nvPr/>
          </p:nvSpPr>
          <p:spPr bwMode="auto">
            <a:xfrm>
              <a:off x="4045" y="1752"/>
              <a:ext cx="10" cy="11"/>
            </a:xfrm>
            <a:custGeom>
              <a:avLst/>
              <a:gdLst>
                <a:gd name="T0" fmla="*/ 55 w 104"/>
                <a:gd name="T1" fmla="*/ 0 h 145"/>
                <a:gd name="T2" fmla="*/ 49 w 104"/>
                <a:gd name="T3" fmla="*/ 14 h 145"/>
                <a:gd name="T4" fmla="*/ 45 w 104"/>
                <a:gd name="T5" fmla="*/ 29 h 145"/>
                <a:gd name="T6" fmla="*/ 34 w 104"/>
                <a:gd name="T7" fmla="*/ 43 h 145"/>
                <a:gd name="T8" fmla="*/ 24 w 104"/>
                <a:gd name="T9" fmla="*/ 58 h 145"/>
                <a:gd name="T10" fmla="*/ 15 w 104"/>
                <a:gd name="T11" fmla="*/ 72 h 145"/>
                <a:gd name="T12" fmla="*/ 5 w 104"/>
                <a:gd name="T13" fmla="*/ 87 h 145"/>
                <a:gd name="T14" fmla="*/ 0 w 104"/>
                <a:gd name="T15" fmla="*/ 96 h 145"/>
                <a:gd name="T16" fmla="*/ 0 w 104"/>
                <a:gd name="T17" fmla="*/ 111 h 145"/>
                <a:gd name="T18" fmla="*/ 5 w 104"/>
                <a:gd name="T19" fmla="*/ 126 h 145"/>
                <a:gd name="T20" fmla="*/ 15 w 104"/>
                <a:gd name="T21" fmla="*/ 135 h 145"/>
                <a:gd name="T22" fmla="*/ 20 w 104"/>
                <a:gd name="T23" fmla="*/ 140 h 145"/>
                <a:gd name="T24" fmla="*/ 24 w 104"/>
                <a:gd name="T25" fmla="*/ 145 h 145"/>
                <a:gd name="T26" fmla="*/ 34 w 104"/>
                <a:gd name="T27" fmla="*/ 145 h 145"/>
                <a:gd name="T28" fmla="*/ 40 w 104"/>
                <a:gd name="T29" fmla="*/ 145 h 145"/>
                <a:gd name="T30" fmla="*/ 49 w 104"/>
                <a:gd name="T31" fmla="*/ 145 h 145"/>
                <a:gd name="T32" fmla="*/ 59 w 104"/>
                <a:gd name="T33" fmla="*/ 140 h 145"/>
                <a:gd name="T34" fmla="*/ 64 w 104"/>
                <a:gd name="T35" fmla="*/ 140 h 145"/>
                <a:gd name="T36" fmla="*/ 74 w 104"/>
                <a:gd name="T37" fmla="*/ 135 h 145"/>
                <a:gd name="T38" fmla="*/ 80 w 104"/>
                <a:gd name="T39" fmla="*/ 135 h 145"/>
                <a:gd name="T40" fmla="*/ 84 w 104"/>
                <a:gd name="T41" fmla="*/ 130 h 145"/>
                <a:gd name="T42" fmla="*/ 94 w 104"/>
                <a:gd name="T43" fmla="*/ 116 h 145"/>
                <a:gd name="T44" fmla="*/ 99 w 104"/>
                <a:gd name="T45" fmla="*/ 107 h 145"/>
                <a:gd name="T46" fmla="*/ 104 w 104"/>
                <a:gd name="T47" fmla="*/ 92 h 145"/>
                <a:gd name="T48" fmla="*/ 104 w 104"/>
                <a:gd name="T49" fmla="*/ 77 h 145"/>
                <a:gd name="T50" fmla="*/ 99 w 104"/>
                <a:gd name="T51" fmla="*/ 62 h 145"/>
                <a:gd name="T52" fmla="*/ 94 w 104"/>
                <a:gd name="T53" fmla="*/ 49 h 145"/>
                <a:gd name="T54" fmla="*/ 84 w 104"/>
                <a:gd name="T55" fmla="*/ 34 h 145"/>
                <a:gd name="T56" fmla="*/ 80 w 104"/>
                <a:gd name="T57" fmla="*/ 24 h 145"/>
                <a:gd name="T58" fmla="*/ 69 w 104"/>
                <a:gd name="T59" fmla="*/ 10 h 145"/>
                <a:gd name="T60" fmla="*/ 55 w 104"/>
                <a:gd name="T6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45">
                  <a:moveTo>
                    <a:pt x="55" y="0"/>
                  </a:moveTo>
                  <a:lnTo>
                    <a:pt x="49" y="14"/>
                  </a:lnTo>
                  <a:lnTo>
                    <a:pt x="45" y="29"/>
                  </a:lnTo>
                  <a:lnTo>
                    <a:pt x="34" y="43"/>
                  </a:lnTo>
                  <a:lnTo>
                    <a:pt x="24" y="58"/>
                  </a:lnTo>
                  <a:lnTo>
                    <a:pt x="15" y="72"/>
                  </a:lnTo>
                  <a:lnTo>
                    <a:pt x="5" y="87"/>
                  </a:lnTo>
                  <a:lnTo>
                    <a:pt x="0" y="96"/>
                  </a:lnTo>
                  <a:lnTo>
                    <a:pt x="0" y="111"/>
                  </a:lnTo>
                  <a:lnTo>
                    <a:pt x="5" y="126"/>
                  </a:lnTo>
                  <a:lnTo>
                    <a:pt x="15" y="135"/>
                  </a:lnTo>
                  <a:lnTo>
                    <a:pt x="20" y="140"/>
                  </a:lnTo>
                  <a:lnTo>
                    <a:pt x="24" y="145"/>
                  </a:lnTo>
                  <a:lnTo>
                    <a:pt x="34" y="145"/>
                  </a:lnTo>
                  <a:lnTo>
                    <a:pt x="40" y="145"/>
                  </a:lnTo>
                  <a:lnTo>
                    <a:pt x="49" y="145"/>
                  </a:lnTo>
                  <a:lnTo>
                    <a:pt x="59" y="140"/>
                  </a:lnTo>
                  <a:lnTo>
                    <a:pt x="64" y="140"/>
                  </a:lnTo>
                  <a:lnTo>
                    <a:pt x="74" y="135"/>
                  </a:lnTo>
                  <a:lnTo>
                    <a:pt x="80" y="135"/>
                  </a:lnTo>
                  <a:lnTo>
                    <a:pt x="84" y="130"/>
                  </a:lnTo>
                  <a:lnTo>
                    <a:pt x="94" y="116"/>
                  </a:lnTo>
                  <a:lnTo>
                    <a:pt x="99" y="107"/>
                  </a:lnTo>
                  <a:lnTo>
                    <a:pt x="104" y="92"/>
                  </a:lnTo>
                  <a:lnTo>
                    <a:pt x="104" y="77"/>
                  </a:lnTo>
                  <a:lnTo>
                    <a:pt x="99" y="62"/>
                  </a:lnTo>
                  <a:lnTo>
                    <a:pt x="94" y="49"/>
                  </a:lnTo>
                  <a:lnTo>
                    <a:pt x="84" y="34"/>
                  </a:lnTo>
                  <a:lnTo>
                    <a:pt x="80" y="24"/>
                  </a:lnTo>
                  <a:lnTo>
                    <a:pt x="69" y="10"/>
                  </a:lnTo>
                  <a:lnTo>
                    <a:pt x="5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85" name="Freeform 409"/>
            <p:cNvSpPr>
              <a:spLocks/>
            </p:cNvSpPr>
            <p:nvPr/>
          </p:nvSpPr>
          <p:spPr bwMode="auto">
            <a:xfrm>
              <a:off x="4045" y="1752"/>
              <a:ext cx="10" cy="11"/>
            </a:xfrm>
            <a:custGeom>
              <a:avLst/>
              <a:gdLst>
                <a:gd name="T0" fmla="*/ 55 w 104"/>
                <a:gd name="T1" fmla="*/ 0 h 145"/>
                <a:gd name="T2" fmla="*/ 49 w 104"/>
                <a:gd name="T3" fmla="*/ 14 h 145"/>
                <a:gd name="T4" fmla="*/ 45 w 104"/>
                <a:gd name="T5" fmla="*/ 29 h 145"/>
                <a:gd name="T6" fmla="*/ 34 w 104"/>
                <a:gd name="T7" fmla="*/ 43 h 145"/>
                <a:gd name="T8" fmla="*/ 24 w 104"/>
                <a:gd name="T9" fmla="*/ 58 h 145"/>
                <a:gd name="T10" fmla="*/ 15 w 104"/>
                <a:gd name="T11" fmla="*/ 72 h 145"/>
                <a:gd name="T12" fmla="*/ 5 w 104"/>
                <a:gd name="T13" fmla="*/ 87 h 145"/>
                <a:gd name="T14" fmla="*/ 0 w 104"/>
                <a:gd name="T15" fmla="*/ 96 h 145"/>
                <a:gd name="T16" fmla="*/ 0 w 104"/>
                <a:gd name="T17" fmla="*/ 111 h 145"/>
                <a:gd name="T18" fmla="*/ 5 w 104"/>
                <a:gd name="T19" fmla="*/ 126 h 145"/>
                <a:gd name="T20" fmla="*/ 15 w 104"/>
                <a:gd name="T21" fmla="*/ 135 h 145"/>
                <a:gd name="T22" fmla="*/ 20 w 104"/>
                <a:gd name="T23" fmla="*/ 140 h 145"/>
                <a:gd name="T24" fmla="*/ 24 w 104"/>
                <a:gd name="T25" fmla="*/ 145 h 145"/>
                <a:gd name="T26" fmla="*/ 34 w 104"/>
                <a:gd name="T27" fmla="*/ 145 h 145"/>
                <a:gd name="T28" fmla="*/ 40 w 104"/>
                <a:gd name="T29" fmla="*/ 145 h 145"/>
                <a:gd name="T30" fmla="*/ 49 w 104"/>
                <a:gd name="T31" fmla="*/ 145 h 145"/>
                <a:gd name="T32" fmla="*/ 59 w 104"/>
                <a:gd name="T33" fmla="*/ 140 h 145"/>
                <a:gd name="T34" fmla="*/ 64 w 104"/>
                <a:gd name="T35" fmla="*/ 140 h 145"/>
                <a:gd name="T36" fmla="*/ 74 w 104"/>
                <a:gd name="T37" fmla="*/ 135 h 145"/>
                <a:gd name="T38" fmla="*/ 80 w 104"/>
                <a:gd name="T39" fmla="*/ 135 h 145"/>
                <a:gd name="T40" fmla="*/ 84 w 104"/>
                <a:gd name="T41" fmla="*/ 130 h 145"/>
                <a:gd name="T42" fmla="*/ 94 w 104"/>
                <a:gd name="T43" fmla="*/ 116 h 145"/>
                <a:gd name="T44" fmla="*/ 99 w 104"/>
                <a:gd name="T45" fmla="*/ 107 h 145"/>
                <a:gd name="T46" fmla="*/ 104 w 104"/>
                <a:gd name="T47" fmla="*/ 92 h 145"/>
                <a:gd name="T48" fmla="*/ 104 w 104"/>
                <a:gd name="T49" fmla="*/ 77 h 145"/>
                <a:gd name="T50" fmla="*/ 99 w 104"/>
                <a:gd name="T51" fmla="*/ 62 h 145"/>
                <a:gd name="T52" fmla="*/ 94 w 104"/>
                <a:gd name="T53" fmla="*/ 49 h 145"/>
                <a:gd name="T54" fmla="*/ 84 w 104"/>
                <a:gd name="T55" fmla="*/ 34 h 145"/>
                <a:gd name="T56" fmla="*/ 80 w 104"/>
                <a:gd name="T57" fmla="*/ 24 h 145"/>
                <a:gd name="T58" fmla="*/ 69 w 104"/>
                <a:gd name="T59" fmla="*/ 10 h 145"/>
                <a:gd name="T60" fmla="*/ 55 w 104"/>
                <a:gd name="T6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45">
                  <a:moveTo>
                    <a:pt x="55" y="0"/>
                  </a:moveTo>
                  <a:lnTo>
                    <a:pt x="49" y="14"/>
                  </a:lnTo>
                  <a:lnTo>
                    <a:pt x="45" y="29"/>
                  </a:lnTo>
                  <a:lnTo>
                    <a:pt x="34" y="43"/>
                  </a:lnTo>
                  <a:lnTo>
                    <a:pt x="24" y="58"/>
                  </a:lnTo>
                  <a:lnTo>
                    <a:pt x="15" y="72"/>
                  </a:lnTo>
                  <a:lnTo>
                    <a:pt x="5" y="87"/>
                  </a:lnTo>
                  <a:lnTo>
                    <a:pt x="0" y="96"/>
                  </a:lnTo>
                  <a:lnTo>
                    <a:pt x="0" y="111"/>
                  </a:lnTo>
                  <a:lnTo>
                    <a:pt x="5" y="126"/>
                  </a:lnTo>
                  <a:lnTo>
                    <a:pt x="15" y="135"/>
                  </a:lnTo>
                  <a:lnTo>
                    <a:pt x="20" y="140"/>
                  </a:lnTo>
                  <a:lnTo>
                    <a:pt x="24" y="145"/>
                  </a:lnTo>
                  <a:lnTo>
                    <a:pt x="34" y="145"/>
                  </a:lnTo>
                  <a:lnTo>
                    <a:pt x="40" y="145"/>
                  </a:lnTo>
                  <a:lnTo>
                    <a:pt x="49" y="145"/>
                  </a:lnTo>
                  <a:lnTo>
                    <a:pt x="59" y="140"/>
                  </a:lnTo>
                  <a:lnTo>
                    <a:pt x="64" y="140"/>
                  </a:lnTo>
                  <a:lnTo>
                    <a:pt x="74" y="135"/>
                  </a:lnTo>
                  <a:lnTo>
                    <a:pt x="80" y="135"/>
                  </a:lnTo>
                  <a:lnTo>
                    <a:pt x="84" y="130"/>
                  </a:lnTo>
                  <a:lnTo>
                    <a:pt x="94" y="116"/>
                  </a:lnTo>
                  <a:lnTo>
                    <a:pt x="99" y="107"/>
                  </a:lnTo>
                  <a:lnTo>
                    <a:pt x="104" y="92"/>
                  </a:lnTo>
                  <a:lnTo>
                    <a:pt x="104" y="77"/>
                  </a:lnTo>
                  <a:lnTo>
                    <a:pt x="99" y="62"/>
                  </a:lnTo>
                  <a:lnTo>
                    <a:pt x="94" y="49"/>
                  </a:lnTo>
                  <a:lnTo>
                    <a:pt x="84" y="34"/>
                  </a:lnTo>
                  <a:lnTo>
                    <a:pt x="80" y="24"/>
                  </a:lnTo>
                  <a:lnTo>
                    <a:pt x="69" y="10"/>
                  </a:lnTo>
                  <a:lnTo>
                    <a:pt x="55"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86" name="Freeform 410"/>
            <p:cNvSpPr>
              <a:spLocks/>
            </p:cNvSpPr>
            <p:nvPr/>
          </p:nvSpPr>
          <p:spPr bwMode="auto">
            <a:xfrm>
              <a:off x="3931" y="1489"/>
              <a:ext cx="7" cy="15"/>
            </a:xfrm>
            <a:custGeom>
              <a:avLst/>
              <a:gdLst>
                <a:gd name="T0" fmla="*/ 0 w 84"/>
                <a:gd name="T1" fmla="*/ 19 h 193"/>
                <a:gd name="T2" fmla="*/ 5 w 84"/>
                <a:gd name="T3" fmla="*/ 15 h 193"/>
                <a:gd name="T4" fmla="*/ 9 w 84"/>
                <a:gd name="T5" fmla="*/ 10 h 193"/>
                <a:gd name="T6" fmla="*/ 20 w 84"/>
                <a:gd name="T7" fmla="*/ 10 h 193"/>
                <a:gd name="T8" fmla="*/ 30 w 84"/>
                <a:gd name="T9" fmla="*/ 5 h 193"/>
                <a:gd name="T10" fmla="*/ 40 w 84"/>
                <a:gd name="T11" fmla="*/ 5 h 193"/>
                <a:gd name="T12" fmla="*/ 49 w 84"/>
                <a:gd name="T13" fmla="*/ 5 h 193"/>
                <a:gd name="T14" fmla="*/ 59 w 84"/>
                <a:gd name="T15" fmla="*/ 0 h 193"/>
                <a:gd name="T16" fmla="*/ 69 w 84"/>
                <a:gd name="T17" fmla="*/ 0 h 193"/>
                <a:gd name="T18" fmla="*/ 74 w 84"/>
                <a:gd name="T19" fmla="*/ 0 h 193"/>
                <a:gd name="T20" fmla="*/ 84 w 84"/>
                <a:gd name="T21" fmla="*/ 0 h 193"/>
                <a:gd name="T22" fmla="*/ 84 w 84"/>
                <a:gd name="T23" fmla="*/ 19 h 193"/>
                <a:gd name="T24" fmla="*/ 84 w 84"/>
                <a:gd name="T25" fmla="*/ 39 h 193"/>
                <a:gd name="T26" fmla="*/ 84 w 84"/>
                <a:gd name="T27" fmla="*/ 58 h 193"/>
                <a:gd name="T28" fmla="*/ 84 w 84"/>
                <a:gd name="T29" fmla="*/ 77 h 193"/>
                <a:gd name="T30" fmla="*/ 84 w 84"/>
                <a:gd name="T31" fmla="*/ 92 h 193"/>
                <a:gd name="T32" fmla="*/ 84 w 84"/>
                <a:gd name="T33" fmla="*/ 111 h 193"/>
                <a:gd name="T34" fmla="*/ 84 w 84"/>
                <a:gd name="T35" fmla="*/ 131 h 193"/>
                <a:gd name="T36" fmla="*/ 84 w 84"/>
                <a:gd name="T37" fmla="*/ 150 h 193"/>
                <a:gd name="T38" fmla="*/ 84 w 84"/>
                <a:gd name="T39" fmla="*/ 169 h 193"/>
                <a:gd name="T40" fmla="*/ 84 w 84"/>
                <a:gd name="T41" fmla="*/ 189 h 193"/>
                <a:gd name="T42" fmla="*/ 80 w 84"/>
                <a:gd name="T43" fmla="*/ 189 h 193"/>
                <a:gd name="T44" fmla="*/ 74 w 84"/>
                <a:gd name="T45" fmla="*/ 183 h 193"/>
                <a:gd name="T46" fmla="*/ 69 w 84"/>
                <a:gd name="T47" fmla="*/ 183 h 193"/>
                <a:gd name="T48" fmla="*/ 65 w 84"/>
                <a:gd name="T49" fmla="*/ 183 h 193"/>
                <a:gd name="T50" fmla="*/ 55 w 84"/>
                <a:gd name="T51" fmla="*/ 189 h 193"/>
                <a:gd name="T52" fmla="*/ 44 w 84"/>
                <a:gd name="T53" fmla="*/ 189 h 193"/>
                <a:gd name="T54" fmla="*/ 34 w 84"/>
                <a:gd name="T55" fmla="*/ 193 h 193"/>
                <a:gd name="T56" fmla="*/ 24 w 84"/>
                <a:gd name="T57" fmla="*/ 193 h 193"/>
                <a:gd name="T58" fmla="*/ 15 w 84"/>
                <a:gd name="T59" fmla="*/ 193 h 193"/>
                <a:gd name="T60" fmla="*/ 9 w 84"/>
                <a:gd name="T61" fmla="*/ 193 h 193"/>
                <a:gd name="T62" fmla="*/ 9 w 84"/>
                <a:gd name="T63" fmla="*/ 189 h 193"/>
                <a:gd name="T64" fmla="*/ 9 w 84"/>
                <a:gd name="T65" fmla="*/ 179 h 193"/>
                <a:gd name="T66" fmla="*/ 5 w 84"/>
                <a:gd name="T67" fmla="*/ 159 h 193"/>
                <a:gd name="T68" fmla="*/ 5 w 84"/>
                <a:gd name="T69" fmla="*/ 135 h 193"/>
                <a:gd name="T70" fmla="*/ 5 w 84"/>
                <a:gd name="T71" fmla="*/ 111 h 193"/>
                <a:gd name="T72" fmla="*/ 0 w 84"/>
                <a:gd name="T73" fmla="*/ 82 h 193"/>
                <a:gd name="T74" fmla="*/ 0 w 84"/>
                <a:gd name="T75" fmla="*/ 58 h 193"/>
                <a:gd name="T76" fmla="*/ 0 w 84"/>
                <a:gd name="T77" fmla="*/ 39 h 193"/>
                <a:gd name="T78" fmla="*/ 0 w 84"/>
                <a:gd name="T79" fmla="*/ 24 h 193"/>
                <a:gd name="T80" fmla="*/ 0 w 84"/>
                <a:gd name="T81" fmla="*/ 1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4" h="193">
                  <a:moveTo>
                    <a:pt x="0" y="19"/>
                  </a:moveTo>
                  <a:lnTo>
                    <a:pt x="5" y="15"/>
                  </a:lnTo>
                  <a:lnTo>
                    <a:pt x="9" y="10"/>
                  </a:lnTo>
                  <a:lnTo>
                    <a:pt x="20" y="10"/>
                  </a:lnTo>
                  <a:lnTo>
                    <a:pt x="30" y="5"/>
                  </a:lnTo>
                  <a:lnTo>
                    <a:pt x="40" y="5"/>
                  </a:lnTo>
                  <a:lnTo>
                    <a:pt x="49" y="5"/>
                  </a:lnTo>
                  <a:lnTo>
                    <a:pt x="59" y="0"/>
                  </a:lnTo>
                  <a:lnTo>
                    <a:pt x="69" y="0"/>
                  </a:lnTo>
                  <a:lnTo>
                    <a:pt x="74" y="0"/>
                  </a:lnTo>
                  <a:lnTo>
                    <a:pt x="84" y="0"/>
                  </a:lnTo>
                  <a:lnTo>
                    <a:pt x="84" y="19"/>
                  </a:lnTo>
                  <a:lnTo>
                    <a:pt x="84" y="39"/>
                  </a:lnTo>
                  <a:lnTo>
                    <a:pt x="84" y="58"/>
                  </a:lnTo>
                  <a:lnTo>
                    <a:pt x="84" y="77"/>
                  </a:lnTo>
                  <a:lnTo>
                    <a:pt x="84" y="92"/>
                  </a:lnTo>
                  <a:lnTo>
                    <a:pt x="84" y="111"/>
                  </a:lnTo>
                  <a:lnTo>
                    <a:pt x="84" y="131"/>
                  </a:lnTo>
                  <a:lnTo>
                    <a:pt x="84" y="150"/>
                  </a:lnTo>
                  <a:lnTo>
                    <a:pt x="84" y="169"/>
                  </a:lnTo>
                  <a:lnTo>
                    <a:pt x="84" y="189"/>
                  </a:lnTo>
                  <a:lnTo>
                    <a:pt x="80" y="189"/>
                  </a:lnTo>
                  <a:lnTo>
                    <a:pt x="74" y="183"/>
                  </a:lnTo>
                  <a:lnTo>
                    <a:pt x="69" y="183"/>
                  </a:lnTo>
                  <a:lnTo>
                    <a:pt x="65" y="183"/>
                  </a:lnTo>
                  <a:lnTo>
                    <a:pt x="55" y="189"/>
                  </a:lnTo>
                  <a:lnTo>
                    <a:pt x="44" y="189"/>
                  </a:lnTo>
                  <a:lnTo>
                    <a:pt x="34" y="193"/>
                  </a:lnTo>
                  <a:lnTo>
                    <a:pt x="24" y="193"/>
                  </a:lnTo>
                  <a:lnTo>
                    <a:pt x="15" y="193"/>
                  </a:lnTo>
                  <a:lnTo>
                    <a:pt x="9" y="193"/>
                  </a:lnTo>
                  <a:lnTo>
                    <a:pt x="9" y="189"/>
                  </a:lnTo>
                  <a:lnTo>
                    <a:pt x="9" y="179"/>
                  </a:lnTo>
                  <a:lnTo>
                    <a:pt x="5" y="159"/>
                  </a:lnTo>
                  <a:lnTo>
                    <a:pt x="5" y="135"/>
                  </a:lnTo>
                  <a:lnTo>
                    <a:pt x="5" y="111"/>
                  </a:lnTo>
                  <a:lnTo>
                    <a:pt x="0" y="82"/>
                  </a:lnTo>
                  <a:lnTo>
                    <a:pt x="0" y="58"/>
                  </a:lnTo>
                  <a:lnTo>
                    <a:pt x="0" y="39"/>
                  </a:lnTo>
                  <a:lnTo>
                    <a:pt x="0" y="24"/>
                  </a:lnTo>
                  <a:lnTo>
                    <a:pt x="0" y="19"/>
                  </a:lnTo>
                  <a:close/>
                </a:path>
              </a:pathLst>
            </a:custGeom>
            <a:solidFill>
              <a:srgbClr val="B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87" name="Freeform 411"/>
            <p:cNvSpPr>
              <a:spLocks/>
            </p:cNvSpPr>
            <p:nvPr/>
          </p:nvSpPr>
          <p:spPr bwMode="auto">
            <a:xfrm>
              <a:off x="3931" y="1512"/>
              <a:ext cx="7" cy="17"/>
            </a:xfrm>
            <a:custGeom>
              <a:avLst/>
              <a:gdLst>
                <a:gd name="T0" fmla="*/ 4 w 79"/>
                <a:gd name="T1" fmla="*/ 30 h 217"/>
                <a:gd name="T2" fmla="*/ 10 w 79"/>
                <a:gd name="T3" fmla="*/ 30 h 217"/>
                <a:gd name="T4" fmla="*/ 19 w 79"/>
                <a:gd name="T5" fmla="*/ 25 h 217"/>
                <a:gd name="T6" fmla="*/ 29 w 79"/>
                <a:gd name="T7" fmla="*/ 25 h 217"/>
                <a:gd name="T8" fmla="*/ 39 w 79"/>
                <a:gd name="T9" fmla="*/ 20 h 217"/>
                <a:gd name="T10" fmla="*/ 50 w 79"/>
                <a:gd name="T11" fmla="*/ 15 h 217"/>
                <a:gd name="T12" fmla="*/ 60 w 79"/>
                <a:gd name="T13" fmla="*/ 10 h 217"/>
                <a:gd name="T14" fmla="*/ 69 w 79"/>
                <a:gd name="T15" fmla="*/ 6 h 217"/>
                <a:gd name="T16" fmla="*/ 75 w 79"/>
                <a:gd name="T17" fmla="*/ 6 h 217"/>
                <a:gd name="T18" fmla="*/ 79 w 79"/>
                <a:gd name="T19" fmla="*/ 0 h 217"/>
                <a:gd name="T20" fmla="*/ 79 w 79"/>
                <a:gd name="T21" fmla="*/ 174 h 217"/>
                <a:gd name="T22" fmla="*/ 0 w 79"/>
                <a:gd name="T23" fmla="*/ 217 h 217"/>
                <a:gd name="T24" fmla="*/ 4 w 79"/>
                <a:gd name="T25" fmla="*/ 3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217">
                  <a:moveTo>
                    <a:pt x="4" y="30"/>
                  </a:moveTo>
                  <a:lnTo>
                    <a:pt x="10" y="30"/>
                  </a:lnTo>
                  <a:lnTo>
                    <a:pt x="19" y="25"/>
                  </a:lnTo>
                  <a:lnTo>
                    <a:pt x="29" y="25"/>
                  </a:lnTo>
                  <a:lnTo>
                    <a:pt x="39" y="20"/>
                  </a:lnTo>
                  <a:lnTo>
                    <a:pt x="50" y="15"/>
                  </a:lnTo>
                  <a:lnTo>
                    <a:pt x="60" y="10"/>
                  </a:lnTo>
                  <a:lnTo>
                    <a:pt x="69" y="6"/>
                  </a:lnTo>
                  <a:lnTo>
                    <a:pt x="75" y="6"/>
                  </a:lnTo>
                  <a:lnTo>
                    <a:pt x="79" y="0"/>
                  </a:lnTo>
                  <a:lnTo>
                    <a:pt x="79" y="174"/>
                  </a:lnTo>
                  <a:lnTo>
                    <a:pt x="0" y="217"/>
                  </a:lnTo>
                  <a:lnTo>
                    <a:pt x="4" y="30"/>
                  </a:lnTo>
                  <a:close/>
                </a:path>
              </a:pathLst>
            </a:custGeom>
            <a:solidFill>
              <a:srgbClr val="B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88" name="Freeform 412"/>
            <p:cNvSpPr>
              <a:spLocks/>
            </p:cNvSpPr>
            <p:nvPr/>
          </p:nvSpPr>
          <p:spPr bwMode="auto">
            <a:xfrm>
              <a:off x="3933" y="1469"/>
              <a:ext cx="5" cy="15"/>
            </a:xfrm>
            <a:custGeom>
              <a:avLst/>
              <a:gdLst>
                <a:gd name="T0" fmla="*/ 0 w 64"/>
                <a:gd name="T1" fmla="*/ 5 h 198"/>
                <a:gd name="T2" fmla="*/ 4 w 64"/>
                <a:gd name="T3" fmla="*/ 5 h 198"/>
                <a:gd name="T4" fmla="*/ 10 w 64"/>
                <a:gd name="T5" fmla="*/ 5 h 198"/>
                <a:gd name="T6" fmla="*/ 20 w 64"/>
                <a:gd name="T7" fmla="*/ 5 h 198"/>
                <a:gd name="T8" fmla="*/ 24 w 64"/>
                <a:gd name="T9" fmla="*/ 0 h 198"/>
                <a:gd name="T10" fmla="*/ 35 w 64"/>
                <a:gd name="T11" fmla="*/ 0 h 198"/>
                <a:gd name="T12" fmla="*/ 39 w 64"/>
                <a:gd name="T13" fmla="*/ 0 h 198"/>
                <a:gd name="T14" fmla="*/ 45 w 64"/>
                <a:gd name="T15" fmla="*/ 0 h 198"/>
                <a:gd name="T16" fmla="*/ 49 w 64"/>
                <a:gd name="T17" fmla="*/ 0 h 198"/>
                <a:gd name="T18" fmla="*/ 64 w 64"/>
                <a:gd name="T19" fmla="*/ 183 h 198"/>
                <a:gd name="T20" fmla="*/ 60 w 64"/>
                <a:gd name="T21" fmla="*/ 183 h 198"/>
                <a:gd name="T22" fmla="*/ 49 w 64"/>
                <a:gd name="T23" fmla="*/ 188 h 198"/>
                <a:gd name="T24" fmla="*/ 45 w 64"/>
                <a:gd name="T25" fmla="*/ 188 h 198"/>
                <a:gd name="T26" fmla="*/ 35 w 64"/>
                <a:gd name="T27" fmla="*/ 192 h 198"/>
                <a:gd name="T28" fmla="*/ 29 w 64"/>
                <a:gd name="T29" fmla="*/ 192 h 198"/>
                <a:gd name="T30" fmla="*/ 24 w 64"/>
                <a:gd name="T31" fmla="*/ 192 h 198"/>
                <a:gd name="T32" fmla="*/ 14 w 64"/>
                <a:gd name="T33" fmla="*/ 198 h 198"/>
                <a:gd name="T34" fmla="*/ 10 w 64"/>
                <a:gd name="T35" fmla="*/ 198 h 198"/>
                <a:gd name="T36" fmla="*/ 10 w 64"/>
                <a:gd name="T37" fmla="*/ 192 h 198"/>
                <a:gd name="T38" fmla="*/ 10 w 64"/>
                <a:gd name="T39" fmla="*/ 179 h 198"/>
                <a:gd name="T40" fmla="*/ 10 w 64"/>
                <a:gd name="T41" fmla="*/ 155 h 198"/>
                <a:gd name="T42" fmla="*/ 10 w 64"/>
                <a:gd name="T43" fmla="*/ 130 h 198"/>
                <a:gd name="T44" fmla="*/ 4 w 64"/>
                <a:gd name="T45" fmla="*/ 101 h 198"/>
                <a:gd name="T46" fmla="*/ 4 w 64"/>
                <a:gd name="T47" fmla="*/ 72 h 198"/>
                <a:gd name="T48" fmla="*/ 4 w 64"/>
                <a:gd name="T49" fmla="*/ 48 h 198"/>
                <a:gd name="T50" fmla="*/ 0 w 64"/>
                <a:gd name="T51" fmla="*/ 24 h 198"/>
                <a:gd name="T52" fmla="*/ 0 w 64"/>
                <a:gd name="T53" fmla="*/ 9 h 198"/>
                <a:gd name="T54" fmla="*/ 0 w 64"/>
                <a:gd name="T55" fmla="*/ 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4" h="198">
                  <a:moveTo>
                    <a:pt x="0" y="5"/>
                  </a:moveTo>
                  <a:lnTo>
                    <a:pt x="4" y="5"/>
                  </a:lnTo>
                  <a:lnTo>
                    <a:pt x="10" y="5"/>
                  </a:lnTo>
                  <a:lnTo>
                    <a:pt x="20" y="5"/>
                  </a:lnTo>
                  <a:lnTo>
                    <a:pt x="24" y="0"/>
                  </a:lnTo>
                  <a:lnTo>
                    <a:pt x="35" y="0"/>
                  </a:lnTo>
                  <a:lnTo>
                    <a:pt x="39" y="0"/>
                  </a:lnTo>
                  <a:lnTo>
                    <a:pt x="45" y="0"/>
                  </a:lnTo>
                  <a:lnTo>
                    <a:pt x="49" y="0"/>
                  </a:lnTo>
                  <a:lnTo>
                    <a:pt x="64" y="183"/>
                  </a:lnTo>
                  <a:lnTo>
                    <a:pt x="60" y="183"/>
                  </a:lnTo>
                  <a:lnTo>
                    <a:pt x="49" y="188"/>
                  </a:lnTo>
                  <a:lnTo>
                    <a:pt x="45" y="188"/>
                  </a:lnTo>
                  <a:lnTo>
                    <a:pt x="35" y="192"/>
                  </a:lnTo>
                  <a:lnTo>
                    <a:pt x="29" y="192"/>
                  </a:lnTo>
                  <a:lnTo>
                    <a:pt x="24" y="192"/>
                  </a:lnTo>
                  <a:lnTo>
                    <a:pt x="14" y="198"/>
                  </a:lnTo>
                  <a:lnTo>
                    <a:pt x="10" y="198"/>
                  </a:lnTo>
                  <a:lnTo>
                    <a:pt x="10" y="192"/>
                  </a:lnTo>
                  <a:lnTo>
                    <a:pt x="10" y="179"/>
                  </a:lnTo>
                  <a:lnTo>
                    <a:pt x="10" y="155"/>
                  </a:lnTo>
                  <a:lnTo>
                    <a:pt x="10" y="130"/>
                  </a:lnTo>
                  <a:lnTo>
                    <a:pt x="4" y="101"/>
                  </a:lnTo>
                  <a:lnTo>
                    <a:pt x="4" y="72"/>
                  </a:lnTo>
                  <a:lnTo>
                    <a:pt x="4" y="48"/>
                  </a:lnTo>
                  <a:lnTo>
                    <a:pt x="0" y="24"/>
                  </a:lnTo>
                  <a:lnTo>
                    <a:pt x="0" y="9"/>
                  </a:lnTo>
                  <a:lnTo>
                    <a:pt x="0" y="5"/>
                  </a:lnTo>
                  <a:close/>
                </a:path>
              </a:pathLst>
            </a:custGeom>
            <a:solidFill>
              <a:srgbClr val="B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89" name="Freeform 413"/>
            <p:cNvSpPr>
              <a:spLocks/>
            </p:cNvSpPr>
            <p:nvPr/>
          </p:nvSpPr>
          <p:spPr bwMode="auto">
            <a:xfrm>
              <a:off x="3932" y="1534"/>
              <a:ext cx="7" cy="17"/>
            </a:xfrm>
            <a:custGeom>
              <a:avLst/>
              <a:gdLst>
                <a:gd name="T0" fmla="*/ 0 w 80"/>
                <a:gd name="T1" fmla="*/ 34 h 223"/>
                <a:gd name="T2" fmla="*/ 0 w 80"/>
                <a:gd name="T3" fmla="*/ 29 h 223"/>
                <a:gd name="T4" fmla="*/ 6 w 80"/>
                <a:gd name="T5" fmla="*/ 29 h 223"/>
                <a:gd name="T6" fmla="*/ 15 w 80"/>
                <a:gd name="T7" fmla="*/ 25 h 223"/>
                <a:gd name="T8" fmla="*/ 25 w 80"/>
                <a:gd name="T9" fmla="*/ 19 h 223"/>
                <a:gd name="T10" fmla="*/ 40 w 80"/>
                <a:gd name="T11" fmla="*/ 15 h 223"/>
                <a:gd name="T12" fmla="*/ 50 w 80"/>
                <a:gd name="T13" fmla="*/ 10 h 223"/>
                <a:gd name="T14" fmla="*/ 60 w 80"/>
                <a:gd name="T15" fmla="*/ 6 h 223"/>
                <a:gd name="T16" fmla="*/ 71 w 80"/>
                <a:gd name="T17" fmla="*/ 0 h 223"/>
                <a:gd name="T18" fmla="*/ 75 w 80"/>
                <a:gd name="T19" fmla="*/ 0 h 223"/>
                <a:gd name="T20" fmla="*/ 80 w 80"/>
                <a:gd name="T21" fmla="*/ 199 h 223"/>
                <a:gd name="T22" fmla="*/ 6 w 80"/>
                <a:gd name="T23" fmla="*/ 223 h 223"/>
                <a:gd name="T24" fmla="*/ 0 w 80"/>
                <a:gd name="T25" fmla="*/ 34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223">
                  <a:moveTo>
                    <a:pt x="0" y="34"/>
                  </a:moveTo>
                  <a:lnTo>
                    <a:pt x="0" y="29"/>
                  </a:lnTo>
                  <a:lnTo>
                    <a:pt x="6" y="29"/>
                  </a:lnTo>
                  <a:lnTo>
                    <a:pt x="15" y="25"/>
                  </a:lnTo>
                  <a:lnTo>
                    <a:pt x="25" y="19"/>
                  </a:lnTo>
                  <a:lnTo>
                    <a:pt x="40" y="15"/>
                  </a:lnTo>
                  <a:lnTo>
                    <a:pt x="50" y="10"/>
                  </a:lnTo>
                  <a:lnTo>
                    <a:pt x="60" y="6"/>
                  </a:lnTo>
                  <a:lnTo>
                    <a:pt x="71" y="0"/>
                  </a:lnTo>
                  <a:lnTo>
                    <a:pt x="75" y="0"/>
                  </a:lnTo>
                  <a:lnTo>
                    <a:pt x="80" y="199"/>
                  </a:lnTo>
                  <a:lnTo>
                    <a:pt x="6" y="223"/>
                  </a:lnTo>
                  <a:lnTo>
                    <a:pt x="0" y="34"/>
                  </a:lnTo>
                  <a:close/>
                </a:path>
              </a:pathLst>
            </a:custGeom>
            <a:solidFill>
              <a:srgbClr val="B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90" name="Freeform 414"/>
            <p:cNvSpPr>
              <a:spLocks/>
            </p:cNvSpPr>
            <p:nvPr/>
          </p:nvSpPr>
          <p:spPr bwMode="auto">
            <a:xfrm>
              <a:off x="3932" y="1560"/>
              <a:ext cx="8" cy="15"/>
            </a:xfrm>
            <a:custGeom>
              <a:avLst/>
              <a:gdLst>
                <a:gd name="T0" fmla="*/ 0 w 84"/>
                <a:gd name="T1" fmla="*/ 24 h 202"/>
                <a:gd name="T2" fmla="*/ 84 w 84"/>
                <a:gd name="T3" fmla="*/ 0 h 202"/>
                <a:gd name="T4" fmla="*/ 84 w 84"/>
                <a:gd name="T5" fmla="*/ 164 h 202"/>
                <a:gd name="T6" fmla="*/ 5 w 84"/>
                <a:gd name="T7" fmla="*/ 202 h 202"/>
                <a:gd name="T8" fmla="*/ 0 w 84"/>
                <a:gd name="T9" fmla="*/ 24 h 202"/>
              </a:gdLst>
              <a:ahLst/>
              <a:cxnLst>
                <a:cxn ang="0">
                  <a:pos x="T0" y="T1"/>
                </a:cxn>
                <a:cxn ang="0">
                  <a:pos x="T2" y="T3"/>
                </a:cxn>
                <a:cxn ang="0">
                  <a:pos x="T4" y="T5"/>
                </a:cxn>
                <a:cxn ang="0">
                  <a:pos x="T6" y="T7"/>
                </a:cxn>
                <a:cxn ang="0">
                  <a:pos x="T8" y="T9"/>
                </a:cxn>
              </a:cxnLst>
              <a:rect l="0" t="0" r="r" b="b"/>
              <a:pathLst>
                <a:path w="84" h="202">
                  <a:moveTo>
                    <a:pt x="0" y="24"/>
                  </a:moveTo>
                  <a:lnTo>
                    <a:pt x="84" y="0"/>
                  </a:lnTo>
                  <a:lnTo>
                    <a:pt x="84" y="164"/>
                  </a:lnTo>
                  <a:lnTo>
                    <a:pt x="5" y="202"/>
                  </a:lnTo>
                  <a:lnTo>
                    <a:pt x="0" y="24"/>
                  </a:lnTo>
                  <a:close/>
                </a:path>
              </a:pathLst>
            </a:custGeom>
            <a:solidFill>
              <a:srgbClr val="B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91" name="Freeform 415"/>
            <p:cNvSpPr>
              <a:spLocks/>
            </p:cNvSpPr>
            <p:nvPr/>
          </p:nvSpPr>
          <p:spPr bwMode="auto">
            <a:xfrm>
              <a:off x="3932" y="1583"/>
              <a:ext cx="8" cy="17"/>
            </a:xfrm>
            <a:custGeom>
              <a:avLst/>
              <a:gdLst>
                <a:gd name="T0" fmla="*/ 6 w 94"/>
                <a:gd name="T1" fmla="*/ 24 h 213"/>
                <a:gd name="T2" fmla="*/ 11 w 94"/>
                <a:gd name="T3" fmla="*/ 24 h 213"/>
                <a:gd name="T4" fmla="*/ 15 w 94"/>
                <a:gd name="T5" fmla="*/ 24 h 213"/>
                <a:gd name="T6" fmla="*/ 31 w 94"/>
                <a:gd name="T7" fmla="*/ 20 h 213"/>
                <a:gd name="T8" fmla="*/ 40 w 94"/>
                <a:gd name="T9" fmla="*/ 15 h 213"/>
                <a:gd name="T10" fmla="*/ 56 w 94"/>
                <a:gd name="T11" fmla="*/ 15 h 213"/>
                <a:gd name="T12" fmla="*/ 65 w 94"/>
                <a:gd name="T13" fmla="*/ 10 h 213"/>
                <a:gd name="T14" fmla="*/ 80 w 94"/>
                <a:gd name="T15" fmla="*/ 5 h 213"/>
                <a:gd name="T16" fmla="*/ 90 w 94"/>
                <a:gd name="T17" fmla="*/ 5 h 213"/>
                <a:gd name="T18" fmla="*/ 94 w 94"/>
                <a:gd name="T19" fmla="*/ 0 h 213"/>
                <a:gd name="T20" fmla="*/ 90 w 94"/>
                <a:gd name="T21" fmla="*/ 179 h 213"/>
                <a:gd name="T22" fmla="*/ 0 w 94"/>
                <a:gd name="T23" fmla="*/ 213 h 213"/>
                <a:gd name="T24" fmla="*/ 6 w 94"/>
                <a:gd name="T25" fmla="*/ 2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4" h="213">
                  <a:moveTo>
                    <a:pt x="6" y="24"/>
                  </a:moveTo>
                  <a:lnTo>
                    <a:pt x="11" y="24"/>
                  </a:lnTo>
                  <a:lnTo>
                    <a:pt x="15" y="24"/>
                  </a:lnTo>
                  <a:lnTo>
                    <a:pt x="31" y="20"/>
                  </a:lnTo>
                  <a:lnTo>
                    <a:pt x="40" y="15"/>
                  </a:lnTo>
                  <a:lnTo>
                    <a:pt x="56" y="15"/>
                  </a:lnTo>
                  <a:lnTo>
                    <a:pt x="65" y="10"/>
                  </a:lnTo>
                  <a:lnTo>
                    <a:pt x="80" y="5"/>
                  </a:lnTo>
                  <a:lnTo>
                    <a:pt x="90" y="5"/>
                  </a:lnTo>
                  <a:lnTo>
                    <a:pt x="94" y="0"/>
                  </a:lnTo>
                  <a:lnTo>
                    <a:pt x="90" y="179"/>
                  </a:lnTo>
                  <a:lnTo>
                    <a:pt x="0" y="213"/>
                  </a:lnTo>
                  <a:lnTo>
                    <a:pt x="6" y="24"/>
                  </a:lnTo>
                  <a:close/>
                </a:path>
              </a:pathLst>
            </a:custGeom>
            <a:solidFill>
              <a:srgbClr val="B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92" name="Freeform 416"/>
            <p:cNvSpPr>
              <a:spLocks/>
            </p:cNvSpPr>
            <p:nvPr/>
          </p:nvSpPr>
          <p:spPr bwMode="auto">
            <a:xfrm>
              <a:off x="3933" y="1610"/>
              <a:ext cx="7" cy="16"/>
            </a:xfrm>
            <a:custGeom>
              <a:avLst/>
              <a:gdLst>
                <a:gd name="T0" fmla="*/ 0 w 83"/>
                <a:gd name="T1" fmla="*/ 24 h 212"/>
                <a:gd name="T2" fmla="*/ 79 w 83"/>
                <a:gd name="T3" fmla="*/ 0 h 212"/>
                <a:gd name="T4" fmla="*/ 83 w 83"/>
                <a:gd name="T5" fmla="*/ 208 h 212"/>
                <a:gd name="T6" fmla="*/ 10 w 83"/>
                <a:gd name="T7" fmla="*/ 212 h 212"/>
                <a:gd name="T8" fmla="*/ 0 w 83"/>
                <a:gd name="T9" fmla="*/ 24 h 212"/>
              </a:gdLst>
              <a:ahLst/>
              <a:cxnLst>
                <a:cxn ang="0">
                  <a:pos x="T0" y="T1"/>
                </a:cxn>
                <a:cxn ang="0">
                  <a:pos x="T2" y="T3"/>
                </a:cxn>
                <a:cxn ang="0">
                  <a:pos x="T4" y="T5"/>
                </a:cxn>
                <a:cxn ang="0">
                  <a:pos x="T6" y="T7"/>
                </a:cxn>
                <a:cxn ang="0">
                  <a:pos x="T8" y="T9"/>
                </a:cxn>
              </a:cxnLst>
              <a:rect l="0" t="0" r="r" b="b"/>
              <a:pathLst>
                <a:path w="83" h="212">
                  <a:moveTo>
                    <a:pt x="0" y="24"/>
                  </a:moveTo>
                  <a:lnTo>
                    <a:pt x="79" y="0"/>
                  </a:lnTo>
                  <a:lnTo>
                    <a:pt x="83" y="208"/>
                  </a:lnTo>
                  <a:lnTo>
                    <a:pt x="10" y="212"/>
                  </a:lnTo>
                  <a:lnTo>
                    <a:pt x="0" y="24"/>
                  </a:lnTo>
                  <a:close/>
                </a:path>
              </a:pathLst>
            </a:custGeom>
            <a:solidFill>
              <a:srgbClr val="B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93" name="Freeform 417"/>
            <p:cNvSpPr>
              <a:spLocks/>
            </p:cNvSpPr>
            <p:nvPr/>
          </p:nvSpPr>
          <p:spPr bwMode="auto">
            <a:xfrm>
              <a:off x="3932" y="1637"/>
              <a:ext cx="12" cy="16"/>
            </a:xfrm>
            <a:custGeom>
              <a:avLst/>
              <a:gdLst>
                <a:gd name="T0" fmla="*/ 11 w 140"/>
                <a:gd name="T1" fmla="*/ 11 h 208"/>
                <a:gd name="T2" fmla="*/ 119 w 140"/>
                <a:gd name="T3" fmla="*/ 0 h 208"/>
                <a:gd name="T4" fmla="*/ 140 w 140"/>
                <a:gd name="T5" fmla="*/ 164 h 208"/>
                <a:gd name="T6" fmla="*/ 35 w 140"/>
                <a:gd name="T7" fmla="*/ 208 h 208"/>
                <a:gd name="T8" fmla="*/ 0 w 140"/>
                <a:gd name="T9" fmla="*/ 116 h 208"/>
                <a:gd name="T10" fmla="*/ 11 w 140"/>
                <a:gd name="T11" fmla="*/ 11 h 208"/>
              </a:gdLst>
              <a:ahLst/>
              <a:cxnLst>
                <a:cxn ang="0">
                  <a:pos x="T0" y="T1"/>
                </a:cxn>
                <a:cxn ang="0">
                  <a:pos x="T2" y="T3"/>
                </a:cxn>
                <a:cxn ang="0">
                  <a:pos x="T4" y="T5"/>
                </a:cxn>
                <a:cxn ang="0">
                  <a:pos x="T6" y="T7"/>
                </a:cxn>
                <a:cxn ang="0">
                  <a:pos x="T8" y="T9"/>
                </a:cxn>
                <a:cxn ang="0">
                  <a:pos x="T10" y="T11"/>
                </a:cxn>
              </a:cxnLst>
              <a:rect l="0" t="0" r="r" b="b"/>
              <a:pathLst>
                <a:path w="140" h="208">
                  <a:moveTo>
                    <a:pt x="11" y="11"/>
                  </a:moveTo>
                  <a:lnTo>
                    <a:pt x="119" y="0"/>
                  </a:lnTo>
                  <a:lnTo>
                    <a:pt x="140" y="164"/>
                  </a:lnTo>
                  <a:lnTo>
                    <a:pt x="35" y="208"/>
                  </a:lnTo>
                  <a:lnTo>
                    <a:pt x="0" y="116"/>
                  </a:lnTo>
                  <a:lnTo>
                    <a:pt x="11" y="11"/>
                  </a:lnTo>
                  <a:close/>
                </a:path>
              </a:pathLst>
            </a:custGeom>
            <a:solidFill>
              <a:srgbClr val="B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94" name="Freeform 418"/>
            <p:cNvSpPr>
              <a:spLocks/>
            </p:cNvSpPr>
            <p:nvPr/>
          </p:nvSpPr>
          <p:spPr bwMode="auto">
            <a:xfrm>
              <a:off x="3938" y="1661"/>
              <a:ext cx="16" cy="23"/>
            </a:xfrm>
            <a:custGeom>
              <a:avLst/>
              <a:gdLst>
                <a:gd name="T0" fmla="*/ 0 w 178"/>
                <a:gd name="T1" fmla="*/ 44 h 299"/>
                <a:gd name="T2" fmla="*/ 128 w 178"/>
                <a:gd name="T3" fmla="*/ 0 h 299"/>
                <a:gd name="T4" fmla="*/ 178 w 178"/>
                <a:gd name="T5" fmla="*/ 145 h 299"/>
                <a:gd name="T6" fmla="*/ 44 w 178"/>
                <a:gd name="T7" fmla="*/ 299 h 299"/>
                <a:gd name="T8" fmla="*/ 0 w 178"/>
                <a:gd name="T9" fmla="*/ 44 h 299"/>
              </a:gdLst>
              <a:ahLst/>
              <a:cxnLst>
                <a:cxn ang="0">
                  <a:pos x="T0" y="T1"/>
                </a:cxn>
                <a:cxn ang="0">
                  <a:pos x="T2" y="T3"/>
                </a:cxn>
                <a:cxn ang="0">
                  <a:pos x="T4" y="T5"/>
                </a:cxn>
                <a:cxn ang="0">
                  <a:pos x="T6" y="T7"/>
                </a:cxn>
                <a:cxn ang="0">
                  <a:pos x="T8" y="T9"/>
                </a:cxn>
              </a:cxnLst>
              <a:rect l="0" t="0" r="r" b="b"/>
              <a:pathLst>
                <a:path w="178" h="299">
                  <a:moveTo>
                    <a:pt x="0" y="44"/>
                  </a:moveTo>
                  <a:lnTo>
                    <a:pt x="128" y="0"/>
                  </a:lnTo>
                  <a:lnTo>
                    <a:pt x="178" y="145"/>
                  </a:lnTo>
                  <a:lnTo>
                    <a:pt x="44" y="299"/>
                  </a:lnTo>
                  <a:lnTo>
                    <a:pt x="0" y="44"/>
                  </a:lnTo>
                  <a:close/>
                </a:path>
              </a:pathLst>
            </a:custGeom>
            <a:solidFill>
              <a:srgbClr val="B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95" name="Freeform 419"/>
            <p:cNvSpPr>
              <a:spLocks/>
            </p:cNvSpPr>
            <p:nvPr/>
          </p:nvSpPr>
          <p:spPr bwMode="auto">
            <a:xfrm>
              <a:off x="3881" y="1420"/>
              <a:ext cx="47" cy="16"/>
            </a:xfrm>
            <a:custGeom>
              <a:avLst/>
              <a:gdLst>
                <a:gd name="T0" fmla="*/ 14 w 520"/>
                <a:gd name="T1" fmla="*/ 204 h 213"/>
                <a:gd name="T2" fmla="*/ 44 w 520"/>
                <a:gd name="T3" fmla="*/ 174 h 213"/>
                <a:gd name="T4" fmla="*/ 73 w 520"/>
                <a:gd name="T5" fmla="*/ 150 h 213"/>
                <a:gd name="T6" fmla="*/ 108 w 520"/>
                <a:gd name="T7" fmla="*/ 131 h 213"/>
                <a:gd name="T8" fmla="*/ 138 w 520"/>
                <a:gd name="T9" fmla="*/ 111 h 213"/>
                <a:gd name="T10" fmla="*/ 177 w 520"/>
                <a:gd name="T11" fmla="*/ 92 h 213"/>
                <a:gd name="T12" fmla="*/ 213 w 520"/>
                <a:gd name="T13" fmla="*/ 73 h 213"/>
                <a:gd name="T14" fmla="*/ 252 w 520"/>
                <a:gd name="T15" fmla="*/ 58 h 213"/>
                <a:gd name="T16" fmla="*/ 287 w 520"/>
                <a:gd name="T17" fmla="*/ 49 h 213"/>
                <a:gd name="T18" fmla="*/ 327 w 520"/>
                <a:gd name="T19" fmla="*/ 34 h 213"/>
                <a:gd name="T20" fmla="*/ 367 w 520"/>
                <a:gd name="T21" fmla="*/ 25 h 213"/>
                <a:gd name="T22" fmla="*/ 367 w 520"/>
                <a:gd name="T23" fmla="*/ 19 h 213"/>
                <a:gd name="T24" fmla="*/ 371 w 520"/>
                <a:gd name="T25" fmla="*/ 19 h 213"/>
                <a:gd name="T26" fmla="*/ 371 w 520"/>
                <a:gd name="T27" fmla="*/ 15 h 213"/>
                <a:gd name="T28" fmla="*/ 371 w 520"/>
                <a:gd name="T29" fmla="*/ 10 h 213"/>
                <a:gd name="T30" fmla="*/ 386 w 520"/>
                <a:gd name="T31" fmla="*/ 6 h 213"/>
                <a:gd name="T32" fmla="*/ 401 w 520"/>
                <a:gd name="T33" fmla="*/ 6 h 213"/>
                <a:gd name="T34" fmla="*/ 415 w 520"/>
                <a:gd name="T35" fmla="*/ 6 h 213"/>
                <a:gd name="T36" fmla="*/ 431 w 520"/>
                <a:gd name="T37" fmla="*/ 0 h 213"/>
                <a:gd name="T38" fmla="*/ 446 w 520"/>
                <a:gd name="T39" fmla="*/ 0 h 213"/>
                <a:gd name="T40" fmla="*/ 461 w 520"/>
                <a:gd name="T41" fmla="*/ 0 h 213"/>
                <a:gd name="T42" fmla="*/ 475 w 520"/>
                <a:gd name="T43" fmla="*/ 6 h 213"/>
                <a:gd name="T44" fmla="*/ 490 w 520"/>
                <a:gd name="T45" fmla="*/ 6 h 213"/>
                <a:gd name="T46" fmla="*/ 505 w 520"/>
                <a:gd name="T47" fmla="*/ 6 h 213"/>
                <a:gd name="T48" fmla="*/ 520 w 520"/>
                <a:gd name="T49" fmla="*/ 10 h 213"/>
                <a:gd name="T50" fmla="*/ 475 w 520"/>
                <a:gd name="T51" fmla="*/ 44 h 213"/>
                <a:gd name="T52" fmla="*/ 431 w 520"/>
                <a:gd name="T53" fmla="*/ 73 h 213"/>
                <a:gd name="T54" fmla="*/ 381 w 520"/>
                <a:gd name="T55" fmla="*/ 97 h 213"/>
                <a:gd name="T56" fmla="*/ 327 w 520"/>
                <a:gd name="T57" fmla="*/ 116 h 213"/>
                <a:gd name="T58" fmla="*/ 272 w 520"/>
                <a:gd name="T59" fmla="*/ 135 h 213"/>
                <a:gd name="T60" fmla="*/ 217 w 520"/>
                <a:gd name="T61" fmla="*/ 155 h 213"/>
                <a:gd name="T62" fmla="*/ 163 w 520"/>
                <a:gd name="T63" fmla="*/ 169 h 213"/>
                <a:gd name="T64" fmla="*/ 108 w 520"/>
                <a:gd name="T65" fmla="*/ 184 h 213"/>
                <a:gd name="T66" fmla="*/ 54 w 520"/>
                <a:gd name="T67" fmla="*/ 198 h 213"/>
                <a:gd name="T68" fmla="*/ 0 w 520"/>
                <a:gd name="T69" fmla="*/ 213 h 213"/>
                <a:gd name="T70" fmla="*/ 14 w 520"/>
                <a:gd name="T71" fmla="*/ 20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20" h="213">
                  <a:moveTo>
                    <a:pt x="14" y="204"/>
                  </a:moveTo>
                  <a:lnTo>
                    <a:pt x="44" y="174"/>
                  </a:lnTo>
                  <a:lnTo>
                    <a:pt x="73" y="150"/>
                  </a:lnTo>
                  <a:lnTo>
                    <a:pt x="108" y="131"/>
                  </a:lnTo>
                  <a:lnTo>
                    <a:pt x="138" y="111"/>
                  </a:lnTo>
                  <a:lnTo>
                    <a:pt x="177" y="92"/>
                  </a:lnTo>
                  <a:lnTo>
                    <a:pt x="213" y="73"/>
                  </a:lnTo>
                  <a:lnTo>
                    <a:pt x="252" y="58"/>
                  </a:lnTo>
                  <a:lnTo>
                    <a:pt x="287" y="49"/>
                  </a:lnTo>
                  <a:lnTo>
                    <a:pt x="327" y="34"/>
                  </a:lnTo>
                  <a:lnTo>
                    <a:pt x="367" y="25"/>
                  </a:lnTo>
                  <a:lnTo>
                    <a:pt x="367" y="19"/>
                  </a:lnTo>
                  <a:lnTo>
                    <a:pt x="371" y="19"/>
                  </a:lnTo>
                  <a:lnTo>
                    <a:pt x="371" y="15"/>
                  </a:lnTo>
                  <a:lnTo>
                    <a:pt x="371" y="10"/>
                  </a:lnTo>
                  <a:lnTo>
                    <a:pt x="386" y="6"/>
                  </a:lnTo>
                  <a:lnTo>
                    <a:pt x="401" y="6"/>
                  </a:lnTo>
                  <a:lnTo>
                    <a:pt x="415" y="6"/>
                  </a:lnTo>
                  <a:lnTo>
                    <a:pt x="431" y="0"/>
                  </a:lnTo>
                  <a:lnTo>
                    <a:pt x="446" y="0"/>
                  </a:lnTo>
                  <a:lnTo>
                    <a:pt x="461" y="0"/>
                  </a:lnTo>
                  <a:lnTo>
                    <a:pt x="475" y="6"/>
                  </a:lnTo>
                  <a:lnTo>
                    <a:pt x="490" y="6"/>
                  </a:lnTo>
                  <a:lnTo>
                    <a:pt x="505" y="6"/>
                  </a:lnTo>
                  <a:lnTo>
                    <a:pt x="520" y="10"/>
                  </a:lnTo>
                  <a:lnTo>
                    <a:pt x="475" y="44"/>
                  </a:lnTo>
                  <a:lnTo>
                    <a:pt x="431" y="73"/>
                  </a:lnTo>
                  <a:lnTo>
                    <a:pt x="381" y="97"/>
                  </a:lnTo>
                  <a:lnTo>
                    <a:pt x="327" y="116"/>
                  </a:lnTo>
                  <a:lnTo>
                    <a:pt x="272" y="135"/>
                  </a:lnTo>
                  <a:lnTo>
                    <a:pt x="217" y="155"/>
                  </a:lnTo>
                  <a:lnTo>
                    <a:pt x="163" y="169"/>
                  </a:lnTo>
                  <a:lnTo>
                    <a:pt x="108" y="184"/>
                  </a:lnTo>
                  <a:lnTo>
                    <a:pt x="54" y="198"/>
                  </a:lnTo>
                  <a:lnTo>
                    <a:pt x="0" y="213"/>
                  </a:lnTo>
                  <a:lnTo>
                    <a:pt x="14" y="204"/>
                  </a:lnTo>
                  <a:close/>
                </a:path>
              </a:pathLst>
            </a:custGeom>
            <a:solidFill>
              <a:srgbClr val="CB4C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96" name="Freeform 420"/>
            <p:cNvSpPr>
              <a:spLocks/>
            </p:cNvSpPr>
            <p:nvPr/>
          </p:nvSpPr>
          <p:spPr bwMode="auto">
            <a:xfrm>
              <a:off x="3925" y="1402"/>
              <a:ext cx="18" cy="46"/>
            </a:xfrm>
            <a:custGeom>
              <a:avLst/>
              <a:gdLst>
                <a:gd name="T0" fmla="*/ 0 w 194"/>
                <a:gd name="T1" fmla="*/ 0 h 598"/>
                <a:gd name="T2" fmla="*/ 25 w 194"/>
                <a:gd name="T3" fmla="*/ 62 h 598"/>
                <a:gd name="T4" fmla="*/ 50 w 194"/>
                <a:gd name="T5" fmla="*/ 130 h 598"/>
                <a:gd name="T6" fmla="*/ 75 w 194"/>
                <a:gd name="T7" fmla="*/ 198 h 598"/>
                <a:gd name="T8" fmla="*/ 100 w 194"/>
                <a:gd name="T9" fmla="*/ 265 h 598"/>
                <a:gd name="T10" fmla="*/ 125 w 194"/>
                <a:gd name="T11" fmla="*/ 333 h 598"/>
                <a:gd name="T12" fmla="*/ 144 w 194"/>
                <a:gd name="T13" fmla="*/ 395 h 598"/>
                <a:gd name="T14" fmla="*/ 163 w 194"/>
                <a:gd name="T15" fmla="*/ 458 h 598"/>
                <a:gd name="T16" fmla="*/ 179 w 194"/>
                <a:gd name="T17" fmla="*/ 511 h 598"/>
                <a:gd name="T18" fmla="*/ 188 w 194"/>
                <a:gd name="T19" fmla="*/ 559 h 598"/>
                <a:gd name="T20" fmla="*/ 194 w 194"/>
                <a:gd name="T21" fmla="*/ 598 h 598"/>
                <a:gd name="T22" fmla="*/ 194 w 194"/>
                <a:gd name="T23" fmla="*/ 593 h 598"/>
                <a:gd name="T24" fmla="*/ 194 w 194"/>
                <a:gd name="T25" fmla="*/ 589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4" h="598">
                  <a:moveTo>
                    <a:pt x="0" y="0"/>
                  </a:moveTo>
                  <a:lnTo>
                    <a:pt x="25" y="62"/>
                  </a:lnTo>
                  <a:lnTo>
                    <a:pt x="50" y="130"/>
                  </a:lnTo>
                  <a:lnTo>
                    <a:pt x="75" y="198"/>
                  </a:lnTo>
                  <a:lnTo>
                    <a:pt x="100" y="265"/>
                  </a:lnTo>
                  <a:lnTo>
                    <a:pt x="125" y="333"/>
                  </a:lnTo>
                  <a:lnTo>
                    <a:pt x="144" y="395"/>
                  </a:lnTo>
                  <a:lnTo>
                    <a:pt x="163" y="458"/>
                  </a:lnTo>
                  <a:lnTo>
                    <a:pt x="179" y="511"/>
                  </a:lnTo>
                  <a:lnTo>
                    <a:pt x="188" y="559"/>
                  </a:lnTo>
                  <a:lnTo>
                    <a:pt x="194" y="598"/>
                  </a:lnTo>
                  <a:lnTo>
                    <a:pt x="194" y="593"/>
                  </a:lnTo>
                  <a:lnTo>
                    <a:pt x="194" y="589"/>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97" name="Freeform 421"/>
            <p:cNvSpPr>
              <a:spLocks/>
            </p:cNvSpPr>
            <p:nvPr/>
          </p:nvSpPr>
          <p:spPr bwMode="auto">
            <a:xfrm>
              <a:off x="3866" y="1425"/>
              <a:ext cx="12" cy="12"/>
            </a:xfrm>
            <a:custGeom>
              <a:avLst/>
              <a:gdLst>
                <a:gd name="T0" fmla="*/ 9 w 123"/>
                <a:gd name="T1" fmla="*/ 9 h 159"/>
                <a:gd name="T2" fmla="*/ 4 w 123"/>
                <a:gd name="T3" fmla="*/ 9 h 159"/>
                <a:gd name="T4" fmla="*/ 4 w 123"/>
                <a:gd name="T5" fmla="*/ 4 h 159"/>
                <a:gd name="T6" fmla="*/ 0 w 123"/>
                <a:gd name="T7" fmla="*/ 4 h 159"/>
                <a:gd name="T8" fmla="*/ 0 w 123"/>
                <a:gd name="T9" fmla="*/ 0 h 159"/>
                <a:gd name="T10" fmla="*/ 0 w 123"/>
                <a:gd name="T11" fmla="*/ 13 h 159"/>
                <a:gd name="T12" fmla="*/ 4 w 123"/>
                <a:gd name="T13" fmla="*/ 33 h 159"/>
                <a:gd name="T14" fmla="*/ 9 w 123"/>
                <a:gd name="T15" fmla="*/ 58 h 159"/>
                <a:gd name="T16" fmla="*/ 19 w 123"/>
                <a:gd name="T17" fmla="*/ 82 h 159"/>
                <a:gd name="T18" fmla="*/ 29 w 123"/>
                <a:gd name="T19" fmla="*/ 101 h 159"/>
                <a:gd name="T20" fmla="*/ 44 w 123"/>
                <a:gd name="T21" fmla="*/ 125 h 159"/>
                <a:gd name="T22" fmla="*/ 59 w 123"/>
                <a:gd name="T23" fmla="*/ 140 h 159"/>
                <a:gd name="T24" fmla="*/ 74 w 123"/>
                <a:gd name="T25" fmla="*/ 153 h 159"/>
                <a:gd name="T26" fmla="*/ 88 w 123"/>
                <a:gd name="T27" fmla="*/ 159 h 159"/>
                <a:gd name="T28" fmla="*/ 104 w 123"/>
                <a:gd name="T29" fmla="*/ 153 h 159"/>
                <a:gd name="T30" fmla="*/ 119 w 123"/>
                <a:gd name="T31" fmla="*/ 144 h 159"/>
                <a:gd name="T32" fmla="*/ 123 w 123"/>
                <a:gd name="T33" fmla="*/ 129 h 159"/>
                <a:gd name="T34" fmla="*/ 119 w 123"/>
                <a:gd name="T35" fmla="*/ 116 h 159"/>
                <a:gd name="T36" fmla="*/ 109 w 123"/>
                <a:gd name="T37" fmla="*/ 96 h 159"/>
                <a:gd name="T38" fmla="*/ 99 w 123"/>
                <a:gd name="T39" fmla="*/ 77 h 159"/>
                <a:gd name="T40" fmla="*/ 84 w 123"/>
                <a:gd name="T41" fmla="*/ 58 h 159"/>
                <a:gd name="T42" fmla="*/ 63 w 123"/>
                <a:gd name="T43" fmla="*/ 43 h 159"/>
                <a:gd name="T44" fmla="*/ 44 w 123"/>
                <a:gd name="T45" fmla="*/ 28 h 159"/>
                <a:gd name="T46" fmla="*/ 25 w 123"/>
                <a:gd name="T47" fmla="*/ 13 h 159"/>
                <a:gd name="T48" fmla="*/ 9 w 123"/>
                <a:gd name="T49" fmla="*/ 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3" h="159">
                  <a:moveTo>
                    <a:pt x="9" y="9"/>
                  </a:moveTo>
                  <a:lnTo>
                    <a:pt x="4" y="9"/>
                  </a:lnTo>
                  <a:lnTo>
                    <a:pt x="4" y="4"/>
                  </a:lnTo>
                  <a:lnTo>
                    <a:pt x="0" y="4"/>
                  </a:lnTo>
                  <a:lnTo>
                    <a:pt x="0" y="0"/>
                  </a:lnTo>
                  <a:lnTo>
                    <a:pt x="0" y="13"/>
                  </a:lnTo>
                  <a:lnTo>
                    <a:pt x="4" y="33"/>
                  </a:lnTo>
                  <a:lnTo>
                    <a:pt x="9" y="58"/>
                  </a:lnTo>
                  <a:lnTo>
                    <a:pt x="19" y="82"/>
                  </a:lnTo>
                  <a:lnTo>
                    <a:pt x="29" y="101"/>
                  </a:lnTo>
                  <a:lnTo>
                    <a:pt x="44" y="125"/>
                  </a:lnTo>
                  <a:lnTo>
                    <a:pt x="59" y="140"/>
                  </a:lnTo>
                  <a:lnTo>
                    <a:pt x="74" y="153"/>
                  </a:lnTo>
                  <a:lnTo>
                    <a:pt x="88" y="159"/>
                  </a:lnTo>
                  <a:lnTo>
                    <a:pt x="104" y="153"/>
                  </a:lnTo>
                  <a:lnTo>
                    <a:pt x="119" y="144"/>
                  </a:lnTo>
                  <a:lnTo>
                    <a:pt x="123" y="129"/>
                  </a:lnTo>
                  <a:lnTo>
                    <a:pt x="119" y="116"/>
                  </a:lnTo>
                  <a:lnTo>
                    <a:pt x="109" y="96"/>
                  </a:lnTo>
                  <a:lnTo>
                    <a:pt x="99" y="77"/>
                  </a:lnTo>
                  <a:lnTo>
                    <a:pt x="84" y="58"/>
                  </a:lnTo>
                  <a:lnTo>
                    <a:pt x="63" y="43"/>
                  </a:lnTo>
                  <a:lnTo>
                    <a:pt x="44" y="28"/>
                  </a:lnTo>
                  <a:lnTo>
                    <a:pt x="25" y="13"/>
                  </a:lnTo>
                  <a:lnTo>
                    <a:pt x="9" y="9"/>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98" name="Freeform 422"/>
            <p:cNvSpPr>
              <a:spLocks/>
            </p:cNvSpPr>
            <p:nvPr/>
          </p:nvSpPr>
          <p:spPr bwMode="auto">
            <a:xfrm>
              <a:off x="3887" y="1445"/>
              <a:ext cx="59" cy="22"/>
            </a:xfrm>
            <a:custGeom>
              <a:avLst/>
              <a:gdLst>
                <a:gd name="T0" fmla="*/ 0 w 644"/>
                <a:gd name="T1" fmla="*/ 121 h 289"/>
                <a:gd name="T2" fmla="*/ 4 w 644"/>
                <a:gd name="T3" fmla="*/ 159 h 289"/>
                <a:gd name="T4" fmla="*/ 10 w 644"/>
                <a:gd name="T5" fmla="*/ 188 h 289"/>
                <a:gd name="T6" fmla="*/ 14 w 644"/>
                <a:gd name="T7" fmla="*/ 217 h 289"/>
                <a:gd name="T8" fmla="*/ 19 w 644"/>
                <a:gd name="T9" fmla="*/ 237 h 289"/>
                <a:gd name="T10" fmla="*/ 29 w 644"/>
                <a:gd name="T11" fmla="*/ 256 h 289"/>
                <a:gd name="T12" fmla="*/ 39 w 644"/>
                <a:gd name="T13" fmla="*/ 265 h 289"/>
                <a:gd name="T14" fmla="*/ 44 w 644"/>
                <a:gd name="T15" fmla="*/ 275 h 289"/>
                <a:gd name="T16" fmla="*/ 54 w 644"/>
                <a:gd name="T17" fmla="*/ 284 h 289"/>
                <a:gd name="T18" fmla="*/ 64 w 644"/>
                <a:gd name="T19" fmla="*/ 289 h 289"/>
                <a:gd name="T20" fmla="*/ 74 w 644"/>
                <a:gd name="T21" fmla="*/ 289 h 289"/>
                <a:gd name="T22" fmla="*/ 129 w 644"/>
                <a:gd name="T23" fmla="*/ 289 h 289"/>
                <a:gd name="T24" fmla="*/ 188 w 644"/>
                <a:gd name="T25" fmla="*/ 289 h 289"/>
                <a:gd name="T26" fmla="*/ 242 w 644"/>
                <a:gd name="T27" fmla="*/ 284 h 289"/>
                <a:gd name="T28" fmla="*/ 298 w 644"/>
                <a:gd name="T29" fmla="*/ 280 h 289"/>
                <a:gd name="T30" fmla="*/ 357 w 644"/>
                <a:gd name="T31" fmla="*/ 271 h 289"/>
                <a:gd name="T32" fmla="*/ 411 w 644"/>
                <a:gd name="T33" fmla="*/ 261 h 289"/>
                <a:gd name="T34" fmla="*/ 465 w 644"/>
                <a:gd name="T35" fmla="*/ 246 h 289"/>
                <a:gd name="T36" fmla="*/ 521 w 644"/>
                <a:gd name="T37" fmla="*/ 232 h 289"/>
                <a:gd name="T38" fmla="*/ 575 w 644"/>
                <a:gd name="T39" fmla="*/ 217 h 289"/>
                <a:gd name="T40" fmla="*/ 630 w 644"/>
                <a:gd name="T41" fmla="*/ 198 h 289"/>
                <a:gd name="T42" fmla="*/ 640 w 644"/>
                <a:gd name="T43" fmla="*/ 188 h 289"/>
                <a:gd name="T44" fmla="*/ 640 w 644"/>
                <a:gd name="T45" fmla="*/ 168 h 289"/>
                <a:gd name="T46" fmla="*/ 644 w 644"/>
                <a:gd name="T47" fmla="*/ 145 h 289"/>
                <a:gd name="T48" fmla="*/ 644 w 644"/>
                <a:gd name="T49" fmla="*/ 116 h 289"/>
                <a:gd name="T50" fmla="*/ 640 w 644"/>
                <a:gd name="T51" fmla="*/ 82 h 289"/>
                <a:gd name="T52" fmla="*/ 630 w 644"/>
                <a:gd name="T53" fmla="*/ 52 h 289"/>
                <a:gd name="T54" fmla="*/ 620 w 644"/>
                <a:gd name="T55" fmla="*/ 29 h 289"/>
                <a:gd name="T56" fmla="*/ 605 w 644"/>
                <a:gd name="T57" fmla="*/ 9 h 289"/>
                <a:gd name="T58" fmla="*/ 590 w 644"/>
                <a:gd name="T59" fmla="*/ 0 h 289"/>
                <a:gd name="T60" fmla="*/ 570 w 644"/>
                <a:gd name="T61" fmla="*/ 5 h 289"/>
                <a:gd name="T62" fmla="*/ 521 w 644"/>
                <a:gd name="T63" fmla="*/ 29 h 289"/>
                <a:gd name="T64" fmla="*/ 471 w 644"/>
                <a:gd name="T65" fmla="*/ 43 h 289"/>
                <a:gd name="T66" fmla="*/ 421 w 644"/>
                <a:gd name="T67" fmla="*/ 63 h 289"/>
                <a:gd name="T68" fmla="*/ 367 w 644"/>
                <a:gd name="T69" fmla="*/ 73 h 289"/>
                <a:gd name="T70" fmla="*/ 317 w 644"/>
                <a:gd name="T71" fmla="*/ 82 h 289"/>
                <a:gd name="T72" fmla="*/ 267 w 644"/>
                <a:gd name="T73" fmla="*/ 91 h 289"/>
                <a:gd name="T74" fmla="*/ 213 w 644"/>
                <a:gd name="T75" fmla="*/ 97 h 289"/>
                <a:gd name="T76" fmla="*/ 163 w 644"/>
                <a:gd name="T77" fmla="*/ 101 h 289"/>
                <a:gd name="T78" fmla="*/ 114 w 644"/>
                <a:gd name="T79" fmla="*/ 106 h 289"/>
                <a:gd name="T80" fmla="*/ 60 w 644"/>
                <a:gd name="T81" fmla="*/ 106 h 289"/>
                <a:gd name="T82" fmla="*/ 0 w 644"/>
                <a:gd name="T83" fmla="*/ 121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44" h="289">
                  <a:moveTo>
                    <a:pt x="0" y="121"/>
                  </a:moveTo>
                  <a:lnTo>
                    <a:pt x="4" y="159"/>
                  </a:lnTo>
                  <a:lnTo>
                    <a:pt x="10" y="188"/>
                  </a:lnTo>
                  <a:lnTo>
                    <a:pt x="14" y="217"/>
                  </a:lnTo>
                  <a:lnTo>
                    <a:pt x="19" y="237"/>
                  </a:lnTo>
                  <a:lnTo>
                    <a:pt x="29" y="256"/>
                  </a:lnTo>
                  <a:lnTo>
                    <a:pt x="39" y="265"/>
                  </a:lnTo>
                  <a:lnTo>
                    <a:pt x="44" y="275"/>
                  </a:lnTo>
                  <a:lnTo>
                    <a:pt x="54" y="284"/>
                  </a:lnTo>
                  <a:lnTo>
                    <a:pt x="64" y="289"/>
                  </a:lnTo>
                  <a:lnTo>
                    <a:pt x="74" y="289"/>
                  </a:lnTo>
                  <a:lnTo>
                    <a:pt x="129" y="289"/>
                  </a:lnTo>
                  <a:lnTo>
                    <a:pt x="188" y="289"/>
                  </a:lnTo>
                  <a:lnTo>
                    <a:pt x="242" y="284"/>
                  </a:lnTo>
                  <a:lnTo>
                    <a:pt x="298" y="280"/>
                  </a:lnTo>
                  <a:lnTo>
                    <a:pt x="357" y="271"/>
                  </a:lnTo>
                  <a:lnTo>
                    <a:pt x="411" y="261"/>
                  </a:lnTo>
                  <a:lnTo>
                    <a:pt x="465" y="246"/>
                  </a:lnTo>
                  <a:lnTo>
                    <a:pt x="521" y="232"/>
                  </a:lnTo>
                  <a:lnTo>
                    <a:pt x="575" y="217"/>
                  </a:lnTo>
                  <a:lnTo>
                    <a:pt x="630" y="198"/>
                  </a:lnTo>
                  <a:lnTo>
                    <a:pt x="640" y="188"/>
                  </a:lnTo>
                  <a:lnTo>
                    <a:pt x="640" y="168"/>
                  </a:lnTo>
                  <a:lnTo>
                    <a:pt x="644" y="145"/>
                  </a:lnTo>
                  <a:lnTo>
                    <a:pt x="644" y="116"/>
                  </a:lnTo>
                  <a:lnTo>
                    <a:pt x="640" y="82"/>
                  </a:lnTo>
                  <a:lnTo>
                    <a:pt x="630" y="52"/>
                  </a:lnTo>
                  <a:lnTo>
                    <a:pt x="620" y="29"/>
                  </a:lnTo>
                  <a:lnTo>
                    <a:pt x="605" y="9"/>
                  </a:lnTo>
                  <a:lnTo>
                    <a:pt x="590" y="0"/>
                  </a:lnTo>
                  <a:lnTo>
                    <a:pt x="570" y="5"/>
                  </a:lnTo>
                  <a:lnTo>
                    <a:pt x="521" y="29"/>
                  </a:lnTo>
                  <a:lnTo>
                    <a:pt x="471" y="43"/>
                  </a:lnTo>
                  <a:lnTo>
                    <a:pt x="421" y="63"/>
                  </a:lnTo>
                  <a:lnTo>
                    <a:pt x="367" y="73"/>
                  </a:lnTo>
                  <a:lnTo>
                    <a:pt x="317" y="82"/>
                  </a:lnTo>
                  <a:lnTo>
                    <a:pt x="267" y="91"/>
                  </a:lnTo>
                  <a:lnTo>
                    <a:pt x="213" y="97"/>
                  </a:lnTo>
                  <a:lnTo>
                    <a:pt x="163" y="101"/>
                  </a:lnTo>
                  <a:lnTo>
                    <a:pt x="114" y="106"/>
                  </a:lnTo>
                  <a:lnTo>
                    <a:pt x="60" y="106"/>
                  </a:lnTo>
                  <a:lnTo>
                    <a:pt x="0" y="121"/>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4999" name="Freeform 423"/>
            <p:cNvSpPr>
              <a:spLocks/>
            </p:cNvSpPr>
            <p:nvPr/>
          </p:nvSpPr>
          <p:spPr bwMode="auto">
            <a:xfrm>
              <a:off x="3887" y="1445"/>
              <a:ext cx="59" cy="22"/>
            </a:xfrm>
            <a:custGeom>
              <a:avLst/>
              <a:gdLst>
                <a:gd name="T0" fmla="*/ 0 w 644"/>
                <a:gd name="T1" fmla="*/ 121 h 289"/>
                <a:gd name="T2" fmla="*/ 4 w 644"/>
                <a:gd name="T3" fmla="*/ 159 h 289"/>
                <a:gd name="T4" fmla="*/ 10 w 644"/>
                <a:gd name="T5" fmla="*/ 188 h 289"/>
                <a:gd name="T6" fmla="*/ 14 w 644"/>
                <a:gd name="T7" fmla="*/ 217 h 289"/>
                <a:gd name="T8" fmla="*/ 19 w 644"/>
                <a:gd name="T9" fmla="*/ 237 h 289"/>
                <a:gd name="T10" fmla="*/ 29 w 644"/>
                <a:gd name="T11" fmla="*/ 256 h 289"/>
                <a:gd name="T12" fmla="*/ 39 w 644"/>
                <a:gd name="T13" fmla="*/ 265 h 289"/>
                <a:gd name="T14" fmla="*/ 44 w 644"/>
                <a:gd name="T15" fmla="*/ 275 h 289"/>
                <a:gd name="T16" fmla="*/ 54 w 644"/>
                <a:gd name="T17" fmla="*/ 284 h 289"/>
                <a:gd name="T18" fmla="*/ 64 w 644"/>
                <a:gd name="T19" fmla="*/ 289 h 289"/>
                <a:gd name="T20" fmla="*/ 74 w 644"/>
                <a:gd name="T21" fmla="*/ 289 h 289"/>
                <a:gd name="T22" fmla="*/ 129 w 644"/>
                <a:gd name="T23" fmla="*/ 289 h 289"/>
                <a:gd name="T24" fmla="*/ 188 w 644"/>
                <a:gd name="T25" fmla="*/ 289 h 289"/>
                <a:gd name="T26" fmla="*/ 242 w 644"/>
                <a:gd name="T27" fmla="*/ 284 h 289"/>
                <a:gd name="T28" fmla="*/ 298 w 644"/>
                <a:gd name="T29" fmla="*/ 280 h 289"/>
                <a:gd name="T30" fmla="*/ 357 w 644"/>
                <a:gd name="T31" fmla="*/ 271 h 289"/>
                <a:gd name="T32" fmla="*/ 411 w 644"/>
                <a:gd name="T33" fmla="*/ 261 h 289"/>
                <a:gd name="T34" fmla="*/ 465 w 644"/>
                <a:gd name="T35" fmla="*/ 246 h 289"/>
                <a:gd name="T36" fmla="*/ 521 w 644"/>
                <a:gd name="T37" fmla="*/ 232 h 289"/>
                <a:gd name="T38" fmla="*/ 575 w 644"/>
                <a:gd name="T39" fmla="*/ 217 h 289"/>
                <a:gd name="T40" fmla="*/ 630 w 644"/>
                <a:gd name="T41" fmla="*/ 198 h 289"/>
                <a:gd name="T42" fmla="*/ 640 w 644"/>
                <a:gd name="T43" fmla="*/ 188 h 289"/>
                <a:gd name="T44" fmla="*/ 640 w 644"/>
                <a:gd name="T45" fmla="*/ 168 h 289"/>
                <a:gd name="T46" fmla="*/ 644 w 644"/>
                <a:gd name="T47" fmla="*/ 145 h 289"/>
                <a:gd name="T48" fmla="*/ 644 w 644"/>
                <a:gd name="T49" fmla="*/ 116 h 289"/>
                <a:gd name="T50" fmla="*/ 640 w 644"/>
                <a:gd name="T51" fmla="*/ 82 h 289"/>
                <a:gd name="T52" fmla="*/ 630 w 644"/>
                <a:gd name="T53" fmla="*/ 52 h 289"/>
                <a:gd name="T54" fmla="*/ 620 w 644"/>
                <a:gd name="T55" fmla="*/ 29 h 289"/>
                <a:gd name="T56" fmla="*/ 605 w 644"/>
                <a:gd name="T57" fmla="*/ 9 h 289"/>
                <a:gd name="T58" fmla="*/ 590 w 644"/>
                <a:gd name="T59" fmla="*/ 0 h 289"/>
                <a:gd name="T60" fmla="*/ 570 w 644"/>
                <a:gd name="T61" fmla="*/ 5 h 289"/>
                <a:gd name="T62" fmla="*/ 521 w 644"/>
                <a:gd name="T63" fmla="*/ 29 h 289"/>
                <a:gd name="T64" fmla="*/ 471 w 644"/>
                <a:gd name="T65" fmla="*/ 43 h 289"/>
                <a:gd name="T66" fmla="*/ 421 w 644"/>
                <a:gd name="T67" fmla="*/ 63 h 289"/>
                <a:gd name="T68" fmla="*/ 367 w 644"/>
                <a:gd name="T69" fmla="*/ 73 h 289"/>
                <a:gd name="T70" fmla="*/ 317 w 644"/>
                <a:gd name="T71" fmla="*/ 82 h 289"/>
                <a:gd name="T72" fmla="*/ 267 w 644"/>
                <a:gd name="T73" fmla="*/ 91 h 289"/>
                <a:gd name="T74" fmla="*/ 213 w 644"/>
                <a:gd name="T75" fmla="*/ 97 h 289"/>
                <a:gd name="T76" fmla="*/ 163 w 644"/>
                <a:gd name="T77" fmla="*/ 101 h 289"/>
                <a:gd name="T78" fmla="*/ 114 w 644"/>
                <a:gd name="T79" fmla="*/ 106 h 289"/>
                <a:gd name="T80" fmla="*/ 60 w 644"/>
                <a:gd name="T81" fmla="*/ 106 h 289"/>
                <a:gd name="T82" fmla="*/ 0 w 644"/>
                <a:gd name="T83" fmla="*/ 121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44" h="289">
                  <a:moveTo>
                    <a:pt x="0" y="121"/>
                  </a:moveTo>
                  <a:lnTo>
                    <a:pt x="4" y="159"/>
                  </a:lnTo>
                  <a:lnTo>
                    <a:pt x="10" y="188"/>
                  </a:lnTo>
                  <a:lnTo>
                    <a:pt x="14" y="217"/>
                  </a:lnTo>
                  <a:lnTo>
                    <a:pt x="19" y="237"/>
                  </a:lnTo>
                  <a:lnTo>
                    <a:pt x="29" y="256"/>
                  </a:lnTo>
                  <a:lnTo>
                    <a:pt x="39" y="265"/>
                  </a:lnTo>
                  <a:lnTo>
                    <a:pt x="44" y="275"/>
                  </a:lnTo>
                  <a:lnTo>
                    <a:pt x="54" y="284"/>
                  </a:lnTo>
                  <a:lnTo>
                    <a:pt x="64" y="289"/>
                  </a:lnTo>
                  <a:lnTo>
                    <a:pt x="74" y="289"/>
                  </a:lnTo>
                  <a:lnTo>
                    <a:pt x="129" y="289"/>
                  </a:lnTo>
                  <a:lnTo>
                    <a:pt x="188" y="289"/>
                  </a:lnTo>
                  <a:lnTo>
                    <a:pt x="242" y="284"/>
                  </a:lnTo>
                  <a:lnTo>
                    <a:pt x="298" y="280"/>
                  </a:lnTo>
                  <a:lnTo>
                    <a:pt x="357" y="271"/>
                  </a:lnTo>
                  <a:lnTo>
                    <a:pt x="411" y="261"/>
                  </a:lnTo>
                  <a:lnTo>
                    <a:pt x="465" y="246"/>
                  </a:lnTo>
                  <a:lnTo>
                    <a:pt x="521" y="232"/>
                  </a:lnTo>
                  <a:lnTo>
                    <a:pt x="575" y="217"/>
                  </a:lnTo>
                  <a:lnTo>
                    <a:pt x="630" y="198"/>
                  </a:lnTo>
                  <a:lnTo>
                    <a:pt x="640" y="188"/>
                  </a:lnTo>
                  <a:lnTo>
                    <a:pt x="640" y="168"/>
                  </a:lnTo>
                  <a:lnTo>
                    <a:pt x="644" y="145"/>
                  </a:lnTo>
                  <a:lnTo>
                    <a:pt x="644" y="116"/>
                  </a:lnTo>
                  <a:lnTo>
                    <a:pt x="640" y="82"/>
                  </a:lnTo>
                  <a:lnTo>
                    <a:pt x="630" y="52"/>
                  </a:lnTo>
                  <a:lnTo>
                    <a:pt x="620" y="29"/>
                  </a:lnTo>
                  <a:lnTo>
                    <a:pt x="605" y="9"/>
                  </a:lnTo>
                  <a:lnTo>
                    <a:pt x="590" y="0"/>
                  </a:lnTo>
                  <a:lnTo>
                    <a:pt x="570" y="5"/>
                  </a:lnTo>
                  <a:lnTo>
                    <a:pt x="521" y="29"/>
                  </a:lnTo>
                  <a:lnTo>
                    <a:pt x="471" y="43"/>
                  </a:lnTo>
                  <a:lnTo>
                    <a:pt x="421" y="63"/>
                  </a:lnTo>
                  <a:lnTo>
                    <a:pt x="367" y="73"/>
                  </a:lnTo>
                  <a:lnTo>
                    <a:pt x="317" y="82"/>
                  </a:lnTo>
                  <a:lnTo>
                    <a:pt x="267" y="91"/>
                  </a:lnTo>
                  <a:lnTo>
                    <a:pt x="213" y="97"/>
                  </a:lnTo>
                  <a:lnTo>
                    <a:pt x="163" y="101"/>
                  </a:lnTo>
                  <a:lnTo>
                    <a:pt x="114" y="106"/>
                  </a:lnTo>
                  <a:lnTo>
                    <a:pt x="60" y="106"/>
                  </a:lnTo>
                  <a:lnTo>
                    <a:pt x="0" y="121"/>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00" name="Freeform 424"/>
            <p:cNvSpPr>
              <a:spLocks/>
            </p:cNvSpPr>
            <p:nvPr/>
          </p:nvSpPr>
          <p:spPr bwMode="auto">
            <a:xfrm>
              <a:off x="3877" y="1421"/>
              <a:ext cx="62" cy="29"/>
            </a:xfrm>
            <a:custGeom>
              <a:avLst/>
              <a:gdLst>
                <a:gd name="T0" fmla="*/ 0 w 684"/>
                <a:gd name="T1" fmla="*/ 261 h 377"/>
                <a:gd name="T2" fmla="*/ 4 w 684"/>
                <a:gd name="T3" fmla="*/ 275 h 377"/>
                <a:gd name="T4" fmla="*/ 15 w 684"/>
                <a:gd name="T5" fmla="*/ 290 h 377"/>
                <a:gd name="T6" fmla="*/ 25 w 684"/>
                <a:gd name="T7" fmla="*/ 304 h 377"/>
                <a:gd name="T8" fmla="*/ 40 w 684"/>
                <a:gd name="T9" fmla="*/ 319 h 377"/>
                <a:gd name="T10" fmla="*/ 49 w 684"/>
                <a:gd name="T11" fmla="*/ 333 h 377"/>
                <a:gd name="T12" fmla="*/ 64 w 684"/>
                <a:gd name="T13" fmla="*/ 348 h 377"/>
                <a:gd name="T14" fmla="*/ 74 w 684"/>
                <a:gd name="T15" fmla="*/ 362 h 377"/>
                <a:gd name="T16" fmla="*/ 84 w 684"/>
                <a:gd name="T17" fmla="*/ 372 h 377"/>
                <a:gd name="T18" fmla="*/ 94 w 684"/>
                <a:gd name="T19" fmla="*/ 377 h 377"/>
                <a:gd name="T20" fmla="*/ 104 w 684"/>
                <a:gd name="T21" fmla="*/ 377 h 377"/>
                <a:gd name="T22" fmla="*/ 163 w 684"/>
                <a:gd name="T23" fmla="*/ 362 h 377"/>
                <a:gd name="T24" fmla="*/ 223 w 684"/>
                <a:gd name="T25" fmla="*/ 353 h 377"/>
                <a:gd name="T26" fmla="*/ 282 w 684"/>
                <a:gd name="T27" fmla="*/ 338 h 377"/>
                <a:gd name="T28" fmla="*/ 342 w 684"/>
                <a:gd name="T29" fmla="*/ 323 h 377"/>
                <a:gd name="T30" fmla="*/ 396 w 684"/>
                <a:gd name="T31" fmla="*/ 310 h 377"/>
                <a:gd name="T32" fmla="*/ 451 w 684"/>
                <a:gd name="T33" fmla="*/ 290 h 377"/>
                <a:gd name="T34" fmla="*/ 505 w 684"/>
                <a:gd name="T35" fmla="*/ 265 h 377"/>
                <a:gd name="T36" fmla="*/ 560 w 684"/>
                <a:gd name="T37" fmla="*/ 241 h 377"/>
                <a:gd name="T38" fmla="*/ 610 w 684"/>
                <a:gd name="T39" fmla="*/ 213 h 377"/>
                <a:gd name="T40" fmla="*/ 664 w 684"/>
                <a:gd name="T41" fmla="*/ 179 h 377"/>
                <a:gd name="T42" fmla="*/ 674 w 684"/>
                <a:gd name="T43" fmla="*/ 164 h 377"/>
                <a:gd name="T44" fmla="*/ 684 w 684"/>
                <a:gd name="T45" fmla="*/ 145 h 377"/>
                <a:gd name="T46" fmla="*/ 684 w 684"/>
                <a:gd name="T47" fmla="*/ 121 h 377"/>
                <a:gd name="T48" fmla="*/ 679 w 684"/>
                <a:gd name="T49" fmla="*/ 92 h 377"/>
                <a:gd name="T50" fmla="*/ 670 w 684"/>
                <a:gd name="T51" fmla="*/ 67 h 377"/>
                <a:gd name="T52" fmla="*/ 659 w 684"/>
                <a:gd name="T53" fmla="*/ 43 h 377"/>
                <a:gd name="T54" fmla="*/ 645 w 684"/>
                <a:gd name="T55" fmla="*/ 24 h 377"/>
                <a:gd name="T56" fmla="*/ 630 w 684"/>
                <a:gd name="T57" fmla="*/ 9 h 377"/>
                <a:gd name="T58" fmla="*/ 620 w 684"/>
                <a:gd name="T59" fmla="*/ 0 h 377"/>
                <a:gd name="T60" fmla="*/ 610 w 684"/>
                <a:gd name="T61" fmla="*/ 0 h 377"/>
                <a:gd name="T62" fmla="*/ 565 w 684"/>
                <a:gd name="T63" fmla="*/ 20 h 377"/>
                <a:gd name="T64" fmla="*/ 526 w 684"/>
                <a:gd name="T65" fmla="*/ 39 h 377"/>
                <a:gd name="T66" fmla="*/ 480 w 684"/>
                <a:gd name="T67" fmla="*/ 63 h 377"/>
                <a:gd name="T68" fmla="*/ 432 w 684"/>
                <a:gd name="T69" fmla="*/ 87 h 377"/>
                <a:gd name="T70" fmla="*/ 386 w 684"/>
                <a:gd name="T71" fmla="*/ 106 h 377"/>
                <a:gd name="T72" fmla="*/ 336 w 684"/>
                <a:gd name="T73" fmla="*/ 125 h 377"/>
                <a:gd name="T74" fmla="*/ 292 w 684"/>
                <a:gd name="T75" fmla="*/ 145 h 377"/>
                <a:gd name="T76" fmla="*/ 248 w 684"/>
                <a:gd name="T77" fmla="*/ 164 h 377"/>
                <a:gd name="T78" fmla="*/ 203 w 684"/>
                <a:gd name="T79" fmla="*/ 174 h 377"/>
                <a:gd name="T80" fmla="*/ 163 w 684"/>
                <a:gd name="T81" fmla="*/ 183 h 377"/>
                <a:gd name="T82" fmla="*/ 159 w 684"/>
                <a:gd name="T83" fmla="*/ 183 h 377"/>
                <a:gd name="T84" fmla="*/ 148 w 684"/>
                <a:gd name="T85" fmla="*/ 188 h 377"/>
                <a:gd name="T86" fmla="*/ 138 w 684"/>
                <a:gd name="T87" fmla="*/ 188 h 377"/>
                <a:gd name="T88" fmla="*/ 123 w 684"/>
                <a:gd name="T89" fmla="*/ 194 h 377"/>
                <a:gd name="T90" fmla="*/ 109 w 684"/>
                <a:gd name="T91" fmla="*/ 198 h 377"/>
                <a:gd name="T92" fmla="*/ 94 w 684"/>
                <a:gd name="T93" fmla="*/ 203 h 377"/>
                <a:gd name="T94" fmla="*/ 84 w 684"/>
                <a:gd name="T95" fmla="*/ 207 h 377"/>
                <a:gd name="T96" fmla="*/ 69 w 684"/>
                <a:gd name="T97" fmla="*/ 213 h 377"/>
                <a:gd name="T98" fmla="*/ 64 w 684"/>
                <a:gd name="T99" fmla="*/ 217 h 377"/>
                <a:gd name="T100" fmla="*/ 59 w 684"/>
                <a:gd name="T101" fmla="*/ 217 h 377"/>
                <a:gd name="T102" fmla="*/ 44 w 684"/>
                <a:gd name="T103" fmla="*/ 227 h 377"/>
                <a:gd name="T104" fmla="*/ 29 w 684"/>
                <a:gd name="T105" fmla="*/ 237 h 377"/>
                <a:gd name="T106" fmla="*/ 19 w 684"/>
                <a:gd name="T107" fmla="*/ 241 h 377"/>
                <a:gd name="T108" fmla="*/ 9 w 684"/>
                <a:gd name="T109" fmla="*/ 246 h 377"/>
                <a:gd name="T110" fmla="*/ 4 w 684"/>
                <a:gd name="T111" fmla="*/ 246 h 377"/>
                <a:gd name="T112" fmla="*/ 0 w 684"/>
                <a:gd name="T113" fmla="*/ 252 h 377"/>
                <a:gd name="T114" fmla="*/ 0 w 684"/>
                <a:gd name="T115" fmla="*/ 256 h 377"/>
                <a:gd name="T116" fmla="*/ 0 w 684"/>
                <a:gd name="T117" fmla="*/ 261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4" h="377">
                  <a:moveTo>
                    <a:pt x="0" y="261"/>
                  </a:moveTo>
                  <a:lnTo>
                    <a:pt x="4" y="275"/>
                  </a:lnTo>
                  <a:lnTo>
                    <a:pt x="15" y="290"/>
                  </a:lnTo>
                  <a:lnTo>
                    <a:pt x="25" y="304"/>
                  </a:lnTo>
                  <a:lnTo>
                    <a:pt x="40" y="319"/>
                  </a:lnTo>
                  <a:lnTo>
                    <a:pt x="49" y="333"/>
                  </a:lnTo>
                  <a:lnTo>
                    <a:pt x="64" y="348"/>
                  </a:lnTo>
                  <a:lnTo>
                    <a:pt x="74" y="362"/>
                  </a:lnTo>
                  <a:lnTo>
                    <a:pt x="84" y="372"/>
                  </a:lnTo>
                  <a:lnTo>
                    <a:pt x="94" y="377"/>
                  </a:lnTo>
                  <a:lnTo>
                    <a:pt x="104" y="377"/>
                  </a:lnTo>
                  <a:lnTo>
                    <a:pt x="163" y="362"/>
                  </a:lnTo>
                  <a:lnTo>
                    <a:pt x="223" y="353"/>
                  </a:lnTo>
                  <a:lnTo>
                    <a:pt x="282" y="338"/>
                  </a:lnTo>
                  <a:lnTo>
                    <a:pt x="342" y="323"/>
                  </a:lnTo>
                  <a:lnTo>
                    <a:pt x="396" y="310"/>
                  </a:lnTo>
                  <a:lnTo>
                    <a:pt x="451" y="290"/>
                  </a:lnTo>
                  <a:lnTo>
                    <a:pt x="505" y="265"/>
                  </a:lnTo>
                  <a:lnTo>
                    <a:pt x="560" y="241"/>
                  </a:lnTo>
                  <a:lnTo>
                    <a:pt x="610" y="213"/>
                  </a:lnTo>
                  <a:lnTo>
                    <a:pt x="664" y="179"/>
                  </a:lnTo>
                  <a:lnTo>
                    <a:pt x="674" y="164"/>
                  </a:lnTo>
                  <a:lnTo>
                    <a:pt x="684" y="145"/>
                  </a:lnTo>
                  <a:lnTo>
                    <a:pt x="684" y="121"/>
                  </a:lnTo>
                  <a:lnTo>
                    <a:pt x="679" y="92"/>
                  </a:lnTo>
                  <a:lnTo>
                    <a:pt x="670" y="67"/>
                  </a:lnTo>
                  <a:lnTo>
                    <a:pt x="659" y="43"/>
                  </a:lnTo>
                  <a:lnTo>
                    <a:pt x="645" y="24"/>
                  </a:lnTo>
                  <a:lnTo>
                    <a:pt x="630" y="9"/>
                  </a:lnTo>
                  <a:lnTo>
                    <a:pt x="620" y="0"/>
                  </a:lnTo>
                  <a:lnTo>
                    <a:pt x="610" y="0"/>
                  </a:lnTo>
                  <a:lnTo>
                    <a:pt x="565" y="20"/>
                  </a:lnTo>
                  <a:lnTo>
                    <a:pt x="526" y="39"/>
                  </a:lnTo>
                  <a:lnTo>
                    <a:pt x="480" y="63"/>
                  </a:lnTo>
                  <a:lnTo>
                    <a:pt x="432" y="87"/>
                  </a:lnTo>
                  <a:lnTo>
                    <a:pt x="386" y="106"/>
                  </a:lnTo>
                  <a:lnTo>
                    <a:pt x="336" y="125"/>
                  </a:lnTo>
                  <a:lnTo>
                    <a:pt x="292" y="145"/>
                  </a:lnTo>
                  <a:lnTo>
                    <a:pt x="248" y="164"/>
                  </a:lnTo>
                  <a:lnTo>
                    <a:pt x="203" y="174"/>
                  </a:lnTo>
                  <a:lnTo>
                    <a:pt x="163" y="183"/>
                  </a:lnTo>
                  <a:lnTo>
                    <a:pt x="159" y="183"/>
                  </a:lnTo>
                  <a:lnTo>
                    <a:pt x="148" y="188"/>
                  </a:lnTo>
                  <a:lnTo>
                    <a:pt x="138" y="188"/>
                  </a:lnTo>
                  <a:lnTo>
                    <a:pt x="123" y="194"/>
                  </a:lnTo>
                  <a:lnTo>
                    <a:pt x="109" y="198"/>
                  </a:lnTo>
                  <a:lnTo>
                    <a:pt x="94" y="203"/>
                  </a:lnTo>
                  <a:lnTo>
                    <a:pt x="84" y="207"/>
                  </a:lnTo>
                  <a:lnTo>
                    <a:pt x="69" y="213"/>
                  </a:lnTo>
                  <a:lnTo>
                    <a:pt x="64" y="217"/>
                  </a:lnTo>
                  <a:lnTo>
                    <a:pt x="59" y="217"/>
                  </a:lnTo>
                  <a:lnTo>
                    <a:pt x="44" y="227"/>
                  </a:lnTo>
                  <a:lnTo>
                    <a:pt x="29" y="237"/>
                  </a:lnTo>
                  <a:lnTo>
                    <a:pt x="19" y="241"/>
                  </a:lnTo>
                  <a:lnTo>
                    <a:pt x="9" y="246"/>
                  </a:lnTo>
                  <a:lnTo>
                    <a:pt x="4" y="246"/>
                  </a:lnTo>
                  <a:lnTo>
                    <a:pt x="0" y="252"/>
                  </a:lnTo>
                  <a:lnTo>
                    <a:pt x="0" y="256"/>
                  </a:lnTo>
                  <a:lnTo>
                    <a:pt x="0" y="261"/>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01" name="Freeform 425"/>
            <p:cNvSpPr>
              <a:spLocks/>
            </p:cNvSpPr>
            <p:nvPr/>
          </p:nvSpPr>
          <p:spPr bwMode="auto">
            <a:xfrm>
              <a:off x="3929" y="1448"/>
              <a:ext cx="8" cy="14"/>
            </a:xfrm>
            <a:custGeom>
              <a:avLst/>
              <a:gdLst>
                <a:gd name="T0" fmla="*/ 0 w 81"/>
                <a:gd name="T1" fmla="*/ 9 h 187"/>
                <a:gd name="T2" fmla="*/ 50 w 81"/>
                <a:gd name="T3" fmla="*/ 0 h 187"/>
                <a:gd name="T4" fmla="*/ 81 w 81"/>
                <a:gd name="T5" fmla="*/ 168 h 187"/>
                <a:gd name="T6" fmla="*/ 31 w 81"/>
                <a:gd name="T7" fmla="*/ 187 h 187"/>
                <a:gd name="T8" fmla="*/ 0 w 81"/>
                <a:gd name="T9" fmla="*/ 9 h 187"/>
              </a:gdLst>
              <a:ahLst/>
              <a:cxnLst>
                <a:cxn ang="0">
                  <a:pos x="T0" y="T1"/>
                </a:cxn>
                <a:cxn ang="0">
                  <a:pos x="T2" y="T3"/>
                </a:cxn>
                <a:cxn ang="0">
                  <a:pos x="T4" y="T5"/>
                </a:cxn>
                <a:cxn ang="0">
                  <a:pos x="T6" y="T7"/>
                </a:cxn>
                <a:cxn ang="0">
                  <a:pos x="T8" y="T9"/>
                </a:cxn>
              </a:cxnLst>
              <a:rect l="0" t="0" r="r" b="b"/>
              <a:pathLst>
                <a:path w="81" h="187">
                  <a:moveTo>
                    <a:pt x="0" y="9"/>
                  </a:moveTo>
                  <a:lnTo>
                    <a:pt x="50" y="0"/>
                  </a:lnTo>
                  <a:lnTo>
                    <a:pt x="81" y="168"/>
                  </a:lnTo>
                  <a:lnTo>
                    <a:pt x="31" y="187"/>
                  </a:lnTo>
                  <a:lnTo>
                    <a:pt x="0" y="9"/>
                  </a:lnTo>
                  <a:close/>
                </a:path>
              </a:pathLst>
            </a:custGeom>
            <a:solidFill>
              <a:srgbClr val="B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02" name="Freeform 426"/>
            <p:cNvSpPr>
              <a:spLocks/>
            </p:cNvSpPr>
            <p:nvPr/>
          </p:nvSpPr>
          <p:spPr bwMode="auto">
            <a:xfrm>
              <a:off x="3921" y="1425"/>
              <a:ext cx="11" cy="13"/>
            </a:xfrm>
            <a:custGeom>
              <a:avLst/>
              <a:gdLst>
                <a:gd name="T0" fmla="*/ 65 w 113"/>
                <a:gd name="T1" fmla="*/ 0 h 164"/>
                <a:gd name="T2" fmla="*/ 113 w 113"/>
                <a:gd name="T3" fmla="*/ 145 h 164"/>
                <a:gd name="T4" fmla="*/ 65 w 113"/>
                <a:gd name="T5" fmla="*/ 164 h 164"/>
                <a:gd name="T6" fmla="*/ 0 w 113"/>
                <a:gd name="T7" fmla="*/ 29 h 164"/>
                <a:gd name="T8" fmla="*/ 65 w 113"/>
                <a:gd name="T9" fmla="*/ 0 h 164"/>
              </a:gdLst>
              <a:ahLst/>
              <a:cxnLst>
                <a:cxn ang="0">
                  <a:pos x="T0" y="T1"/>
                </a:cxn>
                <a:cxn ang="0">
                  <a:pos x="T2" y="T3"/>
                </a:cxn>
                <a:cxn ang="0">
                  <a:pos x="T4" y="T5"/>
                </a:cxn>
                <a:cxn ang="0">
                  <a:pos x="T6" y="T7"/>
                </a:cxn>
                <a:cxn ang="0">
                  <a:pos x="T8" y="T9"/>
                </a:cxn>
              </a:cxnLst>
              <a:rect l="0" t="0" r="r" b="b"/>
              <a:pathLst>
                <a:path w="113" h="164">
                  <a:moveTo>
                    <a:pt x="65" y="0"/>
                  </a:moveTo>
                  <a:lnTo>
                    <a:pt x="113" y="145"/>
                  </a:lnTo>
                  <a:lnTo>
                    <a:pt x="65" y="164"/>
                  </a:lnTo>
                  <a:lnTo>
                    <a:pt x="0" y="29"/>
                  </a:lnTo>
                  <a:lnTo>
                    <a:pt x="65" y="0"/>
                  </a:lnTo>
                  <a:close/>
                </a:path>
              </a:pathLst>
            </a:custGeom>
            <a:solidFill>
              <a:srgbClr val="B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03" name="Freeform 427"/>
            <p:cNvSpPr>
              <a:spLocks/>
            </p:cNvSpPr>
            <p:nvPr/>
          </p:nvSpPr>
          <p:spPr bwMode="auto">
            <a:xfrm>
              <a:off x="3853" y="1667"/>
              <a:ext cx="56" cy="110"/>
            </a:xfrm>
            <a:custGeom>
              <a:avLst/>
              <a:gdLst>
                <a:gd name="T0" fmla="*/ 188 w 614"/>
                <a:gd name="T1" fmla="*/ 0 h 1430"/>
                <a:gd name="T2" fmla="*/ 184 w 614"/>
                <a:gd name="T3" fmla="*/ 24 h 1430"/>
                <a:gd name="T4" fmla="*/ 163 w 614"/>
                <a:gd name="T5" fmla="*/ 63 h 1430"/>
                <a:gd name="T6" fmla="*/ 144 w 614"/>
                <a:gd name="T7" fmla="*/ 107 h 1430"/>
                <a:gd name="T8" fmla="*/ 113 w 614"/>
                <a:gd name="T9" fmla="*/ 159 h 1430"/>
                <a:gd name="T10" fmla="*/ 84 w 614"/>
                <a:gd name="T11" fmla="*/ 213 h 1430"/>
                <a:gd name="T12" fmla="*/ 54 w 614"/>
                <a:gd name="T13" fmla="*/ 266 h 1430"/>
                <a:gd name="T14" fmla="*/ 29 w 614"/>
                <a:gd name="T15" fmla="*/ 314 h 1430"/>
                <a:gd name="T16" fmla="*/ 9 w 614"/>
                <a:gd name="T17" fmla="*/ 357 h 1430"/>
                <a:gd name="T18" fmla="*/ 0 w 614"/>
                <a:gd name="T19" fmla="*/ 387 h 1430"/>
                <a:gd name="T20" fmla="*/ 5 w 614"/>
                <a:gd name="T21" fmla="*/ 406 h 1430"/>
                <a:gd name="T22" fmla="*/ 79 w 614"/>
                <a:gd name="T23" fmla="*/ 478 h 1430"/>
                <a:gd name="T24" fmla="*/ 138 w 614"/>
                <a:gd name="T25" fmla="*/ 565 h 1430"/>
                <a:gd name="T26" fmla="*/ 188 w 614"/>
                <a:gd name="T27" fmla="*/ 667 h 1430"/>
                <a:gd name="T28" fmla="*/ 228 w 614"/>
                <a:gd name="T29" fmla="*/ 778 h 1430"/>
                <a:gd name="T30" fmla="*/ 263 w 614"/>
                <a:gd name="T31" fmla="*/ 888 h 1430"/>
                <a:gd name="T32" fmla="*/ 288 w 614"/>
                <a:gd name="T33" fmla="*/ 1004 h 1430"/>
                <a:gd name="T34" fmla="*/ 312 w 614"/>
                <a:gd name="T35" fmla="*/ 1120 h 1430"/>
                <a:gd name="T36" fmla="*/ 327 w 614"/>
                <a:gd name="T37" fmla="*/ 1232 h 1430"/>
                <a:gd name="T38" fmla="*/ 342 w 614"/>
                <a:gd name="T39" fmla="*/ 1338 h 1430"/>
                <a:gd name="T40" fmla="*/ 357 w 614"/>
                <a:gd name="T41" fmla="*/ 1430 h 1430"/>
                <a:gd name="T42" fmla="*/ 614 w 614"/>
                <a:gd name="T43" fmla="*/ 772 h 1430"/>
                <a:gd name="T44" fmla="*/ 610 w 614"/>
                <a:gd name="T45" fmla="*/ 734 h 1430"/>
                <a:gd name="T46" fmla="*/ 599 w 614"/>
                <a:gd name="T47" fmla="*/ 691 h 1430"/>
                <a:gd name="T48" fmla="*/ 595 w 614"/>
                <a:gd name="T49" fmla="*/ 643 h 1430"/>
                <a:gd name="T50" fmla="*/ 585 w 614"/>
                <a:gd name="T51" fmla="*/ 589 h 1430"/>
                <a:gd name="T52" fmla="*/ 580 w 614"/>
                <a:gd name="T53" fmla="*/ 531 h 1430"/>
                <a:gd name="T54" fmla="*/ 570 w 614"/>
                <a:gd name="T55" fmla="*/ 478 h 1430"/>
                <a:gd name="T56" fmla="*/ 555 w 614"/>
                <a:gd name="T57" fmla="*/ 430 h 1430"/>
                <a:gd name="T58" fmla="*/ 540 w 614"/>
                <a:gd name="T59" fmla="*/ 382 h 1430"/>
                <a:gd name="T60" fmla="*/ 516 w 614"/>
                <a:gd name="T61" fmla="*/ 344 h 1430"/>
                <a:gd name="T62" fmla="*/ 491 w 614"/>
                <a:gd name="T63" fmla="*/ 314 h 1430"/>
                <a:gd name="T64" fmla="*/ 456 w 614"/>
                <a:gd name="T65" fmla="*/ 280 h 1430"/>
                <a:gd name="T66" fmla="*/ 426 w 614"/>
                <a:gd name="T67" fmla="*/ 252 h 1430"/>
                <a:gd name="T68" fmla="*/ 391 w 614"/>
                <a:gd name="T69" fmla="*/ 222 h 1430"/>
                <a:gd name="T70" fmla="*/ 362 w 614"/>
                <a:gd name="T71" fmla="*/ 194 h 1430"/>
                <a:gd name="T72" fmla="*/ 327 w 614"/>
                <a:gd name="T73" fmla="*/ 165 h 1430"/>
                <a:gd name="T74" fmla="*/ 297 w 614"/>
                <a:gd name="T75" fmla="*/ 136 h 1430"/>
                <a:gd name="T76" fmla="*/ 272 w 614"/>
                <a:gd name="T77" fmla="*/ 101 h 1430"/>
                <a:gd name="T78" fmla="*/ 243 w 614"/>
                <a:gd name="T79" fmla="*/ 73 h 1430"/>
                <a:gd name="T80" fmla="*/ 213 w 614"/>
                <a:gd name="T81" fmla="*/ 43 h 1430"/>
                <a:gd name="T82" fmla="*/ 188 w 614"/>
                <a:gd name="T83" fmla="*/ 15 h 1430"/>
                <a:gd name="T84" fmla="*/ 188 w 614"/>
                <a:gd name="T85" fmla="*/ 0 h 1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14" h="1430">
                  <a:moveTo>
                    <a:pt x="188" y="0"/>
                  </a:moveTo>
                  <a:lnTo>
                    <a:pt x="184" y="24"/>
                  </a:lnTo>
                  <a:lnTo>
                    <a:pt x="163" y="63"/>
                  </a:lnTo>
                  <a:lnTo>
                    <a:pt x="144" y="107"/>
                  </a:lnTo>
                  <a:lnTo>
                    <a:pt x="113" y="159"/>
                  </a:lnTo>
                  <a:lnTo>
                    <a:pt x="84" y="213"/>
                  </a:lnTo>
                  <a:lnTo>
                    <a:pt x="54" y="266"/>
                  </a:lnTo>
                  <a:lnTo>
                    <a:pt x="29" y="314"/>
                  </a:lnTo>
                  <a:lnTo>
                    <a:pt x="9" y="357"/>
                  </a:lnTo>
                  <a:lnTo>
                    <a:pt x="0" y="387"/>
                  </a:lnTo>
                  <a:lnTo>
                    <a:pt x="5" y="406"/>
                  </a:lnTo>
                  <a:lnTo>
                    <a:pt x="79" y="478"/>
                  </a:lnTo>
                  <a:lnTo>
                    <a:pt x="138" y="565"/>
                  </a:lnTo>
                  <a:lnTo>
                    <a:pt x="188" y="667"/>
                  </a:lnTo>
                  <a:lnTo>
                    <a:pt x="228" y="778"/>
                  </a:lnTo>
                  <a:lnTo>
                    <a:pt x="263" y="888"/>
                  </a:lnTo>
                  <a:lnTo>
                    <a:pt x="288" y="1004"/>
                  </a:lnTo>
                  <a:lnTo>
                    <a:pt x="312" y="1120"/>
                  </a:lnTo>
                  <a:lnTo>
                    <a:pt x="327" y="1232"/>
                  </a:lnTo>
                  <a:lnTo>
                    <a:pt x="342" y="1338"/>
                  </a:lnTo>
                  <a:lnTo>
                    <a:pt x="357" y="1430"/>
                  </a:lnTo>
                  <a:lnTo>
                    <a:pt x="614" y="772"/>
                  </a:lnTo>
                  <a:lnTo>
                    <a:pt x="610" y="734"/>
                  </a:lnTo>
                  <a:lnTo>
                    <a:pt x="599" y="691"/>
                  </a:lnTo>
                  <a:lnTo>
                    <a:pt x="595" y="643"/>
                  </a:lnTo>
                  <a:lnTo>
                    <a:pt x="585" y="589"/>
                  </a:lnTo>
                  <a:lnTo>
                    <a:pt x="580" y="531"/>
                  </a:lnTo>
                  <a:lnTo>
                    <a:pt x="570" y="478"/>
                  </a:lnTo>
                  <a:lnTo>
                    <a:pt x="555" y="430"/>
                  </a:lnTo>
                  <a:lnTo>
                    <a:pt x="540" y="382"/>
                  </a:lnTo>
                  <a:lnTo>
                    <a:pt x="516" y="344"/>
                  </a:lnTo>
                  <a:lnTo>
                    <a:pt x="491" y="314"/>
                  </a:lnTo>
                  <a:lnTo>
                    <a:pt x="456" y="280"/>
                  </a:lnTo>
                  <a:lnTo>
                    <a:pt x="426" y="252"/>
                  </a:lnTo>
                  <a:lnTo>
                    <a:pt x="391" y="222"/>
                  </a:lnTo>
                  <a:lnTo>
                    <a:pt x="362" y="194"/>
                  </a:lnTo>
                  <a:lnTo>
                    <a:pt x="327" y="165"/>
                  </a:lnTo>
                  <a:lnTo>
                    <a:pt x="297" y="136"/>
                  </a:lnTo>
                  <a:lnTo>
                    <a:pt x="272" y="101"/>
                  </a:lnTo>
                  <a:lnTo>
                    <a:pt x="243" y="73"/>
                  </a:lnTo>
                  <a:lnTo>
                    <a:pt x="213" y="43"/>
                  </a:lnTo>
                  <a:lnTo>
                    <a:pt x="188" y="15"/>
                  </a:lnTo>
                  <a:lnTo>
                    <a:pt x="188" y="0"/>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04" name="Freeform 428"/>
            <p:cNvSpPr>
              <a:spLocks/>
            </p:cNvSpPr>
            <p:nvPr/>
          </p:nvSpPr>
          <p:spPr bwMode="auto">
            <a:xfrm>
              <a:off x="3841" y="1605"/>
              <a:ext cx="69" cy="115"/>
            </a:xfrm>
            <a:custGeom>
              <a:avLst/>
              <a:gdLst>
                <a:gd name="T0" fmla="*/ 0 w 755"/>
                <a:gd name="T1" fmla="*/ 0 h 1497"/>
                <a:gd name="T2" fmla="*/ 16 w 755"/>
                <a:gd name="T3" fmla="*/ 146 h 1497"/>
                <a:gd name="T4" fmla="*/ 40 w 755"/>
                <a:gd name="T5" fmla="*/ 276 h 1497"/>
                <a:gd name="T6" fmla="*/ 75 w 755"/>
                <a:gd name="T7" fmla="*/ 396 h 1497"/>
                <a:gd name="T8" fmla="*/ 125 w 755"/>
                <a:gd name="T9" fmla="*/ 512 h 1497"/>
                <a:gd name="T10" fmla="*/ 184 w 755"/>
                <a:gd name="T11" fmla="*/ 618 h 1497"/>
                <a:gd name="T12" fmla="*/ 248 w 755"/>
                <a:gd name="T13" fmla="*/ 720 h 1497"/>
                <a:gd name="T14" fmla="*/ 328 w 755"/>
                <a:gd name="T15" fmla="*/ 816 h 1497"/>
                <a:gd name="T16" fmla="*/ 417 w 755"/>
                <a:gd name="T17" fmla="*/ 908 h 1497"/>
                <a:gd name="T18" fmla="*/ 511 w 755"/>
                <a:gd name="T19" fmla="*/ 1005 h 1497"/>
                <a:gd name="T20" fmla="*/ 615 w 755"/>
                <a:gd name="T21" fmla="*/ 1097 h 1497"/>
                <a:gd name="T22" fmla="*/ 640 w 755"/>
                <a:gd name="T23" fmla="*/ 1125 h 1497"/>
                <a:gd name="T24" fmla="*/ 665 w 755"/>
                <a:gd name="T25" fmla="*/ 1159 h 1497"/>
                <a:gd name="T26" fmla="*/ 686 w 755"/>
                <a:gd name="T27" fmla="*/ 1198 h 1497"/>
                <a:gd name="T28" fmla="*/ 700 w 755"/>
                <a:gd name="T29" fmla="*/ 1241 h 1497"/>
                <a:gd name="T30" fmla="*/ 710 w 755"/>
                <a:gd name="T31" fmla="*/ 1289 h 1497"/>
                <a:gd name="T32" fmla="*/ 725 w 755"/>
                <a:gd name="T33" fmla="*/ 1333 h 1497"/>
                <a:gd name="T34" fmla="*/ 730 w 755"/>
                <a:gd name="T35" fmla="*/ 1381 h 1497"/>
                <a:gd name="T36" fmla="*/ 740 w 755"/>
                <a:gd name="T37" fmla="*/ 1424 h 1497"/>
                <a:gd name="T38" fmla="*/ 749 w 755"/>
                <a:gd name="T39" fmla="*/ 1463 h 1497"/>
                <a:gd name="T40" fmla="*/ 755 w 755"/>
                <a:gd name="T41" fmla="*/ 1497 h 1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5" h="1497">
                  <a:moveTo>
                    <a:pt x="0" y="0"/>
                  </a:moveTo>
                  <a:lnTo>
                    <a:pt x="16" y="146"/>
                  </a:lnTo>
                  <a:lnTo>
                    <a:pt x="40" y="276"/>
                  </a:lnTo>
                  <a:lnTo>
                    <a:pt x="75" y="396"/>
                  </a:lnTo>
                  <a:lnTo>
                    <a:pt x="125" y="512"/>
                  </a:lnTo>
                  <a:lnTo>
                    <a:pt x="184" y="618"/>
                  </a:lnTo>
                  <a:lnTo>
                    <a:pt x="248" y="720"/>
                  </a:lnTo>
                  <a:lnTo>
                    <a:pt x="328" y="816"/>
                  </a:lnTo>
                  <a:lnTo>
                    <a:pt x="417" y="908"/>
                  </a:lnTo>
                  <a:lnTo>
                    <a:pt x="511" y="1005"/>
                  </a:lnTo>
                  <a:lnTo>
                    <a:pt x="615" y="1097"/>
                  </a:lnTo>
                  <a:lnTo>
                    <a:pt x="640" y="1125"/>
                  </a:lnTo>
                  <a:lnTo>
                    <a:pt x="665" y="1159"/>
                  </a:lnTo>
                  <a:lnTo>
                    <a:pt x="686" y="1198"/>
                  </a:lnTo>
                  <a:lnTo>
                    <a:pt x="700" y="1241"/>
                  </a:lnTo>
                  <a:lnTo>
                    <a:pt x="710" y="1289"/>
                  </a:lnTo>
                  <a:lnTo>
                    <a:pt x="725" y="1333"/>
                  </a:lnTo>
                  <a:lnTo>
                    <a:pt x="730" y="1381"/>
                  </a:lnTo>
                  <a:lnTo>
                    <a:pt x="740" y="1424"/>
                  </a:lnTo>
                  <a:lnTo>
                    <a:pt x="749" y="1463"/>
                  </a:lnTo>
                  <a:lnTo>
                    <a:pt x="755" y="1497"/>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05" name="Freeform 429"/>
            <p:cNvSpPr>
              <a:spLocks/>
            </p:cNvSpPr>
            <p:nvPr/>
          </p:nvSpPr>
          <p:spPr bwMode="auto">
            <a:xfrm>
              <a:off x="3838" y="1623"/>
              <a:ext cx="63" cy="97"/>
            </a:xfrm>
            <a:custGeom>
              <a:avLst/>
              <a:gdLst>
                <a:gd name="T0" fmla="*/ 35 w 690"/>
                <a:gd name="T1" fmla="*/ 217 h 1255"/>
                <a:gd name="T2" fmla="*/ 74 w 690"/>
                <a:gd name="T3" fmla="*/ 299 h 1255"/>
                <a:gd name="T4" fmla="*/ 124 w 690"/>
                <a:gd name="T5" fmla="*/ 376 h 1255"/>
                <a:gd name="T6" fmla="*/ 179 w 690"/>
                <a:gd name="T7" fmla="*/ 449 h 1255"/>
                <a:gd name="T8" fmla="*/ 233 w 690"/>
                <a:gd name="T9" fmla="*/ 522 h 1255"/>
                <a:gd name="T10" fmla="*/ 292 w 690"/>
                <a:gd name="T11" fmla="*/ 589 h 1255"/>
                <a:gd name="T12" fmla="*/ 357 w 690"/>
                <a:gd name="T13" fmla="*/ 662 h 1255"/>
                <a:gd name="T14" fmla="*/ 417 w 690"/>
                <a:gd name="T15" fmla="*/ 729 h 1255"/>
                <a:gd name="T16" fmla="*/ 481 w 690"/>
                <a:gd name="T17" fmla="*/ 796 h 1255"/>
                <a:gd name="T18" fmla="*/ 546 w 690"/>
                <a:gd name="T19" fmla="*/ 864 h 1255"/>
                <a:gd name="T20" fmla="*/ 610 w 690"/>
                <a:gd name="T21" fmla="*/ 937 h 1255"/>
                <a:gd name="T22" fmla="*/ 630 w 690"/>
                <a:gd name="T23" fmla="*/ 961 h 1255"/>
                <a:gd name="T24" fmla="*/ 644 w 690"/>
                <a:gd name="T25" fmla="*/ 989 h 1255"/>
                <a:gd name="T26" fmla="*/ 659 w 690"/>
                <a:gd name="T27" fmla="*/ 1023 h 1255"/>
                <a:gd name="T28" fmla="*/ 669 w 690"/>
                <a:gd name="T29" fmla="*/ 1052 h 1255"/>
                <a:gd name="T30" fmla="*/ 675 w 690"/>
                <a:gd name="T31" fmla="*/ 1086 h 1255"/>
                <a:gd name="T32" fmla="*/ 684 w 690"/>
                <a:gd name="T33" fmla="*/ 1120 h 1255"/>
                <a:gd name="T34" fmla="*/ 684 w 690"/>
                <a:gd name="T35" fmla="*/ 1154 h 1255"/>
                <a:gd name="T36" fmla="*/ 690 w 690"/>
                <a:gd name="T37" fmla="*/ 1187 h 1255"/>
                <a:gd name="T38" fmla="*/ 690 w 690"/>
                <a:gd name="T39" fmla="*/ 1221 h 1255"/>
                <a:gd name="T40" fmla="*/ 690 w 690"/>
                <a:gd name="T41" fmla="*/ 1255 h 1255"/>
                <a:gd name="T42" fmla="*/ 669 w 690"/>
                <a:gd name="T43" fmla="*/ 1178 h 1255"/>
                <a:gd name="T44" fmla="*/ 640 w 690"/>
                <a:gd name="T45" fmla="*/ 1116 h 1255"/>
                <a:gd name="T46" fmla="*/ 600 w 690"/>
                <a:gd name="T47" fmla="*/ 1052 h 1255"/>
                <a:gd name="T48" fmla="*/ 550 w 690"/>
                <a:gd name="T49" fmla="*/ 1000 h 1255"/>
                <a:gd name="T50" fmla="*/ 496 w 690"/>
                <a:gd name="T51" fmla="*/ 951 h 1255"/>
                <a:gd name="T52" fmla="*/ 436 w 690"/>
                <a:gd name="T53" fmla="*/ 898 h 1255"/>
                <a:gd name="T54" fmla="*/ 377 w 690"/>
                <a:gd name="T55" fmla="*/ 849 h 1255"/>
                <a:gd name="T56" fmla="*/ 323 w 690"/>
                <a:gd name="T57" fmla="*/ 802 h 1255"/>
                <a:gd name="T58" fmla="*/ 268 w 690"/>
                <a:gd name="T59" fmla="*/ 744 h 1255"/>
                <a:gd name="T60" fmla="*/ 218 w 690"/>
                <a:gd name="T61" fmla="*/ 686 h 1255"/>
                <a:gd name="T62" fmla="*/ 173 w 690"/>
                <a:gd name="T63" fmla="*/ 623 h 1255"/>
                <a:gd name="T64" fmla="*/ 133 w 690"/>
                <a:gd name="T65" fmla="*/ 559 h 1255"/>
                <a:gd name="T66" fmla="*/ 104 w 690"/>
                <a:gd name="T67" fmla="*/ 492 h 1255"/>
                <a:gd name="T68" fmla="*/ 79 w 690"/>
                <a:gd name="T69" fmla="*/ 425 h 1255"/>
                <a:gd name="T70" fmla="*/ 54 w 690"/>
                <a:gd name="T71" fmla="*/ 357 h 1255"/>
                <a:gd name="T72" fmla="*/ 39 w 690"/>
                <a:gd name="T73" fmla="*/ 285 h 1255"/>
                <a:gd name="T74" fmla="*/ 25 w 690"/>
                <a:gd name="T75" fmla="*/ 217 h 1255"/>
                <a:gd name="T76" fmla="*/ 14 w 690"/>
                <a:gd name="T77" fmla="*/ 144 h 1255"/>
                <a:gd name="T78" fmla="*/ 5 w 690"/>
                <a:gd name="T79" fmla="*/ 73 h 1255"/>
                <a:gd name="T80" fmla="*/ 0 w 690"/>
                <a:gd name="T81" fmla="*/ 0 h 1255"/>
                <a:gd name="T82" fmla="*/ 35 w 690"/>
                <a:gd name="T83" fmla="*/ 217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90" h="1255">
                  <a:moveTo>
                    <a:pt x="35" y="217"/>
                  </a:moveTo>
                  <a:lnTo>
                    <a:pt x="74" y="299"/>
                  </a:lnTo>
                  <a:lnTo>
                    <a:pt x="124" y="376"/>
                  </a:lnTo>
                  <a:lnTo>
                    <a:pt x="179" y="449"/>
                  </a:lnTo>
                  <a:lnTo>
                    <a:pt x="233" y="522"/>
                  </a:lnTo>
                  <a:lnTo>
                    <a:pt x="292" y="589"/>
                  </a:lnTo>
                  <a:lnTo>
                    <a:pt x="357" y="662"/>
                  </a:lnTo>
                  <a:lnTo>
                    <a:pt x="417" y="729"/>
                  </a:lnTo>
                  <a:lnTo>
                    <a:pt x="481" y="796"/>
                  </a:lnTo>
                  <a:lnTo>
                    <a:pt x="546" y="864"/>
                  </a:lnTo>
                  <a:lnTo>
                    <a:pt x="610" y="937"/>
                  </a:lnTo>
                  <a:lnTo>
                    <a:pt x="630" y="961"/>
                  </a:lnTo>
                  <a:lnTo>
                    <a:pt x="644" y="989"/>
                  </a:lnTo>
                  <a:lnTo>
                    <a:pt x="659" y="1023"/>
                  </a:lnTo>
                  <a:lnTo>
                    <a:pt x="669" y="1052"/>
                  </a:lnTo>
                  <a:lnTo>
                    <a:pt x="675" y="1086"/>
                  </a:lnTo>
                  <a:lnTo>
                    <a:pt x="684" y="1120"/>
                  </a:lnTo>
                  <a:lnTo>
                    <a:pt x="684" y="1154"/>
                  </a:lnTo>
                  <a:lnTo>
                    <a:pt x="690" y="1187"/>
                  </a:lnTo>
                  <a:lnTo>
                    <a:pt x="690" y="1221"/>
                  </a:lnTo>
                  <a:lnTo>
                    <a:pt x="690" y="1255"/>
                  </a:lnTo>
                  <a:lnTo>
                    <a:pt x="669" y="1178"/>
                  </a:lnTo>
                  <a:lnTo>
                    <a:pt x="640" y="1116"/>
                  </a:lnTo>
                  <a:lnTo>
                    <a:pt x="600" y="1052"/>
                  </a:lnTo>
                  <a:lnTo>
                    <a:pt x="550" y="1000"/>
                  </a:lnTo>
                  <a:lnTo>
                    <a:pt x="496" y="951"/>
                  </a:lnTo>
                  <a:lnTo>
                    <a:pt x="436" y="898"/>
                  </a:lnTo>
                  <a:lnTo>
                    <a:pt x="377" y="849"/>
                  </a:lnTo>
                  <a:lnTo>
                    <a:pt x="323" y="802"/>
                  </a:lnTo>
                  <a:lnTo>
                    <a:pt x="268" y="744"/>
                  </a:lnTo>
                  <a:lnTo>
                    <a:pt x="218" y="686"/>
                  </a:lnTo>
                  <a:lnTo>
                    <a:pt x="173" y="623"/>
                  </a:lnTo>
                  <a:lnTo>
                    <a:pt x="133" y="559"/>
                  </a:lnTo>
                  <a:lnTo>
                    <a:pt x="104" y="492"/>
                  </a:lnTo>
                  <a:lnTo>
                    <a:pt x="79" y="425"/>
                  </a:lnTo>
                  <a:lnTo>
                    <a:pt x="54" y="357"/>
                  </a:lnTo>
                  <a:lnTo>
                    <a:pt x="39" y="285"/>
                  </a:lnTo>
                  <a:lnTo>
                    <a:pt x="25" y="217"/>
                  </a:lnTo>
                  <a:lnTo>
                    <a:pt x="14" y="144"/>
                  </a:lnTo>
                  <a:lnTo>
                    <a:pt x="5" y="73"/>
                  </a:lnTo>
                  <a:lnTo>
                    <a:pt x="0" y="0"/>
                  </a:lnTo>
                  <a:lnTo>
                    <a:pt x="35" y="217"/>
                  </a:lnTo>
                  <a:close/>
                </a:path>
              </a:pathLst>
            </a:custGeom>
            <a:solidFill>
              <a:srgbClr val="FFD8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06" name="Freeform 430"/>
            <p:cNvSpPr>
              <a:spLocks/>
            </p:cNvSpPr>
            <p:nvPr/>
          </p:nvSpPr>
          <p:spPr bwMode="auto">
            <a:xfrm>
              <a:off x="3703" y="1850"/>
              <a:ext cx="184" cy="41"/>
            </a:xfrm>
            <a:custGeom>
              <a:avLst/>
              <a:gdLst>
                <a:gd name="T0" fmla="*/ 0 w 2024"/>
                <a:gd name="T1" fmla="*/ 163 h 525"/>
                <a:gd name="T2" fmla="*/ 123 w 2024"/>
                <a:gd name="T3" fmla="*/ 245 h 525"/>
                <a:gd name="T4" fmla="*/ 253 w 2024"/>
                <a:gd name="T5" fmla="*/ 323 h 525"/>
                <a:gd name="T6" fmla="*/ 392 w 2024"/>
                <a:gd name="T7" fmla="*/ 385 h 525"/>
                <a:gd name="T8" fmla="*/ 536 w 2024"/>
                <a:gd name="T9" fmla="*/ 443 h 525"/>
                <a:gd name="T10" fmla="*/ 680 w 2024"/>
                <a:gd name="T11" fmla="*/ 486 h 525"/>
                <a:gd name="T12" fmla="*/ 824 w 2024"/>
                <a:gd name="T13" fmla="*/ 516 h 525"/>
                <a:gd name="T14" fmla="*/ 972 w 2024"/>
                <a:gd name="T15" fmla="*/ 525 h 525"/>
                <a:gd name="T16" fmla="*/ 1110 w 2024"/>
                <a:gd name="T17" fmla="*/ 521 h 525"/>
                <a:gd name="T18" fmla="*/ 1250 w 2024"/>
                <a:gd name="T19" fmla="*/ 492 h 525"/>
                <a:gd name="T20" fmla="*/ 1379 w 2024"/>
                <a:gd name="T21" fmla="*/ 443 h 525"/>
                <a:gd name="T22" fmla="*/ 1438 w 2024"/>
                <a:gd name="T23" fmla="*/ 419 h 525"/>
                <a:gd name="T24" fmla="*/ 1498 w 2024"/>
                <a:gd name="T25" fmla="*/ 395 h 525"/>
                <a:gd name="T26" fmla="*/ 1557 w 2024"/>
                <a:gd name="T27" fmla="*/ 371 h 525"/>
                <a:gd name="T28" fmla="*/ 1617 w 2024"/>
                <a:gd name="T29" fmla="*/ 347 h 525"/>
                <a:gd name="T30" fmla="*/ 1681 w 2024"/>
                <a:gd name="T31" fmla="*/ 323 h 525"/>
                <a:gd name="T32" fmla="*/ 1740 w 2024"/>
                <a:gd name="T33" fmla="*/ 299 h 525"/>
                <a:gd name="T34" fmla="*/ 1796 w 2024"/>
                <a:gd name="T35" fmla="*/ 265 h 525"/>
                <a:gd name="T36" fmla="*/ 1850 w 2024"/>
                <a:gd name="T37" fmla="*/ 236 h 525"/>
                <a:gd name="T38" fmla="*/ 1905 w 2024"/>
                <a:gd name="T39" fmla="*/ 197 h 525"/>
                <a:gd name="T40" fmla="*/ 1949 w 2024"/>
                <a:gd name="T41" fmla="*/ 154 h 525"/>
                <a:gd name="T42" fmla="*/ 1959 w 2024"/>
                <a:gd name="T43" fmla="*/ 144 h 525"/>
                <a:gd name="T44" fmla="*/ 1969 w 2024"/>
                <a:gd name="T45" fmla="*/ 129 h 525"/>
                <a:gd name="T46" fmla="*/ 1979 w 2024"/>
                <a:gd name="T47" fmla="*/ 116 h 525"/>
                <a:gd name="T48" fmla="*/ 1989 w 2024"/>
                <a:gd name="T49" fmla="*/ 101 h 525"/>
                <a:gd name="T50" fmla="*/ 1999 w 2024"/>
                <a:gd name="T51" fmla="*/ 86 h 525"/>
                <a:gd name="T52" fmla="*/ 2003 w 2024"/>
                <a:gd name="T53" fmla="*/ 71 h 525"/>
                <a:gd name="T54" fmla="*/ 2014 w 2024"/>
                <a:gd name="T55" fmla="*/ 52 h 525"/>
                <a:gd name="T56" fmla="*/ 2019 w 2024"/>
                <a:gd name="T57" fmla="*/ 33 h 525"/>
                <a:gd name="T58" fmla="*/ 2019 w 2024"/>
                <a:gd name="T59" fmla="*/ 19 h 525"/>
                <a:gd name="T60" fmla="*/ 2024 w 2024"/>
                <a:gd name="T61" fmla="*/ 0 h 525"/>
                <a:gd name="T62" fmla="*/ 1859 w 2024"/>
                <a:gd name="T63" fmla="*/ 81 h 525"/>
                <a:gd name="T64" fmla="*/ 1696 w 2024"/>
                <a:gd name="T65" fmla="*/ 144 h 525"/>
                <a:gd name="T66" fmla="*/ 1527 w 2024"/>
                <a:gd name="T67" fmla="*/ 193 h 525"/>
                <a:gd name="T68" fmla="*/ 1359 w 2024"/>
                <a:gd name="T69" fmla="*/ 221 h 525"/>
                <a:gd name="T70" fmla="*/ 1191 w 2024"/>
                <a:gd name="T71" fmla="*/ 245 h 525"/>
                <a:gd name="T72" fmla="*/ 1016 w 2024"/>
                <a:gd name="T73" fmla="*/ 255 h 525"/>
                <a:gd name="T74" fmla="*/ 843 w 2024"/>
                <a:gd name="T75" fmla="*/ 255 h 525"/>
                <a:gd name="T76" fmla="*/ 670 w 2024"/>
                <a:gd name="T77" fmla="*/ 255 h 525"/>
                <a:gd name="T78" fmla="*/ 491 w 2024"/>
                <a:gd name="T79" fmla="*/ 245 h 525"/>
                <a:gd name="T80" fmla="*/ 313 w 2024"/>
                <a:gd name="T81" fmla="*/ 241 h 525"/>
                <a:gd name="T82" fmla="*/ 0 w 2024"/>
                <a:gd name="T83" fmla="*/ 163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24" h="525">
                  <a:moveTo>
                    <a:pt x="0" y="163"/>
                  </a:moveTo>
                  <a:lnTo>
                    <a:pt x="123" y="245"/>
                  </a:lnTo>
                  <a:lnTo>
                    <a:pt x="253" y="323"/>
                  </a:lnTo>
                  <a:lnTo>
                    <a:pt x="392" y="385"/>
                  </a:lnTo>
                  <a:lnTo>
                    <a:pt x="536" y="443"/>
                  </a:lnTo>
                  <a:lnTo>
                    <a:pt x="680" y="486"/>
                  </a:lnTo>
                  <a:lnTo>
                    <a:pt x="824" y="516"/>
                  </a:lnTo>
                  <a:lnTo>
                    <a:pt x="972" y="525"/>
                  </a:lnTo>
                  <a:lnTo>
                    <a:pt x="1110" y="521"/>
                  </a:lnTo>
                  <a:lnTo>
                    <a:pt x="1250" y="492"/>
                  </a:lnTo>
                  <a:lnTo>
                    <a:pt x="1379" y="443"/>
                  </a:lnTo>
                  <a:lnTo>
                    <a:pt x="1438" y="419"/>
                  </a:lnTo>
                  <a:lnTo>
                    <a:pt x="1498" y="395"/>
                  </a:lnTo>
                  <a:lnTo>
                    <a:pt x="1557" y="371"/>
                  </a:lnTo>
                  <a:lnTo>
                    <a:pt x="1617" y="347"/>
                  </a:lnTo>
                  <a:lnTo>
                    <a:pt x="1681" y="323"/>
                  </a:lnTo>
                  <a:lnTo>
                    <a:pt x="1740" y="299"/>
                  </a:lnTo>
                  <a:lnTo>
                    <a:pt x="1796" y="265"/>
                  </a:lnTo>
                  <a:lnTo>
                    <a:pt x="1850" y="236"/>
                  </a:lnTo>
                  <a:lnTo>
                    <a:pt x="1905" y="197"/>
                  </a:lnTo>
                  <a:lnTo>
                    <a:pt x="1949" y="154"/>
                  </a:lnTo>
                  <a:lnTo>
                    <a:pt x="1959" y="144"/>
                  </a:lnTo>
                  <a:lnTo>
                    <a:pt x="1969" y="129"/>
                  </a:lnTo>
                  <a:lnTo>
                    <a:pt x="1979" y="116"/>
                  </a:lnTo>
                  <a:lnTo>
                    <a:pt x="1989" y="101"/>
                  </a:lnTo>
                  <a:lnTo>
                    <a:pt x="1999" y="86"/>
                  </a:lnTo>
                  <a:lnTo>
                    <a:pt x="2003" y="71"/>
                  </a:lnTo>
                  <a:lnTo>
                    <a:pt x="2014" y="52"/>
                  </a:lnTo>
                  <a:lnTo>
                    <a:pt x="2019" y="33"/>
                  </a:lnTo>
                  <a:lnTo>
                    <a:pt x="2019" y="19"/>
                  </a:lnTo>
                  <a:lnTo>
                    <a:pt x="2024" y="0"/>
                  </a:lnTo>
                  <a:lnTo>
                    <a:pt x="1859" y="81"/>
                  </a:lnTo>
                  <a:lnTo>
                    <a:pt x="1696" y="144"/>
                  </a:lnTo>
                  <a:lnTo>
                    <a:pt x="1527" y="193"/>
                  </a:lnTo>
                  <a:lnTo>
                    <a:pt x="1359" y="221"/>
                  </a:lnTo>
                  <a:lnTo>
                    <a:pt x="1191" y="245"/>
                  </a:lnTo>
                  <a:lnTo>
                    <a:pt x="1016" y="255"/>
                  </a:lnTo>
                  <a:lnTo>
                    <a:pt x="843" y="255"/>
                  </a:lnTo>
                  <a:lnTo>
                    <a:pt x="670" y="255"/>
                  </a:lnTo>
                  <a:lnTo>
                    <a:pt x="491" y="245"/>
                  </a:lnTo>
                  <a:lnTo>
                    <a:pt x="313" y="241"/>
                  </a:lnTo>
                  <a:lnTo>
                    <a:pt x="0" y="163"/>
                  </a:lnTo>
                  <a:close/>
                </a:path>
              </a:pathLst>
            </a:custGeom>
            <a:gradFill rotWithShape="0">
              <a:gsLst>
                <a:gs pos="0">
                  <a:srgbClr val="FF9999">
                    <a:gamma/>
                    <a:shade val="46275"/>
                    <a:invGamma/>
                  </a:srgbClr>
                </a:gs>
                <a:gs pos="100000">
                  <a:srgbClr val="FF9999"/>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07" name="Freeform 431"/>
            <p:cNvSpPr>
              <a:spLocks/>
            </p:cNvSpPr>
            <p:nvPr/>
          </p:nvSpPr>
          <p:spPr bwMode="auto">
            <a:xfrm>
              <a:off x="3678" y="1841"/>
              <a:ext cx="220" cy="36"/>
            </a:xfrm>
            <a:custGeom>
              <a:avLst/>
              <a:gdLst>
                <a:gd name="T0" fmla="*/ 164 w 2420"/>
                <a:gd name="T1" fmla="*/ 299 h 463"/>
                <a:gd name="T2" fmla="*/ 238 w 2420"/>
                <a:gd name="T3" fmla="*/ 333 h 463"/>
                <a:gd name="T4" fmla="*/ 327 w 2420"/>
                <a:gd name="T5" fmla="*/ 361 h 463"/>
                <a:gd name="T6" fmla="*/ 417 w 2420"/>
                <a:gd name="T7" fmla="*/ 381 h 463"/>
                <a:gd name="T8" fmla="*/ 496 w 2420"/>
                <a:gd name="T9" fmla="*/ 405 h 463"/>
                <a:gd name="T10" fmla="*/ 620 w 2420"/>
                <a:gd name="T11" fmla="*/ 434 h 463"/>
                <a:gd name="T12" fmla="*/ 788 w 2420"/>
                <a:gd name="T13" fmla="*/ 458 h 463"/>
                <a:gd name="T14" fmla="*/ 962 w 2420"/>
                <a:gd name="T15" fmla="*/ 463 h 463"/>
                <a:gd name="T16" fmla="*/ 1136 w 2420"/>
                <a:gd name="T17" fmla="*/ 458 h 463"/>
                <a:gd name="T18" fmla="*/ 1304 w 2420"/>
                <a:gd name="T19" fmla="*/ 443 h 463"/>
                <a:gd name="T20" fmla="*/ 1399 w 2420"/>
                <a:gd name="T21" fmla="*/ 439 h 463"/>
                <a:gd name="T22" fmla="*/ 1408 w 2420"/>
                <a:gd name="T23" fmla="*/ 434 h 463"/>
                <a:gd name="T24" fmla="*/ 1414 w 2420"/>
                <a:gd name="T25" fmla="*/ 424 h 463"/>
                <a:gd name="T26" fmla="*/ 1424 w 2420"/>
                <a:gd name="T27" fmla="*/ 419 h 463"/>
                <a:gd name="T28" fmla="*/ 1433 w 2420"/>
                <a:gd name="T29" fmla="*/ 415 h 463"/>
                <a:gd name="T30" fmla="*/ 1662 w 2420"/>
                <a:gd name="T31" fmla="*/ 410 h 463"/>
                <a:gd name="T32" fmla="*/ 1865 w 2420"/>
                <a:gd name="T33" fmla="*/ 347 h 463"/>
                <a:gd name="T34" fmla="*/ 2059 w 2420"/>
                <a:gd name="T35" fmla="*/ 251 h 463"/>
                <a:gd name="T36" fmla="*/ 2242 w 2420"/>
                <a:gd name="T37" fmla="*/ 129 h 463"/>
                <a:gd name="T38" fmla="*/ 2420 w 2420"/>
                <a:gd name="T39" fmla="*/ 0 h 463"/>
                <a:gd name="T40" fmla="*/ 2351 w 2420"/>
                <a:gd name="T41" fmla="*/ 53 h 463"/>
                <a:gd name="T42" fmla="*/ 2282 w 2420"/>
                <a:gd name="T43" fmla="*/ 105 h 463"/>
                <a:gd name="T44" fmla="*/ 2217 w 2420"/>
                <a:gd name="T45" fmla="*/ 159 h 463"/>
                <a:gd name="T46" fmla="*/ 2163 w 2420"/>
                <a:gd name="T47" fmla="*/ 202 h 463"/>
                <a:gd name="T48" fmla="*/ 2113 w 2420"/>
                <a:gd name="T49" fmla="*/ 226 h 463"/>
                <a:gd name="T50" fmla="*/ 2024 w 2420"/>
                <a:gd name="T51" fmla="*/ 260 h 463"/>
                <a:gd name="T52" fmla="*/ 1930 w 2420"/>
                <a:gd name="T53" fmla="*/ 294 h 463"/>
                <a:gd name="T54" fmla="*/ 1835 w 2420"/>
                <a:gd name="T55" fmla="*/ 318 h 463"/>
                <a:gd name="T56" fmla="*/ 1736 w 2420"/>
                <a:gd name="T57" fmla="*/ 337 h 463"/>
                <a:gd name="T58" fmla="*/ 1632 w 2420"/>
                <a:gd name="T59" fmla="*/ 337 h 463"/>
                <a:gd name="T60" fmla="*/ 1617 w 2420"/>
                <a:gd name="T61" fmla="*/ 337 h 463"/>
                <a:gd name="T62" fmla="*/ 1608 w 2420"/>
                <a:gd name="T63" fmla="*/ 347 h 463"/>
                <a:gd name="T64" fmla="*/ 1592 w 2420"/>
                <a:gd name="T65" fmla="*/ 352 h 463"/>
                <a:gd name="T66" fmla="*/ 1577 w 2420"/>
                <a:gd name="T67" fmla="*/ 361 h 463"/>
                <a:gd name="T68" fmla="*/ 1562 w 2420"/>
                <a:gd name="T69" fmla="*/ 361 h 463"/>
                <a:gd name="T70" fmla="*/ 1369 w 2420"/>
                <a:gd name="T71" fmla="*/ 376 h 463"/>
                <a:gd name="T72" fmla="*/ 1176 w 2420"/>
                <a:gd name="T73" fmla="*/ 385 h 463"/>
                <a:gd name="T74" fmla="*/ 982 w 2420"/>
                <a:gd name="T75" fmla="*/ 391 h 463"/>
                <a:gd name="T76" fmla="*/ 788 w 2420"/>
                <a:gd name="T77" fmla="*/ 385 h 463"/>
                <a:gd name="T78" fmla="*/ 590 w 2420"/>
                <a:gd name="T79" fmla="*/ 371 h 463"/>
                <a:gd name="T80" fmla="*/ 575 w 2420"/>
                <a:gd name="T81" fmla="*/ 366 h 463"/>
                <a:gd name="T82" fmla="*/ 565 w 2420"/>
                <a:gd name="T83" fmla="*/ 361 h 463"/>
                <a:gd name="T84" fmla="*/ 551 w 2420"/>
                <a:gd name="T85" fmla="*/ 357 h 463"/>
                <a:gd name="T86" fmla="*/ 536 w 2420"/>
                <a:gd name="T87" fmla="*/ 347 h 463"/>
                <a:gd name="T88" fmla="*/ 521 w 2420"/>
                <a:gd name="T89" fmla="*/ 342 h 463"/>
                <a:gd name="T90" fmla="*/ 411 w 2420"/>
                <a:gd name="T91" fmla="*/ 323 h 463"/>
                <a:gd name="T92" fmla="*/ 308 w 2420"/>
                <a:gd name="T93" fmla="*/ 294 h 463"/>
                <a:gd name="T94" fmla="*/ 204 w 2420"/>
                <a:gd name="T95" fmla="*/ 260 h 463"/>
                <a:gd name="T96" fmla="*/ 104 w 2420"/>
                <a:gd name="T97" fmla="*/ 221 h 463"/>
                <a:gd name="T98" fmla="*/ 0 w 2420"/>
                <a:gd name="T99" fmla="*/ 178 h 463"/>
                <a:gd name="T100" fmla="*/ 25 w 2420"/>
                <a:gd name="T101" fmla="*/ 207 h 463"/>
                <a:gd name="T102" fmla="*/ 50 w 2420"/>
                <a:gd name="T103" fmla="*/ 226 h 463"/>
                <a:gd name="T104" fmla="*/ 75 w 2420"/>
                <a:gd name="T105" fmla="*/ 245 h 463"/>
                <a:gd name="T106" fmla="*/ 104 w 2420"/>
                <a:gd name="T107" fmla="*/ 260 h 463"/>
                <a:gd name="T108" fmla="*/ 129 w 2420"/>
                <a:gd name="T109" fmla="*/ 27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420" h="463">
                  <a:moveTo>
                    <a:pt x="129" y="275"/>
                  </a:moveTo>
                  <a:lnTo>
                    <a:pt x="164" y="299"/>
                  </a:lnTo>
                  <a:lnTo>
                    <a:pt x="198" y="318"/>
                  </a:lnTo>
                  <a:lnTo>
                    <a:pt x="238" y="333"/>
                  </a:lnTo>
                  <a:lnTo>
                    <a:pt x="283" y="347"/>
                  </a:lnTo>
                  <a:lnTo>
                    <a:pt x="327" y="361"/>
                  </a:lnTo>
                  <a:lnTo>
                    <a:pt x="372" y="371"/>
                  </a:lnTo>
                  <a:lnTo>
                    <a:pt x="417" y="381"/>
                  </a:lnTo>
                  <a:lnTo>
                    <a:pt x="456" y="395"/>
                  </a:lnTo>
                  <a:lnTo>
                    <a:pt x="496" y="405"/>
                  </a:lnTo>
                  <a:lnTo>
                    <a:pt x="536" y="415"/>
                  </a:lnTo>
                  <a:lnTo>
                    <a:pt x="620" y="434"/>
                  </a:lnTo>
                  <a:lnTo>
                    <a:pt x="705" y="449"/>
                  </a:lnTo>
                  <a:lnTo>
                    <a:pt x="788" y="458"/>
                  </a:lnTo>
                  <a:lnTo>
                    <a:pt x="873" y="463"/>
                  </a:lnTo>
                  <a:lnTo>
                    <a:pt x="962" y="463"/>
                  </a:lnTo>
                  <a:lnTo>
                    <a:pt x="1047" y="463"/>
                  </a:lnTo>
                  <a:lnTo>
                    <a:pt x="1136" y="458"/>
                  </a:lnTo>
                  <a:lnTo>
                    <a:pt x="1220" y="453"/>
                  </a:lnTo>
                  <a:lnTo>
                    <a:pt x="1304" y="443"/>
                  </a:lnTo>
                  <a:lnTo>
                    <a:pt x="1394" y="439"/>
                  </a:lnTo>
                  <a:lnTo>
                    <a:pt x="1399" y="439"/>
                  </a:lnTo>
                  <a:lnTo>
                    <a:pt x="1404" y="434"/>
                  </a:lnTo>
                  <a:lnTo>
                    <a:pt x="1408" y="434"/>
                  </a:lnTo>
                  <a:lnTo>
                    <a:pt x="1408" y="429"/>
                  </a:lnTo>
                  <a:lnTo>
                    <a:pt x="1414" y="424"/>
                  </a:lnTo>
                  <a:lnTo>
                    <a:pt x="1419" y="419"/>
                  </a:lnTo>
                  <a:lnTo>
                    <a:pt x="1424" y="419"/>
                  </a:lnTo>
                  <a:lnTo>
                    <a:pt x="1429" y="415"/>
                  </a:lnTo>
                  <a:lnTo>
                    <a:pt x="1433" y="415"/>
                  </a:lnTo>
                  <a:lnTo>
                    <a:pt x="1552" y="419"/>
                  </a:lnTo>
                  <a:lnTo>
                    <a:pt x="1662" y="410"/>
                  </a:lnTo>
                  <a:lnTo>
                    <a:pt x="1766" y="385"/>
                  </a:lnTo>
                  <a:lnTo>
                    <a:pt x="1865" y="347"/>
                  </a:lnTo>
                  <a:lnTo>
                    <a:pt x="1965" y="303"/>
                  </a:lnTo>
                  <a:lnTo>
                    <a:pt x="2059" y="251"/>
                  </a:lnTo>
                  <a:lnTo>
                    <a:pt x="2153" y="193"/>
                  </a:lnTo>
                  <a:lnTo>
                    <a:pt x="2242" y="129"/>
                  </a:lnTo>
                  <a:lnTo>
                    <a:pt x="2332" y="62"/>
                  </a:lnTo>
                  <a:lnTo>
                    <a:pt x="2420" y="0"/>
                  </a:lnTo>
                  <a:lnTo>
                    <a:pt x="2386" y="24"/>
                  </a:lnTo>
                  <a:lnTo>
                    <a:pt x="2351" y="53"/>
                  </a:lnTo>
                  <a:lnTo>
                    <a:pt x="2316" y="77"/>
                  </a:lnTo>
                  <a:lnTo>
                    <a:pt x="2282" y="105"/>
                  </a:lnTo>
                  <a:lnTo>
                    <a:pt x="2252" y="135"/>
                  </a:lnTo>
                  <a:lnTo>
                    <a:pt x="2217" y="159"/>
                  </a:lnTo>
                  <a:lnTo>
                    <a:pt x="2188" y="183"/>
                  </a:lnTo>
                  <a:lnTo>
                    <a:pt x="2163" y="202"/>
                  </a:lnTo>
                  <a:lnTo>
                    <a:pt x="2138" y="217"/>
                  </a:lnTo>
                  <a:lnTo>
                    <a:pt x="2113" y="226"/>
                  </a:lnTo>
                  <a:lnTo>
                    <a:pt x="2069" y="245"/>
                  </a:lnTo>
                  <a:lnTo>
                    <a:pt x="2024" y="260"/>
                  </a:lnTo>
                  <a:lnTo>
                    <a:pt x="1974" y="279"/>
                  </a:lnTo>
                  <a:lnTo>
                    <a:pt x="1930" y="294"/>
                  </a:lnTo>
                  <a:lnTo>
                    <a:pt x="1880" y="309"/>
                  </a:lnTo>
                  <a:lnTo>
                    <a:pt x="1835" y="318"/>
                  </a:lnTo>
                  <a:lnTo>
                    <a:pt x="1786" y="327"/>
                  </a:lnTo>
                  <a:lnTo>
                    <a:pt x="1736" y="337"/>
                  </a:lnTo>
                  <a:lnTo>
                    <a:pt x="1687" y="337"/>
                  </a:lnTo>
                  <a:lnTo>
                    <a:pt x="1632" y="337"/>
                  </a:lnTo>
                  <a:lnTo>
                    <a:pt x="1627" y="337"/>
                  </a:lnTo>
                  <a:lnTo>
                    <a:pt x="1617" y="337"/>
                  </a:lnTo>
                  <a:lnTo>
                    <a:pt x="1612" y="342"/>
                  </a:lnTo>
                  <a:lnTo>
                    <a:pt x="1608" y="347"/>
                  </a:lnTo>
                  <a:lnTo>
                    <a:pt x="1597" y="347"/>
                  </a:lnTo>
                  <a:lnTo>
                    <a:pt x="1592" y="352"/>
                  </a:lnTo>
                  <a:lnTo>
                    <a:pt x="1587" y="357"/>
                  </a:lnTo>
                  <a:lnTo>
                    <a:pt x="1577" y="361"/>
                  </a:lnTo>
                  <a:lnTo>
                    <a:pt x="1573" y="361"/>
                  </a:lnTo>
                  <a:lnTo>
                    <a:pt x="1562" y="361"/>
                  </a:lnTo>
                  <a:lnTo>
                    <a:pt x="1468" y="371"/>
                  </a:lnTo>
                  <a:lnTo>
                    <a:pt x="1369" y="376"/>
                  </a:lnTo>
                  <a:lnTo>
                    <a:pt x="1275" y="381"/>
                  </a:lnTo>
                  <a:lnTo>
                    <a:pt x="1176" y="385"/>
                  </a:lnTo>
                  <a:lnTo>
                    <a:pt x="1076" y="385"/>
                  </a:lnTo>
                  <a:lnTo>
                    <a:pt x="982" y="391"/>
                  </a:lnTo>
                  <a:lnTo>
                    <a:pt x="883" y="385"/>
                  </a:lnTo>
                  <a:lnTo>
                    <a:pt x="788" y="385"/>
                  </a:lnTo>
                  <a:lnTo>
                    <a:pt x="690" y="381"/>
                  </a:lnTo>
                  <a:lnTo>
                    <a:pt x="590" y="371"/>
                  </a:lnTo>
                  <a:lnTo>
                    <a:pt x="586" y="371"/>
                  </a:lnTo>
                  <a:lnTo>
                    <a:pt x="575" y="366"/>
                  </a:lnTo>
                  <a:lnTo>
                    <a:pt x="571" y="366"/>
                  </a:lnTo>
                  <a:lnTo>
                    <a:pt x="565" y="361"/>
                  </a:lnTo>
                  <a:lnTo>
                    <a:pt x="555" y="357"/>
                  </a:lnTo>
                  <a:lnTo>
                    <a:pt x="551" y="357"/>
                  </a:lnTo>
                  <a:lnTo>
                    <a:pt x="546" y="352"/>
                  </a:lnTo>
                  <a:lnTo>
                    <a:pt x="536" y="347"/>
                  </a:lnTo>
                  <a:lnTo>
                    <a:pt x="531" y="347"/>
                  </a:lnTo>
                  <a:lnTo>
                    <a:pt x="521" y="342"/>
                  </a:lnTo>
                  <a:lnTo>
                    <a:pt x="467" y="333"/>
                  </a:lnTo>
                  <a:lnTo>
                    <a:pt x="411" y="323"/>
                  </a:lnTo>
                  <a:lnTo>
                    <a:pt x="362" y="309"/>
                  </a:lnTo>
                  <a:lnTo>
                    <a:pt x="308" y="294"/>
                  </a:lnTo>
                  <a:lnTo>
                    <a:pt x="258" y="279"/>
                  </a:lnTo>
                  <a:lnTo>
                    <a:pt x="204" y="260"/>
                  </a:lnTo>
                  <a:lnTo>
                    <a:pt x="154" y="241"/>
                  </a:lnTo>
                  <a:lnTo>
                    <a:pt x="104" y="221"/>
                  </a:lnTo>
                  <a:lnTo>
                    <a:pt x="54" y="197"/>
                  </a:lnTo>
                  <a:lnTo>
                    <a:pt x="0" y="178"/>
                  </a:lnTo>
                  <a:lnTo>
                    <a:pt x="10" y="193"/>
                  </a:lnTo>
                  <a:lnTo>
                    <a:pt x="25" y="207"/>
                  </a:lnTo>
                  <a:lnTo>
                    <a:pt x="35" y="217"/>
                  </a:lnTo>
                  <a:lnTo>
                    <a:pt x="50" y="226"/>
                  </a:lnTo>
                  <a:lnTo>
                    <a:pt x="64" y="236"/>
                  </a:lnTo>
                  <a:lnTo>
                    <a:pt x="75" y="245"/>
                  </a:lnTo>
                  <a:lnTo>
                    <a:pt x="89" y="255"/>
                  </a:lnTo>
                  <a:lnTo>
                    <a:pt x="104" y="260"/>
                  </a:lnTo>
                  <a:lnTo>
                    <a:pt x="119" y="270"/>
                  </a:lnTo>
                  <a:lnTo>
                    <a:pt x="129" y="275"/>
                  </a:lnTo>
                  <a:close/>
                </a:path>
              </a:pathLst>
            </a:custGeom>
            <a:solidFill>
              <a:srgbClr val="FFD8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08" name="Freeform 432"/>
            <p:cNvSpPr>
              <a:spLocks/>
            </p:cNvSpPr>
            <p:nvPr/>
          </p:nvSpPr>
          <p:spPr bwMode="auto">
            <a:xfrm>
              <a:off x="3583" y="1790"/>
              <a:ext cx="316" cy="81"/>
            </a:xfrm>
            <a:custGeom>
              <a:avLst/>
              <a:gdLst>
                <a:gd name="T0" fmla="*/ 0 w 3473"/>
                <a:gd name="T1" fmla="*/ 0 h 1043"/>
                <a:gd name="T2" fmla="*/ 120 w 3473"/>
                <a:gd name="T3" fmla="*/ 140 h 1043"/>
                <a:gd name="T4" fmla="*/ 254 w 3473"/>
                <a:gd name="T5" fmla="*/ 275 h 1043"/>
                <a:gd name="T6" fmla="*/ 392 w 3473"/>
                <a:gd name="T7" fmla="*/ 401 h 1043"/>
                <a:gd name="T8" fmla="*/ 536 w 3473"/>
                <a:gd name="T9" fmla="*/ 526 h 1043"/>
                <a:gd name="T10" fmla="*/ 694 w 3473"/>
                <a:gd name="T11" fmla="*/ 638 h 1043"/>
                <a:gd name="T12" fmla="*/ 859 w 3473"/>
                <a:gd name="T13" fmla="*/ 739 h 1043"/>
                <a:gd name="T14" fmla="*/ 1027 w 3473"/>
                <a:gd name="T15" fmla="*/ 830 h 1043"/>
                <a:gd name="T16" fmla="*/ 1205 w 3473"/>
                <a:gd name="T17" fmla="*/ 903 h 1043"/>
                <a:gd name="T18" fmla="*/ 1389 w 3473"/>
                <a:gd name="T19" fmla="*/ 961 h 1043"/>
                <a:gd name="T20" fmla="*/ 1578 w 3473"/>
                <a:gd name="T21" fmla="*/ 999 h 1043"/>
                <a:gd name="T22" fmla="*/ 1587 w 3473"/>
                <a:gd name="T23" fmla="*/ 999 h 1043"/>
                <a:gd name="T24" fmla="*/ 1593 w 3473"/>
                <a:gd name="T25" fmla="*/ 1004 h 1043"/>
                <a:gd name="T26" fmla="*/ 1598 w 3473"/>
                <a:gd name="T27" fmla="*/ 1004 h 1043"/>
                <a:gd name="T28" fmla="*/ 1608 w 3473"/>
                <a:gd name="T29" fmla="*/ 1009 h 1043"/>
                <a:gd name="T30" fmla="*/ 1612 w 3473"/>
                <a:gd name="T31" fmla="*/ 1014 h 1043"/>
                <a:gd name="T32" fmla="*/ 1618 w 3473"/>
                <a:gd name="T33" fmla="*/ 1019 h 1043"/>
                <a:gd name="T34" fmla="*/ 1627 w 3473"/>
                <a:gd name="T35" fmla="*/ 1019 h 1043"/>
                <a:gd name="T36" fmla="*/ 1633 w 3473"/>
                <a:gd name="T37" fmla="*/ 1023 h 1043"/>
                <a:gd name="T38" fmla="*/ 1642 w 3473"/>
                <a:gd name="T39" fmla="*/ 1023 h 1043"/>
                <a:gd name="T40" fmla="*/ 1647 w 3473"/>
                <a:gd name="T41" fmla="*/ 1028 h 1043"/>
                <a:gd name="T42" fmla="*/ 1746 w 3473"/>
                <a:gd name="T43" fmla="*/ 1033 h 1043"/>
                <a:gd name="T44" fmla="*/ 1841 w 3473"/>
                <a:gd name="T45" fmla="*/ 1038 h 1043"/>
                <a:gd name="T46" fmla="*/ 1940 w 3473"/>
                <a:gd name="T47" fmla="*/ 1043 h 1043"/>
                <a:gd name="T48" fmla="*/ 2039 w 3473"/>
                <a:gd name="T49" fmla="*/ 1043 h 1043"/>
                <a:gd name="T50" fmla="*/ 2133 w 3473"/>
                <a:gd name="T51" fmla="*/ 1043 h 1043"/>
                <a:gd name="T52" fmla="*/ 2232 w 3473"/>
                <a:gd name="T53" fmla="*/ 1038 h 1043"/>
                <a:gd name="T54" fmla="*/ 2327 w 3473"/>
                <a:gd name="T55" fmla="*/ 1038 h 1043"/>
                <a:gd name="T56" fmla="*/ 2426 w 3473"/>
                <a:gd name="T57" fmla="*/ 1033 h 1043"/>
                <a:gd name="T58" fmla="*/ 2520 w 3473"/>
                <a:gd name="T59" fmla="*/ 1023 h 1043"/>
                <a:gd name="T60" fmla="*/ 2620 w 3473"/>
                <a:gd name="T61" fmla="*/ 1019 h 1043"/>
                <a:gd name="T62" fmla="*/ 2624 w 3473"/>
                <a:gd name="T63" fmla="*/ 1019 h 1043"/>
                <a:gd name="T64" fmla="*/ 2634 w 3473"/>
                <a:gd name="T65" fmla="*/ 1014 h 1043"/>
                <a:gd name="T66" fmla="*/ 2639 w 3473"/>
                <a:gd name="T67" fmla="*/ 1014 h 1043"/>
                <a:gd name="T68" fmla="*/ 2649 w 3473"/>
                <a:gd name="T69" fmla="*/ 1009 h 1043"/>
                <a:gd name="T70" fmla="*/ 2655 w 3473"/>
                <a:gd name="T71" fmla="*/ 1004 h 1043"/>
                <a:gd name="T72" fmla="*/ 2659 w 3473"/>
                <a:gd name="T73" fmla="*/ 999 h 1043"/>
                <a:gd name="T74" fmla="*/ 2669 w 3473"/>
                <a:gd name="T75" fmla="*/ 995 h 1043"/>
                <a:gd name="T76" fmla="*/ 2674 w 3473"/>
                <a:gd name="T77" fmla="*/ 995 h 1043"/>
                <a:gd name="T78" fmla="*/ 2684 w 3473"/>
                <a:gd name="T79" fmla="*/ 995 h 1043"/>
                <a:gd name="T80" fmla="*/ 2689 w 3473"/>
                <a:gd name="T81" fmla="*/ 995 h 1043"/>
                <a:gd name="T82" fmla="*/ 2739 w 3473"/>
                <a:gd name="T83" fmla="*/ 995 h 1043"/>
                <a:gd name="T84" fmla="*/ 2788 w 3473"/>
                <a:gd name="T85" fmla="*/ 989 h 1043"/>
                <a:gd name="T86" fmla="*/ 2837 w 3473"/>
                <a:gd name="T87" fmla="*/ 985 h 1043"/>
                <a:gd name="T88" fmla="*/ 2887 w 3473"/>
                <a:gd name="T89" fmla="*/ 975 h 1043"/>
                <a:gd name="T90" fmla="*/ 2937 w 3473"/>
                <a:gd name="T91" fmla="*/ 961 h 1043"/>
                <a:gd name="T92" fmla="*/ 2987 w 3473"/>
                <a:gd name="T93" fmla="*/ 952 h 1043"/>
                <a:gd name="T94" fmla="*/ 3031 w 3473"/>
                <a:gd name="T95" fmla="*/ 932 h 1043"/>
                <a:gd name="T96" fmla="*/ 3076 w 3473"/>
                <a:gd name="T97" fmla="*/ 917 h 1043"/>
                <a:gd name="T98" fmla="*/ 3125 w 3473"/>
                <a:gd name="T99" fmla="*/ 898 h 1043"/>
                <a:gd name="T100" fmla="*/ 3170 w 3473"/>
                <a:gd name="T101" fmla="*/ 883 h 1043"/>
                <a:gd name="T102" fmla="*/ 3190 w 3473"/>
                <a:gd name="T103" fmla="*/ 874 h 1043"/>
                <a:gd name="T104" fmla="*/ 3215 w 3473"/>
                <a:gd name="T105" fmla="*/ 855 h 1043"/>
                <a:gd name="T106" fmla="*/ 3244 w 3473"/>
                <a:gd name="T107" fmla="*/ 836 h 1043"/>
                <a:gd name="T108" fmla="*/ 3275 w 3473"/>
                <a:gd name="T109" fmla="*/ 816 h 1043"/>
                <a:gd name="T110" fmla="*/ 3304 w 3473"/>
                <a:gd name="T111" fmla="*/ 787 h 1043"/>
                <a:gd name="T112" fmla="*/ 3339 w 3473"/>
                <a:gd name="T113" fmla="*/ 763 h 1043"/>
                <a:gd name="T114" fmla="*/ 3373 w 3473"/>
                <a:gd name="T115" fmla="*/ 734 h 1043"/>
                <a:gd name="T116" fmla="*/ 3408 w 3473"/>
                <a:gd name="T117" fmla="*/ 705 h 1043"/>
                <a:gd name="T118" fmla="*/ 3443 w 3473"/>
                <a:gd name="T119" fmla="*/ 681 h 1043"/>
                <a:gd name="T120" fmla="*/ 3473 w 3473"/>
                <a:gd name="T121" fmla="*/ 657 h 1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73" h="1043">
                  <a:moveTo>
                    <a:pt x="0" y="0"/>
                  </a:moveTo>
                  <a:lnTo>
                    <a:pt x="120" y="140"/>
                  </a:lnTo>
                  <a:lnTo>
                    <a:pt x="254" y="275"/>
                  </a:lnTo>
                  <a:lnTo>
                    <a:pt x="392" y="401"/>
                  </a:lnTo>
                  <a:lnTo>
                    <a:pt x="536" y="526"/>
                  </a:lnTo>
                  <a:lnTo>
                    <a:pt x="694" y="638"/>
                  </a:lnTo>
                  <a:lnTo>
                    <a:pt x="859" y="739"/>
                  </a:lnTo>
                  <a:lnTo>
                    <a:pt x="1027" y="830"/>
                  </a:lnTo>
                  <a:lnTo>
                    <a:pt x="1205" y="903"/>
                  </a:lnTo>
                  <a:lnTo>
                    <a:pt x="1389" y="961"/>
                  </a:lnTo>
                  <a:lnTo>
                    <a:pt x="1578" y="999"/>
                  </a:lnTo>
                  <a:lnTo>
                    <a:pt x="1587" y="999"/>
                  </a:lnTo>
                  <a:lnTo>
                    <a:pt x="1593" y="1004"/>
                  </a:lnTo>
                  <a:lnTo>
                    <a:pt x="1598" y="1004"/>
                  </a:lnTo>
                  <a:lnTo>
                    <a:pt x="1608" y="1009"/>
                  </a:lnTo>
                  <a:lnTo>
                    <a:pt x="1612" y="1014"/>
                  </a:lnTo>
                  <a:lnTo>
                    <a:pt x="1618" y="1019"/>
                  </a:lnTo>
                  <a:lnTo>
                    <a:pt x="1627" y="1019"/>
                  </a:lnTo>
                  <a:lnTo>
                    <a:pt x="1633" y="1023"/>
                  </a:lnTo>
                  <a:lnTo>
                    <a:pt x="1642" y="1023"/>
                  </a:lnTo>
                  <a:lnTo>
                    <a:pt x="1647" y="1028"/>
                  </a:lnTo>
                  <a:lnTo>
                    <a:pt x="1746" y="1033"/>
                  </a:lnTo>
                  <a:lnTo>
                    <a:pt x="1841" y="1038"/>
                  </a:lnTo>
                  <a:lnTo>
                    <a:pt x="1940" y="1043"/>
                  </a:lnTo>
                  <a:lnTo>
                    <a:pt x="2039" y="1043"/>
                  </a:lnTo>
                  <a:lnTo>
                    <a:pt x="2133" y="1043"/>
                  </a:lnTo>
                  <a:lnTo>
                    <a:pt x="2232" y="1038"/>
                  </a:lnTo>
                  <a:lnTo>
                    <a:pt x="2327" y="1038"/>
                  </a:lnTo>
                  <a:lnTo>
                    <a:pt x="2426" y="1033"/>
                  </a:lnTo>
                  <a:lnTo>
                    <a:pt x="2520" y="1023"/>
                  </a:lnTo>
                  <a:lnTo>
                    <a:pt x="2620" y="1019"/>
                  </a:lnTo>
                  <a:lnTo>
                    <a:pt x="2624" y="1019"/>
                  </a:lnTo>
                  <a:lnTo>
                    <a:pt x="2634" y="1014"/>
                  </a:lnTo>
                  <a:lnTo>
                    <a:pt x="2639" y="1014"/>
                  </a:lnTo>
                  <a:lnTo>
                    <a:pt x="2649" y="1009"/>
                  </a:lnTo>
                  <a:lnTo>
                    <a:pt x="2655" y="1004"/>
                  </a:lnTo>
                  <a:lnTo>
                    <a:pt x="2659" y="999"/>
                  </a:lnTo>
                  <a:lnTo>
                    <a:pt x="2669" y="995"/>
                  </a:lnTo>
                  <a:lnTo>
                    <a:pt x="2674" y="995"/>
                  </a:lnTo>
                  <a:lnTo>
                    <a:pt x="2684" y="995"/>
                  </a:lnTo>
                  <a:lnTo>
                    <a:pt x="2689" y="995"/>
                  </a:lnTo>
                  <a:lnTo>
                    <a:pt x="2739" y="995"/>
                  </a:lnTo>
                  <a:lnTo>
                    <a:pt x="2788" y="989"/>
                  </a:lnTo>
                  <a:lnTo>
                    <a:pt x="2837" y="985"/>
                  </a:lnTo>
                  <a:lnTo>
                    <a:pt x="2887" y="975"/>
                  </a:lnTo>
                  <a:lnTo>
                    <a:pt x="2937" y="961"/>
                  </a:lnTo>
                  <a:lnTo>
                    <a:pt x="2987" y="952"/>
                  </a:lnTo>
                  <a:lnTo>
                    <a:pt x="3031" y="932"/>
                  </a:lnTo>
                  <a:lnTo>
                    <a:pt x="3076" y="917"/>
                  </a:lnTo>
                  <a:lnTo>
                    <a:pt x="3125" y="898"/>
                  </a:lnTo>
                  <a:lnTo>
                    <a:pt x="3170" y="883"/>
                  </a:lnTo>
                  <a:lnTo>
                    <a:pt x="3190" y="874"/>
                  </a:lnTo>
                  <a:lnTo>
                    <a:pt x="3215" y="855"/>
                  </a:lnTo>
                  <a:lnTo>
                    <a:pt x="3244" y="836"/>
                  </a:lnTo>
                  <a:lnTo>
                    <a:pt x="3275" y="816"/>
                  </a:lnTo>
                  <a:lnTo>
                    <a:pt x="3304" y="787"/>
                  </a:lnTo>
                  <a:lnTo>
                    <a:pt x="3339" y="763"/>
                  </a:lnTo>
                  <a:lnTo>
                    <a:pt x="3373" y="734"/>
                  </a:lnTo>
                  <a:lnTo>
                    <a:pt x="3408" y="705"/>
                  </a:lnTo>
                  <a:lnTo>
                    <a:pt x="3443" y="681"/>
                  </a:lnTo>
                  <a:lnTo>
                    <a:pt x="3473" y="657"/>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09" name="Freeform 433"/>
            <p:cNvSpPr>
              <a:spLocks/>
            </p:cNvSpPr>
            <p:nvPr/>
          </p:nvSpPr>
          <p:spPr bwMode="auto">
            <a:xfrm>
              <a:off x="3952" y="1664"/>
              <a:ext cx="41" cy="91"/>
            </a:xfrm>
            <a:custGeom>
              <a:avLst/>
              <a:gdLst>
                <a:gd name="T0" fmla="*/ 158 w 452"/>
                <a:gd name="T1" fmla="*/ 0 h 1187"/>
                <a:gd name="T2" fmla="*/ 134 w 452"/>
                <a:gd name="T3" fmla="*/ 53 h 1187"/>
                <a:gd name="T4" fmla="*/ 109 w 452"/>
                <a:gd name="T5" fmla="*/ 106 h 1187"/>
                <a:gd name="T6" fmla="*/ 89 w 452"/>
                <a:gd name="T7" fmla="*/ 159 h 1187"/>
                <a:gd name="T8" fmla="*/ 70 w 452"/>
                <a:gd name="T9" fmla="*/ 217 h 1187"/>
                <a:gd name="T10" fmla="*/ 49 w 452"/>
                <a:gd name="T11" fmla="*/ 271 h 1187"/>
                <a:gd name="T12" fmla="*/ 35 w 452"/>
                <a:gd name="T13" fmla="*/ 323 h 1187"/>
                <a:gd name="T14" fmla="*/ 20 w 452"/>
                <a:gd name="T15" fmla="*/ 372 h 1187"/>
                <a:gd name="T16" fmla="*/ 10 w 452"/>
                <a:gd name="T17" fmla="*/ 420 h 1187"/>
                <a:gd name="T18" fmla="*/ 5 w 452"/>
                <a:gd name="T19" fmla="*/ 458 h 1187"/>
                <a:gd name="T20" fmla="*/ 0 w 452"/>
                <a:gd name="T21" fmla="*/ 492 h 1187"/>
                <a:gd name="T22" fmla="*/ 0 w 452"/>
                <a:gd name="T23" fmla="*/ 550 h 1187"/>
                <a:gd name="T24" fmla="*/ 0 w 452"/>
                <a:gd name="T25" fmla="*/ 613 h 1187"/>
                <a:gd name="T26" fmla="*/ 5 w 452"/>
                <a:gd name="T27" fmla="*/ 680 h 1187"/>
                <a:gd name="T28" fmla="*/ 10 w 452"/>
                <a:gd name="T29" fmla="*/ 744 h 1187"/>
                <a:gd name="T30" fmla="*/ 20 w 452"/>
                <a:gd name="T31" fmla="*/ 806 h 1187"/>
                <a:gd name="T32" fmla="*/ 30 w 452"/>
                <a:gd name="T33" fmla="*/ 869 h 1187"/>
                <a:gd name="T34" fmla="*/ 45 w 452"/>
                <a:gd name="T35" fmla="*/ 931 h 1187"/>
                <a:gd name="T36" fmla="*/ 60 w 452"/>
                <a:gd name="T37" fmla="*/ 989 h 1187"/>
                <a:gd name="T38" fmla="*/ 79 w 452"/>
                <a:gd name="T39" fmla="*/ 1052 h 1187"/>
                <a:gd name="T40" fmla="*/ 99 w 452"/>
                <a:gd name="T41" fmla="*/ 1110 h 1187"/>
                <a:gd name="T42" fmla="*/ 104 w 452"/>
                <a:gd name="T43" fmla="*/ 1125 h 1187"/>
                <a:gd name="T44" fmla="*/ 114 w 452"/>
                <a:gd name="T45" fmla="*/ 1134 h 1187"/>
                <a:gd name="T46" fmla="*/ 124 w 452"/>
                <a:gd name="T47" fmla="*/ 1144 h 1187"/>
                <a:gd name="T48" fmla="*/ 139 w 452"/>
                <a:gd name="T49" fmla="*/ 1153 h 1187"/>
                <a:gd name="T50" fmla="*/ 154 w 452"/>
                <a:gd name="T51" fmla="*/ 1159 h 1187"/>
                <a:gd name="T52" fmla="*/ 168 w 452"/>
                <a:gd name="T53" fmla="*/ 1163 h 1187"/>
                <a:gd name="T54" fmla="*/ 189 w 452"/>
                <a:gd name="T55" fmla="*/ 1173 h 1187"/>
                <a:gd name="T56" fmla="*/ 204 w 452"/>
                <a:gd name="T57" fmla="*/ 1178 h 1187"/>
                <a:gd name="T58" fmla="*/ 218 w 452"/>
                <a:gd name="T59" fmla="*/ 1183 h 1187"/>
                <a:gd name="T60" fmla="*/ 233 w 452"/>
                <a:gd name="T61" fmla="*/ 1187 h 1187"/>
                <a:gd name="T62" fmla="*/ 243 w 452"/>
                <a:gd name="T63" fmla="*/ 1129 h 1187"/>
                <a:gd name="T64" fmla="*/ 248 w 452"/>
                <a:gd name="T65" fmla="*/ 1067 h 1187"/>
                <a:gd name="T66" fmla="*/ 253 w 452"/>
                <a:gd name="T67" fmla="*/ 1004 h 1187"/>
                <a:gd name="T68" fmla="*/ 258 w 452"/>
                <a:gd name="T69" fmla="*/ 946 h 1187"/>
                <a:gd name="T70" fmla="*/ 268 w 452"/>
                <a:gd name="T71" fmla="*/ 884 h 1187"/>
                <a:gd name="T72" fmla="*/ 277 w 452"/>
                <a:gd name="T73" fmla="*/ 826 h 1187"/>
                <a:gd name="T74" fmla="*/ 293 w 452"/>
                <a:gd name="T75" fmla="*/ 768 h 1187"/>
                <a:gd name="T76" fmla="*/ 308 w 452"/>
                <a:gd name="T77" fmla="*/ 710 h 1187"/>
                <a:gd name="T78" fmla="*/ 333 w 452"/>
                <a:gd name="T79" fmla="*/ 652 h 1187"/>
                <a:gd name="T80" fmla="*/ 362 w 452"/>
                <a:gd name="T81" fmla="*/ 604 h 1187"/>
                <a:gd name="T82" fmla="*/ 397 w 452"/>
                <a:gd name="T83" fmla="*/ 555 h 1187"/>
                <a:gd name="T84" fmla="*/ 417 w 452"/>
                <a:gd name="T85" fmla="*/ 531 h 1187"/>
                <a:gd name="T86" fmla="*/ 431 w 452"/>
                <a:gd name="T87" fmla="*/ 516 h 1187"/>
                <a:gd name="T88" fmla="*/ 441 w 452"/>
                <a:gd name="T89" fmla="*/ 507 h 1187"/>
                <a:gd name="T90" fmla="*/ 446 w 452"/>
                <a:gd name="T91" fmla="*/ 502 h 1187"/>
                <a:gd name="T92" fmla="*/ 446 w 452"/>
                <a:gd name="T93" fmla="*/ 492 h 1187"/>
                <a:gd name="T94" fmla="*/ 446 w 452"/>
                <a:gd name="T95" fmla="*/ 473 h 1187"/>
                <a:gd name="T96" fmla="*/ 446 w 452"/>
                <a:gd name="T97" fmla="*/ 445 h 1187"/>
                <a:gd name="T98" fmla="*/ 452 w 452"/>
                <a:gd name="T99" fmla="*/ 396 h 1187"/>
                <a:gd name="T100" fmla="*/ 452 w 452"/>
                <a:gd name="T101" fmla="*/ 372 h 1187"/>
                <a:gd name="T102" fmla="*/ 437 w 452"/>
                <a:gd name="T103" fmla="*/ 342 h 1187"/>
                <a:gd name="T104" fmla="*/ 417 w 452"/>
                <a:gd name="T105" fmla="*/ 309 h 1187"/>
                <a:gd name="T106" fmla="*/ 392 w 452"/>
                <a:gd name="T107" fmla="*/ 280 h 1187"/>
                <a:gd name="T108" fmla="*/ 358 w 452"/>
                <a:gd name="T109" fmla="*/ 247 h 1187"/>
                <a:gd name="T110" fmla="*/ 327 w 452"/>
                <a:gd name="T111" fmla="*/ 213 h 1187"/>
                <a:gd name="T112" fmla="*/ 293 w 452"/>
                <a:gd name="T113" fmla="*/ 183 h 1187"/>
                <a:gd name="T114" fmla="*/ 258 w 452"/>
                <a:gd name="T115" fmla="*/ 150 h 1187"/>
                <a:gd name="T116" fmla="*/ 228 w 452"/>
                <a:gd name="T117" fmla="*/ 125 h 1187"/>
                <a:gd name="T118" fmla="*/ 204 w 452"/>
                <a:gd name="T119" fmla="*/ 101 h 1187"/>
                <a:gd name="T120" fmla="*/ 158 w 452"/>
                <a:gd name="T121" fmla="*/ 0 h 1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2" h="1187">
                  <a:moveTo>
                    <a:pt x="158" y="0"/>
                  </a:moveTo>
                  <a:lnTo>
                    <a:pt x="134" y="53"/>
                  </a:lnTo>
                  <a:lnTo>
                    <a:pt x="109" y="106"/>
                  </a:lnTo>
                  <a:lnTo>
                    <a:pt x="89" y="159"/>
                  </a:lnTo>
                  <a:lnTo>
                    <a:pt x="70" y="217"/>
                  </a:lnTo>
                  <a:lnTo>
                    <a:pt x="49" y="271"/>
                  </a:lnTo>
                  <a:lnTo>
                    <a:pt x="35" y="323"/>
                  </a:lnTo>
                  <a:lnTo>
                    <a:pt x="20" y="372"/>
                  </a:lnTo>
                  <a:lnTo>
                    <a:pt x="10" y="420"/>
                  </a:lnTo>
                  <a:lnTo>
                    <a:pt x="5" y="458"/>
                  </a:lnTo>
                  <a:lnTo>
                    <a:pt x="0" y="492"/>
                  </a:lnTo>
                  <a:lnTo>
                    <a:pt x="0" y="550"/>
                  </a:lnTo>
                  <a:lnTo>
                    <a:pt x="0" y="613"/>
                  </a:lnTo>
                  <a:lnTo>
                    <a:pt x="5" y="680"/>
                  </a:lnTo>
                  <a:lnTo>
                    <a:pt x="10" y="744"/>
                  </a:lnTo>
                  <a:lnTo>
                    <a:pt x="20" y="806"/>
                  </a:lnTo>
                  <a:lnTo>
                    <a:pt x="30" y="869"/>
                  </a:lnTo>
                  <a:lnTo>
                    <a:pt x="45" y="931"/>
                  </a:lnTo>
                  <a:lnTo>
                    <a:pt x="60" y="989"/>
                  </a:lnTo>
                  <a:lnTo>
                    <a:pt x="79" y="1052"/>
                  </a:lnTo>
                  <a:lnTo>
                    <a:pt x="99" y="1110"/>
                  </a:lnTo>
                  <a:lnTo>
                    <a:pt x="104" y="1125"/>
                  </a:lnTo>
                  <a:lnTo>
                    <a:pt x="114" y="1134"/>
                  </a:lnTo>
                  <a:lnTo>
                    <a:pt x="124" y="1144"/>
                  </a:lnTo>
                  <a:lnTo>
                    <a:pt x="139" y="1153"/>
                  </a:lnTo>
                  <a:lnTo>
                    <a:pt x="154" y="1159"/>
                  </a:lnTo>
                  <a:lnTo>
                    <a:pt x="168" y="1163"/>
                  </a:lnTo>
                  <a:lnTo>
                    <a:pt x="189" y="1173"/>
                  </a:lnTo>
                  <a:lnTo>
                    <a:pt x="204" y="1178"/>
                  </a:lnTo>
                  <a:lnTo>
                    <a:pt x="218" y="1183"/>
                  </a:lnTo>
                  <a:lnTo>
                    <a:pt x="233" y="1187"/>
                  </a:lnTo>
                  <a:lnTo>
                    <a:pt x="243" y="1129"/>
                  </a:lnTo>
                  <a:lnTo>
                    <a:pt x="248" y="1067"/>
                  </a:lnTo>
                  <a:lnTo>
                    <a:pt x="253" y="1004"/>
                  </a:lnTo>
                  <a:lnTo>
                    <a:pt x="258" y="946"/>
                  </a:lnTo>
                  <a:lnTo>
                    <a:pt x="268" y="884"/>
                  </a:lnTo>
                  <a:lnTo>
                    <a:pt x="277" y="826"/>
                  </a:lnTo>
                  <a:lnTo>
                    <a:pt x="293" y="768"/>
                  </a:lnTo>
                  <a:lnTo>
                    <a:pt x="308" y="710"/>
                  </a:lnTo>
                  <a:lnTo>
                    <a:pt x="333" y="652"/>
                  </a:lnTo>
                  <a:lnTo>
                    <a:pt x="362" y="604"/>
                  </a:lnTo>
                  <a:lnTo>
                    <a:pt x="397" y="555"/>
                  </a:lnTo>
                  <a:lnTo>
                    <a:pt x="417" y="531"/>
                  </a:lnTo>
                  <a:lnTo>
                    <a:pt x="431" y="516"/>
                  </a:lnTo>
                  <a:lnTo>
                    <a:pt x="441" y="507"/>
                  </a:lnTo>
                  <a:lnTo>
                    <a:pt x="446" y="502"/>
                  </a:lnTo>
                  <a:lnTo>
                    <a:pt x="446" y="492"/>
                  </a:lnTo>
                  <a:lnTo>
                    <a:pt x="446" y="473"/>
                  </a:lnTo>
                  <a:lnTo>
                    <a:pt x="446" y="445"/>
                  </a:lnTo>
                  <a:lnTo>
                    <a:pt x="452" y="396"/>
                  </a:lnTo>
                  <a:lnTo>
                    <a:pt x="452" y="372"/>
                  </a:lnTo>
                  <a:lnTo>
                    <a:pt x="437" y="342"/>
                  </a:lnTo>
                  <a:lnTo>
                    <a:pt x="417" y="309"/>
                  </a:lnTo>
                  <a:lnTo>
                    <a:pt x="392" y="280"/>
                  </a:lnTo>
                  <a:lnTo>
                    <a:pt x="358" y="247"/>
                  </a:lnTo>
                  <a:lnTo>
                    <a:pt x="327" y="213"/>
                  </a:lnTo>
                  <a:lnTo>
                    <a:pt x="293" y="183"/>
                  </a:lnTo>
                  <a:lnTo>
                    <a:pt x="258" y="150"/>
                  </a:lnTo>
                  <a:lnTo>
                    <a:pt x="228" y="125"/>
                  </a:lnTo>
                  <a:lnTo>
                    <a:pt x="204" y="101"/>
                  </a:lnTo>
                  <a:lnTo>
                    <a:pt x="158" y="0"/>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10" name="Freeform 434"/>
            <p:cNvSpPr>
              <a:spLocks/>
            </p:cNvSpPr>
            <p:nvPr/>
          </p:nvSpPr>
          <p:spPr bwMode="auto">
            <a:xfrm>
              <a:off x="3951" y="1575"/>
              <a:ext cx="52" cy="146"/>
            </a:xfrm>
            <a:custGeom>
              <a:avLst/>
              <a:gdLst>
                <a:gd name="T0" fmla="*/ 565 w 580"/>
                <a:gd name="T1" fmla="*/ 0 h 1897"/>
                <a:gd name="T2" fmla="*/ 580 w 580"/>
                <a:gd name="T3" fmla="*/ 136 h 1897"/>
                <a:gd name="T4" fmla="*/ 575 w 580"/>
                <a:gd name="T5" fmla="*/ 261 h 1897"/>
                <a:gd name="T6" fmla="*/ 556 w 580"/>
                <a:gd name="T7" fmla="*/ 386 h 1897"/>
                <a:gd name="T8" fmla="*/ 521 w 580"/>
                <a:gd name="T9" fmla="*/ 506 h 1897"/>
                <a:gd name="T10" fmla="*/ 481 w 580"/>
                <a:gd name="T11" fmla="*/ 622 h 1897"/>
                <a:gd name="T12" fmla="*/ 427 w 580"/>
                <a:gd name="T13" fmla="*/ 738 h 1897"/>
                <a:gd name="T14" fmla="*/ 362 w 580"/>
                <a:gd name="T15" fmla="*/ 850 h 1897"/>
                <a:gd name="T16" fmla="*/ 298 w 580"/>
                <a:gd name="T17" fmla="*/ 966 h 1897"/>
                <a:gd name="T18" fmla="*/ 223 w 580"/>
                <a:gd name="T19" fmla="*/ 1076 h 1897"/>
                <a:gd name="T20" fmla="*/ 149 w 580"/>
                <a:gd name="T21" fmla="*/ 1188 h 1897"/>
                <a:gd name="T22" fmla="*/ 134 w 580"/>
                <a:gd name="T23" fmla="*/ 1216 h 1897"/>
                <a:gd name="T24" fmla="*/ 119 w 580"/>
                <a:gd name="T25" fmla="*/ 1246 h 1897"/>
                <a:gd name="T26" fmla="*/ 110 w 580"/>
                <a:gd name="T27" fmla="*/ 1280 h 1897"/>
                <a:gd name="T28" fmla="*/ 100 w 580"/>
                <a:gd name="T29" fmla="*/ 1308 h 1897"/>
                <a:gd name="T30" fmla="*/ 89 w 580"/>
                <a:gd name="T31" fmla="*/ 1342 h 1897"/>
                <a:gd name="T32" fmla="*/ 79 w 580"/>
                <a:gd name="T33" fmla="*/ 1371 h 1897"/>
                <a:gd name="T34" fmla="*/ 70 w 580"/>
                <a:gd name="T35" fmla="*/ 1405 h 1897"/>
                <a:gd name="T36" fmla="*/ 60 w 580"/>
                <a:gd name="T37" fmla="*/ 1433 h 1897"/>
                <a:gd name="T38" fmla="*/ 50 w 580"/>
                <a:gd name="T39" fmla="*/ 1467 h 1897"/>
                <a:gd name="T40" fmla="*/ 35 w 580"/>
                <a:gd name="T41" fmla="*/ 1497 h 1897"/>
                <a:gd name="T42" fmla="*/ 25 w 580"/>
                <a:gd name="T43" fmla="*/ 1530 h 1897"/>
                <a:gd name="T44" fmla="*/ 15 w 580"/>
                <a:gd name="T45" fmla="*/ 1569 h 1897"/>
                <a:gd name="T46" fmla="*/ 5 w 580"/>
                <a:gd name="T47" fmla="*/ 1607 h 1897"/>
                <a:gd name="T48" fmla="*/ 5 w 580"/>
                <a:gd name="T49" fmla="*/ 1646 h 1897"/>
                <a:gd name="T50" fmla="*/ 0 w 580"/>
                <a:gd name="T51" fmla="*/ 1689 h 1897"/>
                <a:gd name="T52" fmla="*/ 0 w 580"/>
                <a:gd name="T53" fmla="*/ 1728 h 1897"/>
                <a:gd name="T54" fmla="*/ 5 w 580"/>
                <a:gd name="T55" fmla="*/ 1772 h 1897"/>
                <a:gd name="T56" fmla="*/ 10 w 580"/>
                <a:gd name="T57" fmla="*/ 1815 h 1897"/>
                <a:gd name="T58" fmla="*/ 15 w 580"/>
                <a:gd name="T59" fmla="*/ 1859 h 1897"/>
                <a:gd name="T60" fmla="*/ 20 w 580"/>
                <a:gd name="T61" fmla="*/ 1897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80" h="1897">
                  <a:moveTo>
                    <a:pt x="565" y="0"/>
                  </a:moveTo>
                  <a:lnTo>
                    <a:pt x="580" y="136"/>
                  </a:lnTo>
                  <a:lnTo>
                    <a:pt x="575" y="261"/>
                  </a:lnTo>
                  <a:lnTo>
                    <a:pt x="556" y="386"/>
                  </a:lnTo>
                  <a:lnTo>
                    <a:pt x="521" y="506"/>
                  </a:lnTo>
                  <a:lnTo>
                    <a:pt x="481" y="622"/>
                  </a:lnTo>
                  <a:lnTo>
                    <a:pt x="427" y="738"/>
                  </a:lnTo>
                  <a:lnTo>
                    <a:pt x="362" y="850"/>
                  </a:lnTo>
                  <a:lnTo>
                    <a:pt x="298" y="966"/>
                  </a:lnTo>
                  <a:lnTo>
                    <a:pt x="223" y="1076"/>
                  </a:lnTo>
                  <a:lnTo>
                    <a:pt x="149" y="1188"/>
                  </a:lnTo>
                  <a:lnTo>
                    <a:pt x="134" y="1216"/>
                  </a:lnTo>
                  <a:lnTo>
                    <a:pt x="119" y="1246"/>
                  </a:lnTo>
                  <a:lnTo>
                    <a:pt x="110" y="1280"/>
                  </a:lnTo>
                  <a:lnTo>
                    <a:pt x="100" y="1308"/>
                  </a:lnTo>
                  <a:lnTo>
                    <a:pt x="89" y="1342"/>
                  </a:lnTo>
                  <a:lnTo>
                    <a:pt x="79" y="1371"/>
                  </a:lnTo>
                  <a:lnTo>
                    <a:pt x="70" y="1405"/>
                  </a:lnTo>
                  <a:lnTo>
                    <a:pt x="60" y="1433"/>
                  </a:lnTo>
                  <a:lnTo>
                    <a:pt x="50" y="1467"/>
                  </a:lnTo>
                  <a:lnTo>
                    <a:pt x="35" y="1497"/>
                  </a:lnTo>
                  <a:lnTo>
                    <a:pt x="25" y="1530"/>
                  </a:lnTo>
                  <a:lnTo>
                    <a:pt x="15" y="1569"/>
                  </a:lnTo>
                  <a:lnTo>
                    <a:pt x="5" y="1607"/>
                  </a:lnTo>
                  <a:lnTo>
                    <a:pt x="5" y="1646"/>
                  </a:lnTo>
                  <a:lnTo>
                    <a:pt x="0" y="1689"/>
                  </a:lnTo>
                  <a:lnTo>
                    <a:pt x="0" y="1728"/>
                  </a:lnTo>
                  <a:lnTo>
                    <a:pt x="5" y="1772"/>
                  </a:lnTo>
                  <a:lnTo>
                    <a:pt x="10" y="1815"/>
                  </a:lnTo>
                  <a:lnTo>
                    <a:pt x="15" y="1859"/>
                  </a:lnTo>
                  <a:lnTo>
                    <a:pt x="20" y="1897"/>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11" name="Freeform 435"/>
            <p:cNvSpPr>
              <a:spLocks/>
            </p:cNvSpPr>
            <p:nvPr/>
          </p:nvSpPr>
          <p:spPr bwMode="auto">
            <a:xfrm>
              <a:off x="3960" y="1634"/>
              <a:ext cx="35" cy="102"/>
            </a:xfrm>
            <a:custGeom>
              <a:avLst/>
              <a:gdLst>
                <a:gd name="T0" fmla="*/ 313 w 382"/>
                <a:gd name="T1" fmla="*/ 184 h 1329"/>
                <a:gd name="T2" fmla="*/ 229 w 382"/>
                <a:gd name="T3" fmla="*/ 281 h 1329"/>
                <a:gd name="T4" fmla="*/ 159 w 382"/>
                <a:gd name="T5" fmla="*/ 382 h 1329"/>
                <a:gd name="T6" fmla="*/ 104 w 382"/>
                <a:gd name="T7" fmla="*/ 488 h 1329"/>
                <a:gd name="T8" fmla="*/ 65 w 382"/>
                <a:gd name="T9" fmla="*/ 604 h 1329"/>
                <a:gd name="T10" fmla="*/ 30 w 382"/>
                <a:gd name="T11" fmla="*/ 720 h 1329"/>
                <a:gd name="T12" fmla="*/ 10 w 382"/>
                <a:gd name="T13" fmla="*/ 841 h 1329"/>
                <a:gd name="T14" fmla="*/ 0 w 382"/>
                <a:gd name="T15" fmla="*/ 961 h 1329"/>
                <a:gd name="T16" fmla="*/ 0 w 382"/>
                <a:gd name="T17" fmla="*/ 1086 h 1329"/>
                <a:gd name="T18" fmla="*/ 6 w 382"/>
                <a:gd name="T19" fmla="*/ 1208 h 1329"/>
                <a:gd name="T20" fmla="*/ 25 w 382"/>
                <a:gd name="T21" fmla="*/ 1329 h 1329"/>
                <a:gd name="T22" fmla="*/ 15 w 382"/>
                <a:gd name="T23" fmla="*/ 1189 h 1329"/>
                <a:gd name="T24" fmla="*/ 20 w 382"/>
                <a:gd name="T25" fmla="*/ 1049 h 1329"/>
                <a:gd name="T26" fmla="*/ 45 w 382"/>
                <a:gd name="T27" fmla="*/ 914 h 1329"/>
                <a:gd name="T28" fmla="*/ 75 w 382"/>
                <a:gd name="T29" fmla="*/ 778 h 1329"/>
                <a:gd name="T30" fmla="*/ 119 w 382"/>
                <a:gd name="T31" fmla="*/ 647 h 1329"/>
                <a:gd name="T32" fmla="*/ 164 w 382"/>
                <a:gd name="T33" fmla="*/ 518 h 1329"/>
                <a:gd name="T34" fmla="*/ 219 w 382"/>
                <a:gd name="T35" fmla="*/ 387 h 1329"/>
                <a:gd name="T36" fmla="*/ 273 w 382"/>
                <a:gd name="T37" fmla="*/ 256 h 1329"/>
                <a:gd name="T38" fmla="*/ 328 w 382"/>
                <a:gd name="T39" fmla="*/ 131 h 1329"/>
                <a:gd name="T40" fmla="*/ 382 w 382"/>
                <a:gd name="T41" fmla="*/ 0 h 1329"/>
                <a:gd name="T42" fmla="*/ 313 w 382"/>
                <a:gd name="T43" fmla="*/ 184 h 1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2" h="1329">
                  <a:moveTo>
                    <a:pt x="313" y="184"/>
                  </a:moveTo>
                  <a:lnTo>
                    <a:pt x="229" y="281"/>
                  </a:lnTo>
                  <a:lnTo>
                    <a:pt x="159" y="382"/>
                  </a:lnTo>
                  <a:lnTo>
                    <a:pt x="104" y="488"/>
                  </a:lnTo>
                  <a:lnTo>
                    <a:pt x="65" y="604"/>
                  </a:lnTo>
                  <a:lnTo>
                    <a:pt x="30" y="720"/>
                  </a:lnTo>
                  <a:lnTo>
                    <a:pt x="10" y="841"/>
                  </a:lnTo>
                  <a:lnTo>
                    <a:pt x="0" y="961"/>
                  </a:lnTo>
                  <a:lnTo>
                    <a:pt x="0" y="1086"/>
                  </a:lnTo>
                  <a:lnTo>
                    <a:pt x="6" y="1208"/>
                  </a:lnTo>
                  <a:lnTo>
                    <a:pt x="25" y="1329"/>
                  </a:lnTo>
                  <a:lnTo>
                    <a:pt x="15" y="1189"/>
                  </a:lnTo>
                  <a:lnTo>
                    <a:pt x="20" y="1049"/>
                  </a:lnTo>
                  <a:lnTo>
                    <a:pt x="45" y="914"/>
                  </a:lnTo>
                  <a:lnTo>
                    <a:pt x="75" y="778"/>
                  </a:lnTo>
                  <a:lnTo>
                    <a:pt x="119" y="647"/>
                  </a:lnTo>
                  <a:lnTo>
                    <a:pt x="164" y="518"/>
                  </a:lnTo>
                  <a:lnTo>
                    <a:pt x="219" y="387"/>
                  </a:lnTo>
                  <a:lnTo>
                    <a:pt x="273" y="256"/>
                  </a:lnTo>
                  <a:lnTo>
                    <a:pt x="328" y="131"/>
                  </a:lnTo>
                  <a:lnTo>
                    <a:pt x="382" y="0"/>
                  </a:lnTo>
                  <a:lnTo>
                    <a:pt x="313" y="184"/>
                  </a:lnTo>
                  <a:close/>
                </a:path>
              </a:pathLst>
            </a:custGeom>
            <a:solidFill>
              <a:srgbClr val="FFD8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12" name="Freeform 436"/>
            <p:cNvSpPr>
              <a:spLocks/>
            </p:cNvSpPr>
            <p:nvPr/>
          </p:nvSpPr>
          <p:spPr bwMode="auto">
            <a:xfrm>
              <a:off x="3733" y="1549"/>
              <a:ext cx="9" cy="10"/>
            </a:xfrm>
            <a:custGeom>
              <a:avLst/>
              <a:gdLst>
                <a:gd name="T0" fmla="*/ 105 w 105"/>
                <a:gd name="T1" fmla="*/ 0 h 130"/>
                <a:gd name="T2" fmla="*/ 94 w 105"/>
                <a:gd name="T3" fmla="*/ 9 h 130"/>
                <a:gd name="T4" fmla="*/ 84 w 105"/>
                <a:gd name="T5" fmla="*/ 18 h 130"/>
                <a:gd name="T6" fmla="*/ 74 w 105"/>
                <a:gd name="T7" fmla="*/ 28 h 130"/>
                <a:gd name="T8" fmla="*/ 69 w 105"/>
                <a:gd name="T9" fmla="*/ 38 h 130"/>
                <a:gd name="T10" fmla="*/ 69 w 105"/>
                <a:gd name="T11" fmla="*/ 48 h 130"/>
                <a:gd name="T12" fmla="*/ 65 w 105"/>
                <a:gd name="T13" fmla="*/ 57 h 130"/>
                <a:gd name="T14" fmla="*/ 65 w 105"/>
                <a:gd name="T15" fmla="*/ 67 h 130"/>
                <a:gd name="T16" fmla="*/ 69 w 105"/>
                <a:gd name="T17" fmla="*/ 76 h 130"/>
                <a:gd name="T18" fmla="*/ 74 w 105"/>
                <a:gd name="T19" fmla="*/ 91 h 130"/>
                <a:gd name="T20" fmla="*/ 84 w 105"/>
                <a:gd name="T21" fmla="*/ 106 h 130"/>
                <a:gd name="T22" fmla="*/ 84 w 105"/>
                <a:gd name="T23" fmla="*/ 115 h 130"/>
                <a:gd name="T24" fmla="*/ 84 w 105"/>
                <a:gd name="T25" fmla="*/ 120 h 130"/>
                <a:gd name="T26" fmla="*/ 74 w 105"/>
                <a:gd name="T27" fmla="*/ 125 h 130"/>
                <a:gd name="T28" fmla="*/ 65 w 105"/>
                <a:gd name="T29" fmla="*/ 130 h 130"/>
                <a:gd name="T30" fmla="*/ 55 w 105"/>
                <a:gd name="T31" fmla="*/ 130 h 130"/>
                <a:gd name="T32" fmla="*/ 40 w 105"/>
                <a:gd name="T33" fmla="*/ 130 h 130"/>
                <a:gd name="T34" fmla="*/ 30 w 105"/>
                <a:gd name="T35" fmla="*/ 130 h 130"/>
                <a:gd name="T36" fmla="*/ 15 w 105"/>
                <a:gd name="T37" fmla="*/ 125 h 130"/>
                <a:gd name="T38" fmla="*/ 5 w 105"/>
                <a:gd name="T39" fmla="*/ 120 h 130"/>
                <a:gd name="T40" fmla="*/ 0 w 105"/>
                <a:gd name="T41" fmla="*/ 110 h 130"/>
                <a:gd name="T42" fmla="*/ 0 w 105"/>
                <a:gd name="T43" fmla="*/ 106 h 130"/>
                <a:gd name="T44" fmla="*/ 0 w 105"/>
                <a:gd name="T45" fmla="*/ 101 h 130"/>
                <a:gd name="T46" fmla="*/ 5 w 105"/>
                <a:gd name="T47" fmla="*/ 96 h 130"/>
                <a:gd name="T48" fmla="*/ 5 w 105"/>
                <a:gd name="T49" fmla="*/ 91 h 130"/>
                <a:gd name="T50" fmla="*/ 11 w 105"/>
                <a:gd name="T51" fmla="*/ 91 h 130"/>
                <a:gd name="T52" fmla="*/ 15 w 105"/>
                <a:gd name="T53" fmla="*/ 86 h 130"/>
                <a:gd name="T54" fmla="*/ 25 w 105"/>
                <a:gd name="T55" fmla="*/ 82 h 130"/>
                <a:gd name="T56" fmla="*/ 30 w 105"/>
                <a:gd name="T57" fmla="*/ 82 h 130"/>
                <a:gd name="T58" fmla="*/ 34 w 105"/>
                <a:gd name="T59" fmla="*/ 7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5" h="130">
                  <a:moveTo>
                    <a:pt x="105" y="0"/>
                  </a:moveTo>
                  <a:lnTo>
                    <a:pt x="94" y="9"/>
                  </a:lnTo>
                  <a:lnTo>
                    <a:pt x="84" y="18"/>
                  </a:lnTo>
                  <a:lnTo>
                    <a:pt x="74" y="28"/>
                  </a:lnTo>
                  <a:lnTo>
                    <a:pt x="69" y="38"/>
                  </a:lnTo>
                  <a:lnTo>
                    <a:pt x="69" y="48"/>
                  </a:lnTo>
                  <a:lnTo>
                    <a:pt x="65" y="57"/>
                  </a:lnTo>
                  <a:lnTo>
                    <a:pt x="65" y="67"/>
                  </a:lnTo>
                  <a:lnTo>
                    <a:pt x="69" y="76"/>
                  </a:lnTo>
                  <a:lnTo>
                    <a:pt x="74" y="91"/>
                  </a:lnTo>
                  <a:lnTo>
                    <a:pt x="84" y="106"/>
                  </a:lnTo>
                  <a:lnTo>
                    <a:pt x="84" y="115"/>
                  </a:lnTo>
                  <a:lnTo>
                    <a:pt x="84" y="120"/>
                  </a:lnTo>
                  <a:lnTo>
                    <a:pt x="74" y="125"/>
                  </a:lnTo>
                  <a:lnTo>
                    <a:pt x="65" y="130"/>
                  </a:lnTo>
                  <a:lnTo>
                    <a:pt x="55" y="130"/>
                  </a:lnTo>
                  <a:lnTo>
                    <a:pt x="40" y="130"/>
                  </a:lnTo>
                  <a:lnTo>
                    <a:pt x="30" y="130"/>
                  </a:lnTo>
                  <a:lnTo>
                    <a:pt x="15" y="125"/>
                  </a:lnTo>
                  <a:lnTo>
                    <a:pt x="5" y="120"/>
                  </a:lnTo>
                  <a:lnTo>
                    <a:pt x="0" y="110"/>
                  </a:lnTo>
                  <a:lnTo>
                    <a:pt x="0" y="106"/>
                  </a:lnTo>
                  <a:lnTo>
                    <a:pt x="0" y="101"/>
                  </a:lnTo>
                  <a:lnTo>
                    <a:pt x="5" y="96"/>
                  </a:lnTo>
                  <a:lnTo>
                    <a:pt x="5" y="91"/>
                  </a:lnTo>
                  <a:lnTo>
                    <a:pt x="11" y="91"/>
                  </a:lnTo>
                  <a:lnTo>
                    <a:pt x="15" y="86"/>
                  </a:lnTo>
                  <a:lnTo>
                    <a:pt x="25" y="82"/>
                  </a:lnTo>
                  <a:lnTo>
                    <a:pt x="30" y="82"/>
                  </a:lnTo>
                  <a:lnTo>
                    <a:pt x="34" y="76"/>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13" name="Freeform 437"/>
            <p:cNvSpPr>
              <a:spLocks/>
            </p:cNvSpPr>
            <p:nvPr/>
          </p:nvSpPr>
          <p:spPr bwMode="auto">
            <a:xfrm>
              <a:off x="3727" y="1562"/>
              <a:ext cx="10" cy="8"/>
            </a:xfrm>
            <a:custGeom>
              <a:avLst/>
              <a:gdLst>
                <a:gd name="T0" fmla="*/ 30 w 114"/>
                <a:gd name="T1" fmla="*/ 0 h 102"/>
                <a:gd name="T2" fmla="*/ 40 w 114"/>
                <a:gd name="T3" fmla="*/ 0 h 102"/>
                <a:gd name="T4" fmla="*/ 49 w 114"/>
                <a:gd name="T5" fmla="*/ 0 h 102"/>
                <a:gd name="T6" fmla="*/ 59 w 114"/>
                <a:gd name="T7" fmla="*/ 0 h 102"/>
                <a:gd name="T8" fmla="*/ 69 w 114"/>
                <a:gd name="T9" fmla="*/ 5 h 102"/>
                <a:gd name="T10" fmla="*/ 80 w 114"/>
                <a:gd name="T11" fmla="*/ 5 h 102"/>
                <a:gd name="T12" fmla="*/ 84 w 114"/>
                <a:gd name="T13" fmla="*/ 10 h 102"/>
                <a:gd name="T14" fmla="*/ 94 w 114"/>
                <a:gd name="T15" fmla="*/ 10 h 102"/>
                <a:gd name="T16" fmla="*/ 99 w 114"/>
                <a:gd name="T17" fmla="*/ 15 h 102"/>
                <a:gd name="T18" fmla="*/ 103 w 114"/>
                <a:gd name="T19" fmla="*/ 20 h 102"/>
                <a:gd name="T20" fmla="*/ 109 w 114"/>
                <a:gd name="T21" fmla="*/ 24 h 102"/>
                <a:gd name="T22" fmla="*/ 114 w 114"/>
                <a:gd name="T23" fmla="*/ 39 h 102"/>
                <a:gd name="T24" fmla="*/ 114 w 114"/>
                <a:gd name="T25" fmla="*/ 54 h 102"/>
                <a:gd name="T26" fmla="*/ 114 w 114"/>
                <a:gd name="T27" fmla="*/ 67 h 102"/>
                <a:gd name="T28" fmla="*/ 109 w 114"/>
                <a:gd name="T29" fmla="*/ 78 h 102"/>
                <a:gd name="T30" fmla="*/ 99 w 114"/>
                <a:gd name="T31" fmla="*/ 82 h 102"/>
                <a:gd name="T32" fmla="*/ 84 w 114"/>
                <a:gd name="T33" fmla="*/ 92 h 102"/>
                <a:gd name="T34" fmla="*/ 69 w 114"/>
                <a:gd name="T35" fmla="*/ 92 h 102"/>
                <a:gd name="T36" fmla="*/ 55 w 114"/>
                <a:gd name="T37" fmla="*/ 97 h 102"/>
                <a:gd name="T38" fmla="*/ 40 w 114"/>
                <a:gd name="T39" fmla="*/ 97 h 102"/>
                <a:gd name="T40" fmla="*/ 20 w 114"/>
                <a:gd name="T41" fmla="*/ 102 h 102"/>
                <a:gd name="T42" fmla="*/ 30 w 114"/>
                <a:gd name="T43" fmla="*/ 92 h 102"/>
                <a:gd name="T44" fmla="*/ 34 w 114"/>
                <a:gd name="T45" fmla="*/ 82 h 102"/>
                <a:gd name="T46" fmla="*/ 40 w 114"/>
                <a:gd name="T47" fmla="*/ 73 h 102"/>
                <a:gd name="T48" fmla="*/ 40 w 114"/>
                <a:gd name="T49" fmla="*/ 67 h 102"/>
                <a:gd name="T50" fmla="*/ 34 w 114"/>
                <a:gd name="T51" fmla="*/ 58 h 102"/>
                <a:gd name="T52" fmla="*/ 30 w 114"/>
                <a:gd name="T53" fmla="*/ 49 h 102"/>
                <a:gd name="T54" fmla="*/ 24 w 114"/>
                <a:gd name="T55" fmla="*/ 44 h 102"/>
                <a:gd name="T56" fmla="*/ 20 w 114"/>
                <a:gd name="T57" fmla="*/ 34 h 102"/>
                <a:gd name="T58" fmla="*/ 9 w 114"/>
                <a:gd name="T59" fmla="*/ 30 h 102"/>
                <a:gd name="T60" fmla="*/ 0 w 114"/>
                <a:gd name="T61" fmla="*/ 24 h 102"/>
                <a:gd name="T62" fmla="*/ 5 w 114"/>
                <a:gd name="T63" fmla="*/ 20 h 102"/>
                <a:gd name="T64" fmla="*/ 9 w 114"/>
                <a:gd name="T65" fmla="*/ 20 h 102"/>
                <a:gd name="T66" fmla="*/ 9 w 114"/>
                <a:gd name="T67" fmla="*/ 15 h 102"/>
                <a:gd name="T68" fmla="*/ 15 w 114"/>
                <a:gd name="T69" fmla="*/ 15 h 102"/>
                <a:gd name="T70" fmla="*/ 15 w 114"/>
                <a:gd name="T71" fmla="*/ 10 h 102"/>
                <a:gd name="T72" fmla="*/ 20 w 114"/>
                <a:gd name="T73" fmla="*/ 10 h 102"/>
                <a:gd name="T74" fmla="*/ 20 w 114"/>
                <a:gd name="T75" fmla="*/ 5 h 102"/>
                <a:gd name="T76" fmla="*/ 24 w 114"/>
                <a:gd name="T77" fmla="*/ 0 h 102"/>
                <a:gd name="T78" fmla="*/ 30 w 114"/>
                <a:gd name="T7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4" h="102">
                  <a:moveTo>
                    <a:pt x="30" y="0"/>
                  </a:moveTo>
                  <a:lnTo>
                    <a:pt x="40" y="0"/>
                  </a:lnTo>
                  <a:lnTo>
                    <a:pt x="49" y="0"/>
                  </a:lnTo>
                  <a:lnTo>
                    <a:pt x="59" y="0"/>
                  </a:lnTo>
                  <a:lnTo>
                    <a:pt x="69" y="5"/>
                  </a:lnTo>
                  <a:lnTo>
                    <a:pt x="80" y="5"/>
                  </a:lnTo>
                  <a:lnTo>
                    <a:pt x="84" y="10"/>
                  </a:lnTo>
                  <a:lnTo>
                    <a:pt x="94" y="10"/>
                  </a:lnTo>
                  <a:lnTo>
                    <a:pt x="99" y="15"/>
                  </a:lnTo>
                  <a:lnTo>
                    <a:pt x="103" y="20"/>
                  </a:lnTo>
                  <a:lnTo>
                    <a:pt x="109" y="24"/>
                  </a:lnTo>
                  <a:lnTo>
                    <a:pt x="114" y="39"/>
                  </a:lnTo>
                  <a:lnTo>
                    <a:pt x="114" y="54"/>
                  </a:lnTo>
                  <a:lnTo>
                    <a:pt x="114" y="67"/>
                  </a:lnTo>
                  <a:lnTo>
                    <a:pt x="109" y="78"/>
                  </a:lnTo>
                  <a:lnTo>
                    <a:pt x="99" y="82"/>
                  </a:lnTo>
                  <a:lnTo>
                    <a:pt x="84" y="92"/>
                  </a:lnTo>
                  <a:lnTo>
                    <a:pt x="69" y="92"/>
                  </a:lnTo>
                  <a:lnTo>
                    <a:pt x="55" y="97"/>
                  </a:lnTo>
                  <a:lnTo>
                    <a:pt x="40" y="97"/>
                  </a:lnTo>
                  <a:lnTo>
                    <a:pt x="20" y="102"/>
                  </a:lnTo>
                  <a:lnTo>
                    <a:pt x="30" y="92"/>
                  </a:lnTo>
                  <a:lnTo>
                    <a:pt x="34" y="82"/>
                  </a:lnTo>
                  <a:lnTo>
                    <a:pt x="40" y="73"/>
                  </a:lnTo>
                  <a:lnTo>
                    <a:pt x="40" y="67"/>
                  </a:lnTo>
                  <a:lnTo>
                    <a:pt x="34" y="58"/>
                  </a:lnTo>
                  <a:lnTo>
                    <a:pt x="30" y="49"/>
                  </a:lnTo>
                  <a:lnTo>
                    <a:pt x="24" y="44"/>
                  </a:lnTo>
                  <a:lnTo>
                    <a:pt x="20" y="34"/>
                  </a:lnTo>
                  <a:lnTo>
                    <a:pt x="9" y="30"/>
                  </a:lnTo>
                  <a:lnTo>
                    <a:pt x="0" y="24"/>
                  </a:lnTo>
                  <a:lnTo>
                    <a:pt x="5" y="20"/>
                  </a:lnTo>
                  <a:lnTo>
                    <a:pt x="9" y="20"/>
                  </a:lnTo>
                  <a:lnTo>
                    <a:pt x="9" y="15"/>
                  </a:lnTo>
                  <a:lnTo>
                    <a:pt x="15" y="15"/>
                  </a:lnTo>
                  <a:lnTo>
                    <a:pt x="15" y="10"/>
                  </a:lnTo>
                  <a:lnTo>
                    <a:pt x="20" y="10"/>
                  </a:lnTo>
                  <a:lnTo>
                    <a:pt x="20" y="5"/>
                  </a:lnTo>
                  <a:lnTo>
                    <a:pt x="24" y="0"/>
                  </a:lnTo>
                  <a:lnTo>
                    <a:pt x="3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14" name="Freeform 438"/>
            <p:cNvSpPr>
              <a:spLocks/>
            </p:cNvSpPr>
            <p:nvPr/>
          </p:nvSpPr>
          <p:spPr bwMode="auto">
            <a:xfrm>
              <a:off x="3729" y="1572"/>
              <a:ext cx="6" cy="7"/>
            </a:xfrm>
            <a:custGeom>
              <a:avLst/>
              <a:gdLst>
                <a:gd name="T0" fmla="*/ 60 w 65"/>
                <a:gd name="T1" fmla="*/ 0 h 97"/>
                <a:gd name="T2" fmla="*/ 56 w 65"/>
                <a:gd name="T3" fmla="*/ 11 h 97"/>
                <a:gd name="T4" fmla="*/ 50 w 65"/>
                <a:gd name="T5" fmla="*/ 20 h 97"/>
                <a:gd name="T6" fmla="*/ 40 w 65"/>
                <a:gd name="T7" fmla="*/ 25 h 97"/>
                <a:gd name="T8" fmla="*/ 31 w 65"/>
                <a:gd name="T9" fmla="*/ 35 h 97"/>
                <a:gd name="T10" fmla="*/ 20 w 65"/>
                <a:gd name="T11" fmla="*/ 45 h 97"/>
                <a:gd name="T12" fmla="*/ 10 w 65"/>
                <a:gd name="T13" fmla="*/ 49 h 97"/>
                <a:gd name="T14" fmla="*/ 6 w 65"/>
                <a:gd name="T15" fmla="*/ 58 h 97"/>
                <a:gd name="T16" fmla="*/ 0 w 65"/>
                <a:gd name="T17" fmla="*/ 69 h 97"/>
                <a:gd name="T18" fmla="*/ 0 w 65"/>
                <a:gd name="T19" fmla="*/ 78 h 97"/>
                <a:gd name="T20" fmla="*/ 10 w 65"/>
                <a:gd name="T21" fmla="*/ 88 h 97"/>
                <a:gd name="T22" fmla="*/ 10 w 65"/>
                <a:gd name="T23" fmla="*/ 93 h 97"/>
                <a:gd name="T24" fmla="*/ 16 w 65"/>
                <a:gd name="T25" fmla="*/ 97 h 97"/>
                <a:gd name="T26" fmla="*/ 20 w 65"/>
                <a:gd name="T27" fmla="*/ 97 h 97"/>
                <a:gd name="T28" fmla="*/ 31 w 65"/>
                <a:gd name="T29" fmla="*/ 97 h 97"/>
                <a:gd name="T30" fmla="*/ 35 w 65"/>
                <a:gd name="T31" fmla="*/ 97 h 97"/>
                <a:gd name="T32" fmla="*/ 40 w 65"/>
                <a:gd name="T33" fmla="*/ 97 h 97"/>
                <a:gd name="T34" fmla="*/ 50 w 65"/>
                <a:gd name="T35" fmla="*/ 97 h 97"/>
                <a:gd name="T36" fmla="*/ 56 w 65"/>
                <a:gd name="T37" fmla="*/ 93 h 97"/>
                <a:gd name="T38" fmla="*/ 60 w 65"/>
                <a:gd name="T39" fmla="*/ 88 h 97"/>
                <a:gd name="T40" fmla="*/ 65 w 65"/>
                <a:gd name="T41" fmla="*/ 83 h 97"/>
                <a:gd name="T42" fmla="*/ 65 w 65"/>
                <a:gd name="T43" fmla="*/ 78 h 97"/>
                <a:gd name="T44" fmla="*/ 65 w 65"/>
                <a:gd name="T45" fmla="*/ 73 h 97"/>
                <a:gd name="T46" fmla="*/ 65 w 65"/>
                <a:gd name="T47" fmla="*/ 64 h 97"/>
                <a:gd name="T48" fmla="*/ 65 w 65"/>
                <a:gd name="T49" fmla="*/ 58 h 97"/>
                <a:gd name="T50" fmla="*/ 60 w 65"/>
                <a:gd name="T51" fmla="*/ 54 h 97"/>
                <a:gd name="T52" fmla="*/ 60 w 65"/>
                <a:gd name="T53" fmla="*/ 49 h 97"/>
                <a:gd name="T54" fmla="*/ 56 w 65"/>
                <a:gd name="T55" fmla="*/ 45 h 97"/>
                <a:gd name="T56" fmla="*/ 56 w 65"/>
                <a:gd name="T57" fmla="*/ 35 h 97"/>
                <a:gd name="T58" fmla="*/ 56 w 65"/>
                <a:gd name="T59" fmla="*/ 30 h 97"/>
                <a:gd name="T60" fmla="*/ 56 w 65"/>
                <a:gd name="T61" fmla="*/ 2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5" h="97">
                  <a:moveTo>
                    <a:pt x="60" y="0"/>
                  </a:moveTo>
                  <a:lnTo>
                    <a:pt x="56" y="11"/>
                  </a:lnTo>
                  <a:lnTo>
                    <a:pt x="50" y="20"/>
                  </a:lnTo>
                  <a:lnTo>
                    <a:pt x="40" y="25"/>
                  </a:lnTo>
                  <a:lnTo>
                    <a:pt x="31" y="35"/>
                  </a:lnTo>
                  <a:lnTo>
                    <a:pt x="20" y="45"/>
                  </a:lnTo>
                  <a:lnTo>
                    <a:pt x="10" y="49"/>
                  </a:lnTo>
                  <a:lnTo>
                    <a:pt x="6" y="58"/>
                  </a:lnTo>
                  <a:lnTo>
                    <a:pt x="0" y="69"/>
                  </a:lnTo>
                  <a:lnTo>
                    <a:pt x="0" y="78"/>
                  </a:lnTo>
                  <a:lnTo>
                    <a:pt x="10" y="88"/>
                  </a:lnTo>
                  <a:lnTo>
                    <a:pt x="10" y="93"/>
                  </a:lnTo>
                  <a:lnTo>
                    <a:pt x="16" y="97"/>
                  </a:lnTo>
                  <a:lnTo>
                    <a:pt x="20" y="97"/>
                  </a:lnTo>
                  <a:lnTo>
                    <a:pt x="31" y="97"/>
                  </a:lnTo>
                  <a:lnTo>
                    <a:pt x="35" y="97"/>
                  </a:lnTo>
                  <a:lnTo>
                    <a:pt x="40" y="97"/>
                  </a:lnTo>
                  <a:lnTo>
                    <a:pt x="50" y="97"/>
                  </a:lnTo>
                  <a:lnTo>
                    <a:pt x="56" y="93"/>
                  </a:lnTo>
                  <a:lnTo>
                    <a:pt x="60" y="88"/>
                  </a:lnTo>
                  <a:lnTo>
                    <a:pt x="65" y="83"/>
                  </a:lnTo>
                  <a:lnTo>
                    <a:pt x="65" y="78"/>
                  </a:lnTo>
                  <a:lnTo>
                    <a:pt x="65" y="73"/>
                  </a:lnTo>
                  <a:lnTo>
                    <a:pt x="65" y="64"/>
                  </a:lnTo>
                  <a:lnTo>
                    <a:pt x="65" y="58"/>
                  </a:lnTo>
                  <a:lnTo>
                    <a:pt x="60" y="54"/>
                  </a:lnTo>
                  <a:lnTo>
                    <a:pt x="60" y="49"/>
                  </a:lnTo>
                  <a:lnTo>
                    <a:pt x="56" y="45"/>
                  </a:lnTo>
                  <a:lnTo>
                    <a:pt x="56" y="35"/>
                  </a:lnTo>
                  <a:lnTo>
                    <a:pt x="56" y="30"/>
                  </a:lnTo>
                  <a:lnTo>
                    <a:pt x="56" y="2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15" name="Freeform 439"/>
            <p:cNvSpPr>
              <a:spLocks/>
            </p:cNvSpPr>
            <p:nvPr/>
          </p:nvSpPr>
          <p:spPr bwMode="auto">
            <a:xfrm>
              <a:off x="3753" y="1529"/>
              <a:ext cx="10" cy="10"/>
            </a:xfrm>
            <a:custGeom>
              <a:avLst/>
              <a:gdLst>
                <a:gd name="T0" fmla="*/ 104 w 104"/>
                <a:gd name="T1" fmla="*/ 0 h 131"/>
                <a:gd name="T2" fmla="*/ 94 w 104"/>
                <a:gd name="T3" fmla="*/ 10 h 131"/>
                <a:gd name="T4" fmla="*/ 83 w 104"/>
                <a:gd name="T5" fmla="*/ 19 h 131"/>
                <a:gd name="T6" fmla="*/ 79 w 104"/>
                <a:gd name="T7" fmla="*/ 29 h 131"/>
                <a:gd name="T8" fmla="*/ 73 w 104"/>
                <a:gd name="T9" fmla="*/ 38 h 131"/>
                <a:gd name="T10" fmla="*/ 69 w 104"/>
                <a:gd name="T11" fmla="*/ 43 h 131"/>
                <a:gd name="T12" fmla="*/ 69 w 104"/>
                <a:gd name="T13" fmla="*/ 53 h 131"/>
                <a:gd name="T14" fmla="*/ 69 w 104"/>
                <a:gd name="T15" fmla="*/ 67 h 131"/>
                <a:gd name="T16" fmla="*/ 69 w 104"/>
                <a:gd name="T17" fmla="*/ 77 h 131"/>
                <a:gd name="T18" fmla="*/ 79 w 104"/>
                <a:gd name="T19" fmla="*/ 92 h 131"/>
                <a:gd name="T20" fmla="*/ 83 w 104"/>
                <a:gd name="T21" fmla="*/ 106 h 131"/>
                <a:gd name="T22" fmla="*/ 89 w 104"/>
                <a:gd name="T23" fmla="*/ 116 h 131"/>
                <a:gd name="T24" fmla="*/ 83 w 104"/>
                <a:gd name="T25" fmla="*/ 120 h 131"/>
                <a:gd name="T26" fmla="*/ 79 w 104"/>
                <a:gd name="T27" fmla="*/ 125 h 131"/>
                <a:gd name="T28" fmla="*/ 69 w 104"/>
                <a:gd name="T29" fmla="*/ 131 h 131"/>
                <a:gd name="T30" fmla="*/ 54 w 104"/>
                <a:gd name="T31" fmla="*/ 131 h 131"/>
                <a:gd name="T32" fmla="*/ 44 w 104"/>
                <a:gd name="T33" fmla="*/ 131 h 131"/>
                <a:gd name="T34" fmla="*/ 29 w 104"/>
                <a:gd name="T35" fmla="*/ 125 h 131"/>
                <a:gd name="T36" fmla="*/ 19 w 104"/>
                <a:gd name="T37" fmla="*/ 125 h 131"/>
                <a:gd name="T38" fmla="*/ 10 w 104"/>
                <a:gd name="T39" fmla="*/ 116 h 131"/>
                <a:gd name="T40" fmla="*/ 0 w 104"/>
                <a:gd name="T41" fmla="*/ 111 h 131"/>
                <a:gd name="T42" fmla="*/ 0 w 104"/>
                <a:gd name="T43" fmla="*/ 106 h 131"/>
                <a:gd name="T44" fmla="*/ 0 w 104"/>
                <a:gd name="T45" fmla="*/ 101 h 131"/>
                <a:gd name="T46" fmla="*/ 4 w 104"/>
                <a:gd name="T47" fmla="*/ 96 h 131"/>
                <a:gd name="T48" fmla="*/ 10 w 104"/>
                <a:gd name="T49" fmla="*/ 92 h 131"/>
                <a:gd name="T50" fmla="*/ 14 w 104"/>
                <a:gd name="T51" fmla="*/ 86 h 131"/>
                <a:gd name="T52" fmla="*/ 19 w 104"/>
                <a:gd name="T53" fmla="*/ 86 h 131"/>
                <a:gd name="T54" fmla="*/ 24 w 104"/>
                <a:gd name="T55" fmla="*/ 82 h 131"/>
                <a:gd name="T56" fmla="*/ 29 w 104"/>
                <a:gd name="T57" fmla="*/ 77 h 131"/>
                <a:gd name="T58" fmla="*/ 34 w 104"/>
                <a:gd name="T59" fmla="*/ 77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4" h="131">
                  <a:moveTo>
                    <a:pt x="104" y="0"/>
                  </a:moveTo>
                  <a:lnTo>
                    <a:pt x="94" y="10"/>
                  </a:lnTo>
                  <a:lnTo>
                    <a:pt x="83" y="19"/>
                  </a:lnTo>
                  <a:lnTo>
                    <a:pt x="79" y="29"/>
                  </a:lnTo>
                  <a:lnTo>
                    <a:pt x="73" y="38"/>
                  </a:lnTo>
                  <a:lnTo>
                    <a:pt x="69" y="43"/>
                  </a:lnTo>
                  <a:lnTo>
                    <a:pt x="69" y="53"/>
                  </a:lnTo>
                  <a:lnTo>
                    <a:pt x="69" y="67"/>
                  </a:lnTo>
                  <a:lnTo>
                    <a:pt x="69" y="77"/>
                  </a:lnTo>
                  <a:lnTo>
                    <a:pt x="79" y="92"/>
                  </a:lnTo>
                  <a:lnTo>
                    <a:pt x="83" y="106"/>
                  </a:lnTo>
                  <a:lnTo>
                    <a:pt x="89" y="116"/>
                  </a:lnTo>
                  <a:lnTo>
                    <a:pt x="83" y="120"/>
                  </a:lnTo>
                  <a:lnTo>
                    <a:pt x="79" y="125"/>
                  </a:lnTo>
                  <a:lnTo>
                    <a:pt x="69" y="131"/>
                  </a:lnTo>
                  <a:lnTo>
                    <a:pt x="54" y="131"/>
                  </a:lnTo>
                  <a:lnTo>
                    <a:pt x="44" y="131"/>
                  </a:lnTo>
                  <a:lnTo>
                    <a:pt x="29" y="125"/>
                  </a:lnTo>
                  <a:lnTo>
                    <a:pt x="19" y="125"/>
                  </a:lnTo>
                  <a:lnTo>
                    <a:pt x="10" y="116"/>
                  </a:lnTo>
                  <a:lnTo>
                    <a:pt x="0" y="111"/>
                  </a:lnTo>
                  <a:lnTo>
                    <a:pt x="0" y="106"/>
                  </a:lnTo>
                  <a:lnTo>
                    <a:pt x="0" y="101"/>
                  </a:lnTo>
                  <a:lnTo>
                    <a:pt x="4" y="96"/>
                  </a:lnTo>
                  <a:lnTo>
                    <a:pt x="10" y="92"/>
                  </a:lnTo>
                  <a:lnTo>
                    <a:pt x="14" y="86"/>
                  </a:lnTo>
                  <a:lnTo>
                    <a:pt x="19" y="86"/>
                  </a:lnTo>
                  <a:lnTo>
                    <a:pt x="24" y="82"/>
                  </a:lnTo>
                  <a:lnTo>
                    <a:pt x="29" y="77"/>
                  </a:lnTo>
                  <a:lnTo>
                    <a:pt x="34" y="7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16" name="Freeform 440"/>
            <p:cNvSpPr>
              <a:spLocks/>
            </p:cNvSpPr>
            <p:nvPr/>
          </p:nvSpPr>
          <p:spPr bwMode="auto">
            <a:xfrm>
              <a:off x="3764" y="1533"/>
              <a:ext cx="6" cy="5"/>
            </a:xfrm>
            <a:custGeom>
              <a:avLst/>
              <a:gdLst>
                <a:gd name="T0" fmla="*/ 0 w 60"/>
                <a:gd name="T1" fmla="*/ 9 h 72"/>
                <a:gd name="T2" fmla="*/ 6 w 60"/>
                <a:gd name="T3" fmla="*/ 5 h 72"/>
                <a:gd name="T4" fmla="*/ 10 w 60"/>
                <a:gd name="T5" fmla="*/ 0 h 72"/>
                <a:gd name="T6" fmla="*/ 20 w 60"/>
                <a:gd name="T7" fmla="*/ 0 h 72"/>
                <a:gd name="T8" fmla="*/ 25 w 60"/>
                <a:gd name="T9" fmla="*/ 5 h 72"/>
                <a:gd name="T10" fmla="*/ 31 w 60"/>
                <a:gd name="T11" fmla="*/ 5 h 72"/>
                <a:gd name="T12" fmla="*/ 35 w 60"/>
                <a:gd name="T13" fmla="*/ 5 h 72"/>
                <a:gd name="T14" fmla="*/ 45 w 60"/>
                <a:gd name="T15" fmla="*/ 9 h 72"/>
                <a:gd name="T16" fmla="*/ 50 w 60"/>
                <a:gd name="T17" fmla="*/ 9 h 72"/>
                <a:gd name="T18" fmla="*/ 55 w 60"/>
                <a:gd name="T19" fmla="*/ 5 h 72"/>
                <a:gd name="T20" fmla="*/ 60 w 60"/>
                <a:gd name="T21" fmla="*/ 0 h 72"/>
                <a:gd name="T22" fmla="*/ 60 w 60"/>
                <a:gd name="T23" fmla="*/ 14 h 72"/>
                <a:gd name="T24" fmla="*/ 60 w 60"/>
                <a:gd name="T25" fmla="*/ 29 h 72"/>
                <a:gd name="T26" fmla="*/ 60 w 60"/>
                <a:gd name="T27" fmla="*/ 39 h 72"/>
                <a:gd name="T28" fmla="*/ 60 w 60"/>
                <a:gd name="T29" fmla="*/ 48 h 72"/>
                <a:gd name="T30" fmla="*/ 55 w 60"/>
                <a:gd name="T31" fmla="*/ 58 h 72"/>
                <a:gd name="T32" fmla="*/ 50 w 60"/>
                <a:gd name="T33" fmla="*/ 63 h 72"/>
                <a:gd name="T34" fmla="*/ 40 w 60"/>
                <a:gd name="T35" fmla="*/ 67 h 72"/>
                <a:gd name="T36" fmla="*/ 31 w 60"/>
                <a:gd name="T37" fmla="*/ 72 h 72"/>
                <a:gd name="T38" fmla="*/ 20 w 60"/>
                <a:gd name="T39" fmla="*/ 72 h 72"/>
                <a:gd name="T40" fmla="*/ 0 w 60"/>
                <a:gd name="T41" fmla="*/ 6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0" h="72">
                  <a:moveTo>
                    <a:pt x="0" y="9"/>
                  </a:moveTo>
                  <a:lnTo>
                    <a:pt x="6" y="5"/>
                  </a:lnTo>
                  <a:lnTo>
                    <a:pt x="10" y="0"/>
                  </a:lnTo>
                  <a:lnTo>
                    <a:pt x="20" y="0"/>
                  </a:lnTo>
                  <a:lnTo>
                    <a:pt x="25" y="5"/>
                  </a:lnTo>
                  <a:lnTo>
                    <a:pt x="31" y="5"/>
                  </a:lnTo>
                  <a:lnTo>
                    <a:pt x="35" y="5"/>
                  </a:lnTo>
                  <a:lnTo>
                    <a:pt x="45" y="9"/>
                  </a:lnTo>
                  <a:lnTo>
                    <a:pt x="50" y="9"/>
                  </a:lnTo>
                  <a:lnTo>
                    <a:pt x="55" y="5"/>
                  </a:lnTo>
                  <a:lnTo>
                    <a:pt x="60" y="0"/>
                  </a:lnTo>
                  <a:lnTo>
                    <a:pt x="60" y="14"/>
                  </a:lnTo>
                  <a:lnTo>
                    <a:pt x="60" y="29"/>
                  </a:lnTo>
                  <a:lnTo>
                    <a:pt x="60" y="39"/>
                  </a:lnTo>
                  <a:lnTo>
                    <a:pt x="60" y="48"/>
                  </a:lnTo>
                  <a:lnTo>
                    <a:pt x="55" y="58"/>
                  </a:lnTo>
                  <a:lnTo>
                    <a:pt x="50" y="63"/>
                  </a:lnTo>
                  <a:lnTo>
                    <a:pt x="40" y="67"/>
                  </a:lnTo>
                  <a:lnTo>
                    <a:pt x="31" y="72"/>
                  </a:lnTo>
                  <a:lnTo>
                    <a:pt x="20" y="72"/>
                  </a:lnTo>
                  <a:lnTo>
                    <a:pt x="0" y="6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17" name="Freeform 441"/>
            <p:cNvSpPr>
              <a:spLocks/>
            </p:cNvSpPr>
            <p:nvPr/>
          </p:nvSpPr>
          <p:spPr bwMode="auto">
            <a:xfrm>
              <a:off x="3712" y="1565"/>
              <a:ext cx="10" cy="10"/>
            </a:xfrm>
            <a:custGeom>
              <a:avLst/>
              <a:gdLst>
                <a:gd name="T0" fmla="*/ 104 w 104"/>
                <a:gd name="T1" fmla="*/ 0 h 131"/>
                <a:gd name="T2" fmla="*/ 95 w 104"/>
                <a:gd name="T3" fmla="*/ 10 h 131"/>
                <a:gd name="T4" fmla="*/ 84 w 104"/>
                <a:gd name="T5" fmla="*/ 19 h 131"/>
                <a:gd name="T6" fmla="*/ 74 w 104"/>
                <a:gd name="T7" fmla="*/ 24 h 131"/>
                <a:gd name="T8" fmla="*/ 70 w 104"/>
                <a:gd name="T9" fmla="*/ 34 h 131"/>
                <a:gd name="T10" fmla="*/ 70 w 104"/>
                <a:gd name="T11" fmla="*/ 43 h 131"/>
                <a:gd name="T12" fmla="*/ 64 w 104"/>
                <a:gd name="T13" fmla="*/ 53 h 131"/>
                <a:gd name="T14" fmla="*/ 64 w 104"/>
                <a:gd name="T15" fmla="*/ 63 h 131"/>
                <a:gd name="T16" fmla="*/ 70 w 104"/>
                <a:gd name="T17" fmla="*/ 77 h 131"/>
                <a:gd name="T18" fmla="*/ 74 w 104"/>
                <a:gd name="T19" fmla="*/ 92 h 131"/>
                <a:gd name="T20" fmla="*/ 84 w 104"/>
                <a:gd name="T21" fmla="*/ 106 h 131"/>
                <a:gd name="T22" fmla="*/ 84 w 104"/>
                <a:gd name="T23" fmla="*/ 116 h 131"/>
                <a:gd name="T24" fmla="*/ 84 w 104"/>
                <a:gd name="T25" fmla="*/ 121 h 131"/>
                <a:gd name="T26" fmla="*/ 74 w 104"/>
                <a:gd name="T27" fmla="*/ 125 h 131"/>
                <a:gd name="T28" fmla="*/ 64 w 104"/>
                <a:gd name="T29" fmla="*/ 131 h 131"/>
                <a:gd name="T30" fmla="*/ 55 w 104"/>
                <a:gd name="T31" fmla="*/ 131 h 131"/>
                <a:gd name="T32" fmla="*/ 39 w 104"/>
                <a:gd name="T33" fmla="*/ 131 h 131"/>
                <a:gd name="T34" fmla="*/ 30 w 104"/>
                <a:gd name="T35" fmla="*/ 125 h 131"/>
                <a:gd name="T36" fmla="*/ 15 w 104"/>
                <a:gd name="T37" fmla="*/ 121 h 131"/>
                <a:gd name="T38" fmla="*/ 5 w 104"/>
                <a:gd name="T39" fmla="*/ 116 h 131"/>
                <a:gd name="T40" fmla="*/ 0 w 104"/>
                <a:gd name="T41" fmla="*/ 111 h 131"/>
                <a:gd name="T42" fmla="*/ 0 w 104"/>
                <a:gd name="T43" fmla="*/ 106 h 131"/>
                <a:gd name="T44" fmla="*/ 0 w 104"/>
                <a:gd name="T45" fmla="*/ 101 h 131"/>
                <a:gd name="T46" fmla="*/ 5 w 104"/>
                <a:gd name="T47" fmla="*/ 97 h 131"/>
                <a:gd name="T48" fmla="*/ 5 w 104"/>
                <a:gd name="T49" fmla="*/ 92 h 131"/>
                <a:gd name="T50" fmla="*/ 10 w 104"/>
                <a:gd name="T51" fmla="*/ 86 h 131"/>
                <a:gd name="T52" fmla="*/ 15 w 104"/>
                <a:gd name="T53" fmla="*/ 82 h 131"/>
                <a:gd name="T54" fmla="*/ 24 w 104"/>
                <a:gd name="T55" fmla="*/ 82 h 131"/>
                <a:gd name="T56" fmla="*/ 30 w 104"/>
                <a:gd name="T57" fmla="*/ 77 h 131"/>
                <a:gd name="T58" fmla="*/ 35 w 104"/>
                <a:gd name="T59" fmla="*/ 77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4" h="131">
                  <a:moveTo>
                    <a:pt x="104" y="0"/>
                  </a:moveTo>
                  <a:lnTo>
                    <a:pt x="95" y="10"/>
                  </a:lnTo>
                  <a:lnTo>
                    <a:pt x="84" y="19"/>
                  </a:lnTo>
                  <a:lnTo>
                    <a:pt x="74" y="24"/>
                  </a:lnTo>
                  <a:lnTo>
                    <a:pt x="70" y="34"/>
                  </a:lnTo>
                  <a:lnTo>
                    <a:pt x="70" y="43"/>
                  </a:lnTo>
                  <a:lnTo>
                    <a:pt x="64" y="53"/>
                  </a:lnTo>
                  <a:lnTo>
                    <a:pt x="64" y="63"/>
                  </a:lnTo>
                  <a:lnTo>
                    <a:pt x="70" y="77"/>
                  </a:lnTo>
                  <a:lnTo>
                    <a:pt x="74" y="92"/>
                  </a:lnTo>
                  <a:lnTo>
                    <a:pt x="84" y="106"/>
                  </a:lnTo>
                  <a:lnTo>
                    <a:pt x="84" y="116"/>
                  </a:lnTo>
                  <a:lnTo>
                    <a:pt x="84" y="121"/>
                  </a:lnTo>
                  <a:lnTo>
                    <a:pt x="74" y="125"/>
                  </a:lnTo>
                  <a:lnTo>
                    <a:pt x="64" y="131"/>
                  </a:lnTo>
                  <a:lnTo>
                    <a:pt x="55" y="131"/>
                  </a:lnTo>
                  <a:lnTo>
                    <a:pt x="39" y="131"/>
                  </a:lnTo>
                  <a:lnTo>
                    <a:pt x="30" y="125"/>
                  </a:lnTo>
                  <a:lnTo>
                    <a:pt x="15" y="121"/>
                  </a:lnTo>
                  <a:lnTo>
                    <a:pt x="5" y="116"/>
                  </a:lnTo>
                  <a:lnTo>
                    <a:pt x="0" y="111"/>
                  </a:lnTo>
                  <a:lnTo>
                    <a:pt x="0" y="106"/>
                  </a:lnTo>
                  <a:lnTo>
                    <a:pt x="0" y="101"/>
                  </a:lnTo>
                  <a:lnTo>
                    <a:pt x="5" y="97"/>
                  </a:lnTo>
                  <a:lnTo>
                    <a:pt x="5" y="92"/>
                  </a:lnTo>
                  <a:lnTo>
                    <a:pt x="10" y="86"/>
                  </a:lnTo>
                  <a:lnTo>
                    <a:pt x="15" y="82"/>
                  </a:lnTo>
                  <a:lnTo>
                    <a:pt x="24" y="82"/>
                  </a:lnTo>
                  <a:lnTo>
                    <a:pt x="30" y="77"/>
                  </a:lnTo>
                  <a:lnTo>
                    <a:pt x="35" y="7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18" name="Freeform 442"/>
            <p:cNvSpPr>
              <a:spLocks/>
            </p:cNvSpPr>
            <p:nvPr/>
          </p:nvSpPr>
          <p:spPr bwMode="auto">
            <a:xfrm>
              <a:off x="3725" y="1576"/>
              <a:ext cx="7" cy="6"/>
            </a:xfrm>
            <a:custGeom>
              <a:avLst/>
              <a:gdLst>
                <a:gd name="T0" fmla="*/ 0 w 80"/>
                <a:gd name="T1" fmla="*/ 0 h 77"/>
                <a:gd name="T2" fmla="*/ 0 w 80"/>
                <a:gd name="T3" fmla="*/ 15 h 77"/>
                <a:gd name="T4" fmla="*/ 0 w 80"/>
                <a:gd name="T5" fmla="*/ 29 h 77"/>
                <a:gd name="T6" fmla="*/ 6 w 80"/>
                <a:gd name="T7" fmla="*/ 39 h 77"/>
                <a:gd name="T8" fmla="*/ 11 w 80"/>
                <a:gd name="T9" fmla="*/ 49 h 77"/>
                <a:gd name="T10" fmla="*/ 21 w 80"/>
                <a:gd name="T11" fmla="*/ 58 h 77"/>
                <a:gd name="T12" fmla="*/ 31 w 80"/>
                <a:gd name="T13" fmla="*/ 68 h 77"/>
                <a:gd name="T14" fmla="*/ 40 w 80"/>
                <a:gd name="T15" fmla="*/ 73 h 77"/>
                <a:gd name="T16" fmla="*/ 50 w 80"/>
                <a:gd name="T17" fmla="*/ 77 h 77"/>
                <a:gd name="T18" fmla="*/ 65 w 80"/>
                <a:gd name="T19" fmla="*/ 77 h 77"/>
                <a:gd name="T20" fmla="*/ 80 w 80"/>
                <a:gd name="T21"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77">
                  <a:moveTo>
                    <a:pt x="0" y="0"/>
                  </a:moveTo>
                  <a:lnTo>
                    <a:pt x="0" y="15"/>
                  </a:lnTo>
                  <a:lnTo>
                    <a:pt x="0" y="29"/>
                  </a:lnTo>
                  <a:lnTo>
                    <a:pt x="6" y="39"/>
                  </a:lnTo>
                  <a:lnTo>
                    <a:pt x="11" y="49"/>
                  </a:lnTo>
                  <a:lnTo>
                    <a:pt x="21" y="58"/>
                  </a:lnTo>
                  <a:lnTo>
                    <a:pt x="31" y="68"/>
                  </a:lnTo>
                  <a:lnTo>
                    <a:pt x="40" y="73"/>
                  </a:lnTo>
                  <a:lnTo>
                    <a:pt x="50" y="77"/>
                  </a:lnTo>
                  <a:lnTo>
                    <a:pt x="65" y="77"/>
                  </a:lnTo>
                  <a:lnTo>
                    <a:pt x="80" y="7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19" name="Freeform 443"/>
            <p:cNvSpPr>
              <a:spLocks/>
            </p:cNvSpPr>
            <p:nvPr/>
          </p:nvSpPr>
          <p:spPr bwMode="auto">
            <a:xfrm>
              <a:off x="3739" y="1563"/>
              <a:ext cx="10" cy="10"/>
            </a:xfrm>
            <a:custGeom>
              <a:avLst/>
              <a:gdLst>
                <a:gd name="T0" fmla="*/ 34 w 113"/>
                <a:gd name="T1" fmla="*/ 0 h 130"/>
                <a:gd name="T2" fmla="*/ 29 w 113"/>
                <a:gd name="T3" fmla="*/ 0 h 130"/>
                <a:gd name="T4" fmla="*/ 25 w 113"/>
                <a:gd name="T5" fmla="*/ 5 h 130"/>
                <a:gd name="T6" fmla="*/ 19 w 113"/>
                <a:gd name="T7" fmla="*/ 10 h 130"/>
                <a:gd name="T8" fmla="*/ 15 w 113"/>
                <a:gd name="T9" fmla="*/ 10 h 130"/>
                <a:gd name="T10" fmla="*/ 9 w 113"/>
                <a:gd name="T11" fmla="*/ 14 h 130"/>
                <a:gd name="T12" fmla="*/ 4 w 113"/>
                <a:gd name="T13" fmla="*/ 20 h 130"/>
                <a:gd name="T14" fmla="*/ 4 w 113"/>
                <a:gd name="T15" fmla="*/ 24 h 130"/>
                <a:gd name="T16" fmla="*/ 0 w 113"/>
                <a:gd name="T17" fmla="*/ 29 h 130"/>
                <a:gd name="T18" fmla="*/ 0 w 113"/>
                <a:gd name="T19" fmla="*/ 34 h 130"/>
                <a:gd name="T20" fmla="*/ 0 w 113"/>
                <a:gd name="T21" fmla="*/ 48 h 130"/>
                <a:gd name="T22" fmla="*/ 4 w 113"/>
                <a:gd name="T23" fmla="*/ 57 h 130"/>
                <a:gd name="T24" fmla="*/ 4 w 113"/>
                <a:gd name="T25" fmla="*/ 68 h 130"/>
                <a:gd name="T26" fmla="*/ 9 w 113"/>
                <a:gd name="T27" fmla="*/ 77 h 130"/>
                <a:gd name="T28" fmla="*/ 9 w 113"/>
                <a:gd name="T29" fmla="*/ 82 h 130"/>
                <a:gd name="T30" fmla="*/ 9 w 113"/>
                <a:gd name="T31" fmla="*/ 92 h 130"/>
                <a:gd name="T32" fmla="*/ 9 w 113"/>
                <a:gd name="T33" fmla="*/ 96 h 130"/>
                <a:gd name="T34" fmla="*/ 9 w 113"/>
                <a:gd name="T35" fmla="*/ 106 h 130"/>
                <a:gd name="T36" fmla="*/ 4 w 113"/>
                <a:gd name="T37" fmla="*/ 115 h 130"/>
                <a:gd name="T38" fmla="*/ 0 w 113"/>
                <a:gd name="T39" fmla="*/ 130 h 130"/>
                <a:gd name="T40" fmla="*/ 9 w 113"/>
                <a:gd name="T41" fmla="*/ 126 h 130"/>
                <a:gd name="T42" fmla="*/ 19 w 113"/>
                <a:gd name="T43" fmla="*/ 126 h 130"/>
                <a:gd name="T44" fmla="*/ 34 w 113"/>
                <a:gd name="T45" fmla="*/ 126 h 130"/>
                <a:gd name="T46" fmla="*/ 44 w 113"/>
                <a:gd name="T47" fmla="*/ 126 h 130"/>
                <a:gd name="T48" fmla="*/ 54 w 113"/>
                <a:gd name="T49" fmla="*/ 126 h 130"/>
                <a:gd name="T50" fmla="*/ 64 w 113"/>
                <a:gd name="T51" fmla="*/ 126 h 130"/>
                <a:gd name="T52" fmla="*/ 74 w 113"/>
                <a:gd name="T53" fmla="*/ 126 h 130"/>
                <a:gd name="T54" fmla="*/ 84 w 113"/>
                <a:gd name="T55" fmla="*/ 126 h 130"/>
                <a:gd name="T56" fmla="*/ 89 w 113"/>
                <a:gd name="T57" fmla="*/ 121 h 130"/>
                <a:gd name="T58" fmla="*/ 99 w 113"/>
                <a:gd name="T59" fmla="*/ 115 h 130"/>
                <a:gd name="T60" fmla="*/ 109 w 113"/>
                <a:gd name="T61" fmla="*/ 106 h 130"/>
                <a:gd name="T62" fmla="*/ 113 w 113"/>
                <a:gd name="T63" fmla="*/ 96 h 130"/>
                <a:gd name="T64" fmla="*/ 113 w 113"/>
                <a:gd name="T65" fmla="*/ 92 h 130"/>
                <a:gd name="T66" fmla="*/ 109 w 113"/>
                <a:gd name="T67" fmla="*/ 82 h 130"/>
                <a:gd name="T68" fmla="*/ 99 w 113"/>
                <a:gd name="T69" fmla="*/ 77 h 130"/>
                <a:gd name="T70" fmla="*/ 89 w 113"/>
                <a:gd name="T71" fmla="*/ 72 h 130"/>
                <a:gd name="T72" fmla="*/ 74 w 113"/>
                <a:gd name="T73" fmla="*/ 68 h 130"/>
                <a:gd name="T74" fmla="*/ 64 w 113"/>
                <a:gd name="T75" fmla="*/ 63 h 130"/>
                <a:gd name="T76" fmla="*/ 50 w 113"/>
                <a:gd name="T77" fmla="*/ 57 h 130"/>
                <a:gd name="T78" fmla="*/ 34 w 113"/>
                <a:gd name="T79" fmla="*/ 53 h 130"/>
                <a:gd name="T80" fmla="*/ 29 w 113"/>
                <a:gd name="T81" fmla="*/ 53 h 130"/>
                <a:gd name="T82" fmla="*/ 25 w 113"/>
                <a:gd name="T83" fmla="*/ 57 h 130"/>
                <a:gd name="T84" fmla="*/ 25 w 113"/>
                <a:gd name="T85" fmla="*/ 63 h 130"/>
                <a:gd name="T86" fmla="*/ 25 w 113"/>
                <a:gd name="T87" fmla="*/ 68 h 130"/>
                <a:gd name="T88" fmla="*/ 25 w 113"/>
                <a:gd name="T89" fmla="*/ 72 h 130"/>
                <a:gd name="T90" fmla="*/ 19 w 113"/>
                <a:gd name="T91" fmla="*/ 77 h 130"/>
                <a:gd name="T92" fmla="*/ 15 w 113"/>
                <a:gd name="T93" fmla="*/ 82 h 130"/>
                <a:gd name="T94" fmla="*/ 19 w 113"/>
                <a:gd name="T95" fmla="*/ 72 h 130"/>
                <a:gd name="T96" fmla="*/ 25 w 113"/>
                <a:gd name="T97" fmla="*/ 68 h 130"/>
                <a:gd name="T98" fmla="*/ 29 w 113"/>
                <a:gd name="T99" fmla="*/ 63 h 130"/>
                <a:gd name="T100" fmla="*/ 40 w 113"/>
                <a:gd name="T101" fmla="*/ 57 h 130"/>
                <a:gd name="T102" fmla="*/ 44 w 113"/>
                <a:gd name="T103" fmla="*/ 48 h 130"/>
                <a:gd name="T104" fmla="*/ 50 w 113"/>
                <a:gd name="T105" fmla="*/ 44 h 130"/>
                <a:gd name="T106" fmla="*/ 59 w 113"/>
                <a:gd name="T107" fmla="*/ 39 h 130"/>
                <a:gd name="T108" fmla="*/ 64 w 113"/>
                <a:gd name="T109" fmla="*/ 34 h 130"/>
                <a:gd name="T110" fmla="*/ 74 w 113"/>
                <a:gd name="T111" fmla="*/ 34 h 130"/>
                <a:gd name="T112" fmla="*/ 79 w 113"/>
                <a:gd name="T113" fmla="*/ 2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3" h="130">
                  <a:moveTo>
                    <a:pt x="34" y="0"/>
                  </a:moveTo>
                  <a:lnTo>
                    <a:pt x="29" y="0"/>
                  </a:lnTo>
                  <a:lnTo>
                    <a:pt x="25" y="5"/>
                  </a:lnTo>
                  <a:lnTo>
                    <a:pt x="19" y="10"/>
                  </a:lnTo>
                  <a:lnTo>
                    <a:pt x="15" y="10"/>
                  </a:lnTo>
                  <a:lnTo>
                    <a:pt x="9" y="14"/>
                  </a:lnTo>
                  <a:lnTo>
                    <a:pt x="4" y="20"/>
                  </a:lnTo>
                  <a:lnTo>
                    <a:pt x="4" y="24"/>
                  </a:lnTo>
                  <a:lnTo>
                    <a:pt x="0" y="29"/>
                  </a:lnTo>
                  <a:lnTo>
                    <a:pt x="0" y="34"/>
                  </a:lnTo>
                  <a:lnTo>
                    <a:pt x="0" y="48"/>
                  </a:lnTo>
                  <a:lnTo>
                    <a:pt x="4" y="57"/>
                  </a:lnTo>
                  <a:lnTo>
                    <a:pt x="4" y="68"/>
                  </a:lnTo>
                  <a:lnTo>
                    <a:pt x="9" y="77"/>
                  </a:lnTo>
                  <a:lnTo>
                    <a:pt x="9" y="82"/>
                  </a:lnTo>
                  <a:lnTo>
                    <a:pt x="9" y="92"/>
                  </a:lnTo>
                  <a:lnTo>
                    <a:pt x="9" y="96"/>
                  </a:lnTo>
                  <a:lnTo>
                    <a:pt x="9" y="106"/>
                  </a:lnTo>
                  <a:lnTo>
                    <a:pt x="4" y="115"/>
                  </a:lnTo>
                  <a:lnTo>
                    <a:pt x="0" y="130"/>
                  </a:lnTo>
                  <a:lnTo>
                    <a:pt x="9" y="126"/>
                  </a:lnTo>
                  <a:lnTo>
                    <a:pt x="19" y="126"/>
                  </a:lnTo>
                  <a:lnTo>
                    <a:pt x="34" y="126"/>
                  </a:lnTo>
                  <a:lnTo>
                    <a:pt x="44" y="126"/>
                  </a:lnTo>
                  <a:lnTo>
                    <a:pt x="54" y="126"/>
                  </a:lnTo>
                  <a:lnTo>
                    <a:pt x="64" y="126"/>
                  </a:lnTo>
                  <a:lnTo>
                    <a:pt x="74" y="126"/>
                  </a:lnTo>
                  <a:lnTo>
                    <a:pt x="84" y="126"/>
                  </a:lnTo>
                  <a:lnTo>
                    <a:pt x="89" y="121"/>
                  </a:lnTo>
                  <a:lnTo>
                    <a:pt x="99" y="115"/>
                  </a:lnTo>
                  <a:lnTo>
                    <a:pt x="109" y="106"/>
                  </a:lnTo>
                  <a:lnTo>
                    <a:pt x="113" y="96"/>
                  </a:lnTo>
                  <a:lnTo>
                    <a:pt x="113" y="92"/>
                  </a:lnTo>
                  <a:lnTo>
                    <a:pt x="109" y="82"/>
                  </a:lnTo>
                  <a:lnTo>
                    <a:pt x="99" y="77"/>
                  </a:lnTo>
                  <a:lnTo>
                    <a:pt x="89" y="72"/>
                  </a:lnTo>
                  <a:lnTo>
                    <a:pt x="74" y="68"/>
                  </a:lnTo>
                  <a:lnTo>
                    <a:pt x="64" y="63"/>
                  </a:lnTo>
                  <a:lnTo>
                    <a:pt x="50" y="57"/>
                  </a:lnTo>
                  <a:lnTo>
                    <a:pt x="34" y="53"/>
                  </a:lnTo>
                  <a:lnTo>
                    <a:pt x="29" y="53"/>
                  </a:lnTo>
                  <a:lnTo>
                    <a:pt x="25" y="57"/>
                  </a:lnTo>
                  <a:lnTo>
                    <a:pt x="25" y="63"/>
                  </a:lnTo>
                  <a:lnTo>
                    <a:pt x="25" y="68"/>
                  </a:lnTo>
                  <a:lnTo>
                    <a:pt x="25" y="72"/>
                  </a:lnTo>
                  <a:lnTo>
                    <a:pt x="19" y="77"/>
                  </a:lnTo>
                  <a:lnTo>
                    <a:pt x="15" y="82"/>
                  </a:lnTo>
                  <a:lnTo>
                    <a:pt x="19" y="72"/>
                  </a:lnTo>
                  <a:lnTo>
                    <a:pt x="25" y="68"/>
                  </a:lnTo>
                  <a:lnTo>
                    <a:pt x="29" y="63"/>
                  </a:lnTo>
                  <a:lnTo>
                    <a:pt x="40" y="57"/>
                  </a:lnTo>
                  <a:lnTo>
                    <a:pt x="44" y="48"/>
                  </a:lnTo>
                  <a:lnTo>
                    <a:pt x="50" y="44"/>
                  </a:lnTo>
                  <a:lnTo>
                    <a:pt x="59" y="39"/>
                  </a:lnTo>
                  <a:lnTo>
                    <a:pt x="64" y="34"/>
                  </a:lnTo>
                  <a:lnTo>
                    <a:pt x="74" y="34"/>
                  </a:lnTo>
                  <a:lnTo>
                    <a:pt x="79" y="29"/>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20" name="Freeform 444"/>
            <p:cNvSpPr>
              <a:spLocks/>
            </p:cNvSpPr>
            <p:nvPr/>
          </p:nvSpPr>
          <p:spPr bwMode="auto">
            <a:xfrm>
              <a:off x="3744" y="1553"/>
              <a:ext cx="6" cy="6"/>
            </a:xfrm>
            <a:custGeom>
              <a:avLst/>
              <a:gdLst>
                <a:gd name="T0" fmla="*/ 0 w 60"/>
                <a:gd name="T1" fmla="*/ 10 h 73"/>
                <a:gd name="T2" fmla="*/ 5 w 60"/>
                <a:gd name="T3" fmla="*/ 5 h 73"/>
                <a:gd name="T4" fmla="*/ 10 w 60"/>
                <a:gd name="T5" fmla="*/ 0 h 73"/>
                <a:gd name="T6" fmla="*/ 15 w 60"/>
                <a:gd name="T7" fmla="*/ 0 h 73"/>
                <a:gd name="T8" fmla="*/ 20 w 60"/>
                <a:gd name="T9" fmla="*/ 5 h 73"/>
                <a:gd name="T10" fmla="*/ 30 w 60"/>
                <a:gd name="T11" fmla="*/ 5 h 73"/>
                <a:gd name="T12" fmla="*/ 35 w 60"/>
                <a:gd name="T13" fmla="*/ 10 h 73"/>
                <a:gd name="T14" fmla="*/ 40 w 60"/>
                <a:gd name="T15" fmla="*/ 10 h 73"/>
                <a:gd name="T16" fmla="*/ 50 w 60"/>
                <a:gd name="T17" fmla="*/ 10 h 73"/>
                <a:gd name="T18" fmla="*/ 54 w 60"/>
                <a:gd name="T19" fmla="*/ 5 h 73"/>
                <a:gd name="T20" fmla="*/ 60 w 60"/>
                <a:gd name="T21" fmla="*/ 0 h 73"/>
                <a:gd name="T22" fmla="*/ 60 w 60"/>
                <a:gd name="T23" fmla="*/ 15 h 73"/>
                <a:gd name="T24" fmla="*/ 60 w 60"/>
                <a:gd name="T25" fmla="*/ 30 h 73"/>
                <a:gd name="T26" fmla="*/ 60 w 60"/>
                <a:gd name="T27" fmla="*/ 39 h 73"/>
                <a:gd name="T28" fmla="*/ 54 w 60"/>
                <a:gd name="T29" fmla="*/ 49 h 73"/>
                <a:gd name="T30" fmla="*/ 54 w 60"/>
                <a:gd name="T31" fmla="*/ 58 h 73"/>
                <a:gd name="T32" fmla="*/ 45 w 60"/>
                <a:gd name="T33" fmla="*/ 68 h 73"/>
                <a:gd name="T34" fmla="*/ 40 w 60"/>
                <a:gd name="T35" fmla="*/ 73 h 73"/>
                <a:gd name="T36" fmla="*/ 30 w 60"/>
                <a:gd name="T37" fmla="*/ 73 h 73"/>
                <a:gd name="T38" fmla="*/ 15 w 60"/>
                <a:gd name="T39" fmla="*/ 73 h 73"/>
                <a:gd name="T40" fmla="*/ 0 w 60"/>
                <a:gd name="T41" fmla="*/ 6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0" h="73">
                  <a:moveTo>
                    <a:pt x="0" y="10"/>
                  </a:moveTo>
                  <a:lnTo>
                    <a:pt x="5" y="5"/>
                  </a:lnTo>
                  <a:lnTo>
                    <a:pt x="10" y="0"/>
                  </a:lnTo>
                  <a:lnTo>
                    <a:pt x="15" y="0"/>
                  </a:lnTo>
                  <a:lnTo>
                    <a:pt x="20" y="5"/>
                  </a:lnTo>
                  <a:lnTo>
                    <a:pt x="30" y="5"/>
                  </a:lnTo>
                  <a:lnTo>
                    <a:pt x="35" y="10"/>
                  </a:lnTo>
                  <a:lnTo>
                    <a:pt x="40" y="10"/>
                  </a:lnTo>
                  <a:lnTo>
                    <a:pt x="50" y="10"/>
                  </a:lnTo>
                  <a:lnTo>
                    <a:pt x="54" y="5"/>
                  </a:lnTo>
                  <a:lnTo>
                    <a:pt x="60" y="0"/>
                  </a:lnTo>
                  <a:lnTo>
                    <a:pt x="60" y="15"/>
                  </a:lnTo>
                  <a:lnTo>
                    <a:pt x="60" y="30"/>
                  </a:lnTo>
                  <a:lnTo>
                    <a:pt x="60" y="39"/>
                  </a:lnTo>
                  <a:lnTo>
                    <a:pt x="54" y="49"/>
                  </a:lnTo>
                  <a:lnTo>
                    <a:pt x="54" y="58"/>
                  </a:lnTo>
                  <a:lnTo>
                    <a:pt x="45" y="68"/>
                  </a:lnTo>
                  <a:lnTo>
                    <a:pt x="40" y="73"/>
                  </a:lnTo>
                  <a:lnTo>
                    <a:pt x="30" y="73"/>
                  </a:lnTo>
                  <a:lnTo>
                    <a:pt x="15" y="73"/>
                  </a:lnTo>
                  <a:lnTo>
                    <a:pt x="0" y="6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21" name="Freeform 445"/>
            <p:cNvSpPr>
              <a:spLocks/>
            </p:cNvSpPr>
            <p:nvPr/>
          </p:nvSpPr>
          <p:spPr bwMode="auto">
            <a:xfrm>
              <a:off x="3746" y="1560"/>
              <a:ext cx="7" cy="6"/>
            </a:xfrm>
            <a:custGeom>
              <a:avLst/>
              <a:gdLst>
                <a:gd name="T0" fmla="*/ 0 w 80"/>
                <a:gd name="T1" fmla="*/ 0 h 77"/>
                <a:gd name="T2" fmla="*/ 0 w 80"/>
                <a:gd name="T3" fmla="*/ 14 h 77"/>
                <a:gd name="T4" fmla="*/ 0 w 80"/>
                <a:gd name="T5" fmla="*/ 28 h 77"/>
                <a:gd name="T6" fmla="*/ 5 w 80"/>
                <a:gd name="T7" fmla="*/ 38 h 77"/>
                <a:gd name="T8" fmla="*/ 10 w 80"/>
                <a:gd name="T9" fmla="*/ 52 h 77"/>
                <a:gd name="T10" fmla="*/ 20 w 80"/>
                <a:gd name="T11" fmla="*/ 62 h 77"/>
                <a:gd name="T12" fmla="*/ 30 w 80"/>
                <a:gd name="T13" fmla="*/ 67 h 77"/>
                <a:gd name="T14" fmla="*/ 40 w 80"/>
                <a:gd name="T15" fmla="*/ 72 h 77"/>
                <a:gd name="T16" fmla="*/ 50 w 80"/>
                <a:gd name="T17" fmla="*/ 77 h 77"/>
                <a:gd name="T18" fmla="*/ 65 w 80"/>
                <a:gd name="T19" fmla="*/ 77 h 77"/>
                <a:gd name="T20" fmla="*/ 80 w 80"/>
                <a:gd name="T21"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77">
                  <a:moveTo>
                    <a:pt x="0" y="0"/>
                  </a:moveTo>
                  <a:lnTo>
                    <a:pt x="0" y="14"/>
                  </a:lnTo>
                  <a:lnTo>
                    <a:pt x="0" y="28"/>
                  </a:lnTo>
                  <a:lnTo>
                    <a:pt x="5" y="38"/>
                  </a:lnTo>
                  <a:lnTo>
                    <a:pt x="10" y="52"/>
                  </a:lnTo>
                  <a:lnTo>
                    <a:pt x="20" y="62"/>
                  </a:lnTo>
                  <a:lnTo>
                    <a:pt x="30" y="67"/>
                  </a:lnTo>
                  <a:lnTo>
                    <a:pt x="40" y="72"/>
                  </a:lnTo>
                  <a:lnTo>
                    <a:pt x="50" y="77"/>
                  </a:lnTo>
                  <a:lnTo>
                    <a:pt x="65" y="77"/>
                  </a:lnTo>
                  <a:lnTo>
                    <a:pt x="80" y="7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22" name="Freeform 446"/>
            <p:cNvSpPr>
              <a:spLocks/>
            </p:cNvSpPr>
            <p:nvPr/>
          </p:nvSpPr>
          <p:spPr bwMode="auto">
            <a:xfrm>
              <a:off x="3767" y="1539"/>
              <a:ext cx="6" cy="6"/>
            </a:xfrm>
            <a:custGeom>
              <a:avLst/>
              <a:gdLst>
                <a:gd name="T0" fmla="*/ 0 w 75"/>
                <a:gd name="T1" fmla="*/ 0 h 77"/>
                <a:gd name="T2" fmla="*/ 0 w 75"/>
                <a:gd name="T3" fmla="*/ 14 h 77"/>
                <a:gd name="T4" fmla="*/ 0 w 75"/>
                <a:gd name="T5" fmla="*/ 29 h 77"/>
                <a:gd name="T6" fmla="*/ 0 w 75"/>
                <a:gd name="T7" fmla="*/ 38 h 77"/>
                <a:gd name="T8" fmla="*/ 10 w 75"/>
                <a:gd name="T9" fmla="*/ 53 h 77"/>
                <a:gd name="T10" fmla="*/ 15 w 75"/>
                <a:gd name="T11" fmla="*/ 62 h 77"/>
                <a:gd name="T12" fmla="*/ 25 w 75"/>
                <a:gd name="T13" fmla="*/ 68 h 77"/>
                <a:gd name="T14" fmla="*/ 35 w 75"/>
                <a:gd name="T15" fmla="*/ 72 h 77"/>
                <a:gd name="T16" fmla="*/ 50 w 75"/>
                <a:gd name="T17" fmla="*/ 77 h 77"/>
                <a:gd name="T18" fmla="*/ 60 w 75"/>
                <a:gd name="T19" fmla="*/ 77 h 77"/>
                <a:gd name="T20" fmla="*/ 75 w 75"/>
                <a:gd name="T21"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77">
                  <a:moveTo>
                    <a:pt x="0" y="0"/>
                  </a:moveTo>
                  <a:lnTo>
                    <a:pt x="0" y="14"/>
                  </a:lnTo>
                  <a:lnTo>
                    <a:pt x="0" y="29"/>
                  </a:lnTo>
                  <a:lnTo>
                    <a:pt x="0" y="38"/>
                  </a:lnTo>
                  <a:lnTo>
                    <a:pt x="10" y="53"/>
                  </a:lnTo>
                  <a:lnTo>
                    <a:pt x="15" y="62"/>
                  </a:lnTo>
                  <a:lnTo>
                    <a:pt x="25" y="68"/>
                  </a:lnTo>
                  <a:lnTo>
                    <a:pt x="35" y="72"/>
                  </a:lnTo>
                  <a:lnTo>
                    <a:pt x="50" y="77"/>
                  </a:lnTo>
                  <a:lnTo>
                    <a:pt x="60" y="77"/>
                  </a:lnTo>
                  <a:lnTo>
                    <a:pt x="75" y="7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23" name="Freeform 447"/>
            <p:cNvSpPr>
              <a:spLocks/>
            </p:cNvSpPr>
            <p:nvPr/>
          </p:nvSpPr>
          <p:spPr bwMode="auto">
            <a:xfrm>
              <a:off x="3759" y="1542"/>
              <a:ext cx="10" cy="10"/>
            </a:xfrm>
            <a:custGeom>
              <a:avLst/>
              <a:gdLst>
                <a:gd name="T0" fmla="*/ 34 w 114"/>
                <a:gd name="T1" fmla="*/ 0 h 131"/>
                <a:gd name="T2" fmla="*/ 30 w 114"/>
                <a:gd name="T3" fmla="*/ 0 h 131"/>
                <a:gd name="T4" fmla="*/ 25 w 114"/>
                <a:gd name="T5" fmla="*/ 5 h 131"/>
                <a:gd name="T6" fmla="*/ 19 w 114"/>
                <a:gd name="T7" fmla="*/ 11 h 131"/>
                <a:gd name="T8" fmla="*/ 15 w 114"/>
                <a:gd name="T9" fmla="*/ 11 h 131"/>
                <a:gd name="T10" fmla="*/ 9 w 114"/>
                <a:gd name="T11" fmla="*/ 15 h 131"/>
                <a:gd name="T12" fmla="*/ 9 w 114"/>
                <a:gd name="T13" fmla="*/ 20 h 131"/>
                <a:gd name="T14" fmla="*/ 5 w 114"/>
                <a:gd name="T15" fmla="*/ 24 h 131"/>
                <a:gd name="T16" fmla="*/ 5 w 114"/>
                <a:gd name="T17" fmla="*/ 30 h 131"/>
                <a:gd name="T18" fmla="*/ 0 w 114"/>
                <a:gd name="T19" fmla="*/ 34 h 131"/>
                <a:gd name="T20" fmla="*/ 5 w 114"/>
                <a:gd name="T21" fmla="*/ 49 h 131"/>
                <a:gd name="T22" fmla="*/ 5 w 114"/>
                <a:gd name="T23" fmla="*/ 58 h 131"/>
                <a:gd name="T24" fmla="*/ 9 w 114"/>
                <a:gd name="T25" fmla="*/ 69 h 131"/>
                <a:gd name="T26" fmla="*/ 9 w 114"/>
                <a:gd name="T27" fmla="*/ 73 h 131"/>
                <a:gd name="T28" fmla="*/ 15 w 114"/>
                <a:gd name="T29" fmla="*/ 82 h 131"/>
                <a:gd name="T30" fmla="*/ 15 w 114"/>
                <a:gd name="T31" fmla="*/ 92 h 131"/>
                <a:gd name="T32" fmla="*/ 15 w 114"/>
                <a:gd name="T33" fmla="*/ 97 h 131"/>
                <a:gd name="T34" fmla="*/ 9 w 114"/>
                <a:gd name="T35" fmla="*/ 106 h 131"/>
                <a:gd name="T36" fmla="*/ 9 w 114"/>
                <a:gd name="T37" fmla="*/ 116 h 131"/>
                <a:gd name="T38" fmla="*/ 0 w 114"/>
                <a:gd name="T39" fmla="*/ 131 h 131"/>
                <a:gd name="T40" fmla="*/ 15 w 114"/>
                <a:gd name="T41" fmla="*/ 126 h 131"/>
                <a:gd name="T42" fmla="*/ 25 w 114"/>
                <a:gd name="T43" fmla="*/ 126 h 131"/>
                <a:gd name="T44" fmla="*/ 34 w 114"/>
                <a:gd name="T45" fmla="*/ 121 h 131"/>
                <a:gd name="T46" fmla="*/ 44 w 114"/>
                <a:gd name="T47" fmla="*/ 121 h 131"/>
                <a:gd name="T48" fmla="*/ 59 w 114"/>
                <a:gd name="T49" fmla="*/ 126 h 131"/>
                <a:gd name="T50" fmla="*/ 69 w 114"/>
                <a:gd name="T51" fmla="*/ 126 h 131"/>
                <a:gd name="T52" fmla="*/ 79 w 114"/>
                <a:gd name="T53" fmla="*/ 126 h 131"/>
                <a:gd name="T54" fmla="*/ 84 w 114"/>
                <a:gd name="T55" fmla="*/ 126 h 131"/>
                <a:gd name="T56" fmla="*/ 94 w 114"/>
                <a:gd name="T57" fmla="*/ 121 h 131"/>
                <a:gd name="T58" fmla="*/ 99 w 114"/>
                <a:gd name="T59" fmla="*/ 116 h 131"/>
                <a:gd name="T60" fmla="*/ 109 w 114"/>
                <a:gd name="T61" fmla="*/ 106 h 131"/>
                <a:gd name="T62" fmla="*/ 114 w 114"/>
                <a:gd name="T63" fmla="*/ 97 h 131"/>
                <a:gd name="T64" fmla="*/ 114 w 114"/>
                <a:gd name="T65" fmla="*/ 88 h 131"/>
                <a:gd name="T66" fmla="*/ 109 w 114"/>
                <a:gd name="T67" fmla="*/ 82 h 131"/>
                <a:gd name="T68" fmla="*/ 99 w 114"/>
                <a:gd name="T69" fmla="*/ 78 h 131"/>
                <a:gd name="T70" fmla="*/ 90 w 114"/>
                <a:gd name="T71" fmla="*/ 73 h 131"/>
                <a:gd name="T72" fmla="*/ 79 w 114"/>
                <a:gd name="T73" fmla="*/ 69 h 131"/>
                <a:gd name="T74" fmla="*/ 65 w 114"/>
                <a:gd name="T75" fmla="*/ 63 h 131"/>
                <a:gd name="T76" fmla="*/ 50 w 114"/>
                <a:gd name="T77" fmla="*/ 58 h 131"/>
                <a:gd name="T78" fmla="*/ 34 w 114"/>
                <a:gd name="T79" fmla="*/ 54 h 131"/>
                <a:gd name="T80" fmla="*/ 30 w 114"/>
                <a:gd name="T81" fmla="*/ 54 h 131"/>
                <a:gd name="T82" fmla="*/ 30 w 114"/>
                <a:gd name="T83" fmla="*/ 58 h 131"/>
                <a:gd name="T84" fmla="*/ 30 w 114"/>
                <a:gd name="T85" fmla="*/ 63 h 131"/>
                <a:gd name="T86" fmla="*/ 30 w 114"/>
                <a:gd name="T87" fmla="*/ 69 h 131"/>
                <a:gd name="T88" fmla="*/ 25 w 114"/>
                <a:gd name="T89" fmla="*/ 73 h 131"/>
                <a:gd name="T90" fmla="*/ 19 w 114"/>
                <a:gd name="T91" fmla="*/ 78 h 131"/>
                <a:gd name="T92" fmla="*/ 15 w 114"/>
                <a:gd name="T93" fmla="*/ 78 h 131"/>
                <a:gd name="T94" fmla="*/ 25 w 114"/>
                <a:gd name="T95" fmla="*/ 73 h 131"/>
                <a:gd name="T96" fmla="*/ 30 w 114"/>
                <a:gd name="T97" fmla="*/ 69 h 131"/>
                <a:gd name="T98" fmla="*/ 34 w 114"/>
                <a:gd name="T99" fmla="*/ 63 h 131"/>
                <a:gd name="T100" fmla="*/ 40 w 114"/>
                <a:gd name="T101" fmla="*/ 54 h 131"/>
                <a:gd name="T102" fmla="*/ 44 w 114"/>
                <a:gd name="T103" fmla="*/ 49 h 131"/>
                <a:gd name="T104" fmla="*/ 55 w 114"/>
                <a:gd name="T105" fmla="*/ 44 h 131"/>
                <a:gd name="T106" fmla="*/ 59 w 114"/>
                <a:gd name="T107" fmla="*/ 39 h 131"/>
                <a:gd name="T108" fmla="*/ 69 w 114"/>
                <a:gd name="T109" fmla="*/ 34 h 131"/>
                <a:gd name="T110" fmla="*/ 74 w 114"/>
                <a:gd name="T111" fmla="*/ 34 h 131"/>
                <a:gd name="T112" fmla="*/ 84 w 114"/>
                <a:gd name="T113" fmla="*/ 3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4" h="131">
                  <a:moveTo>
                    <a:pt x="34" y="0"/>
                  </a:moveTo>
                  <a:lnTo>
                    <a:pt x="30" y="0"/>
                  </a:lnTo>
                  <a:lnTo>
                    <a:pt x="25" y="5"/>
                  </a:lnTo>
                  <a:lnTo>
                    <a:pt x="19" y="11"/>
                  </a:lnTo>
                  <a:lnTo>
                    <a:pt x="15" y="11"/>
                  </a:lnTo>
                  <a:lnTo>
                    <a:pt x="9" y="15"/>
                  </a:lnTo>
                  <a:lnTo>
                    <a:pt x="9" y="20"/>
                  </a:lnTo>
                  <a:lnTo>
                    <a:pt x="5" y="24"/>
                  </a:lnTo>
                  <a:lnTo>
                    <a:pt x="5" y="30"/>
                  </a:lnTo>
                  <a:lnTo>
                    <a:pt x="0" y="34"/>
                  </a:lnTo>
                  <a:lnTo>
                    <a:pt x="5" y="49"/>
                  </a:lnTo>
                  <a:lnTo>
                    <a:pt x="5" y="58"/>
                  </a:lnTo>
                  <a:lnTo>
                    <a:pt x="9" y="69"/>
                  </a:lnTo>
                  <a:lnTo>
                    <a:pt x="9" y="73"/>
                  </a:lnTo>
                  <a:lnTo>
                    <a:pt x="15" y="82"/>
                  </a:lnTo>
                  <a:lnTo>
                    <a:pt x="15" y="92"/>
                  </a:lnTo>
                  <a:lnTo>
                    <a:pt x="15" y="97"/>
                  </a:lnTo>
                  <a:lnTo>
                    <a:pt x="9" y="106"/>
                  </a:lnTo>
                  <a:lnTo>
                    <a:pt x="9" y="116"/>
                  </a:lnTo>
                  <a:lnTo>
                    <a:pt x="0" y="131"/>
                  </a:lnTo>
                  <a:lnTo>
                    <a:pt x="15" y="126"/>
                  </a:lnTo>
                  <a:lnTo>
                    <a:pt x="25" y="126"/>
                  </a:lnTo>
                  <a:lnTo>
                    <a:pt x="34" y="121"/>
                  </a:lnTo>
                  <a:lnTo>
                    <a:pt x="44" y="121"/>
                  </a:lnTo>
                  <a:lnTo>
                    <a:pt x="59" y="126"/>
                  </a:lnTo>
                  <a:lnTo>
                    <a:pt x="69" y="126"/>
                  </a:lnTo>
                  <a:lnTo>
                    <a:pt x="79" y="126"/>
                  </a:lnTo>
                  <a:lnTo>
                    <a:pt x="84" y="126"/>
                  </a:lnTo>
                  <a:lnTo>
                    <a:pt x="94" y="121"/>
                  </a:lnTo>
                  <a:lnTo>
                    <a:pt x="99" y="116"/>
                  </a:lnTo>
                  <a:lnTo>
                    <a:pt x="109" y="106"/>
                  </a:lnTo>
                  <a:lnTo>
                    <a:pt x="114" y="97"/>
                  </a:lnTo>
                  <a:lnTo>
                    <a:pt x="114" y="88"/>
                  </a:lnTo>
                  <a:lnTo>
                    <a:pt x="109" y="82"/>
                  </a:lnTo>
                  <a:lnTo>
                    <a:pt x="99" y="78"/>
                  </a:lnTo>
                  <a:lnTo>
                    <a:pt x="90" y="73"/>
                  </a:lnTo>
                  <a:lnTo>
                    <a:pt x="79" y="69"/>
                  </a:lnTo>
                  <a:lnTo>
                    <a:pt x="65" y="63"/>
                  </a:lnTo>
                  <a:lnTo>
                    <a:pt x="50" y="58"/>
                  </a:lnTo>
                  <a:lnTo>
                    <a:pt x="34" y="54"/>
                  </a:lnTo>
                  <a:lnTo>
                    <a:pt x="30" y="54"/>
                  </a:lnTo>
                  <a:lnTo>
                    <a:pt x="30" y="58"/>
                  </a:lnTo>
                  <a:lnTo>
                    <a:pt x="30" y="63"/>
                  </a:lnTo>
                  <a:lnTo>
                    <a:pt x="30" y="69"/>
                  </a:lnTo>
                  <a:lnTo>
                    <a:pt x="25" y="73"/>
                  </a:lnTo>
                  <a:lnTo>
                    <a:pt x="19" y="78"/>
                  </a:lnTo>
                  <a:lnTo>
                    <a:pt x="15" y="78"/>
                  </a:lnTo>
                  <a:lnTo>
                    <a:pt x="25" y="73"/>
                  </a:lnTo>
                  <a:lnTo>
                    <a:pt x="30" y="69"/>
                  </a:lnTo>
                  <a:lnTo>
                    <a:pt x="34" y="63"/>
                  </a:lnTo>
                  <a:lnTo>
                    <a:pt x="40" y="54"/>
                  </a:lnTo>
                  <a:lnTo>
                    <a:pt x="44" y="49"/>
                  </a:lnTo>
                  <a:lnTo>
                    <a:pt x="55" y="44"/>
                  </a:lnTo>
                  <a:lnTo>
                    <a:pt x="59" y="39"/>
                  </a:lnTo>
                  <a:lnTo>
                    <a:pt x="69" y="34"/>
                  </a:lnTo>
                  <a:lnTo>
                    <a:pt x="74" y="34"/>
                  </a:lnTo>
                  <a:lnTo>
                    <a:pt x="84" y="3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24" name="Freeform 448"/>
            <p:cNvSpPr>
              <a:spLocks/>
            </p:cNvSpPr>
            <p:nvPr/>
          </p:nvSpPr>
          <p:spPr bwMode="auto">
            <a:xfrm>
              <a:off x="3747" y="1542"/>
              <a:ext cx="11" cy="7"/>
            </a:xfrm>
            <a:custGeom>
              <a:avLst/>
              <a:gdLst>
                <a:gd name="T0" fmla="*/ 29 w 114"/>
                <a:gd name="T1" fmla="*/ 0 h 97"/>
                <a:gd name="T2" fmla="*/ 40 w 114"/>
                <a:gd name="T3" fmla="*/ 0 h 97"/>
                <a:gd name="T4" fmla="*/ 50 w 114"/>
                <a:gd name="T5" fmla="*/ 0 h 97"/>
                <a:gd name="T6" fmla="*/ 59 w 114"/>
                <a:gd name="T7" fmla="*/ 0 h 97"/>
                <a:gd name="T8" fmla="*/ 65 w 114"/>
                <a:gd name="T9" fmla="*/ 5 h 97"/>
                <a:gd name="T10" fmla="*/ 75 w 114"/>
                <a:gd name="T11" fmla="*/ 5 h 97"/>
                <a:gd name="T12" fmla="*/ 84 w 114"/>
                <a:gd name="T13" fmla="*/ 9 h 97"/>
                <a:gd name="T14" fmla="*/ 89 w 114"/>
                <a:gd name="T15" fmla="*/ 9 h 97"/>
                <a:gd name="T16" fmla="*/ 99 w 114"/>
                <a:gd name="T17" fmla="*/ 14 h 97"/>
                <a:gd name="T18" fmla="*/ 99 w 114"/>
                <a:gd name="T19" fmla="*/ 20 h 97"/>
                <a:gd name="T20" fmla="*/ 104 w 114"/>
                <a:gd name="T21" fmla="*/ 20 h 97"/>
                <a:gd name="T22" fmla="*/ 109 w 114"/>
                <a:gd name="T23" fmla="*/ 39 h 97"/>
                <a:gd name="T24" fmla="*/ 114 w 114"/>
                <a:gd name="T25" fmla="*/ 53 h 97"/>
                <a:gd name="T26" fmla="*/ 109 w 114"/>
                <a:gd name="T27" fmla="*/ 67 h 97"/>
                <a:gd name="T28" fmla="*/ 104 w 114"/>
                <a:gd name="T29" fmla="*/ 78 h 97"/>
                <a:gd name="T30" fmla="*/ 94 w 114"/>
                <a:gd name="T31" fmla="*/ 82 h 97"/>
                <a:gd name="T32" fmla="*/ 84 w 114"/>
                <a:gd name="T33" fmla="*/ 87 h 97"/>
                <a:gd name="T34" fmla="*/ 69 w 114"/>
                <a:gd name="T35" fmla="*/ 91 h 97"/>
                <a:gd name="T36" fmla="*/ 54 w 114"/>
                <a:gd name="T37" fmla="*/ 97 h 97"/>
                <a:gd name="T38" fmla="*/ 35 w 114"/>
                <a:gd name="T39" fmla="*/ 97 h 97"/>
                <a:gd name="T40" fmla="*/ 15 w 114"/>
                <a:gd name="T41" fmla="*/ 97 h 97"/>
                <a:gd name="T42" fmla="*/ 25 w 114"/>
                <a:gd name="T43" fmla="*/ 91 h 97"/>
                <a:gd name="T44" fmla="*/ 35 w 114"/>
                <a:gd name="T45" fmla="*/ 82 h 97"/>
                <a:gd name="T46" fmla="*/ 35 w 114"/>
                <a:gd name="T47" fmla="*/ 72 h 97"/>
                <a:gd name="T48" fmla="*/ 35 w 114"/>
                <a:gd name="T49" fmla="*/ 63 h 97"/>
                <a:gd name="T50" fmla="*/ 35 w 114"/>
                <a:gd name="T51" fmla="*/ 58 h 97"/>
                <a:gd name="T52" fmla="*/ 29 w 114"/>
                <a:gd name="T53" fmla="*/ 48 h 97"/>
                <a:gd name="T54" fmla="*/ 25 w 114"/>
                <a:gd name="T55" fmla="*/ 43 h 97"/>
                <a:gd name="T56" fmla="*/ 15 w 114"/>
                <a:gd name="T57" fmla="*/ 33 h 97"/>
                <a:gd name="T58" fmla="*/ 10 w 114"/>
                <a:gd name="T59" fmla="*/ 29 h 97"/>
                <a:gd name="T60" fmla="*/ 0 w 114"/>
                <a:gd name="T61" fmla="*/ 20 h 97"/>
                <a:gd name="T62" fmla="*/ 5 w 114"/>
                <a:gd name="T63" fmla="*/ 20 h 97"/>
                <a:gd name="T64" fmla="*/ 10 w 114"/>
                <a:gd name="T65" fmla="*/ 14 h 97"/>
                <a:gd name="T66" fmla="*/ 15 w 114"/>
                <a:gd name="T67" fmla="*/ 9 h 97"/>
                <a:gd name="T68" fmla="*/ 15 w 114"/>
                <a:gd name="T69" fmla="*/ 5 h 97"/>
                <a:gd name="T70" fmla="*/ 19 w 114"/>
                <a:gd name="T71" fmla="*/ 5 h 97"/>
                <a:gd name="T72" fmla="*/ 19 w 114"/>
                <a:gd name="T73" fmla="*/ 0 h 97"/>
                <a:gd name="T74" fmla="*/ 25 w 114"/>
                <a:gd name="T75" fmla="*/ 0 h 97"/>
                <a:gd name="T76" fmla="*/ 29 w 114"/>
                <a:gd name="T7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4" h="97">
                  <a:moveTo>
                    <a:pt x="29" y="0"/>
                  </a:moveTo>
                  <a:lnTo>
                    <a:pt x="40" y="0"/>
                  </a:lnTo>
                  <a:lnTo>
                    <a:pt x="50" y="0"/>
                  </a:lnTo>
                  <a:lnTo>
                    <a:pt x="59" y="0"/>
                  </a:lnTo>
                  <a:lnTo>
                    <a:pt x="65" y="5"/>
                  </a:lnTo>
                  <a:lnTo>
                    <a:pt x="75" y="5"/>
                  </a:lnTo>
                  <a:lnTo>
                    <a:pt x="84" y="9"/>
                  </a:lnTo>
                  <a:lnTo>
                    <a:pt x="89" y="9"/>
                  </a:lnTo>
                  <a:lnTo>
                    <a:pt x="99" y="14"/>
                  </a:lnTo>
                  <a:lnTo>
                    <a:pt x="99" y="20"/>
                  </a:lnTo>
                  <a:lnTo>
                    <a:pt x="104" y="20"/>
                  </a:lnTo>
                  <a:lnTo>
                    <a:pt x="109" y="39"/>
                  </a:lnTo>
                  <a:lnTo>
                    <a:pt x="114" y="53"/>
                  </a:lnTo>
                  <a:lnTo>
                    <a:pt x="109" y="67"/>
                  </a:lnTo>
                  <a:lnTo>
                    <a:pt x="104" y="78"/>
                  </a:lnTo>
                  <a:lnTo>
                    <a:pt x="94" y="82"/>
                  </a:lnTo>
                  <a:lnTo>
                    <a:pt x="84" y="87"/>
                  </a:lnTo>
                  <a:lnTo>
                    <a:pt x="69" y="91"/>
                  </a:lnTo>
                  <a:lnTo>
                    <a:pt x="54" y="97"/>
                  </a:lnTo>
                  <a:lnTo>
                    <a:pt x="35" y="97"/>
                  </a:lnTo>
                  <a:lnTo>
                    <a:pt x="15" y="97"/>
                  </a:lnTo>
                  <a:lnTo>
                    <a:pt x="25" y="91"/>
                  </a:lnTo>
                  <a:lnTo>
                    <a:pt x="35" y="82"/>
                  </a:lnTo>
                  <a:lnTo>
                    <a:pt x="35" y="72"/>
                  </a:lnTo>
                  <a:lnTo>
                    <a:pt x="35" y="63"/>
                  </a:lnTo>
                  <a:lnTo>
                    <a:pt x="35" y="58"/>
                  </a:lnTo>
                  <a:lnTo>
                    <a:pt x="29" y="48"/>
                  </a:lnTo>
                  <a:lnTo>
                    <a:pt x="25" y="43"/>
                  </a:lnTo>
                  <a:lnTo>
                    <a:pt x="15" y="33"/>
                  </a:lnTo>
                  <a:lnTo>
                    <a:pt x="10" y="29"/>
                  </a:lnTo>
                  <a:lnTo>
                    <a:pt x="0" y="20"/>
                  </a:lnTo>
                  <a:lnTo>
                    <a:pt x="5" y="20"/>
                  </a:lnTo>
                  <a:lnTo>
                    <a:pt x="10" y="14"/>
                  </a:lnTo>
                  <a:lnTo>
                    <a:pt x="15" y="9"/>
                  </a:lnTo>
                  <a:lnTo>
                    <a:pt x="15" y="5"/>
                  </a:lnTo>
                  <a:lnTo>
                    <a:pt x="19" y="5"/>
                  </a:lnTo>
                  <a:lnTo>
                    <a:pt x="19" y="0"/>
                  </a:lnTo>
                  <a:lnTo>
                    <a:pt x="25" y="0"/>
                  </a:lnTo>
                  <a:lnTo>
                    <a:pt x="29"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25" name="Freeform 449"/>
            <p:cNvSpPr>
              <a:spLocks/>
            </p:cNvSpPr>
            <p:nvPr/>
          </p:nvSpPr>
          <p:spPr bwMode="auto">
            <a:xfrm>
              <a:off x="3749" y="1551"/>
              <a:ext cx="6" cy="8"/>
            </a:xfrm>
            <a:custGeom>
              <a:avLst/>
              <a:gdLst>
                <a:gd name="T0" fmla="*/ 60 w 70"/>
                <a:gd name="T1" fmla="*/ 0 h 97"/>
                <a:gd name="T2" fmla="*/ 60 w 70"/>
                <a:gd name="T3" fmla="*/ 10 h 97"/>
                <a:gd name="T4" fmla="*/ 50 w 70"/>
                <a:gd name="T5" fmla="*/ 20 h 97"/>
                <a:gd name="T6" fmla="*/ 40 w 70"/>
                <a:gd name="T7" fmla="*/ 24 h 97"/>
                <a:gd name="T8" fmla="*/ 31 w 70"/>
                <a:gd name="T9" fmla="*/ 34 h 97"/>
                <a:gd name="T10" fmla="*/ 21 w 70"/>
                <a:gd name="T11" fmla="*/ 39 h 97"/>
                <a:gd name="T12" fmla="*/ 10 w 70"/>
                <a:gd name="T13" fmla="*/ 48 h 97"/>
                <a:gd name="T14" fmla="*/ 6 w 70"/>
                <a:gd name="T15" fmla="*/ 58 h 97"/>
                <a:gd name="T16" fmla="*/ 0 w 70"/>
                <a:gd name="T17" fmla="*/ 68 h 97"/>
                <a:gd name="T18" fmla="*/ 6 w 70"/>
                <a:gd name="T19" fmla="*/ 78 h 97"/>
                <a:gd name="T20" fmla="*/ 10 w 70"/>
                <a:gd name="T21" fmla="*/ 87 h 97"/>
                <a:gd name="T22" fmla="*/ 16 w 70"/>
                <a:gd name="T23" fmla="*/ 92 h 97"/>
                <a:gd name="T24" fmla="*/ 21 w 70"/>
                <a:gd name="T25" fmla="*/ 97 h 97"/>
                <a:gd name="T26" fmla="*/ 25 w 70"/>
                <a:gd name="T27" fmla="*/ 97 h 97"/>
                <a:gd name="T28" fmla="*/ 31 w 70"/>
                <a:gd name="T29" fmla="*/ 97 h 97"/>
                <a:gd name="T30" fmla="*/ 35 w 70"/>
                <a:gd name="T31" fmla="*/ 97 h 97"/>
                <a:gd name="T32" fmla="*/ 46 w 70"/>
                <a:gd name="T33" fmla="*/ 97 h 97"/>
                <a:gd name="T34" fmla="*/ 50 w 70"/>
                <a:gd name="T35" fmla="*/ 97 h 97"/>
                <a:gd name="T36" fmla="*/ 56 w 70"/>
                <a:gd name="T37" fmla="*/ 92 h 97"/>
                <a:gd name="T38" fmla="*/ 60 w 70"/>
                <a:gd name="T39" fmla="*/ 87 h 97"/>
                <a:gd name="T40" fmla="*/ 65 w 70"/>
                <a:gd name="T41" fmla="*/ 82 h 97"/>
                <a:gd name="T42" fmla="*/ 70 w 70"/>
                <a:gd name="T43" fmla="*/ 78 h 97"/>
                <a:gd name="T44" fmla="*/ 70 w 70"/>
                <a:gd name="T45" fmla="*/ 68 h 97"/>
                <a:gd name="T46" fmla="*/ 70 w 70"/>
                <a:gd name="T47" fmla="*/ 63 h 97"/>
                <a:gd name="T48" fmla="*/ 65 w 70"/>
                <a:gd name="T49" fmla="*/ 58 h 97"/>
                <a:gd name="T50" fmla="*/ 65 w 70"/>
                <a:gd name="T51" fmla="*/ 54 h 97"/>
                <a:gd name="T52" fmla="*/ 60 w 70"/>
                <a:gd name="T53" fmla="*/ 48 h 97"/>
                <a:gd name="T54" fmla="*/ 60 w 70"/>
                <a:gd name="T55" fmla="*/ 44 h 97"/>
                <a:gd name="T56" fmla="*/ 56 w 70"/>
                <a:gd name="T57" fmla="*/ 34 h 97"/>
                <a:gd name="T58" fmla="*/ 56 w 70"/>
                <a:gd name="T59" fmla="*/ 29 h 97"/>
                <a:gd name="T60" fmla="*/ 60 w 70"/>
                <a:gd name="T61" fmla="*/ 2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 h="97">
                  <a:moveTo>
                    <a:pt x="60" y="0"/>
                  </a:moveTo>
                  <a:lnTo>
                    <a:pt x="60" y="10"/>
                  </a:lnTo>
                  <a:lnTo>
                    <a:pt x="50" y="20"/>
                  </a:lnTo>
                  <a:lnTo>
                    <a:pt x="40" y="24"/>
                  </a:lnTo>
                  <a:lnTo>
                    <a:pt x="31" y="34"/>
                  </a:lnTo>
                  <a:lnTo>
                    <a:pt x="21" y="39"/>
                  </a:lnTo>
                  <a:lnTo>
                    <a:pt x="10" y="48"/>
                  </a:lnTo>
                  <a:lnTo>
                    <a:pt x="6" y="58"/>
                  </a:lnTo>
                  <a:lnTo>
                    <a:pt x="0" y="68"/>
                  </a:lnTo>
                  <a:lnTo>
                    <a:pt x="6" y="78"/>
                  </a:lnTo>
                  <a:lnTo>
                    <a:pt x="10" y="87"/>
                  </a:lnTo>
                  <a:lnTo>
                    <a:pt x="16" y="92"/>
                  </a:lnTo>
                  <a:lnTo>
                    <a:pt x="21" y="97"/>
                  </a:lnTo>
                  <a:lnTo>
                    <a:pt x="25" y="97"/>
                  </a:lnTo>
                  <a:lnTo>
                    <a:pt x="31" y="97"/>
                  </a:lnTo>
                  <a:lnTo>
                    <a:pt x="35" y="97"/>
                  </a:lnTo>
                  <a:lnTo>
                    <a:pt x="46" y="97"/>
                  </a:lnTo>
                  <a:lnTo>
                    <a:pt x="50" y="97"/>
                  </a:lnTo>
                  <a:lnTo>
                    <a:pt x="56" y="92"/>
                  </a:lnTo>
                  <a:lnTo>
                    <a:pt x="60" y="87"/>
                  </a:lnTo>
                  <a:lnTo>
                    <a:pt x="65" y="82"/>
                  </a:lnTo>
                  <a:lnTo>
                    <a:pt x="70" y="78"/>
                  </a:lnTo>
                  <a:lnTo>
                    <a:pt x="70" y="68"/>
                  </a:lnTo>
                  <a:lnTo>
                    <a:pt x="70" y="63"/>
                  </a:lnTo>
                  <a:lnTo>
                    <a:pt x="65" y="58"/>
                  </a:lnTo>
                  <a:lnTo>
                    <a:pt x="65" y="54"/>
                  </a:lnTo>
                  <a:lnTo>
                    <a:pt x="60" y="48"/>
                  </a:lnTo>
                  <a:lnTo>
                    <a:pt x="60" y="44"/>
                  </a:lnTo>
                  <a:lnTo>
                    <a:pt x="56" y="34"/>
                  </a:lnTo>
                  <a:lnTo>
                    <a:pt x="56" y="29"/>
                  </a:lnTo>
                  <a:lnTo>
                    <a:pt x="60" y="24"/>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26" name="Freeform 450"/>
            <p:cNvSpPr>
              <a:spLocks/>
            </p:cNvSpPr>
            <p:nvPr/>
          </p:nvSpPr>
          <p:spPr bwMode="auto">
            <a:xfrm>
              <a:off x="3723" y="1569"/>
              <a:ext cx="6" cy="6"/>
            </a:xfrm>
            <a:custGeom>
              <a:avLst/>
              <a:gdLst>
                <a:gd name="T0" fmla="*/ 0 w 63"/>
                <a:gd name="T1" fmla="*/ 10 h 72"/>
                <a:gd name="T2" fmla="*/ 9 w 63"/>
                <a:gd name="T3" fmla="*/ 5 h 72"/>
                <a:gd name="T4" fmla="*/ 14 w 63"/>
                <a:gd name="T5" fmla="*/ 0 h 72"/>
                <a:gd name="T6" fmla="*/ 19 w 63"/>
                <a:gd name="T7" fmla="*/ 0 h 72"/>
                <a:gd name="T8" fmla="*/ 23 w 63"/>
                <a:gd name="T9" fmla="*/ 0 h 72"/>
                <a:gd name="T10" fmla="*/ 34 w 63"/>
                <a:gd name="T11" fmla="*/ 5 h 72"/>
                <a:gd name="T12" fmla="*/ 39 w 63"/>
                <a:gd name="T13" fmla="*/ 5 h 72"/>
                <a:gd name="T14" fmla="*/ 44 w 63"/>
                <a:gd name="T15" fmla="*/ 5 h 72"/>
                <a:gd name="T16" fmla="*/ 54 w 63"/>
                <a:gd name="T17" fmla="*/ 5 h 72"/>
                <a:gd name="T18" fmla="*/ 59 w 63"/>
                <a:gd name="T19" fmla="*/ 5 h 72"/>
                <a:gd name="T20" fmla="*/ 63 w 63"/>
                <a:gd name="T21" fmla="*/ 0 h 72"/>
                <a:gd name="T22" fmla="*/ 63 w 63"/>
                <a:gd name="T23" fmla="*/ 14 h 72"/>
                <a:gd name="T24" fmla="*/ 63 w 63"/>
                <a:gd name="T25" fmla="*/ 24 h 72"/>
                <a:gd name="T26" fmla="*/ 63 w 63"/>
                <a:gd name="T27" fmla="*/ 39 h 72"/>
                <a:gd name="T28" fmla="*/ 59 w 63"/>
                <a:gd name="T29" fmla="*/ 48 h 72"/>
                <a:gd name="T30" fmla="*/ 54 w 63"/>
                <a:gd name="T31" fmla="*/ 58 h 72"/>
                <a:gd name="T32" fmla="*/ 48 w 63"/>
                <a:gd name="T33" fmla="*/ 63 h 72"/>
                <a:gd name="T34" fmla="*/ 44 w 63"/>
                <a:gd name="T35" fmla="*/ 68 h 72"/>
                <a:gd name="T36" fmla="*/ 34 w 63"/>
                <a:gd name="T37" fmla="*/ 72 h 72"/>
                <a:gd name="T38" fmla="*/ 19 w 63"/>
                <a:gd name="T39" fmla="*/ 68 h 72"/>
                <a:gd name="T40" fmla="*/ 4 w 63"/>
                <a:gd name="T41" fmla="*/ 6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 h="72">
                  <a:moveTo>
                    <a:pt x="0" y="10"/>
                  </a:moveTo>
                  <a:lnTo>
                    <a:pt x="9" y="5"/>
                  </a:lnTo>
                  <a:lnTo>
                    <a:pt x="14" y="0"/>
                  </a:lnTo>
                  <a:lnTo>
                    <a:pt x="19" y="0"/>
                  </a:lnTo>
                  <a:lnTo>
                    <a:pt x="23" y="0"/>
                  </a:lnTo>
                  <a:lnTo>
                    <a:pt x="34" y="5"/>
                  </a:lnTo>
                  <a:lnTo>
                    <a:pt x="39" y="5"/>
                  </a:lnTo>
                  <a:lnTo>
                    <a:pt x="44" y="5"/>
                  </a:lnTo>
                  <a:lnTo>
                    <a:pt x="54" y="5"/>
                  </a:lnTo>
                  <a:lnTo>
                    <a:pt x="59" y="5"/>
                  </a:lnTo>
                  <a:lnTo>
                    <a:pt x="63" y="0"/>
                  </a:lnTo>
                  <a:lnTo>
                    <a:pt x="63" y="14"/>
                  </a:lnTo>
                  <a:lnTo>
                    <a:pt x="63" y="24"/>
                  </a:lnTo>
                  <a:lnTo>
                    <a:pt x="63" y="39"/>
                  </a:lnTo>
                  <a:lnTo>
                    <a:pt x="59" y="48"/>
                  </a:lnTo>
                  <a:lnTo>
                    <a:pt x="54" y="58"/>
                  </a:lnTo>
                  <a:lnTo>
                    <a:pt x="48" y="63"/>
                  </a:lnTo>
                  <a:lnTo>
                    <a:pt x="44" y="68"/>
                  </a:lnTo>
                  <a:lnTo>
                    <a:pt x="34" y="72"/>
                  </a:lnTo>
                  <a:lnTo>
                    <a:pt x="19" y="68"/>
                  </a:lnTo>
                  <a:lnTo>
                    <a:pt x="4" y="6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27" name="Freeform 451"/>
            <p:cNvSpPr>
              <a:spLocks/>
            </p:cNvSpPr>
            <p:nvPr/>
          </p:nvSpPr>
          <p:spPr bwMode="auto">
            <a:xfrm>
              <a:off x="3718" y="1578"/>
              <a:ext cx="10" cy="10"/>
            </a:xfrm>
            <a:custGeom>
              <a:avLst/>
              <a:gdLst>
                <a:gd name="T0" fmla="*/ 35 w 115"/>
                <a:gd name="T1" fmla="*/ 0 h 130"/>
                <a:gd name="T2" fmla="*/ 31 w 115"/>
                <a:gd name="T3" fmla="*/ 5 h 130"/>
                <a:gd name="T4" fmla="*/ 25 w 115"/>
                <a:gd name="T5" fmla="*/ 9 h 130"/>
                <a:gd name="T6" fmla="*/ 20 w 115"/>
                <a:gd name="T7" fmla="*/ 9 h 130"/>
                <a:gd name="T8" fmla="*/ 16 w 115"/>
                <a:gd name="T9" fmla="*/ 15 h 130"/>
                <a:gd name="T10" fmla="*/ 10 w 115"/>
                <a:gd name="T11" fmla="*/ 19 h 130"/>
                <a:gd name="T12" fmla="*/ 6 w 115"/>
                <a:gd name="T13" fmla="*/ 24 h 130"/>
                <a:gd name="T14" fmla="*/ 6 w 115"/>
                <a:gd name="T15" fmla="*/ 28 h 130"/>
                <a:gd name="T16" fmla="*/ 0 w 115"/>
                <a:gd name="T17" fmla="*/ 34 h 130"/>
                <a:gd name="T18" fmla="*/ 0 w 115"/>
                <a:gd name="T19" fmla="*/ 39 h 130"/>
                <a:gd name="T20" fmla="*/ 0 w 115"/>
                <a:gd name="T21" fmla="*/ 48 h 130"/>
                <a:gd name="T22" fmla="*/ 6 w 115"/>
                <a:gd name="T23" fmla="*/ 62 h 130"/>
                <a:gd name="T24" fmla="*/ 6 w 115"/>
                <a:gd name="T25" fmla="*/ 72 h 130"/>
                <a:gd name="T26" fmla="*/ 10 w 115"/>
                <a:gd name="T27" fmla="*/ 77 h 130"/>
                <a:gd name="T28" fmla="*/ 10 w 115"/>
                <a:gd name="T29" fmla="*/ 86 h 130"/>
                <a:gd name="T30" fmla="*/ 10 w 115"/>
                <a:gd name="T31" fmla="*/ 91 h 130"/>
                <a:gd name="T32" fmla="*/ 10 w 115"/>
                <a:gd name="T33" fmla="*/ 101 h 130"/>
                <a:gd name="T34" fmla="*/ 10 w 115"/>
                <a:gd name="T35" fmla="*/ 110 h 130"/>
                <a:gd name="T36" fmla="*/ 6 w 115"/>
                <a:gd name="T37" fmla="*/ 120 h 130"/>
                <a:gd name="T38" fmla="*/ 0 w 115"/>
                <a:gd name="T39" fmla="*/ 130 h 130"/>
                <a:gd name="T40" fmla="*/ 10 w 115"/>
                <a:gd name="T41" fmla="*/ 130 h 130"/>
                <a:gd name="T42" fmla="*/ 20 w 115"/>
                <a:gd name="T43" fmla="*/ 125 h 130"/>
                <a:gd name="T44" fmla="*/ 35 w 115"/>
                <a:gd name="T45" fmla="*/ 125 h 130"/>
                <a:gd name="T46" fmla="*/ 45 w 115"/>
                <a:gd name="T47" fmla="*/ 125 h 130"/>
                <a:gd name="T48" fmla="*/ 56 w 115"/>
                <a:gd name="T49" fmla="*/ 125 h 130"/>
                <a:gd name="T50" fmla="*/ 65 w 115"/>
                <a:gd name="T51" fmla="*/ 125 h 130"/>
                <a:gd name="T52" fmla="*/ 75 w 115"/>
                <a:gd name="T53" fmla="*/ 125 h 130"/>
                <a:gd name="T54" fmla="*/ 85 w 115"/>
                <a:gd name="T55" fmla="*/ 125 h 130"/>
                <a:gd name="T56" fmla="*/ 90 w 115"/>
                <a:gd name="T57" fmla="*/ 125 h 130"/>
                <a:gd name="T58" fmla="*/ 100 w 115"/>
                <a:gd name="T59" fmla="*/ 120 h 130"/>
                <a:gd name="T60" fmla="*/ 110 w 115"/>
                <a:gd name="T61" fmla="*/ 110 h 130"/>
                <a:gd name="T62" fmla="*/ 115 w 115"/>
                <a:gd name="T63" fmla="*/ 101 h 130"/>
                <a:gd name="T64" fmla="*/ 115 w 115"/>
                <a:gd name="T65" fmla="*/ 91 h 130"/>
                <a:gd name="T66" fmla="*/ 110 w 115"/>
                <a:gd name="T67" fmla="*/ 86 h 130"/>
                <a:gd name="T68" fmla="*/ 100 w 115"/>
                <a:gd name="T69" fmla="*/ 77 h 130"/>
                <a:gd name="T70" fmla="*/ 90 w 115"/>
                <a:gd name="T71" fmla="*/ 72 h 130"/>
                <a:gd name="T72" fmla="*/ 75 w 115"/>
                <a:gd name="T73" fmla="*/ 67 h 130"/>
                <a:gd name="T74" fmla="*/ 65 w 115"/>
                <a:gd name="T75" fmla="*/ 62 h 130"/>
                <a:gd name="T76" fmla="*/ 50 w 115"/>
                <a:gd name="T77" fmla="*/ 58 h 130"/>
                <a:gd name="T78" fmla="*/ 35 w 115"/>
                <a:gd name="T79" fmla="*/ 52 h 130"/>
                <a:gd name="T80" fmla="*/ 31 w 115"/>
                <a:gd name="T81" fmla="*/ 52 h 130"/>
                <a:gd name="T82" fmla="*/ 31 w 115"/>
                <a:gd name="T83" fmla="*/ 58 h 130"/>
                <a:gd name="T84" fmla="*/ 25 w 115"/>
                <a:gd name="T85" fmla="*/ 62 h 130"/>
                <a:gd name="T86" fmla="*/ 25 w 115"/>
                <a:gd name="T87" fmla="*/ 67 h 130"/>
                <a:gd name="T88" fmla="*/ 25 w 115"/>
                <a:gd name="T89" fmla="*/ 72 h 130"/>
                <a:gd name="T90" fmla="*/ 20 w 115"/>
                <a:gd name="T91" fmla="*/ 77 h 130"/>
                <a:gd name="T92" fmla="*/ 20 w 115"/>
                <a:gd name="T93" fmla="*/ 82 h 130"/>
                <a:gd name="T94" fmla="*/ 16 w 115"/>
                <a:gd name="T95" fmla="*/ 82 h 130"/>
                <a:gd name="T96" fmla="*/ 20 w 115"/>
                <a:gd name="T97" fmla="*/ 77 h 130"/>
                <a:gd name="T98" fmla="*/ 25 w 115"/>
                <a:gd name="T99" fmla="*/ 72 h 130"/>
                <a:gd name="T100" fmla="*/ 31 w 115"/>
                <a:gd name="T101" fmla="*/ 62 h 130"/>
                <a:gd name="T102" fmla="*/ 40 w 115"/>
                <a:gd name="T103" fmla="*/ 58 h 130"/>
                <a:gd name="T104" fmla="*/ 45 w 115"/>
                <a:gd name="T105" fmla="*/ 52 h 130"/>
                <a:gd name="T106" fmla="*/ 50 w 115"/>
                <a:gd name="T107" fmla="*/ 48 h 130"/>
                <a:gd name="T108" fmla="*/ 60 w 115"/>
                <a:gd name="T109" fmla="*/ 43 h 130"/>
                <a:gd name="T110" fmla="*/ 65 w 115"/>
                <a:gd name="T111" fmla="*/ 39 h 130"/>
                <a:gd name="T112" fmla="*/ 75 w 115"/>
                <a:gd name="T113" fmla="*/ 34 h 130"/>
                <a:gd name="T114" fmla="*/ 79 w 115"/>
                <a:gd name="T115" fmla="*/ 34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5" h="130">
                  <a:moveTo>
                    <a:pt x="35" y="0"/>
                  </a:moveTo>
                  <a:lnTo>
                    <a:pt x="31" y="5"/>
                  </a:lnTo>
                  <a:lnTo>
                    <a:pt x="25" y="9"/>
                  </a:lnTo>
                  <a:lnTo>
                    <a:pt x="20" y="9"/>
                  </a:lnTo>
                  <a:lnTo>
                    <a:pt x="16" y="15"/>
                  </a:lnTo>
                  <a:lnTo>
                    <a:pt x="10" y="19"/>
                  </a:lnTo>
                  <a:lnTo>
                    <a:pt x="6" y="24"/>
                  </a:lnTo>
                  <a:lnTo>
                    <a:pt x="6" y="28"/>
                  </a:lnTo>
                  <a:lnTo>
                    <a:pt x="0" y="34"/>
                  </a:lnTo>
                  <a:lnTo>
                    <a:pt x="0" y="39"/>
                  </a:lnTo>
                  <a:lnTo>
                    <a:pt x="0" y="48"/>
                  </a:lnTo>
                  <a:lnTo>
                    <a:pt x="6" y="62"/>
                  </a:lnTo>
                  <a:lnTo>
                    <a:pt x="6" y="72"/>
                  </a:lnTo>
                  <a:lnTo>
                    <a:pt x="10" y="77"/>
                  </a:lnTo>
                  <a:lnTo>
                    <a:pt x="10" y="86"/>
                  </a:lnTo>
                  <a:lnTo>
                    <a:pt x="10" y="91"/>
                  </a:lnTo>
                  <a:lnTo>
                    <a:pt x="10" y="101"/>
                  </a:lnTo>
                  <a:lnTo>
                    <a:pt x="10" y="110"/>
                  </a:lnTo>
                  <a:lnTo>
                    <a:pt x="6" y="120"/>
                  </a:lnTo>
                  <a:lnTo>
                    <a:pt x="0" y="130"/>
                  </a:lnTo>
                  <a:lnTo>
                    <a:pt x="10" y="130"/>
                  </a:lnTo>
                  <a:lnTo>
                    <a:pt x="20" y="125"/>
                  </a:lnTo>
                  <a:lnTo>
                    <a:pt x="35" y="125"/>
                  </a:lnTo>
                  <a:lnTo>
                    <a:pt x="45" y="125"/>
                  </a:lnTo>
                  <a:lnTo>
                    <a:pt x="56" y="125"/>
                  </a:lnTo>
                  <a:lnTo>
                    <a:pt x="65" y="125"/>
                  </a:lnTo>
                  <a:lnTo>
                    <a:pt x="75" y="125"/>
                  </a:lnTo>
                  <a:lnTo>
                    <a:pt x="85" y="125"/>
                  </a:lnTo>
                  <a:lnTo>
                    <a:pt x="90" y="125"/>
                  </a:lnTo>
                  <a:lnTo>
                    <a:pt x="100" y="120"/>
                  </a:lnTo>
                  <a:lnTo>
                    <a:pt x="110" y="110"/>
                  </a:lnTo>
                  <a:lnTo>
                    <a:pt x="115" y="101"/>
                  </a:lnTo>
                  <a:lnTo>
                    <a:pt x="115" y="91"/>
                  </a:lnTo>
                  <a:lnTo>
                    <a:pt x="110" y="86"/>
                  </a:lnTo>
                  <a:lnTo>
                    <a:pt x="100" y="77"/>
                  </a:lnTo>
                  <a:lnTo>
                    <a:pt x="90" y="72"/>
                  </a:lnTo>
                  <a:lnTo>
                    <a:pt x="75" y="67"/>
                  </a:lnTo>
                  <a:lnTo>
                    <a:pt x="65" y="62"/>
                  </a:lnTo>
                  <a:lnTo>
                    <a:pt x="50" y="58"/>
                  </a:lnTo>
                  <a:lnTo>
                    <a:pt x="35" y="52"/>
                  </a:lnTo>
                  <a:lnTo>
                    <a:pt x="31" y="52"/>
                  </a:lnTo>
                  <a:lnTo>
                    <a:pt x="31" y="58"/>
                  </a:lnTo>
                  <a:lnTo>
                    <a:pt x="25" y="62"/>
                  </a:lnTo>
                  <a:lnTo>
                    <a:pt x="25" y="67"/>
                  </a:lnTo>
                  <a:lnTo>
                    <a:pt x="25" y="72"/>
                  </a:lnTo>
                  <a:lnTo>
                    <a:pt x="20" y="77"/>
                  </a:lnTo>
                  <a:lnTo>
                    <a:pt x="20" y="82"/>
                  </a:lnTo>
                  <a:lnTo>
                    <a:pt x="16" y="82"/>
                  </a:lnTo>
                  <a:lnTo>
                    <a:pt x="20" y="77"/>
                  </a:lnTo>
                  <a:lnTo>
                    <a:pt x="25" y="72"/>
                  </a:lnTo>
                  <a:lnTo>
                    <a:pt x="31" y="62"/>
                  </a:lnTo>
                  <a:lnTo>
                    <a:pt x="40" y="58"/>
                  </a:lnTo>
                  <a:lnTo>
                    <a:pt x="45" y="52"/>
                  </a:lnTo>
                  <a:lnTo>
                    <a:pt x="50" y="48"/>
                  </a:lnTo>
                  <a:lnTo>
                    <a:pt x="60" y="43"/>
                  </a:lnTo>
                  <a:lnTo>
                    <a:pt x="65" y="39"/>
                  </a:lnTo>
                  <a:lnTo>
                    <a:pt x="75" y="34"/>
                  </a:lnTo>
                  <a:lnTo>
                    <a:pt x="79" y="34"/>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28" name="Freeform 452"/>
            <p:cNvSpPr>
              <a:spLocks/>
            </p:cNvSpPr>
            <p:nvPr/>
          </p:nvSpPr>
          <p:spPr bwMode="auto">
            <a:xfrm>
              <a:off x="3706" y="1578"/>
              <a:ext cx="10" cy="7"/>
            </a:xfrm>
            <a:custGeom>
              <a:avLst/>
              <a:gdLst>
                <a:gd name="T0" fmla="*/ 30 w 115"/>
                <a:gd name="T1" fmla="*/ 0 h 96"/>
                <a:gd name="T2" fmla="*/ 40 w 115"/>
                <a:gd name="T3" fmla="*/ 0 h 96"/>
                <a:gd name="T4" fmla="*/ 50 w 115"/>
                <a:gd name="T5" fmla="*/ 0 h 96"/>
                <a:gd name="T6" fmla="*/ 60 w 115"/>
                <a:gd name="T7" fmla="*/ 0 h 96"/>
                <a:gd name="T8" fmla="*/ 70 w 115"/>
                <a:gd name="T9" fmla="*/ 0 h 96"/>
                <a:gd name="T10" fmla="*/ 80 w 115"/>
                <a:gd name="T11" fmla="*/ 5 h 96"/>
                <a:gd name="T12" fmla="*/ 85 w 115"/>
                <a:gd name="T13" fmla="*/ 5 h 96"/>
                <a:gd name="T14" fmla="*/ 94 w 115"/>
                <a:gd name="T15" fmla="*/ 10 h 96"/>
                <a:gd name="T16" fmla="*/ 100 w 115"/>
                <a:gd name="T17" fmla="*/ 14 h 96"/>
                <a:gd name="T18" fmla="*/ 105 w 115"/>
                <a:gd name="T19" fmla="*/ 14 h 96"/>
                <a:gd name="T20" fmla="*/ 109 w 115"/>
                <a:gd name="T21" fmla="*/ 20 h 96"/>
                <a:gd name="T22" fmla="*/ 115 w 115"/>
                <a:gd name="T23" fmla="*/ 39 h 96"/>
                <a:gd name="T24" fmla="*/ 115 w 115"/>
                <a:gd name="T25" fmla="*/ 53 h 96"/>
                <a:gd name="T26" fmla="*/ 115 w 115"/>
                <a:gd name="T27" fmla="*/ 67 h 96"/>
                <a:gd name="T28" fmla="*/ 109 w 115"/>
                <a:gd name="T29" fmla="*/ 77 h 96"/>
                <a:gd name="T30" fmla="*/ 100 w 115"/>
                <a:gd name="T31" fmla="*/ 82 h 96"/>
                <a:gd name="T32" fmla="*/ 85 w 115"/>
                <a:gd name="T33" fmla="*/ 87 h 96"/>
                <a:gd name="T34" fmla="*/ 70 w 115"/>
                <a:gd name="T35" fmla="*/ 91 h 96"/>
                <a:gd name="T36" fmla="*/ 55 w 115"/>
                <a:gd name="T37" fmla="*/ 96 h 96"/>
                <a:gd name="T38" fmla="*/ 35 w 115"/>
                <a:gd name="T39" fmla="*/ 96 h 96"/>
                <a:gd name="T40" fmla="*/ 21 w 115"/>
                <a:gd name="T41" fmla="*/ 96 h 96"/>
                <a:gd name="T42" fmla="*/ 30 w 115"/>
                <a:gd name="T43" fmla="*/ 87 h 96"/>
                <a:gd name="T44" fmla="*/ 35 w 115"/>
                <a:gd name="T45" fmla="*/ 82 h 96"/>
                <a:gd name="T46" fmla="*/ 40 w 115"/>
                <a:gd name="T47" fmla="*/ 72 h 96"/>
                <a:gd name="T48" fmla="*/ 40 w 115"/>
                <a:gd name="T49" fmla="*/ 63 h 96"/>
                <a:gd name="T50" fmla="*/ 35 w 115"/>
                <a:gd name="T51" fmla="*/ 57 h 96"/>
                <a:gd name="T52" fmla="*/ 30 w 115"/>
                <a:gd name="T53" fmla="*/ 48 h 96"/>
                <a:gd name="T54" fmla="*/ 25 w 115"/>
                <a:gd name="T55" fmla="*/ 39 h 96"/>
                <a:gd name="T56" fmla="*/ 21 w 115"/>
                <a:gd name="T57" fmla="*/ 33 h 96"/>
                <a:gd name="T58" fmla="*/ 11 w 115"/>
                <a:gd name="T59" fmla="*/ 29 h 96"/>
                <a:gd name="T60" fmla="*/ 0 w 115"/>
                <a:gd name="T61" fmla="*/ 20 h 96"/>
                <a:gd name="T62" fmla="*/ 6 w 115"/>
                <a:gd name="T63" fmla="*/ 20 h 96"/>
                <a:gd name="T64" fmla="*/ 11 w 115"/>
                <a:gd name="T65" fmla="*/ 14 h 96"/>
                <a:gd name="T66" fmla="*/ 15 w 115"/>
                <a:gd name="T67" fmla="*/ 10 h 96"/>
                <a:gd name="T68" fmla="*/ 21 w 115"/>
                <a:gd name="T69" fmla="*/ 5 h 96"/>
                <a:gd name="T70" fmla="*/ 25 w 115"/>
                <a:gd name="T71" fmla="*/ 0 h 96"/>
                <a:gd name="T72" fmla="*/ 30 w 115"/>
                <a:gd name="T7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5" h="96">
                  <a:moveTo>
                    <a:pt x="30" y="0"/>
                  </a:moveTo>
                  <a:lnTo>
                    <a:pt x="40" y="0"/>
                  </a:lnTo>
                  <a:lnTo>
                    <a:pt x="50" y="0"/>
                  </a:lnTo>
                  <a:lnTo>
                    <a:pt x="60" y="0"/>
                  </a:lnTo>
                  <a:lnTo>
                    <a:pt x="70" y="0"/>
                  </a:lnTo>
                  <a:lnTo>
                    <a:pt x="80" y="5"/>
                  </a:lnTo>
                  <a:lnTo>
                    <a:pt x="85" y="5"/>
                  </a:lnTo>
                  <a:lnTo>
                    <a:pt x="94" y="10"/>
                  </a:lnTo>
                  <a:lnTo>
                    <a:pt x="100" y="14"/>
                  </a:lnTo>
                  <a:lnTo>
                    <a:pt x="105" y="14"/>
                  </a:lnTo>
                  <a:lnTo>
                    <a:pt x="109" y="20"/>
                  </a:lnTo>
                  <a:lnTo>
                    <a:pt x="115" y="39"/>
                  </a:lnTo>
                  <a:lnTo>
                    <a:pt x="115" y="53"/>
                  </a:lnTo>
                  <a:lnTo>
                    <a:pt x="115" y="67"/>
                  </a:lnTo>
                  <a:lnTo>
                    <a:pt x="109" y="77"/>
                  </a:lnTo>
                  <a:lnTo>
                    <a:pt x="100" y="82"/>
                  </a:lnTo>
                  <a:lnTo>
                    <a:pt x="85" y="87"/>
                  </a:lnTo>
                  <a:lnTo>
                    <a:pt x="70" y="91"/>
                  </a:lnTo>
                  <a:lnTo>
                    <a:pt x="55" y="96"/>
                  </a:lnTo>
                  <a:lnTo>
                    <a:pt x="35" y="96"/>
                  </a:lnTo>
                  <a:lnTo>
                    <a:pt x="21" y="96"/>
                  </a:lnTo>
                  <a:lnTo>
                    <a:pt x="30" y="87"/>
                  </a:lnTo>
                  <a:lnTo>
                    <a:pt x="35" y="82"/>
                  </a:lnTo>
                  <a:lnTo>
                    <a:pt x="40" y="72"/>
                  </a:lnTo>
                  <a:lnTo>
                    <a:pt x="40" y="63"/>
                  </a:lnTo>
                  <a:lnTo>
                    <a:pt x="35" y="57"/>
                  </a:lnTo>
                  <a:lnTo>
                    <a:pt x="30" y="48"/>
                  </a:lnTo>
                  <a:lnTo>
                    <a:pt x="25" y="39"/>
                  </a:lnTo>
                  <a:lnTo>
                    <a:pt x="21" y="33"/>
                  </a:lnTo>
                  <a:lnTo>
                    <a:pt x="11" y="29"/>
                  </a:lnTo>
                  <a:lnTo>
                    <a:pt x="0" y="20"/>
                  </a:lnTo>
                  <a:lnTo>
                    <a:pt x="6" y="20"/>
                  </a:lnTo>
                  <a:lnTo>
                    <a:pt x="11" y="14"/>
                  </a:lnTo>
                  <a:lnTo>
                    <a:pt x="15" y="10"/>
                  </a:lnTo>
                  <a:lnTo>
                    <a:pt x="21" y="5"/>
                  </a:lnTo>
                  <a:lnTo>
                    <a:pt x="25" y="0"/>
                  </a:lnTo>
                  <a:lnTo>
                    <a:pt x="3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29" name="Freeform 453"/>
            <p:cNvSpPr>
              <a:spLocks/>
            </p:cNvSpPr>
            <p:nvPr/>
          </p:nvSpPr>
          <p:spPr bwMode="auto">
            <a:xfrm>
              <a:off x="3708" y="1587"/>
              <a:ext cx="6" cy="8"/>
            </a:xfrm>
            <a:custGeom>
              <a:avLst/>
              <a:gdLst>
                <a:gd name="T0" fmla="*/ 60 w 65"/>
                <a:gd name="T1" fmla="*/ 0 h 101"/>
                <a:gd name="T2" fmla="*/ 55 w 65"/>
                <a:gd name="T3" fmla="*/ 14 h 101"/>
                <a:gd name="T4" fmla="*/ 50 w 65"/>
                <a:gd name="T5" fmla="*/ 19 h 101"/>
                <a:gd name="T6" fmla="*/ 40 w 65"/>
                <a:gd name="T7" fmla="*/ 28 h 101"/>
                <a:gd name="T8" fmla="*/ 30 w 65"/>
                <a:gd name="T9" fmla="*/ 39 h 101"/>
                <a:gd name="T10" fmla="*/ 21 w 65"/>
                <a:gd name="T11" fmla="*/ 43 h 101"/>
                <a:gd name="T12" fmla="*/ 10 w 65"/>
                <a:gd name="T13" fmla="*/ 52 h 101"/>
                <a:gd name="T14" fmla="*/ 5 w 65"/>
                <a:gd name="T15" fmla="*/ 58 h 101"/>
                <a:gd name="T16" fmla="*/ 0 w 65"/>
                <a:gd name="T17" fmla="*/ 67 h 101"/>
                <a:gd name="T18" fmla="*/ 0 w 65"/>
                <a:gd name="T19" fmla="*/ 77 h 101"/>
                <a:gd name="T20" fmla="*/ 10 w 65"/>
                <a:gd name="T21" fmla="*/ 91 h 101"/>
                <a:gd name="T22" fmla="*/ 10 w 65"/>
                <a:gd name="T23" fmla="*/ 97 h 101"/>
                <a:gd name="T24" fmla="*/ 15 w 65"/>
                <a:gd name="T25" fmla="*/ 97 h 101"/>
                <a:gd name="T26" fmla="*/ 21 w 65"/>
                <a:gd name="T27" fmla="*/ 101 h 101"/>
                <a:gd name="T28" fmla="*/ 30 w 65"/>
                <a:gd name="T29" fmla="*/ 101 h 101"/>
                <a:gd name="T30" fmla="*/ 35 w 65"/>
                <a:gd name="T31" fmla="*/ 101 h 101"/>
                <a:gd name="T32" fmla="*/ 40 w 65"/>
                <a:gd name="T33" fmla="*/ 101 h 101"/>
                <a:gd name="T34" fmla="*/ 50 w 65"/>
                <a:gd name="T35" fmla="*/ 101 h 101"/>
                <a:gd name="T36" fmla="*/ 55 w 65"/>
                <a:gd name="T37" fmla="*/ 97 h 101"/>
                <a:gd name="T38" fmla="*/ 60 w 65"/>
                <a:gd name="T39" fmla="*/ 91 h 101"/>
                <a:gd name="T40" fmla="*/ 65 w 65"/>
                <a:gd name="T41" fmla="*/ 86 h 101"/>
                <a:gd name="T42" fmla="*/ 65 w 65"/>
                <a:gd name="T43" fmla="*/ 77 h 101"/>
                <a:gd name="T44" fmla="*/ 65 w 65"/>
                <a:gd name="T45" fmla="*/ 72 h 101"/>
                <a:gd name="T46" fmla="*/ 65 w 65"/>
                <a:gd name="T47" fmla="*/ 67 h 101"/>
                <a:gd name="T48" fmla="*/ 65 w 65"/>
                <a:gd name="T49" fmla="*/ 62 h 101"/>
                <a:gd name="T50" fmla="*/ 60 w 65"/>
                <a:gd name="T51" fmla="*/ 58 h 101"/>
                <a:gd name="T52" fmla="*/ 60 w 65"/>
                <a:gd name="T53" fmla="*/ 52 h 101"/>
                <a:gd name="T54" fmla="*/ 55 w 65"/>
                <a:gd name="T55" fmla="*/ 43 h 101"/>
                <a:gd name="T56" fmla="*/ 55 w 65"/>
                <a:gd name="T57" fmla="*/ 39 h 101"/>
                <a:gd name="T58" fmla="*/ 55 w 65"/>
                <a:gd name="T59" fmla="*/ 33 h 101"/>
                <a:gd name="T60" fmla="*/ 55 w 65"/>
                <a:gd name="T61" fmla="*/ 2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5" h="101">
                  <a:moveTo>
                    <a:pt x="60" y="0"/>
                  </a:moveTo>
                  <a:lnTo>
                    <a:pt x="55" y="14"/>
                  </a:lnTo>
                  <a:lnTo>
                    <a:pt x="50" y="19"/>
                  </a:lnTo>
                  <a:lnTo>
                    <a:pt x="40" y="28"/>
                  </a:lnTo>
                  <a:lnTo>
                    <a:pt x="30" y="39"/>
                  </a:lnTo>
                  <a:lnTo>
                    <a:pt x="21" y="43"/>
                  </a:lnTo>
                  <a:lnTo>
                    <a:pt x="10" y="52"/>
                  </a:lnTo>
                  <a:lnTo>
                    <a:pt x="5" y="58"/>
                  </a:lnTo>
                  <a:lnTo>
                    <a:pt x="0" y="67"/>
                  </a:lnTo>
                  <a:lnTo>
                    <a:pt x="0" y="77"/>
                  </a:lnTo>
                  <a:lnTo>
                    <a:pt x="10" y="91"/>
                  </a:lnTo>
                  <a:lnTo>
                    <a:pt x="10" y="97"/>
                  </a:lnTo>
                  <a:lnTo>
                    <a:pt x="15" y="97"/>
                  </a:lnTo>
                  <a:lnTo>
                    <a:pt x="21" y="101"/>
                  </a:lnTo>
                  <a:lnTo>
                    <a:pt x="30" y="101"/>
                  </a:lnTo>
                  <a:lnTo>
                    <a:pt x="35" y="101"/>
                  </a:lnTo>
                  <a:lnTo>
                    <a:pt x="40" y="101"/>
                  </a:lnTo>
                  <a:lnTo>
                    <a:pt x="50" y="101"/>
                  </a:lnTo>
                  <a:lnTo>
                    <a:pt x="55" y="97"/>
                  </a:lnTo>
                  <a:lnTo>
                    <a:pt x="60" y="91"/>
                  </a:lnTo>
                  <a:lnTo>
                    <a:pt x="65" y="86"/>
                  </a:lnTo>
                  <a:lnTo>
                    <a:pt x="65" y="77"/>
                  </a:lnTo>
                  <a:lnTo>
                    <a:pt x="65" y="72"/>
                  </a:lnTo>
                  <a:lnTo>
                    <a:pt x="65" y="67"/>
                  </a:lnTo>
                  <a:lnTo>
                    <a:pt x="65" y="62"/>
                  </a:lnTo>
                  <a:lnTo>
                    <a:pt x="60" y="58"/>
                  </a:lnTo>
                  <a:lnTo>
                    <a:pt x="60" y="52"/>
                  </a:lnTo>
                  <a:lnTo>
                    <a:pt x="55" y="43"/>
                  </a:lnTo>
                  <a:lnTo>
                    <a:pt x="55" y="39"/>
                  </a:lnTo>
                  <a:lnTo>
                    <a:pt x="55" y="33"/>
                  </a:lnTo>
                  <a:lnTo>
                    <a:pt x="55" y="24"/>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30" name="Freeform 454"/>
            <p:cNvSpPr>
              <a:spLocks/>
            </p:cNvSpPr>
            <p:nvPr/>
          </p:nvSpPr>
          <p:spPr bwMode="auto">
            <a:xfrm>
              <a:off x="3692" y="1588"/>
              <a:ext cx="8" cy="10"/>
            </a:xfrm>
            <a:custGeom>
              <a:avLst/>
              <a:gdLst>
                <a:gd name="T0" fmla="*/ 90 w 90"/>
                <a:gd name="T1" fmla="*/ 0 h 135"/>
                <a:gd name="T2" fmla="*/ 81 w 90"/>
                <a:gd name="T3" fmla="*/ 10 h 135"/>
                <a:gd name="T4" fmla="*/ 75 w 90"/>
                <a:gd name="T5" fmla="*/ 19 h 135"/>
                <a:gd name="T6" fmla="*/ 65 w 90"/>
                <a:gd name="T7" fmla="*/ 30 h 135"/>
                <a:gd name="T8" fmla="*/ 65 w 90"/>
                <a:gd name="T9" fmla="*/ 39 h 135"/>
                <a:gd name="T10" fmla="*/ 60 w 90"/>
                <a:gd name="T11" fmla="*/ 49 h 135"/>
                <a:gd name="T12" fmla="*/ 60 w 90"/>
                <a:gd name="T13" fmla="*/ 58 h 135"/>
                <a:gd name="T14" fmla="*/ 60 w 90"/>
                <a:gd name="T15" fmla="*/ 68 h 135"/>
                <a:gd name="T16" fmla="*/ 65 w 90"/>
                <a:gd name="T17" fmla="*/ 82 h 135"/>
                <a:gd name="T18" fmla="*/ 75 w 90"/>
                <a:gd name="T19" fmla="*/ 92 h 135"/>
                <a:gd name="T20" fmla="*/ 85 w 90"/>
                <a:gd name="T21" fmla="*/ 107 h 135"/>
                <a:gd name="T22" fmla="*/ 85 w 90"/>
                <a:gd name="T23" fmla="*/ 116 h 135"/>
                <a:gd name="T24" fmla="*/ 85 w 90"/>
                <a:gd name="T25" fmla="*/ 121 h 135"/>
                <a:gd name="T26" fmla="*/ 81 w 90"/>
                <a:gd name="T27" fmla="*/ 131 h 135"/>
                <a:gd name="T28" fmla="*/ 70 w 90"/>
                <a:gd name="T29" fmla="*/ 131 h 135"/>
                <a:gd name="T30" fmla="*/ 60 w 90"/>
                <a:gd name="T31" fmla="*/ 135 h 135"/>
                <a:gd name="T32" fmla="*/ 46 w 90"/>
                <a:gd name="T33" fmla="*/ 135 h 135"/>
                <a:gd name="T34" fmla="*/ 31 w 90"/>
                <a:gd name="T35" fmla="*/ 135 h 135"/>
                <a:gd name="T36" fmla="*/ 21 w 90"/>
                <a:gd name="T37" fmla="*/ 131 h 135"/>
                <a:gd name="T38" fmla="*/ 10 w 90"/>
                <a:gd name="T39" fmla="*/ 131 h 135"/>
                <a:gd name="T40" fmla="*/ 0 w 90"/>
                <a:gd name="T41" fmla="*/ 121 h 135"/>
                <a:gd name="T42" fmla="*/ 0 w 90"/>
                <a:gd name="T43" fmla="*/ 116 h 135"/>
                <a:gd name="T44" fmla="*/ 0 w 90"/>
                <a:gd name="T45" fmla="*/ 111 h 135"/>
                <a:gd name="T46" fmla="*/ 6 w 90"/>
                <a:gd name="T47" fmla="*/ 107 h 135"/>
                <a:gd name="T48" fmla="*/ 6 w 90"/>
                <a:gd name="T49" fmla="*/ 101 h 135"/>
                <a:gd name="T50" fmla="*/ 10 w 90"/>
                <a:gd name="T51" fmla="*/ 97 h 135"/>
                <a:gd name="T52" fmla="*/ 16 w 90"/>
                <a:gd name="T53" fmla="*/ 97 h 135"/>
                <a:gd name="T54" fmla="*/ 21 w 90"/>
                <a:gd name="T55" fmla="*/ 92 h 135"/>
                <a:gd name="T56" fmla="*/ 25 w 90"/>
                <a:gd name="T57" fmla="*/ 88 h 135"/>
                <a:gd name="T58" fmla="*/ 31 w 90"/>
                <a:gd name="T59" fmla="*/ 8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135">
                  <a:moveTo>
                    <a:pt x="90" y="0"/>
                  </a:moveTo>
                  <a:lnTo>
                    <a:pt x="81" y="10"/>
                  </a:lnTo>
                  <a:lnTo>
                    <a:pt x="75" y="19"/>
                  </a:lnTo>
                  <a:lnTo>
                    <a:pt x="65" y="30"/>
                  </a:lnTo>
                  <a:lnTo>
                    <a:pt x="65" y="39"/>
                  </a:lnTo>
                  <a:lnTo>
                    <a:pt x="60" y="49"/>
                  </a:lnTo>
                  <a:lnTo>
                    <a:pt x="60" y="58"/>
                  </a:lnTo>
                  <a:lnTo>
                    <a:pt x="60" y="68"/>
                  </a:lnTo>
                  <a:lnTo>
                    <a:pt x="65" y="82"/>
                  </a:lnTo>
                  <a:lnTo>
                    <a:pt x="75" y="92"/>
                  </a:lnTo>
                  <a:lnTo>
                    <a:pt x="85" y="107"/>
                  </a:lnTo>
                  <a:lnTo>
                    <a:pt x="85" y="116"/>
                  </a:lnTo>
                  <a:lnTo>
                    <a:pt x="85" y="121"/>
                  </a:lnTo>
                  <a:lnTo>
                    <a:pt x="81" y="131"/>
                  </a:lnTo>
                  <a:lnTo>
                    <a:pt x="70" y="131"/>
                  </a:lnTo>
                  <a:lnTo>
                    <a:pt x="60" y="135"/>
                  </a:lnTo>
                  <a:lnTo>
                    <a:pt x="46" y="135"/>
                  </a:lnTo>
                  <a:lnTo>
                    <a:pt x="31" y="135"/>
                  </a:lnTo>
                  <a:lnTo>
                    <a:pt x="21" y="131"/>
                  </a:lnTo>
                  <a:lnTo>
                    <a:pt x="10" y="131"/>
                  </a:lnTo>
                  <a:lnTo>
                    <a:pt x="0" y="121"/>
                  </a:lnTo>
                  <a:lnTo>
                    <a:pt x="0" y="116"/>
                  </a:lnTo>
                  <a:lnTo>
                    <a:pt x="0" y="111"/>
                  </a:lnTo>
                  <a:lnTo>
                    <a:pt x="6" y="107"/>
                  </a:lnTo>
                  <a:lnTo>
                    <a:pt x="6" y="101"/>
                  </a:lnTo>
                  <a:lnTo>
                    <a:pt x="10" y="97"/>
                  </a:lnTo>
                  <a:lnTo>
                    <a:pt x="16" y="97"/>
                  </a:lnTo>
                  <a:lnTo>
                    <a:pt x="21" y="92"/>
                  </a:lnTo>
                  <a:lnTo>
                    <a:pt x="25" y="88"/>
                  </a:lnTo>
                  <a:lnTo>
                    <a:pt x="31" y="8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31" name="Freeform 455"/>
            <p:cNvSpPr>
              <a:spLocks/>
            </p:cNvSpPr>
            <p:nvPr/>
          </p:nvSpPr>
          <p:spPr bwMode="auto">
            <a:xfrm>
              <a:off x="3705" y="1598"/>
              <a:ext cx="8" cy="6"/>
            </a:xfrm>
            <a:custGeom>
              <a:avLst/>
              <a:gdLst>
                <a:gd name="T0" fmla="*/ 0 w 84"/>
                <a:gd name="T1" fmla="*/ 0 h 68"/>
                <a:gd name="T2" fmla="*/ 0 w 84"/>
                <a:gd name="T3" fmla="*/ 15 h 68"/>
                <a:gd name="T4" fmla="*/ 4 w 84"/>
                <a:gd name="T5" fmla="*/ 24 h 68"/>
                <a:gd name="T6" fmla="*/ 10 w 84"/>
                <a:gd name="T7" fmla="*/ 39 h 68"/>
                <a:gd name="T8" fmla="*/ 15 w 84"/>
                <a:gd name="T9" fmla="*/ 48 h 68"/>
                <a:gd name="T10" fmla="*/ 25 w 84"/>
                <a:gd name="T11" fmla="*/ 58 h 68"/>
                <a:gd name="T12" fmla="*/ 34 w 84"/>
                <a:gd name="T13" fmla="*/ 63 h 68"/>
                <a:gd name="T14" fmla="*/ 44 w 84"/>
                <a:gd name="T15" fmla="*/ 68 h 68"/>
                <a:gd name="T16" fmla="*/ 59 w 84"/>
                <a:gd name="T17" fmla="*/ 68 h 68"/>
                <a:gd name="T18" fmla="*/ 74 w 84"/>
                <a:gd name="T19" fmla="*/ 68 h 68"/>
                <a:gd name="T20" fmla="*/ 84 w 84"/>
                <a:gd name="T21" fmla="*/ 6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68">
                  <a:moveTo>
                    <a:pt x="0" y="0"/>
                  </a:moveTo>
                  <a:lnTo>
                    <a:pt x="0" y="15"/>
                  </a:lnTo>
                  <a:lnTo>
                    <a:pt x="4" y="24"/>
                  </a:lnTo>
                  <a:lnTo>
                    <a:pt x="10" y="39"/>
                  </a:lnTo>
                  <a:lnTo>
                    <a:pt x="15" y="48"/>
                  </a:lnTo>
                  <a:lnTo>
                    <a:pt x="25" y="58"/>
                  </a:lnTo>
                  <a:lnTo>
                    <a:pt x="34" y="63"/>
                  </a:lnTo>
                  <a:lnTo>
                    <a:pt x="44" y="68"/>
                  </a:lnTo>
                  <a:lnTo>
                    <a:pt x="59" y="68"/>
                  </a:lnTo>
                  <a:lnTo>
                    <a:pt x="74" y="68"/>
                  </a:lnTo>
                  <a:lnTo>
                    <a:pt x="84" y="6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32" name="Freeform 456"/>
            <p:cNvSpPr>
              <a:spLocks/>
            </p:cNvSpPr>
            <p:nvPr/>
          </p:nvSpPr>
          <p:spPr bwMode="auto">
            <a:xfrm>
              <a:off x="3699" y="1601"/>
              <a:ext cx="11" cy="11"/>
            </a:xfrm>
            <a:custGeom>
              <a:avLst/>
              <a:gdLst>
                <a:gd name="T0" fmla="*/ 29 w 119"/>
                <a:gd name="T1" fmla="*/ 0 h 135"/>
                <a:gd name="T2" fmla="*/ 24 w 119"/>
                <a:gd name="T3" fmla="*/ 5 h 135"/>
                <a:gd name="T4" fmla="*/ 19 w 119"/>
                <a:gd name="T5" fmla="*/ 9 h 135"/>
                <a:gd name="T6" fmla="*/ 14 w 119"/>
                <a:gd name="T7" fmla="*/ 15 h 135"/>
                <a:gd name="T8" fmla="*/ 9 w 119"/>
                <a:gd name="T9" fmla="*/ 19 h 135"/>
                <a:gd name="T10" fmla="*/ 4 w 119"/>
                <a:gd name="T11" fmla="*/ 19 h 135"/>
                <a:gd name="T12" fmla="*/ 4 w 119"/>
                <a:gd name="T13" fmla="*/ 24 h 135"/>
                <a:gd name="T14" fmla="*/ 0 w 119"/>
                <a:gd name="T15" fmla="*/ 29 h 135"/>
                <a:gd name="T16" fmla="*/ 0 w 119"/>
                <a:gd name="T17" fmla="*/ 34 h 135"/>
                <a:gd name="T18" fmla="*/ 0 w 119"/>
                <a:gd name="T19" fmla="*/ 39 h 135"/>
                <a:gd name="T20" fmla="*/ 0 w 119"/>
                <a:gd name="T21" fmla="*/ 43 h 135"/>
                <a:gd name="T22" fmla="*/ 0 w 119"/>
                <a:gd name="T23" fmla="*/ 53 h 135"/>
                <a:gd name="T24" fmla="*/ 4 w 119"/>
                <a:gd name="T25" fmla="*/ 63 h 135"/>
                <a:gd name="T26" fmla="*/ 9 w 119"/>
                <a:gd name="T27" fmla="*/ 73 h 135"/>
                <a:gd name="T28" fmla="*/ 14 w 119"/>
                <a:gd name="T29" fmla="*/ 82 h 135"/>
                <a:gd name="T30" fmla="*/ 14 w 119"/>
                <a:gd name="T31" fmla="*/ 87 h 135"/>
                <a:gd name="T32" fmla="*/ 19 w 119"/>
                <a:gd name="T33" fmla="*/ 97 h 135"/>
                <a:gd name="T34" fmla="*/ 19 w 119"/>
                <a:gd name="T35" fmla="*/ 101 h 135"/>
                <a:gd name="T36" fmla="*/ 19 w 119"/>
                <a:gd name="T37" fmla="*/ 111 h 135"/>
                <a:gd name="T38" fmla="*/ 14 w 119"/>
                <a:gd name="T39" fmla="*/ 121 h 135"/>
                <a:gd name="T40" fmla="*/ 9 w 119"/>
                <a:gd name="T41" fmla="*/ 135 h 135"/>
                <a:gd name="T42" fmla="*/ 19 w 119"/>
                <a:gd name="T43" fmla="*/ 131 h 135"/>
                <a:gd name="T44" fmla="*/ 29 w 119"/>
                <a:gd name="T45" fmla="*/ 125 h 135"/>
                <a:gd name="T46" fmla="*/ 44 w 119"/>
                <a:gd name="T47" fmla="*/ 125 h 135"/>
                <a:gd name="T48" fmla="*/ 54 w 119"/>
                <a:gd name="T49" fmla="*/ 125 h 135"/>
                <a:gd name="T50" fmla="*/ 63 w 119"/>
                <a:gd name="T51" fmla="*/ 125 h 135"/>
                <a:gd name="T52" fmla="*/ 73 w 119"/>
                <a:gd name="T53" fmla="*/ 121 h 135"/>
                <a:gd name="T54" fmla="*/ 84 w 119"/>
                <a:gd name="T55" fmla="*/ 121 h 135"/>
                <a:gd name="T56" fmla="*/ 94 w 119"/>
                <a:gd name="T57" fmla="*/ 121 h 135"/>
                <a:gd name="T58" fmla="*/ 98 w 119"/>
                <a:gd name="T59" fmla="*/ 116 h 135"/>
                <a:gd name="T60" fmla="*/ 103 w 119"/>
                <a:gd name="T61" fmla="*/ 111 h 135"/>
                <a:gd name="T62" fmla="*/ 113 w 119"/>
                <a:gd name="T63" fmla="*/ 101 h 135"/>
                <a:gd name="T64" fmla="*/ 119 w 119"/>
                <a:gd name="T65" fmla="*/ 92 h 135"/>
                <a:gd name="T66" fmla="*/ 119 w 119"/>
                <a:gd name="T67" fmla="*/ 82 h 135"/>
                <a:gd name="T68" fmla="*/ 113 w 119"/>
                <a:gd name="T69" fmla="*/ 77 h 135"/>
                <a:gd name="T70" fmla="*/ 103 w 119"/>
                <a:gd name="T71" fmla="*/ 73 h 135"/>
                <a:gd name="T72" fmla="*/ 88 w 119"/>
                <a:gd name="T73" fmla="*/ 67 h 135"/>
                <a:gd name="T74" fmla="*/ 79 w 119"/>
                <a:gd name="T75" fmla="*/ 63 h 135"/>
                <a:gd name="T76" fmla="*/ 63 w 119"/>
                <a:gd name="T77" fmla="*/ 63 h 135"/>
                <a:gd name="T78" fmla="*/ 48 w 119"/>
                <a:gd name="T79" fmla="*/ 58 h 135"/>
                <a:gd name="T80" fmla="*/ 34 w 119"/>
                <a:gd name="T81" fmla="*/ 53 h 135"/>
                <a:gd name="T82" fmla="*/ 29 w 119"/>
                <a:gd name="T83" fmla="*/ 53 h 135"/>
                <a:gd name="T84" fmla="*/ 29 w 119"/>
                <a:gd name="T85" fmla="*/ 58 h 135"/>
                <a:gd name="T86" fmla="*/ 29 w 119"/>
                <a:gd name="T87" fmla="*/ 63 h 135"/>
                <a:gd name="T88" fmla="*/ 29 w 119"/>
                <a:gd name="T89" fmla="*/ 67 h 135"/>
                <a:gd name="T90" fmla="*/ 29 w 119"/>
                <a:gd name="T91" fmla="*/ 73 h 135"/>
                <a:gd name="T92" fmla="*/ 29 w 119"/>
                <a:gd name="T93" fmla="*/ 77 h 135"/>
                <a:gd name="T94" fmla="*/ 24 w 119"/>
                <a:gd name="T95" fmla="*/ 77 h 135"/>
                <a:gd name="T96" fmla="*/ 24 w 119"/>
                <a:gd name="T97" fmla="*/ 82 h 135"/>
                <a:gd name="T98" fmla="*/ 19 w 119"/>
                <a:gd name="T99" fmla="*/ 87 h 135"/>
                <a:gd name="T100" fmla="*/ 24 w 119"/>
                <a:gd name="T101" fmla="*/ 77 h 135"/>
                <a:gd name="T102" fmla="*/ 29 w 119"/>
                <a:gd name="T103" fmla="*/ 73 h 135"/>
                <a:gd name="T104" fmla="*/ 34 w 119"/>
                <a:gd name="T105" fmla="*/ 63 h 135"/>
                <a:gd name="T106" fmla="*/ 39 w 119"/>
                <a:gd name="T107" fmla="*/ 58 h 135"/>
                <a:gd name="T108" fmla="*/ 44 w 119"/>
                <a:gd name="T109" fmla="*/ 53 h 135"/>
                <a:gd name="T110" fmla="*/ 48 w 119"/>
                <a:gd name="T111" fmla="*/ 43 h 135"/>
                <a:gd name="T112" fmla="*/ 54 w 119"/>
                <a:gd name="T113" fmla="*/ 39 h 135"/>
                <a:gd name="T114" fmla="*/ 63 w 119"/>
                <a:gd name="T115" fmla="*/ 34 h 135"/>
                <a:gd name="T116" fmla="*/ 69 w 119"/>
                <a:gd name="T117" fmla="*/ 29 h 135"/>
                <a:gd name="T118" fmla="*/ 79 w 119"/>
                <a:gd name="T119" fmla="*/ 2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9" h="135">
                  <a:moveTo>
                    <a:pt x="29" y="0"/>
                  </a:moveTo>
                  <a:lnTo>
                    <a:pt x="24" y="5"/>
                  </a:lnTo>
                  <a:lnTo>
                    <a:pt x="19" y="9"/>
                  </a:lnTo>
                  <a:lnTo>
                    <a:pt x="14" y="15"/>
                  </a:lnTo>
                  <a:lnTo>
                    <a:pt x="9" y="19"/>
                  </a:lnTo>
                  <a:lnTo>
                    <a:pt x="4" y="19"/>
                  </a:lnTo>
                  <a:lnTo>
                    <a:pt x="4" y="24"/>
                  </a:lnTo>
                  <a:lnTo>
                    <a:pt x="0" y="29"/>
                  </a:lnTo>
                  <a:lnTo>
                    <a:pt x="0" y="34"/>
                  </a:lnTo>
                  <a:lnTo>
                    <a:pt x="0" y="39"/>
                  </a:lnTo>
                  <a:lnTo>
                    <a:pt x="0" y="43"/>
                  </a:lnTo>
                  <a:lnTo>
                    <a:pt x="0" y="53"/>
                  </a:lnTo>
                  <a:lnTo>
                    <a:pt x="4" y="63"/>
                  </a:lnTo>
                  <a:lnTo>
                    <a:pt x="9" y="73"/>
                  </a:lnTo>
                  <a:lnTo>
                    <a:pt x="14" y="82"/>
                  </a:lnTo>
                  <a:lnTo>
                    <a:pt x="14" y="87"/>
                  </a:lnTo>
                  <a:lnTo>
                    <a:pt x="19" y="97"/>
                  </a:lnTo>
                  <a:lnTo>
                    <a:pt x="19" y="101"/>
                  </a:lnTo>
                  <a:lnTo>
                    <a:pt x="19" y="111"/>
                  </a:lnTo>
                  <a:lnTo>
                    <a:pt x="14" y="121"/>
                  </a:lnTo>
                  <a:lnTo>
                    <a:pt x="9" y="135"/>
                  </a:lnTo>
                  <a:lnTo>
                    <a:pt x="19" y="131"/>
                  </a:lnTo>
                  <a:lnTo>
                    <a:pt x="29" y="125"/>
                  </a:lnTo>
                  <a:lnTo>
                    <a:pt x="44" y="125"/>
                  </a:lnTo>
                  <a:lnTo>
                    <a:pt x="54" y="125"/>
                  </a:lnTo>
                  <a:lnTo>
                    <a:pt x="63" y="125"/>
                  </a:lnTo>
                  <a:lnTo>
                    <a:pt x="73" y="121"/>
                  </a:lnTo>
                  <a:lnTo>
                    <a:pt x="84" y="121"/>
                  </a:lnTo>
                  <a:lnTo>
                    <a:pt x="94" y="121"/>
                  </a:lnTo>
                  <a:lnTo>
                    <a:pt x="98" y="116"/>
                  </a:lnTo>
                  <a:lnTo>
                    <a:pt x="103" y="111"/>
                  </a:lnTo>
                  <a:lnTo>
                    <a:pt x="113" y="101"/>
                  </a:lnTo>
                  <a:lnTo>
                    <a:pt x="119" y="92"/>
                  </a:lnTo>
                  <a:lnTo>
                    <a:pt x="119" y="82"/>
                  </a:lnTo>
                  <a:lnTo>
                    <a:pt x="113" y="77"/>
                  </a:lnTo>
                  <a:lnTo>
                    <a:pt x="103" y="73"/>
                  </a:lnTo>
                  <a:lnTo>
                    <a:pt x="88" y="67"/>
                  </a:lnTo>
                  <a:lnTo>
                    <a:pt x="79" y="63"/>
                  </a:lnTo>
                  <a:lnTo>
                    <a:pt x="63" y="63"/>
                  </a:lnTo>
                  <a:lnTo>
                    <a:pt x="48" y="58"/>
                  </a:lnTo>
                  <a:lnTo>
                    <a:pt x="34" y="53"/>
                  </a:lnTo>
                  <a:lnTo>
                    <a:pt x="29" y="53"/>
                  </a:lnTo>
                  <a:lnTo>
                    <a:pt x="29" y="58"/>
                  </a:lnTo>
                  <a:lnTo>
                    <a:pt x="29" y="63"/>
                  </a:lnTo>
                  <a:lnTo>
                    <a:pt x="29" y="67"/>
                  </a:lnTo>
                  <a:lnTo>
                    <a:pt x="29" y="73"/>
                  </a:lnTo>
                  <a:lnTo>
                    <a:pt x="29" y="77"/>
                  </a:lnTo>
                  <a:lnTo>
                    <a:pt x="24" y="77"/>
                  </a:lnTo>
                  <a:lnTo>
                    <a:pt x="24" y="82"/>
                  </a:lnTo>
                  <a:lnTo>
                    <a:pt x="19" y="87"/>
                  </a:lnTo>
                  <a:lnTo>
                    <a:pt x="24" y="77"/>
                  </a:lnTo>
                  <a:lnTo>
                    <a:pt x="29" y="73"/>
                  </a:lnTo>
                  <a:lnTo>
                    <a:pt x="34" y="63"/>
                  </a:lnTo>
                  <a:lnTo>
                    <a:pt x="39" y="58"/>
                  </a:lnTo>
                  <a:lnTo>
                    <a:pt x="44" y="53"/>
                  </a:lnTo>
                  <a:lnTo>
                    <a:pt x="48" y="43"/>
                  </a:lnTo>
                  <a:lnTo>
                    <a:pt x="54" y="39"/>
                  </a:lnTo>
                  <a:lnTo>
                    <a:pt x="63" y="34"/>
                  </a:lnTo>
                  <a:lnTo>
                    <a:pt x="69" y="29"/>
                  </a:lnTo>
                  <a:lnTo>
                    <a:pt x="79" y="24"/>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33" name="Freeform 457"/>
            <p:cNvSpPr>
              <a:spLocks/>
            </p:cNvSpPr>
            <p:nvPr/>
          </p:nvSpPr>
          <p:spPr bwMode="auto">
            <a:xfrm>
              <a:off x="3681" y="1606"/>
              <a:ext cx="11" cy="8"/>
            </a:xfrm>
            <a:custGeom>
              <a:avLst/>
              <a:gdLst>
                <a:gd name="T0" fmla="*/ 25 w 119"/>
                <a:gd name="T1" fmla="*/ 5 h 101"/>
                <a:gd name="T2" fmla="*/ 35 w 119"/>
                <a:gd name="T3" fmla="*/ 0 h 101"/>
                <a:gd name="T4" fmla="*/ 46 w 119"/>
                <a:gd name="T5" fmla="*/ 0 h 101"/>
                <a:gd name="T6" fmla="*/ 56 w 119"/>
                <a:gd name="T7" fmla="*/ 0 h 101"/>
                <a:gd name="T8" fmla="*/ 65 w 119"/>
                <a:gd name="T9" fmla="*/ 0 h 101"/>
                <a:gd name="T10" fmla="*/ 75 w 119"/>
                <a:gd name="T11" fmla="*/ 5 h 101"/>
                <a:gd name="T12" fmla="*/ 85 w 119"/>
                <a:gd name="T13" fmla="*/ 5 h 101"/>
                <a:gd name="T14" fmla="*/ 90 w 119"/>
                <a:gd name="T15" fmla="*/ 5 h 101"/>
                <a:gd name="T16" fmla="*/ 95 w 119"/>
                <a:gd name="T17" fmla="*/ 9 h 101"/>
                <a:gd name="T18" fmla="*/ 100 w 119"/>
                <a:gd name="T19" fmla="*/ 15 h 101"/>
                <a:gd name="T20" fmla="*/ 105 w 119"/>
                <a:gd name="T21" fmla="*/ 15 h 101"/>
                <a:gd name="T22" fmla="*/ 115 w 119"/>
                <a:gd name="T23" fmla="*/ 34 h 101"/>
                <a:gd name="T24" fmla="*/ 119 w 119"/>
                <a:gd name="T25" fmla="*/ 48 h 101"/>
                <a:gd name="T26" fmla="*/ 119 w 119"/>
                <a:gd name="T27" fmla="*/ 58 h 101"/>
                <a:gd name="T28" fmla="*/ 115 w 119"/>
                <a:gd name="T29" fmla="*/ 67 h 101"/>
                <a:gd name="T30" fmla="*/ 105 w 119"/>
                <a:gd name="T31" fmla="*/ 77 h 101"/>
                <a:gd name="T32" fmla="*/ 95 w 119"/>
                <a:gd name="T33" fmla="*/ 87 h 101"/>
                <a:gd name="T34" fmla="*/ 80 w 119"/>
                <a:gd name="T35" fmla="*/ 92 h 101"/>
                <a:gd name="T36" fmla="*/ 65 w 119"/>
                <a:gd name="T37" fmla="*/ 97 h 101"/>
                <a:gd name="T38" fmla="*/ 46 w 119"/>
                <a:gd name="T39" fmla="*/ 101 h 101"/>
                <a:gd name="T40" fmla="*/ 25 w 119"/>
                <a:gd name="T41" fmla="*/ 101 h 101"/>
                <a:gd name="T42" fmla="*/ 35 w 119"/>
                <a:gd name="T43" fmla="*/ 92 h 101"/>
                <a:gd name="T44" fmla="*/ 40 w 119"/>
                <a:gd name="T45" fmla="*/ 82 h 101"/>
                <a:gd name="T46" fmla="*/ 46 w 119"/>
                <a:gd name="T47" fmla="*/ 77 h 101"/>
                <a:gd name="T48" fmla="*/ 46 w 119"/>
                <a:gd name="T49" fmla="*/ 67 h 101"/>
                <a:gd name="T50" fmla="*/ 40 w 119"/>
                <a:gd name="T51" fmla="*/ 58 h 101"/>
                <a:gd name="T52" fmla="*/ 35 w 119"/>
                <a:gd name="T53" fmla="*/ 53 h 101"/>
                <a:gd name="T54" fmla="*/ 25 w 119"/>
                <a:gd name="T55" fmla="*/ 48 h 101"/>
                <a:gd name="T56" fmla="*/ 21 w 119"/>
                <a:gd name="T57" fmla="*/ 39 h 101"/>
                <a:gd name="T58" fmla="*/ 10 w 119"/>
                <a:gd name="T59" fmla="*/ 34 h 101"/>
                <a:gd name="T60" fmla="*/ 0 w 119"/>
                <a:gd name="T61" fmla="*/ 29 h 101"/>
                <a:gd name="T62" fmla="*/ 6 w 119"/>
                <a:gd name="T63" fmla="*/ 29 h 101"/>
                <a:gd name="T64" fmla="*/ 6 w 119"/>
                <a:gd name="T65" fmla="*/ 24 h 101"/>
                <a:gd name="T66" fmla="*/ 10 w 119"/>
                <a:gd name="T67" fmla="*/ 19 h 101"/>
                <a:gd name="T68" fmla="*/ 16 w 119"/>
                <a:gd name="T69" fmla="*/ 15 h 101"/>
                <a:gd name="T70" fmla="*/ 16 w 119"/>
                <a:gd name="T71" fmla="*/ 9 h 101"/>
                <a:gd name="T72" fmla="*/ 21 w 119"/>
                <a:gd name="T73" fmla="*/ 5 h 101"/>
                <a:gd name="T74" fmla="*/ 25 w 119"/>
                <a:gd name="T75" fmla="*/ 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9" h="101">
                  <a:moveTo>
                    <a:pt x="25" y="5"/>
                  </a:moveTo>
                  <a:lnTo>
                    <a:pt x="35" y="0"/>
                  </a:lnTo>
                  <a:lnTo>
                    <a:pt x="46" y="0"/>
                  </a:lnTo>
                  <a:lnTo>
                    <a:pt x="56" y="0"/>
                  </a:lnTo>
                  <a:lnTo>
                    <a:pt x="65" y="0"/>
                  </a:lnTo>
                  <a:lnTo>
                    <a:pt x="75" y="5"/>
                  </a:lnTo>
                  <a:lnTo>
                    <a:pt x="85" y="5"/>
                  </a:lnTo>
                  <a:lnTo>
                    <a:pt x="90" y="5"/>
                  </a:lnTo>
                  <a:lnTo>
                    <a:pt x="95" y="9"/>
                  </a:lnTo>
                  <a:lnTo>
                    <a:pt x="100" y="15"/>
                  </a:lnTo>
                  <a:lnTo>
                    <a:pt x="105" y="15"/>
                  </a:lnTo>
                  <a:lnTo>
                    <a:pt x="115" y="34"/>
                  </a:lnTo>
                  <a:lnTo>
                    <a:pt x="119" y="48"/>
                  </a:lnTo>
                  <a:lnTo>
                    <a:pt x="119" y="58"/>
                  </a:lnTo>
                  <a:lnTo>
                    <a:pt x="115" y="67"/>
                  </a:lnTo>
                  <a:lnTo>
                    <a:pt x="105" y="77"/>
                  </a:lnTo>
                  <a:lnTo>
                    <a:pt x="95" y="87"/>
                  </a:lnTo>
                  <a:lnTo>
                    <a:pt x="80" y="92"/>
                  </a:lnTo>
                  <a:lnTo>
                    <a:pt x="65" y="97"/>
                  </a:lnTo>
                  <a:lnTo>
                    <a:pt x="46" y="101"/>
                  </a:lnTo>
                  <a:lnTo>
                    <a:pt x="25" y="101"/>
                  </a:lnTo>
                  <a:lnTo>
                    <a:pt x="35" y="92"/>
                  </a:lnTo>
                  <a:lnTo>
                    <a:pt x="40" y="82"/>
                  </a:lnTo>
                  <a:lnTo>
                    <a:pt x="46" y="77"/>
                  </a:lnTo>
                  <a:lnTo>
                    <a:pt x="46" y="67"/>
                  </a:lnTo>
                  <a:lnTo>
                    <a:pt x="40" y="58"/>
                  </a:lnTo>
                  <a:lnTo>
                    <a:pt x="35" y="53"/>
                  </a:lnTo>
                  <a:lnTo>
                    <a:pt x="25" y="48"/>
                  </a:lnTo>
                  <a:lnTo>
                    <a:pt x="21" y="39"/>
                  </a:lnTo>
                  <a:lnTo>
                    <a:pt x="10" y="34"/>
                  </a:lnTo>
                  <a:lnTo>
                    <a:pt x="0" y="29"/>
                  </a:lnTo>
                  <a:lnTo>
                    <a:pt x="6" y="29"/>
                  </a:lnTo>
                  <a:lnTo>
                    <a:pt x="6" y="24"/>
                  </a:lnTo>
                  <a:lnTo>
                    <a:pt x="10" y="19"/>
                  </a:lnTo>
                  <a:lnTo>
                    <a:pt x="16" y="15"/>
                  </a:lnTo>
                  <a:lnTo>
                    <a:pt x="16" y="9"/>
                  </a:lnTo>
                  <a:lnTo>
                    <a:pt x="21" y="5"/>
                  </a:lnTo>
                  <a:lnTo>
                    <a:pt x="25" y="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34" name="Freeform 458"/>
            <p:cNvSpPr>
              <a:spLocks/>
            </p:cNvSpPr>
            <p:nvPr/>
          </p:nvSpPr>
          <p:spPr bwMode="auto">
            <a:xfrm>
              <a:off x="3666" y="1625"/>
              <a:ext cx="5" cy="6"/>
            </a:xfrm>
            <a:custGeom>
              <a:avLst/>
              <a:gdLst>
                <a:gd name="T0" fmla="*/ 0 w 59"/>
                <a:gd name="T1" fmla="*/ 20 h 78"/>
                <a:gd name="T2" fmla="*/ 5 w 59"/>
                <a:gd name="T3" fmla="*/ 10 h 78"/>
                <a:gd name="T4" fmla="*/ 10 w 59"/>
                <a:gd name="T5" fmla="*/ 10 h 78"/>
                <a:gd name="T6" fmla="*/ 15 w 59"/>
                <a:gd name="T7" fmla="*/ 5 h 78"/>
                <a:gd name="T8" fmla="*/ 19 w 59"/>
                <a:gd name="T9" fmla="*/ 10 h 78"/>
                <a:gd name="T10" fmla="*/ 30 w 59"/>
                <a:gd name="T11" fmla="*/ 10 h 78"/>
                <a:gd name="T12" fmla="*/ 35 w 59"/>
                <a:gd name="T13" fmla="*/ 10 h 78"/>
                <a:gd name="T14" fmla="*/ 40 w 59"/>
                <a:gd name="T15" fmla="*/ 10 h 78"/>
                <a:gd name="T16" fmla="*/ 50 w 59"/>
                <a:gd name="T17" fmla="*/ 10 h 78"/>
                <a:gd name="T18" fmla="*/ 54 w 59"/>
                <a:gd name="T19" fmla="*/ 5 h 78"/>
                <a:gd name="T20" fmla="*/ 59 w 59"/>
                <a:gd name="T21" fmla="*/ 0 h 78"/>
                <a:gd name="T22" fmla="*/ 59 w 59"/>
                <a:gd name="T23" fmla="*/ 14 h 78"/>
                <a:gd name="T24" fmla="*/ 59 w 59"/>
                <a:gd name="T25" fmla="*/ 29 h 78"/>
                <a:gd name="T26" fmla="*/ 59 w 59"/>
                <a:gd name="T27" fmla="*/ 39 h 78"/>
                <a:gd name="T28" fmla="*/ 59 w 59"/>
                <a:gd name="T29" fmla="*/ 48 h 78"/>
                <a:gd name="T30" fmla="*/ 59 w 59"/>
                <a:gd name="T31" fmla="*/ 58 h 78"/>
                <a:gd name="T32" fmla="*/ 54 w 59"/>
                <a:gd name="T33" fmla="*/ 68 h 78"/>
                <a:gd name="T34" fmla="*/ 44 w 59"/>
                <a:gd name="T35" fmla="*/ 72 h 78"/>
                <a:gd name="T36" fmla="*/ 35 w 59"/>
                <a:gd name="T37" fmla="*/ 78 h 78"/>
                <a:gd name="T38" fmla="*/ 25 w 59"/>
                <a:gd name="T39" fmla="*/ 78 h 78"/>
                <a:gd name="T40" fmla="*/ 5 w 59"/>
                <a:gd name="T4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78">
                  <a:moveTo>
                    <a:pt x="0" y="20"/>
                  </a:moveTo>
                  <a:lnTo>
                    <a:pt x="5" y="10"/>
                  </a:lnTo>
                  <a:lnTo>
                    <a:pt x="10" y="10"/>
                  </a:lnTo>
                  <a:lnTo>
                    <a:pt x="15" y="5"/>
                  </a:lnTo>
                  <a:lnTo>
                    <a:pt x="19" y="10"/>
                  </a:lnTo>
                  <a:lnTo>
                    <a:pt x="30" y="10"/>
                  </a:lnTo>
                  <a:lnTo>
                    <a:pt x="35" y="10"/>
                  </a:lnTo>
                  <a:lnTo>
                    <a:pt x="40" y="10"/>
                  </a:lnTo>
                  <a:lnTo>
                    <a:pt x="50" y="10"/>
                  </a:lnTo>
                  <a:lnTo>
                    <a:pt x="54" y="5"/>
                  </a:lnTo>
                  <a:lnTo>
                    <a:pt x="59" y="0"/>
                  </a:lnTo>
                  <a:lnTo>
                    <a:pt x="59" y="14"/>
                  </a:lnTo>
                  <a:lnTo>
                    <a:pt x="59" y="29"/>
                  </a:lnTo>
                  <a:lnTo>
                    <a:pt x="59" y="39"/>
                  </a:lnTo>
                  <a:lnTo>
                    <a:pt x="59" y="48"/>
                  </a:lnTo>
                  <a:lnTo>
                    <a:pt x="59" y="58"/>
                  </a:lnTo>
                  <a:lnTo>
                    <a:pt x="54" y="68"/>
                  </a:lnTo>
                  <a:lnTo>
                    <a:pt x="44" y="72"/>
                  </a:lnTo>
                  <a:lnTo>
                    <a:pt x="35" y="78"/>
                  </a:lnTo>
                  <a:lnTo>
                    <a:pt x="25" y="78"/>
                  </a:lnTo>
                  <a:lnTo>
                    <a:pt x="5" y="7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35" name="Freeform 459"/>
            <p:cNvSpPr>
              <a:spLocks/>
            </p:cNvSpPr>
            <p:nvPr/>
          </p:nvSpPr>
          <p:spPr bwMode="auto">
            <a:xfrm>
              <a:off x="3685" y="1615"/>
              <a:ext cx="6" cy="8"/>
            </a:xfrm>
            <a:custGeom>
              <a:avLst/>
              <a:gdLst>
                <a:gd name="T0" fmla="*/ 49 w 69"/>
                <a:gd name="T1" fmla="*/ 0 h 101"/>
                <a:gd name="T2" fmla="*/ 49 w 69"/>
                <a:gd name="T3" fmla="*/ 10 h 101"/>
                <a:gd name="T4" fmla="*/ 39 w 69"/>
                <a:gd name="T5" fmla="*/ 19 h 101"/>
                <a:gd name="T6" fmla="*/ 34 w 69"/>
                <a:gd name="T7" fmla="*/ 28 h 101"/>
                <a:gd name="T8" fmla="*/ 24 w 69"/>
                <a:gd name="T9" fmla="*/ 38 h 101"/>
                <a:gd name="T10" fmla="*/ 14 w 69"/>
                <a:gd name="T11" fmla="*/ 47 h 101"/>
                <a:gd name="T12" fmla="*/ 4 w 69"/>
                <a:gd name="T13" fmla="*/ 53 h 101"/>
                <a:gd name="T14" fmla="*/ 0 w 69"/>
                <a:gd name="T15" fmla="*/ 62 h 101"/>
                <a:gd name="T16" fmla="*/ 0 w 69"/>
                <a:gd name="T17" fmla="*/ 72 h 101"/>
                <a:gd name="T18" fmla="*/ 4 w 69"/>
                <a:gd name="T19" fmla="*/ 82 h 101"/>
                <a:gd name="T20" fmla="*/ 10 w 69"/>
                <a:gd name="T21" fmla="*/ 96 h 101"/>
                <a:gd name="T22" fmla="*/ 14 w 69"/>
                <a:gd name="T23" fmla="*/ 96 h 101"/>
                <a:gd name="T24" fmla="*/ 19 w 69"/>
                <a:gd name="T25" fmla="*/ 101 h 101"/>
                <a:gd name="T26" fmla="*/ 24 w 69"/>
                <a:gd name="T27" fmla="*/ 101 h 101"/>
                <a:gd name="T28" fmla="*/ 29 w 69"/>
                <a:gd name="T29" fmla="*/ 101 h 101"/>
                <a:gd name="T30" fmla="*/ 39 w 69"/>
                <a:gd name="T31" fmla="*/ 101 h 101"/>
                <a:gd name="T32" fmla="*/ 44 w 69"/>
                <a:gd name="T33" fmla="*/ 101 h 101"/>
                <a:gd name="T34" fmla="*/ 49 w 69"/>
                <a:gd name="T35" fmla="*/ 96 h 101"/>
                <a:gd name="T36" fmla="*/ 54 w 69"/>
                <a:gd name="T37" fmla="*/ 92 h 101"/>
                <a:gd name="T38" fmla="*/ 59 w 69"/>
                <a:gd name="T39" fmla="*/ 86 h 101"/>
                <a:gd name="T40" fmla="*/ 64 w 69"/>
                <a:gd name="T41" fmla="*/ 82 h 101"/>
                <a:gd name="T42" fmla="*/ 69 w 69"/>
                <a:gd name="T43" fmla="*/ 77 h 101"/>
                <a:gd name="T44" fmla="*/ 64 w 69"/>
                <a:gd name="T45" fmla="*/ 67 h 101"/>
                <a:gd name="T46" fmla="*/ 64 w 69"/>
                <a:gd name="T47" fmla="*/ 62 h 101"/>
                <a:gd name="T48" fmla="*/ 64 w 69"/>
                <a:gd name="T49" fmla="*/ 58 h 101"/>
                <a:gd name="T50" fmla="*/ 59 w 69"/>
                <a:gd name="T51" fmla="*/ 53 h 101"/>
                <a:gd name="T52" fmla="*/ 54 w 69"/>
                <a:gd name="T53" fmla="*/ 47 h 101"/>
                <a:gd name="T54" fmla="*/ 54 w 69"/>
                <a:gd name="T55" fmla="*/ 43 h 101"/>
                <a:gd name="T56" fmla="*/ 49 w 69"/>
                <a:gd name="T57" fmla="*/ 38 h 101"/>
                <a:gd name="T58" fmla="*/ 49 w 69"/>
                <a:gd name="T59" fmla="*/ 28 h 101"/>
                <a:gd name="T60" fmla="*/ 49 w 69"/>
                <a:gd name="T61" fmla="*/ 2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9" h="101">
                  <a:moveTo>
                    <a:pt x="49" y="0"/>
                  </a:moveTo>
                  <a:lnTo>
                    <a:pt x="49" y="10"/>
                  </a:lnTo>
                  <a:lnTo>
                    <a:pt x="39" y="19"/>
                  </a:lnTo>
                  <a:lnTo>
                    <a:pt x="34" y="28"/>
                  </a:lnTo>
                  <a:lnTo>
                    <a:pt x="24" y="38"/>
                  </a:lnTo>
                  <a:lnTo>
                    <a:pt x="14" y="47"/>
                  </a:lnTo>
                  <a:lnTo>
                    <a:pt x="4" y="53"/>
                  </a:lnTo>
                  <a:lnTo>
                    <a:pt x="0" y="62"/>
                  </a:lnTo>
                  <a:lnTo>
                    <a:pt x="0" y="72"/>
                  </a:lnTo>
                  <a:lnTo>
                    <a:pt x="4" y="82"/>
                  </a:lnTo>
                  <a:lnTo>
                    <a:pt x="10" y="96"/>
                  </a:lnTo>
                  <a:lnTo>
                    <a:pt x="14" y="96"/>
                  </a:lnTo>
                  <a:lnTo>
                    <a:pt x="19" y="101"/>
                  </a:lnTo>
                  <a:lnTo>
                    <a:pt x="24" y="101"/>
                  </a:lnTo>
                  <a:lnTo>
                    <a:pt x="29" y="101"/>
                  </a:lnTo>
                  <a:lnTo>
                    <a:pt x="39" y="101"/>
                  </a:lnTo>
                  <a:lnTo>
                    <a:pt x="44" y="101"/>
                  </a:lnTo>
                  <a:lnTo>
                    <a:pt x="49" y="96"/>
                  </a:lnTo>
                  <a:lnTo>
                    <a:pt x="54" y="92"/>
                  </a:lnTo>
                  <a:lnTo>
                    <a:pt x="59" y="86"/>
                  </a:lnTo>
                  <a:lnTo>
                    <a:pt x="64" y="82"/>
                  </a:lnTo>
                  <a:lnTo>
                    <a:pt x="69" y="77"/>
                  </a:lnTo>
                  <a:lnTo>
                    <a:pt x="64" y="67"/>
                  </a:lnTo>
                  <a:lnTo>
                    <a:pt x="64" y="62"/>
                  </a:lnTo>
                  <a:lnTo>
                    <a:pt x="64" y="58"/>
                  </a:lnTo>
                  <a:lnTo>
                    <a:pt x="59" y="53"/>
                  </a:lnTo>
                  <a:lnTo>
                    <a:pt x="54" y="47"/>
                  </a:lnTo>
                  <a:lnTo>
                    <a:pt x="54" y="43"/>
                  </a:lnTo>
                  <a:lnTo>
                    <a:pt x="49" y="38"/>
                  </a:lnTo>
                  <a:lnTo>
                    <a:pt x="49" y="28"/>
                  </a:lnTo>
                  <a:lnTo>
                    <a:pt x="49" y="24"/>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36" name="Freeform 460"/>
            <p:cNvSpPr>
              <a:spLocks/>
            </p:cNvSpPr>
            <p:nvPr/>
          </p:nvSpPr>
          <p:spPr bwMode="auto">
            <a:xfrm>
              <a:off x="3791" y="1521"/>
              <a:ext cx="14" cy="6"/>
            </a:xfrm>
            <a:custGeom>
              <a:avLst/>
              <a:gdLst>
                <a:gd name="T0" fmla="*/ 0 w 154"/>
                <a:gd name="T1" fmla="*/ 43 h 81"/>
                <a:gd name="T2" fmla="*/ 15 w 154"/>
                <a:gd name="T3" fmla="*/ 47 h 81"/>
                <a:gd name="T4" fmla="*/ 25 w 154"/>
                <a:gd name="T5" fmla="*/ 53 h 81"/>
                <a:gd name="T6" fmla="*/ 40 w 154"/>
                <a:gd name="T7" fmla="*/ 53 h 81"/>
                <a:gd name="T8" fmla="*/ 50 w 154"/>
                <a:gd name="T9" fmla="*/ 53 h 81"/>
                <a:gd name="T10" fmla="*/ 59 w 154"/>
                <a:gd name="T11" fmla="*/ 53 h 81"/>
                <a:gd name="T12" fmla="*/ 69 w 154"/>
                <a:gd name="T13" fmla="*/ 47 h 81"/>
                <a:gd name="T14" fmla="*/ 75 w 154"/>
                <a:gd name="T15" fmla="*/ 43 h 81"/>
                <a:gd name="T16" fmla="*/ 84 w 154"/>
                <a:gd name="T17" fmla="*/ 34 h 81"/>
                <a:gd name="T18" fmla="*/ 94 w 154"/>
                <a:gd name="T19" fmla="*/ 23 h 81"/>
                <a:gd name="T20" fmla="*/ 104 w 154"/>
                <a:gd name="T21" fmla="*/ 9 h 81"/>
                <a:gd name="T22" fmla="*/ 109 w 154"/>
                <a:gd name="T23" fmla="*/ 4 h 81"/>
                <a:gd name="T24" fmla="*/ 119 w 154"/>
                <a:gd name="T25" fmla="*/ 0 h 81"/>
                <a:gd name="T26" fmla="*/ 124 w 154"/>
                <a:gd name="T27" fmla="*/ 4 h 81"/>
                <a:gd name="T28" fmla="*/ 134 w 154"/>
                <a:gd name="T29" fmla="*/ 9 h 81"/>
                <a:gd name="T30" fmla="*/ 138 w 154"/>
                <a:gd name="T31" fmla="*/ 19 h 81"/>
                <a:gd name="T32" fmla="*/ 144 w 154"/>
                <a:gd name="T33" fmla="*/ 34 h 81"/>
                <a:gd name="T34" fmla="*/ 149 w 154"/>
                <a:gd name="T35" fmla="*/ 43 h 81"/>
                <a:gd name="T36" fmla="*/ 154 w 154"/>
                <a:gd name="T37" fmla="*/ 58 h 81"/>
                <a:gd name="T38" fmla="*/ 154 w 154"/>
                <a:gd name="T39" fmla="*/ 67 h 81"/>
                <a:gd name="T40" fmla="*/ 149 w 154"/>
                <a:gd name="T41" fmla="*/ 77 h 81"/>
                <a:gd name="T42" fmla="*/ 144 w 154"/>
                <a:gd name="T43" fmla="*/ 81 h 81"/>
                <a:gd name="T44" fmla="*/ 138 w 154"/>
                <a:gd name="T45" fmla="*/ 81 h 81"/>
                <a:gd name="T46" fmla="*/ 134 w 154"/>
                <a:gd name="T47" fmla="*/ 81 h 81"/>
                <a:gd name="T48" fmla="*/ 129 w 154"/>
                <a:gd name="T49" fmla="*/ 77 h 81"/>
                <a:gd name="T50" fmla="*/ 124 w 154"/>
                <a:gd name="T51" fmla="*/ 77 h 81"/>
                <a:gd name="T52" fmla="*/ 119 w 154"/>
                <a:gd name="T53" fmla="*/ 72 h 81"/>
                <a:gd name="T54" fmla="*/ 115 w 154"/>
                <a:gd name="T55" fmla="*/ 72 h 81"/>
                <a:gd name="T56" fmla="*/ 109 w 154"/>
                <a:gd name="T57" fmla="*/ 67 h 81"/>
                <a:gd name="T58" fmla="*/ 104 w 154"/>
                <a:gd name="T59" fmla="*/ 6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4" h="81">
                  <a:moveTo>
                    <a:pt x="0" y="43"/>
                  </a:moveTo>
                  <a:lnTo>
                    <a:pt x="15" y="47"/>
                  </a:lnTo>
                  <a:lnTo>
                    <a:pt x="25" y="53"/>
                  </a:lnTo>
                  <a:lnTo>
                    <a:pt x="40" y="53"/>
                  </a:lnTo>
                  <a:lnTo>
                    <a:pt x="50" y="53"/>
                  </a:lnTo>
                  <a:lnTo>
                    <a:pt x="59" y="53"/>
                  </a:lnTo>
                  <a:lnTo>
                    <a:pt x="69" y="47"/>
                  </a:lnTo>
                  <a:lnTo>
                    <a:pt x="75" y="43"/>
                  </a:lnTo>
                  <a:lnTo>
                    <a:pt x="84" y="34"/>
                  </a:lnTo>
                  <a:lnTo>
                    <a:pt x="94" y="23"/>
                  </a:lnTo>
                  <a:lnTo>
                    <a:pt x="104" y="9"/>
                  </a:lnTo>
                  <a:lnTo>
                    <a:pt x="109" y="4"/>
                  </a:lnTo>
                  <a:lnTo>
                    <a:pt x="119" y="0"/>
                  </a:lnTo>
                  <a:lnTo>
                    <a:pt x="124" y="4"/>
                  </a:lnTo>
                  <a:lnTo>
                    <a:pt x="134" y="9"/>
                  </a:lnTo>
                  <a:lnTo>
                    <a:pt x="138" y="19"/>
                  </a:lnTo>
                  <a:lnTo>
                    <a:pt x="144" y="34"/>
                  </a:lnTo>
                  <a:lnTo>
                    <a:pt x="149" y="43"/>
                  </a:lnTo>
                  <a:lnTo>
                    <a:pt x="154" y="58"/>
                  </a:lnTo>
                  <a:lnTo>
                    <a:pt x="154" y="67"/>
                  </a:lnTo>
                  <a:lnTo>
                    <a:pt x="149" y="77"/>
                  </a:lnTo>
                  <a:lnTo>
                    <a:pt x="144" y="81"/>
                  </a:lnTo>
                  <a:lnTo>
                    <a:pt x="138" y="81"/>
                  </a:lnTo>
                  <a:lnTo>
                    <a:pt x="134" y="81"/>
                  </a:lnTo>
                  <a:lnTo>
                    <a:pt x="129" y="77"/>
                  </a:lnTo>
                  <a:lnTo>
                    <a:pt x="124" y="77"/>
                  </a:lnTo>
                  <a:lnTo>
                    <a:pt x="119" y="72"/>
                  </a:lnTo>
                  <a:lnTo>
                    <a:pt x="115" y="72"/>
                  </a:lnTo>
                  <a:lnTo>
                    <a:pt x="109" y="67"/>
                  </a:lnTo>
                  <a:lnTo>
                    <a:pt x="104" y="6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37" name="Freeform 461"/>
            <p:cNvSpPr>
              <a:spLocks/>
            </p:cNvSpPr>
            <p:nvPr/>
          </p:nvSpPr>
          <p:spPr bwMode="auto">
            <a:xfrm>
              <a:off x="3792" y="1515"/>
              <a:ext cx="8" cy="6"/>
            </a:xfrm>
            <a:custGeom>
              <a:avLst/>
              <a:gdLst>
                <a:gd name="T0" fmla="*/ 39 w 94"/>
                <a:gd name="T1" fmla="*/ 73 h 73"/>
                <a:gd name="T2" fmla="*/ 35 w 94"/>
                <a:gd name="T3" fmla="*/ 68 h 73"/>
                <a:gd name="T4" fmla="*/ 30 w 94"/>
                <a:gd name="T5" fmla="*/ 68 h 73"/>
                <a:gd name="T6" fmla="*/ 25 w 94"/>
                <a:gd name="T7" fmla="*/ 62 h 73"/>
                <a:gd name="T8" fmla="*/ 20 w 94"/>
                <a:gd name="T9" fmla="*/ 53 h 73"/>
                <a:gd name="T10" fmla="*/ 20 w 94"/>
                <a:gd name="T11" fmla="*/ 49 h 73"/>
                <a:gd name="T12" fmla="*/ 20 w 94"/>
                <a:gd name="T13" fmla="*/ 43 h 73"/>
                <a:gd name="T14" fmla="*/ 14 w 94"/>
                <a:gd name="T15" fmla="*/ 34 h 73"/>
                <a:gd name="T16" fmla="*/ 14 w 94"/>
                <a:gd name="T17" fmla="*/ 29 h 73"/>
                <a:gd name="T18" fmla="*/ 10 w 94"/>
                <a:gd name="T19" fmla="*/ 25 h 73"/>
                <a:gd name="T20" fmla="*/ 0 w 94"/>
                <a:gd name="T21" fmla="*/ 25 h 73"/>
                <a:gd name="T22" fmla="*/ 14 w 94"/>
                <a:gd name="T23" fmla="*/ 19 h 73"/>
                <a:gd name="T24" fmla="*/ 25 w 94"/>
                <a:gd name="T25" fmla="*/ 10 h 73"/>
                <a:gd name="T26" fmla="*/ 35 w 94"/>
                <a:gd name="T27" fmla="*/ 4 h 73"/>
                <a:gd name="T28" fmla="*/ 45 w 94"/>
                <a:gd name="T29" fmla="*/ 0 h 73"/>
                <a:gd name="T30" fmla="*/ 54 w 94"/>
                <a:gd name="T31" fmla="*/ 0 h 73"/>
                <a:gd name="T32" fmla="*/ 64 w 94"/>
                <a:gd name="T33" fmla="*/ 0 h 73"/>
                <a:gd name="T34" fmla="*/ 74 w 94"/>
                <a:gd name="T35" fmla="*/ 4 h 73"/>
                <a:gd name="T36" fmla="*/ 79 w 94"/>
                <a:gd name="T37" fmla="*/ 15 h 73"/>
                <a:gd name="T38" fmla="*/ 85 w 94"/>
                <a:gd name="T39" fmla="*/ 25 h 73"/>
                <a:gd name="T40" fmla="*/ 94 w 94"/>
                <a:gd name="T41" fmla="*/ 3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73">
                  <a:moveTo>
                    <a:pt x="39" y="73"/>
                  </a:moveTo>
                  <a:lnTo>
                    <a:pt x="35" y="68"/>
                  </a:lnTo>
                  <a:lnTo>
                    <a:pt x="30" y="68"/>
                  </a:lnTo>
                  <a:lnTo>
                    <a:pt x="25" y="62"/>
                  </a:lnTo>
                  <a:lnTo>
                    <a:pt x="20" y="53"/>
                  </a:lnTo>
                  <a:lnTo>
                    <a:pt x="20" y="49"/>
                  </a:lnTo>
                  <a:lnTo>
                    <a:pt x="20" y="43"/>
                  </a:lnTo>
                  <a:lnTo>
                    <a:pt x="14" y="34"/>
                  </a:lnTo>
                  <a:lnTo>
                    <a:pt x="14" y="29"/>
                  </a:lnTo>
                  <a:lnTo>
                    <a:pt x="10" y="25"/>
                  </a:lnTo>
                  <a:lnTo>
                    <a:pt x="0" y="25"/>
                  </a:lnTo>
                  <a:lnTo>
                    <a:pt x="14" y="19"/>
                  </a:lnTo>
                  <a:lnTo>
                    <a:pt x="25" y="10"/>
                  </a:lnTo>
                  <a:lnTo>
                    <a:pt x="35" y="4"/>
                  </a:lnTo>
                  <a:lnTo>
                    <a:pt x="45" y="0"/>
                  </a:lnTo>
                  <a:lnTo>
                    <a:pt x="54" y="0"/>
                  </a:lnTo>
                  <a:lnTo>
                    <a:pt x="64" y="0"/>
                  </a:lnTo>
                  <a:lnTo>
                    <a:pt x="74" y="4"/>
                  </a:lnTo>
                  <a:lnTo>
                    <a:pt x="79" y="15"/>
                  </a:lnTo>
                  <a:lnTo>
                    <a:pt x="85" y="25"/>
                  </a:lnTo>
                  <a:lnTo>
                    <a:pt x="94" y="3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38" name="Freeform 462"/>
            <p:cNvSpPr>
              <a:spLocks/>
            </p:cNvSpPr>
            <p:nvPr/>
          </p:nvSpPr>
          <p:spPr bwMode="auto">
            <a:xfrm>
              <a:off x="3801" y="1508"/>
              <a:ext cx="4" cy="8"/>
            </a:xfrm>
            <a:custGeom>
              <a:avLst/>
              <a:gdLst>
                <a:gd name="T0" fmla="*/ 0 w 45"/>
                <a:gd name="T1" fmla="*/ 101 h 101"/>
                <a:gd name="T2" fmla="*/ 11 w 45"/>
                <a:gd name="T3" fmla="*/ 95 h 101"/>
                <a:gd name="T4" fmla="*/ 25 w 45"/>
                <a:gd name="T5" fmla="*/ 91 h 101"/>
                <a:gd name="T6" fmla="*/ 30 w 45"/>
                <a:gd name="T7" fmla="*/ 82 h 101"/>
                <a:gd name="T8" fmla="*/ 40 w 45"/>
                <a:gd name="T9" fmla="*/ 72 h 101"/>
                <a:gd name="T10" fmla="*/ 45 w 45"/>
                <a:gd name="T11" fmla="*/ 58 h 101"/>
                <a:gd name="T12" fmla="*/ 45 w 45"/>
                <a:gd name="T13" fmla="*/ 48 h 101"/>
                <a:gd name="T14" fmla="*/ 45 w 45"/>
                <a:gd name="T15" fmla="*/ 33 h 101"/>
                <a:gd name="T16" fmla="*/ 40 w 45"/>
                <a:gd name="T17" fmla="*/ 24 h 101"/>
                <a:gd name="T18" fmla="*/ 34 w 45"/>
                <a:gd name="T19" fmla="*/ 9 h 101"/>
                <a:gd name="T20" fmla="*/ 25 w 45"/>
                <a:gd name="T21"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 h="101">
                  <a:moveTo>
                    <a:pt x="0" y="101"/>
                  </a:moveTo>
                  <a:lnTo>
                    <a:pt x="11" y="95"/>
                  </a:lnTo>
                  <a:lnTo>
                    <a:pt x="25" y="91"/>
                  </a:lnTo>
                  <a:lnTo>
                    <a:pt x="30" y="82"/>
                  </a:lnTo>
                  <a:lnTo>
                    <a:pt x="40" y="72"/>
                  </a:lnTo>
                  <a:lnTo>
                    <a:pt x="45" y="58"/>
                  </a:lnTo>
                  <a:lnTo>
                    <a:pt x="45" y="48"/>
                  </a:lnTo>
                  <a:lnTo>
                    <a:pt x="45" y="33"/>
                  </a:lnTo>
                  <a:lnTo>
                    <a:pt x="40" y="24"/>
                  </a:lnTo>
                  <a:lnTo>
                    <a:pt x="34" y="9"/>
                  </a:lnTo>
                  <a:lnTo>
                    <a:pt x="25"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39" name="Freeform 463"/>
            <p:cNvSpPr>
              <a:spLocks/>
            </p:cNvSpPr>
            <p:nvPr/>
          </p:nvSpPr>
          <p:spPr bwMode="auto">
            <a:xfrm>
              <a:off x="3806" y="1509"/>
              <a:ext cx="12" cy="10"/>
            </a:xfrm>
            <a:custGeom>
              <a:avLst/>
              <a:gdLst>
                <a:gd name="T0" fmla="*/ 0 w 133"/>
                <a:gd name="T1" fmla="*/ 121 h 130"/>
                <a:gd name="T2" fmla="*/ 4 w 133"/>
                <a:gd name="T3" fmla="*/ 121 h 130"/>
                <a:gd name="T4" fmla="*/ 10 w 133"/>
                <a:gd name="T5" fmla="*/ 125 h 130"/>
                <a:gd name="T6" fmla="*/ 15 w 133"/>
                <a:gd name="T7" fmla="*/ 130 h 130"/>
                <a:gd name="T8" fmla="*/ 20 w 133"/>
                <a:gd name="T9" fmla="*/ 130 h 130"/>
                <a:gd name="T10" fmla="*/ 29 w 133"/>
                <a:gd name="T11" fmla="*/ 130 h 130"/>
                <a:gd name="T12" fmla="*/ 35 w 133"/>
                <a:gd name="T13" fmla="*/ 130 h 130"/>
                <a:gd name="T14" fmla="*/ 39 w 133"/>
                <a:gd name="T15" fmla="*/ 130 h 130"/>
                <a:gd name="T16" fmla="*/ 44 w 133"/>
                <a:gd name="T17" fmla="*/ 130 h 130"/>
                <a:gd name="T18" fmla="*/ 50 w 133"/>
                <a:gd name="T19" fmla="*/ 130 h 130"/>
                <a:gd name="T20" fmla="*/ 60 w 133"/>
                <a:gd name="T21" fmla="*/ 121 h 130"/>
                <a:gd name="T22" fmla="*/ 69 w 133"/>
                <a:gd name="T23" fmla="*/ 116 h 130"/>
                <a:gd name="T24" fmla="*/ 75 w 133"/>
                <a:gd name="T25" fmla="*/ 106 h 130"/>
                <a:gd name="T26" fmla="*/ 79 w 133"/>
                <a:gd name="T27" fmla="*/ 102 h 130"/>
                <a:gd name="T28" fmla="*/ 84 w 133"/>
                <a:gd name="T29" fmla="*/ 97 h 130"/>
                <a:gd name="T30" fmla="*/ 94 w 133"/>
                <a:gd name="T31" fmla="*/ 91 h 130"/>
                <a:gd name="T32" fmla="*/ 99 w 133"/>
                <a:gd name="T33" fmla="*/ 87 h 130"/>
                <a:gd name="T34" fmla="*/ 109 w 133"/>
                <a:gd name="T35" fmla="*/ 87 h 130"/>
                <a:gd name="T36" fmla="*/ 119 w 133"/>
                <a:gd name="T37" fmla="*/ 82 h 130"/>
                <a:gd name="T38" fmla="*/ 133 w 133"/>
                <a:gd name="T39" fmla="*/ 82 h 130"/>
                <a:gd name="T40" fmla="*/ 123 w 133"/>
                <a:gd name="T41" fmla="*/ 73 h 130"/>
                <a:gd name="T42" fmla="*/ 119 w 133"/>
                <a:gd name="T43" fmla="*/ 68 h 130"/>
                <a:gd name="T44" fmla="*/ 109 w 133"/>
                <a:gd name="T45" fmla="*/ 58 h 130"/>
                <a:gd name="T46" fmla="*/ 104 w 133"/>
                <a:gd name="T47" fmla="*/ 48 h 130"/>
                <a:gd name="T48" fmla="*/ 99 w 133"/>
                <a:gd name="T49" fmla="*/ 39 h 130"/>
                <a:gd name="T50" fmla="*/ 94 w 133"/>
                <a:gd name="T51" fmla="*/ 29 h 130"/>
                <a:gd name="T52" fmla="*/ 89 w 133"/>
                <a:gd name="T53" fmla="*/ 20 h 130"/>
                <a:gd name="T54" fmla="*/ 84 w 133"/>
                <a:gd name="T55" fmla="*/ 15 h 130"/>
                <a:gd name="T56" fmla="*/ 79 w 133"/>
                <a:gd name="T57" fmla="*/ 10 h 130"/>
                <a:gd name="T58" fmla="*/ 75 w 133"/>
                <a:gd name="T59" fmla="*/ 5 h 130"/>
                <a:gd name="T60" fmla="*/ 60 w 133"/>
                <a:gd name="T61" fmla="*/ 0 h 130"/>
                <a:gd name="T62" fmla="*/ 44 w 133"/>
                <a:gd name="T63" fmla="*/ 5 h 130"/>
                <a:gd name="T64" fmla="*/ 39 w 133"/>
                <a:gd name="T65" fmla="*/ 10 h 130"/>
                <a:gd name="T66" fmla="*/ 35 w 133"/>
                <a:gd name="T67" fmla="*/ 15 h 130"/>
                <a:gd name="T68" fmla="*/ 35 w 133"/>
                <a:gd name="T69" fmla="*/ 24 h 130"/>
                <a:gd name="T70" fmla="*/ 35 w 133"/>
                <a:gd name="T71" fmla="*/ 39 h 130"/>
                <a:gd name="T72" fmla="*/ 39 w 133"/>
                <a:gd name="T73" fmla="*/ 48 h 130"/>
                <a:gd name="T74" fmla="*/ 39 w 133"/>
                <a:gd name="T75" fmla="*/ 63 h 130"/>
                <a:gd name="T76" fmla="*/ 44 w 133"/>
                <a:gd name="T77" fmla="*/ 78 h 130"/>
                <a:gd name="T78" fmla="*/ 44 w 133"/>
                <a:gd name="T79" fmla="*/ 91 h 130"/>
                <a:gd name="T80" fmla="*/ 50 w 133"/>
                <a:gd name="T81" fmla="*/ 97 h 130"/>
                <a:gd name="T82" fmla="*/ 54 w 133"/>
                <a:gd name="T83" fmla="*/ 97 h 130"/>
                <a:gd name="T84" fmla="*/ 60 w 133"/>
                <a:gd name="T85" fmla="*/ 91 h 130"/>
                <a:gd name="T86" fmla="*/ 64 w 133"/>
                <a:gd name="T87" fmla="*/ 91 h 130"/>
                <a:gd name="T88" fmla="*/ 69 w 133"/>
                <a:gd name="T89" fmla="*/ 91 h 130"/>
                <a:gd name="T90" fmla="*/ 75 w 133"/>
                <a:gd name="T91" fmla="*/ 91 h 130"/>
                <a:gd name="T92" fmla="*/ 79 w 133"/>
                <a:gd name="T93" fmla="*/ 91 h 130"/>
                <a:gd name="T94" fmla="*/ 75 w 133"/>
                <a:gd name="T95" fmla="*/ 91 h 130"/>
                <a:gd name="T96" fmla="*/ 64 w 133"/>
                <a:gd name="T97" fmla="*/ 91 h 130"/>
                <a:gd name="T98" fmla="*/ 54 w 133"/>
                <a:gd name="T99" fmla="*/ 87 h 130"/>
                <a:gd name="T100" fmla="*/ 50 w 133"/>
                <a:gd name="T101" fmla="*/ 87 h 130"/>
                <a:gd name="T102" fmla="*/ 39 w 133"/>
                <a:gd name="T103" fmla="*/ 87 h 130"/>
                <a:gd name="T104" fmla="*/ 29 w 133"/>
                <a:gd name="T105" fmla="*/ 82 h 130"/>
                <a:gd name="T106" fmla="*/ 25 w 133"/>
                <a:gd name="T107" fmla="*/ 78 h 130"/>
                <a:gd name="T108" fmla="*/ 15 w 133"/>
                <a:gd name="T109" fmla="*/ 73 h 130"/>
                <a:gd name="T110" fmla="*/ 10 w 133"/>
                <a:gd name="T111" fmla="*/ 68 h 130"/>
                <a:gd name="T112" fmla="*/ 4 w 133"/>
                <a:gd name="T113" fmla="*/ 6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3" h="130">
                  <a:moveTo>
                    <a:pt x="0" y="121"/>
                  </a:moveTo>
                  <a:lnTo>
                    <a:pt x="4" y="121"/>
                  </a:lnTo>
                  <a:lnTo>
                    <a:pt x="10" y="125"/>
                  </a:lnTo>
                  <a:lnTo>
                    <a:pt x="15" y="130"/>
                  </a:lnTo>
                  <a:lnTo>
                    <a:pt x="20" y="130"/>
                  </a:lnTo>
                  <a:lnTo>
                    <a:pt x="29" y="130"/>
                  </a:lnTo>
                  <a:lnTo>
                    <a:pt x="35" y="130"/>
                  </a:lnTo>
                  <a:lnTo>
                    <a:pt x="39" y="130"/>
                  </a:lnTo>
                  <a:lnTo>
                    <a:pt x="44" y="130"/>
                  </a:lnTo>
                  <a:lnTo>
                    <a:pt x="50" y="130"/>
                  </a:lnTo>
                  <a:lnTo>
                    <a:pt x="60" y="121"/>
                  </a:lnTo>
                  <a:lnTo>
                    <a:pt x="69" y="116"/>
                  </a:lnTo>
                  <a:lnTo>
                    <a:pt x="75" y="106"/>
                  </a:lnTo>
                  <a:lnTo>
                    <a:pt x="79" y="102"/>
                  </a:lnTo>
                  <a:lnTo>
                    <a:pt x="84" y="97"/>
                  </a:lnTo>
                  <a:lnTo>
                    <a:pt x="94" y="91"/>
                  </a:lnTo>
                  <a:lnTo>
                    <a:pt x="99" y="87"/>
                  </a:lnTo>
                  <a:lnTo>
                    <a:pt x="109" y="87"/>
                  </a:lnTo>
                  <a:lnTo>
                    <a:pt x="119" y="82"/>
                  </a:lnTo>
                  <a:lnTo>
                    <a:pt x="133" y="82"/>
                  </a:lnTo>
                  <a:lnTo>
                    <a:pt x="123" y="73"/>
                  </a:lnTo>
                  <a:lnTo>
                    <a:pt x="119" y="68"/>
                  </a:lnTo>
                  <a:lnTo>
                    <a:pt x="109" y="58"/>
                  </a:lnTo>
                  <a:lnTo>
                    <a:pt x="104" y="48"/>
                  </a:lnTo>
                  <a:lnTo>
                    <a:pt x="99" y="39"/>
                  </a:lnTo>
                  <a:lnTo>
                    <a:pt x="94" y="29"/>
                  </a:lnTo>
                  <a:lnTo>
                    <a:pt x="89" y="20"/>
                  </a:lnTo>
                  <a:lnTo>
                    <a:pt x="84" y="15"/>
                  </a:lnTo>
                  <a:lnTo>
                    <a:pt x="79" y="10"/>
                  </a:lnTo>
                  <a:lnTo>
                    <a:pt x="75" y="5"/>
                  </a:lnTo>
                  <a:lnTo>
                    <a:pt x="60" y="0"/>
                  </a:lnTo>
                  <a:lnTo>
                    <a:pt x="44" y="5"/>
                  </a:lnTo>
                  <a:lnTo>
                    <a:pt x="39" y="10"/>
                  </a:lnTo>
                  <a:lnTo>
                    <a:pt x="35" y="15"/>
                  </a:lnTo>
                  <a:lnTo>
                    <a:pt x="35" y="24"/>
                  </a:lnTo>
                  <a:lnTo>
                    <a:pt x="35" y="39"/>
                  </a:lnTo>
                  <a:lnTo>
                    <a:pt x="39" y="48"/>
                  </a:lnTo>
                  <a:lnTo>
                    <a:pt x="39" y="63"/>
                  </a:lnTo>
                  <a:lnTo>
                    <a:pt x="44" y="78"/>
                  </a:lnTo>
                  <a:lnTo>
                    <a:pt x="44" y="91"/>
                  </a:lnTo>
                  <a:lnTo>
                    <a:pt x="50" y="97"/>
                  </a:lnTo>
                  <a:lnTo>
                    <a:pt x="54" y="97"/>
                  </a:lnTo>
                  <a:lnTo>
                    <a:pt x="60" y="91"/>
                  </a:lnTo>
                  <a:lnTo>
                    <a:pt x="64" y="91"/>
                  </a:lnTo>
                  <a:lnTo>
                    <a:pt x="69" y="91"/>
                  </a:lnTo>
                  <a:lnTo>
                    <a:pt x="75" y="91"/>
                  </a:lnTo>
                  <a:lnTo>
                    <a:pt x="79" y="91"/>
                  </a:lnTo>
                  <a:lnTo>
                    <a:pt x="75" y="91"/>
                  </a:lnTo>
                  <a:lnTo>
                    <a:pt x="64" y="91"/>
                  </a:lnTo>
                  <a:lnTo>
                    <a:pt x="54" y="87"/>
                  </a:lnTo>
                  <a:lnTo>
                    <a:pt x="50" y="87"/>
                  </a:lnTo>
                  <a:lnTo>
                    <a:pt x="39" y="87"/>
                  </a:lnTo>
                  <a:lnTo>
                    <a:pt x="29" y="82"/>
                  </a:lnTo>
                  <a:lnTo>
                    <a:pt x="25" y="78"/>
                  </a:lnTo>
                  <a:lnTo>
                    <a:pt x="15" y="73"/>
                  </a:lnTo>
                  <a:lnTo>
                    <a:pt x="10" y="68"/>
                  </a:lnTo>
                  <a:lnTo>
                    <a:pt x="4" y="6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40" name="Freeform 464"/>
            <p:cNvSpPr>
              <a:spLocks/>
            </p:cNvSpPr>
            <p:nvPr/>
          </p:nvSpPr>
          <p:spPr bwMode="auto">
            <a:xfrm>
              <a:off x="3809" y="1519"/>
              <a:ext cx="11" cy="9"/>
            </a:xfrm>
            <a:custGeom>
              <a:avLst/>
              <a:gdLst>
                <a:gd name="T0" fmla="*/ 21 w 115"/>
                <a:gd name="T1" fmla="*/ 101 h 116"/>
                <a:gd name="T2" fmla="*/ 15 w 115"/>
                <a:gd name="T3" fmla="*/ 96 h 116"/>
                <a:gd name="T4" fmla="*/ 15 w 115"/>
                <a:gd name="T5" fmla="*/ 86 h 116"/>
                <a:gd name="T6" fmla="*/ 11 w 115"/>
                <a:gd name="T7" fmla="*/ 77 h 116"/>
                <a:gd name="T8" fmla="*/ 5 w 115"/>
                <a:gd name="T9" fmla="*/ 67 h 116"/>
                <a:gd name="T10" fmla="*/ 5 w 115"/>
                <a:gd name="T11" fmla="*/ 62 h 116"/>
                <a:gd name="T12" fmla="*/ 0 w 115"/>
                <a:gd name="T13" fmla="*/ 52 h 116"/>
                <a:gd name="T14" fmla="*/ 0 w 115"/>
                <a:gd name="T15" fmla="*/ 43 h 116"/>
                <a:gd name="T16" fmla="*/ 0 w 115"/>
                <a:gd name="T17" fmla="*/ 38 h 116"/>
                <a:gd name="T18" fmla="*/ 0 w 115"/>
                <a:gd name="T19" fmla="*/ 33 h 116"/>
                <a:gd name="T20" fmla="*/ 5 w 115"/>
                <a:gd name="T21" fmla="*/ 28 h 116"/>
                <a:gd name="T22" fmla="*/ 15 w 115"/>
                <a:gd name="T23" fmla="*/ 13 h 116"/>
                <a:gd name="T24" fmla="*/ 30 w 115"/>
                <a:gd name="T25" fmla="*/ 4 h 116"/>
                <a:gd name="T26" fmla="*/ 40 w 115"/>
                <a:gd name="T27" fmla="*/ 0 h 116"/>
                <a:gd name="T28" fmla="*/ 50 w 115"/>
                <a:gd name="T29" fmla="*/ 0 h 116"/>
                <a:gd name="T30" fmla="*/ 60 w 115"/>
                <a:gd name="T31" fmla="*/ 4 h 116"/>
                <a:gd name="T32" fmla="*/ 75 w 115"/>
                <a:gd name="T33" fmla="*/ 9 h 116"/>
                <a:gd name="T34" fmla="*/ 84 w 115"/>
                <a:gd name="T35" fmla="*/ 19 h 116"/>
                <a:gd name="T36" fmla="*/ 94 w 115"/>
                <a:gd name="T37" fmla="*/ 33 h 116"/>
                <a:gd name="T38" fmla="*/ 105 w 115"/>
                <a:gd name="T39" fmla="*/ 47 h 116"/>
                <a:gd name="T40" fmla="*/ 115 w 115"/>
                <a:gd name="T41" fmla="*/ 62 h 116"/>
                <a:gd name="T42" fmla="*/ 105 w 115"/>
                <a:gd name="T43" fmla="*/ 58 h 116"/>
                <a:gd name="T44" fmla="*/ 94 w 115"/>
                <a:gd name="T45" fmla="*/ 58 h 116"/>
                <a:gd name="T46" fmla="*/ 84 w 115"/>
                <a:gd name="T47" fmla="*/ 58 h 116"/>
                <a:gd name="T48" fmla="*/ 75 w 115"/>
                <a:gd name="T49" fmla="*/ 62 h 116"/>
                <a:gd name="T50" fmla="*/ 70 w 115"/>
                <a:gd name="T51" fmla="*/ 67 h 116"/>
                <a:gd name="T52" fmla="*/ 65 w 115"/>
                <a:gd name="T53" fmla="*/ 77 h 116"/>
                <a:gd name="T54" fmla="*/ 65 w 115"/>
                <a:gd name="T55" fmla="*/ 86 h 116"/>
                <a:gd name="T56" fmla="*/ 60 w 115"/>
                <a:gd name="T57" fmla="*/ 96 h 116"/>
                <a:gd name="T58" fmla="*/ 60 w 115"/>
                <a:gd name="T59" fmla="*/ 105 h 116"/>
                <a:gd name="T60" fmla="*/ 55 w 115"/>
                <a:gd name="T61" fmla="*/ 116 h 116"/>
                <a:gd name="T62" fmla="*/ 50 w 115"/>
                <a:gd name="T63" fmla="*/ 110 h 116"/>
                <a:gd name="T64" fmla="*/ 45 w 115"/>
                <a:gd name="T65" fmla="*/ 110 h 116"/>
                <a:gd name="T66" fmla="*/ 40 w 115"/>
                <a:gd name="T67" fmla="*/ 110 h 116"/>
                <a:gd name="T68" fmla="*/ 36 w 115"/>
                <a:gd name="T69" fmla="*/ 110 h 116"/>
                <a:gd name="T70" fmla="*/ 30 w 115"/>
                <a:gd name="T71" fmla="*/ 110 h 116"/>
                <a:gd name="T72" fmla="*/ 30 w 115"/>
                <a:gd name="T73" fmla="*/ 105 h 116"/>
                <a:gd name="T74" fmla="*/ 25 w 115"/>
                <a:gd name="T75" fmla="*/ 105 h 116"/>
                <a:gd name="T76" fmla="*/ 21 w 115"/>
                <a:gd name="T77" fmla="*/ 10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 h="116">
                  <a:moveTo>
                    <a:pt x="21" y="101"/>
                  </a:moveTo>
                  <a:lnTo>
                    <a:pt x="15" y="96"/>
                  </a:lnTo>
                  <a:lnTo>
                    <a:pt x="15" y="86"/>
                  </a:lnTo>
                  <a:lnTo>
                    <a:pt x="11" y="77"/>
                  </a:lnTo>
                  <a:lnTo>
                    <a:pt x="5" y="67"/>
                  </a:lnTo>
                  <a:lnTo>
                    <a:pt x="5" y="62"/>
                  </a:lnTo>
                  <a:lnTo>
                    <a:pt x="0" y="52"/>
                  </a:lnTo>
                  <a:lnTo>
                    <a:pt x="0" y="43"/>
                  </a:lnTo>
                  <a:lnTo>
                    <a:pt x="0" y="38"/>
                  </a:lnTo>
                  <a:lnTo>
                    <a:pt x="0" y="33"/>
                  </a:lnTo>
                  <a:lnTo>
                    <a:pt x="5" y="28"/>
                  </a:lnTo>
                  <a:lnTo>
                    <a:pt x="15" y="13"/>
                  </a:lnTo>
                  <a:lnTo>
                    <a:pt x="30" y="4"/>
                  </a:lnTo>
                  <a:lnTo>
                    <a:pt x="40" y="0"/>
                  </a:lnTo>
                  <a:lnTo>
                    <a:pt x="50" y="0"/>
                  </a:lnTo>
                  <a:lnTo>
                    <a:pt x="60" y="4"/>
                  </a:lnTo>
                  <a:lnTo>
                    <a:pt x="75" y="9"/>
                  </a:lnTo>
                  <a:lnTo>
                    <a:pt x="84" y="19"/>
                  </a:lnTo>
                  <a:lnTo>
                    <a:pt x="94" y="33"/>
                  </a:lnTo>
                  <a:lnTo>
                    <a:pt x="105" y="47"/>
                  </a:lnTo>
                  <a:lnTo>
                    <a:pt x="115" y="62"/>
                  </a:lnTo>
                  <a:lnTo>
                    <a:pt x="105" y="58"/>
                  </a:lnTo>
                  <a:lnTo>
                    <a:pt x="94" y="58"/>
                  </a:lnTo>
                  <a:lnTo>
                    <a:pt x="84" y="58"/>
                  </a:lnTo>
                  <a:lnTo>
                    <a:pt x="75" y="62"/>
                  </a:lnTo>
                  <a:lnTo>
                    <a:pt x="70" y="67"/>
                  </a:lnTo>
                  <a:lnTo>
                    <a:pt x="65" y="77"/>
                  </a:lnTo>
                  <a:lnTo>
                    <a:pt x="65" y="86"/>
                  </a:lnTo>
                  <a:lnTo>
                    <a:pt x="60" y="96"/>
                  </a:lnTo>
                  <a:lnTo>
                    <a:pt x="60" y="105"/>
                  </a:lnTo>
                  <a:lnTo>
                    <a:pt x="55" y="116"/>
                  </a:lnTo>
                  <a:lnTo>
                    <a:pt x="50" y="110"/>
                  </a:lnTo>
                  <a:lnTo>
                    <a:pt x="45" y="110"/>
                  </a:lnTo>
                  <a:lnTo>
                    <a:pt x="40" y="110"/>
                  </a:lnTo>
                  <a:lnTo>
                    <a:pt x="36" y="110"/>
                  </a:lnTo>
                  <a:lnTo>
                    <a:pt x="30" y="110"/>
                  </a:lnTo>
                  <a:lnTo>
                    <a:pt x="30" y="105"/>
                  </a:lnTo>
                  <a:lnTo>
                    <a:pt x="25" y="105"/>
                  </a:lnTo>
                  <a:lnTo>
                    <a:pt x="21" y="101"/>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41" name="Freeform 465"/>
            <p:cNvSpPr>
              <a:spLocks/>
            </p:cNvSpPr>
            <p:nvPr/>
          </p:nvSpPr>
          <p:spPr bwMode="auto">
            <a:xfrm>
              <a:off x="3819" y="1515"/>
              <a:ext cx="10" cy="5"/>
            </a:xfrm>
            <a:custGeom>
              <a:avLst/>
              <a:gdLst>
                <a:gd name="T0" fmla="*/ 0 w 108"/>
                <a:gd name="T1" fmla="*/ 48 h 67"/>
                <a:gd name="T2" fmla="*/ 10 w 108"/>
                <a:gd name="T3" fmla="*/ 48 h 67"/>
                <a:gd name="T4" fmla="*/ 25 w 108"/>
                <a:gd name="T5" fmla="*/ 48 h 67"/>
                <a:gd name="T6" fmla="*/ 35 w 108"/>
                <a:gd name="T7" fmla="*/ 54 h 67"/>
                <a:gd name="T8" fmla="*/ 49 w 108"/>
                <a:gd name="T9" fmla="*/ 58 h 67"/>
                <a:gd name="T10" fmla="*/ 60 w 108"/>
                <a:gd name="T11" fmla="*/ 63 h 67"/>
                <a:gd name="T12" fmla="*/ 69 w 108"/>
                <a:gd name="T13" fmla="*/ 63 h 67"/>
                <a:gd name="T14" fmla="*/ 79 w 108"/>
                <a:gd name="T15" fmla="*/ 67 h 67"/>
                <a:gd name="T16" fmla="*/ 89 w 108"/>
                <a:gd name="T17" fmla="*/ 63 h 67"/>
                <a:gd name="T18" fmla="*/ 98 w 108"/>
                <a:gd name="T19" fmla="*/ 58 h 67"/>
                <a:gd name="T20" fmla="*/ 104 w 108"/>
                <a:gd name="T21" fmla="*/ 43 h 67"/>
                <a:gd name="T22" fmla="*/ 108 w 108"/>
                <a:gd name="T23" fmla="*/ 39 h 67"/>
                <a:gd name="T24" fmla="*/ 108 w 108"/>
                <a:gd name="T25" fmla="*/ 34 h 67"/>
                <a:gd name="T26" fmla="*/ 108 w 108"/>
                <a:gd name="T27" fmla="*/ 30 h 67"/>
                <a:gd name="T28" fmla="*/ 104 w 108"/>
                <a:gd name="T29" fmla="*/ 24 h 67"/>
                <a:gd name="T30" fmla="*/ 104 w 108"/>
                <a:gd name="T31" fmla="*/ 20 h 67"/>
                <a:gd name="T32" fmla="*/ 98 w 108"/>
                <a:gd name="T33" fmla="*/ 15 h 67"/>
                <a:gd name="T34" fmla="*/ 94 w 108"/>
                <a:gd name="T35" fmla="*/ 9 h 67"/>
                <a:gd name="T36" fmla="*/ 89 w 108"/>
                <a:gd name="T37" fmla="*/ 5 h 67"/>
                <a:gd name="T38" fmla="*/ 79 w 108"/>
                <a:gd name="T39" fmla="*/ 5 h 67"/>
                <a:gd name="T40" fmla="*/ 74 w 108"/>
                <a:gd name="T41" fmla="*/ 0 h 67"/>
                <a:gd name="T42" fmla="*/ 64 w 108"/>
                <a:gd name="T43" fmla="*/ 5 h 67"/>
                <a:gd name="T44" fmla="*/ 60 w 108"/>
                <a:gd name="T45" fmla="*/ 5 h 67"/>
                <a:gd name="T46" fmla="*/ 54 w 108"/>
                <a:gd name="T47" fmla="*/ 9 h 67"/>
                <a:gd name="T48" fmla="*/ 54 w 108"/>
                <a:gd name="T49" fmla="*/ 15 h 67"/>
                <a:gd name="T50" fmla="*/ 49 w 108"/>
                <a:gd name="T51" fmla="*/ 20 h 67"/>
                <a:gd name="T52" fmla="*/ 44 w 108"/>
                <a:gd name="T53" fmla="*/ 24 h 67"/>
                <a:gd name="T54" fmla="*/ 39 w 108"/>
                <a:gd name="T55" fmla="*/ 30 h 67"/>
                <a:gd name="T56" fmla="*/ 35 w 108"/>
                <a:gd name="T57" fmla="*/ 34 h 67"/>
                <a:gd name="T58" fmla="*/ 29 w 108"/>
                <a:gd name="T59" fmla="*/ 39 h 67"/>
                <a:gd name="T60" fmla="*/ 25 w 108"/>
                <a:gd name="T61"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8" h="67">
                  <a:moveTo>
                    <a:pt x="0" y="48"/>
                  </a:moveTo>
                  <a:lnTo>
                    <a:pt x="10" y="48"/>
                  </a:lnTo>
                  <a:lnTo>
                    <a:pt x="25" y="48"/>
                  </a:lnTo>
                  <a:lnTo>
                    <a:pt x="35" y="54"/>
                  </a:lnTo>
                  <a:lnTo>
                    <a:pt x="49" y="58"/>
                  </a:lnTo>
                  <a:lnTo>
                    <a:pt x="60" y="63"/>
                  </a:lnTo>
                  <a:lnTo>
                    <a:pt x="69" y="63"/>
                  </a:lnTo>
                  <a:lnTo>
                    <a:pt x="79" y="67"/>
                  </a:lnTo>
                  <a:lnTo>
                    <a:pt x="89" y="63"/>
                  </a:lnTo>
                  <a:lnTo>
                    <a:pt x="98" y="58"/>
                  </a:lnTo>
                  <a:lnTo>
                    <a:pt x="104" y="43"/>
                  </a:lnTo>
                  <a:lnTo>
                    <a:pt x="108" y="39"/>
                  </a:lnTo>
                  <a:lnTo>
                    <a:pt x="108" y="34"/>
                  </a:lnTo>
                  <a:lnTo>
                    <a:pt x="108" y="30"/>
                  </a:lnTo>
                  <a:lnTo>
                    <a:pt x="104" y="24"/>
                  </a:lnTo>
                  <a:lnTo>
                    <a:pt x="104" y="20"/>
                  </a:lnTo>
                  <a:lnTo>
                    <a:pt x="98" y="15"/>
                  </a:lnTo>
                  <a:lnTo>
                    <a:pt x="94" y="9"/>
                  </a:lnTo>
                  <a:lnTo>
                    <a:pt x="89" y="5"/>
                  </a:lnTo>
                  <a:lnTo>
                    <a:pt x="79" y="5"/>
                  </a:lnTo>
                  <a:lnTo>
                    <a:pt x="74" y="0"/>
                  </a:lnTo>
                  <a:lnTo>
                    <a:pt x="64" y="5"/>
                  </a:lnTo>
                  <a:lnTo>
                    <a:pt x="60" y="5"/>
                  </a:lnTo>
                  <a:lnTo>
                    <a:pt x="54" y="9"/>
                  </a:lnTo>
                  <a:lnTo>
                    <a:pt x="54" y="15"/>
                  </a:lnTo>
                  <a:lnTo>
                    <a:pt x="49" y="20"/>
                  </a:lnTo>
                  <a:lnTo>
                    <a:pt x="44" y="24"/>
                  </a:lnTo>
                  <a:lnTo>
                    <a:pt x="39" y="30"/>
                  </a:lnTo>
                  <a:lnTo>
                    <a:pt x="35" y="34"/>
                  </a:lnTo>
                  <a:lnTo>
                    <a:pt x="29" y="39"/>
                  </a:lnTo>
                  <a:lnTo>
                    <a:pt x="25" y="39"/>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42" name="Freeform 466"/>
            <p:cNvSpPr>
              <a:spLocks/>
            </p:cNvSpPr>
            <p:nvPr/>
          </p:nvSpPr>
          <p:spPr bwMode="auto">
            <a:xfrm>
              <a:off x="3815" y="1501"/>
              <a:ext cx="8" cy="10"/>
            </a:xfrm>
            <a:custGeom>
              <a:avLst/>
              <a:gdLst>
                <a:gd name="T0" fmla="*/ 89 w 89"/>
                <a:gd name="T1" fmla="*/ 0 h 134"/>
                <a:gd name="T2" fmla="*/ 79 w 89"/>
                <a:gd name="T3" fmla="*/ 9 h 134"/>
                <a:gd name="T4" fmla="*/ 75 w 89"/>
                <a:gd name="T5" fmla="*/ 18 h 134"/>
                <a:gd name="T6" fmla="*/ 69 w 89"/>
                <a:gd name="T7" fmla="*/ 28 h 134"/>
                <a:gd name="T8" fmla="*/ 65 w 89"/>
                <a:gd name="T9" fmla="*/ 37 h 134"/>
                <a:gd name="T10" fmla="*/ 59 w 89"/>
                <a:gd name="T11" fmla="*/ 47 h 134"/>
                <a:gd name="T12" fmla="*/ 59 w 89"/>
                <a:gd name="T13" fmla="*/ 57 h 134"/>
                <a:gd name="T14" fmla="*/ 65 w 89"/>
                <a:gd name="T15" fmla="*/ 67 h 134"/>
                <a:gd name="T16" fmla="*/ 65 w 89"/>
                <a:gd name="T17" fmla="*/ 81 h 134"/>
                <a:gd name="T18" fmla="*/ 75 w 89"/>
                <a:gd name="T19" fmla="*/ 91 h 134"/>
                <a:gd name="T20" fmla="*/ 84 w 89"/>
                <a:gd name="T21" fmla="*/ 105 h 134"/>
                <a:gd name="T22" fmla="*/ 89 w 89"/>
                <a:gd name="T23" fmla="*/ 115 h 134"/>
                <a:gd name="T24" fmla="*/ 84 w 89"/>
                <a:gd name="T25" fmla="*/ 125 h 134"/>
                <a:gd name="T26" fmla="*/ 79 w 89"/>
                <a:gd name="T27" fmla="*/ 129 h 134"/>
                <a:gd name="T28" fmla="*/ 69 w 89"/>
                <a:gd name="T29" fmla="*/ 134 h 134"/>
                <a:gd name="T30" fmla="*/ 59 w 89"/>
                <a:gd name="T31" fmla="*/ 134 h 134"/>
                <a:gd name="T32" fmla="*/ 44 w 89"/>
                <a:gd name="T33" fmla="*/ 134 h 134"/>
                <a:gd name="T34" fmla="*/ 29 w 89"/>
                <a:gd name="T35" fmla="*/ 134 h 134"/>
                <a:gd name="T36" fmla="*/ 19 w 89"/>
                <a:gd name="T37" fmla="*/ 134 h 134"/>
                <a:gd name="T38" fmla="*/ 10 w 89"/>
                <a:gd name="T39" fmla="*/ 129 h 134"/>
                <a:gd name="T40" fmla="*/ 0 w 89"/>
                <a:gd name="T41" fmla="*/ 120 h 134"/>
                <a:gd name="T42" fmla="*/ 0 w 89"/>
                <a:gd name="T43" fmla="*/ 115 h 134"/>
                <a:gd name="T44" fmla="*/ 0 w 89"/>
                <a:gd name="T45" fmla="*/ 110 h 134"/>
                <a:gd name="T46" fmla="*/ 5 w 89"/>
                <a:gd name="T47" fmla="*/ 105 h 134"/>
                <a:gd name="T48" fmla="*/ 5 w 89"/>
                <a:gd name="T49" fmla="*/ 101 h 134"/>
                <a:gd name="T50" fmla="*/ 10 w 89"/>
                <a:gd name="T51" fmla="*/ 101 h 134"/>
                <a:gd name="T52" fmla="*/ 15 w 89"/>
                <a:gd name="T53" fmla="*/ 95 h 134"/>
                <a:gd name="T54" fmla="*/ 19 w 89"/>
                <a:gd name="T55" fmla="*/ 91 h 134"/>
                <a:gd name="T56" fmla="*/ 25 w 89"/>
                <a:gd name="T57" fmla="*/ 86 h 134"/>
                <a:gd name="T58" fmla="*/ 29 w 89"/>
                <a:gd name="T59" fmla="*/ 86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134">
                  <a:moveTo>
                    <a:pt x="89" y="0"/>
                  </a:moveTo>
                  <a:lnTo>
                    <a:pt x="79" y="9"/>
                  </a:lnTo>
                  <a:lnTo>
                    <a:pt x="75" y="18"/>
                  </a:lnTo>
                  <a:lnTo>
                    <a:pt x="69" y="28"/>
                  </a:lnTo>
                  <a:lnTo>
                    <a:pt x="65" y="37"/>
                  </a:lnTo>
                  <a:lnTo>
                    <a:pt x="59" y="47"/>
                  </a:lnTo>
                  <a:lnTo>
                    <a:pt x="59" y="57"/>
                  </a:lnTo>
                  <a:lnTo>
                    <a:pt x="65" y="67"/>
                  </a:lnTo>
                  <a:lnTo>
                    <a:pt x="65" y="81"/>
                  </a:lnTo>
                  <a:lnTo>
                    <a:pt x="75" y="91"/>
                  </a:lnTo>
                  <a:lnTo>
                    <a:pt x="84" y="105"/>
                  </a:lnTo>
                  <a:lnTo>
                    <a:pt x="89" y="115"/>
                  </a:lnTo>
                  <a:lnTo>
                    <a:pt x="84" y="125"/>
                  </a:lnTo>
                  <a:lnTo>
                    <a:pt x="79" y="129"/>
                  </a:lnTo>
                  <a:lnTo>
                    <a:pt x="69" y="134"/>
                  </a:lnTo>
                  <a:lnTo>
                    <a:pt x="59" y="134"/>
                  </a:lnTo>
                  <a:lnTo>
                    <a:pt x="44" y="134"/>
                  </a:lnTo>
                  <a:lnTo>
                    <a:pt x="29" y="134"/>
                  </a:lnTo>
                  <a:lnTo>
                    <a:pt x="19" y="134"/>
                  </a:lnTo>
                  <a:lnTo>
                    <a:pt x="10" y="129"/>
                  </a:lnTo>
                  <a:lnTo>
                    <a:pt x="0" y="120"/>
                  </a:lnTo>
                  <a:lnTo>
                    <a:pt x="0" y="115"/>
                  </a:lnTo>
                  <a:lnTo>
                    <a:pt x="0" y="110"/>
                  </a:lnTo>
                  <a:lnTo>
                    <a:pt x="5" y="105"/>
                  </a:lnTo>
                  <a:lnTo>
                    <a:pt x="5" y="101"/>
                  </a:lnTo>
                  <a:lnTo>
                    <a:pt x="10" y="101"/>
                  </a:lnTo>
                  <a:lnTo>
                    <a:pt x="15" y="95"/>
                  </a:lnTo>
                  <a:lnTo>
                    <a:pt x="19" y="91"/>
                  </a:lnTo>
                  <a:lnTo>
                    <a:pt x="25" y="86"/>
                  </a:lnTo>
                  <a:lnTo>
                    <a:pt x="29" y="86"/>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43" name="Freeform 467"/>
            <p:cNvSpPr>
              <a:spLocks/>
            </p:cNvSpPr>
            <p:nvPr/>
          </p:nvSpPr>
          <p:spPr bwMode="auto">
            <a:xfrm>
              <a:off x="3826" y="1504"/>
              <a:ext cx="6" cy="6"/>
            </a:xfrm>
            <a:custGeom>
              <a:avLst/>
              <a:gdLst>
                <a:gd name="T0" fmla="*/ 0 w 65"/>
                <a:gd name="T1" fmla="*/ 14 h 77"/>
                <a:gd name="T2" fmla="*/ 5 w 65"/>
                <a:gd name="T3" fmla="*/ 9 h 77"/>
                <a:gd name="T4" fmla="*/ 15 w 65"/>
                <a:gd name="T5" fmla="*/ 4 h 77"/>
                <a:gd name="T6" fmla="*/ 20 w 65"/>
                <a:gd name="T7" fmla="*/ 4 h 77"/>
                <a:gd name="T8" fmla="*/ 24 w 65"/>
                <a:gd name="T9" fmla="*/ 4 h 77"/>
                <a:gd name="T10" fmla="*/ 30 w 65"/>
                <a:gd name="T11" fmla="*/ 9 h 77"/>
                <a:gd name="T12" fmla="*/ 40 w 65"/>
                <a:gd name="T13" fmla="*/ 9 h 77"/>
                <a:gd name="T14" fmla="*/ 45 w 65"/>
                <a:gd name="T15" fmla="*/ 9 h 77"/>
                <a:gd name="T16" fmla="*/ 49 w 65"/>
                <a:gd name="T17" fmla="*/ 9 h 77"/>
                <a:gd name="T18" fmla="*/ 59 w 65"/>
                <a:gd name="T19" fmla="*/ 4 h 77"/>
                <a:gd name="T20" fmla="*/ 65 w 65"/>
                <a:gd name="T21" fmla="*/ 0 h 77"/>
                <a:gd name="T22" fmla="*/ 65 w 65"/>
                <a:gd name="T23" fmla="*/ 14 h 77"/>
                <a:gd name="T24" fmla="*/ 65 w 65"/>
                <a:gd name="T25" fmla="*/ 28 h 77"/>
                <a:gd name="T26" fmla="*/ 65 w 65"/>
                <a:gd name="T27" fmla="*/ 38 h 77"/>
                <a:gd name="T28" fmla="*/ 65 w 65"/>
                <a:gd name="T29" fmla="*/ 48 h 77"/>
                <a:gd name="T30" fmla="*/ 65 w 65"/>
                <a:gd name="T31" fmla="*/ 58 h 77"/>
                <a:gd name="T32" fmla="*/ 59 w 65"/>
                <a:gd name="T33" fmla="*/ 67 h 77"/>
                <a:gd name="T34" fmla="*/ 49 w 65"/>
                <a:gd name="T35" fmla="*/ 72 h 77"/>
                <a:gd name="T36" fmla="*/ 40 w 65"/>
                <a:gd name="T37" fmla="*/ 72 h 77"/>
                <a:gd name="T38" fmla="*/ 30 w 65"/>
                <a:gd name="T39" fmla="*/ 77 h 77"/>
                <a:gd name="T40" fmla="*/ 10 w 65"/>
                <a:gd name="T41" fmla="*/ 7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77">
                  <a:moveTo>
                    <a:pt x="0" y="14"/>
                  </a:moveTo>
                  <a:lnTo>
                    <a:pt x="5" y="9"/>
                  </a:lnTo>
                  <a:lnTo>
                    <a:pt x="15" y="4"/>
                  </a:lnTo>
                  <a:lnTo>
                    <a:pt x="20" y="4"/>
                  </a:lnTo>
                  <a:lnTo>
                    <a:pt x="24" y="4"/>
                  </a:lnTo>
                  <a:lnTo>
                    <a:pt x="30" y="9"/>
                  </a:lnTo>
                  <a:lnTo>
                    <a:pt x="40" y="9"/>
                  </a:lnTo>
                  <a:lnTo>
                    <a:pt x="45" y="9"/>
                  </a:lnTo>
                  <a:lnTo>
                    <a:pt x="49" y="9"/>
                  </a:lnTo>
                  <a:lnTo>
                    <a:pt x="59" y="4"/>
                  </a:lnTo>
                  <a:lnTo>
                    <a:pt x="65" y="0"/>
                  </a:lnTo>
                  <a:lnTo>
                    <a:pt x="65" y="14"/>
                  </a:lnTo>
                  <a:lnTo>
                    <a:pt x="65" y="28"/>
                  </a:lnTo>
                  <a:lnTo>
                    <a:pt x="65" y="38"/>
                  </a:lnTo>
                  <a:lnTo>
                    <a:pt x="65" y="48"/>
                  </a:lnTo>
                  <a:lnTo>
                    <a:pt x="65" y="58"/>
                  </a:lnTo>
                  <a:lnTo>
                    <a:pt x="59" y="67"/>
                  </a:lnTo>
                  <a:lnTo>
                    <a:pt x="49" y="72"/>
                  </a:lnTo>
                  <a:lnTo>
                    <a:pt x="40" y="72"/>
                  </a:lnTo>
                  <a:lnTo>
                    <a:pt x="30" y="77"/>
                  </a:lnTo>
                  <a:lnTo>
                    <a:pt x="10" y="7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44" name="Freeform 468"/>
            <p:cNvSpPr>
              <a:spLocks/>
            </p:cNvSpPr>
            <p:nvPr/>
          </p:nvSpPr>
          <p:spPr bwMode="auto">
            <a:xfrm>
              <a:off x="3829" y="1511"/>
              <a:ext cx="8" cy="5"/>
            </a:xfrm>
            <a:custGeom>
              <a:avLst/>
              <a:gdLst>
                <a:gd name="T0" fmla="*/ 0 w 90"/>
                <a:gd name="T1" fmla="*/ 0 h 68"/>
                <a:gd name="T2" fmla="*/ 0 w 90"/>
                <a:gd name="T3" fmla="*/ 15 h 68"/>
                <a:gd name="T4" fmla="*/ 6 w 90"/>
                <a:gd name="T5" fmla="*/ 25 h 68"/>
                <a:gd name="T6" fmla="*/ 11 w 90"/>
                <a:gd name="T7" fmla="*/ 39 h 68"/>
                <a:gd name="T8" fmla="*/ 15 w 90"/>
                <a:gd name="T9" fmla="*/ 49 h 68"/>
                <a:gd name="T10" fmla="*/ 25 w 90"/>
                <a:gd name="T11" fmla="*/ 58 h 68"/>
                <a:gd name="T12" fmla="*/ 36 w 90"/>
                <a:gd name="T13" fmla="*/ 62 h 68"/>
                <a:gd name="T14" fmla="*/ 50 w 90"/>
                <a:gd name="T15" fmla="*/ 68 h 68"/>
                <a:gd name="T16" fmla="*/ 60 w 90"/>
                <a:gd name="T17" fmla="*/ 68 h 68"/>
                <a:gd name="T18" fmla="*/ 75 w 90"/>
                <a:gd name="T19" fmla="*/ 68 h 68"/>
                <a:gd name="T20" fmla="*/ 90 w 90"/>
                <a:gd name="T2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68">
                  <a:moveTo>
                    <a:pt x="0" y="0"/>
                  </a:moveTo>
                  <a:lnTo>
                    <a:pt x="0" y="15"/>
                  </a:lnTo>
                  <a:lnTo>
                    <a:pt x="6" y="25"/>
                  </a:lnTo>
                  <a:lnTo>
                    <a:pt x="11" y="39"/>
                  </a:lnTo>
                  <a:lnTo>
                    <a:pt x="15" y="49"/>
                  </a:lnTo>
                  <a:lnTo>
                    <a:pt x="25" y="58"/>
                  </a:lnTo>
                  <a:lnTo>
                    <a:pt x="36" y="62"/>
                  </a:lnTo>
                  <a:lnTo>
                    <a:pt x="50" y="68"/>
                  </a:lnTo>
                  <a:lnTo>
                    <a:pt x="60" y="68"/>
                  </a:lnTo>
                  <a:lnTo>
                    <a:pt x="75" y="68"/>
                  </a:lnTo>
                  <a:lnTo>
                    <a:pt x="90" y="6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45" name="Freeform 469"/>
            <p:cNvSpPr>
              <a:spLocks/>
            </p:cNvSpPr>
            <p:nvPr/>
          </p:nvSpPr>
          <p:spPr bwMode="auto">
            <a:xfrm>
              <a:off x="3831" y="1520"/>
              <a:ext cx="11" cy="11"/>
            </a:xfrm>
            <a:custGeom>
              <a:avLst/>
              <a:gdLst>
                <a:gd name="T0" fmla="*/ 30 w 119"/>
                <a:gd name="T1" fmla="*/ 0 h 136"/>
                <a:gd name="T2" fmla="*/ 25 w 119"/>
                <a:gd name="T3" fmla="*/ 6 h 136"/>
                <a:gd name="T4" fmla="*/ 21 w 119"/>
                <a:gd name="T5" fmla="*/ 11 h 136"/>
                <a:gd name="T6" fmla="*/ 15 w 119"/>
                <a:gd name="T7" fmla="*/ 15 h 136"/>
                <a:gd name="T8" fmla="*/ 11 w 119"/>
                <a:gd name="T9" fmla="*/ 20 h 136"/>
                <a:gd name="T10" fmla="*/ 6 w 119"/>
                <a:gd name="T11" fmla="*/ 25 h 136"/>
                <a:gd name="T12" fmla="*/ 6 w 119"/>
                <a:gd name="T13" fmla="*/ 30 h 136"/>
                <a:gd name="T14" fmla="*/ 0 w 119"/>
                <a:gd name="T15" fmla="*/ 30 h 136"/>
                <a:gd name="T16" fmla="*/ 0 w 119"/>
                <a:gd name="T17" fmla="*/ 34 h 136"/>
                <a:gd name="T18" fmla="*/ 0 w 119"/>
                <a:gd name="T19" fmla="*/ 39 h 136"/>
                <a:gd name="T20" fmla="*/ 0 w 119"/>
                <a:gd name="T21" fmla="*/ 45 h 136"/>
                <a:gd name="T22" fmla="*/ 6 w 119"/>
                <a:gd name="T23" fmla="*/ 54 h 136"/>
                <a:gd name="T24" fmla="*/ 6 w 119"/>
                <a:gd name="T25" fmla="*/ 64 h 136"/>
                <a:gd name="T26" fmla="*/ 11 w 119"/>
                <a:gd name="T27" fmla="*/ 73 h 136"/>
                <a:gd name="T28" fmla="*/ 15 w 119"/>
                <a:gd name="T29" fmla="*/ 83 h 136"/>
                <a:gd name="T30" fmla="*/ 15 w 119"/>
                <a:gd name="T31" fmla="*/ 88 h 136"/>
                <a:gd name="T32" fmla="*/ 21 w 119"/>
                <a:gd name="T33" fmla="*/ 97 h 136"/>
                <a:gd name="T34" fmla="*/ 21 w 119"/>
                <a:gd name="T35" fmla="*/ 103 h 136"/>
                <a:gd name="T36" fmla="*/ 21 w 119"/>
                <a:gd name="T37" fmla="*/ 112 h 136"/>
                <a:gd name="T38" fmla="*/ 15 w 119"/>
                <a:gd name="T39" fmla="*/ 122 h 136"/>
                <a:gd name="T40" fmla="*/ 11 w 119"/>
                <a:gd name="T41" fmla="*/ 136 h 136"/>
                <a:gd name="T42" fmla="*/ 21 w 119"/>
                <a:gd name="T43" fmla="*/ 131 h 136"/>
                <a:gd name="T44" fmla="*/ 35 w 119"/>
                <a:gd name="T45" fmla="*/ 127 h 136"/>
                <a:gd name="T46" fmla="*/ 46 w 119"/>
                <a:gd name="T47" fmla="*/ 127 h 136"/>
                <a:gd name="T48" fmla="*/ 55 w 119"/>
                <a:gd name="T49" fmla="*/ 127 h 136"/>
                <a:gd name="T50" fmla="*/ 65 w 119"/>
                <a:gd name="T51" fmla="*/ 127 h 136"/>
                <a:gd name="T52" fmla="*/ 75 w 119"/>
                <a:gd name="T53" fmla="*/ 127 h 136"/>
                <a:gd name="T54" fmla="*/ 85 w 119"/>
                <a:gd name="T55" fmla="*/ 122 h 136"/>
                <a:gd name="T56" fmla="*/ 94 w 119"/>
                <a:gd name="T57" fmla="*/ 122 h 136"/>
                <a:gd name="T58" fmla="*/ 105 w 119"/>
                <a:gd name="T59" fmla="*/ 116 h 136"/>
                <a:gd name="T60" fmla="*/ 109 w 119"/>
                <a:gd name="T61" fmla="*/ 112 h 136"/>
                <a:gd name="T62" fmla="*/ 119 w 119"/>
                <a:gd name="T63" fmla="*/ 103 h 136"/>
                <a:gd name="T64" fmla="*/ 119 w 119"/>
                <a:gd name="T65" fmla="*/ 92 h 136"/>
                <a:gd name="T66" fmla="*/ 119 w 119"/>
                <a:gd name="T67" fmla="*/ 83 h 136"/>
                <a:gd name="T68" fmla="*/ 115 w 119"/>
                <a:gd name="T69" fmla="*/ 78 h 136"/>
                <a:gd name="T70" fmla="*/ 105 w 119"/>
                <a:gd name="T71" fmla="*/ 73 h 136"/>
                <a:gd name="T72" fmla="*/ 94 w 119"/>
                <a:gd name="T73" fmla="*/ 69 h 136"/>
                <a:gd name="T74" fmla="*/ 80 w 119"/>
                <a:gd name="T75" fmla="*/ 64 h 136"/>
                <a:gd name="T76" fmla="*/ 65 w 119"/>
                <a:gd name="T77" fmla="*/ 64 h 136"/>
                <a:gd name="T78" fmla="*/ 50 w 119"/>
                <a:gd name="T79" fmla="*/ 58 h 136"/>
                <a:gd name="T80" fmla="*/ 35 w 119"/>
                <a:gd name="T81" fmla="*/ 54 h 136"/>
                <a:gd name="T82" fmla="*/ 30 w 119"/>
                <a:gd name="T83" fmla="*/ 58 h 136"/>
                <a:gd name="T84" fmla="*/ 30 w 119"/>
                <a:gd name="T85" fmla="*/ 64 h 136"/>
                <a:gd name="T86" fmla="*/ 30 w 119"/>
                <a:gd name="T87" fmla="*/ 69 h 136"/>
                <a:gd name="T88" fmla="*/ 30 w 119"/>
                <a:gd name="T89" fmla="*/ 73 h 136"/>
                <a:gd name="T90" fmla="*/ 30 w 119"/>
                <a:gd name="T91" fmla="*/ 78 h 136"/>
                <a:gd name="T92" fmla="*/ 25 w 119"/>
                <a:gd name="T93" fmla="*/ 78 h 136"/>
                <a:gd name="T94" fmla="*/ 25 w 119"/>
                <a:gd name="T95" fmla="*/ 83 h 136"/>
                <a:gd name="T96" fmla="*/ 21 w 119"/>
                <a:gd name="T97" fmla="*/ 88 h 136"/>
                <a:gd name="T98" fmla="*/ 25 w 119"/>
                <a:gd name="T99" fmla="*/ 78 h 136"/>
                <a:gd name="T100" fmla="*/ 30 w 119"/>
                <a:gd name="T101" fmla="*/ 73 h 136"/>
                <a:gd name="T102" fmla="*/ 35 w 119"/>
                <a:gd name="T103" fmla="*/ 64 h 136"/>
                <a:gd name="T104" fmla="*/ 40 w 119"/>
                <a:gd name="T105" fmla="*/ 58 h 136"/>
                <a:gd name="T106" fmla="*/ 46 w 119"/>
                <a:gd name="T107" fmla="*/ 54 h 136"/>
                <a:gd name="T108" fmla="*/ 50 w 119"/>
                <a:gd name="T109" fmla="*/ 45 h 136"/>
                <a:gd name="T110" fmla="*/ 60 w 119"/>
                <a:gd name="T111" fmla="*/ 39 h 136"/>
                <a:gd name="T112" fmla="*/ 65 w 119"/>
                <a:gd name="T113" fmla="*/ 34 h 136"/>
                <a:gd name="T114" fmla="*/ 75 w 119"/>
                <a:gd name="T115" fmla="*/ 30 h 136"/>
                <a:gd name="T116" fmla="*/ 80 w 119"/>
                <a:gd name="T117" fmla="*/ 3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9" h="136">
                  <a:moveTo>
                    <a:pt x="30" y="0"/>
                  </a:moveTo>
                  <a:lnTo>
                    <a:pt x="25" y="6"/>
                  </a:lnTo>
                  <a:lnTo>
                    <a:pt x="21" y="11"/>
                  </a:lnTo>
                  <a:lnTo>
                    <a:pt x="15" y="15"/>
                  </a:lnTo>
                  <a:lnTo>
                    <a:pt x="11" y="20"/>
                  </a:lnTo>
                  <a:lnTo>
                    <a:pt x="6" y="25"/>
                  </a:lnTo>
                  <a:lnTo>
                    <a:pt x="6" y="30"/>
                  </a:lnTo>
                  <a:lnTo>
                    <a:pt x="0" y="30"/>
                  </a:lnTo>
                  <a:lnTo>
                    <a:pt x="0" y="34"/>
                  </a:lnTo>
                  <a:lnTo>
                    <a:pt x="0" y="39"/>
                  </a:lnTo>
                  <a:lnTo>
                    <a:pt x="0" y="45"/>
                  </a:lnTo>
                  <a:lnTo>
                    <a:pt x="6" y="54"/>
                  </a:lnTo>
                  <a:lnTo>
                    <a:pt x="6" y="64"/>
                  </a:lnTo>
                  <a:lnTo>
                    <a:pt x="11" y="73"/>
                  </a:lnTo>
                  <a:lnTo>
                    <a:pt x="15" y="83"/>
                  </a:lnTo>
                  <a:lnTo>
                    <a:pt x="15" y="88"/>
                  </a:lnTo>
                  <a:lnTo>
                    <a:pt x="21" y="97"/>
                  </a:lnTo>
                  <a:lnTo>
                    <a:pt x="21" y="103"/>
                  </a:lnTo>
                  <a:lnTo>
                    <a:pt x="21" y="112"/>
                  </a:lnTo>
                  <a:lnTo>
                    <a:pt x="15" y="122"/>
                  </a:lnTo>
                  <a:lnTo>
                    <a:pt x="11" y="136"/>
                  </a:lnTo>
                  <a:lnTo>
                    <a:pt x="21" y="131"/>
                  </a:lnTo>
                  <a:lnTo>
                    <a:pt x="35" y="127"/>
                  </a:lnTo>
                  <a:lnTo>
                    <a:pt x="46" y="127"/>
                  </a:lnTo>
                  <a:lnTo>
                    <a:pt x="55" y="127"/>
                  </a:lnTo>
                  <a:lnTo>
                    <a:pt x="65" y="127"/>
                  </a:lnTo>
                  <a:lnTo>
                    <a:pt x="75" y="127"/>
                  </a:lnTo>
                  <a:lnTo>
                    <a:pt x="85" y="122"/>
                  </a:lnTo>
                  <a:lnTo>
                    <a:pt x="94" y="122"/>
                  </a:lnTo>
                  <a:lnTo>
                    <a:pt x="105" y="116"/>
                  </a:lnTo>
                  <a:lnTo>
                    <a:pt x="109" y="112"/>
                  </a:lnTo>
                  <a:lnTo>
                    <a:pt x="119" y="103"/>
                  </a:lnTo>
                  <a:lnTo>
                    <a:pt x="119" y="92"/>
                  </a:lnTo>
                  <a:lnTo>
                    <a:pt x="119" y="83"/>
                  </a:lnTo>
                  <a:lnTo>
                    <a:pt x="115" y="78"/>
                  </a:lnTo>
                  <a:lnTo>
                    <a:pt x="105" y="73"/>
                  </a:lnTo>
                  <a:lnTo>
                    <a:pt x="94" y="69"/>
                  </a:lnTo>
                  <a:lnTo>
                    <a:pt x="80" y="64"/>
                  </a:lnTo>
                  <a:lnTo>
                    <a:pt x="65" y="64"/>
                  </a:lnTo>
                  <a:lnTo>
                    <a:pt x="50" y="58"/>
                  </a:lnTo>
                  <a:lnTo>
                    <a:pt x="35" y="54"/>
                  </a:lnTo>
                  <a:lnTo>
                    <a:pt x="30" y="58"/>
                  </a:lnTo>
                  <a:lnTo>
                    <a:pt x="30" y="64"/>
                  </a:lnTo>
                  <a:lnTo>
                    <a:pt x="30" y="69"/>
                  </a:lnTo>
                  <a:lnTo>
                    <a:pt x="30" y="73"/>
                  </a:lnTo>
                  <a:lnTo>
                    <a:pt x="30" y="78"/>
                  </a:lnTo>
                  <a:lnTo>
                    <a:pt x="25" y="78"/>
                  </a:lnTo>
                  <a:lnTo>
                    <a:pt x="25" y="83"/>
                  </a:lnTo>
                  <a:lnTo>
                    <a:pt x="21" y="88"/>
                  </a:lnTo>
                  <a:lnTo>
                    <a:pt x="25" y="78"/>
                  </a:lnTo>
                  <a:lnTo>
                    <a:pt x="30" y="73"/>
                  </a:lnTo>
                  <a:lnTo>
                    <a:pt x="35" y="64"/>
                  </a:lnTo>
                  <a:lnTo>
                    <a:pt x="40" y="58"/>
                  </a:lnTo>
                  <a:lnTo>
                    <a:pt x="46" y="54"/>
                  </a:lnTo>
                  <a:lnTo>
                    <a:pt x="50" y="45"/>
                  </a:lnTo>
                  <a:lnTo>
                    <a:pt x="60" y="39"/>
                  </a:lnTo>
                  <a:lnTo>
                    <a:pt x="65" y="34"/>
                  </a:lnTo>
                  <a:lnTo>
                    <a:pt x="75" y="30"/>
                  </a:lnTo>
                  <a:lnTo>
                    <a:pt x="80" y="3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46" name="Freeform 470"/>
            <p:cNvSpPr>
              <a:spLocks/>
            </p:cNvSpPr>
            <p:nvPr/>
          </p:nvSpPr>
          <p:spPr bwMode="auto">
            <a:xfrm>
              <a:off x="3845" y="1529"/>
              <a:ext cx="11" cy="7"/>
            </a:xfrm>
            <a:custGeom>
              <a:avLst/>
              <a:gdLst>
                <a:gd name="T0" fmla="*/ 25 w 115"/>
                <a:gd name="T1" fmla="*/ 0 h 101"/>
                <a:gd name="T2" fmla="*/ 36 w 115"/>
                <a:gd name="T3" fmla="*/ 0 h 101"/>
                <a:gd name="T4" fmla="*/ 45 w 115"/>
                <a:gd name="T5" fmla="*/ 0 h 101"/>
                <a:gd name="T6" fmla="*/ 50 w 115"/>
                <a:gd name="T7" fmla="*/ 0 h 101"/>
                <a:gd name="T8" fmla="*/ 59 w 115"/>
                <a:gd name="T9" fmla="*/ 0 h 101"/>
                <a:gd name="T10" fmla="*/ 70 w 115"/>
                <a:gd name="T11" fmla="*/ 0 h 101"/>
                <a:gd name="T12" fmla="*/ 80 w 115"/>
                <a:gd name="T13" fmla="*/ 4 h 101"/>
                <a:gd name="T14" fmla="*/ 84 w 115"/>
                <a:gd name="T15" fmla="*/ 4 h 101"/>
                <a:gd name="T16" fmla="*/ 95 w 115"/>
                <a:gd name="T17" fmla="*/ 10 h 101"/>
                <a:gd name="T18" fmla="*/ 99 w 115"/>
                <a:gd name="T19" fmla="*/ 10 h 101"/>
                <a:gd name="T20" fmla="*/ 99 w 115"/>
                <a:gd name="T21" fmla="*/ 15 h 101"/>
                <a:gd name="T22" fmla="*/ 109 w 115"/>
                <a:gd name="T23" fmla="*/ 34 h 101"/>
                <a:gd name="T24" fmla="*/ 115 w 115"/>
                <a:gd name="T25" fmla="*/ 49 h 101"/>
                <a:gd name="T26" fmla="*/ 115 w 115"/>
                <a:gd name="T27" fmla="*/ 58 h 101"/>
                <a:gd name="T28" fmla="*/ 109 w 115"/>
                <a:gd name="T29" fmla="*/ 67 h 101"/>
                <a:gd name="T30" fmla="*/ 99 w 115"/>
                <a:gd name="T31" fmla="*/ 77 h 101"/>
                <a:gd name="T32" fmla="*/ 90 w 115"/>
                <a:gd name="T33" fmla="*/ 82 h 101"/>
                <a:gd name="T34" fmla="*/ 75 w 115"/>
                <a:gd name="T35" fmla="*/ 92 h 101"/>
                <a:gd name="T36" fmla="*/ 59 w 115"/>
                <a:gd name="T37" fmla="*/ 96 h 101"/>
                <a:gd name="T38" fmla="*/ 40 w 115"/>
                <a:gd name="T39" fmla="*/ 96 h 101"/>
                <a:gd name="T40" fmla="*/ 25 w 115"/>
                <a:gd name="T41" fmla="*/ 101 h 101"/>
                <a:gd name="T42" fmla="*/ 36 w 115"/>
                <a:gd name="T43" fmla="*/ 92 h 101"/>
                <a:gd name="T44" fmla="*/ 40 w 115"/>
                <a:gd name="T45" fmla="*/ 82 h 101"/>
                <a:gd name="T46" fmla="*/ 40 w 115"/>
                <a:gd name="T47" fmla="*/ 73 h 101"/>
                <a:gd name="T48" fmla="*/ 40 w 115"/>
                <a:gd name="T49" fmla="*/ 67 h 101"/>
                <a:gd name="T50" fmla="*/ 36 w 115"/>
                <a:gd name="T51" fmla="*/ 58 h 101"/>
                <a:gd name="T52" fmla="*/ 30 w 115"/>
                <a:gd name="T53" fmla="*/ 53 h 101"/>
                <a:gd name="T54" fmla="*/ 25 w 115"/>
                <a:gd name="T55" fmla="*/ 43 h 101"/>
                <a:gd name="T56" fmla="*/ 15 w 115"/>
                <a:gd name="T57" fmla="*/ 38 h 101"/>
                <a:gd name="T58" fmla="*/ 5 w 115"/>
                <a:gd name="T59" fmla="*/ 34 h 101"/>
                <a:gd name="T60" fmla="*/ 0 w 115"/>
                <a:gd name="T61" fmla="*/ 29 h 101"/>
                <a:gd name="T62" fmla="*/ 0 w 115"/>
                <a:gd name="T63" fmla="*/ 24 h 101"/>
                <a:gd name="T64" fmla="*/ 5 w 115"/>
                <a:gd name="T65" fmla="*/ 24 h 101"/>
                <a:gd name="T66" fmla="*/ 5 w 115"/>
                <a:gd name="T67" fmla="*/ 19 h 101"/>
                <a:gd name="T68" fmla="*/ 11 w 115"/>
                <a:gd name="T69" fmla="*/ 19 h 101"/>
                <a:gd name="T70" fmla="*/ 11 w 115"/>
                <a:gd name="T71" fmla="*/ 15 h 101"/>
                <a:gd name="T72" fmla="*/ 11 w 115"/>
                <a:gd name="T73" fmla="*/ 10 h 101"/>
                <a:gd name="T74" fmla="*/ 15 w 115"/>
                <a:gd name="T75" fmla="*/ 10 h 101"/>
                <a:gd name="T76" fmla="*/ 15 w 115"/>
                <a:gd name="T77" fmla="*/ 4 h 101"/>
                <a:gd name="T78" fmla="*/ 20 w 115"/>
                <a:gd name="T79" fmla="*/ 4 h 101"/>
                <a:gd name="T80" fmla="*/ 25 w 115"/>
                <a:gd name="T81"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5" h="101">
                  <a:moveTo>
                    <a:pt x="25" y="0"/>
                  </a:moveTo>
                  <a:lnTo>
                    <a:pt x="36" y="0"/>
                  </a:lnTo>
                  <a:lnTo>
                    <a:pt x="45" y="0"/>
                  </a:lnTo>
                  <a:lnTo>
                    <a:pt x="50" y="0"/>
                  </a:lnTo>
                  <a:lnTo>
                    <a:pt x="59" y="0"/>
                  </a:lnTo>
                  <a:lnTo>
                    <a:pt x="70" y="0"/>
                  </a:lnTo>
                  <a:lnTo>
                    <a:pt x="80" y="4"/>
                  </a:lnTo>
                  <a:lnTo>
                    <a:pt x="84" y="4"/>
                  </a:lnTo>
                  <a:lnTo>
                    <a:pt x="95" y="10"/>
                  </a:lnTo>
                  <a:lnTo>
                    <a:pt x="99" y="10"/>
                  </a:lnTo>
                  <a:lnTo>
                    <a:pt x="99" y="15"/>
                  </a:lnTo>
                  <a:lnTo>
                    <a:pt x="109" y="34"/>
                  </a:lnTo>
                  <a:lnTo>
                    <a:pt x="115" y="49"/>
                  </a:lnTo>
                  <a:lnTo>
                    <a:pt x="115" y="58"/>
                  </a:lnTo>
                  <a:lnTo>
                    <a:pt x="109" y="67"/>
                  </a:lnTo>
                  <a:lnTo>
                    <a:pt x="99" y="77"/>
                  </a:lnTo>
                  <a:lnTo>
                    <a:pt x="90" y="82"/>
                  </a:lnTo>
                  <a:lnTo>
                    <a:pt x="75" y="92"/>
                  </a:lnTo>
                  <a:lnTo>
                    <a:pt x="59" y="96"/>
                  </a:lnTo>
                  <a:lnTo>
                    <a:pt x="40" y="96"/>
                  </a:lnTo>
                  <a:lnTo>
                    <a:pt x="25" y="101"/>
                  </a:lnTo>
                  <a:lnTo>
                    <a:pt x="36" y="92"/>
                  </a:lnTo>
                  <a:lnTo>
                    <a:pt x="40" y="82"/>
                  </a:lnTo>
                  <a:lnTo>
                    <a:pt x="40" y="73"/>
                  </a:lnTo>
                  <a:lnTo>
                    <a:pt x="40" y="67"/>
                  </a:lnTo>
                  <a:lnTo>
                    <a:pt x="36" y="58"/>
                  </a:lnTo>
                  <a:lnTo>
                    <a:pt x="30" y="53"/>
                  </a:lnTo>
                  <a:lnTo>
                    <a:pt x="25" y="43"/>
                  </a:lnTo>
                  <a:lnTo>
                    <a:pt x="15" y="38"/>
                  </a:lnTo>
                  <a:lnTo>
                    <a:pt x="5" y="34"/>
                  </a:lnTo>
                  <a:lnTo>
                    <a:pt x="0" y="29"/>
                  </a:lnTo>
                  <a:lnTo>
                    <a:pt x="0" y="24"/>
                  </a:lnTo>
                  <a:lnTo>
                    <a:pt x="5" y="24"/>
                  </a:lnTo>
                  <a:lnTo>
                    <a:pt x="5" y="19"/>
                  </a:lnTo>
                  <a:lnTo>
                    <a:pt x="11" y="19"/>
                  </a:lnTo>
                  <a:lnTo>
                    <a:pt x="11" y="15"/>
                  </a:lnTo>
                  <a:lnTo>
                    <a:pt x="11" y="10"/>
                  </a:lnTo>
                  <a:lnTo>
                    <a:pt x="15" y="10"/>
                  </a:lnTo>
                  <a:lnTo>
                    <a:pt x="15" y="4"/>
                  </a:lnTo>
                  <a:lnTo>
                    <a:pt x="20" y="4"/>
                  </a:lnTo>
                  <a:lnTo>
                    <a:pt x="25"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47" name="Freeform 471"/>
            <p:cNvSpPr>
              <a:spLocks/>
            </p:cNvSpPr>
            <p:nvPr/>
          </p:nvSpPr>
          <p:spPr bwMode="auto">
            <a:xfrm>
              <a:off x="3833" y="1513"/>
              <a:ext cx="7" cy="8"/>
            </a:xfrm>
            <a:custGeom>
              <a:avLst/>
              <a:gdLst>
                <a:gd name="T0" fmla="*/ 50 w 69"/>
                <a:gd name="T1" fmla="*/ 0 h 101"/>
                <a:gd name="T2" fmla="*/ 50 w 69"/>
                <a:gd name="T3" fmla="*/ 9 h 101"/>
                <a:gd name="T4" fmla="*/ 45 w 69"/>
                <a:gd name="T5" fmla="*/ 19 h 101"/>
                <a:gd name="T6" fmla="*/ 35 w 69"/>
                <a:gd name="T7" fmla="*/ 28 h 101"/>
                <a:gd name="T8" fmla="*/ 25 w 69"/>
                <a:gd name="T9" fmla="*/ 37 h 101"/>
                <a:gd name="T10" fmla="*/ 15 w 69"/>
                <a:gd name="T11" fmla="*/ 43 h 101"/>
                <a:gd name="T12" fmla="*/ 10 w 69"/>
                <a:gd name="T13" fmla="*/ 52 h 101"/>
                <a:gd name="T14" fmla="*/ 5 w 69"/>
                <a:gd name="T15" fmla="*/ 62 h 101"/>
                <a:gd name="T16" fmla="*/ 0 w 69"/>
                <a:gd name="T17" fmla="*/ 71 h 101"/>
                <a:gd name="T18" fmla="*/ 5 w 69"/>
                <a:gd name="T19" fmla="*/ 82 h 101"/>
                <a:gd name="T20" fmla="*/ 15 w 69"/>
                <a:gd name="T21" fmla="*/ 91 h 101"/>
                <a:gd name="T22" fmla="*/ 15 w 69"/>
                <a:gd name="T23" fmla="*/ 95 h 101"/>
                <a:gd name="T24" fmla="*/ 21 w 69"/>
                <a:gd name="T25" fmla="*/ 95 h 101"/>
                <a:gd name="T26" fmla="*/ 30 w 69"/>
                <a:gd name="T27" fmla="*/ 101 h 101"/>
                <a:gd name="T28" fmla="*/ 35 w 69"/>
                <a:gd name="T29" fmla="*/ 101 h 101"/>
                <a:gd name="T30" fmla="*/ 40 w 69"/>
                <a:gd name="T31" fmla="*/ 101 h 101"/>
                <a:gd name="T32" fmla="*/ 45 w 69"/>
                <a:gd name="T33" fmla="*/ 95 h 101"/>
                <a:gd name="T34" fmla="*/ 55 w 69"/>
                <a:gd name="T35" fmla="*/ 95 h 101"/>
                <a:gd name="T36" fmla="*/ 60 w 69"/>
                <a:gd name="T37" fmla="*/ 91 h 101"/>
                <a:gd name="T38" fmla="*/ 65 w 69"/>
                <a:gd name="T39" fmla="*/ 86 h 101"/>
                <a:gd name="T40" fmla="*/ 69 w 69"/>
                <a:gd name="T41" fmla="*/ 82 h 101"/>
                <a:gd name="T42" fmla="*/ 69 w 69"/>
                <a:gd name="T43" fmla="*/ 71 h 101"/>
                <a:gd name="T44" fmla="*/ 69 w 69"/>
                <a:gd name="T45" fmla="*/ 67 h 101"/>
                <a:gd name="T46" fmla="*/ 65 w 69"/>
                <a:gd name="T47" fmla="*/ 62 h 101"/>
                <a:gd name="T48" fmla="*/ 65 w 69"/>
                <a:gd name="T49" fmla="*/ 58 h 101"/>
                <a:gd name="T50" fmla="*/ 60 w 69"/>
                <a:gd name="T51" fmla="*/ 52 h 101"/>
                <a:gd name="T52" fmla="*/ 60 w 69"/>
                <a:gd name="T53" fmla="*/ 48 h 101"/>
                <a:gd name="T54" fmla="*/ 55 w 69"/>
                <a:gd name="T55" fmla="*/ 43 h 101"/>
                <a:gd name="T56" fmla="*/ 50 w 69"/>
                <a:gd name="T57" fmla="*/ 33 h 101"/>
                <a:gd name="T58" fmla="*/ 50 w 69"/>
                <a:gd name="T59" fmla="*/ 28 h 101"/>
                <a:gd name="T60" fmla="*/ 50 w 69"/>
                <a:gd name="T61" fmla="*/ 2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9" h="101">
                  <a:moveTo>
                    <a:pt x="50" y="0"/>
                  </a:moveTo>
                  <a:lnTo>
                    <a:pt x="50" y="9"/>
                  </a:lnTo>
                  <a:lnTo>
                    <a:pt x="45" y="19"/>
                  </a:lnTo>
                  <a:lnTo>
                    <a:pt x="35" y="28"/>
                  </a:lnTo>
                  <a:lnTo>
                    <a:pt x="25" y="37"/>
                  </a:lnTo>
                  <a:lnTo>
                    <a:pt x="15" y="43"/>
                  </a:lnTo>
                  <a:lnTo>
                    <a:pt x="10" y="52"/>
                  </a:lnTo>
                  <a:lnTo>
                    <a:pt x="5" y="62"/>
                  </a:lnTo>
                  <a:lnTo>
                    <a:pt x="0" y="71"/>
                  </a:lnTo>
                  <a:lnTo>
                    <a:pt x="5" y="82"/>
                  </a:lnTo>
                  <a:lnTo>
                    <a:pt x="15" y="91"/>
                  </a:lnTo>
                  <a:lnTo>
                    <a:pt x="15" y="95"/>
                  </a:lnTo>
                  <a:lnTo>
                    <a:pt x="21" y="95"/>
                  </a:lnTo>
                  <a:lnTo>
                    <a:pt x="30" y="101"/>
                  </a:lnTo>
                  <a:lnTo>
                    <a:pt x="35" y="101"/>
                  </a:lnTo>
                  <a:lnTo>
                    <a:pt x="40" y="101"/>
                  </a:lnTo>
                  <a:lnTo>
                    <a:pt x="45" y="95"/>
                  </a:lnTo>
                  <a:lnTo>
                    <a:pt x="55" y="95"/>
                  </a:lnTo>
                  <a:lnTo>
                    <a:pt x="60" y="91"/>
                  </a:lnTo>
                  <a:lnTo>
                    <a:pt x="65" y="86"/>
                  </a:lnTo>
                  <a:lnTo>
                    <a:pt x="69" y="82"/>
                  </a:lnTo>
                  <a:lnTo>
                    <a:pt x="69" y="71"/>
                  </a:lnTo>
                  <a:lnTo>
                    <a:pt x="69" y="67"/>
                  </a:lnTo>
                  <a:lnTo>
                    <a:pt x="65" y="62"/>
                  </a:lnTo>
                  <a:lnTo>
                    <a:pt x="65" y="58"/>
                  </a:lnTo>
                  <a:lnTo>
                    <a:pt x="60" y="52"/>
                  </a:lnTo>
                  <a:lnTo>
                    <a:pt x="60" y="48"/>
                  </a:lnTo>
                  <a:lnTo>
                    <a:pt x="55" y="43"/>
                  </a:lnTo>
                  <a:lnTo>
                    <a:pt x="50" y="33"/>
                  </a:lnTo>
                  <a:lnTo>
                    <a:pt x="50" y="28"/>
                  </a:lnTo>
                  <a:lnTo>
                    <a:pt x="50" y="24"/>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48" name="Freeform 472"/>
            <p:cNvSpPr>
              <a:spLocks/>
            </p:cNvSpPr>
            <p:nvPr/>
          </p:nvSpPr>
          <p:spPr bwMode="auto">
            <a:xfrm>
              <a:off x="3773" y="1537"/>
              <a:ext cx="6" cy="5"/>
            </a:xfrm>
            <a:custGeom>
              <a:avLst/>
              <a:gdLst>
                <a:gd name="T0" fmla="*/ 0 w 59"/>
                <a:gd name="T1" fmla="*/ 10 h 72"/>
                <a:gd name="T2" fmla="*/ 4 w 59"/>
                <a:gd name="T3" fmla="*/ 5 h 72"/>
                <a:gd name="T4" fmla="*/ 10 w 59"/>
                <a:gd name="T5" fmla="*/ 0 h 72"/>
                <a:gd name="T6" fmla="*/ 15 w 59"/>
                <a:gd name="T7" fmla="*/ 0 h 72"/>
                <a:gd name="T8" fmla="*/ 25 w 59"/>
                <a:gd name="T9" fmla="*/ 5 h 72"/>
                <a:gd name="T10" fmla="*/ 29 w 59"/>
                <a:gd name="T11" fmla="*/ 5 h 72"/>
                <a:gd name="T12" fmla="*/ 34 w 59"/>
                <a:gd name="T13" fmla="*/ 10 h 72"/>
                <a:gd name="T14" fmla="*/ 44 w 59"/>
                <a:gd name="T15" fmla="*/ 10 h 72"/>
                <a:gd name="T16" fmla="*/ 50 w 59"/>
                <a:gd name="T17" fmla="*/ 10 h 72"/>
                <a:gd name="T18" fmla="*/ 54 w 59"/>
                <a:gd name="T19" fmla="*/ 5 h 72"/>
                <a:gd name="T20" fmla="*/ 59 w 59"/>
                <a:gd name="T21" fmla="*/ 0 h 72"/>
                <a:gd name="T22" fmla="*/ 59 w 59"/>
                <a:gd name="T23" fmla="*/ 14 h 72"/>
                <a:gd name="T24" fmla="*/ 59 w 59"/>
                <a:gd name="T25" fmla="*/ 29 h 72"/>
                <a:gd name="T26" fmla="*/ 59 w 59"/>
                <a:gd name="T27" fmla="*/ 38 h 72"/>
                <a:gd name="T28" fmla="*/ 59 w 59"/>
                <a:gd name="T29" fmla="*/ 48 h 72"/>
                <a:gd name="T30" fmla="*/ 54 w 59"/>
                <a:gd name="T31" fmla="*/ 58 h 72"/>
                <a:gd name="T32" fmla="*/ 50 w 59"/>
                <a:gd name="T33" fmla="*/ 68 h 72"/>
                <a:gd name="T34" fmla="*/ 39 w 59"/>
                <a:gd name="T35" fmla="*/ 72 h 72"/>
                <a:gd name="T36" fmla="*/ 29 w 59"/>
                <a:gd name="T37" fmla="*/ 72 h 72"/>
                <a:gd name="T38" fmla="*/ 15 w 59"/>
                <a:gd name="T39" fmla="*/ 72 h 72"/>
                <a:gd name="T40" fmla="*/ 0 w 59"/>
                <a:gd name="T41" fmla="*/ 6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72">
                  <a:moveTo>
                    <a:pt x="0" y="10"/>
                  </a:moveTo>
                  <a:lnTo>
                    <a:pt x="4" y="5"/>
                  </a:lnTo>
                  <a:lnTo>
                    <a:pt x="10" y="0"/>
                  </a:lnTo>
                  <a:lnTo>
                    <a:pt x="15" y="0"/>
                  </a:lnTo>
                  <a:lnTo>
                    <a:pt x="25" y="5"/>
                  </a:lnTo>
                  <a:lnTo>
                    <a:pt x="29" y="5"/>
                  </a:lnTo>
                  <a:lnTo>
                    <a:pt x="34" y="10"/>
                  </a:lnTo>
                  <a:lnTo>
                    <a:pt x="44" y="10"/>
                  </a:lnTo>
                  <a:lnTo>
                    <a:pt x="50" y="10"/>
                  </a:lnTo>
                  <a:lnTo>
                    <a:pt x="54" y="5"/>
                  </a:lnTo>
                  <a:lnTo>
                    <a:pt x="59" y="0"/>
                  </a:lnTo>
                  <a:lnTo>
                    <a:pt x="59" y="14"/>
                  </a:lnTo>
                  <a:lnTo>
                    <a:pt x="59" y="29"/>
                  </a:lnTo>
                  <a:lnTo>
                    <a:pt x="59" y="38"/>
                  </a:lnTo>
                  <a:lnTo>
                    <a:pt x="59" y="48"/>
                  </a:lnTo>
                  <a:lnTo>
                    <a:pt x="54" y="58"/>
                  </a:lnTo>
                  <a:lnTo>
                    <a:pt x="50" y="68"/>
                  </a:lnTo>
                  <a:lnTo>
                    <a:pt x="39" y="72"/>
                  </a:lnTo>
                  <a:lnTo>
                    <a:pt x="29" y="72"/>
                  </a:lnTo>
                  <a:lnTo>
                    <a:pt x="15" y="72"/>
                  </a:lnTo>
                  <a:lnTo>
                    <a:pt x="0" y="6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49" name="Freeform 473"/>
            <p:cNvSpPr>
              <a:spLocks/>
            </p:cNvSpPr>
            <p:nvPr/>
          </p:nvSpPr>
          <p:spPr bwMode="auto">
            <a:xfrm>
              <a:off x="3775" y="1544"/>
              <a:ext cx="7" cy="5"/>
            </a:xfrm>
            <a:custGeom>
              <a:avLst/>
              <a:gdLst>
                <a:gd name="T0" fmla="*/ 6 w 79"/>
                <a:gd name="T1" fmla="*/ 0 h 77"/>
                <a:gd name="T2" fmla="*/ 0 w 79"/>
                <a:gd name="T3" fmla="*/ 15 h 77"/>
                <a:gd name="T4" fmla="*/ 6 w 79"/>
                <a:gd name="T5" fmla="*/ 29 h 77"/>
                <a:gd name="T6" fmla="*/ 6 w 79"/>
                <a:gd name="T7" fmla="*/ 39 h 77"/>
                <a:gd name="T8" fmla="*/ 10 w 79"/>
                <a:gd name="T9" fmla="*/ 54 h 77"/>
                <a:gd name="T10" fmla="*/ 20 w 79"/>
                <a:gd name="T11" fmla="*/ 63 h 77"/>
                <a:gd name="T12" fmla="*/ 31 w 79"/>
                <a:gd name="T13" fmla="*/ 67 h 77"/>
                <a:gd name="T14" fmla="*/ 40 w 79"/>
                <a:gd name="T15" fmla="*/ 73 h 77"/>
                <a:gd name="T16" fmla="*/ 56 w 79"/>
                <a:gd name="T17" fmla="*/ 77 h 77"/>
                <a:gd name="T18" fmla="*/ 65 w 79"/>
                <a:gd name="T19" fmla="*/ 77 h 77"/>
                <a:gd name="T20" fmla="*/ 79 w 79"/>
                <a:gd name="T21"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77">
                  <a:moveTo>
                    <a:pt x="6" y="0"/>
                  </a:moveTo>
                  <a:lnTo>
                    <a:pt x="0" y="15"/>
                  </a:lnTo>
                  <a:lnTo>
                    <a:pt x="6" y="29"/>
                  </a:lnTo>
                  <a:lnTo>
                    <a:pt x="6" y="39"/>
                  </a:lnTo>
                  <a:lnTo>
                    <a:pt x="10" y="54"/>
                  </a:lnTo>
                  <a:lnTo>
                    <a:pt x="20" y="63"/>
                  </a:lnTo>
                  <a:lnTo>
                    <a:pt x="31" y="67"/>
                  </a:lnTo>
                  <a:lnTo>
                    <a:pt x="40" y="73"/>
                  </a:lnTo>
                  <a:lnTo>
                    <a:pt x="56" y="77"/>
                  </a:lnTo>
                  <a:lnTo>
                    <a:pt x="65" y="77"/>
                  </a:lnTo>
                  <a:lnTo>
                    <a:pt x="79" y="7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50" name="Freeform 474"/>
            <p:cNvSpPr>
              <a:spLocks/>
            </p:cNvSpPr>
            <p:nvPr/>
          </p:nvSpPr>
          <p:spPr bwMode="auto">
            <a:xfrm>
              <a:off x="3796" y="1523"/>
              <a:ext cx="7" cy="6"/>
            </a:xfrm>
            <a:custGeom>
              <a:avLst/>
              <a:gdLst>
                <a:gd name="T0" fmla="*/ 0 w 79"/>
                <a:gd name="T1" fmla="*/ 0 h 77"/>
                <a:gd name="T2" fmla="*/ 0 w 79"/>
                <a:gd name="T3" fmla="*/ 15 h 77"/>
                <a:gd name="T4" fmla="*/ 0 w 79"/>
                <a:gd name="T5" fmla="*/ 30 h 77"/>
                <a:gd name="T6" fmla="*/ 5 w 79"/>
                <a:gd name="T7" fmla="*/ 39 h 77"/>
                <a:gd name="T8" fmla="*/ 9 w 79"/>
                <a:gd name="T9" fmla="*/ 53 h 77"/>
                <a:gd name="T10" fmla="*/ 15 w 79"/>
                <a:gd name="T11" fmla="*/ 64 h 77"/>
                <a:gd name="T12" fmla="*/ 25 w 79"/>
                <a:gd name="T13" fmla="*/ 68 h 77"/>
                <a:gd name="T14" fmla="*/ 40 w 79"/>
                <a:gd name="T15" fmla="*/ 73 h 77"/>
                <a:gd name="T16" fmla="*/ 49 w 79"/>
                <a:gd name="T17" fmla="*/ 77 h 77"/>
                <a:gd name="T18" fmla="*/ 65 w 79"/>
                <a:gd name="T19" fmla="*/ 77 h 77"/>
                <a:gd name="T20" fmla="*/ 79 w 79"/>
                <a:gd name="T21"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77">
                  <a:moveTo>
                    <a:pt x="0" y="0"/>
                  </a:moveTo>
                  <a:lnTo>
                    <a:pt x="0" y="15"/>
                  </a:lnTo>
                  <a:lnTo>
                    <a:pt x="0" y="30"/>
                  </a:lnTo>
                  <a:lnTo>
                    <a:pt x="5" y="39"/>
                  </a:lnTo>
                  <a:lnTo>
                    <a:pt x="9" y="53"/>
                  </a:lnTo>
                  <a:lnTo>
                    <a:pt x="15" y="64"/>
                  </a:lnTo>
                  <a:lnTo>
                    <a:pt x="25" y="68"/>
                  </a:lnTo>
                  <a:lnTo>
                    <a:pt x="40" y="73"/>
                  </a:lnTo>
                  <a:lnTo>
                    <a:pt x="49" y="77"/>
                  </a:lnTo>
                  <a:lnTo>
                    <a:pt x="65" y="77"/>
                  </a:lnTo>
                  <a:lnTo>
                    <a:pt x="79" y="7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51" name="Freeform 475"/>
            <p:cNvSpPr>
              <a:spLocks/>
            </p:cNvSpPr>
            <p:nvPr/>
          </p:nvSpPr>
          <p:spPr bwMode="auto">
            <a:xfrm>
              <a:off x="3789" y="1526"/>
              <a:ext cx="10" cy="10"/>
            </a:xfrm>
            <a:custGeom>
              <a:avLst/>
              <a:gdLst>
                <a:gd name="T0" fmla="*/ 34 w 108"/>
                <a:gd name="T1" fmla="*/ 0 h 130"/>
                <a:gd name="T2" fmla="*/ 25 w 108"/>
                <a:gd name="T3" fmla="*/ 0 h 130"/>
                <a:gd name="T4" fmla="*/ 19 w 108"/>
                <a:gd name="T5" fmla="*/ 5 h 130"/>
                <a:gd name="T6" fmla="*/ 14 w 108"/>
                <a:gd name="T7" fmla="*/ 10 h 130"/>
                <a:gd name="T8" fmla="*/ 9 w 108"/>
                <a:gd name="T9" fmla="*/ 14 h 130"/>
                <a:gd name="T10" fmla="*/ 4 w 108"/>
                <a:gd name="T11" fmla="*/ 19 h 130"/>
                <a:gd name="T12" fmla="*/ 0 w 108"/>
                <a:gd name="T13" fmla="*/ 25 h 130"/>
                <a:gd name="T14" fmla="*/ 0 w 108"/>
                <a:gd name="T15" fmla="*/ 29 h 130"/>
                <a:gd name="T16" fmla="*/ 0 w 108"/>
                <a:gd name="T17" fmla="*/ 34 h 130"/>
                <a:gd name="T18" fmla="*/ 0 w 108"/>
                <a:gd name="T19" fmla="*/ 49 h 130"/>
                <a:gd name="T20" fmla="*/ 4 w 108"/>
                <a:gd name="T21" fmla="*/ 58 h 130"/>
                <a:gd name="T22" fmla="*/ 4 w 108"/>
                <a:gd name="T23" fmla="*/ 68 h 130"/>
                <a:gd name="T24" fmla="*/ 9 w 108"/>
                <a:gd name="T25" fmla="*/ 72 h 130"/>
                <a:gd name="T26" fmla="*/ 9 w 108"/>
                <a:gd name="T27" fmla="*/ 83 h 130"/>
                <a:gd name="T28" fmla="*/ 9 w 108"/>
                <a:gd name="T29" fmla="*/ 92 h 130"/>
                <a:gd name="T30" fmla="*/ 9 w 108"/>
                <a:gd name="T31" fmla="*/ 96 h 130"/>
                <a:gd name="T32" fmla="*/ 9 w 108"/>
                <a:gd name="T33" fmla="*/ 107 h 130"/>
                <a:gd name="T34" fmla="*/ 4 w 108"/>
                <a:gd name="T35" fmla="*/ 116 h 130"/>
                <a:gd name="T36" fmla="*/ 0 w 108"/>
                <a:gd name="T37" fmla="*/ 130 h 130"/>
                <a:gd name="T38" fmla="*/ 9 w 108"/>
                <a:gd name="T39" fmla="*/ 126 h 130"/>
                <a:gd name="T40" fmla="*/ 19 w 108"/>
                <a:gd name="T41" fmla="*/ 126 h 130"/>
                <a:gd name="T42" fmla="*/ 29 w 108"/>
                <a:gd name="T43" fmla="*/ 120 h 130"/>
                <a:gd name="T44" fmla="*/ 44 w 108"/>
                <a:gd name="T45" fmla="*/ 120 h 130"/>
                <a:gd name="T46" fmla="*/ 54 w 108"/>
                <a:gd name="T47" fmla="*/ 126 h 130"/>
                <a:gd name="T48" fmla="*/ 64 w 108"/>
                <a:gd name="T49" fmla="*/ 126 h 130"/>
                <a:gd name="T50" fmla="*/ 73 w 108"/>
                <a:gd name="T51" fmla="*/ 126 h 130"/>
                <a:gd name="T52" fmla="*/ 84 w 108"/>
                <a:gd name="T53" fmla="*/ 126 h 130"/>
                <a:gd name="T54" fmla="*/ 88 w 108"/>
                <a:gd name="T55" fmla="*/ 120 h 130"/>
                <a:gd name="T56" fmla="*/ 94 w 108"/>
                <a:gd name="T57" fmla="*/ 116 h 130"/>
                <a:gd name="T58" fmla="*/ 108 w 108"/>
                <a:gd name="T59" fmla="*/ 107 h 130"/>
                <a:gd name="T60" fmla="*/ 108 w 108"/>
                <a:gd name="T61" fmla="*/ 96 h 130"/>
                <a:gd name="T62" fmla="*/ 108 w 108"/>
                <a:gd name="T63" fmla="*/ 87 h 130"/>
                <a:gd name="T64" fmla="*/ 104 w 108"/>
                <a:gd name="T65" fmla="*/ 83 h 130"/>
                <a:gd name="T66" fmla="*/ 98 w 108"/>
                <a:gd name="T67" fmla="*/ 77 h 130"/>
                <a:gd name="T68" fmla="*/ 88 w 108"/>
                <a:gd name="T69" fmla="*/ 72 h 130"/>
                <a:gd name="T70" fmla="*/ 73 w 108"/>
                <a:gd name="T71" fmla="*/ 68 h 130"/>
                <a:gd name="T72" fmla="*/ 59 w 108"/>
                <a:gd name="T73" fmla="*/ 63 h 130"/>
                <a:gd name="T74" fmla="*/ 44 w 108"/>
                <a:gd name="T75" fmla="*/ 58 h 130"/>
                <a:gd name="T76" fmla="*/ 34 w 108"/>
                <a:gd name="T77" fmla="*/ 53 h 130"/>
                <a:gd name="T78" fmla="*/ 29 w 108"/>
                <a:gd name="T79" fmla="*/ 53 h 130"/>
                <a:gd name="T80" fmla="*/ 25 w 108"/>
                <a:gd name="T81" fmla="*/ 53 h 130"/>
                <a:gd name="T82" fmla="*/ 25 w 108"/>
                <a:gd name="T83" fmla="*/ 58 h 130"/>
                <a:gd name="T84" fmla="*/ 25 w 108"/>
                <a:gd name="T85" fmla="*/ 63 h 130"/>
                <a:gd name="T86" fmla="*/ 25 w 108"/>
                <a:gd name="T87" fmla="*/ 68 h 130"/>
                <a:gd name="T88" fmla="*/ 25 w 108"/>
                <a:gd name="T89" fmla="*/ 72 h 130"/>
                <a:gd name="T90" fmla="*/ 19 w 108"/>
                <a:gd name="T91" fmla="*/ 72 h 130"/>
                <a:gd name="T92" fmla="*/ 19 w 108"/>
                <a:gd name="T93" fmla="*/ 77 h 130"/>
                <a:gd name="T94" fmla="*/ 14 w 108"/>
                <a:gd name="T95" fmla="*/ 77 h 130"/>
                <a:gd name="T96" fmla="*/ 19 w 108"/>
                <a:gd name="T97" fmla="*/ 72 h 130"/>
                <a:gd name="T98" fmla="*/ 25 w 108"/>
                <a:gd name="T99" fmla="*/ 68 h 130"/>
                <a:gd name="T100" fmla="*/ 29 w 108"/>
                <a:gd name="T101" fmla="*/ 63 h 130"/>
                <a:gd name="T102" fmla="*/ 34 w 108"/>
                <a:gd name="T103" fmla="*/ 53 h 130"/>
                <a:gd name="T104" fmla="*/ 44 w 108"/>
                <a:gd name="T105" fmla="*/ 49 h 130"/>
                <a:gd name="T106" fmla="*/ 48 w 108"/>
                <a:gd name="T107" fmla="*/ 44 h 130"/>
                <a:gd name="T108" fmla="*/ 54 w 108"/>
                <a:gd name="T109" fmla="*/ 38 h 130"/>
                <a:gd name="T110" fmla="*/ 64 w 108"/>
                <a:gd name="T111" fmla="*/ 34 h 130"/>
                <a:gd name="T112" fmla="*/ 69 w 108"/>
                <a:gd name="T113" fmla="*/ 34 h 130"/>
                <a:gd name="T114" fmla="*/ 79 w 108"/>
                <a:gd name="T115" fmla="*/ 2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8" h="130">
                  <a:moveTo>
                    <a:pt x="34" y="0"/>
                  </a:moveTo>
                  <a:lnTo>
                    <a:pt x="25" y="0"/>
                  </a:lnTo>
                  <a:lnTo>
                    <a:pt x="19" y="5"/>
                  </a:lnTo>
                  <a:lnTo>
                    <a:pt x="14" y="10"/>
                  </a:lnTo>
                  <a:lnTo>
                    <a:pt x="9" y="14"/>
                  </a:lnTo>
                  <a:lnTo>
                    <a:pt x="4" y="19"/>
                  </a:lnTo>
                  <a:lnTo>
                    <a:pt x="0" y="25"/>
                  </a:lnTo>
                  <a:lnTo>
                    <a:pt x="0" y="29"/>
                  </a:lnTo>
                  <a:lnTo>
                    <a:pt x="0" y="34"/>
                  </a:lnTo>
                  <a:lnTo>
                    <a:pt x="0" y="49"/>
                  </a:lnTo>
                  <a:lnTo>
                    <a:pt x="4" y="58"/>
                  </a:lnTo>
                  <a:lnTo>
                    <a:pt x="4" y="68"/>
                  </a:lnTo>
                  <a:lnTo>
                    <a:pt x="9" y="72"/>
                  </a:lnTo>
                  <a:lnTo>
                    <a:pt x="9" y="83"/>
                  </a:lnTo>
                  <a:lnTo>
                    <a:pt x="9" y="92"/>
                  </a:lnTo>
                  <a:lnTo>
                    <a:pt x="9" y="96"/>
                  </a:lnTo>
                  <a:lnTo>
                    <a:pt x="9" y="107"/>
                  </a:lnTo>
                  <a:lnTo>
                    <a:pt x="4" y="116"/>
                  </a:lnTo>
                  <a:lnTo>
                    <a:pt x="0" y="130"/>
                  </a:lnTo>
                  <a:lnTo>
                    <a:pt x="9" y="126"/>
                  </a:lnTo>
                  <a:lnTo>
                    <a:pt x="19" y="126"/>
                  </a:lnTo>
                  <a:lnTo>
                    <a:pt x="29" y="120"/>
                  </a:lnTo>
                  <a:lnTo>
                    <a:pt x="44" y="120"/>
                  </a:lnTo>
                  <a:lnTo>
                    <a:pt x="54" y="126"/>
                  </a:lnTo>
                  <a:lnTo>
                    <a:pt x="64" y="126"/>
                  </a:lnTo>
                  <a:lnTo>
                    <a:pt x="73" y="126"/>
                  </a:lnTo>
                  <a:lnTo>
                    <a:pt x="84" y="126"/>
                  </a:lnTo>
                  <a:lnTo>
                    <a:pt x="88" y="120"/>
                  </a:lnTo>
                  <a:lnTo>
                    <a:pt x="94" y="116"/>
                  </a:lnTo>
                  <a:lnTo>
                    <a:pt x="108" y="107"/>
                  </a:lnTo>
                  <a:lnTo>
                    <a:pt x="108" y="96"/>
                  </a:lnTo>
                  <a:lnTo>
                    <a:pt x="108" y="87"/>
                  </a:lnTo>
                  <a:lnTo>
                    <a:pt x="104" y="83"/>
                  </a:lnTo>
                  <a:lnTo>
                    <a:pt x="98" y="77"/>
                  </a:lnTo>
                  <a:lnTo>
                    <a:pt x="88" y="72"/>
                  </a:lnTo>
                  <a:lnTo>
                    <a:pt x="73" y="68"/>
                  </a:lnTo>
                  <a:lnTo>
                    <a:pt x="59" y="63"/>
                  </a:lnTo>
                  <a:lnTo>
                    <a:pt x="44" y="58"/>
                  </a:lnTo>
                  <a:lnTo>
                    <a:pt x="34" y="53"/>
                  </a:lnTo>
                  <a:lnTo>
                    <a:pt x="29" y="53"/>
                  </a:lnTo>
                  <a:lnTo>
                    <a:pt x="25" y="53"/>
                  </a:lnTo>
                  <a:lnTo>
                    <a:pt x="25" y="58"/>
                  </a:lnTo>
                  <a:lnTo>
                    <a:pt x="25" y="63"/>
                  </a:lnTo>
                  <a:lnTo>
                    <a:pt x="25" y="68"/>
                  </a:lnTo>
                  <a:lnTo>
                    <a:pt x="25" y="72"/>
                  </a:lnTo>
                  <a:lnTo>
                    <a:pt x="19" y="72"/>
                  </a:lnTo>
                  <a:lnTo>
                    <a:pt x="19" y="77"/>
                  </a:lnTo>
                  <a:lnTo>
                    <a:pt x="14" y="77"/>
                  </a:lnTo>
                  <a:lnTo>
                    <a:pt x="19" y="72"/>
                  </a:lnTo>
                  <a:lnTo>
                    <a:pt x="25" y="68"/>
                  </a:lnTo>
                  <a:lnTo>
                    <a:pt x="29" y="63"/>
                  </a:lnTo>
                  <a:lnTo>
                    <a:pt x="34" y="53"/>
                  </a:lnTo>
                  <a:lnTo>
                    <a:pt x="44" y="49"/>
                  </a:lnTo>
                  <a:lnTo>
                    <a:pt x="48" y="44"/>
                  </a:lnTo>
                  <a:lnTo>
                    <a:pt x="54" y="38"/>
                  </a:lnTo>
                  <a:lnTo>
                    <a:pt x="64" y="34"/>
                  </a:lnTo>
                  <a:lnTo>
                    <a:pt x="69" y="34"/>
                  </a:lnTo>
                  <a:lnTo>
                    <a:pt x="79" y="29"/>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52" name="Freeform 476"/>
            <p:cNvSpPr>
              <a:spLocks/>
            </p:cNvSpPr>
            <p:nvPr/>
          </p:nvSpPr>
          <p:spPr bwMode="auto">
            <a:xfrm>
              <a:off x="3777" y="1525"/>
              <a:ext cx="10" cy="8"/>
            </a:xfrm>
            <a:custGeom>
              <a:avLst/>
              <a:gdLst>
                <a:gd name="T0" fmla="*/ 30 w 114"/>
                <a:gd name="T1" fmla="*/ 0 h 96"/>
                <a:gd name="T2" fmla="*/ 41 w 114"/>
                <a:gd name="T3" fmla="*/ 0 h 96"/>
                <a:gd name="T4" fmla="*/ 50 w 114"/>
                <a:gd name="T5" fmla="*/ 0 h 96"/>
                <a:gd name="T6" fmla="*/ 60 w 114"/>
                <a:gd name="T7" fmla="*/ 0 h 96"/>
                <a:gd name="T8" fmla="*/ 70 w 114"/>
                <a:gd name="T9" fmla="*/ 0 h 96"/>
                <a:gd name="T10" fmla="*/ 79 w 114"/>
                <a:gd name="T11" fmla="*/ 4 h 96"/>
                <a:gd name="T12" fmla="*/ 85 w 114"/>
                <a:gd name="T13" fmla="*/ 4 h 96"/>
                <a:gd name="T14" fmla="*/ 95 w 114"/>
                <a:gd name="T15" fmla="*/ 9 h 96"/>
                <a:gd name="T16" fmla="*/ 100 w 114"/>
                <a:gd name="T17" fmla="*/ 14 h 96"/>
                <a:gd name="T18" fmla="*/ 104 w 114"/>
                <a:gd name="T19" fmla="*/ 19 h 96"/>
                <a:gd name="T20" fmla="*/ 114 w 114"/>
                <a:gd name="T21" fmla="*/ 38 h 96"/>
                <a:gd name="T22" fmla="*/ 114 w 114"/>
                <a:gd name="T23" fmla="*/ 53 h 96"/>
                <a:gd name="T24" fmla="*/ 114 w 114"/>
                <a:gd name="T25" fmla="*/ 67 h 96"/>
                <a:gd name="T26" fmla="*/ 110 w 114"/>
                <a:gd name="T27" fmla="*/ 77 h 96"/>
                <a:gd name="T28" fmla="*/ 100 w 114"/>
                <a:gd name="T29" fmla="*/ 81 h 96"/>
                <a:gd name="T30" fmla="*/ 85 w 114"/>
                <a:gd name="T31" fmla="*/ 86 h 96"/>
                <a:gd name="T32" fmla="*/ 70 w 114"/>
                <a:gd name="T33" fmla="*/ 92 h 96"/>
                <a:gd name="T34" fmla="*/ 55 w 114"/>
                <a:gd name="T35" fmla="*/ 96 h 96"/>
                <a:gd name="T36" fmla="*/ 35 w 114"/>
                <a:gd name="T37" fmla="*/ 96 h 96"/>
                <a:gd name="T38" fmla="*/ 16 w 114"/>
                <a:gd name="T39" fmla="*/ 96 h 96"/>
                <a:gd name="T40" fmla="*/ 30 w 114"/>
                <a:gd name="T41" fmla="*/ 92 h 96"/>
                <a:gd name="T42" fmla="*/ 35 w 114"/>
                <a:gd name="T43" fmla="*/ 81 h 96"/>
                <a:gd name="T44" fmla="*/ 41 w 114"/>
                <a:gd name="T45" fmla="*/ 72 h 96"/>
                <a:gd name="T46" fmla="*/ 41 w 114"/>
                <a:gd name="T47" fmla="*/ 62 h 96"/>
                <a:gd name="T48" fmla="*/ 35 w 114"/>
                <a:gd name="T49" fmla="*/ 58 h 96"/>
                <a:gd name="T50" fmla="*/ 30 w 114"/>
                <a:gd name="T51" fmla="*/ 47 h 96"/>
                <a:gd name="T52" fmla="*/ 25 w 114"/>
                <a:gd name="T53" fmla="*/ 43 h 96"/>
                <a:gd name="T54" fmla="*/ 20 w 114"/>
                <a:gd name="T55" fmla="*/ 34 h 96"/>
                <a:gd name="T56" fmla="*/ 10 w 114"/>
                <a:gd name="T57" fmla="*/ 28 h 96"/>
                <a:gd name="T58" fmla="*/ 0 w 114"/>
                <a:gd name="T59" fmla="*/ 19 h 96"/>
                <a:gd name="T60" fmla="*/ 5 w 114"/>
                <a:gd name="T61" fmla="*/ 19 h 96"/>
                <a:gd name="T62" fmla="*/ 10 w 114"/>
                <a:gd name="T63" fmla="*/ 19 h 96"/>
                <a:gd name="T64" fmla="*/ 10 w 114"/>
                <a:gd name="T65" fmla="*/ 14 h 96"/>
                <a:gd name="T66" fmla="*/ 16 w 114"/>
                <a:gd name="T67" fmla="*/ 14 h 96"/>
                <a:gd name="T68" fmla="*/ 16 w 114"/>
                <a:gd name="T69" fmla="*/ 9 h 96"/>
                <a:gd name="T70" fmla="*/ 16 w 114"/>
                <a:gd name="T71" fmla="*/ 4 h 96"/>
                <a:gd name="T72" fmla="*/ 20 w 114"/>
                <a:gd name="T73" fmla="*/ 4 h 96"/>
                <a:gd name="T74" fmla="*/ 20 w 114"/>
                <a:gd name="T75" fmla="*/ 0 h 96"/>
                <a:gd name="T76" fmla="*/ 25 w 114"/>
                <a:gd name="T77" fmla="*/ 0 h 96"/>
                <a:gd name="T78" fmla="*/ 30 w 114"/>
                <a:gd name="T7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4" h="96">
                  <a:moveTo>
                    <a:pt x="30" y="0"/>
                  </a:moveTo>
                  <a:lnTo>
                    <a:pt x="41" y="0"/>
                  </a:lnTo>
                  <a:lnTo>
                    <a:pt x="50" y="0"/>
                  </a:lnTo>
                  <a:lnTo>
                    <a:pt x="60" y="0"/>
                  </a:lnTo>
                  <a:lnTo>
                    <a:pt x="70" y="0"/>
                  </a:lnTo>
                  <a:lnTo>
                    <a:pt x="79" y="4"/>
                  </a:lnTo>
                  <a:lnTo>
                    <a:pt x="85" y="4"/>
                  </a:lnTo>
                  <a:lnTo>
                    <a:pt x="95" y="9"/>
                  </a:lnTo>
                  <a:lnTo>
                    <a:pt x="100" y="14"/>
                  </a:lnTo>
                  <a:lnTo>
                    <a:pt x="104" y="19"/>
                  </a:lnTo>
                  <a:lnTo>
                    <a:pt x="114" y="38"/>
                  </a:lnTo>
                  <a:lnTo>
                    <a:pt x="114" y="53"/>
                  </a:lnTo>
                  <a:lnTo>
                    <a:pt x="114" y="67"/>
                  </a:lnTo>
                  <a:lnTo>
                    <a:pt x="110" y="77"/>
                  </a:lnTo>
                  <a:lnTo>
                    <a:pt x="100" y="81"/>
                  </a:lnTo>
                  <a:lnTo>
                    <a:pt x="85" y="86"/>
                  </a:lnTo>
                  <a:lnTo>
                    <a:pt x="70" y="92"/>
                  </a:lnTo>
                  <a:lnTo>
                    <a:pt x="55" y="96"/>
                  </a:lnTo>
                  <a:lnTo>
                    <a:pt x="35" y="96"/>
                  </a:lnTo>
                  <a:lnTo>
                    <a:pt x="16" y="96"/>
                  </a:lnTo>
                  <a:lnTo>
                    <a:pt x="30" y="92"/>
                  </a:lnTo>
                  <a:lnTo>
                    <a:pt x="35" y="81"/>
                  </a:lnTo>
                  <a:lnTo>
                    <a:pt x="41" y="72"/>
                  </a:lnTo>
                  <a:lnTo>
                    <a:pt x="41" y="62"/>
                  </a:lnTo>
                  <a:lnTo>
                    <a:pt x="35" y="58"/>
                  </a:lnTo>
                  <a:lnTo>
                    <a:pt x="30" y="47"/>
                  </a:lnTo>
                  <a:lnTo>
                    <a:pt x="25" y="43"/>
                  </a:lnTo>
                  <a:lnTo>
                    <a:pt x="20" y="34"/>
                  </a:lnTo>
                  <a:lnTo>
                    <a:pt x="10" y="28"/>
                  </a:lnTo>
                  <a:lnTo>
                    <a:pt x="0" y="19"/>
                  </a:lnTo>
                  <a:lnTo>
                    <a:pt x="5" y="19"/>
                  </a:lnTo>
                  <a:lnTo>
                    <a:pt x="10" y="19"/>
                  </a:lnTo>
                  <a:lnTo>
                    <a:pt x="10" y="14"/>
                  </a:lnTo>
                  <a:lnTo>
                    <a:pt x="16" y="14"/>
                  </a:lnTo>
                  <a:lnTo>
                    <a:pt x="16" y="9"/>
                  </a:lnTo>
                  <a:lnTo>
                    <a:pt x="16" y="4"/>
                  </a:lnTo>
                  <a:lnTo>
                    <a:pt x="20" y="4"/>
                  </a:lnTo>
                  <a:lnTo>
                    <a:pt x="20" y="0"/>
                  </a:lnTo>
                  <a:lnTo>
                    <a:pt x="25" y="0"/>
                  </a:lnTo>
                  <a:lnTo>
                    <a:pt x="3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53" name="Freeform 477"/>
            <p:cNvSpPr>
              <a:spLocks/>
            </p:cNvSpPr>
            <p:nvPr/>
          </p:nvSpPr>
          <p:spPr bwMode="auto">
            <a:xfrm>
              <a:off x="3779" y="1535"/>
              <a:ext cx="6" cy="7"/>
            </a:xfrm>
            <a:custGeom>
              <a:avLst/>
              <a:gdLst>
                <a:gd name="T0" fmla="*/ 60 w 64"/>
                <a:gd name="T1" fmla="*/ 0 h 96"/>
                <a:gd name="T2" fmla="*/ 54 w 64"/>
                <a:gd name="T3" fmla="*/ 10 h 96"/>
                <a:gd name="T4" fmla="*/ 50 w 64"/>
                <a:gd name="T5" fmla="*/ 19 h 96"/>
                <a:gd name="T6" fmla="*/ 39 w 64"/>
                <a:gd name="T7" fmla="*/ 24 h 96"/>
                <a:gd name="T8" fmla="*/ 30 w 64"/>
                <a:gd name="T9" fmla="*/ 34 h 96"/>
                <a:gd name="T10" fmla="*/ 20 w 64"/>
                <a:gd name="T11" fmla="*/ 38 h 96"/>
                <a:gd name="T12" fmla="*/ 10 w 64"/>
                <a:gd name="T13" fmla="*/ 49 h 96"/>
                <a:gd name="T14" fmla="*/ 0 w 64"/>
                <a:gd name="T15" fmla="*/ 58 h 96"/>
                <a:gd name="T16" fmla="*/ 0 w 64"/>
                <a:gd name="T17" fmla="*/ 62 h 96"/>
                <a:gd name="T18" fmla="*/ 0 w 64"/>
                <a:gd name="T19" fmla="*/ 77 h 96"/>
                <a:gd name="T20" fmla="*/ 5 w 64"/>
                <a:gd name="T21" fmla="*/ 87 h 96"/>
                <a:gd name="T22" fmla="*/ 10 w 64"/>
                <a:gd name="T23" fmla="*/ 92 h 96"/>
                <a:gd name="T24" fmla="*/ 16 w 64"/>
                <a:gd name="T25" fmla="*/ 96 h 96"/>
                <a:gd name="T26" fmla="*/ 20 w 64"/>
                <a:gd name="T27" fmla="*/ 96 h 96"/>
                <a:gd name="T28" fmla="*/ 25 w 64"/>
                <a:gd name="T29" fmla="*/ 96 h 96"/>
                <a:gd name="T30" fmla="*/ 35 w 64"/>
                <a:gd name="T31" fmla="*/ 96 h 96"/>
                <a:gd name="T32" fmla="*/ 39 w 64"/>
                <a:gd name="T33" fmla="*/ 96 h 96"/>
                <a:gd name="T34" fmla="*/ 45 w 64"/>
                <a:gd name="T35" fmla="*/ 96 h 96"/>
                <a:gd name="T36" fmla="*/ 54 w 64"/>
                <a:gd name="T37" fmla="*/ 92 h 96"/>
                <a:gd name="T38" fmla="*/ 60 w 64"/>
                <a:gd name="T39" fmla="*/ 87 h 96"/>
                <a:gd name="T40" fmla="*/ 64 w 64"/>
                <a:gd name="T41" fmla="*/ 82 h 96"/>
                <a:gd name="T42" fmla="*/ 64 w 64"/>
                <a:gd name="T43" fmla="*/ 77 h 96"/>
                <a:gd name="T44" fmla="*/ 64 w 64"/>
                <a:gd name="T45" fmla="*/ 68 h 96"/>
                <a:gd name="T46" fmla="*/ 64 w 64"/>
                <a:gd name="T47" fmla="*/ 62 h 96"/>
                <a:gd name="T48" fmla="*/ 64 w 64"/>
                <a:gd name="T49" fmla="*/ 58 h 96"/>
                <a:gd name="T50" fmla="*/ 60 w 64"/>
                <a:gd name="T51" fmla="*/ 53 h 96"/>
                <a:gd name="T52" fmla="*/ 54 w 64"/>
                <a:gd name="T53" fmla="*/ 49 h 96"/>
                <a:gd name="T54" fmla="*/ 54 w 64"/>
                <a:gd name="T55" fmla="*/ 43 h 96"/>
                <a:gd name="T56" fmla="*/ 54 w 64"/>
                <a:gd name="T57" fmla="*/ 34 h 96"/>
                <a:gd name="T58" fmla="*/ 54 w 64"/>
                <a:gd name="T59" fmla="*/ 29 h 96"/>
                <a:gd name="T60" fmla="*/ 54 w 64"/>
                <a:gd name="T61" fmla="*/ 2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96">
                  <a:moveTo>
                    <a:pt x="60" y="0"/>
                  </a:moveTo>
                  <a:lnTo>
                    <a:pt x="54" y="10"/>
                  </a:lnTo>
                  <a:lnTo>
                    <a:pt x="50" y="19"/>
                  </a:lnTo>
                  <a:lnTo>
                    <a:pt x="39" y="24"/>
                  </a:lnTo>
                  <a:lnTo>
                    <a:pt x="30" y="34"/>
                  </a:lnTo>
                  <a:lnTo>
                    <a:pt x="20" y="38"/>
                  </a:lnTo>
                  <a:lnTo>
                    <a:pt x="10" y="49"/>
                  </a:lnTo>
                  <a:lnTo>
                    <a:pt x="0" y="58"/>
                  </a:lnTo>
                  <a:lnTo>
                    <a:pt x="0" y="62"/>
                  </a:lnTo>
                  <a:lnTo>
                    <a:pt x="0" y="77"/>
                  </a:lnTo>
                  <a:lnTo>
                    <a:pt x="5" y="87"/>
                  </a:lnTo>
                  <a:lnTo>
                    <a:pt x="10" y="92"/>
                  </a:lnTo>
                  <a:lnTo>
                    <a:pt x="16" y="96"/>
                  </a:lnTo>
                  <a:lnTo>
                    <a:pt x="20" y="96"/>
                  </a:lnTo>
                  <a:lnTo>
                    <a:pt x="25" y="96"/>
                  </a:lnTo>
                  <a:lnTo>
                    <a:pt x="35" y="96"/>
                  </a:lnTo>
                  <a:lnTo>
                    <a:pt x="39" y="96"/>
                  </a:lnTo>
                  <a:lnTo>
                    <a:pt x="45" y="96"/>
                  </a:lnTo>
                  <a:lnTo>
                    <a:pt x="54" y="92"/>
                  </a:lnTo>
                  <a:lnTo>
                    <a:pt x="60" y="87"/>
                  </a:lnTo>
                  <a:lnTo>
                    <a:pt x="64" y="82"/>
                  </a:lnTo>
                  <a:lnTo>
                    <a:pt x="64" y="77"/>
                  </a:lnTo>
                  <a:lnTo>
                    <a:pt x="64" y="68"/>
                  </a:lnTo>
                  <a:lnTo>
                    <a:pt x="64" y="62"/>
                  </a:lnTo>
                  <a:lnTo>
                    <a:pt x="64" y="58"/>
                  </a:lnTo>
                  <a:lnTo>
                    <a:pt x="60" y="53"/>
                  </a:lnTo>
                  <a:lnTo>
                    <a:pt x="54" y="49"/>
                  </a:lnTo>
                  <a:lnTo>
                    <a:pt x="54" y="43"/>
                  </a:lnTo>
                  <a:lnTo>
                    <a:pt x="54" y="34"/>
                  </a:lnTo>
                  <a:lnTo>
                    <a:pt x="54" y="29"/>
                  </a:lnTo>
                  <a:lnTo>
                    <a:pt x="54" y="24"/>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54" name="Freeform 478"/>
            <p:cNvSpPr>
              <a:spLocks/>
            </p:cNvSpPr>
            <p:nvPr/>
          </p:nvSpPr>
          <p:spPr bwMode="auto">
            <a:xfrm>
              <a:off x="3824" y="1525"/>
              <a:ext cx="6" cy="6"/>
            </a:xfrm>
            <a:custGeom>
              <a:avLst/>
              <a:gdLst>
                <a:gd name="T0" fmla="*/ 0 w 65"/>
                <a:gd name="T1" fmla="*/ 14 h 72"/>
                <a:gd name="T2" fmla="*/ 6 w 65"/>
                <a:gd name="T3" fmla="*/ 9 h 72"/>
                <a:gd name="T4" fmla="*/ 10 w 65"/>
                <a:gd name="T5" fmla="*/ 4 h 72"/>
                <a:gd name="T6" fmla="*/ 20 w 65"/>
                <a:gd name="T7" fmla="*/ 4 h 72"/>
                <a:gd name="T8" fmla="*/ 25 w 65"/>
                <a:gd name="T9" fmla="*/ 4 h 72"/>
                <a:gd name="T10" fmla="*/ 30 w 65"/>
                <a:gd name="T11" fmla="*/ 4 h 72"/>
                <a:gd name="T12" fmla="*/ 40 w 65"/>
                <a:gd name="T13" fmla="*/ 9 h 72"/>
                <a:gd name="T14" fmla="*/ 44 w 65"/>
                <a:gd name="T15" fmla="*/ 9 h 72"/>
                <a:gd name="T16" fmla="*/ 50 w 65"/>
                <a:gd name="T17" fmla="*/ 9 h 72"/>
                <a:gd name="T18" fmla="*/ 54 w 65"/>
                <a:gd name="T19" fmla="*/ 4 h 72"/>
                <a:gd name="T20" fmla="*/ 60 w 65"/>
                <a:gd name="T21" fmla="*/ 0 h 72"/>
                <a:gd name="T22" fmla="*/ 65 w 65"/>
                <a:gd name="T23" fmla="*/ 14 h 72"/>
                <a:gd name="T24" fmla="*/ 65 w 65"/>
                <a:gd name="T25" fmla="*/ 23 h 72"/>
                <a:gd name="T26" fmla="*/ 65 w 65"/>
                <a:gd name="T27" fmla="*/ 38 h 72"/>
                <a:gd name="T28" fmla="*/ 65 w 65"/>
                <a:gd name="T29" fmla="*/ 47 h 72"/>
                <a:gd name="T30" fmla="*/ 65 w 65"/>
                <a:gd name="T31" fmla="*/ 58 h 72"/>
                <a:gd name="T32" fmla="*/ 60 w 65"/>
                <a:gd name="T33" fmla="*/ 62 h 72"/>
                <a:gd name="T34" fmla="*/ 50 w 65"/>
                <a:gd name="T35" fmla="*/ 72 h 72"/>
                <a:gd name="T36" fmla="*/ 40 w 65"/>
                <a:gd name="T37" fmla="*/ 72 h 72"/>
                <a:gd name="T38" fmla="*/ 25 w 65"/>
                <a:gd name="T39" fmla="*/ 72 h 72"/>
                <a:gd name="T40" fmla="*/ 10 w 65"/>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72">
                  <a:moveTo>
                    <a:pt x="0" y="14"/>
                  </a:moveTo>
                  <a:lnTo>
                    <a:pt x="6" y="9"/>
                  </a:lnTo>
                  <a:lnTo>
                    <a:pt x="10" y="4"/>
                  </a:lnTo>
                  <a:lnTo>
                    <a:pt x="20" y="4"/>
                  </a:lnTo>
                  <a:lnTo>
                    <a:pt x="25" y="4"/>
                  </a:lnTo>
                  <a:lnTo>
                    <a:pt x="30" y="4"/>
                  </a:lnTo>
                  <a:lnTo>
                    <a:pt x="40" y="9"/>
                  </a:lnTo>
                  <a:lnTo>
                    <a:pt x="44" y="9"/>
                  </a:lnTo>
                  <a:lnTo>
                    <a:pt x="50" y="9"/>
                  </a:lnTo>
                  <a:lnTo>
                    <a:pt x="54" y="4"/>
                  </a:lnTo>
                  <a:lnTo>
                    <a:pt x="60" y="0"/>
                  </a:lnTo>
                  <a:lnTo>
                    <a:pt x="65" y="14"/>
                  </a:lnTo>
                  <a:lnTo>
                    <a:pt x="65" y="23"/>
                  </a:lnTo>
                  <a:lnTo>
                    <a:pt x="65" y="38"/>
                  </a:lnTo>
                  <a:lnTo>
                    <a:pt x="65" y="47"/>
                  </a:lnTo>
                  <a:lnTo>
                    <a:pt x="65" y="58"/>
                  </a:lnTo>
                  <a:lnTo>
                    <a:pt x="60" y="62"/>
                  </a:lnTo>
                  <a:lnTo>
                    <a:pt x="50" y="72"/>
                  </a:lnTo>
                  <a:lnTo>
                    <a:pt x="40" y="72"/>
                  </a:lnTo>
                  <a:lnTo>
                    <a:pt x="25" y="72"/>
                  </a:lnTo>
                  <a:lnTo>
                    <a:pt x="10" y="7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55" name="Freeform 479"/>
            <p:cNvSpPr>
              <a:spLocks/>
            </p:cNvSpPr>
            <p:nvPr/>
          </p:nvSpPr>
          <p:spPr bwMode="auto">
            <a:xfrm>
              <a:off x="3843" y="1515"/>
              <a:ext cx="6" cy="8"/>
            </a:xfrm>
            <a:custGeom>
              <a:avLst/>
              <a:gdLst>
                <a:gd name="T0" fmla="*/ 50 w 65"/>
                <a:gd name="T1" fmla="*/ 0 h 106"/>
                <a:gd name="T2" fmla="*/ 45 w 65"/>
                <a:gd name="T3" fmla="*/ 15 h 106"/>
                <a:gd name="T4" fmla="*/ 40 w 65"/>
                <a:gd name="T5" fmla="*/ 24 h 106"/>
                <a:gd name="T6" fmla="*/ 35 w 65"/>
                <a:gd name="T7" fmla="*/ 34 h 106"/>
                <a:gd name="T8" fmla="*/ 25 w 65"/>
                <a:gd name="T9" fmla="*/ 39 h 106"/>
                <a:gd name="T10" fmla="*/ 15 w 65"/>
                <a:gd name="T11" fmla="*/ 48 h 106"/>
                <a:gd name="T12" fmla="*/ 6 w 65"/>
                <a:gd name="T13" fmla="*/ 58 h 106"/>
                <a:gd name="T14" fmla="*/ 0 w 65"/>
                <a:gd name="T15" fmla="*/ 67 h 106"/>
                <a:gd name="T16" fmla="*/ 0 w 65"/>
                <a:gd name="T17" fmla="*/ 78 h 106"/>
                <a:gd name="T18" fmla="*/ 0 w 65"/>
                <a:gd name="T19" fmla="*/ 87 h 106"/>
                <a:gd name="T20" fmla="*/ 10 w 65"/>
                <a:gd name="T21" fmla="*/ 97 h 106"/>
                <a:gd name="T22" fmla="*/ 15 w 65"/>
                <a:gd name="T23" fmla="*/ 101 h 106"/>
                <a:gd name="T24" fmla="*/ 20 w 65"/>
                <a:gd name="T25" fmla="*/ 101 h 106"/>
                <a:gd name="T26" fmla="*/ 25 w 65"/>
                <a:gd name="T27" fmla="*/ 106 h 106"/>
                <a:gd name="T28" fmla="*/ 31 w 65"/>
                <a:gd name="T29" fmla="*/ 106 h 106"/>
                <a:gd name="T30" fmla="*/ 35 w 65"/>
                <a:gd name="T31" fmla="*/ 106 h 106"/>
                <a:gd name="T32" fmla="*/ 45 w 65"/>
                <a:gd name="T33" fmla="*/ 101 h 106"/>
                <a:gd name="T34" fmla="*/ 50 w 65"/>
                <a:gd name="T35" fmla="*/ 101 h 106"/>
                <a:gd name="T36" fmla="*/ 56 w 65"/>
                <a:gd name="T37" fmla="*/ 97 h 106"/>
                <a:gd name="T38" fmla="*/ 60 w 65"/>
                <a:gd name="T39" fmla="*/ 92 h 106"/>
                <a:gd name="T40" fmla="*/ 65 w 65"/>
                <a:gd name="T41" fmla="*/ 82 h 106"/>
                <a:gd name="T42" fmla="*/ 65 w 65"/>
                <a:gd name="T43" fmla="*/ 78 h 106"/>
                <a:gd name="T44" fmla="*/ 65 w 65"/>
                <a:gd name="T45" fmla="*/ 73 h 106"/>
                <a:gd name="T46" fmla="*/ 65 w 65"/>
                <a:gd name="T47" fmla="*/ 67 h 106"/>
                <a:gd name="T48" fmla="*/ 60 w 65"/>
                <a:gd name="T49" fmla="*/ 63 h 106"/>
                <a:gd name="T50" fmla="*/ 60 w 65"/>
                <a:gd name="T51" fmla="*/ 58 h 106"/>
                <a:gd name="T52" fmla="*/ 56 w 65"/>
                <a:gd name="T53" fmla="*/ 54 h 106"/>
                <a:gd name="T54" fmla="*/ 50 w 65"/>
                <a:gd name="T55" fmla="*/ 43 h 106"/>
                <a:gd name="T56" fmla="*/ 50 w 65"/>
                <a:gd name="T57" fmla="*/ 39 h 106"/>
                <a:gd name="T58" fmla="*/ 50 w 65"/>
                <a:gd name="T59" fmla="*/ 34 h 106"/>
                <a:gd name="T60" fmla="*/ 50 w 65"/>
                <a:gd name="T61" fmla="*/ 3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5" h="106">
                  <a:moveTo>
                    <a:pt x="50" y="0"/>
                  </a:moveTo>
                  <a:lnTo>
                    <a:pt x="45" y="15"/>
                  </a:lnTo>
                  <a:lnTo>
                    <a:pt x="40" y="24"/>
                  </a:lnTo>
                  <a:lnTo>
                    <a:pt x="35" y="34"/>
                  </a:lnTo>
                  <a:lnTo>
                    <a:pt x="25" y="39"/>
                  </a:lnTo>
                  <a:lnTo>
                    <a:pt x="15" y="48"/>
                  </a:lnTo>
                  <a:lnTo>
                    <a:pt x="6" y="58"/>
                  </a:lnTo>
                  <a:lnTo>
                    <a:pt x="0" y="67"/>
                  </a:lnTo>
                  <a:lnTo>
                    <a:pt x="0" y="78"/>
                  </a:lnTo>
                  <a:lnTo>
                    <a:pt x="0" y="87"/>
                  </a:lnTo>
                  <a:lnTo>
                    <a:pt x="10" y="97"/>
                  </a:lnTo>
                  <a:lnTo>
                    <a:pt x="15" y="101"/>
                  </a:lnTo>
                  <a:lnTo>
                    <a:pt x="20" y="101"/>
                  </a:lnTo>
                  <a:lnTo>
                    <a:pt x="25" y="106"/>
                  </a:lnTo>
                  <a:lnTo>
                    <a:pt x="31" y="106"/>
                  </a:lnTo>
                  <a:lnTo>
                    <a:pt x="35" y="106"/>
                  </a:lnTo>
                  <a:lnTo>
                    <a:pt x="45" y="101"/>
                  </a:lnTo>
                  <a:lnTo>
                    <a:pt x="50" y="101"/>
                  </a:lnTo>
                  <a:lnTo>
                    <a:pt x="56" y="97"/>
                  </a:lnTo>
                  <a:lnTo>
                    <a:pt x="60" y="92"/>
                  </a:lnTo>
                  <a:lnTo>
                    <a:pt x="65" y="82"/>
                  </a:lnTo>
                  <a:lnTo>
                    <a:pt x="65" y="78"/>
                  </a:lnTo>
                  <a:lnTo>
                    <a:pt x="65" y="73"/>
                  </a:lnTo>
                  <a:lnTo>
                    <a:pt x="65" y="67"/>
                  </a:lnTo>
                  <a:lnTo>
                    <a:pt x="60" y="63"/>
                  </a:lnTo>
                  <a:lnTo>
                    <a:pt x="60" y="58"/>
                  </a:lnTo>
                  <a:lnTo>
                    <a:pt x="56" y="54"/>
                  </a:lnTo>
                  <a:lnTo>
                    <a:pt x="50" y="43"/>
                  </a:lnTo>
                  <a:lnTo>
                    <a:pt x="50" y="39"/>
                  </a:lnTo>
                  <a:lnTo>
                    <a:pt x="50" y="34"/>
                  </a:lnTo>
                  <a:lnTo>
                    <a:pt x="50" y="3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56" name="Freeform 480"/>
            <p:cNvSpPr>
              <a:spLocks/>
            </p:cNvSpPr>
            <p:nvPr/>
          </p:nvSpPr>
          <p:spPr bwMode="auto">
            <a:xfrm>
              <a:off x="4000" y="1786"/>
              <a:ext cx="11" cy="9"/>
            </a:xfrm>
            <a:custGeom>
              <a:avLst/>
              <a:gdLst>
                <a:gd name="T0" fmla="*/ 0 w 119"/>
                <a:gd name="T1" fmla="*/ 0 h 121"/>
                <a:gd name="T2" fmla="*/ 5 w 119"/>
                <a:gd name="T3" fmla="*/ 10 h 121"/>
                <a:gd name="T4" fmla="*/ 15 w 119"/>
                <a:gd name="T5" fmla="*/ 19 h 121"/>
                <a:gd name="T6" fmla="*/ 19 w 119"/>
                <a:gd name="T7" fmla="*/ 29 h 121"/>
                <a:gd name="T8" fmla="*/ 29 w 119"/>
                <a:gd name="T9" fmla="*/ 38 h 121"/>
                <a:gd name="T10" fmla="*/ 34 w 119"/>
                <a:gd name="T11" fmla="*/ 44 h 121"/>
                <a:gd name="T12" fmla="*/ 44 w 119"/>
                <a:gd name="T13" fmla="*/ 44 h 121"/>
                <a:gd name="T14" fmla="*/ 54 w 119"/>
                <a:gd name="T15" fmla="*/ 49 h 121"/>
                <a:gd name="T16" fmla="*/ 69 w 119"/>
                <a:gd name="T17" fmla="*/ 49 h 121"/>
                <a:gd name="T18" fmla="*/ 84 w 119"/>
                <a:gd name="T19" fmla="*/ 44 h 121"/>
                <a:gd name="T20" fmla="*/ 99 w 119"/>
                <a:gd name="T21" fmla="*/ 38 h 121"/>
                <a:gd name="T22" fmla="*/ 109 w 119"/>
                <a:gd name="T23" fmla="*/ 38 h 121"/>
                <a:gd name="T24" fmla="*/ 113 w 119"/>
                <a:gd name="T25" fmla="*/ 44 h 121"/>
                <a:gd name="T26" fmla="*/ 119 w 119"/>
                <a:gd name="T27" fmla="*/ 49 h 121"/>
                <a:gd name="T28" fmla="*/ 119 w 119"/>
                <a:gd name="T29" fmla="*/ 58 h 121"/>
                <a:gd name="T30" fmla="*/ 119 w 119"/>
                <a:gd name="T31" fmla="*/ 72 h 121"/>
                <a:gd name="T32" fmla="*/ 113 w 119"/>
                <a:gd name="T33" fmla="*/ 83 h 121"/>
                <a:gd name="T34" fmla="*/ 109 w 119"/>
                <a:gd name="T35" fmla="*/ 96 h 121"/>
                <a:gd name="T36" fmla="*/ 104 w 119"/>
                <a:gd name="T37" fmla="*/ 107 h 121"/>
                <a:gd name="T38" fmla="*/ 99 w 119"/>
                <a:gd name="T39" fmla="*/ 116 h 121"/>
                <a:gd name="T40" fmla="*/ 89 w 119"/>
                <a:gd name="T41" fmla="*/ 121 h 121"/>
                <a:gd name="T42" fmla="*/ 84 w 119"/>
                <a:gd name="T43" fmla="*/ 121 h 121"/>
                <a:gd name="T44" fmla="*/ 79 w 119"/>
                <a:gd name="T45" fmla="*/ 121 h 121"/>
                <a:gd name="T46" fmla="*/ 79 w 119"/>
                <a:gd name="T47" fmla="*/ 116 h 121"/>
                <a:gd name="T48" fmla="*/ 74 w 119"/>
                <a:gd name="T49" fmla="*/ 111 h 121"/>
                <a:gd name="T50" fmla="*/ 69 w 119"/>
                <a:gd name="T51" fmla="*/ 107 h 121"/>
                <a:gd name="T52" fmla="*/ 69 w 119"/>
                <a:gd name="T53" fmla="*/ 102 h 121"/>
                <a:gd name="T54" fmla="*/ 65 w 119"/>
                <a:gd name="T55" fmla="*/ 96 h 121"/>
                <a:gd name="T56" fmla="*/ 65 w 119"/>
                <a:gd name="T57" fmla="*/ 92 h 121"/>
                <a:gd name="T58" fmla="*/ 65 w 119"/>
                <a:gd name="T59" fmla="*/ 87 h 121"/>
                <a:gd name="T60" fmla="*/ 59 w 119"/>
                <a:gd name="T61" fmla="*/ 8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9" h="121">
                  <a:moveTo>
                    <a:pt x="0" y="0"/>
                  </a:moveTo>
                  <a:lnTo>
                    <a:pt x="5" y="10"/>
                  </a:lnTo>
                  <a:lnTo>
                    <a:pt x="15" y="19"/>
                  </a:lnTo>
                  <a:lnTo>
                    <a:pt x="19" y="29"/>
                  </a:lnTo>
                  <a:lnTo>
                    <a:pt x="29" y="38"/>
                  </a:lnTo>
                  <a:lnTo>
                    <a:pt x="34" y="44"/>
                  </a:lnTo>
                  <a:lnTo>
                    <a:pt x="44" y="44"/>
                  </a:lnTo>
                  <a:lnTo>
                    <a:pt x="54" y="49"/>
                  </a:lnTo>
                  <a:lnTo>
                    <a:pt x="69" y="49"/>
                  </a:lnTo>
                  <a:lnTo>
                    <a:pt x="84" y="44"/>
                  </a:lnTo>
                  <a:lnTo>
                    <a:pt x="99" y="38"/>
                  </a:lnTo>
                  <a:lnTo>
                    <a:pt x="109" y="38"/>
                  </a:lnTo>
                  <a:lnTo>
                    <a:pt x="113" y="44"/>
                  </a:lnTo>
                  <a:lnTo>
                    <a:pt x="119" y="49"/>
                  </a:lnTo>
                  <a:lnTo>
                    <a:pt x="119" y="58"/>
                  </a:lnTo>
                  <a:lnTo>
                    <a:pt x="119" y="72"/>
                  </a:lnTo>
                  <a:lnTo>
                    <a:pt x="113" y="83"/>
                  </a:lnTo>
                  <a:lnTo>
                    <a:pt x="109" y="96"/>
                  </a:lnTo>
                  <a:lnTo>
                    <a:pt x="104" y="107"/>
                  </a:lnTo>
                  <a:lnTo>
                    <a:pt x="99" y="116"/>
                  </a:lnTo>
                  <a:lnTo>
                    <a:pt x="89" y="121"/>
                  </a:lnTo>
                  <a:lnTo>
                    <a:pt x="84" y="121"/>
                  </a:lnTo>
                  <a:lnTo>
                    <a:pt x="79" y="121"/>
                  </a:lnTo>
                  <a:lnTo>
                    <a:pt x="79" y="116"/>
                  </a:lnTo>
                  <a:lnTo>
                    <a:pt x="74" y="111"/>
                  </a:lnTo>
                  <a:lnTo>
                    <a:pt x="69" y="107"/>
                  </a:lnTo>
                  <a:lnTo>
                    <a:pt x="69" y="102"/>
                  </a:lnTo>
                  <a:lnTo>
                    <a:pt x="65" y="96"/>
                  </a:lnTo>
                  <a:lnTo>
                    <a:pt x="65" y="92"/>
                  </a:lnTo>
                  <a:lnTo>
                    <a:pt x="65" y="87"/>
                  </a:lnTo>
                  <a:lnTo>
                    <a:pt x="59" y="8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57" name="Freeform 481"/>
            <p:cNvSpPr>
              <a:spLocks/>
            </p:cNvSpPr>
            <p:nvPr/>
          </p:nvSpPr>
          <p:spPr bwMode="auto">
            <a:xfrm>
              <a:off x="4016" y="1789"/>
              <a:ext cx="3" cy="3"/>
            </a:xfrm>
            <a:custGeom>
              <a:avLst/>
              <a:gdLst>
                <a:gd name="T0" fmla="*/ 0 w 30"/>
                <a:gd name="T1" fmla="*/ 0 h 39"/>
                <a:gd name="T2" fmla="*/ 5 w 30"/>
                <a:gd name="T3" fmla="*/ 6 h 39"/>
                <a:gd name="T4" fmla="*/ 5 w 30"/>
                <a:gd name="T5" fmla="*/ 11 h 39"/>
                <a:gd name="T6" fmla="*/ 5 w 30"/>
                <a:gd name="T7" fmla="*/ 15 h 39"/>
                <a:gd name="T8" fmla="*/ 11 w 30"/>
                <a:gd name="T9" fmla="*/ 20 h 39"/>
                <a:gd name="T10" fmla="*/ 15 w 30"/>
                <a:gd name="T11" fmla="*/ 25 h 39"/>
                <a:gd name="T12" fmla="*/ 15 w 30"/>
                <a:gd name="T13" fmla="*/ 30 h 39"/>
                <a:gd name="T14" fmla="*/ 21 w 30"/>
                <a:gd name="T15" fmla="*/ 34 h 39"/>
                <a:gd name="T16" fmla="*/ 25 w 30"/>
                <a:gd name="T17" fmla="*/ 39 h 39"/>
                <a:gd name="T18" fmla="*/ 30 w 30"/>
                <a:gd name="T19"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9">
                  <a:moveTo>
                    <a:pt x="0" y="0"/>
                  </a:moveTo>
                  <a:lnTo>
                    <a:pt x="5" y="6"/>
                  </a:lnTo>
                  <a:lnTo>
                    <a:pt x="5" y="11"/>
                  </a:lnTo>
                  <a:lnTo>
                    <a:pt x="5" y="15"/>
                  </a:lnTo>
                  <a:lnTo>
                    <a:pt x="11" y="20"/>
                  </a:lnTo>
                  <a:lnTo>
                    <a:pt x="15" y="25"/>
                  </a:lnTo>
                  <a:lnTo>
                    <a:pt x="15" y="30"/>
                  </a:lnTo>
                  <a:lnTo>
                    <a:pt x="21" y="34"/>
                  </a:lnTo>
                  <a:lnTo>
                    <a:pt x="25" y="39"/>
                  </a:lnTo>
                  <a:lnTo>
                    <a:pt x="30" y="39"/>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58" name="Freeform 482"/>
            <p:cNvSpPr>
              <a:spLocks/>
            </p:cNvSpPr>
            <p:nvPr/>
          </p:nvSpPr>
          <p:spPr bwMode="auto">
            <a:xfrm>
              <a:off x="4013" y="1793"/>
              <a:ext cx="9" cy="8"/>
            </a:xfrm>
            <a:custGeom>
              <a:avLst/>
              <a:gdLst>
                <a:gd name="T0" fmla="*/ 100 w 105"/>
                <a:gd name="T1" fmla="*/ 102 h 102"/>
                <a:gd name="T2" fmla="*/ 90 w 105"/>
                <a:gd name="T3" fmla="*/ 92 h 102"/>
                <a:gd name="T4" fmla="*/ 85 w 105"/>
                <a:gd name="T5" fmla="*/ 82 h 102"/>
                <a:gd name="T6" fmla="*/ 75 w 105"/>
                <a:gd name="T7" fmla="*/ 78 h 102"/>
                <a:gd name="T8" fmla="*/ 70 w 105"/>
                <a:gd name="T9" fmla="*/ 78 h 102"/>
                <a:gd name="T10" fmla="*/ 60 w 105"/>
                <a:gd name="T11" fmla="*/ 78 h 102"/>
                <a:gd name="T12" fmla="*/ 50 w 105"/>
                <a:gd name="T13" fmla="*/ 78 h 102"/>
                <a:gd name="T14" fmla="*/ 40 w 105"/>
                <a:gd name="T15" fmla="*/ 82 h 102"/>
                <a:gd name="T16" fmla="*/ 35 w 105"/>
                <a:gd name="T17" fmla="*/ 92 h 102"/>
                <a:gd name="T18" fmla="*/ 25 w 105"/>
                <a:gd name="T19" fmla="*/ 97 h 102"/>
                <a:gd name="T20" fmla="*/ 15 w 105"/>
                <a:gd name="T21" fmla="*/ 102 h 102"/>
                <a:gd name="T22" fmla="*/ 15 w 105"/>
                <a:gd name="T23" fmla="*/ 97 h 102"/>
                <a:gd name="T24" fmla="*/ 15 w 105"/>
                <a:gd name="T25" fmla="*/ 92 h 102"/>
                <a:gd name="T26" fmla="*/ 10 w 105"/>
                <a:gd name="T27" fmla="*/ 92 h 102"/>
                <a:gd name="T28" fmla="*/ 10 w 105"/>
                <a:gd name="T29" fmla="*/ 88 h 102"/>
                <a:gd name="T30" fmla="*/ 6 w 105"/>
                <a:gd name="T31" fmla="*/ 82 h 102"/>
                <a:gd name="T32" fmla="*/ 0 w 105"/>
                <a:gd name="T33" fmla="*/ 78 h 102"/>
                <a:gd name="T34" fmla="*/ 0 w 105"/>
                <a:gd name="T35" fmla="*/ 73 h 102"/>
                <a:gd name="T36" fmla="*/ 0 w 105"/>
                <a:gd name="T37" fmla="*/ 64 h 102"/>
                <a:gd name="T38" fmla="*/ 6 w 105"/>
                <a:gd name="T39" fmla="*/ 54 h 102"/>
                <a:gd name="T40" fmla="*/ 6 w 105"/>
                <a:gd name="T41" fmla="*/ 45 h 102"/>
                <a:gd name="T42" fmla="*/ 10 w 105"/>
                <a:gd name="T43" fmla="*/ 34 h 102"/>
                <a:gd name="T44" fmla="*/ 15 w 105"/>
                <a:gd name="T45" fmla="*/ 30 h 102"/>
                <a:gd name="T46" fmla="*/ 21 w 105"/>
                <a:gd name="T47" fmla="*/ 20 h 102"/>
                <a:gd name="T48" fmla="*/ 25 w 105"/>
                <a:gd name="T49" fmla="*/ 15 h 102"/>
                <a:gd name="T50" fmla="*/ 31 w 105"/>
                <a:gd name="T51" fmla="*/ 11 h 102"/>
                <a:gd name="T52" fmla="*/ 35 w 105"/>
                <a:gd name="T53" fmla="*/ 6 h 102"/>
                <a:gd name="T54" fmla="*/ 40 w 105"/>
                <a:gd name="T55" fmla="*/ 0 h 102"/>
                <a:gd name="T56" fmla="*/ 60 w 105"/>
                <a:gd name="T57" fmla="*/ 0 h 102"/>
                <a:gd name="T58" fmla="*/ 75 w 105"/>
                <a:gd name="T59" fmla="*/ 0 h 102"/>
                <a:gd name="T60" fmla="*/ 85 w 105"/>
                <a:gd name="T61" fmla="*/ 6 h 102"/>
                <a:gd name="T62" fmla="*/ 94 w 105"/>
                <a:gd name="T63" fmla="*/ 11 h 102"/>
                <a:gd name="T64" fmla="*/ 100 w 105"/>
                <a:gd name="T65" fmla="*/ 25 h 102"/>
                <a:gd name="T66" fmla="*/ 100 w 105"/>
                <a:gd name="T67" fmla="*/ 34 h 102"/>
                <a:gd name="T68" fmla="*/ 105 w 105"/>
                <a:gd name="T69" fmla="*/ 49 h 102"/>
                <a:gd name="T70" fmla="*/ 100 w 105"/>
                <a:gd name="T71" fmla="*/ 69 h 102"/>
                <a:gd name="T72" fmla="*/ 100 w 105"/>
                <a:gd name="T73" fmla="*/ 82 h 102"/>
                <a:gd name="T74" fmla="*/ 100 w 105"/>
                <a:gd name="T75"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 h="102">
                  <a:moveTo>
                    <a:pt x="100" y="102"/>
                  </a:moveTo>
                  <a:lnTo>
                    <a:pt x="90" y="92"/>
                  </a:lnTo>
                  <a:lnTo>
                    <a:pt x="85" y="82"/>
                  </a:lnTo>
                  <a:lnTo>
                    <a:pt x="75" y="78"/>
                  </a:lnTo>
                  <a:lnTo>
                    <a:pt x="70" y="78"/>
                  </a:lnTo>
                  <a:lnTo>
                    <a:pt x="60" y="78"/>
                  </a:lnTo>
                  <a:lnTo>
                    <a:pt x="50" y="78"/>
                  </a:lnTo>
                  <a:lnTo>
                    <a:pt x="40" y="82"/>
                  </a:lnTo>
                  <a:lnTo>
                    <a:pt x="35" y="92"/>
                  </a:lnTo>
                  <a:lnTo>
                    <a:pt x="25" y="97"/>
                  </a:lnTo>
                  <a:lnTo>
                    <a:pt x="15" y="102"/>
                  </a:lnTo>
                  <a:lnTo>
                    <a:pt x="15" y="97"/>
                  </a:lnTo>
                  <a:lnTo>
                    <a:pt x="15" y="92"/>
                  </a:lnTo>
                  <a:lnTo>
                    <a:pt x="10" y="92"/>
                  </a:lnTo>
                  <a:lnTo>
                    <a:pt x="10" y="88"/>
                  </a:lnTo>
                  <a:lnTo>
                    <a:pt x="6" y="82"/>
                  </a:lnTo>
                  <a:lnTo>
                    <a:pt x="0" y="78"/>
                  </a:lnTo>
                  <a:lnTo>
                    <a:pt x="0" y="73"/>
                  </a:lnTo>
                  <a:lnTo>
                    <a:pt x="0" y="64"/>
                  </a:lnTo>
                  <a:lnTo>
                    <a:pt x="6" y="54"/>
                  </a:lnTo>
                  <a:lnTo>
                    <a:pt x="6" y="45"/>
                  </a:lnTo>
                  <a:lnTo>
                    <a:pt x="10" y="34"/>
                  </a:lnTo>
                  <a:lnTo>
                    <a:pt x="15" y="30"/>
                  </a:lnTo>
                  <a:lnTo>
                    <a:pt x="21" y="20"/>
                  </a:lnTo>
                  <a:lnTo>
                    <a:pt x="25" y="15"/>
                  </a:lnTo>
                  <a:lnTo>
                    <a:pt x="31" y="11"/>
                  </a:lnTo>
                  <a:lnTo>
                    <a:pt x="35" y="6"/>
                  </a:lnTo>
                  <a:lnTo>
                    <a:pt x="40" y="0"/>
                  </a:lnTo>
                  <a:lnTo>
                    <a:pt x="60" y="0"/>
                  </a:lnTo>
                  <a:lnTo>
                    <a:pt x="75" y="0"/>
                  </a:lnTo>
                  <a:lnTo>
                    <a:pt x="85" y="6"/>
                  </a:lnTo>
                  <a:lnTo>
                    <a:pt x="94" y="11"/>
                  </a:lnTo>
                  <a:lnTo>
                    <a:pt x="100" y="25"/>
                  </a:lnTo>
                  <a:lnTo>
                    <a:pt x="100" y="34"/>
                  </a:lnTo>
                  <a:lnTo>
                    <a:pt x="105" y="49"/>
                  </a:lnTo>
                  <a:lnTo>
                    <a:pt x="100" y="69"/>
                  </a:lnTo>
                  <a:lnTo>
                    <a:pt x="100" y="82"/>
                  </a:lnTo>
                  <a:lnTo>
                    <a:pt x="100" y="10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59" name="Freeform 483"/>
            <p:cNvSpPr>
              <a:spLocks/>
            </p:cNvSpPr>
            <p:nvPr/>
          </p:nvSpPr>
          <p:spPr bwMode="auto">
            <a:xfrm>
              <a:off x="3980" y="1765"/>
              <a:ext cx="11" cy="10"/>
            </a:xfrm>
            <a:custGeom>
              <a:avLst/>
              <a:gdLst>
                <a:gd name="T0" fmla="*/ 0 w 119"/>
                <a:gd name="T1" fmla="*/ 0 h 121"/>
                <a:gd name="T2" fmla="*/ 4 w 119"/>
                <a:gd name="T3" fmla="*/ 14 h 121"/>
                <a:gd name="T4" fmla="*/ 14 w 119"/>
                <a:gd name="T5" fmla="*/ 24 h 121"/>
                <a:gd name="T6" fmla="*/ 19 w 119"/>
                <a:gd name="T7" fmla="*/ 33 h 121"/>
                <a:gd name="T8" fmla="*/ 29 w 119"/>
                <a:gd name="T9" fmla="*/ 39 h 121"/>
                <a:gd name="T10" fmla="*/ 34 w 119"/>
                <a:gd name="T11" fmla="*/ 43 h 121"/>
                <a:gd name="T12" fmla="*/ 44 w 119"/>
                <a:gd name="T13" fmla="*/ 48 h 121"/>
                <a:gd name="T14" fmla="*/ 59 w 119"/>
                <a:gd name="T15" fmla="*/ 48 h 121"/>
                <a:gd name="T16" fmla="*/ 69 w 119"/>
                <a:gd name="T17" fmla="*/ 48 h 121"/>
                <a:gd name="T18" fmla="*/ 84 w 119"/>
                <a:gd name="T19" fmla="*/ 43 h 121"/>
                <a:gd name="T20" fmla="*/ 98 w 119"/>
                <a:gd name="T21" fmla="*/ 43 h 121"/>
                <a:gd name="T22" fmla="*/ 109 w 119"/>
                <a:gd name="T23" fmla="*/ 39 h 121"/>
                <a:gd name="T24" fmla="*/ 113 w 119"/>
                <a:gd name="T25" fmla="*/ 43 h 121"/>
                <a:gd name="T26" fmla="*/ 119 w 119"/>
                <a:gd name="T27" fmla="*/ 53 h 121"/>
                <a:gd name="T28" fmla="*/ 119 w 119"/>
                <a:gd name="T29" fmla="*/ 63 h 121"/>
                <a:gd name="T30" fmla="*/ 119 w 119"/>
                <a:gd name="T31" fmla="*/ 72 h 121"/>
                <a:gd name="T32" fmla="*/ 113 w 119"/>
                <a:gd name="T33" fmla="*/ 87 h 121"/>
                <a:gd name="T34" fmla="*/ 109 w 119"/>
                <a:gd name="T35" fmla="*/ 97 h 121"/>
                <a:gd name="T36" fmla="*/ 104 w 119"/>
                <a:gd name="T37" fmla="*/ 111 h 121"/>
                <a:gd name="T38" fmla="*/ 98 w 119"/>
                <a:gd name="T39" fmla="*/ 116 h 121"/>
                <a:gd name="T40" fmla="*/ 89 w 119"/>
                <a:gd name="T41" fmla="*/ 121 h 121"/>
                <a:gd name="T42" fmla="*/ 84 w 119"/>
                <a:gd name="T43" fmla="*/ 121 h 121"/>
                <a:gd name="T44" fmla="*/ 79 w 119"/>
                <a:gd name="T45" fmla="*/ 121 h 121"/>
                <a:gd name="T46" fmla="*/ 73 w 119"/>
                <a:gd name="T47" fmla="*/ 116 h 121"/>
                <a:gd name="T48" fmla="*/ 73 w 119"/>
                <a:gd name="T49" fmla="*/ 111 h 121"/>
                <a:gd name="T50" fmla="*/ 69 w 119"/>
                <a:gd name="T51" fmla="*/ 106 h 121"/>
                <a:gd name="T52" fmla="*/ 64 w 119"/>
                <a:gd name="T53" fmla="*/ 101 h 121"/>
                <a:gd name="T54" fmla="*/ 64 w 119"/>
                <a:gd name="T55" fmla="*/ 91 h 121"/>
                <a:gd name="T56" fmla="*/ 64 w 119"/>
                <a:gd name="T57" fmla="*/ 87 h 121"/>
                <a:gd name="T58" fmla="*/ 59 w 119"/>
                <a:gd name="T59" fmla="*/ 8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9" h="121">
                  <a:moveTo>
                    <a:pt x="0" y="0"/>
                  </a:moveTo>
                  <a:lnTo>
                    <a:pt x="4" y="14"/>
                  </a:lnTo>
                  <a:lnTo>
                    <a:pt x="14" y="24"/>
                  </a:lnTo>
                  <a:lnTo>
                    <a:pt x="19" y="33"/>
                  </a:lnTo>
                  <a:lnTo>
                    <a:pt x="29" y="39"/>
                  </a:lnTo>
                  <a:lnTo>
                    <a:pt x="34" y="43"/>
                  </a:lnTo>
                  <a:lnTo>
                    <a:pt x="44" y="48"/>
                  </a:lnTo>
                  <a:lnTo>
                    <a:pt x="59" y="48"/>
                  </a:lnTo>
                  <a:lnTo>
                    <a:pt x="69" y="48"/>
                  </a:lnTo>
                  <a:lnTo>
                    <a:pt x="84" y="43"/>
                  </a:lnTo>
                  <a:lnTo>
                    <a:pt x="98" y="43"/>
                  </a:lnTo>
                  <a:lnTo>
                    <a:pt x="109" y="39"/>
                  </a:lnTo>
                  <a:lnTo>
                    <a:pt x="113" y="43"/>
                  </a:lnTo>
                  <a:lnTo>
                    <a:pt x="119" y="53"/>
                  </a:lnTo>
                  <a:lnTo>
                    <a:pt x="119" y="63"/>
                  </a:lnTo>
                  <a:lnTo>
                    <a:pt x="119" y="72"/>
                  </a:lnTo>
                  <a:lnTo>
                    <a:pt x="113" y="87"/>
                  </a:lnTo>
                  <a:lnTo>
                    <a:pt x="109" y="97"/>
                  </a:lnTo>
                  <a:lnTo>
                    <a:pt x="104" y="111"/>
                  </a:lnTo>
                  <a:lnTo>
                    <a:pt x="98" y="116"/>
                  </a:lnTo>
                  <a:lnTo>
                    <a:pt x="89" y="121"/>
                  </a:lnTo>
                  <a:lnTo>
                    <a:pt x="84" y="121"/>
                  </a:lnTo>
                  <a:lnTo>
                    <a:pt x="79" y="121"/>
                  </a:lnTo>
                  <a:lnTo>
                    <a:pt x="73" y="116"/>
                  </a:lnTo>
                  <a:lnTo>
                    <a:pt x="73" y="111"/>
                  </a:lnTo>
                  <a:lnTo>
                    <a:pt x="69" y="106"/>
                  </a:lnTo>
                  <a:lnTo>
                    <a:pt x="64" y="101"/>
                  </a:lnTo>
                  <a:lnTo>
                    <a:pt x="64" y="91"/>
                  </a:lnTo>
                  <a:lnTo>
                    <a:pt x="64" y="87"/>
                  </a:lnTo>
                  <a:lnTo>
                    <a:pt x="59" y="8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60" name="Freeform 484"/>
            <p:cNvSpPr>
              <a:spLocks/>
            </p:cNvSpPr>
            <p:nvPr/>
          </p:nvSpPr>
          <p:spPr bwMode="auto">
            <a:xfrm>
              <a:off x="3985" y="1760"/>
              <a:ext cx="7" cy="6"/>
            </a:xfrm>
            <a:custGeom>
              <a:avLst/>
              <a:gdLst>
                <a:gd name="T0" fmla="*/ 5 w 74"/>
                <a:gd name="T1" fmla="*/ 58 h 67"/>
                <a:gd name="T2" fmla="*/ 0 w 74"/>
                <a:gd name="T3" fmla="*/ 52 h 67"/>
                <a:gd name="T4" fmla="*/ 0 w 74"/>
                <a:gd name="T5" fmla="*/ 43 h 67"/>
                <a:gd name="T6" fmla="*/ 0 w 74"/>
                <a:gd name="T7" fmla="*/ 38 h 67"/>
                <a:gd name="T8" fmla="*/ 5 w 74"/>
                <a:gd name="T9" fmla="*/ 33 h 67"/>
                <a:gd name="T10" fmla="*/ 5 w 74"/>
                <a:gd name="T11" fmla="*/ 28 h 67"/>
                <a:gd name="T12" fmla="*/ 10 w 74"/>
                <a:gd name="T13" fmla="*/ 23 h 67"/>
                <a:gd name="T14" fmla="*/ 14 w 74"/>
                <a:gd name="T15" fmla="*/ 13 h 67"/>
                <a:gd name="T16" fmla="*/ 14 w 74"/>
                <a:gd name="T17" fmla="*/ 9 h 67"/>
                <a:gd name="T18" fmla="*/ 10 w 74"/>
                <a:gd name="T19" fmla="*/ 4 h 67"/>
                <a:gd name="T20" fmla="*/ 10 w 74"/>
                <a:gd name="T21" fmla="*/ 0 h 67"/>
                <a:gd name="T22" fmla="*/ 20 w 74"/>
                <a:gd name="T23" fmla="*/ 0 h 67"/>
                <a:gd name="T24" fmla="*/ 35 w 74"/>
                <a:gd name="T25" fmla="*/ 4 h 67"/>
                <a:gd name="T26" fmla="*/ 50 w 74"/>
                <a:gd name="T27" fmla="*/ 4 h 67"/>
                <a:gd name="T28" fmla="*/ 60 w 74"/>
                <a:gd name="T29" fmla="*/ 9 h 67"/>
                <a:gd name="T30" fmla="*/ 64 w 74"/>
                <a:gd name="T31" fmla="*/ 13 h 67"/>
                <a:gd name="T32" fmla="*/ 70 w 74"/>
                <a:gd name="T33" fmla="*/ 23 h 67"/>
                <a:gd name="T34" fmla="*/ 74 w 74"/>
                <a:gd name="T35" fmla="*/ 28 h 67"/>
                <a:gd name="T36" fmla="*/ 74 w 74"/>
                <a:gd name="T37" fmla="*/ 38 h 67"/>
                <a:gd name="T38" fmla="*/ 70 w 74"/>
                <a:gd name="T39" fmla="*/ 52 h 67"/>
                <a:gd name="T40" fmla="*/ 64 w 74"/>
                <a:gd name="T4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4" h="67">
                  <a:moveTo>
                    <a:pt x="5" y="58"/>
                  </a:moveTo>
                  <a:lnTo>
                    <a:pt x="0" y="52"/>
                  </a:lnTo>
                  <a:lnTo>
                    <a:pt x="0" y="43"/>
                  </a:lnTo>
                  <a:lnTo>
                    <a:pt x="0" y="38"/>
                  </a:lnTo>
                  <a:lnTo>
                    <a:pt x="5" y="33"/>
                  </a:lnTo>
                  <a:lnTo>
                    <a:pt x="5" y="28"/>
                  </a:lnTo>
                  <a:lnTo>
                    <a:pt x="10" y="23"/>
                  </a:lnTo>
                  <a:lnTo>
                    <a:pt x="14" y="13"/>
                  </a:lnTo>
                  <a:lnTo>
                    <a:pt x="14" y="9"/>
                  </a:lnTo>
                  <a:lnTo>
                    <a:pt x="10" y="4"/>
                  </a:lnTo>
                  <a:lnTo>
                    <a:pt x="10" y="0"/>
                  </a:lnTo>
                  <a:lnTo>
                    <a:pt x="20" y="0"/>
                  </a:lnTo>
                  <a:lnTo>
                    <a:pt x="35" y="4"/>
                  </a:lnTo>
                  <a:lnTo>
                    <a:pt x="50" y="4"/>
                  </a:lnTo>
                  <a:lnTo>
                    <a:pt x="60" y="9"/>
                  </a:lnTo>
                  <a:lnTo>
                    <a:pt x="64" y="13"/>
                  </a:lnTo>
                  <a:lnTo>
                    <a:pt x="70" y="23"/>
                  </a:lnTo>
                  <a:lnTo>
                    <a:pt x="74" y="28"/>
                  </a:lnTo>
                  <a:lnTo>
                    <a:pt x="74" y="38"/>
                  </a:lnTo>
                  <a:lnTo>
                    <a:pt x="70" y="52"/>
                  </a:lnTo>
                  <a:lnTo>
                    <a:pt x="64" y="6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61" name="Freeform 485"/>
            <p:cNvSpPr>
              <a:spLocks/>
            </p:cNvSpPr>
            <p:nvPr/>
          </p:nvSpPr>
          <p:spPr bwMode="auto">
            <a:xfrm>
              <a:off x="4006" y="1781"/>
              <a:ext cx="6" cy="5"/>
            </a:xfrm>
            <a:custGeom>
              <a:avLst/>
              <a:gdLst>
                <a:gd name="T0" fmla="*/ 6 w 75"/>
                <a:gd name="T1" fmla="*/ 62 h 72"/>
                <a:gd name="T2" fmla="*/ 0 w 75"/>
                <a:gd name="T3" fmla="*/ 53 h 72"/>
                <a:gd name="T4" fmla="*/ 0 w 75"/>
                <a:gd name="T5" fmla="*/ 47 h 72"/>
                <a:gd name="T6" fmla="*/ 0 w 75"/>
                <a:gd name="T7" fmla="*/ 43 h 72"/>
                <a:gd name="T8" fmla="*/ 6 w 75"/>
                <a:gd name="T9" fmla="*/ 38 h 72"/>
                <a:gd name="T10" fmla="*/ 6 w 75"/>
                <a:gd name="T11" fmla="*/ 28 h 72"/>
                <a:gd name="T12" fmla="*/ 10 w 75"/>
                <a:gd name="T13" fmla="*/ 23 h 72"/>
                <a:gd name="T14" fmla="*/ 15 w 75"/>
                <a:gd name="T15" fmla="*/ 19 h 72"/>
                <a:gd name="T16" fmla="*/ 15 w 75"/>
                <a:gd name="T17" fmla="*/ 14 h 72"/>
                <a:gd name="T18" fmla="*/ 10 w 75"/>
                <a:gd name="T19" fmla="*/ 4 h 72"/>
                <a:gd name="T20" fmla="*/ 10 w 75"/>
                <a:gd name="T21" fmla="*/ 0 h 72"/>
                <a:gd name="T22" fmla="*/ 20 w 75"/>
                <a:gd name="T23" fmla="*/ 4 h 72"/>
                <a:gd name="T24" fmla="*/ 35 w 75"/>
                <a:gd name="T25" fmla="*/ 4 h 72"/>
                <a:gd name="T26" fmla="*/ 50 w 75"/>
                <a:gd name="T27" fmla="*/ 10 h 72"/>
                <a:gd name="T28" fmla="*/ 60 w 75"/>
                <a:gd name="T29" fmla="*/ 14 h 72"/>
                <a:gd name="T30" fmla="*/ 65 w 75"/>
                <a:gd name="T31" fmla="*/ 19 h 72"/>
                <a:gd name="T32" fmla="*/ 70 w 75"/>
                <a:gd name="T33" fmla="*/ 23 h 72"/>
                <a:gd name="T34" fmla="*/ 75 w 75"/>
                <a:gd name="T35" fmla="*/ 34 h 72"/>
                <a:gd name="T36" fmla="*/ 75 w 75"/>
                <a:gd name="T37" fmla="*/ 43 h 72"/>
                <a:gd name="T38" fmla="*/ 70 w 75"/>
                <a:gd name="T39" fmla="*/ 58 h 72"/>
                <a:gd name="T40" fmla="*/ 65 w 75"/>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 h="72">
                  <a:moveTo>
                    <a:pt x="6" y="62"/>
                  </a:moveTo>
                  <a:lnTo>
                    <a:pt x="0" y="53"/>
                  </a:lnTo>
                  <a:lnTo>
                    <a:pt x="0" y="47"/>
                  </a:lnTo>
                  <a:lnTo>
                    <a:pt x="0" y="43"/>
                  </a:lnTo>
                  <a:lnTo>
                    <a:pt x="6" y="38"/>
                  </a:lnTo>
                  <a:lnTo>
                    <a:pt x="6" y="28"/>
                  </a:lnTo>
                  <a:lnTo>
                    <a:pt x="10" y="23"/>
                  </a:lnTo>
                  <a:lnTo>
                    <a:pt x="15" y="19"/>
                  </a:lnTo>
                  <a:lnTo>
                    <a:pt x="15" y="14"/>
                  </a:lnTo>
                  <a:lnTo>
                    <a:pt x="10" y="4"/>
                  </a:lnTo>
                  <a:lnTo>
                    <a:pt x="10" y="0"/>
                  </a:lnTo>
                  <a:lnTo>
                    <a:pt x="20" y="4"/>
                  </a:lnTo>
                  <a:lnTo>
                    <a:pt x="35" y="4"/>
                  </a:lnTo>
                  <a:lnTo>
                    <a:pt x="50" y="10"/>
                  </a:lnTo>
                  <a:lnTo>
                    <a:pt x="60" y="14"/>
                  </a:lnTo>
                  <a:lnTo>
                    <a:pt x="65" y="19"/>
                  </a:lnTo>
                  <a:lnTo>
                    <a:pt x="70" y="23"/>
                  </a:lnTo>
                  <a:lnTo>
                    <a:pt x="75" y="34"/>
                  </a:lnTo>
                  <a:lnTo>
                    <a:pt x="75" y="43"/>
                  </a:lnTo>
                  <a:lnTo>
                    <a:pt x="70" y="58"/>
                  </a:lnTo>
                  <a:lnTo>
                    <a:pt x="65" y="7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62" name="Freeform 486"/>
            <p:cNvSpPr>
              <a:spLocks/>
            </p:cNvSpPr>
            <p:nvPr/>
          </p:nvSpPr>
          <p:spPr bwMode="auto">
            <a:xfrm>
              <a:off x="4014" y="1780"/>
              <a:ext cx="8" cy="5"/>
            </a:xfrm>
            <a:custGeom>
              <a:avLst/>
              <a:gdLst>
                <a:gd name="T0" fmla="*/ 0 w 90"/>
                <a:gd name="T1" fmla="*/ 58 h 63"/>
                <a:gd name="T2" fmla="*/ 15 w 90"/>
                <a:gd name="T3" fmla="*/ 63 h 63"/>
                <a:gd name="T4" fmla="*/ 25 w 90"/>
                <a:gd name="T5" fmla="*/ 63 h 63"/>
                <a:gd name="T6" fmla="*/ 40 w 90"/>
                <a:gd name="T7" fmla="*/ 63 h 63"/>
                <a:gd name="T8" fmla="*/ 50 w 90"/>
                <a:gd name="T9" fmla="*/ 58 h 63"/>
                <a:gd name="T10" fmla="*/ 65 w 90"/>
                <a:gd name="T11" fmla="*/ 52 h 63"/>
                <a:gd name="T12" fmla="*/ 75 w 90"/>
                <a:gd name="T13" fmla="*/ 48 h 63"/>
                <a:gd name="T14" fmla="*/ 80 w 90"/>
                <a:gd name="T15" fmla="*/ 39 h 63"/>
                <a:gd name="T16" fmla="*/ 84 w 90"/>
                <a:gd name="T17" fmla="*/ 24 h 63"/>
                <a:gd name="T18" fmla="*/ 90 w 90"/>
                <a:gd name="T19" fmla="*/ 15 h 63"/>
                <a:gd name="T20" fmla="*/ 90 w 90"/>
                <a:gd name="T2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63">
                  <a:moveTo>
                    <a:pt x="0" y="58"/>
                  </a:moveTo>
                  <a:lnTo>
                    <a:pt x="15" y="63"/>
                  </a:lnTo>
                  <a:lnTo>
                    <a:pt x="25" y="63"/>
                  </a:lnTo>
                  <a:lnTo>
                    <a:pt x="40" y="63"/>
                  </a:lnTo>
                  <a:lnTo>
                    <a:pt x="50" y="58"/>
                  </a:lnTo>
                  <a:lnTo>
                    <a:pt x="65" y="52"/>
                  </a:lnTo>
                  <a:lnTo>
                    <a:pt x="75" y="48"/>
                  </a:lnTo>
                  <a:lnTo>
                    <a:pt x="80" y="39"/>
                  </a:lnTo>
                  <a:lnTo>
                    <a:pt x="84" y="24"/>
                  </a:lnTo>
                  <a:lnTo>
                    <a:pt x="90" y="15"/>
                  </a:lnTo>
                  <a:lnTo>
                    <a:pt x="9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63" name="Freeform 487"/>
            <p:cNvSpPr>
              <a:spLocks/>
            </p:cNvSpPr>
            <p:nvPr/>
          </p:nvSpPr>
          <p:spPr bwMode="auto">
            <a:xfrm>
              <a:off x="3993" y="1760"/>
              <a:ext cx="9" cy="5"/>
            </a:xfrm>
            <a:custGeom>
              <a:avLst/>
              <a:gdLst>
                <a:gd name="T0" fmla="*/ 0 w 90"/>
                <a:gd name="T1" fmla="*/ 53 h 64"/>
                <a:gd name="T2" fmla="*/ 15 w 90"/>
                <a:gd name="T3" fmla="*/ 58 h 64"/>
                <a:gd name="T4" fmla="*/ 25 w 90"/>
                <a:gd name="T5" fmla="*/ 64 h 64"/>
                <a:gd name="T6" fmla="*/ 40 w 90"/>
                <a:gd name="T7" fmla="*/ 64 h 64"/>
                <a:gd name="T8" fmla="*/ 50 w 90"/>
                <a:gd name="T9" fmla="*/ 58 h 64"/>
                <a:gd name="T10" fmla="*/ 65 w 90"/>
                <a:gd name="T11" fmla="*/ 53 h 64"/>
                <a:gd name="T12" fmla="*/ 75 w 90"/>
                <a:gd name="T13" fmla="*/ 44 h 64"/>
                <a:gd name="T14" fmla="*/ 80 w 90"/>
                <a:gd name="T15" fmla="*/ 34 h 64"/>
                <a:gd name="T16" fmla="*/ 85 w 90"/>
                <a:gd name="T17" fmla="*/ 25 h 64"/>
                <a:gd name="T18" fmla="*/ 90 w 90"/>
                <a:gd name="T19" fmla="*/ 10 h 64"/>
                <a:gd name="T20" fmla="*/ 90 w 90"/>
                <a:gd name="T2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64">
                  <a:moveTo>
                    <a:pt x="0" y="53"/>
                  </a:moveTo>
                  <a:lnTo>
                    <a:pt x="15" y="58"/>
                  </a:lnTo>
                  <a:lnTo>
                    <a:pt x="25" y="64"/>
                  </a:lnTo>
                  <a:lnTo>
                    <a:pt x="40" y="64"/>
                  </a:lnTo>
                  <a:lnTo>
                    <a:pt x="50" y="58"/>
                  </a:lnTo>
                  <a:lnTo>
                    <a:pt x="65" y="53"/>
                  </a:lnTo>
                  <a:lnTo>
                    <a:pt x="75" y="44"/>
                  </a:lnTo>
                  <a:lnTo>
                    <a:pt x="80" y="34"/>
                  </a:lnTo>
                  <a:lnTo>
                    <a:pt x="85" y="25"/>
                  </a:lnTo>
                  <a:lnTo>
                    <a:pt x="90" y="10"/>
                  </a:lnTo>
                  <a:lnTo>
                    <a:pt x="9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64" name="Freeform 488"/>
            <p:cNvSpPr>
              <a:spLocks/>
            </p:cNvSpPr>
            <p:nvPr/>
          </p:nvSpPr>
          <p:spPr bwMode="auto">
            <a:xfrm>
              <a:off x="3996" y="1764"/>
              <a:ext cx="12" cy="9"/>
            </a:xfrm>
            <a:custGeom>
              <a:avLst/>
              <a:gdLst>
                <a:gd name="T0" fmla="*/ 0 w 139"/>
                <a:gd name="T1" fmla="*/ 54 h 112"/>
                <a:gd name="T2" fmla="*/ 5 w 139"/>
                <a:gd name="T3" fmla="*/ 63 h 112"/>
                <a:gd name="T4" fmla="*/ 5 w 139"/>
                <a:gd name="T5" fmla="*/ 68 h 112"/>
                <a:gd name="T6" fmla="*/ 5 w 139"/>
                <a:gd name="T7" fmla="*/ 73 h 112"/>
                <a:gd name="T8" fmla="*/ 10 w 139"/>
                <a:gd name="T9" fmla="*/ 78 h 112"/>
                <a:gd name="T10" fmla="*/ 15 w 139"/>
                <a:gd name="T11" fmla="*/ 82 h 112"/>
                <a:gd name="T12" fmla="*/ 19 w 139"/>
                <a:gd name="T13" fmla="*/ 87 h 112"/>
                <a:gd name="T14" fmla="*/ 25 w 139"/>
                <a:gd name="T15" fmla="*/ 92 h 112"/>
                <a:gd name="T16" fmla="*/ 30 w 139"/>
                <a:gd name="T17" fmla="*/ 92 h 112"/>
                <a:gd name="T18" fmla="*/ 30 w 139"/>
                <a:gd name="T19" fmla="*/ 97 h 112"/>
                <a:gd name="T20" fmla="*/ 44 w 139"/>
                <a:gd name="T21" fmla="*/ 97 h 112"/>
                <a:gd name="T22" fmla="*/ 55 w 139"/>
                <a:gd name="T23" fmla="*/ 97 h 112"/>
                <a:gd name="T24" fmla="*/ 65 w 139"/>
                <a:gd name="T25" fmla="*/ 97 h 112"/>
                <a:gd name="T26" fmla="*/ 75 w 139"/>
                <a:gd name="T27" fmla="*/ 92 h 112"/>
                <a:gd name="T28" fmla="*/ 79 w 139"/>
                <a:gd name="T29" fmla="*/ 92 h 112"/>
                <a:gd name="T30" fmla="*/ 90 w 139"/>
                <a:gd name="T31" fmla="*/ 97 h 112"/>
                <a:gd name="T32" fmla="*/ 100 w 139"/>
                <a:gd name="T33" fmla="*/ 97 h 112"/>
                <a:gd name="T34" fmla="*/ 104 w 139"/>
                <a:gd name="T35" fmla="*/ 102 h 112"/>
                <a:gd name="T36" fmla="*/ 115 w 139"/>
                <a:gd name="T37" fmla="*/ 106 h 112"/>
                <a:gd name="T38" fmla="*/ 124 w 139"/>
                <a:gd name="T39" fmla="*/ 112 h 112"/>
                <a:gd name="T40" fmla="*/ 124 w 139"/>
                <a:gd name="T41" fmla="*/ 102 h 112"/>
                <a:gd name="T42" fmla="*/ 124 w 139"/>
                <a:gd name="T43" fmla="*/ 92 h 112"/>
                <a:gd name="T44" fmla="*/ 129 w 139"/>
                <a:gd name="T45" fmla="*/ 82 h 112"/>
                <a:gd name="T46" fmla="*/ 129 w 139"/>
                <a:gd name="T47" fmla="*/ 73 h 112"/>
                <a:gd name="T48" fmla="*/ 134 w 139"/>
                <a:gd name="T49" fmla="*/ 58 h 112"/>
                <a:gd name="T50" fmla="*/ 134 w 139"/>
                <a:gd name="T51" fmla="*/ 48 h 112"/>
                <a:gd name="T52" fmla="*/ 134 w 139"/>
                <a:gd name="T53" fmla="*/ 39 h 112"/>
                <a:gd name="T54" fmla="*/ 139 w 139"/>
                <a:gd name="T55" fmla="*/ 34 h 112"/>
                <a:gd name="T56" fmla="*/ 139 w 139"/>
                <a:gd name="T57" fmla="*/ 24 h 112"/>
                <a:gd name="T58" fmla="*/ 134 w 139"/>
                <a:gd name="T59" fmla="*/ 20 h 112"/>
                <a:gd name="T60" fmla="*/ 124 w 139"/>
                <a:gd name="T61" fmla="*/ 5 h 112"/>
                <a:gd name="T62" fmla="*/ 115 w 139"/>
                <a:gd name="T63" fmla="*/ 0 h 112"/>
                <a:gd name="T64" fmla="*/ 109 w 139"/>
                <a:gd name="T65" fmla="*/ 0 h 112"/>
                <a:gd name="T66" fmla="*/ 100 w 139"/>
                <a:gd name="T67" fmla="*/ 0 h 112"/>
                <a:gd name="T68" fmla="*/ 94 w 139"/>
                <a:gd name="T69" fmla="*/ 11 h 112"/>
                <a:gd name="T70" fmla="*/ 84 w 139"/>
                <a:gd name="T71" fmla="*/ 20 h 112"/>
                <a:gd name="T72" fmla="*/ 79 w 139"/>
                <a:gd name="T73" fmla="*/ 29 h 112"/>
                <a:gd name="T74" fmla="*/ 69 w 139"/>
                <a:gd name="T75" fmla="*/ 39 h 112"/>
                <a:gd name="T76" fmla="*/ 65 w 139"/>
                <a:gd name="T77" fmla="*/ 54 h 112"/>
                <a:gd name="T78" fmla="*/ 55 w 139"/>
                <a:gd name="T79" fmla="*/ 63 h 112"/>
                <a:gd name="T80" fmla="*/ 55 w 139"/>
                <a:gd name="T81" fmla="*/ 68 h 112"/>
                <a:gd name="T82" fmla="*/ 55 w 139"/>
                <a:gd name="T83" fmla="*/ 73 h 112"/>
                <a:gd name="T84" fmla="*/ 60 w 139"/>
                <a:gd name="T85" fmla="*/ 73 h 112"/>
                <a:gd name="T86" fmla="*/ 65 w 139"/>
                <a:gd name="T87" fmla="*/ 78 h 112"/>
                <a:gd name="T88" fmla="*/ 69 w 139"/>
                <a:gd name="T89" fmla="*/ 78 h 112"/>
                <a:gd name="T90" fmla="*/ 75 w 139"/>
                <a:gd name="T91" fmla="*/ 78 h 112"/>
                <a:gd name="T92" fmla="*/ 75 w 139"/>
                <a:gd name="T93" fmla="*/ 82 h 112"/>
                <a:gd name="T94" fmla="*/ 79 w 139"/>
                <a:gd name="T95" fmla="*/ 87 h 112"/>
                <a:gd name="T96" fmla="*/ 79 w 139"/>
                <a:gd name="T97" fmla="*/ 92 h 112"/>
                <a:gd name="T98" fmla="*/ 75 w 139"/>
                <a:gd name="T99" fmla="*/ 82 h 112"/>
                <a:gd name="T100" fmla="*/ 69 w 139"/>
                <a:gd name="T101" fmla="*/ 78 h 112"/>
                <a:gd name="T102" fmla="*/ 65 w 139"/>
                <a:gd name="T103" fmla="*/ 68 h 112"/>
                <a:gd name="T104" fmla="*/ 60 w 139"/>
                <a:gd name="T105" fmla="*/ 63 h 112"/>
                <a:gd name="T106" fmla="*/ 55 w 139"/>
                <a:gd name="T107" fmla="*/ 54 h 112"/>
                <a:gd name="T108" fmla="*/ 50 w 139"/>
                <a:gd name="T109" fmla="*/ 48 h 112"/>
                <a:gd name="T110" fmla="*/ 50 w 139"/>
                <a:gd name="T111" fmla="*/ 39 h 112"/>
                <a:gd name="T112" fmla="*/ 44 w 139"/>
                <a:gd name="T113" fmla="*/ 34 h 112"/>
                <a:gd name="T114" fmla="*/ 44 w 139"/>
                <a:gd name="T115" fmla="*/ 24 h 112"/>
                <a:gd name="T116" fmla="*/ 40 w 139"/>
                <a:gd name="T117" fmla="*/ 1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9" h="112">
                  <a:moveTo>
                    <a:pt x="0" y="54"/>
                  </a:moveTo>
                  <a:lnTo>
                    <a:pt x="5" y="63"/>
                  </a:lnTo>
                  <a:lnTo>
                    <a:pt x="5" y="68"/>
                  </a:lnTo>
                  <a:lnTo>
                    <a:pt x="5" y="73"/>
                  </a:lnTo>
                  <a:lnTo>
                    <a:pt x="10" y="78"/>
                  </a:lnTo>
                  <a:lnTo>
                    <a:pt x="15" y="82"/>
                  </a:lnTo>
                  <a:lnTo>
                    <a:pt x="19" y="87"/>
                  </a:lnTo>
                  <a:lnTo>
                    <a:pt x="25" y="92"/>
                  </a:lnTo>
                  <a:lnTo>
                    <a:pt x="30" y="92"/>
                  </a:lnTo>
                  <a:lnTo>
                    <a:pt x="30" y="97"/>
                  </a:lnTo>
                  <a:lnTo>
                    <a:pt x="44" y="97"/>
                  </a:lnTo>
                  <a:lnTo>
                    <a:pt x="55" y="97"/>
                  </a:lnTo>
                  <a:lnTo>
                    <a:pt x="65" y="97"/>
                  </a:lnTo>
                  <a:lnTo>
                    <a:pt x="75" y="92"/>
                  </a:lnTo>
                  <a:lnTo>
                    <a:pt x="79" y="92"/>
                  </a:lnTo>
                  <a:lnTo>
                    <a:pt x="90" y="97"/>
                  </a:lnTo>
                  <a:lnTo>
                    <a:pt x="100" y="97"/>
                  </a:lnTo>
                  <a:lnTo>
                    <a:pt x="104" y="102"/>
                  </a:lnTo>
                  <a:lnTo>
                    <a:pt x="115" y="106"/>
                  </a:lnTo>
                  <a:lnTo>
                    <a:pt x="124" y="112"/>
                  </a:lnTo>
                  <a:lnTo>
                    <a:pt x="124" y="102"/>
                  </a:lnTo>
                  <a:lnTo>
                    <a:pt x="124" y="92"/>
                  </a:lnTo>
                  <a:lnTo>
                    <a:pt x="129" y="82"/>
                  </a:lnTo>
                  <a:lnTo>
                    <a:pt x="129" y="73"/>
                  </a:lnTo>
                  <a:lnTo>
                    <a:pt x="134" y="58"/>
                  </a:lnTo>
                  <a:lnTo>
                    <a:pt x="134" y="48"/>
                  </a:lnTo>
                  <a:lnTo>
                    <a:pt x="134" y="39"/>
                  </a:lnTo>
                  <a:lnTo>
                    <a:pt x="139" y="34"/>
                  </a:lnTo>
                  <a:lnTo>
                    <a:pt x="139" y="24"/>
                  </a:lnTo>
                  <a:lnTo>
                    <a:pt x="134" y="20"/>
                  </a:lnTo>
                  <a:lnTo>
                    <a:pt x="124" y="5"/>
                  </a:lnTo>
                  <a:lnTo>
                    <a:pt x="115" y="0"/>
                  </a:lnTo>
                  <a:lnTo>
                    <a:pt x="109" y="0"/>
                  </a:lnTo>
                  <a:lnTo>
                    <a:pt x="100" y="0"/>
                  </a:lnTo>
                  <a:lnTo>
                    <a:pt x="94" y="11"/>
                  </a:lnTo>
                  <a:lnTo>
                    <a:pt x="84" y="20"/>
                  </a:lnTo>
                  <a:lnTo>
                    <a:pt x="79" y="29"/>
                  </a:lnTo>
                  <a:lnTo>
                    <a:pt x="69" y="39"/>
                  </a:lnTo>
                  <a:lnTo>
                    <a:pt x="65" y="54"/>
                  </a:lnTo>
                  <a:lnTo>
                    <a:pt x="55" y="63"/>
                  </a:lnTo>
                  <a:lnTo>
                    <a:pt x="55" y="68"/>
                  </a:lnTo>
                  <a:lnTo>
                    <a:pt x="55" y="73"/>
                  </a:lnTo>
                  <a:lnTo>
                    <a:pt x="60" y="73"/>
                  </a:lnTo>
                  <a:lnTo>
                    <a:pt x="65" y="78"/>
                  </a:lnTo>
                  <a:lnTo>
                    <a:pt x="69" y="78"/>
                  </a:lnTo>
                  <a:lnTo>
                    <a:pt x="75" y="78"/>
                  </a:lnTo>
                  <a:lnTo>
                    <a:pt x="75" y="82"/>
                  </a:lnTo>
                  <a:lnTo>
                    <a:pt x="79" y="87"/>
                  </a:lnTo>
                  <a:lnTo>
                    <a:pt x="79" y="92"/>
                  </a:lnTo>
                  <a:lnTo>
                    <a:pt x="75" y="82"/>
                  </a:lnTo>
                  <a:lnTo>
                    <a:pt x="69" y="78"/>
                  </a:lnTo>
                  <a:lnTo>
                    <a:pt x="65" y="68"/>
                  </a:lnTo>
                  <a:lnTo>
                    <a:pt x="60" y="63"/>
                  </a:lnTo>
                  <a:lnTo>
                    <a:pt x="55" y="54"/>
                  </a:lnTo>
                  <a:lnTo>
                    <a:pt x="50" y="48"/>
                  </a:lnTo>
                  <a:lnTo>
                    <a:pt x="50" y="39"/>
                  </a:lnTo>
                  <a:lnTo>
                    <a:pt x="44" y="34"/>
                  </a:lnTo>
                  <a:lnTo>
                    <a:pt x="44" y="24"/>
                  </a:lnTo>
                  <a:lnTo>
                    <a:pt x="40" y="1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65" name="Freeform 489"/>
            <p:cNvSpPr>
              <a:spLocks/>
            </p:cNvSpPr>
            <p:nvPr/>
          </p:nvSpPr>
          <p:spPr bwMode="auto">
            <a:xfrm>
              <a:off x="3993" y="1773"/>
              <a:ext cx="9" cy="8"/>
            </a:xfrm>
            <a:custGeom>
              <a:avLst/>
              <a:gdLst>
                <a:gd name="T0" fmla="*/ 0 w 104"/>
                <a:gd name="T1" fmla="*/ 72 h 106"/>
                <a:gd name="T2" fmla="*/ 0 w 104"/>
                <a:gd name="T3" fmla="*/ 62 h 106"/>
                <a:gd name="T4" fmla="*/ 6 w 104"/>
                <a:gd name="T5" fmla="*/ 52 h 106"/>
                <a:gd name="T6" fmla="*/ 10 w 104"/>
                <a:gd name="T7" fmla="*/ 43 h 106"/>
                <a:gd name="T8" fmla="*/ 10 w 104"/>
                <a:gd name="T9" fmla="*/ 38 h 106"/>
                <a:gd name="T10" fmla="*/ 15 w 104"/>
                <a:gd name="T11" fmla="*/ 28 h 106"/>
                <a:gd name="T12" fmla="*/ 20 w 104"/>
                <a:gd name="T13" fmla="*/ 19 h 106"/>
                <a:gd name="T14" fmla="*/ 25 w 104"/>
                <a:gd name="T15" fmla="*/ 14 h 106"/>
                <a:gd name="T16" fmla="*/ 31 w 104"/>
                <a:gd name="T17" fmla="*/ 9 h 106"/>
                <a:gd name="T18" fmla="*/ 35 w 104"/>
                <a:gd name="T19" fmla="*/ 4 h 106"/>
                <a:gd name="T20" fmla="*/ 40 w 104"/>
                <a:gd name="T21" fmla="*/ 4 h 106"/>
                <a:gd name="T22" fmla="*/ 60 w 104"/>
                <a:gd name="T23" fmla="*/ 0 h 106"/>
                <a:gd name="T24" fmla="*/ 75 w 104"/>
                <a:gd name="T25" fmla="*/ 0 h 106"/>
                <a:gd name="T26" fmla="*/ 85 w 104"/>
                <a:gd name="T27" fmla="*/ 4 h 106"/>
                <a:gd name="T28" fmla="*/ 95 w 104"/>
                <a:gd name="T29" fmla="*/ 14 h 106"/>
                <a:gd name="T30" fmla="*/ 100 w 104"/>
                <a:gd name="T31" fmla="*/ 24 h 106"/>
                <a:gd name="T32" fmla="*/ 100 w 104"/>
                <a:gd name="T33" fmla="*/ 38 h 106"/>
                <a:gd name="T34" fmla="*/ 104 w 104"/>
                <a:gd name="T35" fmla="*/ 52 h 106"/>
                <a:gd name="T36" fmla="*/ 104 w 104"/>
                <a:gd name="T37" fmla="*/ 67 h 106"/>
                <a:gd name="T38" fmla="*/ 100 w 104"/>
                <a:gd name="T39" fmla="*/ 86 h 106"/>
                <a:gd name="T40" fmla="*/ 100 w 104"/>
                <a:gd name="T41" fmla="*/ 106 h 106"/>
                <a:gd name="T42" fmla="*/ 90 w 104"/>
                <a:gd name="T43" fmla="*/ 91 h 106"/>
                <a:gd name="T44" fmla="*/ 85 w 104"/>
                <a:gd name="T45" fmla="*/ 82 h 106"/>
                <a:gd name="T46" fmla="*/ 75 w 104"/>
                <a:gd name="T47" fmla="*/ 77 h 106"/>
                <a:gd name="T48" fmla="*/ 70 w 104"/>
                <a:gd name="T49" fmla="*/ 77 h 106"/>
                <a:gd name="T50" fmla="*/ 60 w 104"/>
                <a:gd name="T51" fmla="*/ 77 h 106"/>
                <a:gd name="T52" fmla="*/ 50 w 104"/>
                <a:gd name="T53" fmla="*/ 82 h 106"/>
                <a:gd name="T54" fmla="*/ 45 w 104"/>
                <a:gd name="T55" fmla="*/ 86 h 106"/>
                <a:gd name="T56" fmla="*/ 35 w 104"/>
                <a:gd name="T57" fmla="*/ 91 h 106"/>
                <a:gd name="T58" fmla="*/ 25 w 104"/>
                <a:gd name="T59" fmla="*/ 96 h 106"/>
                <a:gd name="T60" fmla="*/ 15 w 104"/>
                <a:gd name="T61" fmla="*/ 106 h 106"/>
                <a:gd name="T62" fmla="*/ 15 w 104"/>
                <a:gd name="T63" fmla="*/ 101 h 106"/>
                <a:gd name="T64" fmla="*/ 15 w 104"/>
                <a:gd name="T65" fmla="*/ 96 h 106"/>
                <a:gd name="T66" fmla="*/ 10 w 104"/>
                <a:gd name="T67" fmla="*/ 91 h 106"/>
                <a:gd name="T68" fmla="*/ 10 w 104"/>
                <a:gd name="T69" fmla="*/ 86 h 106"/>
                <a:gd name="T70" fmla="*/ 6 w 104"/>
                <a:gd name="T71" fmla="*/ 86 h 106"/>
                <a:gd name="T72" fmla="*/ 6 w 104"/>
                <a:gd name="T73" fmla="*/ 82 h 106"/>
                <a:gd name="T74" fmla="*/ 0 w 104"/>
                <a:gd name="T75" fmla="*/ 82 h 106"/>
                <a:gd name="T76" fmla="*/ 0 w 104"/>
                <a:gd name="T77" fmla="*/ 77 h 106"/>
                <a:gd name="T78" fmla="*/ 0 w 104"/>
                <a:gd name="T79" fmla="*/ 7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4" h="106">
                  <a:moveTo>
                    <a:pt x="0" y="72"/>
                  </a:moveTo>
                  <a:lnTo>
                    <a:pt x="0" y="62"/>
                  </a:lnTo>
                  <a:lnTo>
                    <a:pt x="6" y="52"/>
                  </a:lnTo>
                  <a:lnTo>
                    <a:pt x="10" y="43"/>
                  </a:lnTo>
                  <a:lnTo>
                    <a:pt x="10" y="38"/>
                  </a:lnTo>
                  <a:lnTo>
                    <a:pt x="15" y="28"/>
                  </a:lnTo>
                  <a:lnTo>
                    <a:pt x="20" y="19"/>
                  </a:lnTo>
                  <a:lnTo>
                    <a:pt x="25" y="14"/>
                  </a:lnTo>
                  <a:lnTo>
                    <a:pt x="31" y="9"/>
                  </a:lnTo>
                  <a:lnTo>
                    <a:pt x="35" y="4"/>
                  </a:lnTo>
                  <a:lnTo>
                    <a:pt x="40" y="4"/>
                  </a:lnTo>
                  <a:lnTo>
                    <a:pt x="60" y="0"/>
                  </a:lnTo>
                  <a:lnTo>
                    <a:pt x="75" y="0"/>
                  </a:lnTo>
                  <a:lnTo>
                    <a:pt x="85" y="4"/>
                  </a:lnTo>
                  <a:lnTo>
                    <a:pt x="95" y="14"/>
                  </a:lnTo>
                  <a:lnTo>
                    <a:pt x="100" y="24"/>
                  </a:lnTo>
                  <a:lnTo>
                    <a:pt x="100" y="38"/>
                  </a:lnTo>
                  <a:lnTo>
                    <a:pt x="104" y="52"/>
                  </a:lnTo>
                  <a:lnTo>
                    <a:pt x="104" y="67"/>
                  </a:lnTo>
                  <a:lnTo>
                    <a:pt x="100" y="86"/>
                  </a:lnTo>
                  <a:lnTo>
                    <a:pt x="100" y="106"/>
                  </a:lnTo>
                  <a:lnTo>
                    <a:pt x="90" y="91"/>
                  </a:lnTo>
                  <a:lnTo>
                    <a:pt x="85" y="82"/>
                  </a:lnTo>
                  <a:lnTo>
                    <a:pt x="75" y="77"/>
                  </a:lnTo>
                  <a:lnTo>
                    <a:pt x="70" y="77"/>
                  </a:lnTo>
                  <a:lnTo>
                    <a:pt x="60" y="77"/>
                  </a:lnTo>
                  <a:lnTo>
                    <a:pt x="50" y="82"/>
                  </a:lnTo>
                  <a:lnTo>
                    <a:pt x="45" y="86"/>
                  </a:lnTo>
                  <a:lnTo>
                    <a:pt x="35" y="91"/>
                  </a:lnTo>
                  <a:lnTo>
                    <a:pt x="25" y="96"/>
                  </a:lnTo>
                  <a:lnTo>
                    <a:pt x="15" y="106"/>
                  </a:lnTo>
                  <a:lnTo>
                    <a:pt x="15" y="101"/>
                  </a:lnTo>
                  <a:lnTo>
                    <a:pt x="15" y="96"/>
                  </a:lnTo>
                  <a:lnTo>
                    <a:pt x="10" y="91"/>
                  </a:lnTo>
                  <a:lnTo>
                    <a:pt x="10" y="86"/>
                  </a:lnTo>
                  <a:lnTo>
                    <a:pt x="6" y="86"/>
                  </a:lnTo>
                  <a:lnTo>
                    <a:pt x="6" y="82"/>
                  </a:lnTo>
                  <a:lnTo>
                    <a:pt x="0" y="82"/>
                  </a:lnTo>
                  <a:lnTo>
                    <a:pt x="0" y="77"/>
                  </a:lnTo>
                  <a:lnTo>
                    <a:pt x="0" y="7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66" name="Freeform 490"/>
            <p:cNvSpPr>
              <a:spLocks/>
            </p:cNvSpPr>
            <p:nvPr/>
          </p:nvSpPr>
          <p:spPr bwMode="auto">
            <a:xfrm>
              <a:off x="4005" y="1776"/>
              <a:ext cx="9" cy="6"/>
            </a:xfrm>
            <a:custGeom>
              <a:avLst/>
              <a:gdLst>
                <a:gd name="T0" fmla="*/ 0 w 98"/>
                <a:gd name="T1" fmla="*/ 0 h 68"/>
                <a:gd name="T2" fmla="*/ 9 w 98"/>
                <a:gd name="T3" fmla="*/ 4 h 68"/>
                <a:gd name="T4" fmla="*/ 19 w 98"/>
                <a:gd name="T5" fmla="*/ 14 h 68"/>
                <a:gd name="T6" fmla="*/ 24 w 98"/>
                <a:gd name="T7" fmla="*/ 24 h 68"/>
                <a:gd name="T8" fmla="*/ 29 w 98"/>
                <a:gd name="T9" fmla="*/ 34 h 68"/>
                <a:gd name="T10" fmla="*/ 34 w 98"/>
                <a:gd name="T11" fmla="*/ 43 h 68"/>
                <a:gd name="T12" fmla="*/ 44 w 98"/>
                <a:gd name="T13" fmla="*/ 58 h 68"/>
                <a:gd name="T14" fmla="*/ 49 w 98"/>
                <a:gd name="T15" fmla="*/ 62 h 68"/>
                <a:gd name="T16" fmla="*/ 59 w 98"/>
                <a:gd name="T17" fmla="*/ 68 h 68"/>
                <a:gd name="T18" fmla="*/ 69 w 98"/>
                <a:gd name="T19" fmla="*/ 68 h 68"/>
                <a:gd name="T20" fmla="*/ 84 w 98"/>
                <a:gd name="T21" fmla="*/ 62 h 68"/>
                <a:gd name="T22" fmla="*/ 88 w 98"/>
                <a:gd name="T23" fmla="*/ 58 h 68"/>
                <a:gd name="T24" fmla="*/ 94 w 98"/>
                <a:gd name="T25" fmla="*/ 53 h 68"/>
                <a:gd name="T26" fmla="*/ 94 w 98"/>
                <a:gd name="T27" fmla="*/ 48 h 68"/>
                <a:gd name="T28" fmla="*/ 98 w 98"/>
                <a:gd name="T29" fmla="*/ 43 h 68"/>
                <a:gd name="T30" fmla="*/ 98 w 98"/>
                <a:gd name="T31" fmla="*/ 34 h 68"/>
                <a:gd name="T32" fmla="*/ 98 w 98"/>
                <a:gd name="T33" fmla="*/ 29 h 68"/>
                <a:gd name="T34" fmla="*/ 94 w 98"/>
                <a:gd name="T35" fmla="*/ 24 h 68"/>
                <a:gd name="T36" fmla="*/ 94 w 98"/>
                <a:gd name="T37" fmla="*/ 14 h 68"/>
                <a:gd name="T38" fmla="*/ 88 w 98"/>
                <a:gd name="T39" fmla="*/ 10 h 68"/>
                <a:gd name="T40" fmla="*/ 79 w 98"/>
                <a:gd name="T41" fmla="*/ 4 h 68"/>
                <a:gd name="T42" fmla="*/ 74 w 98"/>
                <a:gd name="T43" fmla="*/ 4 h 68"/>
                <a:gd name="T44" fmla="*/ 69 w 98"/>
                <a:gd name="T45" fmla="*/ 4 h 68"/>
                <a:gd name="T46" fmla="*/ 63 w 98"/>
                <a:gd name="T47" fmla="*/ 4 h 68"/>
                <a:gd name="T48" fmla="*/ 59 w 98"/>
                <a:gd name="T49" fmla="*/ 10 h 68"/>
                <a:gd name="T50" fmla="*/ 49 w 98"/>
                <a:gd name="T51" fmla="*/ 10 h 68"/>
                <a:gd name="T52" fmla="*/ 44 w 98"/>
                <a:gd name="T53" fmla="*/ 10 h 68"/>
                <a:gd name="T54" fmla="*/ 39 w 98"/>
                <a:gd name="T55" fmla="*/ 10 h 68"/>
                <a:gd name="T56" fmla="*/ 29 w 98"/>
                <a:gd name="T57" fmla="*/ 10 h 68"/>
                <a:gd name="T58" fmla="*/ 24 w 98"/>
                <a:gd name="T59" fmla="*/ 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8" h="68">
                  <a:moveTo>
                    <a:pt x="0" y="0"/>
                  </a:moveTo>
                  <a:lnTo>
                    <a:pt x="9" y="4"/>
                  </a:lnTo>
                  <a:lnTo>
                    <a:pt x="19" y="14"/>
                  </a:lnTo>
                  <a:lnTo>
                    <a:pt x="24" y="24"/>
                  </a:lnTo>
                  <a:lnTo>
                    <a:pt x="29" y="34"/>
                  </a:lnTo>
                  <a:lnTo>
                    <a:pt x="34" y="43"/>
                  </a:lnTo>
                  <a:lnTo>
                    <a:pt x="44" y="58"/>
                  </a:lnTo>
                  <a:lnTo>
                    <a:pt x="49" y="62"/>
                  </a:lnTo>
                  <a:lnTo>
                    <a:pt x="59" y="68"/>
                  </a:lnTo>
                  <a:lnTo>
                    <a:pt x="69" y="68"/>
                  </a:lnTo>
                  <a:lnTo>
                    <a:pt x="84" y="62"/>
                  </a:lnTo>
                  <a:lnTo>
                    <a:pt x="88" y="58"/>
                  </a:lnTo>
                  <a:lnTo>
                    <a:pt x="94" y="53"/>
                  </a:lnTo>
                  <a:lnTo>
                    <a:pt x="94" y="48"/>
                  </a:lnTo>
                  <a:lnTo>
                    <a:pt x="98" y="43"/>
                  </a:lnTo>
                  <a:lnTo>
                    <a:pt x="98" y="34"/>
                  </a:lnTo>
                  <a:lnTo>
                    <a:pt x="98" y="29"/>
                  </a:lnTo>
                  <a:lnTo>
                    <a:pt x="94" y="24"/>
                  </a:lnTo>
                  <a:lnTo>
                    <a:pt x="94" y="14"/>
                  </a:lnTo>
                  <a:lnTo>
                    <a:pt x="88" y="10"/>
                  </a:lnTo>
                  <a:lnTo>
                    <a:pt x="79" y="4"/>
                  </a:lnTo>
                  <a:lnTo>
                    <a:pt x="74" y="4"/>
                  </a:lnTo>
                  <a:lnTo>
                    <a:pt x="69" y="4"/>
                  </a:lnTo>
                  <a:lnTo>
                    <a:pt x="63" y="4"/>
                  </a:lnTo>
                  <a:lnTo>
                    <a:pt x="59" y="10"/>
                  </a:lnTo>
                  <a:lnTo>
                    <a:pt x="49" y="10"/>
                  </a:lnTo>
                  <a:lnTo>
                    <a:pt x="44" y="10"/>
                  </a:lnTo>
                  <a:lnTo>
                    <a:pt x="39" y="10"/>
                  </a:lnTo>
                  <a:lnTo>
                    <a:pt x="29" y="10"/>
                  </a:lnTo>
                  <a:lnTo>
                    <a:pt x="24" y="4"/>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67" name="Freeform 491"/>
            <p:cNvSpPr>
              <a:spLocks/>
            </p:cNvSpPr>
            <p:nvPr/>
          </p:nvSpPr>
          <p:spPr bwMode="auto">
            <a:xfrm>
              <a:off x="3979" y="1733"/>
              <a:ext cx="3" cy="8"/>
            </a:xfrm>
            <a:custGeom>
              <a:avLst/>
              <a:gdLst>
                <a:gd name="T0" fmla="*/ 14 w 35"/>
                <a:gd name="T1" fmla="*/ 107 h 107"/>
                <a:gd name="T2" fmla="*/ 20 w 35"/>
                <a:gd name="T3" fmla="*/ 97 h 107"/>
                <a:gd name="T4" fmla="*/ 24 w 35"/>
                <a:gd name="T5" fmla="*/ 83 h 107"/>
                <a:gd name="T6" fmla="*/ 29 w 35"/>
                <a:gd name="T7" fmla="*/ 73 h 107"/>
                <a:gd name="T8" fmla="*/ 35 w 35"/>
                <a:gd name="T9" fmla="*/ 64 h 107"/>
                <a:gd name="T10" fmla="*/ 35 w 35"/>
                <a:gd name="T11" fmla="*/ 54 h 107"/>
                <a:gd name="T12" fmla="*/ 29 w 35"/>
                <a:gd name="T13" fmla="*/ 45 h 107"/>
                <a:gd name="T14" fmla="*/ 29 w 35"/>
                <a:gd name="T15" fmla="*/ 34 h 107"/>
                <a:gd name="T16" fmla="*/ 20 w 35"/>
                <a:gd name="T17" fmla="*/ 25 h 107"/>
                <a:gd name="T18" fmla="*/ 10 w 35"/>
                <a:gd name="T19" fmla="*/ 15 h 107"/>
                <a:gd name="T20" fmla="*/ 0 w 35"/>
                <a:gd name="T2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07">
                  <a:moveTo>
                    <a:pt x="14" y="107"/>
                  </a:moveTo>
                  <a:lnTo>
                    <a:pt x="20" y="97"/>
                  </a:lnTo>
                  <a:lnTo>
                    <a:pt x="24" y="83"/>
                  </a:lnTo>
                  <a:lnTo>
                    <a:pt x="29" y="73"/>
                  </a:lnTo>
                  <a:lnTo>
                    <a:pt x="35" y="64"/>
                  </a:lnTo>
                  <a:lnTo>
                    <a:pt x="35" y="54"/>
                  </a:lnTo>
                  <a:lnTo>
                    <a:pt x="29" y="45"/>
                  </a:lnTo>
                  <a:lnTo>
                    <a:pt x="29" y="34"/>
                  </a:lnTo>
                  <a:lnTo>
                    <a:pt x="20" y="25"/>
                  </a:lnTo>
                  <a:lnTo>
                    <a:pt x="10" y="15"/>
                  </a:lnTo>
                  <a:lnTo>
                    <a:pt x="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68" name="Freeform 492"/>
            <p:cNvSpPr>
              <a:spLocks/>
            </p:cNvSpPr>
            <p:nvPr/>
          </p:nvSpPr>
          <p:spPr bwMode="auto">
            <a:xfrm>
              <a:off x="3979" y="1730"/>
              <a:ext cx="7" cy="4"/>
            </a:xfrm>
            <a:custGeom>
              <a:avLst/>
              <a:gdLst>
                <a:gd name="T0" fmla="*/ 5 w 84"/>
                <a:gd name="T1" fmla="*/ 33 h 48"/>
                <a:gd name="T2" fmla="*/ 0 w 84"/>
                <a:gd name="T3" fmla="*/ 29 h 48"/>
                <a:gd name="T4" fmla="*/ 0 w 84"/>
                <a:gd name="T5" fmla="*/ 20 h 48"/>
                <a:gd name="T6" fmla="*/ 5 w 84"/>
                <a:gd name="T7" fmla="*/ 15 h 48"/>
                <a:gd name="T8" fmla="*/ 9 w 84"/>
                <a:gd name="T9" fmla="*/ 9 h 48"/>
                <a:gd name="T10" fmla="*/ 25 w 84"/>
                <a:gd name="T11" fmla="*/ 5 h 48"/>
                <a:gd name="T12" fmla="*/ 34 w 84"/>
                <a:gd name="T13" fmla="*/ 0 h 48"/>
                <a:gd name="T14" fmla="*/ 49 w 84"/>
                <a:gd name="T15" fmla="*/ 0 h 48"/>
                <a:gd name="T16" fmla="*/ 59 w 84"/>
                <a:gd name="T17" fmla="*/ 0 h 48"/>
                <a:gd name="T18" fmla="*/ 74 w 84"/>
                <a:gd name="T19" fmla="*/ 0 h 48"/>
                <a:gd name="T20" fmla="*/ 79 w 84"/>
                <a:gd name="T21" fmla="*/ 5 h 48"/>
                <a:gd name="T22" fmla="*/ 84 w 84"/>
                <a:gd name="T23" fmla="*/ 5 h 48"/>
                <a:gd name="T24" fmla="*/ 84 w 84"/>
                <a:gd name="T25" fmla="*/ 9 h 48"/>
                <a:gd name="T26" fmla="*/ 84 w 84"/>
                <a:gd name="T27" fmla="*/ 15 h 48"/>
                <a:gd name="T28" fmla="*/ 84 w 84"/>
                <a:gd name="T29" fmla="*/ 20 h 48"/>
                <a:gd name="T30" fmla="*/ 79 w 84"/>
                <a:gd name="T31" fmla="*/ 24 h 48"/>
                <a:gd name="T32" fmla="*/ 74 w 84"/>
                <a:gd name="T33" fmla="*/ 29 h 48"/>
                <a:gd name="T34" fmla="*/ 74 w 84"/>
                <a:gd name="T35" fmla="*/ 33 h 48"/>
                <a:gd name="T36" fmla="*/ 69 w 84"/>
                <a:gd name="T37" fmla="*/ 39 h 48"/>
                <a:gd name="T38" fmla="*/ 65 w 84"/>
                <a:gd name="T39" fmla="*/ 44 h 48"/>
                <a:gd name="T40" fmla="*/ 59 w 84"/>
                <a:gd name="T41"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48">
                  <a:moveTo>
                    <a:pt x="5" y="33"/>
                  </a:moveTo>
                  <a:lnTo>
                    <a:pt x="0" y="29"/>
                  </a:lnTo>
                  <a:lnTo>
                    <a:pt x="0" y="20"/>
                  </a:lnTo>
                  <a:lnTo>
                    <a:pt x="5" y="15"/>
                  </a:lnTo>
                  <a:lnTo>
                    <a:pt x="9" y="9"/>
                  </a:lnTo>
                  <a:lnTo>
                    <a:pt x="25" y="5"/>
                  </a:lnTo>
                  <a:lnTo>
                    <a:pt x="34" y="0"/>
                  </a:lnTo>
                  <a:lnTo>
                    <a:pt x="49" y="0"/>
                  </a:lnTo>
                  <a:lnTo>
                    <a:pt x="59" y="0"/>
                  </a:lnTo>
                  <a:lnTo>
                    <a:pt x="74" y="0"/>
                  </a:lnTo>
                  <a:lnTo>
                    <a:pt x="79" y="5"/>
                  </a:lnTo>
                  <a:lnTo>
                    <a:pt x="84" y="5"/>
                  </a:lnTo>
                  <a:lnTo>
                    <a:pt x="84" y="9"/>
                  </a:lnTo>
                  <a:lnTo>
                    <a:pt x="84" y="15"/>
                  </a:lnTo>
                  <a:lnTo>
                    <a:pt x="84" y="20"/>
                  </a:lnTo>
                  <a:lnTo>
                    <a:pt x="79" y="24"/>
                  </a:lnTo>
                  <a:lnTo>
                    <a:pt x="74" y="29"/>
                  </a:lnTo>
                  <a:lnTo>
                    <a:pt x="74" y="33"/>
                  </a:lnTo>
                  <a:lnTo>
                    <a:pt x="69" y="39"/>
                  </a:lnTo>
                  <a:lnTo>
                    <a:pt x="65" y="44"/>
                  </a:lnTo>
                  <a:lnTo>
                    <a:pt x="59" y="4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69" name="Freeform 493"/>
            <p:cNvSpPr>
              <a:spLocks/>
            </p:cNvSpPr>
            <p:nvPr/>
          </p:nvSpPr>
          <p:spPr bwMode="auto">
            <a:xfrm>
              <a:off x="3978" y="1718"/>
              <a:ext cx="11" cy="8"/>
            </a:xfrm>
            <a:custGeom>
              <a:avLst/>
              <a:gdLst>
                <a:gd name="T0" fmla="*/ 25 w 125"/>
                <a:gd name="T1" fmla="*/ 101 h 106"/>
                <a:gd name="T2" fmla="*/ 11 w 125"/>
                <a:gd name="T3" fmla="*/ 87 h 106"/>
                <a:gd name="T4" fmla="*/ 6 w 125"/>
                <a:gd name="T5" fmla="*/ 72 h 106"/>
                <a:gd name="T6" fmla="*/ 0 w 125"/>
                <a:gd name="T7" fmla="*/ 58 h 106"/>
                <a:gd name="T8" fmla="*/ 6 w 125"/>
                <a:gd name="T9" fmla="*/ 48 h 106"/>
                <a:gd name="T10" fmla="*/ 11 w 125"/>
                <a:gd name="T11" fmla="*/ 39 h 106"/>
                <a:gd name="T12" fmla="*/ 21 w 125"/>
                <a:gd name="T13" fmla="*/ 29 h 106"/>
                <a:gd name="T14" fmla="*/ 31 w 125"/>
                <a:gd name="T15" fmla="*/ 24 h 106"/>
                <a:gd name="T16" fmla="*/ 46 w 125"/>
                <a:gd name="T17" fmla="*/ 14 h 106"/>
                <a:gd name="T18" fmla="*/ 65 w 125"/>
                <a:gd name="T19" fmla="*/ 5 h 106"/>
                <a:gd name="T20" fmla="*/ 80 w 125"/>
                <a:gd name="T21" fmla="*/ 0 h 106"/>
                <a:gd name="T22" fmla="*/ 75 w 125"/>
                <a:gd name="T23" fmla="*/ 9 h 106"/>
                <a:gd name="T24" fmla="*/ 71 w 125"/>
                <a:gd name="T25" fmla="*/ 19 h 106"/>
                <a:gd name="T26" fmla="*/ 71 w 125"/>
                <a:gd name="T27" fmla="*/ 29 h 106"/>
                <a:gd name="T28" fmla="*/ 75 w 125"/>
                <a:gd name="T29" fmla="*/ 39 h 106"/>
                <a:gd name="T30" fmla="*/ 80 w 125"/>
                <a:gd name="T31" fmla="*/ 43 h 106"/>
                <a:gd name="T32" fmla="*/ 85 w 125"/>
                <a:gd name="T33" fmla="*/ 48 h 106"/>
                <a:gd name="T34" fmla="*/ 94 w 125"/>
                <a:gd name="T35" fmla="*/ 52 h 106"/>
                <a:gd name="T36" fmla="*/ 105 w 125"/>
                <a:gd name="T37" fmla="*/ 58 h 106"/>
                <a:gd name="T38" fmla="*/ 115 w 125"/>
                <a:gd name="T39" fmla="*/ 63 h 106"/>
                <a:gd name="T40" fmla="*/ 125 w 125"/>
                <a:gd name="T41" fmla="*/ 67 h 106"/>
                <a:gd name="T42" fmla="*/ 119 w 125"/>
                <a:gd name="T43" fmla="*/ 67 h 106"/>
                <a:gd name="T44" fmla="*/ 115 w 125"/>
                <a:gd name="T45" fmla="*/ 72 h 106"/>
                <a:gd name="T46" fmla="*/ 115 w 125"/>
                <a:gd name="T47" fmla="*/ 77 h 106"/>
                <a:gd name="T48" fmla="*/ 115 w 125"/>
                <a:gd name="T49" fmla="*/ 82 h 106"/>
                <a:gd name="T50" fmla="*/ 115 w 125"/>
                <a:gd name="T51" fmla="*/ 87 h 106"/>
                <a:gd name="T52" fmla="*/ 110 w 125"/>
                <a:gd name="T53" fmla="*/ 91 h 106"/>
                <a:gd name="T54" fmla="*/ 105 w 125"/>
                <a:gd name="T55" fmla="*/ 97 h 106"/>
                <a:gd name="T56" fmla="*/ 94 w 125"/>
                <a:gd name="T57" fmla="*/ 101 h 106"/>
                <a:gd name="T58" fmla="*/ 85 w 125"/>
                <a:gd name="T59" fmla="*/ 101 h 106"/>
                <a:gd name="T60" fmla="*/ 75 w 125"/>
                <a:gd name="T61" fmla="*/ 106 h 106"/>
                <a:gd name="T62" fmla="*/ 65 w 125"/>
                <a:gd name="T63" fmla="*/ 106 h 106"/>
                <a:gd name="T64" fmla="*/ 55 w 125"/>
                <a:gd name="T65" fmla="*/ 106 h 106"/>
                <a:gd name="T66" fmla="*/ 50 w 125"/>
                <a:gd name="T67" fmla="*/ 106 h 106"/>
                <a:gd name="T68" fmla="*/ 40 w 125"/>
                <a:gd name="T69" fmla="*/ 106 h 106"/>
                <a:gd name="T70" fmla="*/ 35 w 125"/>
                <a:gd name="T71" fmla="*/ 106 h 106"/>
                <a:gd name="T72" fmla="*/ 25 w 125"/>
                <a:gd name="T73" fmla="*/ 10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5" h="106">
                  <a:moveTo>
                    <a:pt x="25" y="101"/>
                  </a:moveTo>
                  <a:lnTo>
                    <a:pt x="11" y="87"/>
                  </a:lnTo>
                  <a:lnTo>
                    <a:pt x="6" y="72"/>
                  </a:lnTo>
                  <a:lnTo>
                    <a:pt x="0" y="58"/>
                  </a:lnTo>
                  <a:lnTo>
                    <a:pt x="6" y="48"/>
                  </a:lnTo>
                  <a:lnTo>
                    <a:pt x="11" y="39"/>
                  </a:lnTo>
                  <a:lnTo>
                    <a:pt x="21" y="29"/>
                  </a:lnTo>
                  <a:lnTo>
                    <a:pt x="31" y="24"/>
                  </a:lnTo>
                  <a:lnTo>
                    <a:pt x="46" y="14"/>
                  </a:lnTo>
                  <a:lnTo>
                    <a:pt x="65" y="5"/>
                  </a:lnTo>
                  <a:lnTo>
                    <a:pt x="80" y="0"/>
                  </a:lnTo>
                  <a:lnTo>
                    <a:pt x="75" y="9"/>
                  </a:lnTo>
                  <a:lnTo>
                    <a:pt x="71" y="19"/>
                  </a:lnTo>
                  <a:lnTo>
                    <a:pt x="71" y="29"/>
                  </a:lnTo>
                  <a:lnTo>
                    <a:pt x="75" y="39"/>
                  </a:lnTo>
                  <a:lnTo>
                    <a:pt x="80" y="43"/>
                  </a:lnTo>
                  <a:lnTo>
                    <a:pt x="85" y="48"/>
                  </a:lnTo>
                  <a:lnTo>
                    <a:pt x="94" y="52"/>
                  </a:lnTo>
                  <a:lnTo>
                    <a:pt x="105" y="58"/>
                  </a:lnTo>
                  <a:lnTo>
                    <a:pt x="115" y="63"/>
                  </a:lnTo>
                  <a:lnTo>
                    <a:pt x="125" y="67"/>
                  </a:lnTo>
                  <a:lnTo>
                    <a:pt x="119" y="67"/>
                  </a:lnTo>
                  <a:lnTo>
                    <a:pt x="115" y="72"/>
                  </a:lnTo>
                  <a:lnTo>
                    <a:pt x="115" y="77"/>
                  </a:lnTo>
                  <a:lnTo>
                    <a:pt x="115" y="82"/>
                  </a:lnTo>
                  <a:lnTo>
                    <a:pt x="115" y="87"/>
                  </a:lnTo>
                  <a:lnTo>
                    <a:pt x="110" y="91"/>
                  </a:lnTo>
                  <a:lnTo>
                    <a:pt x="105" y="97"/>
                  </a:lnTo>
                  <a:lnTo>
                    <a:pt x="94" y="101"/>
                  </a:lnTo>
                  <a:lnTo>
                    <a:pt x="85" y="101"/>
                  </a:lnTo>
                  <a:lnTo>
                    <a:pt x="75" y="106"/>
                  </a:lnTo>
                  <a:lnTo>
                    <a:pt x="65" y="106"/>
                  </a:lnTo>
                  <a:lnTo>
                    <a:pt x="55" y="106"/>
                  </a:lnTo>
                  <a:lnTo>
                    <a:pt x="50" y="106"/>
                  </a:lnTo>
                  <a:lnTo>
                    <a:pt x="40" y="106"/>
                  </a:lnTo>
                  <a:lnTo>
                    <a:pt x="35" y="106"/>
                  </a:lnTo>
                  <a:lnTo>
                    <a:pt x="25" y="101"/>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70" name="Freeform 494"/>
            <p:cNvSpPr>
              <a:spLocks/>
            </p:cNvSpPr>
            <p:nvPr/>
          </p:nvSpPr>
          <p:spPr bwMode="auto">
            <a:xfrm>
              <a:off x="3984" y="1701"/>
              <a:ext cx="12" cy="9"/>
            </a:xfrm>
            <a:custGeom>
              <a:avLst/>
              <a:gdLst>
                <a:gd name="T0" fmla="*/ 0 w 134"/>
                <a:gd name="T1" fmla="*/ 68 h 112"/>
                <a:gd name="T2" fmla="*/ 0 w 134"/>
                <a:gd name="T3" fmla="*/ 73 h 112"/>
                <a:gd name="T4" fmla="*/ 6 w 134"/>
                <a:gd name="T5" fmla="*/ 78 h 112"/>
                <a:gd name="T6" fmla="*/ 10 w 134"/>
                <a:gd name="T7" fmla="*/ 83 h 112"/>
                <a:gd name="T8" fmla="*/ 10 w 134"/>
                <a:gd name="T9" fmla="*/ 88 h 112"/>
                <a:gd name="T10" fmla="*/ 15 w 134"/>
                <a:gd name="T11" fmla="*/ 92 h 112"/>
                <a:gd name="T12" fmla="*/ 20 w 134"/>
                <a:gd name="T13" fmla="*/ 97 h 112"/>
                <a:gd name="T14" fmla="*/ 25 w 134"/>
                <a:gd name="T15" fmla="*/ 103 h 112"/>
                <a:gd name="T16" fmla="*/ 29 w 134"/>
                <a:gd name="T17" fmla="*/ 103 h 112"/>
                <a:gd name="T18" fmla="*/ 35 w 134"/>
                <a:gd name="T19" fmla="*/ 107 h 112"/>
                <a:gd name="T20" fmla="*/ 45 w 134"/>
                <a:gd name="T21" fmla="*/ 103 h 112"/>
                <a:gd name="T22" fmla="*/ 60 w 134"/>
                <a:gd name="T23" fmla="*/ 103 h 112"/>
                <a:gd name="T24" fmla="*/ 69 w 134"/>
                <a:gd name="T25" fmla="*/ 103 h 112"/>
                <a:gd name="T26" fmla="*/ 75 w 134"/>
                <a:gd name="T27" fmla="*/ 97 h 112"/>
                <a:gd name="T28" fmla="*/ 85 w 134"/>
                <a:gd name="T29" fmla="*/ 97 h 112"/>
                <a:gd name="T30" fmla="*/ 89 w 134"/>
                <a:gd name="T31" fmla="*/ 97 h 112"/>
                <a:gd name="T32" fmla="*/ 100 w 134"/>
                <a:gd name="T33" fmla="*/ 97 h 112"/>
                <a:gd name="T34" fmla="*/ 109 w 134"/>
                <a:gd name="T35" fmla="*/ 103 h 112"/>
                <a:gd name="T36" fmla="*/ 119 w 134"/>
                <a:gd name="T37" fmla="*/ 107 h 112"/>
                <a:gd name="T38" fmla="*/ 129 w 134"/>
                <a:gd name="T39" fmla="*/ 112 h 112"/>
                <a:gd name="T40" fmla="*/ 129 w 134"/>
                <a:gd name="T41" fmla="*/ 103 h 112"/>
                <a:gd name="T42" fmla="*/ 129 w 134"/>
                <a:gd name="T43" fmla="*/ 92 h 112"/>
                <a:gd name="T44" fmla="*/ 129 w 134"/>
                <a:gd name="T45" fmla="*/ 78 h 112"/>
                <a:gd name="T46" fmla="*/ 129 w 134"/>
                <a:gd name="T47" fmla="*/ 68 h 112"/>
                <a:gd name="T48" fmla="*/ 129 w 134"/>
                <a:gd name="T49" fmla="*/ 58 h 112"/>
                <a:gd name="T50" fmla="*/ 129 w 134"/>
                <a:gd name="T51" fmla="*/ 49 h 112"/>
                <a:gd name="T52" fmla="*/ 134 w 134"/>
                <a:gd name="T53" fmla="*/ 39 h 112"/>
                <a:gd name="T54" fmla="*/ 129 w 134"/>
                <a:gd name="T55" fmla="*/ 30 h 112"/>
                <a:gd name="T56" fmla="*/ 129 w 134"/>
                <a:gd name="T57" fmla="*/ 20 h 112"/>
                <a:gd name="T58" fmla="*/ 125 w 134"/>
                <a:gd name="T59" fmla="*/ 15 h 112"/>
                <a:gd name="T60" fmla="*/ 114 w 134"/>
                <a:gd name="T61" fmla="*/ 6 h 112"/>
                <a:gd name="T62" fmla="*/ 104 w 134"/>
                <a:gd name="T63" fmla="*/ 0 h 112"/>
                <a:gd name="T64" fmla="*/ 100 w 134"/>
                <a:gd name="T65" fmla="*/ 0 h 112"/>
                <a:gd name="T66" fmla="*/ 89 w 134"/>
                <a:gd name="T67" fmla="*/ 6 h 112"/>
                <a:gd name="T68" fmla="*/ 85 w 134"/>
                <a:gd name="T69" fmla="*/ 10 h 112"/>
                <a:gd name="T70" fmla="*/ 79 w 134"/>
                <a:gd name="T71" fmla="*/ 20 h 112"/>
                <a:gd name="T72" fmla="*/ 69 w 134"/>
                <a:gd name="T73" fmla="*/ 34 h 112"/>
                <a:gd name="T74" fmla="*/ 65 w 134"/>
                <a:gd name="T75" fmla="*/ 45 h 112"/>
                <a:gd name="T76" fmla="*/ 60 w 134"/>
                <a:gd name="T77" fmla="*/ 58 h 112"/>
                <a:gd name="T78" fmla="*/ 54 w 134"/>
                <a:gd name="T79" fmla="*/ 73 h 112"/>
                <a:gd name="T80" fmla="*/ 54 w 134"/>
                <a:gd name="T81" fmla="*/ 78 h 112"/>
                <a:gd name="T82" fmla="*/ 60 w 134"/>
                <a:gd name="T83" fmla="*/ 83 h 112"/>
                <a:gd name="T84" fmla="*/ 65 w 134"/>
                <a:gd name="T85" fmla="*/ 83 h 112"/>
                <a:gd name="T86" fmla="*/ 69 w 134"/>
                <a:gd name="T87" fmla="*/ 83 h 112"/>
                <a:gd name="T88" fmla="*/ 75 w 134"/>
                <a:gd name="T89" fmla="*/ 83 h 112"/>
                <a:gd name="T90" fmla="*/ 75 w 134"/>
                <a:gd name="T91" fmla="*/ 88 h 112"/>
                <a:gd name="T92" fmla="*/ 79 w 134"/>
                <a:gd name="T93" fmla="*/ 88 h 112"/>
                <a:gd name="T94" fmla="*/ 79 w 134"/>
                <a:gd name="T95" fmla="*/ 92 h 112"/>
                <a:gd name="T96" fmla="*/ 75 w 134"/>
                <a:gd name="T97" fmla="*/ 88 h 112"/>
                <a:gd name="T98" fmla="*/ 69 w 134"/>
                <a:gd name="T99" fmla="*/ 83 h 112"/>
                <a:gd name="T100" fmla="*/ 65 w 134"/>
                <a:gd name="T101" fmla="*/ 78 h 112"/>
                <a:gd name="T102" fmla="*/ 60 w 134"/>
                <a:gd name="T103" fmla="*/ 68 h 112"/>
                <a:gd name="T104" fmla="*/ 54 w 134"/>
                <a:gd name="T105" fmla="*/ 64 h 112"/>
                <a:gd name="T106" fmla="*/ 50 w 134"/>
                <a:gd name="T107" fmla="*/ 58 h 112"/>
                <a:gd name="T108" fmla="*/ 45 w 134"/>
                <a:gd name="T109" fmla="*/ 49 h 112"/>
                <a:gd name="T110" fmla="*/ 40 w 134"/>
                <a:gd name="T111" fmla="*/ 39 h 112"/>
                <a:gd name="T112" fmla="*/ 35 w 134"/>
                <a:gd name="T113" fmla="*/ 34 h 112"/>
                <a:gd name="T114" fmla="*/ 35 w 134"/>
                <a:gd name="T115" fmla="*/ 2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4" h="112">
                  <a:moveTo>
                    <a:pt x="0" y="68"/>
                  </a:moveTo>
                  <a:lnTo>
                    <a:pt x="0" y="73"/>
                  </a:lnTo>
                  <a:lnTo>
                    <a:pt x="6" y="78"/>
                  </a:lnTo>
                  <a:lnTo>
                    <a:pt x="10" y="83"/>
                  </a:lnTo>
                  <a:lnTo>
                    <a:pt x="10" y="88"/>
                  </a:lnTo>
                  <a:lnTo>
                    <a:pt x="15" y="92"/>
                  </a:lnTo>
                  <a:lnTo>
                    <a:pt x="20" y="97"/>
                  </a:lnTo>
                  <a:lnTo>
                    <a:pt x="25" y="103"/>
                  </a:lnTo>
                  <a:lnTo>
                    <a:pt x="29" y="103"/>
                  </a:lnTo>
                  <a:lnTo>
                    <a:pt x="35" y="107"/>
                  </a:lnTo>
                  <a:lnTo>
                    <a:pt x="45" y="103"/>
                  </a:lnTo>
                  <a:lnTo>
                    <a:pt x="60" y="103"/>
                  </a:lnTo>
                  <a:lnTo>
                    <a:pt x="69" y="103"/>
                  </a:lnTo>
                  <a:lnTo>
                    <a:pt x="75" y="97"/>
                  </a:lnTo>
                  <a:lnTo>
                    <a:pt x="85" y="97"/>
                  </a:lnTo>
                  <a:lnTo>
                    <a:pt x="89" y="97"/>
                  </a:lnTo>
                  <a:lnTo>
                    <a:pt x="100" y="97"/>
                  </a:lnTo>
                  <a:lnTo>
                    <a:pt x="109" y="103"/>
                  </a:lnTo>
                  <a:lnTo>
                    <a:pt x="119" y="107"/>
                  </a:lnTo>
                  <a:lnTo>
                    <a:pt x="129" y="112"/>
                  </a:lnTo>
                  <a:lnTo>
                    <a:pt x="129" y="103"/>
                  </a:lnTo>
                  <a:lnTo>
                    <a:pt x="129" y="92"/>
                  </a:lnTo>
                  <a:lnTo>
                    <a:pt x="129" y="78"/>
                  </a:lnTo>
                  <a:lnTo>
                    <a:pt x="129" y="68"/>
                  </a:lnTo>
                  <a:lnTo>
                    <a:pt x="129" y="58"/>
                  </a:lnTo>
                  <a:lnTo>
                    <a:pt x="129" y="49"/>
                  </a:lnTo>
                  <a:lnTo>
                    <a:pt x="134" y="39"/>
                  </a:lnTo>
                  <a:lnTo>
                    <a:pt x="129" y="30"/>
                  </a:lnTo>
                  <a:lnTo>
                    <a:pt x="129" y="20"/>
                  </a:lnTo>
                  <a:lnTo>
                    <a:pt x="125" y="15"/>
                  </a:lnTo>
                  <a:lnTo>
                    <a:pt x="114" y="6"/>
                  </a:lnTo>
                  <a:lnTo>
                    <a:pt x="104" y="0"/>
                  </a:lnTo>
                  <a:lnTo>
                    <a:pt x="100" y="0"/>
                  </a:lnTo>
                  <a:lnTo>
                    <a:pt x="89" y="6"/>
                  </a:lnTo>
                  <a:lnTo>
                    <a:pt x="85" y="10"/>
                  </a:lnTo>
                  <a:lnTo>
                    <a:pt x="79" y="20"/>
                  </a:lnTo>
                  <a:lnTo>
                    <a:pt x="69" y="34"/>
                  </a:lnTo>
                  <a:lnTo>
                    <a:pt x="65" y="45"/>
                  </a:lnTo>
                  <a:lnTo>
                    <a:pt x="60" y="58"/>
                  </a:lnTo>
                  <a:lnTo>
                    <a:pt x="54" y="73"/>
                  </a:lnTo>
                  <a:lnTo>
                    <a:pt x="54" y="78"/>
                  </a:lnTo>
                  <a:lnTo>
                    <a:pt x="60" y="83"/>
                  </a:lnTo>
                  <a:lnTo>
                    <a:pt x="65" y="83"/>
                  </a:lnTo>
                  <a:lnTo>
                    <a:pt x="69" y="83"/>
                  </a:lnTo>
                  <a:lnTo>
                    <a:pt x="75" y="83"/>
                  </a:lnTo>
                  <a:lnTo>
                    <a:pt x="75" y="88"/>
                  </a:lnTo>
                  <a:lnTo>
                    <a:pt x="79" y="88"/>
                  </a:lnTo>
                  <a:lnTo>
                    <a:pt x="79" y="92"/>
                  </a:lnTo>
                  <a:lnTo>
                    <a:pt x="75" y="88"/>
                  </a:lnTo>
                  <a:lnTo>
                    <a:pt x="69" y="83"/>
                  </a:lnTo>
                  <a:lnTo>
                    <a:pt x="65" y="78"/>
                  </a:lnTo>
                  <a:lnTo>
                    <a:pt x="60" y="68"/>
                  </a:lnTo>
                  <a:lnTo>
                    <a:pt x="54" y="64"/>
                  </a:lnTo>
                  <a:lnTo>
                    <a:pt x="50" y="58"/>
                  </a:lnTo>
                  <a:lnTo>
                    <a:pt x="45" y="49"/>
                  </a:lnTo>
                  <a:lnTo>
                    <a:pt x="40" y="39"/>
                  </a:lnTo>
                  <a:lnTo>
                    <a:pt x="35" y="34"/>
                  </a:lnTo>
                  <a:lnTo>
                    <a:pt x="35" y="2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71" name="Freeform 495"/>
            <p:cNvSpPr>
              <a:spLocks/>
            </p:cNvSpPr>
            <p:nvPr/>
          </p:nvSpPr>
          <p:spPr bwMode="auto">
            <a:xfrm>
              <a:off x="3997" y="1691"/>
              <a:ext cx="9" cy="8"/>
            </a:xfrm>
            <a:custGeom>
              <a:avLst/>
              <a:gdLst>
                <a:gd name="T0" fmla="*/ 0 w 105"/>
                <a:gd name="T1" fmla="*/ 81 h 110"/>
                <a:gd name="T2" fmla="*/ 0 w 105"/>
                <a:gd name="T3" fmla="*/ 72 h 110"/>
                <a:gd name="T4" fmla="*/ 5 w 105"/>
                <a:gd name="T5" fmla="*/ 62 h 110"/>
                <a:gd name="T6" fmla="*/ 5 w 105"/>
                <a:gd name="T7" fmla="*/ 53 h 110"/>
                <a:gd name="T8" fmla="*/ 9 w 105"/>
                <a:gd name="T9" fmla="*/ 43 h 110"/>
                <a:gd name="T10" fmla="*/ 9 w 105"/>
                <a:gd name="T11" fmla="*/ 34 h 110"/>
                <a:gd name="T12" fmla="*/ 15 w 105"/>
                <a:gd name="T13" fmla="*/ 28 h 110"/>
                <a:gd name="T14" fmla="*/ 20 w 105"/>
                <a:gd name="T15" fmla="*/ 19 h 110"/>
                <a:gd name="T16" fmla="*/ 20 w 105"/>
                <a:gd name="T17" fmla="*/ 14 h 110"/>
                <a:gd name="T18" fmla="*/ 25 w 105"/>
                <a:gd name="T19" fmla="*/ 9 h 110"/>
                <a:gd name="T20" fmla="*/ 30 w 105"/>
                <a:gd name="T21" fmla="*/ 9 h 110"/>
                <a:gd name="T22" fmla="*/ 50 w 105"/>
                <a:gd name="T23" fmla="*/ 0 h 110"/>
                <a:gd name="T24" fmla="*/ 65 w 105"/>
                <a:gd name="T25" fmla="*/ 0 h 110"/>
                <a:gd name="T26" fmla="*/ 74 w 105"/>
                <a:gd name="T27" fmla="*/ 4 h 110"/>
                <a:gd name="T28" fmla="*/ 84 w 105"/>
                <a:gd name="T29" fmla="*/ 9 h 110"/>
                <a:gd name="T30" fmla="*/ 94 w 105"/>
                <a:gd name="T31" fmla="*/ 19 h 110"/>
                <a:gd name="T32" fmla="*/ 99 w 105"/>
                <a:gd name="T33" fmla="*/ 34 h 110"/>
                <a:gd name="T34" fmla="*/ 99 w 105"/>
                <a:gd name="T35" fmla="*/ 47 h 110"/>
                <a:gd name="T36" fmla="*/ 99 w 105"/>
                <a:gd name="T37" fmla="*/ 62 h 110"/>
                <a:gd name="T38" fmla="*/ 105 w 105"/>
                <a:gd name="T39" fmla="*/ 81 h 110"/>
                <a:gd name="T40" fmla="*/ 105 w 105"/>
                <a:gd name="T41" fmla="*/ 101 h 110"/>
                <a:gd name="T42" fmla="*/ 94 w 105"/>
                <a:gd name="T43" fmla="*/ 86 h 110"/>
                <a:gd name="T44" fmla="*/ 84 w 105"/>
                <a:gd name="T45" fmla="*/ 81 h 110"/>
                <a:gd name="T46" fmla="*/ 80 w 105"/>
                <a:gd name="T47" fmla="*/ 77 h 110"/>
                <a:gd name="T48" fmla="*/ 69 w 105"/>
                <a:gd name="T49" fmla="*/ 77 h 110"/>
                <a:gd name="T50" fmla="*/ 59 w 105"/>
                <a:gd name="T51" fmla="*/ 77 h 110"/>
                <a:gd name="T52" fmla="*/ 55 w 105"/>
                <a:gd name="T53" fmla="*/ 81 h 110"/>
                <a:gd name="T54" fmla="*/ 45 w 105"/>
                <a:gd name="T55" fmla="*/ 86 h 110"/>
                <a:gd name="T56" fmla="*/ 34 w 105"/>
                <a:gd name="T57" fmla="*/ 96 h 110"/>
                <a:gd name="T58" fmla="*/ 30 w 105"/>
                <a:gd name="T59" fmla="*/ 101 h 110"/>
                <a:gd name="T60" fmla="*/ 20 w 105"/>
                <a:gd name="T61" fmla="*/ 110 h 110"/>
                <a:gd name="T62" fmla="*/ 20 w 105"/>
                <a:gd name="T63" fmla="*/ 105 h 110"/>
                <a:gd name="T64" fmla="*/ 20 w 105"/>
                <a:gd name="T65" fmla="*/ 101 h 110"/>
                <a:gd name="T66" fmla="*/ 15 w 105"/>
                <a:gd name="T67" fmla="*/ 101 h 110"/>
                <a:gd name="T68" fmla="*/ 15 w 105"/>
                <a:gd name="T69" fmla="*/ 96 h 110"/>
                <a:gd name="T70" fmla="*/ 9 w 105"/>
                <a:gd name="T71" fmla="*/ 96 h 110"/>
                <a:gd name="T72" fmla="*/ 9 w 105"/>
                <a:gd name="T73" fmla="*/ 92 h 110"/>
                <a:gd name="T74" fmla="*/ 5 w 105"/>
                <a:gd name="T75" fmla="*/ 92 h 110"/>
                <a:gd name="T76" fmla="*/ 5 w 105"/>
                <a:gd name="T77" fmla="*/ 86 h 110"/>
                <a:gd name="T78" fmla="*/ 0 w 105"/>
                <a:gd name="T79" fmla="*/ 8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5" h="110">
                  <a:moveTo>
                    <a:pt x="0" y="81"/>
                  </a:moveTo>
                  <a:lnTo>
                    <a:pt x="0" y="72"/>
                  </a:lnTo>
                  <a:lnTo>
                    <a:pt x="5" y="62"/>
                  </a:lnTo>
                  <a:lnTo>
                    <a:pt x="5" y="53"/>
                  </a:lnTo>
                  <a:lnTo>
                    <a:pt x="9" y="43"/>
                  </a:lnTo>
                  <a:lnTo>
                    <a:pt x="9" y="34"/>
                  </a:lnTo>
                  <a:lnTo>
                    <a:pt x="15" y="28"/>
                  </a:lnTo>
                  <a:lnTo>
                    <a:pt x="20" y="19"/>
                  </a:lnTo>
                  <a:lnTo>
                    <a:pt x="20" y="14"/>
                  </a:lnTo>
                  <a:lnTo>
                    <a:pt x="25" y="9"/>
                  </a:lnTo>
                  <a:lnTo>
                    <a:pt x="30" y="9"/>
                  </a:lnTo>
                  <a:lnTo>
                    <a:pt x="50" y="0"/>
                  </a:lnTo>
                  <a:lnTo>
                    <a:pt x="65" y="0"/>
                  </a:lnTo>
                  <a:lnTo>
                    <a:pt x="74" y="4"/>
                  </a:lnTo>
                  <a:lnTo>
                    <a:pt x="84" y="9"/>
                  </a:lnTo>
                  <a:lnTo>
                    <a:pt x="94" y="19"/>
                  </a:lnTo>
                  <a:lnTo>
                    <a:pt x="99" y="34"/>
                  </a:lnTo>
                  <a:lnTo>
                    <a:pt x="99" y="47"/>
                  </a:lnTo>
                  <a:lnTo>
                    <a:pt x="99" y="62"/>
                  </a:lnTo>
                  <a:lnTo>
                    <a:pt x="105" y="81"/>
                  </a:lnTo>
                  <a:lnTo>
                    <a:pt x="105" y="101"/>
                  </a:lnTo>
                  <a:lnTo>
                    <a:pt x="94" y="86"/>
                  </a:lnTo>
                  <a:lnTo>
                    <a:pt x="84" y="81"/>
                  </a:lnTo>
                  <a:lnTo>
                    <a:pt x="80" y="77"/>
                  </a:lnTo>
                  <a:lnTo>
                    <a:pt x="69" y="77"/>
                  </a:lnTo>
                  <a:lnTo>
                    <a:pt x="59" y="77"/>
                  </a:lnTo>
                  <a:lnTo>
                    <a:pt x="55" y="81"/>
                  </a:lnTo>
                  <a:lnTo>
                    <a:pt x="45" y="86"/>
                  </a:lnTo>
                  <a:lnTo>
                    <a:pt x="34" y="96"/>
                  </a:lnTo>
                  <a:lnTo>
                    <a:pt x="30" y="101"/>
                  </a:lnTo>
                  <a:lnTo>
                    <a:pt x="20" y="110"/>
                  </a:lnTo>
                  <a:lnTo>
                    <a:pt x="20" y="105"/>
                  </a:lnTo>
                  <a:lnTo>
                    <a:pt x="20" y="101"/>
                  </a:lnTo>
                  <a:lnTo>
                    <a:pt x="15" y="101"/>
                  </a:lnTo>
                  <a:lnTo>
                    <a:pt x="15" y="96"/>
                  </a:lnTo>
                  <a:lnTo>
                    <a:pt x="9" y="96"/>
                  </a:lnTo>
                  <a:lnTo>
                    <a:pt x="9" y="92"/>
                  </a:lnTo>
                  <a:lnTo>
                    <a:pt x="5" y="92"/>
                  </a:lnTo>
                  <a:lnTo>
                    <a:pt x="5" y="86"/>
                  </a:lnTo>
                  <a:lnTo>
                    <a:pt x="0" y="81"/>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72" name="Freeform 496"/>
            <p:cNvSpPr>
              <a:spLocks/>
            </p:cNvSpPr>
            <p:nvPr/>
          </p:nvSpPr>
          <p:spPr bwMode="auto">
            <a:xfrm>
              <a:off x="3992" y="1754"/>
              <a:ext cx="7" cy="5"/>
            </a:xfrm>
            <a:custGeom>
              <a:avLst/>
              <a:gdLst>
                <a:gd name="T0" fmla="*/ 5 w 75"/>
                <a:gd name="T1" fmla="*/ 63 h 73"/>
                <a:gd name="T2" fmla="*/ 0 w 75"/>
                <a:gd name="T3" fmla="*/ 58 h 73"/>
                <a:gd name="T4" fmla="*/ 0 w 75"/>
                <a:gd name="T5" fmla="*/ 49 h 73"/>
                <a:gd name="T6" fmla="*/ 0 w 75"/>
                <a:gd name="T7" fmla="*/ 43 h 73"/>
                <a:gd name="T8" fmla="*/ 0 w 75"/>
                <a:gd name="T9" fmla="*/ 39 h 73"/>
                <a:gd name="T10" fmla="*/ 5 w 75"/>
                <a:gd name="T11" fmla="*/ 34 h 73"/>
                <a:gd name="T12" fmla="*/ 11 w 75"/>
                <a:gd name="T13" fmla="*/ 24 h 73"/>
                <a:gd name="T14" fmla="*/ 11 w 75"/>
                <a:gd name="T15" fmla="*/ 19 h 73"/>
                <a:gd name="T16" fmla="*/ 15 w 75"/>
                <a:gd name="T17" fmla="*/ 15 h 73"/>
                <a:gd name="T18" fmla="*/ 11 w 75"/>
                <a:gd name="T19" fmla="*/ 10 h 73"/>
                <a:gd name="T20" fmla="*/ 5 w 75"/>
                <a:gd name="T21" fmla="*/ 0 h 73"/>
                <a:gd name="T22" fmla="*/ 20 w 75"/>
                <a:gd name="T23" fmla="*/ 5 h 73"/>
                <a:gd name="T24" fmla="*/ 36 w 75"/>
                <a:gd name="T25" fmla="*/ 5 h 73"/>
                <a:gd name="T26" fmla="*/ 45 w 75"/>
                <a:gd name="T27" fmla="*/ 10 h 73"/>
                <a:gd name="T28" fmla="*/ 55 w 75"/>
                <a:gd name="T29" fmla="*/ 15 h 73"/>
                <a:gd name="T30" fmla="*/ 65 w 75"/>
                <a:gd name="T31" fmla="*/ 19 h 73"/>
                <a:gd name="T32" fmla="*/ 70 w 75"/>
                <a:gd name="T33" fmla="*/ 24 h 73"/>
                <a:gd name="T34" fmla="*/ 75 w 75"/>
                <a:gd name="T35" fmla="*/ 34 h 73"/>
                <a:gd name="T36" fmla="*/ 75 w 75"/>
                <a:gd name="T37" fmla="*/ 43 h 73"/>
                <a:gd name="T38" fmla="*/ 70 w 75"/>
                <a:gd name="T39" fmla="*/ 58 h 73"/>
                <a:gd name="T40" fmla="*/ 65 w 75"/>
                <a:gd name="T41"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 h="73">
                  <a:moveTo>
                    <a:pt x="5" y="63"/>
                  </a:moveTo>
                  <a:lnTo>
                    <a:pt x="0" y="58"/>
                  </a:lnTo>
                  <a:lnTo>
                    <a:pt x="0" y="49"/>
                  </a:lnTo>
                  <a:lnTo>
                    <a:pt x="0" y="43"/>
                  </a:lnTo>
                  <a:lnTo>
                    <a:pt x="0" y="39"/>
                  </a:lnTo>
                  <a:lnTo>
                    <a:pt x="5" y="34"/>
                  </a:lnTo>
                  <a:lnTo>
                    <a:pt x="11" y="24"/>
                  </a:lnTo>
                  <a:lnTo>
                    <a:pt x="11" y="19"/>
                  </a:lnTo>
                  <a:lnTo>
                    <a:pt x="15" y="15"/>
                  </a:lnTo>
                  <a:lnTo>
                    <a:pt x="11" y="10"/>
                  </a:lnTo>
                  <a:lnTo>
                    <a:pt x="5" y="0"/>
                  </a:lnTo>
                  <a:lnTo>
                    <a:pt x="20" y="5"/>
                  </a:lnTo>
                  <a:lnTo>
                    <a:pt x="36" y="5"/>
                  </a:lnTo>
                  <a:lnTo>
                    <a:pt x="45" y="10"/>
                  </a:lnTo>
                  <a:lnTo>
                    <a:pt x="55" y="15"/>
                  </a:lnTo>
                  <a:lnTo>
                    <a:pt x="65" y="19"/>
                  </a:lnTo>
                  <a:lnTo>
                    <a:pt x="70" y="24"/>
                  </a:lnTo>
                  <a:lnTo>
                    <a:pt x="75" y="34"/>
                  </a:lnTo>
                  <a:lnTo>
                    <a:pt x="75" y="43"/>
                  </a:lnTo>
                  <a:lnTo>
                    <a:pt x="70" y="58"/>
                  </a:lnTo>
                  <a:lnTo>
                    <a:pt x="65" y="7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73" name="Freeform 497"/>
            <p:cNvSpPr>
              <a:spLocks/>
            </p:cNvSpPr>
            <p:nvPr/>
          </p:nvSpPr>
          <p:spPr bwMode="auto">
            <a:xfrm>
              <a:off x="4000" y="1753"/>
              <a:ext cx="8" cy="6"/>
            </a:xfrm>
            <a:custGeom>
              <a:avLst/>
              <a:gdLst>
                <a:gd name="T0" fmla="*/ 0 w 89"/>
                <a:gd name="T1" fmla="*/ 58 h 68"/>
                <a:gd name="T2" fmla="*/ 10 w 89"/>
                <a:gd name="T3" fmla="*/ 63 h 68"/>
                <a:gd name="T4" fmla="*/ 25 w 89"/>
                <a:gd name="T5" fmla="*/ 68 h 68"/>
                <a:gd name="T6" fmla="*/ 40 w 89"/>
                <a:gd name="T7" fmla="*/ 63 h 68"/>
                <a:gd name="T8" fmla="*/ 50 w 89"/>
                <a:gd name="T9" fmla="*/ 63 h 68"/>
                <a:gd name="T10" fmla="*/ 65 w 89"/>
                <a:gd name="T11" fmla="*/ 54 h 68"/>
                <a:gd name="T12" fmla="*/ 69 w 89"/>
                <a:gd name="T13" fmla="*/ 48 h 68"/>
                <a:gd name="T14" fmla="*/ 79 w 89"/>
                <a:gd name="T15" fmla="*/ 39 h 68"/>
                <a:gd name="T16" fmla="*/ 84 w 89"/>
                <a:gd name="T17" fmla="*/ 29 h 68"/>
                <a:gd name="T18" fmla="*/ 89 w 89"/>
                <a:gd name="T19" fmla="*/ 15 h 68"/>
                <a:gd name="T20" fmla="*/ 89 w 89"/>
                <a:gd name="T2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68">
                  <a:moveTo>
                    <a:pt x="0" y="58"/>
                  </a:moveTo>
                  <a:lnTo>
                    <a:pt x="10" y="63"/>
                  </a:lnTo>
                  <a:lnTo>
                    <a:pt x="25" y="68"/>
                  </a:lnTo>
                  <a:lnTo>
                    <a:pt x="40" y="63"/>
                  </a:lnTo>
                  <a:lnTo>
                    <a:pt x="50" y="63"/>
                  </a:lnTo>
                  <a:lnTo>
                    <a:pt x="65" y="54"/>
                  </a:lnTo>
                  <a:lnTo>
                    <a:pt x="69" y="48"/>
                  </a:lnTo>
                  <a:lnTo>
                    <a:pt x="79" y="39"/>
                  </a:lnTo>
                  <a:lnTo>
                    <a:pt x="84" y="29"/>
                  </a:lnTo>
                  <a:lnTo>
                    <a:pt x="89" y="15"/>
                  </a:lnTo>
                  <a:lnTo>
                    <a:pt x="89"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74" name="Freeform 498"/>
            <p:cNvSpPr>
              <a:spLocks/>
            </p:cNvSpPr>
            <p:nvPr/>
          </p:nvSpPr>
          <p:spPr bwMode="auto">
            <a:xfrm>
              <a:off x="3980" y="1733"/>
              <a:ext cx="8" cy="5"/>
            </a:xfrm>
            <a:custGeom>
              <a:avLst/>
              <a:gdLst>
                <a:gd name="T0" fmla="*/ 0 w 89"/>
                <a:gd name="T1" fmla="*/ 58 h 64"/>
                <a:gd name="T2" fmla="*/ 10 w 89"/>
                <a:gd name="T3" fmla="*/ 64 h 64"/>
                <a:gd name="T4" fmla="*/ 25 w 89"/>
                <a:gd name="T5" fmla="*/ 64 h 64"/>
                <a:gd name="T6" fmla="*/ 39 w 89"/>
                <a:gd name="T7" fmla="*/ 64 h 64"/>
                <a:gd name="T8" fmla="*/ 50 w 89"/>
                <a:gd name="T9" fmla="*/ 58 h 64"/>
                <a:gd name="T10" fmla="*/ 64 w 89"/>
                <a:gd name="T11" fmla="*/ 54 h 64"/>
                <a:gd name="T12" fmla="*/ 69 w 89"/>
                <a:gd name="T13" fmla="*/ 45 h 64"/>
                <a:gd name="T14" fmla="*/ 79 w 89"/>
                <a:gd name="T15" fmla="*/ 34 h 64"/>
                <a:gd name="T16" fmla="*/ 84 w 89"/>
                <a:gd name="T17" fmla="*/ 25 h 64"/>
                <a:gd name="T18" fmla="*/ 89 w 89"/>
                <a:gd name="T19" fmla="*/ 15 h 64"/>
                <a:gd name="T20" fmla="*/ 89 w 89"/>
                <a:gd name="T2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64">
                  <a:moveTo>
                    <a:pt x="0" y="58"/>
                  </a:moveTo>
                  <a:lnTo>
                    <a:pt x="10" y="64"/>
                  </a:lnTo>
                  <a:lnTo>
                    <a:pt x="25" y="64"/>
                  </a:lnTo>
                  <a:lnTo>
                    <a:pt x="39" y="64"/>
                  </a:lnTo>
                  <a:lnTo>
                    <a:pt x="50" y="58"/>
                  </a:lnTo>
                  <a:lnTo>
                    <a:pt x="64" y="54"/>
                  </a:lnTo>
                  <a:lnTo>
                    <a:pt x="69" y="45"/>
                  </a:lnTo>
                  <a:lnTo>
                    <a:pt x="79" y="34"/>
                  </a:lnTo>
                  <a:lnTo>
                    <a:pt x="84" y="25"/>
                  </a:lnTo>
                  <a:lnTo>
                    <a:pt x="89" y="15"/>
                  </a:lnTo>
                  <a:lnTo>
                    <a:pt x="89"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75" name="Freeform 499"/>
            <p:cNvSpPr>
              <a:spLocks/>
            </p:cNvSpPr>
            <p:nvPr/>
          </p:nvSpPr>
          <p:spPr bwMode="auto">
            <a:xfrm>
              <a:off x="3982" y="1737"/>
              <a:ext cx="13" cy="9"/>
            </a:xfrm>
            <a:custGeom>
              <a:avLst/>
              <a:gdLst>
                <a:gd name="T0" fmla="*/ 0 w 138"/>
                <a:gd name="T1" fmla="*/ 58 h 116"/>
                <a:gd name="T2" fmla="*/ 0 w 138"/>
                <a:gd name="T3" fmla="*/ 62 h 116"/>
                <a:gd name="T4" fmla="*/ 4 w 138"/>
                <a:gd name="T5" fmla="*/ 68 h 116"/>
                <a:gd name="T6" fmla="*/ 4 w 138"/>
                <a:gd name="T7" fmla="*/ 73 h 116"/>
                <a:gd name="T8" fmla="*/ 9 w 138"/>
                <a:gd name="T9" fmla="*/ 77 h 116"/>
                <a:gd name="T10" fmla="*/ 14 w 138"/>
                <a:gd name="T11" fmla="*/ 82 h 116"/>
                <a:gd name="T12" fmla="*/ 14 w 138"/>
                <a:gd name="T13" fmla="*/ 87 h 116"/>
                <a:gd name="T14" fmla="*/ 19 w 138"/>
                <a:gd name="T15" fmla="*/ 92 h 116"/>
                <a:gd name="T16" fmla="*/ 25 w 138"/>
                <a:gd name="T17" fmla="*/ 92 h 116"/>
                <a:gd name="T18" fmla="*/ 29 w 138"/>
                <a:gd name="T19" fmla="*/ 96 h 116"/>
                <a:gd name="T20" fmla="*/ 44 w 138"/>
                <a:gd name="T21" fmla="*/ 96 h 116"/>
                <a:gd name="T22" fmla="*/ 54 w 138"/>
                <a:gd name="T23" fmla="*/ 96 h 116"/>
                <a:gd name="T24" fmla="*/ 64 w 138"/>
                <a:gd name="T25" fmla="*/ 96 h 116"/>
                <a:gd name="T26" fmla="*/ 73 w 138"/>
                <a:gd name="T27" fmla="*/ 96 h 116"/>
                <a:gd name="T28" fmla="*/ 79 w 138"/>
                <a:gd name="T29" fmla="*/ 96 h 116"/>
                <a:gd name="T30" fmla="*/ 88 w 138"/>
                <a:gd name="T31" fmla="*/ 96 h 116"/>
                <a:gd name="T32" fmla="*/ 94 w 138"/>
                <a:gd name="T33" fmla="*/ 96 h 116"/>
                <a:gd name="T34" fmla="*/ 104 w 138"/>
                <a:gd name="T35" fmla="*/ 101 h 116"/>
                <a:gd name="T36" fmla="*/ 113 w 138"/>
                <a:gd name="T37" fmla="*/ 107 h 116"/>
                <a:gd name="T38" fmla="*/ 123 w 138"/>
                <a:gd name="T39" fmla="*/ 116 h 116"/>
                <a:gd name="T40" fmla="*/ 123 w 138"/>
                <a:gd name="T41" fmla="*/ 101 h 116"/>
                <a:gd name="T42" fmla="*/ 123 w 138"/>
                <a:gd name="T43" fmla="*/ 92 h 116"/>
                <a:gd name="T44" fmla="*/ 123 w 138"/>
                <a:gd name="T45" fmla="*/ 82 h 116"/>
                <a:gd name="T46" fmla="*/ 128 w 138"/>
                <a:gd name="T47" fmla="*/ 73 h 116"/>
                <a:gd name="T48" fmla="*/ 128 w 138"/>
                <a:gd name="T49" fmla="*/ 62 h 116"/>
                <a:gd name="T50" fmla="*/ 133 w 138"/>
                <a:gd name="T51" fmla="*/ 53 h 116"/>
                <a:gd name="T52" fmla="*/ 133 w 138"/>
                <a:gd name="T53" fmla="*/ 43 h 116"/>
                <a:gd name="T54" fmla="*/ 138 w 138"/>
                <a:gd name="T55" fmla="*/ 34 h 116"/>
                <a:gd name="T56" fmla="*/ 133 w 138"/>
                <a:gd name="T57" fmla="*/ 24 h 116"/>
                <a:gd name="T58" fmla="*/ 133 w 138"/>
                <a:gd name="T59" fmla="*/ 19 h 116"/>
                <a:gd name="T60" fmla="*/ 123 w 138"/>
                <a:gd name="T61" fmla="*/ 4 h 116"/>
                <a:gd name="T62" fmla="*/ 113 w 138"/>
                <a:gd name="T63" fmla="*/ 0 h 116"/>
                <a:gd name="T64" fmla="*/ 108 w 138"/>
                <a:gd name="T65" fmla="*/ 0 h 116"/>
                <a:gd name="T66" fmla="*/ 98 w 138"/>
                <a:gd name="T67" fmla="*/ 0 h 116"/>
                <a:gd name="T68" fmla="*/ 94 w 138"/>
                <a:gd name="T69" fmla="*/ 10 h 116"/>
                <a:gd name="T70" fmla="*/ 84 w 138"/>
                <a:gd name="T71" fmla="*/ 19 h 116"/>
                <a:gd name="T72" fmla="*/ 79 w 138"/>
                <a:gd name="T73" fmla="*/ 29 h 116"/>
                <a:gd name="T74" fmla="*/ 69 w 138"/>
                <a:gd name="T75" fmla="*/ 43 h 116"/>
                <a:gd name="T76" fmla="*/ 64 w 138"/>
                <a:gd name="T77" fmla="*/ 53 h 116"/>
                <a:gd name="T78" fmla="*/ 54 w 138"/>
                <a:gd name="T79" fmla="*/ 68 h 116"/>
                <a:gd name="T80" fmla="*/ 54 w 138"/>
                <a:gd name="T81" fmla="*/ 73 h 116"/>
                <a:gd name="T82" fmla="*/ 59 w 138"/>
                <a:gd name="T83" fmla="*/ 77 h 116"/>
                <a:gd name="T84" fmla="*/ 64 w 138"/>
                <a:gd name="T85" fmla="*/ 77 h 116"/>
                <a:gd name="T86" fmla="*/ 69 w 138"/>
                <a:gd name="T87" fmla="*/ 77 h 116"/>
                <a:gd name="T88" fmla="*/ 69 w 138"/>
                <a:gd name="T89" fmla="*/ 82 h 116"/>
                <a:gd name="T90" fmla="*/ 73 w 138"/>
                <a:gd name="T91" fmla="*/ 82 h 116"/>
                <a:gd name="T92" fmla="*/ 79 w 138"/>
                <a:gd name="T93" fmla="*/ 87 h 116"/>
                <a:gd name="T94" fmla="*/ 79 w 138"/>
                <a:gd name="T95" fmla="*/ 92 h 116"/>
                <a:gd name="T96" fmla="*/ 73 w 138"/>
                <a:gd name="T97" fmla="*/ 82 h 116"/>
                <a:gd name="T98" fmla="*/ 69 w 138"/>
                <a:gd name="T99" fmla="*/ 77 h 116"/>
                <a:gd name="T100" fmla="*/ 64 w 138"/>
                <a:gd name="T101" fmla="*/ 73 h 116"/>
                <a:gd name="T102" fmla="*/ 59 w 138"/>
                <a:gd name="T103" fmla="*/ 62 h 116"/>
                <a:gd name="T104" fmla="*/ 54 w 138"/>
                <a:gd name="T105" fmla="*/ 58 h 116"/>
                <a:gd name="T106" fmla="*/ 48 w 138"/>
                <a:gd name="T107" fmla="*/ 49 h 116"/>
                <a:gd name="T108" fmla="*/ 44 w 138"/>
                <a:gd name="T109" fmla="*/ 43 h 116"/>
                <a:gd name="T110" fmla="*/ 44 w 138"/>
                <a:gd name="T111" fmla="*/ 34 h 116"/>
                <a:gd name="T112" fmla="*/ 44 w 138"/>
                <a:gd name="T113" fmla="*/ 24 h 116"/>
                <a:gd name="T114" fmla="*/ 39 w 138"/>
                <a:gd name="T115" fmla="*/ 1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8" h="116">
                  <a:moveTo>
                    <a:pt x="0" y="58"/>
                  </a:moveTo>
                  <a:lnTo>
                    <a:pt x="0" y="62"/>
                  </a:lnTo>
                  <a:lnTo>
                    <a:pt x="4" y="68"/>
                  </a:lnTo>
                  <a:lnTo>
                    <a:pt x="4" y="73"/>
                  </a:lnTo>
                  <a:lnTo>
                    <a:pt x="9" y="77"/>
                  </a:lnTo>
                  <a:lnTo>
                    <a:pt x="14" y="82"/>
                  </a:lnTo>
                  <a:lnTo>
                    <a:pt x="14" y="87"/>
                  </a:lnTo>
                  <a:lnTo>
                    <a:pt x="19" y="92"/>
                  </a:lnTo>
                  <a:lnTo>
                    <a:pt x="25" y="92"/>
                  </a:lnTo>
                  <a:lnTo>
                    <a:pt x="29" y="96"/>
                  </a:lnTo>
                  <a:lnTo>
                    <a:pt x="44" y="96"/>
                  </a:lnTo>
                  <a:lnTo>
                    <a:pt x="54" y="96"/>
                  </a:lnTo>
                  <a:lnTo>
                    <a:pt x="64" y="96"/>
                  </a:lnTo>
                  <a:lnTo>
                    <a:pt x="73" y="96"/>
                  </a:lnTo>
                  <a:lnTo>
                    <a:pt x="79" y="96"/>
                  </a:lnTo>
                  <a:lnTo>
                    <a:pt x="88" y="96"/>
                  </a:lnTo>
                  <a:lnTo>
                    <a:pt x="94" y="96"/>
                  </a:lnTo>
                  <a:lnTo>
                    <a:pt x="104" y="101"/>
                  </a:lnTo>
                  <a:lnTo>
                    <a:pt x="113" y="107"/>
                  </a:lnTo>
                  <a:lnTo>
                    <a:pt x="123" y="116"/>
                  </a:lnTo>
                  <a:lnTo>
                    <a:pt x="123" y="101"/>
                  </a:lnTo>
                  <a:lnTo>
                    <a:pt x="123" y="92"/>
                  </a:lnTo>
                  <a:lnTo>
                    <a:pt x="123" y="82"/>
                  </a:lnTo>
                  <a:lnTo>
                    <a:pt x="128" y="73"/>
                  </a:lnTo>
                  <a:lnTo>
                    <a:pt x="128" y="62"/>
                  </a:lnTo>
                  <a:lnTo>
                    <a:pt x="133" y="53"/>
                  </a:lnTo>
                  <a:lnTo>
                    <a:pt x="133" y="43"/>
                  </a:lnTo>
                  <a:lnTo>
                    <a:pt x="138" y="34"/>
                  </a:lnTo>
                  <a:lnTo>
                    <a:pt x="133" y="24"/>
                  </a:lnTo>
                  <a:lnTo>
                    <a:pt x="133" y="19"/>
                  </a:lnTo>
                  <a:lnTo>
                    <a:pt x="123" y="4"/>
                  </a:lnTo>
                  <a:lnTo>
                    <a:pt x="113" y="0"/>
                  </a:lnTo>
                  <a:lnTo>
                    <a:pt x="108" y="0"/>
                  </a:lnTo>
                  <a:lnTo>
                    <a:pt x="98" y="0"/>
                  </a:lnTo>
                  <a:lnTo>
                    <a:pt x="94" y="10"/>
                  </a:lnTo>
                  <a:lnTo>
                    <a:pt x="84" y="19"/>
                  </a:lnTo>
                  <a:lnTo>
                    <a:pt x="79" y="29"/>
                  </a:lnTo>
                  <a:lnTo>
                    <a:pt x="69" y="43"/>
                  </a:lnTo>
                  <a:lnTo>
                    <a:pt x="64" y="53"/>
                  </a:lnTo>
                  <a:lnTo>
                    <a:pt x="54" y="68"/>
                  </a:lnTo>
                  <a:lnTo>
                    <a:pt x="54" y="73"/>
                  </a:lnTo>
                  <a:lnTo>
                    <a:pt x="59" y="77"/>
                  </a:lnTo>
                  <a:lnTo>
                    <a:pt x="64" y="77"/>
                  </a:lnTo>
                  <a:lnTo>
                    <a:pt x="69" y="77"/>
                  </a:lnTo>
                  <a:lnTo>
                    <a:pt x="69" y="82"/>
                  </a:lnTo>
                  <a:lnTo>
                    <a:pt x="73" y="82"/>
                  </a:lnTo>
                  <a:lnTo>
                    <a:pt x="79" y="87"/>
                  </a:lnTo>
                  <a:lnTo>
                    <a:pt x="79" y="92"/>
                  </a:lnTo>
                  <a:lnTo>
                    <a:pt x="73" y="82"/>
                  </a:lnTo>
                  <a:lnTo>
                    <a:pt x="69" y="77"/>
                  </a:lnTo>
                  <a:lnTo>
                    <a:pt x="64" y="73"/>
                  </a:lnTo>
                  <a:lnTo>
                    <a:pt x="59" y="62"/>
                  </a:lnTo>
                  <a:lnTo>
                    <a:pt x="54" y="58"/>
                  </a:lnTo>
                  <a:lnTo>
                    <a:pt x="48" y="49"/>
                  </a:lnTo>
                  <a:lnTo>
                    <a:pt x="44" y="43"/>
                  </a:lnTo>
                  <a:lnTo>
                    <a:pt x="44" y="34"/>
                  </a:lnTo>
                  <a:lnTo>
                    <a:pt x="44" y="24"/>
                  </a:lnTo>
                  <a:lnTo>
                    <a:pt x="39" y="1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76" name="Freeform 500"/>
            <p:cNvSpPr>
              <a:spLocks/>
            </p:cNvSpPr>
            <p:nvPr/>
          </p:nvSpPr>
          <p:spPr bwMode="auto">
            <a:xfrm>
              <a:off x="3979" y="1746"/>
              <a:ext cx="10" cy="8"/>
            </a:xfrm>
            <a:custGeom>
              <a:avLst/>
              <a:gdLst>
                <a:gd name="T0" fmla="*/ 0 w 104"/>
                <a:gd name="T1" fmla="*/ 67 h 101"/>
                <a:gd name="T2" fmla="*/ 0 w 104"/>
                <a:gd name="T3" fmla="*/ 58 h 101"/>
                <a:gd name="T4" fmla="*/ 4 w 104"/>
                <a:gd name="T5" fmla="*/ 53 h 101"/>
                <a:gd name="T6" fmla="*/ 4 w 104"/>
                <a:gd name="T7" fmla="*/ 43 h 101"/>
                <a:gd name="T8" fmla="*/ 10 w 104"/>
                <a:gd name="T9" fmla="*/ 34 h 101"/>
                <a:gd name="T10" fmla="*/ 14 w 104"/>
                <a:gd name="T11" fmla="*/ 24 h 101"/>
                <a:gd name="T12" fmla="*/ 20 w 104"/>
                <a:gd name="T13" fmla="*/ 19 h 101"/>
                <a:gd name="T14" fmla="*/ 24 w 104"/>
                <a:gd name="T15" fmla="*/ 10 h 101"/>
                <a:gd name="T16" fmla="*/ 29 w 104"/>
                <a:gd name="T17" fmla="*/ 4 h 101"/>
                <a:gd name="T18" fmla="*/ 35 w 104"/>
                <a:gd name="T19" fmla="*/ 4 h 101"/>
                <a:gd name="T20" fmla="*/ 39 w 104"/>
                <a:gd name="T21" fmla="*/ 0 h 101"/>
                <a:gd name="T22" fmla="*/ 54 w 104"/>
                <a:gd name="T23" fmla="*/ 0 h 101"/>
                <a:gd name="T24" fmla="*/ 74 w 104"/>
                <a:gd name="T25" fmla="*/ 0 h 101"/>
                <a:gd name="T26" fmla="*/ 83 w 104"/>
                <a:gd name="T27" fmla="*/ 4 h 101"/>
                <a:gd name="T28" fmla="*/ 94 w 104"/>
                <a:gd name="T29" fmla="*/ 10 h 101"/>
                <a:gd name="T30" fmla="*/ 99 w 104"/>
                <a:gd name="T31" fmla="*/ 19 h 101"/>
                <a:gd name="T32" fmla="*/ 99 w 104"/>
                <a:gd name="T33" fmla="*/ 34 h 101"/>
                <a:gd name="T34" fmla="*/ 104 w 104"/>
                <a:gd name="T35" fmla="*/ 49 h 101"/>
                <a:gd name="T36" fmla="*/ 99 w 104"/>
                <a:gd name="T37" fmla="*/ 62 h 101"/>
                <a:gd name="T38" fmla="*/ 99 w 104"/>
                <a:gd name="T39" fmla="*/ 82 h 101"/>
                <a:gd name="T40" fmla="*/ 99 w 104"/>
                <a:gd name="T41" fmla="*/ 101 h 101"/>
                <a:gd name="T42" fmla="*/ 89 w 104"/>
                <a:gd name="T43" fmla="*/ 86 h 101"/>
                <a:gd name="T44" fmla="*/ 83 w 104"/>
                <a:gd name="T45" fmla="*/ 82 h 101"/>
                <a:gd name="T46" fmla="*/ 74 w 104"/>
                <a:gd name="T47" fmla="*/ 77 h 101"/>
                <a:gd name="T48" fmla="*/ 69 w 104"/>
                <a:gd name="T49" fmla="*/ 73 h 101"/>
                <a:gd name="T50" fmla="*/ 60 w 104"/>
                <a:gd name="T51" fmla="*/ 73 h 101"/>
                <a:gd name="T52" fmla="*/ 49 w 104"/>
                <a:gd name="T53" fmla="*/ 77 h 101"/>
                <a:gd name="T54" fmla="*/ 39 w 104"/>
                <a:gd name="T55" fmla="*/ 82 h 101"/>
                <a:gd name="T56" fmla="*/ 35 w 104"/>
                <a:gd name="T57" fmla="*/ 86 h 101"/>
                <a:gd name="T58" fmla="*/ 24 w 104"/>
                <a:gd name="T59" fmla="*/ 92 h 101"/>
                <a:gd name="T60" fmla="*/ 14 w 104"/>
                <a:gd name="T61" fmla="*/ 101 h 101"/>
                <a:gd name="T62" fmla="*/ 14 w 104"/>
                <a:gd name="T63" fmla="*/ 96 h 101"/>
                <a:gd name="T64" fmla="*/ 14 w 104"/>
                <a:gd name="T65" fmla="*/ 92 h 101"/>
                <a:gd name="T66" fmla="*/ 10 w 104"/>
                <a:gd name="T67" fmla="*/ 92 h 101"/>
                <a:gd name="T68" fmla="*/ 10 w 104"/>
                <a:gd name="T69" fmla="*/ 86 h 101"/>
                <a:gd name="T70" fmla="*/ 4 w 104"/>
                <a:gd name="T71" fmla="*/ 86 h 101"/>
                <a:gd name="T72" fmla="*/ 4 w 104"/>
                <a:gd name="T73" fmla="*/ 82 h 101"/>
                <a:gd name="T74" fmla="*/ 0 w 104"/>
                <a:gd name="T75" fmla="*/ 82 h 101"/>
                <a:gd name="T76" fmla="*/ 0 w 104"/>
                <a:gd name="T77" fmla="*/ 77 h 101"/>
                <a:gd name="T78" fmla="*/ 0 w 104"/>
                <a:gd name="T79" fmla="*/ 73 h 101"/>
                <a:gd name="T80" fmla="*/ 0 w 104"/>
                <a:gd name="T81" fmla="*/ 6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 h="101">
                  <a:moveTo>
                    <a:pt x="0" y="67"/>
                  </a:moveTo>
                  <a:lnTo>
                    <a:pt x="0" y="58"/>
                  </a:lnTo>
                  <a:lnTo>
                    <a:pt x="4" y="53"/>
                  </a:lnTo>
                  <a:lnTo>
                    <a:pt x="4" y="43"/>
                  </a:lnTo>
                  <a:lnTo>
                    <a:pt x="10" y="34"/>
                  </a:lnTo>
                  <a:lnTo>
                    <a:pt x="14" y="24"/>
                  </a:lnTo>
                  <a:lnTo>
                    <a:pt x="20" y="19"/>
                  </a:lnTo>
                  <a:lnTo>
                    <a:pt x="24" y="10"/>
                  </a:lnTo>
                  <a:lnTo>
                    <a:pt x="29" y="4"/>
                  </a:lnTo>
                  <a:lnTo>
                    <a:pt x="35" y="4"/>
                  </a:lnTo>
                  <a:lnTo>
                    <a:pt x="39" y="0"/>
                  </a:lnTo>
                  <a:lnTo>
                    <a:pt x="54" y="0"/>
                  </a:lnTo>
                  <a:lnTo>
                    <a:pt x="74" y="0"/>
                  </a:lnTo>
                  <a:lnTo>
                    <a:pt x="83" y="4"/>
                  </a:lnTo>
                  <a:lnTo>
                    <a:pt x="94" y="10"/>
                  </a:lnTo>
                  <a:lnTo>
                    <a:pt x="99" y="19"/>
                  </a:lnTo>
                  <a:lnTo>
                    <a:pt x="99" y="34"/>
                  </a:lnTo>
                  <a:lnTo>
                    <a:pt x="104" y="49"/>
                  </a:lnTo>
                  <a:lnTo>
                    <a:pt x="99" y="62"/>
                  </a:lnTo>
                  <a:lnTo>
                    <a:pt x="99" y="82"/>
                  </a:lnTo>
                  <a:lnTo>
                    <a:pt x="99" y="101"/>
                  </a:lnTo>
                  <a:lnTo>
                    <a:pt x="89" y="86"/>
                  </a:lnTo>
                  <a:lnTo>
                    <a:pt x="83" y="82"/>
                  </a:lnTo>
                  <a:lnTo>
                    <a:pt x="74" y="77"/>
                  </a:lnTo>
                  <a:lnTo>
                    <a:pt x="69" y="73"/>
                  </a:lnTo>
                  <a:lnTo>
                    <a:pt x="60" y="73"/>
                  </a:lnTo>
                  <a:lnTo>
                    <a:pt x="49" y="77"/>
                  </a:lnTo>
                  <a:lnTo>
                    <a:pt x="39" y="82"/>
                  </a:lnTo>
                  <a:lnTo>
                    <a:pt x="35" y="86"/>
                  </a:lnTo>
                  <a:lnTo>
                    <a:pt x="24" y="92"/>
                  </a:lnTo>
                  <a:lnTo>
                    <a:pt x="14" y="101"/>
                  </a:lnTo>
                  <a:lnTo>
                    <a:pt x="14" y="96"/>
                  </a:lnTo>
                  <a:lnTo>
                    <a:pt x="14" y="92"/>
                  </a:lnTo>
                  <a:lnTo>
                    <a:pt x="10" y="92"/>
                  </a:lnTo>
                  <a:lnTo>
                    <a:pt x="10" y="86"/>
                  </a:lnTo>
                  <a:lnTo>
                    <a:pt x="4" y="86"/>
                  </a:lnTo>
                  <a:lnTo>
                    <a:pt x="4" y="82"/>
                  </a:lnTo>
                  <a:lnTo>
                    <a:pt x="0" y="82"/>
                  </a:lnTo>
                  <a:lnTo>
                    <a:pt x="0" y="77"/>
                  </a:lnTo>
                  <a:lnTo>
                    <a:pt x="0" y="73"/>
                  </a:lnTo>
                  <a:lnTo>
                    <a:pt x="0" y="6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77" name="Freeform 501"/>
            <p:cNvSpPr>
              <a:spLocks/>
            </p:cNvSpPr>
            <p:nvPr/>
          </p:nvSpPr>
          <p:spPr bwMode="auto">
            <a:xfrm>
              <a:off x="3991" y="1749"/>
              <a:ext cx="9" cy="6"/>
            </a:xfrm>
            <a:custGeom>
              <a:avLst/>
              <a:gdLst>
                <a:gd name="T0" fmla="*/ 0 w 100"/>
                <a:gd name="T1" fmla="*/ 0 h 73"/>
                <a:gd name="T2" fmla="*/ 10 w 100"/>
                <a:gd name="T3" fmla="*/ 6 h 73"/>
                <a:gd name="T4" fmla="*/ 21 w 100"/>
                <a:gd name="T5" fmla="*/ 15 h 73"/>
                <a:gd name="T6" fmla="*/ 25 w 100"/>
                <a:gd name="T7" fmla="*/ 24 h 73"/>
                <a:gd name="T8" fmla="*/ 30 w 100"/>
                <a:gd name="T9" fmla="*/ 34 h 73"/>
                <a:gd name="T10" fmla="*/ 35 w 100"/>
                <a:gd name="T11" fmla="*/ 49 h 73"/>
                <a:gd name="T12" fmla="*/ 40 w 100"/>
                <a:gd name="T13" fmla="*/ 58 h 73"/>
                <a:gd name="T14" fmla="*/ 50 w 100"/>
                <a:gd name="T15" fmla="*/ 63 h 73"/>
                <a:gd name="T16" fmla="*/ 60 w 100"/>
                <a:gd name="T17" fmla="*/ 68 h 73"/>
                <a:gd name="T18" fmla="*/ 69 w 100"/>
                <a:gd name="T19" fmla="*/ 73 h 73"/>
                <a:gd name="T20" fmla="*/ 85 w 100"/>
                <a:gd name="T21" fmla="*/ 68 h 73"/>
                <a:gd name="T22" fmla="*/ 85 w 100"/>
                <a:gd name="T23" fmla="*/ 63 h 73"/>
                <a:gd name="T24" fmla="*/ 90 w 100"/>
                <a:gd name="T25" fmla="*/ 58 h 73"/>
                <a:gd name="T26" fmla="*/ 94 w 100"/>
                <a:gd name="T27" fmla="*/ 53 h 73"/>
                <a:gd name="T28" fmla="*/ 94 w 100"/>
                <a:gd name="T29" fmla="*/ 49 h 73"/>
                <a:gd name="T30" fmla="*/ 100 w 100"/>
                <a:gd name="T31" fmla="*/ 43 h 73"/>
                <a:gd name="T32" fmla="*/ 100 w 100"/>
                <a:gd name="T33" fmla="*/ 39 h 73"/>
                <a:gd name="T34" fmla="*/ 100 w 100"/>
                <a:gd name="T35" fmla="*/ 30 h 73"/>
                <a:gd name="T36" fmla="*/ 94 w 100"/>
                <a:gd name="T37" fmla="*/ 24 h 73"/>
                <a:gd name="T38" fmla="*/ 90 w 100"/>
                <a:gd name="T39" fmla="*/ 19 h 73"/>
                <a:gd name="T40" fmla="*/ 85 w 100"/>
                <a:gd name="T41" fmla="*/ 10 h 73"/>
                <a:gd name="T42" fmla="*/ 80 w 100"/>
                <a:gd name="T43" fmla="*/ 10 h 73"/>
                <a:gd name="T44" fmla="*/ 75 w 100"/>
                <a:gd name="T45" fmla="*/ 6 h 73"/>
                <a:gd name="T46" fmla="*/ 69 w 100"/>
                <a:gd name="T47" fmla="*/ 6 h 73"/>
                <a:gd name="T48" fmla="*/ 65 w 100"/>
                <a:gd name="T49" fmla="*/ 10 h 73"/>
                <a:gd name="T50" fmla="*/ 55 w 100"/>
                <a:gd name="T51" fmla="*/ 10 h 73"/>
                <a:gd name="T52" fmla="*/ 50 w 100"/>
                <a:gd name="T53" fmla="*/ 10 h 73"/>
                <a:gd name="T54" fmla="*/ 46 w 100"/>
                <a:gd name="T55" fmla="*/ 10 h 73"/>
                <a:gd name="T56" fmla="*/ 40 w 100"/>
                <a:gd name="T57" fmla="*/ 10 h 73"/>
                <a:gd name="T58" fmla="*/ 30 w 100"/>
                <a:gd name="T59" fmla="*/ 10 h 73"/>
                <a:gd name="T60" fmla="*/ 25 w 100"/>
                <a:gd name="T61" fmla="*/ 1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73">
                  <a:moveTo>
                    <a:pt x="0" y="0"/>
                  </a:moveTo>
                  <a:lnTo>
                    <a:pt x="10" y="6"/>
                  </a:lnTo>
                  <a:lnTo>
                    <a:pt x="21" y="15"/>
                  </a:lnTo>
                  <a:lnTo>
                    <a:pt x="25" y="24"/>
                  </a:lnTo>
                  <a:lnTo>
                    <a:pt x="30" y="34"/>
                  </a:lnTo>
                  <a:lnTo>
                    <a:pt x="35" y="49"/>
                  </a:lnTo>
                  <a:lnTo>
                    <a:pt x="40" y="58"/>
                  </a:lnTo>
                  <a:lnTo>
                    <a:pt x="50" y="63"/>
                  </a:lnTo>
                  <a:lnTo>
                    <a:pt x="60" y="68"/>
                  </a:lnTo>
                  <a:lnTo>
                    <a:pt x="69" y="73"/>
                  </a:lnTo>
                  <a:lnTo>
                    <a:pt x="85" y="68"/>
                  </a:lnTo>
                  <a:lnTo>
                    <a:pt x="85" y="63"/>
                  </a:lnTo>
                  <a:lnTo>
                    <a:pt x="90" y="58"/>
                  </a:lnTo>
                  <a:lnTo>
                    <a:pt x="94" y="53"/>
                  </a:lnTo>
                  <a:lnTo>
                    <a:pt x="94" y="49"/>
                  </a:lnTo>
                  <a:lnTo>
                    <a:pt x="100" y="43"/>
                  </a:lnTo>
                  <a:lnTo>
                    <a:pt x="100" y="39"/>
                  </a:lnTo>
                  <a:lnTo>
                    <a:pt x="100" y="30"/>
                  </a:lnTo>
                  <a:lnTo>
                    <a:pt x="94" y="24"/>
                  </a:lnTo>
                  <a:lnTo>
                    <a:pt x="90" y="19"/>
                  </a:lnTo>
                  <a:lnTo>
                    <a:pt x="85" y="10"/>
                  </a:lnTo>
                  <a:lnTo>
                    <a:pt x="80" y="10"/>
                  </a:lnTo>
                  <a:lnTo>
                    <a:pt x="75" y="6"/>
                  </a:lnTo>
                  <a:lnTo>
                    <a:pt x="69" y="6"/>
                  </a:lnTo>
                  <a:lnTo>
                    <a:pt x="65" y="10"/>
                  </a:lnTo>
                  <a:lnTo>
                    <a:pt x="55" y="10"/>
                  </a:lnTo>
                  <a:lnTo>
                    <a:pt x="50" y="10"/>
                  </a:lnTo>
                  <a:lnTo>
                    <a:pt x="46" y="10"/>
                  </a:lnTo>
                  <a:lnTo>
                    <a:pt x="40" y="10"/>
                  </a:lnTo>
                  <a:lnTo>
                    <a:pt x="30" y="10"/>
                  </a:lnTo>
                  <a:lnTo>
                    <a:pt x="25" y="1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78" name="Freeform 502"/>
            <p:cNvSpPr>
              <a:spLocks/>
            </p:cNvSpPr>
            <p:nvPr/>
          </p:nvSpPr>
          <p:spPr bwMode="auto">
            <a:xfrm>
              <a:off x="3989" y="1711"/>
              <a:ext cx="6" cy="4"/>
            </a:xfrm>
            <a:custGeom>
              <a:avLst/>
              <a:gdLst>
                <a:gd name="T0" fmla="*/ 10 w 75"/>
                <a:gd name="T1" fmla="*/ 63 h 63"/>
                <a:gd name="T2" fmla="*/ 4 w 75"/>
                <a:gd name="T3" fmla="*/ 54 h 63"/>
                <a:gd name="T4" fmla="*/ 0 w 75"/>
                <a:gd name="T5" fmla="*/ 48 h 63"/>
                <a:gd name="T6" fmla="*/ 4 w 75"/>
                <a:gd name="T7" fmla="*/ 44 h 63"/>
                <a:gd name="T8" fmla="*/ 4 w 75"/>
                <a:gd name="T9" fmla="*/ 39 h 63"/>
                <a:gd name="T10" fmla="*/ 4 w 75"/>
                <a:gd name="T11" fmla="*/ 29 h 63"/>
                <a:gd name="T12" fmla="*/ 10 w 75"/>
                <a:gd name="T13" fmla="*/ 24 h 63"/>
                <a:gd name="T14" fmla="*/ 10 w 75"/>
                <a:gd name="T15" fmla="*/ 20 h 63"/>
                <a:gd name="T16" fmla="*/ 15 w 75"/>
                <a:gd name="T17" fmla="*/ 15 h 63"/>
                <a:gd name="T18" fmla="*/ 10 w 75"/>
                <a:gd name="T19" fmla="*/ 5 h 63"/>
                <a:gd name="T20" fmla="*/ 4 w 75"/>
                <a:gd name="T21" fmla="*/ 0 h 63"/>
                <a:gd name="T22" fmla="*/ 19 w 75"/>
                <a:gd name="T23" fmla="*/ 0 h 63"/>
                <a:gd name="T24" fmla="*/ 35 w 75"/>
                <a:gd name="T25" fmla="*/ 5 h 63"/>
                <a:gd name="T26" fmla="*/ 44 w 75"/>
                <a:gd name="T27" fmla="*/ 5 h 63"/>
                <a:gd name="T28" fmla="*/ 54 w 75"/>
                <a:gd name="T29" fmla="*/ 10 h 63"/>
                <a:gd name="T30" fmla="*/ 64 w 75"/>
                <a:gd name="T31" fmla="*/ 10 h 63"/>
                <a:gd name="T32" fmla="*/ 69 w 75"/>
                <a:gd name="T33" fmla="*/ 20 h 63"/>
                <a:gd name="T34" fmla="*/ 75 w 75"/>
                <a:gd name="T35" fmla="*/ 24 h 63"/>
                <a:gd name="T36" fmla="*/ 75 w 75"/>
                <a:gd name="T37" fmla="*/ 35 h 63"/>
                <a:gd name="T38" fmla="*/ 75 w 75"/>
                <a:gd name="T39" fmla="*/ 48 h 63"/>
                <a:gd name="T40" fmla="*/ 69 w 75"/>
                <a:gd name="T41"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 h="63">
                  <a:moveTo>
                    <a:pt x="10" y="63"/>
                  </a:moveTo>
                  <a:lnTo>
                    <a:pt x="4" y="54"/>
                  </a:lnTo>
                  <a:lnTo>
                    <a:pt x="0" y="48"/>
                  </a:lnTo>
                  <a:lnTo>
                    <a:pt x="4" y="44"/>
                  </a:lnTo>
                  <a:lnTo>
                    <a:pt x="4" y="39"/>
                  </a:lnTo>
                  <a:lnTo>
                    <a:pt x="4" y="29"/>
                  </a:lnTo>
                  <a:lnTo>
                    <a:pt x="10" y="24"/>
                  </a:lnTo>
                  <a:lnTo>
                    <a:pt x="10" y="20"/>
                  </a:lnTo>
                  <a:lnTo>
                    <a:pt x="15" y="15"/>
                  </a:lnTo>
                  <a:lnTo>
                    <a:pt x="10" y="5"/>
                  </a:lnTo>
                  <a:lnTo>
                    <a:pt x="4" y="0"/>
                  </a:lnTo>
                  <a:lnTo>
                    <a:pt x="19" y="0"/>
                  </a:lnTo>
                  <a:lnTo>
                    <a:pt x="35" y="5"/>
                  </a:lnTo>
                  <a:lnTo>
                    <a:pt x="44" y="5"/>
                  </a:lnTo>
                  <a:lnTo>
                    <a:pt x="54" y="10"/>
                  </a:lnTo>
                  <a:lnTo>
                    <a:pt x="64" y="10"/>
                  </a:lnTo>
                  <a:lnTo>
                    <a:pt x="69" y="20"/>
                  </a:lnTo>
                  <a:lnTo>
                    <a:pt x="75" y="24"/>
                  </a:lnTo>
                  <a:lnTo>
                    <a:pt x="75" y="35"/>
                  </a:lnTo>
                  <a:lnTo>
                    <a:pt x="75" y="48"/>
                  </a:lnTo>
                  <a:lnTo>
                    <a:pt x="69" y="6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79" name="Freeform 503"/>
            <p:cNvSpPr>
              <a:spLocks/>
            </p:cNvSpPr>
            <p:nvPr/>
          </p:nvSpPr>
          <p:spPr bwMode="auto">
            <a:xfrm>
              <a:off x="3980" y="1694"/>
              <a:ext cx="10" cy="5"/>
            </a:xfrm>
            <a:custGeom>
              <a:avLst/>
              <a:gdLst>
                <a:gd name="T0" fmla="*/ 0 w 105"/>
                <a:gd name="T1" fmla="*/ 0 h 63"/>
                <a:gd name="T2" fmla="*/ 10 w 105"/>
                <a:gd name="T3" fmla="*/ 5 h 63"/>
                <a:gd name="T4" fmla="*/ 21 w 105"/>
                <a:gd name="T5" fmla="*/ 9 h 63"/>
                <a:gd name="T6" fmla="*/ 30 w 105"/>
                <a:gd name="T7" fmla="*/ 20 h 63"/>
                <a:gd name="T8" fmla="*/ 35 w 105"/>
                <a:gd name="T9" fmla="*/ 34 h 63"/>
                <a:gd name="T10" fmla="*/ 40 w 105"/>
                <a:gd name="T11" fmla="*/ 43 h 63"/>
                <a:gd name="T12" fmla="*/ 50 w 105"/>
                <a:gd name="T13" fmla="*/ 54 h 63"/>
                <a:gd name="T14" fmla="*/ 55 w 105"/>
                <a:gd name="T15" fmla="*/ 58 h 63"/>
                <a:gd name="T16" fmla="*/ 65 w 105"/>
                <a:gd name="T17" fmla="*/ 63 h 63"/>
                <a:gd name="T18" fmla="*/ 75 w 105"/>
                <a:gd name="T19" fmla="*/ 63 h 63"/>
                <a:gd name="T20" fmla="*/ 90 w 105"/>
                <a:gd name="T21" fmla="*/ 58 h 63"/>
                <a:gd name="T22" fmla="*/ 94 w 105"/>
                <a:gd name="T23" fmla="*/ 54 h 63"/>
                <a:gd name="T24" fmla="*/ 100 w 105"/>
                <a:gd name="T25" fmla="*/ 48 h 63"/>
                <a:gd name="T26" fmla="*/ 100 w 105"/>
                <a:gd name="T27" fmla="*/ 43 h 63"/>
                <a:gd name="T28" fmla="*/ 100 w 105"/>
                <a:gd name="T29" fmla="*/ 39 h 63"/>
                <a:gd name="T30" fmla="*/ 105 w 105"/>
                <a:gd name="T31" fmla="*/ 34 h 63"/>
                <a:gd name="T32" fmla="*/ 105 w 105"/>
                <a:gd name="T33" fmla="*/ 24 h 63"/>
                <a:gd name="T34" fmla="*/ 100 w 105"/>
                <a:gd name="T35" fmla="*/ 20 h 63"/>
                <a:gd name="T36" fmla="*/ 100 w 105"/>
                <a:gd name="T37" fmla="*/ 15 h 63"/>
                <a:gd name="T38" fmla="*/ 94 w 105"/>
                <a:gd name="T39" fmla="*/ 5 h 63"/>
                <a:gd name="T40" fmla="*/ 90 w 105"/>
                <a:gd name="T41" fmla="*/ 0 h 63"/>
                <a:gd name="T42" fmla="*/ 80 w 105"/>
                <a:gd name="T43" fmla="*/ 0 h 63"/>
                <a:gd name="T44" fmla="*/ 75 w 105"/>
                <a:gd name="T45" fmla="*/ 0 h 63"/>
                <a:gd name="T46" fmla="*/ 69 w 105"/>
                <a:gd name="T47" fmla="*/ 0 h 63"/>
                <a:gd name="T48" fmla="*/ 65 w 105"/>
                <a:gd name="T49" fmla="*/ 0 h 63"/>
                <a:gd name="T50" fmla="*/ 60 w 105"/>
                <a:gd name="T51" fmla="*/ 5 h 63"/>
                <a:gd name="T52" fmla="*/ 50 w 105"/>
                <a:gd name="T53" fmla="*/ 5 h 63"/>
                <a:gd name="T54" fmla="*/ 46 w 105"/>
                <a:gd name="T55" fmla="*/ 5 h 63"/>
                <a:gd name="T56" fmla="*/ 40 w 105"/>
                <a:gd name="T57" fmla="*/ 9 h 63"/>
                <a:gd name="T58" fmla="*/ 35 w 105"/>
                <a:gd name="T59" fmla="*/ 5 h 63"/>
                <a:gd name="T60" fmla="*/ 25 w 105"/>
                <a:gd name="T61"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5" h="63">
                  <a:moveTo>
                    <a:pt x="0" y="0"/>
                  </a:moveTo>
                  <a:lnTo>
                    <a:pt x="10" y="5"/>
                  </a:lnTo>
                  <a:lnTo>
                    <a:pt x="21" y="9"/>
                  </a:lnTo>
                  <a:lnTo>
                    <a:pt x="30" y="20"/>
                  </a:lnTo>
                  <a:lnTo>
                    <a:pt x="35" y="34"/>
                  </a:lnTo>
                  <a:lnTo>
                    <a:pt x="40" y="43"/>
                  </a:lnTo>
                  <a:lnTo>
                    <a:pt x="50" y="54"/>
                  </a:lnTo>
                  <a:lnTo>
                    <a:pt x="55" y="58"/>
                  </a:lnTo>
                  <a:lnTo>
                    <a:pt x="65" y="63"/>
                  </a:lnTo>
                  <a:lnTo>
                    <a:pt x="75" y="63"/>
                  </a:lnTo>
                  <a:lnTo>
                    <a:pt x="90" y="58"/>
                  </a:lnTo>
                  <a:lnTo>
                    <a:pt x="94" y="54"/>
                  </a:lnTo>
                  <a:lnTo>
                    <a:pt x="100" y="48"/>
                  </a:lnTo>
                  <a:lnTo>
                    <a:pt x="100" y="43"/>
                  </a:lnTo>
                  <a:lnTo>
                    <a:pt x="100" y="39"/>
                  </a:lnTo>
                  <a:lnTo>
                    <a:pt x="105" y="34"/>
                  </a:lnTo>
                  <a:lnTo>
                    <a:pt x="105" y="24"/>
                  </a:lnTo>
                  <a:lnTo>
                    <a:pt x="100" y="20"/>
                  </a:lnTo>
                  <a:lnTo>
                    <a:pt x="100" y="15"/>
                  </a:lnTo>
                  <a:lnTo>
                    <a:pt x="94" y="5"/>
                  </a:lnTo>
                  <a:lnTo>
                    <a:pt x="90" y="0"/>
                  </a:lnTo>
                  <a:lnTo>
                    <a:pt x="80" y="0"/>
                  </a:lnTo>
                  <a:lnTo>
                    <a:pt x="75" y="0"/>
                  </a:lnTo>
                  <a:lnTo>
                    <a:pt x="69" y="0"/>
                  </a:lnTo>
                  <a:lnTo>
                    <a:pt x="65" y="0"/>
                  </a:lnTo>
                  <a:lnTo>
                    <a:pt x="60" y="5"/>
                  </a:lnTo>
                  <a:lnTo>
                    <a:pt x="50" y="5"/>
                  </a:lnTo>
                  <a:lnTo>
                    <a:pt x="46" y="5"/>
                  </a:lnTo>
                  <a:lnTo>
                    <a:pt x="40" y="9"/>
                  </a:lnTo>
                  <a:lnTo>
                    <a:pt x="35" y="5"/>
                  </a:lnTo>
                  <a:lnTo>
                    <a:pt x="25" y="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80" name="Freeform 504"/>
            <p:cNvSpPr>
              <a:spLocks/>
            </p:cNvSpPr>
            <p:nvPr/>
          </p:nvSpPr>
          <p:spPr bwMode="auto">
            <a:xfrm>
              <a:off x="3686" y="1989"/>
              <a:ext cx="13" cy="7"/>
            </a:xfrm>
            <a:custGeom>
              <a:avLst/>
              <a:gdLst>
                <a:gd name="T0" fmla="*/ 0 w 138"/>
                <a:gd name="T1" fmla="*/ 0 h 88"/>
                <a:gd name="T2" fmla="*/ 9 w 138"/>
                <a:gd name="T3" fmla="*/ 10 h 88"/>
                <a:gd name="T4" fmla="*/ 19 w 138"/>
                <a:gd name="T5" fmla="*/ 19 h 88"/>
                <a:gd name="T6" fmla="*/ 29 w 138"/>
                <a:gd name="T7" fmla="*/ 25 h 88"/>
                <a:gd name="T8" fmla="*/ 39 w 138"/>
                <a:gd name="T9" fmla="*/ 30 h 88"/>
                <a:gd name="T10" fmla="*/ 49 w 138"/>
                <a:gd name="T11" fmla="*/ 30 h 88"/>
                <a:gd name="T12" fmla="*/ 59 w 138"/>
                <a:gd name="T13" fmla="*/ 30 h 88"/>
                <a:gd name="T14" fmla="*/ 69 w 138"/>
                <a:gd name="T15" fmla="*/ 30 h 88"/>
                <a:gd name="T16" fmla="*/ 84 w 138"/>
                <a:gd name="T17" fmla="*/ 25 h 88"/>
                <a:gd name="T18" fmla="*/ 94 w 138"/>
                <a:gd name="T19" fmla="*/ 15 h 88"/>
                <a:gd name="T20" fmla="*/ 109 w 138"/>
                <a:gd name="T21" fmla="*/ 6 h 88"/>
                <a:gd name="T22" fmla="*/ 119 w 138"/>
                <a:gd name="T23" fmla="*/ 0 h 88"/>
                <a:gd name="T24" fmla="*/ 123 w 138"/>
                <a:gd name="T25" fmla="*/ 0 h 88"/>
                <a:gd name="T26" fmla="*/ 128 w 138"/>
                <a:gd name="T27" fmla="*/ 10 h 88"/>
                <a:gd name="T28" fmla="*/ 133 w 138"/>
                <a:gd name="T29" fmla="*/ 15 h 88"/>
                <a:gd name="T30" fmla="*/ 138 w 138"/>
                <a:gd name="T31" fmla="*/ 30 h 88"/>
                <a:gd name="T32" fmla="*/ 138 w 138"/>
                <a:gd name="T33" fmla="*/ 39 h 88"/>
                <a:gd name="T34" fmla="*/ 138 w 138"/>
                <a:gd name="T35" fmla="*/ 54 h 88"/>
                <a:gd name="T36" fmla="*/ 138 w 138"/>
                <a:gd name="T37" fmla="*/ 68 h 88"/>
                <a:gd name="T38" fmla="*/ 133 w 138"/>
                <a:gd name="T39" fmla="*/ 77 h 88"/>
                <a:gd name="T40" fmla="*/ 128 w 138"/>
                <a:gd name="T41" fmla="*/ 83 h 88"/>
                <a:gd name="T42" fmla="*/ 123 w 138"/>
                <a:gd name="T43" fmla="*/ 88 h 88"/>
                <a:gd name="T44" fmla="*/ 119 w 138"/>
                <a:gd name="T45" fmla="*/ 88 h 88"/>
                <a:gd name="T46" fmla="*/ 113 w 138"/>
                <a:gd name="T47" fmla="*/ 88 h 88"/>
                <a:gd name="T48" fmla="*/ 113 w 138"/>
                <a:gd name="T49" fmla="*/ 83 h 88"/>
                <a:gd name="T50" fmla="*/ 109 w 138"/>
                <a:gd name="T51" fmla="*/ 77 h 88"/>
                <a:gd name="T52" fmla="*/ 103 w 138"/>
                <a:gd name="T53" fmla="*/ 77 h 88"/>
                <a:gd name="T54" fmla="*/ 98 w 138"/>
                <a:gd name="T55" fmla="*/ 73 h 88"/>
                <a:gd name="T56" fmla="*/ 94 w 138"/>
                <a:gd name="T57" fmla="*/ 68 h 88"/>
                <a:gd name="T58" fmla="*/ 88 w 138"/>
                <a:gd name="T59" fmla="*/ 64 h 88"/>
                <a:gd name="T60" fmla="*/ 88 w 138"/>
                <a:gd name="T61" fmla="*/ 5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8" h="88">
                  <a:moveTo>
                    <a:pt x="0" y="0"/>
                  </a:moveTo>
                  <a:lnTo>
                    <a:pt x="9" y="10"/>
                  </a:lnTo>
                  <a:lnTo>
                    <a:pt x="19" y="19"/>
                  </a:lnTo>
                  <a:lnTo>
                    <a:pt x="29" y="25"/>
                  </a:lnTo>
                  <a:lnTo>
                    <a:pt x="39" y="30"/>
                  </a:lnTo>
                  <a:lnTo>
                    <a:pt x="49" y="30"/>
                  </a:lnTo>
                  <a:lnTo>
                    <a:pt x="59" y="30"/>
                  </a:lnTo>
                  <a:lnTo>
                    <a:pt x="69" y="30"/>
                  </a:lnTo>
                  <a:lnTo>
                    <a:pt x="84" y="25"/>
                  </a:lnTo>
                  <a:lnTo>
                    <a:pt x="94" y="15"/>
                  </a:lnTo>
                  <a:lnTo>
                    <a:pt x="109" y="6"/>
                  </a:lnTo>
                  <a:lnTo>
                    <a:pt x="119" y="0"/>
                  </a:lnTo>
                  <a:lnTo>
                    <a:pt x="123" y="0"/>
                  </a:lnTo>
                  <a:lnTo>
                    <a:pt x="128" y="10"/>
                  </a:lnTo>
                  <a:lnTo>
                    <a:pt x="133" y="15"/>
                  </a:lnTo>
                  <a:lnTo>
                    <a:pt x="138" y="30"/>
                  </a:lnTo>
                  <a:lnTo>
                    <a:pt x="138" y="39"/>
                  </a:lnTo>
                  <a:lnTo>
                    <a:pt x="138" y="54"/>
                  </a:lnTo>
                  <a:lnTo>
                    <a:pt x="138" y="68"/>
                  </a:lnTo>
                  <a:lnTo>
                    <a:pt x="133" y="77"/>
                  </a:lnTo>
                  <a:lnTo>
                    <a:pt x="128" y="83"/>
                  </a:lnTo>
                  <a:lnTo>
                    <a:pt x="123" y="88"/>
                  </a:lnTo>
                  <a:lnTo>
                    <a:pt x="119" y="88"/>
                  </a:lnTo>
                  <a:lnTo>
                    <a:pt x="113" y="88"/>
                  </a:lnTo>
                  <a:lnTo>
                    <a:pt x="113" y="83"/>
                  </a:lnTo>
                  <a:lnTo>
                    <a:pt x="109" y="77"/>
                  </a:lnTo>
                  <a:lnTo>
                    <a:pt x="103" y="77"/>
                  </a:lnTo>
                  <a:lnTo>
                    <a:pt x="98" y="73"/>
                  </a:lnTo>
                  <a:lnTo>
                    <a:pt x="94" y="68"/>
                  </a:lnTo>
                  <a:lnTo>
                    <a:pt x="88" y="64"/>
                  </a:lnTo>
                  <a:lnTo>
                    <a:pt x="88" y="5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81" name="Freeform 505"/>
            <p:cNvSpPr>
              <a:spLocks/>
            </p:cNvSpPr>
            <p:nvPr/>
          </p:nvSpPr>
          <p:spPr bwMode="auto">
            <a:xfrm>
              <a:off x="3702" y="1988"/>
              <a:ext cx="4" cy="2"/>
            </a:xfrm>
            <a:custGeom>
              <a:avLst/>
              <a:gdLst>
                <a:gd name="T0" fmla="*/ 0 w 39"/>
                <a:gd name="T1" fmla="*/ 0 h 30"/>
                <a:gd name="T2" fmla="*/ 5 w 39"/>
                <a:gd name="T3" fmla="*/ 5 h 30"/>
                <a:gd name="T4" fmla="*/ 5 w 39"/>
                <a:gd name="T5" fmla="*/ 10 h 30"/>
                <a:gd name="T6" fmla="*/ 10 w 39"/>
                <a:gd name="T7" fmla="*/ 15 h 30"/>
                <a:gd name="T8" fmla="*/ 14 w 39"/>
                <a:gd name="T9" fmla="*/ 20 h 30"/>
                <a:gd name="T10" fmla="*/ 20 w 39"/>
                <a:gd name="T11" fmla="*/ 24 h 30"/>
                <a:gd name="T12" fmla="*/ 25 w 39"/>
                <a:gd name="T13" fmla="*/ 24 h 30"/>
                <a:gd name="T14" fmla="*/ 29 w 39"/>
                <a:gd name="T15" fmla="*/ 30 h 30"/>
                <a:gd name="T16" fmla="*/ 35 w 39"/>
                <a:gd name="T17" fmla="*/ 30 h 30"/>
                <a:gd name="T18" fmla="*/ 39 w 39"/>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0">
                  <a:moveTo>
                    <a:pt x="0" y="0"/>
                  </a:moveTo>
                  <a:lnTo>
                    <a:pt x="5" y="5"/>
                  </a:lnTo>
                  <a:lnTo>
                    <a:pt x="5" y="10"/>
                  </a:lnTo>
                  <a:lnTo>
                    <a:pt x="10" y="15"/>
                  </a:lnTo>
                  <a:lnTo>
                    <a:pt x="14" y="20"/>
                  </a:lnTo>
                  <a:lnTo>
                    <a:pt x="20" y="24"/>
                  </a:lnTo>
                  <a:lnTo>
                    <a:pt x="25" y="24"/>
                  </a:lnTo>
                  <a:lnTo>
                    <a:pt x="29" y="30"/>
                  </a:lnTo>
                  <a:lnTo>
                    <a:pt x="35" y="30"/>
                  </a:lnTo>
                  <a:lnTo>
                    <a:pt x="39" y="3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82" name="Freeform 506"/>
            <p:cNvSpPr>
              <a:spLocks/>
            </p:cNvSpPr>
            <p:nvPr/>
          </p:nvSpPr>
          <p:spPr bwMode="auto">
            <a:xfrm>
              <a:off x="3703" y="1991"/>
              <a:ext cx="10" cy="9"/>
            </a:xfrm>
            <a:custGeom>
              <a:avLst/>
              <a:gdLst>
                <a:gd name="T0" fmla="*/ 104 w 104"/>
                <a:gd name="T1" fmla="*/ 88 h 116"/>
                <a:gd name="T2" fmla="*/ 94 w 104"/>
                <a:gd name="T3" fmla="*/ 78 h 116"/>
                <a:gd name="T4" fmla="*/ 84 w 104"/>
                <a:gd name="T5" fmla="*/ 73 h 116"/>
                <a:gd name="T6" fmla="*/ 75 w 104"/>
                <a:gd name="T7" fmla="*/ 73 h 116"/>
                <a:gd name="T8" fmla="*/ 69 w 104"/>
                <a:gd name="T9" fmla="*/ 73 h 116"/>
                <a:gd name="T10" fmla="*/ 59 w 104"/>
                <a:gd name="T11" fmla="*/ 78 h 116"/>
                <a:gd name="T12" fmla="*/ 54 w 104"/>
                <a:gd name="T13" fmla="*/ 82 h 116"/>
                <a:gd name="T14" fmla="*/ 50 w 104"/>
                <a:gd name="T15" fmla="*/ 93 h 116"/>
                <a:gd name="T16" fmla="*/ 40 w 104"/>
                <a:gd name="T17" fmla="*/ 97 h 116"/>
                <a:gd name="T18" fmla="*/ 35 w 104"/>
                <a:gd name="T19" fmla="*/ 107 h 116"/>
                <a:gd name="T20" fmla="*/ 29 w 104"/>
                <a:gd name="T21" fmla="*/ 116 h 116"/>
                <a:gd name="T22" fmla="*/ 29 w 104"/>
                <a:gd name="T23" fmla="*/ 112 h 116"/>
                <a:gd name="T24" fmla="*/ 25 w 104"/>
                <a:gd name="T25" fmla="*/ 112 h 116"/>
                <a:gd name="T26" fmla="*/ 25 w 104"/>
                <a:gd name="T27" fmla="*/ 107 h 116"/>
                <a:gd name="T28" fmla="*/ 19 w 104"/>
                <a:gd name="T29" fmla="*/ 107 h 116"/>
                <a:gd name="T30" fmla="*/ 15 w 104"/>
                <a:gd name="T31" fmla="*/ 107 h 116"/>
                <a:gd name="T32" fmla="*/ 15 w 104"/>
                <a:gd name="T33" fmla="*/ 102 h 116"/>
                <a:gd name="T34" fmla="*/ 10 w 104"/>
                <a:gd name="T35" fmla="*/ 102 h 116"/>
                <a:gd name="T36" fmla="*/ 4 w 104"/>
                <a:gd name="T37" fmla="*/ 97 h 116"/>
                <a:gd name="T38" fmla="*/ 4 w 104"/>
                <a:gd name="T39" fmla="*/ 93 h 116"/>
                <a:gd name="T40" fmla="*/ 0 w 104"/>
                <a:gd name="T41" fmla="*/ 82 h 116"/>
                <a:gd name="T42" fmla="*/ 0 w 104"/>
                <a:gd name="T43" fmla="*/ 73 h 116"/>
                <a:gd name="T44" fmla="*/ 0 w 104"/>
                <a:gd name="T45" fmla="*/ 64 h 116"/>
                <a:gd name="T46" fmla="*/ 0 w 104"/>
                <a:gd name="T47" fmla="*/ 54 h 116"/>
                <a:gd name="T48" fmla="*/ 0 w 104"/>
                <a:gd name="T49" fmla="*/ 45 h 116"/>
                <a:gd name="T50" fmla="*/ 0 w 104"/>
                <a:gd name="T51" fmla="*/ 39 h 116"/>
                <a:gd name="T52" fmla="*/ 4 w 104"/>
                <a:gd name="T53" fmla="*/ 30 h 116"/>
                <a:gd name="T54" fmla="*/ 4 w 104"/>
                <a:gd name="T55" fmla="*/ 25 h 116"/>
                <a:gd name="T56" fmla="*/ 10 w 104"/>
                <a:gd name="T57" fmla="*/ 20 h 116"/>
                <a:gd name="T58" fmla="*/ 15 w 104"/>
                <a:gd name="T59" fmla="*/ 15 h 116"/>
                <a:gd name="T60" fmla="*/ 29 w 104"/>
                <a:gd name="T61" fmla="*/ 6 h 116"/>
                <a:gd name="T62" fmla="*/ 44 w 104"/>
                <a:gd name="T63" fmla="*/ 0 h 116"/>
                <a:gd name="T64" fmla="*/ 59 w 104"/>
                <a:gd name="T65" fmla="*/ 0 h 116"/>
                <a:gd name="T66" fmla="*/ 69 w 104"/>
                <a:gd name="T67" fmla="*/ 6 h 116"/>
                <a:gd name="T68" fmla="*/ 79 w 104"/>
                <a:gd name="T69" fmla="*/ 15 h 116"/>
                <a:gd name="T70" fmla="*/ 84 w 104"/>
                <a:gd name="T71" fmla="*/ 25 h 116"/>
                <a:gd name="T72" fmla="*/ 89 w 104"/>
                <a:gd name="T73" fmla="*/ 39 h 116"/>
                <a:gd name="T74" fmla="*/ 94 w 104"/>
                <a:gd name="T75" fmla="*/ 54 h 116"/>
                <a:gd name="T76" fmla="*/ 99 w 104"/>
                <a:gd name="T77" fmla="*/ 69 h 116"/>
                <a:gd name="T78" fmla="*/ 104 w 104"/>
                <a:gd name="T79" fmla="*/ 8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4" h="116">
                  <a:moveTo>
                    <a:pt x="104" y="88"/>
                  </a:moveTo>
                  <a:lnTo>
                    <a:pt x="94" y="78"/>
                  </a:lnTo>
                  <a:lnTo>
                    <a:pt x="84" y="73"/>
                  </a:lnTo>
                  <a:lnTo>
                    <a:pt x="75" y="73"/>
                  </a:lnTo>
                  <a:lnTo>
                    <a:pt x="69" y="73"/>
                  </a:lnTo>
                  <a:lnTo>
                    <a:pt x="59" y="78"/>
                  </a:lnTo>
                  <a:lnTo>
                    <a:pt x="54" y="82"/>
                  </a:lnTo>
                  <a:lnTo>
                    <a:pt x="50" y="93"/>
                  </a:lnTo>
                  <a:lnTo>
                    <a:pt x="40" y="97"/>
                  </a:lnTo>
                  <a:lnTo>
                    <a:pt x="35" y="107"/>
                  </a:lnTo>
                  <a:lnTo>
                    <a:pt x="29" y="116"/>
                  </a:lnTo>
                  <a:lnTo>
                    <a:pt x="29" y="112"/>
                  </a:lnTo>
                  <a:lnTo>
                    <a:pt x="25" y="112"/>
                  </a:lnTo>
                  <a:lnTo>
                    <a:pt x="25" y="107"/>
                  </a:lnTo>
                  <a:lnTo>
                    <a:pt x="19" y="107"/>
                  </a:lnTo>
                  <a:lnTo>
                    <a:pt x="15" y="107"/>
                  </a:lnTo>
                  <a:lnTo>
                    <a:pt x="15" y="102"/>
                  </a:lnTo>
                  <a:lnTo>
                    <a:pt x="10" y="102"/>
                  </a:lnTo>
                  <a:lnTo>
                    <a:pt x="4" y="97"/>
                  </a:lnTo>
                  <a:lnTo>
                    <a:pt x="4" y="93"/>
                  </a:lnTo>
                  <a:lnTo>
                    <a:pt x="0" y="82"/>
                  </a:lnTo>
                  <a:lnTo>
                    <a:pt x="0" y="73"/>
                  </a:lnTo>
                  <a:lnTo>
                    <a:pt x="0" y="64"/>
                  </a:lnTo>
                  <a:lnTo>
                    <a:pt x="0" y="54"/>
                  </a:lnTo>
                  <a:lnTo>
                    <a:pt x="0" y="45"/>
                  </a:lnTo>
                  <a:lnTo>
                    <a:pt x="0" y="39"/>
                  </a:lnTo>
                  <a:lnTo>
                    <a:pt x="4" y="30"/>
                  </a:lnTo>
                  <a:lnTo>
                    <a:pt x="4" y="25"/>
                  </a:lnTo>
                  <a:lnTo>
                    <a:pt x="10" y="20"/>
                  </a:lnTo>
                  <a:lnTo>
                    <a:pt x="15" y="15"/>
                  </a:lnTo>
                  <a:lnTo>
                    <a:pt x="29" y="6"/>
                  </a:lnTo>
                  <a:lnTo>
                    <a:pt x="44" y="0"/>
                  </a:lnTo>
                  <a:lnTo>
                    <a:pt x="59" y="0"/>
                  </a:lnTo>
                  <a:lnTo>
                    <a:pt x="69" y="6"/>
                  </a:lnTo>
                  <a:lnTo>
                    <a:pt x="79" y="15"/>
                  </a:lnTo>
                  <a:lnTo>
                    <a:pt x="84" y="25"/>
                  </a:lnTo>
                  <a:lnTo>
                    <a:pt x="89" y="39"/>
                  </a:lnTo>
                  <a:lnTo>
                    <a:pt x="94" y="54"/>
                  </a:lnTo>
                  <a:lnTo>
                    <a:pt x="99" y="69"/>
                  </a:lnTo>
                  <a:lnTo>
                    <a:pt x="104" y="8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83" name="Freeform 507"/>
            <p:cNvSpPr>
              <a:spLocks/>
            </p:cNvSpPr>
            <p:nvPr/>
          </p:nvSpPr>
          <p:spPr bwMode="auto">
            <a:xfrm>
              <a:off x="3658" y="1976"/>
              <a:ext cx="13" cy="7"/>
            </a:xfrm>
            <a:custGeom>
              <a:avLst/>
              <a:gdLst>
                <a:gd name="T0" fmla="*/ 0 w 139"/>
                <a:gd name="T1" fmla="*/ 5 h 87"/>
                <a:gd name="T2" fmla="*/ 10 w 139"/>
                <a:gd name="T3" fmla="*/ 9 h 87"/>
                <a:gd name="T4" fmla="*/ 20 w 139"/>
                <a:gd name="T5" fmla="*/ 20 h 87"/>
                <a:gd name="T6" fmla="*/ 29 w 139"/>
                <a:gd name="T7" fmla="*/ 24 h 87"/>
                <a:gd name="T8" fmla="*/ 39 w 139"/>
                <a:gd name="T9" fmla="*/ 29 h 87"/>
                <a:gd name="T10" fmla="*/ 49 w 139"/>
                <a:gd name="T11" fmla="*/ 29 h 87"/>
                <a:gd name="T12" fmla="*/ 60 w 139"/>
                <a:gd name="T13" fmla="*/ 29 h 87"/>
                <a:gd name="T14" fmla="*/ 69 w 139"/>
                <a:gd name="T15" fmla="*/ 29 h 87"/>
                <a:gd name="T16" fmla="*/ 84 w 139"/>
                <a:gd name="T17" fmla="*/ 24 h 87"/>
                <a:gd name="T18" fmla="*/ 94 w 139"/>
                <a:gd name="T19" fmla="*/ 14 h 87"/>
                <a:gd name="T20" fmla="*/ 108 w 139"/>
                <a:gd name="T21" fmla="*/ 5 h 87"/>
                <a:gd name="T22" fmla="*/ 119 w 139"/>
                <a:gd name="T23" fmla="*/ 0 h 87"/>
                <a:gd name="T24" fmla="*/ 124 w 139"/>
                <a:gd name="T25" fmla="*/ 5 h 87"/>
                <a:gd name="T26" fmla="*/ 129 w 139"/>
                <a:gd name="T27" fmla="*/ 9 h 87"/>
                <a:gd name="T28" fmla="*/ 133 w 139"/>
                <a:gd name="T29" fmla="*/ 20 h 87"/>
                <a:gd name="T30" fmla="*/ 139 w 139"/>
                <a:gd name="T31" fmla="*/ 29 h 87"/>
                <a:gd name="T32" fmla="*/ 139 w 139"/>
                <a:gd name="T33" fmla="*/ 43 h 87"/>
                <a:gd name="T34" fmla="*/ 139 w 139"/>
                <a:gd name="T35" fmla="*/ 53 h 87"/>
                <a:gd name="T36" fmla="*/ 139 w 139"/>
                <a:gd name="T37" fmla="*/ 67 h 87"/>
                <a:gd name="T38" fmla="*/ 133 w 139"/>
                <a:gd name="T39" fmla="*/ 76 h 87"/>
                <a:gd name="T40" fmla="*/ 129 w 139"/>
                <a:gd name="T41" fmla="*/ 87 h 87"/>
                <a:gd name="T42" fmla="*/ 124 w 139"/>
                <a:gd name="T43" fmla="*/ 87 h 87"/>
                <a:gd name="T44" fmla="*/ 119 w 139"/>
                <a:gd name="T45" fmla="*/ 87 h 87"/>
                <a:gd name="T46" fmla="*/ 114 w 139"/>
                <a:gd name="T47" fmla="*/ 82 h 87"/>
                <a:gd name="T48" fmla="*/ 108 w 139"/>
                <a:gd name="T49" fmla="*/ 82 h 87"/>
                <a:gd name="T50" fmla="*/ 104 w 139"/>
                <a:gd name="T51" fmla="*/ 76 h 87"/>
                <a:gd name="T52" fmla="*/ 99 w 139"/>
                <a:gd name="T53" fmla="*/ 72 h 87"/>
                <a:gd name="T54" fmla="*/ 94 w 139"/>
                <a:gd name="T55" fmla="*/ 67 h 87"/>
                <a:gd name="T56" fmla="*/ 89 w 139"/>
                <a:gd name="T57" fmla="*/ 63 h 87"/>
                <a:gd name="T58" fmla="*/ 89 w 139"/>
                <a:gd name="T59"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9" h="87">
                  <a:moveTo>
                    <a:pt x="0" y="5"/>
                  </a:moveTo>
                  <a:lnTo>
                    <a:pt x="10" y="9"/>
                  </a:lnTo>
                  <a:lnTo>
                    <a:pt x="20" y="20"/>
                  </a:lnTo>
                  <a:lnTo>
                    <a:pt x="29" y="24"/>
                  </a:lnTo>
                  <a:lnTo>
                    <a:pt x="39" y="29"/>
                  </a:lnTo>
                  <a:lnTo>
                    <a:pt x="49" y="29"/>
                  </a:lnTo>
                  <a:lnTo>
                    <a:pt x="60" y="29"/>
                  </a:lnTo>
                  <a:lnTo>
                    <a:pt x="69" y="29"/>
                  </a:lnTo>
                  <a:lnTo>
                    <a:pt x="84" y="24"/>
                  </a:lnTo>
                  <a:lnTo>
                    <a:pt x="94" y="14"/>
                  </a:lnTo>
                  <a:lnTo>
                    <a:pt x="108" y="5"/>
                  </a:lnTo>
                  <a:lnTo>
                    <a:pt x="119" y="0"/>
                  </a:lnTo>
                  <a:lnTo>
                    <a:pt x="124" y="5"/>
                  </a:lnTo>
                  <a:lnTo>
                    <a:pt x="129" y="9"/>
                  </a:lnTo>
                  <a:lnTo>
                    <a:pt x="133" y="20"/>
                  </a:lnTo>
                  <a:lnTo>
                    <a:pt x="139" y="29"/>
                  </a:lnTo>
                  <a:lnTo>
                    <a:pt x="139" y="43"/>
                  </a:lnTo>
                  <a:lnTo>
                    <a:pt x="139" y="53"/>
                  </a:lnTo>
                  <a:lnTo>
                    <a:pt x="139" y="67"/>
                  </a:lnTo>
                  <a:lnTo>
                    <a:pt x="133" y="76"/>
                  </a:lnTo>
                  <a:lnTo>
                    <a:pt x="129" y="87"/>
                  </a:lnTo>
                  <a:lnTo>
                    <a:pt x="124" y="87"/>
                  </a:lnTo>
                  <a:lnTo>
                    <a:pt x="119" y="87"/>
                  </a:lnTo>
                  <a:lnTo>
                    <a:pt x="114" y="82"/>
                  </a:lnTo>
                  <a:lnTo>
                    <a:pt x="108" y="82"/>
                  </a:lnTo>
                  <a:lnTo>
                    <a:pt x="104" y="76"/>
                  </a:lnTo>
                  <a:lnTo>
                    <a:pt x="99" y="72"/>
                  </a:lnTo>
                  <a:lnTo>
                    <a:pt x="94" y="67"/>
                  </a:lnTo>
                  <a:lnTo>
                    <a:pt x="89" y="63"/>
                  </a:lnTo>
                  <a:lnTo>
                    <a:pt x="89" y="5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84" name="Freeform 508"/>
            <p:cNvSpPr>
              <a:spLocks/>
            </p:cNvSpPr>
            <p:nvPr/>
          </p:nvSpPr>
          <p:spPr bwMode="auto">
            <a:xfrm>
              <a:off x="3662" y="1969"/>
              <a:ext cx="7" cy="5"/>
            </a:xfrm>
            <a:custGeom>
              <a:avLst/>
              <a:gdLst>
                <a:gd name="T0" fmla="*/ 21 w 80"/>
                <a:gd name="T1" fmla="*/ 62 h 62"/>
                <a:gd name="T2" fmla="*/ 15 w 80"/>
                <a:gd name="T3" fmla="*/ 58 h 62"/>
                <a:gd name="T4" fmla="*/ 10 w 80"/>
                <a:gd name="T5" fmla="*/ 53 h 62"/>
                <a:gd name="T6" fmla="*/ 10 w 80"/>
                <a:gd name="T7" fmla="*/ 49 h 62"/>
                <a:gd name="T8" fmla="*/ 10 w 80"/>
                <a:gd name="T9" fmla="*/ 38 h 62"/>
                <a:gd name="T10" fmla="*/ 10 w 80"/>
                <a:gd name="T11" fmla="*/ 34 h 62"/>
                <a:gd name="T12" fmla="*/ 10 w 80"/>
                <a:gd name="T13" fmla="*/ 29 h 62"/>
                <a:gd name="T14" fmla="*/ 10 w 80"/>
                <a:gd name="T15" fmla="*/ 19 h 62"/>
                <a:gd name="T16" fmla="*/ 10 w 80"/>
                <a:gd name="T17" fmla="*/ 14 h 62"/>
                <a:gd name="T18" fmla="*/ 6 w 80"/>
                <a:gd name="T19" fmla="*/ 10 h 62"/>
                <a:gd name="T20" fmla="*/ 0 w 80"/>
                <a:gd name="T21" fmla="*/ 4 h 62"/>
                <a:gd name="T22" fmla="*/ 15 w 80"/>
                <a:gd name="T23" fmla="*/ 4 h 62"/>
                <a:gd name="T24" fmla="*/ 30 w 80"/>
                <a:gd name="T25" fmla="*/ 0 h 62"/>
                <a:gd name="T26" fmla="*/ 40 w 80"/>
                <a:gd name="T27" fmla="*/ 0 h 62"/>
                <a:gd name="T28" fmla="*/ 50 w 80"/>
                <a:gd name="T29" fmla="*/ 0 h 62"/>
                <a:gd name="T30" fmla="*/ 60 w 80"/>
                <a:gd name="T31" fmla="*/ 0 h 62"/>
                <a:gd name="T32" fmla="*/ 69 w 80"/>
                <a:gd name="T33" fmla="*/ 4 h 62"/>
                <a:gd name="T34" fmla="*/ 75 w 80"/>
                <a:gd name="T35" fmla="*/ 14 h 62"/>
                <a:gd name="T36" fmla="*/ 80 w 80"/>
                <a:gd name="T37" fmla="*/ 24 h 62"/>
                <a:gd name="T38" fmla="*/ 80 w 80"/>
                <a:gd name="T39" fmla="*/ 34 h 62"/>
                <a:gd name="T40" fmla="*/ 80 w 80"/>
                <a:gd name="T41" fmla="*/ 5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 h="62">
                  <a:moveTo>
                    <a:pt x="21" y="62"/>
                  </a:moveTo>
                  <a:lnTo>
                    <a:pt x="15" y="58"/>
                  </a:lnTo>
                  <a:lnTo>
                    <a:pt x="10" y="53"/>
                  </a:lnTo>
                  <a:lnTo>
                    <a:pt x="10" y="49"/>
                  </a:lnTo>
                  <a:lnTo>
                    <a:pt x="10" y="38"/>
                  </a:lnTo>
                  <a:lnTo>
                    <a:pt x="10" y="34"/>
                  </a:lnTo>
                  <a:lnTo>
                    <a:pt x="10" y="29"/>
                  </a:lnTo>
                  <a:lnTo>
                    <a:pt x="10" y="19"/>
                  </a:lnTo>
                  <a:lnTo>
                    <a:pt x="10" y="14"/>
                  </a:lnTo>
                  <a:lnTo>
                    <a:pt x="6" y="10"/>
                  </a:lnTo>
                  <a:lnTo>
                    <a:pt x="0" y="4"/>
                  </a:lnTo>
                  <a:lnTo>
                    <a:pt x="15" y="4"/>
                  </a:lnTo>
                  <a:lnTo>
                    <a:pt x="30" y="0"/>
                  </a:lnTo>
                  <a:lnTo>
                    <a:pt x="40" y="0"/>
                  </a:lnTo>
                  <a:lnTo>
                    <a:pt x="50" y="0"/>
                  </a:lnTo>
                  <a:lnTo>
                    <a:pt x="60" y="0"/>
                  </a:lnTo>
                  <a:lnTo>
                    <a:pt x="69" y="4"/>
                  </a:lnTo>
                  <a:lnTo>
                    <a:pt x="75" y="14"/>
                  </a:lnTo>
                  <a:lnTo>
                    <a:pt x="80" y="24"/>
                  </a:lnTo>
                  <a:lnTo>
                    <a:pt x="80" y="34"/>
                  </a:lnTo>
                  <a:lnTo>
                    <a:pt x="80" y="5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85" name="Freeform 509"/>
            <p:cNvSpPr>
              <a:spLocks/>
            </p:cNvSpPr>
            <p:nvPr/>
          </p:nvSpPr>
          <p:spPr bwMode="auto">
            <a:xfrm>
              <a:off x="3690" y="1983"/>
              <a:ext cx="7" cy="5"/>
            </a:xfrm>
            <a:custGeom>
              <a:avLst/>
              <a:gdLst>
                <a:gd name="T0" fmla="*/ 20 w 80"/>
                <a:gd name="T1" fmla="*/ 62 h 62"/>
                <a:gd name="T2" fmla="*/ 10 w 80"/>
                <a:gd name="T3" fmla="*/ 58 h 62"/>
                <a:gd name="T4" fmla="*/ 10 w 80"/>
                <a:gd name="T5" fmla="*/ 53 h 62"/>
                <a:gd name="T6" fmla="*/ 5 w 80"/>
                <a:gd name="T7" fmla="*/ 47 h 62"/>
                <a:gd name="T8" fmla="*/ 10 w 80"/>
                <a:gd name="T9" fmla="*/ 38 h 62"/>
                <a:gd name="T10" fmla="*/ 10 w 80"/>
                <a:gd name="T11" fmla="*/ 34 h 62"/>
                <a:gd name="T12" fmla="*/ 10 w 80"/>
                <a:gd name="T13" fmla="*/ 24 h 62"/>
                <a:gd name="T14" fmla="*/ 10 w 80"/>
                <a:gd name="T15" fmla="*/ 19 h 62"/>
                <a:gd name="T16" fmla="*/ 10 w 80"/>
                <a:gd name="T17" fmla="*/ 14 h 62"/>
                <a:gd name="T18" fmla="*/ 5 w 80"/>
                <a:gd name="T19" fmla="*/ 9 h 62"/>
                <a:gd name="T20" fmla="*/ 0 w 80"/>
                <a:gd name="T21" fmla="*/ 4 h 62"/>
                <a:gd name="T22" fmla="*/ 15 w 80"/>
                <a:gd name="T23" fmla="*/ 0 h 62"/>
                <a:gd name="T24" fmla="*/ 24 w 80"/>
                <a:gd name="T25" fmla="*/ 0 h 62"/>
                <a:gd name="T26" fmla="*/ 40 w 80"/>
                <a:gd name="T27" fmla="*/ 0 h 62"/>
                <a:gd name="T28" fmla="*/ 49 w 80"/>
                <a:gd name="T29" fmla="*/ 0 h 62"/>
                <a:gd name="T30" fmla="*/ 59 w 80"/>
                <a:gd name="T31" fmla="*/ 0 h 62"/>
                <a:gd name="T32" fmla="*/ 64 w 80"/>
                <a:gd name="T33" fmla="*/ 4 h 62"/>
                <a:gd name="T34" fmla="*/ 74 w 80"/>
                <a:gd name="T35" fmla="*/ 9 h 62"/>
                <a:gd name="T36" fmla="*/ 74 w 80"/>
                <a:gd name="T37" fmla="*/ 19 h 62"/>
                <a:gd name="T38" fmla="*/ 80 w 80"/>
                <a:gd name="T39" fmla="*/ 34 h 62"/>
                <a:gd name="T40" fmla="*/ 80 w 80"/>
                <a:gd name="T41" fmla="*/ 5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 h="62">
                  <a:moveTo>
                    <a:pt x="20" y="62"/>
                  </a:moveTo>
                  <a:lnTo>
                    <a:pt x="10" y="58"/>
                  </a:lnTo>
                  <a:lnTo>
                    <a:pt x="10" y="53"/>
                  </a:lnTo>
                  <a:lnTo>
                    <a:pt x="5" y="47"/>
                  </a:lnTo>
                  <a:lnTo>
                    <a:pt x="10" y="38"/>
                  </a:lnTo>
                  <a:lnTo>
                    <a:pt x="10" y="34"/>
                  </a:lnTo>
                  <a:lnTo>
                    <a:pt x="10" y="24"/>
                  </a:lnTo>
                  <a:lnTo>
                    <a:pt x="10" y="19"/>
                  </a:lnTo>
                  <a:lnTo>
                    <a:pt x="10" y="14"/>
                  </a:lnTo>
                  <a:lnTo>
                    <a:pt x="5" y="9"/>
                  </a:lnTo>
                  <a:lnTo>
                    <a:pt x="0" y="4"/>
                  </a:lnTo>
                  <a:lnTo>
                    <a:pt x="15" y="0"/>
                  </a:lnTo>
                  <a:lnTo>
                    <a:pt x="24" y="0"/>
                  </a:lnTo>
                  <a:lnTo>
                    <a:pt x="40" y="0"/>
                  </a:lnTo>
                  <a:lnTo>
                    <a:pt x="49" y="0"/>
                  </a:lnTo>
                  <a:lnTo>
                    <a:pt x="59" y="0"/>
                  </a:lnTo>
                  <a:lnTo>
                    <a:pt x="64" y="4"/>
                  </a:lnTo>
                  <a:lnTo>
                    <a:pt x="74" y="9"/>
                  </a:lnTo>
                  <a:lnTo>
                    <a:pt x="74" y="19"/>
                  </a:lnTo>
                  <a:lnTo>
                    <a:pt x="80" y="34"/>
                  </a:lnTo>
                  <a:lnTo>
                    <a:pt x="80" y="5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86" name="Freeform 510"/>
            <p:cNvSpPr>
              <a:spLocks/>
            </p:cNvSpPr>
            <p:nvPr/>
          </p:nvSpPr>
          <p:spPr bwMode="auto">
            <a:xfrm>
              <a:off x="3698" y="1978"/>
              <a:ext cx="6" cy="7"/>
            </a:xfrm>
            <a:custGeom>
              <a:avLst/>
              <a:gdLst>
                <a:gd name="T0" fmla="*/ 0 w 70"/>
                <a:gd name="T1" fmla="*/ 87 h 87"/>
                <a:gd name="T2" fmla="*/ 15 w 70"/>
                <a:gd name="T3" fmla="*/ 87 h 87"/>
                <a:gd name="T4" fmla="*/ 25 w 70"/>
                <a:gd name="T5" fmla="*/ 82 h 87"/>
                <a:gd name="T6" fmla="*/ 40 w 70"/>
                <a:gd name="T7" fmla="*/ 77 h 87"/>
                <a:gd name="T8" fmla="*/ 50 w 70"/>
                <a:gd name="T9" fmla="*/ 72 h 87"/>
                <a:gd name="T10" fmla="*/ 59 w 70"/>
                <a:gd name="T11" fmla="*/ 63 h 87"/>
                <a:gd name="T12" fmla="*/ 65 w 70"/>
                <a:gd name="T13" fmla="*/ 52 h 87"/>
                <a:gd name="T14" fmla="*/ 70 w 70"/>
                <a:gd name="T15" fmla="*/ 39 h 87"/>
                <a:gd name="T16" fmla="*/ 70 w 70"/>
                <a:gd name="T17" fmla="*/ 29 h 87"/>
                <a:gd name="T18" fmla="*/ 70 w 70"/>
                <a:gd name="T19" fmla="*/ 15 h 87"/>
                <a:gd name="T20" fmla="*/ 65 w 70"/>
                <a:gd name="T21"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87">
                  <a:moveTo>
                    <a:pt x="0" y="87"/>
                  </a:moveTo>
                  <a:lnTo>
                    <a:pt x="15" y="87"/>
                  </a:lnTo>
                  <a:lnTo>
                    <a:pt x="25" y="82"/>
                  </a:lnTo>
                  <a:lnTo>
                    <a:pt x="40" y="77"/>
                  </a:lnTo>
                  <a:lnTo>
                    <a:pt x="50" y="72"/>
                  </a:lnTo>
                  <a:lnTo>
                    <a:pt x="59" y="63"/>
                  </a:lnTo>
                  <a:lnTo>
                    <a:pt x="65" y="52"/>
                  </a:lnTo>
                  <a:lnTo>
                    <a:pt x="70" y="39"/>
                  </a:lnTo>
                  <a:lnTo>
                    <a:pt x="70" y="29"/>
                  </a:lnTo>
                  <a:lnTo>
                    <a:pt x="70" y="15"/>
                  </a:lnTo>
                  <a:lnTo>
                    <a:pt x="65"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87" name="Freeform 511"/>
            <p:cNvSpPr>
              <a:spLocks/>
            </p:cNvSpPr>
            <p:nvPr/>
          </p:nvSpPr>
          <p:spPr bwMode="auto">
            <a:xfrm>
              <a:off x="3670" y="1965"/>
              <a:ext cx="6" cy="6"/>
            </a:xfrm>
            <a:custGeom>
              <a:avLst/>
              <a:gdLst>
                <a:gd name="T0" fmla="*/ 0 w 70"/>
                <a:gd name="T1" fmla="*/ 82 h 82"/>
                <a:gd name="T2" fmla="*/ 15 w 70"/>
                <a:gd name="T3" fmla="*/ 82 h 82"/>
                <a:gd name="T4" fmla="*/ 31 w 70"/>
                <a:gd name="T5" fmla="*/ 82 h 82"/>
                <a:gd name="T6" fmla="*/ 40 w 70"/>
                <a:gd name="T7" fmla="*/ 77 h 82"/>
                <a:gd name="T8" fmla="*/ 50 w 70"/>
                <a:gd name="T9" fmla="*/ 68 h 82"/>
                <a:gd name="T10" fmla="*/ 60 w 70"/>
                <a:gd name="T11" fmla="*/ 58 h 82"/>
                <a:gd name="T12" fmla="*/ 65 w 70"/>
                <a:gd name="T13" fmla="*/ 49 h 82"/>
                <a:gd name="T14" fmla="*/ 70 w 70"/>
                <a:gd name="T15" fmla="*/ 38 h 82"/>
                <a:gd name="T16" fmla="*/ 70 w 70"/>
                <a:gd name="T17" fmla="*/ 24 h 82"/>
                <a:gd name="T18" fmla="*/ 70 w 70"/>
                <a:gd name="T19" fmla="*/ 10 h 82"/>
                <a:gd name="T20" fmla="*/ 65 w 70"/>
                <a:gd name="T2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82">
                  <a:moveTo>
                    <a:pt x="0" y="82"/>
                  </a:moveTo>
                  <a:lnTo>
                    <a:pt x="15" y="82"/>
                  </a:lnTo>
                  <a:lnTo>
                    <a:pt x="31" y="82"/>
                  </a:lnTo>
                  <a:lnTo>
                    <a:pt x="40" y="77"/>
                  </a:lnTo>
                  <a:lnTo>
                    <a:pt x="50" y="68"/>
                  </a:lnTo>
                  <a:lnTo>
                    <a:pt x="60" y="58"/>
                  </a:lnTo>
                  <a:lnTo>
                    <a:pt x="65" y="49"/>
                  </a:lnTo>
                  <a:lnTo>
                    <a:pt x="70" y="38"/>
                  </a:lnTo>
                  <a:lnTo>
                    <a:pt x="70" y="24"/>
                  </a:lnTo>
                  <a:lnTo>
                    <a:pt x="70" y="10"/>
                  </a:lnTo>
                  <a:lnTo>
                    <a:pt x="65"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88" name="Freeform 512"/>
            <p:cNvSpPr>
              <a:spLocks/>
            </p:cNvSpPr>
            <p:nvPr/>
          </p:nvSpPr>
          <p:spPr bwMode="auto">
            <a:xfrm>
              <a:off x="3674" y="1968"/>
              <a:ext cx="13" cy="9"/>
            </a:xfrm>
            <a:custGeom>
              <a:avLst/>
              <a:gdLst>
                <a:gd name="T0" fmla="*/ 0 w 138"/>
                <a:gd name="T1" fmla="*/ 92 h 116"/>
                <a:gd name="T2" fmla="*/ 4 w 138"/>
                <a:gd name="T3" fmla="*/ 96 h 116"/>
                <a:gd name="T4" fmla="*/ 4 w 138"/>
                <a:gd name="T5" fmla="*/ 101 h 116"/>
                <a:gd name="T6" fmla="*/ 10 w 138"/>
                <a:gd name="T7" fmla="*/ 101 h 116"/>
                <a:gd name="T8" fmla="*/ 14 w 138"/>
                <a:gd name="T9" fmla="*/ 106 h 116"/>
                <a:gd name="T10" fmla="*/ 19 w 138"/>
                <a:gd name="T11" fmla="*/ 111 h 116"/>
                <a:gd name="T12" fmla="*/ 24 w 138"/>
                <a:gd name="T13" fmla="*/ 111 h 116"/>
                <a:gd name="T14" fmla="*/ 29 w 138"/>
                <a:gd name="T15" fmla="*/ 116 h 116"/>
                <a:gd name="T16" fmla="*/ 34 w 138"/>
                <a:gd name="T17" fmla="*/ 116 h 116"/>
                <a:gd name="T18" fmla="*/ 39 w 138"/>
                <a:gd name="T19" fmla="*/ 116 h 116"/>
                <a:gd name="T20" fmla="*/ 44 w 138"/>
                <a:gd name="T21" fmla="*/ 116 h 116"/>
                <a:gd name="T22" fmla="*/ 54 w 138"/>
                <a:gd name="T23" fmla="*/ 111 h 116"/>
                <a:gd name="T24" fmla="*/ 64 w 138"/>
                <a:gd name="T25" fmla="*/ 111 h 116"/>
                <a:gd name="T26" fmla="*/ 73 w 138"/>
                <a:gd name="T27" fmla="*/ 106 h 116"/>
                <a:gd name="T28" fmla="*/ 79 w 138"/>
                <a:gd name="T29" fmla="*/ 101 h 116"/>
                <a:gd name="T30" fmla="*/ 89 w 138"/>
                <a:gd name="T31" fmla="*/ 96 h 116"/>
                <a:gd name="T32" fmla="*/ 94 w 138"/>
                <a:gd name="T33" fmla="*/ 96 h 116"/>
                <a:gd name="T34" fmla="*/ 104 w 138"/>
                <a:gd name="T35" fmla="*/ 96 h 116"/>
                <a:gd name="T36" fmla="*/ 113 w 138"/>
                <a:gd name="T37" fmla="*/ 96 h 116"/>
                <a:gd name="T38" fmla="*/ 123 w 138"/>
                <a:gd name="T39" fmla="*/ 96 h 116"/>
                <a:gd name="T40" fmla="*/ 138 w 138"/>
                <a:gd name="T41" fmla="*/ 101 h 116"/>
                <a:gd name="T42" fmla="*/ 133 w 138"/>
                <a:gd name="T43" fmla="*/ 92 h 116"/>
                <a:gd name="T44" fmla="*/ 129 w 138"/>
                <a:gd name="T45" fmla="*/ 82 h 116"/>
                <a:gd name="T46" fmla="*/ 123 w 138"/>
                <a:gd name="T47" fmla="*/ 73 h 116"/>
                <a:gd name="T48" fmla="*/ 123 w 138"/>
                <a:gd name="T49" fmla="*/ 58 h 116"/>
                <a:gd name="T50" fmla="*/ 123 w 138"/>
                <a:gd name="T51" fmla="*/ 48 h 116"/>
                <a:gd name="T52" fmla="*/ 123 w 138"/>
                <a:gd name="T53" fmla="*/ 38 h 116"/>
                <a:gd name="T54" fmla="*/ 119 w 138"/>
                <a:gd name="T55" fmla="*/ 28 h 116"/>
                <a:gd name="T56" fmla="*/ 119 w 138"/>
                <a:gd name="T57" fmla="*/ 19 h 116"/>
                <a:gd name="T58" fmla="*/ 113 w 138"/>
                <a:gd name="T59" fmla="*/ 15 h 116"/>
                <a:gd name="T60" fmla="*/ 108 w 138"/>
                <a:gd name="T61" fmla="*/ 9 h 116"/>
                <a:gd name="T62" fmla="*/ 98 w 138"/>
                <a:gd name="T63" fmla="*/ 0 h 116"/>
                <a:gd name="T64" fmla="*/ 83 w 138"/>
                <a:gd name="T65" fmla="*/ 0 h 116"/>
                <a:gd name="T66" fmla="*/ 79 w 138"/>
                <a:gd name="T67" fmla="*/ 0 h 116"/>
                <a:gd name="T68" fmla="*/ 73 w 138"/>
                <a:gd name="T69" fmla="*/ 4 h 116"/>
                <a:gd name="T70" fmla="*/ 69 w 138"/>
                <a:gd name="T71" fmla="*/ 15 h 116"/>
                <a:gd name="T72" fmla="*/ 64 w 138"/>
                <a:gd name="T73" fmla="*/ 24 h 116"/>
                <a:gd name="T74" fmla="*/ 59 w 138"/>
                <a:gd name="T75" fmla="*/ 38 h 116"/>
                <a:gd name="T76" fmla="*/ 59 w 138"/>
                <a:gd name="T77" fmla="*/ 53 h 116"/>
                <a:gd name="T78" fmla="*/ 54 w 138"/>
                <a:gd name="T79" fmla="*/ 67 h 116"/>
                <a:gd name="T80" fmla="*/ 54 w 138"/>
                <a:gd name="T81" fmla="*/ 82 h 116"/>
                <a:gd name="T82" fmla="*/ 54 w 138"/>
                <a:gd name="T83" fmla="*/ 86 h 116"/>
                <a:gd name="T84" fmla="*/ 59 w 138"/>
                <a:gd name="T85" fmla="*/ 86 h 116"/>
                <a:gd name="T86" fmla="*/ 64 w 138"/>
                <a:gd name="T87" fmla="*/ 86 h 116"/>
                <a:gd name="T88" fmla="*/ 69 w 138"/>
                <a:gd name="T89" fmla="*/ 86 h 116"/>
                <a:gd name="T90" fmla="*/ 73 w 138"/>
                <a:gd name="T91" fmla="*/ 86 h 116"/>
                <a:gd name="T92" fmla="*/ 79 w 138"/>
                <a:gd name="T93" fmla="*/ 86 h 116"/>
                <a:gd name="T94" fmla="*/ 83 w 138"/>
                <a:gd name="T95" fmla="*/ 92 h 116"/>
                <a:gd name="T96" fmla="*/ 83 w 138"/>
                <a:gd name="T97" fmla="*/ 96 h 116"/>
                <a:gd name="T98" fmla="*/ 79 w 138"/>
                <a:gd name="T99" fmla="*/ 92 h 116"/>
                <a:gd name="T100" fmla="*/ 69 w 138"/>
                <a:gd name="T101" fmla="*/ 86 h 116"/>
                <a:gd name="T102" fmla="*/ 64 w 138"/>
                <a:gd name="T103" fmla="*/ 82 h 116"/>
                <a:gd name="T104" fmla="*/ 54 w 138"/>
                <a:gd name="T105" fmla="*/ 77 h 116"/>
                <a:gd name="T106" fmla="*/ 48 w 138"/>
                <a:gd name="T107" fmla="*/ 73 h 116"/>
                <a:gd name="T108" fmla="*/ 44 w 138"/>
                <a:gd name="T109" fmla="*/ 67 h 116"/>
                <a:gd name="T110" fmla="*/ 39 w 138"/>
                <a:gd name="T111" fmla="*/ 62 h 116"/>
                <a:gd name="T112" fmla="*/ 34 w 138"/>
                <a:gd name="T113" fmla="*/ 53 h 116"/>
                <a:gd name="T114" fmla="*/ 29 w 138"/>
                <a:gd name="T115" fmla="*/ 48 h 116"/>
                <a:gd name="T116" fmla="*/ 24 w 138"/>
                <a:gd name="T117" fmla="*/ 3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8" h="116">
                  <a:moveTo>
                    <a:pt x="0" y="92"/>
                  </a:moveTo>
                  <a:lnTo>
                    <a:pt x="4" y="96"/>
                  </a:lnTo>
                  <a:lnTo>
                    <a:pt x="4" y="101"/>
                  </a:lnTo>
                  <a:lnTo>
                    <a:pt x="10" y="101"/>
                  </a:lnTo>
                  <a:lnTo>
                    <a:pt x="14" y="106"/>
                  </a:lnTo>
                  <a:lnTo>
                    <a:pt x="19" y="111"/>
                  </a:lnTo>
                  <a:lnTo>
                    <a:pt x="24" y="111"/>
                  </a:lnTo>
                  <a:lnTo>
                    <a:pt x="29" y="116"/>
                  </a:lnTo>
                  <a:lnTo>
                    <a:pt x="34" y="116"/>
                  </a:lnTo>
                  <a:lnTo>
                    <a:pt x="39" y="116"/>
                  </a:lnTo>
                  <a:lnTo>
                    <a:pt x="44" y="116"/>
                  </a:lnTo>
                  <a:lnTo>
                    <a:pt x="54" y="111"/>
                  </a:lnTo>
                  <a:lnTo>
                    <a:pt x="64" y="111"/>
                  </a:lnTo>
                  <a:lnTo>
                    <a:pt x="73" y="106"/>
                  </a:lnTo>
                  <a:lnTo>
                    <a:pt x="79" y="101"/>
                  </a:lnTo>
                  <a:lnTo>
                    <a:pt x="89" y="96"/>
                  </a:lnTo>
                  <a:lnTo>
                    <a:pt x="94" y="96"/>
                  </a:lnTo>
                  <a:lnTo>
                    <a:pt x="104" y="96"/>
                  </a:lnTo>
                  <a:lnTo>
                    <a:pt x="113" y="96"/>
                  </a:lnTo>
                  <a:lnTo>
                    <a:pt x="123" y="96"/>
                  </a:lnTo>
                  <a:lnTo>
                    <a:pt x="138" y="101"/>
                  </a:lnTo>
                  <a:lnTo>
                    <a:pt x="133" y="92"/>
                  </a:lnTo>
                  <a:lnTo>
                    <a:pt x="129" y="82"/>
                  </a:lnTo>
                  <a:lnTo>
                    <a:pt x="123" y="73"/>
                  </a:lnTo>
                  <a:lnTo>
                    <a:pt x="123" y="58"/>
                  </a:lnTo>
                  <a:lnTo>
                    <a:pt x="123" y="48"/>
                  </a:lnTo>
                  <a:lnTo>
                    <a:pt x="123" y="38"/>
                  </a:lnTo>
                  <a:lnTo>
                    <a:pt x="119" y="28"/>
                  </a:lnTo>
                  <a:lnTo>
                    <a:pt x="119" y="19"/>
                  </a:lnTo>
                  <a:lnTo>
                    <a:pt x="113" y="15"/>
                  </a:lnTo>
                  <a:lnTo>
                    <a:pt x="108" y="9"/>
                  </a:lnTo>
                  <a:lnTo>
                    <a:pt x="98" y="0"/>
                  </a:lnTo>
                  <a:lnTo>
                    <a:pt x="83" y="0"/>
                  </a:lnTo>
                  <a:lnTo>
                    <a:pt x="79" y="0"/>
                  </a:lnTo>
                  <a:lnTo>
                    <a:pt x="73" y="4"/>
                  </a:lnTo>
                  <a:lnTo>
                    <a:pt x="69" y="15"/>
                  </a:lnTo>
                  <a:lnTo>
                    <a:pt x="64" y="24"/>
                  </a:lnTo>
                  <a:lnTo>
                    <a:pt x="59" y="38"/>
                  </a:lnTo>
                  <a:lnTo>
                    <a:pt x="59" y="53"/>
                  </a:lnTo>
                  <a:lnTo>
                    <a:pt x="54" y="67"/>
                  </a:lnTo>
                  <a:lnTo>
                    <a:pt x="54" y="82"/>
                  </a:lnTo>
                  <a:lnTo>
                    <a:pt x="54" y="86"/>
                  </a:lnTo>
                  <a:lnTo>
                    <a:pt x="59" y="86"/>
                  </a:lnTo>
                  <a:lnTo>
                    <a:pt x="64" y="86"/>
                  </a:lnTo>
                  <a:lnTo>
                    <a:pt x="69" y="86"/>
                  </a:lnTo>
                  <a:lnTo>
                    <a:pt x="73" y="86"/>
                  </a:lnTo>
                  <a:lnTo>
                    <a:pt x="79" y="86"/>
                  </a:lnTo>
                  <a:lnTo>
                    <a:pt x="83" y="92"/>
                  </a:lnTo>
                  <a:lnTo>
                    <a:pt x="83" y="96"/>
                  </a:lnTo>
                  <a:lnTo>
                    <a:pt x="79" y="92"/>
                  </a:lnTo>
                  <a:lnTo>
                    <a:pt x="69" y="86"/>
                  </a:lnTo>
                  <a:lnTo>
                    <a:pt x="64" y="82"/>
                  </a:lnTo>
                  <a:lnTo>
                    <a:pt x="54" y="77"/>
                  </a:lnTo>
                  <a:lnTo>
                    <a:pt x="48" y="73"/>
                  </a:lnTo>
                  <a:lnTo>
                    <a:pt x="44" y="67"/>
                  </a:lnTo>
                  <a:lnTo>
                    <a:pt x="39" y="62"/>
                  </a:lnTo>
                  <a:lnTo>
                    <a:pt x="34" y="53"/>
                  </a:lnTo>
                  <a:lnTo>
                    <a:pt x="29" y="48"/>
                  </a:lnTo>
                  <a:lnTo>
                    <a:pt x="24" y="3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89" name="Freeform 513"/>
            <p:cNvSpPr>
              <a:spLocks/>
            </p:cNvSpPr>
            <p:nvPr/>
          </p:nvSpPr>
          <p:spPr bwMode="auto">
            <a:xfrm>
              <a:off x="3675" y="1978"/>
              <a:ext cx="10" cy="8"/>
            </a:xfrm>
            <a:custGeom>
              <a:avLst/>
              <a:gdLst>
                <a:gd name="T0" fmla="*/ 4 w 103"/>
                <a:gd name="T1" fmla="*/ 91 h 114"/>
                <a:gd name="T2" fmla="*/ 0 w 103"/>
                <a:gd name="T3" fmla="*/ 81 h 114"/>
                <a:gd name="T4" fmla="*/ 0 w 103"/>
                <a:gd name="T5" fmla="*/ 71 h 114"/>
                <a:gd name="T6" fmla="*/ 0 w 103"/>
                <a:gd name="T7" fmla="*/ 62 h 114"/>
                <a:gd name="T8" fmla="*/ 0 w 103"/>
                <a:gd name="T9" fmla="*/ 52 h 114"/>
                <a:gd name="T10" fmla="*/ 0 w 103"/>
                <a:gd name="T11" fmla="*/ 47 h 114"/>
                <a:gd name="T12" fmla="*/ 4 w 103"/>
                <a:gd name="T13" fmla="*/ 37 h 114"/>
                <a:gd name="T14" fmla="*/ 4 w 103"/>
                <a:gd name="T15" fmla="*/ 28 h 114"/>
                <a:gd name="T16" fmla="*/ 4 w 103"/>
                <a:gd name="T17" fmla="*/ 23 h 114"/>
                <a:gd name="T18" fmla="*/ 9 w 103"/>
                <a:gd name="T19" fmla="*/ 19 h 114"/>
                <a:gd name="T20" fmla="*/ 14 w 103"/>
                <a:gd name="T21" fmla="*/ 13 h 114"/>
                <a:gd name="T22" fmla="*/ 29 w 103"/>
                <a:gd name="T23" fmla="*/ 4 h 114"/>
                <a:gd name="T24" fmla="*/ 44 w 103"/>
                <a:gd name="T25" fmla="*/ 0 h 114"/>
                <a:gd name="T26" fmla="*/ 59 w 103"/>
                <a:gd name="T27" fmla="*/ 0 h 114"/>
                <a:gd name="T28" fmla="*/ 69 w 103"/>
                <a:gd name="T29" fmla="*/ 4 h 114"/>
                <a:gd name="T30" fmla="*/ 79 w 103"/>
                <a:gd name="T31" fmla="*/ 13 h 114"/>
                <a:gd name="T32" fmla="*/ 84 w 103"/>
                <a:gd name="T33" fmla="*/ 23 h 114"/>
                <a:gd name="T34" fmla="*/ 88 w 103"/>
                <a:gd name="T35" fmla="*/ 37 h 114"/>
                <a:gd name="T36" fmla="*/ 98 w 103"/>
                <a:gd name="T37" fmla="*/ 52 h 114"/>
                <a:gd name="T38" fmla="*/ 103 w 103"/>
                <a:gd name="T39" fmla="*/ 71 h 114"/>
                <a:gd name="T40" fmla="*/ 103 w 103"/>
                <a:gd name="T41" fmla="*/ 86 h 114"/>
                <a:gd name="T42" fmla="*/ 94 w 103"/>
                <a:gd name="T43" fmla="*/ 76 h 114"/>
                <a:gd name="T44" fmla="*/ 84 w 103"/>
                <a:gd name="T45" fmla="*/ 71 h 114"/>
                <a:gd name="T46" fmla="*/ 79 w 103"/>
                <a:gd name="T47" fmla="*/ 71 h 114"/>
                <a:gd name="T48" fmla="*/ 69 w 103"/>
                <a:gd name="T49" fmla="*/ 71 h 114"/>
                <a:gd name="T50" fmla="*/ 59 w 103"/>
                <a:gd name="T51" fmla="*/ 76 h 114"/>
                <a:gd name="T52" fmla="*/ 54 w 103"/>
                <a:gd name="T53" fmla="*/ 81 h 114"/>
                <a:gd name="T54" fmla="*/ 49 w 103"/>
                <a:gd name="T55" fmla="*/ 91 h 114"/>
                <a:gd name="T56" fmla="*/ 38 w 103"/>
                <a:gd name="T57" fmla="*/ 95 h 114"/>
                <a:gd name="T58" fmla="*/ 34 w 103"/>
                <a:gd name="T59" fmla="*/ 105 h 114"/>
                <a:gd name="T60" fmla="*/ 29 w 103"/>
                <a:gd name="T61" fmla="*/ 114 h 114"/>
                <a:gd name="T62" fmla="*/ 29 w 103"/>
                <a:gd name="T63" fmla="*/ 110 h 114"/>
                <a:gd name="T64" fmla="*/ 24 w 103"/>
                <a:gd name="T65" fmla="*/ 110 h 114"/>
                <a:gd name="T66" fmla="*/ 24 w 103"/>
                <a:gd name="T67" fmla="*/ 105 h 114"/>
                <a:gd name="T68" fmla="*/ 19 w 103"/>
                <a:gd name="T69" fmla="*/ 105 h 114"/>
                <a:gd name="T70" fmla="*/ 14 w 103"/>
                <a:gd name="T71" fmla="*/ 105 h 114"/>
                <a:gd name="T72" fmla="*/ 14 w 103"/>
                <a:gd name="T73" fmla="*/ 101 h 114"/>
                <a:gd name="T74" fmla="*/ 9 w 103"/>
                <a:gd name="T75" fmla="*/ 101 h 114"/>
                <a:gd name="T76" fmla="*/ 4 w 103"/>
                <a:gd name="T77" fmla="*/ 101 h 114"/>
                <a:gd name="T78" fmla="*/ 4 w 103"/>
                <a:gd name="T79" fmla="*/ 95 h 114"/>
                <a:gd name="T80" fmla="*/ 4 w 103"/>
                <a:gd name="T81" fmla="*/ 91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114">
                  <a:moveTo>
                    <a:pt x="4" y="91"/>
                  </a:moveTo>
                  <a:lnTo>
                    <a:pt x="0" y="81"/>
                  </a:lnTo>
                  <a:lnTo>
                    <a:pt x="0" y="71"/>
                  </a:lnTo>
                  <a:lnTo>
                    <a:pt x="0" y="62"/>
                  </a:lnTo>
                  <a:lnTo>
                    <a:pt x="0" y="52"/>
                  </a:lnTo>
                  <a:lnTo>
                    <a:pt x="0" y="47"/>
                  </a:lnTo>
                  <a:lnTo>
                    <a:pt x="4" y="37"/>
                  </a:lnTo>
                  <a:lnTo>
                    <a:pt x="4" y="28"/>
                  </a:lnTo>
                  <a:lnTo>
                    <a:pt x="4" y="23"/>
                  </a:lnTo>
                  <a:lnTo>
                    <a:pt x="9" y="19"/>
                  </a:lnTo>
                  <a:lnTo>
                    <a:pt x="14" y="13"/>
                  </a:lnTo>
                  <a:lnTo>
                    <a:pt x="29" y="4"/>
                  </a:lnTo>
                  <a:lnTo>
                    <a:pt x="44" y="0"/>
                  </a:lnTo>
                  <a:lnTo>
                    <a:pt x="59" y="0"/>
                  </a:lnTo>
                  <a:lnTo>
                    <a:pt x="69" y="4"/>
                  </a:lnTo>
                  <a:lnTo>
                    <a:pt x="79" y="13"/>
                  </a:lnTo>
                  <a:lnTo>
                    <a:pt x="84" y="23"/>
                  </a:lnTo>
                  <a:lnTo>
                    <a:pt x="88" y="37"/>
                  </a:lnTo>
                  <a:lnTo>
                    <a:pt x="98" y="52"/>
                  </a:lnTo>
                  <a:lnTo>
                    <a:pt x="103" y="71"/>
                  </a:lnTo>
                  <a:lnTo>
                    <a:pt x="103" y="86"/>
                  </a:lnTo>
                  <a:lnTo>
                    <a:pt x="94" y="76"/>
                  </a:lnTo>
                  <a:lnTo>
                    <a:pt x="84" y="71"/>
                  </a:lnTo>
                  <a:lnTo>
                    <a:pt x="79" y="71"/>
                  </a:lnTo>
                  <a:lnTo>
                    <a:pt x="69" y="71"/>
                  </a:lnTo>
                  <a:lnTo>
                    <a:pt x="59" y="76"/>
                  </a:lnTo>
                  <a:lnTo>
                    <a:pt x="54" y="81"/>
                  </a:lnTo>
                  <a:lnTo>
                    <a:pt x="49" y="91"/>
                  </a:lnTo>
                  <a:lnTo>
                    <a:pt x="38" y="95"/>
                  </a:lnTo>
                  <a:lnTo>
                    <a:pt x="34" y="105"/>
                  </a:lnTo>
                  <a:lnTo>
                    <a:pt x="29" y="114"/>
                  </a:lnTo>
                  <a:lnTo>
                    <a:pt x="29" y="110"/>
                  </a:lnTo>
                  <a:lnTo>
                    <a:pt x="24" y="110"/>
                  </a:lnTo>
                  <a:lnTo>
                    <a:pt x="24" y="105"/>
                  </a:lnTo>
                  <a:lnTo>
                    <a:pt x="19" y="105"/>
                  </a:lnTo>
                  <a:lnTo>
                    <a:pt x="14" y="105"/>
                  </a:lnTo>
                  <a:lnTo>
                    <a:pt x="14" y="101"/>
                  </a:lnTo>
                  <a:lnTo>
                    <a:pt x="9" y="101"/>
                  </a:lnTo>
                  <a:lnTo>
                    <a:pt x="4" y="101"/>
                  </a:lnTo>
                  <a:lnTo>
                    <a:pt x="4" y="95"/>
                  </a:lnTo>
                  <a:lnTo>
                    <a:pt x="4" y="91"/>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90" name="Freeform 514"/>
            <p:cNvSpPr>
              <a:spLocks/>
            </p:cNvSpPr>
            <p:nvPr/>
          </p:nvSpPr>
          <p:spPr bwMode="auto">
            <a:xfrm>
              <a:off x="3686" y="1978"/>
              <a:ext cx="10" cy="5"/>
            </a:xfrm>
            <a:custGeom>
              <a:avLst/>
              <a:gdLst>
                <a:gd name="T0" fmla="*/ 0 w 109"/>
                <a:gd name="T1" fmla="*/ 19 h 67"/>
                <a:gd name="T2" fmla="*/ 14 w 109"/>
                <a:gd name="T3" fmla="*/ 23 h 67"/>
                <a:gd name="T4" fmla="*/ 24 w 109"/>
                <a:gd name="T5" fmla="*/ 28 h 67"/>
                <a:gd name="T6" fmla="*/ 34 w 109"/>
                <a:gd name="T7" fmla="*/ 33 h 67"/>
                <a:gd name="T8" fmla="*/ 44 w 109"/>
                <a:gd name="T9" fmla="*/ 43 h 67"/>
                <a:gd name="T10" fmla="*/ 49 w 109"/>
                <a:gd name="T11" fmla="*/ 52 h 67"/>
                <a:gd name="T12" fmla="*/ 59 w 109"/>
                <a:gd name="T13" fmla="*/ 62 h 67"/>
                <a:gd name="T14" fmla="*/ 69 w 109"/>
                <a:gd name="T15" fmla="*/ 67 h 67"/>
                <a:gd name="T16" fmla="*/ 79 w 109"/>
                <a:gd name="T17" fmla="*/ 67 h 67"/>
                <a:gd name="T18" fmla="*/ 88 w 109"/>
                <a:gd name="T19" fmla="*/ 62 h 67"/>
                <a:gd name="T20" fmla="*/ 103 w 109"/>
                <a:gd name="T21" fmla="*/ 52 h 67"/>
                <a:gd name="T22" fmla="*/ 103 w 109"/>
                <a:gd name="T23" fmla="*/ 47 h 67"/>
                <a:gd name="T24" fmla="*/ 109 w 109"/>
                <a:gd name="T25" fmla="*/ 37 h 67"/>
                <a:gd name="T26" fmla="*/ 109 w 109"/>
                <a:gd name="T27" fmla="*/ 33 h 67"/>
                <a:gd name="T28" fmla="*/ 109 w 109"/>
                <a:gd name="T29" fmla="*/ 28 h 67"/>
                <a:gd name="T30" fmla="*/ 103 w 109"/>
                <a:gd name="T31" fmla="*/ 23 h 67"/>
                <a:gd name="T32" fmla="*/ 103 w 109"/>
                <a:gd name="T33" fmla="*/ 13 h 67"/>
                <a:gd name="T34" fmla="*/ 98 w 109"/>
                <a:gd name="T35" fmla="*/ 9 h 67"/>
                <a:gd name="T36" fmla="*/ 94 w 109"/>
                <a:gd name="T37" fmla="*/ 4 h 67"/>
                <a:gd name="T38" fmla="*/ 84 w 109"/>
                <a:gd name="T39" fmla="*/ 4 h 67"/>
                <a:gd name="T40" fmla="*/ 79 w 109"/>
                <a:gd name="T41" fmla="*/ 0 h 67"/>
                <a:gd name="T42" fmla="*/ 73 w 109"/>
                <a:gd name="T43" fmla="*/ 0 h 67"/>
                <a:gd name="T44" fmla="*/ 69 w 109"/>
                <a:gd name="T45" fmla="*/ 4 h 67"/>
                <a:gd name="T46" fmla="*/ 63 w 109"/>
                <a:gd name="T47" fmla="*/ 4 h 67"/>
                <a:gd name="T48" fmla="*/ 59 w 109"/>
                <a:gd name="T49" fmla="*/ 9 h 67"/>
                <a:gd name="T50" fmla="*/ 49 w 109"/>
                <a:gd name="T51" fmla="*/ 13 h 67"/>
                <a:gd name="T52" fmla="*/ 44 w 109"/>
                <a:gd name="T53" fmla="*/ 19 h 67"/>
                <a:gd name="T54" fmla="*/ 39 w 109"/>
                <a:gd name="T55" fmla="*/ 19 h 67"/>
                <a:gd name="T56" fmla="*/ 34 w 109"/>
                <a:gd name="T57" fmla="*/ 19 h 67"/>
                <a:gd name="T58" fmla="*/ 24 w 109"/>
                <a:gd name="T59" fmla="*/ 1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9" h="67">
                  <a:moveTo>
                    <a:pt x="0" y="19"/>
                  </a:moveTo>
                  <a:lnTo>
                    <a:pt x="14" y="23"/>
                  </a:lnTo>
                  <a:lnTo>
                    <a:pt x="24" y="28"/>
                  </a:lnTo>
                  <a:lnTo>
                    <a:pt x="34" y="33"/>
                  </a:lnTo>
                  <a:lnTo>
                    <a:pt x="44" y="43"/>
                  </a:lnTo>
                  <a:lnTo>
                    <a:pt x="49" y="52"/>
                  </a:lnTo>
                  <a:lnTo>
                    <a:pt x="59" y="62"/>
                  </a:lnTo>
                  <a:lnTo>
                    <a:pt x="69" y="67"/>
                  </a:lnTo>
                  <a:lnTo>
                    <a:pt x="79" y="67"/>
                  </a:lnTo>
                  <a:lnTo>
                    <a:pt x="88" y="62"/>
                  </a:lnTo>
                  <a:lnTo>
                    <a:pt x="103" y="52"/>
                  </a:lnTo>
                  <a:lnTo>
                    <a:pt x="103" y="47"/>
                  </a:lnTo>
                  <a:lnTo>
                    <a:pt x="109" y="37"/>
                  </a:lnTo>
                  <a:lnTo>
                    <a:pt x="109" y="33"/>
                  </a:lnTo>
                  <a:lnTo>
                    <a:pt x="109" y="28"/>
                  </a:lnTo>
                  <a:lnTo>
                    <a:pt x="103" y="23"/>
                  </a:lnTo>
                  <a:lnTo>
                    <a:pt x="103" y="13"/>
                  </a:lnTo>
                  <a:lnTo>
                    <a:pt x="98" y="9"/>
                  </a:lnTo>
                  <a:lnTo>
                    <a:pt x="94" y="4"/>
                  </a:lnTo>
                  <a:lnTo>
                    <a:pt x="84" y="4"/>
                  </a:lnTo>
                  <a:lnTo>
                    <a:pt x="79" y="0"/>
                  </a:lnTo>
                  <a:lnTo>
                    <a:pt x="73" y="0"/>
                  </a:lnTo>
                  <a:lnTo>
                    <a:pt x="69" y="4"/>
                  </a:lnTo>
                  <a:lnTo>
                    <a:pt x="63" y="4"/>
                  </a:lnTo>
                  <a:lnTo>
                    <a:pt x="59" y="9"/>
                  </a:lnTo>
                  <a:lnTo>
                    <a:pt x="49" y="13"/>
                  </a:lnTo>
                  <a:lnTo>
                    <a:pt x="44" y="19"/>
                  </a:lnTo>
                  <a:lnTo>
                    <a:pt x="39" y="19"/>
                  </a:lnTo>
                  <a:lnTo>
                    <a:pt x="34" y="19"/>
                  </a:lnTo>
                  <a:lnTo>
                    <a:pt x="24" y="19"/>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91" name="Freeform 515"/>
            <p:cNvSpPr>
              <a:spLocks/>
            </p:cNvSpPr>
            <p:nvPr/>
          </p:nvSpPr>
          <p:spPr bwMode="auto">
            <a:xfrm>
              <a:off x="3643" y="1946"/>
              <a:ext cx="5" cy="8"/>
            </a:xfrm>
            <a:custGeom>
              <a:avLst/>
              <a:gdLst>
                <a:gd name="T0" fmla="*/ 55 w 55"/>
                <a:gd name="T1" fmla="*/ 96 h 96"/>
                <a:gd name="T2" fmla="*/ 55 w 55"/>
                <a:gd name="T3" fmla="*/ 81 h 96"/>
                <a:gd name="T4" fmla="*/ 55 w 55"/>
                <a:gd name="T5" fmla="*/ 67 h 96"/>
                <a:gd name="T6" fmla="*/ 55 w 55"/>
                <a:gd name="T7" fmla="*/ 58 h 96"/>
                <a:gd name="T8" fmla="*/ 55 w 55"/>
                <a:gd name="T9" fmla="*/ 47 h 96"/>
                <a:gd name="T10" fmla="*/ 49 w 55"/>
                <a:gd name="T11" fmla="*/ 38 h 96"/>
                <a:gd name="T12" fmla="*/ 45 w 55"/>
                <a:gd name="T13" fmla="*/ 28 h 96"/>
                <a:gd name="T14" fmla="*/ 40 w 55"/>
                <a:gd name="T15" fmla="*/ 23 h 96"/>
                <a:gd name="T16" fmla="*/ 30 w 55"/>
                <a:gd name="T17" fmla="*/ 14 h 96"/>
                <a:gd name="T18" fmla="*/ 15 w 55"/>
                <a:gd name="T19" fmla="*/ 10 h 96"/>
                <a:gd name="T20" fmla="*/ 0 w 55"/>
                <a:gd name="T2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96">
                  <a:moveTo>
                    <a:pt x="55" y="96"/>
                  </a:moveTo>
                  <a:lnTo>
                    <a:pt x="55" y="81"/>
                  </a:lnTo>
                  <a:lnTo>
                    <a:pt x="55" y="67"/>
                  </a:lnTo>
                  <a:lnTo>
                    <a:pt x="55" y="58"/>
                  </a:lnTo>
                  <a:lnTo>
                    <a:pt x="55" y="47"/>
                  </a:lnTo>
                  <a:lnTo>
                    <a:pt x="49" y="38"/>
                  </a:lnTo>
                  <a:lnTo>
                    <a:pt x="45" y="28"/>
                  </a:lnTo>
                  <a:lnTo>
                    <a:pt x="40" y="23"/>
                  </a:lnTo>
                  <a:lnTo>
                    <a:pt x="30" y="14"/>
                  </a:lnTo>
                  <a:lnTo>
                    <a:pt x="15" y="10"/>
                  </a:lnTo>
                  <a:lnTo>
                    <a:pt x="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92" name="Freeform 516"/>
            <p:cNvSpPr>
              <a:spLocks/>
            </p:cNvSpPr>
            <p:nvPr/>
          </p:nvSpPr>
          <p:spPr bwMode="auto">
            <a:xfrm>
              <a:off x="3642" y="1942"/>
              <a:ext cx="7" cy="4"/>
            </a:xfrm>
            <a:custGeom>
              <a:avLst/>
              <a:gdLst>
                <a:gd name="T0" fmla="*/ 10 w 80"/>
                <a:gd name="T1" fmla="*/ 58 h 58"/>
                <a:gd name="T2" fmla="*/ 0 w 80"/>
                <a:gd name="T3" fmla="*/ 53 h 58"/>
                <a:gd name="T4" fmla="*/ 0 w 80"/>
                <a:gd name="T5" fmla="*/ 48 h 58"/>
                <a:gd name="T6" fmla="*/ 0 w 80"/>
                <a:gd name="T7" fmla="*/ 38 h 58"/>
                <a:gd name="T8" fmla="*/ 5 w 80"/>
                <a:gd name="T9" fmla="*/ 29 h 58"/>
                <a:gd name="T10" fmla="*/ 15 w 80"/>
                <a:gd name="T11" fmla="*/ 23 h 58"/>
                <a:gd name="T12" fmla="*/ 25 w 80"/>
                <a:gd name="T13" fmla="*/ 14 h 58"/>
                <a:gd name="T14" fmla="*/ 40 w 80"/>
                <a:gd name="T15" fmla="*/ 10 h 58"/>
                <a:gd name="T16" fmla="*/ 50 w 80"/>
                <a:gd name="T17" fmla="*/ 4 h 58"/>
                <a:gd name="T18" fmla="*/ 59 w 80"/>
                <a:gd name="T19" fmla="*/ 0 h 58"/>
                <a:gd name="T20" fmla="*/ 69 w 80"/>
                <a:gd name="T21" fmla="*/ 4 h 58"/>
                <a:gd name="T22" fmla="*/ 75 w 80"/>
                <a:gd name="T23" fmla="*/ 4 h 58"/>
                <a:gd name="T24" fmla="*/ 75 w 80"/>
                <a:gd name="T25" fmla="*/ 10 h 58"/>
                <a:gd name="T26" fmla="*/ 75 w 80"/>
                <a:gd name="T27" fmla="*/ 14 h 58"/>
                <a:gd name="T28" fmla="*/ 80 w 80"/>
                <a:gd name="T29" fmla="*/ 19 h 58"/>
                <a:gd name="T30" fmla="*/ 75 w 80"/>
                <a:gd name="T31" fmla="*/ 23 h 58"/>
                <a:gd name="T32" fmla="*/ 75 w 80"/>
                <a:gd name="T33" fmla="*/ 29 h 58"/>
                <a:gd name="T34" fmla="*/ 75 w 80"/>
                <a:gd name="T35" fmla="*/ 34 h 58"/>
                <a:gd name="T36" fmla="*/ 69 w 80"/>
                <a:gd name="T37" fmla="*/ 38 h 58"/>
                <a:gd name="T38" fmla="*/ 69 w 80"/>
                <a:gd name="T39" fmla="*/ 48 h 58"/>
                <a:gd name="T40" fmla="*/ 65 w 80"/>
                <a:gd name="T41" fmla="*/ 5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 h="58">
                  <a:moveTo>
                    <a:pt x="10" y="58"/>
                  </a:moveTo>
                  <a:lnTo>
                    <a:pt x="0" y="53"/>
                  </a:lnTo>
                  <a:lnTo>
                    <a:pt x="0" y="48"/>
                  </a:lnTo>
                  <a:lnTo>
                    <a:pt x="0" y="38"/>
                  </a:lnTo>
                  <a:lnTo>
                    <a:pt x="5" y="29"/>
                  </a:lnTo>
                  <a:lnTo>
                    <a:pt x="15" y="23"/>
                  </a:lnTo>
                  <a:lnTo>
                    <a:pt x="25" y="14"/>
                  </a:lnTo>
                  <a:lnTo>
                    <a:pt x="40" y="10"/>
                  </a:lnTo>
                  <a:lnTo>
                    <a:pt x="50" y="4"/>
                  </a:lnTo>
                  <a:lnTo>
                    <a:pt x="59" y="0"/>
                  </a:lnTo>
                  <a:lnTo>
                    <a:pt x="69" y="4"/>
                  </a:lnTo>
                  <a:lnTo>
                    <a:pt x="75" y="4"/>
                  </a:lnTo>
                  <a:lnTo>
                    <a:pt x="75" y="10"/>
                  </a:lnTo>
                  <a:lnTo>
                    <a:pt x="75" y="14"/>
                  </a:lnTo>
                  <a:lnTo>
                    <a:pt x="80" y="19"/>
                  </a:lnTo>
                  <a:lnTo>
                    <a:pt x="75" y="23"/>
                  </a:lnTo>
                  <a:lnTo>
                    <a:pt x="75" y="29"/>
                  </a:lnTo>
                  <a:lnTo>
                    <a:pt x="75" y="34"/>
                  </a:lnTo>
                  <a:lnTo>
                    <a:pt x="69" y="38"/>
                  </a:lnTo>
                  <a:lnTo>
                    <a:pt x="69" y="48"/>
                  </a:lnTo>
                  <a:lnTo>
                    <a:pt x="65" y="5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93" name="Freeform 517"/>
            <p:cNvSpPr>
              <a:spLocks/>
            </p:cNvSpPr>
            <p:nvPr/>
          </p:nvSpPr>
          <p:spPr bwMode="auto">
            <a:xfrm>
              <a:off x="3638" y="1930"/>
              <a:ext cx="10" cy="9"/>
            </a:xfrm>
            <a:custGeom>
              <a:avLst/>
              <a:gdLst>
                <a:gd name="T0" fmla="*/ 40 w 119"/>
                <a:gd name="T1" fmla="*/ 116 h 116"/>
                <a:gd name="T2" fmla="*/ 21 w 119"/>
                <a:gd name="T3" fmla="*/ 107 h 116"/>
                <a:gd name="T4" fmla="*/ 11 w 119"/>
                <a:gd name="T5" fmla="*/ 97 h 116"/>
                <a:gd name="T6" fmla="*/ 0 w 119"/>
                <a:gd name="T7" fmla="*/ 88 h 116"/>
                <a:gd name="T8" fmla="*/ 0 w 119"/>
                <a:gd name="T9" fmla="*/ 78 h 116"/>
                <a:gd name="T10" fmla="*/ 6 w 119"/>
                <a:gd name="T11" fmla="*/ 64 h 116"/>
                <a:gd name="T12" fmla="*/ 11 w 119"/>
                <a:gd name="T13" fmla="*/ 54 h 116"/>
                <a:gd name="T14" fmla="*/ 21 w 119"/>
                <a:gd name="T15" fmla="*/ 39 h 116"/>
                <a:gd name="T16" fmla="*/ 30 w 119"/>
                <a:gd name="T17" fmla="*/ 30 h 116"/>
                <a:gd name="T18" fmla="*/ 40 w 119"/>
                <a:gd name="T19" fmla="*/ 15 h 116"/>
                <a:gd name="T20" fmla="*/ 55 w 119"/>
                <a:gd name="T21" fmla="*/ 0 h 116"/>
                <a:gd name="T22" fmla="*/ 50 w 119"/>
                <a:gd name="T23" fmla="*/ 15 h 116"/>
                <a:gd name="T24" fmla="*/ 55 w 119"/>
                <a:gd name="T25" fmla="*/ 25 h 116"/>
                <a:gd name="T26" fmla="*/ 55 w 119"/>
                <a:gd name="T27" fmla="*/ 35 h 116"/>
                <a:gd name="T28" fmla="*/ 60 w 119"/>
                <a:gd name="T29" fmla="*/ 39 h 116"/>
                <a:gd name="T30" fmla="*/ 70 w 119"/>
                <a:gd name="T31" fmla="*/ 45 h 116"/>
                <a:gd name="T32" fmla="*/ 75 w 119"/>
                <a:gd name="T33" fmla="*/ 49 h 116"/>
                <a:gd name="T34" fmla="*/ 85 w 119"/>
                <a:gd name="T35" fmla="*/ 49 h 116"/>
                <a:gd name="T36" fmla="*/ 100 w 119"/>
                <a:gd name="T37" fmla="*/ 54 h 116"/>
                <a:gd name="T38" fmla="*/ 109 w 119"/>
                <a:gd name="T39" fmla="*/ 54 h 116"/>
                <a:gd name="T40" fmla="*/ 119 w 119"/>
                <a:gd name="T41" fmla="*/ 54 h 116"/>
                <a:gd name="T42" fmla="*/ 115 w 119"/>
                <a:gd name="T43" fmla="*/ 54 h 116"/>
                <a:gd name="T44" fmla="*/ 115 w 119"/>
                <a:gd name="T45" fmla="*/ 58 h 116"/>
                <a:gd name="T46" fmla="*/ 115 w 119"/>
                <a:gd name="T47" fmla="*/ 64 h 116"/>
                <a:gd name="T48" fmla="*/ 115 w 119"/>
                <a:gd name="T49" fmla="*/ 69 h 116"/>
                <a:gd name="T50" fmla="*/ 115 w 119"/>
                <a:gd name="T51" fmla="*/ 73 h 116"/>
                <a:gd name="T52" fmla="*/ 115 w 119"/>
                <a:gd name="T53" fmla="*/ 78 h 116"/>
                <a:gd name="T54" fmla="*/ 115 w 119"/>
                <a:gd name="T55" fmla="*/ 83 h 116"/>
                <a:gd name="T56" fmla="*/ 109 w 119"/>
                <a:gd name="T57" fmla="*/ 88 h 116"/>
                <a:gd name="T58" fmla="*/ 105 w 119"/>
                <a:gd name="T59" fmla="*/ 93 h 116"/>
                <a:gd name="T60" fmla="*/ 94 w 119"/>
                <a:gd name="T61" fmla="*/ 97 h 116"/>
                <a:gd name="T62" fmla="*/ 90 w 119"/>
                <a:gd name="T63" fmla="*/ 103 h 116"/>
                <a:gd name="T64" fmla="*/ 80 w 119"/>
                <a:gd name="T65" fmla="*/ 107 h 116"/>
                <a:gd name="T66" fmla="*/ 70 w 119"/>
                <a:gd name="T67" fmla="*/ 112 h 116"/>
                <a:gd name="T68" fmla="*/ 65 w 119"/>
                <a:gd name="T69" fmla="*/ 116 h 116"/>
                <a:gd name="T70" fmla="*/ 55 w 119"/>
                <a:gd name="T71" fmla="*/ 116 h 116"/>
                <a:gd name="T72" fmla="*/ 50 w 119"/>
                <a:gd name="T73" fmla="*/ 116 h 116"/>
                <a:gd name="T74" fmla="*/ 46 w 119"/>
                <a:gd name="T75" fmla="*/ 116 h 116"/>
                <a:gd name="T76" fmla="*/ 40 w 119"/>
                <a:gd name="T7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9" h="116">
                  <a:moveTo>
                    <a:pt x="40" y="116"/>
                  </a:moveTo>
                  <a:lnTo>
                    <a:pt x="21" y="107"/>
                  </a:lnTo>
                  <a:lnTo>
                    <a:pt x="11" y="97"/>
                  </a:lnTo>
                  <a:lnTo>
                    <a:pt x="0" y="88"/>
                  </a:lnTo>
                  <a:lnTo>
                    <a:pt x="0" y="78"/>
                  </a:lnTo>
                  <a:lnTo>
                    <a:pt x="6" y="64"/>
                  </a:lnTo>
                  <a:lnTo>
                    <a:pt x="11" y="54"/>
                  </a:lnTo>
                  <a:lnTo>
                    <a:pt x="21" y="39"/>
                  </a:lnTo>
                  <a:lnTo>
                    <a:pt x="30" y="30"/>
                  </a:lnTo>
                  <a:lnTo>
                    <a:pt x="40" y="15"/>
                  </a:lnTo>
                  <a:lnTo>
                    <a:pt x="55" y="0"/>
                  </a:lnTo>
                  <a:lnTo>
                    <a:pt x="50" y="15"/>
                  </a:lnTo>
                  <a:lnTo>
                    <a:pt x="55" y="25"/>
                  </a:lnTo>
                  <a:lnTo>
                    <a:pt x="55" y="35"/>
                  </a:lnTo>
                  <a:lnTo>
                    <a:pt x="60" y="39"/>
                  </a:lnTo>
                  <a:lnTo>
                    <a:pt x="70" y="45"/>
                  </a:lnTo>
                  <a:lnTo>
                    <a:pt x="75" y="49"/>
                  </a:lnTo>
                  <a:lnTo>
                    <a:pt x="85" y="49"/>
                  </a:lnTo>
                  <a:lnTo>
                    <a:pt x="100" y="54"/>
                  </a:lnTo>
                  <a:lnTo>
                    <a:pt x="109" y="54"/>
                  </a:lnTo>
                  <a:lnTo>
                    <a:pt x="119" y="54"/>
                  </a:lnTo>
                  <a:lnTo>
                    <a:pt x="115" y="54"/>
                  </a:lnTo>
                  <a:lnTo>
                    <a:pt x="115" y="58"/>
                  </a:lnTo>
                  <a:lnTo>
                    <a:pt x="115" y="64"/>
                  </a:lnTo>
                  <a:lnTo>
                    <a:pt x="115" y="69"/>
                  </a:lnTo>
                  <a:lnTo>
                    <a:pt x="115" y="73"/>
                  </a:lnTo>
                  <a:lnTo>
                    <a:pt x="115" y="78"/>
                  </a:lnTo>
                  <a:lnTo>
                    <a:pt x="115" y="83"/>
                  </a:lnTo>
                  <a:lnTo>
                    <a:pt x="109" y="88"/>
                  </a:lnTo>
                  <a:lnTo>
                    <a:pt x="105" y="93"/>
                  </a:lnTo>
                  <a:lnTo>
                    <a:pt x="94" y="97"/>
                  </a:lnTo>
                  <a:lnTo>
                    <a:pt x="90" y="103"/>
                  </a:lnTo>
                  <a:lnTo>
                    <a:pt x="80" y="107"/>
                  </a:lnTo>
                  <a:lnTo>
                    <a:pt x="70" y="112"/>
                  </a:lnTo>
                  <a:lnTo>
                    <a:pt x="65" y="116"/>
                  </a:lnTo>
                  <a:lnTo>
                    <a:pt x="55" y="116"/>
                  </a:lnTo>
                  <a:lnTo>
                    <a:pt x="50" y="116"/>
                  </a:lnTo>
                  <a:lnTo>
                    <a:pt x="46" y="116"/>
                  </a:lnTo>
                  <a:lnTo>
                    <a:pt x="40" y="116"/>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94" name="Freeform 518"/>
            <p:cNvSpPr>
              <a:spLocks/>
            </p:cNvSpPr>
            <p:nvPr/>
          </p:nvSpPr>
          <p:spPr bwMode="auto">
            <a:xfrm>
              <a:off x="3636" y="1912"/>
              <a:ext cx="12" cy="10"/>
            </a:xfrm>
            <a:custGeom>
              <a:avLst/>
              <a:gdLst>
                <a:gd name="T0" fmla="*/ 0 w 133"/>
                <a:gd name="T1" fmla="*/ 101 h 120"/>
                <a:gd name="T2" fmla="*/ 0 w 133"/>
                <a:gd name="T3" fmla="*/ 106 h 120"/>
                <a:gd name="T4" fmla="*/ 4 w 133"/>
                <a:gd name="T5" fmla="*/ 110 h 120"/>
                <a:gd name="T6" fmla="*/ 10 w 133"/>
                <a:gd name="T7" fmla="*/ 110 h 120"/>
                <a:gd name="T8" fmla="*/ 14 w 133"/>
                <a:gd name="T9" fmla="*/ 115 h 120"/>
                <a:gd name="T10" fmla="*/ 20 w 133"/>
                <a:gd name="T11" fmla="*/ 120 h 120"/>
                <a:gd name="T12" fmla="*/ 25 w 133"/>
                <a:gd name="T13" fmla="*/ 120 h 120"/>
                <a:gd name="T14" fmla="*/ 29 w 133"/>
                <a:gd name="T15" fmla="*/ 120 h 120"/>
                <a:gd name="T16" fmla="*/ 35 w 133"/>
                <a:gd name="T17" fmla="*/ 120 h 120"/>
                <a:gd name="T18" fmla="*/ 39 w 133"/>
                <a:gd name="T19" fmla="*/ 120 h 120"/>
                <a:gd name="T20" fmla="*/ 44 w 133"/>
                <a:gd name="T21" fmla="*/ 120 h 120"/>
                <a:gd name="T22" fmla="*/ 54 w 133"/>
                <a:gd name="T23" fmla="*/ 115 h 120"/>
                <a:gd name="T24" fmla="*/ 64 w 133"/>
                <a:gd name="T25" fmla="*/ 110 h 120"/>
                <a:gd name="T26" fmla="*/ 74 w 133"/>
                <a:gd name="T27" fmla="*/ 106 h 120"/>
                <a:gd name="T28" fmla="*/ 79 w 133"/>
                <a:gd name="T29" fmla="*/ 101 h 120"/>
                <a:gd name="T30" fmla="*/ 89 w 133"/>
                <a:gd name="T31" fmla="*/ 96 h 120"/>
                <a:gd name="T32" fmla="*/ 94 w 133"/>
                <a:gd name="T33" fmla="*/ 96 h 120"/>
                <a:gd name="T34" fmla="*/ 104 w 133"/>
                <a:gd name="T35" fmla="*/ 91 h 120"/>
                <a:gd name="T36" fmla="*/ 108 w 133"/>
                <a:gd name="T37" fmla="*/ 91 h 120"/>
                <a:gd name="T38" fmla="*/ 123 w 133"/>
                <a:gd name="T39" fmla="*/ 91 h 120"/>
                <a:gd name="T40" fmla="*/ 133 w 133"/>
                <a:gd name="T41" fmla="*/ 96 h 120"/>
                <a:gd name="T42" fmla="*/ 129 w 133"/>
                <a:gd name="T43" fmla="*/ 86 h 120"/>
                <a:gd name="T44" fmla="*/ 123 w 133"/>
                <a:gd name="T45" fmla="*/ 76 h 120"/>
                <a:gd name="T46" fmla="*/ 119 w 133"/>
                <a:gd name="T47" fmla="*/ 67 h 120"/>
                <a:gd name="T48" fmla="*/ 119 w 133"/>
                <a:gd name="T49" fmla="*/ 57 h 120"/>
                <a:gd name="T50" fmla="*/ 114 w 133"/>
                <a:gd name="T51" fmla="*/ 43 h 120"/>
                <a:gd name="T52" fmla="*/ 114 w 133"/>
                <a:gd name="T53" fmla="*/ 33 h 120"/>
                <a:gd name="T54" fmla="*/ 108 w 133"/>
                <a:gd name="T55" fmla="*/ 28 h 120"/>
                <a:gd name="T56" fmla="*/ 104 w 133"/>
                <a:gd name="T57" fmla="*/ 19 h 120"/>
                <a:gd name="T58" fmla="*/ 104 w 133"/>
                <a:gd name="T59" fmla="*/ 14 h 120"/>
                <a:gd name="T60" fmla="*/ 99 w 133"/>
                <a:gd name="T61" fmla="*/ 9 h 120"/>
                <a:gd name="T62" fmla="*/ 84 w 133"/>
                <a:gd name="T63" fmla="*/ 0 h 120"/>
                <a:gd name="T64" fmla="*/ 74 w 133"/>
                <a:gd name="T65" fmla="*/ 0 h 120"/>
                <a:gd name="T66" fmla="*/ 64 w 133"/>
                <a:gd name="T67" fmla="*/ 0 h 120"/>
                <a:gd name="T68" fmla="*/ 60 w 133"/>
                <a:gd name="T69" fmla="*/ 9 h 120"/>
                <a:gd name="T70" fmla="*/ 54 w 133"/>
                <a:gd name="T71" fmla="*/ 19 h 120"/>
                <a:gd name="T72" fmla="*/ 54 w 133"/>
                <a:gd name="T73" fmla="*/ 28 h 120"/>
                <a:gd name="T74" fmla="*/ 49 w 133"/>
                <a:gd name="T75" fmla="*/ 43 h 120"/>
                <a:gd name="T76" fmla="*/ 49 w 133"/>
                <a:gd name="T77" fmla="*/ 57 h 120"/>
                <a:gd name="T78" fmla="*/ 49 w 133"/>
                <a:gd name="T79" fmla="*/ 72 h 120"/>
                <a:gd name="T80" fmla="*/ 49 w 133"/>
                <a:gd name="T81" fmla="*/ 86 h 120"/>
                <a:gd name="T82" fmla="*/ 54 w 133"/>
                <a:gd name="T83" fmla="*/ 91 h 120"/>
                <a:gd name="T84" fmla="*/ 60 w 133"/>
                <a:gd name="T85" fmla="*/ 91 h 120"/>
                <a:gd name="T86" fmla="*/ 64 w 133"/>
                <a:gd name="T87" fmla="*/ 91 h 120"/>
                <a:gd name="T88" fmla="*/ 69 w 133"/>
                <a:gd name="T89" fmla="*/ 91 h 120"/>
                <a:gd name="T90" fmla="*/ 74 w 133"/>
                <a:gd name="T91" fmla="*/ 91 h 120"/>
                <a:gd name="T92" fmla="*/ 79 w 133"/>
                <a:gd name="T93" fmla="*/ 91 h 120"/>
                <a:gd name="T94" fmla="*/ 84 w 133"/>
                <a:gd name="T95" fmla="*/ 96 h 120"/>
                <a:gd name="T96" fmla="*/ 74 w 133"/>
                <a:gd name="T97" fmla="*/ 91 h 120"/>
                <a:gd name="T98" fmla="*/ 69 w 133"/>
                <a:gd name="T99" fmla="*/ 86 h 120"/>
                <a:gd name="T100" fmla="*/ 60 w 133"/>
                <a:gd name="T101" fmla="*/ 86 h 120"/>
                <a:gd name="T102" fmla="*/ 54 w 133"/>
                <a:gd name="T103" fmla="*/ 82 h 120"/>
                <a:gd name="T104" fmla="*/ 44 w 133"/>
                <a:gd name="T105" fmla="*/ 76 h 120"/>
                <a:gd name="T106" fmla="*/ 39 w 133"/>
                <a:gd name="T107" fmla="*/ 72 h 120"/>
                <a:gd name="T108" fmla="*/ 29 w 133"/>
                <a:gd name="T109" fmla="*/ 67 h 120"/>
                <a:gd name="T110" fmla="*/ 25 w 133"/>
                <a:gd name="T111" fmla="*/ 62 h 120"/>
                <a:gd name="T112" fmla="*/ 20 w 133"/>
                <a:gd name="T113" fmla="*/ 52 h 120"/>
                <a:gd name="T114" fmla="*/ 14 w 133"/>
                <a:gd name="T115" fmla="*/ 48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3" h="120">
                  <a:moveTo>
                    <a:pt x="0" y="101"/>
                  </a:moveTo>
                  <a:lnTo>
                    <a:pt x="0" y="106"/>
                  </a:lnTo>
                  <a:lnTo>
                    <a:pt x="4" y="110"/>
                  </a:lnTo>
                  <a:lnTo>
                    <a:pt x="10" y="110"/>
                  </a:lnTo>
                  <a:lnTo>
                    <a:pt x="14" y="115"/>
                  </a:lnTo>
                  <a:lnTo>
                    <a:pt x="20" y="120"/>
                  </a:lnTo>
                  <a:lnTo>
                    <a:pt x="25" y="120"/>
                  </a:lnTo>
                  <a:lnTo>
                    <a:pt x="29" y="120"/>
                  </a:lnTo>
                  <a:lnTo>
                    <a:pt x="35" y="120"/>
                  </a:lnTo>
                  <a:lnTo>
                    <a:pt x="39" y="120"/>
                  </a:lnTo>
                  <a:lnTo>
                    <a:pt x="44" y="120"/>
                  </a:lnTo>
                  <a:lnTo>
                    <a:pt x="54" y="115"/>
                  </a:lnTo>
                  <a:lnTo>
                    <a:pt x="64" y="110"/>
                  </a:lnTo>
                  <a:lnTo>
                    <a:pt x="74" y="106"/>
                  </a:lnTo>
                  <a:lnTo>
                    <a:pt x="79" y="101"/>
                  </a:lnTo>
                  <a:lnTo>
                    <a:pt x="89" y="96"/>
                  </a:lnTo>
                  <a:lnTo>
                    <a:pt x="94" y="96"/>
                  </a:lnTo>
                  <a:lnTo>
                    <a:pt x="104" y="91"/>
                  </a:lnTo>
                  <a:lnTo>
                    <a:pt x="108" y="91"/>
                  </a:lnTo>
                  <a:lnTo>
                    <a:pt x="123" y="91"/>
                  </a:lnTo>
                  <a:lnTo>
                    <a:pt x="133" y="96"/>
                  </a:lnTo>
                  <a:lnTo>
                    <a:pt x="129" y="86"/>
                  </a:lnTo>
                  <a:lnTo>
                    <a:pt x="123" y="76"/>
                  </a:lnTo>
                  <a:lnTo>
                    <a:pt x="119" y="67"/>
                  </a:lnTo>
                  <a:lnTo>
                    <a:pt x="119" y="57"/>
                  </a:lnTo>
                  <a:lnTo>
                    <a:pt x="114" y="43"/>
                  </a:lnTo>
                  <a:lnTo>
                    <a:pt x="114" y="33"/>
                  </a:lnTo>
                  <a:lnTo>
                    <a:pt x="108" y="28"/>
                  </a:lnTo>
                  <a:lnTo>
                    <a:pt x="104" y="19"/>
                  </a:lnTo>
                  <a:lnTo>
                    <a:pt x="104" y="14"/>
                  </a:lnTo>
                  <a:lnTo>
                    <a:pt x="99" y="9"/>
                  </a:lnTo>
                  <a:lnTo>
                    <a:pt x="84" y="0"/>
                  </a:lnTo>
                  <a:lnTo>
                    <a:pt x="74" y="0"/>
                  </a:lnTo>
                  <a:lnTo>
                    <a:pt x="64" y="0"/>
                  </a:lnTo>
                  <a:lnTo>
                    <a:pt x="60" y="9"/>
                  </a:lnTo>
                  <a:lnTo>
                    <a:pt x="54" y="19"/>
                  </a:lnTo>
                  <a:lnTo>
                    <a:pt x="54" y="28"/>
                  </a:lnTo>
                  <a:lnTo>
                    <a:pt x="49" y="43"/>
                  </a:lnTo>
                  <a:lnTo>
                    <a:pt x="49" y="57"/>
                  </a:lnTo>
                  <a:lnTo>
                    <a:pt x="49" y="72"/>
                  </a:lnTo>
                  <a:lnTo>
                    <a:pt x="49" y="86"/>
                  </a:lnTo>
                  <a:lnTo>
                    <a:pt x="54" y="91"/>
                  </a:lnTo>
                  <a:lnTo>
                    <a:pt x="60" y="91"/>
                  </a:lnTo>
                  <a:lnTo>
                    <a:pt x="64" y="91"/>
                  </a:lnTo>
                  <a:lnTo>
                    <a:pt x="69" y="91"/>
                  </a:lnTo>
                  <a:lnTo>
                    <a:pt x="74" y="91"/>
                  </a:lnTo>
                  <a:lnTo>
                    <a:pt x="79" y="91"/>
                  </a:lnTo>
                  <a:lnTo>
                    <a:pt x="84" y="96"/>
                  </a:lnTo>
                  <a:lnTo>
                    <a:pt x="74" y="91"/>
                  </a:lnTo>
                  <a:lnTo>
                    <a:pt x="69" y="86"/>
                  </a:lnTo>
                  <a:lnTo>
                    <a:pt x="60" y="86"/>
                  </a:lnTo>
                  <a:lnTo>
                    <a:pt x="54" y="82"/>
                  </a:lnTo>
                  <a:lnTo>
                    <a:pt x="44" y="76"/>
                  </a:lnTo>
                  <a:lnTo>
                    <a:pt x="39" y="72"/>
                  </a:lnTo>
                  <a:lnTo>
                    <a:pt x="29" y="67"/>
                  </a:lnTo>
                  <a:lnTo>
                    <a:pt x="25" y="62"/>
                  </a:lnTo>
                  <a:lnTo>
                    <a:pt x="20" y="52"/>
                  </a:lnTo>
                  <a:lnTo>
                    <a:pt x="14" y="4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95" name="Freeform 519"/>
            <p:cNvSpPr>
              <a:spLocks/>
            </p:cNvSpPr>
            <p:nvPr/>
          </p:nvSpPr>
          <p:spPr bwMode="auto">
            <a:xfrm>
              <a:off x="3644" y="1900"/>
              <a:ext cx="9" cy="9"/>
            </a:xfrm>
            <a:custGeom>
              <a:avLst/>
              <a:gdLst>
                <a:gd name="T0" fmla="*/ 5 w 109"/>
                <a:gd name="T1" fmla="*/ 97 h 116"/>
                <a:gd name="T2" fmla="*/ 5 w 109"/>
                <a:gd name="T3" fmla="*/ 87 h 116"/>
                <a:gd name="T4" fmla="*/ 0 w 109"/>
                <a:gd name="T5" fmla="*/ 78 h 116"/>
                <a:gd name="T6" fmla="*/ 0 w 109"/>
                <a:gd name="T7" fmla="*/ 67 h 116"/>
                <a:gd name="T8" fmla="*/ 0 w 109"/>
                <a:gd name="T9" fmla="*/ 58 h 116"/>
                <a:gd name="T10" fmla="*/ 0 w 109"/>
                <a:gd name="T11" fmla="*/ 48 h 116"/>
                <a:gd name="T12" fmla="*/ 0 w 109"/>
                <a:gd name="T13" fmla="*/ 44 h 116"/>
                <a:gd name="T14" fmla="*/ 0 w 109"/>
                <a:gd name="T15" fmla="*/ 33 h 116"/>
                <a:gd name="T16" fmla="*/ 0 w 109"/>
                <a:gd name="T17" fmla="*/ 29 h 116"/>
                <a:gd name="T18" fmla="*/ 5 w 109"/>
                <a:gd name="T19" fmla="*/ 24 h 116"/>
                <a:gd name="T20" fmla="*/ 5 w 109"/>
                <a:gd name="T21" fmla="*/ 20 h 116"/>
                <a:gd name="T22" fmla="*/ 20 w 109"/>
                <a:gd name="T23" fmla="*/ 5 h 116"/>
                <a:gd name="T24" fmla="*/ 35 w 109"/>
                <a:gd name="T25" fmla="*/ 0 h 116"/>
                <a:gd name="T26" fmla="*/ 50 w 109"/>
                <a:gd name="T27" fmla="*/ 0 h 116"/>
                <a:gd name="T28" fmla="*/ 60 w 109"/>
                <a:gd name="T29" fmla="*/ 0 h 116"/>
                <a:gd name="T30" fmla="*/ 69 w 109"/>
                <a:gd name="T31" fmla="*/ 9 h 116"/>
                <a:gd name="T32" fmla="*/ 79 w 109"/>
                <a:gd name="T33" fmla="*/ 20 h 116"/>
                <a:gd name="T34" fmla="*/ 84 w 109"/>
                <a:gd name="T35" fmla="*/ 29 h 116"/>
                <a:gd name="T36" fmla="*/ 94 w 109"/>
                <a:gd name="T37" fmla="*/ 44 h 116"/>
                <a:gd name="T38" fmla="*/ 100 w 109"/>
                <a:gd name="T39" fmla="*/ 63 h 116"/>
                <a:gd name="T40" fmla="*/ 109 w 109"/>
                <a:gd name="T41" fmla="*/ 78 h 116"/>
                <a:gd name="T42" fmla="*/ 94 w 109"/>
                <a:gd name="T43" fmla="*/ 72 h 116"/>
                <a:gd name="T44" fmla="*/ 84 w 109"/>
                <a:gd name="T45" fmla="*/ 67 h 116"/>
                <a:gd name="T46" fmla="*/ 75 w 109"/>
                <a:gd name="T47" fmla="*/ 67 h 116"/>
                <a:gd name="T48" fmla="*/ 69 w 109"/>
                <a:gd name="T49" fmla="*/ 67 h 116"/>
                <a:gd name="T50" fmla="*/ 60 w 109"/>
                <a:gd name="T51" fmla="*/ 72 h 116"/>
                <a:gd name="T52" fmla="*/ 54 w 109"/>
                <a:gd name="T53" fmla="*/ 82 h 116"/>
                <a:gd name="T54" fmla="*/ 50 w 109"/>
                <a:gd name="T55" fmla="*/ 87 h 116"/>
                <a:gd name="T56" fmla="*/ 44 w 109"/>
                <a:gd name="T57" fmla="*/ 97 h 116"/>
                <a:gd name="T58" fmla="*/ 40 w 109"/>
                <a:gd name="T59" fmla="*/ 106 h 116"/>
                <a:gd name="T60" fmla="*/ 35 w 109"/>
                <a:gd name="T61" fmla="*/ 116 h 116"/>
                <a:gd name="T62" fmla="*/ 35 w 109"/>
                <a:gd name="T63" fmla="*/ 111 h 116"/>
                <a:gd name="T64" fmla="*/ 29 w 109"/>
                <a:gd name="T65" fmla="*/ 111 h 116"/>
                <a:gd name="T66" fmla="*/ 25 w 109"/>
                <a:gd name="T67" fmla="*/ 106 h 116"/>
                <a:gd name="T68" fmla="*/ 20 w 109"/>
                <a:gd name="T69" fmla="*/ 106 h 116"/>
                <a:gd name="T70" fmla="*/ 15 w 109"/>
                <a:gd name="T71" fmla="*/ 106 h 116"/>
                <a:gd name="T72" fmla="*/ 10 w 109"/>
                <a:gd name="T73" fmla="*/ 102 h 116"/>
                <a:gd name="T74" fmla="*/ 5 w 109"/>
                <a:gd name="T75" fmla="*/ 9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9" h="116">
                  <a:moveTo>
                    <a:pt x="5" y="97"/>
                  </a:moveTo>
                  <a:lnTo>
                    <a:pt x="5" y="87"/>
                  </a:lnTo>
                  <a:lnTo>
                    <a:pt x="0" y="78"/>
                  </a:lnTo>
                  <a:lnTo>
                    <a:pt x="0" y="67"/>
                  </a:lnTo>
                  <a:lnTo>
                    <a:pt x="0" y="58"/>
                  </a:lnTo>
                  <a:lnTo>
                    <a:pt x="0" y="48"/>
                  </a:lnTo>
                  <a:lnTo>
                    <a:pt x="0" y="44"/>
                  </a:lnTo>
                  <a:lnTo>
                    <a:pt x="0" y="33"/>
                  </a:lnTo>
                  <a:lnTo>
                    <a:pt x="0" y="29"/>
                  </a:lnTo>
                  <a:lnTo>
                    <a:pt x="5" y="24"/>
                  </a:lnTo>
                  <a:lnTo>
                    <a:pt x="5" y="20"/>
                  </a:lnTo>
                  <a:lnTo>
                    <a:pt x="20" y="5"/>
                  </a:lnTo>
                  <a:lnTo>
                    <a:pt x="35" y="0"/>
                  </a:lnTo>
                  <a:lnTo>
                    <a:pt x="50" y="0"/>
                  </a:lnTo>
                  <a:lnTo>
                    <a:pt x="60" y="0"/>
                  </a:lnTo>
                  <a:lnTo>
                    <a:pt x="69" y="9"/>
                  </a:lnTo>
                  <a:lnTo>
                    <a:pt x="79" y="20"/>
                  </a:lnTo>
                  <a:lnTo>
                    <a:pt x="84" y="29"/>
                  </a:lnTo>
                  <a:lnTo>
                    <a:pt x="94" y="44"/>
                  </a:lnTo>
                  <a:lnTo>
                    <a:pt x="100" y="63"/>
                  </a:lnTo>
                  <a:lnTo>
                    <a:pt x="109" y="78"/>
                  </a:lnTo>
                  <a:lnTo>
                    <a:pt x="94" y="72"/>
                  </a:lnTo>
                  <a:lnTo>
                    <a:pt x="84" y="67"/>
                  </a:lnTo>
                  <a:lnTo>
                    <a:pt x="75" y="67"/>
                  </a:lnTo>
                  <a:lnTo>
                    <a:pt x="69" y="67"/>
                  </a:lnTo>
                  <a:lnTo>
                    <a:pt x="60" y="72"/>
                  </a:lnTo>
                  <a:lnTo>
                    <a:pt x="54" y="82"/>
                  </a:lnTo>
                  <a:lnTo>
                    <a:pt x="50" y="87"/>
                  </a:lnTo>
                  <a:lnTo>
                    <a:pt x="44" y="97"/>
                  </a:lnTo>
                  <a:lnTo>
                    <a:pt x="40" y="106"/>
                  </a:lnTo>
                  <a:lnTo>
                    <a:pt x="35" y="116"/>
                  </a:lnTo>
                  <a:lnTo>
                    <a:pt x="35" y="111"/>
                  </a:lnTo>
                  <a:lnTo>
                    <a:pt x="29" y="111"/>
                  </a:lnTo>
                  <a:lnTo>
                    <a:pt x="25" y="106"/>
                  </a:lnTo>
                  <a:lnTo>
                    <a:pt x="20" y="106"/>
                  </a:lnTo>
                  <a:lnTo>
                    <a:pt x="15" y="106"/>
                  </a:lnTo>
                  <a:lnTo>
                    <a:pt x="10" y="102"/>
                  </a:lnTo>
                  <a:lnTo>
                    <a:pt x="5" y="9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96" name="Freeform 520"/>
            <p:cNvSpPr>
              <a:spLocks/>
            </p:cNvSpPr>
            <p:nvPr/>
          </p:nvSpPr>
          <p:spPr bwMode="auto">
            <a:xfrm>
              <a:off x="3665" y="1962"/>
              <a:ext cx="7" cy="4"/>
            </a:xfrm>
            <a:custGeom>
              <a:avLst/>
              <a:gdLst>
                <a:gd name="T0" fmla="*/ 20 w 79"/>
                <a:gd name="T1" fmla="*/ 63 h 63"/>
                <a:gd name="T2" fmla="*/ 10 w 79"/>
                <a:gd name="T3" fmla="*/ 58 h 63"/>
                <a:gd name="T4" fmla="*/ 10 w 79"/>
                <a:gd name="T5" fmla="*/ 54 h 63"/>
                <a:gd name="T6" fmla="*/ 5 w 79"/>
                <a:gd name="T7" fmla="*/ 44 h 63"/>
                <a:gd name="T8" fmla="*/ 5 w 79"/>
                <a:gd name="T9" fmla="*/ 39 h 63"/>
                <a:gd name="T10" fmla="*/ 10 w 79"/>
                <a:gd name="T11" fmla="*/ 35 h 63"/>
                <a:gd name="T12" fmla="*/ 10 w 79"/>
                <a:gd name="T13" fmla="*/ 24 h 63"/>
                <a:gd name="T14" fmla="*/ 10 w 79"/>
                <a:gd name="T15" fmla="*/ 20 h 63"/>
                <a:gd name="T16" fmla="*/ 10 w 79"/>
                <a:gd name="T17" fmla="*/ 15 h 63"/>
                <a:gd name="T18" fmla="*/ 5 w 79"/>
                <a:gd name="T19" fmla="*/ 11 h 63"/>
                <a:gd name="T20" fmla="*/ 0 w 79"/>
                <a:gd name="T21" fmla="*/ 5 h 63"/>
                <a:gd name="T22" fmla="*/ 15 w 79"/>
                <a:gd name="T23" fmla="*/ 0 h 63"/>
                <a:gd name="T24" fmla="*/ 25 w 79"/>
                <a:gd name="T25" fmla="*/ 0 h 63"/>
                <a:gd name="T26" fmla="*/ 40 w 79"/>
                <a:gd name="T27" fmla="*/ 0 h 63"/>
                <a:gd name="T28" fmla="*/ 50 w 79"/>
                <a:gd name="T29" fmla="*/ 0 h 63"/>
                <a:gd name="T30" fmla="*/ 60 w 79"/>
                <a:gd name="T31" fmla="*/ 0 h 63"/>
                <a:gd name="T32" fmla="*/ 64 w 79"/>
                <a:gd name="T33" fmla="*/ 5 h 63"/>
                <a:gd name="T34" fmla="*/ 69 w 79"/>
                <a:gd name="T35" fmla="*/ 11 h 63"/>
                <a:gd name="T36" fmla="*/ 75 w 79"/>
                <a:gd name="T37" fmla="*/ 20 h 63"/>
                <a:gd name="T38" fmla="*/ 79 w 79"/>
                <a:gd name="T39" fmla="*/ 35 h 63"/>
                <a:gd name="T40" fmla="*/ 79 w 79"/>
                <a:gd name="T41"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9" h="63">
                  <a:moveTo>
                    <a:pt x="20" y="63"/>
                  </a:moveTo>
                  <a:lnTo>
                    <a:pt x="10" y="58"/>
                  </a:lnTo>
                  <a:lnTo>
                    <a:pt x="10" y="54"/>
                  </a:lnTo>
                  <a:lnTo>
                    <a:pt x="5" y="44"/>
                  </a:lnTo>
                  <a:lnTo>
                    <a:pt x="5" y="39"/>
                  </a:lnTo>
                  <a:lnTo>
                    <a:pt x="10" y="35"/>
                  </a:lnTo>
                  <a:lnTo>
                    <a:pt x="10" y="24"/>
                  </a:lnTo>
                  <a:lnTo>
                    <a:pt x="10" y="20"/>
                  </a:lnTo>
                  <a:lnTo>
                    <a:pt x="10" y="15"/>
                  </a:lnTo>
                  <a:lnTo>
                    <a:pt x="5" y="11"/>
                  </a:lnTo>
                  <a:lnTo>
                    <a:pt x="0" y="5"/>
                  </a:lnTo>
                  <a:lnTo>
                    <a:pt x="15" y="0"/>
                  </a:lnTo>
                  <a:lnTo>
                    <a:pt x="25" y="0"/>
                  </a:lnTo>
                  <a:lnTo>
                    <a:pt x="40" y="0"/>
                  </a:lnTo>
                  <a:lnTo>
                    <a:pt x="50" y="0"/>
                  </a:lnTo>
                  <a:lnTo>
                    <a:pt x="60" y="0"/>
                  </a:lnTo>
                  <a:lnTo>
                    <a:pt x="64" y="5"/>
                  </a:lnTo>
                  <a:lnTo>
                    <a:pt x="69" y="11"/>
                  </a:lnTo>
                  <a:lnTo>
                    <a:pt x="75" y="20"/>
                  </a:lnTo>
                  <a:lnTo>
                    <a:pt x="79" y="35"/>
                  </a:lnTo>
                  <a:lnTo>
                    <a:pt x="79" y="4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97" name="Freeform 521"/>
            <p:cNvSpPr>
              <a:spLocks/>
            </p:cNvSpPr>
            <p:nvPr/>
          </p:nvSpPr>
          <p:spPr bwMode="auto">
            <a:xfrm>
              <a:off x="3674" y="1957"/>
              <a:ext cx="6" cy="6"/>
            </a:xfrm>
            <a:custGeom>
              <a:avLst/>
              <a:gdLst>
                <a:gd name="T0" fmla="*/ 0 w 70"/>
                <a:gd name="T1" fmla="*/ 86 h 86"/>
                <a:gd name="T2" fmla="*/ 16 w 70"/>
                <a:gd name="T3" fmla="*/ 86 h 86"/>
                <a:gd name="T4" fmla="*/ 25 w 70"/>
                <a:gd name="T5" fmla="*/ 82 h 86"/>
                <a:gd name="T6" fmla="*/ 40 w 70"/>
                <a:gd name="T7" fmla="*/ 77 h 86"/>
                <a:gd name="T8" fmla="*/ 50 w 70"/>
                <a:gd name="T9" fmla="*/ 73 h 86"/>
                <a:gd name="T10" fmla="*/ 54 w 70"/>
                <a:gd name="T11" fmla="*/ 62 h 86"/>
                <a:gd name="T12" fmla="*/ 65 w 70"/>
                <a:gd name="T13" fmla="*/ 53 h 86"/>
                <a:gd name="T14" fmla="*/ 70 w 70"/>
                <a:gd name="T15" fmla="*/ 39 h 86"/>
                <a:gd name="T16" fmla="*/ 70 w 70"/>
                <a:gd name="T17" fmla="*/ 28 h 86"/>
                <a:gd name="T18" fmla="*/ 70 w 70"/>
                <a:gd name="T19" fmla="*/ 15 h 86"/>
                <a:gd name="T20" fmla="*/ 65 w 70"/>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86">
                  <a:moveTo>
                    <a:pt x="0" y="86"/>
                  </a:moveTo>
                  <a:lnTo>
                    <a:pt x="16" y="86"/>
                  </a:lnTo>
                  <a:lnTo>
                    <a:pt x="25" y="82"/>
                  </a:lnTo>
                  <a:lnTo>
                    <a:pt x="40" y="77"/>
                  </a:lnTo>
                  <a:lnTo>
                    <a:pt x="50" y="73"/>
                  </a:lnTo>
                  <a:lnTo>
                    <a:pt x="54" y="62"/>
                  </a:lnTo>
                  <a:lnTo>
                    <a:pt x="65" y="53"/>
                  </a:lnTo>
                  <a:lnTo>
                    <a:pt x="70" y="39"/>
                  </a:lnTo>
                  <a:lnTo>
                    <a:pt x="70" y="28"/>
                  </a:lnTo>
                  <a:lnTo>
                    <a:pt x="70" y="15"/>
                  </a:lnTo>
                  <a:lnTo>
                    <a:pt x="65"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98" name="Freeform 522"/>
            <p:cNvSpPr>
              <a:spLocks/>
            </p:cNvSpPr>
            <p:nvPr/>
          </p:nvSpPr>
          <p:spPr bwMode="auto">
            <a:xfrm>
              <a:off x="3646" y="1943"/>
              <a:ext cx="6" cy="7"/>
            </a:xfrm>
            <a:custGeom>
              <a:avLst/>
              <a:gdLst>
                <a:gd name="T0" fmla="*/ 0 w 69"/>
                <a:gd name="T1" fmla="*/ 86 h 86"/>
                <a:gd name="T2" fmla="*/ 15 w 69"/>
                <a:gd name="T3" fmla="*/ 86 h 86"/>
                <a:gd name="T4" fmla="*/ 25 w 69"/>
                <a:gd name="T5" fmla="*/ 82 h 86"/>
                <a:gd name="T6" fmla="*/ 40 w 69"/>
                <a:gd name="T7" fmla="*/ 77 h 86"/>
                <a:gd name="T8" fmla="*/ 50 w 69"/>
                <a:gd name="T9" fmla="*/ 73 h 86"/>
                <a:gd name="T10" fmla="*/ 59 w 69"/>
                <a:gd name="T11" fmla="*/ 62 h 86"/>
                <a:gd name="T12" fmla="*/ 64 w 69"/>
                <a:gd name="T13" fmla="*/ 53 h 86"/>
                <a:gd name="T14" fmla="*/ 69 w 69"/>
                <a:gd name="T15" fmla="*/ 39 h 86"/>
                <a:gd name="T16" fmla="*/ 69 w 69"/>
                <a:gd name="T17" fmla="*/ 29 h 86"/>
                <a:gd name="T18" fmla="*/ 69 w 69"/>
                <a:gd name="T19" fmla="*/ 15 h 86"/>
                <a:gd name="T20" fmla="*/ 64 w 69"/>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86">
                  <a:moveTo>
                    <a:pt x="0" y="86"/>
                  </a:moveTo>
                  <a:lnTo>
                    <a:pt x="15" y="86"/>
                  </a:lnTo>
                  <a:lnTo>
                    <a:pt x="25" y="82"/>
                  </a:lnTo>
                  <a:lnTo>
                    <a:pt x="40" y="77"/>
                  </a:lnTo>
                  <a:lnTo>
                    <a:pt x="50" y="73"/>
                  </a:lnTo>
                  <a:lnTo>
                    <a:pt x="59" y="62"/>
                  </a:lnTo>
                  <a:lnTo>
                    <a:pt x="64" y="53"/>
                  </a:lnTo>
                  <a:lnTo>
                    <a:pt x="69" y="39"/>
                  </a:lnTo>
                  <a:lnTo>
                    <a:pt x="69" y="29"/>
                  </a:lnTo>
                  <a:lnTo>
                    <a:pt x="69" y="15"/>
                  </a:lnTo>
                  <a:lnTo>
                    <a:pt x="64"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099" name="Freeform 523"/>
            <p:cNvSpPr>
              <a:spLocks/>
            </p:cNvSpPr>
            <p:nvPr/>
          </p:nvSpPr>
          <p:spPr bwMode="auto">
            <a:xfrm>
              <a:off x="3650" y="1946"/>
              <a:ext cx="12" cy="9"/>
            </a:xfrm>
            <a:custGeom>
              <a:avLst/>
              <a:gdLst>
                <a:gd name="T0" fmla="*/ 0 w 135"/>
                <a:gd name="T1" fmla="*/ 97 h 121"/>
                <a:gd name="T2" fmla="*/ 6 w 135"/>
                <a:gd name="T3" fmla="*/ 101 h 121"/>
                <a:gd name="T4" fmla="*/ 10 w 135"/>
                <a:gd name="T5" fmla="*/ 106 h 121"/>
                <a:gd name="T6" fmla="*/ 15 w 135"/>
                <a:gd name="T7" fmla="*/ 110 h 121"/>
                <a:gd name="T8" fmla="*/ 20 w 135"/>
                <a:gd name="T9" fmla="*/ 116 h 121"/>
                <a:gd name="T10" fmla="*/ 25 w 135"/>
                <a:gd name="T11" fmla="*/ 116 h 121"/>
                <a:gd name="T12" fmla="*/ 31 w 135"/>
                <a:gd name="T13" fmla="*/ 121 h 121"/>
                <a:gd name="T14" fmla="*/ 35 w 135"/>
                <a:gd name="T15" fmla="*/ 121 h 121"/>
                <a:gd name="T16" fmla="*/ 40 w 135"/>
                <a:gd name="T17" fmla="*/ 121 h 121"/>
                <a:gd name="T18" fmla="*/ 54 w 135"/>
                <a:gd name="T19" fmla="*/ 116 h 121"/>
                <a:gd name="T20" fmla="*/ 65 w 135"/>
                <a:gd name="T21" fmla="*/ 110 h 121"/>
                <a:gd name="T22" fmla="*/ 75 w 135"/>
                <a:gd name="T23" fmla="*/ 110 h 121"/>
                <a:gd name="T24" fmla="*/ 79 w 135"/>
                <a:gd name="T25" fmla="*/ 106 h 121"/>
                <a:gd name="T26" fmla="*/ 90 w 135"/>
                <a:gd name="T27" fmla="*/ 101 h 121"/>
                <a:gd name="T28" fmla="*/ 95 w 135"/>
                <a:gd name="T29" fmla="*/ 101 h 121"/>
                <a:gd name="T30" fmla="*/ 104 w 135"/>
                <a:gd name="T31" fmla="*/ 101 h 121"/>
                <a:gd name="T32" fmla="*/ 114 w 135"/>
                <a:gd name="T33" fmla="*/ 101 h 121"/>
                <a:gd name="T34" fmla="*/ 125 w 135"/>
                <a:gd name="T35" fmla="*/ 101 h 121"/>
                <a:gd name="T36" fmla="*/ 135 w 135"/>
                <a:gd name="T37" fmla="*/ 106 h 121"/>
                <a:gd name="T38" fmla="*/ 129 w 135"/>
                <a:gd name="T39" fmla="*/ 97 h 121"/>
                <a:gd name="T40" fmla="*/ 129 w 135"/>
                <a:gd name="T41" fmla="*/ 86 h 121"/>
                <a:gd name="T42" fmla="*/ 125 w 135"/>
                <a:gd name="T43" fmla="*/ 72 h 121"/>
                <a:gd name="T44" fmla="*/ 125 w 135"/>
                <a:gd name="T45" fmla="*/ 63 h 121"/>
                <a:gd name="T46" fmla="*/ 125 w 135"/>
                <a:gd name="T47" fmla="*/ 52 h 121"/>
                <a:gd name="T48" fmla="*/ 119 w 135"/>
                <a:gd name="T49" fmla="*/ 43 h 121"/>
                <a:gd name="T50" fmla="*/ 119 w 135"/>
                <a:gd name="T51" fmla="*/ 33 h 121"/>
                <a:gd name="T52" fmla="*/ 119 w 135"/>
                <a:gd name="T53" fmla="*/ 24 h 121"/>
                <a:gd name="T54" fmla="*/ 114 w 135"/>
                <a:gd name="T55" fmla="*/ 19 h 121"/>
                <a:gd name="T56" fmla="*/ 110 w 135"/>
                <a:gd name="T57" fmla="*/ 15 h 121"/>
                <a:gd name="T58" fmla="*/ 95 w 135"/>
                <a:gd name="T59" fmla="*/ 5 h 121"/>
                <a:gd name="T60" fmla="*/ 85 w 135"/>
                <a:gd name="T61" fmla="*/ 0 h 121"/>
                <a:gd name="T62" fmla="*/ 79 w 135"/>
                <a:gd name="T63" fmla="*/ 5 h 121"/>
                <a:gd name="T64" fmla="*/ 70 w 135"/>
                <a:gd name="T65" fmla="*/ 9 h 121"/>
                <a:gd name="T66" fmla="*/ 65 w 135"/>
                <a:gd name="T67" fmla="*/ 19 h 121"/>
                <a:gd name="T68" fmla="*/ 65 w 135"/>
                <a:gd name="T69" fmla="*/ 28 h 121"/>
                <a:gd name="T70" fmla="*/ 60 w 135"/>
                <a:gd name="T71" fmla="*/ 43 h 121"/>
                <a:gd name="T72" fmla="*/ 60 w 135"/>
                <a:gd name="T73" fmla="*/ 58 h 121"/>
                <a:gd name="T74" fmla="*/ 54 w 135"/>
                <a:gd name="T75" fmla="*/ 72 h 121"/>
                <a:gd name="T76" fmla="*/ 54 w 135"/>
                <a:gd name="T77" fmla="*/ 86 h 121"/>
                <a:gd name="T78" fmla="*/ 54 w 135"/>
                <a:gd name="T79" fmla="*/ 91 h 121"/>
                <a:gd name="T80" fmla="*/ 60 w 135"/>
                <a:gd name="T81" fmla="*/ 91 h 121"/>
                <a:gd name="T82" fmla="*/ 65 w 135"/>
                <a:gd name="T83" fmla="*/ 91 h 121"/>
                <a:gd name="T84" fmla="*/ 70 w 135"/>
                <a:gd name="T85" fmla="*/ 91 h 121"/>
                <a:gd name="T86" fmla="*/ 75 w 135"/>
                <a:gd name="T87" fmla="*/ 91 h 121"/>
                <a:gd name="T88" fmla="*/ 79 w 135"/>
                <a:gd name="T89" fmla="*/ 91 h 121"/>
                <a:gd name="T90" fmla="*/ 85 w 135"/>
                <a:gd name="T91" fmla="*/ 97 h 121"/>
                <a:gd name="T92" fmla="*/ 85 w 135"/>
                <a:gd name="T93" fmla="*/ 101 h 121"/>
                <a:gd name="T94" fmla="*/ 79 w 135"/>
                <a:gd name="T95" fmla="*/ 97 h 121"/>
                <a:gd name="T96" fmla="*/ 70 w 135"/>
                <a:gd name="T97" fmla="*/ 91 h 121"/>
                <a:gd name="T98" fmla="*/ 65 w 135"/>
                <a:gd name="T99" fmla="*/ 86 h 121"/>
                <a:gd name="T100" fmla="*/ 54 w 135"/>
                <a:gd name="T101" fmla="*/ 82 h 121"/>
                <a:gd name="T102" fmla="*/ 50 w 135"/>
                <a:gd name="T103" fmla="*/ 77 h 121"/>
                <a:gd name="T104" fmla="*/ 45 w 135"/>
                <a:gd name="T105" fmla="*/ 72 h 121"/>
                <a:gd name="T106" fmla="*/ 35 w 135"/>
                <a:gd name="T107" fmla="*/ 63 h 121"/>
                <a:gd name="T108" fmla="*/ 31 w 135"/>
                <a:gd name="T109" fmla="*/ 58 h 121"/>
                <a:gd name="T110" fmla="*/ 25 w 135"/>
                <a:gd name="T111" fmla="*/ 52 h 121"/>
                <a:gd name="T112" fmla="*/ 25 w 135"/>
                <a:gd name="T113" fmla="*/ 4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5" h="121">
                  <a:moveTo>
                    <a:pt x="0" y="97"/>
                  </a:moveTo>
                  <a:lnTo>
                    <a:pt x="6" y="101"/>
                  </a:lnTo>
                  <a:lnTo>
                    <a:pt x="10" y="106"/>
                  </a:lnTo>
                  <a:lnTo>
                    <a:pt x="15" y="110"/>
                  </a:lnTo>
                  <a:lnTo>
                    <a:pt x="20" y="116"/>
                  </a:lnTo>
                  <a:lnTo>
                    <a:pt x="25" y="116"/>
                  </a:lnTo>
                  <a:lnTo>
                    <a:pt x="31" y="121"/>
                  </a:lnTo>
                  <a:lnTo>
                    <a:pt x="35" y="121"/>
                  </a:lnTo>
                  <a:lnTo>
                    <a:pt x="40" y="121"/>
                  </a:lnTo>
                  <a:lnTo>
                    <a:pt x="54" y="116"/>
                  </a:lnTo>
                  <a:lnTo>
                    <a:pt x="65" y="110"/>
                  </a:lnTo>
                  <a:lnTo>
                    <a:pt x="75" y="110"/>
                  </a:lnTo>
                  <a:lnTo>
                    <a:pt x="79" y="106"/>
                  </a:lnTo>
                  <a:lnTo>
                    <a:pt x="90" y="101"/>
                  </a:lnTo>
                  <a:lnTo>
                    <a:pt x="95" y="101"/>
                  </a:lnTo>
                  <a:lnTo>
                    <a:pt x="104" y="101"/>
                  </a:lnTo>
                  <a:lnTo>
                    <a:pt x="114" y="101"/>
                  </a:lnTo>
                  <a:lnTo>
                    <a:pt x="125" y="101"/>
                  </a:lnTo>
                  <a:lnTo>
                    <a:pt x="135" y="106"/>
                  </a:lnTo>
                  <a:lnTo>
                    <a:pt x="129" y="97"/>
                  </a:lnTo>
                  <a:lnTo>
                    <a:pt x="129" y="86"/>
                  </a:lnTo>
                  <a:lnTo>
                    <a:pt x="125" y="72"/>
                  </a:lnTo>
                  <a:lnTo>
                    <a:pt x="125" y="63"/>
                  </a:lnTo>
                  <a:lnTo>
                    <a:pt x="125" y="52"/>
                  </a:lnTo>
                  <a:lnTo>
                    <a:pt x="119" y="43"/>
                  </a:lnTo>
                  <a:lnTo>
                    <a:pt x="119" y="33"/>
                  </a:lnTo>
                  <a:lnTo>
                    <a:pt x="119" y="24"/>
                  </a:lnTo>
                  <a:lnTo>
                    <a:pt x="114" y="19"/>
                  </a:lnTo>
                  <a:lnTo>
                    <a:pt x="110" y="15"/>
                  </a:lnTo>
                  <a:lnTo>
                    <a:pt x="95" y="5"/>
                  </a:lnTo>
                  <a:lnTo>
                    <a:pt x="85" y="0"/>
                  </a:lnTo>
                  <a:lnTo>
                    <a:pt x="79" y="5"/>
                  </a:lnTo>
                  <a:lnTo>
                    <a:pt x="70" y="9"/>
                  </a:lnTo>
                  <a:lnTo>
                    <a:pt x="65" y="19"/>
                  </a:lnTo>
                  <a:lnTo>
                    <a:pt x="65" y="28"/>
                  </a:lnTo>
                  <a:lnTo>
                    <a:pt x="60" y="43"/>
                  </a:lnTo>
                  <a:lnTo>
                    <a:pt x="60" y="58"/>
                  </a:lnTo>
                  <a:lnTo>
                    <a:pt x="54" y="72"/>
                  </a:lnTo>
                  <a:lnTo>
                    <a:pt x="54" y="86"/>
                  </a:lnTo>
                  <a:lnTo>
                    <a:pt x="54" y="91"/>
                  </a:lnTo>
                  <a:lnTo>
                    <a:pt x="60" y="91"/>
                  </a:lnTo>
                  <a:lnTo>
                    <a:pt x="65" y="91"/>
                  </a:lnTo>
                  <a:lnTo>
                    <a:pt x="70" y="91"/>
                  </a:lnTo>
                  <a:lnTo>
                    <a:pt x="75" y="91"/>
                  </a:lnTo>
                  <a:lnTo>
                    <a:pt x="79" y="91"/>
                  </a:lnTo>
                  <a:lnTo>
                    <a:pt x="85" y="97"/>
                  </a:lnTo>
                  <a:lnTo>
                    <a:pt x="85" y="101"/>
                  </a:lnTo>
                  <a:lnTo>
                    <a:pt x="79" y="97"/>
                  </a:lnTo>
                  <a:lnTo>
                    <a:pt x="70" y="91"/>
                  </a:lnTo>
                  <a:lnTo>
                    <a:pt x="65" y="86"/>
                  </a:lnTo>
                  <a:lnTo>
                    <a:pt x="54" y="82"/>
                  </a:lnTo>
                  <a:lnTo>
                    <a:pt x="50" y="77"/>
                  </a:lnTo>
                  <a:lnTo>
                    <a:pt x="45" y="72"/>
                  </a:lnTo>
                  <a:lnTo>
                    <a:pt x="35" y="63"/>
                  </a:lnTo>
                  <a:lnTo>
                    <a:pt x="31" y="58"/>
                  </a:lnTo>
                  <a:lnTo>
                    <a:pt x="25" y="52"/>
                  </a:lnTo>
                  <a:lnTo>
                    <a:pt x="25" y="4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00" name="Freeform 524"/>
            <p:cNvSpPr>
              <a:spLocks/>
            </p:cNvSpPr>
            <p:nvPr/>
          </p:nvSpPr>
          <p:spPr bwMode="auto">
            <a:xfrm>
              <a:off x="3651" y="1956"/>
              <a:ext cx="9" cy="9"/>
            </a:xfrm>
            <a:custGeom>
              <a:avLst/>
              <a:gdLst>
                <a:gd name="T0" fmla="*/ 5 w 104"/>
                <a:gd name="T1" fmla="*/ 91 h 115"/>
                <a:gd name="T2" fmla="*/ 0 w 104"/>
                <a:gd name="T3" fmla="*/ 82 h 115"/>
                <a:gd name="T4" fmla="*/ 0 w 104"/>
                <a:gd name="T5" fmla="*/ 72 h 115"/>
                <a:gd name="T6" fmla="*/ 0 w 104"/>
                <a:gd name="T7" fmla="*/ 63 h 115"/>
                <a:gd name="T8" fmla="*/ 0 w 104"/>
                <a:gd name="T9" fmla="*/ 53 h 115"/>
                <a:gd name="T10" fmla="*/ 0 w 104"/>
                <a:gd name="T11" fmla="*/ 44 h 115"/>
                <a:gd name="T12" fmla="*/ 0 w 104"/>
                <a:gd name="T13" fmla="*/ 39 h 115"/>
                <a:gd name="T14" fmla="*/ 5 w 104"/>
                <a:gd name="T15" fmla="*/ 29 h 115"/>
                <a:gd name="T16" fmla="*/ 5 w 104"/>
                <a:gd name="T17" fmla="*/ 24 h 115"/>
                <a:gd name="T18" fmla="*/ 10 w 104"/>
                <a:gd name="T19" fmla="*/ 20 h 115"/>
                <a:gd name="T20" fmla="*/ 15 w 104"/>
                <a:gd name="T21" fmla="*/ 14 h 115"/>
                <a:gd name="T22" fmla="*/ 30 w 104"/>
                <a:gd name="T23" fmla="*/ 5 h 115"/>
                <a:gd name="T24" fmla="*/ 44 w 104"/>
                <a:gd name="T25" fmla="*/ 0 h 115"/>
                <a:gd name="T26" fmla="*/ 60 w 104"/>
                <a:gd name="T27" fmla="*/ 0 h 115"/>
                <a:gd name="T28" fmla="*/ 69 w 104"/>
                <a:gd name="T29" fmla="*/ 5 h 115"/>
                <a:gd name="T30" fmla="*/ 80 w 104"/>
                <a:gd name="T31" fmla="*/ 14 h 115"/>
                <a:gd name="T32" fmla="*/ 85 w 104"/>
                <a:gd name="T33" fmla="*/ 24 h 115"/>
                <a:gd name="T34" fmla="*/ 90 w 104"/>
                <a:gd name="T35" fmla="*/ 39 h 115"/>
                <a:gd name="T36" fmla="*/ 94 w 104"/>
                <a:gd name="T37" fmla="*/ 53 h 115"/>
                <a:gd name="T38" fmla="*/ 100 w 104"/>
                <a:gd name="T39" fmla="*/ 67 h 115"/>
                <a:gd name="T40" fmla="*/ 104 w 104"/>
                <a:gd name="T41" fmla="*/ 87 h 115"/>
                <a:gd name="T42" fmla="*/ 94 w 104"/>
                <a:gd name="T43" fmla="*/ 78 h 115"/>
                <a:gd name="T44" fmla="*/ 85 w 104"/>
                <a:gd name="T45" fmla="*/ 72 h 115"/>
                <a:gd name="T46" fmla="*/ 75 w 104"/>
                <a:gd name="T47" fmla="*/ 72 h 115"/>
                <a:gd name="T48" fmla="*/ 69 w 104"/>
                <a:gd name="T49" fmla="*/ 72 h 115"/>
                <a:gd name="T50" fmla="*/ 60 w 104"/>
                <a:gd name="T51" fmla="*/ 78 h 115"/>
                <a:gd name="T52" fmla="*/ 55 w 104"/>
                <a:gd name="T53" fmla="*/ 82 h 115"/>
                <a:gd name="T54" fmla="*/ 50 w 104"/>
                <a:gd name="T55" fmla="*/ 91 h 115"/>
                <a:gd name="T56" fmla="*/ 40 w 104"/>
                <a:gd name="T57" fmla="*/ 97 h 115"/>
                <a:gd name="T58" fmla="*/ 35 w 104"/>
                <a:gd name="T59" fmla="*/ 106 h 115"/>
                <a:gd name="T60" fmla="*/ 30 w 104"/>
                <a:gd name="T61" fmla="*/ 115 h 115"/>
                <a:gd name="T62" fmla="*/ 30 w 104"/>
                <a:gd name="T63" fmla="*/ 111 h 115"/>
                <a:gd name="T64" fmla="*/ 25 w 104"/>
                <a:gd name="T65" fmla="*/ 111 h 115"/>
                <a:gd name="T66" fmla="*/ 25 w 104"/>
                <a:gd name="T67" fmla="*/ 106 h 115"/>
                <a:gd name="T68" fmla="*/ 21 w 104"/>
                <a:gd name="T69" fmla="*/ 106 h 115"/>
                <a:gd name="T70" fmla="*/ 15 w 104"/>
                <a:gd name="T71" fmla="*/ 106 h 115"/>
                <a:gd name="T72" fmla="*/ 15 w 104"/>
                <a:gd name="T73" fmla="*/ 102 h 115"/>
                <a:gd name="T74" fmla="*/ 10 w 104"/>
                <a:gd name="T75" fmla="*/ 102 h 115"/>
                <a:gd name="T76" fmla="*/ 5 w 104"/>
                <a:gd name="T77" fmla="*/ 97 h 115"/>
                <a:gd name="T78" fmla="*/ 5 w 104"/>
                <a:gd name="T79" fmla="*/ 91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4" h="115">
                  <a:moveTo>
                    <a:pt x="5" y="91"/>
                  </a:moveTo>
                  <a:lnTo>
                    <a:pt x="0" y="82"/>
                  </a:lnTo>
                  <a:lnTo>
                    <a:pt x="0" y="72"/>
                  </a:lnTo>
                  <a:lnTo>
                    <a:pt x="0" y="63"/>
                  </a:lnTo>
                  <a:lnTo>
                    <a:pt x="0" y="53"/>
                  </a:lnTo>
                  <a:lnTo>
                    <a:pt x="0" y="44"/>
                  </a:lnTo>
                  <a:lnTo>
                    <a:pt x="0" y="39"/>
                  </a:lnTo>
                  <a:lnTo>
                    <a:pt x="5" y="29"/>
                  </a:lnTo>
                  <a:lnTo>
                    <a:pt x="5" y="24"/>
                  </a:lnTo>
                  <a:lnTo>
                    <a:pt x="10" y="20"/>
                  </a:lnTo>
                  <a:lnTo>
                    <a:pt x="15" y="14"/>
                  </a:lnTo>
                  <a:lnTo>
                    <a:pt x="30" y="5"/>
                  </a:lnTo>
                  <a:lnTo>
                    <a:pt x="44" y="0"/>
                  </a:lnTo>
                  <a:lnTo>
                    <a:pt x="60" y="0"/>
                  </a:lnTo>
                  <a:lnTo>
                    <a:pt x="69" y="5"/>
                  </a:lnTo>
                  <a:lnTo>
                    <a:pt x="80" y="14"/>
                  </a:lnTo>
                  <a:lnTo>
                    <a:pt x="85" y="24"/>
                  </a:lnTo>
                  <a:lnTo>
                    <a:pt x="90" y="39"/>
                  </a:lnTo>
                  <a:lnTo>
                    <a:pt x="94" y="53"/>
                  </a:lnTo>
                  <a:lnTo>
                    <a:pt x="100" y="67"/>
                  </a:lnTo>
                  <a:lnTo>
                    <a:pt x="104" y="87"/>
                  </a:lnTo>
                  <a:lnTo>
                    <a:pt x="94" y="78"/>
                  </a:lnTo>
                  <a:lnTo>
                    <a:pt x="85" y="72"/>
                  </a:lnTo>
                  <a:lnTo>
                    <a:pt x="75" y="72"/>
                  </a:lnTo>
                  <a:lnTo>
                    <a:pt x="69" y="72"/>
                  </a:lnTo>
                  <a:lnTo>
                    <a:pt x="60" y="78"/>
                  </a:lnTo>
                  <a:lnTo>
                    <a:pt x="55" y="82"/>
                  </a:lnTo>
                  <a:lnTo>
                    <a:pt x="50" y="91"/>
                  </a:lnTo>
                  <a:lnTo>
                    <a:pt x="40" y="97"/>
                  </a:lnTo>
                  <a:lnTo>
                    <a:pt x="35" y="106"/>
                  </a:lnTo>
                  <a:lnTo>
                    <a:pt x="30" y="115"/>
                  </a:lnTo>
                  <a:lnTo>
                    <a:pt x="30" y="111"/>
                  </a:lnTo>
                  <a:lnTo>
                    <a:pt x="25" y="111"/>
                  </a:lnTo>
                  <a:lnTo>
                    <a:pt x="25" y="106"/>
                  </a:lnTo>
                  <a:lnTo>
                    <a:pt x="21" y="106"/>
                  </a:lnTo>
                  <a:lnTo>
                    <a:pt x="15" y="106"/>
                  </a:lnTo>
                  <a:lnTo>
                    <a:pt x="15" y="102"/>
                  </a:lnTo>
                  <a:lnTo>
                    <a:pt x="10" y="102"/>
                  </a:lnTo>
                  <a:lnTo>
                    <a:pt x="5" y="97"/>
                  </a:lnTo>
                  <a:lnTo>
                    <a:pt x="5" y="91"/>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01" name="Freeform 525"/>
            <p:cNvSpPr>
              <a:spLocks/>
            </p:cNvSpPr>
            <p:nvPr/>
          </p:nvSpPr>
          <p:spPr bwMode="auto">
            <a:xfrm>
              <a:off x="3662" y="1956"/>
              <a:ext cx="9" cy="6"/>
            </a:xfrm>
            <a:custGeom>
              <a:avLst/>
              <a:gdLst>
                <a:gd name="T0" fmla="*/ 0 w 109"/>
                <a:gd name="T1" fmla="*/ 20 h 67"/>
                <a:gd name="T2" fmla="*/ 10 w 109"/>
                <a:gd name="T3" fmla="*/ 24 h 67"/>
                <a:gd name="T4" fmla="*/ 25 w 109"/>
                <a:gd name="T5" fmla="*/ 29 h 67"/>
                <a:gd name="T6" fmla="*/ 35 w 109"/>
                <a:gd name="T7" fmla="*/ 33 h 67"/>
                <a:gd name="T8" fmla="*/ 40 w 109"/>
                <a:gd name="T9" fmla="*/ 44 h 67"/>
                <a:gd name="T10" fmla="*/ 50 w 109"/>
                <a:gd name="T11" fmla="*/ 53 h 67"/>
                <a:gd name="T12" fmla="*/ 60 w 109"/>
                <a:gd name="T13" fmla="*/ 58 h 67"/>
                <a:gd name="T14" fmla="*/ 69 w 109"/>
                <a:gd name="T15" fmla="*/ 63 h 67"/>
                <a:gd name="T16" fmla="*/ 80 w 109"/>
                <a:gd name="T17" fmla="*/ 67 h 67"/>
                <a:gd name="T18" fmla="*/ 90 w 109"/>
                <a:gd name="T19" fmla="*/ 63 h 67"/>
                <a:gd name="T20" fmla="*/ 100 w 109"/>
                <a:gd name="T21" fmla="*/ 53 h 67"/>
                <a:gd name="T22" fmla="*/ 104 w 109"/>
                <a:gd name="T23" fmla="*/ 48 h 67"/>
                <a:gd name="T24" fmla="*/ 104 w 109"/>
                <a:gd name="T25" fmla="*/ 44 h 67"/>
                <a:gd name="T26" fmla="*/ 109 w 109"/>
                <a:gd name="T27" fmla="*/ 39 h 67"/>
                <a:gd name="T28" fmla="*/ 109 w 109"/>
                <a:gd name="T29" fmla="*/ 33 h 67"/>
                <a:gd name="T30" fmla="*/ 104 w 109"/>
                <a:gd name="T31" fmla="*/ 29 h 67"/>
                <a:gd name="T32" fmla="*/ 104 w 109"/>
                <a:gd name="T33" fmla="*/ 20 h 67"/>
                <a:gd name="T34" fmla="*/ 104 w 109"/>
                <a:gd name="T35" fmla="*/ 14 h 67"/>
                <a:gd name="T36" fmla="*/ 100 w 109"/>
                <a:gd name="T37" fmla="*/ 9 h 67"/>
                <a:gd name="T38" fmla="*/ 94 w 109"/>
                <a:gd name="T39" fmla="*/ 5 h 67"/>
                <a:gd name="T40" fmla="*/ 85 w 109"/>
                <a:gd name="T41" fmla="*/ 0 h 67"/>
                <a:gd name="T42" fmla="*/ 80 w 109"/>
                <a:gd name="T43" fmla="*/ 0 h 67"/>
                <a:gd name="T44" fmla="*/ 75 w 109"/>
                <a:gd name="T45" fmla="*/ 0 h 67"/>
                <a:gd name="T46" fmla="*/ 69 w 109"/>
                <a:gd name="T47" fmla="*/ 5 h 67"/>
                <a:gd name="T48" fmla="*/ 60 w 109"/>
                <a:gd name="T49" fmla="*/ 5 h 67"/>
                <a:gd name="T50" fmla="*/ 55 w 109"/>
                <a:gd name="T51" fmla="*/ 9 h 67"/>
                <a:gd name="T52" fmla="*/ 50 w 109"/>
                <a:gd name="T53" fmla="*/ 14 h 67"/>
                <a:gd name="T54" fmla="*/ 45 w 109"/>
                <a:gd name="T55" fmla="*/ 14 h 67"/>
                <a:gd name="T56" fmla="*/ 40 w 109"/>
                <a:gd name="T57" fmla="*/ 20 h 67"/>
                <a:gd name="T58" fmla="*/ 35 w 109"/>
                <a:gd name="T59" fmla="*/ 20 h 67"/>
                <a:gd name="T60" fmla="*/ 25 w 109"/>
                <a:gd name="T61" fmla="*/ 2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67">
                  <a:moveTo>
                    <a:pt x="0" y="20"/>
                  </a:moveTo>
                  <a:lnTo>
                    <a:pt x="10" y="24"/>
                  </a:lnTo>
                  <a:lnTo>
                    <a:pt x="25" y="29"/>
                  </a:lnTo>
                  <a:lnTo>
                    <a:pt x="35" y="33"/>
                  </a:lnTo>
                  <a:lnTo>
                    <a:pt x="40" y="44"/>
                  </a:lnTo>
                  <a:lnTo>
                    <a:pt x="50" y="53"/>
                  </a:lnTo>
                  <a:lnTo>
                    <a:pt x="60" y="58"/>
                  </a:lnTo>
                  <a:lnTo>
                    <a:pt x="69" y="63"/>
                  </a:lnTo>
                  <a:lnTo>
                    <a:pt x="80" y="67"/>
                  </a:lnTo>
                  <a:lnTo>
                    <a:pt x="90" y="63"/>
                  </a:lnTo>
                  <a:lnTo>
                    <a:pt x="100" y="53"/>
                  </a:lnTo>
                  <a:lnTo>
                    <a:pt x="104" y="48"/>
                  </a:lnTo>
                  <a:lnTo>
                    <a:pt x="104" y="44"/>
                  </a:lnTo>
                  <a:lnTo>
                    <a:pt x="109" y="39"/>
                  </a:lnTo>
                  <a:lnTo>
                    <a:pt x="109" y="33"/>
                  </a:lnTo>
                  <a:lnTo>
                    <a:pt x="104" y="29"/>
                  </a:lnTo>
                  <a:lnTo>
                    <a:pt x="104" y="20"/>
                  </a:lnTo>
                  <a:lnTo>
                    <a:pt x="104" y="14"/>
                  </a:lnTo>
                  <a:lnTo>
                    <a:pt x="100" y="9"/>
                  </a:lnTo>
                  <a:lnTo>
                    <a:pt x="94" y="5"/>
                  </a:lnTo>
                  <a:lnTo>
                    <a:pt x="85" y="0"/>
                  </a:lnTo>
                  <a:lnTo>
                    <a:pt x="80" y="0"/>
                  </a:lnTo>
                  <a:lnTo>
                    <a:pt x="75" y="0"/>
                  </a:lnTo>
                  <a:lnTo>
                    <a:pt x="69" y="5"/>
                  </a:lnTo>
                  <a:lnTo>
                    <a:pt x="60" y="5"/>
                  </a:lnTo>
                  <a:lnTo>
                    <a:pt x="55" y="9"/>
                  </a:lnTo>
                  <a:lnTo>
                    <a:pt x="50" y="14"/>
                  </a:lnTo>
                  <a:lnTo>
                    <a:pt x="45" y="14"/>
                  </a:lnTo>
                  <a:lnTo>
                    <a:pt x="40" y="20"/>
                  </a:lnTo>
                  <a:lnTo>
                    <a:pt x="35" y="20"/>
                  </a:lnTo>
                  <a:lnTo>
                    <a:pt x="25" y="2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02" name="Freeform 526"/>
            <p:cNvSpPr>
              <a:spLocks/>
            </p:cNvSpPr>
            <p:nvPr/>
          </p:nvSpPr>
          <p:spPr bwMode="auto">
            <a:xfrm>
              <a:off x="3643" y="1922"/>
              <a:ext cx="7" cy="5"/>
            </a:xfrm>
            <a:custGeom>
              <a:avLst/>
              <a:gdLst>
                <a:gd name="T0" fmla="*/ 30 w 85"/>
                <a:gd name="T1" fmla="*/ 63 h 63"/>
                <a:gd name="T2" fmla="*/ 20 w 85"/>
                <a:gd name="T3" fmla="*/ 63 h 63"/>
                <a:gd name="T4" fmla="*/ 15 w 85"/>
                <a:gd name="T5" fmla="*/ 58 h 63"/>
                <a:gd name="T6" fmla="*/ 15 w 85"/>
                <a:gd name="T7" fmla="*/ 53 h 63"/>
                <a:gd name="T8" fmla="*/ 15 w 85"/>
                <a:gd name="T9" fmla="*/ 43 h 63"/>
                <a:gd name="T10" fmla="*/ 15 w 85"/>
                <a:gd name="T11" fmla="*/ 39 h 63"/>
                <a:gd name="T12" fmla="*/ 15 w 85"/>
                <a:gd name="T13" fmla="*/ 29 h 63"/>
                <a:gd name="T14" fmla="*/ 15 w 85"/>
                <a:gd name="T15" fmla="*/ 24 h 63"/>
                <a:gd name="T16" fmla="*/ 10 w 85"/>
                <a:gd name="T17" fmla="*/ 19 h 63"/>
                <a:gd name="T18" fmla="*/ 10 w 85"/>
                <a:gd name="T19" fmla="*/ 15 h 63"/>
                <a:gd name="T20" fmla="*/ 0 w 85"/>
                <a:gd name="T21" fmla="*/ 9 h 63"/>
                <a:gd name="T22" fmla="*/ 15 w 85"/>
                <a:gd name="T23" fmla="*/ 5 h 63"/>
                <a:gd name="T24" fmla="*/ 30 w 85"/>
                <a:gd name="T25" fmla="*/ 5 h 63"/>
                <a:gd name="T26" fmla="*/ 39 w 85"/>
                <a:gd name="T27" fmla="*/ 0 h 63"/>
                <a:gd name="T28" fmla="*/ 50 w 85"/>
                <a:gd name="T29" fmla="*/ 0 h 63"/>
                <a:gd name="T30" fmla="*/ 60 w 85"/>
                <a:gd name="T31" fmla="*/ 0 h 63"/>
                <a:gd name="T32" fmla="*/ 70 w 85"/>
                <a:gd name="T33" fmla="*/ 5 h 63"/>
                <a:gd name="T34" fmla="*/ 75 w 85"/>
                <a:gd name="T35" fmla="*/ 9 h 63"/>
                <a:gd name="T36" fmla="*/ 79 w 85"/>
                <a:gd name="T37" fmla="*/ 19 h 63"/>
                <a:gd name="T38" fmla="*/ 85 w 85"/>
                <a:gd name="T39" fmla="*/ 29 h 63"/>
                <a:gd name="T40" fmla="*/ 85 w 85"/>
                <a:gd name="T41"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 h="63">
                  <a:moveTo>
                    <a:pt x="30" y="63"/>
                  </a:moveTo>
                  <a:lnTo>
                    <a:pt x="20" y="63"/>
                  </a:lnTo>
                  <a:lnTo>
                    <a:pt x="15" y="58"/>
                  </a:lnTo>
                  <a:lnTo>
                    <a:pt x="15" y="53"/>
                  </a:lnTo>
                  <a:lnTo>
                    <a:pt x="15" y="43"/>
                  </a:lnTo>
                  <a:lnTo>
                    <a:pt x="15" y="39"/>
                  </a:lnTo>
                  <a:lnTo>
                    <a:pt x="15" y="29"/>
                  </a:lnTo>
                  <a:lnTo>
                    <a:pt x="15" y="24"/>
                  </a:lnTo>
                  <a:lnTo>
                    <a:pt x="10" y="19"/>
                  </a:lnTo>
                  <a:lnTo>
                    <a:pt x="10" y="15"/>
                  </a:lnTo>
                  <a:lnTo>
                    <a:pt x="0" y="9"/>
                  </a:lnTo>
                  <a:lnTo>
                    <a:pt x="15" y="5"/>
                  </a:lnTo>
                  <a:lnTo>
                    <a:pt x="30" y="5"/>
                  </a:lnTo>
                  <a:lnTo>
                    <a:pt x="39" y="0"/>
                  </a:lnTo>
                  <a:lnTo>
                    <a:pt x="50" y="0"/>
                  </a:lnTo>
                  <a:lnTo>
                    <a:pt x="60" y="0"/>
                  </a:lnTo>
                  <a:lnTo>
                    <a:pt x="70" y="5"/>
                  </a:lnTo>
                  <a:lnTo>
                    <a:pt x="75" y="9"/>
                  </a:lnTo>
                  <a:lnTo>
                    <a:pt x="79" y="19"/>
                  </a:lnTo>
                  <a:lnTo>
                    <a:pt x="85" y="29"/>
                  </a:lnTo>
                  <a:lnTo>
                    <a:pt x="85" y="4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03" name="Freeform 527"/>
            <p:cNvSpPr>
              <a:spLocks/>
            </p:cNvSpPr>
            <p:nvPr/>
          </p:nvSpPr>
          <p:spPr bwMode="auto">
            <a:xfrm>
              <a:off x="3628" y="1907"/>
              <a:ext cx="9" cy="5"/>
            </a:xfrm>
            <a:custGeom>
              <a:avLst/>
              <a:gdLst>
                <a:gd name="T0" fmla="*/ 0 w 104"/>
                <a:gd name="T1" fmla="*/ 30 h 64"/>
                <a:gd name="T2" fmla="*/ 10 w 104"/>
                <a:gd name="T3" fmla="*/ 30 h 64"/>
                <a:gd name="T4" fmla="*/ 19 w 104"/>
                <a:gd name="T5" fmla="*/ 34 h 64"/>
                <a:gd name="T6" fmla="*/ 29 w 104"/>
                <a:gd name="T7" fmla="*/ 39 h 64"/>
                <a:gd name="T8" fmla="*/ 39 w 104"/>
                <a:gd name="T9" fmla="*/ 45 h 64"/>
                <a:gd name="T10" fmla="*/ 49 w 104"/>
                <a:gd name="T11" fmla="*/ 54 h 64"/>
                <a:gd name="T12" fmla="*/ 59 w 104"/>
                <a:gd name="T13" fmla="*/ 58 h 64"/>
                <a:gd name="T14" fmla="*/ 69 w 104"/>
                <a:gd name="T15" fmla="*/ 64 h 64"/>
                <a:gd name="T16" fmla="*/ 79 w 104"/>
                <a:gd name="T17" fmla="*/ 64 h 64"/>
                <a:gd name="T18" fmla="*/ 89 w 104"/>
                <a:gd name="T19" fmla="*/ 58 h 64"/>
                <a:gd name="T20" fmla="*/ 98 w 104"/>
                <a:gd name="T21" fmla="*/ 49 h 64"/>
                <a:gd name="T22" fmla="*/ 104 w 104"/>
                <a:gd name="T23" fmla="*/ 45 h 64"/>
                <a:gd name="T24" fmla="*/ 104 w 104"/>
                <a:gd name="T25" fmla="*/ 39 h 64"/>
                <a:gd name="T26" fmla="*/ 104 w 104"/>
                <a:gd name="T27" fmla="*/ 34 h 64"/>
                <a:gd name="T28" fmla="*/ 104 w 104"/>
                <a:gd name="T29" fmla="*/ 30 h 64"/>
                <a:gd name="T30" fmla="*/ 104 w 104"/>
                <a:gd name="T31" fmla="*/ 25 h 64"/>
                <a:gd name="T32" fmla="*/ 98 w 104"/>
                <a:gd name="T33" fmla="*/ 15 h 64"/>
                <a:gd name="T34" fmla="*/ 98 w 104"/>
                <a:gd name="T35" fmla="*/ 11 h 64"/>
                <a:gd name="T36" fmla="*/ 94 w 104"/>
                <a:gd name="T37" fmla="*/ 6 h 64"/>
                <a:gd name="T38" fmla="*/ 83 w 104"/>
                <a:gd name="T39" fmla="*/ 0 h 64"/>
                <a:gd name="T40" fmla="*/ 79 w 104"/>
                <a:gd name="T41" fmla="*/ 0 h 64"/>
                <a:gd name="T42" fmla="*/ 73 w 104"/>
                <a:gd name="T43" fmla="*/ 0 h 64"/>
                <a:gd name="T44" fmla="*/ 64 w 104"/>
                <a:gd name="T45" fmla="*/ 0 h 64"/>
                <a:gd name="T46" fmla="*/ 59 w 104"/>
                <a:gd name="T47" fmla="*/ 6 h 64"/>
                <a:gd name="T48" fmla="*/ 54 w 104"/>
                <a:gd name="T49" fmla="*/ 6 h 64"/>
                <a:gd name="T50" fmla="*/ 49 w 104"/>
                <a:gd name="T51" fmla="*/ 11 h 64"/>
                <a:gd name="T52" fmla="*/ 44 w 104"/>
                <a:gd name="T53" fmla="*/ 15 h 64"/>
                <a:gd name="T54" fmla="*/ 39 w 104"/>
                <a:gd name="T55" fmla="*/ 20 h 64"/>
                <a:gd name="T56" fmla="*/ 35 w 104"/>
                <a:gd name="T57" fmla="*/ 20 h 64"/>
                <a:gd name="T58" fmla="*/ 29 w 104"/>
                <a:gd name="T59" fmla="*/ 25 h 64"/>
                <a:gd name="T60" fmla="*/ 24 w 104"/>
                <a:gd name="T61" fmla="*/ 2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64">
                  <a:moveTo>
                    <a:pt x="0" y="30"/>
                  </a:moveTo>
                  <a:lnTo>
                    <a:pt x="10" y="30"/>
                  </a:lnTo>
                  <a:lnTo>
                    <a:pt x="19" y="34"/>
                  </a:lnTo>
                  <a:lnTo>
                    <a:pt x="29" y="39"/>
                  </a:lnTo>
                  <a:lnTo>
                    <a:pt x="39" y="45"/>
                  </a:lnTo>
                  <a:lnTo>
                    <a:pt x="49" y="54"/>
                  </a:lnTo>
                  <a:lnTo>
                    <a:pt x="59" y="58"/>
                  </a:lnTo>
                  <a:lnTo>
                    <a:pt x="69" y="64"/>
                  </a:lnTo>
                  <a:lnTo>
                    <a:pt x="79" y="64"/>
                  </a:lnTo>
                  <a:lnTo>
                    <a:pt x="89" y="58"/>
                  </a:lnTo>
                  <a:lnTo>
                    <a:pt x="98" y="49"/>
                  </a:lnTo>
                  <a:lnTo>
                    <a:pt x="104" y="45"/>
                  </a:lnTo>
                  <a:lnTo>
                    <a:pt x="104" y="39"/>
                  </a:lnTo>
                  <a:lnTo>
                    <a:pt x="104" y="34"/>
                  </a:lnTo>
                  <a:lnTo>
                    <a:pt x="104" y="30"/>
                  </a:lnTo>
                  <a:lnTo>
                    <a:pt x="104" y="25"/>
                  </a:lnTo>
                  <a:lnTo>
                    <a:pt x="98" y="15"/>
                  </a:lnTo>
                  <a:lnTo>
                    <a:pt x="98" y="11"/>
                  </a:lnTo>
                  <a:lnTo>
                    <a:pt x="94" y="6"/>
                  </a:lnTo>
                  <a:lnTo>
                    <a:pt x="83" y="0"/>
                  </a:lnTo>
                  <a:lnTo>
                    <a:pt x="79" y="0"/>
                  </a:lnTo>
                  <a:lnTo>
                    <a:pt x="73" y="0"/>
                  </a:lnTo>
                  <a:lnTo>
                    <a:pt x="64" y="0"/>
                  </a:lnTo>
                  <a:lnTo>
                    <a:pt x="59" y="6"/>
                  </a:lnTo>
                  <a:lnTo>
                    <a:pt x="54" y="6"/>
                  </a:lnTo>
                  <a:lnTo>
                    <a:pt x="49" y="11"/>
                  </a:lnTo>
                  <a:lnTo>
                    <a:pt x="44" y="15"/>
                  </a:lnTo>
                  <a:lnTo>
                    <a:pt x="39" y="20"/>
                  </a:lnTo>
                  <a:lnTo>
                    <a:pt x="35" y="20"/>
                  </a:lnTo>
                  <a:lnTo>
                    <a:pt x="29" y="25"/>
                  </a:lnTo>
                  <a:lnTo>
                    <a:pt x="24" y="2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04" name="Freeform 528"/>
            <p:cNvSpPr>
              <a:spLocks/>
            </p:cNvSpPr>
            <p:nvPr/>
          </p:nvSpPr>
          <p:spPr bwMode="auto">
            <a:xfrm>
              <a:off x="3814" y="1701"/>
              <a:ext cx="14" cy="5"/>
            </a:xfrm>
            <a:custGeom>
              <a:avLst/>
              <a:gdLst>
                <a:gd name="T0" fmla="*/ 0 w 154"/>
                <a:gd name="T1" fmla="*/ 43 h 72"/>
                <a:gd name="T2" fmla="*/ 15 w 154"/>
                <a:gd name="T3" fmla="*/ 49 h 72"/>
                <a:gd name="T4" fmla="*/ 29 w 154"/>
                <a:gd name="T5" fmla="*/ 49 h 72"/>
                <a:gd name="T6" fmla="*/ 39 w 154"/>
                <a:gd name="T7" fmla="*/ 53 h 72"/>
                <a:gd name="T8" fmla="*/ 50 w 154"/>
                <a:gd name="T9" fmla="*/ 53 h 72"/>
                <a:gd name="T10" fmla="*/ 60 w 154"/>
                <a:gd name="T11" fmla="*/ 49 h 72"/>
                <a:gd name="T12" fmla="*/ 69 w 154"/>
                <a:gd name="T13" fmla="*/ 49 h 72"/>
                <a:gd name="T14" fmla="*/ 79 w 154"/>
                <a:gd name="T15" fmla="*/ 38 h 72"/>
                <a:gd name="T16" fmla="*/ 89 w 154"/>
                <a:gd name="T17" fmla="*/ 34 h 72"/>
                <a:gd name="T18" fmla="*/ 94 w 154"/>
                <a:gd name="T19" fmla="*/ 19 h 72"/>
                <a:gd name="T20" fmla="*/ 104 w 154"/>
                <a:gd name="T21" fmla="*/ 4 h 72"/>
                <a:gd name="T22" fmla="*/ 114 w 154"/>
                <a:gd name="T23" fmla="*/ 0 h 72"/>
                <a:gd name="T24" fmla="*/ 119 w 154"/>
                <a:gd name="T25" fmla="*/ 0 h 72"/>
                <a:gd name="T26" fmla="*/ 129 w 154"/>
                <a:gd name="T27" fmla="*/ 0 h 72"/>
                <a:gd name="T28" fmla="*/ 134 w 154"/>
                <a:gd name="T29" fmla="*/ 10 h 72"/>
                <a:gd name="T30" fmla="*/ 144 w 154"/>
                <a:gd name="T31" fmla="*/ 19 h 72"/>
                <a:gd name="T32" fmla="*/ 148 w 154"/>
                <a:gd name="T33" fmla="*/ 29 h 72"/>
                <a:gd name="T34" fmla="*/ 154 w 154"/>
                <a:gd name="T35" fmla="*/ 43 h 72"/>
                <a:gd name="T36" fmla="*/ 154 w 154"/>
                <a:gd name="T37" fmla="*/ 53 h 72"/>
                <a:gd name="T38" fmla="*/ 154 w 154"/>
                <a:gd name="T39" fmla="*/ 62 h 72"/>
                <a:gd name="T40" fmla="*/ 154 w 154"/>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4" h="72">
                  <a:moveTo>
                    <a:pt x="0" y="43"/>
                  </a:moveTo>
                  <a:lnTo>
                    <a:pt x="15" y="49"/>
                  </a:lnTo>
                  <a:lnTo>
                    <a:pt x="29" y="49"/>
                  </a:lnTo>
                  <a:lnTo>
                    <a:pt x="39" y="53"/>
                  </a:lnTo>
                  <a:lnTo>
                    <a:pt x="50" y="53"/>
                  </a:lnTo>
                  <a:lnTo>
                    <a:pt x="60" y="49"/>
                  </a:lnTo>
                  <a:lnTo>
                    <a:pt x="69" y="49"/>
                  </a:lnTo>
                  <a:lnTo>
                    <a:pt x="79" y="38"/>
                  </a:lnTo>
                  <a:lnTo>
                    <a:pt x="89" y="34"/>
                  </a:lnTo>
                  <a:lnTo>
                    <a:pt x="94" y="19"/>
                  </a:lnTo>
                  <a:lnTo>
                    <a:pt x="104" y="4"/>
                  </a:lnTo>
                  <a:lnTo>
                    <a:pt x="114" y="0"/>
                  </a:lnTo>
                  <a:lnTo>
                    <a:pt x="119" y="0"/>
                  </a:lnTo>
                  <a:lnTo>
                    <a:pt x="129" y="0"/>
                  </a:lnTo>
                  <a:lnTo>
                    <a:pt x="134" y="10"/>
                  </a:lnTo>
                  <a:lnTo>
                    <a:pt x="144" y="19"/>
                  </a:lnTo>
                  <a:lnTo>
                    <a:pt x="148" y="29"/>
                  </a:lnTo>
                  <a:lnTo>
                    <a:pt x="154" y="43"/>
                  </a:lnTo>
                  <a:lnTo>
                    <a:pt x="154" y="53"/>
                  </a:lnTo>
                  <a:lnTo>
                    <a:pt x="154" y="62"/>
                  </a:lnTo>
                  <a:lnTo>
                    <a:pt x="154" y="7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05" name="Freeform 529"/>
            <p:cNvSpPr>
              <a:spLocks/>
            </p:cNvSpPr>
            <p:nvPr/>
          </p:nvSpPr>
          <p:spPr bwMode="auto">
            <a:xfrm>
              <a:off x="3854" y="1700"/>
              <a:ext cx="11" cy="10"/>
            </a:xfrm>
            <a:custGeom>
              <a:avLst/>
              <a:gdLst>
                <a:gd name="T0" fmla="*/ 31 w 119"/>
                <a:gd name="T1" fmla="*/ 0 h 129"/>
                <a:gd name="T2" fmla="*/ 25 w 119"/>
                <a:gd name="T3" fmla="*/ 0 h 129"/>
                <a:gd name="T4" fmla="*/ 20 w 119"/>
                <a:gd name="T5" fmla="*/ 4 h 129"/>
                <a:gd name="T6" fmla="*/ 16 w 119"/>
                <a:gd name="T7" fmla="*/ 9 h 129"/>
                <a:gd name="T8" fmla="*/ 10 w 119"/>
                <a:gd name="T9" fmla="*/ 13 h 129"/>
                <a:gd name="T10" fmla="*/ 10 w 119"/>
                <a:gd name="T11" fmla="*/ 19 h 129"/>
                <a:gd name="T12" fmla="*/ 6 w 119"/>
                <a:gd name="T13" fmla="*/ 23 h 129"/>
                <a:gd name="T14" fmla="*/ 6 w 119"/>
                <a:gd name="T15" fmla="*/ 28 h 129"/>
                <a:gd name="T16" fmla="*/ 0 w 119"/>
                <a:gd name="T17" fmla="*/ 33 h 129"/>
                <a:gd name="T18" fmla="*/ 0 w 119"/>
                <a:gd name="T19" fmla="*/ 38 h 129"/>
                <a:gd name="T20" fmla="*/ 6 w 119"/>
                <a:gd name="T21" fmla="*/ 52 h 129"/>
                <a:gd name="T22" fmla="*/ 10 w 119"/>
                <a:gd name="T23" fmla="*/ 62 h 129"/>
                <a:gd name="T24" fmla="*/ 10 w 119"/>
                <a:gd name="T25" fmla="*/ 71 h 129"/>
                <a:gd name="T26" fmla="*/ 16 w 119"/>
                <a:gd name="T27" fmla="*/ 77 h 129"/>
                <a:gd name="T28" fmla="*/ 20 w 119"/>
                <a:gd name="T29" fmla="*/ 86 h 129"/>
                <a:gd name="T30" fmla="*/ 20 w 119"/>
                <a:gd name="T31" fmla="*/ 91 h 129"/>
                <a:gd name="T32" fmla="*/ 20 w 119"/>
                <a:gd name="T33" fmla="*/ 101 h 129"/>
                <a:gd name="T34" fmla="*/ 20 w 119"/>
                <a:gd name="T35" fmla="*/ 110 h 129"/>
                <a:gd name="T36" fmla="*/ 20 w 119"/>
                <a:gd name="T37" fmla="*/ 120 h 129"/>
                <a:gd name="T38" fmla="*/ 16 w 119"/>
                <a:gd name="T39" fmla="*/ 129 h 129"/>
                <a:gd name="T40" fmla="*/ 25 w 119"/>
                <a:gd name="T41" fmla="*/ 125 h 129"/>
                <a:gd name="T42" fmla="*/ 35 w 119"/>
                <a:gd name="T43" fmla="*/ 125 h 129"/>
                <a:gd name="T44" fmla="*/ 45 w 119"/>
                <a:gd name="T45" fmla="*/ 120 h 129"/>
                <a:gd name="T46" fmla="*/ 56 w 119"/>
                <a:gd name="T47" fmla="*/ 120 h 129"/>
                <a:gd name="T48" fmla="*/ 70 w 119"/>
                <a:gd name="T49" fmla="*/ 120 h 129"/>
                <a:gd name="T50" fmla="*/ 79 w 119"/>
                <a:gd name="T51" fmla="*/ 120 h 129"/>
                <a:gd name="T52" fmla="*/ 90 w 119"/>
                <a:gd name="T53" fmla="*/ 120 h 129"/>
                <a:gd name="T54" fmla="*/ 95 w 119"/>
                <a:gd name="T55" fmla="*/ 116 h 129"/>
                <a:gd name="T56" fmla="*/ 104 w 119"/>
                <a:gd name="T57" fmla="*/ 116 h 129"/>
                <a:gd name="T58" fmla="*/ 110 w 119"/>
                <a:gd name="T59" fmla="*/ 110 h 129"/>
                <a:gd name="T60" fmla="*/ 119 w 119"/>
                <a:gd name="T61" fmla="*/ 96 h 129"/>
                <a:gd name="T62" fmla="*/ 119 w 119"/>
                <a:gd name="T63" fmla="*/ 86 h 129"/>
                <a:gd name="T64" fmla="*/ 119 w 119"/>
                <a:gd name="T65" fmla="*/ 77 h 129"/>
                <a:gd name="T66" fmla="*/ 115 w 119"/>
                <a:gd name="T67" fmla="*/ 71 h 129"/>
                <a:gd name="T68" fmla="*/ 104 w 119"/>
                <a:gd name="T69" fmla="*/ 67 h 129"/>
                <a:gd name="T70" fmla="*/ 95 w 119"/>
                <a:gd name="T71" fmla="*/ 62 h 129"/>
                <a:gd name="T72" fmla="*/ 79 w 119"/>
                <a:gd name="T73" fmla="*/ 62 h 129"/>
                <a:gd name="T74" fmla="*/ 65 w 119"/>
                <a:gd name="T75" fmla="*/ 58 h 129"/>
                <a:gd name="T76" fmla="*/ 56 w 119"/>
                <a:gd name="T77" fmla="*/ 52 h 129"/>
                <a:gd name="T78" fmla="*/ 40 w 119"/>
                <a:gd name="T79" fmla="*/ 52 h 129"/>
                <a:gd name="T80" fmla="*/ 35 w 119"/>
                <a:gd name="T81" fmla="*/ 52 h 129"/>
                <a:gd name="T82" fmla="*/ 31 w 119"/>
                <a:gd name="T83" fmla="*/ 58 h 129"/>
                <a:gd name="T84" fmla="*/ 31 w 119"/>
                <a:gd name="T85" fmla="*/ 62 h 129"/>
                <a:gd name="T86" fmla="*/ 31 w 119"/>
                <a:gd name="T87" fmla="*/ 67 h 129"/>
                <a:gd name="T88" fmla="*/ 31 w 119"/>
                <a:gd name="T89" fmla="*/ 71 h 129"/>
                <a:gd name="T90" fmla="*/ 31 w 119"/>
                <a:gd name="T91" fmla="*/ 77 h 129"/>
                <a:gd name="T92" fmla="*/ 25 w 119"/>
                <a:gd name="T93" fmla="*/ 81 h 129"/>
                <a:gd name="T94" fmla="*/ 20 w 119"/>
                <a:gd name="T95" fmla="*/ 81 h 129"/>
                <a:gd name="T96" fmla="*/ 25 w 119"/>
                <a:gd name="T97" fmla="*/ 77 h 129"/>
                <a:gd name="T98" fmla="*/ 31 w 119"/>
                <a:gd name="T99" fmla="*/ 67 h 129"/>
                <a:gd name="T100" fmla="*/ 35 w 119"/>
                <a:gd name="T101" fmla="*/ 62 h 129"/>
                <a:gd name="T102" fmla="*/ 40 w 119"/>
                <a:gd name="T103" fmla="*/ 52 h 129"/>
                <a:gd name="T104" fmla="*/ 50 w 119"/>
                <a:gd name="T105" fmla="*/ 47 h 129"/>
                <a:gd name="T106" fmla="*/ 56 w 119"/>
                <a:gd name="T107" fmla="*/ 43 h 129"/>
                <a:gd name="T108" fmla="*/ 60 w 119"/>
                <a:gd name="T109" fmla="*/ 38 h 129"/>
                <a:gd name="T110" fmla="*/ 65 w 119"/>
                <a:gd name="T111" fmla="*/ 33 h 129"/>
                <a:gd name="T112" fmla="*/ 75 w 119"/>
                <a:gd name="T113" fmla="*/ 28 h 129"/>
                <a:gd name="T114" fmla="*/ 85 w 119"/>
                <a:gd name="T115" fmla="*/ 2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9" h="129">
                  <a:moveTo>
                    <a:pt x="31" y="0"/>
                  </a:moveTo>
                  <a:lnTo>
                    <a:pt x="25" y="0"/>
                  </a:lnTo>
                  <a:lnTo>
                    <a:pt x="20" y="4"/>
                  </a:lnTo>
                  <a:lnTo>
                    <a:pt x="16" y="9"/>
                  </a:lnTo>
                  <a:lnTo>
                    <a:pt x="10" y="13"/>
                  </a:lnTo>
                  <a:lnTo>
                    <a:pt x="10" y="19"/>
                  </a:lnTo>
                  <a:lnTo>
                    <a:pt x="6" y="23"/>
                  </a:lnTo>
                  <a:lnTo>
                    <a:pt x="6" y="28"/>
                  </a:lnTo>
                  <a:lnTo>
                    <a:pt x="0" y="33"/>
                  </a:lnTo>
                  <a:lnTo>
                    <a:pt x="0" y="38"/>
                  </a:lnTo>
                  <a:lnTo>
                    <a:pt x="6" y="52"/>
                  </a:lnTo>
                  <a:lnTo>
                    <a:pt x="10" y="62"/>
                  </a:lnTo>
                  <a:lnTo>
                    <a:pt x="10" y="71"/>
                  </a:lnTo>
                  <a:lnTo>
                    <a:pt x="16" y="77"/>
                  </a:lnTo>
                  <a:lnTo>
                    <a:pt x="20" y="86"/>
                  </a:lnTo>
                  <a:lnTo>
                    <a:pt x="20" y="91"/>
                  </a:lnTo>
                  <a:lnTo>
                    <a:pt x="20" y="101"/>
                  </a:lnTo>
                  <a:lnTo>
                    <a:pt x="20" y="110"/>
                  </a:lnTo>
                  <a:lnTo>
                    <a:pt x="20" y="120"/>
                  </a:lnTo>
                  <a:lnTo>
                    <a:pt x="16" y="129"/>
                  </a:lnTo>
                  <a:lnTo>
                    <a:pt x="25" y="125"/>
                  </a:lnTo>
                  <a:lnTo>
                    <a:pt x="35" y="125"/>
                  </a:lnTo>
                  <a:lnTo>
                    <a:pt x="45" y="120"/>
                  </a:lnTo>
                  <a:lnTo>
                    <a:pt x="56" y="120"/>
                  </a:lnTo>
                  <a:lnTo>
                    <a:pt x="70" y="120"/>
                  </a:lnTo>
                  <a:lnTo>
                    <a:pt x="79" y="120"/>
                  </a:lnTo>
                  <a:lnTo>
                    <a:pt x="90" y="120"/>
                  </a:lnTo>
                  <a:lnTo>
                    <a:pt x="95" y="116"/>
                  </a:lnTo>
                  <a:lnTo>
                    <a:pt x="104" y="116"/>
                  </a:lnTo>
                  <a:lnTo>
                    <a:pt x="110" y="110"/>
                  </a:lnTo>
                  <a:lnTo>
                    <a:pt x="119" y="96"/>
                  </a:lnTo>
                  <a:lnTo>
                    <a:pt x="119" y="86"/>
                  </a:lnTo>
                  <a:lnTo>
                    <a:pt x="119" y="77"/>
                  </a:lnTo>
                  <a:lnTo>
                    <a:pt x="115" y="71"/>
                  </a:lnTo>
                  <a:lnTo>
                    <a:pt x="104" y="67"/>
                  </a:lnTo>
                  <a:lnTo>
                    <a:pt x="95" y="62"/>
                  </a:lnTo>
                  <a:lnTo>
                    <a:pt x="79" y="62"/>
                  </a:lnTo>
                  <a:lnTo>
                    <a:pt x="65" y="58"/>
                  </a:lnTo>
                  <a:lnTo>
                    <a:pt x="56" y="52"/>
                  </a:lnTo>
                  <a:lnTo>
                    <a:pt x="40" y="52"/>
                  </a:lnTo>
                  <a:lnTo>
                    <a:pt x="35" y="52"/>
                  </a:lnTo>
                  <a:lnTo>
                    <a:pt x="31" y="58"/>
                  </a:lnTo>
                  <a:lnTo>
                    <a:pt x="31" y="62"/>
                  </a:lnTo>
                  <a:lnTo>
                    <a:pt x="31" y="67"/>
                  </a:lnTo>
                  <a:lnTo>
                    <a:pt x="31" y="71"/>
                  </a:lnTo>
                  <a:lnTo>
                    <a:pt x="31" y="77"/>
                  </a:lnTo>
                  <a:lnTo>
                    <a:pt x="25" y="81"/>
                  </a:lnTo>
                  <a:lnTo>
                    <a:pt x="20" y="81"/>
                  </a:lnTo>
                  <a:lnTo>
                    <a:pt x="25" y="77"/>
                  </a:lnTo>
                  <a:lnTo>
                    <a:pt x="31" y="67"/>
                  </a:lnTo>
                  <a:lnTo>
                    <a:pt x="35" y="62"/>
                  </a:lnTo>
                  <a:lnTo>
                    <a:pt x="40" y="52"/>
                  </a:lnTo>
                  <a:lnTo>
                    <a:pt x="50" y="47"/>
                  </a:lnTo>
                  <a:lnTo>
                    <a:pt x="56" y="43"/>
                  </a:lnTo>
                  <a:lnTo>
                    <a:pt x="60" y="38"/>
                  </a:lnTo>
                  <a:lnTo>
                    <a:pt x="65" y="33"/>
                  </a:lnTo>
                  <a:lnTo>
                    <a:pt x="75" y="28"/>
                  </a:lnTo>
                  <a:lnTo>
                    <a:pt x="85" y="2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06" name="Freeform 530"/>
            <p:cNvSpPr>
              <a:spLocks/>
            </p:cNvSpPr>
            <p:nvPr/>
          </p:nvSpPr>
          <p:spPr bwMode="auto">
            <a:xfrm>
              <a:off x="3870" y="1708"/>
              <a:ext cx="8" cy="1"/>
            </a:xfrm>
            <a:custGeom>
              <a:avLst/>
              <a:gdLst>
                <a:gd name="T0" fmla="*/ 0 w 79"/>
                <a:gd name="T1" fmla="*/ 5 h 15"/>
                <a:gd name="T2" fmla="*/ 10 w 79"/>
                <a:gd name="T3" fmla="*/ 0 h 15"/>
                <a:gd name="T4" fmla="*/ 19 w 79"/>
                <a:gd name="T5" fmla="*/ 0 h 15"/>
                <a:gd name="T6" fmla="*/ 30 w 79"/>
                <a:gd name="T7" fmla="*/ 0 h 15"/>
                <a:gd name="T8" fmla="*/ 40 w 79"/>
                <a:gd name="T9" fmla="*/ 0 h 15"/>
                <a:gd name="T10" fmla="*/ 50 w 79"/>
                <a:gd name="T11" fmla="*/ 5 h 15"/>
                <a:gd name="T12" fmla="*/ 55 w 79"/>
                <a:gd name="T13" fmla="*/ 5 h 15"/>
                <a:gd name="T14" fmla="*/ 65 w 79"/>
                <a:gd name="T15" fmla="*/ 5 h 15"/>
                <a:gd name="T16" fmla="*/ 69 w 79"/>
                <a:gd name="T17" fmla="*/ 11 h 15"/>
                <a:gd name="T18" fmla="*/ 75 w 79"/>
                <a:gd name="T19" fmla="*/ 15 h 15"/>
                <a:gd name="T20" fmla="*/ 79 w 79"/>
                <a:gd name="T2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15">
                  <a:moveTo>
                    <a:pt x="0" y="5"/>
                  </a:moveTo>
                  <a:lnTo>
                    <a:pt x="10" y="0"/>
                  </a:lnTo>
                  <a:lnTo>
                    <a:pt x="19" y="0"/>
                  </a:lnTo>
                  <a:lnTo>
                    <a:pt x="30" y="0"/>
                  </a:lnTo>
                  <a:lnTo>
                    <a:pt x="40" y="0"/>
                  </a:lnTo>
                  <a:lnTo>
                    <a:pt x="50" y="5"/>
                  </a:lnTo>
                  <a:lnTo>
                    <a:pt x="55" y="5"/>
                  </a:lnTo>
                  <a:lnTo>
                    <a:pt x="65" y="5"/>
                  </a:lnTo>
                  <a:lnTo>
                    <a:pt x="69" y="11"/>
                  </a:lnTo>
                  <a:lnTo>
                    <a:pt x="75" y="15"/>
                  </a:lnTo>
                  <a:lnTo>
                    <a:pt x="79" y="1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07" name="Freeform 531"/>
            <p:cNvSpPr>
              <a:spLocks/>
            </p:cNvSpPr>
            <p:nvPr/>
          </p:nvSpPr>
          <p:spPr bwMode="auto">
            <a:xfrm>
              <a:off x="3603" y="2034"/>
              <a:ext cx="7" cy="7"/>
            </a:xfrm>
            <a:custGeom>
              <a:avLst/>
              <a:gdLst>
                <a:gd name="T0" fmla="*/ 0 w 75"/>
                <a:gd name="T1" fmla="*/ 58 h 87"/>
                <a:gd name="T2" fmla="*/ 0 w 75"/>
                <a:gd name="T3" fmla="*/ 53 h 87"/>
                <a:gd name="T4" fmla="*/ 0 w 75"/>
                <a:gd name="T5" fmla="*/ 43 h 87"/>
                <a:gd name="T6" fmla="*/ 5 w 75"/>
                <a:gd name="T7" fmla="*/ 39 h 87"/>
                <a:gd name="T8" fmla="*/ 11 w 75"/>
                <a:gd name="T9" fmla="*/ 33 h 87"/>
                <a:gd name="T10" fmla="*/ 15 w 75"/>
                <a:gd name="T11" fmla="*/ 29 h 87"/>
                <a:gd name="T12" fmla="*/ 21 w 75"/>
                <a:gd name="T13" fmla="*/ 24 h 87"/>
                <a:gd name="T14" fmla="*/ 21 w 75"/>
                <a:gd name="T15" fmla="*/ 19 h 87"/>
                <a:gd name="T16" fmla="*/ 25 w 75"/>
                <a:gd name="T17" fmla="*/ 14 h 87"/>
                <a:gd name="T18" fmla="*/ 25 w 75"/>
                <a:gd name="T19" fmla="*/ 9 h 87"/>
                <a:gd name="T20" fmla="*/ 25 w 75"/>
                <a:gd name="T21" fmla="*/ 0 h 87"/>
                <a:gd name="T22" fmla="*/ 36 w 75"/>
                <a:gd name="T23" fmla="*/ 9 h 87"/>
                <a:gd name="T24" fmla="*/ 50 w 75"/>
                <a:gd name="T25" fmla="*/ 14 h 87"/>
                <a:gd name="T26" fmla="*/ 60 w 75"/>
                <a:gd name="T27" fmla="*/ 19 h 87"/>
                <a:gd name="T28" fmla="*/ 65 w 75"/>
                <a:gd name="T29" fmla="*/ 29 h 87"/>
                <a:gd name="T30" fmla="*/ 75 w 75"/>
                <a:gd name="T31" fmla="*/ 33 h 87"/>
                <a:gd name="T32" fmla="*/ 75 w 75"/>
                <a:gd name="T33" fmla="*/ 43 h 87"/>
                <a:gd name="T34" fmla="*/ 75 w 75"/>
                <a:gd name="T35" fmla="*/ 53 h 87"/>
                <a:gd name="T36" fmla="*/ 75 w 75"/>
                <a:gd name="T37" fmla="*/ 63 h 87"/>
                <a:gd name="T38" fmla="*/ 65 w 75"/>
                <a:gd name="T39" fmla="*/ 72 h 87"/>
                <a:gd name="T40" fmla="*/ 55 w 75"/>
                <a:gd name="T41"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 h="87">
                  <a:moveTo>
                    <a:pt x="0" y="58"/>
                  </a:moveTo>
                  <a:lnTo>
                    <a:pt x="0" y="53"/>
                  </a:lnTo>
                  <a:lnTo>
                    <a:pt x="0" y="43"/>
                  </a:lnTo>
                  <a:lnTo>
                    <a:pt x="5" y="39"/>
                  </a:lnTo>
                  <a:lnTo>
                    <a:pt x="11" y="33"/>
                  </a:lnTo>
                  <a:lnTo>
                    <a:pt x="15" y="29"/>
                  </a:lnTo>
                  <a:lnTo>
                    <a:pt x="21" y="24"/>
                  </a:lnTo>
                  <a:lnTo>
                    <a:pt x="21" y="19"/>
                  </a:lnTo>
                  <a:lnTo>
                    <a:pt x="25" y="14"/>
                  </a:lnTo>
                  <a:lnTo>
                    <a:pt x="25" y="9"/>
                  </a:lnTo>
                  <a:lnTo>
                    <a:pt x="25" y="0"/>
                  </a:lnTo>
                  <a:lnTo>
                    <a:pt x="36" y="9"/>
                  </a:lnTo>
                  <a:lnTo>
                    <a:pt x="50" y="14"/>
                  </a:lnTo>
                  <a:lnTo>
                    <a:pt x="60" y="19"/>
                  </a:lnTo>
                  <a:lnTo>
                    <a:pt x="65" y="29"/>
                  </a:lnTo>
                  <a:lnTo>
                    <a:pt x="75" y="33"/>
                  </a:lnTo>
                  <a:lnTo>
                    <a:pt x="75" y="43"/>
                  </a:lnTo>
                  <a:lnTo>
                    <a:pt x="75" y="53"/>
                  </a:lnTo>
                  <a:lnTo>
                    <a:pt x="75" y="63"/>
                  </a:lnTo>
                  <a:lnTo>
                    <a:pt x="65" y="72"/>
                  </a:lnTo>
                  <a:lnTo>
                    <a:pt x="55" y="8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08" name="Freeform 532"/>
            <p:cNvSpPr>
              <a:spLocks/>
            </p:cNvSpPr>
            <p:nvPr/>
          </p:nvSpPr>
          <p:spPr bwMode="auto">
            <a:xfrm>
              <a:off x="3611" y="2037"/>
              <a:ext cx="9" cy="4"/>
            </a:xfrm>
            <a:custGeom>
              <a:avLst/>
              <a:gdLst>
                <a:gd name="T0" fmla="*/ 0 w 105"/>
                <a:gd name="T1" fmla="*/ 29 h 48"/>
                <a:gd name="T2" fmla="*/ 11 w 105"/>
                <a:gd name="T3" fmla="*/ 39 h 48"/>
                <a:gd name="T4" fmla="*/ 25 w 105"/>
                <a:gd name="T5" fmla="*/ 44 h 48"/>
                <a:gd name="T6" fmla="*/ 41 w 105"/>
                <a:gd name="T7" fmla="*/ 48 h 48"/>
                <a:gd name="T8" fmla="*/ 50 w 105"/>
                <a:gd name="T9" fmla="*/ 48 h 48"/>
                <a:gd name="T10" fmla="*/ 65 w 105"/>
                <a:gd name="T11" fmla="*/ 44 h 48"/>
                <a:gd name="T12" fmla="*/ 75 w 105"/>
                <a:gd name="T13" fmla="*/ 39 h 48"/>
                <a:gd name="T14" fmla="*/ 85 w 105"/>
                <a:gd name="T15" fmla="*/ 34 h 48"/>
                <a:gd name="T16" fmla="*/ 95 w 105"/>
                <a:gd name="T17" fmla="*/ 24 h 48"/>
                <a:gd name="T18" fmla="*/ 100 w 105"/>
                <a:gd name="T19" fmla="*/ 15 h 48"/>
                <a:gd name="T20" fmla="*/ 105 w 105"/>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48">
                  <a:moveTo>
                    <a:pt x="0" y="29"/>
                  </a:moveTo>
                  <a:lnTo>
                    <a:pt x="11" y="39"/>
                  </a:lnTo>
                  <a:lnTo>
                    <a:pt x="25" y="44"/>
                  </a:lnTo>
                  <a:lnTo>
                    <a:pt x="41" y="48"/>
                  </a:lnTo>
                  <a:lnTo>
                    <a:pt x="50" y="48"/>
                  </a:lnTo>
                  <a:lnTo>
                    <a:pt x="65" y="44"/>
                  </a:lnTo>
                  <a:lnTo>
                    <a:pt x="75" y="39"/>
                  </a:lnTo>
                  <a:lnTo>
                    <a:pt x="85" y="34"/>
                  </a:lnTo>
                  <a:lnTo>
                    <a:pt x="95" y="24"/>
                  </a:lnTo>
                  <a:lnTo>
                    <a:pt x="100" y="15"/>
                  </a:lnTo>
                  <a:lnTo>
                    <a:pt x="105"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09" name="Freeform 533"/>
            <p:cNvSpPr>
              <a:spLocks/>
            </p:cNvSpPr>
            <p:nvPr/>
          </p:nvSpPr>
          <p:spPr bwMode="auto">
            <a:xfrm>
              <a:off x="3598" y="2013"/>
              <a:ext cx="10" cy="4"/>
            </a:xfrm>
            <a:custGeom>
              <a:avLst/>
              <a:gdLst>
                <a:gd name="T0" fmla="*/ 0 w 104"/>
                <a:gd name="T1" fmla="*/ 28 h 48"/>
                <a:gd name="T2" fmla="*/ 10 w 104"/>
                <a:gd name="T3" fmla="*/ 39 h 48"/>
                <a:gd name="T4" fmla="*/ 25 w 104"/>
                <a:gd name="T5" fmla="*/ 43 h 48"/>
                <a:gd name="T6" fmla="*/ 35 w 104"/>
                <a:gd name="T7" fmla="*/ 48 h 48"/>
                <a:gd name="T8" fmla="*/ 49 w 104"/>
                <a:gd name="T9" fmla="*/ 48 h 48"/>
                <a:gd name="T10" fmla="*/ 60 w 104"/>
                <a:gd name="T11" fmla="*/ 43 h 48"/>
                <a:gd name="T12" fmla="*/ 74 w 104"/>
                <a:gd name="T13" fmla="*/ 39 h 48"/>
                <a:gd name="T14" fmla="*/ 85 w 104"/>
                <a:gd name="T15" fmla="*/ 33 h 48"/>
                <a:gd name="T16" fmla="*/ 94 w 104"/>
                <a:gd name="T17" fmla="*/ 24 h 48"/>
                <a:gd name="T18" fmla="*/ 99 w 104"/>
                <a:gd name="T19" fmla="*/ 15 h 48"/>
                <a:gd name="T20" fmla="*/ 104 w 104"/>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48">
                  <a:moveTo>
                    <a:pt x="0" y="28"/>
                  </a:moveTo>
                  <a:lnTo>
                    <a:pt x="10" y="39"/>
                  </a:lnTo>
                  <a:lnTo>
                    <a:pt x="25" y="43"/>
                  </a:lnTo>
                  <a:lnTo>
                    <a:pt x="35" y="48"/>
                  </a:lnTo>
                  <a:lnTo>
                    <a:pt x="49" y="48"/>
                  </a:lnTo>
                  <a:lnTo>
                    <a:pt x="60" y="43"/>
                  </a:lnTo>
                  <a:lnTo>
                    <a:pt x="74" y="39"/>
                  </a:lnTo>
                  <a:lnTo>
                    <a:pt x="85" y="33"/>
                  </a:lnTo>
                  <a:lnTo>
                    <a:pt x="94" y="24"/>
                  </a:lnTo>
                  <a:lnTo>
                    <a:pt x="99" y="15"/>
                  </a:lnTo>
                  <a:lnTo>
                    <a:pt x="104"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10" name="Freeform 534"/>
            <p:cNvSpPr>
              <a:spLocks/>
            </p:cNvSpPr>
            <p:nvPr/>
          </p:nvSpPr>
          <p:spPr bwMode="auto">
            <a:xfrm>
              <a:off x="3599" y="2018"/>
              <a:ext cx="13" cy="9"/>
            </a:xfrm>
            <a:custGeom>
              <a:avLst/>
              <a:gdLst>
                <a:gd name="T0" fmla="*/ 0 w 139"/>
                <a:gd name="T1" fmla="*/ 24 h 116"/>
                <a:gd name="T2" fmla="*/ 0 w 139"/>
                <a:gd name="T3" fmla="*/ 29 h 116"/>
                <a:gd name="T4" fmla="*/ 0 w 139"/>
                <a:gd name="T5" fmla="*/ 39 h 116"/>
                <a:gd name="T6" fmla="*/ 0 w 139"/>
                <a:gd name="T7" fmla="*/ 44 h 116"/>
                <a:gd name="T8" fmla="*/ 0 w 139"/>
                <a:gd name="T9" fmla="*/ 48 h 116"/>
                <a:gd name="T10" fmla="*/ 4 w 139"/>
                <a:gd name="T11" fmla="*/ 54 h 116"/>
                <a:gd name="T12" fmla="*/ 4 w 139"/>
                <a:gd name="T13" fmla="*/ 58 h 116"/>
                <a:gd name="T14" fmla="*/ 10 w 139"/>
                <a:gd name="T15" fmla="*/ 63 h 116"/>
                <a:gd name="T16" fmla="*/ 10 w 139"/>
                <a:gd name="T17" fmla="*/ 68 h 116"/>
                <a:gd name="T18" fmla="*/ 15 w 139"/>
                <a:gd name="T19" fmla="*/ 73 h 116"/>
                <a:gd name="T20" fmla="*/ 29 w 139"/>
                <a:gd name="T21" fmla="*/ 78 h 116"/>
                <a:gd name="T22" fmla="*/ 39 w 139"/>
                <a:gd name="T23" fmla="*/ 78 h 116"/>
                <a:gd name="T24" fmla="*/ 50 w 139"/>
                <a:gd name="T25" fmla="*/ 82 h 116"/>
                <a:gd name="T26" fmla="*/ 60 w 139"/>
                <a:gd name="T27" fmla="*/ 82 h 116"/>
                <a:gd name="T28" fmla="*/ 64 w 139"/>
                <a:gd name="T29" fmla="*/ 87 h 116"/>
                <a:gd name="T30" fmla="*/ 75 w 139"/>
                <a:gd name="T31" fmla="*/ 87 h 116"/>
                <a:gd name="T32" fmla="*/ 79 w 139"/>
                <a:gd name="T33" fmla="*/ 93 h 116"/>
                <a:gd name="T34" fmla="*/ 84 w 139"/>
                <a:gd name="T35" fmla="*/ 97 h 116"/>
                <a:gd name="T36" fmla="*/ 94 w 139"/>
                <a:gd name="T37" fmla="*/ 106 h 116"/>
                <a:gd name="T38" fmla="*/ 99 w 139"/>
                <a:gd name="T39" fmla="*/ 116 h 116"/>
                <a:gd name="T40" fmla="*/ 104 w 139"/>
                <a:gd name="T41" fmla="*/ 106 h 116"/>
                <a:gd name="T42" fmla="*/ 109 w 139"/>
                <a:gd name="T43" fmla="*/ 97 h 116"/>
                <a:gd name="T44" fmla="*/ 114 w 139"/>
                <a:gd name="T45" fmla="*/ 87 h 116"/>
                <a:gd name="T46" fmla="*/ 119 w 139"/>
                <a:gd name="T47" fmla="*/ 78 h 116"/>
                <a:gd name="T48" fmla="*/ 123 w 139"/>
                <a:gd name="T49" fmla="*/ 68 h 116"/>
                <a:gd name="T50" fmla="*/ 129 w 139"/>
                <a:gd name="T51" fmla="*/ 58 h 116"/>
                <a:gd name="T52" fmla="*/ 134 w 139"/>
                <a:gd name="T53" fmla="*/ 48 h 116"/>
                <a:gd name="T54" fmla="*/ 139 w 139"/>
                <a:gd name="T55" fmla="*/ 44 h 116"/>
                <a:gd name="T56" fmla="*/ 139 w 139"/>
                <a:gd name="T57" fmla="*/ 35 h 116"/>
                <a:gd name="T58" fmla="*/ 139 w 139"/>
                <a:gd name="T59" fmla="*/ 29 h 116"/>
                <a:gd name="T60" fmla="*/ 134 w 139"/>
                <a:gd name="T61" fmla="*/ 15 h 116"/>
                <a:gd name="T62" fmla="*/ 123 w 139"/>
                <a:gd name="T63" fmla="*/ 5 h 116"/>
                <a:gd name="T64" fmla="*/ 119 w 139"/>
                <a:gd name="T65" fmla="*/ 0 h 116"/>
                <a:gd name="T66" fmla="*/ 109 w 139"/>
                <a:gd name="T67" fmla="*/ 0 h 116"/>
                <a:gd name="T68" fmla="*/ 99 w 139"/>
                <a:gd name="T69" fmla="*/ 5 h 116"/>
                <a:gd name="T70" fmla="*/ 89 w 139"/>
                <a:gd name="T71" fmla="*/ 15 h 116"/>
                <a:gd name="T72" fmla="*/ 79 w 139"/>
                <a:gd name="T73" fmla="*/ 20 h 116"/>
                <a:gd name="T74" fmla="*/ 69 w 139"/>
                <a:gd name="T75" fmla="*/ 29 h 116"/>
                <a:gd name="T76" fmla="*/ 60 w 139"/>
                <a:gd name="T77" fmla="*/ 39 h 116"/>
                <a:gd name="T78" fmla="*/ 50 w 139"/>
                <a:gd name="T79" fmla="*/ 48 h 116"/>
                <a:gd name="T80" fmla="*/ 44 w 139"/>
                <a:gd name="T81" fmla="*/ 54 h 116"/>
                <a:gd name="T82" fmla="*/ 50 w 139"/>
                <a:gd name="T83" fmla="*/ 58 h 116"/>
                <a:gd name="T84" fmla="*/ 54 w 139"/>
                <a:gd name="T85" fmla="*/ 63 h 116"/>
                <a:gd name="T86" fmla="*/ 60 w 139"/>
                <a:gd name="T87" fmla="*/ 63 h 116"/>
                <a:gd name="T88" fmla="*/ 60 w 139"/>
                <a:gd name="T89" fmla="*/ 68 h 116"/>
                <a:gd name="T90" fmla="*/ 64 w 139"/>
                <a:gd name="T91" fmla="*/ 73 h 116"/>
                <a:gd name="T92" fmla="*/ 64 w 139"/>
                <a:gd name="T93" fmla="*/ 78 h 116"/>
                <a:gd name="T94" fmla="*/ 64 w 139"/>
                <a:gd name="T95" fmla="*/ 82 h 116"/>
                <a:gd name="T96" fmla="*/ 60 w 139"/>
                <a:gd name="T97" fmla="*/ 73 h 116"/>
                <a:gd name="T98" fmla="*/ 60 w 139"/>
                <a:gd name="T99" fmla="*/ 63 h 116"/>
                <a:gd name="T100" fmla="*/ 54 w 139"/>
                <a:gd name="T101" fmla="*/ 58 h 116"/>
                <a:gd name="T102" fmla="*/ 54 w 139"/>
                <a:gd name="T103" fmla="*/ 48 h 116"/>
                <a:gd name="T104" fmla="*/ 50 w 139"/>
                <a:gd name="T105" fmla="*/ 39 h 116"/>
                <a:gd name="T106" fmla="*/ 50 w 139"/>
                <a:gd name="T107" fmla="*/ 35 h 116"/>
                <a:gd name="T108" fmla="*/ 50 w 139"/>
                <a:gd name="T109" fmla="*/ 24 h 116"/>
                <a:gd name="T110" fmla="*/ 50 w 139"/>
                <a:gd name="T111" fmla="*/ 15 h 116"/>
                <a:gd name="T112" fmla="*/ 50 w 139"/>
                <a:gd name="T113" fmla="*/ 10 h 116"/>
                <a:gd name="T114" fmla="*/ 50 w 139"/>
                <a:gd name="T11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9" h="116">
                  <a:moveTo>
                    <a:pt x="0" y="24"/>
                  </a:moveTo>
                  <a:lnTo>
                    <a:pt x="0" y="29"/>
                  </a:lnTo>
                  <a:lnTo>
                    <a:pt x="0" y="39"/>
                  </a:lnTo>
                  <a:lnTo>
                    <a:pt x="0" y="44"/>
                  </a:lnTo>
                  <a:lnTo>
                    <a:pt x="0" y="48"/>
                  </a:lnTo>
                  <a:lnTo>
                    <a:pt x="4" y="54"/>
                  </a:lnTo>
                  <a:lnTo>
                    <a:pt x="4" y="58"/>
                  </a:lnTo>
                  <a:lnTo>
                    <a:pt x="10" y="63"/>
                  </a:lnTo>
                  <a:lnTo>
                    <a:pt x="10" y="68"/>
                  </a:lnTo>
                  <a:lnTo>
                    <a:pt x="15" y="73"/>
                  </a:lnTo>
                  <a:lnTo>
                    <a:pt x="29" y="78"/>
                  </a:lnTo>
                  <a:lnTo>
                    <a:pt x="39" y="78"/>
                  </a:lnTo>
                  <a:lnTo>
                    <a:pt x="50" y="82"/>
                  </a:lnTo>
                  <a:lnTo>
                    <a:pt x="60" y="82"/>
                  </a:lnTo>
                  <a:lnTo>
                    <a:pt x="64" y="87"/>
                  </a:lnTo>
                  <a:lnTo>
                    <a:pt x="75" y="87"/>
                  </a:lnTo>
                  <a:lnTo>
                    <a:pt x="79" y="93"/>
                  </a:lnTo>
                  <a:lnTo>
                    <a:pt x="84" y="97"/>
                  </a:lnTo>
                  <a:lnTo>
                    <a:pt x="94" y="106"/>
                  </a:lnTo>
                  <a:lnTo>
                    <a:pt x="99" y="116"/>
                  </a:lnTo>
                  <a:lnTo>
                    <a:pt x="104" y="106"/>
                  </a:lnTo>
                  <a:lnTo>
                    <a:pt x="109" y="97"/>
                  </a:lnTo>
                  <a:lnTo>
                    <a:pt x="114" y="87"/>
                  </a:lnTo>
                  <a:lnTo>
                    <a:pt x="119" y="78"/>
                  </a:lnTo>
                  <a:lnTo>
                    <a:pt x="123" y="68"/>
                  </a:lnTo>
                  <a:lnTo>
                    <a:pt x="129" y="58"/>
                  </a:lnTo>
                  <a:lnTo>
                    <a:pt x="134" y="48"/>
                  </a:lnTo>
                  <a:lnTo>
                    <a:pt x="139" y="44"/>
                  </a:lnTo>
                  <a:lnTo>
                    <a:pt x="139" y="35"/>
                  </a:lnTo>
                  <a:lnTo>
                    <a:pt x="139" y="29"/>
                  </a:lnTo>
                  <a:lnTo>
                    <a:pt x="134" y="15"/>
                  </a:lnTo>
                  <a:lnTo>
                    <a:pt x="123" y="5"/>
                  </a:lnTo>
                  <a:lnTo>
                    <a:pt x="119" y="0"/>
                  </a:lnTo>
                  <a:lnTo>
                    <a:pt x="109" y="0"/>
                  </a:lnTo>
                  <a:lnTo>
                    <a:pt x="99" y="5"/>
                  </a:lnTo>
                  <a:lnTo>
                    <a:pt x="89" y="15"/>
                  </a:lnTo>
                  <a:lnTo>
                    <a:pt x="79" y="20"/>
                  </a:lnTo>
                  <a:lnTo>
                    <a:pt x="69" y="29"/>
                  </a:lnTo>
                  <a:lnTo>
                    <a:pt x="60" y="39"/>
                  </a:lnTo>
                  <a:lnTo>
                    <a:pt x="50" y="48"/>
                  </a:lnTo>
                  <a:lnTo>
                    <a:pt x="44" y="54"/>
                  </a:lnTo>
                  <a:lnTo>
                    <a:pt x="50" y="58"/>
                  </a:lnTo>
                  <a:lnTo>
                    <a:pt x="54" y="63"/>
                  </a:lnTo>
                  <a:lnTo>
                    <a:pt x="60" y="63"/>
                  </a:lnTo>
                  <a:lnTo>
                    <a:pt x="60" y="68"/>
                  </a:lnTo>
                  <a:lnTo>
                    <a:pt x="64" y="73"/>
                  </a:lnTo>
                  <a:lnTo>
                    <a:pt x="64" y="78"/>
                  </a:lnTo>
                  <a:lnTo>
                    <a:pt x="64" y="82"/>
                  </a:lnTo>
                  <a:lnTo>
                    <a:pt x="60" y="73"/>
                  </a:lnTo>
                  <a:lnTo>
                    <a:pt x="60" y="63"/>
                  </a:lnTo>
                  <a:lnTo>
                    <a:pt x="54" y="58"/>
                  </a:lnTo>
                  <a:lnTo>
                    <a:pt x="54" y="48"/>
                  </a:lnTo>
                  <a:lnTo>
                    <a:pt x="50" y="39"/>
                  </a:lnTo>
                  <a:lnTo>
                    <a:pt x="50" y="35"/>
                  </a:lnTo>
                  <a:lnTo>
                    <a:pt x="50" y="24"/>
                  </a:lnTo>
                  <a:lnTo>
                    <a:pt x="50" y="15"/>
                  </a:lnTo>
                  <a:lnTo>
                    <a:pt x="50" y="10"/>
                  </a:lnTo>
                  <a:lnTo>
                    <a:pt x="5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11" name="Freeform 535"/>
            <p:cNvSpPr>
              <a:spLocks/>
            </p:cNvSpPr>
            <p:nvPr/>
          </p:nvSpPr>
          <p:spPr bwMode="auto">
            <a:xfrm>
              <a:off x="3593" y="2024"/>
              <a:ext cx="10" cy="9"/>
            </a:xfrm>
            <a:custGeom>
              <a:avLst/>
              <a:gdLst>
                <a:gd name="T0" fmla="*/ 0 w 110"/>
                <a:gd name="T1" fmla="*/ 58 h 116"/>
                <a:gd name="T2" fmla="*/ 6 w 110"/>
                <a:gd name="T3" fmla="*/ 49 h 116"/>
                <a:gd name="T4" fmla="*/ 10 w 110"/>
                <a:gd name="T5" fmla="*/ 39 h 116"/>
                <a:gd name="T6" fmla="*/ 16 w 110"/>
                <a:gd name="T7" fmla="*/ 34 h 116"/>
                <a:gd name="T8" fmla="*/ 25 w 110"/>
                <a:gd name="T9" fmla="*/ 24 h 116"/>
                <a:gd name="T10" fmla="*/ 31 w 110"/>
                <a:gd name="T11" fmla="*/ 20 h 116"/>
                <a:gd name="T12" fmla="*/ 35 w 110"/>
                <a:gd name="T13" fmla="*/ 15 h 116"/>
                <a:gd name="T14" fmla="*/ 40 w 110"/>
                <a:gd name="T15" fmla="*/ 11 h 116"/>
                <a:gd name="T16" fmla="*/ 50 w 110"/>
                <a:gd name="T17" fmla="*/ 5 h 116"/>
                <a:gd name="T18" fmla="*/ 55 w 110"/>
                <a:gd name="T19" fmla="*/ 5 h 116"/>
                <a:gd name="T20" fmla="*/ 60 w 110"/>
                <a:gd name="T21" fmla="*/ 0 h 116"/>
                <a:gd name="T22" fmla="*/ 79 w 110"/>
                <a:gd name="T23" fmla="*/ 5 h 116"/>
                <a:gd name="T24" fmla="*/ 95 w 110"/>
                <a:gd name="T25" fmla="*/ 11 h 116"/>
                <a:gd name="T26" fmla="*/ 104 w 110"/>
                <a:gd name="T27" fmla="*/ 20 h 116"/>
                <a:gd name="T28" fmla="*/ 110 w 110"/>
                <a:gd name="T29" fmla="*/ 30 h 116"/>
                <a:gd name="T30" fmla="*/ 110 w 110"/>
                <a:gd name="T31" fmla="*/ 39 h 116"/>
                <a:gd name="T32" fmla="*/ 110 w 110"/>
                <a:gd name="T33" fmla="*/ 54 h 116"/>
                <a:gd name="T34" fmla="*/ 104 w 110"/>
                <a:gd name="T35" fmla="*/ 69 h 116"/>
                <a:gd name="T36" fmla="*/ 100 w 110"/>
                <a:gd name="T37" fmla="*/ 82 h 116"/>
                <a:gd name="T38" fmla="*/ 95 w 110"/>
                <a:gd name="T39" fmla="*/ 97 h 116"/>
                <a:gd name="T40" fmla="*/ 85 w 110"/>
                <a:gd name="T41" fmla="*/ 116 h 116"/>
                <a:gd name="T42" fmla="*/ 85 w 110"/>
                <a:gd name="T43" fmla="*/ 102 h 116"/>
                <a:gd name="T44" fmla="*/ 79 w 110"/>
                <a:gd name="T45" fmla="*/ 92 h 116"/>
                <a:gd name="T46" fmla="*/ 75 w 110"/>
                <a:gd name="T47" fmla="*/ 82 h 116"/>
                <a:gd name="T48" fmla="*/ 65 w 110"/>
                <a:gd name="T49" fmla="*/ 82 h 116"/>
                <a:gd name="T50" fmla="*/ 60 w 110"/>
                <a:gd name="T51" fmla="*/ 78 h 116"/>
                <a:gd name="T52" fmla="*/ 50 w 110"/>
                <a:gd name="T53" fmla="*/ 78 h 116"/>
                <a:gd name="T54" fmla="*/ 40 w 110"/>
                <a:gd name="T55" fmla="*/ 82 h 116"/>
                <a:gd name="T56" fmla="*/ 31 w 110"/>
                <a:gd name="T57" fmla="*/ 82 h 116"/>
                <a:gd name="T58" fmla="*/ 20 w 110"/>
                <a:gd name="T59" fmla="*/ 88 h 116"/>
                <a:gd name="T60" fmla="*/ 10 w 110"/>
                <a:gd name="T61" fmla="*/ 92 h 116"/>
                <a:gd name="T62" fmla="*/ 10 w 110"/>
                <a:gd name="T63" fmla="*/ 88 h 116"/>
                <a:gd name="T64" fmla="*/ 10 w 110"/>
                <a:gd name="T65" fmla="*/ 82 h 116"/>
                <a:gd name="T66" fmla="*/ 6 w 110"/>
                <a:gd name="T67" fmla="*/ 78 h 116"/>
                <a:gd name="T68" fmla="*/ 6 w 110"/>
                <a:gd name="T69" fmla="*/ 73 h 116"/>
                <a:gd name="T70" fmla="*/ 0 w 110"/>
                <a:gd name="T71" fmla="*/ 69 h 116"/>
                <a:gd name="T72" fmla="*/ 0 w 110"/>
                <a:gd name="T73" fmla="*/ 63 h 116"/>
                <a:gd name="T74" fmla="*/ 0 w 110"/>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0" h="116">
                  <a:moveTo>
                    <a:pt x="0" y="58"/>
                  </a:moveTo>
                  <a:lnTo>
                    <a:pt x="6" y="49"/>
                  </a:lnTo>
                  <a:lnTo>
                    <a:pt x="10" y="39"/>
                  </a:lnTo>
                  <a:lnTo>
                    <a:pt x="16" y="34"/>
                  </a:lnTo>
                  <a:lnTo>
                    <a:pt x="25" y="24"/>
                  </a:lnTo>
                  <a:lnTo>
                    <a:pt x="31" y="20"/>
                  </a:lnTo>
                  <a:lnTo>
                    <a:pt x="35" y="15"/>
                  </a:lnTo>
                  <a:lnTo>
                    <a:pt x="40" y="11"/>
                  </a:lnTo>
                  <a:lnTo>
                    <a:pt x="50" y="5"/>
                  </a:lnTo>
                  <a:lnTo>
                    <a:pt x="55" y="5"/>
                  </a:lnTo>
                  <a:lnTo>
                    <a:pt x="60" y="0"/>
                  </a:lnTo>
                  <a:lnTo>
                    <a:pt x="79" y="5"/>
                  </a:lnTo>
                  <a:lnTo>
                    <a:pt x="95" y="11"/>
                  </a:lnTo>
                  <a:lnTo>
                    <a:pt x="104" y="20"/>
                  </a:lnTo>
                  <a:lnTo>
                    <a:pt x="110" y="30"/>
                  </a:lnTo>
                  <a:lnTo>
                    <a:pt x="110" y="39"/>
                  </a:lnTo>
                  <a:lnTo>
                    <a:pt x="110" y="54"/>
                  </a:lnTo>
                  <a:lnTo>
                    <a:pt x="104" y="69"/>
                  </a:lnTo>
                  <a:lnTo>
                    <a:pt x="100" y="82"/>
                  </a:lnTo>
                  <a:lnTo>
                    <a:pt x="95" y="97"/>
                  </a:lnTo>
                  <a:lnTo>
                    <a:pt x="85" y="116"/>
                  </a:lnTo>
                  <a:lnTo>
                    <a:pt x="85" y="102"/>
                  </a:lnTo>
                  <a:lnTo>
                    <a:pt x="79" y="92"/>
                  </a:lnTo>
                  <a:lnTo>
                    <a:pt x="75" y="82"/>
                  </a:lnTo>
                  <a:lnTo>
                    <a:pt x="65" y="82"/>
                  </a:lnTo>
                  <a:lnTo>
                    <a:pt x="60" y="78"/>
                  </a:lnTo>
                  <a:lnTo>
                    <a:pt x="50" y="78"/>
                  </a:lnTo>
                  <a:lnTo>
                    <a:pt x="40" y="82"/>
                  </a:lnTo>
                  <a:lnTo>
                    <a:pt x="31" y="82"/>
                  </a:lnTo>
                  <a:lnTo>
                    <a:pt x="20" y="88"/>
                  </a:lnTo>
                  <a:lnTo>
                    <a:pt x="10" y="92"/>
                  </a:lnTo>
                  <a:lnTo>
                    <a:pt x="10" y="88"/>
                  </a:lnTo>
                  <a:lnTo>
                    <a:pt x="10" y="82"/>
                  </a:lnTo>
                  <a:lnTo>
                    <a:pt x="6" y="78"/>
                  </a:lnTo>
                  <a:lnTo>
                    <a:pt x="6" y="73"/>
                  </a:lnTo>
                  <a:lnTo>
                    <a:pt x="0" y="69"/>
                  </a:lnTo>
                  <a:lnTo>
                    <a:pt x="0" y="63"/>
                  </a:lnTo>
                  <a:lnTo>
                    <a:pt x="0" y="5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12" name="Freeform 536"/>
            <p:cNvSpPr>
              <a:spLocks/>
            </p:cNvSpPr>
            <p:nvPr/>
          </p:nvSpPr>
          <p:spPr bwMode="auto">
            <a:xfrm>
              <a:off x="3605" y="2029"/>
              <a:ext cx="8" cy="7"/>
            </a:xfrm>
            <a:custGeom>
              <a:avLst/>
              <a:gdLst>
                <a:gd name="T0" fmla="*/ 0 w 84"/>
                <a:gd name="T1" fmla="*/ 0 h 86"/>
                <a:gd name="T2" fmla="*/ 11 w 84"/>
                <a:gd name="T3" fmla="*/ 9 h 86"/>
                <a:gd name="T4" fmla="*/ 15 w 84"/>
                <a:gd name="T5" fmla="*/ 19 h 86"/>
                <a:gd name="T6" fmla="*/ 15 w 84"/>
                <a:gd name="T7" fmla="*/ 33 h 86"/>
                <a:gd name="T8" fmla="*/ 20 w 84"/>
                <a:gd name="T9" fmla="*/ 43 h 86"/>
                <a:gd name="T10" fmla="*/ 20 w 84"/>
                <a:gd name="T11" fmla="*/ 57 h 86"/>
                <a:gd name="T12" fmla="*/ 25 w 84"/>
                <a:gd name="T13" fmla="*/ 67 h 86"/>
                <a:gd name="T14" fmla="*/ 25 w 84"/>
                <a:gd name="T15" fmla="*/ 76 h 86"/>
                <a:gd name="T16" fmla="*/ 35 w 84"/>
                <a:gd name="T17" fmla="*/ 86 h 86"/>
                <a:gd name="T18" fmla="*/ 45 w 84"/>
                <a:gd name="T19" fmla="*/ 86 h 86"/>
                <a:gd name="T20" fmla="*/ 59 w 84"/>
                <a:gd name="T21" fmla="*/ 86 h 86"/>
                <a:gd name="T22" fmla="*/ 65 w 84"/>
                <a:gd name="T23" fmla="*/ 86 h 86"/>
                <a:gd name="T24" fmla="*/ 70 w 84"/>
                <a:gd name="T25" fmla="*/ 81 h 86"/>
                <a:gd name="T26" fmla="*/ 75 w 84"/>
                <a:gd name="T27" fmla="*/ 81 h 86"/>
                <a:gd name="T28" fmla="*/ 75 w 84"/>
                <a:gd name="T29" fmla="*/ 76 h 86"/>
                <a:gd name="T30" fmla="*/ 80 w 84"/>
                <a:gd name="T31" fmla="*/ 71 h 86"/>
                <a:gd name="T32" fmla="*/ 84 w 84"/>
                <a:gd name="T33" fmla="*/ 62 h 86"/>
                <a:gd name="T34" fmla="*/ 84 w 84"/>
                <a:gd name="T35" fmla="*/ 57 h 86"/>
                <a:gd name="T36" fmla="*/ 84 w 84"/>
                <a:gd name="T37" fmla="*/ 52 h 86"/>
                <a:gd name="T38" fmla="*/ 84 w 84"/>
                <a:gd name="T39" fmla="*/ 43 h 86"/>
                <a:gd name="T40" fmla="*/ 80 w 84"/>
                <a:gd name="T41" fmla="*/ 37 h 86"/>
                <a:gd name="T42" fmla="*/ 75 w 84"/>
                <a:gd name="T43" fmla="*/ 33 h 86"/>
                <a:gd name="T44" fmla="*/ 70 w 84"/>
                <a:gd name="T45" fmla="*/ 28 h 86"/>
                <a:gd name="T46" fmla="*/ 65 w 84"/>
                <a:gd name="T47" fmla="*/ 28 h 86"/>
                <a:gd name="T48" fmla="*/ 59 w 84"/>
                <a:gd name="T49" fmla="*/ 28 h 86"/>
                <a:gd name="T50" fmla="*/ 50 w 84"/>
                <a:gd name="T51" fmla="*/ 28 h 86"/>
                <a:gd name="T52" fmla="*/ 45 w 84"/>
                <a:gd name="T53" fmla="*/ 23 h 86"/>
                <a:gd name="T54" fmla="*/ 40 w 84"/>
                <a:gd name="T55" fmla="*/ 23 h 86"/>
                <a:gd name="T56" fmla="*/ 30 w 84"/>
                <a:gd name="T57" fmla="*/ 23 h 86"/>
                <a:gd name="T58" fmla="*/ 25 w 84"/>
                <a:gd name="T59" fmla="*/ 19 h 86"/>
                <a:gd name="T60" fmla="*/ 20 w 84"/>
                <a:gd name="T61" fmla="*/ 1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4" h="86">
                  <a:moveTo>
                    <a:pt x="0" y="0"/>
                  </a:moveTo>
                  <a:lnTo>
                    <a:pt x="11" y="9"/>
                  </a:lnTo>
                  <a:lnTo>
                    <a:pt x="15" y="19"/>
                  </a:lnTo>
                  <a:lnTo>
                    <a:pt x="15" y="33"/>
                  </a:lnTo>
                  <a:lnTo>
                    <a:pt x="20" y="43"/>
                  </a:lnTo>
                  <a:lnTo>
                    <a:pt x="20" y="57"/>
                  </a:lnTo>
                  <a:lnTo>
                    <a:pt x="25" y="67"/>
                  </a:lnTo>
                  <a:lnTo>
                    <a:pt x="25" y="76"/>
                  </a:lnTo>
                  <a:lnTo>
                    <a:pt x="35" y="86"/>
                  </a:lnTo>
                  <a:lnTo>
                    <a:pt x="45" y="86"/>
                  </a:lnTo>
                  <a:lnTo>
                    <a:pt x="59" y="86"/>
                  </a:lnTo>
                  <a:lnTo>
                    <a:pt x="65" y="86"/>
                  </a:lnTo>
                  <a:lnTo>
                    <a:pt x="70" y="81"/>
                  </a:lnTo>
                  <a:lnTo>
                    <a:pt x="75" y="81"/>
                  </a:lnTo>
                  <a:lnTo>
                    <a:pt x="75" y="76"/>
                  </a:lnTo>
                  <a:lnTo>
                    <a:pt x="80" y="71"/>
                  </a:lnTo>
                  <a:lnTo>
                    <a:pt x="84" y="62"/>
                  </a:lnTo>
                  <a:lnTo>
                    <a:pt x="84" y="57"/>
                  </a:lnTo>
                  <a:lnTo>
                    <a:pt x="84" y="52"/>
                  </a:lnTo>
                  <a:lnTo>
                    <a:pt x="84" y="43"/>
                  </a:lnTo>
                  <a:lnTo>
                    <a:pt x="80" y="37"/>
                  </a:lnTo>
                  <a:lnTo>
                    <a:pt x="75" y="33"/>
                  </a:lnTo>
                  <a:lnTo>
                    <a:pt x="70" y="28"/>
                  </a:lnTo>
                  <a:lnTo>
                    <a:pt x="65" y="28"/>
                  </a:lnTo>
                  <a:lnTo>
                    <a:pt x="59" y="28"/>
                  </a:lnTo>
                  <a:lnTo>
                    <a:pt x="50" y="28"/>
                  </a:lnTo>
                  <a:lnTo>
                    <a:pt x="45" y="23"/>
                  </a:lnTo>
                  <a:lnTo>
                    <a:pt x="40" y="23"/>
                  </a:lnTo>
                  <a:lnTo>
                    <a:pt x="30" y="23"/>
                  </a:lnTo>
                  <a:lnTo>
                    <a:pt x="25" y="19"/>
                  </a:lnTo>
                  <a:lnTo>
                    <a:pt x="20" y="1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13" name="Freeform 537"/>
            <p:cNvSpPr>
              <a:spLocks/>
            </p:cNvSpPr>
            <p:nvPr/>
          </p:nvSpPr>
          <p:spPr bwMode="auto">
            <a:xfrm>
              <a:off x="3584" y="1955"/>
              <a:ext cx="9" cy="11"/>
            </a:xfrm>
            <a:custGeom>
              <a:avLst/>
              <a:gdLst>
                <a:gd name="T0" fmla="*/ 0 w 109"/>
                <a:gd name="T1" fmla="*/ 0 h 135"/>
                <a:gd name="T2" fmla="*/ 5 w 109"/>
                <a:gd name="T3" fmla="*/ 14 h 135"/>
                <a:gd name="T4" fmla="*/ 11 w 109"/>
                <a:gd name="T5" fmla="*/ 23 h 135"/>
                <a:gd name="T6" fmla="*/ 15 w 109"/>
                <a:gd name="T7" fmla="*/ 34 h 135"/>
                <a:gd name="T8" fmla="*/ 25 w 109"/>
                <a:gd name="T9" fmla="*/ 43 h 135"/>
                <a:gd name="T10" fmla="*/ 30 w 109"/>
                <a:gd name="T11" fmla="*/ 47 h 135"/>
                <a:gd name="T12" fmla="*/ 40 w 109"/>
                <a:gd name="T13" fmla="*/ 53 h 135"/>
                <a:gd name="T14" fmla="*/ 50 w 109"/>
                <a:gd name="T15" fmla="*/ 58 h 135"/>
                <a:gd name="T16" fmla="*/ 59 w 109"/>
                <a:gd name="T17" fmla="*/ 58 h 135"/>
                <a:gd name="T18" fmla="*/ 74 w 109"/>
                <a:gd name="T19" fmla="*/ 58 h 135"/>
                <a:gd name="T20" fmla="*/ 94 w 109"/>
                <a:gd name="T21" fmla="*/ 58 h 135"/>
                <a:gd name="T22" fmla="*/ 105 w 109"/>
                <a:gd name="T23" fmla="*/ 58 h 135"/>
                <a:gd name="T24" fmla="*/ 109 w 109"/>
                <a:gd name="T25" fmla="*/ 62 h 135"/>
                <a:gd name="T26" fmla="*/ 109 w 109"/>
                <a:gd name="T27" fmla="*/ 72 h 135"/>
                <a:gd name="T28" fmla="*/ 109 w 109"/>
                <a:gd name="T29" fmla="*/ 81 h 135"/>
                <a:gd name="T30" fmla="*/ 109 w 109"/>
                <a:gd name="T31" fmla="*/ 92 h 135"/>
                <a:gd name="T32" fmla="*/ 99 w 109"/>
                <a:gd name="T33" fmla="*/ 105 h 135"/>
                <a:gd name="T34" fmla="*/ 94 w 109"/>
                <a:gd name="T35" fmla="*/ 116 h 135"/>
                <a:gd name="T36" fmla="*/ 84 w 109"/>
                <a:gd name="T37" fmla="*/ 125 h 135"/>
                <a:gd name="T38" fmla="*/ 80 w 109"/>
                <a:gd name="T39" fmla="*/ 129 h 135"/>
                <a:gd name="T40" fmla="*/ 70 w 109"/>
                <a:gd name="T41" fmla="*/ 135 h 135"/>
                <a:gd name="T42" fmla="*/ 65 w 109"/>
                <a:gd name="T43" fmla="*/ 135 h 135"/>
                <a:gd name="T44" fmla="*/ 59 w 109"/>
                <a:gd name="T45" fmla="*/ 135 h 135"/>
                <a:gd name="T46" fmla="*/ 59 w 109"/>
                <a:gd name="T47" fmla="*/ 129 h 135"/>
                <a:gd name="T48" fmla="*/ 55 w 109"/>
                <a:gd name="T49" fmla="*/ 125 h 135"/>
                <a:gd name="T50" fmla="*/ 55 w 109"/>
                <a:gd name="T51" fmla="*/ 120 h 135"/>
                <a:gd name="T52" fmla="*/ 50 w 109"/>
                <a:gd name="T53" fmla="*/ 116 h 135"/>
                <a:gd name="T54" fmla="*/ 50 w 109"/>
                <a:gd name="T55" fmla="*/ 111 h 135"/>
                <a:gd name="T56" fmla="*/ 50 w 109"/>
                <a:gd name="T57" fmla="*/ 105 h 135"/>
                <a:gd name="T58" fmla="*/ 50 w 109"/>
                <a:gd name="T59" fmla="*/ 96 h 135"/>
                <a:gd name="T60" fmla="*/ 50 w 109"/>
                <a:gd name="T61" fmla="*/ 9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135">
                  <a:moveTo>
                    <a:pt x="0" y="0"/>
                  </a:moveTo>
                  <a:lnTo>
                    <a:pt x="5" y="14"/>
                  </a:lnTo>
                  <a:lnTo>
                    <a:pt x="11" y="23"/>
                  </a:lnTo>
                  <a:lnTo>
                    <a:pt x="15" y="34"/>
                  </a:lnTo>
                  <a:lnTo>
                    <a:pt x="25" y="43"/>
                  </a:lnTo>
                  <a:lnTo>
                    <a:pt x="30" y="47"/>
                  </a:lnTo>
                  <a:lnTo>
                    <a:pt x="40" y="53"/>
                  </a:lnTo>
                  <a:lnTo>
                    <a:pt x="50" y="58"/>
                  </a:lnTo>
                  <a:lnTo>
                    <a:pt x="59" y="58"/>
                  </a:lnTo>
                  <a:lnTo>
                    <a:pt x="74" y="58"/>
                  </a:lnTo>
                  <a:lnTo>
                    <a:pt x="94" y="58"/>
                  </a:lnTo>
                  <a:lnTo>
                    <a:pt x="105" y="58"/>
                  </a:lnTo>
                  <a:lnTo>
                    <a:pt x="109" y="62"/>
                  </a:lnTo>
                  <a:lnTo>
                    <a:pt x="109" y="72"/>
                  </a:lnTo>
                  <a:lnTo>
                    <a:pt x="109" y="81"/>
                  </a:lnTo>
                  <a:lnTo>
                    <a:pt x="109" y="92"/>
                  </a:lnTo>
                  <a:lnTo>
                    <a:pt x="99" y="105"/>
                  </a:lnTo>
                  <a:lnTo>
                    <a:pt x="94" y="116"/>
                  </a:lnTo>
                  <a:lnTo>
                    <a:pt x="84" y="125"/>
                  </a:lnTo>
                  <a:lnTo>
                    <a:pt x="80" y="129"/>
                  </a:lnTo>
                  <a:lnTo>
                    <a:pt x="70" y="135"/>
                  </a:lnTo>
                  <a:lnTo>
                    <a:pt x="65" y="135"/>
                  </a:lnTo>
                  <a:lnTo>
                    <a:pt x="59" y="135"/>
                  </a:lnTo>
                  <a:lnTo>
                    <a:pt x="59" y="129"/>
                  </a:lnTo>
                  <a:lnTo>
                    <a:pt x="55" y="125"/>
                  </a:lnTo>
                  <a:lnTo>
                    <a:pt x="55" y="120"/>
                  </a:lnTo>
                  <a:lnTo>
                    <a:pt x="50" y="116"/>
                  </a:lnTo>
                  <a:lnTo>
                    <a:pt x="50" y="111"/>
                  </a:lnTo>
                  <a:lnTo>
                    <a:pt x="50" y="105"/>
                  </a:lnTo>
                  <a:lnTo>
                    <a:pt x="50" y="96"/>
                  </a:lnTo>
                  <a:lnTo>
                    <a:pt x="50" y="9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14" name="Freeform 538"/>
            <p:cNvSpPr>
              <a:spLocks/>
            </p:cNvSpPr>
            <p:nvPr/>
          </p:nvSpPr>
          <p:spPr bwMode="auto">
            <a:xfrm>
              <a:off x="3589" y="1951"/>
              <a:ext cx="7" cy="7"/>
            </a:xfrm>
            <a:custGeom>
              <a:avLst/>
              <a:gdLst>
                <a:gd name="T0" fmla="*/ 0 w 74"/>
                <a:gd name="T1" fmla="*/ 58 h 82"/>
                <a:gd name="T2" fmla="*/ 0 w 74"/>
                <a:gd name="T3" fmla="*/ 54 h 82"/>
                <a:gd name="T4" fmla="*/ 0 w 74"/>
                <a:gd name="T5" fmla="*/ 49 h 82"/>
                <a:gd name="T6" fmla="*/ 0 w 74"/>
                <a:gd name="T7" fmla="*/ 43 h 82"/>
                <a:gd name="T8" fmla="*/ 5 w 74"/>
                <a:gd name="T9" fmla="*/ 34 h 82"/>
                <a:gd name="T10" fmla="*/ 9 w 74"/>
                <a:gd name="T11" fmla="*/ 30 h 82"/>
                <a:gd name="T12" fmla="*/ 15 w 74"/>
                <a:gd name="T13" fmla="*/ 24 h 82"/>
                <a:gd name="T14" fmla="*/ 15 w 74"/>
                <a:gd name="T15" fmla="*/ 19 h 82"/>
                <a:gd name="T16" fmla="*/ 19 w 74"/>
                <a:gd name="T17" fmla="*/ 15 h 82"/>
                <a:gd name="T18" fmla="*/ 19 w 74"/>
                <a:gd name="T19" fmla="*/ 10 h 82"/>
                <a:gd name="T20" fmla="*/ 15 w 74"/>
                <a:gd name="T21" fmla="*/ 0 h 82"/>
                <a:gd name="T22" fmla="*/ 29 w 74"/>
                <a:gd name="T23" fmla="*/ 5 h 82"/>
                <a:gd name="T24" fmla="*/ 40 w 74"/>
                <a:gd name="T25" fmla="*/ 10 h 82"/>
                <a:gd name="T26" fmla="*/ 54 w 74"/>
                <a:gd name="T27" fmla="*/ 15 h 82"/>
                <a:gd name="T28" fmla="*/ 59 w 74"/>
                <a:gd name="T29" fmla="*/ 19 h 82"/>
                <a:gd name="T30" fmla="*/ 69 w 74"/>
                <a:gd name="T31" fmla="*/ 30 h 82"/>
                <a:gd name="T32" fmla="*/ 74 w 74"/>
                <a:gd name="T33" fmla="*/ 34 h 82"/>
                <a:gd name="T34" fmla="*/ 74 w 74"/>
                <a:gd name="T35" fmla="*/ 43 h 82"/>
                <a:gd name="T36" fmla="*/ 74 w 74"/>
                <a:gd name="T37" fmla="*/ 54 h 82"/>
                <a:gd name="T38" fmla="*/ 69 w 74"/>
                <a:gd name="T39" fmla="*/ 68 h 82"/>
                <a:gd name="T40" fmla="*/ 59 w 74"/>
                <a:gd name="T41"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4" h="82">
                  <a:moveTo>
                    <a:pt x="0" y="58"/>
                  </a:moveTo>
                  <a:lnTo>
                    <a:pt x="0" y="54"/>
                  </a:lnTo>
                  <a:lnTo>
                    <a:pt x="0" y="49"/>
                  </a:lnTo>
                  <a:lnTo>
                    <a:pt x="0" y="43"/>
                  </a:lnTo>
                  <a:lnTo>
                    <a:pt x="5" y="34"/>
                  </a:lnTo>
                  <a:lnTo>
                    <a:pt x="9" y="30"/>
                  </a:lnTo>
                  <a:lnTo>
                    <a:pt x="15" y="24"/>
                  </a:lnTo>
                  <a:lnTo>
                    <a:pt x="15" y="19"/>
                  </a:lnTo>
                  <a:lnTo>
                    <a:pt x="19" y="15"/>
                  </a:lnTo>
                  <a:lnTo>
                    <a:pt x="19" y="10"/>
                  </a:lnTo>
                  <a:lnTo>
                    <a:pt x="15" y="0"/>
                  </a:lnTo>
                  <a:lnTo>
                    <a:pt x="29" y="5"/>
                  </a:lnTo>
                  <a:lnTo>
                    <a:pt x="40" y="10"/>
                  </a:lnTo>
                  <a:lnTo>
                    <a:pt x="54" y="15"/>
                  </a:lnTo>
                  <a:lnTo>
                    <a:pt x="59" y="19"/>
                  </a:lnTo>
                  <a:lnTo>
                    <a:pt x="69" y="30"/>
                  </a:lnTo>
                  <a:lnTo>
                    <a:pt x="74" y="34"/>
                  </a:lnTo>
                  <a:lnTo>
                    <a:pt x="74" y="43"/>
                  </a:lnTo>
                  <a:lnTo>
                    <a:pt x="74" y="54"/>
                  </a:lnTo>
                  <a:lnTo>
                    <a:pt x="69" y="68"/>
                  </a:lnTo>
                  <a:lnTo>
                    <a:pt x="59" y="8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15" name="Freeform 539"/>
            <p:cNvSpPr>
              <a:spLocks/>
            </p:cNvSpPr>
            <p:nvPr/>
          </p:nvSpPr>
          <p:spPr bwMode="auto">
            <a:xfrm>
              <a:off x="3597" y="1953"/>
              <a:ext cx="9" cy="4"/>
            </a:xfrm>
            <a:custGeom>
              <a:avLst/>
              <a:gdLst>
                <a:gd name="T0" fmla="*/ 0 w 100"/>
                <a:gd name="T1" fmla="*/ 44 h 53"/>
                <a:gd name="T2" fmla="*/ 15 w 100"/>
                <a:gd name="T3" fmla="*/ 49 h 53"/>
                <a:gd name="T4" fmla="*/ 25 w 100"/>
                <a:gd name="T5" fmla="*/ 53 h 53"/>
                <a:gd name="T6" fmla="*/ 40 w 100"/>
                <a:gd name="T7" fmla="*/ 53 h 53"/>
                <a:gd name="T8" fmla="*/ 54 w 100"/>
                <a:gd name="T9" fmla="*/ 53 h 53"/>
                <a:gd name="T10" fmla="*/ 64 w 100"/>
                <a:gd name="T11" fmla="*/ 49 h 53"/>
                <a:gd name="T12" fmla="*/ 75 w 100"/>
                <a:gd name="T13" fmla="*/ 44 h 53"/>
                <a:gd name="T14" fmla="*/ 85 w 100"/>
                <a:gd name="T15" fmla="*/ 34 h 53"/>
                <a:gd name="T16" fmla="*/ 94 w 100"/>
                <a:gd name="T17" fmla="*/ 25 h 53"/>
                <a:gd name="T18" fmla="*/ 100 w 100"/>
                <a:gd name="T19" fmla="*/ 15 h 53"/>
                <a:gd name="T20" fmla="*/ 100 w 100"/>
                <a:gd name="T2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0" h="53">
                  <a:moveTo>
                    <a:pt x="0" y="44"/>
                  </a:moveTo>
                  <a:lnTo>
                    <a:pt x="15" y="49"/>
                  </a:lnTo>
                  <a:lnTo>
                    <a:pt x="25" y="53"/>
                  </a:lnTo>
                  <a:lnTo>
                    <a:pt x="40" y="53"/>
                  </a:lnTo>
                  <a:lnTo>
                    <a:pt x="54" y="53"/>
                  </a:lnTo>
                  <a:lnTo>
                    <a:pt x="64" y="49"/>
                  </a:lnTo>
                  <a:lnTo>
                    <a:pt x="75" y="44"/>
                  </a:lnTo>
                  <a:lnTo>
                    <a:pt x="85" y="34"/>
                  </a:lnTo>
                  <a:lnTo>
                    <a:pt x="94" y="25"/>
                  </a:lnTo>
                  <a:lnTo>
                    <a:pt x="100" y="15"/>
                  </a:lnTo>
                  <a:lnTo>
                    <a:pt x="10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16" name="Freeform 540"/>
            <p:cNvSpPr>
              <a:spLocks/>
            </p:cNvSpPr>
            <p:nvPr/>
          </p:nvSpPr>
          <p:spPr bwMode="auto">
            <a:xfrm>
              <a:off x="3599" y="2005"/>
              <a:ext cx="7" cy="6"/>
            </a:xfrm>
            <a:custGeom>
              <a:avLst/>
              <a:gdLst>
                <a:gd name="T0" fmla="*/ 4 w 75"/>
                <a:gd name="T1" fmla="*/ 58 h 82"/>
                <a:gd name="T2" fmla="*/ 0 w 75"/>
                <a:gd name="T3" fmla="*/ 47 h 82"/>
                <a:gd name="T4" fmla="*/ 0 w 75"/>
                <a:gd name="T5" fmla="*/ 43 h 82"/>
                <a:gd name="T6" fmla="*/ 4 w 75"/>
                <a:gd name="T7" fmla="*/ 38 h 82"/>
                <a:gd name="T8" fmla="*/ 10 w 75"/>
                <a:gd name="T9" fmla="*/ 33 h 82"/>
                <a:gd name="T10" fmla="*/ 15 w 75"/>
                <a:gd name="T11" fmla="*/ 28 h 82"/>
                <a:gd name="T12" fmla="*/ 20 w 75"/>
                <a:gd name="T13" fmla="*/ 24 h 82"/>
                <a:gd name="T14" fmla="*/ 20 w 75"/>
                <a:gd name="T15" fmla="*/ 19 h 82"/>
                <a:gd name="T16" fmla="*/ 25 w 75"/>
                <a:gd name="T17" fmla="*/ 13 h 82"/>
                <a:gd name="T18" fmla="*/ 25 w 75"/>
                <a:gd name="T19" fmla="*/ 4 h 82"/>
                <a:gd name="T20" fmla="*/ 25 w 75"/>
                <a:gd name="T21" fmla="*/ 0 h 82"/>
                <a:gd name="T22" fmla="*/ 35 w 75"/>
                <a:gd name="T23" fmla="*/ 4 h 82"/>
                <a:gd name="T24" fmla="*/ 50 w 75"/>
                <a:gd name="T25" fmla="*/ 13 h 82"/>
                <a:gd name="T26" fmla="*/ 60 w 75"/>
                <a:gd name="T27" fmla="*/ 19 h 82"/>
                <a:gd name="T28" fmla="*/ 64 w 75"/>
                <a:gd name="T29" fmla="*/ 24 h 82"/>
                <a:gd name="T30" fmla="*/ 75 w 75"/>
                <a:gd name="T31" fmla="*/ 33 h 82"/>
                <a:gd name="T32" fmla="*/ 75 w 75"/>
                <a:gd name="T33" fmla="*/ 38 h 82"/>
                <a:gd name="T34" fmla="*/ 75 w 75"/>
                <a:gd name="T35" fmla="*/ 47 h 82"/>
                <a:gd name="T36" fmla="*/ 75 w 75"/>
                <a:gd name="T37" fmla="*/ 58 h 82"/>
                <a:gd name="T38" fmla="*/ 64 w 75"/>
                <a:gd name="T39" fmla="*/ 71 h 82"/>
                <a:gd name="T40" fmla="*/ 54 w 75"/>
                <a:gd name="T41"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 h="82">
                  <a:moveTo>
                    <a:pt x="4" y="58"/>
                  </a:moveTo>
                  <a:lnTo>
                    <a:pt x="0" y="47"/>
                  </a:lnTo>
                  <a:lnTo>
                    <a:pt x="0" y="43"/>
                  </a:lnTo>
                  <a:lnTo>
                    <a:pt x="4" y="38"/>
                  </a:lnTo>
                  <a:lnTo>
                    <a:pt x="10" y="33"/>
                  </a:lnTo>
                  <a:lnTo>
                    <a:pt x="15" y="28"/>
                  </a:lnTo>
                  <a:lnTo>
                    <a:pt x="20" y="24"/>
                  </a:lnTo>
                  <a:lnTo>
                    <a:pt x="20" y="19"/>
                  </a:lnTo>
                  <a:lnTo>
                    <a:pt x="25" y="13"/>
                  </a:lnTo>
                  <a:lnTo>
                    <a:pt x="25" y="4"/>
                  </a:lnTo>
                  <a:lnTo>
                    <a:pt x="25" y="0"/>
                  </a:lnTo>
                  <a:lnTo>
                    <a:pt x="35" y="4"/>
                  </a:lnTo>
                  <a:lnTo>
                    <a:pt x="50" y="13"/>
                  </a:lnTo>
                  <a:lnTo>
                    <a:pt x="60" y="19"/>
                  </a:lnTo>
                  <a:lnTo>
                    <a:pt x="64" y="24"/>
                  </a:lnTo>
                  <a:lnTo>
                    <a:pt x="75" y="33"/>
                  </a:lnTo>
                  <a:lnTo>
                    <a:pt x="75" y="38"/>
                  </a:lnTo>
                  <a:lnTo>
                    <a:pt x="75" y="47"/>
                  </a:lnTo>
                  <a:lnTo>
                    <a:pt x="75" y="58"/>
                  </a:lnTo>
                  <a:lnTo>
                    <a:pt x="64" y="71"/>
                  </a:lnTo>
                  <a:lnTo>
                    <a:pt x="54" y="8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17" name="Freeform 541"/>
            <p:cNvSpPr>
              <a:spLocks/>
            </p:cNvSpPr>
            <p:nvPr/>
          </p:nvSpPr>
          <p:spPr bwMode="auto">
            <a:xfrm>
              <a:off x="3607" y="2008"/>
              <a:ext cx="9" cy="4"/>
            </a:xfrm>
            <a:custGeom>
              <a:avLst/>
              <a:gdLst>
                <a:gd name="T0" fmla="*/ 0 w 104"/>
                <a:gd name="T1" fmla="*/ 28 h 43"/>
                <a:gd name="T2" fmla="*/ 10 w 104"/>
                <a:gd name="T3" fmla="*/ 39 h 43"/>
                <a:gd name="T4" fmla="*/ 25 w 104"/>
                <a:gd name="T5" fmla="*/ 43 h 43"/>
                <a:gd name="T6" fmla="*/ 39 w 104"/>
                <a:gd name="T7" fmla="*/ 43 h 43"/>
                <a:gd name="T8" fmla="*/ 50 w 104"/>
                <a:gd name="T9" fmla="*/ 43 h 43"/>
                <a:gd name="T10" fmla="*/ 64 w 104"/>
                <a:gd name="T11" fmla="*/ 43 h 43"/>
                <a:gd name="T12" fmla="*/ 74 w 104"/>
                <a:gd name="T13" fmla="*/ 39 h 43"/>
                <a:gd name="T14" fmla="*/ 85 w 104"/>
                <a:gd name="T15" fmla="*/ 34 h 43"/>
                <a:gd name="T16" fmla="*/ 95 w 104"/>
                <a:gd name="T17" fmla="*/ 24 h 43"/>
                <a:gd name="T18" fmla="*/ 99 w 104"/>
                <a:gd name="T19" fmla="*/ 15 h 43"/>
                <a:gd name="T20" fmla="*/ 104 w 104"/>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43">
                  <a:moveTo>
                    <a:pt x="0" y="28"/>
                  </a:moveTo>
                  <a:lnTo>
                    <a:pt x="10" y="39"/>
                  </a:lnTo>
                  <a:lnTo>
                    <a:pt x="25" y="43"/>
                  </a:lnTo>
                  <a:lnTo>
                    <a:pt x="39" y="43"/>
                  </a:lnTo>
                  <a:lnTo>
                    <a:pt x="50" y="43"/>
                  </a:lnTo>
                  <a:lnTo>
                    <a:pt x="64" y="43"/>
                  </a:lnTo>
                  <a:lnTo>
                    <a:pt x="74" y="39"/>
                  </a:lnTo>
                  <a:lnTo>
                    <a:pt x="85" y="34"/>
                  </a:lnTo>
                  <a:lnTo>
                    <a:pt x="95" y="24"/>
                  </a:lnTo>
                  <a:lnTo>
                    <a:pt x="99" y="15"/>
                  </a:lnTo>
                  <a:lnTo>
                    <a:pt x="104"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18" name="Freeform 542"/>
            <p:cNvSpPr>
              <a:spLocks/>
            </p:cNvSpPr>
            <p:nvPr/>
          </p:nvSpPr>
          <p:spPr bwMode="auto">
            <a:xfrm>
              <a:off x="3595" y="1984"/>
              <a:ext cx="9" cy="3"/>
            </a:xfrm>
            <a:custGeom>
              <a:avLst/>
              <a:gdLst>
                <a:gd name="T0" fmla="*/ 0 w 104"/>
                <a:gd name="T1" fmla="*/ 29 h 44"/>
                <a:gd name="T2" fmla="*/ 10 w 104"/>
                <a:gd name="T3" fmla="*/ 39 h 44"/>
                <a:gd name="T4" fmla="*/ 25 w 104"/>
                <a:gd name="T5" fmla="*/ 44 h 44"/>
                <a:gd name="T6" fmla="*/ 35 w 104"/>
                <a:gd name="T7" fmla="*/ 44 h 44"/>
                <a:gd name="T8" fmla="*/ 50 w 104"/>
                <a:gd name="T9" fmla="*/ 44 h 44"/>
                <a:gd name="T10" fmla="*/ 60 w 104"/>
                <a:gd name="T11" fmla="*/ 44 h 44"/>
                <a:gd name="T12" fmla="*/ 75 w 104"/>
                <a:gd name="T13" fmla="*/ 39 h 44"/>
                <a:gd name="T14" fmla="*/ 85 w 104"/>
                <a:gd name="T15" fmla="*/ 33 h 44"/>
                <a:gd name="T16" fmla="*/ 94 w 104"/>
                <a:gd name="T17" fmla="*/ 24 h 44"/>
                <a:gd name="T18" fmla="*/ 100 w 104"/>
                <a:gd name="T19" fmla="*/ 10 h 44"/>
                <a:gd name="T20" fmla="*/ 104 w 10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44">
                  <a:moveTo>
                    <a:pt x="0" y="29"/>
                  </a:moveTo>
                  <a:lnTo>
                    <a:pt x="10" y="39"/>
                  </a:lnTo>
                  <a:lnTo>
                    <a:pt x="25" y="44"/>
                  </a:lnTo>
                  <a:lnTo>
                    <a:pt x="35" y="44"/>
                  </a:lnTo>
                  <a:lnTo>
                    <a:pt x="50" y="44"/>
                  </a:lnTo>
                  <a:lnTo>
                    <a:pt x="60" y="44"/>
                  </a:lnTo>
                  <a:lnTo>
                    <a:pt x="75" y="39"/>
                  </a:lnTo>
                  <a:lnTo>
                    <a:pt x="85" y="33"/>
                  </a:lnTo>
                  <a:lnTo>
                    <a:pt x="94" y="24"/>
                  </a:lnTo>
                  <a:lnTo>
                    <a:pt x="100" y="10"/>
                  </a:lnTo>
                  <a:lnTo>
                    <a:pt x="104"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19" name="Freeform 543"/>
            <p:cNvSpPr>
              <a:spLocks/>
            </p:cNvSpPr>
            <p:nvPr/>
          </p:nvSpPr>
          <p:spPr bwMode="auto">
            <a:xfrm>
              <a:off x="3596" y="1988"/>
              <a:ext cx="12" cy="10"/>
            </a:xfrm>
            <a:custGeom>
              <a:avLst/>
              <a:gdLst>
                <a:gd name="T0" fmla="*/ 0 w 139"/>
                <a:gd name="T1" fmla="*/ 29 h 121"/>
                <a:gd name="T2" fmla="*/ 0 w 139"/>
                <a:gd name="T3" fmla="*/ 33 h 121"/>
                <a:gd name="T4" fmla="*/ 0 w 139"/>
                <a:gd name="T5" fmla="*/ 39 h 121"/>
                <a:gd name="T6" fmla="*/ 0 w 139"/>
                <a:gd name="T7" fmla="*/ 48 h 121"/>
                <a:gd name="T8" fmla="*/ 5 w 139"/>
                <a:gd name="T9" fmla="*/ 53 h 121"/>
                <a:gd name="T10" fmla="*/ 5 w 139"/>
                <a:gd name="T11" fmla="*/ 58 h 121"/>
                <a:gd name="T12" fmla="*/ 5 w 139"/>
                <a:gd name="T13" fmla="*/ 63 h 121"/>
                <a:gd name="T14" fmla="*/ 10 w 139"/>
                <a:gd name="T15" fmla="*/ 68 h 121"/>
                <a:gd name="T16" fmla="*/ 10 w 139"/>
                <a:gd name="T17" fmla="*/ 72 h 121"/>
                <a:gd name="T18" fmla="*/ 15 w 139"/>
                <a:gd name="T19" fmla="*/ 72 h 121"/>
                <a:gd name="T20" fmla="*/ 30 w 139"/>
                <a:gd name="T21" fmla="*/ 78 h 121"/>
                <a:gd name="T22" fmla="*/ 40 w 139"/>
                <a:gd name="T23" fmla="*/ 82 h 121"/>
                <a:gd name="T24" fmla="*/ 50 w 139"/>
                <a:gd name="T25" fmla="*/ 82 h 121"/>
                <a:gd name="T26" fmla="*/ 60 w 139"/>
                <a:gd name="T27" fmla="*/ 87 h 121"/>
                <a:gd name="T28" fmla="*/ 65 w 139"/>
                <a:gd name="T29" fmla="*/ 87 h 121"/>
                <a:gd name="T30" fmla="*/ 75 w 139"/>
                <a:gd name="T31" fmla="*/ 91 h 121"/>
                <a:gd name="T32" fmla="*/ 79 w 139"/>
                <a:gd name="T33" fmla="*/ 97 h 121"/>
                <a:gd name="T34" fmla="*/ 84 w 139"/>
                <a:gd name="T35" fmla="*/ 102 h 121"/>
                <a:gd name="T36" fmla="*/ 94 w 139"/>
                <a:gd name="T37" fmla="*/ 106 h 121"/>
                <a:gd name="T38" fmla="*/ 104 w 139"/>
                <a:gd name="T39" fmla="*/ 121 h 121"/>
                <a:gd name="T40" fmla="*/ 104 w 139"/>
                <a:gd name="T41" fmla="*/ 106 h 121"/>
                <a:gd name="T42" fmla="*/ 109 w 139"/>
                <a:gd name="T43" fmla="*/ 97 h 121"/>
                <a:gd name="T44" fmla="*/ 115 w 139"/>
                <a:gd name="T45" fmla="*/ 87 h 121"/>
                <a:gd name="T46" fmla="*/ 119 w 139"/>
                <a:gd name="T47" fmla="*/ 78 h 121"/>
                <a:gd name="T48" fmla="*/ 124 w 139"/>
                <a:gd name="T49" fmla="*/ 68 h 121"/>
                <a:gd name="T50" fmla="*/ 129 w 139"/>
                <a:gd name="T51" fmla="*/ 63 h 121"/>
                <a:gd name="T52" fmla="*/ 134 w 139"/>
                <a:gd name="T53" fmla="*/ 53 h 121"/>
                <a:gd name="T54" fmla="*/ 139 w 139"/>
                <a:gd name="T55" fmla="*/ 44 h 121"/>
                <a:gd name="T56" fmla="*/ 139 w 139"/>
                <a:gd name="T57" fmla="*/ 39 h 121"/>
                <a:gd name="T58" fmla="*/ 139 w 139"/>
                <a:gd name="T59" fmla="*/ 29 h 121"/>
                <a:gd name="T60" fmla="*/ 134 w 139"/>
                <a:gd name="T61" fmla="*/ 14 h 121"/>
                <a:gd name="T62" fmla="*/ 129 w 139"/>
                <a:gd name="T63" fmla="*/ 10 h 121"/>
                <a:gd name="T64" fmla="*/ 119 w 139"/>
                <a:gd name="T65" fmla="*/ 5 h 121"/>
                <a:gd name="T66" fmla="*/ 109 w 139"/>
                <a:gd name="T67" fmla="*/ 5 h 121"/>
                <a:gd name="T68" fmla="*/ 100 w 139"/>
                <a:gd name="T69" fmla="*/ 10 h 121"/>
                <a:gd name="T70" fmla="*/ 90 w 139"/>
                <a:gd name="T71" fmla="*/ 14 h 121"/>
                <a:gd name="T72" fmla="*/ 79 w 139"/>
                <a:gd name="T73" fmla="*/ 24 h 121"/>
                <a:gd name="T74" fmla="*/ 69 w 139"/>
                <a:gd name="T75" fmla="*/ 33 h 121"/>
                <a:gd name="T76" fmla="*/ 60 w 139"/>
                <a:gd name="T77" fmla="*/ 44 h 121"/>
                <a:gd name="T78" fmla="*/ 50 w 139"/>
                <a:gd name="T79" fmla="*/ 53 h 121"/>
                <a:gd name="T80" fmla="*/ 44 w 139"/>
                <a:gd name="T81" fmla="*/ 58 h 121"/>
                <a:gd name="T82" fmla="*/ 50 w 139"/>
                <a:gd name="T83" fmla="*/ 63 h 121"/>
                <a:gd name="T84" fmla="*/ 55 w 139"/>
                <a:gd name="T85" fmla="*/ 68 h 121"/>
                <a:gd name="T86" fmla="*/ 60 w 139"/>
                <a:gd name="T87" fmla="*/ 68 h 121"/>
                <a:gd name="T88" fmla="*/ 60 w 139"/>
                <a:gd name="T89" fmla="*/ 72 h 121"/>
                <a:gd name="T90" fmla="*/ 65 w 139"/>
                <a:gd name="T91" fmla="*/ 72 h 121"/>
                <a:gd name="T92" fmla="*/ 65 w 139"/>
                <a:gd name="T93" fmla="*/ 78 h 121"/>
                <a:gd name="T94" fmla="*/ 65 w 139"/>
                <a:gd name="T95" fmla="*/ 82 h 121"/>
                <a:gd name="T96" fmla="*/ 60 w 139"/>
                <a:gd name="T97" fmla="*/ 78 h 121"/>
                <a:gd name="T98" fmla="*/ 60 w 139"/>
                <a:gd name="T99" fmla="*/ 68 h 121"/>
                <a:gd name="T100" fmla="*/ 55 w 139"/>
                <a:gd name="T101" fmla="*/ 58 h 121"/>
                <a:gd name="T102" fmla="*/ 55 w 139"/>
                <a:gd name="T103" fmla="*/ 53 h 121"/>
                <a:gd name="T104" fmla="*/ 50 w 139"/>
                <a:gd name="T105" fmla="*/ 44 h 121"/>
                <a:gd name="T106" fmla="*/ 50 w 139"/>
                <a:gd name="T107" fmla="*/ 33 h 121"/>
                <a:gd name="T108" fmla="*/ 50 w 139"/>
                <a:gd name="T109" fmla="*/ 29 h 121"/>
                <a:gd name="T110" fmla="*/ 50 w 139"/>
                <a:gd name="T111" fmla="*/ 20 h 121"/>
                <a:gd name="T112" fmla="*/ 50 w 139"/>
                <a:gd name="T113" fmla="*/ 10 h 121"/>
                <a:gd name="T114" fmla="*/ 50 w 139"/>
                <a:gd name="T115"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9" h="121">
                  <a:moveTo>
                    <a:pt x="0" y="29"/>
                  </a:moveTo>
                  <a:lnTo>
                    <a:pt x="0" y="33"/>
                  </a:lnTo>
                  <a:lnTo>
                    <a:pt x="0" y="39"/>
                  </a:lnTo>
                  <a:lnTo>
                    <a:pt x="0" y="48"/>
                  </a:lnTo>
                  <a:lnTo>
                    <a:pt x="5" y="53"/>
                  </a:lnTo>
                  <a:lnTo>
                    <a:pt x="5" y="58"/>
                  </a:lnTo>
                  <a:lnTo>
                    <a:pt x="5" y="63"/>
                  </a:lnTo>
                  <a:lnTo>
                    <a:pt x="10" y="68"/>
                  </a:lnTo>
                  <a:lnTo>
                    <a:pt x="10" y="72"/>
                  </a:lnTo>
                  <a:lnTo>
                    <a:pt x="15" y="72"/>
                  </a:lnTo>
                  <a:lnTo>
                    <a:pt x="30" y="78"/>
                  </a:lnTo>
                  <a:lnTo>
                    <a:pt x="40" y="82"/>
                  </a:lnTo>
                  <a:lnTo>
                    <a:pt x="50" y="82"/>
                  </a:lnTo>
                  <a:lnTo>
                    <a:pt x="60" y="87"/>
                  </a:lnTo>
                  <a:lnTo>
                    <a:pt x="65" y="87"/>
                  </a:lnTo>
                  <a:lnTo>
                    <a:pt x="75" y="91"/>
                  </a:lnTo>
                  <a:lnTo>
                    <a:pt x="79" y="97"/>
                  </a:lnTo>
                  <a:lnTo>
                    <a:pt x="84" y="102"/>
                  </a:lnTo>
                  <a:lnTo>
                    <a:pt x="94" y="106"/>
                  </a:lnTo>
                  <a:lnTo>
                    <a:pt x="104" y="121"/>
                  </a:lnTo>
                  <a:lnTo>
                    <a:pt x="104" y="106"/>
                  </a:lnTo>
                  <a:lnTo>
                    <a:pt x="109" y="97"/>
                  </a:lnTo>
                  <a:lnTo>
                    <a:pt x="115" y="87"/>
                  </a:lnTo>
                  <a:lnTo>
                    <a:pt x="119" y="78"/>
                  </a:lnTo>
                  <a:lnTo>
                    <a:pt x="124" y="68"/>
                  </a:lnTo>
                  <a:lnTo>
                    <a:pt x="129" y="63"/>
                  </a:lnTo>
                  <a:lnTo>
                    <a:pt x="134" y="53"/>
                  </a:lnTo>
                  <a:lnTo>
                    <a:pt x="139" y="44"/>
                  </a:lnTo>
                  <a:lnTo>
                    <a:pt x="139" y="39"/>
                  </a:lnTo>
                  <a:lnTo>
                    <a:pt x="139" y="29"/>
                  </a:lnTo>
                  <a:lnTo>
                    <a:pt x="134" y="14"/>
                  </a:lnTo>
                  <a:lnTo>
                    <a:pt x="129" y="10"/>
                  </a:lnTo>
                  <a:lnTo>
                    <a:pt x="119" y="5"/>
                  </a:lnTo>
                  <a:lnTo>
                    <a:pt x="109" y="5"/>
                  </a:lnTo>
                  <a:lnTo>
                    <a:pt x="100" y="10"/>
                  </a:lnTo>
                  <a:lnTo>
                    <a:pt x="90" y="14"/>
                  </a:lnTo>
                  <a:lnTo>
                    <a:pt x="79" y="24"/>
                  </a:lnTo>
                  <a:lnTo>
                    <a:pt x="69" y="33"/>
                  </a:lnTo>
                  <a:lnTo>
                    <a:pt x="60" y="44"/>
                  </a:lnTo>
                  <a:lnTo>
                    <a:pt x="50" y="53"/>
                  </a:lnTo>
                  <a:lnTo>
                    <a:pt x="44" y="58"/>
                  </a:lnTo>
                  <a:lnTo>
                    <a:pt x="50" y="63"/>
                  </a:lnTo>
                  <a:lnTo>
                    <a:pt x="55" y="68"/>
                  </a:lnTo>
                  <a:lnTo>
                    <a:pt x="60" y="68"/>
                  </a:lnTo>
                  <a:lnTo>
                    <a:pt x="60" y="72"/>
                  </a:lnTo>
                  <a:lnTo>
                    <a:pt x="65" y="72"/>
                  </a:lnTo>
                  <a:lnTo>
                    <a:pt x="65" y="78"/>
                  </a:lnTo>
                  <a:lnTo>
                    <a:pt x="65" y="82"/>
                  </a:lnTo>
                  <a:lnTo>
                    <a:pt x="60" y="78"/>
                  </a:lnTo>
                  <a:lnTo>
                    <a:pt x="60" y="68"/>
                  </a:lnTo>
                  <a:lnTo>
                    <a:pt x="55" y="58"/>
                  </a:lnTo>
                  <a:lnTo>
                    <a:pt x="55" y="53"/>
                  </a:lnTo>
                  <a:lnTo>
                    <a:pt x="50" y="44"/>
                  </a:lnTo>
                  <a:lnTo>
                    <a:pt x="50" y="33"/>
                  </a:lnTo>
                  <a:lnTo>
                    <a:pt x="50" y="29"/>
                  </a:lnTo>
                  <a:lnTo>
                    <a:pt x="50" y="20"/>
                  </a:lnTo>
                  <a:lnTo>
                    <a:pt x="50" y="10"/>
                  </a:lnTo>
                  <a:lnTo>
                    <a:pt x="5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20" name="Freeform 544"/>
            <p:cNvSpPr>
              <a:spLocks/>
            </p:cNvSpPr>
            <p:nvPr/>
          </p:nvSpPr>
          <p:spPr bwMode="auto">
            <a:xfrm>
              <a:off x="3589" y="1995"/>
              <a:ext cx="10" cy="9"/>
            </a:xfrm>
            <a:custGeom>
              <a:avLst/>
              <a:gdLst>
                <a:gd name="T0" fmla="*/ 0 w 110"/>
                <a:gd name="T1" fmla="*/ 53 h 111"/>
                <a:gd name="T2" fmla="*/ 6 w 110"/>
                <a:gd name="T3" fmla="*/ 48 h 111"/>
                <a:gd name="T4" fmla="*/ 11 w 110"/>
                <a:gd name="T5" fmla="*/ 39 h 111"/>
                <a:gd name="T6" fmla="*/ 15 w 110"/>
                <a:gd name="T7" fmla="*/ 28 h 111"/>
                <a:gd name="T8" fmla="*/ 25 w 110"/>
                <a:gd name="T9" fmla="*/ 24 h 111"/>
                <a:gd name="T10" fmla="*/ 31 w 110"/>
                <a:gd name="T11" fmla="*/ 19 h 111"/>
                <a:gd name="T12" fmla="*/ 35 w 110"/>
                <a:gd name="T13" fmla="*/ 10 h 111"/>
                <a:gd name="T14" fmla="*/ 40 w 110"/>
                <a:gd name="T15" fmla="*/ 4 h 111"/>
                <a:gd name="T16" fmla="*/ 50 w 110"/>
                <a:gd name="T17" fmla="*/ 4 h 111"/>
                <a:gd name="T18" fmla="*/ 56 w 110"/>
                <a:gd name="T19" fmla="*/ 0 h 111"/>
                <a:gd name="T20" fmla="*/ 60 w 110"/>
                <a:gd name="T21" fmla="*/ 0 h 111"/>
                <a:gd name="T22" fmla="*/ 80 w 110"/>
                <a:gd name="T23" fmla="*/ 4 h 111"/>
                <a:gd name="T24" fmla="*/ 95 w 110"/>
                <a:gd name="T25" fmla="*/ 10 h 111"/>
                <a:gd name="T26" fmla="*/ 105 w 110"/>
                <a:gd name="T27" fmla="*/ 15 h 111"/>
                <a:gd name="T28" fmla="*/ 110 w 110"/>
                <a:gd name="T29" fmla="*/ 24 h 111"/>
                <a:gd name="T30" fmla="*/ 110 w 110"/>
                <a:gd name="T31" fmla="*/ 39 h 111"/>
                <a:gd name="T32" fmla="*/ 110 w 110"/>
                <a:gd name="T33" fmla="*/ 48 h 111"/>
                <a:gd name="T34" fmla="*/ 105 w 110"/>
                <a:gd name="T35" fmla="*/ 62 h 111"/>
                <a:gd name="T36" fmla="*/ 100 w 110"/>
                <a:gd name="T37" fmla="*/ 77 h 111"/>
                <a:gd name="T38" fmla="*/ 95 w 110"/>
                <a:gd name="T39" fmla="*/ 97 h 111"/>
                <a:gd name="T40" fmla="*/ 85 w 110"/>
                <a:gd name="T41" fmla="*/ 111 h 111"/>
                <a:gd name="T42" fmla="*/ 85 w 110"/>
                <a:gd name="T43" fmla="*/ 101 h 111"/>
                <a:gd name="T44" fmla="*/ 80 w 110"/>
                <a:gd name="T45" fmla="*/ 86 h 111"/>
                <a:gd name="T46" fmla="*/ 75 w 110"/>
                <a:gd name="T47" fmla="*/ 82 h 111"/>
                <a:gd name="T48" fmla="*/ 65 w 110"/>
                <a:gd name="T49" fmla="*/ 77 h 111"/>
                <a:gd name="T50" fmla="*/ 60 w 110"/>
                <a:gd name="T51" fmla="*/ 77 h 111"/>
                <a:gd name="T52" fmla="*/ 50 w 110"/>
                <a:gd name="T53" fmla="*/ 77 h 111"/>
                <a:gd name="T54" fmla="*/ 40 w 110"/>
                <a:gd name="T55" fmla="*/ 77 h 111"/>
                <a:gd name="T56" fmla="*/ 31 w 110"/>
                <a:gd name="T57" fmla="*/ 82 h 111"/>
                <a:gd name="T58" fmla="*/ 21 w 110"/>
                <a:gd name="T59" fmla="*/ 86 h 111"/>
                <a:gd name="T60" fmla="*/ 11 w 110"/>
                <a:gd name="T61" fmla="*/ 92 h 111"/>
                <a:gd name="T62" fmla="*/ 11 w 110"/>
                <a:gd name="T63" fmla="*/ 86 h 111"/>
                <a:gd name="T64" fmla="*/ 11 w 110"/>
                <a:gd name="T65" fmla="*/ 82 h 111"/>
                <a:gd name="T66" fmla="*/ 11 w 110"/>
                <a:gd name="T67" fmla="*/ 77 h 111"/>
                <a:gd name="T68" fmla="*/ 6 w 110"/>
                <a:gd name="T69" fmla="*/ 77 h 111"/>
                <a:gd name="T70" fmla="*/ 6 w 110"/>
                <a:gd name="T71" fmla="*/ 73 h 111"/>
                <a:gd name="T72" fmla="*/ 6 w 110"/>
                <a:gd name="T73" fmla="*/ 67 h 111"/>
                <a:gd name="T74" fmla="*/ 0 w 110"/>
                <a:gd name="T75" fmla="*/ 67 h 111"/>
                <a:gd name="T76" fmla="*/ 0 w 110"/>
                <a:gd name="T77" fmla="*/ 62 h 111"/>
                <a:gd name="T78" fmla="*/ 0 w 110"/>
                <a:gd name="T79" fmla="*/ 58 h 111"/>
                <a:gd name="T80" fmla="*/ 0 w 110"/>
                <a:gd name="T81" fmla="*/ 5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0" h="111">
                  <a:moveTo>
                    <a:pt x="0" y="53"/>
                  </a:moveTo>
                  <a:lnTo>
                    <a:pt x="6" y="48"/>
                  </a:lnTo>
                  <a:lnTo>
                    <a:pt x="11" y="39"/>
                  </a:lnTo>
                  <a:lnTo>
                    <a:pt x="15" y="28"/>
                  </a:lnTo>
                  <a:lnTo>
                    <a:pt x="25" y="24"/>
                  </a:lnTo>
                  <a:lnTo>
                    <a:pt x="31" y="19"/>
                  </a:lnTo>
                  <a:lnTo>
                    <a:pt x="35" y="10"/>
                  </a:lnTo>
                  <a:lnTo>
                    <a:pt x="40" y="4"/>
                  </a:lnTo>
                  <a:lnTo>
                    <a:pt x="50" y="4"/>
                  </a:lnTo>
                  <a:lnTo>
                    <a:pt x="56" y="0"/>
                  </a:lnTo>
                  <a:lnTo>
                    <a:pt x="60" y="0"/>
                  </a:lnTo>
                  <a:lnTo>
                    <a:pt x="80" y="4"/>
                  </a:lnTo>
                  <a:lnTo>
                    <a:pt x="95" y="10"/>
                  </a:lnTo>
                  <a:lnTo>
                    <a:pt x="105" y="15"/>
                  </a:lnTo>
                  <a:lnTo>
                    <a:pt x="110" y="24"/>
                  </a:lnTo>
                  <a:lnTo>
                    <a:pt x="110" y="39"/>
                  </a:lnTo>
                  <a:lnTo>
                    <a:pt x="110" y="48"/>
                  </a:lnTo>
                  <a:lnTo>
                    <a:pt x="105" y="62"/>
                  </a:lnTo>
                  <a:lnTo>
                    <a:pt x="100" y="77"/>
                  </a:lnTo>
                  <a:lnTo>
                    <a:pt x="95" y="97"/>
                  </a:lnTo>
                  <a:lnTo>
                    <a:pt x="85" y="111"/>
                  </a:lnTo>
                  <a:lnTo>
                    <a:pt x="85" y="101"/>
                  </a:lnTo>
                  <a:lnTo>
                    <a:pt x="80" y="86"/>
                  </a:lnTo>
                  <a:lnTo>
                    <a:pt x="75" y="82"/>
                  </a:lnTo>
                  <a:lnTo>
                    <a:pt x="65" y="77"/>
                  </a:lnTo>
                  <a:lnTo>
                    <a:pt x="60" y="77"/>
                  </a:lnTo>
                  <a:lnTo>
                    <a:pt x="50" y="77"/>
                  </a:lnTo>
                  <a:lnTo>
                    <a:pt x="40" y="77"/>
                  </a:lnTo>
                  <a:lnTo>
                    <a:pt x="31" y="82"/>
                  </a:lnTo>
                  <a:lnTo>
                    <a:pt x="21" y="86"/>
                  </a:lnTo>
                  <a:lnTo>
                    <a:pt x="11" y="92"/>
                  </a:lnTo>
                  <a:lnTo>
                    <a:pt x="11" y="86"/>
                  </a:lnTo>
                  <a:lnTo>
                    <a:pt x="11" y="82"/>
                  </a:lnTo>
                  <a:lnTo>
                    <a:pt x="11" y="77"/>
                  </a:lnTo>
                  <a:lnTo>
                    <a:pt x="6" y="77"/>
                  </a:lnTo>
                  <a:lnTo>
                    <a:pt x="6" y="73"/>
                  </a:lnTo>
                  <a:lnTo>
                    <a:pt x="6" y="67"/>
                  </a:lnTo>
                  <a:lnTo>
                    <a:pt x="0" y="67"/>
                  </a:lnTo>
                  <a:lnTo>
                    <a:pt x="0" y="62"/>
                  </a:lnTo>
                  <a:lnTo>
                    <a:pt x="0" y="58"/>
                  </a:lnTo>
                  <a:lnTo>
                    <a:pt x="0" y="5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21" name="Freeform 545"/>
            <p:cNvSpPr>
              <a:spLocks/>
            </p:cNvSpPr>
            <p:nvPr/>
          </p:nvSpPr>
          <p:spPr bwMode="auto">
            <a:xfrm>
              <a:off x="3602" y="2000"/>
              <a:ext cx="7" cy="7"/>
            </a:xfrm>
            <a:custGeom>
              <a:avLst/>
              <a:gdLst>
                <a:gd name="T0" fmla="*/ 0 w 84"/>
                <a:gd name="T1" fmla="*/ 0 h 88"/>
                <a:gd name="T2" fmla="*/ 10 w 84"/>
                <a:gd name="T3" fmla="*/ 10 h 88"/>
                <a:gd name="T4" fmla="*/ 14 w 84"/>
                <a:gd name="T5" fmla="*/ 19 h 88"/>
                <a:gd name="T6" fmla="*/ 14 w 84"/>
                <a:gd name="T7" fmla="*/ 30 h 88"/>
                <a:gd name="T8" fmla="*/ 19 w 84"/>
                <a:gd name="T9" fmla="*/ 44 h 88"/>
                <a:gd name="T10" fmla="*/ 19 w 84"/>
                <a:gd name="T11" fmla="*/ 53 h 88"/>
                <a:gd name="T12" fmla="*/ 25 w 84"/>
                <a:gd name="T13" fmla="*/ 68 h 88"/>
                <a:gd name="T14" fmla="*/ 25 w 84"/>
                <a:gd name="T15" fmla="*/ 77 h 88"/>
                <a:gd name="T16" fmla="*/ 35 w 84"/>
                <a:gd name="T17" fmla="*/ 83 h 88"/>
                <a:gd name="T18" fmla="*/ 44 w 84"/>
                <a:gd name="T19" fmla="*/ 88 h 88"/>
                <a:gd name="T20" fmla="*/ 59 w 84"/>
                <a:gd name="T21" fmla="*/ 88 h 88"/>
                <a:gd name="T22" fmla="*/ 64 w 84"/>
                <a:gd name="T23" fmla="*/ 88 h 88"/>
                <a:gd name="T24" fmla="*/ 69 w 84"/>
                <a:gd name="T25" fmla="*/ 83 h 88"/>
                <a:gd name="T26" fmla="*/ 74 w 84"/>
                <a:gd name="T27" fmla="*/ 77 h 88"/>
                <a:gd name="T28" fmla="*/ 74 w 84"/>
                <a:gd name="T29" fmla="*/ 73 h 88"/>
                <a:gd name="T30" fmla="*/ 79 w 84"/>
                <a:gd name="T31" fmla="*/ 68 h 88"/>
                <a:gd name="T32" fmla="*/ 84 w 84"/>
                <a:gd name="T33" fmla="*/ 64 h 88"/>
                <a:gd name="T34" fmla="*/ 84 w 84"/>
                <a:gd name="T35" fmla="*/ 58 h 88"/>
                <a:gd name="T36" fmla="*/ 84 w 84"/>
                <a:gd name="T37" fmla="*/ 49 h 88"/>
                <a:gd name="T38" fmla="*/ 84 w 84"/>
                <a:gd name="T39" fmla="*/ 44 h 88"/>
                <a:gd name="T40" fmla="*/ 79 w 84"/>
                <a:gd name="T41" fmla="*/ 34 h 88"/>
                <a:gd name="T42" fmla="*/ 74 w 84"/>
                <a:gd name="T43" fmla="*/ 30 h 88"/>
                <a:gd name="T44" fmla="*/ 69 w 84"/>
                <a:gd name="T45" fmla="*/ 30 h 88"/>
                <a:gd name="T46" fmla="*/ 64 w 84"/>
                <a:gd name="T47" fmla="*/ 25 h 88"/>
                <a:gd name="T48" fmla="*/ 59 w 84"/>
                <a:gd name="T49" fmla="*/ 25 h 88"/>
                <a:gd name="T50" fmla="*/ 50 w 84"/>
                <a:gd name="T51" fmla="*/ 25 h 88"/>
                <a:gd name="T52" fmla="*/ 44 w 84"/>
                <a:gd name="T53" fmla="*/ 25 h 88"/>
                <a:gd name="T54" fmla="*/ 39 w 84"/>
                <a:gd name="T55" fmla="*/ 25 h 88"/>
                <a:gd name="T56" fmla="*/ 29 w 84"/>
                <a:gd name="T57" fmla="*/ 25 h 88"/>
                <a:gd name="T58" fmla="*/ 25 w 84"/>
                <a:gd name="T59" fmla="*/ 19 h 88"/>
                <a:gd name="T60" fmla="*/ 19 w 84"/>
                <a:gd name="T61" fmla="*/ 1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4" h="88">
                  <a:moveTo>
                    <a:pt x="0" y="0"/>
                  </a:moveTo>
                  <a:lnTo>
                    <a:pt x="10" y="10"/>
                  </a:lnTo>
                  <a:lnTo>
                    <a:pt x="14" y="19"/>
                  </a:lnTo>
                  <a:lnTo>
                    <a:pt x="14" y="30"/>
                  </a:lnTo>
                  <a:lnTo>
                    <a:pt x="19" y="44"/>
                  </a:lnTo>
                  <a:lnTo>
                    <a:pt x="19" y="53"/>
                  </a:lnTo>
                  <a:lnTo>
                    <a:pt x="25" y="68"/>
                  </a:lnTo>
                  <a:lnTo>
                    <a:pt x="25" y="77"/>
                  </a:lnTo>
                  <a:lnTo>
                    <a:pt x="35" y="83"/>
                  </a:lnTo>
                  <a:lnTo>
                    <a:pt x="44" y="88"/>
                  </a:lnTo>
                  <a:lnTo>
                    <a:pt x="59" y="88"/>
                  </a:lnTo>
                  <a:lnTo>
                    <a:pt x="64" y="88"/>
                  </a:lnTo>
                  <a:lnTo>
                    <a:pt x="69" y="83"/>
                  </a:lnTo>
                  <a:lnTo>
                    <a:pt x="74" y="77"/>
                  </a:lnTo>
                  <a:lnTo>
                    <a:pt x="74" y="73"/>
                  </a:lnTo>
                  <a:lnTo>
                    <a:pt x="79" y="68"/>
                  </a:lnTo>
                  <a:lnTo>
                    <a:pt x="84" y="64"/>
                  </a:lnTo>
                  <a:lnTo>
                    <a:pt x="84" y="58"/>
                  </a:lnTo>
                  <a:lnTo>
                    <a:pt x="84" y="49"/>
                  </a:lnTo>
                  <a:lnTo>
                    <a:pt x="84" y="44"/>
                  </a:lnTo>
                  <a:lnTo>
                    <a:pt x="79" y="34"/>
                  </a:lnTo>
                  <a:lnTo>
                    <a:pt x="74" y="30"/>
                  </a:lnTo>
                  <a:lnTo>
                    <a:pt x="69" y="30"/>
                  </a:lnTo>
                  <a:lnTo>
                    <a:pt x="64" y="25"/>
                  </a:lnTo>
                  <a:lnTo>
                    <a:pt x="59" y="25"/>
                  </a:lnTo>
                  <a:lnTo>
                    <a:pt x="50" y="25"/>
                  </a:lnTo>
                  <a:lnTo>
                    <a:pt x="44" y="25"/>
                  </a:lnTo>
                  <a:lnTo>
                    <a:pt x="39" y="25"/>
                  </a:lnTo>
                  <a:lnTo>
                    <a:pt x="29" y="25"/>
                  </a:lnTo>
                  <a:lnTo>
                    <a:pt x="25" y="19"/>
                  </a:lnTo>
                  <a:lnTo>
                    <a:pt x="19" y="1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22" name="Freeform 546"/>
            <p:cNvSpPr>
              <a:spLocks/>
            </p:cNvSpPr>
            <p:nvPr/>
          </p:nvSpPr>
          <p:spPr bwMode="auto">
            <a:xfrm>
              <a:off x="4001" y="1684"/>
              <a:ext cx="7" cy="5"/>
            </a:xfrm>
            <a:custGeom>
              <a:avLst/>
              <a:gdLst>
                <a:gd name="T0" fmla="*/ 5 w 74"/>
                <a:gd name="T1" fmla="*/ 58 h 73"/>
                <a:gd name="T2" fmla="*/ 0 w 74"/>
                <a:gd name="T3" fmla="*/ 54 h 73"/>
                <a:gd name="T4" fmla="*/ 0 w 74"/>
                <a:gd name="T5" fmla="*/ 49 h 73"/>
                <a:gd name="T6" fmla="*/ 0 w 74"/>
                <a:gd name="T7" fmla="*/ 44 h 73"/>
                <a:gd name="T8" fmla="*/ 0 w 74"/>
                <a:gd name="T9" fmla="*/ 35 h 73"/>
                <a:gd name="T10" fmla="*/ 5 w 74"/>
                <a:gd name="T11" fmla="*/ 30 h 73"/>
                <a:gd name="T12" fmla="*/ 9 w 74"/>
                <a:gd name="T13" fmla="*/ 24 h 73"/>
                <a:gd name="T14" fmla="*/ 9 w 74"/>
                <a:gd name="T15" fmla="*/ 20 h 73"/>
                <a:gd name="T16" fmla="*/ 15 w 74"/>
                <a:gd name="T17" fmla="*/ 11 h 73"/>
                <a:gd name="T18" fmla="*/ 9 w 74"/>
                <a:gd name="T19" fmla="*/ 5 h 73"/>
                <a:gd name="T20" fmla="*/ 5 w 74"/>
                <a:gd name="T21" fmla="*/ 0 h 73"/>
                <a:gd name="T22" fmla="*/ 19 w 74"/>
                <a:gd name="T23" fmla="*/ 0 h 73"/>
                <a:gd name="T24" fmla="*/ 34 w 74"/>
                <a:gd name="T25" fmla="*/ 5 h 73"/>
                <a:gd name="T26" fmla="*/ 44 w 74"/>
                <a:gd name="T27" fmla="*/ 11 h 73"/>
                <a:gd name="T28" fmla="*/ 55 w 74"/>
                <a:gd name="T29" fmla="*/ 11 h 73"/>
                <a:gd name="T30" fmla="*/ 64 w 74"/>
                <a:gd name="T31" fmla="*/ 20 h 73"/>
                <a:gd name="T32" fmla="*/ 69 w 74"/>
                <a:gd name="T33" fmla="*/ 24 h 73"/>
                <a:gd name="T34" fmla="*/ 74 w 74"/>
                <a:gd name="T35" fmla="*/ 35 h 73"/>
                <a:gd name="T36" fmla="*/ 74 w 74"/>
                <a:gd name="T37" fmla="*/ 44 h 73"/>
                <a:gd name="T38" fmla="*/ 69 w 74"/>
                <a:gd name="T39" fmla="*/ 54 h 73"/>
                <a:gd name="T40" fmla="*/ 64 w 74"/>
                <a:gd name="T41"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4" h="73">
                  <a:moveTo>
                    <a:pt x="5" y="58"/>
                  </a:moveTo>
                  <a:lnTo>
                    <a:pt x="0" y="54"/>
                  </a:lnTo>
                  <a:lnTo>
                    <a:pt x="0" y="49"/>
                  </a:lnTo>
                  <a:lnTo>
                    <a:pt x="0" y="44"/>
                  </a:lnTo>
                  <a:lnTo>
                    <a:pt x="0" y="35"/>
                  </a:lnTo>
                  <a:lnTo>
                    <a:pt x="5" y="30"/>
                  </a:lnTo>
                  <a:lnTo>
                    <a:pt x="9" y="24"/>
                  </a:lnTo>
                  <a:lnTo>
                    <a:pt x="9" y="20"/>
                  </a:lnTo>
                  <a:lnTo>
                    <a:pt x="15" y="11"/>
                  </a:lnTo>
                  <a:lnTo>
                    <a:pt x="9" y="5"/>
                  </a:lnTo>
                  <a:lnTo>
                    <a:pt x="5" y="0"/>
                  </a:lnTo>
                  <a:lnTo>
                    <a:pt x="19" y="0"/>
                  </a:lnTo>
                  <a:lnTo>
                    <a:pt x="34" y="5"/>
                  </a:lnTo>
                  <a:lnTo>
                    <a:pt x="44" y="11"/>
                  </a:lnTo>
                  <a:lnTo>
                    <a:pt x="55" y="11"/>
                  </a:lnTo>
                  <a:lnTo>
                    <a:pt x="64" y="20"/>
                  </a:lnTo>
                  <a:lnTo>
                    <a:pt x="69" y="24"/>
                  </a:lnTo>
                  <a:lnTo>
                    <a:pt x="74" y="35"/>
                  </a:lnTo>
                  <a:lnTo>
                    <a:pt x="74" y="44"/>
                  </a:lnTo>
                  <a:lnTo>
                    <a:pt x="69" y="54"/>
                  </a:lnTo>
                  <a:lnTo>
                    <a:pt x="64" y="7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23" name="Freeform 547"/>
            <p:cNvSpPr>
              <a:spLocks/>
            </p:cNvSpPr>
            <p:nvPr/>
          </p:nvSpPr>
          <p:spPr bwMode="auto">
            <a:xfrm>
              <a:off x="4009" y="1684"/>
              <a:ext cx="8" cy="4"/>
            </a:xfrm>
            <a:custGeom>
              <a:avLst/>
              <a:gdLst>
                <a:gd name="T0" fmla="*/ 0 w 89"/>
                <a:gd name="T1" fmla="*/ 58 h 62"/>
                <a:gd name="T2" fmla="*/ 10 w 89"/>
                <a:gd name="T3" fmla="*/ 62 h 62"/>
                <a:gd name="T4" fmla="*/ 25 w 89"/>
                <a:gd name="T5" fmla="*/ 62 h 62"/>
                <a:gd name="T6" fmla="*/ 39 w 89"/>
                <a:gd name="T7" fmla="*/ 62 h 62"/>
                <a:gd name="T8" fmla="*/ 49 w 89"/>
                <a:gd name="T9" fmla="*/ 58 h 62"/>
                <a:gd name="T10" fmla="*/ 64 w 89"/>
                <a:gd name="T11" fmla="*/ 53 h 62"/>
                <a:gd name="T12" fmla="*/ 70 w 89"/>
                <a:gd name="T13" fmla="*/ 43 h 62"/>
                <a:gd name="T14" fmla="*/ 79 w 89"/>
                <a:gd name="T15" fmla="*/ 34 h 62"/>
                <a:gd name="T16" fmla="*/ 85 w 89"/>
                <a:gd name="T17" fmla="*/ 24 h 62"/>
                <a:gd name="T18" fmla="*/ 89 w 89"/>
                <a:gd name="T19" fmla="*/ 15 h 62"/>
                <a:gd name="T20" fmla="*/ 89 w 89"/>
                <a:gd name="T2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62">
                  <a:moveTo>
                    <a:pt x="0" y="58"/>
                  </a:moveTo>
                  <a:lnTo>
                    <a:pt x="10" y="62"/>
                  </a:lnTo>
                  <a:lnTo>
                    <a:pt x="25" y="62"/>
                  </a:lnTo>
                  <a:lnTo>
                    <a:pt x="39" y="62"/>
                  </a:lnTo>
                  <a:lnTo>
                    <a:pt x="49" y="58"/>
                  </a:lnTo>
                  <a:lnTo>
                    <a:pt x="64" y="53"/>
                  </a:lnTo>
                  <a:lnTo>
                    <a:pt x="70" y="43"/>
                  </a:lnTo>
                  <a:lnTo>
                    <a:pt x="79" y="34"/>
                  </a:lnTo>
                  <a:lnTo>
                    <a:pt x="85" y="24"/>
                  </a:lnTo>
                  <a:lnTo>
                    <a:pt x="89" y="15"/>
                  </a:lnTo>
                  <a:lnTo>
                    <a:pt x="89"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24" name="Freeform 548"/>
            <p:cNvSpPr>
              <a:spLocks/>
            </p:cNvSpPr>
            <p:nvPr/>
          </p:nvSpPr>
          <p:spPr bwMode="auto">
            <a:xfrm>
              <a:off x="3989" y="1663"/>
              <a:ext cx="8" cy="5"/>
            </a:xfrm>
            <a:custGeom>
              <a:avLst/>
              <a:gdLst>
                <a:gd name="T0" fmla="*/ 0 w 90"/>
                <a:gd name="T1" fmla="*/ 58 h 63"/>
                <a:gd name="T2" fmla="*/ 15 w 90"/>
                <a:gd name="T3" fmla="*/ 63 h 63"/>
                <a:gd name="T4" fmla="*/ 25 w 90"/>
                <a:gd name="T5" fmla="*/ 63 h 63"/>
                <a:gd name="T6" fmla="*/ 40 w 90"/>
                <a:gd name="T7" fmla="*/ 63 h 63"/>
                <a:gd name="T8" fmla="*/ 50 w 90"/>
                <a:gd name="T9" fmla="*/ 63 h 63"/>
                <a:gd name="T10" fmla="*/ 65 w 90"/>
                <a:gd name="T11" fmla="*/ 54 h 63"/>
                <a:gd name="T12" fmla="*/ 75 w 90"/>
                <a:gd name="T13" fmla="*/ 49 h 63"/>
                <a:gd name="T14" fmla="*/ 80 w 90"/>
                <a:gd name="T15" fmla="*/ 39 h 63"/>
                <a:gd name="T16" fmla="*/ 85 w 90"/>
                <a:gd name="T17" fmla="*/ 30 h 63"/>
                <a:gd name="T18" fmla="*/ 90 w 90"/>
                <a:gd name="T19" fmla="*/ 15 h 63"/>
                <a:gd name="T20" fmla="*/ 90 w 90"/>
                <a:gd name="T2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63">
                  <a:moveTo>
                    <a:pt x="0" y="58"/>
                  </a:moveTo>
                  <a:lnTo>
                    <a:pt x="15" y="63"/>
                  </a:lnTo>
                  <a:lnTo>
                    <a:pt x="25" y="63"/>
                  </a:lnTo>
                  <a:lnTo>
                    <a:pt x="40" y="63"/>
                  </a:lnTo>
                  <a:lnTo>
                    <a:pt x="50" y="63"/>
                  </a:lnTo>
                  <a:lnTo>
                    <a:pt x="65" y="54"/>
                  </a:lnTo>
                  <a:lnTo>
                    <a:pt x="75" y="49"/>
                  </a:lnTo>
                  <a:lnTo>
                    <a:pt x="80" y="39"/>
                  </a:lnTo>
                  <a:lnTo>
                    <a:pt x="85" y="30"/>
                  </a:lnTo>
                  <a:lnTo>
                    <a:pt x="90" y="15"/>
                  </a:lnTo>
                  <a:lnTo>
                    <a:pt x="9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25" name="Freeform 549"/>
            <p:cNvSpPr>
              <a:spLocks/>
            </p:cNvSpPr>
            <p:nvPr/>
          </p:nvSpPr>
          <p:spPr bwMode="auto">
            <a:xfrm>
              <a:off x="3991" y="1667"/>
              <a:ext cx="13" cy="9"/>
            </a:xfrm>
            <a:custGeom>
              <a:avLst/>
              <a:gdLst>
                <a:gd name="T0" fmla="*/ 0 w 140"/>
                <a:gd name="T1" fmla="*/ 58 h 116"/>
                <a:gd name="T2" fmla="*/ 0 w 140"/>
                <a:gd name="T3" fmla="*/ 62 h 116"/>
                <a:gd name="T4" fmla="*/ 6 w 140"/>
                <a:gd name="T5" fmla="*/ 67 h 116"/>
                <a:gd name="T6" fmla="*/ 6 w 140"/>
                <a:gd name="T7" fmla="*/ 77 h 116"/>
                <a:gd name="T8" fmla="*/ 10 w 140"/>
                <a:gd name="T9" fmla="*/ 82 h 116"/>
                <a:gd name="T10" fmla="*/ 15 w 140"/>
                <a:gd name="T11" fmla="*/ 86 h 116"/>
                <a:gd name="T12" fmla="*/ 21 w 140"/>
                <a:gd name="T13" fmla="*/ 92 h 116"/>
                <a:gd name="T14" fmla="*/ 25 w 140"/>
                <a:gd name="T15" fmla="*/ 96 h 116"/>
                <a:gd name="T16" fmla="*/ 30 w 140"/>
                <a:gd name="T17" fmla="*/ 96 h 116"/>
                <a:gd name="T18" fmla="*/ 46 w 140"/>
                <a:gd name="T19" fmla="*/ 96 h 116"/>
                <a:gd name="T20" fmla="*/ 55 w 140"/>
                <a:gd name="T21" fmla="*/ 96 h 116"/>
                <a:gd name="T22" fmla="*/ 65 w 140"/>
                <a:gd name="T23" fmla="*/ 96 h 116"/>
                <a:gd name="T24" fmla="*/ 75 w 140"/>
                <a:gd name="T25" fmla="*/ 96 h 116"/>
                <a:gd name="T26" fmla="*/ 80 w 140"/>
                <a:gd name="T27" fmla="*/ 96 h 116"/>
                <a:gd name="T28" fmla="*/ 90 w 140"/>
                <a:gd name="T29" fmla="*/ 96 h 116"/>
                <a:gd name="T30" fmla="*/ 94 w 140"/>
                <a:gd name="T31" fmla="*/ 101 h 116"/>
                <a:gd name="T32" fmla="*/ 105 w 140"/>
                <a:gd name="T33" fmla="*/ 101 h 116"/>
                <a:gd name="T34" fmla="*/ 115 w 140"/>
                <a:gd name="T35" fmla="*/ 111 h 116"/>
                <a:gd name="T36" fmla="*/ 125 w 140"/>
                <a:gd name="T37" fmla="*/ 116 h 116"/>
                <a:gd name="T38" fmla="*/ 125 w 140"/>
                <a:gd name="T39" fmla="*/ 105 h 116"/>
                <a:gd name="T40" fmla="*/ 125 w 140"/>
                <a:gd name="T41" fmla="*/ 96 h 116"/>
                <a:gd name="T42" fmla="*/ 125 w 140"/>
                <a:gd name="T43" fmla="*/ 82 h 116"/>
                <a:gd name="T44" fmla="*/ 129 w 140"/>
                <a:gd name="T45" fmla="*/ 72 h 116"/>
                <a:gd name="T46" fmla="*/ 129 w 140"/>
                <a:gd name="T47" fmla="*/ 62 h 116"/>
                <a:gd name="T48" fmla="*/ 134 w 140"/>
                <a:gd name="T49" fmla="*/ 53 h 116"/>
                <a:gd name="T50" fmla="*/ 134 w 140"/>
                <a:gd name="T51" fmla="*/ 43 h 116"/>
                <a:gd name="T52" fmla="*/ 140 w 140"/>
                <a:gd name="T53" fmla="*/ 34 h 116"/>
                <a:gd name="T54" fmla="*/ 134 w 140"/>
                <a:gd name="T55" fmla="*/ 28 h 116"/>
                <a:gd name="T56" fmla="*/ 134 w 140"/>
                <a:gd name="T57" fmla="*/ 19 h 116"/>
                <a:gd name="T58" fmla="*/ 125 w 140"/>
                <a:gd name="T59" fmla="*/ 9 h 116"/>
                <a:gd name="T60" fmla="*/ 115 w 140"/>
                <a:gd name="T61" fmla="*/ 4 h 116"/>
                <a:gd name="T62" fmla="*/ 110 w 140"/>
                <a:gd name="T63" fmla="*/ 0 h 116"/>
                <a:gd name="T64" fmla="*/ 100 w 140"/>
                <a:gd name="T65" fmla="*/ 4 h 116"/>
                <a:gd name="T66" fmla="*/ 94 w 140"/>
                <a:gd name="T67" fmla="*/ 9 h 116"/>
                <a:gd name="T68" fmla="*/ 85 w 140"/>
                <a:gd name="T69" fmla="*/ 19 h 116"/>
                <a:gd name="T70" fmla="*/ 80 w 140"/>
                <a:gd name="T71" fmla="*/ 34 h 116"/>
                <a:gd name="T72" fmla="*/ 69 w 140"/>
                <a:gd name="T73" fmla="*/ 43 h 116"/>
                <a:gd name="T74" fmla="*/ 65 w 140"/>
                <a:gd name="T75" fmla="*/ 58 h 116"/>
                <a:gd name="T76" fmla="*/ 55 w 140"/>
                <a:gd name="T77" fmla="*/ 67 h 116"/>
                <a:gd name="T78" fmla="*/ 55 w 140"/>
                <a:gd name="T79" fmla="*/ 72 h 116"/>
                <a:gd name="T80" fmla="*/ 55 w 140"/>
                <a:gd name="T81" fmla="*/ 77 h 116"/>
                <a:gd name="T82" fmla="*/ 60 w 140"/>
                <a:gd name="T83" fmla="*/ 77 h 116"/>
                <a:gd name="T84" fmla="*/ 65 w 140"/>
                <a:gd name="T85" fmla="*/ 77 h 116"/>
                <a:gd name="T86" fmla="*/ 69 w 140"/>
                <a:gd name="T87" fmla="*/ 82 h 116"/>
                <a:gd name="T88" fmla="*/ 75 w 140"/>
                <a:gd name="T89" fmla="*/ 82 h 116"/>
                <a:gd name="T90" fmla="*/ 75 w 140"/>
                <a:gd name="T91" fmla="*/ 86 h 116"/>
                <a:gd name="T92" fmla="*/ 80 w 140"/>
                <a:gd name="T93" fmla="*/ 86 h 116"/>
                <a:gd name="T94" fmla="*/ 80 w 140"/>
                <a:gd name="T95" fmla="*/ 92 h 116"/>
                <a:gd name="T96" fmla="*/ 75 w 140"/>
                <a:gd name="T97" fmla="*/ 86 h 116"/>
                <a:gd name="T98" fmla="*/ 69 w 140"/>
                <a:gd name="T99" fmla="*/ 77 h 116"/>
                <a:gd name="T100" fmla="*/ 65 w 140"/>
                <a:gd name="T101" fmla="*/ 72 h 116"/>
                <a:gd name="T102" fmla="*/ 60 w 140"/>
                <a:gd name="T103" fmla="*/ 67 h 116"/>
                <a:gd name="T104" fmla="*/ 55 w 140"/>
                <a:gd name="T105" fmla="*/ 58 h 116"/>
                <a:gd name="T106" fmla="*/ 50 w 140"/>
                <a:gd name="T107" fmla="*/ 53 h 116"/>
                <a:gd name="T108" fmla="*/ 46 w 140"/>
                <a:gd name="T109" fmla="*/ 43 h 116"/>
                <a:gd name="T110" fmla="*/ 46 w 140"/>
                <a:gd name="T111" fmla="*/ 38 h 116"/>
                <a:gd name="T112" fmla="*/ 46 w 140"/>
                <a:gd name="T113" fmla="*/ 28 h 116"/>
                <a:gd name="T114" fmla="*/ 40 w 140"/>
                <a:gd name="T115" fmla="*/ 19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 h="116">
                  <a:moveTo>
                    <a:pt x="0" y="58"/>
                  </a:moveTo>
                  <a:lnTo>
                    <a:pt x="0" y="62"/>
                  </a:lnTo>
                  <a:lnTo>
                    <a:pt x="6" y="67"/>
                  </a:lnTo>
                  <a:lnTo>
                    <a:pt x="6" y="77"/>
                  </a:lnTo>
                  <a:lnTo>
                    <a:pt x="10" y="82"/>
                  </a:lnTo>
                  <a:lnTo>
                    <a:pt x="15" y="86"/>
                  </a:lnTo>
                  <a:lnTo>
                    <a:pt x="21" y="92"/>
                  </a:lnTo>
                  <a:lnTo>
                    <a:pt x="25" y="96"/>
                  </a:lnTo>
                  <a:lnTo>
                    <a:pt x="30" y="96"/>
                  </a:lnTo>
                  <a:lnTo>
                    <a:pt x="46" y="96"/>
                  </a:lnTo>
                  <a:lnTo>
                    <a:pt x="55" y="96"/>
                  </a:lnTo>
                  <a:lnTo>
                    <a:pt x="65" y="96"/>
                  </a:lnTo>
                  <a:lnTo>
                    <a:pt x="75" y="96"/>
                  </a:lnTo>
                  <a:lnTo>
                    <a:pt x="80" y="96"/>
                  </a:lnTo>
                  <a:lnTo>
                    <a:pt x="90" y="96"/>
                  </a:lnTo>
                  <a:lnTo>
                    <a:pt x="94" y="101"/>
                  </a:lnTo>
                  <a:lnTo>
                    <a:pt x="105" y="101"/>
                  </a:lnTo>
                  <a:lnTo>
                    <a:pt x="115" y="111"/>
                  </a:lnTo>
                  <a:lnTo>
                    <a:pt x="125" y="116"/>
                  </a:lnTo>
                  <a:lnTo>
                    <a:pt x="125" y="105"/>
                  </a:lnTo>
                  <a:lnTo>
                    <a:pt x="125" y="96"/>
                  </a:lnTo>
                  <a:lnTo>
                    <a:pt x="125" y="82"/>
                  </a:lnTo>
                  <a:lnTo>
                    <a:pt x="129" y="72"/>
                  </a:lnTo>
                  <a:lnTo>
                    <a:pt x="129" y="62"/>
                  </a:lnTo>
                  <a:lnTo>
                    <a:pt x="134" y="53"/>
                  </a:lnTo>
                  <a:lnTo>
                    <a:pt x="134" y="43"/>
                  </a:lnTo>
                  <a:lnTo>
                    <a:pt x="140" y="34"/>
                  </a:lnTo>
                  <a:lnTo>
                    <a:pt x="134" y="28"/>
                  </a:lnTo>
                  <a:lnTo>
                    <a:pt x="134" y="19"/>
                  </a:lnTo>
                  <a:lnTo>
                    <a:pt x="125" y="9"/>
                  </a:lnTo>
                  <a:lnTo>
                    <a:pt x="115" y="4"/>
                  </a:lnTo>
                  <a:lnTo>
                    <a:pt x="110" y="0"/>
                  </a:lnTo>
                  <a:lnTo>
                    <a:pt x="100" y="4"/>
                  </a:lnTo>
                  <a:lnTo>
                    <a:pt x="94" y="9"/>
                  </a:lnTo>
                  <a:lnTo>
                    <a:pt x="85" y="19"/>
                  </a:lnTo>
                  <a:lnTo>
                    <a:pt x="80" y="34"/>
                  </a:lnTo>
                  <a:lnTo>
                    <a:pt x="69" y="43"/>
                  </a:lnTo>
                  <a:lnTo>
                    <a:pt x="65" y="58"/>
                  </a:lnTo>
                  <a:lnTo>
                    <a:pt x="55" y="67"/>
                  </a:lnTo>
                  <a:lnTo>
                    <a:pt x="55" y="72"/>
                  </a:lnTo>
                  <a:lnTo>
                    <a:pt x="55" y="77"/>
                  </a:lnTo>
                  <a:lnTo>
                    <a:pt x="60" y="77"/>
                  </a:lnTo>
                  <a:lnTo>
                    <a:pt x="65" y="77"/>
                  </a:lnTo>
                  <a:lnTo>
                    <a:pt x="69" y="82"/>
                  </a:lnTo>
                  <a:lnTo>
                    <a:pt x="75" y="82"/>
                  </a:lnTo>
                  <a:lnTo>
                    <a:pt x="75" y="86"/>
                  </a:lnTo>
                  <a:lnTo>
                    <a:pt x="80" y="86"/>
                  </a:lnTo>
                  <a:lnTo>
                    <a:pt x="80" y="92"/>
                  </a:lnTo>
                  <a:lnTo>
                    <a:pt x="75" y="86"/>
                  </a:lnTo>
                  <a:lnTo>
                    <a:pt x="69" y="77"/>
                  </a:lnTo>
                  <a:lnTo>
                    <a:pt x="65" y="72"/>
                  </a:lnTo>
                  <a:lnTo>
                    <a:pt x="60" y="67"/>
                  </a:lnTo>
                  <a:lnTo>
                    <a:pt x="55" y="58"/>
                  </a:lnTo>
                  <a:lnTo>
                    <a:pt x="50" y="53"/>
                  </a:lnTo>
                  <a:lnTo>
                    <a:pt x="46" y="43"/>
                  </a:lnTo>
                  <a:lnTo>
                    <a:pt x="46" y="38"/>
                  </a:lnTo>
                  <a:lnTo>
                    <a:pt x="46" y="28"/>
                  </a:lnTo>
                  <a:lnTo>
                    <a:pt x="40" y="19"/>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26" name="Freeform 550"/>
            <p:cNvSpPr>
              <a:spLocks/>
            </p:cNvSpPr>
            <p:nvPr/>
          </p:nvSpPr>
          <p:spPr bwMode="auto">
            <a:xfrm>
              <a:off x="3988" y="1676"/>
              <a:ext cx="9" cy="8"/>
            </a:xfrm>
            <a:custGeom>
              <a:avLst/>
              <a:gdLst>
                <a:gd name="T0" fmla="*/ 0 w 103"/>
                <a:gd name="T1" fmla="*/ 71 h 101"/>
                <a:gd name="T2" fmla="*/ 0 w 103"/>
                <a:gd name="T3" fmla="*/ 62 h 101"/>
                <a:gd name="T4" fmla="*/ 5 w 103"/>
                <a:gd name="T5" fmla="*/ 53 h 101"/>
                <a:gd name="T6" fmla="*/ 5 w 103"/>
                <a:gd name="T7" fmla="*/ 43 h 101"/>
                <a:gd name="T8" fmla="*/ 9 w 103"/>
                <a:gd name="T9" fmla="*/ 34 h 101"/>
                <a:gd name="T10" fmla="*/ 15 w 103"/>
                <a:gd name="T11" fmla="*/ 28 h 101"/>
                <a:gd name="T12" fmla="*/ 20 w 103"/>
                <a:gd name="T13" fmla="*/ 19 h 101"/>
                <a:gd name="T14" fmla="*/ 24 w 103"/>
                <a:gd name="T15" fmla="*/ 14 h 101"/>
                <a:gd name="T16" fmla="*/ 30 w 103"/>
                <a:gd name="T17" fmla="*/ 9 h 101"/>
                <a:gd name="T18" fmla="*/ 34 w 103"/>
                <a:gd name="T19" fmla="*/ 4 h 101"/>
                <a:gd name="T20" fmla="*/ 40 w 103"/>
                <a:gd name="T21" fmla="*/ 4 h 101"/>
                <a:gd name="T22" fmla="*/ 55 w 103"/>
                <a:gd name="T23" fmla="*/ 0 h 101"/>
                <a:gd name="T24" fmla="*/ 74 w 103"/>
                <a:gd name="T25" fmla="*/ 0 h 101"/>
                <a:gd name="T26" fmla="*/ 84 w 103"/>
                <a:gd name="T27" fmla="*/ 4 h 101"/>
                <a:gd name="T28" fmla="*/ 94 w 103"/>
                <a:gd name="T29" fmla="*/ 14 h 101"/>
                <a:gd name="T30" fmla="*/ 99 w 103"/>
                <a:gd name="T31" fmla="*/ 24 h 101"/>
                <a:gd name="T32" fmla="*/ 99 w 103"/>
                <a:gd name="T33" fmla="*/ 34 h 101"/>
                <a:gd name="T34" fmla="*/ 103 w 103"/>
                <a:gd name="T35" fmla="*/ 53 h 101"/>
                <a:gd name="T36" fmla="*/ 99 w 103"/>
                <a:gd name="T37" fmla="*/ 67 h 101"/>
                <a:gd name="T38" fmla="*/ 99 w 103"/>
                <a:gd name="T39" fmla="*/ 86 h 101"/>
                <a:gd name="T40" fmla="*/ 99 w 103"/>
                <a:gd name="T41" fmla="*/ 101 h 101"/>
                <a:gd name="T42" fmla="*/ 89 w 103"/>
                <a:gd name="T43" fmla="*/ 92 h 101"/>
                <a:gd name="T44" fmla="*/ 84 w 103"/>
                <a:gd name="T45" fmla="*/ 82 h 101"/>
                <a:gd name="T46" fmla="*/ 74 w 103"/>
                <a:gd name="T47" fmla="*/ 77 h 101"/>
                <a:gd name="T48" fmla="*/ 69 w 103"/>
                <a:gd name="T49" fmla="*/ 77 h 101"/>
                <a:gd name="T50" fmla="*/ 59 w 103"/>
                <a:gd name="T51" fmla="*/ 77 h 101"/>
                <a:gd name="T52" fmla="*/ 49 w 103"/>
                <a:gd name="T53" fmla="*/ 82 h 101"/>
                <a:gd name="T54" fmla="*/ 40 w 103"/>
                <a:gd name="T55" fmla="*/ 86 h 101"/>
                <a:gd name="T56" fmla="*/ 34 w 103"/>
                <a:gd name="T57" fmla="*/ 92 h 101"/>
                <a:gd name="T58" fmla="*/ 24 w 103"/>
                <a:gd name="T59" fmla="*/ 96 h 101"/>
                <a:gd name="T60" fmla="*/ 15 w 103"/>
                <a:gd name="T61" fmla="*/ 101 h 101"/>
                <a:gd name="T62" fmla="*/ 15 w 103"/>
                <a:gd name="T63" fmla="*/ 96 h 101"/>
                <a:gd name="T64" fmla="*/ 9 w 103"/>
                <a:gd name="T65" fmla="*/ 92 h 101"/>
                <a:gd name="T66" fmla="*/ 5 w 103"/>
                <a:gd name="T67" fmla="*/ 86 h 101"/>
                <a:gd name="T68" fmla="*/ 0 w 103"/>
                <a:gd name="T69" fmla="*/ 82 h 101"/>
                <a:gd name="T70" fmla="*/ 0 w 103"/>
                <a:gd name="T71" fmla="*/ 77 h 101"/>
                <a:gd name="T72" fmla="*/ 0 w 103"/>
                <a:gd name="T73" fmla="*/ 7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01">
                  <a:moveTo>
                    <a:pt x="0" y="71"/>
                  </a:moveTo>
                  <a:lnTo>
                    <a:pt x="0" y="62"/>
                  </a:lnTo>
                  <a:lnTo>
                    <a:pt x="5" y="53"/>
                  </a:lnTo>
                  <a:lnTo>
                    <a:pt x="5" y="43"/>
                  </a:lnTo>
                  <a:lnTo>
                    <a:pt x="9" y="34"/>
                  </a:lnTo>
                  <a:lnTo>
                    <a:pt x="15" y="28"/>
                  </a:lnTo>
                  <a:lnTo>
                    <a:pt x="20" y="19"/>
                  </a:lnTo>
                  <a:lnTo>
                    <a:pt x="24" y="14"/>
                  </a:lnTo>
                  <a:lnTo>
                    <a:pt x="30" y="9"/>
                  </a:lnTo>
                  <a:lnTo>
                    <a:pt x="34" y="4"/>
                  </a:lnTo>
                  <a:lnTo>
                    <a:pt x="40" y="4"/>
                  </a:lnTo>
                  <a:lnTo>
                    <a:pt x="55" y="0"/>
                  </a:lnTo>
                  <a:lnTo>
                    <a:pt x="74" y="0"/>
                  </a:lnTo>
                  <a:lnTo>
                    <a:pt x="84" y="4"/>
                  </a:lnTo>
                  <a:lnTo>
                    <a:pt x="94" y="14"/>
                  </a:lnTo>
                  <a:lnTo>
                    <a:pt x="99" y="24"/>
                  </a:lnTo>
                  <a:lnTo>
                    <a:pt x="99" y="34"/>
                  </a:lnTo>
                  <a:lnTo>
                    <a:pt x="103" y="53"/>
                  </a:lnTo>
                  <a:lnTo>
                    <a:pt x="99" y="67"/>
                  </a:lnTo>
                  <a:lnTo>
                    <a:pt x="99" y="86"/>
                  </a:lnTo>
                  <a:lnTo>
                    <a:pt x="99" y="101"/>
                  </a:lnTo>
                  <a:lnTo>
                    <a:pt x="89" y="92"/>
                  </a:lnTo>
                  <a:lnTo>
                    <a:pt x="84" y="82"/>
                  </a:lnTo>
                  <a:lnTo>
                    <a:pt x="74" y="77"/>
                  </a:lnTo>
                  <a:lnTo>
                    <a:pt x="69" y="77"/>
                  </a:lnTo>
                  <a:lnTo>
                    <a:pt x="59" y="77"/>
                  </a:lnTo>
                  <a:lnTo>
                    <a:pt x="49" y="82"/>
                  </a:lnTo>
                  <a:lnTo>
                    <a:pt x="40" y="86"/>
                  </a:lnTo>
                  <a:lnTo>
                    <a:pt x="34" y="92"/>
                  </a:lnTo>
                  <a:lnTo>
                    <a:pt x="24" y="96"/>
                  </a:lnTo>
                  <a:lnTo>
                    <a:pt x="15" y="101"/>
                  </a:lnTo>
                  <a:lnTo>
                    <a:pt x="15" y="96"/>
                  </a:lnTo>
                  <a:lnTo>
                    <a:pt x="9" y="92"/>
                  </a:lnTo>
                  <a:lnTo>
                    <a:pt x="5" y="86"/>
                  </a:lnTo>
                  <a:lnTo>
                    <a:pt x="0" y="82"/>
                  </a:lnTo>
                  <a:lnTo>
                    <a:pt x="0" y="77"/>
                  </a:lnTo>
                  <a:lnTo>
                    <a:pt x="0" y="71"/>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27" name="Freeform 551"/>
            <p:cNvSpPr>
              <a:spLocks/>
            </p:cNvSpPr>
            <p:nvPr/>
          </p:nvSpPr>
          <p:spPr bwMode="auto">
            <a:xfrm>
              <a:off x="4000" y="1679"/>
              <a:ext cx="9" cy="6"/>
            </a:xfrm>
            <a:custGeom>
              <a:avLst/>
              <a:gdLst>
                <a:gd name="T0" fmla="*/ 0 w 99"/>
                <a:gd name="T1" fmla="*/ 0 h 73"/>
                <a:gd name="T2" fmla="*/ 10 w 99"/>
                <a:gd name="T3" fmla="*/ 10 h 73"/>
                <a:gd name="T4" fmla="*/ 19 w 99"/>
                <a:gd name="T5" fmla="*/ 15 h 73"/>
                <a:gd name="T6" fmla="*/ 25 w 99"/>
                <a:gd name="T7" fmla="*/ 24 h 73"/>
                <a:gd name="T8" fmla="*/ 29 w 99"/>
                <a:gd name="T9" fmla="*/ 39 h 73"/>
                <a:gd name="T10" fmla="*/ 34 w 99"/>
                <a:gd name="T11" fmla="*/ 49 h 73"/>
                <a:gd name="T12" fmla="*/ 40 w 99"/>
                <a:gd name="T13" fmla="*/ 58 h 73"/>
                <a:gd name="T14" fmla="*/ 50 w 99"/>
                <a:gd name="T15" fmla="*/ 67 h 73"/>
                <a:gd name="T16" fmla="*/ 59 w 99"/>
                <a:gd name="T17" fmla="*/ 73 h 73"/>
                <a:gd name="T18" fmla="*/ 69 w 99"/>
                <a:gd name="T19" fmla="*/ 73 h 73"/>
                <a:gd name="T20" fmla="*/ 84 w 99"/>
                <a:gd name="T21" fmla="*/ 67 h 73"/>
                <a:gd name="T22" fmla="*/ 89 w 99"/>
                <a:gd name="T23" fmla="*/ 62 h 73"/>
                <a:gd name="T24" fmla="*/ 94 w 99"/>
                <a:gd name="T25" fmla="*/ 58 h 73"/>
                <a:gd name="T26" fmla="*/ 94 w 99"/>
                <a:gd name="T27" fmla="*/ 53 h 73"/>
                <a:gd name="T28" fmla="*/ 99 w 99"/>
                <a:gd name="T29" fmla="*/ 43 h 73"/>
                <a:gd name="T30" fmla="*/ 99 w 99"/>
                <a:gd name="T31" fmla="*/ 39 h 73"/>
                <a:gd name="T32" fmla="*/ 99 w 99"/>
                <a:gd name="T33" fmla="*/ 34 h 73"/>
                <a:gd name="T34" fmla="*/ 94 w 99"/>
                <a:gd name="T35" fmla="*/ 24 h 73"/>
                <a:gd name="T36" fmla="*/ 94 w 99"/>
                <a:gd name="T37" fmla="*/ 19 h 73"/>
                <a:gd name="T38" fmla="*/ 84 w 99"/>
                <a:gd name="T39" fmla="*/ 15 h 73"/>
                <a:gd name="T40" fmla="*/ 79 w 99"/>
                <a:gd name="T41" fmla="*/ 10 h 73"/>
                <a:gd name="T42" fmla="*/ 74 w 99"/>
                <a:gd name="T43" fmla="*/ 10 h 73"/>
                <a:gd name="T44" fmla="*/ 69 w 99"/>
                <a:gd name="T45" fmla="*/ 10 h 73"/>
                <a:gd name="T46" fmla="*/ 65 w 99"/>
                <a:gd name="T47" fmla="*/ 10 h 73"/>
                <a:gd name="T48" fmla="*/ 54 w 99"/>
                <a:gd name="T49" fmla="*/ 10 h 73"/>
                <a:gd name="T50" fmla="*/ 50 w 99"/>
                <a:gd name="T51" fmla="*/ 15 h 73"/>
                <a:gd name="T52" fmla="*/ 44 w 99"/>
                <a:gd name="T53" fmla="*/ 15 h 73"/>
                <a:gd name="T54" fmla="*/ 40 w 99"/>
                <a:gd name="T55" fmla="*/ 15 h 73"/>
                <a:gd name="T56" fmla="*/ 29 w 99"/>
                <a:gd name="T57" fmla="*/ 15 h 73"/>
                <a:gd name="T58" fmla="*/ 25 w 99"/>
                <a:gd name="T59" fmla="*/ 1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9" h="73">
                  <a:moveTo>
                    <a:pt x="0" y="0"/>
                  </a:moveTo>
                  <a:lnTo>
                    <a:pt x="10" y="10"/>
                  </a:lnTo>
                  <a:lnTo>
                    <a:pt x="19" y="15"/>
                  </a:lnTo>
                  <a:lnTo>
                    <a:pt x="25" y="24"/>
                  </a:lnTo>
                  <a:lnTo>
                    <a:pt x="29" y="39"/>
                  </a:lnTo>
                  <a:lnTo>
                    <a:pt x="34" y="49"/>
                  </a:lnTo>
                  <a:lnTo>
                    <a:pt x="40" y="58"/>
                  </a:lnTo>
                  <a:lnTo>
                    <a:pt x="50" y="67"/>
                  </a:lnTo>
                  <a:lnTo>
                    <a:pt x="59" y="73"/>
                  </a:lnTo>
                  <a:lnTo>
                    <a:pt x="69" y="73"/>
                  </a:lnTo>
                  <a:lnTo>
                    <a:pt x="84" y="67"/>
                  </a:lnTo>
                  <a:lnTo>
                    <a:pt x="89" y="62"/>
                  </a:lnTo>
                  <a:lnTo>
                    <a:pt x="94" y="58"/>
                  </a:lnTo>
                  <a:lnTo>
                    <a:pt x="94" y="53"/>
                  </a:lnTo>
                  <a:lnTo>
                    <a:pt x="99" y="43"/>
                  </a:lnTo>
                  <a:lnTo>
                    <a:pt x="99" y="39"/>
                  </a:lnTo>
                  <a:lnTo>
                    <a:pt x="99" y="34"/>
                  </a:lnTo>
                  <a:lnTo>
                    <a:pt x="94" y="24"/>
                  </a:lnTo>
                  <a:lnTo>
                    <a:pt x="94" y="19"/>
                  </a:lnTo>
                  <a:lnTo>
                    <a:pt x="84" y="15"/>
                  </a:lnTo>
                  <a:lnTo>
                    <a:pt x="79" y="10"/>
                  </a:lnTo>
                  <a:lnTo>
                    <a:pt x="74" y="10"/>
                  </a:lnTo>
                  <a:lnTo>
                    <a:pt x="69" y="10"/>
                  </a:lnTo>
                  <a:lnTo>
                    <a:pt x="65" y="10"/>
                  </a:lnTo>
                  <a:lnTo>
                    <a:pt x="54" y="10"/>
                  </a:lnTo>
                  <a:lnTo>
                    <a:pt x="50" y="15"/>
                  </a:lnTo>
                  <a:lnTo>
                    <a:pt x="44" y="15"/>
                  </a:lnTo>
                  <a:lnTo>
                    <a:pt x="40" y="15"/>
                  </a:lnTo>
                  <a:lnTo>
                    <a:pt x="29" y="15"/>
                  </a:lnTo>
                  <a:lnTo>
                    <a:pt x="25" y="1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28" name="Freeform 552"/>
            <p:cNvSpPr>
              <a:spLocks/>
            </p:cNvSpPr>
            <p:nvPr/>
          </p:nvSpPr>
          <p:spPr bwMode="auto">
            <a:xfrm>
              <a:off x="4058" y="1834"/>
              <a:ext cx="7" cy="5"/>
            </a:xfrm>
            <a:custGeom>
              <a:avLst/>
              <a:gdLst>
                <a:gd name="T0" fmla="*/ 6 w 75"/>
                <a:gd name="T1" fmla="*/ 63 h 72"/>
                <a:gd name="T2" fmla="*/ 0 w 75"/>
                <a:gd name="T3" fmla="*/ 53 h 72"/>
                <a:gd name="T4" fmla="*/ 0 w 75"/>
                <a:gd name="T5" fmla="*/ 48 h 72"/>
                <a:gd name="T6" fmla="*/ 0 w 75"/>
                <a:gd name="T7" fmla="*/ 44 h 72"/>
                <a:gd name="T8" fmla="*/ 6 w 75"/>
                <a:gd name="T9" fmla="*/ 39 h 72"/>
                <a:gd name="T10" fmla="*/ 6 w 75"/>
                <a:gd name="T11" fmla="*/ 29 h 72"/>
                <a:gd name="T12" fmla="*/ 10 w 75"/>
                <a:gd name="T13" fmla="*/ 24 h 72"/>
                <a:gd name="T14" fmla="*/ 16 w 75"/>
                <a:gd name="T15" fmla="*/ 20 h 72"/>
                <a:gd name="T16" fmla="*/ 16 w 75"/>
                <a:gd name="T17" fmla="*/ 14 h 72"/>
                <a:gd name="T18" fmla="*/ 10 w 75"/>
                <a:gd name="T19" fmla="*/ 5 h 72"/>
                <a:gd name="T20" fmla="*/ 10 w 75"/>
                <a:gd name="T21" fmla="*/ 0 h 72"/>
                <a:gd name="T22" fmla="*/ 25 w 75"/>
                <a:gd name="T23" fmla="*/ 5 h 72"/>
                <a:gd name="T24" fmla="*/ 35 w 75"/>
                <a:gd name="T25" fmla="*/ 5 h 72"/>
                <a:gd name="T26" fmla="*/ 50 w 75"/>
                <a:gd name="T27" fmla="*/ 10 h 72"/>
                <a:gd name="T28" fmla="*/ 60 w 75"/>
                <a:gd name="T29" fmla="*/ 14 h 72"/>
                <a:gd name="T30" fmla="*/ 65 w 75"/>
                <a:gd name="T31" fmla="*/ 20 h 72"/>
                <a:gd name="T32" fmla="*/ 70 w 75"/>
                <a:gd name="T33" fmla="*/ 24 h 72"/>
                <a:gd name="T34" fmla="*/ 75 w 75"/>
                <a:gd name="T35" fmla="*/ 33 h 72"/>
                <a:gd name="T36" fmla="*/ 75 w 75"/>
                <a:gd name="T37" fmla="*/ 44 h 72"/>
                <a:gd name="T38" fmla="*/ 70 w 75"/>
                <a:gd name="T39" fmla="*/ 58 h 72"/>
                <a:gd name="T40" fmla="*/ 65 w 75"/>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 h="72">
                  <a:moveTo>
                    <a:pt x="6" y="63"/>
                  </a:moveTo>
                  <a:lnTo>
                    <a:pt x="0" y="53"/>
                  </a:lnTo>
                  <a:lnTo>
                    <a:pt x="0" y="48"/>
                  </a:lnTo>
                  <a:lnTo>
                    <a:pt x="0" y="44"/>
                  </a:lnTo>
                  <a:lnTo>
                    <a:pt x="6" y="39"/>
                  </a:lnTo>
                  <a:lnTo>
                    <a:pt x="6" y="29"/>
                  </a:lnTo>
                  <a:lnTo>
                    <a:pt x="10" y="24"/>
                  </a:lnTo>
                  <a:lnTo>
                    <a:pt x="16" y="20"/>
                  </a:lnTo>
                  <a:lnTo>
                    <a:pt x="16" y="14"/>
                  </a:lnTo>
                  <a:lnTo>
                    <a:pt x="10" y="5"/>
                  </a:lnTo>
                  <a:lnTo>
                    <a:pt x="10" y="0"/>
                  </a:lnTo>
                  <a:lnTo>
                    <a:pt x="25" y="5"/>
                  </a:lnTo>
                  <a:lnTo>
                    <a:pt x="35" y="5"/>
                  </a:lnTo>
                  <a:lnTo>
                    <a:pt x="50" y="10"/>
                  </a:lnTo>
                  <a:lnTo>
                    <a:pt x="60" y="14"/>
                  </a:lnTo>
                  <a:lnTo>
                    <a:pt x="65" y="20"/>
                  </a:lnTo>
                  <a:lnTo>
                    <a:pt x="70" y="24"/>
                  </a:lnTo>
                  <a:lnTo>
                    <a:pt x="75" y="33"/>
                  </a:lnTo>
                  <a:lnTo>
                    <a:pt x="75" y="44"/>
                  </a:lnTo>
                  <a:lnTo>
                    <a:pt x="70" y="58"/>
                  </a:lnTo>
                  <a:lnTo>
                    <a:pt x="65" y="7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29" name="Freeform 553"/>
            <p:cNvSpPr>
              <a:spLocks/>
            </p:cNvSpPr>
            <p:nvPr/>
          </p:nvSpPr>
          <p:spPr bwMode="auto">
            <a:xfrm>
              <a:off x="4067" y="1833"/>
              <a:ext cx="8" cy="5"/>
            </a:xfrm>
            <a:custGeom>
              <a:avLst/>
              <a:gdLst>
                <a:gd name="T0" fmla="*/ 0 w 89"/>
                <a:gd name="T1" fmla="*/ 58 h 63"/>
                <a:gd name="T2" fmla="*/ 14 w 89"/>
                <a:gd name="T3" fmla="*/ 63 h 63"/>
                <a:gd name="T4" fmla="*/ 25 w 89"/>
                <a:gd name="T5" fmla="*/ 63 h 63"/>
                <a:gd name="T6" fmla="*/ 39 w 89"/>
                <a:gd name="T7" fmla="*/ 63 h 63"/>
                <a:gd name="T8" fmla="*/ 49 w 89"/>
                <a:gd name="T9" fmla="*/ 58 h 63"/>
                <a:gd name="T10" fmla="*/ 64 w 89"/>
                <a:gd name="T11" fmla="*/ 53 h 63"/>
                <a:gd name="T12" fmla="*/ 74 w 89"/>
                <a:gd name="T13" fmla="*/ 49 h 63"/>
                <a:gd name="T14" fmla="*/ 79 w 89"/>
                <a:gd name="T15" fmla="*/ 38 h 63"/>
                <a:gd name="T16" fmla="*/ 85 w 89"/>
                <a:gd name="T17" fmla="*/ 25 h 63"/>
                <a:gd name="T18" fmla="*/ 89 w 89"/>
                <a:gd name="T19" fmla="*/ 15 h 63"/>
                <a:gd name="T20" fmla="*/ 89 w 89"/>
                <a:gd name="T2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63">
                  <a:moveTo>
                    <a:pt x="0" y="58"/>
                  </a:moveTo>
                  <a:lnTo>
                    <a:pt x="14" y="63"/>
                  </a:lnTo>
                  <a:lnTo>
                    <a:pt x="25" y="63"/>
                  </a:lnTo>
                  <a:lnTo>
                    <a:pt x="39" y="63"/>
                  </a:lnTo>
                  <a:lnTo>
                    <a:pt x="49" y="58"/>
                  </a:lnTo>
                  <a:lnTo>
                    <a:pt x="64" y="53"/>
                  </a:lnTo>
                  <a:lnTo>
                    <a:pt x="74" y="49"/>
                  </a:lnTo>
                  <a:lnTo>
                    <a:pt x="79" y="38"/>
                  </a:lnTo>
                  <a:lnTo>
                    <a:pt x="85" y="25"/>
                  </a:lnTo>
                  <a:lnTo>
                    <a:pt x="89" y="15"/>
                  </a:lnTo>
                  <a:lnTo>
                    <a:pt x="89"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30" name="Freeform 554"/>
            <p:cNvSpPr>
              <a:spLocks/>
            </p:cNvSpPr>
            <p:nvPr/>
          </p:nvSpPr>
          <p:spPr bwMode="auto">
            <a:xfrm>
              <a:off x="4046" y="1813"/>
              <a:ext cx="8" cy="5"/>
            </a:xfrm>
            <a:custGeom>
              <a:avLst/>
              <a:gdLst>
                <a:gd name="T0" fmla="*/ 0 w 90"/>
                <a:gd name="T1" fmla="*/ 53 h 62"/>
                <a:gd name="T2" fmla="*/ 15 w 90"/>
                <a:gd name="T3" fmla="*/ 58 h 62"/>
                <a:gd name="T4" fmla="*/ 25 w 90"/>
                <a:gd name="T5" fmla="*/ 62 h 62"/>
                <a:gd name="T6" fmla="*/ 40 w 90"/>
                <a:gd name="T7" fmla="*/ 62 h 62"/>
                <a:gd name="T8" fmla="*/ 50 w 90"/>
                <a:gd name="T9" fmla="*/ 58 h 62"/>
                <a:gd name="T10" fmla="*/ 65 w 90"/>
                <a:gd name="T11" fmla="*/ 53 h 62"/>
                <a:gd name="T12" fmla="*/ 75 w 90"/>
                <a:gd name="T13" fmla="*/ 43 h 62"/>
                <a:gd name="T14" fmla="*/ 80 w 90"/>
                <a:gd name="T15" fmla="*/ 34 h 62"/>
                <a:gd name="T16" fmla="*/ 85 w 90"/>
                <a:gd name="T17" fmla="*/ 24 h 62"/>
                <a:gd name="T18" fmla="*/ 90 w 90"/>
                <a:gd name="T19" fmla="*/ 10 h 62"/>
                <a:gd name="T20" fmla="*/ 90 w 90"/>
                <a:gd name="T2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62">
                  <a:moveTo>
                    <a:pt x="0" y="53"/>
                  </a:moveTo>
                  <a:lnTo>
                    <a:pt x="15" y="58"/>
                  </a:lnTo>
                  <a:lnTo>
                    <a:pt x="25" y="62"/>
                  </a:lnTo>
                  <a:lnTo>
                    <a:pt x="40" y="62"/>
                  </a:lnTo>
                  <a:lnTo>
                    <a:pt x="50" y="58"/>
                  </a:lnTo>
                  <a:lnTo>
                    <a:pt x="65" y="53"/>
                  </a:lnTo>
                  <a:lnTo>
                    <a:pt x="75" y="43"/>
                  </a:lnTo>
                  <a:lnTo>
                    <a:pt x="80" y="34"/>
                  </a:lnTo>
                  <a:lnTo>
                    <a:pt x="85" y="24"/>
                  </a:lnTo>
                  <a:lnTo>
                    <a:pt x="90" y="10"/>
                  </a:lnTo>
                  <a:lnTo>
                    <a:pt x="9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31" name="Freeform 555"/>
            <p:cNvSpPr>
              <a:spLocks/>
            </p:cNvSpPr>
            <p:nvPr/>
          </p:nvSpPr>
          <p:spPr bwMode="auto">
            <a:xfrm>
              <a:off x="4048" y="1817"/>
              <a:ext cx="13" cy="8"/>
            </a:xfrm>
            <a:custGeom>
              <a:avLst/>
              <a:gdLst>
                <a:gd name="T0" fmla="*/ 0 w 140"/>
                <a:gd name="T1" fmla="*/ 53 h 111"/>
                <a:gd name="T2" fmla="*/ 6 w 140"/>
                <a:gd name="T3" fmla="*/ 63 h 111"/>
                <a:gd name="T4" fmla="*/ 6 w 140"/>
                <a:gd name="T5" fmla="*/ 67 h 111"/>
                <a:gd name="T6" fmla="*/ 11 w 140"/>
                <a:gd name="T7" fmla="*/ 72 h 111"/>
                <a:gd name="T8" fmla="*/ 11 w 140"/>
                <a:gd name="T9" fmla="*/ 77 h 111"/>
                <a:gd name="T10" fmla="*/ 15 w 140"/>
                <a:gd name="T11" fmla="*/ 82 h 111"/>
                <a:gd name="T12" fmla="*/ 21 w 140"/>
                <a:gd name="T13" fmla="*/ 87 h 111"/>
                <a:gd name="T14" fmla="*/ 25 w 140"/>
                <a:gd name="T15" fmla="*/ 91 h 111"/>
                <a:gd name="T16" fmla="*/ 30 w 140"/>
                <a:gd name="T17" fmla="*/ 91 h 111"/>
                <a:gd name="T18" fmla="*/ 30 w 140"/>
                <a:gd name="T19" fmla="*/ 97 h 111"/>
                <a:gd name="T20" fmla="*/ 46 w 140"/>
                <a:gd name="T21" fmla="*/ 97 h 111"/>
                <a:gd name="T22" fmla="*/ 55 w 140"/>
                <a:gd name="T23" fmla="*/ 97 h 111"/>
                <a:gd name="T24" fmla="*/ 65 w 140"/>
                <a:gd name="T25" fmla="*/ 97 h 111"/>
                <a:gd name="T26" fmla="*/ 75 w 140"/>
                <a:gd name="T27" fmla="*/ 91 h 111"/>
                <a:gd name="T28" fmla="*/ 80 w 140"/>
                <a:gd name="T29" fmla="*/ 91 h 111"/>
                <a:gd name="T30" fmla="*/ 90 w 140"/>
                <a:gd name="T31" fmla="*/ 91 h 111"/>
                <a:gd name="T32" fmla="*/ 100 w 140"/>
                <a:gd name="T33" fmla="*/ 97 h 111"/>
                <a:gd name="T34" fmla="*/ 105 w 140"/>
                <a:gd name="T35" fmla="*/ 101 h 111"/>
                <a:gd name="T36" fmla="*/ 115 w 140"/>
                <a:gd name="T37" fmla="*/ 106 h 111"/>
                <a:gd name="T38" fmla="*/ 125 w 140"/>
                <a:gd name="T39" fmla="*/ 111 h 111"/>
                <a:gd name="T40" fmla="*/ 125 w 140"/>
                <a:gd name="T41" fmla="*/ 101 h 111"/>
                <a:gd name="T42" fmla="*/ 125 w 140"/>
                <a:gd name="T43" fmla="*/ 91 h 111"/>
                <a:gd name="T44" fmla="*/ 129 w 140"/>
                <a:gd name="T45" fmla="*/ 82 h 111"/>
                <a:gd name="T46" fmla="*/ 129 w 140"/>
                <a:gd name="T47" fmla="*/ 72 h 111"/>
                <a:gd name="T48" fmla="*/ 134 w 140"/>
                <a:gd name="T49" fmla="*/ 58 h 111"/>
                <a:gd name="T50" fmla="*/ 134 w 140"/>
                <a:gd name="T51" fmla="*/ 48 h 111"/>
                <a:gd name="T52" fmla="*/ 140 w 140"/>
                <a:gd name="T53" fmla="*/ 39 h 111"/>
                <a:gd name="T54" fmla="*/ 140 w 140"/>
                <a:gd name="T55" fmla="*/ 33 h 111"/>
                <a:gd name="T56" fmla="*/ 140 w 140"/>
                <a:gd name="T57" fmla="*/ 24 h 111"/>
                <a:gd name="T58" fmla="*/ 134 w 140"/>
                <a:gd name="T59" fmla="*/ 19 h 111"/>
                <a:gd name="T60" fmla="*/ 125 w 140"/>
                <a:gd name="T61" fmla="*/ 5 h 111"/>
                <a:gd name="T62" fmla="*/ 115 w 140"/>
                <a:gd name="T63" fmla="*/ 0 h 111"/>
                <a:gd name="T64" fmla="*/ 109 w 140"/>
                <a:gd name="T65" fmla="*/ 0 h 111"/>
                <a:gd name="T66" fmla="*/ 100 w 140"/>
                <a:gd name="T67" fmla="*/ 0 h 111"/>
                <a:gd name="T68" fmla="*/ 94 w 140"/>
                <a:gd name="T69" fmla="*/ 9 h 111"/>
                <a:gd name="T70" fmla="*/ 85 w 140"/>
                <a:gd name="T71" fmla="*/ 14 h 111"/>
                <a:gd name="T72" fmla="*/ 80 w 140"/>
                <a:gd name="T73" fmla="*/ 29 h 111"/>
                <a:gd name="T74" fmla="*/ 70 w 140"/>
                <a:gd name="T75" fmla="*/ 39 h 111"/>
                <a:gd name="T76" fmla="*/ 65 w 140"/>
                <a:gd name="T77" fmla="*/ 53 h 111"/>
                <a:gd name="T78" fmla="*/ 55 w 140"/>
                <a:gd name="T79" fmla="*/ 63 h 111"/>
                <a:gd name="T80" fmla="*/ 55 w 140"/>
                <a:gd name="T81" fmla="*/ 67 h 111"/>
                <a:gd name="T82" fmla="*/ 55 w 140"/>
                <a:gd name="T83" fmla="*/ 72 h 111"/>
                <a:gd name="T84" fmla="*/ 60 w 140"/>
                <a:gd name="T85" fmla="*/ 72 h 111"/>
                <a:gd name="T86" fmla="*/ 65 w 140"/>
                <a:gd name="T87" fmla="*/ 77 h 111"/>
                <a:gd name="T88" fmla="*/ 70 w 140"/>
                <a:gd name="T89" fmla="*/ 77 h 111"/>
                <a:gd name="T90" fmla="*/ 75 w 140"/>
                <a:gd name="T91" fmla="*/ 77 h 111"/>
                <a:gd name="T92" fmla="*/ 75 w 140"/>
                <a:gd name="T93" fmla="*/ 82 h 111"/>
                <a:gd name="T94" fmla="*/ 80 w 140"/>
                <a:gd name="T95" fmla="*/ 87 h 111"/>
                <a:gd name="T96" fmla="*/ 75 w 140"/>
                <a:gd name="T97" fmla="*/ 82 h 111"/>
                <a:gd name="T98" fmla="*/ 70 w 140"/>
                <a:gd name="T99" fmla="*/ 77 h 111"/>
                <a:gd name="T100" fmla="*/ 65 w 140"/>
                <a:gd name="T101" fmla="*/ 67 h 111"/>
                <a:gd name="T102" fmla="*/ 60 w 140"/>
                <a:gd name="T103" fmla="*/ 63 h 111"/>
                <a:gd name="T104" fmla="*/ 55 w 140"/>
                <a:gd name="T105" fmla="*/ 53 h 111"/>
                <a:gd name="T106" fmla="*/ 50 w 140"/>
                <a:gd name="T107" fmla="*/ 48 h 111"/>
                <a:gd name="T108" fmla="*/ 50 w 140"/>
                <a:gd name="T109" fmla="*/ 39 h 111"/>
                <a:gd name="T110" fmla="*/ 46 w 140"/>
                <a:gd name="T111" fmla="*/ 33 h 111"/>
                <a:gd name="T112" fmla="*/ 46 w 140"/>
                <a:gd name="T113" fmla="*/ 24 h 111"/>
                <a:gd name="T114" fmla="*/ 40 w 140"/>
                <a:gd name="T115" fmla="*/ 1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 h="111">
                  <a:moveTo>
                    <a:pt x="0" y="53"/>
                  </a:moveTo>
                  <a:lnTo>
                    <a:pt x="6" y="63"/>
                  </a:lnTo>
                  <a:lnTo>
                    <a:pt x="6" y="67"/>
                  </a:lnTo>
                  <a:lnTo>
                    <a:pt x="11" y="72"/>
                  </a:lnTo>
                  <a:lnTo>
                    <a:pt x="11" y="77"/>
                  </a:lnTo>
                  <a:lnTo>
                    <a:pt x="15" y="82"/>
                  </a:lnTo>
                  <a:lnTo>
                    <a:pt x="21" y="87"/>
                  </a:lnTo>
                  <a:lnTo>
                    <a:pt x="25" y="91"/>
                  </a:lnTo>
                  <a:lnTo>
                    <a:pt x="30" y="91"/>
                  </a:lnTo>
                  <a:lnTo>
                    <a:pt x="30" y="97"/>
                  </a:lnTo>
                  <a:lnTo>
                    <a:pt x="46" y="97"/>
                  </a:lnTo>
                  <a:lnTo>
                    <a:pt x="55" y="97"/>
                  </a:lnTo>
                  <a:lnTo>
                    <a:pt x="65" y="97"/>
                  </a:lnTo>
                  <a:lnTo>
                    <a:pt x="75" y="91"/>
                  </a:lnTo>
                  <a:lnTo>
                    <a:pt x="80" y="91"/>
                  </a:lnTo>
                  <a:lnTo>
                    <a:pt x="90" y="91"/>
                  </a:lnTo>
                  <a:lnTo>
                    <a:pt x="100" y="97"/>
                  </a:lnTo>
                  <a:lnTo>
                    <a:pt x="105" y="101"/>
                  </a:lnTo>
                  <a:lnTo>
                    <a:pt x="115" y="106"/>
                  </a:lnTo>
                  <a:lnTo>
                    <a:pt x="125" y="111"/>
                  </a:lnTo>
                  <a:lnTo>
                    <a:pt x="125" y="101"/>
                  </a:lnTo>
                  <a:lnTo>
                    <a:pt x="125" y="91"/>
                  </a:lnTo>
                  <a:lnTo>
                    <a:pt x="129" y="82"/>
                  </a:lnTo>
                  <a:lnTo>
                    <a:pt x="129" y="72"/>
                  </a:lnTo>
                  <a:lnTo>
                    <a:pt x="134" y="58"/>
                  </a:lnTo>
                  <a:lnTo>
                    <a:pt x="134" y="48"/>
                  </a:lnTo>
                  <a:lnTo>
                    <a:pt x="140" y="39"/>
                  </a:lnTo>
                  <a:lnTo>
                    <a:pt x="140" y="33"/>
                  </a:lnTo>
                  <a:lnTo>
                    <a:pt x="140" y="24"/>
                  </a:lnTo>
                  <a:lnTo>
                    <a:pt x="134" y="19"/>
                  </a:lnTo>
                  <a:lnTo>
                    <a:pt x="125" y="5"/>
                  </a:lnTo>
                  <a:lnTo>
                    <a:pt x="115" y="0"/>
                  </a:lnTo>
                  <a:lnTo>
                    <a:pt x="109" y="0"/>
                  </a:lnTo>
                  <a:lnTo>
                    <a:pt x="100" y="0"/>
                  </a:lnTo>
                  <a:lnTo>
                    <a:pt x="94" y="9"/>
                  </a:lnTo>
                  <a:lnTo>
                    <a:pt x="85" y="14"/>
                  </a:lnTo>
                  <a:lnTo>
                    <a:pt x="80" y="29"/>
                  </a:lnTo>
                  <a:lnTo>
                    <a:pt x="70" y="39"/>
                  </a:lnTo>
                  <a:lnTo>
                    <a:pt x="65" y="53"/>
                  </a:lnTo>
                  <a:lnTo>
                    <a:pt x="55" y="63"/>
                  </a:lnTo>
                  <a:lnTo>
                    <a:pt x="55" y="67"/>
                  </a:lnTo>
                  <a:lnTo>
                    <a:pt x="55" y="72"/>
                  </a:lnTo>
                  <a:lnTo>
                    <a:pt x="60" y="72"/>
                  </a:lnTo>
                  <a:lnTo>
                    <a:pt x="65" y="77"/>
                  </a:lnTo>
                  <a:lnTo>
                    <a:pt x="70" y="77"/>
                  </a:lnTo>
                  <a:lnTo>
                    <a:pt x="75" y="77"/>
                  </a:lnTo>
                  <a:lnTo>
                    <a:pt x="75" y="82"/>
                  </a:lnTo>
                  <a:lnTo>
                    <a:pt x="80" y="87"/>
                  </a:lnTo>
                  <a:lnTo>
                    <a:pt x="75" y="82"/>
                  </a:lnTo>
                  <a:lnTo>
                    <a:pt x="70" y="77"/>
                  </a:lnTo>
                  <a:lnTo>
                    <a:pt x="65" y="67"/>
                  </a:lnTo>
                  <a:lnTo>
                    <a:pt x="60" y="63"/>
                  </a:lnTo>
                  <a:lnTo>
                    <a:pt x="55" y="53"/>
                  </a:lnTo>
                  <a:lnTo>
                    <a:pt x="50" y="48"/>
                  </a:lnTo>
                  <a:lnTo>
                    <a:pt x="50" y="39"/>
                  </a:lnTo>
                  <a:lnTo>
                    <a:pt x="46" y="33"/>
                  </a:lnTo>
                  <a:lnTo>
                    <a:pt x="46" y="24"/>
                  </a:lnTo>
                  <a:lnTo>
                    <a:pt x="40" y="14"/>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32" name="Freeform 556"/>
            <p:cNvSpPr>
              <a:spLocks/>
            </p:cNvSpPr>
            <p:nvPr/>
          </p:nvSpPr>
          <p:spPr bwMode="auto">
            <a:xfrm>
              <a:off x="4045" y="1825"/>
              <a:ext cx="10" cy="9"/>
            </a:xfrm>
            <a:custGeom>
              <a:avLst/>
              <a:gdLst>
                <a:gd name="T0" fmla="*/ 0 w 104"/>
                <a:gd name="T1" fmla="*/ 72 h 106"/>
                <a:gd name="T2" fmla="*/ 0 w 104"/>
                <a:gd name="T3" fmla="*/ 63 h 106"/>
                <a:gd name="T4" fmla="*/ 5 w 104"/>
                <a:gd name="T5" fmla="*/ 53 h 106"/>
                <a:gd name="T6" fmla="*/ 9 w 104"/>
                <a:gd name="T7" fmla="*/ 44 h 106"/>
                <a:gd name="T8" fmla="*/ 9 w 104"/>
                <a:gd name="T9" fmla="*/ 38 h 106"/>
                <a:gd name="T10" fmla="*/ 15 w 104"/>
                <a:gd name="T11" fmla="*/ 29 h 106"/>
                <a:gd name="T12" fmla="*/ 20 w 104"/>
                <a:gd name="T13" fmla="*/ 19 h 106"/>
                <a:gd name="T14" fmla="*/ 24 w 104"/>
                <a:gd name="T15" fmla="*/ 14 h 106"/>
                <a:gd name="T16" fmla="*/ 30 w 104"/>
                <a:gd name="T17" fmla="*/ 10 h 106"/>
                <a:gd name="T18" fmla="*/ 34 w 104"/>
                <a:gd name="T19" fmla="*/ 5 h 106"/>
                <a:gd name="T20" fmla="*/ 40 w 104"/>
                <a:gd name="T21" fmla="*/ 5 h 106"/>
                <a:gd name="T22" fmla="*/ 59 w 104"/>
                <a:gd name="T23" fmla="*/ 0 h 106"/>
                <a:gd name="T24" fmla="*/ 74 w 104"/>
                <a:gd name="T25" fmla="*/ 0 h 106"/>
                <a:gd name="T26" fmla="*/ 84 w 104"/>
                <a:gd name="T27" fmla="*/ 5 h 106"/>
                <a:gd name="T28" fmla="*/ 94 w 104"/>
                <a:gd name="T29" fmla="*/ 14 h 106"/>
                <a:gd name="T30" fmla="*/ 99 w 104"/>
                <a:gd name="T31" fmla="*/ 24 h 106"/>
                <a:gd name="T32" fmla="*/ 99 w 104"/>
                <a:gd name="T33" fmla="*/ 38 h 106"/>
                <a:gd name="T34" fmla="*/ 104 w 104"/>
                <a:gd name="T35" fmla="*/ 53 h 106"/>
                <a:gd name="T36" fmla="*/ 104 w 104"/>
                <a:gd name="T37" fmla="*/ 68 h 106"/>
                <a:gd name="T38" fmla="*/ 99 w 104"/>
                <a:gd name="T39" fmla="*/ 87 h 106"/>
                <a:gd name="T40" fmla="*/ 99 w 104"/>
                <a:gd name="T41" fmla="*/ 106 h 106"/>
                <a:gd name="T42" fmla="*/ 89 w 104"/>
                <a:gd name="T43" fmla="*/ 92 h 106"/>
                <a:gd name="T44" fmla="*/ 84 w 104"/>
                <a:gd name="T45" fmla="*/ 81 h 106"/>
                <a:gd name="T46" fmla="*/ 74 w 104"/>
                <a:gd name="T47" fmla="*/ 77 h 106"/>
                <a:gd name="T48" fmla="*/ 69 w 104"/>
                <a:gd name="T49" fmla="*/ 77 h 106"/>
                <a:gd name="T50" fmla="*/ 59 w 104"/>
                <a:gd name="T51" fmla="*/ 77 h 106"/>
                <a:gd name="T52" fmla="*/ 49 w 104"/>
                <a:gd name="T53" fmla="*/ 81 h 106"/>
                <a:gd name="T54" fmla="*/ 45 w 104"/>
                <a:gd name="T55" fmla="*/ 87 h 106"/>
                <a:gd name="T56" fmla="*/ 34 w 104"/>
                <a:gd name="T57" fmla="*/ 92 h 106"/>
                <a:gd name="T58" fmla="*/ 24 w 104"/>
                <a:gd name="T59" fmla="*/ 96 h 106"/>
                <a:gd name="T60" fmla="*/ 15 w 104"/>
                <a:gd name="T61" fmla="*/ 106 h 106"/>
                <a:gd name="T62" fmla="*/ 15 w 104"/>
                <a:gd name="T63" fmla="*/ 101 h 106"/>
                <a:gd name="T64" fmla="*/ 15 w 104"/>
                <a:gd name="T65" fmla="*/ 96 h 106"/>
                <a:gd name="T66" fmla="*/ 9 w 104"/>
                <a:gd name="T67" fmla="*/ 92 h 106"/>
                <a:gd name="T68" fmla="*/ 9 w 104"/>
                <a:gd name="T69" fmla="*/ 87 h 106"/>
                <a:gd name="T70" fmla="*/ 5 w 104"/>
                <a:gd name="T71" fmla="*/ 87 h 106"/>
                <a:gd name="T72" fmla="*/ 5 w 104"/>
                <a:gd name="T73" fmla="*/ 81 h 106"/>
                <a:gd name="T74" fmla="*/ 0 w 104"/>
                <a:gd name="T75" fmla="*/ 81 h 106"/>
                <a:gd name="T76" fmla="*/ 0 w 104"/>
                <a:gd name="T77" fmla="*/ 77 h 106"/>
                <a:gd name="T78" fmla="*/ 0 w 104"/>
                <a:gd name="T79" fmla="*/ 7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4" h="106">
                  <a:moveTo>
                    <a:pt x="0" y="72"/>
                  </a:moveTo>
                  <a:lnTo>
                    <a:pt x="0" y="63"/>
                  </a:lnTo>
                  <a:lnTo>
                    <a:pt x="5" y="53"/>
                  </a:lnTo>
                  <a:lnTo>
                    <a:pt x="9" y="44"/>
                  </a:lnTo>
                  <a:lnTo>
                    <a:pt x="9" y="38"/>
                  </a:lnTo>
                  <a:lnTo>
                    <a:pt x="15" y="29"/>
                  </a:lnTo>
                  <a:lnTo>
                    <a:pt x="20" y="19"/>
                  </a:lnTo>
                  <a:lnTo>
                    <a:pt x="24" y="14"/>
                  </a:lnTo>
                  <a:lnTo>
                    <a:pt x="30" y="10"/>
                  </a:lnTo>
                  <a:lnTo>
                    <a:pt x="34" y="5"/>
                  </a:lnTo>
                  <a:lnTo>
                    <a:pt x="40" y="5"/>
                  </a:lnTo>
                  <a:lnTo>
                    <a:pt x="59" y="0"/>
                  </a:lnTo>
                  <a:lnTo>
                    <a:pt x="74" y="0"/>
                  </a:lnTo>
                  <a:lnTo>
                    <a:pt x="84" y="5"/>
                  </a:lnTo>
                  <a:lnTo>
                    <a:pt x="94" y="14"/>
                  </a:lnTo>
                  <a:lnTo>
                    <a:pt x="99" y="24"/>
                  </a:lnTo>
                  <a:lnTo>
                    <a:pt x="99" y="38"/>
                  </a:lnTo>
                  <a:lnTo>
                    <a:pt x="104" y="53"/>
                  </a:lnTo>
                  <a:lnTo>
                    <a:pt x="104" y="68"/>
                  </a:lnTo>
                  <a:lnTo>
                    <a:pt x="99" y="87"/>
                  </a:lnTo>
                  <a:lnTo>
                    <a:pt x="99" y="106"/>
                  </a:lnTo>
                  <a:lnTo>
                    <a:pt x="89" y="92"/>
                  </a:lnTo>
                  <a:lnTo>
                    <a:pt x="84" y="81"/>
                  </a:lnTo>
                  <a:lnTo>
                    <a:pt x="74" y="77"/>
                  </a:lnTo>
                  <a:lnTo>
                    <a:pt x="69" y="77"/>
                  </a:lnTo>
                  <a:lnTo>
                    <a:pt x="59" y="77"/>
                  </a:lnTo>
                  <a:lnTo>
                    <a:pt x="49" y="81"/>
                  </a:lnTo>
                  <a:lnTo>
                    <a:pt x="45" y="87"/>
                  </a:lnTo>
                  <a:lnTo>
                    <a:pt x="34" y="92"/>
                  </a:lnTo>
                  <a:lnTo>
                    <a:pt x="24" y="96"/>
                  </a:lnTo>
                  <a:lnTo>
                    <a:pt x="15" y="106"/>
                  </a:lnTo>
                  <a:lnTo>
                    <a:pt x="15" y="101"/>
                  </a:lnTo>
                  <a:lnTo>
                    <a:pt x="15" y="96"/>
                  </a:lnTo>
                  <a:lnTo>
                    <a:pt x="9" y="92"/>
                  </a:lnTo>
                  <a:lnTo>
                    <a:pt x="9" y="87"/>
                  </a:lnTo>
                  <a:lnTo>
                    <a:pt x="5" y="87"/>
                  </a:lnTo>
                  <a:lnTo>
                    <a:pt x="5" y="81"/>
                  </a:lnTo>
                  <a:lnTo>
                    <a:pt x="0" y="81"/>
                  </a:lnTo>
                  <a:lnTo>
                    <a:pt x="0" y="77"/>
                  </a:lnTo>
                  <a:lnTo>
                    <a:pt x="0" y="7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33" name="Freeform 557"/>
            <p:cNvSpPr>
              <a:spLocks/>
            </p:cNvSpPr>
            <p:nvPr/>
          </p:nvSpPr>
          <p:spPr bwMode="auto">
            <a:xfrm>
              <a:off x="4058" y="1829"/>
              <a:ext cx="9" cy="5"/>
            </a:xfrm>
            <a:custGeom>
              <a:avLst/>
              <a:gdLst>
                <a:gd name="T0" fmla="*/ 0 w 99"/>
                <a:gd name="T1" fmla="*/ 0 h 68"/>
                <a:gd name="T2" fmla="*/ 9 w 99"/>
                <a:gd name="T3" fmla="*/ 5 h 68"/>
                <a:gd name="T4" fmla="*/ 19 w 99"/>
                <a:gd name="T5" fmla="*/ 15 h 68"/>
                <a:gd name="T6" fmla="*/ 25 w 99"/>
                <a:gd name="T7" fmla="*/ 24 h 68"/>
                <a:gd name="T8" fmla="*/ 29 w 99"/>
                <a:gd name="T9" fmla="*/ 33 h 68"/>
                <a:gd name="T10" fmla="*/ 34 w 99"/>
                <a:gd name="T11" fmla="*/ 44 h 68"/>
                <a:gd name="T12" fmla="*/ 44 w 99"/>
                <a:gd name="T13" fmla="*/ 58 h 68"/>
                <a:gd name="T14" fmla="*/ 50 w 99"/>
                <a:gd name="T15" fmla="*/ 63 h 68"/>
                <a:gd name="T16" fmla="*/ 59 w 99"/>
                <a:gd name="T17" fmla="*/ 68 h 68"/>
                <a:gd name="T18" fmla="*/ 69 w 99"/>
                <a:gd name="T19" fmla="*/ 68 h 68"/>
                <a:gd name="T20" fmla="*/ 84 w 99"/>
                <a:gd name="T21" fmla="*/ 63 h 68"/>
                <a:gd name="T22" fmla="*/ 88 w 99"/>
                <a:gd name="T23" fmla="*/ 58 h 68"/>
                <a:gd name="T24" fmla="*/ 94 w 99"/>
                <a:gd name="T25" fmla="*/ 53 h 68"/>
                <a:gd name="T26" fmla="*/ 94 w 99"/>
                <a:gd name="T27" fmla="*/ 48 h 68"/>
                <a:gd name="T28" fmla="*/ 99 w 99"/>
                <a:gd name="T29" fmla="*/ 44 h 68"/>
                <a:gd name="T30" fmla="*/ 99 w 99"/>
                <a:gd name="T31" fmla="*/ 33 h 68"/>
                <a:gd name="T32" fmla="*/ 99 w 99"/>
                <a:gd name="T33" fmla="*/ 29 h 68"/>
                <a:gd name="T34" fmla="*/ 94 w 99"/>
                <a:gd name="T35" fmla="*/ 24 h 68"/>
                <a:gd name="T36" fmla="*/ 94 w 99"/>
                <a:gd name="T37" fmla="*/ 15 h 68"/>
                <a:gd name="T38" fmla="*/ 88 w 99"/>
                <a:gd name="T39" fmla="*/ 10 h 68"/>
                <a:gd name="T40" fmla="*/ 79 w 99"/>
                <a:gd name="T41" fmla="*/ 5 h 68"/>
                <a:gd name="T42" fmla="*/ 74 w 99"/>
                <a:gd name="T43" fmla="*/ 5 h 68"/>
                <a:gd name="T44" fmla="*/ 69 w 99"/>
                <a:gd name="T45" fmla="*/ 5 h 68"/>
                <a:gd name="T46" fmla="*/ 65 w 99"/>
                <a:gd name="T47" fmla="*/ 5 h 68"/>
                <a:gd name="T48" fmla="*/ 59 w 99"/>
                <a:gd name="T49" fmla="*/ 10 h 68"/>
                <a:gd name="T50" fmla="*/ 50 w 99"/>
                <a:gd name="T51" fmla="*/ 10 h 68"/>
                <a:gd name="T52" fmla="*/ 44 w 99"/>
                <a:gd name="T53" fmla="*/ 10 h 68"/>
                <a:gd name="T54" fmla="*/ 40 w 99"/>
                <a:gd name="T55" fmla="*/ 10 h 68"/>
                <a:gd name="T56" fmla="*/ 29 w 99"/>
                <a:gd name="T57" fmla="*/ 10 h 68"/>
                <a:gd name="T58" fmla="*/ 25 w 99"/>
                <a:gd name="T59" fmla="*/ 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9" h="68">
                  <a:moveTo>
                    <a:pt x="0" y="0"/>
                  </a:moveTo>
                  <a:lnTo>
                    <a:pt x="9" y="5"/>
                  </a:lnTo>
                  <a:lnTo>
                    <a:pt x="19" y="15"/>
                  </a:lnTo>
                  <a:lnTo>
                    <a:pt x="25" y="24"/>
                  </a:lnTo>
                  <a:lnTo>
                    <a:pt x="29" y="33"/>
                  </a:lnTo>
                  <a:lnTo>
                    <a:pt x="34" y="44"/>
                  </a:lnTo>
                  <a:lnTo>
                    <a:pt x="44" y="58"/>
                  </a:lnTo>
                  <a:lnTo>
                    <a:pt x="50" y="63"/>
                  </a:lnTo>
                  <a:lnTo>
                    <a:pt x="59" y="68"/>
                  </a:lnTo>
                  <a:lnTo>
                    <a:pt x="69" y="68"/>
                  </a:lnTo>
                  <a:lnTo>
                    <a:pt x="84" y="63"/>
                  </a:lnTo>
                  <a:lnTo>
                    <a:pt x="88" y="58"/>
                  </a:lnTo>
                  <a:lnTo>
                    <a:pt x="94" y="53"/>
                  </a:lnTo>
                  <a:lnTo>
                    <a:pt x="94" y="48"/>
                  </a:lnTo>
                  <a:lnTo>
                    <a:pt x="99" y="44"/>
                  </a:lnTo>
                  <a:lnTo>
                    <a:pt x="99" y="33"/>
                  </a:lnTo>
                  <a:lnTo>
                    <a:pt x="99" y="29"/>
                  </a:lnTo>
                  <a:lnTo>
                    <a:pt x="94" y="24"/>
                  </a:lnTo>
                  <a:lnTo>
                    <a:pt x="94" y="15"/>
                  </a:lnTo>
                  <a:lnTo>
                    <a:pt x="88" y="10"/>
                  </a:lnTo>
                  <a:lnTo>
                    <a:pt x="79" y="5"/>
                  </a:lnTo>
                  <a:lnTo>
                    <a:pt x="74" y="5"/>
                  </a:lnTo>
                  <a:lnTo>
                    <a:pt x="69" y="5"/>
                  </a:lnTo>
                  <a:lnTo>
                    <a:pt x="65" y="5"/>
                  </a:lnTo>
                  <a:lnTo>
                    <a:pt x="59" y="10"/>
                  </a:lnTo>
                  <a:lnTo>
                    <a:pt x="50" y="10"/>
                  </a:lnTo>
                  <a:lnTo>
                    <a:pt x="44" y="10"/>
                  </a:lnTo>
                  <a:lnTo>
                    <a:pt x="40" y="10"/>
                  </a:lnTo>
                  <a:lnTo>
                    <a:pt x="29" y="10"/>
                  </a:lnTo>
                  <a:lnTo>
                    <a:pt x="25" y="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34" name="Freeform 558"/>
            <p:cNvSpPr>
              <a:spLocks/>
            </p:cNvSpPr>
            <p:nvPr/>
          </p:nvSpPr>
          <p:spPr bwMode="auto">
            <a:xfrm>
              <a:off x="3715" y="1847"/>
              <a:ext cx="14" cy="6"/>
            </a:xfrm>
            <a:custGeom>
              <a:avLst/>
              <a:gdLst>
                <a:gd name="T0" fmla="*/ 0 w 153"/>
                <a:gd name="T1" fmla="*/ 38 h 82"/>
                <a:gd name="T2" fmla="*/ 15 w 153"/>
                <a:gd name="T3" fmla="*/ 43 h 82"/>
                <a:gd name="T4" fmla="*/ 25 w 153"/>
                <a:gd name="T5" fmla="*/ 49 h 82"/>
                <a:gd name="T6" fmla="*/ 40 w 153"/>
                <a:gd name="T7" fmla="*/ 53 h 82"/>
                <a:gd name="T8" fmla="*/ 50 w 153"/>
                <a:gd name="T9" fmla="*/ 53 h 82"/>
                <a:gd name="T10" fmla="*/ 59 w 153"/>
                <a:gd name="T11" fmla="*/ 49 h 82"/>
                <a:gd name="T12" fmla="*/ 69 w 153"/>
                <a:gd name="T13" fmla="*/ 49 h 82"/>
                <a:gd name="T14" fmla="*/ 79 w 153"/>
                <a:gd name="T15" fmla="*/ 38 h 82"/>
                <a:gd name="T16" fmla="*/ 84 w 153"/>
                <a:gd name="T17" fmla="*/ 34 h 82"/>
                <a:gd name="T18" fmla="*/ 94 w 153"/>
                <a:gd name="T19" fmla="*/ 25 h 82"/>
                <a:gd name="T20" fmla="*/ 104 w 153"/>
                <a:gd name="T21" fmla="*/ 10 h 82"/>
                <a:gd name="T22" fmla="*/ 113 w 153"/>
                <a:gd name="T23" fmla="*/ 0 h 82"/>
                <a:gd name="T24" fmla="*/ 119 w 153"/>
                <a:gd name="T25" fmla="*/ 0 h 82"/>
                <a:gd name="T26" fmla="*/ 129 w 153"/>
                <a:gd name="T27" fmla="*/ 5 h 82"/>
                <a:gd name="T28" fmla="*/ 134 w 153"/>
                <a:gd name="T29" fmla="*/ 10 h 82"/>
                <a:gd name="T30" fmla="*/ 144 w 153"/>
                <a:gd name="T31" fmla="*/ 19 h 82"/>
                <a:gd name="T32" fmla="*/ 149 w 153"/>
                <a:gd name="T33" fmla="*/ 34 h 82"/>
                <a:gd name="T34" fmla="*/ 153 w 153"/>
                <a:gd name="T35" fmla="*/ 43 h 82"/>
                <a:gd name="T36" fmla="*/ 153 w 153"/>
                <a:gd name="T37" fmla="*/ 58 h 82"/>
                <a:gd name="T38" fmla="*/ 153 w 153"/>
                <a:gd name="T39" fmla="*/ 68 h 82"/>
                <a:gd name="T40" fmla="*/ 149 w 153"/>
                <a:gd name="T41" fmla="*/ 77 h 82"/>
                <a:gd name="T42" fmla="*/ 149 w 153"/>
                <a:gd name="T43" fmla="*/ 82 h 82"/>
                <a:gd name="T44" fmla="*/ 144 w 153"/>
                <a:gd name="T45" fmla="*/ 82 h 82"/>
                <a:gd name="T46" fmla="*/ 138 w 153"/>
                <a:gd name="T47" fmla="*/ 82 h 82"/>
                <a:gd name="T48" fmla="*/ 134 w 153"/>
                <a:gd name="T49" fmla="*/ 82 h 82"/>
                <a:gd name="T50" fmla="*/ 129 w 153"/>
                <a:gd name="T51" fmla="*/ 77 h 82"/>
                <a:gd name="T52" fmla="*/ 124 w 153"/>
                <a:gd name="T53" fmla="*/ 77 h 82"/>
                <a:gd name="T54" fmla="*/ 119 w 153"/>
                <a:gd name="T55" fmla="*/ 72 h 82"/>
                <a:gd name="T56" fmla="*/ 113 w 153"/>
                <a:gd name="T57" fmla="*/ 72 h 82"/>
                <a:gd name="T58" fmla="*/ 109 w 153"/>
                <a:gd name="T59" fmla="*/ 68 h 82"/>
                <a:gd name="T60" fmla="*/ 104 w 153"/>
                <a:gd name="T61" fmla="*/ 6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3" h="82">
                  <a:moveTo>
                    <a:pt x="0" y="38"/>
                  </a:moveTo>
                  <a:lnTo>
                    <a:pt x="15" y="43"/>
                  </a:lnTo>
                  <a:lnTo>
                    <a:pt x="25" y="49"/>
                  </a:lnTo>
                  <a:lnTo>
                    <a:pt x="40" y="53"/>
                  </a:lnTo>
                  <a:lnTo>
                    <a:pt x="50" y="53"/>
                  </a:lnTo>
                  <a:lnTo>
                    <a:pt x="59" y="49"/>
                  </a:lnTo>
                  <a:lnTo>
                    <a:pt x="69" y="49"/>
                  </a:lnTo>
                  <a:lnTo>
                    <a:pt x="79" y="38"/>
                  </a:lnTo>
                  <a:lnTo>
                    <a:pt x="84" y="34"/>
                  </a:lnTo>
                  <a:lnTo>
                    <a:pt x="94" y="25"/>
                  </a:lnTo>
                  <a:lnTo>
                    <a:pt x="104" y="10"/>
                  </a:lnTo>
                  <a:lnTo>
                    <a:pt x="113" y="0"/>
                  </a:lnTo>
                  <a:lnTo>
                    <a:pt x="119" y="0"/>
                  </a:lnTo>
                  <a:lnTo>
                    <a:pt x="129" y="5"/>
                  </a:lnTo>
                  <a:lnTo>
                    <a:pt x="134" y="10"/>
                  </a:lnTo>
                  <a:lnTo>
                    <a:pt x="144" y="19"/>
                  </a:lnTo>
                  <a:lnTo>
                    <a:pt x="149" y="34"/>
                  </a:lnTo>
                  <a:lnTo>
                    <a:pt x="153" y="43"/>
                  </a:lnTo>
                  <a:lnTo>
                    <a:pt x="153" y="58"/>
                  </a:lnTo>
                  <a:lnTo>
                    <a:pt x="153" y="68"/>
                  </a:lnTo>
                  <a:lnTo>
                    <a:pt x="149" y="77"/>
                  </a:lnTo>
                  <a:lnTo>
                    <a:pt x="149" y="82"/>
                  </a:lnTo>
                  <a:lnTo>
                    <a:pt x="144" y="82"/>
                  </a:lnTo>
                  <a:lnTo>
                    <a:pt x="138" y="82"/>
                  </a:lnTo>
                  <a:lnTo>
                    <a:pt x="134" y="82"/>
                  </a:lnTo>
                  <a:lnTo>
                    <a:pt x="129" y="77"/>
                  </a:lnTo>
                  <a:lnTo>
                    <a:pt x="124" y="77"/>
                  </a:lnTo>
                  <a:lnTo>
                    <a:pt x="119" y="72"/>
                  </a:lnTo>
                  <a:lnTo>
                    <a:pt x="113" y="72"/>
                  </a:lnTo>
                  <a:lnTo>
                    <a:pt x="109" y="68"/>
                  </a:lnTo>
                  <a:lnTo>
                    <a:pt x="104" y="6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35" name="Freeform 559"/>
            <p:cNvSpPr>
              <a:spLocks/>
            </p:cNvSpPr>
            <p:nvPr/>
          </p:nvSpPr>
          <p:spPr bwMode="auto">
            <a:xfrm>
              <a:off x="3730" y="1844"/>
              <a:ext cx="4" cy="1"/>
            </a:xfrm>
            <a:custGeom>
              <a:avLst/>
              <a:gdLst>
                <a:gd name="T0" fmla="*/ 0 w 50"/>
                <a:gd name="T1" fmla="*/ 0 h 15"/>
                <a:gd name="T2" fmla="*/ 6 w 50"/>
                <a:gd name="T3" fmla="*/ 6 h 15"/>
                <a:gd name="T4" fmla="*/ 10 w 50"/>
                <a:gd name="T5" fmla="*/ 6 h 15"/>
                <a:gd name="T6" fmla="*/ 15 w 50"/>
                <a:gd name="T7" fmla="*/ 10 h 15"/>
                <a:gd name="T8" fmla="*/ 21 w 50"/>
                <a:gd name="T9" fmla="*/ 10 h 15"/>
                <a:gd name="T10" fmla="*/ 25 w 50"/>
                <a:gd name="T11" fmla="*/ 15 h 15"/>
                <a:gd name="T12" fmla="*/ 30 w 50"/>
                <a:gd name="T13" fmla="*/ 15 h 15"/>
                <a:gd name="T14" fmla="*/ 35 w 50"/>
                <a:gd name="T15" fmla="*/ 15 h 15"/>
                <a:gd name="T16" fmla="*/ 40 w 50"/>
                <a:gd name="T17" fmla="*/ 15 h 15"/>
                <a:gd name="T18" fmla="*/ 46 w 50"/>
                <a:gd name="T19" fmla="*/ 15 h 15"/>
                <a:gd name="T20" fmla="*/ 50 w 50"/>
                <a:gd name="T21"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15">
                  <a:moveTo>
                    <a:pt x="0" y="0"/>
                  </a:moveTo>
                  <a:lnTo>
                    <a:pt x="6" y="6"/>
                  </a:lnTo>
                  <a:lnTo>
                    <a:pt x="10" y="6"/>
                  </a:lnTo>
                  <a:lnTo>
                    <a:pt x="15" y="10"/>
                  </a:lnTo>
                  <a:lnTo>
                    <a:pt x="21" y="10"/>
                  </a:lnTo>
                  <a:lnTo>
                    <a:pt x="25" y="15"/>
                  </a:lnTo>
                  <a:lnTo>
                    <a:pt x="30" y="15"/>
                  </a:lnTo>
                  <a:lnTo>
                    <a:pt x="35" y="15"/>
                  </a:lnTo>
                  <a:lnTo>
                    <a:pt x="40" y="15"/>
                  </a:lnTo>
                  <a:lnTo>
                    <a:pt x="46" y="15"/>
                  </a:lnTo>
                  <a:lnTo>
                    <a:pt x="50" y="1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36" name="Freeform 560"/>
            <p:cNvSpPr>
              <a:spLocks/>
            </p:cNvSpPr>
            <p:nvPr/>
          </p:nvSpPr>
          <p:spPr bwMode="auto">
            <a:xfrm>
              <a:off x="3733" y="1845"/>
              <a:ext cx="11" cy="9"/>
            </a:xfrm>
            <a:custGeom>
              <a:avLst/>
              <a:gdLst>
                <a:gd name="T0" fmla="*/ 119 w 119"/>
                <a:gd name="T1" fmla="*/ 63 h 116"/>
                <a:gd name="T2" fmla="*/ 105 w 119"/>
                <a:gd name="T3" fmla="*/ 58 h 116"/>
                <a:gd name="T4" fmla="*/ 94 w 119"/>
                <a:gd name="T5" fmla="*/ 58 h 116"/>
                <a:gd name="T6" fmla="*/ 84 w 119"/>
                <a:gd name="T7" fmla="*/ 58 h 116"/>
                <a:gd name="T8" fmla="*/ 80 w 119"/>
                <a:gd name="T9" fmla="*/ 63 h 116"/>
                <a:gd name="T10" fmla="*/ 69 w 119"/>
                <a:gd name="T11" fmla="*/ 69 h 116"/>
                <a:gd name="T12" fmla="*/ 65 w 119"/>
                <a:gd name="T13" fmla="*/ 78 h 116"/>
                <a:gd name="T14" fmla="*/ 65 w 119"/>
                <a:gd name="T15" fmla="*/ 88 h 116"/>
                <a:gd name="T16" fmla="*/ 59 w 119"/>
                <a:gd name="T17" fmla="*/ 97 h 116"/>
                <a:gd name="T18" fmla="*/ 59 w 119"/>
                <a:gd name="T19" fmla="*/ 107 h 116"/>
                <a:gd name="T20" fmla="*/ 55 w 119"/>
                <a:gd name="T21" fmla="*/ 116 h 116"/>
                <a:gd name="T22" fmla="*/ 55 w 119"/>
                <a:gd name="T23" fmla="*/ 112 h 116"/>
                <a:gd name="T24" fmla="*/ 50 w 119"/>
                <a:gd name="T25" fmla="*/ 112 h 116"/>
                <a:gd name="T26" fmla="*/ 45 w 119"/>
                <a:gd name="T27" fmla="*/ 112 h 116"/>
                <a:gd name="T28" fmla="*/ 40 w 119"/>
                <a:gd name="T29" fmla="*/ 112 h 116"/>
                <a:gd name="T30" fmla="*/ 34 w 119"/>
                <a:gd name="T31" fmla="*/ 112 h 116"/>
                <a:gd name="T32" fmla="*/ 30 w 119"/>
                <a:gd name="T33" fmla="*/ 107 h 116"/>
                <a:gd name="T34" fmla="*/ 25 w 119"/>
                <a:gd name="T35" fmla="*/ 107 h 116"/>
                <a:gd name="T36" fmla="*/ 20 w 119"/>
                <a:gd name="T37" fmla="*/ 102 h 116"/>
                <a:gd name="T38" fmla="*/ 15 w 119"/>
                <a:gd name="T39" fmla="*/ 92 h 116"/>
                <a:gd name="T40" fmla="*/ 15 w 119"/>
                <a:gd name="T41" fmla="*/ 88 h 116"/>
                <a:gd name="T42" fmla="*/ 11 w 119"/>
                <a:gd name="T43" fmla="*/ 78 h 116"/>
                <a:gd name="T44" fmla="*/ 5 w 119"/>
                <a:gd name="T45" fmla="*/ 69 h 116"/>
                <a:gd name="T46" fmla="*/ 5 w 119"/>
                <a:gd name="T47" fmla="*/ 58 h 116"/>
                <a:gd name="T48" fmla="*/ 5 w 119"/>
                <a:gd name="T49" fmla="*/ 49 h 116"/>
                <a:gd name="T50" fmla="*/ 0 w 119"/>
                <a:gd name="T51" fmla="*/ 45 h 116"/>
                <a:gd name="T52" fmla="*/ 0 w 119"/>
                <a:gd name="T53" fmla="*/ 34 h 116"/>
                <a:gd name="T54" fmla="*/ 5 w 119"/>
                <a:gd name="T55" fmla="*/ 30 h 116"/>
                <a:gd name="T56" fmla="*/ 5 w 119"/>
                <a:gd name="T57" fmla="*/ 25 h 116"/>
                <a:gd name="T58" fmla="*/ 20 w 119"/>
                <a:gd name="T59" fmla="*/ 11 h 116"/>
                <a:gd name="T60" fmla="*/ 30 w 119"/>
                <a:gd name="T61" fmla="*/ 0 h 116"/>
                <a:gd name="T62" fmla="*/ 45 w 119"/>
                <a:gd name="T63" fmla="*/ 0 h 116"/>
                <a:gd name="T64" fmla="*/ 55 w 119"/>
                <a:gd name="T65" fmla="*/ 0 h 116"/>
                <a:gd name="T66" fmla="*/ 65 w 119"/>
                <a:gd name="T67" fmla="*/ 6 h 116"/>
                <a:gd name="T68" fmla="*/ 74 w 119"/>
                <a:gd name="T69" fmla="*/ 11 h 116"/>
                <a:gd name="T70" fmla="*/ 84 w 119"/>
                <a:gd name="T71" fmla="*/ 25 h 116"/>
                <a:gd name="T72" fmla="*/ 99 w 119"/>
                <a:gd name="T73" fmla="*/ 34 h 116"/>
                <a:gd name="T74" fmla="*/ 109 w 119"/>
                <a:gd name="T75" fmla="*/ 49 h 116"/>
                <a:gd name="T76" fmla="*/ 119 w 119"/>
                <a:gd name="T77" fmla="*/ 6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9" h="116">
                  <a:moveTo>
                    <a:pt x="119" y="63"/>
                  </a:moveTo>
                  <a:lnTo>
                    <a:pt x="105" y="58"/>
                  </a:lnTo>
                  <a:lnTo>
                    <a:pt x="94" y="58"/>
                  </a:lnTo>
                  <a:lnTo>
                    <a:pt x="84" y="58"/>
                  </a:lnTo>
                  <a:lnTo>
                    <a:pt x="80" y="63"/>
                  </a:lnTo>
                  <a:lnTo>
                    <a:pt x="69" y="69"/>
                  </a:lnTo>
                  <a:lnTo>
                    <a:pt x="65" y="78"/>
                  </a:lnTo>
                  <a:lnTo>
                    <a:pt x="65" y="88"/>
                  </a:lnTo>
                  <a:lnTo>
                    <a:pt x="59" y="97"/>
                  </a:lnTo>
                  <a:lnTo>
                    <a:pt x="59" y="107"/>
                  </a:lnTo>
                  <a:lnTo>
                    <a:pt x="55" y="116"/>
                  </a:lnTo>
                  <a:lnTo>
                    <a:pt x="55" y="112"/>
                  </a:lnTo>
                  <a:lnTo>
                    <a:pt x="50" y="112"/>
                  </a:lnTo>
                  <a:lnTo>
                    <a:pt x="45" y="112"/>
                  </a:lnTo>
                  <a:lnTo>
                    <a:pt x="40" y="112"/>
                  </a:lnTo>
                  <a:lnTo>
                    <a:pt x="34" y="112"/>
                  </a:lnTo>
                  <a:lnTo>
                    <a:pt x="30" y="107"/>
                  </a:lnTo>
                  <a:lnTo>
                    <a:pt x="25" y="107"/>
                  </a:lnTo>
                  <a:lnTo>
                    <a:pt x="20" y="102"/>
                  </a:lnTo>
                  <a:lnTo>
                    <a:pt x="15" y="92"/>
                  </a:lnTo>
                  <a:lnTo>
                    <a:pt x="15" y="88"/>
                  </a:lnTo>
                  <a:lnTo>
                    <a:pt x="11" y="78"/>
                  </a:lnTo>
                  <a:lnTo>
                    <a:pt x="5" y="69"/>
                  </a:lnTo>
                  <a:lnTo>
                    <a:pt x="5" y="58"/>
                  </a:lnTo>
                  <a:lnTo>
                    <a:pt x="5" y="49"/>
                  </a:lnTo>
                  <a:lnTo>
                    <a:pt x="0" y="45"/>
                  </a:lnTo>
                  <a:lnTo>
                    <a:pt x="0" y="34"/>
                  </a:lnTo>
                  <a:lnTo>
                    <a:pt x="5" y="30"/>
                  </a:lnTo>
                  <a:lnTo>
                    <a:pt x="5" y="25"/>
                  </a:lnTo>
                  <a:lnTo>
                    <a:pt x="20" y="11"/>
                  </a:lnTo>
                  <a:lnTo>
                    <a:pt x="30" y="0"/>
                  </a:lnTo>
                  <a:lnTo>
                    <a:pt x="45" y="0"/>
                  </a:lnTo>
                  <a:lnTo>
                    <a:pt x="55" y="0"/>
                  </a:lnTo>
                  <a:lnTo>
                    <a:pt x="65" y="6"/>
                  </a:lnTo>
                  <a:lnTo>
                    <a:pt x="74" y="11"/>
                  </a:lnTo>
                  <a:lnTo>
                    <a:pt x="84" y="25"/>
                  </a:lnTo>
                  <a:lnTo>
                    <a:pt x="99" y="34"/>
                  </a:lnTo>
                  <a:lnTo>
                    <a:pt x="109" y="49"/>
                  </a:lnTo>
                  <a:lnTo>
                    <a:pt x="119" y="6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37" name="Freeform 561"/>
            <p:cNvSpPr>
              <a:spLocks/>
            </p:cNvSpPr>
            <p:nvPr/>
          </p:nvSpPr>
          <p:spPr bwMode="auto">
            <a:xfrm>
              <a:off x="3683" y="1841"/>
              <a:ext cx="14" cy="7"/>
            </a:xfrm>
            <a:custGeom>
              <a:avLst/>
              <a:gdLst>
                <a:gd name="T0" fmla="*/ 0 w 154"/>
                <a:gd name="T1" fmla="*/ 43 h 81"/>
                <a:gd name="T2" fmla="*/ 15 w 154"/>
                <a:gd name="T3" fmla="*/ 47 h 81"/>
                <a:gd name="T4" fmla="*/ 25 w 154"/>
                <a:gd name="T5" fmla="*/ 47 h 81"/>
                <a:gd name="T6" fmla="*/ 40 w 154"/>
                <a:gd name="T7" fmla="*/ 53 h 81"/>
                <a:gd name="T8" fmla="*/ 50 w 154"/>
                <a:gd name="T9" fmla="*/ 53 h 81"/>
                <a:gd name="T10" fmla="*/ 60 w 154"/>
                <a:gd name="T11" fmla="*/ 53 h 81"/>
                <a:gd name="T12" fmla="*/ 70 w 154"/>
                <a:gd name="T13" fmla="*/ 47 h 81"/>
                <a:gd name="T14" fmla="*/ 75 w 154"/>
                <a:gd name="T15" fmla="*/ 43 h 81"/>
                <a:gd name="T16" fmla="*/ 85 w 154"/>
                <a:gd name="T17" fmla="*/ 34 h 81"/>
                <a:gd name="T18" fmla="*/ 94 w 154"/>
                <a:gd name="T19" fmla="*/ 24 h 81"/>
                <a:gd name="T20" fmla="*/ 104 w 154"/>
                <a:gd name="T21" fmla="*/ 9 h 81"/>
                <a:gd name="T22" fmla="*/ 115 w 154"/>
                <a:gd name="T23" fmla="*/ 4 h 81"/>
                <a:gd name="T24" fmla="*/ 119 w 154"/>
                <a:gd name="T25" fmla="*/ 0 h 81"/>
                <a:gd name="T26" fmla="*/ 129 w 154"/>
                <a:gd name="T27" fmla="*/ 4 h 81"/>
                <a:gd name="T28" fmla="*/ 134 w 154"/>
                <a:gd name="T29" fmla="*/ 14 h 81"/>
                <a:gd name="T30" fmla="*/ 140 w 154"/>
                <a:gd name="T31" fmla="*/ 24 h 81"/>
                <a:gd name="T32" fmla="*/ 150 w 154"/>
                <a:gd name="T33" fmla="*/ 34 h 81"/>
                <a:gd name="T34" fmla="*/ 150 w 154"/>
                <a:gd name="T35" fmla="*/ 47 h 81"/>
                <a:gd name="T36" fmla="*/ 154 w 154"/>
                <a:gd name="T37" fmla="*/ 58 h 81"/>
                <a:gd name="T38" fmla="*/ 154 w 154"/>
                <a:gd name="T39" fmla="*/ 67 h 81"/>
                <a:gd name="T40" fmla="*/ 150 w 154"/>
                <a:gd name="T41" fmla="*/ 77 h 81"/>
                <a:gd name="T42" fmla="*/ 150 w 154"/>
                <a:gd name="T43" fmla="*/ 81 h 81"/>
                <a:gd name="T44" fmla="*/ 144 w 154"/>
                <a:gd name="T45" fmla="*/ 81 h 81"/>
                <a:gd name="T46" fmla="*/ 140 w 154"/>
                <a:gd name="T47" fmla="*/ 81 h 81"/>
                <a:gd name="T48" fmla="*/ 134 w 154"/>
                <a:gd name="T49" fmla="*/ 81 h 81"/>
                <a:gd name="T50" fmla="*/ 129 w 154"/>
                <a:gd name="T51" fmla="*/ 81 h 81"/>
                <a:gd name="T52" fmla="*/ 125 w 154"/>
                <a:gd name="T53" fmla="*/ 77 h 81"/>
                <a:gd name="T54" fmla="*/ 119 w 154"/>
                <a:gd name="T55" fmla="*/ 77 h 81"/>
                <a:gd name="T56" fmla="*/ 115 w 154"/>
                <a:gd name="T57" fmla="*/ 72 h 81"/>
                <a:gd name="T58" fmla="*/ 110 w 154"/>
                <a:gd name="T59" fmla="*/ 67 h 81"/>
                <a:gd name="T60" fmla="*/ 104 w 154"/>
                <a:gd name="T61" fmla="*/ 6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4" h="81">
                  <a:moveTo>
                    <a:pt x="0" y="43"/>
                  </a:moveTo>
                  <a:lnTo>
                    <a:pt x="15" y="47"/>
                  </a:lnTo>
                  <a:lnTo>
                    <a:pt x="25" y="47"/>
                  </a:lnTo>
                  <a:lnTo>
                    <a:pt x="40" y="53"/>
                  </a:lnTo>
                  <a:lnTo>
                    <a:pt x="50" y="53"/>
                  </a:lnTo>
                  <a:lnTo>
                    <a:pt x="60" y="53"/>
                  </a:lnTo>
                  <a:lnTo>
                    <a:pt x="70" y="47"/>
                  </a:lnTo>
                  <a:lnTo>
                    <a:pt x="75" y="43"/>
                  </a:lnTo>
                  <a:lnTo>
                    <a:pt x="85" y="34"/>
                  </a:lnTo>
                  <a:lnTo>
                    <a:pt x="94" y="24"/>
                  </a:lnTo>
                  <a:lnTo>
                    <a:pt x="104" y="9"/>
                  </a:lnTo>
                  <a:lnTo>
                    <a:pt x="115" y="4"/>
                  </a:lnTo>
                  <a:lnTo>
                    <a:pt x="119" y="0"/>
                  </a:lnTo>
                  <a:lnTo>
                    <a:pt x="129" y="4"/>
                  </a:lnTo>
                  <a:lnTo>
                    <a:pt x="134" y="14"/>
                  </a:lnTo>
                  <a:lnTo>
                    <a:pt x="140" y="24"/>
                  </a:lnTo>
                  <a:lnTo>
                    <a:pt x="150" y="34"/>
                  </a:lnTo>
                  <a:lnTo>
                    <a:pt x="150" y="47"/>
                  </a:lnTo>
                  <a:lnTo>
                    <a:pt x="154" y="58"/>
                  </a:lnTo>
                  <a:lnTo>
                    <a:pt x="154" y="67"/>
                  </a:lnTo>
                  <a:lnTo>
                    <a:pt x="150" y="77"/>
                  </a:lnTo>
                  <a:lnTo>
                    <a:pt x="150" y="81"/>
                  </a:lnTo>
                  <a:lnTo>
                    <a:pt x="144" y="81"/>
                  </a:lnTo>
                  <a:lnTo>
                    <a:pt x="140" y="81"/>
                  </a:lnTo>
                  <a:lnTo>
                    <a:pt x="134" y="81"/>
                  </a:lnTo>
                  <a:lnTo>
                    <a:pt x="129" y="81"/>
                  </a:lnTo>
                  <a:lnTo>
                    <a:pt x="125" y="77"/>
                  </a:lnTo>
                  <a:lnTo>
                    <a:pt x="119" y="77"/>
                  </a:lnTo>
                  <a:lnTo>
                    <a:pt x="115" y="72"/>
                  </a:lnTo>
                  <a:lnTo>
                    <a:pt x="110" y="67"/>
                  </a:lnTo>
                  <a:lnTo>
                    <a:pt x="104" y="6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38" name="Freeform 562"/>
            <p:cNvSpPr>
              <a:spLocks/>
            </p:cNvSpPr>
            <p:nvPr/>
          </p:nvSpPr>
          <p:spPr bwMode="auto">
            <a:xfrm>
              <a:off x="3684" y="1836"/>
              <a:ext cx="8" cy="5"/>
            </a:xfrm>
            <a:custGeom>
              <a:avLst/>
              <a:gdLst>
                <a:gd name="T0" fmla="*/ 40 w 90"/>
                <a:gd name="T1" fmla="*/ 68 h 68"/>
                <a:gd name="T2" fmla="*/ 30 w 90"/>
                <a:gd name="T3" fmla="*/ 68 h 68"/>
                <a:gd name="T4" fmla="*/ 25 w 90"/>
                <a:gd name="T5" fmla="*/ 62 h 68"/>
                <a:gd name="T6" fmla="*/ 21 w 90"/>
                <a:gd name="T7" fmla="*/ 58 h 68"/>
                <a:gd name="T8" fmla="*/ 21 w 90"/>
                <a:gd name="T9" fmla="*/ 53 h 68"/>
                <a:gd name="T10" fmla="*/ 21 w 90"/>
                <a:gd name="T11" fmla="*/ 43 h 68"/>
                <a:gd name="T12" fmla="*/ 21 w 90"/>
                <a:gd name="T13" fmla="*/ 39 h 68"/>
                <a:gd name="T14" fmla="*/ 15 w 90"/>
                <a:gd name="T15" fmla="*/ 34 h 68"/>
                <a:gd name="T16" fmla="*/ 15 w 90"/>
                <a:gd name="T17" fmla="*/ 29 h 68"/>
                <a:gd name="T18" fmla="*/ 11 w 90"/>
                <a:gd name="T19" fmla="*/ 24 h 68"/>
                <a:gd name="T20" fmla="*/ 0 w 90"/>
                <a:gd name="T21" fmla="*/ 19 h 68"/>
                <a:gd name="T22" fmla="*/ 15 w 90"/>
                <a:gd name="T23" fmla="*/ 15 h 68"/>
                <a:gd name="T24" fmla="*/ 25 w 90"/>
                <a:gd name="T25" fmla="*/ 10 h 68"/>
                <a:gd name="T26" fmla="*/ 35 w 90"/>
                <a:gd name="T27" fmla="*/ 4 h 68"/>
                <a:gd name="T28" fmla="*/ 45 w 90"/>
                <a:gd name="T29" fmla="*/ 0 h 68"/>
                <a:gd name="T30" fmla="*/ 55 w 90"/>
                <a:gd name="T31" fmla="*/ 0 h 68"/>
                <a:gd name="T32" fmla="*/ 65 w 90"/>
                <a:gd name="T33" fmla="*/ 0 h 68"/>
                <a:gd name="T34" fmla="*/ 75 w 90"/>
                <a:gd name="T35" fmla="*/ 4 h 68"/>
                <a:gd name="T36" fmla="*/ 80 w 90"/>
                <a:gd name="T37" fmla="*/ 15 h 68"/>
                <a:gd name="T38" fmla="*/ 84 w 90"/>
                <a:gd name="T39" fmla="*/ 24 h 68"/>
                <a:gd name="T40" fmla="*/ 90 w 90"/>
                <a:gd name="T41" fmla="*/ 3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68">
                  <a:moveTo>
                    <a:pt x="40" y="68"/>
                  </a:moveTo>
                  <a:lnTo>
                    <a:pt x="30" y="68"/>
                  </a:lnTo>
                  <a:lnTo>
                    <a:pt x="25" y="62"/>
                  </a:lnTo>
                  <a:lnTo>
                    <a:pt x="21" y="58"/>
                  </a:lnTo>
                  <a:lnTo>
                    <a:pt x="21" y="53"/>
                  </a:lnTo>
                  <a:lnTo>
                    <a:pt x="21" y="43"/>
                  </a:lnTo>
                  <a:lnTo>
                    <a:pt x="21" y="39"/>
                  </a:lnTo>
                  <a:lnTo>
                    <a:pt x="15" y="34"/>
                  </a:lnTo>
                  <a:lnTo>
                    <a:pt x="15" y="29"/>
                  </a:lnTo>
                  <a:lnTo>
                    <a:pt x="11" y="24"/>
                  </a:lnTo>
                  <a:lnTo>
                    <a:pt x="0" y="19"/>
                  </a:lnTo>
                  <a:lnTo>
                    <a:pt x="15" y="15"/>
                  </a:lnTo>
                  <a:lnTo>
                    <a:pt x="25" y="10"/>
                  </a:lnTo>
                  <a:lnTo>
                    <a:pt x="35" y="4"/>
                  </a:lnTo>
                  <a:lnTo>
                    <a:pt x="45" y="0"/>
                  </a:lnTo>
                  <a:lnTo>
                    <a:pt x="55" y="0"/>
                  </a:lnTo>
                  <a:lnTo>
                    <a:pt x="65" y="0"/>
                  </a:lnTo>
                  <a:lnTo>
                    <a:pt x="75" y="4"/>
                  </a:lnTo>
                  <a:lnTo>
                    <a:pt x="80" y="15"/>
                  </a:lnTo>
                  <a:lnTo>
                    <a:pt x="84" y="24"/>
                  </a:lnTo>
                  <a:lnTo>
                    <a:pt x="90" y="39"/>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39" name="Freeform 563"/>
            <p:cNvSpPr>
              <a:spLocks/>
            </p:cNvSpPr>
            <p:nvPr/>
          </p:nvSpPr>
          <p:spPr bwMode="auto">
            <a:xfrm>
              <a:off x="3658" y="1820"/>
              <a:ext cx="7" cy="6"/>
            </a:xfrm>
            <a:custGeom>
              <a:avLst/>
              <a:gdLst>
                <a:gd name="T0" fmla="*/ 79 w 79"/>
                <a:gd name="T1" fmla="*/ 73 h 73"/>
                <a:gd name="T2" fmla="*/ 79 w 79"/>
                <a:gd name="T3" fmla="*/ 58 h 73"/>
                <a:gd name="T4" fmla="*/ 74 w 79"/>
                <a:gd name="T5" fmla="*/ 48 h 73"/>
                <a:gd name="T6" fmla="*/ 69 w 79"/>
                <a:gd name="T7" fmla="*/ 39 h 73"/>
                <a:gd name="T8" fmla="*/ 65 w 79"/>
                <a:gd name="T9" fmla="*/ 29 h 73"/>
                <a:gd name="T10" fmla="*/ 59 w 79"/>
                <a:gd name="T11" fmla="*/ 20 h 73"/>
                <a:gd name="T12" fmla="*/ 54 w 79"/>
                <a:gd name="T13" fmla="*/ 15 h 73"/>
                <a:gd name="T14" fmla="*/ 44 w 79"/>
                <a:gd name="T15" fmla="*/ 10 h 73"/>
                <a:gd name="T16" fmla="*/ 29 w 79"/>
                <a:gd name="T17" fmla="*/ 5 h 73"/>
                <a:gd name="T18" fmla="*/ 15 w 79"/>
                <a:gd name="T19" fmla="*/ 5 h 73"/>
                <a:gd name="T20" fmla="*/ 0 w 79"/>
                <a:gd name="T2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73">
                  <a:moveTo>
                    <a:pt x="79" y="73"/>
                  </a:moveTo>
                  <a:lnTo>
                    <a:pt x="79" y="58"/>
                  </a:lnTo>
                  <a:lnTo>
                    <a:pt x="74" y="48"/>
                  </a:lnTo>
                  <a:lnTo>
                    <a:pt x="69" y="39"/>
                  </a:lnTo>
                  <a:lnTo>
                    <a:pt x="65" y="29"/>
                  </a:lnTo>
                  <a:lnTo>
                    <a:pt x="59" y="20"/>
                  </a:lnTo>
                  <a:lnTo>
                    <a:pt x="54" y="15"/>
                  </a:lnTo>
                  <a:lnTo>
                    <a:pt x="44" y="10"/>
                  </a:lnTo>
                  <a:lnTo>
                    <a:pt x="29" y="5"/>
                  </a:lnTo>
                  <a:lnTo>
                    <a:pt x="15" y="5"/>
                  </a:lnTo>
                  <a:lnTo>
                    <a:pt x="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40" name="Freeform 564"/>
            <p:cNvSpPr>
              <a:spLocks/>
            </p:cNvSpPr>
            <p:nvPr/>
          </p:nvSpPr>
          <p:spPr bwMode="auto">
            <a:xfrm>
              <a:off x="3656" y="1815"/>
              <a:ext cx="6" cy="5"/>
            </a:xfrm>
            <a:custGeom>
              <a:avLst/>
              <a:gdLst>
                <a:gd name="T0" fmla="*/ 15 w 65"/>
                <a:gd name="T1" fmla="*/ 72 h 72"/>
                <a:gd name="T2" fmla="*/ 5 w 65"/>
                <a:gd name="T3" fmla="*/ 72 h 72"/>
                <a:gd name="T4" fmla="*/ 0 w 65"/>
                <a:gd name="T5" fmla="*/ 68 h 72"/>
                <a:gd name="T6" fmla="*/ 0 w 65"/>
                <a:gd name="T7" fmla="*/ 58 h 72"/>
                <a:gd name="T8" fmla="*/ 0 w 65"/>
                <a:gd name="T9" fmla="*/ 48 h 72"/>
                <a:gd name="T10" fmla="*/ 5 w 65"/>
                <a:gd name="T11" fmla="*/ 38 h 72"/>
                <a:gd name="T12" fmla="*/ 15 w 65"/>
                <a:gd name="T13" fmla="*/ 29 h 72"/>
                <a:gd name="T14" fmla="*/ 25 w 65"/>
                <a:gd name="T15" fmla="*/ 19 h 72"/>
                <a:gd name="T16" fmla="*/ 34 w 65"/>
                <a:gd name="T17" fmla="*/ 10 h 72"/>
                <a:gd name="T18" fmla="*/ 44 w 65"/>
                <a:gd name="T19" fmla="*/ 4 h 72"/>
                <a:gd name="T20" fmla="*/ 55 w 65"/>
                <a:gd name="T21" fmla="*/ 0 h 72"/>
                <a:gd name="T22" fmla="*/ 55 w 65"/>
                <a:gd name="T23" fmla="*/ 4 h 72"/>
                <a:gd name="T24" fmla="*/ 59 w 65"/>
                <a:gd name="T25" fmla="*/ 4 h 72"/>
                <a:gd name="T26" fmla="*/ 59 w 65"/>
                <a:gd name="T27" fmla="*/ 10 h 72"/>
                <a:gd name="T28" fmla="*/ 65 w 65"/>
                <a:gd name="T29" fmla="*/ 14 h 72"/>
                <a:gd name="T30" fmla="*/ 65 w 65"/>
                <a:gd name="T31" fmla="*/ 19 h 72"/>
                <a:gd name="T32" fmla="*/ 65 w 65"/>
                <a:gd name="T33" fmla="*/ 25 h 72"/>
                <a:gd name="T34" fmla="*/ 65 w 65"/>
                <a:gd name="T35" fmla="*/ 29 h 72"/>
                <a:gd name="T36" fmla="*/ 65 w 65"/>
                <a:gd name="T37" fmla="*/ 38 h 72"/>
                <a:gd name="T38" fmla="*/ 65 w 65"/>
                <a:gd name="T39" fmla="*/ 43 h 72"/>
                <a:gd name="T40" fmla="*/ 65 w 65"/>
                <a:gd name="T41" fmla="*/ 4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72">
                  <a:moveTo>
                    <a:pt x="15" y="72"/>
                  </a:moveTo>
                  <a:lnTo>
                    <a:pt x="5" y="72"/>
                  </a:lnTo>
                  <a:lnTo>
                    <a:pt x="0" y="68"/>
                  </a:lnTo>
                  <a:lnTo>
                    <a:pt x="0" y="58"/>
                  </a:lnTo>
                  <a:lnTo>
                    <a:pt x="0" y="48"/>
                  </a:lnTo>
                  <a:lnTo>
                    <a:pt x="5" y="38"/>
                  </a:lnTo>
                  <a:lnTo>
                    <a:pt x="15" y="29"/>
                  </a:lnTo>
                  <a:lnTo>
                    <a:pt x="25" y="19"/>
                  </a:lnTo>
                  <a:lnTo>
                    <a:pt x="34" y="10"/>
                  </a:lnTo>
                  <a:lnTo>
                    <a:pt x="44" y="4"/>
                  </a:lnTo>
                  <a:lnTo>
                    <a:pt x="55" y="0"/>
                  </a:lnTo>
                  <a:lnTo>
                    <a:pt x="55" y="4"/>
                  </a:lnTo>
                  <a:lnTo>
                    <a:pt x="59" y="4"/>
                  </a:lnTo>
                  <a:lnTo>
                    <a:pt x="59" y="10"/>
                  </a:lnTo>
                  <a:lnTo>
                    <a:pt x="65" y="14"/>
                  </a:lnTo>
                  <a:lnTo>
                    <a:pt x="65" y="19"/>
                  </a:lnTo>
                  <a:lnTo>
                    <a:pt x="65" y="25"/>
                  </a:lnTo>
                  <a:lnTo>
                    <a:pt x="65" y="29"/>
                  </a:lnTo>
                  <a:lnTo>
                    <a:pt x="65" y="38"/>
                  </a:lnTo>
                  <a:lnTo>
                    <a:pt x="65" y="43"/>
                  </a:lnTo>
                  <a:lnTo>
                    <a:pt x="65" y="4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41" name="Freeform 565"/>
            <p:cNvSpPr>
              <a:spLocks/>
            </p:cNvSpPr>
            <p:nvPr/>
          </p:nvSpPr>
          <p:spPr bwMode="auto">
            <a:xfrm>
              <a:off x="3648" y="1805"/>
              <a:ext cx="10" cy="9"/>
            </a:xfrm>
            <a:custGeom>
              <a:avLst/>
              <a:gdLst>
                <a:gd name="T0" fmla="*/ 50 w 114"/>
                <a:gd name="T1" fmla="*/ 116 h 116"/>
                <a:gd name="T2" fmla="*/ 34 w 114"/>
                <a:gd name="T3" fmla="*/ 111 h 116"/>
                <a:gd name="T4" fmla="*/ 19 w 114"/>
                <a:gd name="T5" fmla="*/ 107 h 116"/>
                <a:gd name="T6" fmla="*/ 10 w 114"/>
                <a:gd name="T7" fmla="*/ 97 h 116"/>
                <a:gd name="T8" fmla="*/ 4 w 114"/>
                <a:gd name="T9" fmla="*/ 88 h 116"/>
                <a:gd name="T10" fmla="*/ 0 w 114"/>
                <a:gd name="T11" fmla="*/ 77 h 116"/>
                <a:gd name="T12" fmla="*/ 4 w 114"/>
                <a:gd name="T13" fmla="*/ 63 h 116"/>
                <a:gd name="T14" fmla="*/ 10 w 114"/>
                <a:gd name="T15" fmla="*/ 49 h 116"/>
                <a:gd name="T16" fmla="*/ 15 w 114"/>
                <a:gd name="T17" fmla="*/ 34 h 116"/>
                <a:gd name="T18" fmla="*/ 19 w 114"/>
                <a:gd name="T19" fmla="*/ 19 h 116"/>
                <a:gd name="T20" fmla="*/ 29 w 114"/>
                <a:gd name="T21" fmla="*/ 0 h 116"/>
                <a:gd name="T22" fmla="*/ 29 w 114"/>
                <a:gd name="T23" fmla="*/ 15 h 116"/>
                <a:gd name="T24" fmla="*/ 34 w 114"/>
                <a:gd name="T25" fmla="*/ 24 h 116"/>
                <a:gd name="T26" fmla="*/ 39 w 114"/>
                <a:gd name="T27" fmla="*/ 30 h 116"/>
                <a:gd name="T28" fmla="*/ 50 w 114"/>
                <a:gd name="T29" fmla="*/ 34 h 116"/>
                <a:gd name="T30" fmla="*/ 54 w 114"/>
                <a:gd name="T31" fmla="*/ 39 h 116"/>
                <a:gd name="T32" fmla="*/ 64 w 114"/>
                <a:gd name="T33" fmla="*/ 39 h 116"/>
                <a:gd name="T34" fmla="*/ 73 w 114"/>
                <a:gd name="T35" fmla="*/ 34 h 116"/>
                <a:gd name="T36" fmla="*/ 84 w 114"/>
                <a:gd name="T37" fmla="*/ 34 h 116"/>
                <a:gd name="T38" fmla="*/ 94 w 114"/>
                <a:gd name="T39" fmla="*/ 30 h 116"/>
                <a:gd name="T40" fmla="*/ 104 w 114"/>
                <a:gd name="T41" fmla="*/ 30 h 116"/>
                <a:gd name="T42" fmla="*/ 104 w 114"/>
                <a:gd name="T43" fmla="*/ 34 h 116"/>
                <a:gd name="T44" fmla="*/ 104 w 114"/>
                <a:gd name="T45" fmla="*/ 39 h 116"/>
                <a:gd name="T46" fmla="*/ 109 w 114"/>
                <a:gd name="T47" fmla="*/ 39 h 116"/>
                <a:gd name="T48" fmla="*/ 109 w 114"/>
                <a:gd name="T49" fmla="*/ 43 h 116"/>
                <a:gd name="T50" fmla="*/ 109 w 114"/>
                <a:gd name="T51" fmla="*/ 49 h 116"/>
                <a:gd name="T52" fmla="*/ 114 w 114"/>
                <a:gd name="T53" fmla="*/ 53 h 116"/>
                <a:gd name="T54" fmla="*/ 114 w 114"/>
                <a:gd name="T55" fmla="*/ 58 h 116"/>
                <a:gd name="T56" fmla="*/ 109 w 114"/>
                <a:gd name="T57" fmla="*/ 63 h 116"/>
                <a:gd name="T58" fmla="*/ 104 w 114"/>
                <a:gd name="T59" fmla="*/ 73 h 116"/>
                <a:gd name="T60" fmla="*/ 98 w 114"/>
                <a:gd name="T61" fmla="*/ 77 h 116"/>
                <a:gd name="T62" fmla="*/ 94 w 114"/>
                <a:gd name="T63" fmla="*/ 88 h 116"/>
                <a:gd name="T64" fmla="*/ 89 w 114"/>
                <a:gd name="T65" fmla="*/ 92 h 116"/>
                <a:gd name="T66" fmla="*/ 84 w 114"/>
                <a:gd name="T67" fmla="*/ 97 h 116"/>
                <a:gd name="T68" fmla="*/ 73 w 114"/>
                <a:gd name="T69" fmla="*/ 107 h 116"/>
                <a:gd name="T70" fmla="*/ 69 w 114"/>
                <a:gd name="T71" fmla="*/ 111 h 116"/>
                <a:gd name="T72" fmla="*/ 64 w 114"/>
                <a:gd name="T73" fmla="*/ 111 h 116"/>
                <a:gd name="T74" fmla="*/ 59 w 114"/>
                <a:gd name="T75" fmla="*/ 116 h 116"/>
                <a:gd name="T76" fmla="*/ 50 w 114"/>
                <a:gd name="T7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4" h="116">
                  <a:moveTo>
                    <a:pt x="50" y="116"/>
                  </a:moveTo>
                  <a:lnTo>
                    <a:pt x="34" y="111"/>
                  </a:lnTo>
                  <a:lnTo>
                    <a:pt x="19" y="107"/>
                  </a:lnTo>
                  <a:lnTo>
                    <a:pt x="10" y="97"/>
                  </a:lnTo>
                  <a:lnTo>
                    <a:pt x="4" y="88"/>
                  </a:lnTo>
                  <a:lnTo>
                    <a:pt x="0" y="77"/>
                  </a:lnTo>
                  <a:lnTo>
                    <a:pt x="4" y="63"/>
                  </a:lnTo>
                  <a:lnTo>
                    <a:pt x="10" y="49"/>
                  </a:lnTo>
                  <a:lnTo>
                    <a:pt x="15" y="34"/>
                  </a:lnTo>
                  <a:lnTo>
                    <a:pt x="19" y="19"/>
                  </a:lnTo>
                  <a:lnTo>
                    <a:pt x="29" y="0"/>
                  </a:lnTo>
                  <a:lnTo>
                    <a:pt x="29" y="15"/>
                  </a:lnTo>
                  <a:lnTo>
                    <a:pt x="34" y="24"/>
                  </a:lnTo>
                  <a:lnTo>
                    <a:pt x="39" y="30"/>
                  </a:lnTo>
                  <a:lnTo>
                    <a:pt x="50" y="34"/>
                  </a:lnTo>
                  <a:lnTo>
                    <a:pt x="54" y="39"/>
                  </a:lnTo>
                  <a:lnTo>
                    <a:pt x="64" y="39"/>
                  </a:lnTo>
                  <a:lnTo>
                    <a:pt x="73" y="34"/>
                  </a:lnTo>
                  <a:lnTo>
                    <a:pt x="84" y="34"/>
                  </a:lnTo>
                  <a:lnTo>
                    <a:pt x="94" y="30"/>
                  </a:lnTo>
                  <a:lnTo>
                    <a:pt x="104" y="30"/>
                  </a:lnTo>
                  <a:lnTo>
                    <a:pt x="104" y="34"/>
                  </a:lnTo>
                  <a:lnTo>
                    <a:pt x="104" y="39"/>
                  </a:lnTo>
                  <a:lnTo>
                    <a:pt x="109" y="39"/>
                  </a:lnTo>
                  <a:lnTo>
                    <a:pt x="109" y="43"/>
                  </a:lnTo>
                  <a:lnTo>
                    <a:pt x="109" y="49"/>
                  </a:lnTo>
                  <a:lnTo>
                    <a:pt x="114" y="53"/>
                  </a:lnTo>
                  <a:lnTo>
                    <a:pt x="114" y="58"/>
                  </a:lnTo>
                  <a:lnTo>
                    <a:pt x="109" y="63"/>
                  </a:lnTo>
                  <a:lnTo>
                    <a:pt x="104" y="73"/>
                  </a:lnTo>
                  <a:lnTo>
                    <a:pt x="98" y="77"/>
                  </a:lnTo>
                  <a:lnTo>
                    <a:pt x="94" y="88"/>
                  </a:lnTo>
                  <a:lnTo>
                    <a:pt x="89" y="92"/>
                  </a:lnTo>
                  <a:lnTo>
                    <a:pt x="84" y="97"/>
                  </a:lnTo>
                  <a:lnTo>
                    <a:pt x="73" y="107"/>
                  </a:lnTo>
                  <a:lnTo>
                    <a:pt x="69" y="111"/>
                  </a:lnTo>
                  <a:lnTo>
                    <a:pt x="64" y="111"/>
                  </a:lnTo>
                  <a:lnTo>
                    <a:pt x="59" y="116"/>
                  </a:lnTo>
                  <a:lnTo>
                    <a:pt x="50" y="116"/>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42" name="Freeform 566"/>
            <p:cNvSpPr>
              <a:spLocks/>
            </p:cNvSpPr>
            <p:nvPr/>
          </p:nvSpPr>
          <p:spPr bwMode="auto">
            <a:xfrm>
              <a:off x="3640" y="1788"/>
              <a:ext cx="12" cy="10"/>
            </a:xfrm>
            <a:custGeom>
              <a:avLst/>
              <a:gdLst>
                <a:gd name="T0" fmla="*/ 0 w 129"/>
                <a:gd name="T1" fmla="*/ 120 h 129"/>
                <a:gd name="T2" fmla="*/ 5 w 129"/>
                <a:gd name="T3" fmla="*/ 125 h 129"/>
                <a:gd name="T4" fmla="*/ 10 w 129"/>
                <a:gd name="T5" fmla="*/ 125 h 129"/>
                <a:gd name="T6" fmla="*/ 16 w 129"/>
                <a:gd name="T7" fmla="*/ 125 h 129"/>
                <a:gd name="T8" fmla="*/ 25 w 129"/>
                <a:gd name="T9" fmla="*/ 129 h 129"/>
                <a:gd name="T10" fmla="*/ 30 w 129"/>
                <a:gd name="T11" fmla="*/ 129 h 129"/>
                <a:gd name="T12" fmla="*/ 35 w 129"/>
                <a:gd name="T13" fmla="*/ 129 h 129"/>
                <a:gd name="T14" fmla="*/ 40 w 129"/>
                <a:gd name="T15" fmla="*/ 129 h 129"/>
                <a:gd name="T16" fmla="*/ 45 w 129"/>
                <a:gd name="T17" fmla="*/ 129 h 129"/>
                <a:gd name="T18" fmla="*/ 50 w 129"/>
                <a:gd name="T19" fmla="*/ 125 h 129"/>
                <a:gd name="T20" fmla="*/ 60 w 129"/>
                <a:gd name="T21" fmla="*/ 116 h 129"/>
                <a:gd name="T22" fmla="*/ 70 w 129"/>
                <a:gd name="T23" fmla="*/ 110 h 129"/>
                <a:gd name="T24" fmla="*/ 75 w 129"/>
                <a:gd name="T25" fmla="*/ 101 h 129"/>
                <a:gd name="T26" fmla="*/ 79 w 129"/>
                <a:gd name="T27" fmla="*/ 96 h 129"/>
                <a:gd name="T28" fmla="*/ 85 w 129"/>
                <a:gd name="T29" fmla="*/ 91 h 129"/>
                <a:gd name="T30" fmla="*/ 89 w 129"/>
                <a:gd name="T31" fmla="*/ 86 h 129"/>
                <a:gd name="T32" fmla="*/ 95 w 129"/>
                <a:gd name="T33" fmla="*/ 82 h 129"/>
                <a:gd name="T34" fmla="*/ 104 w 129"/>
                <a:gd name="T35" fmla="*/ 77 h 129"/>
                <a:gd name="T36" fmla="*/ 114 w 129"/>
                <a:gd name="T37" fmla="*/ 71 h 129"/>
                <a:gd name="T38" fmla="*/ 129 w 129"/>
                <a:gd name="T39" fmla="*/ 71 h 129"/>
                <a:gd name="T40" fmla="*/ 119 w 129"/>
                <a:gd name="T41" fmla="*/ 67 h 129"/>
                <a:gd name="T42" fmla="*/ 114 w 129"/>
                <a:gd name="T43" fmla="*/ 58 h 129"/>
                <a:gd name="T44" fmla="*/ 104 w 129"/>
                <a:gd name="T45" fmla="*/ 47 h 129"/>
                <a:gd name="T46" fmla="*/ 100 w 129"/>
                <a:gd name="T47" fmla="*/ 38 h 129"/>
                <a:gd name="T48" fmla="*/ 95 w 129"/>
                <a:gd name="T49" fmla="*/ 28 h 129"/>
                <a:gd name="T50" fmla="*/ 89 w 129"/>
                <a:gd name="T51" fmla="*/ 24 h 129"/>
                <a:gd name="T52" fmla="*/ 79 w 129"/>
                <a:gd name="T53" fmla="*/ 13 h 129"/>
                <a:gd name="T54" fmla="*/ 75 w 129"/>
                <a:gd name="T55" fmla="*/ 9 h 129"/>
                <a:gd name="T56" fmla="*/ 70 w 129"/>
                <a:gd name="T57" fmla="*/ 4 h 129"/>
                <a:gd name="T58" fmla="*/ 64 w 129"/>
                <a:gd name="T59" fmla="*/ 0 h 129"/>
                <a:gd name="T60" fmla="*/ 50 w 129"/>
                <a:gd name="T61" fmla="*/ 0 h 129"/>
                <a:gd name="T62" fmla="*/ 35 w 129"/>
                <a:gd name="T63" fmla="*/ 0 h 129"/>
                <a:gd name="T64" fmla="*/ 30 w 129"/>
                <a:gd name="T65" fmla="*/ 4 h 129"/>
                <a:gd name="T66" fmla="*/ 25 w 129"/>
                <a:gd name="T67" fmla="*/ 13 h 129"/>
                <a:gd name="T68" fmla="*/ 25 w 129"/>
                <a:gd name="T69" fmla="*/ 24 h 129"/>
                <a:gd name="T70" fmla="*/ 30 w 129"/>
                <a:gd name="T71" fmla="*/ 33 h 129"/>
                <a:gd name="T72" fmla="*/ 30 w 129"/>
                <a:gd name="T73" fmla="*/ 47 h 129"/>
                <a:gd name="T74" fmla="*/ 35 w 129"/>
                <a:gd name="T75" fmla="*/ 62 h 129"/>
                <a:gd name="T76" fmla="*/ 40 w 129"/>
                <a:gd name="T77" fmla="*/ 77 h 129"/>
                <a:gd name="T78" fmla="*/ 45 w 129"/>
                <a:gd name="T79" fmla="*/ 86 h 129"/>
                <a:gd name="T80" fmla="*/ 45 w 129"/>
                <a:gd name="T81" fmla="*/ 91 h 129"/>
                <a:gd name="T82" fmla="*/ 50 w 129"/>
                <a:gd name="T83" fmla="*/ 91 h 129"/>
                <a:gd name="T84" fmla="*/ 55 w 129"/>
                <a:gd name="T85" fmla="*/ 91 h 129"/>
                <a:gd name="T86" fmla="*/ 60 w 129"/>
                <a:gd name="T87" fmla="*/ 91 h 129"/>
                <a:gd name="T88" fmla="*/ 64 w 129"/>
                <a:gd name="T89" fmla="*/ 86 h 129"/>
                <a:gd name="T90" fmla="*/ 70 w 129"/>
                <a:gd name="T91" fmla="*/ 86 h 129"/>
                <a:gd name="T92" fmla="*/ 75 w 129"/>
                <a:gd name="T93" fmla="*/ 86 h 129"/>
                <a:gd name="T94" fmla="*/ 79 w 129"/>
                <a:gd name="T95" fmla="*/ 86 h 129"/>
                <a:gd name="T96" fmla="*/ 70 w 129"/>
                <a:gd name="T97" fmla="*/ 86 h 129"/>
                <a:gd name="T98" fmla="*/ 64 w 129"/>
                <a:gd name="T99" fmla="*/ 86 h 129"/>
                <a:gd name="T100" fmla="*/ 55 w 129"/>
                <a:gd name="T101" fmla="*/ 86 h 129"/>
                <a:gd name="T102" fmla="*/ 45 w 129"/>
                <a:gd name="T103" fmla="*/ 82 h 129"/>
                <a:gd name="T104" fmla="*/ 35 w 129"/>
                <a:gd name="T105" fmla="*/ 82 h 129"/>
                <a:gd name="T106" fmla="*/ 30 w 129"/>
                <a:gd name="T107" fmla="*/ 82 h 129"/>
                <a:gd name="T108" fmla="*/ 20 w 129"/>
                <a:gd name="T109" fmla="*/ 77 h 129"/>
                <a:gd name="T110" fmla="*/ 16 w 129"/>
                <a:gd name="T111" fmla="*/ 71 h 129"/>
                <a:gd name="T112" fmla="*/ 5 w 129"/>
                <a:gd name="T113" fmla="*/ 71 h 129"/>
                <a:gd name="T114" fmla="*/ 0 w 129"/>
                <a:gd name="T115" fmla="*/ 62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9" h="129">
                  <a:moveTo>
                    <a:pt x="0" y="120"/>
                  </a:moveTo>
                  <a:lnTo>
                    <a:pt x="5" y="125"/>
                  </a:lnTo>
                  <a:lnTo>
                    <a:pt x="10" y="125"/>
                  </a:lnTo>
                  <a:lnTo>
                    <a:pt x="16" y="125"/>
                  </a:lnTo>
                  <a:lnTo>
                    <a:pt x="25" y="129"/>
                  </a:lnTo>
                  <a:lnTo>
                    <a:pt x="30" y="129"/>
                  </a:lnTo>
                  <a:lnTo>
                    <a:pt x="35" y="129"/>
                  </a:lnTo>
                  <a:lnTo>
                    <a:pt x="40" y="129"/>
                  </a:lnTo>
                  <a:lnTo>
                    <a:pt x="45" y="129"/>
                  </a:lnTo>
                  <a:lnTo>
                    <a:pt x="50" y="125"/>
                  </a:lnTo>
                  <a:lnTo>
                    <a:pt x="60" y="116"/>
                  </a:lnTo>
                  <a:lnTo>
                    <a:pt x="70" y="110"/>
                  </a:lnTo>
                  <a:lnTo>
                    <a:pt x="75" y="101"/>
                  </a:lnTo>
                  <a:lnTo>
                    <a:pt x="79" y="96"/>
                  </a:lnTo>
                  <a:lnTo>
                    <a:pt x="85" y="91"/>
                  </a:lnTo>
                  <a:lnTo>
                    <a:pt x="89" y="86"/>
                  </a:lnTo>
                  <a:lnTo>
                    <a:pt x="95" y="82"/>
                  </a:lnTo>
                  <a:lnTo>
                    <a:pt x="104" y="77"/>
                  </a:lnTo>
                  <a:lnTo>
                    <a:pt x="114" y="71"/>
                  </a:lnTo>
                  <a:lnTo>
                    <a:pt x="129" y="71"/>
                  </a:lnTo>
                  <a:lnTo>
                    <a:pt x="119" y="67"/>
                  </a:lnTo>
                  <a:lnTo>
                    <a:pt x="114" y="58"/>
                  </a:lnTo>
                  <a:lnTo>
                    <a:pt x="104" y="47"/>
                  </a:lnTo>
                  <a:lnTo>
                    <a:pt x="100" y="38"/>
                  </a:lnTo>
                  <a:lnTo>
                    <a:pt x="95" y="28"/>
                  </a:lnTo>
                  <a:lnTo>
                    <a:pt x="89" y="24"/>
                  </a:lnTo>
                  <a:lnTo>
                    <a:pt x="79" y="13"/>
                  </a:lnTo>
                  <a:lnTo>
                    <a:pt x="75" y="9"/>
                  </a:lnTo>
                  <a:lnTo>
                    <a:pt x="70" y="4"/>
                  </a:lnTo>
                  <a:lnTo>
                    <a:pt x="64" y="0"/>
                  </a:lnTo>
                  <a:lnTo>
                    <a:pt x="50" y="0"/>
                  </a:lnTo>
                  <a:lnTo>
                    <a:pt x="35" y="0"/>
                  </a:lnTo>
                  <a:lnTo>
                    <a:pt x="30" y="4"/>
                  </a:lnTo>
                  <a:lnTo>
                    <a:pt x="25" y="13"/>
                  </a:lnTo>
                  <a:lnTo>
                    <a:pt x="25" y="24"/>
                  </a:lnTo>
                  <a:lnTo>
                    <a:pt x="30" y="33"/>
                  </a:lnTo>
                  <a:lnTo>
                    <a:pt x="30" y="47"/>
                  </a:lnTo>
                  <a:lnTo>
                    <a:pt x="35" y="62"/>
                  </a:lnTo>
                  <a:lnTo>
                    <a:pt x="40" y="77"/>
                  </a:lnTo>
                  <a:lnTo>
                    <a:pt x="45" y="86"/>
                  </a:lnTo>
                  <a:lnTo>
                    <a:pt x="45" y="91"/>
                  </a:lnTo>
                  <a:lnTo>
                    <a:pt x="50" y="91"/>
                  </a:lnTo>
                  <a:lnTo>
                    <a:pt x="55" y="91"/>
                  </a:lnTo>
                  <a:lnTo>
                    <a:pt x="60" y="91"/>
                  </a:lnTo>
                  <a:lnTo>
                    <a:pt x="64" y="86"/>
                  </a:lnTo>
                  <a:lnTo>
                    <a:pt x="70" y="86"/>
                  </a:lnTo>
                  <a:lnTo>
                    <a:pt x="75" y="86"/>
                  </a:lnTo>
                  <a:lnTo>
                    <a:pt x="79" y="86"/>
                  </a:lnTo>
                  <a:lnTo>
                    <a:pt x="70" y="86"/>
                  </a:lnTo>
                  <a:lnTo>
                    <a:pt x="64" y="86"/>
                  </a:lnTo>
                  <a:lnTo>
                    <a:pt x="55" y="86"/>
                  </a:lnTo>
                  <a:lnTo>
                    <a:pt x="45" y="82"/>
                  </a:lnTo>
                  <a:lnTo>
                    <a:pt x="35" y="82"/>
                  </a:lnTo>
                  <a:lnTo>
                    <a:pt x="30" y="82"/>
                  </a:lnTo>
                  <a:lnTo>
                    <a:pt x="20" y="77"/>
                  </a:lnTo>
                  <a:lnTo>
                    <a:pt x="16" y="71"/>
                  </a:lnTo>
                  <a:lnTo>
                    <a:pt x="5" y="71"/>
                  </a:lnTo>
                  <a:lnTo>
                    <a:pt x="0" y="6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43" name="Freeform 567"/>
            <p:cNvSpPr>
              <a:spLocks/>
            </p:cNvSpPr>
            <p:nvPr/>
          </p:nvSpPr>
          <p:spPr bwMode="auto">
            <a:xfrm>
              <a:off x="3640" y="1775"/>
              <a:ext cx="11" cy="9"/>
            </a:xfrm>
            <a:custGeom>
              <a:avLst/>
              <a:gdLst>
                <a:gd name="T0" fmla="*/ 30 w 119"/>
                <a:gd name="T1" fmla="*/ 107 h 116"/>
                <a:gd name="T2" fmla="*/ 25 w 119"/>
                <a:gd name="T3" fmla="*/ 96 h 116"/>
                <a:gd name="T4" fmla="*/ 20 w 119"/>
                <a:gd name="T5" fmla="*/ 92 h 116"/>
                <a:gd name="T6" fmla="*/ 16 w 119"/>
                <a:gd name="T7" fmla="*/ 83 h 116"/>
                <a:gd name="T8" fmla="*/ 10 w 119"/>
                <a:gd name="T9" fmla="*/ 73 h 116"/>
                <a:gd name="T10" fmla="*/ 5 w 119"/>
                <a:gd name="T11" fmla="*/ 63 h 116"/>
                <a:gd name="T12" fmla="*/ 5 w 119"/>
                <a:gd name="T13" fmla="*/ 58 h 116"/>
                <a:gd name="T14" fmla="*/ 5 w 119"/>
                <a:gd name="T15" fmla="*/ 49 h 116"/>
                <a:gd name="T16" fmla="*/ 0 w 119"/>
                <a:gd name="T17" fmla="*/ 44 h 116"/>
                <a:gd name="T18" fmla="*/ 0 w 119"/>
                <a:gd name="T19" fmla="*/ 39 h 116"/>
                <a:gd name="T20" fmla="*/ 5 w 119"/>
                <a:gd name="T21" fmla="*/ 34 h 116"/>
                <a:gd name="T22" fmla="*/ 16 w 119"/>
                <a:gd name="T23" fmla="*/ 15 h 116"/>
                <a:gd name="T24" fmla="*/ 25 w 119"/>
                <a:gd name="T25" fmla="*/ 5 h 116"/>
                <a:gd name="T26" fmla="*/ 40 w 119"/>
                <a:gd name="T27" fmla="*/ 0 h 116"/>
                <a:gd name="T28" fmla="*/ 50 w 119"/>
                <a:gd name="T29" fmla="*/ 0 h 116"/>
                <a:gd name="T30" fmla="*/ 60 w 119"/>
                <a:gd name="T31" fmla="*/ 5 h 116"/>
                <a:gd name="T32" fmla="*/ 75 w 119"/>
                <a:gd name="T33" fmla="*/ 10 h 116"/>
                <a:gd name="T34" fmla="*/ 85 w 119"/>
                <a:gd name="T35" fmla="*/ 19 h 116"/>
                <a:gd name="T36" fmla="*/ 95 w 119"/>
                <a:gd name="T37" fmla="*/ 29 h 116"/>
                <a:gd name="T38" fmla="*/ 110 w 119"/>
                <a:gd name="T39" fmla="*/ 44 h 116"/>
                <a:gd name="T40" fmla="*/ 119 w 119"/>
                <a:gd name="T41" fmla="*/ 58 h 116"/>
                <a:gd name="T42" fmla="*/ 104 w 119"/>
                <a:gd name="T43" fmla="*/ 53 h 116"/>
                <a:gd name="T44" fmla="*/ 95 w 119"/>
                <a:gd name="T45" fmla="*/ 53 h 116"/>
                <a:gd name="T46" fmla="*/ 85 w 119"/>
                <a:gd name="T47" fmla="*/ 58 h 116"/>
                <a:gd name="T48" fmla="*/ 79 w 119"/>
                <a:gd name="T49" fmla="*/ 63 h 116"/>
                <a:gd name="T50" fmla="*/ 75 w 119"/>
                <a:gd name="T51" fmla="*/ 68 h 116"/>
                <a:gd name="T52" fmla="*/ 70 w 119"/>
                <a:gd name="T53" fmla="*/ 77 h 116"/>
                <a:gd name="T54" fmla="*/ 70 w 119"/>
                <a:gd name="T55" fmla="*/ 87 h 116"/>
                <a:gd name="T56" fmla="*/ 64 w 119"/>
                <a:gd name="T57" fmla="*/ 96 h 116"/>
                <a:gd name="T58" fmla="*/ 64 w 119"/>
                <a:gd name="T59" fmla="*/ 107 h 116"/>
                <a:gd name="T60" fmla="*/ 64 w 119"/>
                <a:gd name="T61" fmla="*/ 116 h 116"/>
                <a:gd name="T62" fmla="*/ 60 w 119"/>
                <a:gd name="T63" fmla="*/ 111 h 116"/>
                <a:gd name="T64" fmla="*/ 55 w 119"/>
                <a:gd name="T65" fmla="*/ 111 h 116"/>
                <a:gd name="T66" fmla="*/ 50 w 119"/>
                <a:gd name="T67" fmla="*/ 111 h 116"/>
                <a:gd name="T68" fmla="*/ 45 w 119"/>
                <a:gd name="T69" fmla="*/ 111 h 116"/>
                <a:gd name="T70" fmla="*/ 40 w 119"/>
                <a:gd name="T71" fmla="*/ 111 h 116"/>
                <a:gd name="T72" fmla="*/ 35 w 119"/>
                <a:gd name="T73" fmla="*/ 111 h 116"/>
                <a:gd name="T74" fmla="*/ 35 w 119"/>
                <a:gd name="T75" fmla="*/ 107 h 116"/>
                <a:gd name="T76" fmla="*/ 30 w 119"/>
                <a:gd name="T77" fmla="*/ 10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9" h="116">
                  <a:moveTo>
                    <a:pt x="30" y="107"/>
                  </a:moveTo>
                  <a:lnTo>
                    <a:pt x="25" y="96"/>
                  </a:lnTo>
                  <a:lnTo>
                    <a:pt x="20" y="92"/>
                  </a:lnTo>
                  <a:lnTo>
                    <a:pt x="16" y="83"/>
                  </a:lnTo>
                  <a:lnTo>
                    <a:pt x="10" y="73"/>
                  </a:lnTo>
                  <a:lnTo>
                    <a:pt x="5" y="63"/>
                  </a:lnTo>
                  <a:lnTo>
                    <a:pt x="5" y="58"/>
                  </a:lnTo>
                  <a:lnTo>
                    <a:pt x="5" y="49"/>
                  </a:lnTo>
                  <a:lnTo>
                    <a:pt x="0" y="44"/>
                  </a:lnTo>
                  <a:lnTo>
                    <a:pt x="0" y="39"/>
                  </a:lnTo>
                  <a:lnTo>
                    <a:pt x="5" y="34"/>
                  </a:lnTo>
                  <a:lnTo>
                    <a:pt x="16" y="15"/>
                  </a:lnTo>
                  <a:lnTo>
                    <a:pt x="25" y="5"/>
                  </a:lnTo>
                  <a:lnTo>
                    <a:pt x="40" y="0"/>
                  </a:lnTo>
                  <a:lnTo>
                    <a:pt x="50" y="0"/>
                  </a:lnTo>
                  <a:lnTo>
                    <a:pt x="60" y="5"/>
                  </a:lnTo>
                  <a:lnTo>
                    <a:pt x="75" y="10"/>
                  </a:lnTo>
                  <a:lnTo>
                    <a:pt x="85" y="19"/>
                  </a:lnTo>
                  <a:lnTo>
                    <a:pt x="95" y="29"/>
                  </a:lnTo>
                  <a:lnTo>
                    <a:pt x="110" y="44"/>
                  </a:lnTo>
                  <a:lnTo>
                    <a:pt x="119" y="58"/>
                  </a:lnTo>
                  <a:lnTo>
                    <a:pt x="104" y="53"/>
                  </a:lnTo>
                  <a:lnTo>
                    <a:pt x="95" y="53"/>
                  </a:lnTo>
                  <a:lnTo>
                    <a:pt x="85" y="58"/>
                  </a:lnTo>
                  <a:lnTo>
                    <a:pt x="79" y="63"/>
                  </a:lnTo>
                  <a:lnTo>
                    <a:pt x="75" y="68"/>
                  </a:lnTo>
                  <a:lnTo>
                    <a:pt x="70" y="77"/>
                  </a:lnTo>
                  <a:lnTo>
                    <a:pt x="70" y="87"/>
                  </a:lnTo>
                  <a:lnTo>
                    <a:pt x="64" y="96"/>
                  </a:lnTo>
                  <a:lnTo>
                    <a:pt x="64" y="107"/>
                  </a:lnTo>
                  <a:lnTo>
                    <a:pt x="64" y="116"/>
                  </a:lnTo>
                  <a:lnTo>
                    <a:pt x="60" y="111"/>
                  </a:lnTo>
                  <a:lnTo>
                    <a:pt x="55" y="111"/>
                  </a:lnTo>
                  <a:lnTo>
                    <a:pt x="50" y="111"/>
                  </a:lnTo>
                  <a:lnTo>
                    <a:pt x="45" y="111"/>
                  </a:lnTo>
                  <a:lnTo>
                    <a:pt x="40" y="111"/>
                  </a:lnTo>
                  <a:lnTo>
                    <a:pt x="35" y="111"/>
                  </a:lnTo>
                  <a:lnTo>
                    <a:pt x="35" y="107"/>
                  </a:lnTo>
                  <a:lnTo>
                    <a:pt x="30" y="10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44" name="Freeform 568"/>
            <p:cNvSpPr>
              <a:spLocks/>
            </p:cNvSpPr>
            <p:nvPr/>
          </p:nvSpPr>
          <p:spPr bwMode="auto">
            <a:xfrm>
              <a:off x="3648" y="1796"/>
              <a:ext cx="8" cy="5"/>
            </a:xfrm>
            <a:custGeom>
              <a:avLst/>
              <a:gdLst>
                <a:gd name="T0" fmla="*/ 45 w 95"/>
                <a:gd name="T1" fmla="*/ 72 h 72"/>
                <a:gd name="T2" fmla="*/ 35 w 95"/>
                <a:gd name="T3" fmla="*/ 72 h 72"/>
                <a:gd name="T4" fmla="*/ 31 w 95"/>
                <a:gd name="T5" fmla="*/ 67 h 72"/>
                <a:gd name="T6" fmla="*/ 31 w 95"/>
                <a:gd name="T7" fmla="*/ 62 h 72"/>
                <a:gd name="T8" fmla="*/ 25 w 95"/>
                <a:gd name="T9" fmla="*/ 58 h 72"/>
                <a:gd name="T10" fmla="*/ 25 w 95"/>
                <a:gd name="T11" fmla="*/ 48 h 72"/>
                <a:gd name="T12" fmla="*/ 21 w 95"/>
                <a:gd name="T13" fmla="*/ 43 h 72"/>
                <a:gd name="T14" fmla="*/ 21 w 95"/>
                <a:gd name="T15" fmla="*/ 39 h 72"/>
                <a:gd name="T16" fmla="*/ 16 w 95"/>
                <a:gd name="T17" fmla="*/ 34 h 72"/>
                <a:gd name="T18" fmla="*/ 10 w 95"/>
                <a:gd name="T19" fmla="*/ 28 h 72"/>
                <a:gd name="T20" fmla="*/ 0 w 95"/>
                <a:gd name="T21" fmla="*/ 28 h 72"/>
                <a:gd name="T22" fmla="*/ 16 w 95"/>
                <a:gd name="T23" fmla="*/ 19 h 72"/>
                <a:gd name="T24" fmla="*/ 25 w 95"/>
                <a:gd name="T25" fmla="*/ 15 h 72"/>
                <a:gd name="T26" fmla="*/ 35 w 95"/>
                <a:gd name="T27" fmla="*/ 4 h 72"/>
                <a:gd name="T28" fmla="*/ 45 w 95"/>
                <a:gd name="T29" fmla="*/ 0 h 72"/>
                <a:gd name="T30" fmla="*/ 56 w 95"/>
                <a:gd name="T31" fmla="*/ 0 h 72"/>
                <a:gd name="T32" fmla="*/ 65 w 95"/>
                <a:gd name="T33" fmla="*/ 0 h 72"/>
                <a:gd name="T34" fmla="*/ 70 w 95"/>
                <a:gd name="T35" fmla="*/ 4 h 72"/>
                <a:gd name="T36" fmla="*/ 79 w 95"/>
                <a:gd name="T37" fmla="*/ 9 h 72"/>
                <a:gd name="T38" fmla="*/ 85 w 95"/>
                <a:gd name="T39" fmla="*/ 24 h 72"/>
                <a:gd name="T40" fmla="*/ 95 w 95"/>
                <a:gd name="T41" fmla="*/ 3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72">
                  <a:moveTo>
                    <a:pt x="45" y="72"/>
                  </a:moveTo>
                  <a:lnTo>
                    <a:pt x="35" y="72"/>
                  </a:lnTo>
                  <a:lnTo>
                    <a:pt x="31" y="67"/>
                  </a:lnTo>
                  <a:lnTo>
                    <a:pt x="31" y="62"/>
                  </a:lnTo>
                  <a:lnTo>
                    <a:pt x="25" y="58"/>
                  </a:lnTo>
                  <a:lnTo>
                    <a:pt x="25" y="48"/>
                  </a:lnTo>
                  <a:lnTo>
                    <a:pt x="21" y="43"/>
                  </a:lnTo>
                  <a:lnTo>
                    <a:pt x="21" y="39"/>
                  </a:lnTo>
                  <a:lnTo>
                    <a:pt x="16" y="34"/>
                  </a:lnTo>
                  <a:lnTo>
                    <a:pt x="10" y="28"/>
                  </a:lnTo>
                  <a:lnTo>
                    <a:pt x="0" y="28"/>
                  </a:lnTo>
                  <a:lnTo>
                    <a:pt x="16" y="19"/>
                  </a:lnTo>
                  <a:lnTo>
                    <a:pt x="25" y="15"/>
                  </a:lnTo>
                  <a:lnTo>
                    <a:pt x="35" y="4"/>
                  </a:lnTo>
                  <a:lnTo>
                    <a:pt x="45" y="0"/>
                  </a:lnTo>
                  <a:lnTo>
                    <a:pt x="56" y="0"/>
                  </a:lnTo>
                  <a:lnTo>
                    <a:pt x="65" y="0"/>
                  </a:lnTo>
                  <a:lnTo>
                    <a:pt x="70" y="4"/>
                  </a:lnTo>
                  <a:lnTo>
                    <a:pt x="79" y="9"/>
                  </a:lnTo>
                  <a:lnTo>
                    <a:pt x="85" y="24"/>
                  </a:lnTo>
                  <a:lnTo>
                    <a:pt x="95" y="39"/>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45" name="Freeform 569"/>
            <p:cNvSpPr>
              <a:spLocks/>
            </p:cNvSpPr>
            <p:nvPr/>
          </p:nvSpPr>
          <p:spPr bwMode="auto">
            <a:xfrm>
              <a:off x="3628" y="1786"/>
              <a:ext cx="10" cy="4"/>
            </a:xfrm>
            <a:custGeom>
              <a:avLst/>
              <a:gdLst>
                <a:gd name="T0" fmla="*/ 0 w 104"/>
                <a:gd name="T1" fmla="*/ 49 h 63"/>
                <a:gd name="T2" fmla="*/ 10 w 104"/>
                <a:gd name="T3" fmla="*/ 49 h 63"/>
                <a:gd name="T4" fmla="*/ 20 w 104"/>
                <a:gd name="T5" fmla="*/ 49 h 63"/>
                <a:gd name="T6" fmla="*/ 35 w 104"/>
                <a:gd name="T7" fmla="*/ 49 h 63"/>
                <a:gd name="T8" fmla="*/ 45 w 104"/>
                <a:gd name="T9" fmla="*/ 54 h 63"/>
                <a:gd name="T10" fmla="*/ 60 w 104"/>
                <a:gd name="T11" fmla="*/ 58 h 63"/>
                <a:gd name="T12" fmla="*/ 69 w 104"/>
                <a:gd name="T13" fmla="*/ 63 h 63"/>
                <a:gd name="T14" fmla="*/ 79 w 104"/>
                <a:gd name="T15" fmla="*/ 63 h 63"/>
                <a:gd name="T16" fmla="*/ 90 w 104"/>
                <a:gd name="T17" fmla="*/ 58 h 63"/>
                <a:gd name="T18" fmla="*/ 100 w 104"/>
                <a:gd name="T19" fmla="*/ 54 h 63"/>
                <a:gd name="T20" fmla="*/ 104 w 104"/>
                <a:gd name="T21" fmla="*/ 39 h 63"/>
                <a:gd name="T22" fmla="*/ 104 w 104"/>
                <a:gd name="T23" fmla="*/ 34 h 63"/>
                <a:gd name="T24" fmla="*/ 104 w 104"/>
                <a:gd name="T25" fmla="*/ 30 h 63"/>
                <a:gd name="T26" fmla="*/ 104 w 104"/>
                <a:gd name="T27" fmla="*/ 24 h 63"/>
                <a:gd name="T28" fmla="*/ 100 w 104"/>
                <a:gd name="T29" fmla="*/ 19 h 63"/>
                <a:gd name="T30" fmla="*/ 100 w 104"/>
                <a:gd name="T31" fmla="*/ 10 h 63"/>
                <a:gd name="T32" fmla="*/ 94 w 104"/>
                <a:gd name="T33" fmla="*/ 5 h 63"/>
                <a:gd name="T34" fmla="*/ 90 w 104"/>
                <a:gd name="T35" fmla="*/ 5 h 63"/>
                <a:gd name="T36" fmla="*/ 79 w 104"/>
                <a:gd name="T37" fmla="*/ 0 h 63"/>
                <a:gd name="T38" fmla="*/ 75 w 104"/>
                <a:gd name="T39" fmla="*/ 0 h 63"/>
                <a:gd name="T40" fmla="*/ 65 w 104"/>
                <a:gd name="T41" fmla="*/ 0 h 63"/>
                <a:gd name="T42" fmla="*/ 60 w 104"/>
                <a:gd name="T43" fmla="*/ 0 h 63"/>
                <a:gd name="T44" fmla="*/ 55 w 104"/>
                <a:gd name="T45" fmla="*/ 5 h 63"/>
                <a:gd name="T46" fmla="*/ 50 w 104"/>
                <a:gd name="T47" fmla="*/ 5 h 63"/>
                <a:gd name="T48" fmla="*/ 50 w 104"/>
                <a:gd name="T49" fmla="*/ 10 h 63"/>
                <a:gd name="T50" fmla="*/ 45 w 104"/>
                <a:gd name="T51" fmla="*/ 19 h 63"/>
                <a:gd name="T52" fmla="*/ 40 w 104"/>
                <a:gd name="T53" fmla="*/ 24 h 63"/>
                <a:gd name="T54" fmla="*/ 40 w 104"/>
                <a:gd name="T55" fmla="*/ 30 h 63"/>
                <a:gd name="T56" fmla="*/ 35 w 104"/>
                <a:gd name="T57" fmla="*/ 34 h 63"/>
                <a:gd name="T58" fmla="*/ 31 w 104"/>
                <a:gd name="T59" fmla="*/ 39 h 63"/>
                <a:gd name="T60" fmla="*/ 20 w 104"/>
                <a:gd name="T61" fmla="*/ 3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63">
                  <a:moveTo>
                    <a:pt x="0" y="49"/>
                  </a:moveTo>
                  <a:lnTo>
                    <a:pt x="10" y="49"/>
                  </a:lnTo>
                  <a:lnTo>
                    <a:pt x="20" y="49"/>
                  </a:lnTo>
                  <a:lnTo>
                    <a:pt x="35" y="49"/>
                  </a:lnTo>
                  <a:lnTo>
                    <a:pt x="45" y="54"/>
                  </a:lnTo>
                  <a:lnTo>
                    <a:pt x="60" y="58"/>
                  </a:lnTo>
                  <a:lnTo>
                    <a:pt x="69" y="63"/>
                  </a:lnTo>
                  <a:lnTo>
                    <a:pt x="79" y="63"/>
                  </a:lnTo>
                  <a:lnTo>
                    <a:pt x="90" y="58"/>
                  </a:lnTo>
                  <a:lnTo>
                    <a:pt x="100" y="54"/>
                  </a:lnTo>
                  <a:lnTo>
                    <a:pt x="104" y="39"/>
                  </a:lnTo>
                  <a:lnTo>
                    <a:pt x="104" y="34"/>
                  </a:lnTo>
                  <a:lnTo>
                    <a:pt x="104" y="30"/>
                  </a:lnTo>
                  <a:lnTo>
                    <a:pt x="104" y="24"/>
                  </a:lnTo>
                  <a:lnTo>
                    <a:pt x="100" y="19"/>
                  </a:lnTo>
                  <a:lnTo>
                    <a:pt x="100" y="10"/>
                  </a:lnTo>
                  <a:lnTo>
                    <a:pt x="94" y="5"/>
                  </a:lnTo>
                  <a:lnTo>
                    <a:pt x="90" y="5"/>
                  </a:lnTo>
                  <a:lnTo>
                    <a:pt x="79" y="0"/>
                  </a:lnTo>
                  <a:lnTo>
                    <a:pt x="75" y="0"/>
                  </a:lnTo>
                  <a:lnTo>
                    <a:pt x="65" y="0"/>
                  </a:lnTo>
                  <a:lnTo>
                    <a:pt x="60" y="0"/>
                  </a:lnTo>
                  <a:lnTo>
                    <a:pt x="55" y="5"/>
                  </a:lnTo>
                  <a:lnTo>
                    <a:pt x="50" y="5"/>
                  </a:lnTo>
                  <a:lnTo>
                    <a:pt x="50" y="10"/>
                  </a:lnTo>
                  <a:lnTo>
                    <a:pt x="45" y="19"/>
                  </a:lnTo>
                  <a:lnTo>
                    <a:pt x="40" y="24"/>
                  </a:lnTo>
                  <a:lnTo>
                    <a:pt x="40" y="30"/>
                  </a:lnTo>
                  <a:lnTo>
                    <a:pt x="35" y="34"/>
                  </a:lnTo>
                  <a:lnTo>
                    <a:pt x="31" y="39"/>
                  </a:lnTo>
                  <a:lnTo>
                    <a:pt x="20" y="39"/>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46" name="Freeform 570"/>
            <p:cNvSpPr>
              <a:spLocks/>
            </p:cNvSpPr>
            <p:nvPr/>
          </p:nvSpPr>
          <p:spPr bwMode="auto">
            <a:xfrm>
              <a:off x="4021" y="1562"/>
              <a:ext cx="13" cy="10"/>
            </a:xfrm>
            <a:custGeom>
              <a:avLst/>
              <a:gdLst>
                <a:gd name="T0" fmla="*/ 0 w 139"/>
                <a:gd name="T1" fmla="*/ 15 h 125"/>
                <a:gd name="T2" fmla="*/ 0 w 139"/>
                <a:gd name="T3" fmla="*/ 20 h 125"/>
                <a:gd name="T4" fmla="*/ 0 w 139"/>
                <a:gd name="T5" fmla="*/ 24 h 125"/>
                <a:gd name="T6" fmla="*/ 0 w 139"/>
                <a:gd name="T7" fmla="*/ 34 h 125"/>
                <a:gd name="T8" fmla="*/ 0 w 139"/>
                <a:gd name="T9" fmla="*/ 39 h 125"/>
                <a:gd name="T10" fmla="*/ 0 w 139"/>
                <a:gd name="T11" fmla="*/ 44 h 125"/>
                <a:gd name="T12" fmla="*/ 0 w 139"/>
                <a:gd name="T13" fmla="*/ 49 h 125"/>
                <a:gd name="T14" fmla="*/ 0 w 139"/>
                <a:gd name="T15" fmla="*/ 54 h 125"/>
                <a:gd name="T16" fmla="*/ 4 w 139"/>
                <a:gd name="T17" fmla="*/ 58 h 125"/>
                <a:gd name="T18" fmla="*/ 4 w 139"/>
                <a:gd name="T19" fmla="*/ 63 h 125"/>
                <a:gd name="T20" fmla="*/ 10 w 139"/>
                <a:gd name="T21" fmla="*/ 63 h 125"/>
                <a:gd name="T22" fmla="*/ 20 w 139"/>
                <a:gd name="T23" fmla="*/ 73 h 125"/>
                <a:gd name="T24" fmla="*/ 29 w 139"/>
                <a:gd name="T25" fmla="*/ 78 h 125"/>
                <a:gd name="T26" fmla="*/ 39 w 139"/>
                <a:gd name="T27" fmla="*/ 78 h 125"/>
                <a:gd name="T28" fmla="*/ 45 w 139"/>
                <a:gd name="T29" fmla="*/ 82 h 125"/>
                <a:gd name="T30" fmla="*/ 54 w 139"/>
                <a:gd name="T31" fmla="*/ 87 h 125"/>
                <a:gd name="T32" fmla="*/ 60 w 139"/>
                <a:gd name="T33" fmla="*/ 92 h 125"/>
                <a:gd name="T34" fmla="*/ 64 w 139"/>
                <a:gd name="T35" fmla="*/ 97 h 125"/>
                <a:gd name="T36" fmla="*/ 69 w 139"/>
                <a:gd name="T37" fmla="*/ 102 h 125"/>
                <a:gd name="T38" fmla="*/ 75 w 139"/>
                <a:gd name="T39" fmla="*/ 112 h 125"/>
                <a:gd name="T40" fmla="*/ 79 w 139"/>
                <a:gd name="T41" fmla="*/ 125 h 125"/>
                <a:gd name="T42" fmla="*/ 85 w 139"/>
                <a:gd name="T43" fmla="*/ 116 h 125"/>
                <a:gd name="T44" fmla="*/ 94 w 139"/>
                <a:gd name="T45" fmla="*/ 106 h 125"/>
                <a:gd name="T46" fmla="*/ 99 w 139"/>
                <a:gd name="T47" fmla="*/ 97 h 125"/>
                <a:gd name="T48" fmla="*/ 104 w 139"/>
                <a:gd name="T49" fmla="*/ 87 h 125"/>
                <a:gd name="T50" fmla="*/ 114 w 139"/>
                <a:gd name="T51" fmla="*/ 82 h 125"/>
                <a:gd name="T52" fmla="*/ 119 w 139"/>
                <a:gd name="T53" fmla="*/ 73 h 125"/>
                <a:gd name="T54" fmla="*/ 129 w 139"/>
                <a:gd name="T55" fmla="*/ 67 h 125"/>
                <a:gd name="T56" fmla="*/ 134 w 139"/>
                <a:gd name="T57" fmla="*/ 58 h 125"/>
                <a:gd name="T58" fmla="*/ 134 w 139"/>
                <a:gd name="T59" fmla="*/ 54 h 125"/>
                <a:gd name="T60" fmla="*/ 139 w 139"/>
                <a:gd name="T61" fmla="*/ 44 h 125"/>
                <a:gd name="T62" fmla="*/ 134 w 139"/>
                <a:gd name="T63" fmla="*/ 30 h 125"/>
                <a:gd name="T64" fmla="*/ 129 w 139"/>
                <a:gd name="T65" fmla="*/ 20 h 125"/>
                <a:gd name="T66" fmla="*/ 124 w 139"/>
                <a:gd name="T67" fmla="*/ 15 h 125"/>
                <a:gd name="T68" fmla="*/ 114 w 139"/>
                <a:gd name="T69" fmla="*/ 15 h 125"/>
                <a:gd name="T70" fmla="*/ 104 w 139"/>
                <a:gd name="T71" fmla="*/ 15 h 125"/>
                <a:gd name="T72" fmla="*/ 94 w 139"/>
                <a:gd name="T73" fmla="*/ 20 h 125"/>
                <a:gd name="T74" fmla="*/ 85 w 139"/>
                <a:gd name="T75" fmla="*/ 30 h 125"/>
                <a:gd name="T76" fmla="*/ 69 w 139"/>
                <a:gd name="T77" fmla="*/ 34 h 125"/>
                <a:gd name="T78" fmla="*/ 54 w 139"/>
                <a:gd name="T79" fmla="*/ 44 h 125"/>
                <a:gd name="T80" fmla="*/ 45 w 139"/>
                <a:gd name="T81" fmla="*/ 49 h 125"/>
                <a:gd name="T82" fmla="*/ 39 w 139"/>
                <a:gd name="T83" fmla="*/ 54 h 125"/>
                <a:gd name="T84" fmla="*/ 45 w 139"/>
                <a:gd name="T85" fmla="*/ 58 h 125"/>
                <a:gd name="T86" fmla="*/ 45 w 139"/>
                <a:gd name="T87" fmla="*/ 63 h 125"/>
                <a:gd name="T88" fmla="*/ 50 w 139"/>
                <a:gd name="T89" fmla="*/ 67 h 125"/>
                <a:gd name="T90" fmla="*/ 54 w 139"/>
                <a:gd name="T91" fmla="*/ 67 h 125"/>
                <a:gd name="T92" fmla="*/ 54 w 139"/>
                <a:gd name="T93" fmla="*/ 73 h 125"/>
                <a:gd name="T94" fmla="*/ 54 w 139"/>
                <a:gd name="T95" fmla="*/ 78 h 125"/>
                <a:gd name="T96" fmla="*/ 54 w 139"/>
                <a:gd name="T97" fmla="*/ 82 h 125"/>
                <a:gd name="T98" fmla="*/ 50 w 139"/>
                <a:gd name="T99" fmla="*/ 73 h 125"/>
                <a:gd name="T100" fmla="*/ 50 w 139"/>
                <a:gd name="T101" fmla="*/ 63 h 125"/>
                <a:gd name="T102" fmla="*/ 50 w 139"/>
                <a:gd name="T103" fmla="*/ 58 h 125"/>
                <a:gd name="T104" fmla="*/ 50 w 139"/>
                <a:gd name="T105" fmla="*/ 49 h 125"/>
                <a:gd name="T106" fmla="*/ 50 w 139"/>
                <a:gd name="T107" fmla="*/ 39 h 125"/>
                <a:gd name="T108" fmla="*/ 50 w 139"/>
                <a:gd name="T109" fmla="*/ 34 h 125"/>
                <a:gd name="T110" fmla="*/ 50 w 139"/>
                <a:gd name="T111" fmla="*/ 24 h 125"/>
                <a:gd name="T112" fmla="*/ 50 w 139"/>
                <a:gd name="T113" fmla="*/ 15 h 125"/>
                <a:gd name="T114" fmla="*/ 54 w 139"/>
                <a:gd name="T115" fmla="*/ 10 h 125"/>
                <a:gd name="T116" fmla="*/ 54 w 139"/>
                <a:gd name="T117"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9" h="125">
                  <a:moveTo>
                    <a:pt x="0" y="15"/>
                  </a:moveTo>
                  <a:lnTo>
                    <a:pt x="0" y="20"/>
                  </a:lnTo>
                  <a:lnTo>
                    <a:pt x="0" y="24"/>
                  </a:lnTo>
                  <a:lnTo>
                    <a:pt x="0" y="34"/>
                  </a:lnTo>
                  <a:lnTo>
                    <a:pt x="0" y="39"/>
                  </a:lnTo>
                  <a:lnTo>
                    <a:pt x="0" y="44"/>
                  </a:lnTo>
                  <a:lnTo>
                    <a:pt x="0" y="49"/>
                  </a:lnTo>
                  <a:lnTo>
                    <a:pt x="0" y="54"/>
                  </a:lnTo>
                  <a:lnTo>
                    <a:pt x="4" y="58"/>
                  </a:lnTo>
                  <a:lnTo>
                    <a:pt x="4" y="63"/>
                  </a:lnTo>
                  <a:lnTo>
                    <a:pt x="10" y="63"/>
                  </a:lnTo>
                  <a:lnTo>
                    <a:pt x="20" y="73"/>
                  </a:lnTo>
                  <a:lnTo>
                    <a:pt x="29" y="78"/>
                  </a:lnTo>
                  <a:lnTo>
                    <a:pt x="39" y="78"/>
                  </a:lnTo>
                  <a:lnTo>
                    <a:pt x="45" y="82"/>
                  </a:lnTo>
                  <a:lnTo>
                    <a:pt x="54" y="87"/>
                  </a:lnTo>
                  <a:lnTo>
                    <a:pt x="60" y="92"/>
                  </a:lnTo>
                  <a:lnTo>
                    <a:pt x="64" y="97"/>
                  </a:lnTo>
                  <a:lnTo>
                    <a:pt x="69" y="102"/>
                  </a:lnTo>
                  <a:lnTo>
                    <a:pt x="75" y="112"/>
                  </a:lnTo>
                  <a:lnTo>
                    <a:pt x="79" y="125"/>
                  </a:lnTo>
                  <a:lnTo>
                    <a:pt x="85" y="116"/>
                  </a:lnTo>
                  <a:lnTo>
                    <a:pt x="94" y="106"/>
                  </a:lnTo>
                  <a:lnTo>
                    <a:pt x="99" y="97"/>
                  </a:lnTo>
                  <a:lnTo>
                    <a:pt x="104" y="87"/>
                  </a:lnTo>
                  <a:lnTo>
                    <a:pt x="114" y="82"/>
                  </a:lnTo>
                  <a:lnTo>
                    <a:pt x="119" y="73"/>
                  </a:lnTo>
                  <a:lnTo>
                    <a:pt x="129" y="67"/>
                  </a:lnTo>
                  <a:lnTo>
                    <a:pt x="134" y="58"/>
                  </a:lnTo>
                  <a:lnTo>
                    <a:pt x="134" y="54"/>
                  </a:lnTo>
                  <a:lnTo>
                    <a:pt x="139" y="44"/>
                  </a:lnTo>
                  <a:lnTo>
                    <a:pt x="134" y="30"/>
                  </a:lnTo>
                  <a:lnTo>
                    <a:pt x="129" y="20"/>
                  </a:lnTo>
                  <a:lnTo>
                    <a:pt x="124" y="15"/>
                  </a:lnTo>
                  <a:lnTo>
                    <a:pt x="114" y="15"/>
                  </a:lnTo>
                  <a:lnTo>
                    <a:pt x="104" y="15"/>
                  </a:lnTo>
                  <a:lnTo>
                    <a:pt x="94" y="20"/>
                  </a:lnTo>
                  <a:lnTo>
                    <a:pt x="85" y="30"/>
                  </a:lnTo>
                  <a:lnTo>
                    <a:pt x="69" y="34"/>
                  </a:lnTo>
                  <a:lnTo>
                    <a:pt x="54" y="44"/>
                  </a:lnTo>
                  <a:lnTo>
                    <a:pt x="45" y="49"/>
                  </a:lnTo>
                  <a:lnTo>
                    <a:pt x="39" y="54"/>
                  </a:lnTo>
                  <a:lnTo>
                    <a:pt x="45" y="58"/>
                  </a:lnTo>
                  <a:lnTo>
                    <a:pt x="45" y="63"/>
                  </a:lnTo>
                  <a:lnTo>
                    <a:pt x="50" y="67"/>
                  </a:lnTo>
                  <a:lnTo>
                    <a:pt x="54" y="67"/>
                  </a:lnTo>
                  <a:lnTo>
                    <a:pt x="54" y="73"/>
                  </a:lnTo>
                  <a:lnTo>
                    <a:pt x="54" y="78"/>
                  </a:lnTo>
                  <a:lnTo>
                    <a:pt x="54" y="82"/>
                  </a:lnTo>
                  <a:lnTo>
                    <a:pt x="50" y="73"/>
                  </a:lnTo>
                  <a:lnTo>
                    <a:pt x="50" y="63"/>
                  </a:lnTo>
                  <a:lnTo>
                    <a:pt x="50" y="58"/>
                  </a:lnTo>
                  <a:lnTo>
                    <a:pt x="50" y="49"/>
                  </a:lnTo>
                  <a:lnTo>
                    <a:pt x="50" y="39"/>
                  </a:lnTo>
                  <a:lnTo>
                    <a:pt x="50" y="34"/>
                  </a:lnTo>
                  <a:lnTo>
                    <a:pt x="50" y="24"/>
                  </a:lnTo>
                  <a:lnTo>
                    <a:pt x="50" y="15"/>
                  </a:lnTo>
                  <a:lnTo>
                    <a:pt x="54" y="10"/>
                  </a:lnTo>
                  <a:lnTo>
                    <a:pt x="54"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47" name="Freeform 571"/>
            <p:cNvSpPr>
              <a:spLocks/>
            </p:cNvSpPr>
            <p:nvPr/>
          </p:nvSpPr>
          <p:spPr bwMode="auto">
            <a:xfrm>
              <a:off x="4014" y="1552"/>
              <a:ext cx="7" cy="7"/>
            </a:xfrm>
            <a:custGeom>
              <a:avLst/>
              <a:gdLst>
                <a:gd name="T0" fmla="*/ 0 w 79"/>
                <a:gd name="T1" fmla="*/ 53 h 92"/>
                <a:gd name="T2" fmla="*/ 0 w 79"/>
                <a:gd name="T3" fmla="*/ 48 h 92"/>
                <a:gd name="T4" fmla="*/ 6 w 79"/>
                <a:gd name="T5" fmla="*/ 38 h 92"/>
                <a:gd name="T6" fmla="*/ 6 w 79"/>
                <a:gd name="T7" fmla="*/ 34 h 92"/>
                <a:gd name="T8" fmla="*/ 10 w 79"/>
                <a:gd name="T9" fmla="*/ 34 h 92"/>
                <a:gd name="T10" fmla="*/ 20 w 79"/>
                <a:gd name="T11" fmla="*/ 29 h 92"/>
                <a:gd name="T12" fmla="*/ 25 w 79"/>
                <a:gd name="T13" fmla="*/ 24 h 92"/>
                <a:gd name="T14" fmla="*/ 31 w 79"/>
                <a:gd name="T15" fmla="*/ 19 h 92"/>
                <a:gd name="T16" fmla="*/ 35 w 79"/>
                <a:gd name="T17" fmla="*/ 14 h 92"/>
                <a:gd name="T18" fmla="*/ 35 w 79"/>
                <a:gd name="T19" fmla="*/ 10 h 92"/>
                <a:gd name="T20" fmla="*/ 35 w 79"/>
                <a:gd name="T21" fmla="*/ 0 h 92"/>
                <a:gd name="T22" fmla="*/ 45 w 79"/>
                <a:gd name="T23" fmla="*/ 10 h 92"/>
                <a:gd name="T24" fmla="*/ 55 w 79"/>
                <a:gd name="T25" fmla="*/ 19 h 92"/>
                <a:gd name="T26" fmla="*/ 65 w 79"/>
                <a:gd name="T27" fmla="*/ 29 h 92"/>
                <a:gd name="T28" fmla="*/ 70 w 79"/>
                <a:gd name="T29" fmla="*/ 38 h 92"/>
                <a:gd name="T30" fmla="*/ 75 w 79"/>
                <a:gd name="T31" fmla="*/ 44 h 92"/>
                <a:gd name="T32" fmla="*/ 79 w 79"/>
                <a:gd name="T33" fmla="*/ 53 h 92"/>
                <a:gd name="T34" fmla="*/ 75 w 79"/>
                <a:gd name="T35" fmla="*/ 63 h 92"/>
                <a:gd name="T36" fmla="*/ 70 w 79"/>
                <a:gd name="T37" fmla="*/ 72 h 92"/>
                <a:gd name="T38" fmla="*/ 60 w 79"/>
                <a:gd name="T39" fmla="*/ 82 h 92"/>
                <a:gd name="T40" fmla="*/ 50 w 79"/>
                <a:gd name="T41"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9" h="92">
                  <a:moveTo>
                    <a:pt x="0" y="53"/>
                  </a:moveTo>
                  <a:lnTo>
                    <a:pt x="0" y="48"/>
                  </a:lnTo>
                  <a:lnTo>
                    <a:pt x="6" y="38"/>
                  </a:lnTo>
                  <a:lnTo>
                    <a:pt x="6" y="34"/>
                  </a:lnTo>
                  <a:lnTo>
                    <a:pt x="10" y="34"/>
                  </a:lnTo>
                  <a:lnTo>
                    <a:pt x="20" y="29"/>
                  </a:lnTo>
                  <a:lnTo>
                    <a:pt x="25" y="24"/>
                  </a:lnTo>
                  <a:lnTo>
                    <a:pt x="31" y="19"/>
                  </a:lnTo>
                  <a:lnTo>
                    <a:pt x="35" y="14"/>
                  </a:lnTo>
                  <a:lnTo>
                    <a:pt x="35" y="10"/>
                  </a:lnTo>
                  <a:lnTo>
                    <a:pt x="35" y="0"/>
                  </a:lnTo>
                  <a:lnTo>
                    <a:pt x="45" y="10"/>
                  </a:lnTo>
                  <a:lnTo>
                    <a:pt x="55" y="19"/>
                  </a:lnTo>
                  <a:lnTo>
                    <a:pt x="65" y="29"/>
                  </a:lnTo>
                  <a:lnTo>
                    <a:pt x="70" y="38"/>
                  </a:lnTo>
                  <a:lnTo>
                    <a:pt x="75" y="44"/>
                  </a:lnTo>
                  <a:lnTo>
                    <a:pt x="79" y="53"/>
                  </a:lnTo>
                  <a:lnTo>
                    <a:pt x="75" y="63"/>
                  </a:lnTo>
                  <a:lnTo>
                    <a:pt x="70" y="72"/>
                  </a:lnTo>
                  <a:lnTo>
                    <a:pt x="60" y="82"/>
                  </a:lnTo>
                  <a:lnTo>
                    <a:pt x="50" y="9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48" name="Freeform 572"/>
            <p:cNvSpPr>
              <a:spLocks/>
            </p:cNvSpPr>
            <p:nvPr/>
          </p:nvSpPr>
          <p:spPr bwMode="auto">
            <a:xfrm>
              <a:off x="4021" y="1558"/>
              <a:ext cx="10" cy="3"/>
            </a:xfrm>
            <a:custGeom>
              <a:avLst/>
              <a:gdLst>
                <a:gd name="T0" fmla="*/ 0 w 110"/>
                <a:gd name="T1" fmla="*/ 10 h 34"/>
                <a:gd name="T2" fmla="*/ 11 w 110"/>
                <a:gd name="T3" fmla="*/ 19 h 34"/>
                <a:gd name="T4" fmla="*/ 21 w 110"/>
                <a:gd name="T5" fmla="*/ 29 h 34"/>
                <a:gd name="T6" fmla="*/ 31 w 110"/>
                <a:gd name="T7" fmla="*/ 34 h 34"/>
                <a:gd name="T8" fmla="*/ 46 w 110"/>
                <a:gd name="T9" fmla="*/ 34 h 34"/>
                <a:gd name="T10" fmla="*/ 56 w 110"/>
                <a:gd name="T11" fmla="*/ 34 h 34"/>
                <a:gd name="T12" fmla="*/ 71 w 110"/>
                <a:gd name="T13" fmla="*/ 34 h 34"/>
                <a:gd name="T14" fmla="*/ 81 w 110"/>
                <a:gd name="T15" fmla="*/ 29 h 34"/>
                <a:gd name="T16" fmla="*/ 90 w 110"/>
                <a:gd name="T17" fmla="*/ 25 h 34"/>
                <a:gd name="T18" fmla="*/ 100 w 110"/>
                <a:gd name="T19" fmla="*/ 15 h 34"/>
                <a:gd name="T20" fmla="*/ 110 w 110"/>
                <a:gd name="T2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 h="34">
                  <a:moveTo>
                    <a:pt x="0" y="10"/>
                  </a:moveTo>
                  <a:lnTo>
                    <a:pt x="11" y="19"/>
                  </a:lnTo>
                  <a:lnTo>
                    <a:pt x="21" y="29"/>
                  </a:lnTo>
                  <a:lnTo>
                    <a:pt x="31" y="34"/>
                  </a:lnTo>
                  <a:lnTo>
                    <a:pt x="46" y="34"/>
                  </a:lnTo>
                  <a:lnTo>
                    <a:pt x="56" y="34"/>
                  </a:lnTo>
                  <a:lnTo>
                    <a:pt x="71" y="34"/>
                  </a:lnTo>
                  <a:lnTo>
                    <a:pt x="81" y="29"/>
                  </a:lnTo>
                  <a:lnTo>
                    <a:pt x="90" y="25"/>
                  </a:lnTo>
                  <a:lnTo>
                    <a:pt x="100" y="15"/>
                  </a:lnTo>
                  <a:lnTo>
                    <a:pt x="11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49" name="Freeform 573"/>
            <p:cNvSpPr>
              <a:spLocks/>
            </p:cNvSpPr>
            <p:nvPr/>
          </p:nvSpPr>
          <p:spPr bwMode="auto">
            <a:xfrm>
              <a:off x="4016" y="1532"/>
              <a:ext cx="10" cy="3"/>
            </a:xfrm>
            <a:custGeom>
              <a:avLst/>
              <a:gdLst>
                <a:gd name="T0" fmla="*/ 0 w 109"/>
                <a:gd name="T1" fmla="*/ 10 h 34"/>
                <a:gd name="T2" fmla="*/ 9 w 109"/>
                <a:gd name="T3" fmla="*/ 19 h 34"/>
                <a:gd name="T4" fmla="*/ 25 w 109"/>
                <a:gd name="T5" fmla="*/ 24 h 34"/>
                <a:gd name="T6" fmla="*/ 34 w 109"/>
                <a:gd name="T7" fmla="*/ 30 h 34"/>
                <a:gd name="T8" fmla="*/ 44 w 109"/>
                <a:gd name="T9" fmla="*/ 34 h 34"/>
                <a:gd name="T10" fmla="*/ 59 w 109"/>
                <a:gd name="T11" fmla="*/ 34 h 34"/>
                <a:gd name="T12" fmla="*/ 69 w 109"/>
                <a:gd name="T13" fmla="*/ 34 h 34"/>
                <a:gd name="T14" fmla="*/ 84 w 109"/>
                <a:gd name="T15" fmla="*/ 30 h 34"/>
                <a:gd name="T16" fmla="*/ 94 w 109"/>
                <a:gd name="T17" fmla="*/ 19 h 34"/>
                <a:gd name="T18" fmla="*/ 104 w 109"/>
                <a:gd name="T19" fmla="*/ 10 h 34"/>
                <a:gd name="T20" fmla="*/ 109 w 109"/>
                <a:gd name="T2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34">
                  <a:moveTo>
                    <a:pt x="0" y="10"/>
                  </a:moveTo>
                  <a:lnTo>
                    <a:pt x="9" y="19"/>
                  </a:lnTo>
                  <a:lnTo>
                    <a:pt x="25" y="24"/>
                  </a:lnTo>
                  <a:lnTo>
                    <a:pt x="34" y="30"/>
                  </a:lnTo>
                  <a:lnTo>
                    <a:pt x="44" y="34"/>
                  </a:lnTo>
                  <a:lnTo>
                    <a:pt x="59" y="34"/>
                  </a:lnTo>
                  <a:lnTo>
                    <a:pt x="69" y="34"/>
                  </a:lnTo>
                  <a:lnTo>
                    <a:pt x="84" y="30"/>
                  </a:lnTo>
                  <a:lnTo>
                    <a:pt x="94" y="19"/>
                  </a:lnTo>
                  <a:lnTo>
                    <a:pt x="104" y="10"/>
                  </a:lnTo>
                  <a:lnTo>
                    <a:pt x="109"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50" name="Freeform 574"/>
            <p:cNvSpPr>
              <a:spLocks/>
            </p:cNvSpPr>
            <p:nvPr/>
          </p:nvSpPr>
          <p:spPr bwMode="auto">
            <a:xfrm>
              <a:off x="4015" y="1536"/>
              <a:ext cx="13" cy="9"/>
            </a:xfrm>
            <a:custGeom>
              <a:avLst/>
              <a:gdLst>
                <a:gd name="T0" fmla="*/ 6 w 140"/>
                <a:gd name="T1" fmla="*/ 15 h 121"/>
                <a:gd name="T2" fmla="*/ 6 w 140"/>
                <a:gd name="T3" fmla="*/ 20 h 121"/>
                <a:gd name="T4" fmla="*/ 0 w 140"/>
                <a:gd name="T5" fmla="*/ 24 h 121"/>
                <a:gd name="T6" fmla="*/ 0 w 140"/>
                <a:gd name="T7" fmla="*/ 29 h 121"/>
                <a:gd name="T8" fmla="*/ 0 w 140"/>
                <a:gd name="T9" fmla="*/ 39 h 121"/>
                <a:gd name="T10" fmla="*/ 0 w 140"/>
                <a:gd name="T11" fmla="*/ 44 h 121"/>
                <a:gd name="T12" fmla="*/ 6 w 140"/>
                <a:gd name="T13" fmla="*/ 48 h 121"/>
                <a:gd name="T14" fmla="*/ 6 w 140"/>
                <a:gd name="T15" fmla="*/ 54 h 121"/>
                <a:gd name="T16" fmla="*/ 6 w 140"/>
                <a:gd name="T17" fmla="*/ 58 h 121"/>
                <a:gd name="T18" fmla="*/ 10 w 140"/>
                <a:gd name="T19" fmla="*/ 58 h 121"/>
                <a:gd name="T20" fmla="*/ 10 w 140"/>
                <a:gd name="T21" fmla="*/ 63 h 121"/>
                <a:gd name="T22" fmla="*/ 21 w 140"/>
                <a:gd name="T23" fmla="*/ 68 h 121"/>
                <a:gd name="T24" fmla="*/ 31 w 140"/>
                <a:gd name="T25" fmla="*/ 73 h 121"/>
                <a:gd name="T26" fmla="*/ 40 w 140"/>
                <a:gd name="T27" fmla="*/ 78 h 121"/>
                <a:gd name="T28" fmla="*/ 50 w 140"/>
                <a:gd name="T29" fmla="*/ 82 h 121"/>
                <a:gd name="T30" fmla="*/ 55 w 140"/>
                <a:gd name="T31" fmla="*/ 82 h 121"/>
                <a:gd name="T32" fmla="*/ 60 w 140"/>
                <a:gd name="T33" fmla="*/ 87 h 121"/>
                <a:gd name="T34" fmla="*/ 69 w 140"/>
                <a:gd name="T35" fmla="*/ 93 h 121"/>
                <a:gd name="T36" fmla="*/ 75 w 140"/>
                <a:gd name="T37" fmla="*/ 102 h 121"/>
                <a:gd name="T38" fmla="*/ 80 w 140"/>
                <a:gd name="T39" fmla="*/ 112 h 121"/>
                <a:gd name="T40" fmla="*/ 85 w 140"/>
                <a:gd name="T41" fmla="*/ 121 h 121"/>
                <a:gd name="T42" fmla="*/ 90 w 140"/>
                <a:gd name="T43" fmla="*/ 112 h 121"/>
                <a:gd name="T44" fmla="*/ 94 w 140"/>
                <a:gd name="T45" fmla="*/ 102 h 121"/>
                <a:gd name="T46" fmla="*/ 100 w 140"/>
                <a:gd name="T47" fmla="*/ 97 h 121"/>
                <a:gd name="T48" fmla="*/ 110 w 140"/>
                <a:gd name="T49" fmla="*/ 87 h 121"/>
                <a:gd name="T50" fmla="*/ 115 w 140"/>
                <a:gd name="T51" fmla="*/ 78 h 121"/>
                <a:gd name="T52" fmla="*/ 125 w 140"/>
                <a:gd name="T53" fmla="*/ 73 h 121"/>
                <a:gd name="T54" fmla="*/ 129 w 140"/>
                <a:gd name="T55" fmla="*/ 63 h 121"/>
                <a:gd name="T56" fmla="*/ 134 w 140"/>
                <a:gd name="T57" fmla="*/ 58 h 121"/>
                <a:gd name="T58" fmla="*/ 140 w 140"/>
                <a:gd name="T59" fmla="*/ 48 h 121"/>
                <a:gd name="T60" fmla="*/ 140 w 140"/>
                <a:gd name="T61" fmla="*/ 44 h 121"/>
                <a:gd name="T62" fmla="*/ 140 w 140"/>
                <a:gd name="T63" fmla="*/ 29 h 121"/>
                <a:gd name="T64" fmla="*/ 134 w 140"/>
                <a:gd name="T65" fmla="*/ 20 h 121"/>
                <a:gd name="T66" fmla="*/ 125 w 140"/>
                <a:gd name="T67" fmla="*/ 15 h 121"/>
                <a:gd name="T68" fmla="*/ 119 w 140"/>
                <a:gd name="T69" fmla="*/ 15 h 121"/>
                <a:gd name="T70" fmla="*/ 110 w 140"/>
                <a:gd name="T71" fmla="*/ 15 h 121"/>
                <a:gd name="T72" fmla="*/ 94 w 140"/>
                <a:gd name="T73" fmla="*/ 20 h 121"/>
                <a:gd name="T74" fmla="*/ 85 w 140"/>
                <a:gd name="T75" fmla="*/ 24 h 121"/>
                <a:gd name="T76" fmla="*/ 69 w 140"/>
                <a:gd name="T77" fmla="*/ 35 h 121"/>
                <a:gd name="T78" fmla="*/ 60 w 140"/>
                <a:gd name="T79" fmla="*/ 39 h 121"/>
                <a:gd name="T80" fmla="*/ 45 w 140"/>
                <a:gd name="T81" fmla="*/ 48 h 121"/>
                <a:gd name="T82" fmla="*/ 45 w 140"/>
                <a:gd name="T83" fmla="*/ 54 h 121"/>
                <a:gd name="T84" fmla="*/ 45 w 140"/>
                <a:gd name="T85" fmla="*/ 58 h 121"/>
                <a:gd name="T86" fmla="*/ 50 w 140"/>
                <a:gd name="T87" fmla="*/ 58 h 121"/>
                <a:gd name="T88" fmla="*/ 50 w 140"/>
                <a:gd name="T89" fmla="*/ 63 h 121"/>
                <a:gd name="T90" fmla="*/ 55 w 140"/>
                <a:gd name="T91" fmla="*/ 68 h 121"/>
                <a:gd name="T92" fmla="*/ 55 w 140"/>
                <a:gd name="T93" fmla="*/ 73 h 121"/>
                <a:gd name="T94" fmla="*/ 55 w 140"/>
                <a:gd name="T95" fmla="*/ 78 h 121"/>
                <a:gd name="T96" fmla="*/ 55 w 140"/>
                <a:gd name="T97" fmla="*/ 82 h 121"/>
                <a:gd name="T98" fmla="*/ 55 w 140"/>
                <a:gd name="T99" fmla="*/ 73 h 121"/>
                <a:gd name="T100" fmla="*/ 55 w 140"/>
                <a:gd name="T101" fmla="*/ 63 h 121"/>
                <a:gd name="T102" fmla="*/ 50 w 140"/>
                <a:gd name="T103" fmla="*/ 54 h 121"/>
                <a:gd name="T104" fmla="*/ 50 w 140"/>
                <a:gd name="T105" fmla="*/ 48 h 121"/>
                <a:gd name="T106" fmla="*/ 50 w 140"/>
                <a:gd name="T107" fmla="*/ 39 h 121"/>
                <a:gd name="T108" fmla="*/ 50 w 140"/>
                <a:gd name="T109" fmla="*/ 29 h 121"/>
                <a:gd name="T110" fmla="*/ 50 w 140"/>
                <a:gd name="T111" fmla="*/ 24 h 121"/>
                <a:gd name="T112" fmla="*/ 55 w 140"/>
                <a:gd name="T113" fmla="*/ 15 h 121"/>
                <a:gd name="T114" fmla="*/ 55 w 140"/>
                <a:gd name="T115" fmla="*/ 5 h 121"/>
                <a:gd name="T116" fmla="*/ 60 w 140"/>
                <a:gd name="T11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0" h="121">
                  <a:moveTo>
                    <a:pt x="6" y="15"/>
                  </a:moveTo>
                  <a:lnTo>
                    <a:pt x="6" y="20"/>
                  </a:lnTo>
                  <a:lnTo>
                    <a:pt x="0" y="24"/>
                  </a:lnTo>
                  <a:lnTo>
                    <a:pt x="0" y="29"/>
                  </a:lnTo>
                  <a:lnTo>
                    <a:pt x="0" y="39"/>
                  </a:lnTo>
                  <a:lnTo>
                    <a:pt x="0" y="44"/>
                  </a:lnTo>
                  <a:lnTo>
                    <a:pt x="6" y="48"/>
                  </a:lnTo>
                  <a:lnTo>
                    <a:pt x="6" y="54"/>
                  </a:lnTo>
                  <a:lnTo>
                    <a:pt x="6" y="58"/>
                  </a:lnTo>
                  <a:lnTo>
                    <a:pt x="10" y="58"/>
                  </a:lnTo>
                  <a:lnTo>
                    <a:pt x="10" y="63"/>
                  </a:lnTo>
                  <a:lnTo>
                    <a:pt x="21" y="68"/>
                  </a:lnTo>
                  <a:lnTo>
                    <a:pt x="31" y="73"/>
                  </a:lnTo>
                  <a:lnTo>
                    <a:pt x="40" y="78"/>
                  </a:lnTo>
                  <a:lnTo>
                    <a:pt x="50" y="82"/>
                  </a:lnTo>
                  <a:lnTo>
                    <a:pt x="55" y="82"/>
                  </a:lnTo>
                  <a:lnTo>
                    <a:pt x="60" y="87"/>
                  </a:lnTo>
                  <a:lnTo>
                    <a:pt x="69" y="93"/>
                  </a:lnTo>
                  <a:lnTo>
                    <a:pt x="75" y="102"/>
                  </a:lnTo>
                  <a:lnTo>
                    <a:pt x="80" y="112"/>
                  </a:lnTo>
                  <a:lnTo>
                    <a:pt x="85" y="121"/>
                  </a:lnTo>
                  <a:lnTo>
                    <a:pt x="90" y="112"/>
                  </a:lnTo>
                  <a:lnTo>
                    <a:pt x="94" y="102"/>
                  </a:lnTo>
                  <a:lnTo>
                    <a:pt x="100" y="97"/>
                  </a:lnTo>
                  <a:lnTo>
                    <a:pt x="110" y="87"/>
                  </a:lnTo>
                  <a:lnTo>
                    <a:pt x="115" y="78"/>
                  </a:lnTo>
                  <a:lnTo>
                    <a:pt x="125" y="73"/>
                  </a:lnTo>
                  <a:lnTo>
                    <a:pt x="129" y="63"/>
                  </a:lnTo>
                  <a:lnTo>
                    <a:pt x="134" y="58"/>
                  </a:lnTo>
                  <a:lnTo>
                    <a:pt x="140" y="48"/>
                  </a:lnTo>
                  <a:lnTo>
                    <a:pt x="140" y="44"/>
                  </a:lnTo>
                  <a:lnTo>
                    <a:pt x="140" y="29"/>
                  </a:lnTo>
                  <a:lnTo>
                    <a:pt x="134" y="20"/>
                  </a:lnTo>
                  <a:lnTo>
                    <a:pt x="125" y="15"/>
                  </a:lnTo>
                  <a:lnTo>
                    <a:pt x="119" y="15"/>
                  </a:lnTo>
                  <a:lnTo>
                    <a:pt x="110" y="15"/>
                  </a:lnTo>
                  <a:lnTo>
                    <a:pt x="94" y="20"/>
                  </a:lnTo>
                  <a:lnTo>
                    <a:pt x="85" y="24"/>
                  </a:lnTo>
                  <a:lnTo>
                    <a:pt x="69" y="35"/>
                  </a:lnTo>
                  <a:lnTo>
                    <a:pt x="60" y="39"/>
                  </a:lnTo>
                  <a:lnTo>
                    <a:pt x="45" y="48"/>
                  </a:lnTo>
                  <a:lnTo>
                    <a:pt x="45" y="54"/>
                  </a:lnTo>
                  <a:lnTo>
                    <a:pt x="45" y="58"/>
                  </a:lnTo>
                  <a:lnTo>
                    <a:pt x="50" y="58"/>
                  </a:lnTo>
                  <a:lnTo>
                    <a:pt x="50" y="63"/>
                  </a:lnTo>
                  <a:lnTo>
                    <a:pt x="55" y="68"/>
                  </a:lnTo>
                  <a:lnTo>
                    <a:pt x="55" y="73"/>
                  </a:lnTo>
                  <a:lnTo>
                    <a:pt x="55" y="78"/>
                  </a:lnTo>
                  <a:lnTo>
                    <a:pt x="55" y="82"/>
                  </a:lnTo>
                  <a:lnTo>
                    <a:pt x="55" y="73"/>
                  </a:lnTo>
                  <a:lnTo>
                    <a:pt x="55" y="63"/>
                  </a:lnTo>
                  <a:lnTo>
                    <a:pt x="50" y="54"/>
                  </a:lnTo>
                  <a:lnTo>
                    <a:pt x="50" y="48"/>
                  </a:lnTo>
                  <a:lnTo>
                    <a:pt x="50" y="39"/>
                  </a:lnTo>
                  <a:lnTo>
                    <a:pt x="50" y="29"/>
                  </a:lnTo>
                  <a:lnTo>
                    <a:pt x="50" y="24"/>
                  </a:lnTo>
                  <a:lnTo>
                    <a:pt x="55" y="15"/>
                  </a:lnTo>
                  <a:lnTo>
                    <a:pt x="55" y="5"/>
                  </a:lnTo>
                  <a:lnTo>
                    <a:pt x="6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51" name="Freeform 575"/>
            <p:cNvSpPr>
              <a:spLocks/>
            </p:cNvSpPr>
            <p:nvPr/>
          </p:nvSpPr>
          <p:spPr bwMode="auto">
            <a:xfrm>
              <a:off x="4007" y="1541"/>
              <a:ext cx="10" cy="9"/>
            </a:xfrm>
            <a:custGeom>
              <a:avLst/>
              <a:gdLst>
                <a:gd name="T0" fmla="*/ 5 w 115"/>
                <a:gd name="T1" fmla="*/ 44 h 116"/>
                <a:gd name="T2" fmla="*/ 10 w 115"/>
                <a:gd name="T3" fmla="*/ 34 h 116"/>
                <a:gd name="T4" fmla="*/ 15 w 115"/>
                <a:gd name="T5" fmla="*/ 29 h 116"/>
                <a:gd name="T6" fmla="*/ 25 w 115"/>
                <a:gd name="T7" fmla="*/ 19 h 116"/>
                <a:gd name="T8" fmla="*/ 30 w 115"/>
                <a:gd name="T9" fmla="*/ 14 h 116"/>
                <a:gd name="T10" fmla="*/ 40 w 115"/>
                <a:gd name="T11" fmla="*/ 10 h 116"/>
                <a:gd name="T12" fmla="*/ 44 w 115"/>
                <a:gd name="T13" fmla="*/ 5 h 116"/>
                <a:gd name="T14" fmla="*/ 55 w 115"/>
                <a:gd name="T15" fmla="*/ 0 h 116"/>
                <a:gd name="T16" fmla="*/ 60 w 115"/>
                <a:gd name="T17" fmla="*/ 0 h 116"/>
                <a:gd name="T18" fmla="*/ 65 w 115"/>
                <a:gd name="T19" fmla="*/ 0 h 116"/>
                <a:gd name="T20" fmla="*/ 69 w 115"/>
                <a:gd name="T21" fmla="*/ 0 h 116"/>
                <a:gd name="T22" fmla="*/ 90 w 115"/>
                <a:gd name="T23" fmla="*/ 5 h 116"/>
                <a:gd name="T24" fmla="*/ 104 w 115"/>
                <a:gd name="T25" fmla="*/ 14 h 116"/>
                <a:gd name="T26" fmla="*/ 109 w 115"/>
                <a:gd name="T27" fmla="*/ 25 h 116"/>
                <a:gd name="T28" fmla="*/ 115 w 115"/>
                <a:gd name="T29" fmla="*/ 34 h 116"/>
                <a:gd name="T30" fmla="*/ 115 w 115"/>
                <a:gd name="T31" fmla="*/ 44 h 116"/>
                <a:gd name="T32" fmla="*/ 109 w 115"/>
                <a:gd name="T33" fmla="*/ 58 h 116"/>
                <a:gd name="T34" fmla="*/ 104 w 115"/>
                <a:gd name="T35" fmla="*/ 72 h 116"/>
                <a:gd name="T36" fmla="*/ 94 w 115"/>
                <a:gd name="T37" fmla="*/ 87 h 116"/>
                <a:gd name="T38" fmla="*/ 84 w 115"/>
                <a:gd name="T39" fmla="*/ 102 h 116"/>
                <a:gd name="T40" fmla="*/ 75 w 115"/>
                <a:gd name="T41" fmla="*/ 116 h 116"/>
                <a:gd name="T42" fmla="*/ 75 w 115"/>
                <a:gd name="T43" fmla="*/ 102 h 116"/>
                <a:gd name="T44" fmla="*/ 69 w 115"/>
                <a:gd name="T45" fmla="*/ 92 h 116"/>
                <a:gd name="T46" fmla="*/ 65 w 115"/>
                <a:gd name="T47" fmla="*/ 83 h 116"/>
                <a:gd name="T48" fmla="*/ 60 w 115"/>
                <a:gd name="T49" fmla="*/ 77 h 116"/>
                <a:gd name="T50" fmla="*/ 55 w 115"/>
                <a:gd name="T51" fmla="*/ 72 h 116"/>
                <a:gd name="T52" fmla="*/ 44 w 115"/>
                <a:gd name="T53" fmla="*/ 72 h 116"/>
                <a:gd name="T54" fmla="*/ 35 w 115"/>
                <a:gd name="T55" fmla="*/ 72 h 116"/>
                <a:gd name="T56" fmla="*/ 25 w 115"/>
                <a:gd name="T57" fmla="*/ 72 h 116"/>
                <a:gd name="T58" fmla="*/ 10 w 115"/>
                <a:gd name="T59" fmla="*/ 77 h 116"/>
                <a:gd name="T60" fmla="*/ 0 w 115"/>
                <a:gd name="T61" fmla="*/ 77 h 116"/>
                <a:gd name="T62" fmla="*/ 5 w 115"/>
                <a:gd name="T63" fmla="*/ 72 h 116"/>
                <a:gd name="T64" fmla="*/ 5 w 115"/>
                <a:gd name="T65" fmla="*/ 68 h 116"/>
                <a:gd name="T66" fmla="*/ 0 w 115"/>
                <a:gd name="T67" fmla="*/ 63 h 116"/>
                <a:gd name="T68" fmla="*/ 0 w 115"/>
                <a:gd name="T69" fmla="*/ 58 h 116"/>
                <a:gd name="T70" fmla="*/ 0 w 115"/>
                <a:gd name="T71" fmla="*/ 53 h 116"/>
                <a:gd name="T72" fmla="*/ 0 w 115"/>
                <a:gd name="T73" fmla="*/ 48 h 116"/>
                <a:gd name="T74" fmla="*/ 0 w 115"/>
                <a:gd name="T75" fmla="*/ 44 h 116"/>
                <a:gd name="T76" fmla="*/ 5 w 115"/>
                <a:gd name="T77" fmla="*/ 4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 h="116">
                  <a:moveTo>
                    <a:pt x="5" y="44"/>
                  </a:moveTo>
                  <a:lnTo>
                    <a:pt x="10" y="34"/>
                  </a:lnTo>
                  <a:lnTo>
                    <a:pt x="15" y="29"/>
                  </a:lnTo>
                  <a:lnTo>
                    <a:pt x="25" y="19"/>
                  </a:lnTo>
                  <a:lnTo>
                    <a:pt x="30" y="14"/>
                  </a:lnTo>
                  <a:lnTo>
                    <a:pt x="40" y="10"/>
                  </a:lnTo>
                  <a:lnTo>
                    <a:pt x="44" y="5"/>
                  </a:lnTo>
                  <a:lnTo>
                    <a:pt x="55" y="0"/>
                  </a:lnTo>
                  <a:lnTo>
                    <a:pt x="60" y="0"/>
                  </a:lnTo>
                  <a:lnTo>
                    <a:pt x="65" y="0"/>
                  </a:lnTo>
                  <a:lnTo>
                    <a:pt x="69" y="0"/>
                  </a:lnTo>
                  <a:lnTo>
                    <a:pt x="90" y="5"/>
                  </a:lnTo>
                  <a:lnTo>
                    <a:pt x="104" y="14"/>
                  </a:lnTo>
                  <a:lnTo>
                    <a:pt x="109" y="25"/>
                  </a:lnTo>
                  <a:lnTo>
                    <a:pt x="115" y="34"/>
                  </a:lnTo>
                  <a:lnTo>
                    <a:pt x="115" y="44"/>
                  </a:lnTo>
                  <a:lnTo>
                    <a:pt x="109" y="58"/>
                  </a:lnTo>
                  <a:lnTo>
                    <a:pt x="104" y="72"/>
                  </a:lnTo>
                  <a:lnTo>
                    <a:pt x="94" y="87"/>
                  </a:lnTo>
                  <a:lnTo>
                    <a:pt x="84" y="102"/>
                  </a:lnTo>
                  <a:lnTo>
                    <a:pt x="75" y="116"/>
                  </a:lnTo>
                  <a:lnTo>
                    <a:pt x="75" y="102"/>
                  </a:lnTo>
                  <a:lnTo>
                    <a:pt x="69" y="92"/>
                  </a:lnTo>
                  <a:lnTo>
                    <a:pt x="65" y="83"/>
                  </a:lnTo>
                  <a:lnTo>
                    <a:pt x="60" y="77"/>
                  </a:lnTo>
                  <a:lnTo>
                    <a:pt x="55" y="72"/>
                  </a:lnTo>
                  <a:lnTo>
                    <a:pt x="44" y="72"/>
                  </a:lnTo>
                  <a:lnTo>
                    <a:pt x="35" y="72"/>
                  </a:lnTo>
                  <a:lnTo>
                    <a:pt x="25" y="72"/>
                  </a:lnTo>
                  <a:lnTo>
                    <a:pt x="10" y="77"/>
                  </a:lnTo>
                  <a:lnTo>
                    <a:pt x="0" y="77"/>
                  </a:lnTo>
                  <a:lnTo>
                    <a:pt x="5" y="72"/>
                  </a:lnTo>
                  <a:lnTo>
                    <a:pt x="5" y="68"/>
                  </a:lnTo>
                  <a:lnTo>
                    <a:pt x="0" y="63"/>
                  </a:lnTo>
                  <a:lnTo>
                    <a:pt x="0" y="58"/>
                  </a:lnTo>
                  <a:lnTo>
                    <a:pt x="0" y="53"/>
                  </a:lnTo>
                  <a:lnTo>
                    <a:pt x="0" y="48"/>
                  </a:lnTo>
                  <a:lnTo>
                    <a:pt x="0" y="44"/>
                  </a:lnTo>
                  <a:lnTo>
                    <a:pt x="5" y="44"/>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52" name="Freeform 576"/>
            <p:cNvSpPr>
              <a:spLocks/>
            </p:cNvSpPr>
            <p:nvPr/>
          </p:nvSpPr>
          <p:spPr bwMode="auto">
            <a:xfrm>
              <a:off x="4019" y="1548"/>
              <a:ext cx="6" cy="7"/>
            </a:xfrm>
            <a:custGeom>
              <a:avLst/>
              <a:gdLst>
                <a:gd name="T0" fmla="*/ 0 w 70"/>
                <a:gd name="T1" fmla="*/ 0 h 95"/>
                <a:gd name="T2" fmla="*/ 5 w 70"/>
                <a:gd name="T3" fmla="*/ 9 h 95"/>
                <a:gd name="T4" fmla="*/ 10 w 70"/>
                <a:gd name="T5" fmla="*/ 19 h 95"/>
                <a:gd name="T6" fmla="*/ 10 w 70"/>
                <a:gd name="T7" fmla="*/ 33 h 95"/>
                <a:gd name="T8" fmla="*/ 10 w 70"/>
                <a:gd name="T9" fmla="*/ 43 h 95"/>
                <a:gd name="T10" fmla="*/ 10 w 70"/>
                <a:gd name="T11" fmla="*/ 57 h 95"/>
                <a:gd name="T12" fmla="*/ 10 w 70"/>
                <a:gd name="T13" fmla="*/ 67 h 95"/>
                <a:gd name="T14" fmla="*/ 10 w 70"/>
                <a:gd name="T15" fmla="*/ 81 h 95"/>
                <a:gd name="T16" fmla="*/ 15 w 70"/>
                <a:gd name="T17" fmla="*/ 86 h 95"/>
                <a:gd name="T18" fmla="*/ 25 w 70"/>
                <a:gd name="T19" fmla="*/ 91 h 95"/>
                <a:gd name="T20" fmla="*/ 40 w 70"/>
                <a:gd name="T21" fmla="*/ 95 h 95"/>
                <a:gd name="T22" fmla="*/ 45 w 70"/>
                <a:gd name="T23" fmla="*/ 95 h 95"/>
                <a:gd name="T24" fmla="*/ 50 w 70"/>
                <a:gd name="T25" fmla="*/ 95 h 95"/>
                <a:gd name="T26" fmla="*/ 54 w 70"/>
                <a:gd name="T27" fmla="*/ 91 h 95"/>
                <a:gd name="T28" fmla="*/ 60 w 70"/>
                <a:gd name="T29" fmla="*/ 86 h 95"/>
                <a:gd name="T30" fmla="*/ 64 w 70"/>
                <a:gd name="T31" fmla="*/ 81 h 95"/>
                <a:gd name="T32" fmla="*/ 64 w 70"/>
                <a:gd name="T33" fmla="*/ 76 h 95"/>
                <a:gd name="T34" fmla="*/ 70 w 70"/>
                <a:gd name="T35" fmla="*/ 71 h 95"/>
                <a:gd name="T36" fmla="*/ 70 w 70"/>
                <a:gd name="T37" fmla="*/ 67 h 95"/>
                <a:gd name="T38" fmla="*/ 70 w 70"/>
                <a:gd name="T39" fmla="*/ 57 h 95"/>
                <a:gd name="T40" fmla="*/ 70 w 70"/>
                <a:gd name="T41" fmla="*/ 52 h 95"/>
                <a:gd name="T42" fmla="*/ 64 w 70"/>
                <a:gd name="T43" fmla="*/ 43 h 95"/>
                <a:gd name="T44" fmla="*/ 60 w 70"/>
                <a:gd name="T45" fmla="*/ 43 h 95"/>
                <a:gd name="T46" fmla="*/ 54 w 70"/>
                <a:gd name="T47" fmla="*/ 37 h 95"/>
                <a:gd name="T48" fmla="*/ 50 w 70"/>
                <a:gd name="T49" fmla="*/ 37 h 95"/>
                <a:gd name="T50" fmla="*/ 45 w 70"/>
                <a:gd name="T51" fmla="*/ 33 h 95"/>
                <a:gd name="T52" fmla="*/ 40 w 70"/>
                <a:gd name="T53" fmla="*/ 33 h 95"/>
                <a:gd name="T54" fmla="*/ 35 w 70"/>
                <a:gd name="T55" fmla="*/ 28 h 95"/>
                <a:gd name="T56" fmla="*/ 25 w 70"/>
                <a:gd name="T57" fmla="*/ 28 h 95"/>
                <a:gd name="T58" fmla="*/ 20 w 70"/>
                <a:gd name="T59" fmla="*/ 23 h 95"/>
                <a:gd name="T60" fmla="*/ 20 w 70"/>
                <a:gd name="T61" fmla="*/ 19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 h="95">
                  <a:moveTo>
                    <a:pt x="0" y="0"/>
                  </a:moveTo>
                  <a:lnTo>
                    <a:pt x="5" y="9"/>
                  </a:lnTo>
                  <a:lnTo>
                    <a:pt x="10" y="19"/>
                  </a:lnTo>
                  <a:lnTo>
                    <a:pt x="10" y="33"/>
                  </a:lnTo>
                  <a:lnTo>
                    <a:pt x="10" y="43"/>
                  </a:lnTo>
                  <a:lnTo>
                    <a:pt x="10" y="57"/>
                  </a:lnTo>
                  <a:lnTo>
                    <a:pt x="10" y="67"/>
                  </a:lnTo>
                  <a:lnTo>
                    <a:pt x="10" y="81"/>
                  </a:lnTo>
                  <a:lnTo>
                    <a:pt x="15" y="86"/>
                  </a:lnTo>
                  <a:lnTo>
                    <a:pt x="25" y="91"/>
                  </a:lnTo>
                  <a:lnTo>
                    <a:pt x="40" y="95"/>
                  </a:lnTo>
                  <a:lnTo>
                    <a:pt x="45" y="95"/>
                  </a:lnTo>
                  <a:lnTo>
                    <a:pt x="50" y="95"/>
                  </a:lnTo>
                  <a:lnTo>
                    <a:pt x="54" y="91"/>
                  </a:lnTo>
                  <a:lnTo>
                    <a:pt x="60" y="86"/>
                  </a:lnTo>
                  <a:lnTo>
                    <a:pt x="64" y="81"/>
                  </a:lnTo>
                  <a:lnTo>
                    <a:pt x="64" y="76"/>
                  </a:lnTo>
                  <a:lnTo>
                    <a:pt x="70" y="71"/>
                  </a:lnTo>
                  <a:lnTo>
                    <a:pt x="70" y="67"/>
                  </a:lnTo>
                  <a:lnTo>
                    <a:pt x="70" y="57"/>
                  </a:lnTo>
                  <a:lnTo>
                    <a:pt x="70" y="52"/>
                  </a:lnTo>
                  <a:lnTo>
                    <a:pt x="64" y="43"/>
                  </a:lnTo>
                  <a:lnTo>
                    <a:pt x="60" y="43"/>
                  </a:lnTo>
                  <a:lnTo>
                    <a:pt x="54" y="37"/>
                  </a:lnTo>
                  <a:lnTo>
                    <a:pt x="50" y="37"/>
                  </a:lnTo>
                  <a:lnTo>
                    <a:pt x="45" y="33"/>
                  </a:lnTo>
                  <a:lnTo>
                    <a:pt x="40" y="33"/>
                  </a:lnTo>
                  <a:lnTo>
                    <a:pt x="35" y="28"/>
                  </a:lnTo>
                  <a:lnTo>
                    <a:pt x="25" y="28"/>
                  </a:lnTo>
                  <a:lnTo>
                    <a:pt x="20" y="23"/>
                  </a:lnTo>
                  <a:lnTo>
                    <a:pt x="20" y="19"/>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53" name="Freeform 577"/>
            <p:cNvSpPr>
              <a:spLocks/>
            </p:cNvSpPr>
            <p:nvPr/>
          </p:nvSpPr>
          <p:spPr bwMode="auto">
            <a:xfrm>
              <a:off x="4016" y="1575"/>
              <a:ext cx="6" cy="7"/>
            </a:xfrm>
            <a:custGeom>
              <a:avLst/>
              <a:gdLst>
                <a:gd name="T0" fmla="*/ 0 w 74"/>
                <a:gd name="T1" fmla="*/ 54 h 91"/>
                <a:gd name="T2" fmla="*/ 0 w 74"/>
                <a:gd name="T3" fmla="*/ 44 h 91"/>
                <a:gd name="T4" fmla="*/ 0 w 74"/>
                <a:gd name="T5" fmla="*/ 39 h 91"/>
                <a:gd name="T6" fmla="*/ 4 w 74"/>
                <a:gd name="T7" fmla="*/ 34 h 91"/>
                <a:gd name="T8" fmla="*/ 9 w 74"/>
                <a:gd name="T9" fmla="*/ 29 h 91"/>
                <a:gd name="T10" fmla="*/ 15 w 74"/>
                <a:gd name="T11" fmla="*/ 24 h 91"/>
                <a:gd name="T12" fmla="*/ 25 w 74"/>
                <a:gd name="T13" fmla="*/ 24 h 91"/>
                <a:gd name="T14" fmla="*/ 29 w 74"/>
                <a:gd name="T15" fmla="*/ 20 h 91"/>
                <a:gd name="T16" fmla="*/ 29 w 74"/>
                <a:gd name="T17" fmla="*/ 15 h 91"/>
                <a:gd name="T18" fmla="*/ 34 w 74"/>
                <a:gd name="T19" fmla="*/ 9 h 91"/>
                <a:gd name="T20" fmla="*/ 34 w 74"/>
                <a:gd name="T21" fmla="*/ 0 h 91"/>
                <a:gd name="T22" fmla="*/ 44 w 74"/>
                <a:gd name="T23" fmla="*/ 9 h 91"/>
                <a:gd name="T24" fmla="*/ 54 w 74"/>
                <a:gd name="T25" fmla="*/ 20 h 91"/>
                <a:gd name="T26" fmla="*/ 63 w 74"/>
                <a:gd name="T27" fmla="*/ 29 h 91"/>
                <a:gd name="T28" fmla="*/ 69 w 74"/>
                <a:gd name="T29" fmla="*/ 34 h 91"/>
                <a:gd name="T30" fmla="*/ 74 w 74"/>
                <a:gd name="T31" fmla="*/ 44 h 91"/>
                <a:gd name="T32" fmla="*/ 74 w 74"/>
                <a:gd name="T33" fmla="*/ 54 h 91"/>
                <a:gd name="T34" fmla="*/ 74 w 74"/>
                <a:gd name="T35" fmla="*/ 58 h 91"/>
                <a:gd name="T36" fmla="*/ 69 w 74"/>
                <a:gd name="T37" fmla="*/ 67 h 91"/>
                <a:gd name="T38" fmla="*/ 59 w 74"/>
                <a:gd name="T39" fmla="*/ 78 h 91"/>
                <a:gd name="T40" fmla="*/ 44 w 74"/>
                <a:gd name="T4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4" h="91">
                  <a:moveTo>
                    <a:pt x="0" y="54"/>
                  </a:moveTo>
                  <a:lnTo>
                    <a:pt x="0" y="44"/>
                  </a:lnTo>
                  <a:lnTo>
                    <a:pt x="0" y="39"/>
                  </a:lnTo>
                  <a:lnTo>
                    <a:pt x="4" y="34"/>
                  </a:lnTo>
                  <a:lnTo>
                    <a:pt x="9" y="29"/>
                  </a:lnTo>
                  <a:lnTo>
                    <a:pt x="15" y="24"/>
                  </a:lnTo>
                  <a:lnTo>
                    <a:pt x="25" y="24"/>
                  </a:lnTo>
                  <a:lnTo>
                    <a:pt x="29" y="20"/>
                  </a:lnTo>
                  <a:lnTo>
                    <a:pt x="29" y="15"/>
                  </a:lnTo>
                  <a:lnTo>
                    <a:pt x="34" y="9"/>
                  </a:lnTo>
                  <a:lnTo>
                    <a:pt x="34" y="0"/>
                  </a:lnTo>
                  <a:lnTo>
                    <a:pt x="44" y="9"/>
                  </a:lnTo>
                  <a:lnTo>
                    <a:pt x="54" y="20"/>
                  </a:lnTo>
                  <a:lnTo>
                    <a:pt x="63" y="29"/>
                  </a:lnTo>
                  <a:lnTo>
                    <a:pt x="69" y="34"/>
                  </a:lnTo>
                  <a:lnTo>
                    <a:pt x="74" y="44"/>
                  </a:lnTo>
                  <a:lnTo>
                    <a:pt x="74" y="54"/>
                  </a:lnTo>
                  <a:lnTo>
                    <a:pt x="74" y="58"/>
                  </a:lnTo>
                  <a:lnTo>
                    <a:pt x="69" y="67"/>
                  </a:lnTo>
                  <a:lnTo>
                    <a:pt x="59" y="78"/>
                  </a:lnTo>
                  <a:lnTo>
                    <a:pt x="44" y="91"/>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54" name="Freeform 578"/>
            <p:cNvSpPr>
              <a:spLocks/>
            </p:cNvSpPr>
            <p:nvPr/>
          </p:nvSpPr>
          <p:spPr bwMode="auto">
            <a:xfrm>
              <a:off x="4022" y="1585"/>
              <a:ext cx="12" cy="10"/>
            </a:xfrm>
            <a:custGeom>
              <a:avLst/>
              <a:gdLst>
                <a:gd name="T0" fmla="*/ 5 w 138"/>
                <a:gd name="T1" fmla="*/ 15 h 122"/>
                <a:gd name="T2" fmla="*/ 5 w 138"/>
                <a:gd name="T3" fmla="*/ 19 h 122"/>
                <a:gd name="T4" fmla="*/ 5 w 138"/>
                <a:gd name="T5" fmla="*/ 25 h 122"/>
                <a:gd name="T6" fmla="*/ 0 w 138"/>
                <a:gd name="T7" fmla="*/ 29 h 122"/>
                <a:gd name="T8" fmla="*/ 0 w 138"/>
                <a:gd name="T9" fmla="*/ 39 h 122"/>
                <a:gd name="T10" fmla="*/ 5 w 138"/>
                <a:gd name="T11" fmla="*/ 44 h 122"/>
                <a:gd name="T12" fmla="*/ 5 w 138"/>
                <a:gd name="T13" fmla="*/ 49 h 122"/>
                <a:gd name="T14" fmla="*/ 5 w 138"/>
                <a:gd name="T15" fmla="*/ 53 h 122"/>
                <a:gd name="T16" fmla="*/ 5 w 138"/>
                <a:gd name="T17" fmla="*/ 58 h 122"/>
                <a:gd name="T18" fmla="*/ 10 w 138"/>
                <a:gd name="T19" fmla="*/ 58 h 122"/>
                <a:gd name="T20" fmla="*/ 10 w 138"/>
                <a:gd name="T21" fmla="*/ 64 h 122"/>
                <a:gd name="T22" fmla="*/ 25 w 138"/>
                <a:gd name="T23" fmla="*/ 68 h 122"/>
                <a:gd name="T24" fmla="*/ 29 w 138"/>
                <a:gd name="T25" fmla="*/ 73 h 122"/>
                <a:gd name="T26" fmla="*/ 40 w 138"/>
                <a:gd name="T27" fmla="*/ 77 h 122"/>
                <a:gd name="T28" fmla="*/ 50 w 138"/>
                <a:gd name="T29" fmla="*/ 83 h 122"/>
                <a:gd name="T30" fmla="*/ 54 w 138"/>
                <a:gd name="T31" fmla="*/ 87 h 122"/>
                <a:gd name="T32" fmla="*/ 65 w 138"/>
                <a:gd name="T33" fmla="*/ 87 h 122"/>
                <a:gd name="T34" fmla="*/ 69 w 138"/>
                <a:gd name="T35" fmla="*/ 92 h 122"/>
                <a:gd name="T36" fmla="*/ 75 w 138"/>
                <a:gd name="T37" fmla="*/ 102 h 122"/>
                <a:gd name="T38" fmla="*/ 79 w 138"/>
                <a:gd name="T39" fmla="*/ 111 h 122"/>
                <a:gd name="T40" fmla="*/ 84 w 138"/>
                <a:gd name="T41" fmla="*/ 122 h 122"/>
                <a:gd name="T42" fmla="*/ 89 w 138"/>
                <a:gd name="T43" fmla="*/ 111 h 122"/>
                <a:gd name="T44" fmla="*/ 94 w 138"/>
                <a:gd name="T45" fmla="*/ 102 h 122"/>
                <a:gd name="T46" fmla="*/ 104 w 138"/>
                <a:gd name="T47" fmla="*/ 97 h 122"/>
                <a:gd name="T48" fmla="*/ 109 w 138"/>
                <a:gd name="T49" fmla="*/ 87 h 122"/>
                <a:gd name="T50" fmla="*/ 119 w 138"/>
                <a:gd name="T51" fmla="*/ 77 h 122"/>
                <a:gd name="T52" fmla="*/ 124 w 138"/>
                <a:gd name="T53" fmla="*/ 73 h 122"/>
                <a:gd name="T54" fmla="*/ 129 w 138"/>
                <a:gd name="T55" fmla="*/ 64 h 122"/>
                <a:gd name="T56" fmla="*/ 134 w 138"/>
                <a:gd name="T57" fmla="*/ 58 h 122"/>
                <a:gd name="T58" fmla="*/ 138 w 138"/>
                <a:gd name="T59" fmla="*/ 49 h 122"/>
                <a:gd name="T60" fmla="*/ 138 w 138"/>
                <a:gd name="T61" fmla="*/ 44 h 122"/>
                <a:gd name="T62" fmla="*/ 138 w 138"/>
                <a:gd name="T63" fmla="*/ 29 h 122"/>
                <a:gd name="T64" fmla="*/ 134 w 138"/>
                <a:gd name="T65" fmla="*/ 19 h 122"/>
                <a:gd name="T66" fmla="*/ 129 w 138"/>
                <a:gd name="T67" fmla="*/ 15 h 122"/>
                <a:gd name="T68" fmla="*/ 119 w 138"/>
                <a:gd name="T69" fmla="*/ 15 h 122"/>
                <a:gd name="T70" fmla="*/ 109 w 138"/>
                <a:gd name="T71" fmla="*/ 15 h 122"/>
                <a:gd name="T72" fmla="*/ 99 w 138"/>
                <a:gd name="T73" fmla="*/ 19 h 122"/>
                <a:gd name="T74" fmla="*/ 84 w 138"/>
                <a:gd name="T75" fmla="*/ 25 h 122"/>
                <a:gd name="T76" fmla="*/ 75 w 138"/>
                <a:gd name="T77" fmla="*/ 34 h 122"/>
                <a:gd name="T78" fmla="*/ 59 w 138"/>
                <a:gd name="T79" fmla="*/ 39 h 122"/>
                <a:gd name="T80" fmla="*/ 50 w 138"/>
                <a:gd name="T81" fmla="*/ 49 h 122"/>
                <a:gd name="T82" fmla="*/ 44 w 138"/>
                <a:gd name="T83" fmla="*/ 49 h 122"/>
                <a:gd name="T84" fmla="*/ 44 w 138"/>
                <a:gd name="T85" fmla="*/ 53 h 122"/>
                <a:gd name="T86" fmla="*/ 50 w 138"/>
                <a:gd name="T87" fmla="*/ 58 h 122"/>
                <a:gd name="T88" fmla="*/ 50 w 138"/>
                <a:gd name="T89" fmla="*/ 64 h 122"/>
                <a:gd name="T90" fmla="*/ 54 w 138"/>
                <a:gd name="T91" fmla="*/ 64 h 122"/>
                <a:gd name="T92" fmla="*/ 54 w 138"/>
                <a:gd name="T93" fmla="*/ 68 h 122"/>
                <a:gd name="T94" fmla="*/ 59 w 138"/>
                <a:gd name="T95" fmla="*/ 73 h 122"/>
                <a:gd name="T96" fmla="*/ 59 w 138"/>
                <a:gd name="T97" fmla="*/ 77 h 122"/>
                <a:gd name="T98" fmla="*/ 54 w 138"/>
                <a:gd name="T99" fmla="*/ 83 h 122"/>
                <a:gd name="T100" fmla="*/ 54 w 138"/>
                <a:gd name="T101" fmla="*/ 73 h 122"/>
                <a:gd name="T102" fmla="*/ 54 w 138"/>
                <a:gd name="T103" fmla="*/ 64 h 122"/>
                <a:gd name="T104" fmla="*/ 54 w 138"/>
                <a:gd name="T105" fmla="*/ 53 h 122"/>
                <a:gd name="T106" fmla="*/ 54 w 138"/>
                <a:gd name="T107" fmla="*/ 49 h 122"/>
                <a:gd name="T108" fmla="*/ 50 w 138"/>
                <a:gd name="T109" fmla="*/ 39 h 122"/>
                <a:gd name="T110" fmla="*/ 50 w 138"/>
                <a:gd name="T111" fmla="*/ 29 h 122"/>
                <a:gd name="T112" fmla="*/ 54 w 138"/>
                <a:gd name="T113" fmla="*/ 25 h 122"/>
                <a:gd name="T114" fmla="*/ 54 w 138"/>
                <a:gd name="T115" fmla="*/ 15 h 122"/>
                <a:gd name="T116" fmla="*/ 54 w 138"/>
                <a:gd name="T117" fmla="*/ 6 h 122"/>
                <a:gd name="T118" fmla="*/ 59 w 138"/>
                <a:gd name="T11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8" h="122">
                  <a:moveTo>
                    <a:pt x="5" y="15"/>
                  </a:moveTo>
                  <a:lnTo>
                    <a:pt x="5" y="19"/>
                  </a:lnTo>
                  <a:lnTo>
                    <a:pt x="5" y="25"/>
                  </a:lnTo>
                  <a:lnTo>
                    <a:pt x="0" y="29"/>
                  </a:lnTo>
                  <a:lnTo>
                    <a:pt x="0" y="39"/>
                  </a:lnTo>
                  <a:lnTo>
                    <a:pt x="5" y="44"/>
                  </a:lnTo>
                  <a:lnTo>
                    <a:pt x="5" y="49"/>
                  </a:lnTo>
                  <a:lnTo>
                    <a:pt x="5" y="53"/>
                  </a:lnTo>
                  <a:lnTo>
                    <a:pt x="5" y="58"/>
                  </a:lnTo>
                  <a:lnTo>
                    <a:pt x="10" y="58"/>
                  </a:lnTo>
                  <a:lnTo>
                    <a:pt x="10" y="64"/>
                  </a:lnTo>
                  <a:lnTo>
                    <a:pt x="25" y="68"/>
                  </a:lnTo>
                  <a:lnTo>
                    <a:pt x="29" y="73"/>
                  </a:lnTo>
                  <a:lnTo>
                    <a:pt x="40" y="77"/>
                  </a:lnTo>
                  <a:lnTo>
                    <a:pt x="50" y="83"/>
                  </a:lnTo>
                  <a:lnTo>
                    <a:pt x="54" y="87"/>
                  </a:lnTo>
                  <a:lnTo>
                    <a:pt x="65" y="87"/>
                  </a:lnTo>
                  <a:lnTo>
                    <a:pt x="69" y="92"/>
                  </a:lnTo>
                  <a:lnTo>
                    <a:pt x="75" y="102"/>
                  </a:lnTo>
                  <a:lnTo>
                    <a:pt x="79" y="111"/>
                  </a:lnTo>
                  <a:lnTo>
                    <a:pt x="84" y="122"/>
                  </a:lnTo>
                  <a:lnTo>
                    <a:pt x="89" y="111"/>
                  </a:lnTo>
                  <a:lnTo>
                    <a:pt x="94" y="102"/>
                  </a:lnTo>
                  <a:lnTo>
                    <a:pt x="104" y="97"/>
                  </a:lnTo>
                  <a:lnTo>
                    <a:pt x="109" y="87"/>
                  </a:lnTo>
                  <a:lnTo>
                    <a:pt x="119" y="77"/>
                  </a:lnTo>
                  <a:lnTo>
                    <a:pt x="124" y="73"/>
                  </a:lnTo>
                  <a:lnTo>
                    <a:pt x="129" y="64"/>
                  </a:lnTo>
                  <a:lnTo>
                    <a:pt x="134" y="58"/>
                  </a:lnTo>
                  <a:lnTo>
                    <a:pt x="138" y="49"/>
                  </a:lnTo>
                  <a:lnTo>
                    <a:pt x="138" y="44"/>
                  </a:lnTo>
                  <a:lnTo>
                    <a:pt x="138" y="29"/>
                  </a:lnTo>
                  <a:lnTo>
                    <a:pt x="134" y="19"/>
                  </a:lnTo>
                  <a:lnTo>
                    <a:pt x="129" y="15"/>
                  </a:lnTo>
                  <a:lnTo>
                    <a:pt x="119" y="15"/>
                  </a:lnTo>
                  <a:lnTo>
                    <a:pt x="109" y="15"/>
                  </a:lnTo>
                  <a:lnTo>
                    <a:pt x="99" y="19"/>
                  </a:lnTo>
                  <a:lnTo>
                    <a:pt x="84" y="25"/>
                  </a:lnTo>
                  <a:lnTo>
                    <a:pt x="75" y="34"/>
                  </a:lnTo>
                  <a:lnTo>
                    <a:pt x="59" y="39"/>
                  </a:lnTo>
                  <a:lnTo>
                    <a:pt x="50" y="49"/>
                  </a:lnTo>
                  <a:lnTo>
                    <a:pt x="44" y="49"/>
                  </a:lnTo>
                  <a:lnTo>
                    <a:pt x="44" y="53"/>
                  </a:lnTo>
                  <a:lnTo>
                    <a:pt x="50" y="58"/>
                  </a:lnTo>
                  <a:lnTo>
                    <a:pt x="50" y="64"/>
                  </a:lnTo>
                  <a:lnTo>
                    <a:pt x="54" y="64"/>
                  </a:lnTo>
                  <a:lnTo>
                    <a:pt x="54" y="68"/>
                  </a:lnTo>
                  <a:lnTo>
                    <a:pt x="59" y="73"/>
                  </a:lnTo>
                  <a:lnTo>
                    <a:pt x="59" y="77"/>
                  </a:lnTo>
                  <a:lnTo>
                    <a:pt x="54" y="83"/>
                  </a:lnTo>
                  <a:lnTo>
                    <a:pt x="54" y="73"/>
                  </a:lnTo>
                  <a:lnTo>
                    <a:pt x="54" y="64"/>
                  </a:lnTo>
                  <a:lnTo>
                    <a:pt x="54" y="53"/>
                  </a:lnTo>
                  <a:lnTo>
                    <a:pt x="54" y="49"/>
                  </a:lnTo>
                  <a:lnTo>
                    <a:pt x="50" y="39"/>
                  </a:lnTo>
                  <a:lnTo>
                    <a:pt x="50" y="29"/>
                  </a:lnTo>
                  <a:lnTo>
                    <a:pt x="54" y="25"/>
                  </a:lnTo>
                  <a:lnTo>
                    <a:pt x="54" y="15"/>
                  </a:lnTo>
                  <a:lnTo>
                    <a:pt x="54" y="6"/>
                  </a:lnTo>
                  <a:lnTo>
                    <a:pt x="59"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55" name="Freeform 579"/>
            <p:cNvSpPr>
              <a:spLocks/>
            </p:cNvSpPr>
            <p:nvPr/>
          </p:nvSpPr>
          <p:spPr bwMode="auto">
            <a:xfrm>
              <a:off x="4208" y="1931"/>
              <a:ext cx="7" cy="11"/>
            </a:xfrm>
            <a:custGeom>
              <a:avLst/>
              <a:gdLst>
                <a:gd name="T0" fmla="*/ 70 w 85"/>
                <a:gd name="T1" fmla="*/ 0 h 140"/>
                <a:gd name="T2" fmla="*/ 65 w 85"/>
                <a:gd name="T3" fmla="*/ 9 h 140"/>
                <a:gd name="T4" fmla="*/ 56 w 85"/>
                <a:gd name="T5" fmla="*/ 24 h 140"/>
                <a:gd name="T6" fmla="*/ 56 w 85"/>
                <a:gd name="T7" fmla="*/ 33 h 140"/>
                <a:gd name="T8" fmla="*/ 50 w 85"/>
                <a:gd name="T9" fmla="*/ 43 h 140"/>
                <a:gd name="T10" fmla="*/ 50 w 85"/>
                <a:gd name="T11" fmla="*/ 52 h 140"/>
                <a:gd name="T12" fmla="*/ 50 w 85"/>
                <a:gd name="T13" fmla="*/ 63 h 140"/>
                <a:gd name="T14" fmla="*/ 56 w 85"/>
                <a:gd name="T15" fmla="*/ 72 h 140"/>
                <a:gd name="T16" fmla="*/ 60 w 85"/>
                <a:gd name="T17" fmla="*/ 82 h 140"/>
                <a:gd name="T18" fmla="*/ 70 w 85"/>
                <a:gd name="T19" fmla="*/ 91 h 140"/>
                <a:gd name="T20" fmla="*/ 79 w 85"/>
                <a:gd name="T21" fmla="*/ 106 h 140"/>
                <a:gd name="T22" fmla="*/ 85 w 85"/>
                <a:gd name="T23" fmla="*/ 110 h 140"/>
                <a:gd name="T24" fmla="*/ 85 w 85"/>
                <a:gd name="T25" fmla="*/ 121 h 140"/>
                <a:gd name="T26" fmla="*/ 79 w 85"/>
                <a:gd name="T27" fmla="*/ 125 h 140"/>
                <a:gd name="T28" fmla="*/ 75 w 85"/>
                <a:gd name="T29" fmla="*/ 135 h 140"/>
                <a:gd name="T30" fmla="*/ 60 w 85"/>
                <a:gd name="T31" fmla="*/ 135 h 140"/>
                <a:gd name="T32" fmla="*/ 50 w 85"/>
                <a:gd name="T33" fmla="*/ 140 h 140"/>
                <a:gd name="T34" fmla="*/ 35 w 85"/>
                <a:gd name="T35" fmla="*/ 140 h 140"/>
                <a:gd name="T36" fmla="*/ 20 w 85"/>
                <a:gd name="T37" fmla="*/ 140 h 140"/>
                <a:gd name="T38" fmla="*/ 10 w 85"/>
                <a:gd name="T39" fmla="*/ 140 h 140"/>
                <a:gd name="T40" fmla="*/ 6 w 85"/>
                <a:gd name="T41" fmla="*/ 135 h 140"/>
                <a:gd name="T42" fmla="*/ 0 w 85"/>
                <a:gd name="T43" fmla="*/ 130 h 140"/>
                <a:gd name="T44" fmla="*/ 0 w 85"/>
                <a:gd name="T45" fmla="*/ 125 h 140"/>
                <a:gd name="T46" fmla="*/ 0 w 85"/>
                <a:gd name="T47" fmla="*/ 121 h 140"/>
                <a:gd name="T48" fmla="*/ 6 w 85"/>
                <a:gd name="T49" fmla="*/ 116 h 140"/>
                <a:gd name="T50" fmla="*/ 10 w 85"/>
                <a:gd name="T51" fmla="*/ 110 h 140"/>
                <a:gd name="T52" fmla="*/ 16 w 85"/>
                <a:gd name="T53" fmla="*/ 106 h 140"/>
                <a:gd name="T54" fmla="*/ 16 w 85"/>
                <a:gd name="T55" fmla="*/ 101 h 140"/>
                <a:gd name="T56" fmla="*/ 20 w 85"/>
                <a:gd name="T57" fmla="*/ 97 h 140"/>
                <a:gd name="T58" fmla="*/ 25 w 85"/>
                <a:gd name="T59" fmla="*/ 9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5" h="140">
                  <a:moveTo>
                    <a:pt x="70" y="0"/>
                  </a:moveTo>
                  <a:lnTo>
                    <a:pt x="65" y="9"/>
                  </a:lnTo>
                  <a:lnTo>
                    <a:pt x="56" y="24"/>
                  </a:lnTo>
                  <a:lnTo>
                    <a:pt x="56" y="33"/>
                  </a:lnTo>
                  <a:lnTo>
                    <a:pt x="50" y="43"/>
                  </a:lnTo>
                  <a:lnTo>
                    <a:pt x="50" y="52"/>
                  </a:lnTo>
                  <a:lnTo>
                    <a:pt x="50" y="63"/>
                  </a:lnTo>
                  <a:lnTo>
                    <a:pt x="56" y="72"/>
                  </a:lnTo>
                  <a:lnTo>
                    <a:pt x="60" y="82"/>
                  </a:lnTo>
                  <a:lnTo>
                    <a:pt x="70" y="91"/>
                  </a:lnTo>
                  <a:lnTo>
                    <a:pt x="79" y="106"/>
                  </a:lnTo>
                  <a:lnTo>
                    <a:pt x="85" y="110"/>
                  </a:lnTo>
                  <a:lnTo>
                    <a:pt x="85" y="121"/>
                  </a:lnTo>
                  <a:lnTo>
                    <a:pt x="79" y="125"/>
                  </a:lnTo>
                  <a:lnTo>
                    <a:pt x="75" y="135"/>
                  </a:lnTo>
                  <a:lnTo>
                    <a:pt x="60" y="135"/>
                  </a:lnTo>
                  <a:lnTo>
                    <a:pt x="50" y="140"/>
                  </a:lnTo>
                  <a:lnTo>
                    <a:pt x="35" y="140"/>
                  </a:lnTo>
                  <a:lnTo>
                    <a:pt x="20" y="140"/>
                  </a:lnTo>
                  <a:lnTo>
                    <a:pt x="10" y="140"/>
                  </a:lnTo>
                  <a:lnTo>
                    <a:pt x="6" y="135"/>
                  </a:lnTo>
                  <a:lnTo>
                    <a:pt x="0" y="130"/>
                  </a:lnTo>
                  <a:lnTo>
                    <a:pt x="0" y="125"/>
                  </a:lnTo>
                  <a:lnTo>
                    <a:pt x="0" y="121"/>
                  </a:lnTo>
                  <a:lnTo>
                    <a:pt x="6" y="116"/>
                  </a:lnTo>
                  <a:lnTo>
                    <a:pt x="10" y="110"/>
                  </a:lnTo>
                  <a:lnTo>
                    <a:pt x="16" y="106"/>
                  </a:lnTo>
                  <a:lnTo>
                    <a:pt x="16" y="101"/>
                  </a:lnTo>
                  <a:lnTo>
                    <a:pt x="20" y="97"/>
                  </a:lnTo>
                  <a:lnTo>
                    <a:pt x="25" y="91"/>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56" name="Freeform 580"/>
            <p:cNvSpPr>
              <a:spLocks/>
            </p:cNvSpPr>
            <p:nvPr/>
          </p:nvSpPr>
          <p:spPr bwMode="auto">
            <a:xfrm>
              <a:off x="4204" y="1946"/>
              <a:ext cx="11" cy="8"/>
            </a:xfrm>
            <a:custGeom>
              <a:avLst/>
              <a:gdLst>
                <a:gd name="T0" fmla="*/ 25 w 125"/>
                <a:gd name="T1" fmla="*/ 5 h 106"/>
                <a:gd name="T2" fmla="*/ 36 w 125"/>
                <a:gd name="T3" fmla="*/ 5 h 106"/>
                <a:gd name="T4" fmla="*/ 40 w 125"/>
                <a:gd name="T5" fmla="*/ 0 h 106"/>
                <a:gd name="T6" fmla="*/ 50 w 125"/>
                <a:gd name="T7" fmla="*/ 0 h 106"/>
                <a:gd name="T8" fmla="*/ 60 w 125"/>
                <a:gd name="T9" fmla="*/ 0 h 106"/>
                <a:gd name="T10" fmla="*/ 71 w 125"/>
                <a:gd name="T11" fmla="*/ 0 h 106"/>
                <a:gd name="T12" fmla="*/ 81 w 125"/>
                <a:gd name="T13" fmla="*/ 0 h 106"/>
                <a:gd name="T14" fmla="*/ 85 w 125"/>
                <a:gd name="T15" fmla="*/ 0 h 106"/>
                <a:gd name="T16" fmla="*/ 96 w 125"/>
                <a:gd name="T17" fmla="*/ 0 h 106"/>
                <a:gd name="T18" fmla="*/ 100 w 125"/>
                <a:gd name="T19" fmla="*/ 5 h 106"/>
                <a:gd name="T20" fmla="*/ 105 w 125"/>
                <a:gd name="T21" fmla="*/ 5 h 106"/>
                <a:gd name="T22" fmla="*/ 115 w 125"/>
                <a:gd name="T23" fmla="*/ 20 h 106"/>
                <a:gd name="T24" fmla="*/ 119 w 125"/>
                <a:gd name="T25" fmla="*/ 33 h 106"/>
                <a:gd name="T26" fmla="*/ 125 w 125"/>
                <a:gd name="T27" fmla="*/ 48 h 106"/>
                <a:gd name="T28" fmla="*/ 119 w 125"/>
                <a:gd name="T29" fmla="*/ 57 h 106"/>
                <a:gd name="T30" fmla="*/ 115 w 125"/>
                <a:gd name="T31" fmla="*/ 68 h 106"/>
                <a:gd name="T32" fmla="*/ 105 w 125"/>
                <a:gd name="T33" fmla="*/ 77 h 106"/>
                <a:gd name="T34" fmla="*/ 90 w 125"/>
                <a:gd name="T35" fmla="*/ 82 h 106"/>
                <a:gd name="T36" fmla="*/ 75 w 125"/>
                <a:gd name="T37" fmla="*/ 91 h 106"/>
                <a:gd name="T38" fmla="*/ 60 w 125"/>
                <a:gd name="T39" fmla="*/ 96 h 106"/>
                <a:gd name="T40" fmla="*/ 40 w 125"/>
                <a:gd name="T41" fmla="*/ 106 h 106"/>
                <a:gd name="T42" fmla="*/ 50 w 125"/>
                <a:gd name="T43" fmla="*/ 91 h 106"/>
                <a:gd name="T44" fmla="*/ 56 w 125"/>
                <a:gd name="T45" fmla="*/ 82 h 106"/>
                <a:gd name="T46" fmla="*/ 56 w 125"/>
                <a:gd name="T47" fmla="*/ 72 h 106"/>
                <a:gd name="T48" fmla="*/ 50 w 125"/>
                <a:gd name="T49" fmla="*/ 68 h 106"/>
                <a:gd name="T50" fmla="*/ 46 w 125"/>
                <a:gd name="T51" fmla="*/ 57 h 106"/>
                <a:gd name="T52" fmla="*/ 40 w 125"/>
                <a:gd name="T53" fmla="*/ 53 h 106"/>
                <a:gd name="T54" fmla="*/ 31 w 125"/>
                <a:gd name="T55" fmla="*/ 48 h 106"/>
                <a:gd name="T56" fmla="*/ 21 w 125"/>
                <a:gd name="T57" fmla="*/ 44 h 106"/>
                <a:gd name="T58" fmla="*/ 11 w 125"/>
                <a:gd name="T59" fmla="*/ 38 h 106"/>
                <a:gd name="T60" fmla="*/ 0 w 125"/>
                <a:gd name="T61" fmla="*/ 33 h 106"/>
                <a:gd name="T62" fmla="*/ 6 w 125"/>
                <a:gd name="T63" fmla="*/ 33 h 106"/>
                <a:gd name="T64" fmla="*/ 11 w 125"/>
                <a:gd name="T65" fmla="*/ 29 h 106"/>
                <a:gd name="T66" fmla="*/ 11 w 125"/>
                <a:gd name="T67" fmla="*/ 24 h 106"/>
                <a:gd name="T68" fmla="*/ 11 w 125"/>
                <a:gd name="T69" fmla="*/ 20 h 106"/>
                <a:gd name="T70" fmla="*/ 16 w 125"/>
                <a:gd name="T71" fmla="*/ 14 h 106"/>
                <a:gd name="T72" fmla="*/ 16 w 125"/>
                <a:gd name="T73" fmla="*/ 10 h 106"/>
                <a:gd name="T74" fmla="*/ 21 w 125"/>
                <a:gd name="T75" fmla="*/ 10 h 106"/>
                <a:gd name="T76" fmla="*/ 25 w 125"/>
                <a:gd name="T77" fmla="*/ 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5" h="106">
                  <a:moveTo>
                    <a:pt x="25" y="5"/>
                  </a:moveTo>
                  <a:lnTo>
                    <a:pt x="36" y="5"/>
                  </a:lnTo>
                  <a:lnTo>
                    <a:pt x="40" y="0"/>
                  </a:lnTo>
                  <a:lnTo>
                    <a:pt x="50" y="0"/>
                  </a:lnTo>
                  <a:lnTo>
                    <a:pt x="60" y="0"/>
                  </a:lnTo>
                  <a:lnTo>
                    <a:pt x="71" y="0"/>
                  </a:lnTo>
                  <a:lnTo>
                    <a:pt x="81" y="0"/>
                  </a:lnTo>
                  <a:lnTo>
                    <a:pt x="85" y="0"/>
                  </a:lnTo>
                  <a:lnTo>
                    <a:pt x="96" y="0"/>
                  </a:lnTo>
                  <a:lnTo>
                    <a:pt x="100" y="5"/>
                  </a:lnTo>
                  <a:lnTo>
                    <a:pt x="105" y="5"/>
                  </a:lnTo>
                  <a:lnTo>
                    <a:pt x="115" y="20"/>
                  </a:lnTo>
                  <a:lnTo>
                    <a:pt x="119" y="33"/>
                  </a:lnTo>
                  <a:lnTo>
                    <a:pt x="125" y="48"/>
                  </a:lnTo>
                  <a:lnTo>
                    <a:pt x="119" y="57"/>
                  </a:lnTo>
                  <a:lnTo>
                    <a:pt x="115" y="68"/>
                  </a:lnTo>
                  <a:lnTo>
                    <a:pt x="105" y="77"/>
                  </a:lnTo>
                  <a:lnTo>
                    <a:pt x="90" y="82"/>
                  </a:lnTo>
                  <a:lnTo>
                    <a:pt x="75" y="91"/>
                  </a:lnTo>
                  <a:lnTo>
                    <a:pt x="60" y="96"/>
                  </a:lnTo>
                  <a:lnTo>
                    <a:pt x="40" y="106"/>
                  </a:lnTo>
                  <a:lnTo>
                    <a:pt x="50" y="91"/>
                  </a:lnTo>
                  <a:lnTo>
                    <a:pt x="56" y="82"/>
                  </a:lnTo>
                  <a:lnTo>
                    <a:pt x="56" y="72"/>
                  </a:lnTo>
                  <a:lnTo>
                    <a:pt x="50" y="68"/>
                  </a:lnTo>
                  <a:lnTo>
                    <a:pt x="46" y="57"/>
                  </a:lnTo>
                  <a:lnTo>
                    <a:pt x="40" y="53"/>
                  </a:lnTo>
                  <a:lnTo>
                    <a:pt x="31" y="48"/>
                  </a:lnTo>
                  <a:lnTo>
                    <a:pt x="21" y="44"/>
                  </a:lnTo>
                  <a:lnTo>
                    <a:pt x="11" y="38"/>
                  </a:lnTo>
                  <a:lnTo>
                    <a:pt x="0" y="33"/>
                  </a:lnTo>
                  <a:lnTo>
                    <a:pt x="6" y="33"/>
                  </a:lnTo>
                  <a:lnTo>
                    <a:pt x="11" y="29"/>
                  </a:lnTo>
                  <a:lnTo>
                    <a:pt x="11" y="24"/>
                  </a:lnTo>
                  <a:lnTo>
                    <a:pt x="11" y="20"/>
                  </a:lnTo>
                  <a:lnTo>
                    <a:pt x="16" y="14"/>
                  </a:lnTo>
                  <a:lnTo>
                    <a:pt x="16" y="10"/>
                  </a:lnTo>
                  <a:lnTo>
                    <a:pt x="21" y="10"/>
                  </a:lnTo>
                  <a:lnTo>
                    <a:pt x="25" y="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57" name="Freeform 581"/>
            <p:cNvSpPr>
              <a:spLocks/>
            </p:cNvSpPr>
            <p:nvPr/>
          </p:nvSpPr>
          <p:spPr bwMode="auto">
            <a:xfrm>
              <a:off x="4211" y="1954"/>
              <a:ext cx="6" cy="8"/>
            </a:xfrm>
            <a:custGeom>
              <a:avLst/>
              <a:gdLst>
                <a:gd name="T0" fmla="*/ 35 w 65"/>
                <a:gd name="T1" fmla="*/ 0 h 107"/>
                <a:gd name="T2" fmla="*/ 35 w 65"/>
                <a:gd name="T3" fmla="*/ 10 h 107"/>
                <a:gd name="T4" fmla="*/ 30 w 65"/>
                <a:gd name="T5" fmla="*/ 19 h 107"/>
                <a:gd name="T6" fmla="*/ 25 w 65"/>
                <a:gd name="T7" fmla="*/ 29 h 107"/>
                <a:gd name="T8" fmla="*/ 21 w 65"/>
                <a:gd name="T9" fmla="*/ 43 h 107"/>
                <a:gd name="T10" fmla="*/ 10 w 65"/>
                <a:gd name="T11" fmla="*/ 53 h 107"/>
                <a:gd name="T12" fmla="*/ 6 w 65"/>
                <a:gd name="T13" fmla="*/ 62 h 107"/>
                <a:gd name="T14" fmla="*/ 0 w 65"/>
                <a:gd name="T15" fmla="*/ 73 h 107"/>
                <a:gd name="T16" fmla="*/ 0 w 65"/>
                <a:gd name="T17" fmla="*/ 82 h 107"/>
                <a:gd name="T18" fmla="*/ 6 w 65"/>
                <a:gd name="T19" fmla="*/ 92 h 107"/>
                <a:gd name="T20" fmla="*/ 15 w 65"/>
                <a:gd name="T21" fmla="*/ 101 h 107"/>
                <a:gd name="T22" fmla="*/ 21 w 65"/>
                <a:gd name="T23" fmla="*/ 101 h 107"/>
                <a:gd name="T24" fmla="*/ 25 w 65"/>
                <a:gd name="T25" fmla="*/ 101 h 107"/>
                <a:gd name="T26" fmla="*/ 30 w 65"/>
                <a:gd name="T27" fmla="*/ 107 h 107"/>
                <a:gd name="T28" fmla="*/ 35 w 65"/>
                <a:gd name="T29" fmla="*/ 101 h 107"/>
                <a:gd name="T30" fmla="*/ 40 w 65"/>
                <a:gd name="T31" fmla="*/ 101 h 107"/>
                <a:gd name="T32" fmla="*/ 50 w 65"/>
                <a:gd name="T33" fmla="*/ 101 h 107"/>
                <a:gd name="T34" fmla="*/ 55 w 65"/>
                <a:gd name="T35" fmla="*/ 96 h 107"/>
                <a:gd name="T36" fmla="*/ 60 w 65"/>
                <a:gd name="T37" fmla="*/ 92 h 107"/>
                <a:gd name="T38" fmla="*/ 65 w 65"/>
                <a:gd name="T39" fmla="*/ 87 h 107"/>
                <a:gd name="T40" fmla="*/ 65 w 65"/>
                <a:gd name="T41" fmla="*/ 77 h 107"/>
                <a:gd name="T42" fmla="*/ 65 w 65"/>
                <a:gd name="T43" fmla="*/ 73 h 107"/>
                <a:gd name="T44" fmla="*/ 65 w 65"/>
                <a:gd name="T45" fmla="*/ 68 h 107"/>
                <a:gd name="T46" fmla="*/ 60 w 65"/>
                <a:gd name="T47" fmla="*/ 62 h 107"/>
                <a:gd name="T48" fmla="*/ 60 w 65"/>
                <a:gd name="T49" fmla="*/ 58 h 107"/>
                <a:gd name="T50" fmla="*/ 55 w 65"/>
                <a:gd name="T51" fmla="*/ 53 h 107"/>
                <a:gd name="T52" fmla="*/ 50 w 65"/>
                <a:gd name="T53" fmla="*/ 49 h 107"/>
                <a:gd name="T54" fmla="*/ 44 w 65"/>
                <a:gd name="T55" fmla="*/ 43 h 107"/>
                <a:gd name="T56" fmla="*/ 44 w 65"/>
                <a:gd name="T57" fmla="*/ 34 h 107"/>
                <a:gd name="T58" fmla="*/ 40 w 65"/>
                <a:gd name="T59" fmla="*/ 29 h 107"/>
                <a:gd name="T60" fmla="*/ 40 w 65"/>
                <a:gd name="T61" fmla="*/ 2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5" h="107">
                  <a:moveTo>
                    <a:pt x="35" y="0"/>
                  </a:moveTo>
                  <a:lnTo>
                    <a:pt x="35" y="10"/>
                  </a:lnTo>
                  <a:lnTo>
                    <a:pt x="30" y="19"/>
                  </a:lnTo>
                  <a:lnTo>
                    <a:pt x="25" y="29"/>
                  </a:lnTo>
                  <a:lnTo>
                    <a:pt x="21" y="43"/>
                  </a:lnTo>
                  <a:lnTo>
                    <a:pt x="10" y="53"/>
                  </a:lnTo>
                  <a:lnTo>
                    <a:pt x="6" y="62"/>
                  </a:lnTo>
                  <a:lnTo>
                    <a:pt x="0" y="73"/>
                  </a:lnTo>
                  <a:lnTo>
                    <a:pt x="0" y="82"/>
                  </a:lnTo>
                  <a:lnTo>
                    <a:pt x="6" y="92"/>
                  </a:lnTo>
                  <a:lnTo>
                    <a:pt x="15" y="101"/>
                  </a:lnTo>
                  <a:lnTo>
                    <a:pt x="21" y="101"/>
                  </a:lnTo>
                  <a:lnTo>
                    <a:pt x="25" y="101"/>
                  </a:lnTo>
                  <a:lnTo>
                    <a:pt x="30" y="107"/>
                  </a:lnTo>
                  <a:lnTo>
                    <a:pt x="35" y="101"/>
                  </a:lnTo>
                  <a:lnTo>
                    <a:pt x="40" y="101"/>
                  </a:lnTo>
                  <a:lnTo>
                    <a:pt x="50" y="101"/>
                  </a:lnTo>
                  <a:lnTo>
                    <a:pt x="55" y="96"/>
                  </a:lnTo>
                  <a:lnTo>
                    <a:pt x="60" y="92"/>
                  </a:lnTo>
                  <a:lnTo>
                    <a:pt x="65" y="87"/>
                  </a:lnTo>
                  <a:lnTo>
                    <a:pt x="65" y="77"/>
                  </a:lnTo>
                  <a:lnTo>
                    <a:pt x="65" y="73"/>
                  </a:lnTo>
                  <a:lnTo>
                    <a:pt x="65" y="68"/>
                  </a:lnTo>
                  <a:lnTo>
                    <a:pt x="60" y="62"/>
                  </a:lnTo>
                  <a:lnTo>
                    <a:pt x="60" y="58"/>
                  </a:lnTo>
                  <a:lnTo>
                    <a:pt x="55" y="53"/>
                  </a:lnTo>
                  <a:lnTo>
                    <a:pt x="50" y="49"/>
                  </a:lnTo>
                  <a:lnTo>
                    <a:pt x="44" y="43"/>
                  </a:lnTo>
                  <a:lnTo>
                    <a:pt x="44" y="34"/>
                  </a:lnTo>
                  <a:lnTo>
                    <a:pt x="40" y="29"/>
                  </a:lnTo>
                  <a:lnTo>
                    <a:pt x="40" y="24"/>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58" name="Freeform 582"/>
            <p:cNvSpPr>
              <a:spLocks/>
            </p:cNvSpPr>
            <p:nvPr/>
          </p:nvSpPr>
          <p:spPr bwMode="auto">
            <a:xfrm>
              <a:off x="4193" y="1951"/>
              <a:ext cx="8" cy="11"/>
            </a:xfrm>
            <a:custGeom>
              <a:avLst/>
              <a:gdLst>
                <a:gd name="T0" fmla="*/ 71 w 85"/>
                <a:gd name="T1" fmla="*/ 0 h 139"/>
                <a:gd name="T2" fmla="*/ 65 w 85"/>
                <a:gd name="T3" fmla="*/ 9 h 139"/>
                <a:gd name="T4" fmla="*/ 60 w 85"/>
                <a:gd name="T5" fmla="*/ 23 h 139"/>
                <a:gd name="T6" fmla="*/ 56 w 85"/>
                <a:gd name="T7" fmla="*/ 34 h 139"/>
                <a:gd name="T8" fmla="*/ 50 w 85"/>
                <a:gd name="T9" fmla="*/ 43 h 139"/>
                <a:gd name="T10" fmla="*/ 50 w 85"/>
                <a:gd name="T11" fmla="*/ 53 h 139"/>
                <a:gd name="T12" fmla="*/ 50 w 85"/>
                <a:gd name="T13" fmla="*/ 62 h 139"/>
                <a:gd name="T14" fmla="*/ 56 w 85"/>
                <a:gd name="T15" fmla="*/ 72 h 139"/>
                <a:gd name="T16" fmla="*/ 60 w 85"/>
                <a:gd name="T17" fmla="*/ 81 h 139"/>
                <a:gd name="T18" fmla="*/ 71 w 85"/>
                <a:gd name="T19" fmla="*/ 92 h 139"/>
                <a:gd name="T20" fmla="*/ 80 w 85"/>
                <a:gd name="T21" fmla="*/ 105 h 139"/>
                <a:gd name="T22" fmla="*/ 85 w 85"/>
                <a:gd name="T23" fmla="*/ 111 h 139"/>
                <a:gd name="T24" fmla="*/ 85 w 85"/>
                <a:gd name="T25" fmla="*/ 120 h 139"/>
                <a:gd name="T26" fmla="*/ 80 w 85"/>
                <a:gd name="T27" fmla="*/ 125 h 139"/>
                <a:gd name="T28" fmla="*/ 75 w 85"/>
                <a:gd name="T29" fmla="*/ 135 h 139"/>
                <a:gd name="T30" fmla="*/ 60 w 85"/>
                <a:gd name="T31" fmla="*/ 135 h 139"/>
                <a:gd name="T32" fmla="*/ 50 w 85"/>
                <a:gd name="T33" fmla="*/ 139 h 139"/>
                <a:gd name="T34" fmla="*/ 36 w 85"/>
                <a:gd name="T35" fmla="*/ 139 h 139"/>
                <a:gd name="T36" fmla="*/ 21 w 85"/>
                <a:gd name="T37" fmla="*/ 139 h 139"/>
                <a:gd name="T38" fmla="*/ 11 w 85"/>
                <a:gd name="T39" fmla="*/ 139 h 139"/>
                <a:gd name="T40" fmla="*/ 6 w 85"/>
                <a:gd name="T41" fmla="*/ 135 h 139"/>
                <a:gd name="T42" fmla="*/ 0 w 85"/>
                <a:gd name="T43" fmla="*/ 130 h 139"/>
                <a:gd name="T44" fmla="*/ 0 w 85"/>
                <a:gd name="T45" fmla="*/ 125 h 139"/>
                <a:gd name="T46" fmla="*/ 0 w 85"/>
                <a:gd name="T47" fmla="*/ 120 h 139"/>
                <a:gd name="T48" fmla="*/ 6 w 85"/>
                <a:gd name="T49" fmla="*/ 120 h 139"/>
                <a:gd name="T50" fmla="*/ 6 w 85"/>
                <a:gd name="T51" fmla="*/ 116 h 139"/>
                <a:gd name="T52" fmla="*/ 11 w 85"/>
                <a:gd name="T53" fmla="*/ 111 h 139"/>
                <a:gd name="T54" fmla="*/ 16 w 85"/>
                <a:gd name="T55" fmla="*/ 105 h 139"/>
                <a:gd name="T56" fmla="*/ 16 w 85"/>
                <a:gd name="T57" fmla="*/ 101 h 139"/>
                <a:gd name="T58" fmla="*/ 21 w 85"/>
                <a:gd name="T59" fmla="*/ 96 h 139"/>
                <a:gd name="T60" fmla="*/ 25 w 85"/>
                <a:gd name="T61" fmla="*/ 9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5" h="139">
                  <a:moveTo>
                    <a:pt x="71" y="0"/>
                  </a:moveTo>
                  <a:lnTo>
                    <a:pt x="65" y="9"/>
                  </a:lnTo>
                  <a:lnTo>
                    <a:pt x="60" y="23"/>
                  </a:lnTo>
                  <a:lnTo>
                    <a:pt x="56" y="34"/>
                  </a:lnTo>
                  <a:lnTo>
                    <a:pt x="50" y="43"/>
                  </a:lnTo>
                  <a:lnTo>
                    <a:pt x="50" y="53"/>
                  </a:lnTo>
                  <a:lnTo>
                    <a:pt x="50" y="62"/>
                  </a:lnTo>
                  <a:lnTo>
                    <a:pt x="56" y="72"/>
                  </a:lnTo>
                  <a:lnTo>
                    <a:pt x="60" y="81"/>
                  </a:lnTo>
                  <a:lnTo>
                    <a:pt x="71" y="92"/>
                  </a:lnTo>
                  <a:lnTo>
                    <a:pt x="80" y="105"/>
                  </a:lnTo>
                  <a:lnTo>
                    <a:pt x="85" y="111"/>
                  </a:lnTo>
                  <a:lnTo>
                    <a:pt x="85" y="120"/>
                  </a:lnTo>
                  <a:lnTo>
                    <a:pt x="80" y="125"/>
                  </a:lnTo>
                  <a:lnTo>
                    <a:pt x="75" y="135"/>
                  </a:lnTo>
                  <a:lnTo>
                    <a:pt x="60" y="135"/>
                  </a:lnTo>
                  <a:lnTo>
                    <a:pt x="50" y="139"/>
                  </a:lnTo>
                  <a:lnTo>
                    <a:pt x="36" y="139"/>
                  </a:lnTo>
                  <a:lnTo>
                    <a:pt x="21" y="139"/>
                  </a:lnTo>
                  <a:lnTo>
                    <a:pt x="11" y="139"/>
                  </a:lnTo>
                  <a:lnTo>
                    <a:pt x="6" y="135"/>
                  </a:lnTo>
                  <a:lnTo>
                    <a:pt x="0" y="130"/>
                  </a:lnTo>
                  <a:lnTo>
                    <a:pt x="0" y="125"/>
                  </a:lnTo>
                  <a:lnTo>
                    <a:pt x="0" y="120"/>
                  </a:lnTo>
                  <a:lnTo>
                    <a:pt x="6" y="120"/>
                  </a:lnTo>
                  <a:lnTo>
                    <a:pt x="6" y="116"/>
                  </a:lnTo>
                  <a:lnTo>
                    <a:pt x="11" y="111"/>
                  </a:lnTo>
                  <a:lnTo>
                    <a:pt x="16" y="105"/>
                  </a:lnTo>
                  <a:lnTo>
                    <a:pt x="16" y="101"/>
                  </a:lnTo>
                  <a:lnTo>
                    <a:pt x="21" y="96"/>
                  </a:lnTo>
                  <a:lnTo>
                    <a:pt x="25" y="9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59" name="Freeform 583"/>
            <p:cNvSpPr>
              <a:spLocks/>
            </p:cNvSpPr>
            <p:nvPr/>
          </p:nvSpPr>
          <p:spPr bwMode="auto">
            <a:xfrm>
              <a:off x="4207" y="1960"/>
              <a:ext cx="9" cy="5"/>
            </a:xfrm>
            <a:custGeom>
              <a:avLst/>
              <a:gdLst>
                <a:gd name="T0" fmla="*/ 0 w 94"/>
                <a:gd name="T1" fmla="*/ 0 h 63"/>
                <a:gd name="T2" fmla="*/ 0 w 94"/>
                <a:gd name="T3" fmla="*/ 15 h 63"/>
                <a:gd name="T4" fmla="*/ 4 w 94"/>
                <a:gd name="T5" fmla="*/ 30 h 63"/>
                <a:gd name="T6" fmla="*/ 14 w 94"/>
                <a:gd name="T7" fmla="*/ 39 h 63"/>
                <a:gd name="T8" fmla="*/ 20 w 94"/>
                <a:gd name="T9" fmla="*/ 49 h 63"/>
                <a:gd name="T10" fmla="*/ 29 w 94"/>
                <a:gd name="T11" fmla="*/ 54 h 63"/>
                <a:gd name="T12" fmla="*/ 45 w 94"/>
                <a:gd name="T13" fmla="*/ 58 h 63"/>
                <a:gd name="T14" fmla="*/ 54 w 94"/>
                <a:gd name="T15" fmla="*/ 63 h 63"/>
                <a:gd name="T16" fmla="*/ 69 w 94"/>
                <a:gd name="T17" fmla="*/ 63 h 63"/>
                <a:gd name="T18" fmla="*/ 79 w 94"/>
                <a:gd name="T19" fmla="*/ 58 h 63"/>
                <a:gd name="T20" fmla="*/ 94 w 94"/>
                <a:gd name="T21" fmla="*/ 5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63">
                  <a:moveTo>
                    <a:pt x="0" y="0"/>
                  </a:moveTo>
                  <a:lnTo>
                    <a:pt x="0" y="15"/>
                  </a:lnTo>
                  <a:lnTo>
                    <a:pt x="4" y="30"/>
                  </a:lnTo>
                  <a:lnTo>
                    <a:pt x="14" y="39"/>
                  </a:lnTo>
                  <a:lnTo>
                    <a:pt x="20" y="49"/>
                  </a:lnTo>
                  <a:lnTo>
                    <a:pt x="29" y="54"/>
                  </a:lnTo>
                  <a:lnTo>
                    <a:pt x="45" y="58"/>
                  </a:lnTo>
                  <a:lnTo>
                    <a:pt x="54" y="63"/>
                  </a:lnTo>
                  <a:lnTo>
                    <a:pt x="69" y="63"/>
                  </a:lnTo>
                  <a:lnTo>
                    <a:pt x="79" y="58"/>
                  </a:lnTo>
                  <a:lnTo>
                    <a:pt x="94" y="54"/>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60" name="Freeform 584"/>
            <p:cNvSpPr>
              <a:spLocks/>
            </p:cNvSpPr>
            <p:nvPr/>
          </p:nvSpPr>
          <p:spPr bwMode="auto">
            <a:xfrm>
              <a:off x="4216" y="1944"/>
              <a:ext cx="12" cy="10"/>
            </a:xfrm>
            <a:custGeom>
              <a:avLst/>
              <a:gdLst>
                <a:gd name="T0" fmla="*/ 25 w 128"/>
                <a:gd name="T1" fmla="*/ 0 h 136"/>
                <a:gd name="T2" fmla="*/ 20 w 128"/>
                <a:gd name="T3" fmla="*/ 6 h 136"/>
                <a:gd name="T4" fmla="*/ 15 w 128"/>
                <a:gd name="T5" fmla="*/ 11 h 136"/>
                <a:gd name="T6" fmla="*/ 9 w 128"/>
                <a:gd name="T7" fmla="*/ 15 h 136"/>
                <a:gd name="T8" fmla="*/ 5 w 128"/>
                <a:gd name="T9" fmla="*/ 20 h 136"/>
                <a:gd name="T10" fmla="*/ 5 w 128"/>
                <a:gd name="T11" fmla="*/ 25 h 136"/>
                <a:gd name="T12" fmla="*/ 5 w 128"/>
                <a:gd name="T13" fmla="*/ 30 h 136"/>
                <a:gd name="T14" fmla="*/ 0 w 128"/>
                <a:gd name="T15" fmla="*/ 35 h 136"/>
                <a:gd name="T16" fmla="*/ 0 w 128"/>
                <a:gd name="T17" fmla="*/ 39 h 136"/>
                <a:gd name="T18" fmla="*/ 0 w 128"/>
                <a:gd name="T19" fmla="*/ 45 h 136"/>
                <a:gd name="T20" fmla="*/ 5 w 128"/>
                <a:gd name="T21" fmla="*/ 58 h 136"/>
                <a:gd name="T22" fmla="*/ 9 w 128"/>
                <a:gd name="T23" fmla="*/ 69 h 136"/>
                <a:gd name="T24" fmla="*/ 15 w 128"/>
                <a:gd name="T25" fmla="*/ 73 h 136"/>
                <a:gd name="T26" fmla="*/ 20 w 128"/>
                <a:gd name="T27" fmla="*/ 82 h 136"/>
                <a:gd name="T28" fmla="*/ 25 w 128"/>
                <a:gd name="T29" fmla="*/ 88 h 136"/>
                <a:gd name="T30" fmla="*/ 30 w 128"/>
                <a:gd name="T31" fmla="*/ 93 h 136"/>
                <a:gd name="T32" fmla="*/ 30 w 128"/>
                <a:gd name="T33" fmla="*/ 102 h 136"/>
                <a:gd name="T34" fmla="*/ 30 w 128"/>
                <a:gd name="T35" fmla="*/ 112 h 136"/>
                <a:gd name="T36" fmla="*/ 30 w 128"/>
                <a:gd name="T37" fmla="*/ 121 h 136"/>
                <a:gd name="T38" fmla="*/ 30 w 128"/>
                <a:gd name="T39" fmla="*/ 136 h 136"/>
                <a:gd name="T40" fmla="*/ 40 w 128"/>
                <a:gd name="T41" fmla="*/ 131 h 136"/>
                <a:gd name="T42" fmla="*/ 49 w 128"/>
                <a:gd name="T43" fmla="*/ 127 h 136"/>
                <a:gd name="T44" fmla="*/ 59 w 128"/>
                <a:gd name="T45" fmla="*/ 121 h 136"/>
                <a:gd name="T46" fmla="*/ 69 w 128"/>
                <a:gd name="T47" fmla="*/ 116 h 136"/>
                <a:gd name="T48" fmla="*/ 79 w 128"/>
                <a:gd name="T49" fmla="*/ 116 h 136"/>
                <a:gd name="T50" fmla="*/ 89 w 128"/>
                <a:gd name="T51" fmla="*/ 112 h 136"/>
                <a:gd name="T52" fmla="*/ 99 w 128"/>
                <a:gd name="T53" fmla="*/ 112 h 136"/>
                <a:gd name="T54" fmla="*/ 109 w 128"/>
                <a:gd name="T55" fmla="*/ 107 h 136"/>
                <a:gd name="T56" fmla="*/ 114 w 128"/>
                <a:gd name="T57" fmla="*/ 102 h 136"/>
                <a:gd name="T58" fmla="*/ 119 w 128"/>
                <a:gd name="T59" fmla="*/ 97 h 136"/>
                <a:gd name="T60" fmla="*/ 124 w 128"/>
                <a:gd name="T61" fmla="*/ 82 h 136"/>
                <a:gd name="T62" fmla="*/ 128 w 128"/>
                <a:gd name="T63" fmla="*/ 73 h 136"/>
                <a:gd name="T64" fmla="*/ 124 w 128"/>
                <a:gd name="T65" fmla="*/ 63 h 136"/>
                <a:gd name="T66" fmla="*/ 119 w 128"/>
                <a:gd name="T67" fmla="*/ 58 h 136"/>
                <a:gd name="T68" fmla="*/ 109 w 128"/>
                <a:gd name="T69" fmla="*/ 58 h 136"/>
                <a:gd name="T70" fmla="*/ 94 w 128"/>
                <a:gd name="T71" fmla="*/ 54 h 136"/>
                <a:gd name="T72" fmla="*/ 84 w 128"/>
                <a:gd name="T73" fmla="*/ 54 h 136"/>
                <a:gd name="T74" fmla="*/ 69 w 128"/>
                <a:gd name="T75" fmla="*/ 54 h 136"/>
                <a:gd name="T76" fmla="*/ 55 w 128"/>
                <a:gd name="T77" fmla="*/ 54 h 136"/>
                <a:gd name="T78" fmla="*/ 40 w 128"/>
                <a:gd name="T79" fmla="*/ 54 h 136"/>
                <a:gd name="T80" fmla="*/ 34 w 128"/>
                <a:gd name="T81" fmla="*/ 54 h 136"/>
                <a:gd name="T82" fmla="*/ 34 w 128"/>
                <a:gd name="T83" fmla="*/ 58 h 136"/>
                <a:gd name="T84" fmla="*/ 34 w 128"/>
                <a:gd name="T85" fmla="*/ 63 h 136"/>
                <a:gd name="T86" fmla="*/ 34 w 128"/>
                <a:gd name="T87" fmla="*/ 69 h 136"/>
                <a:gd name="T88" fmla="*/ 34 w 128"/>
                <a:gd name="T89" fmla="*/ 73 h 136"/>
                <a:gd name="T90" fmla="*/ 34 w 128"/>
                <a:gd name="T91" fmla="*/ 78 h 136"/>
                <a:gd name="T92" fmla="*/ 30 w 128"/>
                <a:gd name="T93" fmla="*/ 82 h 136"/>
                <a:gd name="T94" fmla="*/ 30 w 128"/>
                <a:gd name="T95" fmla="*/ 78 h 136"/>
                <a:gd name="T96" fmla="*/ 34 w 128"/>
                <a:gd name="T97" fmla="*/ 69 h 136"/>
                <a:gd name="T98" fmla="*/ 40 w 128"/>
                <a:gd name="T99" fmla="*/ 63 h 136"/>
                <a:gd name="T100" fmla="*/ 44 w 128"/>
                <a:gd name="T101" fmla="*/ 54 h 136"/>
                <a:gd name="T102" fmla="*/ 49 w 128"/>
                <a:gd name="T103" fmla="*/ 49 h 136"/>
                <a:gd name="T104" fmla="*/ 55 w 128"/>
                <a:gd name="T105" fmla="*/ 39 h 136"/>
                <a:gd name="T106" fmla="*/ 59 w 128"/>
                <a:gd name="T107" fmla="*/ 35 h 136"/>
                <a:gd name="T108" fmla="*/ 65 w 128"/>
                <a:gd name="T109" fmla="*/ 30 h 136"/>
                <a:gd name="T110" fmla="*/ 69 w 128"/>
                <a:gd name="T111" fmla="*/ 20 h 136"/>
                <a:gd name="T112" fmla="*/ 79 w 128"/>
                <a:gd name="T113" fmla="*/ 15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8" h="136">
                  <a:moveTo>
                    <a:pt x="25" y="0"/>
                  </a:moveTo>
                  <a:lnTo>
                    <a:pt x="20" y="6"/>
                  </a:lnTo>
                  <a:lnTo>
                    <a:pt x="15" y="11"/>
                  </a:lnTo>
                  <a:lnTo>
                    <a:pt x="9" y="15"/>
                  </a:lnTo>
                  <a:lnTo>
                    <a:pt x="5" y="20"/>
                  </a:lnTo>
                  <a:lnTo>
                    <a:pt x="5" y="25"/>
                  </a:lnTo>
                  <a:lnTo>
                    <a:pt x="5" y="30"/>
                  </a:lnTo>
                  <a:lnTo>
                    <a:pt x="0" y="35"/>
                  </a:lnTo>
                  <a:lnTo>
                    <a:pt x="0" y="39"/>
                  </a:lnTo>
                  <a:lnTo>
                    <a:pt x="0" y="45"/>
                  </a:lnTo>
                  <a:lnTo>
                    <a:pt x="5" y="58"/>
                  </a:lnTo>
                  <a:lnTo>
                    <a:pt x="9" y="69"/>
                  </a:lnTo>
                  <a:lnTo>
                    <a:pt x="15" y="73"/>
                  </a:lnTo>
                  <a:lnTo>
                    <a:pt x="20" y="82"/>
                  </a:lnTo>
                  <a:lnTo>
                    <a:pt x="25" y="88"/>
                  </a:lnTo>
                  <a:lnTo>
                    <a:pt x="30" y="93"/>
                  </a:lnTo>
                  <a:lnTo>
                    <a:pt x="30" y="102"/>
                  </a:lnTo>
                  <a:lnTo>
                    <a:pt x="30" y="112"/>
                  </a:lnTo>
                  <a:lnTo>
                    <a:pt x="30" y="121"/>
                  </a:lnTo>
                  <a:lnTo>
                    <a:pt x="30" y="136"/>
                  </a:lnTo>
                  <a:lnTo>
                    <a:pt x="40" y="131"/>
                  </a:lnTo>
                  <a:lnTo>
                    <a:pt x="49" y="127"/>
                  </a:lnTo>
                  <a:lnTo>
                    <a:pt x="59" y="121"/>
                  </a:lnTo>
                  <a:lnTo>
                    <a:pt x="69" y="116"/>
                  </a:lnTo>
                  <a:lnTo>
                    <a:pt x="79" y="116"/>
                  </a:lnTo>
                  <a:lnTo>
                    <a:pt x="89" y="112"/>
                  </a:lnTo>
                  <a:lnTo>
                    <a:pt x="99" y="112"/>
                  </a:lnTo>
                  <a:lnTo>
                    <a:pt x="109" y="107"/>
                  </a:lnTo>
                  <a:lnTo>
                    <a:pt x="114" y="102"/>
                  </a:lnTo>
                  <a:lnTo>
                    <a:pt x="119" y="97"/>
                  </a:lnTo>
                  <a:lnTo>
                    <a:pt x="124" y="82"/>
                  </a:lnTo>
                  <a:lnTo>
                    <a:pt x="128" y="73"/>
                  </a:lnTo>
                  <a:lnTo>
                    <a:pt x="124" y="63"/>
                  </a:lnTo>
                  <a:lnTo>
                    <a:pt x="119" y="58"/>
                  </a:lnTo>
                  <a:lnTo>
                    <a:pt x="109" y="58"/>
                  </a:lnTo>
                  <a:lnTo>
                    <a:pt x="94" y="54"/>
                  </a:lnTo>
                  <a:lnTo>
                    <a:pt x="84" y="54"/>
                  </a:lnTo>
                  <a:lnTo>
                    <a:pt x="69" y="54"/>
                  </a:lnTo>
                  <a:lnTo>
                    <a:pt x="55" y="54"/>
                  </a:lnTo>
                  <a:lnTo>
                    <a:pt x="40" y="54"/>
                  </a:lnTo>
                  <a:lnTo>
                    <a:pt x="34" y="54"/>
                  </a:lnTo>
                  <a:lnTo>
                    <a:pt x="34" y="58"/>
                  </a:lnTo>
                  <a:lnTo>
                    <a:pt x="34" y="63"/>
                  </a:lnTo>
                  <a:lnTo>
                    <a:pt x="34" y="69"/>
                  </a:lnTo>
                  <a:lnTo>
                    <a:pt x="34" y="73"/>
                  </a:lnTo>
                  <a:lnTo>
                    <a:pt x="34" y="78"/>
                  </a:lnTo>
                  <a:lnTo>
                    <a:pt x="30" y="82"/>
                  </a:lnTo>
                  <a:lnTo>
                    <a:pt x="30" y="78"/>
                  </a:lnTo>
                  <a:lnTo>
                    <a:pt x="34" y="69"/>
                  </a:lnTo>
                  <a:lnTo>
                    <a:pt x="40" y="63"/>
                  </a:lnTo>
                  <a:lnTo>
                    <a:pt x="44" y="54"/>
                  </a:lnTo>
                  <a:lnTo>
                    <a:pt x="49" y="49"/>
                  </a:lnTo>
                  <a:lnTo>
                    <a:pt x="55" y="39"/>
                  </a:lnTo>
                  <a:lnTo>
                    <a:pt x="59" y="35"/>
                  </a:lnTo>
                  <a:lnTo>
                    <a:pt x="65" y="30"/>
                  </a:lnTo>
                  <a:lnTo>
                    <a:pt x="69" y="20"/>
                  </a:lnTo>
                  <a:lnTo>
                    <a:pt x="79" y="1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61" name="Freeform 585"/>
            <p:cNvSpPr>
              <a:spLocks/>
            </p:cNvSpPr>
            <p:nvPr/>
          </p:nvSpPr>
          <p:spPr bwMode="auto">
            <a:xfrm>
              <a:off x="4217" y="1933"/>
              <a:ext cx="6" cy="6"/>
            </a:xfrm>
            <a:custGeom>
              <a:avLst/>
              <a:gdLst>
                <a:gd name="T0" fmla="*/ 0 w 70"/>
                <a:gd name="T1" fmla="*/ 23 h 81"/>
                <a:gd name="T2" fmla="*/ 6 w 70"/>
                <a:gd name="T3" fmla="*/ 19 h 81"/>
                <a:gd name="T4" fmla="*/ 11 w 70"/>
                <a:gd name="T5" fmla="*/ 14 h 81"/>
                <a:gd name="T6" fmla="*/ 16 w 70"/>
                <a:gd name="T7" fmla="*/ 10 h 81"/>
                <a:gd name="T8" fmla="*/ 25 w 70"/>
                <a:gd name="T9" fmla="*/ 10 h 81"/>
                <a:gd name="T10" fmla="*/ 31 w 70"/>
                <a:gd name="T11" fmla="*/ 10 h 81"/>
                <a:gd name="T12" fmla="*/ 35 w 70"/>
                <a:gd name="T13" fmla="*/ 10 h 81"/>
                <a:gd name="T14" fmla="*/ 46 w 70"/>
                <a:gd name="T15" fmla="*/ 10 h 81"/>
                <a:gd name="T16" fmla="*/ 50 w 70"/>
                <a:gd name="T17" fmla="*/ 10 h 81"/>
                <a:gd name="T18" fmla="*/ 56 w 70"/>
                <a:gd name="T19" fmla="*/ 4 h 81"/>
                <a:gd name="T20" fmla="*/ 60 w 70"/>
                <a:gd name="T21" fmla="*/ 0 h 81"/>
                <a:gd name="T22" fmla="*/ 65 w 70"/>
                <a:gd name="T23" fmla="*/ 10 h 81"/>
                <a:gd name="T24" fmla="*/ 65 w 70"/>
                <a:gd name="T25" fmla="*/ 23 h 81"/>
                <a:gd name="T26" fmla="*/ 70 w 70"/>
                <a:gd name="T27" fmla="*/ 38 h 81"/>
                <a:gd name="T28" fmla="*/ 70 w 70"/>
                <a:gd name="T29" fmla="*/ 48 h 81"/>
                <a:gd name="T30" fmla="*/ 70 w 70"/>
                <a:gd name="T31" fmla="*/ 58 h 81"/>
                <a:gd name="T32" fmla="*/ 65 w 70"/>
                <a:gd name="T33" fmla="*/ 62 h 81"/>
                <a:gd name="T34" fmla="*/ 60 w 70"/>
                <a:gd name="T35" fmla="*/ 72 h 81"/>
                <a:gd name="T36" fmla="*/ 50 w 70"/>
                <a:gd name="T37" fmla="*/ 77 h 81"/>
                <a:gd name="T38" fmla="*/ 35 w 70"/>
                <a:gd name="T39" fmla="*/ 77 h 81"/>
                <a:gd name="T40" fmla="*/ 21 w 70"/>
                <a:gd name="T41"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81">
                  <a:moveTo>
                    <a:pt x="0" y="23"/>
                  </a:moveTo>
                  <a:lnTo>
                    <a:pt x="6" y="19"/>
                  </a:lnTo>
                  <a:lnTo>
                    <a:pt x="11" y="14"/>
                  </a:lnTo>
                  <a:lnTo>
                    <a:pt x="16" y="10"/>
                  </a:lnTo>
                  <a:lnTo>
                    <a:pt x="25" y="10"/>
                  </a:lnTo>
                  <a:lnTo>
                    <a:pt x="31" y="10"/>
                  </a:lnTo>
                  <a:lnTo>
                    <a:pt x="35" y="10"/>
                  </a:lnTo>
                  <a:lnTo>
                    <a:pt x="46" y="10"/>
                  </a:lnTo>
                  <a:lnTo>
                    <a:pt x="50" y="10"/>
                  </a:lnTo>
                  <a:lnTo>
                    <a:pt x="56" y="4"/>
                  </a:lnTo>
                  <a:lnTo>
                    <a:pt x="60" y="0"/>
                  </a:lnTo>
                  <a:lnTo>
                    <a:pt x="65" y="10"/>
                  </a:lnTo>
                  <a:lnTo>
                    <a:pt x="65" y="23"/>
                  </a:lnTo>
                  <a:lnTo>
                    <a:pt x="70" y="38"/>
                  </a:lnTo>
                  <a:lnTo>
                    <a:pt x="70" y="48"/>
                  </a:lnTo>
                  <a:lnTo>
                    <a:pt x="70" y="58"/>
                  </a:lnTo>
                  <a:lnTo>
                    <a:pt x="65" y="62"/>
                  </a:lnTo>
                  <a:lnTo>
                    <a:pt x="60" y="72"/>
                  </a:lnTo>
                  <a:lnTo>
                    <a:pt x="50" y="77"/>
                  </a:lnTo>
                  <a:lnTo>
                    <a:pt x="35" y="77"/>
                  </a:lnTo>
                  <a:lnTo>
                    <a:pt x="21" y="81"/>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62" name="Freeform 586"/>
            <p:cNvSpPr>
              <a:spLocks/>
            </p:cNvSpPr>
            <p:nvPr/>
          </p:nvSpPr>
          <p:spPr bwMode="auto">
            <a:xfrm>
              <a:off x="4222" y="1940"/>
              <a:ext cx="8" cy="5"/>
            </a:xfrm>
            <a:custGeom>
              <a:avLst/>
              <a:gdLst>
                <a:gd name="T0" fmla="*/ 0 w 94"/>
                <a:gd name="T1" fmla="*/ 0 h 62"/>
                <a:gd name="T2" fmla="*/ 0 w 94"/>
                <a:gd name="T3" fmla="*/ 14 h 62"/>
                <a:gd name="T4" fmla="*/ 6 w 94"/>
                <a:gd name="T5" fmla="*/ 28 h 62"/>
                <a:gd name="T6" fmla="*/ 15 w 94"/>
                <a:gd name="T7" fmla="*/ 38 h 62"/>
                <a:gd name="T8" fmla="*/ 20 w 94"/>
                <a:gd name="T9" fmla="*/ 47 h 62"/>
                <a:gd name="T10" fmla="*/ 30 w 94"/>
                <a:gd name="T11" fmla="*/ 53 h 62"/>
                <a:gd name="T12" fmla="*/ 45 w 94"/>
                <a:gd name="T13" fmla="*/ 58 h 62"/>
                <a:gd name="T14" fmla="*/ 55 w 94"/>
                <a:gd name="T15" fmla="*/ 62 h 62"/>
                <a:gd name="T16" fmla="*/ 69 w 94"/>
                <a:gd name="T17" fmla="*/ 62 h 62"/>
                <a:gd name="T18" fmla="*/ 79 w 94"/>
                <a:gd name="T19" fmla="*/ 58 h 62"/>
                <a:gd name="T20" fmla="*/ 94 w 94"/>
                <a:gd name="T21" fmla="*/ 5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62">
                  <a:moveTo>
                    <a:pt x="0" y="0"/>
                  </a:moveTo>
                  <a:lnTo>
                    <a:pt x="0" y="14"/>
                  </a:lnTo>
                  <a:lnTo>
                    <a:pt x="6" y="28"/>
                  </a:lnTo>
                  <a:lnTo>
                    <a:pt x="15" y="38"/>
                  </a:lnTo>
                  <a:lnTo>
                    <a:pt x="20" y="47"/>
                  </a:lnTo>
                  <a:lnTo>
                    <a:pt x="30" y="53"/>
                  </a:lnTo>
                  <a:lnTo>
                    <a:pt x="45" y="58"/>
                  </a:lnTo>
                  <a:lnTo>
                    <a:pt x="55" y="62"/>
                  </a:lnTo>
                  <a:lnTo>
                    <a:pt x="69" y="62"/>
                  </a:lnTo>
                  <a:lnTo>
                    <a:pt x="79" y="58"/>
                  </a:lnTo>
                  <a:lnTo>
                    <a:pt x="94" y="5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63" name="Freeform 587"/>
            <p:cNvSpPr>
              <a:spLocks/>
            </p:cNvSpPr>
            <p:nvPr/>
          </p:nvSpPr>
          <p:spPr bwMode="auto">
            <a:xfrm>
              <a:off x="4234" y="1916"/>
              <a:ext cx="9" cy="4"/>
            </a:xfrm>
            <a:custGeom>
              <a:avLst/>
              <a:gdLst>
                <a:gd name="T0" fmla="*/ 0 w 100"/>
                <a:gd name="T1" fmla="*/ 0 h 63"/>
                <a:gd name="T2" fmla="*/ 5 w 100"/>
                <a:gd name="T3" fmla="*/ 14 h 63"/>
                <a:gd name="T4" fmla="*/ 10 w 100"/>
                <a:gd name="T5" fmla="*/ 29 h 63"/>
                <a:gd name="T6" fmla="*/ 16 w 100"/>
                <a:gd name="T7" fmla="*/ 39 h 63"/>
                <a:gd name="T8" fmla="*/ 25 w 100"/>
                <a:gd name="T9" fmla="*/ 48 h 63"/>
                <a:gd name="T10" fmla="*/ 35 w 100"/>
                <a:gd name="T11" fmla="*/ 53 h 63"/>
                <a:gd name="T12" fmla="*/ 45 w 100"/>
                <a:gd name="T13" fmla="*/ 58 h 63"/>
                <a:gd name="T14" fmla="*/ 60 w 100"/>
                <a:gd name="T15" fmla="*/ 63 h 63"/>
                <a:gd name="T16" fmla="*/ 75 w 100"/>
                <a:gd name="T17" fmla="*/ 63 h 63"/>
                <a:gd name="T18" fmla="*/ 85 w 100"/>
                <a:gd name="T19" fmla="*/ 58 h 63"/>
                <a:gd name="T20" fmla="*/ 100 w 100"/>
                <a:gd name="T21" fmla="*/ 5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0" h="63">
                  <a:moveTo>
                    <a:pt x="0" y="0"/>
                  </a:moveTo>
                  <a:lnTo>
                    <a:pt x="5" y="14"/>
                  </a:lnTo>
                  <a:lnTo>
                    <a:pt x="10" y="29"/>
                  </a:lnTo>
                  <a:lnTo>
                    <a:pt x="16" y="39"/>
                  </a:lnTo>
                  <a:lnTo>
                    <a:pt x="25" y="48"/>
                  </a:lnTo>
                  <a:lnTo>
                    <a:pt x="35" y="53"/>
                  </a:lnTo>
                  <a:lnTo>
                    <a:pt x="45" y="58"/>
                  </a:lnTo>
                  <a:lnTo>
                    <a:pt x="60" y="63"/>
                  </a:lnTo>
                  <a:lnTo>
                    <a:pt x="75" y="63"/>
                  </a:lnTo>
                  <a:lnTo>
                    <a:pt x="85" y="58"/>
                  </a:lnTo>
                  <a:lnTo>
                    <a:pt x="100" y="5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64" name="Freeform 588"/>
            <p:cNvSpPr>
              <a:spLocks/>
            </p:cNvSpPr>
            <p:nvPr/>
          </p:nvSpPr>
          <p:spPr bwMode="auto">
            <a:xfrm>
              <a:off x="4229" y="1919"/>
              <a:ext cx="11" cy="11"/>
            </a:xfrm>
            <a:custGeom>
              <a:avLst/>
              <a:gdLst>
                <a:gd name="T0" fmla="*/ 21 w 125"/>
                <a:gd name="T1" fmla="*/ 0 h 135"/>
                <a:gd name="T2" fmla="*/ 15 w 125"/>
                <a:gd name="T3" fmla="*/ 5 h 135"/>
                <a:gd name="T4" fmla="*/ 15 w 125"/>
                <a:gd name="T5" fmla="*/ 10 h 135"/>
                <a:gd name="T6" fmla="*/ 11 w 125"/>
                <a:gd name="T7" fmla="*/ 15 h 135"/>
                <a:gd name="T8" fmla="*/ 6 w 125"/>
                <a:gd name="T9" fmla="*/ 19 h 135"/>
                <a:gd name="T10" fmla="*/ 6 w 125"/>
                <a:gd name="T11" fmla="*/ 24 h 135"/>
                <a:gd name="T12" fmla="*/ 0 w 125"/>
                <a:gd name="T13" fmla="*/ 29 h 135"/>
                <a:gd name="T14" fmla="*/ 0 w 125"/>
                <a:gd name="T15" fmla="*/ 34 h 135"/>
                <a:gd name="T16" fmla="*/ 0 w 125"/>
                <a:gd name="T17" fmla="*/ 39 h 135"/>
                <a:gd name="T18" fmla="*/ 0 w 125"/>
                <a:gd name="T19" fmla="*/ 43 h 135"/>
                <a:gd name="T20" fmla="*/ 6 w 125"/>
                <a:gd name="T21" fmla="*/ 58 h 135"/>
                <a:gd name="T22" fmla="*/ 11 w 125"/>
                <a:gd name="T23" fmla="*/ 68 h 135"/>
                <a:gd name="T24" fmla="*/ 15 w 125"/>
                <a:gd name="T25" fmla="*/ 73 h 135"/>
                <a:gd name="T26" fmla="*/ 21 w 125"/>
                <a:gd name="T27" fmla="*/ 82 h 135"/>
                <a:gd name="T28" fmla="*/ 25 w 125"/>
                <a:gd name="T29" fmla="*/ 87 h 135"/>
                <a:gd name="T30" fmla="*/ 30 w 125"/>
                <a:gd name="T31" fmla="*/ 97 h 135"/>
                <a:gd name="T32" fmla="*/ 30 w 125"/>
                <a:gd name="T33" fmla="*/ 101 h 135"/>
                <a:gd name="T34" fmla="*/ 30 w 125"/>
                <a:gd name="T35" fmla="*/ 111 h 135"/>
                <a:gd name="T36" fmla="*/ 30 w 125"/>
                <a:gd name="T37" fmla="*/ 121 h 135"/>
                <a:gd name="T38" fmla="*/ 30 w 125"/>
                <a:gd name="T39" fmla="*/ 135 h 135"/>
                <a:gd name="T40" fmla="*/ 36 w 125"/>
                <a:gd name="T41" fmla="*/ 131 h 135"/>
                <a:gd name="T42" fmla="*/ 46 w 125"/>
                <a:gd name="T43" fmla="*/ 126 h 135"/>
                <a:gd name="T44" fmla="*/ 60 w 125"/>
                <a:gd name="T45" fmla="*/ 121 h 135"/>
                <a:gd name="T46" fmla="*/ 71 w 125"/>
                <a:gd name="T47" fmla="*/ 116 h 135"/>
                <a:gd name="T48" fmla="*/ 80 w 125"/>
                <a:gd name="T49" fmla="*/ 116 h 135"/>
                <a:gd name="T50" fmla="*/ 90 w 125"/>
                <a:gd name="T51" fmla="*/ 111 h 135"/>
                <a:gd name="T52" fmla="*/ 100 w 125"/>
                <a:gd name="T53" fmla="*/ 111 h 135"/>
                <a:gd name="T54" fmla="*/ 105 w 125"/>
                <a:gd name="T55" fmla="*/ 107 h 135"/>
                <a:gd name="T56" fmla="*/ 115 w 125"/>
                <a:gd name="T57" fmla="*/ 101 h 135"/>
                <a:gd name="T58" fmla="*/ 119 w 125"/>
                <a:gd name="T59" fmla="*/ 97 h 135"/>
                <a:gd name="T60" fmla="*/ 125 w 125"/>
                <a:gd name="T61" fmla="*/ 82 h 135"/>
                <a:gd name="T62" fmla="*/ 125 w 125"/>
                <a:gd name="T63" fmla="*/ 73 h 135"/>
                <a:gd name="T64" fmla="*/ 125 w 125"/>
                <a:gd name="T65" fmla="*/ 68 h 135"/>
                <a:gd name="T66" fmla="*/ 119 w 125"/>
                <a:gd name="T67" fmla="*/ 63 h 135"/>
                <a:gd name="T68" fmla="*/ 110 w 125"/>
                <a:gd name="T69" fmla="*/ 58 h 135"/>
                <a:gd name="T70" fmla="*/ 95 w 125"/>
                <a:gd name="T71" fmla="*/ 53 h 135"/>
                <a:gd name="T72" fmla="*/ 85 w 125"/>
                <a:gd name="T73" fmla="*/ 53 h 135"/>
                <a:gd name="T74" fmla="*/ 71 w 125"/>
                <a:gd name="T75" fmla="*/ 53 h 135"/>
                <a:gd name="T76" fmla="*/ 55 w 125"/>
                <a:gd name="T77" fmla="*/ 53 h 135"/>
                <a:gd name="T78" fmla="*/ 40 w 125"/>
                <a:gd name="T79" fmla="*/ 53 h 135"/>
                <a:gd name="T80" fmla="*/ 36 w 125"/>
                <a:gd name="T81" fmla="*/ 53 h 135"/>
                <a:gd name="T82" fmla="*/ 36 w 125"/>
                <a:gd name="T83" fmla="*/ 58 h 135"/>
                <a:gd name="T84" fmla="*/ 36 w 125"/>
                <a:gd name="T85" fmla="*/ 63 h 135"/>
                <a:gd name="T86" fmla="*/ 36 w 125"/>
                <a:gd name="T87" fmla="*/ 68 h 135"/>
                <a:gd name="T88" fmla="*/ 36 w 125"/>
                <a:gd name="T89" fmla="*/ 73 h 135"/>
                <a:gd name="T90" fmla="*/ 36 w 125"/>
                <a:gd name="T91" fmla="*/ 77 h 135"/>
                <a:gd name="T92" fmla="*/ 30 w 125"/>
                <a:gd name="T93" fmla="*/ 82 h 135"/>
                <a:gd name="T94" fmla="*/ 30 w 125"/>
                <a:gd name="T95" fmla="*/ 77 h 135"/>
                <a:gd name="T96" fmla="*/ 36 w 125"/>
                <a:gd name="T97" fmla="*/ 68 h 135"/>
                <a:gd name="T98" fmla="*/ 40 w 125"/>
                <a:gd name="T99" fmla="*/ 63 h 135"/>
                <a:gd name="T100" fmla="*/ 46 w 125"/>
                <a:gd name="T101" fmla="*/ 53 h 135"/>
                <a:gd name="T102" fmla="*/ 46 w 125"/>
                <a:gd name="T103" fmla="*/ 49 h 135"/>
                <a:gd name="T104" fmla="*/ 50 w 125"/>
                <a:gd name="T105" fmla="*/ 39 h 135"/>
                <a:gd name="T106" fmla="*/ 55 w 125"/>
                <a:gd name="T107" fmla="*/ 34 h 135"/>
                <a:gd name="T108" fmla="*/ 65 w 125"/>
                <a:gd name="T109" fmla="*/ 29 h 135"/>
                <a:gd name="T110" fmla="*/ 71 w 125"/>
                <a:gd name="T111" fmla="*/ 24 h 135"/>
                <a:gd name="T112" fmla="*/ 75 w 125"/>
                <a:gd name="T113" fmla="*/ 1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5" h="135">
                  <a:moveTo>
                    <a:pt x="21" y="0"/>
                  </a:moveTo>
                  <a:lnTo>
                    <a:pt x="15" y="5"/>
                  </a:lnTo>
                  <a:lnTo>
                    <a:pt x="15" y="10"/>
                  </a:lnTo>
                  <a:lnTo>
                    <a:pt x="11" y="15"/>
                  </a:lnTo>
                  <a:lnTo>
                    <a:pt x="6" y="19"/>
                  </a:lnTo>
                  <a:lnTo>
                    <a:pt x="6" y="24"/>
                  </a:lnTo>
                  <a:lnTo>
                    <a:pt x="0" y="29"/>
                  </a:lnTo>
                  <a:lnTo>
                    <a:pt x="0" y="34"/>
                  </a:lnTo>
                  <a:lnTo>
                    <a:pt x="0" y="39"/>
                  </a:lnTo>
                  <a:lnTo>
                    <a:pt x="0" y="43"/>
                  </a:lnTo>
                  <a:lnTo>
                    <a:pt x="6" y="58"/>
                  </a:lnTo>
                  <a:lnTo>
                    <a:pt x="11" y="68"/>
                  </a:lnTo>
                  <a:lnTo>
                    <a:pt x="15" y="73"/>
                  </a:lnTo>
                  <a:lnTo>
                    <a:pt x="21" y="82"/>
                  </a:lnTo>
                  <a:lnTo>
                    <a:pt x="25" y="87"/>
                  </a:lnTo>
                  <a:lnTo>
                    <a:pt x="30" y="97"/>
                  </a:lnTo>
                  <a:lnTo>
                    <a:pt x="30" y="101"/>
                  </a:lnTo>
                  <a:lnTo>
                    <a:pt x="30" y="111"/>
                  </a:lnTo>
                  <a:lnTo>
                    <a:pt x="30" y="121"/>
                  </a:lnTo>
                  <a:lnTo>
                    <a:pt x="30" y="135"/>
                  </a:lnTo>
                  <a:lnTo>
                    <a:pt x="36" y="131"/>
                  </a:lnTo>
                  <a:lnTo>
                    <a:pt x="46" y="126"/>
                  </a:lnTo>
                  <a:lnTo>
                    <a:pt x="60" y="121"/>
                  </a:lnTo>
                  <a:lnTo>
                    <a:pt x="71" y="116"/>
                  </a:lnTo>
                  <a:lnTo>
                    <a:pt x="80" y="116"/>
                  </a:lnTo>
                  <a:lnTo>
                    <a:pt x="90" y="111"/>
                  </a:lnTo>
                  <a:lnTo>
                    <a:pt x="100" y="111"/>
                  </a:lnTo>
                  <a:lnTo>
                    <a:pt x="105" y="107"/>
                  </a:lnTo>
                  <a:lnTo>
                    <a:pt x="115" y="101"/>
                  </a:lnTo>
                  <a:lnTo>
                    <a:pt x="119" y="97"/>
                  </a:lnTo>
                  <a:lnTo>
                    <a:pt x="125" y="82"/>
                  </a:lnTo>
                  <a:lnTo>
                    <a:pt x="125" y="73"/>
                  </a:lnTo>
                  <a:lnTo>
                    <a:pt x="125" y="68"/>
                  </a:lnTo>
                  <a:lnTo>
                    <a:pt x="119" y="63"/>
                  </a:lnTo>
                  <a:lnTo>
                    <a:pt x="110" y="58"/>
                  </a:lnTo>
                  <a:lnTo>
                    <a:pt x="95" y="53"/>
                  </a:lnTo>
                  <a:lnTo>
                    <a:pt x="85" y="53"/>
                  </a:lnTo>
                  <a:lnTo>
                    <a:pt x="71" y="53"/>
                  </a:lnTo>
                  <a:lnTo>
                    <a:pt x="55" y="53"/>
                  </a:lnTo>
                  <a:lnTo>
                    <a:pt x="40" y="53"/>
                  </a:lnTo>
                  <a:lnTo>
                    <a:pt x="36" y="53"/>
                  </a:lnTo>
                  <a:lnTo>
                    <a:pt x="36" y="58"/>
                  </a:lnTo>
                  <a:lnTo>
                    <a:pt x="36" y="63"/>
                  </a:lnTo>
                  <a:lnTo>
                    <a:pt x="36" y="68"/>
                  </a:lnTo>
                  <a:lnTo>
                    <a:pt x="36" y="73"/>
                  </a:lnTo>
                  <a:lnTo>
                    <a:pt x="36" y="77"/>
                  </a:lnTo>
                  <a:lnTo>
                    <a:pt x="30" y="82"/>
                  </a:lnTo>
                  <a:lnTo>
                    <a:pt x="30" y="77"/>
                  </a:lnTo>
                  <a:lnTo>
                    <a:pt x="36" y="68"/>
                  </a:lnTo>
                  <a:lnTo>
                    <a:pt x="40" y="63"/>
                  </a:lnTo>
                  <a:lnTo>
                    <a:pt x="46" y="53"/>
                  </a:lnTo>
                  <a:lnTo>
                    <a:pt x="46" y="49"/>
                  </a:lnTo>
                  <a:lnTo>
                    <a:pt x="50" y="39"/>
                  </a:lnTo>
                  <a:lnTo>
                    <a:pt x="55" y="34"/>
                  </a:lnTo>
                  <a:lnTo>
                    <a:pt x="65" y="29"/>
                  </a:lnTo>
                  <a:lnTo>
                    <a:pt x="71" y="24"/>
                  </a:lnTo>
                  <a:lnTo>
                    <a:pt x="75" y="19"/>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65" name="Freeform 589"/>
            <p:cNvSpPr>
              <a:spLocks/>
            </p:cNvSpPr>
            <p:nvPr/>
          </p:nvSpPr>
          <p:spPr bwMode="auto">
            <a:xfrm>
              <a:off x="4217" y="1921"/>
              <a:ext cx="11" cy="8"/>
            </a:xfrm>
            <a:custGeom>
              <a:avLst/>
              <a:gdLst>
                <a:gd name="T0" fmla="*/ 25 w 123"/>
                <a:gd name="T1" fmla="*/ 5 h 107"/>
                <a:gd name="T2" fmla="*/ 29 w 123"/>
                <a:gd name="T3" fmla="*/ 5 h 107"/>
                <a:gd name="T4" fmla="*/ 39 w 123"/>
                <a:gd name="T5" fmla="*/ 0 h 107"/>
                <a:gd name="T6" fmla="*/ 50 w 123"/>
                <a:gd name="T7" fmla="*/ 0 h 107"/>
                <a:gd name="T8" fmla="*/ 60 w 123"/>
                <a:gd name="T9" fmla="*/ 0 h 107"/>
                <a:gd name="T10" fmla="*/ 69 w 123"/>
                <a:gd name="T11" fmla="*/ 0 h 107"/>
                <a:gd name="T12" fmla="*/ 79 w 123"/>
                <a:gd name="T13" fmla="*/ 0 h 107"/>
                <a:gd name="T14" fmla="*/ 84 w 123"/>
                <a:gd name="T15" fmla="*/ 0 h 107"/>
                <a:gd name="T16" fmla="*/ 94 w 123"/>
                <a:gd name="T17" fmla="*/ 0 h 107"/>
                <a:gd name="T18" fmla="*/ 99 w 123"/>
                <a:gd name="T19" fmla="*/ 5 h 107"/>
                <a:gd name="T20" fmla="*/ 104 w 123"/>
                <a:gd name="T21" fmla="*/ 5 h 107"/>
                <a:gd name="T22" fmla="*/ 114 w 123"/>
                <a:gd name="T23" fmla="*/ 25 h 107"/>
                <a:gd name="T24" fmla="*/ 119 w 123"/>
                <a:gd name="T25" fmla="*/ 34 h 107"/>
                <a:gd name="T26" fmla="*/ 123 w 123"/>
                <a:gd name="T27" fmla="*/ 49 h 107"/>
                <a:gd name="T28" fmla="*/ 119 w 123"/>
                <a:gd name="T29" fmla="*/ 58 h 107"/>
                <a:gd name="T30" fmla="*/ 114 w 123"/>
                <a:gd name="T31" fmla="*/ 68 h 107"/>
                <a:gd name="T32" fmla="*/ 104 w 123"/>
                <a:gd name="T33" fmla="*/ 77 h 107"/>
                <a:gd name="T34" fmla="*/ 89 w 123"/>
                <a:gd name="T35" fmla="*/ 87 h 107"/>
                <a:gd name="T36" fmla="*/ 74 w 123"/>
                <a:gd name="T37" fmla="*/ 92 h 107"/>
                <a:gd name="T38" fmla="*/ 54 w 123"/>
                <a:gd name="T39" fmla="*/ 97 h 107"/>
                <a:gd name="T40" fmla="*/ 39 w 123"/>
                <a:gd name="T41" fmla="*/ 107 h 107"/>
                <a:gd name="T42" fmla="*/ 50 w 123"/>
                <a:gd name="T43" fmla="*/ 92 h 107"/>
                <a:gd name="T44" fmla="*/ 50 w 123"/>
                <a:gd name="T45" fmla="*/ 83 h 107"/>
                <a:gd name="T46" fmla="*/ 50 w 123"/>
                <a:gd name="T47" fmla="*/ 77 h 107"/>
                <a:gd name="T48" fmla="*/ 50 w 123"/>
                <a:gd name="T49" fmla="*/ 68 h 107"/>
                <a:gd name="T50" fmla="*/ 44 w 123"/>
                <a:gd name="T51" fmla="*/ 63 h 107"/>
                <a:gd name="T52" fmla="*/ 39 w 123"/>
                <a:gd name="T53" fmla="*/ 53 h 107"/>
                <a:gd name="T54" fmla="*/ 29 w 123"/>
                <a:gd name="T55" fmla="*/ 49 h 107"/>
                <a:gd name="T56" fmla="*/ 20 w 123"/>
                <a:gd name="T57" fmla="*/ 44 h 107"/>
                <a:gd name="T58" fmla="*/ 10 w 123"/>
                <a:gd name="T59" fmla="*/ 39 h 107"/>
                <a:gd name="T60" fmla="*/ 0 w 123"/>
                <a:gd name="T61" fmla="*/ 34 h 107"/>
                <a:gd name="T62" fmla="*/ 4 w 123"/>
                <a:gd name="T63" fmla="*/ 34 h 107"/>
                <a:gd name="T64" fmla="*/ 4 w 123"/>
                <a:gd name="T65" fmla="*/ 29 h 107"/>
                <a:gd name="T66" fmla="*/ 10 w 123"/>
                <a:gd name="T67" fmla="*/ 29 h 107"/>
                <a:gd name="T68" fmla="*/ 10 w 123"/>
                <a:gd name="T69" fmla="*/ 25 h 107"/>
                <a:gd name="T70" fmla="*/ 10 w 123"/>
                <a:gd name="T71" fmla="*/ 19 h 107"/>
                <a:gd name="T72" fmla="*/ 15 w 123"/>
                <a:gd name="T73" fmla="*/ 15 h 107"/>
                <a:gd name="T74" fmla="*/ 15 w 123"/>
                <a:gd name="T75" fmla="*/ 10 h 107"/>
                <a:gd name="T76" fmla="*/ 20 w 123"/>
                <a:gd name="T77" fmla="*/ 10 h 107"/>
                <a:gd name="T78" fmla="*/ 25 w 123"/>
                <a:gd name="T79" fmla="*/ 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3" h="107">
                  <a:moveTo>
                    <a:pt x="25" y="5"/>
                  </a:moveTo>
                  <a:lnTo>
                    <a:pt x="29" y="5"/>
                  </a:lnTo>
                  <a:lnTo>
                    <a:pt x="39" y="0"/>
                  </a:lnTo>
                  <a:lnTo>
                    <a:pt x="50" y="0"/>
                  </a:lnTo>
                  <a:lnTo>
                    <a:pt x="60" y="0"/>
                  </a:lnTo>
                  <a:lnTo>
                    <a:pt x="69" y="0"/>
                  </a:lnTo>
                  <a:lnTo>
                    <a:pt x="79" y="0"/>
                  </a:lnTo>
                  <a:lnTo>
                    <a:pt x="84" y="0"/>
                  </a:lnTo>
                  <a:lnTo>
                    <a:pt x="94" y="0"/>
                  </a:lnTo>
                  <a:lnTo>
                    <a:pt x="99" y="5"/>
                  </a:lnTo>
                  <a:lnTo>
                    <a:pt x="104" y="5"/>
                  </a:lnTo>
                  <a:lnTo>
                    <a:pt x="114" y="25"/>
                  </a:lnTo>
                  <a:lnTo>
                    <a:pt x="119" y="34"/>
                  </a:lnTo>
                  <a:lnTo>
                    <a:pt x="123" y="49"/>
                  </a:lnTo>
                  <a:lnTo>
                    <a:pt x="119" y="58"/>
                  </a:lnTo>
                  <a:lnTo>
                    <a:pt x="114" y="68"/>
                  </a:lnTo>
                  <a:lnTo>
                    <a:pt x="104" y="77"/>
                  </a:lnTo>
                  <a:lnTo>
                    <a:pt x="89" y="87"/>
                  </a:lnTo>
                  <a:lnTo>
                    <a:pt x="74" y="92"/>
                  </a:lnTo>
                  <a:lnTo>
                    <a:pt x="54" y="97"/>
                  </a:lnTo>
                  <a:lnTo>
                    <a:pt x="39" y="107"/>
                  </a:lnTo>
                  <a:lnTo>
                    <a:pt x="50" y="92"/>
                  </a:lnTo>
                  <a:lnTo>
                    <a:pt x="50" y="83"/>
                  </a:lnTo>
                  <a:lnTo>
                    <a:pt x="50" y="77"/>
                  </a:lnTo>
                  <a:lnTo>
                    <a:pt x="50" y="68"/>
                  </a:lnTo>
                  <a:lnTo>
                    <a:pt x="44" y="63"/>
                  </a:lnTo>
                  <a:lnTo>
                    <a:pt x="39" y="53"/>
                  </a:lnTo>
                  <a:lnTo>
                    <a:pt x="29" y="49"/>
                  </a:lnTo>
                  <a:lnTo>
                    <a:pt x="20" y="44"/>
                  </a:lnTo>
                  <a:lnTo>
                    <a:pt x="10" y="39"/>
                  </a:lnTo>
                  <a:lnTo>
                    <a:pt x="0" y="34"/>
                  </a:lnTo>
                  <a:lnTo>
                    <a:pt x="4" y="34"/>
                  </a:lnTo>
                  <a:lnTo>
                    <a:pt x="4" y="29"/>
                  </a:lnTo>
                  <a:lnTo>
                    <a:pt x="10" y="29"/>
                  </a:lnTo>
                  <a:lnTo>
                    <a:pt x="10" y="25"/>
                  </a:lnTo>
                  <a:lnTo>
                    <a:pt x="10" y="19"/>
                  </a:lnTo>
                  <a:lnTo>
                    <a:pt x="15" y="15"/>
                  </a:lnTo>
                  <a:lnTo>
                    <a:pt x="15" y="10"/>
                  </a:lnTo>
                  <a:lnTo>
                    <a:pt x="20" y="10"/>
                  </a:lnTo>
                  <a:lnTo>
                    <a:pt x="25" y="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66" name="Freeform 590"/>
            <p:cNvSpPr>
              <a:spLocks/>
            </p:cNvSpPr>
            <p:nvPr/>
          </p:nvSpPr>
          <p:spPr bwMode="auto">
            <a:xfrm>
              <a:off x="4223" y="1930"/>
              <a:ext cx="6" cy="8"/>
            </a:xfrm>
            <a:custGeom>
              <a:avLst/>
              <a:gdLst>
                <a:gd name="T0" fmla="*/ 35 w 65"/>
                <a:gd name="T1" fmla="*/ 0 h 106"/>
                <a:gd name="T2" fmla="*/ 35 w 65"/>
                <a:gd name="T3" fmla="*/ 9 h 106"/>
                <a:gd name="T4" fmla="*/ 30 w 65"/>
                <a:gd name="T5" fmla="*/ 20 h 106"/>
                <a:gd name="T6" fmla="*/ 25 w 65"/>
                <a:gd name="T7" fmla="*/ 34 h 106"/>
                <a:gd name="T8" fmla="*/ 15 w 65"/>
                <a:gd name="T9" fmla="*/ 44 h 106"/>
                <a:gd name="T10" fmla="*/ 10 w 65"/>
                <a:gd name="T11" fmla="*/ 54 h 106"/>
                <a:gd name="T12" fmla="*/ 0 w 65"/>
                <a:gd name="T13" fmla="*/ 63 h 106"/>
                <a:gd name="T14" fmla="*/ 0 w 65"/>
                <a:gd name="T15" fmla="*/ 73 h 106"/>
                <a:gd name="T16" fmla="*/ 0 w 65"/>
                <a:gd name="T17" fmla="*/ 82 h 106"/>
                <a:gd name="T18" fmla="*/ 0 w 65"/>
                <a:gd name="T19" fmla="*/ 92 h 106"/>
                <a:gd name="T20" fmla="*/ 15 w 65"/>
                <a:gd name="T21" fmla="*/ 102 h 106"/>
                <a:gd name="T22" fmla="*/ 20 w 65"/>
                <a:gd name="T23" fmla="*/ 106 h 106"/>
                <a:gd name="T24" fmla="*/ 30 w 65"/>
                <a:gd name="T25" fmla="*/ 106 h 106"/>
                <a:gd name="T26" fmla="*/ 35 w 65"/>
                <a:gd name="T27" fmla="*/ 106 h 106"/>
                <a:gd name="T28" fmla="*/ 40 w 65"/>
                <a:gd name="T29" fmla="*/ 102 h 106"/>
                <a:gd name="T30" fmla="*/ 45 w 65"/>
                <a:gd name="T31" fmla="*/ 102 h 106"/>
                <a:gd name="T32" fmla="*/ 55 w 65"/>
                <a:gd name="T33" fmla="*/ 97 h 106"/>
                <a:gd name="T34" fmla="*/ 59 w 65"/>
                <a:gd name="T35" fmla="*/ 92 h 106"/>
                <a:gd name="T36" fmla="*/ 59 w 65"/>
                <a:gd name="T37" fmla="*/ 87 h 106"/>
                <a:gd name="T38" fmla="*/ 65 w 65"/>
                <a:gd name="T39" fmla="*/ 78 h 106"/>
                <a:gd name="T40" fmla="*/ 65 w 65"/>
                <a:gd name="T41" fmla="*/ 73 h 106"/>
                <a:gd name="T42" fmla="*/ 65 w 65"/>
                <a:gd name="T43" fmla="*/ 67 h 106"/>
                <a:gd name="T44" fmla="*/ 59 w 65"/>
                <a:gd name="T45" fmla="*/ 63 h 106"/>
                <a:gd name="T46" fmla="*/ 55 w 65"/>
                <a:gd name="T47" fmla="*/ 58 h 106"/>
                <a:gd name="T48" fmla="*/ 55 w 65"/>
                <a:gd name="T49" fmla="*/ 54 h 106"/>
                <a:gd name="T50" fmla="*/ 49 w 65"/>
                <a:gd name="T51" fmla="*/ 48 h 106"/>
                <a:gd name="T52" fmla="*/ 45 w 65"/>
                <a:gd name="T53" fmla="*/ 44 h 106"/>
                <a:gd name="T54" fmla="*/ 40 w 65"/>
                <a:gd name="T55" fmla="*/ 39 h 106"/>
                <a:gd name="T56" fmla="*/ 40 w 65"/>
                <a:gd name="T57" fmla="*/ 30 h 106"/>
                <a:gd name="T58" fmla="*/ 40 w 65"/>
                <a:gd name="T59" fmla="*/ 2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5" h="106">
                  <a:moveTo>
                    <a:pt x="35" y="0"/>
                  </a:moveTo>
                  <a:lnTo>
                    <a:pt x="35" y="9"/>
                  </a:lnTo>
                  <a:lnTo>
                    <a:pt x="30" y="20"/>
                  </a:lnTo>
                  <a:lnTo>
                    <a:pt x="25" y="34"/>
                  </a:lnTo>
                  <a:lnTo>
                    <a:pt x="15" y="44"/>
                  </a:lnTo>
                  <a:lnTo>
                    <a:pt x="10" y="54"/>
                  </a:lnTo>
                  <a:lnTo>
                    <a:pt x="0" y="63"/>
                  </a:lnTo>
                  <a:lnTo>
                    <a:pt x="0" y="73"/>
                  </a:lnTo>
                  <a:lnTo>
                    <a:pt x="0" y="82"/>
                  </a:lnTo>
                  <a:lnTo>
                    <a:pt x="0" y="92"/>
                  </a:lnTo>
                  <a:lnTo>
                    <a:pt x="15" y="102"/>
                  </a:lnTo>
                  <a:lnTo>
                    <a:pt x="20" y="106"/>
                  </a:lnTo>
                  <a:lnTo>
                    <a:pt x="30" y="106"/>
                  </a:lnTo>
                  <a:lnTo>
                    <a:pt x="35" y="106"/>
                  </a:lnTo>
                  <a:lnTo>
                    <a:pt x="40" y="102"/>
                  </a:lnTo>
                  <a:lnTo>
                    <a:pt x="45" y="102"/>
                  </a:lnTo>
                  <a:lnTo>
                    <a:pt x="55" y="97"/>
                  </a:lnTo>
                  <a:lnTo>
                    <a:pt x="59" y="92"/>
                  </a:lnTo>
                  <a:lnTo>
                    <a:pt x="59" y="87"/>
                  </a:lnTo>
                  <a:lnTo>
                    <a:pt x="65" y="78"/>
                  </a:lnTo>
                  <a:lnTo>
                    <a:pt x="65" y="73"/>
                  </a:lnTo>
                  <a:lnTo>
                    <a:pt x="65" y="67"/>
                  </a:lnTo>
                  <a:lnTo>
                    <a:pt x="59" y="63"/>
                  </a:lnTo>
                  <a:lnTo>
                    <a:pt x="55" y="58"/>
                  </a:lnTo>
                  <a:lnTo>
                    <a:pt x="55" y="54"/>
                  </a:lnTo>
                  <a:lnTo>
                    <a:pt x="49" y="48"/>
                  </a:lnTo>
                  <a:lnTo>
                    <a:pt x="45" y="44"/>
                  </a:lnTo>
                  <a:lnTo>
                    <a:pt x="40" y="39"/>
                  </a:lnTo>
                  <a:lnTo>
                    <a:pt x="40" y="30"/>
                  </a:lnTo>
                  <a:lnTo>
                    <a:pt x="40" y="24"/>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67" name="Freeform 591"/>
            <p:cNvSpPr>
              <a:spLocks/>
            </p:cNvSpPr>
            <p:nvPr/>
          </p:nvSpPr>
          <p:spPr bwMode="auto">
            <a:xfrm>
              <a:off x="4203" y="1953"/>
              <a:ext cx="6" cy="6"/>
            </a:xfrm>
            <a:custGeom>
              <a:avLst/>
              <a:gdLst>
                <a:gd name="T0" fmla="*/ 0 w 70"/>
                <a:gd name="T1" fmla="*/ 25 h 83"/>
                <a:gd name="T2" fmla="*/ 5 w 70"/>
                <a:gd name="T3" fmla="*/ 19 h 83"/>
                <a:gd name="T4" fmla="*/ 10 w 70"/>
                <a:gd name="T5" fmla="*/ 15 h 83"/>
                <a:gd name="T6" fmla="*/ 14 w 70"/>
                <a:gd name="T7" fmla="*/ 10 h 83"/>
                <a:gd name="T8" fmla="*/ 25 w 70"/>
                <a:gd name="T9" fmla="*/ 10 h 83"/>
                <a:gd name="T10" fmla="*/ 30 w 70"/>
                <a:gd name="T11" fmla="*/ 10 h 83"/>
                <a:gd name="T12" fmla="*/ 35 w 70"/>
                <a:gd name="T13" fmla="*/ 10 h 83"/>
                <a:gd name="T14" fmla="*/ 45 w 70"/>
                <a:gd name="T15" fmla="*/ 10 h 83"/>
                <a:gd name="T16" fmla="*/ 50 w 70"/>
                <a:gd name="T17" fmla="*/ 10 h 83"/>
                <a:gd name="T18" fmla="*/ 54 w 70"/>
                <a:gd name="T19" fmla="*/ 6 h 83"/>
                <a:gd name="T20" fmla="*/ 60 w 70"/>
                <a:gd name="T21" fmla="*/ 0 h 83"/>
                <a:gd name="T22" fmla="*/ 64 w 70"/>
                <a:gd name="T23" fmla="*/ 10 h 83"/>
                <a:gd name="T24" fmla="*/ 64 w 70"/>
                <a:gd name="T25" fmla="*/ 25 h 83"/>
                <a:gd name="T26" fmla="*/ 70 w 70"/>
                <a:gd name="T27" fmla="*/ 34 h 83"/>
                <a:gd name="T28" fmla="*/ 70 w 70"/>
                <a:gd name="T29" fmla="*/ 49 h 83"/>
                <a:gd name="T30" fmla="*/ 70 w 70"/>
                <a:gd name="T31" fmla="*/ 58 h 83"/>
                <a:gd name="T32" fmla="*/ 64 w 70"/>
                <a:gd name="T33" fmla="*/ 64 h 83"/>
                <a:gd name="T34" fmla="*/ 60 w 70"/>
                <a:gd name="T35" fmla="*/ 73 h 83"/>
                <a:gd name="T36" fmla="*/ 50 w 70"/>
                <a:gd name="T37" fmla="*/ 77 h 83"/>
                <a:gd name="T38" fmla="*/ 35 w 70"/>
                <a:gd name="T39" fmla="*/ 77 h 83"/>
                <a:gd name="T40" fmla="*/ 20 w 70"/>
                <a:gd name="T41"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83">
                  <a:moveTo>
                    <a:pt x="0" y="25"/>
                  </a:moveTo>
                  <a:lnTo>
                    <a:pt x="5" y="19"/>
                  </a:lnTo>
                  <a:lnTo>
                    <a:pt x="10" y="15"/>
                  </a:lnTo>
                  <a:lnTo>
                    <a:pt x="14" y="10"/>
                  </a:lnTo>
                  <a:lnTo>
                    <a:pt x="25" y="10"/>
                  </a:lnTo>
                  <a:lnTo>
                    <a:pt x="30" y="10"/>
                  </a:lnTo>
                  <a:lnTo>
                    <a:pt x="35" y="10"/>
                  </a:lnTo>
                  <a:lnTo>
                    <a:pt x="45" y="10"/>
                  </a:lnTo>
                  <a:lnTo>
                    <a:pt x="50" y="10"/>
                  </a:lnTo>
                  <a:lnTo>
                    <a:pt x="54" y="6"/>
                  </a:lnTo>
                  <a:lnTo>
                    <a:pt x="60" y="0"/>
                  </a:lnTo>
                  <a:lnTo>
                    <a:pt x="64" y="10"/>
                  </a:lnTo>
                  <a:lnTo>
                    <a:pt x="64" y="25"/>
                  </a:lnTo>
                  <a:lnTo>
                    <a:pt x="70" y="34"/>
                  </a:lnTo>
                  <a:lnTo>
                    <a:pt x="70" y="49"/>
                  </a:lnTo>
                  <a:lnTo>
                    <a:pt x="70" y="58"/>
                  </a:lnTo>
                  <a:lnTo>
                    <a:pt x="64" y="64"/>
                  </a:lnTo>
                  <a:lnTo>
                    <a:pt x="60" y="73"/>
                  </a:lnTo>
                  <a:lnTo>
                    <a:pt x="50" y="77"/>
                  </a:lnTo>
                  <a:lnTo>
                    <a:pt x="35" y="77"/>
                  </a:lnTo>
                  <a:lnTo>
                    <a:pt x="20" y="8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68" name="Freeform 592"/>
            <p:cNvSpPr>
              <a:spLocks/>
            </p:cNvSpPr>
            <p:nvPr/>
          </p:nvSpPr>
          <p:spPr bwMode="auto">
            <a:xfrm>
              <a:off x="4202" y="1964"/>
              <a:ext cx="12" cy="10"/>
            </a:xfrm>
            <a:custGeom>
              <a:avLst/>
              <a:gdLst>
                <a:gd name="T0" fmla="*/ 23 w 128"/>
                <a:gd name="T1" fmla="*/ 0 h 134"/>
                <a:gd name="T2" fmla="*/ 19 w 128"/>
                <a:gd name="T3" fmla="*/ 5 h 134"/>
                <a:gd name="T4" fmla="*/ 14 w 128"/>
                <a:gd name="T5" fmla="*/ 9 h 134"/>
                <a:gd name="T6" fmla="*/ 9 w 128"/>
                <a:gd name="T7" fmla="*/ 14 h 134"/>
                <a:gd name="T8" fmla="*/ 9 w 128"/>
                <a:gd name="T9" fmla="*/ 18 h 134"/>
                <a:gd name="T10" fmla="*/ 4 w 128"/>
                <a:gd name="T11" fmla="*/ 24 h 134"/>
                <a:gd name="T12" fmla="*/ 4 w 128"/>
                <a:gd name="T13" fmla="*/ 28 h 134"/>
                <a:gd name="T14" fmla="*/ 0 w 128"/>
                <a:gd name="T15" fmla="*/ 33 h 134"/>
                <a:gd name="T16" fmla="*/ 0 w 128"/>
                <a:gd name="T17" fmla="*/ 38 h 134"/>
                <a:gd name="T18" fmla="*/ 0 w 128"/>
                <a:gd name="T19" fmla="*/ 43 h 134"/>
                <a:gd name="T20" fmla="*/ 4 w 128"/>
                <a:gd name="T21" fmla="*/ 57 h 134"/>
                <a:gd name="T22" fmla="*/ 9 w 128"/>
                <a:gd name="T23" fmla="*/ 63 h 134"/>
                <a:gd name="T24" fmla="*/ 14 w 128"/>
                <a:gd name="T25" fmla="*/ 72 h 134"/>
                <a:gd name="T26" fmla="*/ 19 w 128"/>
                <a:gd name="T27" fmla="*/ 82 h 134"/>
                <a:gd name="T28" fmla="*/ 23 w 128"/>
                <a:gd name="T29" fmla="*/ 86 h 134"/>
                <a:gd name="T30" fmla="*/ 29 w 128"/>
                <a:gd name="T31" fmla="*/ 91 h 134"/>
                <a:gd name="T32" fmla="*/ 29 w 128"/>
                <a:gd name="T33" fmla="*/ 101 h 134"/>
                <a:gd name="T34" fmla="*/ 29 w 128"/>
                <a:gd name="T35" fmla="*/ 110 h 134"/>
                <a:gd name="T36" fmla="*/ 29 w 128"/>
                <a:gd name="T37" fmla="*/ 121 h 134"/>
                <a:gd name="T38" fmla="*/ 29 w 128"/>
                <a:gd name="T39" fmla="*/ 134 h 134"/>
                <a:gd name="T40" fmla="*/ 39 w 128"/>
                <a:gd name="T41" fmla="*/ 130 h 134"/>
                <a:gd name="T42" fmla="*/ 48 w 128"/>
                <a:gd name="T43" fmla="*/ 125 h 134"/>
                <a:gd name="T44" fmla="*/ 59 w 128"/>
                <a:gd name="T45" fmla="*/ 121 h 134"/>
                <a:gd name="T46" fmla="*/ 69 w 128"/>
                <a:gd name="T47" fmla="*/ 115 h 134"/>
                <a:gd name="T48" fmla="*/ 79 w 128"/>
                <a:gd name="T49" fmla="*/ 115 h 134"/>
                <a:gd name="T50" fmla="*/ 88 w 128"/>
                <a:gd name="T51" fmla="*/ 110 h 134"/>
                <a:gd name="T52" fmla="*/ 98 w 128"/>
                <a:gd name="T53" fmla="*/ 110 h 134"/>
                <a:gd name="T54" fmla="*/ 108 w 128"/>
                <a:gd name="T55" fmla="*/ 106 h 134"/>
                <a:gd name="T56" fmla="*/ 113 w 128"/>
                <a:gd name="T57" fmla="*/ 101 h 134"/>
                <a:gd name="T58" fmla="*/ 119 w 128"/>
                <a:gd name="T59" fmla="*/ 96 h 134"/>
                <a:gd name="T60" fmla="*/ 123 w 128"/>
                <a:gd name="T61" fmla="*/ 82 h 134"/>
                <a:gd name="T62" fmla="*/ 128 w 128"/>
                <a:gd name="T63" fmla="*/ 72 h 134"/>
                <a:gd name="T64" fmla="*/ 123 w 128"/>
                <a:gd name="T65" fmla="*/ 63 h 134"/>
                <a:gd name="T66" fmla="*/ 119 w 128"/>
                <a:gd name="T67" fmla="*/ 57 h 134"/>
                <a:gd name="T68" fmla="*/ 108 w 128"/>
                <a:gd name="T69" fmla="*/ 57 h 134"/>
                <a:gd name="T70" fmla="*/ 98 w 128"/>
                <a:gd name="T71" fmla="*/ 52 h 134"/>
                <a:gd name="T72" fmla="*/ 83 w 128"/>
                <a:gd name="T73" fmla="*/ 52 h 134"/>
                <a:gd name="T74" fmla="*/ 69 w 128"/>
                <a:gd name="T75" fmla="*/ 52 h 134"/>
                <a:gd name="T76" fmla="*/ 54 w 128"/>
                <a:gd name="T77" fmla="*/ 52 h 134"/>
                <a:gd name="T78" fmla="*/ 39 w 128"/>
                <a:gd name="T79" fmla="*/ 52 h 134"/>
                <a:gd name="T80" fmla="*/ 34 w 128"/>
                <a:gd name="T81" fmla="*/ 52 h 134"/>
                <a:gd name="T82" fmla="*/ 34 w 128"/>
                <a:gd name="T83" fmla="*/ 57 h 134"/>
                <a:gd name="T84" fmla="*/ 34 w 128"/>
                <a:gd name="T85" fmla="*/ 63 h 134"/>
                <a:gd name="T86" fmla="*/ 34 w 128"/>
                <a:gd name="T87" fmla="*/ 67 h 134"/>
                <a:gd name="T88" fmla="*/ 34 w 128"/>
                <a:gd name="T89" fmla="*/ 72 h 134"/>
                <a:gd name="T90" fmla="*/ 34 w 128"/>
                <a:gd name="T91" fmla="*/ 76 h 134"/>
                <a:gd name="T92" fmla="*/ 29 w 128"/>
                <a:gd name="T93" fmla="*/ 82 h 134"/>
                <a:gd name="T94" fmla="*/ 29 w 128"/>
                <a:gd name="T95" fmla="*/ 76 h 134"/>
                <a:gd name="T96" fmla="*/ 34 w 128"/>
                <a:gd name="T97" fmla="*/ 67 h 134"/>
                <a:gd name="T98" fmla="*/ 39 w 128"/>
                <a:gd name="T99" fmla="*/ 63 h 134"/>
                <a:gd name="T100" fmla="*/ 44 w 128"/>
                <a:gd name="T101" fmla="*/ 52 h 134"/>
                <a:gd name="T102" fmla="*/ 48 w 128"/>
                <a:gd name="T103" fmla="*/ 48 h 134"/>
                <a:gd name="T104" fmla="*/ 54 w 128"/>
                <a:gd name="T105" fmla="*/ 38 h 134"/>
                <a:gd name="T106" fmla="*/ 59 w 128"/>
                <a:gd name="T107" fmla="*/ 33 h 134"/>
                <a:gd name="T108" fmla="*/ 63 w 128"/>
                <a:gd name="T109" fmla="*/ 28 h 134"/>
                <a:gd name="T110" fmla="*/ 69 w 128"/>
                <a:gd name="T111" fmla="*/ 18 h 134"/>
                <a:gd name="T112" fmla="*/ 79 w 128"/>
                <a:gd name="T113" fmla="*/ 1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8" h="134">
                  <a:moveTo>
                    <a:pt x="23" y="0"/>
                  </a:moveTo>
                  <a:lnTo>
                    <a:pt x="19" y="5"/>
                  </a:lnTo>
                  <a:lnTo>
                    <a:pt x="14" y="9"/>
                  </a:lnTo>
                  <a:lnTo>
                    <a:pt x="9" y="14"/>
                  </a:lnTo>
                  <a:lnTo>
                    <a:pt x="9" y="18"/>
                  </a:lnTo>
                  <a:lnTo>
                    <a:pt x="4" y="24"/>
                  </a:lnTo>
                  <a:lnTo>
                    <a:pt x="4" y="28"/>
                  </a:lnTo>
                  <a:lnTo>
                    <a:pt x="0" y="33"/>
                  </a:lnTo>
                  <a:lnTo>
                    <a:pt x="0" y="38"/>
                  </a:lnTo>
                  <a:lnTo>
                    <a:pt x="0" y="43"/>
                  </a:lnTo>
                  <a:lnTo>
                    <a:pt x="4" y="57"/>
                  </a:lnTo>
                  <a:lnTo>
                    <a:pt x="9" y="63"/>
                  </a:lnTo>
                  <a:lnTo>
                    <a:pt x="14" y="72"/>
                  </a:lnTo>
                  <a:lnTo>
                    <a:pt x="19" y="82"/>
                  </a:lnTo>
                  <a:lnTo>
                    <a:pt x="23" y="86"/>
                  </a:lnTo>
                  <a:lnTo>
                    <a:pt x="29" y="91"/>
                  </a:lnTo>
                  <a:lnTo>
                    <a:pt x="29" y="101"/>
                  </a:lnTo>
                  <a:lnTo>
                    <a:pt x="29" y="110"/>
                  </a:lnTo>
                  <a:lnTo>
                    <a:pt x="29" y="121"/>
                  </a:lnTo>
                  <a:lnTo>
                    <a:pt x="29" y="134"/>
                  </a:lnTo>
                  <a:lnTo>
                    <a:pt x="39" y="130"/>
                  </a:lnTo>
                  <a:lnTo>
                    <a:pt x="48" y="125"/>
                  </a:lnTo>
                  <a:lnTo>
                    <a:pt x="59" y="121"/>
                  </a:lnTo>
                  <a:lnTo>
                    <a:pt x="69" y="115"/>
                  </a:lnTo>
                  <a:lnTo>
                    <a:pt x="79" y="115"/>
                  </a:lnTo>
                  <a:lnTo>
                    <a:pt x="88" y="110"/>
                  </a:lnTo>
                  <a:lnTo>
                    <a:pt x="98" y="110"/>
                  </a:lnTo>
                  <a:lnTo>
                    <a:pt x="108" y="106"/>
                  </a:lnTo>
                  <a:lnTo>
                    <a:pt x="113" y="101"/>
                  </a:lnTo>
                  <a:lnTo>
                    <a:pt x="119" y="96"/>
                  </a:lnTo>
                  <a:lnTo>
                    <a:pt x="123" y="82"/>
                  </a:lnTo>
                  <a:lnTo>
                    <a:pt x="128" y="72"/>
                  </a:lnTo>
                  <a:lnTo>
                    <a:pt x="123" y="63"/>
                  </a:lnTo>
                  <a:lnTo>
                    <a:pt x="119" y="57"/>
                  </a:lnTo>
                  <a:lnTo>
                    <a:pt x="108" y="57"/>
                  </a:lnTo>
                  <a:lnTo>
                    <a:pt x="98" y="52"/>
                  </a:lnTo>
                  <a:lnTo>
                    <a:pt x="83" y="52"/>
                  </a:lnTo>
                  <a:lnTo>
                    <a:pt x="69" y="52"/>
                  </a:lnTo>
                  <a:lnTo>
                    <a:pt x="54" y="52"/>
                  </a:lnTo>
                  <a:lnTo>
                    <a:pt x="39" y="52"/>
                  </a:lnTo>
                  <a:lnTo>
                    <a:pt x="34" y="52"/>
                  </a:lnTo>
                  <a:lnTo>
                    <a:pt x="34" y="57"/>
                  </a:lnTo>
                  <a:lnTo>
                    <a:pt x="34" y="63"/>
                  </a:lnTo>
                  <a:lnTo>
                    <a:pt x="34" y="67"/>
                  </a:lnTo>
                  <a:lnTo>
                    <a:pt x="34" y="72"/>
                  </a:lnTo>
                  <a:lnTo>
                    <a:pt x="34" y="76"/>
                  </a:lnTo>
                  <a:lnTo>
                    <a:pt x="29" y="82"/>
                  </a:lnTo>
                  <a:lnTo>
                    <a:pt x="29" y="76"/>
                  </a:lnTo>
                  <a:lnTo>
                    <a:pt x="34" y="67"/>
                  </a:lnTo>
                  <a:lnTo>
                    <a:pt x="39" y="63"/>
                  </a:lnTo>
                  <a:lnTo>
                    <a:pt x="44" y="52"/>
                  </a:lnTo>
                  <a:lnTo>
                    <a:pt x="48" y="48"/>
                  </a:lnTo>
                  <a:lnTo>
                    <a:pt x="54" y="38"/>
                  </a:lnTo>
                  <a:lnTo>
                    <a:pt x="59" y="33"/>
                  </a:lnTo>
                  <a:lnTo>
                    <a:pt x="63" y="28"/>
                  </a:lnTo>
                  <a:lnTo>
                    <a:pt x="69" y="18"/>
                  </a:lnTo>
                  <a:lnTo>
                    <a:pt x="79" y="14"/>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69" name="Freeform 593"/>
            <p:cNvSpPr>
              <a:spLocks/>
            </p:cNvSpPr>
            <p:nvPr/>
          </p:nvSpPr>
          <p:spPr bwMode="auto">
            <a:xfrm>
              <a:off x="4190" y="1966"/>
              <a:ext cx="11" cy="8"/>
            </a:xfrm>
            <a:custGeom>
              <a:avLst/>
              <a:gdLst>
                <a:gd name="T0" fmla="*/ 20 w 119"/>
                <a:gd name="T1" fmla="*/ 4 h 106"/>
                <a:gd name="T2" fmla="*/ 30 w 119"/>
                <a:gd name="T3" fmla="*/ 4 h 106"/>
                <a:gd name="T4" fmla="*/ 34 w 119"/>
                <a:gd name="T5" fmla="*/ 0 h 106"/>
                <a:gd name="T6" fmla="*/ 45 w 119"/>
                <a:gd name="T7" fmla="*/ 0 h 106"/>
                <a:gd name="T8" fmla="*/ 55 w 119"/>
                <a:gd name="T9" fmla="*/ 0 h 106"/>
                <a:gd name="T10" fmla="*/ 65 w 119"/>
                <a:gd name="T11" fmla="*/ 0 h 106"/>
                <a:gd name="T12" fmla="*/ 74 w 119"/>
                <a:gd name="T13" fmla="*/ 0 h 106"/>
                <a:gd name="T14" fmla="*/ 80 w 119"/>
                <a:gd name="T15" fmla="*/ 0 h 106"/>
                <a:gd name="T16" fmla="*/ 90 w 119"/>
                <a:gd name="T17" fmla="*/ 0 h 106"/>
                <a:gd name="T18" fmla="*/ 94 w 119"/>
                <a:gd name="T19" fmla="*/ 4 h 106"/>
                <a:gd name="T20" fmla="*/ 99 w 119"/>
                <a:gd name="T21" fmla="*/ 4 h 106"/>
                <a:gd name="T22" fmla="*/ 109 w 119"/>
                <a:gd name="T23" fmla="*/ 19 h 106"/>
                <a:gd name="T24" fmla="*/ 119 w 119"/>
                <a:gd name="T25" fmla="*/ 33 h 106"/>
                <a:gd name="T26" fmla="*/ 119 w 119"/>
                <a:gd name="T27" fmla="*/ 48 h 106"/>
                <a:gd name="T28" fmla="*/ 114 w 119"/>
                <a:gd name="T29" fmla="*/ 58 h 106"/>
                <a:gd name="T30" fmla="*/ 109 w 119"/>
                <a:gd name="T31" fmla="*/ 67 h 106"/>
                <a:gd name="T32" fmla="*/ 99 w 119"/>
                <a:gd name="T33" fmla="*/ 77 h 106"/>
                <a:gd name="T34" fmla="*/ 84 w 119"/>
                <a:gd name="T35" fmla="*/ 82 h 106"/>
                <a:gd name="T36" fmla="*/ 70 w 119"/>
                <a:gd name="T37" fmla="*/ 91 h 106"/>
                <a:gd name="T38" fmla="*/ 55 w 119"/>
                <a:gd name="T39" fmla="*/ 97 h 106"/>
                <a:gd name="T40" fmla="*/ 34 w 119"/>
                <a:gd name="T41" fmla="*/ 106 h 106"/>
                <a:gd name="T42" fmla="*/ 45 w 119"/>
                <a:gd name="T43" fmla="*/ 91 h 106"/>
                <a:gd name="T44" fmla="*/ 50 w 119"/>
                <a:gd name="T45" fmla="*/ 82 h 106"/>
                <a:gd name="T46" fmla="*/ 50 w 119"/>
                <a:gd name="T47" fmla="*/ 72 h 106"/>
                <a:gd name="T48" fmla="*/ 45 w 119"/>
                <a:gd name="T49" fmla="*/ 67 h 106"/>
                <a:gd name="T50" fmla="*/ 40 w 119"/>
                <a:gd name="T51" fmla="*/ 58 h 106"/>
                <a:gd name="T52" fmla="*/ 34 w 119"/>
                <a:gd name="T53" fmla="*/ 52 h 106"/>
                <a:gd name="T54" fmla="*/ 25 w 119"/>
                <a:gd name="T55" fmla="*/ 48 h 106"/>
                <a:gd name="T56" fmla="*/ 15 w 119"/>
                <a:gd name="T57" fmla="*/ 43 h 106"/>
                <a:gd name="T58" fmla="*/ 5 w 119"/>
                <a:gd name="T59" fmla="*/ 39 h 106"/>
                <a:gd name="T60" fmla="*/ 0 w 119"/>
                <a:gd name="T61" fmla="*/ 33 h 106"/>
                <a:gd name="T62" fmla="*/ 5 w 119"/>
                <a:gd name="T63" fmla="*/ 28 h 106"/>
                <a:gd name="T64" fmla="*/ 5 w 119"/>
                <a:gd name="T65" fmla="*/ 24 h 106"/>
                <a:gd name="T66" fmla="*/ 5 w 119"/>
                <a:gd name="T67" fmla="*/ 19 h 106"/>
                <a:gd name="T68" fmla="*/ 11 w 119"/>
                <a:gd name="T69" fmla="*/ 14 h 106"/>
                <a:gd name="T70" fmla="*/ 11 w 119"/>
                <a:gd name="T71" fmla="*/ 9 h 106"/>
                <a:gd name="T72" fmla="*/ 15 w 119"/>
                <a:gd name="T73" fmla="*/ 9 h 106"/>
                <a:gd name="T74" fmla="*/ 20 w 119"/>
                <a:gd name="T75" fmla="*/ 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9" h="106">
                  <a:moveTo>
                    <a:pt x="20" y="4"/>
                  </a:moveTo>
                  <a:lnTo>
                    <a:pt x="30" y="4"/>
                  </a:lnTo>
                  <a:lnTo>
                    <a:pt x="34" y="0"/>
                  </a:lnTo>
                  <a:lnTo>
                    <a:pt x="45" y="0"/>
                  </a:lnTo>
                  <a:lnTo>
                    <a:pt x="55" y="0"/>
                  </a:lnTo>
                  <a:lnTo>
                    <a:pt x="65" y="0"/>
                  </a:lnTo>
                  <a:lnTo>
                    <a:pt x="74" y="0"/>
                  </a:lnTo>
                  <a:lnTo>
                    <a:pt x="80" y="0"/>
                  </a:lnTo>
                  <a:lnTo>
                    <a:pt x="90" y="0"/>
                  </a:lnTo>
                  <a:lnTo>
                    <a:pt x="94" y="4"/>
                  </a:lnTo>
                  <a:lnTo>
                    <a:pt x="99" y="4"/>
                  </a:lnTo>
                  <a:lnTo>
                    <a:pt x="109" y="19"/>
                  </a:lnTo>
                  <a:lnTo>
                    <a:pt x="119" y="33"/>
                  </a:lnTo>
                  <a:lnTo>
                    <a:pt x="119" y="48"/>
                  </a:lnTo>
                  <a:lnTo>
                    <a:pt x="114" y="58"/>
                  </a:lnTo>
                  <a:lnTo>
                    <a:pt x="109" y="67"/>
                  </a:lnTo>
                  <a:lnTo>
                    <a:pt x="99" y="77"/>
                  </a:lnTo>
                  <a:lnTo>
                    <a:pt x="84" y="82"/>
                  </a:lnTo>
                  <a:lnTo>
                    <a:pt x="70" y="91"/>
                  </a:lnTo>
                  <a:lnTo>
                    <a:pt x="55" y="97"/>
                  </a:lnTo>
                  <a:lnTo>
                    <a:pt x="34" y="106"/>
                  </a:lnTo>
                  <a:lnTo>
                    <a:pt x="45" y="91"/>
                  </a:lnTo>
                  <a:lnTo>
                    <a:pt x="50" y="82"/>
                  </a:lnTo>
                  <a:lnTo>
                    <a:pt x="50" y="72"/>
                  </a:lnTo>
                  <a:lnTo>
                    <a:pt x="45" y="67"/>
                  </a:lnTo>
                  <a:lnTo>
                    <a:pt x="40" y="58"/>
                  </a:lnTo>
                  <a:lnTo>
                    <a:pt x="34" y="52"/>
                  </a:lnTo>
                  <a:lnTo>
                    <a:pt x="25" y="48"/>
                  </a:lnTo>
                  <a:lnTo>
                    <a:pt x="15" y="43"/>
                  </a:lnTo>
                  <a:lnTo>
                    <a:pt x="5" y="39"/>
                  </a:lnTo>
                  <a:lnTo>
                    <a:pt x="0" y="33"/>
                  </a:lnTo>
                  <a:lnTo>
                    <a:pt x="5" y="28"/>
                  </a:lnTo>
                  <a:lnTo>
                    <a:pt x="5" y="24"/>
                  </a:lnTo>
                  <a:lnTo>
                    <a:pt x="5" y="19"/>
                  </a:lnTo>
                  <a:lnTo>
                    <a:pt x="11" y="14"/>
                  </a:lnTo>
                  <a:lnTo>
                    <a:pt x="11" y="9"/>
                  </a:lnTo>
                  <a:lnTo>
                    <a:pt x="15" y="9"/>
                  </a:lnTo>
                  <a:lnTo>
                    <a:pt x="20" y="4"/>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70" name="Freeform 594"/>
            <p:cNvSpPr>
              <a:spLocks/>
            </p:cNvSpPr>
            <p:nvPr/>
          </p:nvSpPr>
          <p:spPr bwMode="auto">
            <a:xfrm>
              <a:off x="4196" y="1974"/>
              <a:ext cx="6" cy="8"/>
            </a:xfrm>
            <a:custGeom>
              <a:avLst/>
              <a:gdLst>
                <a:gd name="T0" fmla="*/ 35 w 64"/>
                <a:gd name="T1" fmla="*/ 0 h 101"/>
                <a:gd name="T2" fmla="*/ 35 w 64"/>
                <a:gd name="T3" fmla="*/ 10 h 101"/>
                <a:gd name="T4" fmla="*/ 29 w 64"/>
                <a:gd name="T5" fmla="*/ 20 h 101"/>
                <a:gd name="T6" fmla="*/ 24 w 64"/>
                <a:gd name="T7" fmla="*/ 30 h 101"/>
                <a:gd name="T8" fmla="*/ 20 w 64"/>
                <a:gd name="T9" fmla="*/ 45 h 101"/>
                <a:gd name="T10" fmla="*/ 10 w 64"/>
                <a:gd name="T11" fmla="*/ 54 h 101"/>
                <a:gd name="T12" fmla="*/ 4 w 64"/>
                <a:gd name="T13" fmla="*/ 64 h 101"/>
                <a:gd name="T14" fmla="*/ 0 w 64"/>
                <a:gd name="T15" fmla="*/ 73 h 101"/>
                <a:gd name="T16" fmla="*/ 0 w 64"/>
                <a:gd name="T17" fmla="*/ 82 h 101"/>
                <a:gd name="T18" fmla="*/ 4 w 64"/>
                <a:gd name="T19" fmla="*/ 92 h 101"/>
                <a:gd name="T20" fmla="*/ 14 w 64"/>
                <a:gd name="T21" fmla="*/ 101 h 101"/>
                <a:gd name="T22" fmla="*/ 20 w 64"/>
                <a:gd name="T23" fmla="*/ 101 h 101"/>
                <a:gd name="T24" fmla="*/ 24 w 64"/>
                <a:gd name="T25" fmla="*/ 101 h 101"/>
                <a:gd name="T26" fmla="*/ 29 w 64"/>
                <a:gd name="T27" fmla="*/ 101 h 101"/>
                <a:gd name="T28" fmla="*/ 35 w 64"/>
                <a:gd name="T29" fmla="*/ 101 h 101"/>
                <a:gd name="T30" fmla="*/ 39 w 64"/>
                <a:gd name="T31" fmla="*/ 101 h 101"/>
                <a:gd name="T32" fmla="*/ 49 w 64"/>
                <a:gd name="T33" fmla="*/ 101 h 101"/>
                <a:gd name="T34" fmla="*/ 54 w 64"/>
                <a:gd name="T35" fmla="*/ 97 h 101"/>
                <a:gd name="T36" fmla="*/ 60 w 64"/>
                <a:gd name="T37" fmla="*/ 92 h 101"/>
                <a:gd name="T38" fmla="*/ 64 w 64"/>
                <a:gd name="T39" fmla="*/ 88 h 101"/>
                <a:gd name="T40" fmla="*/ 64 w 64"/>
                <a:gd name="T41" fmla="*/ 78 h 101"/>
                <a:gd name="T42" fmla="*/ 64 w 64"/>
                <a:gd name="T43" fmla="*/ 73 h 101"/>
                <a:gd name="T44" fmla="*/ 64 w 64"/>
                <a:gd name="T45" fmla="*/ 68 h 101"/>
                <a:gd name="T46" fmla="*/ 60 w 64"/>
                <a:gd name="T47" fmla="*/ 64 h 101"/>
                <a:gd name="T48" fmla="*/ 60 w 64"/>
                <a:gd name="T49" fmla="*/ 58 h 101"/>
                <a:gd name="T50" fmla="*/ 54 w 64"/>
                <a:gd name="T51" fmla="*/ 54 h 101"/>
                <a:gd name="T52" fmla="*/ 49 w 64"/>
                <a:gd name="T53" fmla="*/ 49 h 101"/>
                <a:gd name="T54" fmla="*/ 44 w 64"/>
                <a:gd name="T55" fmla="*/ 45 h 101"/>
                <a:gd name="T56" fmla="*/ 44 w 64"/>
                <a:gd name="T57" fmla="*/ 34 h 101"/>
                <a:gd name="T58" fmla="*/ 39 w 64"/>
                <a:gd name="T59" fmla="*/ 30 h 101"/>
                <a:gd name="T60" fmla="*/ 39 w 64"/>
                <a:gd name="T61" fmla="*/ 2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101">
                  <a:moveTo>
                    <a:pt x="35" y="0"/>
                  </a:moveTo>
                  <a:lnTo>
                    <a:pt x="35" y="10"/>
                  </a:lnTo>
                  <a:lnTo>
                    <a:pt x="29" y="20"/>
                  </a:lnTo>
                  <a:lnTo>
                    <a:pt x="24" y="30"/>
                  </a:lnTo>
                  <a:lnTo>
                    <a:pt x="20" y="45"/>
                  </a:lnTo>
                  <a:lnTo>
                    <a:pt x="10" y="54"/>
                  </a:lnTo>
                  <a:lnTo>
                    <a:pt x="4" y="64"/>
                  </a:lnTo>
                  <a:lnTo>
                    <a:pt x="0" y="73"/>
                  </a:lnTo>
                  <a:lnTo>
                    <a:pt x="0" y="82"/>
                  </a:lnTo>
                  <a:lnTo>
                    <a:pt x="4" y="92"/>
                  </a:lnTo>
                  <a:lnTo>
                    <a:pt x="14" y="101"/>
                  </a:lnTo>
                  <a:lnTo>
                    <a:pt x="20" y="101"/>
                  </a:lnTo>
                  <a:lnTo>
                    <a:pt x="24" y="101"/>
                  </a:lnTo>
                  <a:lnTo>
                    <a:pt x="29" y="101"/>
                  </a:lnTo>
                  <a:lnTo>
                    <a:pt x="35" y="101"/>
                  </a:lnTo>
                  <a:lnTo>
                    <a:pt x="39" y="101"/>
                  </a:lnTo>
                  <a:lnTo>
                    <a:pt x="49" y="101"/>
                  </a:lnTo>
                  <a:lnTo>
                    <a:pt x="54" y="97"/>
                  </a:lnTo>
                  <a:lnTo>
                    <a:pt x="60" y="92"/>
                  </a:lnTo>
                  <a:lnTo>
                    <a:pt x="64" y="88"/>
                  </a:lnTo>
                  <a:lnTo>
                    <a:pt x="64" y="78"/>
                  </a:lnTo>
                  <a:lnTo>
                    <a:pt x="64" y="73"/>
                  </a:lnTo>
                  <a:lnTo>
                    <a:pt x="64" y="68"/>
                  </a:lnTo>
                  <a:lnTo>
                    <a:pt x="60" y="64"/>
                  </a:lnTo>
                  <a:lnTo>
                    <a:pt x="60" y="58"/>
                  </a:lnTo>
                  <a:lnTo>
                    <a:pt x="54" y="54"/>
                  </a:lnTo>
                  <a:lnTo>
                    <a:pt x="49" y="49"/>
                  </a:lnTo>
                  <a:lnTo>
                    <a:pt x="44" y="45"/>
                  </a:lnTo>
                  <a:lnTo>
                    <a:pt x="44" y="34"/>
                  </a:lnTo>
                  <a:lnTo>
                    <a:pt x="39" y="30"/>
                  </a:lnTo>
                  <a:lnTo>
                    <a:pt x="39" y="2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71" name="Freeform 595"/>
            <p:cNvSpPr>
              <a:spLocks/>
            </p:cNvSpPr>
            <p:nvPr/>
          </p:nvSpPr>
          <p:spPr bwMode="auto">
            <a:xfrm>
              <a:off x="4182" y="1978"/>
              <a:ext cx="8" cy="11"/>
            </a:xfrm>
            <a:custGeom>
              <a:avLst/>
              <a:gdLst>
                <a:gd name="T0" fmla="*/ 54 w 89"/>
                <a:gd name="T1" fmla="*/ 0 h 145"/>
                <a:gd name="T2" fmla="*/ 50 w 89"/>
                <a:gd name="T3" fmla="*/ 15 h 145"/>
                <a:gd name="T4" fmla="*/ 44 w 89"/>
                <a:gd name="T5" fmla="*/ 24 h 145"/>
                <a:gd name="T6" fmla="*/ 44 w 89"/>
                <a:gd name="T7" fmla="*/ 33 h 145"/>
                <a:gd name="T8" fmla="*/ 40 w 89"/>
                <a:gd name="T9" fmla="*/ 43 h 145"/>
                <a:gd name="T10" fmla="*/ 40 w 89"/>
                <a:gd name="T11" fmla="*/ 52 h 145"/>
                <a:gd name="T12" fmla="*/ 44 w 89"/>
                <a:gd name="T13" fmla="*/ 63 h 145"/>
                <a:gd name="T14" fmla="*/ 50 w 89"/>
                <a:gd name="T15" fmla="*/ 72 h 145"/>
                <a:gd name="T16" fmla="*/ 54 w 89"/>
                <a:gd name="T17" fmla="*/ 82 h 145"/>
                <a:gd name="T18" fmla="*/ 64 w 89"/>
                <a:gd name="T19" fmla="*/ 91 h 145"/>
                <a:gd name="T20" fmla="*/ 79 w 89"/>
                <a:gd name="T21" fmla="*/ 101 h 145"/>
                <a:gd name="T22" fmla="*/ 84 w 89"/>
                <a:gd name="T23" fmla="*/ 110 h 145"/>
                <a:gd name="T24" fmla="*/ 89 w 89"/>
                <a:gd name="T25" fmla="*/ 121 h 145"/>
                <a:gd name="T26" fmla="*/ 84 w 89"/>
                <a:gd name="T27" fmla="*/ 125 h 145"/>
                <a:gd name="T28" fmla="*/ 75 w 89"/>
                <a:gd name="T29" fmla="*/ 130 h 145"/>
                <a:gd name="T30" fmla="*/ 64 w 89"/>
                <a:gd name="T31" fmla="*/ 140 h 145"/>
                <a:gd name="T32" fmla="*/ 50 w 89"/>
                <a:gd name="T33" fmla="*/ 140 h 145"/>
                <a:gd name="T34" fmla="*/ 40 w 89"/>
                <a:gd name="T35" fmla="*/ 145 h 145"/>
                <a:gd name="T36" fmla="*/ 25 w 89"/>
                <a:gd name="T37" fmla="*/ 145 h 145"/>
                <a:gd name="T38" fmla="*/ 15 w 89"/>
                <a:gd name="T39" fmla="*/ 145 h 145"/>
                <a:gd name="T40" fmla="*/ 4 w 89"/>
                <a:gd name="T41" fmla="*/ 140 h 145"/>
                <a:gd name="T42" fmla="*/ 0 w 89"/>
                <a:gd name="T43" fmla="*/ 135 h 145"/>
                <a:gd name="T44" fmla="*/ 0 w 89"/>
                <a:gd name="T45" fmla="*/ 130 h 145"/>
                <a:gd name="T46" fmla="*/ 4 w 89"/>
                <a:gd name="T47" fmla="*/ 125 h 145"/>
                <a:gd name="T48" fmla="*/ 4 w 89"/>
                <a:gd name="T49" fmla="*/ 121 h 145"/>
                <a:gd name="T50" fmla="*/ 10 w 89"/>
                <a:gd name="T51" fmla="*/ 116 h 145"/>
                <a:gd name="T52" fmla="*/ 10 w 89"/>
                <a:gd name="T53" fmla="*/ 110 h 145"/>
                <a:gd name="T54" fmla="*/ 15 w 89"/>
                <a:gd name="T55" fmla="*/ 106 h 145"/>
                <a:gd name="T56" fmla="*/ 19 w 89"/>
                <a:gd name="T57" fmla="*/ 101 h 145"/>
                <a:gd name="T58" fmla="*/ 25 w 89"/>
                <a:gd name="T59" fmla="*/ 97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145">
                  <a:moveTo>
                    <a:pt x="54" y="0"/>
                  </a:moveTo>
                  <a:lnTo>
                    <a:pt x="50" y="15"/>
                  </a:lnTo>
                  <a:lnTo>
                    <a:pt x="44" y="24"/>
                  </a:lnTo>
                  <a:lnTo>
                    <a:pt x="44" y="33"/>
                  </a:lnTo>
                  <a:lnTo>
                    <a:pt x="40" y="43"/>
                  </a:lnTo>
                  <a:lnTo>
                    <a:pt x="40" y="52"/>
                  </a:lnTo>
                  <a:lnTo>
                    <a:pt x="44" y="63"/>
                  </a:lnTo>
                  <a:lnTo>
                    <a:pt x="50" y="72"/>
                  </a:lnTo>
                  <a:lnTo>
                    <a:pt x="54" y="82"/>
                  </a:lnTo>
                  <a:lnTo>
                    <a:pt x="64" y="91"/>
                  </a:lnTo>
                  <a:lnTo>
                    <a:pt x="79" y="101"/>
                  </a:lnTo>
                  <a:lnTo>
                    <a:pt x="84" y="110"/>
                  </a:lnTo>
                  <a:lnTo>
                    <a:pt x="89" y="121"/>
                  </a:lnTo>
                  <a:lnTo>
                    <a:pt x="84" y="125"/>
                  </a:lnTo>
                  <a:lnTo>
                    <a:pt x="75" y="130"/>
                  </a:lnTo>
                  <a:lnTo>
                    <a:pt x="64" y="140"/>
                  </a:lnTo>
                  <a:lnTo>
                    <a:pt x="50" y="140"/>
                  </a:lnTo>
                  <a:lnTo>
                    <a:pt x="40" y="145"/>
                  </a:lnTo>
                  <a:lnTo>
                    <a:pt x="25" y="145"/>
                  </a:lnTo>
                  <a:lnTo>
                    <a:pt x="15" y="145"/>
                  </a:lnTo>
                  <a:lnTo>
                    <a:pt x="4" y="140"/>
                  </a:lnTo>
                  <a:lnTo>
                    <a:pt x="0" y="135"/>
                  </a:lnTo>
                  <a:lnTo>
                    <a:pt x="0" y="130"/>
                  </a:lnTo>
                  <a:lnTo>
                    <a:pt x="4" y="125"/>
                  </a:lnTo>
                  <a:lnTo>
                    <a:pt x="4" y="121"/>
                  </a:lnTo>
                  <a:lnTo>
                    <a:pt x="10" y="116"/>
                  </a:lnTo>
                  <a:lnTo>
                    <a:pt x="10" y="110"/>
                  </a:lnTo>
                  <a:lnTo>
                    <a:pt x="15" y="106"/>
                  </a:lnTo>
                  <a:lnTo>
                    <a:pt x="19" y="101"/>
                  </a:lnTo>
                  <a:lnTo>
                    <a:pt x="25" y="9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72" name="Freeform 596"/>
            <p:cNvSpPr>
              <a:spLocks/>
            </p:cNvSpPr>
            <p:nvPr/>
          </p:nvSpPr>
          <p:spPr bwMode="auto">
            <a:xfrm>
              <a:off x="4196" y="1986"/>
              <a:ext cx="9" cy="5"/>
            </a:xfrm>
            <a:custGeom>
              <a:avLst/>
              <a:gdLst>
                <a:gd name="T0" fmla="*/ 0 w 99"/>
                <a:gd name="T1" fmla="*/ 0 h 54"/>
                <a:gd name="T2" fmla="*/ 5 w 99"/>
                <a:gd name="T3" fmla="*/ 15 h 54"/>
                <a:gd name="T4" fmla="*/ 9 w 99"/>
                <a:gd name="T5" fmla="*/ 25 h 54"/>
                <a:gd name="T6" fmla="*/ 19 w 99"/>
                <a:gd name="T7" fmla="*/ 35 h 54"/>
                <a:gd name="T8" fmla="*/ 29 w 99"/>
                <a:gd name="T9" fmla="*/ 45 h 54"/>
                <a:gd name="T10" fmla="*/ 40 w 99"/>
                <a:gd name="T11" fmla="*/ 49 h 54"/>
                <a:gd name="T12" fmla="*/ 49 w 99"/>
                <a:gd name="T13" fmla="*/ 54 h 54"/>
                <a:gd name="T14" fmla="*/ 65 w 99"/>
                <a:gd name="T15" fmla="*/ 54 h 54"/>
                <a:gd name="T16" fmla="*/ 74 w 99"/>
                <a:gd name="T17" fmla="*/ 54 h 54"/>
                <a:gd name="T18" fmla="*/ 88 w 99"/>
                <a:gd name="T19" fmla="*/ 49 h 54"/>
                <a:gd name="T20" fmla="*/ 99 w 99"/>
                <a:gd name="T21" fmla="*/ 3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 h="54">
                  <a:moveTo>
                    <a:pt x="0" y="0"/>
                  </a:moveTo>
                  <a:lnTo>
                    <a:pt x="5" y="15"/>
                  </a:lnTo>
                  <a:lnTo>
                    <a:pt x="9" y="25"/>
                  </a:lnTo>
                  <a:lnTo>
                    <a:pt x="19" y="35"/>
                  </a:lnTo>
                  <a:lnTo>
                    <a:pt x="29" y="45"/>
                  </a:lnTo>
                  <a:lnTo>
                    <a:pt x="40" y="49"/>
                  </a:lnTo>
                  <a:lnTo>
                    <a:pt x="49" y="54"/>
                  </a:lnTo>
                  <a:lnTo>
                    <a:pt x="65" y="54"/>
                  </a:lnTo>
                  <a:lnTo>
                    <a:pt x="74" y="54"/>
                  </a:lnTo>
                  <a:lnTo>
                    <a:pt x="88" y="49"/>
                  </a:lnTo>
                  <a:lnTo>
                    <a:pt x="99" y="39"/>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73" name="Freeform 597"/>
            <p:cNvSpPr>
              <a:spLocks/>
            </p:cNvSpPr>
            <p:nvPr/>
          </p:nvSpPr>
          <p:spPr bwMode="auto">
            <a:xfrm>
              <a:off x="4191" y="1991"/>
              <a:ext cx="13" cy="10"/>
            </a:xfrm>
            <a:custGeom>
              <a:avLst/>
              <a:gdLst>
                <a:gd name="T0" fmla="*/ 19 w 134"/>
                <a:gd name="T1" fmla="*/ 0 h 131"/>
                <a:gd name="T2" fmla="*/ 15 w 134"/>
                <a:gd name="T3" fmla="*/ 4 h 131"/>
                <a:gd name="T4" fmla="*/ 10 w 134"/>
                <a:gd name="T5" fmla="*/ 10 h 131"/>
                <a:gd name="T6" fmla="*/ 10 w 134"/>
                <a:gd name="T7" fmla="*/ 15 h 131"/>
                <a:gd name="T8" fmla="*/ 5 w 134"/>
                <a:gd name="T9" fmla="*/ 19 h 131"/>
                <a:gd name="T10" fmla="*/ 5 w 134"/>
                <a:gd name="T11" fmla="*/ 24 h 131"/>
                <a:gd name="T12" fmla="*/ 5 w 134"/>
                <a:gd name="T13" fmla="*/ 29 h 131"/>
                <a:gd name="T14" fmla="*/ 5 w 134"/>
                <a:gd name="T15" fmla="*/ 34 h 131"/>
                <a:gd name="T16" fmla="*/ 0 w 134"/>
                <a:gd name="T17" fmla="*/ 39 h 131"/>
                <a:gd name="T18" fmla="*/ 5 w 134"/>
                <a:gd name="T19" fmla="*/ 43 h 131"/>
                <a:gd name="T20" fmla="*/ 10 w 134"/>
                <a:gd name="T21" fmla="*/ 58 h 131"/>
                <a:gd name="T22" fmla="*/ 15 w 134"/>
                <a:gd name="T23" fmla="*/ 62 h 131"/>
                <a:gd name="T24" fmla="*/ 25 w 134"/>
                <a:gd name="T25" fmla="*/ 73 h 131"/>
                <a:gd name="T26" fmla="*/ 30 w 134"/>
                <a:gd name="T27" fmla="*/ 77 h 131"/>
                <a:gd name="T28" fmla="*/ 35 w 134"/>
                <a:gd name="T29" fmla="*/ 82 h 131"/>
                <a:gd name="T30" fmla="*/ 40 w 134"/>
                <a:gd name="T31" fmla="*/ 92 h 131"/>
                <a:gd name="T32" fmla="*/ 40 w 134"/>
                <a:gd name="T33" fmla="*/ 97 h 131"/>
                <a:gd name="T34" fmla="*/ 44 w 134"/>
                <a:gd name="T35" fmla="*/ 106 h 131"/>
                <a:gd name="T36" fmla="*/ 44 w 134"/>
                <a:gd name="T37" fmla="*/ 116 h 131"/>
                <a:gd name="T38" fmla="*/ 44 w 134"/>
                <a:gd name="T39" fmla="*/ 131 h 131"/>
                <a:gd name="T40" fmla="*/ 50 w 134"/>
                <a:gd name="T41" fmla="*/ 125 h 131"/>
                <a:gd name="T42" fmla="*/ 59 w 134"/>
                <a:gd name="T43" fmla="*/ 116 h 131"/>
                <a:gd name="T44" fmla="*/ 69 w 134"/>
                <a:gd name="T45" fmla="*/ 111 h 131"/>
                <a:gd name="T46" fmla="*/ 79 w 134"/>
                <a:gd name="T47" fmla="*/ 111 h 131"/>
                <a:gd name="T48" fmla="*/ 90 w 134"/>
                <a:gd name="T49" fmla="*/ 106 h 131"/>
                <a:gd name="T50" fmla="*/ 99 w 134"/>
                <a:gd name="T51" fmla="*/ 101 h 131"/>
                <a:gd name="T52" fmla="*/ 109 w 134"/>
                <a:gd name="T53" fmla="*/ 97 h 131"/>
                <a:gd name="T54" fmla="*/ 119 w 134"/>
                <a:gd name="T55" fmla="*/ 92 h 131"/>
                <a:gd name="T56" fmla="*/ 124 w 134"/>
                <a:gd name="T57" fmla="*/ 86 h 131"/>
                <a:gd name="T58" fmla="*/ 129 w 134"/>
                <a:gd name="T59" fmla="*/ 82 h 131"/>
                <a:gd name="T60" fmla="*/ 134 w 134"/>
                <a:gd name="T61" fmla="*/ 68 h 131"/>
                <a:gd name="T62" fmla="*/ 134 w 134"/>
                <a:gd name="T63" fmla="*/ 58 h 131"/>
                <a:gd name="T64" fmla="*/ 129 w 134"/>
                <a:gd name="T65" fmla="*/ 49 h 131"/>
                <a:gd name="T66" fmla="*/ 124 w 134"/>
                <a:gd name="T67" fmla="*/ 49 h 131"/>
                <a:gd name="T68" fmla="*/ 115 w 134"/>
                <a:gd name="T69" fmla="*/ 43 h 131"/>
                <a:gd name="T70" fmla="*/ 99 w 134"/>
                <a:gd name="T71" fmla="*/ 43 h 131"/>
                <a:gd name="T72" fmla="*/ 84 w 134"/>
                <a:gd name="T73" fmla="*/ 43 h 131"/>
                <a:gd name="T74" fmla="*/ 69 w 134"/>
                <a:gd name="T75" fmla="*/ 43 h 131"/>
                <a:gd name="T76" fmla="*/ 59 w 134"/>
                <a:gd name="T77" fmla="*/ 49 h 131"/>
                <a:gd name="T78" fmla="*/ 44 w 134"/>
                <a:gd name="T79" fmla="*/ 49 h 131"/>
                <a:gd name="T80" fmla="*/ 40 w 134"/>
                <a:gd name="T81" fmla="*/ 49 h 131"/>
                <a:gd name="T82" fmla="*/ 40 w 134"/>
                <a:gd name="T83" fmla="*/ 53 h 131"/>
                <a:gd name="T84" fmla="*/ 40 w 134"/>
                <a:gd name="T85" fmla="*/ 58 h 131"/>
                <a:gd name="T86" fmla="*/ 40 w 134"/>
                <a:gd name="T87" fmla="*/ 62 h 131"/>
                <a:gd name="T88" fmla="*/ 40 w 134"/>
                <a:gd name="T89" fmla="*/ 68 h 131"/>
                <a:gd name="T90" fmla="*/ 40 w 134"/>
                <a:gd name="T91" fmla="*/ 73 h 131"/>
                <a:gd name="T92" fmla="*/ 40 w 134"/>
                <a:gd name="T93" fmla="*/ 77 h 131"/>
                <a:gd name="T94" fmla="*/ 35 w 134"/>
                <a:gd name="T95" fmla="*/ 82 h 131"/>
                <a:gd name="T96" fmla="*/ 40 w 134"/>
                <a:gd name="T97" fmla="*/ 73 h 131"/>
                <a:gd name="T98" fmla="*/ 40 w 134"/>
                <a:gd name="T99" fmla="*/ 62 h 131"/>
                <a:gd name="T100" fmla="*/ 44 w 134"/>
                <a:gd name="T101" fmla="*/ 58 h 131"/>
                <a:gd name="T102" fmla="*/ 44 w 134"/>
                <a:gd name="T103" fmla="*/ 49 h 131"/>
                <a:gd name="T104" fmla="*/ 50 w 134"/>
                <a:gd name="T105" fmla="*/ 43 h 131"/>
                <a:gd name="T106" fmla="*/ 55 w 134"/>
                <a:gd name="T107" fmla="*/ 34 h 131"/>
                <a:gd name="T108" fmla="*/ 59 w 134"/>
                <a:gd name="T109" fmla="*/ 29 h 131"/>
                <a:gd name="T110" fmla="*/ 65 w 134"/>
                <a:gd name="T111" fmla="*/ 19 h 131"/>
                <a:gd name="T112" fmla="*/ 69 w 134"/>
                <a:gd name="T113" fmla="*/ 15 h 131"/>
                <a:gd name="T114" fmla="*/ 75 w 134"/>
                <a:gd name="T115" fmla="*/ 1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4" h="131">
                  <a:moveTo>
                    <a:pt x="19" y="0"/>
                  </a:moveTo>
                  <a:lnTo>
                    <a:pt x="15" y="4"/>
                  </a:lnTo>
                  <a:lnTo>
                    <a:pt x="10" y="10"/>
                  </a:lnTo>
                  <a:lnTo>
                    <a:pt x="10" y="15"/>
                  </a:lnTo>
                  <a:lnTo>
                    <a:pt x="5" y="19"/>
                  </a:lnTo>
                  <a:lnTo>
                    <a:pt x="5" y="24"/>
                  </a:lnTo>
                  <a:lnTo>
                    <a:pt x="5" y="29"/>
                  </a:lnTo>
                  <a:lnTo>
                    <a:pt x="5" y="34"/>
                  </a:lnTo>
                  <a:lnTo>
                    <a:pt x="0" y="39"/>
                  </a:lnTo>
                  <a:lnTo>
                    <a:pt x="5" y="43"/>
                  </a:lnTo>
                  <a:lnTo>
                    <a:pt x="10" y="58"/>
                  </a:lnTo>
                  <a:lnTo>
                    <a:pt x="15" y="62"/>
                  </a:lnTo>
                  <a:lnTo>
                    <a:pt x="25" y="73"/>
                  </a:lnTo>
                  <a:lnTo>
                    <a:pt x="30" y="77"/>
                  </a:lnTo>
                  <a:lnTo>
                    <a:pt x="35" y="82"/>
                  </a:lnTo>
                  <a:lnTo>
                    <a:pt x="40" y="92"/>
                  </a:lnTo>
                  <a:lnTo>
                    <a:pt x="40" y="97"/>
                  </a:lnTo>
                  <a:lnTo>
                    <a:pt x="44" y="106"/>
                  </a:lnTo>
                  <a:lnTo>
                    <a:pt x="44" y="116"/>
                  </a:lnTo>
                  <a:lnTo>
                    <a:pt x="44" y="131"/>
                  </a:lnTo>
                  <a:lnTo>
                    <a:pt x="50" y="125"/>
                  </a:lnTo>
                  <a:lnTo>
                    <a:pt x="59" y="116"/>
                  </a:lnTo>
                  <a:lnTo>
                    <a:pt x="69" y="111"/>
                  </a:lnTo>
                  <a:lnTo>
                    <a:pt x="79" y="111"/>
                  </a:lnTo>
                  <a:lnTo>
                    <a:pt x="90" y="106"/>
                  </a:lnTo>
                  <a:lnTo>
                    <a:pt x="99" y="101"/>
                  </a:lnTo>
                  <a:lnTo>
                    <a:pt x="109" y="97"/>
                  </a:lnTo>
                  <a:lnTo>
                    <a:pt x="119" y="92"/>
                  </a:lnTo>
                  <a:lnTo>
                    <a:pt x="124" y="86"/>
                  </a:lnTo>
                  <a:lnTo>
                    <a:pt x="129" y="82"/>
                  </a:lnTo>
                  <a:lnTo>
                    <a:pt x="134" y="68"/>
                  </a:lnTo>
                  <a:lnTo>
                    <a:pt x="134" y="58"/>
                  </a:lnTo>
                  <a:lnTo>
                    <a:pt x="129" y="49"/>
                  </a:lnTo>
                  <a:lnTo>
                    <a:pt x="124" y="49"/>
                  </a:lnTo>
                  <a:lnTo>
                    <a:pt x="115" y="43"/>
                  </a:lnTo>
                  <a:lnTo>
                    <a:pt x="99" y="43"/>
                  </a:lnTo>
                  <a:lnTo>
                    <a:pt x="84" y="43"/>
                  </a:lnTo>
                  <a:lnTo>
                    <a:pt x="69" y="43"/>
                  </a:lnTo>
                  <a:lnTo>
                    <a:pt x="59" y="49"/>
                  </a:lnTo>
                  <a:lnTo>
                    <a:pt x="44" y="49"/>
                  </a:lnTo>
                  <a:lnTo>
                    <a:pt x="40" y="49"/>
                  </a:lnTo>
                  <a:lnTo>
                    <a:pt x="40" y="53"/>
                  </a:lnTo>
                  <a:lnTo>
                    <a:pt x="40" y="58"/>
                  </a:lnTo>
                  <a:lnTo>
                    <a:pt x="40" y="62"/>
                  </a:lnTo>
                  <a:lnTo>
                    <a:pt x="40" y="68"/>
                  </a:lnTo>
                  <a:lnTo>
                    <a:pt x="40" y="73"/>
                  </a:lnTo>
                  <a:lnTo>
                    <a:pt x="40" y="77"/>
                  </a:lnTo>
                  <a:lnTo>
                    <a:pt x="35" y="82"/>
                  </a:lnTo>
                  <a:lnTo>
                    <a:pt x="40" y="73"/>
                  </a:lnTo>
                  <a:lnTo>
                    <a:pt x="40" y="62"/>
                  </a:lnTo>
                  <a:lnTo>
                    <a:pt x="44" y="58"/>
                  </a:lnTo>
                  <a:lnTo>
                    <a:pt x="44" y="49"/>
                  </a:lnTo>
                  <a:lnTo>
                    <a:pt x="50" y="43"/>
                  </a:lnTo>
                  <a:lnTo>
                    <a:pt x="55" y="34"/>
                  </a:lnTo>
                  <a:lnTo>
                    <a:pt x="59" y="29"/>
                  </a:lnTo>
                  <a:lnTo>
                    <a:pt x="65" y="19"/>
                  </a:lnTo>
                  <a:lnTo>
                    <a:pt x="69" y="15"/>
                  </a:lnTo>
                  <a:lnTo>
                    <a:pt x="75" y="1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74" name="Freeform 598"/>
            <p:cNvSpPr>
              <a:spLocks/>
            </p:cNvSpPr>
            <p:nvPr/>
          </p:nvSpPr>
          <p:spPr bwMode="auto">
            <a:xfrm>
              <a:off x="4176" y="1998"/>
              <a:ext cx="11" cy="9"/>
            </a:xfrm>
            <a:custGeom>
              <a:avLst/>
              <a:gdLst>
                <a:gd name="T0" fmla="*/ 19 w 123"/>
                <a:gd name="T1" fmla="*/ 14 h 111"/>
                <a:gd name="T2" fmla="*/ 29 w 123"/>
                <a:gd name="T3" fmla="*/ 9 h 111"/>
                <a:gd name="T4" fmla="*/ 34 w 123"/>
                <a:gd name="T5" fmla="*/ 9 h 111"/>
                <a:gd name="T6" fmla="*/ 44 w 123"/>
                <a:gd name="T7" fmla="*/ 4 h 111"/>
                <a:gd name="T8" fmla="*/ 54 w 123"/>
                <a:gd name="T9" fmla="*/ 4 h 111"/>
                <a:gd name="T10" fmla="*/ 64 w 123"/>
                <a:gd name="T11" fmla="*/ 0 h 111"/>
                <a:gd name="T12" fmla="*/ 73 w 123"/>
                <a:gd name="T13" fmla="*/ 0 h 111"/>
                <a:gd name="T14" fmla="*/ 79 w 123"/>
                <a:gd name="T15" fmla="*/ 0 h 111"/>
                <a:gd name="T16" fmla="*/ 88 w 123"/>
                <a:gd name="T17" fmla="*/ 0 h 111"/>
                <a:gd name="T18" fmla="*/ 94 w 123"/>
                <a:gd name="T19" fmla="*/ 4 h 111"/>
                <a:gd name="T20" fmla="*/ 98 w 123"/>
                <a:gd name="T21" fmla="*/ 4 h 111"/>
                <a:gd name="T22" fmla="*/ 113 w 123"/>
                <a:gd name="T23" fmla="*/ 19 h 111"/>
                <a:gd name="T24" fmla="*/ 119 w 123"/>
                <a:gd name="T25" fmla="*/ 34 h 111"/>
                <a:gd name="T26" fmla="*/ 123 w 123"/>
                <a:gd name="T27" fmla="*/ 43 h 111"/>
                <a:gd name="T28" fmla="*/ 123 w 123"/>
                <a:gd name="T29" fmla="*/ 53 h 111"/>
                <a:gd name="T30" fmla="*/ 113 w 123"/>
                <a:gd name="T31" fmla="*/ 62 h 111"/>
                <a:gd name="T32" fmla="*/ 109 w 123"/>
                <a:gd name="T33" fmla="*/ 72 h 111"/>
                <a:gd name="T34" fmla="*/ 94 w 123"/>
                <a:gd name="T35" fmla="*/ 81 h 111"/>
                <a:gd name="T36" fmla="*/ 79 w 123"/>
                <a:gd name="T37" fmla="*/ 92 h 111"/>
                <a:gd name="T38" fmla="*/ 64 w 123"/>
                <a:gd name="T39" fmla="*/ 101 h 111"/>
                <a:gd name="T40" fmla="*/ 49 w 123"/>
                <a:gd name="T41" fmla="*/ 111 h 111"/>
                <a:gd name="T42" fmla="*/ 54 w 123"/>
                <a:gd name="T43" fmla="*/ 96 h 111"/>
                <a:gd name="T44" fmla="*/ 59 w 123"/>
                <a:gd name="T45" fmla="*/ 86 h 111"/>
                <a:gd name="T46" fmla="*/ 59 w 123"/>
                <a:gd name="T47" fmla="*/ 77 h 111"/>
                <a:gd name="T48" fmla="*/ 54 w 123"/>
                <a:gd name="T49" fmla="*/ 72 h 111"/>
                <a:gd name="T50" fmla="*/ 49 w 123"/>
                <a:gd name="T51" fmla="*/ 67 h 111"/>
                <a:gd name="T52" fmla="*/ 39 w 123"/>
                <a:gd name="T53" fmla="*/ 58 h 111"/>
                <a:gd name="T54" fmla="*/ 29 w 123"/>
                <a:gd name="T55" fmla="*/ 58 h 111"/>
                <a:gd name="T56" fmla="*/ 25 w 123"/>
                <a:gd name="T57" fmla="*/ 53 h 111"/>
                <a:gd name="T58" fmla="*/ 9 w 123"/>
                <a:gd name="T59" fmla="*/ 47 h 111"/>
                <a:gd name="T60" fmla="*/ 0 w 123"/>
                <a:gd name="T61" fmla="*/ 43 h 111"/>
                <a:gd name="T62" fmla="*/ 4 w 123"/>
                <a:gd name="T63" fmla="*/ 43 h 111"/>
                <a:gd name="T64" fmla="*/ 4 w 123"/>
                <a:gd name="T65" fmla="*/ 38 h 111"/>
                <a:gd name="T66" fmla="*/ 9 w 123"/>
                <a:gd name="T67" fmla="*/ 38 h 111"/>
                <a:gd name="T68" fmla="*/ 9 w 123"/>
                <a:gd name="T69" fmla="*/ 34 h 111"/>
                <a:gd name="T70" fmla="*/ 9 w 123"/>
                <a:gd name="T71" fmla="*/ 28 h 111"/>
                <a:gd name="T72" fmla="*/ 9 w 123"/>
                <a:gd name="T73" fmla="*/ 23 h 111"/>
                <a:gd name="T74" fmla="*/ 14 w 123"/>
                <a:gd name="T75" fmla="*/ 19 h 111"/>
                <a:gd name="T76" fmla="*/ 14 w 123"/>
                <a:gd name="T77" fmla="*/ 14 h 111"/>
                <a:gd name="T78" fmla="*/ 19 w 123"/>
                <a:gd name="T79" fmla="*/ 1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3" h="111">
                  <a:moveTo>
                    <a:pt x="19" y="14"/>
                  </a:moveTo>
                  <a:lnTo>
                    <a:pt x="29" y="9"/>
                  </a:lnTo>
                  <a:lnTo>
                    <a:pt x="34" y="9"/>
                  </a:lnTo>
                  <a:lnTo>
                    <a:pt x="44" y="4"/>
                  </a:lnTo>
                  <a:lnTo>
                    <a:pt x="54" y="4"/>
                  </a:lnTo>
                  <a:lnTo>
                    <a:pt x="64" y="0"/>
                  </a:lnTo>
                  <a:lnTo>
                    <a:pt x="73" y="0"/>
                  </a:lnTo>
                  <a:lnTo>
                    <a:pt x="79" y="0"/>
                  </a:lnTo>
                  <a:lnTo>
                    <a:pt x="88" y="0"/>
                  </a:lnTo>
                  <a:lnTo>
                    <a:pt x="94" y="4"/>
                  </a:lnTo>
                  <a:lnTo>
                    <a:pt x="98" y="4"/>
                  </a:lnTo>
                  <a:lnTo>
                    <a:pt x="113" y="19"/>
                  </a:lnTo>
                  <a:lnTo>
                    <a:pt x="119" y="34"/>
                  </a:lnTo>
                  <a:lnTo>
                    <a:pt x="123" y="43"/>
                  </a:lnTo>
                  <a:lnTo>
                    <a:pt x="123" y="53"/>
                  </a:lnTo>
                  <a:lnTo>
                    <a:pt x="113" y="62"/>
                  </a:lnTo>
                  <a:lnTo>
                    <a:pt x="109" y="72"/>
                  </a:lnTo>
                  <a:lnTo>
                    <a:pt x="94" y="81"/>
                  </a:lnTo>
                  <a:lnTo>
                    <a:pt x="79" y="92"/>
                  </a:lnTo>
                  <a:lnTo>
                    <a:pt x="64" y="101"/>
                  </a:lnTo>
                  <a:lnTo>
                    <a:pt x="49" y="111"/>
                  </a:lnTo>
                  <a:lnTo>
                    <a:pt x="54" y="96"/>
                  </a:lnTo>
                  <a:lnTo>
                    <a:pt x="59" y="86"/>
                  </a:lnTo>
                  <a:lnTo>
                    <a:pt x="59" y="77"/>
                  </a:lnTo>
                  <a:lnTo>
                    <a:pt x="54" y="72"/>
                  </a:lnTo>
                  <a:lnTo>
                    <a:pt x="49" y="67"/>
                  </a:lnTo>
                  <a:lnTo>
                    <a:pt x="39" y="58"/>
                  </a:lnTo>
                  <a:lnTo>
                    <a:pt x="29" y="58"/>
                  </a:lnTo>
                  <a:lnTo>
                    <a:pt x="25" y="53"/>
                  </a:lnTo>
                  <a:lnTo>
                    <a:pt x="9" y="47"/>
                  </a:lnTo>
                  <a:lnTo>
                    <a:pt x="0" y="43"/>
                  </a:lnTo>
                  <a:lnTo>
                    <a:pt x="4" y="43"/>
                  </a:lnTo>
                  <a:lnTo>
                    <a:pt x="4" y="38"/>
                  </a:lnTo>
                  <a:lnTo>
                    <a:pt x="9" y="38"/>
                  </a:lnTo>
                  <a:lnTo>
                    <a:pt x="9" y="34"/>
                  </a:lnTo>
                  <a:lnTo>
                    <a:pt x="9" y="28"/>
                  </a:lnTo>
                  <a:lnTo>
                    <a:pt x="9" y="23"/>
                  </a:lnTo>
                  <a:lnTo>
                    <a:pt x="14" y="19"/>
                  </a:lnTo>
                  <a:lnTo>
                    <a:pt x="14" y="14"/>
                  </a:lnTo>
                  <a:lnTo>
                    <a:pt x="19" y="14"/>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75" name="Freeform 599"/>
            <p:cNvSpPr>
              <a:spLocks/>
            </p:cNvSpPr>
            <p:nvPr/>
          </p:nvSpPr>
          <p:spPr bwMode="auto">
            <a:xfrm>
              <a:off x="4168" y="2020"/>
              <a:ext cx="6" cy="7"/>
            </a:xfrm>
            <a:custGeom>
              <a:avLst/>
              <a:gdLst>
                <a:gd name="T0" fmla="*/ 0 w 75"/>
                <a:gd name="T1" fmla="*/ 33 h 86"/>
                <a:gd name="T2" fmla="*/ 5 w 75"/>
                <a:gd name="T3" fmla="*/ 23 h 86"/>
                <a:gd name="T4" fmla="*/ 10 w 75"/>
                <a:gd name="T5" fmla="*/ 19 h 86"/>
                <a:gd name="T6" fmla="*/ 15 w 75"/>
                <a:gd name="T7" fmla="*/ 19 h 86"/>
                <a:gd name="T8" fmla="*/ 20 w 75"/>
                <a:gd name="T9" fmla="*/ 19 h 86"/>
                <a:gd name="T10" fmla="*/ 30 w 75"/>
                <a:gd name="T11" fmla="*/ 13 h 86"/>
                <a:gd name="T12" fmla="*/ 34 w 75"/>
                <a:gd name="T13" fmla="*/ 13 h 86"/>
                <a:gd name="T14" fmla="*/ 40 w 75"/>
                <a:gd name="T15" fmla="*/ 13 h 86"/>
                <a:gd name="T16" fmla="*/ 50 w 75"/>
                <a:gd name="T17" fmla="*/ 9 h 86"/>
                <a:gd name="T18" fmla="*/ 55 w 75"/>
                <a:gd name="T19" fmla="*/ 9 h 86"/>
                <a:gd name="T20" fmla="*/ 55 w 75"/>
                <a:gd name="T21" fmla="*/ 0 h 86"/>
                <a:gd name="T22" fmla="*/ 59 w 75"/>
                <a:gd name="T23" fmla="*/ 13 h 86"/>
                <a:gd name="T24" fmla="*/ 65 w 75"/>
                <a:gd name="T25" fmla="*/ 23 h 86"/>
                <a:gd name="T26" fmla="*/ 69 w 75"/>
                <a:gd name="T27" fmla="*/ 38 h 86"/>
                <a:gd name="T28" fmla="*/ 75 w 75"/>
                <a:gd name="T29" fmla="*/ 47 h 86"/>
                <a:gd name="T30" fmla="*/ 75 w 75"/>
                <a:gd name="T31" fmla="*/ 58 h 86"/>
                <a:gd name="T32" fmla="*/ 69 w 75"/>
                <a:gd name="T33" fmla="*/ 62 h 86"/>
                <a:gd name="T34" fmla="*/ 65 w 75"/>
                <a:gd name="T35" fmla="*/ 71 h 86"/>
                <a:gd name="T36" fmla="*/ 55 w 75"/>
                <a:gd name="T37" fmla="*/ 77 h 86"/>
                <a:gd name="T38" fmla="*/ 44 w 75"/>
                <a:gd name="T39" fmla="*/ 81 h 86"/>
                <a:gd name="T40" fmla="*/ 30 w 75"/>
                <a:gd name="T4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 h="86">
                  <a:moveTo>
                    <a:pt x="0" y="33"/>
                  </a:moveTo>
                  <a:lnTo>
                    <a:pt x="5" y="23"/>
                  </a:lnTo>
                  <a:lnTo>
                    <a:pt x="10" y="19"/>
                  </a:lnTo>
                  <a:lnTo>
                    <a:pt x="15" y="19"/>
                  </a:lnTo>
                  <a:lnTo>
                    <a:pt x="20" y="19"/>
                  </a:lnTo>
                  <a:lnTo>
                    <a:pt x="30" y="13"/>
                  </a:lnTo>
                  <a:lnTo>
                    <a:pt x="34" y="13"/>
                  </a:lnTo>
                  <a:lnTo>
                    <a:pt x="40" y="13"/>
                  </a:lnTo>
                  <a:lnTo>
                    <a:pt x="50" y="9"/>
                  </a:lnTo>
                  <a:lnTo>
                    <a:pt x="55" y="9"/>
                  </a:lnTo>
                  <a:lnTo>
                    <a:pt x="55" y="0"/>
                  </a:lnTo>
                  <a:lnTo>
                    <a:pt x="59" y="13"/>
                  </a:lnTo>
                  <a:lnTo>
                    <a:pt x="65" y="23"/>
                  </a:lnTo>
                  <a:lnTo>
                    <a:pt x="69" y="38"/>
                  </a:lnTo>
                  <a:lnTo>
                    <a:pt x="75" y="47"/>
                  </a:lnTo>
                  <a:lnTo>
                    <a:pt x="75" y="58"/>
                  </a:lnTo>
                  <a:lnTo>
                    <a:pt x="69" y="62"/>
                  </a:lnTo>
                  <a:lnTo>
                    <a:pt x="65" y="71"/>
                  </a:lnTo>
                  <a:lnTo>
                    <a:pt x="55" y="77"/>
                  </a:lnTo>
                  <a:lnTo>
                    <a:pt x="44" y="81"/>
                  </a:lnTo>
                  <a:lnTo>
                    <a:pt x="30" y="86"/>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76" name="Freeform 600"/>
            <p:cNvSpPr>
              <a:spLocks/>
            </p:cNvSpPr>
            <p:nvPr/>
          </p:nvSpPr>
          <p:spPr bwMode="auto">
            <a:xfrm>
              <a:off x="4184" y="2006"/>
              <a:ext cx="6" cy="8"/>
            </a:xfrm>
            <a:custGeom>
              <a:avLst/>
              <a:gdLst>
                <a:gd name="T0" fmla="*/ 31 w 70"/>
                <a:gd name="T1" fmla="*/ 0 h 107"/>
                <a:gd name="T2" fmla="*/ 31 w 70"/>
                <a:gd name="T3" fmla="*/ 15 h 107"/>
                <a:gd name="T4" fmla="*/ 31 w 70"/>
                <a:gd name="T5" fmla="*/ 25 h 107"/>
                <a:gd name="T6" fmla="*/ 25 w 70"/>
                <a:gd name="T7" fmla="*/ 34 h 107"/>
                <a:gd name="T8" fmla="*/ 16 w 70"/>
                <a:gd name="T9" fmla="*/ 45 h 107"/>
                <a:gd name="T10" fmla="*/ 10 w 70"/>
                <a:gd name="T11" fmla="*/ 58 h 107"/>
                <a:gd name="T12" fmla="*/ 6 w 70"/>
                <a:gd name="T13" fmla="*/ 69 h 107"/>
                <a:gd name="T14" fmla="*/ 0 w 70"/>
                <a:gd name="T15" fmla="*/ 78 h 107"/>
                <a:gd name="T16" fmla="*/ 6 w 70"/>
                <a:gd name="T17" fmla="*/ 88 h 107"/>
                <a:gd name="T18" fmla="*/ 10 w 70"/>
                <a:gd name="T19" fmla="*/ 97 h 107"/>
                <a:gd name="T20" fmla="*/ 21 w 70"/>
                <a:gd name="T21" fmla="*/ 107 h 107"/>
                <a:gd name="T22" fmla="*/ 25 w 70"/>
                <a:gd name="T23" fmla="*/ 107 h 107"/>
                <a:gd name="T24" fmla="*/ 31 w 70"/>
                <a:gd name="T25" fmla="*/ 107 h 107"/>
                <a:gd name="T26" fmla="*/ 35 w 70"/>
                <a:gd name="T27" fmla="*/ 107 h 107"/>
                <a:gd name="T28" fmla="*/ 45 w 70"/>
                <a:gd name="T29" fmla="*/ 107 h 107"/>
                <a:gd name="T30" fmla="*/ 50 w 70"/>
                <a:gd name="T31" fmla="*/ 103 h 107"/>
                <a:gd name="T32" fmla="*/ 56 w 70"/>
                <a:gd name="T33" fmla="*/ 103 h 107"/>
                <a:gd name="T34" fmla="*/ 60 w 70"/>
                <a:gd name="T35" fmla="*/ 97 h 107"/>
                <a:gd name="T36" fmla="*/ 65 w 70"/>
                <a:gd name="T37" fmla="*/ 92 h 107"/>
                <a:gd name="T38" fmla="*/ 70 w 70"/>
                <a:gd name="T39" fmla="*/ 83 h 107"/>
                <a:gd name="T40" fmla="*/ 70 w 70"/>
                <a:gd name="T41" fmla="*/ 78 h 107"/>
                <a:gd name="T42" fmla="*/ 70 w 70"/>
                <a:gd name="T43" fmla="*/ 69 h 107"/>
                <a:gd name="T44" fmla="*/ 65 w 70"/>
                <a:gd name="T45" fmla="*/ 64 h 107"/>
                <a:gd name="T46" fmla="*/ 65 w 70"/>
                <a:gd name="T47" fmla="*/ 58 h 107"/>
                <a:gd name="T48" fmla="*/ 60 w 70"/>
                <a:gd name="T49" fmla="*/ 54 h 107"/>
                <a:gd name="T50" fmla="*/ 56 w 70"/>
                <a:gd name="T51" fmla="*/ 54 h 107"/>
                <a:gd name="T52" fmla="*/ 50 w 70"/>
                <a:gd name="T53" fmla="*/ 49 h 107"/>
                <a:gd name="T54" fmla="*/ 45 w 70"/>
                <a:gd name="T55" fmla="*/ 45 h 107"/>
                <a:gd name="T56" fmla="*/ 40 w 70"/>
                <a:gd name="T57" fmla="*/ 39 h 107"/>
                <a:gd name="T58" fmla="*/ 40 w 70"/>
                <a:gd name="T59" fmla="*/ 34 h 107"/>
                <a:gd name="T60" fmla="*/ 35 w 70"/>
                <a:gd name="T61" fmla="*/ 2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 h="107">
                  <a:moveTo>
                    <a:pt x="31" y="0"/>
                  </a:moveTo>
                  <a:lnTo>
                    <a:pt x="31" y="15"/>
                  </a:lnTo>
                  <a:lnTo>
                    <a:pt x="31" y="25"/>
                  </a:lnTo>
                  <a:lnTo>
                    <a:pt x="25" y="34"/>
                  </a:lnTo>
                  <a:lnTo>
                    <a:pt x="16" y="45"/>
                  </a:lnTo>
                  <a:lnTo>
                    <a:pt x="10" y="58"/>
                  </a:lnTo>
                  <a:lnTo>
                    <a:pt x="6" y="69"/>
                  </a:lnTo>
                  <a:lnTo>
                    <a:pt x="0" y="78"/>
                  </a:lnTo>
                  <a:lnTo>
                    <a:pt x="6" y="88"/>
                  </a:lnTo>
                  <a:lnTo>
                    <a:pt x="10" y="97"/>
                  </a:lnTo>
                  <a:lnTo>
                    <a:pt x="21" y="107"/>
                  </a:lnTo>
                  <a:lnTo>
                    <a:pt x="25" y="107"/>
                  </a:lnTo>
                  <a:lnTo>
                    <a:pt x="31" y="107"/>
                  </a:lnTo>
                  <a:lnTo>
                    <a:pt x="35" y="107"/>
                  </a:lnTo>
                  <a:lnTo>
                    <a:pt x="45" y="107"/>
                  </a:lnTo>
                  <a:lnTo>
                    <a:pt x="50" y="103"/>
                  </a:lnTo>
                  <a:lnTo>
                    <a:pt x="56" y="103"/>
                  </a:lnTo>
                  <a:lnTo>
                    <a:pt x="60" y="97"/>
                  </a:lnTo>
                  <a:lnTo>
                    <a:pt x="65" y="92"/>
                  </a:lnTo>
                  <a:lnTo>
                    <a:pt x="70" y="83"/>
                  </a:lnTo>
                  <a:lnTo>
                    <a:pt x="70" y="78"/>
                  </a:lnTo>
                  <a:lnTo>
                    <a:pt x="70" y="69"/>
                  </a:lnTo>
                  <a:lnTo>
                    <a:pt x="65" y="64"/>
                  </a:lnTo>
                  <a:lnTo>
                    <a:pt x="65" y="58"/>
                  </a:lnTo>
                  <a:lnTo>
                    <a:pt x="60" y="54"/>
                  </a:lnTo>
                  <a:lnTo>
                    <a:pt x="56" y="54"/>
                  </a:lnTo>
                  <a:lnTo>
                    <a:pt x="50" y="49"/>
                  </a:lnTo>
                  <a:lnTo>
                    <a:pt x="45" y="45"/>
                  </a:lnTo>
                  <a:lnTo>
                    <a:pt x="40" y="39"/>
                  </a:lnTo>
                  <a:lnTo>
                    <a:pt x="40" y="34"/>
                  </a:lnTo>
                  <a:lnTo>
                    <a:pt x="35" y="2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77" name="Freeform 601"/>
            <p:cNvSpPr>
              <a:spLocks/>
            </p:cNvSpPr>
            <p:nvPr/>
          </p:nvSpPr>
          <p:spPr bwMode="auto">
            <a:xfrm>
              <a:off x="4106" y="1977"/>
              <a:ext cx="13" cy="9"/>
            </a:xfrm>
            <a:custGeom>
              <a:avLst/>
              <a:gdLst>
                <a:gd name="T0" fmla="*/ 5 w 138"/>
                <a:gd name="T1" fmla="*/ 15 h 125"/>
                <a:gd name="T2" fmla="*/ 5 w 138"/>
                <a:gd name="T3" fmla="*/ 20 h 125"/>
                <a:gd name="T4" fmla="*/ 0 w 138"/>
                <a:gd name="T5" fmla="*/ 24 h 125"/>
                <a:gd name="T6" fmla="*/ 0 w 138"/>
                <a:gd name="T7" fmla="*/ 34 h 125"/>
                <a:gd name="T8" fmla="*/ 0 w 138"/>
                <a:gd name="T9" fmla="*/ 39 h 125"/>
                <a:gd name="T10" fmla="*/ 5 w 138"/>
                <a:gd name="T11" fmla="*/ 44 h 125"/>
                <a:gd name="T12" fmla="*/ 5 w 138"/>
                <a:gd name="T13" fmla="*/ 48 h 125"/>
                <a:gd name="T14" fmla="*/ 5 w 138"/>
                <a:gd name="T15" fmla="*/ 54 h 125"/>
                <a:gd name="T16" fmla="*/ 5 w 138"/>
                <a:gd name="T17" fmla="*/ 58 h 125"/>
                <a:gd name="T18" fmla="*/ 9 w 138"/>
                <a:gd name="T19" fmla="*/ 63 h 125"/>
                <a:gd name="T20" fmla="*/ 19 w 138"/>
                <a:gd name="T21" fmla="*/ 67 h 125"/>
                <a:gd name="T22" fmla="*/ 29 w 138"/>
                <a:gd name="T23" fmla="*/ 78 h 125"/>
                <a:gd name="T24" fmla="*/ 40 w 138"/>
                <a:gd name="T25" fmla="*/ 78 h 125"/>
                <a:gd name="T26" fmla="*/ 49 w 138"/>
                <a:gd name="T27" fmla="*/ 82 h 125"/>
                <a:gd name="T28" fmla="*/ 54 w 138"/>
                <a:gd name="T29" fmla="*/ 87 h 125"/>
                <a:gd name="T30" fmla="*/ 64 w 138"/>
                <a:gd name="T31" fmla="*/ 92 h 125"/>
                <a:gd name="T32" fmla="*/ 69 w 138"/>
                <a:gd name="T33" fmla="*/ 97 h 125"/>
                <a:gd name="T34" fmla="*/ 74 w 138"/>
                <a:gd name="T35" fmla="*/ 102 h 125"/>
                <a:gd name="T36" fmla="*/ 79 w 138"/>
                <a:gd name="T37" fmla="*/ 112 h 125"/>
                <a:gd name="T38" fmla="*/ 84 w 138"/>
                <a:gd name="T39" fmla="*/ 125 h 125"/>
                <a:gd name="T40" fmla="*/ 88 w 138"/>
                <a:gd name="T41" fmla="*/ 116 h 125"/>
                <a:gd name="T42" fmla="*/ 94 w 138"/>
                <a:gd name="T43" fmla="*/ 106 h 125"/>
                <a:gd name="T44" fmla="*/ 99 w 138"/>
                <a:gd name="T45" fmla="*/ 97 h 125"/>
                <a:gd name="T46" fmla="*/ 109 w 138"/>
                <a:gd name="T47" fmla="*/ 87 h 125"/>
                <a:gd name="T48" fmla="*/ 119 w 138"/>
                <a:gd name="T49" fmla="*/ 82 h 125"/>
                <a:gd name="T50" fmla="*/ 124 w 138"/>
                <a:gd name="T51" fmla="*/ 73 h 125"/>
                <a:gd name="T52" fmla="*/ 128 w 138"/>
                <a:gd name="T53" fmla="*/ 67 h 125"/>
                <a:gd name="T54" fmla="*/ 134 w 138"/>
                <a:gd name="T55" fmla="*/ 58 h 125"/>
                <a:gd name="T56" fmla="*/ 138 w 138"/>
                <a:gd name="T57" fmla="*/ 54 h 125"/>
                <a:gd name="T58" fmla="*/ 138 w 138"/>
                <a:gd name="T59" fmla="*/ 44 h 125"/>
                <a:gd name="T60" fmla="*/ 138 w 138"/>
                <a:gd name="T61" fmla="*/ 30 h 125"/>
                <a:gd name="T62" fmla="*/ 134 w 138"/>
                <a:gd name="T63" fmla="*/ 20 h 125"/>
                <a:gd name="T64" fmla="*/ 124 w 138"/>
                <a:gd name="T65" fmla="*/ 15 h 125"/>
                <a:gd name="T66" fmla="*/ 119 w 138"/>
                <a:gd name="T67" fmla="*/ 15 h 125"/>
                <a:gd name="T68" fmla="*/ 109 w 138"/>
                <a:gd name="T69" fmla="*/ 15 h 125"/>
                <a:gd name="T70" fmla="*/ 99 w 138"/>
                <a:gd name="T71" fmla="*/ 20 h 125"/>
                <a:gd name="T72" fmla="*/ 84 w 138"/>
                <a:gd name="T73" fmla="*/ 30 h 125"/>
                <a:gd name="T74" fmla="*/ 74 w 138"/>
                <a:gd name="T75" fmla="*/ 34 h 125"/>
                <a:gd name="T76" fmla="*/ 59 w 138"/>
                <a:gd name="T77" fmla="*/ 44 h 125"/>
                <a:gd name="T78" fmla="*/ 49 w 138"/>
                <a:gd name="T79" fmla="*/ 48 h 125"/>
                <a:gd name="T80" fmla="*/ 44 w 138"/>
                <a:gd name="T81" fmla="*/ 48 h 125"/>
                <a:gd name="T82" fmla="*/ 44 w 138"/>
                <a:gd name="T83" fmla="*/ 54 h 125"/>
                <a:gd name="T84" fmla="*/ 44 w 138"/>
                <a:gd name="T85" fmla="*/ 58 h 125"/>
                <a:gd name="T86" fmla="*/ 49 w 138"/>
                <a:gd name="T87" fmla="*/ 58 h 125"/>
                <a:gd name="T88" fmla="*/ 49 w 138"/>
                <a:gd name="T89" fmla="*/ 63 h 125"/>
                <a:gd name="T90" fmla="*/ 54 w 138"/>
                <a:gd name="T91" fmla="*/ 63 h 125"/>
                <a:gd name="T92" fmla="*/ 54 w 138"/>
                <a:gd name="T93" fmla="*/ 67 h 125"/>
                <a:gd name="T94" fmla="*/ 54 w 138"/>
                <a:gd name="T95" fmla="*/ 73 h 125"/>
                <a:gd name="T96" fmla="*/ 59 w 138"/>
                <a:gd name="T97" fmla="*/ 78 h 125"/>
                <a:gd name="T98" fmla="*/ 54 w 138"/>
                <a:gd name="T99" fmla="*/ 82 h 125"/>
                <a:gd name="T100" fmla="*/ 54 w 138"/>
                <a:gd name="T101" fmla="*/ 73 h 125"/>
                <a:gd name="T102" fmla="*/ 54 w 138"/>
                <a:gd name="T103" fmla="*/ 63 h 125"/>
                <a:gd name="T104" fmla="*/ 54 w 138"/>
                <a:gd name="T105" fmla="*/ 58 h 125"/>
                <a:gd name="T106" fmla="*/ 49 w 138"/>
                <a:gd name="T107" fmla="*/ 48 h 125"/>
                <a:gd name="T108" fmla="*/ 49 w 138"/>
                <a:gd name="T109" fmla="*/ 39 h 125"/>
                <a:gd name="T110" fmla="*/ 49 w 138"/>
                <a:gd name="T111" fmla="*/ 34 h 125"/>
                <a:gd name="T112" fmla="*/ 54 w 138"/>
                <a:gd name="T113" fmla="*/ 24 h 125"/>
                <a:gd name="T114" fmla="*/ 54 w 138"/>
                <a:gd name="T115" fmla="*/ 15 h 125"/>
                <a:gd name="T116" fmla="*/ 54 w 138"/>
                <a:gd name="T117" fmla="*/ 5 h 125"/>
                <a:gd name="T118" fmla="*/ 59 w 138"/>
                <a:gd name="T11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8" h="125">
                  <a:moveTo>
                    <a:pt x="5" y="15"/>
                  </a:moveTo>
                  <a:lnTo>
                    <a:pt x="5" y="20"/>
                  </a:lnTo>
                  <a:lnTo>
                    <a:pt x="0" y="24"/>
                  </a:lnTo>
                  <a:lnTo>
                    <a:pt x="0" y="34"/>
                  </a:lnTo>
                  <a:lnTo>
                    <a:pt x="0" y="39"/>
                  </a:lnTo>
                  <a:lnTo>
                    <a:pt x="5" y="44"/>
                  </a:lnTo>
                  <a:lnTo>
                    <a:pt x="5" y="48"/>
                  </a:lnTo>
                  <a:lnTo>
                    <a:pt x="5" y="54"/>
                  </a:lnTo>
                  <a:lnTo>
                    <a:pt x="5" y="58"/>
                  </a:lnTo>
                  <a:lnTo>
                    <a:pt x="9" y="63"/>
                  </a:lnTo>
                  <a:lnTo>
                    <a:pt x="19" y="67"/>
                  </a:lnTo>
                  <a:lnTo>
                    <a:pt x="29" y="78"/>
                  </a:lnTo>
                  <a:lnTo>
                    <a:pt x="40" y="78"/>
                  </a:lnTo>
                  <a:lnTo>
                    <a:pt x="49" y="82"/>
                  </a:lnTo>
                  <a:lnTo>
                    <a:pt x="54" y="87"/>
                  </a:lnTo>
                  <a:lnTo>
                    <a:pt x="64" y="92"/>
                  </a:lnTo>
                  <a:lnTo>
                    <a:pt x="69" y="97"/>
                  </a:lnTo>
                  <a:lnTo>
                    <a:pt x="74" y="102"/>
                  </a:lnTo>
                  <a:lnTo>
                    <a:pt x="79" y="112"/>
                  </a:lnTo>
                  <a:lnTo>
                    <a:pt x="84" y="125"/>
                  </a:lnTo>
                  <a:lnTo>
                    <a:pt x="88" y="116"/>
                  </a:lnTo>
                  <a:lnTo>
                    <a:pt x="94" y="106"/>
                  </a:lnTo>
                  <a:lnTo>
                    <a:pt x="99" y="97"/>
                  </a:lnTo>
                  <a:lnTo>
                    <a:pt x="109" y="87"/>
                  </a:lnTo>
                  <a:lnTo>
                    <a:pt x="119" y="82"/>
                  </a:lnTo>
                  <a:lnTo>
                    <a:pt x="124" y="73"/>
                  </a:lnTo>
                  <a:lnTo>
                    <a:pt x="128" y="67"/>
                  </a:lnTo>
                  <a:lnTo>
                    <a:pt x="134" y="58"/>
                  </a:lnTo>
                  <a:lnTo>
                    <a:pt x="138" y="54"/>
                  </a:lnTo>
                  <a:lnTo>
                    <a:pt x="138" y="44"/>
                  </a:lnTo>
                  <a:lnTo>
                    <a:pt x="138" y="30"/>
                  </a:lnTo>
                  <a:lnTo>
                    <a:pt x="134" y="20"/>
                  </a:lnTo>
                  <a:lnTo>
                    <a:pt x="124" y="15"/>
                  </a:lnTo>
                  <a:lnTo>
                    <a:pt x="119" y="15"/>
                  </a:lnTo>
                  <a:lnTo>
                    <a:pt x="109" y="15"/>
                  </a:lnTo>
                  <a:lnTo>
                    <a:pt x="99" y="20"/>
                  </a:lnTo>
                  <a:lnTo>
                    <a:pt x="84" y="30"/>
                  </a:lnTo>
                  <a:lnTo>
                    <a:pt x="74" y="34"/>
                  </a:lnTo>
                  <a:lnTo>
                    <a:pt x="59" y="44"/>
                  </a:lnTo>
                  <a:lnTo>
                    <a:pt x="49" y="48"/>
                  </a:lnTo>
                  <a:lnTo>
                    <a:pt x="44" y="48"/>
                  </a:lnTo>
                  <a:lnTo>
                    <a:pt x="44" y="54"/>
                  </a:lnTo>
                  <a:lnTo>
                    <a:pt x="44" y="58"/>
                  </a:lnTo>
                  <a:lnTo>
                    <a:pt x="49" y="58"/>
                  </a:lnTo>
                  <a:lnTo>
                    <a:pt x="49" y="63"/>
                  </a:lnTo>
                  <a:lnTo>
                    <a:pt x="54" y="63"/>
                  </a:lnTo>
                  <a:lnTo>
                    <a:pt x="54" y="67"/>
                  </a:lnTo>
                  <a:lnTo>
                    <a:pt x="54" y="73"/>
                  </a:lnTo>
                  <a:lnTo>
                    <a:pt x="59" y="78"/>
                  </a:lnTo>
                  <a:lnTo>
                    <a:pt x="54" y="82"/>
                  </a:lnTo>
                  <a:lnTo>
                    <a:pt x="54" y="73"/>
                  </a:lnTo>
                  <a:lnTo>
                    <a:pt x="54" y="63"/>
                  </a:lnTo>
                  <a:lnTo>
                    <a:pt x="54" y="58"/>
                  </a:lnTo>
                  <a:lnTo>
                    <a:pt x="49" y="48"/>
                  </a:lnTo>
                  <a:lnTo>
                    <a:pt x="49" y="39"/>
                  </a:lnTo>
                  <a:lnTo>
                    <a:pt x="49" y="34"/>
                  </a:lnTo>
                  <a:lnTo>
                    <a:pt x="54" y="24"/>
                  </a:lnTo>
                  <a:lnTo>
                    <a:pt x="54" y="15"/>
                  </a:lnTo>
                  <a:lnTo>
                    <a:pt x="54" y="5"/>
                  </a:lnTo>
                  <a:lnTo>
                    <a:pt x="59"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78" name="Freeform 602"/>
            <p:cNvSpPr>
              <a:spLocks/>
            </p:cNvSpPr>
            <p:nvPr/>
          </p:nvSpPr>
          <p:spPr bwMode="auto">
            <a:xfrm>
              <a:off x="4100" y="1967"/>
              <a:ext cx="7" cy="7"/>
            </a:xfrm>
            <a:custGeom>
              <a:avLst/>
              <a:gdLst>
                <a:gd name="T0" fmla="*/ 0 w 75"/>
                <a:gd name="T1" fmla="*/ 53 h 92"/>
                <a:gd name="T2" fmla="*/ 0 w 75"/>
                <a:gd name="T3" fmla="*/ 44 h 92"/>
                <a:gd name="T4" fmla="*/ 0 w 75"/>
                <a:gd name="T5" fmla="*/ 38 h 92"/>
                <a:gd name="T6" fmla="*/ 5 w 75"/>
                <a:gd name="T7" fmla="*/ 34 h 92"/>
                <a:gd name="T8" fmla="*/ 10 w 75"/>
                <a:gd name="T9" fmla="*/ 29 h 92"/>
                <a:gd name="T10" fmla="*/ 15 w 75"/>
                <a:gd name="T11" fmla="*/ 29 h 92"/>
                <a:gd name="T12" fmla="*/ 20 w 75"/>
                <a:gd name="T13" fmla="*/ 25 h 92"/>
                <a:gd name="T14" fmla="*/ 29 w 75"/>
                <a:gd name="T15" fmla="*/ 19 h 92"/>
                <a:gd name="T16" fmla="*/ 29 w 75"/>
                <a:gd name="T17" fmla="*/ 14 h 92"/>
                <a:gd name="T18" fmla="*/ 35 w 75"/>
                <a:gd name="T19" fmla="*/ 10 h 92"/>
                <a:gd name="T20" fmla="*/ 35 w 75"/>
                <a:gd name="T21" fmla="*/ 0 h 92"/>
                <a:gd name="T22" fmla="*/ 45 w 75"/>
                <a:gd name="T23" fmla="*/ 10 h 92"/>
                <a:gd name="T24" fmla="*/ 54 w 75"/>
                <a:gd name="T25" fmla="*/ 19 h 92"/>
                <a:gd name="T26" fmla="*/ 64 w 75"/>
                <a:gd name="T27" fmla="*/ 29 h 92"/>
                <a:gd name="T28" fmla="*/ 70 w 75"/>
                <a:gd name="T29" fmla="*/ 38 h 92"/>
                <a:gd name="T30" fmla="*/ 75 w 75"/>
                <a:gd name="T31" fmla="*/ 44 h 92"/>
                <a:gd name="T32" fmla="*/ 75 w 75"/>
                <a:gd name="T33" fmla="*/ 53 h 92"/>
                <a:gd name="T34" fmla="*/ 75 w 75"/>
                <a:gd name="T35" fmla="*/ 63 h 92"/>
                <a:gd name="T36" fmla="*/ 70 w 75"/>
                <a:gd name="T37" fmla="*/ 72 h 92"/>
                <a:gd name="T38" fmla="*/ 60 w 75"/>
                <a:gd name="T39" fmla="*/ 83 h 92"/>
                <a:gd name="T40" fmla="*/ 45 w 75"/>
                <a:gd name="T41"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 h="92">
                  <a:moveTo>
                    <a:pt x="0" y="53"/>
                  </a:moveTo>
                  <a:lnTo>
                    <a:pt x="0" y="44"/>
                  </a:lnTo>
                  <a:lnTo>
                    <a:pt x="0" y="38"/>
                  </a:lnTo>
                  <a:lnTo>
                    <a:pt x="5" y="34"/>
                  </a:lnTo>
                  <a:lnTo>
                    <a:pt x="10" y="29"/>
                  </a:lnTo>
                  <a:lnTo>
                    <a:pt x="15" y="29"/>
                  </a:lnTo>
                  <a:lnTo>
                    <a:pt x="20" y="25"/>
                  </a:lnTo>
                  <a:lnTo>
                    <a:pt x="29" y="19"/>
                  </a:lnTo>
                  <a:lnTo>
                    <a:pt x="29" y="14"/>
                  </a:lnTo>
                  <a:lnTo>
                    <a:pt x="35" y="10"/>
                  </a:lnTo>
                  <a:lnTo>
                    <a:pt x="35" y="0"/>
                  </a:lnTo>
                  <a:lnTo>
                    <a:pt x="45" y="10"/>
                  </a:lnTo>
                  <a:lnTo>
                    <a:pt x="54" y="19"/>
                  </a:lnTo>
                  <a:lnTo>
                    <a:pt x="64" y="29"/>
                  </a:lnTo>
                  <a:lnTo>
                    <a:pt x="70" y="38"/>
                  </a:lnTo>
                  <a:lnTo>
                    <a:pt x="75" y="44"/>
                  </a:lnTo>
                  <a:lnTo>
                    <a:pt x="75" y="53"/>
                  </a:lnTo>
                  <a:lnTo>
                    <a:pt x="75" y="63"/>
                  </a:lnTo>
                  <a:lnTo>
                    <a:pt x="70" y="72"/>
                  </a:lnTo>
                  <a:lnTo>
                    <a:pt x="60" y="83"/>
                  </a:lnTo>
                  <a:lnTo>
                    <a:pt x="45" y="9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79" name="Freeform 603"/>
            <p:cNvSpPr>
              <a:spLocks/>
            </p:cNvSpPr>
            <p:nvPr/>
          </p:nvSpPr>
          <p:spPr bwMode="auto">
            <a:xfrm>
              <a:off x="4107" y="1973"/>
              <a:ext cx="10" cy="2"/>
            </a:xfrm>
            <a:custGeom>
              <a:avLst/>
              <a:gdLst>
                <a:gd name="T0" fmla="*/ 0 w 104"/>
                <a:gd name="T1" fmla="*/ 10 h 34"/>
                <a:gd name="T2" fmla="*/ 6 w 104"/>
                <a:gd name="T3" fmla="*/ 19 h 34"/>
                <a:gd name="T4" fmla="*/ 20 w 104"/>
                <a:gd name="T5" fmla="*/ 29 h 34"/>
                <a:gd name="T6" fmla="*/ 31 w 104"/>
                <a:gd name="T7" fmla="*/ 34 h 34"/>
                <a:gd name="T8" fmla="*/ 45 w 104"/>
                <a:gd name="T9" fmla="*/ 34 h 34"/>
                <a:gd name="T10" fmla="*/ 55 w 104"/>
                <a:gd name="T11" fmla="*/ 34 h 34"/>
                <a:gd name="T12" fmla="*/ 70 w 104"/>
                <a:gd name="T13" fmla="*/ 34 h 34"/>
                <a:gd name="T14" fmla="*/ 79 w 104"/>
                <a:gd name="T15" fmla="*/ 29 h 34"/>
                <a:gd name="T16" fmla="*/ 90 w 104"/>
                <a:gd name="T17" fmla="*/ 25 h 34"/>
                <a:gd name="T18" fmla="*/ 100 w 104"/>
                <a:gd name="T19" fmla="*/ 15 h 34"/>
                <a:gd name="T20" fmla="*/ 104 w 104"/>
                <a:gd name="T2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34">
                  <a:moveTo>
                    <a:pt x="0" y="10"/>
                  </a:moveTo>
                  <a:lnTo>
                    <a:pt x="6" y="19"/>
                  </a:lnTo>
                  <a:lnTo>
                    <a:pt x="20" y="29"/>
                  </a:lnTo>
                  <a:lnTo>
                    <a:pt x="31" y="34"/>
                  </a:lnTo>
                  <a:lnTo>
                    <a:pt x="45" y="34"/>
                  </a:lnTo>
                  <a:lnTo>
                    <a:pt x="55" y="34"/>
                  </a:lnTo>
                  <a:lnTo>
                    <a:pt x="70" y="34"/>
                  </a:lnTo>
                  <a:lnTo>
                    <a:pt x="79" y="29"/>
                  </a:lnTo>
                  <a:lnTo>
                    <a:pt x="90" y="25"/>
                  </a:lnTo>
                  <a:lnTo>
                    <a:pt x="100" y="15"/>
                  </a:lnTo>
                  <a:lnTo>
                    <a:pt x="104"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80" name="Freeform 604"/>
            <p:cNvSpPr>
              <a:spLocks/>
            </p:cNvSpPr>
            <p:nvPr/>
          </p:nvSpPr>
          <p:spPr bwMode="auto">
            <a:xfrm>
              <a:off x="4101" y="1947"/>
              <a:ext cx="10" cy="2"/>
            </a:xfrm>
            <a:custGeom>
              <a:avLst/>
              <a:gdLst>
                <a:gd name="T0" fmla="*/ 0 w 109"/>
                <a:gd name="T1" fmla="*/ 6 h 34"/>
                <a:gd name="T2" fmla="*/ 10 w 109"/>
                <a:gd name="T3" fmla="*/ 19 h 34"/>
                <a:gd name="T4" fmla="*/ 20 w 109"/>
                <a:gd name="T5" fmla="*/ 24 h 34"/>
                <a:gd name="T6" fmla="*/ 30 w 109"/>
                <a:gd name="T7" fmla="*/ 30 h 34"/>
                <a:gd name="T8" fmla="*/ 45 w 109"/>
                <a:gd name="T9" fmla="*/ 34 h 34"/>
                <a:gd name="T10" fmla="*/ 55 w 109"/>
                <a:gd name="T11" fmla="*/ 34 h 34"/>
                <a:gd name="T12" fmla="*/ 70 w 109"/>
                <a:gd name="T13" fmla="*/ 34 h 34"/>
                <a:gd name="T14" fmla="*/ 79 w 109"/>
                <a:gd name="T15" fmla="*/ 30 h 34"/>
                <a:gd name="T16" fmla="*/ 89 w 109"/>
                <a:gd name="T17" fmla="*/ 19 h 34"/>
                <a:gd name="T18" fmla="*/ 99 w 109"/>
                <a:gd name="T19" fmla="*/ 10 h 34"/>
                <a:gd name="T20" fmla="*/ 109 w 109"/>
                <a:gd name="T2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34">
                  <a:moveTo>
                    <a:pt x="0" y="6"/>
                  </a:moveTo>
                  <a:lnTo>
                    <a:pt x="10" y="19"/>
                  </a:lnTo>
                  <a:lnTo>
                    <a:pt x="20" y="24"/>
                  </a:lnTo>
                  <a:lnTo>
                    <a:pt x="30" y="30"/>
                  </a:lnTo>
                  <a:lnTo>
                    <a:pt x="45" y="34"/>
                  </a:lnTo>
                  <a:lnTo>
                    <a:pt x="55" y="34"/>
                  </a:lnTo>
                  <a:lnTo>
                    <a:pt x="70" y="34"/>
                  </a:lnTo>
                  <a:lnTo>
                    <a:pt x="79" y="30"/>
                  </a:lnTo>
                  <a:lnTo>
                    <a:pt x="89" y="19"/>
                  </a:lnTo>
                  <a:lnTo>
                    <a:pt x="99" y="10"/>
                  </a:lnTo>
                  <a:lnTo>
                    <a:pt x="109"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81" name="Freeform 605"/>
            <p:cNvSpPr>
              <a:spLocks/>
            </p:cNvSpPr>
            <p:nvPr/>
          </p:nvSpPr>
          <p:spPr bwMode="auto">
            <a:xfrm>
              <a:off x="4101" y="1951"/>
              <a:ext cx="12" cy="9"/>
            </a:xfrm>
            <a:custGeom>
              <a:avLst/>
              <a:gdLst>
                <a:gd name="T0" fmla="*/ 0 w 139"/>
                <a:gd name="T1" fmla="*/ 19 h 125"/>
                <a:gd name="T2" fmla="*/ 0 w 139"/>
                <a:gd name="T3" fmla="*/ 24 h 125"/>
                <a:gd name="T4" fmla="*/ 0 w 139"/>
                <a:gd name="T5" fmla="*/ 28 h 125"/>
                <a:gd name="T6" fmla="*/ 0 w 139"/>
                <a:gd name="T7" fmla="*/ 33 h 125"/>
                <a:gd name="T8" fmla="*/ 0 w 139"/>
                <a:gd name="T9" fmla="*/ 39 h 125"/>
                <a:gd name="T10" fmla="*/ 0 w 139"/>
                <a:gd name="T11" fmla="*/ 48 h 125"/>
                <a:gd name="T12" fmla="*/ 0 w 139"/>
                <a:gd name="T13" fmla="*/ 52 h 125"/>
                <a:gd name="T14" fmla="*/ 0 w 139"/>
                <a:gd name="T15" fmla="*/ 58 h 125"/>
                <a:gd name="T16" fmla="*/ 5 w 139"/>
                <a:gd name="T17" fmla="*/ 63 h 125"/>
                <a:gd name="T18" fmla="*/ 10 w 139"/>
                <a:gd name="T19" fmla="*/ 67 h 125"/>
                <a:gd name="T20" fmla="*/ 19 w 139"/>
                <a:gd name="T21" fmla="*/ 72 h 125"/>
                <a:gd name="T22" fmla="*/ 29 w 139"/>
                <a:gd name="T23" fmla="*/ 77 h 125"/>
                <a:gd name="T24" fmla="*/ 40 w 139"/>
                <a:gd name="T25" fmla="*/ 82 h 125"/>
                <a:gd name="T26" fmla="*/ 44 w 139"/>
                <a:gd name="T27" fmla="*/ 86 h 125"/>
                <a:gd name="T28" fmla="*/ 54 w 139"/>
                <a:gd name="T29" fmla="*/ 86 h 125"/>
                <a:gd name="T30" fmla="*/ 60 w 139"/>
                <a:gd name="T31" fmla="*/ 91 h 125"/>
                <a:gd name="T32" fmla="*/ 65 w 139"/>
                <a:gd name="T33" fmla="*/ 97 h 125"/>
                <a:gd name="T34" fmla="*/ 69 w 139"/>
                <a:gd name="T35" fmla="*/ 106 h 125"/>
                <a:gd name="T36" fmla="*/ 75 w 139"/>
                <a:gd name="T37" fmla="*/ 116 h 125"/>
                <a:gd name="T38" fmla="*/ 79 w 139"/>
                <a:gd name="T39" fmla="*/ 125 h 125"/>
                <a:gd name="T40" fmla="*/ 84 w 139"/>
                <a:gd name="T41" fmla="*/ 116 h 125"/>
                <a:gd name="T42" fmla="*/ 94 w 139"/>
                <a:gd name="T43" fmla="*/ 106 h 125"/>
                <a:gd name="T44" fmla="*/ 100 w 139"/>
                <a:gd name="T45" fmla="*/ 101 h 125"/>
                <a:gd name="T46" fmla="*/ 104 w 139"/>
                <a:gd name="T47" fmla="*/ 91 h 125"/>
                <a:gd name="T48" fmla="*/ 114 w 139"/>
                <a:gd name="T49" fmla="*/ 82 h 125"/>
                <a:gd name="T50" fmla="*/ 119 w 139"/>
                <a:gd name="T51" fmla="*/ 77 h 125"/>
                <a:gd name="T52" fmla="*/ 129 w 139"/>
                <a:gd name="T53" fmla="*/ 67 h 125"/>
                <a:gd name="T54" fmla="*/ 134 w 139"/>
                <a:gd name="T55" fmla="*/ 63 h 125"/>
                <a:gd name="T56" fmla="*/ 134 w 139"/>
                <a:gd name="T57" fmla="*/ 52 h 125"/>
                <a:gd name="T58" fmla="*/ 139 w 139"/>
                <a:gd name="T59" fmla="*/ 48 h 125"/>
                <a:gd name="T60" fmla="*/ 134 w 139"/>
                <a:gd name="T61" fmla="*/ 33 h 125"/>
                <a:gd name="T62" fmla="*/ 129 w 139"/>
                <a:gd name="T63" fmla="*/ 24 h 125"/>
                <a:gd name="T64" fmla="*/ 124 w 139"/>
                <a:gd name="T65" fmla="*/ 19 h 125"/>
                <a:gd name="T66" fmla="*/ 114 w 139"/>
                <a:gd name="T67" fmla="*/ 14 h 125"/>
                <a:gd name="T68" fmla="*/ 104 w 139"/>
                <a:gd name="T69" fmla="*/ 19 h 125"/>
                <a:gd name="T70" fmla="*/ 94 w 139"/>
                <a:gd name="T71" fmla="*/ 24 h 125"/>
                <a:gd name="T72" fmla="*/ 84 w 139"/>
                <a:gd name="T73" fmla="*/ 28 h 125"/>
                <a:gd name="T74" fmla="*/ 69 w 139"/>
                <a:gd name="T75" fmla="*/ 39 h 125"/>
                <a:gd name="T76" fmla="*/ 54 w 139"/>
                <a:gd name="T77" fmla="*/ 43 h 125"/>
                <a:gd name="T78" fmla="*/ 44 w 139"/>
                <a:gd name="T79" fmla="*/ 52 h 125"/>
                <a:gd name="T80" fmla="*/ 40 w 139"/>
                <a:gd name="T81" fmla="*/ 52 h 125"/>
                <a:gd name="T82" fmla="*/ 40 w 139"/>
                <a:gd name="T83" fmla="*/ 58 h 125"/>
                <a:gd name="T84" fmla="*/ 44 w 139"/>
                <a:gd name="T85" fmla="*/ 58 h 125"/>
                <a:gd name="T86" fmla="*/ 44 w 139"/>
                <a:gd name="T87" fmla="*/ 63 h 125"/>
                <a:gd name="T88" fmla="*/ 50 w 139"/>
                <a:gd name="T89" fmla="*/ 67 h 125"/>
                <a:gd name="T90" fmla="*/ 54 w 139"/>
                <a:gd name="T91" fmla="*/ 72 h 125"/>
                <a:gd name="T92" fmla="*/ 54 w 139"/>
                <a:gd name="T93" fmla="*/ 77 h 125"/>
                <a:gd name="T94" fmla="*/ 54 w 139"/>
                <a:gd name="T95" fmla="*/ 82 h 125"/>
                <a:gd name="T96" fmla="*/ 54 w 139"/>
                <a:gd name="T97" fmla="*/ 77 h 125"/>
                <a:gd name="T98" fmla="*/ 50 w 139"/>
                <a:gd name="T99" fmla="*/ 67 h 125"/>
                <a:gd name="T100" fmla="*/ 50 w 139"/>
                <a:gd name="T101" fmla="*/ 58 h 125"/>
                <a:gd name="T102" fmla="*/ 50 w 139"/>
                <a:gd name="T103" fmla="*/ 52 h 125"/>
                <a:gd name="T104" fmla="*/ 50 w 139"/>
                <a:gd name="T105" fmla="*/ 43 h 125"/>
                <a:gd name="T106" fmla="*/ 50 w 139"/>
                <a:gd name="T107" fmla="*/ 33 h 125"/>
                <a:gd name="T108" fmla="*/ 50 w 139"/>
                <a:gd name="T109" fmla="*/ 28 h 125"/>
                <a:gd name="T110" fmla="*/ 50 w 139"/>
                <a:gd name="T111" fmla="*/ 19 h 125"/>
                <a:gd name="T112" fmla="*/ 54 w 139"/>
                <a:gd name="T113" fmla="*/ 9 h 125"/>
                <a:gd name="T114" fmla="*/ 60 w 139"/>
                <a:gd name="T11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9" h="125">
                  <a:moveTo>
                    <a:pt x="0" y="19"/>
                  </a:moveTo>
                  <a:lnTo>
                    <a:pt x="0" y="24"/>
                  </a:lnTo>
                  <a:lnTo>
                    <a:pt x="0" y="28"/>
                  </a:lnTo>
                  <a:lnTo>
                    <a:pt x="0" y="33"/>
                  </a:lnTo>
                  <a:lnTo>
                    <a:pt x="0" y="39"/>
                  </a:lnTo>
                  <a:lnTo>
                    <a:pt x="0" y="48"/>
                  </a:lnTo>
                  <a:lnTo>
                    <a:pt x="0" y="52"/>
                  </a:lnTo>
                  <a:lnTo>
                    <a:pt x="0" y="58"/>
                  </a:lnTo>
                  <a:lnTo>
                    <a:pt x="5" y="63"/>
                  </a:lnTo>
                  <a:lnTo>
                    <a:pt x="10" y="67"/>
                  </a:lnTo>
                  <a:lnTo>
                    <a:pt x="19" y="72"/>
                  </a:lnTo>
                  <a:lnTo>
                    <a:pt x="29" y="77"/>
                  </a:lnTo>
                  <a:lnTo>
                    <a:pt x="40" y="82"/>
                  </a:lnTo>
                  <a:lnTo>
                    <a:pt x="44" y="86"/>
                  </a:lnTo>
                  <a:lnTo>
                    <a:pt x="54" y="86"/>
                  </a:lnTo>
                  <a:lnTo>
                    <a:pt x="60" y="91"/>
                  </a:lnTo>
                  <a:lnTo>
                    <a:pt x="65" y="97"/>
                  </a:lnTo>
                  <a:lnTo>
                    <a:pt x="69" y="106"/>
                  </a:lnTo>
                  <a:lnTo>
                    <a:pt x="75" y="116"/>
                  </a:lnTo>
                  <a:lnTo>
                    <a:pt x="79" y="125"/>
                  </a:lnTo>
                  <a:lnTo>
                    <a:pt x="84" y="116"/>
                  </a:lnTo>
                  <a:lnTo>
                    <a:pt x="94" y="106"/>
                  </a:lnTo>
                  <a:lnTo>
                    <a:pt x="100" y="101"/>
                  </a:lnTo>
                  <a:lnTo>
                    <a:pt x="104" y="91"/>
                  </a:lnTo>
                  <a:lnTo>
                    <a:pt x="114" y="82"/>
                  </a:lnTo>
                  <a:lnTo>
                    <a:pt x="119" y="77"/>
                  </a:lnTo>
                  <a:lnTo>
                    <a:pt x="129" y="67"/>
                  </a:lnTo>
                  <a:lnTo>
                    <a:pt x="134" y="63"/>
                  </a:lnTo>
                  <a:lnTo>
                    <a:pt x="134" y="52"/>
                  </a:lnTo>
                  <a:lnTo>
                    <a:pt x="139" y="48"/>
                  </a:lnTo>
                  <a:lnTo>
                    <a:pt x="134" y="33"/>
                  </a:lnTo>
                  <a:lnTo>
                    <a:pt x="129" y="24"/>
                  </a:lnTo>
                  <a:lnTo>
                    <a:pt x="124" y="19"/>
                  </a:lnTo>
                  <a:lnTo>
                    <a:pt x="114" y="14"/>
                  </a:lnTo>
                  <a:lnTo>
                    <a:pt x="104" y="19"/>
                  </a:lnTo>
                  <a:lnTo>
                    <a:pt x="94" y="24"/>
                  </a:lnTo>
                  <a:lnTo>
                    <a:pt x="84" y="28"/>
                  </a:lnTo>
                  <a:lnTo>
                    <a:pt x="69" y="39"/>
                  </a:lnTo>
                  <a:lnTo>
                    <a:pt x="54" y="43"/>
                  </a:lnTo>
                  <a:lnTo>
                    <a:pt x="44" y="52"/>
                  </a:lnTo>
                  <a:lnTo>
                    <a:pt x="40" y="52"/>
                  </a:lnTo>
                  <a:lnTo>
                    <a:pt x="40" y="58"/>
                  </a:lnTo>
                  <a:lnTo>
                    <a:pt x="44" y="58"/>
                  </a:lnTo>
                  <a:lnTo>
                    <a:pt x="44" y="63"/>
                  </a:lnTo>
                  <a:lnTo>
                    <a:pt x="50" y="67"/>
                  </a:lnTo>
                  <a:lnTo>
                    <a:pt x="54" y="72"/>
                  </a:lnTo>
                  <a:lnTo>
                    <a:pt x="54" y="77"/>
                  </a:lnTo>
                  <a:lnTo>
                    <a:pt x="54" y="82"/>
                  </a:lnTo>
                  <a:lnTo>
                    <a:pt x="54" y="77"/>
                  </a:lnTo>
                  <a:lnTo>
                    <a:pt x="50" y="67"/>
                  </a:lnTo>
                  <a:lnTo>
                    <a:pt x="50" y="58"/>
                  </a:lnTo>
                  <a:lnTo>
                    <a:pt x="50" y="52"/>
                  </a:lnTo>
                  <a:lnTo>
                    <a:pt x="50" y="43"/>
                  </a:lnTo>
                  <a:lnTo>
                    <a:pt x="50" y="33"/>
                  </a:lnTo>
                  <a:lnTo>
                    <a:pt x="50" y="28"/>
                  </a:lnTo>
                  <a:lnTo>
                    <a:pt x="50" y="19"/>
                  </a:lnTo>
                  <a:lnTo>
                    <a:pt x="54" y="9"/>
                  </a:lnTo>
                  <a:lnTo>
                    <a:pt x="6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82" name="Freeform 606"/>
            <p:cNvSpPr>
              <a:spLocks/>
            </p:cNvSpPr>
            <p:nvPr/>
          </p:nvSpPr>
          <p:spPr bwMode="auto">
            <a:xfrm>
              <a:off x="4092" y="1956"/>
              <a:ext cx="10" cy="9"/>
            </a:xfrm>
            <a:custGeom>
              <a:avLst/>
              <a:gdLst>
                <a:gd name="T0" fmla="*/ 0 w 109"/>
                <a:gd name="T1" fmla="*/ 38 h 116"/>
                <a:gd name="T2" fmla="*/ 4 w 109"/>
                <a:gd name="T3" fmla="*/ 34 h 116"/>
                <a:gd name="T4" fmla="*/ 15 w 109"/>
                <a:gd name="T5" fmla="*/ 29 h 116"/>
                <a:gd name="T6" fmla="*/ 19 w 109"/>
                <a:gd name="T7" fmla="*/ 19 h 116"/>
                <a:gd name="T8" fmla="*/ 29 w 109"/>
                <a:gd name="T9" fmla="*/ 14 h 116"/>
                <a:gd name="T10" fmla="*/ 34 w 109"/>
                <a:gd name="T11" fmla="*/ 10 h 116"/>
                <a:gd name="T12" fmla="*/ 44 w 109"/>
                <a:gd name="T13" fmla="*/ 5 h 116"/>
                <a:gd name="T14" fmla="*/ 50 w 109"/>
                <a:gd name="T15" fmla="*/ 0 h 116"/>
                <a:gd name="T16" fmla="*/ 54 w 109"/>
                <a:gd name="T17" fmla="*/ 0 h 116"/>
                <a:gd name="T18" fmla="*/ 64 w 109"/>
                <a:gd name="T19" fmla="*/ 0 h 116"/>
                <a:gd name="T20" fmla="*/ 69 w 109"/>
                <a:gd name="T21" fmla="*/ 0 h 116"/>
                <a:gd name="T22" fmla="*/ 84 w 109"/>
                <a:gd name="T23" fmla="*/ 5 h 116"/>
                <a:gd name="T24" fmla="*/ 99 w 109"/>
                <a:gd name="T25" fmla="*/ 14 h 116"/>
                <a:gd name="T26" fmla="*/ 109 w 109"/>
                <a:gd name="T27" fmla="*/ 25 h 116"/>
                <a:gd name="T28" fmla="*/ 109 w 109"/>
                <a:gd name="T29" fmla="*/ 34 h 116"/>
                <a:gd name="T30" fmla="*/ 109 w 109"/>
                <a:gd name="T31" fmla="*/ 44 h 116"/>
                <a:gd name="T32" fmla="*/ 109 w 109"/>
                <a:gd name="T33" fmla="*/ 58 h 116"/>
                <a:gd name="T34" fmla="*/ 99 w 109"/>
                <a:gd name="T35" fmla="*/ 72 h 116"/>
                <a:gd name="T36" fmla="*/ 94 w 109"/>
                <a:gd name="T37" fmla="*/ 87 h 116"/>
                <a:gd name="T38" fmla="*/ 79 w 109"/>
                <a:gd name="T39" fmla="*/ 102 h 116"/>
                <a:gd name="T40" fmla="*/ 69 w 109"/>
                <a:gd name="T41" fmla="*/ 116 h 116"/>
                <a:gd name="T42" fmla="*/ 69 w 109"/>
                <a:gd name="T43" fmla="*/ 102 h 116"/>
                <a:gd name="T44" fmla="*/ 69 w 109"/>
                <a:gd name="T45" fmla="*/ 92 h 116"/>
                <a:gd name="T46" fmla="*/ 64 w 109"/>
                <a:gd name="T47" fmla="*/ 83 h 116"/>
                <a:gd name="T48" fmla="*/ 59 w 109"/>
                <a:gd name="T49" fmla="*/ 77 h 116"/>
                <a:gd name="T50" fmla="*/ 50 w 109"/>
                <a:gd name="T51" fmla="*/ 72 h 116"/>
                <a:gd name="T52" fmla="*/ 40 w 109"/>
                <a:gd name="T53" fmla="*/ 72 h 116"/>
                <a:gd name="T54" fmla="*/ 29 w 109"/>
                <a:gd name="T55" fmla="*/ 72 h 116"/>
                <a:gd name="T56" fmla="*/ 19 w 109"/>
                <a:gd name="T57" fmla="*/ 72 h 116"/>
                <a:gd name="T58" fmla="*/ 10 w 109"/>
                <a:gd name="T59" fmla="*/ 72 h 116"/>
                <a:gd name="T60" fmla="*/ 0 w 109"/>
                <a:gd name="T61" fmla="*/ 77 h 116"/>
                <a:gd name="T62" fmla="*/ 0 w 109"/>
                <a:gd name="T63" fmla="*/ 72 h 116"/>
                <a:gd name="T64" fmla="*/ 0 w 109"/>
                <a:gd name="T65" fmla="*/ 68 h 116"/>
                <a:gd name="T66" fmla="*/ 0 w 109"/>
                <a:gd name="T67" fmla="*/ 63 h 116"/>
                <a:gd name="T68" fmla="*/ 0 w 109"/>
                <a:gd name="T69" fmla="*/ 58 h 116"/>
                <a:gd name="T70" fmla="*/ 0 w 109"/>
                <a:gd name="T71" fmla="*/ 53 h 116"/>
                <a:gd name="T72" fmla="*/ 0 w 109"/>
                <a:gd name="T73" fmla="*/ 49 h 116"/>
                <a:gd name="T74" fmla="*/ 0 w 109"/>
                <a:gd name="T75" fmla="*/ 44 h 116"/>
                <a:gd name="T76" fmla="*/ 0 w 109"/>
                <a:gd name="T77" fmla="*/ 3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9" h="116">
                  <a:moveTo>
                    <a:pt x="0" y="38"/>
                  </a:moveTo>
                  <a:lnTo>
                    <a:pt x="4" y="34"/>
                  </a:lnTo>
                  <a:lnTo>
                    <a:pt x="15" y="29"/>
                  </a:lnTo>
                  <a:lnTo>
                    <a:pt x="19" y="19"/>
                  </a:lnTo>
                  <a:lnTo>
                    <a:pt x="29" y="14"/>
                  </a:lnTo>
                  <a:lnTo>
                    <a:pt x="34" y="10"/>
                  </a:lnTo>
                  <a:lnTo>
                    <a:pt x="44" y="5"/>
                  </a:lnTo>
                  <a:lnTo>
                    <a:pt x="50" y="0"/>
                  </a:lnTo>
                  <a:lnTo>
                    <a:pt x="54" y="0"/>
                  </a:lnTo>
                  <a:lnTo>
                    <a:pt x="64" y="0"/>
                  </a:lnTo>
                  <a:lnTo>
                    <a:pt x="69" y="0"/>
                  </a:lnTo>
                  <a:lnTo>
                    <a:pt x="84" y="5"/>
                  </a:lnTo>
                  <a:lnTo>
                    <a:pt x="99" y="14"/>
                  </a:lnTo>
                  <a:lnTo>
                    <a:pt x="109" y="25"/>
                  </a:lnTo>
                  <a:lnTo>
                    <a:pt x="109" y="34"/>
                  </a:lnTo>
                  <a:lnTo>
                    <a:pt x="109" y="44"/>
                  </a:lnTo>
                  <a:lnTo>
                    <a:pt x="109" y="58"/>
                  </a:lnTo>
                  <a:lnTo>
                    <a:pt x="99" y="72"/>
                  </a:lnTo>
                  <a:lnTo>
                    <a:pt x="94" y="87"/>
                  </a:lnTo>
                  <a:lnTo>
                    <a:pt x="79" y="102"/>
                  </a:lnTo>
                  <a:lnTo>
                    <a:pt x="69" y="116"/>
                  </a:lnTo>
                  <a:lnTo>
                    <a:pt x="69" y="102"/>
                  </a:lnTo>
                  <a:lnTo>
                    <a:pt x="69" y="92"/>
                  </a:lnTo>
                  <a:lnTo>
                    <a:pt x="64" y="83"/>
                  </a:lnTo>
                  <a:lnTo>
                    <a:pt x="59" y="77"/>
                  </a:lnTo>
                  <a:lnTo>
                    <a:pt x="50" y="72"/>
                  </a:lnTo>
                  <a:lnTo>
                    <a:pt x="40" y="72"/>
                  </a:lnTo>
                  <a:lnTo>
                    <a:pt x="29" y="72"/>
                  </a:lnTo>
                  <a:lnTo>
                    <a:pt x="19" y="72"/>
                  </a:lnTo>
                  <a:lnTo>
                    <a:pt x="10" y="72"/>
                  </a:lnTo>
                  <a:lnTo>
                    <a:pt x="0" y="77"/>
                  </a:lnTo>
                  <a:lnTo>
                    <a:pt x="0" y="72"/>
                  </a:lnTo>
                  <a:lnTo>
                    <a:pt x="0" y="68"/>
                  </a:lnTo>
                  <a:lnTo>
                    <a:pt x="0" y="63"/>
                  </a:lnTo>
                  <a:lnTo>
                    <a:pt x="0" y="58"/>
                  </a:lnTo>
                  <a:lnTo>
                    <a:pt x="0" y="53"/>
                  </a:lnTo>
                  <a:lnTo>
                    <a:pt x="0" y="49"/>
                  </a:lnTo>
                  <a:lnTo>
                    <a:pt x="0" y="44"/>
                  </a:lnTo>
                  <a:lnTo>
                    <a:pt x="0" y="3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83" name="Freeform 607"/>
            <p:cNvSpPr>
              <a:spLocks/>
            </p:cNvSpPr>
            <p:nvPr/>
          </p:nvSpPr>
          <p:spPr bwMode="auto">
            <a:xfrm>
              <a:off x="4104" y="1962"/>
              <a:ext cx="7" cy="8"/>
            </a:xfrm>
            <a:custGeom>
              <a:avLst/>
              <a:gdLst>
                <a:gd name="T0" fmla="*/ 0 w 69"/>
                <a:gd name="T1" fmla="*/ 0 h 95"/>
                <a:gd name="T2" fmla="*/ 4 w 69"/>
                <a:gd name="T3" fmla="*/ 9 h 95"/>
                <a:gd name="T4" fmla="*/ 4 w 69"/>
                <a:gd name="T5" fmla="*/ 19 h 95"/>
                <a:gd name="T6" fmla="*/ 10 w 69"/>
                <a:gd name="T7" fmla="*/ 33 h 95"/>
                <a:gd name="T8" fmla="*/ 4 w 69"/>
                <a:gd name="T9" fmla="*/ 43 h 95"/>
                <a:gd name="T10" fmla="*/ 4 w 69"/>
                <a:gd name="T11" fmla="*/ 57 h 95"/>
                <a:gd name="T12" fmla="*/ 4 w 69"/>
                <a:gd name="T13" fmla="*/ 67 h 95"/>
                <a:gd name="T14" fmla="*/ 10 w 69"/>
                <a:gd name="T15" fmla="*/ 76 h 95"/>
                <a:gd name="T16" fmla="*/ 14 w 69"/>
                <a:gd name="T17" fmla="*/ 86 h 95"/>
                <a:gd name="T18" fmla="*/ 20 w 69"/>
                <a:gd name="T19" fmla="*/ 91 h 95"/>
                <a:gd name="T20" fmla="*/ 35 w 69"/>
                <a:gd name="T21" fmla="*/ 95 h 95"/>
                <a:gd name="T22" fmla="*/ 39 w 69"/>
                <a:gd name="T23" fmla="*/ 95 h 95"/>
                <a:gd name="T24" fmla="*/ 44 w 69"/>
                <a:gd name="T25" fmla="*/ 95 h 95"/>
                <a:gd name="T26" fmla="*/ 49 w 69"/>
                <a:gd name="T27" fmla="*/ 91 h 95"/>
                <a:gd name="T28" fmla="*/ 54 w 69"/>
                <a:gd name="T29" fmla="*/ 86 h 95"/>
                <a:gd name="T30" fmla="*/ 60 w 69"/>
                <a:gd name="T31" fmla="*/ 82 h 95"/>
                <a:gd name="T32" fmla="*/ 64 w 69"/>
                <a:gd name="T33" fmla="*/ 76 h 95"/>
                <a:gd name="T34" fmla="*/ 69 w 69"/>
                <a:gd name="T35" fmla="*/ 71 h 95"/>
                <a:gd name="T36" fmla="*/ 69 w 69"/>
                <a:gd name="T37" fmla="*/ 62 h 95"/>
                <a:gd name="T38" fmla="*/ 69 w 69"/>
                <a:gd name="T39" fmla="*/ 57 h 95"/>
                <a:gd name="T40" fmla="*/ 69 w 69"/>
                <a:gd name="T41" fmla="*/ 47 h 95"/>
                <a:gd name="T42" fmla="*/ 64 w 69"/>
                <a:gd name="T43" fmla="*/ 43 h 95"/>
                <a:gd name="T44" fmla="*/ 60 w 69"/>
                <a:gd name="T45" fmla="*/ 37 h 95"/>
                <a:gd name="T46" fmla="*/ 54 w 69"/>
                <a:gd name="T47" fmla="*/ 37 h 95"/>
                <a:gd name="T48" fmla="*/ 49 w 69"/>
                <a:gd name="T49" fmla="*/ 33 h 95"/>
                <a:gd name="T50" fmla="*/ 44 w 69"/>
                <a:gd name="T51" fmla="*/ 33 h 95"/>
                <a:gd name="T52" fmla="*/ 35 w 69"/>
                <a:gd name="T53" fmla="*/ 33 h 95"/>
                <a:gd name="T54" fmla="*/ 29 w 69"/>
                <a:gd name="T55" fmla="*/ 28 h 95"/>
                <a:gd name="T56" fmla="*/ 25 w 69"/>
                <a:gd name="T57" fmla="*/ 28 h 95"/>
                <a:gd name="T58" fmla="*/ 20 w 69"/>
                <a:gd name="T59" fmla="*/ 24 h 95"/>
                <a:gd name="T60" fmla="*/ 14 w 69"/>
                <a:gd name="T61" fmla="*/ 19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9" h="95">
                  <a:moveTo>
                    <a:pt x="0" y="0"/>
                  </a:moveTo>
                  <a:lnTo>
                    <a:pt x="4" y="9"/>
                  </a:lnTo>
                  <a:lnTo>
                    <a:pt x="4" y="19"/>
                  </a:lnTo>
                  <a:lnTo>
                    <a:pt x="10" y="33"/>
                  </a:lnTo>
                  <a:lnTo>
                    <a:pt x="4" y="43"/>
                  </a:lnTo>
                  <a:lnTo>
                    <a:pt x="4" y="57"/>
                  </a:lnTo>
                  <a:lnTo>
                    <a:pt x="4" y="67"/>
                  </a:lnTo>
                  <a:lnTo>
                    <a:pt x="10" y="76"/>
                  </a:lnTo>
                  <a:lnTo>
                    <a:pt x="14" y="86"/>
                  </a:lnTo>
                  <a:lnTo>
                    <a:pt x="20" y="91"/>
                  </a:lnTo>
                  <a:lnTo>
                    <a:pt x="35" y="95"/>
                  </a:lnTo>
                  <a:lnTo>
                    <a:pt x="39" y="95"/>
                  </a:lnTo>
                  <a:lnTo>
                    <a:pt x="44" y="95"/>
                  </a:lnTo>
                  <a:lnTo>
                    <a:pt x="49" y="91"/>
                  </a:lnTo>
                  <a:lnTo>
                    <a:pt x="54" y="86"/>
                  </a:lnTo>
                  <a:lnTo>
                    <a:pt x="60" y="82"/>
                  </a:lnTo>
                  <a:lnTo>
                    <a:pt x="64" y="76"/>
                  </a:lnTo>
                  <a:lnTo>
                    <a:pt x="69" y="71"/>
                  </a:lnTo>
                  <a:lnTo>
                    <a:pt x="69" y="62"/>
                  </a:lnTo>
                  <a:lnTo>
                    <a:pt x="69" y="57"/>
                  </a:lnTo>
                  <a:lnTo>
                    <a:pt x="69" y="47"/>
                  </a:lnTo>
                  <a:lnTo>
                    <a:pt x="64" y="43"/>
                  </a:lnTo>
                  <a:lnTo>
                    <a:pt x="60" y="37"/>
                  </a:lnTo>
                  <a:lnTo>
                    <a:pt x="54" y="37"/>
                  </a:lnTo>
                  <a:lnTo>
                    <a:pt x="49" y="33"/>
                  </a:lnTo>
                  <a:lnTo>
                    <a:pt x="44" y="33"/>
                  </a:lnTo>
                  <a:lnTo>
                    <a:pt x="35" y="33"/>
                  </a:lnTo>
                  <a:lnTo>
                    <a:pt x="29" y="28"/>
                  </a:lnTo>
                  <a:lnTo>
                    <a:pt x="25" y="28"/>
                  </a:lnTo>
                  <a:lnTo>
                    <a:pt x="20" y="24"/>
                  </a:lnTo>
                  <a:lnTo>
                    <a:pt x="14" y="19"/>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84" name="Freeform 608"/>
            <p:cNvSpPr>
              <a:spLocks/>
            </p:cNvSpPr>
            <p:nvPr/>
          </p:nvSpPr>
          <p:spPr bwMode="auto">
            <a:xfrm>
              <a:off x="4101" y="1990"/>
              <a:ext cx="7" cy="7"/>
            </a:xfrm>
            <a:custGeom>
              <a:avLst/>
              <a:gdLst>
                <a:gd name="T0" fmla="*/ 5 w 79"/>
                <a:gd name="T1" fmla="*/ 54 h 87"/>
                <a:gd name="T2" fmla="*/ 0 w 79"/>
                <a:gd name="T3" fmla="*/ 44 h 87"/>
                <a:gd name="T4" fmla="*/ 5 w 79"/>
                <a:gd name="T5" fmla="*/ 39 h 87"/>
                <a:gd name="T6" fmla="*/ 10 w 79"/>
                <a:gd name="T7" fmla="*/ 34 h 87"/>
                <a:gd name="T8" fmla="*/ 15 w 79"/>
                <a:gd name="T9" fmla="*/ 29 h 87"/>
                <a:gd name="T10" fmla="*/ 19 w 79"/>
                <a:gd name="T11" fmla="*/ 24 h 87"/>
                <a:gd name="T12" fmla="*/ 25 w 79"/>
                <a:gd name="T13" fmla="*/ 24 h 87"/>
                <a:gd name="T14" fmla="*/ 29 w 79"/>
                <a:gd name="T15" fmla="*/ 20 h 87"/>
                <a:gd name="T16" fmla="*/ 35 w 79"/>
                <a:gd name="T17" fmla="*/ 15 h 87"/>
                <a:gd name="T18" fmla="*/ 35 w 79"/>
                <a:gd name="T19" fmla="*/ 9 h 87"/>
                <a:gd name="T20" fmla="*/ 35 w 79"/>
                <a:gd name="T21" fmla="*/ 0 h 87"/>
                <a:gd name="T22" fmla="*/ 44 w 79"/>
                <a:gd name="T23" fmla="*/ 9 h 87"/>
                <a:gd name="T24" fmla="*/ 60 w 79"/>
                <a:gd name="T25" fmla="*/ 20 h 87"/>
                <a:gd name="T26" fmla="*/ 65 w 79"/>
                <a:gd name="T27" fmla="*/ 29 h 87"/>
                <a:gd name="T28" fmla="*/ 75 w 79"/>
                <a:gd name="T29" fmla="*/ 34 h 87"/>
                <a:gd name="T30" fmla="*/ 75 w 79"/>
                <a:gd name="T31" fmla="*/ 44 h 87"/>
                <a:gd name="T32" fmla="*/ 79 w 79"/>
                <a:gd name="T33" fmla="*/ 54 h 87"/>
                <a:gd name="T34" fmla="*/ 79 w 79"/>
                <a:gd name="T35" fmla="*/ 58 h 87"/>
                <a:gd name="T36" fmla="*/ 69 w 79"/>
                <a:gd name="T37" fmla="*/ 67 h 87"/>
                <a:gd name="T38" fmla="*/ 65 w 79"/>
                <a:gd name="T39" fmla="*/ 78 h 87"/>
                <a:gd name="T40" fmla="*/ 50 w 79"/>
                <a:gd name="T41"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9" h="87">
                  <a:moveTo>
                    <a:pt x="5" y="54"/>
                  </a:moveTo>
                  <a:lnTo>
                    <a:pt x="0" y="44"/>
                  </a:lnTo>
                  <a:lnTo>
                    <a:pt x="5" y="39"/>
                  </a:lnTo>
                  <a:lnTo>
                    <a:pt x="10" y="34"/>
                  </a:lnTo>
                  <a:lnTo>
                    <a:pt x="15" y="29"/>
                  </a:lnTo>
                  <a:lnTo>
                    <a:pt x="19" y="24"/>
                  </a:lnTo>
                  <a:lnTo>
                    <a:pt x="25" y="24"/>
                  </a:lnTo>
                  <a:lnTo>
                    <a:pt x="29" y="20"/>
                  </a:lnTo>
                  <a:lnTo>
                    <a:pt x="35" y="15"/>
                  </a:lnTo>
                  <a:lnTo>
                    <a:pt x="35" y="9"/>
                  </a:lnTo>
                  <a:lnTo>
                    <a:pt x="35" y="0"/>
                  </a:lnTo>
                  <a:lnTo>
                    <a:pt x="44" y="9"/>
                  </a:lnTo>
                  <a:lnTo>
                    <a:pt x="60" y="20"/>
                  </a:lnTo>
                  <a:lnTo>
                    <a:pt x="65" y="29"/>
                  </a:lnTo>
                  <a:lnTo>
                    <a:pt x="75" y="34"/>
                  </a:lnTo>
                  <a:lnTo>
                    <a:pt x="75" y="44"/>
                  </a:lnTo>
                  <a:lnTo>
                    <a:pt x="79" y="54"/>
                  </a:lnTo>
                  <a:lnTo>
                    <a:pt x="79" y="58"/>
                  </a:lnTo>
                  <a:lnTo>
                    <a:pt x="69" y="67"/>
                  </a:lnTo>
                  <a:lnTo>
                    <a:pt x="65" y="78"/>
                  </a:lnTo>
                  <a:lnTo>
                    <a:pt x="50" y="8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85" name="Freeform 609"/>
            <p:cNvSpPr>
              <a:spLocks/>
            </p:cNvSpPr>
            <p:nvPr/>
          </p:nvSpPr>
          <p:spPr bwMode="auto">
            <a:xfrm>
              <a:off x="4108" y="2000"/>
              <a:ext cx="12" cy="10"/>
            </a:xfrm>
            <a:custGeom>
              <a:avLst/>
              <a:gdLst>
                <a:gd name="T0" fmla="*/ 4 w 138"/>
                <a:gd name="T1" fmla="*/ 20 h 127"/>
                <a:gd name="T2" fmla="*/ 0 w 138"/>
                <a:gd name="T3" fmla="*/ 24 h 127"/>
                <a:gd name="T4" fmla="*/ 0 w 138"/>
                <a:gd name="T5" fmla="*/ 30 h 127"/>
                <a:gd name="T6" fmla="*/ 0 w 138"/>
                <a:gd name="T7" fmla="*/ 35 h 127"/>
                <a:gd name="T8" fmla="*/ 0 w 138"/>
                <a:gd name="T9" fmla="*/ 44 h 127"/>
                <a:gd name="T10" fmla="*/ 0 w 138"/>
                <a:gd name="T11" fmla="*/ 49 h 127"/>
                <a:gd name="T12" fmla="*/ 0 w 138"/>
                <a:gd name="T13" fmla="*/ 54 h 127"/>
                <a:gd name="T14" fmla="*/ 4 w 138"/>
                <a:gd name="T15" fmla="*/ 58 h 127"/>
                <a:gd name="T16" fmla="*/ 4 w 138"/>
                <a:gd name="T17" fmla="*/ 63 h 127"/>
                <a:gd name="T18" fmla="*/ 9 w 138"/>
                <a:gd name="T19" fmla="*/ 69 h 127"/>
                <a:gd name="T20" fmla="*/ 19 w 138"/>
                <a:gd name="T21" fmla="*/ 73 h 127"/>
                <a:gd name="T22" fmla="*/ 29 w 138"/>
                <a:gd name="T23" fmla="*/ 78 h 127"/>
                <a:gd name="T24" fmla="*/ 39 w 138"/>
                <a:gd name="T25" fmla="*/ 82 h 127"/>
                <a:gd name="T26" fmla="*/ 44 w 138"/>
                <a:gd name="T27" fmla="*/ 88 h 127"/>
                <a:gd name="T28" fmla="*/ 54 w 138"/>
                <a:gd name="T29" fmla="*/ 88 h 127"/>
                <a:gd name="T30" fmla="*/ 59 w 138"/>
                <a:gd name="T31" fmla="*/ 93 h 127"/>
                <a:gd name="T32" fmla="*/ 64 w 138"/>
                <a:gd name="T33" fmla="*/ 97 h 127"/>
                <a:gd name="T34" fmla="*/ 73 w 138"/>
                <a:gd name="T35" fmla="*/ 107 h 127"/>
                <a:gd name="T36" fmla="*/ 79 w 138"/>
                <a:gd name="T37" fmla="*/ 116 h 127"/>
                <a:gd name="T38" fmla="*/ 84 w 138"/>
                <a:gd name="T39" fmla="*/ 127 h 127"/>
                <a:gd name="T40" fmla="*/ 88 w 138"/>
                <a:gd name="T41" fmla="*/ 116 h 127"/>
                <a:gd name="T42" fmla="*/ 94 w 138"/>
                <a:gd name="T43" fmla="*/ 107 h 127"/>
                <a:gd name="T44" fmla="*/ 98 w 138"/>
                <a:gd name="T45" fmla="*/ 102 h 127"/>
                <a:gd name="T46" fmla="*/ 109 w 138"/>
                <a:gd name="T47" fmla="*/ 93 h 127"/>
                <a:gd name="T48" fmla="*/ 113 w 138"/>
                <a:gd name="T49" fmla="*/ 82 h 127"/>
                <a:gd name="T50" fmla="*/ 123 w 138"/>
                <a:gd name="T51" fmla="*/ 78 h 127"/>
                <a:gd name="T52" fmla="*/ 128 w 138"/>
                <a:gd name="T53" fmla="*/ 69 h 127"/>
                <a:gd name="T54" fmla="*/ 133 w 138"/>
                <a:gd name="T55" fmla="*/ 63 h 127"/>
                <a:gd name="T56" fmla="*/ 138 w 138"/>
                <a:gd name="T57" fmla="*/ 54 h 127"/>
                <a:gd name="T58" fmla="*/ 138 w 138"/>
                <a:gd name="T59" fmla="*/ 49 h 127"/>
                <a:gd name="T60" fmla="*/ 133 w 138"/>
                <a:gd name="T61" fmla="*/ 35 h 127"/>
                <a:gd name="T62" fmla="*/ 128 w 138"/>
                <a:gd name="T63" fmla="*/ 24 h 127"/>
                <a:gd name="T64" fmla="*/ 123 w 138"/>
                <a:gd name="T65" fmla="*/ 20 h 127"/>
                <a:gd name="T66" fmla="*/ 113 w 138"/>
                <a:gd name="T67" fmla="*/ 20 h 127"/>
                <a:gd name="T68" fmla="*/ 104 w 138"/>
                <a:gd name="T69" fmla="*/ 20 h 127"/>
                <a:gd name="T70" fmla="*/ 94 w 138"/>
                <a:gd name="T71" fmla="*/ 24 h 127"/>
                <a:gd name="T72" fmla="*/ 84 w 138"/>
                <a:gd name="T73" fmla="*/ 30 h 127"/>
                <a:gd name="T74" fmla="*/ 69 w 138"/>
                <a:gd name="T75" fmla="*/ 39 h 127"/>
                <a:gd name="T76" fmla="*/ 59 w 138"/>
                <a:gd name="T77" fmla="*/ 44 h 127"/>
                <a:gd name="T78" fmla="*/ 44 w 138"/>
                <a:gd name="T79" fmla="*/ 54 h 127"/>
                <a:gd name="T80" fmla="*/ 44 w 138"/>
                <a:gd name="T81" fmla="*/ 58 h 127"/>
                <a:gd name="T82" fmla="*/ 44 w 138"/>
                <a:gd name="T83" fmla="*/ 63 h 127"/>
                <a:gd name="T84" fmla="*/ 49 w 138"/>
                <a:gd name="T85" fmla="*/ 63 h 127"/>
                <a:gd name="T86" fmla="*/ 49 w 138"/>
                <a:gd name="T87" fmla="*/ 69 h 127"/>
                <a:gd name="T88" fmla="*/ 54 w 138"/>
                <a:gd name="T89" fmla="*/ 73 h 127"/>
                <a:gd name="T90" fmla="*/ 54 w 138"/>
                <a:gd name="T91" fmla="*/ 78 h 127"/>
                <a:gd name="T92" fmla="*/ 54 w 138"/>
                <a:gd name="T93" fmla="*/ 82 h 127"/>
                <a:gd name="T94" fmla="*/ 54 w 138"/>
                <a:gd name="T95" fmla="*/ 88 h 127"/>
                <a:gd name="T96" fmla="*/ 54 w 138"/>
                <a:gd name="T97" fmla="*/ 78 h 127"/>
                <a:gd name="T98" fmla="*/ 49 w 138"/>
                <a:gd name="T99" fmla="*/ 69 h 127"/>
                <a:gd name="T100" fmla="*/ 49 w 138"/>
                <a:gd name="T101" fmla="*/ 58 h 127"/>
                <a:gd name="T102" fmla="*/ 49 w 138"/>
                <a:gd name="T103" fmla="*/ 54 h 127"/>
                <a:gd name="T104" fmla="*/ 49 w 138"/>
                <a:gd name="T105" fmla="*/ 44 h 127"/>
                <a:gd name="T106" fmla="*/ 49 w 138"/>
                <a:gd name="T107" fmla="*/ 35 h 127"/>
                <a:gd name="T108" fmla="*/ 49 w 138"/>
                <a:gd name="T109" fmla="*/ 30 h 127"/>
                <a:gd name="T110" fmla="*/ 54 w 138"/>
                <a:gd name="T111" fmla="*/ 20 h 127"/>
                <a:gd name="T112" fmla="*/ 54 w 138"/>
                <a:gd name="T113" fmla="*/ 11 h 127"/>
                <a:gd name="T114" fmla="*/ 59 w 138"/>
                <a:gd name="T115"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8" h="127">
                  <a:moveTo>
                    <a:pt x="4" y="20"/>
                  </a:moveTo>
                  <a:lnTo>
                    <a:pt x="0" y="24"/>
                  </a:lnTo>
                  <a:lnTo>
                    <a:pt x="0" y="30"/>
                  </a:lnTo>
                  <a:lnTo>
                    <a:pt x="0" y="35"/>
                  </a:lnTo>
                  <a:lnTo>
                    <a:pt x="0" y="44"/>
                  </a:lnTo>
                  <a:lnTo>
                    <a:pt x="0" y="49"/>
                  </a:lnTo>
                  <a:lnTo>
                    <a:pt x="0" y="54"/>
                  </a:lnTo>
                  <a:lnTo>
                    <a:pt x="4" y="58"/>
                  </a:lnTo>
                  <a:lnTo>
                    <a:pt x="4" y="63"/>
                  </a:lnTo>
                  <a:lnTo>
                    <a:pt x="9" y="69"/>
                  </a:lnTo>
                  <a:lnTo>
                    <a:pt x="19" y="73"/>
                  </a:lnTo>
                  <a:lnTo>
                    <a:pt x="29" y="78"/>
                  </a:lnTo>
                  <a:lnTo>
                    <a:pt x="39" y="82"/>
                  </a:lnTo>
                  <a:lnTo>
                    <a:pt x="44" y="88"/>
                  </a:lnTo>
                  <a:lnTo>
                    <a:pt x="54" y="88"/>
                  </a:lnTo>
                  <a:lnTo>
                    <a:pt x="59" y="93"/>
                  </a:lnTo>
                  <a:lnTo>
                    <a:pt x="64" y="97"/>
                  </a:lnTo>
                  <a:lnTo>
                    <a:pt x="73" y="107"/>
                  </a:lnTo>
                  <a:lnTo>
                    <a:pt x="79" y="116"/>
                  </a:lnTo>
                  <a:lnTo>
                    <a:pt x="84" y="127"/>
                  </a:lnTo>
                  <a:lnTo>
                    <a:pt x="88" y="116"/>
                  </a:lnTo>
                  <a:lnTo>
                    <a:pt x="94" y="107"/>
                  </a:lnTo>
                  <a:lnTo>
                    <a:pt x="98" y="102"/>
                  </a:lnTo>
                  <a:lnTo>
                    <a:pt x="109" y="93"/>
                  </a:lnTo>
                  <a:lnTo>
                    <a:pt x="113" y="82"/>
                  </a:lnTo>
                  <a:lnTo>
                    <a:pt x="123" y="78"/>
                  </a:lnTo>
                  <a:lnTo>
                    <a:pt x="128" y="69"/>
                  </a:lnTo>
                  <a:lnTo>
                    <a:pt x="133" y="63"/>
                  </a:lnTo>
                  <a:lnTo>
                    <a:pt x="138" y="54"/>
                  </a:lnTo>
                  <a:lnTo>
                    <a:pt x="138" y="49"/>
                  </a:lnTo>
                  <a:lnTo>
                    <a:pt x="133" y="35"/>
                  </a:lnTo>
                  <a:lnTo>
                    <a:pt x="128" y="24"/>
                  </a:lnTo>
                  <a:lnTo>
                    <a:pt x="123" y="20"/>
                  </a:lnTo>
                  <a:lnTo>
                    <a:pt x="113" y="20"/>
                  </a:lnTo>
                  <a:lnTo>
                    <a:pt x="104" y="20"/>
                  </a:lnTo>
                  <a:lnTo>
                    <a:pt x="94" y="24"/>
                  </a:lnTo>
                  <a:lnTo>
                    <a:pt x="84" y="30"/>
                  </a:lnTo>
                  <a:lnTo>
                    <a:pt x="69" y="39"/>
                  </a:lnTo>
                  <a:lnTo>
                    <a:pt x="59" y="44"/>
                  </a:lnTo>
                  <a:lnTo>
                    <a:pt x="44" y="54"/>
                  </a:lnTo>
                  <a:lnTo>
                    <a:pt x="44" y="58"/>
                  </a:lnTo>
                  <a:lnTo>
                    <a:pt x="44" y="63"/>
                  </a:lnTo>
                  <a:lnTo>
                    <a:pt x="49" y="63"/>
                  </a:lnTo>
                  <a:lnTo>
                    <a:pt x="49" y="69"/>
                  </a:lnTo>
                  <a:lnTo>
                    <a:pt x="54" y="73"/>
                  </a:lnTo>
                  <a:lnTo>
                    <a:pt x="54" y="78"/>
                  </a:lnTo>
                  <a:lnTo>
                    <a:pt x="54" y="82"/>
                  </a:lnTo>
                  <a:lnTo>
                    <a:pt x="54" y="88"/>
                  </a:lnTo>
                  <a:lnTo>
                    <a:pt x="54" y="78"/>
                  </a:lnTo>
                  <a:lnTo>
                    <a:pt x="49" y="69"/>
                  </a:lnTo>
                  <a:lnTo>
                    <a:pt x="49" y="58"/>
                  </a:lnTo>
                  <a:lnTo>
                    <a:pt x="49" y="54"/>
                  </a:lnTo>
                  <a:lnTo>
                    <a:pt x="49" y="44"/>
                  </a:lnTo>
                  <a:lnTo>
                    <a:pt x="49" y="35"/>
                  </a:lnTo>
                  <a:lnTo>
                    <a:pt x="49" y="30"/>
                  </a:lnTo>
                  <a:lnTo>
                    <a:pt x="54" y="20"/>
                  </a:lnTo>
                  <a:lnTo>
                    <a:pt x="54" y="11"/>
                  </a:lnTo>
                  <a:lnTo>
                    <a:pt x="59"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86" name="Freeform 610"/>
            <p:cNvSpPr>
              <a:spLocks/>
            </p:cNvSpPr>
            <p:nvPr/>
          </p:nvSpPr>
          <p:spPr bwMode="auto">
            <a:xfrm>
              <a:off x="4113" y="1961"/>
              <a:ext cx="7" cy="6"/>
            </a:xfrm>
            <a:custGeom>
              <a:avLst/>
              <a:gdLst>
                <a:gd name="T0" fmla="*/ 5 w 79"/>
                <a:gd name="T1" fmla="*/ 53 h 82"/>
                <a:gd name="T2" fmla="*/ 0 w 79"/>
                <a:gd name="T3" fmla="*/ 49 h 82"/>
                <a:gd name="T4" fmla="*/ 0 w 79"/>
                <a:gd name="T5" fmla="*/ 44 h 82"/>
                <a:gd name="T6" fmla="*/ 5 w 79"/>
                <a:gd name="T7" fmla="*/ 34 h 82"/>
                <a:gd name="T8" fmla="*/ 10 w 79"/>
                <a:gd name="T9" fmla="*/ 29 h 82"/>
                <a:gd name="T10" fmla="*/ 15 w 79"/>
                <a:gd name="T11" fmla="*/ 25 h 82"/>
                <a:gd name="T12" fmla="*/ 19 w 79"/>
                <a:gd name="T13" fmla="*/ 19 h 82"/>
                <a:gd name="T14" fmla="*/ 25 w 79"/>
                <a:gd name="T15" fmla="*/ 14 h 82"/>
                <a:gd name="T16" fmla="*/ 25 w 79"/>
                <a:gd name="T17" fmla="*/ 10 h 82"/>
                <a:gd name="T18" fmla="*/ 25 w 79"/>
                <a:gd name="T19" fmla="*/ 5 h 82"/>
                <a:gd name="T20" fmla="*/ 25 w 79"/>
                <a:gd name="T21" fmla="*/ 0 h 82"/>
                <a:gd name="T22" fmla="*/ 34 w 79"/>
                <a:gd name="T23" fmla="*/ 5 h 82"/>
                <a:gd name="T24" fmla="*/ 50 w 79"/>
                <a:gd name="T25" fmla="*/ 10 h 82"/>
                <a:gd name="T26" fmla="*/ 59 w 79"/>
                <a:gd name="T27" fmla="*/ 19 h 82"/>
                <a:gd name="T28" fmla="*/ 69 w 79"/>
                <a:gd name="T29" fmla="*/ 25 h 82"/>
                <a:gd name="T30" fmla="*/ 74 w 79"/>
                <a:gd name="T31" fmla="*/ 29 h 82"/>
                <a:gd name="T32" fmla="*/ 74 w 79"/>
                <a:gd name="T33" fmla="*/ 38 h 82"/>
                <a:gd name="T34" fmla="*/ 79 w 79"/>
                <a:gd name="T35" fmla="*/ 49 h 82"/>
                <a:gd name="T36" fmla="*/ 74 w 79"/>
                <a:gd name="T37" fmla="*/ 58 h 82"/>
                <a:gd name="T38" fmla="*/ 69 w 79"/>
                <a:gd name="T39" fmla="*/ 68 h 82"/>
                <a:gd name="T40" fmla="*/ 55 w 79"/>
                <a:gd name="T41"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9" h="82">
                  <a:moveTo>
                    <a:pt x="5" y="53"/>
                  </a:moveTo>
                  <a:lnTo>
                    <a:pt x="0" y="49"/>
                  </a:lnTo>
                  <a:lnTo>
                    <a:pt x="0" y="44"/>
                  </a:lnTo>
                  <a:lnTo>
                    <a:pt x="5" y="34"/>
                  </a:lnTo>
                  <a:lnTo>
                    <a:pt x="10" y="29"/>
                  </a:lnTo>
                  <a:lnTo>
                    <a:pt x="15" y="25"/>
                  </a:lnTo>
                  <a:lnTo>
                    <a:pt x="19" y="19"/>
                  </a:lnTo>
                  <a:lnTo>
                    <a:pt x="25" y="14"/>
                  </a:lnTo>
                  <a:lnTo>
                    <a:pt x="25" y="10"/>
                  </a:lnTo>
                  <a:lnTo>
                    <a:pt x="25" y="5"/>
                  </a:lnTo>
                  <a:lnTo>
                    <a:pt x="25" y="0"/>
                  </a:lnTo>
                  <a:lnTo>
                    <a:pt x="34" y="5"/>
                  </a:lnTo>
                  <a:lnTo>
                    <a:pt x="50" y="10"/>
                  </a:lnTo>
                  <a:lnTo>
                    <a:pt x="59" y="19"/>
                  </a:lnTo>
                  <a:lnTo>
                    <a:pt x="69" y="25"/>
                  </a:lnTo>
                  <a:lnTo>
                    <a:pt x="74" y="29"/>
                  </a:lnTo>
                  <a:lnTo>
                    <a:pt x="74" y="38"/>
                  </a:lnTo>
                  <a:lnTo>
                    <a:pt x="79" y="49"/>
                  </a:lnTo>
                  <a:lnTo>
                    <a:pt x="74" y="58"/>
                  </a:lnTo>
                  <a:lnTo>
                    <a:pt x="69" y="68"/>
                  </a:lnTo>
                  <a:lnTo>
                    <a:pt x="55" y="8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87" name="Freeform 611"/>
            <p:cNvSpPr>
              <a:spLocks/>
            </p:cNvSpPr>
            <p:nvPr/>
          </p:nvSpPr>
          <p:spPr bwMode="auto">
            <a:xfrm>
              <a:off x="4120" y="1964"/>
              <a:ext cx="10" cy="3"/>
            </a:xfrm>
            <a:custGeom>
              <a:avLst/>
              <a:gdLst>
                <a:gd name="T0" fmla="*/ 0 w 104"/>
                <a:gd name="T1" fmla="*/ 28 h 43"/>
                <a:gd name="T2" fmla="*/ 15 w 104"/>
                <a:gd name="T3" fmla="*/ 33 h 43"/>
                <a:gd name="T4" fmla="*/ 25 w 104"/>
                <a:gd name="T5" fmla="*/ 38 h 43"/>
                <a:gd name="T6" fmla="*/ 40 w 104"/>
                <a:gd name="T7" fmla="*/ 43 h 43"/>
                <a:gd name="T8" fmla="*/ 50 w 104"/>
                <a:gd name="T9" fmla="*/ 43 h 43"/>
                <a:gd name="T10" fmla="*/ 65 w 104"/>
                <a:gd name="T11" fmla="*/ 43 h 43"/>
                <a:gd name="T12" fmla="*/ 75 w 104"/>
                <a:gd name="T13" fmla="*/ 38 h 43"/>
                <a:gd name="T14" fmla="*/ 85 w 104"/>
                <a:gd name="T15" fmla="*/ 28 h 43"/>
                <a:gd name="T16" fmla="*/ 94 w 104"/>
                <a:gd name="T17" fmla="*/ 24 h 43"/>
                <a:gd name="T18" fmla="*/ 100 w 104"/>
                <a:gd name="T19" fmla="*/ 9 h 43"/>
                <a:gd name="T20" fmla="*/ 104 w 104"/>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43">
                  <a:moveTo>
                    <a:pt x="0" y="28"/>
                  </a:moveTo>
                  <a:lnTo>
                    <a:pt x="15" y="33"/>
                  </a:lnTo>
                  <a:lnTo>
                    <a:pt x="25" y="38"/>
                  </a:lnTo>
                  <a:lnTo>
                    <a:pt x="40" y="43"/>
                  </a:lnTo>
                  <a:lnTo>
                    <a:pt x="50" y="43"/>
                  </a:lnTo>
                  <a:lnTo>
                    <a:pt x="65" y="43"/>
                  </a:lnTo>
                  <a:lnTo>
                    <a:pt x="75" y="38"/>
                  </a:lnTo>
                  <a:lnTo>
                    <a:pt x="85" y="28"/>
                  </a:lnTo>
                  <a:lnTo>
                    <a:pt x="94" y="24"/>
                  </a:lnTo>
                  <a:lnTo>
                    <a:pt x="100" y="9"/>
                  </a:lnTo>
                  <a:lnTo>
                    <a:pt x="104"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88" name="Freeform 612"/>
            <p:cNvSpPr>
              <a:spLocks/>
            </p:cNvSpPr>
            <p:nvPr/>
          </p:nvSpPr>
          <p:spPr bwMode="auto">
            <a:xfrm>
              <a:off x="4108" y="1939"/>
              <a:ext cx="10" cy="4"/>
            </a:xfrm>
            <a:custGeom>
              <a:avLst/>
              <a:gdLst>
                <a:gd name="T0" fmla="*/ 0 w 105"/>
                <a:gd name="T1" fmla="*/ 30 h 45"/>
                <a:gd name="T2" fmla="*/ 10 w 105"/>
                <a:gd name="T3" fmla="*/ 35 h 45"/>
                <a:gd name="T4" fmla="*/ 25 w 105"/>
                <a:gd name="T5" fmla="*/ 39 h 45"/>
                <a:gd name="T6" fmla="*/ 40 w 105"/>
                <a:gd name="T7" fmla="*/ 45 h 45"/>
                <a:gd name="T8" fmla="*/ 50 w 105"/>
                <a:gd name="T9" fmla="*/ 45 h 45"/>
                <a:gd name="T10" fmla="*/ 65 w 105"/>
                <a:gd name="T11" fmla="*/ 45 h 45"/>
                <a:gd name="T12" fmla="*/ 75 w 105"/>
                <a:gd name="T13" fmla="*/ 39 h 45"/>
                <a:gd name="T14" fmla="*/ 84 w 105"/>
                <a:gd name="T15" fmla="*/ 30 h 45"/>
                <a:gd name="T16" fmla="*/ 94 w 105"/>
                <a:gd name="T17" fmla="*/ 20 h 45"/>
                <a:gd name="T18" fmla="*/ 100 w 105"/>
                <a:gd name="T19" fmla="*/ 11 h 45"/>
                <a:gd name="T20" fmla="*/ 105 w 105"/>
                <a:gd name="T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45">
                  <a:moveTo>
                    <a:pt x="0" y="30"/>
                  </a:moveTo>
                  <a:lnTo>
                    <a:pt x="10" y="35"/>
                  </a:lnTo>
                  <a:lnTo>
                    <a:pt x="25" y="39"/>
                  </a:lnTo>
                  <a:lnTo>
                    <a:pt x="40" y="45"/>
                  </a:lnTo>
                  <a:lnTo>
                    <a:pt x="50" y="45"/>
                  </a:lnTo>
                  <a:lnTo>
                    <a:pt x="65" y="45"/>
                  </a:lnTo>
                  <a:lnTo>
                    <a:pt x="75" y="39"/>
                  </a:lnTo>
                  <a:lnTo>
                    <a:pt x="84" y="30"/>
                  </a:lnTo>
                  <a:lnTo>
                    <a:pt x="94" y="20"/>
                  </a:lnTo>
                  <a:lnTo>
                    <a:pt x="100" y="11"/>
                  </a:lnTo>
                  <a:lnTo>
                    <a:pt x="105"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89" name="Freeform 613"/>
            <p:cNvSpPr>
              <a:spLocks/>
            </p:cNvSpPr>
            <p:nvPr/>
          </p:nvSpPr>
          <p:spPr bwMode="auto">
            <a:xfrm>
              <a:off x="4109" y="1944"/>
              <a:ext cx="13" cy="9"/>
            </a:xfrm>
            <a:custGeom>
              <a:avLst/>
              <a:gdLst>
                <a:gd name="T0" fmla="*/ 0 w 139"/>
                <a:gd name="T1" fmla="*/ 30 h 116"/>
                <a:gd name="T2" fmla="*/ 0 w 139"/>
                <a:gd name="T3" fmla="*/ 35 h 116"/>
                <a:gd name="T4" fmla="*/ 0 w 139"/>
                <a:gd name="T5" fmla="*/ 39 h 116"/>
                <a:gd name="T6" fmla="*/ 0 w 139"/>
                <a:gd name="T7" fmla="*/ 45 h 116"/>
                <a:gd name="T8" fmla="*/ 5 w 139"/>
                <a:gd name="T9" fmla="*/ 49 h 116"/>
                <a:gd name="T10" fmla="*/ 5 w 139"/>
                <a:gd name="T11" fmla="*/ 58 h 116"/>
                <a:gd name="T12" fmla="*/ 5 w 139"/>
                <a:gd name="T13" fmla="*/ 63 h 116"/>
                <a:gd name="T14" fmla="*/ 11 w 139"/>
                <a:gd name="T15" fmla="*/ 69 h 116"/>
                <a:gd name="T16" fmla="*/ 15 w 139"/>
                <a:gd name="T17" fmla="*/ 73 h 116"/>
                <a:gd name="T18" fmla="*/ 20 w 139"/>
                <a:gd name="T19" fmla="*/ 73 h 116"/>
                <a:gd name="T20" fmla="*/ 30 w 139"/>
                <a:gd name="T21" fmla="*/ 78 h 116"/>
                <a:gd name="T22" fmla="*/ 40 w 139"/>
                <a:gd name="T23" fmla="*/ 82 h 116"/>
                <a:gd name="T24" fmla="*/ 50 w 139"/>
                <a:gd name="T25" fmla="*/ 82 h 116"/>
                <a:gd name="T26" fmla="*/ 59 w 139"/>
                <a:gd name="T27" fmla="*/ 82 h 116"/>
                <a:gd name="T28" fmla="*/ 65 w 139"/>
                <a:gd name="T29" fmla="*/ 88 h 116"/>
                <a:gd name="T30" fmla="*/ 74 w 139"/>
                <a:gd name="T31" fmla="*/ 88 h 116"/>
                <a:gd name="T32" fmla="*/ 80 w 139"/>
                <a:gd name="T33" fmla="*/ 93 h 116"/>
                <a:gd name="T34" fmla="*/ 90 w 139"/>
                <a:gd name="T35" fmla="*/ 97 h 116"/>
                <a:gd name="T36" fmla="*/ 95 w 139"/>
                <a:gd name="T37" fmla="*/ 107 h 116"/>
                <a:gd name="T38" fmla="*/ 105 w 139"/>
                <a:gd name="T39" fmla="*/ 116 h 116"/>
                <a:gd name="T40" fmla="*/ 105 w 139"/>
                <a:gd name="T41" fmla="*/ 107 h 116"/>
                <a:gd name="T42" fmla="*/ 109 w 139"/>
                <a:gd name="T43" fmla="*/ 97 h 116"/>
                <a:gd name="T44" fmla="*/ 114 w 139"/>
                <a:gd name="T45" fmla="*/ 88 h 116"/>
                <a:gd name="T46" fmla="*/ 119 w 139"/>
                <a:gd name="T47" fmla="*/ 78 h 116"/>
                <a:gd name="T48" fmla="*/ 124 w 139"/>
                <a:gd name="T49" fmla="*/ 69 h 116"/>
                <a:gd name="T50" fmla="*/ 130 w 139"/>
                <a:gd name="T51" fmla="*/ 58 h 116"/>
                <a:gd name="T52" fmla="*/ 134 w 139"/>
                <a:gd name="T53" fmla="*/ 54 h 116"/>
                <a:gd name="T54" fmla="*/ 139 w 139"/>
                <a:gd name="T55" fmla="*/ 45 h 116"/>
                <a:gd name="T56" fmla="*/ 139 w 139"/>
                <a:gd name="T57" fmla="*/ 35 h 116"/>
                <a:gd name="T58" fmla="*/ 139 w 139"/>
                <a:gd name="T59" fmla="*/ 30 h 116"/>
                <a:gd name="T60" fmla="*/ 134 w 139"/>
                <a:gd name="T61" fmla="*/ 15 h 116"/>
                <a:gd name="T62" fmla="*/ 130 w 139"/>
                <a:gd name="T63" fmla="*/ 6 h 116"/>
                <a:gd name="T64" fmla="*/ 119 w 139"/>
                <a:gd name="T65" fmla="*/ 0 h 116"/>
                <a:gd name="T66" fmla="*/ 109 w 139"/>
                <a:gd name="T67" fmla="*/ 6 h 116"/>
                <a:gd name="T68" fmla="*/ 105 w 139"/>
                <a:gd name="T69" fmla="*/ 11 h 116"/>
                <a:gd name="T70" fmla="*/ 95 w 139"/>
                <a:gd name="T71" fmla="*/ 15 h 116"/>
                <a:gd name="T72" fmla="*/ 80 w 139"/>
                <a:gd name="T73" fmla="*/ 25 h 116"/>
                <a:gd name="T74" fmla="*/ 70 w 139"/>
                <a:gd name="T75" fmla="*/ 35 h 116"/>
                <a:gd name="T76" fmla="*/ 59 w 139"/>
                <a:gd name="T77" fmla="*/ 45 h 116"/>
                <a:gd name="T78" fmla="*/ 50 w 139"/>
                <a:gd name="T79" fmla="*/ 54 h 116"/>
                <a:gd name="T80" fmla="*/ 50 w 139"/>
                <a:gd name="T81" fmla="*/ 58 h 116"/>
                <a:gd name="T82" fmla="*/ 50 w 139"/>
                <a:gd name="T83" fmla="*/ 63 h 116"/>
                <a:gd name="T84" fmla="*/ 55 w 139"/>
                <a:gd name="T85" fmla="*/ 63 h 116"/>
                <a:gd name="T86" fmla="*/ 59 w 139"/>
                <a:gd name="T87" fmla="*/ 69 h 116"/>
                <a:gd name="T88" fmla="*/ 65 w 139"/>
                <a:gd name="T89" fmla="*/ 73 h 116"/>
                <a:gd name="T90" fmla="*/ 65 w 139"/>
                <a:gd name="T91" fmla="*/ 78 h 116"/>
                <a:gd name="T92" fmla="*/ 65 w 139"/>
                <a:gd name="T93" fmla="*/ 82 h 116"/>
                <a:gd name="T94" fmla="*/ 65 w 139"/>
                <a:gd name="T95" fmla="*/ 73 h 116"/>
                <a:gd name="T96" fmla="*/ 59 w 139"/>
                <a:gd name="T97" fmla="*/ 69 h 116"/>
                <a:gd name="T98" fmla="*/ 55 w 139"/>
                <a:gd name="T99" fmla="*/ 58 h 116"/>
                <a:gd name="T100" fmla="*/ 55 w 139"/>
                <a:gd name="T101" fmla="*/ 49 h 116"/>
                <a:gd name="T102" fmla="*/ 50 w 139"/>
                <a:gd name="T103" fmla="*/ 45 h 116"/>
                <a:gd name="T104" fmla="*/ 50 w 139"/>
                <a:gd name="T105" fmla="*/ 35 h 116"/>
                <a:gd name="T106" fmla="*/ 50 w 139"/>
                <a:gd name="T107" fmla="*/ 25 h 116"/>
                <a:gd name="T108" fmla="*/ 50 w 139"/>
                <a:gd name="T109" fmla="*/ 20 h 116"/>
                <a:gd name="T110" fmla="*/ 50 w 139"/>
                <a:gd name="T111" fmla="*/ 11 h 116"/>
                <a:gd name="T112" fmla="*/ 50 w 139"/>
                <a:gd name="T11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9" h="116">
                  <a:moveTo>
                    <a:pt x="0" y="30"/>
                  </a:moveTo>
                  <a:lnTo>
                    <a:pt x="0" y="35"/>
                  </a:lnTo>
                  <a:lnTo>
                    <a:pt x="0" y="39"/>
                  </a:lnTo>
                  <a:lnTo>
                    <a:pt x="0" y="45"/>
                  </a:lnTo>
                  <a:lnTo>
                    <a:pt x="5" y="49"/>
                  </a:lnTo>
                  <a:lnTo>
                    <a:pt x="5" y="58"/>
                  </a:lnTo>
                  <a:lnTo>
                    <a:pt x="5" y="63"/>
                  </a:lnTo>
                  <a:lnTo>
                    <a:pt x="11" y="69"/>
                  </a:lnTo>
                  <a:lnTo>
                    <a:pt x="15" y="73"/>
                  </a:lnTo>
                  <a:lnTo>
                    <a:pt x="20" y="73"/>
                  </a:lnTo>
                  <a:lnTo>
                    <a:pt x="30" y="78"/>
                  </a:lnTo>
                  <a:lnTo>
                    <a:pt x="40" y="82"/>
                  </a:lnTo>
                  <a:lnTo>
                    <a:pt x="50" y="82"/>
                  </a:lnTo>
                  <a:lnTo>
                    <a:pt x="59" y="82"/>
                  </a:lnTo>
                  <a:lnTo>
                    <a:pt x="65" y="88"/>
                  </a:lnTo>
                  <a:lnTo>
                    <a:pt x="74" y="88"/>
                  </a:lnTo>
                  <a:lnTo>
                    <a:pt x="80" y="93"/>
                  </a:lnTo>
                  <a:lnTo>
                    <a:pt x="90" y="97"/>
                  </a:lnTo>
                  <a:lnTo>
                    <a:pt x="95" y="107"/>
                  </a:lnTo>
                  <a:lnTo>
                    <a:pt x="105" y="116"/>
                  </a:lnTo>
                  <a:lnTo>
                    <a:pt x="105" y="107"/>
                  </a:lnTo>
                  <a:lnTo>
                    <a:pt x="109" y="97"/>
                  </a:lnTo>
                  <a:lnTo>
                    <a:pt x="114" y="88"/>
                  </a:lnTo>
                  <a:lnTo>
                    <a:pt x="119" y="78"/>
                  </a:lnTo>
                  <a:lnTo>
                    <a:pt x="124" y="69"/>
                  </a:lnTo>
                  <a:lnTo>
                    <a:pt x="130" y="58"/>
                  </a:lnTo>
                  <a:lnTo>
                    <a:pt x="134" y="54"/>
                  </a:lnTo>
                  <a:lnTo>
                    <a:pt x="139" y="45"/>
                  </a:lnTo>
                  <a:lnTo>
                    <a:pt x="139" y="35"/>
                  </a:lnTo>
                  <a:lnTo>
                    <a:pt x="139" y="30"/>
                  </a:lnTo>
                  <a:lnTo>
                    <a:pt x="134" y="15"/>
                  </a:lnTo>
                  <a:lnTo>
                    <a:pt x="130" y="6"/>
                  </a:lnTo>
                  <a:lnTo>
                    <a:pt x="119" y="0"/>
                  </a:lnTo>
                  <a:lnTo>
                    <a:pt x="109" y="6"/>
                  </a:lnTo>
                  <a:lnTo>
                    <a:pt x="105" y="11"/>
                  </a:lnTo>
                  <a:lnTo>
                    <a:pt x="95" y="15"/>
                  </a:lnTo>
                  <a:lnTo>
                    <a:pt x="80" y="25"/>
                  </a:lnTo>
                  <a:lnTo>
                    <a:pt x="70" y="35"/>
                  </a:lnTo>
                  <a:lnTo>
                    <a:pt x="59" y="45"/>
                  </a:lnTo>
                  <a:lnTo>
                    <a:pt x="50" y="54"/>
                  </a:lnTo>
                  <a:lnTo>
                    <a:pt x="50" y="58"/>
                  </a:lnTo>
                  <a:lnTo>
                    <a:pt x="50" y="63"/>
                  </a:lnTo>
                  <a:lnTo>
                    <a:pt x="55" y="63"/>
                  </a:lnTo>
                  <a:lnTo>
                    <a:pt x="59" y="69"/>
                  </a:lnTo>
                  <a:lnTo>
                    <a:pt x="65" y="73"/>
                  </a:lnTo>
                  <a:lnTo>
                    <a:pt x="65" y="78"/>
                  </a:lnTo>
                  <a:lnTo>
                    <a:pt x="65" y="82"/>
                  </a:lnTo>
                  <a:lnTo>
                    <a:pt x="65" y="73"/>
                  </a:lnTo>
                  <a:lnTo>
                    <a:pt x="59" y="69"/>
                  </a:lnTo>
                  <a:lnTo>
                    <a:pt x="55" y="58"/>
                  </a:lnTo>
                  <a:lnTo>
                    <a:pt x="55" y="49"/>
                  </a:lnTo>
                  <a:lnTo>
                    <a:pt x="50" y="45"/>
                  </a:lnTo>
                  <a:lnTo>
                    <a:pt x="50" y="35"/>
                  </a:lnTo>
                  <a:lnTo>
                    <a:pt x="50" y="25"/>
                  </a:lnTo>
                  <a:lnTo>
                    <a:pt x="50" y="20"/>
                  </a:lnTo>
                  <a:lnTo>
                    <a:pt x="50" y="11"/>
                  </a:lnTo>
                  <a:lnTo>
                    <a:pt x="5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90" name="Freeform 614"/>
            <p:cNvSpPr>
              <a:spLocks/>
            </p:cNvSpPr>
            <p:nvPr/>
          </p:nvSpPr>
          <p:spPr bwMode="auto">
            <a:xfrm>
              <a:off x="4102" y="1951"/>
              <a:ext cx="10" cy="8"/>
            </a:xfrm>
            <a:custGeom>
              <a:avLst/>
              <a:gdLst>
                <a:gd name="T0" fmla="*/ 4 w 109"/>
                <a:gd name="T1" fmla="*/ 52 h 110"/>
                <a:gd name="T2" fmla="*/ 4 w 109"/>
                <a:gd name="T3" fmla="*/ 43 h 110"/>
                <a:gd name="T4" fmla="*/ 10 w 109"/>
                <a:gd name="T5" fmla="*/ 39 h 110"/>
                <a:gd name="T6" fmla="*/ 20 w 109"/>
                <a:gd name="T7" fmla="*/ 28 h 110"/>
                <a:gd name="T8" fmla="*/ 25 w 109"/>
                <a:gd name="T9" fmla="*/ 24 h 110"/>
                <a:gd name="T10" fmla="*/ 29 w 109"/>
                <a:gd name="T11" fmla="*/ 14 h 110"/>
                <a:gd name="T12" fmla="*/ 35 w 109"/>
                <a:gd name="T13" fmla="*/ 9 h 110"/>
                <a:gd name="T14" fmla="*/ 45 w 109"/>
                <a:gd name="T15" fmla="*/ 5 h 110"/>
                <a:gd name="T16" fmla="*/ 50 w 109"/>
                <a:gd name="T17" fmla="*/ 0 h 110"/>
                <a:gd name="T18" fmla="*/ 54 w 109"/>
                <a:gd name="T19" fmla="*/ 0 h 110"/>
                <a:gd name="T20" fmla="*/ 60 w 109"/>
                <a:gd name="T21" fmla="*/ 0 h 110"/>
                <a:gd name="T22" fmla="*/ 79 w 109"/>
                <a:gd name="T23" fmla="*/ 0 h 110"/>
                <a:gd name="T24" fmla="*/ 94 w 109"/>
                <a:gd name="T25" fmla="*/ 5 h 110"/>
                <a:gd name="T26" fmla="*/ 104 w 109"/>
                <a:gd name="T27" fmla="*/ 14 h 110"/>
                <a:gd name="T28" fmla="*/ 109 w 109"/>
                <a:gd name="T29" fmla="*/ 24 h 110"/>
                <a:gd name="T30" fmla="*/ 109 w 109"/>
                <a:gd name="T31" fmla="*/ 33 h 110"/>
                <a:gd name="T32" fmla="*/ 109 w 109"/>
                <a:gd name="T33" fmla="*/ 48 h 110"/>
                <a:gd name="T34" fmla="*/ 104 w 109"/>
                <a:gd name="T35" fmla="*/ 63 h 110"/>
                <a:gd name="T36" fmla="*/ 99 w 109"/>
                <a:gd name="T37" fmla="*/ 77 h 110"/>
                <a:gd name="T38" fmla="*/ 94 w 109"/>
                <a:gd name="T39" fmla="*/ 97 h 110"/>
                <a:gd name="T40" fmla="*/ 85 w 109"/>
                <a:gd name="T41" fmla="*/ 110 h 110"/>
                <a:gd name="T42" fmla="*/ 85 w 109"/>
                <a:gd name="T43" fmla="*/ 97 h 110"/>
                <a:gd name="T44" fmla="*/ 79 w 109"/>
                <a:gd name="T45" fmla="*/ 86 h 110"/>
                <a:gd name="T46" fmla="*/ 74 w 109"/>
                <a:gd name="T47" fmla="*/ 82 h 110"/>
                <a:gd name="T48" fmla="*/ 64 w 109"/>
                <a:gd name="T49" fmla="*/ 77 h 110"/>
                <a:gd name="T50" fmla="*/ 60 w 109"/>
                <a:gd name="T51" fmla="*/ 77 h 110"/>
                <a:gd name="T52" fmla="*/ 50 w 109"/>
                <a:gd name="T53" fmla="*/ 77 h 110"/>
                <a:gd name="T54" fmla="*/ 39 w 109"/>
                <a:gd name="T55" fmla="*/ 77 h 110"/>
                <a:gd name="T56" fmla="*/ 29 w 109"/>
                <a:gd name="T57" fmla="*/ 82 h 110"/>
                <a:gd name="T58" fmla="*/ 20 w 109"/>
                <a:gd name="T59" fmla="*/ 82 h 110"/>
                <a:gd name="T60" fmla="*/ 10 w 109"/>
                <a:gd name="T61" fmla="*/ 86 h 110"/>
                <a:gd name="T62" fmla="*/ 10 w 109"/>
                <a:gd name="T63" fmla="*/ 82 h 110"/>
                <a:gd name="T64" fmla="*/ 10 w 109"/>
                <a:gd name="T65" fmla="*/ 77 h 110"/>
                <a:gd name="T66" fmla="*/ 4 w 109"/>
                <a:gd name="T67" fmla="*/ 72 h 110"/>
                <a:gd name="T68" fmla="*/ 4 w 109"/>
                <a:gd name="T69" fmla="*/ 67 h 110"/>
                <a:gd name="T70" fmla="*/ 0 w 109"/>
                <a:gd name="T71" fmla="*/ 63 h 110"/>
                <a:gd name="T72" fmla="*/ 0 w 109"/>
                <a:gd name="T73" fmla="*/ 58 h 110"/>
                <a:gd name="T74" fmla="*/ 4 w 109"/>
                <a:gd name="T75" fmla="*/ 5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9" h="110">
                  <a:moveTo>
                    <a:pt x="4" y="52"/>
                  </a:moveTo>
                  <a:lnTo>
                    <a:pt x="4" y="43"/>
                  </a:lnTo>
                  <a:lnTo>
                    <a:pt x="10" y="39"/>
                  </a:lnTo>
                  <a:lnTo>
                    <a:pt x="20" y="28"/>
                  </a:lnTo>
                  <a:lnTo>
                    <a:pt x="25" y="24"/>
                  </a:lnTo>
                  <a:lnTo>
                    <a:pt x="29" y="14"/>
                  </a:lnTo>
                  <a:lnTo>
                    <a:pt x="35" y="9"/>
                  </a:lnTo>
                  <a:lnTo>
                    <a:pt x="45" y="5"/>
                  </a:lnTo>
                  <a:lnTo>
                    <a:pt x="50" y="0"/>
                  </a:lnTo>
                  <a:lnTo>
                    <a:pt x="54" y="0"/>
                  </a:lnTo>
                  <a:lnTo>
                    <a:pt x="60" y="0"/>
                  </a:lnTo>
                  <a:lnTo>
                    <a:pt x="79" y="0"/>
                  </a:lnTo>
                  <a:lnTo>
                    <a:pt x="94" y="5"/>
                  </a:lnTo>
                  <a:lnTo>
                    <a:pt x="104" y="14"/>
                  </a:lnTo>
                  <a:lnTo>
                    <a:pt x="109" y="24"/>
                  </a:lnTo>
                  <a:lnTo>
                    <a:pt x="109" y="33"/>
                  </a:lnTo>
                  <a:lnTo>
                    <a:pt x="109" y="48"/>
                  </a:lnTo>
                  <a:lnTo>
                    <a:pt x="104" y="63"/>
                  </a:lnTo>
                  <a:lnTo>
                    <a:pt x="99" y="77"/>
                  </a:lnTo>
                  <a:lnTo>
                    <a:pt x="94" y="97"/>
                  </a:lnTo>
                  <a:lnTo>
                    <a:pt x="85" y="110"/>
                  </a:lnTo>
                  <a:lnTo>
                    <a:pt x="85" y="97"/>
                  </a:lnTo>
                  <a:lnTo>
                    <a:pt x="79" y="86"/>
                  </a:lnTo>
                  <a:lnTo>
                    <a:pt x="74" y="82"/>
                  </a:lnTo>
                  <a:lnTo>
                    <a:pt x="64" y="77"/>
                  </a:lnTo>
                  <a:lnTo>
                    <a:pt x="60" y="77"/>
                  </a:lnTo>
                  <a:lnTo>
                    <a:pt x="50" y="77"/>
                  </a:lnTo>
                  <a:lnTo>
                    <a:pt x="39" y="77"/>
                  </a:lnTo>
                  <a:lnTo>
                    <a:pt x="29" y="82"/>
                  </a:lnTo>
                  <a:lnTo>
                    <a:pt x="20" y="82"/>
                  </a:lnTo>
                  <a:lnTo>
                    <a:pt x="10" y="86"/>
                  </a:lnTo>
                  <a:lnTo>
                    <a:pt x="10" y="82"/>
                  </a:lnTo>
                  <a:lnTo>
                    <a:pt x="10" y="77"/>
                  </a:lnTo>
                  <a:lnTo>
                    <a:pt x="4" y="72"/>
                  </a:lnTo>
                  <a:lnTo>
                    <a:pt x="4" y="67"/>
                  </a:lnTo>
                  <a:lnTo>
                    <a:pt x="0" y="63"/>
                  </a:lnTo>
                  <a:lnTo>
                    <a:pt x="0" y="58"/>
                  </a:lnTo>
                  <a:lnTo>
                    <a:pt x="4" y="5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91" name="Freeform 615"/>
            <p:cNvSpPr>
              <a:spLocks/>
            </p:cNvSpPr>
            <p:nvPr/>
          </p:nvSpPr>
          <p:spPr bwMode="auto">
            <a:xfrm>
              <a:off x="4115" y="1956"/>
              <a:ext cx="7" cy="6"/>
            </a:xfrm>
            <a:custGeom>
              <a:avLst/>
              <a:gdLst>
                <a:gd name="T0" fmla="*/ 0 w 84"/>
                <a:gd name="T1" fmla="*/ 0 h 88"/>
                <a:gd name="T2" fmla="*/ 9 w 84"/>
                <a:gd name="T3" fmla="*/ 5 h 88"/>
                <a:gd name="T4" fmla="*/ 15 w 84"/>
                <a:gd name="T5" fmla="*/ 19 h 88"/>
                <a:gd name="T6" fmla="*/ 15 w 84"/>
                <a:gd name="T7" fmla="*/ 30 h 88"/>
                <a:gd name="T8" fmla="*/ 19 w 84"/>
                <a:gd name="T9" fmla="*/ 43 h 88"/>
                <a:gd name="T10" fmla="*/ 19 w 84"/>
                <a:gd name="T11" fmla="*/ 54 h 88"/>
                <a:gd name="T12" fmla="*/ 25 w 84"/>
                <a:gd name="T13" fmla="*/ 63 h 88"/>
                <a:gd name="T14" fmla="*/ 30 w 84"/>
                <a:gd name="T15" fmla="*/ 73 h 88"/>
                <a:gd name="T16" fmla="*/ 34 w 84"/>
                <a:gd name="T17" fmla="*/ 82 h 88"/>
                <a:gd name="T18" fmla="*/ 44 w 84"/>
                <a:gd name="T19" fmla="*/ 88 h 88"/>
                <a:gd name="T20" fmla="*/ 59 w 84"/>
                <a:gd name="T21" fmla="*/ 88 h 88"/>
                <a:gd name="T22" fmla="*/ 65 w 84"/>
                <a:gd name="T23" fmla="*/ 82 h 88"/>
                <a:gd name="T24" fmla="*/ 69 w 84"/>
                <a:gd name="T25" fmla="*/ 82 h 88"/>
                <a:gd name="T26" fmla="*/ 74 w 84"/>
                <a:gd name="T27" fmla="*/ 77 h 88"/>
                <a:gd name="T28" fmla="*/ 74 w 84"/>
                <a:gd name="T29" fmla="*/ 73 h 88"/>
                <a:gd name="T30" fmla="*/ 79 w 84"/>
                <a:gd name="T31" fmla="*/ 68 h 88"/>
                <a:gd name="T32" fmla="*/ 84 w 84"/>
                <a:gd name="T33" fmla="*/ 63 h 88"/>
                <a:gd name="T34" fmla="*/ 84 w 84"/>
                <a:gd name="T35" fmla="*/ 54 h 88"/>
                <a:gd name="T36" fmla="*/ 84 w 84"/>
                <a:gd name="T37" fmla="*/ 49 h 88"/>
                <a:gd name="T38" fmla="*/ 84 w 84"/>
                <a:gd name="T39" fmla="*/ 39 h 88"/>
                <a:gd name="T40" fmla="*/ 79 w 84"/>
                <a:gd name="T41" fmla="*/ 34 h 88"/>
                <a:gd name="T42" fmla="*/ 74 w 84"/>
                <a:gd name="T43" fmla="*/ 30 h 88"/>
                <a:gd name="T44" fmla="*/ 69 w 84"/>
                <a:gd name="T45" fmla="*/ 24 h 88"/>
                <a:gd name="T46" fmla="*/ 65 w 84"/>
                <a:gd name="T47" fmla="*/ 24 h 88"/>
                <a:gd name="T48" fmla="*/ 59 w 84"/>
                <a:gd name="T49" fmla="*/ 24 h 88"/>
                <a:gd name="T50" fmla="*/ 49 w 84"/>
                <a:gd name="T51" fmla="*/ 24 h 88"/>
                <a:gd name="T52" fmla="*/ 44 w 84"/>
                <a:gd name="T53" fmla="*/ 24 h 88"/>
                <a:gd name="T54" fmla="*/ 40 w 84"/>
                <a:gd name="T55" fmla="*/ 24 h 88"/>
                <a:gd name="T56" fmla="*/ 34 w 84"/>
                <a:gd name="T57" fmla="*/ 19 h 88"/>
                <a:gd name="T58" fmla="*/ 25 w 84"/>
                <a:gd name="T59" fmla="*/ 19 h 88"/>
                <a:gd name="T60" fmla="*/ 19 w 84"/>
                <a:gd name="T61" fmla="*/ 1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4" h="88">
                  <a:moveTo>
                    <a:pt x="0" y="0"/>
                  </a:moveTo>
                  <a:lnTo>
                    <a:pt x="9" y="5"/>
                  </a:lnTo>
                  <a:lnTo>
                    <a:pt x="15" y="19"/>
                  </a:lnTo>
                  <a:lnTo>
                    <a:pt x="15" y="30"/>
                  </a:lnTo>
                  <a:lnTo>
                    <a:pt x="19" y="43"/>
                  </a:lnTo>
                  <a:lnTo>
                    <a:pt x="19" y="54"/>
                  </a:lnTo>
                  <a:lnTo>
                    <a:pt x="25" y="63"/>
                  </a:lnTo>
                  <a:lnTo>
                    <a:pt x="30" y="73"/>
                  </a:lnTo>
                  <a:lnTo>
                    <a:pt x="34" y="82"/>
                  </a:lnTo>
                  <a:lnTo>
                    <a:pt x="44" y="88"/>
                  </a:lnTo>
                  <a:lnTo>
                    <a:pt x="59" y="88"/>
                  </a:lnTo>
                  <a:lnTo>
                    <a:pt x="65" y="82"/>
                  </a:lnTo>
                  <a:lnTo>
                    <a:pt x="69" y="82"/>
                  </a:lnTo>
                  <a:lnTo>
                    <a:pt x="74" y="77"/>
                  </a:lnTo>
                  <a:lnTo>
                    <a:pt x="74" y="73"/>
                  </a:lnTo>
                  <a:lnTo>
                    <a:pt x="79" y="68"/>
                  </a:lnTo>
                  <a:lnTo>
                    <a:pt x="84" y="63"/>
                  </a:lnTo>
                  <a:lnTo>
                    <a:pt x="84" y="54"/>
                  </a:lnTo>
                  <a:lnTo>
                    <a:pt x="84" y="49"/>
                  </a:lnTo>
                  <a:lnTo>
                    <a:pt x="84" y="39"/>
                  </a:lnTo>
                  <a:lnTo>
                    <a:pt x="79" y="34"/>
                  </a:lnTo>
                  <a:lnTo>
                    <a:pt x="74" y="30"/>
                  </a:lnTo>
                  <a:lnTo>
                    <a:pt x="69" y="24"/>
                  </a:lnTo>
                  <a:lnTo>
                    <a:pt x="65" y="24"/>
                  </a:lnTo>
                  <a:lnTo>
                    <a:pt x="59" y="24"/>
                  </a:lnTo>
                  <a:lnTo>
                    <a:pt x="49" y="24"/>
                  </a:lnTo>
                  <a:lnTo>
                    <a:pt x="44" y="24"/>
                  </a:lnTo>
                  <a:lnTo>
                    <a:pt x="40" y="24"/>
                  </a:lnTo>
                  <a:lnTo>
                    <a:pt x="34" y="19"/>
                  </a:lnTo>
                  <a:lnTo>
                    <a:pt x="25" y="19"/>
                  </a:lnTo>
                  <a:lnTo>
                    <a:pt x="19" y="1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92" name="Freeform 616"/>
            <p:cNvSpPr>
              <a:spLocks/>
            </p:cNvSpPr>
            <p:nvPr/>
          </p:nvSpPr>
          <p:spPr bwMode="auto">
            <a:xfrm>
              <a:off x="4093" y="1882"/>
              <a:ext cx="10" cy="10"/>
            </a:xfrm>
            <a:custGeom>
              <a:avLst/>
              <a:gdLst>
                <a:gd name="T0" fmla="*/ 0 w 113"/>
                <a:gd name="T1" fmla="*/ 0 h 131"/>
                <a:gd name="T2" fmla="*/ 5 w 113"/>
                <a:gd name="T3" fmla="*/ 10 h 131"/>
                <a:gd name="T4" fmla="*/ 9 w 113"/>
                <a:gd name="T5" fmla="*/ 25 h 131"/>
                <a:gd name="T6" fmla="*/ 15 w 113"/>
                <a:gd name="T7" fmla="*/ 34 h 131"/>
                <a:gd name="T8" fmla="*/ 24 w 113"/>
                <a:gd name="T9" fmla="*/ 39 h 131"/>
                <a:gd name="T10" fmla="*/ 30 w 113"/>
                <a:gd name="T11" fmla="*/ 49 h 131"/>
                <a:gd name="T12" fmla="*/ 40 w 113"/>
                <a:gd name="T13" fmla="*/ 54 h 131"/>
                <a:gd name="T14" fmla="*/ 49 w 113"/>
                <a:gd name="T15" fmla="*/ 54 h 131"/>
                <a:gd name="T16" fmla="*/ 64 w 113"/>
                <a:gd name="T17" fmla="*/ 58 h 131"/>
                <a:gd name="T18" fmla="*/ 74 w 113"/>
                <a:gd name="T19" fmla="*/ 58 h 131"/>
                <a:gd name="T20" fmla="*/ 94 w 113"/>
                <a:gd name="T21" fmla="*/ 54 h 131"/>
                <a:gd name="T22" fmla="*/ 103 w 113"/>
                <a:gd name="T23" fmla="*/ 54 h 131"/>
                <a:gd name="T24" fmla="*/ 109 w 113"/>
                <a:gd name="T25" fmla="*/ 58 h 131"/>
                <a:gd name="T26" fmla="*/ 113 w 113"/>
                <a:gd name="T27" fmla="*/ 68 h 131"/>
                <a:gd name="T28" fmla="*/ 109 w 113"/>
                <a:gd name="T29" fmla="*/ 77 h 131"/>
                <a:gd name="T30" fmla="*/ 109 w 113"/>
                <a:gd name="T31" fmla="*/ 92 h 131"/>
                <a:gd name="T32" fmla="*/ 103 w 113"/>
                <a:gd name="T33" fmla="*/ 102 h 131"/>
                <a:gd name="T34" fmla="*/ 94 w 113"/>
                <a:gd name="T35" fmla="*/ 112 h 131"/>
                <a:gd name="T36" fmla="*/ 89 w 113"/>
                <a:gd name="T37" fmla="*/ 122 h 131"/>
                <a:gd name="T38" fmla="*/ 79 w 113"/>
                <a:gd name="T39" fmla="*/ 131 h 131"/>
                <a:gd name="T40" fmla="*/ 69 w 113"/>
                <a:gd name="T41" fmla="*/ 131 h 131"/>
                <a:gd name="T42" fmla="*/ 64 w 113"/>
                <a:gd name="T43" fmla="*/ 131 h 131"/>
                <a:gd name="T44" fmla="*/ 59 w 113"/>
                <a:gd name="T45" fmla="*/ 126 h 131"/>
                <a:gd name="T46" fmla="*/ 54 w 113"/>
                <a:gd name="T47" fmla="*/ 126 h 131"/>
                <a:gd name="T48" fmla="*/ 54 w 113"/>
                <a:gd name="T49" fmla="*/ 122 h 131"/>
                <a:gd name="T50" fmla="*/ 54 w 113"/>
                <a:gd name="T51" fmla="*/ 112 h 131"/>
                <a:gd name="T52" fmla="*/ 49 w 113"/>
                <a:gd name="T53" fmla="*/ 107 h 131"/>
                <a:gd name="T54" fmla="*/ 49 w 113"/>
                <a:gd name="T55" fmla="*/ 102 h 131"/>
                <a:gd name="T56" fmla="*/ 49 w 113"/>
                <a:gd name="T57" fmla="*/ 97 h 131"/>
                <a:gd name="T58" fmla="*/ 49 w 113"/>
                <a:gd name="T59" fmla="*/ 8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3" h="131">
                  <a:moveTo>
                    <a:pt x="0" y="0"/>
                  </a:moveTo>
                  <a:lnTo>
                    <a:pt x="5" y="10"/>
                  </a:lnTo>
                  <a:lnTo>
                    <a:pt x="9" y="25"/>
                  </a:lnTo>
                  <a:lnTo>
                    <a:pt x="15" y="34"/>
                  </a:lnTo>
                  <a:lnTo>
                    <a:pt x="24" y="39"/>
                  </a:lnTo>
                  <a:lnTo>
                    <a:pt x="30" y="49"/>
                  </a:lnTo>
                  <a:lnTo>
                    <a:pt x="40" y="54"/>
                  </a:lnTo>
                  <a:lnTo>
                    <a:pt x="49" y="54"/>
                  </a:lnTo>
                  <a:lnTo>
                    <a:pt x="64" y="58"/>
                  </a:lnTo>
                  <a:lnTo>
                    <a:pt x="74" y="58"/>
                  </a:lnTo>
                  <a:lnTo>
                    <a:pt x="94" y="54"/>
                  </a:lnTo>
                  <a:lnTo>
                    <a:pt x="103" y="54"/>
                  </a:lnTo>
                  <a:lnTo>
                    <a:pt x="109" y="58"/>
                  </a:lnTo>
                  <a:lnTo>
                    <a:pt x="113" y="68"/>
                  </a:lnTo>
                  <a:lnTo>
                    <a:pt x="109" y="77"/>
                  </a:lnTo>
                  <a:lnTo>
                    <a:pt x="109" y="92"/>
                  </a:lnTo>
                  <a:lnTo>
                    <a:pt x="103" y="102"/>
                  </a:lnTo>
                  <a:lnTo>
                    <a:pt x="94" y="112"/>
                  </a:lnTo>
                  <a:lnTo>
                    <a:pt x="89" y="122"/>
                  </a:lnTo>
                  <a:lnTo>
                    <a:pt x="79" y="131"/>
                  </a:lnTo>
                  <a:lnTo>
                    <a:pt x="69" y="131"/>
                  </a:lnTo>
                  <a:lnTo>
                    <a:pt x="64" y="131"/>
                  </a:lnTo>
                  <a:lnTo>
                    <a:pt x="59" y="126"/>
                  </a:lnTo>
                  <a:lnTo>
                    <a:pt x="54" y="126"/>
                  </a:lnTo>
                  <a:lnTo>
                    <a:pt x="54" y="122"/>
                  </a:lnTo>
                  <a:lnTo>
                    <a:pt x="54" y="112"/>
                  </a:lnTo>
                  <a:lnTo>
                    <a:pt x="49" y="107"/>
                  </a:lnTo>
                  <a:lnTo>
                    <a:pt x="49" y="102"/>
                  </a:lnTo>
                  <a:lnTo>
                    <a:pt x="49" y="97"/>
                  </a:lnTo>
                  <a:lnTo>
                    <a:pt x="49" y="8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93" name="Freeform 617"/>
            <p:cNvSpPr>
              <a:spLocks/>
            </p:cNvSpPr>
            <p:nvPr/>
          </p:nvSpPr>
          <p:spPr bwMode="auto">
            <a:xfrm>
              <a:off x="4099" y="1878"/>
              <a:ext cx="7" cy="6"/>
            </a:xfrm>
            <a:custGeom>
              <a:avLst/>
              <a:gdLst>
                <a:gd name="T0" fmla="*/ 0 w 74"/>
                <a:gd name="T1" fmla="*/ 58 h 77"/>
                <a:gd name="T2" fmla="*/ 0 w 74"/>
                <a:gd name="T3" fmla="*/ 48 h 77"/>
                <a:gd name="T4" fmla="*/ 0 w 74"/>
                <a:gd name="T5" fmla="*/ 43 h 77"/>
                <a:gd name="T6" fmla="*/ 0 w 74"/>
                <a:gd name="T7" fmla="*/ 38 h 77"/>
                <a:gd name="T8" fmla="*/ 5 w 74"/>
                <a:gd name="T9" fmla="*/ 34 h 77"/>
                <a:gd name="T10" fmla="*/ 10 w 74"/>
                <a:gd name="T11" fmla="*/ 28 h 77"/>
                <a:gd name="T12" fmla="*/ 15 w 74"/>
                <a:gd name="T13" fmla="*/ 24 h 77"/>
                <a:gd name="T14" fmla="*/ 15 w 74"/>
                <a:gd name="T15" fmla="*/ 14 h 77"/>
                <a:gd name="T16" fmla="*/ 20 w 74"/>
                <a:gd name="T17" fmla="*/ 9 h 77"/>
                <a:gd name="T18" fmla="*/ 20 w 74"/>
                <a:gd name="T19" fmla="*/ 4 h 77"/>
                <a:gd name="T20" fmla="*/ 15 w 74"/>
                <a:gd name="T21" fmla="*/ 0 h 77"/>
                <a:gd name="T22" fmla="*/ 30 w 74"/>
                <a:gd name="T23" fmla="*/ 4 h 77"/>
                <a:gd name="T24" fmla="*/ 39 w 74"/>
                <a:gd name="T25" fmla="*/ 9 h 77"/>
                <a:gd name="T26" fmla="*/ 55 w 74"/>
                <a:gd name="T27" fmla="*/ 14 h 77"/>
                <a:gd name="T28" fmla="*/ 60 w 74"/>
                <a:gd name="T29" fmla="*/ 19 h 77"/>
                <a:gd name="T30" fmla="*/ 70 w 74"/>
                <a:gd name="T31" fmla="*/ 24 h 77"/>
                <a:gd name="T32" fmla="*/ 74 w 74"/>
                <a:gd name="T33" fmla="*/ 34 h 77"/>
                <a:gd name="T34" fmla="*/ 74 w 74"/>
                <a:gd name="T35" fmla="*/ 38 h 77"/>
                <a:gd name="T36" fmla="*/ 74 w 74"/>
                <a:gd name="T37" fmla="*/ 52 h 77"/>
                <a:gd name="T38" fmla="*/ 70 w 74"/>
                <a:gd name="T39" fmla="*/ 62 h 77"/>
                <a:gd name="T40" fmla="*/ 60 w 74"/>
                <a:gd name="T41"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4" h="77">
                  <a:moveTo>
                    <a:pt x="0" y="58"/>
                  </a:moveTo>
                  <a:lnTo>
                    <a:pt x="0" y="48"/>
                  </a:lnTo>
                  <a:lnTo>
                    <a:pt x="0" y="43"/>
                  </a:lnTo>
                  <a:lnTo>
                    <a:pt x="0" y="38"/>
                  </a:lnTo>
                  <a:lnTo>
                    <a:pt x="5" y="34"/>
                  </a:lnTo>
                  <a:lnTo>
                    <a:pt x="10" y="28"/>
                  </a:lnTo>
                  <a:lnTo>
                    <a:pt x="15" y="24"/>
                  </a:lnTo>
                  <a:lnTo>
                    <a:pt x="15" y="14"/>
                  </a:lnTo>
                  <a:lnTo>
                    <a:pt x="20" y="9"/>
                  </a:lnTo>
                  <a:lnTo>
                    <a:pt x="20" y="4"/>
                  </a:lnTo>
                  <a:lnTo>
                    <a:pt x="15" y="0"/>
                  </a:lnTo>
                  <a:lnTo>
                    <a:pt x="30" y="4"/>
                  </a:lnTo>
                  <a:lnTo>
                    <a:pt x="39" y="9"/>
                  </a:lnTo>
                  <a:lnTo>
                    <a:pt x="55" y="14"/>
                  </a:lnTo>
                  <a:lnTo>
                    <a:pt x="60" y="19"/>
                  </a:lnTo>
                  <a:lnTo>
                    <a:pt x="70" y="24"/>
                  </a:lnTo>
                  <a:lnTo>
                    <a:pt x="74" y="34"/>
                  </a:lnTo>
                  <a:lnTo>
                    <a:pt x="74" y="38"/>
                  </a:lnTo>
                  <a:lnTo>
                    <a:pt x="74" y="52"/>
                  </a:lnTo>
                  <a:lnTo>
                    <a:pt x="70" y="62"/>
                  </a:lnTo>
                  <a:lnTo>
                    <a:pt x="60" y="7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94" name="Freeform 618"/>
            <p:cNvSpPr>
              <a:spLocks/>
            </p:cNvSpPr>
            <p:nvPr/>
          </p:nvSpPr>
          <p:spPr bwMode="auto">
            <a:xfrm>
              <a:off x="4107" y="1879"/>
              <a:ext cx="9" cy="4"/>
            </a:xfrm>
            <a:custGeom>
              <a:avLst/>
              <a:gdLst>
                <a:gd name="T0" fmla="*/ 0 w 104"/>
                <a:gd name="T1" fmla="*/ 43 h 52"/>
                <a:gd name="T2" fmla="*/ 14 w 104"/>
                <a:gd name="T3" fmla="*/ 48 h 52"/>
                <a:gd name="T4" fmla="*/ 29 w 104"/>
                <a:gd name="T5" fmla="*/ 52 h 52"/>
                <a:gd name="T6" fmla="*/ 39 w 104"/>
                <a:gd name="T7" fmla="*/ 52 h 52"/>
                <a:gd name="T8" fmla="*/ 54 w 104"/>
                <a:gd name="T9" fmla="*/ 52 h 52"/>
                <a:gd name="T10" fmla="*/ 64 w 104"/>
                <a:gd name="T11" fmla="*/ 48 h 52"/>
                <a:gd name="T12" fmla="*/ 74 w 104"/>
                <a:gd name="T13" fmla="*/ 43 h 52"/>
                <a:gd name="T14" fmla="*/ 83 w 104"/>
                <a:gd name="T15" fmla="*/ 39 h 52"/>
                <a:gd name="T16" fmla="*/ 94 w 104"/>
                <a:gd name="T17" fmla="*/ 24 h 52"/>
                <a:gd name="T18" fmla="*/ 98 w 104"/>
                <a:gd name="T19" fmla="*/ 15 h 52"/>
                <a:gd name="T20" fmla="*/ 104 w 104"/>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52">
                  <a:moveTo>
                    <a:pt x="0" y="43"/>
                  </a:moveTo>
                  <a:lnTo>
                    <a:pt x="14" y="48"/>
                  </a:lnTo>
                  <a:lnTo>
                    <a:pt x="29" y="52"/>
                  </a:lnTo>
                  <a:lnTo>
                    <a:pt x="39" y="52"/>
                  </a:lnTo>
                  <a:lnTo>
                    <a:pt x="54" y="52"/>
                  </a:lnTo>
                  <a:lnTo>
                    <a:pt x="64" y="48"/>
                  </a:lnTo>
                  <a:lnTo>
                    <a:pt x="74" y="43"/>
                  </a:lnTo>
                  <a:lnTo>
                    <a:pt x="83" y="39"/>
                  </a:lnTo>
                  <a:lnTo>
                    <a:pt x="94" y="24"/>
                  </a:lnTo>
                  <a:lnTo>
                    <a:pt x="98" y="15"/>
                  </a:lnTo>
                  <a:lnTo>
                    <a:pt x="104"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95" name="Freeform 619"/>
            <p:cNvSpPr>
              <a:spLocks/>
            </p:cNvSpPr>
            <p:nvPr/>
          </p:nvSpPr>
          <p:spPr bwMode="auto">
            <a:xfrm>
              <a:off x="4109" y="1931"/>
              <a:ext cx="7" cy="7"/>
            </a:xfrm>
            <a:custGeom>
              <a:avLst/>
              <a:gdLst>
                <a:gd name="T0" fmla="*/ 5 w 80"/>
                <a:gd name="T1" fmla="*/ 58 h 86"/>
                <a:gd name="T2" fmla="*/ 0 w 80"/>
                <a:gd name="T3" fmla="*/ 53 h 86"/>
                <a:gd name="T4" fmla="*/ 0 w 80"/>
                <a:gd name="T5" fmla="*/ 43 h 86"/>
                <a:gd name="T6" fmla="*/ 5 w 80"/>
                <a:gd name="T7" fmla="*/ 38 h 86"/>
                <a:gd name="T8" fmla="*/ 11 w 80"/>
                <a:gd name="T9" fmla="*/ 34 h 86"/>
                <a:gd name="T10" fmla="*/ 15 w 80"/>
                <a:gd name="T11" fmla="*/ 28 h 86"/>
                <a:gd name="T12" fmla="*/ 20 w 80"/>
                <a:gd name="T13" fmla="*/ 24 h 86"/>
                <a:gd name="T14" fmla="*/ 25 w 80"/>
                <a:gd name="T15" fmla="*/ 19 h 86"/>
                <a:gd name="T16" fmla="*/ 25 w 80"/>
                <a:gd name="T17" fmla="*/ 14 h 86"/>
                <a:gd name="T18" fmla="*/ 25 w 80"/>
                <a:gd name="T19" fmla="*/ 10 h 86"/>
                <a:gd name="T20" fmla="*/ 25 w 80"/>
                <a:gd name="T21" fmla="*/ 0 h 86"/>
                <a:gd name="T22" fmla="*/ 35 w 80"/>
                <a:gd name="T23" fmla="*/ 10 h 86"/>
                <a:gd name="T24" fmla="*/ 50 w 80"/>
                <a:gd name="T25" fmla="*/ 14 h 86"/>
                <a:gd name="T26" fmla="*/ 59 w 80"/>
                <a:gd name="T27" fmla="*/ 19 h 86"/>
                <a:gd name="T28" fmla="*/ 70 w 80"/>
                <a:gd name="T29" fmla="*/ 28 h 86"/>
                <a:gd name="T30" fmla="*/ 74 w 80"/>
                <a:gd name="T31" fmla="*/ 34 h 86"/>
                <a:gd name="T32" fmla="*/ 74 w 80"/>
                <a:gd name="T33" fmla="*/ 43 h 86"/>
                <a:gd name="T34" fmla="*/ 80 w 80"/>
                <a:gd name="T35" fmla="*/ 53 h 86"/>
                <a:gd name="T36" fmla="*/ 74 w 80"/>
                <a:gd name="T37" fmla="*/ 62 h 86"/>
                <a:gd name="T38" fmla="*/ 70 w 80"/>
                <a:gd name="T39" fmla="*/ 72 h 86"/>
                <a:gd name="T40" fmla="*/ 55 w 80"/>
                <a:gd name="T4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 h="86">
                  <a:moveTo>
                    <a:pt x="5" y="58"/>
                  </a:moveTo>
                  <a:lnTo>
                    <a:pt x="0" y="53"/>
                  </a:lnTo>
                  <a:lnTo>
                    <a:pt x="0" y="43"/>
                  </a:lnTo>
                  <a:lnTo>
                    <a:pt x="5" y="38"/>
                  </a:lnTo>
                  <a:lnTo>
                    <a:pt x="11" y="34"/>
                  </a:lnTo>
                  <a:lnTo>
                    <a:pt x="15" y="28"/>
                  </a:lnTo>
                  <a:lnTo>
                    <a:pt x="20" y="24"/>
                  </a:lnTo>
                  <a:lnTo>
                    <a:pt x="25" y="19"/>
                  </a:lnTo>
                  <a:lnTo>
                    <a:pt x="25" y="14"/>
                  </a:lnTo>
                  <a:lnTo>
                    <a:pt x="25" y="10"/>
                  </a:lnTo>
                  <a:lnTo>
                    <a:pt x="25" y="0"/>
                  </a:lnTo>
                  <a:lnTo>
                    <a:pt x="35" y="10"/>
                  </a:lnTo>
                  <a:lnTo>
                    <a:pt x="50" y="14"/>
                  </a:lnTo>
                  <a:lnTo>
                    <a:pt x="59" y="19"/>
                  </a:lnTo>
                  <a:lnTo>
                    <a:pt x="70" y="28"/>
                  </a:lnTo>
                  <a:lnTo>
                    <a:pt x="74" y="34"/>
                  </a:lnTo>
                  <a:lnTo>
                    <a:pt x="74" y="43"/>
                  </a:lnTo>
                  <a:lnTo>
                    <a:pt x="80" y="53"/>
                  </a:lnTo>
                  <a:lnTo>
                    <a:pt x="74" y="62"/>
                  </a:lnTo>
                  <a:lnTo>
                    <a:pt x="70" y="72"/>
                  </a:lnTo>
                  <a:lnTo>
                    <a:pt x="55" y="86"/>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96" name="Freeform 620"/>
            <p:cNvSpPr>
              <a:spLocks/>
            </p:cNvSpPr>
            <p:nvPr/>
          </p:nvSpPr>
          <p:spPr bwMode="auto">
            <a:xfrm>
              <a:off x="4117" y="1935"/>
              <a:ext cx="9" cy="3"/>
            </a:xfrm>
            <a:custGeom>
              <a:avLst/>
              <a:gdLst>
                <a:gd name="T0" fmla="*/ 0 w 105"/>
                <a:gd name="T1" fmla="*/ 29 h 49"/>
                <a:gd name="T2" fmla="*/ 15 w 105"/>
                <a:gd name="T3" fmla="*/ 39 h 49"/>
                <a:gd name="T4" fmla="*/ 25 w 105"/>
                <a:gd name="T5" fmla="*/ 43 h 49"/>
                <a:gd name="T6" fmla="*/ 40 w 105"/>
                <a:gd name="T7" fmla="*/ 49 h 49"/>
                <a:gd name="T8" fmla="*/ 50 w 105"/>
                <a:gd name="T9" fmla="*/ 49 h 49"/>
                <a:gd name="T10" fmla="*/ 65 w 105"/>
                <a:gd name="T11" fmla="*/ 43 h 49"/>
                <a:gd name="T12" fmla="*/ 75 w 105"/>
                <a:gd name="T13" fmla="*/ 39 h 49"/>
                <a:gd name="T14" fmla="*/ 85 w 105"/>
                <a:gd name="T15" fmla="*/ 34 h 49"/>
                <a:gd name="T16" fmla="*/ 94 w 105"/>
                <a:gd name="T17" fmla="*/ 24 h 49"/>
                <a:gd name="T18" fmla="*/ 100 w 105"/>
                <a:gd name="T19" fmla="*/ 15 h 49"/>
                <a:gd name="T20" fmla="*/ 105 w 105"/>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49">
                  <a:moveTo>
                    <a:pt x="0" y="29"/>
                  </a:moveTo>
                  <a:lnTo>
                    <a:pt x="15" y="39"/>
                  </a:lnTo>
                  <a:lnTo>
                    <a:pt x="25" y="43"/>
                  </a:lnTo>
                  <a:lnTo>
                    <a:pt x="40" y="49"/>
                  </a:lnTo>
                  <a:lnTo>
                    <a:pt x="50" y="49"/>
                  </a:lnTo>
                  <a:lnTo>
                    <a:pt x="65" y="43"/>
                  </a:lnTo>
                  <a:lnTo>
                    <a:pt x="75" y="39"/>
                  </a:lnTo>
                  <a:lnTo>
                    <a:pt x="85" y="34"/>
                  </a:lnTo>
                  <a:lnTo>
                    <a:pt x="94" y="24"/>
                  </a:lnTo>
                  <a:lnTo>
                    <a:pt x="100" y="15"/>
                  </a:lnTo>
                  <a:lnTo>
                    <a:pt x="105"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97" name="Freeform 621"/>
            <p:cNvSpPr>
              <a:spLocks/>
            </p:cNvSpPr>
            <p:nvPr/>
          </p:nvSpPr>
          <p:spPr bwMode="auto">
            <a:xfrm>
              <a:off x="4104" y="1910"/>
              <a:ext cx="10" cy="4"/>
            </a:xfrm>
            <a:custGeom>
              <a:avLst/>
              <a:gdLst>
                <a:gd name="T0" fmla="*/ 0 w 104"/>
                <a:gd name="T1" fmla="*/ 30 h 49"/>
                <a:gd name="T2" fmla="*/ 10 w 104"/>
                <a:gd name="T3" fmla="*/ 39 h 49"/>
                <a:gd name="T4" fmla="*/ 25 w 104"/>
                <a:gd name="T5" fmla="*/ 44 h 49"/>
                <a:gd name="T6" fmla="*/ 39 w 104"/>
                <a:gd name="T7" fmla="*/ 49 h 49"/>
                <a:gd name="T8" fmla="*/ 49 w 104"/>
                <a:gd name="T9" fmla="*/ 49 h 49"/>
                <a:gd name="T10" fmla="*/ 64 w 104"/>
                <a:gd name="T11" fmla="*/ 44 h 49"/>
                <a:gd name="T12" fmla="*/ 74 w 104"/>
                <a:gd name="T13" fmla="*/ 39 h 49"/>
                <a:gd name="T14" fmla="*/ 84 w 104"/>
                <a:gd name="T15" fmla="*/ 35 h 49"/>
                <a:gd name="T16" fmla="*/ 94 w 104"/>
                <a:gd name="T17" fmla="*/ 24 h 49"/>
                <a:gd name="T18" fmla="*/ 99 w 104"/>
                <a:gd name="T19" fmla="*/ 15 h 49"/>
                <a:gd name="T20" fmla="*/ 104 w 104"/>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49">
                  <a:moveTo>
                    <a:pt x="0" y="30"/>
                  </a:moveTo>
                  <a:lnTo>
                    <a:pt x="10" y="39"/>
                  </a:lnTo>
                  <a:lnTo>
                    <a:pt x="25" y="44"/>
                  </a:lnTo>
                  <a:lnTo>
                    <a:pt x="39" y="49"/>
                  </a:lnTo>
                  <a:lnTo>
                    <a:pt x="49" y="49"/>
                  </a:lnTo>
                  <a:lnTo>
                    <a:pt x="64" y="44"/>
                  </a:lnTo>
                  <a:lnTo>
                    <a:pt x="74" y="39"/>
                  </a:lnTo>
                  <a:lnTo>
                    <a:pt x="84" y="35"/>
                  </a:lnTo>
                  <a:lnTo>
                    <a:pt x="94" y="24"/>
                  </a:lnTo>
                  <a:lnTo>
                    <a:pt x="99" y="15"/>
                  </a:lnTo>
                  <a:lnTo>
                    <a:pt x="104"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98" name="Freeform 622"/>
            <p:cNvSpPr>
              <a:spLocks/>
            </p:cNvSpPr>
            <p:nvPr/>
          </p:nvSpPr>
          <p:spPr bwMode="auto">
            <a:xfrm>
              <a:off x="4105" y="1915"/>
              <a:ext cx="13" cy="9"/>
            </a:xfrm>
            <a:custGeom>
              <a:avLst/>
              <a:gdLst>
                <a:gd name="T0" fmla="*/ 0 w 138"/>
                <a:gd name="T1" fmla="*/ 24 h 116"/>
                <a:gd name="T2" fmla="*/ 0 w 138"/>
                <a:gd name="T3" fmla="*/ 29 h 116"/>
                <a:gd name="T4" fmla="*/ 0 w 138"/>
                <a:gd name="T5" fmla="*/ 39 h 116"/>
                <a:gd name="T6" fmla="*/ 0 w 138"/>
                <a:gd name="T7" fmla="*/ 43 h 116"/>
                <a:gd name="T8" fmla="*/ 4 w 138"/>
                <a:gd name="T9" fmla="*/ 49 h 116"/>
                <a:gd name="T10" fmla="*/ 4 w 138"/>
                <a:gd name="T11" fmla="*/ 53 h 116"/>
                <a:gd name="T12" fmla="*/ 4 w 138"/>
                <a:gd name="T13" fmla="*/ 58 h 116"/>
                <a:gd name="T14" fmla="*/ 10 w 138"/>
                <a:gd name="T15" fmla="*/ 63 h 116"/>
                <a:gd name="T16" fmla="*/ 10 w 138"/>
                <a:gd name="T17" fmla="*/ 68 h 116"/>
                <a:gd name="T18" fmla="*/ 15 w 138"/>
                <a:gd name="T19" fmla="*/ 68 h 116"/>
                <a:gd name="T20" fmla="*/ 19 w 138"/>
                <a:gd name="T21" fmla="*/ 73 h 116"/>
                <a:gd name="T22" fmla="*/ 29 w 138"/>
                <a:gd name="T23" fmla="*/ 77 h 116"/>
                <a:gd name="T24" fmla="*/ 39 w 138"/>
                <a:gd name="T25" fmla="*/ 77 h 116"/>
                <a:gd name="T26" fmla="*/ 50 w 138"/>
                <a:gd name="T27" fmla="*/ 82 h 116"/>
                <a:gd name="T28" fmla="*/ 59 w 138"/>
                <a:gd name="T29" fmla="*/ 82 h 116"/>
                <a:gd name="T30" fmla="*/ 64 w 138"/>
                <a:gd name="T31" fmla="*/ 87 h 116"/>
                <a:gd name="T32" fmla="*/ 74 w 138"/>
                <a:gd name="T33" fmla="*/ 87 h 116"/>
                <a:gd name="T34" fmla="*/ 79 w 138"/>
                <a:gd name="T35" fmla="*/ 92 h 116"/>
                <a:gd name="T36" fmla="*/ 89 w 138"/>
                <a:gd name="T37" fmla="*/ 97 h 116"/>
                <a:gd name="T38" fmla="*/ 94 w 138"/>
                <a:gd name="T39" fmla="*/ 107 h 116"/>
                <a:gd name="T40" fmla="*/ 104 w 138"/>
                <a:gd name="T41" fmla="*/ 116 h 116"/>
                <a:gd name="T42" fmla="*/ 104 w 138"/>
                <a:gd name="T43" fmla="*/ 107 h 116"/>
                <a:gd name="T44" fmla="*/ 109 w 138"/>
                <a:gd name="T45" fmla="*/ 97 h 116"/>
                <a:gd name="T46" fmla="*/ 113 w 138"/>
                <a:gd name="T47" fmla="*/ 87 h 116"/>
                <a:gd name="T48" fmla="*/ 119 w 138"/>
                <a:gd name="T49" fmla="*/ 77 h 116"/>
                <a:gd name="T50" fmla="*/ 123 w 138"/>
                <a:gd name="T51" fmla="*/ 68 h 116"/>
                <a:gd name="T52" fmla="*/ 129 w 138"/>
                <a:gd name="T53" fmla="*/ 58 h 116"/>
                <a:gd name="T54" fmla="*/ 134 w 138"/>
                <a:gd name="T55" fmla="*/ 49 h 116"/>
                <a:gd name="T56" fmla="*/ 138 w 138"/>
                <a:gd name="T57" fmla="*/ 43 h 116"/>
                <a:gd name="T58" fmla="*/ 138 w 138"/>
                <a:gd name="T59" fmla="*/ 34 h 116"/>
                <a:gd name="T60" fmla="*/ 138 w 138"/>
                <a:gd name="T61" fmla="*/ 29 h 116"/>
                <a:gd name="T62" fmla="*/ 134 w 138"/>
                <a:gd name="T63" fmla="*/ 15 h 116"/>
                <a:gd name="T64" fmla="*/ 129 w 138"/>
                <a:gd name="T65" fmla="*/ 6 h 116"/>
                <a:gd name="T66" fmla="*/ 119 w 138"/>
                <a:gd name="T67" fmla="*/ 0 h 116"/>
                <a:gd name="T68" fmla="*/ 109 w 138"/>
                <a:gd name="T69" fmla="*/ 0 h 116"/>
                <a:gd name="T70" fmla="*/ 104 w 138"/>
                <a:gd name="T71" fmla="*/ 6 h 116"/>
                <a:gd name="T72" fmla="*/ 94 w 138"/>
                <a:gd name="T73" fmla="*/ 15 h 116"/>
                <a:gd name="T74" fmla="*/ 79 w 138"/>
                <a:gd name="T75" fmla="*/ 19 h 116"/>
                <a:gd name="T76" fmla="*/ 69 w 138"/>
                <a:gd name="T77" fmla="*/ 29 h 116"/>
                <a:gd name="T78" fmla="*/ 59 w 138"/>
                <a:gd name="T79" fmla="*/ 39 h 116"/>
                <a:gd name="T80" fmla="*/ 50 w 138"/>
                <a:gd name="T81" fmla="*/ 49 h 116"/>
                <a:gd name="T82" fmla="*/ 50 w 138"/>
                <a:gd name="T83" fmla="*/ 53 h 116"/>
                <a:gd name="T84" fmla="*/ 50 w 138"/>
                <a:gd name="T85" fmla="*/ 58 h 116"/>
                <a:gd name="T86" fmla="*/ 54 w 138"/>
                <a:gd name="T87" fmla="*/ 63 h 116"/>
                <a:gd name="T88" fmla="*/ 59 w 138"/>
                <a:gd name="T89" fmla="*/ 63 h 116"/>
                <a:gd name="T90" fmla="*/ 59 w 138"/>
                <a:gd name="T91" fmla="*/ 68 h 116"/>
                <a:gd name="T92" fmla="*/ 64 w 138"/>
                <a:gd name="T93" fmla="*/ 73 h 116"/>
                <a:gd name="T94" fmla="*/ 64 w 138"/>
                <a:gd name="T95" fmla="*/ 77 h 116"/>
                <a:gd name="T96" fmla="*/ 64 w 138"/>
                <a:gd name="T97" fmla="*/ 82 h 116"/>
                <a:gd name="T98" fmla="*/ 64 w 138"/>
                <a:gd name="T99" fmla="*/ 73 h 116"/>
                <a:gd name="T100" fmla="*/ 59 w 138"/>
                <a:gd name="T101" fmla="*/ 63 h 116"/>
                <a:gd name="T102" fmla="*/ 54 w 138"/>
                <a:gd name="T103" fmla="*/ 58 h 116"/>
                <a:gd name="T104" fmla="*/ 54 w 138"/>
                <a:gd name="T105" fmla="*/ 49 h 116"/>
                <a:gd name="T106" fmla="*/ 50 w 138"/>
                <a:gd name="T107" fmla="*/ 39 h 116"/>
                <a:gd name="T108" fmla="*/ 50 w 138"/>
                <a:gd name="T109" fmla="*/ 34 h 116"/>
                <a:gd name="T110" fmla="*/ 50 w 138"/>
                <a:gd name="T111" fmla="*/ 24 h 116"/>
                <a:gd name="T112" fmla="*/ 50 w 138"/>
                <a:gd name="T113" fmla="*/ 15 h 116"/>
                <a:gd name="T114" fmla="*/ 50 w 138"/>
                <a:gd name="T115" fmla="*/ 10 h 116"/>
                <a:gd name="T116" fmla="*/ 50 w 138"/>
                <a:gd name="T117"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8" h="116">
                  <a:moveTo>
                    <a:pt x="0" y="24"/>
                  </a:moveTo>
                  <a:lnTo>
                    <a:pt x="0" y="29"/>
                  </a:lnTo>
                  <a:lnTo>
                    <a:pt x="0" y="39"/>
                  </a:lnTo>
                  <a:lnTo>
                    <a:pt x="0" y="43"/>
                  </a:lnTo>
                  <a:lnTo>
                    <a:pt x="4" y="49"/>
                  </a:lnTo>
                  <a:lnTo>
                    <a:pt x="4" y="53"/>
                  </a:lnTo>
                  <a:lnTo>
                    <a:pt x="4" y="58"/>
                  </a:lnTo>
                  <a:lnTo>
                    <a:pt x="10" y="63"/>
                  </a:lnTo>
                  <a:lnTo>
                    <a:pt x="10" y="68"/>
                  </a:lnTo>
                  <a:lnTo>
                    <a:pt x="15" y="68"/>
                  </a:lnTo>
                  <a:lnTo>
                    <a:pt x="19" y="73"/>
                  </a:lnTo>
                  <a:lnTo>
                    <a:pt x="29" y="77"/>
                  </a:lnTo>
                  <a:lnTo>
                    <a:pt x="39" y="77"/>
                  </a:lnTo>
                  <a:lnTo>
                    <a:pt x="50" y="82"/>
                  </a:lnTo>
                  <a:lnTo>
                    <a:pt x="59" y="82"/>
                  </a:lnTo>
                  <a:lnTo>
                    <a:pt x="64" y="87"/>
                  </a:lnTo>
                  <a:lnTo>
                    <a:pt x="74" y="87"/>
                  </a:lnTo>
                  <a:lnTo>
                    <a:pt x="79" y="92"/>
                  </a:lnTo>
                  <a:lnTo>
                    <a:pt x="89" y="97"/>
                  </a:lnTo>
                  <a:lnTo>
                    <a:pt x="94" y="107"/>
                  </a:lnTo>
                  <a:lnTo>
                    <a:pt x="104" y="116"/>
                  </a:lnTo>
                  <a:lnTo>
                    <a:pt x="104" y="107"/>
                  </a:lnTo>
                  <a:lnTo>
                    <a:pt x="109" y="97"/>
                  </a:lnTo>
                  <a:lnTo>
                    <a:pt x="113" y="87"/>
                  </a:lnTo>
                  <a:lnTo>
                    <a:pt x="119" y="77"/>
                  </a:lnTo>
                  <a:lnTo>
                    <a:pt x="123" y="68"/>
                  </a:lnTo>
                  <a:lnTo>
                    <a:pt x="129" y="58"/>
                  </a:lnTo>
                  <a:lnTo>
                    <a:pt x="134" y="49"/>
                  </a:lnTo>
                  <a:lnTo>
                    <a:pt x="138" y="43"/>
                  </a:lnTo>
                  <a:lnTo>
                    <a:pt x="138" y="34"/>
                  </a:lnTo>
                  <a:lnTo>
                    <a:pt x="138" y="29"/>
                  </a:lnTo>
                  <a:lnTo>
                    <a:pt x="134" y="15"/>
                  </a:lnTo>
                  <a:lnTo>
                    <a:pt x="129" y="6"/>
                  </a:lnTo>
                  <a:lnTo>
                    <a:pt x="119" y="0"/>
                  </a:lnTo>
                  <a:lnTo>
                    <a:pt x="109" y="0"/>
                  </a:lnTo>
                  <a:lnTo>
                    <a:pt x="104" y="6"/>
                  </a:lnTo>
                  <a:lnTo>
                    <a:pt x="94" y="15"/>
                  </a:lnTo>
                  <a:lnTo>
                    <a:pt x="79" y="19"/>
                  </a:lnTo>
                  <a:lnTo>
                    <a:pt x="69" y="29"/>
                  </a:lnTo>
                  <a:lnTo>
                    <a:pt x="59" y="39"/>
                  </a:lnTo>
                  <a:lnTo>
                    <a:pt x="50" y="49"/>
                  </a:lnTo>
                  <a:lnTo>
                    <a:pt x="50" y="53"/>
                  </a:lnTo>
                  <a:lnTo>
                    <a:pt x="50" y="58"/>
                  </a:lnTo>
                  <a:lnTo>
                    <a:pt x="54" y="63"/>
                  </a:lnTo>
                  <a:lnTo>
                    <a:pt x="59" y="63"/>
                  </a:lnTo>
                  <a:lnTo>
                    <a:pt x="59" y="68"/>
                  </a:lnTo>
                  <a:lnTo>
                    <a:pt x="64" y="73"/>
                  </a:lnTo>
                  <a:lnTo>
                    <a:pt x="64" y="77"/>
                  </a:lnTo>
                  <a:lnTo>
                    <a:pt x="64" y="82"/>
                  </a:lnTo>
                  <a:lnTo>
                    <a:pt x="64" y="73"/>
                  </a:lnTo>
                  <a:lnTo>
                    <a:pt x="59" y="63"/>
                  </a:lnTo>
                  <a:lnTo>
                    <a:pt x="54" y="58"/>
                  </a:lnTo>
                  <a:lnTo>
                    <a:pt x="54" y="49"/>
                  </a:lnTo>
                  <a:lnTo>
                    <a:pt x="50" y="39"/>
                  </a:lnTo>
                  <a:lnTo>
                    <a:pt x="50" y="34"/>
                  </a:lnTo>
                  <a:lnTo>
                    <a:pt x="50" y="24"/>
                  </a:lnTo>
                  <a:lnTo>
                    <a:pt x="50" y="15"/>
                  </a:lnTo>
                  <a:lnTo>
                    <a:pt x="50" y="10"/>
                  </a:lnTo>
                  <a:lnTo>
                    <a:pt x="5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199" name="Freeform 623"/>
            <p:cNvSpPr>
              <a:spLocks/>
            </p:cNvSpPr>
            <p:nvPr/>
          </p:nvSpPr>
          <p:spPr bwMode="auto">
            <a:xfrm>
              <a:off x="4099" y="1921"/>
              <a:ext cx="9" cy="9"/>
            </a:xfrm>
            <a:custGeom>
              <a:avLst/>
              <a:gdLst>
                <a:gd name="T0" fmla="*/ 5 w 109"/>
                <a:gd name="T1" fmla="*/ 58 h 116"/>
                <a:gd name="T2" fmla="*/ 5 w 109"/>
                <a:gd name="T3" fmla="*/ 49 h 116"/>
                <a:gd name="T4" fmla="*/ 10 w 109"/>
                <a:gd name="T5" fmla="*/ 39 h 116"/>
                <a:gd name="T6" fmla="*/ 20 w 109"/>
                <a:gd name="T7" fmla="*/ 34 h 116"/>
                <a:gd name="T8" fmla="*/ 25 w 109"/>
                <a:gd name="T9" fmla="*/ 25 h 116"/>
                <a:gd name="T10" fmla="*/ 30 w 109"/>
                <a:gd name="T11" fmla="*/ 19 h 116"/>
                <a:gd name="T12" fmla="*/ 35 w 109"/>
                <a:gd name="T13" fmla="*/ 15 h 116"/>
                <a:gd name="T14" fmla="*/ 44 w 109"/>
                <a:gd name="T15" fmla="*/ 10 h 116"/>
                <a:gd name="T16" fmla="*/ 50 w 109"/>
                <a:gd name="T17" fmla="*/ 5 h 116"/>
                <a:gd name="T18" fmla="*/ 54 w 109"/>
                <a:gd name="T19" fmla="*/ 0 h 116"/>
                <a:gd name="T20" fmla="*/ 60 w 109"/>
                <a:gd name="T21" fmla="*/ 0 h 116"/>
                <a:gd name="T22" fmla="*/ 79 w 109"/>
                <a:gd name="T23" fmla="*/ 5 h 116"/>
                <a:gd name="T24" fmla="*/ 94 w 109"/>
                <a:gd name="T25" fmla="*/ 10 h 116"/>
                <a:gd name="T26" fmla="*/ 104 w 109"/>
                <a:gd name="T27" fmla="*/ 15 h 116"/>
                <a:gd name="T28" fmla="*/ 109 w 109"/>
                <a:gd name="T29" fmla="*/ 25 h 116"/>
                <a:gd name="T30" fmla="*/ 109 w 109"/>
                <a:gd name="T31" fmla="*/ 39 h 116"/>
                <a:gd name="T32" fmla="*/ 109 w 109"/>
                <a:gd name="T33" fmla="*/ 53 h 116"/>
                <a:gd name="T34" fmla="*/ 109 w 109"/>
                <a:gd name="T35" fmla="*/ 68 h 116"/>
                <a:gd name="T36" fmla="*/ 100 w 109"/>
                <a:gd name="T37" fmla="*/ 83 h 116"/>
                <a:gd name="T38" fmla="*/ 94 w 109"/>
                <a:gd name="T39" fmla="*/ 97 h 116"/>
                <a:gd name="T40" fmla="*/ 85 w 109"/>
                <a:gd name="T41" fmla="*/ 116 h 116"/>
                <a:gd name="T42" fmla="*/ 85 w 109"/>
                <a:gd name="T43" fmla="*/ 102 h 116"/>
                <a:gd name="T44" fmla="*/ 79 w 109"/>
                <a:gd name="T45" fmla="*/ 92 h 116"/>
                <a:gd name="T46" fmla="*/ 75 w 109"/>
                <a:gd name="T47" fmla="*/ 83 h 116"/>
                <a:gd name="T48" fmla="*/ 65 w 109"/>
                <a:gd name="T49" fmla="*/ 83 h 116"/>
                <a:gd name="T50" fmla="*/ 60 w 109"/>
                <a:gd name="T51" fmla="*/ 77 h 116"/>
                <a:gd name="T52" fmla="*/ 50 w 109"/>
                <a:gd name="T53" fmla="*/ 77 h 116"/>
                <a:gd name="T54" fmla="*/ 40 w 109"/>
                <a:gd name="T55" fmla="*/ 83 h 116"/>
                <a:gd name="T56" fmla="*/ 30 w 109"/>
                <a:gd name="T57" fmla="*/ 83 h 116"/>
                <a:gd name="T58" fmla="*/ 20 w 109"/>
                <a:gd name="T59" fmla="*/ 87 h 116"/>
                <a:gd name="T60" fmla="*/ 10 w 109"/>
                <a:gd name="T61" fmla="*/ 92 h 116"/>
                <a:gd name="T62" fmla="*/ 10 w 109"/>
                <a:gd name="T63" fmla="*/ 87 h 116"/>
                <a:gd name="T64" fmla="*/ 10 w 109"/>
                <a:gd name="T65" fmla="*/ 83 h 116"/>
                <a:gd name="T66" fmla="*/ 5 w 109"/>
                <a:gd name="T67" fmla="*/ 77 h 116"/>
                <a:gd name="T68" fmla="*/ 5 w 109"/>
                <a:gd name="T69" fmla="*/ 73 h 116"/>
                <a:gd name="T70" fmla="*/ 0 w 109"/>
                <a:gd name="T71" fmla="*/ 68 h 116"/>
                <a:gd name="T72" fmla="*/ 0 w 109"/>
                <a:gd name="T73" fmla="*/ 63 h 116"/>
                <a:gd name="T74" fmla="*/ 0 w 109"/>
                <a:gd name="T75" fmla="*/ 58 h 116"/>
                <a:gd name="T76" fmla="*/ 5 w 109"/>
                <a:gd name="T77"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9" h="116">
                  <a:moveTo>
                    <a:pt x="5" y="58"/>
                  </a:moveTo>
                  <a:lnTo>
                    <a:pt x="5" y="49"/>
                  </a:lnTo>
                  <a:lnTo>
                    <a:pt x="10" y="39"/>
                  </a:lnTo>
                  <a:lnTo>
                    <a:pt x="20" y="34"/>
                  </a:lnTo>
                  <a:lnTo>
                    <a:pt x="25" y="25"/>
                  </a:lnTo>
                  <a:lnTo>
                    <a:pt x="30" y="19"/>
                  </a:lnTo>
                  <a:lnTo>
                    <a:pt x="35" y="15"/>
                  </a:lnTo>
                  <a:lnTo>
                    <a:pt x="44" y="10"/>
                  </a:lnTo>
                  <a:lnTo>
                    <a:pt x="50" y="5"/>
                  </a:lnTo>
                  <a:lnTo>
                    <a:pt x="54" y="0"/>
                  </a:lnTo>
                  <a:lnTo>
                    <a:pt x="60" y="0"/>
                  </a:lnTo>
                  <a:lnTo>
                    <a:pt x="79" y="5"/>
                  </a:lnTo>
                  <a:lnTo>
                    <a:pt x="94" y="10"/>
                  </a:lnTo>
                  <a:lnTo>
                    <a:pt x="104" y="15"/>
                  </a:lnTo>
                  <a:lnTo>
                    <a:pt x="109" y="25"/>
                  </a:lnTo>
                  <a:lnTo>
                    <a:pt x="109" y="39"/>
                  </a:lnTo>
                  <a:lnTo>
                    <a:pt x="109" y="53"/>
                  </a:lnTo>
                  <a:lnTo>
                    <a:pt x="109" y="68"/>
                  </a:lnTo>
                  <a:lnTo>
                    <a:pt x="100" y="83"/>
                  </a:lnTo>
                  <a:lnTo>
                    <a:pt x="94" y="97"/>
                  </a:lnTo>
                  <a:lnTo>
                    <a:pt x="85" y="116"/>
                  </a:lnTo>
                  <a:lnTo>
                    <a:pt x="85" y="102"/>
                  </a:lnTo>
                  <a:lnTo>
                    <a:pt x="79" y="92"/>
                  </a:lnTo>
                  <a:lnTo>
                    <a:pt x="75" y="83"/>
                  </a:lnTo>
                  <a:lnTo>
                    <a:pt x="65" y="83"/>
                  </a:lnTo>
                  <a:lnTo>
                    <a:pt x="60" y="77"/>
                  </a:lnTo>
                  <a:lnTo>
                    <a:pt x="50" y="77"/>
                  </a:lnTo>
                  <a:lnTo>
                    <a:pt x="40" y="83"/>
                  </a:lnTo>
                  <a:lnTo>
                    <a:pt x="30" y="83"/>
                  </a:lnTo>
                  <a:lnTo>
                    <a:pt x="20" y="87"/>
                  </a:lnTo>
                  <a:lnTo>
                    <a:pt x="10" y="92"/>
                  </a:lnTo>
                  <a:lnTo>
                    <a:pt x="10" y="87"/>
                  </a:lnTo>
                  <a:lnTo>
                    <a:pt x="10" y="83"/>
                  </a:lnTo>
                  <a:lnTo>
                    <a:pt x="5" y="77"/>
                  </a:lnTo>
                  <a:lnTo>
                    <a:pt x="5" y="73"/>
                  </a:lnTo>
                  <a:lnTo>
                    <a:pt x="0" y="68"/>
                  </a:lnTo>
                  <a:lnTo>
                    <a:pt x="0" y="63"/>
                  </a:lnTo>
                  <a:lnTo>
                    <a:pt x="0" y="58"/>
                  </a:lnTo>
                  <a:lnTo>
                    <a:pt x="5" y="5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00" name="Freeform 624"/>
            <p:cNvSpPr>
              <a:spLocks/>
            </p:cNvSpPr>
            <p:nvPr/>
          </p:nvSpPr>
          <p:spPr bwMode="auto">
            <a:xfrm>
              <a:off x="4111" y="1926"/>
              <a:ext cx="8" cy="7"/>
            </a:xfrm>
            <a:custGeom>
              <a:avLst/>
              <a:gdLst>
                <a:gd name="T0" fmla="*/ 0 w 84"/>
                <a:gd name="T1" fmla="*/ 0 h 87"/>
                <a:gd name="T2" fmla="*/ 10 w 84"/>
                <a:gd name="T3" fmla="*/ 9 h 87"/>
                <a:gd name="T4" fmla="*/ 15 w 84"/>
                <a:gd name="T5" fmla="*/ 19 h 87"/>
                <a:gd name="T6" fmla="*/ 15 w 84"/>
                <a:gd name="T7" fmla="*/ 34 h 87"/>
                <a:gd name="T8" fmla="*/ 20 w 84"/>
                <a:gd name="T9" fmla="*/ 43 h 87"/>
                <a:gd name="T10" fmla="*/ 20 w 84"/>
                <a:gd name="T11" fmla="*/ 58 h 87"/>
                <a:gd name="T12" fmla="*/ 25 w 84"/>
                <a:gd name="T13" fmla="*/ 67 h 87"/>
                <a:gd name="T14" fmla="*/ 30 w 84"/>
                <a:gd name="T15" fmla="*/ 77 h 87"/>
                <a:gd name="T16" fmla="*/ 34 w 84"/>
                <a:gd name="T17" fmla="*/ 87 h 87"/>
                <a:gd name="T18" fmla="*/ 45 w 84"/>
                <a:gd name="T19" fmla="*/ 87 h 87"/>
                <a:gd name="T20" fmla="*/ 59 w 84"/>
                <a:gd name="T21" fmla="*/ 87 h 87"/>
                <a:gd name="T22" fmla="*/ 65 w 84"/>
                <a:gd name="T23" fmla="*/ 87 h 87"/>
                <a:gd name="T24" fmla="*/ 70 w 84"/>
                <a:gd name="T25" fmla="*/ 82 h 87"/>
                <a:gd name="T26" fmla="*/ 74 w 84"/>
                <a:gd name="T27" fmla="*/ 82 h 87"/>
                <a:gd name="T28" fmla="*/ 80 w 84"/>
                <a:gd name="T29" fmla="*/ 77 h 87"/>
                <a:gd name="T30" fmla="*/ 80 w 84"/>
                <a:gd name="T31" fmla="*/ 73 h 87"/>
                <a:gd name="T32" fmla="*/ 84 w 84"/>
                <a:gd name="T33" fmla="*/ 63 h 87"/>
                <a:gd name="T34" fmla="*/ 84 w 84"/>
                <a:gd name="T35" fmla="*/ 58 h 87"/>
                <a:gd name="T36" fmla="*/ 84 w 84"/>
                <a:gd name="T37" fmla="*/ 52 h 87"/>
                <a:gd name="T38" fmla="*/ 84 w 84"/>
                <a:gd name="T39" fmla="*/ 43 h 87"/>
                <a:gd name="T40" fmla="*/ 80 w 84"/>
                <a:gd name="T41" fmla="*/ 39 h 87"/>
                <a:gd name="T42" fmla="*/ 74 w 84"/>
                <a:gd name="T43" fmla="*/ 34 h 87"/>
                <a:gd name="T44" fmla="*/ 70 w 84"/>
                <a:gd name="T45" fmla="*/ 29 h 87"/>
                <a:gd name="T46" fmla="*/ 65 w 84"/>
                <a:gd name="T47" fmla="*/ 29 h 87"/>
                <a:gd name="T48" fmla="*/ 59 w 84"/>
                <a:gd name="T49" fmla="*/ 29 h 87"/>
                <a:gd name="T50" fmla="*/ 49 w 84"/>
                <a:gd name="T51" fmla="*/ 29 h 87"/>
                <a:gd name="T52" fmla="*/ 45 w 84"/>
                <a:gd name="T53" fmla="*/ 24 h 87"/>
                <a:gd name="T54" fmla="*/ 40 w 84"/>
                <a:gd name="T55" fmla="*/ 24 h 87"/>
                <a:gd name="T56" fmla="*/ 34 w 84"/>
                <a:gd name="T57" fmla="*/ 24 h 87"/>
                <a:gd name="T58" fmla="*/ 25 w 84"/>
                <a:gd name="T59" fmla="*/ 19 h 87"/>
                <a:gd name="T60" fmla="*/ 20 w 84"/>
                <a:gd name="T61" fmla="*/ 1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4" h="87">
                  <a:moveTo>
                    <a:pt x="0" y="0"/>
                  </a:moveTo>
                  <a:lnTo>
                    <a:pt x="10" y="9"/>
                  </a:lnTo>
                  <a:lnTo>
                    <a:pt x="15" y="19"/>
                  </a:lnTo>
                  <a:lnTo>
                    <a:pt x="15" y="34"/>
                  </a:lnTo>
                  <a:lnTo>
                    <a:pt x="20" y="43"/>
                  </a:lnTo>
                  <a:lnTo>
                    <a:pt x="20" y="58"/>
                  </a:lnTo>
                  <a:lnTo>
                    <a:pt x="25" y="67"/>
                  </a:lnTo>
                  <a:lnTo>
                    <a:pt x="30" y="77"/>
                  </a:lnTo>
                  <a:lnTo>
                    <a:pt x="34" y="87"/>
                  </a:lnTo>
                  <a:lnTo>
                    <a:pt x="45" y="87"/>
                  </a:lnTo>
                  <a:lnTo>
                    <a:pt x="59" y="87"/>
                  </a:lnTo>
                  <a:lnTo>
                    <a:pt x="65" y="87"/>
                  </a:lnTo>
                  <a:lnTo>
                    <a:pt x="70" y="82"/>
                  </a:lnTo>
                  <a:lnTo>
                    <a:pt x="74" y="82"/>
                  </a:lnTo>
                  <a:lnTo>
                    <a:pt x="80" y="77"/>
                  </a:lnTo>
                  <a:lnTo>
                    <a:pt x="80" y="73"/>
                  </a:lnTo>
                  <a:lnTo>
                    <a:pt x="84" y="63"/>
                  </a:lnTo>
                  <a:lnTo>
                    <a:pt x="84" y="58"/>
                  </a:lnTo>
                  <a:lnTo>
                    <a:pt x="84" y="52"/>
                  </a:lnTo>
                  <a:lnTo>
                    <a:pt x="84" y="43"/>
                  </a:lnTo>
                  <a:lnTo>
                    <a:pt x="80" y="39"/>
                  </a:lnTo>
                  <a:lnTo>
                    <a:pt x="74" y="34"/>
                  </a:lnTo>
                  <a:lnTo>
                    <a:pt x="70" y="29"/>
                  </a:lnTo>
                  <a:lnTo>
                    <a:pt x="65" y="29"/>
                  </a:lnTo>
                  <a:lnTo>
                    <a:pt x="59" y="29"/>
                  </a:lnTo>
                  <a:lnTo>
                    <a:pt x="49" y="29"/>
                  </a:lnTo>
                  <a:lnTo>
                    <a:pt x="45" y="24"/>
                  </a:lnTo>
                  <a:lnTo>
                    <a:pt x="40" y="24"/>
                  </a:lnTo>
                  <a:lnTo>
                    <a:pt x="34" y="24"/>
                  </a:lnTo>
                  <a:lnTo>
                    <a:pt x="25" y="19"/>
                  </a:lnTo>
                  <a:lnTo>
                    <a:pt x="20" y="1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grpSp>
      <p:sp>
        <p:nvSpPr>
          <p:cNvPr id="25201" name="Text Box 625"/>
          <p:cNvSpPr txBox="1">
            <a:spLocks noChangeArrowheads="1"/>
          </p:cNvSpPr>
          <p:nvPr/>
        </p:nvSpPr>
        <p:spPr bwMode="auto">
          <a:xfrm>
            <a:off x="6229350" y="2954338"/>
            <a:ext cx="1814513" cy="1006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fontAlgn="base" hangingPunct="0">
              <a:spcBef>
                <a:spcPct val="0"/>
              </a:spcBef>
              <a:spcAft>
                <a:spcPct val="0"/>
              </a:spcAft>
            </a:pPr>
            <a:r>
              <a:rPr lang="en-US" altLang="el-GR" sz="3000" b="1" smtClean="0">
                <a:solidFill>
                  <a:srgbClr val="FFFFFF"/>
                </a:solidFill>
              </a:rPr>
              <a:t>Αναπνοές</a:t>
            </a:r>
          </a:p>
          <a:p>
            <a:pPr eaLnBrk="0" fontAlgn="base" hangingPunct="0">
              <a:spcBef>
                <a:spcPct val="0"/>
              </a:spcBef>
              <a:spcAft>
                <a:spcPct val="0"/>
              </a:spcAft>
            </a:pPr>
            <a:r>
              <a:rPr lang="en-US" altLang="el-GR" sz="3000" b="1" smtClean="0">
                <a:solidFill>
                  <a:srgbClr val="FFFFFF"/>
                </a:solidFill>
              </a:rPr>
              <a:t>20-30/min</a:t>
            </a:r>
          </a:p>
        </p:txBody>
      </p:sp>
      <p:grpSp>
        <p:nvGrpSpPr>
          <p:cNvPr id="25202" name="Group 626"/>
          <p:cNvGrpSpPr>
            <a:grpSpLocks/>
          </p:cNvGrpSpPr>
          <p:nvPr/>
        </p:nvGrpSpPr>
        <p:grpSpPr bwMode="auto">
          <a:xfrm>
            <a:off x="3422650" y="3702050"/>
            <a:ext cx="1123950" cy="1519238"/>
            <a:chOff x="2551" y="2022"/>
            <a:chExt cx="708" cy="957"/>
          </a:xfrm>
        </p:grpSpPr>
        <p:grpSp>
          <p:nvGrpSpPr>
            <p:cNvPr id="25203" name="Group 627"/>
            <p:cNvGrpSpPr>
              <a:grpSpLocks/>
            </p:cNvGrpSpPr>
            <p:nvPr/>
          </p:nvGrpSpPr>
          <p:grpSpPr bwMode="auto">
            <a:xfrm>
              <a:off x="2551" y="2022"/>
              <a:ext cx="708" cy="957"/>
              <a:chOff x="2551" y="2022"/>
              <a:chExt cx="708" cy="957"/>
            </a:xfrm>
          </p:grpSpPr>
          <p:sp>
            <p:nvSpPr>
              <p:cNvPr id="25204" name="Freeform 628"/>
              <p:cNvSpPr>
                <a:spLocks/>
              </p:cNvSpPr>
              <p:nvPr/>
            </p:nvSpPr>
            <p:spPr bwMode="auto">
              <a:xfrm>
                <a:off x="2583" y="2436"/>
                <a:ext cx="676" cy="541"/>
              </a:xfrm>
              <a:custGeom>
                <a:avLst/>
                <a:gdLst>
                  <a:gd name="T0" fmla="*/ 0 w 8780"/>
                  <a:gd name="T1" fmla="*/ 3172 h 7577"/>
                  <a:gd name="T2" fmla="*/ 56 w 8780"/>
                  <a:gd name="T3" fmla="*/ 3471 h 7577"/>
                  <a:gd name="T4" fmla="*/ 193 w 8780"/>
                  <a:gd name="T5" fmla="*/ 3755 h 7577"/>
                  <a:gd name="T6" fmla="*/ 292 w 8780"/>
                  <a:gd name="T7" fmla="*/ 3942 h 7577"/>
                  <a:gd name="T8" fmla="*/ 317 w 8780"/>
                  <a:gd name="T9" fmla="*/ 3952 h 7577"/>
                  <a:gd name="T10" fmla="*/ 348 w 8780"/>
                  <a:gd name="T11" fmla="*/ 3959 h 7577"/>
                  <a:gd name="T12" fmla="*/ 366 w 8780"/>
                  <a:gd name="T13" fmla="*/ 3970 h 7577"/>
                  <a:gd name="T14" fmla="*/ 1037 w 8780"/>
                  <a:gd name="T15" fmla="*/ 5038 h 7577"/>
                  <a:gd name="T16" fmla="*/ 2027 w 8780"/>
                  <a:gd name="T17" fmla="*/ 5821 h 7577"/>
                  <a:gd name="T18" fmla="*/ 3192 w 8780"/>
                  <a:gd name="T19" fmla="*/ 6351 h 7577"/>
                  <a:gd name="T20" fmla="*/ 3631 w 8780"/>
                  <a:gd name="T21" fmla="*/ 6488 h 7577"/>
                  <a:gd name="T22" fmla="*/ 3695 w 8780"/>
                  <a:gd name="T23" fmla="*/ 6509 h 7577"/>
                  <a:gd name="T24" fmla="*/ 3751 w 8780"/>
                  <a:gd name="T25" fmla="*/ 6534 h 7577"/>
                  <a:gd name="T26" fmla="*/ 3850 w 8780"/>
                  <a:gd name="T27" fmla="*/ 6569 h 7577"/>
                  <a:gd name="T28" fmla="*/ 4036 w 8780"/>
                  <a:gd name="T29" fmla="*/ 6643 h 7577"/>
                  <a:gd name="T30" fmla="*/ 4202 w 8780"/>
                  <a:gd name="T31" fmla="*/ 6713 h 7577"/>
                  <a:gd name="T32" fmla="*/ 4381 w 8780"/>
                  <a:gd name="T33" fmla="*/ 6780 h 7577"/>
                  <a:gd name="T34" fmla="*/ 5071 w 8780"/>
                  <a:gd name="T35" fmla="*/ 7026 h 7577"/>
                  <a:gd name="T36" fmla="*/ 5760 w 8780"/>
                  <a:gd name="T37" fmla="*/ 7282 h 7577"/>
                  <a:gd name="T38" fmla="*/ 6471 w 8780"/>
                  <a:gd name="T39" fmla="*/ 7496 h 7577"/>
                  <a:gd name="T40" fmla="*/ 6933 w 8780"/>
                  <a:gd name="T41" fmla="*/ 7577 h 7577"/>
                  <a:gd name="T42" fmla="*/ 7259 w 8780"/>
                  <a:gd name="T43" fmla="*/ 7549 h 7577"/>
                  <a:gd name="T44" fmla="*/ 7562 w 8780"/>
                  <a:gd name="T45" fmla="*/ 7437 h 7577"/>
                  <a:gd name="T46" fmla="*/ 7805 w 8780"/>
                  <a:gd name="T47" fmla="*/ 7240 h 7577"/>
                  <a:gd name="T48" fmla="*/ 8041 w 8780"/>
                  <a:gd name="T49" fmla="*/ 7075 h 7577"/>
                  <a:gd name="T50" fmla="*/ 8273 w 8780"/>
                  <a:gd name="T51" fmla="*/ 6913 h 7577"/>
                  <a:gd name="T52" fmla="*/ 8446 w 8780"/>
                  <a:gd name="T53" fmla="*/ 6706 h 7577"/>
                  <a:gd name="T54" fmla="*/ 8671 w 8780"/>
                  <a:gd name="T55" fmla="*/ 6078 h 7577"/>
                  <a:gd name="T56" fmla="*/ 8762 w 8780"/>
                  <a:gd name="T57" fmla="*/ 5420 h 7577"/>
                  <a:gd name="T58" fmla="*/ 8780 w 8780"/>
                  <a:gd name="T59" fmla="*/ 4746 h 7577"/>
                  <a:gd name="T60" fmla="*/ 8664 w 8780"/>
                  <a:gd name="T61" fmla="*/ 3379 h 7577"/>
                  <a:gd name="T62" fmla="*/ 8048 w 8780"/>
                  <a:gd name="T63" fmla="*/ 1781 h 7577"/>
                  <a:gd name="T64" fmla="*/ 6922 w 8780"/>
                  <a:gd name="T65" fmla="*/ 531 h 7577"/>
                  <a:gd name="T66" fmla="*/ 5700 w 8780"/>
                  <a:gd name="T67" fmla="*/ 145 h 7577"/>
                  <a:gd name="T68" fmla="*/ 5032 w 8780"/>
                  <a:gd name="T69" fmla="*/ 355 h 7577"/>
                  <a:gd name="T70" fmla="*/ 4304 w 8780"/>
                  <a:gd name="T71" fmla="*/ 345 h 7577"/>
                  <a:gd name="T72" fmla="*/ 3582 w 8780"/>
                  <a:gd name="T73" fmla="*/ 246 h 7577"/>
                  <a:gd name="T74" fmla="*/ 3294 w 8780"/>
                  <a:gd name="T75" fmla="*/ 180 h 7577"/>
                  <a:gd name="T76" fmla="*/ 3009 w 8780"/>
                  <a:gd name="T77" fmla="*/ 113 h 7577"/>
                  <a:gd name="T78" fmla="*/ 2723 w 8780"/>
                  <a:gd name="T79" fmla="*/ 130 h 7577"/>
                  <a:gd name="T80" fmla="*/ 2445 w 8780"/>
                  <a:gd name="T81" fmla="*/ 260 h 7577"/>
                  <a:gd name="T82" fmla="*/ 2171 w 8780"/>
                  <a:gd name="T83" fmla="*/ 397 h 7577"/>
                  <a:gd name="T84" fmla="*/ 1939 w 8780"/>
                  <a:gd name="T85" fmla="*/ 566 h 7577"/>
                  <a:gd name="T86" fmla="*/ 1756 w 8780"/>
                  <a:gd name="T87" fmla="*/ 850 h 7577"/>
                  <a:gd name="T88" fmla="*/ 1555 w 8780"/>
                  <a:gd name="T89" fmla="*/ 1244 h 7577"/>
                  <a:gd name="T90" fmla="*/ 1330 w 8780"/>
                  <a:gd name="T91" fmla="*/ 1613 h 7577"/>
                  <a:gd name="T92" fmla="*/ 1020 w 8780"/>
                  <a:gd name="T93" fmla="*/ 1943 h 7577"/>
                  <a:gd name="T94" fmla="*/ 796 w 8780"/>
                  <a:gd name="T95" fmla="*/ 2122 h 7577"/>
                  <a:gd name="T96" fmla="*/ 576 w 8780"/>
                  <a:gd name="T97" fmla="*/ 2298 h 7577"/>
                  <a:gd name="T98" fmla="*/ 383 w 8780"/>
                  <a:gd name="T99" fmla="*/ 2498 h 7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80" h="7577">
                    <a:moveTo>
                      <a:pt x="49" y="2969"/>
                    </a:moveTo>
                    <a:lnTo>
                      <a:pt x="14" y="3071"/>
                    </a:lnTo>
                    <a:lnTo>
                      <a:pt x="0" y="3172"/>
                    </a:lnTo>
                    <a:lnTo>
                      <a:pt x="4" y="3274"/>
                    </a:lnTo>
                    <a:lnTo>
                      <a:pt x="24" y="3372"/>
                    </a:lnTo>
                    <a:lnTo>
                      <a:pt x="56" y="3471"/>
                    </a:lnTo>
                    <a:lnTo>
                      <a:pt x="98" y="3566"/>
                    </a:lnTo>
                    <a:lnTo>
                      <a:pt x="144" y="3660"/>
                    </a:lnTo>
                    <a:lnTo>
                      <a:pt x="193" y="3755"/>
                    </a:lnTo>
                    <a:lnTo>
                      <a:pt x="243" y="3847"/>
                    </a:lnTo>
                    <a:lnTo>
                      <a:pt x="288" y="3938"/>
                    </a:lnTo>
                    <a:lnTo>
                      <a:pt x="292" y="3942"/>
                    </a:lnTo>
                    <a:lnTo>
                      <a:pt x="299" y="3945"/>
                    </a:lnTo>
                    <a:lnTo>
                      <a:pt x="306" y="3949"/>
                    </a:lnTo>
                    <a:lnTo>
                      <a:pt x="317" y="3952"/>
                    </a:lnTo>
                    <a:lnTo>
                      <a:pt x="327" y="3952"/>
                    </a:lnTo>
                    <a:lnTo>
                      <a:pt x="338" y="3955"/>
                    </a:lnTo>
                    <a:lnTo>
                      <a:pt x="348" y="3959"/>
                    </a:lnTo>
                    <a:lnTo>
                      <a:pt x="355" y="3959"/>
                    </a:lnTo>
                    <a:lnTo>
                      <a:pt x="362" y="3962"/>
                    </a:lnTo>
                    <a:lnTo>
                      <a:pt x="366" y="3970"/>
                    </a:lnTo>
                    <a:lnTo>
                      <a:pt x="545" y="4360"/>
                    </a:lnTo>
                    <a:lnTo>
                      <a:pt x="774" y="4715"/>
                    </a:lnTo>
                    <a:lnTo>
                      <a:pt x="1037" y="5038"/>
                    </a:lnTo>
                    <a:lnTo>
                      <a:pt x="1340" y="5330"/>
                    </a:lnTo>
                    <a:lnTo>
                      <a:pt x="1671" y="5590"/>
                    </a:lnTo>
                    <a:lnTo>
                      <a:pt x="2027" y="5821"/>
                    </a:lnTo>
                    <a:lnTo>
                      <a:pt x="2400" y="6021"/>
                    </a:lnTo>
                    <a:lnTo>
                      <a:pt x="2791" y="6196"/>
                    </a:lnTo>
                    <a:lnTo>
                      <a:pt x="3192" y="6351"/>
                    </a:lnTo>
                    <a:lnTo>
                      <a:pt x="3600" y="6478"/>
                    </a:lnTo>
                    <a:lnTo>
                      <a:pt x="3613" y="6481"/>
                    </a:lnTo>
                    <a:lnTo>
                      <a:pt x="3631" y="6488"/>
                    </a:lnTo>
                    <a:lnTo>
                      <a:pt x="3653" y="6495"/>
                    </a:lnTo>
                    <a:lnTo>
                      <a:pt x="3673" y="6503"/>
                    </a:lnTo>
                    <a:lnTo>
                      <a:pt x="3695" y="6509"/>
                    </a:lnTo>
                    <a:lnTo>
                      <a:pt x="3713" y="6520"/>
                    </a:lnTo>
                    <a:lnTo>
                      <a:pt x="3733" y="6526"/>
                    </a:lnTo>
                    <a:lnTo>
                      <a:pt x="3751" y="6534"/>
                    </a:lnTo>
                    <a:lnTo>
                      <a:pt x="3768" y="6541"/>
                    </a:lnTo>
                    <a:lnTo>
                      <a:pt x="3783" y="6545"/>
                    </a:lnTo>
                    <a:lnTo>
                      <a:pt x="3850" y="6569"/>
                    </a:lnTo>
                    <a:lnTo>
                      <a:pt x="3916" y="6594"/>
                    </a:lnTo>
                    <a:lnTo>
                      <a:pt x="3976" y="6618"/>
                    </a:lnTo>
                    <a:lnTo>
                      <a:pt x="4036" y="6643"/>
                    </a:lnTo>
                    <a:lnTo>
                      <a:pt x="4089" y="6668"/>
                    </a:lnTo>
                    <a:lnTo>
                      <a:pt x="4146" y="6692"/>
                    </a:lnTo>
                    <a:lnTo>
                      <a:pt x="4202" y="6713"/>
                    </a:lnTo>
                    <a:lnTo>
                      <a:pt x="4257" y="6738"/>
                    </a:lnTo>
                    <a:lnTo>
                      <a:pt x="4317" y="6759"/>
                    </a:lnTo>
                    <a:lnTo>
                      <a:pt x="4381" y="6780"/>
                    </a:lnTo>
                    <a:lnTo>
                      <a:pt x="4613" y="6858"/>
                    </a:lnTo>
                    <a:lnTo>
                      <a:pt x="4842" y="6941"/>
                    </a:lnTo>
                    <a:lnTo>
                      <a:pt x="5071" y="7026"/>
                    </a:lnTo>
                    <a:lnTo>
                      <a:pt x="5299" y="7114"/>
                    </a:lnTo>
                    <a:lnTo>
                      <a:pt x="5528" y="7198"/>
                    </a:lnTo>
                    <a:lnTo>
                      <a:pt x="5760" y="7282"/>
                    </a:lnTo>
                    <a:lnTo>
                      <a:pt x="5993" y="7359"/>
                    </a:lnTo>
                    <a:lnTo>
                      <a:pt x="6232" y="7433"/>
                    </a:lnTo>
                    <a:lnTo>
                      <a:pt x="6471" y="7496"/>
                    </a:lnTo>
                    <a:lnTo>
                      <a:pt x="6718" y="7553"/>
                    </a:lnTo>
                    <a:lnTo>
                      <a:pt x="6823" y="7571"/>
                    </a:lnTo>
                    <a:lnTo>
                      <a:pt x="6933" y="7577"/>
                    </a:lnTo>
                    <a:lnTo>
                      <a:pt x="7041" y="7577"/>
                    </a:lnTo>
                    <a:lnTo>
                      <a:pt x="7151" y="7571"/>
                    </a:lnTo>
                    <a:lnTo>
                      <a:pt x="7259" y="7549"/>
                    </a:lnTo>
                    <a:lnTo>
                      <a:pt x="7366" y="7524"/>
                    </a:lnTo>
                    <a:lnTo>
                      <a:pt x="7467" y="7486"/>
                    </a:lnTo>
                    <a:lnTo>
                      <a:pt x="7562" y="7437"/>
                    </a:lnTo>
                    <a:lnTo>
                      <a:pt x="7654" y="7377"/>
                    </a:lnTo>
                    <a:lnTo>
                      <a:pt x="7735" y="7303"/>
                    </a:lnTo>
                    <a:lnTo>
                      <a:pt x="7805" y="7240"/>
                    </a:lnTo>
                    <a:lnTo>
                      <a:pt x="7879" y="7184"/>
                    </a:lnTo>
                    <a:lnTo>
                      <a:pt x="7960" y="7128"/>
                    </a:lnTo>
                    <a:lnTo>
                      <a:pt x="8041" y="7075"/>
                    </a:lnTo>
                    <a:lnTo>
                      <a:pt x="8122" y="7023"/>
                    </a:lnTo>
                    <a:lnTo>
                      <a:pt x="8199" y="6969"/>
                    </a:lnTo>
                    <a:lnTo>
                      <a:pt x="8273" y="6913"/>
                    </a:lnTo>
                    <a:lnTo>
                      <a:pt x="8340" y="6850"/>
                    </a:lnTo>
                    <a:lnTo>
                      <a:pt x="8399" y="6783"/>
                    </a:lnTo>
                    <a:lnTo>
                      <a:pt x="8446" y="6706"/>
                    </a:lnTo>
                    <a:lnTo>
                      <a:pt x="8541" y="6503"/>
                    </a:lnTo>
                    <a:lnTo>
                      <a:pt x="8614" y="6291"/>
                    </a:lnTo>
                    <a:lnTo>
                      <a:pt x="8671" y="6078"/>
                    </a:lnTo>
                    <a:lnTo>
                      <a:pt x="8713" y="5863"/>
                    </a:lnTo>
                    <a:lnTo>
                      <a:pt x="8745" y="5642"/>
                    </a:lnTo>
                    <a:lnTo>
                      <a:pt x="8762" y="5420"/>
                    </a:lnTo>
                    <a:lnTo>
                      <a:pt x="8772" y="5195"/>
                    </a:lnTo>
                    <a:lnTo>
                      <a:pt x="8780" y="4970"/>
                    </a:lnTo>
                    <a:lnTo>
                      <a:pt x="8780" y="4746"/>
                    </a:lnTo>
                    <a:lnTo>
                      <a:pt x="8780" y="4522"/>
                    </a:lnTo>
                    <a:lnTo>
                      <a:pt x="8752" y="3949"/>
                    </a:lnTo>
                    <a:lnTo>
                      <a:pt x="8664" y="3379"/>
                    </a:lnTo>
                    <a:lnTo>
                      <a:pt x="8516" y="2824"/>
                    </a:lnTo>
                    <a:lnTo>
                      <a:pt x="8311" y="2287"/>
                    </a:lnTo>
                    <a:lnTo>
                      <a:pt x="8048" y="1781"/>
                    </a:lnTo>
                    <a:lnTo>
                      <a:pt x="7727" y="1314"/>
                    </a:lnTo>
                    <a:lnTo>
                      <a:pt x="7351" y="896"/>
                    </a:lnTo>
                    <a:lnTo>
                      <a:pt x="6922" y="531"/>
                    </a:lnTo>
                    <a:lnTo>
                      <a:pt x="6436" y="228"/>
                    </a:lnTo>
                    <a:lnTo>
                      <a:pt x="5901" y="0"/>
                    </a:lnTo>
                    <a:lnTo>
                      <a:pt x="5700" y="145"/>
                    </a:lnTo>
                    <a:lnTo>
                      <a:pt x="5489" y="250"/>
                    </a:lnTo>
                    <a:lnTo>
                      <a:pt x="5264" y="316"/>
                    </a:lnTo>
                    <a:lnTo>
                      <a:pt x="5032" y="355"/>
                    </a:lnTo>
                    <a:lnTo>
                      <a:pt x="4793" y="370"/>
                    </a:lnTo>
                    <a:lnTo>
                      <a:pt x="4550" y="365"/>
                    </a:lnTo>
                    <a:lnTo>
                      <a:pt x="4304" y="345"/>
                    </a:lnTo>
                    <a:lnTo>
                      <a:pt x="4057" y="313"/>
                    </a:lnTo>
                    <a:lnTo>
                      <a:pt x="3818" y="281"/>
                    </a:lnTo>
                    <a:lnTo>
                      <a:pt x="3582" y="246"/>
                    </a:lnTo>
                    <a:lnTo>
                      <a:pt x="3487" y="228"/>
                    </a:lnTo>
                    <a:lnTo>
                      <a:pt x="3392" y="205"/>
                    </a:lnTo>
                    <a:lnTo>
                      <a:pt x="3294" y="180"/>
                    </a:lnTo>
                    <a:lnTo>
                      <a:pt x="3199" y="151"/>
                    </a:lnTo>
                    <a:lnTo>
                      <a:pt x="3104" y="130"/>
                    </a:lnTo>
                    <a:lnTo>
                      <a:pt x="3009" y="113"/>
                    </a:lnTo>
                    <a:lnTo>
                      <a:pt x="2914" y="105"/>
                    </a:lnTo>
                    <a:lnTo>
                      <a:pt x="2818" y="110"/>
                    </a:lnTo>
                    <a:lnTo>
                      <a:pt x="2723" y="130"/>
                    </a:lnTo>
                    <a:lnTo>
                      <a:pt x="2628" y="173"/>
                    </a:lnTo>
                    <a:lnTo>
                      <a:pt x="2540" y="218"/>
                    </a:lnTo>
                    <a:lnTo>
                      <a:pt x="2445" y="260"/>
                    </a:lnTo>
                    <a:lnTo>
                      <a:pt x="2354" y="306"/>
                    </a:lnTo>
                    <a:lnTo>
                      <a:pt x="2262" y="348"/>
                    </a:lnTo>
                    <a:lnTo>
                      <a:pt x="2171" y="397"/>
                    </a:lnTo>
                    <a:lnTo>
                      <a:pt x="2087" y="446"/>
                    </a:lnTo>
                    <a:lnTo>
                      <a:pt x="2009" y="503"/>
                    </a:lnTo>
                    <a:lnTo>
                      <a:pt x="1939" y="566"/>
                    </a:lnTo>
                    <a:lnTo>
                      <a:pt x="1876" y="636"/>
                    </a:lnTo>
                    <a:lnTo>
                      <a:pt x="1826" y="717"/>
                    </a:lnTo>
                    <a:lnTo>
                      <a:pt x="1756" y="850"/>
                    </a:lnTo>
                    <a:lnTo>
                      <a:pt x="1689" y="984"/>
                    </a:lnTo>
                    <a:lnTo>
                      <a:pt x="1622" y="1114"/>
                    </a:lnTo>
                    <a:lnTo>
                      <a:pt x="1555" y="1244"/>
                    </a:lnTo>
                    <a:lnTo>
                      <a:pt x="1485" y="1370"/>
                    </a:lnTo>
                    <a:lnTo>
                      <a:pt x="1411" y="1493"/>
                    </a:lnTo>
                    <a:lnTo>
                      <a:pt x="1330" y="1613"/>
                    </a:lnTo>
                    <a:lnTo>
                      <a:pt x="1238" y="1729"/>
                    </a:lnTo>
                    <a:lnTo>
                      <a:pt x="1137" y="1841"/>
                    </a:lnTo>
                    <a:lnTo>
                      <a:pt x="1020" y="1943"/>
                    </a:lnTo>
                    <a:lnTo>
                      <a:pt x="946" y="2003"/>
                    </a:lnTo>
                    <a:lnTo>
                      <a:pt x="869" y="2062"/>
                    </a:lnTo>
                    <a:lnTo>
                      <a:pt x="796" y="2122"/>
                    </a:lnTo>
                    <a:lnTo>
                      <a:pt x="721" y="2178"/>
                    </a:lnTo>
                    <a:lnTo>
                      <a:pt x="648" y="2238"/>
                    </a:lnTo>
                    <a:lnTo>
                      <a:pt x="576" y="2298"/>
                    </a:lnTo>
                    <a:lnTo>
                      <a:pt x="510" y="2361"/>
                    </a:lnTo>
                    <a:lnTo>
                      <a:pt x="443" y="2428"/>
                    </a:lnTo>
                    <a:lnTo>
                      <a:pt x="383" y="2498"/>
                    </a:lnTo>
                    <a:lnTo>
                      <a:pt x="327" y="2576"/>
                    </a:lnTo>
                    <a:lnTo>
                      <a:pt x="49" y="2969"/>
                    </a:lnTo>
                    <a:close/>
                  </a:path>
                </a:pathLst>
              </a:custGeom>
              <a:solidFill>
                <a:srgbClr val="FFA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05" name="Freeform 629"/>
              <p:cNvSpPr>
                <a:spLocks/>
              </p:cNvSpPr>
              <p:nvPr/>
            </p:nvSpPr>
            <p:spPr bwMode="auto">
              <a:xfrm>
                <a:off x="2583" y="2436"/>
                <a:ext cx="676" cy="541"/>
              </a:xfrm>
              <a:custGeom>
                <a:avLst/>
                <a:gdLst>
                  <a:gd name="T0" fmla="*/ 0 w 8780"/>
                  <a:gd name="T1" fmla="*/ 3172 h 7577"/>
                  <a:gd name="T2" fmla="*/ 56 w 8780"/>
                  <a:gd name="T3" fmla="*/ 3471 h 7577"/>
                  <a:gd name="T4" fmla="*/ 193 w 8780"/>
                  <a:gd name="T5" fmla="*/ 3755 h 7577"/>
                  <a:gd name="T6" fmla="*/ 292 w 8780"/>
                  <a:gd name="T7" fmla="*/ 3942 h 7577"/>
                  <a:gd name="T8" fmla="*/ 317 w 8780"/>
                  <a:gd name="T9" fmla="*/ 3952 h 7577"/>
                  <a:gd name="T10" fmla="*/ 348 w 8780"/>
                  <a:gd name="T11" fmla="*/ 3959 h 7577"/>
                  <a:gd name="T12" fmla="*/ 366 w 8780"/>
                  <a:gd name="T13" fmla="*/ 3970 h 7577"/>
                  <a:gd name="T14" fmla="*/ 1037 w 8780"/>
                  <a:gd name="T15" fmla="*/ 5038 h 7577"/>
                  <a:gd name="T16" fmla="*/ 2027 w 8780"/>
                  <a:gd name="T17" fmla="*/ 5821 h 7577"/>
                  <a:gd name="T18" fmla="*/ 3192 w 8780"/>
                  <a:gd name="T19" fmla="*/ 6351 h 7577"/>
                  <a:gd name="T20" fmla="*/ 3631 w 8780"/>
                  <a:gd name="T21" fmla="*/ 6488 h 7577"/>
                  <a:gd name="T22" fmla="*/ 3695 w 8780"/>
                  <a:gd name="T23" fmla="*/ 6509 h 7577"/>
                  <a:gd name="T24" fmla="*/ 3751 w 8780"/>
                  <a:gd name="T25" fmla="*/ 6534 h 7577"/>
                  <a:gd name="T26" fmla="*/ 3850 w 8780"/>
                  <a:gd name="T27" fmla="*/ 6569 h 7577"/>
                  <a:gd name="T28" fmla="*/ 4036 w 8780"/>
                  <a:gd name="T29" fmla="*/ 6643 h 7577"/>
                  <a:gd name="T30" fmla="*/ 4202 w 8780"/>
                  <a:gd name="T31" fmla="*/ 6713 h 7577"/>
                  <a:gd name="T32" fmla="*/ 4381 w 8780"/>
                  <a:gd name="T33" fmla="*/ 6780 h 7577"/>
                  <a:gd name="T34" fmla="*/ 5071 w 8780"/>
                  <a:gd name="T35" fmla="*/ 7026 h 7577"/>
                  <a:gd name="T36" fmla="*/ 5760 w 8780"/>
                  <a:gd name="T37" fmla="*/ 7282 h 7577"/>
                  <a:gd name="T38" fmla="*/ 6471 w 8780"/>
                  <a:gd name="T39" fmla="*/ 7496 h 7577"/>
                  <a:gd name="T40" fmla="*/ 6933 w 8780"/>
                  <a:gd name="T41" fmla="*/ 7577 h 7577"/>
                  <a:gd name="T42" fmla="*/ 7259 w 8780"/>
                  <a:gd name="T43" fmla="*/ 7549 h 7577"/>
                  <a:gd name="T44" fmla="*/ 7562 w 8780"/>
                  <a:gd name="T45" fmla="*/ 7437 h 7577"/>
                  <a:gd name="T46" fmla="*/ 7805 w 8780"/>
                  <a:gd name="T47" fmla="*/ 7240 h 7577"/>
                  <a:gd name="T48" fmla="*/ 8041 w 8780"/>
                  <a:gd name="T49" fmla="*/ 7075 h 7577"/>
                  <a:gd name="T50" fmla="*/ 8273 w 8780"/>
                  <a:gd name="T51" fmla="*/ 6913 h 7577"/>
                  <a:gd name="T52" fmla="*/ 8446 w 8780"/>
                  <a:gd name="T53" fmla="*/ 6706 h 7577"/>
                  <a:gd name="T54" fmla="*/ 8671 w 8780"/>
                  <a:gd name="T55" fmla="*/ 6078 h 7577"/>
                  <a:gd name="T56" fmla="*/ 8762 w 8780"/>
                  <a:gd name="T57" fmla="*/ 5420 h 7577"/>
                  <a:gd name="T58" fmla="*/ 8780 w 8780"/>
                  <a:gd name="T59" fmla="*/ 4746 h 7577"/>
                  <a:gd name="T60" fmla="*/ 8664 w 8780"/>
                  <a:gd name="T61" fmla="*/ 3379 h 7577"/>
                  <a:gd name="T62" fmla="*/ 8048 w 8780"/>
                  <a:gd name="T63" fmla="*/ 1781 h 7577"/>
                  <a:gd name="T64" fmla="*/ 6922 w 8780"/>
                  <a:gd name="T65" fmla="*/ 531 h 7577"/>
                  <a:gd name="T66" fmla="*/ 5700 w 8780"/>
                  <a:gd name="T67" fmla="*/ 145 h 7577"/>
                  <a:gd name="T68" fmla="*/ 5032 w 8780"/>
                  <a:gd name="T69" fmla="*/ 355 h 7577"/>
                  <a:gd name="T70" fmla="*/ 4304 w 8780"/>
                  <a:gd name="T71" fmla="*/ 345 h 7577"/>
                  <a:gd name="T72" fmla="*/ 3582 w 8780"/>
                  <a:gd name="T73" fmla="*/ 246 h 7577"/>
                  <a:gd name="T74" fmla="*/ 3294 w 8780"/>
                  <a:gd name="T75" fmla="*/ 180 h 7577"/>
                  <a:gd name="T76" fmla="*/ 3009 w 8780"/>
                  <a:gd name="T77" fmla="*/ 113 h 7577"/>
                  <a:gd name="T78" fmla="*/ 2723 w 8780"/>
                  <a:gd name="T79" fmla="*/ 130 h 7577"/>
                  <a:gd name="T80" fmla="*/ 2445 w 8780"/>
                  <a:gd name="T81" fmla="*/ 260 h 7577"/>
                  <a:gd name="T82" fmla="*/ 2171 w 8780"/>
                  <a:gd name="T83" fmla="*/ 397 h 7577"/>
                  <a:gd name="T84" fmla="*/ 1939 w 8780"/>
                  <a:gd name="T85" fmla="*/ 566 h 7577"/>
                  <a:gd name="T86" fmla="*/ 1756 w 8780"/>
                  <a:gd name="T87" fmla="*/ 850 h 7577"/>
                  <a:gd name="T88" fmla="*/ 1555 w 8780"/>
                  <a:gd name="T89" fmla="*/ 1244 h 7577"/>
                  <a:gd name="T90" fmla="*/ 1330 w 8780"/>
                  <a:gd name="T91" fmla="*/ 1613 h 7577"/>
                  <a:gd name="T92" fmla="*/ 1020 w 8780"/>
                  <a:gd name="T93" fmla="*/ 1943 h 7577"/>
                  <a:gd name="T94" fmla="*/ 796 w 8780"/>
                  <a:gd name="T95" fmla="*/ 2122 h 7577"/>
                  <a:gd name="T96" fmla="*/ 576 w 8780"/>
                  <a:gd name="T97" fmla="*/ 2298 h 7577"/>
                  <a:gd name="T98" fmla="*/ 383 w 8780"/>
                  <a:gd name="T99" fmla="*/ 2498 h 7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80" h="7577">
                    <a:moveTo>
                      <a:pt x="49" y="2969"/>
                    </a:moveTo>
                    <a:lnTo>
                      <a:pt x="14" y="3071"/>
                    </a:lnTo>
                    <a:lnTo>
                      <a:pt x="0" y="3172"/>
                    </a:lnTo>
                    <a:lnTo>
                      <a:pt x="4" y="3274"/>
                    </a:lnTo>
                    <a:lnTo>
                      <a:pt x="24" y="3372"/>
                    </a:lnTo>
                    <a:lnTo>
                      <a:pt x="56" y="3471"/>
                    </a:lnTo>
                    <a:lnTo>
                      <a:pt x="98" y="3566"/>
                    </a:lnTo>
                    <a:lnTo>
                      <a:pt x="144" y="3660"/>
                    </a:lnTo>
                    <a:lnTo>
                      <a:pt x="193" y="3755"/>
                    </a:lnTo>
                    <a:lnTo>
                      <a:pt x="243" y="3847"/>
                    </a:lnTo>
                    <a:lnTo>
                      <a:pt x="288" y="3938"/>
                    </a:lnTo>
                    <a:lnTo>
                      <a:pt x="292" y="3942"/>
                    </a:lnTo>
                    <a:lnTo>
                      <a:pt x="299" y="3945"/>
                    </a:lnTo>
                    <a:lnTo>
                      <a:pt x="306" y="3949"/>
                    </a:lnTo>
                    <a:lnTo>
                      <a:pt x="317" y="3952"/>
                    </a:lnTo>
                    <a:lnTo>
                      <a:pt x="327" y="3952"/>
                    </a:lnTo>
                    <a:lnTo>
                      <a:pt x="338" y="3955"/>
                    </a:lnTo>
                    <a:lnTo>
                      <a:pt x="348" y="3959"/>
                    </a:lnTo>
                    <a:lnTo>
                      <a:pt x="355" y="3959"/>
                    </a:lnTo>
                    <a:lnTo>
                      <a:pt x="362" y="3962"/>
                    </a:lnTo>
                    <a:lnTo>
                      <a:pt x="366" y="3970"/>
                    </a:lnTo>
                    <a:lnTo>
                      <a:pt x="545" y="4360"/>
                    </a:lnTo>
                    <a:lnTo>
                      <a:pt x="774" y="4715"/>
                    </a:lnTo>
                    <a:lnTo>
                      <a:pt x="1037" y="5038"/>
                    </a:lnTo>
                    <a:lnTo>
                      <a:pt x="1340" y="5330"/>
                    </a:lnTo>
                    <a:lnTo>
                      <a:pt x="1671" y="5590"/>
                    </a:lnTo>
                    <a:lnTo>
                      <a:pt x="2027" y="5821"/>
                    </a:lnTo>
                    <a:lnTo>
                      <a:pt x="2400" y="6021"/>
                    </a:lnTo>
                    <a:lnTo>
                      <a:pt x="2791" y="6196"/>
                    </a:lnTo>
                    <a:lnTo>
                      <a:pt x="3192" y="6351"/>
                    </a:lnTo>
                    <a:lnTo>
                      <a:pt x="3600" y="6478"/>
                    </a:lnTo>
                    <a:lnTo>
                      <a:pt x="3613" y="6481"/>
                    </a:lnTo>
                    <a:lnTo>
                      <a:pt x="3631" y="6488"/>
                    </a:lnTo>
                    <a:lnTo>
                      <a:pt x="3653" y="6495"/>
                    </a:lnTo>
                    <a:lnTo>
                      <a:pt x="3673" y="6503"/>
                    </a:lnTo>
                    <a:lnTo>
                      <a:pt x="3695" y="6509"/>
                    </a:lnTo>
                    <a:lnTo>
                      <a:pt x="3713" y="6520"/>
                    </a:lnTo>
                    <a:lnTo>
                      <a:pt x="3733" y="6526"/>
                    </a:lnTo>
                    <a:lnTo>
                      <a:pt x="3751" y="6534"/>
                    </a:lnTo>
                    <a:lnTo>
                      <a:pt x="3768" y="6541"/>
                    </a:lnTo>
                    <a:lnTo>
                      <a:pt x="3783" y="6545"/>
                    </a:lnTo>
                    <a:lnTo>
                      <a:pt x="3850" y="6569"/>
                    </a:lnTo>
                    <a:lnTo>
                      <a:pt x="3916" y="6594"/>
                    </a:lnTo>
                    <a:lnTo>
                      <a:pt x="3976" y="6618"/>
                    </a:lnTo>
                    <a:lnTo>
                      <a:pt x="4036" y="6643"/>
                    </a:lnTo>
                    <a:lnTo>
                      <a:pt x="4089" y="6668"/>
                    </a:lnTo>
                    <a:lnTo>
                      <a:pt x="4146" y="6692"/>
                    </a:lnTo>
                    <a:lnTo>
                      <a:pt x="4202" y="6713"/>
                    </a:lnTo>
                    <a:lnTo>
                      <a:pt x="4257" y="6738"/>
                    </a:lnTo>
                    <a:lnTo>
                      <a:pt x="4317" y="6759"/>
                    </a:lnTo>
                    <a:lnTo>
                      <a:pt x="4381" y="6780"/>
                    </a:lnTo>
                    <a:lnTo>
                      <a:pt x="4613" y="6858"/>
                    </a:lnTo>
                    <a:lnTo>
                      <a:pt x="4842" y="6941"/>
                    </a:lnTo>
                    <a:lnTo>
                      <a:pt x="5071" y="7026"/>
                    </a:lnTo>
                    <a:lnTo>
                      <a:pt x="5299" y="7114"/>
                    </a:lnTo>
                    <a:lnTo>
                      <a:pt x="5528" y="7198"/>
                    </a:lnTo>
                    <a:lnTo>
                      <a:pt x="5760" y="7282"/>
                    </a:lnTo>
                    <a:lnTo>
                      <a:pt x="5993" y="7359"/>
                    </a:lnTo>
                    <a:lnTo>
                      <a:pt x="6232" y="7433"/>
                    </a:lnTo>
                    <a:lnTo>
                      <a:pt x="6471" y="7496"/>
                    </a:lnTo>
                    <a:lnTo>
                      <a:pt x="6718" y="7553"/>
                    </a:lnTo>
                    <a:lnTo>
                      <a:pt x="6823" y="7571"/>
                    </a:lnTo>
                    <a:lnTo>
                      <a:pt x="6933" y="7577"/>
                    </a:lnTo>
                    <a:lnTo>
                      <a:pt x="7041" y="7577"/>
                    </a:lnTo>
                    <a:lnTo>
                      <a:pt x="7151" y="7571"/>
                    </a:lnTo>
                    <a:lnTo>
                      <a:pt x="7259" y="7549"/>
                    </a:lnTo>
                    <a:lnTo>
                      <a:pt x="7366" y="7524"/>
                    </a:lnTo>
                    <a:lnTo>
                      <a:pt x="7467" y="7486"/>
                    </a:lnTo>
                    <a:lnTo>
                      <a:pt x="7562" y="7437"/>
                    </a:lnTo>
                    <a:lnTo>
                      <a:pt x="7654" y="7377"/>
                    </a:lnTo>
                    <a:lnTo>
                      <a:pt x="7735" y="7303"/>
                    </a:lnTo>
                    <a:lnTo>
                      <a:pt x="7805" y="7240"/>
                    </a:lnTo>
                    <a:lnTo>
                      <a:pt x="7879" y="7184"/>
                    </a:lnTo>
                    <a:lnTo>
                      <a:pt x="7960" y="7128"/>
                    </a:lnTo>
                    <a:lnTo>
                      <a:pt x="8041" y="7075"/>
                    </a:lnTo>
                    <a:lnTo>
                      <a:pt x="8122" y="7023"/>
                    </a:lnTo>
                    <a:lnTo>
                      <a:pt x="8199" y="6969"/>
                    </a:lnTo>
                    <a:lnTo>
                      <a:pt x="8273" y="6913"/>
                    </a:lnTo>
                    <a:lnTo>
                      <a:pt x="8340" y="6850"/>
                    </a:lnTo>
                    <a:lnTo>
                      <a:pt x="8399" y="6783"/>
                    </a:lnTo>
                    <a:lnTo>
                      <a:pt x="8446" y="6706"/>
                    </a:lnTo>
                    <a:lnTo>
                      <a:pt x="8541" y="6503"/>
                    </a:lnTo>
                    <a:lnTo>
                      <a:pt x="8614" y="6291"/>
                    </a:lnTo>
                    <a:lnTo>
                      <a:pt x="8671" y="6078"/>
                    </a:lnTo>
                    <a:lnTo>
                      <a:pt x="8713" y="5863"/>
                    </a:lnTo>
                    <a:lnTo>
                      <a:pt x="8745" y="5642"/>
                    </a:lnTo>
                    <a:lnTo>
                      <a:pt x="8762" y="5420"/>
                    </a:lnTo>
                    <a:lnTo>
                      <a:pt x="8772" y="5195"/>
                    </a:lnTo>
                    <a:lnTo>
                      <a:pt x="8780" y="4970"/>
                    </a:lnTo>
                    <a:lnTo>
                      <a:pt x="8780" y="4746"/>
                    </a:lnTo>
                    <a:lnTo>
                      <a:pt x="8780" y="4522"/>
                    </a:lnTo>
                    <a:lnTo>
                      <a:pt x="8752" y="3949"/>
                    </a:lnTo>
                    <a:lnTo>
                      <a:pt x="8664" y="3379"/>
                    </a:lnTo>
                    <a:lnTo>
                      <a:pt x="8516" y="2824"/>
                    </a:lnTo>
                    <a:lnTo>
                      <a:pt x="8311" y="2287"/>
                    </a:lnTo>
                    <a:lnTo>
                      <a:pt x="8048" y="1781"/>
                    </a:lnTo>
                    <a:lnTo>
                      <a:pt x="7727" y="1314"/>
                    </a:lnTo>
                    <a:lnTo>
                      <a:pt x="7351" y="896"/>
                    </a:lnTo>
                    <a:lnTo>
                      <a:pt x="6922" y="531"/>
                    </a:lnTo>
                    <a:lnTo>
                      <a:pt x="6436" y="228"/>
                    </a:lnTo>
                    <a:lnTo>
                      <a:pt x="5901" y="0"/>
                    </a:lnTo>
                    <a:lnTo>
                      <a:pt x="5700" y="145"/>
                    </a:lnTo>
                    <a:lnTo>
                      <a:pt x="5489" y="250"/>
                    </a:lnTo>
                    <a:lnTo>
                      <a:pt x="5264" y="316"/>
                    </a:lnTo>
                    <a:lnTo>
                      <a:pt x="5032" y="355"/>
                    </a:lnTo>
                    <a:lnTo>
                      <a:pt x="4793" y="370"/>
                    </a:lnTo>
                    <a:lnTo>
                      <a:pt x="4550" y="365"/>
                    </a:lnTo>
                    <a:lnTo>
                      <a:pt x="4304" y="345"/>
                    </a:lnTo>
                    <a:lnTo>
                      <a:pt x="4057" y="313"/>
                    </a:lnTo>
                    <a:lnTo>
                      <a:pt x="3818" y="281"/>
                    </a:lnTo>
                    <a:lnTo>
                      <a:pt x="3582" y="246"/>
                    </a:lnTo>
                    <a:lnTo>
                      <a:pt x="3487" y="228"/>
                    </a:lnTo>
                    <a:lnTo>
                      <a:pt x="3392" y="205"/>
                    </a:lnTo>
                    <a:lnTo>
                      <a:pt x="3294" y="180"/>
                    </a:lnTo>
                    <a:lnTo>
                      <a:pt x="3199" y="151"/>
                    </a:lnTo>
                    <a:lnTo>
                      <a:pt x="3104" y="130"/>
                    </a:lnTo>
                    <a:lnTo>
                      <a:pt x="3009" y="113"/>
                    </a:lnTo>
                    <a:lnTo>
                      <a:pt x="2914" y="105"/>
                    </a:lnTo>
                    <a:lnTo>
                      <a:pt x="2818" y="110"/>
                    </a:lnTo>
                    <a:lnTo>
                      <a:pt x="2723" y="130"/>
                    </a:lnTo>
                    <a:lnTo>
                      <a:pt x="2628" y="173"/>
                    </a:lnTo>
                    <a:lnTo>
                      <a:pt x="2540" y="218"/>
                    </a:lnTo>
                    <a:lnTo>
                      <a:pt x="2445" y="260"/>
                    </a:lnTo>
                    <a:lnTo>
                      <a:pt x="2354" y="306"/>
                    </a:lnTo>
                    <a:lnTo>
                      <a:pt x="2262" y="348"/>
                    </a:lnTo>
                    <a:lnTo>
                      <a:pt x="2171" y="397"/>
                    </a:lnTo>
                    <a:lnTo>
                      <a:pt x="2087" y="446"/>
                    </a:lnTo>
                    <a:lnTo>
                      <a:pt x="2009" y="503"/>
                    </a:lnTo>
                    <a:lnTo>
                      <a:pt x="1939" y="566"/>
                    </a:lnTo>
                    <a:lnTo>
                      <a:pt x="1876" y="636"/>
                    </a:lnTo>
                    <a:lnTo>
                      <a:pt x="1826" y="717"/>
                    </a:lnTo>
                    <a:lnTo>
                      <a:pt x="1756" y="850"/>
                    </a:lnTo>
                    <a:lnTo>
                      <a:pt x="1689" y="984"/>
                    </a:lnTo>
                    <a:lnTo>
                      <a:pt x="1622" y="1114"/>
                    </a:lnTo>
                    <a:lnTo>
                      <a:pt x="1555" y="1244"/>
                    </a:lnTo>
                    <a:lnTo>
                      <a:pt x="1485" y="1370"/>
                    </a:lnTo>
                    <a:lnTo>
                      <a:pt x="1411" y="1493"/>
                    </a:lnTo>
                    <a:lnTo>
                      <a:pt x="1330" y="1613"/>
                    </a:lnTo>
                    <a:lnTo>
                      <a:pt x="1238" y="1729"/>
                    </a:lnTo>
                    <a:lnTo>
                      <a:pt x="1137" y="1841"/>
                    </a:lnTo>
                    <a:lnTo>
                      <a:pt x="1020" y="1943"/>
                    </a:lnTo>
                    <a:lnTo>
                      <a:pt x="946" y="2003"/>
                    </a:lnTo>
                    <a:lnTo>
                      <a:pt x="869" y="2062"/>
                    </a:lnTo>
                    <a:lnTo>
                      <a:pt x="796" y="2122"/>
                    </a:lnTo>
                    <a:lnTo>
                      <a:pt x="721" y="2178"/>
                    </a:lnTo>
                    <a:lnTo>
                      <a:pt x="648" y="2238"/>
                    </a:lnTo>
                    <a:lnTo>
                      <a:pt x="576" y="2298"/>
                    </a:lnTo>
                    <a:lnTo>
                      <a:pt x="510" y="2361"/>
                    </a:lnTo>
                    <a:lnTo>
                      <a:pt x="443" y="2428"/>
                    </a:lnTo>
                    <a:lnTo>
                      <a:pt x="383" y="2498"/>
                    </a:lnTo>
                    <a:lnTo>
                      <a:pt x="327" y="2576"/>
                    </a:lnTo>
                    <a:lnTo>
                      <a:pt x="49" y="2969"/>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06" name="Freeform 630"/>
              <p:cNvSpPr>
                <a:spLocks/>
              </p:cNvSpPr>
              <p:nvPr/>
            </p:nvSpPr>
            <p:spPr bwMode="auto">
              <a:xfrm>
                <a:off x="2608" y="2506"/>
                <a:ext cx="646" cy="466"/>
              </a:xfrm>
              <a:custGeom>
                <a:avLst/>
                <a:gdLst>
                  <a:gd name="T0" fmla="*/ 7791 w 8393"/>
                  <a:gd name="T1" fmla="*/ 1131 h 6531"/>
                  <a:gd name="T2" fmla="*/ 8066 w 8393"/>
                  <a:gd name="T3" fmla="*/ 1802 h 6531"/>
                  <a:gd name="T4" fmla="*/ 8270 w 8393"/>
                  <a:gd name="T5" fmla="*/ 2491 h 6531"/>
                  <a:gd name="T6" fmla="*/ 8368 w 8393"/>
                  <a:gd name="T7" fmla="*/ 2982 h 6531"/>
                  <a:gd name="T8" fmla="*/ 8379 w 8393"/>
                  <a:gd name="T9" fmla="*/ 3130 h 6531"/>
                  <a:gd name="T10" fmla="*/ 8390 w 8393"/>
                  <a:gd name="T11" fmla="*/ 3309 h 6531"/>
                  <a:gd name="T12" fmla="*/ 8393 w 8393"/>
                  <a:gd name="T13" fmla="*/ 3412 h 6531"/>
                  <a:gd name="T14" fmla="*/ 8375 w 8393"/>
                  <a:gd name="T15" fmla="*/ 4110 h 6531"/>
                  <a:gd name="T16" fmla="*/ 8333 w 8393"/>
                  <a:gd name="T17" fmla="*/ 4725 h 6531"/>
                  <a:gd name="T18" fmla="*/ 8232 w 8393"/>
                  <a:gd name="T19" fmla="*/ 5241 h 6531"/>
                  <a:gd name="T20" fmla="*/ 8097 w 8393"/>
                  <a:gd name="T21" fmla="*/ 5546 h 6531"/>
                  <a:gd name="T22" fmla="*/ 7946 w 8393"/>
                  <a:gd name="T23" fmla="*/ 5765 h 6531"/>
                  <a:gd name="T24" fmla="*/ 7756 w 8393"/>
                  <a:gd name="T25" fmla="*/ 5954 h 6531"/>
                  <a:gd name="T26" fmla="*/ 7552 w 8393"/>
                  <a:gd name="T27" fmla="*/ 6106 h 6531"/>
                  <a:gd name="T28" fmla="*/ 7376 w 8393"/>
                  <a:gd name="T29" fmla="*/ 6246 h 6531"/>
                  <a:gd name="T30" fmla="*/ 7197 w 8393"/>
                  <a:gd name="T31" fmla="*/ 6386 h 6531"/>
                  <a:gd name="T32" fmla="*/ 7010 w 8393"/>
                  <a:gd name="T33" fmla="*/ 6478 h 6531"/>
                  <a:gd name="T34" fmla="*/ 6483 w 8393"/>
                  <a:gd name="T35" fmla="*/ 6524 h 6531"/>
                  <a:gd name="T36" fmla="*/ 5982 w 8393"/>
                  <a:gd name="T37" fmla="*/ 6408 h 6531"/>
                  <a:gd name="T38" fmla="*/ 5473 w 8393"/>
                  <a:gd name="T39" fmla="*/ 6225 h 6531"/>
                  <a:gd name="T40" fmla="*/ 4814 w 8393"/>
                  <a:gd name="T41" fmla="*/ 5993 h 6531"/>
                  <a:gd name="T42" fmla="*/ 4096 w 8393"/>
                  <a:gd name="T43" fmla="*/ 5719 h 6531"/>
                  <a:gd name="T44" fmla="*/ 3371 w 8393"/>
                  <a:gd name="T45" fmla="*/ 5453 h 6531"/>
                  <a:gd name="T46" fmla="*/ 2604 w 8393"/>
                  <a:gd name="T47" fmla="*/ 5203 h 6531"/>
                  <a:gd name="T48" fmla="*/ 1809 w 8393"/>
                  <a:gd name="T49" fmla="*/ 4820 h 6531"/>
                  <a:gd name="T50" fmla="*/ 1091 w 8393"/>
                  <a:gd name="T51" fmla="*/ 4293 h 6531"/>
                  <a:gd name="T52" fmla="*/ 482 w 8393"/>
                  <a:gd name="T53" fmla="*/ 3636 h 6531"/>
                  <a:gd name="T54" fmla="*/ 317 w 8393"/>
                  <a:gd name="T55" fmla="*/ 3397 h 6531"/>
                  <a:gd name="T56" fmla="*/ 194 w 8393"/>
                  <a:gd name="T57" fmla="*/ 3165 h 6531"/>
                  <a:gd name="T58" fmla="*/ 63 w 8393"/>
                  <a:gd name="T59" fmla="*/ 2825 h 6531"/>
                  <a:gd name="T60" fmla="*/ 0 w 8393"/>
                  <a:gd name="T61" fmla="*/ 2586 h 6531"/>
                  <a:gd name="T62" fmla="*/ 49 w 8393"/>
                  <a:gd name="T63" fmla="*/ 2449 h 6531"/>
                  <a:gd name="T64" fmla="*/ 158 w 8393"/>
                  <a:gd name="T65" fmla="*/ 2364 h 6531"/>
                  <a:gd name="T66" fmla="*/ 296 w 8393"/>
                  <a:gd name="T67" fmla="*/ 2392 h 6531"/>
                  <a:gd name="T68" fmla="*/ 404 w 8393"/>
                  <a:gd name="T69" fmla="*/ 2445 h 6531"/>
                  <a:gd name="T70" fmla="*/ 507 w 8393"/>
                  <a:gd name="T71" fmla="*/ 2512 h 6531"/>
                  <a:gd name="T72" fmla="*/ 595 w 8393"/>
                  <a:gd name="T73" fmla="*/ 2592 h 6531"/>
                  <a:gd name="T74" fmla="*/ 1714 w 8393"/>
                  <a:gd name="T75" fmla="*/ 3632 h 6531"/>
                  <a:gd name="T76" fmla="*/ 3030 w 8393"/>
                  <a:gd name="T77" fmla="*/ 4300 h 6531"/>
                  <a:gd name="T78" fmla="*/ 4476 w 8393"/>
                  <a:gd name="T79" fmla="*/ 4718 h 6531"/>
                  <a:gd name="T80" fmla="*/ 5511 w 8393"/>
                  <a:gd name="T81" fmla="*/ 4911 h 6531"/>
                  <a:gd name="T82" fmla="*/ 6360 w 8393"/>
                  <a:gd name="T83" fmla="*/ 4940 h 6531"/>
                  <a:gd name="T84" fmla="*/ 7080 w 8393"/>
                  <a:gd name="T85" fmla="*/ 4676 h 6531"/>
                  <a:gd name="T86" fmla="*/ 7422 w 8393"/>
                  <a:gd name="T87" fmla="*/ 4167 h 6531"/>
                  <a:gd name="T88" fmla="*/ 7485 w 8393"/>
                  <a:gd name="T89" fmla="*/ 3952 h 6531"/>
                  <a:gd name="T90" fmla="*/ 7528 w 8393"/>
                  <a:gd name="T91" fmla="*/ 3735 h 6531"/>
                  <a:gd name="T92" fmla="*/ 7555 w 8393"/>
                  <a:gd name="T93" fmla="*/ 3513 h 6531"/>
                  <a:gd name="T94" fmla="*/ 7548 w 8393"/>
                  <a:gd name="T95" fmla="*/ 2459 h 6531"/>
                  <a:gd name="T96" fmla="*/ 7337 w 8393"/>
                  <a:gd name="T97" fmla="*/ 1423 h 6531"/>
                  <a:gd name="T98" fmla="*/ 6908 w 8393"/>
                  <a:gd name="T99" fmla="*/ 464 h 6531"/>
                  <a:gd name="T100" fmla="*/ 6701 w 8393"/>
                  <a:gd name="T101" fmla="*/ 148 h 6531"/>
                  <a:gd name="T102" fmla="*/ 6676 w 8393"/>
                  <a:gd name="T103" fmla="*/ 98 h 6531"/>
                  <a:gd name="T104" fmla="*/ 6651 w 8393"/>
                  <a:gd name="T105" fmla="*/ 43 h 6531"/>
                  <a:gd name="T106" fmla="*/ 6676 w 8393"/>
                  <a:gd name="T107" fmla="*/ 32 h 6531"/>
                  <a:gd name="T108" fmla="*/ 6806 w 8393"/>
                  <a:gd name="T109" fmla="*/ 116 h 6531"/>
                  <a:gd name="T110" fmla="*/ 6947 w 8393"/>
                  <a:gd name="T111" fmla="*/ 186 h 6531"/>
                  <a:gd name="T112" fmla="*/ 7105 w 8393"/>
                  <a:gd name="T113" fmla="*/ 239 h 6531"/>
                  <a:gd name="T114" fmla="*/ 7295 w 8393"/>
                  <a:gd name="T115" fmla="*/ 328 h 6531"/>
                  <a:gd name="T116" fmla="*/ 7428 w 8393"/>
                  <a:gd name="T117" fmla="*/ 471 h 6531"/>
                  <a:gd name="T118" fmla="*/ 7531 w 8393"/>
                  <a:gd name="T119" fmla="*/ 643 h 6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93" h="6531">
                    <a:moveTo>
                      <a:pt x="7566" y="696"/>
                    </a:moveTo>
                    <a:lnTo>
                      <a:pt x="7683" y="914"/>
                    </a:lnTo>
                    <a:lnTo>
                      <a:pt x="7791" y="1131"/>
                    </a:lnTo>
                    <a:lnTo>
                      <a:pt x="7889" y="1349"/>
                    </a:lnTo>
                    <a:lnTo>
                      <a:pt x="7984" y="1574"/>
                    </a:lnTo>
                    <a:lnTo>
                      <a:pt x="8066" y="1802"/>
                    </a:lnTo>
                    <a:lnTo>
                      <a:pt x="8144" y="2031"/>
                    </a:lnTo>
                    <a:lnTo>
                      <a:pt x="8210" y="2259"/>
                    </a:lnTo>
                    <a:lnTo>
                      <a:pt x="8270" y="2491"/>
                    </a:lnTo>
                    <a:lnTo>
                      <a:pt x="8322" y="2726"/>
                    </a:lnTo>
                    <a:lnTo>
                      <a:pt x="8368" y="2962"/>
                    </a:lnTo>
                    <a:lnTo>
                      <a:pt x="8368" y="2982"/>
                    </a:lnTo>
                    <a:lnTo>
                      <a:pt x="8372" y="3025"/>
                    </a:lnTo>
                    <a:lnTo>
                      <a:pt x="8375" y="3074"/>
                    </a:lnTo>
                    <a:lnTo>
                      <a:pt x="8379" y="3130"/>
                    </a:lnTo>
                    <a:lnTo>
                      <a:pt x="8382" y="3194"/>
                    </a:lnTo>
                    <a:lnTo>
                      <a:pt x="8386" y="3253"/>
                    </a:lnTo>
                    <a:lnTo>
                      <a:pt x="8390" y="3309"/>
                    </a:lnTo>
                    <a:lnTo>
                      <a:pt x="8390" y="3355"/>
                    </a:lnTo>
                    <a:lnTo>
                      <a:pt x="8393" y="3390"/>
                    </a:lnTo>
                    <a:lnTo>
                      <a:pt x="8393" y="3412"/>
                    </a:lnTo>
                    <a:lnTo>
                      <a:pt x="8386" y="3650"/>
                    </a:lnTo>
                    <a:lnTo>
                      <a:pt x="8382" y="3885"/>
                    </a:lnTo>
                    <a:lnTo>
                      <a:pt x="8375" y="4110"/>
                    </a:lnTo>
                    <a:lnTo>
                      <a:pt x="8365" y="4325"/>
                    </a:lnTo>
                    <a:lnTo>
                      <a:pt x="8355" y="4528"/>
                    </a:lnTo>
                    <a:lnTo>
                      <a:pt x="8333" y="4725"/>
                    </a:lnTo>
                    <a:lnTo>
                      <a:pt x="8309" y="4908"/>
                    </a:lnTo>
                    <a:lnTo>
                      <a:pt x="8277" y="5080"/>
                    </a:lnTo>
                    <a:lnTo>
                      <a:pt x="8232" y="5241"/>
                    </a:lnTo>
                    <a:lnTo>
                      <a:pt x="8179" y="5385"/>
                    </a:lnTo>
                    <a:lnTo>
                      <a:pt x="8140" y="5470"/>
                    </a:lnTo>
                    <a:lnTo>
                      <a:pt x="8097" y="5546"/>
                    </a:lnTo>
                    <a:lnTo>
                      <a:pt x="8052" y="5624"/>
                    </a:lnTo>
                    <a:lnTo>
                      <a:pt x="8002" y="5694"/>
                    </a:lnTo>
                    <a:lnTo>
                      <a:pt x="7946" y="5765"/>
                    </a:lnTo>
                    <a:lnTo>
                      <a:pt x="7886" y="5831"/>
                    </a:lnTo>
                    <a:lnTo>
                      <a:pt x="7823" y="5891"/>
                    </a:lnTo>
                    <a:lnTo>
                      <a:pt x="7756" y="5954"/>
                    </a:lnTo>
                    <a:lnTo>
                      <a:pt x="7683" y="6011"/>
                    </a:lnTo>
                    <a:lnTo>
                      <a:pt x="7608" y="6066"/>
                    </a:lnTo>
                    <a:lnTo>
                      <a:pt x="7552" y="6106"/>
                    </a:lnTo>
                    <a:lnTo>
                      <a:pt x="7492" y="6151"/>
                    </a:lnTo>
                    <a:lnTo>
                      <a:pt x="7436" y="6196"/>
                    </a:lnTo>
                    <a:lnTo>
                      <a:pt x="7376" y="6246"/>
                    </a:lnTo>
                    <a:lnTo>
                      <a:pt x="7317" y="6296"/>
                    </a:lnTo>
                    <a:lnTo>
                      <a:pt x="7257" y="6344"/>
                    </a:lnTo>
                    <a:lnTo>
                      <a:pt x="7197" y="6386"/>
                    </a:lnTo>
                    <a:lnTo>
                      <a:pt x="7134" y="6426"/>
                    </a:lnTo>
                    <a:lnTo>
                      <a:pt x="7074" y="6457"/>
                    </a:lnTo>
                    <a:lnTo>
                      <a:pt x="7010" y="6478"/>
                    </a:lnTo>
                    <a:lnTo>
                      <a:pt x="6831" y="6516"/>
                    </a:lnTo>
                    <a:lnTo>
                      <a:pt x="6655" y="6531"/>
                    </a:lnTo>
                    <a:lnTo>
                      <a:pt x="6483" y="6524"/>
                    </a:lnTo>
                    <a:lnTo>
                      <a:pt x="6313" y="6499"/>
                    </a:lnTo>
                    <a:lnTo>
                      <a:pt x="6148" y="6461"/>
                    </a:lnTo>
                    <a:lnTo>
                      <a:pt x="5982" y="6408"/>
                    </a:lnTo>
                    <a:lnTo>
                      <a:pt x="5814" y="6351"/>
                    </a:lnTo>
                    <a:lnTo>
                      <a:pt x="5644" y="6288"/>
                    </a:lnTo>
                    <a:lnTo>
                      <a:pt x="5473" y="6225"/>
                    </a:lnTo>
                    <a:lnTo>
                      <a:pt x="5300" y="6166"/>
                    </a:lnTo>
                    <a:lnTo>
                      <a:pt x="5057" y="6081"/>
                    </a:lnTo>
                    <a:lnTo>
                      <a:pt x="4814" y="5993"/>
                    </a:lnTo>
                    <a:lnTo>
                      <a:pt x="4574" y="5901"/>
                    </a:lnTo>
                    <a:lnTo>
                      <a:pt x="4336" y="5811"/>
                    </a:lnTo>
                    <a:lnTo>
                      <a:pt x="4096" y="5719"/>
                    </a:lnTo>
                    <a:lnTo>
                      <a:pt x="3857" y="5628"/>
                    </a:lnTo>
                    <a:lnTo>
                      <a:pt x="3614" y="5536"/>
                    </a:lnTo>
                    <a:lnTo>
                      <a:pt x="3371" y="5453"/>
                    </a:lnTo>
                    <a:lnTo>
                      <a:pt x="3125" y="5368"/>
                    </a:lnTo>
                    <a:lnTo>
                      <a:pt x="2875" y="5294"/>
                    </a:lnTo>
                    <a:lnTo>
                      <a:pt x="2604" y="5203"/>
                    </a:lnTo>
                    <a:lnTo>
                      <a:pt x="2333" y="5093"/>
                    </a:lnTo>
                    <a:lnTo>
                      <a:pt x="2070" y="4963"/>
                    </a:lnTo>
                    <a:lnTo>
                      <a:pt x="1809" y="4820"/>
                    </a:lnTo>
                    <a:lnTo>
                      <a:pt x="1559" y="4662"/>
                    </a:lnTo>
                    <a:lnTo>
                      <a:pt x="1319" y="4483"/>
                    </a:lnTo>
                    <a:lnTo>
                      <a:pt x="1091" y="4293"/>
                    </a:lnTo>
                    <a:lnTo>
                      <a:pt x="873" y="4085"/>
                    </a:lnTo>
                    <a:lnTo>
                      <a:pt x="669" y="3868"/>
                    </a:lnTo>
                    <a:lnTo>
                      <a:pt x="482" y="3636"/>
                    </a:lnTo>
                    <a:lnTo>
                      <a:pt x="419" y="3545"/>
                    </a:lnTo>
                    <a:lnTo>
                      <a:pt x="362" y="3467"/>
                    </a:lnTo>
                    <a:lnTo>
                      <a:pt x="317" y="3397"/>
                    </a:lnTo>
                    <a:lnTo>
                      <a:pt x="271" y="3323"/>
                    </a:lnTo>
                    <a:lnTo>
                      <a:pt x="232" y="3250"/>
                    </a:lnTo>
                    <a:lnTo>
                      <a:pt x="194" y="3165"/>
                    </a:lnTo>
                    <a:lnTo>
                      <a:pt x="155" y="3070"/>
                    </a:lnTo>
                    <a:lnTo>
                      <a:pt x="113" y="2958"/>
                    </a:lnTo>
                    <a:lnTo>
                      <a:pt x="63" y="2825"/>
                    </a:lnTo>
                    <a:lnTo>
                      <a:pt x="3" y="2667"/>
                    </a:lnTo>
                    <a:lnTo>
                      <a:pt x="0" y="2627"/>
                    </a:lnTo>
                    <a:lnTo>
                      <a:pt x="0" y="2586"/>
                    </a:lnTo>
                    <a:lnTo>
                      <a:pt x="8" y="2540"/>
                    </a:lnTo>
                    <a:lnTo>
                      <a:pt x="25" y="2494"/>
                    </a:lnTo>
                    <a:lnTo>
                      <a:pt x="49" y="2449"/>
                    </a:lnTo>
                    <a:lnTo>
                      <a:pt x="78" y="2410"/>
                    </a:lnTo>
                    <a:lnTo>
                      <a:pt x="116" y="2382"/>
                    </a:lnTo>
                    <a:lnTo>
                      <a:pt x="158" y="2364"/>
                    </a:lnTo>
                    <a:lnTo>
                      <a:pt x="204" y="2361"/>
                    </a:lnTo>
                    <a:lnTo>
                      <a:pt x="261" y="2375"/>
                    </a:lnTo>
                    <a:lnTo>
                      <a:pt x="296" y="2392"/>
                    </a:lnTo>
                    <a:lnTo>
                      <a:pt x="331" y="2410"/>
                    </a:lnTo>
                    <a:lnTo>
                      <a:pt x="369" y="2427"/>
                    </a:lnTo>
                    <a:lnTo>
                      <a:pt x="404" y="2445"/>
                    </a:lnTo>
                    <a:lnTo>
                      <a:pt x="440" y="2466"/>
                    </a:lnTo>
                    <a:lnTo>
                      <a:pt x="475" y="2487"/>
                    </a:lnTo>
                    <a:lnTo>
                      <a:pt x="507" y="2512"/>
                    </a:lnTo>
                    <a:lnTo>
                      <a:pt x="539" y="2537"/>
                    </a:lnTo>
                    <a:lnTo>
                      <a:pt x="567" y="2565"/>
                    </a:lnTo>
                    <a:lnTo>
                      <a:pt x="595" y="2592"/>
                    </a:lnTo>
                    <a:lnTo>
                      <a:pt x="943" y="2990"/>
                    </a:lnTo>
                    <a:lnTo>
                      <a:pt x="1316" y="3334"/>
                    </a:lnTo>
                    <a:lnTo>
                      <a:pt x="1714" y="3632"/>
                    </a:lnTo>
                    <a:lnTo>
                      <a:pt x="2136" y="3889"/>
                    </a:lnTo>
                    <a:lnTo>
                      <a:pt x="2572" y="4110"/>
                    </a:lnTo>
                    <a:lnTo>
                      <a:pt x="3030" y="4300"/>
                    </a:lnTo>
                    <a:lnTo>
                      <a:pt x="3501" y="4462"/>
                    </a:lnTo>
                    <a:lnTo>
                      <a:pt x="3984" y="4598"/>
                    </a:lnTo>
                    <a:lnTo>
                      <a:pt x="4476" y="4718"/>
                    </a:lnTo>
                    <a:lnTo>
                      <a:pt x="4976" y="4820"/>
                    </a:lnTo>
                    <a:lnTo>
                      <a:pt x="5237" y="4865"/>
                    </a:lnTo>
                    <a:lnTo>
                      <a:pt x="5511" y="4911"/>
                    </a:lnTo>
                    <a:lnTo>
                      <a:pt x="5796" y="4943"/>
                    </a:lnTo>
                    <a:lnTo>
                      <a:pt x="6081" y="4953"/>
                    </a:lnTo>
                    <a:lnTo>
                      <a:pt x="6360" y="4940"/>
                    </a:lnTo>
                    <a:lnTo>
                      <a:pt x="6623" y="4893"/>
                    </a:lnTo>
                    <a:lnTo>
                      <a:pt x="6869" y="4810"/>
                    </a:lnTo>
                    <a:lnTo>
                      <a:pt x="7080" y="4676"/>
                    </a:lnTo>
                    <a:lnTo>
                      <a:pt x="7260" y="4486"/>
                    </a:lnTo>
                    <a:lnTo>
                      <a:pt x="7393" y="4237"/>
                    </a:lnTo>
                    <a:lnTo>
                      <a:pt x="7422" y="4167"/>
                    </a:lnTo>
                    <a:lnTo>
                      <a:pt x="7443" y="4096"/>
                    </a:lnTo>
                    <a:lnTo>
                      <a:pt x="7465" y="4022"/>
                    </a:lnTo>
                    <a:lnTo>
                      <a:pt x="7485" y="3952"/>
                    </a:lnTo>
                    <a:lnTo>
                      <a:pt x="7503" y="3878"/>
                    </a:lnTo>
                    <a:lnTo>
                      <a:pt x="7517" y="3808"/>
                    </a:lnTo>
                    <a:lnTo>
                      <a:pt x="7528" y="3735"/>
                    </a:lnTo>
                    <a:lnTo>
                      <a:pt x="7538" y="3660"/>
                    </a:lnTo>
                    <a:lnTo>
                      <a:pt x="7548" y="3587"/>
                    </a:lnTo>
                    <a:lnTo>
                      <a:pt x="7555" y="3513"/>
                    </a:lnTo>
                    <a:lnTo>
                      <a:pt x="7573" y="3162"/>
                    </a:lnTo>
                    <a:lnTo>
                      <a:pt x="7570" y="2810"/>
                    </a:lnTo>
                    <a:lnTo>
                      <a:pt x="7548" y="2459"/>
                    </a:lnTo>
                    <a:lnTo>
                      <a:pt x="7500" y="2108"/>
                    </a:lnTo>
                    <a:lnTo>
                      <a:pt x="7432" y="1764"/>
                    </a:lnTo>
                    <a:lnTo>
                      <a:pt x="7337" y="1423"/>
                    </a:lnTo>
                    <a:lnTo>
                      <a:pt x="7222" y="1093"/>
                    </a:lnTo>
                    <a:lnTo>
                      <a:pt x="7077" y="769"/>
                    </a:lnTo>
                    <a:lnTo>
                      <a:pt x="6908" y="464"/>
                    </a:lnTo>
                    <a:lnTo>
                      <a:pt x="6714" y="169"/>
                    </a:lnTo>
                    <a:lnTo>
                      <a:pt x="6708" y="162"/>
                    </a:lnTo>
                    <a:lnTo>
                      <a:pt x="6701" y="148"/>
                    </a:lnTo>
                    <a:lnTo>
                      <a:pt x="6693" y="134"/>
                    </a:lnTo>
                    <a:lnTo>
                      <a:pt x="6683" y="116"/>
                    </a:lnTo>
                    <a:lnTo>
                      <a:pt x="6676" y="98"/>
                    </a:lnTo>
                    <a:lnTo>
                      <a:pt x="6669" y="81"/>
                    </a:lnTo>
                    <a:lnTo>
                      <a:pt x="6658" y="63"/>
                    </a:lnTo>
                    <a:lnTo>
                      <a:pt x="6651" y="43"/>
                    </a:lnTo>
                    <a:lnTo>
                      <a:pt x="6641" y="21"/>
                    </a:lnTo>
                    <a:lnTo>
                      <a:pt x="6630" y="0"/>
                    </a:lnTo>
                    <a:lnTo>
                      <a:pt x="6676" y="32"/>
                    </a:lnTo>
                    <a:lnTo>
                      <a:pt x="6718" y="60"/>
                    </a:lnTo>
                    <a:lnTo>
                      <a:pt x="6764" y="88"/>
                    </a:lnTo>
                    <a:lnTo>
                      <a:pt x="6806" y="116"/>
                    </a:lnTo>
                    <a:lnTo>
                      <a:pt x="6852" y="141"/>
                    </a:lnTo>
                    <a:lnTo>
                      <a:pt x="6897" y="166"/>
                    </a:lnTo>
                    <a:lnTo>
                      <a:pt x="6947" y="186"/>
                    </a:lnTo>
                    <a:lnTo>
                      <a:pt x="6996" y="208"/>
                    </a:lnTo>
                    <a:lnTo>
                      <a:pt x="7049" y="221"/>
                    </a:lnTo>
                    <a:lnTo>
                      <a:pt x="7105" y="239"/>
                    </a:lnTo>
                    <a:lnTo>
                      <a:pt x="7175" y="260"/>
                    </a:lnTo>
                    <a:lnTo>
                      <a:pt x="7239" y="288"/>
                    </a:lnTo>
                    <a:lnTo>
                      <a:pt x="7295" y="328"/>
                    </a:lnTo>
                    <a:lnTo>
                      <a:pt x="7345" y="369"/>
                    </a:lnTo>
                    <a:lnTo>
                      <a:pt x="7390" y="418"/>
                    </a:lnTo>
                    <a:lnTo>
                      <a:pt x="7428" y="471"/>
                    </a:lnTo>
                    <a:lnTo>
                      <a:pt x="7468" y="528"/>
                    </a:lnTo>
                    <a:lnTo>
                      <a:pt x="7500" y="583"/>
                    </a:lnTo>
                    <a:lnTo>
                      <a:pt x="7531" y="643"/>
                    </a:lnTo>
                    <a:lnTo>
                      <a:pt x="7566" y="696"/>
                    </a:lnTo>
                    <a:close/>
                  </a:path>
                </a:pathLst>
              </a:custGeom>
              <a:solidFill>
                <a:srgbClr val="FFA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07" name="Freeform 631"/>
              <p:cNvSpPr>
                <a:spLocks/>
              </p:cNvSpPr>
              <p:nvPr/>
            </p:nvSpPr>
            <p:spPr bwMode="auto">
              <a:xfrm>
                <a:off x="2613" y="2539"/>
                <a:ext cx="636" cy="428"/>
              </a:xfrm>
              <a:custGeom>
                <a:avLst/>
                <a:gdLst>
                  <a:gd name="T0" fmla="*/ 8046 w 8261"/>
                  <a:gd name="T1" fmla="*/ 1753 h 5997"/>
                  <a:gd name="T2" fmla="*/ 8161 w 8261"/>
                  <a:gd name="T3" fmla="*/ 2216 h 5997"/>
                  <a:gd name="T4" fmla="*/ 8236 w 8261"/>
                  <a:gd name="T5" fmla="*/ 2673 h 5997"/>
                  <a:gd name="T6" fmla="*/ 8261 w 8261"/>
                  <a:gd name="T7" fmla="*/ 3049 h 5997"/>
                  <a:gd name="T8" fmla="*/ 8256 w 8261"/>
                  <a:gd name="T9" fmla="*/ 3249 h 5997"/>
                  <a:gd name="T10" fmla="*/ 8253 w 8261"/>
                  <a:gd name="T11" fmla="*/ 3503 h 5997"/>
                  <a:gd name="T12" fmla="*/ 8253 w 8261"/>
                  <a:gd name="T13" fmla="*/ 3639 h 5997"/>
                  <a:gd name="T14" fmla="*/ 8214 w 8261"/>
                  <a:gd name="T15" fmla="*/ 4166 h 5997"/>
                  <a:gd name="T16" fmla="*/ 8137 w 8261"/>
                  <a:gd name="T17" fmla="*/ 4591 h 5997"/>
                  <a:gd name="T18" fmla="*/ 8021 w 8261"/>
                  <a:gd name="T19" fmla="*/ 4957 h 5997"/>
                  <a:gd name="T20" fmla="*/ 7895 w 8261"/>
                  <a:gd name="T21" fmla="*/ 5199 h 5997"/>
                  <a:gd name="T22" fmla="*/ 7715 w 8261"/>
                  <a:gd name="T23" fmla="*/ 5378 h 5997"/>
                  <a:gd name="T24" fmla="*/ 7504 w 8261"/>
                  <a:gd name="T25" fmla="*/ 5532 h 5997"/>
                  <a:gd name="T26" fmla="*/ 7324 w 8261"/>
                  <a:gd name="T27" fmla="*/ 5655 h 5997"/>
                  <a:gd name="T28" fmla="*/ 7187 w 8261"/>
                  <a:gd name="T29" fmla="*/ 5772 h 5997"/>
                  <a:gd name="T30" fmla="*/ 7043 w 8261"/>
                  <a:gd name="T31" fmla="*/ 5880 h 5997"/>
                  <a:gd name="T32" fmla="*/ 6891 w 8261"/>
                  <a:gd name="T33" fmla="*/ 5954 h 5997"/>
                  <a:gd name="T34" fmla="*/ 6452 w 8261"/>
                  <a:gd name="T35" fmla="*/ 5989 h 5997"/>
                  <a:gd name="T36" fmla="*/ 6015 w 8261"/>
                  <a:gd name="T37" fmla="*/ 5894 h 5997"/>
                  <a:gd name="T38" fmla="*/ 5582 w 8261"/>
                  <a:gd name="T39" fmla="*/ 5747 h 5997"/>
                  <a:gd name="T40" fmla="*/ 5051 w 8261"/>
                  <a:gd name="T41" fmla="*/ 5557 h 5997"/>
                  <a:gd name="T42" fmla="*/ 4460 w 8261"/>
                  <a:gd name="T43" fmla="*/ 5322 h 5997"/>
                  <a:gd name="T44" fmla="*/ 3864 w 8261"/>
                  <a:gd name="T45" fmla="*/ 5094 h 5997"/>
                  <a:gd name="T46" fmla="*/ 3242 w 8261"/>
                  <a:gd name="T47" fmla="*/ 4897 h 5997"/>
                  <a:gd name="T48" fmla="*/ 2541 w 8261"/>
                  <a:gd name="T49" fmla="*/ 4665 h 5997"/>
                  <a:gd name="T50" fmla="*/ 1852 w 8261"/>
                  <a:gd name="T51" fmla="*/ 4352 h 5997"/>
                  <a:gd name="T52" fmla="*/ 1257 w 8261"/>
                  <a:gd name="T53" fmla="*/ 3934 h 5997"/>
                  <a:gd name="T54" fmla="*/ 969 w 8261"/>
                  <a:gd name="T55" fmla="*/ 3681 h 5997"/>
                  <a:gd name="T56" fmla="*/ 641 w 8261"/>
                  <a:gd name="T57" fmla="*/ 3379 h 5997"/>
                  <a:gd name="T58" fmla="*/ 356 w 8261"/>
                  <a:gd name="T59" fmla="*/ 3021 h 5997"/>
                  <a:gd name="T60" fmla="*/ 226 w 8261"/>
                  <a:gd name="T61" fmla="*/ 2778 h 5997"/>
                  <a:gd name="T62" fmla="*/ 89 w 8261"/>
                  <a:gd name="T63" fmla="*/ 2473 h 5997"/>
                  <a:gd name="T64" fmla="*/ 0 w 8261"/>
                  <a:gd name="T65" fmla="*/ 2210 h 5997"/>
                  <a:gd name="T66" fmla="*/ 72 w 8261"/>
                  <a:gd name="T67" fmla="*/ 2199 h 5997"/>
                  <a:gd name="T68" fmla="*/ 265 w 8261"/>
                  <a:gd name="T69" fmla="*/ 2441 h 5997"/>
                  <a:gd name="T70" fmla="*/ 533 w 8261"/>
                  <a:gd name="T71" fmla="*/ 2810 h 5997"/>
                  <a:gd name="T72" fmla="*/ 824 w 8261"/>
                  <a:gd name="T73" fmla="*/ 3172 h 5997"/>
                  <a:gd name="T74" fmla="*/ 1969 w 8261"/>
                  <a:gd name="T75" fmla="*/ 4047 h 5997"/>
                  <a:gd name="T76" fmla="*/ 3320 w 8261"/>
                  <a:gd name="T77" fmla="*/ 4623 h 5997"/>
                  <a:gd name="T78" fmla="*/ 4674 w 8261"/>
                  <a:gd name="T79" fmla="*/ 4981 h 5997"/>
                  <a:gd name="T80" fmla="*/ 5502 w 8261"/>
                  <a:gd name="T81" fmla="*/ 5154 h 5997"/>
                  <a:gd name="T82" fmla="*/ 6156 w 8261"/>
                  <a:gd name="T83" fmla="*/ 5269 h 5997"/>
                  <a:gd name="T84" fmla="*/ 6821 w 8261"/>
                  <a:gd name="T85" fmla="*/ 5241 h 5997"/>
                  <a:gd name="T86" fmla="*/ 7296 w 8261"/>
                  <a:gd name="T87" fmla="*/ 5034 h 5997"/>
                  <a:gd name="T88" fmla="*/ 7514 w 8261"/>
                  <a:gd name="T89" fmla="*/ 4756 h 5997"/>
                  <a:gd name="T90" fmla="*/ 7743 w 8261"/>
                  <a:gd name="T91" fmla="*/ 4384 h 5997"/>
                  <a:gd name="T92" fmla="*/ 7855 w 8261"/>
                  <a:gd name="T93" fmla="*/ 4103 h 5997"/>
                  <a:gd name="T94" fmla="*/ 7923 w 8261"/>
                  <a:gd name="T95" fmla="*/ 3449 h 5997"/>
                  <a:gd name="T96" fmla="*/ 7961 w 8261"/>
                  <a:gd name="T97" fmla="*/ 2856 h 5997"/>
                  <a:gd name="T98" fmla="*/ 7908 w 8261"/>
                  <a:gd name="T99" fmla="*/ 2192 h 5997"/>
                  <a:gd name="T100" fmla="*/ 7785 w 8261"/>
                  <a:gd name="T101" fmla="*/ 1728 h 5997"/>
                  <a:gd name="T102" fmla="*/ 7510 w 8261"/>
                  <a:gd name="T103" fmla="*/ 977 h 5997"/>
                  <a:gd name="T104" fmla="*/ 7229 w 8261"/>
                  <a:gd name="T105" fmla="*/ 222 h 5997"/>
                  <a:gd name="T106" fmla="*/ 7184 w 8261"/>
                  <a:gd name="T107" fmla="*/ 32 h 5997"/>
                  <a:gd name="T108" fmla="*/ 7317 w 8261"/>
                  <a:gd name="T109" fmla="*/ 182 h 5997"/>
                  <a:gd name="T110" fmla="*/ 7465 w 8261"/>
                  <a:gd name="T111" fmla="*/ 383 h 5997"/>
                  <a:gd name="T112" fmla="*/ 7609 w 8261"/>
                  <a:gd name="T113" fmla="*/ 583 h 5997"/>
                  <a:gd name="T114" fmla="*/ 7725 w 8261"/>
                  <a:gd name="T115" fmla="*/ 801 h 5997"/>
                  <a:gd name="T116" fmla="*/ 7838 w 8261"/>
                  <a:gd name="T117" fmla="*/ 1089 h 5997"/>
                  <a:gd name="T118" fmla="*/ 7923 w 8261"/>
                  <a:gd name="T119" fmla="*/ 1342 h 5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61" h="5997">
                    <a:moveTo>
                      <a:pt x="7940" y="1402"/>
                    </a:moveTo>
                    <a:lnTo>
                      <a:pt x="7996" y="1585"/>
                    </a:lnTo>
                    <a:lnTo>
                      <a:pt x="8046" y="1753"/>
                    </a:lnTo>
                    <a:lnTo>
                      <a:pt x="8091" y="1915"/>
                    </a:lnTo>
                    <a:lnTo>
                      <a:pt x="8130" y="2065"/>
                    </a:lnTo>
                    <a:lnTo>
                      <a:pt x="8161" y="2216"/>
                    </a:lnTo>
                    <a:lnTo>
                      <a:pt x="8193" y="2364"/>
                    </a:lnTo>
                    <a:lnTo>
                      <a:pt x="8218" y="2515"/>
                    </a:lnTo>
                    <a:lnTo>
                      <a:pt x="8236" y="2673"/>
                    </a:lnTo>
                    <a:lnTo>
                      <a:pt x="8249" y="2841"/>
                    </a:lnTo>
                    <a:lnTo>
                      <a:pt x="8261" y="3021"/>
                    </a:lnTo>
                    <a:lnTo>
                      <a:pt x="8261" y="3049"/>
                    </a:lnTo>
                    <a:lnTo>
                      <a:pt x="8261" y="3098"/>
                    </a:lnTo>
                    <a:lnTo>
                      <a:pt x="8261" y="3168"/>
                    </a:lnTo>
                    <a:lnTo>
                      <a:pt x="8256" y="3249"/>
                    </a:lnTo>
                    <a:lnTo>
                      <a:pt x="8256" y="3337"/>
                    </a:lnTo>
                    <a:lnTo>
                      <a:pt x="8256" y="3425"/>
                    </a:lnTo>
                    <a:lnTo>
                      <a:pt x="8253" y="3503"/>
                    </a:lnTo>
                    <a:lnTo>
                      <a:pt x="8253" y="3573"/>
                    </a:lnTo>
                    <a:lnTo>
                      <a:pt x="8253" y="3618"/>
                    </a:lnTo>
                    <a:lnTo>
                      <a:pt x="8253" y="3639"/>
                    </a:lnTo>
                    <a:lnTo>
                      <a:pt x="8246" y="3829"/>
                    </a:lnTo>
                    <a:lnTo>
                      <a:pt x="8232" y="4004"/>
                    </a:lnTo>
                    <a:lnTo>
                      <a:pt x="8214" y="4166"/>
                    </a:lnTo>
                    <a:lnTo>
                      <a:pt x="8193" y="4317"/>
                    </a:lnTo>
                    <a:lnTo>
                      <a:pt x="8169" y="4461"/>
                    </a:lnTo>
                    <a:lnTo>
                      <a:pt x="8137" y="4591"/>
                    </a:lnTo>
                    <a:lnTo>
                      <a:pt x="8101" y="4717"/>
                    </a:lnTo>
                    <a:lnTo>
                      <a:pt x="8063" y="4841"/>
                    </a:lnTo>
                    <a:lnTo>
                      <a:pt x="8021" y="4957"/>
                    </a:lnTo>
                    <a:lnTo>
                      <a:pt x="7975" y="5069"/>
                    </a:lnTo>
                    <a:lnTo>
                      <a:pt x="7940" y="5132"/>
                    </a:lnTo>
                    <a:lnTo>
                      <a:pt x="7895" y="5199"/>
                    </a:lnTo>
                    <a:lnTo>
                      <a:pt x="7841" y="5259"/>
                    </a:lnTo>
                    <a:lnTo>
                      <a:pt x="7782" y="5319"/>
                    </a:lnTo>
                    <a:lnTo>
                      <a:pt x="7715" y="5378"/>
                    </a:lnTo>
                    <a:lnTo>
                      <a:pt x="7648" y="5431"/>
                    </a:lnTo>
                    <a:lnTo>
                      <a:pt x="7574" y="5484"/>
                    </a:lnTo>
                    <a:lnTo>
                      <a:pt x="7504" y="5532"/>
                    </a:lnTo>
                    <a:lnTo>
                      <a:pt x="7437" y="5582"/>
                    </a:lnTo>
                    <a:lnTo>
                      <a:pt x="7370" y="5624"/>
                    </a:lnTo>
                    <a:lnTo>
                      <a:pt x="7324" y="5655"/>
                    </a:lnTo>
                    <a:lnTo>
                      <a:pt x="7279" y="5694"/>
                    </a:lnTo>
                    <a:lnTo>
                      <a:pt x="7233" y="5732"/>
                    </a:lnTo>
                    <a:lnTo>
                      <a:pt x="7187" y="5772"/>
                    </a:lnTo>
                    <a:lnTo>
                      <a:pt x="7138" y="5810"/>
                    </a:lnTo>
                    <a:lnTo>
                      <a:pt x="7088" y="5849"/>
                    </a:lnTo>
                    <a:lnTo>
                      <a:pt x="7043" y="5880"/>
                    </a:lnTo>
                    <a:lnTo>
                      <a:pt x="6993" y="5912"/>
                    </a:lnTo>
                    <a:lnTo>
                      <a:pt x="6941" y="5937"/>
                    </a:lnTo>
                    <a:lnTo>
                      <a:pt x="6891" y="5954"/>
                    </a:lnTo>
                    <a:lnTo>
                      <a:pt x="6747" y="5985"/>
                    </a:lnTo>
                    <a:lnTo>
                      <a:pt x="6599" y="5997"/>
                    </a:lnTo>
                    <a:lnTo>
                      <a:pt x="6452" y="5989"/>
                    </a:lnTo>
                    <a:lnTo>
                      <a:pt x="6307" y="5968"/>
                    </a:lnTo>
                    <a:lnTo>
                      <a:pt x="6159" y="5937"/>
                    </a:lnTo>
                    <a:lnTo>
                      <a:pt x="6015" y="5894"/>
                    </a:lnTo>
                    <a:lnTo>
                      <a:pt x="5871" y="5849"/>
                    </a:lnTo>
                    <a:lnTo>
                      <a:pt x="5726" y="5796"/>
                    </a:lnTo>
                    <a:lnTo>
                      <a:pt x="5582" y="5747"/>
                    </a:lnTo>
                    <a:lnTo>
                      <a:pt x="5438" y="5697"/>
                    </a:lnTo>
                    <a:lnTo>
                      <a:pt x="5244" y="5627"/>
                    </a:lnTo>
                    <a:lnTo>
                      <a:pt x="5051" y="5557"/>
                    </a:lnTo>
                    <a:lnTo>
                      <a:pt x="4854" y="5480"/>
                    </a:lnTo>
                    <a:lnTo>
                      <a:pt x="4656" y="5402"/>
                    </a:lnTo>
                    <a:lnTo>
                      <a:pt x="4460" y="5322"/>
                    </a:lnTo>
                    <a:lnTo>
                      <a:pt x="4262" y="5244"/>
                    </a:lnTo>
                    <a:lnTo>
                      <a:pt x="4066" y="5167"/>
                    </a:lnTo>
                    <a:lnTo>
                      <a:pt x="3864" y="5094"/>
                    </a:lnTo>
                    <a:lnTo>
                      <a:pt x="3668" y="5027"/>
                    </a:lnTo>
                    <a:lnTo>
                      <a:pt x="3467" y="4964"/>
                    </a:lnTo>
                    <a:lnTo>
                      <a:pt x="3242" y="4897"/>
                    </a:lnTo>
                    <a:lnTo>
                      <a:pt x="3014" y="4827"/>
                    </a:lnTo>
                    <a:lnTo>
                      <a:pt x="2778" y="4749"/>
                    </a:lnTo>
                    <a:lnTo>
                      <a:pt x="2541" y="4665"/>
                    </a:lnTo>
                    <a:lnTo>
                      <a:pt x="2306" y="4570"/>
                    </a:lnTo>
                    <a:lnTo>
                      <a:pt x="2074" y="4469"/>
                    </a:lnTo>
                    <a:lnTo>
                      <a:pt x="1852" y="4352"/>
                    </a:lnTo>
                    <a:lnTo>
                      <a:pt x="1641" y="4226"/>
                    </a:lnTo>
                    <a:lnTo>
                      <a:pt x="1440" y="4086"/>
                    </a:lnTo>
                    <a:lnTo>
                      <a:pt x="1257" y="3934"/>
                    </a:lnTo>
                    <a:lnTo>
                      <a:pt x="1170" y="3854"/>
                    </a:lnTo>
                    <a:lnTo>
                      <a:pt x="1070" y="3769"/>
                    </a:lnTo>
                    <a:lnTo>
                      <a:pt x="969" y="3681"/>
                    </a:lnTo>
                    <a:lnTo>
                      <a:pt x="859" y="3586"/>
                    </a:lnTo>
                    <a:lnTo>
                      <a:pt x="751" y="3484"/>
                    </a:lnTo>
                    <a:lnTo>
                      <a:pt x="641" y="3379"/>
                    </a:lnTo>
                    <a:lnTo>
                      <a:pt x="539" y="3266"/>
                    </a:lnTo>
                    <a:lnTo>
                      <a:pt x="444" y="3148"/>
                    </a:lnTo>
                    <a:lnTo>
                      <a:pt x="356" y="3021"/>
                    </a:lnTo>
                    <a:lnTo>
                      <a:pt x="283" y="2891"/>
                    </a:lnTo>
                    <a:lnTo>
                      <a:pt x="261" y="2849"/>
                    </a:lnTo>
                    <a:lnTo>
                      <a:pt x="226" y="2778"/>
                    </a:lnTo>
                    <a:lnTo>
                      <a:pt x="183" y="2688"/>
                    </a:lnTo>
                    <a:lnTo>
                      <a:pt x="135" y="2582"/>
                    </a:lnTo>
                    <a:lnTo>
                      <a:pt x="89" y="2473"/>
                    </a:lnTo>
                    <a:lnTo>
                      <a:pt x="47" y="2368"/>
                    </a:lnTo>
                    <a:lnTo>
                      <a:pt x="15" y="2276"/>
                    </a:lnTo>
                    <a:lnTo>
                      <a:pt x="0" y="2210"/>
                    </a:lnTo>
                    <a:lnTo>
                      <a:pt x="5" y="2168"/>
                    </a:lnTo>
                    <a:lnTo>
                      <a:pt x="36" y="2168"/>
                    </a:lnTo>
                    <a:lnTo>
                      <a:pt x="72" y="2199"/>
                    </a:lnTo>
                    <a:lnTo>
                      <a:pt x="124" y="2255"/>
                    </a:lnTo>
                    <a:lnTo>
                      <a:pt x="188" y="2340"/>
                    </a:lnTo>
                    <a:lnTo>
                      <a:pt x="265" y="2441"/>
                    </a:lnTo>
                    <a:lnTo>
                      <a:pt x="346" y="2558"/>
                    </a:lnTo>
                    <a:lnTo>
                      <a:pt x="438" y="2683"/>
                    </a:lnTo>
                    <a:lnTo>
                      <a:pt x="533" y="2810"/>
                    </a:lnTo>
                    <a:lnTo>
                      <a:pt x="631" y="2940"/>
                    </a:lnTo>
                    <a:lnTo>
                      <a:pt x="729" y="3060"/>
                    </a:lnTo>
                    <a:lnTo>
                      <a:pt x="824" y="3172"/>
                    </a:lnTo>
                    <a:lnTo>
                      <a:pt x="1170" y="3503"/>
                    </a:lnTo>
                    <a:lnTo>
                      <a:pt x="1553" y="3791"/>
                    </a:lnTo>
                    <a:lnTo>
                      <a:pt x="1969" y="4047"/>
                    </a:lnTo>
                    <a:lnTo>
                      <a:pt x="2405" y="4268"/>
                    </a:lnTo>
                    <a:lnTo>
                      <a:pt x="2859" y="4458"/>
                    </a:lnTo>
                    <a:lnTo>
                      <a:pt x="3320" y="4623"/>
                    </a:lnTo>
                    <a:lnTo>
                      <a:pt x="3781" y="4764"/>
                    </a:lnTo>
                    <a:lnTo>
                      <a:pt x="4234" y="4879"/>
                    </a:lnTo>
                    <a:lnTo>
                      <a:pt x="4674" y="4981"/>
                    </a:lnTo>
                    <a:lnTo>
                      <a:pt x="5089" y="5062"/>
                    </a:lnTo>
                    <a:lnTo>
                      <a:pt x="5294" y="5104"/>
                    </a:lnTo>
                    <a:lnTo>
                      <a:pt x="5502" y="5154"/>
                    </a:lnTo>
                    <a:lnTo>
                      <a:pt x="5720" y="5199"/>
                    </a:lnTo>
                    <a:lnTo>
                      <a:pt x="5938" y="5241"/>
                    </a:lnTo>
                    <a:lnTo>
                      <a:pt x="6156" y="5269"/>
                    </a:lnTo>
                    <a:lnTo>
                      <a:pt x="6377" y="5284"/>
                    </a:lnTo>
                    <a:lnTo>
                      <a:pt x="6599" y="5276"/>
                    </a:lnTo>
                    <a:lnTo>
                      <a:pt x="6821" y="5241"/>
                    </a:lnTo>
                    <a:lnTo>
                      <a:pt x="7036" y="5177"/>
                    </a:lnTo>
                    <a:lnTo>
                      <a:pt x="7251" y="5076"/>
                    </a:lnTo>
                    <a:lnTo>
                      <a:pt x="7296" y="5034"/>
                    </a:lnTo>
                    <a:lnTo>
                      <a:pt x="7359" y="4964"/>
                    </a:lnTo>
                    <a:lnTo>
                      <a:pt x="7434" y="4869"/>
                    </a:lnTo>
                    <a:lnTo>
                      <a:pt x="7514" y="4756"/>
                    </a:lnTo>
                    <a:lnTo>
                      <a:pt x="7595" y="4634"/>
                    </a:lnTo>
                    <a:lnTo>
                      <a:pt x="7672" y="4511"/>
                    </a:lnTo>
                    <a:lnTo>
                      <a:pt x="7743" y="4384"/>
                    </a:lnTo>
                    <a:lnTo>
                      <a:pt x="7800" y="4271"/>
                    </a:lnTo>
                    <a:lnTo>
                      <a:pt x="7838" y="4177"/>
                    </a:lnTo>
                    <a:lnTo>
                      <a:pt x="7855" y="4103"/>
                    </a:lnTo>
                    <a:lnTo>
                      <a:pt x="7877" y="3871"/>
                    </a:lnTo>
                    <a:lnTo>
                      <a:pt x="7901" y="3653"/>
                    </a:lnTo>
                    <a:lnTo>
                      <a:pt x="7923" y="3449"/>
                    </a:lnTo>
                    <a:lnTo>
                      <a:pt x="7940" y="3249"/>
                    </a:lnTo>
                    <a:lnTo>
                      <a:pt x="7954" y="3053"/>
                    </a:lnTo>
                    <a:lnTo>
                      <a:pt x="7961" y="2856"/>
                    </a:lnTo>
                    <a:lnTo>
                      <a:pt x="7954" y="2648"/>
                    </a:lnTo>
                    <a:lnTo>
                      <a:pt x="7940" y="2431"/>
                    </a:lnTo>
                    <a:lnTo>
                      <a:pt x="7908" y="2192"/>
                    </a:lnTo>
                    <a:lnTo>
                      <a:pt x="7858" y="1935"/>
                    </a:lnTo>
                    <a:lnTo>
                      <a:pt x="7838" y="1876"/>
                    </a:lnTo>
                    <a:lnTo>
                      <a:pt x="7785" y="1728"/>
                    </a:lnTo>
                    <a:lnTo>
                      <a:pt x="7708" y="1514"/>
                    </a:lnTo>
                    <a:lnTo>
                      <a:pt x="7612" y="1258"/>
                    </a:lnTo>
                    <a:lnTo>
                      <a:pt x="7510" y="977"/>
                    </a:lnTo>
                    <a:lnTo>
                      <a:pt x="7405" y="695"/>
                    </a:lnTo>
                    <a:lnTo>
                      <a:pt x="7310" y="435"/>
                    </a:lnTo>
                    <a:lnTo>
                      <a:pt x="7229" y="222"/>
                    </a:lnTo>
                    <a:lnTo>
                      <a:pt x="7169" y="67"/>
                    </a:lnTo>
                    <a:lnTo>
                      <a:pt x="7144" y="0"/>
                    </a:lnTo>
                    <a:lnTo>
                      <a:pt x="7184" y="32"/>
                    </a:lnTo>
                    <a:lnTo>
                      <a:pt x="7226" y="74"/>
                    </a:lnTo>
                    <a:lnTo>
                      <a:pt x="7271" y="123"/>
                    </a:lnTo>
                    <a:lnTo>
                      <a:pt x="7317" y="182"/>
                    </a:lnTo>
                    <a:lnTo>
                      <a:pt x="7366" y="246"/>
                    </a:lnTo>
                    <a:lnTo>
                      <a:pt x="7416" y="312"/>
                    </a:lnTo>
                    <a:lnTo>
                      <a:pt x="7465" y="383"/>
                    </a:lnTo>
                    <a:lnTo>
                      <a:pt x="7514" y="453"/>
                    </a:lnTo>
                    <a:lnTo>
                      <a:pt x="7564" y="520"/>
                    </a:lnTo>
                    <a:lnTo>
                      <a:pt x="7609" y="583"/>
                    </a:lnTo>
                    <a:lnTo>
                      <a:pt x="7648" y="643"/>
                    </a:lnTo>
                    <a:lnTo>
                      <a:pt x="7687" y="717"/>
                    </a:lnTo>
                    <a:lnTo>
                      <a:pt x="7725" y="801"/>
                    </a:lnTo>
                    <a:lnTo>
                      <a:pt x="7768" y="895"/>
                    </a:lnTo>
                    <a:lnTo>
                      <a:pt x="7803" y="990"/>
                    </a:lnTo>
                    <a:lnTo>
                      <a:pt x="7838" y="1089"/>
                    </a:lnTo>
                    <a:lnTo>
                      <a:pt x="7873" y="1184"/>
                    </a:lnTo>
                    <a:lnTo>
                      <a:pt x="7901" y="1268"/>
                    </a:lnTo>
                    <a:lnTo>
                      <a:pt x="7923" y="1342"/>
                    </a:lnTo>
                    <a:lnTo>
                      <a:pt x="7940" y="1402"/>
                    </a:lnTo>
                    <a:close/>
                  </a:path>
                </a:pathLst>
              </a:custGeom>
              <a:solidFill>
                <a:srgbClr val="E57F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08" name="Freeform 632"/>
              <p:cNvSpPr>
                <a:spLocks/>
              </p:cNvSpPr>
              <p:nvPr/>
            </p:nvSpPr>
            <p:spPr bwMode="auto">
              <a:xfrm>
                <a:off x="2612" y="2511"/>
                <a:ext cx="641" cy="461"/>
              </a:xfrm>
              <a:custGeom>
                <a:avLst/>
                <a:gdLst>
                  <a:gd name="T0" fmla="*/ 5472 w 8330"/>
                  <a:gd name="T1" fmla="*/ 4949 h 6442"/>
                  <a:gd name="T2" fmla="*/ 6289 w 8330"/>
                  <a:gd name="T3" fmla="*/ 4995 h 6442"/>
                  <a:gd name="T4" fmla="*/ 7000 w 8330"/>
                  <a:gd name="T5" fmla="*/ 4770 h 6442"/>
                  <a:gd name="T6" fmla="*/ 7362 w 8330"/>
                  <a:gd name="T7" fmla="*/ 4310 h 6442"/>
                  <a:gd name="T8" fmla="*/ 7451 w 8330"/>
                  <a:gd name="T9" fmla="*/ 4085 h 6442"/>
                  <a:gd name="T10" fmla="*/ 7527 w 8330"/>
                  <a:gd name="T11" fmla="*/ 3842 h 6442"/>
                  <a:gd name="T12" fmla="*/ 7566 w 8330"/>
                  <a:gd name="T13" fmla="*/ 3611 h 6442"/>
                  <a:gd name="T14" fmla="*/ 7574 w 8330"/>
                  <a:gd name="T15" fmla="*/ 2624 h 6442"/>
                  <a:gd name="T16" fmla="*/ 7404 w 8330"/>
                  <a:gd name="T17" fmla="*/ 1661 h 6442"/>
                  <a:gd name="T18" fmla="*/ 7038 w 8330"/>
                  <a:gd name="T19" fmla="*/ 751 h 6442"/>
                  <a:gd name="T20" fmla="*/ 6842 w 8330"/>
                  <a:gd name="T21" fmla="*/ 410 h 6442"/>
                  <a:gd name="T22" fmla="*/ 6778 w 8330"/>
                  <a:gd name="T23" fmla="*/ 245 h 6442"/>
                  <a:gd name="T24" fmla="*/ 6707 w 8330"/>
                  <a:gd name="T25" fmla="*/ 70 h 6442"/>
                  <a:gd name="T26" fmla="*/ 6722 w 8330"/>
                  <a:gd name="T27" fmla="*/ 31 h 6442"/>
                  <a:gd name="T28" fmla="*/ 6855 w 8330"/>
                  <a:gd name="T29" fmla="*/ 126 h 6442"/>
                  <a:gd name="T30" fmla="*/ 6993 w 8330"/>
                  <a:gd name="T31" fmla="*/ 218 h 6442"/>
                  <a:gd name="T32" fmla="*/ 7151 w 8330"/>
                  <a:gd name="T33" fmla="*/ 295 h 6442"/>
                  <a:gd name="T34" fmla="*/ 7327 w 8330"/>
                  <a:gd name="T35" fmla="*/ 403 h 6442"/>
                  <a:gd name="T36" fmla="*/ 7461 w 8330"/>
                  <a:gd name="T37" fmla="*/ 576 h 6442"/>
                  <a:gd name="T38" fmla="*/ 7559 w 8330"/>
                  <a:gd name="T39" fmla="*/ 758 h 6442"/>
                  <a:gd name="T40" fmla="*/ 7795 w 8330"/>
                  <a:gd name="T41" fmla="*/ 1233 h 6442"/>
                  <a:gd name="T42" fmla="*/ 8045 w 8330"/>
                  <a:gd name="T43" fmla="*/ 1868 h 6442"/>
                  <a:gd name="T44" fmla="*/ 8225 w 8330"/>
                  <a:gd name="T45" fmla="*/ 2522 h 6442"/>
                  <a:gd name="T46" fmla="*/ 8313 w 8330"/>
                  <a:gd name="T47" fmla="*/ 2992 h 6442"/>
                  <a:gd name="T48" fmla="*/ 8323 w 8330"/>
                  <a:gd name="T49" fmla="*/ 3151 h 6442"/>
                  <a:gd name="T50" fmla="*/ 8326 w 8330"/>
                  <a:gd name="T51" fmla="*/ 3340 h 6442"/>
                  <a:gd name="T52" fmla="*/ 8330 w 8330"/>
                  <a:gd name="T53" fmla="*/ 3449 h 6442"/>
                  <a:gd name="T54" fmla="*/ 8309 w 8330"/>
                  <a:gd name="T55" fmla="*/ 4117 h 6442"/>
                  <a:gd name="T56" fmla="*/ 8263 w 8330"/>
                  <a:gd name="T57" fmla="*/ 4703 h 6442"/>
                  <a:gd name="T58" fmla="*/ 8158 w 8330"/>
                  <a:gd name="T59" fmla="*/ 5192 h 6442"/>
                  <a:gd name="T60" fmla="*/ 8027 w 8330"/>
                  <a:gd name="T61" fmla="*/ 5490 h 6442"/>
                  <a:gd name="T62" fmla="*/ 7869 w 8330"/>
                  <a:gd name="T63" fmla="*/ 5698 h 6442"/>
                  <a:gd name="T64" fmla="*/ 7675 w 8330"/>
                  <a:gd name="T65" fmla="*/ 5883 h 6442"/>
                  <a:gd name="T66" fmla="*/ 7474 w 8330"/>
                  <a:gd name="T67" fmla="*/ 6031 h 6442"/>
                  <a:gd name="T68" fmla="*/ 7306 w 8330"/>
                  <a:gd name="T69" fmla="*/ 6168 h 6442"/>
                  <a:gd name="T70" fmla="*/ 7130 w 8330"/>
                  <a:gd name="T71" fmla="*/ 6301 h 6442"/>
                  <a:gd name="T72" fmla="*/ 6950 w 8330"/>
                  <a:gd name="T73" fmla="*/ 6389 h 6442"/>
                  <a:gd name="T74" fmla="*/ 6440 w 8330"/>
                  <a:gd name="T75" fmla="*/ 6435 h 6442"/>
                  <a:gd name="T76" fmla="*/ 5948 w 8330"/>
                  <a:gd name="T77" fmla="*/ 6323 h 6442"/>
                  <a:gd name="T78" fmla="*/ 5455 w 8330"/>
                  <a:gd name="T79" fmla="*/ 6143 h 6442"/>
                  <a:gd name="T80" fmla="*/ 4818 w 8330"/>
                  <a:gd name="T81" fmla="*/ 5918 h 6442"/>
                  <a:gd name="T82" fmla="*/ 4121 w 8330"/>
                  <a:gd name="T83" fmla="*/ 5652 h 6442"/>
                  <a:gd name="T84" fmla="*/ 3417 w 8330"/>
                  <a:gd name="T85" fmla="*/ 5392 h 6442"/>
                  <a:gd name="T86" fmla="*/ 2671 w 8330"/>
                  <a:gd name="T87" fmla="*/ 5150 h 6442"/>
                  <a:gd name="T88" fmla="*/ 1894 w 8330"/>
                  <a:gd name="T89" fmla="*/ 4795 h 6442"/>
                  <a:gd name="T90" fmla="*/ 1179 w 8330"/>
                  <a:gd name="T91" fmla="*/ 4302 h 6442"/>
                  <a:gd name="T92" fmla="*/ 574 w 8330"/>
                  <a:gd name="T93" fmla="*/ 3684 h 6442"/>
                  <a:gd name="T94" fmla="*/ 387 w 8330"/>
                  <a:gd name="T95" fmla="*/ 3442 h 6442"/>
                  <a:gd name="T96" fmla="*/ 232 w 8330"/>
                  <a:gd name="T97" fmla="*/ 3204 h 6442"/>
                  <a:gd name="T98" fmla="*/ 74 w 8330"/>
                  <a:gd name="T99" fmla="*/ 2859 h 6442"/>
                  <a:gd name="T100" fmla="*/ 0 w 8330"/>
                  <a:gd name="T101" fmla="*/ 2621 h 6442"/>
                  <a:gd name="T102" fmla="*/ 17 w 8330"/>
                  <a:gd name="T103" fmla="*/ 2451 h 6442"/>
                  <a:gd name="T104" fmla="*/ 92 w 8330"/>
                  <a:gd name="T105" fmla="*/ 2336 h 6442"/>
                  <a:gd name="T106" fmla="*/ 218 w 8330"/>
                  <a:gd name="T107" fmla="*/ 2361 h 6442"/>
                  <a:gd name="T108" fmla="*/ 342 w 8330"/>
                  <a:gd name="T109" fmla="*/ 2444 h 6442"/>
                  <a:gd name="T110" fmla="*/ 475 w 8330"/>
                  <a:gd name="T111" fmla="*/ 2561 h 6442"/>
                  <a:gd name="T112" fmla="*/ 595 w 8330"/>
                  <a:gd name="T113" fmla="*/ 2691 h 6442"/>
                  <a:gd name="T114" fmla="*/ 1718 w 8330"/>
                  <a:gd name="T115" fmla="*/ 3702 h 6442"/>
                  <a:gd name="T116" fmla="*/ 3041 w 8330"/>
                  <a:gd name="T117" fmla="*/ 4355 h 6442"/>
                  <a:gd name="T118" fmla="*/ 4470 w 8330"/>
                  <a:gd name="T119" fmla="*/ 4760 h 6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30" h="6442">
                    <a:moveTo>
                      <a:pt x="4955" y="4858"/>
                    </a:moveTo>
                    <a:lnTo>
                      <a:pt x="5209" y="4907"/>
                    </a:lnTo>
                    <a:lnTo>
                      <a:pt x="5472" y="4949"/>
                    </a:lnTo>
                    <a:lnTo>
                      <a:pt x="5743" y="4985"/>
                    </a:lnTo>
                    <a:lnTo>
                      <a:pt x="6018" y="5002"/>
                    </a:lnTo>
                    <a:lnTo>
                      <a:pt x="6289" y="4995"/>
                    </a:lnTo>
                    <a:lnTo>
                      <a:pt x="6546" y="4960"/>
                    </a:lnTo>
                    <a:lnTo>
                      <a:pt x="6785" y="4885"/>
                    </a:lnTo>
                    <a:lnTo>
                      <a:pt x="7000" y="4770"/>
                    </a:lnTo>
                    <a:lnTo>
                      <a:pt x="7186" y="4602"/>
                    </a:lnTo>
                    <a:lnTo>
                      <a:pt x="7334" y="4377"/>
                    </a:lnTo>
                    <a:lnTo>
                      <a:pt x="7362" y="4310"/>
                    </a:lnTo>
                    <a:lnTo>
                      <a:pt x="7394" y="4240"/>
                    </a:lnTo>
                    <a:lnTo>
                      <a:pt x="7422" y="4165"/>
                    </a:lnTo>
                    <a:lnTo>
                      <a:pt x="7451" y="4085"/>
                    </a:lnTo>
                    <a:lnTo>
                      <a:pt x="7479" y="4004"/>
                    </a:lnTo>
                    <a:lnTo>
                      <a:pt x="7503" y="3924"/>
                    </a:lnTo>
                    <a:lnTo>
                      <a:pt x="7527" y="3842"/>
                    </a:lnTo>
                    <a:lnTo>
                      <a:pt x="7545" y="3762"/>
                    </a:lnTo>
                    <a:lnTo>
                      <a:pt x="7559" y="3684"/>
                    </a:lnTo>
                    <a:lnTo>
                      <a:pt x="7566" y="3611"/>
                    </a:lnTo>
                    <a:lnTo>
                      <a:pt x="7587" y="3281"/>
                    </a:lnTo>
                    <a:lnTo>
                      <a:pt x="7587" y="2951"/>
                    </a:lnTo>
                    <a:lnTo>
                      <a:pt x="7574" y="2624"/>
                    </a:lnTo>
                    <a:lnTo>
                      <a:pt x="7534" y="2301"/>
                    </a:lnTo>
                    <a:lnTo>
                      <a:pt x="7482" y="1978"/>
                    </a:lnTo>
                    <a:lnTo>
                      <a:pt x="7404" y="1661"/>
                    </a:lnTo>
                    <a:lnTo>
                      <a:pt x="7306" y="1348"/>
                    </a:lnTo>
                    <a:lnTo>
                      <a:pt x="7183" y="1046"/>
                    </a:lnTo>
                    <a:lnTo>
                      <a:pt x="7038" y="751"/>
                    </a:lnTo>
                    <a:lnTo>
                      <a:pt x="6866" y="463"/>
                    </a:lnTo>
                    <a:lnTo>
                      <a:pt x="6855" y="446"/>
                    </a:lnTo>
                    <a:lnTo>
                      <a:pt x="6842" y="410"/>
                    </a:lnTo>
                    <a:lnTo>
                      <a:pt x="6824" y="361"/>
                    </a:lnTo>
                    <a:lnTo>
                      <a:pt x="6803" y="305"/>
                    </a:lnTo>
                    <a:lnTo>
                      <a:pt x="6778" y="245"/>
                    </a:lnTo>
                    <a:lnTo>
                      <a:pt x="6753" y="182"/>
                    </a:lnTo>
                    <a:lnTo>
                      <a:pt x="6729" y="123"/>
                    </a:lnTo>
                    <a:lnTo>
                      <a:pt x="6707" y="70"/>
                    </a:lnTo>
                    <a:lnTo>
                      <a:pt x="6690" y="28"/>
                    </a:lnTo>
                    <a:lnTo>
                      <a:pt x="6676" y="0"/>
                    </a:lnTo>
                    <a:lnTo>
                      <a:pt x="6722" y="31"/>
                    </a:lnTo>
                    <a:lnTo>
                      <a:pt x="6764" y="63"/>
                    </a:lnTo>
                    <a:lnTo>
                      <a:pt x="6810" y="95"/>
                    </a:lnTo>
                    <a:lnTo>
                      <a:pt x="6855" y="126"/>
                    </a:lnTo>
                    <a:lnTo>
                      <a:pt x="6901" y="158"/>
                    </a:lnTo>
                    <a:lnTo>
                      <a:pt x="6947" y="190"/>
                    </a:lnTo>
                    <a:lnTo>
                      <a:pt x="6993" y="218"/>
                    </a:lnTo>
                    <a:lnTo>
                      <a:pt x="7045" y="245"/>
                    </a:lnTo>
                    <a:lnTo>
                      <a:pt x="7095" y="273"/>
                    </a:lnTo>
                    <a:lnTo>
                      <a:pt x="7151" y="295"/>
                    </a:lnTo>
                    <a:lnTo>
                      <a:pt x="7218" y="323"/>
                    </a:lnTo>
                    <a:lnTo>
                      <a:pt x="7274" y="358"/>
                    </a:lnTo>
                    <a:lnTo>
                      <a:pt x="7327" y="403"/>
                    </a:lnTo>
                    <a:lnTo>
                      <a:pt x="7376" y="456"/>
                    </a:lnTo>
                    <a:lnTo>
                      <a:pt x="7419" y="513"/>
                    </a:lnTo>
                    <a:lnTo>
                      <a:pt x="7461" y="576"/>
                    </a:lnTo>
                    <a:lnTo>
                      <a:pt x="7496" y="635"/>
                    </a:lnTo>
                    <a:lnTo>
                      <a:pt x="7527" y="698"/>
                    </a:lnTo>
                    <a:lnTo>
                      <a:pt x="7559" y="758"/>
                    </a:lnTo>
                    <a:lnTo>
                      <a:pt x="7587" y="815"/>
                    </a:lnTo>
                    <a:lnTo>
                      <a:pt x="7697" y="1022"/>
                    </a:lnTo>
                    <a:lnTo>
                      <a:pt x="7795" y="1233"/>
                    </a:lnTo>
                    <a:lnTo>
                      <a:pt x="7887" y="1443"/>
                    </a:lnTo>
                    <a:lnTo>
                      <a:pt x="7971" y="1658"/>
                    </a:lnTo>
                    <a:lnTo>
                      <a:pt x="8045" y="1868"/>
                    </a:lnTo>
                    <a:lnTo>
                      <a:pt x="8112" y="2086"/>
                    </a:lnTo>
                    <a:lnTo>
                      <a:pt x="8171" y="2304"/>
                    </a:lnTo>
                    <a:lnTo>
                      <a:pt x="8225" y="2522"/>
                    </a:lnTo>
                    <a:lnTo>
                      <a:pt x="8273" y="2743"/>
                    </a:lnTo>
                    <a:lnTo>
                      <a:pt x="8313" y="2968"/>
                    </a:lnTo>
                    <a:lnTo>
                      <a:pt x="8313" y="2992"/>
                    </a:lnTo>
                    <a:lnTo>
                      <a:pt x="8316" y="3034"/>
                    </a:lnTo>
                    <a:lnTo>
                      <a:pt x="8319" y="3087"/>
                    </a:lnTo>
                    <a:lnTo>
                      <a:pt x="8323" y="3151"/>
                    </a:lnTo>
                    <a:lnTo>
                      <a:pt x="8323" y="3217"/>
                    </a:lnTo>
                    <a:lnTo>
                      <a:pt x="8326" y="3281"/>
                    </a:lnTo>
                    <a:lnTo>
                      <a:pt x="8326" y="3340"/>
                    </a:lnTo>
                    <a:lnTo>
                      <a:pt x="8330" y="3389"/>
                    </a:lnTo>
                    <a:lnTo>
                      <a:pt x="8330" y="3429"/>
                    </a:lnTo>
                    <a:lnTo>
                      <a:pt x="8330" y="3449"/>
                    </a:lnTo>
                    <a:lnTo>
                      <a:pt x="8326" y="3681"/>
                    </a:lnTo>
                    <a:lnTo>
                      <a:pt x="8319" y="3902"/>
                    </a:lnTo>
                    <a:lnTo>
                      <a:pt x="8309" y="4117"/>
                    </a:lnTo>
                    <a:lnTo>
                      <a:pt x="8298" y="4324"/>
                    </a:lnTo>
                    <a:lnTo>
                      <a:pt x="8284" y="4517"/>
                    </a:lnTo>
                    <a:lnTo>
                      <a:pt x="8263" y="4703"/>
                    </a:lnTo>
                    <a:lnTo>
                      <a:pt x="8235" y="4875"/>
                    </a:lnTo>
                    <a:lnTo>
                      <a:pt x="8203" y="5040"/>
                    </a:lnTo>
                    <a:lnTo>
                      <a:pt x="8158" y="5192"/>
                    </a:lnTo>
                    <a:lnTo>
                      <a:pt x="8105" y="5332"/>
                    </a:lnTo>
                    <a:lnTo>
                      <a:pt x="8070" y="5413"/>
                    </a:lnTo>
                    <a:lnTo>
                      <a:pt x="8027" y="5490"/>
                    </a:lnTo>
                    <a:lnTo>
                      <a:pt x="7978" y="5560"/>
                    </a:lnTo>
                    <a:lnTo>
                      <a:pt x="7925" y="5630"/>
                    </a:lnTo>
                    <a:lnTo>
                      <a:pt x="7869" y="5698"/>
                    </a:lnTo>
                    <a:lnTo>
                      <a:pt x="7809" y="5764"/>
                    </a:lnTo>
                    <a:lnTo>
                      <a:pt x="7746" y="5823"/>
                    </a:lnTo>
                    <a:lnTo>
                      <a:pt x="7675" y="5883"/>
                    </a:lnTo>
                    <a:lnTo>
                      <a:pt x="7605" y="5940"/>
                    </a:lnTo>
                    <a:lnTo>
                      <a:pt x="7527" y="5993"/>
                    </a:lnTo>
                    <a:lnTo>
                      <a:pt x="7474" y="6031"/>
                    </a:lnTo>
                    <a:lnTo>
                      <a:pt x="7419" y="6073"/>
                    </a:lnTo>
                    <a:lnTo>
                      <a:pt x="7362" y="6118"/>
                    </a:lnTo>
                    <a:lnTo>
                      <a:pt x="7306" y="6168"/>
                    </a:lnTo>
                    <a:lnTo>
                      <a:pt x="7250" y="6213"/>
                    </a:lnTo>
                    <a:lnTo>
                      <a:pt x="7190" y="6259"/>
                    </a:lnTo>
                    <a:lnTo>
                      <a:pt x="7130" y="6301"/>
                    </a:lnTo>
                    <a:lnTo>
                      <a:pt x="7073" y="6340"/>
                    </a:lnTo>
                    <a:lnTo>
                      <a:pt x="7010" y="6368"/>
                    </a:lnTo>
                    <a:lnTo>
                      <a:pt x="6950" y="6389"/>
                    </a:lnTo>
                    <a:lnTo>
                      <a:pt x="6778" y="6428"/>
                    </a:lnTo>
                    <a:lnTo>
                      <a:pt x="6606" y="6442"/>
                    </a:lnTo>
                    <a:lnTo>
                      <a:pt x="6440" y="6435"/>
                    </a:lnTo>
                    <a:lnTo>
                      <a:pt x="6274" y="6410"/>
                    </a:lnTo>
                    <a:lnTo>
                      <a:pt x="6113" y="6371"/>
                    </a:lnTo>
                    <a:lnTo>
                      <a:pt x="5948" y="6323"/>
                    </a:lnTo>
                    <a:lnTo>
                      <a:pt x="5785" y="6266"/>
                    </a:lnTo>
                    <a:lnTo>
                      <a:pt x="5620" y="6206"/>
                    </a:lnTo>
                    <a:lnTo>
                      <a:pt x="5455" y="6143"/>
                    </a:lnTo>
                    <a:lnTo>
                      <a:pt x="5282" y="6083"/>
                    </a:lnTo>
                    <a:lnTo>
                      <a:pt x="5050" y="6003"/>
                    </a:lnTo>
                    <a:lnTo>
                      <a:pt x="4818" y="5918"/>
                    </a:lnTo>
                    <a:lnTo>
                      <a:pt x="4585" y="5831"/>
                    </a:lnTo>
                    <a:lnTo>
                      <a:pt x="4354" y="5743"/>
                    </a:lnTo>
                    <a:lnTo>
                      <a:pt x="4121" y="5652"/>
                    </a:lnTo>
                    <a:lnTo>
                      <a:pt x="3885" y="5563"/>
                    </a:lnTo>
                    <a:lnTo>
                      <a:pt x="3653" y="5476"/>
                    </a:lnTo>
                    <a:lnTo>
                      <a:pt x="3417" y="5392"/>
                    </a:lnTo>
                    <a:lnTo>
                      <a:pt x="3178" y="5311"/>
                    </a:lnTo>
                    <a:lnTo>
                      <a:pt x="2939" y="5237"/>
                    </a:lnTo>
                    <a:lnTo>
                      <a:pt x="2671" y="5150"/>
                    </a:lnTo>
                    <a:lnTo>
                      <a:pt x="2407" y="5047"/>
                    </a:lnTo>
                    <a:lnTo>
                      <a:pt x="2151" y="4928"/>
                    </a:lnTo>
                    <a:lnTo>
                      <a:pt x="1894" y="4795"/>
                    </a:lnTo>
                    <a:lnTo>
                      <a:pt x="1648" y="4643"/>
                    </a:lnTo>
                    <a:lnTo>
                      <a:pt x="1408" y="4478"/>
                    </a:lnTo>
                    <a:lnTo>
                      <a:pt x="1179" y="4302"/>
                    </a:lnTo>
                    <a:lnTo>
                      <a:pt x="961" y="4110"/>
                    </a:lnTo>
                    <a:lnTo>
                      <a:pt x="761" y="3902"/>
                    </a:lnTo>
                    <a:lnTo>
                      <a:pt x="574" y="3684"/>
                    </a:lnTo>
                    <a:lnTo>
                      <a:pt x="507" y="3597"/>
                    </a:lnTo>
                    <a:lnTo>
                      <a:pt x="443" y="3516"/>
                    </a:lnTo>
                    <a:lnTo>
                      <a:pt x="387" y="3442"/>
                    </a:lnTo>
                    <a:lnTo>
                      <a:pt x="331" y="3369"/>
                    </a:lnTo>
                    <a:lnTo>
                      <a:pt x="282" y="3287"/>
                    </a:lnTo>
                    <a:lnTo>
                      <a:pt x="232" y="3204"/>
                    </a:lnTo>
                    <a:lnTo>
                      <a:pt x="180" y="3105"/>
                    </a:lnTo>
                    <a:lnTo>
                      <a:pt x="130" y="2989"/>
                    </a:lnTo>
                    <a:lnTo>
                      <a:pt x="74" y="2859"/>
                    </a:lnTo>
                    <a:lnTo>
                      <a:pt x="14" y="2701"/>
                    </a:lnTo>
                    <a:lnTo>
                      <a:pt x="4" y="2666"/>
                    </a:lnTo>
                    <a:lnTo>
                      <a:pt x="0" y="2621"/>
                    </a:lnTo>
                    <a:lnTo>
                      <a:pt x="0" y="2564"/>
                    </a:lnTo>
                    <a:lnTo>
                      <a:pt x="4" y="2508"/>
                    </a:lnTo>
                    <a:lnTo>
                      <a:pt x="17" y="2451"/>
                    </a:lnTo>
                    <a:lnTo>
                      <a:pt x="35" y="2402"/>
                    </a:lnTo>
                    <a:lnTo>
                      <a:pt x="60" y="2364"/>
                    </a:lnTo>
                    <a:lnTo>
                      <a:pt x="92" y="2336"/>
                    </a:lnTo>
                    <a:lnTo>
                      <a:pt x="134" y="2329"/>
                    </a:lnTo>
                    <a:lnTo>
                      <a:pt x="183" y="2343"/>
                    </a:lnTo>
                    <a:lnTo>
                      <a:pt x="218" y="2361"/>
                    </a:lnTo>
                    <a:lnTo>
                      <a:pt x="260" y="2384"/>
                    </a:lnTo>
                    <a:lnTo>
                      <a:pt x="300" y="2413"/>
                    </a:lnTo>
                    <a:lnTo>
                      <a:pt x="342" y="2444"/>
                    </a:lnTo>
                    <a:lnTo>
                      <a:pt x="387" y="2479"/>
                    </a:lnTo>
                    <a:lnTo>
                      <a:pt x="430" y="2518"/>
                    </a:lnTo>
                    <a:lnTo>
                      <a:pt x="475" y="2561"/>
                    </a:lnTo>
                    <a:lnTo>
                      <a:pt x="518" y="2602"/>
                    </a:lnTo>
                    <a:lnTo>
                      <a:pt x="556" y="2644"/>
                    </a:lnTo>
                    <a:lnTo>
                      <a:pt x="595" y="2691"/>
                    </a:lnTo>
                    <a:lnTo>
                      <a:pt x="944" y="3074"/>
                    </a:lnTo>
                    <a:lnTo>
                      <a:pt x="1317" y="3411"/>
                    </a:lnTo>
                    <a:lnTo>
                      <a:pt x="1718" y="3702"/>
                    </a:lnTo>
                    <a:lnTo>
                      <a:pt x="2140" y="3952"/>
                    </a:lnTo>
                    <a:lnTo>
                      <a:pt x="2583" y="4169"/>
                    </a:lnTo>
                    <a:lnTo>
                      <a:pt x="3041" y="4355"/>
                    </a:lnTo>
                    <a:lnTo>
                      <a:pt x="3509" y="4510"/>
                    </a:lnTo>
                    <a:lnTo>
                      <a:pt x="3988" y="4647"/>
                    </a:lnTo>
                    <a:lnTo>
                      <a:pt x="4470" y="4760"/>
                    </a:lnTo>
                    <a:lnTo>
                      <a:pt x="4955" y="4858"/>
                    </a:lnTo>
                    <a:close/>
                  </a:path>
                </a:pathLst>
              </a:custGeom>
              <a:solidFill>
                <a:srgbClr val="FA9FD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09" name="Freeform 633"/>
              <p:cNvSpPr>
                <a:spLocks/>
              </p:cNvSpPr>
              <p:nvPr/>
            </p:nvSpPr>
            <p:spPr bwMode="auto">
              <a:xfrm>
                <a:off x="2615" y="2517"/>
                <a:ext cx="637" cy="454"/>
              </a:xfrm>
              <a:custGeom>
                <a:avLst/>
                <a:gdLst>
                  <a:gd name="T0" fmla="*/ 5448 w 8284"/>
                  <a:gd name="T1" fmla="*/ 4991 h 6351"/>
                  <a:gd name="T2" fmla="*/ 6229 w 8284"/>
                  <a:gd name="T3" fmla="*/ 5051 h 6351"/>
                  <a:gd name="T4" fmla="*/ 6933 w 8284"/>
                  <a:gd name="T5" fmla="*/ 4865 h 6351"/>
                  <a:gd name="T6" fmla="*/ 7316 w 8284"/>
                  <a:gd name="T7" fmla="*/ 4455 h 6351"/>
                  <a:gd name="T8" fmla="*/ 7433 w 8284"/>
                  <a:gd name="T9" fmla="*/ 4218 h 6351"/>
                  <a:gd name="T10" fmla="*/ 7539 w 8284"/>
                  <a:gd name="T11" fmla="*/ 3952 h 6351"/>
                  <a:gd name="T12" fmla="*/ 7594 w 8284"/>
                  <a:gd name="T13" fmla="*/ 3710 h 6351"/>
                  <a:gd name="T14" fmla="*/ 7609 w 8284"/>
                  <a:gd name="T15" fmla="*/ 2789 h 6351"/>
                  <a:gd name="T16" fmla="*/ 7482 w 8284"/>
                  <a:gd name="T17" fmla="*/ 1901 h 6351"/>
                  <a:gd name="T18" fmla="*/ 7179 w 8284"/>
                  <a:gd name="T19" fmla="*/ 1039 h 6351"/>
                  <a:gd name="T20" fmla="*/ 7000 w 8284"/>
                  <a:gd name="T21" fmla="*/ 674 h 6351"/>
                  <a:gd name="T22" fmla="*/ 6891 w 8284"/>
                  <a:gd name="T23" fmla="*/ 393 h 6351"/>
                  <a:gd name="T24" fmla="*/ 6782 w 8284"/>
                  <a:gd name="T25" fmla="*/ 101 h 6351"/>
                  <a:gd name="T26" fmla="*/ 6782 w 8284"/>
                  <a:gd name="T27" fmla="*/ 31 h 6351"/>
                  <a:gd name="T28" fmla="*/ 6915 w 8284"/>
                  <a:gd name="T29" fmla="*/ 136 h 6351"/>
                  <a:gd name="T30" fmla="*/ 7056 w 8284"/>
                  <a:gd name="T31" fmla="*/ 253 h 6351"/>
                  <a:gd name="T32" fmla="*/ 7211 w 8284"/>
                  <a:gd name="T33" fmla="*/ 351 h 6351"/>
                  <a:gd name="T34" fmla="*/ 7376 w 8284"/>
                  <a:gd name="T35" fmla="*/ 485 h 6351"/>
                  <a:gd name="T36" fmla="*/ 7504 w 8284"/>
                  <a:gd name="T37" fmla="*/ 678 h 6351"/>
                  <a:gd name="T38" fmla="*/ 7602 w 8284"/>
                  <a:gd name="T39" fmla="*/ 874 h 6351"/>
                  <a:gd name="T40" fmla="*/ 7813 w 8284"/>
                  <a:gd name="T41" fmla="*/ 1338 h 6351"/>
                  <a:gd name="T42" fmla="*/ 8038 w 8284"/>
                  <a:gd name="T43" fmla="*/ 1939 h 6351"/>
                  <a:gd name="T44" fmla="*/ 8196 w 8284"/>
                  <a:gd name="T45" fmla="*/ 2554 h 6351"/>
                  <a:gd name="T46" fmla="*/ 8271 w 8284"/>
                  <a:gd name="T47" fmla="*/ 3003 h 6351"/>
                  <a:gd name="T48" fmla="*/ 8278 w 8284"/>
                  <a:gd name="T49" fmla="*/ 3172 h 6351"/>
                  <a:gd name="T50" fmla="*/ 8281 w 8284"/>
                  <a:gd name="T51" fmla="*/ 3372 h 6351"/>
                  <a:gd name="T52" fmla="*/ 8284 w 8284"/>
                  <a:gd name="T53" fmla="*/ 3488 h 6351"/>
                  <a:gd name="T54" fmla="*/ 8260 w 8284"/>
                  <a:gd name="T55" fmla="*/ 4127 h 6351"/>
                  <a:gd name="T56" fmla="*/ 8207 w 8284"/>
                  <a:gd name="T57" fmla="*/ 4678 h 6351"/>
                  <a:gd name="T58" fmla="*/ 8101 w 8284"/>
                  <a:gd name="T59" fmla="*/ 5146 h 6351"/>
                  <a:gd name="T60" fmla="*/ 7968 w 8284"/>
                  <a:gd name="T61" fmla="*/ 5431 h 6351"/>
                  <a:gd name="T62" fmla="*/ 7805 w 8284"/>
                  <a:gd name="T63" fmla="*/ 5634 h 6351"/>
                  <a:gd name="T64" fmla="*/ 7609 w 8284"/>
                  <a:gd name="T65" fmla="*/ 5813 h 6351"/>
                  <a:gd name="T66" fmla="*/ 7412 w 8284"/>
                  <a:gd name="T67" fmla="*/ 5954 h 6351"/>
                  <a:gd name="T68" fmla="*/ 7250 w 8284"/>
                  <a:gd name="T69" fmla="*/ 6088 h 6351"/>
                  <a:gd name="T70" fmla="*/ 7081 w 8284"/>
                  <a:gd name="T71" fmla="*/ 6218 h 6351"/>
                  <a:gd name="T72" fmla="*/ 6908 w 8284"/>
                  <a:gd name="T73" fmla="*/ 6302 h 6351"/>
                  <a:gd name="T74" fmla="*/ 6412 w 8284"/>
                  <a:gd name="T75" fmla="*/ 6344 h 6351"/>
                  <a:gd name="T76" fmla="*/ 5930 w 8284"/>
                  <a:gd name="T77" fmla="*/ 6239 h 6351"/>
                  <a:gd name="T78" fmla="*/ 5448 w 8284"/>
                  <a:gd name="T79" fmla="*/ 6066 h 6351"/>
                  <a:gd name="T80" fmla="*/ 4832 w 8284"/>
                  <a:gd name="T81" fmla="*/ 5849 h 6351"/>
                  <a:gd name="T82" fmla="*/ 4156 w 8284"/>
                  <a:gd name="T83" fmla="*/ 5589 h 6351"/>
                  <a:gd name="T84" fmla="*/ 3474 w 8284"/>
                  <a:gd name="T85" fmla="*/ 5333 h 6351"/>
                  <a:gd name="T86" fmla="*/ 2756 w 8284"/>
                  <a:gd name="T87" fmla="*/ 5100 h 6351"/>
                  <a:gd name="T88" fmla="*/ 1992 w 8284"/>
                  <a:gd name="T89" fmla="*/ 4767 h 6351"/>
                  <a:gd name="T90" fmla="*/ 1282 w 8284"/>
                  <a:gd name="T91" fmla="*/ 4313 h 6351"/>
                  <a:gd name="T92" fmla="*/ 680 w 8284"/>
                  <a:gd name="T93" fmla="*/ 3734 h 6351"/>
                  <a:gd name="T94" fmla="*/ 472 w 8284"/>
                  <a:gd name="T95" fmla="*/ 3492 h 6351"/>
                  <a:gd name="T96" fmla="*/ 282 w 8284"/>
                  <a:gd name="T97" fmla="*/ 3239 h 6351"/>
                  <a:gd name="T98" fmla="*/ 99 w 8284"/>
                  <a:gd name="T99" fmla="*/ 2891 h 6351"/>
                  <a:gd name="T100" fmla="*/ 14 w 8284"/>
                  <a:gd name="T101" fmla="*/ 2652 h 6351"/>
                  <a:gd name="T102" fmla="*/ 0 w 8284"/>
                  <a:gd name="T103" fmla="*/ 2455 h 6351"/>
                  <a:gd name="T104" fmla="*/ 42 w 8284"/>
                  <a:gd name="T105" fmla="*/ 2311 h 6351"/>
                  <a:gd name="T106" fmla="*/ 159 w 8284"/>
                  <a:gd name="T107" fmla="*/ 2329 h 6351"/>
                  <a:gd name="T108" fmla="*/ 296 w 8284"/>
                  <a:gd name="T109" fmla="*/ 2445 h 6351"/>
                  <a:gd name="T110" fmla="*/ 455 w 8284"/>
                  <a:gd name="T111" fmla="*/ 2610 h 6351"/>
                  <a:gd name="T112" fmla="*/ 609 w 8284"/>
                  <a:gd name="T113" fmla="*/ 2785 h 6351"/>
                  <a:gd name="T114" fmla="*/ 1736 w 8284"/>
                  <a:gd name="T115" fmla="*/ 3769 h 6351"/>
                  <a:gd name="T116" fmla="*/ 3066 w 8284"/>
                  <a:gd name="T117" fmla="*/ 4408 h 6351"/>
                  <a:gd name="T118" fmla="*/ 4480 w 8284"/>
                  <a:gd name="T119" fmla="*/ 4805 h 6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84" h="6351">
                    <a:moveTo>
                      <a:pt x="4951" y="4900"/>
                    </a:moveTo>
                    <a:lnTo>
                      <a:pt x="5194" y="4946"/>
                    </a:lnTo>
                    <a:lnTo>
                      <a:pt x="5448" y="4991"/>
                    </a:lnTo>
                    <a:lnTo>
                      <a:pt x="5708" y="5026"/>
                    </a:lnTo>
                    <a:lnTo>
                      <a:pt x="5973" y="5048"/>
                    </a:lnTo>
                    <a:lnTo>
                      <a:pt x="6229" y="5051"/>
                    </a:lnTo>
                    <a:lnTo>
                      <a:pt x="6479" y="5023"/>
                    </a:lnTo>
                    <a:lnTo>
                      <a:pt x="6718" y="4963"/>
                    </a:lnTo>
                    <a:lnTo>
                      <a:pt x="6933" y="4865"/>
                    </a:lnTo>
                    <a:lnTo>
                      <a:pt x="7123" y="4718"/>
                    </a:lnTo>
                    <a:lnTo>
                      <a:pt x="7285" y="4518"/>
                    </a:lnTo>
                    <a:lnTo>
                      <a:pt x="7316" y="4455"/>
                    </a:lnTo>
                    <a:lnTo>
                      <a:pt x="7356" y="4383"/>
                    </a:lnTo>
                    <a:lnTo>
                      <a:pt x="7394" y="4307"/>
                    </a:lnTo>
                    <a:lnTo>
                      <a:pt x="7433" y="4218"/>
                    </a:lnTo>
                    <a:lnTo>
                      <a:pt x="7471" y="4131"/>
                    </a:lnTo>
                    <a:lnTo>
                      <a:pt x="7507" y="4040"/>
                    </a:lnTo>
                    <a:lnTo>
                      <a:pt x="7539" y="3952"/>
                    </a:lnTo>
                    <a:lnTo>
                      <a:pt x="7563" y="3864"/>
                    </a:lnTo>
                    <a:lnTo>
                      <a:pt x="7584" y="3783"/>
                    </a:lnTo>
                    <a:lnTo>
                      <a:pt x="7594" y="3710"/>
                    </a:lnTo>
                    <a:lnTo>
                      <a:pt x="7612" y="3397"/>
                    </a:lnTo>
                    <a:lnTo>
                      <a:pt x="7619" y="3092"/>
                    </a:lnTo>
                    <a:lnTo>
                      <a:pt x="7609" y="2789"/>
                    </a:lnTo>
                    <a:lnTo>
                      <a:pt x="7584" y="2490"/>
                    </a:lnTo>
                    <a:lnTo>
                      <a:pt x="7546" y="2192"/>
                    </a:lnTo>
                    <a:lnTo>
                      <a:pt x="7482" y="1901"/>
                    </a:lnTo>
                    <a:lnTo>
                      <a:pt x="7404" y="1609"/>
                    </a:lnTo>
                    <a:lnTo>
                      <a:pt x="7303" y="1324"/>
                    </a:lnTo>
                    <a:lnTo>
                      <a:pt x="7179" y="1039"/>
                    </a:lnTo>
                    <a:lnTo>
                      <a:pt x="7031" y="759"/>
                    </a:lnTo>
                    <a:lnTo>
                      <a:pt x="7021" y="731"/>
                    </a:lnTo>
                    <a:lnTo>
                      <a:pt x="7000" y="674"/>
                    </a:lnTo>
                    <a:lnTo>
                      <a:pt x="6968" y="594"/>
                    </a:lnTo>
                    <a:lnTo>
                      <a:pt x="6933" y="499"/>
                    </a:lnTo>
                    <a:lnTo>
                      <a:pt x="6891" y="393"/>
                    </a:lnTo>
                    <a:lnTo>
                      <a:pt x="6852" y="284"/>
                    </a:lnTo>
                    <a:lnTo>
                      <a:pt x="6813" y="186"/>
                    </a:lnTo>
                    <a:lnTo>
                      <a:pt x="6782" y="101"/>
                    </a:lnTo>
                    <a:lnTo>
                      <a:pt x="6754" y="35"/>
                    </a:lnTo>
                    <a:lnTo>
                      <a:pt x="6740" y="0"/>
                    </a:lnTo>
                    <a:lnTo>
                      <a:pt x="6782" y="31"/>
                    </a:lnTo>
                    <a:lnTo>
                      <a:pt x="6824" y="63"/>
                    </a:lnTo>
                    <a:lnTo>
                      <a:pt x="6870" y="98"/>
                    </a:lnTo>
                    <a:lnTo>
                      <a:pt x="6915" y="136"/>
                    </a:lnTo>
                    <a:lnTo>
                      <a:pt x="6961" y="176"/>
                    </a:lnTo>
                    <a:lnTo>
                      <a:pt x="7007" y="214"/>
                    </a:lnTo>
                    <a:lnTo>
                      <a:pt x="7056" y="253"/>
                    </a:lnTo>
                    <a:lnTo>
                      <a:pt x="7106" y="288"/>
                    </a:lnTo>
                    <a:lnTo>
                      <a:pt x="7158" y="323"/>
                    </a:lnTo>
                    <a:lnTo>
                      <a:pt x="7211" y="351"/>
                    </a:lnTo>
                    <a:lnTo>
                      <a:pt x="7271" y="386"/>
                    </a:lnTo>
                    <a:lnTo>
                      <a:pt x="7327" y="432"/>
                    </a:lnTo>
                    <a:lnTo>
                      <a:pt x="7376" y="485"/>
                    </a:lnTo>
                    <a:lnTo>
                      <a:pt x="7422" y="544"/>
                    </a:lnTo>
                    <a:lnTo>
                      <a:pt x="7464" y="611"/>
                    </a:lnTo>
                    <a:lnTo>
                      <a:pt x="7504" y="678"/>
                    </a:lnTo>
                    <a:lnTo>
                      <a:pt x="7539" y="744"/>
                    </a:lnTo>
                    <a:lnTo>
                      <a:pt x="7570" y="811"/>
                    </a:lnTo>
                    <a:lnTo>
                      <a:pt x="7602" y="874"/>
                    </a:lnTo>
                    <a:lnTo>
                      <a:pt x="7627" y="931"/>
                    </a:lnTo>
                    <a:lnTo>
                      <a:pt x="7725" y="1134"/>
                    </a:lnTo>
                    <a:lnTo>
                      <a:pt x="7813" y="1338"/>
                    </a:lnTo>
                    <a:lnTo>
                      <a:pt x="7897" y="1539"/>
                    </a:lnTo>
                    <a:lnTo>
                      <a:pt x="7971" y="1739"/>
                    </a:lnTo>
                    <a:lnTo>
                      <a:pt x="8038" y="1939"/>
                    </a:lnTo>
                    <a:lnTo>
                      <a:pt x="8098" y="2139"/>
                    </a:lnTo>
                    <a:lnTo>
                      <a:pt x="8151" y="2347"/>
                    </a:lnTo>
                    <a:lnTo>
                      <a:pt x="8196" y="2554"/>
                    </a:lnTo>
                    <a:lnTo>
                      <a:pt x="8235" y="2764"/>
                    </a:lnTo>
                    <a:lnTo>
                      <a:pt x="8271" y="2979"/>
                    </a:lnTo>
                    <a:lnTo>
                      <a:pt x="8271" y="3003"/>
                    </a:lnTo>
                    <a:lnTo>
                      <a:pt x="8274" y="3049"/>
                    </a:lnTo>
                    <a:lnTo>
                      <a:pt x="8274" y="3105"/>
                    </a:lnTo>
                    <a:lnTo>
                      <a:pt x="8278" y="3172"/>
                    </a:lnTo>
                    <a:lnTo>
                      <a:pt x="8278" y="3239"/>
                    </a:lnTo>
                    <a:lnTo>
                      <a:pt x="8281" y="3309"/>
                    </a:lnTo>
                    <a:lnTo>
                      <a:pt x="8281" y="3372"/>
                    </a:lnTo>
                    <a:lnTo>
                      <a:pt x="8281" y="3428"/>
                    </a:lnTo>
                    <a:lnTo>
                      <a:pt x="8284" y="3467"/>
                    </a:lnTo>
                    <a:lnTo>
                      <a:pt x="8284" y="3488"/>
                    </a:lnTo>
                    <a:lnTo>
                      <a:pt x="8278" y="3710"/>
                    </a:lnTo>
                    <a:lnTo>
                      <a:pt x="8271" y="3923"/>
                    </a:lnTo>
                    <a:lnTo>
                      <a:pt x="8260" y="4127"/>
                    </a:lnTo>
                    <a:lnTo>
                      <a:pt x="8246" y="4320"/>
                    </a:lnTo>
                    <a:lnTo>
                      <a:pt x="8228" y="4507"/>
                    </a:lnTo>
                    <a:lnTo>
                      <a:pt x="8207" y="4678"/>
                    </a:lnTo>
                    <a:lnTo>
                      <a:pt x="8179" y="4844"/>
                    </a:lnTo>
                    <a:lnTo>
                      <a:pt x="8143" y="4998"/>
                    </a:lnTo>
                    <a:lnTo>
                      <a:pt x="8101" y="5146"/>
                    </a:lnTo>
                    <a:lnTo>
                      <a:pt x="8048" y="5280"/>
                    </a:lnTo>
                    <a:lnTo>
                      <a:pt x="8010" y="5356"/>
                    </a:lnTo>
                    <a:lnTo>
                      <a:pt x="7968" y="5431"/>
                    </a:lnTo>
                    <a:lnTo>
                      <a:pt x="7918" y="5501"/>
                    </a:lnTo>
                    <a:lnTo>
                      <a:pt x="7865" y="5571"/>
                    </a:lnTo>
                    <a:lnTo>
                      <a:pt x="7805" y="5634"/>
                    </a:lnTo>
                    <a:lnTo>
                      <a:pt x="7746" y="5698"/>
                    </a:lnTo>
                    <a:lnTo>
                      <a:pt x="7679" y="5758"/>
                    </a:lnTo>
                    <a:lnTo>
                      <a:pt x="7609" y="5813"/>
                    </a:lnTo>
                    <a:lnTo>
                      <a:pt x="7539" y="5866"/>
                    </a:lnTo>
                    <a:lnTo>
                      <a:pt x="7464" y="5919"/>
                    </a:lnTo>
                    <a:lnTo>
                      <a:pt x="7412" y="5954"/>
                    </a:lnTo>
                    <a:lnTo>
                      <a:pt x="7359" y="5996"/>
                    </a:lnTo>
                    <a:lnTo>
                      <a:pt x="7306" y="6041"/>
                    </a:lnTo>
                    <a:lnTo>
                      <a:pt x="7250" y="6088"/>
                    </a:lnTo>
                    <a:lnTo>
                      <a:pt x="7193" y="6133"/>
                    </a:lnTo>
                    <a:lnTo>
                      <a:pt x="7138" y="6179"/>
                    </a:lnTo>
                    <a:lnTo>
                      <a:pt x="7081" y="6218"/>
                    </a:lnTo>
                    <a:lnTo>
                      <a:pt x="7025" y="6253"/>
                    </a:lnTo>
                    <a:lnTo>
                      <a:pt x="6965" y="6281"/>
                    </a:lnTo>
                    <a:lnTo>
                      <a:pt x="6908" y="6302"/>
                    </a:lnTo>
                    <a:lnTo>
                      <a:pt x="6740" y="6341"/>
                    </a:lnTo>
                    <a:lnTo>
                      <a:pt x="6574" y="6351"/>
                    </a:lnTo>
                    <a:lnTo>
                      <a:pt x="6412" y="6344"/>
                    </a:lnTo>
                    <a:lnTo>
                      <a:pt x="6251" y="6323"/>
                    </a:lnTo>
                    <a:lnTo>
                      <a:pt x="6088" y="6284"/>
                    </a:lnTo>
                    <a:lnTo>
                      <a:pt x="5930" y="6239"/>
                    </a:lnTo>
                    <a:lnTo>
                      <a:pt x="5772" y="6182"/>
                    </a:lnTo>
                    <a:lnTo>
                      <a:pt x="5610" y="6123"/>
                    </a:lnTo>
                    <a:lnTo>
                      <a:pt x="5448" y="6066"/>
                    </a:lnTo>
                    <a:lnTo>
                      <a:pt x="5282" y="6006"/>
                    </a:lnTo>
                    <a:lnTo>
                      <a:pt x="5058" y="5929"/>
                    </a:lnTo>
                    <a:lnTo>
                      <a:pt x="4832" y="5849"/>
                    </a:lnTo>
                    <a:lnTo>
                      <a:pt x="4607" y="5761"/>
                    </a:lnTo>
                    <a:lnTo>
                      <a:pt x="4382" y="5676"/>
                    </a:lnTo>
                    <a:lnTo>
                      <a:pt x="4156" y="5589"/>
                    </a:lnTo>
                    <a:lnTo>
                      <a:pt x="3931" y="5501"/>
                    </a:lnTo>
                    <a:lnTo>
                      <a:pt x="3703" y="5413"/>
                    </a:lnTo>
                    <a:lnTo>
                      <a:pt x="3474" y="5333"/>
                    </a:lnTo>
                    <a:lnTo>
                      <a:pt x="3245" y="5255"/>
                    </a:lnTo>
                    <a:lnTo>
                      <a:pt x="3013" y="5181"/>
                    </a:lnTo>
                    <a:lnTo>
                      <a:pt x="2756" y="5100"/>
                    </a:lnTo>
                    <a:lnTo>
                      <a:pt x="2499" y="5002"/>
                    </a:lnTo>
                    <a:lnTo>
                      <a:pt x="2242" y="4893"/>
                    </a:lnTo>
                    <a:lnTo>
                      <a:pt x="1992" y="4767"/>
                    </a:lnTo>
                    <a:lnTo>
                      <a:pt x="1746" y="4630"/>
                    </a:lnTo>
                    <a:lnTo>
                      <a:pt x="1510" y="4478"/>
                    </a:lnTo>
                    <a:lnTo>
                      <a:pt x="1282" y="4313"/>
                    </a:lnTo>
                    <a:lnTo>
                      <a:pt x="1067" y="4131"/>
                    </a:lnTo>
                    <a:lnTo>
                      <a:pt x="866" y="3941"/>
                    </a:lnTo>
                    <a:lnTo>
                      <a:pt x="680" y="3734"/>
                    </a:lnTo>
                    <a:lnTo>
                      <a:pt x="606" y="3650"/>
                    </a:lnTo>
                    <a:lnTo>
                      <a:pt x="539" y="3569"/>
                    </a:lnTo>
                    <a:lnTo>
                      <a:pt x="472" y="3492"/>
                    </a:lnTo>
                    <a:lnTo>
                      <a:pt x="405" y="3410"/>
                    </a:lnTo>
                    <a:lnTo>
                      <a:pt x="342" y="3327"/>
                    </a:lnTo>
                    <a:lnTo>
                      <a:pt x="282" y="3239"/>
                    </a:lnTo>
                    <a:lnTo>
                      <a:pt x="222" y="3137"/>
                    </a:lnTo>
                    <a:lnTo>
                      <a:pt x="159" y="3021"/>
                    </a:lnTo>
                    <a:lnTo>
                      <a:pt x="99" y="2891"/>
                    </a:lnTo>
                    <a:lnTo>
                      <a:pt x="36" y="2740"/>
                    </a:lnTo>
                    <a:lnTo>
                      <a:pt x="25" y="2702"/>
                    </a:lnTo>
                    <a:lnTo>
                      <a:pt x="14" y="2652"/>
                    </a:lnTo>
                    <a:lnTo>
                      <a:pt x="4" y="2589"/>
                    </a:lnTo>
                    <a:lnTo>
                      <a:pt x="0" y="2522"/>
                    </a:lnTo>
                    <a:lnTo>
                      <a:pt x="0" y="2455"/>
                    </a:lnTo>
                    <a:lnTo>
                      <a:pt x="4" y="2396"/>
                    </a:lnTo>
                    <a:lnTo>
                      <a:pt x="18" y="2347"/>
                    </a:lnTo>
                    <a:lnTo>
                      <a:pt x="42" y="2311"/>
                    </a:lnTo>
                    <a:lnTo>
                      <a:pt x="78" y="2297"/>
                    </a:lnTo>
                    <a:lnTo>
                      <a:pt x="124" y="2307"/>
                    </a:lnTo>
                    <a:lnTo>
                      <a:pt x="159" y="2329"/>
                    </a:lnTo>
                    <a:lnTo>
                      <a:pt x="202" y="2357"/>
                    </a:lnTo>
                    <a:lnTo>
                      <a:pt x="247" y="2399"/>
                    </a:lnTo>
                    <a:lnTo>
                      <a:pt x="296" y="2445"/>
                    </a:lnTo>
                    <a:lnTo>
                      <a:pt x="345" y="2497"/>
                    </a:lnTo>
                    <a:lnTo>
                      <a:pt x="402" y="2554"/>
                    </a:lnTo>
                    <a:lnTo>
                      <a:pt x="455" y="2610"/>
                    </a:lnTo>
                    <a:lnTo>
                      <a:pt x="508" y="2670"/>
                    </a:lnTo>
                    <a:lnTo>
                      <a:pt x="560" y="2729"/>
                    </a:lnTo>
                    <a:lnTo>
                      <a:pt x="609" y="2785"/>
                    </a:lnTo>
                    <a:lnTo>
                      <a:pt x="957" y="3158"/>
                    </a:lnTo>
                    <a:lnTo>
                      <a:pt x="1334" y="3485"/>
                    </a:lnTo>
                    <a:lnTo>
                      <a:pt x="1736" y="3769"/>
                    </a:lnTo>
                    <a:lnTo>
                      <a:pt x="2161" y="4015"/>
                    </a:lnTo>
                    <a:lnTo>
                      <a:pt x="2608" y="4225"/>
                    </a:lnTo>
                    <a:lnTo>
                      <a:pt x="3066" y="4408"/>
                    </a:lnTo>
                    <a:lnTo>
                      <a:pt x="3533" y="4563"/>
                    </a:lnTo>
                    <a:lnTo>
                      <a:pt x="4006" y="4693"/>
                    </a:lnTo>
                    <a:lnTo>
                      <a:pt x="4480" y="4805"/>
                    </a:lnTo>
                    <a:lnTo>
                      <a:pt x="4951" y="4900"/>
                    </a:lnTo>
                    <a:close/>
                  </a:path>
                </a:pathLst>
              </a:custGeom>
              <a:solidFill>
                <a:srgbClr val="F698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10" name="Freeform 634"/>
              <p:cNvSpPr>
                <a:spLocks/>
              </p:cNvSpPr>
              <p:nvPr/>
            </p:nvSpPr>
            <p:spPr bwMode="auto">
              <a:xfrm>
                <a:off x="2616" y="2522"/>
                <a:ext cx="635" cy="448"/>
              </a:xfrm>
              <a:custGeom>
                <a:avLst/>
                <a:gdLst>
                  <a:gd name="T0" fmla="*/ 5444 w 8260"/>
                  <a:gd name="T1" fmla="*/ 5030 h 6263"/>
                  <a:gd name="T2" fmla="*/ 6197 w 8260"/>
                  <a:gd name="T3" fmla="*/ 5103 h 6263"/>
                  <a:gd name="T4" fmla="*/ 6891 w 8260"/>
                  <a:gd name="T5" fmla="*/ 4955 h 6263"/>
                  <a:gd name="T6" fmla="*/ 7298 w 8260"/>
                  <a:gd name="T7" fmla="*/ 4600 h 6263"/>
                  <a:gd name="T8" fmla="*/ 7436 w 8260"/>
                  <a:gd name="T9" fmla="*/ 4355 h 6263"/>
                  <a:gd name="T10" fmla="*/ 7573 w 8260"/>
                  <a:gd name="T11" fmla="*/ 4060 h 6263"/>
                  <a:gd name="T12" fmla="*/ 7643 w 8260"/>
                  <a:gd name="T13" fmla="*/ 3807 h 6263"/>
                  <a:gd name="T14" fmla="*/ 7671 w 8260"/>
                  <a:gd name="T15" fmla="*/ 2954 h 6263"/>
                  <a:gd name="T16" fmla="*/ 7588 w 8260"/>
                  <a:gd name="T17" fmla="*/ 2139 h 6263"/>
                  <a:gd name="T18" fmla="*/ 7345 w 8260"/>
                  <a:gd name="T19" fmla="*/ 1327 h 6263"/>
                  <a:gd name="T20" fmla="*/ 7179 w 8260"/>
                  <a:gd name="T21" fmla="*/ 938 h 6263"/>
                  <a:gd name="T22" fmla="*/ 7031 w 8260"/>
                  <a:gd name="T23" fmla="*/ 536 h 6263"/>
                  <a:gd name="T24" fmla="*/ 6876 w 8260"/>
                  <a:gd name="T25" fmla="*/ 130 h 6263"/>
                  <a:gd name="T26" fmla="*/ 6866 w 8260"/>
                  <a:gd name="T27" fmla="*/ 31 h 6263"/>
                  <a:gd name="T28" fmla="*/ 6999 w 8260"/>
                  <a:gd name="T29" fmla="*/ 147 h 6263"/>
                  <a:gd name="T30" fmla="*/ 7144 w 8260"/>
                  <a:gd name="T31" fmla="*/ 283 h 6263"/>
                  <a:gd name="T32" fmla="*/ 7295 w 8260"/>
                  <a:gd name="T33" fmla="*/ 410 h 6263"/>
                  <a:gd name="T34" fmla="*/ 7450 w 8260"/>
                  <a:gd name="T35" fmla="*/ 561 h 6263"/>
                  <a:gd name="T36" fmla="*/ 7573 w 8260"/>
                  <a:gd name="T37" fmla="*/ 779 h 6263"/>
                  <a:gd name="T38" fmla="*/ 7664 w 8260"/>
                  <a:gd name="T39" fmla="*/ 990 h 6263"/>
                  <a:gd name="T40" fmla="*/ 7858 w 8260"/>
                  <a:gd name="T41" fmla="*/ 1439 h 6263"/>
                  <a:gd name="T42" fmla="*/ 8052 w 8260"/>
                  <a:gd name="T43" fmla="*/ 2009 h 6263"/>
                  <a:gd name="T44" fmla="*/ 8189 w 8260"/>
                  <a:gd name="T45" fmla="*/ 2581 h 6263"/>
                  <a:gd name="T46" fmla="*/ 8252 w 8260"/>
                  <a:gd name="T47" fmla="*/ 3014 h 6263"/>
                  <a:gd name="T48" fmla="*/ 8255 w 8260"/>
                  <a:gd name="T49" fmla="*/ 3189 h 6263"/>
                  <a:gd name="T50" fmla="*/ 8260 w 8260"/>
                  <a:gd name="T51" fmla="*/ 3407 h 6263"/>
                  <a:gd name="T52" fmla="*/ 8260 w 8260"/>
                  <a:gd name="T53" fmla="*/ 3522 h 6263"/>
                  <a:gd name="T54" fmla="*/ 8235 w 8260"/>
                  <a:gd name="T55" fmla="*/ 4137 h 6263"/>
                  <a:gd name="T56" fmla="*/ 8175 w 8260"/>
                  <a:gd name="T57" fmla="*/ 4657 h 6263"/>
                  <a:gd name="T58" fmla="*/ 8066 w 8260"/>
                  <a:gd name="T59" fmla="*/ 5096 h 6263"/>
                  <a:gd name="T60" fmla="*/ 7936 w 8260"/>
                  <a:gd name="T61" fmla="*/ 5370 h 6263"/>
                  <a:gd name="T62" fmla="*/ 7771 w 8260"/>
                  <a:gd name="T63" fmla="*/ 5570 h 6263"/>
                  <a:gd name="T64" fmla="*/ 7570 w 8260"/>
                  <a:gd name="T65" fmla="*/ 5743 h 6263"/>
                  <a:gd name="T66" fmla="*/ 7376 w 8260"/>
                  <a:gd name="T67" fmla="*/ 5880 h 6263"/>
                  <a:gd name="T68" fmla="*/ 7218 w 8260"/>
                  <a:gd name="T69" fmla="*/ 6010 h 6263"/>
                  <a:gd name="T70" fmla="*/ 7056 w 8260"/>
                  <a:gd name="T71" fmla="*/ 6133 h 6263"/>
                  <a:gd name="T72" fmla="*/ 6887 w 8260"/>
                  <a:gd name="T73" fmla="*/ 6216 h 6263"/>
                  <a:gd name="T74" fmla="*/ 6405 w 8260"/>
                  <a:gd name="T75" fmla="*/ 6255 h 6263"/>
                  <a:gd name="T76" fmla="*/ 5937 w 8260"/>
                  <a:gd name="T77" fmla="*/ 6150 h 6263"/>
                  <a:gd name="T78" fmla="*/ 5465 w 8260"/>
                  <a:gd name="T79" fmla="*/ 5985 h 6263"/>
                  <a:gd name="T80" fmla="*/ 4870 w 8260"/>
                  <a:gd name="T81" fmla="*/ 5774 h 6263"/>
                  <a:gd name="T82" fmla="*/ 4216 w 8260"/>
                  <a:gd name="T83" fmla="*/ 5521 h 6263"/>
                  <a:gd name="T84" fmla="*/ 3558 w 8260"/>
                  <a:gd name="T85" fmla="*/ 5272 h 6263"/>
                  <a:gd name="T86" fmla="*/ 2861 w 8260"/>
                  <a:gd name="T87" fmla="*/ 5047 h 6263"/>
                  <a:gd name="T88" fmla="*/ 2115 w 8260"/>
                  <a:gd name="T89" fmla="*/ 4742 h 6263"/>
                  <a:gd name="T90" fmla="*/ 1407 w 8260"/>
                  <a:gd name="T91" fmla="*/ 4320 h 6263"/>
                  <a:gd name="T92" fmla="*/ 810 w 8260"/>
                  <a:gd name="T93" fmla="*/ 3782 h 6263"/>
                  <a:gd name="T94" fmla="*/ 580 w 8260"/>
                  <a:gd name="T95" fmla="*/ 3537 h 6263"/>
                  <a:gd name="T96" fmla="*/ 356 w 8260"/>
                  <a:gd name="T97" fmla="*/ 3274 h 6263"/>
                  <a:gd name="T98" fmla="*/ 148 w 8260"/>
                  <a:gd name="T99" fmla="*/ 2922 h 6263"/>
                  <a:gd name="T100" fmla="*/ 53 w 8260"/>
                  <a:gd name="T101" fmla="*/ 2683 h 6263"/>
                  <a:gd name="T102" fmla="*/ 7 w 8260"/>
                  <a:gd name="T103" fmla="*/ 2462 h 6263"/>
                  <a:gd name="T104" fmla="*/ 18 w 8260"/>
                  <a:gd name="T105" fmla="*/ 2286 h 6263"/>
                  <a:gd name="T106" fmla="*/ 123 w 8260"/>
                  <a:gd name="T107" fmla="*/ 2293 h 6263"/>
                  <a:gd name="T108" fmla="*/ 271 w 8260"/>
                  <a:gd name="T109" fmla="*/ 2444 h 6263"/>
                  <a:gd name="T110" fmla="*/ 457 w 8260"/>
                  <a:gd name="T111" fmla="*/ 2662 h 6263"/>
                  <a:gd name="T112" fmla="*/ 647 w 8260"/>
                  <a:gd name="T113" fmla="*/ 2884 h 6263"/>
                  <a:gd name="T114" fmla="*/ 1777 w 8260"/>
                  <a:gd name="T115" fmla="*/ 3839 h 6263"/>
                  <a:gd name="T116" fmla="*/ 3111 w 8260"/>
                  <a:gd name="T117" fmla="*/ 4460 h 6263"/>
                  <a:gd name="T118" fmla="*/ 4511 w 8260"/>
                  <a:gd name="T119" fmla="*/ 4847 h 6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60" h="6263">
                    <a:moveTo>
                      <a:pt x="4969" y="4942"/>
                    </a:moveTo>
                    <a:lnTo>
                      <a:pt x="5201" y="4983"/>
                    </a:lnTo>
                    <a:lnTo>
                      <a:pt x="5444" y="5030"/>
                    </a:lnTo>
                    <a:lnTo>
                      <a:pt x="5694" y="5068"/>
                    </a:lnTo>
                    <a:lnTo>
                      <a:pt x="5947" y="5096"/>
                    </a:lnTo>
                    <a:lnTo>
                      <a:pt x="6197" y="5103"/>
                    </a:lnTo>
                    <a:lnTo>
                      <a:pt x="6440" y="5090"/>
                    </a:lnTo>
                    <a:lnTo>
                      <a:pt x="6672" y="5040"/>
                    </a:lnTo>
                    <a:lnTo>
                      <a:pt x="6891" y="4955"/>
                    </a:lnTo>
                    <a:lnTo>
                      <a:pt x="7087" y="4830"/>
                    </a:lnTo>
                    <a:lnTo>
                      <a:pt x="7260" y="4653"/>
                    </a:lnTo>
                    <a:lnTo>
                      <a:pt x="7298" y="4600"/>
                    </a:lnTo>
                    <a:lnTo>
                      <a:pt x="7341" y="4527"/>
                    </a:lnTo>
                    <a:lnTo>
                      <a:pt x="7387" y="4447"/>
                    </a:lnTo>
                    <a:lnTo>
                      <a:pt x="7436" y="4355"/>
                    </a:lnTo>
                    <a:lnTo>
                      <a:pt x="7485" y="4257"/>
                    </a:lnTo>
                    <a:lnTo>
                      <a:pt x="7531" y="4158"/>
                    </a:lnTo>
                    <a:lnTo>
                      <a:pt x="7573" y="4060"/>
                    </a:lnTo>
                    <a:lnTo>
                      <a:pt x="7608" y="3965"/>
                    </a:lnTo>
                    <a:lnTo>
                      <a:pt x="7633" y="3880"/>
                    </a:lnTo>
                    <a:lnTo>
                      <a:pt x="7643" y="3807"/>
                    </a:lnTo>
                    <a:lnTo>
                      <a:pt x="7664" y="3515"/>
                    </a:lnTo>
                    <a:lnTo>
                      <a:pt x="7675" y="3231"/>
                    </a:lnTo>
                    <a:lnTo>
                      <a:pt x="7671" y="2954"/>
                    </a:lnTo>
                    <a:lnTo>
                      <a:pt x="7658" y="2679"/>
                    </a:lnTo>
                    <a:lnTo>
                      <a:pt x="7629" y="2409"/>
                    </a:lnTo>
                    <a:lnTo>
                      <a:pt x="7588" y="2139"/>
                    </a:lnTo>
                    <a:lnTo>
                      <a:pt x="7528" y="1868"/>
                    </a:lnTo>
                    <a:lnTo>
                      <a:pt x="7446" y="1598"/>
                    </a:lnTo>
                    <a:lnTo>
                      <a:pt x="7345" y="1327"/>
                    </a:lnTo>
                    <a:lnTo>
                      <a:pt x="7225" y="1053"/>
                    </a:lnTo>
                    <a:lnTo>
                      <a:pt x="7210" y="1018"/>
                    </a:lnTo>
                    <a:lnTo>
                      <a:pt x="7179" y="938"/>
                    </a:lnTo>
                    <a:lnTo>
                      <a:pt x="7137" y="825"/>
                    </a:lnTo>
                    <a:lnTo>
                      <a:pt x="7087" y="688"/>
                    </a:lnTo>
                    <a:lnTo>
                      <a:pt x="7031" y="536"/>
                    </a:lnTo>
                    <a:lnTo>
                      <a:pt x="6975" y="390"/>
                    </a:lnTo>
                    <a:lnTo>
                      <a:pt x="6922" y="248"/>
                    </a:lnTo>
                    <a:lnTo>
                      <a:pt x="6876" y="130"/>
                    </a:lnTo>
                    <a:lnTo>
                      <a:pt x="6841" y="45"/>
                    </a:lnTo>
                    <a:lnTo>
                      <a:pt x="6824" y="0"/>
                    </a:lnTo>
                    <a:lnTo>
                      <a:pt x="6866" y="31"/>
                    </a:lnTo>
                    <a:lnTo>
                      <a:pt x="6912" y="66"/>
                    </a:lnTo>
                    <a:lnTo>
                      <a:pt x="6954" y="105"/>
                    </a:lnTo>
                    <a:lnTo>
                      <a:pt x="6999" y="147"/>
                    </a:lnTo>
                    <a:lnTo>
                      <a:pt x="7045" y="193"/>
                    </a:lnTo>
                    <a:lnTo>
                      <a:pt x="7095" y="238"/>
                    </a:lnTo>
                    <a:lnTo>
                      <a:pt x="7144" y="283"/>
                    </a:lnTo>
                    <a:lnTo>
                      <a:pt x="7193" y="330"/>
                    </a:lnTo>
                    <a:lnTo>
                      <a:pt x="7242" y="371"/>
                    </a:lnTo>
                    <a:lnTo>
                      <a:pt x="7295" y="410"/>
                    </a:lnTo>
                    <a:lnTo>
                      <a:pt x="7348" y="448"/>
                    </a:lnTo>
                    <a:lnTo>
                      <a:pt x="7401" y="501"/>
                    </a:lnTo>
                    <a:lnTo>
                      <a:pt x="7450" y="561"/>
                    </a:lnTo>
                    <a:lnTo>
                      <a:pt x="7493" y="631"/>
                    </a:lnTo>
                    <a:lnTo>
                      <a:pt x="7535" y="705"/>
                    </a:lnTo>
                    <a:lnTo>
                      <a:pt x="7573" y="779"/>
                    </a:lnTo>
                    <a:lnTo>
                      <a:pt x="7608" y="856"/>
                    </a:lnTo>
                    <a:lnTo>
                      <a:pt x="7636" y="926"/>
                    </a:lnTo>
                    <a:lnTo>
                      <a:pt x="7664" y="990"/>
                    </a:lnTo>
                    <a:lnTo>
                      <a:pt x="7689" y="1050"/>
                    </a:lnTo>
                    <a:lnTo>
                      <a:pt x="7777" y="1246"/>
                    </a:lnTo>
                    <a:lnTo>
                      <a:pt x="7858" y="1439"/>
                    </a:lnTo>
                    <a:lnTo>
                      <a:pt x="7929" y="1633"/>
                    </a:lnTo>
                    <a:lnTo>
                      <a:pt x="7996" y="1819"/>
                    </a:lnTo>
                    <a:lnTo>
                      <a:pt x="8052" y="2009"/>
                    </a:lnTo>
                    <a:lnTo>
                      <a:pt x="8104" y="2194"/>
                    </a:lnTo>
                    <a:lnTo>
                      <a:pt x="8150" y="2388"/>
                    </a:lnTo>
                    <a:lnTo>
                      <a:pt x="8189" y="2581"/>
                    </a:lnTo>
                    <a:lnTo>
                      <a:pt x="8224" y="2781"/>
                    </a:lnTo>
                    <a:lnTo>
                      <a:pt x="8252" y="2989"/>
                    </a:lnTo>
                    <a:lnTo>
                      <a:pt x="8252" y="3014"/>
                    </a:lnTo>
                    <a:lnTo>
                      <a:pt x="8255" y="3059"/>
                    </a:lnTo>
                    <a:lnTo>
                      <a:pt x="8255" y="3119"/>
                    </a:lnTo>
                    <a:lnTo>
                      <a:pt x="8255" y="3189"/>
                    </a:lnTo>
                    <a:lnTo>
                      <a:pt x="8260" y="3262"/>
                    </a:lnTo>
                    <a:lnTo>
                      <a:pt x="8260" y="3336"/>
                    </a:lnTo>
                    <a:lnTo>
                      <a:pt x="8260" y="3407"/>
                    </a:lnTo>
                    <a:lnTo>
                      <a:pt x="8260" y="3462"/>
                    </a:lnTo>
                    <a:lnTo>
                      <a:pt x="8260" y="3505"/>
                    </a:lnTo>
                    <a:lnTo>
                      <a:pt x="8260" y="3522"/>
                    </a:lnTo>
                    <a:lnTo>
                      <a:pt x="8252" y="3740"/>
                    </a:lnTo>
                    <a:lnTo>
                      <a:pt x="8245" y="3944"/>
                    </a:lnTo>
                    <a:lnTo>
                      <a:pt x="8235" y="4137"/>
                    </a:lnTo>
                    <a:lnTo>
                      <a:pt x="8217" y="4320"/>
                    </a:lnTo>
                    <a:lnTo>
                      <a:pt x="8200" y="4492"/>
                    </a:lnTo>
                    <a:lnTo>
                      <a:pt x="8175" y="4657"/>
                    </a:lnTo>
                    <a:lnTo>
                      <a:pt x="8143" y="4812"/>
                    </a:lnTo>
                    <a:lnTo>
                      <a:pt x="8108" y="4960"/>
                    </a:lnTo>
                    <a:lnTo>
                      <a:pt x="8066" y="5096"/>
                    </a:lnTo>
                    <a:lnTo>
                      <a:pt x="8013" y="5226"/>
                    </a:lnTo>
                    <a:lnTo>
                      <a:pt x="7977" y="5300"/>
                    </a:lnTo>
                    <a:lnTo>
                      <a:pt x="7936" y="5370"/>
                    </a:lnTo>
                    <a:lnTo>
                      <a:pt x="7883" y="5440"/>
                    </a:lnTo>
                    <a:lnTo>
                      <a:pt x="7829" y="5507"/>
                    </a:lnTo>
                    <a:lnTo>
                      <a:pt x="7771" y="5570"/>
                    </a:lnTo>
                    <a:lnTo>
                      <a:pt x="7703" y="5630"/>
                    </a:lnTo>
                    <a:lnTo>
                      <a:pt x="7636" y="5686"/>
                    </a:lnTo>
                    <a:lnTo>
                      <a:pt x="7570" y="5743"/>
                    </a:lnTo>
                    <a:lnTo>
                      <a:pt x="7499" y="5795"/>
                    </a:lnTo>
                    <a:lnTo>
                      <a:pt x="7425" y="5845"/>
                    </a:lnTo>
                    <a:lnTo>
                      <a:pt x="7376" y="5880"/>
                    </a:lnTo>
                    <a:lnTo>
                      <a:pt x="7323" y="5921"/>
                    </a:lnTo>
                    <a:lnTo>
                      <a:pt x="7270" y="5963"/>
                    </a:lnTo>
                    <a:lnTo>
                      <a:pt x="7218" y="6010"/>
                    </a:lnTo>
                    <a:lnTo>
                      <a:pt x="7165" y="6051"/>
                    </a:lnTo>
                    <a:lnTo>
                      <a:pt x="7112" y="6094"/>
                    </a:lnTo>
                    <a:lnTo>
                      <a:pt x="7056" y="6133"/>
                    </a:lnTo>
                    <a:lnTo>
                      <a:pt x="6999" y="6168"/>
                    </a:lnTo>
                    <a:lnTo>
                      <a:pt x="6944" y="6196"/>
                    </a:lnTo>
                    <a:lnTo>
                      <a:pt x="6887" y="6216"/>
                    </a:lnTo>
                    <a:lnTo>
                      <a:pt x="6726" y="6248"/>
                    </a:lnTo>
                    <a:lnTo>
                      <a:pt x="6563" y="6263"/>
                    </a:lnTo>
                    <a:lnTo>
                      <a:pt x="6405" y="6255"/>
                    </a:lnTo>
                    <a:lnTo>
                      <a:pt x="6250" y="6231"/>
                    </a:lnTo>
                    <a:lnTo>
                      <a:pt x="6092" y="6196"/>
                    </a:lnTo>
                    <a:lnTo>
                      <a:pt x="5937" y="6150"/>
                    </a:lnTo>
                    <a:lnTo>
                      <a:pt x="5779" y="6098"/>
                    </a:lnTo>
                    <a:lnTo>
                      <a:pt x="5624" y="6041"/>
                    </a:lnTo>
                    <a:lnTo>
                      <a:pt x="5465" y="5985"/>
                    </a:lnTo>
                    <a:lnTo>
                      <a:pt x="5307" y="5928"/>
                    </a:lnTo>
                    <a:lnTo>
                      <a:pt x="5088" y="5855"/>
                    </a:lnTo>
                    <a:lnTo>
                      <a:pt x="4870" y="5774"/>
                    </a:lnTo>
                    <a:lnTo>
                      <a:pt x="4652" y="5690"/>
                    </a:lnTo>
                    <a:lnTo>
                      <a:pt x="4434" y="5605"/>
                    </a:lnTo>
                    <a:lnTo>
                      <a:pt x="4216" y="5521"/>
                    </a:lnTo>
                    <a:lnTo>
                      <a:pt x="3998" y="5437"/>
                    </a:lnTo>
                    <a:lnTo>
                      <a:pt x="3780" y="5353"/>
                    </a:lnTo>
                    <a:lnTo>
                      <a:pt x="3558" y="5272"/>
                    </a:lnTo>
                    <a:lnTo>
                      <a:pt x="3333" y="5198"/>
                    </a:lnTo>
                    <a:lnTo>
                      <a:pt x="3111" y="5128"/>
                    </a:lnTo>
                    <a:lnTo>
                      <a:pt x="2861" y="5047"/>
                    </a:lnTo>
                    <a:lnTo>
                      <a:pt x="2611" y="4960"/>
                    </a:lnTo>
                    <a:lnTo>
                      <a:pt x="2361" y="4857"/>
                    </a:lnTo>
                    <a:lnTo>
                      <a:pt x="2115" y="4742"/>
                    </a:lnTo>
                    <a:lnTo>
                      <a:pt x="1872" y="4615"/>
                    </a:lnTo>
                    <a:lnTo>
                      <a:pt x="1637" y="4475"/>
                    </a:lnTo>
                    <a:lnTo>
                      <a:pt x="1407" y="4320"/>
                    </a:lnTo>
                    <a:lnTo>
                      <a:pt x="1193" y="4155"/>
                    </a:lnTo>
                    <a:lnTo>
                      <a:pt x="993" y="3975"/>
                    </a:lnTo>
                    <a:lnTo>
                      <a:pt x="810" y="3782"/>
                    </a:lnTo>
                    <a:lnTo>
                      <a:pt x="732" y="3698"/>
                    </a:lnTo>
                    <a:lnTo>
                      <a:pt x="655" y="3617"/>
                    </a:lnTo>
                    <a:lnTo>
                      <a:pt x="580" y="3537"/>
                    </a:lnTo>
                    <a:lnTo>
                      <a:pt x="504" y="3456"/>
                    </a:lnTo>
                    <a:lnTo>
                      <a:pt x="429" y="3367"/>
                    </a:lnTo>
                    <a:lnTo>
                      <a:pt x="356" y="3274"/>
                    </a:lnTo>
                    <a:lnTo>
                      <a:pt x="285" y="3167"/>
                    </a:lnTo>
                    <a:lnTo>
                      <a:pt x="214" y="3052"/>
                    </a:lnTo>
                    <a:lnTo>
                      <a:pt x="148" y="2922"/>
                    </a:lnTo>
                    <a:lnTo>
                      <a:pt x="81" y="2778"/>
                    </a:lnTo>
                    <a:lnTo>
                      <a:pt x="67" y="2739"/>
                    </a:lnTo>
                    <a:lnTo>
                      <a:pt x="53" y="2683"/>
                    </a:lnTo>
                    <a:lnTo>
                      <a:pt x="36" y="2612"/>
                    </a:lnTo>
                    <a:lnTo>
                      <a:pt x="18" y="2536"/>
                    </a:lnTo>
                    <a:lnTo>
                      <a:pt x="7" y="2462"/>
                    </a:lnTo>
                    <a:lnTo>
                      <a:pt x="0" y="2388"/>
                    </a:lnTo>
                    <a:lnTo>
                      <a:pt x="3" y="2328"/>
                    </a:lnTo>
                    <a:lnTo>
                      <a:pt x="18" y="2286"/>
                    </a:lnTo>
                    <a:lnTo>
                      <a:pt x="43" y="2264"/>
                    </a:lnTo>
                    <a:lnTo>
                      <a:pt x="84" y="2272"/>
                    </a:lnTo>
                    <a:lnTo>
                      <a:pt x="123" y="2293"/>
                    </a:lnTo>
                    <a:lnTo>
                      <a:pt x="166" y="2332"/>
                    </a:lnTo>
                    <a:lnTo>
                      <a:pt x="214" y="2384"/>
                    </a:lnTo>
                    <a:lnTo>
                      <a:pt x="271" y="2444"/>
                    </a:lnTo>
                    <a:lnTo>
                      <a:pt x="331" y="2511"/>
                    </a:lnTo>
                    <a:lnTo>
                      <a:pt x="394" y="2584"/>
                    </a:lnTo>
                    <a:lnTo>
                      <a:pt x="457" y="2662"/>
                    </a:lnTo>
                    <a:lnTo>
                      <a:pt x="524" y="2736"/>
                    </a:lnTo>
                    <a:lnTo>
                      <a:pt x="588" y="2813"/>
                    </a:lnTo>
                    <a:lnTo>
                      <a:pt x="647" y="2884"/>
                    </a:lnTo>
                    <a:lnTo>
                      <a:pt x="993" y="3245"/>
                    </a:lnTo>
                    <a:lnTo>
                      <a:pt x="1372" y="3561"/>
                    </a:lnTo>
                    <a:lnTo>
                      <a:pt x="1777" y="3839"/>
                    </a:lnTo>
                    <a:lnTo>
                      <a:pt x="2206" y="4077"/>
                    </a:lnTo>
                    <a:lnTo>
                      <a:pt x="2654" y="4285"/>
                    </a:lnTo>
                    <a:lnTo>
                      <a:pt x="3111" y="4460"/>
                    </a:lnTo>
                    <a:lnTo>
                      <a:pt x="3579" y="4612"/>
                    </a:lnTo>
                    <a:lnTo>
                      <a:pt x="4047" y="4738"/>
                    </a:lnTo>
                    <a:lnTo>
                      <a:pt x="4511" y="4847"/>
                    </a:lnTo>
                    <a:lnTo>
                      <a:pt x="4969" y="4942"/>
                    </a:lnTo>
                    <a:close/>
                  </a:path>
                </a:pathLst>
              </a:custGeom>
              <a:solidFill>
                <a:srgbClr val="FF99CC"/>
              </a:solidFill>
              <a:ln w="9525">
                <a:solidFill>
                  <a:srgbClr val="000000"/>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11" name="Freeform 635"/>
              <p:cNvSpPr>
                <a:spLocks/>
              </p:cNvSpPr>
              <p:nvPr/>
            </p:nvSpPr>
            <p:spPr bwMode="auto">
              <a:xfrm>
                <a:off x="2615" y="2528"/>
                <a:ext cx="635" cy="441"/>
              </a:xfrm>
              <a:custGeom>
                <a:avLst/>
                <a:gdLst>
                  <a:gd name="T0" fmla="*/ 5459 w 8253"/>
                  <a:gd name="T1" fmla="*/ 5071 h 6174"/>
                  <a:gd name="T2" fmla="*/ 6177 w 8253"/>
                  <a:gd name="T3" fmla="*/ 5160 h 6174"/>
                  <a:gd name="T4" fmla="*/ 6859 w 8253"/>
                  <a:gd name="T5" fmla="*/ 5051 h 6174"/>
                  <a:gd name="T6" fmla="*/ 7292 w 8253"/>
                  <a:gd name="T7" fmla="*/ 4745 h 6174"/>
                  <a:gd name="T8" fmla="*/ 7457 w 8253"/>
                  <a:gd name="T9" fmla="*/ 4488 h 6174"/>
                  <a:gd name="T10" fmla="*/ 7623 w 8253"/>
                  <a:gd name="T11" fmla="*/ 4170 h 6174"/>
                  <a:gd name="T12" fmla="*/ 7707 w 8253"/>
                  <a:gd name="T13" fmla="*/ 3905 h 6174"/>
                  <a:gd name="T14" fmla="*/ 7750 w 8253"/>
                  <a:gd name="T15" fmla="*/ 3119 h 6174"/>
                  <a:gd name="T16" fmla="*/ 7707 w 8253"/>
                  <a:gd name="T17" fmla="*/ 2377 h 6174"/>
                  <a:gd name="T18" fmla="*/ 7528 w 8253"/>
                  <a:gd name="T19" fmla="*/ 1616 h 6174"/>
                  <a:gd name="T20" fmla="*/ 7377 w 8253"/>
                  <a:gd name="T21" fmla="*/ 1201 h 6174"/>
                  <a:gd name="T22" fmla="*/ 7186 w 8253"/>
                  <a:gd name="T23" fmla="*/ 684 h 6174"/>
                  <a:gd name="T24" fmla="*/ 6989 w 8253"/>
                  <a:gd name="T25" fmla="*/ 161 h 6174"/>
                  <a:gd name="T26" fmla="*/ 6965 w 8253"/>
                  <a:gd name="T27" fmla="*/ 31 h 6174"/>
                  <a:gd name="T28" fmla="*/ 7099 w 8253"/>
                  <a:gd name="T29" fmla="*/ 158 h 6174"/>
                  <a:gd name="T30" fmla="*/ 7243 w 8253"/>
                  <a:gd name="T31" fmla="*/ 316 h 6174"/>
                  <a:gd name="T32" fmla="*/ 7394 w 8253"/>
                  <a:gd name="T33" fmla="*/ 466 h 6174"/>
                  <a:gd name="T34" fmla="*/ 7535 w 8253"/>
                  <a:gd name="T35" fmla="*/ 643 h 6174"/>
                  <a:gd name="T36" fmla="*/ 7655 w 8253"/>
                  <a:gd name="T37" fmla="*/ 884 h 6174"/>
                  <a:gd name="T38" fmla="*/ 7746 w 8253"/>
                  <a:gd name="T39" fmla="*/ 1109 h 6174"/>
                  <a:gd name="T40" fmla="*/ 7915 w 8253"/>
                  <a:gd name="T41" fmla="*/ 1545 h 6174"/>
                  <a:gd name="T42" fmla="*/ 8084 w 8253"/>
                  <a:gd name="T43" fmla="*/ 2076 h 6174"/>
                  <a:gd name="T44" fmla="*/ 8200 w 8253"/>
                  <a:gd name="T45" fmla="*/ 2613 h 6174"/>
                  <a:gd name="T46" fmla="*/ 8249 w 8253"/>
                  <a:gd name="T47" fmla="*/ 3027 h 6174"/>
                  <a:gd name="T48" fmla="*/ 8253 w 8253"/>
                  <a:gd name="T49" fmla="*/ 3210 h 6174"/>
                  <a:gd name="T50" fmla="*/ 8253 w 8253"/>
                  <a:gd name="T51" fmla="*/ 3438 h 6174"/>
                  <a:gd name="T52" fmla="*/ 8253 w 8253"/>
                  <a:gd name="T53" fmla="*/ 3562 h 6174"/>
                  <a:gd name="T54" fmla="*/ 8221 w 8253"/>
                  <a:gd name="T55" fmla="*/ 4148 h 6174"/>
                  <a:gd name="T56" fmla="*/ 8154 w 8253"/>
                  <a:gd name="T57" fmla="*/ 4636 h 6174"/>
                  <a:gd name="T58" fmla="*/ 8045 w 8253"/>
                  <a:gd name="T59" fmla="*/ 5051 h 6174"/>
                  <a:gd name="T60" fmla="*/ 7915 w 8253"/>
                  <a:gd name="T61" fmla="*/ 5314 h 6174"/>
                  <a:gd name="T62" fmla="*/ 7746 w 8253"/>
                  <a:gd name="T63" fmla="*/ 5504 h 6174"/>
                  <a:gd name="T64" fmla="*/ 7542 w 8253"/>
                  <a:gd name="T65" fmla="*/ 5673 h 6174"/>
                  <a:gd name="T66" fmla="*/ 7352 w 8253"/>
                  <a:gd name="T67" fmla="*/ 5806 h 6174"/>
                  <a:gd name="T68" fmla="*/ 7204 w 8253"/>
                  <a:gd name="T69" fmla="*/ 5929 h 6174"/>
                  <a:gd name="T70" fmla="*/ 7046 w 8253"/>
                  <a:gd name="T71" fmla="*/ 6048 h 6174"/>
                  <a:gd name="T72" fmla="*/ 6884 w 8253"/>
                  <a:gd name="T73" fmla="*/ 6129 h 6174"/>
                  <a:gd name="T74" fmla="*/ 6416 w 8253"/>
                  <a:gd name="T75" fmla="*/ 6168 h 6174"/>
                  <a:gd name="T76" fmla="*/ 5955 w 8253"/>
                  <a:gd name="T77" fmla="*/ 6066 h 6174"/>
                  <a:gd name="T78" fmla="*/ 5497 w 8253"/>
                  <a:gd name="T79" fmla="*/ 5904 h 6174"/>
                  <a:gd name="T80" fmla="*/ 4924 w 8253"/>
                  <a:gd name="T81" fmla="*/ 5701 h 6174"/>
                  <a:gd name="T82" fmla="*/ 4294 w 8253"/>
                  <a:gd name="T83" fmla="*/ 5455 h 6174"/>
                  <a:gd name="T84" fmla="*/ 3653 w 8253"/>
                  <a:gd name="T85" fmla="*/ 5213 h 6174"/>
                  <a:gd name="T86" fmla="*/ 2981 w 8253"/>
                  <a:gd name="T87" fmla="*/ 4998 h 6174"/>
                  <a:gd name="T88" fmla="*/ 2250 w 8253"/>
                  <a:gd name="T89" fmla="*/ 4713 h 6174"/>
                  <a:gd name="T90" fmla="*/ 1553 w 8253"/>
                  <a:gd name="T91" fmla="*/ 4331 h 6174"/>
                  <a:gd name="T92" fmla="*/ 950 w 8253"/>
                  <a:gd name="T93" fmla="*/ 3832 h 6174"/>
                  <a:gd name="T94" fmla="*/ 704 w 8253"/>
                  <a:gd name="T95" fmla="*/ 3586 h 6174"/>
                  <a:gd name="T96" fmla="*/ 448 w 8253"/>
                  <a:gd name="T97" fmla="*/ 3308 h 6174"/>
                  <a:gd name="T98" fmla="*/ 212 w 8253"/>
                  <a:gd name="T99" fmla="*/ 2957 h 6174"/>
                  <a:gd name="T100" fmla="*/ 106 w 8253"/>
                  <a:gd name="T101" fmla="*/ 2715 h 6174"/>
                  <a:gd name="T102" fmla="*/ 29 w 8253"/>
                  <a:gd name="T103" fmla="*/ 2465 h 6174"/>
                  <a:gd name="T104" fmla="*/ 4 w 8253"/>
                  <a:gd name="T105" fmla="*/ 2259 h 6174"/>
                  <a:gd name="T106" fmla="*/ 99 w 8253"/>
                  <a:gd name="T107" fmla="*/ 2262 h 6174"/>
                  <a:gd name="T108" fmla="*/ 265 w 8253"/>
                  <a:gd name="T109" fmla="*/ 2441 h 6174"/>
                  <a:gd name="T110" fmla="*/ 479 w 8253"/>
                  <a:gd name="T111" fmla="*/ 2712 h 6174"/>
                  <a:gd name="T112" fmla="*/ 701 w 8253"/>
                  <a:gd name="T113" fmla="*/ 2978 h 6174"/>
                  <a:gd name="T114" fmla="*/ 1834 w 8253"/>
                  <a:gd name="T115" fmla="*/ 3910 h 6174"/>
                  <a:gd name="T116" fmla="*/ 3175 w 8253"/>
                  <a:gd name="T117" fmla="*/ 4513 h 6174"/>
                  <a:gd name="T118" fmla="*/ 4561 w 8253"/>
                  <a:gd name="T119" fmla="*/ 4893 h 6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53" h="6174">
                    <a:moveTo>
                      <a:pt x="5004" y="4981"/>
                    </a:moveTo>
                    <a:lnTo>
                      <a:pt x="5227" y="5026"/>
                    </a:lnTo>
                    <a:lnTo>
                      <a:pt x="5459" y="5071"/>
                    </a:lnTo>
                    <a:lnTo>
                      <a:pt x="5698" y="5114"/>
                    </a:lnTo>
                    <a:lnTo>
                      <a:pt x="5938" y="5143"/>
                    </a:lnTo>
                    <a:lnTo>
                      <a:pt x="6177" y="5160"/>
                    </a:lnTo>
                    <a:lnTo>
                      <a:pt x="6412" y="5153"/>
                    </a:lnTo>
                    <a:lnTo>
                      <a:pt x="6641" y="5121"/>
                    </a:lnTo>
                    <a:lnTo>
                      <a:pt x="6859" y="5051"/>
                    </a:lnTo>
                    <a:lnTo>
                      <a:pt x="7063" y="4945"/>
                    </a:lnTo>
                    <a:lnTo>
                      <a:pt x="7249" y="4795"/>
                    </a:lnTo>
                    <a:lnTo>
                      <a:pt x="7292" y="4745"/>
                    </a:lnTo>
                    <a:lnTo>
                      <a:pt x="7341" y="4675"/>
                    </a:lnTo>
                    <a:lnTo>
                      <a:pt x="7397" y="4587"/>
                    </a:lnTo>
                    <a:lnTo>
                      <a:pt x="7457" y="4488"/>
                    </a:lnTo>
                    <a:lnTo>
                      <a:pt x="7517" y="4383"/>
                    </a:lnTo>
                    <a:lnTo>
                      <a:pt x="7574" y="4275"/>
                    </a:lnTo>
                    <a:lnTo>
                      <a:pt x="7623" y="4170"/>
                    </a:lnTo>
                    <a:lnTo>
                      <a:pt x="7665" y="4067"/>
                    </a:lnTo>
                    <a:lnTo>
                      <a:pt x="7697" y="3980"/>
                    </a:lnTo>
                    <a:lnTo>
                      <a:pt x="7707" y="3905"/>
                    </a:lnTo>
                    <a:lnTo>
                      <a:pt x="7728" y="3632"/>
                    </a:lnTo>
                    <a:lnTo>
                      <a:pt x="7743" y="3372"/>
                    </a:lnTo>
                    <a:lnTo>
                      <a:pt x="7750" y="3119"/>
                    </a:lnTo>
                    <a:lnTo>
                      <a:pt x="7746" y="2869"/>
                    </a:lnTo>
                    <a:lnTo>
                      <a:pt x="7732" y="2624"/>
                    </a:lnTo>
                    <a:lnTo>
                      <a:pt x="7707" y="2377"/>
                    </a:lnTo>
                    <a:lnTo>
                      <a:pt x="7665" y="2129"/>
                    </a:lnTo>
                    <a:lnTo>
                      <a:pt x="7605" y="1875"/>
                    </a:lnTo>
                    <a:lnTo>
                      <a:pt x="7528" y="1616"/>
                    </a:lnTo>
                    <a:lnTo>
                      <a:pt x="7429" y="1344"/>
                    </a:lnTo>
                    <a:lnTo>
                      <a:pt x="7415" y="1303"/>
                    </a:lnTo>
                    <a:lnTo>
                      <a:pt x="7377" y="1201"/>
                    </a:lnTo>
                    <a:lnTo>
                      <a:pt x="7320" y="1053"/>
                    </a:lnTo>
                    <a:lnTo>
                      <a:pt x="7257" y="878"/>
                    </a:lnTo>
                    <a:lnTo>
                      <a:pt x="7186" y="684"/>
                    </a:lnTo>
                    <a:lnTo>
                      <a:pt x="7113" y="491"/>
                    </a:lnTo>
                    <a:lnTo>
                      <a:pt x="7046" y="313"/>
                    </a:lnTo>
                    <a:lnTo>
                      <a:pt x="6989" y="161"/>
                    </a:lnTo>
                    <a:lnTo>
                      <a:pt x="6948" y="53"/>
                    </a:lnTo>
                    <a:lnTo>
                      <a:pt x="6926" y="0"/>
                    </a:lnTo>
                    <a:lnTo>
                      <a:pt x="6965" y="31"/>
                    </a:lnTo>
                    <a:lnTo>
                      <a:pt x="7011" y="66"/>
                    </a:lnTo>
                    <a:lnTo>
                      <a:pt x="7053" y="111"/>
                    </a:lnTo>
                    <a:lnTo>
                      <a:pt x="7099" y="158"/>
                    </a:lnTo>
                    <a:lnTo>
                      <a:pt x="7148" y="210"/>
                    </a:lnTo>
                    <a:lnTo>
                      <a:pt x="7194" y="263"/>
                    </a:lnTo>
                    <a:lnTo>
                      <a:pt x="7243" y="316"/>
                    </a:lnTo>
                    <a:lnTo>
                      <a:pt x="7292" y="368"/>
                    </a:lnTo>
                    <a:lnTo>
                      <a:pt x="7345" y="421"/>
                    </a:lnTo>
                    <a:lnTo>
                      <a:pt x="7394" y="466"/>
                    </a:lnTo>
                    <a:lnTo>
                      <a:pt x="7444" y="513"/>
                    </a:lnTo>
                    <a:lnTo>
                      <a:pt x="7489" y="572"/>
                    </a:lnTo>
                    <a:lnTo>
                      <a:pt x="7535" y="643"/>
                    </a:lnTo>
                    <a:lnTo>
                      <a:pt x="7577" y="719"/>
                    </a:lnTo>
                    <a:lnTo>
                      <a:pt x="7620" y="801"/>
                    </a:lnTo>
                    <a:lnTo>
                      <a:pt x="7655" y="884"/>
                    </a:lnTo>
                    <a:lnTo>
                      <a:pt x="7690" y="966"/>
                    </a:lnTo>
                    <a:lnTo>
                      <a:pt x="7722" y="1039"/>
                    </a:lnTo>
                    <a:lnTo>
                      <a:pt x="7746" y="1109"/>
                    </a:lnTo>
                    <a:lnTo>
                      <a:pt x="7767" y="1166"/>
                    </a:lnTo>
                    <a:lnTo>
                      <a:pt x="7845" y="1359"/>
                    </a:lnTo>
                    <a:lnTo>
                      <a:pt x="7915" y="1545"/>
                    </a:lnTo>
                    <a:lnTo>
                      <a:pt x="7978" y="1724"/>
                    </a:lnTo>
                    <a:lnTo>
                      <a:pt x="8035" y="1904"/>
                    </a:lnTo>
                    <a:lnTo>
                      <a:pt x="8084" y="2076"/>
                    </a:lnTo>
                    <a:lnTo>
                      <a:pt x="8129" y="2251"/>
                    </a:lnTo>
                    <a:lnTo>
                      <a:pt x="8168" y="2430"/>
                    </a:lnTo>
                    <a:lnTo>
                      <a:pt x="8200" y="2613"/>
                    </a:lnTo>
                    <a:lnTo>
                      <a:pt x="8228" y="2802"/>
                    </a:lnTo>
                    <a:lnTo>
                      <a:pt x="8249" y="2999"/>
                    </a:lnTo>
                    <a:lnTo>
                      <a:pt x="8249" y="3027"/>
                    </a:lnTo>
                    <a:lnTo>
                      <a:pt x="8249" y="3073"/>
                    </a:lnTo>
                    <a:lnTo>
                      <a:pt x="8249" y="3137"/>
                    </a:lnTo>
                    <a:lnTo>
                      <a:pt x="8253" y="3210"/>
                    </a:lnTo>
                    <a:lnTo>
                      <a:pt x="8253" y="3287"/>
                    </a:lnTo>
                    <a:lnTo>
                      <a:pt x="8253" y="3365"/>
                    </a:lnTo>
                    <a:lnTo>
                      <a:pt x="8253" y="3438"/>
                    </a:lnTo>
                    <a:lnTo>
                      <a:pt x="8253" y="3498"/>
                    </a:lnTo>
                    <a:lnTo>
                      <a:pt x="8253" y="3540"/>
                    </a:lnTo>
                    <a:lnTo>
                      <a:pt x="8253" y="3562"/>
                    </a:lnTo>
                    <a:lnTo>
                      <a:pt x="8246" y="3768"/>
                    </a:lnTo>
                    <a:lnTo>
                      <a:pt x="8236" y="3962"/>
                    </a:lnTo>
                    <a:lnTo>
                      <a:pt x="8221" y="4148"/>
                    </a:lnTo>
                    <a:lnTo>
                      <a:pt x="8204" y="4320"/>
                    </a:lnTo>
                    <a:lnTo>
                      <a:pt x="8183" y="4482"/>
                    </a:lnTo>
                    <a:lnTo>
                      <a:pt x="8154" y="4636"/>
                    </a:lnTo>
                    <a:lnTo>
                      <a:pt x="8126" y="4780"/>
                    </a:lnTo>
                    <a:lnTo>
                      <a:pt x="8088" y="4921"/>
                    </a:lnTo>
                    <a:lnTo>
                      <a:pt x="8045" y="5051"/>
                    </a:lnTo>
                    <a:lnTo>
                      <a:pt x="7996" y="5174"/>
                    </a:lnTo>
                    <a:lnTo>
                      <a:pt x="7961" y="5244"/>
                    </a:lnTo>
                    <a:lnTo>
                      <a:pt x="7915" y="5314"/>
                    </a:lnTo>
                    <a:lnTo>
                      <a:pt x="7866" y="5381"/>
                    </a:lnTo>
                    <a:lnTo>
                      <a:pt x="7806" y="5444"/>
                    </a:lnTo>
                    <a:lnTo>
                      <a:pt x="7746" y="5504"/>
                    </a:lnTo>
                    <a:lnTo>
                      <a:pt x="7679" y="5564"/>
                    </a:lnTo>
                    <a:lnTo>
                      <a:pt x="7612" y="5620"/>
                    </a:lnTo>
                    <a:lnTo>
                      <a:pt x="7542" y="5673"/>
                    </a:lnTo>
                    <a:lnTo>
                      <a:pt x="7472" y="5721"/>
                    </a:lnTo>
                    <a:lnTo>
                      <a:pt x="7401" y="5771"/>
                    </a:lnTo>
                    <a:lnTo>
                      <a:pt x="7352" y="5806"/>
                    </a:lnTo>
                    <a:lnTo>
                      <a:pt x="7302" y="5844"/>
                    </a:lnTo>
                    <a:lnTo>
                      <a:pt x="7254" y="5886"/>
                    </a:lnTo>
                    <a:lnTo>
                      <a:pt x="7204" y="5929"/>
                    </a:lnTo>
                    <a:lnTo>
                      <a:pt x="7151" y="5971"/>
                    </a:lnTo>
                    <a:lnTo>
                      <a:pt x="7099" y="6013"/>
                    </a:lnTo>
                    <a:lnTo>
                      <a:pt x="7046" y="6048"/>
                    </a:lnTo>
                    <a:lnTo>
                      <a:pt x="6993" y="6084"/>
                    </a:lnTo>
                    <a:lnTo>
                      <a:pt x="6936" y="6108"/>
                    </a:lnTo>
                    <a:lnTo>
                      <a:pt x="6884" y="6129"/>
                    </a:lnTo>
                    <a:lnTo>
                      <a:pt x="6725" y="6161"/>
                    </a:lnTo>
                    <a:lnTo>
                      <a:pt x="6570" y="6174"/>
                    </a:lnTo>
                    <a:lnTo>
                      <a:pt x="6416" y="6168"/>
                    </a:lnTo>
                    <a:lnTo>
                      <a:pt x="6261" y="6143"/>
                    </a:lnTo>
                    <a:lnTo>
                      <a:pt x="6109" y="6108"/>
                    </a:lnTo>
                    <a:lnTo>
                      <a:pt x="5955" y="6066"/>
                    </a:lnTo>
                    <a:lnTo>
                      <a:pt x="5803" y="6013"/>
                    </a:lnTo>
                    <a:lnTo>
                      <a:pt x="5652" y="5961"/>
                    </a:lnTo>
                    <a:lnTo>
                      <a:pt x="5497" y="5904"/>
                    </a:lnTo>
                    <a:lnTo>
                      <a:pt x="5346" y="5851"/>
                    </a:lnTo>
                    <a:lnTo>
                      <a:pt x="5135" y="5778"/>
                    </a:lnTo>
                    <a:lnTo>
                      <a:pt x="4924" y="5701"/>
                    </a:lnTo>
                    <a:lnTo>
                      <a:pt x="4713" y="5620"/>
                    </a:lnTo>
                    <a:lnTo>
                      <a:pt x="4505" y="5539"/>
                    </a:lnTo>
                    <a:lnTo>
                      <a:pt x="4294" y="5455"/>
                    </a:lnTo>
                    <a:lnTo>
                      <a:pt x="4079" y="5371"/>
                    </a:lnTo>
                    <a:lnTo>
                      <a:pt x="3868" y="5290"/>
                    </a:lnTo>
                    <a:lnTo>
                      <a:pt x="3653" y="5213"/>
                    </a:lnTo>
                    <a:lnTo>
                      <a:pt x="3438" y="5138"/>
                    </a:lnTo>
                    <a:lnTo>
                      <a:pt x="3224" y="5071"/>
                    </a:lnTo>
                    <a:lnTo>
                      <a:pt x="2981" y="4998"/>
                    </a:lnTo>
                    <a:lnTo>
                      <a:pt x="2738" y="4913"/>
                    </a:lnTo>
                    <a:lnTo>
                      <a:pt x="2496" y="4819"/>
                    </a:lnTo>
                    <a:lnTo>
                      <a:pt x="2250" y="4713"/>
                    </a:lnTo>
                    <a:lnTo>
                      <a:pt x="2010" y="4598"/>
                    </a:lnTo>
                    <a:lnTo>
                      <a:pt x="1777" y="4471"/>
                    </a:lnTo>
                    <a:lnTo>
                      <a:pt x="1553" y="4331"/>
                    </a:lnTo>
                    <a:lnTo>
                      <a:pt x="1338" y="4180"/>
                    </a:lnTo>
                    <a:lnTo>
                      <a:pt x="1137" y="4011"/>
                    </a:lnTo>
                    <a:lnTo>
                      <a:pt x="950" y="3832"/>
                    </a:lnTo>
                    <a:lnTo>
                      <a:pt x="874" y="3751"/>
                    </a:lnTo>
                    <a:lnTo>
                      <a:pt x="789" y="3670"/>
                    </a:lnTo>
                    <a:lnTo>
                      <a:pt x="704" y="3586"/>
                    </a:lnTo>
                    <a:lnTo>
                      <a:pt x="616" y="3498"/>
                    </a:lnTo>
                    <a:lnTo>
                      <a:pt x="532" y="3407"/>
                    </a:lnTo>
                    <a:lnTo>
                      <a:pt x="448" y="3308"/>
                    </a:lnTo>
                    <a:lnTo>
                      <a:pt x="363" y="3200"/>
                    </a:lnTo>
                    <a:lnTo>
                      <a:pt x="286" y="3084"/>
                    </a:lnTo>
                    <a:lnTo>
                      <a:pt x="212" y="2957"/>
                    </a:lnTo>
                    <a:lnTo>
                      <a:pt x="145" y="2813"/>
                    </a:lnTo>
                    <a:lnTo>
                      <a:pt x="127" y="2775"/>
                    </a:lnTo>
                    <a:lnTo>
                      <a:pt x="106" y="2715"/>
                    </a:lnTo>
                    <a:lnTo>
                      <a:pt x="78" y="2637"/>
                    </a:lnTo>
                    <a:lnTo>
                      <a:pt x="53" y="2554"/>
                    </a:lnTo>
                    <a:lnTo>
                      <a:pt x="29" y="2465"/>
                    </a:lnTo>
                    <a:lnTo>
                      <a:pt x="11" y="2381"/>
                    </a:lnTo>
                    <a:lnTo>
                      <a:pt x="0" y="2311"/>
                    </a:lnTo>
                    <a:lnTo>
                      <a:pt x="4" y="2259"/>
                    </a:lnTo>
                    <a:lnTo>
                      <a:pt x="25" y="2234"/>
                    </a:lnTo>
                    <a:lnTo>
                      <a:pt x="64" y="2237"/>
                    </a:lnTo>
                    <a:lnTo>
                      <a:pt x="99" y="2262"/>
                    </a:lnTo>
                    <a:lnTo>
                      <a:pt x="145" y="2307"/>
                    </a:lnTo>
                    <a:lnTo>
                      <a:pt x="201" y="2367"/>
                    </a:lnTo>
                    <a:lnTo>
                      <a:pt x="265" y="2441"/>
                    </a:lnTo>
                    <a:lnTo>
                      <a:pt x="331" y="2525"/>
                    </a:lnTo>
                    <a:lnTo>
                      <a:pt x="401" y="2617"/>
                    </a:lnTo>
                    <a:lnTo>
                      <a:pt x="479" y="2712"/>
                    </a:lnTo>
                    <a:lnTo>
                      <a:pt x="553" y="2802"/>
                    </a:lnTo>
                    <a:lnTo>
                      <a:pt x="627" y="2894"/>
                    </a:lnTo>
                    <a:lnTo>
                      <a:pt x="701" y="2978"/>
                    </a:lnTo>
                    <a:lnTo>
                      <a:pt x="1045" y="3330"/>
                    </a:lnTo>
                    <a:lnTo>
                      <a:pt x="1426" y="3638"/>
                    </a:lnTo>
                    <a:lnTo>
                      <a:pt x="1834" y="3910"/>
                    </a:lnTo>
                    <a:lnTo>
                      <a:pt x="2267" y="4141"/>
                    </a:lnTo>
                    <a:lnTo>
                      <a:pt x="2717" y="4341"/>
                    </a:lnTo>
                    <a:lnTo>
                      <a:pt x="3175" y="4513"/>
                    </a:lnTo>
                    <a:lnTo>
                      <a:pt x="3639" y="4661"/>
                    </a:lnTo>
                    <a:lnTo>
                      <a:pt x="4104" y="4788"/>
                    </a:lnTo>
                    <a:lnTo>
                      <a:pt x="4561" y="4893"/>
                    </a:lnTo>
                    <a:lnTo>
                      <a:pt x="5004" y="4981"/>
                    </a:lnTo>
                    <a:close/>
                  </a:path>
                </a:pathLst>
              </a:custGeom>
              <a:solidFill>
                <a:srgbClr val="ED8C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12" name="Freeform 636"/>
              <p:cNvSpPr>
                <a:spLocks/>
              </p:cNvSpPr>
              <p:nvPr/>
            </p:nvSpPr>
            <p:spPr bwMode="auto">
              <a:xfrm>
                <a:off x="2615" y="2533"/>
                <a:ext cx="634" cy="435"/>
              </a:xfrm>
              <a:custGeom>
                <a:avLst/>
                <a:gdLst>
                  <a:gd name="T0" fmla="*/ 5479 w 8252"/>
                  <a:gd name="T1" fmla="*/ 5112 h 6085"/>
                  <a:gd name="T2" fmla="*/ 6166 w 8252"/>
                  <a:gd name="T3" fmla="*/ 5217 h 6085"/>
                  <a:gd name="T4" fmla="*/ 6838 w 8252"/>
                  <a:gd name="T5" fmla="*/ 5147 h 6085"/>
                  <a:gd name="T6" fmla="*/ 7292 w 8252"/>
                  <a:gd name="T7" fmla="*/ 4890 h 6085"/>
                  <a:gd name="T8" fmla="*/ 7485 w 8252"/>
                  <a:gd name="T9" fmla="*/ 4624 h 6085"/>
                  <a:gd name="T10" fmla="*/ 7682 w 8252"/>
                  <a:gd name="T11" fmla="*/ 4279 h 6085"/>
                  <a:gd name="T12" fmla="*/ 7780 w 8252"/>
                  <a:gd name="T13" fmla="*/ 4005 h 6085"/>
                  <a:gd name="T14" fmla="*/ 7833 w 8252"/>
                  <a:gd name="T15" fmla="*/ 3286 h 6085"/>
                  <a:gd name="T16" fmla="*/ 7830 w 8252"/>
                  <a:gd name="T17" fmla="*/ 2618 h 6085"/>
                  <a:gd name="T18" fmla="*/ 7714 w 8252"/>
                  <a:gd name="T19" fmla="*/ 1905 h 6085"/>
                  <a:gd name="T20" fmla="*/ 7577 w 8252"/>
                  <a:gd name="T21" fmla="*/ 1466 h 6085"/>
                  <a:gd name="T22" fmla="*/ 7344 w 8252"/>
                  <a:gd name="T23" fmla="*/ 830 h 6085"/>
                  <a:gd name="T24" fmla="*/ 7105 w 8252"/>
                  <a:gd name="T25" fmla="*/ 190 h 6085"/>
                  <a:gd name="T26" fmla="*/ 7073 w 8252"/>
                  <a:gd name="T27" fmla="*/ 32 h 6085"/>
                  <a:gd name="T28" fmla="*/ 7207 w 8252"/>
                  <a:gd name="T29" fmla="*/ 170 h 6085"/>
                  <a:gd name="T30" fmla="*/ 7351 w 8252"/>
                  <a:gd name="T31" fmla="*/ 352 h 6085"/>
                  <a:gd name="T32" fmla="*/ 7499 w 8252"/>
                  <a:gd name="T33" fmla="*/ 528 h 6085"/>
                  <a:gd name="T34" fmla="*/ 7630 w 8252"/>
                  <a:gd name="T35" fmla="*/ 721 h 6085"/>
                  <a:gd name="T36" fmla="*/ 7745 w 8252"/>
                  <a:gd name="T37" fmla="*/ 988 h 6085"/>
                  <a:gd name="T38" fmla="*/ 7833 w 8252"/>
                  <a:gd name="T39" fmla="*/ 1227 h 6085"/>
                  <a:gd name="T40" fmla="*/ 7978 w 8252"/>
                  <a:gd name="T41" fmla="*/ 1651 h 6085"/>
                  <a:gd name="T42" fmla="*/ 8122 w 8252"/>
                  <a:gd name="T43" fmla="*/ 2148 h 6085"/>
                  <a:gd name="T44" fmla="*/ 8214 w 8252"/>
                  <a:gd name="T45" fmla="*/ 2643 h 6085"/>
                  <a:gd name="T46" fmla="*/ 8252 w 8252"/>
                  <a:gd name="T47" fmla="*/ 3039 h 6085"/>
                  <a:gd name="T48" fmla="*/ 8252 w 8252"/>
                  <a:gd name="T49" fmla="*/ 3232 h 6085"/>
                  <a:gd name="T50" fmla="*/ 8249 w 8252"/>
                  <a:gd name="T51" fmla="*/ 3471 h 6085"/>
                  <a:gd name="T52" fmla="*/ 8249 w 8252"/>
                  <a:gd name="T53" fmla="*/ 3601 h 6085"/>
                  <a:gd name="T54" fmla="*/ 8217 w 8252"/>
                  <a:gd name="T55" fmla="*/ 4156 h 6085"/>
                  <a:gd name="T56" fmla="*/ 8143 w 8252"/>
                  <a:gd name="T57" fmla="*/ 4617 h 6085"/>
                  <a:gd name="T58" fmla="*/ 8031 w 8252"/>
                  <a:gd name="T59" fmla="*/ 5003 h 6085"/>
                  <a:gd name="T60" fmla="*/ 7903 w 8252"/>
                  <a:gd name="T61" fmla="*/ 5255 h 6085"/>
                  <a:gd name="T62" fmla="*/ 7728 w 8252"/>
                  <a:gd name="T63" fmla="*/ 5442 h 6085"/>
                  <a:gd name="T64" fmla="*/ 7520 w 8252"/>
                  <a:gd name="T65" fmla="*/ 5603 h 6085"/>
                  <a:gd name="T66" fmla="*/ 7337 w 8252"/>
                  <a:gd name="T67" fmla="*/ 5733 h 6085"/>
                  <a:gd name="T68" fmla="*/ 7193 w 8252"/>
                  <a:gd name="T69" fmla="*/ 5850 h 6085"/>
                  <a:gd name="T70" fmla="*/ 7041 w 8252"/>
                  <a:gd name="T71" fmla="*/ 5965 h 6085"/>
                  <a:gd name="T72" fmla="*/ 6886 w 8252"/>
                  <a:gd name="T73" fmla="*/ 6043 h 6085"/>
                  <a:gd name="T74" fmla="*/ 6433 w 8252"/>
                  <a:gd name="T75" fmla="*/ 6078 h 6085"/>
                  <a:gd name="T76" fmla="*/ 5983 w 8252"/>
                  <a:gd name="T77" fmla="*/ 5980 h 6085"/>
                  <a:gd name="T78" fmla="*/ 5539 w 8252"/>
                  <a:gd name="T79" fmla="*/ 5825 h 6085"/>
                  <a:gd name="T80" fmla="*/ 4983 w 8252"/>
                  <a:gd name="T81" fmla="*/ 5628 h 6085"/>
                  <a:gd name="T82" fmla="*/ 4374 w 8252"/>
                  <a:gd name="T83" fmla="*/ 5390 h 6085"/>
                  <a:gd name="T84" fmla="*/ 3758 w 8252"/>
                  <a:gd name="T85" fmla="*/ 5154 h 6085"/>
                  <a:gd name="T86" fmla="*/ 3111 w 8252"/>
                  <a:gd name="T87" fmla="*/ 4950 h 6085"/>
                  <a:gd name="T88" fmla="*/ 2393 w 8252"/>
                  <a:gd name="T89" fmla="*/ 4690 h 6085"/>
                  <a:gd name="T90" fmla="*/ 1699 w 8252"/>
                  <a:gd name="T91" fmla="*/ 4342 h 6085"/>
                  <a:gd name="T92" fmla="*/ 1102 w 8252"/>
                  <a:gd name="T93" fmla="*/ 3882 h 6085"/>
                  <a:gd name="T94" fmla="*/ 834 w 8252"/>
                  <a:gd name="T95" fmla="*/ 3633 h 6085"/>
                  <a:gd name="T96" fmla="*/ 542 w 8252"/>
                  <a:gd name="T97" fmla="*/ 3344 h 6085"/>
                  <a:gd name="T98" fmla="*/ 281 w 8252"/>
                  <a:gd name="T99" fmla="*/ 2991 h 6085"/>
                  <a:gd name="T100" fmla="*/ 165 w 8252"/>
                  <a:gd name="T101" fmla="*/ 2748 h 6085"/>
                  <a:gd name="T102" fmla="*/ 57 w 8252"/>
                  <a:gd name="T103" fmla="*/ 2471 h 6085"/>
                  <a:gd name="T104" fmla="*/ 0 w 8252"/>
                  <a:gd name="T105" fmla="*/ 2235 h 6085"/>
                  <a:gd name="T106" fmla="*/ 85 w 8252"/>
                  <a:gd name="T107" fmla="*/ 2231 h 6085"/>
                  <a:gd name="T108" fmla="*/ 260 w 8252"/>
                  <a:gd name="T109" fmla="*/ 2442 h 6085"/>
                  <a:gd name="T110" fmla="*/ 503 w 8252"/>
                  <a:gd name="T111" fmla="*/ 2761 h 6085"/>
                  <a:gd name="T112" fmla="*/ 760 w 8252"/>
                  <a:gd name="T113" fmla="*/ 3074 h 6085"/>
                  <a:gd name="T114" fmla="*/ 1900 w 8252"/>
                  <a:gd name="T115" fmla="*/ 3977 h 6085"/>
                  <a:gd name="T116" fmla="*/ 3245 w 8252"/>
                  <a:gd name="T117" fmla="*/ 4571 h 6085"/>
                  <a:gd name="T118" fmla="*/ 4613 w 8252"/>
                  <a:gd name="T119" fmla="*/ 4937 h 6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52" h="6085">
                    <a:moveTo>
                      <a:pt x="5043" y="5024"/>
                    </a:moveTo>
                    <a:lnTo>
                      <a:pt x="5257" y="5067"/>
                    </a:lnTo>
                    <a:lnTo>
                      <a:pt x="5479" y="5112"/>
                    </a:lnTo>
                    <a:lnTo>
                      <a:pt x="5705" y="5157"/>
                    </a:lnTo>
                    <a:lnTo>
                      <a:pt x="5933" y="5192"/>
                    </a:lnTo>
                    <a:lnTo>
                      <a:pt x="6166" y="5217"/>
                    </a:lnTo>
                    <a:lnTo>
                      <a:pt x="6394" y="5220"/>
                    </a:lnTo>
                    <a:lnTo>
                      <a:pt x="6620" y="5200"/>
                    </a:lnTo>
                    <a:lnTo>
                      <a:pt x="6838" y="5147"/>
                    </a:lnTo>
                    <a:lnTo>
                      <a:pt x="7049" y="5062"/>
                    </a:lnTo>
                    <a:lnTo>
                      <a:pt x="7249" y="4937"/>
                    </a:lnTo>
                    <a:lnTo>
                      <a:pt x="7292" y="4890"/>
                    </a:lnTo>
                    <a:lnTo>
                      <a:pt x="7347" y="4820"/>
                    </a:lnTo>
                    <a:lnTo>
                      <a:pt x="7415" y="4729"/>
                    </a:lnTo>
                    <a:lnTo>
                      <a:pt x="7485" y="4624"/>
                    </a:lnTo>
                    <a:lnTo>
                      <a:pt x="7555" y="4511"/>
                    </a:lnTo>
                    <a:lnTo>
                      <a:pt x="7622" y="4392"/>
                    </a:lnTo>
                    <a:lnTo>
                      <a:pt x="7682" y="4279"/>
                    </a:lnTo>
                    <a:lnTo>
                      <a:pt x="7732" y="4170"/>
                    </a:lnTo>
                    <a:lnTo>
                      <a:pt x="7763" y="4079"/>
                    </a:lnTo>
                    <a:lnTo>
                      <a:pt x="7780" y="4005"/>
                    </a:lnTo>
                    <a:lnTo>
                      <a:pt x="7802" y="3752"/>
                    </a:lnTo>
                    <a:lnTo>
                      <a:pt x="7820" y="3514"/>
                    </a:lnTo>
                    <a:lnTo>
                      <a:pt x="7833" y="3286"/>
                    </a:lnTo>
                    <a:lnTo>
                      <a:pt x="7840" y="3061"/>
                    </a:lnTo>
                    <a:lnTo>
                      <a:pt x="7840" y="2839"/>
                    </a:lnTo>
                    <a:lnTo>
                      <a:pt x="7830" y="2618"/>
                    </a:lnTo>
                    <a:lnTo>
                      <a:pt x="7805" y="2389"/>
                    </a:lnTo>
                    <a:lnTo>
                      <a:pt x="7770" y="2154"/>
                    </a:lnTo>
                    <a:lnTo>
                      <a:pt x="7714" y="1905"/>
                    </a:lnTo>
                    <a:lnTo>
                      <a:pt x="7640" y="1641"/>
                    </a:lnTo>
                    <a:lnTo>
                      <a:pt x="7622" y="1588"/>
                    </a:lnTo>
                    <a:lnTo>
                      <a:pt x="7577" y="1466"/>
                    </a:lnTo>
                    <a:lnTo>
                      <a:pt x="7513" y="1286"/>
                    </a:lnTo>
                    <a:lnTo>
                      <a:pt x="7432" y="1068"/>
                    </a:lnTo>
                    <a:lnTo>
                      <a:pt x="7344" y="830"/>
                    </a:lnTo>
                    <a:lnTo>
                      <a:pt x="7256" y="595"/>
                    </a:lnTo>
                    <a:lnTo>
                      <a:pt x="7176" y="373"/>
                    </a:lnTo>
                    <a:lnTo>
                      <a:pt x="7105" y="190"/>
                    </a:lnTo>
                    <a:lnTo>
                      <a:pt x="7056" y="60"/>
                    </a:lnTo>
                    <a:lnTo>
                      <a:pt x="7031" y="0"/>
                    </a:lnTo>
                    <a:lnTo>
                      <a:pt x="7073" y="32"/>
                    </a:lnTo>
                    <a:lnTo>
                      <a:pt x="7116" y="71"/>
                    </a:lnTo>
                    <a:lnTo>
                      <a:pt x="7158" y="117"/>
                    </a:lnTo>
                    <a:lnTo>
                      <a:pt x="7207" y="170"/>
                    </a:lnTo>
                    <a:lnTo>
                      <a:pt x="7253" y="229"/>
                    </a:lnTo>
                    <a:lnTo>
                      <a:pt x="7302" y="289"/>
                    </a:lnTo>
                    <a:lnTo>
                      <a:pt x="7351" y="352"/>
                    </a:lnTo>
                    <a:lnTo>
                      <a:pt x="7401" y="412"/>
                    </a:lnTo>
                    <a:lnTo>
                      <a:pt x="7450" y="472"/>
                    </a:lnTo>
                    <a:lnTo>
                      <a:pt x="7499" y="528"/>
                    </a:lnTo>
                    <a:lnTo>
                      <a:pt x="7542" y="577"/>
                    </a:lnTo>
                    <a:lnTo>
                      <a:pt x="7587" y="643"/>
                    </a:lnTo>
                    <a:lnTo>
                      <a:pt x="7630" y="721"/>
                    </a:lnTo>
                    <a:lnTo>
                      <a:pt x="7668" y="808"/>
                    </a:lnTo>
                    <a:lnTo>
                      <a:pt x="7710" y="897"/>
                    </a:lnTo>
                    <a:lnTo>
                      <a:pt x="7745" y="988"/>
                    </a:lnTo>
                    <a:lnTo>
                      <a:pt x="7777" y="1075"/>
                    </a:lnTo>
                    <a:lnTo>
                      <a:pt x="7808" y="1156"/>
                    </a:lnTo>
                    <a:lnTo>
                      <a:pt x="7833" y="1227"/>
                    </a:lnTo>
                    <a:lnTo>
                      <a:pt x="7851" y="1283"/>
                    </a:lnTo>
                    <a:lnTo>
                      <a:pt x="7918" y="1473"/>
                    </a:lnTo>
                    <a:lnTo>
                      <a:pt x="7978" y="1651"/>
                    </a:lnTo>
                    <a:lnTo>
                      <a:pt x="8031" y="1820"/>
                    </a:lnTo>
                    <a:lnTo>
                      <a:pt x="8080" y="1986"/>
                    </a:lnTo>
                    <a:lnTo>
                      <a:pt x="8122" y="2148"/>
                    </a:lnTo>
                    <a:lnTo>
                      <a:pt x="8157" y="2309"/>
                    </a:lnTo>
                    <a:lnTo>
                      <a:pt x="8189" y="2474"/>
                    </a:lnTo>
                    <a:lnTo>
                      <a:pt x="8214" y="2643"/>
                    </a:lnTo>
                    <a:lnTo>
                      <a:pt x="8234" y="2821"/>
                    </a:lnTo>
                    <a:lnTo>
                      <a:pt x="8252" y="3011"/>
                    </a:lnTo>
                    <a:lnTo>
                      <a:pt x="8252" y="3039"/>
                    </a:lnTo>
                    <a:lnTo>
                      <a:pt x="8252" y="3089"/>
                    </a:lnTo>
                    <a:lnTo>
                      <a:pt x="8252" y="3152"/>
                    </a:lnTo>
                    <a:lnTo>
                      <a:pt x="8252" y="3232"/>
                    </a:lnTo>
                    <a:lnTo>
                      <a:pt x="8252" y="3313"/>
                    </a:lnTo>
                    <a:lnTo>
                      <a:pt x="8252" y="3397"/>
                    </a:lnTo>
                    <a:lnTo>
                      <a:pt x="8249" y="3471"/>
                    </a:lnTo>
                    <a:lnTo>
                      <a:pt x="8249" y="3534"/>
                    </a:lnTo>
                    <a:lnTo>
                      <a:pt x="8249" y="3581"/>
                    </a:lnTo>
                    <a:lnTo>
                      <a:pt x="8249" y="3601"/>
                    </a:lnTo>
                    <a:lnTo>
                      <a:pt x="8241" y="3802"/>
                    </a:lnTo>
                    <a:lnTo>
                      <a:pt x="8231" y="3984"/>
                    </a:lnTo>
                    <a:lnTo>
                      <a:pt x="8217" y="4156"/>
                    </a:lnTo>
                    <a:lnTo>
                      <a:pt x="8196" y="4317"/>
                    </a:lnTo>
                    <a:lnTo>
                      <a:pt x="8171" y="4472"/>
                    </a:lnTo>
                    <a:lnTo>
                      <a:pt x="8143" y="4617"/>
                    </a:lnTo>
                    <a:lnTo>
                      <a:pt x="8111" y="4750"/>
                    </a:lnTo>
                    <a:lnTo>
                      <a:pt x="8073" y="4880"/>
                    </a:lnTo>
                    <a:lnTo>
                      <a:pt x="8031" y="5003"/>
                    </a:lnTo>
                    <a:lnTo>
                      <a:pt x="7981" y="5122"/>
                    </a:lnTo>
                    <a:lnTo>
                      <a:pt x="7946" y="5189"/>
                    </a:lnTo>
                    <a:lnTo>
                      <a:pt x="7903" y="5255"/>
                    </a:lnTo>
                    <a:lnTo>
                      <a:pt x="7851" y="5322"/>
                    </a:lnTo>
                    <a:lnTo>
                      <a:pt x="7791" y="5382"/>
                    </a:lnTo>
                    <a:lnTo>
                      <a:pt x="7728" y="5442"/>
                    </a:lnTo>
                    <a:lnTo>
                      <a:pt x="7661" y="5498"/>
                    </a:lnTo>
                    <a:lnTo>
                      <a:pt x="7590" y="5550"/>
                    </a:lnTo>
                    <a:lnTo>
                      <a:pt x="7520" y="5603"/>
                    </a:lnTo>
                    <a:lnTo>
                      <a:pt x="7450" y="5653"/>
                    </a:lnTo>
                    <a:lnTo>
                      <a:pt x="7384" y="5698"/>
                    </a:lnTo>
                    <a:lnTo>
                      <a:pt x="7337" y="5733"/>
                    </a:lnTo>
                    <a:lnTo>
                      <a:pt x="7288" y="5768"/>
                    </a:lnTo>
                    <a:lnTo>
                      <a:pt x="7242" y="5810"/>
                    </a:lnTo>
                    <a:lnTo>
                      <a:pt x="7193" y="5850"/>
                    </a:lnTo>
                    <a:lnTo>
                      <a:pt x="7141" y="5892"/>
                    </a:lnTo>
                    <a:lnTo>
                      <a:pt x="7091" y="5930"/>
                    </a:lnTo>
                    <a:lnTo>
                      <a:pt x="7041" y="5965"/>
                    </a:lnTo>
                    <a:lnTo>
                      <a:pt x="6989" y="5997"/>
                    </a:lnTo>
                    <a:lnTo>
                      <a:pt x="6936" y="6025"/>
                    </a:lnTo>
                    <a:lnTo>
                      <a:pt x="6886" y="6043"/>
                    </a:lnTo>
                    <a:lnTo>
                      <a:pt x="6732" y="6075"/>
                    </a:lnTo>
                    <a:lnTo>
                      <a:pt x="6580" y="6085"/>
                    </a:lnTo>
                    <a:lnTo>
                      <a:pt x="6433" y="6078"/>
                    </a:lnTo>
                    <a:lnTo>
                      <a:pt x="6282" y="6057"/>
                    </a:lnTo>
                    <a:lnTo>
                      <a:pt x="6134" y="6025"/>
                    </a:lnTo>
                    <a:lnTo>
                      <a:pt x="5983" y="5980"/>
                    </a:lnTo>
                    <a:lnTo>
                      <a:pt x="5835" y="5933"/>
                    </a:lnTo>
                    <a:lnTo>
                      <a:pt x="5687" y="5881"/>
                    </a:lnTo>
                    <a:lnTo>
                      <a:pt x="5539" y="5825"/>
                    </a:lnTo>
                    <a:lnTo>
                      <a:pt x="5387" y="5775"/>
                    </a:lnTo>
                    <a:lnTo>
                      <a:pt x="5187" y="5705"/>
                    </a:lnTo>
                    <a:lnTo>
                      <a:pt x="4983" y="5628"/>
                    </a:lnTo>
                    <a:lnTo>
                      <a:pt x="4783" y="5550"/>
                    </a:lnTo>
                    <a:lnTo>
                      <a:pt x="4578" y="5470"/>
                    </a:lnTo>
                    <a:lnTo>
                      <a:pt x="4374" y="5390"/>
                    </a:lnTo>
                    <a:lnTo>
                      <a:pt x="4170" y="5308"/>
                    </a:lnTo>
                    <a:lnTo>
                      <a:pt x="3962" y="5232"/>
                    </a:lnTo>
                    <a:lnTo>
                      <a:pt x="3758" y="5154"/>
                    </a:lnTo>
                    <a:lnTo>
                      <a:pt x="3551" y="5084"/>
                    </a:lnTo>
                    <a:lnTo>
                      <a:pt x="3343" y="5020"/>
                    </a:lnTo>
                    <a:lnTo>
                      <a:pt x="3111" y="4950"/>
                    </a:lnTo>
                    <a:lnTo>
                      <a:pt x="2871" y="4869"/>
                    </a:lnTo>
                    <a:lnTo>
                      <a:pt x="2633" y="4785"/>
                    </a:lnTo>
                    <a:lnTo>
                      <a:pt x="2393" y="4690"/>
                    </a:lnTo>
                    <a:lnTo>
                      <a:pt x="2154" y="4585"/>
                    </a:lnTo>
                    <a:lnTo>
                      <a:pt x="1925" y="4469"/>
                    </a:lnTo>
                    <a:lnTo>
                      <a:pt x="1699" y="4342"/>
                    </a:lnTo>
                    <a:lnTo>
                      <a:pt x="1485" y="4202"/>
                    </a:lnTo>
                    <a:lnTo>
                      <a:pt x="1285" y="4051"/>
                    </a:lnTo>
                    <a:lnTo>
                      <a:pt x="1102" y="3882"/>
                    </a:lnTo>
                    <a:lnTo>
                      <a:pt x="1017" y="3805"/>
                    </a:lnTo>
                    <a:lnTo>
                      <a:pt x="929" y="3721"/>
                    </a:lnTo>
                    <a:lnTo>
                      <a:pt x="834" y="3633"/>
                    </a:lnTo>
                    <a:lnTo>
                      <a:pt x="736" y="3545"/>
                    </a:lnTo>
                    <a:lnTo>
                      <a:pt x="637" y="3447"/>
                    </a:lnTo>
                    <a:lnTo>
                      <a:pt x="542" y="3344"/>
                    </a:lnTo>
                    <a:lnTo>
                      <a:pt x="451" y="3236"/>
                    </a:lnTo>
                    <a:lnTo>
                      <a:pt x="363" y="3116"/>
                    </a:lnTo>
                    <a:lnTo>
                      <a:pt x="281" y="2991"/>
                    </a:lnTo>
                    <a:lnTo>
                      <a:pt x="211" y="2853"/>
                    </a:lnTo>
                    <a:lnTo>
                      <a:pt x="193" y="2814"/>
                    </a:lnTo>
                    <a:lnTo>
                      <a:pt x="165" y="2748"/>
                    </a:lnTo>
                    <a:lnTo>
                      <a:pt x="130" y="2663"/>
                    </a:lnTo>
                    <a:lnTo>
                      <a:pt x="92" y="2569"/>
                    </a:lnTo>
                    <a:lnTo>
                      <a:pt x="57" y="2471"/>
                    </a:lnTo>
                    <a:lnTo>
                      <a:pt x="25" y="2376"/>
                    </a:lnTo>
                    <a:lnTo>
                      <a:pt x="7" y="2294"/>
                    </a:lnTo>
                    <a:lnTo>
                      <a:pt x="0" y="2235"/>
                    </a:lnTo>
                    <a:lnTo>
                      <a:pt x="10" y="2200"/>
                    </a:lnTo>
                    <a:lnTo>
                      <a:pt x="45" y="2203"/>
                    </a:lnTo>
                    <a:lnTo>
                      <a:pt x="85" y="2231"/>
                    </a:lnTo>
                    <a:lnTo>
                      <a:pt x="133" y="2284"/>
                    </a:lnTo>
                    <a:lnTo>
                      <a:pt x="193" y="2354"/>
                    </a:lnTo>
                    <a:lnTo>
                      <a:pt x="260" y="2442"/>
                    </a:lnTo>
                    <a:lnTo>
                      <a:pt x="338" y="2544"/>
                    </a:lnTo>
                    <a:lnTo>
                      <a:pt x="419" y="2649"/>
                    </a:lnTo>
                    <a:lnTo>
                      <a:pt x="503" y="2761"/>
                    </a:lnTo>
                    <a:lnTo>
                      <a:pt x="588" y="2874"/>
                    </a:lnTo>
                    <a:lnTo>
                      <a:pt x="676" y="2979"/>
                    </a:lnTo>
                    <a:lnTo>
                      <a:pt x="760" y="3074"/>
                    </a:lnTo>
                    <a:lnTo>
                      <a:pt x="1105" y="3415"/>
                    </a:lnTo>
                    <a:lnTo>
                      <a:pt x="1488" y="3717"/>
                    </a:lnTo>
                    <a:lnTo>
                      <a:pt x="1900" y="3977"/>
                    </a:lnTo>
                    <a:lnTo>
                      <a:pt x="2333" y="4205"/>
                    </a:lnTo>
                    <a:lnTo>
                      <a:pt x="2784" y="4402"/>
                    </a:lnTo>
                    <a:lnTo>
                      <a:pt x="3245" y="4571"/>
                    </a:lnTo>
                    <a:lnTo>
                      <a:pt x="3709" y="4712"/>
                    </a:lnTo>
                    <a:lnTo>
                      <a:pt x="4167" y="4834"/>
                    </a:lnTo>
                    <a:lnTo>
                      <a:pt x="4613" y="4937"/>
                    </a:lnTo>
                    <a:lnTo>
                      <a:pt x="5043" y="5024"/>
                    </a:lnTo>
                    <a:close/>
                  </a:path>
                </a:pathLst>
              </a:custGeom>
              <a:solidFill>
                <a:srgbClr val="E985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13" name="Freeform 637"/>
              <p:cNvSpPr>
                <a:spLocks/>
              </p:cNvSpPr>
              <p:nvPr/>
            </p:nvSpPr>
            <p:spPr bwMode="auto">
              <a:xfrm>
                <a:off x="2766" y="2459"/>
                <a:ext cx="283" cy="119"/>
              </a:xfrm>
              <a:custGeom>
                <a:avLst/>
                <a:gdLst>
                  <a:gd name="T0" fmla="*/ 31 w 3681"/>
                  <a:gd name="T1" fmla="*/ 1630 h 1669"/>
                  <a:gd name="T2" fmla="*/ 70 w 3681"/>
                  <a:gd name="T3" fmla="*/ 1566 h 1669"/>
                  <a:gd name="T4" fmla="*/ 108 w 3681"/>
                  <a:gd name="T5" fmla="*/ 1518 h 1669"/>
                  <a:gd name="T6" fmla="*/ 183 w 3681"/>
                  <a:gd name="T7" fmla="*/ 1500 h 1669"/>
                  <a:gd name="T8" fmla="*/ 284 w 3681"/>
                  <a:gd name="T9" fmla="*/ 1559 h 1669"/>
                  <a:gd name="T10" fmla="*/ 373 w 3681"/>
                  <a:gd name="T11" fmla="*/ 1626 h 1669"/>
                  <a:gd name="T12" fmla="*/ 464 w 3681"/>
                  <a:gd name="T13" fmla="*/ 1598 h 1669"/>
                  <a:gd name="T14" fmla="*/ 524 w 3681"/>
                  <a:gd name="T15" fmla="*/ 1440 h 1669"/>
                  <a:gd name="T16" fmla="*/ 514 w 3681"/>
                  <a:gd name="T17" fmla="*/ 1261 h 1669"/>
                  <a:gd name="T18" fmla="*/ 521 w 3681"/>
                  <a:gd name="T19" fmla="*/ 1081 h 1669"/>
                  <a:gd name="T20" fmla="*/ 587 w 3681"/>
                  <a:gd name="T21" fmla="*/ 973 h 1669"/>
                  <a:gd name="T22" fmla="*/ 669 w 3681"/>
                  <a:gd name="T23" fmla="*/ 920 h 1669"/>
                  <a:gd name="T24" fmla="*/ 767 w 3681"/>
                  <a:gd name="T25" fmla="*/ 896 h 1669"/>
                  <a:gd name="T26" fmla="*/ 893 w 3681"/>
                  <a:gd name="T27" fmla="*/ 888 h 1669"/>
                  <a:gd name="T28" fmla="*/ 1083 w 3681"/>
                  <a:gd name="T29" fmla="*/ 916 h 1669"/>
                  <a:gd name="T30" fmla="*/ 1266 w 3681"/>
                  <a:gd name="T31" fmla="*/ 934 h 1669"/>
                  <a:gd name="T32" fmla="*/ 1439 w 3681"/>
                  <a:gd name="T33" fmla="*/ 885 h 1669"/>
                  <a:gd name="T34" fmla="*/ 1478 w 3681"/>
                  <a:gd name="T35" fmla="*/ 853 h 1669"/>
                  <a:gd name="T36" fmla="*/ 1531 w 3681"/>
                  <a:gd name="T37" fmla="*/ 811 h 1669"/>
                  <a:gd name="T38" fmla="*/ 1587 w 3681"/>
                  <a:gd name="T39" fmla="*/ 780 h 1669"/>
                  <a:gd name="T40" fmla="*/ 1657 w 3681"/>
                  <a:gd name="T41" fmla="*/ 769 h 1669"/>
                  <a:gd name="T42" fmla="*/ 1727 w 3681"/>
                  <a:gd name="T43" fmla="*/ 783 h 1669"/>
                  <a:gd name="T44" fmla="*/ 1797 w 3681"/>
                  <a:gd name="T45" fmla="*/ 805 h 1669"/>
                  <a:gd name="T46" fmla="*/ 1967 w 3681"/>
                  <a:gd name="T47" fmla="*/ 826 h 1669"/>
                  <a:gd name="T48" fmla="*/ 2323 w 3681"/>
                  <a:gd name="T49" fmla="*/ 822 h 1669"/>
                  <a:gd name="T50" fmla="*/ 2677 w 3681"/>
                  <a:gd name="T51" fmla="*/ 808 h 1669"/>
                  <a:gd name="T52" fmla="*/ 3040 w 3681"/>
                  <a:gd name="T53" fmla="*/ 840 h 1669"/>
                  <a:gd name="T54" fmla="*/ 3213 w 3681"/>
                  <a:gd name="T55" fmla="*/ 896 h 1669"/>
                  <a:gd name="T56" fmla="*/ 3378 w 3681"/>
                  <a:gd name="T57" fmla="*/ 980 h 1669"/>
                  <a:gd name="T58" fmla="*/ 3546 w 3681"/>
                  <a:gd name="T59" fmla="*/ 1058 h 1669"/>
                  <a:gd name="T60" fmla="*/ 3634 w 3681"/>
                  <a:gd name="T61" fmla="*/ 906 h 1669"/>
                  <a:gd name="T62" fmla="*/ 3677 w 3681"/>
                  <a:gd name="T63" fmla="*/ 650 h 1669"/>
                  <a:gd name="T64" fmla="*/ 3666 w 3681"/>
                  <a:gd name="T65" fmla="*/ 411 h 1669"/>
                  <a:gd name="T66" fmla="*/ 3579 w 3681"/>
                  <a:gd name="T67" fmla="*/ 250 h 1669"/>
                  <a:gd name="T68" fmla="*/ 3463 w 3681"/>
                  <a:gd name="T69" fmla="*/ 172 h 1669"/>
                  <a:gd name="T70" fmla="*/ 3308 w 3681"/>
                  <a:gd name="T71" fmla="*/ 113 h 1669"/>
                  <a:gd name="T72" fmla="*/ 3153 w 3681"/>
                  <a:gd name="T73" fmla="*/ 77 h 1669"/>
                  <a:gd name="T74" fmla="*/ 2601 w 3681"/>
                  <a:gd name="T75" fmla="*/ 21 h 1669"/>
                  <a:gd name="T76" fmla="*/ 2051 w 3681"/>
                  <a:gd name="T77" fmla="*/ 0 h 1669"/>
                  <a:gd name="T78" fmla="*/ 1499 w 3681"/>
                  <a:gd name="T79" fmla="*/ 35 h 1669"/>
                  <a:gd name="T80" fmla="*/ 1270 w 3681"/>
                  <a:gd name="T81" fmla="*/ 70 h 1669"/>
                  <a:gd name="T82" fmla="*/ 1206 w 3681"/>
                  <a:gd name="T83" fmla="*/ 88 h 1669"/>
                  <a:gd name="T84" fmla="*/ 1136 w 3681"/>
                  <a:gd name="T85" fmla="*/ 105 h 1669"/>
                  <a:gd name="T86" fmla="*/ 992 w 3681"/>
                  <a:gd name="T87" fmla="*/ 158 h 1669"/>
                  <a:gd name="T88" fmla="*/ 725 w 3681"/>
                  <a:gd name="T89" fmla="*/ 309 h 1669"/>
                  <a:gd name="T90" fmla="*/ 506 w 3681"/>
                  <a:gd name="T91" fmla="*/ 527 h 1669"/>
                  <a:gd name="T92" fmla="*/ 351 w 3681"/>
                  <a:gd name="T93" fmla="*/ 794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81" h="1669">
                    <a:moveTo>
                      <a:pt x="0" y="1669"/>
                    </a:moveTo>
                    <a:lnTo>
                      <a:pt x="17" y="1651"/>
                    </a:lnTo>
                    <a:lnTo>
                      <a:pt x="31" y="1630"/>
                    </a:lnTo>
                    <a:lnTo>
                      <a:pt x="45" y="1609"/>
                    </a:lnTo>
                    <a:lnTo>
                      <a:pt x="60" y="1588"/>
                    </a:lnTo>
                    <a:lnTo>
                      <a:pt x="70" y="1566"/>
                    </a:lnTo>
                    <a:lnTo>
                      <a:pt x="84" y="1549"/>
                    </a:lnTo>
                    <a:lnTo>
                      <a:pt x="95" y="1531"/>
                    </a:lnTo>
                    <a:lnTo>
                      <a:pt x="108" y="1518"/>
                    </a:lnTo>
                    <a:lnTo>
                      <a:pt x="126" y="1503"/>
                    </a:lnTo>
                    <a:lnTo>
                      <a:pt x="144" y="1500"/>
                    </a:lnTo>
                    <a:lnTo>
                      <a:pt x="183" y="1500"/>
                    </a:lnTo>
                    <a:lnTo>
                      <a:pt x="218" y="1511"/>
                    </a:lnTo>
                    <a:lnTo>
                      <a:pt x="253" y="1531"/>
                    </a:lnTo>
                    <a:lnTo>
                      <a:pt x="284" y="1559"/>
                    </a:lnTo>
                    <a:lnTo>
                      <a:pt x="313" y="1588"/>
                    </a:lnTo>
                    <a:lnTo>
                      <a:pt x="341" y="1609"/>
                    </a:lnTo>
                    <a:lnTo>
                      <a:pt x="373" y="1626"/>
                    </a:lnTo>
                    <a:lnTo>
                      <a:pt x="401" y="1633"/>
                    </a:lnTo>
                    <a:lnTo>
                      <a:pt x="432" y="1626"/>
                    </a:lnTo>
                    <a:lnTo>
                      <a:pt x="464" y="1598"/>
                    </a:lnTo>
                    <a:lnTo>
                      <a:pt x="499" y="1549"/>
                    </a:lnTo>
                    <a:lnTo>
                      <a:pt x="517" y="1496"/>
                    </a:lnTo>
                    <a:lnTo>
                      <a:pt x="524" y="1440"/>
                    </a:lnTo>
                    <a:lnTo>
                      <a:pt x="524" y="1381"/>
                    </a:lnTo>
                    <a:lnTo>
                      <a:pt x="521" y="1321"/>
                    </a:lnTo>
                    <a:lnTo>
                      <a:pt x="514" y="1261"/>
                    </a:lnTo>
                    <a:lnTo>
                      <a:pt x="510" y="1201"/>
                    </a:lnTo>
                    <a:lnTo>
                      <a:pt x="510" y="1138"/>
                    </a:lnTo>
                    <a:lnTo>
                      <a:pt x="521" y="1081"/>
                    </a:lnTo>
                    <a:lnTo>
                      <a:pt x="545" y="1026"/>
                    </a:lnTo>
                    <a:lnTo>
                      <a:pt x="562" y="998"/>
                    </a:lnTo>
                    <a:lnTo>
                      <a:pt x="587" y="973"/>
                    </a:lnTo>
                    <a:lnTo>
                      <a:pt x="612" y="951"/>
                    </a:lnTo>
                    <a:lnTo>
                      <a:pt x="640" y="934"/>
                    </a:lnTo>
                    <a:lnTo>
                      <a:pt x="669" y="920"/>
                    </a:lnTo>
                    <a:lnTo>
                      <a:pt x="700" y="910"/>
                    </a:lnTo>
                    <a:lnTo>
                      <a:pt x="732" y="899"/>
                    </a:lnTo>
                    <a:lnTo>
                      <a:pt x="767" y="896"/>
                    </a:lnTo>
                    <a:lnTo>
                      <a:pt x="799" y="893"/>
                    </a:lnTo>
                    <a:lnTo>
                      <a:pt x="834" y="888"/>
                    </a:lnTo>
                    <a:lnTo>
                      <a:pt x="893" y="888"/>
                    </a:lnTo>
                    <a:lnTo>
                      <a:pt x="957" y="896"/>
                    </a:lnTo>
                    <a:lnTo>
                      <a:pt x="1020" y="906"/>
                    </a:lnTo>
                    <a:lnTo>
                      <a:pt x="1083" y="916"/>
                    </a:lnTo>
                    <a:lnTo>
                      <a:pt x="1147" y="924"/>
                    </a:lnTo>
                    <a:lnTo>
                      <a:pt x="1206" y="931"/>
                    </a:lnTo>
                    <a:lnTo>
                      <a:pt x="1266" y="934"/>
                    </a:lnTo>
                    <a:lnTo>
                      <a:pt x="1326" y="928"/>
                    </a:lnTo>
                    <a:lnTo>
                      <a:pt x="1383" y="913"/>
                    </a:lnTo>
                    <a:lnTo>
                      <a:pt x="1439" y="885"/>
                    </a:lnTo>
                    <a:lnTo>
                      <a:pt x="1449" y="878"/>
                    </a:lnTo>
                    <a:lnTo>
                      <a:pt x="1464" y="868"/>
                    </a:lnTo>
                    <a:lnTo>
                      <a:pt x="1478" y="853"/>
                    </a:lnTo>
                    <a:lnTo>
                      <a:pt x="1496" y="840"/>
                    </a:lnTo>
                    <a:lnTo>
                      <a:pt x="1513" y="826"/>
                    </a:lnTo>
                    <a:lnTo>
                      <a:pt x="1531" y="811"/>
                    </a:lnTo>
                    <a:lnTo>
                      <a:pt x="1548" y="801"/>
                    </a:lnTo>
                    <a:lnTo>
                      <a:pt x="1569" y="790"/>
                    </a:lnTo>
                    <a:lnTo>
                      <a:pt x="1587" y="780"/>
                    </a:lnTo>
                    <a:lnTo>
                      <a:pt x="1608" y="776"/>
                    </a:lnTo>
                    <a:lnTo>
                      <a:pt x="1632" y="769"/>
                    </a:lnTo>
                    <a:lnTo>
                      <a:pt x="1657" y="769"/>
                    </a:lnTo>
                    <a:lnTo>
                      <a:pt x="1682" y="773"/>
                    </a:lnTo>
                    <a:lnTo>
                      <a:pt x="1702" y="776"/>
                    </a:lnTo>
                    <a:lnTo>
                      <a:pt x="1727" y="783"/>
                    </a:lnTo>
                    <a:lnTo>
                      <a:pt x="1752" y="790"/>
                    </a:lnTo>
                    <a:lnTo>
                      <a:pt x="1777" y="798"/>
                    </a:lnTo>
                    <a:lnTo>
                      <a:pt x="1797" y="805"/>
                    </a:lnTo>
                    <a:lnTo>
                      <a:pt x="1822" y="811"/>
                    </a:lnTo>
                    <a:lnTo>
                      <a:pt x="1847" y="815"/>
                    </a:lnTo>
                    <a:lnTo>
                      <a:pt x="1967" y="826"/>
                    </a:lnTo>
                    <a:lnTo>
                      <a:pt x="2087" y="829"/>
                    </a:lnTo>
                    <a:lnTo>
                      <a:pt x="2206" y="826"/>
                    </a:lnTo>
                    <a:lnTo>
                      <a:pt x="2323" y="822"/>
                    </a:lnTo>
                    <a:lnTo>
                      <a:pt x="2441" y="815"/>
                    </a:lnTo>
                    <a:lnTo>
                      <a:pt x="2561" y="811"/>
                    </a:lnTo>
                    <a:lnTo>
                      <a:pt x="2677" y="808"/>
                    </a:lnTo>
                    <a:lnTo>
                      <a:pt x="2797" y="811"/>
                    </a:lnTo>
                    <a:lnTo>
                      <a:pt x="2917" y="822"/>
                    </a:lnTo>
                    <a:lnTo>
                      <a:pt x="3040" y="840"/>
                    </a:lnTo>
                    <a:lnTo>
                      <a:pt x="3100" y="853"/>
                    </a:lnTo>
                    <a:lnTo>
                      <a:pt x="3156" y="871"/>
                    </a:lnTo>
                    <a:lnTo>
                      <a:pt x="3213" y="896"/>
                    </a:lnTo>
                    <a:lnTo>
                      <a:pt x="3268" y="924"/>
                    </a:lnTo>
                    <a:lnTo>
                      <a:pt x="3325" y="951"/>
                    </a:lnTo>
                    <a:lnTo>
                      <a:pt x="3378" y="980"/>
                    </a:lnTo>
                    <a:lnTo>
                      <a:pt x="3434" y="1008"/>
                    </a:lnTo>
                    <a:lnTo>
                      <a:pt x="3491" y="1033"/>
                    </a:lnTo>
                    <a:lnTo>
                      <a:pt x="3546" y="1058"/>
                    </a:lnTo>
                    <a:lnTo>
                      <a:pt x="3606" y="1075"/>
                    </a:lnTo>
                    <a:lnTo>
                      <a:pt x="3621" y="994"/>
                    </a:lnTo>
                    <a:lnTo>
                      <a:pt x="3634" y="906"/>
                    </a:lnTo>
                    <a:lnTo>
                      <a:pt x="3652" y="818"/>
                    </a:lnTo>
                    <a:lnTo>
                      <a:pt x="3666" y="734"/>
                    </a:lnTo>
                    <a:lnTo>
                      <a:pt x="3677" y="650"/>
                    </a:lnTo>
                    <a:lnTo>
                      <a:pt x="3681" y="566"/>
                    </a:lnTo>
                    <a:lnTo>
                      <a:pt x="3677" y="488"/>
                    </a:lnTo>
                    <a:lnTo>
                      <a:pt x="3666" y="411"/>
                    </a:lnTo>
                    <a:lnTo>
                      <a:pt x="3642" y="341"/>
                    </a:lnTo>
                    <a:lnTo>
                      <a:pt x="3606" y="278"/>
                    </a:lnTo>
                    <a:lnTo>
                      <a:pt x="3579" y="250"/>
                    </a:lnTo>
                    <a:lnTo>
                      <a:pt x="3546" y="221"/>
                    </a:lnTo>
                    <a:lnTo>
                      <a:pt x="3508" y="197"/>
                    </a:lnTo>
                    <a:lnTo>
                      <a:pt x="3463" y="172"/>
                    </a:lnTo>
                    <a:lnTo>
                      <a:pt x="3413" y="148"/>
                    </a:lnTo>
                    <a:lnTo>
                      <a:pt x="3364" y="130"/>
                    </a:lnTo>
                    <a:lnTo>
                      <a:pt x="3308" y="113"/>
                    </a:lnTo>
                    <a:lnTo>
                      <a:pt x="3255" y="95"/>
                    </a:lnTo>
                    <a:lnTo>
                      <a:pt x="3202" y="85"/>
                    </a:lnTo>
                    <a:lnTo>
                      <a:pt x="3153" y="77"/>
                    </a:lnTo>
                    <a:lnTo>
                      <a:pt x="2967" y="53"/>
                    </a:lnTo>
                    <a:lnTo>
                      <a:pt x="2784" y="35"/>
                    </a:lnTo>
                    <a:lnTo>
                      <a:pt x="2601" y="21"/>
                    </a:lnTo>
                    <a:lnTo>
                      <a:pt x="2418" y="7"/>
                    </a:lnTo>
                    <a:lnTo>
                      <a:pt x="2235" y="3"/>
                    </a:lnTo>
                    <a:lnTo>
                      <a:pt x="2051" y="0"/>
                    </a:lnTo>
                    <a:lnTo>
                      <a:pt x="1868" y="7"/>
                    </a:lnTo>
                    <a:lnTo>
                      <a:pt x="1685" y="18"/>
                    </a:lnTo>
                    <a:lnTo>
                      <a:pt x="1499" y="35"/>
                    </a:lnTo>
                    <a:lnTo>
                      <a:pt x="1313" y="63"/>
                    </a:lnTo>
                    <a:lnTo>
                      <a:pt x="1291" y="67"/>
                    </a:lnTo>
                    <a:lnTo>
                      <a:pt x="1270" y="70"/>
                    </a:lnTo>
                    <a:lnTo>
                      <a:pt x="1249" y="73"/>
                    </a:lnTo>
                    <a:lnTo>
                      <a:pt x="1228" y="81"/>
                    </a:lnTo>
                    <a:lnTo>
                      <a:pt x="1206" y="88"/>
                    </a:lnTo>
                    <a:lnTo>
                      <a:pt x="1182" y="91"/>
                    </a:lnTo>
                    <a:lnTo>
                      <a:pt x="1161" y="98"/>
                    </a:lnTo>
                    <a:lnTo>
                      <a:pt x="1136" y="105"/>
                    </a:lnTo>
                    <a:lnTo>
                      <a:pt x="1115" y="113"/>
                    </a:lnTo>
                    <a:lnTo>
                      <a:pt x="1090" y="123"/>
                    </a:lnTo>
                    <a:lnTo>
                      <a:pt x="992" y="158"/>
                    </a:lnTo>
                    <a:lnTo>
                      <a:pt x="900" y="200"/>
                    </a:lnTo>
                    <a:lnTo>
                      <a:pt x="809" y="253"/>
                    </a:lnTo>
                    <a:lnTo>
                      <a:pt x="725" y="309"/>
                    </a:lnTo>
                    <a:lnTo>
                      <a:pt x="647" y="376"/>
                    </a:lnTo>
                    <a:lnTo>
                      <a:pt x="574" y="450"/>
                    </a:lnTo>
                    <a:lnTo>
                      <a:pt x="506" y="527"/>
                    </a:lnTo>
                    <a:lnTo>
                      <a:pt x="446" y="611"/>
                    </a:lnTo>
                    <a:lnTo>
                      <a:pt x="397" y="699"/>
                    </a:lnTo>
                    <a:lnTo>
                      <a:pt x="351" y="794"/>
                    </a:lnTo>
                    <a:lnTo>
                      <a:pt x="0" y="1669"/>
                    </a:lnTo>
                    <a:close/>
                  </a:path>
                </a:pathLst>
              </a:custGeom>
              <a:solidFill>
                <a:srgbClr val="E57F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14" name="Freeform 638"/>
              <p:cNvSpPr>
                <a:spLocks/>
              </p:cNvSpPr>
              <p:nvPr/>
            </p:nvSpPr>
            <p:spPr bwMode="auto">
              <a:xfrm>
                <a:off x="2633" y="2192"/>
                <a:ext cx="121" cy="205"/>
              </a:xfrm>
              <a:custGeom>
                <a:avLst/>
                <a:gdLst>
                  <a:gd name="T0" fmla="*/ 1425 w 1563"/>
                  <a:gd name="T1" fmla="*/ 78 h 2870"/>
                  <a:gd name="T2" fmla="*/ 1150 w 1563"/>
                  <a:gd name="T3" fmla="*/ 21 h 2870"/>
                  <a:gd name="T4" fmla="*/ 869 w 1563"/>
                  <a:gd name="T5" fmla="*/ 0 h 2870"/>
                  <a:gd name="T6" fmla="*/ 584 w 1563"/>
                  <a:gd name="T7" fmla="*/ 10 h 2870"/>
                  <a:gd name="T8" fmla="*/ 299 w 1563"/>
                  <a:gd name="T9" fmla="*/ 56 h 2870"/>
                  <a:gd name="T10" fmla="*/ 145 w 1563"/>
                  <a:gd name="T11" fmla="*/ 91 h 2870"/>
                  <a:gd name="T12" fmla="*/ 120 w 1563"/>
                  <a:gd name="T13" fmla="*/ 102 h 2870"/>
                  <a:gd name="T14" fmla="*/ 98 w 1563"/>
                  <a:gd name="T15" fmla="*/ 116 h 2870"/>
                  <a:gd name="T16" fmla="*/ 77 w 1563"/>
                  <a:gd name="T17" fmla="*/ 137 h 2870"/>
                  <a:gd name="T18" fmla="*/ 60 w 1563"/>
                  <a:gd name="T19" fmla="*/ 158 h 2870"/>
                  <a:gd name="T20" fmla="*/ 38 w 1563"/>
                  <a:gd name="T21" fmla="*/ 211 h 2870"/>
                  <a:gd name="T22" fmla="*/ 28 w 1563"/>
                  <a:gd name="T23" fmla="*/ 418 h 2870"/>
                  <a:gd name="T24" fmla="*/ 28 w 1563"/>
                  <a:gd name="T25" fmla="*/ 734 h 2870"/>
                  <a:gd name="T26" fmla="*/ 28 w 1563"/>
                  <a:gd name="T27" fmla="*/ 1106 h 2870"/>
                  <a:gd name="T28" fmla="*/ 20 w 1563"/>
                  <a:gd name="T29" fmla="*/ 1472 h 2870"/>
                  <a:gd name="T30" fmla="*/ 7 w 1563"/>
                  <a:gd name="T31" fmla="*/ 1777 h 2870"/>
                  <a:gd name="T32" fmla="*/ 0 w 1563"/>
                  <a:gd name="T33" fmla="*/ 2027 h 2870"/>
                  <a:gd name="T34" fmla="*/ 3 w 1563"/>
                  <a:gd name="T35" fmla="*/ 2255 h 2870"/>
                  <a:gd name="T36" fmla="*/ 7 w 1563"/>
                  <a:gd name="T37" fmla="*/ 2484 h 2870"/>
                  <a:gd name="T38" fmla="*/ 7 w 1563"/>
                  <a:gd name="T39" fmla="*/ 2729 h 2870"/>
                  <a:gd name="T40" fmla="*/ 42 w 1563"/>
                  <a:gd name="T41" fmla="*/ 2754 h 2870"/>
                  <a:gd name="T42" fmla="*/ 130 w 1563"/>
                  <a:gd name="T43" fmla="*/ 2539 h 2870"/>
                  <a:gd name="T44" fmla="*/ 246 w 1563"/>
                  <a:gd name="T45" fmla="*/ 2357 h 2870"/>
                  <a:gd name="T46" fmla="*/ 401 w 1563"/>
                  <a:gd name="T47" fmla="*/ 2220 h 2870"/>
                  <a:gd name="T48" fmla="*/ 606 w 1563"/>
                  <a:gd name="T49" fmla="*/ 2142 h 2870"/>
                  <a:gd name="T50" fmla="*/ 771 w 1563"/>
                  <a:gd name="T51" fmla="*/ 2139 h 2870"/>
                  <a:gd name="T52" fmla="*/ 852 w 1563"/>
                  <a:gd name="T53" fmla="*/ 2174 h 2870"/>
                  <a:gd name="T54" fmla="*/ 925 w 1563"/>
                  <a:gd name="T55" fmla="*/ 2231 h 2870"/>
                  <a:gd name="T56" fmla="*/ 999 w 1563"/>
                  <a:gd name="T57" fmla="*/ 2297 h 2870"/>
                  <a:gd name="T58" fmla="*/ 1070 w 1563"/>
                  <a:gd name="T59" fmla="*/ 2364 h 2870"/>
                  <a:gd name="T60" fmla="*/ 1112 w 1563"/>
                  <a:gd name="T61" fmla="*/ 2367 h 2870"/>
                  <a:gd name="T62" fmla="*/ 1115 w 1563"/>
                  <a:gd name="T63" fmla="*/ 2319 h 2870"/>
                  <a:gd name="T64" fmla="*/ 1119 w 1563"/>
                  <a:gd name="T65" fmla="*/ 2269 h 2870"/>
                  <a:gd name="T66" fmla="*/ 1126 w 1563"/>
                  <a:gd name="T67" fmla="*/ 2220 h 2870"/>
                  <a:gd name="T68" fmla="*/ 1137 w 1563"/>
                  <a:gd name="T69" fmla="*/ 2174 h 2870"/>
                  <a:gd name="T70" fmla="*/ 1168 w 1563"/>
                  <a:gd name="T71" fmla="*/ 2083 h 2870"/>
                  <a:gd name="T72" fmla="*/ 1203 w 1563"/>
                  <a:gd name="T73" fmla="*/ 1939 h 2870"/>
                  <a:gd name="T74" fmla="*/ 1225 w 1563"/>
                  <a:gd name="T75" fmla="*/ 1799 h 2870"/>
                  <a:gd name="T76" fmla="*/ 1242 w 1563"/>
                  <a:gd name="T77" fmla="*/ 1654 h 2870"/>
                  <a:gd name="T78" fmla="*/ 1263 w 1563"/>
                  <a:gd name="T79" fmla="*/ 1507 h 2870"/>
                  <a:gd name="T80" fmla="*/ 1277 w 1563"/>
                  <a:gd name="T81" fmla="*/ 1423 h 2870"/>
                  <a:gd name="T82" fmla="*/ 1285 w 1563"/>
                  <a:gd name="T83" fmla="*/ 1401 h 2870"/>
                  <a:gd name="T84" fmla="*/ 1295 w 1563"/>
                  <a:gd name="T85" fmla="*/ 1384 h 2870"/>
                  <a:gd name="T86" fmla="*/ 1305 w 1563"/>
                  <a:gd name="T87" fmla="*/ 1366 h 2870"/>
                  <a:gd name="T88" fmla="*/ 1313 w 1563"/>
                  <a:gd name="T89" fmla="*/ 1349 h 2870"/>
                  <a:gd name="T90" fmla="*/ 1323 w 1563"/>
                  <a:gd name="T91" fmla="*/ 1240 h 2870"/>
                  <a:gd name="T92" fmla="*/ 1341 w 1563"/>
                  <a:gd name="T93" fmla="*/ 1040 h 2870"/>
                  <a:gd name="T94" fmla="*/ 1361 w 1563"/>
                  <a:gd name="T95" fmla="*/ 846 h 2870"/>
                  <a:gd name="T96" fmla="*/ 1390 w 1563"/>
                  <a:gd name="T97" fmla="*/ 653 h 2870"/>
                  <a:gd name="T98" fmla="*/ 1436 w 1563"/>
                  <a:gd name="T99" fmla="*/ 463 h 2870"/>
                  <a:gd name="T100" fmla="*/ 1468 w 1563"/>
                  <a:gd name="T101" fmla="*/ 365 h 2870"/>
                  <a:gd name="T102" fmla="*/ 1474 w 1563"/>
                  <a:gd name="T103" fmla="*/ 351 h 2870"/>
                  <a:gd name="T104" fmla="*/ 1488 w 1563"/>
                  <a:gd name="T105" fmla="*/ 330 h 2870"/>
                  <a:gd name="T106" fmla="*/ 1503 w 1563"/>
                  <a:gd name="T107" fmla="*/ 306 h 2870"/>
                  <a:gd name="T108" fmla="*/ 1520 w 1563"/>
                  <a:gd name="T109" fmla="*/ 281 h 2870"/>
                  <a:gd name="T110" fmla="*/ 1563 w 1563"/>
                  <a:gd name="T111" fmla="*/ 120 h 2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63" h="2870">
                    <a:moveTo>
                      <a:pt x="1563" y="120"/>
                    </a:moveTo>
                    <a:lnTo>
                      <a:pt x="1425" y="78"/>
                    </a:lnTo>
                    <a:lnTo>
                      <a:pt x="1291" y="42"/>
                    </a:lnTo>
                    <a:lnTo>
                      <a:pt x="1150" y="21"/>
                    </a:lnTo>
                    <a:lnTo>
                      <a:pt x="1010" y="3"/>
                    </a:lnTo>
                    <a:lnTo>
                      <a:pt x="869" y="0"/>
                    </a:lnTo>
                    <a:lnTo>
                      <a:pt x="729" y="0"/>
                    </a:lnTo>
                    <a:lnTo>
                      <a:pt x="584" y="10"/>
                    </a:lnTo>
                    <a:lnTo>
                      <a:pt x="443" y="28"/>
                    </a:lnTo>
                    <a:lnTo>
                      <a:pt x="299" y="56"/>
                    </a:lnTo>
                    <a:lnTo>
                      <a:pt x="151" y="88"/>
                    </a:lnTo>
                    <a:lnTo>
                      <a:pt x="145" y="91"/>
                    </a:lnTo>
                    <a:lnTo>
                      <a:pt x="133" y="95"/>
                    </a:lnTo>
                    <a:lnTo>
                      <a:pt x="120" y="102"/>
                    </a:lnTo>
                    <a:lnTo>
                      <a:pt x="108" y="109"/>
                    </a:lnTo>
                    <a:lnTo>
                      <a:pt x="98" y="116"/>
                    </a:lnTo>
                    <a:lnTo>
                      <a:pt x="88" y="126"/>
                    </a:lnTo>
                    <a:lnTo>
                      <a:pt x="77" y="137"/>
                    </a:lnTo>
                    <a:lnTo>
                      <a:pt x="67" y="148"/>
                    </a:lnTo>
                    <a:lnTo>
                      <a:pt x="60" y="158"/>
                    </a:lnTo>
                    <a:lnTo>
                      <a:pt x="49" y="168"/>
                    </a:lnTo>
                    <a:lnTo>
                      <a:pt x="38" y="211"/>
                    </a:lnTo>
                    <a:lnTo>
                      <a:pt x="32" y="295"/>
                    </a:lnTo>
                    <a:lnTo>
                      <a:pt x="28" y="418"/>
                    </a:lnTo>
                    <a:lnTo>
                      <a:pt x="28" y="566"/>
                    </a:lnTo>
                    <a:lnTo>
                      <a:pt x="28" y="734"/>
                    </a:lnTo>
                    <a:lnTo>
                      <a:pt x="28" y="916"/>
                    </a:lnTo>
                    <a:lnTo>
                      <a:pt x="28" y="1106"/>
                    </a:lnTo>
                    <a:lnTo>
                      <a:pt x="25" y="1293"/>
                    </a:lnTo>
                    <a:lnTo>
                      <a:pt x="20" y="1472"/>
                    </a:lnTo>
                    <a:lnTo>
                      <a:pt x="14" y="1637"/>
                    </a:lnTo>
                    <a:lnTo>
                      <a:pt x="7" y="1777"/>
                    </a:lnTo>
                    <a:lnTo>
                      <a:pt x="3" y="1904"/>
                    </a:lnTo>
                    <a:lnTo>
                      <a:pt x="0" y="2027"/>
                    </a:lnTo>
                    <a:lnTo>
                      <a:pt x="0" y="2142"/>
                    </a:lnTo>
                    <a:lnTo>
                      <a:pt x="3" y="2255"/>
                    </a:lnTo>
                    <a:lnTo>
                      <a:pt x="3" y="2367"/>
                    </a:lnTo>
                    <a:lnTo>
                      <a:pt x="7" y="2484"/>
                    </a:lnTo>
                    <a:lnTo>
                      <a:pt x="7" y="2602"/>
                    </a:lnTo>
                    <a:lnTo>
                      <a:pt x="7" y="2729"/>
                    </a:lnTo>
                    <a:lnTo>
                      <a:pt x="7" y="2870"/>
                    </a:lnTo>
                    <a:lnTo>
                      <a:pt x="42" y="2754"/>
                    </a:lnTo>
                    <a:lnTo>
                      <a:pt x="85" y="2645"/>
                    </a:lnTo>
                    <a:lnTo>
                      <a:pt x="130" y="2539"/>
                    </a:lnTo>
                    <a:lnTo>
                      <a:pt x="183" y="2441"/>
                    </a:lnTo>
                    <a:lnTo>
                      <a:pt x="246" y="2357"/>
                    </a:lnTo>
                    <a:lnTo>
                      <a:pt x="320" y="2279"/>
                    </a:lnTo>
                    <a:lnTo>
                      <a:pt x="401" y="2220"/>
                    </a:lnTo>
                    <a:lnTo>
                      <a:pt x="496" y="2171"/>
                    </a:lnTo>
                    <a:lnTo>
                      <a:pt x="606" y="2142"/>
                    </a:lnTo>
                    <a:lnTo>
                      <a:pt x="724" y="2132"/>
                    </a:lnTo>
                    <a:lnTo>
                      <a:pt x="771" y="2139"/>
                    </a:lnTo>
                    <a:lnTo>
                      <a:pt x="812" y="2154"/>
                    </a:lnTo>
                    <a:lnTo>
                      <a:pt x="852" y="2174"/>
                    </a:lnTo>
                    <a:lnTo>
                      <a:pt x="890" y="2199"/>
                    </a:lnTo>
                    <a:lnTo>
                      <a:pt x="925" y="2231"/>
                    </a:lnTo>
                    <a:lnTo>
                      <a:pt x="960" y="2266"/>
                    </a:lnTo>
                    <a:lnTo>
                      <a:pt x="999" y="2297"/>
                    </a:lnTo>
                    <a:lnTo>
                      <a:pt x="1035" y="2332"/>
                    </a:lnTo>
                    <a:lnTo>
                      <a:pt x="1070" y="2364"/>
                    </a:lnTo>
                    <a:lnTo>
                      <a:pt x="1108" y="2392"/>
                    </a:lnTo>
                    <a:lnTo>
                      <a:pt x="1112" y="2367"/>
                    </a:lnTo>
                    <a:lnTo>
                      <a:pt x="1112" y="2343"/>
                    </a:lnTo>
                    <a:lnTo>
                      <a:pt x="1115" y="2319"/>
                    </a:lnTo>
                    <a:lnTo>
                      <a:pt x="1115" y="2294"/>
                    </a:lnTo>
                    <a:lnTo>
                      <a:pt x="1119" y="2269"/>
                    </a:lnTo>
                    <a:lnTo>
                      <a:pt x="1122" y="2244"/>
                    </a:lnTo>
                    <a:lnTo>
                      <a:pt x="1126" y="2220"/>
                    </a:lnTo>
                    <a:lnTo>
                      <a:pt x="1130" y="2199"/>
                    </a:lnTo>
                    <a:lnTo>
                      <a:pt x="1137" y="2174"/>
                    </a:lnTo>
                    <a:lnTo>
                      <a:pt x="1143" y="2154"/>
                    </a:lnTo>
                    <a:lnTo>
                      <a:pt x="1168" y="2083"/>
                    </a:lnTo>
                    <a:lnTo>
                      <a:pt x="1185" y="2013"/>
                    </a:lnTo>
                    <a:lnTo>
                      <a:pt x="1203" y="1939"/>
                    </a:lnTo>
                    <a:lnTo>
                      <a:pt x="1213" y="1869"/>
                    </a:lnTo>
                    <a:lnTo>
                      <a:pt x="1225" y="1799"/>
                    </a:lnTo>
                    <a:lnTo>
                      <a:pt x="1235" y="1724"/>
                    </a:lnTo>
                    <a:lnTo>
                      <a:pt x="1242" y="1654"/>
                    </a:lnTo>
                    <a:lnTo>
                      <a:pt x="1253" y="1581"/>
                    </a:lnTo>
                    <a:lnTo>
                      <a:pt x="1263" y="1507"/>
                    </a:lnTo>
                    <a:lnTo>
                      <a:pt x="1273" y="1433"/>
                    </a:lnTo>
                    <a:lnTo>
                      <a:pt x="1277" y="1423"/>
                    </a:lnTo>
                    <a:lnTo>
                      <a:pt x="1281" y="1412"/>
                    </a:lnTo>
                    <a:lnTo>
                      <a:pt x="1285" y="1401"/>
                    </a:lnTo>
                    <a:lnTo>
                      <a:pt x="1291" y="1394"/>
                    </a:lnTo>
                    <a:lnTo>
                      <a:pt x="1295" y="1384"/>
                    </a:lnTo>
                    <a:lnTo>
                      <a:pt x="1302" y="1374"/>
                    </a:lnTo>
                    <a:lnTo>
                      <a:pt x="1305" y="1366"/>
                    </a:lnTo>
                    <a:lnTo>
                      <a:pt x="1308" y="1356"/>
                    </a:lnTo>
                    <a:lnTo>
                      <a:pt x="1313" y="1349"/>
                    </a:lnTo>
                    <a:lnTo>
                      <a:pt x="1316" y="1338"/>
                    </a:lnTo>
                    <a:lnTo>
                      <a:pt x="1323" y="1240"/>
                    </a:lnTo>
                    <a:lnTo>
                      <a:pt x="1333" y="1141"/>
                    </a:lnTo>
                    <a:lnTo>
                      <a:pt x="1341" y="1040"/>
                    </a:lnTo>
                    <a:lnTo>
                      <a:pt x="1351" y="945"/>
                    </a:lnTo>
                    <a:lnTo>
                      <a:pt x="1361" y="846"/>
                    </a:lnTo>
                    <a:lnTo>
                      <a:pt x="1376" y="748"/>
                    </a:lnTo>
                    <a:lnTo>
                      <a:pt x="1390" y="653"/>
                    </a:lnTo>
                    <a:lnTo>
                      <a:pt x="1411" y="558"/>
                    </a:lnTo>
                    <a:lnTo>
                      <a:pt x="1436" y="463"/>
                    </a:lnTo>
                    <a:lnTo>
                      <a:pt x="1464" y="373"/>
                    </a:lnTo>
                    <a:lnTo>
                      <a:pt x="1468" y="365"/>
                    </a:lnTo>
                    <a:lnTo>
                      <a:pt x="1471" y="358"/>
                    </a:lnTo>
                    <a:lnTo>
                      <a:pt x="1474" y="351"/>
                    </a:lnTo>
                    <a:lnTo>
                      <a:pt x="1481" y="341"/>
                    </a:lnTo>
                    <a:lnTo>
                      <a:pt x="1488" y="330"/>
                    </a:lnTo>
                    <a:lnTo>
                      <a:pt x="1496" y="316"/>
                    </a:lnTo>
                    <a:lnTo>
                      <a:pt x="1503" y="306"/>
                    </a:lnTo>
                    <a:lnTo>
                      <a:pt x="1509" y="295"/>
                    </a:lnTo>
                    <a:lnTo>
                      <a:pt x="1520" y="281"/>
                    </a:lnTo>
                    <a:lnTo>
                      <a:pt x="1527" y="271"/>
                    </a:lnTo>
                    <a:lnTo>
                      <a:pt x="1563" y="120"/>
                    </a:lnTo>
                    <a:close/>
                  </a:path>
                </a:pathLst>
              </a:custGeom>
              <a:solidFill>
                <a:srgbClr val="33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15" name="Freeform 639"/>
              <p:cNvSpPr>
                <a:spLocks/>
              </p:cNvSpPr>
              <p:nvPr/>
            </p:nvSpPr>
            <p:spPr bwMode="auto">
              <a:xfrm>
                <a:off x="2633" y="2192"/>
                <a:ext cx="121" cy="205"/>
              </a:xfrm>
              <a:custGeom>
                <a:avLst/>
                <a:gdLst>
                  <a:gd name="T0" fmla="*/ 1425 w 1563"/>
                  <a:gd name="T1" fmla="*/ 78 h 2870"/>
                  <a:gd name="T2" fmla="*/ 1150 w 1563"/>
                  <a:gd name="T3" fmla="*/ 21 h 2870"/>
                  <a:gd name="T4" fmla="*/ 869 w 1563"/>
                  <a:gd name="T5" fmla="*/ 0 h 2870"/>
                  <a:gd name="T6" fmla="*/ 584 w 1563"/>
                  <a:gd name="T7" fmla="*/ 10 h 2870"/>
                  <a:gd name="T8" fmla="*/ 299 w 1563"/>
                  <a:gd name="T9" fmla="*/ 56 h 2870"/>
                  <a:gd name="T10" fmla="*/ 145 w 1563"/>
                  <a:gd name="T11" fmla="*/ 91 h 2870"/>
                  <a:gd name="T12" fmla="*/ 120 w 1563"/>
                  <a:gd name="T13" fmla="*/ 102 h 2870"/>
                  <a:gd name="T14" fmla="*/ 98 w 1563"/>
                  <a:gd name="T15" fmla="*/ 116 h 2870"/>
                  <a:gd name="T16" fmla="*/ 77 w 1563"/>
                  <a:gd name="T17" fmla="*/ 137 h 2870"/>
                  <a:gd name="T18" fmla="*/ 60 w 1563"/>
                  <a:gd name="T19" fmla="*/ 158 h 2870"/>
                  <a:gd name="T20" fmla="*/ 38 w 1563"/>
                  <a:gd name="T21" fmla="*/ 211 h 2870"/>
                  <a:gd name="T22" fmla="*/ 28 w 1563"/>
                  <a:gd name="T23" fmla="*/ 418 h 2870"/>
                  <a:gd name="T24" fmla="*/ 28 w 1563"/>
                  <a:gd name="T25" fmla="*/ 734 h 2870"/>
                  <a:gd name="T26" fmla="*/ 28 w 1563"/>
                  <a:gd name="T27" fmla="*/ 1106 h 2870"/>
                  <a:gd name="T28" fmla="*/ 20 w 1563"/>
                  <a:gd name="T29" fmla="*/ 1472 h 2870"/>
                  <a:gd name="T30" fmla="*/ 7 w 1563"/>
                  <a:gd name="T31" fmla="*/ 1777 h 2870"/>
                  <a:gd name="T32" fmla="*/ 0 w 1563"/>
                  <a:gd name="T33" fmla="*/ 2027 h 2870"/>
                  <a:gd name="T34" fmla="*/ 3 w 1563"/>
                  <a:gd name="T35" fmla="*/ 2255 h 2870"/>
                  <a:gd name="T36" fmla="*/ 7 w 1563"/>
                  <a:gd name="T37" fmla="*/ 2484 h 2870"/>
                  <a:gd name="T38" fmla="*/ 7 w 1563"/>
                  <a:gd name="T39" fmla="*/ 2729 h 2870"/>
                  <a:gd name="T40" fmla="*/ 42 w 1563"/>
                  <a:gd name="T41" fmla="*/ 2754 h 2870"/>
                  <a:gd name="T42" fmla="*/ 130 w 1563"/>
                  <a:gd name="T43" fmla="*/ 2539 h 2870"/>
                  <a:gd name="T44" fmla="*/ 246 w 1563"/>
                  <a:gd name="T45" fmla="*/ 2357 h 2870"/>
                  <a:gd name="T46" fmla="*/ 401 w 1563"/>
                  <a:gd name="T47" fmla="*/ 2220 h 2870"/>
                  <a:gd name="T48" fmla="*/ 606 w 1563"/>
                  <a:gd name="T49" fmla="*/ 2142 h 2870"/>
                  <a:gd name="T50" fmla="*/ 771 w 1563"/>
                  <a:gd name="T51" fmla="*/ 2139 h 2870"/>
                  <a:gd name="T52" fmla="*/ 852 w 1563"/>
                  <a:gd name="T53" fmla="*/ 2174 h 2870"/>
                  <a:gd name="T54" fmla="*/ 925 w 1563"/>
                  <a:gd name="T55" fmla="*/ 2231 h 2870"/>
                  <a:gd name="T56" fmla="*/ 999 w 1563"/>
                  <a:gd name="T57" fmla="*/ 2297 h 2870"/>
                  <a:gd name="T58" fmla="*/ 1070 w 1563"/>
                  <a:gd name="T59" fmla="*/ 2364 h 2870"/>
                  <a:gd name="T60" fmla="*/ 1112 w 1563"/>
                  <a:gd name="T61" fmla="*/ 2367 h 2870"/>
                  <a:gd name="T62" fmla="*/ 1115 w 1563"/>
                  <a:gd name="T63" fmla="*/ 2319 h 2870"/>
                  <a:gd name="T64" fmla="*/ 1119 w 1563"/>
                  <a:gd name="T65" fmla="*/ 2269 h 2870"/>
                  <a:gd name="T66" fmla="*/ 1126 w 1563"/>
                  <a:gd name="T67" fmla="*/ 2220 h 2870"/>
                  <a:gd name="T68" fmla="*/ 1137 w 1563"/>
                  <a:gd name="T69" fmla="*/ 2174 h 2870"/>
                  <a:gd name="T70" fmla="*/ 1168 w 1563"/>
                  <a:gd name="T71" fmla="*/ 2083 h 2870"/>
                  <a:gd name="T72" fmla="*/ 1203 w 1563"/>
                  <a:gd name="T73" fmla="*/ 1939 h 2870"/>
                  <a:gd name="T74" fmla="*/ 1225 w 1563"/>
                  <a:gd name="T75" fmla="*/ 1799 h 2870"/>
                  <a:gd name="T76" fmla="*/ 1242 w 1563"/>
                  <a:gd name="T77" fmla="*/ 1654 h 2870"/>
                  <a:gd name="T78" fmla="*/ 1263 w 1563"/>
                  <a:gd name="T79" fmla="*/ 1507 h 2870"/>
                  <a:gd name="T80" fmla="*/ 1277 w 1563"/>
                  <a:gd name="T81" fmla="*/ 1423 h 2870"/>
                  <a:gd name="T82" fmla="*/ 1285 w 1563"/>
                  <a:gd name="T83" fmla="*/ 1401 h 2870"/>
                  <a:gd name="T84" fmla="*/ 1295 w 1563"/>
                  <a:gd name="T85" fmla="*/ 1384 h 2870"/>
                  <a:gd name="T86" fmla="*/ 1305 w 1563"/>
                  <a:gd name="T87" fmla="*/ 1366 h 2870"/>
                  <a:gd name="T88" fmla="*/ 1313 w 1563"/>
                  <a:gd name="T89" fmla="*/ 1349 h 2870"/>
                  <a:gd name="T90" fmla="*/ 1323 w 1563"/>
                  <a:gd name="T91" fmla="*/ 1240 h 2870"/>
                  <a:gd name="T92" fmla="*/ 1341 w 1563"/>
                  <a:gd name="T93" fmla="*/ 1040 h 2870"/>
                  <a:gd name="T94" fmla="*/ 1361 w 1563"/>
                  <a:gd name="T95" fmla="*/ 846 h 2870"/>
                  <a:gd name="T96" fmla="*/ 1390 w 1563"/>
                  <a:gd name="T97" fmla="*/ 653 h 2870"/>
                  <a:gd name="T98" fmla="*/ 1436 w 1563"/>
                  <a:gd name="T99" fmla="*/ 463 h 2870"/>
                  <a:gd name="T100" fmla="*/ 1468 w 1563"/>
                  <a:gd name="T101" fmla="*/ 365 h 2870"/>
                  <a:gd name="T102" fmla="*/ 1474 w 1563"/>
                  <a:gd name="T103" fmla="*/ 351 h 2870"/>
                  <a:gd name="T104" fmla="*/ 1488 w 1563"/>
                  <a:gd name="T105" fmla="*/ 330 h 2870"/>
                  <a:gd name="T106" fmla="*/ 1503 w 1563"/>
                  <a:gd name="T107" fmla="*/ 306 h 2870"/>
                  <a:gd name="T108" fmla="*/ 1520 w 1563"/>
                  <a:gd name="T109" fmla="*/ 281 h 2870"/>
                  <a:gd name="T110" fmla="*/ 1563 w 1563"/>
                  <a:gd name="T111" fmla="*/ 120 h 2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63" h="2870">
                    <a:moveTo>
                      <a:pt x="1563" y="120"/>
                    </a:moveTo>
                    <a:lnTo>
                      <a:pt x="1425" y="78"/>
                    </a:lnTo>
                    <a:lnTo>
                      <a:pt x="1291" y="42"/>
                    </a:lnTo>
                    <a:lnTo>
                      <a:pt x="1150" y="21"/>
                    </a:lnTo>
                    <a:lnTo>
                      <a:pt x="1010" y="3"/>
                    </a:lnTo>
                    <a:lnTo>
                      <a:pt x="869" y="0"/>
                    </a:lnTo>
                    <a:lnTo>
                      <a:pt x="729" y="0"/>
                    </a:lnTo>
                    <a:lnTo>
                      <a:pt x="584" y="10"/>
                    </a:lnTo>
                    <a:lnTo>
                      <a:pt x="443" y="28"/>
                    </a:lnTo>
                    <a:lnTo>
                      <a:pt x="299" y="56"/>
                    </a:lnTo>
                    <a:lnTo>
                      <a:pt x="151" y="88"/>
                    </a:lnTo>
                    <a:lnTo>
                      <a:pt x="145" y="91"/>
                    </a:lnTo>
                    <a:lnTo>
                      <a:pt x="133" y="95"/>
                    </a:lnTo>
                    <a:lnTo>
                      <a:pt x="120" y="102"/>
                    </a:lnTo>
                    <a:lnTo>
                      <a:pt x="108" y="109"/>
                    </a:lnTo>
                    <a:lnTo>
                      <a:pt x="98" y="116"/>
                    </a:lnTo>
                    <a:lnTo>
                      <a:pt x="88" y="126"/>
                    </a:lnTo>
                    <a:lnTo>
                      <a:pt x="77" y="137"/>
                    </a:lnTo>
                    <a:lnTo>
                      <a:pt x="67" y="148"/>
                    </a:lnTo>
                    <a:lnTo>
                      <a:pt x="60" y="158"/>
                    </a:lnTo>
                    <a:lnTo>
                      <a:pt x="49" y="168"/>
                    </a:lnTo>
                    <a:lnTo>
                      <a:pt x="38" y="211"/>
                    </a:lnTo>
                    <a:lnTo>
                      <a:pt x="32" y="295"/>
                    </a:lnTo>
                    <a:lnTo>
                      <a:pt x="28" y="418"/>
                    </a:lnTo>
                    <a:lnTo>
                      <a:pt x="28" y="566"/>
                    </a:lnTo>
                    <a:lnTo>
                      <a:pt x="28" y="734"/>
                    </a:lnTo>
                    <a:lnTo>
                      <a:pt x="28" y="916"/>
                    </a:lnTo>
                    <a:lnTo>
                      <a:pt x="28" y="1106"/>
                    </a:lnTo>
                    <a:lnTo>
                      <a:pt x="25" y="1293"/>
                    </a:lnTo>
                    <a:lnTo>
                      <a:pt x="20" y="1472"/>
                    </a:lnTo>
                    <a:lnTo>
                      <a:pt x="14" y="1637"/>
                    </a:lnTo>
                    <a:lnTo>
                      <a:pt x="7" y="1777"/>
                    </a:lnTo>
                    <a:lnTo>
                      <a:pt x="3" y="1904"/>
                    </a:lnTo>
                    <a:lnTo>
                      <a:pt x="0" y="2027"/>
                    </a:lnTo>
                    <a:lnTo>
                      <a:pt x="0" y="2142"/>
                    </a:lnTo>
                    <a:lnTo>
                      <a:pt x="3" y="2255"/>
                    </a:lnTo>
                    <a:lnTo>
                      <a:pt x="3" y="2367"/>
                    </a:lnTo>
                    <a:lnTo>
                      <a:pt x="7" y="2484"/>
                    </a:lnTo>
                    <a:lnTo>
                      <a:pt x="7" y="2602"/>
                    </a:lnTo>
                    <a:lnTo>
                      <a:pt x="7" y="2729"/>
                    </a:lnTo>
                    <a:lnTo>
                      <a:pt x="7" y="2870"/>
                    </a:lnTo>
                    <a:lnTo>
                      <a:pt x="42" y="2754"/>
                    </a:lnTo>
                    <a:lnTo>
                      <a:pt x="85" y="2645"/>
                    </a:lnTo>
                    <a:lnTo>
                      <a:pt x="130" y="2539"/>
                    </a:lnTo>
                    <a:lnTo>
                      <a:pt x="183" y="2441"/>
                    </a:lnTo>
                    <a:lnTo>
                      <a:pt x="246" y="2357"/>
                    </a:lnTo>
                    <a:lnTo>
                      <a:pt x="320" y="2279"/>
                    </a:lnTo>
                    <a:lnTo>
                      <a:pt x="401" y="2220"/>
                    </a:lnTo>
                    <a:lnTo>
                      <a:pt x="496" y="2171"/>
                    </a:lnTo>
                    <a:lnTo>
                      <a:pt x="606" y="2142"/>
                    </a:lnTo>
                    <a:lnTo>
                      <a:pt x="724" y="2132"/>
                    </a:lnTo>
                    <a:lnTo>
                      <a:pt x="771" y="2139"/>
                    </a:lnTo>
                    <a:lnTo>
                      <a:pt x="812" y="2154"/>
                    </a:lnTo>
                    <a:lnTo>
                      <a:pt x="852" y="2174"/>
                    </a:lnTo>
                    <a:lnTo>
                      <a:pt x="890" y="2199"/>
                    </a:lnTo>
                    <a:lnTo>
                      <a:pt x="925" y="2231"/>
                    </a:lnTo>
                    <a:lnTo>
                      <a:pt x="960" y="2266"/>
                    </a:lnTo>
                    <a:lnTo>
                      <a:pt x="999" y="2297"/>
                    </a:lnTo>
                    <a:lnTo>
                      <a:pt x="1035" y="2332"/>
                    </a:lnTo>
                    <a:lnTo>
                      <a:pt x="1070" y="2364"/>
                    </a:lnTo>
                    <a:lnTo>
                      <a:pt x="1108" y="2392"/>
                    </a:lnTo>
                    <a:lnTo>
                      <a:pt x="1112" y="2367"/>
                    </a:lnTo>
                    <a:lnTo>
                      <a:pt x="1112" y="2343"/>
                    </a:lnTo>
                    <a:lnTo>
                      <a:pt x="1115" y="2319"/>
                    </a:lnTo>
                    <a:lnTo>
                      <a:pt x="1115" y="2294"/>
                    </a:lnTo>
                    <a:lnTo>
                      <a:pt x="1119" y="2269"/>
                    </a:lnTo>
                    <a:lnTo>
                      <a:pt x="1122" y="2244"/>
                    </a:lnTo>
                    <a:lnTo>
                      <a:pt x="1126" y="2220"/>
                    </a:lnTo>
                    <a:lnTo>
                      <a:pt x="1130" y="2199"/>
                    </a:lnTo>
                    <a:lnTo>
                      <a:pt x="1137" y="2174"/>
                    </a:lnTo>
                    <a:lnTo>
                      <a:pt x="1143" y="2154"/>
                    </a:lnTo>
                    <a:lnTo>
                      <a:pt x="1168" y="2083"/>
                    </a:lnTo>
                    <a:lnTo>
                      <a:pt x="1185" y="2013"/>
                    </a:lnTo>
                    <a:lnTo>
                      <a:pt x="1203" y="1939"/>
                    </a:lnTo>
                    <a:lnTo>
                      <a:pt x="1213" y="1869"/>
                    </a:lnTo>
                    <a:lnTo>
                      <a:pt x="1225" y="1799"/>
                    </a:lnTo>
                    <a:lnTo>
                      <a:pt x="1235" y="1724"/>
                    </a:lnTo>
                    <a:lnTo>
                      <a:pt x="1242" y="1654"/>
                    </a:lnTo>
                    <a:lnTo>
                      <a:pt x="1253" y="1581"/>
                    </a:lnTo>
                    <a:lnTo>
                      <a:pt x="1263" y="1507"/>
                    </a:lnTo>
                    <a:lnTo>
                      <a:pt x="1273" y="1433"/>
                    </a:lnTo>
                    <a:lnTo>
                      <a:pt x="1277" y="1423"/>
                    </a:lnTo>
                    <a:lnTo>
                      <a:pt x="1281" y="1412"/>
                    </a:lnTo>
                    <a:lnTo>
                      <a:pt x="1285" y="1401"/>
                    </a:lnTo>
                    <a:lnTo>
                      <a:pt x="1291" y="1394"/>
                    </a:lnTo>
                    <a:lnTo>
                      <a:pt x="1295" y="1384"/>
                    </a:lnTo>
                    <a:lnTo>
                      <a:pt x="1302" y="1374"/>
                    </a:lnTo>
                    <a:lnTo>
                      <a:pt x="1305" y="1366"/>
                    </a:lnTo>
                    <a:lnTo>
                      <a:pt x="1308" y="1356"/>
                    </a:lnTo>
                    <a:lnTo>
                      <a:pt x="1313" y="1349"/>
                    </a:lnTo>
                    <a:lnTo>
                      <a:pt x="1316" y="1338"/>
                    </a:lnTo>
                    <a:lnTo>
                      <a:pt x="1323" y="1240"/>
                    </a:lnTo>
                    <a:lnTo>
                      <a:pt x="1333" y="1141"/>
                    </a:lnTo>
                    <a:lnTo>
                      <a:pt x="1341" y="1040"/>
                    </a:lnTo>
                    <a:lnTo>
                      <a:pt x="1351" y="945"/>
                    </a:lnTo>
                    <a:lnTo>
                      <a:pt x="1361" y="846"/>
                    </a:lnTo>
                    <a:lnTo>
                      <a:pt x="1376" y="748"/>
                    </a:lnTo>
                    <a:lnTo>
                      <a:pt x="1390" y="653"/>
                    </a:lnTo>
                    <a:lnTo>
                      <a:pt x="1411" y="558"/>
                    </a:lnTo>
                    <a:lnTo>
                      <a:pt x="1436" y="463"/>
                    </a:lnTo>
                    <a:lnTo>
                      <a:pt x="1464" y="373"/>
                    </a:lnTo>
                    <a:lnTo>
                      <a:pt x="1468" y="365"/>
                    </a:lnTo>
                    <a:lnTo>
                      <a:pt x="1471" y="358"/>
                    </a:lnTo>
                    <a:lnTo>
                      <a:pt x="1474" y="351"/>
                    </a:lnTo>
                    <a:lnTo>
                      <a:pt x="1481" y="341"/>
                    </a:lnTo>
                    <a:lnTo>
                      <a:pt x="1488" y="330"/>
                    </a:lnTo>
                    <a:lnTo>
                      <a:pt x="1496" y="316"/>
                    </a:lnTo>
                    <a:lnTo>
                      <a:pt x="1503" y="306"/>
                    </a:lnTo>
                    <a:lnTo>
                      <a:pt x="1509" y="295"/>
                    </a:lnTo>
                    <a:lnTo>
                      <a:pt x="1520" y="281"/>
                    </a:lnTo>
                    <a:lnTo>
                      <a:pt x="1527" y="271"/>
                    </a:lnTo>
                    <a:lnTo>
                      <a:pt x="1563" y="120"/>
                    </a:lnTo>
                  </a:path>
                </a:pathLst>
              </a:custGeom>
              <a:noFill/>
              <a:ln w="1651">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16" name="Freeform 640"/>
              <p:cNvSpPr>
                <a:spLocks/>
              </p:cNvSpPr>
              <p:nvPr/>
            </p:nvSpPr>
            <p:spPr bwMode="auto">
              <a:xfrm>
                <a:off x="2643" y="2221"/>
                <a:ext cx="99" cy="150"/>
              </a:xfrm>
              <a:custGeom>
                <a:avLst/>
                <a:gdLst>
                  <a:gd name="T0" fmla="*/ 989 w 1295"/>
                  <a:gd name="T1" fmla="*/ 1745 h 2096"/>
                  <a:gd name="T2" fmla="*/ 1020 w 1295"/>
                  <a:gd name="T3" fmla="*/ 1612 h 2096"/>
                  <a:gd name="T4" fmla="*/ 1038 w 1295"/>
                  <a:gd name="T5" fmla="*/ 1478 h 2096"/>
                  <a:gd name="T6" fmla="*/ 1055 w 1295"/>
                  <a:gd name="T7" fmla="*/ 1345 h 2096"/>
                  <a:gd name="T8" fmla="*/ 1080 w 1295"/>
                  <a:gd name="T9" fmla="*/ 1215 h 2096"/>
                  <a:gd name="T10" fmla="*/ 1112 w 1295"/>
                  <a:gd name="T11" fmla="*/ 1110 h 2096"/>
                  <a:gd name="T12" fmla="*/ 1127 w 1295"/>
                  <a:gd name="T13" fmla="*/ 1018 h 2096"/>
                  <a:gd name="T14" fmla="*/ 1137 w 1295"/>
                  <a:gd name="T15" fmla="*/ 923 h 2096"/>
                  <a:gd name="T16" fmla="*/ 1140 w 1295"/>
                  <a:gd name="T17" fmla="*/ 828 h 2096"/>
                  <a:gd name="T18" fmla="*/ 1147 w 1295"/>
                  <a:gd name="T19" fmla="*/ 730 h 2096"/>
                  <a:gd name="T20" fmla="*/ 1154 w 1295"/>
                  <a:gd name="T21" fmla="*/ 681 h 2096"/>
                  <a:gd name="T22" fmla="*/ 1162 w 1295"/>
                  <a:gd name="T23" fmla="*/ 677 h 2096"/>
                  <a:gd name="T24" fmla="*/ 1172 w 1295"/>
                  <a:gd name="T25" fmla="*/ 677 h 2096"/>
                  <a:gd name="T26" fmla="*/ 1182 w 1295"/>
                  <a:gd name="T27" fmla="*/ 674 h 2096"/>
                  <a:gd name="T28" fmla="*/ 1190 w 1295"/>
                  <a:gd name="T29" fmla="*/ 670 h 2096"/>
                  <a:gd name="T30" fmla="*/ 1190 w 1295"/>
                  <a:gd name="T31" fmla="*/ 509 h 2096"/>
                  <a:gd name="T32" fmla="*/ 1190 w 1295"/>
                  <a:gd name="T33" fmla="*/ 379 h 2096"/>
                  <a:gd name="T34" fmla="*/ 1200 w 1295"/>
                  <a:gd name="T35" fmla="*/ 267 h 2096"/>
                  <a:gd name="T36" fmla="*/ 1235 w 1295"/>
                  <a:gd name="T37" fmla="*/ 147 h 2096"/>
                  <a:gd name="T38" fmla="*/ 1295 w 1295"/>
                  <a:gd name="T39" fmla="*/ 0 h 2096"/>
                  <a:gd name="T40" fmla="*/ 1238 w 1295"/>
                  <a:gd name="T41" fmla="*/ 31 h 2096"/>
                  <a:gd name="T42" fmla="*/ 1179 w 1295"/>
                  <a:gd name="T43" fmla="*/ 55 h 2096"/>
                  <a:gd name="T44" fmla="*/ 1119 w 1295"/>
                  <a:gd name="T45" fmla="*/ 77 h 2096"/>
                  <a:gd name="T46" fmla="*/ 1067 w 1295"/>
                  <a:gd name="T47" fmla="*/ 102 h 2096"/>
                  <a:gd name="T48" fmla="*/ 1024 w 1295"/>
                  <a:gd name="T49" fmla="*/ 137 h 2096"/>
                  <a:gd name="T50" fmla="*/ 890 w 1295"/>
                  <a:gd name="T51" fmla="*/ 544 h 2096"/>
                  <a:gd name="T52" fmla="*/ 859 w 1295"/>
                  <a:gd name="T53" fmla="*/ 727 h 2096"/>
                  <a:gd name="T54" fmla="*/ 844 w 1295"/>
                  <a:gd name="T55" fmla="*/ 807 h 2096"/>
                  <a:gd name="T56" fmla="*/ 837 w 1295"/>
                  <a:gd name="T57" fmla="*/ 863 h 2096"/>
                  <a:gd name="T58" fmla="*/ 827 w 1295"/>
                  <a:gd name="T59" fmla="*/ 976 h 2096"/>
                  <a:gd name="T60" fmla="*/ 816 w 1295"/>
                  <a:gd name="T61" fmla="*/ 1095 h 2096"/>
                  <a:gd name="T62" fmla="*/ 799 w 1295"/>
                  <a:gd name="T63" fmla="*/ 1148 h 2096"/>
                  <a:gd name="T64" fmla="*/ 771 w 1295"/>
                  <a:gd name="T65" fmla="*/ 1211 h 2096"/>
                  <a:gd name="T66" fmla="*/ 742 w 1295"/>
                  <a:gd name="T67" fmla="*/ 1268 h 2096"/>
                  <a:gd name="T68" fmla="*/ 714 w 1295"/>
                  <a:gd name="T69" fmla="*/ 1310 h 2096"/>
                  <a:gd name="T70" fmla="*/ 594 w 1295"/>
                  <a:gd name="T71" fmla="*/ 1376 h 2096"/>
                  <a:gd name="T72" fmla="*/ 418 w 1295"/>
                  <a:gd name="T73" fmla="*/ 1503 h 2096"/>
                  <a:gd name="T74" fmla="*/ 278 w 1295"/>
                  <a:gd name="T75" fmla="*/ 1650 h 2096"/>
                  <a:gd name="T76" fmla="*/ 165 w 1295"/>
                  <a:gd name="T77" fmla="*/ 1812 h 2096"/>
                  <a:gd name="T78" fmla="*/ 57 w 1295"/>
                  <a:gd name="T79" fmla="*/ 1998 h 2096"/>
                  <a:gd name="T80" fmla="*/ 7 w 1295"/>
                  <a:gd name="T81" fmla="*/ 2079 h 2096"/>
                  <a:gd name="T82" fmla="*/ 28 w 1295"/>
                  <a:gd name="T83" fmla="*/ 2048 h 2096"/>
                  <a:gd name="T84" fmla="*/ 45 w 1295"/>
                  <a:gd name="T85" fmla="*/ 2016 h 2096"/>
                  <a:gd name="T86" fmla="*/ 63 w 1295"/>
                  <a:gd name="T87" fmla="*/ 1981 h 2096"/>
                  <a:gd name="T88" fmla="*/ 85 w 1295"/>
                  <a:gd name="T89" fmla="*/ 1953 h 2096"/>
                  <a:gd name="T90" fmla="*/ 102 w 1295"/>
                  <a:gd name="T91" fmla="*/ 1935 h 2096"/>
                  <a:gd name="T92" fmla="*/ 113 w 1295"/>
                  <a:gd name="T93" fmla="*/ 1928 h 2096"/>
                  <a:gd name="T94" fmla="*/ 127 w 1295"/>
                  <a:gd name="T95" fmla="*/ 1925 h 2096"/>
                  <a:gd name="T96" fmla="*/ 140 w 1295"/>
                  <a:gd name="T97" fmla="*/ 1921 h 2096"/>
                  <a:gd name="T98" fmla="*/ 155 w 1295"/>
                  <a:gd name="T99" fmla="*/ 1914 h 2096"/>
                  <a:gd name="T100" fmla="*/ 225 w 1295"/>
                  <a:gd name="T101" fmla="*/ 1826 h 2096"/>
                  <a:gd name="T102" fmla="*/ 383 w 1295"/>
                  <a:gd name="T103" fmla="*/ 1721 h 2096"/>
                  <a:gd name="T104" fmla="*/ 556 w 1295"/>
                  <a:gd name="T105" fmla="*/ 1689 h 2096"/>
                  <a:gd name="T106" fmla="*/ 732 w 1295"/>
                  <a:gd name="T107" fmla="*/ 1724 h 2096"/>
                  <a:gd name="T108" fmla="*/ 894 w 1295"/>
                  <a:gd name="T109" fmla="*/ 1819 h 2096"/>
                  <a:gd name="T110" fmla="*/ 964 w 1295"/>
                  <a:gd name="T111" fmla="*/ 1805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95" h="2096">
                    <a:moveTo>
                      <a:pt x="964" y="1805"/>
                    </a:moveTo>
                    <a:lnTo>
                      <a:pt x="989" y="1745"/>
                    </a:lnTo>
                    <a:lnTo>
                      <a:pt x="1007" y="1678"/>
                    </a:lnTo>
                    <a:lnTo>
                      <a:pt x="1020" y="1612"/>
                    </a:lnTo>
                    <a:lnTo>
                      <a:pt x="1031" y="1545"/>
                    </a:lnTo>
                    <a:lnTo>
                      <a:pt x="1038" y="1478"/>
                    </a:lnTo>
                    <a:lnTo>
                      <a:pt x="1049" y="1411"/>
                    </a:lnTo>
                    <a:lnTo>
                      <a:pt x="1055" y="1345"/>
                    </a:lnTo>
                    <a:lnTo>
                      <a:pt x="1067" y="1278"/>
                    </a:lnTo>
                    <a:lnTo>
                      <a:pt x="1080" y="1215"/>
                    </a:lnTo>
                    <a:lnTo>
                      <a:pt x="1098" y="1152"/>
                    </a:lnTo>
                    <a:lnTo>
                      <a:pt x="1112" y="1110"/>
                    </a:lnTo>
                    <a:lnTo>
                      <a:pt x="1119" y="1063"/>
                    </a:lnTo>
                    <a:lnTo>
                      <a:pt x="1127" y="1018"/>
                    </a:lnTo>
                    <a:lnTo>
                      <a:pt x="1133" y="969"/>
                    </a:lnTo>
                    <a:lnTo>
                      <a:pt x="1137" y="923"/>
                    </a:lnTo>
                    <a:lnTo>
                      <a:pt x="1137" y="874"/>
                    </a:lnTo>
                    <a:lnTo>
                      <a:pt x="1140" y="828"/>
                    </a:lnTo>
                    <a:lnTo>
                      <a:pt x="1144" y="780"/>
                    </a:lnTo>
                    <a:lnTo>
                      <a:pt x="1147" y="730"/>
                    </a:lnTo>
                    <a:lnTo>
                      <a:pt x="1154" y="685"/>
                    </a:lnTo>
                    <a:lnTo>
                      <a:pt x="1154" y="681"/>
                    </a:lnTo>
                    <a:lnTo>
                      <a:pt x="1158" y="681"/>
                    </a:lnTo>
                    <a:lnTo>
                      <a:pt x="1162" y="677"/>
                    </a:lnTo>
                    <a:lnTo>
                      <a:pt x="1168" y="677"/>
                    </a:lnTo>
                    <a:lnTo>
                      <a:pt x="1172" y="677"/>
                    </a:lnTo>
                    <a:lnTo>
                      <a:pt x="1179" y="674"/>
                    </a:lnTo>
                    <a:lnTo>
                      <a:pt x="1182" y="674"/>
                    </a:lnTo>
                    <a:lnTo>
                      <a:pt x="1185" y="674"/>
                    </a:lnTo>
                    <a:lnTo>
                      <a:pt x="1190" y="670"/>
                    </a:lnTo>
                    <a:lnTo>
                      <a:pt x="1190" y="582"/>
                    </a:lnTo>
                    <a:lnTo>
                      <a:pt x="1190" y="509"/>
                    </a:lnTo>
                    <a:lnTo>
                      <a:pt x="1190" y="442"/>
                    </a:lnTo>
                    <a:lnTo>
                      <a:pt x="1190" y="379"/>
                    </a:lnTo>
                    <a:lnTo>
                      <a:pt x="1193" y="322"/>
                    </a:lnTo>
                    <a:lnTo>
                      <a:pt x="1200" y="267"/>
                    </a:lnTo>
                    <a:lnTo>
                      <a:pt x="1214" y="207"/>
                    </a:lnTo>
                    <a:lnTo>
                      <a:pt x="1235" y="147"/>
                    </a:lnTo>
                    <a:lnTo>
                      <a:pt x="1260" y="77"/>
                    </a:lnTo>
                    <a:lnTo>
                      <a:pt x="1295" y="0"/>
                    </a:lnTo>
                    <a:lnTo>
                      <a:pt x="1267" y="17"/>
                    </a:lnTo>
                    <a:lnTo>
                      <a:pt x="1238" y="31"/>
                    </a:lnTo>
                    <a:lnTo>
                      <a:pt x="1207" y="42"/>
                    </a:lnTo>
                    <a:lnTo>
                      <a:pt x="1179" y="55"/>
                    </a:lnTo>
                    <a:lnTo>
                      <a:pt x="1147" y="67"/>
                    </a:lnTo>
                    <a:lnTo>
                      <a:pt x="1119" y="77"/>
                    </a:lnTo>
                    <a:lnTo>
                      <a:pt x="1090" y="87"/>
                    </a:lnTo>
                    <a:lnTo>
                      <a:pt x="1067" y="102"/>
                    </a:lnTo>
                    <a:lnTo>
                      <a:pt x="1042" y="115"/>
                    </a:lnTo>
                    <a:lnTo>
                      <a:pt x="1024" y="137"/>
                    </a:lnTo>
                    <a:lnTo>
                      <a:pt x="915" y="390"/>
                    </a:lnTo>
                    <a:lnTo>
                      <a:pt x="890" y="544"/>
                    </a:lnTo>
                    <a:lnTo>
                      <a:pt x="872" y="653"/>
                    </a:lnTo>
                    <a:lnTo>
                      <a:pt x="859" y="727"/>
                    </a:lnTo>
                    <a:lnTo>
                      <a:pt x="852" y="775"/>
                    </a:lnTo>
                    <a:lnTo>
                      <a:pt x="844" y="807"/>
                    </a:lnTo>
                    <a:lnTo>
                      <a:pt x="841" y="835"/>
                    </a:lnTo>
                    <a:lnTo>
                      <a:pt x="837" y="863"/>
                    </a:lnTo>
                    <a:lnTo>
                      <a:pt x="834" y="910"/>
                    </a:lnTo>
                    <a:lnTo>
                      <a:pt x="827" y="976"/>
                    </a:lnTo>
                    <a:lnTo>
                      <a:pt x="820" y="1078"/>
                    </a:lnTo>
                    <a:lnTo>
                      <a:pt x="816" y="1095"/>
                    </a:lnTo>
                    <a:lnTo>
                      <a:pt x="809" y="1120"/>
                    </a:lnTo>
                    <a:lnTo>
                      <a:pt x="799" y="1148"/>
                    </a:lnTo>
                    <a:lnTo>
                      <a:pt x="784" y="1180"/>
                    </a:lnTo>
                    <a:lnTo>
                      <a:pt x="771" y="1211"/>
                    </a:lnTo>
                    <a:lnTo>
                      <a:pt x="756" y="1243"/>
                    </a:lnTo>
                    <a:lnTo>
                      <a:pt x="742" y="1268"/>
                    </a:lnTo>
                    <a:lnTo>
                      <a:pt x="724" y="1292"/>
                    </a:lnTo>
                    <a:lnTo>
                      <a:pt x="714" y="1310"/>
                    </a:lnTo>
                    <a:lnTo>
                      <a:pt x="704" y="1317"/>
                    </a:lnTo>
                    <a:lnTo>
                      <a:pt x="594" y="1376"/>
                    </a:lnTo>
                    <a:lnTo>
                      <a:pt x="500" y="1440"/>
                    </a:lnTo>
                    <a:lnTo>
                      <a:pt x="418" y="1503"/>
                    </a:lnTo>
                    <a:lnTo>
                      <a:pt x="345" y="1573"/>
                    </a:lnTo>
                    <a:lnTo>
                      <a:pt x="278" y="1650"/>
                    </a:lnTo>
                    <a:lnTo>
                      <a:pt x="218" y="1728"/>
                    </a:lnTo>
                    <a:lnTo>
                      <a:pt x="165" y="1812"/>
                    </a:lnTo>
                    <a:lnTo>
                      <a:pt x="109" y="1903"/>
                    </a:lnTo>
                    <a:lnTo>
                      <a:pt x="57" y="1998"/>
                    </a:lnTo>
                    <a:lnTo>
                      <a:pt x="0" y="2096"/>
                    </a:lnTo>
                    <a:lnTo>
                      <a:pt x="7" y="2079"/>
                    </a:lnTo>
                    <a:lnTo>
                      <a:pt x="17" y="2065"/>
                    </a:lnTo>
                    <a:lnTo>
                      <a:pt x="28" y="2048"/>
                    </a:lnTo>
                    <a:lnTo>
                      <a:pt x="35" y="2030"/>
                    </a:lnTo>
                    <a:lnTo>
                      <a:pt x="45" y="2016"/>
                    </a:lnTo>
                    <a:lnTo>
                      <a:pt x="53" y="1998"/>
                    </a:lnTo>
                    <a:lnTo>
                      <a:pt x="63" y="1981"/>
                    </a:lnTo>
                    <a:lnTo>
                      <a:pt x="74" y="1966"/>
                    </a:lnTo>
                    <a:lnTo>
                      <a:pt x="85" y="1953"/>
                    </a:lnTo>
                    <a:lnTo>
                      <a:pt x="95" y="1938"/>
                    </a:lnTo>
                    <a:lnTo>
                      <a:pt x="102" y="1935"/>
                    </a:lnTo>
                    <a:lnTo>
                      <a:pt x="105" y="1931"/>
                    </a:lnTo>
                    <a:lnTo>
                      <a:pt x="113" y="1928"/>
                    </a:lnTo>
                    <a:lnTo>
                      <a:pt x="120" y="1928"/>
                    </a:lnTo>
                    <a:lnTo>
                      <a:pt x="127" y="1925"/>
                    </a:lnTo>
                    <a:lnTo>
                      <a:pt x="133" y="1925"/>
                    </a:lnTo>
                    <a:lnTo>
                      <a:pt x="140" y="1921"/>
                    </a:lnTo>
                    <a:lnTo>
                      <a:pt x="148" y="1918"/>
                    </a:lnTo>
                    <a:lnTo>
                      <a:pt x="155" y="1914"/>
                    </a:lnTo>
                    <a:lnTo>
                      <a:pt x="158" y="1910"/>
                    </a:lnTo>
                    <a:lnTo>
                      <a:pt x="225" y="1826"/>
                    </a:lnTo>
                    <a:lnTo>
                      <a:pt x="299" y="1763"/>
                    </a:lnTo>
                    <a:lnTo>
                      <a:pt x="383" y="1721"/>
                    </a:lnTo>
                    <a:lnTo>
                      <a:pt x="468" y="1696"/>
                    </a:lnTo>
                    <a:lnTo>
                      <a:pt x="556" y="1689"/>
                    </a:lnTo>
                    <a:lnTo>
                      <a:pt x="644" y="1700"/>
                    </a:lnTo>
                    <a:lnTo>
                      <a:pt x="732" y="1724"/>
                    </a:lnTo>
                    <a:lnTo>
                      <a:pt x="816" y="1763"/>
                    </a:lnTo>
                    <a:lnTo>
                      <a:pt x="894" y="1819"/>
                    </a:lnTo>
                    <a:lnTo>
                      <a:pt x="964" y="1889"/>
                    </a:lnTo>
                    <a:lnTo>
                      <a:pt x="964" y="1805"/>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17" name="Freeform 641"/>
              <p:cNvSpPr>
                <a:spLocks/>
              </p:cNvSpPr>
              <p:nvPr/>
            </p:nvSpPr>
            <p:spPr bwMode="auto">
              <a:xfrm>
                <a:off x="2641" y="2197"/>
                <a:ext cx="108" cy="29"/>
              </a:xfrm>
              <a:custGeom>
                <a:avLst/>
                <a:gdLst>
                  <a:gd name="T0" fmla="*/ 40 w 1394"/>
                  <a:gd name="T1" fmla="*/ 124 h 405"/>
                  <a:gd name="T2" fmla="*/ 28 w 1394"/>
                  <a:gd name="T3" fmla="*/ 130 h 405"/>
                  <a:gd name="T4" fmla="*/ 22 w 1394"/>
                  <a:gd name="T5" fmla="*/ 137 h 405"/>
                  <a:gd name="T6" fmla="*/ 11 w 1394"/>
                  <a:gd name="T7" fmla="*/ 145 h 405"/>
                  <a:gd name="T8" fmla="*/ 7 w 1394"/>
                  <a:gd name="T9" fmla="*/ 155 h 405"/>
                  <a:gd name="T10" fmla="*/ 3 w 1394"/>
                  <a:gd name="T11" fmla="*/ 165 h 405"/>
                  <a:gd name="T12" fmla="*/ 0 w 1394"/>
                  <a:gd name="T13" fmla="*/ 177 h 405"/>
                  <a:gd name="T14" fmla="*/ 0 w 1394"/>
                  <a:gd name="T15" fmla="*/ 187 h 405"/>
                  <a:gd name="T16" fmla="*/ 0 w 1394"/>
                  <a:gd name="T17" fmla="*/ 197 h 405"/>
                  <a:gd name="T18" fmla="*/ 3 w 1394"/>
                  <a:gd name="T19" fmla="*/ 208 h 405"/>
                  <a:gd name="T20" fmla="*/ 7 w 1394"/>
                  <a:gd name="T21" fmla="*/ 219 h 405"/>
                  <a:gd name="T22" fmla="*/ 40 w 1394"/>
                  <a:gd name="T23" fmla="*/ 264 h 405"/>
                  <a:gd name="T24" fmla="*/ 75 w 1394"/>
                  <a:gd name="T25" fmla="*/ 303 h 405"/>
                  <a:gd name="T26" fmla="*/ 116 w 1394"/>
                  <a:gd name="T27" fmla="*/ 331 h 405"/>
                  <a:gd name="T28" fmla="*/ 163 w 1394"/>
                  <a:gd name="T29" fmla="*/ 352 h 405"/>
                  <a:gd name="T30" fmla="*/ 211 w 1394"/>
                  <a:gd name="T31" fmla="*/ 366 h 405"/>
                  <a:gd name="T32" fmla="*/ 264 w 1394"/>
                  <a:gd name="T33" fmla="*/ 377 h 405"/>
                  <a:gd name="T34" fmla="*/ 324 w 1394"/>
                  <a:gd name="T35" fmla="*/ 384 h 405"/>
                  <a:gd name="T36" fmla="*/ 388 w 1394"/>
                  <a:gd name="T37" fmla="*/ 390 h 405"/>
                  <a:gd name="T38" fmla="*/ 458 w 1394"/>
                  <a:gd name="T39" fmla="*/ 394 h 405"/>
                  <a:gd name="T40" fmla="*/ 528 w 1394"/>
                  <a:gd name="T41" fmla="*/ 397 h 405"/>
                  <a:gd name="T42" fmla="*/ 577 w 1394"/>
                  <a:gd name="T43" fmla="*/ 402 h 405"/>
                  <a:gd name="T44" fmla="*/ 627 w 1394"/>
                  <a:gd name="T45" fmla="*/ 405 h 405"/>
                  <a:gd name="T46" fmla="*/ 684 w 1394"/>
                  <a:gd name="T47" fmla="*/ 405 h 405"/>
                  <a:gd name="T48" fmla="*/ 739 w 1394"/>
                  <a:gd name="T49" fmla="*/ 405 h 405"/>
                  <a:gd name="T50" fmla="*/ 795 w 1394"/>
                  <a:gd name="T51" fmla="*/ 405 h 405"/>
                  <a:gd name="T52" fmla="*/ 855 w 1394"/>
                  <a:gd name="T53" fmla="*/ 405 h 405"/>
                  <a:gd name="T54" fmla="*/ 912 w 1394"/>
                  <a:gd name="T55" fmla="*/ 402 h 405"/>
                  <a:gd name="T56" fmla="*/ 965 w 1394"/>
                  <a:gd name="T57" fmla="*/ 397 h 405"/>
                  <a:gd name="T58" fmla="*/ 1014 w 1394"/>
                  <a:gd name="T59" fmla="*/ 390 h 405"/>
                  <a:gd name="T60" fmla="*/ 1060 w 1394"/>
                  <a:gd name="T61" fmla="*/ 384 h 405"/>
                  <a:gd name="T62" fmla="*/ 1113 w 1394"/>
                  <a:gd name="T63" fmla="*/ 370 h 405"/>
                  <a:gd name="T64" fmla="*/ 1165 w 1394"/>
                  <a:gd name="T65" fmla="*/ 349 h 405"/>
                  <a:gd name="T66" fmla="*/ 1218 w 1394"/>
                  <a:gd name="T67" fmla="*/ 324 h 405"/>
                  <a:gd name="T68" fmla="*/ 1268 w 1394"/>
                  <a:gd name="T69" fmla="*/ 292 h 405"/>
                  <a:gd name="T70" fmla="*/ 1313 w 1394"/>
                  <a:gd name="T71" fmla="*/ 260 h 405"/>
                  <a:gd name="T72" fmla="*/ 1351 w 1394"/>
                  <a:gd name="T73" fmla="*/ 225 h 405"/>
                  <a:gd name="T74" fmla="*/ 1380 w 1394"/>
                  <a:gd name="T75" fmla="*/ 194 h 405"/>
                  <a:gd name="T76" fmla="*/ 1394 w 1394"/>
                  <a:gd name="T77" fmla="*/ 162 h 405"/>
                  <a:gd name="T78" fmla="*/ 1394 w 1394"/>
                  <a:gd name="T79" fmla="*/ 137 h 405"/>
                  <a:gd name="T80" fmla="*/ 1376 w 1394"/>
                  <a:gd name="T81" fmla="*/ 120 h 405"/>
                  <a:gd name="T82" fmla="*/ 1281 w 1394"/>
                  <a:gd name="T83" fmla="*/ 74 h 405"/>
                  <a:gd name="T84" fmla="*/ 1183 w 1394"/>
                  <a:gd name="T85" fmla="*/ 43 h 405"/>
                  <a:gd name="T86" fmla="*/ 1080 w 1394"/>
                  <a:gd name="T87" fmla="*/ 19 h 405"/>
                  <a:gd name="T88" fmla="*/ 972 w 1394"/>
                  <a:gd name="T89" fmla="*/ 7 h 405"/>
                  <a:gd name="T90" fmla="*/ 866 w 1394"/>
                  <a:gd name="T91" fmla="*/ 0 h 405"/>
                  <a:gd name="T92" fmla="*/ 757 w 1394"/>
                  <a:gd name="T93" fmla="*/ 0 h 405"/>
                  <a:gd name="T94" fmla="*/ 648 w 1394"/>
                  <a:gd name="T95" fmla="*/ 7 h 405"/>
                  <a:gd name="T96" fmla="*/ 542 w 1394"/>
                  <a:gd name="T97" fmla="*/ 15 h 405"/>
                  <a:gd name="T98" fmla="*/ 441 w 1394"/>
                  <a:gd name="T99" fmla="*/ 25 h 405"/>
                  <a:gd name="T100" fmla="*/ 341 w 1394"/>
                  <a:gd name="T101" fmla="*/ 36 h 405"/>
                  <a:gd name="T102" fmla="*/ 317 w 1394"/>
                  <a:gd name="T103" fmla="*/ 39 h 405"/>
                  <a:gd name="T104" fmla="*/ 293 w 1394"/>
                  <a:gd name="T105" fmla="*/ 43 h 405"/>
                  <a:gd name="T106" fmla="*/ 268 w 1394"/>
                  <a:gd name="T107" fmla="*/ 47 h 405"/>
                  <a:gd name="T108" fmla="*/ 243 w 1394"/>
                  <a:gd name="T109" fmla="*/ 50 h 405"/>
                  <a:gd name="T110" fmla="*/ 223 w 1394"/>
                  <a:gd name="T111" fmla="*/ 57 h 405"/>
                  <a:gd name="T112" fmla="*/ 198 w 1394"/>
                  <a:gd name="T113" fmla="*/ 60 h 405"/>
                  <a:gd name="T114" fmla="*/ 173 w 1394"/>
                  <a:gd name="T115" fmla="*/ 67 h 405"/>
                  <a:gd name="T116" fmla="*/ 151 w 1394"/>
                  <a:gd name="T117" fmla="*/ 74 h 405"/>
                  <a:gd name="T118" fmla="*/ 127 w 1394"/>
                  <a:gd name="T119" fmla="*/ 82 h 405"/>
                  <a:gd name="T120" fmla="*/ 103 w 1394"/>
                  <a:gd name="T121" fmla="*/ 89 h 405"/>
                  <a:gd name="T122" fmla="*/ 40 w 1394"/>
                  <a:gd name="T123" fmla="*/ 124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4" h="405">
                    <a:moveTo>
                      <a:pt x="40" y="124"/>
                    </a:moveTo>
                    <a:lnTo>
                      <a:pt x="28" y="130"/>
                    </a:lnTo>
                    <a:lnTo>
                      <a:pt x="22" y="137"/>
                    </a:lnTo>
                    <a:lnTo>
                      <a:pt x="11" y="145"/>
                    </a:lnTo>
                    <a:lnTo>
                      <a:pt x="7" y="155"/>
                    </a:lnTo>
                    <a:lnTo>
                      <a:pt x="3" y="165"/>
                    </a:lnTo>
                    <a:lnTo>
                      <a:pt x="0" y="177"/>
                    </a:lnTo>
                    <a:lnTo>
                      <a:pt x="0" y="187"/>
                    </a:lnTo>
                    <a:lnTo>
                      <a:pt x="0" y="197"/>
                    </a:lnTo>
                    <a:lnTo>
                      <a:pt x="3" y="208"/>
                    </a:lnTo>
                    <a:lnTo>
                      <a:pt x="7" y="219"/>
                    </a:lnTo>
                    <a:lnTo>
                      <a:pt x="40" y="264"/>
                    </a:lnTo>
                    <a:lnTo>
                      <a:pt x="75" y="303"/>
                    </a:lnTo>
                    <a:lnTo>
                      <a:pt x="116" y="331"/>
                    </a:lnTo>
                    <a:lnTo>
                      <a:pt x="163" y="352"/>
                    </a:lnTo>
                    <a:lnTo>
                      <a:pt x="211" y="366"/>
                    </a:lnTo>
                    <a:lnTo>
                      <a:pt x="264" y="377"/>
                    </a:lnTo>
                    <a:lnTo>
                      <a:pt x="324" y="384"/>
                    </a:lnTo>
                    <a:lnTo>
                      <a:pt x="388" y="390"/>
                    </a:lnTo>
                    <a:lnTo>
                      <a:pt x="458" y="394"/>
                    </a:lnTo>
                    <a:lnTo>
                      <a:pt x="528" y="397"/>
                    </a:lnTo>
                    <a:lnTo>
                      <a:pt x="577" y="402"/>
                    </a:lnTo>
                    <a:lnTo>
                      <a:pt x="627" y="405"/>
                    </a:lnTo>
                    <a:lnTo>
                      <a:pt x="684" y="405"/>
                    </a:lnTo>
                    <a:lnTo>
                      <a:pt x="739" y="405"/>
                    </a:lnTo>
                    <a:lnTo>
                      <a:pt x="795" y="405"/>
                    </a:lnTo>
                    <a:lnTo>
                      <a:pt x="855" y="405"/>
                    </a:lnTo>
                    <a:lnTo>
                      <a:pt x="912" y="402"/>
                    </a:lnTo>
                    <a:lnTo>
                      <a:pt x="965" y="397"/>
                    </a:lnTo>
                    <a:lnTo>
                      <a:pt x="1014" y="390"/>
                    </a:lnTo>
                    <a:lnTo>
                      <a:pt x="1060" y="384"/>
                    </a:lnTo>
                    <a:lnTo>
                      <a:pt x="1113" y="370"/>
                    </a:lnTo>
                    <a:lnTo>
                      <a:pt x="1165" y="349"/>
                    </a:lnTo>
                    <a:lnTo>
                      <a:pt x="1218" y="324"/>
                    </a:lnTo>
                    <a:lnTo>
                      <a:pt x="1268" y="292"/>
                    </a:lnTo>
                    <a:lnTo>
                      <a:pt x="1313" y="260"/>
                    </a:lnTo>
                    <a:lnTo>
                      <a:pt x="1351" y="225"/>
                    </a:lnTo>
                    <a:lnTo>
                      <a:pt x="1380" y="194"/>
                    </a:lnTo>
                    <a:lnTo>
                      <a:pt x="1394" y="162"/>
                    </a:lnTo>
                    <a:lnTo>
                      <a:pt x="1394" y="137"/>
                    </a:lnTo>
                    <a:lnTo>
                      <a:pt x="1376" y="120"/>
                    </a:lnTo>
                    <a:lnTo>
                      <a:pt x="1281" y="74"/>
                    </a:lnTo>
                    <a:lnTo>
                      <a:pt x="1183" y="43"/>
                    </a:lnTo>
                    <a:lnTo>
                      <a:pt x="1080" y="19"/>
                    </a:lnTo>
                    <a:lnTo>
                      <a:pt x="972" y="7"/>
                    </a:lnTo>
                    <a:lnTo>
                      <a:pt x="866" y="0"/>
                    </a:lnTo>
                    <a:lnTo>
                      <a:pt x="757" y="0"/>
                    </a:lnTo>
                    <a:lnTo>
                      <a:pt x="648" y="7"/>
                    </a:lnTo>
                    <a:lnTo>
                      <a:pt x="542" y="15"/>
                    </a:lnTo>
                    <a:lnTo>
                      <a:pt x="441" y="25"/>
                    </a:lnTo>
                    <a:lnTo>
                      <a:pt x="341" y="36"/>
                    </a:lnTo>
                    <a:lnTo>
                      <a:pt x="317" y="39"/>
                    </a:lnTo>
                    <a:lnTo>
                      <a:pt x="293" y="43"/>
                    </a:lnTo>
                    <a:lnTo>
                      <a:pt x="268" y="47"/>
                    </a:lnTo>
                    <a:lnTo>
                      <a:pt x="243" y="50"/>
                    </a:lnTo>
                    <a:lnTo>
                      <a:pt x="223" y="57"/>
                    </a:lnTo>
                    <a:lnTo>
                      <a:pt x="198" y="60"/>
                    </a:lnTo>
                    <a:lnTo>
                      <a:pt x="173" y="67"/>
                    </a:lnTo>
                    <a:lnTo>
                      <a:pt x="151" y="74"/>
                    </a:lnTo>
                    <a:lnTo>
                      <a:pt x="127" y="82"/>
                    </a:lnTo>
                    <a:lnTo>
                      <a:pt x="103" y="89"/>
                    </a:lnTo>
                    <a:lnTo>
                      <a:pt x="40" y="124"/>
                    </a:lnTo>
                    <a:close/>
                  </a:path>
                </a:pathLst>
              </a:custGeom>
              <a:solidFill>
                <a:srgbClr val="329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18" name="Freeform 642"/>
              <p:cNvSpPr>
                <a:spLocks/>
              </p:cNvSpPr>
              <p:nvPr/>
            </p:nvSpPr>
            <p:spPr bwMode="auto">
              <a:xfrm>
                <a:off x="2641" y="2197"/>
                <a:ext cx="108" cy="29"/>
              </a:xfrm>
              <a:custGeom>
                <a:avLst/>
                <a:gdLst>
                  <a:gd name="T0" fmla="*/ 40 w 1394"/>
                  <a:gd name="T1" fmla="*/ 124 h 405"/>
                  <a:gd name="T2" fmla="*/ 28 w 1394"/>
                  <a:gd name="T3" fmla="*/ 130 h 405"/>
                  <a:gd name="T4" fmla="*/ 22 w 1394"/>
                  <a:gd name="T5" fmla="*/ 137 h 405"/>
                  <a:gd name="T6" fmla="*/ 11 w 1394"/>
                  <a:gd name="T7" fmla="*/ 145 h 405"/>
                  <a:gd name="T8" fmla="*/ 7 w 1394"/>
                  <a:gd name="T9" fmla="*/ 155 h 405"/>
                  <a:gd name="T10" fmla="*/ 3 w 1394"/>
                  <a:gd name="T11" fmla="*/ 165 h 405"/>
                  <a:gd name="T12" fmla="*/ 0 w 1394"/>
                  <a:gd name="T13" fmla="*/ 177 h 405"/>
                  <a:gd name="T14" fmla="*/ 0 w 1394"/>
                  <a:gd name="T15" fmla="*/ 187 h 405"/>
                  <a:gd name="T16" fmla="*/ 0 w 1394"/>
                  <a:gd name="T17" fmla="*/ 197 h 405"/>
                  <a:gd name="T18" fmla="*/ 3 w 1394"/>
                  <a:gd name="T19" fmla="*/ 208 h 405"/>
                  <a:gd name="T20" fmla="*/ 7 w 1394"/>
                  <a:gd name="T21" fmla="*/ 219 h 405"/>
                  <a:gd name="T22" fmla="*/ 40 w 1394"/>
                  <a:gd name="T23" fmla="*/ 264 h 405"/>
                  <a:gd name="T24" fmla="*/ 75 w 1394"/>
                  <a:gd name="T25" fmla="*/ 303 h 405"/>
                  <a:gd name="T26" fmla="*/ 116 w 1394"/>
                  <a:gd name="T27" fmla="*/ 331 h 405"/>
                  <a:gd name="T28" fmla="*/ 163 w 1394"/>
                  <a:gd name="T29" fmla="*/ 352 h 405"/>
                  <a:gd name="T30" fmla="*/ 211 w 1394"/>
                  <a:gd name="T31" fmla="*/ 366 h 405"/>
                  <a:gd name="T32" fmla="*/ 264 w 1394"/>
                  <a:gd name="T33" fmla="*/ 377 h 405"/>
                  <a:gd name="T34" fmla="*/ 324 w 1394"/>
                  <a:gd name="T35" fmla="*/ 384 h 405"/>
                  <a:gd name="T36" fmla="*/ 388 w 1394"/>
                  <a:gd name="T37" fmla="*/ 390 h 405"/>
                  <a:gd name="T38" fmla="*/ 458 w 1394"/>
                  <a:gd name="T39" fmla="*/ 394 h 405"/>
                  <a:gd name="T40" fmla="*/ 528 w 1394"/>
                  <a:gd name="T41" fmla="*/ 397 h 405"/>
                  <a:gd name="T42" fmla="*/ 577 w 1394"/>
                  <a:gd name="T43" fmla="*/ 402 h 405"/>
                  <a:gd name="T44" fmla="*/ 627 w 1394"/>
                  <a:gd name="T45" fmla="*/ 405 h 405"/>
                  <a:gd name="T46" fmla="*/ 684 w 1394"/>
                  <a:gd name="T47" fmla="*/ 405 h 405"/>
                  <a:gd name="T48" fmla="*/ 739 w 1394"/>
                  <a:gd name="T49" fmla="*/ 405 h 405"/>
                  <a:gd name="T50" fmla="*/ 795 w 1394"/>
                  <a:gd name="T51" fmla="*/ 405 h 405"/>
                  <a:gd name="T52" fmla="*/ 855 w 1394"/>
                  <a:gd name="T53" fmla="*/ 405 h 405"/>
                  <a:gd name="T54" fmla="*/ 912 w 1394"/>
                  <a:gd name="T55" fmla="*/ 402 h 405"/>
                  <a:gd name="T56" fmla="*/ 965 w 1394"/>
                  <a:gd name="T57" fmla="*/ 397 h 405"/>
                  <a:gd name="T58" fmla="*/ 1014 w 1394"/>
                  <a:gd name="T59" fmla="*/ 390 h 405"/>
                  <a:gd name="T60" fmla="*/ 1060 w 1394"/>
                  <a:gd name="T61" fmla="*/ 384 h 405"/>
                  <a:gd name="T62" fmla="*/ 1113 w 1394"/>
                  <a:gd name="T63" fmla="*/ 370 h 405"/>
                  <a:gd name="T64" fmla="*/ 1165 w 1394"/>
                  <a:gd name="T65" fmla="*/ 349 h 405"/>
                  <a:gd name="T66" fmla="*/ 1218 w 1394"/>
                  <a:gd name="T67" fmla="*/ 324 h 405"/>
                  <a:gd name="T68" fmla="*/ 1268 w 1394"/>
                  <a:gd name="T69" fmla="*/ 292 h 405"/>
                  <a:gd name="T70" fmla="*/ 1313 w 1394"/>
                  <a:gd name="T71" fmla="*/ 260 h 405"/>
                  <a:gd name="T72" fmla="*/ 1351 w 1394"/>
                  <a:gd name="T73" fmla="*/ 225 h 405"/>
                  <a:gd name="T74" fmla="*/ 1380 w 1394"/>
                  <a:gd name="T75" fmla="*/ 194 h 405"/>
                  <a:gd name="T76" fmla="*/ 1394 w 1394"/>
                  <a:gd name="T77" fmla="*/ 162 h 405"/>
                  <a:gd name="T78" fmla="*/ 1394 w 1394"/>
                  <a:gd name="T79" fmla="*/ 137 h 405"/>
                  <a:gd name="T80" fmla="*/ 1376 w 1394"/>
                  <a:gd name="T81" fmla="*/ 120 h 405"/>
                  <a:gd name="T82" fmla="*/ 1281 w 1394"/>
                  <a:gd name="T83" fmla="*/ 74 h 405"/>
                  <a:gd name="T84" fmla="*/ 1183 w 1394"/>
                  <a:gd name="T85" fmla="*/ 43 h 405"/>
                  <a:gd name="T86" fmla="*/ 1080 w 1394"/>
                  <a:gd name="T87" fmla="*/ 19 h 405"/>
                  <a:gd name="T88" fmla="*/ 972 w 1394"/>
                  <a:gd name="T89" fmla="*/ 7 h 405"/>
                  <a:gd name="T90" fmla="*/ 866 w 1394"/>
                  <a:gd name="T91" fmla="*/ 0 h 405"/>
                  <a:gd name="T92" fmla="*/ 757 w 1394"/>
                  <a:gd name="T93" fmla="*/ 0 h 405"/>
                  <a:gd name="T94" fmla="*/ 648 w 1394"/>
                  <a:gd name="T95" fmla="*/ 7 h 405"/>
                  <a:gd name="T96" fmla="*/ 542 w 1394"/>
                  <a:gd name="T97" fmla="*/ 15 h 405"/>
                  <a:gd name="T98" fmla="*/ 441 w 1394"/>
                  <a:gd name="T99" fmla="*/ 25 h 405"/>
                  <a:gd name="T100" fmla="*/ 341 w 1394"/>
                  <a:gd name="T101" fmla="*/ 36 h 405"/>
                  <a:gd name="T102" fmla="*/ 317 w 1394"/>
                  <a:gd name="T103" fmla="*/ 39 h 405"/>
                  <a:gd name="T104" fmla="*/ 293 w 1394"/>
                  <a:gd name="T105" fmla="*/ 43 h 405"/>
                  <a:gd name="T106" fmla="*/ 268 w 1394"/>
                  <a:gd name="T107" fmla="*/ 47 h 405"/>
                  <a:gd name="T108" fmla="*/ 243 w 1394"/>
                  <a:gd name="T109" fmla="*/ 50 h 405"/>
                  <a:gd name="T110" fmla="*/ 223 w 1394"/>
                  <a:gd name="T111" fmla="*/ 57 h 405"/>
                  <a:gd name="T112" fmla="*/ 198 w 1394"/>
                  <a:gd name="T113" fmla="*/ 60 h 405"/>
                  <a:gd name="T114" fmla="*/ 173 w 1394"/>
                  <a:gd name="T115" fmla="*/ 67 h 405"/>
                  <a:gd name="T116" fmla="*/ 151 w 1394"/>
                  <a:gd name="T117" fmla="*/ 74 h 405"/>
                  <a:gd name="T118" fmla="*/ 127 w 1394"/>
                  <a:gd name="T119" fmla="*/ 82 h 405"/>
                  <a:gd name="T120" fmla="*/ 103 w 1394"/>
                  <a:gd name="T121" fmla="*/ 89 h 405"/>
                  <a:gd name="T122" fmla="*/ 40 w 1394"/>
                  <a:gd name="T123" fmla="*/ 124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4" h="405">
                    <a:moveTo>
                      <a:pt x="40" y="124"/>
                    </a:moveTo>
                    <a:lnTo>
                      <a:pt x="28" y="130"/>
                    </a:lnTo>
                    <a:lnTo>
                      <a:pt x="22" y="137"/>
                    </a:lnTo>
                    <a:lnTo>
                      <a:pt x="11" y="145"/>
                    </a:lnTo>
                    <a:lnTo>
                      <a:pt x="7" y="155"/>
                    </a:lnTo>
                    <a:lnTo>
                      <a:pt x="3" y="165"/>
                    </a:lnTo>
                    <a:lnTo>
                      <a:pt x="0" y="177"/>
                    </a:lnTo>
                    <a:lnTo>
                      <a:pt x="0" y="187"/>
                    </a:lnTo>
                    <a:lnTo>
                      <a:pt x="0" y="197"/>
                    </a:lnTo>
                    <a:lnTo>
                      <a:pt x="3" y="208"/>
                    </a:lnTo>
                    <a:lnTo>
                      <a:pt x="7" y="219"/>
                    </a:lnTo>
                    <a:lnTo>
                      <a:pt x="40" y="264"/>
                    </a:lnTo>
                    <a:lnTo>
                      <a:pt x="75" y="303"/>
                    </a:lnTo>
                    <a:lnTo>
                      <a:pt x="116" y="331"/>
                    </a:lnTo>
                    <a:lnTo>
                      <a:pt x="163" y="352"/>
                    </a:lnTo>
                    <a:lnTo>
                      <a:pt x="211" y="366"/>
                    </a:lnTo>
                    <a:lnTo>
                      <a:pt x="264" y="377"/>
                    </a:lnTo>
                    <a:lnTo>
                      <a:pt x="324" y="384"/>
                    </a:lnTo>
                    <a:lnTo>
                      <a:pt x="388" y="390"/>
                    </a:lnTo>
                    <a:lnTo>
                      <a:pt x="458" y="394"/>
                    </a:lnTo>
                    <a:lnTo>
                      <a:pt x="528" y="397"/>
                    </a:lnTo>
                    <a:lnTo>
                      <a:pt x="577" y="402"/>
                    </a:lnTo>
                    <a:lnTo>
                      <a:pt x="627" y="405"/>
                    </a:lnTo>
                    <a:lnTo>
                      <a:pt x="684" y="405"/>
                    </a:lnTo>
                    <a:lnTo>
                      <a:pt x="739" y="405"/>
                    </a:lnTo>
                    <a:lnTo>
                      <a:pt x="795" y="405"/>
                    </a:lnTo>
                    <a:lnTo>
                      <a:pt x="855" y="405"/>
                    </a:lnTo>
                    <a:lnTo>
                      <a:pt x="912" y="402"/>
                    </a:lnTo>
                    <a:lnTo>
                      <a:pt x="965" y="397"/>
                    </a:lnTo>
                    <a:lnTo>
                      <a:pt x="1014" y="390"/>
                    </a:lnTo>
                    <a:lnTo>
                      <a:pt x="1060" y="384"/>
                    </a:lnTo>
                    <a:lnTo>
                      <a:pt x="1113" y="370"/>
                    </a:lnTo>
                    <a:lnTo>
                      <a:pt x="1165" y="349"/>
                    </a:lnTo>
                    <a:lnTo>
                      <a:pt x="1218" y="324"/>
                    </a:lnTo>
                    <a:lnTo>
                      <a:pt x="1268" y="292"/>
                    </a:lnTo>
                    <a:lnTo>
                      <a:pt x="1313" y="260"/>
                    </a:lnTo>
                    <a:lnTo>
                      <a:pt x="1351" y="225"/>
                    </a:lnTo>
                    <a:lnTo>
                      <a:pt x="1380" y="194"/>
                    </a:lnTo>
                    <a:lnTo>
                      <a:pt x="1394" y="162"/>
                    </a:lnTo>
                    <a:lnTo>
                      <a:pt x="1394" y="137"/>
                    </a:lnTo>
                    <a:lnTo>
                      <a:pt x="1376" y="120"/>
                    </a:lnTo>
                    <a:lnTo>
                      <a:pt x="1281" y="74"/>
                    </a:lnTo>
                    <a:lnTo>
                      <a:pt x="1183" y="43"/>
                    </a:lnTo>
                    <a:lnTo>
                      <a:pt x="1080" y="19"/>
                    </a:lnTo>
                    <a:lnTo>
                      <a:pt x="972" y="7"/>
                    </a:lnTo>
                    <a:lnTo>
                      <a:pt x="866" y="0"/>
                    </a:lnTo>
                    <a:lnTo>
                      <a:pt x="757" y="0"/>
                    </a:lnTo>
                    <a:lnTo>
                      <a:pt x="648" y="7"/>
                    </a:lnTo>
                    <a:lnTo>
                      <a:pt x="542" y="15"/>
                    </a:lnTo>
                    <a:lnTo>
                      <a:pt x="441" y="25"/>
                    </a:lnTo>
                    <a:lnTo>
                      <a:pt x="341" y="36"/>
                    </a:lnTo>
                    <a:lnTo>
                      <a:pt x="317" y="39"/>
                    </a:lnTo>
                    <a:lnTo>
                      <a:pt x="293" y="43"/>
                    </a:lnTo>
                    <a:lnTo>
                      <a:pt x="268" y="47"/>
                    </a:lnTo>
                    <a:lnTo>
                      <a:pt x="243" y="50"/>
                    </a:lnTo>
                    <a:lnTo>
                      <a:pt x="223" y="57"/>
                    </a:lnTo>
                    <a:lnTo>
                      <a:pt x="198" y="60"/>
                    </a:lnTo>
                    <a:lnTo>
                      <a:pt x="173" y="67"/>
                    </a:lnTo>
                    <a:lnTo>
                      <a:pt x="151" y="74"/>
                    </a:lnTo>
                    <a:lnTo>
                      <a:pt x="127" y="82"/>
                    </a:lnTo>
                    <a:lnTo>
                      <a:pt x="103" y="89"/>
                    </a:lnTo>
                    <a:lnTo>
                      <a:pt x="40" y="124"/>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19" name="Freeform 643"/>
              <p:cNvSpPr>
                <a:spLocks/>
              </p:cNvSpPr>
              <p:nvPr/>
            </p:nvSpPr>
            <p:spPr bwMode="auto">
              <a:xfrm>
                <a:off x="2711" y="2022"/>
                <a:ext cx="362" cy="479"/>
              </a:xfrm>
              <a:custGeom>
                <a:avLst/>
                <a:gdLst>
                  <a:gd name="T0" fmla="*/ 313 w 4705"/>
                  <a:gd name="T1" fmla="*/ 2864 h 6718"/>
                  <a:gd name="T2" fmla="*/ 57 w 4705"/>
                  <a:gd name="T3" fmla="*/ 3731 h 6718"/>
                  <a:gd name="T4" fmla="*/ 7 w 4705"/>
                  <a:gd name="T5" fmla="*/ 4452 h 6718"/>
                  <a:gd name="T6" fmla="*/ 113 w 4705"/>
                  <a:gd name="T7" fmla="*/ 5143 h 6718"/>
                  <a:gd name="T8" fmla="*/ 152 w 4705"/>
                  <a:gd name="T9" fmla="*/ 5291 h 6718"/>
                  <a:gd name="T10" fmla="*/ 205 w 4705"/>
                  <a:gd name="T11" fmla="*/ 5565 h 6718"/>
                  <a:gd name="T12" fmla="*/ 433 w 4705"/>
                  <a:gd name="T13" fmla="*/ 6228 h 6718"/>
                  <a:gd name="T14" fmla="*/ 831 w 4705"/>
                  <a:gd name="T15" fmla="*/ 6678 h 6718"/>
                  <a:gd name="T16" fmla="*/ 1342 w 4705"/>
                  <a:gd name="T17" fmla="*/ 6689 h 6718"/>
                  <a:gd name="T18" fmla="*/ 1848 w 4705"/>
                  <a:gd name="T19" fmla="*/ 6468 h 6718"/>
                  <a:gd name="T20" fmla="*/ 2129 w 4705"/>
                  <a:gd name="T21" fmla="*/ 5895 h 6718"/>
                  <a:gd name="T22" fmla="*/ 2214 w 4705"/>
                  <a:gd name="T23" fmla="*/ 5463 h 6718"/>
                  <a:gd name="T24" fmla="*/ 2214 w 4705"/>
                  <a:gd name="T25" fmla="*/ 5347 h 6718"/>
                  <a:gd name="T26" fmla="*/ 2169 w 4705"/>
                  <a:gd name="T27" fmla="*/ 5133 h 6718"/>
                  <a:gd name="T28" fmla="*/ 2119 w 4705"/>
                  <a:gd name="T29" fmla="*/ 4929 h 6718"/>
                  <a:gd name="T30" fmla="*/ 2087 w 4705"/>
                  <a:gd name="T31" fmla="*/ 4704 h 6718"/>
                  <a:gd name="T32" fmla="*/ 2087 w 4705"/>
                  <a:gd name="T33" fmla="*/ 4437 h 6718"/>
                  <a:gd name="T34" fmla="*/ 2080 w 4705"/>
                  <a:gd name="T35" fmla="*/ 4181 h 6718"/>
                  <a:gd name="T36" fmla="*/ 2101 w 4705"/>
                  <a:gd name="T37" fmla="*/ 3794 h 6718"/>
                  <a:gd name="T38" fmla="*/ 2207 w 4705"/>
                  <a:gd name="T39" fmla="*/ 3349 h 6718"/>
                  <a:gd name="T40" fmla="*/ 2492 w 4705"/>
                  <a:gd name="T41" fmla="*/ 2829 h 6718"/>
                  <a:gd name="T42" fmla="*/ 2946 w 4705"/>
                  <a:gd name="T43" fmla="*/ 2607 h 6718"/>
                  <a:gd name="T44" fmla="*/ 3414 w 4705"/>
                  <a:gd name="T45" fmla="*/ 2706 h 6718"/>
                  <a:gd name="T46" fmla="*/ 3889 w 4705"/>
                  <a:gd name="T47" fmla="*/ 2853 h 6718"/>
                  <a:gd name="T48" fmla="*/ 4058 w 4705"/>
                  <a:gd name="T49" fmla="*/ 2821 h 6718"/>
                  <a:gd name="T50" fmla="*/ 4244 w 4705"/>
                  <a:gd name="T51" fmla="*/ 2772 h 6718"/>
                  <a:gd name="T52" fmla="*/ 4508 w 4705"/>
                  <a:gd name="T53" fmla="*/ 2678 h 6718"/>
                  <a:gd name="T54" fmla="*/ 4698 w 4705"/>
                  <a:gd name="T55" fmla="*/ 2463 h 6718"/>
                  <a:gd name="T56" fmla="*/ 4434 w 4705"/>
                  <a:gd name="T57" fmla="*/ 1824 h 6718"/>
                  <a:gd name="T58" fmla="*/ 4156 w 4705"/>
                  <a:gd name="T59" fmla="*/ 1392 h 6718"/>
                  <a:gd name="T60" fmla="*/ 4124 w 4705"/>
                  <a:gd name="T61" fmla="*/ 1346 h 6718"/>
                  <a:gd name="T62" fmla="*/ 4061 w 4705"/>
                  <a:gd name="T63" fmla="*/ 1163 h 6718"/>
                  <a:gd name="T64" fmla="*/ 4104 w 4705"/>
                  <a:gd name="T65" fmla="*/ 879 h 6718"/>
                  <a:gd name="T66" fmla="*/ 4164 w 4705"/>
                  <a:gd name="T67" fmla="*/ 619 h 6718"/>
                  <a:gd name="T68" fmla="*/ 4199 w 4705"/>
                  <a:gd name="T69" fmla="*/ 405 h 6718"/>
                  <a:gd name="T70" fmla="*/ 4086 w 4705"/>
                  <a:gd name="T71" fmla="*/ 190 h 6718"/>
                  <a:gd name="T72" fmla="*/ 3675 w 4705"/>
                  <a:gd name="T73" fmla="*/ 8 h 6718"/>
                  <a:gd name="T74" fmla="*/ 3575 w 4705"/>
                  <a:gd name="T75" fmla="*/ 71 h 6718"/>
                  <a:gd name="T76" fmla="*/ 3495 w 4705"/>
                  <a:gd name="T77" fmla="*/ 292 h 6718"/>
                  <a:gd name="T78" fmla="*/ 3477 w 4705"/>
                  <a:gd name="T79" fmla="*/ 243 h 6718"/>
                  <a:gd name="T80" fmla="*/ 3460 w 4705"/>
                  <a:gd name="T81" fmla="*/ 60 h 6718"/>
                  <a:gd name="T82" fmla="*/ 3266 w 4705"/>
                  <a:gd name="T83" fmla="*/ 22 h 6718"/>
                  <a:gd name="T84" fmla="*/ 2911 w 4705"/>
                  <a:gd name="T85" fmla="*/ 78 h 6718"/>
                  <a:gd name="T86" fmla="*/ 2830 w 4705"/>
                  <a:gd name="T87" fmla="*/ 303 h 6718"/>
                  <a:gd name="T88" fmla="*/ 2706 w 4705"/>
                  <a:gd name="T89" fmla="*/ 868 h 6718"/>
                  <a:gd name="T90" fmla="*/ 2358 w 4705"/>
                  <a:gd name="T91" fmla="*/ 935 h 6718"/>
                  <a:gd name="T92" fmla="*/ 1795 w 4705"/>
                  <a:gd name="T93" fmla="*/ 1065 h 6718"/>
                  <a:gd name="T94" fmla="*/ 1390 w 4705"/>
                  <a:gd name="T95" fmla="*/ 1072 h 6718"/>
                  <a:gd name="T96" fmla="*/ 1154 w 4705"/>
                  <a:gd name="T97" fmla="*/ 630 h 6718"/>
                  <a:gd name="T98" fmla="*/ 964 w 4705"/>
                  <a:gd name="T99" fmla="*/ 475 h 6718"/>
                  <a:gd name="T100" fmla="*/ 789 w 4705"/>
                  <a:gd name="T101" fmla="*/ 517 h 6718"/>
                  <a:gd name="T102" fmla="*/ 585 w 4705"/>
                  <a:gd name="T103" fmla="*/ 640 h 6718"/>
                  <a:gd name="T104" fmla="*/ 398 w 4705"/>
                  <a:gd name="T105" fmla="*/ 848 h 6718"/>
                  <a:gd name="T106" fmla="*/ 430 w 4705"/>
                  <a:gd name="T107" fmla="*/ 960 h 6718"/>
                  <a:gd name="T108" fmla="*/ 518 w 4705"/>
                  <a:gd name="T109" fmla="*/ 1097 h 6718"/>
                  <a:gd name="T110" fmla="*/ 655 w 4705"/>
                  <a:gd name="T111" fmla="*/ 1308 h 6718"/>
                  <a:gd name="T112" fmla="*/ 753 w 4705"/>
                  <a:gd name="T113" fmla="*/ 1603 h 6718"/>
                  <a:gd name="T114" fmla="*/ 761 w 4705"/>
                  <a:gd name="T115" fmla="*/ 1866 h 6718"/>
                  <a:gd name="T116" fmla="*/ 708 w 4705"/>
                  <a:gd name="T117" fmla="*/ 2031 h 6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05" h="6718">
                    <a:moveTo>
                      <a:pt x="630" y="2214"/>
                    </a:moveTo>
                    <a:lnTo>
                      <a:pt x="543" y="2371"/>
                    </a:lnTo>
                    <a:lnTo>
                      <a:pt x="458" y="2533"/>
                    </a:lnTo>
                    <a:lnTo>
                      <a:pt x="384" y="2695"/>
                    </a:lnTo>
                    <a:lnTo>
                      <a:pt x="313" y="2864"/>
                    </a:lnTo>
                    <a:lnTo>
                      <a:pt x="250" y="3032"/>
                    </a:lnTo>
                    <a:lnTo>
                      <a:pt x="190" y="3201"/>
                    </a:lnTo>
                    <a:lnTo>
                      <a:pt x="141" y="3376"/>
                    </a:lnTo>
                    <a:lnTo>
                      <a:pt x="95" y="3552"/>
                    </a:lnTo>
                    <a:lnTo>
                      <a:pt x="57" y="3731"/>
                    </a:lnTo>
                    <a:lnTo>
                      <a:pt x="25" y="3911"/>
                    </a:lnTo>
                    <a:lnTo>
                      <a:pt x="11" y="4044"/>
                    </a:lnTo>
                    <a:lnTo>
                      <a:pt x="4" y="4177"/>
                    </a:lnTo>
                    <a:lnTo>
                      <a:pt x="0" y="4314"/>
                    </a:lnTo>
                    <a:lnTo>
                      <a:pt x="7" y="4452"/>
                    </a:lnTo>
                    <a:lnTo>
                      <a:pt x="22" y="4589"/>
                    </a:lnTo>
                    <a:lnTo>
                      <a:pt x="39" y="4725"/>
                    </a:lnTo>
                    <a:lnTo>
                      <a:pt x="60" y="4866"/>
                    </a:lnTo>
                    <a:lnTo>
                      <a:pt x="85" y="5007"/>
                    </a:lnTo>
                    <a:lnTo>
                      <a:pt x="113" y="5143"/>
                    </a:lnTo>
                    <a:lnTo>
                      <a:pt x="145" y="5284"/>
                    </a:lnTo>
                    <a:lnTo>
                      <a:pt x="145" y="5287"/>
                    </a:lnTo>
                    <a:lnTo>
                      <a:pt x="145" y="5291"/>
                    </a:lnTo>
                    <a:lnTo>
                      <a:pt x="148" y="5291"/>
                    </a:lnTo>
                    <a:lnTo>
                      <a:pt x="152" y="5291"/>
                    </a:lnTo>
                    <a:lnTo>
                      <a:pt x="152" y="5287"/>
                    </a:lnTo>
                    <a:lnTo>
                      <a:pt x="155" y="5287"/>
                    </a:lnTo>
                    <a:lnTo>
                      <a:pt x="155" y="5284"/>
                    </a:lnTo>
                    <a:lnTo>
                      <a:pt x="177" y="5425"/>
                    </a:lnTo>
                    <a:lnTo>
                      <a:pt x="205" y="5565"/>
                    </a:lnTo>
                    <a:lnTo>
                      <a:pt x="237" y="5702"/>
                    </a:lnTo>
                    <a:lnTo>
                      <a:pt x="275" y="5839"/>
                    </a:lnTo>
                    <a:lnTo>
                      <a:pt x="320" y="5973"/>
                    </a:lnTo>
                    <a:lnTo>
                      <a:pt x="373" y="6103"/>
                    </a:lnTo>
                    <a:lnTo>
                      <a:pt x="433" y="6228"/>
                    </a:lnTo>
                    <a:lnTo>
                      <a:pt x="503" y="6348"/>
                    </a:lnTo>
                    <a:lnTo>
                      <a:pt x="585" y="6461"/>
                    </a:lnTo>
                    <a:lnTo>
                      <a:pt x="673" y="6566"/>
                    </a:lnTo>
                    <a:lnTo>
                      <a:pt x="746" y="6633"/>
                    </a:lnTo>
                    <a:lnTo>
                      <a:pt x="831" y="6678"/>
                    </a:lnTo>
                    <a:lnTo>
                      <a:pt x="926" y="6706"/>
                    </a:lnTo>
                    <a:lnTo>
                      <a:pt x="1024" y="6718"/>
                    </a:lnTo>
                    <a:lnTo>
                      <a:pt x="1130" y="6718"/>
                    </a:lnTo>
                    <a:lnTo>
                      <a:pt x="1235" y="6706"/>
                    </a:lnTo>
                    <a:lnTo>
                      <a:pt x="1342" y="6689"/>
                    </a:lnTo>
                    <a:lnTo>
                      <a:pt x="1450" y="6661"/>
                    </a:lnTo>
                    <a:lnTo>
                      <a:pt x="1552" y="6630"/>
                    </a:lnTo>
                    <a:lnTo>
                      <a:pt x="1655" y="6594"/>
                    </a:lnTo>
                    <a:lnTo>
                      <a:pt x="1756" y="6541"/>
                    </a:lnTo>
                    <a:lnTo>
                      <a:pt x="1848" y="6468"/>
                    </a:lnTo>
                    <a:lnTo>
                      <a:pt x="1926" y="6376"/>
                    </a:lnTo>
                    <a:lnTo>
                      <a:pt x="1989" y="6271"/>
                    </a:lnTo>
                    <a:lnTo>
                      <a:pt x="2044" y="6152"/>
                    </a:lnTo>
                    <a:lnTo>
                      <a:pt x="2091" y="6028"/>
                    </a:lnTo>
                    <a:lnTo>
                      <a:pt x="2129" y="5895"/>
                    </a:lnTo>
                    <a:lnTo>
                      <a:pt x="2161" y="5765"/>
                    </a:lnTo>
                    <a:lnTo>
                      <a:pt x="2189" y="5632"/>
                    </a:lnTo>
                    <a:lnTo>
                      <a:pt x="2210" y="5505"/>
                    </a:lnTo>
                    <a:lnTo>
                      <a:pt x="2214" y="5484"/>
                    </a:lnTo>
                    <a:lnTo>
                      <a:pt x="2214" y="5463"/>
                    </a:lnTo>
                    <a:lnTo>
                      <a:pt x="2217" y="5442"/>
                    </a:lnTo>
                    <a:lnTo>
                      <a:pt x="2217" y="5417"/>
                    </a:lnTo>
                    <a:lnTo>
                      <a:pt x="2217" y="5393"/>
                    </a:lnTo>
                    <a:lnTo>
                      <a:pt x="2217" y="5372"/>
                    </a:lnTo>
                    <a:lnTo>
                      <a:pt x="2214" y="5347"/>
                    </a:lnTo>
                    <a:lnTo>
                      <a:pt x="2210" y="5322"/>
                    </a:lnTo>
                    <a:lnTo>
                      <a:pt x="2207" y="5298"/>
                    </a:lnTo>
                    <a:lnTo>
                      <a:pt x="2204" y="5277"/>
                    </a:lnTo>
                    <a:lnTo>
                      <a:pt x="2182" y="5197"/>
                    </a:lnTo>
                    <a:lnTo>
                      <a:pt x="2169" y="5133"/>
                    </a:lnTo>
                    <a:lnTo>
                      <a:pt x="2154" y="5080"/>
                    </a:lnTo>
                    <a:lnTo>
                      <a:pt x="2144" y="5038"/>
                    </a:lnTo>
                    <a:lnTo>
                      <a:pt x="2133" y="5003"/>
                    </a:lnTo>
                    <a:lnTo>
                      <a:pt x="2126" y="4964"/>
                    </a:lnTo>
                    <a:lnTo>
                      <a:pt x="2119" y="4929"/>
                    </a:lnTo>
                    <a:lnTo>
                      <a:pt x="2109" y="4884"/>
                    </a:lnTo>
                    <a:lnTo>
                      <a:pt x="2101" y="4830"/>
                    </a:lnTo>
                    <a:lnTo>
                      <a:pt x="2091" y="4764"/>
                    </a:lnTo>
                    <a:lnTo>
                      <a:pt x="2087" y="4740"/>
                    </a:lnTo>
                    <a:lnTo>
                      <a:pt x="2087" y="4704"/>
                    </a:lnTo>
                    <a:lnTo>
                      <a:pt x="2087" y="4659"/>
                    </a:lnTo>
                    <a:lnTo>
                      <a:pt x="2087" y="4606"/>
                    </a:lnTo>
                    <a:lnTo>
                      <a:pt x="2087" y="4550"/>
                    </a:lnTo>
                    <a:lnTo>
                      <a:pt x="2087" y="4494"/>
                    </a:lnTo>
                    <a:lnTo>
                      <a:pt x="2087" y="4437"/>
                    </a:lnTo>
                    <a:lnTo>
                      <a:pt x="2087" y="4392"/>
                    </a:lnTo>
                    <a:lnTo>
                      <a:pt x="2087" y="4357"/>
                    </a:lnTo>
                    <a:lnTo>
                      <a:pt x="2087" y="4332"/>
                    </a:lnTo>
                    <a:lnTo>
                      <a:pt x="2084" y="4259"/>
                    </a:lnTo>
                    <a:lnTo>
                      <a:pt x="2080" y="4181"/>
                    </a:lnTo>
                    <a:lnTo>
                      <a:pt x="2080" y="4104"/>
                    </a:lnTo>
                    <a:lnTo>
                      <a:pt x="2084" y="4022"/>
                    </a:lnTo>
                    <a:lnTo>
                      <a:pt x="2087" y="3946"/>
                    </a:lnTo>
                    <a:lnTo>
                      <a:pt x="2094" y="3869"/>
                    </a:lnTo>
                    <a:lnTo>
                      <a:pt x="2101" y="3794"/>
                    </a:lnTo>
                    <a:lnTo>
                      <a:pt x="2112" y="3717"/>
                    </a:lnTo>
                    <a:lnTo>
                      <a:pt x="2126" y="3644"/>
                    </a:lnTo>
                    <a:lnTo>
                      <a:pt x="2140" y="3569"/>
                    </a:lnTo>
                    <a:lnTo>
                      <a:pt x="2172" y="3461"/>
                    </a:lnTo>
                    <a:lnTo>
                      <a:pt x="2207" y="3349"/>
                    </a:lnTo>
                    <a:lnTo>
                      <a:pt x="2252" y="3239"/>
                    </a:lnTo>
                    <a:lnTo>
                      <a:pt x="2302" y="3134"/>
                    </a:lnTo>
                    <a:lnTo>
                      <a:pt x="2362" y="3029"/>
                    </a:lnTo>
                    <a:lnTo>
                      <a:pt x="2425" y="2927"/>
                    </a:lnTo>
                    <a:lnTo>
                      <a:pt x="2492" y="2829"/>
                    </a:lnTo>
                    <a:lnTo>
                      <a:pt x="2570" y="2734"/>
                    </a:lnTo>
                    <a:lnTo>
                      <a:pt x="2647" y="2643"/>
                    </a:lnTo>
                    <a:lnTo>
                      <a:pt x="2731" y="2561"/>
                    </a:lnTo>
                    <a:lnTo>
                      <a:pt x="2848" y="2586"/>
                    </a:lnTo>
                    <a:lnTo>
                      <a:pt x="2946" y="2607"/>
                    </a:lnTo>
                    <a:lnTo>
                      <a:pt x="3037" y="2621"/>
                    </a:lnTo>
                    <a:lnTo>
                      <a:pt x="3122" y="2639"/>
                    </a:lnTo>
                    <a:lnTo>
                      <a:pt x="3214" y="2656"/>
                    </a:lnTo>
                    <a:lnTo>
                      <a:pt x="3309" y="2678"/>
                    </a:lnTo>
                    <a:lnTo>
                      <a:pt x="3414" y="2706"/>
                    </a:lnTo>
                    <a:lnTo>
                      <a:pt x="3537" y="2744"/>
                    </a:lnTo>
                    <a:lnTo>
                      <a:pt x="3685" y="2794"/>
                    </a:lnTo>
                    <a:lnTo>
                      <a:pt x="3858" y="2856"/>
                    </a:lnTo>
                    <a:lnTo>
                      <a:pt x="3868" y="2856"/>
                    </a:lnTo>
                    <a:lnTo>
                      <a:pt x="3889" y="2853"/>
                    </a:lnTo>
                    <a:lnTo>
                      <a:pt x="3917" y="2849"/>
                    </a:lnTo>
                    <a:lnTo>
                      <a:pt x="3949" y="2843"/>
                    </a:lnTo>
                    <a:lnTo>
                      <a:pt x="3988" y="2836"/>
                    </a:lnTo>
                    <a:lnTo>
                      <a:pt x="4023" y="2829"/>
                    </a:lnTo>
                    <a:lnTo>
                      <a:pt x="4058" y="2821"/>
                    </a:lnTo>
                    <a:lnTo>
                      <a:pt x="4086" y="2814"/>
                    </a:lnTo>
                    <a:lnTo>
                      <a:pt x="4107" y="2811"/>
                    </a:lnTo>
                    <a:lnTo>
                      <a:pt x="4114" y="2808"/>
                    </a:lnTo>
                    <a:lnTo>
                      <a:pt x="4184" y="2790"/>
                    </a:lnTo>
                    <a:lnTo>
                      <a:pt x="4244" y="2772"/>
                    </a:lnTo>
                    <a:lnTo>
                      <a:pt x="4301" y="2754"/>
                    </a:lnTo>
                    <a:lnTo>
                      <a:pt x="4354" y="2741"/>
                    </a:lnTo>
                    <a:lnTo>
                      <a:pt x="4402" y="2723"/>
                    </a:lnTo>
                    <a:lnTo>
                      <a:pt x="4455" y="2702"/>
                    </a:lnTo>
                    <a:lnTo>
                      <a:pt x="4508" y="2678"/>
                    </a:lnTo>
                    <a:lnTo>
                      <a:pt x="4565" y="2646"/>
                    </a:lnTo>
                    <a:lnTo>
                      <a:pt x="4628" y="2607"/>
                    </a:lnTo>
                    <a:lnTo>
                      <a:pt x="4695" y="2561"/>
                    </a:lnTo>
                    <a:lnTo>
                      <a:pt x="4705" y="2526"/>
                    </a:lnTo>
                    <a:lnTo>
                      <a:pt x="4698" y="2463"/>
                    </a:lnTo>
                    <a:lnTo>
                      <a:pt x="4673" y="2368"/>
                    </a:lnTo>
                    <a:lnTo>
                      <a:pt x="4632" y="2253"/>
                    </a:lnTo>
                    <a:lnTo>
                      <a:pt x="4579" y="2119"/>
                    </a:lnTo>
                    <a:lnTo>
                      <a:pt x="4512" y="1975"/>
                    </a:lnTo>
                    <a:lnTo>
                      <a:pt x="4434" y="1824"/>
                    </a:lnTo>
                    <a:lnTo>
                      <a:pt x="4350" y="1673"/>
                    </a:lnTo>
                    <a:lnTo>
                      <a:pt x="4254" y="1525"/>
                    </a:lnTo>
                    <a:lnTo>
                      <a:pt x="4156" y="1388"/>
                    </a:lnTo>
                    <a:lnTo>
                      <a:pt x="4159" y="1395"/>
                    </a:lnTo>
                    <a:lnTo>
                      <a:pt x="4156" y="1392"/>
                    </a:lnTo>
                    <a:lnTo>
                      <a:pt x="4153" y="1385"/>
                    </a:lnTo>
                    <a:lnTo>
                      <a:pt x="4146" y="1375"/>
                    </a:lnTo>
                    <a:lnTo>
                      <a:pt x="4139" y="1363"/>
                    </a:lnTo>
                    <a:lnTo>
                      <a:pt x="4131" y="1353"/>
                    </a:lnTo>
                    <a:lnTo>
                      <a:pt x="4124" y="1346"/>
                    </a:lnTo>
                    <a:lnTo>
                      <a:pt x="4118" y="1339"/>
                    </a:lnTo>
                    <a:lnTo>
                      <a:pt x="4118" y="1336"/>
                    </a:lnTo>
                    <a:lnTo>
                      <a:pt x="4089" y="1280"/>
                    </a:lnTo>
                    <a:lnTo>
                      <a:pt x="4068" y="1220"/>
                    </a:lnTo>
                    <a:lnTo>
                      <a:pt x="4061" y="1163"/>
                    </a:lnTo>
                    <a:lnTo>
                      <a:pt x="4058" y="1108"/>
                    </a:lnTo>
                    <a:lnTo>
                      <a:pt x="4065" y="1051"/>
                    </a:lnTo>
                    <a:lnTo>
                      <a:pt x="4076" y="991"/>
                    </a:lnTo>
                    <a:lnTo>
                      <a:pt x="4086" y="935"/>
                    </a:lnTo>
                    <a:lnTo>
                      <a:pt x="4104" y="879"/>
                    </a:lnTo>
                    <a:lnTo>
                      <a:pt x="4118" y="820"/>
                    </a:lnTo>
                    <a:lnTo>
                      <a:pt x="4131" y="763"/>
                    </a:lnTo>
                    <a:lnTo>
                      <a:pt x="4142" y="713"/>
                    </a:lnTo>
                    <a:lnTo>
                      <a:pt x="4153" y="665"/>
                    </a:lnTo>
                    <a:lnTo>
                      <a:pt x="4164" y="619"/>
                    </a:lnTo>
                    <a:lnTo>
                      <a:pt x="4171" y="573"/>
                    </a:lnTo>
                    <a:lnTo>
                      <a:pt x="4177" y="531"/>
                    </a:lnTo>
                    <a:lnTo>
                      <a:pt x="4184" y="489"/>
                    </a:lnTo>
                    <a:lnTo>
                      <a:pt x="4191" y="447"/>
                    </a:lnTo>
                    <a:lnTo>
                      <a:pt x="4199" y="405"/>
                    </a:lnTo>
                    <a:lnTo>
                      <a:pt x="4202" y="366"/>
                    </a:lnTo>
                    <a:lnTo>
                      <a:pt x="4209" y="324"/>
                    </a:lnTo>
                    <a:lnTo>
                      <a:pt x="4195" y="282"/>
                    </a:lnTo>
                    <a:lnTo>
                      <a:pt x="4153" y="236"/>
                    </a:lnTo>
                    <a:lnTo>
                      <a:pt x="4086" y="190"/>
                    </a:lnTo>
                    <a:lnTo>
                      <a:pt x="4005" y="142"/>
                    </a:lnTo>
                    <a:lnTo>
                      <a:pt x="3917" y="95"/>
                    </a:lnTo>
                    <a:lnTo>
                      <a:pt x="3829" y="57"/>
                    </a:lnTo>
                    <a:lnTo>
                      <a:pt x="3745" y="29"/>
                    </a:lnTo>
                    <a:lnTo>
                      <a:pt x="3675" y="8"/>
                    </a:lnTo>
                    <a:lnTo>
                      <a:pt x="3625" y="0"/>
                    </a:lnTo>
                    <a:lnTo>
                      <a:pt x="3604" y="12"/>
                    </a:lnTo>
                    <a:lnTo>
                      <a:pt x="3600" y="18"/>
                    </a:lnTo>
                    <a:lnTo>
                      <a:pt x="3590" y="40"/>
                    </a:lnTo>
                    <a:lnTo>
                      <a:pt x="3575" y="71"/>
                    </a:lnTo>
                    <a:lnTo>
                      <a:pt x="3562" y="113"/>
                    </a:lnTo>
                    <a:lnTo>
                      <a:pt x="3540" y="159"/>
                    </a:lnTo>
                    <a:lnTo>
                      <a:pt x="3523" y="205"/>
                    </a:lnTo>
                    <a:lnTo>
                      <a:pt x="3505" y="250"/>
                    </a:lnTo>
                    <a:lnTo>
                      <a:pt x="3495" y="292"/>
                    </a:lnTo>
                    <a:lnTo>
                      <a:pt x="3484" y="324"/>
                    </a:lnTo>
                    <a:lnTo>
                      <a:pt x="3480" y="345"/>
                    </a:lnTo>
                    <a:lnTo>
                      <a:pt x="3480" y="317"/>
                    </a:lnTo>
                    <a:lnTo>
                      <a:pt x="3477" y="282"/>
                    </a:lnTo>
                    <a:lnTo>
                      <a:pt x="3477" y="243"/>
                    </a:lnTo>
                    <a:lnTo>
                      <a:pt x="3474" y="201"/>
                    </a:lnTo>
                    <a:lnTo>
                      <a:pt x="3470" y="159"/>
                    </a:lnTo>
                    <a:lnTo>
                      <a:pt x="3467" y="120"/>
                    </a:lnTo>
                    <a:lnTo>
                      <a:pt x="3467" y="89"/>
                    </a:lnTo>
                    <a:lnTo>
                      <a:pt x="3460" y="60"/>
                    </a:lnTo>
                    <a:lnTo>
                      <a:pt x="3456" y="40"/>
                    </a:lnTo>
                    <a:lnTo>
                      <a:pt x="3452" y="32"/>
                    </a:lnTo>
                    <a:lnTo>
                      <a:pt x="3403" y="22"/>
                    </a:lnTo>
                    <a:lnTo>
                      <a:pt x="3340" y="18"/>
                    </a:lnTo>
                    <a:lnTo>
                      <a:pt x="3266" y="22"/>
                    </a:lnTo>
                    <a:lnTo>
                      <a:pt x="3189" y="29"/>
                    </a:lnTo>
                    <a:lnTo>
                      <a:pt x="3111" y="40"/>
                    </a:lnTo>
                    <a:lnTo>
                      <a:pt x="3034" y="50"/>
                    </a:lnTo>
                    <a:lnTo>
                      <a:pt x="2967" y="64"/>
                    </a:lnTo>
                    <a:lnTo>
                      <a:pt x="2911" y="78"/>
                    </a:lnTo>
                    <a:lnTo>
                      <a:pt x="2868" y="92"/>
                    </a:lnTo>
                    <a:lnTo>
                      <a:pt x="2848" y="103"/>
                    </a:lnTo>
                    <a:lnTo>
                      <a:pt x="2840" y="135"/>
                    </a:lnTo>
                    <a:lnTo>
                      <a:pt x="2836" y="205"/>
                    </a:lnTo>
                    <a:lnTo>
                      <a:pt x="2830" y="303"/>
                    </a:lnTo>
                    <a:lnTo>
                      <a:pt x="2819" y="422"/>
                    </a:lnTo>
                    <a:lnTo>
                      <a:pt x="2805" y="548"/>
                    </a:lnTo>
                    <a:lnTo>
                      <a:pt x="2784" y="672"/>
                    </a:lnTo>
                    <a:lnTo>
                      <a:pt x="2753" y="780"/>
                    </a:lnTo>
                    <a:lnTo>
                      <a:pt x="2706" y="868"/>
                    </a:lnTo>
                    <a:lnTo>
                      <a:pt x="2647" y="918"/>
                    </a:lnTo>
                    <a:lnTo>
                      <a:pt x="2570" y="925"/>
                    </a:lnTo>
                    <a:lnTo>
                      <a:pt x="2517" y="921"/>
                    </a:lnTo>
                    <a:lnTo>
                      <a:pt x="2446" y="925"/>
                    </a:lnTo>
                    <a:lnTo>
                      <a:pt x="2358" y="935"/>
                    </a:lnTo>
                    <a:lnTo>
                      <a:pt x="2256" y="953"/>
                    </a:lnTo>
                    <a:lnTo>
                      <a:pt x="2147" y="973"/>
                    </a:lnTo>
                    <a:lnTo>
                      <a:pt x="2031" y="1002"/>
                    </a:lnTo>
                    <a:lnTo>
                      <a:pt x="1911" y="1033"/>
                    </a:lnTo>
                    <a:lnTo>
                      <a:pt x="1795" y="1065"/>
                    </a:lnTo>
                    <a:lnTo>
                      <a:pt x="1686" y="1100"/>
                    </a:lnTo>
                    <a:lnTo>
                      <a:pt x="1583" y="1135"/>
                    </a:lnTo>
                    <a:lnTo>
                      <a:pt x="1510" y="1146"/>
                    </a:lnTo>
                    <a:lnTo>
                      <a:pt x="1447" y="1121"/>
                    </a:lnTo>
                    <a:lnTo>
                      <a:pt x="1390" y="1072"/>
                    </a:lnTo>
                    <a:lnTo>
                      <a:pt x="1342" y="1002"/>
                    </a:lnTo>
                    <a:lnTo>
                      <a:pt x="1295" y="915"/>
                    </a:lnTo>
                    <a:lnTo>
                      <a:pt x="1250" y="820"/>
                    </a:lnTo>
                    <a:lnTo>
                      <a:pt x="1204" y="725"/>
                    </a:lnTo>
                    <a:lnTo>
                      <a:pt x="1154" y="630"/>
                    </a:lnTo>
                    <a:lnTo>
                      <a:pt x="1099" y="545"/>
                    </a:lnTo>
                    <a:lnTo>
                      <a:pt x="1035" y="478"/>
                    </a:lnTo>
                    <a:lnTo>
                      <a:pt x="1017" y="472"/>
                    </a:lnTo>
                    <a:lnTo>
                      <a:pt x="996" y="472"/>
                    </a:lnTo>
                    <a:lnTo>
                      <a:pt x="964" y="475"/>
                    </a:lnTo>
                    <a:lnTo>
                      <a:pt x="929" y="478"/>
                    </a:lnTo>
                    <a:lnTo>
                      <a:pt x="894" y="485"/>
                    </a:lnTo>
                    <a:lnTo>
                      <a:pt x="856" y="496"/>
                    </a:lnTo>
                    <a:lnTo>
                      <a:pt x="821" y="507"/>
                    </a:lnTo>
                    <a:lnTo>
                      <a:pt x="789" y="517"/>
                    </a:lnTo>
                    <a:lnTo>
                      <a:pt x="764" y="525"/>
                    </a:lnTo>
                    <a:lnTo>
                      <a:pt x="746" y="531"/>
                    </a:lnTo>
                    <a:lnTo>
                      <a:pt x="690" y="560"/>
                    </a:lnTo>
                    <a:lnTo>
                      <a:pt x="638" y="598"/>
                    </a:lnTo>
                    <a:lnTo>
                      <a:pt x="585" y="640"/>
                    </a:lnTo>
                    <a:lnTo>
                      <a:pt x="535" y="682"/>
                    </a:lnTo>
                    <a:lnTo>
                      <a:pt x="490" y="728"/>
                    </a:lnTo>
                    <a:lnTo>
                      <a:pt x="451" y="773"/>
                    </a:lnTo>
                    <a:lnTo>
                      <a:pt x="420" y="812"/>
                    </a:lnTo>
                    <a:lnTo>
                      <a:pt x="398" y="848"/>
                    </a:lnTo>
                    <a:lnTo>
                      <a:pt x="387" y="875"/>
                    </a:lnTo>
                    <a:lnTo>
                      <a:pt x="387" y="890"/>
                    </a:lnTo>
                    <a:lnTo>
                      <a:pt x="398" y="910"/>
                    </a:lnTo>
                    <a:lnTo>
                      <a:pt x="412" y="935"/>
                    </a:lnTo>
                    <a:lnTo>
                      <a:pt x="430" y="960"/>
                    </a:lnTo>
                    <a:lnTo>
                      <a:pt x="447" y="988"/>
                    </a:lnTo>
                    <a:lnTo>
                      <a:pt x="468" y="1016"/>
                    </a:lnTo>
                    <a:lnTo>
                      <a:pt x="486" y="1045"/>
                    </a:lnTo>
                    <a:lnTo>
                      <a:pt x="503" y="1072"/>
                    </a:lnTo>
                    <a:lnTo>
                      <a:pt x="518" y="1097"/>
                    </a:lnTo>
                    <a:lnTo>
                      <a:pt x="531" y="1115"/>
                    </a:lnTo>
                    <a:lnTo>
                      <a:pt x="543" y="1132"/>
                    </a:lnTo>
                    <a:lnTo>
                      <a:pt x="585" y="1195"/>
                    </a:lnTo>
                    <a:lnTo>
                      <a:pt x="623" y="1251"/>
                    </a:lnTo>
                    <a:lnTo>
                      <a:pt x="655" y="1308"/>
                    </a:lnTo>
                    <a:lnTo>
                      <a:pt x="683" y="1363"/>
                    </a:lnTo>
                    <a:lnTo>
                      <a:pt x="704" y="1416"/>
                    </a:lnTo>
                    <a:lnTo>
                      <a:pt x="721" y="1473"/>
                    </a:lnTo>
                    <a:lnTo>
                      <a:pt x="739" y="1536"/>
                    </a:lnTo>
                    <a:lnTo>
                      <a:pt x="753" y="1603"/>
                    </a:lnTo>
                    <a:lnTo>
                      <a:pt x="761" y="1676"/>
                    </a:lnTo>
                    <a:lnTo>
                      <a:pt x="771" y="1761"/>
                    </a:lnTo>
                    <a:lnTo>
                      <a:pt x="771" y="1796"/>
                    </a:lnTo>
                    <a:lnTo>
                      <a:pt x="768" y="1835"/>
                    </a:lnTo>
                    <a:lnTo>
                      <a:pt x="761" y="1866"/>
                    </a:lnTo>
                    <a:lnTo>
                      <a:pt x="753" y="1901"/>
                    </a:lnTo>
                    <a:lnTo>
                      <a:pt x="743" y="1933"/>
                    </a:lnTo>
                    <a:lnTo>
                      <a:pt x="729" y="1968"/>
                    </a:lnTo>
                    <a:lnTo>
                      <a:pt x="718" y="2000"/>
                    </a:lnTo>
                    <a:lnTo>
                      <a:pt x="708" y="2031"/>
                    </a:lnTo>
                    <a:lnTo>
                      <a:pt x="698" y="2063"/>
                    </a:lnTo>
                    <a:lnTo>
                      <a:pt x="690" y="2098"/>
                    </a:lnTo>
                    <a:lnTo>
                      <a:pt x="630" y="2214"/>
                    </a:lnTo>
                    <a:close/>
                  </a:path>
                </a:pathLst>
              </a:custGeom>
              <a:solidFill>
                <a:srgbClr val="A50021"/>
              </a:solidFill>
              <a:ln w="9525">
                <a:solidFill>
                  <a:srgbClr val="000000"/>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20" name="Freeform 644"/>
              <p:cNvSpPr>
                <a:spLocks/>
              </p:cNvSpPr>
              <p:nvPr/>
            </p:nvSpPr>
            <p:spPr bwMode="auto">
              <a:xfrm>
                <a:off x="2711" y="2022"/>
                <a:ext cx="362" cy="479"/>
              </a:xfrm>
              <a:custGeom>
                <a:avLst/>
                <a:gdLst>
                  <a:gd name="T0" fmla="*/ 313 w 4705"/>
                  <a:gd name="T1" fmla="*/ 2864 h 6718"/>
                  <a:gd name="T2" fmla="*/ 57 w 4705"/>
                  <a:gd name="T3" fmla="*/ 3731 h 6718"/>
                  <a:gd name="T4" fmla="*/ 7 w 4705"/>
                  <a:gd name="T5" fmla="*/ 4452 h 6718"/>
                  <a:gd name="T6" fmla="*/ 113 w 4705"/>
                  <a:gd name="T7" fmla="*/ 5143 h 6718"/>
                  <a:gd name="T8" fmla="*/ 152 w 4705"/>
                  <a:gd name="T9" fmla="*/ 5291 h 6718"/>
                  <a:gd name="T10" fmla="*/ 205 w 4705"/>
                  <a:gd name="T11" fmla="*/ 5565 h 6718"/>
                  <a:gd name="T12" fmla="*/ 433 w 4705"/>
                  <a:gd name="T13" fmla="*/ 6228 h 6718"/>
                  <a:gd name="T14" fmla="*/ 831 w 4705"/>
                  <a:gd name="T15" fmla="*/ 6678 h 6718"/>
                  <a:gd name="T16" fmla="*/ 1342 w 4705"/>
                  <a:gd name="T17" fmla="*/ 6689 h 6718"/>
                  <a:gd name="T18" fmla="*/ 1848 w 4705"/>
                  <a:gd name="T19" fmla="*/ 6468 h 6718"/>
                  <a:gd name="T20" fmla="*/ 2129 w 4705"/>
                  <a:gd name="T21" fmla="*/ 5895 h 6718"/>
                  <a:gd name="T22" fmla="*/ 2214 w 4705"/>
                  <a:gd name="T23" fmla="*/ 5463 h 6718"/>
                  <a:gd name="T24" fmla="*/ 2214 w 4705"/>
                  <a:gd name="T25" fmla="*/ 5347 h 6718"/>
                  <a:gd name="T26" fmla="*/ 2169 w 4705"/>
                  <a:gd name="T27" fmla="*/ 5133 h 6718"/>
                  <a:gd name="T28" fmla="*/ 2119 w 4705"/>
                  <a:gd name="T29" fmla="*/ 4929 h 6718"/>
                  <a:gd name="T30" fmla="*/ 2087 w 4705"/>
                  <a:gd name="T31" fmla="*/ 4704 h 6718"/>
                  <a:gd name="T32" fmla="*/ 2087 w 4705"/>
                  <a:gd name="T33" fmla="*/ 4437 h 6718"/>
                  <a:gd name="T34" fmla="*/ 2080 w 4705"/>
                  <a:gd name="T35" fmla="*/ 4181 h 6718"/>
                  <a:gd name="T36" fmla="*/ 2101 w 4705"/>
                  <a:gd name="T37" fmla="*/ 3794 h 6718"/>
                  <a:gd name="T38" fmla="*/ 2207 w 4705"/>
                  <a:gd name="T39" fmla="*/ 3349 h 6718"/>
                  <a:gd name="T40" fmla="*/ 2492 w 4705"/>
                  <a:gd name="T41" fmla="*/ 2829 h 6718"/>
                  <a:gd name="T42" fmla="*/ 2946 w 4705"/>
                  <a:gd name="T43" fmla="*/ 2607 h 6718"/>
                  <a:gd name="T44" fmla="*/ 3414 w 4705"/>
                  <a:gd name="T45" fmla="*/ 2706 h 6718"/>
                  <a:gd name="T46" fmla="*/ 3889 w 4705"/>
                  <a:gd name="T47" fmla="*/ 2853 h 6718"/>
                  <a:gd name="T48" fmla="*/ 4058 w 4705"/>
                  <a:gd name="T49" fmla="*/ 2821 h 6718"/>
                  <a:gd name="T50" fmla="*/ 4244 w 4705"/>
                  <a:gd name="T51" fmla="*/ 2772 h 6718"/>
                  <a:gd name="T52" fmla="*/ 4508 w 4705"/>
                  <a:gd name="T53" fmla="*/ 2678 h 6718"/>
                  <a:gd name="T54" fmla="*/ 4698 w 4705"/>
                  <a:gd name="T55" fmla="*/ 2463 h 6718"/>
                  <a:gd name="T56" fmla="*/ 4434 w 4705"/>
                  <a:gd name="T57" fmla="*/ 1824 h 6718"/>
                  <a:gd name="T58" fmla="*/ 4156 w 4705"/>
                  <a:gd name="T59" fmla="*/ 1392 h 6718"/>
                  <a:gd name="T60" fmla="*/ 4124 w 4705"/>
                  <a:gd name="T61" fmla="*/ 1346 h 6718"/>
                  <a:gd name="T62" fmla="*/ 4061 w 4705"/>
                  <a:gd name="T63" fmla="*/ 1163 h 6718"/>
                  <a:gd name="T64" fmla="*/ 4104 w 4705"/>
                  <a:gd name="T65" fmla="*/ 879 h 6718"/>
                  <a:gd name="T66" fmla="*/ 4164 w 4705"/>
                  <a:gd name="T67" fmla="*/ 619 h 6718"/>
                  <a:gd name="T68" fmla="*/ 4199 w 4705"/>
                  <a:gd name="T69" fmla="*/ 405 h 6718"/>
                  <a:gd name="T70" fmla="*/ 4086 w 4705"/>
                  <a:gd name="T71" fmla="*/ 190 h 6718"/>
                  <a:gd name="T72" fmla="*/ 3675 w 4705"/>
                  <a:gd name="T73" fmla="*/ 8 h 6718"/>
                  <a:gd name="T74" fmla="*/ 3575 w 4705"/>
                  <a:gd name="T75" fmla="*/ 71 h 6718"/>
                  <a:gd name="T76" fmla="*/ 3495 w 4705"/>
                  <a:gd name="T77" fmla="*/ 292 h 6718"/>
                  <a:gd name="T78" fmla="*/ 3477 w 4705"/>
                  <a:gd name="T79" fmla="*/ 243 h 6718"/>
                  <a:gd name="T80" fmla="*/ 3460 w 4705"/>
                  <a:gd name="T81" fmla="*/ 60 h 6718"/>
                  <a:gd name="T82" fmla="*/ 3266 w 4705"/>
                  <a:gd name="T83" fmla="*/ 22 h 6718"/>
                  <a:gd name="T84" fmla="*/ 2911 w 4705"/>
                  <a:gd name="T85" fmla="*/ 78 h 6718"/>
                  <a:gd name="T86" fmla="*/ 2830 w 4705"/>
                  <a:gd name="T87" fmla="*/ 303 h 6718"/>
                  <a:gd name="T88" fmla="*/ 2706 w 4705"/>
                  <a:gd name="T89" fmla="*/ 868 h 6718"/>
                  <a:gd name="T90" fmla="*/ 2358 w 4705"/>
                  <a:gd name="T91" fmla="*/ 935 h 6718"/>
                  <a:gd name="T92" fmla="*/ 1795 w 4705"/>
                  <a:gd name="T93" fmla="*/ 1065 h 6718"/>
                  <a:gd name="T94" fmla="*/ 1390 w 4705"/>
                  <a:gd name="T95" fmla="*/ 1072 h 6718"/>
                  <a:gd name="T96" fmla="*/ 1154 w 4705"/>
                  <a:gd name="T97" fmla="*/ 630 h 6718"/>
                  <a:gd name="T98" fmla="*/ 964 w 4705"/>
                  <a:gd name="T99" fmla="*/ 475 h 6718"/>
                  <a:gd name="T100" fmla="*/ 789 w 4705"/>
                  <a:gd name="T101" fmla="*/ 517 h 6718"/>
                  <a:gd name="T102" fmla="*/ 585 w 4705"/>
                  <a:gd name="T103" fmla="*/ 640 h 6718"/>
                  <a:gd name="T104" fmla="*/ 398 w 4705"/>
                  <a:gd name="T105" fmla="*/ 848 h 6718"/>
                  <a:gd name="T106" fmla="*/ 430 w 4705"/>
                  <a:gd name="T107" fmla="*/ 960 h 6718"/>
                  <a:gd name="T108" fmla="*/ 518 w 4705"/>
                  <a:gd name="T109" fmla="*/ 1097 h 6718"/>
                  <a:gd name="T110" fmla="*/ 655 w 4705"/>
                  <a:gd name="T111" fmla="*/ 1308 h 6718"/>
                  <a:gd name="T112" fmla="*/ 753 w 4705"/>
                  <a:gd name="T113" fmla="*/ 1603 h 6718"/>
                  <a:gd name="T114" fmla="*/ 761 w 4705"/>
                  <a:gd name="T115" fmla="*/ 1866 h 6718"/>
                  <a:gd name="T116" fmla="*/ 708 w 4705"/>
                  <a:gd name="T117" fmla="*/ 2031 h 6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05" h="6718">
                    <a:moveTo>
                      <a:pt x="630" y="2214"/>
                    </a:moveTo>
                    <a:lnTo>
                      <a:pt x="543" y="2371"/>
                    </a:lnTo>
                    <a:lnTo>
                      <a:pt x="458" y="2533"/>
                    </a:lnTo>
                    <a:lnTo>
                      <a:pt x="384" y="2695"/>
                    </a:lnTo>
                    <a:lnTo>
                      <a:pt x="313" y="2864"/>
                    </a:lnTo>
                    <a:lnTo>
                      <a:pt x="250" y="3032"/>
                    </a:lnTo>
                    <a:lnTo>
                      <a:pt x="190" y="3201"/>
                    </a:lnTo>
                    <a:lnTo>
                      <a:pt x="141" y="3376"/>
                    </a:lnTo>
                    <a:lnTo>
                      <a:pt x="95" y="3552"/>
                    </a:lnTo>
                    <a:lnTo>
                      <a:pt x="57" y="3731"/>
                    </a:lnTo>
                    <a:lnTo>
                      <a:pt x="25" y="3911"/>
                    </a:lnTo>
                    <a:lnTo>
                      <a:pt x="11" y="4044"/>
                    </a:lnTo>
                    <a:lnTo>
                      <a:pt x="4" y="4177"/>
                    </a:lnTo>
                    <a:lnTo>
                      <a:pt x="0" y="4314"/>
                    </a:lnTo>
                    <a:lnTo>
                      <a:pt x="7" y="4452"/>
                    </a:lnTo>
                    <a:lnTo>
                      <a:pt x="22" y="4589"/>
                    </a:lnTo>
                    <a:lnTo>
                      <a:pt x="39" y="4725"/>
                    </a:lnTo>
                    <a:lnTo>
                      <a:pt x="60" y="4866"/>
                    </a:lnTo>
                    <a:lnTo>
                      <a:pt x="85" y="5007"/>
                    </a:lnTo>
                    <a:lnTo>
                      <a:pt x="113" y="5143"/>
                    </a:lnTo>
                    <a:lnTo>
                      <a:pt x="145" y="5284"/>
                    </a:lnTo>
                    <a:lnTo>
                      <a:pt x="145" y="5287"/>
                    </a:lnTo>
                    <a:lnTo>
                      <a:pt x="145" y="5291"/>
                    </a:lnTo>
                    <a:lnTo>
                      <a:pt x="148" y="5291"/>
                    </a:lnTo>
                    <a:lnTo>
                      <a:pt x="152" y="5291"/>
                    </a:lnTo>
                    <a:lnTo>
                      <a:pt x="152" y="5287"/>
                    </a:lnTo>
                    <a:lnTo>
                      <a:pt x="155" y="5287"/>
                    </a:lnTo>
                    <a:lnTo>
                      <a:pt x="155" y="5284"/>
                    </a:lnTo>
                    <a:lnTo>
                      <a:pt x="177" y="5425"/>
                    </a:lnTo>
                    <a:lnTo>
                      <a:pt x="205" y="5565"/>
                    </a:lnTo>
                    <a:lnTo>
                      <a:pt x="237" y="5702"/>
                    </a:lnTo>
                    <a:lnTo>
                      <a:pt x="275" y="5839"/>
                    </a:lnTo>
                    <a:lnTo>
                      <a:pt x="320" y="5973"/>
                    </a:lnTo>
                    <a:lnTo>
                      <a:pt x="373" y="6103"/>
                    </a:lnTo>
                    <a:lnTo>
                      <a:pt x="433" y="6228"/>
                    </a:lnTo>
                    <a:lnTo>
                      <a:pt x="503" y="6348"/>
                    </a:lnTo>
                    <a:lnTo>
                      <a:pt x="585" y="6461"/>
                    </a:lnTo>
                    <a:lnTo>
                      <a:pt x="673" y="6566"/>
                    </a:lnTo>
                    <a:lnTo>
                      <a:pt x="746" y="6633"/>
                    </a:lnTo>
                    <a:lnTo>
                      <a:pt x="831" y="6678"/>
                    </a:lnTo>
                    <a:lnTo>
                      <a:pt x="926" y="6706"/>
                    </a:lnTo>
                    <a:lnTo>
                      <a:pt x="1024" y="6718"/>
                    </a:lnTo>
                    <a:lnTo>
                      <a:pt x="1130" y="6718"/>
                    </a:lnTo>
                    <a:lnTo>
                      <a:pt x="1235" y="6706"/>
                    </a:lnTo>
                    <a:lnTo>
                      <a:pt x="1342" y="6689"/>
                    </a:lnTo>
                    <a:lnTo>
                      <a:pt x="1450" y="6661"/>
                    </a:lnTo>
                    <a:lnTo>
                      <a:pt x="1552" y="6630"/>
                    </a:lnTo>
                    <a:lnTo>
                      <a:pt x="1655" y="6594"/>
                    </a:lnTo>
                    <a:lnTo>
                      <a:pt x="1756" y="6541"/>
                    </a:lnTo>
                    <a:lnTo>
                      <a:pt x="1848" y="6468"/>
                    </a:lnTo>
                    <a:lnTo>
                      <a:pt x="1926" y="6376"/>
                    </a:lnTo>
                    <a:lnTo>
                      <a:pt x="1989" y="6271"/>
                    </a:lnTo>
                    <a:lnTo>
                      <a:pt x="2044" y="6152"/>
                    </a:lnTo>
                    <a:lnTo>
                      <a:pt x="2091" y="6028"/>
                    </a:lnTo>
                    <a:lnTo>
                      <a:pt x="2129" y="5895"/>
                    </a:lnTo>
                    <a:lnTo>
                      <a:pt x="2161" y="5765"/>
                    </a:lnTo>
                    <a:lnTo>
                      <a:pt x="2189" y="5632"/>
                    </a:lnTo>
                    <a:lnTo>
                      <a:pt x="2210" y="5505"/>
                    </a:lnTo>
                    <a:lnTo>
                      <a:pt x="2214" y="5484"/>
                    </a:lnTo>
                    <a:lnTo>
                      <a:pt x="2214" y="5463"/>
                    </a:lnTo>
                    <a:lnTo>
                      <a:pt x="2217" y="5442"/>
                    </a:lnTo>
                    <a:lnTo>
                      <a:pt x="2217" y="5417"/>
                    </a:lnTo>
                    <a:lnTo>
                      <a:pt x="2217" y="5393"/>
                    </a:lnTo>
                    <a:lnTo>
                      <a:pt x="2217" y="5372"/>
                    </a:lnTo>
                    <a:lnTo>
                      <a:pt x="2214" y="5347"/>
                    </a:lnTo>
                    <a:lnTo>
                      <a:pt x="2210" y="5322"/>
                    </a:lnTo>
                    <a:lnTo>
                      <a:pt x="2207" y="5298"/>
                    </a:lnTo>
                    <a:lnTo>
                      <a:pt x="2204" y="5277"/>
                    </a:lnTo>
                    <a:lnTo>
                      <a:pt x="2182" y="5197"/>
                    </a:lnTo>
                    <a:lnTo>
                      <a:pt x="2169" y="5133"/>
                    </a:lnTo>
                    <a:lnTo>
                      <a:pt x="2154" y="5080"/>
                    </a:lnTo>
                    <a:lnTo>
                      <a:pt x="2144" y="5038"/>
                    </a:lnTo>
                    <a:lnTo>
                      <a:pt x="2133" y="5003"/>
                    </a:lnTo>
                    <a:lnTo>
                      <a:pt x="2126" y="4964"/>
                    </a:lnTo>
                    <a:lnTo>
                      <a:pt x="2119" y="4929"/>
                    </a:lnTo>
                    <a:lnTo>
                      <a:pt x="2109" y="4884"/>
                    </a:lnTo>
                    <a:lnTo>
                      <a:pt x="2101" y="4830"/>
                    </a:lnTo>
                    <a:lnTo>
                      <a:pt x="2091" y="4764"/>
                    </a:lnTo>
                    <a:lnTo>
                      <a:pt x="2087" y="4740"/>
                    </a:lnTo>
                    <a:lnTo>
                      <a:pt x="2087" y="4704"/>
                    </a:lnTo>
                    <a:lnTo>
                      <a:pt x="2087" y="4659"/>
                    </a:lnTo>
                    <a:lnTo>
                      <a:pt x="2087" y="4606"/>
                    </a:lnTo>
                    <a:lnTo>
                      <a:pt x="2087" y="4550"/>
                    </a:lnTo>
                    <a:lnTo>
                      <a:pt x="2087" y="4494"/>
                    </a:lnTo>
                    <a:lnTo>
                      <a:pt x="2087" y="4437"/>
                    </a:lnTo>
                    <a:lnTo>
                      <a:pt x="2087" y="4392"/>
                    </a:lnTo>
                    <a:lnTo>
                      <a:pt x="2087" y="4357"/>
                    </a:lnTo>
                    <a:lnTo>
                      <a:pt x="2087" y="4332"/>
                    </a:lnTo>
                    <a:lnTo>
                      <a:pt x="2084" y="4259"/>
                    </a:lnTo>
                    <a:lnTo>
                      <a:pt x="2080" y="4181"/>
                    </a:lnTo>
                    <a:lnTo>
                      <a:pt x="2080" y="4104"/>
                    </a:lnTo>
                    <a:lnTo>
                      <a:pt x="2084" y="4022"/>
                    </a:lnTo>
                    <a:lnTo>
                      <a:pt x="2087" y="3946"/>
                    </a:lnTo>
                    <a:lnTo>
                      <a:pt x="2094" y="3869"/>
                    </a:lnTo>
                    <a:lnTo>
                      <a:pt x="2101" y="3794"/>
                    </a:lnTo>
                    <a:lnTo>
                      <a:pt x="2112" y="3717"/>
                    </a:lnTo>
                    <a:lnTo>
                      <a:pt x="2126" y="3644"/>
                    </a:lnTo>
                    <a:lnTo>
                      <a:pt x="2140" y="3569"/>
                    </a:lnTo>
                    <a:lnTo>
                      <a:pt x="2172" y="3461"/>
                    </a:lnTo>
                    <a:lnTo>
                      <a:pt x="2207" y="3349"/>
                    </a:lnTo>
                    <a:lnTo>
                      <a:pt x="2252" y="3239"/>
                    </a:lnTo>
                    <a:lnTo>
                      <a:pt x="2302" y="3134"/>
                    </a:lnTo>
                    <a:lnTo>
                      <a:pt x="2362" y="3029"/>
                    </a:lnTo>
                    <a:lnTo>
                      <a:pt x="2425" y="2927"/>
                    </a:lnTo>
                    <a:lnTo>
                      <a:pt x="2492" y="2829"/>
                    </a:lnTo>
                    <a:lnTo>
                      <a:pt x="2570" y="2734"/>
                    </a:lnTo>
                    <a:lnTo>
                      <a:pt x="2647" y="2643"/>
                    </a:lnTo>
                    <a:lnTo>
                      <a:pt x="2731" y="2561"/>
                    </a:lnTo>
                    <a:lnTo>
                      <a:pt x="2848" y="2586"/>
                    </a:lnTo>
                    <a:lnTo>
                      <a:pt x="2946" y="2607"/>
                    </a:lnTo>
                    <a:lnTo>
                      <a:pt x="3037" y="2621"/>
                    </a:lnTo>
                    <a:lnTo>
                      <a:pt x="3122" y="2639"/>
                    </a:lnTo>
                    <a:lnTo>
                      <a:pt x="3214" y="2656"/>
                    </a:lnTo>
                    <a:lnTo>
                      <a:pt x="3309" y="2678"/>
                    </a:lnTo>
                    <a:lnTo>
                      <a:pt x="3414" y="2706"/>
                    </a:lnTo>
                    <a:lnTo>
                      <a:pt x="3537" y="2744"/>
                    </a:lnTo>
                    <a:lnTo>
                      <a:pt x="3685" y="2794"/>
                    </a:lnTo>
                    <a:lnTo>
                      <a:pt x="3858" y="2856"/>
                    </a:lnTo>
                    <a:lnTo>
                      <a:pt x="3868" y="2856"/>
                    </a:lnTo>
                    <a:lnTo>
                      <a:pt x="3889" y="2853"/>
                    </a:lnTo>
                    <a:lnTo>
                      <a:pt x="3917" y="2849"/>
                    </a:lnTo>
                    <a:lnTo>
                      <a:pt x="3949" y="2843"/>
                    </a:lnTo>
                    <a:lnTo>
                      <a:pt x="3988" y="2836"/>
                    </a:lnTo>
                    <a:lnTo>
                      <a:pt x="4023" y="2829"/>
                    </a:lnTo>
                    <a:lnTo>
                      <a:pt x="4058" y="2821"/>
                    </a:lnTo>
                    <a:lnTo>
                      <a:pt x="4086" y="2814"/>
                    </a:lnTo>
                    <a:lnTo>
                      <a:pt x="4107" y="2811"/>
                    </a:lnTo>
                    <a:lnTo>
                      <a:pt x="4114" y="2808"/>
                    </a:lnTo>
                    <a:lnTo>
                      <a:pt x="4184" y="2790"/>
                    </a:lnTo>
                    <a:lnTo>
                      <a:pt x="4244" y="2772"/>
                    </a:lnTo>
                    <a:lnTo>
                      <a:pt x="4301" y="2754"/>
                    </a:lnTo>
                    <a:lnTo>
                      <a:pt x="4354" y="2741"/>
                    </a:lnTo>
                    <a:lnTo>
                      <a:pt x="4402" y="2723"/>
                    </a:lnTo>
                    <a:lnTo>
                      <a:pt x="4455" y="2702"/>
                    </a:lnTo>
                    <a:lnTo>
                      <a:pt x="4508" y="2678"/>
                    </a:lnTo>
                    <a:lnTo>
                      <a:pt x="4565" y="2646"/>
                    </a:lnTo>
                    <a:lnTo>
                      <a:pt x="4628" y="2607"/>
                    </a:lnTo>
                    <a:lnTo>
                      <a:pt x="4695" y="2561"/>
                    </a:lnTo>
                    <a:lnTo>
                      <a:pt x="4705" y="2526"/>
                    </a:lnTo>
                    <a:lnTo>
                      <a:pt x="4698" y="2463"/>
                    </a:lnTo>
                    <a:lnTo>
                      <a:pt x="4673" y="2368"/>
                    </a:lnTo>
                    <a:lnTo>
                      <a:pt x="4632" y="2253"/>
                    </a:lnTo>
                    <a:lnTo>
                      <a:pt x="4579" y="2119"/>
                    </a:lnTo>
                    <a:lnTo>
                      <a:pt x="4512" y="1975"/>
                    </a:lnTo>
                    <a:lnTo>
                      <a:pt x="4434" y="1824"/>
                    </a:lnTo>
                    <a:lnTo>
                      <a:pt x="4350" y="1673"/>
                    </a:lnTo>
                    <a:lnTo>
                      <a:pt x="4254" y="1525"/>
                    </a:lnTo>
                    <a:lnTo>
                      <a:pt x="4156" y="1388"/>
                    </a:lnTo>
                    <a:lnTo>
                      <a:pt x="4159" y="1395"/>
                    </a:lnTo>
                    <a:lnTo>
                      <a:pt x="4156" y="1392"/>
                    </a:lnTo>
                    <a:lnTo>
                      <a:pt x="4153" y="1385"/>
                    </a:lnTo>
                    <a:lnTo>
                      <a:pt x="4146" y="1375"/>
                    </a:lnTo>
                    <a:lnTo>
                      <a:pt x="4139" y="1363"/>
                    </a:lnTo>
                    <a:lnTo>
                      <a:pt x="4131" y="1353"/>
                    </a:lnTo>
                    <a:lnTo>
                      <a:pt x="4124" y="1346"/>
                    </a:lnTo>
                    <a:lnTo>
                      <a:pt x="4118" y="1339"/>
                    </a:lnTo>
                    <a:lnTo>
                      <a:pt x="4118" y="1336"/>
                    </a:lnTo>
                    <a:lnTo>
                      <a:pt x="4089" y="1280"/>
                    </a:lnTo>
                    <a:lnTo>
                      <a:pt x="4068" y="1220"/>
                    </a:lnTo>
                    <a:lnTo>
                      <a:pt x="4061" y="1163"/>
                    </a:lnTo>
                    <a:lnTo>
                      <a:pt x="4058" y="1108"/>
                    </a:lnTo>
                    <a:lnTo>
                      <a:pt x="4065" y="1051"/>
                    </a:lnTo>
                    <a:lnTo>
                      <a:pt x="4076" y="991"/>
                    </a:lnTo>
                    <a:lnTo>
                      <a:pt x="4086" y="935"/>
                    </a:lnTo>
                    <a:lnTo>
                      <a:pt x="4104" y="879"/>
                    </a:lnTo>
                    <a:lnTo>
                      <a:pt x="4118" y="820"/>
                    </a:lnTo>
                    <a:lnTo>
                      <a:pt x="4131" y="763"/>
                    </a:lnTo>
                    <a:lnTo>
                      <a:pt x="4142" y="713"/>
                    </a:lnTo>
                    <a:lnTo>
                      <a:pt x="4153" y="665"/>
                    </a:lnTo>
                    <a:lnTo>
                      <a:pt x="4164" y="619"/>
                    </a:lnTo>
                    <a:lnTo>
                      <a:pt x="4171" y="573"/>
                    </a:lnTo>
                    <a:lnTo>
                      <a:pt x="4177" y="531"/>
                    </a:lnTo>
                    <a:lnTo>
                      <a:pt x="4184" y="489"/>
                    </a:lnTo>
                    <a:lnTo>
                      <a:pt x="4191" y="447"/>
                    </a:lnTo>
                    <a:lnTo>
                      <a:pt x="4199" y="405"/>
                    </a:lnTo>
                    <a:lnTo>
                      <a:pt x="4202" y="366"/>
                    </a:lnTo>
                    <a:lnTo>
                      <a:pt x="4209" y="324"/>
                    </a:lnTo>
                    <a:lnTo>
                      <a:pt x="4195" y="282"/>
                    </a:lnTo>
                    <a:lnTo>
                      <a:pt x="4153" y="236"/>
                    </a:lnTo>
                    <a:lnTo>
                      <a:pt x="4086" y="190"/>
                    </a:lnTo>
                    <a:lnTo>
                      <a:pt x="4005" y="142"/>
                    </a:lnTo>
                    <a:lnTo>
                      <a:pt x="3917" y="95"/>
                    </a:lnTo>
                    <a:lnTo>
                      <a:pt x="3829" y="57"/>
                    </a:lnTo>
                    <a:lnTo>
                      <a:pt x="3745" y="29"/>
                    </a:lnTo>
                    <a:lnTo>
                      <a:pt x="3675" y="8"/>
                    </a:lnTo>
                    <a:lnTo>
                      <a:pt x="3625" y="0"/>
                    </a:lnTo>
                    <a:lnTo>
                      <a:pt x="3604" y="12"/>
                    </a:lnTo>
                    <a:lnTo>
                      <a:pt x="3600" y="18"/>
                    </a:lnTo>
                    <a:lnTo>
                      <a:pt x="3590" y="40"/>
                    </a:lnTo>
                    <a:lnTo>
                      <a:pt x="3575" y="71"/>
                    </a:lnTo>
                    <a:lnTo>
                      <a:pt x="3562" y="113"/>
                    </a:lnTo>
                    <a:lnTo>
                      <a:pt x="3540" y="159"/>
                    </a:lnTo>
                    <a:lnTo>
                      <a:pt x="3523" y="205"/>
                    </a:lnTo>
                    <a:lnTo>
                      <a:pt x="3505" y="250"/>
                    </a:lnTo>
                    <a:lnTo>
                      <a:pt x="3495" y="292"/>
                    </a:lnTo>
                    <a:lnTo>
                      <a:pt x="3484" y="324"/>
                    </a:lnTo>
                    <a:lnTo>
                      <a:pt x="3480" y="345"/>
                    </a:lnTo>
                    <a:lnTo>
                      <a:pt x="3480" y="317"/>
                    </a:lnTo>
                    <a:lnTo>
                      <a:pt x="3477" y="282"/>
                    </a:lnTo>
                    <a:lnTo>
                      <a:pt x="3477" y="243"/>
                    </a:lnTo>
                    <a:lnTo>
                      <a:pt x="3474" y="201"/>
                    </a:lnTo>
                    <a:lnTo>
                      <a:pt x="3470" y="159"/>
                    </a:lnTo>
                    <a:lnTo>
                      <a:pt x="3467" y="120"/>
                    </a:lnTo>
                    <a:lnTo>
                      <a:pt x="3467" y="89"/>
                    </a:lnTo>
                    <a:lnTo>
                      <a:pt x="3460" y="60"/>
                    </a:lnTo>
                    <a:lnTo>
                      <a:pt x="3456" y="40"/>
                    </a:lnTo>
                    <a:lnTo>
                      <a:pt x="3452" y="32"/>
                    </a:lnTo>
                    <a:lnTo>
                      <a:pt x="3403" y="22"/>
                    </a:lnTo>
                    <a:lnTo>
                      <a:pt x="3340" y="18"/>
                    </a:lnTo>
                    <a:lnTo>
                      <a:pt x="3266" y="22"/>
                    </a:lnTo>
                    <a:lnTo>
                      <a:pt x="3189" y="29"/>
                    </a:lnTo>
                    <a:lnTo>
                      <a:pt x="3111" y="40"/>
                    </a:lnTo>
                    <a:lnTo>
                      <a:pt x="3034" y="50"/>
                    </a:lnTo>
                    <a:lnTo>
                      <a:pt x="2967" y="64"/>
                    </a:lnTo>
                    <a:lnTo>
                      <a:pt x="2911" y="78"/>
                    </a:lnTo>
                    <a:lnTo>
                      <a:pt x="2868" y="92"/>
                    </a:lnTo>
                    <a:lnTo>
                      <a:pt x="2848" y="103"/>
                    </a:lnTo>
                    <a:lnTo>
                      <a:pt x="2840" y="135"/>
                    </a:lnTo>
                    <a:lnTo>
                      <a:pt x="2836" y="205"/>
                    </a:lnTo>
                    <a:lnTo>
                      <a:pt x="2830" y="303"/>
                    </a:lnTo>
                    <a:lnTo>
                      <a:pt x="2819" y="422"/>
                    </a:lnTo>
                    <a:lnTo>
                      <a:pt x="2805" y="548"/>
                    </a:lnTo>
                    <a:lnTo>
                      <a:pt x="2784" y="672"/>
                    </a:lnTo>
                    <a:lnTo>
                      <a:pt x="2753" y="780"/>
                    </a:lnTo>
                    <a:lnTo>
                      <a:pt x="2706" y="868"/>
                    </a:lnTo>
                    <a:lnTo>
                      <a:pt x="2647" y="918"/>
                    </a:lnTo>
                    <a:lnTo>
                      <a:pt x="2570" y="925"/>
                    </a:lnTo>
                    <a:lnTo>
                      <a:pt x="2517" y="921"/>
                    </a:lnTo>
                    <a:lnTo>
                      <a:pt x="2446" y="925"/>
                    </a:lnTo>
                    <a:lnTo>
                      <a:pt x="2358" y="935"/>
                    </a:lnTo>
                    <a:lnTo>
                      <a:pt x="2256" y="953"/>
                    </a:lnTo>
                    <a:lnTo>
                      <a:pt x="2147" y="973"/>
                    </a:lnTo>
                    <a:lnTo>
                      <a:pt x="2031" y="1002"/>
                    </a:lnTo>
                    <a:lnTo>
                      <a:pt x="1911" y="1033"/>
                    </a:lnTo>
                    <a:lnTo>
                      <a:pt x="1795" y="1065"/>
                    </a:lnTo>
                    <a:lnTo>
                      <a:pt x="1686" y="1100"/>
                    </a:lnTo>
                    <a:lnTo>
                      <a:pt x="1583" y="1135"/>
                    </a:lnTo>
                    <a:lnTo>
                      <a:pt x="1510" y="1146"/>
                    </a:lnTo>
                    <a:lnTo>
                      <a:pt x="1447" y="1121"/>
                    </a:lnTo>
                    <a:lnTo>
                      <a:pt x="1390" y="1072"/>
                    </a:lnTo>
                    <a:lnTo>
                      <a:pt x="1342" y="1002"/>
                    </a:lnTo>
                    <a:lnTo>
                      <a:pt x="1295" y="915"/>
                    </a:lnTo>
                    <a:lnTo>
                      <a:pt x="1250" y="820"/>
                    </a:lnTo>
                    <a:lnTo>
                      <a:pt x="1204" y="725"/>
                    </a:lnTo>
                    <a:lnTo>
                      <a:pt x="1154" y="630"/>
                    </a:lnTo>
                    <a:lnTo>
                      <a:pt x="1099" y="545"/>
                    </a:lnTo>
                    <a:lnTo>
                      <a:pt x="1035" y="478"/>
                    </a:lnTo>
                    <a:lnTo>
                      <a:pt x="1017" y="472"/>
                    </a:lnTo>
                    <a:lnTo>
                      <a:pt x="996" y="472"/>
                    </a:lnTo>
                    <a:lnTo>
                      <a:pt x="964" y="475"/>
                    </a:lnTo>
                    <a:lnTo>
                      <a:pt x="929" y="478"/>
                    </a:lnTo>
                    <a:lnTo>
                      <a:pt x="894" y="485"/>
                    </a:lnTo>
                    <a:lnTo>
                      <a:pt x="856" y="496"/>
                    </a:lnTo>
                    <a:lnTo>
                      <a:pt x="821" y="507"/>
                    </a:lnTo>
                    <a:lnTo>
                      <a:pt x="789" y="517"/>
                    </a:lnTo>
                    <a:lnTo>
                      <a:pt x="764" y="525"/>
                    </a:lnTo>
                    <a:lnTo>
                      <a:pt x="746" y="531"/>
                    </a:lnTo>
                    <a:lnTo>
                      <a:pt x="690" y="560"/>
                    </a:lnTo>
                    <a:lnTo>
                      <a:pt x="638" y="598"/>
                    </a:lnTo>
                    <a:lnTo>
                      <a:pt x="585" y="640"/>
                    </a:lnTo>
                    <a:lnTo>
                      <a:pt x="535" y="682"/>
                    </a:lnTo>
                    <a:lnTo>
                      <a:pt x="490" y="728"/>
                    </a:lnTo>
                    <a:lnTo>
                      <a:pt x="451" y="773"/>
                    </a:lnTo>
                    <a:lnTo>
                      <a:pt x="420" y="812"/>
                    </a:lnTo>
                    <a:lnTo>
                      <a:pt x="398" y="848"/>
                    </a:lnTo>
                    <a:lnTo>
                      <a:pt x="387" y="875"/>
                    </a:lnTo>
                    <a:lnTo>
                      <a:pt x="387" y="890"/>
                    </a:lnTo>
                    <a:lnTo>
                      <a:pt x="398" y="910"/>
                    </a:lnTo>
                    <a:lnTo>
                      <a:pt x="412" y="935"/>
                    </a:lnTo>
                    <a:lnTo>
                      <a:pt x="430" y="960"/>
                    </a:lnTo>
                    <a:lnTo>
                      <a:pt x="447" y="988"/>
                    </a:lnTo>
                    <a:lnTo>
                      <a:pt x="468" y="1016"/>
                    </a:lnTo>
                    <a:lnTo>
                      <a:pt x="486" y="1045"/>
                    </a:lnTo>
                    <a:lnTo>
                      <a:pt x="503" y="1072"/>
                    </a:lnTo>
                    <a:lnTo>
                      <a:pt x="518" y="1097"/>
                    </a:lnTo>
                    <a:lnTo>
                      <a:pt x="531" y="1115"/>
                    </a:lnTo>
                    <a:lnTo>
                      <a:pt x="543" y="1132"/>
                    </a:lnTo>
                    <a:lnTo>
                      <a:pt x="585" y="1195"/>
                    </a:lnTo>
                    <a:lnTo>
                      <a:pt x="623" y="1251"/>
                    </a:lnTo>
                    <a:lnTo>
                      <a:pt x="655" y="1308"/>
                    </a:lnTo>
                    <a:lnTo>
                      <a:pt x="683" y="1363"/>
                    </a:lnTo>
                    <a:lnTo>
                      <a:pt x="704" y="1416"/>
                    </a:lnTo>
                    <a:lnTo>
                      <a:pt x="721" y="1473"/>
                    </a:lnTo>
                    <a:lnTo>
                      <a:pt x="739" y="1536"/>
                    </a:lnTo>
                    <a:lnTo>
                      <a:pt x="753" y="1603"/>
                    </a:lnTo>
                    <a:lnTo>
                      <a:pt x="761" y="1676"/>
                    </a:lnTo>
                    <a:lnTo>
                      <a:pt x="771" y="1761"/>
                    </a:lnTo>
                    <a:lnTo>
                      <a:pt x="771" y="1796"/>
                    </a:lnTo>
                    <a:lnTo>
                      <a:pt x="768" y="1835"/>
                    </a:lnTo>
                    <a:lnTo>
                      <a:pt x="761" y="1866"/>
                    </a:lnTo>
                    <a:lnTo>
                      <a:pt x="753" y="1901"/>
                    </a:lnTo>
                    <a:lnTo>
                      <a:pt x="743" y="1933"/>
                    </a:lnTo>
                    <a:lnTo>
                      <a:pt x="729" y="1968"/>
                    </a:lnTo>
                    <a:lnTo>
                      <a:pt x="718" y="2000"/>
                    </a:lnTo>
                    <a:lnTo>
                      <a:pt x="708" y="2031"/>
                    </a:lnTo>
                    <a:lnTo>
                      <a:pt x="698" y="2063"/>
                    </a:lnTo>
                    <a:lnTo>
                      <a:pt x="690" y="2098"/>
                    </a:lnTo>
                    <a:lnTo>
                      <a:pt x="630" y="2214"/>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21" name="Freeform 645"/>
              <p:cNvSpPr>
                <a:spLocks/>
              </p:cNvSpPr>
              <p:nvPr/>
            </p:nvSpPr>
            <p:spPr bwMode="auto">
              <a:xfrm>
                <a:off x="2864" y="2181"/>
                <a:ext cx="295" cy="330"/>
              </a:xfrm>
              <a:custGeom>
                <a:avLst/>
                <a:gdLst>
                  <a:gd name="T0" fmla="*/ 499 w 3832"/>
                  <a:gd name="T1" fmla="*/ 621 h 4613"/>
                  <a:gd name="T2" fmla="*/ 679 w 3832"/>
                  <a:gd name="T3" fmla="*/ 404 h 4613"/>
                  <a:gd name="T4" fmla="*/ 946 w 3832"/>
                  <a:gd name="T5" fmla="*/ 326 h 4613"/>
                  <a:gd name="T6" fmla="*/ 1414 w 3832"/>
                  <a:gd name="T7" fmla="*/ 421 h 4613"/>
                  <a:gd name="T8" fmla="*/ 1717 w 3832"/>
                  <a:gd name="T9" fmla="*/ 573 h 4613"/>
                  <a:gd name="T10" fmla="*/ 2192 w 3832"/>
                  <a:gd name="T11" fmla="*/ 555 h 4613"/>
                  <a:gd name="T12" fmla="*/ 2723 w 3832"/>
                  <a:gd name="T13" fmla="*/ 341 h 4613"/>
                  <a:gd name="T14" fmla="*/ 3157 w 3832"/>
                  <a:gd name="T15" fmla="*/ 148 h 4613"/>
                  <a:gd name="T16" fmla="*/ 3318 w 3832"/>
                  <a:gd name="T17" fmla="*/ 84 h 4613"/>
                  <a:gd name="T18" fmla="*/ 3480 w 3832"/>
                  <a:gd name="T19" fmla="*/ 18 h 4613"/>
                  <a:gd name="T20" fmla="*/ 3530 w 3832"/>
                  <a:gd name="T21" fmla="*/ 0 h 4613"/>
                  <a:gd name="T22" fmla="*/ 3638 w 3832"/>
                  <a:gd name="T23" fmla="*/ 42 h 4613"/>
                  <a:gd name="T24" fmla="*/ 3779 w 3832"/>
                  <a:gd name="T25" fmla="*/ 239 h 4613"/>
                  <a:gd name="T26" fmla="*/ 3796 w 3832"/>
                  <a:gd name="T27" fmla="*/ 478 h 4613"/>
                  <a:gd name="T28" fmla="*/ 3558 w 3832"/>
                  <a:gd name="T29" fmla="*/ 586 h 4613"/>
                  <a:gd name="T30" fmla="*/ 3104 w 3832"/>
                  <a:gd name="T31" fmla="*/ 769 h 4613"/>
                  <a:gd name="T32" fmla="*/ 2966 w 3832"/>
                  <a:gd name="T33" fmla="*/ 1064 h 4613"/>
                  <a:gd name="T34" fmla="*/ 3332 w 3832"/>
                  <a:gd name="T35" fmla="*/ 1226 h 4613"/>
                  <a:gd name="T36" fmla="*/ 3761 w 3832"/>
                  <a:gd name="T37" fmla="*/ 1264 h 4613"/>
                  <a:gd name="T38" fmla="*/ 3832 w 3832"/>
                  <a:gd name="T39" fmla="*/ 1457 h 4613"/>
                  <a:gd name="T40" fmla="*/ 3758 w 3832"/>
                  <a:gd name="T41" fmla="*/ 1732 h 4613"/>
                  <a:gd name="T42" fmla="*/ 3438 w 3832"/>
                  <a:gd name="T43" fmla="*/ 1746 h 4613"/>
                  <a:gd name="T44" fmla="*/ 2991 w 3832"/>
                  <a:gd name="T45" fmla="*/ 1752 h 4613"/>
                  <a:gd name="T46" fmla="*/ 2558 w 3832"/>
                  <a:gd name="T47" fmla="*/ 1819 h 4613"/>
                  <a:gd name="T48" fmla="*/ 2448 w 3832"/>
                  <a:gd name="T49" fmla="*/ 1854 h 4613"/>
                  <a:gd name="T50" fmla="*/ 2357 w 3832"/>
                  <a:gd name="T51" fmla="*/ 1925 h 4613"/>
                  <a:gd name="T52" fmla="*/ 2333 w 3832"/>
                  <a:gd name="T53" fmla="*/ 2142 h 4613"/>
                  <a:gd name="T54" fmla="*/ 2393 w 3832"/>
                  <a:gd name="T55" fmla="*/ 3032 h 4613"/>
                  <a:gd name="T56" fmla="*/ 2224 w 3832"/>
                  <a:gd name="T57" fmla="*/ 3983 h 4613"/>
                  <a:gd name="T58" fmla="*/ 1999 w 3832"/>
                  <a:gd name="T59" fmla="*/ 4293 h 4613"/>
                  <a:gd name="T60" fmla="*/ 1678 w 3832"/>
                  <a:gd name="T61" fmla="*/ 4510 h 4613"/>
                  <a:gd name="T62" fmla="*/ 1312 w 3832"/>
                  <a:gd name="T63" fmla="*/ 4598 h 4613"/>
                  <a:gd name="T64" fmla="*/ 974 w 3832"/>
                  <a:gd name="T65" fmla="*/ 4608 h 4613"/>
                  <a:gd name="T66" fmla="*/ 661 w 3832"/>
                  <a:gd name="T67" fmla="*/ 4524 h 4613"/>
                  <a:gd name="T68" fmla="*/ 421 w 3832"/>
                  <a:gd name="T69" fmla="*/ 4383 h 4613"/>
                  <a:gd name="T70" fmla="*/ 193 w 3832"/>
                  <a:gd name="T71" fmla="*/ 4215 h 4613"/>
                  <a:gd name="T72" fmla="*/ 52 w 3832"/>
                  <a:gd name="T73" fmla="*/ 4123 h 4613"/>
                  <a:gd name="T74" fmla="*/ 17 w 3832"/>
                  <a:gd name="T75" fmla="*/ 4096 h 4613"/>
                  <a:gd name="T76" fmla="*/ 0 w 3832"/>
                  <a:gd name="T77" fmla="*/ 4057 h 4613"/>
                  <a:gd name="T78" fmla="*/ 70 w 3832"/>
                  <a:gd name="T79" fmla="*/ 3846 h 4613"/>
                  <a:gd name="T80" fmla="*/ 186 w 3832"/>
                  <a:gd name="T81" fmla="*/ 3446 h 4613"/>
                  <a:gd name="T82" fmla="*/ 225 w 3832"/>
                  <a:gd name="T83" fmla="*/ 3210 h 4613"/>
                  <a:gd name="T84" fmla="*/ 225 w 3832"/>
                  <a:gd name="T85" fmla="*/ 3091 h 4613"/>
                  <a:gd name="T86" fmla="*/ 211 w 3832"/>
                  <a:gd name="T87" fmla="*/ 2982 h 4613"/>
                  <a:gd name="T88" fmla="*/ 140 w 3832"/>
                  <a:gd name="T89" fmla="*/ 2715 h 4613"/>
                  <a:gd name="T90" fmla="*/ 102 w 3832"/>
                  <a:gd name="T91" fmla="*/ 2459 h 4613"/>
                  <a:gd name="T92" fmla="*/ 88 w 3832"/>
                  <a:gd name="T93" fmla="*/ 2076 h 4613"/>
                  <a:gd name="T94" fmla="*/ 108 w 3832"/>
                  <a:gd name="T95" fmla="*/ 1574 h 4613"/>
                  <a:gd name="T96" fmla="*/ 232 w 3832"/>
                  <a:gd name="T97" fmla="*/ 1089 h 4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832" h="4613">
                    <a:moveTo>
                      <a:pt x="373" y="791"/>
                    </a:moveTo>
                    <a:lnTo>
                      <a:pt x="408" y="738"/>
                    </a:lnTo>
                    <a:lnTo>
                      <a:pt x="453" y="681"/>
                    </a:lnTo>
                    <a:lnTo>
                      <a:pt x="499" y="621"/>
                    </a:lnTo>
                    <a:lnTo>
                      <a:pt x="545" y="562"/>
                    </a:lnTo>
                    <a:lnTo>
                      <a:pt x="591" y="502"/>
                    </a:lnTo>
                    <a:lnTo>
                      <a:pt x="636" y="449"/>
                    </a:lnTo>
                    <a:lnTo>
                      <a:pt x="679" y="404"/>
                    </a:lnTo>
                    <a:lnTo>
                      <a:pt x="711" y="369"/>
                    </a:lnTo>
                    <a:lnTo>
                      <a:pt x="739" y="348"/>
                    </a:lnTo>
                    <a:lnTo>
                      <a:pt x="756" y="337"/>
                    </a:lnTo>
                    <a:lnTo>
                      <a:pt x="946" y="326"/>
                    </a:lnTo>
                    <a:lnTo>
                      <a:pt x="1102" y="330"/>
                    </a:lnTo>
                    <a:lnTo>
                      <a:pt x="1228" y="351"/>
                    </a:lnTo>
                    <a:lnTo>
                      <a:pt x="1330" y="383"/>
                    </a:lnTo>
                    <a:lnTo>
                      <a:pt x="1414" y="421"/>
                    </a:lnTo>
                    <a:lnTo>
                      <a:pt x="1491" y="464"/>
                    </a:lnTo>
                    <a:lnTo>
                      <a:pt x="1562" y="502"/>
                    </a:lnTo>
                    <a:lnTo>
                      <a:pt x="1636" y="541"/>
                    </a:lnTo>
                    <a:lnTo>
                      <a:pt x="1717" y="573"/>
                    </a:lnTo>
                    <a:lnTo>
                      <a:pt x="1812" y="594"/>
                    </a:lnTo>
                    <a:lnTo>
                      <a:pt x="1935" y="597"/>
                    </a:lnTo>
                    <a:lnTo>
                      <a:pt x="2062" y="583"/>
                    </a:lnTo>
                    <a:lnTo>
                      <a:pt x="2192" y="555"/>
                    </a:lnTo>
                    <a:lnTo>
                      <a:pt x="2325" y="513"/>
                    </a:lnTo>
                    <a:lnTo>
                      <a:pt x="2456" y="460"/>
                    </a:lnTo>
                    <a:lnTo>
                      <a:pt x="2590" y="401"/>
                    </a:lnTo>
                    <a:lnTo>
                      <a:pt x="2723" y="341"/>
                    </a:lnTo>
                    <a:lnTo>
                      <a:pt x="2854" y="278"/>
                    </a:lnTo>
                    <a:lnTo>
                      <a:pt x="2984" y="218"/>
                    </a:lnTo>
                    <a:lnTo>
                      <a:pt x="3114" y="161"/>
                    </a:lnTo>
                    <a:lnTo>
                      <a:pt x="3157" y="148"/>
                    </a:lnTo>
                    <a:lnTo>
                      <a:pt x="3195" y="130"/>
                    </a:lnTo>
                    <a:lnTo>
                      <a:pt x="3237" y="116"/>
                    </a:lnTo>
                    <a:lnTo>
                      <a:pt x="3280" y="98"/>
                    </a:lnTo>
                    <a:lnTo>
                      <a:pt x="3318" y="84"/>
                    </a:lnTo>
                    <a:lnTo>
                      <a:pt x="3360" y="66"/>
                    </a:lnTo>
                    <a:lnTo>
                      <a:pt x="3399" y="49"/>
                    </a:lnTo>
                    <a:lnTo>
                      <a:pt x="3441" y="35"/>
                    </a:lnTo>
                    <a:lnTo>
                      <a:pt x="3480" y="18"/>
                    </a:lnTo>
                    <a:lnTo>
                      <a:pt x="3518" y="0"/>
                    </a:lnTo>
                    <a:lnTo>
                      <a:pt x="3522" y="0"/>
                    </a:lnTo>
                    <a:lnTo>
                      <a:pt x="3526" y="0"/>
                    </a:lnTo>
                    <a:lnTo>
                      <a:pt x="3530" y="0"/>
                    </a:lnTo>
                    <a:lnTo>
                      <a:pt x="3533" y="0"/>
                    </a:lnTo>
                    <a:lnTo>
                      <a:pt x="3530" y="0"/>
                    </a:lnTo>
                    <a:lnTo>
                      <a:pt x="3585" y="18"/>
                    </a:lnTo>
                    <a:lnTo>
                      <a:pt x="3638" y="42"/>
                    </a:lnTo>
                    <a:lnTo>
                      <a:pt x="3681" y="81"/>
                    </a:lnTo>
                    <a:lnTo>
                      <a:pt x="3723" y="126"/>
                    </a:lnTo>
                    <a:lnTo>
                      <a:pt x="3754" y="179"/>
                    </a:lnTo>
                    <a:lnTo>
                      <a:pt x="3779" y="239"/>
                    </a:lnTo>
                    <a:lnTo>
                      <a:pt x="3796" y="298"/>
                    </a:lnTo>
                    <a:lnTo>
                      <a:pt x="3808" y="358"/>
                    </a:lnTo>
                    <a:lnTo>
                      <a:pt x="3808" y="418"/>
                    </a:lnTo>
                    <a:lnTo>
                      <a:pt x="3796" y="478"/>
                    </a:lnTo>
                    <a:lnTo>
                      <a:pt x="3779" y="491"/>
                    </a:lnTo>
                    <a:lnTo>
                      <a:pt x="3726" y="516"/>
                    </a:lnTo>
                    <a:lnTo>
                      <a:pt x="3653" y="548"/>
                    </a:lnTo>
                    <a:lnTo>
                      <a:pt x="3558" y="586"/>
                    </a:lnTo>
                    <a:lnTo>
                      <a:pt x="3452" y="629"/>
                    </a:lnTo>
                    <a:lnTo>
                      <a:pt x="3335" y="671"/>
                    </a:lnTo>
                    <a:lnTo>
                      <a:pt x="3216" y="721"/>
                    </a:lnTo>
                    <a:lnTo>
                      <a:pt x="3104" y="769"/>
                    </a:lnTo>
                    <a:lnTo>
                      <a:pt x="2994" y="819"/>
                    </a:lnTo>
                    <a:lnTo>
                      <a:pt x="2903" y="871"/>
                    </a:lnTo>
                    <a:lnTo>
                      <a:pt x="2921" y="979"/>
                    </a:lnTo>
                    <a:lnTo>
                      <a:pt x="2966" y="1064"/>
                    </a:lnTo>
                    <a:lnTo>
                      <a:pt x="3037" y="1127"/>
                    </a:lnTo>
                    <a:lnTo>
                      <a:pt x="3124" y="1177"/>
                    </a:lnTo>
                    <a:lnTo>
                      <a:pt x="3223" y="1209"/>
                    </a:lnTo>
                    <a:lnTo>
                      <a:pt x="3332" y="1226"/>
                    </a:lnTo>
                    <a:lnTo>
                      <a:pt x="3448" y="1240"/>
                    </a:lnTo>
                    <a:lnTo>
                      <a:pt x="3561" y="1247"/>
                    </a:lnTo>
                    <a:lnTo>
                      <a:pt x="3666" y="1254"/>
                    </a:lnTo>
                    <a:lnTo>
                      <a:pt x="3761" y="1264"/>
                    </a:lnTo>
                    <a:lnTo>
                      <a:pt x="3796" y="1282"/>
                    </a:lnTo>
                    <a:lnTo>
                      <a:pt x="3821" y="1324"/>
                    </a:lnTo>
                    <a:lnTo>
                      <a:pt x="3832" y="1384"/>
                    </a:lnTo>
                    <a:lnTo>
                      <a:pt x="3832" y="1457"/>
                    </a:lnTo>
                    <a:lnTo>
                      <a:pt x="3825" y="1532"/>
                    </a:lnTo>
                    <a:lnTo>
                      <a:pt x="3811" y="1609"/>
                    </a:lnTo>
                    <a:lnTo>
                      <a:pt x="3786" y="1676"/>
                    </a:lnTo>
                    <a:lnTo>
                      <a:pt x="3758" y="1732"/>
                    </a:lnTo>
                    <a:lnTo>
                      <a:pt x="3726" y="1764"/>
                    </a:lnTo>
                    <a:lnTo>
                      <a:pt x="3695" y="1774"/>
                    </a:lnTo>
                    <a:lnTo>
                      <a:pt x="3561" y="1756"/>
                    </a:lnTo>
                    <a:lnTo>
                      <a:pt x="3438" y="1746"/>
                    </a:lnTo>
                    <a:lnTo>
                      <a:pt x="3322" y="1739"/>
                    </a:lnTo>
                    <a:lnTo>
                      <a:pt x="3205" y="1739"/>
                    </a:lnTo>
                    <a:lnTo>
                      <a:pt x="3097" y="1742"/>
                    </a:lnTo>
                    <a:lnTo>
                      <a:pt x="2991" y="1752"/>
                    </a:lnTo>
                    <a:lnTo>
                      <a:pt x="2882" y="1764"/>
                    </a:lnTo>
                    <a:lnTo>
                      <a:pt x="2776" y="1781"/>
                    </a:lnTo>
                    <a:lnTo>
                      <a:pt x="2667" y="1799"/>
                    </a:lnTo>
                    <a:lnTo>
                      <a:pt x="2558" y="1819"/>
                    </a:lnTo>
                    <a:lnTo>
                      <a:pt x="2530" y="1822"/>
                    </a:lnTo>
                    <a:lnTo>
                      <a:pt x="2501" y="1834"/>
                    </a:lnTo>
                    <a:lnTo>
                      <a:pt x="2477" y="1844"/>
                    </a:lnTo>
                    <a:lnTo>
                      <a:pt x="2448" y="1854"/>
                    </a:lnTo>
                    <a:lnTo>
                      <a:pt x="2425" y="1872"/>
                    </a:lnTo>
                    <a:lnTo>
                      <a:pt x="2400" y="1886"/>
                    </a:lnTo>
                    <a:lnTo>
                      <a:pt x="2378" y="1907"/>
                    </a:lnTo>
                    <a:lnTo>
                      <a:pt x="2357" y="1925"/>
                    </a:lnTo>
                    <a:lnTo>
                      <a:pt x="2340" y="1949"/>
                    </a:lnTo>
                    <a:lnTo>
                      <a:pt x="2322" y="1970"/>
                    </a:lnTo>
                    <a:lnTo>
                      <a:pt x="2322" y="2024"/>
                    </a:lnTo>
                    <a:lnTo>
                      <a:pt x="2333" y="2142"/>
                    </a:lnTo>
                    <a:lnTo>
                      <a:pt x="2350" y="2315"/>
                    </a:lnTo>
                    <a:lnTo>
                      <a:pt x="2368" y="2529"/>
                    </a:lnTo>
                    <a:lnTo>
                      <a:pt x="2385" y="2772"/>
                    </a:lnTo>
                    <a:lnTo>
                      <a:pt x="2393" y="3032"/>
                    </a:lnTo>
                    <a:lnTo>
                      <a:pt x="2385" y="3295"/>
                    </a:lnTo>
                    <a:lnTo>
                      <a:pt x="2357" y="3548"/>
                    </a:lnTo>
                    <a:lnTo>
                      <a:pt x="2305" y="3783"/>
                    </a:lnTo>
                    <a:lnTo>
                      <a:pt x="2224" y="3983"/>
                    </a:lnTo>
                    <a:lnTo>
                      <a:pt x="2175" y="4068"/>
                    </a:lnTo>
                    <a:lnTo>
                      <a:pt x="2122" y="4145"/>
                    </a:lnTo>
                    <a:lnTo>
                      <a:pt x="2062" y="4222"/>
                    </a:lnTo>
                    <a:lnTo>
                      <a:pt x="1999" y="4293"/>
                    </a:lnTo>
                    <a:lnTo>
                      <a:pt x="1924" y="4356"/>
                    </a:lnTo>
                    <a:lnTo>
                      <a:pt x="1851" y="4415"/>
                    </a:lnTo>
                    <a:lnTo>
                      <a:pt x="1766" y="4465"/>
                    </a:lnTo>
                    <a:lnTo>
                      <a:pt x="1678" y="4510"/>
                    </a:lnTo>
                    <a:lnTo>
                      <a:pt x="1583" y="4545"/>
                    </a:lnTo>
                    <a:lnTo>
                      <a:pt x="1485" y="4570"/>
                    </a:lnTo>
                    <a:lnTo>
                      <a:pt x="1400" y="4584"/>
                    </a:lnTo>
                    <a:lnTo>
                      <a:pt x="1312" y="4598"/>
                    </a:lnTo>
                    <a:lnTo>
                      <a:pt x="1228" y="4608"/>
                    </a:lnTo>
                    <a:lnTo>
                      <a:pt x="1143" y="4613"/>
                    </a:lnTo>
                    <a:lnTo>
                      <a:pt x="1059" y="4613"/>
                    </a:lnTo>
                    <a:lnTo>
                      <a:pt x="974" y="4608"/>
                    </a:lnTo>
                    <a:lnTo>
                      <a:pt x="894" y="4598"/>
                    </a:lnTo>
                    <a:lnTo>
                      <a:pt x="812" y="4581"/>
                    </a:lnTo>
                    <a:lnTo>
                      <a:pt x="735" y="4556"/>
                    </a:lnTo>
                    <a:lnTo>
                      <a:pt x="661" y="4524"/>
                    </a:lnTo>
                    <a:lnTo>
                      <a:pt x="598" y="4493"/>
                    </a:lnTo>
                    <a:lnTo>
                      <a:pt x="538" y="4458"/>
                    </a:lnTo>
                    <a:lnTo>
                      <a:pt x="481" y="4423"/>
                    </a:lnTo>
                    <a:lnTo>
                      <a:pt x="421" y="4383"/>
                    </a:lnTo>
                    <a:lnTo>
                      <a:pt x="366" y="4341"/>
                    </a:lnTo>
                    <a:lnTo>
                      <a:pt x="310" y="4300"/>
                    </a:lnTo>
                    <a:lnTo>
                      <a:pt x="253" y="4258"/>
                    </a:lnTo>
                    <a:lnTo>
                      <a:pt x="193" y="4215"/>
                    </a:lnTo>
                    <a:lnTo>
                      <a:pt x="133" y="4176"/>
                    </a:lnTo>
                    <a:lnTo>
                      <a:pt x="73" y="4135"/>
                    </a:lnTo>
                    <a:lnTo>
                      <a:pt x="63" y="4131"/>
                    </a:lnTo>
                    <a:lnTo>
                      <a:pt x="52" y="4123"/>
                    </a:lnTo>
                    <a:lnTo>
                      <a:pt x="45" y="4117"/>
                    </a:lnTo>
                    <a:lnTo>
                      <a:pt x="35" y="4110"/>
                    </a:lnTo>
                    <a:lnTo>
                      <a:pt x="24" y="4103"/>
                    </a:lnTo>
                    <a:lnTo>
                      <a:pt x="17" y="4096"/>
                    </a:lnTo>
                    <a:lnTo>
                      <a:pt x="10" y="4085"/>
                    </a:lnTo>
                    <a:lnTo>
                      <a:pt x="7" y="4078"/>
                    </a:lnTo>
                    <a:lnTo>
                      <a:pt x="3" y="4068"/>
                    </a:lnTo>
                    <a:lnTo>
                      <a:pt x="0" y="4057"/>
                    </a:lnTo>
                    <a:lnTo>
                      <a:pt x="7" y="4036"/>
                    </a:lnTo>
                    <a:lnTo>
                      <a:pt x="20" y="3993"/>
                    </a:lnTo>
                    <a:lnTo>
                      <a:pt x="42" y="3927"/>
                    </a:lnTo>
                    <a:lnTo>
                      <a:pt x="70" y="3846"/>
                    </a:lnTo>
                    <a:lnTo>
                      <a:pt x="98" y="3755"/>
                    </a:lnTo>
                    <a:lnTo>
                      <a:pt x="130" y="3653"/>
                    </a:lnTo>
                    <a:lnTo>
                      <a:pt x="162" y="3548"/>
                    </a:lnTo>
                    <a:lnTo>
                      <a:pt x="186" y="3446"/>
                    </a:lnTo>
                    <a:lnTo>
                      <a:pt x="207" y="3348"/>
                    </a:lnTo>
                    <a:lnTo>
                      <a:pt x="221" y="3260"/>
                    </a:lnTo>
                    <a:lnTo>
                      <a:pt x="225" y="3235"/>
                    </a:lnTo>
                    <a:lnTo>
                      <a:pt x="225" y="3210"/>
                    </a:lnTo>
                    <a:lnTo>
                      <a:pt x="225" y="3182"/>
                    </a:lnTo>
                    <a:lnTo>
                      <a:pt x="228" y="3150"/>
                    </a:lnTo>
                    <a:lnTo>
                      <a:pt x="228" y="3123"/>
                    </a:lnTo>
                    <a:lnTo>
                      <a:pt x="225" y="3091"/>
                    </a:lnTo>
                    <a:lnTo>
                      <a:pt x="225" y="3063"/>
                    </a:lnTo>
                    <a:lnTo>
                      <a:pt x="221" y="3035"/>
                    </a:lnTo>
                    <a:lnTo>
                      <a:pt x="215" y="3007"/>
                    </a:lnTo>
                    <a:lnTo>
                      <a:pt x="211" y="2982"/>
                    </a:lnTo>
                    <a:lnTo>
                      <a:pt x="190" y="2912"/>
                    </a:lnTo>
                    <a:lnTo>
                      <a:pt x="172" y="2845"/>
                    </a:lnTo>
                    <a:lnTo>
                      <a:pt x="155" y="2782"/>
                    </a:lnTo>
                    <a:lnTo>
                      <a:pt x="140" y="2715"/>
                    </a:lnTo>
                    <a:lnTo>
                      <a:pt x="126" y="2652"/>
                    </a:lnTo>
                    <a:lnTo>
                      <a:pt x="115" y="2589"/>
                    </a:lnTo>
                    <a:lnTo>
                      <a:pt x="108" y="2525"/>
                    </a:lnTo>
                    <a:lnTo>
                      <a:pt x="102" y="2459"/>
                    </a:lnTo>
                    <a:lnTo>
                      <a:pt x="98" y="2392"/>
                    </a:lnTo>
                    <a:lnTo>
                      <a:pt x="95" y="2319"/>
                    </a:lnTo>
                    <a:lnTo>
                      <a:pt x="91" y="2199"/>
                    </a:lnTo>
                    <a:lnTo>
                      <a:pt x="88" y="2076"/>
                    </a:lnTo>
                    <a:lnTo>
                      <a:pt x="88" y="1952"/>
                    </a:lnTo>
                    <a:lnTo>
                      <a:pt x="88" y="1827"/>
                    </a:lnTo>
                    <a:lnTo>
                      <a:pt x="95" y="1700"/>
                    </a:lnTo>
                    <a:lnTo>
                      <a:pt x="108" y="1574"/>
                    </a:lnTo>
                    <a:lnTo>
                      <a:pt x="126" y="1451"/>
                    </a:lnTo>
                    <a:lnTo>
                      <a:pt x="151" y="1327"/>
                    </a:lnTo>
                    <a:lnTo>
                      <a:pt x="186" y="1209"/>
                    </a:lnTo>
                    <a:lnTo>
                      <a:pt x="232" y="1089"/>
                    </a:lnTo>
                    <a:lnTo>
                      <a:pt x="373" y="791"/>
                    </a:lnTo>
                    <a:close/>
                  </a:path>
                </a:pathLst>
              </a:custGeom>
              <a:solidFill>
                <a:srgbClr val="0099FF"/>
              </a:solidFill>
              <a:ln w="9525">
                <a:solidFill>
                  <a:srgbClr val="000000"/>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22" name="Freeform 646"/>
              <p:cNvSpPr>
                <a:spLocks/>
              </p:cNvSpPr>
              <p:nvPr/>
            </p:nvSpPr>
            <p:spPr bwMode="auto">
              <a:xfrm>
                <a:off x="2864" y="2181"/>
                <a:ext cx="295" cy="330"/>
              </a:xfrm>
              <a:custGeom>
                <a:avLst/>
                <a:gdLst>
                  <a:gd name="T0" fmla="*/ 499 w 3832"/>
                  <a:gd name="T1" fmla="*/ 621 h 4613"/>
                  <a:gd name="T2" fmla="*/ 679 w 3832"/>
                  <a:gd name="T3" fmla="*/ 404 h 4613"/>
                  <a:gd name="T4" fmla="*/ 946 w 3832"/>
                  <a:gd name="T5" fmla="*/ 326 h 4613"/>
                  <a:gd name="T6" fmla="*/ 1414 w 3832"/>
                  <a:gd name="T7" fmla="*/ 421 h 4613"/>
                  <a:gd name="T8" fmla="*/ 1717 w 3832"/>
                  <a:gd name="T9" fmla="*/ 573 h 4613"/>
                  <a:gd name="T10" fmla="*/ 2192 w 3832"/>
                  <a:gd name="T11" fmla="*/ 555 h 4613"/>
                  <a:gd name="T12" fmla="*/ 2723 w 3832"/>
                  <a:gd name="T13" fmla="*/ 341 h 4613"/>
                  <a:gd name="T14" fmla="*/ 3157 w 3832"/>
                  <a:gd name="T15" fmla="*/ 148 h 4613"/>
                  <a:gd name="T16" fmla="*/ 3318 w 3832"/>
                  <a:gd name="T17" fmla="*/ 84 h 4613"/>
                  <a:gd name="T18" fmla="*/ 3480 w 3832"/>
                  <a:gd name="T19" fmla="*/ 18 h 4613"/>
                  <a:gd name="T20" fmla="*/ 3530 w 3832"/>
                  <a:gd name="T21" fmla="*/ 0 h 4613"/>
                  <a:gd name="T22" fmla="*/ 3638 w 3832"/>
                  <a:gd name="T23" fmla="*/ 42 h 4613"/>
                  <a:gd name="T24" fmla="*/ 3779 w 3832"/>
                  <a:gd name="T25" fmla="*/ 239 h 4613"/>
                  <a:gd name="T26" fmla="*/ 3796 w 3832"/>
                  <a:gd name="T27" fmla="*/ 478 h 4613"/>
                  <a:gd name="T28" fmla="*/ 3558 w 3832"/>
                  <a:gd name="T29" fmla="*/ 586 h 4613"/>
                  <a:gd name="T30" fmla="*/ 3104 w 3832"/>
                  <a:gd name="T31" fmla="*/ 769 h 4613"/>
                  <a:gd name="T32" fmla="*/ 2966 w 3832"/>
                  <a:gd name="T33" fmla="*/ 1064 h 4613"/>
                  <a:gd name="T34" fmla="*/ 3332 w 3832"/>
                  <a:gd name="T35" fmla="*/ 1226 h 4613"/>
                  <a:gd name="T36" fmla="*/ 3761 w 3832"/>
                  <a:gd name="T37" fmla="*/ 1264 h 4613"/>
                  <a:gd name="T38" fmla="*/ 3832 w 3832"/>
                  <a:gd name="T39" fmla="*/ 1457 h 4613"/>
                  <a:gd name="T40" fmla="*/ 3758 w 3832"/>
                  <a:gd name="T41" fmla="*/ 1732 h 4613"/>
                  <a:gd name="T42" fmla="*/ 3438 w 3832"/>
                  <a:gd name="T43" fmla="*/ 1746 h 4613"/>
                  <a:gd name="T44" fmla="*/ 2991 w 3832"/>
                  <a:gd name="T45" fmla="*/ 1752 h 4613"/>
                  <a:gd name="T46" fmla="*/ 2558 w 3832"/>
                  <a:gd name="T47" fmla="*/ 1819 h 4613"/>
                  <a:gd name="T48" fmla="*/ 2448 w 3832"/>
                  <a:gd name="T49" fmla="*/ 1854 h 4613"/>
                  <a:gd name="T50" fmla="*/ 2357 w 3832"/>
                  <a:gd name="T51" fmla="*/ 1925 h 4613"/>
                  <a:gd name="T52" fmla="*/ 2333 w 3832"/>
                  <a:gd name="T53" fmla="*/ 2142 h 4613"/>
                  <a:gd name="T54" fmla="*/ 2393 w 3832"/>
                  <a:gd name="T55" fmla="*/ 3032 h 4613"/>
                  <a:gd name="T56" fmla="*/ 2224 w 3832"/>
                  <a:gd name="T57" fmla="*/ 3983 h 4613"/>
                  <a:gd name="T58" fmla="*/ 1999 w 3832"/>
                  <a:gd name="T59" fmla="*/ 4293 h 4613"/>
                  <a:gd name="T60" fmla="*/ 1678 w 3832"/>
                  <a:gd name="T61" fmla="*/ 4510 h 4613"/>
                  <a:gd name="T62" fmla="*/ 1312 w 3832"/>
                  <a:gd name="T63" fmla="*/ 4598 h 4613"/>
                  <a:gd name="T64" fmla="*/ 974 w 3832"/>
                  <a:gd name="T65" fmla="*/ 4608 h 4613"/>
                  <a:gd name="T66" fmla="*/ 661 w 3832"/>
                  <a:gd name="T67" fmla="*/ 4524 h 4613"/>
                  <a:gd name="T68" fmla="*/ 421 w 3832"/>
                  <a:gd name="T69" fmla="*/ 4383 h 4613"/>
                  <a:gd name="T70" fmla="*/ 193 w 3832"/>
                  <a:gd name="T71" fmla="*/ 4215 h 4613"/>
                  <a:gd name="T72" fmla="*/ 52 w 3832"/>
                  <a:gd name="T73" fmla="*/ 4123 h 4613"/>
                  <a:gd name="T74" fmla="*/ 17 w 3832"/>
                  <a:gd name="T75" fmla="*/ 4096 h 4613"/>
                  <a:gd name="T76" fmla="*/ 0 w 3832"/>
                  <a:gd name="T77" fmla="*/ 4057 h 4613"/>
                  <a:gd name="T78" fmla="*/ 70 w 3832"/>
                  <a:gd name="T79" fmla="*/ 3846 h 4613"/>
                  <a:gd name="T80" fmla="*/ 186 w 3832"/>
                  <a:gd name="T81" fmla="*/ 3446 h 4613"/>
                  <a:gd name="T82" fmla="*/ 225 w 3832"/>
                  <a:gd name="T83" fmla="*/ 3210 h 4613"/>
                  <a:gd name="T84" fmla="*/ 225 w 3832"/>
                  <a:gd name="T85" fmla="*/ 3091 h 4613"/>
                  <a:gd name="T86" fmla="*/ 211 w 3832"/>
                  <a:gd name="T87" fmla="*/ 2982 h 4613"/>
                  <a:gd name="T88" fmla="*/ 140 w 3832"/>
                  <a:gd name="T89" fmla="*/ 2715 h 4613"/>
                  <a:gd name="T90" fmla="*/ 102 w 3832"/>
                  <a:gd name="T91" fmla="*/ 2459 h 4613"/>
                  <a:gd name="T92" fmla="*/ 88 w 3832"/>
                  <a:gd name="T93" fmla="*/ 2076 h 4613"/>
                  <a:gd name="T94" fmla="*/ 108 w 3832"/>
                  <a:gd name="T95" fmla="*/ 1574 h 4613"/>
                  <a:gd name="T96" fmla="*/ 232 w 3832"/>
                  <a:gd name="T97" fmla="*/ 1089 h 4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832" h="4613">
                    <a:moveTo>
                      <a:pt x="373" y="791"/>
                    </a:moveTo>
                    <a:lnTo>
                      <a:pt x="408" y="738"/>
                    </a:lnTo>
                    <a:lnTo>
                      <a:pt x="453" y="681"/>
                    </a:lnTo>
                    <a:lnTo>
                      <a:pt x="499" y="621"/>
                    </a:lnTo>
                    <a:lnTo>
                      <a:pt x="545" y="562"/>
                    </a:lnTo>
                    <a:lnTo>
                      <a:pt x="591" y="502"/>
                    </a:lnTo>
                    <a:lnTo>
                      <a:pt x="636" y="449"/>
                    </a:lnTo>
                    <a:lnTo>
                      <a:pt x="679" y="404"/>
                    </a:lnTo>
                    <a:lnTo>
                      <a:pt x="711" y="369"/>
                    </a:lnTo>
                    <a:lnTo>
                      <a:pt x="739" y="348"/>
                    </a:lnTo>
                    <a:lnTo>
                      <a:pt x="756" y="337"/>
                    </a:lnTo>
                    <a:lnTo>
                      <a:pt x="946" y="326"/>
                    </a:lnTo>
                    <a:lnTo>
                      <a:pt x="1102" y="330"/>
                    </a:lnTo>
                    <a:lnTo>
                      <a:pt x="1228" y="351"/>
                    </a:lnTo>
                    <a:lnTo>
                      <a:pt x="1330" y="383"/>
                    </a:lnTo>
                    <a:lnTo>
                      <a:pt x="1414" y="421"/>
                    </a:lnTo>
                    <a:lnTo>
                      <a:pt x="1491" y="464"/>
                    </a:lnTo>
                    <a:lnTo>
                      <a:pt x="1562" y="502"/>
                    </a:lnTo>
                    <a:lnTo>
                      <a:pt x="1636" y="541"/>
                    </a:lnTo>
                    <a:lnTo>
                      <a:pt x="1717" y="573"/>
                    </a:lnTo>
                    <a:lnTo>
                      <a:pt x="1812" y="594"/>
                    </a:lnTo>
                    <a:lnTo>
                      <a:pt x="1935" y="597"/>
                    </a:lnTo>
                    <a:lnTo>
                      <a:pt x="2062" y="583"/>
                    </a:lnTo>
                    <a:lnTo>
                      <a:pt x="2192" y="555"/>
                    </a:lnTo>
                    <a:lnTo>
                      <a:pt x="2325" y="513"/>
                    </a:lnTo>
                    <a:lnTo>
                      <a:pt x="2456" y="460"/>
                    </a:lnTo>
                    <a:lnTo>
                      <a:pt x="2590" y="401"/>
                    </a:lnTo>
                    <a:lnTo>
                      <a:pt x="2723" y="341"/>
                    </a:lnTo>
                    <a:lnTo>
                      <a:pt x="2854" y="278"/>
                    </a:lnTo>
                    <a:lnTo>
                      <a:pt x="2984" y="218"/>
                    </a:lnTo>
                    <a:lnTo>
                      <a:pt x="3114" y="161"/>
                    </a:lnTo>
                    <a:lnTo>
                      <a:pt x="3157" y="148"/>
                    </a:lnTo>
                    <a:lnTo>
                      <a:pt x="3195" y="130"/>
                    </a:lnTo>
                    <a:lnTo>
                      <a:pt x="3237" y="116"/>
                    </a:lnTo>
                    <a:lnTo>
                      <a:pt x="3280" y="98"/>
                    </a:lnTo>
                    <a:lnTo>
                      <a:pt x="3318" y="84"/>
                    </a:lnTo>
                    <a:lnTo>
                      <a:pt x="3360" y="66"/>
                    </a:lnTo>
                    <a:lnTo>
                      <a:pt x="3399" y="49"/>
                    </a:lnTo>
                    <a:lnTo>
                      <a:pt x="3441" y="35"/>
                    </a:lnTo>
                    <a:lnTo>
                      <a:pt x="3480" y="18"/>
                    </a:lnTo>
                    <a:lnTo>
                      <a:pt x="3518" y="0"/>
                    </a:lnTo>
                    <a:lnTo>
                      <a:pt x="3522" y="0"/>
                    </a:lnTo>
                    <a:lnTo>
                      <a:pt x="3526" y="0"/>
                    </a:lnTo>
                    <a:lnTo>
                      <a:pt x="3530" y="0"/>
                    </a:lnTo>
                    <a:lnTo>
                      <a:pt x="3533" y="0"/>
                    </a:lnTo>
                    <a:lnTo>
                      <a:pt x="3530" y="0"/>
                    </a:lnTo>
                    <a:lnTo>
                      <a:pt x="3585" y="18"/>
                    </a:lnTo>
                    <a:lnTo>
                      <a:pt x="3638" y="42"/>
                    </a:lnTo>
                    <a:lnTo>
                      <a:pt x="3681" y="81"/>
                    </a:lnTo>
                    <a:lnTo>
                      <a:pt x="3723" y="126"/>
                    </a:lnTo>
                    <a:lnTo>
                      <a:pt x="3754" y="179"/>
                    </a:lnTo>
                    <a:lnTo>
                      <a:pt x="3779" y="239"/>
                    </a:lnTo>
                    <a:lnTo>
                      <a:pt x="3796" y="298"/>
                    </a:lnTo>
                    <a:lnTo>
                      <a:pt x="3808" y="358"/>
                    </a:lnTo>
                    <a:lnTo>
                      <a:pt x="3808" y="418"/>
                    </a:lnTo>
                    <a:lnTo>
                      <a:pt x="3796" y="478"/>
                    </a:lnTo>
                    <a:lnTo>
                      <a:pt x="3779" y="491"/>
                    </a:lnTo>
                    <a:lnTo>
                      <a:pt x="3726" y="516"/>
                    </a:lnTo>
                    <a:lnTo>
                      <a:pt x="3653" y="548"/>
                    </a:lnTo>
                    <a:lnTo>
                      <a:pt x="3558" y="586"/>
                    </a:lnTo>
                    <a:lnTo>
                      <a:pt x="3452" y="629"/>
                    </a:lnTo>
                    <a:lnTo>
                      <a:pt x="3335" y="671"/>
                    </a:lnTo>
                    <a:lnTo>
                      <a:pt x="3216" y="721"/>
                    </a:lnTo>
                    <a:lnTo>
                      <a:pt x="3104" y="769"/>
                    </a:lnTo>
                    <a:lnTo>
                      <a:pt x="2994" y="819"/>
                    </a:lnTo>
                    <a:lnTo>
                      <a:pt x="2903" y="871"/>
                    </a:lnTo>
                    <a:lnTo>
                      <a:pt x="2921" y="979"/>
                    </a:lnTo>
                    <a:lnTo>
                      <a:pt x="2966" y="1064"/>
                    </a:lnTo>
                    <a:lnTo>
                      <a:pt x="3037" y="1127"/>
                    </a:lnTo>
                    <a:lnTo>
                      <a:pt x="3124" y="1177"/>
                    </a:lnTo>
                    <a:lnTo>
                      <a:pt x="3223" y="1209"/>
                    </a:lnTo>
                    <a:lnTo>
                      <a:pt x="3332" y="1226"/>
                    </a:lnTo>
                    <a:lnTo>
                      <a:pt x="3448" y="1240"/>
                    </a:lnTo>
                    <a:lnTo>
                      <a:pt x="3561" y="1247"/>
                    </a:lnTo>
                    <a:lnTo>
                      <a:pt x="3666" y="1254"/>
                    </a:lnTo>
                    <a:lnTo>
                      <a:pt x="3761" y="1264"/>
                    </a:lnTo>
                    <a:lnTo>
                      <a:pt x="3796" y="1282"/>
                    </a:lnTo>
                    <a:lnTo>
                      <a:pt x="3821" y="1324"/>
                    </a:lnTo>
                    <a:lnTo>
                      <a:pt x="3832" y="1384"/>
                    </a:lnTo>
                    <a:lnTo>
                      <a:pt x="3832" y="1457"/>
                    </a:lnTo>
                    <a:lnTo>
                      <a:pt x="3825" y="1532"/>
                    </a:lnTo>
                    <a:lnTo>
                      <a:pt x="3811" y="1609"/>
                    </a:lnTo>
                    <a:lnTo>
                      <a:pt x="3786" y="1676"/>
                    </a:lnTo>
                    <a:lnTo>
                      <a:pt x="3758" y="1732"/>
                    </a:lnTo>
                    <a:lnTo>
                      <a:pt x="3726" y="1764"/>
                    </a:lnTo>
                    <a:lnTo>
                      <a:pt x="3695" y="1774"/>
                    </a:lnTo>
                    <a:lnTo>
                      <a:pt x="3561" y="1756"/>
                    </a:lnTo>
                    <a:lnTo>
                      <a:pt x="3438" y="1746"/>
                    </a:lnTo>
                    <a:lnTo>
                      <a:pt x="3322" y="1739"/>
                    </a:lnTo>
                    <a:lnTo>
                      <a:pt x="3205" y="1739"/>
                    </a:lnTo>
                    <a:lnTo>
                      <a:pt x="3097" y="1742"/>
                    </a:lnTo>
                    <a:lnTo>
                      <a:pt x="2991" y="1752"/>
                    </a:lnTo>
                    <a:lnTo>
                      <a:pt x="2882" y="1764"/>
                    </a:lnTo>
                    <a:lnTo>
                      <a:pt x="2776" y="1781"/>
                    </a:lnTo>
                    <a:lnTo>
                      <a:pt x="2667" y="1799"/>
                    </a:lnTo>
                    <a:lnTo>
                      <a:pt x="2558" y="1819"/>
                    </a:lnTo>
                    <a:lnTo>
                      <a:pt x="2530" y="1822"/>
                    </a:lnTo>
                    <a:lnTo>
                      <a:pt x="2501" y="1834"/>
                    </a:lnTo>
                    <a:lnTo>
                      <a:pt x="2477" y="1844"/>
                    </a:lnTo>
                    <a:lnTo>
                      <a:pt x="2448" y="1854"/>
                    </a:lnTo>
                    <a:lnTo>
                      <a:pt x="2425" y="1872"/>
                    </a:lnTo>
                    <a:lnTo>
                      <a:pt x="2400" y="1886"/>
                    </a:lnTo>
                    <a:lnTo>
                      <a:pt x="2378" y="1907"/>
                    </a:lnTo>
                    <a:lnTo>
                      <a:pt x="2357" y="1925"/>
                    </a:lnTo>
                    <a:lnTo>
                      <a:pt x="2340" y="1949"/>
                    </a:lnTo>
                    <a:lnTo>
                      <a:pt x="2322" y="1970"/>
                    </a:lnTo>
                    <a:lnTo>
                      <a:pt x="2322" y="2024"/>
                    </a:lnTo>
                    <a:lnTo>
                      <a:pt x="2333" y="2142"/>
                    </a:lnTo>
                    <a:lnTo>
                      <a:pt x="2350" y="2315"/>
                    </a:lnTo>
                    <a:lnTo>
                      <a:pt x="2368" y="2529"/>
                    </a:lnTo>
                    <a:lnTo>
                      <a:pt x="2385" y="2772"/>
                    </a:lnTo>
                    <a:lnTo>
                      <a:pt x="2393" y="3032"/>
                    </a:lnTo>
                    <a:lnTo>
                      <a:pt x="2385" y="3295"/>
                    </a:lnTo>
                    <a:lnTo>
                      <a:pt x="2357" y="3548"/>
                    </a:lnTo>
                    <a:lnTo>
                      <a:pt x="2305" y="3783"/>
                    </a:lnTo>
                    <a:lnTo>
                      <a:pt x="2224" y="3983"/>
                    </a:lnTo>
                    <a:lnTo>
                      <a:pt x="2175" y="4068"/>
                    </a:lnTo>
                    <a:lnTo>
                      <a:pt x="2122" y="4145"/>
                    </a:lnTo>
                    <a:lnTo>
                      <a:pt x="2062" y="4222"/>
                    </a:lnTo>
                    <a:lnTo>
                      <a:pt x="1999" y="4293"/>
                    </a:lnTo>
                    <a:lnTo>
                      <a:pt x="1924" y="4356"/>
                    </a:lnTo>
                    <a:lnTo>
                      <a:pt x="1851" y="4415"/>
                    </a:lnTo>
                    <a:lnTo>
                      <a:pt x="1766" y="4465"/>
                    </a:lnTo>
                    <a:lnTo>
                      <a:pt x="1678" y="4510"/>
                    </a:lnTo>
                    <a:lnTo>
                      <a:pt x="1583" y="4545"/>
                    </a:lnTo>
                    <a:lnTo>
                      <a:pt x="1485" y="4570"/>
                    </a:lnTo>
                    <a:lnTo>
                      <a:pt x="1400" y="4584"/>
                    </a:lnTo>
                    <a:lnTo>
                      <a:pt x="1312" y="4598"/>
                    </a:lnTo>
                    <a:lnTo>
                      <a:pt x="1228" y="4608"/>
                    </a:lnTo>
                    <a:lnTo>
                      <a:pt x="1143" y="4613"/>
                    </a:lnTo>
                    <a:lnTo>
                      <a:pt x="1059" y="4613"/>
                    </a:lnTo>
                    <a:lnTo>
                      <a:pt x="974" y="4608"/>
                    </a:lnTo>
                    <a:lnTo>
                      <a:pt x="894" y="4598"/>
                    </a:lnTo>
                    <a:lnTo>
                      <a:pt x="812" y="4581"/>
                    </a:lnTo>
                    <a:lnTo>
                      <a:pt x="735" y="4556"/>
                    </a:lnTo>
                    <a:lnTo>
                      <a:pt x="661" y="4524"/>
                    </a:lnTo>
                    <a:lnTo>
                      <a:pt x="598" y="4493"/>
                    </a:lnTo>
                    <a:lnTo>
                      <a:pt x="538" y="4458"/>
                    </a:lnTo>
                    <a:lnTo>
                      <a:pt x="481" y="4423"/>
                    </a:lnTo>
                    <a:lnTo>
                      <a:pt x="421" y="4383"/>
                    </a:lnTo>
                    <a:lnTo>
                      <a:pt x="366" y="4341"/>
                    </a:lnTo>
                    <a:lnTo>
                      <a:pt x="310" y="4300"/>
                    </a:lnTo>
                    <a:lnTo>
                      <a:pt x="253" y="4258"/>
                    </a:lnTo>
                    <a:lnTo>
                      <a:pt x="193" y="4215"/>
                    </a:lnTo>
                    <a:lnTo>
                      <a:pt x="133" y="4176"/>
                    </a:lnTo>
                    <a:lnTo>
                      <a:pt x="73" y="4135"/>
                    </a:lnTo>
                    <a:lnTo>
                      <a:pt x="63" y="4131"/>
                    </a:lnTo>
                    <a:lnTo>
                      <a:pt x="52" y="4123"/>
                    </a:lnTo>
                    <a:lnTo>
                      <a:pt x="45" y="4117"/>
                    </a:lnTo>
                    <a:lnTo>
                      <a:pt x="35" y="4110"/>
                    </a:lnTo>
                    <a:lnTo>
                      <a:pt x="24" y="4103"/>
                    </a:lnTo>
                    <a:lnTo>
                      <a:pt x="17" y="4096"/>
                    </a:lnTo>
                    <a:lnTo>
                      <a:pt x="10" y="4085"/>
                    </a:lnTo>
                    <a:lnTo>
                      <a:pt x="7" y="4078"/>
                    </a:lnTo>
                    <a:lnTo>
                      <a:pt x="3" y="4068"/>
                    </a:lnTo>
                    <a:lnTo>
                      <a:pt x="0" y="4057"/>
                    </a:lnTo>
                    <a:lnTo>
                      <a:pt x="7" y="4036"/>
                    </a:lnTo>
                    <a:lnTo>
                      <a:pt x="20" y="3993"/>
                    </a:lnTo>
                    <a:lnTo>
                      <a:pt x="42" y="3927"/>
                    </a:lnTo>
                    <a:lnTo>
                      <a:pt x="70" y="3846"/>
                    </a:lnTo>
                    <a:lnTo>
                      <a:pt x="98" y="3755"/>
                    </a:lnTo>
                    <a:lnTo>
                      <a:pt x="130" y="3653"/>
                    </a:lnTo>
                    <a:lnTo>
                      <a:pt x="162" y="3548"/>
                    </a:lnTo>
                    <a:lnTo>
                      <a:pt x="186" y="3446"/>
                    </a:lnTo>
                    <a:lnTo>
                      <a:pt x="207" y="3348"/>
                    </a:lnTo>
                    <a:lnTo>
                      <a:pt x="221" y="3260"/>
                    </a:lnTo>
                    <a:lnTo>
                      <a:pt x="225" y="3235"/>
                    </a:lnTo>
                    <a:lnTo>
                      <a:pt x="225" y="3210"/>
                    </a:lnTo>
                    <a:lnTo>
                      <a:pt x="225" y="3182"/>
                    </a:lnTo>
                    <a:lnTo>
                      <a:pt x="228" y="3150"/>
                    </a:lnTo>
                    <a:lnTo>
                      <a:pt x="228" y="3123"/>
                    </a:lnTo>
                    <a:lnTo>
                      <a:pt x="225" y="3091"/>
                    </a:lnTo>
                    <a:lnTo>
                      <a:pt x="225" y="3063"/>
                    </a:lnTo>
                    <a:lnTo>
                      <a:pt x="221" y="3035"/>
                    </a:lnTo>
                    <a:lnTo>
                      <a:pt x="215" y="3007"/>
                    </a:lnTo>
                    <a:lnTo>
                      <a:pt x="211" y="2982"/>
                    </a:lnTo>
                    <a:lnTo>
                      <a:pt x="190" y="2912"/>
                    </a:lnTo>
                    <a:lnTo>
                      <a:pt x="172" y="2845"/>
                    </a:lnTo>
                    <a:lnTo>
                      <a:pt x="155" y="2782"/>
                    </a:lnTo>
                    <a:lnTo>
                      <a:pt x="140" y="2715"/>
                    </a:lnTo>
                    <a:lnTo>
                      <a:pt x="126" y="2652"/>
                    </a:lnTo>
                    <a:lnTo>
                      <a:pt x="115" y="2589"/>
                    </a:lnTo>
                    <a:lnTo>
                      <a:pt x="108" y="2525"/>
                    </a:lnTo>
                    <a:lnTo>
                      <a:pt x="102" y="2459"/>
                    </a:lnTo>
                    <a:lnTo>
                      <a:pt x="98" y="2392"/>
                    </a:lnTo>
                    <a:lnTo>
                      <a:pt x="95" y="2319"/>
                    </a:lnTo>
                    <a:lnTo>
                      <a:pt x="91" y="2199"/>
                    </a:lnTo>
                    <a:lnTo>
                      <a:pt x="88" y="2076"/>
                    </a:lnTo>
                    <a:lnTo>
                      <a:pt x="88" y="1952"/>
                    </a:lnTo>
                    <a:lnTo>
                      <a:pt x="88" y="1827"/>
                    </a:lnTo>
                    <a:lnTo>
                      <a:pt x="95" y="1700"/>
                    </a:lnTo>
                    <a:lnTo>
                      <a:pt x="108" y="1574"/>
                    </a:lnTo>
                    <a:lnTo>
                      <a:pt x="126" y="1451"/>
                    </a:lnTo>
                    <a:lnTo>
                      <a:pt x="151" y="1327"/>
                    </a:lnTo>
                    <a:lnTo>
                      <a:pt x="186" y="1209"/>
                    </a:lnTo>
                    <a:lnTo>
                      <a:pt x="232" y="1089"/>
                    </a:lnTo>
                    <a:lnTo>
                      <a:pt x="373" y="791"/>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23" name="Freeform 647"/>
              <p:cNvSpPr>
                <a:spLocks/>
              </p:cNvSpPr>
              <p:nvPr/>
            </p:nvSpPr>
            <p:spPr bwMode="auto">
              <a:xfrm>
                <a:off x="2864" y="2437"/>
                <a:ext cx="181" cy="74"/>
              </a:xfrm>
              <a:custGeom>
                <a:avLst/>
                <a:gdLst>
                  <a:gd name="T0" fmla="*/ 2350 w 2350"/>
                  <a:gd name="T1" fmla="*/ 0 h 1033"/>
                  <a:gd name="T2" fmla="*/ 2344 w 2350"/>
                  <a:gd name="T3" fmla="*/ 45 h 1033"/>
                  <a:gd name="T4" fmla="*/ 2333 w 2350"/>
                  <a:gd name="T5" fmla="*/ 87 h 1033"/>
                  <a:gd name="T6" fmla="*/ 2322 w 2350"/>
                  <a:gd name="T7" fmla="*/ 133 h 1033"/>
                  <a:gd name="T8" fmla="*/ 2312 w 2350"/>
                  <a:gd name="T9" fmla="*/ 175 h 1033"/>
                  <a:gd name="T10" fmla="*/ 2302 w 2350"/>
                  <a:gd name="T11" fmla="*/ 217 h 1033"/>
                  <a:gd name="T12" fmla="*/ 2287 w 2350"/>
                  <a:gd name="T13" fmla="*/ 257 h 1033"/>
                  <a:gd name="T14" fmla="*/ 2274 w 2350"/>
                  <a:gd name="T15" fmla="*/ 295 h 1033"/>
                  <a:gd name="T16" fmla="*/ 2256 w 2350"/>
                  <a:gd name="T17" fmla="*/ 334 h 1033"/>
                  <a:gd name="T18" fmla="*/ 2242 w 2350"/>
                  <a:gd name="T19" fmla="*/ 369 h 1033"/>
                  <a:gd name="T20" fmla="*/ 2221 w 2350"/>
                  <a:gd name="T21" fmla="*/ 404 h 1033"/>
                  <a:gd name="T22" fmla="*/ 2175 w 2350"/>
                  <a:gd name="T23" fmla="*/ 485 h 1033"/>
                  <a:gd name="T24" fmla="*/ 2119 w 2350"/>
                  <a:gd name="T25" fmla="*/ 565 h 1033"/>
                  <a:gd name="T26" fmla="*/ 2059 w 2350"/>
                  <a:gd name="T27" fmla="*/ 639 h 1033"/>
                  <a:gd name="T28" fmla="*/ 1996 w 2350"/>
                  <a:gd name="T29" fmla="*/ 710 h 1033"/>
                  <a:gd name="T30" fmla="*/ 1925 w 2350"/>
                  <a:gd name="T31" fmla="*/ 776 h 1033"/>
                  <a:gd name="T32" fmla="*/ 1848 w 2350"/>
                  <a:gd name="T33" fmla="*/ 832 h 1033"/>
                  <a:gd name="T34" fmla="*/ 1763 w 2350"/>
                  <a:gd name="T35" fmla="*/ 885 h 1033"/>
                  <a:gd name="T36" fmla="*/ 1675 w 2350"/>
                  <a:gd name="T37" fmla="*/ 927 h 1033"/>
                  <a:gd name="T38" fmla="*/ 1583 w 2350"/>
                  <a:gd name="T39" fmla="*/ 962 h 1033"/>
                  <a:gd name="T40" fmla="*/ 1482 w 2350"/>
                  <a:gd name="T41" fmla="*/ 987 h 1033"/>
                  <a:gd name="T42" fmla="*/ 1397 w 2350"/>
                  <a:gd name="T43" fmla="*/ 1005 h 1033"/>
                  <a:gd name="T44" fmla="*/ 1313 w 2350"/>
                  <a:gd name="T45" fmla="*/ 1015 h 1033"/>
                  <a:gd name="T46" fmla="*/ 1225 w 2350"/>
                  <a:gd name="T47" fmla="*/ 1025 h 1033"/>
                  <a:gd name="T48" fmla="*/ 1140 w 2350"/>
                  <a:gd name="T49" fmla="*/ 1033 h 1033"/>
                  <a:gd name="T50" fmla="*/ 1056 w 2350"/>
                  <a:gd name="T51" fmla="*/ 1033 h 1033"/>
                  <a:gd name="T52" fmla="*/ 975 w 2350"/>
                  <a:gd name="T53" fmla="*/ 1030 h 1033"/>
                  <a:gd name="T54" fmla="*/ 894 w 2350"/>
                  <a:gd name="T55" fmla="*/ 1018 h 1033"/>
                  <a:gd name="T56" fmla="*/ 813 w 2350"/>
                  <a:gd name="T57" fmla="*/ 1001 h 1033"/>
                  <a:gd name="T58" fmla="*/ 736 w 2350"/>
                  <a:gd name="T59" fmla="*/ 977 h 1033"/>
                  <a:gd name="T60" fmla="*/ 658 w 2350"/>
                  <a:gd name="T61" fmla="*/ 945 h 1033"/>
                  <a:gd name="T62" fmla="*/ 595 w 2350"/>
                  <a:gd name="T63" fmla="*/ 913 h 1033"/>
                  <a:gd name="T64" fmla="*/ 538 w 2350"/>
                  <a:gd name="T65" fmla="*/ 878 h 1033"/>
                  <a:gd name="T66" fmla="*/ 478 w 2350"/>
                  <a:gd name="T67" fmla="*/ 840 h 1033"/>
                  <a:gd name="T68" fmla="*/ 423 w 2350"/>
                  <a:gd name="T69" fmla="*/ 800 h 1033"/>
                  <a:gd name="T70" fmla="*/ 366 w 2350"/>
                  <a:gd name="T71" fmla="*/ 758 h 1033"/>
                  <a:gd name="T72" fmla="*/ 307 w 2350"/>
                  <a:gd name="T73" fmla="*/ 720 h 1033"/>
                  <a:gd name="T74" fmla="*/ 250 w 2350"/>
                  <a:gd name="T75" fmla="*/ 678 h 1033"/>
                  <a:gd name="T76" fmla="*/ 194 w 2350"/>
                  <a:gd name="T77" fmla="*/ 635 h 1033"/>
                  <a:gd name="T78" fmla="*/ 134 w 2350"/>
                  <a:gd name="T79" fmla="*/ 593 h 1033"/>
                  <a:gd name="T80" fmla="*/ 70 w 2350"/>
                  <a:gd name="T81" fmla="*/ 555 h 1033"/>
                  <a:gd name="T82" fmla="*/ 60 w 2350"/>
                  <a:gd name="T83" fmla="*/ 548 h 1033"/>
                  <a:gd name="T84" fmla="*/ 52 w 2350"/>
                  <a:gd name="T85" fmla="*/ 540 h 1033"/>
                  <a:gd name="T86" fmla="*/ 42 w 2350"/>
                  <a:gd name="T87" fmla="*/ 537 h 1033"/>
                  <a:gd name="T88" fmla="*/ 32 w 2350"/>
                  <a:gd name="T89" fmla="*/ 530 h 1033"/>
                  <a:gd name="T90" fmla="*/ 25 w 2350"/>
                  <a:gd name="T91" fmla="*/ 523 h 1033"/>
                  <a:gd name="T92" fmla="*/ 14 w 2350"/>
                  <a:gd name="T93" fmla="*/ 513 h 1033"/>
                  <a:gd name="T94" fmla="*/ 7 w 2350"/>
                  <a:gd name="T95" fmla="*/ 505 h 1033"/>
                  <a:gd name="T96" fmla="*/ 4 w 2350"/>
                  <a:gd name="T97" fmla="*/ 495 h 1033"/>
                  <a:gd name="T98" fmla="*/ 0 w 2350"/>
                  <a:gd name="T99" fmla="*/ 488 h 1033"/>
                  <a:gd name="T100" fmla="*/ 0 w 2350"/>
                  <a:gd name="T101" fmla="*/ 477 h 1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50" h="1033">
                    <a:moveTo>
                      <a:pt x="2350" y="0"/>
                    </a:moveTo>
                    <a:lnTo>
                      <a:pt x="2344" y="45"/>
                    </a:lnTo>
                    <a:lnTo>
                      <a:pt x="2333" y="87"/>
                    </a:lnTo>
                    <a:lnTo>
                      <a:pt x="2322" y="133"/>
                    </a:lnTo>
                    <a:lnTo>
                      <a:pt x="2312" y="175"/>
                    </a:lnTo>
                    <a:lnTo>
                      <a:pt x="2302" y="217"/>
                    </a:lnTo>
                    <a:lnTo>
                      <a:pt x="2287" y="257"/>
                    </a:lnTo>
                    <a:lnTo>
                      <a:pt x="2274" y="295"/>
                    </a:lnTo>
                    <a:lnTo>
                      <a:pt x="2256" y="334"/>
                    </a:lnTo>
                    <a:lnTo>
                      <a:pt x="2242" y="369"/>
                    </a:lnTo>
                    <a:lnTo>
                      <a:pt x="2221" y="404"/>
                    </a:lnTo>
                    <a:lnTo>
                      <a:pt x="2175" y="485"/>
                    </a:lnTo>
                    <a:lnTo>
                      <a:pt x="2119" y="565"/>
                    </a:lnTo>
                    <a:lnTo>
                      <a:pt x="2059" y="639"/>
                    </a:lnTo>
                    <a:lnTo>
                      <a:pt x="1996" y="710"/>
                    </a:lnTo>
                    <a:lnTo>
                      <a:pt x="1925" y="776"/>
                    </a:lnTo>
                    <a:lnTo>
                      <a:pt x="1848" y="832"/>
                    </a:lnTo>
                    <a:lnTo>
                      <a:pt x="1763" y="885"/>
                    </a:lnTo>
                    <a:lnTo>
                      <a:pt x="1675" y="927"/>
                    </a:lnTo>
                    <a:lnTo>
                      <a:pt x="1583" y="962"/>
                    </a:lnTo>
                    <a:lnTo>
                      <a:pt x="1482" y="987"/>
                    </a:lnTo>
                    <a:lnTo>
                      <a:pt x="1397" y="1005"/>
                    </a:lnTo>
                    <a:lnTo>
                      <a:pt x="1313" y="1015"/>
                    </a:lnTo>
                    <a:lnTo>
                      <a:pt x="1225" y="1025"/>
                    </a:lnTo>
                    <a:lnTo>
                      <a:pt x="1140" y="1033"/>
                    </a:lnTo>
                    <a:lnTo>
                      <a:pt x="1056" y="1033"/>
                    </a:lnTo>
                    <a:lnTo>
                      <a:pt x="975" y="1030"/>
                    </a:lnTo>
                    <a:lnTo>
                      <a:pt x="894" y="1018"/>
                    </a:lnTo>
                    <a:lnTo>
                      <a:pt x="813" y="1001"/>
                    </a:lnTo>
                    <a:lnTo>
                      <a:pt x="736" y="977"/>
                    </a:lnTo>
                    <a:lnTo>
                      <a:pt x="658" y="945"/>
                    </a:lnTo>
                    <a:lnTo>
                      <a:pt x="595" y="913"/>
                    </a:lnTo>
                    <a:lnTo>
                      <a:pt x="538" y="878"/>
                    </a:lnTo>
                    <a:lnTo>
                      <a:pt x="478" y="840"/>
                    </a:lnTo>
                    <a:lnTo>
                      <a:pt x="423" y="800"/>
                    </a:lnTo>
                    <a:lnTo>
                      <a:pt x="366" y="758"/>
                    </a:lnTo>
                    <a:lnTo>
                      <a:pt x="307" y="720"/>
                    </a:lnTo>
                    <a:lnTo>
                      <a:pt x="250" y="678"/>
                    </a:lnTo>
                    <a:lnTo>
                      <a:pt x="194" y="635"/>
                    </a:lnTo>
                    <a:lnTo>
                      <a:pt x="134" y="593"/>
                    </a:lnTo>
                    <a:lnTo>
                      <a:pt x="70" y="555"/>
                    </a:lnTo>
                    <a:lnTo>
                      <a:pt x="60" y="548"/>
                    </a:lnTo>
                    <a:lnTo>
                      <a:pt x="52" y="540"/>
                    </a:lnTo>
                    <a:lnTo>
                      <a:pt x="42" y="537"/>
                    </a:lnTo>
                    <a:lnTo>
                      <a:pt x="32" y="530"/>
                    </a:lnTo>
                    <a:lnTo>
                      <a:pt x="25" y="523"/>
                    </a:lnTo>
                    <a:lnTo>
                      <a:pt x="14" y="513"/>
                    </a:lnTo>
                    <a:lnTo>
                      <a:pt x="7" y="505"/>
                    </a:lnTo>
                    <a:lnTo>
                      <a:pt x="4" y="495"/>
                    </a:lnTo>
                    <a:lnTo>
                      <a:pt x="0" y="488"/>
                    </a:lnTo>
                    <a:lnTo>
                      <a:pt x="0" y="477"/>
                    </a:lnTo>
                  </a:path>
                </a:pathLst>
              </a:custGeom>
              <a:noFill/>
              <a:ln w="3175">
                <a:solidFill>
                  <a:srgbClr val="65B2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24" name="Freeform 648"/>
              <p:cNvSpPr>
                <a:spLocks/>
              </p:cNvSpPr>
              <p:nvPr/>
            </p:nvSpPr>
            <p:spPr bwMode="auto">
              <a:xfrm>
                <a:off x="2922" y="2042"/>
                <a:ext cx="150" cy="181"/>
              </a:xfrm>
              <a:custGeom>
                <a:avLst/>
                <a:gdLst>
                  <a:gd name="T0" fmla="*/ 1795 w 1954"/>
                  <a:gd name="T1" fmla="*/ 2024 h 2540"/>
                  <a:gd name="T2" fmla="*/ 1812 w 1954"/>
                  <a:gd name="T3" fmla="*/ 2115 h 2540"/>
                  <a:gd name="T4" fmla="*/ 1806 w 1954"/>
                  <a:gd name="T5" fmla="*/ 2196 h 2540"/>
                  <a:gd name="T6" fmla="*/ 1696 w 1954"/>
                  <a:gd name="T7" fmla="*/ 2322 h 2540"/>
                  <a:gd name="T8" fmla="*/ 1439 w 1954"/>
                  <a:gd name="T9" fmla="*/ 2463 h 2540"/>
                  <a:gd name="T10" fmla="*/ 1215 w 1954"/>
                  <a:gd name="T11" fmla="*/ 2501 h 2540"/>
                  <a:gd name="T12" fmla="*/ 1105 w 1954"/>
                  <a:gd name="T13" fmla="*/ 2494 h 2540"/>
                  <a:gd name="T14" fmla="*/ 1024 w 1954"/>
                  <a:gd name="T15" fmla="*/ 2414 h 2540"/>
                  <a:gd name="T16" fmla="*/ 982 w 1954"/>
                  <a:gd name="T17" fmla="*/ 2298 h 2540"/>
                  <a:gd name="T18" fmla="*/ 937 w 1954"/>
                  <a:gd name="T19" fmla="*/ 2186 h 2540"/>
                  <a:gd name="T20" fmla="*/ 757 w 1954"/>
                  <a:gd name="T21" fmla="*/ 2059 h 2540"/>
                  <a:gd name="T22" fmla="*/ 447 w 1954"/>
                  <a:gd name="T23" fmla="*/ 2038 h 2540"/>
                  <a:gd name="T24" fmla="*/ 145 w 1954"/>
                  <a:gd name="T25" fmla="*/ 2146 h 2540"/>
                  <a:gd name="T26" fmla="*/ 18 w 1954"/>
                  <a:gd name="T27" fmla="*/ 2276 h 2540"/>
                  <a:gd name="T28" fmla="*/ 229 w 1954"/>
                  <a:gd name="T29" fmla="*/ 2276 h 2540"/>
                  <a:gd name="T30" fmla="*/ 574 w 1954"/>
                  <a:gd name="T31" fmla="*/ 2333 h 2540"/>
                  <a:gd name="T32" fmla="*/ 915 w 1954"/>
                  <a:gd name="T33" fmla="*/ 2494 h 2540"/>
                  <a:gd name="T34" fmla="*/ 997 w 1954"/>
                  <a:gd name="T35" fmla="*/ 2526 h 2540"/>
                  <a:gd name="T36" fmla="*/ 1098 w 1954"/>
                  <a:gd name="T37" fmla="*/ 2540 h 2540"/>
                  <a:gd name="T38" fmla="*/ 1197 w 1954"/>
                  <a:gd name="T39" fmla="*/ 2533 h 2540"/>
                  <a:gd name="T40" fmla="*/ 1366 w 1954"/>
                  <a:gd name="T41" fmla="*/ 2501 h 2540"/>
                  <a:gd name="T42" fmla="*/ 1584 w 1954"/>
                  <a:gd name="T43" fmla="*/ 2441 h 2540"/>
                  <a:gd name="T44" fmla="*/ 1802 w 1954"/>
                  <a:gd name="T45" fmla="*/ 2364 h 2540"/>
                  <a:gd name="T46" fmla="*/ 1954 w 1954"/>
                  <a:gd name="T47" fmla="*/ 2287 h 2540"/>
                  <a:gd name="T48" fmla="*/ 1946 w 1954"/>
                  <a:gd name="T49" fmla="*/ 2210 h 2540"/>
                  <a:gd name="T50" fmla="*/ 1914 w 1954"/>
                  <a:gd name="T51" fmla="*/ 2086 h 2540"/>
                  <a:gd name="T52" fmla="*/ 1872 w 1954"/>
                  <a:gd name="T53" fmla="*/ 1968 h 2540"/>
                  <a:gd name="T54" fmla="*/ 1799 w 1954"/>
                  <a:gd name="T55" fmla="*/ 1796 h 2540"/>
                  <a:gd name="T56" fmla="*/ 1717 w 1954"/>
                  <a:gd name="T57" fmla="*/ 1634 h 2540"/>
                  <a:gd name="T58" fmla="*/ 1629 w 1954"/>
                  <a:gd name="T59" fmla="*/ 1473 h 2540"/>
                  <a:gd name="T60" fmla="*/ 1531 w 1954"/>
                  <a:gd name="T61" fmla="*/ 1318 h 2540"/>
                  <a:gd name="T62" fmla="*/ 1421 w 1954"/>
                  <a:gd name="T63" fmla="*/ 1163 h 2540"/>
                  <a:gd name="T64" fmla="*/ 1323 w 1954"/>
                  <a:gd name="T65" fmla="*/ 1012 h 2540"/>
                  <a:gd name="T66" fmla="*/ 1278 w 1954"/>
                  <a:gd name="T67" fmla="*/ 833 h 2540"/>
                  <a:gd name="T68" fmla="*/ 1303 w 1954"/>
                  <a:gd name="T69" fmla="*/ 580 h 2540"/>
                  <a:gd name="T70" fmla="*/ 1373 w 1954"/>
                  <a:gd name="T71" fmla="*/ 334 h 2540"/>
                  <a:gd name="T72" fmla="*/ 1433 w 1954"/>
                  <a:gd name="T73" fmla="*/ 74 h 2540"/>
                  <a:gd name="T74" fmla="*/ 1404 w 1954"/>
                  <a:gd name="T75" fmla="*/ 35 h 2540"/>
                  <a:gd name="T76" fmla="*/ 1345 w 1954"/>
                  <a:gd name="T77" fmla="*/ 7 h 2540"/>
                  <a:gd name="T78" fmla="*/ 1295 w 1954"/>
                  <a:gd name="T79" fmla="*/ 0 h 2540"/>
                  <a:gd name="T80" fmla="*/ 1263 w 1954"/>
                  <a:gd name="T81" fmla="*/ 211 h 2540"/>
                  <a:gd name="T82" fmla="*/ 1197 w 1954"/>
                  <a:gd name="T83" fmla="*/ 500 h 2540"/>
                  <a:gd name="T84" fmla="*/ 1055 w 1954"/>
                  <a:gd name="T85" fmla="*/ 700 h 2540"/>
                  <a:gd name="T86" fmla="*/ 1020 w 1954"/>
                  <a:gd name="T87" fmla="*/ 818 h 2540"/>
                  <a:gd name="T88" fmla="*/ 1334 w 1954"/>
                  <a:gd name="T89" fmla="*/ 1096 h 2540"/>
                  <a:gd name="T90" fmla="*/ 1576 w 1954"/>
                  <a:gd name="T91" fmla="*/ 1444 h 2540"/>
                  <a:gd name="T92" fmla="*/ 1735 w 1954"/>
                  <a:gd name="T93" fmla="*/ 1834 h 2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54" h="2540">
                    <a:moveTo>
                      <a:pt x="1777" y="1964"/>
                    </a:moveTo>
                    <a:lnTo>
                      <a:pt x="1788" y="1996"/>
                    </a:lnTo>
                    <a:lnTo>
                      <a:pt x="1795" y="2024"/>
                    </a:lnTo>
                    <a:lnTo>
                      <a:pt x="1802" y="2056"/>
                    </a:lnTo>
                    <a:lnTo>
                      <a:pt x="1809" y="2086"/>
                    </a:lnTo>
                    <a:lnTo>
                      <a:pt x="1812" y="2115"/>
                    </a:lnTo>
                    <a:lnTo>
                      <a:pt x="1812" y="2143"/>
                    </a:lnTo>
                    <a:lnTo>
                      <a:pt x="1812" y="2171"/>
                    </a:lnTo>
                    <a:lnTo>
                      <a:pt x="1806" y="2196"/>
                    </a:lnTo>
                    <a:lnTo>
                      <a:pt x="1791" y="2221"/>
                    </a:lnTo>
                    <a:lnTo>
                      <a:pt x="1777" y="2245"/>
                    </a:lnTo>
                    <a:lnTo>
                      <a:pt x="1696" y="2322"/>
                    </a:lnTo>
                    <a:lnTo>
                      <a:pt x="1616" y="2386"/>
                    </a:lnTo>
                    <a:lnTo>
                      <a:pt x="1528" y="2431"/>
                    </a:lnTo>
                    <a:lnTo>
                      <a:pt x="1439" y="2463"/>
                    </a:lnTo>
                    <a:lnTo>
                      <a:pt x="1358" y="2484"/>
                    </a:lnTo>
                    <a:lnTo>
                      <a:pt x="1281" y="2494"/>
                    </a:lnTo>
                    <a:lnTo>
                      <a:pt x="1215" y="2501"/>
                    </a:lnTo>
                    <a:lnTo>
                      <a:pt x="1162" y="2501"/>
                    </a:lnTo>
                    <a:lnTo>
                      <a:pt x="1123" y="2498"/>
                    </a:lnTo>
                    <a:lnTo>
                      <a:pt x="1105" y="2494"/>
                    </a:lnTo>
                    <a:lnTo>
                      <a:pt x="1073" y="2473"/>
                    </a:lnTo>
                    <a:lnTo>
                      <a:pt x="1045" y="2446"/>
                    </a:lnTo>
                    <a:lnTo>
                      <a:pt x="1024" y="2414"/>
                    </a:lnTo>
                    <a:lnTo>
                      <a:pt x="1010" y="2375"/>
                    </a:lnTo>
                    <a:lnTo>
                      <a:pt x="997" y="2336"/>
                    </a:lnTo>
                    <a:lnTo>
                      <a:pt x="982" y="2298"/>
                    </a:lnTo>
                    <a:lnTo>
                      <a:pt x="972" y="2259"/>
                    </a:lnTo>
                    <a:lnTo>
                      <a:pt x="954" y="2221"/>
                    </a:lnTo>
                    <a:lnTo>
                      <a:pt x="937" y="2186"/>
                    </a:lnTo>
                    <a:lnTo>
                      <a:pt x="915" y="2157"/>
                    </a:lnTo>
                    <a:lnTo>
                      <a:pt x="845" y="2098"/>
                    </a:lnTo>
                    <a:lnTo>
                      <a:pt x="757" y="2059"/>
                    </a:lnTo>
                    <a:lnTo>
                      <a:pt x="659" y="2038"/>
                    </a:lnTo>
                    <a:lnTo>
                      <a:pt x="553" y="2031"/>
                    </a:lnTo>
                    <a:lnTo>
                      <a:pt x="447" y="2038"/>
                    </a:lnTo>
                    <a:lnTo>
                      <a:pt x="338" y="2063"/>
                    </a:lnTo>
                    <a:lnTo>
                      <a:pt x="236" y="2098"/>
                    </a:lnTo>
                    <a:lnTo>
                      <a:pt x="145" y="2146"/>
                    </a:lnTo>
                    <a:lnTo>
                      <a:pt x="63" y="2210"/>
                    </a:lnTo>
                    <a:lnTo>
                      <a:pt x="0" y="2280"/>
                    </a:lnTo>
                    <a:lnTo>
                      <a:pt x="18" y="2276"/>
                    </a:lnTo>
                    <a:lnTo>
                      <a:pt x="67" y="2276"/>
                    </a:lnTo>
                    <a:lnTo>
                      <a:pt x="138" y="2273"/>
                    </a:lnTo>
                    <a:lnTo>
                      <a:pt x="229" y="2276"/>
                    </a:lnTo>
                    <a:lnTo>
                      <a:pt x="334" y="2287"/>
                    </a:lnTo>
                    <a:lnTo>
                      <a:pt x="451" y="2304"/>
                    </a:lnTo>
                    <a:lnTo>
                      <a:pt x="574" y="2333"/>
                    </a:lnTo>
                    <a:lnTo>
                      <a:pt x="694" y="2371"/>
                    </a:lnTo>
                    <a:lnTo>
                      <a:pt x="809" y="2424"/>
                    </a:lnTo>
                    <a:lnTo>
                      <a:pt x="915" y="2494"/>
                    </a:lnTo>
                    <a:lnTo>
                      <a:pt x="940" y="2509"/>
                    </a:lnTo>
                    <a:lnTo>
                      <a:pt x="964" y="2519"/>
                    </a:lnTo>
                    <a:lnTo>
                      <a:pt x="997" y="2526"/>
                    </a:lnTo>
                    <a:lnTo>
                      <a:pt x="1028" y="2533"/>
                    </a:lnTo>
                    <a:lnTo>
                      <a:pt x="1063" y="2536"/>
                    </a:lnTo>
                    <a:lnTo>
                      <a:pt x="1098" y="2540"/>
                    </a:lnTo>
                    <a:lnTo>
                      <a:pt x="1133" y="2540"/>
                    </a:lnTo>
                    <a:lnTo>
                      <a:pt x="1165" y="2536"/>
                    </a:lnTo>
                    <a:lnTo>
                      <a:pt x="1197" y="2533"/>
                    </a:lnTo>
                    <a:lnTo>
                      <a:pt x="1225" y="2529"/>
                    </a:lnTo>
                    <a:lnTo>
                      <a:pt x="1295" y="2516"/>
                    </a:lnTo>
                    <a:lnTo>
                      <a:pt x="1366" y="2501"/>
                    </a:lnTo>
                    <a:lnTo>
                      <a:pt x="1439" y="2484"/>
                    </a:lnTo>
                    <a:lnTo>
                      <a:pt x="1510" y="2463"/>
                    </a:lnTo>
                    <a:lnTo>
                      <a:pt x="1584" y="2441"/>
                    </a:lnTo>
                    <a:lnTo>
                      <a:pt x="1658" y="2417"/>
                    </a:lnTo>
                    <a:lnTo>
                      <a:pt x="1731" y="2393"/>
                    </a:lnTo>
                    <a:lnTo>
                      <a:pt x="1802" y="2364"/>
                    </a:lnTo>
                    <a:lnTo>
                      <a:pt x="1876" y="2333"/>
                    </a:lnTo>
                    <a:lnTo>
                      <a:pt x="1946" y="2298"/>
                    </a:lnTo>
                    <a:lnTo>
                      <a:pt x="1954" y="2287"/>
                    </a:lnTo>
                    <a:lnTo>
                      <a:pt x="1954" y="2269"/>
                    </a:lnTo>
                    <a:lnTo>
                      <a:pt x="1954" y="2241"/>
                    </a:lnTo>
                    <a:lnTo>
                      <a:pt x="1946" y="2210"/>
                    </a:lnTo>
                    <a:lnTo>
                      <a:pt x="1939" y="2171"/>
                    </a:lnTo>
                    <a:lnTo>
                      <a:pt x="1929" y="2129"/>
                    </a:lnTo>
                    <a:lnTo>
                      <a:pt x="1914" y="2086"/>
                    </a:lnTo>
                    <a:lnTo>
                      <a:pt x="1900" y="2045"/>
                    </a:lnTo>
                    <a:lnTo>
                      <a:pt x="1887" y="2003"/>
                    </a:lnTo>
                    <a:lnTo>
                      <a:pt x="1872" y="1968"/>
                    </a:lnTo>
                    <a:lnTo>
                      <a:pt x="1847" y="1908"/>
                    </a:lnTo>
                    <a:lnTo>
                      <a:pt x="1823" y="1851"/>
                    </a:lnTo>
                    <a:lnTo>
                      <a:pt x="1799" y="1796"/>
                    </a:lnTo>
                    <a:lnTo>
                      <a:pt x="1770" y="1743"/>
                    </a:lnTo>
                    <a:lnTo>
                      <a:pt x="1746" y="1686"/>
                    </a:lnTo>
                    <a:lnTo>
                      <a:pt x="1717" y="1634"/>
                    </a:lnTo>
                    <a:lnTo>
                      <a:pt x="1689" y="1581"/>
                    </a:lnTo>
                    <a:lnTo>
                      <a:pt x="1658" y="1525"/>
                    </a:lnTo>
                    <a:lnTo>
                      <a:pt x="1629" y="1473"/>
                    </a:lnTo>
                    <a:lnTo>
                      <a:pt x="1594" y="1416"/>
                    </a:lnTo>
                    <a:lnTo>
                      <a:pt x="1566" y="1366"/>
                    </a:lnTo>
                    <a:lnTo>
                      <a:pt x="1531" y="1318"/>
                    </a:lnTo>
                    <a:lnTo>
                      <a:pt x="1496" y="1268"/>
                    </a:lnTo>
                    <a:lnTo>
                      <a:pt x="1457" y="1216"/>
                    </a:lnTo>
                    <a:lnTo>
                      <a:pt x="1421" y="1163"/>
                    </a:lnTo>
                    <a:lnTo>
                      <a:pt x="1383" y="1110"/>
                    </a:lnTo>
                    <a:lnTo>
                      <a:pt x="1351" y="1061"/>
                    </a:lnTo>
                    <a:lnTo>
                      <a:pt x="1323" y="1012"/>
                    </a:lnTo>
                    <a:lnTo>
                      <a:pt x="1303" y="966"/>
                    </a:lnTo>
                    <a:lnTo>
                      <a:pt x="1291" y="921"/>
                    </a:lnTo>
                    <a:lnTo>
                      <a:pt x="1278" y="833"/>
                    </a:lnTo>
                    <a:lnTo>
                      <a:pt x="1278" y="745"/>
                    </a:lnTo>
                    <a:lnTo>
                      <a:pt x="1288" y="661"/>
                    </a:lnTo>
                    <a:lnTo>
                      <a:pt x="1303" y="580"/>
                    </a:lnTo>
                    <a:lnTo>
                      <a:pt x="1323" y="495"/>
                    </a:lnTo>
                    <a:lnTo>
                      <a:pt x="1348" y="415"/>
                    </a:lnTo>
                    <a:lnTo>
                      <a:pt x="1373" y="334"/>
                    </a:lnTo>
                    <a:lnTo>
                      <a:pt x="1398" y="250"/>
                    </a:lnTo>
                    <a:lnTo>
                      <a:pt x="1415" y="165"/>
                    </a:lnTo>
                    <a:lnTo>
                      <a:pt x="1433" y="74"/>
                    </a:lnTo>
                    <a:lnTo>
                      <a:pt x="1429" y="60"/>
                    </a:lnTo>
                    <a:lnTo>
                      <a:pt x="1418" y="50"/>
                    </a:lnTo>
                    <a:lnTo>
                      <a:pt x="1404" y="35"/>
                    </a:lnTo>
                    <a:lnTo>
                      <a:pt x="1386" y="25"/>
                    </a:lnTo>
                    <a:lnTo>
                      <a:pt x="1366" y="15"/>
                    </a:lnTo>
                    <a:lnTo>
                      <a:pt x="1345" y="7"/>
                    </a:lnTo>
                    <a:lnTo>
                      <a:pt x="1323" y="0"/>
                    </a:lnTo>
                    <a:lnTo>
                      <a:pt x="1310" y="0"/>
                    </a:lnTo>
                    <a:lnTo>
                      <a:pt x="1295" y="0"/>
                    </a:lnTo>
                    <a:lnTo>
                      <a:pt x="1291" y="4"/>
                    </a:lnTo>
                    <a:lnTo>
                      <a:pt x="1278" y="105"/>
                    </a:lnTo>
                    <a:lnTo>
                      <a:pt x="1263" y="211"/>
                    </a:lnTo>
                    <a:lnTo>
                      <a:pt x="1246" y="313"/>
                    </a:lnTo>
                    <a:lnTo>
                      <a:pt x="1221" y="411"/>
                    </a:lnTo>
                    <a:lnTo>
                      <a:pt x="1197" y="500"/>
                    </a:lnTo>
                    <a:lnTo>
                      <a:pt x="1158" y="580"/>
                    </a:lnTo>
                    <a:lnTo>
                      <a:pt x="1112" y="647"/>
                    </a:lnTo>
                    <a:lnTo>
                      <a:pt x="1055" y="700"/>
                    </a:lnTo>
                    <a:lnTo>
                      <a:pt x="985" y="731"/>
                    </a:lnTo>
                    <a:lnTo>
                      <a:pt x="901" y="745"/>
                    </a:lnTo>
                    <a:lnTo>
                      <a:pt x="1020" y="818"/>
                    </a:lnTo>
                    <a:lnTo>
                      <a:pt x="1133" y="903"/>
                    </a:lnTo>
                    <a:lnTo>
                      <a:pt x="1238" y="995"/>
                    </a:lnTo>
                    <a:lnTo>
                      <a:pt x="1334" y="1096"/>
                    </a:lnTo>
                    <a:lnTo>
                      <a:pt x="1426" y="1205"/>
                    </a:lnTo>
                    <a:lnTo>
                      <a:pt x="1503" y="1321"/>
                    </a:lnTo>
                    <a:lnTo>
                      <a:pt x="1576" y="1444"/>
                    </a:lnTo>
                    <a:lnTo>
                      <a:pt x="1636" y="1571"/>
                    </a:lnTo>
                    <a:lnTo>
                      <a:pt x="1693" y="1701"/>
                    </a:lnTo>
                    <a:lnTo>
                      <a:pt x="1735" y="1834"/>
                    </a:lnTo>
                    <a:lnTo>
                      <a:pt x="1777" y="1964"/>
                    </a:lnTo>
                    <a:close/>
                  </a:path>
                </a:pathLst>
              </a:custGeom>
              <a:solidFill>
                <a:srgbClr val="660033"/>
              </a:solidFill>
              <a:ln w="9525">
                <a:solidFill>
                  <a:srgbClr val="000000"/>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25" name="Freeform 649"/>
              <p:cNvSpPr>
                <a:spLocks/>
              </p:cNvSpPr>
              <p:nvPr/>
            </p:nvSpPr>
            <p:spPr bwMode="auto">
              <a:xfrm>
                <a:off x="2978" y="2045"/>
                <a:ext cx="1" cy="44"/>
              </a:xfrm>
              <a:custGeom>
                <a:avLst/>
                <a:gdLst>
                  <a:gd name="T0" fmla="*/ 13 w 13"/>
                  <a:gd name="T1" fmla="*/ 0 h 615"/>
                  <a:gd name="T2" fmla="*/ 10 w 13"/>
                  <a:gd name="T3" fmla="*/ 90 h 615"/>
                  <a:gd name="T4" fmla="*/ 3 w 13"/>
                  <a:gd name="T5" fmla="*/ 168 h 615"/>
                  <a:gd name="T6" fmla="*/ 3 w 13"/>
                  <a:gd name="T7" fmla="*/ 242 h 615"/>
                  <a:gd name="T8" fmla="*/ 0 w 13"/>
                  <a:gd name="T9" fmla="*/ 305 h 615"/>
                  <a:gd name="T10" fmla="*/ 0 w 13"/>
                  <a:gd name="T11" fmla="*/ 361 h 615"/>
                  <a:gd name="T12" fmla="*/ 0 w 13"/>
                  <a:gd name="T13" fmla="*/ 414 h 615"/>
                  <a:gd name="T14" fmla="*/ 3 w 13"/>
                  <a:gd name="T15" fmla="*/ 467 h 615"/>
                  <a:gd name="T16" fmla="*/ 3 w 13"/>
                  <a:gd name="T17" fmla="*/ 516 h 615"/>
                  <a:gd name="T18" fmla="*/ 7 w 13"/>
                  <a:gd name="T19" fmla="*/ 565 h 615"/>
                  <a:gd name="T20" fmla="*/ 10 w 13"/>
                  <a:gd name="T21" fmla="*/ 615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615">
                    <a:moveTo>
                      <a:pt x="13" y="0"/>
                    </a:moveTo>
                    <a:lnTo>
                      <a:pt x="10" y="90"/>
                    </a:lnTo>
                    <a:lnTo>
                      <a:pt x="3" y="168"/>
                    </a:lnTo>
                    <a:lnTo>
                      <a:pt x="3" y="242"/>
                    </a:lnTo>
                    <a:lnTo>
                      <a:pt x="0" y="305"/>
                    </a:lnTo>
                    <a:lnTo>
                      <a:pt x="0" y="361"/>
                    </a:lnTo>
                    <a:lnTo>
                      <a:pt x="0" y="414"/>
                    </a:lnTo>
                    <a:lnTo>
                      <a:pt x="3" y="467"/>
                    </a:lnTo>
                    <a:lnTo>
                      <a:pt x="3" y="516"/>
                    </a:lnTo>
                    <a:lnTo>
                      <a:pt x="7" y="565"/>
                    </a:lnTo>
                    <a:lnTo>
                      <a:pt x="10" y="615"/>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26" name="Freeform 650"/>
              <p:cNvSpPr>
                <a:spLocks/>
              </p:cNvSpPr>
              <p:nvPr/>
            </p:nvSpPr>
            <p:spPr bwMode="auto">
              <a:xfrm>
                <a:off x="2918" y="2187"/>
                <a:ext cx="39" cy="21"/>
              </a:xfrm>
              <a:custGeom>
                <a:avLst/>
                <a:gdLst>
                  <a:gd name="T0" fmla="*/ 0 w 511"/>
                  <a:gd name="T1" fmla="*/ 291 h 291"/>
                  <a:gd name="T2" fmla="*/ 39 w 511"/>
                  <a:gd name="T3" fmla="*/ 245 h 291"/>
                  <a:gd name="T4" fmla="*/ 81 w 511"/>
                  <a:gd name="T5" fmla="*/ 203 h 291"/>
                  <a:gd name="T6" fmla="*/ 127 w 511"/>
                  <a:gd name="T7" fmla="*/ 165 h 291"/>
                  <a:gd name="T8" fmla="*/ 176 w 511"/>
                  <a:gd name="T9" fmla="*/ 130 h 291"/>
                  <a:gd name="T10" fmla="*/ 229 w 511"/>
                  <a:gd name="T11" fmla="*/ 102 h 291"/>
                  <a:gd name="T12" fmla="*/ 286 w 511"/>
                  <a:gd name="T13" fmla="*/ 77 h 291"/>
                  <a:gd name="T14" fmla="*/ 341 w 511"/>
                  <a:gd name="T15" fmla="*/ 52 h 291"/>
                  <a:gd name="T16" fmla="*/ 398 w 511"/>
                  <a:gd name="T17" fmla="*/ 35 h 291"/>
                  <a:gd name="T18" fmla="*/ 454 w 511"/>
                  <a:gd name="T19" fmla="*/ 17 h 291"/>
                  <a:gd name="T20" fmla="*/ 511 w 511"/>
                  <a:gd name="T21"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1" h="291">
                    <a:moveTo>
                      <a:pt x="0" y="291"/>
                    </a:moveTo>
                    <a:lnTo>
                      <a:pt x="39" y="245"/>
                    </a:lnTo>
                    <a:lnTo>
                      <a:pt x="81" y="203"/>
                    </a:lnTo>
                    <a:lnTo>
                      <a:pt x="127" y="165"/>
                    </a:lnTo>
                    <a:lnTo>
                      <a:pt x="176" y="130"/>
                    </a:lnTo>
                    <a:lnTo>
                      <a:pt x="229" y="102"/>
                    </a:lnTo>
                    <a:lnTo>
                      <a:pt x="286" y="77"/>
                    </a:lnTo>
                    <a:lnTo>
                      <a:pt x="341" y="52"/>
                    </a:lnTo>
                    <a:lnTo>
                      <a:pt x="398" y="35"/>
                    </a:lnTo>
                    <a:lnTo>
                      <a:pt x="454" y="17"/>
                    </a:lnTo>
                    <a:lnTo>
                      <a:pt x="511"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27" name="Freeform 651"/>
              <p:cNvSpPr>
                <a:spLocks/>
              </p:cNvSpPr>
              <p:nvPr/>
            </p:nvSpPr>
            <p:spPr bwMode="auto">
              <a:xfrm>
                <a:off x="2964" y="2028"/>
                <a:ext cx="16" cy="65"/>
              </a:xfrm>
              <a:custGeom>
                <a:avLst/>
                <a:gdLst>
                  <a:gd name="T0" fmla="*/ 46 w 207"/>
                  <a:gd name="T1" fmla="*/ 53 h 910"/>
                  <a:gd name="T2" fmla="*/ 56 w 207"/>
                  <a:gd name="T3" fmla="*/ 53 h 910"/>
                  <a:gd name="T4" fmla="*/ 66 w 207"/>
                  <a:gd name="T5" fmla="*/ 47 h 910"/>
                  <a:gd name="T6" fmla="*/ 77 w 207"/>
                  <a:gd name="T7" fmla="*/ 40 h 910"/>
                  <a:gd name="T8" fmla="*/ 88 w 207"/>
                  <a:gd name="T9" fmla="*/ 32 h 910"/>
                  <a:gd name="T10" fmla="*/ 98 w 207"/>
                  <a:gd name="T11" fmla="*/ 22 h 910"/>
                  <a:gd name="T12" fmla="*/ 109 w 207"/>
                  <a:gd name="T13" fmla="*/ 15 h 910"/>
                  <a:gd name="T14" fmla="*/ 116 w 207"/>
                  <a:gd name="T15" fmla="*/ 8 h 910"/>
                  <a:gd name="T16" fmla="*/ 123 w 207"/>
                  <a:gd name="T17" fmla="*/ 4 h 910"/>
                  <a:gd name="T18" fmla="*/ 130 w 207"/>
                  <a:gd name="T19" fmla="*/ 0 h 910"/>
                  <a:gd name="T20" fmla="*/ 130 w 207"/>
                  <a:gd name="T21" fmla="*/ 4 h 910"/>
                  <a:gd name="T22" fmla="*/ 144 w 207"/>
                  <a:gd name="T23" fmla="*/ 117 h 910"/>
                  <a:gd name="T24" fmla="*/ 151 w 207"/>
                  <a:gd name="T25" fmla="*/ 232 h 910"/>
                  <a:gd name="T26" fmla="*/ 151 w 207"/>
                  <a:gd name="T27" fmla="*/ 352 h 910"/>
                  <a:gd name="T28" fmla="*/ 151 w 207"/>
                  <a:gd name="T29" fmla="*/ 468 h 910"/>
                  <a:gd name="T30" fmla="*/ 148 w 207"/>
                  <a:gd name="T31" fmla="*/ 577 h 910"/>
                  <a:gd name="T32" fmla="*/ 148 w 207"/>
                  <a:gd name="T33" fmla="*/ 678 h 910"/>
                  <a:gd name="T34" fmla="*/ 151 w 207"/>
                  <a:gd name="T35" fmla="*/ 766 h 910"/>
                  <a:gd name="T36" fmla="*/ 161 w 207"/>
                  <a:gd name="T37" fmla="*/ 837 h 910"/>
                  <a:gd name="T38" fmla="*/ 179 w 207"/>
                  <a:gd name="T39" fmla="*/ 886 h 910"/>
                  <a:gd name="T40" fmla="*/ 207 w 207"/>
                  <a:gd name="T41" fmla="*/ 910 h 910"/>
                  <a:gd name="T42" fmla="*/ 186 w 207"/>
                  <a:gd name="T43" fmla="*/ 907 h 910"/>
                  <a:gd name="T44" fmla="*/ 165 w 207"/>
                  <a:gd name="T45" fmla="*/ 900 h 910"/>
                  <a:gd name="T46" fmla="*/ 148 w 207"/>
                  <a:gd name="T47" fmla="*/ 893 h 910"/>
                  <a:gd name="T48" fmla="*/ 126 w 207"/>
                  <a:gd name="T49" fmla="*/ 890 h 910"/>
                  <a:gd name="T50" fmla="*/ 106 w 207"/>
                  <a:gd name="T51" fmla="*/ 886 h 910"/>
                  <a:gd name="T52" fmla="*/ 84 w 207"/>
                  <a:gd name="T53" fmla="*/ 883 h 910"/>
                  <a:gd name="T54" fmla="*/ 63 w 207"/>
                  <a:gd name="T55" fmla="*/ 878 h 910"/>
                  <a:gd name="T56" fmla="*/ 41 w 207"/>
                  <a:gd name="T57" fmla="*/ 875 h 910"/>
                  <a:gd name="T58" fmla="*/ 21 w 207"/>
                  <a:gd name="T59" fmla="*/ 875 h 910"/>
                  <a:gd name="T60" fmla="*/ 0 w 207"/>
                  <a:gd name="T61" fmla="*/ 878 h 910"/>
                  <a:gd name="T62" fmla="*/ 14 w 207"/>
                  <a:gd name="T63" fmla="*/ 875 h 910"/>
                  <a:gd name="T64" fmla="*/ 24 w 207"/>
                  <a:gd name="T65" fmla="*/ 872 h 910"/>
                  <a:gd name="T66" fmla="*/ 31 w 207"/>
                  <a:gd name="T67" fmla="*/ 868 h 910"/>
                  <a:gd name="T68" fmla="*/ 38 w 207"/>
                  <a:gd name="T69" fmla="*/ 858 h 910"/>
                  <a:gd name="T70" fmla="*/ 41 w 207"/>
                  <a:gd name="T71" fmla="*/ 851 h 910"/>
                  <a:gd name="T72" fmla="*/ 46 w 207"/>
                  <a:gd name="T73" fmla="*/ 840 h 910"/>
                  <a:gd name="T74" fmla="*/ 49 w 207"/>
                  <a:gd name="T75" fmla="*/ 833 h 910"/>
                  <a:gd name="T76" fmla="*/ 49 w 207"/>
                  <a:gd name="T77" fmla="*/ 823 h 910"/>
                  <a:gd name="T78" fmla="*/ 49 w 207"/>
                  <a:gd name="T79" fmla="*/ 815 h 910"/>
                  <a:gd name="T80" fmla="*/ 49 w 207"/>
                  <a:gd name="T81" fmla="*/ 808 h 910"/>
                  <a:gd name="T82" fmla="*/ 53 w 207"/>
                  <a:gd name="T83" fmla="*/ 728 h 910"/>
                  <a:gd name="T84" fmla="*/ 56 w 207"/>
                  <a:gd name="T85" fmla="*/ 650 h 910"/>
                  <a:gd name="T86" fmla="*/ 63 w 207"/>
                  <a:gd name="T87" fmla="*/ 577 h 910"/>
                  <a:gd name="T88" fmla="*/ 66 w 207"/>
                  <a:gd name="T89" fmla="*/ 503 h 910"/>
                  <a:gd name="T90" fmla="*/ 73 w 207"/>
                  <a:gd name="T91" fmla="*/ 433 h 910"/>
                  <a:gd name="T92" fmla="*/ 77 w 207"/>
                  <a:gd name="T93" fmla="*/ 359 h 910"/>
                  <a:gd name="T94" fmla="*/ 77 w 207"/>
                  <a:gd name="T95" fmla="*/ 285 h 910"/>
                  <a:gd name="T96" fmla="*/ 73 w 207"/>
                  <a:gd name="T97" fmla="*/ 212 h 910"/>
                  <a:gd name="T98" fmla="*/ 63 w 207"/>
                  <a:gd name="T99" fmla="*/ 134 h 910"/>
                  <a:gd name="T100" fmla="*/ 46 w 207"/>
                  <a:gd name="T101" fmla="*/ 53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7" h="910">
                    <a:moveTo>
                      <a:pt x="46" y="53"/>
                    </a:moveTo>
                    <a:lnTo>
                      <a:pt x="56" y="53"/>
                    </a:lnTo>
                    <a:lnTo>
                      <a:pt x="66" y="47"/>
                    </a:lnTo>
                    <a:lnTo>
                      <a:pt x="77" y="40"/>
                    </a:lnTo>
                    <a:lnTo>
                      <a:pt x="88" y="32"/>
                    </a:lnTo>
                    <a:lnTo>
                      <a:pt x="98" y="22"/>
                    </a:lnTo>
                    <a:lnTo>
                      <a:pt x="109" y="15"/>
                    </a:lnTo>
                    <a:lnTo>
                      <a:pt x="116" y="8"/>
                    </a:lnTo>
                    <a:lnTo>
                      <a:pt x="123" y="4"/>
                    </a:lnTo>
                    <a:lnTo>
                      <a:pt x="130" y="0"/>
                    </a:lnTo>
                    <a:lnTo>
                      <a:pt x="130" y="4"/>
                    </a:lnTo>
                    <a:lnTo>
                      <a:pt x="144" y="117"/>
                    </a:lnTo>
                    <a:lnTo>
                      <a:pt x="151" y="232"/>
                    </a:lnTo>
                    <a:lnTo>
                      <a:pt x="151" y="352"/>
                    </a:lnTo>
                    <a:lnTo>
                      <a:pt x="151" y="468"/>
                    </a:lnTo>
                    <a:lnTo>
                      <a:pt x="148" y="577"/>
                    </a:lnTo>
                    <a:lnTo>
                      <a:pt x="148" y="678"/>
                    </a:lnTo>
                    <a:lnTo>
                      <a:pt x="151" y="766"/>
                    </a:lnTo>
                    <a:lnTo>
                      <a:pt x="161" y="837"/>
                    </a:lnTo>
                    <a:lnTo>
                      <a:pt x="179" y="886"/>
                    </a:lnTo>
                    <a:lnTo>
                      <a:pt x="207" y="910"/>
                    </a:lnTo>
                    <a:lnTo>
                      <a:pt x="186" y="907"/>
                    </a:lnTo>
                    <a:lnTo>
                      <a:pt x="165" y="900"/>
                    </a:lnTo>
                    <a:lnTo>
                      <a:pt x="148" y="893"/>
                    </a:lnTo>
                    <a:lnTo>
                      <a:pt x="126" y="890"/>
                    </a:lnTo>
                    <a:lnTo>
                      <a:pt x="106" y="886"/>
                    </a:lnTo>
                    <a:lnTo>
                      <a:pt x="84" y="883"/>
                    </a:lnTo>
                    <a:lnTo>
                      <a:pt x="63" y="878"/>
                    </a:lnTo>
                    <a:lnTo>
                      <a:pt x="41" y="875"/>
                    </a:lnTo>
                    <a:lnTo>
                      <a:pt x="21" y="875"/>
                    </a:lnTo>
                    <a:lnTo>
                      <a:pt x="0" y="878"/>
                    </a:lnTo>
                    <a:lnTo>
                      <a:pt x="14" y="875"/>
                    </a:lnTo>
                    <a:lnTo>
                      <a:pt x="24" y="872"/>
                    </a:lnTo>
                    <a:lnTo>
                      <a:pt x="31" y="868"/>
                    </a:lnTo>
                    <a:lnTo>
                      <a:pt x="38" y="858"/>
                    </a:lnTo>
                    <a:lnTo>
                      <a:pt x="41" y="851"/>
                    </a:lnTo>
                    <a:lnTo>
                      <a:pt x="46" y="840"/>
                    </a:lnTo>
                    <a:lnTo>
                      <a:pt x="49" y="833"/>
                    </a:lnTo>
                    <a:lnTo>
                      <a:pt x="49" y="823"/>
                    </a:lnTo>
                    <a:lnTo>
                      <a:pt x="49" y="815"/>
                    </a:lnTo>
                    <a:lnTo>
                      <a:pt x="49" y="808"/>
                    </a:lnTo>
                    <a:lnTo>
                      <a:pt x="53" y="728"/>
                    </a:lnTo>
                    <a:lnTo>
                      <a:pt x="56" y="650"/>
                    </a:lnTo>
                    <a:lnTo>
                      <a:pt x="63" y="577"/>
                    </a:lnTo>
                    <a:lnTo>
                      <a:pt x="66" y="503"/>
                    </a:lnTo>
                    <a:lnTo>
                      <a:pt x="73" y="433"/>
                    </a:lnTo>
                    <a:lnTo>
                      <a:pt x="77" y="359"/>
                    </a:lnTo>
                    <a:lnTo>
                      <a:pt x="77" y="285"/>
                    </a:lnTo>
                    <a:lnTo>
                      <a:pt x="73" y="212"/>
                    </a:lnTo>
                    <a:lnTo>
                      <a:pt x="63" y="134"/>
                    </a:lnTo>
                    <a:lnTo>
                      <a:pt x="46" y="53"/>
                    </a:lnTo>
                    <a:close/>
                  </a:path>
                </a:pathLst>
              </a:custGeom>
              <a:solidFill>
                <a:srgbClr val="7F00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28" name="Freeform 652"/>
              <p:cNvSpPr>
                <a:spLocks/>
              </p:cNvSpPr>
              <p:nvPr/>
            </p:nvSpPr>
            <p:spPr bwMode="auto">
              <a:xfrm>
                <a:off x="2932" y="2025"/>
                <a:ext cx="43" cy="7"/>
              </a:xfrm>
              <a:custGeom>
                <a:avLst/>
                <a:gdLst>
                  <a:gd name="T0" fmla="*/ 175 w 556"/>
                  <a:gd name="T1" fmla="*/ 21 h 98"/>
                  <a:gd name="T2" fmla="*/ 155 w 556"/>
                  <a:gd name="T3" fmla="*/ 28 h 98"/>
                  <a:gd name="T4" fmla="*/ 137 w 556"/>
                  <a:gd name="T5" fmla="*/ 32 h 98"/>
                  <a:gd name="T6" fmla="*/ 115 w 556"/>
                  <a:gd name="T7" fmla="*/ 35 h 98"/>
                  <a:gd name="T8" fmla="*/ 102 w 556"/>
                  <a:gd name="T9" fmla="*/ 39 h 98"/>
                  <a:gd name="T10" fmla="*/ 84 w 556"/>
                  <a:gd name="T11" fmla="*/ 42 h 98"/>
                  <a:gd name="T12" fmla="*/ 70 w 556"/>
                  <a:gd name="T13" fmla="*/ 45 h 98"/>
                  <a:gd name="T14" fmla="*/ 52 w 556"/>
                  <a:gd name="T15" fmla="*/ 49 h 98"/>
                  <a:gd name="T16" fmla="*/ 38 w 556"/>
                  <a:gd name="T17" fmla="*/ 53 h 98"/>
                  <a:gd name="T18" fmla="*/ 17 w 556"/>
                  <a:gd name="T19" fmla="*/ 57 h 98"/>
                  <a:gd name="T20" fmla="*/ 0 w 556"/>
                  <a:gd name="T21" fmla="*/ 63 h 98"/>
                  <a:gd name="T22" fmla="*/ 52 w 556"/>
                  <a:gd name="T23" fmla="*/ 74 h 98"/>
                  <a:gd name="T24" fmla="*/ 108 w 556"/>
                  <a:gd name="T25" fmla="*/ 85 h 98"/>
                  <a:gd name="T26" fmla="*/ 168 w 556"/>
                  <a:gd name="T27" fmla="*/ 92 h 98"/>
                  <a:gd name="T28" fmla="*/ 228 w 556"/>
                  <a:gd name="T29" fmla="*/ 98 h 98"/>
                  <a:gd name="T30" fmla="*/ 288 w 556"/>
                  <a:gd name="T31" fmla="*/ 98 h 98"/>
                  <a:gd name="T32" fmla="*/ 344 w 556"/>
                  <a:gd name="T33" fmla="*/ 95 h 98"/>
                  <a:gd name="T34" fmla="*/ 404 w 556"/>
                  <a:gd name="T35" fmla="*/ 85 h 98"/>
                  <a:gd name="T36" fmla="*/ 456 w 556"/>
                  <a:gd name="T37" fmla="*/ 67 h 98"/>
                  <a:gd name="T38" fmla="*/ 509 w 556"/>
                  <a:gd name="T39" fmla="*/ 45 h 98"/>
                  <a:gd name="T40" fmla="*/ 556 w 556"/>
                  <a:gd name="T41" fmla="*/ 10 h 98"/>
                  <a:gd name="T42" fmla="*/ 541 w 556"/>
                  <a:gd name="T43" fmla="*/ 7 h 98"/>
                  <a:gd name="T44" fmla="*/ 521 w 556"/>
                  <a:gd name="T45" fmla="*/ 3 h 98"/>
                  <a:gd name="T46" fmla="*/ 499 w 556"/>
                  <a:gd name="T47" fmla="*/ 0 h 98"/>
                  <a:gd name="T48" fmla="*/ 471 w 556"/>
                  <a:gd name="T49" fmla="*/ 0 h 98"/>
                  <a:gd name="T50" fmla="*/ 439 w 556"/>
                  <a:gd name="T51" fmla="*/ 0 h 98"/>
                  <a:gd name="T52" fmla="*/ 408 w 556"/>
                  <a:gd name="T53" fmla="*/ 0 h 98"/>
                  <a:gd name="T54" fmla="*/ 373 w 556"/>
                  <a:gd name="T55" fmla="*/ 0 h 98"/>
                  <a:gd name="T56" fmla="*/ 333 w 556"/>
                  <a:gd name="T57" fmla="*/ 3 h 98"/>
                  <a:gd name="T58" fmla="*/ 295 w 556"/>
                  <a:gd name="T59" fmla="*/ 7 h 98"/>
                  <a:gd name="T60" fmla="*/ 256 w 556"/>
                  <a:gd name="T61" fmla="*/ 10 h 98"/>
                  <a:gd name="T62" fmla="*/ 175 w 556"/>
                  <a:gd name="T63" fmla="*/ 2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6" h="98">
                    <a:moveTo>
                      <a:pt x="175" y="21"/>
                    </a:moveTo>
                    <a:lnTo>
                      <a:pt x="155" y="28"/>
                    </a:lnTo>
                    <a:lnTo>
                      <a:pt x="137" y="32"/>
                    </a:lnTo>
                    <a:lnTo>
                      <a:pt x="115" y="35"/>
                    </a:lnTo>
                    <a:lnTo>
                      <a:pt x="102" y="39"/>
                    </a:lnTo>
                    <a:lnTo>
                      <a:pt x="84" y="42"/>
                    </a:lnTo>
                    <a:lnTo>
                      <a:pt x="70" y="45"/>
                    </a:lnTo>
                    <a:lnTo>
                      <a:pt x="52" y="49"/>
                    </a:lnTo>
                    <a:lnTo>
                      <a:pt x="38" y="53"/>
                    </a:lnTo>
                    <a:lnTo>
                      <a:pt x="17" y="57"/>
                    </a:lnTo>
                    <a:lnTo>
                      <a:pt x="0" y="63"/>
                    </a:lnTo>
                    <a:lnTo>
                      <a:pt x="52" y="74"/>
                    </a:lnTo>
                    <a:lnTo>
                      <a:pt x="108" y="85"/>
                    </a:lnTo>
                    <a:lnTo>
                      <a:pt x="168" y="92"/>
                    </a:lnTo>
                    <a:lnTo>
                      <a:pt x="228" y="98"/>
                    </a:lnTo>
                    <a:lnTo>
                      <a:pt x="288" y="98"/>
                    </a:lnTo>
                    <a:lnTo>
                      <a:pt x="344" y="95"/>
                    </a:lnTo>
                    <a:lnTo>
                      <a:pt x="404" y="85"/>
                    </a:lnTo>
                    <a:lnTo>
                      <a:pt x="456" y="67"/>
                    </a:lnTo>
                    <a:lnTo>
                      <a:pt x="509" y="45"/>
                    </a:lnTo>
                    <a:lnTo>
                      <a:pt x="556" y="10"/>
                    </a:lnTo>
                    <a:lnTo>
                      <a:pt x="541" y="7"/>
                    </a:lnTo>
                    <a:lnTo>
                      <a:pt x="521" y="3"/>
                    </a:lnTo>
                    <a:lnTo>
                      <a:pt x="499" y="0"/>
                    </a:lnTo>
                    <a:lnTo>
                      <a:pt x="471" y="0"/>
                    </a:lnTo>
                    <a:lnTo>
                      <a:pt x="439" y="0"/>
                    </a:lnTo>
                    <a:lnTo>
                      <a:pt x="408" y="0"/>
                    </a:lnTo>
                    <a:lnTo>
                      <a:pt x="373" y="0"/>
                    </a:lnTo>
                    <a:lnTo>
                      <a:pt x="333" y="3"/>
                    </a:lnTo>
                    <a:lnTo>
                      <a:pt x="295" y="7"/>
                    </a:lnTo>
                    <a:lnTo>
                      <a:pt x="256" y="10"/>
                    </a:lnTo>
                    <a:lnTo>
                      <a:pt x="175" y="21"/>
                    </a:lnTo>
                    <a:close/>
                  </a:path>
                </a:pathLst>
              </a:custGeom>
              <a:solidFill>
                <a:srgbClr val="B200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29" name="Freeform 653"/>
              <p:cNvSpPr>
                <a:spLocks/>
              </p:cNvSpPr>
              <p:nvPr/>
            </p:nvSpPr>
            <p:spPr bwMode="auto">
              <a:xfrm>
                <a:off x="2932" y="2025"/>
                <a:ext cx="43" cy="7"/>
              </a:xfrm>
              <a:custGeom>
                <a:avLst/>
                <a:gdLst>
                  <a:gd name="T0" fmla="*/ 175 w 556"/>
                  <a:gd name="T1" fmla="*/ 21 h 98"/>
                  <a:gd name="T2" fmla="*/ 155 w 556"/>
                  <a:gd name="T3" fmla="*/ 28 h 98"/>
                  <a:gd name="T4" fmla="*/ 137 w 556"/>
                  <a:gd name="T5" fmla="*/ 32 h 98"/>
                  <a:gd name="T6" fmla="*/ 115 w 556"/>
                  <a:gd name="T7" fmla="*/ 35 h 98"/>
                  <a:gd name="T8" fmla="*/ 102 w 556"/>
                  <a:gd name="T9" fmla="*/ 39 h 98"/>
                  <a:gd name="T10" fmla="*/ 84 w 556"/>
                  <a:gd name="T11" fmla="*/ 42 h 98"/>
                  <a:gd name="T12" fmla="*/ 70 w 556"/>
                  <a:gd name="T13" fmla="*/ 45 h 98"/>
                  <a:gd name="T14" fmla="*/ 52 w 556"/>
                  <a:gd name="T15" fmla="*/ 49 h 98"/>
                  <a:gd name="T16" fmla="*/ 38 w 556"/>
                  <a:gd name="T17" fmla="*/ 53 h 98"/>
                  <a:gd name="T18" fmla="*/ 17 w 556"/>
                  <a:gd name="T19" fmla="*/ 57 h 98"/>
                  <a:gd name="T20" fmla="*/ 0 w 556"/>
                  <a:gd name="T21" fmla="*/ 63 h 98"/>
                  <a:gd name="T22" fmla="*/ 52 w 556"/>
                  <a:gd name="T23" fmla="*/ 74 h 98"/>
                  <a:gd name="T24" fmla="*/ 108 w 556"/>
                  <a:gd name="T25" fmla="*/ 85 h 98"/>
                  <a:gd name="T26" fmla="*/ 168 w 556"/>
                  <a:gd name="T27" fmla="*/ 92 h 98"/>
                  <a:gd name="T28" fmla="*/ 228 w 556"/>
                  <a:gd name="T29" fmla="*/ 98 h 98"/>
                  <a:gd name="T30" fmla="*/ 288 w 556"/>
                  <a:gd name="T31" fmla="*/ 98 h 98"/>
                  <a:gd name="T32" fmla="*/ 344 w 556"/>
                  <a:gd name="T33" fmla="*/ 95 h 98"/>
                  <a:gd name="T34" fmla="*/ 404 w 556"/>
                  <a:gd name="T35" fmla="*/ 85 h 98"/>
                  <a:gd name="T36" fmla="*/ 456 w 556"/>
                  <a:gd name="T37" fmla="*/ 67 h 98"/>
                  <a:gd name="T38" fmla="*/ 509 w 556"/>
                  <a:gd name="T39" fmla="*/ 45 h 98"/>
                  <a:gd name="T40" fmla="*/ 556 w 556"/>
                  <a:gd name="T41" fmla="*/ 10 h 98"/>
                  <a:gd name="T42" fmla="*/ 541 w 556"/>
                  <a:gd name="T43" fmla="*/ 7 h 98"/>
                  <a:gd name="T44" fmla="*/ 521 w 556"/>
                  <a:gd name="T45" fmla="*/ 3 h 98"/>
                  <a:gd name="T46" fmla="*/ 499 w 556"/>
                  <a:gd name="T47" fmla="*/ 0 h 98"/>
                  <a:gd name="T48" fmla="*/ 471 w 556"/>
                  <a:gd name="T49" fmla="*/ 0 h 98"/>
                  <a:gd name="T50" fmla="*/ 439 w 556"/>
                  <a:gd name="T51" fmla="*/ 0 h 98"/>
                  <a:gd name="T52" fmla="*/ 408 w 556"/>
                  <a:gd name="T53" fmla="*/ 0 h 98"/>
                  <a:gd name="T54" fmla="*/ 373 w 556"/>
                  <a:gd name="T55" fmla="*/ 0 h 98"/>
                  <a:gd name="T56" fmla="*/ 333 w 556"/>
                  <a:gd name="T57" fmla="*/ 3 h 98"/>
                  <a:gd name="T58" fmla="*/ 295 w 556"/>
                  <a:gd name="T59" fmla="*/ 7 h 98"/>
                  <a:gd name="T60" fmla="*/ 256 w 556"/>
                  <a:gd name="T61" fmla="*/ 10 h 98"/>
                  <a:gd name="T62" fmla="*/ 175 w 556"/>
                  <a:gd name="T63" fmla="*/ 2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6" h="98">
                    <a:moveTo>
                      <a:pt x="175" y="21"/>
                    </a:moveTo>
                    <a:lnTo>
                      <a:pt x="155" y="28"/>
                    </a:lnTo>
                    <a:lnTo>
                      <a:pt x="137" y="32"/>
                    </a:lnTo>
                    <a:lnTo>
                      <a:pt x="115" y="35"/>
                    </a:lnTo>
                    <a:lnTo>
                      <a:pt x="102" y="39"/>
                    </a:lnTo>
                    <a:lnTo>
                      <a:pt x="84" y="42"/>
                    </a:lnTo>
                    <a:lnTo>
                      <a:pt x="70" y="45"/>
                    </a:lnTo>
                    <a:lnTo>
                      <a:pt x="52" y="49"/>
                    </a:lnTo>
                    <a:lnTo>
                      <a:pt x="38" y="53"/>
                    </a:lnTo>
                    <a:lnTo>
                      <a:pt x="17" y="57"/>
                    </a:lnTo>
                    <a:lnTo>
                      <a:pt x="0" y="63"/>
                    </a:lnTo>
                    <a:lnTo>
                      <a:pt x="52" y="74"/>
                    </a:lnTo>
                    <a:lnTo>
                      <a:pt x="108" y="85"/>
                    </a:lnTo>
                    <a:lnTo>
                      <a:pt x="168" y="92"/>
                    </a:lnTo>
                    <a:lnTo>
                      <a:pt x="228" y="98"/>
                    </a:lnTo>
                    <a:lnTo>
                      <a:pt x="288" y="98"/>
                    </a:lnTo>
                    <a:lnTo>
                      <a:pt x="344" y="95"/>
                    </a:lnTo>
                    <a:lnTo>
                      <a:pt x="404" y="85"/>
                    </a:lnTo>
                    <a:lnTo>
                      <a:pt x="456" y="67"/>
                    </a:lnTo>
                    <a:lnTo>
                      <a:pt x="509" y="45"/>
                    </a:lnTo>
                    <a:lnTo>
                      <a:pt x="556" y="10"/>
                    </a:lnTo>
                    <a:lnTo>
                      <a:pt x="541" y="7"/>
                    </a:lnTo>
                    <a:lnTo>
                      <a:pt x="521" y="3"/>
                    </a:lnTo>
                    <a:lnTo>
                      <a:pt x="499" y="0"/>
                    </a:lnTo>
                    <a:lnTo>
                      <a:pt x="471" y="0"/>
                    </a:lnTo>
                    <a:lnTo>
                      <a:pt x="439" y="0"/>
                    </a:lnTo>
                    <a:lnTo>
                      <a:pt x="408" y="0"/>
                    </a:lnTo>
                    <a:lnTo>
                      <a:pt x="373" y="0"/>
                    </a:lnTo>
                    <a:lnTo>
                      <a:pt x="333" y="3"/>
                    </a:lnTo>
                    <a:lnTo>
                      <a:pt x="295" y="7"/>
                    </a:lnTo>
                    <a:lnTo>
                      <a:pt x="256" y="10"/>
                    </a:lnTo>
                    <a:lnTo>
                      <a:pt x="175"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30" name="Freeform 654"/>
              <p:cNvSpPr>
                <a:spLocks/>
              </p:cNvSpPr>
              <p:nvPr/>
            </p:nvSpPr>
            <p:spPr bwMode="auto">
              <a:xfrm>
                <a:off x="2920" y="2194"/>
                <a:ext cx="182" cy="30"/>
              </a:xfrm>
              <a:custGeom>
                <a:avLst/>
                <a:gdLst>
                  <a:gd name="T0" fmla="*/ 0 w 2358"/>
                  <a:gd name="T1" fmla="*/ 175 h 418"/>
                  <a:gd name="T2" fmla="*/ 190 w 2358"/>
                  <a:gd name="T3" fmla="*/ 161 h 418"/>
                  <a:gd name="T4" fmla="*/ 345 w 2358"/>
                  <a:gd name="T5" fmla="*/ 165 h 418"/>
                  <a:gd name="T6" fmla="*/ 475 w 2358"/>
                  <a:gd name="T7" fmla="*/ 183 h 418"/>
                  <a:gd name="T8" fmla="*/ 577 w 2358"/>
                  <a:gd name="T9" fmla="*/ 210 h 418"/>
                  <a:gd name="T10" fmla="*/ 665 w 2358"/>
                  <a:gd name="T11" fmla="*/ 246 h 418"/>
                  <a:gd name="T12" fmla="*/ 743 w 2358"/>
                  <a:gd name="T13" fmla="*/ 284 h 418"/>
                  <a:gd name="T14" fmla="*/ 816 w 2358"/>
                  <a:gd name="T15" fmla="*/ 323 h 418"/>
                  <a:gd name="T16" fmla="*/ 890 w 2358"/>
                  <a:gd name="T17" fmla="*/ 358 h 418"/>
                  <a:gd name="T18" fmla="*/ 971 w 2358"/>
                  <a:gd name="T19" fmla="*/ 390 h 418"/>
                  <a:gd name="T20" fmla="*/ 1066 w 2358"/>
                  <a:gd name="T21" fmla="*/ 411 h 418"/>
                  <a:gd name="T22" fmla="*/ 1176 w 2358"/>
                  <a:gd name="T23" fmla="*/ 418 h 418"/>
                  <a:gd name="T24" fmla="*/ 1291 w 2358"/>
                  <a:gd name="T25" fmla="*/ 403 h 418"/>
                  <a:gd name="T26" fmla="*/ 1414 w 2358"/>
                  <a:gd name="T27" fmla="*/ 379 h 418"/>
                  <a:gd name="T28" fmla="*/ 1545 w 2358"/>
                  <a:gd name="T29" fmla="*/ 336 h 418"/>
                  <a:gd name="T30" fmla="*/ 1679 w 2358"/>
                  <a:gd name="T31" fmla="*/ 288 h 418"/>
                  <a:gd name="T32" fmla="*/ 1816 w 2358"/>
                  <a:gd name="T33" fmla="*/ 231 h 418"/>
                  <a:gd name="T34" fmla="*/ 1956 w 2358"/>
                  <a:gd name="T35" fmla="*/ 171 h 418"/>
                  <a:gd name="T36" fmla="*/ 2094 w 2358"/>
                  <a:gd name="T37" fmla="*/ 112 h 418"/>
                  <a:gd name="T38" fmla="*/ 2228 w 2358"/>
                  <a:gd name="T39" fmla="*/ 56 h 418"/>
                  <a:gd name="T40" fmla="*/ 2358 w 2358"/>
                  <a:gd name="T41" fmla="*/ 0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58" h="418">
                    <a:moveTo>
                      <a:pt x="0" y="175"/>
                    </a:moveTo>
                    <a:lnTo>
                      <a:pt x="190" y="161"/>
                    </a:lnTo>
                    <a:lnTo>
                      <a:pt x="345" y="165"/>
                    </a:lnTo>
                    <a:lnTo>
                      <a:pt x="475" y="183"/>
                    </a:lnTo>
                    <a:lnTo>
                      <a:pt x="577" y="210"/>
                    </a:lnTo>
                    <a:lnTo>
                      <a:pt x="665" y="246"/>
                    </a:lnTo>
                    <a:lnTo>
                      <a:pt x="743" y="284"/>
                    </a:lnTo>
                    <a:lnTo>
                      <a:pt x="816" y="323"/>
                    </a:lnTo>
                    <a:lnTo>
                      <a:pt x="890" y="358"/>
                    </a:lnTo>
                    <a:lnTo>
                      <a:pt x="971" y="390"/>
                    </a:lnTo>
                    <a:lnTo>
                      <a:pt x="1066" y="411"/>
                    </a:lnTo>
                    <a:lnTo>
                      <a:pt x="1176" y="418"/>
                    </a:lnTo>
                    <a:lnTo>
                      <a:pt x="1291" y="403"/>
                    </a:lnTo>
                    <a:lnTo>
                      <a:pt x="1414" y="379"/>
                    </a:lnTo>
                    <a:lnTo>
                      <a:pt x="1545" y="336"/>
                    </a:lnTo>
                    <a:lnTo>
                      <a:pt x="1679" y="288"/>
                    </a:lnTo>
                    <a:lnTo>
                      <a:pt x="1816" y="231"/>
                    </a:lnTo>
                    <a:lnTo>
                      <a:pt x="1956" y="171"/>
                    </a:lnTo>
                    <a:lnTo>
                      <a:pt x="2094" y="112"/>
                    </a:lnTo>
                    <a:lnTo>
                      <a:pt x="2228" y="56"/>
                    </a:lnTo>
                    <a:lnTo>
                      <a:pt x="2358"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31" name="Freeform 655"/>
              <p:cNvSpPr>
                <a:spLocks/>
              </p:cNvSpPr>
              <p:nvPr/>
            </p:nvSpPr>
            <p:spPr bwMode="auto">
              <a:xfrm>
                <a:off x="2873" y="2205"/>
                <a:ext cx="130" cy="98"/>
              </a:xfrm>
              <a:custGeom>
                <a:avLst/>
                <a:gdLst>
                  <a:gd name="T0" fmla="*/ 609 w 1692"/>
                  <a:gd name="T1" fmla="*/ 42 h 1359"/>
                  <a:gd name="T2" fmla="*/ 507 w 1692"/>
                  <a:gd name="T3" fmla="*/ 143 h 1359"/>
                  <a:gd name="T4" fmla="*/ 412 w 1692"/>
                  <a:gd name="T5" fmla="*/ 256 h 1359"/>
                  <a:gd name="T6" fmla="*/ 324 w 1692"/>
                  <a:gd name="T7" fmla="*/ 375 h 1359"/>
                  <a:gd name="T8" fmla="*/ 246 w 1692"/>
                  <a:gd name="T9" fmla="*/ 502 h 1359"/>
                  <a:gd name="T10" fmla="*/ 176 w 1692"/>
                  <a:gd name="T11" fmla="*/ 635 h 1359"/>
                  <a:gd name="T12" fmla="*/ 116 w 1692"/>
                  <a:gd name="T13" fmla="*/ 776 h 1359"/>
                  <a:gd name="T14" fmla="*/ 68 w 1692"/>
                  <a:gd name="T15" fmla="*/ 916 h 1359"/>
                  <a:gd name="T16" fmla="*/ 32 w 1692"/>
                  <a:gd name="T17" fmla="*/ 1064 h 1359"/>
                  <a:gd name="T18" fmla="*/ 8 w 1692"/>
                  <a:gd name="T19" fmla="*/ 1211 h 1359"/>
                  <a:gd name="T20" fmla="*/ 0 w 1692"/>
                  <a:gd name="T21" fmla="*/ 1359 h 1359"/>
                  <a:gd name="T22" fmla="*/ 50 w 1692"/>
                  <a:gd name="T23" fmla="*/ 1218 h 1359"/>
                  <a:gd name="T24" fmla="*/ 113 w 1692"/>
                  <a:gd name="T25" fmla="*/ 1075 h 1359"/>
                  <a:gd name="T26" fmla="*/ 194 w 1692"/>
                  <a:gd name="T27" fmla="*/ 923 h 1359"/>
                  <a:gd name="T28" fmla="*/ 289 w 1692"/>
                  <a:gd name="T29" fmla="*/ 780 h 1359"/>
                  <a:gd name="T30" fmla="*/ 394 w 1692"/>
                  <a:gd name="T31" fmla="*/ 638 h 1359"/>
                  <a:gd name="T32" fmla="*/ 511 w 1692"/>
                  <a:gd name="T33" fmla="*/ 516 h 1359"/>
                  <a:gd name="T34" fmla="*/ 637 w 1692"/>
                  <a:gd name="T35" fmla="*/ 407 h 1359"/>
                  <a:gd name="T36" fmla="*/ 770 w 1692"/>
                  <a:gd name="T37" fmla="*/ 326 h 1359"/>
                  <a:gd name="T38" fmla="*/ 915 w 1692"/>
                  <a:gd name="T39" fmla="*/ 270 h 1359"/>
                  <a:gd name="T40" fmla="*/ 1066 w 1692"/>
                  <a:gd name="T41" fmla="*/ 249 h 1359"/>
                  <a:gd name="T42" fmla="*/ 1144 w 1692"/>
                  <a:gd name="T43" fmla="*/ 249 h 1359"/>
                  <a:gd name="T44" fmla="*/ 1208 w 1692"/>
                  <a:gd name="T45" fmla="*/ 253 h 1359"/>
                  <a:gd name="T46" fmla="*/ 1263 w 1692"/>
                  <a:gd name="T47" fmla="*/ 260 h 1359"/>
                  <a:gd name="T48" fmla="*/ 1316 w 1692"/>
                  <a:gd name="T49" fmla="*/ 267 h 1359"/>
                  <a:gd name="T50" fmla="*/ 1366 w 1692"/>
                  <a:gd name="T51" fmla="*/ 277 h 1359"/>
                  <a:gd name="T52" fmla="*/ 1414 w 1692"/>
                  <a:gd name="T53" fmla="*/ 280 h 1359"/>
                  <a:gd name="T54" fmla="*/ 1471 w 1692"/>
                  <a:gd name="T55" fmla="*/ 285 h 1359"/>
                  <a:gd name="T56" fmla="*/ 1534 w 1692"/>
                  <a:gd name="T57" fmla="*/ 285 h 1359"/>
                  <a:gd name="T58" fmla="*/ 1609 w 1692"/>
                  <a:gd name="T59" fmla="*/ 280 h 1359"/>
                  <a:gd name="T60" fmla="*/ 1692 w 1692"/>
                  <a:gd name="T61" fmla="*/ 267 h 1359"/>
                  <a:gd name="T62" fmla="*/ 1679 w 1692"/>
                  <a:gd name="T63" fmla="*/ 273 h 1359"/>
                  <a:gd name="T64" fmla="*/ 1669 w 1692"/>
                  <a:gd name="T65" fmla="*/ 277 h 1359"/>
                  <a:gd name="T66" fmla="*/ 1661 w 1692"/>
                  <a:gd name="T67" fmla="*/ 277 h 1359"/>
                  <a:gd name="T68" fmla="*/ 1661 w 1692"/>
                  <a:gd name="T69" fmla="*/ 280 h 1359"/>
                  <a:gd name="T70" fmla="*/ 1657 w 1692"/>
                  <a:gd name="T71" fmla="*/ 277 h 1359"/>
                  <a:gd name="T72" fmla="*/ 1654 w 1692"/>
                  <a:gd name="T73" fmla="*/ 273 h 1359"/>
                  <a:gd name="T74" fmla="*/ 1651 w 1692"/>
                  <a:gd name="T75" fmla="*/ 270 h 1359"/>
                  <a:gd name="T76" fmla="*/ 1640 w 1692"/>
                  <a:gd name="T77" fmla="*/ 263 h 1359"/>
                  <a:gd name="T78" fmla="*/ 1626 w 1692"/>
                  <a:gd name="T79" fmla="*/ 260 h 1359"/>
                  <a:gd name="T80" fmla="*/ 1566 w 1692"/>
                  <a:gd name="T81" fmla="*/ 235 h 1359"/>
                  <a:gd name="T82" fmla="*/ 1517 w 1692"/>
                  <a:gd name="T83" fmla="*/ 214 h 1359"/>
                  <a:gd name="T84" fmla="*/ 1471 w 1692"/>
                  <a:gd name="T85" fmla="*/ 193 h 1359"/>
                  <a:gd name="T86" fmla="*/ 1432 w 1692"/>
                  <a:gd name="T87" fmla="*/ 168 h 1359"/>
                  <a:gd name="T88" fmla="*/ 1394 w 1692"/>
                  <a:gd name="T89" fmla="*/ 147 h 1359"/>
                  <a:gd name="T90" fmla="*/ 1355 w 1692"/>
                  <a:gd name="T91" fmla="*/ 126 h 1359"/>
                  <a:gd name="T92" fmla="*/ 1313 w 1692"/>
                  <a:gd name="T93" fmla="*/ 105 h 1359"/>
                  <a:gd name="T94" fmla="*/ 1267 w 1692"/>
                  <a:gd name="T95" fmla="*/ 88 h 1359"/>
                  <a:gd name="T96" fmla="*/ 1214 w 1692"/>
                  <a:gd name="T97" fmla="*/ 70 h 1359"/>
                  <a:gd name="T98" fmla="*/ 1151 w 1692"/>
                  <a:gd name="T99" fmla="*/ 52 h 1359"/>
                  <a:gd name="T100" fmla="*/ 1108 w 1692"/>
                  <a:gd name="T101" fmla="*/ 42 h 1359"/>
                  <a:gd name="T102" fmla="*/ 1056 w 1692"/>
                  <a:gd name="T103" fmla="*/ 31 h 1359"/>
                  <a:gd name="T104" fmla="*/ 1000 w 1692"/>
                  <a:gd name="T105" fmla="*/ 20 h 1359"/>
                  <a:gd name="T106" fmla="*/ 936 w 1692"/>
                  <a:gd name="T107" fmla="*/ 13 h 1359"/>
                  <a:gd name="T108" fmla="*/ 870 w 1692"/>
                  <a:gd name="T109" fmla="*/ 3 h 1359"/>
                  <a:gd name="T110" fmla="*/ 806 w 1692"/>
                  <a:gd name="T111" fmla="*/ 0 h 1359"/>
                  <a:gd name="T112" fmla="*/ 742 w 1692"/>
                  <a:gd name="T113" fmla="*/ 0 h 1359"/>
                  <a:gd name="T114" fmla="*/ 690 w 1692"/>
                  <a:gd name="T115" fmla="*/ 7 h 1359"/>
                  <a:gd name="T116" fmla="*/ 644 w 1692"/>
                  <a:gd name="T117" fmla="*/ 20 h 1359"/>
                  <a:gd name="T118" fmla="*/ 609 w 1692"/>
                  <a:gd name="T119" fmla="*/ 42 h 1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92" h="1359">
                    <a:moveTo>
                      <a:pt x="609" y="42"/>
                    </a:moveTo>
                    <a:lnTo>
                      <a:pt x="507" y="143"/>
                    </a:lnTo>
                    <a:lnTo>
                      <a:pt x="412" y="256"/>
                    </a:lnTo>
                    <a:lnTo>
                      <a:pt x="324" y="375"/>
                    </a:lnTo>
                    <a:lnTo>
                      <a:pt x="246" y="502"/>
                    </a:lnTo>
                    <a:lnTo>
                      <a:pt x="176" y="635"/>
                    </a:lnTo>
                    <a:lnTo>
                      <a:pt x="116" y="776"/>
                    </a:lnTo>
                    <a:lnTo>
                      <a:pt x="68" y="916"/>
                    </a:lnTo>
                    <a:lnTo>
                      <a:pt x="32" y="1064"/>
                    </a:lnTo>
                    <a:lnTo>
                      <a:pt x="8" y="1211"/>
                    </a:lnTo>
                    <a:lnTo>
                      <a:pt x="0" y="1359"/>
                    </a:lnTo>
                    <a:lnTo>
                      <a:pt x="50" y="1218"/>
                    </a:lnTo>
                    <a:lnTo>
                      <a:pt x="113" y="1075"/>
                    </a:lnTo>
                    <a:lnTo>
                      <a:pt x="194" y="923"/>
                    </a:lnTo>
                    <a:lnTo>
                      <a:pt x="289" y="780"/>
                    </a:lnTo>
                    <a:lnTo>
                      <a:pt x="394" y="638"/>
                    </a:lnTo>
                    <a:lnTo>
                      <a:pt x="511" y="516"/>
                    </a:lnTo>
                    <a:lnTo>
                      <a:pt x="637" y="407"/>
                    </a:lnTo>
                    <a:lnTo>
                      <a:pt x="770" y="326"/>
                    </a:lnTo>
                    <a:lnTo>
                      <a:pt x="915" y="270"/>
                    </a:lnTo>
                    <a:lnTo>
                      <a:pt x="1066" y="249"/>
                    </a:lnTo>
                    <a:lnTo>
                      <a:pt x="1144" y="249"/>
                    </a:lnTo>
                    <a:lnTo>
                      <a:pt x="1208" y="253"/>
                    </a:lnTo>
                    <a:lnTo>
                      <a:pt x="1263" y="260"/>
                    </a:lnTo>
                    <a:lnTo>
                      <a:pt x="1316" y="267"/>
                    </a:lnTo>
                    <a:lnTo>
                      <a:pt x="1366" y="277"/>
                    </a:lnTo>
                    <a:lnTo>
                      <a:pt x="1414" y="280"/>
                    </a:lnTo>
                    <a:lnTo>
                      <a:pt x="1471" y="285"/>
                    </a:lnTo>
                    <a:lnTo>
                      <a:pt x="1534" y="285"/>
                    </a:lnTo>
                    <a:lnTo>
                      <a:pt x="1609" y="280"/>
                    </a:lnTo>
                    <a:lnTo>
                      <a:pt x="1692" y="267"/>
                    </a:lnTo>
                    <a:lnTo>
                      <a:pt x="1679" y="273"/>
                    </a:lnTo>
                    <a:lnTo>
                      <a:pt x="1669" y="277"/>
                    </a:lnTo>
                    <a:lnTo>
                      <a:pt x="1661" y="277"/>
                    </a:lnTo>
                    <a:lnTo>
                      <a:pt x="1661" y="280"/>
                    </a:lnTo>
                    <a:lnTo>
                      <a:pt x="1657" y="277"/>
                    </a:lnTo>
                    <a:lnTo>
                      <a:pt x="1654" y="273"/>
                    </a:lnTo>
                    <a:lnTo>
                      <a:pt x="1651" y="270"/>
                    </a:lnTo>
                    <a:lnTo>
                      <a:pt x="1640" y="263"/>
                    </a:lnTo>
                    <a:lnTo>
                      <a:pt x="1626" y="260"/>
                    </a:lnTo>
                    <a:lnTo>
                      <a:pt x="1566" y="235"/>
                    </a:lnTo>
                    <a:lnTo>
                      <a:pt x="1517" y="214"/>
                    </a:lnTo>
                    <a:lnTo>
                      <a:pt x="1471" y="193"/>
                    </a:lnTo>
                    <a:lnTo>
                      <a:pt x="1432" y="168"/>
                    </a:lnTo>
                    <a:lnTo>
                      <a:pt x="1394" y="147"/>
                    </a:lnTo>
                    <a:lnTo>
                      <a:pt x="1355" y="126"/>
                    </a:lnTo>
                    <a:lnTo>
                      <a:pt x="1313" y="105"/>
                    </a:lnTo>
                    <a:lnTo>
                      <a:pt x="1267" y="88"/>
                    </a:lnTo>
                    <a:lnTo>
                      <a:pt x="1214" y="70"/>
                    </a:lnTo>
                    <a:lnTo>
                      <a:pt x="1151" y="52"/>
                    </a:lnTo>
                    <a:lnTo>
                      <a:pt x="1108" y="42"/>
                    </a:lnTo>
                    <a:lnTo>
                      <a:pt x="1056" y="31"/>
                    </a:lnTo>
                    <a:lnTo>
                      <a:pt x="1000" y="20"/>
                    </a:lnTo>
                    <a:lnTo>
                      <a:pt x="936" y="13"/>
                    </a:lnTo>
                    <a:lnTo>
                      <a:pt x="870" y="3"/>
                    </a:lnTo>
                    <a:lnTo>
                      <a:pt x="806" y="0"/>
                    </a:lnTo>
                    <a:lnTo>
                      <a:pt x="742" y="0"/>
                    </a:lnTo>
                    <a:lnTo>
                      <a:pt x="690" y="7"/>
                    </a:lnTo>
                    <a:lnTo>
                      <a:pt x="644" y="20"/>
                    </a:lnTo>
                    <a:lnTo>
                      <a:pt x="609" y="42"/>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32" name="Freeform 656"/>
              <p:cNvSpPr>
                <a:spLocks/>
              </p:cNvSpPr>
              <p:nvPr/>
            </p:nvSpPr>
            <p:spPr bwMode="auto">
              <a:xfrm>
                <a:off x="3029" y="2288"/>
                <a:ext cx="17" cy="189"/>
              </a:xfrm>
              <a:custGeom>
                <a:avLst/>
                <a:gdLst>
                  <a:gd name="T0" fmla="*/ 43 w 219"/>
                  <a:gd name="T1" fmla="*/ 0 h 2642"/>
                  <a:gd name="T2" fmla="*/ 106 w 219"/>
                  <a:gd name="T3" fmla="*/ 271 h 2642"/>
                  <a:gd name="T4" fmla="*/ 156 w 219"/>
                  <a:gd name="T5" fmla="*/ 528 h 2642"/>
                  <a:gd name="T6" fmla="*/ 191 w 219"/>
                  <a:gd name="T7" fmla="*/ 766 h 2642"/>
                  <a:gd name="T8" fmla="*/ 211 w 219"/>
                  <a:gd name="T9" fmla="*/ 1001 h 2642"/>
                  <a:gd name="T10" fmla="*/ 219 w 219"/>
                  <a:gd name="T11" fmla="*/ 1229 h 2642"/>
                  <a:gd name="T12" fmla="*/ 219 w 219"/>
                  <a:gd name="T13" fmla="*/ 1458 h 2642"/>
                  <a:gd name="T14" fmla="*/ 208 w 219"/>
                  <a:gd name="T15" fmla="*/ 1694 h 2642"/>
                  <a:gd name="T16" fmla="*/ 191 w 219"/>
                  <a:gd name="T17" fmla="*/ 1939 h 2642"/>
                  <a:gd name="T18" fmla="*/ 170 w 219"/>
                  <a:gd name="T19" fmla="*/ 2199 h 2642"/>
                  <a:gd name="T20" fmla="*/ 141 w 219"/>
                  <a:gd name="T21" fmla="*/ 2480 h 2642"/>
                  <a:gd name="T22" fmla="*/ 135 w 219"/>
                  <a:gd name="T23" fmla="*/ 2519 h 2642"/>
                  <a:gd name="T24" fmla="*/ 131 w 219"/>
                  <a:gd name="T25" fmla="*/ 2547 h 2642"/>
                  <a:gd name="T26" fmla="*/ 123 w 219"/>
                  <a:gd name="T27" fmla="*/ 2569 h 2642"/>
                  <a:gd name="T28" fmla="*/ 113 w 219"/>
                  <a:gd name="T29" fmla="*/ 2582 h 2642"/>
                  <a:gd name="T30" fmla="*/ 103 w 219"/>
                  <a:gd name="T31" fmla="*/ 2592 h 2642"/>
                  <a:gd name="T32" fmla="*/ 88 w 219"/>
                  <a:gd name="T33" fmla="*/ 2600 h 2642"/>
                  <a:gd name="T34" fmla="*/ 75 w 219"/>
                  <a:gd name="T35" fmla="*/ 2610 h 2642"/>
                  <a:gd name="T36" fmla="*/ 57 w 219"/>
                  <a:gd name="T37" fmla="*/ 2617 h 2642"/>
                  <a:gd name="T38" fmla="*/ 33 w 219"/>
                  <a:gd name="T39" fmla="*/ 2627 h 2642"/>
                  <a:gd name="T40" fmla="*/ 8 w 219"/>
                  <a:gd name="T41" fmla="*/ 2642 h 2642"/>
                  <a:gd name="T42" fmla="*/ 0 w 219"/>
                  <a:gd name="T43" fmla="*/ 2635 h 2642"/>
                  <a:gd name="T44" fmla="*/ 5 w 219"/>
                  <a:gd name="T45" fmla="*/ 2604 h 2642"/>
                  <a:gd name="T46" fmla="*/ 15 w 219"/>
                  <a:gd name="T47" fmla="*/ 2554 h 2642"/>
                  <a:gd name="T48" fmla="*/ 25 w 219"/>
                  <a:gd name="T49" fmla="*/ 2491 h 2642"/>
                  <a:gd name="T50" fmla="*/ 43 w 219"/>
                  <a:gd name="T51" fmla="*/ 2417 h 2642"/>
                  <a:gd name="T52" fmla="*/ 57 w 219"/>
                  <a:gd name="T53" fmla="*/ 2344 h 2642"/>
                  <a:gd name="T54" fmla="*/ 75 w 219"/>
                  <a:gd name="T55" fmla="*/ 2274 h 2642"/>
                  <a:gd name="T56" fmla="*/ 88 w 219"/>
                  <a:gd name="T57" fmla="*/ 2206 h 2642"/>
                  <a:gd name="T58" fmla="*/ 100 w 219"/>
                  <a:gd name="T59" fmla="*/ 2157 h 2642"/>
                  <a:gd name="T60" fmla="*/ 103 w 219"/>
                  <a:gd name="T61" fmla="*/ 2122 h 2642"/>
                  <a:gd name="T62" fmla="*/ 110 w 219"/>
                  <a:gd name="T63" fmla="*/ 2031 h 2642"/>
                  <a:gd name="T64" fmla="*/ 113 w 219"/>
                  <a:gd name="T65" fmla="*/ 1961 h 2642"/>
                  <a:gd name="T66" fmla="*/ 117 w 219"/>
                  <a:gd name="T67" fmla="*/ 1907 h 2642"/>
                  <a:gd name="T68" fmla="*/ 120 w 219"/>
                  <a:gd name="T69" fmla="*/ 1862 h 2642"/>
                  <a:gd name="T70" fmla="*/ 120 w 219"/>
                  <a:gd name="T71" fmla="*/ 1820 h 2642"/>
                  <a:gd name="T72" fmla="*/ 123 w 219"/>
                  <a:gd name="T73" fmla="*/ 1771 h 2642"/>
                  <a:gd name="T74" fmla="*/ 128 w 219"/>
                  <a:gd name="T75" fmla="*/ 1714 h 2642"/>
                  <a:gd name="T76" fmla="*/ 131 w 219"/>
                  <a:gd name="T77" fmla="*/ 1637 h 2642"/>
                  <a:gd name="T78" fmla="*/ 138 w 219"/>
                  <a:gd name="T79" fmla="*/ 1539 h 2642"/>
                  <a:gd name="T80" fmla="*/ 145 w 219"/>
                  <a:gd name="T81" fmla="*/ 1409 h 2642"/>
                  <a:gd name="T82" fmla="*/ 145 w 219"/>
                  <a:gd name="T83" fmla="*/ 1384 h 2642"/>
                  <a:gd name="T84" fmla="*/ 145 w 219"/>
                  <a:gd name="T85" fmla="*/ 1342 h 2642"/>
                  <a:gd name="T86" fmla="*/ 145 w 219"/>
                  <a:gd name="T87" fmla="*/ 1279 h 2642"/>
                  <a:gd name="T88" fmla="*/ 145 w 219"/>
                  <a:gd name="T89" fmla="*/ 1209 h 2642"/>
                  <a:gd name="T90" fmla="*/ 148 w 219"/>
                  <a:gd name="T91" fmla="*/ 1128 h 2642"/>
                  <a:gd name="T92" fmla="*/ 148 w 219"/>
                  <a:gd name="T93" fmla="*/ 1051 h 2642"/>
                  <a:gd name="T94" fmla="*/ 148 w 219"/>
                  <a:gd name="T95" fmla="*/ 981 h 2642"/>
                  <a:gd name="T96" fmla="*/ 148 w 219"/>
                  <a:gd name="T97" fmla="*/ 917 h 2642"/>
                  <a:gd name="T98" fmla="*/ 148 w 219"/>
                  <a:gd name="T99" fmla="*/ 871 h 2642"/>
                  <a:gd name="T100" fmla="*/ 148 w 219"/>
                  <a:gd name="T101" fmla="*/ 851 h 2642"/>
                  <a:gd name="T102" fmla="*/ 141 w 219"/>
                  <a:gd name="T103" fmla="*/ 706 h 2642"/>
                  <a:gd name="T104" fmla="*/ 131 w 219"/>
                  <a:gd name="T105" fmla="*/ 573 h 2642"/>
                  <a:gd name="T106" fmla="*/ 117 w 219"/>
                  <a:gd name="T107" fmla="*/ 450 h 2642"/>
                  <a:gd name="T108" fmla="*/ 103 w 219"/>
                  <a:gd name="T109" fmla="*/ 338 h 2642"/>
                  <a:gd name="T110" fmla="*/ 88 w 219"/>
                  <a:gd name="T111" fmla="*/ 239 h 2642"/>
                  <a:gd name="T112" fmla="*/ 75 w 219"/>
                  <a:gd name="T113" fmla="*/ 158 h 2642"/>
                  <a:gd name="T114" fmla="*/ 60 w 219"/>
                  <a:gd name="T115" fmla="*/ 91 h 2642"/>
                  <a:gd name="T116" fmla="*/ 50 w 219"/>
                  <a:gd name="T117" fmla="*/ 43 h 2642"/>
                  <a:gd name="T118" fmla="*/ 43 w 219"/>
                  <a:gd name="T119" fmla="*/ 11 h 2642"/>
                  <a:gd name="T120" fmla="*/ 43 w 219"/>
                  <a:gd name="T121"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9" h="2642">
                    <a:moveTo>
                      <a:pt x="43" y="0"/>
                    </a:moveTo>
                    <a:lnTo>
                      <a:pt x="106" y="271"/>
                    </a:lnTo>
                    <a:lnTo>
                      <a:pt x="156" y="528"/>
                    </a:lnTo>
                    <a:lnTo>
                      <a:pt x="191" y="766"/>
                    </a:lnTo>
                    <a:lnTo>
                      <a:pt x="211" y="1001"/>
                    </a:lnTo>
                    <a:lnTo>
                      <a:pt x="219" y="1229"/>
                    </a:lnTo>
                    <a:lnTo>
                      <a:pt x="219" y="1458"/>
                    </a:lnTo>
                    <a:lnTo>
                      <a:pt x="208" y="1694"/>
                    </a:lnTo>
                    <a:lnTo>
                      <a:pt x="191" y="1939"/>
                    </a:lnTo>
                    <a:lnTo>
                      <a:pt x="170" y="2199"/>
                    </a:lnTo>
                    <a:lnTo>
                      <a:pt x="141" y="2480"/>
                    </a:lnTo>
                    <a:lnTo>
                      <a:pt x="135" y="2519"/>
                    </a:lnTo>
                    <a:lnTo>
                      <a:pt x="131" y="2547"/>
                    </a:lnTo>
                    <a:lnTo>
                      <a:pt x="123" y="2569"/>
                    </a:lnTo>
                    <a:lnTo>
                      <a:pt x="113" y="2582"/>
                    </a:lnTo>
                    <a:lnTo>
                      <a:pt x="103" y="2592"/>
                    </a:lnTo>
                    <a:lnTo>
                      <a:pt x="88" y="2600"/>
                    </a:lnTo>
                    <a:lnTo>
                      <a:pt x="75" y="2610"/>
                    </a:lnTo>
                    <a:lnTo>
                      <a:pt x="57" y="2617"/>
                    </a:lnTo>
                    <a:lnTo>
                      <a:pt x="33" y="2627"/>
                    </a:lnTo>
                    <a:lnTo>
                      <a:pt x="8" y="2642"/>
                    </a:lnTo>
                    <a:lnTo>
                      <a:pt x="0" y="2635"/>
                    </a:lnTo>
                    <a:lnTo>
                      <a:pt x="5" y="2604"/>
                    </a:lnTo>
                    <a:lnTo>
                      <a:pt x="15" y="2554"/>
                    </a:lnTo>
                    <a:lnTo>
                      <a:pt x="25" y="2491"/>
                    </a:lnTo>
                    <a:lnTo>
                      <a:pt x="43" y="2417"/>
                    </a:lnTo>
                    <a:lnTo>
                      <a:pt x="57" y="2344"/>
                    </a:lnTo>
                    <a:lnTo>
                      <a:pt x="75" y="2274"/>
                    </a:lnTo>
                    <a:lnTo>
                      <a:pt x="88" y="2206"/>
                    </a:lnTo>
                    <a:lnTo>
                      <a:pt x="100" y="2157"/>
                    </a:lnTo>
                    <a:lnTo>
                      <a:pt x="103" y="2122"/>
                    </a:lnTo>
                    <a:lnTo>
                      <a:pt x="110" y="2031"/>
                    </a:lnTo>
                    <a:lnTo>
                      <a:pt x="113" y="1961"/>
                    </a:lnTo>
                    <a:lnTo>
                      <a:pt x="117" y="1907"/>
                    </a:lnTo>
                    <a:lnTo>
                      <a:pt x="120" y="1862"/>
                    </a:lnTo>
                    <a:lnTo>
                      <a:pt x="120" y="1820"/>
                    </a:lnTo>
                    <a:lnTo>
                      <a:pt x="123" y="1771"/>
                    </a:lnTo>
                    <a:lnTo>
                      <a:pt x="128" y="1714"/>
                    </a:lnTo>
                    <a:lnTo>
                      <a:pt x="131" y="1637"/>
                    </a:lnTo>
                    <a:lnTo>
                      <a:pt x="138" y="1539"/>
                    </a:lnTo>
                    <a:lnTo>
                      <a:pt x="145" y="1409"/>
                    </a:lnTo>
                    <a:lnTo>
                      <a:pt x="145" y="1384"/>
                    </a:lnTo>
                    <a:lnTo>
                      <a:pt x="145" y="1342"/>
                    </a:lnTo>
                    <a:lnTo>
                      <a:pt x="145" y="1279"/>
                    </a:lnTo>
                    <a:lnTo>
                      <a:pt x="145" y="1209"/>
                    </a:lnTo>
                    <a:lnTo>
                      <a:pt x="148" y="1128"/>
                    </a:lnTo>
                    <a:lnTo>
                      <a:pt x="148" y="1051"/>
                    </a:lnTo>
                    <a:lnTo>
                      <a:pt x="148" y="981"/>
                    </a:lnTo>
                    <a:lnTo>
                      <a:pt x="148" y="917"/>
                    </a:lnTo>
                    <a:lnTo>
                      <a:pt x="148" y="871"/>
                    </a:lnTo>
                    <a:lnTo>
                      <a:pt x="148" y="851"/>
                    </a:lnTo>
                    <a:lnTo>
                      <a:pt x="141" y="706"/>
                    </a:lnTo>
                    <a:lnTo>
                      <a:pt x="131" y="573"/>
                    </a:lnTo>
                    <a:lnTo>
                      <a:pt x="117" y="450"/>
                    </a:lnTo>
                    <a:lnTo>
                      <a:pt x="103" y="338"/>
                    </a:lnTo>
                    <a:lnTo>
                      <a:pt x="88" y="239"/>
                    </a:lnTo>
                    <a:lnTo>
                      <a:pt x="75" y="158"/>
                    </a:lnTo>
                    <a:lnTo>
                      <a:pt x="60" y="91"/>
                    </a:lnTo>
                    <a:lnTo>
                      <a:pt x="50" y="43"/>
                    </a:lnTo>
                    <a:lnTo>
                      <a:pt x="43" y="11"/>
                    </a:lnTo>
                    <a:lnTo>
                      <a:pt x="43" y="0"/>
                    </a:lnTo>
                    <a:close/>
                  </a:path>
                </a:pathLst>
              </a:custGeom>
              <a:solidFill>
                <a:srgbClr val="324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33" name="Freeform 657"/>
              <p:cNvSpPr>
                <a:spLocks/>
              </p:cNvSpPr>
              <p:nvPr/>
            </p:nvSpPr>
            <p:spPr bwMode="auto">
              <a:xfrm>
                <a:off x="3071" y="2210"/>
                <a:ext cx="83" cy="52"/>
              </a:xfrm>
              <a:custGeom>
                <a:avLst/>
                <a:gdLst>
                  <a:gd name="T0" fmla="*/ 1073 w 1073"/>
                  <a:gd name="T1" fmla="*/ 56 h 719"/>
                  <a:gd name="T2" fmla="*/ 985 w 1073"/>
                  <a:gd name="T3" fmla="*/ 98 h 719"/>
                  <a:gd name="T4" fmla="*/ 897 w 1073"/>
                  <a:gd name="T5" fmla="*/ 133 h 719"/>
                  <a:gd name="T6" fmla="*/ 810 w 1073"/>
                  <a:gd name="T7" fmla="*/ 171 h 719"/>
                  <a:gd name="T8" fmla="*/ 722 w 1073"/>
                  <a:gd name="T9" fmla="*/ 210 h 719"/>
                  <a:gd name="T10" fmla="*/ 634 w 1073"/>
                  <a:gd name="T11" fmla="*/ 245 h 719"/>
                  <a:gd name="T12" fmla="*/ 546 w 1073"/>
                  <a:gd name="T13" fmla="*/ 281 h 719"/>
                  <a:gd name="T14" fmla="*/ 461 w 1073"/>
                  <a:gd name="T15" fmla="*/ 316 h 719"/>
                  <a:gd name="T16" fmla="*/ 377 w 1073"/>
                  <a:gd name="T17" fmla="*/ 351 h 719"/>
                  <a:gd name="T18" fmla="*/ 296 w 1073"/>
                  <a:gd name="T19" fmla="*/ 386 h 719"/>
                  <a:gd name="T20" fmla="*/ 218 w 1073"/>
                  <a:gd name="T21" fmla="*/ 421 h 719"/>
                  <a:gd name="T22" fmla="*/ 198 w 1073"/>
                  <a:gd name="T23" fmla="*/ 438 h 719"/>
                  <a:gd name="T24" fmla="*/ 186 w 1073"/>
                  <a:gd name="T25" fmla="*/ 459 h 719"/>
                  <a:gd name="T26" fmla="*/ 180 w 1073"/>
                  <a:gd name="T27" fmla="*/ 491 h 719"/>
                  <a:gd name="T28" fmla="*/ 180 w 1073"/>
                  <a:gd name="T29" fmla="*/ 523 h 719"/>
                  <a:gd name="T30" fmla="*/ 186 w 1073"/>
                  <a:gd name="T31" fmla="*/ 561 h 719"/>
                  <a:gd name="T32" fmla="*/ 198 w 1073"/>
                  <a:gd name="T33" fmla="*/ 596 h 719"/>
                  <a:gd name="T34" fmla="*/ 215 w 1073"/>
                  <a:gd name="T35" fmla="*/ 631 h 719"/>
                  <a:gd name="T36" fmla="*/ 233 w 1073"/>
                  <a:gd name="T37" fmla="*/ 666 h 719"/>
                  <a:gd name="T38" fmla="*/ 257 w 1073"/>
                  <a:gd name="T39" fmla="*/ 695 h 719"/>
                  <a:gd name="T40" fmla="*/ 286 w 1073"/>
                  <a:gd name="T41" fmla="*/ 716 h 719"/>
                  <a:gd name="T42" fmla="*/ 243 w 1073"/>
                  <a:gd name="T43" fmla="*/ 719 h 719"/>
                  <a:gd name="T44" fmla="*/ 201 w 1073"/>
                  <a:gd name="T45" fmla="*/ 719 h 719"/>
                  <a:gd name="T46" fmla="*/ 158 w 1073"/>
                  <a:gd name="T47" fmla="*/ 709 h 719"/>
                  <a:gd name="T48" fmla="*/ 116 w 1073"/>
                  <a:gd name="T49" fmla="*/ 698 h 719"/>
                  <a:gd name="T50" fmla="*/ 78 w 1073"/>
                  <a:gd name="T51" fmla="*/ 678 h 719"/>
                  <a:gd name="T52" fmla="*/ 46 w 1073"/>
                  <a:gd name="T53" fmla="*/ 653 h 719"/>
                  <a:gd name="T54" fmla="*/ 21 w 1073"/>
                  <a:gd name="T55" fmla="*/ 625 h 719"/>
                  <a:gd name="T56" fmla="*/ 7 w 1073"/>
                  <a:gd name="T57" fmla="*/ 589 h 719"/>
                  <a:gd name="T58" fmla="*/ 0 w 1073"/>
                  <a:gd name="T59" fmla="*/ 551 h 719"/>
                  <a:gd name="T60" fmla="*/ 11 w 1073"/>
                  <a:gd name="T61" fmla="*/ 509 h 719"/>
                  <a:gd name="T62" fmla="*/ 11 w 1073"/>
                  <a:gd name="T63" fmla="*/ 505 h 719"/>
                  <a:gd name="T64" fmla="*/ 15 w 1073"/>
                  <a:gd name="T65" fmla="*/ 498 h 719"/>
                  <a:gd name="T66" fmla="*/ 18 w 1073"/>
                  <a:gd name="T67" fmla="*/ 491 h 719"/>
                  <a:gd name="T68" fmla="*/ 18 w 1073"/>
                  <a:gd name="T69" fmla="*/ 484 h 719"/>
                  <a:gd name="T70" fmla="*/ 21 w 1073"/>
                  <a:gd name="T71" fmla="*/ 473 h 719"/>
                  <a:gd name="T72" fmla="*/ 25 w 1073"/>
                  <a:gd name="T73" fmla="*/ 463 h 719"/>
                  <a:gd name="T74" fmla="*/ 28 w 1073"/>
                  <a:gd name="T75" fmla="*/ 453 h 719"/>
                  <a:gd name="T76" fmla="*/ 32 w 1073"/>
                  <a:gd name="T77" fmla="*/ 446 h 719"/>
                  <a:gd name="T78" fmla="*/ 35 w 1073"/>
                  <a:gd name="T79" fmla="*/ 441 h 719"/>
                  <a:gd name="T80" fmla="*/ 38 w 1073"/>
                  <a:gd name="T81" fmla="*/ 438 h 719"/>
                  <a:gd name="T82" fmla="*/ 116 w 1073"/>
                  <a:gd name="T83" fmla="*/ 389 h 719"/>
                  <a:gd name="T84" fmla="*/ 208 w 1073"/>
                  <a:gd name="T85" fmla="*/ 343 h 719"/>
                  <a:gd name="T86" fmla="*/ 306 w 1073"/>
                  <a:gd name="T87" fmla="*/ 301 h 719"/>
                  <a:gd name="T88" fmla="*/ 412 w 1073"/>
                  <a:gd name="T89" fmla="*/ 263 h 719"/>
                  <a:gd name="T90" fmla="*/ 524 w 1073"/>
                  <a:gd name="T91" fmla="*/ 228 h 719"/>
                  <a:gd name="T92" fmla="*/ 641 w 1073"/>
                  <a:gd name="T93" fmla="*/ 189 h 719"/>
                  <a:gd name="T94" fmla="*/ 753 w 1073"/>
                  <a:gd name="T95" fmla="*/ 147 h 719"/>
                  <a:gd name="T96" fmla="*/ 865 w 1073"/>
                  <a:gd name="T97" fmla="*/ 101 h 719"/>
                  <a:gd name="T98" fmla="*/ 975 w 1073"/>
                  <a:gd name="T99" fmla="*/ 52 h 719"/>
                  <a:gd name="T100" fmla="*/ 1073 w 1073"/>
                  <a:gd name="T101" fmla="*/ 0 h 719"/>
                  <a:gd name="T102" fmla="*/ 1073 w 1073"/>
                  <a:gd name="T103" fmla="*/ 56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73" h="719">
                    <a:moveTo>
                      <a:pt x="1073" y="56"/>
                    </a:moveTo>
                    <a:lnTo>
                      <a:pt x="985" y="98"/>
                    </a:lnTo>
                    <a:lnTo>
                      <a:pt x="897" y="133"/>
                    </a:lnTo>
                    <a:lnTo>
                      <a:pt x="810" y="171"/>
                    </a:lnTo>
                    <a:lnTo>
                      <a:pt x="722" y="210"/>
                    </a:lnTo>
                    <a:lnTo>
                      <a:pt x="634" y="245"/>
                    </a:lnTo>
                    <a:lnTo>
                      <a:pt x="546" y="281"/>
                    </a:lnTo>
                    <a:lnTo>
                      <a:pt x="461" y="316"/>
                    </a:lnTo>
                    <a:lnTo>
                      <a:pt x="377" y="351"/>
                    </a:lnTo>
                    <a:lnTo>
                      <a:pt x="296" y="386"/>
                    </a:lnTo>
                    <a:lnTo>
                      <a:pt x="218" y="421"/>
                    </a:lnTo>
                    <a:lnTo>
                      <a:pt x="198" y="438"/>
                    </a:lnTo>
                    <a:lnTo>
                      <a:pt x="186" y="459"/>
                    </a:lnTo>
                    <a:lnTo>
                      <a:pt x="180" y="491"/>
                    </a:lnTo>
                    <a:lnTo>
                      <a:pt x="180" y="523"/>
                    </a:lnTo>
                    <a:lnTo>
                      <a:pt x="186" y="561"/>
                    </a:lnTo>
                    <a:lnTo>
                      <a:pt x="198" y="596"/>
                    </a:lnTo>
                    <a:lnTo>
                      <a:pt x="215" y="631"/>
                    </a:lnTo>
                    <a:lnTo>
                      <a:pt x="233" y="666"/>
                    </a:lnTo>
                    <a:lnTo>
                      <a:pt x="257" y="695"/>
                    </a:lnTo>
                    <a:lnTo>
                      <a:pt x="286" y="716"/>
                    </a:lnTo>
                    <a:lnTo>
                      <a:pt x="243" y="719"/>
                    </a:lnTo>
                    <a:lnTo>
                      <a:pt x="201" y="719"/>
                    </a:lnTo>
                    <a:lnTo>
                      <a:pt x="158" y="709"/>
                    </a:lnTo>
                    <a:lnTo>
                      <a:pt x="116" y="698"/>
                    </a:lnTo>
                    <a:lnTo>
                      <a:pt x="78" y="678"/>
                    </a:lnTo>
                    <a:lnTo>
                      <a:pt x="46" y="653"/>
                    </a:lnTo>
                    <a:lnTo>
                      <a:pt x="21" y="625"/>
                    </a:lnTo>
                    <a:lnTo>
                      <a:pt x="7" y="589"/>
                    </a:lnTo>
                    <a:lnTo>
                      <a:pt x="0" y="551"/>
                    </a:lnTo>
                    <a:lnTo>
                      <a:pt x="11" y="509"/>
                    </a:lnTo>
                    <a:lnTo>
                      <a:pt x="11" y="505"/>
                    </a:lnTo>
                    <a:lnTo>
                      <a:pt x="15" y="498"/>
                    </a:lnTo>
                    <a:lnTo>
                      <a:pt x="18" y="491"/>
                    </a:lnTo>
                    <a:lnTo>
                      <a:pt x="18" y="484"/>
                    </a:lnTo>
                    <a:lnTo>
                      <a:pt x="21" y="473"/>
                    </a:lnTo>
                    <a:lnTo>
                      <a:pt x="25" y="463"/>
                    </a:lnTo>
                    <a:lnTo>
                      <a:pt x="28" y="453"/>
                    </a:lnTo>
                    <a:lnTo>
                      <a:pt x="32" y="446"/>
                    </a:lnTo>
                    <a:lnTo>
                      <a:pt x="35" y="441"/>
                    </a:lnTo>
                    <a:lnTo>
                      <a:pt x="38" y="438"/>
                    </a:lnTo>
                    <a:lnTo>
                      <a:pt x="116" y="389"/>
                    </a:lnTo>
                    <a:lnTo>
                      <a:pt x="208" y="343"/>
                    </a:lnTo>
                    <a:lnTo>
                      <a:pt x="306" y="301"/>
                    </a:lnTo>
                    <a:lnTo>
                      <a:pt x="412" y="263"/>
                    </a:lnTo>
                    <a:lnTo>
                      <a:pt x="524" y="228"/>
                    </a:lnTo>
                    <a:lnTo>
                      <a:pt x="641" y="189"/>
                    </a:lnTo>
                    <a:lnTo>
                      <a:pt x="753" y="147"/>
                    </a:lnTo>
                    <a:lnTo>
                      <a:pt x="865" y="101"/>
                    </a:lnTo>
                    <a:lnTo>
                      <a:pt x="975" y="52"/>
                    </a:lnTo>
                    <a:lnTo>
                      <a:pt x="1073" y="0"/>
                    </a:lnTo>
                    <a:lnTo>
                      <a:pt x="1073" y="56"/>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34" name="Freeform 658"/>
              <p:cNvSpPr>
                <a:spLocks/>
              </p:cNvSpPr>
              <p:nvPr/>
            </p:nvSpPr>
            <p:spPr bwMode="auto">
              <a:xfrm>
                <a:off x="3050" y="2298"/>
                <a:ext cx="102" cy="15"/>
              </a:xfrm>
              <a:custGeom>
                <a:avLst/>
                <a:gdLst>
                  <a:gd name="T0" fmla="*/ 215 w 1320"/>
                  <a:gd name="T1" fmla="*/ 77 h 211"/>
                  <a:gd name="T2" fmla="*/ 187 w 1320"/>
                  <a:gd name="T3" fmla="*/ 92 h 211"/>
                  <a:gd name="T4" fmla="*/ 162 w 1320"/>
                  <a:gd name="T5" fmla="*/ 106 h 211"/>
                  <a:gd name="T6" fmla="*/ 140 w 1320"/>
                  <a:gd name="T7" fmla="*/ 116 h 211"/>
                  <a:gd name="T8" fmla="*/ 119 w 1320"/>
                  <a:gd name="T9" fmla="*/ 127 h 211"/>
                  <a:gd name="T10" fmla="*/ 102 w 1320"/>
                  <a:gd name="T11" fmla="*/ 137 h 211"/>
                  <a:gd name="T12" fmla="*/ 84 w 1320"/>
                  <a:gd name="T13" fmla="*/ 147 h 211"/>
                  <a:gd name="T14" fmla="*/ 67 w 1320"/>
                  <a:gd name="T15" fmla="*/ 162 h 211"/>
                  <a:gd name="T16" fmla="*/ 45 w 1320"/>
                  <a:gd name="T17" fmla="*/ 176 h 211"/>
                  <a:gd name="T18" fmla="*/ 24 w 1320"/>
                  <a:gd name="T19" fmla="*/ 190 h 211"/>
                  <a:gd name="T20" fmla="*/ 0 w 1320"/>
                  <a:gd name="T21" fmla="*/ 211 h 211"/>
                  <a:gd name="T22" fmla="*/ 80 w 1320"/>
                  <a:gd name="T23" fmla="*/ 162 h 211"/>
                  <a:gd name="T24" fmla="*/ 193 w 1320"/>
                  <a:gd name="T25" fmla="*/ 127 h 211"/>
                  <a:gd name="T26" fmla="*/ 327 w 1320"/>
                  <a:gd name="T27" fmla="*/ 102 h 211"/>
                  <a:gd name="T28" fmla="*/ 478 w 1320"/>
                  <a:gd name="T29" fmla="*/ 84 h 211"/>
                  <a:gd name="T30" fmla="*/ 640 w 1320"/>
                  <a:gd name="T31" fmla="*/ 74 h 211"/>
                  <a:gd name="T32" fmla="*/ 799 w 1320"/>
                  <a:gd name="T33" fmla="*/ 71 h 211"/>
                  <a:gd name="T34" fmla="*/ 946 w 1320"/>
                  <a:gd name="T35" fmla="*/ 74 h 211"/>
                  <a:gd name="T36" fmla="*/ 1077 w 1320"/>
                  <a:gd name="T37" fmla="*/ 81 h 211"/>
                  <a:gd name="T38" fmla="*/ 1182 w 1320"/>
                  <a:gd name="T39" fmla="*/ 92 h 211"/>
                  <a:gd name="T40" fmla="*/ 1256 w 1320"/>
                  <a:gd name="T41" fmla="*/ 106 h 211"/>
                  <a:gd name="T42" fmla="*/ 1263 w 1320"/>
                  <a:gd name="T43" fmla="*/ 106 h 211"/>
                  <a:gd name="T44" fmla="*/ 1274 w 1320"/>
                  <a:gd name="T45" fmla="*/ 102 h 211"/>
                  <a:gd name="T46" fmla="*/ 1280 w 1320"/>
                  <a:gd name="T47" fmla="*/ 92 h 211"/>
                  <a:gd name="T48" fmla="*/ 1284 w 1320"/>
                  <a:gd name="T49" fmla="*/ 81 h 211"/>
                  <a:gd name="T50" fmla="*/ 1292 w 1320"/>
                  <a:gd name="T51" fmla="*/ 71 h 211"/>
                  <a:gd name="T52" fmla="*/ 1298 w 1320"/>
                  <a:gd name="T53" fmla="*/ 57 h 211"/>
                  <a:gd name="T54" fmla="*/ 1302 w 1320"/>
                  <a:gd name="T55" fmla="*/ 42 h 211"/>
                  <a:gd name="T56" fmla="*/ 1309 w 1320"/>
                  <a:gd name="T57" fmla="*/ 29 h 211"/>
                  <a:gd name="T58" fmla="*/ 1312 w 1320"/>
                  <a:gd name="T59" fmla="*/ 17 h 211"/>
                  <a:gd name="T60" fmla="*/ 1320 w 1320"/>
                  <a:gd name="T61" fmla="*/ 7 h 211"/>
                  <a:gd name="T62" fmla="*/ 1224 w 1320"/>
                  <a:gd name="T63" fmla="*/ 7 h 211"/>
                  <a:gd name="T64" fmla="*/ 1137 w 1320"/>
                  <a:gd name="T65" fmla="*/ 4 h 211"/>
                  <a:gd name="T66" fmla="*/ 1052 w 1320"/>
                  <a:gd name="T67" fmla="*/ 4 h 211"/>
                  <a:gd name="T68" fmla="*/ 964 w 1320"/>
                  <a:gd name="T69" fmla="*/ 4 h 211"/>
                  <a:gd name="T70" fmla="*/ 879 w 1320"/>
                  <a:gd name="T71" fmla="*/ 0 h 211"/>
                  <a:gd name="T72" fmla="*/ 791 w 1320"/>
                  <a:gd name="T73" fmla="*/ 4 h 211"/>
                  <a:gd name="T74" fmla="*/ 700 w 1320"/>
                  <a:gd name="T75" fmla="*/ 7 h 211"/>
                  <a:gd name="T76" fmla="*/ 605 w 1320"/>
                  <a:gd name="T77" fmla="*/ 11 h 211"/>
                  <a:gd name="T78" fmla="*/ 500 w 1320"/>
                  <a:gd name="T79" fmla="*/ 22 h 211"/>
                  <a:gd name="T80" fmla="*/ 387 w 1320"/>
                  <a:gd name="T81" fmla="*/ 32 h 211"/>
                  <a:gd name="T82" fmla="*/ 358 w 1320"/>
                  <a:gd name="T83" fmla="*/ 36 h 211"/>
                  <a:gd name="T84" fmla="*/ 330 w 1320"/>
                  <a:gd name="T85" fmla="*/ 42 h 211"/>
                  <a:gd name="T86" fmla="*/ 305 w 1320"/>
                  <a:gd name="T87" fmla="*/ 49 h 211"/>
                  <a:gd name="T88" fmla="*/ 282 w 1320"/>
                  <a:gd name="T89" fmla="*/ 57 h 211"/>
                  <a:gd name="T90" fmla="*/ 257 w 1320"/>
                  <a:gd name="T91" fmla="*/ 64 h 211"/>
                  <a:gd name="T92" fmla="*/ 239 w 1320"/>
                  <a:gd name="T93" fmla="*/ 67 h 211"/>
                  <a:gd name="T94" fmla="*/ 225 w 1320"/>
                  <a:gd name="T95" fmla="*/ 74 h 211"/>
                  <a:gd name="T96" fmla="*/ 215 w 1320"/>
                  <a:gd name="T97" fmla="*/ 77 h 211"/>
                  <a:gd name="T98" fmla="*/ 210 w 1320"/>
                  <a:gd name="T99" fmla="*/ 77 h 211"/>
                  <a:gd name="T100" fmla="*/ 215 w 1320"/>
                  <a:gd name="T101" fmla="*/ 77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20" h="211">
                    <a:moveTo>
                      <a:pt x="215" y="77"/>
                    </a:moveTo>
                    <a:lnTo>
                      <a:pt x="187" y="92"/>
                    </a:lnTo>
                    <a:lnTo>
                      <a:pt x="162" y="106"/>
                    </a:lnTo>
                    <a:lnTo>
                      <a:pt x="140" y="116"/>
                    </a:lnTo>
                    <a:lnTo>
                      <a:pt x="119" y="127"/>
                    </a:lnTo>
                    <a:lnTo>
                      <a:pt x="102" y="137"/>
                    </a:lnTo>
                    <a:lnTo>
                      <a:pt x="84" y="147"/>
                    </a:lnTo>
                    <a:lnTo>
                      <a:pt x="67" y="162"/>
                    </a:lnTo>
                    <a:lnTo>
                      <a:pt x="45" y="176"/>
                    </a:lnTo>
                    <a:lnTo>
                      <a:pt x="24" y="190"/>
                    </a:lnTo>
                    <a:lnTo>
                      <a:pt x="0" y="211"/>
                    </a:lnTo>
                    <a:lnTo>
                      <a:pt x="80" y="162"/>
                    </a:lnTo>
                    <a:lnTo>
                      <a:pt x="193" y="127"/>
                    </a:lnTo>
                    <a:lnTo>
                      <a:pt x="327" y="102"/>
                    </a:lnTo>
                    <a:lnTo>
                      <a:pt x="478" y="84"/>
                    </a:lnTo>
                    <a:lnTo>
                      <a:pt x="640" y="74"/>
                    </a:lnTo>
                    <a:lnTo>
                      <a:pt x="799" y="71"/>
                    </a:lnTo>
                    <a:lnTo>
                      <a:pt x="946" y="74"/>
                    </a:lnTo>
                    <a:lnTo>
                      <a:pt x="1077" y="81"/>
                    </a:lnTo>
                    <a:lnTo>
                      <a:pt x="1182" y="92"/>
                    </a:lnTo>
                    <a:lnTo>
                      <a:pt x="1256" y="106"/>
                    </a:lnTo>
                    <a:lnTo>
                      <a:pt x="1263" y="106"/>
                    </a:lnTo>
                    <a:lnTo>
                      <a:pt x="1274" y="102"/>
                    </a:lnTo>
                    <a:lnTo>
                      <a:pt x="1280" y="92"/>
                    </a:lnTo>
                    <a:lnTo>
                      <a:pt x="1284" y="81"/>
                    </a:lnTo>
                    <a:lnTo>
                      <a:pt x="1292" y="71"/>
                    </a:lnTo>
                    <a:lnTo>
                      <a:pt x="1298" y="57"/>
                    </a:lnTo>
                    <a:lnTo>
                      <a:pt x="1302" y="42"/>
                    </a:lnTo>
                    <a:lnTo>
                      <a:pt x="1309" y="29"/>
                    </a:lnTo>
                    <a:lnTo>
                      <a:pt x="1312" y="17"/>
                    </a:lnTo>
                    <a:lnTo>
                      <a:pt x="1320" y="7"/>
                    </a:lnTo>
                    <a:lnTo>
                      <a:pt x="1224" y="7"/>
                    </a:lnTo>
                    <a:lnTo>
                      <a:pt x="1137" y="4"/>
                    </a:lnTo>
                    <a:lnTo>
                      <a:pt x="1052" y="4"/>
                    </a:lnTo>
                    <a:lnTo>
                      <a:pt x="964" y="4"/>
                    </a:lnTo>
                    <a:lnTo>
                      <a:pt x="879" y="0"/>
                    </a:lnTo>
                    <a:lnTo>
                      <a:pt x="791" y="4"/>
                    </a:lnTo>
                    <a:lnTo>
                      <a:pt x="700" y="7"/>
                    </a:lnTo>
                    <a:lnTo>
                      <a:pt x="605" y="11"/>
                    </a:lnTo>
                    <a:lnTo>
                      <a:pt x="500" y="22"/>
                    </a:lnTo>
                    <a:lnTo>
                      <a:pt x="387" y="32"/>
                    </a:lnTo>
                    <a:lnTo>
                      <a:pt x="358" y="36"/>
                    </a:lnTo>
                    <a:lnTo>
                      <a:pt x="330" y="42"/>
                    </a:lnTo>
                    <a:lnTo>
                      <a:pt x="305" y="49"/>
                    </a:lnTo>
                    <a:lnTo>
                      <a:pt x="282" y="57"/>
                    </a:lnTo>
                    <a:lnTo>
                      <a:pt x="257" y="64"/>
                    </a:lnTo>
                    <a:lnTo>
                      <a:pt x="239" y="67"/>
                    </a:lnTo>
                    <a:lnTo>
                      <a:pt x="225" y="74"/>
                    </a:lnTo>
                    <a:lnTo>
                      <a:pt x="215" y="77"/>
                    </a:lnTo>
                    <a:lnTo>
                      <a:pt x="210" y="77"/>
                    </a:lnTo>
                    <a:lnTo>
                      <a:pt x="215" y="77"/>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35" name="Freeform 659"/>
              <p:cNvSpPr>
                <a:spLocks/>
              </p:cNvSpPr>
              <p:nvPr/>
            </p:nvSpPr>
            <p:spPr bwMode="auto">
              <a:xfrm>
                <a:off x="3025" y="2271"/>
                <a:ext cx="17" cy="54"/>
              </a:xfrm>
              <a:custGeom>
                <a:avLst/>
                <a:gdLst>
                  <a:gd name="T0" fmla="*/ 222 w 222"/>
                  <a:gd name="T1" fmla="*/ 762 h 762"/>
                  <a:gd name="T2" fmla="*/ 204 w 222"/>
                  <a:gd name="T3" fmla="*/ 685 h 762"/>
                  <a:gd name="T4" fmla="*/ 187 w 222"/>
                  <a:gd name="T5" fmla="*/ 608 h 762"/>
                  <a:gd name="T6" fmla="*/ 172 w 222"/>
                  <a:gd name="T7" fmla="*/ 527 h 762"/>
                  <a:gd name="T8" fmla="*/ 155 w 222"/>
                  <a:gd name="T9" fmla="*/ 450 h 762"/>
                  <a:gd name="T10" fmla="*/ 137 w 222"/>
                  <a:gd name="T11" fmla="*/ 372 h 762"/>
                  <a:gd name="T12" fmla="*/ 120 w 222"/>
                  <a:gd name="T13" fmla="*/ 295 h 762"/>
                  <a:gd name="T14" fmla="*/ 98 w 222"/>
                  <a:gd name="T15" fmla="*/ 218 h 762"/>
                  <a:gd name="T16" fmla="*/ 70 w 222"/>
                  <a:gd name="T17" fmla="*/ 144 h 762"/>
                  <a:gd name="T18" fmla="*/ 39 w 222"/>
                  <a:gd name="T19" fmla="*/ 70 h 762"/>
                  <a:gd name="T20" fmla="*/ 0 w 222"/>
                  <a:gd name="T21" fmla="*/ 0 h 7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2" h="762">
                    <a:moveTo>
                      <a:pt x="222" y="762"/>
                    </a:moveTo>
                    <a:lnTo>
                      <a:pt x="204" y="685"/>
                    </a:lnTo>
                    <a:lnTo>
                      <a:pt x="187" y="608"/>
                    </a:lnTo>
                    <a:lnTo>
                      <a:pt x="172" y="527"/>
                    </a:lnTo>
                    <a:lnTo>
                      <a:pt x="155" y="450"/>
                    </a:lnTo>
                    <a:lnTo>
                      <a:pt x="137" y="372"/>
                    </a:lnTo>
                    <a:lnTo>
                      <a:pt x="120" y="295"/>
                    </a:lnTo>
                    <a:lnTo>
                      <a:pt x="98" y="218"/>
                    </a:lnTo>
                    <a:lnTo>
                      <a:pt x="70" y="144"/>
                    </a:lnTo>
                    <a:lnTo>
                      <a:pt x="39" y="70"/>
                    </a:lnTo>
                    <a:lnTo>
                      <a:pt x="0"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36" name="Freeform 660"/>
              <p:cNvSpPr>
                <a:spLocks/>
              </p:cNvSpPr>
              <p:nvPr/>
            </p:nvSpPr>
            <p:spPr bwMode="auto">
              <a:xfrm>
                <a:off x="2889" y="2249"/>
                <a:ext cx="121" cy="261"/>
              </a:xfrm>
              <a:custGeom>
                <a:avLst/>
                <a:gdLst>
                  <a:gd name="T0" fmla="*/ 183 w 1573"/>
                  <a:gd name="T1" fmla="*/ 843 h 3652"/>
                  <a:gd name="T2" fmla="*/ 173 w 1573"/>
                  <a:gd name="T3" fmla="*/ 1359 h 3652"/>
                  <a:gd name="T4" fmla="*/ 169 w 1573"/>
                  <a:gd name="T5" fmla="*/ 1847 h 3652"/>
                  <a:gd name="T6" fmla="*/ 145 w 1573"/>
                  <a:gd name="T7" fmla="*/ 2339 h 3652"/>
                  <a:gd name="T8" fmla="*/ 74 w 1573"/>
                  <a:gd name="T9" fmla="*/ 2855 h 3652"/>
                  <a:gd name="T10" fmla="*/ 0 w 1573"/>
                  <a:gd name="T11" fmla="*/ 3217 h 3652"/>
                  <a:gd name="T12" fmla="*/ 29 w 1573"/>
                  <a:gd name="T13" fmla="*/ 3350 h 3652"/>
                  <a:gd name="T14" fmla="*/ 102 w 1573"/>
                  <a:gd name="T15" fmla="*/ 3442 h 3652"/>
                  <a:gd name="T16" fmla="*/ 205 w 1573"/>
                  <a:gd name="T17" fmla="*/ 3509 h 3652"/>
                  <a:gd name="T18" fmla="*/ 313 w 1573"/>
                  <a:gd name="T19" fmla="*/ 3550 h 3652"/>
                  <a:gd name="T20" fmla="*/ 405 w 1573"/>
                  <a:gd name="T21" fmla="*/ 3582 h 3652"/>
                  <a:gd name="T22" fmla="*/ 479 w 1573"/>
                  <a:gd name="T23" fmla="*/ 3607 h 3652"/>
                  <a:gd name="T24" fmla="*/ 553 w 1573"/>
                  <a:gd name="T25" fmla="*/ 3628 h 3652"/>
                  <a:gd name="T26" fmla="*/ 634 w 1573"/>
                  <a:gd name="T27" fmla="*/ 3642 h 3652"/>
                  <a:gd name="T28" fmla="*/ 739 w 1573"/>
                  <a:gd name="T29" fmla="*/ 3649 h 3652"/>
                  <a:gd name="T30" fmla="*/ 841 w 1573"/>
                  <a:gd name="T31" fmla="*/ 3652 h 3652"/>
                  <a:gd name="T32" fmla="*/ 944 w 1573"/>
                  <a:gd name="T33" fmla="*/ 3649 h 3652"/>
                  <a:gd name="T34" fmla="*/ 1067 w 1573"/>
                  <a:gd name="T35" fmla="*/ 3639 h 3652"/>
                  <a:gd name="T36" fmla="*/ 1187 w 1573"/>
                  <a:gd name="T37" fmla="*/ 3625 h 3652"/>
                  <a:gd name="T38" fmla="*/ 1267 w 1573"/>
                  <a:gd name="T39" fmla="*/ 3607 h 3652"/>
                  <a:gd name="T40" fmla="*/ 1430 w 1573"/>
                  <a:gd name="T41" fmla="*/ 3414 h 3652"/>
                  <a:gd name="T42" fmla="*/ 1566 w 1573"/>
                  <a:gd name="T43" fmla="*/ 2901 h 3652"/>
                  <a:gd name="T44" fmla="*/ 1556 w 1573"/>
                  <a:gd name="T45" fmla="*/ 2241 h 3652"/>
                  <a:gd name="T46" fmla="*/ 1468 w 1573"/>
                  <a:gd name="T47" fmla="*/ 1496 h 3652"/>
                  <a:gd name="T48" fmla="*/ 1373 w 1573"/>
                  <a:gd name="T49" fmla="*/ 730 h 3652"/>
                  <a:gd name="T50" fmla="*/ 1338 w 1573"/>
                  <a:gd name="T51" fmla="*/ 336 h 3652"/>
                  <a:gd name="T52" fmla="*/ 1295 w 1573"/>
                  <a:gd name="T53" fmla="*/ 280 h 3652"/>
                  <a:gd name="T54" fmla="*/ 1232 w 1573"/>
                  <a:gd name="T55" fmla="*/ 210 h 3652"/>
                  <a:gd name="T56" fmla="*/ 1162 w 1573"/>
                  <a:gd name="T57" fmla="*/ 143 h 3652"/>
                  <a:gd name="T58" fmla="*/ 1109 w 1573"/>
                  <a:gd name="T59" fmla="*/ 95 h 3652"/>
                  <a:gd name="T60" fmla="*/ 1035 w 1573"/>
                  <a:gd name="T61" fmla="*/ 41 h 3652"/>
                  <a:gd name="T62" fmla="*/ 894 w 1573"/>
                  <a:gd name="T63" fmla="*/ 3 h 3652"/>
                  <a:gd name="T64" fmla="*/ 746 w 1573"/>
                  <a:gd name="T65" fmla="*/ 6 h 3652"/>
                  <a:gd name="T66" fmla="*/ 606 w 1573"/>
                  <a:gd name="T67" fmla="*/ 48 h 3652"/>
                  <a:gd name="T68" fmla="*/ 483 w 1573"/>
                  <a:gd name="T69" fmla="*/ 123 h 3652"/>
                  <a:gd name="T70" fmla="*/ 405 w 1573"/>
                  <a:gd name="T71" fmla="*/ 200 h 3652"/>
                  <a:gd name="T72" fmla="*/ 345 w 1573"/>
                  <a:gd name="T73" fmla="*/ 277 h 3652"/>
                  <a:gd name="T74" fmla="*/ 285 w 1573"/>
                  <a:gd name="T75" fmla="*/ 365 h 3652"/>
                  <a:gd name="T76" fmla="*/ 233 w 1573"/>
                  <a:gd name="T77" fmla="*/ 456 h 3652"/>
                  <a:gd name="T78" fmla="*/ 200 w 1573"/>
                  <a:gd name="T79" fmla="*/ 536 h 3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73" h="3652">
                    <a:moveTo>
                      <a:pt x="194" y="568"/>
                    </a:moveTo>
                    <a:lnTo>
                      <a:pt x="183" y="843"/>
                    </a:lnTo>
                    <a:lnTo>
                      <a:pt x="177" y="1106"/>
                    </a:lnTo>
                    <a:lnTo>
                      <a:pt x="173" y="1359"/>
                    </a:lnTo>
                    <a:lnTo>
                      <a:pt x="173" y="1604"/>
                    </a:lnTo>
                    <a:lnTo>
                      <a:pt x="169" y="1847"/>
                    </a:lnTo>
                    <a:lnTo>
                      <a:pt x="162" y="2089"/>
                    </a:lnTo>
                    <a:lnTo>
                      <a:pt x="145" y="2339"/>
                    </a:lnTo>
                    <a:lnTo>
                      <a:pt x="117" y="2592"/>
                    </a:lnTo>
                    <a:lnTo>
                      <a:pt x="74" y="2855"/>
                    </a:lnTo>
                    <a:lnTo>
                      <a:pt x="14" y="3132"/>
                    </a:lnTo>
                    <a:lnTo>
                      <a:pt x="0" y="3217"/>
                    </a:lnTo>
                    <a:lnTo>
                      <a:pt x="7" y="3287"/>
                    </a:lnTo>
                    <a:lnTo>
                      <a:pt x="29" y="3350"/>
                    </a:lnTo>
                    <a:lnTo>
                      <a:pt x="60" y="3400"/>
                    </a:lnTo>
                    <a:lnTo>
                      <a:pt x="102" y="3442"/>
                    </a:lnTo>
                    <a:lnTo>
                      <a:pt x="152" y="3477"/>
                    </a:lnTo>
                    <a:lnTo>
                      <a:pt x="205" y="3509"/>
                    </a:lnTo>
                    <a:lnTo>
                      <a:pt x="260" y="3530"/>
                    </a:lnTo>
                    <a:lnTo>
                      <a:pt x="313" y="3550"/>
                    </a:lnTo>
                    <a:lnTo>
                      <a:pt x="360" y="3565"/>
                    </a:lnTo>
                    <a:lnTo>
                      <a:pt x="405" y="3582"/>
                    </a:lnTo>
                    <a:lnTo>
                      <a:pt x="443" y="3597"/>
                    </a:lnTo>
                    <a:lnTo>
                      <a:pt x="479" y="3607"/>
                    </a:lnTo>
                    <a:lnTo>
                      <a:pt x="518" y="3617"/>
                    </a:lnTo>
                    <a:lnTo>
                      <a:pt x="553" y="3628"/>
                    </a:lnTo>
                    <a:lnTo>
                      <a:pt x="591" y="3635"/>
                    </a:lnTo>
                    <a:lnTo>
                      <a:pt x="634" y="3642"/>
                    </a:lnTo>
                    <a:lnTo>
                      <a:pt x="683" y="3645"/>
                    </a:lnTo>
                    <a:lnTo>
                      <a:pt x="739" y="3649"/>
                    </a:lnTo>
                    <a:lnTo>
                      <a:pt x="803" y="3652"/>
                    </a:lnTo>
                    <a:lnTo>
                      <a:pt x="841" y="3652"/>
                    </a:lnTo>
                    <a:lnTo>
                      <a:pt x="887" y="3652"/>
                    </a:lnTo>
                    <a:lnTo>
                      <a:pt x="944" y="3649"/>
                    </a:lnTo>
                    <a:lnTo>
                      <a:pt x="1004" y="3645"/>
                    </a:lnTo>
                    <a:lnTo>
                      <a:pt x="1067" y="3639"/>
                    </a:lnTo>
                    <a:lnTo>
                      <a:pt x="1130" y="3635"/>
                    </a:lnTo>
                    <a:lnTo>
                      <a:pt x="1187" y="3625"/>
                    </a:lnTo>
                    <a:lnTo>
                      <a:pt x="1232" y="3617"/>
                    </a:lnTo>
                    <a:lnTo>
                      <a:pt x="1267" y="3607"/>
                    </a:lnTo>
                    <a:lnTo>
                      <a:pt x="1288" y="3600"/>
                    </a:lnTo>
                    <a:lnTo>
                      <a:pt x="1430" y="3414"/>
                    </a:lnTo>
                    <a:lnTo>
                      <a:pt x="1520" y="3179"/>
                    </a:lnTo>
                    <a:lnTo>
                      <a:pt x="1566" y="2901"/>
                    </a:lnTo>
                    <a:lnTo>
                      <a:pt x="1573" y="2584"/>
                    </a:lnTo>
                    <a:lnTo>
                      <a:pt x="1556" y="2241"/>
                    </a:lnTo>
                    <a:lnTo>
                      <a:pt x="1517" y="1876"/>
                    </a:lnTo>
                    <a:lnTo>
                      <a:pt x="1468" y="1496"/>
                    </a:lnTo>
                    <a:lnTo>
                      <a:pt x="1418" y="1113"/>
                    </a:lnTo>
                    <a:lnTo>
                      <a:pt x="1373" y="730"/>
                    </a:lnTo>
                    <a:lnTo>
                      <a:pt x="1345" y="354"/>
                    </a:lnTo>
                    <a:lnTo>
                      <a:pt x="1338" y="336"/>
                    </a:lnTo>
                    <a:lnTo>
                      <a:pt x="1320" y="312"/>
                    </a:lnTo>
                    <a:lnTo>
                      <a:pt x="1295" y="280"/>
                    </a:lnTo>
                    <a:lnTo>
                      <a:pt x="1264" y="245"/>
                    </a:lnTo>
                    <a:lnTo>
                      <a:pt x="1232" y="210"/>
                    </a:lnTo>
                    <a:lnTo>
                      <a:pt x="1197" y="175"/>
                    </a:lnTo>
                    <a:lnTo>
                      <a:pt x="1162" y="143"/>
                    </a:lnTo>
                    <a:lnTo>
                      <a:pt x="1134" y="115"/>
                    </a:lnTo>
                    <a:lnTo>
                      <a:pt x="1109" y="95"/>
                    </a:lnTo>
                    <a:lnTo>
                      <a:pt x="1095" y="80"/>
                    </a:lnTo>
                    <a:lnTo>
                      <a:pt x="1035" y="41"/>
                    </a:lnTo>
                    <a:lnTo>
                      <a:pt x="969" y="17"/>
                    </a:lnTo>
                    <a:lnTo>
                      <a:pt x="894" y="3"/>
                    </a:lnTo>
                    <a:lnTo>
                      <a:pt x="824" y="0"/>
                    </a:lnTo>
                    <a:lnTo>
                      <a:pt x="746" y="6"/>
                    </a:lnTo>
                    <a:lnTo>
                      <a:pt x="676" y="23"/>
                    </a:lnTo>
                    <a:lnTo>
                      <a:pt x="606" y="48"/>
                    </a:lnTo>
                    <a:lnTo>
                      <a:pt x="538" y="80"/>
                    </a:lnTo>
                    <a:lnTo>
                      <a:pt x="483" y="123"/>
                    </a:lnTo>
                    <a:lnTo>
                      <a:pt x="433" y="168"/>
                    </a:lnTo>
                    <a:lnTo>
                      <a:pt x="405" y="200"/>
                    </a:lnTo>
                    <a:lnTo>
                      <a:pt x="377" y="235"/>
                    </a:lnTo>
                    <a:lnTo>
                      <a:pt x="345" y="277"/>
                    </a:lnTo>
                    <a:lnTo>
                      <a:pt x="317" y="319"/>
                    </a:lnTo>
                    <a:lnTo>
                      <a:pt x="285" y="365"/>
                    </a:lnTo>
                    <a:lnTo>
                      <a:pt x="257" y="410"/>
                    </a:lnTo>
                    <a:lnTo>
                      <a:pt x="233" y="456"/>
                    </a:lnTo>
                    <a:lnTo>
                      <a:pt x="215" y="498"/>
                    </a:lnTo>
                    <a:lnTo>
                      <a:pt x="200" y="536"/>
                    </a:lnTo>
                    <a:lnTo>
                      <a:pt x="194" y="568"/>
                    </a:lnTo>
                    <a:close/>
                  </a:path>
                </a:pathLst>
              </a:custGeom>
              <a:solidFill>
                <a:srgbClr val="009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37" name="Freeform 661"/>
              <p:cNvSpPr>
                <a:spLocks/>
              </p:cNvSpPr>
              <p:nvPr/>
            </p:nvSpPr>
            <p:spPr bwMode="auto">
              <a:xfrm>
                <a:off x="2894" y="2253"/>
                <a:ext cx="105" cy="256"/>
              </a:xfrm>
              <a:custGeom>
                <a:avLst/>
                <a:gdLst>
                  <a:gd name="T0" fmla="*/ 1193 w 1359"/>
                  <a:gd name="T1" fmla="*/ 693 h 3577"/>
                  <a:gd name="T2" fmla="*/ 1264 w 1359"/>
                  <a:gd name="T3" fmla="*/ 1423 h 3577"/>
                  <a:gd name="T4" fmla="*/ 1337 w 1359"/>
                  <a:gd name="T5" fmla="*/ 2133 h 3577"/>
                  <a:gd name="T6" fmla="*/ 1359 w 1359"/>
                  <a:gd name="T7" fmla="*/ 2772 h 3577"/>
                  <a:gd name="T8" fmla="*/ 1264 w 1359"/>
                  <a:gd name="T9" fmla="*/ 3285 h 3577"/>
                  <a:gd name="T10" fmla="*/ 1136 w 1359"/>
                  <a:gd name="T11" fmla="*/ 3492 h 3577"/>
                  <a:gd name="T12" fmla="*/ 1066 w 1359"/>
                  <a:gd name="T13" fmla="*/ 3517 h 3577"/>
                  <a:gd name="T14" fmla="*/ 965 w 1359"/>
                  <a:gd name="T15" fmla="*/ 3538 h 3577"/>
                  <a:gd name="T16" fmla="*/ 855 w 1359"/>
                  <a:gd name="T17" fmla="*/ 3559 h 3577"/>
                  <a:gd name="T18" fmla="*/ 764 w 1359"/>
                  <a:gd name="T19" fmla="*/ 3573 h 3577"/>
                  <a:gd name="T20" fmla="*/ 669 w 1359"/>
                  <a:gd name="T21" fmla="*/ 3577 h 3577"/>
                  <a:gd name="T22" fmla="*/ 567 w 1359"/>
                  <a:gd name="T23" fmla="*/ 3573 h 3577"/>
                  <a:gd name="T24" fmla="*/ 482 w 1359"/>
                  <a:gd name="T25" fmla="*/ 3555 h 3577"/>
                  <a:gd name="T26" fmla="*/ 409 w 1359"/>
                  <a:gd name="T27" fmla="*/ 3531 h 3577"/>
                  <a:gd name="T28" fmla="*/ 334 w 1359"/>
                  <a:gd name="T29" fmla="*/ 3499 h 3577"/>
                  <a:gd name="T30" fmla="*/ 251 w 1359"/>
                  <a:gd name="T31" fmla="*/ 3460 h 3577"/>
                  <a:gd name="T32" fmla="*/ 162 w 1359"/>
                  <a:gd name="T33" fmla="*/ 3408 h 3577"/>
                  <a:gd name="T34" fmla="*/ 78 w 1359"/>
                  <a:gd name="T35" fmla="*/ 3337 h 3577"/>
                  <a:gd name="T36" fmla="*/ 21 w 1359"/>
                  <a:gd name="T37" fmla="*/ 3242 h 3577"/>
                  <a:gd name="T38" fmla="*/ 0 w 1359"/>
                  <a:gd name="T39" fmla="*/ 3117 h 3577"/>
                  <a:gd name="T40" fmla="*/ 63 w 1359"/>
                  <a:gd name="T41" fmla="*/ 2769 h 3577"/>
                  <a:gd name="T42" fmla="*/ 120 w 1359"/>
                  <a:gd name="T43" fmla="*/ 2263 h 3577"/>
                  <a:gd name="T44" fmla="*/ 138 w 1359"/>
                  <a:gd name="T45" fmla="*/ 1786 h 3577"/>
                  <a:gd name="T46" fmla="*/ 138 w 1359"/>
                  <a:gd name="T47" fmla="*/ 1304 h 3577"/>
                  <a:gd name="T48" fmla="*/ 141 w 1359"/>
                  <a:gd name="T49" fmla="*/ 801 h 3577"/>
                  <a:gd name="T50" fmla="*/ 159 w 1359"/>
                  <a:gd name="T51" fmla="*/ 503 h 3577"/>
                  <a:gd name="T52" fmla="*/ 186 w 1359"/>
                  <a:gd name="T53" fmla="*/ 429 h 3577"/>
                  <a:gd name="T54" fmla="*/ 229 w 1359"/>
                  <a:gd name="T55" fmla="*/ 348 h 3577"/>
                  <a:gd name="T56" fmla="*/ 282 w 1359"/>
                  <a:gd name="T57" fmla="*/ 264 h 3577"/>
                  <a:gd name="T58" fmla="*/ 331 w 1359"/>
                  <a:gd name="T59" fmla="*/ 193 h 3577"/>
                  <a:gd name="T60" fmla="*/ 401 w 1359"/>
                  <a:gd name="T61" fmla="*/ 120 h 3577"/>
                  <a:gd name="T62" fmla="*/ 510 w 1359"/>
                  <a:gd name="T63" fmla="*/ 50 h 3577"/>
                  <a:gd name="T64" fmla="*/ 634 w 1359"/>
                  <a:gd name="T65" fmla="*/ 8 h 3577"/>
                  <a:gd name="T66" fmla="*/ 764 w 1359"/>
                  <a:gd name="T67" fmla="*/ 0 h 3577"/>
                  <a:gd name="T68" fmla="*/ 887 w 1359"/>
                  <a:gd name="T69" fmla="*/ 32 h 3577"/>
                  <a:gd name="T70" fmla="*/ 961 w 1359"/>
                  <a:gd name="T71" fmla="*/ 75 h 3577"/>
                  <a:gd name="T72" fmla="*/ 1013 w 1359"/>
                  <a:gd name="T73" fmla="*/ 123 h 3577"/>
                  <a:gd name="T74" fmla="*/ 1077 w 1359"/>
                  <a:gd name="T75" fmla="*/ 190 h 3577"/>
                  <a:gd name="T76" fmla="*/ 1136 w 1359"/>
                  <a:gd name="T77" fmla="*/ 264 h 3577"/>
                  <a:gd name="T78" fmla="*/ 1172 w 1359"/>
                  <a:gd name="T79" fmla="*/ 320 h 3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59" h="3577">
                    <a:moveTo>
                      <a:pt x="1176" y="338"/>
                    </a:moveTo>
                    <a:lnTo>
                      <a:pt x="1193" y="693"/>
                    </a:lnTo>
                    <a:lnTo>
                      <a:pt x="1225" y="1058"/>
                    </a:lnTo>
                    <a:lnTo>
                      <a:pt x="1264" y="1423"/>
                    </a:lnTo>
                    <a:lnTo>
                      <a:pt x="1306" y="1781"/>
                    </a:lnTo>
                    <a:lnTo>
                      <a:pt x="1337" y="2133"/>
                    </a:lnTo>
                    <a:lnTo>
                      <a:pt x="1359" y="2463"/>
                    </a:lnTo>
                    <a:lnTo>
                      <a:pt x="1359" y="2772"/>
                    </a:lnTo>
                    <a:lnTo>
                      <a:pt x="1331" y="3046"/>
                    </a:lnTo>
                    <a:lnTo>
                      <a:pt x="1264" y="3285"/>
                    </a:lnTo>
                    <a:lnTo>
                      <a:pt x="1151" y="3478"/>
                    </a:lnTo>
                    <a:lnTo>
                      <a:pt x="1136" y="3492"/>
                    </a:lnTo>
                    <a:lnTo>
                      <a:pt x="1105" y="3502"/>
                    </a:lnTo>
                    <a:lnTo>
                      <a:pt x="1066" y="3517"/>
                    </a:lnTo>
                    <a:lnTo>
                      <a:pt x="1018" y="3527"/>
                    </a:lnTo>
                    <a:lnTo>
                      <a:pt x="965" y="3538"/>
                    </a:lnTo>
                    <a:lnTo>
                      <a:pt x="908" y="3549"/>
                    </a:lnTo>
                    <a:lnTo>
                      <a:pt x="855" y="3559"/>
                    </a:lnTo>
                    <a:lnTo>
                      <a:pt x="806" y="3566"/>
                    </a:lnTo>
                    <a:lnTo>
                      <a:pt x="764" y="3573"/>
                    </a:lnTo>
                    <a:lnTo>
                      <a:pt x="729" y="3577"/>
                    </a:lnTo>
                    <a:lnTo>
                      <a:pt x="669" y="3577"/>
                    </a:lnTo>
                    <a:lnTo>
                      <a:pt x="616" y="3577"/>
                    </a:lnTo>
                    <a:lnTo>
                      <a:pt x="567" y="3573"/>
                    </a:lnTo>
                    <a:lnTo>
                      <a:pt x="524" y="3566"/>
                    </a:lnTo>
                    <a:lnTo>
                      <a:pt x="482" y="3555"/>
                    </a:lnTo>
                    <a:lnTo>
                      <a:pt x="444" y="3545"/>
                    </a:lnTo>
                    <a:lnTo>
                      <a:pt x="409" y="3531"/>
                    </a:lnTo>
                    <a:lnTo>
                      <a:pt x="369" y="3517"/>
                    </a:lnTo>
                    <a:lnTo>
                      <a:pt x="334" y="3499"/>
                    </a:lnTo>
                    <a:lnTo>
                      <a:pt x="292" y="3482"/>
                    </a:lnTo>
                    <a:lnTo>
                      <a:pt x="251" y="3460"/>
                    </a:lnTo>
                    <a:lnTo>
                      <a:pt x="208" y="3436"/>
                    </a:lnTo>
                    <a:lnTo>
                      <a:pt x="162" y="3408"/>
                    </a:lnTo>
                    <a:lnTo>
                      <a:pt x="120" y="3377"/>
                    </a:lnTo>
                    <a:lnTo>
                      <a:pt x="78" y="3337"/>
                    </a:lnTo>
                    <a:lnTo>
                      <a:pt x="46" y="3295"/>
                    </a:lnTo>
                    <a:lnTo>
                      <a:pt x="21" y="3242"/>
                    </a:lnTo>
                    <a:lnTo>
                      <a:pt x="3" y="3183"/>
                    </a:lnTo>
                    <a:lnTo>
                      <a:pt x="0" y="3117"/>
                    </a:lnTo>
                    <a:lnTo>
                      <a:pt x="14" y="3035"/>
                    </a:lnTo>
                    <a:lnTo>
                      <a:pt x="63" y="2769"/>
                    </a:lnTo>
                    <a:lnTo>
                      <a:pt x="99" y="2512"/>
                    </a:lnTo>
                    <a:lnTo>
                      <a:pt x="120" y="2263"/>
                    </a:lnTo>
                    <a:lnTo>
                      <a:pt x="134" y="2024"/>
                    </a:lnTo>
                    <a:lnTo>
                      <a:pt x="138" y="1786"/>
                    </a:lnTo>
                    <a:lnTo>
                      <a:pt x="138" y="1546"/>
                    </a:lnTo>
                    <a:lnTo>
                      <a:pt x="138" y="1304"/>
                    </a:lnTo>
                    <a:lnTo>
                      <a:pt x="138" y="1058"/>
                    </a:lnTo>
                    <a:lnTo>
                      <a:pt x="141" y="801"/>
                    </a:lnTo>
                    <a:lnTo>
                      <a:pt x="155" y="535"/>
                    </a:lnTo>
                    <a:lnTo>
                      <a:pt x="159" y="503"/>
                    </a:lnTo>
                    <a:lnTo>
                      <a:pt x="169" y="468"/>
                    </a:lnTo>
                    <a:lnTo>
                      <a:pt x="186" y="429"/>
                    </a:lnTo>
                    <a:lnTo>
                      <a:pt x="208" y="391"/>
                    </a:lnTo>
                    <a:lnTo>
                      <a:pt x="229" y="348"/>
                    </a:lnTo>
                    <a:lnTo>
                      <a:pt x="254" y="306"/>
                    </a:lnTo>
                    <a:lnTo>
                      <a:pt x="282" y="264"/>
                    </a:lnTo>
                    <a:lnTo>
                      <a:pt x="306" y="225"/>
                    </a:lnTo>
                    <a:lnTo>
                      <a:pt x="331" y="193"/>
                    </a:lnTo>
                    <a:lnTo>
                      <a:pt x="356" y="166"/>
                    </a:lnTo>
                    <a:lnTo>
                      <a:pt x="401" y="120"/>
                    </a:lnTo>
                    <a:lnTo>
                      <a:pt x="451" y="81"/>
                    </a:lnTo>
                    <a:lnTo>
                      <a:pt x="510" y="50"/>
                    </a:lnTo>
                    <a:lnTo>
                      <a:pt x="570" y="25"/>
                    </a:lnTo>
                    <a:lnTo>
                      <a:pt x="634" y="8"/>
                    </a:lnTo>
                    <a:lnTo>
                      <a:pt x="700" y="0"/>
                    </a:lnTo>
                    <a:lnTo>
                      <a:pt x="764" y="0"/>
                    </a:lnTo>
                    <a:lnTo>
                      <a:pt x="827" y="11"/>
                    </a:lnTo>
                    <a:lnTo>
                      <a:pt x="887" y="32"/>
                    </a:lnTo>
                    <a:lnTo>
                      <a:pt x="940" y="63"/>
                    </a:lnTo>
                    <a:lnTo>
                      <a:pt x="961" y="75"/>
                    </a:lnTo>
                    <a:lnTo>
                      <a:pt x="985" y="95"/>
                    </a:lnTo>
                    <a:lnTo>
                      <a:pt x="1013" y="123"/>
                    </a:lnTo>
                    <a:lnTo>
                      <a:pt x="1045" y="155"/>
                    </a:lnTo>
                    <a:lnTo>
                      <a:pt x="1077" y="190"/>
                    </a:lnTo>
                    <a:lnTo>
                      <a:pt x="1108" y="229"/>
                    </a:lnTo>
                    <a:lnTo>
                      <a:pt x="1136" y="264"/>
                    </a:lnTo>
                    <a:lnTo>
                      <a:pt x="1158" y="296"/>
                    </a:lnTo>
                    <a:lnTo>
                      <a:pt x="1172" y="320"/>
                    </a:lnTo>
                    <a:lnTo>
                      <a:pt x="1176" y="338"/>
                    </a:lnTo>
                    <a:close/>
                  </a:path>
                </a:pathLst>
              </a:custGeom>
              <a:solidFill>
                <a:srgbClr val="72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38" name="Freeform 662"/>
              <p:cNvSpPr>
                <a:spLocks/>
              </p:cNvSpPr>
              <p:nvPr/>
            </p:nvSpPr>
            <p:spPr bwMode="auto">
              <a:xfrm>
                <a:off x="2900" y="2257"/>
                <a:ext cx="88" cy="251"/>
              </a:xfrm>
              <a:custGeom>
                <a:avLst/>
                <a:gdLst>
                  <a:gd name="T0" fmla="*/ 1010 w 1151"/>
                  <a:gd name="T1" fmla="*/ 657 h 3506"/>
                  <a:gd name="T2" fmla="*/ 1059 w 1151"/>
                  <a:gd name="T3" fmla="*/ 1349 h 3506"/>
                  <a:gd name="T4" fmla="*/ 1122 w 1151"/>
                  <a:gd name="T5" fmla="*/ 2027 h 3506"/>
                  <a:gd name="T6" fmla="*/ 1151 w 1151"/>
                  <a:gd name="T7" fmla="*/ 2646 h 3506"/>
                  <a:gd name="T8" fmla="*/ 1094 w 1151"/>
                  <a:gd name="T9" fmla="*/ 3158 h 3506"/>
                  <a:gd name="T10" fmla="*/ 1003 w 1151"/>
                  <a:gd name="T11" fmla="*/ 3376 h 3506"/>
                  <a:gd name="T12" fmla="*/ 947 w 1151"/>
                  <a:gd name="T13" fmla="*/ 3411 h 3506"/>
                  <a:gd name="T14" fmla="*/ 859 w 1151"/>
                  <a:gd name="T15" fmla="*/ 3442 h 3506"/>
                  <a:gd name="T16" fmla="*/ 767 w 1151"/>
                  <a:gd name="T17" fmla="*/ 3471 h 3506"/>
                  <a:gd name="T18" fmla="*/ 686 w 1151"/>
                  <a:gd name="T19" fmla="*/ 3492 h 3506"/>
                  <a:gd name="T20" fmla="*/ 601 w 1151"/>
                  <a:gd name="T21" fmla="*/ 3506 h 3506"/>
                  <a:gd name="T22" fmla="*/ 503 w 1151"/>
                  <a:gd name="T23" fmla="*/ 3502 h 3506"/>
                  <a:gd name="T24" fmla="*/ 415 w 1151"/>
                  <a:gd name="T25" fmla="*/ 3485 h 3506"/>
                  <a:gd name="T26" fmla="*/ 335 w 1151"/>
                  <a:gd name="T27" fmla="*/ 3457 h 3506"/>
                  <a:gd name="T28" fmla="*/ 260 w 1151"/>
                  <a:gd name="T29" fmla="*/ 3422 h 3506"/>
                  <a:gd name="T30" fmla="*/ 190 w 1151"/>
                  <a:gd name="T31" fmla="*/ 3372 h 3506"/>
                  <a:gd name="T32" fmla="*/ 117 w 1151"/>
                  <a:gd name="T33" fmla="*/ 3313 h 3506"/>
                  <a:gd name="T34" fmla="*/ 57 w 1151"/>
                  <a:gd name="T35" fmla="*/ 3236 h 3506"/>
                  <a:gd name="T36" fmla="*/ 11 w 1151"/>
                  <a:gd name="T37" fmla="*/ 3137 h 3506"/>
                  <a:gd name="T38" fmla="*/ 0 w 1151"/>
                  <a:gd name="T39" fmla="*/ 3014 h 3506"/>
                  <a:gd name="T40" fmla="*/ 52 w 1151"/>
                  <a:gd name="T41" fmla="*/ 2684 h 3506"/>
                  <a:gd name="T42" fmla="*/ 99 w 1151"/>
                  <a:gd name="T43" fmla="*/ 2192 h 3506"/>
                  <a:gd name="T44" fmla="*/ 105 w 1151"/>
                  <a:gd name="T45" fmla="*/ 1721 h 3506"/>
                  <a:gd name="T46" fmla="*/ 99 w 1151"/>
                  <a:gd name="T47" fmla="*/ 1251 h 3506"/>
                  <a:gd name="T48" fmla="*/ 102 w 1151"/>
                  <a:gd name="T49" fmla="*/ 763 h 3506"/>
                  <a:gd name="T50" fmla="*/ 117 w 1151"/>
                  <a:gd name="T51" fmla="*/ 475 h 3506"/>
                  <a:gd name="T52" fmla="*/ 137 w 1151"/>
                  <a:gd name="T53" fmla="*/ 408 h 3506"/>
                  <a:gd name="T54" fmla="*/ 172 w 1151"/>
                  <a:gd name="T55" fmla="*/ 330 h 3506"/>
                  <a:gd name="T56" fmla="*/ 215 w 1151"/>
                  <a:gd name="T57" fmla="*/ 257 h 3506"/>
                  <a:gd name="T58" fmla="*/ 260 w 1151"/>
                  <a:gd name="T59" fmla="*/ 190 h 3506"/>
                  <a:gd name="T60" fmla="*/ 320 w 1151"/>
                  <a:gd name="T61" fmla="*/ 120 h 3506"/>
                  <a:gd name="T62" fmla="*/ 415 w 1151"/>
                  <a:gd name="T63" fmla="*/ 53 h 3506"/>
                  <a:gd name="T64" fmla="*/ 521 w 1151"/>
                  <a:gd name="T65" fmla="*/ 10 h 3506"/>
                  <a:gd name="T66" fmla="*/ 633 w 1151"/>
                  <a:gd name="T67" fmla="*/ 0 h 3506"/>
                  <a:gd name="T68" fmla="*/ 739 w 1151"/>
                  <a:gd name="T69" fmla="*/ 22 h 3506"/>
                  <a:gd name="T70" fmla="*/ 809 w 1151"/>
                  <a:gd name="T71" fmla="*/ 57 h 3506"/>
                  <a:gd name="T72" fmla="*/ 866 w 1151"/>
                  <a:gd name="T73" fmla="*/ 105 h 3506"/>
                  <a:gd name="T74" fmla="*/ 926 w 1151"/>
                  <a:gd name="T75" fmla="*/ 176 h 3506"/>
                  <a:gd name="T76" fmla="*/ 975 w 1151"/>
                  <a:gd name="T77" fmla="*/ 250 h 3506"/>
                  <a:gd name="T78" fmla="*/ 1007 w 1151"/>
                  <a:gd name="T79" fmla="*/ 306 h 3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1" h="3506">
                    <a:moveTo>
                      <a:pt x="1010" y="323"/>
                    </a:moveTo>
                    <a:lnTo>
                      <a:pt x="1010" y="657"/>
                    </a:lnTo>
                    <a:lnTo>
                      <a:pt x="1031" y="1001"/>
                    </a:lnTo>
                    <a:lnTo>
                      <a:pt x="1059" y="1349"/>
                    </a:lnTo>
                    <a:lnTo>
                      <a:pt x="1091" y="1693"/>
                    </a:lnTo>
                    <a:lnTo>
                      <a:pt x="1122" y="2027"/>
                    </a:lnTo>
                    <a:lnTo>
                      <a:pt x="1144" y="2346"/>
                    </a:lnTo>
                    <a:lnTo>
                      <a:pt x="1151" y="2646"/>
                    </a:lnTo>
                    <a:lnTo>
                      <a:pt x="1137" y="2919"/>
                    </a:lnTo>
                    <a:lnTo>
                      <a:pt x="1094" y="3158"/>
                    </a:lnTo>
                    <a:lnTo>
                      <a:pt x="1017" y="3359"/>
                    </a:lnTo>
                    <a:lnTo>
                      <a:pt x="1003" y="3376"/>
                    </a:lnTo>
                    <a:lnTo>
                      <a:pt x="979" y="3394"/>
                    </a:lnTo>
                    <a:lnTo>
                      <a:pt x="947" y="3411"/>
                    </a:lnTo>
                    <a:lnTo>
                      <a:pt x="904" y="3425"/>
                    </a:lnTo>
                    <a:lnTo>
                      <a:pt x="859" y="3442"/>
                    </a:lnTo>
                    <a:lnTo>
                      <a:pt x="813" y="3457"/>
                    </a:lnTo>
                    <a:lnTo>
                      <a:pt x="767" y="3471"/>
                    </a:lnTo>
                    <a:lnTo>
                      <a:pt x="721" y="3481"/>
                    </a:lnTo>
                    <a:lnTo>
                      <a:pt x="686" y="3492"/>
                    </a:lnTo>
                    <a:lnTo>
                      <a:pt x="655" y="3499"/>
                    </a:lnTo>
                    <a:lnTo>
                      <a:pt x="601" y="3506"/>
                    </a:lnTo>
                    <a:lnTo>
                      <a:pt x="549" y="3506"/>
                    </a:lnTo>
                    <a:lnTo>
                      <a:pt x="503" y="3502"/>
                    </a:lnTo>
                    <a:lnTo>
                      <a:pt x="458" y="3496"/>
                    </a:lnTo>
                    <a:lnTo>
                      <a:pt x="415" y="3485"/>
                    </a:lnTo>
                    <a:lnTo>
                      <a:pt x="373" y="3474"/>
                    </a:lnTo>
                    <a:lnTo>
                      <a:pt x="335" y="3457"/>
                    </a:lnTo>
                    <a:lnTo>
                      <a:pt x="300" y="3439"/>
                    </a:lnTo>
                    <a:lnTo>
                      <a:pt x="260" y="3422"/>
                    </a:lnTo>
                    <a:lnTo>
                      <a:pt x="225" y="3401"/>
                    </a:lnTo>
                    <a:lnTo>
                      <a:pt x="190" y="3372"/>
                    </a:lnTo>
                    <a:lnTo>
                      <a:pt x="155" y="3344"/>
                    </a:lnTo>
                    <a:lnTo>
                      <a:pt x="117" y="3313"/>
                    </a:lnTo>
                    <a:lnTo>
                      <a:pt x="85" y="3277"/>
                    </a:lnTo>
                    <a:lnTo>
                      <a:pt x="57" y="3236"/>
                    </a:lnTo>
                    <a:lnTo>
                      <a:pt x="32" y="3189"/>
                    </a:lnTo>
                    <a:lnTo>
                      <a:pt x="11" y="3137"/>
                    </a:lnTo>
                    <a:lnTo>
                      <a:pt x="4" y="3081"/>
                    </a:lnTo>
                    <a:lnTo>
                      <a:pt x="0" y="3014"/>
                    </a:lnTo>
                    <a:lnTo>
                      <a:pt x="11" y="2941"/>
                    </a:lnTo>
                    <a:lnTo>
                      <a:pt x="52" y="2684"/>
                    </a:lnTo>
                    <a:lnTo>
                      <a:pt x="81" y="2434"/>
                    </a:lnTo>
                    <a:lnTo>
                      <a:pt x="99" y="2192"/>
                    </a:lnTo>
                    <a:lnTo>
                      <a:pt x="105" y="1956"/>
                    </a:lnTo>
                    <a:lnTo>
                      <a:pt x="105" y="1721"/>
                    </a:lnTo>
                    <a:lnTo>
                      <a:pt x="102" y="1486"/>
                    </a:lnTo>
                    <a:lnTo>
                      <a:pt x="99" y="1251"/>
                    </a:lnTo>
                    <a:lnTo>
                      <a:pt x="99" y="1008"/>
                    </a:lnTo>
                    <a:lnTo>
                      <a:pt x="102" y="763"/>
                    </a:lnTo>
                    <a:lnTo>
                      <a:pt x="112" y="503"/>
                    </a:lnTo>
                    <a:lnTo>
                      <a:pt x="117" y="475"/>
                    </a:lnTo>
                    <a:lnTo>
                      <a:pt x="123" y="443"/>
                    </a:lnTo>
                    <a:lnTo>
                      <a:pt x="137" y="408"/>
                    </a:lnTo>
                    <a:lnTo>
                      <a:pt x="155" y="369"/>
                    </a:lnTo>
                    <a:lnTo>
                      <a:pt x="172" y="330"/>
                    </a:lnTo>
                    <a:lnTo>
                      <a:pt x="194" y="292"/>
                    </a:lnTo>
                    <a:lnTo>
                      <a:pt x="215" y="257"/>
                    </a:lnTo>
                    <a:lnTo>
                      <a:pt x="235" y="222"/>
                    </a:lnTo>
                    <a:lnTo>
                      <a:pt x="260" y="190"/>
                    </a:lnTo>
                    <a:lnTo>
                      <a:pt x="278" y="162"/>
                    </a:lnTo>
                    <a:lnTo>
                      <a:pt x="320" y="120"/>
                    </a:lnTo>
                    <a:lnTo>
                      <a:pt x="363" y="81"/>
                    </a:lnTo>
                    <a:lnTo>
                      <a:pt x="415" y="53"/>
                    </a:lnTo>
                    <a:lnTo>
                      <a:pt x="468" y="28"/>
                    </a:lnTo>
                    <a:lnTo>
                      <a:pt x="521" y="10"/>
                    </a:lnTo>
                    <a:lnTo>
                      <a:pt x="578" y="4"/>
                    </a:lnTo>
                    <a:lnTo>
                      <a:pt x="633" y="0"/>
                    </a:lnTo>
                    <a:lnTo>
                      <a:pt x="686" y="7"/>
                    </a:lnTo>
                    <a:lnTo>
                      <a:pt x="739" y="22"/>
                    </a:lnTo>
                    <a:lnTo>
                      <a:pt x="784" y="45"/>
                    </a:lnTo>
                    <a:lnTo>
                      <a:pt x="809" y="57"/>
                    </a:lnTo>
                    <a:lnTo>
                      <a:pt x="838" y="77"/>
                    </a:lnTo>
                    <a:lnTo>
                      <a:pt x="866" y="105"/>
                    </a:lnTo>
                    <a:lnTo>
                      <a:pt x="897" y="137"/>
                    </a:lnTo>
                    <a:lnTo>
                      <a:pt x="926" y="176"/>
                    </a:lnTo>
                    <a:lnTo>
                      <a:pt x="954" y="215"/>
                    </a:lnTo>
                    <a:lnTo>
                      <a:pt x="975" y="250"/>
                    </a:lnTo>
                    <a:lnTo>
                      <a:pt x="992" y="281"/>
                    </a:lnTo>
                    <a:lnTo>
                      <a:pt x="1007" y="306"/>
                    </a:lnTo>
                    <a:lnTo>
                      <a:pt x="1010" y="323"/>
                    </a:lnTo>
                    <a:close/>
                  </a:path>
                </a:pathLst>
              </a:custGeom>
              <a:solidFill>
                <a:srgbClr val="009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39" name="Freeform 663"/>
              <p:cNvSpPr>
                <a:spLocks/>
              </p:cNvSpPr>
              <p:nvPr/>
            </p:nvSpPr>
            <p:spPr bwMode="auto">
              <a:xfrm>
                <a:off x="2906" y="2261"/>
                <a:ext cx="72" cy="245"/>
              </a:xfrm>
              <a:custGeom>
                <a:avLst/>
                <a:gdLst>
                  <a:gd name="T0" fmla="*/ 830 w 947"/>
                  <a:gd name="T1" fmla="*/ 625 h 3436"/>
                  <a:gd name="T2" fmla="*/ 855 w 947"/>
                  <a:gd name="T3" fmla="*/ 1275 h 3436"/>
                  <a:gd name="T4" fmla="*/ 908 w 947"/>
                  <a:gd name="T5" fmla="*/ 1921 h 3436"/>
                  <a:gd name="T6" fmla="*/ 947 w 947"/>
                  <a:gd name="T7" fmla="*/ 2518 h 3436"/>
                  <a:gd name="T8" fmla="*/ 925 w 947"/>
                  <a:gd name="T9" fmla="*/ 3031 h 3436"/>
                  <a:gd name="T10" fmla="*/ 873 w 947"/>
                  <a:gd name="T11" fmla="*/ 3260 h 3436"/>
                  <a:gd name="T12" fmla="*/ 827 w 947"/>
                  <a:gd name="T13" fmla="*/ 3302 h 3436"/>
                  <a:gd name="T14" fmla="*/ 757 w 947"/>
                  <a:gd name="T15" fmla="*/ 3344 h 3436"/>
                  <a:gd name="T16" fmla="*/ 675 w 947"/>
                  <a:gd name="T17" fmla="*/ 3379 h 3436"/>
                  <a:gd name="T18" fmla="*/ 609 w 947"/>
                  <a:gd name="T19" fmla="*/ 3411 h 3436"/>
                  <a:gd name="T20" fmla="*/ 532 w 947"/>
                  <a:gd name="T21" fmla="*/ 3432 h 3436"/>
                  <a:gd name="T22" fmla="*/ 436 w 947"/>
                  <a:gd name="T23" fmla="*/ 3436 h 3436"/>
                  <a:gd name="T24" fmla="*/ 344 w 947"/>
                  <a:gd name="T25" fmla="*/ 3414 h 3436"/>
                  <a:gd name="T26" fmla="*/ 264 w 947"/>
                  <a:gd name="T27" fmla="*/ 3383 h 3436"/>
                  <a:gd name="T28" fmla="*/ 190 w 947"/>
                  <a:gd name="T29" fmla="*/ 3341 h 3436"/>
                  <a:gd name="T30" fmla="*/ 130 w 947"/>
                  <a:gd name="T31" fmla="*/ 3288 h 3436"/>
                  <a:gd name="T32" fmla="*/ 74 w 947"/>
                  <a:gd name="T33" fmla="*/ 3218 h 3436"/>
                  <a:gd name="T34" fmla="*/ 31 w 947"/>
                  <a:gd name="T35" fmla="*/ 3133 h 3436"/>
                  <a:gd name="T36" fmla="*/ 3 w 947"/>
                  <a:gd name="T37" fmla="*/ 3035 h 3436"/>
                  <a:gd name="T38" fmla="*/ 0 w 947"/>
                  <a:gd name="T39" fmla="*/ 2916 h 3436"/>
                  <a:gd name="T40" fmla="*/ 43 w 947"/>
                  <a:gd name="T41" fmla="*/ 2599 h 3436"/>
                  <a:gd name="T42" fmla="*/ 74 w 947"/>
                  <a:gd name="T43" fmla="*/ 2121 h 3436"/>
                  <a:gd name="T44" fmla="*/ 74 w 947"/>
                  <a:gd name="T45" fmla="*/ 1658 h 3436"/>
                  <a:gd name="T46" fmla="*/ 63 w 947"/>
                  <a:gd name="T47" fmla="*/ 1198 h 3436"/>
                  <a:gd name="T48" fmla="*/ 60 w 947"/>
                  <a:gd name="T49" fmla="*/ 720 h 3436"/>
                  <a:gd name="T50" fmla="*/ 74 w 947"/>
                  <a:gd name="T51" fmla="*/ 446 h 3436"/>
                  <a:gd name="T52" fmla="*/ 91 w 947"/>
                  <a:gd name="T53" fmla="*/ 383 h 3436"/>
                  <a:gd name="T54" fmla="*/ 116 w 947"/>
                  <a:gd name="T55" fmla="*/ 316 h 3436"/>
                  <a:gd name="T56" fmla="*/ 151 w 947"/>
                  <a:gd name="T57" fmla="*/ 246 h 3436"/>
                  <a:gd name="T58" fmla="*/ 186 w 947"/>
                  <a:gd name="T59" fmla="*/ 186 h 3436"/>
                  <a:gd name="T60" fmla="*/ 236 w 947"/>
                  <a:gd name="T61" fmla="*/ 119 h 3436"/>
                  <a:gd name="T62" fmla="*/ 316 w 947"/>
                  <a:gd name="T63" fmla="*/ 56 h 3436"/>
                  <a:gd name="T64" fmla="*/ 408 w 947"/>
                  <a:gd name="T65" fmla="*/ 14 h 3436"/>
                  <a:gd name="T66" fmla="*/ 504 w 947"/>
                  <a:gd name="T67" fmla="*/ 0 h 3436"/>
                  <a:gd name="T68" fmla="*/ 591 w 947"/>
                  <a:gd name="T69" fmla="*/ 14 h 3436"/>
                  <a:gd name="T70" fmla="*/ 658 w 947"/>
                  <a:gd name="T71" fmla="*/ 39 h 3436"/>
                  <a:gd name="T72" fmla="*/ 718 w 947"/>
                  <a:gd name="T73" fmla="*/ 87 h 3436"/>
                  <a:gd name="T74" fmla="*/ 774 w 947"/>
                  <a:gd name="T75" fmla="*/ 158 h 3436"/>
                  <a:gd name="T76" fmla="*/ 817 w 947"/>
                  <a:gd name="T77" fmla="*/ 235 h 3436"/>
                  <a:gd name="T78" fmla="*/ 841 w 947"/>
                  <a:gd name="T79" fmla="*/ 292 h 3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47" h="3436">
                    <a:moveTo>
                      <a:pt x="845" y="309"/>
                    </a:moveTo>
                    <a:lnTo>
                      <a:pt x="830" y="625"/>
                    </a:lnTo>
                    <a:lnTo>
                      <a:pt x="837" y="948"/>
                    </a:lnTo>
                    <a:lnTo>
                      <a:pt x="855" y="1275"/>
                    </a:lnTo>
                    <a:lnTo>
                      <a:pt x="880" y="1602"/>
                    </a:lnTo>
                    <a:lnTo>
                      <a:pt x="908" y="1921"/>
                    </a:lnTo>
                    <a:lnTo>
                      <a:pt x="933" y="2227"/>
                    </a:lnTo>
                    <a:lnTo>
                      <a:pt x="947" y="2518"/>
                    </a:lnTo>
                    <a:lnTo>
                      <a:pt x="947" y="2789"/>
                    </a:lnTo>
                    <a:lnTo>
                      <a:pt x="925" y="3031"/>
                    </a:lnTo>
                    <a:lnTo>
                      <a:pt x="880" y="3242"/>
                    </a:lnTo>
                    <a:lnTo>
                      <a:pt x="873" y="3260"/>
                    </a:lnTo>
                    <a:lnTo>
                      <a:pt x="855" y="3281"/>
                    </a:lnTo>
                    <a:lnTo>
                      <a:pt x="827" y="3302"/>
                    </a:lnTo>
                    <a:lnTo>
                      <a:pt x="792" y="3323"/>
                    </a:lnTo>
                    <a:lnTo>
                      <a:pt x="757" y="3344"/>
                    </a:lnTo>
                    <a:lnTo>
                      <a:pt x="718" y="3361"/>
                    </a:lnTo>
                    <a:lnTo>
                      <a:pt x="675" y="3379"/>
                    </a:lnTo>
                    <a:lnTo>
                      <a:pt x="640" y="3396"/>
                    </a:lnTo>
                    <a:lnTo>
                      <a:pt x="609" y="3411"/>
                    </a:lnTo>
                    <a:lnTo>
                      <a:pt x="581" y="3425"/>
                    </a:lnTo>
                    <a:lnTo>
                      <a:pt x="532" y="3432"/>
                    </a:lnTo>
                    <a:lnTo>
                      <a:pt x="486" y="3436"/>
                    </a:lnTo>
                    <a:lnTo>
                      <a:pt x="436" y="3436"/>
                    </a:lnTo>
                    <a:lnTo>
                      <a:pt x="391" y="3428"/>
                    </a:lnTo>
                    <a:lnTo>
                      <a:pt x="344" y="3414"/>
                    </a:lnTo>
                    <a:lnTo>
                      <a:pt x="303" y="3401"/>
                    </a:lnTo>
                    <a:lnTo>
                      <a:pt x="264" y="3383"/>
                    </a:lnTo>
                    <a:lnTo>
                      <a:pt x="226" y="3361"/>
                    </a:lnTo>
                    <a:lnTo>
                      <a:pt x="190" y="3341"/>
                    </a:lnTo>
                    <a:lnTo>
                      <a:pt x="158" y="3319"/>
                    </a:lnTo>
                    <a:lnTo>
                      <a:pt x="130" y="3288"/>
                    </a:lnTo>
                    <a:lnTo>
                      <a:pt x="98" y="3253"/>
                    </a:lnTo>
                    <a:lnTo>
                      <a:pt x="74" y="3218"/>
                    </a:lnTo>
                    <a:lnTo>
                      <a:pt x="49" y="3176"/>
                    </a:lnTo>
                    <a:lnTo>
                      <a:pt x="31" y="3133"/>
                    </a:lnTo>
                    <a:lnTo>
                      <a:pt x="14" y="3084"/>
                    </a:lnTo>
                    <a:lnTo>
                      <a:pt x="3" y="3035"/>
                    </a:lnTo>
                    <a:lnTo>
                      <a:pt x="0" y="2979"/>
                    </a:lnTo>
                    <a:lnTo>
                      <a:pt x="0" y="2916"/>
                    </a:lnTo>
                    <a:lnTo>
                      <a:pt x="11" y="2845"/>
                    </a:lnTo>
                    <a:lnTo>
                      <a:pt x="43" y="2599"/>
                    </a:lnTo>
                    <a:lnTo>
                      <a:pt x="63" y="2357"/>
                    </a:lnTo>
                    <a:lnTo>
                      <a:pt x="74" y="2121"/>
                    </a:lnTo>
                    <a:lnTo>
                      <a:pt x="78" y="1890"/>
                    </a:lnTo>
                    <a:lnTo>
                      <a:pt x="74" y="1658"/>
                    </a:lnTo>
                    <a:lnTo>
                      <a:pt x="70" y="1430"/>
                    </a:lnTo>
                    <a:lnTo>
                      <a:pt x="63" y="1198"/>
                    </a:lnTo>
                    <a:lnTo>
                      <a:pt x="60" y="962"/>
                    </a:lnTo>
                    <a:lnTo>
                      <a:pt x="60" y="720"/>
                    </a:lnTo>
                    <a:lnTo>
                      <a:pt x="70" y="474"/>
                    </a:lnTo>
                    <a:lnTo>
                      <a:pt x="74" y="446"/>
                    </a:lnTo>
                    <a:lnTo>
                      <a:pt x="81" y="418"/>
                    </a:lnTo>
                    <a:lnTo>
                      <a:pt x="91" y="383"/>
                    </a:lnTo>
                    <a:lnTo>
                      <a:pt x="103" y="352"/>
                    </a:lnTo>
                    <a:lnTo>
                      <a:pt x="116" y="316"/>
                    </a:lnTo>
                    <a:lnTo>
                      <a:pt x="134" y="281"/>
                    </a:lnTo>
                    <a:lnTo>
                      <a:pt x="151" y="246"/>
                    </a:lnTo>
                    <a:lnTo>
                      <a:pt x="169" y="214"/>
                    </a:lnTo>
                    <a:lnTo>
                      <a:pt x="186" y="186"/>
                    </a:lnTo>
                    <a:lnTo>
                      <a:pt x="204" y="162"/>
                    </a:lnTo>
                    <a:lnTo>
                      <a:pt x="236" y="119"/>
                    </a:lnTo>
                    <a:lnTo>
                      <a:pt x="274" y="84"/>
                    </a:lnTo>
                    <a:lnTo>
                      <a:pt x="316" y="56"/>
                    </a:lnTo>
                    <a:lnTo>
                      <a:pt x="362" y="32"/>
                    </a:lnTo>
                    <a:lnTo>
                      <a:pt x="408" y="14"/>
                    </a:lnTo>
                    <a:lnTo>
                      <a:pt x="457" y="4"/>
                    </a:lnTo>
                    <a:lnTo>
                      <a:pt x="504" y="0"/>
                    </a:lnTo>
                    <a:lnTo>
                      <a:pt x="549" y="4"/>
                    </a:lnTo>
                    <a:lnTo>
                      <a:pt x="591" y="14"/>
                    </a:lnTo>
                    <a:lnTo>
                      <a:pt x="630" y="32"/>
                    </a:lnTo>
                    <a:lnTo>
                      <a:pt x="658" y="39"/>
                    </a:lnTo>
                    <a:lnTo>
                      <a:pt x="690" y="60"/>
                    </a:lnTo>
                    <a:lnTo>
                      <a:pt x="718" y="87"/>
                    </a:lnTo>
                    <a:lnTo>
                      <a:pt x="747" y="123"/>
                    </a:lnTo>
                    <a:lnTo>
                      <a:pt x="774" y="158"/>
                    </a:lnTo>
                    <a:lnTo>
                      <a:pt x="795" y="197"/>
                    </a:lnTo>
                    <a:lnTo>
                      <a:pt x="817" y="235"/>
                    </a:lnTo>
                    <a:lnTo>
                      <a:pt x="830" y="267"/>
                    </a:lnTo>
                    <a:lnTo>
                      <a:pt x="841" y="292"/>
                    </a:lnTo>
                    <a:lnTo>
                      <a:pt x="845" y="309"/>
                    </a:lnTo>
                    <a:close/>
                  </a:path>
                </a:pathLst>
              </a:custGeom>
              <a:solidFill>
                <a:srgbClr val="8CC5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40" name="Freeform 664"/>
              <p:cNvSpPr>
                <a:spLocks/>
              </p:cNvSpPr>
              <p:nvPr/>
            </p:nvSpPr>
            <p:spPr bwMode="auto">
              <a:xfrm>
                <a:off x="2911" y="2265"/>
                <a:ext cx="59" cy="240"/>
              </a:xfrm>
              <a:custGeom>
                <a:avLst/>
                <a:gdLst>
                  <a:gd name="T0" fmla="*/ 655 w 764"/>
                  <a:gd name="T1" fmla="*/ 591 h 3369"/>
                  <a:gd name="T2" fmla="*/ 655 w 764"/>
                  <a:gd name="T3" fmla="*/ 1206 h 3369"/>
                  <a:gd name="T4" fmla="*/ 697 w 764"/>
                  <a:gd name="T5" fmla="*/ 1816 h 3369"/>
                  <a:gd name="T6" fmla="*/ 743 w 764"/>
                  <a:gd name="T7" fmla="*/ 2393 h 3369"/>
                  <a:gd name="T8" fmla="*/ 764 w 764"/>
                  <a:gd name="T9" fmla="*/ 2906 h 3369"/>
                  <a:gd name="T10" fmla="*/ 747 w 764"/>
                  <a:gd name="T11" fmla="*/ 3148 h 3369"/>
                  <a:gd name="T12" fmla="*/ 712 w 764"/>
                  <a:gd name="T13" fmla="*/ 3197 h 3369"/>
                  <a:gd name="T14" fmla="*/ 655 w 764"/>
                  <a:gd name="T15" fmla="*/ 3246 h 3369"/>
                  <a:gd name="T16" fmla="*/ 592 w 764"/>
                  <a:gd name="T17" fmla="*/ 3292 h 3369"/>
                  <a:gd name="T18" fmla="*/ 532 w 764"/>
                  <a:gd name="T19" fmla="*/ 3334 h 3369"/>
                  <a:gd name="T20" fmla="*/ 469 w 764"/>
                  <a:gd name="T21" fmla="*/ 3362 h 3369"/>
                  <a:gd name="T22" fmla="*/ 377 w 764"/>
                  <a:gd name="T23" fmla="*/ 3366 h 3369"/>
                  <a:gd name="T24" fmla="*/ 282 w 764"/>
                  <a:gd name="T25" fmla="*/ 3349 h 3369"/>
                  <a:gd name="T26" fmla="*/ 194 w 764"/>
                  <a:gd name="T27" fmla="*/ 3309 h 3369"/>
                  <a:gd name="T28" fmla="*/ 123 w 764"/>
                  <a:gd name="T29" fmla="*/ 3261 h 3369"/>
                  <a:gd name="T30" fmla="*/ 71 w 764"/>
                  <a:gd name="T31" fmla="*/ 3201 h 3369"/>
                  <a:gd name="T32" fmla="*/ 33 w 764"/>
                  <a:gd name="T33" fmla="*/ 3120 h 3369"/>
                  <a:gd name="T34" fmla="*/ 11 w 764"/>
                  <a:gd name="T35" fmla="*/ 3032 h 3369"/>
                  <a:gd name="T36" fmla="*/ 0 w 764"/>
                  <a:gd name="T37" fmla="*/ 2931 h 3369"/>
                  <a:gd name="T38" fmla="*/ 4 w 764"/>
                  <a:gd name="T39" fmla="*/ 2814 h 3369"/>
                  <a:gd name="T40" fmla="*/ 36 w 764"/>
                  <a:gd name="T41" fmla="*/ 2512 h 3369"/>
                  <a:gd name="T42" fmla="*/ 53 w 764"/>
                  <a:gd name="T43" fmla="*/ 2048 h 3369"/>
                  <a:gd name="T44" fmla="*/ 46 w 764"/>
                  <a:gd name="T45" fmla="*/ 1596 h 3369"/>
                  <a:gd name="T46" fmla="*/ 33 w 764"/>
                  <a:gd name="T47" fmla="*/ 1143 h 3369"/>
                  <a:gd name="T48" fmla="*/ 25 w 764"/>
                  <a:gd name="T49" fmla="*/ 682 h 3369"/>
                  <a:gd name="T50" fmla="*/ 36 w 764"/>
                  <a:gd name="T51" fmla="*/ 418 h 3369"/>
                  <a:gd name="T52" fmla="*/ 46 w 764"/>
                  <a:gd name="T53" fmla="*/ 363 h 3369"/>
                  <a:gd name="T54" fmla="*/ 64 w 764"/>
                  <a:gd name="T55" fmla="*/ 300 h 3369"/>
                  <a:gd name="T56" fmla="*/ 88 w 764"/>
                  <a:gd name="T57" fmla="*/ 240 h 3369"/>
                  <a:gd name="T58" fmla="*/ 116 w 764"/>
                  <a:gd name="T59" fmla="*/ 183 h 3369"/>
                  <a:gd name="T60" fmla="*/ 159 w 764"/>
                  <a:gd name="T61" fmla="*/ 120 h 3369"/>
                  <a:gd name="T62" fmla="*/ 226 w 764"/>
                  <a:gd name="T63" fmla="*/ 60 h 3369"/>
                  <a:gd name="T64" fmla="*/ 299 w 764"/>
                  <a:gd name="T65" fmla="*/ 18 h 3369"/>
                  <a:gd name="T66" fmla="*/ 377 w 764"/>
                  <a:gd name="T67" fmla="*/ 0 h 3369"/>
                  <a:gd name="T68" fmla="*/ 447 w 764"/>
                  <a:gd name="T69" fmla="*/ 4 h 3369"/>
                  <a:gd name="T70" fmla="*/ 514 w 764"/>
                  <a:gd name="T71" fmla="*/ 25 h 3369"/>
                  <a:gd name="T72" fmla="*/ 574 w 764"/>
                  <a:gd name="T73" fmla="*/ 71 h 3369"/>
                  <a:gd name="T74" fmla="*/ 623 w 764"/>
                  <a:gd name="T75" fmla="*/ 145 h 3369"/>
                  <a:gd name="T76" fmla="*/ 662 w 764"/>
                  <a:gd name="T77" fmla="*/ 218 h 3369"/>
                  <a:gd name="T78" fmla="*/ 680 w 764"/>
                  <a:gd name="T79" fmla="*/ 278 h 3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64" h="3369">
                    <a:moveTo>
                      <a:pt x="680" y="295"/>
                    </a:moveTo>
                    <a:lnTo>
                      <a:pt x="655" y="591"/>
                    </a:lnTo>
                    <a:lnTo>
                      <a:pt x="648" y="896"/>
                    </a:lnTo>
                    <a:lnTo>
                      <a:pt x="655" y="1206"/>
                    </a:lnTo>
                    <a:lnTo>
                      <a:pt x="672" y="1511"/>
                    </a:lnTo>
                    <a:lnTo>
                      <a:pt x="697" y="1816"/>
                    </a:lnTo>
                    <a:lnTo>
                      <a:pt x="722" y="2111"/>
                    </a:lnTo>
                    <a:lnTo>
                      <a:pt x="743" y="2393"/>
                    </a:lnTo>
                    <a:lnTo>
                      <a:pt x="760" y="2659"/>
                    </a:lnTo>
                    <a:lnTo>
                      <a:pt x="764" y="2906"/>
                    </a:lnTo>
                    <a:lnTo>
                      <a:pt x="750" y="3124"/>
                    </a:lnTo>
                    <a:lnTo>
                      <a:pt x="747" y="3148"/>
                    </a:lnTo>
                    <a:lnTo>
                      <a:pt x="732" y="3169"/>
                    </a:lnTo>
                    <a:lnTo>
                      <a:pt x="712" y="3197"/>
                    </a:lnTo>
                    <a:lnTo>
                      <a:pt x="687" y="3222"/>
                    </a:lnTo>
                    <a:lnTo>
                      <a:pt x="655" y="3246"/>
                    </a:lnTo>
                    <a:lnTo>
                      <a:pt x="623" y="3271"/>
                    </a:lnTo>
                    <a:lnTo>
                      <a:pt x="592" y="3292"/>
                    </a:lnTo>
                    <a:lnTo>
                      <a:pt x="560" y="3314"/>
                    </a:lnTo>
                    <a:lnTo>
                      <a:pt x="532" y="3334"/>
                    </a:lnTo>
                    <a:lnTo>
                      <a:pt x="511" y="3349"/>
                    </a:lnTo>
                    <a:lnTo>
                      <a:pt x="469" y="3362"/>
                    </a:lnTo>
                    <a:lnTo>
                      <a:pt x="422" y="3369"/>
                    </a:lnTo>
                    <a:lnTo>
                      <a:pt x="377" y="3366"/>
                    </a:lnTo>
                    <a:lnTo>
                      <a:pt x="327" y="3359"/>
                    </a:lnTo>
                    <a:lnTo>
                      <a:pt x="282" y="3349"/>
                    </a:lnTo>
                    <a:lnTo>
                      <a:pt x="236" y="3331"/>
                    </a:lnTo>
                    <a:lnTo>
                      <a:pt x="194" y="3309"/>
                    </a:lnTo>
                    <a:lnTo>
                      <a:pt x="156" y="3285"/>
                    </a:lnTo>
                    <a:lnTo>
                      <a:pt x="123" y="3261"/>
                    </a:lnTo>
                    <a:lnTo>
                      <a:pt x="96" y="3239"/>
                    </a:lnTo>
                    <a:lnTo>
                      <a:pt x="71" y="3201"/>
                    </a:lnTo>
                    <a:lnTo>
                      <a:pt x="50" y="3162"/>
                    </a:lnTo>
                    <a:lnTo>
                      <a:pt x="33" y="3120"/>
                    </a:lnTo>
                    <a:lnTo>
                      <a:pt x="21" y="3078"/>
                    </a:lnTo>
                    <a:lnTo>
                      <a:pt x="11" y="3032"/>
                    </a:lnTo>
                    <a:lnTo>
                      <a:pt x="4" y="2983"/>
                    </a:lnTo>
                    <a:lnTo>
                      <a:pt x="0" y="2931"/>
                    </a:lnTo>
                    <a:lnTo>
                      <a:pt x="0" y="2874"/>
                    </a:lnTo>
                    <a:lnTo>
                      <a:pt x="4" y="2814"/>
                    </a:lnTo>
                    <a:lnTo>
                      <a:pt x="11" y="2751"/>
                    </a:lnTo>
                    <a:lnTo>
                      <a:pt x="36" y="2512"/>
                    </a:lnTo>
                    <a:lnTo>
                      <a:pt x="50" y="2281"/>
                    </a:lnTo>
                    <a:lnTo>
                      <a:pt x="53" y="2048"/>
                    </a:lnTo>
                    <a:lnTo>
                      <a:pt x="53" y="1824"/>
                    </a:lnTo>
                    <a:lnTo>
                      <a:pt x="46" y="1596"/>
                    </a:lnTo>
                    <a:lnTo>
                      <a:pt x="39" y="1371"/>
                    </a:lnTo>
                    <a:lnTo>
                      <a:pt x="33" y="1143"/>
                    </a:lnTo>
                    <a:lnTo>
                      <a:pt x="25" y="914"/>
                    </a:lnTo>
                    <a:lnTo>
                      <a:pt x="25" y="682"/>
                    </a:lnTo>
                    <a:lnTo>
                      <a:pt x="33" y="443"/>
                    </a:lnTo>
                    <a:lnTo>
                      <a:pt x="36" y="418"/>
                    </a:lnTo>
                    <a:lnTo>
                      <a:pt x="39" y="390"/>
                    </a:lnTo>
                    <a:lnTo>
                      <a:pt x="46" y="363"/>
                    </a:lnTo>
                    <a:lnTo>
                      <a:pt x="53" y="331"/>
                    </a:lnTo>
                    <a:lnTo>
                      <a:pt x="64" y="300"/>
                    </a:lnTo>
                    <a:lnTo>
                      <a:pt x="74" y="268"/>
                    </a:lnTo>
                    <a:lnTo>
                      <a:pt x="88" y="240"/>
                    </a:lnTo>
                    <a:lnTo>
                      <a:pt x="103" y="212"/>
                    </a:lnTo>
                    <a:lnTo>
                      <a:pt x="116" y="183"/>
                    </a:lnTo>
                    <a:lnTo>
                      <a:pt x="131" y="158"/>
                    </a:lnTo>
                    <a:lnTo>
                      <a:pt x="159" y="120"/>
                    </a:lnTo>
                    <a:lnTo>
                      <a:pt x="191" y="88"/>
                    </a:lnTo>
                    <a:lnTo>
                      <a:pt x="226" y="60"/>
                    </a:lnTo>
                    <a:lnTo>
                      <a:pt x="264" y="35"/>
                    </a:lnTo>
                    <a:lnTo>
                      <a:pt x="299" y="18"/>
                    </a:lnTo>
                    <a:lnTo>
                      <a:pt x="338" y="8"/>
                    </a:lnTo>
                    <a:lnTo>
                      <a:pt x="377" y="0"/>
                    </a:lnTo>
                    <a:lnTo>
                      <a:pt x="412" y="0"/>
                    </a:lnTo>
                    <a:lnTo>
                      <a:pt x="447" y="4"/>
                    </a:lnTo>
                    <a:lnTo>
                      <a:pt x="482" y="18"/>
                    </a:lnTo>
                    <a:lnTo>
                      <a:pt x="514" y="25"/>
                    </a:lnTo>
                    <a:lnTo>
                      <a:pt x="546" y="43"/>
                    </a:lnTo>
                    <a:lnTo>
                      <a:pt x="574" y="71"/>
                    </a:lnTo>
                    <a:lnTo>
                      <a:pt x="602" y="106"/>
                    </a:lnTo>
                    <a:lnTo>
                      <a:pt x="623" y="145"/>
                    </a:lnTo>
                    <a:lnTo>
                      <a:pt x="644" y="183"/>
                    </a:lnTo>
                    <a:lnTo>
                      <a:pt x="662" y="218"/>
                    </a:lnTo>
                    <a:lnTo>
                      <a:pt x="672" y="253"/>
                    </a:lnTo>
                    <a:lnTo>
                      <a:pt x="680" y="278"/>
                    </a:lnTo>
                    <a:lnTo>
                      <a:pt x="680" y="295"/>
                    </a:lnTo>
                    <a:close/>
                  </a:path>
                </a:pathLst>
              </a:custGeom>
              <a:solidFill>
                <a:srgbClr val="98C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41" name="Freeform 665"/>
              <p:cNvSpPr>
                <a:spLocks/>
              </p:cNvSpPr>
              <p:nvPr/>
            </p:nvSpPr>
            <p:spPr bwMode="auto">
              <a:xfrm>
                <a:off x="2916" y="2268"/>
                <a:ext cx="48" cy="236"/>
              </a:xfrm>
              <a:custGeom>
                <a:avLst/>
                <a:gdLst>
                  <a:gd name="T0" fmla="*/ 486 w 627"/>
                  <a:gd name="T1" fmla="*/ 562 h 3302"/>
                  <a:gd name="T2" fmla="*/ 465 w 627"/>
                  <a:gd name="T3" fmla="*/ 1135 h 3302"/>
                  <a:gd name="T4" fmla="*/ 492 w 627"/>
                  <a:gd name="T5" fmla="*/ 1714 h 3302"/>
                  <a:gd name="T6" fmla="*/ 552 w 627"/>
                  <a:gd name="T7" fmla="*/ 2269 h 3302"/>
                  <a:gd name="T8" fmla="*/ 609 w 627"/>
                  <a:gd name="T9" fmla="*/ 2782 h 3302"/>
                  <a:gd name="T10" fmla="*/ 627 w 627"/>
                  <a:gd name="T11" fmla="*/ 3034 h 3302"/>
                  <a:gd name="T12" fmla="*/ 605 w 627"/>
                  <a:gd name="T13" fmla="*/ 3091 h 3302"/>
                  <a:gd name="T14" fmla="*/ 567 w 627"/>
                  <a:gd name="T15" fmla="*/ 3151 h 3302"/>
                  <a:gd name="T16" fmla="*/ 517 w 627"/>
                  <a:gd name="T17" fmla="*/ 3207 h 3302"/>
                  <a:gd name="T18" fmla="*/ 469 w 627"/>
                  <a:gd name="T19" fmla="*/ 3256 h 3302"/>
                  <a:gd name="T20" fmla="*/ 415 w 627"/>
                  <a:gd name="T21" fmla="*/ 3294 h 3302"/>
                  <a:gd name="T22" fmla="*/ 324 w 627"/>
                  <a:gd name="T23" fmla="*/ 3302 h 3302"/>
                  <a:gd name="T24" fmla="*/ 229 w 627"/>
                  <a:gd name="T25" fmla="*/ 3281 h 3302"/>
                  <a:gd name="T26" fmla="*/ 134 w 627"/>
                  <a:gd name="T27" fmla="*/ 3239 h 3302"/>
                  <a:gd name="T28" fmla="*/ 67 w 627"/>
                  <a:gd name="T29" fmla="*/ 3186 h 3302"/>
                  <a:gd name="T30" fmla="*/ 25 w 627"/>
                  <a:gd name="T31" fmla="*/ 3116 h 3302"/>
                  <a:gd name="T32" fmla="*/ 4 w 627"/>
                  <a:gd name="T33" fmla="*/ 3028 h 3302"/>
                  <a:gd name="T34" fmla="*/ 0 w 627"/>
                  <a:gd name="T35" fmla="*/ 2933 h 3302"/>
                  <a:gd name="T36" fmla="*/ 8 w 627"/>
                  <a:gd name="T37" fmla="*/ 2827 h 3302"/>
                  <a:gd name="T38" fmla="*/ 18 w 627"/>
                  <a:gd name="T39" fmla="*/ 2719 h 3302"/>
                  <a:gd name="T40" fmla="*/ 39 w 627"/>
                  <a:gd name="T41" fmla="*/ 2431 h 3302"/>
                  <a:gd name="T42" fmla="*/ 43 w 627"/>
                  <a:gd name="T43" fmla="*/ 1981 h 3302"/>
                  <a:gd name="T44" fmla="*/ 28 w 627"/>
                  <a:gd name="T45" fmla="*/ 1538 h 3302"/>
                  <a:gd name="T46" fmla="*/ 8 w 627"/>
                  <a:gd name="T47" fmla="*/ 1093 h 3302"/>
                  <a:gd name="T48" fmla="*/ 0 w 627"/>
                  <a:gd name="T49" fmla="*/ 646 h 3302"/>
                  <a:gd name="T50" fmla="*/ 8 w 627"/>
                  <a:gd name="T51" fmla="*/ 393 h 3302"/>
                  <a:gd name="T52" fmla="*/ 11 w 627"/>
                  <a:gd name="T53" fmla="*/ 340 h 3302"/>
                  <a:gd name="T54" fmla="*/ 21 w 627"/>
                  <a:gd name="T55" fmla="*/ 288 h 3302"/>
                  <a:gd name="T56" fmla="*/ 36 w 627"/>
                  <a:gd name="T57" fmla="*/ 235 h 3302"/>
                  <a:gd name="T58" fmla="*/ 56 w 627"/>
                  <a:gd name="T59" fmla="*/ 183 h 3302"/>
                  <a:gd name="T60" fmla="*/ 91 w 627"/>
                  <a:gd name="T61" fmla="*/ 123 h 3302"/>
                  <a:gd name="T62" fmla="*/ 144 w 627"/>
                  <a:gd name="T63" fmla="*/ 63 h 3302"/>
                  <a:gd name="T64" fmla="*/ 201 w 627"/>
                  <a:gd name="T65" fmla="*/ 25 h 3302"/>
                  <a:gd name="T66" fmla="*/ 261 w 627"/>
                  <a:gd name="T67" fmla="*/ 3 h 3302"/>
                  <a:gd name="T68" fmla="*/ 314 w 627"/>
                  <a:gd name="T69" fmla="*/ 0 h 3302"/>
                  <a:gd name="T70" fmla="*/ 377 w 627"/>
                  <a:gd name="T71" fmla="*/ 10 h 3302"/>
                  <a:gd name="T72" fmla="*/ 440 w 627"/>
                  <a:gd name="T73" fmla="*/ 56 h 3302"/>
                  <a:gd name="T74" fmla="*/ 486 w 627"/>
                  <a:gd name="T75" fmla="*/ 130 h 3302"/>
                  <a:gd name="T76" fmla="*/ 514 w 627"/>
                  <a:gd name="T77" fmla="*/ 207 h 3302"/>
                  <a:gd name="T78" fmla="*/ 528 w 627"/>
                  <a:gd name="T79" fmla="*/ 267 h 3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27" h="3302">
                    <a:moveTo>
                      <a:pt x="528" y="285"/>
                    </a:moveTo>
                    <a:lnTo>
                      <a:pt x="486" y="562"/>
                    </a:lnTo>
                    <a:lnTo>
                      <a:pt x="469" y="846"/>
                    </a:lnTo>
                    <a:lnTo>
                      <a:pt x="465" y="1135"/>
                    </a:lnTo>
                    <a:lnTo>
                      <a:pt x="475" y="1426"/>
                    </a:lnTo>
                    <a:lnTo>
                      <a:pt x="492" y="1714"/>
                    </a:lnTo>
                    <a:lnTo>
                      <a:pt x="521" y="1995"/>
                    </a:lnTo>
                    <a:lnTo>
                      <a:pt x="552" y="2269"/>
                    </a:lnTo>
                    <a:lnTo>
                      <a:pt x="580" y="2533"/>
                    </a:lnTo>
                    <a:lnTo>
                      <a:pt x="609" y="2782"/>
                    </a:lnTo>
                    <a:lnTo>
                      <a:pt x="627" y="3011"/>
                    </a:lnTo>
                    <a:lnTo>
                      <a:pt x="627" y="3034"/>
                    </a:lnTo>
                    <a:lnTo>
                      <a:pt x="620" y="3063"/>
                    </a:lnTo>
                    <a:lnTo>
                      <a:pt x="605" y="3091"/>
                    </a:lnTo>
                    <a:lnTo>
                      <a:pt x="588" y="3122"/>
                    </a:lnTo>
                    <a:lnTo>
                      <a:pt x="567" y="3151"/>
                    </a:lnTo>
                    <a:lnTo>
                      <a:pt x="542" y="3179"/>
                    </a:lnTo>
                    <a:lnTo>
                      <a:pt x="517" y="3207"/>
                    </a:lnTo>
                    <a:lnTo>
                      <a:pt x="492" y="3232"/>
                    </a:lnTo>
                    <a:lnTo>
                      <a:pt x="469" y="3256"/>
                    </a:lnTo>
                    <a:lnTo>
                      <a:pt x="451" y="3274"/>
                    </a:lnTo>
                    <a:lnTo>
                      <a:pt x="415" y="3294"/>
                    </a:lnTo>
                    <a:lnTo>
                      <a:pt x="374" y="3302"/>
                    </a:lnTo>
                    <a:lnTo>
                      <a:pt x="324" y="3302"/>
                    </a:lnTo>
                    <a:lnTo>
                      <a:pt x="278" y="3294"/>
                    </a:lnTo>
                    <a:lnTo>
                      <a:pt x="229" y="3281"/>
                    </a:lnTo>
                    <a:lnTo>
                      <a:pt x="179" y="3259"/>
                    </a:lnTo>
                    <a:lnTo>
                      <a:pt x="134" y="3239"/>
                    </a:lnTo>
                    <a:lnTo>
                      <a:pt x="96" y="3211"/>
                    </a:lnTo>
                    <a:lnTo>
                      <a:pt x="67" y="3186"/>
                    </a:lnTo>
                    <a:lnTo>
                      <a:pt x="43" y="3158"/>
                    </a:lnTo>
                    <a:lnTo>
                      <a:pt x="25" y="3116"/>
                    </a:lnTo>
                    <a:lnTo>
                      <a:pt x="11" y="3074"/>
                    </a:lnTo>
                    <a:lnTo>
                      <a:pt x="4" y="3028"/>
                    </a:lnTo>
                    <a:lnTo>
                      <a:pt x="0" y="2979"/>
                    </a:lnTo>
                    <a:lnTo>
                      <a:pt x="0" y="2933"/>
                    </a:lnTo>
                    <a:lnTo>
                      <a:pt x="0" y="2881"/>
                    </a:lnTo>
                    <a:lnTo>
                      <a:pt x="8" y="2827"/>
                    </a:lnTo>
                    <a:lnTo>
                      <a:pt x="11" y="2774"/>
                    </a:lnTo>
                    <a:lnTo>
                      <a:pt x="18" y="2719"/>
                    </a:lnTo>
                    <a:lnTo>
                      <a:pt x="25" y="2659"/>
                    </a:lnTo>
                    <a:lnTo>
                      <a:pt x="39" y="2431"/>
                    </a:lnTo>
                    <a:lnTo>
                      <a:pt x="46" y="2206"/>
                    </a:lnTo>
                    <a:lnTo>
                      <a:pt x="43" y="1981"/>
                    </a:lnTo>
                    <a:lnTo>
                      <a:pt x="39" y="1760"/>
                    </a:lnTo>
                    <a:lnTo>
                      <a:pt x="28" y="1538"/>
                    </a:lnTo>
                    <a:lnTo>
                      <a:pt x="18" y="1317"/>
                    </a:lnTo>
                    <a:lnTo>
                      <a:pt x="8" y="1093"/>
                    </a:lnTo>
                    <a:lnTo>
                      <a:pt x="0" y="871"/>
                    </a:lnTo>
                    <a:lnTo>
                      <a:pt x="0" y="646"/>
                    </a:lnTo>
                    <a:lnTo>
                      <a:pt x="4" y="418"/>
                    </a:lnTo>
                    <a:lnTo>
                      <a:pt x="8" y="393"/>
                    </a:lnTo>
                    <a:lnTo>
                      <a:pt x="8" y="368"/>
                    </a:lnTo>
                    <a:lnTo>
                      <a:pt x="11" y="340"/>
                    </a:lnTo>
                    <a:lnTo>
                      <a:pt x="18" y="316"/>
                    </a:lnTo>
                    <a:lnTo>
                      <a:pt x="21" y="288"/>
                    </a:lnTo>
                    <a:lnTo>
                      <a:pt x="28" y="260"/>
                    </a:lnTo>
                    <a:lnTo>
                      <a:pt x="36" y="235"/>
                    </a:lnTo>
                    <a:lnTo>
                      <a:pt x="46" y="207"/>
                    </a:lnTo>
                    <a:lnTo>
                      <a:pt x="56" y="183"/>
                    </a:lnTo>
                    <a:lnTo>
                      <a:pt x="67" y="162"/>
                    </a:lnTo>
                    <a:lnTo>
                      <a:pt x="91" y="123"/>
                    </a:lnTo>
                    <a:lnTo>
                      <a:pt x="116" y="91"/>
                    </a:lnTo>
                    <a:lnTo>
                      <a:pt x="144" y="63"/>
                    </a:lnTo>
                    <a:lnTo>
                      <a:pt x="173" y="42"/>
                    </a:lnTo>
                    <a:lnTo>
                      <a:pt x="201" y="25"/>
                    </a:lnTo>
                    <a:lnTo>
                      <a:pt x="232" y="10"/>
                    </a:lnTo>
                    <a:lnTo>
                      <a:pt x="261" y="3"/>
                    </a:lnTo>
                    <a:lnTo>
                      <a:pt x="289" y="0"/>
                    </a:lnTo>
                    <a:lnTo>
                      <a:pt x="314" y="0"/>
                    </a:lnTo>
                    <a:lnTo>
                      <a:pt x="342" y="3"/>
                    </a:lnTo>
                    <a:lnTo>
                      <a:pt x="377" y="10"/>
                    </a:lnTo>
                    <a:lnTo>
                      <a:pt x="412" y="28"/>
                    </a:lnTo>
                    <a:lnTo>
                      <a:pt x="440" y="56"/>
                    </a:lnTo>
                    <a:lnTo>
                      <a:pt x="465" y="91"/>
                    </a:lnTo>
                    <a:lnTo>
                      <a:pt x="486" y="130"/>
                    </a:lnTo>
                    <a:lnTo>
                      <a:pt x="504" y="168"/>
                    </a:lnTo>
                    <a:lnTo>
                      <a:pt x="514" y="207"/>
                    </a:lnTo>
                    <a:lnTo>
                      <a:pt x="521" y="242"/>
                    </a:lnTo>
                    <a:lnTo>
                      <a:pt x="528" y="267"/>
                    </a:lnTo>
                    <a:lnTo>
                      <a:pt x="528" y="285"/>
                    </a:ln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42" name="Freeform 666"/>
              <p:cNvSpPr>
                <a:spLocks/>
              </p:cNvSpPr>
              <p:nvPr/>
            </p:nvSpPr>
            <p:spPr bwMode="auto">
              <a:xfrm>
                <a:off x="2918" y="2271"/>
                <a:ext cx="41" cy="232"/>
              </a:xfrm>
              <a:custGeom>
                <a:avLst/>
                <a:gdLst>
                  <a:gd name="T0" fmla="*/ 0 w 539"/>
                  <a:gd name="T1" fmla="*/ 615 h 3245"/>
                  <a:gd name="T2" fmla="*/ 15 w 539"/>
                  <a:gd name="T3" fmla="*/ 1051 h 3245"/>
                  <a:gd name="T4" fmla="*/ 40 w 539"/>
                  <a:gd name="T5" fmla="*/ 1486 h 3245"/>
                  <a:gd name="T6" fmla="*/ 65 w 539"/>
                  <a:gd name="T7" fmla="*/ 1921 h 3245"/>
                  <a:gd name="T8" fmla="*/ 71 w 539"/>
                  <a:gd name="T9" fmla="*/ 2357 h 3245"/>
                  <a:gd name="T10" fmla="*/ 60 w 539"/>
                  <a:gd name="T11" fmla="*/ 2627 h 3245"/>
                  <a:gd name="T12" fmla="*/ 40 w 539"/>
                  <a:gd name="T13" fmla="*/ 2737 h 3245"/>
                  <a:gd name="T14" fmla="*/ 18 w 539"/>
                  <a:gd name="T15" fmla="*/ 2839 h 3245"/>
                  <a:gd name="T16" fmla="*/ 0 w 539"/>
                  <a:gd name="T17" fmla="*/ 2944 h 3245"/>
                  <a:gd name="T18" fmla="*/ 8 w 539"/>
                  <a:gd name="T19" fmla="*/ 3042 h 3245"/>
                  <a:gd name="T20" fmla="*/ 36 w 539"/>
                  <a:gd name="T21" fmla="*/ 3116 h 3245"/>
                  <a:gd name="T22" fmla="*/ 107 w 539"/>
                  <a:gd name="T23" fmla="*/ 3172 h 3245"/>
                  <a:gd name="T24" fmla="*/ 201 w 539"/>
                  <a:gd name="T25" fmla="*/ 3222 h 3245"/>
                  <a:gd name="T26" fmla="*/ 303 w 539"/>
                  <a:gd name="T27" fmla="*/ 3245 h 3245"/>
                  <a:gd name="T28" fmla="*/ 388 w 539"/>
                  <a:gd name="T29" fmla="*/ 3232 h 3245"/>
                  <a:gd name="T30" fmla="*/ 434 w 539"/>
                  <a:gd name="T31" fmla="*/ 3186 h 3245"/>
                  <a:gd name="T32" fmla="*/ 473 w 539"/>
                  <a:gd name="T33" fmla="*/ 3130 h 3245"/>
                  <a:gd name="T34" fmla="*/ 504 w 539"/>
                  <a:gd name="T35" fmla="*/ 3063 h 3245"/>
                  <a:gd name="T36" fmla="*/ 529 w 539"/>
                  <a:gd name="T37" fmla="*/ 2997 h 3245"/>
                  <a:gd name="T38" fmla="*/ 539 w 539"/>
                  <a:gd name="T39" fmla="*/ 2929 h 3245"/>
                  <a:gd name="T40" fmla="*/ 483 w 539"/>
                  <a:gd name="T41" fmla="*/ 2662 h 3245"/>
                  <a:gd name="T42" fmla="*/ 388 w 539"/>
                  <a:gd name="T43" fmla="*/ 2157 h 3245"/>
                  <a:gd name="T44" fmla="*/ 321 w 539"/>
                  <a:gd name="T45" fmla="*/ 1619 h 3245"/>
                  <a:gd name="T46" fmla="*/ 303 w 539"/>
                  <a:gd name="T47" fmla="*/ 1071 h 3245"/>
                  <a:gd name="T48" fmla="*/ 349 w 539"/>
                  <a:gd name="T49" fmla="*/ 538 h 3245"/>
                  <a:gd name="T50" fmla="*/ 403 w 539"/>
                  <a:gd name="T51" fmla="*/ 267 h 3245"/>
                  <a:gd name="T52" fmla="*/ 398 w 539"/>
                  <a:gd name="T53" fmla="*/ 203 h 3245"/>
                  <a:gd name="T54" fmla="*/ 378 w 539"/>
                  <a:gd name="T55" fmla="*/ 126 h 3245"/>
                  <a:gd name="T56" fmla="*/ 335 w 539"/>
                  <a:gd name="T57" fmla="*/ 49 h 3245"/>
                  <a:gd name="T58" fmla="*/ 272 w 539"/>
                  <a:gd name="T59" fmla="*/ 3 h 3245"/>
                  <a:gd name="T60" fmla="*/ 212 w 539"/>
                  <a:gd name="T61" fmla="*/ 0 h 3245"/>
                  <a:gd name="T62" fmla="*/ 173 w 539"/>
                  <a:gd name="T63" fmla="*/ 14 h 3245"/>
                  <a:gd name="T64" fmla="*/ 131 w 539"/>
                  <a:gd name="T65" fmla="*/ 38 h 3245"/>
                  <a:gd name="T66" fmla="*/ 92 w 539"/>
                  <a:gd name="T67" fmla="*/ 78 h 3245"/>
                  <a:gd name="T68" fmla="*/ 53 w 539"/>
                  <a:gd name="T69" fmla="*/ 133 h 3245"/>
                  <a:gd name="T70" fmla="*/ 25 w 539"/>
                  <a:gd name="T71" fmla="*/ 193 h 3245"/>
                  <a:gd name="T72" fmla="*/ 15 w 539"/>
                  <a:gd name="T73" fmla="*/ 235 h 3245"/>
                  <a:gd name="T74" fmla="*/ 8 w 539"/>
                  <a:gd name="T75" fmla="*/ 281 h 3245"/>
                  <a:gd name="T76" fmla="*/ 8 w 539"/>
                  <a:gd name="T77" fmla="*/ 330 h 3245"/>
                  <a:gd name="T78" fmla="*/ 8 w 539"/>
                  <a:gd name="T79" fmla="*/ 376 h 3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39" h="3245">
                    <a:moveTo>
                      <a:pt x="5" y="396"/>
                    </a:moveTo>
                    <a:lnTo>
                      <a:pt x="0" y="615"/>
                    </a:lnTo>
                    <a:lnTo>
                      <a:pt x="5" y="833"/>
                    </a:lnTo>
                    <a:lnTo>
                      <a:pt x="15" y="1051"/>
                    </a:lnTo>
                    <a:lnTo>
                      <a:pt x="25" y="1268"/>
                    </a:lnTo>
                    <a:lnTo>
                      <a:pt x="40" y="1486"/>
                    </a:lnTo>
                    <a:lnTo>
                      <a:pt x="53" y="1704"/>
                    </a:lnTo>
                    <a:lnTo>
                      <a:pt x="65" y="1921"/>
                    </a:lnTo>
                    <a:lnTo>
                      <a:pt x="71" y="2139"/>
                    </a:lnTo>
                    <a:lnTo>
                      <a:pt x="71" y="2357"/>
                    </a:lnTo>
                    <a:lnTo>
                      <a:pt x="68" y="2575"/>
                    </a:lnTo>
                    <a:lnTo>
                      <a:pt x="60" y="2627"/>
                    </a:lnTo>
                    <a:lnTo>
                      <a:pt x="53" y="2684"/>
                    </a:lnTo>
                    <a:lnTo>
                      <a:pt x="40" y="2737"/>
                    </a:lnTo>
                    <a:lnTo>
                      <a:pt x="29" y="2789"/>
                    </a:lnTo>
                    <a:lnTo>
                      <a:pt x="18" y="2839"/>
                    </a:lnTo>
                    <a:lnTo>
                      <a:pt x="8" y="2891"/>
                    </a:lnTo>
                    <a:lnTo>
                      <a:pt x="0" y="2944"/>
                    </a:lnTo>
                    <a:lnTo>
                      <a:pt x="0" y="2992"/>
                    </a:lnTo>
                    <a:lnTo>
                      <a:pt x="8" y="3042"/>
                    </a:lnTo>
                    <a:lnTo>
                      <a:pt x="18" y="3087"/>
                    </a:lnTo>
                    <a:lnTo>
                      <a:pt x="36" y="3116"/>
                    </a:lnTo>
                    <a:lnTo>
                      <a:pt x="68" y="3144"/>
                    </a:lnTo>
                    <a:lnTo>
                      <a:pt x="107" y="3172"/>
                    </a:lnTo>
                    <a:lnTo>
                      <a:pt x="152" y="3200"/>
                    </a:lnTo>
                    <a:lnTo>
                      <a:pt x="201" y="3222"/>
                    </a:lnTo>
                    <a:lnTo>
                      <a:pt x="255" y="3235"/>
                    </a:lnTo>
                    <a:lnTo>
                      <a:pt x="303" y="3245"/>
                    </a:lnTo>
                    <a:lnTo>
                      <a:pt x="349" y="3242"/>
                    </a:lnTo>
                    <a:lnTo>
                      <a:pt x="388" y="3232"/>
                    </a:lnTo>
                    <a:lnTo>
                      <a:pt x="416" y="3210"/>
                    </a:lnTo>
                    <a:lnTo>
                      <a:pt x="434" y="3186"/>
                    </a:lnTo>
                    <a:lnTo>
                      <a:pt x="455" y="3162"/>
                    </a:lnTo>
                    <a:lnTo>
                      <a:pt x="473" y="3130"/>
                    </a:lnTo>
                    <a:lnTo>
                      <a:pt x="490" y="3098"/>
                    </a:lnTo>
                    <a:lnTo>
                      <a:pt x="504" y="3063"/>
                    </a:lnTo>
                    <a:lnTo>
                      <a:pt x="518" y="3028"/>
                    </a:lnTo>
                    <a:lnTo>
                      <a:pt x="529" y="2997"/>
                    </a:lnTo>
                    <a:lnTo>
                      <a:pt x="536" y="2961"/>
                    </a:lnTo>
                    <a:lnTo>
                      <a:pt x="539" y="2929"/>
                    </a:lnTo>
                    <a:lnTo>
                      <a:pt x="536" y="2902"/>
                    </a:lnTo>
                    <a:lnTo>
                      <a:pt x="483" y="2662"/>
                    </a:lnTo>
                    <a:lnTo>
                      <a:pt x="434" y="2414"/>
                    </a:lnTo>
                    <a:lnTo>
                      <a:pt x="388" y="2157"/>
                    </a:lnTo>
                    <a:lnTo>
                      <a:pt x="349" y="1889"/>
                    </a:lnTo>
                    <a:lnTo>
                      <a:pt x="321" y="1619"/>
                    </a:lnTo>
                    <a:lnTo>
                      <a:pt x="303" y="1346"/>
                    </a:lnTo>
                    <a:lnTo>
                      <a:pt x="303" y="1071"/>
                    </a:lnTo>
                    <a:lnTo>
                      <a:pt x="318" y="801"/>
                    </a:lnTo>
                    <a:lnTo>
                      <a:pt x="349" y="538"/>
                    </a:lnTo>
                    <a:lnTo>
                      <a:pt x="403" y="281"/>
                    </a:lnTo>
                    <a:lnTo>
                      <a:pt x="403" y="267"/>
                    </a:lnTo>
                    <a:lnTo>
                      <a:pt x="403" y="239"/>
                    </a:lnTo>
                    <a:lnTo>
                      <a:pt x="398" y="203"/>
                    </a:lnTo>
                    <a:lnTo>
                      <a:pt x="388" y="165"/>
                    </a:lnTo>
                    <a:lnTo>
                      <a:pt x="378" y="126"/>
                    </a:lnTo>
                    <a:lnTo>
                      <a:pt x="360" y="84"/>
                    </a:lnTo>
                    <a:lnTo>
                      <a:pt x="335" y="49"/>
                    </a:lnTo>
                    <a:lnTo>
                      <a:pt x="307" y="21"/>
                    </a:lnTo>
                    <a:lnTo>
                      <a:pt x="272" y="3"/>
                    </a:lnTo>
                    <a:lnTo>
                      <a:pt x="230" y="0"/>
                    </a:lnTo>
                    <a:lnTo>
                      <a:pt x="212" y="0"/>
                    </a:lnTo>
                    <a:lnTo>
                      <a:pt x="191" y="7"/>
                    </a:lnTo>
                    <a:lnTo>
                      <a:pt x="173" y="14"/>
                    </a:lnTo>
                    <a:lnTo>
                      <a:pt x="152" y="25"/>
                    </a:lnTo>
                    <a:lnTo>
                      <a:pt x="131" y="38"/>
                    </a:lnTo>
                    <a:lnTo>
                      <a:pt x="113" y="56"/>
                    </a:lnTo>
                    <a:lnTo>
                      <a:pt x="92" y="78"/>
                    </a:lnTo>
                    <a:lnTo>
                      <a:pt x="75" y="105"/>
                    </a:lnTo>
                    <a:lnTo>
                      <a:pt x="53" y="133"/>
                    </a:lnTo>
                    <a:lnTo>
                      <a:pt x="36" y="172"/>
                    </a:lnTo>
                    <a:lnTo>
                      <a:pt x="25" y="193"/>
                    </a:lnTo>
                    <a:lnTo>
                      <a:pt x="18" y="214"/>
                    </a:lnTo>
                    <a:lnTo>
                      <a:pt x="15" y="235"/>
                    </a:lnTo>
                    <a:lnTo>
                      <a:pt x="12" y="260"/>
                    </a:lnTo>
                    <a:lnTo>
                      <a:pt x="8" y="281"/>
                    </a:lnTo>
                    <a:lnTo>
                      <a:pt x="8" y="306"/>
                    </a:lnTo>
                    <a:lnTo>
                      <a:pt x="8" y="330"/>
                    </a:lnTo>
                    <a:lnTo>
                      <a:pt x="8" y="351"/>
                    </a:lnTo>
                    <a:lnTo>
                      <a:pt x="8" y="376"/>
                    </a:lnTo>
                    <a:lnTo>
                      <a:pt x="5" y="396"/>
                    </a:ln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43" name="Freeform 667"/>
              <p:cNvSpPr>
                <a:spLocks/>
              </p:cNvSpPr>
              <p:nvPr/>
            </p:nvSpPr>
            <p:spPr bwMode="auto">
              <a:xfrm>
                <a:off x="2723" y="2104"/>
                <a:ext cx="246" cy="346"/>
              </a:xfrm>
              <a:custGeom>
                <a:avLst/>
                <a:gdLst>
                  <a:gd name="T0" fmla="*/ 57 w 3206"/>
                  <a:gd name="T1" fmla="*/ 3854 h 4844"/>
                  <a:gd name="T2" fmla="*/ 0 w 3206"/>
                  <a:gd name="T3" fmla="*/ 3355 h 4844"/>
                  <a:gd name="T4" fmla="*/ 49 w 3206"/>
                  <a:gd name="T5" fmla="*/ 2856 h 4844"/>
                  <a:gd name="T6" fmla="*/ 194 w 3206"/>
                  <a:gd name="T7" fmla="*/ 2326 h 4844"/>
                  <a:gd name="T8" fmla="*/ 335 w 3206"/>
                  <a:gd name="T9" fmla="*/ 1928 h 4844"/>
                  <a:gd name="T10" fmla="*/ 503 w 3206"/>
                  <a:gd name="T11" fmla="*/ 1543 h 4844"/>
                  <a:gd name="T12" fmla="*/ 708 w 3206"/>
                  <a:gd name="T13" fmla="*/ 1177 h 4844"/>
                  <a:gd name="T14" fmla="*/ 820 w 3206"/>
                  <a:gd name="T15" fmla="*/ 1005 h 4844"/>
                  <a:gd name="T16" fmla="*/ 999 w 3206"/>
                  <a:gd name="T17" fmla="*/ 745 h 4844"/>
                  <a:gd name="T18" fmla="*/ 1189 w 3206"/>
                  <a:gd name="T19" fmla="*/ 499 h 4844"/>
                  <a:gd name="T20" fmla="*/ 1457 w 3206"/>
                  <a:gd name="T21" fmla="*/ 295 h 4844"/>
                  <a:gd name="T22" fmla="*/ 1855 w 3206"/>
                  <a:gd name="T23" fmla="*/ 124 h 4844"/>
                  <a:gd name="T24" fmla="*/ 2284 w 3206"/>
                  <a:gd name="T25" fmla="*/ 29 h 4844"/>
                  <a:gd name="T26" fmla="*/ 2537 w 3206"/>
                  <a:gd name="T27" fmla="*/ 14 h 4844"/>
                  <a:gd name="T28" fmla="*/ 2731 w 3206"/>
                  <a:gd name="T29" fmla="*/ 0 h 4844"/>
                  <a:gd name="T30" fmla="*/ 3041 w 3206"/>
                  <a:gd name="T31" fmla="*/ 57 h 4844"/>
                  <a:gd name="T32" fmla="*/ 3206 w 3206"/>
                  <a:gd name="T33" fmla="*/ 271 h 4844"/>
                  <a:gd name="T34" fmla="*/ 3066 w 3206"/>
                  <a:gd name="T35" fmla="*/ 464 h 4844"/>
                  <a:gd name="T36" fmla="*/ 2883 w 3206"/>
                  <a:gd name="T37" fmla="*/ 665 h 4844"/>
                  <a:gd name="T38" fmla="*/ 2682 w 3206"/>
                  <a:gd name="T39" fmla="*/ 819 h 4844"/>
                  <a:gd name="T40" fmla="*/ 2460 w 3206"/>
                  <a:gd name="T41" fmla="*/ 928 h 4844"/>
                  <a:gd name="T42" fmla="*/ 2234 w 3206"/>
                  <a:gd name="T43" fmla="*/ 1072 h 4844"/>
                  <a:gd name="T44" fmla="*/ 2027 w 3206"/>
                  <a:gd name="T45" fmla="*/ 1251 h 4844"/>
                  <a:gd name="T46" fmla="*/ 1844 w 3206"/>
                  <a:gd name="T47" fmla="*/ 1462 h 4844"/>
                  <a:gd name="T48" fmla="*/ 1672 w 3206"/>
                  <a:gd name="T49" fmla="*/ 1722 h 4844"/>
                  <a:gd name="T50" fmla="*/ 1527 w 3206"/>
                  <a:gd name="T51" fmla="*/ 2000 h 4844"/>
                  <a:gd name="T52" fmla="*/ 1390 w 3206"/>
                  <a:gd name="T53" fmla="*/ 2295 h 4844"/>
                  <a:gd name="T54" fmla="*/ 1330 w 3206"/>
                  <a:gd name="T55" fmla="*/ 2484 h 4844"/>
                  <a:gd name="T56" fmla="*/ 1299 w 3206"/>
                  <a:gd name="T57" fmla="*/ 2688 h 4844"/>
                  <a:gd name="T58" fmla="*/ 1281 w 3206"/>
                  <a:gd name="T59" fmla="*/ 2884 h 4844"/>
                  <a:gd name="T60" fmla="*/ 1270 w 3206"/>
                  <a:gd name="T61" fmla="*/ 3148 h 4844"/>
                  <a:gd name="T62" fmla="*/ 1285 w 3206"/>
                  <a:gd name="T63" fmla="*/ 3433 h 4844"/>
                  <a:gd name="T64" fmla="*/ 1295 w 3206"/>
                  <a:gd name="T65" fmla="*/ 3710 h 4844"/>
                  <a:gd name="T66" fmla="*/ 1281 w 3206"/>
                  <a:gd name="T67" fmla="*/ 4044 h 4844"/>
                  <a:gd name="T68" fmla="*/ 1270 w 3206"/>
                  <a:gd name="T69" fmla="*/ 4374 h 4844"/>
                  <a:gd name="T70" fmla="*/ 1246 w 3206"/>
                  <a:gd name="T71" fmla="*/ 4599 h 4844"/>
                  <a:gd name="T72" fmla="*/ 1151 w 3206"/>
                  <a:gd name="T73" fmla="*/ 4785 h 4844"/>
                  <a:gd name="T74" fmla="*/ 1024 w 3206"/>
                  <a:gd name="T75" fmla="*/ 4834 h 4844"/>
                  <a:gd name="T76" fmla="*/ 827 w 3206"/>
                  <a:gd name="T77" fmla="*/ 4844 h 4844"/>
                  <a:gd name="T78" fmla="*/ 651 w 3206"/>
                  <a:gd name="T79" fmla="*/ 4820 h 4844"/>
                  <a:gd name="T80" fmla="*/ 490 w 3206"/>
                  <a:gd name="T81" fmla="*/ 4719 h 4844"/>
                  <a:gd name="T82" fmla="*/ 310 w 3206"/>
                  <a:gd name="T83" fmla="*/ 4536 h 4844"/>
                  <a:gd name="T84" fmla="*/ 180 w 3206"/>
                  <a:gd name="T85" fmla="*/ 4346 h 4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06" h="4844">
                    <a:moveTo>
                      <a:pt x="141" y="4247"/>
                    </a:moveTo>
                    <a:lnTo>
                      <a:pt x="95" y="4044"/>
                    </a:lnTo>
                    <a:lnTo>
                      <a:pt x="57" y="3854"/>
                    </a:lnTo>
                    <a:lnTo>
                      <a:pt x="29" y="3682"/>
                    </a:lnTo>
                    <a:lnTo>
                      <a:pt x="11" y="3516"/>
                    </a:lnTo>
                    <a:lnTo>
                      <a:pt x="0" y="3355"/>
                    </a:lnTo>
                    <a:lnTo>
                      <a:pt x="4" y="3193"/>
                    </a:lnTo>
                    <a:lnTo>
                      <a:pt x="17" y="3028"/>
                    </a:lnTo>
                    <a:lnTo>
                      <a:pt x="49" y="2856"/>
                    </a:lnTo>
                    <a:lnTo>
                      <a:pt x="92" y="2666"/>
                    </a:lnTo>
                    <a:lnTo>
                      <a:pt x="152" y="2460"/>
                    </a:lnTo>
                    <a:lnTo>
                      <a:pt x="194" y="2326"/>
                    </a:lnTo>
                    <a:lnTo>
                      <a:pt x="236" y="2193"/>
                    </a:lnTo>
                    <a:lnTo>
                      <a:pt x="285" y="2058"/>
                    </a:lnTo>
                    <a:lnTo>
                      <a:pt x="335" y="1928"/>
                    </a:lnTo>
                    <a:lnTo>
                      <a:pt x="387" y="1800"/>
                    </a:lnTo>
                    <a:lnTo>
                      <a:pt x="440" y="1669"/>
                    </a:lnTo>
                    <a:lnTo>
                      <a:pt x="503" y="1543"/>
                    </a:lnTo>
                    <a:lnTo>
                      <a:pt x="567" y="1420"/>
                    </a:lnTo>
                    <a:lnTo>
                      <a:pt x="633" y="1297"/>
                    </a:lnTo>
                    <a:lnTo>
                      <a:pt x="708" y="1177"/>
                    </a:lnTo>
                    <a:lnTo>
                      <a:pt x="733" y="1138"/>
                    </a:lnTo>
                    <a:lnTo>
                      <a:pt x="771" y="1079"/>
                    </a:lnTo>
                    <a:lnTo>
                      <a:pt x="820" y="1005"/>
                    </a:lnTo>
                    <a:lnTo>
                      <a:pt x="873" y="925"/>
                    </a:lnTo>
                    <a:lnTo>
                      <a:pt x="936" y="833"/>
                    </a:lnTo>
                    <a:lnTo>
                      <a:pt x="999" y="745"/>
                    </a:lnTo>
                    <a:lnTo>
                      <a:pt x="1066" y="654"/>
                    </a:lnTo>
                    <a:lnTo>
                      <a:pt x="1129" y="573"/>
                    </a:lnTo>
                    <a:lnTo>
                      <a:pt x="1189" y="499"/>
                    </a:lnTo>
                    <a:lnTo>
                      <a:pt x="1249" y="443"/>
                    </a:lnTo>
                    <a:lnTo>
                      <a:pt x="1344" y="366"/>
                    </a:lnTo>
                    <a:lnTo>
                      <a:pt x="1457" y="295"/>
                    </a:lnTo>
                    <a:lnTo>
                      <a:pt x="1580" y="229"/>
                    </a:lnTo>
                    <a:lnTo>
                      <a:pt x="1713" y="172"/>
                    </a:lnTo>
                    <a:lnTo>
                      <a:pt x="1855" y="124"/>
                    </a:lnTo>
                    <a:lnTo>
                      <a:pt x="1999" y="82"/>
                    </a:lnTo>
                    <a:lnTo>
                      <a:pt x="2144" y="50"/>
                    </a:lnTo>
                    <a:lnTo>
                      <a:pt x="2284" y="29"/>
                    </a:lnTo>
                    <a:lnTo>
                      <a:pt x="2417" y="18"/>
                    </a:lnTo>
                    <a:lnTo>
                      <a:pt x="2545" y="18"/>
                    </a:lnTo>
                    <a:lnTo>
                      <a:pt x="2537" y="14"/>
                    </a:lnTo>
                    <a:lnTo>
                      <a:pt x="2569" y="7"/>
                    </a:lnTo>
                    <a:lnTo>
                      <a:pt x="2640" y="0"/>
                    </a:lnTo>
                    <a:lnTo>
                      <a:pt x="2731" y="0"/>
                    </a:lnTo>
                    <a:lnTo>
                      <a:pt x="2833" y="7"/>
                    </a:lnTo>
                    <a:lnTo>
                      <a:pt x="2943" y="25"/>
                    </a:lnTo>
                    <a:lnTo>
                      <a:pt x="3041" y="57"/>
                    </a:lnTo>
                    <a:lnTo>
                      <a:pt x="3126" y="106"/>
                    </a:lnTo>
                    <a:lnTo>
                      <a:pt x="3184" y="176"/>
                    </a:lnTo>
                    <a:lnTo>
                      <a:pt x="3206" y="271"/>
                    </a:lnTo>
                    <a:lnTo>
                      <a:pt x="3167" y="330"/>
                    </a:lnTo>
                    <a:lnTo>
                      <a:pt x="3118" y="397"/>
                    </a:lnTo>
                    <a:lnTo>
                      <a:pt x="3066" y="464"/>
                    </a:lnTo>
                    <a:lnTo>
                      <a:pt x="3009" y="531"/>
                    </a:lnTo>
                    <a:lnTo>
                      <a:pt x="2946" y="602"/>
                    </a:lnTo>
                    <a:lnTo>
                      <a:pt x="2883" y="665"/>
                    </a:lnTo>
                    <a:lnTo>
                      <a:pt x="2815" y="724"/>
                    </a:lnTo>
                    <a:lnTo>
                      <a:pt x="2748" y="777"/>
                    </a:lnTo>
                    <a:lnTo>
                      <a:pt x="2682" y="819"/>
                    </a:lnTo>
                    <a:lnTo>
                      <a:pt x="2618" y="850"/>
                    </a:lnTo>
                    <a:lnTo>
                      <a:pt x="2540" y="885"/>
                    </a:lnTo>
                    <a:lnTo>
                      <a:pt x="2460" y="928"/>
                    </a:lnTo>
                    <a:lnTo>
                      <a:pt x="2382" y="970"/>
                    </a:lnTo>
                    <a:lnTo>
                      <a:pt x="2309" y="1019"/>
                    </a:lnTo>
                    <a:lnTo>
                      <a:pt x="2234" y="1072"/>
                    </a:lnTo>
                    <a:lnTo>
                      <a:pt x="2161" y="1132"/>
                    </a:lnTo>
                    <a:lnTo>
                      <a:pt x="2094" y="1188"/>
                    </a:lnTo>
                    <a:lnTo>
                      <a:pt x="2027" y="1251"/>
                    </a:lnTo>
                    <a:lnTo>
                      <a:pt x="1967" y="1310"/>
                    </a:lnTo>
                    <a:lnTo>
                      <a:pt x="1914" y="1374"/>
                    </a:lnTo>
                    <a:lnTo>
                      <a:pt x="1844" y="1462"/>
                    </a:lnTo>
                    <a:lnTo>
                      <a:pt x="1784" y="1546"/>
                    </a:lnTo>
                    <a:lnTo>
                      <a:pt x="1725" y="1634"/>
                    </a:lnTo>
                    <a:lnTo>
                      <a:pt x="1672" y="1722"/>
                    </a:lnTo>
                    <a:lnTo>
                      <a:pt x="1623" y="1813"/>
                    </a:lnTo>
                    <a:lnTo>
                      <a:pt x="1573" y="1905"/>
                    </a:lnTo>
                    <a:lnTo>
                      <a:pt x="1527" y="2000"/>
                    </a:lnTo>
                    <a:lnTo>
                      <a:pt x="1482" y="2094"/>
                    </a:lnTo>
                    <a:lnTo>
                      <a:pt x="1435" y="2193"/>
                    </a:lnTo>
                    <a:lnTo>
                      <a:pt x="1390" y="2295"/>
                    </a:lnTo>
                    <a:lnTo>
                      <a:pt x="1365" y="2354"/>
                    </a:lnTo>
                    <a:lnTo>
                      <a:pt x="1348" y="2418"/>
                    </a:lnTo>
                    <a:lnTo>
                      <a:pt x="1330" y="2484"/>
                    </a:lnTo>
                    <a:lnTo>
                      <a:pt x="1317" y="2551"/>
                    </a:lnTo>
                    <a:lnTo>
                      <a:pt x="1305" y="2621"/>
                    </a:lnTo>
                    <a:lnTo>
                      <a:pt x="1299" y="2688"/>
                    </a:lnTo>
                    <a:lnTo>
                      <a:pt x="1292" y="2755"/>
                    </a:lnTo>
                    <a:lnTo>
                      <a:pt x="1285" y="2821"/>
                    </a:lnTo>
                    <a:lnTo>
                      <a:pt x="1281" y="2884"/>
                    </a:lnTo>
                    <a:lnTo>
                      <a:pt x="1277" y="2941"/>
                    </a:lnTo>
                    <a:lnTo>
                      <a:pt x="1274" y="3046"/>
                    </a:lnTo>
                    <a:lnTo>
                      <a:pt x="1270" y="3148"/>
                    </a:lnTo>
                    <a:lnTo>
                      <a:pt x="1274" y="3246"/>
                    </a:lnTo>
                    <a:lnTo>
                      <a:pt x="1277" y="3341"/>
                    </a:lnTo>
                    <a:lnTo>
                      <a:pt x="1285" y="3433"/>
                    </a:lnTo>
                    <a:lnTo>
                      <a:pt x="1288" y="3527"/>
                    </a:lnTo>
                    <a:lnTo>
                      <a:pt x="1292" y="3619"/>
                    </a:lnTo>
                    <a:lnTo>
                      <a:pt x="1295" y="3710"/>
                    </a:lnTo>
                    <a:lnTo>
                      <a:pt x="1295" y="3804"/>
                    </a:lnTo>
                    <a:lnTo>
                      <a:pt x="1288" y="3899"/>
                    </a:lnTo>
                    <a:lnTo>
                      <a:pt x="1281" y="4044"/>
                    </a:lnTo>
                    <a:lnTo>
                      <a:pt x="1277" y="4170"/>
                    </a:lnTo>
                    <a:lnTo>
                      <a:pt x="1274" y="4279"/>
                    </a:lnTo>
                    <a:lnTo>
                      <a:pt x="1270" y="4374"/>
                    </a:lnTo>
                    <a:lnTo>
                      <a:pt x="1267" y="4458"/>
                    </a:lnTo>
                    <a:lnTo>
                      <a:pt x="1260" y="4532"/>
                    </a:lnTo>
                    <a:lnTo>
                      <a:pt x="1246" y="4599"/>
                    </a:lnTo>
                    <a:lnTo>
                      <a:pt x="1225" y="4662"/>
                    </a:lnTo>
                    <a:lnTo>
                      <a:pt x="1194" y="4725"/>
                    </a:lnTo>
                    <a:lnTo>
                      <a:pt x="1151" y="4785"/>
                    </a:lnTo>
                    <a:lnTo>
                      <a:pt x="1122" y="4806"/>
                    </a:lnTo>
                    <a:lnTo>
                      <a:pt x="1077" y="4824"/>
                    </a:lnTo>
                    <a:lnTo>
                      <a:pt x="1024" y="4834"/>
                    </a:lnTo>
                    <a:lnTo>
                      <a:pt x="961" y="4841"/>
                    </a:lnTo>
                    <a:lnTo>
                      <a:pt x="894" y="4844"/>
                    </a:lnTo>
                    <a:lnTo>
                      <a:pt x="827" y="4844"/>
                    </a:lnTo>
                    <a:lnTo>
                      <a:pt x="760" y="4841"/>
                    </a:lnTo>
                    <a:lnTo>
                      <a:pt x="700" y="4831"/>
                    </a:lnTo>
                    <a:lnTo>
                      <a:pt x="651" y="4820"/>
                    </a:lnTo>
                    <a:lnTo>
                      <a:pt x="616" y="4806"/>
                    </a:lnTo>
                    <a:lnTo>
                      <a:pt x="553" y="4767"/>
                    </a:lnTo>
                    <a:lnTo>
                      <a:pt x="490" y="4719"/>
                    </a:lnTo>
                    <a:lnTo>
                      <a:pt x="426" y="4662"/>
                    </a:lnTo>
                    <a:lnTo>
                      <a:pt x="366" y="4602"/>
                    </a:lnTo>
                    <a:lnTo>
                      <a:pt x="310" y="4536"/>
                    </a:lnTo>
                    <a:lnTo>
                      <a:pt x="260" y="4472"/>
                    </a:lnTo>
                    <a:lnTo>
                      <a:pt x="215" y="4406"/>
                    </a:lnTo>
                    <a:lnTo>
                      <a:pt x="180" y="4346"/>
                    </a:lnTo>
                    <a:lnTo>
                      <a:pt x="155" y="4293"/>
                    </a:lnTo>
                    <a:lnTo>
                      <a:pt x="141" y="4247"/>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44" name="Freeform 668"/>
              <p:cNvSpPr>
                <a:spLocks/>
              </p:cNvSpPr>
              <p:nvPr/>
            </p:nvSpPr>
            <p:spPr bwMode="auto">
              <a:xfrm>
                <a:off x="2725" y="2106"/>
                <a:ext cx="236" cy="340"/>
              </a:xfrm>
              <a:custGeom>
                <a:avLst/>
                <a:gdLst>
                  <a:gd name="T0" fmla="*/ 1457 w 3058"/>
                  <a:gd name="T1" fmla="*/ 278 h 4757"/>
                  <a:gd name="T2" fmla="*/ 1851 w 3058"/>
                  <a:gd name="T3" fmla="*/ 112 h 4757"/>
                  <a:gd name="T4" fmla="*/ 2277 w 3058"/>
                  <a:gd name="T5" fmla="*/ 22 h 4757"/>
                  <a:gd name="T6" fmla="*/ 2530 w 3058"/>
                  <a:gd name="T7" fmla="*/ 10 h 4757"/>
                  <a:gd name="T8" fmla="*/ 2682 w 3058"/>
                  <a:gd name="T9" fmla="*/ 3 h 4757"/>
                  <a:gd name="T10" fmla="*/ 2928 w 3058"/>
                  <a:gd name="T11" fmla="*/ 53 h 4757"/>
                  <a:gd name="T12" fmla="*/ 3058 w 3058"/>
                  <a:gd name="T13" fmla="*/ 235 h 4757"/>
                  <a:gd name="T14" fmla="*/ 2925 w 3058"/>
                  <a:gd name="T15" fmla="*/ 400 h 4757"/>
                  <a:gd name="T16" fmla="*/ 2756 w 3058"/>
                  <a:gd name="T17" fmla="*/ 576 h 4757"/>
                  <a:gd name="T18" fmla="*/ 2565 w 3058"/>
                  <a:gd name="T19" fmla="*/ 713 h 4757"/>
                  <a:gd name="T20" fmla="*/ 2351 w 3058"/>
                  <a:gd name="T21" fmla="*/ 815 h 4757"/>
                  <a:gd name="T22" fmla="*/ 2133 w 3058"/>
                  <a:gd name="T23" fmla="*/ 955 h 4757"/>
                  <a:gd name="T24" fmla="*/ 1936 w 3058"/>
                  <a:gd name="T25" fmla="*/ 1125 h 4757"/>
                  <a:gd name="T26" fmla="*/ 1756 w 3058"/>
                  <a:gd name="T27" fmla="*/ 1331 h 4757"/>
                  <a:gd name="T28" fmla="*/ 1580 w 3058"/>
                  <a:gd name="T29" fmla="*/ 1591 h 4757"/>
                  <a:gd name="T30" fmla="*/ 1436 w 3058"/>
                  <a:gd name="T31" fmla="*/ 1858 h 4757"/>
                  <a:gd name="T32" fmla="*/ 1299 w 3058"/>
                  <a:gd name="T33" fmla="*/ 2153 h 4757"/>
                  <a:gd name="T34" fmla="*/ 1239 w 3058"/>
                  <a:gd name="T35" fmla="*/ 2339 h 4757"/>
                  <a:gd name="T36" fmla="*/ 1200 w 3058"/>
                  <a:gd name="T37" fmla="*/ 2539 h 4757"/>
                  <a:gd name="T38" fmla="*/ 1179 w 3058"/>
                  <a:gd name="T39" fmla="*/ 2729 h 4757"/>
                  <a:gd name="T40" fmla="*/ 1162 w 3058"/>
                  <a:gd name="T41" fmla="*/ 2993 h 4757"/>
                  <a:gd name="T42" fmla="*/ 1159 w 3058"/>
                  <a:gd name="T43" fmla="*/ 3277 h 4757"/>
                  <a:gd name="T44" fmla="*/ 1162 w 3058"/>
                  <a:gd name="T45" fmla="*/ 3559 h 4757"/>
                  <a:gd name="T46" fmla="*/ 1144 w 3058"/>
                  <a:gd name="T47" fmla="*/ 3892 h 4757"/>
                  <a:gd name="T48" fmla="*/ 1137 w 3058"/>
                  <a:gd name="T49" fmla="*/ 4219 h 4757"/>
                  <a:gd name="T50" fmla="*/ 1122 w 3058"/>
                  <a:gd name="T51" fmla="*/ 4454 h 4757"/>
                  <a:gd name="T52" fmla="*/ 1056 w 3058"/>
                  <a:gd name="T53" fmla="*/ 4665 h 4757"/>
                  <a:gd name="T54" fmla="*/ 957 w 3058"/>
                  <a:gd name="T55" fmla="*/ 4728 h 4757"/>
                  <a:gd name="T56" fmla="*/ 796 w 3058"/>
                  <a:gd name="T57" fmla="*/ 4753 h 4757"/>
                  <a:gd name="T58" fmla="*/ 644 w 3058"/>
                  <a:gd name="T59" fmla="*/ 4745 h 4757"/>
                  <a:gd name="T60" fmla="*/ 490 w 3058"/>
                  <a:gd name="T61" fmla="*/ 4662 h 4757"/>
                  <a:gd name="T62" fmla="*/ 310 w 3058"/>
                  <a:gd name="T63" fmla="*/ 4500 h 4757"/>
                  <a:gd name="T64" fmla="*/ 180 w 3058"/>
                  <a:gd name="T65" fmla="*/ 4327 h 4757"/>
                  <a:gd name="T66" fmla="*/ 95 w 3058"/>
                  <a:gd name="T67" fmla="*/ 4026 h 4757"/>
                  <a:gd name="T68" fmla="*/ 7 w 3058"/>
                  <a:gd name="T69" fmla="*/ 3499 h 4757"/>
                  <a:gd name="T70" fmla="*/ 17 w 3058"/>
                  <a:gd name="T71" fmla="*/ 3014 h 4757"/>
                  <a:gd name="T72" fmla="*/ 148 w 3058"/>
                  <a:gd name="T73" fmla="*/ 2441 h 4757"/>
                  <a:gd name="T74" fmla="*/ 282 w 3058"/>
                  <a:gd name="T75" fmla="*/ 2041 h 4757"/>
                  <a:gd name="T76" fmla="*/ 440 w 3058"/>
                  <a:gd name="T77" fmla="*/ 1651 h 4757"/>
                  <a:gd name="T78" fmla="*/ 633 w 3058"/>
                  <a:gd name="T79" fmla="*/ 1278 h 4757"/>
                  <a:gd name="T80" fmla="*/ 771 w 3058"/>
                  <a:gd name="T81" fmla="*/ 1061 h 4757"/>
                  <a:gd name="T82" fmla="*/ 933 w 3058"/>
                  <a:gd name="T83" fmla="*/ 818 h 4757"/>
                  <a:gd name="T84" fmla="*/ 1130 w 3058"/>
                  <a:gd name="T85" fmla="*/ 555 h 4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58" h="4757">
                    <a:moveTo>
                      <a:pt x="1246" y="425"/>
                    </a:moveTo>
                    <a:lnTo>
                      <a:pt x="1345" y="348"/>
                    </a:lnTo>
                    <a:lnTo>
                      <a:pt x="1457" y="278"/>
                    </a:lnTo>
                    <a:lnTo>
                      <a:pt x="1580" y="215"/>
                    </a:lnTo>
                    <a:lnTo>
                      <a:pt x="1714" y="158"/>
                    </a:lnTo>
                    <a:lnTo>
                      <a:pt x="1851" y="112"/>
                    </a:lnTo>
                    <a:lnTo>
                      <a:pt x="1996" y="74"/>
                    </a:lnTo>
                    <a:lnTo>
                      <a:pt x="2140" y="42"/>
                    </a:lnTo>
                    <a:lnTo>
                      <a:pt x="2277" y="22"/>
                    </a:lnTo>
                    <a:lnTo>
                      <a:pt x="2414" y="10"/>
                    </a:lnTo>
                    <a:lnTo>
                      <a:pt x="2537" y="10"/>
                    </a:lnTo>
                    <a:lnTo>
                      <a:pt x="2530" y="10"/>
                    </a:lnTo>
                    <a:lnTo>
                      <a:pt x="2558" y="3"/>
                    </a:lnTo>
                    <a:lnTo>
                      <a:pt x="2612" y="0"/>
                    </a:lnTo>
                    <a:lnTo>
                      <a:pt x="2682" y="3"/>
                    </a:lnTo>
                    <a:lnTo>
                      <a:pt x="2766" y="10"/>
                    </a:lnTo>
                    <a:lnTo>
                      <a:pt x="2851" y="25"/>
                    </a:lnTo>
                    <a:lnTo>
                      <a:pt x="2928" y="53"/>
                    </a:lnTo>
                    <a:lnTo>
                      <a:pt x="2995" y="95"/>
                    </a:lnTo>
                    <a:lnTo>
                      <a:pt x="3041" y="155"/>
                    </a:lnTo>
                    <a:lnTo>
                      <a:pt x="3058" y="235"/>
                    </a:lnTo>
                    <a:lnTo>
                      <a:pt x="3019" y="288"/>
                    </a:lnTo>
                    <a:lnTo>
                      <a:pt x="2974" y="345"/>
                    </a:lnTo>
                    <a:lnTo>
                      <a:pt x="2925" y="400"/>
                    </a:lnTo>
                    <a:lnTo>
                      <a:pt x="2871" y="460"/>
                    </a:lnTo>
                    <a:lnTo>
                      <a:pt x="2816" y="520"/>
                    </a:lnTo>
                    <a:lnTo>
                      <a:pt x="2756" y="576"/>
                    </a:lnTo>
                    <a:lnTo>
                      <a:pt x="2693" y="625"/>
                    </a:lnTo>
                    <a:lnTo>
                      <a:pt x="2629" y="675"/>
                    </a:lnTo>
                    <a:lnTo>
                      <a:pt x="2565" y="713"/>
                    </a:lnTo>
                    <a:lnTo>
                      <a:pt x="2502" y="741"/>
                    </a:lnTo>
                    <a:lnTo>
                      <a:pt x="2429" y="776"/>
                    </a:lnTo>
                    <a:lnTo>
                      <a:pt x="2351" y="815"/>
                    </a:lnTo>
                    <a:lnTo>
                      <a:pt x="2277" y="857"/>
                    </a:lnTo>
                    <a:lnTo>
                      <a:pt x="2204" y="903"/>
                    </a:lnTo>
                    <a:lnTo>
                      <a:pt x="2133" y="955"/>
                    </a:lnTo>
                    <a:lnTo>
                      <a:pt x="2062" y="1008"/>
                    </a:lnTo>
                    <a:lnTo>
                      <a:pt x="1999" y="1065"/>
                    </a:lnTo>
                    <a:lnTo>
                      <a:pt x="1936" y="1125"/>
                    </a:lnTo>
                    <a:lnTo>
                      <a:pt x="1876" y="1183"/>
                    </a:lnTo>
                    <a:lnTo>
                      <a:pt x="1823" y="1247"/>
                    </a:lnTo>
                    <a:lnTo>
                      <a:pt x="1756" y="1331"/>
                    </a:lnTo>
                    <a:lnTo>
                      <a:pt x="1693" y="1416"/>
                    </a:lnTo>
                    <a:lnTo>
                      <a:pt x="1637" y="1503"/>
                    </a:lnTo>
                    <a:lnTo>
                      <a:pt x="1580" y="1591"/>
                    </a:lnTo>
                    <a:lnTo>
                      <a:pt x="1531" y="1679"/>
                    </a:lnTo>
                    <a:lnTo>
                      <a:pt x="1485" y="1768"/>
                    </a:lnTo>
                    <a:lnTo>
                      <a:pt x="1436" y="1858"/>
                    </a:lnTo>
                    <a:lnTo>
                      <a:pt x="1390" y="1953"/>
                    </a:lnTo>
                    <a:lnTo>
                      <a:pt x="1348" y="2051"/>
                    </a:lnTo>
                    <a:lnTo>
                      <a:pt x="1299" y="2153"/>
                    </a:lnTo>
                    <a:lnTo>
                      <a:pt x="1277" y="2213"/>
                    </a:lnTo>
                    <a:lnTo>
                      <a:pt x="1257" y="2273"/>
                    </a:lnTo>
                    <a:lnTo>
                      <a:pt x="1239" y="2339"/>
                    </a:lnTo>
                    <a:lnTo>
                      <a:pt x="1222" y="2406"/>
                    </a:lnTo>
                    <a:lnTo>
                      <a:pt x="1211" y="2473"/>
                    </a:lnTo>
                    <a:lnTo>
                      <a:pt x="1200" y="2539"/>
                    </a:lnTo>
                    <a:lnTo>
                      <a:pt x="1194" y="2603"/>
                    </a:lnTo>
                    <a:lnTo>
                      <a:pt x="1182" y="2669"/>
                    </a:lnTo>
                    <a:lnTo>
                      <a:pt x="1179" y="2729"/>
                    </a:lnTo>
                    <a:lnTo>
                      <a:pt x="1172" y="2789"/>
                    </a:lnTo>
                    <a:lnTo>
                      <a:pt x="1165" y="2891"/>
                    </a:lnTo>
                    <a:lnTo>
                      <a:pt x="1162" y="2993"/>
                    </a:lnTo>
                    <a:lnTo>
                      <a:pt x="1159" y="3091"/>
                    </a:lnTo>
                    <a:lnTo>
                      <a:pt x="1159" y="3186"/>
                    </a:lnTo>
                    <a:lnTo>
                      <a:pt x="1159" y="3277"/>
                    </a:lnTo>
                    <a:lnTo>
                      <a:pt x="1162" y="3372"/>
                    </a:lnTo>
                    <a:lnTo>
                      <a:pt x="1162" y="3464"/>
                    </a:lnTo>
                    <a:lnTo>
                      <a:pt x="1162" y="3559"/>
                    </a:lnTo>
                    <a:lnTo>
                      <a:pt x="1159" y="3654"/>
                    </a:lnTo>
                    <a:lnTo>
                      <a:pt x="1151" y="3749"/>
                    </a:lnTo>
                    <a:lnTo>
                      <a:pt x="1144" y="3892"/>
                    </a:lnTo>
                    <a:lnTo>
                      <a:pt x="1140" y="4015"/>
                    </a:lnTo>
                    <a:lnTo>
                      <a:pt x="1137" y="4124"/>
                    </a:lnTo>
                    <a:lnTo>
                      <a:pt x="1137" y="4219"/>
                    </a:lnTo>
                    <a:lnTo>
                      <a:pt x="1134" y="4303"/>
                    </a:lnTo>
                    <a:lnTo>
                      <a:pt x="1130" y="4380"/>
                    </a:lnTo>
                    <a:lnTo>
                      <a:pt x="1122" y="4454"/>
                    </a:lnTo>
                    <a:lnTo>
                      <a:pt x="1109" y="4521"/>
                    </a:lnTo>
                    <a:lnTo>
                      <a:pt x="1087" y="4592"/>
                    </a:lnTo>
                    <a:lnTo>
                      <a:pt x="1056" y="4665"/>
                    </a:lnTo>
                    <a:lnTo>
                      <a:pt x="1035" y="4690"/>
                    </a:lnTo>
                    <a:lnTo>
                      <a:pt x="999" y="4710"/>
                    </a:lnTo>
                    <a:lnTo>
                      <a:pt x="957" y="4728"/>
                    </a:lnTo>
                    <a:lnTo>
                      <a:pt x="904" y="4739"/>
                    </a:lnTo>
                    <a:lnTo>
                      <a:pt x="852" y="4749"/>
                    </a:lnTo>
                    <a:lnTo>
                      <a:pt x="796" y="4753"/>
                    </a:lnTo>
                    <a:lnTo>
                      <a:pt x="739" y="4757"/>
                    </a:lnTo>
                    <a:lnTo>
                      <a:pt x="690" y="4753"/>
                    </a:lnTo>
                    <a:lnTo>
                      <a:pt x="644" y="4745"/>
                    </a:lnTo>
                    <a:lnTo>
                      <a:pt x="609" y="4735"/>
                    </a:lnTo>
                    <a:lnTo>
                      <a:pt x="550" y="4704"/>
                    </a:lnTo>
                    <a:lnTo>
                      <a:pt x="490" y="4662"/>
                    </a:lnTo>
                    <a:lnTo>
                      <a:pt x="426" y="4612"/>
                    </a:lnTo>
                    <a:lnTo>
                      <a:pt x="367" y="4557"/>
                    </a:lnTo>
                    <a:lnTo>
                      <a:pt x="310" y="4500"/>
                    </a:lnTo>
                    <a:lnTo>
                      <a:pt x="260" y="4440"/>
                    </a:lnTo>
                    <a:lnTo>
                      <a:pt x="215" y="4380"/>
                    </a:lnTo>
                    <a:lnTo>
                      <a:pt x="180" y="4327"/>
                    </a:lnTo>
                    <a:lnTo>
                      <a:pt x="152" y="4275"/>
                    </a:lnTo>
                    <a:lnTo>
                      <a:pt x="137" y="4229"/>
                    </a:lnTo>
                    <a:lnTo>
                      <a:pt x="95" y="4026"/>
                    </a:lnTo>
                    <a:lnTo>
                      <a:pt x="57" y="3836"/>
                    </a:lnTo>
                    <a:lnTo>
                      <a:pt x="29" y="3664"/>
                    </a:lnTo>
                    <a:lnTo>
                      <a:pt x="7" y="3499"/>
                    </a:lnTo>
                    <a:lnTo>
                      <a:pt x="0" y="3337"/>
                    </a:lnTo>
                    <a:lnTo>
                      <a:pt x="4" y="3179"/>
                    </a:lnTo>
                    <a:lnTo>
                      <a:pt x="17" y="3014"/>
                    </a:lnTo>
                    <a:lnTo>
                      <a:pt x="46" y="2839"/>
                    </a:lnTo>
                    <a:lnTo>
                      <a:pt x="92" y="2649"/>
                    </a:lnTo>
                    <a:lnTo>
                      <a:pt x="148" y="2441"/>
                    </a:lnTo>
                    <a:lnTo>
                      <a:pt x="190" y="2308"/>
                    </a:lnTo>
                    <a:lnTo>
                      <a:pt x="237" y="2174"/>
                    </a:lnTo>
                    <a:lnTo>
                      <a:pt x="282" y="2041"/>
                    </a:lnTo>
                    <a:lnTo>
                      <a:pt x="331" y="1911"/>
                    </a:lnTo>
                    <a:lnTo>
                      <a:pt x="384" y="1781"/>
                    </a:lnTo>
                    <a:lnTo>
                      <a:pt x="440" y="1651"/>
                    </a:lnTo>
                    <a:lnTo>
                      <a:pt x="500" y="1525"/>
                    </a:lnTo>
                    <a:lnTo>
                      <a:pt x="563" y="1401"/>
                    </a:lnTo>
                    <a:lnTo>
                      <a:pt x="633" y="1278"/>
                    </a:lnTo>
                    <a:lnTo>
                      <a:pt x="708" y="1160"/>
                    </a:lnTo>
                    <a:lnTo>
                      <a:pt x="733" y="1121"/>
                    </a:lnTo>
                    <a:lnTo>
                      <a:pt x="771" y="1061"/>
                    </a:lnTo>
                    <a:lnTo>
                      <a:pt x="816" y="991"/>
                    </a:lnTo>
                    <a:lnTo>
                      <a:pt x="873" y="906"/>
                    </a:lnTo>
                    <a:lnTo>
                      <a:pt x="933" y="818"/>
                    </a:lnTo>
                    <a:lnTo>
                      <a:pt x="999" y="727"/>
                    </a:lnTo>
                    <a:lnTo>
                      <a:pt x="1063" y="636"/>
                    </a:lnTo>
                    <a:lnTo>
                      <a:pt x="1130" y="555"/>
                    </a:lnTo>
                    <a:lnTo>
                      <a:pt x="1190" y="485"/>
                    </a:lnTo>
                    <a:lnTo>
                      <a:pt x="1246" y="425"/>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45" name="Freeform 669"/>
              <p:cNvSpPr>
                <a:spLocks/>
              </p:cNvSpPr>
              <p:nvPr/>
            </p:nvSpPr>
            <p:spPr bwMode="auto">
              <a:xfrm>
                <a:off x="2728" y="2109"/>
                <a:ext cx="224" cy="333"/>
              </a:xfrm>
              <a:custGeom>
                <a:avLst/>
                <a:gdLst>
                  <a:gd name="T0" fmla="*/ 1453 w 2907"/>
                  <a:gd name="T1" fmla="*/ 263 h 4672"/>
                  <a:gd name="T2" fmla="*/ 1847 w 2907"/>
                  <a:gd name="T3" fmla="*/ 101 h 4672"/>
                  <a:gd name="T4" fmla="*/ 2273 w 2907"/>
                  <a:gd name="T5" fmla="*/ 13 h 4672"/>
                  <a:gd name="T6" fmla="*/ 2526 w 2907"/>
                  <a:gd name="T7" fmla="*/ 3 h 4672"/>
                  <a:gd name="T8" fmla="*/ 2635 w 2907"/>
                  <a:gd name="T9" fmla="*/ 3 h 4672"/>
                  <a:gd name="T10" fmla="*/ 2815 w 2907"/>
                  <a:gd name="T11" fmla="*/ 53 h 4672"/>
                  <a:gd name="T12" fmla="*/ 2907 w 2907"/>
                  <a:gd name="T13" fmla="*/ 200 h 4672"/>
                  <a:gd name="T14" fmla="*/ 2783 w 2907"/>
                  <a:gd name="T15" fmla="*/ 337 h 4672"/>
                  <a:gd name="T16" fmla="*/ 2629 w 2907"/>
                  <a:gd name="T17" fmla="*/ 485 h 4672"/>
                  <a:gd name="T18" fmla="*/ 2452 w 2907"/>
                  <a:gd name="T19" fmla="*/ 604 h 4672"/>
                  <a:gd name="T20" fmla="*/ 2238 w 2907"/>
                  <a:gd name="T21" fmla="*/ 703 h 4672"/>
                  <a:gd name="T22" fmla="*/ 2030 w 2907"/>
                  <a:gd name="T23" fmla="*/ 836 h 4672"/>
                  <a:gd name="T24" fmla="*/ 1843 w 2907"/>
                  <a:gd name="T25" fmla="*/ 994 h 4672"/>
                  <a:gd name="T26" fmla="*/ 1664 w 2907"/>
                  <a:gd name="T27" fmla="*/ 1201 h 4672"/>
                  <a:gd name="T28" fmla="*/ 1492 w 2907"/>
                  <a:gd name="T29" fmla="*/ 1458 h 4672"/>
                  <a:gd name="T30" fmla="*/ 1347 w 2907"/>
                  <a:gd name="T31" fmla="*/ 1721 h 4672"/>
                  <a:gd name="T32" fmla="*/ 1210 w 2907"/>
                  <a:gd name="T33" fmla="*/ 2012 h 4672"/>
                  <a:gd name="T34" fmla="*/ 1143 w 2907"/>
                  <a:gd name="T35" fmla="*/ 2195 h 4672"/>
                  <a:gd name="T36" fmla="*/ 1101 w 2907"/>
                  <a:gd name="T37" fmla="*/ 2389 h 4672"/>
                  <a:gd name="T38" fmla="*/ 1073 w 2907"/>
                  <a:gd name="T39" fmla="*/ 2578 h 4672"/>
                  <a:gd name="T40" fmla="*/ 1048 w 2907"/>
                  <a:gd name="T41" fmla="*/ 2837 h 4672"/>
                  <a:gd name="T42" fmla="*/ 1034 w 2907"/>
                  <a:gd name="T43" fmla="*/ 3126 h 4672"/>
                  <a:gd name="T44" fmla="*/ 1023 w 2907"/>
                  <a:gd name="T45" fmla="*/ 3404 h 4672"/>
                  <a:gd name="T46" fmla="*/ 1006 w 2907"/>
                  <a:gd name="T47" fmla="*/ 3737 h 4672"/>
                  <a:gd name="T48" fmla="*/ 999 w 2907"/>
                  <a:gd name="T49" fmla="*/ 4064 h 4672"/>
                  <a:gd name="T50" fmla="*/ 995 w 2907"/>
                  <a:gd name="T51" fmla="*/ 4307 h 4672"/>
                  <a:gd name="T52" fmla="*/ 960 w 2907"/>
                  <a:gd name="T53" fmla="*/ 4548 h 4672"/>
                  <a:gd name="T54" fmla="*/ 886 w 2907"/>
                  <a:gd name="T55" fmla="*/ 4619 h 4672"/>
                  <a:gd name="T56" fmla="*/ 763 w 2907"/>
                  <a:gd name="T57" fmla="*/ 4661 h 4672"/>
                  <a:gd name="T58" fmla="*/ 637 w 2907"/>
                  <a:gd name="T59" fmla="*/ 4672 h 4672"/>
                  <a:gd name="T60" fmla="*/ 485 w 2907"/>
                  <a:gd name="T61" fmla="*/ 4602 h 4672"/>
                  <a:gd name="T62" fmla="*/ 309 w 2907"/>
                  <a:gd name="T63" fmla="*/ 4461 h 4672"/>
                  <a:gd name="T64" fmla="*/ 179 w 2907"/>
                  <a:gd name="T65" fmla="*/ 4307 h 4672"/>
                  <a:gd name="T66" fmla="*/ 91 w 2907"/>
                  <a:gd name="T67" fmla="*/ 4008 h 4672"/>
                  <a:gd name="T68" fmla="*/ 6 w 2907"/>
                  <a:gd name="T69" fmla="*/ 3481 h 4672"/>
                  <a:gd name="T70" fmla="*/ 18 w 2907"/>
                  <a:gd name="T71" fmla="*/ 2996 h 4672"/>
                  <a:gd name="T72" fmla="*/ 147 w 2907"/>
                  <a:gd name="T73" fmla="*/ 2424 h 4672"/>
                  <a:gd name="T74" fmla="*/ 281 w 2907"/>
                  <a:gd name="T75" fmla="*/ 2023 h 4672"/>
                  <a:gd name="T76" fmla="*/ 439 w 2907"/>
                  <a:gd name="T77" fmla="*/ 1636 h 4672"/>
                  <a:gd name="T78" fmla="*/ 633 w 2907"/>
                  <a:gd name="T79" fmla="*/ 1261 h 4672"/>
                  <a:gd name="T80" fmla="*/ 767 w 2907"/>
                  <a:gd name="T81" fmla="*/ 1043 h 4672"/>
                  <a:gd name="T82" fmla="*/ 932 w 2907"/>
                  <a:gd name="T83" fmla="*/ 801 h 4672"/>
                  <a:gd name="T84" fmla="*/ 1126 w 2907"/>
                  <a:gd name="T85" fmla="*/ 538 h 4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07" h="4672">
                    <a:moveTo>
                      <a:pt x="1246" y="408"/>
                    </a:moveTo>
                    <a:lnTo>
                      <a:pt x="1341" y="333"/>
                    </a:lnTo>
                    <a:lnTo>
                      <a:pt x="1453" y="263"/>
                    </a:lnTo>
                    <a:lnTo>
                      <a:pt x="1576" y="200"/>
                    </a:lnTo>
                    <a:lnTo>
                      <a:pt x="1710" y="148"/>
                    </a:lnTo>
                    <a:lnTo>
                      <a:pt x="1847" y="101"/>
                    </a:lnTo>
                    <a:lnTo>
                      <a:pt x="1991" y="63"/>
                    </a:lnTo>
                    <a:lnTo>
                      <a:pt x="2132" y="35"/>
                    </a:lnTo>
                    <a:lnTo>
                      <a:pt x="2273" y="13"/>
                    </a:lnTo>
                    <a:lnTo>
                      <a:pt x="2406" y="7"/>
                    </a:lnTo>
                    <a:lnTo>
                      <a:pt x="2534" y="7"/>
                    </a:lnTo>
                    <a:lnTo>
                      <a:pt x="2526" y="3"/>
                    </a:lnTo>
                    <a:lnTo>
                      <a:pt x="2547" y="3"/>
                    </a:lnTo>
                    <a:lnTo>
                      <a:pt x="2586" y="0"/>
                    </a:lnTo>
                    <a:lnTo>
                      <a:pt x="2635" y="3"/>
                    </a:lnTo>
                    <a:lnTo>
                      <a:pt x="2695" y="10"/>
                    </a:lnTo>
                    <a:lnTo>
                      <a:pt x="2759" y="28"/>
                    </a:lnTo>
                    <a:lnTo>
                      <a:pt x="2815" y="53"/>
                    </a:lnTo>
                    <a:lnTo>
                      <a:pt x="2864" y="88"/>
                    </a:lnTo>
                    <a:lnTo>
                      <a:pt x="2895" y="137"/>
                    </a:lnTo>
                    <a:lnTo>
                      <a:pt x="2907" y="200"/>
                    </a:lnTo>
                    <a:lnTo>
                      <a:pt x="2872" y="242"/>
                    </a:lnTo>
                    <a:lnTo>
                      <a:pt x="2829" y="291"/>
                    </a:lnTo>
                    <a:lnTo>
                      <a:pt x="2783" y="337"/>
                    </a:lnTo>
                    <a:lnTo>
                      <a:pt x="2734" y="386"/>
                    </a:lnTo>
                    <a:lnTo>
                      <a:pt x="2684" y="435"/>
                    </a:lnTo>
                    <a:lnTo>
                      <a:pt x="2629" y="485"/>
                    </a:lnTo>
                    <a:lnTo>
                      <a:pt x="2572" y="526"/>
                    </a:lnTo>
                    <a:lnTo>
                      <a:pt x="2512" y="569"/>
                    </a:lnTo>
                    <a:lnTo>
                      <a:pt x="2452" y="604"/>
                    </a:lnTo>
                    <a:lnTo>
                      <a:pt x="2389" y="632"/>
                    </a:lnTo>
                    <a:lnTo>
                      <a:pt x="2311" y="663"/>
                    </a:lnTo>
                    <a:lnTo>
                      <a:pt x="2238" y="703"/>
                    </a:lnTo>
                    <a:lnTo>
                      <a:pt x="2168" y="744"/>
                    </a:lnTo>
                    <a:lnTo>
                      <a:pt x="2097" y="786"/>
                    </a:lnTo>
                    <a:lnTo>
                      <a:pt x="2030" y="836"/>
                    </a:lnTo>
                    <a:lnTo>
                      <a:pt x="1963" y="885"/>
                    </a:lnTo>
                    <a:lnTo>
                      <a:pt x="1903" y="938"/>
                    </a:lnTo>
                    <a:lnTo>
                      <a:pt x="1843" y="994"/>
                    </a:lnTo>
                    <a:lnTo>
                      <a:pt x="1787" y="1053"/>
                    </a:lnTo>
                    <a:lnTo>
                      <a:pt x="1730" y="1116"/>
                    </a:lnTo>
                    <a:lnTo>
                      <a:pt x="1664" y="1201"/>
                    </a:lnTo>
                    <a:lnTo>
                      <a:pt x="1601" y="1286"/>
                    </a:lnTo>
                    <a:lnTo>
                      <a:pt x="1544" y="1373"/>
                    </a:lnTo>
                    <a:lnTo>
                      <a:pt x="1492" y="1458"/>
                    </a:lnTo>
                    <a:lnTo>
                      <a:pt x="1439" y="1542"/>
                    </a:lnTo>
                    <a:lnTo>
                      <a:pt x="1393" y="1629"/>
                    </a:lnTo>
                    <a:lnTo>
                      <a:pt x="1347" y="1721"/>
                    </a:lnTo>
                    <a:lnTo>
                      <a:pt x="1301" y="1816"/>
                    </a:lnTo>
                    <a:lnTo>
                      <a:pt x="1256" y="1911"/>
                    </a:lnTo>
                    <a:lnTo>
                      <a:pt x="1210" y="2012"/>
                    </a:lnTo>
                    <a:lnTo>
                      <a:pt x="1186" y="2069"/>
                    </a:lnTo>
                    <a:lnTo>
                      <a:pt x="1164" y="2132"/>
                    </a:lnTo>
                    <a:lnTo>
                      <a:pt x="1143" y="2195"/>
                    </a:lnTo>
                    <a:lnTo>
                      <a:pt x="1129" y="2259"/>
                    </a:lnTo>
                    <a:lnTo>
                      <a:pt x="1115" y="2322"/>
                    </a:lnTo>
                    <a:lnTo>
                      <a:pt x="1101" y="2389"/>
                    </a:lnTo>
                    <a:lnTo>
                      <a:pt x="1091" y="2452"/>
                    </a:lnTo>
                    <a:lnTo>
                      <a:pt x="1083" y="2515"/>
                    </a:lnTo>
                    <a:lnTo>
                      <a:pt x="1073" y="2578"/>
                    </a:lnTo>
                    <a:lnTo>
                      <a:pt x="1066" y="2637"/>
                    </a:lnTo>
                    <a:lnTo>
                      <a:pt x="1055" y="2739"/>
                    </a:lnTo>
                    <a:lnTo>
                      <a:pt x="1048" y="2837"/>
                    </a:lnTo>
                    <a:lnTo>
                      <a:pt x="1041" y="2937"/>
                    </a:lnTo>
                    <a:lnTo>
                      <a:pt x="1038" y="3031"/>
                    </a:lnTo>
                    <a:lnTo>
                      <a:pt x="1034" y="3126"/>
                    </a:lnTo>
                    <a:lnTo>
                      <a:pt x="1031" y="3217"/>
                    </a:lnTo>
                    <a:lnTo>
                      <a:pt x="1027" y="3312"/>
                    </a:lnTo>
                    <a:lnTo>
                      <a:pt x="1023" y="3404"/>
                    </a:lnTo>
                    <a:lnTo>
                      <a:pt x="1020" y="3499"/>
                    </a:lnTo>
                    <a:lnTo>
                      <a:pt x="1016" y="3597"/>
                    </a:lnTo>
                    <a:lnTo>
                      <a:pt x="1006" y="3737"/>
                    </a:lnTo>
                    <a:lnTo>
                      <a:pt x="1003" y="3864"/>
                    </a:lnTo>
                    <a:lnTo>
                      <a:pt x="1003" y="3969"/>
                    </a:lnTo>
                    <a:lnTo>
                      <a:pt x="999" y="4064"/>
                    </a:lnTo>
                    <a:lnTo>
                      <a:pt x="1003" y="4152"/>
                    </a:lnTo>
                    <a:lnTo>
                      <a:pt x="999" y="4229"/>
                    </a:lnTo>
                    <a:lnTo>
                      <a:pt x="995" y="4307"/>
                    </a:lnTo>
                    <a:lnTo>
                      <a:pt x="992" y="4380"/>
                    </a:lnTo>
                    <a:lnTo>
                      <a:pt x="978" y="4461"/>
                    </a:lnTo>
                    <a:lnTo>
                      <a:pt x="960" y="4548"/>
                    </a:lnTo>
                    <a:lnTo>
                      <a:pt x="946" y="4573"/>
                    </a:lnTo>
                    <a:lnTo>
                      <a:pt x="921" y="4598"/>
                    </a:lnTo>
                    <a:lnTo>
                      <a:pt x="886" y="4619"/>
                    </a:lnTo>
                    <a:lnTo>
                      <a:pt x="848" y="4637"/>
                    </a:lnTo>
                    <a:lnTo>
                      <a:pt x="805" y="4650"/>
                    </a:lnTo>
                    <a:lnTo>
                      <a:pt x="763" y="4661"/>
                    </a:lnTo>
                    <a:lnTo>
                      <a:pt x="717" y="4668"/>
                    </a:lnTo>
                    <a:lnTo>
                      <a:pt x="675" y="4672"/>
                    </a:lnTo>
                    <a:lnTo>
                      <a:pt x="637" y="4672"/>
                    </a:lnTo>
                    <a:lnTo>
                      <a:pt x="605" y="4665"/>
                    </a:lnTo>
                    <a:lnTo>
                      <a:pt x="545" y="4637"/>
                    </a:lnTo>
                    <a:lnTo>
                      <a:pt x="485" y="4602"/>
                    </a:lnTo>
                    <a:lnTo>
                      <a:pt x="425" y="4560"/>
                    </a:lnTo>
                    <a:lnTo>
                      <a:pt x="366" y="4513"/>
                    </a:lnTo>
                    <a:lnTo>
                      <a:pt x="309" y="4461"/>
                    </a:lnTo>
                    <a:lnTo>
                      <a:pt x="259" y="4408"/>
                    </a:lnTo>
                    <a:lnTo>
                      <a:pt x="214" y="4355"/>
                    </a:lnTo>
                    <a:lnTo>
                      <a:pt x="179" y="4307"/>
                    </a:lnTo>
                    <a:lnTo>
                      <a:pt x="151" y="4257"/>
                    </a:lnTo>
                    <a:lnTo>
                      <a:pt x="136" y="4215"/>
                    </a:lnTo>
                    <a:lnTo>
                      <a:pt x="91" y="4008"/>
                    </a:lnTo>
                    <a:lnTo>
                      <a:pt x="56" y="3822"/>
                    </a:lnTo>
                    <a:lnTo>
                      <a:pt x="28" y="3646"/>
                    </a:lnTo>
                    <a:lnTo>
                      <a:pt x="6" y="3481"/>
                    </a:lnTo>
                    <a:lnTo>
                      <a:pt x="0" y="3322"/>
                    </a:lnTo>
                    <a:lnTo>
                      <a:pt x="0" y="3161"/>
                    </a:lnTo>
                    <a:lnTo>
                      <a:pt x="18" y="2996"/>
                    </a:lnTo>
                    <a:lnTo>
                      <a:pt x="45" y="2820"/>
                    </a:lnTo>
                    <a:lnTo>
                      <a:pt x="88" y="2631"/>
                    </a:lnTo>
                    <a:lnTo>
                      <a:pt x="147" y="2424"/>
                    </a:lnTo>
                    <a:lnTo>
                      <a:pt x="189" y="2290"/>
                    </a:lnTo>
                    <a:lnTo>
                      <a:pt x="236" y="2156"/>
                    </a:lnTo>
                    <a:lnTo>
                      <a:pt x="281" y="2023"/>
                    </a:lnTo>
                    <a:lnTo>
                      <a:pt x="331" y="1893"/>
                    </a:lnTo>
                    <a:lnTo>
                      <a:pt x="383" y="1763"/>
                    </a:lnTo>
                    <a:lnTo>
                      <a:pt x="439" y="1636"/>
                    </a:lnTo>
                    <a:lnTo>
                      <a:pt x="499" y="1511"/>
                    </a:lnTo>
                    <a:lnTo>
                      <a:pt x="562" y="1384"/>
                    </a:lnTo>
                    <a:lnTo>
                      <a:pt x="633" y="1261"/>
                    </a:lnTo>
                    <a:lnTo>
                      <a:pt x="707" y="1141"/>
                    </a:lnTo>
                    <a:lnTo>
                      <a:pt x="732" y="1103"/>
                    </a:lnTo>
                    <a:lnTo>
                      <a:pt x="767" y="1043"/>
                    </a:lnTo>
                    <a:lnTo>
                      <a:pt x="816" y="973"/>
                    </a:lnTo>
                    <a:lnTo>
                      <a:pt x="872" y="888"/>
                    </a:lnTo>
                    <a:lnTo>
                      <a:pt x="932" y="801"/>
                    </a:lnTo>
                    <a:lnTo>
                      <a:pt x="995" y="709"/>
                    </a:lnTo>
                    <a:lnTo>
                      <a:pt x="1063" y="621"/>
                    </a:lnTo>
                    <a:lnTo>
                      <a:pt x="1126" y="538"/>
                    </a:lnTo>
                    <a:lnTo>
                      <a:pt x="1189" y="467"/>
                    </a:lnTo>
                    <a:lnTo>
                      <a:pt x="1246" y="408"/>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46" name="Freeform 670"/>
              <p:cNvSpPr>
                <a:spLocks/>
              </p:cNvSpPr>
              <p:nvPr/>
            </p:nvSpPr>
            <p:spPr bwMode="auto">
              <a:xfrm>
                <a:off x="2730" y="2111"/>
                <a:ext cx="213" cy="328"/>
              </a:xfrm>
              <a:custGeom>
                <a:avLst/>
                <a:gdLst>
                  <a:gd name="T0" fmla="*/ 1457 w 2763"/>
                  <a:gd name="T1" fmla="*/ 247 h 4595"/>
                  <a:gd name="T2" fmla="*/ 1851 w 2763"/>
                  <a:gd name="T3" fmla="*/ 88 h 4595"/>
                  <a:gd name="T4" fmla="*/ 2273 w 2763"/>
                  <a:gd name="T5" fmla="*/ 11 h 4595"/>
                  <a:gd name="T6" fmla="*/ 2527 w 2763"/>
                  <a:gd name="T7" fmla="*/ 0 h 4595"/>
                  <a:gd name="T8" fmla="*/ 2593 w 2763"/>
                  <a:gd name="T9" fmla="*/ 7 h 4595"/>
                  <a:gd name="T10" fmla="*/ 2706 w 2763"/>
                  <a:gd name="T11" fmla="*/ 49 h 4595"/>
                  <a:gd name="T12" fmla="*/ 2763 w 2763"/>
                  <a:gd name="T13" fmla="*/ 165 h 4595"/>
                  <a:gd name="T14" fmla="*/ 2646 w 2763"/>
                  <a:gd name="T15" fmla="*/ 278 h 4595"/>
                  <a:gd name="T16" fmla="*/ 2506 w 2763"/>
                  <a:gd name="T17" fmla="*/ 394 h 4595"/>
                  <a:gd name="T18" fmla="*/ 2340 w 2763"/>
                  <a:gd name="T19" fmla="*/ 495 h 4595"/>
                  <a:gd name="T20" fmla="*/ 2132 w 2763"/>
                  <a:gd name="T21" fmla="*/ 590 h 4595"/>
                  <a:gd name="T22" fmla="*/ 1932 w 2763"/>
                  <a:gd name="T23" fmla="*/ 717 h 4595"/>
                  <a:gd name="T24" fmla="*/ 1753 w 2763"/>
                  <a:gd name="T25" fmla="*/ 868 h 4595"/>
                  <a:gd name="T26" fmla="*/ 1576 w 2763"/>
                  <a:gd name="T27" fmla="*/ 1075 h 4595"/>
                  <a:gd name="T28" fmla="*/ 1405 w 2763"/>
                  <a:gd name="T29" fmla="*/ 1325 h 4595"/>
                  <a:gd name="T30" fmla="*/ 1260 w 2763"/>
                  <a:gd name="T31" fmla="*/ 1585 h 4595"/>
                  <a:gd name="T32" fmla="*/ 1123 w 2763"/>
                  <a:gd name="T33" fmla="*/ 1873 h 4595"/>
                  <a:gd name="T34" fmla="*/ 1055 w 2763"/>
                  <a:gd name="T35" fmla="*/ 2052 h 4595"/>
                  <a:gd name="T36" fmla="*/ 1007 w 2763"/>
                  <a:gd name="T37" fmla="*/ 2238 h 4595"/>
                  <a:gd name="T38" fmla="*/ 975 w 2763"/>
                  <a:gd name="T39" fmla="*/ 2424 h 4595"/>
                  <a:gd name="T40" fmla="*/ 940 w 2763"/>
                  <a:gd name="T41" fmla="*/ 2684 h 4595"/>
                  <a:gd name="T42" fmla="*/ 915 w 2763"/>
                  <a:gd name="T43" fmla="*/ 2973 h 4595"/>
                  <a:gd name="T44" fmla="*/ 894 w 2763"/>
                  <a:gd name="T45" fmla="*/ 3253 h 4595"/>
                  <a:gd name="T46" fmla="*/ 872 w 2763"/>
                  <a:gd name="T47" fmla="*/ 3587 h 4595"/>
                  <a:gd name="T48" fmla="*/ 869 w 2763"/>
                  <a:gd name="T49" fmla="*/ 3909 h 4595"/>
                  <a:gd name="T50" fmla="*/ 877 w 2763"/>
                  <a:gd name="T51" fmla="*/ 4159 h 4595"/>
                  <a:gd name="T52" fmla="*/ 872 w 2763"/>
                  <a:gd name="T53" fmla="*/ 4434 h 4595"/>
                  <a:gd name="T54" fmla="*/ 824 w 2763"/>
                  <a:gd name="T55" fmla="*/ 4511 h 4595"/>
                  <a:gd name="T56" fmla="*/ 736 w 2763"/>
                  <a:gd name="T57" fmla="*/ 4574 h 4595"/>
                  <a:gd name="T58" fmla="*/ 634 w 2763"/>
                  <a:gd name="T59" fmla="*/ 4595 h 4595"/>
                  <a:gd name="T60" fmla="*/ 489 w 2763"/>
                  <a:gd name="T61" fmla="*/ 4546 h 4595"/>
                  <a:gd name="T62" fmla="*/ 313 w 2763"/>
                  <a:gd name="T63" fmla="*/ 4426 h 4595"/>
                  <a:gd name="T64" fmla="*/ 183 w 2763"/>
                  <a:gd name="T65" fmla="*/ 4286 h 4595"/>
                  <a:gd name="T66" fmla="*/ 95 w 2763"/>
                  <a:gd name="T67" fmla="*/ 3991 h 4595"/>
                  <a:gd name="T68" fmla="*/ 10 w 2763"/>
                  <a:gd name="T69" fmla="*/ 3464 h 4595"/>
                  <a:gd name="T70" fmla="*/ 18 w 2763"/>
                  <a:gd name="T71" fmla="*/ 2979 h 4595"/>
                  <a:gd name="T72" fmla="*/ 152 w 2763"/>
                  <a:gd name="T73" fmla="*/ 2406 h 4595"/>
                  <a:gd name="T74" fmla="*/ 285 w 2763"/>
                  <a:gd name="T75" fmla="*/ 2006 h 4595"/>
                  <a:gd name="T76" fmla="*/ 440 w 2763"/>
                  <a:gd name="T77" fmla="*/ 1620 h 4595"/>
                  <a:gd name="T78" fmla="*/ 634 w 2763"/>
                  <a:gd name="T79" fmla="*/ 1247 h 4595"/>
                  <a:gd name="T80" fmla="*/ 771 w 2763"/>
                  <a:gd name="T81" fmla="*/ 1030 h 4595"/>
                  <a:gd name="T82" fmla="*/ 937 w 2763"/>
                  <a:gd name="T83" fmla="*/ 784 h 4595"/>
                  <a:gd name="T84" fmla="*/ 1130 w 2763"/>
                  <a:gd name="T85" fmla="*/ 520 h 4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63" h="4595">
                    <a:moveTo>
                      <a:pt x="1250" y="394"/>
                    </a:moveTo>
                    <a:lnTo>
                      <a:pt x="1345" y="317"/>
                    </a:lnTo>
                    <a:lnTo>
                      <a:pt x="1457" y="247"/>
                    </a:lnTo>
                    <a:lnTo>
                      <a:pt x="1580" y="187"/>
                    </a:lnTo>
                    <a:lnTo>
                      <a:pt x="1711" y="134"/>
                    </a:lnTo>
                    <a:lnTo>
                      <a:pt x="1851" y="88"/>
                    </a:lnTo>
                    <a:lnTo>
                      <a:pt x="1992" y="53"/>
                    </a:lnTo>
                    <a:lnTo>
                      <a:pt x="2132" y="29"/>
                    </a:lnTo>
                    <a:lnTo>
                      <a:pt x="2273" y="11"/>
                    </a:lnTo>
                    <a:lnTo>
                      <a:pt x="2407" y="0"/>
                    </a:lnTo>
                    <a:lnTo>
                      <a:pt x="2530" y="0"/>
                    </a:lnTo>
                    <a:lnTo>
                      <a:pt x="2527" y="0"/>
                    </a:lnTo>
                    <a:lnTo>
                      <a:pt x="2538" y="0"/>
                    </a:lnTo>
                    <a:lnTo>
                      <a:pt x="2562" y="0"/>
                    </a:lnTo>
                    <a:lnTo>
                      <a:pt x="2593" y="7"/>
                    </a:lnTo>
                    <a:lnTo>
                      <a:pt x="2629" y="14"/>
                    </a:lnTo>
                    <a:lnTo>
                      <a:pt x="2668" y="29"/>
                    </a:lnTo>
                    <a:lnTo>
                      <a:pt x="2706" y="49"/>
                    </a:lnTo>
                    <a:lnTo>
                      <a:pt x="2734" y="77"/>
                    </a:lnTo>
                    <a:lnTo>
                      <a:pt x="2756" y="117"/>
                    </a:lnTo>
                    <a:lnTo>
                      <a:pt x="2763" y="165"/>
                    </a:lnTo>
                    <a:lnTo>
                      <a:pt x="2728" y="200"/>
                    </a:lnTo>
                    <a:lnTo>
                      <a:pt x="2689" y="239"/>
                    </a:lnTo>
                    <a:lnTo>
                      <a:pt x="2646" y="278"/>
                    </a:lnTo>
                    <a:lnTo>
                      <a:pt x="2604" y="317"/>
                    </a:lnTo>
                    <a:lnTo>
                      <a:pt x="2555" y="355"/>
                    </a:lnTo>
                    <a:lnTo>
                      <a:pt x="2506" y="394"/>
                    </a:lnTo>
                    <a:lnTo>
                      <a:pt x="2453" y="429"/>
                    </a:lnTo>
                    <a:lnTo>
                      <a:pt x="2400" y="464"/>
                    </a:lnTo>
                    <a:lnTo>
                      <a:pt x="2340" y="495"/>
                    </a:lnTo>
                    <a:lnTo>
                      <a:pt x="2280" y="524"/>
                    </a:lnTo>
                    <a:lnTo>
                      <a:pt x="2203" y="555"/>
                    </a:lnTo>
                    <a:lnTo>
                      <a:pt x="2132" y="590"/>
                    </a:lnTo>
                    <a:lnTo>
                      <a:pt x="2062" y="629"/>
                    </a:lnTo>
                    <a:lnTo>
                      <a:pt x="1995" y="672"/>
                    </a:lnTo>
                    <a:lnTo>
                      <a:pt x="1932" y="717"/>
                    </a:lnTo>
                    <a:lnTo>
                      <a:pt x="1869" y="762"/>
                    </a:lnTo>
                    <a:lnTo>
                      <a:pt x="1812" y="815"/>
                    </a:lnTo>
                    <a:lnTo>
                      <a:pt x="1753" y="868"/>
                    </a:lnTo>
                    <a:lnTo>
                      <a:pt x="1699" y="928"/>
                    </a:lnTo>
                    <a:lnTo>
                      <a:pt x="1647" y="987"/>
                    </a:lnTo>
                    <a:lnTo>
                      <a:pt x="1576" y="1075"/>
                    </a:lnTo>
                    <a:lnTo>
                      <a:pt x="1516" y="1156"/>
                    </a:lnTo>
                    <a:lnTo>
                      <a:pt x="1457" y="1240"/>
                    </a:lnTo>
                    <a:lnTo>
                      <a:pt x="1405" y="1325"/>
                    </a:lnTo>
                    <a:lnTo>
                      <a:pt x="1355" y="1409"/>
                    </a:lnTo>
                    <a:lnTo>
                      <a:pt x="1306" y="1497"/>
                    </a:lnTo>
                    <a:lnTo>
                      <a:pt x="1260" y="1585"/>
                    </a:lnTo>
                    <a:lnTo>
                      <a:pt x="1215" y="1676"/>
                    </a:lnTo>
                    <a:lnTo>
                      <a:pt x="1168" y="1771"/>
                    </a:lnTo>
                    <a:lnTo>
                      <a:pt x="1123" y="1873"/>
                    </a:lnTo>
                    <a:lnTo>
                      <a:pt x="1098" y="1928"/>
                    </a:lnTo>
                    <a:lnTo>
                      <a:pt x="1077" y="1988"/>
                    </a:lnTo>
                    <a:lnTo>
                      <a:pt x="1055" y="2052"/>
                    </a:lnTo>
                    <a:lnTo>
                      <a:pt x="1038" y="2115"/>
                    </a:lnTo>
                    <a:lnTo>
                      <a:pt x="1024" y="2175"/>
                    </a:lnTo>
                    <a:lnTo>
                      <a:pt x="1007" y="2238"/>
                    </a:lnTo>
                    <a:lnTo>
                      <a:pt x="996" y="2301"/>
                    </a:lnTo>
                    <a:lnTo>
                      <a:pt x="985" y="2365"/>
                    </a:lnTo>
                    <a:lnTo>
                      <a:pt x="975" y="2424"/>
                    </a:lnTo>
                    <a:lnTo>
                      <a:pt x="964" y="2484"/>
                    </a:lnTo>
                    <a:lnTo>
                      <a:pt x="950" y="2586"/>
                    </a:lnTo>
                    <a:lnTo>
                      <a:pt x="940" y="2684"/>
                    </a:lnTo>
                    <a:lnTo>
                      <a:pt x="929" y="2783"/>
                    </a:lnTo>
                    <a:lnTo>
                      <a:pt x="922" y="2878"/>
                    </a:lnTo>
                    <a:lnTo>
                      <a:pt x="915" y="2973"/>
                    </a:lnTo>
                    <a:lnTo>
                      <a:pt x="908" y="3063"/>
                    </a:lnTo>
                    <a:lnTo>
                      <a:pt x="901" y="3158"/>
                    </a:lnTo>
                    <a:lnTo>
                      <a:pt x="894" y="3253"/>
                    </a:lnTo>
                    <a:lnTo>
                      <a:pt x="890" y="3348"/>
                    </a:lnTo>
                    <a:lnTo>
                      <a:pt x="884" y="3443"/>
                    </a:lnTo>
                    <a:lnTo>
                      <a:pt x="872" y="3587"/>
                    </a:lnTo>
                    <a:lnTo>
                      <a:pt x="869" y="3709"/>
                    </a:lnTo>
                    <a:lnTo>
                      <a:pt x="869" y="3816"/>
                    </a:lnTo>
                    <a:lnTo>
                      <a:pt x="869" y="3909"/>
                    </a:lnTo>
                    <a:lnTo>
                      <a:pt x="872" y="3998"/>
                    </a:lnTo>
                    <a:lnTo>
                      <a:pt x="877" y="4079"/>
                    </a:lnTo>
                    <a:lnTo>
                      <a:pt x="877" y="4159"/>
                    </a:lnTo>
                    <a:lnTo>
                      <a:pt x="877" y="4244"/>
                    </a:lnTo>
                    <a:lnTo>
                      <a:pt x="877" y="4332"/>
                    </a:lnTo>
                    <a:lnTo>
                      <a:pt x="872" y="4434"/>
                    </a:lnTo>
                    <a:lnTo>
                      <a:pt x="862" y="4458"/>
                    </a:lnTo>
                    <a:lnTo>
                      <a:pt x="845" y="4486"/>
                    </a:lnTo>
                    <a:lnTo>
                      <a:pt x="824" y="4511"/>
                    </a:lnTo>
                    <a:lnTo>
                      <a:pt x="799" y="4535"/>
                    </a:lnTo>
                    <a:lnTo>
                      <a:pt x="767" y="4556"/>
                    </a:lnTo>
                    <a:lnTo>
                      <a:pt x="736" y="4574"/>
                    </a:lnTo>
                    <a:lnTo>
                      <a:pt x="704" y="4584"/>
                    </a:lnTo>
                    <a:lnTo>
                      <a:pt x="669" y="4595"/>
                    </a:lnTo>
                    <a:lnTo>
                      <a:pt x="634" y="4595"/>
                    </a:lnTo>
                    <a:lnTo>
                      <a:pt x="602" y="4592"/>
                    </a:lnTo>
                    <a:lnTo>
                      <a:pt x="546" y="4574"/>
                    </a:lnTo>
                    <a:lnTo>
                      <a:pt x="489" y="4546"/>
                    </a:lnTo>
                    <a:lnTo>
                      <a:pt x="429" y="4511"/>
                    </a:lnTo>
                    <a:lnTo>
                      <a:pt x="370" y="4472"/>
                    </a:lnTo>
                    <a:lnTo>
                      <a:pt x="313" y="4426"/>
                    </a:lnTo>
                    <a:lnTo>
                      <a:pt x="264" y="4381"/>
                    </a:lnTo>
                    <a:lnTo>
                      <a:pt x="218" y="4332"/>
                    </a:lnTo>
                    <a:lnTo>
                      <a:pt x="183" y="4286"/>
                    </a:lnTo>
                    <a:lnTo>
                      <a:pt x="155" y="4240"/>
                    </a:lnTo>
                    <a:lnTo>
                      <a:pt x="141" y="4198"/>
                    </a:lnTo>
                    <a:lnTo>
                      <a:pt x="95" y="3991"/>
                    </a:lnTo>
                    <a:lnTo>
                      <a:pt x="57" y="3804"/>
                    </a:lnTo>
                    <a:lnTo>
                      <a:pt x="28" y="3629"/>
                    </a:lnTo>
                    <a:lnTo>
                      <a:pt x="10" y="3464"/>
                    </a:lnTo>
                    <a:lnTo>
                      <a:pt x="0" y="3306"/>
                    </a:lnTo>
                    <a:lnTo>
                      <a:pt x="4" y="3144"/>
                    </a:lnTo>
                    <a:lnTo>
                      <a:pt x="18" y="2979"/>
                    </a:lnTo>
                    <a:lnTo>
                      <a:pt x="50" y="2803"/>
                    </a:lnTo>
                    <a:lnTo>
                      <a:pt x="92" y="2614"/>
                    </a:lnTo>
                    <a:lnTo>
                      <a:pt x="152" y="2406"/>
                    </a:lnTo>
                    <a:lnTo>
                      <a:pt x="193" y="2273"/>
                    </a:lnTo>
                    <a:lnTo>
                      <a:pt x="236" y="2140"/>
                    </a:lnTo>
                    <a:lnTo>
                      <a:pt x="285" y="2006"/>
                    </a:lnTo>
                    <a:lnTo>
                      <a:pt x="335" y="1876"/>
                    </a:lnTo>
                    <a:lnTo>
                      <a:pt x="388" y="1746"/>
                    </a:lnTo>
                    <a:lnTo>
                      <a:pt x="440" y="1620"/>
                    </a:lnTo>
                    <a:lnTo>
                      <a:pt x="503" y="1493"/>
                    </a:lnTo>
                    <a:lnTo>
                      <a:pt x="566" y="1367"/>
                    </a:lnTo>
                    <a:lnTo>
                      <a:pt x="634" y="1247"/>
                    </a:lnTo>
                    <a:lnTo>
                      <a:pt x="707" y="1125"/>
                    </a:lnTo>
                    <a:lnTo>
                      <a:pt x="732" y="1085"/>
                    </a:lnTo>
                    <a:lnTo>
                      <a:pt x="771" y="1030"/>
                    </a:lnTo>
                    <a:lnTo>
                      <a:pt x="820" y="955"/>
                    </a:lnTo>
                    <a:lnTo>
                      <a:pt x="872" y="872"/>
                    </a:lnTo>
                    <a:lnTo>
                      <a:pt x="937" y="784"/>
                    </a:lnTo>
                    <a:lnTo>
                      <a:pt x="1000" y="692"/>
                    </a:lnTo>
                    <a:lnTo>
                      <a:pt x="1067" y="605"/>
                    </a:lnTo>
                    <a:lnTo>
                      <a:pt x="1130" y="520"/>
                    </a:lnTo>
                    <a:lnTo>
                      <a:pt x="1190" y="450"/>
                    </a:lnTo>
                    <a:lnTo>
                      <a:pt x="1250" y="39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47" name="Freeform 671"/>
              <p:cNvSpPr>
                <a:spLocks/>
              </p:cNvSpPr>
              <p:nvPr/>
            </p:nvSpPr>
            <p:spPr bwMode="auto">
              <a:xfrm>
                <a:off x="2733" y="2113"/>
                <a:ext cx="201" cy="323"/>
              </a:xfrm>
              <a:custGeom>
                <a:avLst/>
                <a:gdLst>
                  <a:gd name="T0" fmla="*/ 1453 w 2615"/>
                  <a:gd name="T1" fmla="*/ 235 h 4523"/>
                  <a:gd name="T2" fmla="*/ 1848 w 2615"/>
                  <a:gd name="T3" fmla="*/ 80 h 4523"/>
                  <a:gd name="T4" fmla="*/ 2267 w 2615"/>
                  <a:gd name="T5" fmla="*/ 6 h 4523"/>
                  <a:gd name="T6" fmla="*/ 2523 w 2615"/>
                  <a:gd name="T7" fmla="*/ 0 h 4523"/>
                  <a:gd name="T8" fmla="*/ 2548 w 2615"/>
                  <a:gd name="T9" fmla="*/ 10 h 4523"/>
                  <a:gd name="T10" fmla="*/ 2591 w 2615"/>
                  <a:gd name="T11" fmla="*/ 48 h 4523"/>
                  <a:gd name="T12" fmla="*/ 2615 w 2615"/>
                  <a:gd name="T13" fmla="*/ 130 h 4523"/>
                  <a:gd name="T14" fmla="*/ 2506 w 2615"/>
                  <a:gd name="T15" fmla="*/ 218 h 4523"/>
                  <a:gd name="T16" fmla="*/ 2383 w 2615"/>
                  <a:gd name="T17" fmla="*/ 305 h 4523"/>
                  <a:gd name="T18" fmla="*/ 2228 w 2615"/>
                  <a:gd name="T19" fmla="*/ 389 h 4523"/>
                  <a:gd name="T20" fmla="*/ 2020 w 2615"/>
                  <a:gd name="T21" fmla="*/ 481 h 4523"/>
                  <a:gd name="T22" fmla="*/ 1830 w 2615"/>
                  <a:gd name="T23" fmla="*/ 600 h 4523"/>
                  <a:gd name="T24" fmla="*/ 1661 w 2615"/>
                  <a:gd name="T25" fmla="*/ 744 h 4523"/>
                  <a:gd name="T26" fmla="*/ 1489 w 2615"/>
                  <a:gd name="T27" fmla="*/ 948 h 4523"/>
                  <a:gd name="T28" fmla="*/ 1316 w 2615"/>
                  <a:gd name="T29" fmla="*/ 1194 h 4523"/>
                  <a:gd name="T30" fmla="*/ 1168 w 2615"/>
                  <a:gd name="T31" fmla="*/ 1451 h 4523"/>
                  <a:gd name="T32" fmla="*/ 1035 w 2615"/>
                  <a:gd name="T33" fmla="*/ 1734 h 4523"/>
                  <a:gd name="T34" fmla="*/ 965 w 2615"/>
                  <a:gd name="T35" fmla="*/ 1911 h 4523"/>
                  <a:gd name="T36" fmla="*/ 912 w 2615"/>
                  <a:gd name="T37" fmla="*/ 2093 h 4523"/>
                  <a:gd name="T38" fmla="*/ 869 w 2615"/>
                  <a:gd name="T39" fmla="*/ 2276 h 4523"/>
                  <a:gd name="T40" fmla="*/ 827 w 2615"/>
                  <a:gd name="T41" fmla="*/ 2532 h 4523"/>
                  <a:gd name="T42" fmla="*/ 789 w 2615"/>
                  <a:gd name="T43" fmla="*/ 2820 h 4523"/>
                  <a:gd name="T44" fmla="*/ 761 w 2615"/>
                  <a:gd name="T45" fmla="*/ 3101 h 4523"/>
                  <a:gd name="T46" fmla="*/ 739 w 2615"/>
                  <a:gd name="T47" fmla="*/ 3439 h 4523"/>
                  <a:gd name="T48" fmla="*/ 736 w 2615"/>
                  <a:gd name="T49" fmla="*/ 3758 h 4523"/>
                  <a:gd name="T50" fmla="*/ 754 w 2615"/>
                  <a:gd name="T51" fmla="*/ 4015 h 4523"/>
                  <a:gd name="T52" fmla="*/ 778 w 2615"/>
                  <a:gd name="T53" fmla="*/ 4317 h 4523"/>
                  <a:gd name="T54" fmla="*/ 757 w 2615"/>
                  <a:gd name="T55" fmla="*/ 4408 h 4523"/>
                  <a:gd name="T56" fmla="*/ 704 w 2615"/>
                  <a:gd name="T57" fmla="*/ 4485 h 4523"/>
                  <a:gd name="T58" fmla="*/ 627 w 2615"/>
                  <a:gd name="T59" fmla="*/ 4523 h 4523"/>
                  <a:gd name="T60" fmla="*/ 486 w 2615"/>
                  <a:gd name="T61" fmla="*/ 4488 h 4523"/>
                  <a:gd name="T62" fmla="*/ 313 w 2615"/>
                  <a:gd name="T63" fmla="*/ 4394 h 4523"/>
                  <a:gd name="T64" fmla="*/ 180 w 2615"/>
                  <a:gd name="T65" fmla="*/ 4267 h 4523"/>
                  <a:gd name="T66" fmla="*/ 95 w 2615"/>
                  <a:gd name="T67" fmla="*/ 3980 h 4523"/>
                  <a:gd name="T68" fmla="*/ 7 w 2615"/>
                  <a:gd name="T69" fmla="*/ 3452 h 4523"/>
                  <a:gd name="T70" fmla="*/ 18 w 2615"/>
                  <a:gd name="T71" fmla="*/ 2964 h 4523"/>
                  <a:gd name="T72" fmla="*/ 148 w 2615"/>
                  <a:gd name="T73" fmla="*/ 2395 h 4523"/>
                  <a:gd name="T74" fmla="*/ 282 w 2615"/>
                  <a:gd name="T75" fmla="*/ 1994 h 4523"/>
                  <a:gd name="T76" fmla="*/ 440 w 2615"/>
                  <a:gd name="T77" fmla="*/ 1604 h 4523"/>
                  <a:gd name="T78" fmla="*/ 634 w 2615"/>
                  <a:gd name="T79" fmla="*/ 1233 h 4523"/>
                  <a:gd name="T80" fmla="*/ 771 w 2615"/>
                  <a:gd name="T81" fmla="*/ 1014 h 4523"/>
                  <a:gd name="T82" fmla="*/ 933 w 2615"/>
                  <a:gd name="T83" fmla="*/ 769 h 4523"/>
                  <a:gd name="T84" fmla="*/ 1130 w 2615"/>
                  <a:gd name="T85" fmla="*/ 509 h 4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15" h="4523">
                    <a:moveTo>
                      <a:pt x="1246" y="379"/>
                    </a:moveTo>
                    <a:lnTo>
                      <a:pt x="1345" y="301"/>
                    </a:lnTo>
                    <a:lnTo>
                      <a:pt x="1453" y="235"/>
                    </a:lnTo>
                    <a:lnTo>
                      <a:pt x="1576" y="175"/>
                    </a:lnTo>
                    <a:lnTo>
                      <a:pt x="1711" y="123"/>
                    </a:lnTo>
                    <a:lnTo>
                      <a:pt x="1848" y="80"/>
                    </a:lnTo>
                    <a:lnTo>
                      <a:pt x="1989" y="48"/>
                    </a:lnTo>
                    <a:lnTo>
                      <a:pt x="2130" y="24"/>
                    </a:lnTo>
                    <a:lnTo>
                      <a:pt x="2267" y="6"/>
                    </a:lnTo>
                    <a:lnTo>
                      <a:pt x="2400" y="0"/>
                    </a:lnTo>
                    <a:lnTo>
                      <a:pt x="2527" y="0"/>
                    </a:lnTo>
                    <a:lnTo>
                      <a:pt x="2523" y="0"/>
                    </a:lnTo>
                    <a:lnTo>
                      <a:pt x="2527" y="0"/>
                    </a:lnTo>
                    <a:lnTo>
                      <a:pt x="2534" y="3"/>
                    </a:lnTo>
                    <a:lnTo>
                      <a:pt x="2548" y="10"/>
                    </a:lnTo>
                    <a:lnTo>
                      <a:pt x="2563" y="20"/>
                    </a:lnTo>
                    <a:lnTo>
                      <a:pt x="2576" y="31"/>
                    </a:lnTo>
                    <a:lnTo>
                      <a:pt x="2591" y="48"/>
                    </a:lnTo>
                    <a:lnTo>
                      <a:pt x="2604" y="70"/>
                    </a:lnTo>
                    <a:lnTo>
                      <a:pt x="2611" y="98"/>
                    </a:lnTo>
                    <a:lnTo>
                      <a:pt x="2615" y="130"/>
                    </a:lnTo>
                    <a:lnTo>
                      <a:pt x="2580" y="158"/>
                    </a:lnTo>
                    <a:lnTo>
                      <a:pt x="2545" y="189"/>
                    </a:lnTo>
                    <a:lnTo>
                      <a:pt x="2506" y="218"/>
                    </a:lnTo>
                    <a:lnTo>
                      <a:pt x="2468" y="245"/>
                    </a:lnTo>
                    <a:lnTo>
                      <a:pt x="2425" y="277"/>
                    </a:lnTo>
                    <a:lnTo>
                      <a:pt x="2383" y="305"/>
                    </a:lnTo>
                    <a:lnTo>
                      <a:pt x="2333" y="336"/>
                    </a:lnTo>
                    <a:lnTo>
                      <a:pt x="2285" y="365"/>
                    </a:lnTo>
                    <a:lnTo>
                      <a:pt x="2228" y="389"/>
                    </a:lnTo>
                    <a:lnTo>
                      <a:pt x="2168" y="418"/>
                    </a:lnTo>
                    <a:lnTo>
                      <a:pt x="2090" y="449"/>
                    </a:lnTo>
                    <a:lnTo>
                      <a:pt x="2020" y="481"/>
                    </a:lnTo>
                    <a:lnTo>
                      <a:pt x="1954" y="519"/>
                    </a:lnTo>
                    <a:lnTo>
                      <a:pt x="1890" y="558"/>
                    </a:lnTo>
                    <a:lnTo>
                      <a:pt x="1830" y="600"/>
                    </a:lnTo>
                    <a:lnTo>
                      <a:pt x="1774" y="646"/>
                    </a:lnTo>
                    <a:lnTo>
                      <a:pt x="1718" y="691"/>
                    </a:lnTo>
                    <a:lnTo>
                      <a:pt x="1661" y="744"/>
                    </a:lnTo>
                    <a:lnTo>
                      <a:pt x="1609" y="801"/>
                    </a:lnTo>
                    <a:lnTo>
                      <a:pt x="1556" y="863"/>
                    </a:lnTo>
                    <a:lnTo>
                      <a:pt x="1489" y="948"/>
                    </a:lnTo>
                    <a:lnTo>
                      <a:pt x="1426" y="1029"/>
                    </a:lnTo>
                    <a:lnTo>
                      <a:pt x="1370" y="1113"/>
                    </a:lnTo>
                    <a:lnTo>
                      <a:pt x="1316" y="1194"/>
                    </a:lnTo>
                    <a:lnTo>
                      <a:pt x="1263" y="1278"/>
                    </a:lnTo>
                    <a:lnTo>
                      <a:pt x="1218" y="1363"/>
                    </a:lnTo>
                    <a:lnTo>
                      <a:pt x="1168" y="1451"/>
                    </a:lnTo>
                    <a:lnTo>
                      <a:pt x="1127" y="1538"/>
                    </a:lnTo>
                    <a:lnTo>
                      <a:pt x="1080" y="1633"/>
                    </a:lnTo>
                    <a:lnTo>
                      <a:pt x="1035" y="1734"/>
                    </a:lnTo>
                    <a:lnTo>
                      <a:pt x="1007" y="1791"/>
                    </a:lnTo>
                    <a:lnTo>
                      <a:pt x="985" y="1851"/>
                    </a:lnTo>
                    <a:lnTo>
                      <a:pt x="965" y="1911"/>
                    </a:lnTo>
                    <a:lnTo>
                      <a:pt x="944" y="1970"/>
                    </a:lnTo>
                    <a:lnTo>
                      <a:pt x="926" y="2029"/>
                    </a:lnTo>
                    <a:lnTo>
                      <a:pt x="912" y="2093"/>
                    </a:lnTo>
                    <a:lnTo>
                      <a:pt x="894" y="2153"/>
                    </a:lnTo>
                    <a:lnTo>
                      <a:pt x="884" y="2212"/>
                    </a:lnTo>
                    <a:lnTo>
                      <a:pt x="869" y="2276"/>
                    </a:lnTo>
                    <a:lnTo>
                      <a:pt x="859" y="2336"/>
                    </a:lnTo>
                    <a:lnTo>
                      <a:pt x="842" y="2437"/>
                    </a:lnTo>
                    <a:lnTo>
                      <a:pt x="827" y="2532"/>
                    </a:lnTo>
                    <a:lnTo>
                      <a:pt x="814" y="2631"/>
                    </a:lnTo>
                    <a:lnTo>
                      <a:pt x="802" y="2725"/>
                    </a:lnTo>
                    <a:lnTo>
                      <a:pt x="789" y="2820"/>
                    </a:lnTo>
                    <a:lnTo>
                      <a:pt x="778" y="2915"/>
                    </a:lnTo>
                    <a:lnTo>
                      <a:pt x="771" y="3010"/>
                    </a:lnTo>
                    <a:lnTo>
                      <a:pt x="761" y="3101"/>
                    </a:lnTo>
                    <a:lnTo>
                      <a:pt x="754" y="3199"/>
                    </a:lnTo>
                    <a:lnTo>
                      <a:pt x="746" y="3294"/>
                    </a:lnTo>
                    <a:lnTo>
                      <a:pt x="739" y="3439"/>
                    </a:lnTo>
                    <a:lnTo>
                      <a:pt x="732" y="3558"/>
                    </a:lnTo>
                    <a:lnTo>
                      <a:pt x="732" y="3667"/>
                    </a:lnTo>
                    <a:lnTo>
                      <a:pt x="736" y="3758"/>
                    </a:lnTo>
                    <a:lnTo>
                      <a:pt x="739" y="3845"/>
                    </a:lnTo>
                    <a:lnTo>
                      <a:pt x="746" y="3930"/>
                    </a:lnTo>
                    <a:lnTo>
                      <a:pt x="754" y="4015"/>
                    </a:lnTo>
                    <a:lnTo>
                      <a:pt x="761" y="4105"/>
                    </a:lnTo>
                    <a:lnTo>
                      <a:pt x="771" y="4204"/>
                    </a:lnTo>
                    <a:lnTo>
                      <a:pt x="778" y="4317"/>
                    </a:lnTo>
                    <a:lnTo>
                      <a:pt x="774" y="4348"/>
                    </a:lnTo>
                    <a:lnTo>
                      <a:pt x="767" y="4377"/>
                    </a:lnTo>
                    <a:lnTo>
                      <a:pt x="757" y="4408"/>
                    </a:lnTo>
                    <a:lnTo>
                      <a:pt x="743" y="4436"/>
                    </a:lnTo>
                    <a:lnTo>
                      <a:pt x="725" y="4460"/>
                    </a:lnTo>
                    <a:lnTo>
                      <a:pt x="704" y="4485"/>
                    </a:lnTo>
                    <a:lnTo>
                      <a:pt x="683" y="4503"/>
                    </a:lnTo>
                    <a:lnTo>
                      <a:pt x="654" y="4517"/>
                    </a:lnTo>
                    <a:lnTo>
                      <a:pt x="627" y="4523"/>
                    </a:lnTo>
                    <a:lnTo>
                      <a:pt x="599" y="4523"/>
                    </a:lnTo>
                    <a:lnTo>
                      <a:pt x="542" y="4510"/>
                    </a:lnTo>
                    <a:lnTo>
                      <a:pt x="486" y="4488"/>
                    </a:lnTo>
                    <a:lnTo>
                      <a:pt x="430" y="4465"/>
                    </a:lnTo>
                    <a:lnTo>
                      <a:pt x="370" y="4429"/>
                    </a:lnTo>
                    <a:lnTo>
                      <a:pt x="313" y="4394"/>
                    </a:lnTo>
                    <a:lnTo>
                      <a:pt x="265" y="4352"/>
                    </a:lnTo>
                    <a:lnTo>
                      <a:pt x="218" y="4310"/>
                    </a:lnTo>
                    <a:lnTo>
                      <a:pt x="180" y="4267"/>
                    </a:lnTo>
                    <a:lnTo>
                      <a:pt x="155" y="4225"/>
                    </a:lnTo>
                    <a:lnTo>
                      <a:pt x="138" y="4183"/>
                    </a:lnTo>
                    <a:lnTo>
                      <a:pt x="95" y="3980"/>
                    </a:lnTo>
                    <a:lnTo>
                      <a:pt x="57" y="3790"/>
                    </a:lnTo>
                    <a:lnTo>
                      <a:pt x="28" y="3617"/>
                    </a:lnTo>
                    <a:lnTo>
                      <a:pt x="7" y="3452"/>
                    </a:lnTo>
                    <a:lnTo>
                      <a:pt x="0" y="3291"/>
                    </a:lnTo>
                    <a:lnTo>
                      <a:pt x="4" y="3129"/>
                    </a:lnTo>
                    <a:lnTo>
                      <a:pt x="18" y="2964"/>
                    </a:lnTo>
                    <a:lnTo>
                      <a:pt x="46" y="2789"/>
                    </a:lnTo>
                    <a:lnTo>
                      <a:pt x="92" y="2602"/>
                    </a:lnTo>
                    <a:lnTo>
                      <a:pt x="148" y="2395"/>
                    </a:lnTo>
                    <a:lnTo>
                      <a:pt x="190" y="2258"/>
                    </a:lnTo>
                    <a:lnTo>
                      <a:pt x="236" y="2124"/>
                    </a:lnTo>
                    <a:lnTo>
                      <a:pt x="282" y="1994"/>
                    </a:lnTo>
                    <a:lnTo>
                      <a:pt x="331" y="1861"/>
                    </a:lnTo>
                    <a:lnTo>
                      <a:pt x="384" y="1731"/>
                    </a:lnTo>
                    <a:lnTo>
                      <a:pt x="440" y="1604"/>
                    </a:lnTo>
                    <a:lnTo>
                      <a:pt x="500" y="1478"/>
                    </a:lnTo>
                    <a:lnTo>
                      <a:pt x="563" y="1356"/>
                    </a:lnTo>
                    <a:lnTo>
                      <a:pt x="634" y="1233"/>
                    </a:lnTo>
                    <a:lnTo>
                      <a:pt x="707" y="1113"/>
                    </a:lnTo>
                    <a:lnTo>
                      <a:pt x="732" y="1071"/>
                    </a:lnTo>
                    <a:lnTo>
                      <a:pt x="771" y="1014"/>
                    </a:lnTo>
                    <a:lnTo>
                      <a:pt x="817" y="941"/>
                    </a:lnTo>
                    <a:lnTo>
                      <a:pt x="873" y="860"/>
                    </a:lnTo>
                    <a:lnTo>
                      <a:pt x="933" y="769"/>
                    </a:lnTo>
                    <a:lnTo>
                      <a:pt x="1000" y="678"/>
                    </a:lnTo>
                    <a:lnTo>
                      <a:pt x="1063" y="590"/>
                    </a:lnTo>
                    <a:lnTo>
                      <a:pt x="1130" y="509"/>
                    </a:lnTo>
                    <a:lnTo>
                      <a:pt x="1190" y="435"/>
                    </a:lnTo>
                    <a:lnTo>
                      <a:pt x="1246" y="379"/>
                    </a:lnTo>
                    <a:close/>
                  </a:path>
                </a:pathLst>
              </a:custGeom>
              <a:solidFill>
                <a:srgbClr val="CC00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48" name="Freeform 672"/>
              <p:cNvSpPr>
                <a:spLocks/>
              </p:cNvSpPr>
              <p:nvPr/>
            </p:nvSpPr>
            <p:spPr bwMode="auto">
              <a:xfrm>
                <a:off x="2736" y="2115"/>
                <a:ext cx="194" cy="318"/>
              </a:xfrm>
              <a:custGeom>
                <a:avLst/>
                <a:gdLst>
                  <a:gd name="T0" fmla="*/ 1454 w 2520"/>
                  <a:gd name="T1" fmla="*/ 225 h 4461"/>
                  <a:gd name="T2" fmla="*/ 1844 w 2520"/>
                  <a:gd name="T3" fmla="*/ 77 h 4461"/>
                  <a:gd name="T4" fmla="*/ 2263 w 2520"/>
                  <a:gd name="T5" fmla="*/ 7 h 4461"/>
                  <a:gd name="T6" fmla="*/ 2520 w 2520"/>
                  <a:gd name="T7" fmla="*/ 4 h 4461"/>
                  <a:gd name="T8" fmla="*/ 2503 w 2520"/>
                  <a:gd name="T9" fmla="*/ 21 h 4461"/>
                  <a:gd name="T10" fmla="*/ 2478 w 2520"/>
                  <a:gd name="T11" fmla="*/ 56 h 4461"/>
                  <a:gd name="T12" fmla="*/ 2468 w 2520"/>
                  <a:gd name="T13" fmla="*/ 102 h 4461"/>
                  <a:gd name="T14" fmla="*/ 2365 w 2520"/>
                  <a:gd name="T15" fmla="*/ 162 h 4461"/>
                  <a:gd name="T16" fmla="*/ 2256 w 2520"/>
                  <a:gd name="T17" fmla="*/ 225 h 4461"/>
                  <a:gd name="T18" fmla="*/ 2112 w 2520"/>
                  <a:gd name="T19" fmla="*/ 292 h 4461"/>
                  <a:gd name="T20" fmla="*/ 1912 w 2520"/>
                  <a:gd name="T21" fmla="*/ 379 h 4461"/>
                  <a:gd name="T22" fmla="*/ 1729 w 2520"/>
                  <a:gd name="T23" fmla="*/ 489 h 4461"/>
                  <a:gd name="T24" fmla="*/ 1570 w 2520"/>
                  <a:gd name="T25" fmla="*/ 625 h 4461"/>
                  <a:gd name="T26" fmla="*/ 1398 w 2520"/>
                  <a:gd name="T27" fmla="*/ 825 h 4461"/>
                  <a:gd name="T28" fmla="*/ 1225 w 2520"/>
                  <a:gd name="T29" fmla="*/ 1067 h 4461"/>
                  <a:gd name="T30" fmla="*/ 1080 w 2520"/>
                  <a:gd name="T31" fmla="*/ 1317 h 4461"/>
                  <a:gd name="T32" fmla="*/ 944 w 2520"/>
                  <a:gd name="T33" fmla="*/ 1602 h 4461"/>
                  <a:gd name="T34" fmla="*/ 874 w 2520"/>
                  <a:gd name="T35" fmla="*/ 1774 h 4461"/>
                  <a:gd name="T36" fmla="*/ 814 w 2520"/>
                  <a:gd name="T37" fmla="*/ 1950 h 4461"/>
                  <a:gd name="T38" fmla="*/ 767 w 2520"/>
                  <a:gd name="T39" fmla="*/ 2129 h 4461"/>
                  <a:gd name="T40" fmla="*/ 715 w 2520"/>
                  <a:gd name="T41" fmla="*/ 2388 h 4461"/>
                  <a:gd name="T42" fmla="*/ 666 w 2520"/>
                  <a:gd name="T43" fmla="*/ 2673 h 4461"/>
                  <a:gd name="T44" fmla="*/ 627 w 2520"/>
                  <a:gd name="T45" fmla="*/ 2958 h 4461"/>
                  <a:gd name="T46" fmla="*/ 602 w 2520"/>
                  <a:gd name="T47" fmla="*/ 3291 h 4461"/>
                  <a:gd name="T48" fmla="*/ 599 w 2520"/>
                  <a:gd name="T49" fmla="*/ 3615 h 4461"/>
                  <a:gd name="T50" fmla="*/ 631 w 2520"/>
                  <a:gd name="T51" fmla="*/ 3875 h 4461"/>
                  <a:gd name="T52" fmla="*/ 684 w 2520"/>
                  <a:gd name="T53" fmla="*/ 4208 h 4461"/>
                  <a:gd name="T54" fmla="*/ 687 w 2520"/>
                  <a:gd name="T55" fmla="*/ 4306 h 4461"/>
                  <a:gd name="T56" fmla="*/ 672 w 2520"/>
                  <a:gd name="T57" fmla="*/ 4401 h 4461"/>
                  <a:gd name="T58" fmla="*/ 624 w 2520"/>
                  <a:gd name="T59" fmla="*/ 4458 h 4461"/>
                  <a:gd name="T60" fmla="*/ 486 w 2520"/>
                  <a:gd name="T61" fmla="*/ 4441 h 4461"/>
                  <a:gd name="T62" fmla="*/ 313 w 2520"/>
                  <a:gd name="T63" fmla="*/ 4363 h 4461"/>
                  <a:gd name="T64" fmla="*/ 180 w 2520"/>
                  <a:gd name="T65" fmla="*/ 4254 h 4461"/>
                  <a:gd name="T66" fmla="*/ 92 w 2520"/>
                  <a:gd name="T67" fmla="*/ 3969 h 4461"/>
                  <a:gd name="T68" fmla="*/ 8 w 2520"/>
                  <a:gd name="T69" fmla="*/ 3443 h 4461"/>
                  <a:gd name="T70" fmla="*/ 18 w 2520"/>
                  <a:gd name="T71" fmla="*/ 2955 h 4461"/>
                  <a:gd name="T72" fmla="*/ 148 w 2520"/>
                  <a:gd name="T73" fmla="*/ 2385 h 4461"/>
                  <a:gd name="T74" fmla="*/ 282 w 2520"/>
                  <a:gd name="T75" fmla="*/ 1985 h 4461"/>
                  <a:gd name="T76" fmla="*/ 441 w 2520"/>
                  <a:gd name="T77" fmla="*/ 1595 h 4461"/>
                  <a:gd name="T78" fmla="*/ 634 w 2520"/>
                  <a:gd name="T79" fmla="*/ 1222 h 4461"/>
                  <a:gd name="T80" fmla="*/ 767 w 2520"/>
                  <a:gd name="T81" fmla="*/ 1005 h 4461"/>
                  <a:gd name="T82" fmla="*/ 933 w 2520"/>
                  <a:gd name="T83" fmla="*/ 759 h 4461"/>
                  <a:gd name="T84" fmla="*/ 1127 w 2520"/>
                  <a:gd name="T85" fmla="*/ 499 h 4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20" h="4461">
                    <a:moveTo>
                      <a:pt x="1246" y="369"/>
                    </a:moveTo>
                    <a:lnTo>
                      <a:pt x="1341" y="292"/>
                    </a:lnTo>
                    <a:lnTo>
                      <a:pt x="1454" y="225"/>
                    </a:lnTo>
                    <a:lnTo>
                      <a:pt x="1577" y="169"/>
                    </a:lnTo>
                    <a:lnTo>
                      <a:pt x="1707" y="119"/>
                    </a:lnTo>
                    <a:lnTo>
                      <a:pt x="1844" y="77"/>
                    </a:lnTo>
                    <a:lnTo>
                      <a:pt x="1985" y="46"/>
                    </a:lnTo>
                    <a:lnTo>
                      <a:pt x="2126" y="21"/>
                    </a:lnTo>
                    <a:lnTo>
                      <a:pt x="2263" y="7"/>
                    </a:lnTo>
                    <a:lnTo>
                      <a:pt x="2397" y="0"/>
                    </a:lnTo>
                    <a:lnTo>
                      <a:pt x="2520" y="0"/>
                    </a:lnTo>
                    <a:lnTo>
                      <a:pt x="2520" y="4"/>
                    </a:lnTo>
                    <a:lnTo>
                      <a:pt x="2513" y="7"/>
                    </a:lnTo>
                    <a:lnTo>
                      <a:pt x="2510" y="11"/>
                    </a:lnTo>
                    <a:lnTo>
                      <a:pt x="2503" y="21"/>
                    </a:lnTo>
                    <a:lnTo>
                      <a:pt x="2492" y="32"/>
                    </a:lnTo>
                    <a:lnTo>
                      <a:pt x="2485" y="42"/>
                    </a:lnTo>
                    <a:lnTo>
                      <a:pt x="2478" y="56"/>
                    </a:lnTo>
                    <a:lnTo>
                      <a:pt x="2475" y="71"/>
                    </a:lnTo>
                    <a:lnTo>
                      <a:pt x="2468" y="84"/>
                    </a:lnTo>
                    <a:lnTo>
                      <a:pt x="2468" y="102"/>
                    </a:lnTo>
                    <a:lnTo>
                      <a:pt x="2433" y="123"/>
                    </a:lnTo>
                    <a:lnTo>
                      <a:pt x="2400" y="144"/>
                    </a:lnTo>
                    <a:lnTo>
                      <a:pt x="2365" y="162"/>
                    </a:lnTo>
                    <a:lnTo>
                      <a:pt x="2330" y="182"/>
                    </a:lnTo>
                    <a:lnTo>
                      <a:pt x="2295" y="204"/>
                    </a:lnTo>
                    <a:lnTo>
                      <a:pt x="2256" y="225"/>
                    </a:lnTo>
                    <a:lnTo>
                      <a:pt x="2214" y="246"/>
                    </a:lnTo>
                    <a:lnTo>
                      <a:pt x="2165" y="267"/>
                    </a:lnTo>
                    <a:lnTo>
                      <a:pt x="2112" y="292"/>
                    </a:lnTo>
                    <a:lnTo>
                      <a:pt x="2055" y="312"/>
                    </a:lnTo>
                    <a:lnTo>
                      <a:pt x="1979" y="344"/>
                    </a:lnTo>
                    <a:lnTo>
                      <a:pt x="1912" y="379"/>
                    </a:lnTo>
                    <a:lnTo>
                      <a:pt x="1844" y="411"/>
                    </a:lnTo>
                    <a:lnTo>
                      <a:pt x="1784" y="449"/>
                    </a:lnTo>
                    <a:lnTo>
                      <a:pt x="1729" y="489"/>
                    </a:lnTo>
                    <a:lnTo>
                      <a:pt x="1676" y="531"/>
                    </a:lnTo>
                    <a:lnTo>
                      <a:pt x="1623" y="576"/>
                    </a:lnTo>
                    <a:lnTo>
                      <a:pt x="1570" y="625"/>
                    </a:lnTo>
                    <a:lnTo>
                      <a:pt x="1518" y="682"/>
                    </a:lnTo>
                    <a:lnTo>
                      <a:pt x="1464" y="741"/>
                    </a:lnTo>
                    <a:lnTo>
                      <a:pt x="1398" y="825"/>
                    </a:lnTo>
                    <a:lnTo>
                      <a:pt x="1335" y="907"/>
                    </a:lnTo>
                    <a:lnTo>
                      <a:pt x="1278" y="987"/>
                    </a:lnTo>
                    <a:lnTo>
                      <a:pt x="1225" y="1067"/>
                    </a:lnTo>
                    <a:lnTo>
                      <a:pt x="1176" y="1149"/>
                    </a:lnTo>
                    <a:lnTo>
                      <a:pt x="1127" y="1233"/>
                    </a:lnTo>
                    <a:lnTo>
                      <a:pt x="1080" y="1317"/>
                    </a:lnTo>
                    <a:lnTo>
                      <a:pt x="1035" y="1409"/>
                    </a:lnTo>
                    <a:lnTo>
                      <a:pt x="990" y="1500"/>
                    </a:lnTo>
                    <a:lnTo>
                      <a:pt x="944" y="1602"/>
                    </a:lnTo>
                    <a:lnTo>
                      <a:pt x="919" y="1658"/>
                    </a:lnTo>
                    <a:lnTo>
                      <a:pt x="894" y="1718"/>
                    </a:lnTo>
                    <a:lnTo>
                      <a:pt x="874" y="1774"/>
                    </a:lnTo>
                    <a:lnTo>
                      <a:pt x="852" y="1834"/>
                    </a:lnTo>
                    <a:lnTo>
                      <a:pt x="831" y="1890"/>
                    </a:lnTo>
                    <a:lnTo>
                      <a:pt x="814" y="1950"/>
                    </a:lnTo>
                    <a:lnTo>
                      <a:pt x="796" y="2010"/>
                    </a:lnTo>
                    <a:lnTo>
                      <a:pt x="782" y="2069"/>
                    </a:lnTo>
                    <a:lnTo>
                      <a:pt x="767" y="2129"/>
                    </a:lnTo>
                    <a:lnTo>
                      <a:pt x="754" y="2192"/>
                    </a:lnTo>
                    <a:lnTo>
                      <a:pt x="732" y="2290"/>
                    </a:lnTo>
                    <a:lnTo>
                      <a:pt x="715" y="2388"/>
                    </a:lnTo>
                    <a:lnTo>
                      <a:pt x="697" y="2483"/>
                    </a:lnTo>
                    <a:lnTo>
                      <a:pt x="679" y="2578"/>
                    </a:lnTo>
                    <a:lnTo>
                      <a:pt x="666" y="2673"/>
                    </a:lnTo>
                    <a:lnTo>
                      <a:pt x="651" y="2768"/>
                    </a:lnTo>
                    <a:lnTo>
                      <a:pt x="637" y="2863"/>
                    </a:lnTo>
                    <a:lnTo>
                      <a:pt x="627" y="2958"/>
                    </a:lnTo>
                    <a:lnTo>
                      <a:pt x="616" y="3053"/>
                    </a:lnTo>
                    <a:lnTo>
                      <a:pt x="609" y="3151"/>
                    </a:lnTo>
                    <a:lnTo>
                      <a:pt x="602" y="3291"/>
                    </a:lnTo>
                    <a:lnTo>
                      <a:pt x="596" y="3415"/>
                    </a:lnTo>
                    <a:lnTo>
                      <a:pt x="596" y="3520"/>
                    </a:lnTo>
                    <a:lnTo>
                      <a:pt x="599" y="3615"/>
                    </a:lnTo>
                    <a:lnTo>
                      <a:pt x="606" y="3699"/>
                    </a:lnTo>
                    <a:lnTo>
                      <a:pt x="616" y="3786"/>
                    </a:lnTo>
                    <a:lnTo>
                      <a:pt x="631" y="3875"/>
                    </a:lnTo>
                    <a:lnTo>
                      <a:pt x="644" y="3973"/>
                    </a:lnTo>
                    <a:lnTo>
                      <a:pt x="662" y="4081"/>
                    </a:lnTo>
                    <a:lnTo>
                      <a:pt x="684" y="4208"/>
                    </a:lnTo>
                    <a:lnTo>
                      <a:pt x="687" y="4240"/>
                    </a:lnTo>
                    <a:lnTo>
                      <a:pt x="687" y="4271"/>
                    </a:lnTo>
                    <a:lnTo>
                      <a:pt x="687" y="4306"/>
                    </a:lnTo>
                    <a:lnTo>
                      <a:pt x="687" y="4341"/>
                    </a:lnTo>
                    <a:lnTo>
                      <a:pt x="684" y="4373"/>
                    </a:lnTo>
                    <a:lnTo>
                      <a:pt x="672" y="4401"/>
                    </a:lnTo>
                    <a:lnTo>
                      <a:pt x="662" y="4426"/>
                    </a:lnTo>
                    <a:lnTo>
                      <a:pt x="644" y="4447"/>
                    </a:lnTo>
                    <a:lnTo>
                      <a:pt x="624" y="4458"/>
                    </a:lnTo>
                    <a:lnTo>
                      <a:pt x="592" y="4461"/>
                    </a:lnTo>
                    <a:lnTo>
                      <a:pt x="543" y="4454"/>
                    </a:lnTo>
                    <a:lnTo>
                      <a:pt x="486" y="4441"/>
                    </a:lnTo>
                    <a:lnTo>
                      <a:pt x="426" y="4419"/>
                    </a:lnTo>
                    <a:lnTo>
                      <a:pt x="370" y="4394"/>
                    </a:lnTo>
                    <a:lnTo>
                      <a:pt x="313" y="4363"/>
                    </a:lnTo>
                    <a:lnTo>
                      <a:pt x="265" y="4331"/>
                    </a:lnTo>
                    <a:lnTo>
                      <a:pt x="218" y="4293"/>
                    </a:lnTo>
                    <a:lnTo>
                      <a:pt x="180" y="4254"/>
                    </a:lnTo>
                    <a:lnTo>
                      <a:pt x="152" y="4216"/>
                    </a:lnTo>
                    <a:lnTo>
                      <a:pt x="138" y="4173"/>
                    </a:lnTo>
                    <a:lnTo>
                      <a:pt x="92" y="3969"/>
                    </a:lnTo>
                    <a:lnTo>
                      <a:pt x="57" y="3780"/>
                    </a:lnTo>
                    <a:lnTo>
                      <a:pt x="28" y="3608"/>
                    </a:lnTo>
                    <a:lnTo>
                      <a:pt x="8" y="3443"/>
                    </a:lnTo>
                    <a:lnTo>
                      <a:pt x="0" y="3281"/>
                    </a:lnTo>
                    <a:lnTo>
                      <a:pt x="0" y="3120"/>
                    </a:lnTo>
                    <a:lnTo>
                      <a:pt x="18" y="2955"/>
                    </a:lnTo>
                    <a:lnTo>
                      <a:pt x="46" y="2782"/>
                    </a:lnTo>
                    <a:lnTo>
                      <a:pt x="88" y="2593"/>
                    </a:lnTo>
                    <a:lnTo>
                      <a:pt x="148" y="2385"/>
                    </a:lnTo>
                    <a:lnTo>
                      <a:pt x="190" y="2252"/>
                    </a:lnTo>
                    <a:lnTo>
                      <a:pt x="236" y="2118"/>
                    </a:lnTo>
                    <a:lnTo>
                      <a:pt x="282" y="1985"/>
                    </a:lnTo>
                    <a:lnTo>
                      <a:pt x="331" y="1855"/>
                    </a:lnTo>
                    <a:lnTo>
                      <a:pt x="384" y="1725"/>
                    </a:lnTo>
                    <a:lnTo>
                      <a:pt x="441" y="1595"/>
                    </a:lnTo>
                    <a:lnTo>
                      <a:pt x="501" y="1468"/>
                    </a:lnTo>
                    <a:lnTo>
                      <a:pt x="564" y="1345"/>
                    </a:lnTo>
                    <a:lnTo>
                      <a:pt x="634" y="1222"/>
                    </a:lnTo>
                    <a:lnTo>
                      <a:pt x="708" y="1103"/>
                    </a:lnTo>
                    <a:lnTo>
                      <a:pt x="732" y="1064"/>
                    </a:lnTo>
                    <a:lnTo>
                      <a:pt x="767" y="1005"/>
                    </a:lnTo>
                    <a:lnTo>
                      <a:pt x="817" y="931"/>
                    </a:lnTo>
                    <a:lnTo>
                      <a:pt x="874" y="850"/>
                    </a:lnTo>
                    <a:lnTo>
                      <a:pt x="933" y="759"/>
                    </a:lnTo>
                    <a:lnTo>
                      <a:pt x="997" y="671"/>
                    </a:lnTo>
                    <a:lnTo>
                      <a:pt x="1063" y="579"/>
                    </a:lnTo>
                    <a:lnTo>
                      <a:pt x="1127" y="499"/>
                    </a:lnTo>
                    <a:lnTo>
                      <a:pt x="1190" y="425"/>
                    </a:lnTo>
                    <a:lnTo>
                      <a:pt x="1246" y="369"/>
                    </a:lnTo>
                    <a:close/>
                  </a:path>
                </a:pathLst>
              </a:custGeom>
              <a:solidFill>
                <a:srgbClr val="CC00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49" name="Freeform 673"/>
              <p:cNvSpPr>
                <a:spLocks/>
              </p:cNvSpPr>
              <p:nvPr/>
            </p:nvSpPr>
            <p:spPr bwMode="auto">
              <a:xfrm>
                <a:off x="2738" y="2116"/>
                <a:ext cx="194" cy="315"/>
              </a:xfrm>
              <a:custGeom>
                <a:avLst/>
                <a:gdLst>
                  <a:gd name="T0" fmla="*/ 56 w 2519"/>
                  <a:gd name="T1" fmla="*/ 3774 h 4399"/>
                  <a:gd name="T2" fmla="*/ 0 w 2519"/>
                  <a:gd name="T3" fmla="*/ 3271 h 4399"/>
                  <a:gd name="T4" fmla="*/ 50 w 2519"/>
                  <a:gd name="T5" fmla="*/ 2772 h 4399"/>
                  <a:gd name="T6" fmla="*/ 194 w 2519"/>
                  <a:gd name="T7" fmla="*/ 2241 h 4399"/>
                  <a:gd name="T8" fmla="*/ 334 w 2519"/>
                  <a:gd name="T9" fmla="*/ 1845 h 4399"/>
                  <a:gd name="T10" fmla="*/ 504 w 2519"/>
                  <a:gd name="T11" fmla="*/ 1458 h 4399"/>
                  <a:gd name="T12" fmla="*/ 707 w 2519"/>
                  <a:gd name="T13" fmla="*/ 1093 h 4399"/>
                  <a:gd name="T14" fmla="*/ 820 w 2519"/>
                  <a:gd name="T15" fmla="*/ 925 h 4399"/>
                  <a:gd name="T16" fmla="*/ 1000 w 2519"/>
                  <a:gd name="T17" fmla="*/ 661 h 4399"/>
                  <a:gd name="T18" fmla="*/ 1190 w 2519"/>
                  <a:gd name="T19" fmla="*/ 418 h 4399"/>
                  <a:gd name="T20" fmla="*/ 1454 w 2519"/>
                  <a:gd name="T21" fmla="*/ 218 h 4399"/>
                  <a:gd name="T22" fmla="*/ 1844 w 2519"/>
                  <a:gd name="T23" fmla="*/ 75 h 4399"/>
                  <a:gd name="T24" fmla="*/ 2263 w 2519"/>
                  <a:gd name="T25" fmla="*/ 8 h 4399"/>
                  <a:gd name="T26" fmla="*/ 2506 w 2519"/>
                  <a:gd name="T27" fmla="*/ 11 h 4399"/>
                  <a:gd name="T28" fmla="*/ 2428 w 2519"/>
                  <a:gd name="T29" fmla="*/ 40 h 4399"/>
                  <a:gd name="T30" fmla="*/ 2344 w 2519"/>
                  <a:gd name="T31" fmla="*/ 67 h 4399"/>
                  <a:gd name="T32" fmla="*/ 2291 w 2519"/>
                  <a:gd name="T33" fmla="*/ 85 h 4399"/>
                  <a:gd name="T34" fmla="*/ 2200 w 2519"/>
                  <a:gd name="T35" fmla="*/ 117 h 4399"/>
                  <a:gd name="T36" fmla="*/ 2094 w 2519"/>
                  <a:gd name="T37" fmla="*/ 155 h 4399"/>
                  <a:gd name="T38" fmla="*/ 1943 w 2519"/>
                  <a:gd name="T39" fmla="*/ 212 h 4399"/>
                  <a:gd name="T40" fmla="*/ 1742 w 2519"/>
                  <a:gd name="T41" fmla="*/ 306 h 4399"/>
                  <a:gd name="T42" fmla="*/ 1580 w 2519"/>
                  <a:gd name="T43" fmla="*/ 415 h 4399"/>
                  <a:gd name="T44" fmla="*/ 1429 w 2519"/>
                  <a:gd name="T45" fmla="*/ 560 h 4399"/>
                  <a:gd name="T46" fmla="*/ 1249 w 2519"/>
                  <a:gd name="T47" fmla="*/ 783 h 4399"/>
                  <a:gd name="T48" fmla="*/ 1088 w 2519"/>
                  <a:gd name="T49" fmla="*/ 1023 h 4399"/>
                  <a:gd name="T50" fmla="*/ 947 w 2519"/>
                  <a:gd name="T51" fmla="*/ 1276 h 4399"/>
                  <a:gd name="T52" fmla="*/ 830 w 2519"/>
                  <a:gd name="T53" fmla="*/ 1525 h 4399"/>
                  <a:gd name="T54" fmla="*/ 760 w 2519"/>
                  <a:gd name="T55" fmla="*/ 1694 h 4399"/>
                  <a:gd name="T56" fmla="*/ 700 w 2519"/>
                  <a:gd name="T57" fmla="*/ 1866 h 4399"/>
                  <a:gd name="T58" fmla="*/ 652 w 2519"/>
                  <a:gd name="T59" fmla="*/ 2045 h 4399"/>
                  <a:gd name="T60" fmla="*/ 584 w 2519"/>
                  <a:gd name="T61" fmla="*/ 2336 h 4399"/>
                  <a:gd name="T62" fmla="*/ 524 w 2519"/>
                  <a:gd name="T63" fmla="*/ 2621 h 4399"/>
                  <a:gd name="T64" fmla="*/ 486 w 2519"/>
                  <a:gd name="T65" fmla="*/ 2909 h 4399"/>
                  <a:gd name="T66" fmla="*/ 464 w 2519"/>
                  <a:gd name="T67" fmla="*/ 3267 h 4399"/>
                  <a:gd name="T68" fmla="*/ 479 w 2519"/>
                  <a:gd name="T69" fmla="*/ 3556 h 4399"/>
                  <a:gd name="T70" fmla="*/ 532 w 2519"/>
                  <a:gd name="T71" fmla="*/ 3840 h 4399"/>
                  <a:gd name="T72" fmla="*/ 602 w 2519"/>
                  <a:gd name="T73" fmla="*/ 4132 h 4399"/>
                  <a:gd name="T74" fmla="*/ 634 w 2519"/>
                  <a:gd name="T75" fmla="*/ 4247 h 4399"/>
                  <a:gd name="T76" fmla="*/ 644 w 2519"/>
                  <a:gd name="T77" fmla="*/ 4349 h 4399"/>
                  <a:gd name="T78" fmla="*/ 592 w 2519"/>
                  <a:gd name="T79" fmla="*/ 4399 h 4399"/>
                  <a:gd name="T80" fmla="*/ 429 w 2519"/>
                  <a:gd name="T81" fmla="*/ 4377 h 4399"/>
                  <a:gd name="T82" fmla="*/ 264 w 2519"/>
                  <a:gd name="T83" fmla="*/ 4307 h 4399"/>
                  <a:gd name="T84" fmla="*/ 155 w 2519"/>
                  <a:gd name="T85" fmla="*/ 4205 h 4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19" h="4399">
                    <a:moveTo>
                      <a:pt x="141" y="4167"/>
                    </a:moveTo>
                    <a:lnTo>
                      <a:pt x="95" y="3959"/>
                    </a:lnTo>
                    <a:lnTo>
                      <a:pt x="56" y="3774"/>
                    </a:lnTo>
                    <a:lnTo>
                      <a:pt x="28" y="3597"/>
                    </a:lnTo>
                    <a:lnTo>
                      <a:pt x="11" y="3432"/>
                    </a:lnTo>
                    <a:lnTo>
                      <a:pt x="0" y="3271"/>
                    </a:lnTo>
                    <a:lnTo>
                      <a:pt x="3" y="3113"/>
                    </a:lnTo>
                    <a:lnTo>
                      <a:pt x="18" y="2948"/>
                    </a:lnTo>
                    <a:lnTo>
                      <a:pt x="50" y="2772"/>
                    </a:lnTo>
                    <a:lnTo>
                      <a:pt x="91" y="2583"/>
                    </a:lnTo>
                    <a:lnTo>
                      <a:pt x="151" y="2376"/>
                    </a:lnTo>
                    <a:lnTo>
                      <a:pt x="194" y="2241"/>
                    </a:lnTo>
                    <a:lnTo>
                      <a:pt x="236" y="2108"/>
                    </a:lnTo>
                    <a:lnTo>
                      <a:pt x="286" y="1975"/>
                    </a:lnTo>
                    <a:lnTo>
                      <a:pt x="334" y="1845"/>
                    </a:lnTo>
                    <a:lnTo>
                      <a:pt x="387" y="1715"/>
                    </a:lnTo>
                    <a:lnTo>
                      <a:pt x="440" y="1585"/>
                    </a:lnTo>
                    <a:lnTo>
                      <a:pt x="504" y="1458"/>
                    </a:lnTo>
                    <a:lnTo>
                      <a:pt x="567" y="1336"/>
                    </a:lnTo>
                    <a:lnTo>
                      <a:pt x="634" y="1213"/>
                    </a:lnTo>
                    <a:lnTo>
                      <a:pt x="707" y="1093"/>
                    </a:lnTo>
                    <a:lnTo>
                      <a:pt x="732" y="1055"/>
                    </a:lnTo>
                    <a:lnTo>
                      <a:pt x="770" y="995"/>
                    </a:lnTo>
                    <a:lnTo>
                      <a:pt x="820" y="925"/>
                    </a:lnTo>
                    <a:lnTo>
                      <a:pt x="873" y="840"/>
                    </a:lnTo>
                    <a:lnTo>
                      <a:pt x="936" y="753"/>
                    </a:lnTo>
                    <a:lnTo>
                      <a:pt x="1000" y="661"/>
                    </a:lnTo>
                    <a:lnTo>
                      <a:pt x="1066" y="573"/>
                    </a:lnTo>
                    <a:lnTo>
                      <a:pt x="1130" y="488"/>
                    </a:lnTo>
                    <a:lnTo>
                      <a:pt x="1190" y="418"/>
                    </a:lnTo>
                    <a:lnTo>
                      <a:pt x="1249" y="359"/>
                    </a:lnTo>
                    <a:lnTo>
                      <a:pt x="1344" y="285"/>
                    </a:lnTo>
                    <a:lnTo>
                      <a:pt x="1454" y="218"/>
                    </a:lnTo>
                    <a:lnTo>
                      <a:pt x="1577" y="162"/>
                    </a:lnTo>
                    <a:lnTo>
                      <a:pt x="1707" y="113"/>
                    </a:lnTo>
                    <a:lnTo>
                      <a:pt x="1844" y="75"/>
                    </a:lnTo>
                    <a:lnTo>
                      <a:pt x="1985" y="43"/>
                    </a:lnTo>
                    <a:lnTo>
                      <a:pt x="2126" y="22"/>
                    </a:lnTo>
                    <a:lnTo>
                      <a:pt x="2263" y="8"/>
                    </a:lnTo>
                    <a:lnTo>
                      <a:pt x="2396" y="0"/>
                    </a:lnTo>
                    <a:lnTo>
                      <a:pt x="2519" y="4"/>
                    </a:lnTo>
                    <a:lnTo>
                      <a:pt x="2506" y="11"/>
                    </a:lnTo>
                    <a:lnTo>
                      <a:pt x="2484" y="18"/>
                    </a:lnTo>
                    <a:lnTo>
                      <a:pt x="2456" y="29"/>
                    </a:lnTo>
                    <a:lnTo>
                      <a:pt x="2428" y="40"/>
                    </a:lnTo>
                    <a:lnTo>
                      <a:pt x="2396" y="50"/>
                    </a:lnTo>
                    <a:lnTo>
                      <a:pt x="2368" y="60"/>
                    </a:lnTo>
                    <a:lnTo>
                      <a:pt x="2344" y="67"/>
                    </a:lnTo>
                    <a:lnTo>
                      <a:pt x="2330" y="70"/>
                    </a:lnTo>
                    <a:lnTo>
                      <a:pt x="2323" y="75"/>
                    </a:lnTo>
                    <a:lnTo>
                      <a:pt x="2291" y="85"/>
                    </a:lnTo>
                    <a:lnTo>
                      <a:pt x="2260" y="99"/>
                    </a:lnTo>
                    <a:lnTo>
                      <a:pt x="2228" y="110"/>
                    </a:lnTo>
                    <a:lnTo>
                      <a:pt x="2200" y="117"/>
                    </a:lnTo>
                    <a:lnTo>
                      <a:pt x="2168" y="127"/>
                    </a:lnTo>
                    <a:lnTo>
                      <a:pt x="2133" y="141"/>
                    </a:lnTo>
                    <a:lnTo>
                      <a:pt x="2094" y="155"/>
                    </a:lnTo>
                    <a:lnTo>
                      <a:pt x="2052" y="170"/>
                    </a:lnTo>
                    <a:lnTo>
                      <a:pt x="2003" y="190"/>
                    </a:lnTo>
                    <a:lnTo>
                      <a:pt x="1943" y="212"/>
                    </a:lnTo>
                    <a:lnTo>
                      <a:pt x="1869" y="243"/>
                    </a:lnTo>
                    <a:lnTo>
                      <a:pt x="1802" y="275"/>
                    </a:lnTo>
                    <a:lnTo>
                      <a:pt x="1742" y="306"/>
                    </a:lnTo>
                    <a:lnTo>
                      <a:pt x="1682" y="341"/>
                    </a:lnTo>
                    <a:lnTo>
                      <a:pt x="1629" y="377"/>
                    </a:lnTo>
                    <a:lnTo>
                      <a:pt x="1580" y="415"/>
                    </a:lnTo>
                    <a:lnTo>
                      <a:pt x="1527" y="457"/>
                    </a:lnTo>
                    <a:lnTo>
                      <a:pt x="1478" y="507"/>
                    </a:lnTo>
                    <a:lnTo>
                      <a:pt x="1429" y="560"/>
                    </a:lnTo>
                    <a:lnTo>
                      <a:pt x="1379" y="618"/>
                    </a:lnTo>
                    <a:lnTo>
                      <a:pt x="1313" y="703"/>
                    </a:lnTo>
                    <a:lnTo>
                      <a:pt x="1249" y="783"/>
                    </a:lnTo>
                    <a:lnTo>
                      <a:pt x="1190" y="865"/>
                    </a:lnTo>
                    <a:lnTo>
                      <a:pt x="1136" y="942"/>
                    </a:lnTo>
                    <a:lnTo>
                      <a:pt x="1088" y="1023"/>
                    </a:lnTo>
                    <a:lnTo>
                      <a:pt x="1038" y="1103"/>
                    </a:lnTo>
                    <a:lnTo>
                      <a:pt x="993" y="1188"/>
                    </a:lnTo>
                    <a:lnTo>
                      <a:pt x="947" y="1276"/>
                    </a:lnTo>
                    <a:lnTo>
                      <a:pt x="901" y="1371"/>
                    </a:lnTo>
                    <a:lnTo>
                      <a:pt x="855" y="1469"/>
                    </a:lnTo>
                    <a:lnTo>
                      <a:pt x="830" y="1525"/>
                    </a:lnTo>
                    <a:lnTo>
                      <a:pt x="806" y="1581"/>
                    </a:lnTo>
                    <a:lnTo>
                      <a:pt x="782" y="1638"/>
                    </a:lnTo>
                    <a:lnTo>
                      <a:pt x="760" y="1694"/>
                    </a:lnTo>
                    <a:lnTo>
                      <a:pt x="739" y="1750"/>
                    </a:lnTo>
                    <a:lnTo>
                      <a:pt x="718" y="1806"/>
                    </a:lnTo>
                    <a:lnTo>
                      <a:pt x="700" y="1866"/>
                    </a:lnTo>
                    <a:lnTo>
                      <a:pt x="683" y="1926"/>
                    </a:lnTo>
                    <a:lnTo>
                      <a:pt x="665" y="1986"/>
                    </a:lnTo>
                    <a:lnTo>
                      <a:pt x="652" y="2045"/>
                    </a:lnTo>
                    <a:lnTo>
                      <a:pt x="630" y="2143"/>
                    </a:lnTo>
                    <a:lnTo>
                      <a:pt x="605" y="2241"/>
                    </a:lnTo>
                    <a:lnTo>
                      <a:pt x="584" y="2336"/>
                    </a:lnTo>
                    <a:lnTo>
                      <a:pt x="564" y="2431"/>
                    </a:lnTo>
                    <a:lnTo>
                      <a:pt x="546" y="2526"/>
                    </a:lnTo>
                    <a:lnTo>
                      <a:pt x="524" y="2621"/>
                    </a:lnTo>
                    <a:lnTo>
                      <a:pt x="511" y="2716"/>
                    </a:lnTo>
                    <a:lnTo>
                      <a:pt x="496" y="2814"/>
                    </a:lnTo>
                    <a:lnTo>
                      <a:pt x="486" y="2909"/>
                    </a:lnTo>
                    <a:lnTo>
                      <a:pt x="475" y="3007"/>
                    </a:lnTo>
                    <a:lnTo>
                      <a:pt x="469" y="3148"/>
                    </a:lnTo>
                    <a:lnTo>
                      <a:pt x="464" y="3267"/>
                    </a:lnTo>
                    <a:lnTo>
                      <a:pt x="464" y="3373"/>
                    </a:lnTo>
                    <a:lnTo>
                      <a:pt x="469" y="3467"/>
                    </a:lnTo>
                    <a:lnTo>
                      <a:pt x="479" y="3556"/>
                    </a:lnTo>
                    <a:lnTo>
                      <a:pt x="489" y="3644"/>
                    </a:lnTo>
                    <a:lnTo>
                      <a:pt x="511" y="3734"/>
                    </a:lnTo>
                    <a:lnTo>
                      <a:pt x="532" y="3840"/>
                    </a:lnTo>
                    <a:lnTo>
                      <a:pt x="560" y="3959"/>
                    </a:lnTo>
                    <a:lnTo>
                      <a:pt x="592" y="4097"/>
                    </a:lnTo>
                    <a:lnTo>
                      <a:pt x="602" y="4132"/>
                    </a:lnTo>
                    <a:lnTo>
                      <a:pt x="612" y="4167"/>
                    </a:lnTo>
                    <a:lnTo>
                      <a:pt x="623" y="4205"/>
                    </a:lnTo>
                    <a:lnTo>
                      <a:pt x="634" y="4247"/>
                    </a:lnTo>
                    <a:lnTo>
                      <a:pt x="640" y="4282"/>
                    </a:lnTo>
                    <a:lnTo>
                      <a:pt x="644" y="4322"/>
                    </a:lnTo>
                    <a:lnTo>
                      <a:pt x="644" y="4349"/>
                    </a:lnTo>
                    <a:lnTo>
                      <a:pt x="637" y="4374"/>
                    </a:lnTo>
                    <a:lnTo>
                      <a:pt x="619" y="4392"/>
                    </a:lnTo>
                    <a:lnTo>
                      <a:pt x="592" y="4399"/>
                    </a:lnTo>
                    <a:lnTo>
                      <a:pt x="542" y="4399"/>
                    </a:lnTo>
                    <a:lnTo>
                      <a:pt x="486" y="4392"/>
                    </a:lnTo>
                    <a:lnTo>
                      <a:pt x="429" y="4377"/>
                    </a:lnTo>
                    <a:lnTo>
                      <a:pt x="373" y="4357"/>
                    </a:lnTo>
                    <a:lnTo>
                      <a:pt x="317" y="4335"/>
                    </a:lnTo>
                    <a:lnTo>
                      <a:pt x="264" y="4307"/>
                    </a:lnTo>
                    <a:lnTo>
                      <a:pt x="222" y="4275"/>
                    </a:lnTo>
                    <a:lnTo>
                      <a:pt x="183" y="4240"/>
                    </a:lnTo>
                    <a:lnTo>
                      <a:pt x="155" y="4205"/>
                    </a:lnTo>
                    <a:lnTo>
                      <a:pt x="141" y="4167"/>
                    </a:lnTo>
                    <a:close/>
                  </a:path>
                </a:pathLst>
              </a:custGeom>
              <a:solidFill>
                <a:srgbClr val="CC00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50" name="Freeform 674"/>
              <p:cNvSpPr>
                <a:spLocks/>
              </p:cNvSpPr>
              <p:nvPr/>
            </p:nvSpPr>
            <p:spPr bwMode="auto">
              <a:xfrm>
                <a:off x="2748" y="2070"/>
                <a:ext cx="56" cy="69"/>
              </a:xfrm>
              <a:custGeom>
                <a:avLst/>
                <a:gdLst>
                  <a:gd name="T0" fmla="*/ 203 w 721"/>
                  <a:gd name="T1" fmla="*/ 0 h 966"/>
                  <a:gd name="T2" fmla="*/ 193 w 721"/>
                  <a:gd name="T3" fmla="*/ 0 h 966"/>
                  <a:gd name="T4" fmla="*/ 172 w 721"/>
                  <a:gd name="T5" fmla="*/ 7 h 966"/>
                  <a:gd name="T6" fmla="*/ 147 w 721"/>
                  <a:gd name="T7" fmla="*/ 18 h 966"/>
                  <a:gd name="T8" fmla="*/ 119 w 721"/>
                  <a:gd name="T9" fmla="*/ 38 h 966"/>
                  <a:gd name="T10" fmla="*/ 91 w 721"/>
                  <a:gd name="T11" fmla="*/ 60 h 966"/>
                  <a:gd name="T12" fmla="*/ 63 w 721"/>
                  <a:gd name="T13" fmla="*/ 81 h 966"/>
                  <a:gd name="T14" fmla="*/ 38 w 721"/>
                  <a:gd name="T15" fmla="*/ 102 h 966"/>
                  <a:gd name="T16" fmla="*/ 17 w 721"/>
                  <a:gd name="T17" fmla="*/ 120 h 966"/>
                  <a:gd name="T18" fmla="*/ 3 w 721"/>
                  <a:gd name="T19" fmla="*/ 133 h 966"/>
                  <a:gd name="T20" fmla="*/ 0 w 721"/>
                  <a:gd name="T21" fmla="*/ 141 h 966"/>
                  <a:gd name="T22" fmla="*/ 42 w 721"/>
                  <a:gd name="T23" fmla="*/ 228 h 966"/>
                  <a:gd name="T24" fmla="*/ 87 w 721"/>
                  <a:gd name="T25" fmla="*/ 313 h 966"/>
                  <a:gd name="T26" fmla="*/ 133 w 721"/>
                  <a:gd name="T27" fmla="*/ 390 h 966"/>
                  <a:gd name="T28" fmla="*/ 183 w 721"/>
                  <a:gd name="T29" fmla="*/ 468 h 966"/>
                  <a:gd name="T30" fmla="*/ 232 w 721"/>
                  <a:gd name="T31" fmla="*/ 541 h 966"/>
                  <a:gd name="T32" fmla="*/ 281 w 721"/>
                  <a:gd name="T33" fmla="*/ 618 h 966"/>
                  <a:gd name="T34" fmla="*/ 323 w 721"/>
                  <a:gd name="T35" fmla="*/ 696 h 966"/>
                  <a:gd name="T36" fmla="*/ 365 w 721"/>
                  <a:gd name="T37" fmla="*/ 780 h 966"/>
                  <a:gd name="T38" fmla="*/ 398 w 721"/>
                  <a:gd name="T39" fmla="*/ 868 h 966"/>
                  <a:gd name="T40" fmla="*/ 425 w 721"/>
                  <a:gd name="T41" fmla="*/ 966 h 966"/>
                  <a:gd name="T42" fmla="*/ 446 w 721"/>
                  <a:gd name="T43" fmla="*/ 945 h 966"/>
                  <a:gd name="T44" fmla="*/ 471 w 721"/>
                  <a:gd name="T45" fmla="*/ 913 h 966"/>
                  <a:gd name="T46" fmla="*/ 499 w 721"/>
                  <a:gd name="T47" fmla="*/ 871 h 966"/>
                  <a:gd name="T48" fmla="*/ 531 w 721"/>
                  <a:gd name="T49" fmla="*/ 829 h 966"/>
                  <a:gd name="T50" fmla="*/ 563 w 721"/>
                  <a:gd name="T51" fmla="*/ 780 h 966"/>
                  <a:gd name="T52" fmla="*/ 594 w 721"/>
                  <a:gd name="T53" fmla="*/ 735 h 966"/>
                  <a:gd name="T54" fmla="*/ 626 w 721"/>
                  <a:gd name="T55" fmla="*/ 688 h 966"/>
                  <a:gd name="T56" fmla="*/ 661 w 721"/>
                  <a:gd name="T57" fmla="*/ 650 h 966"/>
                  <a:gd name="T58" fmla="*/ 689 w 721"/>
                  <a:gd name="T59" fmla="*/ 618 h 966"/>
                  <a:gd name="T60" fmla="*/ 721 w 721"/>
                  <a:gd name="T61" fmla="*/ 598 h 966"/>
                  <a:gd name="T62" fmla="*/ 689 w 721"/>
                  <a:gd name="T63" fmla="*/ 598 h 966"/>
                  <a:gd name="T64" fmla="*/ 664 w 721"/>
                  <a:gd name="T65" fmla="*/ 590 h 966"/>
                  <a:gd name="T66" fmla="*/ 636 w 721"/>
                  <a:gd name="T67" fmla="*/ 583 h 966"/>
                  <a:gd name="T68" fmla="*/ 616 w 721"/>
                  <a:gd name="T69" fmla="*/ 573 h 966"/>
                  <a:gd name="T70" fmla="*/ 594 w 721"/>
                  <a:gd name="T71" fmla="*/ 558 h 966"/>
                  <a:gd name="T72" fmla="*/ 573 w 721"/>
                  <a:gd name="T73" fmla="*/ 545 h 966"/>
                  <a:gd name="T74" fmla="*/ 556 w 721"/>
                  <a:gd name="T75" fmla="*/ 527 h 966"/>
                  <a:gd name="T76" fmla="*/ 541 w 721"/>
                  <a:gd name="T77" fmla="*/ 510 h 966"/>
                  <a:gd name="T78" fmla="*/ 527 w 721"/>
                  <a:gd name="T79" fmla="*/ 492 h 966"/>
                  <a:gd name="T80" fmla="*/ 516 w 721"/>
                  <a:gd name="T81" fmla="*/ 475 h 966"/>
                  <a:gd name="T82" fmla="*/ 485 w 721"/>
                  <a:gd name="T83" fmla="*/ 415 h 966"/>
                  <a:gd name="T84" fmla="*/ 456 w 721"/>
                  <a:gd name="T85" fmla="*/ 358 h 966"/>
                  <a:gd name="T86" fmla="*/ 433 w 721"/>
                  <a:gd name="T87" fmla="*/ 310 h 966"/>
                  <a:gd name="T88" fmla="*/ 408 w 721"/>
                  <a:gd name="T89" fmla="*/ 263 h 966"/>
                  <a:gd name="T90" fmla="*/ 383 w 721"/>
                  <a:gd name="T91" fmla="*/ 222 h 966"/>
                  <a:gd name="T92" fmla="*/ 358 w 721"/>
                  <a:gd name="T93" fmla="*/ 180 h 966"/>
                  <a:gd name="T94" fmla="*/ 330 w 721"/>
                  <a:gd name="T95" fmla="*/ 137 h 966"/>
                  <a:gd name="T96" fmla="*/ 295 w 721"/>
                  <a:gd name="T97" fmla="*/ 95 h 966"/>
                  <a:gd name="T98" fmla="*/ 253 w 721"/>
                  <a:gd name="T99" fmla="*/ 50 h 966"/>
                  <a:gd name="T100" fmla="*/ 203 w 721"/>
                  <a:gd name="T101"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21" h="966">
                    <a:moveTo>
                      <a:pt x="203" y="0"/>
                    </a:moveTo>
                    <a:lnTo>
                      <a:pt x="193" y="0"/>
                    </a:lnTo>
                    <a:lnTo>
                      <a:pt x="172" y="7"/>
                    </a:lnTo>
                    <a:lnTo>
                      <a:pt x="147" y="18"/>
                    </a:lnTo>
                    <a:lnTo>
                      <a:pt x="119" y="38"/>
                    </a:lnTo>
                    <a:lnTo>
                      <a:pt x="91" y="60"/>
                    </a:lnTo>
                    <a:lnTo>
                      <a:pt x="63" y="81"/>
                    </a:lnTo>
                    <a:lnTo>
                      <a:pt x="38" y="102"/>
                    </a:lnTo>
                    <a:lnTo>
                      <a:pt x="17" y="120"/>
                    </a:lnTo>
                    <a:lnTo>
                      <a:pt x="3" y="133"/>
                    </a:lnTo>
                    <a:lnTo>
                      <a:pt x="0" y="141"/>
                    </a:lnTo>
                    <a:lnTo>
                      <a:pt x="42" y="228"/>
                    </a:lnTo>
                    <a:lnTo>
                      <a:pt x="87" y="313"/>
                    </a:lnTo>
                    <a:lnTo>
                      <a:pt x="133" y="390"/>
                    </a:lnTo>
                    <a:lnTo>
                      <a:pt x="183" y="468"/>
                    </a:lnTo>
                    <a:lnTo>
                      <a:pt x="232" y="541"/>
                    </a:lnTo>
                    <a:lnTo>
                      <a:pt x="281" y="618"/>
                    </a:lnTo>
                    <a:lnTo>
                      <a:pt x="323" y="696"/>
                    </a:lnTo>
                    <a:lnTo>
                      <a:pt x="365" y="780"/>
                    </a:lnTo>
                    <a:lnTo>
                      <a:pt x="398" y="868"/>
                    </a:lnTo>
                    <a:lnTo>
                      <a:pt x="425" y="966"/>
                    </a:lnTo>
                    <a:lnTo>
                      <a:pt x="446" y="945"/>
                    </a:lnTo>
                    <a:lnTo>
                      <a:pt x="471" y="913"/>
                    </a:lnTo>
                    <a:lnTo>
                      <a:pt x="499" y="871"/>
                    </a:lnTo>
                    <a:lnTo>
                      <a:pt x="531" y="829"/>
                    </a:lnTo>
                    <a:lnTo>
                      <a:pt x="563" y="780"/>
                    </a:lnTo>
                    <a:lnTo>
                      <a:pt x="594" y="735"/>
                    </a:lnTo>
                    <a:lnTo>
                      <a:pt x="626" y="688"/>
                    </a:lnTo>
                    <a:lnTo>
                      <a:pt x="661" y="650"/>
                    </a:lnTo>
                    <a:lnTo>
                      <a:pt x="689" y="618"/>
                    </a:lnTo>
                    <a:lnTo>
                      <a:pt x="721" y="598"/>
                    </a:lnTo>
                    <a:lnTo>
                      <a:pt x="689" y="598"/>
                    </a:lnTo>
                    <a:lnTo>
                      <a:pt x="664" y="590"/>
                    </a:lnTo>
                    <a:lnTo>
                      <a:pt x="636" y="583"/>
                    </a:lnTo>
                    <a:lnTo>
                      <a:pt x="616" y="573"/>
                    </a:lnTo>
                    <a:lnTo>
                      <a:pt x="594" y="558"/>
                    </a:lnTo>
                    <a:lnTo>
                      <a:pt x="573" y="545"/>
                    </a:lnTo>
                    <a:lnTo>
                      <a:pt x="556" y="527"/>
                    </a:lnTo>
                    <a:lnTo>
                      <a:pt x="541" y="510"/>
                    </a:lnTo>
                    <a:lnTo>
                      <a:pt x="527" y="492"/>
                    </a:lnTo>
                    <a:lnTo>
                      <a:pt x="516" y="475"/>
                    </a:lnTo>
                    <a:lnTo>
                      <a:pt x="485" y="415"/>
                    </a:lnTo>
                    <a:lnTo>
                      <a:pt x="456" y="358"/>
                    </a:lnTo>
                    <a:lnTo>
                      <a:pt x="433" y="310"/>
                    </a:lnTo>
                    <a:lnTo>
                      <a:pt x="408" y="263"/>
                    </a:lnTo>
                    <a:lnTo>
                      <a:pt x="383" y="222"/>
                    </a:lnTo>
                    <a:lnTo>
                      <a:pt x="358" y="180"/>
                    </a:lnTo>
                    <a:lnTo>
                      <a:pt x="330" y="137"/>
                    </a:lnTo>
                    <a:lnTo>
                      <a:pt x="295" y="95"/>
                    </a:lnTo>
                    <a:lnTo>
                      <a:pt x="253" y="50"/>
                    </a:lnTo>
                    <a:lnTo>
                      <a:pt x="203" y="0"/>
                    </a:lnTo>
                    <a:close/>
                  </a:path>
                </a:pathLst>
              </a:custGeom>
              <a:solidFill>
                <a:srgbClr val="FF00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51" name="Freeform 675"/>
              <p:cNvSpPr>
                <a:spLocks/>
              </p:cNvSpPr>
              <p:nvPr/>
            </p:nvSpPr>
            <p:spPr bwMode="auto">
              <a:xfrm>
                <a:off x="2749" y="2071"/>
                <a:ext cx="53" cy="67"/>
              </a:xfrm>
              <a:custGeom>
                <a:avLst/>
                <a:gdLst>
                  <a:gd name="T0" fmla="*/ 499 w 689"/>
                  <a:gd name="T1" fmla="*/ 480 h 941"/>
                  <a:gd name="T2" fmla="*/ 511 w 689"/>
                  <a:gd name="T3" fmla="*/ 498 h 941"/>
                  <a:gd name="T4" fmla="*/ 521 w 689"/>
                  <a:gd name="T5" fmla="*/ 516 h 941"/>
                  <a:gd name="T6" fmla="*/ 535 w 689"/>
                  <a:gd name="T7" fmla="*/ 533 h 941"/>
                  <a:gd name="T8" fmla="*/ 553 w 689"/>
                  <a:gd name="T9" fmla="*/ 551 h 941"/>
                  <a:gd name="T10" fmla="*/ 570 w 689"/>
                  <a:gd name="T11" fmla="*/ 565 h 941"/>
                  <a:gd name="T12" fmla="*/ 591 w 689"/>
                  <a:gd name="T13" fmla="*/ 578 h 941"/>
                  <a:gd name="T14" fmla="*/ 612 w 689"/>
                  <a:gd name="T15" fmla="*/ 590 h 941"/>
                  <a:gd name="T16" fmla="*/ 637 w 689"/>
                  <a:gd name="T17" fmla="*/ 600 h 941"/>
                  <a:gd name="T18" fmla="*/ 661 w 689"/>
                  <a:gd name="T19" fmla="*/ 603 h 941"/>
                  <a:gd name="T20" fmla="*/ 689 w 689"/>
                  <a:gd name="T21" fmla="*/ 607 h 941"/>
                  <a:gd name="T22" fmla="*/ 665 w 689"/>
                  <a:gd name="T23" fmla="*/ 628 h 941"/>
                  <a:gd name="T24" fmla="*/ 637 w 689"/>
                  <a:gd name="T25" fmla="*/ 656 h 941"/>
                  <a:gd name="T26" fmla="*/ 606 w 689"/>
                  <a:gd name="T27" fmla="*/ 691 h 941"/>
                  <a:gd name="T28" fmla="*/ 577 w 689"/>
                  <a:gd name="T29" fmla="*/ 730 h 941"/>
                  <a:gd name="T30" fmla="*/ 546 w 689"/>
                  <a:gd name="T31" fmla="*/ 772 h 941"/>
                  <a:gd name="T32" fmla="*/ 517 w 689"/>
                  <a:gd name="T33" fmla="*/ 814 h 941"/>
                  <a:gd name="T34" fmla="*/ 489 w 689"/>
                  <a:gd name="T35" fmla="*/ 853 h 941"/>
                  <a:gd name="T36" fmla="*/ 464 w 689"/>
                  <a:gd name="T37" fmla="*/ 891 h 941"/>
                  <a:gd name="T38" fmla="*/ 443 w 689"/>
                  <a:gd name="T39" fmla="*/ 920 h 941"/>
                  <a:gd name="T40" fmla="*/ 423 w 689"/>
                  <a:gd name="T41" fmla="*/ 941 h 941"/>
                  <a:gd name="T42" fmla="*/ 394 w 689"/>
                  <a:gd name="T43" fmla="*/ 846 h 941"/>
                  <a:gd name="T44" fmla="*/ 363 w 689"/>
                  <a:gd name="T45" fmla="*/ 758 h 941"/>
                  <a:gd name="T46" fmla="*/ 323 w 689"/>
                  <a:gd name="T47" fmla="*/ 673 h 941"/>
                  <a:gd name="T48" fmla="*/ 278 w 689"/>
                  <a:gd name="T49" fmla="*/ 596 h 941"/>
                  <a:gd name="T50" fmla="*/ 232 w 689"/>
                  <a:gd name="T51" fmla="*/ 523 h 941"/>
                  <a:gd name="T52" fmla="*/ 183 w 689"/>
                  <a:gd name="T53" fmla="*/ 448 h 941"/>
                  <a:gd name="T54" fmla="*/ 133 w 689"/>
                  <a:gd name="T55" fmla="*/ 372 h 941"/>
                  <a:gd name="T56" fmla="*/ 88 w 689"/>
                  <a:gd name="T57" fmla="*/ 295 h 941"/>
                  <a:gd name="T58" fmla="*/ 42 w 689"/>
                  <a:gd name="T59" fmla="*/ 213 h 941"/>
                  <a:gd name="T60" fmla="*/ 0 w 689"/>
                  <a:gd name="T61" fmla="*/ 126 h 941"/>
                  <a:gd name="T62" fmla="*/ 3 w 689"/>
                  <a:gd name="T63" fmla="*/ 118 h 941"/>
                  <a:gd name="T64" fmla="*/ 17 w 689"/>
                  <a:gd name="T65" fmla="*/ 108 h 941"/>
                  <a:gd name="T66" fmla="*/ 35 w 689"/>
                  <a:gd name="T67" fmla="*/ 90 h 941"/>
                  <a:gd name="T68" fmla="*/ 57 w 689"/>
                  <a:gd name="T69" fmla="*/ 73 h 941"/>
                  <a:gd name="T70" fmla="*/ 81 w 689"/>
                  <a:gd name="T71" fmla="*/ 52 h 941"/>
                  <a:gd name="T72" fmla="*/ 109 w 689"/>
                  <a:gd name="T73" fmla="*/ 35 h 941"/>
                  <a:gd name="T74" fmla="*/ 133 w 689"/>
                  <a:gd name="T75" fmla="*/ 17 h 941"/>
                  <a:gd name="T76" fmla="*/ 155 w 689"/>
                  <a:gd name="T77" fmla="*/ 6 h 941"/>
                  <a:gd name="T78" fmla="*/ 173 w 689"/>
                  <a:gd name="T79" fmla="*/ 0 h 941"/>
                  <a:gd name="T80" fmla="*/ 183 w 689"/>
                  <a:gd name="T81" fmla="*/ 3 h 941"/>
                  <a:gd name="T82" fmla="*/ 232 w 689"/>
                  <a:gd name="T83" fmla="*/ 48 h 941"/>
                  <a:gd name="T84" fmla="*/ 271 w 689"/>
                  <a:gd name="T85" fmla="*/ 95 h 941"/>
                  <a:gd name="T86" fmla="*/ 306 w 689"/>
                  <a:gd name="T87" fmla="*/ 140 h 941"/>
                  <a:gd name="T88" fmla="*/ 338 w 689"/>
                  <a:gd name="T89" fmla="*/ 182 h 941"/>
                  <a:gd name="T90" fmla="*/ 363 w 689"/>
                  <a:gd name="T91" fmla="*/ 225 h 941"/>
                  <a:gd name="T92" fmla="*/ 391 w 689"/>
                  <a:gd name="T93" fmla="*/ 270 h 941"/>
                  <a:gd name="T94" fmla="*/ 411 w 689"/>
                  <a:gd name="T95" fmla="*/ 315 h 941"/>
                  <a:gd name="T96" fmla="*/ 440 w 689"/>
                  <a:gd name="T97" fmla="*/ 365 h 941"/>
                  <a:gd name="T98" fmla="*/ 468 w 689"/>
                  <a:gd name="T99" fmla="*/ 421 h 941"/>
                  <a:gd name="T100" fmla="*/ 499 w 689"/>
                  <a:gd name="T101" fmla="*/ 480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89" h="941">
                    <a:moveTo>
                      <a:pt x="499" y="480"/>
                    </a:moveTo>
                    <a:lnTo>
                      <a:pt x="511" y="498"/>
                    </a:lnTo>
                    <a:lnTo>
                      <a:pt x="521" y="516"/>
                    </a:lnTo>
                    <a:lnTo>
                      <a:pt x="535" y="533"/>
                    </a:lnTo>
                    <a:lnTo>
                      <a:pt x="553" y="551"/>
                    </a:lnTo>
                    <a:lnTo>
                      <a:pt x="570" y="565"/>
                    </a:lnTo>
                    <a:lnTo>
                      <a:pt x="591" y="578"/>
                    </a:lnTo>
                    <a:lnTo>
                      <a:pt x="612" y="590"/>
                    </a:lnTo>
                    <a:lnTo>
                      <a:pt x="637" y="600"/>
                    </a:lnTo>
                    <a:lnTo>
                      <a:pt x="661" y="603"/>
                    </a:lnTo>
                    <a:lnTo>
                      <a:pt x="689" y="607"/>
                    </a:lnTo>
                    <a:lnTo>
                      <a:pt x="665" y="628"/>
                    </a:lnTo>
                    <a:lnTo>
                      <a:pt x="637" y="656"/>
                    </a:lnTo>
                    <a:lnTo>
                      <a:pt x="606" y="691"/>
                    </a:lnTo>
                    <a:lnTo>
                      <a:pt x="577" y="730"/>
                    </a:lnTo>
                    <a:lnTo>
                      <a:pt x="546" y="772"/>
                    </a:lnTo>
                    <a:lnTo>
                      <a:pt x="517" y="814"/>
                    </a:lnTo>
                    <a:lnTo>
                      <a:pt x="489" y="853"/>
                    </a:lnTo>
                    <a:lnTo>
                      <a:pt x="464" y="891"/>
                    </a:lnTo>
                    <a:lnTo>
                      <a:pt x="443" y="920"/>
                    </a:lnTo>
                    <a:lnTo>
                      <a:pt x="423" y="941"/>
                    </a:lnTo>
                    <a:lnTo>
                      <a:pt x="394" y="846"/>
                    </a:lnTo>
                    <a:lnTo>
                      <a:pt x="363" y="758"/>
                    </a:lnTo>
                    <a:lnTo>
                      <a:pt x="323" y="673"/>
                    </a:lnTo>
                    <a:lnTo>
                      <a:pt x="278" y="596"/>
                    </a:lnTo>
                    <a:lnTo>
                      <a:pt x="232" y="523"/>
                    </a:lnTo>
                    <a:lnTo>
                      <a:pt x="183" y="448"/>
                    </a:lnTo>
                    <a:lnTo>
                      <a:pt x="133" y="372"/>
                    </a:lnTo>
                    <a:lnTo>
                      <a:pt x="88" y="295"/>
                    </a:lnTo>
                    <a:lnTo>
                      <a:pt x="42" y="213"/>
                    </a:lnTo>
                    <a:lnTo>
                      <a:pt x="0" y="126"/>
                    </a:lnTo>
                    <a:lnTo>
                      <a:pt x="3" y="118"/>
                    </a:lnTo>
                    <a:lnTo>
                      <a:pt x="17" y="108"/>
                    </a:lnTo>
                    <a:lnTo>
                      <a:pt x="35" y="90"/>
                    </a:lnTo>
                    <a:lnTo>
                      <a:pt x="57" y="73"/>
                    </a:lnTo>
                    <a:lnTo>
                      <a:pt x="81" y="52"/>
                    </a:lnTo>
                    <a:lnTo>
                      <a:pt x="109" y="35"/>
                    </a:lnTo>
                    <a:lnTo>
                      <a:pt x="133" y="17"/>
                    </a:lnTo>
                    <a:lnTo>
                      <a:pt x="155" y="6"/>
                    </a:lnTo>
                    <a:lnTo>
                      <a:pt x="173" y="0"/>
                    </a:lnTo>
                    <a:lnTo>
                      <a:pt x="183" y="3"/>
                    </a:lnTo>
                    <a:lnTo>
                      <a:pt x="232" y="48"/>
                    </a:lnTo>
                    <a:lnTo>
                      <a:pt x="271" y="95"/>
                    </a:lnTo>
                    <a:lnTo>
                      <a:pt x="306" y="140"/>
                    </a:lnTo>
                    <a:lnTo>
                      <a:pt x="338" y="182"/>
                    </a:lnTo>
                    <a:lnTo>
                      <a:pt x="363" y="225"/>
                    </a:lnTo>
                    <a:lnTo>
                      <a:pt x="391" y="270"/>
                    </a:lnTo>
                    <a:lnTo>
                      <a:pt x="411" y="315"/>
                    </a:lnTo>
                    <a:lnTo>
                      <a:pt x="440" y="365"/>
                    </a:lnTo>
                    <a:lnTo>
                      <a:pt x="468" y="421"/>
                    </a:lnTo>
                    <a:lnTo>
                      <a:pt x="499" y="480"/>
                    </a:lnTo>
                    <a:close/>
                  </a:path>
                </a:pathLst>
              </a:custGeom>
              <a:solidFill>
                <a:srgbClr val="FF1D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52" name="Freeform 676"/>
              <p:cNvSpPr>
                <a:spLocks/>
              </p:cNvSpPr>
              <p:nvPr/>
            </p:nvSpPr>
            <p:spPr bwMode="auto">
              <a:xfrm>
                <a:off x="2750" y="2072"/>
                <a:ext cx="51" cy="65"/>
              </a:xfrm>
              <a:custGeom>
                <a:avLst/>
                <a:gdLst>
                  <a:gd name="T0" fmla="*/ 479 w 655"/>
                  <a:gd name="T1" fmla="*/ 488 h 913"/>
                  <a:gd name="T2" fmla="*/ 485 w 655"/>
                  <a:gd name="T3" fmla="*/ 503 h 913"/>
                  <a:gd name="T4" fmla="*/ 500 w 655"/>
                  <a:gd name="T5" fmla="*/ 523 h 913"/>
                  <a:gd name="T6" fmla="*/ 510 w 655"/>
                  <a:gd name="T7" fmla="*/ 538 h 913"/>
                  <a:gd name="T8" fmla="*/ 524 w 655"/>
                  <a:gd name="T9" fmla="*/ 555 h 913"/>
                  <a:gd name="T10" fmla="*/ 542 w 655"/>
                  <a:gd name="T11" fmla="*/ 573 h 913"/>
                  <a:gd name="T12" fmla="*/ 560 w 655"/>
                  <a:gd name="T13" fmla="*/ 583 h 913"/>
                  <a:gd name="T14" fmla="*/ 580 w 655"/>
                  <a:gd name="T15" fmla="*/ 597 h 913"/>
                  <a:gd name="T16" fmla="*/ 605 w 655"/>
                  <a:gd name="T17" fmla="*/ 604 h 913"/>
                  <a:gd name="T18" fmla="*/ 630 w 655"/>
                  <a:gd name="T19" fmla="*/ 611 h 913"/>
                  <a:gd name="T20" fmla="*/ 655 w 655"/>
                  <a:gd name="T21" fmla="*/ 614 h 913"/>
                  <a:gd name="T22" fmla="*/ 633 w 655"/>
                  <a:gd name="T23" fmla="*/ 632 h 913"/>
                  <a:gd name="T24" fmla="*/ 605 w 655"/>
                  <a:gd name="T25" fmla="*/ 661 h 913"/>
                  <a:gd name="T26" fmla="*/ 580 w 655"/>
                  <a:gd name="T27" fmla="*/ 691 h 913"/>
                  <a:gd name="T28" fmla="*/ 556 w 655"/>
                  <a:gd name="T29" fmla="*/ 723 h 913"/>
                  <a:gd name="T30" fmla="*/ 528 w 655"/>
                  <a:gd name="T31" fmla="*/ 762 h 913"/>
                  <a:gd name="T32" fmla="*/ 503 w 655"/>
                  <a:gd name="T33" fmla="*/ 797 h 913"/>
                  <a:gd name="T34" fmla="*/ 479 w 655"/>
                  <a:gd name="T35" fmla="*/ 833 h 913"/>
                  <a:gd name="T36" fmla="*/ 454 w 655"/>
                  <a:gd name="T37" fmla="*/ 868 h 913"/>
                  <a:gd name="T38" fmla="*/ 432 w 655"/>
                  <a:gd name="T39" fmla="*/ 892 h 913"/>
                  <a:gd name="T40" fmla="*/ 412 w 655"/>
                  <a:gd name="T41" fmla="*/ 913 h 913"/>
                  <a:gd name="T42" fmla="*/ 387 w 655"/>
                  <a:gd name="T43" fmla="*/ 818 h 913"/>
                  <a:gd name="T44" fmla="*/ 356 w 655"/>
                  <a:gd name="T45" fmla="*/ 734 h 913"/>
                  <a:gd name="T46" fmla="*/ 317 w 655"/>
                  <a:gd name="T47" fmla="*/ 653 h 913"/>
                  <a:gd name="T48" fmla="*/ 274 w 655"/>
                  <a:gd name="T49" fmla="*/ 576 h 913"/>
                  <a:gd name="T50" fmla="*/ 226 w 655"/>
                  <a:gd name="T51" fmla="*/ 499 h 913"/>
                  <a:gd name="T52" fmla="*/ 179 w 655"/>
                  <a:gd name="T53" fmla="*/ 425 h 913"/>
                  <a:gd name="T54" fmla="*/ 131 w 655"/>
                  <a:gd name="T55" fmla="*/ 351 h 913"/>
                  <a:gd name="T56" fmla="*/ 84 w 655"/>
                  <a:gd name="T57" fmla="*/ 274 h 913"/>
                  <a:gd name="T58" fmla="*/ 39 w 655"/>
                  <a:gd name="T59" fmla="*/ 193 h 913"/>
                  <a:gd name="T60" fmla="*/ 0 w 655"/>
                  <a:gd name="T61" fmla="*/ 109 h 913"/>
                  <a:gd name="T62" fmla="*/ 3 w 655"/>
                  <a:gd name="T63" fmla="*/ 101 h 913"/>
                  <a:gd name="T64" fmla="*/ 14 w 655"/>
                  <a:gd name="T65" fmla="*/ 91 h 913"/>
                  <a:gd name="T66" fmla="*/ 28 w 655"/>
                  <a:gd name="T67" fmla="*/ 78 h 913"/>
                  <a:gd name="T68" fmla="*/ 49 w 655"/>
                  <a:gd name="T69" fmla="*/ 60 h 913"/>
                  <a:gd name="T70" fmla="*/ 71 w 655"/>
                  <a:gd name="T71" fmla="*/ 42 h 913"/>
                  <a:gd name="T72" fmla="*/ 91 w 655"/>
                  <a:gd name="T73" fmla="*/ 28 h 913"/>
                  <a:gd name="T74" fmla="*/ 113 w 655"/>
                  <a:gd name="T75" fmla="*/ 14 h 913"/>
                  <a:gd name="T76" fmla="*/ 134 w 655"/>
                  <a:gd name="T77" fmla="*/ 3 h 913"/>
                  <a:gd name="T78" fmla="*/ 148 w 655"/>
                  <a:gd name="T79" fmla="*/ 0 h 913"/>
                  <a:gd name="T80" fmla="*/ 159 w 655"/>
                  <a:gd name="T81" fmla="*/ 0 h 913"/>
                  <a:gd name="T82" fmla="*/ 208 w 655"/>
                  <a:gd name="T83" fmla="*/ 49 h 913"/>
                  <a:gd name="T84" fmla="*/ 246 w 655"/>
                  <a:gd name="T85" fmla="*/ 91 h 913"/>
                  <a:gd name="T86" fmla="*/ 282 w 655"/>
                  <a:gd name="T87" fmla="*/ 136 h 913"/>
                  <a:gd name="T88" fmla="*/ 314 w 655"/>
                  <a:gd name="T89" fmla="*/ 183 h 913"/>
                  <a:gd name="T90" fmla="*/ 341 w 655"/>
                  <a:gd name="T91" fmla="*/ 225 h 913"/>
                  <a:gd name="T92" fmla="*/ 366 w 655"/>
                  <a:gd name="T93" fmla="*/ 274 h 913"/>
                  <a:gd name="T94" fmla="*/ 391 w 655"/>
                  <a:gd name="T95" fmla="*/ 319 h 913"/>
                  <a:gd name="T96" fmla="*/ 419 w 655"/>
                  <a:gd name="T97" fmla="*/ 373 h 913"/>
                  <a:gd name="T98" fmla="*/ 447 w 655"/>
                  <a:gd name="T99" fmla="*/ 428 h 913"/>
                  <a:gd name="T100" fmla="*/ 479 w 655"/>
                  <a:gd name="T101" fmla="*/ 488 h 9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55" h="913">
                    <a:moveTo>
                      <a:pt x="479" y="488"/>
                    </a:moveTo>
                    <a:lnTo>
                      <a:pt x="485" y="503"/>
                    </a:lnTo>
                    <a:lnTo>
                      <a:pt x="500" y="523"/>
                    </a:lnTo>
                    <a:lnTo>
                      <a:pt x="510" y="538"/>
                    </a:lnTo>
                    <a:lnTo>
                      <a:pt x="524" y="555"/>
                    </a:lnTo>
                    <a:lnTo>
                      <a:pt x="542" y="573"/>
                    </a:lnTo>
                    <a:lnTo>
                      <a:pt x="560" y="583"/>
                    </a:lnTo>
                    <a:lnTo>
                      <a:pt x="580" y="597"/>
                    </a:lnTo>
                    <a:lnTo>
                      <a:pt x="605" y="604"/>
                    </a:lnTo>
                    <a:lnTo>
                      <a:pt x="630" y="611"/>
                    </a:lnTo>
                    <a:lnTo>
                      <a:pt x="655" y="614"/>
                    </a:lnTo>
                    <a:lnTo>
                      <a:pt x="633" y="632"/>
                    </a:lnTo>
                    <a:lnTo>
                      <a:pt x="605" y="661"/>
                    </a:lnTo>
                    <a:lnTo>
                      <a:pt x="580" y="691"/>
                    </a:lnTo>
                    <a:lnTo>
                      <a:pt x="556" y="723"/>
                    </a:lnTo>
                    <a:lnTo>
                      <a:pt x="528" y="762"/>
                    </a:lnTo>
                    <a:lnTo>
                      <a:pt x="503" y="797"/>
                    </a:lnTo>
                    <a:lnTo>
                      <a:pt x="479" y="833"/>
                    </a:lnTo>
                    <a:lnTo>
                      <a:pt x="454" y="868"/>
                    </a:lnTo>
                    <a:lnTo>
                      <a:pt x="432" y="892"/>
                    </a:lnTo>
                    <a:lnTo>
                      <a:pt x="412" y="913"/>
                    </a:lnTo>
                    <a:lnTo>
                      <a:pt x="387" y="818"/>
                    </a:lnTo>
                    <a:lnTo>
                      <a:pt x="356" y="734"/>
                    </a:lnTo>
                    <a:lnTo>
                      <a:pt x="317" y="653"/>
                    </a:lnTo>
                    <a:lnTo>
                      <a:pt x="274" y="576"/>
                    </a:lnTo>
                    <a:lnTo>
                      <a:pt x="226" y="499"/>
                    </a:lnTo>
                    <a:lnTo>
                      <a:pt x="179" y="425"/>
                    </a:lnTo>
                    <a:lnTo>
                      <a:pt x="131" y="351"/>
                    </a:lnTo>
                    <a:lnTo>
                      <a:pt x="84" y="274"/>
                    </a:lnTo>
                    <a:lnTo>
                      <a:pt x="39" y="193"/>
                    </a:lnTo>
                    <a:lnTo>
                      <a:pt x="0" y="109"/>
                    </a:lnTo>
                    <a:lnTo>
                      <a:pt x="3" y="101"/>
                    </a:lnTo>
                    <a:lnTo>
                      <a:pt x="14" y="91"/>
                    </a:lnTo>
                    <a:lnTo>
                      <a:pt x="28" y="78"/>
                    </a:lnTo>
                    <a:lnTo>
                      <a:pt x="49" y="60"/>
                    </a:lnTo>
                    <a:lnTo>
                      <a:pt x="71" y="42"/>
                    </a:lnTo>
                    <a:lnTo>
                      <a:pt x="91" y="28"/>
                    </a:lnTo>
                    <a:lnTo>
                      <a:pt x="113" y="14"/>
                    </a:lnTo>
                    <a:lnTo>
                      <a:pt x="134" y="3"/>
                    </a:lnTo>
                    <a:lnTo>
                      <a:pt x="148" y="0"/>
                    </a:lnTo>
                    <a:lnTo>
                      <a:pt x="159" y="0"/>
                    </a:lnTo>
                    <a:lnTo>
                      <a:pt x="208" y="49"/>
                    </a:lnTo>
                    <a:lnTo>
                      <a:pt x="246" y="91"/>
                    </a:lnTo>
                    <a:lnTo>
                      <a:pt x="282" y="136"/>
                    </a:lnTo>
                    <a:lnTo>
                      <a:pt x="314" y="183"/>
                    </a:lnTo>
                    <a:lnTo>
                      <a:pt x="341" y="225"/>
                    </a:lnTo>
                    <a:lnTo>
                      <a:pt x="366" y="274"/>
                    </a:lnTo>
                    <a:lnTo>
                      <a:pt x="391" y="319"/>
                    </a:lnTo>
                    <a:lnTo>
                      <a:pt x="419" y="373"/>
                    </a:lnTo>
                    <a:lnTo>
                      <a:pt x="447" y="428"/>
                    </a:lnTo>
                    <a:lnTo>
                      <a:pt x="479" y="488"/>
                    </a:lnTo>
                    <a:close/>
                  </a:path>
                </a:pathLst>
              </a:custGeom>
              <a:solidFill>
                <a:srgbClr val="FF3B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53" name="Freeform 677"/>
              <p:cNvSpPr>
                <a:spLocks/>
              </p:cNvSpPr>
              <p:nvPr/>
            </p:nvSpPr>
            <p:spPr bwMode="auto">
              <a:xfrm>
                <a:off x="2751" y="2073"/>
                <a:ext cx="48" cy="64"/>
              </a:xfrm>
              <a:custGeom>
                <a:avLst/>
                <a:gdLst>
                  <a:gd name="T0" fmla="*/ 454 w 623"/>
                  <a:gd name="T1" fmla="*/ 495 h 889"/>
                  <a:gd name="T2" fmla="*/ 465 w 623"/>
                  <a:gd name="T3" fmla="*/ 512 h 889"/>
                  <a:gd name="T4" fmla="*/ 475 w 623"/>
                  <a:gd name="T5" fmla="*/ 530 h 889"/>
                  <a:gd name="T6" fmla="*/ 486 w 623"/>
                  <a:gd name="T7" fmla="*/ 547 h 889"/>
                  <a:gd name="T8" fmla="*/ 500 w 623"/>
                  <a:gd name="T9" fmla="*/ 562 h 889"/>
                  <a:gd name="T10" fmla="*/ 514 w 623"/>
                  <a:gd name="T11" fmla="*/ 579 h 889"/>
                  <a:gd name="T12" fmla="*/ 531 w 623"/>
                  <a:gd name="T13" fmla="*/ 594 h 889"/>
                  <a:gd name="T14" fmla="*/ 553 w 623"/>
                  <a:gd name="T15" fmla="*/ 604 h 889"/>
                  <a:gd name="T16" fmla="*/ 574 w 623"/>
                  <a:gd name="T17" fmla="*/ 615 h 889"/>
                  <a:gd name="T18" fmla="*/ 595 w 623"/>
                  <a:gd name="T19" fmla="*/ 618 h 889"/>
                  <a:gd name="T20" fmla="*/ 623 w 623"/>
                  <a:gd name="T21" fmla="*/ 622 h 889"/>
                  <a:gd name="T22" fmla="*/ 601 w 623"/>
                  <a:gd name="T23" fmla="*/ 639 h 889"/>
                  <a:gd name="T24" fmla="*/ 578 w 623"/>
                  <a:gd name="T25" fmla="*/ 664 h 889"/>
                  <a:gd name="T26" fmla="*/ 556 w 623"/>
                  <a:gd name="T27" fmla="*/ 692 h 889"/>
                  <a:gd name="T28" fmla="*/ 531 w 623"/>
                  <a:gd name="T29" fmla="*/ 724 h 889"/>
                  <a:gd name="T30" fmla="*/ 510 w 623"/>
                  <a:gd name="T31" fmla="*/ 755 h 889"/>
                  <a:gd name="T32" fmla="*/ 486 w 623"/>
                  <a:gd name="T33" fmla="*/ 787 h 889"/>
                  <a:gd name="T34" fmla="*/ 465 w 623"/>
                  <a:gd name="T35" fmla="*/ 819 h 889"/>
                  <a:gd name="T36" fmla="*/ 443 w 623"/>
                  <a:gd name="T37" fmla="*/ 847 h 889"/>
                  <a:gd name="T38" fmla="*/ 423 w 623"/>
                  <a:gd name="T39" fmla="*/ 867 h 889"/>
                  <a:gd name="T40" fmla="*/ 405 w 623"/>
                  <a:gd name="T41" fmla="*/ 889 h 889"/>
                  <a:gd name="T42" fmla="*/ 380 w 623"/>
                  <a:gd name="T43" fmla="*/ 797 h 889"/>
                  <a:gd name="T44" fmla="*/ 348 w 623"/>
                  <a:gd name="T45" fmla="*/ 713 h 889"/>
                  <a:gd name="T46" fmla="*/ 310 w 623"/>
                  <a:gd name="T47" fmla="*/ 632 h 889"/>
                  <a:gd name="T48" fmla="*/ 268 w 623"/>
                  <a:gd name="T49" fmla="*/ 555 h 889"/>
                  <a:gd name="T50" fmla="*/ 222 w 623"/>
                  <a:gd name="T51" fmla="*/ 481 h 889"/>
                  <a:gd name="T52" fmla="*/ 177 w 623"/>
                  <a:gd name="T53" fmla="*/ 407 h 889"/>
                  <a:gd name="T54" fmla="*/ 127 w 623"/>
                  <a:gd name="T55" fmla="*/ 334 h 889"/>
                  <a:gd name="T56" fmla="*/ 81 w 623"/>
                  <a:gd name="T57" fmla="*/ 257 h 889"/>
                  <a:gd name="T58" fmla="*/ 39 w 623"/>
                  <a:gd name="T59" fmla="*/ 179 h 889"/>
                  <a:gd name="T60" fmla="*/ 0 w 623"/>
                  <a:gd name="T61" fmla="*/ 95 h 889"/>
                  <a:gd name="T62" fmla="*/ 4 w 623"/>
                  <a:gd name="T63" fmla="*/ 91 h 889"/>
                  <a:gd name="T64" fmla="*/ 10 w 623"/>
                  <a:gd name="T65" fmla="*/ 81 h 889"/>
                  <a:gd name="T66" fmla="*/ 22 w 623"/>
                  <a:gd name="T67" fmla="*/ 67 h 889"/>
                  <a:gd name="T68" fmla="*/ 39 w 623"/>
                  <a:gd name="T69" fmla="*/ 52 h 889"/>
                  <a:gd name="T70" fmla="*/ 57 w 623"/>
                  <a:gd name="T71" fmla="*/ 39 h 889"/>
                  <a:gd name="T72" fmla="*/ 74 w 623"/>
                  <a:gd name="T73" fmla="*/ 24 h 889"/>
                  <a:gd name="T74" fmla="*/ 95 w 623"/>
                  <a:gd name="T75" fmla="*/ 11 h 889"/>
                  <a:gd name="T76" fmla="*/ 109 w 623"/>
                  <a:gd name="T77" fmla="*/ 4 h 889"/>
                  <a:gd name="T78" fmla="*/ 123 w 623"/>
                  <a:gd name="T79" fmla="*/ 0 h 889"/>
                  <a:gd name="T80" fmla="*/ 134 w 623"/>
                  <a:gd name="T81" fmla="*/ 4 h 889"/>
                  <a:gd name="T82" fmla="*/ 180 w 623"/>
                  <a:gd name="T83" fmla="*/ 49 h 889"/>
                  <a:gd name="T84" fmla="*/ 222 w 623"/>
                  <a:gd name="T85" fmla="*/ 95 h 889"/>
                  <a:gd name="T86" fmla="*/ 257 w 623"/>
                  <a:gd name="T87" fmla="*/ 140 h 889"/>
                  <a:gd name="T88" fmla="*/ 288 w 623"/>
                  <a:gd name="T89" fmla="*/ 186 h 889"/>
                  <a:gd name="T90" fmla="*/ 317 w 623"/>
                  <a:gd name="T91" fmla="*/ 232 h 889"/>
                  <a:gd name="T92" fmla="*/ 345 w 623"/>
                  <a:gd name="T93" fmla="*/ 281 h 889"/>
                  <a:gd name="T94" fmla="*/ 370 w 623"/>
                  <a:gd name="T95" fmla="*/ 330 h 889"/>
                  <a:gd name="T96" fmla="*/ 398 w 623"/>
                  <a:gd name="T97" fmla="*/ 382 h 889"/>
                  <a:gd name="T98" fmla="*/ 426 w 623"/>
                  <a:gd name="T99" fmla="*/ 435 h 889"/>
                  <a:gd name="T100" fmla="*/ 454 w 623"/>
                  <a:gd name="T101" fmla="*/ 495 h 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23" h="889">
                    <a:moveTo>
                      <a:pt x="454" y="495"/>
                    </a:moveTo>
                    <a:lnTo>
                      <a:pt x="465" y="512"/>
                    </a:lnTo>
                    <a:lnTo>
                      <a:pt x="475" y="530"/>
                    </a:lnTo>
                    <a:lnTo>
                      <a:pt x="486" y="547"/>
                    </a:lnTo>
                    <a:lnTo>
                      <a:pt x="500" y="562"/>
                    </a:lnTo>
                    <a:lnTo>
                      <a:pt x="514" y="579"/>
                    </a:lnTo>
                    <a:lnTo>
                      <a:pt x="531" y="594"/>
                    </a:lnTo>
                    <a:lnTo>
                      <a:pt x="553" y="604"/>
                    </a:lnTo>
                    <a:lnTo>
                      <a:pt x="574" y="615"/>
                    </a:lnTo>
                    <a:lnTo>
                      <a:pt x="595" y="618"/>
                    </a:lnTo>
                    <a:lnTo>
                      <a:pt x="623" y="622"/>
                    </a:lnTo>
                    <a:lnTo>
                      <a:pt x="601" y="639"/>
                    </a:lnTo>
                    <a:lnTo>
                      <a:pt x="578" y="664"/>
                    </a:lnTo>
                    <a:lnTo>
                      <a:pt x="556" y="692"/>
                    </a:lnTo>
                    <a:lnTo>
                      <a:pt x="531" y="724"/>
                    </a:lnTo>
                    <a:lnTo>
                      <a:pt x="510" y="755"/>
                    </a:lnTo>
                    <a:lnTo>
                      <a:pt x="486" y="787"/>
                    </a:lnTo>
                    <a:lnTo>
                      <a:pt x="465" y="819"/>
                    </a:lnTo>
                    <a:lnTo>
                      <a:pt x="443" y="847"/>
                    </a:lnTo>
                    <a:lnTo>
                      <a:pt x="423" y="867"/>
                    </a:lnTo>
                    <a:lnTo>
                      <a:pt x="405" y="889"/>
                    </a:lnTo>
                    <a:lnTo>
                      <a:pt x="380" y="797"/>
                    </a:lnTo>
                    <a:lnTo>
                      <a:pt x="348" y="713"/>
                    </a:lnTo>
                    <a:lnTo>
                      <a:pt x="310" y="632"/>
                    </a:lnTo>
                    <a:lnTo>
                      <a:pt x="268" y="555"/>
                    </a:lnTo>
                    <a:lnTo>
                      <a:pt x="222" y="481"/>
                    </a:lnTo>
                    <a:lnTo>
                      <a:pt x="177" y="407"/>
                    </a:lnTo>
                    <a:lnTo>
                      <a:pt x="127" y="334"/>
                    </a:lnTo>
                    <a:lnTo>
                      <a:pt x="81" y="257"/>
                    </a:lnTo>
                    <a:lnTo>
                      <a:pt x="39" y="179"/>
                    </a:lnTo>
                    <a:lnTo>
                      <a:pt x="0" y="95"/>
                    </a:lnTo>
                    <a:lnTo>
                      <a:pt x="4" y="91"/>
                    </a:lnTo>
                    <a:lnTo>
                      <a:pt x="10" y="81"/>
                    </a:lnTo>
                    <a:lnTo>
                      <a:pt x="22" y="67"/>
                    </a:lnTo>
                    <a:lnTo>
                      <a:pt x="39" y="52"/>
                    </a:lnTo>
                    <a:lnTo>
                      <a:pt x="57" y="39"/>
                    </a:lnTo>
                    <a:lnTo>
                      <a:pt x="74" y="24"/>
                    </a:lnTo>
                    <a:lnTo>
                      <a:pt x="95" y="11"/>
                    </a:lnTo>
                    <a:lnTo>
                      <a:pt x="109" y="4"/>
                    </a:lnTo>
                    <a:lnTo>
                      <a:pt x="123" y="0"/>
                    </a:lnTo>
                    <a:lnTo>
                      <a:pt x="134" y="4"/>
                    </a:lnTo>
                    <a:lnTo>
                      <a:pt x="180" y="49"/>
                    </a:lnTo>
                    <a:lnTo>
                      <a:pt x="222" y="95"/>
                    </a:lnTo>
                    <a:lnTo>
                      <a:pt x="257" y="140"/>
                    </a:lnTo>
                    <a:lnTo>
                      <a:pt x="288" y="186"/>
                    </a:lnTo>
                    <a:lnTo>
                      <a:pt x="317" y="232"/>
                    </a:lnTo>
                    <a:lnTo>
                      <a:pt x="345" y="281"/>
                    </a:lnTo>
                    <a:lnTo>
                      <a:pt x="370" y="330"/>
                    </a:lnTo>
                    <a:lnTo>
                      <a:pt x="398" y="382"/>
                    </a:lnTo>
                    <a:lnTo>
                      <a:pt x="426" y="435"/>
                    </a:lnTo>
                    <a:lnTo>
                      <a:pt x="454" y="495"/>
                    </a:lnTo>
                    <a:close/>
                  </a:path>
                </a:pathLst>
              </a:custGeom>
              <a:solidFill>
                <a:srgbClr val="FF59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54" name="Freeform 678"/>
              <p:cNvSpPr>
                <a:spLocks/>
              </p:cNvSpPr>
              <p:nvPr/>
            </p:nvSpPr>
            <p:spPr bwMode="auto">
              <a:xfrm>
                <a:off x="2752" y="2074"/>
                <a:ext cx="46" cy="62"/>
              </a:xfrm>
              <a:custGeom>
                <a:avLst/>
                <a:gdLst>
                  <a:gd name="T0" fmla="*/ 433 w 587"/>
                  <a:gd name="T1" fmla="*/ 503 h 864"/>
                  <a:gd name="T2" fmla="*/ 444 w 587"/>
                  <a:gd name="T3" fmla="*/ 520 h 864"/>
                  <a:gd name="T4" fmla="*/ 451 w 587"/>
                  <a:gd name="T5" fmla="*/ 538 h 864"/>
                  <a:gd name="T6" fmla="*/ 461 w 587"/>
                  <a:gd name="T7" fmla="*/ 555 h 864"/>
                  <a:gd name="T8" fmla="*/ 475 w 587"/>
                  <a:gd name="T9" fmla="*/ 569 h 864"/>
                  <a:gd name="T10" fmla="*/ 489 w 587"/>
                  <a:gd name="T11" fmla="*/ 586 h 864"/>
                  <a:gd name="T12" fmla="*/ 504 w 587"/>
                  <a:gd name="T13" fmla="*/ 601 h 864"/>
                  <a:gd name="T14" fmla="*/ 521 w 587"/>
                  <a:gd name="T15" fmla="*/ 615 h 864"/>
                  <a:gd name="T16" fmla="*/ 542 w 587"/>
                  <a:gd name="T17" fmla="*/ 622 h 864"/>
                  <a:gd name="T18" fmla="*/ 564 w 587"/>
                  <a:gd name="T19" fmla="*/ 628 h 864"/>
                  <a:gd name="T20" fmla="*/ 587 w 587"/>
                  <a:gd name="T21" fmla="*/ 633 h 864"/>
                  <a:gd name="T22" fmla="*/ 570 w 587"/>
                  <a:gd name="T23" fmla="*/ 650 h 864"/>
                  <a:gd name="T24" fmla="*/ 549 w 587"/>
                  <a:gd name="T25" fmla="*/ 671 h 864"/>
                  <a:gd name="T26" fmla="*/ 532 w 587"/>
                  <a:gd name="T27" fmla="*/ 695 h 864"/>
                  <a:gd name="T28" fmla="*/ 511 w 587"/>
                  <a:gd name="T29" fmla="*/ 720 h 864"/>
                  <a:gd name="T30" fmla="*/ 489 w 587"/>
                  <a:gd name="T31" fmla="*/ 748 h 864"/>
                  <a:gd name="T32" fmla="*/ 472 w 587"/>
                  <a:gd name="T33" fmla="*/ 773 h 864"/>
                  <a:gd name="T34" fmla="*/ 451 w 587"/>
                  <a:gd name="T35" fmla="*/ 801 h 864"/>
                  <a:gd name="T36" fmla="*/ 433 w 587"/>
                  <a:gd name="T37" fmla="*/ 825 h 864"/>
                  <a:gd name="T38" fmla="*/ 416 w 587"/>
                  <a:gd name="T39" fmla="*/ 846 h 864"/>
                  <a:gd name="T40" fmla="*/ 398 w 587"/>
                  <a:gd name="T41" fmla="*/ 864 h 864"/>
                  <a:gd name="T42" fmla="*/ 373 w 587"/>
                  <a:gd name="T43" fmla="*/ 773 h 864"/>
                  <a:gd name="T44" fmla="*/ 341 w 587"/>
                  <a:gd name="T45" fmla="*/ 692 h 864"/>
                  <a:gd name="T46" fmla="*/ 303 w 587"/>
                  <a:gd name="T47" fmla="*/ 611 h 864"/>
                  <a:gd name="T48" fmla="*/ 261 w 587"/>
                  <a:gd name="T49" fmla="*/ 538 h 864"/>
                  <a:gd name="T50" fmla="*/ 215 w 587"/>
                  <a:gd name="T51" fmla="*/ 460 h 864"/>
                  <a:gd name="T52" fmla="*/ 169 w 587"/>
                  <a:gd name="T53" fmla="*/ 390 h 864"/>
                  <a:gd name="T54" fmla="*/ 123 w 587"/>
                  <a:gd name="T55" fmla="*/ 316 h 864"/>
                  <a:gd name="T56" fmla="*/ 78 w 587"/>
                  <a:gd name="T57" fmla="*/ 238 h 864"/>
                  <a:gd name="T58" fmla="*/ 35 w 587"/>
                  <a:gd name="T59" fmla="*/ 162 h 864"/>
                  <a:gd name="T60" fmla="*/ 0 w 587"/>
                  <a:gd name="T61" fmla="*/ 81 h 864"/>
                  <a:gd name="T62" fmla="*/ 0 w 587"/>
                  <a:gd name="T63" fmla="*/ 77 h 864"/>
                  <a:gd name="T64" fmla="*/ 8 w 587"/>
                  <a:gd name="T65" fmla="*/ 70 h 864"/>
                  <a:gd name="T66" fmla="*/ 18 w 587"/>
                  <a:gd name="T67" fmla="*/ 60 h 864"/>
                  <a:gd name="T68" fmla="*/ 28 w 587"/>
                  <a:gd name="T69" fmla="*/ 45 h 864"/>
                  <a:gd name="T70" fmla="*/ 46 w 587"/>
                  <a:gd name="T71" fmla="*/ 32 h 864"/>
                  <a:gd name="T72" fmla="*/ 60 w 587"/>
                  <a:gd name="T73" fmla="*/ 21 h 864"/>
                  <a:gd name="T74" fmla="*/ 74 w 587"/>
                  <a:gd name="T75" fmla="*/ 10 h 864"/>
                  <a:gd name="T76" fmla="*/ 88 w 587"/>
                  <a:gd name="T77" fmla="*/ 3 h 864"/>
                  <a:gd name="T78" fmla="*/ 103 w 587"/>
                  <a:gd name="T79" fmla="*/ 0 h 864"/>
                  <a:gd name="T80" fmla="*/ 109 w 587"/>
                  <a:gd name="T81" fmla="*/ 3 h 864"/>
                  <a:gd name="T82" fmla="*/ 155 w 587"/>
                  <a:gd name="T83" fmla="*/ 50 h 864"/>
                  <a:gd name="T84" fmla="*/ 194 w 587"/>
                  <a:gd name="T85" fmla="*/ 95 h 864"/>
                  <a:gd name="T86" fmla="*/ 233 w 587"/>
                  <a:gd name="T87" fmla="*/ 140 h 864"/>
                  <a:gd name="T88" fmla="*/ 264 w 587"/>
                  <a:gd name="T89" fmla="*/ 190 h 864"/>
                  <a:gd name="T90" fmla="*/ 292 w 587"/>
                  <a:gd name="T91" fmla="*/ 235 h 864"/>
                  <a:gd name="T92" fmla="*/ 321 w 587"/>
                  <a:gd name="T93" fmla="*/ 288 h 864"/>
                  <a:gd name="T94" fmla="*/ 349 w 587"/>
                  <a:gd name="T95" fmla="*/ 337 h 864"/>
                  <a:gd name="T96" fmla="*/ 373 w 587"/>
                  <a:gd name="T97" fmla="*/ 390 h 864"/>
                  <a:gd name="T98" fmla="*/ 404 w 587"/>
                  <a:gd name="T99" fmla="*/ 446 h 864"/>
                  <a:gd name="T100" fmla="*/ 433 w 587"/>
                  <a:gd name="T101" fmla="*/ 503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87" h="864">
                    <a:moveTo>
                      <a:pt x="433" y="503"/>
                    </a:moveTo>
                    <a:lnTo>
                      <a:pt x="444" y="520"/>
                    </a:lnTo>
                    <a:lnTo>
                      <a:pt x="451" y="538"/>
                    </a:lnTo>
                    <a:lnTo>
                      <a:pt x="461" y="555"/>
                    </a:lnTo>
                    <a:lnTo>
                      <a:pt x="475" y="569"/>
                    </a:lnTo>
                    <a:lnTo>
                      <a:pt x="489" y="586"/>
                    </a:lnTo>
                    <a:lnTo>
                      <a:pt x="504" y="601"/>
                    </a:lnTo>
                    <a:lnTo>
                      <a:pt x="521" y="615"/>
                    </a:lnTo>
                    <a:lnTo>
                      <a:pt x="542" y="622"/>
                    </a:lnTo>
                    <a:lnTo>
                      <a:pt x="564" y="628"/>
                    </a:lnTo>
                    <a:lnTo>
                      <a:pt x="587" y="633"/>
                    </a:lnTo>
                    <a:lnTo>
                      <a:pt x="570" y="650"/>
                    </a:lnTo>
                    <a:lnTo>
                      <a:pt x="549" y="671"/>
                    </a:lnTo>
                    <a:lnTo>
                      <a:pt x="532" y="695"/>
                    </a:lnTo>
                    <a:lnTo>
                      <a:pt x="511" y="720"/>
                    </a:lnTo>
                    <a:lnTo>
                      <a:pt x="489" y="748"/>
                    </a:lnTo>
                    <a:lnTo>
                      <a:pt x="472" y="773"/>
                    </a:lnTo>
                    <a:lnTo>
                      <a:pt x="451" y="801"/>
                    </a:lnTo>
                    <a:lnTo>
                      <a:pt x="433" y="825"/>
                    </a:lnTo>
                    <a:lnTo>
                      <a:pt x="416" y="846"/>
                    </a:lnTo>
                    <a:lnTo>
                      <a:pt x="398" y="864"/>
                    </a:lnTo>
                    <a:lnTo>
                      <a:pt x="373" y="773"/>
                    </a:lnTo>
                    <a:lnTo>
                      <a:pt x="341" y="692"/>
                    </a:lnTo>
                    <a:lnTo>
                      <a:pt x="303" y="611"/>
                    </a:lnTo>
                    <a:lnTo>
                      <a:pt x="261" y="538"/>
                    </a:lnTo>
                    <a:lnTo>
                      <a:pt x="215" y="460"/>
                    </a:lnTo>
                    <a:lnTo>
                      <a:pt x="169" y="390"/>
                    </a:lnTo>
                    <a:lnTo>
                      <a:pt x="123" y="316"/>
                    </a:lnTo>
                    <a:lnTo>
                      <a:pt x="78" y="238"/>
                    </a:lnTo>
                    <a:lnTo>
                      <a:pt x="35" y="162"/>
                    </a:lnTo>
                    <a:lnTo>
                      <a:pt x="0" y="81"/>
                    </a:lnTo>
                    <a:lnTo>
                      <a:pt x="0" y="77"/>
                    </a:lnTo>
                    <a:lnTo>
                      <a:pt x="8" y="70"/>
                    </a:lnTo>
                    <a:lnTo>
                      <a:pt x="18" y="60"/>
                    </a:lnTo>
                    <a:lnTo>
                      <a:pt x="28" y="45"/>
                    </a:lnTo>
                    <a:lnTo>
                      <a:pt x="46" y="32"/>
                    </a:lnTo>
                    <a:lnTo>
                      <a:pt x="60" y="21"/>
                    </a:lnTo>
                    <a:lnTo>
                      <a:pt x="74" y="10"/>
                    </a:lnTo>
                    <a:lnTo>
                      <a:pt x="88" y="3"/>
                    </a:lnTo>
                    <a:lnTo>
                      <a:pt x="103" y="0"/>
                    </a:lnTo>
                    <a:lnTo>
                      <a:pt x="109" y="3"/>
                    </a:lnTo>
                    <a:lnTo>
                      <a:pt x="155" y="50"/>
                    </a:lnTo>
                    <a:lnTo>
                      <a:pt x="194" y="95"/>
                    </a:lnTo>
                    <a:lnTo>
                      <a:pt x="233" y="140"/>
                    </a:lnTo>
                    <a:lnTo>
                      <a:pt x="264" y="190"/>
                    </a:lnTo>
                    <a:lnTo>
                      <a:pt x="292" y="235"/>
                    </a:lnTo>
                    <a:lnTo>
                      <a:pt x="321" y="288"/>
                    </a:lnTo>
                    <a:lnTo>
                      <a:pt x="349" y="337"/>
                    </a:lnTo>
                    <a:lnTo>
                      <a:pt x="373" y="390"/>
                    </a:lnTo>
                    <a:lnTo>
                      <a:pt x="404" y="446"/>
                    </a:lnTo>
                    <a:lnTo>
                      <a:pt x="433" y="503"/>
                    </a:lnTo>
                    <a:close/>
                  </a:path>
                </a:pathLst>
              </a:custGeom>
              <a:solidFill>
                <a:srgbClr val="FF77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55" name="Freeform 679"/>
              <p:cNvSpPr>
                <a:spLocks/>
              </p:cNvSpPr>
              <p:nvPr/>
            </p:nvSpPr>
            <p:spPr bwMode="auto">
              <a:xfrm>
                <a:off x="2753" y="2075"/>
                <a:ext cx="43" cy="60"/>
              </a:xfrm>
              <a:custGeom>
                <a:avLst/>
                <a:gdLst>
                  <a:gd name="T0" fmla="*/ 415 w 559"/>
                  <a:gd name="T1" fmla="*/ 505 h 832"/>
                  <a:gd name="T2" fmla="*/ 422 w 559"/>
                  <a:gd name="T3" fmla="*/ 523 h 832"/>
                  <a:gd name="T4" fmla="*/ 433 w 559"/>
                  <a:gd name="T5" fmla="*/ 540 h 832"/>
                  <a:gd name="T6" fmla="*/ 443 w 559"/>
                  <a:gd name="T7" fmla="*/ 558 h 832"/>
                  <a:gd name="T8" fmla="*/ 453 w 559"/>
                  <a:gd name="T9" fmla="*/ 575 h 832"/>
                  <a:gd name="T10" fmla="*/ 464 w 559"/>
                  <a:gd name="T11" fmla="*/ 590 h 832"/>
                  <a:gd name="T12" fmla="*/ 478 w 559"/>
                  <a:gd name="T13" fmla="*/ 604 h 832"/>
                  <a:gd name="T14" fmla="*/ 493 w 559"/>
                  <a:gd name="T15" fmla="*/ 618 h 832"/>
                  <a:gd name="T16" fmla="*/ 513 w 559"/>
                  <a:gd name="T17" fmla="*/ 628 h 832"/>
                  <a:gd name="T18" fmla="*/ 535 w 559"/>
                  <a:gd name="T19" fmla="*/ 635 h 832"/>
                  <a:gd name="T20" fmla="*/ 559 w 559"/>
                  <a:gd name="T21" fmla="*/ 635 h 832"/>
                  <a:gd name="T22" fmla="*/ 541 w 559"/>
                  <a:gd name="T23" fmla="*/ 653 h 832"/>
                  <a:gd name="T24" fmla="*/ 524 w 559"/>
                  <a:gd name="T25" fmla="*/ 670 h 832"/>
                  <a:gd name="T26" fmla="*/ 506 w 559"/>
                  <a:gd name="T27" fmla="*/ 692 h 832"/>
                  <a:gd name="T28" fmla="*/ 493 w 559"/>
                  <a:gd name="T29" fmla="*/ 713 h 832"/>
                  <a:gd name="T30" fmla="*/ 475 w 559"/>
                  <a:gd name="T31" fmla="*/ 737 h 832"/>
                  <a:gd name="T32" fmla="*/ 458 w 559"/>
                  <a:gd name="T33" fmla="*/ 758 h 832"/>
                  <a:gd name="T34" fmla="*/ 443 w 559"/>
                  <a:gd name="T35" fmla="*/ 780 h 832"/>
                  <a:gd name="T36" fmla="*/ 425 w 559"/>
                  <a:gd name="T37" fmla="*/ 800 h 832"/>
                  <a:gd name="T38" fmla="*/ 408 w 559"/>
                  <a:gd name="T39" fmla="*/ 818 h 832"/>
                  <a:gd name="T40" fmla="*/ 393 w 559"/>
                  <a:gd name="T41" fmla="*/ 832 h 832"/>
                  <a:gd name="T42" fmla="*/ 370 w 559"/>
                  <a:gd name="T43" fmla="*/ 748 h 832"/>
                  <a:gd name="T44" fmla="*/ 338 w 559"/>
                  <a:gd name="T45" fmla="*/ 667 h 832"/>
                  <a:gd name="T46" fmla="*/ 298 w 559"/>
                  <a:gd name="T47" fmla="*/ 586 h 832"/>
                  <a:gd name="T48" fmla="*/ 260 w 559"/>
                  <a:gd name="T49" fmla="*/ 512 h 832"/>
                  <a:gd name="T50" fmla="*/ 215 w 559"/>
                  <a:gd name="T51" fmla="*/ 438 h 832"/>
                  <a:gd name="T52" fmla="*/ 169 w 559"/>
                  <a:gd name="T53" fmla="*/ 365 h 832"/>
                  <a:gd name="T54" fmla="*/ 123 w 559"/>
                  <a:gd name="T55" fmla="*/ 295 h 832"/>
                  <a:gd name="T56" fmla="*/ 77 w 559"/>
                  <a:gd name="T57" fmla="*/ 217 h 832"/>
                  <a:gd name="T58" fmla="*/ 39 w 559"/>
                  <a:gd name="T59" fmla="*/ 144 h 832"/>
                  <a:gd name="T60" fmla="*/ 0 w 559"/>
                  <a:gd name="T61" fmla="*/ 63 h 832"/>
                  <a:gd name="T62" fmla="*/ 4 w 559"/>
                  <a:gd name="T63" fmla="*/ 59 h 832"/>
                  <a:gd name="T64" fmla="*/ 7 w 559"/>
                  <a:gd name="T65" fmla="*/ 52 h 832"/>
                  <a:gd name="T66" fmla="*/ 14 w 559"/>
                  <a:gd name="T67" fmla="*/ 45 h 832"/>
                  <a:gd name="T68" fmla="*/ 24 w 559"/>
                  <a:gd name="T69" fmla="*/ 35 h 832"/>
                  <a:gd name="T70" fmla="*/ 35 w 559"/>
                  <a:gd name="T71" fmla="*/ 24 h 832"/>
                  <a:gd name="T72" fmla="*/ 45 w 559"/>
                  <a:gd name="T73" fmla="*/ 14 h 832"/>
                  <a:gd name="T74" fmla="*/ 60 w 559"/>
                  <a:gd name="T75" fmla="*/ 7 h 832"/>
                  <a:gd name="T76" fmla="*/ 70 w 559"/>
                  <a:gd name="T77" fmla="*/ 0 h 832"/>
                  <a:gd name="T78" fmla="*/ 80 w 559"/>
                  <a:gd name="T79" fmla="*/ 0 h 832"/>
                  <a:gd name="T80" fmla="*/ 87 w 559"/>
                  <a:gd name="T81" fmla="*/ 3 h 832"/>
                  <a:gd name="T82" fmla="*/ 133 w 559"/>
                  <a:gd name="T83" fmla="*/ 45 h 832"/>
                  <a:gd name="T84" fmla="*/ 172 w 559"/>
                  <a:gd name="T85" fmla="*/ 90 h 832"/>
                  <a:gd name="T86" fmla="*/ 207 w 559"/>
                  <a:gd name="T87" fmla="*/ 140 h 832"/>
                  <a:gd name="T88" fmla="*/ 243 w 559"/>
                  <a:gd name="T89" fmla="*/ 189 h 832"/>
                  <a:gd name="T90" fmla="*/ 270 w 559"/>
                  <a:gd name="T91" fmla="*/ 238 h 832"/>
                  <a:gd name="T92" fmla="*/ 302 w 559"/>
                  <a:gd name="T93" fmla="*/ 287 h 832"/>
                  <a:gd name="T94" fmla="*/ 330 w 559"/>
                  <a:gd name="T95" fmla="*/ 340 h 832"/>
                  <a:gd name="T96" fmla="*/ 355 w 559"/>
                  <a:gd name="T97" fmla="*/ 397 h 832"/>
                  <a:gd name="T98" fmla="*/ 383 w 559"/>
                  <a:gd name="T99" fmla="*/ 449 h 832"/>
                  <a:gd name="T100" fmla="*/ 415 w 559"/>
                  <a:gd name="T101" fmla="*/ 505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59" h="832">
                    <a:moveTo>
                      <a:pt x="415" y="505"/>
                    </a:moveTo>
                    <a:lnTo>
                      <a:pt x="422" y="523"/>
                    </a:lnTo>
                    <a:lnTo>
                      <a:pt x="433" y="540"/>
                    </a:lnTo>
                    <a:lnTo>
                      <a:pt x="443" y="558"/>
                    </a:lnTo>
                    <a:lnTo>
                      <a:pt x="453" y="575"/>
                    </a:lnTo>
                    <a:lnTo>
                      <a:pt x="464" y="590"/>
                    </a:lnTo>
                    <a:lnTo>
                      <a:pt x="478" y="604"/>
                    </a:lnTo>
                    <a:lnTo>
                      <a:pt x="493" y="618"/>
                    </a:lnTo>
                    <a:lnTo>
                      <a:pt x="513" y="628"/>
                    </a:lnTo>
                    <a:lnTo>
                      <a:pt x="535" y="635"/>
                    </a:lnTo>
                    <a:lnTo>
                      <a:pt x="559" y="635"/>
                    </a:lnTo>
                    <a:lnTo>
                      <a:pt x="541" y="653"/>
                    </a:lnTo>
                    <a:lnTo>
                      <a:pt x="524" y="670"/>
                    </a:lnTo>
                    <a:lnTo>
                      <a:pt x="506" y="692"/>
                    </a:lnTo>
                    <a:lnTo>
                      <a:pt x="493" y="713"/>
                    </a:lnTo>
                    <a:lnTo>
                      <a:pt x="475" y="737"/>
                    </a:lnTo>
                    <a:lnTo>
                      <a:pt x="458" y="758"/>
                    </a:lnTo>
                    <a:lnTo>
                      <a:pt x="443" y="780"/>
                    </a:lnTo>
                    <a:lnTo>
                      <a:pt x="425" y="800"/>
                    </a:lnTo>
                    <a:lnTo>
                      <a:pt x="408" y="818"/>
                    </a:lnTo>
                    <a:lnTo>
                      <a:pt x="393" y="832"/>
                    </a:lnTo>
                    <a:lnTo>
                      <a:pt x="370" y="748"/>
                    </a:lnTo>
                    <a:lnTo>
                      <a:pt x="338" y="667"/>
                    </a:lnTo>
                    <a:lnTo>
                      <a:pt x="298" y="586"/>
                    </a:lnTo>
                    <a:lnTo>
                      <a:pt x="260" y="512"/>
                    </a:lnTo>
                    <a:lnTo>
                      <a:pt x="215" y="438"/>
                    </a:lnTo>
                    <a:lnTo>
                      <a:pt x="169" y="365"/>
                    </a:lnTo>
                    <a:lnTo>
                      <a:pt x="123" y="295"/>
                    </a:lnTo>
                    <a:lnTo>
                      <a:pt x="77" y="217"/>
                    </a:lnTo>
                    <a:lnTo>
                      <a:pt x="39" y="144"/>
                    </a:lnTo>
                    <a:lnTo>
                      <a:pt x="0" y="63"/>
                    </a:lnTo>
                    <a:lnTo>
                      <a:pt x="4" y="59"/>
                    </a:lnTo>
                    <a:lnTo>
                      <a:pt x="7" y="52"/>
                    </a:lnTo>
                    <a:lnTo>
                      <a:pt x="14" y="45"/>
                    </a:lnTo>
                    <a:lnTo>
                      <a:pt x="24" y="35"/>
                    </a:lnTo>
                    <a:lnTo>
                      <a:pt x="35" y="24"/>
                    </a:lnTo>
                    <a:lnTo>
                      <a:pt x="45" y="14"/>
                    </a:lnTo>
                    <a:lnTo>
                      <a:pt x="60" y="7"/>
                    </a:lnTo>
                    <a:lnTo>
                      <a:pt x="70" y="0"/>
                    </a:lnTo>
                    <a:lnTo>
                      <a:pt x="80" y="0"/>
                    </a:lnTo>
                    <a:lnTo>
                      <a:pt x="87" y="3"/>
                    </a:lnTo>
                    <a:lnTo>
                      <a:pt x="133" y="45"/>
                    </a:lnTo>
                    <a:lnTo>
                      <a:pt x="172" y="90"/>
                    </a:lnTo>
                    <a:lnTo>
                      <a:pt x="207" y="140"/>
                    </a:lnTo>
                    <a:lnTo>
                      <a:pt x="243" y="189"/>
                    </a:lnTo>
                    <a:lnTo>
                      <a:pt x="270" y="238"/>
                    </a:lnTo>
                    <a:lnTo>
                      <a:pt x="302" y="287"/>
                    </a:lnTo>
                    <a:lnTo>
                      <a:pt x="330" y="340"/>
                    </a:lnTo>
                    <a:lnTo>
                      <a:pt x="355" y="397"/>
                    </a:lnTo>
                    <a:lnTo>
                      <a:pt x="383" y="449"/>
                    </a:lnTo>
                    <a:lnTo>
                      <a:pt x="415" y="505"/>
                    </a:lnTo>
                    <a:close/>
                  </a:path>
                </a:pathLst>
              </a:custGeom>
              <a:solidFill>
                <a:srgbClr val="FF94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56" name="Freeform 680"/>
              <p:cNvSpPr>
                <a:spLocks/>
              </p:cNvSpPr>
              <p:nvPr/>
            </p:nvSpPr>
            <p:spPr bwMode="auto">
              <a:xfrm>
                <a:off x="2754" y="2076"/>
                <a:ext cx="41" cy="58"/>
              </a:xfrm>
              <a:custGeom>
                <a:avLst/>
                <a:gdLst>
                  <a:gd name="T0" fmla="*/ 63 w 524"/>
                  <a:gd name="T1" fmla="*/ 3 h 808"/>
                  <a:gd name="T2" fmla="*/ 56 w 524"/>
                  <a:gd name="T3" fmla="*/ 0 h 808"/>
                  <a:gd name="T4" fmla="*/ 49 w 524"/>
                  <a:gd name="T5" fmla="*/ 0 h 808"/>
                  <a:gd name="T6" fmla="*/ 38 w 524"/>
                  <a:gd name="T7" fmla="*/ 3 h 808"/>
                  <a:gd name="T8" fmla="*/ 31 w 524"/>
                  <a:gd name="T9" fmla="*/ 10 h 808"/>
                  <a:gd name="T10" fmla="*/ 25 w 524"/>
                  <a:gd name="T11" fmla="*/ 18 h 808"/>
                  <a:gd name="T12" fmla="*/ 14 w 524"/>
                  <a:gd name="T13" fmla="*/ 24 h 808"/>
                  <a:gd name="T14" fmla="*/ 7 w 524"/>
                  <a:gd name="T15" fmla="*/ 35 h 808"/>
                  <a:gd name="T16" fmla="*/ 3 w 524"/>
                  <a:gd name="T17" fmla="*/ 41 h 808"/>
                  <a:gd name="T18" fmla="*/ 0 w 524"/>
                  <a:gd name="T19" fmla="*/ 49 h 808"/>
                  <a:gd name="T20" fmla="*/ 35 w 524"/>
                  <a:gd name="T21" fmla="*/ 126 h 808"/>
                  <a:gd name="T22" fmla="*/ 78 w 524"/>
                  <a:gd name="T23" fmla="*/ 203 h 808"/>
                  <a:gd name="T24" fmla="*/ 119 w 524"/>
                  <a:gd name="T25" fmla="*/ 273 h 808"/>
                  <a:gd name="T26" fmla="*/ 165 w 524"/>
                  <a:gd name="T27" fmla="*/ 348 h 808"/>
                  <a:gd name="T28" fmla="*/ 211 w 524"/>
                  <a:gd name="T29" fmla="*/ 421 h 808"/>
                  <a:gd name="T30" fmla="*/ 253 w 524"/>
                  <a:gd name="T31" fmla="*/ 491 h 808"/>
                  <a:gd name="T32" fmla="*/ 296 w 524"/>
                  <a:gd name="T33" fmla="*/ 569 h 808"/>
                  <a:gd name="T34" fmla="*/ 331 w 524"/>
                  <a:gd name="T35" fmla="*/ 646 h 808"/>
                  <a:gd name="T36" fmla="*/ 362 w 524"/>
                  <a:gd name="T37" fmla="*/ 723 h 808"/>
                  <a:gd name="T38" fmla="*/ 384 w 524"/>
                  <a:gd name="T39" fmla="*/ 808 h 808"/>
                  <a:gd name="T40" fmla="*/ 401 w 524"/>
                  <a:gd name="T41" fmla="*/ 793 h 808"/>
                  <a:gd name="T42" fmla="*/ 415 w 524"/>
                  <a:gd name="T43" fmla="*/ 779 h 808"/>
                  <a:gd name="T44" fmla="*/ 429 w 524"/>
                  <a:gd name="T45" fmla="*/ 762 h 808"/>
                  <a:gd name="T46" fmla="*/ 444 w 524"/>
                  <a:gd name="T47" fmla="*/ 744 h 808"/>
                  <a:gd name="T48" fmla="*/ 457 w 524"/>
                  <a:gd name="T49" fmla="*/ 731 h 808"/>
                  <a:gd name="T50" fmla="*/ 468 w 524"/>
                  <a:gd name="T51" fmla="*/ 713 h 808"/>
                  <a:gd name="T52" fmla="*/ 482 w 524"/>
                  <a:gd name="T53" fmla="*/ 695 h 808"/>
                  <a:gd name="T54" fmla="*/ 496 w 524"/>
                  <a:gd name="T55" fmla="*/ 678 h 808"/>
                  <a:gd name="T56" fmla="*/ 510 w 524"/>
                  <a:gd name="T57" fmla="*/ 660 h 808"/>
                  <a:gd name="T58" fmla="*/ 524 w 524"/>
                  <a:gd name="T59" fmla="*/ 646 h 808"/>
                  <a:gd name="T60" fmla="*/ 499 w 524"/>
                  <a:gd name="T61" fmla="*/ 643 h 808"/>
                  <a:gd name="T62" fmla="*/ 479 w 524"/>
                  <a:gd name="T63" fmla="*/ 636 h 808"/>
                  <a:gd name="T64" fmla="*/ 464 w 524"/>
                  <a:gd name="T65" fmla="*/ 625 h 808"/>
                  <a:gd name="T66" fmla="*/ 450 w 524"/>
                  <a:gd name="T67" fmla="*/ 614 h 808"/>
                  <a:gd name="T68" fmla="*/ 436 w 524"/>
                  <a:gd name="T69" fmla="*/ 596 h 808"/>
                  <a:gd name="T70" fmla="*/ 426 w 524"/>
                  <a:gd name="T71" fmla="*/ 583 h 808"/>
                  <a:gd name="T72" fmla="*/ 419 w 524"/>
                  <a:gd name="T73" fmla="*/ 565 h 808"/>
                  <a:gd name="T74" fmla="*/ 408 w 524"/>
                  <a:gd name="T75" fmla="*/ 548 h 808"/>
                  <a:gd name="T76" fmla="*/ 401 w 524"/>
                  <a:gd name="T77" fmla="*/ 530 h 808"/>
                  <a:gd name="T78" fmla="*/ 394 w 524"/>
                  <a:gd name="T79" fmla="*/ 513 h 808"/>
                  <a:gd name="T80" fmla="*/ 362 w 524"/>
                  <a:gd name="T81" fmla="*/ 460 h 808"/>
                  <a:gd name="T82" fmla="*/ 334 w 524"/>
                  <a:gd name="T83" fmla="*/ 403 h 808"/>
                  <a:gd name="T84" fmla="*/ 306 w 524"/>
                  <a:gd name="T85" fmla="*/ 351 h 808"/>
                  <a:gd name="T86" fmla="*/ 278 w 524"/>
                  <a:gd name="T87" fmla="*/ 295 h 808"/>
                  <a:gd name="T88" fmla="*/ 249 w 524"/>
                  <a:gd name="T89" fmla="*/ 241 h 808"/>
                  <a:gd name="T90" fmla="*/ 218 w 524"/>
                  <a:gd name="T91" fmla="*/ 193 h 808"/>
                  <a:gd name="T92" fmla="*/ 183 w 524"/>
                  <a:gd name="T93" fmla="*/ 140 h 808"/>
                  <a:gd name="T94" fmla="*/ 148 w 524"/>
                  <a:gd name="T95" fmla="*/ 94 h 808"/>
                  <a:gd name="T96" fmla="*/ 109 w 524"/>
                  <a:gd name="T97" fmla="*/ 45 h 808"/>
                  <a:gd name="T98" fmla="*/ 63 w 524"/>
                  <a:gd name="T99" fmla="*/ 3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24" h="808">
                    <a:moveTo>
                      <a:pt x="63" y="3"/>
                    </a:moveTo>
                    <a:lnTo>
                      <a:pt x="56" y="0"/>
                    </a:lnTo>
                    <a:lnTo>
                      <a:pt x="49" y="0"/>
                    </a:lnTo>
                    <a:lnTo>
                      <a:pt x="38" y="3"/>
                    </a:lnTo>
                    <a:lnTo>
                      <a:pt x="31" y="10"/>
                    </a:lnTo>
                    <a:lnTo>
                      <a:pt x="25" y="18"/>
                    </a:lnTo>
                    <a:lnTo>
                      <a:pt x="14" y="24"/>
                    </a:lnTo>
                    <a:lnTo>
                      <a:pt x="7" y="35"/>
                    </a:lnTo>
                    <a:lnTo>
                      <a:pt x="3" y="41"/>
                    </a:lnTo>
                    <a:lnTo>
                      <a:pt x="0" y="49"/>
                    </a:lnTo>
                    <a:lnTo>
                      <a:pt x="35" y="126"/>
                    </a:lnTo>
                    <a:lnTo>
                      <a:pt x="78" y="203"/>
                    </a:lnTo>
                    <a:lnTo>
                      <a:pt x="119" y="273"/>
                    </a:lnTo>
                    <a:lnTo>
                      <a:pt x="165" y="348"/>
                    </a:lnTo>
                    <a:lnTo>
                      <a:pt x="211" y="421"/>
                    </a:lnTo>
                    <a:lnTo>
                      <a:pt x="253" y="491"/>
                    </a:lnTo>
                    <a:lnTo>
                      <a:pt x="296" y="569"/>
                    </a:lnTo>
                    <a:lnTo>
                      <a:pt x="331" y="646"/>
                    </a:lnTo>
                    <a:lnTo>
                      <a:pt x="362" y="723"/>
                    </a:lnTo>
                    <a:lnTo>
                      <a:pt x="384" y="808"/>
                    </a:lnTo>
                    <a:lnTo>
                      <a:pt x="401" y="793"/>
                    </a:lnTo>
                    <a:lnTo>
                      <a:pt x="415" y="779"/>
                    </a:lnTo>
                    <a:lnTo>
                      <a:pt x="429" y="762"/>
                    </a:lnTo>
                    <a:lnTo>
                      <a:pt x="444" y="744"/>
                    </a:lnTo>
                    <a:lnTo>
                      <a:pt x="457" y="731"/>
                    </a:lnTo>
                    <a:lnTo>
                      <a:pt x="468" y="713"/>
                    </a:lnTo>
                    <a:lnTo>
                      <a:pt x="482" y="695"/>
                    </a:lnTo>
                    <a:lnTo>
                      <a:pt x="496" y="678"/>
                    </a:lnTo>
                    <a:lnTo>
                      <a:pt x="510" y="660"/>
                    </a:lnTo>
                    <a:lnTo>
                      <a:pt x="524" y="646"/>
                    </a:lnTo>
                    <a:lnTo>
                      <a:pt x="499" y="643"/>
                    </a:lnTo>
                    <a:lnTo>
                      <a:pt x="479" y="636"/>
                    </a:lnTo>
                    <a:lnTo>
                      <a:pt x="464" y="625"/>
                    </a:lnTo>
                    <a:lnTo>
                      <a:pt x="450" y="614"/>
                    </a:lnTo>
                    <a:lnTo>
                      <a:pt x="436" y="596"/>
                    </a:lnTo>
                    <a:lnTo>
                      <a:pt x="426" y="583"/>
                    </a:lnTo>
                    <a:lnTo>
                      <a:pt x="419" y="565"/>
                    </a:lnTo>
                    <a:lnTo>
                      <a:pt x="408" y="548"/>
                    </a:lnTo>
                    <a:lnTo>
                      <a:pt x="401" y="530"/>
                    </a:lnTo>
                    <a:lnTo>
                      <a:pt x="394" y="513"/>
                    </a:lnTo>
                    <a:lnTo>
                      <a:pt x="362" y="460"/>
                    </a:lnTo>
                    <a:lnTo>
                      <a:pt x="334" y="403"/>
                    </a:lnTo>
                    <a:lnTo>
                      <a:pt x="306" y="351"/>
                    </a:lnTo>
                    <a:lnTo>
                      <a:pt x="278" y="295"/>
                    </a:lnTo>
                    <a:lnTo>
                      <a:pt x="249" y="241"/>
                    </a:lnTo>
                    <a:lnTo>
                      <a:pt x="218" y="193"/>
                    </a:lnTo>
                    <a:lnTo>
                      <a:pt x="183" y="140"/>
                    </a:lnTo>
                    <a:lnTo>
                      <a:pt x="148" y="94"/>
                    </a:lnTo>
                    <a:lnTo>
                      <a:pt x="109" y="45"/>
                    </a:lnTo>
                    <a:lnTo>
                      <a:pt x="63" y="3"/>
                    </a:lnTo>
                    <a:close/>
                  </a:path>
                </a:pathLst>
              </a:custGeom>
              <a:solidFill>
                <a:srgbClr val="FFB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57" name="Freeform 681"/>
              <p:cNvSpPr>
                <a:spLocks/>
              </p:cNvSpPr>
              <p:nvPr/>
            </p:nvSpPr>
            <p:spPr bwMode="auto">
              <a:xfrm>
                <a:off x="2991" y="2024"/>
                <a:ext cx="41" cy="19"/>
              </a:xfrm>
              <a:custGeom>
                <a:avLst/>
                <a:gdLst>
                  <a:gd name="T0" fmla="*/ 0 w 531"/>
                  <a:gd name="T1" fmla="*/ 0 h 260"/>
                  <a:gd name="T2" fmla="*/ 52 w 531"/>
                  <a:gd name="T3" fmla="*/ 38 h 260"/>
                  <a:gd name="T4" fmla="*/ 105 w 531"/>
                  <a:gd name="T5" fmla="*/ 77 h 260"/>
                  <a:gd name="T6" fmla="*/ 155 w 531"/>
                  <a:gd name="T7" fmla="*/ 108 h 260"/>
                  <a:gd name="T8" fmla="*/ 203 w 531"/>
                  <a:gd name="T9" fmla="*/ 137 h 260"/>
                  <a:gd name="T10" fmla="*/ 257 w 531"/>
                  <a:gd name="T11" fmla="*/ 161 h 260"/>
                  <a:gd name="T12" fmla="*/ 310 w 531"/>
                  <a:gd name="T13" fmla="*/ 185 h 260"/>
                  <a:gd name="T14" fmla="*/ 362 w 531"/>
                  <a:gd name="T15" fmla="*/ 207 h 260"/>
                  <a:gd name="T16" fmla="*/ 415 w 531"/>
                  <a:gd name="T17" fmla="*/ 225 h 260"/>
                  <a:gd name="T18" fmla="*/ 471 w 531"/>
                  <a:gd name="T19" fmla="*/ 242 h 260"/>
                  <a:gd name="T20" fmla="*/ 531 w 531"/>
                  <a:gd name="T21" fmla="*/ 26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1" h="260">
                    <a:moveTo>
                      <a:pt x="0" y="0"/>
                    </a:moveTo>
                    <a:lnTo>
                      <a:pt x="52" y="38"/>
                    </a:lnTo>
                    <a:lnTo>
                      <a:pt x="105" y="77"/>
                    </a:lnTo>
                    <a:lnTo>
                      <a:pt x="155" y="108"/>
                    </a:lnTo>
                    <a:lnTo>
                      <a:pt x="203" y="137"/>
                    </a:lnTo>
                    <a:lnTo>
                      <a:pt x="257" y="161"/>
                    </a:lnTo>
                    <a:lnTo>
                      <a:pt x="310" y="185"/>
                    </a:lnTo>
                    <a:lnTo>
                      <a:pt x="362" y="207"/>
                    </a:lnTo>
                    <a:lnTo>
                      <a:pt x="415" y="225"/>
                    </a:lnTo>
                    <a:lnTo>
                      <a:pt x="471" y="242"/>
                    </a:lnTo>
                    <a:lnTo>
                      <a:pt x="531" y="26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58" name="Freeform 682"/>
              <p:cNvSpPr>
                <a:spLocks/>
              </p:cNvSpPr>
              <p:nvPr/>
            </p:nvSpPr>
            <p:spPr bwMode="auto">
              <a:xfrm>
                <a:off x="2929" y="2036"/>
                <a:ext cx="22" cy="48"/>
              </a:xfrm>
              <a:custGeom>
                <a:avLst/>
                <a:gdLst>
                  <a:gd name="T0" fmla="*/ 71 w 275"/>
                  <a:gd name="T1" fmla="*/ 0 h 674"/>
                  <a:gd name="T2" fmla="*/ 64 w 275"/>
                  <a:gd name="T3" fmla="*/ 63 h 674"/>
                  <a:gd name="T4" fmla="*/ 57 w 275"/>
                  <a:gd name="T5" fmla="*/ 130 h 674"/>
                  <a:gd name="T6" fmla="*/ 50 w 275"/>
                  <a:gd name="T7" fmla="*/ 200 h 674"/>
                  <a:gd name="T8" fmla="*/ 43 w 275"/>
                  <a:gd name="T9" fmla="*/ 270 h 674"/>
                  <a:gd name="T10" fmla="*/ 35 w 275"/>
                  <a:gd name="T11" fmla="*/ 340 h 674"/>
                  <a:gd name="T12" fmla="*/ 32 w 275"/>
                  <a:gd name="T13" fmla="*/ 410 h 674"/>
                  <a:gd name="T14" fmla="*/ 25 w 275"/>
                  <a:gd name="T15" fmla="*/ 481 h 674"/>
                  <a:gd name="T16" fmla="*/ 15 w 275"/>
                  <a:gd name="T17" fmla="*/ 551 h 674"/>
                  <a:gd name="T18" fmla="*/ 7 w 275"/>
                  <a:gd name="T19" fmla="*/ 615 h 674"/>
                  <a:gd name="T20" fmla="*/ 0 w 275"/>
                  <a:gd name="T21" fmla="*/ 674 h 674"/>
                  <a:gd name="T22" fmla="*/ 35 w 275"/>
                  <a:gd name="T23" fmla="*/ 660 h 674"/>
                  <a:gd name="T24" fmla="*/ 71 w 275"/>
                  <a:gd name="T25" fmla="*/ 625 h 674"/>
                  <a:gd name="T26" fmla="*/ 107 w 275"/>
                  <a:gd name="T27" fmla="*/ 572 h 674"/>
                  <a:gd name="T28" fmla="*/ 138 w 275"/>
                  <a:gd name="T29" fmla="*/ 505 h 674"/>
                  <a:gd name="T30" fmla="*/ 170 w 275"/>
                  <a:gd name="T31" fmla="*/ 432 h 674"/>
                  <a:gd name="T32" fmla="*/ 198 w 275"/>
                  <a:gd name="T33" fmla="*/ 347 h 674"/>
                  <a:gd name="T34" fmla="*/ 223 w 275"/>
                  <a:gd name="T35" fmla="*/ 263 h 674"/>
                  <a:gd name="T36" fmla="*/ 243 w 275"/>
                  <a:gd name="T37" fmla="*/ 182 h 674"/>
                  <a:gd name="T38" fmla="*/ 261 w 275"/>
                  <a:gd name="T39" fmla="*/ 102 h 674"/>
                  <a:gd name="T40" fmla="*/ 275 w 275"/>
                  <a:gd name="T41" fmla="*/ 35 h 674"/>
                  <a:gd name="T42" fmla="*/ 71 w 275"/>
                  <a:gd name="T43" fmla="*/ 0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5" h="674">
                    <a:moveTo>
                      <a:pt x="71" y="0"/>
                    </a:moveTo>
                    <a:lnTo>
                      <a:pt x="64" y="63"/>
                    </a:lnTo>
                    <a:lnTo>
                      <a:pt x="57" y="130"/>
                    </a:lnTo>
                    <a:lnTo>
                      <a:pt x="50" y="200"/>
                    </a:lnTo>
                    <a:lnTo>
                      <a:pt x="43" y="270"/>
                    </a:lnTo>
                    <a:lnTo>
                      <a:pt x="35" y="340"/>
                    </a:lnTo>
                    <a:lnTo>
                      <a:pt x="32" y="410"/>
                    </a:lnTo>
                    <a:lnTo>
                      <a:pt x="25" y="481"/>
                    </a:lnTo>
                    <a:lnTo>
                      <a:pt x="15" y="551"/>
                    </a:lnTo>
                    <a:lnTo>
                      <a:pt x="7" y="615"/>
                    </a:lnTo>
                    <a:lnTo>
                      <a:pt x="0" y="674"/>
                    </a:lnTo>
                    <a:lnTo>
                      <a:pt x="35" y="660"/>
                    </a:lnTo>
                    <a:lnTo>
                      <a:pt x="71" y="625"/>
                    </a:lnTo>
                    <a:lnTo>
                      <a:pt x="107" y="572"/>
                    </a:lnTo>
                    <a:lnTo>
                      <a:pt x="138" y="505"/>
                    </a:lnTo>
                    <a:lnTo>
                      <a:pt x="170" y="432"/>
                    </a:lnTo>
                    <a:lnTo>
                      <a:pt x="198" y="347"/>
                    </a:lnTo>
                    <a:lnTo>
                      <a:pt x="223" y="263"/>
                    </a:lnTo>
                    <a:lnTo>
                      <a:pt x="243" y="182"/>
                    </a:lnTo>
                    <a:lnTo>
                      <a:pt x="261" y="102"/>
                    </a:lnTo>
                    <a:lnTo>
                      <a:pt x="275" y="35"/>
                    </a:lnTo>
                    <a:lnTo>
                      <a:pt x="71" y="0"/>
                    </a:lnTo>
                    <a:close/>
                  </a:path>
                </a:pathLst>
              </a:custGeom>
              <a:solidFill>
                <a:srgbClr val="FF00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59" name="Freeform 683"/>
              <p:cNvSpPr>
                <a:spLocks/>
              </p:cNvSpPr>
              <p:nvPr/>
            </p:nvSpPr>
            <p:spPr bwMode="auto">
              <a:xfrm>
                <a:off x="2930" y="2037"/>
                <a:ext cx="19" cy="47"/>
              </a:xfrm>
              <a:custGeom>
                <a:avLst/>
                <a:gdLst>
                  <a:gd name="T0" fmla="*/ 254 w 254"/>
                  <a:gd name="T1" fmla="*/ 28 h 663"/>
                  <a:gd name="T2" fmla="*/ 239 w 254"/>
                  <a:gd name="T3" fmla="*/ 95 h 663"/>
                  <a:gd name="T4" fmla="*/ 226 w 254"/>
                  <a:gd name="T5" fmla="*/ 171 h 663"/>
                  <a:gd name="T6" fmla="*/ 204 w 254"/>
                  <a:gd name="T7" fmla="*/ 249 h 663"/>
                  <a:gd name="T8" fmla="*/ 183 w 254"/>
                  <a:gd name="T9" fmla="*/ 330 h 663"/>
                  <a:gd name="T10" fmla="*/ 159 w 254"/>
                  <a:gd name="T11" fmla="*/ 411 h 663"/>
                  <a:gd name="T12" fmla="*/ 131 w 254"/>
                  <a:gd name="T13" fmla="*/ 484 h 663"/>
                  <a:gd name="T14" fmla="*/ 103 w 254"/>
                  <a:gd name="T15" fmla="*/ 548 h 663"/>
                  <a:gd name="T16" fmla="*/ 71 w 254"/>
                  <a:gd name="T17" fmla="*/ 604 h 663"/>
                  <a:gd name="T18" fmla="*/ 36 w 254"/>
                  <a:gd name="T19" fmla="*/ 643 h 663"/>
                  <a:gd name="T20" fmla="*/ 0 w 254"/>
                  <a:gd name="T21" fmla="*/ 663 h 663"/>
                  <a:gd name="T22" fmla="*/ 11 w 254"/>
                  <a:gd name="T23" fmla="*/ 604 h 663"/>
                  <a:gd name="T24" fmla="*/ 21 w 254"/>
                  <a:gd name="T25" fmla="*/ 537 h 663"/>
                  <a:gd name="T26" fmla="*/ 28 w 254"/>
                  <a:gd name="T27" fmla="*/ 470 h 663"/>
                  <a:gd name="T28" fmla="*/ 36 w 254"/>
                  <a:gd name="T29" fmla="*/ 403 h 663"/>
                  <a:gd name="T30" fmla="*/ 43 w 254"/>
                  <a:gd name="T31" fmla="*/ 333 h 663"/>
                  <a:gd name="T32" fmla="*/ 49 w 254"/>
                  <a:gd name="T33" fmla="*/ 263 h 663"/>
                  <a:gd name="T34" fmla="*/ 53 w 254"/>
                  <a:gd name="T35" fmla="*/ 196 h 663"/>
                  <a:gd name="T36" fmla="*/ 60 w 254"/>
                  <a:gd name="T37" fmla="*/ 126 h 663"/>
                  <a:gd name="T38" fmla="*/ 63 w 254"/>
                  <a:gd name="T39" fmla="*/ 60 h 663"/>
                  <a:gd name="T40" fmla="*/ 71 w 254"/>
                  <a:gd name="T41" fmla="*/ 0 h 663"/>
                  <a:gd name="T42" fmla="*/ 254 w 254"/>
                  <a:gd name="T43" fmla="*/ 28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4" h="663">
                    <a:moveTo>
                      <a:pt x="254" y="28"/>
                    </a:moveTo>
                    <a:lnTo>
                      <a:pt x="239" y="95"/>
                    </a:lnTo>
                    <a:lnTo>
                      <a:pt x="226" y="171"/>
                    </a:lnTo>
                    <a:lnTo>
                      <a:pt x="204" y="249"/>
                    </a:lnTo>
                    <a:lnTo>
                      <a:pt x="183" y="330"/>
                    </a:lnTo>
                    <a:lnTo>
                      <a:pt x="159" y="411"/>
                    </a:lnTo>
                    <a:lnTo>
                      <a:pt x="131" y="484"/>
                    </a:lnTo>
                    <a:lnTo>
                      <a:pt x="103" y="548"/>
                    </a:lnTo>
                    <a:lnTo>
                      <a:pt x="71" y="604"/>
                    </a:lnTo>
                    <a:lnTo>
                      <a:pt x="36" y="643"/>
                    </a:lnTo>
                    <a:lnTo>
                      <a:pt x="0" y="663"/>
                    </a:lnTo>
                    <a:lnTo>
                      <a:pt x="11" y="604"/>
                    </a:lnTo>
                    <a:lnTo>
                      <a:pt x="21" y="537"/>
                    </a:lnTo>
                    <a:lnTo>
                      <a:pt x="28" y="470"/>
                    </a:lnTo>
                    <a:lnTo>
                      <a:pt x="36" y="403"/>
                    </a:lnTo>
                    <a:lnTo>
                      <a:pt x="43" y="333"/>
                    </a:lnTo>
                    <a:lnTo>
                      <a:pt x="49" y="263"/>
                    </a:lnTo>
                    <a:lnTo>
                      <a:pt x="53" y="196"/>
                    </a:lnTo>
                    <a:lnTo>
                      <a:pt x="60" y="126"/>
                    </a:lnTo>
                    <a:lnTo>
                      <a:pt x="63" y="60"/>
                    </a:lnTo>
                    <a:lnTo>
                      <a:pt x="71" y="0"/>
                    </a:lnTo>
                    <a:lnTo>
                      <a:pt x="254" y="28"/>
                    </a:lnTo>
                    <a:close/>
                  </a:path>
                </a:pathLst>
              </a:custGeom>
              <a:solidFill>
                <a:srgbClr val="FF1D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60" name="Freeform 684"/>
              <p:cNvSpPr>
                <a:spLocks/>
              </p:cNvSpPr>
              <p:nvPr/>
            </p:nvSpPr>
            <p:spPr bwMode="auto">
              <a:xfrm>
                <a:off x="2930" y="2037"/>
                <a:ext cx="18" cy="47"/>
              </a:xfrm>
              <a:custGeom>
                <a:avLst/>
                <a:gdLst>
                  <a:gd name="T0" fmla="*/ 233 w 233"/>
                  <a:gd name="T1" fmla="*/ 25 h 653"/>
                  <a:gd name="T2" fmla="*/ 223 w 233"/>
                  <a:gd name="T3" fmla="*/ 92 h 653"/>
                  <a:gd name="T4" fmla="*/ 208 w 233"/>
                  <a:gd name="T5" fmla="*/ 165 h 653"/>
                  <a:gd name="T6" fmla="*/ 191 w 233"/>
                  <a:gd name="T7" fmla="*/ 239 h 653"/>
                  <a:gd name="T8" fmla="*/ 173 w 233"/>
                  <a:gd name="T9" fmla="*/ 316 h 653"/>
                  <a:gd name="T10" fmla="*/ 148 w 233"/>
                  <a:gd name="T11" fmla="*/ 393 h 653"/>
                  <a:gd name="T12" fmla="*/ 124 w 233"/>
                  <a:gd name="T13" fmla="*/ 463 h 653"/>
                  <a:gd name="T14" fmla="*/ 96 w 233"/>
                  <a:gd name="T15" fmla="*/ 527 h 653"/>
                  <a:gd name="T16" fmla="*/ 68 w 233"/>
                  <a:gd name="T17" fmla="*/ 583 h 653"/>
                  <a:gd name="T18" fmla="*/ 36 w 233"/>
                  <a:gd name="T19" fmla="*/ 625 h 653"/>
                  <a:gd name="T20" fmla="*/ 0 w 233"/>
                  <a:gd name="T21" fmla="*/ 653 h 653"/>
                  <a:gd name="T22" fmla="*/ 15 w 233"/>
                  <a:gd name="T23" fmla="*/ 593 h 653"/>
                  <a:gd name="T24" fmla="*/ 25 w 233"/>
                  <a:gd name="T25" fmla="*/ 530 h 653"/>
                  <a:gd name="T26" fmla="*/ 36 w 233"/>
                  <a:gd name="T27" fmla="*/ 467 h 653"/>
                  <a:gd name="T28" fmla="*/ 43 w 233"/>
                  <a:gd name="T29" fmla="*/ 400 h 653"/>
                  <a:gd name="T30" fmla="*/ 46 w 233"/>
                  <a:gd name="T31" fmla="*/ 330 h 653"/>
                  <a:gd name="T32" fmla="*/ 53 w 233"/>
                  <a:gd name="T33" fmla="*/ 263 h 653"/>
                  <a:gd name="T34" fmla="*/ 57 w 233"/>
                  <a:gd name="T35" fmla="*/ 197 h 653"/>
                  <a:gd name="T36" fmla="*/ 60 w 233"/>
                  <a:gd name="T37" fmla="*/ 130 h 653"/>
                  <a:gd name="T38" fmla="*/ 68 w 233"/>
                  <a:gd name="T39" fmla="*/ 63 h 653"/>
                  <a:gd name="T40" fmla="*/ 71 w 233"/>
                  <a:gd name="T41" fmla="*/ 0 h 653"/>
                  <a:gd name="T42" fmla="*/ 233 w 233"/>
                  <a:gd name="T43" fmla="*/ 25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3" h="653">
                    <a:moveTo>
                      <a:pt x="233" y="25"/>
                    </a:moveTo>
                    <a:lnTo>
                      <a:pt x="223" y="92"/>
                    </a:lnTo>
                    <a:lnTo>
                      <a:pt x="208" y="165"/>
                    </a:lnTo>
                    <a:lnTo>
                      <a:pt x="191" y="239"/>
                    </a:lnTo>
                    <a:lnTo>
                      <a:pt x="173" y="316"/>
                    </a:lnTo>
                    <a:lnTo>
                      <a:pt x="148" y="393"/>
                    </a:lnTo>
                    <a:lnTo>
                      <a:pt x="124" y="463"/>
                    </a:lnTo>
                    <a:lnTo>
                      <a:pt x="96" y="527"/>
                    </a:lnTo>
                    <a:lnTo>
                      <a:pt x="68" y="583"/>
                    </a:lnTo>
                    <a:lnTo>
                      <a:pt x="36" y="625"/>
                    </a:lnTo>
                    <a:lnTo>
                      <a:pt x="0" y="653"/>
                    </a:lnTo>
                    <a:lnTo>
                      <a:pt x="15" y="593"/>
                    </a:lnTo>
                    <a:lnTo>
                      <a:pt x="25" y="530"/>
                    </a:lnTo>
                    <a:lnTo>
                      <a:pt x="36" y="467"/>
                    </a:lnTo>
                    <a:lnTo>
                      <a:pt x="43" y="400"/>
                    </a:lnTo>
                    <a:lnTo>
                      <a:pt x="46" y="330"/>
                    </a:lnTo>
                    <a:lnTo>
                      <a:pt x="53" y="263"/>
                    </a:lnTo>
                    <a:lnTo>
                      <a:pt x="57" y="197"/>
                    </a:lnTo>
                    <a:lnTo>
                      <a:pt x="60" y="130"/>
                    </a:lnTo>
                    <a:lnTo>
                      <a:pt x="68" y="63"/>
                    </a:lnTo>
                    <a:lnTo>
                      <a:pt x="71" y="0"/>
                    </a:lnTo>
                    <a:lnTo>
                      <a:pt x="233" y="25"/>
                    </a:lnTo>
                    <a:close/>
                  </a:path>
                </a:pathLst>
              </a:custGeom>
              <a:solidFill>
                <a:srgbClr val="FF3B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61" name="Freeform 685"/>
              <p:cNvSpPr>
                <a:spLocks/>
              </p:cNvSpPr>
              <p:nvPr/>
            </p:nvSpPr>
            <p:spPr bwMode="auto">
              <a:xfrm>
                <a:off x="2930" y="2037"/>
                <a:ext cx="17" cy="46"/>
              </a:xfrm>
              <a:custGeom>
                <a:avLst/>
                <a:gdLst>
                  <a:gd name="T0" fmla="*/ 214 w 214"/>
                  <a:gd name="T1" fmla="*/ 18 h 639"/>
                  <a:gd name="T2" fmla="*/ 203 w 214"/>
                  <a:gd name="T3" fmla="*/ 85 h 639"/>
                  <a:gd name="T4" fmla="*/ 189 w 214"/>
                  <a:gd name="T5" fmla="*/ 155 h 639"/>
                  <a:gd name="T6" fmla="*/ 175 w 214"/>
                  <a:gd name="T7" fmla="*/ 228 h 639"/>
                  <a:gd name="T8" fmla="*/ 158 w 214"/>
                  <a:gd name="T9" fmla="*/ 298 h 639"/>
                  <a:gd name="T10" fmla="*/ 136 w 214"/>
                  <a:gd name="T11" fmla="*/ 373 h 639"/>
                  <a:gd name="T12" fmla="*/ 115 w 214"/>
                  <a:gd name="T13" fmla="*/ 439 h 639"/>
                  <a:gd name="T14" fmla="*/ 91 w 214"/>
                  <a:gd name="T15" fmla="*/ 503 h 639"/>
                  <a:gd name="T16" fmla="*/ 63 w 214"/>
                  <a:gd name="T17" fmla="*/ 558 h 639"/>
                  <a:gd name="T18" fmla="*/ 35 w 214"/>
                  <a:gd name="T19" fmla="*/ 604 h 639"/>
                  <a:gd name="T20" fmla="*/ 0 w 214"/>
                  <a:gd name="T21" fmla="*/ 639 h 639"/>
                  <a:gd name="T22" fmla="*/ 17 w 214"/>
                  <a:gd name="T23" fmla="*/ 583 h 639"/>
                  <a:gd name="T24" fmla="*/ 28 w 214"/>
                  <a:gd name="T25" fmla="*/ 520 h 639"/>
                  <a:gd name="T26" fmla="*/ 38 w 214"/>
                  <a:gd name="T27" fmla="*/ 456 h 639"/>
                  <a:gd name="T28" fmla="*/ 45 w 214"/>
                  <a:gd name="T29" fmla="*/ 390 h 639"/>
                  <a:gd name="T30" fmla="*/ 52 w 214"/>
                  <a:gd name="T31" fmla="*/ 326 h 639"/>
                  <a:gd name="T32" fmla="*/ 55 w 214"/>
                  <a:gd name="T33" fmla="*/ 260 h 639"/>
                  <a:gd name="T34" fmla="*/ 59 w 214"/>
                  <a:gd name="T35" fmla="*/ 193 h 639"/>
                  <a:gd name="T36" fmla="*/ 63 w 214"/>
                  <a:gd name="T37" fmla="*/ 126 h 639"/>
                  <a:gd name="T38" fmla="*/ 66 w 214"/>
                  <a:gd name="T39" fmla="*/ 63 h 639"/>
                  <a:gd name="T40" fmla="*/ 70 w 214"/>
                  <a:gd name="T41" fmla="*/ 0 h 639"/>
                  <a:gd name="T42" fmla="*/ 214 w 214"/>
                  <a:gd name="T43" fmla="*/ 18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4" h="639">
                    <a:moveTo>
                      <a:pt x="214" y="18"/>
                    </a:moveTo>
                    <a:lnTo>
                      <a:pt x="203" y="85"/>
                    </a:lnTo>
                    <a:lnTo>
                      <a:pt x="189" y="155"/>
                    </a:lnTo>
                    <a:lnTo>
                      <a:pt x="175" y="228"/>
                    </a:lnTo>
                    <a:lnTo>
                      <a:pt x="158" y="298"/>
                    </a:lnTo>
                    <a:lnTo>
                      <a:pt x="136" y="373"/>
                    </a:lnTo>
                    <a:lnTo>
                      <a:pt x="115" y="439"/>
                    </a:lnTo>
                    <a:lnTo>
                      <a:pt x="91" y="503"/>
                    </a:lnTo>
                    <a:lnTo>
                      <a:pt x="63" y="558"/>
                    </a:lnTo>
                    <a:lnTo>
                      <a:pt x="35" y="604"/>
                    </a:lnTo>
                    <a:lnTo>
                      <a:pt x="0" y="639"/>
                    </a:lnTo>
                    <a:lnTo>
                      <a:pt x="17" y="583"/>
                    </a:lnTo>
                    <a:lnTo>
                      <a:pt x="28" y="520"/>
                    </a:lnTo>
                    <a:lnTo>
                      <a:pt x="38" y="456"/>
                    </a:lnTo>
                    <a:lnTo>
                      <a:pt x="45" y="390"/>
                    </a:lnTo>
                    <a:lnTo>
                      <a:pt x="52" y="326"/>
                    </a:lnTo>
                    <a:lnTo>
                      <a:pt x="55" y="260"/>
                    </a:lnTo>
                    <a:lnTo>
                      <a:pt x="59" y="193"/>
                    </a:lnTo>
                    <a:lnTo>
                      <a:pt x="63" y="126"/>
                    </a:lnTo>
                    <a:lnTo>
                      <a:pt x="66" y="63"/>
                    </a:lnTo>
                    <a:lnTo>
                      <a:pt x="70" y="0"/>
                    </a:lnTo>
                    <a:lnTo>
                      <a:pt x="214" y="18"/>
                    </a:lnTo>
                    <a:close/>
                  </a:path>
                </a:pathLst>
              </a:custGeom>
              <a:solidFill>
                <a:srgbClr val="FF59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62" name="Freeform 686"/>
              <p:cNvSpPr>
                <a:spLocks/>
              </p:cNvSpPr>
              <p:nvPr/>
            </p:nvSpPr>
            <p:spPr bwMode="auto">
              <a:xfrm>
                <a:off x="2931" y="2038"/>
                <a:ext cx="14" cy="45"/>
              </a:xfrm>
              <a:custGeom>
                <a:avLst/>
                <a:gdLst>
                  <a:gd name="T0" fmla="*/ 193 w 193"/>
                  <a:gd name="T1" fmla="*/ 11 h 629"/>
                  <a:gd name="T2" fmla="*/ 183 w 193"/>
                  <a:gd name="T3" fmla="*/ 78 h 629"/>
                  <a:gd name="T4" fmla="*/ 172 w 193"/>
                  <a:gd name="T5" fmla="*/ 144 h 629"/>
                  <a:gd name="T6" fmla="*/ 162 w 193"/>
                  <a:gd name="T7" fmla="*/ 214 h 629"/>
                  <a:gd name="T8" fmla="*/ 144 w 193"/>
                  <a:gd name="T9" fmla="*/ 281 h 629"/>
                  <a:gd name="T10" fmla="*/ 130 w 193"/>
                  <a:gd name="T11" fmla="*/ 351 h 629"/>
                  <a:gd name="T12" fmla="*/ 109 w 193"/>
                  <a:gd name="T13" fmla="*/ 418 h 629"/>
                  <a:gd name="T14" fmla="*/ 88 w 193"/>
                  <a:gd name="T15" fmla="*/ 481 h 629"/>
                  <a:gd name="T16" fmla="*/ 60 w 193"/>
                  <a:gd name="T17" fmla="*/ 538 h 629"/>
                  <a:gd name="T18" fmla="*/ 32 w 193"/>
                  <a:gd name="T19" fmla="*/ 587 h 629"/>
                  <a:gd name="T20" fmla="*/ 0 w 193"/>
                  <a:gd name="T21" fmla="*/ 629 h 629"/>
                  <a:gd name="T22" fmla="*/ 20 w 193"/>
                  <a:gd name="T23" fmla="*/ 569 h 629"/>
                  <a:gd name="T24" fmla="*/ 35 w 193"/>
                  <a:gd name="T25" fmla="*/ 509 h 629"/>
                  <a:gd name="T26" fmla="*/ 45 w 193"/>
                  <a:gd name="T27" fmla="*/ 446 h 629"/>
                  <a:gd name="T28" fmla="*/ 52 w 193"/>
                  <a:gd name="T29" fmla="*/ 383 h 629"/>
                  <a:gd name="T30" fmla="*/ 56 w 193"/>
                  <a:gd name="T31" fmla="*/ 319 h 629"/>
                  <a:gd name="T32" fmla="*/ 60 w 193"/>
                  <a:gd name="T33" fmla="*/ 253 h 629"/>
                  <a:gd name="T34" fmla="*/ 63 w 193"/>
                  <a:gd name="T35" fmla="*/ 190 h 629"/>
                  <a:gd name="T36" fmla="*/ 67 w 193"/>
                  <a:gd name="T37" fmla="*/ 123 h 629"/>
                  <a:gd name="T38" fmla="*/ 67 w 193"/>
                  <a:gd name="T39" fmla="*/ 63 h 629"/>
                  <a:gd name="T40" fmla="*/ 70 w 193"/>
                  <a:gd name="T41" fmla="*/ 0 h 629"/>
                  <a:gd name="T42" fmla="*/ 193 w 193"/>
                  <a:gd name="T43" fmla="*/ 11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3" h="629">
                    <a:moveTo>
                      <a:pt x="193" y="11"/>
                    </a:moveTo>
                    <a:lnTo>
                      <a:pt x="183" y="78"/>
                    </a:lnTo>
                    <a:lnTo>
                      <a:pt x="172" y="144"/>
                    </a:lnTo>
                    <a:lnTo>
                      <a:pt x="162" y="214"/>
                    </a:lnTo>
                    <a:lnTo>
                      <a:pt x="144" y="281"/>
                    </a:lnTo>
                    <a:lnTo>
                      <a:pt x="130" y="351"/>
                    </a:lnTo>
                    <a:lnTo>
                      <a:pt x="109" y="418"/>
                    </a:lnTo>
                    <a:lnTo>
                      <a:pt x="88" y="481"/>
                    </a:lnTo>
                    <a:lnTo>
                      <a:pt x="60" y="538"/>
                    </a:lnTo>
                    <a:lnTo>
                      <a:pt x="32" y="587"/>
                    </a:lnTo>
                    <a:lnTo>
                      <a:pt x="0" y="629"/>
                    </a:lnTo>
                    <a:lnTo>
                      <a:pt x="20" y="569"/>
                    </a:lnTo>
                    <a:lnTo>
                      <a:pt x="35" y="509"/>
                    </a:lnTo>
                    <a:lnTo>
                      <a:pt x="45" y="446"/>
                    </a:lnTo>
                    <a:lnTo>
                      <a:pt x="52" y="383"/>
                    </a:lnTo>
                    <a:lnTo>
                      <a:pt x="56" y="319"/>
                    </a:lnTo>
                    <a:lnTo>
                      <a:pt x="60" y="253"/>
                    </a:lnTo>
                    <a:lnTo>
                      <a:pt x="63" y="190"/>
                    </a:lnTo>
                    <a:lnTo>
                      <a:pt x="67" y="123"/>
                    </a:lnTo>
                    <a:lnTo>
                      <a:pt x="67" y="63"/>
                    </a:lnTo>
                    <a:lnTo>
                      <a:pt x="70" y="0"/>
                    </a:lnTo>
                    <a:lnTo>
                      <a:pt x="193" y="11"/>
                    </a:lnTo>
                    <a:close/>
                  </a:path>
                </a:pathLst>
              </a:custGeom>
              <a:solidFill>
                <a:srgbClr val="FF77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63" name="Freeform 687"/>
              <p:cNvSpPr>
                <a:spLocks/>
              </p:cNvSpPr>
              <p:nvPr/>
            </p:nvSpPr>
            <p:spPr bwMode="auto">
              <a:xfrm>
                <a:off x="2931" y="2038"/>
                <a:ext cx="13" cy="44"/>
              </a:xfrm>
              <a:custGeom>
                <a:avLst/>
                <a:gdLst>
                  <a:gd name="T0" fmla="*/ 168 w 168"/>
                  <a:gd name="T1" fmla="*/ 4 h 615"/>
                  <a:gd name="T2" fmla="*/ 161 w 168"/>
                  <a:gd name="T3" fmla="*/ 67 h 615"/>
                  <a:gd name="T4" fmla="*/ 155 w 168"/>
                  <a:gd name="T5" fmla="*/ 134 h 615"/>
                  <a:gd name="T6" fmla="*/ 141 w 168"/>
                  <a:gd name="T7" fmla="*/ 201 h 615"/>
                  <a:gd name="T8" fmla="*/ 130 w 168"/>
                  <a:gd name="T9" fmla="*/ 264 h 615"/>
                  <a:gd name="T10" fmla="*/ 116 w 168"/>
                  <a:gd name="T11" fmla="*/ 331 h 615"/>
                  <a:gd name="T12" fmla="*/ 98 w 168"/>
                  <a:gd name="T13" fmla="*/ 394 h 615"/>
                  <a:gd name="T14" fmla="*/ 77 w 168"/>
                  <a:gd name="T15" fmla="*/ 457 h 615"/>
                  <a:gd name="T16" fmla="*/ 56 w 168"/>
                  <a:gd name="T17" fmla="*/ 513 h 615"/>
                  <a:gd name="T18" fmla="*/ 28 w 168"/>
                  <a:gd name="T19" fmla="*/ 566 h 615"/>
                  <a:gd name="T20" fmla="*/ 0 w 168"/>
                  <a:gd name="T21" fmla="*/ 615 h 615"/>
                  <a:gd name="T22" fmla="*/ 21 w 168"/>
                  <a:gd name="T23" fmla="*/ 559 h 615"/>
                  <a:gd name="T24" fmla="*/ 35 w 168"/>
                  <a:gd name="T25" fmla="*/ 499 h 615"/>
                  <a:gd name="T26" fmla="*/ 45 w 168"/>
                  <a:gd name="T27" fmla="*/ 439 h 615"/>
                  <a:gd name="T28" fmla="*/ 56 w 168"/>
                  <a:gd name="T29" fmla="*/ 376 h 615"/>
                  <a:gd name="T30" fmla="*/ 60 w 168"/>
                  <a:gd name="T31" fmla="*/ 312 h 615"/>
                  <a:gd name="T32" fmla="*/ 63 w 168"/>
                  <a:gd name="T33" fmla="*/ 249 h 615"/>
                  <a:gd name="T34" fmla="*/ 63 w 168"/>
                  <a:gd name="T35" fmla="*/ 186 h 615"/>
                  <a:gd name="T36" fmla="*/ 63 w 168"/>
                  <a:gd name="T37" fmla="*/ 123 h 615"/>
                  <a:gd name="T38" fmla="*/ 66 w 168"/>
                  <a:gd name="T39" fmla="*/ 59 h 615"/>
                  <a:gd name="T40" fmla="*/ 66 w 168"/>
                  <a:gd name="T41" fmla="*/ 0 h 615"/>
                  <a:gd name="T42" fmla="*/ 168 w 168"/>
                  <a:gd name="T43" fmla="*/ 4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8" h="615">
                    <a:moveTo>
                      <a:pt x="168" y="4"/>
                    </a:moveTo>
                    <a:lnTo>
                      <a:pt x="161" y="67"/>
                    </a:lnTo>
                    <a:lnTo>
                      <a:pt x="155" y="134"/>
                    </a:lnTo>
                    <a:lnTo>
                      <a:pt x="141" y="201"/>
                    </a:lnTo>
                    <a:lnTo>
                      <a:pt x="130" y="264"/>
                    </a:lnTo>
                    <a:lnTo>
                      <a:pt x="116" y="331"/>
                    </a:lnTo>
                    <a:lnTo>
                      <a:pt x="98" y="394"/>
                    </a:lnTo>
                    <a:lnTo>
                      <a:pt x="77" y="457"/>
                    </a:lnTo>
                    <a:lnTo>
                      <a:pt x="56" y="513"/>
                    </a:lnTo>
                    <a:lnTo>
                      <a:pt x="28" y="566"/>
                    </a:lnTo>
                    <a:lnTo>
                      <a:pt x="0" y="615"/>
                    </a:lnTo>
                    <a:lnTo>
                      <a:pt x="21" y="559"/>
                    </a:lnTo>
                    <a:lnTo>
                      <a:pt x="35" y="499"/>
                    </a:lnTo>
                    <a:lnTo>
                      <a:pt x="45" y="439"/>
                    </a:lnTo>
                    <a:lnTo>
                      <a:pt x="56" y="376"/>
                    </a:lnTo>
                    <a:lnTo>
                      <a:pt x="60" y="312"/>
                    </a:lnTo>
                    <a:lnTo>
                      <a:pt x="63" y="249"/>
                    </a:lnTo>
                    <a:lnTo>
                      <a:pt x="63" y="186"/>
                    </a:lnTo>
                    <a:lnTo>
                      <a:pt x="63" y="123"/>
                    </a:lnTo>
                    <a:lnTo>
                      <a:pt x="66" y="59"/>
                    </a:lnTo>
                    <a:lnTo>
                      <a:pt x="66" y="0"/>
                    </a:lnTo>
                    <a:lnTo>
                      <a:pt x="168" y="4"/>
                    </a:lnTo>
                    <a:close/>
                  </a:path>
                </a:pathLst>
              </a:custGeom>
              <a:solidFill>
                <a:srgbClr val="FF94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64" name="Freeform 688"/>
              <p:cNvSpPr>
                <a:spLocks/>
              </p:cNvSpPr>
              <p:nvPr/>
            </p:nvSpPr>
            <p:spPr bwMode="auto">
              <a:xfrm>
                <a:off x="2931" y="2039"/>
                <a:ext cx="12" cy="43"/>
              </a:xfrm>
              <a:custGeom>
                <a:avLst/>
                <a:gdLst>
                  <a:gd name="T0" fmla="*/ 70 w 152"/>
                  <a:gd name="T1" fmla="*/ 0 h 600"/>
                  <a:gd name="T2" fmla="*/ 67 w 152"/>
                  <a:gd name="T3" fmla="*/ 60 h 600"/>
                  <a:gd name="T4" fmla="*/ 67 w 152"/>
                  <a:gd name="T5" fmla="*/ 120 h 600"/>
                  <a:gd name="T6" fmla="*/ 67 w 152"/>
                  <a:gd name="T7" fmla="*/ 182 h 600"/>
                  <a:gd name="T8" fmla="*/ 67 w 152"/>
                  <a:gd name="T9" fmla="*/ 246 h 600"/>
                  <a:gd name="T10" fmla="*/ 63 w 152"/>
                  <a:gd name="T11" fmla="*/ 305 h 600"/>
                  <a:gd name="T12" fmla="*/ 60 w 152"/>
                  <a:gd name="T13" fmla="*/ 369 h 600"/>
                  <a:gd name="T14" fmla="*/ 53 w 152"/>
                  <a:gd name="T15" fmla="*/ 429 h 600"/>
                  <a:gd name="T16" fmla="*/ 42 w 152"/>
                  <a:gd name="T17" fmla="*/ 489 h 600"/>
                  <a:gd name="T18" fmla="*/ 25 w 152"/>
                  <a:gd name="T19" fmla="*/ 545 h 600"/>
                  <a:gd name="T20" fmla="*/ 0 w 152"/>
                  <a:gd name="T21" fmla="*/ 600 h 600"/>
                  <a:gd name="T22" fmla="*/ 28 w 152"/>
                  <a:gd name="T23" fmla="*/ 548 h 600"/>
                  <a:gd name="T24" fmla="*/ 53 w 152"/>
                  <a:gd name="T25" fmla="*/ 489 h 600"/>
                  <a:gd name="T26" fmla="*/ 74 w 152"/>
                  <a:gd name="T27" fmla="*/ 432 h 600"/>
                  <a:gd name="T28" fmla="*/ 92 w 152"/>
                  <a:gd name="T29" fmla="*/ 369 h 600"/>
                  <a:gd name="T30" fmla="*/ 106 w 152"/>
                  <a:gd name="T31" fmla="*/ 309 h 600"/>
                  <a:gd name="T32" fmla="*/ 117 w 152"/>
                  <a:gd name="T33" fmla="*/ 246 h 600"/>
                  <a:gd name="T34" fmla="*/ 127 w 152"/>
                  <a:gd name="T35" fmla="*/ 187 h 600"/>
                  <a:gd name="T36" fmla="*/ 138 w 152"/>
                  <a:gd name="T37" fmla="*/ 123 h 600"/>
                  <a:gd name="T38" fmla="*/ 145 w 152"/>
                  <a:gd name="T39" fmla="*/ 60 h 600"/>
                  <a:gd name="T40" fmla="*/ 152 w 152"/>
                  <a:gd name="T41" fmla="*/ 0 h 600"/>
                  <a:gd name="T42" fmla="*/ 70 w 152"/>
                  <a:gd name="T43"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2" h="600">
                    <a:moveTo>
                      <a:pt x="70" y="0"/>
                    </a:moveTo>
                    <a:lnTo>
                      <a:pt x="67" y="60"/>
                    </a:lnTo>
                    <a:lnTo>
                      <a:pt x="67" y="120"/>
                    </a:lnTo>
                    <a:lnTo>
                      <a:pt x="67" y="182"/>
                    </a:lnTo>
                    <a:lnTo>
                      <a:pt x="67" y="246"/>
                    </a:lnTo>
                    <a:lnTo>
                      <a:pt x="63" y="305"/>
                    </a:lnTo>
                    <a:lnTo>
                      <a:pt x="60" y="369"/>
                    </a:lnTo>
                    <a:lnTo>
                      <a:pt x="53" y="429"/>
                    </a:lnTo>
                    <a:lnTo>
                      <a:pt x="42" y="489"/>
                    </a:lnTo>
                    <a:lnTo>
                      <a:pt x="25" y="545"/>
                    </a:lnTo>
                    <a:lnTo>
                      <a:pt x="0" y="600"/>
                    </a:lnTo>
                    <a:lnTo>
                      <a:pt x="28" y="548"/>
                    </a:lnTo>
                    <a:lnTo>
                      <a:pt x="53" y="489"/>
                    </a:lnTo>
                    <a:lnTo>
                      <a:pt x="74" y="432"/>
                    </a:lnTo>
                    <a:lnTo>
                      <a:pt x="92" y="369"/>
                    </a:lnTo>
                    <a:lnTo>
                      <a:pt x="106" y="309"/>
                    </a:lnTo>
                    <a:lnTo>
                      <a:pt x="117" y="246"/>
                    </a:lnTo>
                    <a:lnTo>
                      <a:pt x="127" y="187"/>
                    </a:lnTo>
                    <a:lnTo>
                      <a:pt x="138" y="123"/>
                    </a:lnTo>
                    <a:lnTo>
                      <a:pt x="145" y="60"/>
                    </a:lnTo>
                    <a:lnTo>
                      <a:pt x="152" y="0"/>
                    </a:lnTo>
                    <a:lnTo>
                      <a:pt x="70" y="0"/>
                    </a:lnTo>
                    <a:close/>
                  </a:path>
                </a:pathLst>
              </a:custGeom>
              <a:solidFill>
                <a:srgbClr val="FFB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65" name="Freeform 689"/>
              <p:cNvSpPr>
                <a:spLocks/>
              </p:cNvSpPr>
              <p:nvPr/>
            </p:nvSpPr>
            <p:spPr bwMode="auto">
              <a:xfrm>
                <a:off x="2983" y="2031"/>
                <a:ext cx="29" cy="53"/>
              </a:xfrm>
              <a:custGeom>
                <a:avLst/>
                <a:gdLst>
                  <a:gd name="T0" fmla="*/ 120 w 376"/>
                  <a:gd name="T1" fmla="*/ 0 h 737"/>
                  <a:gd name="T2" fmla="*/ 138 w 376"/>
                  <a:gd name="T3" fmla="*/ 7 h 737"/>
                  <a:gd name="T4" fmla="*/ 161 w 376"/>
                  <a:gd name="T5" fmla="*/ 20 h 737"/>
                  <a:gd name="T6" fmla="*/ 193 w 376"/>
                  <a:gd name="T7" fmla="*/ 35 h 737"/>
                  <a:gd name="T8" fmla="*/ 225 w 376"/>
                  <a:gd name="T9" fmla="*/ 52 h 737"/>
                  <a:gd name="T10" fmla="*/ 261 w 376"/>
                  <a:gd name="T11" fmla="*/ 70 h 737"/>
                  <a:gd name="T12" fmla="*/ 296 w 376"/>
                  <a:gd name="T13" fmla="*/ 87 h 737"/>
                  <a:gd name="T14" fmla="*/ 327 w 376"/>
                  <a:gd name="T15" fmla="*/ 105 h 737"/>
                  <a:gd name="T16" fmla="*/ 352 w 376"/>
                  <a:gd name="T17" fmla="*/ 122 h 737"/>
                  <a:gd name="T18" fmla="*/ 369 w 376"/>
                  <a:gd name="T19" fmla="*/ 137 h 737"/>
                  <a:gd name="T20" fmla="*/ 376 w 376"/>
                  <a:gd name="T21" fmla="*/ 147 h 737"/>
                  <a:gd name="T22" fmla="*/ 352 w 376"/>
                  <a:gd name="T23" fmla="*/ 196 h 737"/>
                  <a:gd name="T24" fmla="*/ 321 w 376"/>
                  <a:gd name="T25" fmla="*/ 248 h 737"/>
                  <a:gd name="T26" fmla="*/ 281 w 376"/>
                  <a:gd name="T27" fmla="*/ 308 h 737"/>
                  <a:gd name="T28" fmla="*/ 243 w 376"/>
                  <a:gd name="T29" fmla="*/ 372 h 737"/>
                  <a:gd name="T30" fmla="*/ 201 w 376"/>
                  <a:gd name="T31" fmla="*/ 438 h 737"/>
                  <a:gd name="T32" fmla="*/ 158 w 376"/>
                  <a:gd name="T33" fmla="*/ 505 h 737"/>
                  <a:gd name="T34" fmla="*/ 116 w 376"/>
                  <a:gd name="T35" fmla="*/ 568 h 737"/>
                  <a:gd name="T36" fmla="*/ 78 w 376"/>
                  <a:gd name="T37" fmla="*/ 632 h 737"/>
                  <a:gd name="T38" fmla="*/ 42 w 376"/>
                  <a:gd name="T39" fmla="*/ 688 h 737"/>
                  <a:gd name="T40" fmla="*/ 10 w 376"/>
                  <a:gd name="T41" fmla="*/ 737 h 737"/>
                  <a:gd name="T42" fmla="*/ 3 w 376"/>
                  <a:gd name="T43" fmla="*/ 667 h 737"/>
                  <a:gd name="T44" fmla="*/ 0 w 376"/>
                  <a:gd name="T45" fmla="*/ 593 h 737"/>
                  <a:gd name="T46" fmla="*/ 7 w 376"/>
                  <a:gd name="T47" fmla="*/ 515 h 737"/>
                  <a:gd name="T48" fmla="*/ 21 w 376"/>
                  <a:gd name="T49" fmla="*/ 438 h 737"/>
                  <a:gd name="T50" fmla="*/ 35 w 376"/>
                  <a:gd name="T51" fmla="*/ 358 h 737"/>
                  <a:gd name="T52" fmla="*/ 53 w 376"/>
                  <a:gd name="T53" fmla="*/ 280 h 737"/>
                  <a:gd name="T54" fmla="*/ 73 w 376"/>
                  <a:gd name="T55" fmla="*/ 203 h 737"/>
                  <a:gd name="T56" fmla="*/ 91 w 376"/>
                  <a:gd name="T57" fmla="*/ 130 h 737"/>
                  <a:gd name="T58" fmla="*/ 109 w 376"/>
                  <a:gd name="T59" fmla="*/ 62 h 737"/>
                  <a:gd name="T60" fmla="*/ 120 w 376"/>
                  <a:gd name="T61" fmla="*/ 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76" h="737">
                    <a:moveTo>
                      <a:pt x="120" y="0"/>
                    </a:moveTo>
                    <a:lnTo>
                      <a:pt x="138" y="7"/>
                    </a:lnTo>
                    <a:lnTo>
                      <a:pt x="161" y="20"/>
                    </a:lnTo>
                    <a:lnTo>
                      <a:pt x="193" y="35"/>
                    </a:lnTo>
                    <a:lnTo>
                      <a:pt x="225" y="52"/>
                    </a:lnTo>
                    <a:lnTo>
                      <a:pt x="261" y="70"/>
                    </a:lnTo>
                    <a:lnTo>
                      <a:pt x="296" y="87"/>
                    </a:lnTo>
                    <a:lnTo>
                      <a:pt x="327" y="105"/>
                    </a:lnTo>
                    <a:lnTo>
                      <a:pt x="352" y="122"/>
                    </a:lnTo>
                    <a:lnTo>
                      <a:pt x="369" y="137"/>
                    </a:lnTo>
                    <a:lnTo>
                      <a:pt x="376" y="147"/>
                    </a:lnTo>
                    <a:lnTo>
                      <a:pt x="352" y="196"/>
                    </a:lnTo>
                    <a:lnTo>
                      <a:pt x="321" y="248"/>
                    </a:lnTo>
                    <a:lnTo>
                      <a:pt x="281" y="308"/>
                    </a:lnTo>
                    <a:lnTo>
                      <a:pt x="243" y="372"/>
                    </a:lnTo>
                    <a:lnTo>
                      <a:pt x="201" y="438"/>
                    </a:lnTo>
                    <a:lnTo>
                      <a:pt x="158" y="505"/>
                    </a:lnTo>
                    <a:lnTo>
                      <a:pt x="116" y="568"/>
                    </a:lnTo>
                    <a:lnTo>
                      <a:pt x="78" y="632"/>
                    </a:lnTo>
                    <a:lnTo>
                      <a:pt x="42" y="688"/>
                    </a:lnTo>
                    <a:lnTo>
                      <a:pt x="10" y="737"/>
                    </a:lnTo>
                    <a:lnTo>
                      <a:pt x="3" y="667"/>
                    </a:lnTo>
                    <a:lnTo>
                      <a:pt x="0" y="593"/>
                    </a:lnTo>
                    <a:lnTo>
                      <a:pt x="7" y="515"/>
                    </a:lnTo>
                    <a:lnTo>
                      <a:pt x="21" y="438"/>
                    </a:lnTo>
                    <a:lnTo>
                      <a:pt x="35" y="358"/>
                    </a:lnTo>
                    <a:lnTo>
                      <a:pt x="53" y="280"/>
                    </a:lnTo>
                    <a:lnTo>
                      <a:pt x="73" y="203"/>
                    </a:lnTo>
                    <a:lnTo>
                      <a:pt x="91" y="130"/>
                    </a:lnTo>
                    <a:lnTo>
                      <a:pt x="109" y="62"/>
                    </a:lnTo>
                    <a:lnTo>
                      <a:pt x="120" y="0"/>
                    </a:lnTo>
                    <a:close/>
                  </a:path>
                </a:pathLst>
              </a:custGeom>
              <a:solidFill>
                <a:srgbClr val="FF00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66" name="Freeform 690"/>
              <p:cNvSpPr>
                <a:spLocks/>
              </p:cNvSpPr>
              <p:nvPr/>
            </p:nvSpPr>
            <p:spPr bwMode="auto">
              <a:xfrm>
                <a:off x="2984" y="2032"/>
                <a:ext cx="27" cy="50"/>
              </a:xfrm>
              <a:custGeom>
                <a:avLst/>
                <a:gdLst>
                  <a:gd name="T0" fmla="*/ 120 w 349"/>
                  <a:gd name="T1" fmla="*/ 0 h 695"/>
                  <a:gd name="T2" fmla="*/ 138 w 349"/>
                  <a:gd name="T3" fmla="*/ 7 h 695"/>
                  <a:gd name="T4" fmla="*/ 159 w 349"/>
                  <a:gd name="T5" fmla="*/ 17 h 695"/>
                  <a:gd name="T6" fmla="*/ 188 w 349"/>
                  <a:gd name="T7" fmla="*/ 32 h 695"/>
                  <a:gd name="T8" fmla="*/ 215 w 349"/>
                  <a:gd name="T9" fmla="*/ 49 h 695"/>
                  <a:gd name="T10" fmla="*/ 246 w 349"/>
                  <a:gd name="T11" fmla="*/ 63 h 695"/>
                  <a:gd name="T12" fmla="*/ 275 w 349"/>
                  <a:gd name="T13" fmla="*/ 80 h 695"/>
                  <a:gd name="T14" fmla="*/ 303 w 349"/>
                  <a:gd name="T15" fmla="*/ 95 h 695"/>
                  <a:gd name="T16" fmla="*/ 324 w 349"/>
                  <a:gd name="T17" fmla="*/ 109 h 695"/>
                  <a:gd name="T18" fmla="*/ 342 w 349"/>
                  <a:gd name="T19" fmla="*/ 123 h 695"/>
                  <a:gd name="T20" fmla="*/ 349 w 349"/>
                  <a:gd name="T21" fmla="*/ 133 h 695"/>
                  <a:gd name="T22" fmla="*/ 324 w 349"/>
                  <a:gd name="T23" fmla="*/ 179 h 695"/>
                  <a:gd name="T24" fmla="*/ 293 w 349"/>
                  <a:gd name="T25" fmla="*/ 232 h 695"/>
                  <a:gd name="T26" fmla="*/ 258 w 349"/>
                  <a:gd name="T27" fmla="*/ 288 h 695"/>
                  <a:gd name="T28" fmla="*/ 219 w 349"/>
                  <a:gd name="T29" fmla="*/ 348 h 695"/>
                  <a:gd name="T30" fmla="*/ 180 w 349"/>
                  <a:gd name="T31" fmla="*/ 411 h 695"/>
                  <a:gd name="T32" fmla="*/ 141 w 349"/>
                  <a:gd name="T33" fmla="*/ 470 h 695"/>
                  <a:gd name="T34" fmla="*/ 103 w 349"/>
                  <a:gd name="T35" fmla="*/ 533 h 695"/>
                  <a:gd name="T36" fmla="*/ 68 w 349"/>
                  <a:gd name="T37" fmla="*/ 593 h 695"/>
                  <a:gd name="T38" fmla="*/ 36 w 349"/>
                  <a:gd name="T39" fmla="*/ 646 h 695"/>
                  <a:gd name="T40" fmla="*/ 8 w 349"/>
                  <a:gd name="T41" fmla="*/ 695 h 695"/>
                  <a:gd name="T42" fmla="*/ 0 w 349"/>
                  <a:gd name="T43" fmla="*/ 628 h 695"/>
                  <a:gd name="T44" fmla="*/ 0 w 349"/>
                  <a:gd name="T45" fmla="*/ 558 h 695"/>
                  <a:gd name="T46" fmla="*/ 8 w 349"/>
                  <a:gd name="T47" fmla="*/ 485 h 695"/>
                  <a:gd name="T48" fmla="*/ 22 w 349"/>
                  <a:gd name="T49" fmla="*/ 411 h 695"/>
                  <a:gd name="T50" fmla="*/ 36 w 349"/>
                  <a:gd name="T51" fmla="*/ 337 h 695"/>
                  <a:gd name="T52" fmla="*/ 53 w 349"/>
                  <a:gd name="T53" fmla="*/ 263 h 695"/>
                  <a:gd name="T54" fmla="*/ 75 w 349"/>
                  <a:gd name="T55" fmla="*/ 193 h 695"/>
                  <a:gd name="T56" fmla="*/ 92 w 349"/>
                  <a:gd name="T57" fmla="*/ 123 h 695"/>
                  <a:gd name="T58" fmla="*/ 110 w 349"/>
                  <a:gd name="T59" fmla="*/ 60 h 695"/>
                  <a:gd name="T60" fmla="*/ 120 w 349"/>
                  <a:gd name="T61" fmla="*/ 0 h 6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9" h="695">
                    <a:moveTo>
                      <a:pt x="120" y="0"/>
                    </a:moveTo>
                    <a:lnTo>
                      <a:pt x="138" y="7"/>
                    </a:lnTo>
                    <a:lnTo>
                      <a:pt x="159" y="17"/>
                    </a:lnTo>
                    <a:lnTo>
                      <a:pt x="188" y="32"/>
                    </a:lnTo>
                    <a:lnTo>
                      <a:pt x="215" y="49"/>
                    </a:lnTo>
                    <a:lnTo>
                      <a:pt x="246" y="63"/>
                    </a:lnTo>
                    <a:lnTo>
                      <a:pt x="275" y="80"/>
                    </a:lnTo>
                    <a:lnTo>
                      <a:pt x="303" y="95"/>
                    </a:lnTo>
                    <a:lnTo>
                      <a:pt x="324" y="109"/>
                    </a:lnTo>
                    <a:lnTo>
                      <a:pt x="342" y="123"/>
                    </a:lnTo>
                    <a:lnTo>
                      <a:pt x="349" y="133"/>
                    </a:lnTo>
                    <a:lnTo>
                      <a:pt x="324" y="179"/>
                    </a:lnTo>
                    <a:lnTo>
                      <a:pt x="293" y="232"/>
                    </a:lnTo>
                    <a:lnTo>
                      <a:pt x="258" y="288"/>
                    </a:lnTo>
                    <a:lnTo>
                      <a:pt x="219" y="348"/>
                    </a:lnTo>
                    <a:lnTo>
                      <a:pt x="180" y="411"/>
                    </a:lnTo>
                    <a:lnTo>
                      <a:pt x="141" y="470"/>
                    </a:lnTo>
                    <a:lnTo>
                      <a:pt x="103" y="533"/>
                    </a:lnTo>
                    <a:lnTo>
                      <a:pt x="68" y="593"/>
                    </a:lnTo>
                    <a:lnTo>
                      <a:pt x="36" y="646"/>
                    </a:lnTo>
                    <a:lnTo>
                      <a:pt x="8" y="695"/>
                    </a:lnTo>
                    <a:lnTo>
                      <a:pt x="0" y="628"/>
                    </a:lnTo>
                    <a:lnTo>
                      <a:pt x="0" y="558"/>
                    </a:lnTo>
                    <a:lnTo>
                      <a:pt x="8" y="485"/>
                    </a:lnTo>
                    <a:lnTo>
                      <a:pt x="22" y="411"/>
                    </a:lnTo>
                    <a:lnTo>
                      <a:pt x="36" y="337"/>
                    </a:lnTo>
                    <a:lnTo>
                      <a:pt x="53" y="263"/>
                    </a:lnTo>
                    <a:lnTo>
                      <a:pt x="75" y="193"/>
                    </a:lnTo>
                    <a:lnTo>
                      <a:pt x="92" y="123"/>
                    </a:lnTo>
                    <a:lnTo>
                      <a:pt x="110" y="60"/>
                    </a:lnTo>
                    <a:lnTo>
                      <a:pt x="120" y="0"/>
                    </a:lnTo>
                    <a:close/>
                  </a:path>
                </a:pathLst>
              </a:custGeom>
              <a:solidFill>
                <a:srgbClr val="FF1D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67" name="Freeform 691"/>
              <p:cNvSpPr>
                <a:spLocks/>
              </p:cNvSpPr>
              <p:nvPr/>
            </p:nvSpPr>
            <p:spPr bwMode="auto">
              <a:xfrm>
                <a:off x="2985" y="2033"/>
                <a:ext cx="25" cy="46"/>
              </a:xfrm>
              <a:custGeom>
                <a:avLst/>
                <a:gdLst>
                  <a:gd name="T0" fmla="*/ 123 w 323"/>
                  <a:gd name="T1" fmla="*/ 0 h 650"/>
                  <a:gd name="T2" fmla="*/ 137 w 323"/>
                  <a:gd name="T3" fmla="*/ 7 h 650"/>
                  <a:gd name="T4" fmla="*/ 158 w 323"/>
                  <a:gd name="T5" fmla="*/ 18 h 650"/>
                  <a:gd name="T6" fmla="*/ 180 w 323"/>
                  <a:gd name="T7" fmla="*/ 28 h 650"/>
                  <a:gd name="T8" fmla="*/ 207 w 323"/>
                  <a:gd name="T9" fmla="*/ 42 h 650"/>
                  <a:gd name="T10" fmla="*/ 235 w 323"/>
                  <a:gd name="T11" fmla="*/ 57 h 650"/>
                  <a:gd name="T12" fmla="*/ 260 w 323"/>
                  <a:gd name="T13" fmla="*/ 70 h 650"/>
                  <a:gd name="T14" fmla="*/ 285 w 323"/>
                  <a:gd name="T15" fmla="*/ 85 h 650"/>
                  <a:gd name="T16" fmla="*/ 303 w 323"/>
                  <a:gd name="T17" fmla="*/ 99 h 650"/>
                  <a:gd name="T18" fmla="*/ 316 w 323"/>
                  <a:gd name="T19" fmla="*/ 110 h 650"/>
                  <a:gd name="T20" fmla="*/ 323 w 323"/>
                  <a:gd name="T21" fmla="*/ 120 h 650"/>
                  <a:gd name="T22" fmla="*/ 298 w 323"/>
                  <a:gd name="T23" fmla="*/ 165 h 650"/>
                  <a:gd name="T24" fmla="*/ 270 w 323"/>
                  <a:gd name="T25" fmla="*/ 215 h 650"/>
                  <a:gd name="T26" fmla="*/ 235 w 323"/>
                  <a:gd name="T27" fmla="*/ 267 h 650"/>
                  <a:gd name="T28" fmla="*/ 200 w 323"/>
                  <a:gd name="T29" fmla="*/ 323 h 650"/>
                  <a:gd name="T30" fmla="*/ 165 w 323"/>
                  <a:gd name="T31" fmla="*/ 383 h 650"/>
                  <a:gd name="T32" fmla="*/ 126 w 323"/>
                  <a:gd name="T33" fmla="*/ 440 h 650"/>
                  <a:gd name="T34" fmla="*/ 91 w 323"/>
                  <a:gd name="T35" fmla="*/ 500 h 650"/>
                  <a:gd name="T36" fmla="*/ 60 w 323"/>
                  <a:gd name="T37" fmla="*/ 552 h 650"/>
                  <a:gd name="T38" fmla="*/ 32 w 323"/>
                  <a:gd name="T39" fmla="*/ 605 h 650"/>
                  <a:gd name="T40" fmla="*/ 7 w 323"/>
                  <a:gd name="T41" fmla="*/ 650 h 650"/>
                  <a:gd name="T42" fmla="*/ 0 w 323"/>
                  <a:gd name="T43" fmla="*/ 587 h 650"/>
                  <a:gd name="T44" fmla="*/ 3 w 323"/>
                  <a:gd name="T45" fmla="*/ 523 h 650"/>
                  <a:gd name="T46" fmla="*/ 10 w 323"/>
                  <a:gd name="T47" fmla="*/ 453 h 650"/>
                  <a:gd name="T48" fmla="*/ 20 w 323"/>
                  <a:gd name="T49" fmla="*/ 387 h 650"/>
                  <a:gd name="T50" fmla="*/ 38 w 323"/>
                  <a:gd name="T51" fmla="*/ 317 h 650"/>
                  <a:gd name="T52" fmla="*/ 55 w 323"/>
                  <a:gd name="T53" fmla="*/ 250 h 650"/>
                  <a:gd name="T54" fmla="*/ 77 w 323"/>
                  <a:gd name="T55" fmla="*/ 183 h 650"/>
                  <a:gd name="T56" fmla="*/ 95 w 323"/>
                  <a:gd name="T57" fmla="*/ 120 h 650"/>
                  <a:gd name="T58" fmla="*/ 108 w 323"/>
                  <a:gd name="T59" fmla="*/ 57 h 650"/>
                  <a:gd name="T60" fmla="*/ 123 w 323"/>
                  <a:gd name="T61" fmla="*/ 0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3" h="650">
                    <a:moveTo>
                      <a:pt x="123" y="0"/>
                    </a:moveTo>
                    <a:lnTo>
                      <a:pt x="137" y="7"/>
                    </a:lnTo>
                    <a:lnTo>
                      <a:pt x="158" y="18"/>
                    </a:lnTo>
                    <a:lnTo>
                      <a:pt x="180" y="28"/>
                    </a:lnTo>
                    <a:lnTo>
                      <a:pt x="207" y="42"/>
                    </a:lnTo>
                    <a:lnTo>
                      <a:pt x="235" y="57"/>
                    </a:lnTo>
                    <a:lnTo>
                      <a:pt x="260" y="70"/>
                    </a:lnTo>
                    <a:lnTo>
                      <a:pt x="285" y="85"/>
                    </a:lnTo>
                    <a:lnTo>
                      <a:pt x="303" y="99"/>
                    </a:lnTo>
                    <a:lnTo>
                      <a:pt x="316" y="110"/>
                    </a:lnTo>
                    <a:lnTo>
                      <a:pt x="323" y="120"/>
                    </a:lnTo>
                    <a:lnTo>
                      <a:pt x="298" y="165"/>
                    </a:lnTo>
                    <a:lnTo>
                      <a:pt x="270" y="215"/>
                    </a:lnTo>
                    <a:lnTo>
                      <a:pt x="235" y="267"/>
                    </a:lnTo>
                    <a:lnTo>
                      <a:pt x="200" y="323"/>
                    </a:lnTo>
                    <a:lnTo>
                      <a:pt x="165" y="383"/>
                    </a:lnTo>
                    <a:lnTo>
                      <a:pt x="126" y="440"/>
                    </a:lnTo>
                    <a:lnTo>
                      <a:pt x="91" y="500"/>
                    </a:lnTo>
                    <a:lnTo>
                      <a:pt x="60" y="552"/>
                    </a:lnTo>
                    <a:lnTo>
                      <a:pt x="32" y="605"/>
                    </a:lnTo>
                    <a:lnTo>
                      <a:pt x="7" y="650"/>
                    </a:lnTo>
                    <a:lnTo>
                      <a:pt x="0" y="587"/>
                    </a:lnTo>
                    <a:lnTo>
                      <a:pt x="3" y="523"/>
                    </a:lnTo>
                    <a:lnTo>
                      <a:pt x="10" y="453"/>
                    </a:lnTo>
                    <a:lnTo>
                      <a:pt x="20" y="387"/>
                    </a:lnTo>
                    <a:lnTo>
                      <a:pt x="38" y="317"/>
                    </a:lnTo>
                    <a:lnTo>
                      <a:pt x="55" y="250"/>
                    </a:lnTo>
                    <a:lnTo>
                      <a:pt x="77" y="183"/>
                    </a:lnTo>
                    <a:lnTo>
                      <a:pt x="95" y="120"/>
                    </a:lnTo>
                    <a:lnTo>
                      <a:pt x="108" y="57"/>
                    </a:lnTo>
                    <a:lnTo>
                      <a:pt x="123" y="0"/>
                    </a:lnTo>
                    <a:close/>
                  </a:path>
                </a:pathLst>
              </a:custGeom>
              <a:solidFill>
                <a:srgbClr val="FF3B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68" name="Freeform 692"/>
              <p:cNvSpPr>
                <a:spLocks/>
              </p:cNvSpPr>
              <p:nvPr/>
            </p:nvSpPr>
            <p:spPr bwMode="auto">
              <a:xfrm>
                <a:off x="2985" y="2033"/>
                <a:ext cx="23" cy="44"/>
              </a:xfrm>
              <a:custGeom>
                <a:avLst/>
                <a:gdLst>
                  <a:gd name="T0" fmla="*/ 123 w 299"/>
                  <a:gd name="T1" fmla="*/ 0 h 608"/>
                  <a:gd name="T2" fmla="*/ 136 w 299"/>
                  <a:gd name="T3" fmla="*/ 8 h 608"/>
                  <a:gd name="T4" fmla="*/ 154 w 299"/>
                  <a:gd name="T5" fmla="*/ 18 h 608"/>
                  <a:gd name="T6" fmla="*/ 176 w 299"/>
                  <a:gd name="T7" fmla="*/ 29 h 608"/>
                  <a:gd name="T8" fmla="*/ 200 w 299"/>
                  <a:gd name="T9" fmla="*/ 40 h 608"/>
                  <a:gd name="T10" fmla="*/ 221 w 299"/>
                  <a:gd name="T11" fmla="*/ 50 h 608"/>
                  <a:gd name="T12" fmla="*/ 246 w 299"/>
                  <a:gd name="T13" fmla="*/ 64 h 608"/>
                  <a:gd name="T14" fmla="*/ 263 w 299"/>
                  <a:gd name="T15" fmla="*/ 75 h 608"/>
                  <a:gd name="T16" fmla="*/ 281 w 299"/>
                  <a:gd name="T17" fmla="*/ 85 h 608"/>
                  <a:gd name="T18" fmla="*/ 291 w 299"/>
                  <a:gd name="T19" fmla="*/ 100 h 608"/>
                  <a:gd name="T20" fmla="*/ 299 w 299"/>
                  <a:gd name="T21" fmla="*/ 107 h 608"/>
                  <a:gd name="T22" fmla="*/ 274 w 299"/>
                  <a:gd name="T23" fmla="*/ 148 h 608"/>
                  <a:gd name="T24" fmla="*/ 246 w 299"/>
                  <a:gd name="T25" fmla="*/ 198 h 608"/>
                  <a:gd name="T26" fmla="*/ 214 w 299"/>
                  <a:gd name="T27" fmla="*/ 247 h 608"/>
                  <a:gd name="T28" fmla="*/ 183 w 299"/>
                  <a:gd name="T29" fmla="*/ 300 h 608"/>
                  <a:gd name="T30" fmla="*/ 148 w 299"/>
                  <a:gd name="T31" fmla="*/ 355 h 608"/>
                  <a:gd name="T32" fmla="*/ 116 w 299"/>
                  <a:gd name="T33" fmla="*/ 408 h 608"/>
                  <a:gd name="T34" fmla="*/ 81 w 299"/>
                  <a:gd name="T35" fmla="*/ 465 h 608"/>
                  <a:gd name="T36" fmla="*/ 53 w 299"/>
                  <a:gd name="T37" fmla="*/ 513 h 608"/>
                  <a:gd name="T38" fmla="*/ 28 w 299"/>
                  <a:gd name="T39" fmla="*/ 563 h 608"/>
                  <a:gd name="T40" fmla="*/ 7 w 299"/>
                  <a:gd name="T41" fmla="*/ 608 h 608"/>
                  <a:gd name="T42" fmla="*/ 0 w 299"/>
                  <a:gd name="T43" fmla="*/ 548 h 608"/>
                  <a:gd name="T44" fmla="*/ 3 w 299"/>
                  <a:gd name="T45" fmla="*/ 485 h 608"/>
                  <a:gd name="T46" fmla="*/ 13 w 299"/>
                  <a:gd name="T47" fmla="*/ 422 h 608"/>
                  <a:gd name="T48" fmla="*/ 25 w 299"/>
                  <a:gd name="T49" fmla="*/ 363 h 608"/>
                  <a:gd name="T50" fmla="*/ 42 w 299"/>
                  <a:gd name="T51" fmla="*/ 300 h 608"/>
                  <a:gd name="T52" fmla="*/ 60 w 299"/>
                  <a:gd name="T53" fmla="*/ 237 h 608"/>
                  <a:gd name="T54" fmla="*/ 81 w 299"/>
                  <a:gd name="T55" fmla="*/ 173 h 608"/>
                  <a:gd name="T56" fmla="*/ 98 w 299"/>
                  <a:gd name="T57" fmla="*/ 113 h 608"/>
                  <a:gd name="T58" fmla="*/ 113 w 299"/>
                  <a:gd name="T59" fmla="*/ 57 h 608"/>
                  <a:gd name="T60" fmla="*/ 123 w 299"/>
                  <a:gd name="T61"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9" h="608">
                    <a:moveTo>
                      <a:pt x="123" y="0"/>
                    </a:moveTo>
                    <a:lnTo>
                      <a:pt x="136" y="8"/>
                    </a:lnTo>
                    <a:lnTo>
                      <a:pt x="154" y="18"/>
                    </a:lnTo>
                    <a:lnTo>
                      <a:pt x="176" y="29"/>
                    </a:lnTo>
                    <a:lnTo>
                      <a:pt x="200" y="40"/>
                    </a:lnTo>
                    <a:lnTo>
                      <a:pt x="221" y="50"/>
                    </a:lnTo>
                    <a:lnTo>
                      <a:pt x="246" y="64"/>
                    </a:lnTo>
                    <a:lnTo>
                      <a:pt x="263" y="75"/>
                    </a:lnTo>
                    <a:lnTo>
                      <a:pt x="281" y="85"/>
                    </a:lnTo>
                    <a:lnTo>
                      <a:pt x="291" y="100"/>
                    </a:lnTo>
                    <a:lnTo>
                      <a:pt x="299" y="107"/>
                    </a:lnTo>
                    <a:lnTo>
                      <a:pt x="274" y="148"/>
                    </a:lnTo>
                    <a:lnTo>
                      <a:pt x="246" y="198"/>
                    </a:lnTo>
                    <a:lnTo>
                      <a:pt x="214" y="247"/>
                    </a:lnTo>
                    <a:lnTo>
                      <a:pt x="183" y="300"/>
                    </a:lnTo>
                    <a:lnTo>
                      <a:pt x="148" y="355"/>
                    </a:lnTo>
                    <a:lnTo>
                      <a:pt x="116" y="408"/>
                    </a:lnTo>
                    <a:lnTo>
                      <a:pt x="81" y="465"/>
                    </a:lnTo>
                    <a:lnTo>
                      <a:pt x="53" y="513"/>
                    </a:lnTo>
                    <a:lnTo>
                      <a:pt x="28" y="563"/>
                    </a:lnTo>
                    <a:lnTo>
                      <a:pt x="7" y="608"/>
                    </a:lnTo>
                    <a:lnTo>
                      <a:pt x="0" y="548"/>
                    </a:lnTo>
                    <a:lnTo>
                      <a:pt x="3" y="485"/>
                    </a:lnTo>
                    <a:lnTo>
                      <a:pt x="13" y="422"/>
                    </a:lnTo>
                    <a:lnTo>
                      <a:pt x="25" y="363"/>
                    </a:lnTo>
                    <a:lnTo>
                      <a:pt x="42" y="300"/>
                    </a:lnTo>
                    <a:lnTo>
                      <a:pt x="60" y="237"/>
                    </a:lnTo>
                    <a:lnTo>
                      <a:pt x="81" y="173"/>
                    </a:lnTo>
                    <a:lnTo>
                      <a:pt x="98" y="113"/>
                    </a:lnTo>
                    <a:lnTo>
                      <a:pt x="113" y="57"/>
                    </a:lnTo>
                    <a:lnTo>
                      <a:pt x="123" y="0"/>
                    </a:lnTo>
                    <a:close/>
                  </a:path>
                </a:pathLst>
              </a:custGeom>
              <a:solidFill>
                <a:srgbClr val="FF59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69" name="Freeform 693"/>
              <p:cNvSpPr>
                <a:spLocks/>
              </p:cNvSpPr>
              <p:nvPr/>
            </p:nvSpPr>
            <p:spPr bwMode="auto">
              <a:xfrm>
                <a:off x="2986" y="2034"/>
                <a:ext cx="21" cy="41"/>
              </a:xfrm>
              <a:custGeom>
                <a:avLst/>
                <a:gdLst>
                  <a:gd name="T0" fmla="*/ 123 w 271"/>
                  <a:gd name="T1" fmla="*/ 0 h 565"/>
                  <a:gd name="T2" fmla="*/ 138 w 271"/>
                  <a:gd name="T3" fmla="*/ 6 h 565"/>
                  <a:gd name="T4" fmla="*/ 151 w 271"/>
                  <a:gd name="T5" fmla="*/ 13 h 565"/>
                  <a:gd name="T6" fmla="*/ 169 w 271"/>
                  <a:gd name="T7" fmla="*/ 24 h 565"/>
                  <a:gd name="T8" fmla="*/ 190 w 271"/>
                  <a:gd name="T9" fmla="*/ 35 h 565"/>
                  <a:gd name="T10" fmla="*/ 208 w 271"/>
                  <a:gd name="T11" fmla="*/ 41 h 565"/>
                  <a:gd name="T12" fmla="*/ 226 w 271"/>
                  <a:gd name="T13" fmla="*/ 52 h 565"/>
                  <a:gd name="T14" fmla="*/ 243 w 271"/>
                  <a:gd name="T15" fmla="*/ 63 h 565"/>
                  <a:gd name="T16" fmla="*/ 257 w 271"/>
                  <a:gd name="T17" fmla="*/ 73 h 565"/>
                  <a:gd name="T18" fmla="*/ 264 w 271"/>
                  <a:gd name="T19" fmla="*/ 83 h 565"/>
                  <a:gd name="T20" fmla="*/ 271 w 271"/>
                  <a:gd name="T21" fmla="*/ 91 h 565"/>
                  <a:gd name="T22" fmla="*/ 246 w 271"/>
                  <a:gd name="T23" fmla="*/ 133 h 565"/>
                  <a:gd name="T24" fmla="*/ 221 w 271"/>
                  <a:gd name="T25" fmla="*/ 175 h 565"/>
                  <a:gd name="T26" fmla="*/ 194 w 271"/>
                  <a:gd name="T27" fmla="*/ 225 h 565"/>
                  <a:gd name="T28" fmla="*/ 163 w 271"/>
                  <a:gd name="T29" fmla="*/ 273 h 565"/>
                  <a:gd name="T30" fmla="*/ 130 w 271"/>
                  <a:gd name="T31" fmla="*/ 326 h 565"/>
                  <a:gd name="T32" fmla="*/ 98 w 271"/>
                  <a:gd name="T33" fmla="*/ 375 h 565"/>
                  <a:gd name="T34" fmla="*/ 67 w 271"/>
                  <a:gd name="T35" fmla="*/ 425 h 565"/>
                  <a:gd name="T36" fmla="*/ 43 w 271"/>
                  <a:gd name="T37" fmla="*/ 473 h 565"/>
                  <a:gd name="T38" fmla="*/ 18 w 271"/>
                  <a:gd name="T39" fmla="*/ 523 h 565"/>
                  <a:gd name="T40" fmla="*/ 3 w 271"/>
                  <a:gd name="T41" fmla="*/ 565 h 565"/>
                  <a:gd name="T42" fmla="*/ 0 w 271"/>
                  <a:gd name="T43" fmla="*/ 505 h 565"/>
                  <a:gd name="T44" fmla="*/ 3 w 271"/>
                  <a:gd name="T45" fmla="*/ 449 h 565"/>
                  <a:gd name="T46" fmla="*/ 11 w 271"/>
                  <a:gd name="T47" fmla="*/ 390 h 565"/>
                  <a:gd name="T48" fmla="*/ 25 w 271"/>
                  <a:gd name="T49" fmla="*/ 333 h 565"/>
                  <a:gd name="T50" fmla="*/ 43 w 271"/>
                  <a:gd name="T51" fmla="*/ 277 h 565"/>
                  <a:gd name="T52" fmla="*/ 60 w 271"/>
                  <a:gd name="T53" fmla="*/ 221 h 565"/>
                  <a:gd name="T54" fmla="*/ 81 w 271"/>
                  <a:gd name="T55" fmla="*/ 161 h 565"/>
                  <a:gd name="T56" fmla="*/ 98 w 271"/>
                  <a:gd name="T57" fmla="*/ 108 h 565"/>
                  <a:gd name="T58" fmla="*/ 113 w 271"/>
                  <a:gd name="T59" fmla="*/ 52 h 565"/>
                  <a:gd name="T60" fmla="*/ 123 w 271"/>
                  <a:gd name="T61" fmla="*/ 0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1" h="565">
                    <a:moveTo>
                      <a:pt x="123" y="0"/>
                    </a:moveTo>
                    <a:lnTo>
                      <a:pt x="138" y="6"/>
                    </a:lnTo>
                    <a:lnTo>
                      <a:pt x="151" y="13"/>
                    </a:lnTo>
                    <a:lnTo>
                      <a:pt x="169" y="24"/>
                    </a:lnTo>
                    <a:lnTo>
                      <a:pt x="190" y="35"/>
                    </a:lnTo>
                    <a:lnTo>
                      <a:pt x="208" y="41"/>
                    </a:lnTo>
                    <a:lnTo>
                      <a:pt x="226" y="52"/>
                    </a:lnTo>
                    <a:lnTo>
                      <a:pt x="243" y="63"/>
                    </a:lnTo>
                    <a:lnTo>
                      <a:pt x="257" y="73"/>
                    </a:lnTo>
                    <a:lnTo>
                      <a:pt x="264" y="83"/>
                    </a:lnTo>
                    <a:lnTo>
                      <a:pt x="271" y="91"/>
                    </a:lnTo>
                    <a:lnTo>
                      <a:pt x="246" y="133"/>
                    </a:lnTo>
                    <a:lnTo>
                      <a:pt x="221" y="175"/>
                    </a:lnTo>
                    <a:lnTo>
                      <a:pt x="194" y="225"/>
                    </a:lnTo>
                    <a:lnTo>
                      <a:pt x="163" y="273"/>
                    </a:lnTo>
                    <a:lnTo>
                      <a:pt x="130" y="326"/>
                    </a:lnTo>
                    <a:lnTo>
                      <a:pt x="98" y="375"/>
                    </a:lnTo>
                    <a:lnTo>
                      <a:pt x="67" y="425"/>
                    </a:lnTo>
                    <a:lnTo>
                      <a:pt x="43" y="473"/>
                    </a:lnTo>
                    <a:lnTo>
                      <a:pt x="18" y="523"/>
                    </a:lnTo>
                    <a:lnTo>
                      <a:pt x="3" y="565"/>
                    </a:lnTo>
                    <a:lnTo>
                      <a:pt x="0" y="505"/>
                    </a:lnTo>
                    <a:lnTo>
                      <a:pt x="3" y="449"/>
                    </a:lnTo>
                    <a:lnTo>
                      <a:pt x="11" y="390"/>
                    </a:lnTo>
                    <a:lnTo>
                      <a:pt x="25" y="333"/>
                    </a:lnTo>
                    <a:lnTo>
                      <a:pt x="43" y="277"/>
                    </a:lnTo>
                    <a:lnTo>
                      <a:pt x="60" y="221"/>
                    </a:lnTo>
                    <a:lnTo>
                      <a:pt x="81" y="161"/>
                    </a:lnTo>
                    <a:lnTo>
                      <a:pt x="98" y="108"/>
                    </a:lnTo>
                    <a:lnTo>
                      <a:pt x="113" y="52"/>
                    </a:lnTo>
                    <a:lnTo>
                      <a:pt x="123" y="0"/>
                    </a:lnTo>
                    <a:close/>
                  </a:path>
                </a:pathLst>
              </a:custGeom>
              <a:solidFill>
                <a:srgbClr val="FF77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70" name="Freeform 694"/>
              <p:cNvSpPr>
                <a:spLocks/>
              </p:cNvSpPr>
              <p:nvPr/>
            </p:nvSpPr>
            <p:spPr bwMode="auto">
              <a:xfrm>
                <a:off x="2987" y="2035"/>
                <a:ext cx="18" cy="37"/>
              </a:xfrm>
              <a:custGeom>
                <a:avLst/>
                <a:gdLst>
                  <a:gd name="T0" fmla="*/ 127 w 243"/>
                  <a:gd name="T1" fmla="*/ 0 h 520"/>
                  <a:gd name="T2" fmla="*/ 137 w 243"/>
                  <a:gd name="T3" fmla="*/ 7 h 520"/>
                  <a:gd name="T4" fmla="*/ 151 w 243"/>
                  <a:gd name="T5" fmla="*/ 14 h 520"/>
                  <a:gd name="T6" fmla="*/ 166 w 243"/>
                  <a:gd name="T7" fmla="*/ 21 h 520"/>
                  <a:gd name="T8" fmla="*/ 179 w 243"/>
                  <a:gd name="T9" fmla="*/ 28 h 520"/>
                  <a:gd name="T10" fmla="*/ 197 w 243"/>
                  <a:gd name="T11" fmla="*/ 35 h 520"/>
                  <a:gd name="T12" fmla="*/ 211 w 243"/>
                  <a:gd name="T13" fmla="*/ 46 h 520"/>
                  <a:gd name="T14" fmla="*/ 222 w 243"/>
                  <a:gd name="T15" fmla="*/ 53 h 520"/>
                  <a:gd name="T16" fmla="*/ 232 w 243"/>
                  <a:gd name="T17" fmla="*/ 63 h 520"/>
                  <a:gd name="T18" fmla="*/ 239 w 243"/>
                  <a:gd name="T19" fmla="*/ 70 h 520"/>
                  <a:gd name="T20" fmla="*/ 243 w 243"/>
                  <a:gd name="T21" fmla="*/ 78 h 520"/>
                  <a:gd name="T22" fmla="*/ 222 w 243"/>
                  <a:gd name="T23" fmla="*/ 116 h 520"/>
                  <a:gd name="T24" fmla="*/ 197 w 243"/>
                  <a:gd name="T25" fmla="*/ 158 h 520"/>
                  <a:gd name="T26" fmla="*/ 173 w 243"/>
                  <a:gd name="T27" fmla="*/ 203 h 520"/>
                  <a:gd name="T28" fmla="*/ 141 w 243"/>
                  <a:gd name="T29" fmla="*/ 250 h 520"/>
                  <a:gd name="T30" fmla="*/ 113 w 243"/>
                  <a:gd name="T31" fmla="*/ 298 h 520"/>
                  <a:gd name="T32" fmla="*/ 84 w 243"/>
                  <a:gd name="T33" fmla="*/ 344 h 520"/>
                  <a:gd name="T34" fmla="*/ 60 w 243"/>
                  <a:gd name="T35" fmla="*/ 390 h 520"/>
                  <a:gd name="T36" fmla="*/ 36 w 243"/>
                  <a:gd name="T37" fmla="*/ 436 h 520"/>
                  <a:gd name="T38" fmla="*/ 14 w 243"/>
                  <a:gd name="T39" fmla="*/ 481 h 520"/>
                  <a:gd name="T40" fmla="*/ 0 w 243"/>
                  <a:gd name="T41" fmla="*/ 520 h 520"/>
                  <a:gd name="T42" fmla="*/ 0 w 243"/>
                  <a:gd name="T43" fmla="*/ 468 h 520"/>
                  <a:gd name="T44" fmla="*/ 4 w 243"/>
                  <a:gd name="T45" fmla="*/ 415 h 520"/>
                  <a:gd name="T46" fmla="*/ 14 w 243"/>
                  <a:gd name="T47" fmla="*/ 361 h 520"/>
                  <a:gd name="T48" fmla="*/ 28 w 243"/>
                  <a:gd name="T49" fmla="*/ 309 h 520"/>
                  <a:gd name="T50" fmla="*/ 46 w 243"/>
                  <a:gd name="T51" fmla="*/ 256 h 520"/>
                  <a:gd name="T52" fmla="*/ 64 w 243"/>
                  <a:gd name="T53" fmla="*/ 203 h 520"/>
                  <a:gd name="T54" fmla="*/ 84 w 243"/>
                  <a:gd name="T55" fmla="*/ 155 h 520"/>
                  <a:gd name="T56" fmla="*/ 99 w 243"/>
                  <a:gd name="T57" fmla="*/ 102 h 520"/>
                  <a:gd name="T58" fmla="*/ 116 w 243"/>
                  <a:gd name="T59" fmla="*/ 53 h 520"/>
                  <a:gd name="T60" fmla="*/ 127 w 243"/>
                  <a:gd name="T61" fmla="*/ 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3" h="520">
                    <a:moveTo>
                      <a:pt x="127" y="0"/>
                    </a:moveTo>
                    <a:lnTo>
                      <a:pt x="137" y="7"/>
                    </a:lnTo>
                    <a:lnTo>
                      <a:pt x="151" y="14"/>
                    </a:lnTo>
                    <a:lnTo>
                      <a:pt x="166" y="21"/>
                    </a:lnTo>
                    <a:lnTo>
                      <a:pt x="179" y="28"/>
                    </a:lnTo>
                    <a:lnTo>
                      <a:pt x="197" y="35"/>
                    </a:lnTo>
                    <a:lnTo>
                      <a:pt x="211" y="46"/>
                    </a:lnTo>
                    <a:lnTo>
                      <a:pt x="222" y="53"/>
                    </a:lnTo>
                    <a:lnTo>
                      <a:pt x="232" y="63"/>
                    </a:lnTo>
                    <a:lnTo>
                      <a:pt x="239" y="70"/>
                    </a:lnTo>
                    <a:lnTo>
                      <a:pt x="243" y="78"/>
                    </a:lnTo>
                    <a:lnTo>
                      <a:pt x="222" y="116"/>
                    </a:lnTo>
                    <a:lnTo>
                      <a:pt x="197" y="158"/>
                    </a:lnTo>
                    <a:lnTo>
                      <a:pt x="173" y="203"/>
                    </a:lnTo>
                    <a:lnTo>
                      <a:pt x="141" y="250"/>
                    </a:lnTo>
                    <a:lnTo>
                      <a:pt x="113" y="298"/>
                    </a:lnTo>
                    <a:lnTo>
                      <a:pt x="84" y="344"/>
                    </a:lnTo>
                    <a:lnTo>
                      <a:pt x="60" y="390"/>
                    </a:lnTo>
                    <a:lnTo>
                      <a:pt x="36" y="436"/>
                    </a:lnTo>
                    <a:lnTo>
                      <a:pt x="14" y="481"/>
                    </a:lnTo>
                    <a:lnTo>
                      <a:pt x="0" y="520"/>
                    </a:lnTo>
                    <a:lnTo>
                      <a:pt x="0" y="468"/>
                    </a:lnTo>
                    <a:lnTo>
                      <a:pt x="4" y="415"/>
                    </a:lnTo>
                    <a:lnTo>
                      <a:pt x="14" y="361"/>
                    </a:lnTo>
                    <a:lnTo>
                      <a:pt x="28" y="309"/>
                    </a:lnTo>
                    <a:lnTo>
                      <a:pt x="46" y="256"/>
                    </a:lnTo>
                    <a:lnTo>
                      <a:pt x="64" y="203"/>
                    </a:lnTo>
                    <a:lnTo>
                      <a:pt x="84" y="155"/>
                    </a:lnTo>
                    <a:lnTo>
                      <a:pt x="99" y="102"/>
                    </a:lnTo>
                    <a:lnTo>
                      <a:pt x="116" y="53"/>
                    </a:lnTo>
                    <a:lnTo>
                      <a:pt x="127" y="0"/>
                    </a:lnTo>
                    <a:close/>
                  </a:path>
                </a:pathLst>
              </a:custGeom>
              <a:solidFill>
                <a:srgbClr val="FF94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71" name="Freeform 695"/>
              <p:cNvSpPr>
                <a:spLocks/>
              </p:cNvSpPr>
              <p:nvPr/>
            </p:nvSpPr>
            <p:spPr bwMode="auto">
              <a:xfrm>
                <a:off x="2987" y="2036"/>
                <a:ext cx="17" cy="34"/>
              </a:xfrm>
              <a:custGeom>
                <a:avLst/>
                <a:gdLst>
                  <a:gd name="T0" fmla="*/ 126 w 218"/>
                  <a:gd name="T1" fmla="*/ 0 h 478"/>
                  <a:gd name="T2" fmla="*/ 136 w 218"/>
                  <a:gd name="T3" fmla="*/ 8 h 478"/>
                  <a:gd name="T4" fmla="*/ 151 w 218"/>
                  <a:gd name="T5" fmla="*/ 11 h 478"/>
                  <a:gd name="T6" fmla="*/ 161 w 218"/>
                  <a:gd name="T7" fmla="*/ 18 h 478"/>
                  <a:gd name="T8" fmla="*/ 171 w 218"/>
                  <a:gd name="T9" fmla="*/ 25 h 478"/>
                  <a:gd name="T10" fmla="*/ 183 w 218"/>
                  <a:gd name="T11" fmla="*/ 32 h 478"/>
                  <a:gd name="T12" fmla="*/ 193 w 218"/>
                  <a:gd name="T13" fmla="*/ 36 h 478"/>
                  <a:gd name="T14" fmla="*/ 203 w 218"/>
                  <a:gd name="T15" fmla="*/ 43 h 478"/>
                  <a:gd name="T16" fmla="*/ 211 w 218"/>
                  <a:gd name="T17" fmla="*/ 50 h 478"/>
                  <a:gd name="T18" fmla="*/ 218 w 218"/>
                  <a:gd name="T19" fmla="*/ 57 h 478"/>
                  <a:gd name="T20" fmla="*/ 218 w 218"/>
                  <a:gd name="T21" fmla="*/ 63 h 478"/>
                  <a:gd name="T22" fmla="*/ 200 w 218"/>
                  <a:gd name="T23" fmla="*/ 103 h 478"/>
                  <a:gd name="T24" fmla="*/ 175 w 218"/>
                  <a:gd name="T25" fmla="*/ 141 h 478"/>
                  <a:gd name="T26" fmla="*/ 151 w 218"/>
                  <a:gd name="T27" fmla="*/ 183 h 478"/>
                  <a:gd name="T28" fmla="*/ 123 w 218"/>
                  <a:gd name="T29" fmla="*/ 225 h 478"/>
                  <a:gd name="T30" fmla="*/ 98 w 218"/>
                  <a:gd name="T31" fmla="*/ 271 h 478"/>
                  <a:gd name="T32" fmla="*/ 70 w 218"/>
                  <a:gd name="T33" fmla="*/ 313 h 478"/>
                  <a:gd name="T34" fmla="*/ 48 w 218"/>
                  <a:gd name="T35" fmla="*/ 355 h 478"/>
                  <a:gd name="T36" fmla="*/ 28 w 218"/>
                  <a:gd name="T37" fmla="*/ 398 h 478"/>
                  <a:gd name="T38" fmla="*/ 10 w 218"/>
                  <a:gd name="T39" fmla="*/ 440 h 478"/>
                  <a:gd name="T40" fmla="*/ 0 w 218"/>
                  <a:gd name="T41" fmla="*/ 478 h 478"/>
                  <a:gd name="T42" fmla="*/ 0 w 218"/>
                  <a:gd name="T43" fmla="*/ 426 h 478"/>
                  <a:gd name="T44" fmla="*/ 6 w 218"/>
                  <a:gd name="T45" fmla="*/ 376 h 478"/>
                  <a:gd name="T46" fmla="*/ 17 w 218"/>
                  <a:gd name="T47" fmla="*/ 331 h 478"/>
                  <a:gd name="T48" fmla="*/ 31 w 218"/>
                  <a:gd name="T49" fmla="*/ 281 h 478"/>
                  <a:gd name="T50" fmla="*/ 48 w 218"/>
                  <a:gd name="T51" fmla="*/ 236 h 478"/>
                  <a:gd name="T52" fmla="*/ 66 w 218"/>
                  <a:gd name="T53" fmla="*/ 190 h 478"/>
                  <a:gd name="T54" fmla="*/ 83 w 218"/>
                  <a:gd name="T55" fmla="*/ 145 h 478"/>
                  <a:gd name="T56" fmla="*/ 101 w 218"/>
                  <a:gd name="T57" fmla="*/ 95 h 478"/>
                  <a:gd name="T58" fmla="*/ 115 w 218"/>
                  <a:gd name="T59" fmla="*/ 50 h 478"/>
                  <a:gd name="T60" fmla="*/ 126 w 218"/>
                  <a:gd name="T61"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8" h="478">
                    <a:moveTo>
                      <a:pt x="126" y="0"/>
                    </a:moveTo>
                    <a:lnTo>
                      <a:pt x="136" y="8"/>
                    </a:lnTo>
                    <a:lnTo>
                      <a:pt x="151" y="11"/>
                    </a:lnTo>
                    <a:lnTo>
                      <a:pt x="161" y="18"/>
                    </a:lnTo>
                    <a:lnTo>
                      <a:pt x="171" y="25"/>
                    </a:lnTo>
                    <a:lnTo>
                      <a:pt x="183" y="32"/>
                    </a:lnTo>
                    <a:lnTo>
                      <a:pt x="193" y="36"/>
                    </a:lnTo>
                    <a:lnTo>
                      <a:pt x="203" y="43"/>
                    </a:lnTo>
                    <a:lnTo>
                      <a:pt x="211" y="50"/>
                    </a:lnTo>
                    <a:lnTo>
                      <a:pt x="218" y="57"/>
                    </a:lnTo>
                    <a:lnTo>
                      <a:pt x="218" y="63"/>
                    </a:lnTo>
                    <a:lnTo>
                      <a:pt x="200" y="103"/>
                    </a:lnTo>
                    <a:lnTo>
                      <a:pt x="175" y="141"/>
                    </a:lnTo>
                    <a:lnTo>
                      <a:pt x="151" y="183"/>
                    </a:lnTo>
                    <a:lnTo>
                      <a:pt x="123" y="225"/>
                    </a:lnTo>
                    <a:lnTo>
                      <a:pt x="98" y="271"/>
                    </a:lnTo>
                    <a:lnTo>
                      <a:pt x="70" y="313"/>
                    </a:lnTo>
                    <a:lnTo>
                      <a:pt x="48" y="355"/>
                    </a:lnTo>
                    <a:lnTo>
                      <a:pt x="28" y="398"/>
                    </a:lnTo>
                    <a:lnTo>
                      <a:pt x="10" y="440"/>
                    </a:lnTo>
                    <a:lnTo>
                      <a:pt x="0" y="478"/>
                    </a:lnTo>
                    <a:lnTo>
                      <a:pt x="0" y="426"/>
                    </a:lnTo>
                    <a:lnTo>
                      <a:pt x="6" y="376"/>
                    </a:lnTo>
                    <a:lnTo>
                      <a:pt x="17" y="331"/>
                    </a:lnTo>
                    <a:lnTo>
                      <a:pt x="31" y="281"/>
                    </a:lnTo>
                    <a:lnTo>
                      <a:pt x="48" y="236"/>
                    </a:lnTo>
                    <a:lnTo>
                      <a:pt x="66" y="190"/>
                    </a:lnTo>
                    <a:lnTo>
                      <a:pt x="83" y="145"/>
                    </a:lnTo>
                    <a:lnTo>
                      <a:pt x="101" y="95"/>
                    </a:lnTo>
                    <a:lnTo>
                      <a:pt x="115" y="50"/>
                    </a:lnTo>
                    <a:lnTo>
                      <a:pt x="126" y="0"/>
                    </a:lnTo>
                    <a:close/>
                  </a:path>
                </a:pathLst>
              </a:custGeom>
              <a:solidFill>
                <a:srgbClr val="FFB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72" name="Freeform 696"/>
              <p:cNvSpPr>
                <a:spLocks/>
              </p:cNvSpPr>
              <p:nvPr/>
            </p:nvSpPr>
            <p:spPr bwMode="auto">
              <a:xfrm>
                <a:off x="2644" y="2208"/>
                <a:ext cx="94" cy="18"/>
              </a:xfrm>
              <a:custGeom>
                <a:avLst/>
                <a:gdLst>
                  <a:gd name="T0" fmla="*/ 14 w 1221"/>
                  <a:gd name="T1" fmla="*/ 53 h 242"/>
                  <a:gd name="T2" fmla="*/ 8 w 1221"/>
                  <a:gd name="T3" fmla="*/ 57 h 242"/>
                  <a:gd name="T4" fmla="*/ 3 w 1221"/>
                  <a:gd name="T5" fmla="*/ 64 h 242"/>
                  <a:gd name="T6" fmla="*/ 0 w 1221"/>
                  <a:gd name="T7" fmla="*/ 70 h 242"/>
                  <a:gd name="T8" fmla="*/ 3 w 1221"/>
                  <a:gd name="T9" fmla="*/ 77 h 242"/>
                  <a:gd name="T10" fmla="*/ 3 w 1221"/>
                  <a:gd name="T11" fmla="*/ 85 h 242"/>
                  <a:gd name="T12" fmla="*/ 11 w 1221"/>
                  <a:gd name="T13" fmla="*/ 95 h 242"/>
                  <a:gd name="T14" fmla="*/ 18 w 1221"/>
                  <a:gd name="T15" fmla="*/ 102 h 242"/>
                  <a:gd name="T16" fmla="*/ 25 w 1221"/>
                  <a:gd name="T17" fmla="*/ 112 h 242"/>
                  <a:gd name="T18" fmla="*/ 31 w 1221"/>
                  <a:gd name="T19" fmla="*/ 123 h 242"/>
                  <a:gd name="T20" fmla="*/ 43 w 1221"/>
                  <a:gd name="T21" fmla="*/ 130 h 242"/>
                  <a:gd name="T22" fmla="*/ 66 w 1221"/>
                  <a:gd name="T23" fmla="*/ 155 h 242"/>
                  <a:gd name="T24" fmla="*/ 99 w 1221"/>
                  <a:gd name="T25" fmla="*/ 172 h 242"/>
                  <a:gd name="T26" fmla="*/ 131 w 1221"/>
                  <a:gd name="T27" fmla="*/ 187 h 242"/>
                  <a:gd name="T28" fmla="*/ 169 w 1221"/>
                  <a:gd name="T29" fmla="*/ 197 h 242"/>
                  <a:gd name="T30" fmla="*/ 211 w 1221"/>
                  <a:gd name="T31" fmla="*/ 207 h 242"/>
                  <a:gd name="T32" fmla="*/ 257 w 1221"/>
                  <a:gd name="T33" fmla="*/ 215 h 242"/>
                  <a:gd name="T34" fmla="*/ 306 w 1221"/>
                  <a:gd name="T35" fmla="*/ 218 h 242"/>
                  <a:gd name="T36" fmla="*/ 366 w 1221"/>
                  <a:gd name="T37" fmla="*/ 225 h 242"/>
                  <a:gd name="T38" fmla="*/ 429 w 1221"/>
                  <a:gd name="T39" fmla="*/ 229 h 242"/>
                  <a:gd name="T40" fmla="*/ 500 w 1221"/>
                  <a:gd name="T41" fmla="*/ 232 h 242"/>
                  <a:gd name="T42" fmla="*/ 545 w 1221"/>
                  <a:gd name="T43" fmla="*/ 235 h 242"/>
                  <a:gd name="T44" fmla="*/ 598 w 1221"/>
                  <a:gd name="T45" fmla="*/ 239 h 242"/>
                  <a:gd name="T46" fmla="*/ 652 w 1221"/>
                  <a:gd name="T47" fmla="*/ 239 h 242"/>
                  <a:gd name="T48" fmla="*/ 707 w 1221"/>
                  <a:gd name="T49" fmla="*/ 242 h 242"/>
                  <a:gd name="T50" fmla="*/ 767 w 1221"/>
                  <a:gd name="T51" fmla="*/ 239 h 242"/>
                  <a:gd name="T52" fmla="*/ 823 w 1221"/>
                  <a:gd name="T53" fmla="*/ 239 h 242"/>
                  <a:gd name="T54" fmla="*/ 880 w 1221"/>
                  <a:gd name="T55" fmla="*/ 235 h 242"/>
                  <a:gd name="T56" fmla="*/ 933 w 1221"/>
                  <a:gd name="T57" fmla="*/ 232 h 242"/>
                  <a:gd name="T58" fmla="*/ 985 w 1221"/>
                  <a:gd name="T59" fmla="*/ 225 h 242"/>
                  <a:gd name="T60" fmla="*/ 1031 w 1221"/>
                  <a:gd name="T61" fmla="*/ 218 h 242"/>
                  <a:gd name="T62" fmla="*/ 1070 w 1221"/>
                  <a:gd name="T63" fmla="*/ 207 h 242"/>
                  <a:gd name="T64" fmla="*/ 1108 w 1221"/>
                  <a:gd name="T65" fmla="*/ 194 h 242"/>
                  <a:gd name="T66" fmla="*/ 1144 w 1221"/>
                  <a:gd name="T67" fmla="*/ 180 h 242"/>
                  <a:gd name="T68" fmla="*/ 1176 w 1221"/>
                  <a:gd name="T69" fmla="*/ 162 h 242"/>
                  <a:gd name="T70" fmla="*/ 1200 w 1221"/>
                  <a:gd name="T71" fmla="*/ 140 h 242"/>
                  <a:gd name="T72" fmla="*/ 1214 w 1221"/>
                  <a:gd name="T73" fmla="*/ 123 h 242"/>
                  <a:gd name="T74" fmla="*/ 1221 w 1221"/>
                  <a:gd name="T75" fmla="*/ 105 h 242"/>
                  <a:gd name="T76" fmla="*/ 1218 w 1221"/>
                  <a:gd name="T77" fmla="*/ 88 h 242"/>
                  <a:gd name="T78" fmla="*/ 1200 w 1221"/>
                  <a:gd name="T79" fmla="*/ 77 h 242"/>
                  <a:gd name="T80" fmla="*/ 1165 w 1221"/>
                  <a:gd name="T81" fmla="*/ 67 h 242"/>
                  <a:gd name="T82" fmla="*/ 1059 w 1221"/>
                  <a:gd name="T83" fmla="*/ 46 h 242"/>
                  <a:gd name="T84" fmla="*/ 965 w 1221"/>
                  <a:gd name="T85" fmla="*/ 29 h 242"/>
                  <a:gd name="T86" fmla="*/ 876 w 1221"/>
                  <a:gd name="T87" fmla="*/ 18 h 242"/>
                  <a:gd name="T88" fmla="*/ 792 w 1221"/>
                  <a:gd name="T89" fmla="*/ 7 h 242"/>
                  <a:gd name="T90" fmla="*/ 715 w 1221"/>
                  <a:gd name="T91" fmla="*/ 0 h 242"/>
                  <a:gd name="T92" fmla="*/ 637 w 1221"/>
                  <a:gd name="T93" fmla="*/ 0 h 242"/>
                  <a:gd name="T94" fmla="*/ 560 w 1221"/>
                  <a:gd name="T95" fmla="*/ 0 h 242"/>
                  <a:gd name="T96" fmla="*/ 479 w 1221"/>
                  <a:gd name="T97" fmla="*/ 4 h 242"/>
                  <a:gd name="T98" fmla="*/ 394 w 1221"/>
                  <a:gd name="T99" fmla="*/ 7 h 242"/>
                  <a:gd name="T100" fmla="*/ 303 w 1221"/>
                  <a:gd name="T101" fmla="*/ 18 h 242"/>
                  <a:gd name="T102" fmla="*/ 278 w 1221"/>
                  <a:gd name="T103" fmla="*/ 22 h 242"/>
                  <a:gd name="T104" fmla="*/ 257 w 1221"/>
                  <a:gd name="T105" fmla="*/ 22 h 242"/>
                  <a:gd name="T106" fmla="*/ 236 w 1221"/>
                  <a:gd name="T107" fmla="*/ 22 h 242"/>
                  <a:gd name="T108" fmla="*/ 218 w 1221"/>
                  <a:gd name="T109" fmla="*/ 22 h 242"/>
                  <a:gd name="T110" fmla="*/ 201 w 1221"/>
                  <a:gd name="T111" fmla="*/ 25 h 242"/>
                  <a:gd name="T112" fmla="*/ 183 w 1221"/>
                  <a:gd name="T113" fmla="*/ 25 h 242"/>
                  <a:gd name="T114" fmla="*/ 162 w 1221"/>
                  <a:gd name="T115" fmla="*/ 25 h 242"/>
                  <a:gd name="T116" fmla="*/ 144 w 1221"/>
                  <a:gd name="T117" fmla="*/ 25 h 242"/>
                  <a:gd name="T118" fmla="*/ 123 w 1221"/>
                  <a:gd name="T119" fmla="*/ 29 h 242"/>
                  <a:gd name="T120" fmla="*/ 99 w 1221"/>
                  <a:gd name="T121" fmla="*/ 29 h 242"/>
                  <a:gd name="T122" fmla="*/ 14 w 1221"/>
                  <a:gd name="T123" fmla="*/ 5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1" h="242">
                    <a:moveTo>
                      <a:pt x="14" y="53"/>
                    </a:moveTo>
                    <a:lnTo>
                      <a:pt x="8" y="57"/>
                    </a:lnTo>
                    <a:lnTo>
                      <a:pt x="3" y="64"/>
                    </a:lnTo>
                    <a:lnTo>
                      <a:pt x="0" y="70"/>
                    </a:lnTo>
                    <a:lnTo>
                      <a:pt x="3" y="77"/>
                    </a:lnTo>
                    <a:lnTo>
                      <a:pt x="3" y="85"/>
                    </a:lnTo>
                    <a:lnTo>
                      <a:pt x="11" y="95"/>
                    </a:lnTo>
                    <a:lnTo>
                      <a:pt x="18" y="102"/>
                    </a:lnTo>
                    <a:lnTo>
                      <a:pt x="25" y="112"/>
                    </a:lnTo>
                    <a:lnTo>
                      <a:pt x="31" y="123"/>
                    </a:lnTo>
                    <a:lnTo>
                      <a:pt x="43" y="130"/>
                    </a:lnTo>
                    <a:lnTo>
                      <a:pt x="66" y="155"/>
                    </a:lnTo>
                    <a:lnTo>
                      <a:pt x="99" y="172"/>
                    </a:lnTo>
                    <a:lnTo>
                      <a:pt x="131" y="187"/>
                    </a:lnTo>
                    <a:lnTo>
                      <a:pt x="169" y="197"/>
                    </a:lnTo>
                    <a:lnTo>
                      <a:pt x="211" y="207"/>
                    </a:lnTo>
                    <a:lnTo>
                      <a:pt x="257" y="215"/>
                    </a:lnTo>
                    <a:lnTo>
                      <a:pt x="306" y="218"/>
                    </a:lnTo>
                    <a:lnTo>
                      <a:pt x="366" y="225"/>
                    </a:lnTo>
                    <a:lnTo>
                      <a:pt x="429" y="229"/>
                    </a:lnTo>
                    <a:lnTo>
                      <a:pt x="500" y="232"/>
                    </a:lnTo>
                    <a:lnTo>
                      <a:pt x="545" y="235"/>
                    </a:lnTo>
                    <a:lnTo>
                      <a:pt x="598" y="239"/>
                    </a:lnTo>
                    <a:lnTo>
                      <a:pt x="652" y="239"/>
                    </a:lnTo>
                    <a:lnTo>
                      <a:pt x="707" y="242"/>
                    </a:lnTo>
                    <a:lnTo>
                      <a:pt x="767" y="239"/>
                    </a:lnTo>
                    <a:lnTo>
                      <a:pt x="823" y="239"/>
                    </a:lnTo>
                    <a:lnTo>
                      <a:pt x="880" y="235"/>
                    </a:lnTo>
                    <a:lnTo>
                      <a:pt x="933" y="232"/>
                    </a:lnTo>
                    <a:lnTo>
                      <a:pt x="985" y="225"/>
                    </a:lnTo>
                    <a:lnTo>
                      <a:pt x="1031" y="218"/>
                    </a:lnTo>
                    <a:lnTo>
                      <a:pt x="1070" y="207"/>
                    </a:lnTo>
                    <a:lnTo>
                      <a:pt x="1108" y="194"/>
                    </a:lnTo>
                    <a:lnTo>
                      <a:pt x="1144" y="180"/>
                    </a:lnTo>
                    <a:lnTo>
                      <a:pt x="1176" y="162"/>
                    </a:lnTo>
                    <a:lnTo>
                      <a:pt x="1200" y="140"/>
                    </a:lnTo>
                    <a:lnTo>
                      <a:pt x="1214" y="123"/>
                    </a:lnTo>
                    <a:lnTo>
                      <a:pt x="1221" y="105"/>
                    </a:lnTo>
                    <a:lnTo>
                      <a:pt x="1218" y="88"/>
                    </a:lnTo>
                    <a:lnTo>
                      <a:pt x="1200" y="77"/>
                    </a:lnTo>
                    <a:lnTo>
                      <a:pt x="1165" y="67"/>
                    </a:lnTo>
                    <a:lnTo>
                      <a:pt x="1059" y="46"/>
                    </a:lnTo>
                    <a:lnTo>
                      <a:pt x="965" y="29"/>
                    </a:lnTo>
                    <a:lnTo>
                      <a:pt x="876" y="18"/>
                    </a:lnTo>
                    <a:lnTo>
                      <a:pt x="792" y="7"/>
                    </a:lnTo>
                    <a:lnTo>
                      <a:pt x="715" y="0"/>
                    </a:lnTo>
                    <a:lnTo>
                      <a:pt x="637" y="0"/>
                    </a:lnTo>
                    <a:lnTo>
                      <a:pt x="560" y="0"/>
                    </a:lnTo>
                    <a:lnTo>
                      <a:pt x="479" y="4"/>
                    </a:lnTo>
                    <a:lnTo>
                      <a:pt x="394" y="7"/>
                    </a:lnTo>
                    <a:lnTo>
                      <a:pt x="303" y="18"/>
                    </a:lnTo>
                    <a:lnTo>
                      <a:pt x="278" y="22"/>
                    </a:lnTo>
                    <a:lnTo>
                      <a:pt x="257" y="22"/>
                    </a:lnTo>
                    <a:lnTo>
                      <a:pt x="236" y="22"/>
                    </a:lnTo>
                    <a:lnTo>
                      <a:pt x="218" y="22"/>
                    </a:lnTo>
                    <a:lnTo>
                      <a:pt x="201" y="25"/>
                    </a:lnTo>
                    <a:lnTo>
                      <a:pt x="183" y="25"/>
                    </a:lnTo>
                    <a:lnTo>
                      <a:pt x="162" y="25"/>
                    </a:lnTo>
                    <a:lnTo>
                      <a:pt x="144" y="25"/>
                    </a:lnTo>
                    <a:lnTo>
                      <a:pt x="123" y="29"/>
                    </a:lnTo>
                    <a:lnTo>
                      <a:pt x="99" y="29"/>
                    </a:lnTo>
                    <a:lnTo>
                      <a:pt x="14" y="53"/>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73" name="Freeform 697"/>
              <p:cNvSpPr>
                <a:spLocks/>
              </p:cNvSpPr>
              <p:nvPr/>
            </p:nvSpPr>
            <p:spPr bwMode="auto">
              <a:xfrm>
                <a:off x="2654" y="2229"/>
                <a:ext cx="35" cy="97"/>
              </a:xfrm>
              <a:custGeom>
                <a:avLst/>
                <a:gdLst>
                  <a:gd name="T0" fmla="*/ 41 w 446"/>
                  <a:gd name="T1" fmla="*/ 49 h 1363"/>
                  <a:gd name="T2" fmla="*/ 31 w 446"/>
                  <a:gd name="T3" fmla="*/ 172 h 1363"/>
                  <a:gd name="T4" fmla="*/ 20 w 446"/>
                  <a:gd name="T5" fmla="*/ 298 h 1363"/>
                  <a:gd name="T6" fmla="*/ 13 w 446"/>
                  <a:gd name="T7" fmla="*/ 435 h 1363"/>
                  <a:gd name="T8" fmla="*/ 6 w 446"/>
                  <a:gd name="T9" fmla="*/ 572 h 1363"/>
                  <a:gd name="T10" fmla="*/ 3 w 446"/>
                  <a:gd name="T11" fmla="*/ 710 h 1363"/>
                  <a:gd name="T12" fmla="*/ 0 w 446"/>
                  <a:gd name="T13" fmla="*/ 847 h 1363"/>
                  <a:gd name="T14" fmla="*/ 3 w 446"/>
                  <a:gd name="T15" fmla="*/ 983 h 1363"/>
                  <a:gd name="T16" fmla="*/ 6 w 446"/>
                  <a:gd name="T17" fmla="*/ 1117 h 1363"/>
                  <a:gd name="T18" fmla="*/ 17 w 446"/>
                  <a:gd name="T19" fmla="*/ 1243 h 1363"/>
                  <a:gd name="T20" fmla="*/ 28 w 446"/>
                  <a:gd name="T21" fmla="*/ 1363 h 1363"/>
                  <a:gd name="T22" fmla="*/ 63 w 446"/>
                  <a:gd name="T23" fmla="*/ 1352 h 1363"/>
                  <a:gd name="T24" fmla="*/ 105 w 446"/>
                  <a:gd name="T25" fmla="*/ 1335 h 1363"/>
                  <a:gd name="T26" fmla="*/ 151 w 446"/>
                  <a:gd name="T27" fmla="*/ 1306 h 1363"/>
                  <a:gd name="T28" fmla="*/ 196 w 446"/>
                  <a:gd name="T29" fmla="*/ 1271 h 1363"/>
                  <a:gd name="T30" fmla="*/ 246 w 446"/>
                  <a:gd name="T31" fmla="*/ 1236 h 1363"/>
                  <a:gd name="T32" fmla="*/ 288 w 446"/>
                  <a:gd name="T33" fmla="*/ 1201 h 1363"/>
                  <a:gd name="T34" fmla="*/ 326 w 446"/>
                  <a:gd name="T35" fmla="*/ 1163 h 1363"/>
                  <a:gd name="T36" fmla="*/ 358 w 446"/>
                  <a:gd name="T37" fmla="*/ 1131 h 1363"/>
                  <a:gd name="T38" fmla="*/ 383 w 446"/>
                  <a:gd name="T39" fmla="*/ 1106 h 1363"/>
                  <a:gd name="T40" fmla="*/ 389 w 446"/>
                  <a:gd name="T41" fmla="*/ 1085 h 1363"/>
                  <a:gd name="T42" fmla="*/ 418 w 446"/>
                  <a:gd name="T43" fmla="*/ 973 h 1363"/>
                  <a:gd name="T44" fmla="*/ 436 w 446"/>
                  <a:gd name="T45" fmla="*/ 868 h 1363"/>
                  <a:gd name="T46" fmla="*/ 442 w 446"/>
                  <a:gd name="T47" fmla="*/ 765 h 1363"/>
                  <a:gd name="T48" fmla="*/ 446 w 446"/>
                  <a:gd name="T49" fmla="*/ 670 h 1363"/>
                  <a:gd name="T50" fmla="*/ 442 w 446"/>
                  <a:gd name="T51" fmla="*/ 576 h 1363"/>
                  <a:gd name="T52" fmla="*/ 439 w 446"/>
                  <a:gd name="T53" fmla="*/ 481 h 1363"/>
                  <a:gd name="T54" fmla="*/ 432 w 446"/>
                  <a:gd name="T55" fmla="*/ 387 h 1363"/>
                  <a:gd name="T56" fmla="*/ 429 w 446"/>
                  <a:gd name="T57" fmla="*/ 288 h 1363"/>
                  <a:gd name="T58" fmla="*/ 429 w 446"/>
                  <a:gd name="T59" fmla="*/ 182 h 1363"/>
                  <a:gd name="T60" fmla="*/ 436 w 446"/>
                  <a:gd name="T61" fmla="*/ 70 h 1363"/>
                  <a:gd name="T62" fmla="*/ 429 w 446"/>
                  <a:gd name="T63" fmla="*/ 57 h 1363"/>
                  <a:gd name="T64" fmla="*/ 414 w 446"/>
                  <a:gd name="T65" fmla="*/ 45 h 1363"/>
                  <a:gd name="T66" fmla="*/ 389 w 446"/>
                  <a:gd name="T67" fmla="*/ 38 h 1363"/>
                  <a:gd name="T68" fmla="*/ 362 w 446"/>
                  <a:gd name="T69" fmla="*/ 32 h 1363"/>
                  <a:gd name="T70" fmla="*/ 326 w 446"/>
                  <a:gd name="T71" fmla="*/ 25 h 1363"/>
                  <a:gd name="T72" fmla="*/ 291 w 446"/>
                  <a:gd name="T73" fmla="*/ 17 h 1363"/>
                  <a:gd name="T74" fmla="*/ 256 w 446"/>
                  <a:gd name="T75" fmla="*/ 14 h 1363"/>
                  <a:gd name="T76" fmla="*/ 224 w 446"/>
                  <a:gd name="T77" fmla="*/ 7 h 1363"/>
                  <a:gd name="T78" fmla="*/ 196 w 446"/>
                  <a:gd name="T79" fmla="*/ 3 h 1363"/>
                  <a:gd name="T80" fmla="*/ 176 w 446"/>
                  <a:gd name="T81" fmla="*/ 0 h 1363"/>
                  <a:gd name="T82" fmla="*/ 41 w 446"/>
                  <a:gd name="T83" fmla="*/ 49 h 1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6" h="1363">
                    <a:moveTo>
                      <a:pt x="41" y="49"/>
                    </a:moveTo>
                    <a:lnTo>
                      <a:pt x="31" y="172"/>
                    </a:lnTo>
                    <a:lnTo>
                      <a:pt x="20" y="298"/>
                    </a:lnTo>
                    <a:lnTo>
                      <a:pt x="13" y="435"/>
                    </a:lnTo>
                    <a:lnTo>
                      <a:pt x="6" y="572"/>
                    </a:lnTo>
                    <a:lnTo>
                      <a:pt x="3" y="710"/>
                    </a:lnTo>
                    <a:lnTo>
                      <a:pt x="0" y="847"/>
                    </a:lnTo>
                    <a:lnTo>
                      <a:pt x="3" y="983"/>
                    </a:lnTo>
                    <a:lnTo>
                      <a:pt x="6" y="1117"/>
                    </a:lnTo>
                    <a:lnTo>
                      <a:pt x="17" y="1243"/>
                    </a:lnTo>
                    <a:lnTo>
                      <a:pt x="28" y="1363"/>
                    </a:lnTo>
                    <a:lnTo>
                      <a:pt x="63" y="1352"/>
                    </a:lnTo>
                    <a:lnTo>
                      <a:pt x="105" y="1335"/>
                    </a:lnTo>
                    <a:lnTo>
                      <a:pt x="151" y="1306"/>
                    </a:lnTo>
                    <a:lnTo>
                      <a:pt x="196" y="1271"/>
                    </a:lnTo>
                    <a:lnTo>
                      <a:pt x="246" y="1236"/>
                    </a:lnTo>
                    <a:lnTo>
                      <a:pt x="288" y="1201"/>
                    </a:lnTo>
                    <a:lnTo>
                      <a:pt x="326" y="1163"/>
                    </a:lnTo>
                    <a:lnTo>
                      <a:pt x="358" y="1131"/>
                    </a:lnTo>
                    <a:lnTo>
                      <a:pt x="383" y="1106"/>
                    </a:lnTo>
                    <a:lnTo>
                      <a:pt x="389" y="1085"/>
                    </a:lnTo>
                    <a:lnTo>
                      <a:pt x="418" y="973"/>
                    </a:lnTo>
                    <a:lnTo>
                      <a:pt x="436" y="868"/>
                    </a:lnTo>
                    <a:lnTo>
                      <a:pt x="442" y="765"/>
                    </a:lnTo>
                    <a:lnTo>
                      <a:pt x="446" y="670"/>
                    </a:lnTo>
                    <a:lnTo>
                      <a:pt x="442" y="576"/>
                    </a:lnTo>
                    <a:lnTo>
                      <a:pt x="439" y="481"/>
                    </a:lnTo>
                    <a:lnTo>
                      <a:pt x="432" y="387"/>
                    </a:lnTo>
                    <a:lnTo>
                      <a:pt x="429" y="288"/>
                    </a:lnTo>
                    <a:lnTo>
                      <a:pt x="429" y="182"/>
                    </a:lnTo>
                    <a:lnTo>
                      <a:pt x="436" y="70"/>
                    </a:lnTo>
                    <a:lnTo>
                      <a:pt x="429" y="57"/>
                    </a:lnTo>
                    <a:lnTo>
                      <a:pt x="414" y="45"/>
                    </a:lnTo>
                    <a:lnTo>
                      <a:pt x="389" y="38"/>
                    </a:lnTo>
                    <a:lnTo>
                      <a:pt x="362" y="32"/>
                    </a:lnTo>
                    <a:lnTo>
                      <a:pt x="326" y="25"/>
                    </a:lnTo>
                    <a:lnTo>
                      <a:pt x="291" y="17"/>
                    </a:lnTo>
                    <a:lnTo>
                      <a:pt x="256" y="14"/>
                    </a:lnTo>
                    <a:lnTo>
                      <a:pt x="224" y="7"/>
                    </a:lnTo>
                    <a:lnTo>
                      <a:pt x="196" y="3"/>
                    </a:lnTo>
                    <a:lnTo>
                      <a:pt x="176" y="0"/>
                    </a:lnTo>
                    <a:lnTo>
                      <a:pt x="41" y="49"/>
                    </a:lnTo>
                    <a:close/>
                  </a:path>
                </a:pathLst>
              </a:custGeom>
              <a:solidFill>
                <a:srgbClr val="65B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74" name="Freeform 698"/>
              <p:cNvSpPr>
                <a:spLocks/>
              </p:cNvSpPr>
              <p:nvPr/>
            </p:nvSpPr>
            <p:spPr bwMode="auto">
              <a:xfrm>
                <a:off x="2656" y="2229"/>
                <a:ext cx="31" cy="95"/>
              </a:xfrm>
              <a:custGeom>
                <a:avLst/>
                <a:gdLst>
                  <a:gd name="T0" fmla="*/ 383 w 398"/>
                  <a:gd name="T1" fmla="*/ 67 h 1331"/>
                  <a:gd name="T2" fmla="*/ 380 w 398"/>
                  <a:gd name="T3" fmla="*/ 178 h 1331"/>
                  <a:gd name="T4" fmla="*/ 380 w 398"/>
                  <a:gd name="T5" fmla="*/ 285 h 1331"/>
                  <a:gd name="T6" fmla="*/ 383 w 398"/>
                  <a:gd name="T7" fmla="*/ 383 h 1331"/>
                  <a:gd name="T8" fmla="*/ 387 w 398"/>
                  <a:gd name="T9" fmla="*/ 481 h 1331"/>
                  <a:gd name="T10" fmla="*/ 394 w 398"/>
                  <a:gd name="T11" fmla="*/ 573 h 1331"/>
                  <a:gd name="T12" fmla="*/ 398 w 398"/>
                  <a:gd name="T13" fmla="*/ 668 h 1331"/>
                  <a:gd name="T14" fmla="*/ 394 w 398"/>
                  <a:gd name="T15" fmla="*/ 766 h 1331"/>
                  <a:gd name="T16" fmla="*/ 387 w 398"/>
                  <a:gd name="T17" fmla="*/ 864 h 1331"/>
                  <a:gd name="T18" fmla="*/ 373 w 398"/>
                  <a:gd name="T19" fmla="*/ 969 h 1331"/>
                  <a:gd name="T20" fmla="*/ 345 w 398"/>
                  <a:gd name="T21" fmla="*/ 1085 h 1331"/>
                  <a:gd name="T22" fmla="*/ 338 w 398"/>
                  <a:gd name="T23" fmla="*/ 1103 h 1331"/>
                  <a:gd name="T24" fmla="*/ 317 w 398"/>
                  <a:gd name="T25" fmla="*/ 1128 h 1331"/>
                  <a:gd name="T26" fmla="*/ 288 w 398"/>
                  <a:gd name="T27" fmla="*/ 1156 h 1331"/>
                  <a:gd name="T28" fmla="*/ 257 w 398"/>
                  <a:gd name="T29" fmla="*/ 1188 h 1331"/>
                  <a:gd name="T30" fmla="*/ 218 w 398"/>
                  <a:gd name="T31" fmla="*/ 1223 h 1331"/>
                  <a:gd name="T32" fmla="*/ 176 w 398"/>
                  <a:gd name="T33" fmla="*/ 1254 h 1331"/>
                  <a:gd name="T34" fmla="*/ 134 w 398"/>
                  <a:gd name="T35" fmla="*/ 1281 h 1331"/>
                  <a:gd name="T36" fmla="*/ 95 w 398"/>
                  <a:gd name="T37" fmla="*/ 1306 h 1331"/>
                  <a:gd name="T38" fmla="*/ 56 w 398"/>
                  <a:gd name="T39" fmla="*/ 1324 h 1331"/>
                  <a:gd name="T40" fmla="*/ 24 w 398"/>
                  <a:gd name="T41" fmla="*/ 1331 h 1331"/>
                  <a:gd name="T42" fmla="*/ 14 w 398"/>
                  <a:gd name="T43" fmla="*/ 1211 h 1331"/>
                  <a:gd name="T44" fmla="*/ 4 w 398"/>
                  <a:gd name="T45" fmla="*/ 1089 h 1331"/>
                  <a:gd name="T46" fmla="*/ 0 w 398"/>
                  <a:gd name="T47" fmla="*/ 959 h 1331"/>
                  <a:gd name="T48" fmla="*/ 4 w 398"/>
                  <a:gd name="T49" fmla="*/ 829 h 1331"/>
                  <a:gd name="T50" fmla="*/ 4 w 398"/>
                  <a:gd name="T51" fmla="*/ 692 h 1331"/>
                  <a:gd name="T52" fmla="*/ 11 w 398"/>
                  <a:gd name="T53" fmla="*/ 558 h 1331"/>
                  <a:gd name="T54" fmla="*/ 17 w 398"/>
                  <a:gd name="T55" fmla="*/ 425 h 1331"/>
                  <a:gd name="T56" fmla="*/ 24 w 398"/>
                  <a:gd name="T57" fmla="*/ 295 h 1331"/>
                  <a:gd name="T58" fmla="*/ 32 w 398"/>
                  <a:gd name="T59" fmla="*/ 168 h 1331"/>
                  <a:gd name="T60" fmla="*/ 39 w 398"/>
                  <a:gd name="T61" fmla="*/ 45 h 1331"/>
                  <a:gd name="T62" fmla="*/ 155 w 398"/>
                  <a:gd name="T63" fmla="*/ 0 h 1331"/>
                  <a:gd name="T64" fmla="*/ 176 w 398"/>
                  <a:gd name="T65" fmla="*/ 7 h 1331"/>
                  <a:gd name="T66" fmla="*/ 200 w 398"/>
                  <a:gd name="T67" fmla="*/ 10 h 1331"/>
                  <a:gd name="T68" fmla="*/ 229 w 398"/>
                  <a:gd name="T69" fmla="*/ 13 h 1331"/>
                  <a:gd name="T70" fmla="*/ 260 w 398"/>
                  <a:gd name="T71" fmla="*/ 18 h 1331"/>
                  <a:gd name="T72" fmla="*/ 292 w 398"/>
                  <a:gd name="T73" fmla="*/ 25 h 1331"/>
                  <a:gd name="T74" fmla="*/ 320 w 398"/>
                  <a:gd name="T75" fmla="*/ 28 h 1331"/>
                  <a:gd name="T76" fmla="*/ 345 w 398"/>
                  <a:gd name="T77" fmla="*/ 35 h 1331"/>
                  <a:gd name="T78" fmla="*/ 365 w 398"/>
                  <a:gd name="T79" fmla="*/ 45 h 1331"/>
                  <a:gd name="T80" fmla="*/ 380 w 398"/>
                  <a:gd name="T81" fmla="*/ 53 h 1331"/>
                  <a:gd name="T82" fmla="*/ 383 w 398"/>
                  <a:gd name="T83" fmla="*/ 67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98" h="1331">
                    <a:moveTo>
                      <a:pt x="383" y="67"/>
                    </a:moveTo>
                    <a:lnTo>
                      <a:pt x="380" y="178"/>
                    </a:lnTo>
                    <a:lnTo>
                      <a:pt x="380" y="285"/>
                    </a:lnTo>
                    <a:lnTo>
                      <a:pt x="383" y="383"/>
                    </a:lnTo>
                    <a:lnTo>
                      <a:pt x="387" y="481"/>
                    </a:lnTo>
                    <a:lnTo>
                      <a:pt x="394" y="573"/>
                    </a:lnTo>
                    <a:lnTo>
                      <a:pt x="398" y="668"/>
                    </a:lnTo>
                    <a:lnTo>
                      <a:pt x="394" y="766"/>
                    </a:lnTo>
                    <a:lnTo>
                      <a:pt x="387" y="864"/>
                    </a:lnTo>
                    <a:lnTo>
                      <a:pt x="373" y="969"/>
                    </a:lnTo>
                    <a:lnTo>
                      <a:pt x="345" y="1085"/>
                    </a:lnTo>
                    <a:lnTo>
                      <a:pt x="338" y="1103"/>
                    </a:lnTo>
                    <a:lnTo>
                      <a:pt x="317" y="1128"/>
                    </a:lnTo>
                    <a:lnTo>
                      <a:pt x="288" y="1156"/>
                    </a:lnTo>
                    <a:lnTo>
                      <a:pt x="257" y="1188"/>
                    </a:lnTo>
                    <a:lnTo>
                      <a:pt x="218" y="1223"/>
                    </a:lnTo>
                    <a:lnTo>
                      <a:pt x="176" y="1254"/>
                    </a:lnTo>
                    <a:lnTo>
                      <a:pt x="134" y="1281"/>
                    </a:lnTo>
                    <a:lnTo>
                      <a:pt x="95" y="1306"/>
                    </a:lnTo>
                    <a:lnTo>
                      <a:pt x="56" y="1324"/>
                    </a:lnTo>
                    <a:lnTo>
                      <a:pt x="24" y="1331"/>
                    </a:lnTo>
                    <a:lnTo>
                      <a:pt x="14" y="1211"/>
                    </a:lnTo>
                    <a:lnTo>
                      <a:pt x="4" y="1089"/>
                    </a:lnTo>
                    <a:lnTo>
                      <a:pt x="0" y="959"/>
                    </a:lnTo>
                    <a:lnTo>
                      <a:pt x="4" y="829"/>
                    </a:lnTo>
                    <a:lnTo>
                      <a:pt x="4" y="692"/>
                    </a:lnTo>
                    <a:lnTo>
                      <a:pt x="11" y="558"/>
                    </a:lnTo>
                    <a:lnTo>
                      <a:pt x="17" y="425"/>
                    </a:lnTo>
                    <a:lnTo>
                      <a:pt x="24" y="295"/>
                    </a:lnTo>
                    <a:lnTo>
                      <a:pt x="32" y="168"/>
                    </a:lnTo>
                    <a:lnTo>
                      <a:pt x="39" y="45"/>
                    </a:lnTo>
                    <a:lnTo>
                      <a:pt x="155" y="0"/>
                    </a:lnTo>
                    <a:lnTo>
                      <a:pt x="176" y="7"/>
                    </a:lnTo>
                    <a:lnTo>
                      <a:pt x="200" y="10"/>
                    </a:lnTo>
                    <a:lnTo>
                      <a:pt x="229" y="13"/>
                    </a:lnTo>
                    <a:lnTo>
                      <a:pt x="260" y="18"/>
                    </a:lnTo>
                    <a:lnTo>
                      <a:pt x="292" y="25"/>
                    </a:lnTo>
                    <a:lnTo>
                      <a:pt x="320" y="28"/>
                    </a:lnTo>
                    <a:lnTo>
                      <a:pt x="345" y="35"/>
                    </a:lnTo>
                    <a:lnTo>
                      <a:pt x="365" y="45"/>
                    </a:lnTo>
                    <a:lnTo>
                      <a:pt x="380" y="53"/>
                    </a:lnTo>
                    <a:lnTo>
                      <a:pt x="383" y="67"/>
                    </a:lnTo>
                    <a:close/>
                  </a:path>
                </a:pathLst>
              </a:custGeom>
              <a:solidFill>
                <a:srgbClr val="72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75" name="Freeform 699"/>
              <p:cNvSpPr>
                <a:spLocks/>
              </p:cNvSpPr>
              <p:nvPr/>
            </p:nvSpPr>
            <p:spPr bwMode="auto">
              <a:xfrm>
                <a:off x="2658" y="2230"/>
                <a:ext cx="27" cy="93"/>
              </a:xfrm>
              <a:custGeom>
                <a:avLst/>
                <a:gdLst>
                  <a:gd name="T0" fmla="*/ 335 w 346"/>
                  <a:gd name="T1" fmla="*/ 60 h 1300"/>
                  <a:gd name="T2" fmla="*/ 328 w 346"/>
                  <a:gd name="T3" fmla="*/ 173 h 1300"/>
                  <a:gd name="T4" fmla="*/ 331 w 346"/>
                  <a:gd name="T5" fmla="*/ 278 h 1300"/>
                  <a:gd name="T6" fmla="*/ 335 w 346"/>
                  <a:gd name="T7" fmla="*/ 380 h 1300"/>
                  <a:gd name="T8" fmla="*/ 338 w 346"/>
                  <a:gd name="T9" fmla="*/ 475 h 1300"/>
                  <a:gd name="T10" fmla="*/ 346 w 346"/>
                  <a:gd name="T11" fmla="*/ 570 h 1300"/>
                  <a:gd name="T12" fmla="*/ 346 w 346"/>
                  <a:gd name="T13" fmla="*/ 664 h 1300"/>
                  <a:gd name="T14" fmla="*/ 346 w 346"/>
                  <a:gd name="T15" fmla="*/ 759 h 1300"/>
                  <a:gd name="T16" fmla="*/ 338 w 346"/>
                  <a:gd name="T17" fmla="*/ 861 h 1300"/>
                  <a:gd name="T18" fmla="*/ 324 w 346"/>
                  <a:gd name="T19" fmla="*/ 966 h 1300"/>
                  <a:gd name="T20" fmla="*/ 300 w 346"/>
                  <a:gd name="T21" fmla="*/ 1079 h 1300"/>
                  <a:gd name="T22" fmla="*/ 293 w 346"/>
                  <a:gd name="T23" fmla="*/ 1096 h 1300"/>
                  <a:gd name="T24" fmla="*/ 275 w 346"/>
                  <a:gd name="T25" fmla="*/ 1121 h 1300"/>
                  <a:gd name="T26" fmla="*/ 254 w 346"/>
                  <a:gd name="T27" fmla="*/ 1146 h 1300"/>
                  <a:gd name="T28" fmla="*/ 223 w 346"/>
                  <a:gd name="T29" fmla="*/ 1173 h 1300"/>
                  <a:gd name="T30" fmla="*/ 191 w 346"/>
                  <a:gd name="T31" fmla="*/ 1201 h 1300"/>
                  <a:gd name="T32" fmla="*/ 155 w 346"/>
                  <a:gd name="T33" fmla="*/ 1230 h 1300"/>
                  <a:gd name="T34" fmla="*/ 120 w 346"/>
                  <a:gd name="T35" fmla="*/ 1254 h 1300"/>
                  <a:gd name="T36" fmla="*/ 85 w 346"/>
                  <a:gd name="T37" fmla="*/ 1276 h 1300"/>
                  <a:gd name="T38" fmla="*/ 50 w 346"/>
                  <a:gd name="T39" fmla="*/ 1289 h 1300"/>
                  <a:gd name="T40" fmla="*/ 22 w 346"/>
                  <a:gd name="T41" fmla="*/ 1300 h 1300"/>
                  <a:gd name="T42" fmla="*/ 11 w 346"/>
                  <a:gd name="T43" fmla="*/ 1181 h 1300"/>
                  <a:gd name="T44" fmla="*/ 5 w 346"/>
                  <a:gd name="T45" fmla="*/ 1058 h 1300"/>
                  <a:gd name="T46" fmla="*/ 0 w 346"/>
                  <a:gd name="T47" fmla="*/ 931 h 1300"/>
                  <a:gd name="T48" fmla="*/ 5 w 346"/>
                  <a:gd name="T49" fmla="*/ 805 h 1300"/>
                  <a:gd name="T50" fmla="*/ 8 w 346"/>
                  <a:gd name="T51" fmla="*/ 675 h 1300"/>
                  <a:gd name="T52" fmla="*/ 15 w 346"/>
                  <a:gd name="T53" fmla="*/ 541 h 1300"/>
                  <a:gd name="T54" fmla="*/ 22 w 346"/>
                  <a:gd name="T55" fmla="*/ 415 h 1300"/>
                  <a:gd name="T56" fmla="*/ 28 w 346"/>
                  <a:gd name="T57" fmla="*/ 285 h 1300"/>
                  <a:gd name="T58" fmla="*/ 32 w 346"/>
                  <a:gd name="T59" fmla="*/ 162 h 1300"/>
                  <a:gd name="T60" fmla="*/ 40 w 346"/>
                  <a:gd name="T61" fmla="*/ 43 h 1300"/>
                  <a:gd name="T62" fmla="*/ 135 w 346"/>
                  <a:gd name="T63" fmla="*/ 0 h 1300"/>
                  <a:gd name="T64" fmla="*/ 152 w 346"/>
                  <a:gd name="T65" fmla="*/ 8 h 1300"/>
                  <a:gd name="T66" fmla="*/ 176 w 346"/>
                  <a:gd name="T67" fmla="*/ 11 h 1300"/>
                  <a:gd name="T68" fmla="*/ 201 w 346"/>
                  <a:gd name="T69" fmla="*/ 15 h 1300"/>
                  <a:gd name="T70" fmla="*/ 229 w 346"/>
                  <a:gd name="T71" fmla="*/ 18 h 1300"/>
                  <a:gd name="T72" fmla="*/ 254 w 346"/>
                  <a:gd name="T73" fmla="*/ 21 h 1300"/>
                  <a:gd name="T74" fmla="*/ 278 w 346"/>
                  <a:gd name="T75" fmla="*/ 25 h 1300"/>
                  <a:gd name="T76" fmla="*/ 303 w 346"/>
                  <a:gd name="T77" fmla="*/ 32 h 1300"/>
                  <a:gd name="T78" fmla="*/ 321 w 346"/>
                  <a:gd name="T79" fmla="*/ 40 h 1300"/>
                  <a:gd name="T80" fmla="*/ 331 w 346"/>
                  <a:gd name="T81" fmla="*/ 50 h 1300"/>
                  <a:gd name="T82" fmla="*/ 335 w 346"/>
                  <a:gd name="T83" fmla="*/ 60 h 1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46" h="1300">
                    <a:moveTo>
                      <a:pt x="335" y="60"/>
                    </a:moveTo>
                    <a:lnTo>
                      <a:pt x="328" y="173"/>
                    </a:lnTo>
                    <a:lnTo>
                      <a:pt x="331" y="278"/>
                    </a:lnTo>
                    <a:lnTo>
                      <a:pt x="335" y="380"/>
                    </a:lnTo>
                    <a:lnTo>
                      <a:pt x="338" y="475"/>
                    </a:lnTo>
                    <a:lnTo>
                      <a:pt x="346" y="570"/>
                    </a:lnTo>
                    <a:lnTo>
                      <a:pt x="346" y="664"/>
                    </a:lnTo>
                    <a:lnTo>
                      <a:pt x="346" y="759"/>
                    </a:lnTo>
                    <a:lnTo>
                      <a:pt x="338" y="861"/>
                    </a:lnTo>
                    <a:lnTo>
                      <a:pt x="324" y="966"/>
                    </a:lnTo>
                    <a:lnTo>
                      <a:pt x="300" y="1079"/>
                    </a:lnTo>
                    <a:lnTo>
                      <a:pt x="293" y="1096"/>
                    </a:lnTo>
                    <a:lnTo>
                      <a:pt x="275" y="1121"/>
                    </a:lnTo>
                    <a:lnTo>
                      <a:pt x="254" y="1146"/>
                    </a:lnTo>
                    <a:lnTo>
                      <a:pt x="223" y="1173"/>
                    </a:lnTo>
                    <a:lnTo>
                      <a:pt x="191" y="1201"/>
                    </a:lnTo>
                    <a:lnTo>
                      <a:pt x="155" y="1230"/>
                    </a:lnTo>
                    <a:lnTo>
                      <a:pt x="120" y="1254"/>
                    </a:lnTo>
                    <a:lnTo>
                      <a:pt x="85" y="1276"/>
                    </a:lnTo>
                    <a:lnTo>
                      <a:pt x="50" y="1289"/>
                    </a:lnTo>
                    <a:lnTo>
                      <a:pt x="22" y="1300"/>
                    </a:lnTo>
                    <a:lnTo>
                      <a:pt x="11" y="1181"/>
                    </a:lnTo>
                    <a:lnTo>
                      <a:pt x="5" y="1058"/>
                    </a:lnTo>
                    <a:lnTo>
                      <a:pt x="0" y="931"/>
                    </a:lnTo>
                    <a:lnTo>
                      <a:pt x="5" y="805"/>
                    </a:lnTo>
                    <a:lnTo>
                      <a:pt x="8" y="675"/>
                    </a:lnTo>
                    <a:lnTo>
                      <a:pt x="15" y="541"/>
                    </a:lnTo>
                    <a:lnTo>
                      <a:pt x="22" y="415"/>
                    </a:lnTo>
                    <a:lnTo>
                      <a:pt x="28" y="285"/>
                    </a:lnTo>
                    <a:lnTo>
                      <a:pt x="32" y="162"/>
                    </a:lnTo>
                    <a:lnTo>
                      <a:pt x="40" y="43"/>
                    </a:lnTo>
                    <a:lnTo>
                      <a:pt x="135" y="0"/>
                    </a:lnTo>
                    <a:lnTo>
                      <a:pt x="152" y="8"/>
                    </a:lnTo>
                    <a:lnTo>
                      <a:pt x="176" y="11"/>
                    </a:lnTo>
                    <a:lnTo>
                      <a:pt x="201" y="15"/>
                    </a:lnTo>
                    <a:lnTo>
                      <a:pt x="229" y="18"/>
                    </a:lnTo>
                    <a:lnTo>
                      <a:pt x="254" y="21"/>
                    </a:lnTo>
                    <a:lnTo>
                      <a:pt x="278" y="25"/>
                    </a:lnTo>
                    <a:lnTo>
                      <a:pt x="303" y="32"/>
                    </a:lnTo>
                    <a:lnTo>
                      <a:pt x="321" y="40"/>
                    </a:lnTo>
                    <a:lnTo>
                      <a:pt x="331" y="50"/>
                    </a:lnTo>
                    <a:lnTo>
                      <a:pt x="335" y="60"/>
                    </a:lnTo>
                    <a:close/>
                  </a:path>
                </a:pathLst>
              </a:custGeom>
              <a:solidFill>
                <a:srgbClr val="7F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76" name="Freeform 700"/>
              <p:cNvSpPr>
                <a:spLocks/>
              </p:cNvSpPr>
              <p:nvPr/>
            </p:nvSpPr>
            <p:spPr bwMode="auto">
              <a:xfrm>
                <a:off x="2660" y="2231"/>
                <a:ext cx="23" cy="90"/>
              </a:xfrm>
              <a:custGeom>
                <a:avLst/>
                <a:gdLst>
                  <a:gd name="T0" fmla="*/ 281 w 296"/>
                  <a:gd name="T1" fmla="*/ 52 h 1265"/>
                  <a:gd name="T2" fmla="*/ 278 w 296"/>
                  <a:gd name="T3" fmla="*/ 165 h 1265"/>
                  <a:gd name="T4" fmla="*/ 278 w 296"/>
                  <a:gd name="T5" fmla="*/ 270 h 1265"/>
                  <a:gd name="T6" fmla="*/ 281 w 296"/>
                  <a:gd name="T7" fmla="*/ 372 h 1265"/>
                  <a:gd name="T8" fmla="*/ 289 w 296"/>
                  <a:gd name="T9" fmla="*/ 467 h 1265"/>
                  <a:gd name="T10" fmla="*/ 293 w 296"/>
                  <a:gd name="T11" fmla="*/ 562 h 1265"/>
                  <a:gd name="T12" fmla="*/ 296 w 296"/>
                  <a:gd name="T13" fmla="*/ 657 h 1265"/>
                  <a:gd name="T14" fmla="*/ 296 w 296"/>
                  <a:gd name="T15" fmla="*/ 752 h 1265"/>
                  <a:gd name="T16" fmla="*/ 289 w 296"/>
                  <a:gd name="T17" fmla="*/ 854 h 1265"/>
                  <a:gd name="T18" fmla="*/ 275 w 296"/>
                  <a:gd name="T19" fmla="*/ 959 h 1265"/>
                  <a:gd name="T20" fmla="*/ 253 w 296"/>
                  <a:gd name="T21" fmla="*/ 1075 h 1265"/>
                  <a:gd name="T22" fmla="*/ 246 w 296"/>
                  <a:gd name="T23" fmla="*/ 1089 h 1265"/>
                  <a:gd name="T24" fmla="*/ 233 w 296"/>
                  <a:gd name="T25" fmla="*/ 1110 h 1265"/>
                  <a:gd name="T26" fmla="*/ 215 w 296"/>
                  <a:gd name="T27" fmla="*/ 1135 h 1265"/>
                  <a:gd name="T28" fmla="*/ 190 w 296"/>
                  <a:gd name="T29" fmla="*/ 1159 h 1265"/>
                  <a:gd name="T30" fmla="*/ 162 w 296"/>
                  <a:gd name="T31" fmla="*/ 1184 h 1265"/>
                  <a:gd name="T32" fmla="*/ 134 w 296"/>
                  <a:gd name="T33" fmla="*/ 1205 h 1265"/>
                  <a:gd name="T34" fmla="*/ 106 w 296"/>
                  <a:gd name="T35" fmla="*/ 1225 h 1265"/>
                  <a:gd name="T36" fmla="*/ 74 w 296"/>
                  <a:gd name="T37" fmla="*/ 1243 h 1265"/>
                  <a:gd name="T38" fmla="*/ 43 w 296"/>
                  <a:gd name="T39" fmla="*/ 1257 h 1265"/>
                  <a:gd name="T40" fmla="*/ 15 w 296"/>
                  <a:gd name="T41" fmla="*/ 1265 h 1265"/>
                  <a:gd name="T42" fmla="*/ 3 w 296"/>
                  <a:gd name="T43" fmla="*/ 1149 h 1265"/>
                  <a:gd name="T44" fmla="*/ 0 w 296"/>
                  <a:gd name="T45" fmla="*/ 1029 h 1265"/>
                  <a:gd name="T46" fmla="*/ 0 w 296"/>
                  <a:gd name="T47" fmla="*/ 902 h 1265"/>
                  <a:gd name="T48" fmla="*/ 3 w 296"/>
                  <a:gd name="T49" fmla="*/ 780 h 1265"/>
                  <a:gd name="T50" fmla="*/ 7 w 296"/>
                  <a:gd name="T51" fmla="*/ 653 h 1265"/>
                  <a:gd name="T52" fmla="*/ 15 w 296"/>
                  <a:gd name="T53" fmla="*/ 527 h 1265"/>
                  <a:gd name="T54" fmla="*/ 21 w 296"/>
                  <a:gd name="T55" fmla="*/ 400 h 1265"/>
                  <a:gd name="T56" fmla="*/ 28 w 296"/>
                  <a:gd name="T57" fmla="*/ 277 h 1265"/>
                  <a:gd name="T58" fmla="*/ 35 w 296"/>
                  <a:gd name="T59" fmla="*/ 154 h 1265"/>
                  <a:gd name="T60" fmla="*/ 35 w 296"/>
                  <a:gd name="T61" fmla="*/ 35 h 1265"/>
                  <a:gd name="T62" fmla="*/ 113 w 296"/>
                  <a:gd name="T63" fmla="*/ 0 h 1265"/>
                  <a:gd name="T64" fmla="*/ 130 w 296"/>
                  <a:gd name="T65" fmla="*/ 4 h 1265"/>
                  <a:gd name="T66" fmla="*/ 151 w 296"/>
                  <a:gd name="T67" fmla="*/ 7 h 1265"/>
                  <a:gd name="T68" fmla="*/ 173 w 296"/>
                  <a:gd name="T69" fmla="*/ 10 h 1265"/>
                  <a:gd name="T70" fmla="*/ 193 w 296"/>
                  <a:gd name="T71" fmla="*/ 14 h 1265"/>
                  <a:gd name="T72" fmla="*/ 218 w 296"/>
                  <a:gd name="T73" fmla="*/ 17 h 1265"/>
                  <a:gd name="T74" fmla="*/ 239 w 296"/>
                  <a:gd name="T75" fmla="*/ 21 h 1265"/>
                  <a:gd name="T76" fmla="*/ 258 w 296"/>
                  <a:gd name="T77" fmla="*/ 24 h 1265"/>
                  <a:gd name="T78" fmla="*/ 271 w 296"/>
                  <a:gd name="T79" fmla="*/ 32 h 1265"/>
                  <a:gd name="T80" fmla="*/ 281 w 296"/>
                  <a:gd name="T81" fmla="*/ 42 h 1265"/>
                  <a:gd name="T82" fmla="*/ 281 w 296"/>
                  <a:gd name="T83" fmla="*/ 52 h 1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6" h="1265">
                    <a:moveTo>
                      <a:pt x="281" y="52"/>
                    </a:moveTo>
                    <a:lnTo>
                      <a:pt x="278" y="165"/>
                    </a:lnTo>
                    <a:lnTo>
                      <a:pt x="278" y="270"/>
                    </a:lnTo>
                    <a:lnTo>
                      <a:pt x="281" y="372"/>
                    </a:lnTo>
                    <a:lnTo>
                      <a:pt x="289" y="467"/>
                    </a:lnTo>
                    <a:lnTo>
                      <a:pt x="293" y="562"/>
                    </a:lnTo>
                    <a:lnTo>
                      <a:pt x="296" y="657"/>
                    </a:lnTo>
                    <a:lnTo>
                      <a:pt x="296" y="752"/>
                    </a:lnTo>
                    <a:lnTo>
                      <a:pt x="289" y="854"/>
                    </a:lnTo>
                    <a:lnTo>
                      <a:pt x="275" y="959"/>
                    </a:lnTo>
                    <a:lnTo>
                      <a:pt x="253" y="1075"/>
                    </a:lnTo>
                    <a:lnTo>
                      <a:pt x="246" y="1089"/>
                    </a:lnTo>
                    <a:lnTo>
                      <a:pt x="233" y="1110"/>
                    </a:lnTo>
                    <a:lnTo>
                      <a:pt x="215" y="1135"/>
                    </a:lnTo>
                    <a:lnTo>
                      <a:pt x="190" y="1159"/>
                    </a:lnTo>
                    <a:lnTo>
                      <a:pt x="162" y="1184"/>
                    </a:lnTo>
                    <a:lnTo>
                      <a:pt x="134" y="1205"/>
                    </a:lnTo>
                    <a:lnTo>
                      <a:pt x="106" y="1225"/>
                    </a:lnTo>
                    <a:lnTo>
                      <a:pt x="74" y="1243"/>
                    </a:lnTo>
                    <a:lnTo>
                      <a:pt x="43" y="1257"/>
                    </a:lnTo>
                    <a:lnTo>
                      <a:pt x="15" y="1265"/>
                    </a:lnTo>
                    <a:lnTo>
                      <a:pt x="3" y="1149"/>
                    </a:lnTo>
                    <a:lnTo>
                      <a:pt x="0" y="1029"/>
                    </a:lnTo>
                    <a:lnTo>
                      <a:pt x="0" y="902"/>
                    </a:lnTo>
                    <a:lnTo>
                      <a:pt x="3" y="780"/>
                    </a:lnTo>
                    <a:lnTo>
                      <a:pt x="7" y="653"/>
                    </a:lnTo>
                    <a:lnTo>
                      <a:pt x="15" y="527"/>
                    </a:lnTo>
                    <a:lnTo>
                      <a:pt x="21" y="400"/>
                    </a:lnTo>
                    <a:lnTo>
                      <a:pt x="28" y="277"/>
                    </a:lnTo>
                    <a:lnTo>
                      <a:pt x="35" y="154"/>
                    </a:lnTo>
                    <a:lnTo>
                      <a:pt x="35" y="35"/>
                    </a:lnTo>
                    <a:lnTo>
                      <a:pt x="113" y="0"/>
                    </a:lnTo>
                    <a:lnTo>
                      <a:pt x="130" y="4"/>
                    </a:lnTo>
                    <a:lnTo>
                      <a:pt x="151" y="7"/>
                    </a:lnTo>
                    <a:lnTo>
                      <a:pt x="173" y="10"/>
                    </a:lnTo>
                    <a:lnTo>
                      <a:pt x="193" y="14"/>
                    </a:lnTo>
                    <a:lnTo>
                      <a:pt x="218" y="17"/>
                    </a:lnTo>
                    <a:lnTo>
                      <a:pt x="239" y="21"/>
                    </a:lnTo>
                    <a:lnTo>
                      <a:pt x="258" y="24"/>
                    </a:lnTo>
                    <a:lnTo>
                      <a:pt x="271" y="32"/>
                    </a:lnTo>
                    <a:lnTo>
                      <a:pt x="281" y="42"/>
                    </a:lnTo>
                    <a:lnTo>
                      <a:pt x="281" y="52"/>
                    </a:ln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77" name="Freeform 701"/>
              <p:cNvSpPr>
                <a:spLocks/>
              </p:cNvSpPr>
              <p:nvPr/>
            </p:nvSpPr>
            <p:spPr bwMode="auto">
              <a:xfrm>
                <a:off x="2662" y="2231"/>
                <a:ext cx="19" cy="88"/>
              </a:xfrm>
              <a:custGeom>
                <a:avLst/>
                <a:gdLst>
                  <a:gd name="T0" fmla="*/ 237 w 250"/>
                  <a:gd name="T1" fmla="*/ 46 h 1233"/>
                  <a:gd name="T2" fmla="*/ 232 w 250"/>
                  <a:gd name="T3" fmla="*/ 159 h 1233"/>
                  <a:gd name="T4" fmla="*/ 232 w 250"/>
                  <a:gd name="T5" fmla="*/ 264 h 1233"/>
                  <a:gd name="T6" fmla="*/ 237 w 250"/>
                  <a:gd name="T7" fmla="*/ 366 h 1233"/>
                  <a:gd name="T8" fmla="*/ 243 w 250"/>
                  <a:gd name="T9" fmla="*/ 460 h 1233"/>
                  <a:gd name="T10" fmla="*/ 247 w 250"/>
                  <a:gd name="T11" fmla="*/ 555 h 1233"/>
                  <a:gd name="T12" fmla="*/ 250 w 250"/>
                  <a:gd name="T13" fmla="*/ 650 h 1233"/>
                  <a:gd name="T14" fmla="*/ 250 w 250"/>
                  <a:gd name="T15" fmla="*/ 749 h 1233"/>
                  <a:gd name="T16" fmla="*/ 243 w 250"/>
                  <a:gd name="T17" fmla="*/ 847 h 1233"/>
                  <a:gd name="T18" fmla="*/ 232 w 250"/>
                  <a:gd name="T19" fmla="*/ 955 h 1233"/>
                  <a:gd name="T20" fmla="*/ 212 w 250"/>
                  <a:gd name="T21" fmla="*/ 1068 h 1233"/>
                  <a:gd name="T22" fmla="*/ 205 w 250"/>
                  <a:gd name="T23" fmla="*/ 1085 h 1233"/>
                  <a:gd name="T24" fmla="*/ 194 w 250"/>
                  <a:gd name="T25" fmla="*/ 1103 h 1233"/>
                  <a:gd name="T26" fmla="*/ 180 w 250"/>
                  <a:gd name="T27" fmla="*/ 1120 h 1233"/>
                  <a:gd name="T28" fmla="*/ 162 w 250"/>
                  <a:gd name="T29" fmla="*/ 1142 h 1233"/>
                  <a:gd name="T30" fmla="*/ 141 w 250"/>
                  <a:gd name="T31" fmla="*/ 1163 h 1233"/>
                  <a:gd name="T32" fmla="*/ 117 w 250"/>
                  <a:gd name="T33" fmla="*/ 1184 h 1233"/>
                  <a:gd name="T34" fmla="*/ 92 w 250"/>
                  <a:gd name="T35" fmla="*/ 1202 h 1233"/>
                  <a:gd name="T36" fmla="*/ 67 w 250"/>
                  <a:gd name="T37" fmla="*/ 1215 h 1233"/>
                  <a:gd name="T38" fmla="*/ 39 w 250"/>
                  <a:gd name="T39" fmla="*/ 1227 h 1233"/>
                  <a:gd name="T40" fmla="*/ 14 w 250"/>
                  <a:gd name="T41" fmla="*/ 1233 h 1233"/>
                  <a:gd name="T42" fmla="*/ 4 w 250"/>
                  <a:gd name="T43" fmla="*/ 1114 h 1233"/>
                  <a:gd name="T44" fmla="*/ 0 w 250"/>
                  <a:gd name="T45" fmla="*/ 998 h 1233"/>
                  <a:gd name="T46" fmla="*/ 4 w 250"/>
                  <a:gd name="T47" fmla="*/ 875 h 1233"/>
                  <a:gd name="T48" fmla="*/ 7 w 250"/>
                  <a:gd name="T49" fmla="*/ 755 h 1233"/>
                  <a:gd name="T50" fmla="*/ 14 w 250"/>
                  <a:gd name="T51" fmla="*/ 632 h 1233"/>
                  <a:gd name="T52" fmla="*/ 22 w 250"/>
                  <a:gd name="T53" fmla="*/ 510 h 1233"/>
                  <a:gd name="T54" fmla="*/ 29 w 250"/>
                  <a:gd name="T55" fmla="*/ 387 h 1233"/>
                  <a:gd name="T56" fmla="*/ 35 w 250"/>
                  <a:gd name="T57" fmla="*/ 267 h 1233"/>
                  <a:gd name="T58" fmla="*/ 39 w 250"/>
                  <a:gd name="T59" fmla="*/ 147 h 1233"/>
                  <a:gd name="T60" fmla="*/ 39 w 250"/>
                  <a:gd name="T61" fmla="*/ 32 h 1233"/>
                  <a:gd name="T62" fmla="*/ 95 w 250"/>
                  <a:gd name="T63" fmla="*/ 0 h 1233"/>
                  <a:gd name="T64" fmla="*/ 113 w 250"/>
                  <a:gd name="T65" fmla="*/ 4 h 1233"/>
                  <a:gd name="T66" fmla="*/ 127 w 250"/>
                  <a:gd name="T67" fmla="*/ 7 h 1233"/>
                  <a:gd name="T68" fmla="*/ 148 w 250"/>
                  <a:gd name="T69" fmla="*/ 11 h 1233"/>
                  <a:gd name="T70" fmla="*/ 165 w 250"/>
                  <a:gd name="T71" fmla="*/ 11 h 1233"/>
                  <a:gd name="T72" fmla="*/ 183 w 250"/>
                  <a:gd name="T73" fmla="*/ 14 h 1233"/>
                  <a:gd name="T74" fmla="*/ 200 w 250"/>
                  <a:gd name="T75" fmla="*/ 19 h 1233"/>
                  <a:gd name="T76" fmla="*/ 215 w 250"/>
                  <a:gd name="T77" fmla="*/ 22 h 1233"/>
                  <a:gd name="T78" fmla="*/ 225 w 250"/>
                  <a:gd name="T79" fmla="*/ 29 h 1233"/>
                  <a:gd name="T80" fmla="*/ 232 w 250"/>
                  <a:gd name="T81" fmla="*/ 36 h 1233"/>
                  <a:gd name="T82" fmla="*/ 237 w 250"/>
                  <a:gd name="T83" fmla="*/ 46 h 1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0" h="1233">
                    <a:moveTo>
                      <a:pt x="237" y="46"/>
                    </a:moveTo>
                    <a:lnTo>
                      <a:pt x="232" y="159"/>
                    </a:lnTo>
                    <a:lnTo>
                      <a:pt x="232" y="264"/>
                    </a:lnTo>
                    <a:lnTo>
                      <a:pt x="237" y="366"/>
                    </a:lnTo>
                    <a:lnTo>
                      <a:pt x="243" y="460"/>
                    </a:lnTo>
                    <a:lnTo>
                      <a:pt x="247" y="555"/>
                    </a:lnTo>
                    <a:lnTo>
                      <a:pt x="250" y="650"/>
                    </a:lnTo>
                    <a:lnTo>
                      <a:pt x="250" y="749"/>
                    </a:lnTo>
                    <a:lnTo>
                      <a:pt x="243" y="847"/>
                    </a:lnTo>
                    <a:lnTo>
                      <a:pt x="232" y="955"/>
                    </a:lnTo>
                    <a:lnTo>
                      <a:pt x="212" y="1068"/>
                    </a:lnTo>
                    <a:lnTo>
                      <a:pt x="205" y="1085"/>
                    </a:lnTo>
                    <a:lnTo>
                      <a:pt x="194" y="1103"/>
                    </a:lnTo>
                    <a:lnTo>
                      <a:pt x="180" y="1120"/>
                    </a:lnTo>
                    <a:lnTo>
                      <a:pt x="162" y="1142"/>
                    </a:lnTo>
                    <a:lnTo>
                      <a:pt x="141" y="1163"/>
                    </a:lnTo>
                    <a:lnTo>
                      <a:pt x="117" y="1184"/>
                    </a:lnTo>
                    <a:lnTo>
                      <a:pt x="92" y="1202"/>
                    </a:lnTo>
                    <a:lnTo>
                      <a:pt x="67" y="1215"/>
                    </a:lnTo>
                    <a:lnTo>
                      <a:pt x="39" y="1227"/>
                    </a:lnTo>
                    <a:lnTo>
                      <a:pt x="14" y="1233"/>
                    </a:lnTo>
                    <a:lnTo>
                      <a:pt x="4" y="1114"/>
                    </a:lnTo>
                    <a:lnTo>
                      <a:pt x="0" y="998"/>
                    </a:lnTo>
                    <a:lnTo>
                      <a:pt x="4" y="875"/>
                    </a:lnTo>
                    <a:lnTo>
                      <a:pt x="7" y="755"/>
                    </a:lnTo>
                    <a:lnTo>
                      <a:pt x="14" y="632"/>
                    </a:lnTo>
                    <a:lnTo>
                      <a:pt x="22" y="510"/>
                    </a:lnTo>
                    <a:lnTo>
                      <a:pt x="29" y="387"/>
                    </a:lnTo>
                    <a:lnTo>
                      <a:pt x="35" y="267"/>
                    </a:lnTo>
                    <a:lnTo>
                      <a:pt x="39" y="147"/>
                    </a:lnTo>
                    <a:lnTo>
                      <a:pt x="39" y="32"/>
                    </a:lnTo>
                    <a:lnTo>
                      <a:pt x="95" y="0"/>
                    </a:lnTo>
                    <a:lnTo>
                      <a:pt x="113" y="4"/>
                    </a:lnTo>
                    <a:lnTo>
                      <a:pt x="127" y="7"/>
                    </a:lnTo>
                    <a:lnTo>
                      <a:pt x="148" y="11"/>
                    </a:lnTo>
                    <a:lnTo>
                      <a:pt x="165" y="11"/>
                    </a:lnTo>
                    <a:lnTo>
                      <a:pt x="183" y="14"/>
                    </a:lnTo>
                    <a:lnTo>
                      <a:pt x="200" y="19"/>
                    </a:lnTo>
                    <a:lnTo>
                      <a:pt x="215" y="22"/>
                    </a:lnTo>
                    <a:lnTo>
                      <a:pt x="225" y="29"/>
                    </a:lnTo>
                    <a:lnTo>
                      <a:pt x="232" y="36"/>
                    </a:lnTo>
                    <a:lnTo>
                      <a:pt x="237" y="46"/>
                    </a:lnTo>
                    <a:close/>
                  </a:path>
                </a:pathLst>
              </a:custGeom>
              <a:solidFill>
                <a:srgbClr val="98C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78" name="Freeform 702"/>
              <p:cNvSpPr>
                <a:spLocks/>
              </p:cNvSpPr>
              <p:nvPr/>
            </p:nvSpPr>
            <p:spPr bwMode="auto">
              <a:xfrm>
                <a:off x="2664" y="2232"/>
                <a:ext cx="15" cy="86"/>
              </a:xfrm>
              <a:custGeom>
                <a:avLst/>
                <a:gdLst>
                  <a:gd name="T0" fmla="*/ 183 w 200"/>
                  <a:gd name="T1" fmla="*/ 38 h 1198"/>
                  <a:gd name="T2" fmla="*/ 180 w 200"/>
                  <a:gd name="T3" fmla="*/ 154 h 1198"/>
                  <a:gd name="T4" fmla="*/ 183 w 200"/>
                  <a:gd name="T5" fmla="*/ 260 h 1198"/>
                  <a:gd name="T6" fmla="*/ 187 w 200"/>
                  <a:gd name="T7" fmla="*/ 358 h 1198"/>
                  <a:gd name="T8" fmla="*/ 190 w 200"/>
                  <a:gd name="T9" fmla="*/ 456 h 1198"/>
                  <a:gd name="T10" fmla="*/ 197 w 200"/>
                  <a:gd name="T11" fmla="*/ 551 h 1198"/>
                  <a:gd name="T12" fmla="*/ 200 w 200"/>
                  <a:gd name="T13" fmla="*/ 646 h 1198"/>
                  <a:gd name="T14" fmla="*/ 200 w 200"/>
                  <a:gd name="T15" fmla="*/ 741 h 1198"/>
                  <a:gd name="T16" fmla="*/ 193 w 200"/>
                  <a:gd name="T17" fmla="*/ 843 h 1198"/>
                  <a:gd name="T18" fmla="*/ 183 w 200"/>
                  <a:gd name="T19" fmla="*/ 949 h 1198"/>
                  <a:gd name="T20" fmla="*/ 162 w 200"/>
                  <a:gd name="T21" fmla="*/ 1064 h 1198"/>
                  <a:gd name="T22" fmla="*/ 158 w 200"/>
                  <a:gd name="T23" fmla="*/ 1079 h 1198"/>
                  <a:gd name="T24" fmla="*/ 152 w 200"/>
                  <a:gd name="T25" fmla="*/ 1092 h 1198"/>
                  <a:gd name="T26" fmla="*/ 140 w 200"/>
                  <a:gd name="T27" fmla="*/ 1109 h 1198"/>
                  <a:gd name="T28" fmla="*/ 127 w 200"/>
                  <a:gd name="T29" fmla="*/ 1128 h 1198"/>
                  <a:gd name="T30" fmla="*/ 112 w 200"/>
                  <a:gd name="T31" fmla="*/ 1146 h 1198"/>
                  <a:gd name="T32" fmla="*/ 95 w 200"/>
                  <a:gd name="T33" fmla="*/ 1159 h 1198"/>
                  <a:gd name="T34" fmla="*/ 77 w 200"/>
                  <a:gd name="T35" fmla="*/ 1173 h 1198"/>
                  <a:gd name="T36" fmla="*/ 57 w 200"/>
                  <a:gd name="T37" fmla="*/ 1184 h 1198"/>
                  <a:gd name="T38" fmla="*/ 32 w 200"/>
                  <a:gd name="T39" fmla="*/ 1194 h 1198"/>
                  <a:gd name="T40" fmla="*/ 10 w 200"/>
                  <a:gd name="T41" fmla="*/ 1198 h 1198"/>
                  <a:gd name="T42" fmla="*/ 0 w 200"/>
                  <a:gd name="T43" fmla="*/ 1082 h 1198"/>
                  <a:gd name="T44" fmla="*/ 0 w 200"/>
                  <a:gd name="T45" fmla="*/ 966 h 1198"/>
                  <a:gd name="T46" fmla="*/ 4 w 200"/>
                  <a:gd name="T47" fmla="*/ 850 h 1198"/>
                  <a:gd name="T48" fmla="*/ 7 w 200"/>
                  <a:gd name="T49" fmla="*/ 731 h 1198"/>
                  <a:gd name="T50" fmla="*/ 17 w 200"/>
                  <a:gd name="T51" fmla="*/ 611 h 1198"/>
                  <a:gd name="T52" fmla="*/ 24 w 200"/>
                  <a:gd name="T53" fmla="*/ 496 h 1198"/>
                  <a:gd name="T54" fmla="*/ 32 w 200"/>
                  <a:gd name="T55" fmla="*/ 376 h 1198"/>
                  <a:gd name="T56" fmla="*/ 39 w 200"/>
                  <a:gd name="T57" fmla="*/ 256 h 1198"/>
                  <a:gd name="T58" fmla="*/ 39 w 200"/>
                  <a:gd name="T59" fmla="*/ 141 h 1198"/>
                  <a:gd name="T60" fmla="*/ 35 w 200"/>
                  <a:gd name="T61" fmla="*/ 25 h 1198"/>
                  <a:gd name="T62" fmla="*/ 74 w 200"/>
                  <a:gd name="T63" fmla="*/ 0 h 1198"/>
                  <a:gd name="T64" fmla="*/ 88 w 200"/>
                  <a:gd name="T65" fmla="*/ 3 h 1198"/>
                  <a:gd name="T66" fmla="*/ 102 w 200"/>
                  <a:gd name="T67" fmla="*/ 8 h 1198"/>
                  <a:gd name="T68" fmla="*/ 116 w 200"/>
                  <a:gd name="T69" fmla="*/ 8 h 1198"/>
                  <a:gd name="T70" fmla="*/ 134 w 200"/>
                  <a:gd name="T71" fmla="*/ 8 h 1198"/>
                  <a:gd name="T72" fmla="*/ 147 w 200"/>
                  <a:gd name="T73" fmla="*/ 11 h 1198"/>
                  <a:gd name="T74" fmla="*/ 158 w 200"/>
                  <a:gd name="T75" fmla="*/ 11 h 1198"/>
                  <a:gd name="T76" fmla="*/ 169 w 200"/>
                  <a:gd name="T77" fmla="*/ 14 h 1198"/>
                  <a:gd name="T78" fmla="*/ 180 w 200"/>
                  <a:gd name="T79" fmla="*/ 21 h 1198"/>
                  <a:gd name="T80" fmla="*/ 183 w 200"/>
                  <a:gd name="T81" fmla="*/ 28 h 1198"/>
                  <a:gd name="T82" fmla="*/ 183 w 200"/>
                  <a:gd name="T83" fmla="*/ 38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0" h="1198">
                    <a:moveTo>
                      <a:pt x="183" y="38"/>
                    </a:moveTo>
                    <a:lnTo>
                      <a:pt x="180" y="154"/>
                    </a:lnTo>
                    <a:lnTo>
                      <a:pt x="183" y="260"/>
                    </a:lnTo>
                    <a:lnTo>
                      <a:pt x="187" y="358"/>
                    </a:lnTo>
                    <a:lnTo>
                      <a:pt x="190" y="456"/>
                    </a:lnTo>
                    <a:lnTo>
                      <a:pt x="197" y="551"/>
                    </a:lnTo>
                    <a:lnTo>
                      <a:pt x="200" y="646"/>
                    </a:lnTo>
                    <a:lnTo>
                      <a:pt x="200" y="741"/>
                    </a:lnTo>
                    <a:lnTo>
                      <a:pt x="193" y="843"/>
                    </a:lnTo>
                    <a:lnTo>
                      <a:pt x="183" y="949"/>
                    </a:lnTo>
                    <a:lnTo>
                      <a:pt x="162" y="1064"/>
                    </a:lnTo>
                    <a:lnTo>
                      <a:pt x="158" y="1079"/>
                    </a:lnTo>
                    <a:lnTo>
                      <a:pt x="152" y="1092"/>
                    </a:lnTo>
                    <a:lnTo>
                      <a:pt x="140" y="1109"/>
                    </a:lnTo>
                    <a:lnTo>
                      <a:pt x="127" y="1128"/>
                    </a:lnTo>
                    <a:lnTo>
                      <a:pt x="112" y="1146"/>
                    </a:lnTo>
                    <a:lnTo>
                      <a:pt x="95" y="1159"/>
                    </a:lnTo>
                    <a:lnTo>
                      <a:pt x="77" y="1173"/>
                    </a:lnTo>
                    <a:lnTo>
                      <a:pt x="57" y="1184"/>
                    </a:lnTo>
                    <a:lnTo>
                      <a:pt x="32" y="1194"/>
                    </a:lnTo>
                    <a:lnTo>
                      <a:pt x="10" y="1198"/>
                    </a:lnTo>
                    <a:lnTo>
                      <a:pt x="0" y="1082"/>
                    </a:lnTo>
                    <a:lnTo>
                      <a:pt x="0" y="966"/>
                    </a:lnTo>
                    <a:lnTo>
                      <a:pt x="4" y="850"/>
                    </a:lnTo>
                    <a:lnTo>
                      <a:pt x="7" y="731"/>
                    </a:lnTo>
                    <a:lnTo>
                      <a:pt x="17" y="611"/>
                    </a:lnTo>
                    <a:lnTo>
                      <a:pt x="24" y="496"/>
                    </a:lnTo>
                    <a:lnTo>
                      <a:pt x="32" y="376"/>
                    </a:lnTo>
                    <a:lnTo>
                      <a:pt x="39" y="256"/>
                    </a:lnTo>
                    <a:lnTo>
                      <a:pt x="39" y="141"/>
                    </a:lnTo>
                    <a:lnTo>
                      <a:pt x="35" y="25"/>
                    </a:lnTo>
                    <a:lnTo>
                      <a:pt x="74" y="0"/>
                    </a:lnTo>
                    <a:lnTo>
                      <a:pt x="88" y="3"/>
                    </a:lnTo>
                    <a:lnTo>
                      <a:pt x="102" y="8"/>
                    </a:lnTo>
                    <a:lnTo>
                      <a:pt x="116" y="8"/>
                    </a:lnTo>
                    <a:lnTo>
                      <a:pt x="134" y="8"/>
                    </a:lnTo>
                    <a:lnTo>
                      <a:pt x="147" y="11"/>
                    </a:lnTo>
                    <a:lnTo>
                      <a:pt x="158" y="11"/>
                    </a:lnTo>
                    <a:lnTo>
                      <a:pt x="169" y="14"/>
                    </a:lnTo>
                    <a:lnTo>
                      <a:pt x="180" y="21"/>
                    </a:lnTo>
                    <a:lnTo>
                      <a:pt x="183" y="28"/>
                    </a:lnTo>
                    <a:lnTo>
                      <a:pt x="183" y="38"/>
                    </a:lnTo>
                    <a:close/>
                  </a:path>
                </a:pathLst>
              </a:custGeom>
              <a:solidFill>
                <a:srgbClr val="A5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79" name="Freeform 703"/>
              <p:cNvSpPr>
                <a:spLocks/>
              </p:cNvSpPr>
              <p:nvPr/>
            </p:nvSpPr>
            <p:spPr bwMode="auto">
              <a:xfrm>
                <a:off x="2665" y="2233"/>
                <a:ext cx="12" cy="83"/>
              </a:xfrm>
              <a:custGeom>
                <a:avLst/>
                <a:gdLst>
                  <a:gd name="T0" fmla="*/ 39 w 154"/>
                  <a:gd name="T1" fmla="*/ 20 h 1165"/>
                  <a:gd name="T2" fmla="*/ 46 w 154"/>
                  <a:gd name="T3" fmla="*/ 136 h 1165"/>
                  <a:gd name="T4" fmla="*/ 43 w 154"/>
                  <a:gd name="T5" fmla="*/ 252 h 1165"/>
                  <a:gd name="T6" fmla="*/ 39 w 154"/>
                  <a:gd name="T7" fmla="*/ 365 h 1165"/>
                  <a:gd name="T8" fmla="*/ 31 w 154"/>
                  <a:gd name="T9" fmla="*/ 480 h 1165"/>
                  <a:gd name="T10" fmla="*/ 21 w 154"/>
                  <a:gd name="T11" fmla="*/ 593 h 1165"/>
                  <a:gd name="T12" fmla="*/ 11 w 154"/>
                  <a:gd name="T13" fmla="*/ 708 h 1165"/>
                  <a:gd name="T14" fmla="*/ 3 w 154"/>
                  <a:gd name="T15" fmla="*/ 825 h 1165"/>
                  <a:gd name="T16" fmla="*/ 0 w 154"/>
                  <a:gd name="T17" fmla="*/ 936 h 1165"/>
                  <a:gd name="T18" fmla="*/ 0 w 154"/>
                  <a:gd name="T19" fmla="*/ 1053 h 1165"/>
                  <a:gd name="T20" fmla="*/ 7 w 154"/>
                  <a:gd name="T21" fmla="*/ 1165 h 1165"/>
                  <a:gd name="T22" fmla="*/ 28 w 154"/>
                  <a:gd name="T23" fmla="*/ 1161 h 1165"/>
                  <a:gd name="T24" fmla="*/ 49 w 154"/>
                  <a:gd name="T25" fmla="*/ 1155 h 1165"/>
                  <a:gd name="T26" fmla="*/ 63 w 154"/>
                  <a:gd name="T27" fmla="*/ 1148 h 1165"/>
                  <a:gd name="T28" fmla="*/ 78 w 154"/>
                  <a:gd name="T29" fmla="*/ 1138 h 1165"/>
                  <a:gd name="T30" fmla="*/ 88 w 154"/>
                  <a:gd name="T31" fmla="*/ 1126 h 1165"/>
                  <a:gd name="T32" fmla="*/ 99 w 154"/>
                  <a:gd name="T33" fmla="*/ 1116 h 1165"/>
                  <a:gd name="T34" fmla="*/ 106 w 154"/>
                  <a:gd name="T35" fmla="*/ 1101 h 1165"/>
                  <a:gd name="T36" fmla="*/ 113 w 154"/>
                  <a:gd name="T37" fmla="*/ 1088 h 1165"/>
                  <a:gd name="T38" fmla="*/ 116 w 154"/>
                  <a:gd name="T39" fmla="*/ 1074 h 1165"/>
                  <a:gd name="T40" fmla="*/ 119 w 154"/>
                  <a:gd name="T41" fmla="*/ 1060 h 1165"/>
                  <a:gd name="T42" fmla="*/ 141 w 154"/>
                  <a:gd name="T43" fmla="*/ 948 h 1165"/>
                  <a:gd name="T44" fmla="*/ 151 w 154"/>
                  <a:gd name="T45" fmla="*/ 838 h 1165"/>
                  <a:gd name="T46" fmla="*/ 154 w 154"/>
                  <a:gd name="T47" fmla="*/ 740 h 1165"/>
                  <a:gd name="T48" fmla="*/ 154 w 154"/>
                  <a:gd name="T49" fmla="*/ 642 h 1165"/>
                  <a:gd name="T50" fmla="*/ 151 w 154"/>
                  <a:gd name="T51" fmla="*/ 547 h 1165"/>
                  <a:gd name="T52" fmla="*/ 144 w 154"/>
                  <a:gd name="T53" fmla="*/ 452 h 1165"/>
                  <a:gd name="T54" fmla="*/ 137 w 154"/>
                  <a:gd name="T55" fmla="*/ 353 h 1165"/>
                  <a:gd name="T56" fmla="*/ 134 w 154"/>
                  <a:gd name="T57" fmla="*/ 255 h 1165"/>
                  <a:gd name="T58" fmla="*/ 134 w 154"/>
                  <a:gd name="T59" fmla="*/ 150 h 1165"/>
                  <a:gd name="T60" fmla="*/ 137 w 154"/>
                  <a:gd name="T61" fmla="*/ 35 h 1165"/>
                  <a:gd name="T62" fmla="*/ 137 w 154"/>
                  <a:gd name="T63" fmla="*/ 23 h 1165"/>
                  <a:gd name="T64" fmla="*/ 134 w 154"/>
                  <a:gd name="T65" fmla="*/ 17 h 1165"/>
                  <a:gd name="T66" fmla="*/ 126 w 154"/>
                  <a:gd name="T67" fmla="*/ 13 h 1165"/>
                  <a:gd name="T68" fmla="*/ 119 w 154"/>
                  <a:gd name="T69" fmla="*/ 10 h 1165"/>
                  <a:gd name="T70" fmla="*/ 113 w 154"/>
                  <a:gd name="T71" fmla="*/ 10 h 1165"/>
                  <a:gd name="T72" fmla="*/ 102 w 154"/>
                  <a:gd name="T73" fmla="*/ 10 h 1165"/>
                  <a:gd name="T74" fmla="*/ 91 w 154"/>
                  <a:gd name="T75" fmla="*/ 6 h 1165"/>
                  <a:gd name="T76" fmla="*/ 81 w 154"/>
                  <a:gd name="T77" fmla="*/ 6 h 1165"/>
                  <a:gd name="T78" fmla="*/ 71 w 154"/>
                  <a:gd name="T79" fmla="*/ 6 h 1165"/>
                  <a:gd name="T80" fmla="*/ 56 w 154"/>
                  <a:gd name="T81" fmla="*/ 0 h 1165"/>
                  <a:gd name="T82" fmla="*/ 39 w 154"/>
                  <a:gd name="T83" fmla="*/ 20 h 1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4" h="1165">
                    <a:moveTo>
                      <a:pt x="39" y="20"/>
                    </a:moveTo>
                    <a:lnTo>
                      <a:pt x="46" y="136"/>
                    </a:lnTo>
                    <a:lnTo>
                      <a:pt x="43" y="252"/>
                    </a:lnTo>
                    <a:lnTo>
                      <a:pt x="39" y="365"/>
                    </a:lnTo>
                    <a:lnTo>
                      <a:pt x="31" y="480"/>
                    </a:lnTo>
                    <a:lnTo>
                      <a:pt x="21" y="593"/>
                    </a:lnTo>
                    <a:lnTo>
                      <a:pt x="11" y="708"/>
                    </a:lnTo>
                    <a:lnTo>
                      <a:pt x="3" y="825"/>
                    </a:lnTo>
                    <a:lnTo>
                      <a:pt x="0" y="936"/>
                    </a:lnTo>
                    <a:lnTo>
                      <a:pt x="0" y="1053"/>
                    </a:lnTo>
                    <a:lnTo>
                      <a:pt x="7" y="1165"/>
                    </a:lnTo>
                    <a:lnTo>
                      <a:pt x="28" y="1161"/>
                    </a:lnTo>
                    <a:lnTo>
                      <a:pt x="49" y="1155"/>
                    </a:lnTo>
                    <a:lnTo>
                      <a:pt x="63" y="1148"/>
                    </a:lnTo>
                    <a:lnTo>
                      <a:pt x="78" y="1138"/>
                    </a:lnTo>
                    <a:lnTo>
                      <a:pt x="88" y="1126"/>
                    </a:lnTo>
                    <a:lnTo>
                      <a:pt x="99" y="1116"/>
                    </a:lnTo>
                    <a:lnTo>
                      <a:pt x="106" y="1101"/>
                    </a:lnTo>
                    <a:lnTo>
                      <a:pt x="113" y="1088"/>
                    </a:lnTo>
                    <a:lnTo>
                      <a:pt x="116" y="1074"/>
                    </a:lnTo>
                    <a:lnTo>
                      <a:pt x="119" y="1060"/>
                    </a:lnTo>
                    <a:lnTo>
                      <a:pt x="141" y="948"/>
                    </a:lnTo>
                    <a:lnTo>
                      <a:pt x="151" y="838"/>
                    </a:lnTo>
                    <a:lnTo>
                      <a:pt x="154" y="740"/>
                    </a:lnTo>
                    <a:lnTo>
                      <a:pt x="154" y="642"/>
                    </a:lnTo>
                    <a:lnTo>
                      <a:pt x="151" y="547"/>
                    </a:lnTo>
                    <a:lnTo>
                      <a:pt x="144" y="452"/>
                    </a:lnTo>
                    <a:lnTo>
                      <a:pt x="137" y="353"/>
                    </a:lnTo>
                    <a:lnTo>
                      <a:pt x="134" y="255"/>
                    </a:lnTo>
                    <a:lnTo>
                      <a:pt x="134" y="150"/>
                    </a:lnTo>
                    <a:lnTo>
                      <a:pt x="137" y="35"/>
                    </a:lnTo>
                    <a:lnTo>
                      <a:pt x="137" y="23"/>
                    </a:lnTo>
                    <a:lnTo>
                      <a:pt x="134" y="17"/>
                    </a:lnTo>
                    <a:lnTo>
                      <a:pt x="126" y="13"/>
                    </a:lnTo>
                    <a:lnTo>
                      <a:pt x="119" y="10"/>
                    </a:lnTo>
                    <a:lnTo>
                      <a:pt x="113" y="10"/>
                    </a:lnTo>
                    <a:lnTo>
                      <a:pt x="102" y="10"/>
                    </a:lnTo>
                    <a:lnTo>
                      <a:pt x="91" y="6"/>
                    </a:lnTo>
                    <a:lnTo>
                      <a:pt x="81" y="6"/>
                    </a:lnTo>
                    <a:lnTo>
                      <a:pt x="71" y="6"/>
                    </a:lnTo>
                    <a:lnTo>
                      <a:pt x="56" y="0"/>
                    </a:lnTo>
                    <a:lnTo>
                      <a:pt x="39" y="20"/>
                    </a:lnTo>
                    <a:close/>
                  </a:path>
                </a:pathLst>
              </a:custGeom>
              <a:solidFill>
                <a:srgbClr val="B2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80" name="Freeform 704"/>
              <p:cNvSpPr>
                <a:spLocks/>
              </p:cNvSpPr>
              <p:nvPr/>
            </p:nvSpPr>
            <p:spPr bwMode="auto">
              <a:xfrm>
                <a:off x="3032" y="2186"/>
                <a:ext cx="116" cy="53"/>
              </a:xfrm>
              <a:custGeom>
                <a:avLst/>
                <a:gdLst>
                  <a:gd name="T0" fmla="*/ 1450 w 1506"/>
                  <a:gd name="T1" fmla="*/ 45 h 734"/>
                  <a:gd name="T2" fmla="*/ 1352 w 1506"/>
                  <a:gd name="T3" fmla="*/ 0 h 734"/>
                  <a:gd name="T4" fmla="*/ 1252 w 1506"/>
                  <a:gd name="T5" fmla="*/ 49 h 734"/>
                  <a:gd name="T6" fmla="*/ 1157 w 1506"/>
                  <a:gd name="T7" fmla="*/ 94 h 734"/>
                  <a:gd name="T8" fmla="*/ 1059 w 1506"/>
                  <a:gd name="T9" fmla="*/ 140 h 734"/>
                  <a:gd name="T10" fmla="*/ 964 w 1506"/>
                  <a:gd name="T11" fmla="*/ 182 h 734"/>
                  <a:gd name="T12" fmla="*/ 869 w 1506"/>
                  <a:gd name="T13" fmla="*/ 224 h 734"/>
                  <a:gd name="T14" fmla="*/ 774 w 1506"/>
                  <a:gd name="T15" fmla="*/ 263 h 734"/>
                  <a:gd name="T16" fmla="*/ 676 w 1506"/>
                  <a:gd name="T17" fmla="*/ 305 h 734"/>
                  <a:gd name="T18" fmla="*/ 577 w 1506"/>
                  <a:gd name="T19" fmla="*/ 347 h 734"/>
                  <a:gd name="T20" fmla="*/ 471 w 1506"/>
                  <a:gd name="T21" fmla="*/ 386 h 734"/>
                  <a:gd name="T22" fmla="*/ 366 w 1506"/>
                  <a:gd name="T23" fmla="*/ 428 h 734"/>
                  <a:gd name="T24" fmla="*/ 320 w 1506"/>
                  <a:gd name="T25" fmla="*/ 445 h 734"/>
                  <a:gd name="T26" fmla="*/ 278 w 1506"/>
                  <a:gd name="T27" fmla="*/ 460 h 734"/>
                  <a:gd name="T28" fmla="*/ 247 w 1506"/>
                  <a:gd name="T29" fmla="*/ 470 h 734"/>
                  <a:gd name="T30" fmla="*/ 215 w 1506"/>
                  <a:gd name="T31" fmla="*/ 477 h 734"/>
                  <a:gd name="T32" fmla="*/ 183 w 1506"/>
                  <a:gd name="T33" fmla="*/ 488 h 734"/>
                  <a:gd name="T34" fmla="*/ 155 w 1506"/>
                  <a:gd name="T35" fmla="*/ 499 h 734"/>
                  <a:gd name="T36" fmla="*/ 123 w 1506"/>
                  <a:gd name="T37" fmla="*/ 512 h 734"/>
                  <a:gd name="T38" fmla="*/ 87 w 1506"/>
                  <a:gd name="T39" fmla="*/ 527 h 734"/>
                  <a:gd name="T40" fmla="*/ 49 w 1506"/>
                  <a:gd name="T41" fmla="*/ 552 h 734"/>
                  <a:gd name="T42" fmla="*/ 4 w 1506"/>
                  <a:gd name="T43" fmla="*/ 575 h 734"/>
                  <a:gd name="T44" fmla="*/ 0 w 1506"/>
                  <a:gd name="T45" fmla="*/ 583 h 734"/>
                  <a:gd name="T46" fmla="*/ 7 w 1506"/>
                  <a:gd name="T47" fmla="*/ 587 h 734"/>
                  <a:gd name="T48" fmla="*/ 17 w 1506"/>
                  <a:gd name="T49" fmla="*/ 590 h 734"/>
                  <a:gd name="T50" fmla="*/ 32 w 1506"/>
                  <a:gd name="T51" fmla="*/ 597 h 734"/>
                  <a:gd name="T52" fmla="*/ 49 w 1506"/>
                  <a:gd name="T53" fmla="*/ 604 h 734"/>
                  <a:gd name="T54" fmla="*/ 67 w 1506"/>
                  <a:gd name="T55" fmla="*/ 610 h 734"/>
                  <a:gd name="T56" fmla="*/ 87 w 1506"/>
                  <a:gd name="T57" fmla="*/ 618 h 734"/>
                  <a:gd name="T58" fmla="*/ 105 w 1506"/>
                  <a:gd name="T59" fmla="*/ 628 h 734"/>
                  <a:gd name="T60" fmla="*/ 120 w 1506"/>
                  <a:gd name="T61" fmla="*/ 642 h 734"/>
                  <a:gd name="T62" fmla="*/ 134 w 1506"/>
                  <a:gd name="T63" fmla="*/ 653 h 734"/>
                  <a:gd name="T64" fmla="*/ 147 w 1506"/>
                  <a:gd name="T65" fmla="*/ 664 h 734"/>
                  <a:gd name="T66" fmla="*/ 158 w 1506"/>
                  <a:gd name="T67" fmla="*/ 677 h 734"/>
                  <a:gd name="T68" fmla="*/ 169 w 1506"/>
                  <a:gd name="T69" fmla="*/ 692 h 734"/>
                  <a:gd name="T70" fmla="*/ 172 w 1506"/>
                  <a:gd name="T71" fmla="*/ 702 h 734"/>
                  <a:gd name="T72" fmla="*/ 179 w 1506"/>
                  <a:gd name="T73" fmla="*/ 713 h 734"/>
                  <a:gd name="T74" fmla="*/ 187 w 1506"/>
                  <a:gd name="T75" fmla="*/ 723 h 734"/>
                  <a:gd name="T76" fmla="*/ 193 w 1506"/>
                  <a:gd name="T77" fmla="*/ 730 h 734"/>
                  <a:gd name="T78" fmla="*/ 200 w 1506"/>
                  <a:gd name="T79" fmla="*/ 734 h 734"/>
                  <a:gd name="T80" fmla="*/ 212 w 1506"/>
                  <a:gd name="T81" fmla="*/ 734 h 734"/>
                  <a:gd name="T82" fmla="*/ 229 w 1506"/>
                  <a:gd name="T83" fmla="*/ 730 h 734"/>
                  <a:gd name="T84" fmla="*/ 310 w 1506"/>
                  <a:gd name="T85" fmla="*/ 695 h 734"/>
                  <a:gd name="T86" fmla="*/ 380 w 1506"/>
                  <a:gd name="T87" fmla="*/ 664 h 734"/>
                  <a:gd name="T88" fmla="*/ 447 w 1506"/>
                  <a:gd name="T89" fmla="*/ 632 h 734"/>
                  <a:gd name="T90" fmla="*/ 510 w 1506"/>
                  <a:gd name="T91" fmla="*/ 604 h 734"/>
                  <a:gd name="T92" fmla="*/ 573 w 1506"/>
                  <a:gd name="T93" fmla="*/ 575 h 734"/>
                  <a:gd name="T94" fmla="*/ 633 w 1506"/>
                  <a:gd name="T95" fmla="*/ 547 h 734"/>
                  <a:gd name="T96" fmla="*/ 693 w 1506"/>
                  <a:gd name="T97" fmla="*/ 523 h 734"/>
                  <a:gd name="T98" fmla="*/ 756 w 1506"/>
                  <a:gd name="T99" fmla="*/ 495 h 734"/>
                  <a:gd name="T100" fmla="*/ 823 w 1506"/>
                  <a:gd name="T101" fmla="*/ 467 h 734"/>
                  <a:gd name="T102" fmla="*/ 897 w 1506"/>
                  <a:gd name="T103" fmla="*/ 435 h 734"/>
                  <a:gd name="T104" fmla="*/ 957 w 1506"/>
                  <a:gd name="T105" fmla="*/ 410 h 734"/>
                  <a:gd name="T106" fmla="*/ 1021 w 1506"/>
                  <a:gd name="T107" fmla="*/ 382 h 734"/>
                  <a:gd name="T108" fmla="*/ 1080 w 1506"/>
                  <a:gd name="T109" fmla="*/ 355 h 734"/>
                  <a:gd name="T110" fmla="*/ 1144 w 1506"/>
                  <a:gd name="T111" fmla="*/ 323 h 734"/>
                  <a:gd name="T112" fmla="*/ 1204 w 1506"/>
                  <a:gd name="T113" fmla="*/ 295 h 734"/>
                  <a:gd name="T114" fmla="*/ 1267 w 1506"/>
                  <a:gd name="T115" fmla="*/ 263 h 734"/>
                  <a:gd name="T116" fmla="*/ 1327 w 1506"/>
                  <a:gd name="T117" fmla="*/ 232 h 734"/>
                  <a:gd name="T118" fmla="*/ 1387 w 1506"/>
                  <a:gd name="T119" fmla="*/ 200 h 734"/>
                  <a:gd name="T120" fmla="*/ 1446 w 1506"/>
                  <a:gd name="T121" fmla="*/ 169 h 734"/>
                  <a:gd name="T122" fmla="*/ 1506 w 1506"/>
                  <a:gd name="T123" fmla="*/ 140 h 734"/>
                  <a:gd name="T124" fmla="*/ 1450 w 1506"/>
                  <a:gd name="T125" fmla="*/ 45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06" h="734">
                    <a:moveTo>
                      <a:pt x="1450" y="45"/>
                    </a:moveTo>
                    <a:lnTo>
                      <a:pt x="1352" y="0"/>
                    </a:lnTo>
                    <a:lnTo>
                      <a:pt x="1252" y="49"/>
                    </a:lnTo>
                    <a:lnTo>
                      <a:pt x="1157" y="94"/>
                    </a:lnTo>
                    <a:lnTo>
                      <a:pt x="1059" y="140"/>
                    </a:lnTo>
                    <a:lnTo>
                      <a:pt x="964" y="182"/>
                    </a:lnTo>
                    <a:lnTo>
                      <a:pt x="869" y="224"/>
                    </a:lnTo>
                    <a:lnTo>
                      <a:pt x="774" y="263"/>
                    </a:lnTo>
                    <a:lnTo>
                      <a:pt x="676" y="305"/>
                    </a:lnTo>
                    <a:lnTo>
                      <a:pt x="577" y="347"/>
                    </a:lnTo>
                    <a:lnTo>
                      <a:pt x="471" y="386"/>
                    </a:lnTo>
                    <a:lnTo>
                      <a:pt x="366" y="428"/>
                    </a:lnTo>
                    <a:lnTo>
                      <a:pt x="320" y="445"/>
                    </a:lnTo>
                    <a:lnTo>
                      <a:pt x="278" y="460"/>
                    </a:lnTo>
                    <a:lnTo>
                      <a:pt x="247" y="470"/>
                    </a:lnTo>
                    <a:lnTo>
                      <a:pt x="215" y="477"/>
                    </a:lnTo>
                    <a:lnTo>
                      <a:pt x="183" y="488"/>
                    </a:lnTo>
                    <a:lnTo>
                      <a:pt x="155" y="499"/>
                    </a:lnTo>
                    <a:lnTo>
                      <a:pt x="123" y="512"/>
                    </a:lnTo>
                    <a:lnTo>
                      <a:pt x="87" y="527"/>
                    </a:lnTo>
                    <a:lnTo>
                      <a:pt x="49" y="552"/>
                    </a:lnTo>
                    <a:lnTo>
                      <a:pt x="4" y="575"/>
                    </a:lnTo>
                    <a:lnTo>
                      <a:pt x="0" y="583"/>
                    </a:lnTo>
                    <a:lnTo>
                      <a:pt x="7" y="587"/>
                    </a:lnTo>
                    <a:lnTo>
                      <a:pt x="17" y="590"/>
                    </a:lnTo>
                    <a:lnTo>
                      <a:pt x="32" y="597"/>
                    </a:lnTo>
                    <a:lnTo>
                      <a:pt x="49" y="604"/>
                    </a:lnTo>
                    <a:lnTo>
                      <a:pt x="67" y="610"/>
                    </a:lnTo>
                    <a:lnTo>
                      <a:pt x="87" y="618"/>
                    </a:lnTo>
                    <a:lnTo>
                      <a:pt x="105" y="628"/>
                    </a:lnTo>
                    <a:lnTo>
                      <a:pt x="120" y="642"/>
                    </a:lnTo>
                    <a:lnTo>
                      <a:pt x="134" y="653"/>
                    </a:lnTo>
                    <a:lnTo>
                      <a:pt x="147" y="664"/>
                    </a:lnTo>
                    <a:lnTo>
                      <a:pt x="158" y="677"/>
                    </a:lnTo>
                    <a:lnTo>
                      <a:pt x="169" y="692"/>
                    </a:lnTo>
                    <a:lnTo>
                      <a:pt x="172" y="702"/>
                    </a:lnTo>
                    <a:lnTo>
                      <a:pt x="179" y="713"/>
                    </a:lnTo>
                    <a:lnTo>
                      <a:pt x="187" y="723"/>
                    </a:lnTo>
                    <a:lnTo>
                      <a:pt x="193" y="730"/>
                    </a:lnTo>
                    <a:lnTo>
                      <a:pt x="200" y="734"/>
                    </a:lnTo>
                    <a:lnTo>
                      <a:pt x="212" y="734"/>
                    </a:lnTo>
                    <a:lnTo>
                      <a:pt x="229" y="730"/>
                    </a:lnTo>
                    <a:lnTo>
                      <a:pt x="310" y="695"/>
                    </a:lnTo>
                    <a:lnTo>
                      <a:pt x="380" y="664"/>
                    </a:lnTo>
                    <a:lnTo>
                      <a:pt x="447" y="632"/>
                    </a:lnTo>
                    <a:lnTo>
                      <a:pt x="510" y="604"/>
                    </a:lnTo>
                    <a:lnTo>
                      <a:pt x="573" y="575"/>
                    </a:lnTo>
                    <a:lnTo>
                      <a:pt x="633" y="547"/>
                    </a:lnTo>
                    <a:lnTo>
                      <a:pt x="693" y="523"/>
                    </a:lnTo>
                    <a:lnTo>
                      <a:pt x="756" y="495"/>
                    </a:lnTo>
                    <a:lnTo>
                      <a:pt x="823" y="467"/>
                    </a:lnTo>
                    <a:lnTo>
                      <a:pt x="897" y="435"/>
                    </a:lnTo>
                    <a:lnTo>
                      <a:pt x="957" y="410"/>
                    </a:lnTo>
                    <a:lnTo>
                      <a:pt x="1021" y="382"/>
                    </a:lnTo>
                    <a:lnTo>
                      <a:pt x="1080" y="355"/>
                    </a:lnTo>
                    <a:lnTo>
                      <a:pt x="1144" y="323"/>
                    </a:lnTo>
                    <a:lnTo>
                      <a:pt x="1204" y="295"/>
                    </a:lnTo>
                    <a:lnTo>
                      <a:pt x="1267" y="263"/>
                    </a:lnTo>
                    <a:lnTo>
                      <a:pt x="1327" y="232"/>
                    </a:lnTo>
                    <a:lnTo>
                      <a:pt x="1387" y="200"/>
                    </a:lnTo>
                    <a:lnTo>
                      <a:pt x="1446" y="169"/>
                    </a:lnTo>
                    <a:lnTo>
                      <a:pt x="1506" y="140"/>
                    </a:lnTo>
                    <a:lnTo>
                      <a:pt x="1450" y="45"/>
                    </a:lnTo>
                    <a:close/>
                  </a:path>
                </a:pathLst>
              </a:custGeom>
              <a:solidFill>
                <a:srgbClr val="65B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81" name="Freeform 705"/>
              <p:cNvSpPr>
                <a:spLocks/>
              </p:cNvSpPr>
              <p:nvPr/>
            </p:nvSpPr>
            <p:spPr bwMode="auto">
              <a:xfrm>
                <a:off x="3033" y="2187"/>
                <a:ext cx="114" cy="50"/>
              </a:xfrm>
              <a:custGeom>
                <a:avLst/>
                <a:gdLst>
                  <a:gd name="T0" fmla="*/ 810 w 1478"/>
                  <a:gd name="T1" fmla="*/ 438 h 706"/>
                  <a:gd name="T2" fmla="*/ 679 w 1478"/>
                  <a:gd name="T3" fmla="*/ 492 h 706"/>
                  <a:gd name="T4" fmla="*/ 560 w 1478"/>
                  <a:gd name="T5" fmla="*/ 548 h 706"/>
                  <a:gd name="T6" fmla="*/ 436 w 1478"/>
                  <a:gd name="T7" fmla="*/ 600 h 706"/>
                  <a:gd name="T8" fmla="*/ 300 w 1478"/>
                  <a:gd name="T9" fmla="*/ 663 h 706"/>
                  <a:gd name="T10" fmla="*/ 205 w 1478"/>
                  <a:gd name="T11" fmla="*/ 702 h 706"/>
                  <a:gd name="T12" fmla="*/ 183 w 1478"/>
                  <a:gd name="T13" fmla="*/ 702 h 706"/>
                  <a:gd name="T14" fmla="*/ 166 w 1478"/>
                  <a:gd name="T15" fmla="*/ 688 h 706"/>
                  <a:gd name="T16" fmla="*/ 152 w 1478"/>
                  <a:gd name="T17" fmla="*/ 670 h 706"/>
                  <a:gd name="T18" fmla="*/ 130 w 1478"/>
                  <a:gd name="T19" fmla="*/ 653 h 706"/>
                  <a:gd name="T20" fmla="*/ 106 w 1478"/>
                  <a:gd name="T21" fmla="*/ 635 h 706"/>
                  <a:gd name="T22" fmla="*/ 75 w 1478"/>
                  <a:gd name="T23" fmla="*/ 615 h 706"/>
                  <a:gd name="T24" fmla="*/ 39 w 1478"/>
                  <a:gd name="T25" fmla="*/ 600 h 706"/>
                  <a:gd name="T26" fmla="*/ 11 w 1478"/>
                  <a:gd name="T27" fmla="*/ 586 h 706"/>
                  <a:gd name="T28" fmla="*/ 0 w 1478"/>
                  <a:gd name="T29" fmla="*/ 580 h 706"/>
                  <a:gd name="T30" fmla="*/ 47 w 1478"/>
                  <a:gd name="T31" fmla="*/ 548 h 706"/>
                  <a:gd name="T32" fmla="*/ 120 w 1478"/>
                  <a:gd name="T33" fmla="*/ 509 h 706"/>
                  <a:gd name="T34" fmla="*/ 187 w 1478"/>
                  <a:gd name="T35" fmla="*/ 485 h 706"/>
                  <a:gd name="T36" fmla="*/ 250 w 1478"/>
                  <a:gd name="T37" fmla="*/ 463 h 706"/>
                  <a:gd name="T38" fmla="*/ 328 w 1478"/>
                  <a:gd name="T39" fmla="*/ 435 h 706"/>
                  <a:gd name="T40" fmla="*/ 476 w 1478"/>
                  <a:gd name="T41" fmla="*/ 379 h 706"/>
                  <a:gd name="T42" fmla="*/ 676 w 1478"/>
                  <a:gd name="T43" fmla="*/ 298 h 706"/>
                  <a:gd name="T44" fmla="*/ 866 w 1478"/>
                  <a:gd name="T45" fmla="*/ 221 h 706"/>
                  <a:gd name="T46" fmla="*/ 1052 w 1478"/>
                  <a:gd name="T47" fmla="*/ 137 h 706"/>
                  <a:gd name="T48" fmla="*/ 1243 w 1478"/>
                  <a:gd name="T49" fmla="*/ 49 h 706"/>
                  <a:gd name="T50" fmla="*/ 1418 w 1478"/>
                  <a:gd name="T51" fmla="*/ 38 h 706"/>
                  <a:gd name="T52" fmla="*/ 1475 w 1478"/>
                  <a:gd name="T53" fmla="*/ 123 h 706"/>
                  <a:gd name="T54" fmla="*/ 1468 w 1478"/>
                  <a:gd name="T55" fmla="*/ 126 h 706"/>
                  <a:gd name="T56" fmla="*/ 1461 w 1478"/>
                  <a:gd name="T57" fmla="*/ 130 h 706"/>
                  <a:gd name="T58" fmla="*/ 1454 w 1478"/>
                  <a:gd name="T59" fmla="*/ 133 h 706"/>
                  <a:gd name="T60" fmla="*/ 1446 w 1478"/>
                  <a:gd name="T61" fmla="*/ 137 h 706"/>
                  <a:gd name="T62" fmla="*/ 1387 w 1478"/>
                  <a:gd name="T63" fmla="*/ 168 h 706"/>
                  <a:gd name="T64" fmla="*/ 1275 w 1478"/>
                  <a:gd name="T65" fmla="*/ 225 h 706"/>
                  <a:gd name="T66" fmla="*/ 1165 w 1478"/>
                  <a:gd name="T67" fmla="*/ 280 h 706"/>
                  <a:gd name="T68" fmla="*/ 1049 w 1478"/>
                  <a:gd name="T69" fmla="*/ 333 h 706"/>
                  <a:gd name="T70" fmla="*/ 937 w 1478"/>
                  <a:gd name="T71" fmla="*/ 386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78" h="706">
                    <a:moveTo>
                      <a:pt x="880" y="407"/>
                    </a:moveTo>
                    <a:lnTo>
                      <a:pt x="810" y="438"/>
                    </a:lnTo>
                    <a:lnTo>
                      <a:pt x="743" y="467"/>
                    </a:lnTo>
                    <a:lnTo>
                      <a:pt x="679" y="492"/>
                    </a:lnTo>
                    <a:lnTo>
                      <a:pt x="619" y="520"/>
                    </a:lnTo>
                    <a:lnTo>
                      <a:pt x="560" y="548"/>
                    </a:lnTo>
                    <a:lnTo>
                      <a:pt x="500" y="572"/>
                    </a:lnTo>
                    <a:lnTo>
                      <a:pt x="436" y="600"/>
                    </a:lnTo>
                    <a:lnTo>
                      <a:pt x="370" y="632"/>
                    </a:lnTo>
                    <a:lnTo>
                      <a:pt x="300" y="663"/>
                    </a:lnTo>
                    <a:lnTo>
                      <a:pt x="222" y="698"/>
                    </a:lnTo>
                    <a:lnTo>
                      <a:pt x="205" y="702"/>
                    </a:lnTo>
                    <a:lnTo>
                      <a:pt x="195" y="706"/>
                    </a:lnTo>
                    <a:lnTo>
                      <a:pt x="183" y="702"/>
                    </a:lnTo>
                    <a:lnTo>
                      <a:pt x="173" y="695"/>
                    </a:lnTo>
                    <a:lnTo>
                      <a:pt x="166" y="688"/>
                    </a:lnTo>
                    <a:lnTo>
                      <a:pt x="158" y="681"/>
                    </a:lnTo>
                    <a:lnTo>
                      <a:pt x="152" y="670"/>
                    </a:lnTo>
                    <a:lnTo>
                      <a:pt x="141" y="660"/>
                    </a:lnTo>
                    <a:lnTo>
                      <a:pt x="130" y="653"/>
                    </a:lnTo>
                    <a:lnTo>
                      <a:pt x="117" y="646"/>
                    </a:lnTo>
                    <a:lnTo>
                      <a:pt x="106" y="635"/>
                    </a:lnTo>
                    <a:lnTo>
                      <a:pt x="92" y="625"/>
                    </a:lnTo>
                    <a:lnTo>
                      <a:pt x="75" y="615"/>
                    </a:lnTo>
                    <a:lnTo>
                      <a:pt x="57" y="608"/>
                    </a:lnTo>
                    <a:lnTo>
                      <a:pt x="39" y="600"/>
                    </a:lnTo>
                    <a:lnTo>
                      <a:pt x="25" y="593"/>
                    </a:lnTo>
                    <a:lnTo>
                      <a:pt x="11" y="586"/>
                    </a:lnTo>
                    <a:lnTo>
                      <a:pt x="4" y="583"/>
                    </a:lnTo>
                    <a:lnTo>
                      <a:pt x="0" y="580"/>
                    </a:lnTo>
                    <a:lnTo>
                      <a:pt x="0" y="576"/>
                    </a:lnTo>
                    <a:lnTo>
                      <a:pt x="47" y="548"/>
                    </a:lnTo>
                    <a:lnTo>
                      <a:pt x="85" y="527"/>
                    </a:lnTo>
                    <a:lnTo>
                      <a:pt x="120" y="509"/>
                    </a:lnTo>
                    <a:lnTo>
                      <a:pt x="155" y="495"/>
                    </a:lnTo>
                    <a:lnTo>
                      <a:pt x="187" y="485"/>
                    </a:lnTo>
                    <a:lnTo>
                      <a:pt x="218" y="474"/>
                    </a:lnTo>
                    <a:lnTo>
                      <a:pt x="250" y="463"/>
                    </a:lnTo>
                    <a:lnTo>
                      <a:pt x="285" y="450"/>
                    </a:lnTo>
                    <a:lnTo>
                      <a:pt x="328" y="435"/>
                    </a:lnTo>
                    <a:lnTo>
                      <a:pt x="373" y="421"/>
                    </a:lnTo>
                    <a:lnTo>
                      <a:pt x="476" y="379"/>
                    </a:lnTo>
                    <a:lnTo>
                      <a:pt x="578" y="340"/>
                    </a:lnTo>
                    <a:lnTo>
                      <a:pt x="676" y="298"/>
                    </a:lnTo>
                    <a:lnTo>
                      <a:pt x="771" y="260"/>
                    </a:lnTo>
                    <a:lnTo>
                      <a:pt x="866" y="221"/>
                    </a:lnTo>
                    <a:lnTo>
                      <a:pt x="962" y="179"/>
                    </a:lnTo>
                    <a:lnTo>
                      <a:pt x="1052" y="137"/>
                    </a:lnTo>
                    <a:lnTo>
                      <a:pt x="1148" y="95"/>
                    </a:lnTo>
                    <a:lnTo>
                      <a:pt x="1243" y="49"/>
                    </a:lnTo>
                    <a:lnTo>
                      <a:pt x="1338" y="0"/>
                    </a:lnTo>
                    <a:lnTo>
                      <a:pt x="1418" y="38"/>
                    </a:lnTo>
                    <a:lnTo>
                      <a:pt x="1478" y="119"/>
                    </a:lnTo>
                    <a:lnTo>
                      <a:pt x="1475" y="123"/>
                    </a:lnTo>
                    <a:lnTo>
                      <a:pt x="1471" y="123"/>
                    </a:lnTo>
                    <a:lnTo>
                      <a:pt x="1468" y="126"/>
                    </a:lnTo>
                    <a:lnTo>
                      <a:pt x="1465" y="130"/>
                    </a:lnTo>
                    <a:lnTo>
                      <a:pt x="1461" y="130"/>
                    </a:lnTo>
                    <a:lnTo>
                      <a:pt x="1458" y="133"/>
                    </a:lnTo>
                    <a:lnTo>
                      <a:pt x="1454" y="133"/>
                    </a:lnTo>
                    <a:lnTo>
                      <a:pt x="1450" y="137"/>
                    </a:lnTo>
                    <a:lnTo>
                      <a:pt x="1446" y="137"/>
                    </a:lnTo>
                    <a:lnTo>
                      <a:pt x="1443" y="140"/>
                    </a:lnTo>
                    <a:lnTo>
                      <a:pt x="1387" y="168"/>
                    </a:lnTo>
                    <a:lnTo>
                      <a:pt x="1331" y="197"/>
                    </a:lnTo>
                    <a:lnTo>
                      <a:pt x="1275" y="225"/>
                    </a:lnTo>
                    <a:lnTo>
                      <a:pt x="1222" y="253"/>
                    </a:lnTo>
                    <a:lnTo>
                      <a:pt x="1165" y="280"/>
                    </a:lnTo>
                    <a:lnTo>
                      <a:pt x="1109" y="305"/>
                    </a:lnTo>
                    <a:lnTo>
                      <a:pt x="1049" y="333"/>
                    </a:lnTo>
                    <a:lnTo>
                      <a:pt x="993" y="362"/>
                    </a:lnTo>
                    <a:lnTo>
                      <a:pt x="937" y="386"/>
                    </a:lnTo>
                    <a:lnTo>
                      <a:pt x="880" y="407"/>
                    </a:lnTo>
                    <a:close/>
                  </a:path>
                </a:pathLst>
              </a:custGeom>
              <a:solidFill>
                <a:srgbClr val="72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82" name="Freeform 706"/>
              <p:cNvSpPr>
                <a:spLocks/>
              </p:cNvSpPr>
              <p:nvPr/>
            </p:nvSpPr>
            <p:spPr bwMode="auto">
              <a:xfrm>
                <a:off x="3034" y="2187"/>
                <a:ext cx="112" cy="49"/>
              </a:xfrm>
              <a:custGeom>
                <a:avLst/>
                <a:gdLst>
                  <a:gd name="T0" fmla="*/ 799 w 1450"/>
                  <a:gd name="T1" fmla="*/ 408 h 674"/>
                  <a:gd name="T2" fmla="*/ 672 w 1450"/>
                  <a:gd name="T3" fmla="*/ 463 h 674"/>
                  <a:gd name="T4" fmla="*/ 552 w 1450"/>
                  <a:gd name="T5" fmla="*/ 516 h 674"/>
                  <a:gd name="T6" fmla="*/ 429 w 1450"/>
                  <a:gd name="T7" fmla="*/ 573 h 674"/>
                  <a:gd name="T8" fmla="*/ 291 w 1450"/>
                  <a:gd name="T9" fmla="*/ 633 h 674"/>
                  <a:gd name="T10" fmla="*/ 200 w 1450"/>
                  <a:gd name="T11" fmla="*/ 671 h 674"/>
                  <a:gd name="T12" fmla="*/ 175 w 1450"/>
                  <a:gd name="T13" fmla="*/ 671 h 674"/>
                  <a:gd name="T14" fmla="*/ 158 w 1450"/>
                  <a:gd name="T15" fmla="*/ 663 h 674"/>
                  <a:gd name="T16" fmla="*/ 137 w 1450"/>
                  <a:gd name="T17" fmla="*/ 653 h 674"/>
                  <a:gd name="T18" fmla="*/ 115 w 1450"/>
                  <a:gd name="T19" fmla="*/ 643 h 674"/>
                  <a:gd name="T20" fmla="*/ 91 w 1450"/>
                  <a:gd name="T21" fmla="*/ 628 h 674"/>
                  <a:gd name="T22" fmla="*/ 67 w 1450"/>
                  <a:gd name="T23" fmla="*/ 608 h 674"/>
                  <a:gd name="T24" fmla="*/ 35 w 1450"/>
                  <a:gd name="T25" fmla="*/ 596 h 674"/>
                  <a:gd name="T26" fmla="*/ 10 w 1450"/>
                  <a:gd name="T27" fmla="*/ 586 h 674"/>
                  <a:gd name="T28" fmla="*/ 0 w 1450"/>
                  <a:gd name="T29" fmla="*/ 576 h 674"/>
                  <a:gd name="T30" fmla="*/ 45 w 1450"/>
                  <a:gd name="T31" fmla="*/ 548 h 674"/>
                  <a:gd name="T32" fmla="*/ 123 w 1450"/>
                  <a:gd name="T33" fmla="*/ 506 h 674"/>
                  <a:gd name="T34" fmla="*/ 190 w 1450"/>
                  <a:gd name="T35" fmla="*/ 478 h 674"/>
                  <a:gd name="T36" fmla="*/ 260 w 1450"/>
                  <a:gd name="T37" fmla="*/ 453 h 674"/>
                  <a:gd name="T38" fmla="*/ 338 w 1450"/>
                  <a:gd name="T39" fmla="*/ 428 h 674"/>
                  <a:gd name="T40" fmla="*/ 485 w 1450"/>
                  <a:gd name="T41" fmla="*/ 372 h 674"/>
                  <a:gd name="T42" fmla="*/ 679 w 1450"/>
                  <a:gd name="T43" fmla="*/ 295 h 674"/>
                  <a:gd name="T44" fmla="*/ 865 w 1450"/>
                  <a:gd name="T45" fmla="*/ 218 h 674"/>
                  <a:gd name="T46" fmla="*/ 1048 w 1450"/>
                  <a:gd name="T47" fmla="*/ 136 h 674"/>
                  <a:gd name="T48" fmla="*/ 1235 w 1450"/>
                  <a:gd name="T49" fmla="*/ 48 h 674"/>
                  <a:gd name="T50" fmla="*/ 1393 w 1450"/>
                  <a:gd name="T51" fmla="*/ 31 h 674"/>
                  <a:gd name="T52" fmla="*/ 1446 w 1450"/>
                  <a:gd name="T53" fmla="*/ 101 h 674"/>
                  <a:gd name="T54" fmla="*/ 1439 w 1450"/>
                  <a:gd name="T55" fmla="*/ 108 h 674"/>
                  <a:gd name="T56" fmla="*/ 1431 w 1450"/>
                  <a:gd name="T57" fmla="*/ 112 h 674"/>
                  <a:gd name="T58" fmla="*/ 1425 w 1450"/>
                  <a:gd name="T59" fmla="*/ 116 h 674"/>
                  <a:gd name="T60" fmla="*/ 1418 w 1450"/>
                  <a:gd name="T61" fmla="*/ 119 h 674"/>
                  <a:gd name="T62" fmla="*/ 1361 w 1450"/>
                  <a:gd name="T63" fmla="*/ 148 h 674"/>
                  <a:gd name="T64" fmla="*/ 1252 w 1450"/>
                  <a:gd name="T65" fmla="*/ 203 h 674"/>
                  <a:gd name="T66" fmla="*/ 1143 w 1450"/>
                  <a:gd name="T67" fmla="*/ 256 h 674"/>
                  <a:gd name="T68" fmla="*/ 1034 w 1450"/>
                  <a:gd name="T69" fmla="*/ 309 h 674"/>
                  <a:gd name="T70" fmla="*/ 925 w 1450"/>
                  <a:gd name="T71" fmla="*/ 358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50" h="674">
                    <a:moveTo>
                      <a:pt x="869" y="379"/>
                    </a:moveTo>
                    <a:lnTo>
                      <a:pt x="799" y="408"/>
                    </a:lnTo>
                    <a:lnTo>
                      <a:pt x="735" y="435"/>
                    </a:lnTo>
                    <a:lnTo>
                      <a:pt x="672" y="463"/>
                    </a:lnTo>
                    <a:lnTo>
                      <a:pt x="612" y="488"/>
                    </a:lnTo>
                    <a:lnTo>
                      <a:pt x="552" y="516"/>
                    </a:lnTo>
                    <a:lnTo>
                      <a:pt x="493" y="544"/>
                    </a:lnTo>
                    <a:lnTo>
                      <a:pt x="429" y="573"/>
                    </a:lnTo>
                    <a:lnTo>
                      <a:pt x="362" y="601"/>
                    </a:lnTo>
                    <a:lnTo>
                      <a:pt x="291" y="633"/>
                    </a:lnTo>
                    <a:lnTo>
                      <a:pt x="215" y="663"/>
                    </a:lnTo>
                    <a:lnTo>
                      <a:pt x="200" y="671"/>
                    </a:lnTo>
                    <a:lnTo>
                      <a:pt x="186" y="674"/>
                    </a:lnTo>
                    <a:lnTo>
                      <a:pt x="175" y="671"/>
                    </a:lnTo>
                    <a:lnTo>
                      <a:pt x="165" y="668"/>
                    </a:lnTo>
                    <a:lnTo>
                      <a:pt x="158" y="663"/>
                    </a:lnTo>
                    <a:lnTo>
                      <a:pt x="147" y="656"/>
                    </a:lnTo>
                    <a:lnTo>
                      <a:pt x="137" y="653"/>
                    </a:lnTo>
                    <a:lnTo>
                      <a:pt x="126" y="646"/>
                    </a:lnTo>
                    <a:lnTo>
                      <a:pt x="115" y="643"/>
                    </a:lnTo>
                    <a:lnTo>
                      <a:pt x="102" y="639"/>
                    </a:lnTo>
                    <a:lnTo>
                      <a:pt x="91" y="628"/>
                    </a:lnTo>
                    <a:lnTo>
                      <a:pt x="80" y="618"/>
                    </a:lnTo>
                    <a:lnTo>
                      <a:pt x="67" y="608"/>
                    </a:lnTo>
                    <a:lnTo>
                      <a:pt x="49" y="601"/>
                    </a:lnTo>
                    <a:lnTo>
                      <a:pt x="35" y="596"/>
                    </a:lnTo>
                    <a:lnTo>
                      <a:pt x="20" y="590"/>
                    </a:lnTo>
                    <a:lnTo>
                      <a:pt x="10" y="586"/>
                    </a:lnTo>
                    <a:lnTo>
                      <a:pt x="0" y="579"/>
                    </a:lnTo>
                    <a:lnTo>
                      <a:pt x="0" y="576"/>
                    </a:lnTo>
                    <a:lnTo>
                      <a:pt x="0" y="573"/>
                    </a:lnTo>
                    <a:lnTo>
                      <a:pt x="45" y="548"/>
                    </a:lnTo>
                    <a:lnTo>
                      <a:pt x="84" y="523"/>
                    </a:lnTo>
                    <a:lnTo>
                      <a:pt x="123" y="506"/>
                    </a:lnTo>
                    <a:lnTo>
                      <a:pt x="158" y="491"/>
                    </a:lnTo>
                    <a:lnTo>
                      <a:pt x="190" y="478"/>
                    </a:lnTo>
                    <a:lnTo>
                      <a:pt x="225" y="467"/>
                    </a:lnTo>
                    <a:lnTo>
                      <a:pt x="260" y="453"/>
                    </a:lnTo>
                    <a:lnTo>
                      <a:pt x="295" y="443"/>
                    </a:lnTo>
                    <a:lnTo>
                      <a:pt x="338" y="428"/>
                    </a:lnTo>
                    <a:lnTo>
                      <a:pt x="383" y="411"/>
                    </a:lnTo>
                    <a:lnTo>
                      <a:pt x="485" y="372"/>
                    </a:lnTo>
                    <a:lnTo>
                      <a:pt x="584" y="333"/>
                    </a:lnTo>
                    <a:lnTo>
                      <a:pt x="679" y="295"/>
                    </a:lnTo>
                    <a:lnTo>
                      <a:pt x="774" y="256"/>
                    </a:lnTo>
                    <a:lnTo>
                      <a:pt x="865" y="218"/>
                    </a:lnTo>
                    <a:lnTo>
                      <a:pt x="957" y="175"/>
                    </a:lnTo>
                    <a:lnTo>
                      <a:pt x="1048" y="136"/>
                    </a:lnTo>
                    <a:lnTo>
                      <a:pt x="1143" y="91"/>
                    </a:lnTo>
                    <a:lnTo>
                      <a:pt x="1235" y="48"/>
                    </a:lnTo>
                    <a:lnTo>
                      <a:pt x="1326" y="0"/>
                    </a:lnTo>
                    <a:lnTo>
                      <a:pt x="1393" y="31"/>
                    </a:lnTo>
                    <a:lnTo>
                      <a:pt x="1450" y="101"/>
                    </a:lnTo>
                    <a:lnTo>
                      <a:pt x="1446" y="101"/>
                    </a:lnTo>
                    <a:lnTo>
                      <a:pt x="1443" y="105"/>
                    </a:lnTo>
                    <a:lnTo>
                      <a:pt x="1439" y="108"/>
                    </a:lnTo>
                    <a:lnTo>
                      <a:pt x="1435" y="108"/>
                    </a:lnTo>
                    <a:lnTo>
                      <a:pt x="1431" y="112"/>
                    </a:lnTo>
                    <a:lnTo>
                      <a:pt x="1428" y="116"/>
                    </a:lnTo>
                    <a:lnTo>
                      <a:pt x="1425" y="116"/>
                    </a:lnTo>
                    <a:lnTo>
                      <a:pt x="1421" y="119"/>
                    </a:lnTo>
                    <a:lnTo>
                      <a:pt x="1418" y="119"/>
                    </a:lnTo>
                    <a:lnTo>
                      <a:pt x="1418" y="123"/>
                    </a:lnTo>
                    <a:lnTo>
                      <a:pt x="1361" y="148"/>
                    </a:lnTo>
                    <a:lnTo>
                      <a:pt x="1308" y="175"/>
                    </a:lnTo>
                    <a:lnTo>
                      <a:pt x="1252" y="203"/>
                    </a:lnTo>
                    <a:lnTo>
                      <a:pt x="1200" y="228"/>
                    </a:lnTo>
                    <a:lnTo>
                      <a:pt x="1143" y="256"/>
                    </a:lnTo>
                    <a:lnTo>
                      <a:pt x="1090" y="281"/>
                    </a:lnTo>
                    <a:lnTo>
                      <a:pt x="1034" y="309"/>
                    </a:lnTo>
                    <a:lnTo>
                      <a:pt x="978" y="333"/>
                    </a:lnTo>
                    <a:lnTo>
                      <a:pt x="925" y="358"/>
                    </a:lnTo>
                    <a:lnTo>
                      <a:pt x="869" y="379"/>
                    </a:lnTo>
                    <a:close/>
                  </a:path>
                </a:pathLst>
              </a:custGeom>
              <a:solidFill>
                <a:srgbClr val="7F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83" name="Freeform 707"/>
              <p:cNvSpPr>
                <a:spLocks/>
              </p:cNvSpPr>
              <p:nvPr/>
            </p:nvSpPr>
            <p:spPr bwMode="auto">
              <a:xfrm>
                <a:off x="3035" y="2188"/>
                <a:ext cx="110" cy="46"/>
              </a:xfrm>
              <a:custGeom>
                <a:avLst/>
                <a:gdLst>
                  <a:gd name="T0" fmla="*/ 792 w 1421"/>
                  <a:gd name="T1" fmla="*/ 379 h 643"/>
                  <a:gd name="T2" fmla="*/ 665 w 1421"/>
                  <a:gd name="T3" fmla="*/ 432 h 643"/>
                  <a:gd name="T4" fmla="*/ 545 w 1421"/>
                  <a:gd name="T5" fmla="*/ 484 h 643"/>
                  <a:gd name="T6" fmla="*/ 419 w 1421"/>
                  <a:gd name="T7" fmla="*/ 541 h 643"/>
                  <a:gd name="T8" fmla="*/ 284 w 1421"/>
                  <a:gd name="T9" fmla="*/ 601 h 643"/>
                  <a:gd name="T10" fmla="*/ 193 w 1421"/>
                  <a:gd name="T11" fmla="*/ 639 h 643"/>
                  <a:gd name="T12" fmla="*/ 169 w 1421"/>
                  <a:gd name="T13" fmla="*/ 643 h 643"/>
                  <a:gd name="T14" fmla="*/ 147 w 1421"/>
                  <a:gd name="T15" fmla="*/ 639 h 643"/>
                  <a:gd name="T16" fmla="*/ 126 w 1421"/>
                  <a:gd name="T17" fmla="*/ 632 h 643"/>
                  <a:gd name="T18" fmla="*/ 101 w 1421"/>
                  <a:gd name="T19" fmla="*/ 629 h 643"/>
                  <a:gd name="T20" fmla="*/ 81 w 1421"/>
                  <a:gd name="T21" fmla="*/ 621 h 643"/>
                  <a:gd name="T22" fmla="*/ 56 w 1421"/>
                  <a:gd name="T23" fmla="*/ 604 h 643"/>
                  <a:gd name="T24" fmla="*/ 31 w 1421"/>
                  <a:gd name="T25" fmla="*/ 594 h 643"/>
                  <a:gd name="T26" fmla="*/ 6 w 1421"/>
                  <a:gd name="T27" fmla="*/ 583 h 643"/>
                  <a:gd name="T28" fmla="*/ 0 w 1421"/>
                  <a:gd name="T29" fmla="*/ 576 h 643"/>
                  <a:gd name="T30" fmla="*/ 46 w 1421"/>
                  <a:gd name="T31" fmla="*/ 544 h 643"/>
                  <a:gd name="T32" fmla="*/ 123 w 1421"/>
                  <a:gd name="T33" fmla="*/ 506 h 643"/>
                  <a:gd name="T34" fmla="*/ 197 w 1421"/>
                  <a:gd name="T35" fmla="*/ 474 h 643"/>
                  <a:gd name="T36" fmla="*/ 267 w 1421"/>
                  <a:gd name="T37" fmla="*/ 446 h 643"/>
                  <a:gd name="T38" fmla="*/ 348 w 1421"/>
                  <a:gd name="T39" fmla="*/ 418 h 643"/>
                  <a:gd name="T40" fmla="*/ 492 w 1421"/>
                  <a:gd name="T41" fmla="*/ 365 h 643"/>
                  <a:gd name="T42" fmla="*/ 682 w 1421"/>
                  <a:gd name="T43" fmla="*/ 288 h 643"/>
                  <a:gd name="T44" fmla="*/ 865 w 1421"/>
                  <a:gd name="T45" fmla="*/ 214 h 643"/>
                  <a:gd name="T46" fmla="*/ 1045 w 1421"/>
                  <a:gd name="T47" fmla="*/ 133 h 643"/>
                  <a:gd name="T48" fmla="*/ 1228 w 1421"/>
                  <a:gd name="T49" fmla="*/ 46 h 643"/>
                  <a:gd name="T50" fmla="*/ 1365 w 1421"/>
                  <a:gd name="T51" fmla="*/ 24 h 643"/>
                  <a:gd name="T52" fmla="*/ 1417 w 1421"/>
                  <a:gd name="T53" fmla="*/ 84 h 643"/>
                  <a:gd name="T54" fmla="*/ 1414 w 1421"/>
                  <a:gd name="T55" fmla="*/ 88 h 643"/>
                  <a:gd name="T56" fmla="*/ 1407 w 1421"/>
                  <a:gd name="T57" fmla="*/ 94 h 643"/>
                  <a:gd name="T58" fmla="*/ 1400 w 1421"/>
                  <a:gd name="T59" fmla="*/ 98 h 643"/>
                  <a:gd name="T60" fmla="*/ 1394 w 1421"/>
                  <a:gd name="T61" fmla="*/ 101 h 643"/>
                  <a:gd name="T62" fmla="*/ 1337 w 1421"/>
                  <a:gd name="T63" fmla="*/ 129 h 643"/>
                  <a:gd name="T64" fmla="*/ 1231 w 1421"/>
                  <a:gd name="T65" fmla="*/ 183 h 643"/>
                  <a:gd name="T66" fmla="*/ 1126 w 1421"/>
                  <a:gd name="T67" fmla="*/ 231 h 643"/>
                  <a:gd name="T68" fmla="*/ 1020 w 1421"/>
                  <a:gd name="T69" fmla="*/ 281 h 643"/>
                  <a:gd name="T70" fmla="*/ 911 w 1421"/>
                  <a:gd name="T71" fmla="*/ 330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21" h="643">
                    <a:moveTo>
                      <a:pt x="858" y="351"/>
                    </a:moveTo>
                    <a:lnTo>
                      <a:pt x="792" y="379"/>
                    </a:lnTo>
                    <a:lnTo>
                      <a:pt x="725" y="407"/>
                    </a:lnTo>
                    <a:lnTo>
                      <a:pt x="665" y="432"/>
                    </a:lnTo>
                    <a:lnTo>
                      <a:pt x="605" y="460"/>
                    </a:lnTo>
                    <a:lnTo>
                      <a:pt x="545" y="484"/>
                    </a:lnTo>
                    <a:lnTo>
                      <a:pt x="482" y="513"/>
                    </a:lnTo>
                    <a:lnTo>
                      <a:pt x="419" y="541"/>
                    </a:lnTo>
                    <a:lnTo>
                      <a:pt x="355" y="569"/>
                    </a:lnTo>
                    <a:lnTo>
                      <a:pt x="284" y="601"/>
                    </a:lnTo>
                    <a:lnTo>
                      <a:pt x="211" y="632"/>
                    </a:lnTo>
                    <a:lnTo>
                      <a:pt x="193" y="639"/>
                    </a:lnTo>
                    <a:lnTo>
                      <a:pt x="183" y="643"/>
                    </a:lnTo>
                    <a:lnTo>
                      <a:pt x="169" y="643"/>
                    </a:lnTo>
                    <a:lnTo>
                      <a:pt x="158" y="639"/>
                    </a:lnTo>
                    <a:lnTo>
                      <a:pt x="147" y="639"/>
                    </a:lnTo>
                    <a:lnTo>
                      <a:pt x="137" y="636"/>
                    </a:lnTo>
                    <a:lnTo>
                      <a:pt x="126" y="632"/>
                    </a:lnTo>
                    <a:lnTo>
                      <a:pt x="116" y="632"/>
                    </a:lnTo>
                    <a:lnTo>
                      <a:pt x="101" y="629"/>
                    </a:lnTo>
                    <a:lnTo>
                      <a:pt x="88" y="629"/>
                    </a:lnTo>
                    <a:lnTo>
                      <a:pt x="81" y="621"/>
                    </a:lnTo>
                    <a:lnTo>
                      <a:pt x="70" y="611"/>
                    </a:lnTo>
                    <a:lnTo>
                      <a:pt x="56" y="604"/>
                    </a:lnTo>
                    <a:lnTo>
                      <a:pt x="41" y="597"/>
                    </a:lnTo>
                    <a:lnTo>
                      <a:pt x="31" y="594"/>
                    </a:lnTo>
                    <a:lnTo>
                      <a:pt x="18" y="586"/>
                    </a:lnTo>
                    <a:lnTo>
                      <a:pt x="6" y="583"/>
                    </a:lnTo>
                    <a:lnTo>
                      <a:pt x="0" y="579"/>
                    </a:lnTo>
                    <a:lnTo>
                      <a:pt x="0" y="576"/>
                    </a:lnTo>
                    <a:lnTo>
                      <a:pt x="3" y="572"/>
                    </a:lnTo>
                    <a:lnTo>
                      <a:pt x="46" y="544"/>
                    </a:lnTo>
                    <a:lnTo>
                      <a:pt x="84" y="523"/>
                    </a:lnTo>
                    <a:lnTo>
                      <a:pt x="123" y="506"/>
                    </a:lnTo>
                    <a:lnTo>
                      <a:pt x="158" y="488"/>
                    </a:lnTo>
                    <a:lnTo>
                      <a:pt x="197" y="474"/>
                    </a:lnTo>
                    <a:lnTo>
                      <a:pt x="232" y="460"/>
                    </a:lnTo>
                    <a:lnTo>
                      <a:pt x="267" y="446"/>
                    </a:lnTo>
                    <a:lnTo>
                      <a:pt x="306" y="436"/>
                    </a:lnTo>
                    <a:lnTo>
                      <a:pt x="348" y="418"/>
                    </a:lnTo>
                    <a:lnTo>
                      <a:pt x="390" y="404"/>
                    </a:lnTo>
                    <a:lnTo>
                      <a:pt x="492" y="365"/>
                    </a:lnTo>
                    <a:lnTo>
                      <a:pt x="587" y="326"/>
                    </a:lnTo>
                    <a:lnTo>
                      <a:pt x="682" y="288"/>
                    </a:lnTo>
                    <a:lnTo>
                      <a:pt x="773" y="253"/>
                    </a:lnTo>
                    <a:lnTo>
                      <a:pt x="865" y="214"/>
                    </a:lnTo>
                    <a:lnTo>
                      <a:pt x="957" y="172"/>
                    </a:lnTo>
                    <a:lnTo>
                      <a:pt x="1045" y="133"/>
                    </a:lnTo>
                    <a:lnTo>
                      <a:pt x="1136" y="91"/>
                    </a:lnTo>
                    <a:lnTo>
                      <a:pt x="1228" y="46"/>
                    </a:lnTo>
                    <a:lnTo>
                      <a:pt x="1316" y="0"/>
                    </a:lnTo>
                    <a:lnTo>
                      <a:pt x="1365" y="24"/>
                    </a:lnTo>
                    <a:lnTo>
                      <a:pt x="1421" y="84"/>
                    </a:lnTo>
                    <a:lnTo>
                      <a:pt x="1417" y="84"/>
                    </a:lnTo>
                    <a:lnTo>
                      <a:pt x="1417" y="88"/>
                    </a:lnTo>
                    <a:lnTo>
                      <a:pt x="1414" y="88"/>
                    </a:lnTo>
                    <a:lnTo>
                      <a:pt x="1411" y="91"/>
                    </a:lnTo>
                    <a:lnTo>
                      <a:pt x="1407" y="94"/>
                    </a:lnTo>
                    <a:lnTo>
                      <a:pt x="1404" y="94"/>
                    </a:lnTo>
                    <a:lnTo>
                      <a:pt x="1400" y="98"/>
                    </a:lnTo>
                    <a:lnTo>
                      <a:pt x="1397" y="101"/>
                    </a:lnTo>
                    <a:lnTo>
                      <a:pt x="1394" y="101"/>
                    </a:lnTo>
                    <a:lnTo>
                      <a:pt x="1389" y="105"/>
                    </a:lnTo>
                    <a:lnTo>
                      <a:pt x="1337" y="129"/>
                    </a:lnTo>
                    <a:lnTo>
                      <a:pt x="1284" y="154"/>
                    </a:lnTo>
                    <a:lnTo>
                      <a:pt x="1231" y="183"/>
                    </a:lnTo>
                    <a:lnTo>
                      <a:pt x="1179" y="207"/>
                    </a:lnTo>
                    <a:lnTo>
                      <a:pt x="1126" y="231"/>
                    </a:lnTo>
                    <a:lnTo>
                      <a:pt x="1073" y="256"/>
                    </a:lnTo>
                    <a:lnTo>
                      <a:pt x="1020" y="281"/>
                    </a:lnTo>
                    <a:lnTo>
                      <a:pt x="964" y="306"/>
                    </a:lnTo>
                    <a:lnTo>
                      <a:pt x="911" y="330"/>
                    </a:lnTo>
                    <a:lnTo>
                      <a:pt x="858" y="351"/>
                    </a:lnTo>
                    <a:close/>
                  </a:path>
                </a:pathLst>
              </a:custGeom>
              <a:solidFill>
                <a:srgbClr val="8CC5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84" name="Freeform 708"/>
              <p:cNvSpPr>
                <a:spLocks/>
              </p:cNvSpPr>
              <p:nvPr/>
            </p:nvSpPr>
            <p:spPr bwMode="auto">
              <a:xfrm>
                <a:off x="3036" y="2188"/>
                <a:ext cx="108" cy="45"/>
              </a:xfrm>
              <a:custGeom>
                <a:avLst/>
                <a:gdLst>
                  <a:gd name="T0" fmla="*/ 781 w 1393"/>
                  <a:gd name="T1" fmla="*/ 352 h 623"/>
                  <a:gd name="T2" fmla="*/ 654 w 1393"/>
                  <a:gd name="T3" fmla="*/ 405 h 623"/>
                  <a:gd name="T4" fmla="*/ 535 w 1393"/>
                  <a:gd name="T5" fmla="*/ 458 h 623"/>
                  <a:gd name="T6" fmla="*/ 411 w 1393"/>
                  <a:gd name="T7" fmla="*/ 510 h 623"/>
                  <a:gd name="T8" fmla="*/ 278 w 1393"/>
                  <a:gd name="T9" fmla="*/ 570 h 623"/>
                  <a:gd name="T10" fmla="*/ 190 w 1393"/>
                  <a:gd name="T11" fmla="*/ 605 h 623"/>
                  <a:gd name="T12" fmla="*/ 162 w 1393"/>
                  <a:gd name="T13" fmla="*/ 612 h 623"/>
                  <a:gd name="T14" fmla="*/ 137 w 1393"/>
                  <a:gd name="T15" fmla="*/ 615 h 623"/>
                  <a:gd name="T16" fmla="*/ 112 w 1393"/>
                  <a:gd name="T17" fmla="*/ 615 h 623"/>
                  <a:gd name="T18" fmla="*/ 87 w 1393"/>
                  <a:gd name="T19" fmla="*/ 620 h 623"/>
                  <a:gd name="T20" fmla="*/ 67 w 1393"/>
                  <a:gd name="T21" fmla="*/ 615 h 623"/>
                  <a:gd name="T22" fmla="*/ 49 w 1393"/>
                  <a:gd name="T23" fmla="*/ 598 h 623"/>
                  <a:gd name="T24" fmla="*/ 24 w 1393"/>
                  <a:gd name="T25" fmla="*/ 588 h 623"/>
                  <a:gd name="T26" fmla="*/ 7 w 1393"/>
                  <a:gd name="T27" fmla="*/ 580 h 623"/>
                  <a:gd name="T28" fmla="*/ 0 w 1393"/>
                  <a:gd name="T29" fmla="*/ 573 h 623"/>
                  <a:gd name="T30" fmla="*/ 45 w 1393"/>
                  <a:gd name="T31" fmla="*/ 545 h 623"/>
                  <a:gd name="T32" fmla="*/ 123 w 1393"/>
                  <a:gd name="T33" fmla="*/ 503 h 623"/>
                  <a:gd name="T34" fmla="*/ 200 w 1393"/>
                  <a:gd name="T35" fmla="*/ 468 h 623"/>
                  <a:gd name="T36" fmla="*/ 278 w 1393"/>
                  <a:gd name="T37" fmla="*/ 440 h 623"/>
                  <a:gd name="T38" fmla="*/ 358 w 1393"/>
                  <a:gd name="T39" fmla="*/ 412 h 623"/>
                  <a:gd name="T40" fmla="*/ 500 w 1393"/>
                  <a:gd name="T41" fmla="*/ 359 h 623"/>
                  <a:gd name="T42" fmla="*/ 686 w 1393"/>
                  <a:gd name="T43" fmla="*/ 285 h 623"/>
                  <a:gd name="T44" fmla="*/ 866 w 1393"/>
                  <a:gd name="T45" fmla="*/ 212 h 623"/>
                  <a:gd name="T46" fmla="*/ 1042 w 1393"/>
                  <a:gd name="T47" fmla="*/ 130 h 623"/>
                  <a:gd name="T48" fmla="*/ 1217 w 1393"/>
                  <a:gd name="T49" fmla="*/ 47 h 623"/>
                  <a:gd name="T50" fmla="*/ 1340 w 1393"/>
                  <a:gd name="T51" fmla="*/ 18 h 623"/>
                  <a:gd name="T52" fmla="*/ 1393 w 1393"/>
                  <a:gd name="T53" fmla="*/ 67 h 623"/>
                  <a:gd name="T54" fmla="*/ 1386 w 1393"/>
                  <a:gd name="T55" fmla="*/ 71 h 623"/>
                  <a:gd name="T56" fmla="*/ 1380 w 1393"/>
                  <a:gd name="T57" fmla="*/ 75 h 623"/>
                  <a:gd name="T58" fmla="*/ 1372 w 1393"/>
                  <a:gd name="T59" fmla="*/ 82 h 623"/>
                  <a:gd name="T60" fmla="*/ 1365 w 1393"/>
                  <a:gd name="T61" fmla="*/ 88 h 623"/>
                  <a:gd name="T62" fmla="*/ 1263 w 1393"/>
                  <a:gd name="T63" fmla="*/ 138 h 623"/>
                  <a:gd name="T64" fmla="*/ 1157 w 1393"/>
                  <a:gd name="T65" fmla="*/ 187 h 623"/>
                  <a:gd name="T66" fmla="*/ 1055 w 1393"/>
                  <a:gd name="T67" fmla="*/ 233 h 623"/>
                  <a:gd name="T68" fmla="*/ 954 w 1393"/>
                  <a:gd name="T69" fmla="*/ 282 h 623"/>
                  <a:gd name="T70" fmla="*/ 848 w 1393"/>
                  <a:gd name="T71" fmla="*/ 324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93" h="623">
                    <a:moveTo>
                      <a:pt x="848" y="324"/>
                    </a:moveTo>
                    <a:lnTo>
                      <a:pt x="781" y="352"/>
                    </a:lnTo>
                    <a:lnTo>
                      <a:pt x="718" y="377"/>
                    </a:lnTo>
                    <a:lnTo>
                      <a:pt x="654" y="405"/>
                    </a:lnTo>
                    <a:lnTo>
                      <a:pt x="594" y="430"/>
                    </a:lnTo>
                    <a:lnTo>
                      <a:pt x="535" y="458"/>
                    </a:lnTo>
                    <a:lnTo>
                      <a:pt x="475" y="482"/>
                    </a:lnTo>
                    <a:lnTo>
                      <a:pt x="411" y="510"/>
                    </a:lnTo>
                    <a:lnTo>
                      <a:pt x="348" y="538"/>
                    </a:lnTo>
                    <a:lnTo>
                      <a:pt x="278" y="570"/>
                    </a:lnTo>
                    <a:lnTo>
                      <a:pt x="207" y="601"/>
                    </a:lnTo>
                    <a:lnTo>
                      <a:pt x="190" y="605"/>
                    </a:lnTo>
                    <a:lnTo>
                      <a:pt x="175" y="612"/>
                    </a:lnTo>
                    <a:lnTo>
                      <a:pt x="162" y="612"/>
                    </a:lnTo>
                    <a:lnTo>
                      <a:pt x="152" y="612"/>
                    </a:lnTo>
                    <a:lnTo>
                      <a:pt x="137" y="615"/>
                    </a:lnTo>
                    <a:lnTo>
                      <a:pt x="127" y="615"/>
                    </a:lnTo>
                    <a:lnTo>
                      <a:pt x="112" y="615"/>
                    </a:lnTo>
                    <a:lnTo>
                      <a:pt x="102" y="615"/>
                    </a:lnTo>
                    <a:lnTo>
                      <a:pt x="87" y="620"/>
                    </a:lnTo>
                    <a:lnTo>
                      <a:pt x="74" y="623"/>
                    </a:lnTo>
                    <a:lnTo>
                      <a:pt x="67" y="615"/>
                    </a:lnTo>
                    <a:lnTo>
                      <a:pt x="60" y="605"/>
                    </a:lnTo>
                    <a:lnTo>
                      <a:pt x="49" y="598"/>
                    </a:lnTo>
                    <a:lnTo>
                      <a:pt x="35" y="595"/>
                    </a:lnTo>
                    <a:lnTo>
                      <a:pt x="24" y="588"/>
                    </a:lnTo>
                    <a:lnTo>
                      <a:pt x="14" y="583"/>
                    </a:lnTo>
                    <a:lnTo>
                      <a:pt x="7" y="580"/>
                    </a:lnTo>
                    <a:lnTo>
                      <a:pt x="0" y="577"/>
                    </a:lnTo>
                    <a:lnTo>
                      <a:pt x="0" y="573"/>
                    </a:lnTo>
                    <a:lnTo>
                      <a:pt x="4" y="570"/>
                    </a:lnTo>
                    <a:lnTo>
                      <a:pt x="45" y="545"/>
                    </a:lnTo>
                    <a:lnTo>
                      <a:pt x="84" y="520"/>
                    </a:lnTo>
                    <a:lnTo>
                      <a:pt x="123" y="503"/>
                    </a:lnTo>
                    <a:lnTo>
                      <a:pt x="162" y="485"/>
                    </a:lnTo>
                    <a:lnTo>
                      <a:pt x="200" y="468"/>
                    </a:lnTo>
                    <a:lnTo>
                      <a:pt x="239" y="454"/>
                    </a:lnTo>
                    <a:lnTo>
                      <a:pt x="278" y="440"/>
                    </a:lnTo>
                    <a:lnTo>
                      <a:pt x="317" y="426"/>
                    </a:lnTo>
                    <a:lnTo>
                      <a:pt x="358" y="412"/>
                    </a:lnTo>
                    <a:lnTo>
                      <a:pt x="401" y="395"/>
                    </a:lnTo>
                    <a:lnTo>
                      <a:pt x="500" y="359"/>
                    </a:lnTo>
                    <a:lnTo>
                      <a:pt x="591" y="320"/>
                    </a:lnTo>
                    <a:lnTo>
                      <a:pt x="686" y="285"/>
                    </a:lnTo>
                    <a:lnTo>
                      <a:pt x="778" y="247"/>
                    </a:lnTo>
                    <a:lnTo>
                      <a:pt x="866" y="212"/>
                    </a:lnTo>
                    <a:lnTo>
                      <a:pt x="954" y="173"/>
                    </a:lnTo>
                    <a:lnTo>
                      <a:pt x="1042" y="130"/>
                    </a:lnTo>
                    <a:lnTo>
                      <a:pt x="1129" y="92"/>
                    </a:lnTo>
                    <a:lnTo>
                      <a:pt x="1217" y="47"/>
                    </a:lnTo>
                    <a:lnTo>
                      <a:pt x="1305" y="0"/>
                    </a:lnTo>
                    <a:lnTo>
                      <a:pt x="1340" y="18"/>
                    </a:lnTo>
                    <a:lnTo>
                      <a:pt x="1393" y="64"/>
                    </a:lnTo>
                    <a:lnTo>
                      <a:pt x="1393" y="67"/>
                    </a:lnTo>
                    <a:lnTo>
                      <a:pt x="1390" y="67"/>
                    </a:lnTo>
                    <a:lnTo>
                      <a:pt x="1386" y="71"/>
                    </a:lnTo>
                    <a:lnTo>
                      <a:pt x="1383" y="75"/>
                    </a:lnTo>
                    <a:lnTo>
                      <a:pt x="1380" y="75"/>
                    </a:lnTo>
                    <a:lnTo>
                      <a:pt x="1375" y="78"/>
                    </a:lnTo>
                    <a:lnTo>
                      <a:pt x="1372" y="82"/>
                    </a:lnTo>
                    <a:lnTo>
                      <a:pt x="1368" y="85"/>
                    </a:lnTo>
                    <a:lnTo>
                      <a:pt x="1365" y="88"/>
                    </a:lnTo>
                    <a:lnTo>
                      <a:pt x="1312" y="113"/>
                    </a:lnTo>
                    <a:lnTo>
                      <a:pt x="1263" y="138"/>
                    </a:lnTo>
                    <a:lnTo>
                      <a:pt x="1210" y="162"/>
                    </a:lnTo>
                    <a:lnTo>
                      <a:pt x="1157" y="187"/>
                    </a:lnTo>
                    <a:lnTo>
                      <a:pt x="1109" y="212"/>
                    </a:lnTo>
                    <a:lnTo>
                      <a:pt x="1055" y="233"/>
                    </a:lnTo>
                    <a:lnTo>
                      <a:pt x="1002" y="257"/>
                    </a:lnTo>
                    <a:lnTo>
                      <a:pt x="954" y="282"/>
                    </a:lnTo>
                    <a:lnTo>
                      <a:pt x="901" y="303"/>
                    </a:lnTo>
                    <a:lnTo>
                      <a:pt x="848" y="324"/>
                    </a:lnTo>
                    <a:close/>
                  </a:path>
                </a:pathLst>
              </a:custGeom>
              <a:solidFill>
                <a:srgbClr val="98C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85" name="Freeform 709"/>
              <p:cNvSpPr>
                <a:spLocks/>
              </p:cNvSpPr>
              <p:nvPr/>
            </p:nvSpPr>
            <p:spPr bwMode="auto">
              <a:xfrm>
                <a:off x="3037" y="2189"/>
                <a:ext cx="106" cy="44"/>
              </a:xfrm>
              <a:custGeom>
                <a:avLst/>
                <a:gdLst>
                  <a:gd name="T0" fmla="*/ 770 w 1366"/>
                  <a:gd name="T1" fmla="*/ 320 h 615"/>
                  <a:gd name="T2" fmla="*/ 647 w 1366"/>
                  <a:gd name="T3" fmla="*/ 372 h 615"/>
                  <a:gd name="T4" fmla="*/ 527 w 1366"/>
                  <a:gd name="T5" fmla="*/ 425 h 615"/>
                  <a:gd name="T6" fmla="*/ 404 w 1366"/>
                  <a:gd name="T7" fmla="*/ 477 h 615"/>
                  <a:gd name="T8" fmla="*/ 271 w 1366"/>
                  <a:gd name="T9" fmla="*/ 537 h 615"/>
                  <a:gd name="T10" fmla="*/ 186 w 1366"/>
                  <a:gd name="T11" fmla="*/ 572 h 615"/>
                  <a:gd name="T12" fmla="*/ 155 w 1366"/>
                  <a:gd name="T13" fmla="*/ 583 h 615"/>
                  <a:gd name="T14" fmla="*/ 126 w 1366"/>
                  <a:gd name="T15" fmla="*/ 587 h 615"/>
                  <a:gd name="T16" fmla="*/ 101 w 1366"/>
                  <a:gd name="T17" fmla="*/ 593 h 615"/>
                  <a:gd name="T18" fmla="*/ 73 w 1366"/>
                  <a:gd name="T19" fmla="*/ 607 h 615"/>
                  <a:gd name="T20" fmla="*/ 56 w 1366"/>
                  <a:gd name="T21" fmla="*/ 607 h 615"/>
                  <a:gd name="T22" fmla="*/ 38 w 1366"/>
                  <a:gd name="T23" fmla="*/ 593 h 615"/>
                  <a:gd name="T24" fmla="*/ 21 w 1366"/>
                  <a:gd name="T25" fmla="*/ 583 h 615"/>
                  <a:gd name="T26" fmla="*/ 3 w 1366"/>
                  <a:gd name="T27" fmla="*/ 575 h 615"/>
                  <a:gd name="T28" fmla="*/ 3 w 1366"/>
                  <a:gd name="T29" fmla="*/ 565 h 615"/>
                  <a:gd name="T30" fmla="*/ 84 w 1366"/>
                  <a:gd name="T31" fmla="*/ 520 h 615"/>
                  <a:gd name="T32" fmla="*/ 165 w 1366"/>
                  <a:gd name="T33" fmla="*/ 481 h 615"/>
                  <a:gd name="T34" fmla="*/ 246 w 1366"/>
                  <a:gd name="T35" fmla="*/ 446 h 615"/>
                  <a:gd name="T36" fmla="*/ 327 w 1366"/>
                  <a:gd name="T37" fmla="*/ 418 h 615"/>
                  <a:gd name="T38" fmla="*/ 411 w 1366"/>
                  <a:gd name="T39" fmla="*/ 387 h 615"/>
                  <a:gd name="T40" fmla="*/ 599 w 1366"/>
                  <a:gd name="T41" fmla="*/ 312 h 615"/>
                  <a:gd name="T42" fmla="*/ 777 w 1366"/>
                  <a:gd name="T43" fmla="*/ 242 h 615"/>
                  <a:gd name="T44" fmla="*/ 953 w 1366"/>
                  <a:gd name="T45" fmla="*/ 169 h 615"/>
                  <a:gd name="T46" fmla="*/ 1126 w 1366"/>
                  <a:gd name="T47" fmla="*/ 87 h 615"/>
                  <a:gd name="T48" fmla="*/ 1295 w 1366"/>
                  <a:gd name="T49" fmla="*/ 0 h 615"/>
                  <a:gd name="T50" fmla="*/ 1366 w 1366"/>
                  <a:gd name="T51" fmla="*/ 45 h 615"/>
                  <a:gd name="T52" fmla="*/ 1358 w 1366"/>
                  <a:gd name="T53" fmla="*/ 52 h 615"/>
                  <a:gd name="T54" fmla="*/ 1351 w 1366"/>
                  <a:gd name="T55" fmla="*/ 59 h 615"/>
                  <a:gd name="T56" fmla="*/ 1344 w 1366"/>
                  <a:gd name="T57" fmla="*/ 67 h 615"/>
                  <a:gd name="T58" fmla="*/ 1341 w 1366"/>
                  <a:gd name="T59" fmla="*/ 70 h 615"/>
                  <a:gd name="T60" fmla="*/ 1238 w 1366"/>
                  <a:gd name="T61" fmla="*/ 115 h 615"/>
                  <a:gd name="T62" fmla="*/ 1140 w 1366"/>
                  <a:gd name="T63" fmla="*/ 162 h 615"/>
                  <a:gd name="T64" fmla="*/ 1038 w 1366"/>
                  <a:gd name="T65" fmla="*/ 207 h 615"/>
                  <a:gd name="T66" fmla="*/ 940 w 1366"/>
                  <a:gd name="T67" fmla="*/ 252 h 615"/>
                  <a:gd name="T68" fmla="*/ 834 w 1366"/>
                  <a:gd name="T69" fmla="*/ 295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66" h="615">
                    <a:moveTo>
                      <a:pt x="834" y="295"/>
                    </a:moveTo>
                    <a:lnTo>
                      <a:pt x="770" y="320"/>
                    </a:lnTo>
                    <a:lnTo>
                      <a:pt x="707" y="347"/>
                    </a:lnTo>
                    <a:lnTo>
                      <a:pt x="647" y="372"/>
                    </a:lnTo>
                    <a:lnTo>
                      <a:pt x="587" y="400"/>
                    </a:lnTo>
                    <a:lnTo>
                      <a:pt x="527" y="425"/>
                    </a:lnTo>
                    <a:lnTo>
                      <a:pt x="464" y="453"/>
                    </a:lnTo>
                    <a:lnTo>
                      <a:pt x="404" y="477"/>
                    </a:lnTo>
                    <a:lnTo>
                      <a:pt x="338" y="505"/>
                    </a:lnTo>
                    <a:lnTo>
                      <a:pt x="271" y="537"/>
                    </a:lnTo>
                    <a:lnTo>
                      <a:pt x="201" y="569"/>
                    </a:lnTo>
                    <a:lnTo>
                      <a:pt x="186" y="572"/>
                    </a:lnTo>
                    <a:lnTo>
                      <a:pt x="173" y="580"/>
                    </a:lnTo>
                    <a:lnTo>
                      <a:pt x="155" y="583"/>
                    </a:lnTo>
                    <a:lnTo>
                      <a:pt x="141" y="583"/>
                    </a:lnTo>
                    <a:lnTo>
                      <a:pt x="126" y="587"/>
                    </a:lnTo>
                    <a:lnTo>
                      <a:pt x="113" y="590"/>
                    </a:lnTo>
                    <a:lnTo>
                      <a:pt x="101" y="593"/>
                    </a:lnTo>
                    <a:lnTo>
                      <a:pt x="88" y="600"/>
                    </a:lnTo>
                    <a:lnTo>
                      <a:pt x="73" y="607"/>
                    </a:lnTo>
                    <a:lnTo>
                      <a:pt x="60" y="615"/>
                    </a:lnTo>
                    <a:lnTo>
                      <a:pt x="56" y="607"/>
                    </a:lnTo>
                    <a:lnTo>
                      <a:pt x="49" y="600"/>
                    </a:lnTo>
                    <a:lnTo>
                      <a:pt x="38" y="593"/>
                    </a:lnTo>
                    <a:lnTo>
                      <a:pt x="28" y="590"/>
                    </a:lnTo>
                    <a:lnTo>
                      <a:pt x="21" y="583"/>
                    </a:lnTo>
                    <a:lnTo>
                      <a:pt x="10" y="580"/>
                    </a:lnTo>
                    <a:lnTo>
                      <a:pt x="3" y="575"/>
                    </a:lnTo>
                    <a:lnTo>
                      <a:pt x="0" y="572"/>
                    </a:lnTo>
                    <a:lnTo>
                      <a:pt x="3" y="565"/>
                    </a:lnTo>
                    <a:lnTo>
                      <a:pt x="46" y="540"/>
                    </a:lnTo>
                    <a:lnTo>
                      <a:pt x="84" y="520"/>
                    </a:lnTo>
                    <a:lnTo>
                      <a:pt x="126" y="499"/>
                    </a:lnTo>
                    <a:lnTo>
                      <a:pt x="165" y="481"/>
                    </a:lnTo>
                    <a:lnTo>
                      <a:pt x="208" y="464"/>
                    </a:lnTo>
                    <a:lnTo>
                      <a:pt x="246" y="446"/>
                    </a:lnTo>
                    <a:lnTo>
                      <a:pt x="288" y="432"/>
                    </a:lnTo>
                    <a:lnTo>
                      <a:pt x="327" y="418"/>
                    </a:lnTo>
                    <a:lnTo>
                      <a:pt x="369" y="400"/>
                    </a:lnTo>
                    <a:lnTo>
                      <a:pt x="411" y="387"/>
                    </a:lnTo>
                    <a:lnTo>
                      <a:pt x="507" y="351"/>
                    </a:lnTo>
                    <a:lnTo>
                      <a:pt x="599" y="312"/>
                    </a:lnTo>
                    <a:lnTo>
                      <a:pt x="690" y="277"/>
                    </a:lnTo>
                    <a:lnTo>
                      <a:pt x="777" y="242"/>
                    </a:lnTo>
                    <a:lnTo>
                      <a:pt x="865" y="207"/>
                    </a:lnTo>
                    <a:lnTo>
                      <a:pt x="953" y="169"/>
                    </a:lnTo>
                    <a:lnTo>
                      <a:pt x="1041" y="130"/>
                    </a:lnTo>
                    <a:lnTo>
                      <a:pt x="1126" y="87"/>
                    </a:lnTo>
                    <a:lnTo>
                      <a:pt x="1210" y="45"/>
                    </a:lnTo>
                    <a:lnTo>
                      <a:pt x="1295" y="0"/>
                    </a:lnTo>
                    <a:lnTo>
                      <a:pt x="1313" y="10"/>
                    </a:lnTo>
                    <a:lnTo>
                      <a:pt x="1366" y="45"/>
                    </a:lnTo>
                    <a:lnTo>
                      <a:pt x="1361" y="49"/>
                    </a:lnTo>
                    <a:lnTo>
                      <a:pt x="1358" y="52"/>
                    </a:lnTo>
                    <a:lnTo>
                      <a:pt x="1354" y="56"/>
                    </a:lnTo>
                    <a:lnTo>
                      <a:pt x="1351" y="59"/>
                    </a:lnTo>
                    <a:lnTo>
                      <a:pt x="1348" y="63"/>
                    </a:lnTo>
                    <a:lnTo>
                      <a:pt x="1344" y="67"/>
                    </a:lnTo>
                    <a:lnTo>
                      <a:pt x="1341" y="67"/>
                    </a:lnTo>
                    <a:lnTo>
                      <a:pt x="1341" y="70"/>
                    </a:lnTo>
                    <a:lnTo>
                      <a:pt x="1288" y="91"/>
                    </a:lnTo>
                    <a:lnTo>
                      <a:pt x="1238" y="115"/>
                    </a:lnTo>
                    <a:lnTo>
                      <a:pt x="1189" y="140"/>
                    </a:lnTo>
                    <a:lnTo>
                      <a:pt x="1140" y="162"/>
                    </a:lnTo>
                    <a:lnTo>
                      <a:pt x="1091" y="186"/>
                    </a:lnTo>
                    <a:lnTo>
                      <a:pt x="1038" y="207"/>
                    </a:lnTo>
                    <a:lnTo>
                      <a:pt x="988" y="232"/>
                    </a:lnTo>
                    <a:lnTo>
                      <a:pt x="940" y="252"/>
                    </a:lnTo>
                    <a:lnTo>
                      <a:pt x="887" y="274"/>
                    </a:lnTo>
                    <a:lnTo>
                      <a:pt x="834" y="295"/>
                    </a:lnTo>
                    <a:close/>
                  </a:path>
                </a:pathLst>
              </a:custGeom>
              <a:solidFill>
                <a:srgbClr val="A5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86" name="Freeform 710"/>
              <p:cNvSpPr>
                <a:spLocks/>
              </p:cNvSpPr>
              <p:nvPr/>
            </p:nvSpPr>
            <p:spPr bwMode="auto">
              <a:xfrm>
                <a:off x="3038" y="2189"/>
                <a:ext cx="104" cy="44"/>
              </a:xfrm>
              <a:custGeom>
                <a:avLst/>
                <a:gdLst>
                  <a:gd name="T0" fmla="*/ 1341 w 1341"/>
                  <a:gd name="T1" fmla="*/ 25 h 605"/>
                  <a:gd name="T2" fmla="*/ 1288 w 1341"/>
                  <a:gd name="T3" fmla="*/ 0 h 605"/>
                  <a:gd name="T4" fmla="*/ 1205 w 1341"/>
                  <a:gd name="T5" fmla="*/ 45 h 605"/>
                  <a:gd name="T6" fmla="*/ 1120 w 1341"/>
                  <a:gd name="T7" fmla="*/ 88 h 605"/>
                  <a:gd name="T8" fmla="*/ 1039 w 1341"/>
                  <a:gd name="T9" fmla="*/ 127 h 605"/>
                  <a:gd name="T10" fmla="*/ 951 w 1341"/>
                  <a:gd name="T11" fmla="*/ 165 h 605"/>
                  <a:gd name="T12" fmla="*/ 867 w 1341"/>
                  <a:gd name="T13" fmla="*/ 203 h 605"/>
                  <a:gd name="T14" fmla="*/ 779 w 1341"/>
                  <a:gd name="T15" fmla="*/ 238 h 605"/>
                  <a:gd name="T16" fmla="*/ 694 w 1341"/>
                  <a:gd name="T17" fmla="*/ 273 h 605"/>
                  <a:gd name="T18" fmla="*/ 603 w 1341"/>
                  <a:gd name="T19" fmla="*/ 309 h 605"/>
                  <a:gd name="T20" fmla="*/ 514 w 1341"/>
                  <a:gd name="T21" fmla="*/ 340 h 605"/>
                  <a:gd name="T22" fmla="*/ 423 w 1341"/>
                  <a:gd name="T23" fmla="*/ 375 h 605"/>
                  <a:gd name="T24" fmla="*/ 381 w 1341"/>
                  <a:gd name="T25" fmla="*/ 393 h 605"/>
                  <a:gd name="T26" fmla="*/ 338 w 1341"/>
                  <a:gd name="T27" fmla="*/ 407 h 605"/>
                  <a:gd name="T28" fmla="*/ 296 w 1341"/>
                  <a:gd name="T29" fmla="*/ 425 h 605"/>
                  <a:gd name="T30" fmla="*/ 254 w 1341"/>
                  <a:gd name="T31" fmla="*/ 443 h 605"/>
                  <a:gd name="T32" fmla="*/ 212 w 1341"/>
                  <a:gd name="T33" fmla="*/ 460 h 605"/>
                  <a:gd name="T34" fmla="*/ 170 w 1341"/>
                  <a:gd name="T35" fmla="*/ 478 h 605"/>
                  <a:gd name="T36" fmla="*/ 128 w 1341"/>
                  <a:gd name="T37" fmla="*/ 495 h 605"/>
                  <a:gd name="T38" fmla="*/ 85 w 1341"/>
                  <a:gd name="T39" fmla="*/ 516 h 605"/>
                  <a:gd name="T40" fmla="*/ 47 w 1341"/>
                  <a:gd name="T41" fmla="*/ 541 h 605"/>
                  <a:gd name="T42" fmla="*/ 5 w 1341"/>
                  <a:gd name="T43" fmla="*/ 565 h 605"/>
                  <a:gd name="T44" fmla="*/ 0 w 1341"/>
                  <a:gd name="T45" fmla="*/ 568 h 605"/>
                  <a:gd name="T46" fmla="*/ 0 w 1341"/>
                  <a:gd name="T47" fmla="*/ 573 h 605"/>
                  <a:gd name="T48" fmla="*/ 5 w 1341"/>
                  <a:gd name="T49" fmla="*/ 576 h 605"/>
                  <a:gd name="T50" fmla="*/ 8 w 1341"/>
                  <a:gd name="T51" fmla="*/ 576 h 605"/>
                  <a:gd name="T52" fmla="*/ 15 w 1341"/>
                  <a:gd name="T53" fmla="*/ 580 h 605"/>
                  <a:gd name="T54" fmla="*/ 25 w 1341"/>
                  <a:gd name="T55" fmla="*/ 583 h 605"/>
                  <a:gd name="T56" fmla="*/ 33 w 1341"/>
                  <a:gd name="T57" fmla="*/ 586 h 605"/>
                  <a:gd name="T58" fmla="*/ 40 w 1341"/>
                  <a:gd name="T59" fmla="*/ 593 h 605"/>
                  <a:gd name="T60" fmla="*/ 43 w 1341"/>
                  <a:gd name="T61" fmla="*/ 597 h 605"/>
                  <a:gd name="T62" fmla="*/ 50 w 1341"/>
                  <a:gd name="T63" fmla="*/ 605 h 605"/>
                  <a:gd name="T64" fmla="*/ 60 w 1341"/>
                  <a:gd name="T65" fmla="*/ 593 h 605"/>
                  <a:gd name="T66" fmla="*/ 75 w 1341"/>
                  <a:gd name="T67" fmla="*/ 583 h 605"/>
                  <a:gd name="T68" fmla="*/ 88 w 1341"/>
                  <a:gd name="T69" fmla="*/ 576 h 605"/>
                  <a:gd name="T70" fmla="*/ 103 w 1341"/>
                  <a:gd name="T71" fmla="*/ 568 h 605"/>
                  <a:gd name="T72" fmla="*/ 120 w 1341"/>
                  <a:gd name="T73" fmla="*/ 562 h 605"/>
                  <a:gd name="T74" fmla="*/ 135 w 1341"/>
                  <a:gd name="T75" fmla="*/ 558 h 605"/>
                  <a:gd name="T76" fmla="*/ 152 w 1341"/>
                  <a:gd name="T77" fmla="*/ 551 h 605"/>
                  <a:gd name="T78" fmla="*/ 166 w 1341"/>
                  <a:gd name="T79" fmla="*/ 548 h 605"/>
                  <a:gd name="T80" fmla="*/ 183 w 1341"/>
                  <a:gd name="T81" fmla="*/ 541 h 605"/>
                  <a:gd name="T82" fmla="*/ 198 w 1341"/>
                  <a:gd name="T83" fmla="*/ 533 h 605"/>
                  <a:gd name="T84" fmla="*/ 265 w 1341"/>
                  <a:gd name="T85" fmla="*/ 505 h 605"/>
                  <a:gd name="T86" fmla="*/ 331 w 1341"/>
                  <a:gd name="T87" fmla="*/ 478 h 605"/>
                  <a:gd name="T88" fmla="*/ 395 w 1341"/>
                  <a:gd name="T89" fmla="*/ 450 h 605"/>
                  <a:gd name="T90" fmla="*/ 458 w 1341"/>
                  <a:gd name="T91" fmla="*/ 421 h 605"/>
                  <a:gd name="T92" fmla="*/ 518 w 1341"/>
                  <a:gd name="T93" fmla="*/ 393 h 605"/>
                  <a:gd name="T94" fmla="*/ 578 w 1341"/>
                  <a:gd name="T95" fmla="*/ 368 h 605"/>
                  <a:gd name="T96" fmla="*/ 641 w 1341"/>
                  <a:gd name="T97" fmla="*/ 344 h 605"/>
                  <a:gd name="T98" fmla="*/ 701 w 1341"/>
                  <a:gd name="T99" fmla="*/ 316 h 605"/>
                  <a:gd name="T100" fmla="*/ 761 w 1341"/>
                  <a:gd name="T101" fmla="*/ 292 h 605"/>
                  <a:gd name="T102" fmla="*/ 824 w 1341"/>
                  <a:gd name="T103" fmla="*/ 267 h 605"/>
                  <a:gd name="T104" fmla="*/ 874 w 1341"/>
                  <a:gd name="T105" fmla="*/ 245 h 605"/>
                  <a:gd name="T106" fmla="*/ 927 w 1341"/>
                  <a:gd name="T107" fmla="*/ 225 h 605"/>
                  <a:gd name="T108" fmla="*/ 975 w 1341"/>
                  <a:gd name="T109" fmla="*/ 203 h 605"/>
                  <a:gd name="T110" fmla="*/ 1022 w 1341"/>
                  <a:gd name="T111" fmla="*/ 182 h 605"/>
                  <a:gd name="T112" fmla="*/ 1070 w 1341"/>
                  <a:gd name="T113" fmla="*/ 162 h 605"/>
                  <a:gd name="T114" fmla="*/ 1120 w 1341"/>
                  <a:gd name="T115" fmla="*/ 140 h 605"/>
                  <a:gd name="T116" fmla="*/ 1170 w 1341"/>
                  <a:gd name="T117" fmla="*/ 120 h 605"/>
                  <a:gd name="T118" fmla="*/ 1218 w 1341"/>
                  <a:gd name="T119" fmla="*/ 98 h 605"/>
                  <a:gd name="T120" fmla="*/ 1268 w 1341"/>
                  <a:gd name="T121" fmla="*/ 73 h 605"/>
                  <a:gd name="T122" fmla="*/ 1317 w 1341"/>
                  <a:gd name="T123" fmla="*/ 49 h 605"/>
                  <a:gd name="T124" fmla="*/ 1341 w 1341"/>
                  <a:gd name="T125" fmla="*/ 2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1" h="605">
                    <a:moveTo>
                      <a:pt x="1341" y="25"/>
                    </a:moveTo>
                    <a:lnTo>
                      <a:pt x="1288" y="0"/>
                    </a:lnTo>
                    <a:lnTo>
                      <a:pt x="1205" y="45"/>
                    </a:lnTo>
                    <a:lnTo>
                      <a:pt x="1120" y="88"/>
                    </a:lnTo>
                    <a:lnTo>
                      <a:pt x="1039" y="127"/>
                    </a:lnTo>
                    <a:lnTo>
                      <a:pt x="951" y="165"/>
                    </a:lnTo>
                    <a:lnTo>
                      <a:pt x="867" y="203"/>
                    </a:lnTo>
                    <a:lnTo>
                      <a:pt x="779" y="238"/>
                    </a:lnTo>
                    <a:lnTo>
                      <a:pt x="694" y="273"/>
                    </a:lnTo>
                    <a:lnTo>
                      <a:pt x="603" y="309"/>
                    </a:lnTo>
                    <a:lnTo>
                      <a:pt x="514" y="340"/>
                    </a:lnTo>
                    <a:lnTo>
                      <a:pt x="423" y="375"/>
                    </a:lnTo>
                    <a:lnTo>
                      <a:pt x="381" y="393"/>
                    </a:lnTo>
                    <a:lnTo>
                      <a:pt x="338" y="407"/>
                    </a:lnTo>
                    <a:lnTo>
                      <a:pt x="296" y="425"/>
                    </a:lnTo>
                    <a:lnTo>
                      <a:pt x="254" y="443"/>
                    </a:lnTo>
                    <a:lnTo>
                      <a:pt x="212" y="460"/>
                    </a:lnTo>
                    <a:lnTo>
                      <a:pt x="170" y="478"/>
                    </a:lnTo>
                    <a:lnTo>
                      <a:pt x="128" y="495"/>
                    </a:lnTo>
                    <a:lnTo>
                      <a:pt x="85" y="516"/>
                    </a:lnTo>
                    <a:lnTo>
                      <a:pt x="47" y="541"/>
                    </a:lnTo>
                    <a:lnTo>
                      <a:pt x="5" y="565"/>
                    </a:lnTo>
                    <a:lnTo>
                      <a:pt x="0" y="568"/>
                    </a:lnTo>
                    <a:lnTo>
                      <a:pt x="0" y="573"/>
                    </a:lnTo>
                    <a:lnTo>
                      <a:pt x="5" y="576"/>
                    </a:lnTo>
                    <a:lnTo>
                      <a:pt x="8" y="576"/>
                    </a:lnTo>
                    <a:lnTo>
                      <a:pt x="15" y="580"/>
                    </a:lnTo>
                    <a:lnTo>
                      <a:pt x="25" y="583"/>
                    </a:lnTo>
                    <a:lnTo>
                      <a:pt x="33" y="586"/>
                    </a:lnTo>
                    <a:lnTo>
                      <a:pt x="40" y="593"/>
                    </a:lnTo>
                    <a:lnTo>
                      <a:pt x="43" y="597"/>
                    </a:lnTo>
                    <a:lnTo>
                      <a:pt x="50" y="605"/>
                    </a:lnTo>
                    <a:lnTo>
                      <a:pt x="60" y="593"/>
                    </a:lnTo>
                    <a:lnTo>
                      <a:pt x="75" y="583"/>
                    </a:lnTo>
                    <a:lnTo>
                      <a:pt x="88" y="576"/>
                    </a:lnTo>
                    <a:lnTo>
                      <a:pt x="103" y="568"/>
                    </a:lnTo>
                    <a:lnTo>
                      <a:pt x="120" y="562"/>
                    </a:lnTo>
                    <a:lnTo>
                      <a:pt x="135" y="558"/>
                    </a:lnTo>
                    <a:lnTo>
                      <a:pt x="152" y="551"/>
                    </a:lnTo>
                    <a:lnTo>
                      <a:pt x="166" y="548"/>
                    </a:lnTo>
                    <a:lnTo>
                      <a:pt x="183" y="541"/>
                    </a:lnTo>
                    <a:lnTo>
                      <a:pt x="198" y="533"/>
                    </a:lnTo>
                    <a:lnTo>
                      <a:pt x="265" y="505"/>
                    </a:lnTo>
                    <a:lnTo>
                      <a:pt x="331" y="478"/>
                    </a:lnTo>
                    <a:lnTo>
                      <a:pt x="395" y="450"/>
                    </a:lnTo>
                    <a:lnTo>
                      <a:pt x="458" y="421"/>
                    </a:lnTo>
                    <a:lnTo>
                      <a:pt x="518" y="393"/>
                    </a:lnTo>
                    <a:lnTo>
                      <a:pt x="578" y="368"/>
                    </a:lnTo>
                    <a:lnTo>
                      <a:pt x="641" y="344"/>
                    </a:lnTo>
                    <a:lnTo>
                      <a:pt x="701" y="316"/>
                    </a:lnTo>
                    <a:lnTo>
                      <a:pt x="761" y="292"/>
                    </a:lnTo>
                    <a:lnTo>
                      <a:pt x="824" y="267"/>
                    </a:lnTo>
                    <a:lnTo>
                      <a:pt x="874" y="245"/>
                    </a:lnTo>
                    <a:lnTo>
                      <a:pt x="927" y="225"/>
                    </a:lnTo>
                    <a:lnTo>
                      <a:pt x="975" y="203"/>
                    </a:lnTo>
                    <a:lnTo>
                      <a:pt x="1022" y="182"/>
                    </a:lnTo>
                    <a:lnTo>
                      <a:pt x="1070" y="162"/>
                    </a:lnTo>
                    <a:lnTo>
                      <a:pt x="1120" y="140"/>
                    </a:lnTo>
                    <a:lnTo>
                      <a:pt x="1170" y="120"/>
                    </a:lnTo>
                    <a:lnTo>
                      <a:pt x="1218" y="98"/>
                    </a:lnTo>
                    <a:lnTo>
                      <a:pt x="1268" y="73"/>
                    </a:lnTo>
                    <a:lnTo>
                      <a:pt x="1317" y="49"/>
                    </a:lnTo>
                    <a:lnTo>
                      <a:pt x="1341" y="25"/>
                    </a:lnTo>
                    <a:close/>
                  </a:path>
                </a:pathLst>
              </a:custGeom>
              <a:solidFill>
                <a:srgbClr val="B2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87" name="Freeform 711"/>
              <p:cNvSpPr>
                <a:spLocks/>
              </p:cNvSpPr>
              <p:nvPr/>
            </p:nvSpPr>
            <p:spPr bwMode="auto">
              <a:xfrm>
                <a:off x="3051" y="2261"/>
                <a:ext cx="104" cy="25"/>
              </a:xfrm>
              <a:custGeom>
                <a:avLst/>
                <a:gdLst>
                  <a:gd name="T0" fmla="*/ 344 w 1354"/>
                  <a:gd name="T1" fmla="*/ 49 h 348"/>
                  <a:gd name="T2" fmla="*/ 393 w 1354"/>
                  <a:gd name="T3" fmla="*/ 60 h 348"/>
                  <a:gd name="T4" fmla="*/ 432 w 1354"/>
                  <a:gd name="T5" fmla="*/ 67 h 348"/>
                  <a:gd name="T6" fmla="*/ 464 w 1354"/>
                  <a:gd name="T7" fmla="*/ 74 h 348"/>
                  <a:gd name="T8" fmla="*/ 492 w 1354"/>
                  <a:gd name="T9" fmla="*/ 85 h 348"/>
                  <a:gd name="T10" fmla="*/ 517 w 1354"/>
                  <a:gd name="T11" fmla="*/ 92 h 348"/>
                  <a:gd name="T12" fmla="*/ 541 w 1354"/>
                  <a:gd name="T13" fmla="*/ 95 h 348"/>
                  <a:gd name="T14" fmla="*/ 566 w 1354"/>
                  <a:gd name="T15" fmla="*/ 102 h 348"/>
                  <a:gd name="T16" fmla="*/ 601 w 1354"/>
                  <a:gd name="T17" fmla="*/ 105 h 348"/>
                  <a:gd name="T18" fmla="*/ 640 w 1354"/>
                  <a:gd name="T19" fmla="*/ 112 h 348"/>
                  <a:gd name="T20" fmla="*/ 689 w 1354"/>
                  <a:gd name="T21" fmla="*/ 116 h 348"/>
                  <a:gd name="T22" fmla="*/ 759 w 1354"/>
                  <a:gd name="T23" fmla="*/ 123 h 348"/>
                  <a:gd name="T24" fmla="*/ 822 w 1354"/>
                  <a:gd name="T25" fmla="*/ 130 h 348"/>
                  <a:gd name="T26" fmla="*/ 882 w 1354"/>
                  <a:gd name="T27" fmla="*/ 137 h 348"/>
                  <a:gd name="T28" fmla="*/ 935 w 1354"/>
                  <a:gd name="T29" fmla="*/ 144 h 348"/>
                  <a:gd name="T30" fmla="*/ 992 w 1354"/>
                  <a:gd name="T31" fmla="*/ 155 h 348"/>
                  <a:gd name="T32" fmla="*/ 1045 w 1354"/>
                  <a:gd name="T33" fmla="*/ 162 h 348"/>
                  <a:gd name="T34" fmla="*/ 1097 w 1354"/>
                  <a:gd name="T35" fmla="*/ 165 h 348"/>
                  <a:gd name="T36" fmla="*/ 1157 w 1354"/>
                  <a:gd name="T37" fmla="*/ 172 h 348"/>
                  <a:gd name="T38" fmla="*/ 1220 w 1354"/>
                  <a:gd name="T39" fmla="*/ 172 h 348"/>
                  <a:gd name="T40" fmla="*/ 1291 w 1354"/>
                  <a:gd name="T41" fmla="*/ 175 h 348"/>
                  <a:gd name="T42" fmla="*/ 1316 w 1354"/>
                  <a:gd name="T43" fmla="*/ 179 h 348"/>
                  <a:gd name="T44" fmla="*/ 1333 w 1354"/>
                  <a:gd name="T45" fmla="*/ 193 h 348"/>
                  <a:gd name="T46" fmla="*/ 1343 w 1354"/>
                  <a:gd name="T47" fmla="*/ 210 h 348"/>
                  <a:gd name="T48" fmla="*/ 1347 w 1354"/>
                  <a:gd name="T49" fmla="*/ 232 h 348"/>
                  <a:gd name="T50" fmla="*/ 1351 w 1354"/>
                  <a:gd name="T51" fmla="*/ 257 h 348"/>
                  <a:gd name="T52" fmla="*/ 1351 w 1354"/>
                  <a:gd name="T53" fmla="*/ 285 h 348"/>
                  <a:gd name="T54" fmla="*/ 1351 w 1354"/>
                  <a:gd name="T55" fmla="*/ 305 h 348"/>
                  <a:gd name="T56" fmla="*/ 1347 w 1354"/>
                  <a:gd name="T57" fmla="*/ 323 h 348"/>
                  <a:gd name="T58" fmla="*/ 1351 w 1354"/>
                  <a:gd name="T59" fmla="*/ 337 h 348"/>
                  <a:gd name="T60" fmla="*/ 1354 w 1354"/>
                  <a:gd name="T61" fmla="*/ 340 h 348"/>
                  <a:gd name="T62" fmla="*/ 1210 w 1354"/>
                  <a:gd name="T63" fmla="*/ 345 h 348"/>
                  <a:gd name="T64" fmla="*/ 1076 w 1354"/>
                  <a:gd name="T65" fmla="*/ 345 h 348"/>
                  <a:gd name="T66" fmla="*/ 960 w 1354"/>
                  <a:gd name="T67" fmla="*/ 348 h 348"/>
                  <a:gd name="T68" fmla="*/ 850 w 1354"/>
                  <a:gd name="T69" fmla="*/ 348 h 348"/>
                  <a:gd name="T70" fmla="*/ 749 w 1354"/>
                  <a:gd name="T71" fmla="*/ 348 h 348"/>
                  <a:gd name="T72" fmla="*/ 650 w 1354"/>
                  <a:gd name="T73" fmla="*/ 345 h 348"/>
                  <a:gd name="T74" fmla="*/ 552 w 1354"/>
                  <a:gd name="T75" fmla="*/ 340 h 348"/>
                  <a:gd name="T76" fmla="*/ 453 w 1354"/>
                  <a:gd name="T77" fmla="*/ 330 h 348"/>
                  <a:gd name="T78" fmla="*/ 348 w 1354"/>
                  <a:gd name="T79" fmla="*/ 316 h 348"/>
                  <a:gd name="T80" fmla="*/ 235 w 1354"/>
                  <a:gd name="T81" fmla="*/ 298 h 348"/>
                  <a:gd name="T82" fmla="*/ 186 w 1354"/>
                  <a:gd name="T83" fmla="*/ 285 h 348"/>
                  <a:gd name="T84" fmla="*/ 140 w 1354"/>
                  <a:gd name="T85" fmla="*/ 260 h 348"/>
                  <a:gd name="T86" fmla="*/ 105 w 1354"/>
                  <a:gd name="T87" fmla="*/ 225 h 348"/>
                  <a:gd name="T88" fmla="*/ 76 w 1354"/>
                  <a:gd name="T89" fmla="*/ 186 h 348"/>
                  <a:gd name="T90" fmla="*/ 52 w 1354"/>
                  <a:gd name="T91" fmla="*/ 147 h 348"/>
                  <a:gd name="T92" fmla="*/ 35 w 1354"/>
                  <a:gd name="T93" fmla="*/ 109 h 348"/>
                  <a:gd name="T94" fmla="*/ 20 w 1354"/>
                  <a:gd name="T95" fmla="*/ 70 h 348"/>
                  <a:gd name="T96" fmla="*/ 10 w 1354"/>
                  <a:gd name="T97" fmla="*/ 38 h 348"/>
                  <a:gd name="T98" fmla="*/ 3 w 1354"/>
                  <a:gd name="T99" fmla="*/ 14 h 348"/>
                  <a:gd name="T100" fmla="*/ 0 w 1354"/>
                  <a:gd name="T101" fmla="*/ 0 h 348"/>
                  <a:gd name="T102" fmla="*/ 6 w 1354"/>
                  <a:gd name="T103" fmla="*/ 10 h 348"/>
                  <a:gd name="T104" fmla="*/ 20 w 1354"/>
                  <a:gd name="T105" fmla="*/ 14 h 348"/>
                  <a:gd name="T106" fmla="*/ 38 w 1354"/>
                  <a:gd name="T107" fmla="*/ 21 h 348"/>
                  <a:gd name="T108" fmla="*/ 63 w 1354"/>
                  <a:gd name="T109" fmla="*/ 25 h 348"/>
                  <a:gd name="T110" fmla="*/ 91 w 1354"/>
                  <a:gd name="T111" fmla="*/ 32 h 348"/>
                  <a:gd name="T112" fmla="*/ 119 w 1354"/>
                  <a:gd name="T113" fmla="*/ 32 h 348"/>
                  <a:gd name="T114" fmla="*/ 147 w 1354"/>
                  <a:gd name="T115" fmla="*/ 35 h 348"/>
                  <a:gd name="T116" fmla="*/ 171 w 1354"/>
                  <a:gd name="T117" fmla="*/ 35 h 348"/>
                  <a:gd name="T118" fmla="*/ 196 w 1354"/>
                  <a:gd name="T119" fmla="*/ 35 h 348"/>
                  <a:gd name="T120" fmla="*/ 218 w 1354"/>
                  <a:gd name="T121" fmla="*/ 32 h 348"/>
                  <a:gd name="T122" fmla="*/ 344 w 1354"/>
                  <a:gd name="T123" fmla="*/ 49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54" h="348">
                    <a:moveTo>
                      <a:pt x="344" y="49"/>
                    </a:moveTo>
                    <a:lnTo>
                      <a:pt x="393" y="60"/>
                    </a:lnTo>
                    <a:lnTo>
                      <a:pt x="432" y="67"/>
                    </a:lnTo>
                    <a:lnTo>
                      <a:pt x="464" y="74"/>
                    </a:lnTo>
                    <a:lnTo>
                      <a:pt x="492" y="85"/>
                    </a:lnTo>
                    <a:lnTo>
                      <a:pt x="517" y="92"/>
                    </a:lnTo>
                    <a:lnTo>
                      <a:pt x="541" y="95"/>
                    </a:lnTo>
                    <a:lnTo>
                      <a:pt x="566" y="102"/>
                    </a:lnTo>
                    <a:lnTo>
                      <a:pt x="601" y="105"/>
                    </a:lnTo>
                    <a:lnTo>
                      <a:pt x="640" y="112"/>
                    </a:lnTo>
                    <a:lnTo>
                      <a:pt x="689" y="116"/>
                    </a:lnTo>
                    <a:lnTo>
                      <a:pt x="759" y="123"/>
                    </a:lnTo>
                    <a:lnTo>
                      <a:pt x="822" y="130"/>
                    </a:lnTo>
                    <a:lnTo>
                      <a:pt x="882" y="137"/>
                    </a:lnTo>
                    <a:lnTo>
                      <a:pt x="935" y="144"/>
                    </a:lnTo>
                    <a:lnTo>
                      <a:pt x="992" y="155"/>
                    </a:lnTo>
                    <a:lnTo>
                      <a:pt x="1045" y="162"/>
                    </a:lnTo>
                    <a:lnTo>
                      <a:pt x="1097" y="165"/>
                    </a:lnTo>
                    <a:lnTo>
                      <a:pt x="1157" y="172"/>
                    </a:lnTo>
                    <a:lnTo>
                      <a:pt x="1220" y="172"/>
                    </a:lnTo>
                    <a:lnTo>
                      <a:pt x="1291" y="175"/>
                    </a:lnTo>
                    <a:lnTo>
                      <a:pt x="1316" y="179"/>
                    </a:lnTo>
                    <a:lnTo>
                      <a:pt x="1333" y="193"/>
                    </a:lnTo>
                    <a:lnTo>
                      <a:pt x="1343" y="210"/>
                    </a:lnTo>
                    <a:lnTo>
                      <a:pt x="1347" y="232"/>
                    </a:lnTo>
                    <a:lnTo>
                      <a:pt x="1351" y="257"/>
                    </a:lnTo>
                    <a:lnTo>
                      <a:pt x="1351" y="285"/>
                    </a:lnTo>
                    <a:lnTo>
                      <a:pt x="1351" y="305"/>
                    </a:lnTo>
                    <a:lnTo>
                      <a:pt x="1347" y="323"/>
                    </a:lnTo>
                    <a:lnTo>
                      <a:pt x="1351" y="337"/>
                    </a:lnTo>
                    <a:lnTo>
                      <a:pt x="1354" y="340"/>
                    </a:lnTo>
                    <a:lnTo>
                      <a:pt x="1210" y="345"/>
                    </a:lnTo>
                    <a:lnTo>
                      <a:pt x="1076" y="345"/>
                    </a:lnTo>
                    <a:lnTo>
                      <a:pt x="960" y="348"/>
                    </a:lnTo>
                    <a:lnTo>
                      <a:pt x="850" y="348"/>
                    </a:lnTo>
                    <a:lnTo>
                      <a:pt x="749" y="348"/>
                    </a:lnTo>
                    <a:lnTo>
                      <a:pt x="650" y="345"/>
                    </a:lnTo>
                    <a:lnTo>
                      <a:pt x="552" y="340"/>
                    </a:lnTo>
                    <a:lnTo>
                      <a:pt x="453" y="330"/>
                    </a:lnTo>
                    <a:lnTo>
                      <a:pt x="348" y="316"/>
                    </a:lnTo>
                    <a:lnTo>
                      <a:pt x="235" y="298"/>
                    </a:lnTo>
                    <a:lnTo>
                      <a:pt x="186" y="285"/>
                    </a:lnTo>
                    <a:lnTo>
                      <a:pt x="140" y="260"/>
                    </a:lnTo>
                    <a:lnTo>
                      <a:pt x="105" y="225"/>
                    </a:lnTo>
                    <a:lnTo>
                      <a:pt x="76" y="186"/>
                    </a:lnTo>
                    <a:lnTo>
                      <a:pt x="52" y="147"/>
                    </a:lnTo>
                    <a:lnTo>
                      <a:pt x="35" y="109"/>
                    </a:lnTo>
                    <a:lnTo>
                      <a:pt x="20" y="70"/>
                    </a:lnTo>
                    <a:lnTo>
                      <a:pt x="10" y="38"/>
                    </a:lnTo>
                    <a:lnTo>
                      <a:pt x="3" y="14"/>
                    </a:lnTo>
                    <a:lnTo>
                      <a:pt x="0" y="0"/>
                    </a:lnTo>
                    <a:lnTo>
                      <a:pt x="6" y="10"/>
                    </a:lnTo>
                    <a:lnTo>
                      <a:pt x="20" y="14"/>
                    </a:lnTo>
                    <a:lnTo>
                      <a:pt x="38" y="21"/>
                    </a:lnTo>
                    <a:lnTo>
                      <a:pt x="63" y="25"/>
                    </a:lnTo>
                    <a:lnTo>
                      <a:pt x="91" y="32"/>
                    </a:lnTo>
                    <a:lnTo>
                      <a:pt x="119" y="32"/>
                    </a:lnTo>
                    <a:lnTo>
                      <a:pt x="147" y="35"/>
                    </a:lnTo>
                    <a:lnTo>
                      <a:pt x="171" y="35"/>
                    </a:lnTo>
                    <a:lnTo>
                      <a:pt x="196" y="35"/>
                    </a:lnTo>
                    <a:lnTo>
                      <a:pt x="218" y="32"/>
                    </a:lnTo>
                    <a:lnTo>
                      <a:pt x="344" y="49"/>
                    </a:lnTo>
                    <a:close/>
                  </a:path>
                </a:pathLst>
              </a:custGeom>
              <a:solidFill>
                <a:srgbClr val="65B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88" name="Freeform 712"/>
              <p:cNvSpPr>
                <a:spLocks/>
              </p:cNvSpPr>
              <p:nvPr/>
            </p:nvSpPr>
            <p:spPr bwMode="auto">
              <a:xfrm>
                <a:off x="3052" y="2262"/>
                <a:ext cx="102" cy="23"/>
              </a:xfrm>
              <a:custGeom>
                <a:avLst/>
                <a:gdLst>
                  <a:gd name="T0" fmla="*/ 229 w 1327"/>
                  <a:gd name="T1" fmla="*/ 267 h 319"/>
                  <a:gd name="T2" fmla="*/ 183 w 1327"/>
                  <a:gd name="T3" fmla="*/ 253 h 319"/>
                  <a:gd name="T4" fmla="*/ 141 w 1327"/>
                  <a:gd name="T5" fmla="*/ 232 h 319"/>
                  <a:gd name="T6" fmla="*/ 110 w 1327"/>
                  <a:gd name="T7" fmla="*/ 204 h 319"/>
                  <a:gd name="T8" fmla="*/ 81 w 1327"/>
                  <a:gd name="T9" fmla="*/ 172 h 319"/>
                  <a:gd name="T10" fmla="*/ 56 w 1327"/>
                  <a:gd name="T11" fmla="*/ 137 h 319"/>
                  <a:gd name="T12" fmla="*/ 39 w 1327"/>
                  <a:gd name="T13" fmla="*/ 102 h 319"/>
                  <a:gd name="T14" fmla="*/ 25 w 1327"/>
                  <a:gd name="T15" fmla="*/ 66 h 319"/>
                  <a:gd name="T16" fmla="*/ 15 w 1327"/>
                  <a:gd name="T17" fmla="*/ 39 h 319"/>
                  <a:gd name="T18" fmla="*/ 3 w 1327"/>
                  <a:gd name="T19" fmla="*/ 14 h 319"/>
                  <a:gd name="T20" fmla="*/ 0 w 1327"/>
                  <a:gd name="T21" fmla="*/ 0 h 319"/>
                  <a:gd name="T22" fmla="*/ 8 w 1327"/>
                  <a:gd name="T23" fmla="*/ 7 h 319"/>
                  <a:gd name="T24" fmla="*/ 18 w 1327"/>
                  <a:gd name="T25" fmla="*/ 14 h 319"/>
                  <a:gd name="T26" fmla="*/ 39 w 1327"/>
                  <a:gd name="T27" fmla="*/ 18 h 319"/>
                  <a:gd name="T28" fmla="*/ 60 w 1327"/>
                  <a:gd name="T29" fmla="*/ 24 h 319"/>
                  <a:gd name="T30" fmla="*/ 85 w 1327"/>
                  <a:gd name="T31" fmla="*/ 28 h 319"/>
                  <a:gd name="T32" fmla="*/ 113 w 1327"/>
                  <a:gd name="T33" fmla="*/ 31 h 319"/>
                  <a:gd name="T34" fmla="*/ 138 w 1327"/>
                  <a:gd name="T35" fmla="*/ 31 h 319"/>
                  <a:gd name="T36" fmla="*/ 163 w 1327"/>
                  <a:gd name="T37" fmla="*/ 31 h 319"/>
                  <a:gd name="T38" fmla="*/ 186 w 1327"/>
                  <a:gd name="T39" fmla="*/ 31 h 319"/>
                  <a:gd name="T40" fmla="*/ 204 w 1327"/>
                  <a:gd name="T41" fmla="*/ 28 h 319"/>
                  <a:gd name="T42" fmla="*/ 317 w 1327"/>
                  <a:gd name="T43" fmla="*/ 46 h 319"/>
                  <a:gd name="T44" fmla="*/ 366 w 1327"/>
                  <a:gd name="T45" fmla="*/ 56 h 319"/>
                  <a:gd name="T46" fmla="*/ 409 w 1327"/>
                  <a:gd name="T47" fmla="*/ 63 h 319"/>
                  <a:gd name="T48" fmla="*/ 444 w 1327"/>
                  <a:gd name="T49" fmla="*/ 71 h 319"/>
                  <a:gd name="T50" fmla="*/ 472 w 1327"/>
                  <a:gd name="T51" fmla="*/ 78 h 319"/>
                  <a:gd name="T52" fmla="*/ 500 w 1327"/>
                  <a:gd name="T53" fmla="*/ 84 h 319"/>
                  <a:gd name="T54" fmla="*/ 529 w 1327"/>
                  <a:gd name="T55" fmla="*/ 91 h 319"/>
                  <a:gd name="T56" fmla="*/ 560 w 1327"/>
                  <a:gd name="T57" fmla="*/ 98 h 319"/>
                  <a:gd name="T58" fmla="*/ 592 w 1327"/>
                  <a:gd name="T59" fmla="*/ 102 h 319"/>
                  <a:gd name="T60" fmla="*/ 634 w 1327"/>
                  <a:gd name="T61" fmla="*/ 106 h 319"/>
                  <a:gd name="T62" fmla="*/ 683 w 1327"/>
                  <a:gd name="T63" fmla="*/ 113 h 319"/>
                  <a:gd name="T64" fmla="*/ 754 w 1327"/>
                  <a:gd name="T65" fmla="*/ 116 h 319"/>
                  <a:gd name="T66" fmla="*/ 813 w 1327"/>
                  <a:gd name="T67" fmla="*/ 123 h 319"/>
                  <a:gd name="T68" fmla="*/ 870 w 1327"/>
                  <a:gd name="T69" fmla="*/ 130 h 319"/>
                  <a:gd name="T70" fmla="*/ 925 w 1327"/>
                  <a:gd name="T71" fmla="*/ 141 h 319"/>
                  <a:gd name="T72" fmla="*/ 978 w 1327"/>
                  <a:gd name="T73" fmla="*/ 148 h 319"/>
                  <a:gd name="T74" fmla="*/ 1028 w 1327"/>
                  <a:gd name="T75" fmla="*/ 154 h 319"/>
                  <a:gd name="T76" fmla="*/ 1085 w 1327"/>
                  <a:gd name="T77" fmla="*/ 158 h 319"/>
                  <a:gd name="T78" fmla="*/ 1140 w 1327"/>
                  <a:gd name="T79" fmla="*/ 161 h 319"/>
                  <a:gd name="T80" fmla="*/ 1200 w 1327"/>
                  <a:gd name="T81" fmla="*/ 165 h 319"/>
                  <a:gd name="T82" fmla="*/ 1271 w 1327"/>
                  <a:gd name="T83" fmla="*/ 165 h 319"/>
                  <a:gd name="T84" fmla="*/ 1291 w 1327"/>
                  <a:gd name="T85" fmla="*/ 169 h 319"/>
                  <a:gd name="T86" fmla="*/ 1306 w 1327"/>
                  <a:gd name="T87" fmla="*/ 183 h 319"/>
                  <a:gd name="T88" fmla="*/ 1316 w 1327"/>
                  <a:gd name="T89" fmla="*/ 196 h 319"/>
                  <a:gd name="T90" fmla="*/ 1323 w 1327"/>
                  <a:gd name="T91" fmla="*/ 218 h 319"/>
                  <a:gd name="T92" fmla="*/ 1323 w 1327"/>
                  <a:gd name="T93" fmla="*/ 239 h 319"/>
                  <a:gd name="T94" fmla="*/ 1323 w 1327"/>
                  <a:gd name="T95" fmla="*/ 264 h 319"/>
                  <a:gd name="T96" fmla="*/ 1323 w 1327"/>
                  <a:gd name="T97" fmla="*/ 281 h 319"/>
                  <a:gd name="T98" fmla="*/ 1323 w 1327"/>
                  <a:gd name="T99" fmla="*/ 299 h 319"/>
                  <a:gd name="T100" fmla="*/ 1323 w 1327"/>
                  <a:gd name="T101" fmla="*/ 309 h 319"/>
                  <a:gd name="T102" fmla="*/ 1327 w 1327"/>
                  <a:gd name="T103" fmla="*/ 316 h 319"/>
                  <a:gd name="T104" fmla="*/ 1186 w 1327"/>
                  <a:gd name="T105" fmla="*/ 316 h 319"/>
                  <a:gd name="T106" fmla="*/ 1056 w 1327"/>
                  <a:gd name="T107" fmla="*/ 316 h 319"/>
                  <a:gd name="T108" fmla="*/ 940 w 1327"/>
                  <a:gd name="T109" fmla="*/ 316 h 319"/>
                  <a:gd name="T110" fmla="*/ 835 w 1327"/>
                  <a:gd name="T111" fmla="*/ 319 h 319"/>
                  <a:gd name="T112" fmla="*/ 732 w 1327"/>
                  <a:gd name="T113" fmla="*/ 316 h 319"/>
                  <a:gd name="T114" fmla="*/ 637 w 1327"/>
                  <a:gd name="T115" fmla="*/ 313 h 319"/>
                  <a:gd name="T116" fmla="*/ 539 w 1327"/>
                  <a:gd name="T117" fmla="*/ 309 h 319"/>
                  <a:gd name="T118" fmla="*/ 444 w 1327"/>
                  <a:gd name="T119" fmla="*/ 299 h 319"/>
                  <a:gd name="T120" fmla="*/ 338 w 1327"/>
                  <a:gd name="T121" fmla="*/ 284 h 319"/>
                  <a:gd name="T122" fmla="*/ 229 w 1327"/>
                  <a:gd name="T123" fmla="*/ 267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27" h="319">
                    <a:moveTo>
                      <a:pt x="229" y="267"/>
                    </a:moveTo>
                    <a:lnTo>
                      <a:pt x="183" y="253"/>
                    </a:lnTo>
                    <a:lnTo>
                      <a:pt x="141" y="232"/>
                    </a:lnTo>
                    <a:lnTo>
                      <a:pt x="110" y="204"/>
                    </a:lnTo>
                    <a:lnTo>
                      <a:pt x="81" y="172"/>
                    </a:lnTo>
                    <a:lnTo>
                      <a:pt x="56" y="137"/>
                    </a:lnTo>
                    <a:lnTo>
                      <a:pt x="39" y="102"/>
                    </a:lnTo>
                    <a:lnTo>
                      <a:pt x="25" y="66"/>
                    </a:lnTo>
                    <a:lnTo>
                      <a:pt x="15" y="39"/>
                    </a:lnTo>
                    <a:lnTo>
                      <a:pt x="3" y="14"/>
                    </a:lnTo>
                    <a:lnTo>
                      <a:pt x="0" y="0"/>
                    </a:lnTo>
                    <a:lnTo>
                      <a:pt x="8" y="7"/>
                    </a:lnTo>
                    <a:lnTo>
                      <a:pt x="18" y="14"/>
                    </a:lnTo>
                    <a:lnTo>
                      <a:pt x="39" y="18"/>
                    </a:lnTo>
                    <a:lnTo>
                      <a:pt x="60" y="24"/>
                    </a:lnTo>
                    <a:lnTo>
                      <a:pt x="85" y="28"/>
                    </a:lnTo>
                    <a:lnTo>
                      <a:pt x="113" y="31"/>
                    </a:lnTo>
                    <a:lnTo>
                      <a:pt x="138" y="31"/>
                    </a:lnTo>
                    <a:lnTo>
                      <a:pt x="163" y="31"/>
                    </a:lnTo>
                    <a:lnTo>
                      <a:pt x="186" y="31"/>
                    </a:lnTo>
                    <a:lnTo>
                      <a:pt x="204" y="28"/>
                    </a:lnTo>
                    <a:lnTo>
                      <a:pt x="317" y="46"/>
                    </a:lnTo>
                    <a:lnTo>
                      <a:pt x="366" y="56"/>
                    </a:lnTo>
                    <a:lnTo>
                      <a:pt x="409" y="63"/>
                    </a:lnTo>
                    <a:lnTo>
                      <a:pt x="444" y="71"/>
                    </a:lnTo>
                    <a:lnTo>
                      <a:pt x="472" y="78"/>
                    </a:lnTo>
                    <a:lnTo>
                      <a:pt x="500" y="84"/>
                    </a:lnTo>
                    <a:lnTo>
                      <a:pt x="529" y="91"/>
                    </a:lnTo>
                    <a:lnTo>
                      <a:pt x="560" y="98"/>
                    </a:lnTo>
                    <a:lnTo>
                      <a:pt x="592" y="102"/>
                    </a:lnTo>
                    <a:lnTo>
                      <a:pt x="634" y="106"/>
                    </a:lnTo>
                    <a:lnTo>
                      <a:pt x="683" y="113"/>
                    </a:lnTo>
                    <a:lnTo>
                      <a:pt x="754" y="116"/>
                    </a:lnTo>
                    <a:lnTo>
                      <a:pt x="813" y="123"/>
                    </a:lnTo>
                    <a:lnTo>
                      <a:pt x="870" y="130"/>
                    </a:lnTo>
                    <a:lnTo>
                      <a:pt x="925" y="141"/>
                    </a:lnTo>
                    <a:lnTo>
                      <a:pt x="978" y="148"/>
                    </a:lnTo>
                    <a:lnTo>
                      <a:pt x="1028" y="154"/>
                    </a:lnTo>
                    <a:lnTo>
                      <a:pt x="1085" y="158"/>
                    </a:lnTo>
                    <a:lnTo>
                      <a:pt x="1140" y="161"/>
                    </a:lnTo>
                    <a:lnTo>
                      <a:pt x="1200" y="165"/>
                    </a:lnTo>
                    <a:lnTo>
                      <a:pt x="1271" y="165"/>
                    </a:lnTo>
                    <a:lnTo>
                      <a:pt x="1291" y="169"/>
                    </a:lnTo>
                    <a:lnTo>
                      <a:pt x="1306" y="183"/>
                    </a:lnTo>
                    <a:lnTo>
                      <a:pt x="1316" y="196"/>
                    </a:lnTo>
                    <a:lnTo>
                      <a:pt x="1323" y="218"/>
                    </a:lnTo>
                    <a:lnTo>
                      <a:pt x="1323" y="239"/>
                    </a:lnTo>
                    <a:lnTo>
                      <a:pt x="1323" y="264"/>
                    </a:lnTo>
                    <a:lnTo>
                      <a:pt x="1323" y="281"/>
                    </a:lnTo>
                    <a:lnTo>
                      <a:pt x="1323" y="299"/>
                    </a:lnTo>
                    <a:lnTo>
                      <a:pt x="1323" y="309"/>
                    </a:lnTo>
                    <a:lnTo>
                      <a:pt x="1327" y="316"/>
                    </a:lnTo>
                    <a:lnTo>
                      <a:pt x="1186" y="316"/>
                    </a:lnTo>
                    <a:lnTo>
                      <a:pt x="1056" y="316"/>
                    </a:lnTo>
                    <a:lnTo>
                      <a:pt x="940" y="316"/>
                    </a:lnTo>
                    <a:lnTo>
                      <a:pt x="835" y="319"/>
                    </a:lnTo>
                    <a:lnTo>
                      <a:pt x="732" y="316"/>
                    </a:lnTo>
                    <a:lnTo>
                      <a:pt x="637" y="313"/>
                    </a:lnTo>
                    <a:lnTo>
                      <a:pt x="539" y="309"/>
                    </a:lnTo>
                    <a:lnTo>
                      <a:pt x="444" y="299"/>
                    </a:lnTo>
                    <a:lnTo>
                      <a:pt x="338" y="284"/>
                    </a:lnTo>
                    <a:lnTo>
                      <a:pt x="229" y="267"/>
                    </a:lnTo>
                    <a:close/>
                  </a:path>
                </a:pathLst>
              </a:custGeom>
              <a:solidFill>
                <a:srgbClr val="72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89" name="Freeform 713"/>
              <p:cNvSpPr>
                <a:spLocks/>
              </p:cNvSpPr>
              <p:nvPr/>
            </p:nvSpPr>
            <p:spPr bwMode="auto">
              <a:xfrm>
                <a:off x="3054" y="2263"/>
                <a:ext cx="100" cy="21"/>
              </a:xfrm>
              <a:custGeom>
                <a:avLst/>
                <a:gdLst>
                  <a:gd name="T0" fmla="*/ 222 w 1302"/>
                  <a:gd name="T1" fmla="*/ 238 h 291"/>
                  <a:gd name="T2" fmla="*/ 180 w 1302"/>
                  <a:gd name="T3" fmla="*/ 228 h 291"/>
                  <a:gd name="T4" fmla="*/ 142 w 1302"/>
                  <a:gd name="T5" fmla="*/ 210 h 291"/>
                  <a:gd name="T6" fmla="*/ 110 w 1302"/>
                  <a:gd name="T7" fmla="*/ 185 h 291"/>
                  <a:gd name="T8" fmla="*/ 85 w 1302"/>
                  <a:gd name="T9" fmla="*/ 158 h 291"/>
                  <a:gd name="T10" fmla="*/ 60 w 1302"/>
                  <a:gd name="T11" fmla="*/ 130 h 291"/>
                  <a:gd name="T12" fmla="*/ 42 w 1302"/>
                  <a:gd name="T13" fmla="*/ 98 h 291"/>
                  <a:gd name="T14" fmla="*/ 29 w 1302"/>
                  <a:gd name="T15" fmla="*/ 70 h 291"/>
                  <a:gd name="T16" fmla="*/ 14 w 1302"/>
                  <a:gd name="T17" fmla="*/ 42 h 291"/>
                  <a:gd name="T18" fmla="*/ 7 w 1302"/>
                  <a:gd name="T19" fmla="*/ 20 h 291"/>
                  <a:gd name="T20" fmla="*/ 0 w 1302"/>
                  <a:gd name="T21" fmla="*/ 0 h 291"/>
                  <a:gd name="T22" fmla="*/ 7 w 1302"/>
                  <a:gd name="T23" fmla="*/ 7 h 291"/>
                  <a:gd name="T24" fmla="*/ 18 w 1302"/>
                  <a:gd name="T25" fmla="*/ 13 h 291"/>
                  <a:gd name="T26" fmla="*/ 35 w 1302"/>
                  <a:gd name="T27" fmla="*/ 20 h 291"/>
                  <a:gd name="T28" fmla="*/ 57 w 1302"/>
                  <a:gd name="T29" fmla="*/ 24 h 291"/>
                  <a:gd name="T30" fmla="*/ 82 w 1302"/>
                  <a:gd name="T31" fmla="*/ 28 h 291"/>
                  <a:gd name="T32" fmla="*/ 106 w 1302"/>
                  <a:gd name="T33" fmla="*/ 31 h 291"/>
                  <a:gd name="T34" fmla="*/ 130 w 1302"/>
                  <a:gd name="T35" fmla="*/ 35 h 291"/>
                  <a:gd name="T36" fmla="*/ 152 w 1302"/>
                  <a:gd name="T37" fmla="*/ 35 h 291"/>
                  <a:gd name="T38" fmla="*/ 173 w 1302"/>
                  <a:gd name="T39" fmla="*/ 31 h 291"/>
                  <a:gd name="T40" fmla="*/ 194 w 1302"/>
                  <a:gd name="T41" fmla="*/ 31 h 291"/>
                  <a:gd name="T42" fmla="*/ 293 w 1302"/>
                  <a:gd name="T43" fmla="*/ 45 h 291"/>
                  <a:gd name="T44" fmla="*/ 342 w 1302"/>
                  <a:gd name="T45" fmla="*/ 55 h 291"/>
                  <a:gd name="T46" fmla="*/ 380 w 1302"/>
                  <a:gd name="T47" fmla="*/ 63 h 291"/>
                  <a:gd name="T48" fmla="*/ 420 w 1302"/>
                  <a:gd name="T49" fmla="*/ 70 h 291"/>
                  <a:gd name="T50" fmla="*/ 451 w 1302"/>
                  <a:gd name="T51" fmla="*/ 77 h 291"/>
                  <a:gd name="T52" fmla="*/ 483 w 1302"/>
                  <a:gd name="T53" fmla="*/ 84 h 291"/>
                  <a:gd name="T54" fmla="*/ 514 w 1302"/>
                  <a:gd name="T55" fmla="*/ 91 h 291"/>
                  <a:gd name="T56" fmla="*/ 550 w 1302"/>
                  <a:gd name="T57" fmla="*/ 95 h 291"/>
                  <a:gd name="T58" fmla="*/ 585 w 1302"/>
                  <a:gd name="T59" fmla="*/ 102 h 291"/>
                  <a:gd name="T60" fmla="*/ 626 w 1302"/>
                  <a:gd name="T61" fmla="*/ 105 h 291"/>
                  <a:gd name="T62" fmla="*/ 676 w 1302"/>
                  <a:gd name="T63" fmla="*/ 108 h 291"/>
                  <a:gd name="T64" fmla="*/ 743 w 1302"/>
                  <a:gd name="T65" fmla="*/ 115 h 291"/>
                  <a:gd name="T66" fmla="*/ 803 w 1302"/>
                  <a:gd name="T67" fmla="*/ 122 h 291"/>
                  <a:gd name="T68" fmla="*/ 859 w 1302"/>
                  <a:gd name="T69" fmla="*/ 130 h 291"/>
                  <a:gd name="T70" fmla="*/ 912 w 1302"/>
                  <a:gd name="T71" fmla="*/ 137 h 291"/>
                  <a:gd name="T72" fmla="*/ 961 w 1302"/>
                  <a:gd name="T73" fmla="*/ 143 h 291"/>
                  <a:gd name="T74" fmla="*/ 1014 w 1302"/>
                  <a:gd name="T75" fmla="*/ 147 h 291"/>
                  <a:gd name="T76" fmla="*/ 1067 w 1302"/>
                  <a:gd name="T77" fmla="*/ 154 h 291"/>
                  <a:gd name="T78" fmla="*/ 1123 w 1302"/>
                  <a:gd name="T79" fmla="*/ 158 h 291"/>
                  <a:gd name="T80" fmla="*/ 1183 w 1302"/>
                  <a:gd name="T81" fmla="*/ 161 h 291"/>
                  <a:gd name="T82" fmla="*/ 1250 w 1302"/>
                  <a:gd name="T83" fmla="*/ 161 h 291"/>
                  <a:gd name="T84" fmla="*/ 1267 w 1302"/>
                  <a:gd name="T85" fmla="*/ 165 h 291"/>
                  <a:gd name="T86" fmla="*/ 1282 w 1302"/>
                  <a:gd name="T87" fmla="*/ 175 h 291"/>
                  <a:gd name="T88" fmla="*/ 1292 w 1302"/>
                  <a:gd name="T89" fmla="*/ 190 h 291"/>
                  <a:gd name="T90" fmla="*/ 1295 w 1302"/>
                  <a:gd name="T91" fmla="*/ 207 h 291"/>
                  <a:gd name="T92" fmla="*/ 1295 w 1302"/>
                  <a:gd name="T93" fmla="*/ 225 h 291"/>
                  <a:gd name="T94" fmla="*/ 1295 w 1302"/>
                  <a:gd name="T95" fmla="*/ 245 h 291"/>
                  <a:gd name="T96" fmla="*/ 1295 w 1302"/>
                  <a:gd name="T97" fmla="*/ 263 h 291"/>
                  <a:gd name="T98" fmla="*/ 1295 w 1302"/>
                  <a:gd name="T99" fmla="*/ 277 h 291"/>
                  <a:gd name="T100" fmla="*/ 1295 w 1302"/>
                  <a:gd name="T101" fmla="*/ 288 h 291"/>
                  <a:gd name="T102" fmla="*/ 1302 w 1302"/>
                  <a:gd name="T103" fmla="*/ 291 h 291"/>
                  <a:gd name="T104" fmla="*/ 1162 w 1302"/>
                  <a:gd name="T105" fmla="*/ 291 h 291"/>
                  <a:gd name="T106" fmla="*/ 1035 w 1302"/>
                  <a:gd name="T107" fmla="*/ 291 h 291"/>
                  <a:gd name="T108" fmla="*/ 922 w 1302"/>
                  <a:gd name="T109" fmla="*/ 291 h 291"/>
                  <a:gd name="T110" fmla="*/ 817 w 1302"/>
                  <a:gd name="T111" fmla="*/ 291 h 291"/>
                  <a:gd name="T112" fmla="*/ 718 w 1302"/>
                  <a:gd name="T113" fmla="*/ 291 h 291"/>
                  <a:gd name="T114" fmla="*/ 623 w 1302"/>
                  <a:gd name="T115" fmla="*/ 288 h 291"/>
                  <a:gd name="T116" fmla="*/ 528 w 1302"/>
                  <a:gd name="T117" fmla="*/ 280 h 291"/>
                  <a:gd name="T118" fmla="*/ 433 w 1302"/>
                  <a:gd name="T119" fmla="*/ 270 h 291"/>
                  <a:gd name="T120" fmla="*/ 331 w 1302"/>
                  <a:gd name="T121" fmla="*/ 256 h 291"/>
                  <a:gd name="T122" fmla="*/ 222 w 1302"/>
                  <a:gd name="T123" fmla="*/ 238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02" h="291">
                    <a:moveTo>
                      <a:pt x="222" y="238"/>
                    </a:moveTo>
                    <a:lnTo>
                      <a:pt x="180" y="228"/>
                    </a:lnTo>
                    <a:lnTo>
                      <a:pt x="142" y="210"/>
                    </a:lnTo>
                    <a:lnTo>
                      <a:pt x="110" y="185"/>
                    </a:lnTo>
                    <a:lnTo>
                      <a:pt x="85" y="158"/>
                    </a:lnTo>
                    <a:lnTo>
                      <a:pt x="60" y="130"/>
                    </a:lnTo>
                    <a:lnTo>
                      <a:pt x="42" y="98"/>
                    </a:lnTo>
                    <a:lnTo>
                      <a:pt x="29" y="70"/>
                    </a:lnTo>
                    <a:lnTo>
                      <a:pt x="14" y="42"/>
                    </a:lnTo>
                    <a:lnTo>
                      <a:pt x="7" y="20"/>
                    </a:lnTo>
                    <a:lnTo>
                      <a:pt x="0" y="0"/>
                    </a:lnTo>
                    <a:lnTo>
                      <a:pt x="7" y="7"/>
                    </a:lnTo>
                    <a:lnTo>
                      <a:pt x="18" y="13"/>
                    </a:lnTo>
                    <a:lnTo>
                      <a:pt x="35" y="20"/>
                    </a:lnTo>
                    <a:lnTo>
                      <a:pt x="57" y="24"/>
                    </a:lnTo>
                    <a:lnTo>
                      <a:pt x="82" y="28"/>
                    </a:lnTo>
                    <a:lnTo>
                      <a:pt x="106" y="31"/>
                    </a:lnTo>
                    <a:lnTo>
                      <a:pt x="130" y="35"/>
                    </a:lnTo>
                    <a:lnTo>
                      <a:pt x="152" y="35"/>
                    </a:lnTo>
                    <a:lnTo>
                      <a:pt x="173" y="31"/>
                    </a:lnTo>
                    <a:lnTo>
                      <a:pt x="194" y="31"/>
                    </a:lnTo>
                    <a:lnTo>
                      <a:pt x="293" y="45"/>
                    </a:lnTo>
                    <a:lnTo>
                      <a:pt x="342" y="55"/>
                    </a:lnTo>
                    <a:lnTo>
                      <a:pt x="380" y="63"/>
                    </a:lnTo>
                    <a:lnTo>
                      <a:pt x="420" y="70"/>
                    </a:lnTo>
                    <a:lnTo>
                      <a:pt x="451" y="77"/>
                    </a:lnTo>
                    <a:lnTo>
                      <a:pt x="483" y="84"/>
                    </a:lnTo>
                    <a:lnTo>
                      <a:pt x="514" y="91"/>
                    </a:lnTo>
                    <a:lnTo>
                      <a:pt x="550" y="95"/>
                    </a:lnTo>
                    <a:lnTo>
                      <a:pt x="585" y="102"/>
                    </a:lnTo>
                    <a:lnTo>
                      <a:pt x="626" y="105"/>
                    </a:lnTo>
                    <a:lnTo>
                      <a:pt x="676" y="108"/>
                    </a:lnTo>
                    <a:lnTo>
                      <a:pt x="743" y="115"/>
                    </a:lnTo>
                    <a:lnTo>
                      <a:pt x="803" y="122"/>
                    </a:lnTo>
                    <a:lnTo>
                      <a:pt x="859" y="130"/>
                    </a:lnTo>
                    <a:lnTo>
                      <a:pt x="912" y="137"/>
                    </a:lnTo>
                    <a:lnTo>
                      <a:pt x="961" y="143"/>
                    </a:lnTo>
                    <a:lnTo>
                      <a:pt x="1014" y="147"/>
                    </a:lnTo>
                    <a:lnTo>
                      <a:pt x="1067" y="154"/>
                    </a:lnTo>
                    <a:lnTo>
                      <a:pt x="1123" y="158"/>
                    </a:lnTo>
                    <a:lnTo>
                      <a:pt x="1183" y="161"/>
                    </a:lnTo>
                    <a:lnTo>
                      <a:pt x="1250" y="161"/>
                    </a:lnTo>
                    <a:lnTo>
                      <a:pt x="1267" y="165"/>
                    </a:lnTo>
                    <a:lnTo>
                      <a:pt x="1282" y="175"/>
                    </a:lnTo>
                    <a:lnTo>
                      <a:pt x="1292" y="190"/>
                    </a:lnTo>
                    <a:lnTo>
                      <a:pt x="1295" y="207"/>
                    </a:lnTo>
                    <a:lnTo>
                      <a:pt x="1295" y="225"/>
                    </a:lnTo>
                    <a:lnTo>
                      <a:pt x="1295" y="245"/>
                    </a:lnTo>
                    <a:lnTo>
                      <a:pt x="1295" y="263"/>
                    </a:lnTo>
                    <a:lnTo>
                      <a:pt x="1295" y="277"/>
                    </a:lnTo>
                    <a:lnTo>
                      <a:pt x="1295" y="288"/>
                    </a:lnTo>
                    <a:lnTo>
                      <a:pt x="1302" y="291"/>
                    </a:lnTo>
                    <a:lnTo>
                      <a:pt x="1162" y="291"/>
                    </a:lnTo>
                    <a:lnTo>
                      <a:pt x="1035" y="291"/>
                    </a:lnTo>
                    <a:lnTo>
                      <a:pt x="922" y="291"/>
                    </a:lnTo>
                    <a:lnTo>
                      <a:pt x="817" y="291"/>
                    </a:lnTo>
                    <a:lnTo>
                      <a:pt x="718" y="291"/>
                    </a:lnTo>
                    <a:lnTo>
                      <a:pt x="623" y="288"/>
                    </a:lnTo>
                    <a:lnTo>
                      <a:pt x="528" y="280"/>
                    </a:lnTo>
                    <a:lnTo>
                      <a:pt x="433" y="270"/>
                    </a:lnTo>
                    <a:lnTo>
                      <a:pt x="331" y="256"/>
                    </a:lnTo>
                    <a:lnTo>
                      <a:pt x="222" y="238"/>
                    </a:lnTo>
                    <a:close/>
                  </a:path>
                </a:pathLst>
              </a:custGeom>
              <a:solidFill>
                <a:srgbClr val="7F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90" name="Freeform 714"/>
              <p:cNvSpPr>
                <a:spLocks/>
              </p:cNvSpPr>
              <p:nvPr/>
            </p:nvSpPr>
            <p:spPr bwMode="auto">
              <a:xfrm>
                <a:off x="3056" y="2264"/>
                <a:ext cx="98" cy="19"/>
              </a:xfrm>
              <a:custGeom>
                <a:avLst/>
                <a:gdLst>
                  <a:gd name="T0" fmla="*/ 218 w 1273"/>
                  <a:gd name="T1" fmla="*/ 208 h 264"/>
                  <a:gd name="T2" fmla="*/ 175 w 1273"/>
                  <a:gd name="T3" fmla="*/ 197 h 264"/>
                  <a:gd name="T4" fmla="*/ 140 w 1273"/>
                  <a:gd name="T5" fmla="*/ 183 h 264"/>
                  <a:gd name="T6" fmla="*/ 112 w 1273"/>
                  <a:gd name="T7" fmla="*/ 165 h 264"/>
                  <a:gd name="T8" fmla="*/ 84 w 1273"/>
                  <a:gd name="T9" fmla="*/ 141 h 264"/>
                  <a:gd name="T10" fmla="*/ 63 w 1273"/>
                  <a:gd name="T11" fmla="*/ 120 h 264"/>
                  <a:gd name="T12" fmla="*/ 45 w 1273"/>
                  <a:gd name="T13" fmla="*/ 92 h 264"/>
                  <a:gd name="T14" fmla="*/ 28 w 1273"/>
                  <a:gd name="T15" fmla="*/ 67 h 264"/>
                  <a:gd name="T16" fmla="*/ 17 w 1273"/>
                  <a:gd name="T17" fmla="*/ 42 h 264"/>
                  <a:gd name="T18" fmla="*/ 7 w 1273"/>
                  <a:gd name="T19" fmla="*/ 22 h 264"/>
                  <a:gd name="T20" fmla="*/ 0 w 1273"/>
                  <a:gd name="T21" fmla="*/ 0 h 264"/>
                  <a:gd name="T22" fmla="*/ 7 w 1273"/>
                  <a:gd name="T23" fmla="*/ 7 h 264"/>
                  <a:gd name="T24" fmla="*/ 17 w 1273"/>
                  <a:gd name="T25" fmla="*/ 15 h 264"/>
                  <a:gd name="T26" fmla="*/ 31 w 1273"/>
                  <a:gd name="T27" fmla="*/ 18 h 264"/>
                  <a:gd name="T28" fmla="*/ 52 w 1273"/>
                  <a:gd name="T29" fmla="*/ 25 h 264"/>
                  <a:gd name="T30" fmla="*/ 73 w 1273"/>
                  <a:gd name="T31" fmla="*/ 29 h 264"/>
                  <a:gd name="T32" fmla="*/ 95 w 1273"/>
                  <a:gd name="T33" fmla="*/ 29 h 264"/>
                  <a:gd name="T34" fmla="*/ 120 w 1273"/>
                  <a:gd name="T35" fmla="*/ 32 h 264"/>
                  <a:gd name="T36" fmla="*/ 140 w 1273"/>
                  <a:gd name="T37" fmla="*/ 32 h 264"/>
                  <a:gd name="T38" fmla="*/ 161 w 1273"/>
                  <a:gd name="T39" fmla="*/ 32 h 264"/>
                  <a:gd name="T40" fmla="*/ 179 w 1273"/>
                  <a:gd name="T41" fmla="*/ 29 h 264"/>
                  <a:gd name="T42" fmla="*/ 263 w 1273"/>
                  <a:gd name="T43" fmla="*/ 47 h 264"/>
                  <a:gd name="T44" fmla="*/ 313 w 1273"/>
                  <a:gd name="T45" fmla="*/ 54 h 264"/>
                  <a:gd name="T46" fmla="*/ 355 w 1273"/>
                  <a:gd name="T47" fmla="*/ 60 h 264"/>
                  <a:gd name="T48" fmla="*/ 394 w 1273"/>
                  <a:gd name="T49" fmla="*/ 67 h 264"/>
                  <a:gd name="T50" fmla="*/ 429 w 1273"/>
                  <a:gd name="T51" fmla="*/ 74 h 264"/>
                  <a:gd name="T52" fmla="*/ 468 w 1273"/>
                  <a:gd name="T53" fmla="*/ 82 h 264"/>
                  <a:gd name="T54" fmla="*/ 503 w 1273"/>
                  <a:gd name="T55" fmla="*/ 85 h 264"/>
                  <a:gd name="T56" fmla="*/ 538 w 1273"/>
                  <a:gd name="T57" fmla="*/ 92 h 264"/>
                  <a:gd name="T58" fmla="*/ 577 w 1273"/>
                  <a:gd name="T59" fmla="*/ 95 h 264"/>
                  <a:gd name="T60" fmla="*/ 622 w 1273"/>
                  <a:gd name="T61" fmla="*/ 99 h 264"/>
                  <a:gd name="T62" fmla="*/ 669 w 1273"/>
                  <a:gd name="T63" fmla="*/ 102 h 264"/>
                  <a:gd name="T64" fmla="*/ 735 w 1273"/>
                  <a:gd name="T65" fmla="*/ 109 h 264"/>
                  <a:gd name="T66" fmla="*/ 792 w 1273"/>
                  <a:gd name="T67" fmla="*/ 117 h 264"/>
                  <a:gd name="T68" fmla="*/ 847 w 1273"/>
                  <a:gd name="T69" fmla="*/ 124 h 264"/>
                  <a:gd name="T70" fmla="*/ 897 w 1273"/>
                  <a:gd name="T71" fmla="*/ 130 h 264"/>
                  <a:gd name="T72" fmla="*/ 947 w 1273"/>
                  <a:gd name="T73" fmla="*/ 137 h 264"/>
                  <a:gd name="T74" fmla="*/ 999 w 1273"/>
                  <a:gd name="T75" fmla="*/ 141 h 264"/>
                  <a:gd name="T76" fmla="*/ 1048 w 1273"/>
                  <a:gd name="T77" fmla="*/ 148 h 264"/>
                  <a:gd name="T78" fmla="*/ 1105 w 1273"/>
                  <a:gd name="T79" fmla="*/ 152 h 264"/>
                  <a:gd name="T80" fmla="*/ 1161 w 1273"/>
                  <a:gd name="T81" fmla="*/ 152 h 264"/>
                  <a:gd name="T82" fmla="*/ 1228 w 1273"/>
                  <a:gd name="T83" fmla="*/ 155 h 264"/>
                  <a:gd name="T84" fmla="*/ 1245 w 1273"/>
                  <a:gd name="T85" fmla="*/ 155 h 264"/>
                  <a:gd name="T86" fmla="*/ 1256 w 1273"/>
                  <a:gd name="T87" fmla="*/ 165 h 264"/>
                  <a:gd name="T88" fmla="*/ 1263 w 1273"/>
                  <a:gd name="T89" fmla="*/ 177 h 264"/>
                  <a:gd name="T90" fmla="*/ 1266 w 1273"/>
                  <a:gd name="T91" fmla="*/ 194 h 264"/>
                  <a:gd name="T92" fmla="*/ 1270 w 1273"/>
                  <a:gd name="T93" fmla="*/ 208 h 264"/>
                  <a:gd name="T94" fmla="*/ 1266 w 1273"/>
                  <a:gd name="T95" fmla="*/ 225 h 264"/>
                  <a:gd name="T96" fmla="*/ 1266 w 1273"/>
                  <a:gd name="T97" fmla="*/ 240 h 264"/>
                  <a:gd name="T98" fmla="*/ 1266 w 1273"/>
                  <a:gd name="T99" fmla="*/ 254 h 264"/>
                  <a:gd name="T100" fmla="*/ 1270 w 1273"/>
                  <a:gd name="T101" fmla="*/ 260 h 264"/>
                  <a:gd name="T102" fmla="*/ 1273 w 1273"/>
                  <a:gd name="T103" fmla="*/ 264 h 264"/>
                  <a:gd name="T104" fmla="*/ 1136 w 1273"/>
                  <a:gd name="T105" fmla="*/ 264 h 264"/>
                  <a:gd name="T106" fmla="*/ 1013 w 1273"/>
                  <a:gd name="T107" fmla="*/ 264 h 264"/>
                  <a:gd name="T108" fmla="*/ 900 w 1273"/>
                  <a:gd name="T109" fmla="*/ 264 h 264"/>
                  <a:gd name="T110" fmla="*/ 799 w 1273"/>
                  <a:gd name="T111" fmla="*/ 260 h 264"/>
                  <a:gd name="T112" fmla="*/ 700 w 1273"/>
                  <a:gd name="T113" fmla="*/ 260 h 264"/>
                  <a:gd name="T114" fmla="*/ 609 w 1273"/>
                  <a:gd name="T115" fmla="*/ 257 h 264"/>
                  <a:gd name="T116" fmla="*/ 513 w 1273"/>
                  <a:gd name="T117" fmla="*/ 250 h 264"/>
                  <a:gd name="T118" fmla="*/ 421 w 1273"/>
                  <a:gd name="T119" fmla="*/ 240 h 264"/>
                  <a:gd name="T120" fmla="*/ 323 w 1273"/>
                  <a:gd name="T121" fmla="*/ 225 h 264"/>
                  <a:gd name="T122" fmla="*/ 218 w 1273"/>
                  <a:gd name="T123" fmla="*/ 208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73" h="264">
                    <a:moveTo>
                      <a:pt x="218" y="208"/>
                    </a:moveTo>
                    <a:lnTo>
                      <a:pt x="175" y="197"/>
                    </a:lnTo>
                    <a:lnTo>
                      <a:pt x="140" y="183"/>
                    </a:lnTo>
                    <a:lnTo>
                      <a:pt x="112" y="165"/>
                    </a:lnTo>
                    <a:lnTo>
                      <a:pt x="84" y="141"/>
                    </a:lnTo>
                    <a:lnTo>
                      <a:pt x="63" y="120"/>
                    </a:lnTo>
                    <a:lnTo>
                      <a:pt x="45" y="92"/>
                    </a:lnTo>
                    <a:lnTo>
                      <a:pt x="28" y="67"/>
                    </a:lnTo>
                    <a:lnTo>
                      <a:pt x="17" y="42"/>
                    </a:lnTo>
                    <a:lnTo>
                      <a:pt x="7" y="22"/>
                    </a:lnTo>
                    <a:lnTo>
                      <a:pt x="0" y="0"/>
                    </a:lnTo>
                    <a:lnTo>
                      <a:pt x="7" y="7"/>
                    </a:lnTo>
                    <a:lnTo>
                      <a:pt x="17" y="15"/>
                    </a:lnTo>
                    <a:lnTo>
                      <a:pt x="31" y="18"/>
                    </a:lnTo>
                    <a:lnTo>
                      <a:pt x="52" y="25"/>
                    </a:lnTo>
                    <a:lnTo>
                      <a:pt x="73" y="29"/>
                    </a:lnTo>
                    <a:lnTo>
                      <a:pt x="95" y="29"/>
                    </a:lnTo>
                    <a:lnTo>
                      <a:pt x="120" y="32"/>
                    </a:lnTo>
                    <a:lnTo>
                      <a:pt x="140" y="32"/>
                    </a:lnTo>
                    <a:lnTo>
                      <a:pt x="161" y="32"/>
                    </a:lnTo>
                    <a:lnTo>
                      <a:pt x="179" y="29"/>
                    </a:lnTo>
                    <a:lnTo>
                      <a:pt x="263" y="47"/>
                    </a:lnTo>
                    <a:lnTo>
                      <a:pt x="313" y="54"/>
                    </a:lnTo>
                    <a:lnTo>
                      <a:pt x="355" y="60"/>
                    </a:lnTo>
                    <a:lnTo>
                      <a:pt x="394" y="67"/>
                    </a:lnTo>
                    <a:lnTo>
                      <a:pt x="429" y="74"/>
                    </a:lnTo>
                    <a:lnTo>
                      <a:pt x="468" y="82"/>
                    </a:lnTo>
                    <a:lnTo>
                      <a:pt x="503" y="85"/>
                    </a:lnTo>
                    <a:lnTo>
                      <a:pt x="538" y="92"/>
                    </a:lnTo>
                    <a:lnTo>
                      <a:pt x="577" y="95"/>
                    </a:lnTo>
                    <a:lnTo>
                      <a:pt x="622" y="99"/>
                    </a:lnTo>
                    <a:lnTo>
                      <a:pt x="669" y="102"/>
                    </a:lnTo>
                    <a:lnTo>
                      <a:pt x="735" y="109"/>
                    </a:lnTo>
                    <a:lnTo>
                      <a:pt x="792" y="117"/>
                    </a:lnTo>
                    <a:lnTo>
                      <a:pt x="847" y="124"/>
                    </a:lnTo>
                    <a:lnTo>
                      <a:pt x="897" y="130"/>
                    </a:lnTo>
                    <a:lnTo>
                      <a:pt x="947" y="137"/>
                    </a:lnTo>
                    <a:lnTo>
                      <a:pt x="999" y="141"/>
                    </a:lnTo>
                    <a:lnTo>
                      <a:pt x="1048" y="148"/>
                    </a:lnTo>
                    <a:lnTo>
                      <a:pt x="1105" y="152"/>
                    </a:lnTo>
                    <a:lnTo>
                      <a:pt x="1161" y="152"/>
                    </a:lnTo>
                    <a:lnTo>
                      <a:pt x="1228" y="155"/>
                    </a:lnTo>
                    <a:lnTo>
                      <a:pt x="1245" y="155"/>
                    </a:lnTo>
                    <a:lnTo>
                      <a:pt x="1256" y="165"/>
                    </a:lnTo>
                    <a:lnTo>
                      <a:pt x="1263" y="177"/>
                    </a:lnTo>
                    <a:lnTo>
                      <a:pt x="1266" y="194"/>
                    </a:lnTo>
                    <a:lnTo>
                      <a:pt x="1270" y="208"/>
                    </a:lnTo>
                    <a:lnTo>
                      <a:pt x="1266" y="225"/>
                    </a:lnTo>
                    <a:lnTo>
                      <a:pt x="1266" y="240"/>
                    </a:lnTo>
                    <a:lnTo>
                      <a:pt x="1266" y="254"/>
                    </a:lnTo>
                    <a:lnTo>
                      <a:pt x="1270" y="260"/>
                    </a:lnTo>
                    <a:lnTo>
                      <a:pt x="1273" y="264"/>
                    </a:lnTo>
                    <a:lnTo>
                      <a:pt x="1136" y="264"/>
                    </a:lnTo>
                    <a:lnTo>
                      <a:pt x="1013" y="264"/>
                    </a:lnTo>
                    <a:lnTo>
                      <a:pt x="900" y="264"/>
                    </a:lnTo>
                    <a:lnTo>
                      <a:pt x="799" y="260"/>
                    </a:lnTo>
                    <a:lnTo>
                      <a:pt x="700" y="260"/>
                    </a:lnTo>
                    <a:lnTo>
                      <a:pt x="609" y="257"/>
                    </a:lnTo>
                    <a:lnTo>
                      <a:pt x="513" y="250"/>
                    </a:lnTo>
                    <a:lnTo>
                      <a:pt x="421" y="240"/>
                    </a:lnTo>
                    <a:lnTo>
                      <a:pt x="323" y="225"/>
                    </a:lnTo>
                    <a:lnTo>
                      <a:pt x="218" y="208"/>
                    </a:lnTo>
                    <a:close/>
                  </a:path>
                </a:pathLst>
              </a:custGeom>
              <a:solidFill>
                <a:srgbClr val="8CC5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91" name="Freeform 715"/>
              <p:cNvSpPr>
                <a:spLocks/>
              </p:cNvSpPr>
              <p:nvPr/>
            </p:nvSpPr>
            <p:spPr bwMode="auto">
              <a:xfrm>
                <a:off x="3057" y="2265"/>
                <a:ext cx="96" cy="17"/>
              </a:xfrm>
              <a:custGeom>
                <a:avLst/>
                <a:gdLst>
                  <a:gd name="T0" fmla="*/ 212 w 1246"/>
                  <a:gd name="T1" fmla="*/ 179 h 243"/>
                  <a:gd name="T2" fmla="*/ 176 w 1246"/>
                  <a:gd name="T3" fmla="*/ 172 h 243"/>
                  <a:gd name="T4" fmla="*/ 141 w 1246"/>
                  <a:gd name="T5" fmla="*/ 161 h 243"/>
                  <a:gd name="T6" fmla="*/ 113 w 1246"/>
                  <a:gd name="T7" fmla="*/ 144 h 243"/>
                  <a:gd name="T8" fmla="*/ 88 w 1246"/>
                  <a:gd name="T9" fmla="*/ 130 h 243"/>
                  <a:gd name="T10" fmla="*/ 68 w 1246"/>
                  <a:gd name="T11" fmla="*/ 109 h 243"/>
                  <a:gd name="T12" fmla="*/ 50 w 1246"/>
                  <a:gd name="T13" fmla="*/ 91 h 243"/>
                  <a:gd name="T14" fmla="*/ 32 w 1246"/>
                  <a:gd name="T15" fmla="*/ 71 h 243"/>
                  <a:gd name="T16" fmla="*/ 22 w 1246"/>
                  <a:gd name="T17" fmla="*/ 46 h 243"/>
                  <a:gd name="T18" fmla="*/ 11 w 1246"/>
                  <a:gd name="T19" fmla="*/ 25 h 243"/>
                  <a:gd name="T20" fmla="*/ 0 w 1246"/>
                  <a:gd name="T21" fmla="*/ 0 h 243"/>
                  <a:gd name="T22" fmla="*/ 8 w 1246"/>
                  <a:gd name="T23" fmla="*/ 7 h 243"/>
                  <a:gd name="T24" fmla="*/ 18 w 1246"/>
                  <a:gd name="T25" fmla="*/ 14 h 243"/>
                  <a:gd name="T26" fmla="*/ 32 w 1246"/>
                  <a:gd name="T27" fmla="*/ 21 h 243"/>
                  <a:gd name="T28" fmla="*/ 50 w 1246"/>
                  <a:gd name="T29" fmla="*/ 25 h 243"/>
                  <a:gd name="T30" fmla="*/ 68 w 1246"/>
                  <a:gd name="T31" fmla="*/ 28 h 243"/>
                  <a:gd name="T32" fmla="*/ 88 w 1246"/>
                  <a:gd name="T33" fmla="*/ 31 h 243"/>
                  <a:gd name="T34" fmla="*/ 110 w 1246"/>
                  <a:gd name="T35" fmla="*/ 31 h 243"/>
                  <a:gd name="T36" fmla="*/ 131 w 1246"/>
                  <a:gd name="T37" fmla="*/ 31 h 243"/>
                  <a:gd name="T38" fmla="*/ 152 w 1246"/>
                  <a:gd name="T39" fmla="*/ 31 h 243"/>
                  <a:gd name="T40" fmla="*/ 170 w 1246"/>
                  <a:gd name="T41" fmla="*/ 31 h 243"/>
                  <a:gd name="T42" fmla="*/ 240 w 1246"/>
                  <a:gd name="T43" fmla="*/ 46 h 243"/>
                  <a:gd name="T44" fmla="*/ 286 w 1246"/>
                  <a:gd name="T45" fmla="*/ 53 h 243"/>
                  <a:gd name="T46" fmla="*/ 331 w 1246"/>
                  <a:gd name="T47" fmla="*/ 63 h 243"/>
                  <a:gd name="T48" fmla="*/ 370 w 1246"/>
                  <a:gd name="T49" fmla="*/ 67 h 243"/>
                  <a:gd name="T50" fmla="*/ 413 w 1246"/>
                  <a:gd name="T51" fmla="*/ 74 h 243"/>
                  <a:gd name="T52" fmla="*/ 451 w 1246"/>
                  <a:gd name="T53" fmla="*/ 81 h 243"/>
                  <a:gd name="T54" fmla="*/ 489 w 1246"/>
                  <a:gd name="T55" fmla="*/ 84 h 243"/>
                  <a:gd name="T56" fmla="*/ 529 w 1246"/>
                  <a:gd name="T57" fmla="*/ 88 h 243"/>
                  <a:gd name="T58" fmla="*/ 571 w 1246"/>
                  <a:gd name="T59" fmla="*/ 95 h 243"/>
                  <a:gd name="T60" fmla="*/ 616 w 1246"/>
                  <a:gd name="T61" fmla="*/ 98 h 243"/>
                  <a:gd name="T62" fmla="*/ 662 w 1246"/>
                  <a:gd name="T63" fmla="*/ 102 h 243"/>
                  <a:gd name="T64" fmla="*/ 726 w 1246"/>
                  <a:gd name="T65" fmla="*/ 106 h 243"/>
                  <a:gd name="T66" fmla="*/ 782 w 1246"/>
                  <a:gd name="T67" fmla="*/ 113 h 243"/>
                  <a:gd name="T68" fmla="*/ 835 w 1246"/>
                  <a:gd name="T69" fmla="*/ 119 h 243"/>
                  <a:gd name="T70" fmla="*/ 887 w 1246"/>
                  <a:gd name="T71" fmla="*/ 126 h 243"/>
                  <a:gd name="T72" fmla="*/ 933 w 1246"/>
                  <a:gd name="T73" fmla="*/ 134 h 243"/>
                  <a:gd name="T74" fmla="*/ 982 w 1246"/>
                  <a:gd name="T75" fmla="*/ 137 h 243"/>
                  <a:gd name="T76" fmla="*/ 1035 w 1246"/>
                  <a:gd name="T77" fmla="*/ 144 h 243"/>
                  <a:gd name="T78" fmla="*/ 1088 w 1246"/>
                  <a:gd name="T79" fmla="*/ 148 h 243"/>
                  <a:gd name="T80" fmla="*/ 1145 w 1246"/>
                  <a:gd name="T81" fmla="*/ 148 h 243"/>
                  <a:gd name="T82" fmla="*/ 1208 w 1246"/>
                  <a:gd name="T83" fmla="*/ 148 h 243"/>
                  <a:gd name="T84" fmla="*/ 1222 w 1246"/>
                  <a:gd name="T85" fmla="*/ 151 h 243"/>
                  <a:gd name="T86" fmla="*/ 1233 w 1246"/>
                  <a:gd name="T87" fmla="*/ 158 h 243"/>
                  <a:gd name="T88" fmla="*/ 1240 w 1246"/>
                  <a:gd name="T89" fmla="*/ 169 h 243"/>
                  <a:gd name="T90" fmla="*/ 1243 w 1246"/>
                  <a:gd name="T91" fmla="*/ 179 h 243"/>
                  <a:gd name="T92" fmla="*/ 1243 w 1246"/>
                  <a:gd name="T93" fmla="*/ 193 h 243"/>
                  <a:gd name="T94" fmla="*/ 1243 w 1246"/>
                  <a:gd name="T95" fmla="*/ 208 h 243"/>
                  <a:gd name="T96" fmla="*/ 1240 w 1246"/>
                  <a:gd name="T97" fmla="*/ 221 h 243"/>
                  <a:gd name="T98" fmla="*/ 1240 w 1246"/>
                  <a:gd name="T99" fmla="*/ 232 h 243"/>
                  <a:gd name="T100" fmla="*/ 1243 w 1246"/>
                  <a:gd name="T101" fmla="*/ 239 h 243"/>
                  <a:gd name="T102" fmla="*/ 1246 w 1246"/>
                  <a:gd name="T103" fmla="*/ 243 h 243"/>
                  <a:gd name="T104" fmla="*/ 1113 w 1246"/>
                  <a:gd name="T105" fmla="*/ 239 h 243"/>
                  <a:gd name="T106" fmla="*/ 993 w 1246"/>
                  <a:gd name="T107" fmla="*/ 239 h 243"/>
                  <a:gd name="T108" fmla="*/ 880 w 1246"/>
                  <a:gd name="T109" fmla="*/ 236 h 243"/>
                  <a:gd name="T110" fmla="*/ 782 w 1246"/>
                  <a:gd name="T111" fmla="*/ 236 h 243"/>
                  <a:gd name="T112" fmla="*/ 687 w 1246"/>
                  <a:gd name="T113" fmla="*/ 232 h 243"/>
                  <a:gd name="T114" fmla="*/ 596 w 1246"/>
                  <a:gd name="T115" fmla="*/ 229 h 243"/>
                  <a:gd name="T116" fmla="*/ 504 w 1246"/>
                  <a:gd name="T117" fmla="*/ 221 h 243"/>
                  <a:gd name="T118" fmla="*/ 413 w 1246"/>
                  <a:gd name="T119" fmla="*/ 211 h 243"/>
                  <a:gd name="T120" fmla="*/ 314 w 1246"/>
                  <a:gd name="T121" fmla="*/ 197 h 243"/>
                  <a:gd name="T122" fmla="*/ 212 w 1246"/>
                  <a:gd name="T123" fmla="*/ 179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46" h="243">
                    <a:moveTo>
                      <a:pt x="212" y="179"/>
                    </a:moveTo>
                    <a:lnTo>
                      <a:pt x="176" y="172"/>
                    </a:lnTo>
                    <a:lnTo>
                      <a:pt x="141" y="161"/>
                    </a:lnTo>
                    <a:lnTo>
                      <a:pt x="113" y="144"/>
                    </a:lnTo>
                    <a:lnTo>
                      <a:pt x="88" y="130"/>
                    </a:lnTo>
                    <a:lnTo>
                      <a:pt x="68" y="109"/>
                    </a:lnTo>
                    <a:lnTo>
                      <a:pt x="50" y="91"/>
                    </a:lnTo>
                    <a:lnTo>
                      <a:pt x="32" y="71"/>
                    </a:lnTo>
                    <a:lnTo>
                      <a:pt x="22" y="46"/>
                    </a:lnTo>
                    <a:lnTo>
                      <a:pt x="11" y="25"/>
                    </a:lnTo>
                    <a:lnTo>
                      <a:pt x="0" y="0"/>
                    </a:lnTo>
                    <a:lnTo>
                      <a:pt x="8" y="7"/>
                    </a:lnTo>
                    <a:lnTo>
                      <a:pt x="18" y="14"/>
                    </a:lnTo>
                    <a:lnTo>
                      <a:pt x="32" y="21"/>
                    </a:lnTo>
                    <a:lnTo>
                      <a:pt x="50" y="25"/>
                    </a:lnTo>
                    <a:lnTo>
                      <a:pt x="68" y="28"/>
                    </a:lnTo>
                    <a:lnTo>
                      <a:pt x="88" y="31"/>
                    </a:lnTo>
                    <a:lnTo>
                      <a:pt x="110" y="31"/>
                    </a:lnTo>
                    <a:lnTo>
                      <a:pt x="131" y="31"/>
                    </a:lnTo>
                    <a:lnTo>
                      <a:pt x="152" y="31"/>
                    </a:lnTo>
                    <a:lnTo>
                      <a:pt x="170" y="31"/>
                    </a:lnTo>
                    <a:lnTo>
                      <a:pt x="240" y="46"/>
                    </a:lnTo>
                    <a:lnTo>
                      <a:pt x="286" y="53"/>
                    </a:lnTo>
                    <a:lnTo>
                      <a:pt x="331" y="63"/>
                    </a:lnTo>
                    <a:lnTo>
                      <a:pt x="370" y="67"/>
                    </a:lnTo>
                    <a:lnTo>
                      <a:pt x="413" y="74"/>
                    </a:lnTo>
                    <a:lnTo>
                      <a:pt x="451" y="81"/>
                    </a:lnTo>
                    <a:lnTo>
                      <a:pt x="489" y="84"/>
                    </a:lnTo>
                    <a:lnTo>
                      <a:pt x="529" y="88"/>
                    </a:lnTo>
                    <a:lnTo>
                      <a:pt x="571" y="95"/>
                    </a:lnTo>
                    <a:lnTo>
                      <a:pt x="616" y="98"/>
                    </a:lnTo>
                    <a:lnTo>
                      <a:pt x="662" y="102"/>
                    </a:lnTo>
                    <a:lnTo>
                      <a:pt x="726" y="106"/>
                    </a:lnTo>
                    <a:lnTo>
                      <a:pt x="782" y="113"/>
                    </a:lnTo>
                    <a:lnTo>
                      <a:pt x="835" y="119"/>
                    </a:lnTo>
                    <a:lnTo>
                      <a:pt x="887" y="126"/>
                    </a:lnTo>
                    <a:lnTo>
                      <a:pt x="933" y="134"/>
                    </a:lnTo>
                    <a:lnTo>
                      <a:pt x="982" y="137"/>
                    </a:lnTo>
                    <a:lnTo>
                      <a:pt x="1035" y="144"/>
                    </a:lnTo>
                    <a:lnTo>
                      <a:pt x="1088" y="148"/>
                    </a:lnTo>
                    <a:lnTo>
                      <a:pt x="1145" y="148"/>
                    </a:lnTo>
                    <a:lnTo>
                      <a:pt x="1208" y="148"/>
                    </a:lnTo>
                    <a:lnTo>
                      <a:pt x="1222" y="151"/>
                    </a:lnTo>
                    <a:lnTo>
                      <a:pt x="1233" y="158"/>
                    </a:lnTo>
                    <a:lnTo>
                      <a:pt x="1240" y="169"/>
                    </a:lnTo>
                    <a:lnTo>
                      <a:pt x="1243" y="179"/>
                    </a:lnTo>
                    <a:lnTo>
                      <a:pt x="1243" y="193"/>
                    </a:lnTo>
                    <a:lnTo>
                      <a:pt x="1243" y="208"/>
                    </a:lnTo>
                    <a:lnTo>
                      <a:pt x="1240" y="221"/>
                    </a:lnTo>
                    <a:lnTo>
                      <a:pt x="1240" y="232"/>
                    </a:lnTo>
                    <a:lnTo>
                      <a:pt x="1243" y="239"/>
                    </a:lnTo>
                    <a:lnTo>
                      <a:pt x="1246" y="243"/>
                    </a:lnTo>
                    <a:lnTo>
                      <a:pt x="1113" y="239"/>
                    </a:lnTo>
                    <a:lnTo>
                      <a:pt x="993" y="239"/>
                    </a:lnTo>
                    <a:lnTo>
                      <a:pt x="880" y="236"/>
                    </a:lnTo>
                    <a:lnTo>
                      <a:pt x="782" y="236"/>
                    </a:lnTo>
                    <a:lnTo>
                      <a:pt x="687" y="232"/>
                    </a:lnTo>
                    <a:lnTo>
                      <a:pt x="596" y="229"/>
                    </a:lnTo>
                    <a:lnTo>
                      <a:pt x="504" y="221"/>
                    </a:lnTo>
                    <a:lnTo>
                      <a:pt x="413" y="211"/>
                    </a:lnTo>
                    <a:lnTo>
                      <a:pt x="314" y="197"/>
                    </a:lnTo>
                    <a:lnTo>
                      <a:pt x="212" y="179"/>
                    </a:lnTo>
                    <a:close/>
                  </a:path>
                </a:pathLst>
              </a:custGeom>
              <a:solidFill>
                <a:srgbClr val="98C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92" name="Freeform 716"/>
              <p:cNvSpPr>
                <a:spLocks/>
              </p:cNvSpPr>
              <p:nvPr/>
            </p:nvSpPr>
            <p:spPr bwMode="auto">
              <a:xfrm>
                <a:off x="3059" y="2266"/>
                <a:ext cx="94" cy="15"/>
              </a:xfrm>
              <a:custGeom>
                <a:avLst/>
                <a:gdLst>
                  <a:gd name="T0" fmla="*/ 204 w 1218"/>
                  <a:gd name="T1" fmla="*/ 147 h 215"/>
                  <a:gd name="T2" fmla="*/ 173 w 1218"/>
                  <a:gd name="T3" fmla="*/ 140 h 215"/>
                  <a:gd name="T4" fmla="*/ 141 w 1218"/>
                  <a:gd name="T5" fmla="*/ 134 h 215"/>
                  <a:gd name="T6" fmla="*/ 116 w 1218"/>
                  <a:gd name="T7" fmla="*/ 123 h 215"/>
                  <a:gd name="T8" fmla="*/ 91 w 1218"/>
                  <a:gd name="T9" fmla="*/ 112 h 215"/>
                  <a:gd name="T10" fmla="*/ 70 w 1218"/>
                  <a:gd name="T11" fmla="*/ 99 h 215"/>
                  <a:gd name="T12" fmla="*/ 53 w 1218"/>
                  <a:gd name="T13" fmla="*/ 84 h 215"/>
                  <a:gd name="T14" fmla="*/ 35 w 1218"/>
                  <a:gd name="T15" fmla="*/ 67 h 215"/>
                  <a:gd name="T16" fmla="*/ 21 w 1218"/>
                  <a:gd name="T17" fmla="*/ 46 h 215"/>
                  <a:gd name="T18" fmla="*/ 10 w 1218"/>
                  <a:gd name="T19" fmla="*/ 25 h 215"/>
                  <a:gd name="T20" fmla="*/ 0 w 1218"/>
                  <a:gd name="T21" fmla="*/ 0 h 215"/>
                  <a:gd name="T22" fmla="*/ 7 w 1218"/>
                  <a:gd name="T23" fmla="*/ 7 h 215"/>
                  <a:gd name="T24" fmla="*/ 14 w 1218"/>
                  <a:gd name="T25" fmla="*/ 11 h 215"/>
                  <a:gd name="T26" fmla="*/ 28 w 1218"/>
                  <a:gd name="T27" fmla="*/ 17 h 215"/>
                  <a:gd name="T28" fmla="*/ 46 w 1218"/>
                  <a:gd name="T29" fmla="*/ 22 h 215"/>
                  <a:gd name="T30" fmla="*/ 63 w 1218"/>
                  <a:gd name="T31" fmla="*/ 25 h 215"/>
                  <a:gd name="T32" fmla="*/ 81 w 1218"/>
                  <a:gd name="T33" fmla="*/ 29 h 215"/>
                  <a:gd name="T34" fmla="*/ 101 w 1218"/>
                  <a:gd name="T35" fmla="*/ 32 h 215"/>
                  <a:gd name="T36" fmla="*/ 119 w 1218"/>
                  <a:gd name="T37" fmla="*/ 32 h 215"/>
                  <a:gd name="T38" fmla="*/ 137 w 1218"/>
                  <a:gd name="T39" fmla="*/ 32 h 215"/>
                  <a:gd name="T40" fmla="*/ 154 w 1218"/>
                  <a:gd name="T41" fmla="*/ 29 h 215"/>
                  <a:gd name="T42" fmla="*/ 211 w 1218"/>
                  <a:gd name="T43" fmla="*/ 42 h 215"/>
                  <a:gd name="T44" fmla="*/ 256 w 1218"/>
                  <a:gd name="T45" fmla="*/ 53 h 215"/>
                  <a:gd name="T46" fmla="*/ 302 w 1218"/>
                  <a:gd name="T47" fmla="*/ 60 h 215"/>
                  <a:gd name="T48" fmla="*/ 348 w 1218"/>
                  <a:gd name="T49" fmla="*/ 64 h 215"/>
                  <a:gd name="T50" fmla="*/ 391 w 1218"/>
                  <a:gd name="T51" fmla="*/ 70 h 215"/>
                  <a:gd name="T52" fmla="*/ 432 w 1218"/>
                  <a:gd name="T53" fmla="*/ 77 h 215"/>
                  <a:gd name="T54" fmla="*/ 475 w 1218"/>
                  <a:gd name="T55" fmla="*/ 81 h 215"/>
                  <a:gd name="T56" fmla="*/ 517 w 1218"/>
                  <a:gd name="T57" fmla="*/ 84 h 215"/>
                  <a:gd name="T58" fmla="*/ 562 w 1218"/>
                  <a:gd name="T59" fmla="*/ 88 h 215"/>
                  <a:gd name="T60" fmla="*/ 609 w 1218"/>
                  <a:gd name="T61" fmla="*/ 92 h 215"/>
                  <a:gd name="T62" fmla="*/ 654 w 1218"/>
                  <a:gd name="T63" fmla="*/ 95 h 215"/>
                  <a:gd name="T64" fmla="*/ 717 w 1218"/>
                  <a:gd name="T65" fmla="*/ 102 h 215"/>
                  <a:gd name="T66" fmla="*/ 770 w 1218"/>
                  <a:gd name="T67" fmla="*/ 105 h 215"/>
                  <a:gd name="T68" fmla="*/ 823 w 1218"/>
                  <a:gd name="T69" fmla="*/ 112 h 215"/>
                  <a:gd name="T70" fmla="*/ 873 w 1218"/>
                  <a:gd name="T71" fmla="*/ 120 h 215"/>
                  <a:gd name="T72" fmla="*/ 918 w 1218"/>
                  <a:gd name="T73" fmla="*/ 127 h 215"/>
                  <a:gd name="T74" fmla="*/ 968 w 1218"/>
                  <a:gd name="T75" fmla="*/ 130 h 215"/>
                  <a:gd name="T76" fmla="*/ 1017 w 1218"/>
                  <a:gd name="T77" fmla="*/ 134 h 215"/>
                  <a:gd name="T78" fmla="*/ 1070 w 1218"/>
                  <a:gd name="T79" fmla="*/ 137 h 215"/>
                  <a:gd name="T80" fmla="*/ 1123 w 1218"/>
                  <a:gd name="T81" fmla="*/ 140 h 215"/>
                  <a:gd name="T82" fmla="*/ 1186 w 1218"/>
                  <a:gd name="T83" fmla="*/ 140 h 215"/>
                  <a:gd name="T84" fmla="*/ 1196 w 1218"/>
                  <a:gd name="T85" fmla="*/ 140 h 215"/>
                  <a:gd name="T86" fmla="*/ 1206 w 1218"/>
                  <a:gd name="T87" fmla="*/ 147 h 215"/>
                  <a:gd name="T88" fmla="*/ 1211 w 1218"/>
                  <a:gd name="T89" fmla="*/ 155 h 215"/>
                  <a:gd name="T90" fmla="*/ 1214 w 1218"/>
                  <a:gd name="T91" fmla="*/ 165 h 215"/>
                  <a:gd name="T92" fmla="*/ 1214 w 1218"/>
                  <a:gd name="T93" fmla="*/ 176 h 215"/>
                  <a:gd name="T94" fmla="*/ 1214 w 1218"/>
                  <a:gd name="T95" fmla="*/ 190 h 215"/>
                  <a:gd name="T96" fmla="*/ 1214 w 1218"/>
                  <a:gd name="T97" fmla="*/ 197 h 215"/>
                  <a:gd name="T98" fmla="*/ 1214 w 1218"/>
                  <a:gd name="T99" fmla="*/ 207 h 215"/>
                  <a:gd name="T100" fmla="*/ 1214 w 1218"/>
                  <a:gd name="T101" fmla="*/ 211 h 215"/>
                  <a:gd name="T102" fmla="*/ 1218 w 1218"/>
                  <a:gd name="T103" fmla="*/ 215 h 215"/>
                  <a:gd name="T104" fmla="*/ 1088 w 1218"/>
                  <a:gd name="T105" fmla="*/ 211 h 215"/>
                  <a:gd name="T106" fmla="*/ 968 w 1218"/>
                  <a:gd name="T107" fmla="*/ 207 h 215"/>
                  <a:gd name="T108" fmla="*/ 862 w 1218"/>
                  <a:gd name="T109" fmla="*/ 207 h 215"/>
                  <a:gd name="T110" fmla="*/ 763 w 1218"/>
                  <a:gd name="T111" fmla="*/ 204 h 215"/>
                  <a:gd name="T112" fmla="*/ 669 w 1218"/>
                  <a:gd name="T113" fmla="*/ 200 h 215"/>
                  <a:gd name="T114" fmla="*/ 580 w 1218"/>
                  <a:gd name="T115" fmla="*/ 197 h 215"/>
                  <a:gd name="T116" fmla="*/ 489 w 1218"/>
                  <a:gd name="T117" fmla="*/ 190 h 215"/>
                  <a:gd name="T118" fmla="*/ 401 w 1218"/>
                  <a:gd name="T119" fmla="*/ 179 h 215"/>
                  <a:gd name="T120" fmla="*/ 306 w 1218"/>
                  <a:gd name="T121" fmla="*/ 165 h 215"/>
                  <a:gd name="T122" fmla="*/ 204 w 1218"/>
                  <a:gd name="T123" fmla="*/ 147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18" h="215">
                    <a:moveTo>
                      <a:pt x="204" y="147"/>
                    </a:moveTo>
                    <a:lnTo>
                      <a:pt x="173" y="140"/>
                    </a:lnTo>
                    <a:lnTo>
                      <a:pt x="141" y="134"/>
                    </a:lnTo>
                    <a:lnTo>
                      <a:pt x="116" y="123"/>
                    </a:lnTo>
                    <a:lnTo>
                      <a:pt x="91" y="112"/>
                    </a:lnTo>
                    <a:lnTo>
                      <a:pt x="70" y="99"/>
                    </a:lnTo>
                    <a:lnTo>
                      <a:pt x="53" y="84"/>
                    </a:lnTo>
                    <a:lnTo>
                      <a:pt x="35" y="67"/>
                    </a:lnTo>
                    <a:lnTo>
                      <a:pt x="21" y="46"/>
                    </a:lnTo>
                    <a:lnTo>
                      <a:pt x="10" y="25"/>
                    </a:lnTo>
                    <a:lnTo>
                      <a:pt x="0" y="0"/>
                    </a:lnTo>
                    <a:lnTo>
                      <a:pt x="7" y="7"/>
                    </a:lnTo>
                    <a:lnTo>
                      <a:pt x="14" y="11"/>
                    </a:lnTo>
                    <a:lnTo>
                      <a:pt x="28" y="17"/>
                    </a:lnTo>
                    <a:lnTo>
                      <a:pt x="46" y="22"/>
                    </a:lnTo>
                    <a:lnTo>
                      <a:pt x="63" y="25"/>
                    </a:lnTo>
                    <a:lnTo>
                      <a:pt x="81" y="29"/>
                    </a:lnTo>
                    <a:lnTo>
                      <a:pt x="101" y="32"/>
                    </a:lnTo>
                    <a:lnTo>
                      <a:pt x="119" y="32"/>
                    </a:lnTo>
                    <a:lnTo>
                      <a:pt x="137" y="32"/>
                    </a:lnTo>
                    <a:lnTo>
                      <a:pt x="154" y="29"/>
                    </a:lnTo>
                    <a:lnTo>
                      <a:pt x="211" y="42"/>
                    </a:lnTo>
                    <a:lnTo>
                      <a:pt x="256" y="53"/>
                    </a:lnTo>
                    <a:lnTo>
                      <a:pt x="302" y="60"/>
                    </a:lnTo>
                    <a:lnTo>
                      <a:pt x="348" y="64"/>
                    </a:lnTo>
                    <a:lnTo>
                      <a:pt x="391" y="70"/>
                    </a:lnTo>
                    <a:lnTo>
                      <a:pt x="432" y="77"/>
                    </a:lnTo>
                    <a:lnTo>
                      <a:pt x="475" y="81"/>
                    </a:lnTo>
                    <a:lnTo>
                      <a:pt x="517" y="84"/>
                    </a:lnTo>
                    <a:lnTo>
                      <a:pt x="562" y="88"/>
                    </a:lnTo>
                    <a:lnTo>
                      <a:pt x="609" y="92"/>
                    </a:lnTo>
                    <a:lnTo>
                      <a:pt x="654" y="95"/>
                    </a:lnTo>
                    <a:lnTo>
                      <a:pt x="717" y="102"/>
                    </a:lnTo>
                    <a:lnTo>
                      <a:pt x="770" y="105"/>
                    </a:lnTo>
                    <a:lnTo>
                      <a:pt x="823" y="112"/>
                    </a:lnTo>
                    <a:lnTo>
                      <a:pt x="873" y="120"/>
                    </a:lnTo>
                    <a:lnTo>
                      <a:pt x="918" y="127"/>
                    </a:lnTo>
                    <a:lnTo>
                      <a:pt x="968" y="130"/>
                    </a:lnTo>
                    <a:lnTo>
                      <a:pt x="1017" y="134"/>
                    </a:lnTo>
                    <a:lnTo>
                      <a:pt x="1070" y="137"/>
                    </a:lnTo>
                    <a:lnTo>
                      <a:pt x="1123" y="140"/>
                    </a:lnTo>
                    <a:lnTo>
                      <a:pt x="1186" y="140"/>
                    </a:lnTo>
                    <a:lnTo>
                      <a:pt x="1196" y="140"/>
                    </a:lnTo>
                    <a:lnTo>
                      <a:pt x="1206" y="147"/>
                    </a:lnTo>
                    <a:lnTo>
                      <a:pt x="1211" y="155"/>
                    </a:lnTo>
                    <a:lnTo>
                      <a:pt x="1214" y="165"/>
                    </a:lnTo>
                    <a:lnTo>
                      <a:pt x="1214" y="176"/>
                    </a:lnTo>
                    <a:lnTo>
                      <a:pt x="1214" y="190"/>
                    </a:lnTo>
                    <a:lnTo>
                      <a:pt x="1214" y="197"/>
                    </a:lnTo>
                    <a:lnTo>
                      <a:pt x="1214" y="207"/>
                    </a:lnTo>
                    <a:lnTo>
                      <a:pt x="1214" y="211"/>
                    </a:lnTo>
                    <a:lnTo>
                      <a:pt x="1218" y="215"/>
                    </a:lnTo>
                    <a:lnTo>
                      <a:pt x="1088" y="211"/>
                    </a:lnTo>
                    <a:lnTo>
                      <a:pt x="968" y="207"/>
                    </a:lnTo>
                    <a:lnTo>
                      <a:pt x="862" y="207"/>
                    </a:lnTo>
                    <a:lnTo>
                      <a:pt x="763" y="204"/>
                    </a:lnTo>
                    <a:lnTo>
                      <a:pt x="669" y="200"/>
                    </a:lnTo>
                    <a:lnTo>
                      <a:pt x="580" y="197"/>
                    </a:lnTo>
                    <a:lnTo>
                      <a:pt x="489" y="190"/>
                    </a:lnTo>
                    <a:lnTo>
                      <a:pt x="401" y="179"/>
                    </a:lnTo>
                    <a:lnTo>
                      <a:pt x="306" y="165"/>
                    </a:lnTo>
                    <a:lnTo>
                      <a:pt x="204" y="147"/>
                    </a:lnTo>
                    <a:close/>
                  </a:path>
                </a:pathLst>
              </a:custGeom>
              <a:solidFill>
                <a:srgbClr val="A5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93" name="Freeform 717"/>
              <p:cNvSpPr>
                <a:spLocks/>
              </p:cNvSpPr>
              <p:nvPr/>
            </p:nvSpPr>
            <p:spPr bwMode="auto">
              <a:xfrm>
                <a:off x="3061" y="2267"/>
                <a:ext cx="91" cy="13"/>
              </a:xfrm>
              <a:custGeom>
                <a:avLst/>
                <a:gdLst>
                  <a:gd name="T0" fmla="*/ 183 w 1189"/>
                  <a:gd name="T1" fmla="*/ 42 h 189"/>
                  <a:gd name="T2" fmla="*/ 228 w 1189"/>
                  <a:gd name="T3" fmla="*/ 53 h 189"/>
                  <a:gd name="T4" fmla="*/ 274 w 1189"/>
                  <a:gd name="T5" fmla="*/ 59 h 189"/>
                  <a:gd name="T6" fmla="*/ 319 w 1189"/>
                  <a:gd name="T7" fmla="*/ 66 h 189"/>
                  <a:gd name="T8" fmla="*/ 366 w 1189"/>
                  <a:gd name="T9" fmla="*/ 70 h 189"/>
                  <a:gd name="T10" fmla="*/ 411 w 1189"/>
                  <a:gd name="T11" fmla="*/ 73 h 189"/>
                  <a:gd name="T12" fmla="*/ 457 w 1189"/>
                  <a:gd name="T13" fmla="*/ 81 h 189"/>
                  <a:gd name="T14" fmla="*/ 506 w 1189"/>
                  <a:gd name="T15" fmla="*/ 84 h 189"/>
                  <a:gd name="T16" fmla="*/ 552 w 1189"/>
                  <a:gd name="T17" fmla="*/ 88 h 189"/>
                  <a:gd name="T18" fmla="*/ 597 w 1189"/>
                  <a:gd name="T19" fmla="*/ 91 h 189"/>
                  <a:gd name="T20" fmla="*/ 644 w 1189"/>
                  <a:gd name="T21" fmla="*/ 94 h 189"/>
                  <a:gd name="T22" fmla="*/ 703 w 1189"/>
                  <a:gd name="T23" fmla="*/ 98 h 189"/>
                  <a:gd name="T24" fmla="*/ 756 w 1189"/>
                  <a:gd name="T25" fmla="*/ 105 h 189"/>
                  <a:gd name="T26" fmla="*/ 809 w 1189"/>
                  <a:gd name="T27" fmla="*/ 109 h 189"/>
                  <a:gd name="T28" fmla="*/ 855 w 1189"/>
                  <a:gd name="T29" fmla="*/ 116 h 189"/>
                  <a:gd name="T30" fmla="*/ 900 w 1189"/>
                  <a:gd name="T31" fmla="*/ 123 h 189"/>
                  <a:gd name="T32" fmla="*/ 950 w 1189"/>
                  <a:gd name="T33" fmla="*/ 126 h 189"/>
                  <a:gd name="T34" fmla="*/ 995 w 1189"/>
                  <a:gd name="T35" fmla="*/ 129 h 189"/>
                  <a:gd name="T36" fmla="*/ 1048 w 1189"/>
                  <a:gd name="T37" fmla="*/ 133 h 189"/>
                  <a:gd name="T38" fmla="*/ 1101 w 1189"/>
                  <a:gd name="T39" fmla="*/ 133 h 189"/>
                  <a:gd name="T40" fmla="*/ 1161 w 1189"/>
                  <a:gd name="T41" fmla="*/ 133 h 189"/>
                  <a:gd name="T42" fmla="*/ 1171 w 1189"/>
                  <a:gd name="T43" fmla="*/ 136 h 189"/>
                  <a:gd name="T44" fmla="*/ 1178 w 1189"/>
                  <a:gd name="T45" fmla="*/ 141 h 189"/>
                  <a:gd name="T46" fmla="*/ 1181 w 1189"/>
                  <a:gd name="T47" fmla="*/ 147 h 189"/>
                  <a:gd name="T48" fmla="*/ 1181 w 1189"/>
                  <a:gd name="T49" fmla="*/ 154 h 189"/>
                  <a:gd name="T50" fmla="*/ 1181 w 1189"/>
                  <a:gd name="T51" fmla="*/ 161 h 189"/>
                  <a:gd name="T52" fmla="*/ 1181 w 1189"/>
                  <a:gd name="T53" fmla="*/ 172 h 189"/>
                  <a:gd name="T54" fmla="*/ 1181 w 1189"/>
                  <a:gd name="T55" fmla="*/ 179 h 189"/>
                  <a:gd name="T56" fmla="*/ 1181 w 1189"/>
                  <a:gd name="T57" fmla="*/ 186 h 189"/>
                  <a:gd name="T58" fmla="*/ 1181 w 1189"/>
                  <a:gd name="T59" fmla="*/ 189 h 189"/>
                  <a:gd name="T60" fmla="*/ 1189 w 1189"/>
                  <a:gd name="T61" fmla="*/ 189 h 189"/>
                  <a:gd name="T62" fmla="*/ 1058 w 1189"/>
                  <a:gd name="T63" fmla="*/ 186 h 189"/>
                  <a:gd name="T64" fmla="*/ 943 w 1189"/>
                  <a:gd name="T65" fmla="*/ 183 h 189"/>
                  <a:gd name="T66" fmla="*/ 837 w 1189"/>
                  <a:gd name="T67" fmla="*/ 179 h 189"/>
                  <a:gd name="T68" fmla="*/ 742 w 1189"/>
                  <a:gd name="T69" fmla="*/ 176 h 189"/>
                  <a:gd name="T70" fmla="*/ 650 w 1189"/>
                  <a:gd name="T71" fmla="*/ 172 h 189"/>
                  <a:gd name="T72" fmla="*/ 562 w 1189"/>
                  <a:gd name="T73" fmla="*/ 168 h 189"/>
                  <a:gd name="T74" fmla="*/ 474 w 1189"/>
                  <a:gd name="T75" fmla="*/ 161 h 189"/>
                  <a:gd name="T76" fmla="*/ 387 w 1189"/>
                  <a:gd name="T77" fmla="*/ 151 h 189"/>
                  <a:gd name="T78" fmla="*/ 291 w 1189"/>
                  <a:gd name="T79" fmla="*/ 136 h 189"/>
                  <a:gd name="T80" fmla="*/ 196 w 1189"/>
                  <a:gd name="T81" fmla="*/ 119 h 189"/>
                  <a:gd name="T82" fmla="*/ 165 w 1189"/>
                  <a:gd name="T83" fmla="*/ 116 h 189"/>
                  <a:gd name="T84" fmla="*/ 136 w 1189"/>
                  <a:gd name="T85" fmla="*/ 112 h 189"/>
                  <a:gd name="T86" fmla="*/ 112 w 1189"/>
                  <a:gd name="T87" fmla="*/ 105 h 189"/>
                  <a:gd name="T88" fmla="*/ 91 w 1189"/>
                  <a:gd name="T89" fmla="*/ 98 h 189"/>
                  <a:gd name="T90" fmla="*/ 70 w 1189"/>
                  <a:gd name="T91" fmla="*/ 91 h 189"/>
                  <a:gd name="T92" fmla="*/ 53 w 1189"/>
                  <a:gd name="T93" fmla="*/ 81 h 189"/>
                  <a:gd name="T94" fmla="*/ 35 w 1189"/>
                  <a:gd name="T95" fmla="*/ 66 h 189"/>
                  <a:gd name="T96" fmla="*/ 21 w 1189"/>
                  <a:gd name="T97" fmla="*/ 53 h 189"/>
                  <a:gd name="T98" fmla="*/ 10 w 1189"/>
                  <a:gd name="T99" fmla="*/ 28 h 189"/>
                  <a:gd name="T100" fmla="*/ 0 w 1189"/>
                  <a:gd name="T101" fmla="*/ 0 h 189"/>
                  <a:gd name="T102" fmla="*/ 3 w 1189"/>
                  <a:gd name="T103" fmla="*/ 6 h 189"/>
                  <a:gd name="T104" fmla="*/ 10 w 1189"/>
                  <a:gd name="T105" fmla="*/ 14 h 189"/>
                  <a:gd name="T106" fmla="*/ 21 w 1189"/>
                  <a:gd name="T107" fmla="*/ 18 h 189"/>
                  <a:gd name="T108" fmla="*/ 38 w 1189"/>
                  <a:gd name="T109" fmla="*/ 24 h 189"/>
                  <a:gd name="T110" fmla="*/ 53 w 1189"/>
                  <a:gd name="T111" fmla="*/ 28 h 189"/>
                  <a:gd name="T112" fmla="*/ 70 w 1189"/>
                  <a:gd name="T113" fmla="*/ 31 h 189"/>
                  <a:gd name="T114" fmla="*/ 88 w 1189"/>
                  <a:gd name="T115" fmla="*/ 31 h 189"/>
                  <a:gd name="T116" fmla="*/ 105 w 1189"/>
                  <a:gd name="T117" fmla="*/ 31 h 189"/>
                  <a:gd name="T118" fmla="*/ 123 w 1189"/>
                  <a:gd name="T119" fmla="*/ 31 h 189"/>
                  <a:gd name="T120" fmla="*/ 140 w 1189"/>
                  <a:gd name="T121" fmla="*/ 28 h 189"/>
                  <a:gd name="T122" fmla="*/ 183 w 1189"/>
                  <a:gd name="T123" fmla="*/ 4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9" h="189">
                    <a:moveTo>
                      <a:pt x="183" y="42"/>
                    </a:moveTo>
                    <a:lnTo>
                      <a:pt x="228" y="53"/>
                    </a:lnTo>
                    <a:lnTo>
                      <a:pt x="274" y="59"/>
                    </a:lnTo>
                    <a:lnTo>
                      <a:pt x="319" y="66"/>
                    </a:lnTo>
                    <a:lnTo>
                      <a:pt x="366" y="70"/>
                    </a:lnTo>
                    <a:lnTo>
                      <a:pt x="411" y="73"/>
                    </a:lnTo>
                    <a:lnTo>
                      <a:pt x="457" y="81"/>
                    </a:lnTo>
                    <a:lnTo>
                      <a:pt x="506" y="84"/>
                    </a:lnTo>
                    <a:lnTo>
                      <a:pt x="552" y="88"/>
                    </a:lnTo>
                    <a:lnTo>
                      <a:pt x="597" y="91"/>
                    </a:lnTo>
                    <a:lnTo>
                      <a:pt x="644" y="94"/>
                    </a:lnTo>
                    <a:lnTo>
                      <a:pt x="703" y="98"/>
                    </a:lnTo>
                    <a:lnTo>
                      <a:pt x="756" y="105"/>
                    </a:lnTo>
                    <a:lnTo>
                      <a:pt x="809" y="109"/>
                    </a:lnTo>
                    <a:lnTo>
                      <a:pt x="855" y="116"/>
                    </a:lnTo>
                    <a:lnTo>
                      <a:pt x="900" y="123"/>
                    </a:lnTo>
                    <a:lnTo>
                      <a:pt x="950" y="126"/>
                    </a:lnTo>
                    <a:lnTo>
                      <a:pt x="995" y="129"/>
                    </a:lnTo>
                    <a:lnTo>
                      <a:pt x="1048" y="133"/>
                    </a:lnTo>
                    <a:lnTo>
                      <a:pt x="1101" y="133"/>
                    </a:lnTo>
                    <a:lnTo>
                      <a:pt x="1161" y="133"/>
                    </a:lnTo>
                    <a:lnTo>
                      <a:pt x="1171" y="136"/>
                    </a:lnTo>
                    <a:lnTo>
                      <a:pt x="1178" y="141"/>
                    </a:lnTo>
                    <a:lnTo>
                      <a:pt x="1181" y="147"/>
                    </a:lnTo>
                    <a:lnTo>
                      <a:pt x="1181" y="154"/>
                    </a:lnTo>
                    <a:lnTo>
                      <a:pt x="1181" y="161"/>
                    </a:lnTo>
                    <a:lnTo>
                      <a:pt x="1181" y="172"/>
                    </a:lnTo>
                    <a:lnTo>
                      <a:pt x="1181" y="179"/>
                    </a:lnTo>
                    <a:lnTo>
                      <a:pt x="1181" y="186"/>
                    </a:lnTo>
                    <a:lnTo>
                      <a:pt x="1181" y="189"/>
                    </a:lnTo>
                    <a:lnTo>
                      <a:pt x="1189" y="189"/>
                    </a:lnTo>
                    <a:lnTo>
                      <a:pt x="1058" y="186"/>
                    </a:lnTo>
                    <a:lnTo>
                      <a:pt x="943" y="183"/>
                    </a:lnTo>
                    <a:lnTo>
                      <a:pt x="837" y="179"/>
                    </a:lnTo>
                    <a:lnTo>
                      <a:pt x="742" y="176"/>
                    </a:lnTo>
                    <a:lnTo>
                      <a:pt x="650" y="172"/>
                    </a:lnTo>
                    <a:lnTo>
                      <a:pt x="562" y="168"/>
                    </a:lnTo>
                    <a:lnTo>
                      <a:pt x="474" y="161"/>
                    </a:lnTo>
                    <a:lnTo>
                      <a:pt x="387" y="151"/>
                    </a:lnTo>
                    <a:lnTo>
                      <a:pt x="291" y="136"/>
                    </a:lnTo>
                    <a:lnTo>
                      <a:pt x="196" y="119"/>
                    </a:lnTo>
                    <a:lnTo>
                      <a:pt x="165" y="116"/>
                    </a:lnTo>
                    <a:lnTo>
                      <a:pt x="136" y="112"/>
                    </a:lnTo>
                    <a:lnTo>
                      <a:pt x="112" y="105"/>
                    </a:lnTo>
                    <a:lnTo>
                      <a:pt x="91" y="98"/>
                    </a:lnTo>
                    <a:lnTo>
                      <a:pt x="70" y="91"/>
                    </a:lnTo>
                    <a:lnTo>
                      <a:pt x="53" y="81"/>
                    </a:lnTo>
                    <a:lnTo>
                      <a:pt x="35" y="66"/>
                    </a:lnTo>
                    <a:lnTo>
                      <a:pt x="21" y="53"/>
                    </a:lnTo>
                    <a:lnTo>
                      <a:pt x="10" y="28"/>
                    </a:lnTo>
                    <a:lnTo>
                      <a:pt x="0" y="0"/>
                    </a:lnTo>
                    <a:lnTo>
                      <a:pt x="3" y="6"/>
                    </a:lnTo>
                    <a:lnTo>
                      <a:pt x="10" y="14"/>
                    </a:lnTo>
                    <a:lnTo>
                      <a:pt x="21" y="18"/>
                    </a:lnTo>
                    <a:lnTo>
                      <a:pt x="38" y="24"/>
                    </a:lnTo>
                    <a:lnTo>
                      <a:pt x="53" y="28"/>
                    </a:lnTo>
                    <a:lnTo>
                      <a:pt x="70" y="31"/>
                    </a:lnTo>
                    <a:lnTo>
                      <a:pt x="88" y="31"/>
                    </a:lnTo>
                    <a:lnTo>
                      <a:pt x="105" y="31"/>
                    </a:lnTo>
                    <a:lnTo>
                      <a:pt x="123" y="31"/>
                    </a:lnTo>
                    <a:lnTo>
                      <a:pt x="140" y="28"/>
                    </a:lnTo>
                    <a:lnTo>
                      <a:pt x="183" y="42"/>
                    </a:lnTo>
                    <a:close/>
                  </a:path>
                </a:pathLst>
              </a:custGeom>
              <a:solidFill>
                <a:srgbClr val="B2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94" name="Freeform 718"/>
              <p:cNvSpPr>
                <a:spLocks/>
              </p:cNvSpPr>
              <p:nvPr/>
            </p:nvSpPr>
            <p:spPr bwMode="auto">
              <a:xfrm>
                <a:off x="2592" y="2442"/>
                <a:ext cx="330" cy="420"/>
              </a:xfrm>
              <a:custGeom>
                <a:avLst/>
                <a:gdLst>
                  <a:gd name="T0" fmla="*/ 3353 w 4282"/>
                  <a:gd name="T1" fmla="*/ 2589 h 5884"/>
                  <a:gd name="T2" fmla="*/ 3768 w 4282"/>
                  <a:gd name="T3" fmla="*/ 2529 h 5884"/>
                  <a:gd name="T4" fmla="*/ 4106 w 4282"/>
                  <a:gd name="T5" fmla="*/ 2069 h 5884"/>
                  <a:gd name="T6" fmla="*/ 3680 w 4282"/>
                  <a:gd name="T7" fmla="*/ 2385 h 5884"/>
                  <a:gd name="T8" fmla="*/ 3219 w 4282"/>
                  <a:gd name="T9" fmla="*/ 2375 h 5884"/>
                  <a:gd name="T10" fmla="*/ 2347 w 4282"/>
                  <a:gd name="T11" fmla="*/ 2501 h 5884"/>
                  <a:gd name="T12" fmla="*/ 2054 w 4282"/>
                  <a:gd name="T13" fmla="*/ 2329 h 5884"/>
                  <a:gd name="T14" fmla="*/ 1889 w 4282"/>
                  <a:gd name="T15" fmla="*/ 2228 h 5884"/>
                  <a:gd name="T16" fmla="*/ 2122 w 4282"/>
                  <a:gd name="T17" fmla="*/ 2006 h 5884"/>
                  <a:gd name="T18" fmla="*/ 2400 w 4282"/>
                  <a:gd name="T19" fmla="*/ 1633 h 5884"/>
                  <a:gd name="T20" fmla="*/ 2611 w 4282"/>
                  <a:gd name="T21" fmla="*/ 1472 h 5884"/>
                  <a:gd name="T22" fmla="*/ 2917 w 4282"/>
                  <a:gd name="T23" fmla="*/ 1050 h 5884"/>
                  <a:gd name="T24" fmla="*/ 3448 w 4282"/>
                  <a:gd name="T25" fmla="*/ 1037 h 5884"/>
                  <a:gd name="T26" fmla="*/ 3613 w 4282"/>
                  <a:gd name="T27" fmla="*/ 766 h 5884"/>
                  <a:gd name="T28" fmla="*/ 3771 w 4282"/>
                  <a:gd name="T29" fmla="*/ 247 h 5884"/>
                  <a:gd name="T30" fmla="*/ 3251 w 4282"/>
                  <a:gd name="T31" fmla="*/ 105 h 5884"/>
                  <a:gd name="T32" fmla="*/ 3163 w 4282"/>
                  <a:gd name="T33" fmla="*/ 407 h 5884"/>
                  <a:gd name="T34" fmla="*/ 2755 w 4282"/>
                  <a:gd name="T35" fmla="*/ 643 h 5884"/>
                  <a:gd name="T36" fmla="*/ 2259 w 4282"/>
                  <a:gd name="T37" fmla="*/ 282 h 5884"/>
                  <a:gd name="T38" fmla="*/ 2005 w 4282"/>
                  <a:gd name="T39" fmla="*/ 7 h 5884"/>
                  <a:gd name="T40" fmla="*/ 1794 w 4282"/>
                  <a:gd name="T41" fmla="*/ 1338 h 5884"/>
                  <a:gd name="T42" fmla="*/ 1372 w 4282"/>
                  <a:gd name="T43" fmla="*/ 1798 h 5884"/>
                  <a:gd name="T44" fmla="*/ 1115 w 4282"/>
                  <a:gd name="T45" fmla="*/ 2069 h 5884"/>
                  <a:gd name="T46" fmla="*/ 534 w 4282"/>
                  <a:gd name="T47" fmla="*/ 2501 h 5884"/>
                  <a:gd name="T48" fmla="*/ 358 w 4282"/>
                  <a:gd name="T49" fmla="*/ 2793 h 5884"/>
                  <a:gd name="T50" fmla="*/ 80 w 4282"/>
                  <a:gd name="T51" fmla="*/ 3443 h 5884"/>
                  <a:gd name="T52" fmla="*/ 203 w 4282"/>
                  <a:gd name="T53" fmla="*/ 4009 h 5884"/>
                  <a:gd name="T54" fmla="*/ 693 w 4282"/>
                  <a:gd name="T55" fmla="*/ 4834 h 5884"/>
                  <a:gd name="T56" fmla="*/ 957 w 4282"/>
                  <a:gd name="T57" fmla="*/ 4732 h 5884"/>
                  <a:gd name="T58" fmla="*/ 1006 w 4282"/>
                  <a:gd name="T59" fmla="*/ 4110 h 5884"/>
                  <a:gd name="T60" fmla="*/ 1305 w 4282"/>
                  <a:gd name="T61" fmla="*/ 3924 h 5884"/>
                  <a:gd name="T62" fmla="*/ 1561 w 4282"/>
                  <a:gd name="T63" fmla="*/ 4675 h 5884"/>
                  <a:gd name="T64" fmla="*/ 1763 w 4282"/>
                  <a:gd name="T65" fmla="*/ 4960 h 5884"/>
                  <a:gd name="T66" fmla="*/ 2135 w 4282"/>
                  <a:gd name="T67" fmla="*/ 5442 h 5884"/>
                  <a:gd name="T68" fmla="*/ 2751 w 4282"/>
                  <a:gd name="T69" fmla="*/ 5725 h 5884"/>
                  <a:gd name="T70" fmla="*/ 3104 w 4282"/>
                  <a:gd name="T71" fmla="*/ 5565 h 5884"/>
                  <a:gd name="T72" fmla="*/ 2794 w 4282"/>
                  <a:gd name="T73" fmla="*/ 5537 h 5884"/>
                  <a:gd name="T74" fmla="*/ 2706 w 4282"/>
                  <a:gd name="T75" fmla="*/ 5378 h 5884"/>
                  <a:gd name="T76" fmla="*/ 2561 w 4282"/>
                  <a:gd name="T77" fmla="*/ 5217 h 5884"/>
                  <a:gd name="T78" fmla="*/ 2090 w 4282"/>
                  <a:gd name="T79" fmla="*/ 4823 h 5884"/>
                  <a:gd name="T80" fmla="*/ 2030 w 4282"/>
                  <a:gd name="T81" fmla="*/ 4587 h 5884"/>
                  <a:gd name="T82" fmla="*/ 1822 w 4282"/>
                  <a:gd name="T83" fmla="*/ 4409 h 5884"/>
                  <a:gd name="T84" fmla="*/ 1709 w 4282"/>
                  <a:gd name="T85" fmla="*/ 4004 h 5884"/>
                  <a:gd name="T86" fmla="*/ 1621 w 4282"/>
                  <a:gd name="T87" fmla="*/ 3506 h 5884"/>
                  <a:gd name="T88" fmla="*/ 1365 w 4282"/>
                  <a:gd name="T89" fmla="*/ 3196 h 5884"/>
                  <a:gd name="T90" fmla="*/ 1583 w 4282"/>
                  <a:gd name="T91" fmla="*/ 2747 h 5884"/>
                  <a:gd name="T92" fmla="*/ 1752 w 4282"/>
                  <a:gd name="T93" fmla="*/ 2694 h 5884"/>
                  <a:gd name="T94" fmla="*/ 1857 w 4282"/>
                  <a:gd name="T95" fmla="*/ 2824 h 5884"/>
                  <a:gd name="T96" fmla="*/ 1984 w 4282"/>
                  <a:gd name="T97" fmla="*/ 2936 h 5884"/>
                  <a:gd name="T98" fmla="*/ 2227 w 4282"/>
                  <a:gd name="T99" fmla="*/ 3091 h 5884"/>
                  <a:gd name="T100" fmla="*/ 2600 w 4282"/>
                  <a:gd name="T101" fmla="*/ 3464 h 5884"/>
                  <a:gd name="T102" fmla="*/ 2899 w 4282"/>
                  <a:gd name="T103" fmla="*/ 4272 h 5884"/>
                  <a:gd name="T104" fmla="*/ 3145 w 4282"/>
                  <a:gd name="T105" fmla="*/ 4517 h 5884"/>
                  <a:gd name="T106" fmla="*/ 3300 w 4282"/>
                  <a:gd name="T107" fmla="*/ 4560 h 5884"/>
                  <a:gd name="T108" fmla="*/ 3212 w 4282"/>
                  <a:gd name="T109" fmla="*/ 4201 h 5884"/>
                  <a:gd name="T110" fmla="*/ 2931 w 4282"/>
                  <a:gd name="T111" fmla="*/ 4103 h 5884"/>
                  <a:gd name="T112" fmla="*/ 2639 w 4282"/>
                  <a:gd name="T113" fmla="*/ 3667 h 5884"/>
                  <a:gd name="T114" fmla="*/ 2596 w 4282"/>
                  <a:gd name="T115" fmla="*/ 3326 h 5884"/>
                  <a:gd name="T116" fmla="*/ 2508 w 4282"/>
                  <a:gd name="T117" fmla="*/ 3169 h 5884"/>
                  <a:gd name="T118" fmla="*/ 2600 w 4282"/>
                  <a:gd name="T119" fmla="*/ 3049 h 5884"/>
                  <a:gd name="T120" fmla="*/ 2748 w 4282"/>
                  <a:gd name="T121" fmla="*/ 2901 h 5884"/>
                  <a:gd name="T122" fmla="*/ 3092 w 4282"/>
                  <a:gd name="T123" fmla="*/ 2676 h 5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82" h="5884">
                    <a:moveTo>
                      <a:pt x="3258" y="2694"/>
                    </a:moveTo>
                    <a:lnTo>
                      <a:pt x="3282" y="2701"/>
                    </a:lnTo>
                    <a:lnTo>
                      <a:pt x="3300" y="2701"/>
                    </a:lnTo>
                    <a:lnTo>
                      <a:pt x="3322" y="2701"/>
                    </a:lnTo>
                    <a:lnTo>
                      <a:pt x="3339" y="2694"/>
                    </a:lnTo>
                    <a:lnTo>
                      <a:pt x="3353" y="2688"/>
                    </a:lnTo>
                    <a:lnTo>
                      <a:pt x="3364" y="2673"/>
                    </a:lnTo>
                    <a:lnTo>
                      <a:pt x="3370" y="2656"/>
                    </a:lnTo>
                    <a:lnTo>
                      <a:pt x="3378" y="2635"/>
                    </a:lnTo>
                    <a:lnTo>
                      <a:pt x="3378" y="2610"/>
                    </a:lnTo>
                    <a:lnTo>
                      <a:pt x="3374" y="2578"/>
                    </a:lnTo>
                    <a:lnTo>
                      <a:pt x="3370" y="2582"/>
                    </a:lnTo>
                    <a:lnTo>
                      <a:pt x="3370" y="2586"/>
                    </a:lnTo>
                    <a:lnTo>
                      <a:pt x="3367" y="2589"/>
                    </a:lnTo>
                    <a:lnTo>
                      <a:pt x="3364" y="2593"/>
                    </a:lnTo>
                    <a:lnTo>
                      <a:pt x="3360" y="2593"/>
                    </a:lnTo>
                    <a:lnTo>
                      <a:pt x="3357" y="2593"/>
                    </a:lnTo>
                    <a:lnTo>
                      <a:pt x="3353" y="2589"/>
                    </a:lnTo>
                    <a:lnTo>
                      <a:pt x="3353" y="2586"/>
                    </a:lnTo>
                    <a:lnTo>
                      <a:pt x="3350" y="2578"/>
                    </a:lnTo>
                    <a:lnTo>
                      <a:pt x="3357" y="2606"/>
                    </a:lnTo>
                    <a:lnTo>
                      <a:pt x="3367" y="2631"/>
                    </a:lnTo>
                    <a:lnTo>
                      <a:pt x="3382" y="2645"/>
                    </a:lnTo>
                    <a:lnTo>
                      <a:pt x="3399" y="2659"/>
                    </a:lnTo>
                    <a:lnTo>
                      <a:pt x="3417" y="2666"/>
                    </a:lnTo>
                    <a:lnTo>
                      <a:pt x="3434" y="2670"/>
                    </a:lnTo>
                    <a:lnTo>
                      <a:pt x="3452" y="2666"/>
                    </a:lnTo>
                    <a:lnTo>
                      <a:pt x="3470" y="2659"/>
                    </a:lnTo>
                    <a:lnTo>
                      <a:pt x="3487" y="2653"/>
                    </a:lnTo>
                    <a:lnTo>
                      <a:pt x="3497" y="2638"/>
                    </a:lnTo>
                    <a:lnTo>
                      <a:pt x="3543" y="2589"/>
                    </a:lnTo>
                    <a:lnTo>
                      <a:pt x="3588" y="2561"/>
                    </a:lnTo>
                    <a:lnTo>
                      <a:pt x="3631" y="2543"/>
                    </a:lnTo>
                    <a:lnTo>
                      <a:pt x="3677" y="2533"/>
                    </a:lnTo>
                    <a:lnTo>
                      <a:pt x="3723" y="2529"/>
                    </a:lnTo>
                    <a:lnTo>
                      <a:pt x="3768" y="2529"/>
                    </a:lnTo>
                    <a:lnTo>
                      <a:pt x="3811" y="2526"/>
                    </a:lnTo>
                    <a:lnTo>
                      <a:pt x="3853" y="2519"/>
                    </a:lnTo>
                    <a:lnTo>
                      <a:pt x="3895" y="2498"/>
                    </a:lnTo>
                    <a:lnTo>
                      <a:pt x="3931" y="2466"/>
                    </a:lnTo>
                    <a:lnTo>
                      <a:pt x="3962" y="2431"/>
                    </a:lnTo>
                    <a:lnTo>
                      <a:pt x="3994" y="2389"/>
                    </a:lnTo>
                    <a:lnTo>
                      <a:pt x="4022" y="2346"/>
                    </a:lnTo>
                    <a:lnTo>
                      <a:pt x="4054" y="2304"/>
                    </a:lnTo>
                    <a:lnTo>
                      <a:pt x="4085" y="2263"/>
                    </a:lnTo>
                    <a:lnTo>
                      <a:pt x="4117" y="2220"/>
                    </a:lnTo>
                    <a:lnTo>
                      <a:pt x="4156" y="2181"/>
                    </a:lnTo>
                    <a:lnTo>
                      <a:pt x="4194" y="2150"/>
                    </a:lnTo>
                    <a:lnTo>
                      <a:pt x="4237" y="2121"/>
                    </a:lnTo>
                    <a:lnTo>
                      <a:pt x="4282" y="2101"/>
                    </a:lnTo>
                    <a:lnTo>
                      <a:pt x="4244" y="2076"/>
                    </a:lnTo>
                    <a:lnTo>
                      <a:pt x="4197" y="2063"/>
                    </a:lnTo>
                    <a:lnTo>
                      <a:pt x="4152" y="2063"/>
                    </a:lnTo>
                    <a:lnTo>
                      <a:pt x="4106" y="2069"/>
                    </a:lnTo>
                    <a:lnTo>
                      <a:pt x="4061" y="2086"/>
                    </a:lnTo>
                    <a:lnTo>
                      <a:pt x="4014" y="2111"/>
                    </a:lnTo>
                    <a:lnTo>
                      <a:pt x="3972" y="2139"/>
                    </a:lnTo>
                    <a:lnTo>
                      <a:pt x="3937" y="2171"/>
                    </a:lnTo>
                    <a:lnTo>
                      <a:pt x="3906" y="2206"/>
                    </a:lnTo>
                    <a:lnTo>
                      <a:pt x="3881" y="2245"/>
                    </a:lnTo>
                    <a:lnTo>
                      <a:pt x="3867" y="2266"/>
                    </a:lnTo>
                    <a:lnTo>
                      <a:pt x="3853" y="2291"/>
                    </a:lnTo>
                    <a:lnTo>
                      <a:pt x="3839" y="2315"/>
                    </a:lnTo>
                    <a:lnTo>
                      <a:pt x="3821" y="2336"/>
                    </a:lnTo>
                    <a:lnTo>
                      <a:pt x="3803" y="2361"/>
                    </a:lnTo>
                    <a:lnTo>
                      <a:pt x="3786" y="2378"/>
                    </a:lnTo>
                    <a:lnTo>
                      <a:pt x="3765" y="2393"/>
                    </a:lnTo>
                    <a:lnTo>
                      <a:pt x="3748" y="2403"/>
                    </a:lnTo>
                    <a:lnTo>
                      <a:pt x="3726" y="2406"/>
                    </a:lnTo>
                    <a:lnTo>
                      <a:pt x="3705" y="2403"/>
                    </a:lnTo>
                    <a:lnTo>
                      <a:pt x="3691" y="2396"/>
                    </a:lnTo>
                    <a:lnTo>
                      <a:pt x="3680" y="2385"/>
                    </a:lnTo>
                    <a:lnTo>
                      <a:pt x="3663" y="2375"/>
                    </a:lnTo>
                    <a:lnTo>
                      <a:pt x="3645" y="2361"/>
                    </a:lnTo>
                    <a:lnTo>
                      <a:pt x="3631" y="2346"/>
                    </a:lnTo>
                    <a:lnTo>
                      <a:pt x="3613" y="2333"/>
                    </a:lnTo>
                    <a:lnTo>
                      <a:pt x="3596" y="2323"/>
                    </a:lnTo>
                    <a:lnTo>
                      <a:pt x="3582" y="2311"/>
                    </a:lnTo>
                    <a:lnTo>
                      <a:pt x="3568" y="2304"/>
                    </a:lnTo>
                    <a:lnTo>
                      <a:pt x="3557" y="2301"/>
                    </a:lnTo>
                    <a:lnTo>
                      <a:pt x="3518" y="2301"/>
                    </a:lnTo>
                    <a:lnTo>
                      <a:pt x="3483" y="2301"/>
                    </a:lnTo>
                    <a:lnTo>
                      <a:pt x="3445" y="2308"/>
                    </a:lnTo>
                    <a:lnTo>
                      <a:pt x="3413" y="2315"/>
                    </a:lnTo>
                    <a:lnTo>
                      <a:pt x="3378" y="2323"/>
                    </a:lnTo>
                    <a:lnTo>
                      <a:pt x="3346" y="2333"/>
                    </a:lnTo>
                    <a:lnTo>
                      <a:pt x="3315" y="2343"/>
                    </a:lnTo>
                    <a:lnTo>
                      <a:pt x="3282" y="2353"/>
                    </a:lnTo>
                    <a:lnTo>
                      <a:pt x="3251" y="2364"/>
                    </a:lnTo>
                    <a:lnTo>
                      <a:pt x="3219" y="2375"/>
                    </a:lnTo>
                    <a:lnTo>
                      <a:pt x="3184" y="2385"/>
                    </a:lnTo>
                    <a:lnTo>
                      <a:pt x="3149" y="2393"/>
                    </a:lnTo>
                    <a:lnTo>
                      <a:pt x="3110" y="2403"/>
                    </a:lnTo>
                    <a:lnTo>
                      <a:pt x="3075" y="2413"/>
                    </a:lnTo>
                    <a:lnTo>
                      <a:pt x="3036" y="2424"/>
                    </a:lnTo>
                    <a:lnTo>
                      <a:pt x="3001" y="2434"/>
                    </a:lnTo>
                    <a:lnTo>
                      <a:pt x="2962" y="2445"/>
                    </a:lnTo>
                    <a:lnTo>
                      <a:pt x="2921" y="2459"/>
                    </a:lnTo>
                    <a:lnTo>
                      <a:pt x="2881" y="2473"/>
                    </a:lnTo>
                    <a:lnTo>
                      <a:pt x="2839" y="2488"/>
                    </a:lnTo>
                    <a:lnTo>
                      <a:pt x="2783" y="2501"/>
                    </a:lnTo>
                    <a:lnTo>
                      <a:pt x="2720" y="2505"/>
                    </a:lnTo>
                    <a:lnTo>
                      <a:pt x="2653" y="2505"/>
                    </a:lnTo>
                    <a:lnTo>
                      <a:pt x="2586" y="2498"/>
                    </a:lnTo>
                    <a:lnTo>
                      <a:pt x="2519" y="2494"/>
                    </a:lnTo>
                    <a:lnTo>
                      <a:pt x="2456" y="2491"/>
                    </a:lnTo>
                    <a:lnTo>
                      <a:pt x="2396" y="2491"/>
                    </a:lnTo>
                    <a:lnTo>
                      <a:pt x="2347" y="2501"/>
                    </a:lnTo>
                    <a:lnTo>
                      <a:pt x="2308" y="2523"/>
                    </a:lnTo>
                    <a:lnTo>
                      <a:pt x="2280" y="2558"/>
                    </a:lnTo>
                    <a:lnTo>
                      <a:pt x="2294" y="2523"/>
                    </a:lnTo>
                    <a:lnTo>
                      <a:pt x="2305" y="2488"/>
                    </a:lnTo>
                    <a:lnTo>
                      <a:pt x="2312" y="2456"/>
                    </a:lnTo>
                    <a:lnTo>
                      <a:pt x="2312" y="2421"/>
                    </a:lnTo>
                    <a:lnTo>
                      <a:pt x="2308" y="2389"/>
                    </a:lnTo>
                    <a:lnTo>
                      <a:pt x="2300" y="2361"/>
                    </a:lnTo>
                    <a:lnTo>
                      <a:pt x="2290" y="2333"/>
                    </a:lnTo>
                    <a:lnTo>
                      <a:pt x="2273" y="2308"/>
                    </a:lnTo>
                    <a:lnTo>
                      <a:pt x="2255" y="2283"/>
                    </a:lnTo>
                    <a:lnTo>
                      <a:pt x="2227" y="2266"/>
                    </a:lnTo>
                    <a:lnTo>
                      <a:pt x="2205" y="2259"/>
                    </a:lnTo>
                    <a:lnTo>
                      <a:pt x="2177" y="2263"/>
                    </a:lnTo>
                    <a:lnTo>
                      <a:pt x="2150" y="2273"/>
                    </a:lnTo>
                    <a:lnTo>
                      <a:pt x="2118" y="2291"/>
                    </a:lnTo>
                    <a:lnTo>
                      <a:pt x="2087" y="2308"/>
                    </a:lnTo>
                    <a:lnTo>
                      <a:pt x="2054" y="2329"/>
                    </a:lnTo>
                    <a:lnTo>
                      <a:pt x="2022" y="2346"/>
                    </a:lnTo>
                    <a:lnTo>
                      <a:pt x="1991" y="2361"/>
                    </a:lnTo>
                    <a:lnTo>
                      <a:pt x="1964" y="2368"/>
                    </a:lnTo>
                    <a:lnTo>
                      <a:pt x="1935" y="2364"/>
                    </a:lnTo>
                    <a:lnTo>
                      <a:pt x="1924" y="2361"/>
                    </a:lnTo>
                    <a:lnTo>
                      <a:pt x="1914" y="2350"/>
                    </a:lnTo>
                    <a:lnTo>
                      <a:pt x="1904" y="2340"/>
                    </a:lnTo>
                    <a:lnTo>
                      <a:pt x="1892" y="2326"/>
                    </a:lnTo>
                    <a:lnTo>
                      <a:pt x="1886" y="2311"/>
                    </a:lnTo>
                    <a:lnTo>
                      <a:pt x="1879" y="2294"/>
                    </a:lnTo>
                    <a:lnTo>
                      <a:pt x="1872" y="2276"/>
                    </a:lnTo>
                    <a:lnTo>
                      <a:pt x="1864" y="2259"/>
                    </a:lnTo>
                    <a:lnTo>
                      <a:pt x="1864" y="2245"/>
                    </a:lnTo>
                    <a:lnTo>
                      <a:pt x="1864" y="2231"/>
                    </a:lnTo>
                    <a:lnTo>
                      <a:pt x="1864" y="2234"/>
                    </a:lnTo>
                    <a:lnTo>
                      <a:pt x="1872" y="2234"/>
                    </a:lnTo>
                    <a:lnTo>
                      <a:pt x="1879" y="2231"/>
                    </a:lnTo>
                    <a:lnTo>
                      <a:pt x="1889" y="2228"/>
                    </a:lnTo>
                    <a:lnTo>
                      <a:pt x="1899" y="2223"/>
                    </a:lnTo>
                    <a:lnTo>
                      <a:pt x="1907" y="2220"/>
                    </a:lnTo>
                    <a:lnTo>
                      <a:pt x="1914" y="2216"/>
                    </a:lnTo>
                    <a:lnTo>
                      <a:pt x="1917" y="2213"/>
                    </a:lnTo>
                    <a:lnTo>
                      <a:pt x="1917" y="2210"/>
                    </a:lnTo>
                    <a:lnTo>
                      <a:pt x="1910" y="2210"/>
                    </a:lnTo>
                    <a:lnTo>
                      <a:pt x="1956" y="2213"/>
                    </a:lnTo>
                    <a:lnTo>
                      <a:pt x="1995" y="2206"/>
                    </a:lnTo>
                    <a:lnTo>
                      <a:pt x="2027" y="2193"/>
                    </a:lnTo>
                    <a:lnTo>
                      <a:pt x="2051" y="2168"/>
                    </a:lnTo>
                    <a:lnTo>
                      <a:pt x="2072" y="2143"/>
                    </a:lnTo>
                    <a:lnTo>
                      <a:pt x="2090" y="2108"/>
                    </a:lnTo>
                    <a:lnTo>
                      <a:pt x="2100" y="2073"/>
                    </a:lnTo>
                    <a:lnTo>
                      <a:pt x="2104" y="2038"/>
                    </a:lnTo>
                    <a:lnTo>
                      <a:pt x="2104" y="1999"/>
                    </a:lnTo>
                    <a:lnTo>
                      <a:pt x="2100" y="1963"/>
                    </a:lnTo>
                    <a:lnTo>
                      <a:pt x="2111" y="1988"/>
                    </a:lnTo>
                    <a:lnTo>
                      <a:pt x="2122" y="2006"/>
                    </a:lnTo>
                    <a:lnTo>
                      <a:pt x="2135" y="2016"/>
                    </a:lnTo>
                    <a:lnTo>
                      <a:pt x="2153" y="2020"/>
                    </a:lnTo>
                    <a:lnTo>
                      <a:pt x="2170" y="2020"/>
                    </a:lnTo>
                    <a:lnTo>
                      <a:pt x="2185" y="2013"/>
                    </a:lnTo>
                    <a:lnTo>
                      <a:pt x="2199" y="2006"/>
                    </a:lnTo>
                    <a:lnTo>
                      <a:pt x="2213" y="1995"/>
                    </a:lnTo>
                    <a:lnTo>
                      <a:pt x="2220" y="1985"/>
                    </a:lnTo>
                    <a:lnTo>
                      <a:pt x="2223" y="1974"/>
                    </a:lnTo>
                    <a:lnTo>
                      <a:pt x="2234" y="1925"/>
                    </a:lnTo>
                    <a:lnTo>
                      <a:pt x="2242" y="1880"/>
                    </a:lnTo>
                    <a:lnTo>
                      <a:pt x="2248" y="1841"/>
                    </a:lnTo>
                    <a:lnTo>
                      <a:pt x="2255" y="1803"/>
                    </a:lnTo>
                    <a:lnTo>
                      <a:pt x="2262" y="1767"/>
                    </a:lnTo>
                    <a:lnTo>
                      <a:pt x="2277" y="1735"/>
                    </a:lnTo>
                    <a:lnTo>
                      <a:pt x="2294" y="1708"/>
                    </a:lnTo>
                    <a:lnTo>
                      <a:pt x="2318" y="1683"/>
                    </a:lnTo>
                    <a:lnTo>
                      <a:pt x="2353" y="1658"/>
                    </a:lnTo>
                    <a:lnTo>
                      <a:pt x="2400" y="1633"/>
                    </a:lnTo>
                    <a:lnTo>
                      <a:pt x="2442" y="1623"/>
                    </a:lnTo>
                    <a:lnTo>
                      <a:pt x="2477" y="1623"/>
                    </a:lnTo>
                    <a:lnTo>
                      <a:pt x="2505" y="1637"/>
                    </a:lnTo>
                    <a:lnTo>
                      <a:pt x="2530" y="1658"/>
                    </a:lnTo>
                    <a:lnTo>
                      <a:pt x="2551" y="1686"/>
                    </a:lnTo>
                    <a:lnTo>
                      <a:pt x="2572" y="1718"/>
                    </a:lnTo>
                    <a:lnTo>
                      <a:pt x="2590" y="1750"/>
                    </a:lnTo>
                    <a:lnTo>
                      <a:pt x="2614" y="1778"/>
                    </a:lnTo>
                    <a:lnTo>
                      <a:pt x="2643" y="1798"/>
                    </a:lnTo>
                    <a:lnTo>
                      <a:pt x="2678" y="1813"/>
                    </a:lnTo>
                    <a:lnTo>
                      <a:pt x="2688" y="1756"/>
                    </a:lnTo>
                    <a:lnTo>
                      <a:pt x="2691" y="1700"/>
                    </a:lnTo>
                    <a:lnTo>
                      <a:pt x="2684" y="1655"/>
                    </a:lnTo>
                    <a:lnTo>
                      <a:pt x="2674" y="1613"/>
                    </a:lnTo>
                    <a:lnTo>
                      <a:pt x="2656" y="1573"/>
                    </a:lnTo>
                    <a:lnTo>
                      <a:pt x="2639" y="1535"/>
                    </a:lnTo>
                    <a:lnTo>
                      <a:pt x="2621" y="1503"/>
                    </a:lnTo>
                    <a:lnTo>
                      <a:pt x="2611" y="1472"/>
                    </a:lnTo>
                    <a:lnTo>
                      <a:pt x="2603" y="1440"/>
                    </a:lnTo>
                    <a:lnTo>
                      <a:pt x="2603" y="1408"/>
                    </a:lnTo>
                    <a:lnTo>
                      <a:pt x="2611" y="1380"/>
                    </a:lnTo>
                    <a:lnTo>
                      <a:pt x="2618" y="1356"/>
                    </a:lnTo>
                    <a:lnTo>
                      <a:pt x="2625" y="1335"/>
                    </a:lnTo>
                    <a:lnTo>
                      <a:pt x="2631" y="1313"/>
                    </a:lnTo>
                    <a:lnTo>
                      <a:pt x="2639" y="1293"/>
                    </a:lnTo>
                    <a:lnTo>
                      <a:pt x="2649" y="1272"/>
                    </a:lnTo>
                    <a:lnTo>
                      <a:pt x="2660" y="1247"/>
                    </a:lnTo>
                    <a:lnTo>
                      <a:pt x="2671" y="1223"/>
                    </a:lnTo>
                    <a:lnTo>
                      <a:pt x="2684" y="1195"/>
                    </a:lnTo>
                    <a:lnTo>
                      <a:pt x="2698" y="1166"/>
                    </a:lnTo>
                    <a:lnTo>
                      <a:pt x="2726" y="1125"/>
                    </a:lnTo>
                    <a:lnTo>
                      <a:pt x="2758" y="1096"/>
                    </a:lnTo>
                    <a:lnTo>
                      <a:pt x="2794" y="1075"/>
                    </a:lnTo>
                    <a:lnTo>
                      <a:pt x="2832" y="1065"/>
                    </a:lnTo>
                    <a:lnTo>
                      <a:pt x="2871" y="1054"/>
                    </a:lnTo>
                    <a:lnTo>
                      <a:pt x="2917" y="1050"/>
                    </a:lnTo>
                    <a:lnTo>
                      <a:pt x="2959" y="1047"/>
                    </a:lnTo>
                    <a:lnTo>
                      <a:pt x="3004" y="1043"/>
                    </a:lnTo>
                    <a:lnTo>
                      <a:pt x="3051" y="1037"/>
                    </a:lnTo>
                    <a:lnTo>
                      <a:pt x="3092" y="1026"/>
                    </a:lnTo>
                    <a:lnTo>
                      <a:pt x="3121" y="1015"/>
                    </a:lnTo>
                    <a:lnTo>
                      <a:pt x="3145" y="1008"/>
                    </a:lnTo>
                    <a:lnTo>
                      <a:pt x="3170" y="998"/>
                    </a:lnTo>
                    <a:lnTo>
                      <a:pt x="3195" y="987"/>
                    </a:lnTo>
                    <a:lnTo>
                      <a:pt x="3223" y="980"/>
                    </a:lnTo>
                    <a:lnTo>
                      <a:pt x="3247" y="973"/>
                    </a:lnTo>
                    <a:lnTo>
                      <a:pt x="3272" y="970"/>
                    </a:lnTo>
                    <a:lnTo>
                      <a:pt x="3297" y="973"/>
                    </a:lnTo>
                    <a:lnTo>
                      <a:pt x="3322" y="977"/>
                    </a:lnTo>
                    <a:lnTo>
                      <a:pt x="3342" y="990"/>
                    </a:lnTo>
                    <a:lnTo>
                      <a:pt x="3367" y="1008"/>
                    </a:lnTo>
                    <a:lnTo>
                      <a:pt x="3395" y="1022"/>
                    </a:lnTo>
                    <a:lnTo>
                      <a:pt x="3423" y="1030"/>
                    </a:lnTo>
                    <a:lnTo>
                      <a:pt x="3448" y="1037"/>
                    </a:lnTo>
                    <a:lnTo>
                      <a:pt x="3476" y="1040"/>
                    </a:lnTo>
                    <a:lnTo>
                      <a:pt x="3501" y="1040"/>
                    </a:lnTo>
                    <a:lnTo>
                      <a:pt x="3530" y="1033"/>
                    </a:lnTo>
                    <a:lnTo>
                      <a:pt x="3553" y="1026"/>
                    </a:lnTo>
                    <a:lnTo>
                      <a:pt x="3578" y="1012"/>
                    </a:lnTo>
                    <a:lnTo>
                      <a:pt x="3603" y="998"/>
                    </a:lnTo>
                    <a:lnTo>
                      <a:pt x="3610" y="990"/>
                    </a:lnTo>
                    <a:lnTo>
                      <a:pt x="3617" y="977"/>
                    </a:lnTo>
                    <a:lnTo>
                      <a:pt x="3624" y="960"/>
                    </a:lnTo>
                    <a:lnTo>
                      <a:pt x="3628" y="938"/>
                    </a:lnTo>
                    <a:lnTo>
                      <a:pt x="3635" y="917"/>
                    </a:lnTo>
                    <a:lnTo>
                      <a:pt x="3638" y="896"/>
                    </a:lnTo>
                    <a:lnTo>
                      <a:pt x="3641" y="875"/>
                    </a:lnTo>
                    <a:lnTo>
                      <a:pt x="3641" y="860"/>
                    </a:lnTo>
                    <a:lnTo>
                      <a:pt x="3641" y="847"/>
                    </a:lnTo>
                    <a:lnTo>
                      <a:pt x="3641" y="836"/>
                    </a:lnTo>
                    <a:lnTo>
                      <a:pt x="3621" y="801"/>
                    </a:lnTo>
                    <a:lnTo>
                      <a:pt x="3613" y="766"/>
                    </a:lnTo>
                    <a:lnTo>
                      <a:pt x="3621" y="738"/>
                    </a:lnTo>
                    <a:lnTo>
                      <a:pt x="3631" y="713"/>
                    </a:lnTo>
                    <a:lnTo>
                      <a:pt x="3653" y="688"/>
                    </a:lnTo>
                    <a:lnTo>
                      <a:pt x="3673" y="664"/>
                    </a:lnTo>
                    <a:lnTo>
                      <a:pt x="3691" y="643"/>
                    </a:lnTo>
                    <a:lnTo>
                      <a:pt x="3708" y="618"/>
                    </a:lnTo>
                    <a:lnTo>
                      <a:pt x="3719" y="594"/>
                    </a:lnTo>
                    <a:lnTo>
                      <a:pt x="3723" y="565"/>
                    </a:lnTo>
                    <a:lnTo>
                      <a:pt x="3719" y="523"/>
                    </a:lnTo>
                    <a:lnTo>
                      <a:pt x="3726" y="488"/>
                    </a:lnTo>
                    <a:lnTo>
                      <a:pt x="3736" y="453"/>
                    </a:lnTo>
                    <a:lnTo>
                      <a:pt x="3748" y="425"/>
                    </a:lnTo>
                    <a:lnTo>
                      <a:pt x="3761" y="397"/>
                    </a:lnTo>
                    <a:lnTo>
                      <a:pt x="3776" y="369"/>
                    </a:lnTo>
                    <a:lnTo>
                      <a:pt x="3783" y="340"/>
                    </a:lnTo>
                    <a:lnTo>
                      <a:pt x="3786" y="313"/>
                    </a:lnTo>
                    <a:lnTo>
                      <a:pt x="3783" y="282"/>
                    </a:lnTo>
                    <a:lnTo>
                      <a:pt x="3771" y="247"/>
                    </a:lnTo>
                    <a:lnTo>
                      <a:pt x="3744" y="207"/>
                    </a:lnTo>
                    <a:lnTo>
                      <a:pt x="3713" y="172"/>
                    </a:lnTo>
                    <a:lnTo>
                      <a:pt x="3670" y="140"/>
                    </a:lnTo>
                    <a:lnTo>
                      <a:pt x="3621" y="117"/>
                    </a:lnTo>
                    <a:lnTo>
                      <a:pt x="3568" y="99"/>
                    </a:lnTo>
                    <a:lnTo>
                      <a:pt x="3515" y="80"/>
                    </a:lnTo>
                    <a:lnTo>
                      <a:pt x="3458" y="70"/>
                    </a:lnTo>
                    <a:lnTo>
                      <a:pt x="3402" y="63"/>
                    </a:lnTo>
                    <a:lnTo>
                      <a:pt x="3350" y="63"/>
                    </a:lnTo>
                    <a:lnTo>
                      <a:pt x="3300" y="63"/>
                    </a:lnTo>
                    <a:lnTo>
                      <a:pt x="3293" y="67"/>
                    </a:lnTo>
                    <a:lnTo>
                      <a:pt x="3287" y="70"/>
                    </a:lnTo>
                    <a:lnTo>
                      <a:pt x="3279" y="74"/>
                    </a:lnTo>
                    <a:lnTo>
                      <a:pt x="3272" y="80"/>
                    </a:lnTo>
                    <a:lnTo>
                      <a:pt x="3265" y="88"/>
                    </a:lnTo>
                    <a:lnTo>
                      <a:pt x="3258" y="95"/>
                    </a:lnTo>
                    <a:lnTo>
                      <a:pt x="3255" y="102"/>
                    </a:lnTo>
                    <a:lnTo>
                      <a:pt x="3251" y="105"/>
                    </a:lnTo>
                    <a:lnTo>
                      <a:pt x="3251" y="112"/>
                    </a:lnTo>
                    <a:lnTo>
                      <a:pt x="3255" y="117"/>
                    </a:lnTo>
                    <a:lnTo>
                      <a:pt x="3279" y="123"/>
                    </a:lnTo>
                    <a:lnTo>
                      <a:pt x="3304" y="130"/>
                    </a:lnTo>
                    <a:lnTo>
                      <a:pt x="3328" y="140"/>
                    </a:lnTo>
                    <a:lnTo>
                      <a:pt x="3353" y="147"/>
                    </a:lnTo>
                    <a:lnTo>
                      <a:pt x="3370" y="158"/>
                    </a:lnTo>
                    <a:lnTo>
                      <a:pt x="3385" y="169"/>
                    </a:lnTo>
                    <a:lnTo>
                      <a:pt x="3399" y="179"/>
                    </a:lnTo>
                    <a:lnTo>
                      <a:pt x="3402" y="190"/>
                    </a:lnTo>
                    <a:lnTo>
                      <a:pt x="3399" y="204"/>
                    </a:lnTo>
                    <a:lnTo>
                      <a:pt x="3392" y="218"/>
                    </a:lnTo>
                    <a:lnTo>
                      <a:pt x="3353" y="257"/>
                    </a:lnTo>
                    <a:lnTo>
                      <a:pt x="3315" y="288"/>
                    </a:lnTo>
                    <a:lnTo>
                      <a:pt x="3275" y="320"/>
                    </a:lnTo>
                    <a:lnTo>
                      <a:pt x="3237" y="348"/>
                    </a:lnTo>
                    <a:lnTo>
                      <a:pt x="3202" y="380"/>
                    </a:lnTo>
                    <a:lnTo>
                      <a:pt x="3163" y="407"/>
                    </a:lnTo>
                    <a:lnTo>
                      <a:pt x="3127" y="439"/>
                    </a:lnTo>
                    <a:lnTo>
                      <a:pt x="3092" y="475"/>
                    </a:lnTo>
                    <a:lnTo>
                      <a:pt x="3061" y="517"/>
                    </a:lnTo>
                    <a:lnTo>
                      <a:pt x="3032" y="562"/>
                    </a:lnTo>
                    <a:lnTo>
                      <a:pt x="3029" y="562"/>
                    </a:lnTo>
                    <a:lnTo>
                      <a:pt x="3026" y="565"/>
                    </a:lnTo>
                    <a:lnTo>
                      <a:pt x="3019" y="565"/>
                    </a:lnTo>
                    <a:lnTo>
                      <a:pt x="3009" y="562"/>
                    </a:lnTo>
                    <a:lnTo>
                      <a:pt x="2997" y="562"/>
                    </a:lnTo>
                    <a:lnTo>
                      <a:pt x="2987" y="562"/>
                    </a:lnTo>
                    <a:lnTo>
                      <a:pt x="2973" y="558"/>
                    </a:lnTo>
                    <a:lnTo>
                      <a:pt x="2959" y="562"/>
                    </a:lnTo>
                    <a:lnTo>
                      <a:pt x="2941" y="562"/>
                    </a:lnTo>
                    <a:lnTo>
                      <a:pt x="2927" y="565"/>
                    </a:lnTo>
                    <a:lnTo>
                      <a:pt x="2886" y="580"/>
                    </a:lnTo>
                    <a:lnTo>
                      <a:pt x="2839" y="600"/>
                    </a:lnTo>
                    <a:lnTo>
                      <a:pt x="2797" y="622"/>
                    </a:lnTo>
                    <a:lnTo>
                      <a:pt x="2755" y="643"/>
                    </a:lnTo>
                    <a:lnTo>
                      <a:pt x="2713" y="664"/>
                    </a:lnTo>
                    <a:lnTo>
                      <a:pt x="2671" y="675"/>
                    </a:lnTo>
                    <a:lnTo>
                      <a:pt x="2631" y="682"/>
                    </a:lnTo>
                    <a:lnTo>
                      <a:pt x="2593" y="675"/>
                    </a:lnTo>
                    <a:lnTo>
                      <a:pt x="2558" y="657"/>
                    </a:lnTo>
                    <a:lnTo>
                      <a:pt x="2523" y="622"/>
                    </a:lnTo>
                    <a:lnTo>
                      <a:pt x="2498" y="587"/>
                    </a:lnTo>
                    <a:lnTo>
                      <a:pt x="2477" y="545"/>
                    </a:lnTo>
                    <a:lnTo>
                      <a:pt x="2460" y="502"/>
                    </a:lnTo>
                    <a:lnTo>
                      <a:pt x="2442" y="460"/>
                    </a:lnTo>
                    <a:lnTo>
                      <a:pt x="2425" y="422"/>
                    </a:lnTo>
                    <a:lnTo>
                      <a:pt x="2403" y="387"/>
                    </a:lnTo>
                    <a:lnTo>
                      <a:pt x="2375" y="355"/>
                    </a:lnTo>
                    <a:lnTo>
                      <a:pt x="2343" y="330"/>
                    </a:lnTo>
                    <a:lnTo>
                      <a:pt x="2305" y="317"/>
                    </a:lnTo>
                    <a:lnTo>
                      <a:pt x="2252" y="309"/>
                    </a:lnTo>
                    <a:lnTo>
                      <a:pt x="2259" y="299"/>
                    </a:lnTo>
                    <a:lnTo>
                      <a:pt x="2259" y="282"/>
                    </a:lnTo>
                    <a:lnTo>
                      <a:pt x="2262" y="264"/>
                    </a:lnTo>
                    <a:lnTo>
                      <a:pt x="2262" y="247"/>
                    </a:lnTo>
                    <a:lnTo>
                      <a:pt x="2262" y="228"/>
                    </a:lnTo>
                    <a:lnTo>
                      <a:pt x="2259" y="210"/>
                    </a:lnTo>
                    <a:lnTo>
                      <a:pt x="2259" y="197"/>
                    </a:lnTo>
                    <a:lnTo>
                      <a:pt x="2259" y="183"/>
                    </a:lnTo>
                    <a:lnTo>
                      <a:pt x="2255" y="175"/>
                    </a:lnTo>
                    <a:lnTo>
                      <a:pt x="2252" y="172"/>
                    </a:lnTo>
                    <a:lnTo>
                      <a:pt x="2223" y="152"/>
                    </a:lnTo>
                    <a:lnTo>
                      <a:pt x="2195" y="134"/>
                    </a:lnTo>
                    <a:lnTo>
                      <a:pt x="2170" y="117"/>
                    </a:lnTo>
                    <a:lnTo>
                      <a:pt x="2146" y="102"/>
                    </a:lnTo>
                    <a:lnTo>
                      <a:pt x="2125" y="88"/>
                    </a:lnTo>
                    <a:lnTo>
                      <a:pt x="2104" y="74"/>
                    </a:lnTo>
                    <a:lnTo>
                      <a:pt x="2082" y="60"/>
                    </a:lnTo>
                    <a:lnTo>
                      <a:pt x="2058" y="42"/>
                    </a:lnTo>
                    <a:lnTo>
                      <a:pt x="2034" y="25"/>
                    </a:lnTo>
                    <a:lnTo>
                      <a:pt x="2005" y="7"/>
                    </a:lnTo>
                    <a:lnTo>
                      <a:pt x="1987" y="0"/>
                    </a:lnTo>
                    <a:lnTo>
                      <a:pt x="1967" y="14"/>
                    </a:lnTo>
                    <a:lnTo>
                      <a:pt x="1952" y="39"/>
                    </a:lnTo>
                    <a:lnTo>
                      <a:pt x="1942" y="80"/>
                    </a:lnTo>
                    <a:lnTo>
                      <a:pt x="1931" y="127"/>
                    </a:lnTo>
                    <a:lnTo>
                      <a:pt x="1928" y="175"/>
                    </a:lnTo>
                    <a:lnTo>
                      <a:pt x="1928" y="228"/>
                    </a:lnTo>
                    <a:lnTo>
                      <a:pt x="1931" y="277"/>
                    </a:lnTo>
                    <a:lnTo>
                      <a:pt x="1942" y="320"/>
                    </a:lnTo>
                    <a:lnTo>
                      <a:pt x="1956" y="355"/>
                    </a:lnTo>
                    <a:lnTo>
                      <a:pt x="2051" y="523"/>
                    </a:lnTo>
                    <a:lnTo>
                      <a:pt x="2104" y="678"/>
                    </a:lnTo>
                    <a:lnTo>
                      <a:pt x="2114" y="818"/>
                    </a:lnTo>
                    <a:lnTo>
                      <a:pt x="2097" y="942"/>
                    </a:lnTo>
                    <a:lnTo>
                      <a:pt x="2047" y="1054"/>
                    </a:lnTo>
                    <a:lnTo>
                      <a:pt x="1981" y="1160"/>
                    </a:lnTo>
                    <a:lnTo>
                      <a:pt x="1892" y="1250"/>
                    </a:lnTo>
                    <a:lnTo>
                      <a:pt x="1794" y="1338"/>
                    </a:lnTo>
                    <a:lnTo>
                      <a:pt x="1689" y="1423"/>
                    </a:lnTo>
                    <a:lnTo>
                      <a:pt x="1583" y="1500"/>
                    </a:lnTo>
                    <a:lnTo>
                      <a:pt x="1569" y="1515"/>
                    </a:lnTo>
                    <a:lnTo>
                      <a:pt x="1555" y="1532"/>
                    </a:lnTo>
                    <a:lnTo>
                      <a:pt x="1541" y="1553"/>
                    </a:lnTo>
                    <a:lnTo>
                      <a:pt x="1526" y="1570"/>
                    </a:lnTo>
                    <a:lnTo>
                      <a:pt x="1513" y="1591"/>
                    </a:lnTo>
                    <a:lnTo>
                      <a:pt x="1502" y="1616"/>
                    </a:lnTo>
                    <a:lnTo>
                      <a:pt x="1491" y="1633"/>
                    </a:lnTo>
                    <a:lnTo>
                      <a:pt x="1481" y="1655"/>
                    </a:lnTo>
                    <a:lnTo>
                      <a:pt x="1470" y="1672"/>
                    </a:lnTo>
                    <a:lnTo>
                      <a:pt x="1460" y="1686"/>
                    </a:lnTo>
                    <a:lnTo>
                      <a:pt x="1443" y="1708"/>
                    </a:lnTo>
                    <a:lnTo>
                      <a:pt x="1428" y="1725"/>
                    </a:lnTo>
                    <a:lnTo>
                      <a:pt x="1414" y="1746"/>
                    </a:lnTo>
                    <a:lnTo>
                      <a:pt x="1400" y="1763"/>
                    </a:lnTo>
                    <a:lnTo>
                      <a:pt x="1386" y="1781"/>
                    </a:lnTo>
                    <a:lnTo>
                      <a:pt x="1372" y="1798"/>
                    </a:lnTo>
                    <a:lnTo>
                      <a:pt x="1358" y="1816"/>
                    </a:lnTo>
                    <a:lnTo>
                      <a:pt x="1340" y="1830"/>
                    </a:lnTo>
                    <a:lnTo>
                      <a:pt x="1320" y="1845"/>
                    </a:lnTo>
                    <a:lnTo>
                      <a:pt x="1302" y="1855"/>
                    </a:lnTo>
                    <a:lnTo>
                      <a:pt x="1295" y="1858"/>
                    </a:lnTo>
                    <a:lnTo>
                      <a:pt x="1287" y="1869"/>
                    </a:lnTo>
                    <a:lnTo>
                      <a:pt x="1284" y="1883"/>
                    </a:lnTo>
                    <a:lnTo>
                      <a:pt x="1277" y="1897"/>
                    </a:lnTo>
                    <a:lnTo>
                      <a:pt x="1270" y="1915"/>
                    </a:lnTo>
                    <a:lnTo>
                      <a:pt x="1263" y="1928"/>
                    </a:lnTo>
                    <a:lnTo>
                      <a:pt x="1255" y="1946"/>
                    </a:lnTo>
                    <a:lnTo>
                      <a:pt x="1248" y="1960"/>
                    </a:lnTo>
                    <a:lnTo>
                      <a:pt x="1242" y="1971"/>
                    </a:lnTo>
                    <a:lnTo>
                      <a:pt x="1238" y="1978"/>
                    </a:lnTo>
                    <a:lnTo>
                      <a:pt x="1210" y="2006"/>
                    </a:lnTo>
                    <a:lnTo>
                      <a:pt x="1178" y="2031"/>
                    </a:lnTo>
                    <a:lnTo>
                      <a:pt x="1147" y="2051"/>
                    </a:lnTo>
                    <a:lnTo>
                      <a:pt x="1115" y="2069"/>
                    </a:lnTo>
                    <a:lnTo>
                      <a:pt x="1080" y="2090"/>
                    </a:lnTo>
                    <a:lnTo>
                      <a:pt x="1048" y="2108"/>
                    </a:lnTo>
                    <a:lnTo>
                      <a:pt x="1013" y="2129"/>
                    </a:lnTo>
                    <a:lnTo>
                      <a:pt x="982" y="2150"/>
                    </a:lnTo>
                    <a:lnTo>
                      <a:pt x="953" y="2171"/>
                    </a:lnTo>
                    <a:lnTo>
                      <a:pt x="925" y="2199"/>
                    </a:lnTo>
                    <a:lnTo>
                      <a:pt x="886" y="2241"/>
                    </a:lnTo>
                    <a:lnTo>
                      <a:pt x="851" y="2280"/>
                    </a:lnTo>
                    <a:lnTo>
                      <a:pt x="816" y="2318"/>
                    </a:lnTo>
                    <a:lnTo>
                      <a:pt x="784" y="2358"/>
                    </a:lnTo>
                    <a:lnTo>
                      <a:pt x="746" y="2389"/>
                    </a:lnTo>
                    <a:lnTo>
                      <a:pt x="711" y="2421"/>
                    </a:lnTo>
                    <a:lnTo>
                      <a:pt x="668" y="2448"/>
                    </a:lnTo>
                    <a:lnTo>
                      <a:pt x="622" y="2470"/>
                    </a:lnTo>
                    <a:lnTo>
                      <a:pt x="569" y="2491"/>
                    </a:lnTo>
                    <a:lnTo>
                      <a:pt x="510" y="2505"/>
                    </a:lnTo>
                    <a:lnTo>
                      <a:pt x="524" y="2501"/>
                    </a:lnTo>
                    <a:lnTo>
                      <a:pt x="534" y="2501"/>
                    </a:lnTo>
                    <a:lnTo>
                      <a:pt x="545" y="2501"/>
                    </a:lnTo>
                    <a:lnTo>
                      <a:pt x="551" y="2501"/>
                    </a:lnTo>
                    <a:lnTo>
                      <a:pt x="559" y="2505"/>
                    </a:lnTo>
                    <a:lnTo>
                      <a:pt x="566" y="2505"/>
                    </a:lnTo>
                    <a:lnTo>
                      <a:pt x="569" y="2508"/>
                    </a:lnTo>
                    <a:lnTo>
                      <a:pt x="573" y="2511"/>
                    </a:lnTo>
                    <a:lnTo>
                      <a:pt x="573" y="2519"/>
                    </a:lnTo>
                    <a:lnTo>
                      <a:pt x="573" y="2523"/>
                    </a:lnTo>
                    <a:lnTo>
                      <a:pt x="551" y="2554"/>
                    </a:lnTo>
                    <a:lnTo>
                      <a:pt x="531" y="2578"/>
                    </a:lnTo>
                    <a:lnTo>
                      <a:pt x="510" y="2606"/>
                    </a:lnTo>
                    <a:lnTo>
                      <a:pt x="485" y="2631"/>
                    </a:lnTo>
                    <a:lnTo>
                      <a:pt x="461" y="2653"/>
                    </a:lnTo>
                    <a:lnTo>
                      <a:pt x="439" y="2676"/>
                    </a:lnTo>
                    <a:lnTo>
                      <a:pt x="418" y="2705"/>
                    </a:lnTo>
                    <a:lnTo>
                      <a:pt x="397" y="2729"/>
                    </a:lnTo>
                    <a:lnTo>
                      <a:pt x="376" y="2761"/>
                    </a:lnTo>
                    <a:lnTo>
                      <a:pt x="358" y="2793"/>
                    </a:lnTo>
                    <a:lnTo>
                      <a:pt x="355" y="2806"/>
                    </a:lnTo>
                    <a:lnTo>
                      <a:pt x="348" y="2824"/>
                    </a:lnTo>
                    <a:lnTo>
                      <a:pt x="341" y="2838"/>
                    </a:lnTo>
                    <a:lnTo>
                      <a:pt x="338" y="2856"/>
                    </a:lnTo>
                    <a:lnTo>
                      <a:pt x="330" y="2874"/>
                    </a:lnTo>
                    <a:lnTo>
                      <a:pt x="327" y="2891"/>
                    </a:lnTo>
                    <a:lnTo>
                      <a:pt x="320" y="2906"/>
                    </a:lnTo>
                    <a:lnTo>
                      <a:pt x="316" y="2923"/>
                    </a:lnTo>
                    <a:lnTo>
                      <a:pt x="313" y="2933"/>
                    </a:lnTo>
                    <a:lnTo>
                      <a:pt x="309" y="2948"/>
                    </a:lnTo>
                    <a:lnTo>
                      <a:pt x="288" y="3021"/>
                    </a:lnTo>
                    <a:lnTo>
                      <a:pt x="263" y="3088"/>
                    </a:lnTo>
                    <a:lnTo>
                      <a:pt x="238" y="3151"/>
                    </a:lnTo>
                    <a:lnTo>
                      <a:pt x="210" y="3211"/>
                    </a:lnTo>
                    <a:lnTo>
                      <a:pt x="179" y="3271"/>
                    </a:lnTo>
                    <a:lnTo>
                      <a:pt x="147" y="3326"/>
                    </a:lnTo>
                    <a:lnTo>
                      <a:pt x="112" y="3383"/>
                    </a:lnTo>
                    <a:lnTo>
                      <a:pt x="80" y="3443"/>
                    </a:lnTo>
                    <a:lnTo>
                      <a:pt x="45" y="3506"/>
                    </a:lnTo>
                    <a:lnTo>
                      <a:pt x="10" y="3569"/>
                    </a:lnTo>
                    <a:lnTo>
                      <a:pt x="0" y="3604"/>
                    </a:lnTo>
                    <a:lnTo>
                      <a:pt x="0" y="3639"/>
                    </a:lnTo>
                    <a:lnTo>
                      <a:pt x="7" y="3671"/>
                    </a:lnTo>
                    <a:lnTo>
                      <a:pt x="24" y="3706"/>
                    </a:lnTo>
                    <a:lnTo>
                      <a:pt x="42" y="3741"/>
                    </a:lnTo>
                    <a:lnTo>
                      <a:pt x="63" y="3779"/>
                    </a:lnTo>
                    <a:lnTo>
                      <a:pt x="87" y="3819"/>
                    </a:lnTo>
                    <a:lnTo>
                      <a:pt x="112" y="3861"/>
                    </a:lnTo>
                    <a:lnTo>
                      <a:pt x="130" y="3903"/>
                    </a:lnTo>
                    <a:lnTo>
                      <a:pt x="147" y="3952"/>
                    </a:lnTo>
                    <a:lnTo>
                      <a:pt x="150" y="3959"/>
                    </a:lnTo>
                    <a:lnTo>
                      <a:pt x="158" y="3966"/>
                    </a:lnTo>
                    <a:lnTo>
                      <a:pt x="168" y="3977"/>
                    </a:lnTo>
                    <a:lnTo>
                      <a:pt x="179" y="3987"/>
                    </a:lnTo>
                    <a:lnTo>
                      <a:pt x="190" y="3997"/>
                    </a:lnTo>
                    <a:lnTo>
                      <a:pt x="203" y="4009"/>
                    </a:lnTo>
                    <a:lnTo>
                      <a:pt x="215" y="4019"/>
                    </a:lnTo>
                    <a:lnTo>
                      <a:pt x="225" y="4029"/>
                    </a:lnTo>
                    <a:lnTo>
                      <a:pt x="235" y="4036"/>
                    </a:lnTo>
                    <a:lnTo>
                      <a:pt x="242" y="4047"/>
                    </a:lnTo>
                    <a:lnTo>
                      <a:pt x="281" y="4121"/>
                    </a:lnTo>
                    <a:lnTo>
                      <a:pt x="313" y="4194"/>
                    </a:lnTo>
                    <a:lnTo>
                      <a:pt x="338" y="4269"/>
                    </a:lnTo>
                    <a:lnTo>
                      <a:pt x="358" y="4339"/>
                    </a:lnTo>
                    <a:lnTo>
                      <a:pt x="380" y="4409"/>
                    </a:lnTo>
                    <a:lnTo>
                      <a:pt x="404" y="4482"/>
                    </a:lnTo>
                    <a:lnTo>
                      <a:pt x="433" y="4552"/>
                    </a:lnTo>
                    <a:lnTo>
                      <a:pt x="471" y="4622"/>
                    </a:lnTo>
                    <a:lnTo>
                      <a:pt x="516" y="4693"/>
                    </a:lnTo>
                    <a:lnTo>
                      <a:pt x="576" y="4764"/>
                    </a:lnTo>
                    <a:lnTo>
                      <a:pt x="598" y="4781"/>
                    </a:lnTo>
                    <a:lnTo>
                      <a:pt x="626" y="4799"/>
                    </a:lnTo>
                    <a:lnTo>
                      <a:pt x="658" y="4816"/>
                    </a:lnTo>
                    <a:lnTo>
                      <a:pt x="693" y="4834"/>
                    </a:lnTo>
                    <a:lnTo>
                      <a:pt x="731" y="4852"/>
                    </a:lnTo>
                    <a:lnTo>
                      <a:pt x="767" y="4865"/>
                    </a:lnTo>
                    <a:lnTo>
                      <a:pt x="799" y="4876"/>
                    </a:lnTo>
                    <a:lnTo>
                      <a:pt x="826" y="4882"/>
                    </a:lnTo>
                    <a:lnTo>
                      <a:pt x="844" y="4887"/>
                    </a:lnTo>
                    <a:lnTo>
                      <a:pt x="851" y="4887"/>
                    </a:lnTo>
                    <a:lnTo>
                      <a:pt x="854" y="4876"/>
                    </a:lnTo>
                    <a:lnTo>
                      <a:pt x="859" y="4869"/>
                    </a:lnTo>
                    <a:lnTo>
                      <a:pt x="862" y="4859"/>
                    </a:lnTo>
                    <a:lnTo>
                      <a:pt x="865" y="4844"/>
                    </a:lnTo>
                    <a:lnTo>
                      <a:pt x="869" y="4830"/>
                    </a:lnTo>
                    <a:lnTo>
                      <a:pt x="869" y="4816"/>
                    </a:lnTo>
                    <a:lnTo>
                      <a:pt x="872" y="4799"/>
                    </a:lnTo>
                    <a:lnTo>
                      <a:pt x="872" y="4784"/>
                    </a:lnTo>
                    <a:lnTo>
                      <a:pt x="872" y="4767"/>
                    </a:lnTo>
                    <a:lnTo>
                      <a:pt x="869" y="4752"/>
                    </a:lnTo>
                    <a:lnTo>
                      <a:pt x="917" y="4746"/>
                    </a:lnTo>
                    <a:lnTo>
                      <a:pt x="957" y="4732"/>
                    </a:lnTo>
                    <a:lnTo>
                      <a:pt x="992" y="4704"/>
                    </a:lnTo>
                    <a:lnTo>
                      <a:pt x="1020" y="4672"/>
                    </a:lnTo>
                    <a:lnTo>
                      <a:pt x="1045" y="4634"/>
                    </a:lnTo>
                    <a:lnTo>
                      <a:pt x="1062" y="4591"/>
                    </a:lnTo>
                    <a:lnTo>
                      <a:pt x="1077" y="4546"/>
                    </a:lnTo>
                    <a:lnTo>
                      <a:pt x="1087" y="4504"/>
                    </a:lnTo>
                    <a:lnTo>
                      <a:pt x="1090" y="4457"/>
                    </a:lnTo>
                    <a:lnTo>
                      <a:pt x="1090" y="4416"/>
                    </a:lnTo>
                    <a:lnTo>
                      <a:pt x="1087" y="4384"/>
                    </a:lnTo>
                    <a:lnTo>
                      <a:pt x="1080" y="4352"/>
                    </a:lnTo>
                    <a:lnTo>
                      <a:pt x="1065" y="4321"/>
                    </a:lnTo>
                    <a:lnTo>
                      <a:pt x="1048" y="4289"/>
                    </a:lnTo>
                    <a:lnTo>
                      <a:pt x="1034" y="4257"/>
                    </a:lnTo>
                    <a:lnTo>
                      <a:pt x="1020" y="4226"/>
                    </a:lnTo>
                    <a:lnTo>
                      <a:pt x="1006" y="4197"/>
                    </a:lnTo>
                    <a:lnTo>
                      <a:pt x="999" y="4166"/>
                    </a:lnTo>
                    <a:lnTo>
                      <a:pt x="999" y="4139"/>
                    </a:lnTo>
                    <a:lnTo>
                      <a:pt x="1006" y="4110"/>
                    </a:lnTo>
                    <a:lnTo>
                      <a:pt x="1024" y="4064"/>
                    </a:lnTo>
                    <a:lnTo>
                      <a:pt x="1034" y="4015"/>
                    </a:lnTo>
                    <a:lnTo>
                      <a:pt x="1045" y="3966"/>
                    </a:lnTo>
                    <a:lnTo>
                      <a:pt x="1048" y="3917"/>
                    </a:lnTo>
                    <a:lnTo>
                      <a:pt x="1052" y="3864"/>
                    </a:lnTo>
                    <a:lnTo>
                      <a:pt x="1055" y="3815"/>
                    </a:lnTo>
                    <a:lnTo>
                      <a:pt x="1055" y="3766"/>
                    </a:lnTo>
                    <a:lnTo>
                      <a:pt x="1055" y="3717"/>
                    </a:lnTo>
                    <a:lnTo>
                      <a:pt x="1055" y="3667"/>
                    </a:lnTo>
                    <a:lnTo>
                      <a:pt x="1055" y="3618"/>
                    </a:lnTo>
                    <a:lnTo>
                      <a:pt x="1083" y="3657"/>
                    </a:lnTo>
                    <a:lnTo>
                      <a:pt x="1115" y="3696"/>
                    </a:lnTo>
                    <a:lnTo>
                      <a:pt x="1147" y="3734"/>
                    </a:lnTo>
                    <a:lnTo>
                      <a:pt x="1182" y="3773"/>
                    </a:lnTo>
                    <a:lnTo>
                      <a:pt x="1213" y="3811"/>
                    </a:lnTo>
                    <a:lnTo>
                      <a:pt x="1245" y="3847"/>
                    </a:lnTo>
                    <a:lnTo>
                      <a:pt x="1277" y="3885"/>
                    </a:lnTo>
                    <a:lnTo>
                      <a:pt x="1305" y="3924"/>
                    </a:lnTo>
                    <a:lnTo>
                      <a:pt x="1330" y="3966"/>
                    </a:lnTo>
                    <a:lnTo>
                      <a:pt x="1355" y="4009"/>
                    </a:lnTo>
                    <a:lnTo>
                      <a:pt x="1375" y="4057"/>
                    </a:lnTo>
                    <a:lnTo>
                      <a:pt x="1393" y="4114"/>
                    </a:lnTo>
                    <a:lnTo>
                      <a:pt x="1407" y="4166"/>
                    </a:lnTo>
                    <a:lnTo>
                      <a:pt x="1421" y="4222"/>
                    </a:lnTo>
                    <a:lnTo>
                      <a:pt x="1431" y="4279"/>
                    </a:lnTo>
                    <a:lnTo>
                      <a:pt x="1438" y="4335"/>
                    </a:lnTo>
                    <a:lnTo>
                      <a:pt x="1450" y="4394"/>
                    </a:lnTo>
                    <a:lnTo>
                      <a:pt x="1460" y="4451"/>
                    </a:lnTo>
                    <a:lnTo>
                      <a:pt x="1470" y="4507"/>
                    </a:lnTo>
                    <a:lnTo>
                      <a:pt x="1485" y="4564"/>
                    </a:lnTo>
                    <a:lnTo>
                      <a:pt x="1491" y="4584"/>
                    </a:lnTo>
                    <a:lnTo>
                      <a:pt x="1502" y="4605"/>
                    </a:lnTo>
                    <a:lnTo>
                      <a:pt x="1516" y="4622"/>
                    </a:lnTo>
                    <a:lnTo>
                      <a:pt x="1533" y="4640"/>
                    </a:lnTo>
                    <a:lnTo>
                      <a:pt x="1548" y="4658"/>
                    </a:lnTo>
                    <a:lnTo>
                      <a:pt x="1561" y="4675"/>
                    </a:lnTo>
                    <a:lnTo>
                      <a:pt x="1576" y="4697"/>
                    </a:lnTo>
                    <a:lnTo>
                      <a:pt x="1590" y="4717"/>
                    </a:lnTo>
                    <a:lnTo>
                      <a:pt x="1597" y="4739"/>
                    </a:lnTo>
                    <a:lnTo>
                      <a:pt x="1601" y="4764"/>
                    </a:lnTo>
                    <a:lnTo>
                      <a:pt x="1604" y="4777"/>
                    </a:lnTo>
                    <a:lnTo>
                      <a:pt x="1604" y="4788"/>
                    </a:lnTo>
                    <a:lnTo>
                      <a:pt x="1608" y="4802"/>
                    </a:lnTo>
                    <a:lnTo>
                      <a:pt x="1611" y="4812"/>
                    </a:lnTo>
                    <a:lnTo>
                      <a:pt x="1615" y="4820"/>
                    </a:lnTo>
                    <a:lnTo>
                      <a:pt x="1618" y="4830"/>
                    </a:lnTo>
                    <a:lnTo>
                      <a:pt x="1625" y="4837"/>
                    </a:lnTo>
                    <a:lnTo>
                      <a:pt x="1629" y="4844"/>
                    </a:lnTo>
                    <a:lnTo>
                      <a:pt x="1636" y="4847"/>
                    </a:lnTo>
                    <a:lnTo>
                      <a:pt x="1639" y="4852"/>
                    </a:lnTo>
                    <a:lnTo>
                      <a:pt x="1681" y="4876"/>
                    </a:lnTo>
                    <a:lnTo>
                      <a:pt x="1713" y="4900"/>
                    </a:lnTo>
                    <a:lnTo>
                      <a:pt x="1741" y="4929"/>
                    </a:lnTo>
                    <a:lnTo>
                      <a:pt x="1763" y="4960"/>
                    </a:lnTo>
                    <a:lnTo>
                      <a:pt x="1784" y="4995"/>
                    </a:lnTo>
                    <a:lnTo>
                      <a:pt x="1798" y="5030"/>
                    </a:lnTo>
                    <a:lnTo>
                      <a:pt x="1812" y="5069"/>
                    </a:lnTo>
                    <a:lnTo>
                      <a:pt x="1829" y="5104"/>
                    </a:lnTo>
                    <a:lnTo>
                      <a:pt x="1847" y="5142"/>
                    </a:lnTo>
                    <a:lnTo>
                      <a:pt x="1868" y="5182"/>
                    </a:lnTo>
                    <a:lnTo>
                      <a:pt x="1899" y="5164"/>
                    </a:lnTo>
                    <a:lnTo>
                      <a:pt x="1928" y="5157"/>
                    </a:lnTo>
                    <a:lnTo>
                      <a:pt x="1949" y="5160"/>
                    </a:lnTo>
                    <a:lnTo>
                      <a:pt x="1970" y="5170"/>
                    </a:lnTo>
                    <a:lnTo>
                      <a:pt x="1987" y="5189"/>
                    </a:lnTo>
                    <a:lnTo>
                      <a:pt x="2005" y="5210"/>
                    </a:lnTo>
                    <a:lnTo>
                      <a:pt x="2019" y="5230"/>
                    </a:lnTo>
                    <a:lnTo>
                      <a:pt x="2030" y="5255"/>
                    </a:lnTo>
                    <a:lnTo>
                      <a:pt x="2040" y="5277"/>
                    </a:lnTo>
                    <a:lnTo>
                      <a:pt x="2047" y="5290"/>
                    </a:lnTo>
                    <a:lnTo>
                      <a:pt x="2090" y="5364"/>
                    </a:lnTo>
                    <a:lnTo>
                      <a:pt x="2135" y="5442"/>
                    </a:lnTo>
                    <a:lnTo>
                      <a:pt x="2185" y="5522"/>
                    </a:lnTo>
                    <a:lnTo>
                      <a:pt x="2237" y="5600"/>
                    </a:lnTo>
                    <a:lnTo>
                      <a:pt x="2294" y="5673"/>
                    </a:lnTo>
                    <a:lnTo>
                      <a:pt x="2353" y="5740"/>
                    </a:lnTo>
                    <a:lnTo>
                      <a:pt x="2420" y="5800"/>
                    </a:lnTo>
                    <a:lnTo>
                      <a:pt x="2491" y="5842"/>
                    </a:lnTo>
                    <a:lnTo>
                      <a:pt x="2568" y="5873"/>
                    </a:lnTo>
                    <a:lnTo>
                      <a:pt x="2646" y="5884"/>
                    </a:lnTo>
                    <a:lnTo>
                      <a:pt x="2660" y="5880"/>
                    </a:lnTo>
                    <a:lnTo>
                      <a:pt x="2674" y="5873"/>
                    </a:lnTo>
                    <a:lnTo>
                      <a:pt x="2684" y="5863"/>
                    </a:lnTo>
                    <a:lnTo>
                      <a:pt x="2698" y="5849"/>
                    </a:lnTo>
                    <a:lnTo>
                      <a:pt x="2709" y="5832"/>
                    </a:lnTo>
                    <a:lnTo>
                      <a:pt x="2723" y="5814"/>
                    </a:lnTo>
                    <a:lnTo>
                      <a:pt x="2731" y="5793"/>
                    </a:lnTo>
                    <a:lnTo>
                      <a:pt x="2741" y="5772"/>
                    </a:lnTo>
                    <a:lnTo>
                      <a:pt x="2748" y="5747"/>
                    </a:lnTo>
                    <a:lnTo>
                      <a:pt x="2751" y="5725"/>
                    </a:lnTo>
                    <a:lnTo>
                      <a:pt x="2762" y="5715"/>
                    </a:lnTo>
                    <a:lnTo>
                      <a:pt x="2786" y="5698"/>
                    </a:lnTo>
                    <a:lnTo>
                      <a:pt x="2826" y="5684"/>
                    </a:lnTo>
                    <a:lnTo>
                      <a:pt x="2871" y="5667"/>
                    </a:lnTo>
                    <a:lnTo>
                      <a:pt x="2924" y="5645"/>
                    </a:lnTo>
                    <a:lnTo>
                      <a:pt x="2980" y="5627"/>
                    </a:lnTo>
                    <a:lnTo>
                      <a:pt x="3040" y="5613"/>
                    </a:lnTo>
                    <a:lnTo>
                      <a:pt x="3096" y="5600"/>
                    </a:lnTo>
                    <a:lnTo>
                      <a:pt x="3149" y="5585"/>
                    </a:lnTo>
                    <a:lnTo>
                      <a:pt x="3195" y="5578"/>
                    </a:lnTo>
                    <a:lnTo>
                      <a:pt x="3184" y="5575"/>
                    </a:lnTo>
                    <a:lnTo>
                      <a:pt x="3174" y="5572"/>
                    </a:lnTo>
                    <a:lnTo>
                      <a:pt x="3163" y="5568"/>
                    </a:lnTo>
                    <a:lnTo>
                      <a:pt x="3152" y="5568"/>
                    </a:lnTo>
                    <a:lnTo>
                      <a:pt x="3139" y="5565"/>
                    </a:lnTo>
                    <a:lnTo>
                      <a:pt x="3127" y="5565"/>
                    </a:lnTo>
                    <a:lnTo>
                      <a:pt x="3114" y="5565"/>
                    </a:lnTo>
                    <a:lnTo>
                      <a:pt x="3104" y="5565"/>
                    </a:lnTo>
                    <a:lnTo>
                      <a:pt x="3089" y="5565"/>
                    </a:lnTo>
                    <a:lnTo>
                      <a:pt x="3079" y="5560"/>
                    </a:lnTo>
                    <a:lnTo>
                      <a:pt x="3051" y="5565"/>
                    </a:lnTo>
                    <a:lnTo>
                      <a:pt x="3022" y="5568"/>
                    </a:lnTo>
                    <a:lnTo>
                      <a:pt x="2997" y="5572"/>
                    </a:lnTo>
                    <a:lnTo>
                      <a:pt x="2973" y="5578"/>
                    </a:lnTo>
                    <a:lnTo>
                      <a:pt x="2949" y="5582"/>
                    </a:lnTo>
                    <a:lnTo>
                      <a:pt x="2924" y="5585"/>
                    </a:lnTo>
                    <a:lnTo>
                      <a:pt x="2899" y="5582"/>
                    </a:lnTo>
                    <a:lnTo>
                      <a:pt x="2874" y="5575"/>
                    </a:lnTo>
                    <a:lnTo>
                      <a:pt x="2854" y="5565"/>
                    </a:lnTo>
                    <a:lnTo>
                      <a:pt x="2829" y="5547"/>
                    </a:lnTo>
                    <a:lnTo>
                      <a:pt x="2826" y="5543"/>
                    </a:lnTo>
                    <a:lnTo>
                      <a:pt x="2818" y="5543"/>
                    </a:lnTo>
                    <a:lnTo>
                      <a:pt x="2814" y="5540"/>
                    </a:lnTo>
                    <a:lnTo>
                      <a:pt x="2808" y="5540"/>
                    </a:lnTo>
                    <a:lnTo>
                      <a:pt x="2801" y="5537"/>
                    </a:lnTo>
                    <a:lnTo>
                      <a:pt x="2794" y="5537"/>
                    </a:lnTo>
                    <a:lnTo>
                      <a:pt x="2786" y="5537"/>
                    </a:lnTo>
                    <a:lnTo>
                      <a:pt x="2776" y="5533"/>
                    </a:lnTo>
                    <a:lnTo>
                      <a:pt x="2769" y="5533"/>
                    </a:lnTo>
                    <a:lnTo>
                      <a:pt x="2766" y="5529"/>
                    </a:lnTo>
                    <a:lnTo>
                      <a:pt x="2758" y="5525"/>
                    </a:lnTo>
                    <a:lnTo>
                      <a:pt x="2751" y="5519"/>
                    </a:lnTo>
                    <a:lnTo>
                      <a:pt x="2744" y="5515"/>
                    </a:lnTo>
                    <a:lnTo>
                      <a:pt x="2741" y="5508"/>
                    </a:lnTo>
                    <a:lnTo>
                      <a:pt x="2738" y="5505"/>
                    </a:lnTo>
                    <a:lnTo>
                      <a:pt x="2734" y="5497"/>
                    </a:lnTo>
                    <a:lnTo>
                      <a:pt x="2731" y="5490"/>
                    </a:lnTo>
                    <a:lnTo>
                      <a:pt x="2726" y="5483"/>
                    </a:lnTo>
                    <a:lnTo>
                      <a:pt x="2723" y="5477"/>
                    </a:lnTo>
                    <a:lnTo>
                      <a:pt x="2720" y="5470"/>
                    </a:lnTo>
                    <a:lnTo>
                      <a:pt x="2713" y="5448"/>
                    </a:lnTo>
                    <a:lnTo>
                      <a:pt x="2709" y="5424"/>
                    </a:lnTo>
                    <a:lnTo>
                      <a:pt x="2706" y="5403"/>
                    </a:lnTo>
                    <a:lnTo>
                      <a:pt x="2706" y="5378"/>
                    </a:lnTo>
                    <a:lnTo>
                      <a:pt x="2706" y="5357"/>
                    </a:lnTo>
                    <a:lnTo>
                      <a:pt x="2709" y="5332"/>
                    </a:lnTo>
                    <a:lnTo>
                      <a:pt x="2709" y="5308"/>
                    </a:lnTo>
                    <a:lnTo>
                      <a:pt x="2706" y="5287"/>
                    </a:lnTo>
                    <a:lnTo>
                      <a:pt x="2698" y="5262"/>
                    </a:lnTo>
                    <a:lnTo>
                      <a:pt x="2688" y="5242"/>
                    </a:lnTo>
                    <a:lnTo>
                      <a:pt x="2678" y="5227"/>
                    </a:lnTo>
                    <a:lnTo>
                      <a:pt x="2663" y="5217"/>
                    </a:lnTo>
                    <a:lnTo>
                      <a:pt x="2653" y="5210"/>
                    </a:lnTo>
                    <a:lnTo>
                      <a:pt x="2639" y="5206"/>
                    </a:lnTo>
                    <a:lnTo>
                      <a:pt x="2625" y="5206"/>
                    </a:lnTo>
                    <a:lnTo>
                      <a:pt x="2611" y="5213"/>
                    </a:lnTo>
                    <a:lnTo>
                      <a:pt x="2596" y="5220"/>
                    </a:lnTo>
                    <a:lnTo>
                      <a:pt x="2586" y="5230"/>
                    </a:lnTo>
                    <a:lnTo>
                      <a:pt x="2575" y="5245"/>
                    </a:lnTo>
                    <a:lnTo>
                      <a:pt x="2565" y="5262"/>
                    </a:lnTo>
                    <a:lnTo>
                      <a:pt x="2568" y="5242"/>
                    </a:lnTo>
                    <a:lnTo>
                      <a:pt x="2561" y="5217"/>
                    </a:lnTo>
                    <a:lnTo>
                      <a:pt x="2548" y="5192"/>
                    </a:lnTo>
                    <a:lnTo>
                      <a:pt x="2523" y="5167"/>
                    </a:lnTo>
                    <a:lnTo>
                      <a:pt x="2495" y="5147"/>
                    </a:lnTo>
                    <a:lnTo>
                      <a:pt x="2460" y="5125"/>
                    </a:lnTo>
                    <a:lnTo>
                      <a:pt x="2425" y="5104"/>
                    </a:lnTo>
                    <a:lnTo>
                      <a:pt x="2385" y="5087"/>
                    </a:lnTo>
                    <a:lnTo>
                      <a:pt x="2347" y="5076"/>
                    </a:lnTo>
                    <a:lnTo>
                      <a:pt x="2312" y="5065"/>
                    </a:lnTo>
                    <a:lnTo>
                      <a:pt x="2273" y="5059"/>
                    </a:lnTo>
                    <a:lnTo>
                      <a:pt x="2234" y="5048"/>
                    </a:lnTo>
                    <a:lnTo>
                      <a:pt x="2199" y="5034"/>
                    </a:lnTo>
                    <a:lnTo>
                      <a:pt x="2164" y="5017"/>
                    </a:lnTo>
                    <a:lnTo>
                      <a:pt x="2132" y="4992"/>
                    </a:lnTo>
                    <a:lnTo>
                      <a:pt x="2107" y="4967"/>
                    </a:lnTo>
                    <a:lnTo>
                      <a:pt x="2090" y="4939"/>
                    </a:lnTo>
                    <a:lnTo>
                      <a:pt x="2079" y="4904"/>
                    </a:lnTo>
                    <a:lnTo>
                      <a:pt x="2079" y="4865"/>
                    </a:lnTo>
                    <a:lnTo>
                      <a:pt x="2090" y="4823"/>
                    </a:lnTo>
                    <a:lnTo>
                      <a:pt x="2079" y="4820"/>
                    </a:lnTo>
                    <a:lnTo>
                      <a:pt x="2069" y="4816"/>
                    </a:lnTo>
                    <a:lnTo>
                      <a:pt x="2058" y="4812"/>
                    </a:lnTo>
                    <a:lnTo>
                      <a:pt x="2051" y="4805"/>
                    </a:lnTo>
                    <a:lnTo>
                      <a:pt x="2044" y="4799"/>
                    </a:lnTo>
                    <a:lnTo>
                      <a:pt x="2037" y="4792"/>
                    </a:lnTo>
                    <a:lnTo>
                      <a:pt x="2034" y="4781"/>
                    </a:lnTo>
                    <a:lnTo>
                      <a:pt x="2027" y="4774"/>
                    </a:lnTo>
                    <a:lnTo>
                      <a:pt x="2022" y="4764"/>
                    </a:lnTo>
                    <a:lnTo>
                      <a:pt x="2019" y="4752"/>
                    </a:lnTo>
                    <a:lnTo>
                      <a:pt x="2016" y="4735"/>
                    </a:lnTo>
                    <a:lnTo>
                      <a:pt x="2016" y="4714"/>
                    </a:lnTo>
                    <a:lnTo>
                      <a:pt x="2016" y="4693"/>
                    </a:lnTo>
                    <a:lnTo>
                      <a:pt x="2016" y="4675"/>
                    </a:lnTo>
                    <a:lnTo>
                      <a:pt x="2019" y="4654"/>
                    </a:lnTo>
                    <a:lnTo>
                      <a:pt x="2022" y="4634"/>
                    </a:lnTo>
                    <a:lnTo>
                      <a:pt x="2027" y="4609"/>
                    </a:lnTo>
                    <a:lnTo>
                      <a:pt x="2030" y="4587"/>
                    </a:lnTo>
                    <a:lnTo>
                      <a:pt x="2034" y="4567"/>
                    </a:lnTo>
                    <a:lnTo>
                      <a:pt x="2030" y="4546"/>
                    </a:lnTo>
                    <a:lnTo>
                      <a:pt x="2027" y="4517"/>
                    </a:lnTo>
                    <a:lnTo>
                      <a:pt x="2019" y="4492"/>
                    </a:lnTo>
                    <a:lnTo>
                      <a:pt x="2005" y="4472"/>
                    </a:lnTo>
                    <a:lnTo>
                      <a:pt x="1987" y="4457"/>
                    </a:lnTo>
                    <a:lnTo>
                      <a:pt x="1967" y="4444"/>
                    </a:lnTo>
                    <a:lnTo>
                      <a:pt x="1942" y="4434"/>
                    </a:lnTo>
                    <a:lnTo>
                      <a:pt x="1917" y="4430"/>
                    </a:lnTo>
                    <a:lnTo>
                      <a:pt x="1889" y="4426"/>
                    </a:lnTo>
                    <a:lnTo>
                      <a:pt x="1861" y="4426"/>
                    </a:lnTo>
                    <a:lnTo>
                      <a:pt x="1833" y="4430"/>
                    </a:lnTo>
                    <a:lnTo>
                      <a:pt x="1836" y="4422"/>
                    </a:lnTo>
                    <a:lnTo>
                      <a:pt x="1836" y="4419"/>
                    </a:lnTo>
                    <a:lnTo>
                      <a:pt x="1833" y="4416"/>
                    </a:lnTo>
                    <a:lnTo>
                      <a:pt x="1829" y="4412"/>
                    </a:lnTo>
                    <a:lnTo>
                      <a:pt x="1826" y="4409"/>
                    </a:lnTo>
                    <a:lnTo>
                      <a:pt x="1822" y="4409"/>
                    </a:lnTo>
                    <a:lnTo>
                      <a:pt x="1816" y="4405"/>
                    </a:lnTo>
                    <a:lnTo>
                      <a:pt x="1812" y="4402"/>
                    </a:lnTo>
                    <a:lnTo>
                      <a:pt x="1812" y="4399"/>
                    </a:lnTo>
                    <a:lnTo>
                      <a:pt x="1812" y="4394"/>
                    </a:lnTo>
                    <a:lnTo>
                      <a:pt x="1816" y="4359"/>
                    </a:lnTo>
                    <a:lnTo>
                      <a:pt x="1819" y="4321"/>
                    </a:lnTo>
                    <a:lnTo>
                      <a:pt x="1822" y="4286"/>
                    </a:lnTo>
                    <a:lnTo>
                      <a:pt x="1822" y="4247"/>
                    </a:lnTo>
                    <a:lnTo>
                      <a:pt x="1819" y="4212"/>
                    </a:lnTo>
                    <a:lnTo>
                      <a:pt x="1812" y="4174"/>
                    </a:lnTo>
                    <a:lnTo>
                      <a:pt x="1798" y="4142"/>
                    </a:lnTo>
                    <a:lnTo>
                      <a:pt x="1781" y="4110"/>
                    </a:lnTo>
                    <a:lnTo>
                      <a:pt x="1752" y="4082"/>
                    </a:lnTo>
                    <a:lnTo>
                      <a:pt x="1716" y="4057"/>
                    </a:lnTo>
                    <a:lnTo>
                      <a:pt x="1713" y="4050"/>
                    </a:lnTo>
                    <a:lnTo>
                      <a:pt x="1709" y="4039"/>
                    </a:lnTo>
                    <a:lnTo>
                      <a:pt x="1709" y="4022"/>
                    </a:lnTo>
                    <a:lnTo>
                      <a:pt x="1709" y="4004"/>
                    </a:lnTo>
                    <a:lnTo>
                      <a:pt x="1709" y="3980"/>
                    </a:lnTo>
                    <a:lnTo>
                      <a:pt x="1709" y="3956"/>
                    </a:lnTo>
                    <a:lnTo>
                      <a:pt x="1713" y="3931"/>
                    </a:lnTo>
                    <a:lnTo>
                      <a:pt x="1716" y="3906"/>
                    </a:lnTo>
                    <a:lnTo>
                      <a:pt x="1716" y="3882"/>
                    </a:lnTo>
                    <a:lnTo>
                      <a:pt x="1716" y="3861"/>
                    </a:lnTo>
                    <a:lnTo>
                      <a:pt x="1721" y="3829"/>
                    </a:lnTo>
                    <a:lnTo>
                      <a:pt x="1716" y="3797"/>
                    </a:lnTo>
                    <a:lnTo>
                      <a:pt x="1716" y="3769"/>
                    </a:lnTo>
                    <a:lnTo>
                      <a:pt x="1713" y="3737"/>
                    </a:lnTo>
                    <a:lnTo>
                      <a:pt x="1706" y="3709"/>
                    </a:lnTo>
                    <a:lnTo>
                      <a:pt x="1699" y="3681"/>
                    </a:lnTo>
                    <a:lnTo>
                      <a:pt x="1692" y="3654"/>
                    </a:lnTo>
                    <a:lnTo>
                      <a:pt x="1681" y="3626"/>
                    </a:lnTo>
                    <a:lnTo>
                      <a:pt x="1664" y="3597"/>
                    </a:lnTo>
                    <a:lnTo>
                      <a:pt x="1650" y="3569"/>
                    </a:lnTo>
                    <a:lnTo>
                      <a:pt x="1650" y="3537"/>
                    </a:lnTo>
                    <a:lnTo>
                      <a:pt x="1621" y="3506"/>
                    </a:lnTo>
                    <a:lnTo>
                      <a:pt x="1590" y="3478"/>
                    </a:lnTo>
                    <a:lnTo>
                      <a:pt x="1561" y="3453"/>
                    </a:lnTo>
                    <a:lnTo>
                      <a:pt x="1533" y="3426"/>
                    </a:lnTo>
                    <a:lnTo>
                      <a:pt x="1502" y="3401"/>
                    </a:lnTo>
                    <a:lnTo>
                      <a:pt x="1470" y="3376"/>
                    </a:lnTo>
                    <a:lnTo>
                      <a:pt x="1438" y="3351"/>
                    </a:lnTo>
                    <a:lnTo>
                      <a:pt x="1407" y="3331"/>
                    </a:lnTo>
                    <a:lnTo>
                      <a:pt x="1372" y="3309"/>
                    </a:lnTo>
                    <a:lnTo>
                      <a:pt x="1333" y="3291"/>
                    </a:lnTo>
                    <a:lnTo>
                      <a:pt x="1343" y="3284"/>
                    </a:lnTo>
                    <a:lnTo>
                      <a:pt x="1347" y="3274"/>
                    </a:lnTo>
                    <a:lnTo>
                      <a:pt x="1351" y="3264"/>
                    </a:lnTo>
                    <a:lnTo>
                      <a:pt x="1355" y="3253"/>
                    </a:lnTo>
                    <a:lnTo>
                      <a:pt x="1355" y="3239"/>
                    </a:lnTo>
                    <a:lnTo>
                      <a:pt x="1355" y="3228"/>
                    </a:lnTo>
                    <a:lnTo>
                      <a:pt x="1358" y="3218"/>
                    </a:lnTo>
                    <a:lnTo>
                      <a:pt x="1361" y="3207"/>
                    </a:lnTo>
                    <a:lnTo>
                      <a:pt x="1365" y="3196"/>
                    </a:lnTo>
                    <a:lnTo>
                      <a:pt x="1372" y="3189"/>
                    </a:lnTo>
                    <a:lnTo>
                      <a:pt x="1407" y="3154"/>
                    </a:lnTo>
                    <a:lnTo>
                      <a:pt x="1443" y="3119"/>
                    </a:lnTo>
                    <a:lnTo>
                      <a:pt x="1474" y="3084"/>
                    </a:lnTo>
                    <a:lnTo>
                      <a:pt x="1502" y="3046"/>
                    </a:lnTo>
                    <a:lnTo>
                      <a:pt x="1526" y="3004"/>
                    </a:lnTo>
                    <a:lnTo>
                      <a:pt x="1544" y="2961"/>
                    </a:lnTo>
                    <a:lnTo>
                      <a:pt x="1551" y="2919"/>
                    </a:lnTo>
                    <a:lnTo>
                      <a:pt x="1551" y="2877"/>
                    </a:lnTo>
                    <a:lnTo>
                      <a:pt x="1538" y="2828"/>
                    </a:lnTo>
                    <a:lnTo>
                      <a:pt x="1509" y="2782"/>
                    </a:lnTo>
                    <a:lnTo>
                      <a:pt x="1513" y="2786"/>
                    </a:lnTo>
                    <a:lnTo>
                      <a:pt x="1523" y="2782"/>
                    </a:lnTo>
                    <a:lnTo>
                      <a:pt x="1530" y="2779"/>
                    </a:lnTo>
                    <a:lnTo>
                      <a:pt x="1544" y="2776"/>
                    </a:lnTo>
                    <a:lnTo>
                      <a:pt x="1558" y="2768"/>
                    </a:lnTo>
                    <a:lnTo>
                      <a:pt x="1573" y="2758"/>
                    </a:lnTo>
                    <a:lnTo>
                      <a:pt x="1583" y="2747"/>
                    </a:lnTo>
                    <a:lnTo>
                      <a:pt x="1597" y="2736"/>
                    </a:lnTo>
                    <a:lnTo>
                      <a:pt x="1608" y="2726"/>
                    </a:lnTo>
                    <a:lnTo>
                      <a:pt x="1615" y="2712"/>
                    </a:lnTo>
                    <a:lnTo>
                      <a:pt x="1621" y="2705"/>
                    </a:lnTo>
                    <a:lnTo>
                      <a:pt x="1633" y="2701"/>
                    </a:lnTo>
                    <a:lnTo>
                      <a:pt x="1646" y="2698"/>
                    </a:lnTo>
                    <a:lnTo>
                      <a:pt x="1661" y="2694"/>
                    </a:lnTo>
                    <a:lnTo>
                      <a:pt x="1678" y="2694"/>
                    </a:lnTo>
                    <a:lnTo>
                      <a:pt x="1696" y="2691"/>
                    </a:lnTo>
                    <a:lnTo>
                      <a:pt x="1713" y="2688"/>
                    </a:lnTo>
                    <a:lnTo>
                      <a:pt x="1727" y="2681"/>
                    </a:lnTo>
                    <a:lnTo>
                      <a:pt x="1741" y="2670"/>
                    </a:lnTo>
                    <a:lnTo>
                      <a:pt x="1752" y="2656"/>
                    </a:lnTo>
                    <a:lnTo>
                      <a:pt x="1752" y="2663"/>
                    </a:lnTo>
                    <a:lnTo>
                      <a:pt x="1752" y="2670"/>
                    </a:lnTo>
                    <a:lnTo>
                      <a:pt x="1752" y="2681"/>
                    </a:lnTo>
                    <a:lnTo>
                      <a:pt x="1752" y="2688"/>
                    </a:lnTo>
                    <a:lnTo>
                      <a:pt x="1752" y="2694"/>
                    </a:lnTo>
                    <a:lnTo>
                      <a:pt x="1752" y="2705"/>
                    </a:lnTo>
                    <a:lnTo>
                      <a:pt x="1752" y="2712"/>
                    </a:lnTo>
                    <a:lnTo>
                      <a:pt x="1752" y="2719"/>
                    </a:lnTo>
                    <a:lnTo>
                      <a:pt x="1756" y="2726"/>
                    </a:lnTo>
                    <a:lnTo>
                      <a:pt x="1756" y="2733"/>
                    </a:lnTo>
                    <a:lnTo>
                      <a:pt x="1763" y="2747"/>
                    </a:lnTo>
                    <a:lnTo>
                      <a:pt x="1769" y="2758"/>
                    </a:lnTo>
                    <a:lnTo>
                      <a:pt x="1781" y="2764"/>
                    </a:lnTo>
                    <a:lnTo>
                      <a:pt x="1791" y="2771"/>
                    </a:lnTo>
                    <a:lnTo>
                      <a:pt x="1804" y="2779"/>
                    </a:lnTo>
                    <a:lnTo>
                      <a:pt x="1816" y="2782"/>
                    </a:lnTo>
                    <a:lnTo>
                      <a:pt x="1829" y="2782"/>
                    </a:lnTo>
                    <a:lnTo>
                      <a:pt x="1844" y="2782"/>
                    </a:lnTo>
                    <a:lnTo>
                      <a:pt x="1857" y="2779"/>
                    </a:lnTo>
                    <a:lnTo>
                      <a:pt x="1868" y="2771"/>
                    </a:lnTo>
                    <a:lnTo>
                      <a:pt x="1857" y="2786"/>
                    </a:lnTo>
                    <a:lnTo>
                      <a:pt x="1854" y="2803"/>
                    </a:lnTo>
                    <a:lnTo>
                      <a:pt x="1857" y="2824"/>
                    </a:lnTo>
                    <a:lnTo>
                      <a:pt x="1864" y="2846"/>
                    </a:lnTo>
                    <a:lnTo>
                      <a:pt x="1879" y="2870"/>
                    </a:lnTo>
                    <a:lnTo>
                      <a:pt x="1892" y="2894"/>
                    </a:lnTo>
                    <a:lnTo>
                      <a:pt x="1910" y="2919"/>
                    </a:lnTo>
                    <a:lnTo>
                      <a:pt x="1921" y="2944"/>
                    </a:lnTo>
                    <a:lnTo>
                      <a:pt x="1931" y="2968"/>
                    </a:lnTo>
                    <a:lnTo>
                      <a:pt x="1939" y="2989"/>
                    </a:lnTo>
                    <a:lnTo>
                      <a:pt x="1946" y="2989"/>
                    </a:lnTo>
                    <a:lnTo>
                      <a:pt x="1956" y="2986"/>
                    </a:lnTo>
                    <a:lnTo>
                      <a:pt x="1964" y="2979"/>
                    </a:lnTo>
                    <a:lnTo>
                      <a:pt x="1967" y="2976"/>
                    </a:lnTo>
                    <a:lnTo>
                      <a:pt x="1974" y="2972"/>
                    </a:lnTo>
                    <a:lnTo>
                      <a:pt x="1977" y="2965"/>
                    </a:lnTo>
                    <a:lnTo>
                      <a:pt x="1981" y="2958"/>
                    </a:lnTo>
                    <a:lnTo>
                      <a:pt x="1984" y="2951"/>
                    </a:lnTo>
                    <a:lnTo>
                      <a:pt x="1984" y="2944"/>
                    </a:lnTo>
                    <a:lnTo>
                      <a:pt x="1984" y="2933"/>
                    </a:lnTo>
                    <a:lnTo>
                      <a:pt x="1984" y="2936"/>
                    </a:lnTo>
                    <a:lnTo>
                      <a:pt x="1987" y="2941"/>
                    </a:lnTo>
                    <a:lnTo>
                      <a:pt x="1991" y="2941"/>
                    </a:lnTo>
                    <a:lnTo>
                      <a:pt x="1995" y="2936"/>
                    </a:lnTo>
                    <a:lnTo>
                      <a:pt x="1999" y="2933"/>
                    </a:lnTo>
                    <a:lnTo>
                      <a:pt x="2005" y="2948"/>
                    </a:lnTo>
                    <a:lnTo>
                      <a:pt x="2012" y="2961"/>
                    </a:lnTo>
                    <a:lnTo>
                      <a:pt x="2027" y="2972"/>
                    </a:lnTo>
                    <a:lnTo>
                      <a:pt x="2040" y="2979"/>
                    </a:lnTo>
                    <a:lnTo>
                      <a:pt x="2054" y="2986"/>
                    </a:lnTo>
                    <a:lnTo>
                      <a:pt x="2072" y="2989"/>
                    </a:lnTo>
                    <a:lnTo>
                      <a:pt x="2087" y="2989"/>
                    </a:lnTo>
                    <a:lnTo>
                      <a:pt x="2104" y="2989"/>
                    </a:lnTo>
                    <a:lnTo>
                      <a:pt x="2122" y="2986"/>
                    </a:lnTo>
                    <a:lnTo>
                      <a:pt x="2135" y="2979"/>
                    </a:lnTo>
                    <a:lnTo>
                      <a:pt x="2150" y="3018"/>
                    </a:lnTo>
                    <a:lnTo>
                      <a:pt x="2170" y="3049"/>
                    </a:lnTo>
                    <a:lnTo>
                      <a:pt x="2199" y="3071"/>
                    </a:lnTo>
                    <a:lnTo>
                      <a:pt x="2227" y="3091"/>
                    </a:lnTo>
                    <a:lnTo>
                      <a:pt x="2262" y="3106"/>
                    </a:lnTo>
                    <a:lnTo>
                      <a:pt x="2297" y="3123"/>
                    </a:lnTo>
                    <a:lnTo>
                      <a:pt x="2333" y="3137"/>
                    </a:lnTo>
                    <a:lnTo>
                      <a:pt x="2368" y="3154"/>
                    </a:lnTo>
                    <a:lnTo>
                      <a:pt x="2400" y="3172"/>
                    </a:lnTo>
                    <a:lnTo>
                      <a:pt x="2428" y="3201"/>
                    </a:lnTo>
                    <a:lnTo>
                      <a:pt x="2442" y="3224"/>
                    </a:lnTo>
                    <a:lnTo>
                      <a:pt x="2448" y="3253"/>
                    </a:lnTo>
                    <a:lnTo>
                      <a:pt x="2452" y="3284"/>
                    </a:lnTo>
                    <a:lnTo>
                      <a:pt x="2452" y="3319"/>
                    </a:lnTo>
                    <a:lnTo>
                      <a:pt x="2452" y="3351"/>
                    </a:lnTo>
                    <a:lnTo>
                      <a:pt x="2452" y="3379"/>
                    </a:lnTo>
                    <a:lnTo>
                      <a:pt x="2460" y="3404"/>
                    </a:lnTo>
                    <a:lnTo>
                      <a:pt x="2470" y="3421"/>
                    </a:lnTo>
                    <a:lnTo>
                      <a:pt x="2488" y="3432"/>
                    </a:lnTo>
                    <a:lnTo>
                      <a:pt x="2519" y="3432"/>
                    </a:lnTo>
                    <a:lnTo>
                      <a:pt x="2568" y="3436"/>
                    </a:lnTo>
                    <a:lnTo>
                      <a:pt x="2600" y="3464"/>
                    </a:lnTo>
                    <a:lnTo>
                      <a:pt x="2614" y="3513"/>
                    </a:lnTo>
                    <a:lnTo>
                      <a:pt x="2618" y="3576"/>
                    </a:lnTo>
                    <a:lnTo>
                      <a:pt x="2614" y="3649"/>
                    </a:lnTo>
                    <a:lnTo>
                      <a:pt x="2611" y="3727"/>
                    </a:lnTo>
                    <a:lnTo>
                      <a:pt x="2603" y="3804"/>
                    </a:lnTo>
                    <a:lnTo>
                      <a:pt x="2607" y="3879"/>
                    </a:lnTo>
                    <a:lnTo>
                      <a:pt x="2618" y="3945"/>
                    </a:lnTo>
                    <a:lnTo>
                      <a:pt x="2643" y="3994"/>
                    </a:lnTo>
                    <a:lnTo>
                      <a:pt x="2666" y="4022"/>
                    </a:lnTo>
                    <a:lnTo>
                      <a:pt x="2691" y="4047"/>
                    </a:lnTo>
                    <a:lnTo>
                      <a:pt x="2720" y="4071"/>
                    </a:lnTo>
                    <a:lnTo>
                      <a:pt x="2751" y="4099"/>
                    </a:lnTo>
                    <a:lnTo>
                      <a:pt x="2779" y="4124"/>
                    </a:lnTo>
                    <a:lnTo>
                      <a:pt x="2808" y="4152"/>
                    </a:lnTo>
                    <a:lnTo>
                      <a:pt x="2836" y="4180"/>
                    </a:lnTo>
                    <a:lnTo>
                      <a:pt x="2861" y="4212"/>
                    </a:lnTo>
                    <a:lnTo>
                      <a:pt x="2881" y="4240"/>
                    </a:lnTo>
                    <a:lnTo>
                      <a:pt x="2899" y="4272"/>
                    </a:lnTo>
                    <a:lnTo>
                      <a:pt x="2913" y="4304"/>
                    </a:lnTo>
                    <a:lnTo>
                      <a:pt x="2924" y="4335"/>
                    </a:lnTo>
                    <a:lnTo>
                      <a:pt x="2938" y="4367"/>
                    </a:lnTo>
                    <a:lnTo>
                      <a:pt x="2949" y="4399"/>
                    </a:lnTo>
                    <a:lnTo>
                      <a:pt x="2962" y="4430"/>
                    </a:lnTo>
                    <a:lnTo>
                      <a:pt x="2977" y="4461"/>
                    </a:lnTo>
                    <a:lnTo>
                      <a:pt x="2994" y="4489"/>
                    </a:lnTo>
                    <a:lnTo>
                      <a:pt x="3015" y="4517"/>
                    </a:lnTo>
                    <a:lnTo>
                      <a:pt x="3040" y="4542"/>
                    </a:lnTo>
                    <a:lnTo>
                      <a:pt x="3069" y="4564"/>
                    </a:lnTo>
                    <a:lnTo>
                      <a:pt x="3082" y="4570"/>
                    </a:lnTo>
                    <a:lnTo>
                      <a:pt x="3092" y="4570"/>
                    </a:lnTo>
                    <a:lnTo>
                      <a:pt x="3104" y="4567"/>
                    </a:lnTo>
                    <a:lnTo>
                      <a:pt x="3117" y="4564"/>
                    </a:lnTo>
                    <a:lnTo>
                      <a:pt x="3124" y="4552"/>
                    </a:lnTo>
                    <a:lnTo>
                      <a:pt x="3135" y="4542"/>
                    </a:lnTo>
                    <a:lnTo>
                      <a:pt x="3142" y="4532"/>
                    </a:lnTo>
                    <a:lnTo>
                      <a:pt x="3145" y="4517"/>
                    </a:lnTo>
                    <a:lnTo>
                      <a:pt x="3149" y="4500"/>
                    </a:lnTo>
                    <a:lnTo>
                      <a:pt x="3145" y="4486"/>
                    </a:lnTo>
                    <a:lnTo>
                      <a:pt x="3159" y="4504"/>
                    </a:lnTo>
                    <a:lnTo>
                      <a:pt x="3174" y="4521"/>
                    </a:lnTo>
                    <a:lnTo>
                      <a:pt x="3184" y="4535"/>
                    </a:lnTo>
                    <a:lnTo>
                      <a:pt x="3199" y="4552"/>
                    </a:lnTo>
                    <a:lnTo>
                      <a:pt x="3209" y="4567"/>
                    </a:lnTo>
                    <a:lnTo>
                      <a:pt x="3223" y="4577"/>
                    </a:lnTo>
                    <a:lnTo>
                      <a:pt x="3240" y="4584"/>
                    </a:lnTo>
                    <a:lnTo>
                      <a:pt x="3255" y="4584"/>
                    </a:lnTo>
                    <a:lnTo>
                      <a:pt x="3275" y="4581"/>
                    </a:lnTo>
                    <a:lnTo>
                      <a:pt x="3297" y="4574"/>
                    </a:lnTo>
                    <a:lnTo>
                      <a:pt x="3293" y="4574"/>
                    </a:lnTo>
                    <a:lnTo>
                      <a:pt x="3297" y="4574"/>
                    </a:lnTo>
                    <a:lnTo>
                      <a:pt x="3297" y="4577"/>
                    </a:lnTo>
                    <a:lnTo>
                      <a:pt x="3300" y="4577"/>
                    </a:lnTo>
                    <a:lnTo>
                      <a:pt x="3297" y="4581"/>
                    </a:lnTo>
                    <a:lnTo>
                      <a:pt x="3300" y="4560"/>
                    </a:lnTo>
                    <a:lnTo>
                      <a:pt x="3304" y="4542"/>
                    </a:lnTo>
                    <a:lnTo>
                      <a:pt x="3307" y="4524"/>
                    </a:lnTo>
                    <a:lnTo>
                      <a:pt x="3310" y="4507"/>
                    </a:lnTo>
                    <a:lnTo>
                      <a:pt x="3315" y="4486"/>
                    </a:lnTo>
                    <a:lnTo>
                      <a:pt x="3315" y="4469"/>
                    </a:lnTo>
                    <a:lnTo>
                      <a:pt x="3315" y="4454"/>
                    </a:lnTo>
                    <a:lnTo>
                      <a:pt x="3310" y="4437"/>
                    </a:lnTo>
                    <a:lnTo>
                      <a:pt x="3307" y="4426"/>
                    </a:lnTo>
                    <a:lnTo>
                      <a:pt x="3300" y="4416"/>
                    </a:lnTo>
                    <a:lnTo>
                      <a:pt x="3279" y="4391"/>
                    </a:lnTo>
                    <a:lnTo>
                      <a:pt x="3265" y="4367"/>
                    </a:lnTo>
                    <a:lnTo>
                      <a:pt x="3258" y="4342"/>
                    </a:lnTo>
                    <a:lnTo>
                      <a:pt x="3251" y="4317"/>
                    </a:lnTo>
                    <a:lnTo>
                      <a:pt x="3244" y="4292"/>
                    </a:lnTo>
                    <a:lnTo>
                      <a:pt x="3240" y="4272"/>
                    </a:lnTo>
                    <a:lnTo>
                      <a:pt x="3234" y="4247"/>
                    </a:lnTo>
                    <a:lnTo>
                      <a:pt x="3227" y="4226"/>
                    </a:lnTo>
                    <a:lnTo>
                      <a:pt x="3212" y="4201"/>
                    </a:lnTo>
                    <a:lnTo>
                      <a:pt x="3199" y="4180"/>
                    </a:lnTo>
                    <a:lnTo>
                      <a:pt x="3187" y="4174"/>
                    </a:lnTo>
                    <a:lnTo>
                      <a:pt x="3177" y="4166"/>
                    </a:lnTo>
                    <a:lnTo>
                      <a:pt x="3167" y="4162"/>
                    </a:lnTo>
                    <a:lnTo>
                      <a:pt x="3159" y="4166"/>
                    </a:lnTo>
                    <a:lnTo>
                      <a:pt x="3149" y="4166"/>
                    </a:lnTo>
                    <a:lnTo>
                      <a:pt x="3139" y="4169"/>
                    </a:lnTo>
                    <a:lnTo>
                      <a:pt x="3127" y="4177"/>
                    </a:lnTo>
                    <a:lnTo>
                      <a:pt x="3114" y="4184"/>
                    </a:lnTo>
                    <a:lnTo>
                      <a:pt x="3104" y="4191"/>
                    </a:lnTo>
                    <a:lnTo>
                      <a:pt x="3089" y="4197"/>
                    </a:lnTo>
                    <a:lnTo>
                      <a:pt x="3069" y="4201"/>
                    </a:lnTo>
                    <a:lnTo>
                      <a:pt x="3047" y="4197"/>
                    </a:lnTo>
                    <a:lnTo>
                      <a:pt x="3026" y="4187"/>
                    </a:lnTo>
                    <a:lnTo>
                      <a:pt x="3001" y="4169"/>
                    </a:lnTo>
                    <a:lnTo>
                      <a:pt x="2977" y="4149"/>
                    </a:lnTo>
                    <a:lnTo>
                      <a:pt x="2956" y="4127"/>
                    </a:lnTo>
                    <a:lnTo>
                      <a:pt x="2931" y="4103"/>
                    </a:lnTo>
                    <a:lnTo>
                      <a:pt x="2906" y="4079"/>
                    </a:lnTo>
                    <a:lnTo>
                      <a:pt x="2881" y="4054"/>
                    </a:lnTo>
                    <a:lnTo>
                      <a:pt x="2857" y="4032"/>
                    </a:lnTo>
                    <a:lnTo>
                      <a:pt x="2839" y="4022"/>
                    </a:lnTo>
                    <a:lnTo>
                      <a:pt x="2818" y="4012"/>
                    </a:lnTo>
                    <a:lnTo>
                      <a:pt x="2797" y="3997"/>
                    </a:lnTo>
                    <a:lnTo>
                      <a:pt x="2773" y="3987"/>
                    </a:lnTo>
                    <a:lnTo>
                      <a:pt x="2751" y="3973"/>
                    </a:lnTo>
                    <a:lnTo>
                      <a:pt x="2731" y="3959"/>
                    </a:lnTo>
                    <a:lnTo>
                      <a:pt x="2709" y="3945"/>
                    </a:lnTo>
                    <a:lnTo>
                      <a:pt x="2691" y="3927"/>
                    </a:lnTo>
                    <a:lnTo>
                      <a:pt x="2678" y="3906"/>
                    </a:lnTo>
                    <a:lnTo>
                      <a:pt x="2663" y="3882"/>
                    </a:lnTo>
                    <a:lnTo>
                      <a:pt x="2653" y="3839"/>
                    </a:lnTo>
                    <a:lnTo>
                      <a:pt x="2646" y="3797"/>
                    </a:lnTo>
                    <a:lnTo>
                      <a:pt x="2639" y="3752"/>
                    </a:lnTo>
                    <a:lnTo>
                      <a:pt x="2639" y="3709"/>
                    </a:lnTo>
                    <a:lnTo>
                      <a:pt x="2639" y="3667"/>
                    </a:lnTo>
                    <a:lnTo>
                      <a:pt x="2643" y="3622"/>
                    </a:lnTo>
                    <a:lnTo>
                      <a:pt x="2646" y="3576"/>
                    </a:lnTo>
                    <a:lnTo>
                      <a:pt x="2649" y="3534"/>
                    </a:lnTo>
                    <a:lnTo>
                      <a:pt x="2649" y="3488"/>
                    </a:lnTo>
                    <a:lnTo>
                      <a:pt x="2649" y="3443"/>
                    </a:lnTo>
                    <a:lnTo>
                      <a:pt x="2649" y="3436"/>
                    </a:lnTo>
                    <a:lnTo>
                      <a:pt x="2646" y="3426"/>
                    </a:lnTo>
                    <a:lnTo>
                      <a:pt x="2643" y="3414"/>
                    </a:lnTo>
                    <a:lnTo>
                      <a:pt x="2635" y="3401"/>
                    </a:lnTo>
                    <a:lnTo>
                      <a:pt x="2628" y="3389"/>
                    </a:lnTo>
                    <a:lnTo>
                      <a:pt x="2621" y="3376"/>
                    </a:lnTo>
                    <a:lnTo>
                      <a:pt x="2614" y="3366"/>
                    </a:lnTo>
                    <a:lnTo>
                      <a:pt x="2611" y="3351"/>
                    </a:lnTo>
                    <a:lnTo>
                      <a:pt x="2603" y="3344"/>
                    </a:lnTo>
                    <a:lnTo>
                      <a:pt x="2600" y="3337"/>
                    </a:lnTo>
                    <a:lnTo>
                      <a:pt x="2600" y="3334"/>
                    </a:lnTo>
                    <a:lnTo>
                      <a:pt x="2600" y="3331"/>
                    </a:lnTo>
                    <a:lnTo>
                      <a:pt x="2596" y="3326"/>
                    </a:lnTo>
                    <a:lnTo>
                      <a:pt x="2596" y="3319"/>
                    </a:lnTo>
                    <a:lnTo>
                      <a:pt x="2593" y="3313"/>
                    </a:lnTo>
                    <a:lnTo>
                      <a:pt x="2593" y="3306"/>
                    </a:lnTo>
                    <a:lnTo>
                      <a:pt x="2590" y="3299"/>
                    </a:lnTo>
                    <a:lnTo>
                      <a:pt x="2590" y="3291"/>
                    </a:lnTo>
                    <a:lnTo>
                      <a:pt x="2590" y="3288"/>
                    </a:lnTo>
                    <a:lnTo>
                      <a:pt x="2586" y="3278"/>
                    </a:lnTo>
                    <a:lnTo>
                      <a:pt x="2583" y="3267"/>
                    </a:lnTo>
                    <a:lnTo>
                      <a:pt x="2579" y="3259"/>
                    </a:lnTo>
                    <a:lnTo>
                      <a:pt x="2579" y="3253"/>
                    </a:lnTo>
                    <a:lnTo>
                      <a:pt x="2575" y="3246"/>
                    </a:lnTo>
                    <a:lnTo>
                      <a:pt x="2568" y="3239"/>
                    </a:lnTo>
                    <a:lnTo>
                      <a:pt x="2565" y="3236"/>
                    </a:lnTo>
                    <a:lnTo>
                      <a:pt x="2561" y="3228"/>
                    </a:lnTo>
                    <a:lnTo>
                      <a:pt x="2554" y="3221"/>
                    </a:lnTo>
                    <a:lnTo>
                      <a:pt x="2548" y="3214"/>
                    </a:lnTo>
                    <a:lnTo>
                      <a:pt x="2526" y="3189"/>
                    </a:lnTo>
                    <a:lnTo>
                      <a:pt x="2508" y="3169"/>
                    </a:lnTo>
                    <a:lnTo>
                      <a:pt x="2491" y="3148"/>
                    </a:lnTo>
                    <a:lnTo>
                      <a:pt x="2480" y="3130"/>
                    </a:lnTo>
                    <a:lnTo>
                      <a:pt x="2470" y="3113"/>
                    </a:lnTo>
                    <a:lnTo>
                      <a:pt x="2460" y="3094"/>
                    </a:lnTo>
                    <a:lnTo>
                      <a:pt x="2448" y="3074"/>
                    </a:lnTo>
                    <a:lnTo>
                      <a:pt x="2438" y="3049"/>
                    </a:lnTo>
                    <a:lnTo>
                      <a:pt x="2420" y="3024"/>
                    </a:lnTo>
                    <a:lnTo>
                      <a:pt x="2403" y="2989"/>
                    </a:lnTo>
                    <a:lnTo>
                      <a:pt x="2410" y="2996"/>
                    </a:lnTo>
                    <a:lnTo>
                      <a:pt x="2425" y="3004"/>
                    </a:lnTo>
                    <a:lnTo>
                      <a:pt x="2442" y="3011"/>
                    </a:lnTo>
                    <a:lnTo>
                      <a:pt x="2463" y="3018"/>
                    </a:lnTo>
                    <a:lnTo>
                      <a:pt x="2483" y="3024"/>
                    </a:lnTo>
                    <a:lnTo>
                      <a:pt x="2508" y="3028"/>
                    </a:lnTo>
                    <a:lnTo>
                      <a:pt x="2533" y="3036"/>
                    </a:lnTo>
                    <a:lnTo>
                      <a:pt x="2558" y="3039"/>
                    </a:lnTo>
                    <a:lnTo>
                      <a:pt x="2579" y="3046"/>
                    </a:lnTo>
                    <a:lnTo>
                      <a:pt x="2600" y="3049"/>
                    </a:lnTo>
                    <a:lnTo>
                      <a:pt x="2600" y="3046"/>
                    </a:lnTo>
                    <a:lnTo>
                      <a:pt x="2603" y="3039"/>
                    </a:lnTo>
                    <a:lnTo>
                      <a:pt x="2603" y="3036"/>
                    </a:lnTo>
                    <a:lnTo>
                      <a:pt x="2607" y="3031"/>
                    </a:lnTo>
                    <a:lnTo>
                      <a:pt x="2611" y="3024"/>
                    </a:lnTo>
                    <a:lnTo>
                      <a:pt x="2611" y="3021"/>
                    </a:lnTo>
                    <a:lnTo>
                      <a:pt x="2614" y="3018"/>
                    </a:lnTo>
                    <a:lnTo>
                      <a:pt x="2614" y="3014"/>
                    </a:lnTo>
                    <a:lnTo>
                      <a:pt x="2614" y="3007"/>
                    </a:lnTo>
                    <a:lnTo>
                      <a:pt x="2611" y="3004"/>
                    </a:lnTo>
                    <a:lnTo>
                      <a:pt x="2618" y="3007"/>
                    </a:lnTo>
                    <a:lnTo>
                      <a:pt x="2631" y="3004"/>
                    </a:lnTo>
                    <a:lnTo>
                      <a:pt x="2649" y="2996"/>
                    </a:lnTo>
                    <a:lnTo>
                      <a:pt x="2671" y="2983"/>
                    </a:lnTo>
                    <a:lnTo>
                      <a:pt x="2695" y="2968"/>
                    </a:lnTo>
                    <a:lnTo>
                      <a:pt x="2716" y="2948"/>
                    </a:lnTo>
                    <a:lnTo>
                      <a:pt x="2734" y="2926"/>
                    </a:lnTo>
                    <a:lnTo>
                      <a:pt x="2748" y="2901"/>
                    </a:lnTo>
                    <a:lnTo>
                      <a:pt x="2755" y="2877"/>
                    </a:lnTo>
                    <a:lnTo>
                      <a:pt x="2755" y="2853"/>
                    </a:lnTo>
                    <a:lnTo>
                      <a:pt x="2762" y="2866"/>
                    </a:lnTo>
                    <a:lnTo>
                      <a:pt x="2779" y="2877"/>
                    </a:lnTo>
                    <a:lnTo>
                      <a:pt x="2801" y="2881"/>
                    </a:lnTo>
                    <a:lnTo>
                      <a:pt x="2829" y="2884"/>
                    </a:lnTo>
                    <a:lnTo>
                      <a:pt x="2857" y="2881"/>
                    </a:lnTo>
                    <a:lnTo>
                      <a:pt x="2892" y="2877"/>
                    </a:lnTo>
                    <a:lnTo>
                      <a:pt x="2924" y="2874"/>
                    </a:lnTo>
                    <a:lnTo>
                      <a:pt x="2959" y="2870"/>
                    </a:lnTo>
                    <a:lnTo>
                      <a:pt x="2991" y="2866"/>
                    </a:lnTo>
                    <a:lnTo>
                      <a:pt x="3019" y="2863"/>
                    </a:lnTo>
                    <a:lnTo>
                      <a:pt x="3032" y="2853"/>
                    </a:lnTo>
                    <a:lnTo>
                      <a:pt x="3044" y="2828"/>
                    </a:lnTo>
                    <a:lnTo>
                      <a:pt x="3054" y="2796"/>
                    </a:lnTo>
                    <a:lnTo>
                      <a:pt x="3064" y="2758"/>
                    </a:lnTo>
                    <a:lnTo>
                      <a:pt x="3079" y="2716"/>
                    </a:lnTo>
                    <a:lnTo>
                      <a:pt x="3092" y="2676"/>
                    </a:lnTo>
                    <a:lnTo>
                      <a:pt x="3117" y="2649"/>
                    </a:lnTo>
                    <a:lnTo>
                      <a:pt x="3145" y="2631"/>
                    </a:lnTo>
                    <a:lnTo>
                      <a:pt x="3184" y="2631"/>
                    </a:lnTo>
                    <a:lnTo>
                      <a:pt x="3237" y="2649"/>
                    </a:lnTo>
                    <a:lnTo>
                      <a:pt x="3237" y="2653"/>
                    </a:lnTo>
                    <a:lnTo>
                      <a:pt x="3244" y="2656"/>
                    </a:lnTo>
                    <a:lnTo>
                      <a:pt x="3251" y="2663"/>
                    </a:lnTo>
                    <a:lnTo>
                      <a:pt x="3258" y="2670"/>
                    </a:lnTo>
                    <a:lnTo>
                      <a:pt x="3265" y="2676"/>
                    </a:lnTo>
                    <a:lnTo>
                      <a:pt x="3272" y="2684"/>
                    </a:lnTo>
                    <a:lnTo>
                      <a:pt x="3275" y="2691"/>
                    </a:lnTo>
                    <a:lnTo>
                      <a:pt x="3275" y="2694"/>
                    </a:lnTo>
                    <a:lnTo>
                      <a:pt x="3269" y="2698"/>
                    </a:lnTo>
                    <a:lnTo>
                      <a:pt x="3258" y="2694"/>
                    </a:lnTo>
                    <a:close/>
                  </a:path>
                </a:pathLst>
              </a:custGeom>
              <a:solidFill>
                <a:srgbClr val="F2B2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95" name="Freeform 719"/>
              <p:cNvSpPr>
                <a:spLocks/>
              </p:cNvSpPr>
              <p:nvPr/>
            </p:nvSpPr>
            <p:spPr bwMode="auto">
              <a:xfrm>
                <a:off x="2592" y="2442"/>
                <a:ext cx="330" cy="420"/>
              </a:xfrm>
              <a:custGeom>
                <a:avLst/>
                <a:gdLst>
                  <a:gd name="T0" fmla="*/ 3353 w 4282"/>
                  <a:gd name="T1" fmla="*/ 2589 h 5884"/>
                  <a:gd name="T2" fmla="*/ 3768 w 4282"/>
                  <a:gd name="T3" fmla="*/ 2529 h 5884"/>
                  <a:gd name="T4" fmla="*/ 4106 w 4282"/>
                  <a:gd name="T5" fmla="*/ 2069 h 5884"/>
                  <a:gd name="T6" fmla="*/ 3680 w 4282"/>
                  <a:gd name="T7" fmla="*/ 2385 h 5884"/>
                  <a:gd name="T8" fmla="*/ 3219 w 4282"/>
                  <a:gd name="T9" fmla="*/ 2375 h 5884"/>
                  <a:gd name="T10" fmla="*/ 2347 w 4282"/>
                  <a:gd name="T11" fmla="*/ 2501 h 5884"/>
                  <a:gd name="T12" fmla="*/ 2054 w 4282"/>
                  <a:gd name="T13" fmla="*/ 2329 h 5884"/>
                  <a:gd name="T14" fmla="*/ 1889 w 4282"/>
                  <a:gd name="T15" fmla="*/ 2228 h 5884"/>
                  <a:gd name="T16" fmla="*/ 2122 w 4282"/>
                  <a:gd name="T17" fmla="*/ 2006 h 5884"/>
                  <a:gd name="T18" fmla="*/ 2400 w 4282"/>
                  <a:gd name="T19" fmla="*/ 1633 h 5884"/>
                  <a:gd name="T20" fmla="*/ 2611 w 4282"/>
                  <a:gd name="T21" fmla="*/ 1472 h 5884"/>
                  <a:gd name="T22" fmla="*/ 2917 w 4282"/>
                  <a:gd name="T23" fmla="*/ 1050 h 5884"/>
                  <a:gd name="T24" fmla="*/ 3448 w 4282"/>
                  <a:gd name="T25" fmla="*/ 1037 h 5884"/>
                  <a:gd name="T26" fmla="*/ 3613 w 4282"/>
                  <a:gd name="T27" fmla="*/ 766 h 5884"/>
                  <a:gd name="T28" fmla="*/ 3771 w 4282"/>
                  <a:gd name="T29" fmla="*/ 247 h 5884"/>
                  <a:gd name="T30" fmla="*/ 3251 w 4282"/>
                  <a:gd name="T31" fmla="*/ 105 h 5884"/>
                  <a:gd name="T32" fmla="*/ 3163 w 4282"/>
                  <a:gd name="T33" fmla="*/ 407 h 5884"/>
                  <a:gd name="T34" fmla="*/ 2755 w 4282"/>
                  <a:gd name="T35" fmla="*/ 643 h 5884"/>
                  <a:gd name="T36" fmla="*/ 2259 w 4282"/>
                  <a:gd name="T37" fmla="*/ 282 h 5884"/>
                  <a:gd name="T38" fmla="*/ 2005 w 4282"/>
                  <a:gd name="T39" fmla="*/ 7 h 5884"/>
                  <a:gd name="T40" fmla="*/ 1794 w 4282"/>
                  <a:gd name="T41" fmla="*/ 1338 h 5884"/>
                  <a:gd name="T42" fmla="*/ 1372 w 4282"/>
                  <a:gd name="T43" fmla="*/ 1798 h 5884"/>
                  <a:gd name="T44" fmla="*/ 1115 w 4282"/>
                  <a:gd name="T45" fmla="*/ 2069 h 5884"/>
                  <a:gd name="T46" fmla="*/ 534 w 4282"/>
                  <a:gd name="T47" fmla="*/ 2501 h 5884"/>
                  <a:gd name="T48" fmla="*/ 358 w 4282"/>
                  <a:gd name="T49" fmla="*/ 2793 h 5884"/>
                  <a:gd name="T50" fmla="*/ 80 w 4282"/>
                  <a:gd name="T51" fmla="*/ 3443 h 5884"/>
                  <a:gd name="T52" fmla="*/ 203 w 4282"/>
                  <a:gd name="T53" fmla="*/ 4009 h 5884"/>
                  <a:gd name="T54" fmla="*/ 693 w 4282"/>
                  <a:gd name="T55" fmla="*/ 4834 h 5884"/>
                  <a:gd name="T56" fmla="*/ 957 w 4282"/>
                  <a:gd name="T57" fmla="*/ 4732 h 5884"/>
                  <a:gd name="T58" fmla="*/ 1006 w 4282"/>
                  <a:gd name="T59" fmla="*/ 4110 h 5884"/>
                  <a:gd name="T60" fmla="*/ 1305 w 4282"/>
                  <a:gd name="T61" fmla="*/ 3924 h 5884"/>
                  <a:gd name="T62" fmla="*/ 1561 w 4282"/>
                  <a:gd name="T63" fmla="*/ 4675 h 5884"/>
                  <a:gd name="T64" fmla="*/ 1763 w 4282"/>
                  <a:gd name="T65" fmla="*/ 4960 h 5884"/>
                  <a:gd name="T66" fmla="*/ 2135 w 4282"/>
                  <a:gd name="T67" fmla="*/ 5442 h 5884"/>
                  <a:gd name="T68" fmla="*/ 2751 w 4282"/>
                  <a:gd name="T69" fmla="*/ 5725 h 5884"/>
                  <a:gd name="T70" fmla="*/ 3104 w 4282"/>
                  <a:gd name="T71" fmla="*/ 5565 h 5884"/>
                  <a:gd name="T72" fmla="*/ 2794 w 4282"/>
                  <a:gd name="T73" fmla="*/ 5537 h 5884"/>
                  <a:gd name="T74" fmla="*/ 2706 w 4282"/>
                  <a:gd name="T75" fmla="*/ 5378 h 5884"/>
                  <a:gd name="T76" fmla="*/ 2561 w 4282"/>
                  <a:gd name="T77" fmla="*/ 5217 h 5884"/>
                  <a:gd name="T78" fmla="*/ 2090 w 4282"/>
                  <a:gd name="T79" fmla="*/ 4823 h 5884"/>
                  <a:gd name="T80" fmla="*/ 2030 w 4282"/>
                  <a:gd name="T81" fmla="*/ 4587 h 5884"/>
                  <a:gd name="T82" fmla="*/ 1822 w 4282"/>
                  <a:gd name="T83" fmla="*/ 4409 h 5884"/>
                  <a:gd name="T84" fmla="*/ 1709 w 4282"/>
                  <a:gd name="T85" fmla="*/ 4004 h 5884"/>
                  <a:gd name="T86" fmla="*/ 1621 w 4282"/>
                  <a:gd name="T87" fmla="*/ 3506 h 5884"/>
                  <a:gd name="T88" fmla="*/ 1365 w 4282"/>
                  <a:gd name="T89" fmla="*/ 3196 h 5884"/>
                  <a:gd name="T90" fmla="*/ 1583 w 4282"/>
                  <a:gd name="T91" fmla="*/ 2747 h 5884"/>
                  <a:gd name="T92" fmla="*/ 1752 w 4282"/>
                  <a:gd name="T93" fmla="*/ 2694 h 5884"/>
                  <a:gd name="T94" fmla="*/ 1857 w 4282"/>
                  <a:gd name="T95" fmla="*/ 2824 h 5884"/>
                  <a:gd name="T96" fmla="*/ 1984 w 4282"/>
                  <a:gd name="T97" fmla="*/ 2936 h 5884"/>
                  <a:gd name="T98" fmla="*/ 2227 w 4282"/>
                  <a:gd name="T99" fmla="*/ 3091 h 5884"/>
                  <a:gd name="T100" fmla="*/ 2600 w 4282"/>
                  <a:gd name="T101" fmla="*/ 3464 h 5884"/>
                  <a:gd name="T102" fmla="*/ 2899 w 4282"/>
                  <a:gd name="T103" fmla="*/ 4272 h 5884"/>
                  <a:gd name="T104" fmla="*/ 3145 w 4282"/>
                  <a:gd name="T105" fmla="*/ 4517 h 5884"/>
                  <a:gd name="T106" fmla="*/ 3300 w 4282"/>
                  <a:gd name="T107" fmla="*/ 4560 h 5884"/>
                  <a:gd name="T108" fmla="*/ 3212 w 4282"/>
                  <a:gd name="T109" fmla="*/ 4201 h 5884"/>
                  <a:gd name="T110" fmla="*/ 2931 w 4282"/>
                  <a:gd name="T111" fmla="*/ 4103 h 5884"/>
                  <a:gd name="T112" fmla="*/ 2639 w 4282"/>
                  <a:gd name="T113" fmla="*/ 3667 h 5884"/>
                  <a:gd name="T114" fmla="*/ 2596 w 4282"/>
                  <a:gd name="T115" fmla="*/ 3326 h 5884"/>
                  <a:gd name="T116" fmla="*/ 2508 w 4282"/>
                  <a:gd name="T117" fmla="*/ 3169 h 5884"/>
                  <a:gd name="T118" fmla="*/ 2600 w 4282"/>
                  <a:gd name="T119" fmla="*/ 3049 h 5884"/>
                  <a:gd name="T120" fmla="*/ 2748 w 4282"/>
                  <a:gd name="T121" fmla="*/ 2901 h 5884"/>
                  <a:gd name="T122" fmla="*/ 3092 w 4282"/>
                  <a:gd name="T123" fmla="*/ 2676 h 5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82" h="5884">
                    <a:moveTo>
                      <a:pt x="3258" y="2694"/>
                    </a:moveTo>
                    <a:lnTo>
                      <a:pt x="3282" y="2701"/>
                    </a:lnTo>
                    <a:lnTo>
                      <a:pt x="3300" y="2701"/>
                    </a:lnTo>
                    <a:lnTo>
                      <a:pt x="3322" y="2701"/>
                    </a:lnTo>
                    <a:lnTo>
                      <a:pt x="3339" y="2694"/>
                    </a:lnTo>
                    <a:lnTo>
                      <a:pt x="3353" y="2688"/>
                    </a:lnTo>
                    <a:lnTo>
                      <a:pt x="3364" y="2673"/>
                    </a:lnTo>
                    <a:lnTo>
                      <a:pt x="3370" y="2656"/>
                    </a:lnTo>
                    <a:lnTo>
                      <a:pt x="3378" y="2635"/>
                    </a:lnTo>
                    <a:lnTo>
                      <a:pt x="3378" y="2610"/>
                    </a:lnTo>
                    <a:lnTo>
                      <a:pt x="3374" y="2578"/>
                    </a:lnTo>
                    <a:lnTo>
                      <a:pt x="3370" y="2582"/>
                    </a:lnTo>
                    <a:lnTo>
                      <a:pt x="3370" y="2586"/>
                    </a:lnTo>
                    <a:lnTo>
                      <a:pt x="3367" y="2589"/>
                    </a:lnTo>
                    <a:lnTo>
                      <a:pt x="3364" y="2593"/>
                    </a:lnTo>
                    <a:lnTo>
                      <a:pt x="3360" y="2593"/>
                    </a:lnTo>
                    <a:lnTo>
                      <a:pt x="3357" y="2593"/>
                    </a:lnTo>
                    <a:lnTo>
                      <a:pt x="3353" y="2589"/>
                    </a:lnTo>
                    <a:lnTo>
                      <a:pt x="3353" y="2586"/>
                    </a:lnTo>
                    <a:lnTo>
                      <a:pt x="3350" y="2578"/>
                    </a:lnTo>
                    <a:lnTo>
                      <a:pt x="3357" y="2606"/>
                    </a:lnTo>
                    <a:lnTo>
                      <a:pt x="3367" y="2631"/>
                    </a:lnTo>
                    <a:lnTo>
                      <a:pt x="3382" y="2645"/>
                    </a:lnTo>
                    <a:lnTo>
                      <a:pt x="3399" y="2659"/>
                    </a:lnTo>
                    <a:lnTo>
                      <a:pt x="3417" y="2666"/>
                    </a:lnTo>
                    <a:lnTo>
                      <a:pt x="3434" y="2670"/>
                    </a:lnTo>
                    <a:lnTo>
                      <a:pt x="3452" y="2666"/>
                    </a:lnTo>
                    <a:lnTo>
                      <a:pt x="3470" y="2659"/>
                    </a:lnTo>
                    <a:lnTo>
                      <a:pt x="3487" y="2653"/>
                    </a:lnTo>
                    <a:lnTo>
                      <a:pt x="3497" y="2638"/>
                    </a:lnTo>
                    <a:lnTo>
                      <a:pt x="3543" y="2589"/>
                    </a:lnTo>
                    <a:lnTo>
                      <a:pt x="3588" y="2561"/>
                    </a:lnTo>
                    <a:lnTo>
                      <a:pt x="3631" y="2543"/>
                    </a:lnTo>
                    <a:lnTo>
                      <a:pt x="3677" y="2533"/>
                    </a:lnTo>
                    <a:lnTo>
                      <a:pt x="3723" y="2529"/>
                    </a:lnTo>
                    <a:lnTo>
                      <a:pt x="3768" y="2529"/>
                    </a:lnTo>
                    <a:lnTo>
                      <a:pt x="3811" y="2526"/>
                    </a:lnTo>
                    <a:lnTo>
                      <a:pt x="3853" y="2519"/>
                    </a:lnTo>
                    <a:lnTo>
                      <a:pt x="3895" y="2498"/>
                    </a:lnTo>
                    <a:lnTo>
                      <a:pt x="3931" y="2466"/>
                    </a:lnTo>
                    <a:lnTo>
                      <a:pt x="3962" y="2431"/>
                    </a:lnTo>
                    <a:lnTo>
                      <a:pt x="3994" y="2389"/>
                    </a:lnTo>
                    <a:lnTo>
                      <a:pt x="4022" y="2346"/>
                    </a:lnTo>
                    <a:lnTo>
                      <a:pt x="4054" y="2304"/>
                    </a:lnTo>
                    <a:lnTo>
                      <a:pt x="4085" y="2263"/>
                    </a:lnTo>
                    <a:lnTo>
                      <a:pt x="4117" y="2220"/>
                    </a:lnTo>
                    <a:lnTo>
                      <a:pt x="4156" y="2181"/>
                    </a:lnTo>
                    <a:lnTo>
                      <a:pt x="4194" y="2150"/>
                    </a:lnTo>
                    <a:lnTo>
                      <a:pt x="4237" y="2121"/>
                    </a:lnTo>
                    <a:lnTo>
                      <a:pt x="4282" y="2101"/>
                    </a:lnTo>
                    <a:lnTo>
                      <a:pt x="4244" y="2076"/>
                    </a:lnTo>
                    <a:lnTo>
                      <a:pt x="4197" y="2063"/>
                    </a:lnTo>
                    <a:lnTo>
                      <a:pt x="4152" y="2063"/>
                    </a:lnTo>
                    <a:lnTo>
                      <a:pt x="4106" y="2069"/>
                    </a:lnTo>
                    <a:lnTo>
                      <a:pt x="4061" y="2086"/>
                    </a:lnTo>
                    <a:lnTo>
                      <a:pt x="4014" y="2111"/>
                    </a:lnTo>
                    <a:lnTo>
                      <a:pt x="3972" y="2139"/>
                    </a:lnTo>
                    <a:lnTo>
                      <a:pt x="3937" y="2171"/>
                    </a:lnTo>
                    <a:lnTo>
                      <a:pt x="3906" y="2206"/>
                    </a:lnTo>
                    <a:lnTo>
                      <a:pt x="3881" y="2245"/>
                    </a:lnTo>
                    <a:lnTo>
                      <a:pt x="3867" y="2266"/>
                    </a:lnTo>
                    <a:lnTo>
                      <a:pt x="3853" y="2291"/>
                    </a:lnTo>
                    <a:lnTo>
                      <a:pt x="3839" y="2315"/>
                    </a:lnTo>
                    <a:lnTo>
                      <a:pt x="3821" y="2336"/>
                    </a:lnTo>
                    <a:lnTo>
                      <a:pt x="3803" y="2361"/>
                    </a:lnTo>
                    <a:lnTo>
                      <a:pt x="3786" y="2378"/>
                    </a:lnTo>
                    <a:lnTo>
                      <a:pt x="3765" y="2393"/>
                    </a:lnTo>
                    <a:lnTo>
                      <a:pt x="3748" y="2403"/>
                    </a:lnTo>
                    <a:lnTo>
                      <a:pt x="3726" y="2406"/>
                    </a:lnTo>
                    <a:lnTo>
                      <a:pt x="3705" y="2403"/>
                    </a:lnTo>
                    <a:lnTo>
                      <a:pt x="3691" y="2396"/>
                    </a:lnTo>
                    <a:lnTo>
                      <a:pt x="3680" y="2385"/>
                    </a:lnTo>
                    <a:lnTo>
                      <a:pt x="3663" y="2375"/>
                    </a:lnTo>
                    <a:lnTo>
                      <a:pt x="3645" y="2361"/>
                    </a:lnTo>
                    <a:lnTo>
                      <a:pt x="3631" y="2346"/>
                    </a:lnTo>
                    <a:lnTo>
                      <a:pt x="3613" y="2333"/>
                    </a:lnTo>
                    <a:lnTo>
                      <a:pt x="3596" y="2323"/>
                    </a:lnTo>
                    <a:lnTo>
                      <a:pt x="3582" y="2311"/>
                    </a:lnTo>
                    <a:lnTo>
                      <a:pt x="3568" y="2304"/>
                    </a:lnTo>
                    <a:lnTo>
                      <a:pt x="3557" y="2301"/>
                    </a:lnTo>
                    <a:lnTo>
                      <a:pt x="3518" y="2301"/>
                    </a:lnTo>
                    <a:lnTo>
                      <a:pt x="3483" y="2301"/>
                    </a:lnTo>
                    <a:lnTo>
                      <a:pt x="3445" y="2308"/>
                    </a:lnTo>
                    <a:lnTo>
                      <a:pt x="3413" y="2315"/>
                    </a:lnTo>
                    <a:lnTo>
                      <a:pt x="3378" y="2323"/>
                    </a:lnTo>
                    <a:lnTo>
                      <a:pt x="3346" y="2333"/>
                    </a:lnTo>
                    <a:lnTo>
                      <a:pt x="3315" y="2343"/>
                    </a:lnTo>
                    <a:lnTo>
                      <a:pt x="3282" y="2353"/>
                    </a:lnTo>
                    <a:lnTo>
                      <a:pt x="3251" y="2364"/>
                    </a:lnTo>
                    <a:lnTo>
                      <a:pt x="3219" y="2375"/>
                    </a:lnTo>
                    <a:lnTo>
                      <a:pt x="3184" y="2385"/>
                    </a:lnTo>
                    <a:lnTo>
                      <a:pt x="3149" y="2393"/>
                    </a:lnTo>
                    <a:lnTo>
                      <a:pt x="3110" y="2403"/>
                    </a:lnTo>
                    <a:lnTo>
                      <a:pt x="3075" y="2413"/>
                    </a:lnTo>
                    <a:lnTo>
                      <a:pt x="3036" y="2424"/>
                    </a:lnTo>
                    <a:lnTo>
                      <a:pt x="3001" y="2434"/>
                    </a:lnTo>
                    <a:lnTo>
                      <a:pt x="2962" y="2445"/>
                    </a:lnTo>
                    <a:lnTo>
                      <a:pt x="2921" y="2459"/>
                    </a:lnTo>
                    <a:lnTo>
                      <a:pt x="2881" y="2473"/>
                    </a:lnTo>
                    <a:lnTo>
                      <a:pt x="2839" y="2488"/>
                    </a:lnTo>
                    <a:lnTo>
                      <a:pt x="2783" y="2501"/>
                    </a:lnTo>
                    <a:lnTo>
                      <a:pt x="2720" y="2505"/>
                    </a:lnTo>
                    <a:lnTo>
                      <a:pt x="2653" y="2505"/>
                    </a:lnTo>
                    <a:lnTo>
                      <a:pt x="2586" y="2498"/>
                    </a:lnTo>
                    <a:lnTo>
                      <a:pt x="2519" y="2494"/>
                    </a:lnTo>
                    <a:lnTo>
                      <a:pt x="2456" y="2491"/>
                    </a:lnTo>
                    <a:lnTo>
                      <a:pt x="2396" y="2491"/>
                    </a:lnTo>
                    <a:lnTo>
                      <a:pt x="2347" y="2501"/>
                    </a:lnTo>
                    <a:lnTo>
                      <a:pt x="2308" y="2523"/>
                    </a:lnTo>
                    <a:lnTo>
                      <a:pt x="2280" y="2558"/>
                    </a:lnTo>
                    <a:lnTo>
                      <a:pt x="2294" y="2523"/>
                    </a:lnTo>
                    <a:lnTo>
                      <a:pt x="2305" y="2488"/>
                    </a:lnTo>
                    <a:lnTo>
                      <a:pt x="2312" y="2456"/>
                    </a:lnTo>
                    <a:lnTo>
                      <a:pt x="2312" y="2421"/>
                    </a:lnTo>
                    <a:lnTo>
                      <a:pt x="2308" y="2389"/>
                    </a:lnTo>
                    <a:lnTo>
                      <a:pt x="2300" y="2361"/>
                    </a:lnTo>
                    <a:lnTo>
                      <a:pt x="2290" y="2333"/>
                    </a:lnTo>
                    <a:lnTo>
                      <a:pt x="2273" y="2308"/>
                    </a:lnTo>
                    <a:lnTo>
                      <a:pt x="2255" y="2283"/>
                    </a:lnTo>
                    <a:lnTo>
                      <a:pt x="2227" y="2266"/>
                    </a:lnTo>
                    <a:lnTo>
                      <a:pt x="2205" y="2259"/>
                    </a:lnTo>
                    <a:lnTo>
                      <a:pt x="2177" y="2263"/>
                    </a:lnTo>
                    <a:lnTo>
                      <a:pt x="2150" y="2273"/>
                    </a:lnTo>
                    <a:lnTo>
                      <a:pt x="2118" y="2291"/>
                    </a:lnTo>
                    <a:lnTo>
                      <a:pt x="2087" y="2308"/>
                    </a:lnTo>
                    <a:lnTo>
                      <a:pt x="2054" y="2329"/>
                    </a:lnTo>
                    <a:lnTo>
                      <a:pt x="2022" y="2346"/>
                    </a:lnTo>
                    <a:lnTo>
                      <a:pt x="1991" y="2361"/>
                    </a:lnTo>
                    <a:lnTo>
                      <a:pt x="1964" y="2368"/>
                    </a:lnTo>
                    <a:lnTo>
                      <a:pt x="1935" y="2364"/>
                    </a:lnTo>
                    <a:lnTo>
                      <a:pt x="1924" y="2361"/>
                    </a:lnTo>
                    <a:lnTo>
                      <a:pt x="1914" y="2350"/>
                    </a:lnTo>
                    <a:lnTo>
                      <a:pt x="1904" y="2340"/>
                    </a:lnTo>
                    <a:lnTo>
                      <a:pt x="1892" y="2326"/>
                    </a:lnTo>
                    <a:lnTo>
                      <a:pt x="1886" y="2311"/>
                    </a:lnTo>
                    <a:lnTo>
                      <a:pt x="1879" y="2294"/>
                    </a:lnTo>
                    <a:lnTo>
                      <a:pt x="1872" y="2276"/>
                    </a:lnTo>
                    <a:lnTo>
                      <a:pt x="1864" y="2259"/>
                    </a:lnTo>
                    <a:lnTo>
                      <a:pt x="1864" y="2245"/>
                    </a:lnTo>
                    <a:lnTo>
                      <a:pt x="1864" y="2231"/>
                    </a:lnTo>
                    <a:lnTo>
                      <a:pt x="1864" y="2234"/>
                    </a:lnTo>
                    <a:lnTo>
                      <a:pt x="1872" y="2234"/>
                    </a:lnTo>
                    <a:lnTo>
                      <a:pt x="1879" y="2231"/>
                    </a:lnTo>
                    <a:lnTo>
                      <a:pt x="1889" y="2228"/>
                    </a:lnTo>
                    <a:lnTo>
                      <a:pt x="1899" y="2223"/>
                    </a:lnTo>
                    <a:lnTo>
                      <a:pt x="1907" y="2220"/>
                    </a:lnTo>
                    <a:lnTo>
                      <a:pt x="1914" y="2216"/>
                    </a:lnTo>
                    <a:lnTo>
                      <a:pt x="1917" y="2213"/>
                    </a:lnTo>
                    <a:lnTo>
                      <a:pt x="1917" y="2210"/>
                    </a:lnTo>
                    <a:lnTo>
                      <a:pt x="1910" y="2210"/>
                    </a:lnTo>
                    <a:lnTo>
                      <a:pt x="1956" y="2213"/>
                    </a:lnTo>
                    <a:lnTo>
                      <a:pt x="1995" y="2206"/>
                    </a:lnTo>
                    <a:lnTo>
                      <a:pt x="2027" y="2193"/>
                    </a:lnTo>
                    <a:lnTo>
                      <a:pt x="2051" y="2168"/>
                    </a:lnTo>
                    <a:lnTo>
                      <a:pt x="2072" y="2143"/>
                    </a:lnTo>
                    <a:lnTo>
                      <a:pt x="2090" y="2108"/>
                    </a:lnTo>
                    <a:lnTo>
                      <a:pt x="2100" y="2073"/>
                    </a:lnTo>
                    <a:lnTo>
                      <a:pt x="2104" y="2038"/>
                    </a:lnTo>
                    <a:lnTo>
                      <a:pt x="2104" y="1999"/>
                    </a:lnTo>
                    <a:lnTo>
                      <a:pt x="2100" y="1963"/>
                    </a:lnTo>
                    <a:lnTo>
                      <a:pt x="2111" y="1988"/>
                    </a:lnTo>
                    <a:lnTo>
                      <a:pt x="2122" y="2006"/>
                    </a:lnTo>
                    <a:lnTo>
                      <a:pt x="2135" y="2016"/>
                    </a:lnTo>
                    <a:lnTo>
                      <a:pt x="2153" y="2020"/>
                    </a:lnTo>
                    <a:lnTo>
                      <a:pt x="2170" y="2020"/>
                    </a:lnTo>
                    <a:lnTo>
                      <a:pt x="2185" y="2013"/>
                    </a:lnTo>
                    <a:lnTo>
                      <a:pt x="2199" y="2006"/>
                    </a:lnTo>
                    <a:lnTo>
                      <a:pt x="2213" y="1995"/>
                    </a:lnTo>
                    <a:lnTo>
                      <a:pt x="2220" y="1985"/>
                    </a:lnTo>
                    <a:lnTo>
                      <a:pt x="2223" y="1974"/>
                    </a:lnTo>
                    <a:lnTo>
                      <a:pt x="2234" y="1925"/>
                    </a:lnTo>
                    <a:lnTo>
                      <a:pt x="2242" y="1880"/>
                    </a:lnTo>
                    <a:lnTo>
                      <a:pt x="2248" y="1841"/>
                    </a:lnTo>
                    <a:lnTo>
                      <a:pt x="2255" y="1803"/>
                    </a:lnTo>
                    <a:lnTo>
                      <a:pt x="2262" y="1767"/>
                    </a:lnTo>
                    <a:lnTo>
                      <a:pt x="2277" y="1735"/>
                    </a:lnTo>
                    <a:lnTo>
                      <a:pt x="2294" y="1708"/>
                    </a:lnTo>
                    <a:lnTo>
                      <a:pt x="2318" y="1683"/>
                    </a:lnTo>
                    <a:lnTo>
                      <a:pt x="2353" y="1658"/>
                    </a:lnTo>
                    <a:lnTo>
                      <a:pt x="2400" y="1633"/>
                    </a:lnTo>
                    <a:lnTo>
                      <a:pt x="2442" y="1623"/>
                    </a:lnTo>
                    <a:lnTo>
                      <a:pt x="2477" y="1623"/>
                    </a:lnTo>
                    <a:lnTo>
                      <a:pt x="2505" y="1637"/>
                    </a:lnTo>
                    <a:lnTo>
                      <a:pt x="2530" y="1658"/>
                    </a:lnTo>
                    <a:lnTo>
                      <a:pt x="2551" y="1686"/>
                    </a:lnTo>
                    <a:lnTo>
                      <a:pt x="2572" y="1718"/>
                    </a:lnTo>
                    <a:lnTo>
                      <a:pt x="2590" y="1750"/>
                    </a:lnTo>
                    <a:lnTo>
                      <a:pt x="2614" y="1778"/>
                    </a:lnTo>
                    <a:lnTo>
                      <a:pt x="2643" y="1798"/>
                    </a:lnTo>
                    <a:lnTo>
                      <a:pt x="2678" y="1813"/>
                    </a:lnTo>
                    <a:lnTo>
                      <a:pt x="2688" y="1756"/>
                    </a:lnTo>
                    <a:lnTo>
                      <a:pt x="2691" y="1700"/>
                    </a:lnTo>
                    <a:lnTo>
                      <a:pt x="2684" y="1655"/>
                    </a:lnTo>
                    <a:lnTo>
                      <a:pt x="2674" y="1613"/>
                    </a:lnTo>
                    <a:lnTo>
                      <a:pt x="2656" y="1573"/>
                    </a:lnTo>
                    <a:lnTo>
                      <a:pt x="2639" y="1535"/>
                    </a:lnTo>
                    <a:lnTo>
                      <a:pt x="2621" y="1503"/>
                    </a:lnTo>
                    <a:lnTo>
                      <a:pt x="2611" y="1472"/>
                    </a:lnTo>
                    <a:lnTo>
                      <a:pt x="2603" y="1440"/>
                    </a:lnTo>
                    <a:lnTo>
                      <a:pt x="2603" y="1408"/>
                    </a:lnTo>
                    <a:lnTo>
                      <a:pt x="2611" y="1380"/>
                    </a:lnTo>
                    <a:lnTo>
                      <a:pt x="2618" y="1356"/>
                    </a:lnTo>
                    <a:lnTo>
                      <a:pt x="2625" y="1335"/>
                    </a:lnTo>
                    <a:lnTo>
                      <a:pt x="2631" y="1313"/>
                    </a:lnTo>
                    <a:lnTo>
                      <a:pt x="2639" y="1293"/>
                    </a:lnTo>
                    <a:lnTo>
                      <a:pt x="2649" y="1272"/>
                    </a:lnTo>
                    <a:lnTo>
                      <a:pt x="2660" y="1247"/>
                    </a:lnTo>
                    <a:lnTo>
                      <a:pt x="2671" y="1223"/>
                    </a:lnTo>
                    <a:lnTo>
                      <a:pt x="2684" y="1195"/>
                    </a:lnTo>
                    <a:lnTo>
                      <a:pt x="2698" y="1166"/>
                    </a:lnTo>
                    <a:lnTo>
                      <a:pt x="2726" y="1125"/>
                    </a:lnTo>
                    <a:lnTo>
                      <a:pt x="2758" y="1096"/>
                    </a:lnTo>
                    <a:lnTo>
                      <a:pt x="2794" y="1075"/>
                    </a:lnTo>
                    <a:lnTo>
                      <a:pt x="2832" y="1065"/>
                    </a:lnTo>
                    <a:lnTo>
                      <a:pt x="2871" y="1054"/>
                    </a:lnTo>
                    <a:lnTo>
                      <a:pt x="2917" y="1050"/>
                    </a:lnTo>
                    <a:lnTo>
                      <a:pt x="2959" y="1047"/>
                    </a:lnTo>
                    <a:lnTo>
                      <a:pt x="3004" y="1043"/>
                    </a:lnTo>
                    <a:lnTo>
                      <a:pt x="3051" y="1037"/>
                    </a:lnTo>
                    <a:lnTo>
                      <a:pt x="3092" y="1026"/>
                    </a:lnTo>
                    <a:lnTo>
                      <a:pt x="3121" y="1015"/>
                    </a:lnTo>
                    <a:lnTo>
                      <a:pt x="3145" y="1008"/>
                    </a:lnTo>
                    <a:lnTo>
                      <a:pt x="3170" y="998"/>
                    </a:lnTo>
                    <a:lnTo>
                      <a:pt x="3195" y="987"/>
                    </a:lnTo>
                    <a:lnTo>
                      <a:pt x="3223" y="980"/>
                    </a:lnTo>
                    <a:lnTo>
                      <a:pt x="3247" y="973"/>
                    </a:lnTo>
                    <a:lnTo>
                      <a:pt x="3272" y="970"/>
                    </a:lnTo>
                    <a:lnTo>
                      <a:pt x="3297" y="973"/>
                    </a:lnTo>
                    <a:lnTo>
                      <a:pt x="3322" y="977"/>
                    </a:lnTo>
                    <a:lnTo>
                      <a:pt x="3342" y="990"/>
                    </a:lnTo>
                    <a:lnTo>
                      <a:pt x="3367" y="1008"/>
                    </a:lnTo>
                    <a:lnTo>
                      <a:pt x="3395" y="1022"/>
                    </a:lnTo>
                    <a:lnTo>
                      <a:pt x="3423" y="1030"/>
                    </a:lnTo>
                    <a:lnTo>
                      <a:pt x="3448" y="1037"/>
                    </a:lnTo>
                    <a:lnTo>
                      <a:pt x="3476" y="1040"/>
                    </a:lnTo>
                    <a:lnTo>
                      <a:pt x="3501" y="1040"/>
                    </a:lnTo>
                    <a:lnTo>
                      <a:pt x="3530" y="1033"/>
                    </a:lnTo>
                    <a:lnTo>
                      <a:pt x="3553" y="1026"/>
                    </a:lnTo>
                    <a:lnTo>
                      <a:pt x="3578" y="1012"/>
                    </a:lnTo>
                    <a:lnTo>
                      <a:pt x="3603" y="998"/>
                    </a:lnTo>
                    <a:lnTo>
                      <a:pt x="3610" y="990"/>
                    </a:lnTo>
                    <a:lnTo>
                      <a:pt x="3617" y="977"/>
                    </a:lnTo>
                    <a:lnTo>
                      <a:pt x="3624" y="960"/>
                    </a:lnTo>
                    <a:lnTo>
                      <a:pt x="3628" y="938"/>
                    </a:lnTo>
                    <a:lnTo>
                      <a:pt x="3635" y="917"/>
                    </a:lnTo>
                    <a:lnTo>
                      <a:pt x="3638" y="896"/>
                    </a:lnTo>
                    <a:lnTo>
                      <a:pt x="3641" y="875"/>
                    </a:lnTo>
                    <a:lnTo>
                      <a:pt x="3641" y="860"/>
                    </a:lnTo>
                    <a:lnTo>
                      <a:pt x="3641" y="847"/>
                    </a:lnTo>
                    <a:lnTo>
                      <a:pt x="3641" y="836"/>
                    </a:lnTo>
                    <a:lnTo>
                      <a:pt x="3621" y="801"/>
                    </a:lnTo>
                    <a:lnTo>
                      <a:pt x="3613" y="766"/>
                    </a:lnTo>
                    <a:lnTo>
                      <a:pt x="3621" y="738"/>
                    </a:lnTo>
                    <a:lnTo>
                      <a:pt x="3631" y="713"/>
                    </a:lnTo>
                    <a:lnTo>
                      <a:pt x="3653" y="688"/>
                    </a:lnTo>
                    <a:lnTo>
                      <a:pt x="3673" y="664"/>
                    </a:lnTo>
                    <a:lnTo>
                      <a:pt x="3691" y="643"/>
                    </a:lnTo>
                    <a:lnTo>
                      <a:pt x="3708" y="618"/>
                    </a:lnTo>
                    <a:lnTo>
                      <a:pt x="3719" y="594"/>
                    </a:lnTo>
                    <a:lnTo>
                      <a:pt x="3723" y="565"/>
                    </a:lnTo>
                    <a:lnTo>
                      <a:pt x="3719" y="523"/>
                    </a:lnTo>
                    <a:lnTo>
                      <a:pt x="3726" y="488"/>
                    </a:lnTo>
                    <a:lnTo>
                      <a:pt x="3736" y="453"/>
                    </a:lnTo>
                    <a:lnTo>
                      <a:pt x="3748" y="425"/>
                    </a:lnTo>
                    <a:lnTo>
                      <a:pt x="3761" y="397"/>
                    </a:lnTo>
                    <a:lnTo>
                      <a:pt x="3776" y="369"/>
                    </a:lnTo>
                    <a:lnTo>
                      <a:pt x="3783" y="340"/>
                    </a:lnTo>
                    <a:lnTo>
                      <a:pt x="3786" y="313"/>
                    </a:lnTo>
                    <a:lnTo>
                      <a:pt x="3783" y="282"/>
                    </a:lnTo>
                    <a:lnTo>
                      <a:pt x="3771" y="247"/>
                    </a:lnTo>
                    <a:lnTo>
                      <a:pt x="3744" y="207"/>
                    </a:lnTo>
                    <a:lnTo>
                      <a:pt x="3713" y="172"/>
                    </a:lnTo>
                    <a:lnTo>
                      <a:pt x="3670" y="140"/>
                    </a:lnTo>
                    <a:lnTo>
                      <a:pt x="3621" y="117"/>
                    </a:lnTo>
                    <a:lnTo>
                      <a:pt x="3568" y="99"/>
                    </a:lnTo>
                    <a:lnTo>
                      <a:pt x="3515" y="80"/>
                    </a:lnTo>
                    <a:lnTo>
                      <a:pt x="3458" y="70"/>
                    </a:lnTo>
                    <a:lnTo>
                      <a:pt x="3402" y="63"/>
                    </a:lnTo>
                    <a:lnTo>
                      <a:pt x="3350" y="63"/>
                    </a:lnTo>
                    <a:lnTo>
                      <a:pt x="3300" y="63"/>
                    </a:lnTo>
                    <a:lnTo>
                      <a:pt x="3293" y="67"/>
                    </a:lnTo>
                    <a:lnTo>
                      <a:pt x="3287" y="70"/>
                    </a:lnTo>
                    <a:lnTo>
                      <a:pt x="3279" y="74"/>
                    </a:lnTo>
                    <a:lnTo>
                      <a:pt x="3272" y="80"/>
                    </a:lnTo>
                    <a:lnTo>
                      <a:pt x="3265" y="88"/>
                    </a:lnTo>
                    <a:lnTo>
                      <a:pt x="3258" y="95"/>
                    </a:lnTo>
                    <a:lnTo>
                      <a:pt x="3255" y="102"/>
                    </a:lnTo>
                    <a:lnTo>
                      <a:pt x="3251" y="105"/>
                    </a:lnTo>
                    <a:lnTo>
                      <a:pt x="3251" y="112"/>
                    </a:lnTo>
                    <a:lnTo>
                      <a:pt x="3255" y="117"/>
                    </a:lnTo>
                    <a:lnTo>
                      <a:pt x="3279" y="123"/>
                    </a:lnTo>
                    <a:lnTo>
                      <a:pt x="3304" y="130"/>
                    </a:lnTo>
                    <a:lnTo>
                      <a:pt x="3328" y="140"/>
                    </a:lnTo>
                    <a:lnTo>
                      <a:pt x="3353" y="147"/>
                    </a:lnTo>
                    <a:lnTo>
                      <a:pt x="3370" y="158"/>
                    </a:lnTo>
                    <a:lnTo>
                      <a:pt x="3385" y="169"/>
                    </a:lnTo>
                    <a:lnTo>
                      <a:pt x="3399" y="179"/>
                    </a:lnTo>
                    <a:lnTo>
                      <a:pt x="3402" y="190"/>
                    </a:lnTo>
                    <a:lnTo>
                      <a:pt x="3399" y="204"/>
                    </a:lnTo>
                    <a:lnTo>
                      <a:pt x="3392" y="218"/>
                    </a:lnTo>
                    <a:lnTo>
                      <a:pt x="3353" y="257"/>
                    </a:lnTo>
                    <a:lnTo>
                      <a:pt x="3315" y="288"/>
                    </a:lnTo>
                    <a:lnTo>
                      <a:pt x="3275" y="320"/>
                    </a:lnTo>
                    <a:lnTo>
                      <a:pt x="3237" y="348"/>
                    </a:lnTo>
                    <a:lnTo>
                      <a:pt x="3202" y="380"/>
                    </a:lnTo>
                    <a:lnTo>
                      <a:pt x="3163" y="407"/>
                    </a:lnTo>
                    <a:lnTo>
                      <a:pt x="3127" y="439"/>
                    </a:lnTo>
                    <a:lnTo>
                      <a:pt x="3092" y="475"/>
                    </a:lnTo>
                    <a:lnTo>
                      <a:pt x="3061" y="517"/>
                    </a:lnTo>
                    <a:lnTo>
                      <a:pt x="3032" y="562"/>
                    </a:lnTo>
                    <a:lnTo>
                      <a:pt x="3029" y="562"/>
                    </a:lnTo>
                    <a:lnTo>
                      <a:pt x="3026" y="565"/>
                    </a:lnTo>
                    <a:lnTo>
                      <a:pt x="3019" y="565"/>
                    </a:lnTo>
                    <a:lnTo>
                      <a:pt x="3009" y="562"/>
                    </a:lnTo>
                    <a:lnTo>
                      <a:pt x="2997" y="562"/>
                    </a:lnTo>
                    <a:lnTo>
                      <a:pt x="2987" y="562"/>
                    </a:lnTo>
                    <a:lnTo>
                      <a:pt x="2973" y="558"/>
                    </a:lnTo>
                    <a:lnTo>
                      <a:pt x="2959" y="562"/>
                    </a:lnTo>
                    <a:lnTo>
                      <a:pt x="2941" y="562"/>
                    </a:lnTo>
                    <a:lnTo>
                      <a:pt x="2927" y="565"/>
                    </a:lnTo>
                    <a:lnTo>
                      <a:pt x="2886" y="580"/>
                    </a:lnTo>
                    <a:lnTo>
                      <a:pt x="2839" y="600"/>
                    </a:lnTo>
                    <a:lnTo>
                      <a:pt x="2797" y="622"/>
                    </a:lnTo>
                    <a:lnTo>
                      <a:pt x="2755" y="643"/>
                    </a:lnTo>
                    <a:lnTo>
                      <a:pt x="2713" y="664"/>
                    </a:lnTo>
                    <a:lnTo>
                      <a:pt x="2671" y="675"/>
                    </a:lnTo>
                    <a:lnTo>
                      <a:pt x="2631" y="682"/>
                    </a:lnTo>
                    <a:lnTo>
                      <a:pt x="2593" y="675"/>
                    </a:lnTo>
                    <a:lnTo>
                      <a:pt x="2558" y="657"/>
                    </a:lnTo>
                    <a:lnTo>
                      <a:pt x="2523" y="622"/>
                    </a:lnTo>
                    <a:lnTo>
                      <a:pt x="2498" y="587"/>
                    </a:lnTo>
                    <a:lnTo>
                      <a:pt x="2477" y="545"/>
                    </a:lnTo>
                    <a:lnTo>
                      <a:pt x="2460" y="502"/>
                    </a:lnTo>
                    <a:lnTo>
                      <a:pt x="2442" y="460"/>
                    </a:lnTo>
                    <a:lnTo>
                      <a:pt x="2425" y="422"/>
                    </a:lnTo>
                    <a:lnTo>
                      <a:pt x="2403" y="387"/>
                    </a:lnTo>
                    <a:lnTo>
                      <a:pt x="2375" y="355"/>
                    </a:lnTo>
                    <a:lnTo>
                      <a:pt x="2343" y="330"/>
                    </a:lnTo>
                    <a:lnTo>
                      <a:pt x="2305" y="317"/>
                    </a:lnTo>
                    <a:lnTo>
                      <a:pt x="2252" y="309"/>
                    </a:lnTo>
                    <a:lnTo>
                      <a:pt x="2259" y="299"/>
                    </a:lnTo>
                    <a:lnTo>
                      <a:pt x="2259" y="282"/>
                    </a:lnTo>
                    <a:lnTo>
                      <a:pt x="2262" y="264"/>
                    </a:lnTo>
                    <a:lnTo>
                      <a:pt x="2262" y="247"/>
                    </a:lnTo>
                    <a:lnTo>
                      <a:pt x="2262" y="228"/>
                    </a:lnTo>
                    <a:lnTo>
                      <a:pt x="2259" y="210"/>
                    </a:lnTo>
                    <a:lnTo>
                      <a:pt x="2259" y="197"/>
                    </a:lnTo>
                    <a:lnTo>
                      <a:pt x="2259" y="183"/>
                    </a:lnTo>
                    <a:lnTo>
                      <a:pt x="2255" y="175"/>
                    </a:lnTo>
                    <a:lnTo>
                      <a:pt x="2252" y="172"/>
                    </a:lnTo>
                    <a:lnTo>
                      <a:pt x="2223" y="152"/>
                    </a:lnTo>
                    <a:lnTo>
                      <a:pt x="2195" y="134"/>
                    </a:lnTo>
                    <a:lnTo>
                      <a:pt x="2170" y="117"/>
                    </a:lnTo>
                    <a:lnTo>
                      <a:pt x="2146" y="102"/>
                    </a:lnTo>
                    <a:lnTo>
                      <a:pt x="2125" y="88"/>
                    </a:lnTo>
                    <a:lnTo>
                      <a:pt x="2104" y="74"/>
                    </a:lnTo>
                    <a:lnTo>
                      <a:pt x="2082" y="60"/>
                    </a:lnTo>
                    <a:lnTo>
                      <a:pt x="2058" y="42"/>
                    </a:lnTo>
                    <a:lnTo>
                      <a:pt x="2034" y="25"/>
                    </a:lnTo>
                    <a:lnTo>
                      <a:pt x="2005" y="7"/>
                    </a:lnTo>
                    <a:lnTo>
                      <a:pt x="1987" y="0"/>
                    </a:lnTo>
                    <a:lnTo>
                      <a:pt x="1967" y="14"/>
                    </a:lnTo>
                    <a:lnTo>
                      <a:pt x="1952" y="39"/>
                    </a:lnTo>
                    <a:lnTo>
                      <a:pt x="1942" y="80"/>
                    </a:lnTo>
                    <a:lnTo>
                      <a:pt x="1931" y="127"/>
                    </a:lnTo>
                    <a:lnTo>
                      <a:pt x="1928" y="175"/>
                    </a:lnTo>
                    <a:lnTo>
                      <a:pt x="1928" y="228"/>
                    </a:lnTo>
                    <a:lnTo>
                      <a:pt x="1931" y="277"/>
                    </a:lnTo>
                    <a:lnTo>
                      <a:pt x="1942" y="320"/>
                    </a:lnTo>
                    <a:lnTo>
                      <a:pt x="1956" y="355"/>
                    </a:lnTo>
                    <a:lnTo>
                      <a:pt x="2051" y="523"/>
                    </a:lnTo>
                    <a:lnTo>
                      <a:pt x="2104" y="678"/>
                    </a:lnTo>
                    <a:lnTo>
                      <a:pt x="2114" y="818"/>
                    </a:lnTo>
                    <a:lnTo>
                      <a:pt x="2097" y="942"/>
                    </a:lnTo>
                    <a:lnTo>
                      <a:pt x="2047" y="1054"/>
                    </a:lnTo>
                    <a:lnTo>
                      <a:pt x="1981" y="1160"/>
                    </a:lnTo>
                    <a:lnTo>
                      <a:pt x="1892" y="1250"/>
                    </a:lnTo>
                    <a:lnTo>
                      <a:pt x="1794" y="1338"/>
                    </a:lnTo>
                    <a:lnTo>
                      <a:pt x="1689" y="1423"/>
                    </a:lnTo>
                    <a:lnTo>
                      <a:pt x="1583" y="1500"/>
                    </a:lnTo>
                    <a:lnTo>
                      <a:pt x="1569" y="1515"/>
                    </a:lnTo>
                    <a:lnTo>
                      <a:pt x="1555" y="1532"/>
                    </a:lnTo>
                    <a:lnTo>
                      <a:pt x="1541" y="1553"/>
                    </a:lnTo>
                    <a:lnTo>
                      <a:pt x="1526" y="1570"/>
                    </a:lnTo>
                    <a:lnTo>
                      <a:pt x="1513" y="1591"/>
                    </a:lnTo>
                    <a:lnTo>
                      <a:pt x="1502" y="1616"/>
                    </a:lnTo>
                    <a:lnTo>
                      <a:pt x="1491" y="1633"/>
                    </a:lnTo>
                    <a:lnTo>
                      <a:pt x="1481" y="1655"/>
                    </a:lnTo>
                    <a:lnTo>
                      <a:pt x="1470" y="1672"/>
                    </a:lnTo>
                    <a:lnTo>
                      <a:pt x="1460" y="1686"/>
                    </a:lnTo>
                    <a:lnTo>
                      <a:pt x="1443" y="1708"/>
                    </a:lnTo>
                    <a:lnTo>
                      <a:pt x="1428" y="1725"/>
                    </a:lnTo>
                    <a:lnTo>
                      <a:pt x="1414" y="1746"/>
                    </a:lnTo>
                    <a:lnTo>
                      <a:pt x="1400" y="1763"/>
                    </a:lnTo>
                    <a:lnTo>
                      <a:pt x="1386" y="1781"/>
                    </a:lnTo>
                    <a:lnTo>
                      <a:pt x="1372" y="1798"/>
                    </a:lnTo>
                    <a:lnTo>
                      <a:pt x="1358" y="1816"/>
                    </a:lnTo>
                    <a:lnTo>
                      <a:pt x="1340" y="1830"/>
                    </a:lnTo>
                    <a:lnTo>
                      <a:pt x="1320" y="1845"/>
                    </a:lnTo>
                    <a:lnTo>
                      <a:pt x="1302" y="1855"/>
                    </a:lnTo>
                    <a:lnTo>
                      <a:pt x="1295" y="1858"/>
                    </a:lnTo>
                    <a:lnTo>
                      <a:pt x="1287" y="1869"/>
                    </a:lnTo>
                    <a:lnTo>
                      <a:pt x="1284" y="1883"/>
                    </a:lnTo>
                    <a:lnTo>
                      <a:pt x="1277" y="1897"/>
                    </a:lnTo>
                    <a:lnTo>
                      <a:pt x="1270" y="1915"/>
                    </a:lnTo>
                    <a:lnTo>
                      <a:pt x="1263" y="1928"/>
                    </a:lnTo>
                    <a:lnTo>
                      <a:pt x="1255" y="1946"/>
                    </a:lnTo>
                    <a:lnTo>
                      <a:pt x="1248" y="1960"/>
                    </a:lnTo>
                    <a:lnTo>
                      <a:pt x="1242" y="1971"/>
                    </a:lnTo>
                    <a:lnTo>
                      <a:pt x="1238" y="1978"/>
                    </a:lnTo>
                    <a:lnTo>
                      <a:pt x="1210" y="2006"/>
                    </a:lnTo>
                    <a:lnTo>
                      <a:pt x="1178" y="2031"/>
                    </a:lnTo>
                    <a:lnTo>
                      <a:pt x="1147" y="2051"/>
                    </a:lnTo>
                    <a:lnTo>
                      <a:pt x="1115" y="2069"/>
                    </a:lnTo>
                    <a:lnTo>
                      <a:pt x="1080" y="2090"/>
                    </a:lnTo>
                    <a:lnTo>
                      <a:pt x="1048" y="2108"/>
                    </a:lnTo>
                    <a:lnTo>
                      <a:pt x="1013" y="2129"/>
                    </a:lnTo>
                    <a:lnTo>
                      <a:pt x="982" y="2150"/>
                    </a:lnTo>
                    <a:lnTo>
                      <a:pt x="953" y="2171"/>
                    </a:lnTo>
                    <a:lnTo>
                      <a:pt x="925" y="2199"/>
                    </a:lnTo>
                    <a:lnTo>
                      <a:pt x="886" y="2241"/>
                    </a:lnTo>
                    <a:lnTo>
                      <a:pt x="851" y="2280"/>
                    </a:lnTo>
                    <a:lnTo>
                      <a:pt x="816" y="2318"/>
                    </a:lnTo>
                    <a:lnTo>
                      <a:pt x="784" y="2358"/>
                    </a:lnTo>
                    <a:lnTo>
                      <a:pt x="746" y="2389"/>
                    </a:lnTo>
                    <a:lnTo>
                      <a:pt x="711" y="2421"/>
                    </a:lnTo>
                    <a:lnTo>
                      <a:pt x="668" y="2448"/>
                    </a:lnTo>
                    <a:lnTo>
                      <a:pt x="622" y="2470"/>
                    </a:lnTo>
                    <a:lnTo>
                      <a:pt x="569" y="2491"/>
                    </a:lnTo>
                    <a:lnTo>
                      <a:pt x="510" y="2505"/>
                    </a:lnTo>
                    <a:lnTo>
                      <a:pt x="524" y="2501"/>
                    </a:lnTo>
                    <a:lnTo>
                      <a:pt x="534" y="2501"/>
                    </a:lnTo>
                    <a:lnTo>
                      <a:pt x="545" y="2501"/>
                    </a:lnTo>
                    <a:lnTo>
                      <a:pt x="551" y="2501"/>
                    </a:lnTo>
                    <a:lnTo>
                      <a:pt x="559" y="2505"/>
                    </a:lnTo>
                    <a:lnTo>
                      <a:pt x="566" y="2505"/>
                    </a:lnTo>
                    <a:lnTo>
                      <a:pt x="569" y="2508"/>
                    </a:lnTo>
                    <a:lnTo>
                      <a:pt x="573" y="2511"/>
                    </a:lnTo>
                    <a:lnTo>
                      <a:pt x="573" y="2519"/>
                    </a:lnTo>
                    <a:lnTo>
                      <a:pt x="573" y="2523"/>
                    </a:lnTo>
                    <a:lnTo>
                      <a:pt x="551" y="2554"/>
                    </a:lnTo>
                    <a:lnTo>
                      <a:pt x="531" y="2578"/>
                    </a:lnTo>
                    <a:lnTo>
                      <a:pt x="510" y="2606"/>
                    </a:lnTo>
                    <a:lnTo>
                      <a:pt x="485" y="2631"/>
                    </a:lnTo>
                    <a:lnTo>
                      <a:pt x="461" y="2653"/>
                    </a:lnTo>
                    <a:lnTo>
                      <a:pt x="439" y="2676"/>
                    </a:lnTo>
                    <a:lnTo>
                      <a:pt x="418" y="2705"/>
                    </a:lnTo>
                    <a:lnTo>
                      <a:pt x="397" y="2729"/>
                    </a:lnTo>
                    <a:lnTo>
                      <a:pt x="376" y="2761"/>
                    </a:lnTo>
                    <a:lnTo>
                      <a:pt x="358" y="2793"/>
                    </a:lnTo>
                    <a:lnTo>
                      <a:pt x="355" y="2806"/>
                    </a:lnTo>
                    <a:lnTo>
                      <a:pt x="348" y="2824"/>
                    </a:lnTo>
                    <a:lnTo>
                      <a:pt x="341" y="2838"/>
                    </a:lnTo>
                    <a:lnTo>
                      <a:pt x="338" y="2856"/>
                    </a:lnTo>
                    <a:lnTo>
                      <a:pt x="330" y="2874"/>
                    </a:lnTo>
                    <a:lnTo>
                      <a:pt x="327" y="2891"/>
                    </a:lnTo>
                    <a:lnTo>
                      <a:pt x="320" y="2906"/>
                    </a:lnTo>
                    <a:lnTo>
                      <a:pt x="316" y="2923"/>
                    </a:lnTo>
                    <a:lnTo>
                      <a:pt x="313" y="2933"/>
                    </a:lnTo>
                    <a:lnTo>
                      <a:pt x="309" y="2948"/>
                    </a:lnTo>
                    <a:lnTo>
                      <a:pt x="288" y="3021"/>
                    </a:lnTo>
                    <a:lnTo>
                      <a:pt x="263" y="3088"/>
                    </a:lnTo>
                    <a:lnTo>
                      <a:pt x="238" y="3151"/>
                    </a:lnTo>
                    <a:lnTo>
                      <a:pt x="210" y="3211"/>
                    </a:lnTo>
                    <a:lnTo>
                      <a:pt x="179" y="3271"/>
                    </a:lnTo>
                    <a:lnTo>
                      <a:pt x="147" y="3326"/>
                    </a:lnTo>
                    <a:lnTo>
                      <a:pt x="112" y="3383"/>
                    </a:lnTo>
                    <a:lnTo>
                      <a:pt x="80" y="3443"/>
                    </a:lnTo>
                    <a:lnTo>
                      <a:pt x="45" y="3506"/>
                    </a:lnTo>
                    <a:lnTo>
                      <a:pt x="10" y="3569"/>
                    </a:lnTo>
                    <a:lnTo>
                      <a:pt x="0" y="3604"/>
                    </a:lnTo>
                    <a:lnTo>
                      <a:pt x="0" y="3639"/>
                    </a:lnTo>
                    <a:lnTo>
                      <a:pt x="7" y="3671"/>
                    </a:lnTo>
                    <a:lnTo>
                      <a:pt x="24" y="3706"/>
                    </a:lnTo>
                    <a:lnTo>
                      <a:pt x="42" y="3741"/>
                    </a:lnTo>
                    <a:lnTo>
                      <a:pt x="63" y="3779"/>
                    </a:lnTo>
                    <a:lnTo>
                      <a:pt x="87" y="3819"/>
                    </a:lnTo>
                    <a:lnTo>
                      <a:pt x="112" y="3861"/>
                    </a:lnTo>
                    <a:lnTo>
                      <a:pt x="130" y="3903"/>
                    </a:lnTo>
                    <a:lnTo>
                      <a:pt x="147" y="3952"/>
                    </a:lnTo>
                    <a:lnTo>
                      <a:pt x="150" y="3959"/>
                    </a:lnTo>
                    <a:lnTo>
                      <a:pt x="158" y="3966"/>
                    </a:lnTo>
                    <a:lnTo>
                      <a:pt x="168" y="3977"/>
                    </a:lnTo>
                    <a:lnTo>
                      <a:pt x="179" y="3987"/>
                    </a:lnTo>
                    <a:lnTo>
                      <a:pt x="190" y="3997"/>
                    </a:lnTo>
                    <a:lnTo>
                      <a:pt x="203" y="4009"/>
                    </a:lnTo>
                    <a:lnTo>
                      <a:pt x="215" y="4019"/>
                    </a:lnTo>
                    <a:lnTo>
                      <a:pt x="225" y="4029"/>
                    </a:lnTo>
                    <a:lnTo>
                      <a:pt x="235" y="4036"/>
                    </a:lnTo>
                    <a:lnTo>
                      <a:pt x="242" y="4047"/>
                    </a:lnTo>
                    <a:lnTo>
                      <a:pt x="281" y="4121"/>
                    </a:lnTo>
                    <a:lnTo>
                      <a:pt x="313" y="4194"/>
                    </a:lnTo>
                    <a:lnTo>
                      <a:pt x="338" y="4269"/>
                    </a:lnTo>
                    <a:lnTo>
                      <a:pt x="358" y="4339"/>
                    </a:lnTo>
                    <a:lnTo>
                      <a:pt x="380" y="4409"/>
                    </a:lnTo>
                    <a:lnTo>
                      <a:pt x="404" y="4482"/>
                    </a:lnTo>
                    <a:lnTo>
                      <a:pt x="433" y="4552"/>
                    </a:lnTo>
                    <a:lnTo>
                      <a:pt x="471" y="4622"/>
                    </a:lnTo>
                    <a:lnTo>
                      <a:pt x="516" y="4693"/>
                    </a:lnTo>
                    <a:lnTo>
                      <a:pt x="576" y="4764"/>
                    </a:lnTo>
                    <a:lnTo>
                      <a:pt x="598" y="4781"/>
                    </a:lnTo>
                    <a:lnTo>
                      <a:pt x="626" y="4799"/>
                    </a:lnTo>
                    <a:lnTo>
                      <a:pt x="658" y="4816"/>
                    </a:lnTo>
                    <a:lnTo>
                      <a:pt x="693" y="4834"/>
                    </a:lnTo>
                    <a:lnTo>
                      <a:pt x="731" y="4852"/>
                    </a:lnTo>
                    <a:lnTo>
                      <a:pt x="767" y="4865"/>
                    </a:lnTo>
                    <a:lnTo>
                      <a:pt x="799" y="4876"/>
                    </a:lnTo>
                    <a:lnTo>
                      <a:pt x="826" y="4882"/>
                    </a:lnTo>
                    <a:lnTo>
                      <a:pt x="844" y="4887"/>
                    </a:lnTo>
                    <a:lnTo>
                      <a:pt x="851" y="4887"/>
                    </a:lnTo>
                    <a:lnTo>
                      <a:pt x="854" y="4876"/>
                    </a:lnTo>
                    <a:lnTo>
                      <a:pt x="859" y="4869"/>
                    </a:lnTo>
                    <a:lnTo>
                      <a:pt x="862" y="4859"/>
                    </a:lnTo>
                    <a:lnTo>
                      <a:pt x="865" y="4844"/>
                    </a:lnTo>
                    <a:lnTo>
                      <a:pt x="869" y="4830"/>
                    </a:lnTo>
                    <a:lnTo>
                      <a:pt x="869" y="4816"/>
                    </a:lnTo>
                    <a:lnTo>
                      <a:pt x="872" y="4799"/>
                    </a:lnTo>
                    <a:lnTo>
                      <a:pt x="872" y="4784"/>
                    </a:lnTo>
                    <a:lnTo>
                      <a:pt x="872" y="4767"/>
                    </a:lnTo>
                    <a:lnTo>
                      <a:pt x="869" y="4752"/>
                    </a:lnTo>
                    <a:lnTo>
                      <a:pt x="917" y="4746"/>
                    </a:lnTo>
                    <a:lnTo>
                      <a:pt x="957" y="4732"/>
                    </a:lnTo>
                    <a:lnTo>
                      <a:pt x="992" y="4704"/>
                    </a:lnTo>
                    <a:lnTo>
                      <a:pt x="1020" y="4672"/>
                    </a:lnTo>
                    <a:lnTo>
                      <a:pt x="1045" y="4634"/>
                    </a:lnTo>
                    <a:lnTo>
                      <a:pt x="1062" y="4591"/>
                    </a:lnTo>
                    <a:lnTo>
                      <a:pt x="1077" y="4546"/>
                    </a:lnTo>
                    <a:lnTo>
                      <a:pt x="1087" y="4504"/>
                    </a:lnTo>
                    <a:lnTo>
                      <a:pt x="1090" y="4457"/>
                    </a:lnTo>
                    <a:lnTo>
                      <a:pt x="1090" y="4416"/>
                    </a:lnTo>
                    <a:lnTo>
                      <a:pt x="1087" y="4384"/>
                    </a:lnTo>
                    <a:lnTo>
                      <a:pt x="1080" y="4352"/>
                    </a:lnTo>
                    <a:lnTo>
                      <a:pt x="1065" y="4321"/>
                    </a:lnTo>
                    <a:lnTo>
                      <a:pt x="1048" y="4289"/>
                    </a:lnTo>
                    <a:lnTo>
                      <a:pt x="1034" y="4257"/>
                    </a:lnTo>
                    <a:lnTo>
                      <a:pt x="1020" y="4226"/>
                    </a:lnTo>
                    <a:lnTo>
                      <a:pt x="1006" y="4197"/>
                    </a:lnTo>
                    <a:lnTo>
                      <a:pt x="999" y="4166"/>
                    </a:lnTo>
                    <a:lnTo>
                      <a:pt x="999" y="4139"/>
                    </a:lnTo>
                    <a:lnTo>
                      <a:pt x="1006" y="4110"/>
                    </a:lnTo>
                    <a:lnTo>
                      <a:pt x="1024" y="4064"/>
                    </a:lnTo>
                    <a:lnTo>
                      <a:pt x="1034" y="4015"/>
                    </a:lnTo>
                    <a:lnTo>
                      <a:pt x="1045" y="3966"/>
                    </a:lnTo>
                    <a:lnTo>
                      <a:pt x="1048" y="3917"/>
                    </a:lnTo>
                    <a:lnTo>
                      <a:pt x="1052" y="3864"/>
                    </a:lnTo>
                    <a:lnTo>
                      <a:pt x="1055" y="3815"/>
                    </a:lnTo>
                    <a:lnTo>
                      <a:pt x="1055" y="3766"/>
                    </a:lnTo>
                    <a:lnTo>
                      <a:pt x="1055" y="3717"/>
                    </a:lnTo>
                    <a:lnTo>
                      <a:pt x="1055" y="3667"/>
                    </a:lnTo>
                    <a:lnTo>
                      <a:pt x="1055" y="3618"/>
                    </a:lnTo>
                    <a:lnTo>
                      <a:pt x="1083" y="3657"/>
                    </a:lnTo>
                    <a:lnTo>
                      <a:pt x="1115" y="3696"/>
                    </a:lnTo>
                    <a:lnTo>
                      <a:pt x="1147" y="3734"/>
                    </a:lnTo>
                    <a:lnTo>
                      <a:pt x="1182" y="3773"/>
                    </a:lnTo>
                    <a:lnTo>
                      <a:pt x="1213" y="3811"/>
                    </a:lnTo>
                    <a:lnTo>
                      <a:pt x="1245" y="3847"/>
                    </a:lnTo>
                    <a:lnTo>
                      <a:pt x="1277" y="3885"/>
                    </a:lnTo>
                    <a:lnTo>
                      <a:pt x="1305" y="3924"/>
                    </a:lnTo>
                    <a:lnTo>
                      <a:pt x="1330" y="3966"/>
                    </a:lnTo>
                    <a:lnTo>
                      <a:pt x="1355" y="4009"/>
                    </a:lnTo>
                    <a:lnTo>
                      <a:pt x="1375" y="4057"/>
                    </a:lnTo>
                    <a:lnTo>
                      <a:pt x="1393" y="4114"/>
                    </a:lnTo>
                    <a:lnTo>
                      <a:pt x="1407" y="4166"/>
                    </a:lnTo>
                    <a:lnTo>
                      <a:pt x="1421" y="4222"/>
                    </a:lnTo>
                    <a:lnTo>
                      <a:pt x="1431" y="4279"/>
                    </a:lnTo>
                    <a:lnTo>
                      <a:pt x="1438" y="4335"/>
                    </a:lnTo>
                    <a:lnTo>
                      <a:pt x="1450" y="4394"/>
                    </a:lnTo>
                    <a:lnTo>
                      <a:pt x="1460" y="4451"/>
                    </a:lnTo>
                    <a:lnTo>
                      <a:pt x="1470" y="4507"/>
                    </a:lnTo>
                    <a:lnTo>
                      <a:pt x="1485" y="4564"/>
                    </a:lnTo>
                    <a:lnTo>
                      <a:pt x="1491" y="4584"/>
                    </a:lnTo>
                    <a:lnTo>
                      <a:pt x="1502" y="4605"/>
                    </a:lnTo>
                    <a:lnTo>
                      <a:pt x="1516" y="4622"/>
                    </a:lnTo>
                    <a:lnTo>
                      <a:pt x="1533" y="4640"/>
                    </a:lnTo>
                    <a:lnTo>
                      <a:pt x="1548" y="4658"/>
                    </a:lnTo>
                    <a:lnTo>
                      <a:pt x="1561" y="4675"/>
                    </a:lnTo>
                    <a:lnTo>
                      <a:pt x="1576" y="4697"/>
                    </a:lnTo>
                    <a:lnTo>
                      <a:pt x="1590" y="4717"/>
                    </a:lnTo>
                    <a:lnTo>
                      <a:pt x="1597" y="4739"/>
                    </a:lnTo>
                    <a:lnTo>
                      <a:pt x="1601" y="4764"/>
                    </a:lnTo>
                    <a:lnTo>
                      <a:pt x="1604" y="4777"/>
                    </a:lnTo>
                    <a:lnTo>
                      <a:pt x="1604" y="4788"/>
                    </a:lnTo>
                    <a:lnTo>
                      <a:pt x="1608" y="4802"/>
                    </a:lnTo>
                    <a:lnTo>
                      <a:pt x="1611" y="4812"/>
                    </a:lnTo>
                    <a:lnTo>
                      <a:pt x="1615" y="4820"/>
                    </a:lnTo>
                    <a:lnTo>
                      <a:pt x="1618" y="4830"/>
                    </a:lnTo>
                    <a:lnTo>
                      <a:pt x="1625" y="4837"/>
                    </a:lnTo>
                    <a:lnTo>
                      <a:pt x="1629" y="4844"/>
                    </a:lnTo>
                    <a:lnTo>
                      <a:pt x="1636" y="4847"/>
                    </a:lnTo>
                    <a:lnTo>
                      <a:pt x="1639" y="4852"/>
                    </a:lnTo>
                    <a:lnTo>
                      <a:pt x="1681" y="4876"/>
                    </a:lnTo>
                    <a:lnTo>
                      <a:pt x="1713" y="4900"/>
                    </a:lnTo>
                    <a:lnTo>
                      <a:pt x="1741" y="4929"/>
                    </a:lnTo>
                    <a:lnTo>
                      <a:pt x="1763" y="4960"/>
                    </a:lnTo>
                    <a:lnTo>
                      <a:pt x="1784" y="4995"/>
                    </a:lnTo>
                    <a:lnTo>
                      <a:pt x="1798" y="5030"/>
                    </a:lnTo>
                    <a:lnTo>
                      <a:pt x="1812" y="5069"/>
                    </a:lnTo>
                    <a:lnTo>
                      <a:pt x="1829" y="5104"/>
                    </a:lnTo>
                    <a:lnTo>
                      <a:pt x="1847" y="5142"/>
                    </a:lnTo>
                    <a:lnTo>
                      <a:pt x="1868" y="5182"/>
                    </a:lnTo>
                    <a:lnTo>
                      <a:pt x="1899" y="5164"/>
                    </a:lnTo>
                    <a:lnTo>
                      <a:pt x="1928" y="5157"/>
                    </a:lnTo>
                    <a:lnTo>
                      <a:pt x="1949" y="5160"/>
                    </a:lnTo>
                    <a:lnTo>
                      <a:pt x="1970" y="5170"/>
                    </a:lnTo>
                    <a:lnTo>
                      <a:pt x="1987" y="5189"/>
                    </a:lnTo>
                    <a:lnTo>
                      <a:pt x="2005" y="5210"/>
                    </a:lnTo>
                    <a:lnTo>
                      <a:pt x="2019" y="5230"/>
                    </a:lnTo>
                    <a:lnTo>
                      <a:pt x="2030" y="5255"/>
                    </a:lnTo>
                    <a:lnTo>
                      <a:pt x="2040" y="5277"/>
                    </a:lnTo>
                    <a:lnTo>
                      <a:pt x="2047" y="5290"/>
                    </a:lnTo>
                    <a:lnTo>
                      <a:pt x="2090" y="5364"/>
                    </a:lnTo>
                    <a:lnTo>
                      <a:pt x="2135" y="5442"/>
                    </a:lnTo>
                    <a:lnTo>
                      <a:pt x="2185" y="5522"/>
                    </a:lnTo>
                    <a:lnTo>
                      <a:pt x="2237" y="5600"/>
                    </a:lnTo>
                    <a:lnTo>
                      <a:pt x="2294" y="5673"/>
                    </a:lnTo>
                    <a:lnTo>
                      <a:pt x="2353" y="5740"/>
                    </a:lnTo>
                    <a:lnTo>
                      <a:pt x="2420" y="5800"/>
                    </a:lnTo>
                    <a:lnTo>
                      <a:pt x="2491" y="5842"/>
                    </a:lnTo>
                    <a:lnTo>
                      <a:pt x="2568" y="5873"/>
                    </a:lnTo>
                    <a:lnTo>
                      <a:pt x="2646" y="5884"/>
                    </a:lnTo>
                    <a:lnTo>
                      <a:pt x="2660" y="5880"/>
                    </a:lnTo>
                    <a:lnTo>
                      <a:pt x="2674" y="5873"/>
                    </a:lnTo>
                    <a:lnTo>
                      <a:pt x="2684" y="5863"/>
                    </a:lnTo>
                    <a:lnTo>
                      <a:pt x="2698" y="5849"/>
                    </a:lnTo>
                    <a:lnTo>
                      <a:pt x="2709" y="5832"/>
                    </a:lnTo>
                    <a:lnTo>
                      <a:pt x="2723" y="5814"/>
                    </a:lnTo>
                    <a:lnTo>
                      <a:pt x="2731" y="5793"/>
                    </a:lnTo>
                    <a:lnTo>
                      <a:pt x="2741" y="5772"/>
                    </a:lnTo>
                    <a:lnTo>
                      <a:pt x="2748" y="5747"/>
                    </a:lnTo>
                    <a:lnTo>
                      <a:pt x="2751" y="5725"/>
                    </a:lnTo>
                    <a:lnTo>
                      <a:pt x="2762" y="5715"/>
                    </a:lnTo>
                    <a:lnTo>
                      <a:pt x="2786" y="5698"/>
                    </a:lnTo>
                    <a:lnTo>
                      <a:pt x="2826" y="5684"/>
                    </a:lnTo>
                    <a:lnTo>
                      <a:pt x="2871" y="5667"/>
                    </a:lnTo>
                    <a:lnTo>
                      <a:pt x="2924" y="5645"/>
                    </a:lnTo>
                    <a:lnTo>
                      <a:pt x="2980" y="5627"/>
                    </a:lnTo>
                    <a:lnTo>
                      <a:pt x="3040" y="5613"/>
                    </a:lnTo>
                    <a:lnTo>
                      <a:pt x="3096" y="5600"/>
                    </a:lnTo>
                    <a:lnTo>
                      <a:pt x="3149" y="5585"/>
                    </a:lnTo>
                    <a:lnTo>
                      <a:pt x="3195" y="5578"/>
                    </a:lnTo>
                    <a:lnTo>
                      <a:pt x="3184" y="5575"/>
                    </a:lnTo>
                    <a:lnTo>
                      <a:pt x="3174" y="5572"/>
                    </a:lnTo>
                    <a:lnTo>
                      <a:pt x="3163" y="5568"/>
                    </a:lnTo>
                    <a:lnTo>
                      <a:pt x="3152" y="5568"/>
                    </a:lnTo>
                    <a:lnTo>
                      <a:pt x="3139" y="5565"/>
                    </a:lnTo>
                    <a:lnTo>
                      <a:pt x="3127" y="5565"/>
                    </a:lnTo>
                    <a:lnTo>
                      <a:pt x="3114" y="5565"/>
                    </a:lnTo>
                    <a:lnTo>
                      <a:pt x="3104" y="5565"/>
                    </a:lnTo>
                    <a:lnTo>
                      <a:pt x="3089" y="5565"/>
                    </a:lnTo>
                    <a:lnTo>
                      <a:pt x="3079" y="5560"/>
                    </a:lnTo>
                    <a:lnTo>
                      <a:pt x="3051" y="5565"/>
                    </a:lnTo>
                    <a:lnTo>
                      <a:pt x="3022" y="5568"/>
                    </a:lnTo>
                    <a:lnTo>
                      <a:pt x="2997" y="5572"/>
                    </a:lnTo>
                    <a:lnTo>
                      <a:pt x="2973" y="5578"/>
                    </a:lnTo>
                    <a:lnTo>
                      <a:pt x="2949" y="5582"/>
                    </a:lnTo>
                    <a:lnTo>
                      <a:pt x="2924" y="5585"/>
                    </a:lnTo>
                    <a:lnTo>
                      <a:pt x="2899" y="5582"/>
                    </a:lnTo>
                    <a:lnTo>
                      <a:pt x="2874" y="5575"/>
                    </a:lnTo>
                    <a:lnTo>
                      <a:pt x="2854" y="5565"/>
                    </a:lnTo>
                    <a:lnTo>
                      <a:pt x="2829" y="5547"/>
                    </a:lnTo>
                    <a:lnTo>
                      <a:pt x="2826" y="5543"/>
                    </a:lnTo>
                    <a:lnTo>
                      <a:pt x="2818" y="5543"/>
                    </a:lnTo>
                    <a:lnTo>
                      <a:pt x="2814" y="5540"/>
                    </a:lnTo>
                    <a:lnTo>
                      <a:pt x="2808" y="5540"/>
                    </a:lnTo>
                    <a:lnTo>
                      <a:pt x="2801" y="5537"/>
                    </a:lnTo>
                    <a:lnTo>
                      <a:pt x="2794" y="5537"/>
                    </a:lnTo>
                    <a:lnTo>
                      <a:pt x="2786" y="5537"/>
                    </a:lnTo>
                    <a:lnTo>
                      <a:pt x="2776" y="5533"/>
                    </a:lnTo>
                    <a:lnTo>
                      <a:pt x="2769" y="5533"/>
                    </a:lnTo>
                    <a:lnTo>
                      <a:pt x="2766" y="5529"/>
                    </a:lnTo>
                    <a:lnTo>
                      <a:pt x="2758" y="5525"/>
                    </a:lnTo>
                    <a:lnTo>
                      <a:pt x="2751" y="5519"/>
                    </a:lnTo>
                    <a:lnTo>
                      <a:pt x="2744" y="5515"/>
                    </a:lnTo>
                    <a:lnTo>
                      <a:pt x="2741" y="5508"/>
                    </a:lnTo>
                    <a:lnTo>
                      <a:pt x="2738" y="5505"/>
                    </a:lnTo>
                    <a:lnTo>
                      <a:pt x="2734" y="5497"/>
                    </a:lnTo>
                    <a:lnTo>
                      <a:pt x="2731" y="5490"/>
                    </a:lnTo>
                    <a:lnTo>
                      <a:pt x="2726" y="5483"/>
                    </a:lnTo>
                    <a:lnTo>
                      <a:pt x="2723" y="5477"/>
                    </a:lnTo>
                    <a:lnTo>
                      <a:pt x="2720" y="5470"/>
                    </a:lnTo>
                    <a:lnTo>
                      <a:pt x="2713" y="5448"/>
                    </a:lnTo>
                    <a:lnTo>
                      <a:pt x="2709" y="5424"/>
                    </a:lnTo>
                    <a:lnTo>
                      <a:pt x="2706" y="5403"/>
                    </a:lnTo>
                    <a:lnTo>
                      <a:pt x="2706" y="5378"/>
                    </a:lnTo>
                    <a:lnTo>
                      <a:pt x="2706" y="5357"/>
                    </a:lnTo>
                    <a:lnTo>
                      <a:pt x="2709" y="5332"/>
                    </a:lnTo>
                    <a:lnTo>
                      <a:pt x="2709" y="5308"/>
                    </a:lnTo>
                    <a:lnTo>
                      <a:pt x="2706" y="5287"/>
                    </a:lnTo>
                    <a:lnTo>
                      <a:pt x="2698" y="5262"/>
                    </a:lnTo>
                    <a:lnTo>
                      <a:pt x="2688" y="5242"/>
                    </a:lnTo>
                    <a:lnTo>
                      <a:pt x="2678" y="5227"/>
                    </a:lnTo>
                    <a:lnTo>
                      <a:pt x="2663" y="5217"/>
                    </a:lnTo>
                    <a:lnTo>
                      <a:pt x="2653" y="5210"/>
                    </a:lnTo>
                    <a:lnTo>
                      <a:pt x="2639" y="5206"/>
                    </a:lnTo>
                    <a:lnTo>
                      <a:pt x="2625" y="5206"/>
                    </a:lnTo>
                    <a:lnTo>
                      <a:pt x="2611" y="5213"/>
                    </a:lnTo>
                    <a:lnTo>
                      <a:pt x="2596" y="5220"/>
                    </a:lnTo>
                    <a:lnTo>
                      <a:pt x="2586" y="5230"/>
                    </a:lnTo>
                    <a:lnTo>
                      <a:pt x="2575" y="5245"/>
                    </a:lnTo>
                    <a:lnTo>
                      <a:pt x="2565" y="5262"/>
                    </a:lnTo>
                    <a:lnTo>
                      <a:pt x="2568" y="5242"/>
                    </a:lnTo>
                    <a:lnTo>
                      <a:pt x="2561" y="5217"/>
                    </a:lnTo>
                    <a:lnTo>
                      <a:pt x="2548" y="5192"/>
                    </a:lnTo>
                    <a:lnTo>
                      <a:pt x="2523" y="5167"/>
                    </a:lnTo>
                    <a:lnTo>
                      <a:pt x="2495" y="5147"/>
                    </a:lnTo>
                    <a:lnTo>
                      <a:pt x="2460" y="5125"/>
                    </a:lnTo>
                    <a:lnTo>
                      <a:pt x="2425" y="5104"/>
                    </a:lnTo>
                    <a:lnTo>
                      <a:pt x="2385" y="5087"/>
                    </a:lnTo>
                    <a:lnTo>
                      <a:pt x="2347" y="5076"/>
                    </a:lnTo>
                    <a:lnTo>
                      <a:pt x="2312" y="5065"/>
                    </a:lnTo>
                    <a:lnTo>
                      <a:pt x="2273" y="5059"/>
                    </a:lnTo>
                    <a:lnTo>
                      <a:pt x="2234" y="5048"/>
                    </a:lnTo>
                    <a:lnTo>
                      <a:pt x="2199" y="5034"/>
                    </a:lnTo>
                    <a:lnTo>
                      <a:pt x="2164" y="5017"/>
                    </a:lnTo>
                    <a:lnTo>
                      <a:pt x="2132" y="4992"/>
                    </a:lnTo>
                    <a:lnTo>
                      <a:pt x="2107" y="4967"/>
                    </a:lnTo>
                    <a:lnTo>
                      <a:pt x="2090" y="4939"/>
                    </a:lnTo>
                    <a:lnTo>
                      <a:pt x="2079" y="4904"/>
                    </a:lnTo>
                    <a:lnTo>
                      <a:pt x="2079" y="4865"/>
                    </a:lnTo>
                    <a:lnTo>
                      <a:pt x="2090" y="4823"/>
                    </a:lnTo>
                    <a:lnTo>
                      <a:pt x="2079" y="4820"/>
                    </a:lnTo>
                    <a:lnTo>
                      <a:pt x="2069" y="4816"/>
                    </a:lnTo>
                    <a:lnTo>
                      <a:pt x="2058" y="4812"/>
                    </a:lnTo>
                    <a:lnTo>
                      <a:pt x="2051" y="4805"/>
                    </a:lnTo>
                    <a:lnTo>
                      <a:pt x="2044" y="4799"/>
                    </a:lnTo>
                    <a:lnTo>
                      <a:pt x="2037" y="4792"/>
                    </a:lnTo>
                    <a:lnTo>
                      <a:pt x="2034" y="4781"/>
                    </a:lnTo>
                    <a:lnTo>
                      <a:pt x="2027" y="4774"/>
                    </a:lnTo>
                    <a:lnTo>
                      <a:pt x="2022" y="4764"/>
                    </a:lnTo>
                    <a:lnTo>
                      <a:pt x="2019" y="4752"/>
                    </a:lnTo>
                    <a:lnTo>
                      <a:pt x="2016" y="4735"/>
                    </a:lnTo>
                    <a:lnTo>
                      <a:pt x="2016" y="4714"/>
                    </a:lnTo>
                    <a:lnTo>
                      <a:pt x="2016" y="4693"/>
                    </a:lnTo>
                    <a:lnTo>
                      <a:pt x="2016" y="4675"/>
                    </a:lnTo>
                    <a:lnTo>
                      <a:pt x="2019" y="4654"/>
                    </a:lnTo>
                    <a:lnTo>
                      <a:pt x="2022" y="4634"/>
                    </a:lnTo>
                    <a:lnTo>
                      <a:pt x="2027" y="4609"/>
                    </a:lnTo>
                    <a:lnTo>
                      <a:pt x="2030" y="4587"/>
                    </a:lnTo>
                    <a:lnTo>
                      <a:pt x="2034" y="4567"/>
                    </a:lnTo>
                    <a:lnTo>
                      <a:pt x="2030" y="4546"/>
                    </a:lnTo>
                    <a:lnTo>
                      <a:pt x="2027" y="4517"/>
                    </a:lnTo>
                    <a:lnTo>
                      <a:pt x="2019" y="4492"/>
                    </a:lnTo>
                    <a:lnTo>
                      <a:pt x="2005" y="4472"/>
                    </a:lnTo>
                    <a:lnTo>
                      <a:pt x="1987" y="4457"/>
                    </a:lnTo>
                    <a:lnTo>
                      <a:pt x="1967" y="4444"/>
                    </a:lnTo>
                    <a:lnTo>
                      <a:pt x="1942" y="4434"/>
                    </a:lnTo>
                    <a:lnTo>
                      <a:pt x="1917" y="4430"/>
                    </a:lnTo>
                    <a:lnTo>
                      <a:pt x="1889" y="4426"/>
                    </a:lnTo>
                    <a:lnTo>
                      <a:pt x="1861" y="4426"/>
                    </a:lnTo>
                    <a:lnTo>
                      <a:pt x="1833" y="4430"/>
                    </a:lnTo>
                    <a:lnTo>
                      <a:pt x="1836" y="4422"/>
                    </a:lnTo>
                    <a:lnTo>
                      <a:pt x="1836" y="4419"/>
                    </a:lnTo>
                    <a:lnTo>
                      <a:pt x="1833" y="4416"/>
                    </a:lnTo>
                    <a:lnTo>
                      <a:pt x="1829" y="4412"/>
                    </a:lnTo>
                    <a:lnTo>
                      <a:pt x="1826" y="4409"/>
                    </a:lnTo>
                    <a:lnTo>
                      <a:pt x="1822" y="4409"/>
                    </a:lnTo>
                    <a:lnTo>
                      <a:pt x="1816" y="4405"/>
                    </a:lnTo>
                    <a:lnTo>
                      <a:pt x="1812" y="4402"/>
                    </a:lnTo>
                    <a:lnTo>
                      <a:pt x="1812" y="4399"/>
                    </a:lnTo>
                    <a:lnTo>
                      <a:pt x="1812" y="4394"/>
                    </a:lnTo>
                    <a:lnTo>
                      <a:pt x="1816" y="4359"/>
                    </a:lnTo>
                    <a:lnTo>
                      <a:pt x="1819" y="4321"/>
                    </a:lnTo>
                    <a:lnTo>
                      <a:pt x="1822" y="4286"/>
                    </a:lnTo>
                    <a:lnTo>
                      <a:pt x="1822" y="4247"/>
                    </a:lnTo>
                    <a:lnTo>
                      <a:pt x="1819" y="4212"/>
                    </a:lnTo>
                    <a:lnTo>
                      <a:pt x="1812" y="4174"/>
                    </a:lnTo>
                    <a:lnTo>
                      <a:pt x="1798" y="4142"/>
                    </a:lnTo>
                    <a:lnTo>
                      <a:pt x="1781" y="4110"/>
                    </a:lnTo>
                    <a:lnTo>
                      <a:pt x="1752" y="4082"/>
                    </a:lnTo>
                    <a:lnTo>
                      <a:pt x="1716" y="4057"/>
                    </a:lnTo>
                    <a:lnTo>
                      <a:pt x="1713" y="4050"/>
                    </a:lnTo>
                    <a:lnTo>
                      <a:pt x="1709" y="4039"/>
                    </a:lnTo>
                    <a:lnTo>
                      <a:pt x="1709" y="4022"/>
                    </a:lnTo>
                    <a:lnTo>
                      <a:pt x="1709" y="4004"/>
                    </a:lnTo>
                    <a:lnTo>
                      <a:pt x="1709" y="3980"/>
                    </a:lnTo>
                    <a:lnTo>
                      <a:pt x="1709" y="3956"/>
                    </a:lnTo>
                    <a:lnTo>
                      <a:pt x="1713" y="3931"/>
                    </a:lnTo>
                    <a:lnTo>
                      <a:pt x="1716" y="3906"/>
                    </a:lnTo>
                    <a:lnTo>
                      <a:pt x="1716" y="3882"/>
                    </a:lnTo>
                    <a:lnTo>
                      <a:pt x="1716" y="3861"/>
                    </a:lnTo>
                    <a:lnTo>
                      <a:pt x="1721" y="3829"/>
                    </a:lnTo>
                    <a:lnTo>
                      <a:pt x="1716" y="3797"/>
                    </a:lnTo>
                    <a:lnTo>
                      <a:pt x="1716" y="3769"/>
                    </a:lnTo>
                    <a:lnTo>
                      <a:pt x="1713" y="3737"/>
                    </a:lnTo>
                    <a:lnTo>
                      <a:pt x="1706" y="3709"/>
                    </a:lnTo>
                    <a:lnTo>
                      <a:pt x="1699" y="3681"/>
                    </a:lnTo>
                    <a:lnTo>
                      <a:pt x="1692" y="3654"/>
                    </a:lnTo>
                    <a:lnTo>
                      <a:pt x="1681" y="3626"/>
                    </a:lnTo>
                    <a:lnTo>
                      <a:pt x="1664" y="3597"/>
                    </a:lnTo>
                    <a:lnTo>
                      <a:pt x="1650" y="3569"/>
                    </a:lnTo>
                    <a:lnTo>
                      <a:pt x="1650" y="3537"/>
                    </a:lnTo>
                    <a:lnTo>
                      <a:pt x="1621" y="3506"/>
                    </a:lnTo>
                    <a:lnTo>
                      <a:pt x="1590" y="3478"/>
                    </a:lnTo>
                    <a:lnTo>
                      <a:pt x="1561" y="3453"/>
                    </a:lnTo>
                    <a:lnTo>
                      <a:pt x="1533" y="3426"/>
                    </a:lnTo>
                    <a:lnTo>
                      <a:pt x="1502" y="3401"/>
                    </a:lnTo>
                    <a:lnTo>
                      <a:pt x="1470" y="3376"/>
                    </a:lnTo>
                    <a:lnTo>
                      <a:pt x="1438" y="3351"/>
                    </a:lnTo>
                    <a:lnTo>
                      <a:pt x="1407" y="3331"/>
                    </a:lnTo>
                    <a:lnTo>
                      <a:pt x="1372" y="3309"/>
                    </a:lnTo>
                    <a:lnTo>
                      <a:pt x="1333" y="3291"/>
                    </a:lnTo>
                    <a:lnTo>
                      <a:pt x="1343" y="3284"/>
                    </a:lnTo>
                    <a:lnTo>
                      <a:pt x="1347" y="3274"/>
                    </a:lnTo>
                    <a:lnTo>
                      <a:pt x="1351" y="3264"/>
                    </a:lnTo>
                    <a:lnTo>
                      <a:pt x="1355" y="3253"/>
                    </a:lnTo>
                    <a:lnTo>
                      <a:pt x="1355" y="3239"/>
                    </a:lnTo>
                    <a:lnTo>
                      <a:pt x="1355" y="3228"/>
                    </a:lnTo>
                    <a:lnTo>
                      <a:pt x="1358" y="3218"/>
                    </a:lnTo>
                    <a:lnTo>
                      <a:pt x="1361" y="3207"/>
                    </a:lnTo>
                    <a:lnTo>
                      <a:pt x="1365" y="3196"/>
                    </a:lnTo>
                    <a:lnTo>
                      <a:pt x="1372" y="3189"/>
                    </a:lnTo>
                    <a:lnTo>
                      <a:pt x="1407" y="3154"/>
                    </a:lnTo>
                    <a:lnTo>
                      <a:pt x="1443" y="3119"/>
                    </a:lnTo>
                    <a:lnTo>
                      <a:pt x="1474" y="3084"/>
                    </a:lnTo>
                    <a:lnTo>
                      <a:pt x="1502" y="3046"/>
                    </a:lnTo>
                    <a:lnTo>
                      <a:pt x="1526" y="3004"/>
                    </a:lnTo>
                    <a:lnTo>
                      <a:pt x="1544" y="2961"/>
                    </a:lnTo>
                    <a:lnTo>
                      <a:pt x="1551" y="2919"/>
                    </a:lnTo>
                    <a:lnTo>
                      <a:pt x="1551" y="2877"/>
                    </a:lnTo>
                    <a:lnTo>
                      <a:pt x="1538" y="2828"/>
                    </a:lnTo>
                    <a:lnTo>
                      <a:pt x="1509" y="2782"/>
                    </a:lnTo>
                    <a:lnTo>
                      <a:pt x="1513" y="2786"/>
                    </a:lnTo>
                    <a:lnTo>
                      <a:pt x="1523" y="2782"/>
                    </a:lnTo>
                    <a:lnTo>
                      <a:pt x="1530" y="2779"/>
                    </a:lnTo>
                    <a:lnTo>
                      <a:pt x="1544" y="2776"/>
                    </a:lnTo>
                    <a:lnTo>
                      <a:pt x="1558" y="2768"/>
                    </a:lnTo>
                    <a:lnTo>
                      <a:pt x="1573" y="2758"/>
                    </a:lnTo>
                    <a:lnTo>
                      <a:pt x="1583" y="2747"/>
                    </a:lnTo>
                    <a:lnTo>
                      <a:pt x="1597" y="2736"/>
                    </a:lnTo>
                    <a:lnTo>
                      <a:pt x="1608" y="2726"/>
                    </a:lnTo>
                    <a:lnTo>
                      <a:pt x="1615" y="2712"/>
                    </a:lnTo>
                    <a:lnTo>
                      <a:pt x="1621" y="2705"/>
                    </a:lnTo>
                    <a:lnTo>
                      <a:pt x="1633" y="2701"/>
                    </a:lnTo>
                    <a:lnTo>
                      <a:pt x="1646" y="2698"/>
                    </a:lnTo>
                    <a:lnTo>
                      <a:pt x="1661" y="2694"/>
                    </a:lnTo>
                    <a:lnTo>
                      <a:pt x="1678" y="2694"/>
                    </a:lnTo>
                    <a:lnTo>
                      <a:pt x="1696" y="2691"/>
                    </a:lnTo>
                    <a:lnTo>
                      <a:pt x="1713" y="2688"/>
                    </a:lnTo>
                    <a:lnTo>
                      <a:pt x="1727" y="2681"/>
                    </a:lnTo>
                    <a:lnTo>
                      <a:pt x="1741" y="2670"/>
                    </a:lnTo>
                    <a:lnTo>
                      <a:pt x="1752" y="2656"/>
                    </a:lnTo>
                    <a:lnTo>
                      <a:pt x="1752" y="2663"/>
                    </a:lnTo>
                    <a:lnTo>
                      <a:pt x="1752" y="2670"/>
                    </a:lnTo>
                    <a:lnTo>
                      <a:pt x="1752" y="2681"/>
                    </a:lnTo>
                    <a:lnTo>
                      <a:pt x="1752" y="2688"/>
                    </a:lnTo>
                    <a:lnTo>
                      <a:pt x="1752" y="2694"/>
                    </a:lnTo>
                    <a:lnTo>
                      <a:pt x="1752" y="2705"/>
                    </a:lnTo>
                    <a:lnTo>
                      <a:pt x="1752" y="2712"/>
                    </a:lnTo>
                    <a:lnTo>
                      <a:pt x="1752" y="2719"/>
                    </a:lnTo>
                    <a:lnTo>
                      <a:pt x="1756" y="2726"/>
                    </a:lnTo>
                    <a:lnTo>
                      <a:pt x="1756" y="2733"/>
                    </a:lnTo>
                    <a:lnTo>
                      <a:pt x="1763" y="2747"/>
                    </a:lnTo>
                    <a:lnTo>
                      <a:pt x="1769" y="2758"/>
                    </a:lnTo>
                    <a:lnTo>
                      <a:pt x="1781" y="2764"/>
                    </a:lnTo>
                    <a:lnTo>
                      <a:pt x="1791" y="2771"/>
                    </a:lnTo>
                    <a:lnTo>
                      <a:pt x="1804" y="2779"/>
                    </a:lnTo>
                    <a:lnTo>
                      <a:pt x="1816" y="2782"/>
                    </a:lnTo>
                    <a:lnTo>
                      <a:pt x="1829" y="2782"/>
                    </a:lnTo>
                    <a:lnTo>
                      <a:pt x="1844" y="2782"/>
                    </a:lnTo>
                    <a:lnTo>
                      <a:pt x="1857" y="2779"/>
                    </a:lnTo>
                    <a:lnTo>
                      <a:pt x="1868" y="2771"/>
                    </a:lnTo>
                    <a:lnTo>
                      <a:pt x="1857" y="2786"/>
                    </a:lnTo>
                    <a:lnTo>
                      <a:pt x="1854" y="2803"/>
                    </a:lnTo>
                    <a:lnTo>
                      <a:pt x="1857" y="2824"/>
                    </a:lnTo>
                    <a:lnTo>
                      <a:pt x="1864" y="2846"/>
                    </a:lnTo>
                    <a:lnTo>
                      <a:pt x="1879" y="2870"/>
                    </a:lnTo>
                    <a:lnTo>
                      <a:pt x="1892" y="2894"/>
                    </a:lnTo>
                    <a:lnTo>
                      <a:pt x="1910" y="2919"/>
                    </a:lnTo>
                    <a:lnTo>
                      <a:pt x="1921" y="2944"/>
                    </a:lnTo>
                    <a:lnTo>
                      <a:pt x="1931" y="2968"/>
                    </a:lnTo>
                    <a:lnTo>
                      <a:pt x="1939" y="2989"/>
                    </a:lnTo>
                    <a:lnTo>
                      <a:pt x="1946" y="2989"/>
                    </a:lnTo>
                    <a:lnTo>
                      <a:pt x="1956" y="2986"/>
                    </a:lnTo>
                    <a:lnTo>
                      <a:pt x="1964" y="2979"/>
                    </a:lnTo>
                    <a:lnTo>
                      <a:pt x="1967" y="2976"/>
                    </a:lnTo>
                    <a:lnTo>
                      <a:pt x="1974" y="2972"/>
                    </a:lnTo>
                    <a:lnTo>
                      <a:pt x="1977" y="2965"/>
                    </a:lnTo>
                    <a:lnTo>
                      <a:pt x="1981" y="2958"/>
                    </a:lnTo>
                    <a:lnTo>
                      <a:pt x="1984" y="2951"/>
                    </a:lnTo>
                    <a:lnTo>
                      <a:pt x="1984" y="2944"/>
                    </a:lnTo>
                    <a:lnTo>
                      <a:pt x="1984" y="2933"/>
                    </a:lnTo>
                    <a:lnTo>
                      <a:pt x="1984" y="2936"/>
                    </a:lnTo>
                    <a:lnTo>
                      <a:pt x="1987" y="2941"/>
                    </a:lnTo>
                    <a:lnTo>
                      <a:pt x="1991" y="2941"/>
                    </a:lnTo>
                    <a:lnTo>
                      <a:pt x="1995" y="2936"/>
                    </a:lnTo>
                    <a:lnTo>
                      <a:pt x="1999" y="2933"/>
                    </a:lnTo>
                    <a:lnTo>
                      <a:pt x="2005" y="2948"/>
                    </a:lnTo>
                    <a:lnTo>
                      <a:pt x="2012" y="2961"/>
                    </a:lnTo>
                    <a:lnTo>
                      <a:pt x="2027" y="2972"/>
                    </a:lnTo>
                    <a:lnTo>
                      <a:pt x="2040" y="2979"/>
                    </a:lnTo>
                    <a:lnTo>
                      <a:pt x="2054" y="2986"/>
                    </a:lnTo>
                    <a:lnTo>
                      <a:pt x="2072" y="2989"/>
                    </a:lnTo>
                    <a:lnTo>
                      <a:pt x="2087" y="2989"/>
                    </a:lnTo>
                    <a:lnTo>
                      <a:pt x="2104" y="2989"/>
                    </a:lnTo>
                    <a:lnTo>
                      <a:pt x="2122" y="2986"/>
                    </a:lnTo>
                    <a:lnTo>
                      <a:pt x="2135" y="2979"/>
                    </a:lnTo>
                    <a:lnTo>
                      <a:pt x="2150" y="3018"/>
                    </a:lnTo>
                    <a:lnTo>
                      <a:pt x="2170" y="3049"/>
                    </a:lnTo>
                    <a:lnTo>
                      <a:pt x="2199" y="3071"/>
                    </a:lnTo>
                    <a:lnTo>
                      <a:pt x="2227" y="3091"/>
                    </a:lnTo>
                    <a:lnTo>
                      <a:pt x="2262" y="3106"/>
                    </a:lnTo>
                    <a:lnTo>
                      <a:pt x="2297" y="3123"/>
                    </a:lnTo>
                    <a:lnTo>
                      <a:pt x="2333" y="3137"/>
                    </a:lnTo>
                    <a:lnTo>
                      <a:pt x="2368" y="3154"/>
                    </a:lnTo>
                    <a:lnTo>
                      <a:pt x="2400" y="3172"/>
                    </a:lnTo>
                    <a:lnTo>
                      <a:pt x="2428" y="3201"/>
                    </a:lnTo>
                    <a:lnTo>
                      <a:pt x="2442" y="3224"/>
                    </a:lnTo>
                    <a:lnTo>
                      <a:pt x="2448" y="3253"/>
                    </a:lnTo>
                    <a:lnTo>
                      <a:pt x="2452" y="3284"/>
                    </a:lnTo>
                    <a:lnTo>
                      <a:pt x="2452" y="3319"/>
                    </a:lnTo>
                    <a:lnTo>
                      <a:pt x="2452" y="3351"/>
                    </a:lnTo>
                    <a:lnTo>
                      <a:pt x="2452" y="3379"/>
                    </a:lnTo>
                    <a:lnTo>
                      <a:pt x="2460" y="3404"/>
                    </a:lnTo>
                    <a:lnTo>
                      <a:pt x="2470" y="3421"/>
                    </a:lnTo>
                    <a:lnTo>
                      <a:pt x="2488" y="3432"/>
                    </a:lnTo>
                    <a:lnTo>
                      <a:pt x="2519" y="3432"/>
                    </a:lnTo>
                    <a:lnTo>
                      <a:pt x="2568" y="3436"/>
                    </a:lnTo>
                    <a:lnTo>
                      <a:pt x="2600" y="3464"/>
                    </a:lnTo>
                    <a:lnTo>
                      <a:pt x="2614" y="3513"/>
                    </a:lnTo>
                    <a:lnTo>
                      <a:pt x="2618" y="3576"/>
                    </a:lnTo>
                    <a:lnTo>
                      <a:pt x="2614" y="3649"/>
                    </a:lnTo>
                    <a:lnTo>
                      <a:pt x="2611" y="3727"/>
                    </a:lnTo>
                    <a:lnTo>
                      <a:pt x="2603" y="3804"/>
                    </a:lnTo>
                    <a:lnTo>
                      <a:pt x="2607" y="3879"/>
                    </a:lnTo>
                    <a:lnTo>
                      <a:pt x="2618" y="3945"/>
                    </a:lnTo>
                    <a:lnTo>
                      <a:pt x="2643" y="3994"/>
                    </a:lnTo>
                    <a:lnTo>
                      <a:pt x="2666" y="4022"/>
                    </a:lnTo>
                    <a:lnTo>
                      <a:pt x="2691" y="4047"/>
                    </a:lnTo>
                    <a:lnTo>
                      <a:pt x="2720" y="4071"/>
                    </a:lnTo>
                    <a:lnTo>
                      <a:pt x="2751" y="4099"/>
                    </a:lnTo>
                    <a:lnTo>
                      <a:pt x="2779" y="4124"/>
                    </a:lnTo>
                    <a:lnTo>
                      <a:pt x="2808" y="4152"/>
                    </a:lnTo>
                    <a:lnTo>
                      <a:pt x="2836" y="4180"/>
                    </a:lnTo>
                    <a:lnTo>
                      <a:pt x="2861" y="4212"/>
                    </a:lnTo>
                    <a:lnTo>
                      <a:pt x="2881" y="4240"/>
                    </a:lnTo>
                    <a:lnTo>
                      <a:pt x="2899" y="4272"/>
                    </a:lnTo>
                    <a:lnTo>
                      <a:pt x="2913" y="4304"/>
                    </a:lnTo>
                    <a:lnTo>
                      <a:pt x="2924" y="4335"/>
                    </a:lnTo>
                    <a:lnTo>
                      <a:pt x="2938" y="4367"/>
                    </a:lnTo>
                    <a:lnTo>
                      <a:pt x="2949" y="4399"/>
                    </a:lnTo>
                    <a:lnTo>
                      <a:pt x="2962" y="4430"/>
                    </a:lnTo>
                    <a:lnTo>
                      <a:pt x="2977" y="4461"/>
                    </a:lnTo>
                    <a:lnTo>
                      <a:pt x="2994" y="4489"/>
                    </a:lnTo>
                    <a:lnTo>
                      <a:pt x="3015" y="4517"/>
                    </a:lnTo>
                    <a:lnTo>
                      <a:pt x="3040" y="4542"/>
                    </a:lnTo>
                    <a:lnTo>
                      <a:pt x="3069" y="4564"/>
                    </a:lnTo>
                    <a:lnTo>
                      <a:pt x="3082" y="4570"/>
                    </a:lnTo>
                    <a:lnTo>
                      <a:pt x="3092" y="4570"/>
                    </a:lnTo>
                    <a:lnTo>
                      <a:pt x="3104" y="4567"/>
                    </a:lnTo>
                    <a:lnTo>
                      <a:pt x="3117" y="4564"/>
                    </a:lnTo>
                    <a:lnTo>
                      <a:pt x="3124" y="4552"/>
                    </a:lnTo>
                    <a:lnTo>
                      <a:pt x="3135" y="4542"/>
                    </a:lnTo>
                    <a:lnTo>
                      <a:pt x="3142" y="4532"/>
                    </a:lnTo>
                    <a:lnTo>
                      <a:pt x="3145" y="4517"/>
                    </a:lnTo>
                    <a:lnTo>
                      <a:pt x="3149" y="4500"/>
                    </a:lnTo>
                    <a:lnTo>
                      <a:pt x="3145" y="4486"/>
                    </a:lnTo>
                    <a:lnTo>
                      <a:pt x="3159" y="4504"/>
                    </a:lnTo>
                    <a:lnTo>
                      <a:pt x="3174" y="4521"/>
                    </a:lnTo>
                    <a:lnTo>
                      <a:pt x="3184" y="4535"/>
                    </a:lnTo>
                    <a:lnTo>
                      <a:pt x="3199" y="4552"/>
                    </a:lnTo>
                    <a:lnTo>
                      <a:pt x="3209" y="4567"/>
                    </a:lnTo>
                    <a:lnTo>
                      <a:pt x="3223" y="4577"/>
                    </a:lnTo>
                    <a:lnTo>
                      <a:pt x="3240" y="4584"/>
                    </a:lnTo>
                    <a:lnTo>
                      <a:pt x="3255" y="4584"/>
                    </a:lnTo>
                    <a:lnTo>
                      <a:pt x="3275" y="4581"/>
                    </a:lnTo>
                    <a:lnTo>
                      <a:pt x="3297" y="4574"/>
                    </a:lnTo>
                    <a:lnTo>
                      <a:pt x="3293" y="4574"/>
                    </a:lnTo>
                    <a:lnTo>
                      <a:pt x="3297" y="4574"/>
                    </a:lnTo>
                    <a:lnTo>
                      <a:pt x="3297" y="4577"/>
                    </a:lnTo>
                    <a:lnTo>
                      <a:pt x="3300" y="4577"/>
                    </a:lnTo>
                    <a:lnTo>
                      <a:pt x="3297" y="4581"/>
                    </a:lnTo>
                    <a:lnTo>
                      <a:pt x="3300" y="4560"/>
                    </a:lnTo>
                    <a:lnTo>
                      <a:pt x="3304" y="4542"/>
                    </a:lnTo>
                    <a:lnTo>
                      <a:pt x="3307" y="4524"/>
                    </a:lnTo>
                    <a:lnTo>
                      <a:pt x="3310" y="4507"/>
                    </a:lnTo>
                    <a:lnTo>
                      <a:pt x="3315" y="4486"/>
                    </a:lnTo>
                    <a:lnTo>
                      <a:pt x="3315" y="4469"/>
                    </a:lnTo>
                    <a:lnTo>
                      <a:pt x="3315" y="4454"/>
                    </a:lnTo>
                    <a:lnTo>
                      <a:pt x="3310" y="4437"/>
                    </a:lnTo>
                    <a:lnTo>
                      <a:pt x="3307" y="4426"/>
                    </a:lnTo>
                    <a:lnTo>
                      <a:pt x="3300" y="4416"/>
                    </a:lnTo>
                    <a:lnTo>
                      <a:pt x="3279" y="4391"/>
                    </a:lnTo>
                    <a:lnTo>
                      <a:pt x="3265" y="4367"/>
                    </a:lnTo>
                    <a:lnTo>
                      <a:pt x="3258" y="4342"/>
                    </a:lnTo>
                    <a:lnTo>
                      <a:pt x="3251" y="4317"/>
                    </a:lnTo>
                    <a:lnTo>
                      <a:pt x="3244" y="4292"/>
                    </a:lnTo>
                    <a:lnTo>
                      <a:pt x="3240" y="4272"/>
                    </a:lnTo>
                    <a:lnTo>
                      <a:pt x="3234" y="4247"/>
                    </a:lnTo>
                    <a:lnTo>
                      <a:pt x="3227" y="4226"/>
                    </a:lnTo>
                    <a:lnTo>
                      <a:pt x="3212" y="4201"/>
                    </a:lnTo>
                    <a:lnTo>
                      <a:pt x="3199" y="4180"/>
                    </a:lnTo>
                    <a:lnTo>
                      <a:pt x="3187" y="4174"/>
                    </a:lnTo>
                    <a:lnTo>
                      <a:pt x="3177" y="4166"/>
                    </a:lnTo>
                    <a:lnTo>
                      <a:pt x="3167" y="4162"/>
                    </a:lnTo>
                    <a:lnTo>
                      <a:pt x="3159" y="4166"/>
                    </a:lnTo>
                    <a:lnTo>
                      <a:pt x="3149" y="4166"/>
                    </a:lnTo>
                    <a:lnTo>
                      <a:pt x="3139" y="4169"/>
                    </a:lnTo>
                    <a:lnTo>
                      <a:pt x="3127" y="4177"/>
                    </a:lnTo>
                    <a:lnTo>
                      <a:pt x="3114" y="4184"/>
                    </a:lnTo>
                    <a:lnTo>
                      <a:pt x="3104" y="4191"/>
                    </a:lnTo>
                    <a:lnTo>
                      <a:pt x="3089" y="4197"/>
                    </a:lnTo>
                    <a:lnTo>
                      <a:pt x="3069" y="4201"/>
                    </a:lnTo>
                    <a:lnTo>
                      <a:pt x="3047" y="4197"/>
                    </a:lnTo>
                    <a:lnTo>
                      <a:pt x="3026" y="4187"/>
                    </a:lnTo>
                    <a:lnTo>
                      <a:pt x="3001" y="4169"/>
                    </a:lnTo>
                    <a:lnTo>
                      <a:pt x="2977" y="4149"/>
                    </a:lnTo>
                    <a:lnTo>
                      <a:pt x="2956" y="4127"/>
                    </a:lnTo>
                    <a:lnTo>
                      <a:pt x="2931" y="4103"/>
                    </a:lnTo>
                    <a:lnTo>
                      <a:pt x="2906" y="4079"/>
                    </a:lnTo>
                    <a:lnTo>
                      <a:pt x="2881" y="4054"/>
                    </a:lnTo>
                    <a:lnTo>
                      <a:pt x="2857" y="4032"/>
                    </a:lnTo>
                    <a:lnTo>
                      <a:pt x="2839" y="4022"/>
                    </a:lnTo>
                    <a:lnTo>
                      <a:pt x="2818" y="4012"/>
                    </a:lnTo>
                    <a:lnTo>
                      <a:pt x="2797" y="3997"/>
                    </a:lnTo>
                    <a:lnTo>
                      <a:pt x="2773" y="3987"/>
                    </a:lnTo>
                    <a:lnTo>
                      <a:pt x="2751" y="3973"/>
                    </a:lnTo>
                    <a:lnTo>
                      <a:pt x="2731" y="3959"/>
                    </a:lnTo>
                    <a:lnTo>
                      <a:pt x="2709" y="3945"/>
                    </a:lnTo>
                    <a:lnTo>
                      <a:pt x="2691" y="3927"/>
                    </a:lnTo>
                    <a:lnTo>
                      <a:pt x="2678" y="3906"/>
                    </a:lnTo>
                    <a:lnTo>
                      <a:pt x="2663" y="3882"/>
                    </a:lnTo>
                    <a:lnTo>
                      <a:pt x="2653" y="3839"/>
                    </a:lnTo>
                    <a:lnTo>
                      <a:pt x="2646" y="3797"/>
                    </a:lnTo>
                    <a:lnTo>
                      <a:pt x="2639" y="3752"/>
                    </a:lnTo>
                    <a:lnTo>
                      <a:pt x="2639" y="3709"/>
                    </a:lnTo>
                    <a:lnTo>
                      <a:pt x="2639" y="3667"/>
                    </a:lnTo>
                    <a:lnTo>
                      <a:pt x="2643" y="3622"/>
                    </a:lnTo>
                    <a:lnTo>
                      <a:pt x="2646" y="3576"/>
                    </a:lnTo>
                    <a:lnTo>
                      <a:pt x="2649" y="3534"/>
                    </a:lnTo>
                    <a:lnTo>
                      <a:pt x="2649" y="3488"/>
                    </a:lnTo>
                    <a:lnTo>
                      <a:pt x="2649" y="3443"/>
                    </a:lnTo>
                    <a:lnTo>
                      <a:pt x="2649" y="3436"/>
                    </a:lnTo>
                    <a:lnTo>
                      <a:pt x="2646" y="3426"/>
                    </a:lnTo>
                    <a:lnTo>
                      <a:pt x="2643" y="3414"/>
                    </a:lnTo>
                    <a:lnTo>
                      <a:pt x="2635" y="3401"/>
                    </a:lnTo>
                    <a:lnTo>
                      <a:pt x="2628" y="3389"/>
                    </a:lnTo>
                    <a:lnTo>
                      <a:pt x="2621" y="3376"/>
                    </a:lnTo>
                    <a:lnTo>
                      <a:pt x="2614" y="3366"/>
                    </a:lnTo>
                    <a:lnTo>
                      <a:pt x="2611" y="3351"/>
                    </a:lnTo>
                    <a:lnTo>
                      <a:pt x="2603" y="3344"/>
                    </a:lnTo>
                    <a:lnTo>
                      <a:pt x="2600" y="3337"/>
                    </a:lnTo>
                    <a:lnTo>
                      <a:pt x="2600" y="3334"/>
                    </a:lnTo>
                    <a:lnTo>
                      <a:pt x="2600" y="3331"/>
                    </a:lnTo>
                    <a:lnTo>
                      <a:pt x="2596" y="3326"/>
                    </a:lnTo>
                    <a:lnTo>
                      <a:pt x="2596" y="3319"/>
                    </a:lnTo>
                    <a:lnTo>
                      <a:pt x="2593" y="3313"/>
                    </a:lnTo>
                    <a:lnTo>
                      <a:pt x="2593" y="3306"/>
                    </a:lnTo>
                    <a:lnTo>
                      <a:pt x="2590" y="3299"/>
                    </a:lnTo>
                    <a:lnTo>
                      <a:pt x="2590" y="3291"/>
                    </a:lnTo>
                    <a:lnTo>
                      <a:pt x="2590" y="3288"/>
                    </a:lnTo>
                    <a:lnTo>
                      <a:pt x="2586" y="3278"/>
                    </a:lnTo>
                    <a:lnTo>
                      <a:pt x="2583" y="3267"/>
                    </a:lnTo>
                    <a:lnTo>
                      <a:pt x="2579" y="3259"/>
                    </a:lnTo>
                    <a:lnTo>
                      <a:pt x="2579" y="3253"/>
                    </a:lnTo>
                    <a:lnTo>
                      <a:pt x="2575" y="3246"/>
                    </a:lnTo>
                    <a:lnTo>
                      <a:pt x="2568" y="3239"/>
                    </a:lnTo>
                    <a:lnTo>
                      <a:pt x="2565" y="3236"/>
                    </a:lnTo>
                    <a:lnTo>
                      <a:pt x="2561" y="3228"/>
                    </a:lnTo>
                    <a:lnTo>
                      <a:pt x="2554" y="3221"/>
                    </a:lnTo>
                    <a:lnTo>
                      <a:pt x="2548" y="3214"/>
                    </a:lnTo>
                    <a:lnTo>
                      <a:pt x="2526" y="3189"/>
                    </a:lnTo>
                    <a:lnTo>
                      <a:pt x="2508" y="3169"/>
                    </a:lnTo>
                    <a:lnTo>
                      <a:pt x="2491" y="3148"/>
                    </a:lnTo>
                    <a:lnTo>
                      <a:pt x="2480" y="3130"/>
                    </a:lnTo>
                    <a:lnTo>
                      <a:pt x="2470" y="3113"/>
                    </a:lnTo>
                    <a:lnTo>
                      <a:pt x="2460" y="3094"/>
                    </a:lnTo>
                    <a:lnTo>
                      <a:pt x="2448" y="3074"/>
                    </a:lnTo>
                    <a:lnTo>
                      <a:pt x="2438" y="3049"/>
                    </a:lnTo>
                    <a:lnTo>
                      <a:pt x="2420" y="3024"/>
                    </a:lnTo>
                    <a:lnTo>
                      <a:pt x="2403" y="2989"/>
                    </a:lnTo>
                    <a:lnTo>
                      <a:pt x="2410" y="2996"/>
                    </a:lnTo>
                    <a:lnTo>
                      <a:pt x="2425" y="3004"/>
                    </a:lnTo>
                    <a:lnTo>
                      <a:pt x="2442" y="3011"/>
                    </a:lnTo>
                    <a:lnTo>
                      <a:pt x="2463" y="3018"/>
                    </a:lnTo>
                    <a:lnTo>
                      <a:pt x="2483" y="3024"/>
                    </a:lnTo>
                    <a:lnTo>
                      <a:pt x="2508" y="3028"/>
                    </a:lnTo>
                    <a:lnTo>
                      <a:pt x="2533" y="3036"/>
                    </a:lnTo>
                    <a:lnTo>
                      <a:pt x="2558" y="3039"/>
                    </a:lnTo>
                    <a:lnTo>
                      <a:pt x="2579" y="3046"/>
                    </a:lnTo>
                    <a:lnTo>
                      <a:pt x="2600" y="3049"/>
                    </a:lnTo>
                    <a:lnTo>
                      <a:pt x="2600" y="3046"/>
                    </a:lnTo>
                    <a:lnTo>
                      <a:pt x="2603" y="3039"/>
                    </a:lnTo>
                    <a:lnTo>
                      <a:pt x="2603" y="3036"/>
                    </a:lnTo>
                    <a:lnTo>
                      <a:pt x="2607" y="3031"/>
                    </a:lnTo>
                    <a:lnTo>
                      <a:pt x="2611" y="3024"/>
                    </a:lnTo>
                    <a:lnTo>
                      <a:pt x="2611" y="3021"/>
                    </a:lnTo>
                    <a:lnTo>
                      <a:pt x="2614" y="3018"/>
                    </a:lnTo>
                    <a:lnTo>
                      <a:pt x="2614" y="3014"/>
                    </a:lnTo>
                    <a:lnTo>
                      <a:pt x="2614" y="3007"/>
                    </a:lnTo>
                    <a:lnTo>
                      <a:pt x="2611" y="3004"/>
                    </a:lnTo>
                    <a:lnTo>
                      <a:pt x="2618" y="3007"/>
                    </a:lnTo>
                    <a:lnTo>
                      <a:pt x="2631" y="3004"/>
                    </a:lnTo>
                    <a:lnTo>
                      <a:pt x="2649" y="2996"/>
                    </a:lnTo>
                    <a:lnTo>
                      <a:pt x="2671" y="2983"/>
                    </a:lnTo>
                    <a:lnTo>
                      <a:pt x="2695" y="2968"/>
                    </a:lnTo>
                    <a:lnTo>
                      <a:pt x="2716" y="2948"/>
                    </a:lnTo>
                    <a:lnTo>
                      <a:pt x="2734" y="2926"/>
                    </a:lnTo>
                    <a:lnTo>
                      <a:pt x="2748" y="2901"/>
                    </a:lnTo>
                    <a:lnTo>
                      <a:pt x="2755" y="2877"/>
                    </a:lnTo>
                    <a:lnTo>
                      <a:pt x="2755" y="2853"/>
                    </a:lnTo>
                    <a:lnTo>
                      <a:pt x="2762" y="2866"/>
                    </a:lnTo>
                    <a:lnTo>
                      <a:pt x="2779" y="2877"/>
                    </a:lnTo>
                    <a:lnTo>
                      <a:pt x="2801" y="2881"/>
                    </a:lnTo>
                    <a:lnTo>
                      <a:pt x="2829" y="2884"/>
                    </a:lnTo>
                    <a:lnTo>
                      <a:pt x="2857" y="2881"/>
                    </a:lnTo>
                    <a:lnTo>
                      <a:pt x="2892" y="2877"/>
                    </a:lnTo>
                    <a:lnTo>
                      <a:pt x="2924" y="2874"/>
                    </a:lnTo>
                    <a:lnTo>
                      <a:pt x="2959" y="2870"/>
                    </a:lnTo>
                    <a:lnTo>
                      <a:pt x="2991" y="2866"/>
                    </a:lnTo>
                    <a:lnTo>
                      <a:pt x="3019" y="2863"/>
                    </a:lnTo>
                    <a:lnTo>
                      <a:pt x="3032" y="2853"/>
                    </a:lnTo>
                    <a:lnTo>
                      <a:pt x="3044" y="2828"/>
                    </a:lnTo>
                    <a:lnTo>
                      <a:pt x="3054" y="2796"/>
                    </a:lnTo>
                    <a:lnTo>
                      <a:pt x="3064" y="2758"/>
                    </a:lnTo>
                    <a:lnTo>
                      <a:pt x="3079" y="2716"/>
                    </a:lnTo>
                    <a:lnTo>
                      <a:pt x="3092" y="2676"/>
                    </a:lnTo>
                    <a:lnTo>
                      <a:pt x="3117" y="2649"/>
                    </a:lnTo>
                    <a:lnTo>
                      <a:pt x="3145" y="2631"/>
                    </a:lnTo>
                    <a:lnTo>
                      <a:pt x="3184" y="2631"/>
                    </a:lnTo>
                    <a:lnTo>
                      <a:pt x="3237" y="2649"/>
                    </a:lnTo>
                    <a:lnTo>
                      <a:pt x="3237" y="2653"/>
                    </a:lnTo>
                    <a:lnTo>
                      <a:pt x="3244" y="2656"/>
                    </a:lnTo>
                    <a:lnTo>
                      <a:pt x="3251" y="2663"/>
                    </a:lnTo>
                    <a:lnTo>
                      <a:pt x="3258" y="2670"/>
                    </a:lnTo>
                    <a:lnTo>
                      <a:pt x="3265" y="2676"/>
                    </a:lnTo>
                    <a:lnTo>
                      <a:pt x="3272" y="2684"/>
                    </a:lnTo>
                    <a:lnTo>
                      <a:pt x="3275" y="2691"/>
                    </a:lnTo>
                    <a:lnTo>
                      <a:pt x="3275" y="2694"/>
                    </a:lnTo>
                    <a:lnTo>
                      <a:pt x="3269" y="2698"/>
                    </a:lnTo>
                    <a:lnTo>
                      <a:pt x="3258" y="2694"/>
                    </a:lnTo>
                  </a:path>
                </a:pathLst>
              </a:custGeom>
              <a:noFill/>
              <a:ln w="1588">
                <a:solidFill>
                  <a:srgbClr val="B2193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96" name="Freeform 720"/>
              <p:cNvSpPr>
                <a:spLocks/>
              </p:cNvSpPr>
              <p:nvPr/>
            </p:nvSpPr>
            <p:spPr bwMode="auto">
              <a:xfrm>
                <a:off x="2594" y="2443"/>
                <a:ext cx="327" cy="413"/>
              </a:xfrm>
              <a:custGeom>
                <a:avLst/>
                <a:gdLst>
                  <a:gd name="T0" fmla="*/ 3353 w 4258"/>
                  <a:gd name="T1" fmla="*/ 2480 h 5775"/>
                  <a:gd name="T2" fmla="*/ 3814 w 4258"/>
                  <a:gd name="T3" fmla="*/ 2417 h 5775"/>
                  <a:gd name="T4" fmla="*/ 4047 w 4258"/>
                  <a:gd name="T5" fmla="*/ 2020 h 5775"/>
                  <a:gd name="T6" fmla="*/ 3663 w 4258"/>
                  <a:gd name="T7" fmla="*/ 2266 h 5775"/>
                  <a:gd name="T8" fmla="*/ 3185 w 4258"/>
                  <a:gd name="T9" fmla="*/ 2277 h 5775"/>
                  <a:gd name="T10" fmla="*/ 2308 w 4258"/>
                  <a:gd name="T11" fmla="*/ 2414 h 5775"/>
                  <a:gd name="T12" fmla="*/ 2023 w 4258"/>
                  <a:gd name="T13" fmla="*/ 2237 h 5775"/>
                  <a:gd name="T14" fmla="*/ 1900 w 4258"/>
                  <a:gd name="T15" fmla="*/ 2119 h 5775"/>
                  <a:gd name="T16" fmla="*/ 2115 w 4258"/>
                  <a:gd name="T17" fmla="*/ 1919 h 5775"/>
                  <a:gd name="T18" fmla="*/ 2446 w 4258"/>
                  <a:gd name="T19" fmla="*/ 1514 h 5775"/>
                  <a:gd name="T20" fmla="*/ 2576 w 4258"/>
                  <a:gd name="T21" fmla="*/ 1356 h 5775"/>
                  <a:gd name="T22" fmla="*/ 2963 w 4258"/>
                  <a:gd name="T23" fmla="*/ 941 h 5775"/>
                  <a:gd name="T24" fmla="*/ 3476 w 4258"/>
                  <a:gd name="T25" fmla="*/ 931 h 5775"/>
                  <a:gd name="T26" fmla="*/ 3592 w 4258"/>
                  <a:gd name="T27" fmla="*/ 668 h 5775"/>
                  <a:gd name="T28" fmla="*/ 3747 w 4258"/>
                  <a:gd name="T29" fmla="*/ 103 h 5775"/>
                  <a:gd name="T30" fmla="*/ 3283 w 4258"/>
                  <a:gd name="T31" fmla="*/ 116 h 5775"/>
                  <a:gd name="T32" fmla="*/ 3156 w 4258"/>
                  <a:gd name="T33" fmla="*/ 446 h 5775"/>
                  <a:gd name="T34" fmla="*/ 2741 w 4258"/>
                  <a:gd name="T35" fmla="*/ 668 h 5775"/>
                  <a:gd name="T36" fmla="*/ 2291 w 4258"/>
                  <a:gd name="T37" fmla="*/ 271 h 5775"/>
                  <a:gd name="T38" fmla="*/ 2016 w 4258"/>
                  <a:gd name="T39" fmla="*/ 0 h 5775"/>
                  <a:gd name="T40" fmla="*/ 1692 w 4258"/>
                  <a:gd name="T41" fmla="*/ 1314 h 5775"/>
                  <a:gd name="T42" fmla="*/ 1358 w 4258"/>
                  <a:gd name="T43" fmla="*/ 1707 h 5775"/>
                  <a:gd name="T44" fmla="*/ 1083 w 4258"/>
                  <a:gd name="T45" fmla="*/ 1981 h 5775"/>
                  <a:gd name="T46" fmla="*/ 545 w 4258"/>
                  <a:gd name="T47" fmla="*/ 2392 h 5775"/>
                  <a:gd name="T48" fmla="*/ 355 w 4258"/>
                  <a:gd name="T49" fmla="*/ 2702 h 5775"/>
                  <a:gd name="T50" fmla="*/ 45 w 4258"/>
                  <a:gd name="T51" fmla="*/ 3397 h 5775"/>
                  <a:gd name="T52" fmla="*/ 214 w 4258"/>
                  <a:gd name="T53" fmla="*/ 3910 h 5775"/>
                  <a:gd name="T54" fmla="*/ 720 w 4258"/>
                  <a:gd name="T55" fmla="*/ 4756 h 5775"/>
                  <a:gd name="T56" fmla="*/ 992 w 4258"/>
                  <a:gd name="T57" fmla="*/ 4598 h 5775"/>
                  <a:gd name="T58" fmla="*/ 1023 w 4258"/>
                  <a:gd name="T59" fmla="*/ 3955 h 5775"/>
                  <a:gd name="T60" fmla="*/ 1333 w 4258"/>
                  <a:gd name="T61" fmla="*/ 3857 h 5775"/>
                  <a:gd name="T62" fmla="*/ 1579 w 4258"/>
                  <a:gd name="T63" fmla="*/ 4588 h 5775"/>
                  <a:gd name="T64" fmla="*/ 1784 w 4258"/>
                  <a:gd name="T65" fmla="*/ 4886 h 5775"/>
                  <a:gd name="T66" fmla="*/ 2185 w 4258"/>
                  <a:gd name="T67" fmla="*/ 5413 h 5775"/>
                  <a:gd name="T68" fmla="*/ 2762 w 4258"/>
                  <a:gd name="T69" fmla="*/ 5610 h 5775"/>
                  <a:gd name="T70" fmla="*/ 3110 w 4258"/>
                  <a:gd name="T71" fmla="*/ 5505 h 5775"/>
                  <a:gd name="T72" fmla="*/ 2787 w 4258"/>
                  <a:gd name="T73" fmla="*/ 5428 h 5775"/>
                  <a:gd name="T74" fmla="*/ 2709 w 4258"/>
                  <a:gd name="T75" fmla="*/ 5248 h 5775"/>
                  <a:gd name="T76" fmla="*/ 2547 w 4258"/>
                  <a:gd name="T77" fmla="*/ 5086 h 5775"/>
                  <a:gd name="T78" fmla="*/ 2080 w 4258"/>
                  <a:gd name="T79" fmla="*/ 4711 h 5775"/>
                  <a:gd name="T80" fmla="*/ 2033 w 4258"/>
                  <a:gd name="T81" fmla="*/ 4458 h 5775"/>
                  <a:gd name="T82" fmla="*/ 1819 w 4258"/>
                  <a:gd name="T83" fmla="*/ 4296 h 5775"/>
                  <a:gd name="T84" fmla="*/ 1710 w 4258"/>
                  <a:gd name="T85" fmla="*/ 3871 h 5775"/>
                  <a:gd name="T86" fmla="*/ 1594 w 4258"/>
                  <a:gd name="T87" fmla="*/ 3372 h 5775"/>
                  <a:gd name="T88" fmla="*/ 1372 w 4258"/>
                  <a:gd name="T89" fmla="*/ 3080 h 5775"/>
                  <a:gd name="T90" fmla="*/ 1597 w 4258"/>
                  <a:gd name="T91" fmla="*/ 2627 h 5775"/>
                  <a:gd name="T92" fmla="*/ 1752 w 4258"/>
                  <a:gd name="T93" fmla="*/ 2596 h 5775"/>
                  <a:gd name="T94" fmla="*/ 1868 w 4258"/>
                  <a:gd name="T95" fmla="*/ 2740 h 5775"/>
                  <a:gd name="T96" fmla="*/ 1988 w 4258"/>
                  <a:gd name="T97" fmla="*/ 2832 h 5775"/>
                  <a:gd name="T98" fmla="*/ 2199 w 4258"/>
                  <a:gd name="T99" fmla="*/ 2965 h 5775"/>
                  <a:gd name="T100" fmla="*/ 2572 w 4258"/>
                  <a:gd name="T101" fmla="*/ 3330 h 5775"/>
                  <a:gd name="T102" fmla="*/ 2885 w 4258"/>
                  <a:gd name="T103" fmla="*/ 4135 h 5775"/>
                  <a:gd name="T104" fmla="*/ 3142 w 4258"/>
                  <a:gd name="T105" fmla="*/ 4423 h 5775"/>
                  <a:gd name="T106" fmla="*/ 3286 w 4258"/>
                  <a:gd name="T107" fmla="*/ 4472 h 5775"/>
                  <a:gd name="T108" fmla="*/ 3248 w 4258"/>
                  <a:gd name="T109" fmla="*/ 4187 h 5775"/>
                  <a:gd name="T110" fmla="*/ 3026 w 4258"/>
                  <a:gd name="T111" fmla="*/ 4078 h 5775"/>
                  <a:gd name="T112" fmla="*/ 2652 w 4258"/>
                  <a:gd name="T113" fmla="*/ 3730 h 5775"/>
                  <a:gd name="T114" fmla="*/ 2582 w 4258"/>
                  <a:gd name="T115" fmla="*/ 3285 h 5775"/>
                  <a:gd name="T116" fmla="*/ 2463 w 4258"/>
                  <a:gd name="T117" fmla="*/ 3070 h 5775"/>
                  <a:gd name="T118" fmla="*/ 2604 w 4258"/>
                  <a:gd name="T119" fmla="*/ 2934 h 5775"/>
                  <a:gd name="T120" fmla="*/ 2741 w 4258"/>
                  <a:gd name="T121" fmla="*/ 2744 h 5775"/>
                  <a:gd name="T122" fmla="*/ 3149 w 4258"/>
                  <a:gd name="T123" fmla="*/ 2522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58" h="5775">
                    <a:moveTo>
                      <a:pt x="3213" y="2589"/>
                    </a:moveTo>
                    <a:lnTo>
                      <a:pt x="3233" y="2592"/>
                    </a:lnTo>
                    <a:lnTo>
                      <a:pt x="3258" y="2596"/>
                    </a:lnTo>
                    <a:lnTo>
                      <a:pt x="3283" y="2592"/>
                    </a:lnTo>
                    <a:lnTo>
                      <a:pt x="3308" y="2589"/>
                    </a:lnTo>
                    <a:lnTo>
                      <a:pt x="3328" y="2579"/>
                    </a:lnTo>
                    <a:lnTo>
                      <a:pt x="3346" y="2564"/>
                    </a:lnTo>
                    <a:lnTo>
                      <a:pt x="3364" y="2550"/>
                    </a:lnTo>
                    <a:lnTo>
                      <a:pt x="3374" y="2529"/>
                    </a:lnTo>
                    <a:lnTo>
                      <a:pt x="3378" y="2501"/>
                    </a:lnTo>
                    <a:lnTo>
                      <a:pt x="3374" y="2474"/>
                    </a:lnTo>
                    <a:lnTo>
                      <a:pt x="3371" y="2477"/>
                    </a:lnTo>
                    <a:lnTo>
                      <a:pt x="3371" y="2480"/>
                    </a:lnTo>
                    <a:lnTo>
                      <a:pt x="3368" y="2484"/>
                    </a:lnTo>
                    <a:lnTo>
                      <a:pt x="3364" y="2484"/>
                    </a:lnTo>
                    <a:lnTo>
                      <a:pt x="3360" y="2487"/>
                    </a:lnTo>
                    <a:lnTo>
                      <a:pt x="3356" y="2484"/>
                    </a:lnTo>
                    <a:lnTo>
                      <a:pt x="3353" y="2480"/>
                    </a:lnTo>
                    <a:lnTo>
                      <a:pt x="3350" y="2474"/>
                    </a:lnTo>
                    <a:lnTo>
                      <a:pt x="3356" y="2501"/>
                    </a:lnTo>
                    <a:lnTo>
                      <a:pt x="3371" y="2522"/>
                    </a:lnTo>
                    <a:lnTo>
                      <a:pt x="3385" y="2540"/>
                    </a:lnTo>
                    <a:lnTo>
                      <a:pt x="3399" y="2550"/>
                    </a:lnTo>
                    <a:lnTo>
                      <a:pt x="3416" y="2557"/>
                    </a:lnTo>
                    <a:lnTo>
                      <a:pt x="3438" y="2561"/>
                    </a:lnTo>
                    <a:lnTo>
                      <a:pt x="3456" y="2557"/>
                    </a:lnTo>
                    <a:lnTo>
                      <a:pt x="3473" y="2554"/>
                    </a:lnTo>
                    <a:lnTo>
                      <a:pt x="3487" y="2544"/>
                    </a:lnTo>
                    <a:lnTo>
                      <a:pt x="3497" y="2529"/>
                    </a:lnTo>
                    <a:lnTo>
                      <a:pt x="3543" y="2484"/>
                    </a:lnTo>
                    <a:lnTo>
                      <a:pt x="3589" y="2452"/>
                    </a:lnTo>
                    <a:lnTo>
                      <a:pt x="3634" y="2434"/>
                    </a:lnTo>
                    <a:lnTo>
                      <a:pt x="3681" y="2424"/>
                    </a:lnTo>
                    <a:lnTo>
                      <a:pt x="3726" y="2424"/>
                    </a:lnTo>
                    <a:lnTo>
                      <a:pt x="3769" y="2420"/>
                    </a:lnTo>
                    <a:lnTo>
                      <a:pt x="3814" y="2417"/>
                    </a:lnTo>
                    <a:lnTo>
                      <a:pt x="3857" y="2410"/>
                    </a:lnTo>
                    <a:lnTo>
                      <a:pt x="3895" y="2392"/>
                    </a:lnTo>
                    <a:lnTo>
                      <a:pt x="3934" y="2357"/>
                    </a:lnTo>
                    <a:lnTo>
                      <a:pt x="3962" y="2322"/>
                    </a:lnTo>
                    <a:lnTo>
                      <a:pt x="3990" y="2287"/>
                    </a:lnTo>
                    <a:lnTo>
                      <a:pt x="4015" y="2255"/>
                    </a:lnTo>
                    <a:lnTo>
                      <a:pt x="4043" y="2220"/>
                    </a:lnTo>
                    <a:lnTo>
                      <a:pt x="4068" y="2189"/>
                    </a:lnTo>
                    <a:lnTo>
                      <a:pt x="4100" y="2157"/>
                    </a:lnTo>
                    <a:lnTo>
                      <a:pt x="4131" y="2132"/>
                    </a:lnTo>
                    <a:lnTo>
                      <a:pt x="4166" y="2107"/>
                    </a:lnTo>
                    <a:lnTo>
                      <a:pt x="4208" y="2090"/>
                    </a:lnTo>
                    <a:lnTo>
                      <a:pt x="4258" y="2076"/>
                    </a:lnTo>
                    <a:lnTo>
                      <a:pt x="4215" y="2052"/>
                    </a:lnTo>
                    <a:lnTo>
                      <a:pt x="4173" y="2031"/>
                    </a:lnTo>
                    <a:lnTo>
                      <a:pt x="4131" y="2020"/>
                    </a:lnTo>
                    <a:lnTo>
                      <a:pt x="4088" y="2017"/>
                    </a:lnTo>
                    <a:lnTo>
                      <a:pt x="4047" y="2020"/>
                    </a:lnTo>
                    <a:lnTo>
                      <a:pt x="4008" y="2031"/>
                    </a:lnTo>
                    <a:lnTo>
                      <a:pt x="3969" y="2049"/>
                    </a:lnTo>
                    <a:lnTo>
                      <a:pt x="3937" y="2072"/>
                    </a:lnTo>
                    <a:lnTo>
                      <a:pt x="3905" y="2101"/>
                    </a:lnTo>
                    <a:lnTo>
                      <a:pt x="3881" y="2136"/>
                    </a:lnTo>
                    <a:lnTo>
                      <a:pt x="3870" y="2157"/>
                    </a:lnTo>
                    <a:lnTo>
                      <a:pt x="3857" y="2182"/>
                    </a:lnTo>
                    <a:lnTo>
                      <a:pt x="3839" y="2206"/>
                    </a:lnTo>
                    <a:lnTo>
                      <a:pt x="3822" y="2231"/>
                    </a:lnTo>
                    <a:lnTo>
                      <a:pt x="3804" y="2252"/>
                    </a:lnTo>
                    <a:lnTo>
                      <a:pt x="3786" y="2269"/>
                    </a:lnTo>
                    <a:lnTo>
                      <a:pt x="3769" y="2284"/>
                    </a:lnTo>
                    <a:lnTo>
                      <a:pt x="3747" y="2294"/>
                    </a:lnTo>
                    <a:lnTo>
                      <a:pt x="3726" y="2297"/>
                    </a:lnTo>
                    <a:lnTo>
                      <a:pt x="3705" y="2294"/>
                    </a:lnTo>
                    <a:lnTo>
                      <a:pt x="3694" y="2287"/>
                    </a:lnTo>
                    <a:lnTo>
                      <a:pt x="3681" y="2280"/>
                    </a:lnTo>
                    <a:lnTo>
                      <a:pt x="3663" y="2266"/>
                    </a:lnTo>
                    <a:lnTo>
                      <a:pt x="3649" y="2252"/>
                    </a:lnTo>
                    <a:lnTo>
                      <a:pt x="3631" y="2237"/>
                    </a:lnTo>
                    <a:lnTo>
                      <a:pt x="3614" y="2227"/>
                    </a:lnTo>
                    <a:lnTo>
                      <a:pt x="3596" y="2214"/>
                    </a:lnTo>
                    <a:lnTo>
                      <a:pt x="3582" y="2202"/>
                    </a:lnTo>
                    <a:lnTo>
                      <a:pt x="3571" y="2196"/>
                    </a:lnTo>
                    <a:lnTo>
                      <a:pt x="3561" y="2192"/>
                    </a:lnTo>
                    <a:lnTo>
                      <a:pt x="3522" y="2192"/>
                    </a:lnTo>
                    <a:lnTo>
                      <a:pt x="3483" y="2196"/>
                    </a:lnTo>
                    <a:lnTo>
                      <a:pt x="3448" y="2199"/>
                    </a:lnTo>
                    <a:lnTo>
                      <a:pt x="3413" y="2206"/>
                    </a:lnTo>
                    <a:lnTo>
                      <a:pt x="3381" y="2214"/>
                    </a:lnTo>
                    <a:lnTo>
                      <a:pt x="3346" y="2224"/>
                    </a:lnTo>
                    <a:lnTo>
                      <a:pt x="3314" y="2234"/>
                    </a:lnTo>
                    <a:lnTo>
                      <a:pt x="3283" y="2245"/>
                    </a:lnTo>
                    <a:lnTo>
                      <a:pt x="3251" y="2255"/>
                    </a:lnTo>
                    <a:lnTo>
                      <a:pt x="3220" y="2266"/>
                    </a:lnTo>
                    <a:lnTo>
                      <a:pt x="3185" y="2277"/>
                    </a:lnTo>
                    <a:lnTo>
                      <a:pt x="3149" y="2287"/>
                    </a:lnTo>
                    <a:lnTo>
                      <a:pt x="3113" y="2297"/>
                    </a:lnTo>
                    <a:lnTo>
                      <a:pt x="3075" y="2304"/>
                    </a:lnTo>
                    <a:lnTo>
                      <a:pt x="3040" y="2315"/>
                    </a:lnTo>
                    <a:lnTo>
                      <a:pt x="3001" y="2326"/>
                    </a:lnTo>
                    <a:lnTo>
                      <a:pt x="2963" y="2336"/>
                    </a:lnTo>
                    <a:lnTo>
                      <a:pt x="2924" y="2350"/>
                    </a:lnTo>
                    <a:lnTo>
                      <a:pt x="2882" y="2364"/>
                    </a:lnTo>
                    <a:lnTo>
                      <a:pt x="2840" y="2379"/>
                    </a:lnTo>
                    <a:lnTo>
                      <a:pt x="2783" y="2392"/>
                    </a:lnTo>
                    <a:lnTo>
                      <a:pt x="2724" y="2399"/>
                    </a:lnTo>
                    <a:lnTo>
                      <a:pt x="2657" y="2396"/>
                    </a:lnTo>
                    <a:lnTo>
                      <a:pt x="2586" y="2392"/>
                    </a:lnTo>
                    <a:lnTo>
                      <a:pt x="2519" y="2385"/>
                    </a:lnTo>
                    <a:lnTo>
                      <a:pt x="2456" y="2382"/>
                    </a:lnTo>
                    <a:lnTo>
                      <a:pt x="2399" y="2385"/>
                    </a:lnTo>
                    <a:lnTo>
                      <a:pt x="2346" y="2396"/>
                    </a:lnTo>
                    <a:lnTo>
                      <a:pt x="2308" y="2414"/>
                    </a:lnTo>
                    <a:lnTo>
                      <a:pt x="2283" y="2449"/>
                    </a:lnTo>
                    <a:lnTo>
                      <a:pt x="2298" y="2414"/>
                    </a:lnTo>
                    <a:lnTo>
                      <a:pt x="2304" y="2382"/>
                    </a:lnTo>
                    <a:lnTo>
                      <a:pt x="2311" y="2347"/>
                    </a:lnTo>
                    <a:lnTo>
                      <a:pt x="2311" y="2315"/>
                    </a:lnTo>
                    <a:lnTo>
                      <a:pt x="2311" y="2284"/>
                    </a:lnTo>
                    <a:lnTo>
                      <a:pt x="2304" y="2252"/>
                    </a:lnTo>
                    <a:lnTo>
                      <a:pt x="2291" y="2224"/>
                    </a:lnTo>
                    <a:lnTo>
                      <a:pt x="2276" y="2199"/>
                    </a:lnTo>
                    <a:lnTo>
                      <a:pt x="2255" y="2179"/>
                    </a:lnTo>
                    <a:lnTo>
                      <a:pt x="2231" y="2161"/>
                    </a:lnTo>
                    <a:lnTo>
                      <a:pt x="2206" y="2154"/>
                    </a:lnTo>
                    <a:lnTo>
                      <a:pt x="2181" y="2157"/>
                    </a:lnTo>
                    <a:lnTo>
                      <a:pt x="2150" y="2167"/>
                    </a:lnTo>
                    <a:lnTo>
                      <a:pt x="2121" y="2182"/>
                    </a:lnTo>
                    <a:lnTo>
                      <a:pt x="2090" y="2202"/>
                    </a:lnTo>
                    <a:lnTo>
                      <a:pt x="2055" y="2220"/>
                    </a:lnTo>
                    <a:lnTo>
                      <a:pt x="2023" y="2237"/>
                    </a:lnTo>
                    <a:lnTo>
                      <a:pt x="1991" y="2252"/>
                    </a:lnTo>
                    <a:lnTo>
                      <a:pt x="1963" y="2259"/>
                    </a:lnTo>
                    <a:lnTo>
                      <a:pt x="1935" y="2259"/>
                    </a:lnTo>
                    <a:lnTo>
                      <a:pt x="1925" y="2252"/>
                    </a:lnTo>
                    <a:lnTo>
                      <a:pt x="1914" y="2245"/>
                    </a:lnTo>
                    <a:lnTo>
                      <a:pt x="1907" y="2231"/>
                    </a:lnTo>
                    <a:lnTo>
                      <a:pt x="1896" y="2217"/>
                    </a:lnTo>
                    <a:lnTo>
                      <a:pt x="1885" y="2202"/>
                    </a:lnTo>
                    <a:lnTo>
                      <a:pt x="1878" y="2185"/>
                    </a:lnTo>
                    <a:lnTo>
                      <a:pt x="1872" y="2167"/>
                    </a:lnTo>
                    <a:lnTo>
                      <a:pt x="1868" y="2154"/>
                    </a:lnTo>
                    <a:lnTo>
                      <a:pt x="1865" y="2136"/>
                    </a:lnTo>
                    <a:lnTo>
                      <a:pt x="1865" y="2125"/>
                    </a:lnTo>
                    <a:lnTo>
                      <a:pt x="1868" y="2125"/>
                    </a:lnTo>
                    <a:lnTo>
                      <a:pt x="1872" y="2125"/>
                    </a:lnTo>
                    <a:lnTo>
                      <a:pt x="1882" y="2122"/>
                    </a:lnTo>
                    <a:lnTo>
                      <a:pt x="1890" y="2122"/>
                    </a:lnTo>
                    <a:lnTo>
                      <a:pt x="1900" y="2119"/>
                    </a:lnTo>
                    <a:lnTo>
                      <a:pt x="1907" y="2115"/>
                    </a:lnTo>
                    <a:lnTo>
                      <a:pt x="1914" y="2111"/>
                    </a:lnTo>
                    <a:lnTo>
                      <a:pt x="1917" y="2107"/>
                    </a:lnTo>
                    <a:lnTo>
                      <a:pt x="1917" y="2104"/>
                    </a:lnTo>
                    <a:lnTo>
                      <a:pt x="1910" y="2101"/>
                    </a:lnTo>
                    <a:lnTo>
                      <a:pt x="1956" y="2104"/>
                    </a:lnTo>
                    <a:lnTo>
                      <a:pt x="1991" y="2101"/>
                    </a:lnTo>
                    <a:lnTo>
                      <a:pt x="2020" y="2087"/>
                    </a:lnTo>
                    <a:lnTo>
                      <a:pt x="2044" y="2066"/>
                    </a:lnTo>
                    <a:lnTo>
                      <a:pt x="2061" y="2041"/>
                    </a:lnTo>
                    <a:lnTo>
                      <a:pt x="2073" y="2009"/>
                    </a:lnTo>
                    <a:lnTo>
                      <a:pt x="2080" y="1978"/>
                    </a:lnTo>
                    <a:lnTo>
                      <a:pt x="2080" y="1942"/>
                    </a:lnTo>
                    <a:lnTo>
                      <a:pt x="2080" y="1904"/>
                    </a:lnTo>
                    <a:lnTo>
                      <a:pt x="2073" y="1869"/>
                    </a:lnTo>
                    <a:lnTo>
                      <a:pt x="2083" y="1894"/>
                    </a:lnTo>
                    <a:lnTo>
                      <a:pt x="2097" y="1911"/>
                    </a:lnTo>
                    <a:lnTo>
                      <a:pt x="2115" y="1919"/>
                    </a:lnTo>
                    <a:lnTo>
                      <a:pt x="2136" y="1922"/>
                    </a:lnTo>
                    <a:lnTo>
                      <a:pt x="2156" y="1919"/>
                    </a:lnTo>
                    <a:lnTo>
                      <a:pt x="2178" y="1911"/>
                    </a:lnTo>
                    <a:lnTo>
                      <a:pt x="2196" y="1901"/>
                    </a:lnTo>
                    <a:lnTo>
                      <a:pt x="2209" y="1890"/>
                    </a:lnTo>
                    <a:lnTo>
                      <a:pt x="2220" y="1876"/>
                    </a:lnTo>
                    <a:lnTo>
                      <a:pt x="2228" y="1866"/>
                    </a:lnTo>
                    <a:lnTo>
                      <a:pt x="2234" y="1816"/>
                    </a:lnTo>
                    <a:lnTo>
                      <a:pt x="2241" y="1774"/>
                    </a:lnTo>
                    <a:lnTo>
                      <a:pt x="2248" y="1732"/>
                    </a:lnTo>
                    <a:lnTo>
                      <a:pt x="2255" y="1694"/>
                    </a:lnTo>
                    <a:lnTo>
                      <a:pt x="2263" y="1662"/>
                    </a:lnTo>
                    <a:lnTo>
                      <a:pt x="2276" y="1630"/>
                    </a:lnTo>
                    <a:lnTo>
                      <a:pt x="2294" y="1599"/>
                    </a:lnTo>
                    <a:lnTo>
                      <a:pt x="2322" y="1574"/>
                    </a:lnTo>
                    <a:lnTo>
                      <a:pt x="2357" y="1549"/>
                    </a:lnTo>
                    <a:lnTo>
                      <a:pt x="2403" y="1528"/>
                    </a:lnTo>
                    <a:lnTo>
                      <a:pt x="2446" y="1514"/>
                    </a:lnTo>
                    <a:lnTo>
                      <a:pt x="2481" y="1518"/>
                    </a:lnTo>
                    <a:lnTo>
                      <a:pt x="2509" y="1528"/>
                    </a:lnTo>
                    <a:lnTo>
                      <a:pt x="2529" y="1553"/>
                    </a:lnTo>
                    <a:lnTo>
                      <a:pt x="2551" y="1577"/>
                    </a:lnTo>
                    <a:lnTo>
                      <a:pt x="2572" y="1609"/>
                    </a:lnTo>
                    <a:lnTo>
                      <a:pt x="2593" y="1641"/>
                    </a:lnTo>
                    <a:lnTo>
                      <a:pt x="2614" y="1669"/>
                    </a:lnTo>
                    <a:lnTo>
                      <a:pt x="2642" y="1694"/>
                    </a:lnTo>
                    <a:lnTo>
                      <a:pt x="2677" y="1707"/>
                    </a:lnTo>
                    <a:lnTo>
                      <a:pt x="2677" y="1666"/>
                    </a:lnTo>
                    <a:lnTo>
                      <a:pt x="2670" y="1623"/>
                    </a:lnTo>
                    <a:lnTo>
                      <a:pt x="2657" y="1584"/>
                    </a:lnTo>
                    <a:lnTo>
                      <a:pt x="2639" y="1546"/>
                    </a:lnTo>
                    <a:lnTo>
                      <a:pt x="2621" y="1507"/>
                    </a:lnTo>
                    <a:lnTo>
                      <a:pt x="2604" y="1469"/>
                    </a:lnTo>
                    <a:lnTo>
                      <a:pt x="2589" y="1429"/>
                    </a:lnTo>
                    <a:lnTo>
                      <a:pt x="2579" y="1394"/>
                    </a:lnTo>
                    <a:lnTo>
                      <a:pt x="2576" y="1356"/>
                    </a:lnTo>
                    <a:lnTo>
                      <a:pt x="2579" y="1317"/>
                    </a:lnTo>
                    <a:lnTo>
                      <a:pt x="2586" y="1289"/>
                    </a:lnTo>
                    <a:lnTo>
                      <a:pt x="2593" y="1261"/>
                    </a:lnTo>
                    <a:lnTo>
                      <a:pt x="2604" y="1236"/>
                    </a:lnTo>
                    <a:lnTo>
                      <a:pt x="2614" y="1216"/>
                    </a:lnTo>
                    <a:lnTo>
                      <a:pt x="2625" y="1191"/>
                    </a:lnTo>
                    <a:lnTo>
                      <a:pt x="2639" y="1166"/>
                    </a:lnTo>
                    <a:lnTo>
                      <a:pt x="2652" y="1142"/>
                    </a:lnTo>
                    <a:lnTo>
                      <a:pt x="2667" y="1117"/>
                    </a:lnTo>
                    <a:lnTo>
                      <a:pt x="2684" y="1089"/>
                    </a:lnTo>
                    <a:lnTo>
                      <a:pt x="2702" y="1058"/>
                    </a:lnTo>
                    <a:lnTo>
                      <a:pt x="2727" y="1016"/>
                    </a:lnTo>
                    <a:lnTo>
                      <a:pt x="2759" y="987"/>
                    </a:lnTo>
                    <a:lnTo>
                      <a:pt x="2794" y="969"/>
                    </a:lnTo>
                    <a:lnTo>
                      <a:pt x="2832" y="956"/>
                    </a:lnTo>
                    <a:lnTo>
                      <a:pt x="2875" y="949"/>
                    </a:lnTo>
                    <a:lnTo>
                      <a:pt x="2917" y="946"/>
                    </a:lnTo>
                    <a:lnTo>
                      <a:pt x="2963" y="941"/>
                    </a:lnTo>
                    <a:lnTo>
                      <a:pt x="3008" y="938"/>
                    </a:lnTo>
                    <a:lnTo>
                      <a:pt x="3050" y="931"/>
                    </a:lnTo>
                    <a:lnTo>
                      <a:pt x="3096" y="917"/>
                    </a:lnTo>
                    <a:lnTo>
                      <a:pt x="3121" y="910"/>
                    </a:lnTo>
                    <a:lnTo>
                      <a:pt x="3145" y="899"/>
                    </a:lnTo>
                    <a:lnTo>
                      <a:pt x="3170" y="889"/>
                    </a:lnTo>
                    <a:lnTo>
                      <a:pt x="3198" y="878"/>
                    </a:lnTo>
                    <a:lnTo>
                      <a:pt x="3223" y="871"/>
                    </a:lnTo>
                    <a:lnTo>
                      <a:pt x="3248" y="864"/>
                    </a:lnTo>
                    <a:lnTo>
                      <a:pt x="3273" y="864"/>
                    </a:lnTo>
                    <a:lnTo>
                      <a:pt x="3296" y="864"/>
                    </a:lnTo>
                    <a:lnTo>
                      <a:pt x="3321" y="871"/>
                    </a:lnTo>
                    <a:lnTo>
                      <a:pt x="3343" y="882"/>
                    </a:lnTo>
                    <a:lnTo>
                      <a:pt x="3371" y="899"/>
                    </a:lnTo>
                    <a:lnTo>
                      <a:pt x="3396" y="914"/>
                    </a:lnTo>
                    <a:lnTo>
                      <a:pt x="3424" y="924"/>
                    </a:lnTo>
                    <a:lnTo>
                      <a:pt x="3451" y="931"/>
                    </a:lnTo>
                    <a:lnTo>
                      <a:pt x="3476" y="931"/>
                    </a:lnTo>
                    <a:lnTo>
                      <a:pt x="3504" y="931"/>
                    </a:lnTo>
                    <a:lnTo>
                      <a:pt x="3529" y="928"/>
                    </a:lnTo>
                    <a:lnTo>
                      <a:pt x="3554" y="917"/>
                    </a:lnTo>
                    <a:lnTo>
                      <a:pt x="3579" y="906"/>
                    </a:lnTo>
                    <a:lnTo>
                      <a:pt x="3603" y="889"/>
                    </a:lnTo>
                    <a:lnTo>
                      <a:pt x="3610" y="886"/>
                    </a:lnTo>
                    <a:lnTo>
                      <a:pt x="3614" y="875"/>
                    </a:lnTo>
                    <a:lnTo>
                      <a:pt x="3617" y="861"/>
                    </a:lnTo>
                    <a:lnTo>
                      <a:pt x="3617" y="851"/>
                    </a:lnTo>
                    <a:lnTo>
                      <a:pt x="3617" y="836"/>
                    </a:lnTo>
                    <a:lnTo>
                      <a:pt x="3617" y="822"/>
                    </a:lnTo>
                    <a:lnTo>
                      <a:pt x="3617" y="808"/>
                    </a:lnTo>
                    <a:lnTo>
                      <a:pt x="3614" y="794"/>
                    </a:lnTo>
                    <a:lnTo>
                      <a:pt x="3610" y="787"/>
                    </a:lnTo>
                    <a:lnTo>
                      <a:pt x="3607" y="780"/>
                    </a:lnTo>
                    <a:lnTo>
                      <a:pt x="3589" y="741"/>
                    </a:lnTo>
                    <a:lnTo>
                      <a:pt x="3586" y="703"/>
                    </a:lnTo>
                    <a:lnTo>
                      <a:pt x="3592" y="668"/>
                    </a:lnTo>
                    <a:lnTo>
                      <a:pt x="3610" y="636"/>
                    </a:lnTo>
                    <a:lnTo>
                      <a:pt x="3634" y="604"/>
                    </a:lnTo>
                    <a:lnTo>
                      <a:pt x="3659" y="573"/>
                    </a:lnTo>
                    <a:lnTo>
                      <a:pt x="3684" y="544"/>
                    </a:lnTo>
                    <a:lnTo>
                      <a:pt x="3705" y="516"/>
                    </a:lnTo>
                    <a:lnTo>
                      <a:pt x="3719" y="488"/>
                    </a:lnTo>
                    <a:lnTo>
                      <a:pt x="3722" y="456"/>
                    </a:lnTo>
                    <a:lnTo>
                      <a:pt x="3722" y="415"/>
                    </a:lnTo>
                    <a:lnTo>
                      <a:pt x="3726" y="379"/>
                    </a:lnTo>
                    <a:lnTo>
                      <a:pt x="3737" y="348"/>
                    </a:lnTo>
                    <a:lnTo>
                      <a:pt x="3751" y="316"/>
                    </a:lnTo>
                    <a:lnTo>
                      <a:pt x="3765" y="288"/>
                    </a:lnTo>
                    <a:lnTo>
                      <a:pt x="3775" y="260"/>
                    </a:lnTo>
                    <a:lnTo>
                      <a:pt x="3786" y="233"/>
                    </a:lnTo>
                    <a:lnTo>
                      <a:pt x="3789" y="204"/>
                    </a:lnTo>
                    <a:lnTo>
                      <a:pt x="3786" y="173"/>
                    </a:lnTo>
                    <a:lnTo>
                      <a:pt x="3772" y="141"/>
                    </a:lnTo>
                    <a:lnTo>
                      <a:pt x="3747" y="103"/>
                    </a:lnTo>
                    <a:lnTo>
                      <a:pt x="3716" y="74"/>
                    </a:lnTo>
                    <a:lnTo>
                      <a:pt x="3677" y="60"/>
                    </a:lnTo>
                    <a:lnTo>
                      <a:pt x="3631" y="49"/>
                    </a:lnTo>
                    <a:lnTo>
                      <a:pt x="3586" y="46"/>
                    </a:lnTo>
                    <a:lnTo>
                      <a:pt x="3533" y="46"/>
                    </a:lnTo>
                    <a:lnTo>
                      <a:pt x="3479" y="53"/>
                    </a:lnTo>
                    <a:lnTo>
                      <a:pt x="3431" y="56"/>
                    </a:lnTo>
                    <a:lnTo>
                      <a:pt x="3378" y="63"/>
                    </a:lnTo>
                    <a:lnTo>
                      <a:pt x="3328" y="66"/>
                    </a:lnTo>
                    <a:lnTo>
                      <a:pt x="3321" y="71"/>
                    </a:lnTo>
                    <a:lnTo>
                      <a:pt x="3318" y="74"/>
                    </a:lnTo>
                    <a:lnTo>
                      <a:pt x="3308" y="78"/>
                    </a:lnTo>
                    <a:lnTo>
                      <a:pt x="3301" y="85"/>
                    </a:lnTo>
                    <a:lnTo>
                      <a:pt x="3293" y="91"/>
                    </a:lnTo>
                    <a:lnTo>
                      <a:pt x="3286" y="98"/>
                    </a:lnTo>
                    <a:lnTo>
                      <a:pt x="3283" y="106"/>
                    </a:lnTo>
                    <a:lnTo>
                      <a:pt x="3279" y="113"/>
                    </a:lnTo>
                    <a:lnTo>
                      <a:pt x="3283" y="116"/>
                    </a:lnTo>
                    <a:lnTo>
                      <a:pt x="3286" y="120"/>
                    </a:lnTo>
                    <a:lnTo>
                      <a:pt x="3311" y="126"/>
                    </a:lnTo>
                    <a:lnTo>
                      <a:pt x="3336" y="138"/>
                    </a:lnTo>
                    <a:lnTo>
                      <a:pt x="3360" y="144"/>
                    </a:lnTo>
                    <a:lnTo>
                      <a:pt x="3381" y="155"/>
                    </a:lnTo>
                    <a:lnTo>
                      <a:pt x="3399" y="161"/>
                    </a:lnTo>
                    <a:lnTo>
                      <a:pt x="3416" y="173"/>
                    </a:lnTo>
                    <a:lnTo>
                      <a:pt x="3427" y="183"/>
                    </a:lnTo>
                    <a:lnTo>
                      <a:pt x="3431" y="196"/>
                    </a:lnTo>
                    <a:lnTo>
                      <a:pt x="3431" y="208"/>
                    </a:lnTo>
                    <a:lnTo>
                      <a:pt x="3420" y="221"/>
                    </a:lnTo>
                    <a:lnTo>
                      <a:pt x="3381" y="260"/>
                    </a:lnTo>
                    <a:lnTo>
                      <a:pt x="3346" y="295"/>
                    </a:lnTo>
                    <a:lnTo>
                      <a:pt x="3308" y="323"/>
                    </a:lnTo>
                    <a:lnTo>
                      <a:pt x="3268" y="355"/>
                    </a:lnTo>
                    <a:lnTo>
                      <a:pt x="3230" y="383"/>
                    </a:lnTo>
                    <a:lnTo>
                      <a:pt x="3191" y="415"/>
                    </a:lnTo>
                    <a:lnTo>
                      <a:pt x="3156" y="446"/>
                    </a:lnTo>
                    <a:lnTo>
                      <a:pt x="3125" y="481"/>
                    </a:lnTo>
                    <a:lnTo>
                      <a:pt x="3093" y="520"/>
                    </a:lnTo>
                    <a:lnTo>
                      <a:pt x="3065" y="566"/>
                    </a:lnTo>
                    <a:lnTo>
                      <a:pt x="3061" y="569"/>
                    </a:lnTo>
                    <a:lnTo>
                      <a:pt x="3055" y="569"/>
                    </a:lnTo>
                    <a:lnTo>
                      <a:pt x="3047" y="569"/>
                    </a:lnTo>
                    <a:lnTo>
                      <a:pt x="3037" y="569"/>
                    </a:lnTo>
                    <a:lnTo>
                      <a:pt x="3026" y="566"/>
                    </a:lnTo>
                    <a:lnTo>
                      <a:pt x="3015" y="566"/>
                    </a:lnTo>
                    <a:lnTo>
                      <a:pt x="3001" y="566"/>
                    </a:lnTo>
                    <a:lnTo>
                      <a:pt x="2987" y="566"/>
                    </a:lnTo>
                    <a:lnTo>
                      <a:pt x="2973" y="566"/>
                    </a:lnTo>
                    <a:lnTo>
                      <a:pt x="2955" y="569"/>
                    </a:lnTo>
                    <a:lnTo>
                      <a:pt x="2913" y="586"/>
                    </a:lnTo>
                    <a:lnTo>
                      <a:pt x="2872" y="604"/>
                    </a:lnTo>
                    <a:lnTo>
                      <a:pt x="2825" y="629"/>
                    </a:lnTo>
                    <a:lnTo>
                      <a:pt x="2783" y="650"/>
                    </a:lnTo>
                    <a:lnTo>
                      <a:pt x="2741" y="668"/>
                    </a:lnTo>
                    <a:lnTo>
                      <a:pt x="2702" y="681"/>
                    </a:lnTo>
                    <a:lnTo>
                      <a:pt x="2660" y="685"/>
                    </a:lnTo>
                    <a:lnTo>
                      <a:pt x="2621" y="678"/>
                    </a:lnTo>
                    <a:lnTo>
                      <a:pt x="2586" y="661"/>
                    </a:lnTo>
                    <a:lnTo>
                      <a:pt x="2554" y="629"/>
                    </a:lnTo>
                    <a:lnTo>
                      <a:pt x="2529" y="591"/>
                    </a:lnTo>
                    <a:lnTo>
                      <a:pt x="2509" y="548"/>
                    </a:lnTo>
                    <a:lnTo>
                      <a:pt x="2491" y="506"/>
                    </a:lnTo>
                    <a:lnTo>
                      <a:pt x="2469" y="468"/>
                    </a:lnTo>
                    <a:lnTo>
                      <a:pt x="2452" y="425"/>
                    </a:lnTo>
                    <a:lnTo>
                      <a:pt x="2431" y="390"/>
                    </a:lnTo>
                    <a:lnTo>
                      <a:pt x="2403" y="358"/>
                    </a:lnTo>
                    <a:lnTo>
                      <a:pt x="2371" y="334"/>
                    </a:lnTo>
                    <a:lnTo>
                      <a:pt x="2333" y="320"/>
                    </a:lnTo>
                    <a:lnTo>
                      <a:pt x="2283" y="316"/>
                    </a:lnTo>
                    <a:lnTo>
                      <a:pt x="2286" y="303"/>
                    </a:lnTo>
                    <a:lnTo>
                      <a:pt x="2291" y="288"/>
                    </a:lnTo>
                    <a:lnTo>
                      <a:pt x="2291" y="271"/>
                    </a:lnTo>
                    <a:lnTo>
                      <a:pt x="2291" y="253"/>
                    </a:lnTo>
                    <a:lnTo>
                      <a:pt x="2291" y="236"/>
                    </a:lnTo>
                    <a:lnTo>
                      <a:pt x="2291" y="218"/>
                    </a:lnTo>
                    <a:lnTo>
                      <a:pt x="2286" y="201"/>
                    </a:lnTo>
                    <a:lnTo>
                      <a:pt x="2286" y="190"/>
                    </a:lnTo>
                    <a:lnTo>
                      <a:pt x="2283" y="179"/>
                    </a:lnTo>
                    <a:lnTo>
                      <a:pt x="2283" y="176"/>
                    </a:lnTo>
                    <a:lnTo>
                      <a:pt x="2251" y="155"/>
                    </a:lnTo>
                    <a:lnTo>
                      <a:pt x="2223" y="138"/>
                    </a:lnTo>
                    <a:lnTo>
                      <a:pt x="2199" y="120"/>
                    </a:lnTo>
                    <a:lnTo>
                      <a:pt x="2178" y="106"/>
                    </a:lnTo>
                    <a:lnTo>
                      <a:pt x="2153" y="91"/>
                    </a:lnTo>
                    <a:lnTo>
                      <a:pt x="2132" y="78"/>
                    </a:lnTo>
                    <a:lnTo>
                      <a:pt x="2111" y="63"/>
                    </a:lnTo>
                    <a:lnTo>
                      <a:pt x="2090" y="49"/>
                    </a:lnTo>
                    <a:lnTo>
                      <a:pt x="2065" y="31"/>
                    </a:lnTo>
                    <a:lnTo>
                      <a:pt x="2037" y="11"/>
                    </a:lnTo>
                    <a:lnTo>
                      <a:pt x="2016" y="0"/>
                    </a:lnTo>
                    <a:lnTo>
                      <a:pt x="1995" y="8"/>
                    </a:lnTo>
                    <a:lnTo>
                      <a:pt x="1977" y="21"/>
                    </a:lnTo>
                    <a:lnTo>
                      <a:pt x="1960" y="46"/>
                    </a:lnTo>
                    <a:lnTo>
                      <a:pt x="1950" y="74"/>
                    </a:lnTo>
                    <a:lnTo>
                      <a:pt x="1938" y="109"/>
                    </a:lnTo>
                    <a:lnTo>
                      <a:pt x="1935" y="144"/>
                    </a:lnTo>
                    <a:lnTo>
                      <a:pt x="1935" y="183"/>
                    </a:lnTo>
                    <a:lnTo>
                      <a:pt x="1942" y="218"/>
                    </a:lnTo>
                    <a:lnTo>
                      <a:pt x="1956" y="246"/>
                    </a:lnTo>
                    <a:lnTo>
                      <a:pt x="2051" y="418"/>
                    </a:lnTo>
                    <a:lnTo>
                      <a:pt x="2104" y="573"/>
                    </a:lnTo>
                    <a:lnTo>
                      <a:pt x="2118" y="710"/>
                    </a:lnTo>
                    <a:lnTo>
                      <a:pt x="2097" y="836"/>
                    </a:lnTo>
                    <a:lnTo>
                      <a:pt x="2051" y="949"/>
                    </a:lnTo>
                    <a:lnTo>
                      <a:pt x="1981" y="1051"/>
                    </a:lnTo>
                    <a:lnTo>
                      <a:pt x="1893" y="1146"/>
                    </a:lnTo>
                    <a:lnTo>
                      <a:pt x="1794" y="1233"/>
                    </a:lnTo>
                    <a:lnTo>
                      <a:pt x="1692" y="1314"/>
                    </a:lnTo>
                    <a:lnTo>
                      <a:pt x="1587" y="1394"/>
                    </a:lnTo>
                    <a:lnTo>
                      <a:pt x="1569" y="1409"/>
                    </a:lnTo>
                    <a:lnTo>
                      <a:pt x="1555" y="1426"/>
                    </a:lnTo>
                    <a:lnTo>
                      <a:pt x="1541" y="1444"/>
                    </a:lnTo>
                    <a:lnTo>
                      <a:pt x="1527" y="1465"/>
                    </a:lnTo>
                    <a:lnTo>
                      <a:pt x="1516" y="1486"/>
                    </a:lnTo>
                    <a:lnTo>
                      <a:pt x="1502" y="1507"/>
                    </a:lnTo>
                    <a:lnTo>
                      <a:pt x="1492" y="1528"/>
                    </a:lnTo>
                    <a:lnTo>
                      <a:pt x="1481" y="1546"/>
                    </a:lnTo>
                    <a:lnTo>
                      <a:pt x="1471" y="1564"/>
                    </a:lnTo>
                    <a:lnTo>
                      <a:pt x="1460" y="1581"/>
                    </a:lnTo>
                    <a:lnTo>
                      <a:pt x="1446" y="1599"/>
                    </a:lnTo>
                    <a:lnTo>
                      <a:pt x="1432" y="1619"/>
                    </a:lnTo>
                    <a:lnTo>
                      <a:pt x="1417" y="1637"/>
                    </a:lnTo>
                    <a:lnTo>
                      <a:pt x="1404" y="1654"/>
                    </a:lnTo>
                    <a:lnTo>
                      <a:pt x="1389" y="1676"/>
                    </a:lnTo>
                    <a:lnTo>
                      <a:pt x="1372" y="1694"/>
                    </a:lnTo>
                    <a:lnTo>
                      <a:pt x="1358" y="1707"/>
                    </a:lnTo>
                    <a:lnTo>
                      <a:pt x="1341" y="1721"/>
                    </a:lnTo>
                    <a:lnTo>
                      <a:pt x="1323" y="1736"/>
                    </a:lnTo>
                    <a:lnTo>
                      <a:pt x="1301" y="1746"/>
                    </a:lnTo>
                    <a:lnTo>
                      <a:pt x="1298" y="1753"/>
                    </a:lnTo>
                    <a:lnTo>
                      <a:pt x="1291" y="1760"/>
                    </a:lnTo>
                    <a:lnTo>
                      <a:pt x="1284" y="1774"/>
                    </a:lnTo>
                    <a:lnTo>
                      <a:pt x="1277" y="1789"/>
                    </a:lnTo>
                    <a:lnTo>
                      <a:pt x="1270" y="1806"/>
                    </a:lnTo>
                    <a:lnTo>
                      <a:pt x="1263" y="1824"/>
                    </a:lnTo>
                    <a:lnTo>
                      <a:pt x="1256" y="1837"/>
                    </a:lnTo>
                    <a:lnTo>
                      <a:pt x="1249" y="1851"/>
                    </a:lnTo>
                    <a:lnTo>
                      <a:pt x="1241" y="1862"/>
                    </a:lnTo>
                    <a:lnTo>
                      <a:pt x="1238" y="1869"/>
                    </a:lnTo>
                    <a:lnTo>
                      <a:pt x="1210" y="1897"/>
                    </a:lnTo>
                    <a:lnTo>
                      <a:pt x="1181" y="1922"/>
                    </a:lnTo>
                    <a:lnTo>
                      <a:pt x="1150" y="1942"/>
                    </a:lnTo>
                    <a:lnTo>
                      <a:pt x="1115" y="1964"/>
                    </a:lnTo>
                    <a:lnTo>
                      <a:pt x="1083" y="1981"/>
                    </a:lnTo>
                    <a:lnTo>
                      <a:pt x="1048" y="1999"/>
                    </a:lnTo>
                    <a:lnTo>
                      <a:pt x="1016" y="2020"/>
                    </a:lnTo>
                    <a:lnTo>
                      <a:pt x="985" y="2041"/>
                    </a:lnTo>
                    <a:lnTo>
                      <a:pt x="953" y="2066"/>
                    </a:lnTo>
                    <a:lnTo>
                      <a:pt x="925" y="2090"/>
                    </a:lnTo>
                    <a:lnTo>
                      <a:pt x="890" y="2132"/>
                    </a:lnTo>
                    <a:lnTo>
                      <a:pt x="855" y="2174"/>
                    </a:lnTo>
                    <a:lnTo>
                      <a:pt x="820" y="2214"/>
                    </a:lnTo>
                    <a:lnTo>
                      <a:pt x="785" y="2249"/>
                    </a:lnTo>
                    <a:lnTo>
                      <a:pt x="749" y="2280"/>
                    </a:lnTo>
                    <a:lnTo>
                      <a:pt x="710" y="2312"/>
                    </a:lnTo>
                    <a:lnTo>
                      <a:pt x="668" y="2339"/>
                    </a:lnTo>
                    <a:lnTo>
                      <a:pt x="622" y="2364"/>
                    </a:lnTo>
                    <a:lnTo>
                      <a:pt x="570" y="2382"/>
                    </a:lnTo>
                    <a:lnTo>
                      <a:pt x="514" y="2396"/>
                    </a:lnTo>
                    <a:lnTo>
                      <a:pt x="524" y="2396"/>
                    </a:lnTo>
                    <a:lnTo>
                      <a:pt x="534" y="2392"/>
                    </a:lnTo>
                    <a:lnTo>
                      <a:pt x="545" y="2392"/>
                    </a:lnTo>
                    <a:lnTo>
                      <a:pt x="555" y="2396"/>
                    </a:lnTo>
                    <a:lnTo>
                      <a:pt x="562" y="2396"/>
                    </a:lnTo>
                    <a:lnTo>
                      <a:pt x="570" y="2399"/>
                    </a:lnTo>
                    <a:lnTo>
                      <a:pt x="573" y="2402"/>
                    </a:lnTo>
                    <a:lnTo>
                      <a:pt x="573" y="2407"/>
                    </a:lnTo>
                    <a:lnTo>
                      <a:pt x="577" y="2410"/>
                    </a:lnTo>
                    <a:lnTo>
                      <a:pt x="573" y="2414"/>
                    </a:lnTo>
                    <a:lnTo>
                      <a:pt x="552" y="2445"/>
                    </a:lnTo>
                    <a:lnTo>
                      <a:pt x="531" y="2474"/>
                    </a:lnTo>
                    <a:lnTo>
                      <a:pt x="510" y="2497"/>
                    </a:lnTo>
                    <a:lnTo>
                      <a:pt x="485" y="2522"/>
                    </a:lnTo>
                    <a:lnTo>
                      <a:pt x="464" y="2547"/>
                    </a:lnTo>
                    <a:lnTo>
                      <a:pt x="439" y="2572"/>
                    </a:lnTo>
                    <a:lnTo>
                      <a:pt x="419" y="2596"/>
                    </a:lnTo>
                    <a:lnTo>
                      <a:pt x="397" y="2624"/>
                    </a:lnTo>
                    <a:lnTo>
                      <a:pt x="379" y="2652"/>
                    </a:lnTo>
                    <a:lnTo>
                      <a:pt x="362" y="2687"/>
                    </a:lnTo>
                    <a:lnTo>
                      <a:pt x="355" y="2702"/>
                    </a:lnTo>
                    <a:lnTo>
                      <a:pt x="348" y="2715"/>
                    </a:lnTo>
                    <a:lnTo>
                      <a:pt x="344" y="2733"/>
                    </a:lnTo>
                    <a:lnTo>
                      <a:pt x="337" y="2747"/>
                    </a:lnTo>
                    <a:lnTo>
                      <a:pt x="331" y="2765"/>
                    </a:lnTo>
                    <a:lnTo>
                      <a:pt x="327" y="2782"/>
                    </a:lnTo>
                    <a:lnTo>
                      <a:pt x="324" y="2800"/>
                    </a:lnTo>
                    <a:lnTo>
                      <a:pt x="316" y="2814"/>
                    </a:lnTo>
                    <a:lnTo>
                      <a:pt x="313" y="2828"/>
                    </a:lnTo>
                    <a:lnTo>
                      <a:pt x="313" y="2839"/>
                    </a:lnTo>
                    <a:lnTo>
                      <a:pt x="291" y="2912"/>
                    </a:lnTo>
                    <a:lnTo>
                      <a:pt x="267" y="2982"/>
                    </a:lnTo>
                    <a:lnTo>
                      <a:pt x="239" y="3045"/>
                    </a:lnTo>
                    <a:lnTo>
                      <a:pt x="211" y="3105"/>
                    </a:lnTo>
                    <a:lnTo>
                      <a:pt x="179" y="3162"/>
                    </a:lnTo>
                    <a:lnTo>
                      <a:pt x="147" y="3218"/>
                    </a:lnTo>
                    <a:lnTo>
                      <a:pt x="116" y="3277"/>
                    </a:lnTo>
                    <a:lnTo>
                      <a:pt x="81" y="3334"/>
                    </a:lnTo>
                    <a:lnTo>
                      <a:pt x="45" y="3397"/>
                    </a:lnTo>
                    <a:lnTo>
                      <a:pt x="13" y="3464"/>
                    </a:lnTo>
                    <a:lnTo>
                      <a:pt x="3" y="3495"/>
                    </a:lnTo>
                    <a:lnTo>
                      <a:pt x="0" y="3530"/>
                    </a:lnTo>
                    <a:lnTo>
                      <a:pt x="10" y="3565"/>
                    </a:lnTo>
                    <a:lnTo>
                      <a:pt x="24" y="3597"/>
                    </a:lnTo>
                    <a:lnTo>
                      <a:pt x="41" y="3632"/>
                    </a:lnTo>
                    <a:lnTo>
                      <a:pt x="66" y="3671"/>
                    </a:lnTo>
                    <a:lnTo>
                      <a:pt x="91" y="3710"/>
                    </a:lnTo>
                    <a:lnTo>
                      <a:pt x="112" y="3752"/>
                    </a:lnTo>
                    <a:lnTo>
                      <a:pt x="133" y="3797"/>
                    </a:lnTo>
                    <a:lnTo>
                      <a:pt x="147" y="3843"/>
                    </a:lnTo>
                    <a:lnTo>
                      <a:pt x="151" y="3850"/>
                    </a:lnTo>
                    <a:lnTo>
                      <a:pt x="158" y="3860"/>
                    </a:lnTo>
                    <a:lnTo>
                      <a:pt x="168" y="3868"/>
                    </a:lnTo>
                    <a:lnTo>
                      <a:pt x="179" y="3878"/>
                    </a:lnTo>
                    <a:lnTo>
                      <a:pt x="189" y="3889"/>
                    </a:lnTo>
                    <a:lnTo>
                      <a:pt x="204" y="3900"/>
                    </a:lnTo>
                    <a:lnTo>
                      <a:pt x="214" y="3910"/>
                    </a:lnTo>
                    <a:lnTo>
                      <a:pt x="224" y="3920"/>
                    </a:lnTo>
                    <a:lnTo>
                      <a:pt x="236" y="3931"/>
                    </a:lnTo>
                    <a:lnTo>
                      <a:pt x="242" y="3938"/>
                    </a:lnTo>
                    <a:lnTo>
                      <a:pt x="281" y="4015"/>
                    </a:lnTo>
                    <a:lnTo>
                      <a:pt x="313" y="4089"/>
                    </a:lnTo>
                    <a:lnTo>
                      <a:pt x="337" y="4160"/>
                    </a:lnTo>
                    <a:lnTo>
                      <a:pt x="362" y="4233"/>
                    </a:lnTo>
                    <a:lnTo>
                      <a:pt x="383" y="4303"/>
                    </a:lnTo>
                    <a:lnTo>
                      <a:pt x="404" y="4373"/>
                    </a:lnTo>
                    <a:lnTo>
                      <a:pt x="436" y="4443"/>
                    </a:lnTo>
                    <a:lnTo>
                      <a:pt x="471" y="4514"/>
                    </a:lnTo>
                    <a:lnTo>
                      <a:pt x="520" y="4585"/>
                    </a:lnTo>
                    <a:lnTo>
                      <a:pt x="580" y="4655"/>
                    </a:lnTo>
                    <a:lnTo>
                      <a:pt x="602" y="4672"/>
                    </a:lnTo>
                    <a:lnTo>
                      <a:pt x="625" y="4693"/>
                    </a:lnTo>
                    <a:lnTo>
                      <a:pt x="657" y="4715"/>
                    </a:lnTo>
                    <a:lnTo>
                      <a:pt x="689" y="4738"/>
                    </a:lnTo>
                    <a:lnTo>
                      <a:pt x="720" y="4756"/>
                    </a:lnTo>
                    <a:lnTo>
                      <a:pt x="753" y="4774"/>
                    </a:lnTo>
                    <a:lnTo>
                      <a:pt x="777" y="4788"/>
                    </a:lnTo>
                    <a:lnTo>
                      <a:pt x="792" y="4795"/>
                    </a:lnTo>
                    <a:lnTo>
                      <a:pt x="798" y="4798"/>
                    </a:lnTo>
                    <a:lnTo>
                      <a:pt x="792" y="4791"/>
                    </a:lnTo>
                    <a:lnTo>
                      <a:pt x="795" y="4791"/>
                    </a:lnTo>
                    <a:lnTo>
                      <a:pt x="802" y="4785"/>
                    </a:lnTo>
                    <a:lnTo>
                      <a:pt x="812" y="4774"/>
                    </a:lnTo>
                    <a:lnTo>
                      <a:pt x="827" y="4756"/>
                    </a:lnTo>
                    <a:lnTo>
                      <a:pt x="837" y="4738"/>
                    </a:lnTo>
                    <a:lnTo>
                      <a:pt x="848" y="4721"/>
                    </a:lnTo>
                    <a:lnTo>
                      <a:pt x="858" y="4700"/>
                    </a:lnTo>
                    <a:lnTo>
                      <a:pt x="865" y="4679"/>
                    </a:lnTo>
                    <a:lnTo>
                      <a:pt x="872" y="4661"/>
                    </a:lnTo>
                    <a:lnTo>
                      <a:pt x="872" y="4644"/>
                    </a:lnTo>
                    <a:lnTo>
                      <a:pt x="918" y="4640"/>
                    </a:lnTo>
                    <a:lnTo>
                      <a:pt x="960" y="4623"/>
                    </a:lnTo>
                    <a:lnTo>
                      <a:pt x="992" y="4598"/>
                    </a:lnTo>
                    <a:lnTo>
                      <a:pt x="1023" y="4563"/>
                    </a:lnTo>
                    <a:lnTo>
                      <a:pt x="1045" y="4525"/>
                    </a:lnTo>
                    <a:lnTo>
                      <a:pt x="1066" y="4483"/>
                    </a:lnTo>
                    <a:lnTo>
                      <a:pt x="1076" y="4440"/>
                    </a:lnTo>
                    <a:lnTo>
                      <a:pt x="1086" y="4395"/>
                    </a:lnTo>
                    <a:lnTo>
                      <a:pt x="1091" y="4348"/>
                    </a:lnTo>
                    <a:lnTo>
                      <a:pt x="1094" y="4310"/>
                    </a:lnTo>
                    <a:lnTo>
                      <a:pt x="1091" y="4278"/>
                    </a:lnTo>
                    <a:lnTo>
                      <a:pt x="1080" y="4243"/>
                    </a:lnTo>
                    <a:lnTo>
                      <a:pt x="1066" y="4212"/>
                    </a:lnTo>
                    <a:lnTo>
                      <a:pt x="1051" y="4180"/>
                    </a:lnTo>
                    <a:lnTo>
                      <a:pt x="1034" y="4148"/>
                    </a:lnTo>
                    <a:lnTo>
                      <a:pt x="1020" y="4120"/>
                    </a:lnTo>
                    <a:lnTo>
                      <a:pt x="1010" y="4089"/>
                    </a:lnTo>
                    <a:lnTo>
                      <a:pt x="1003" y="4061"/>
                    </a:lnTo>
                    <a:lnTo>
                      <a:pt x="999" y="4033"/>
                    </a:lnTo>
                    <a:lnTo>
                      <a:pt x="1006" y="4005"/>
                    </a:lnTo>
                    <a:lnTo>
                      <a:pt x="1023" y="3955"/>
                    </a:lnTo>
                    <a:lnTo>
                      <a:pt x="1038" y="3907"/>
                    </a:lnTo>
                    <a:lnTo>
                      <a:pt x="1045" y="3857"/>
                    </a:lnTo>
                    <a:lnTo>
                      <a:pt x="1051" y="3808"/>
                    </a:lnTo>
                    <a:lnTo>
                      <a:pt x="1055" y="3759"/>
                    </a:lnTo>
                    <a:lnTo>
                      <a:pt x="1055" y="3710"/>
                    </a:lnTo>
                    <a:lnTo>
                      <a:pt x="1055" y="3657"/>
                    </a:lnTo>
                    <a:lnTo>
                      <a:pt x="1055" y="3608"/>
                    </a:lnTo>
                    <a:lnTo>
                      <a:pt x="1055" y="3558"/>
                    </a:lnTo>
                    <a:lnTo>
                      <a:pt x="1058" y="3510"/>
                    </a:lnTo>
                    <a:lnTo>
                      <a:pt x="1086" y="3552"/>
                    </a:lnTo>
                    <a:lnTo>
                      <a:pt x="1115" y="3590"/>
                    </a:lnTo>
                    <a:lnTo>
                      <a:pt x="1150" y="3629"/>
                    </a:lnTo>
                    <a:lnTo>
                      <a:pt x="1181" y="3664"/>
                    </a:lnTo>
                    <a:lnTo>
                      <a:pt x="1214" y="3703"/>
                    </a:lnTo>
                    <a:lnTo>
                      <a:pt x="1249" y="3742"/>
                    </a:lnTo>
                    <a:lnTo>
                      <a:pt x="1277" y="3780"/>
                    </a:lnTo>
                    <a:lnTo>
                      <a:pt x="1306" y="3818"/>
                    </a:lnTo>
                    <a:lnTo>
                      <a:pt x="1333" y="3857"/>
                    </a:lnTo>
                    <a:lnTo>
                      <a:pt x="1354" y="3900"/>
                    </a:lnTo>
                    <a:lnTo>
                      <a:pt x="1376" y="3952"/>
                    </a:lnTo>
                    <a:lnTo>
                      <a:pt x="1393" y="4005"/>
                    </a:lnTo>
                    <a:lnTo>
                      <a:pt x="1411" y="4057"/>
                    </a:lnTo>
                    <a:lnTo>
                      <a:pt x="1421" y="4113"/>
                    </a:lnTo>
                    <a:lnTo>
                      <a:pt x="1432" y="4170"/>
                    </a:lnTo>
                    <a:lnTo>
                      <a:pt x="1442" y="4230"/>
                    </a:lnTo>
                    <a:lnTo>
                      <a:pt x="1449" y="4285"/>
                    </a:lnTo>
                    <a:lnTo>
                      <a:pt x="1460" y="4342"/>
                    </a:lnTo>
                    <a:lnTo>
                      <a:pt x="1471" y="4402"/>
                    </a:lnTo>
                    <a:lnTo>
                      <a:pt x="1484" y="4458"/>
                    </a:lnTo>
                    <a:lnTo>
                      <a:pt x="1495" y="4478"/>
                    </a:lnTo>
                    <a:lnTo>
                      <a:pt x="1506" y="4496"/>
                    </a:lnTo>
                    <a:lnTo>
                      <a:pt x="1519" y="4514"/>
                    </a:lnTo>
                    <a:lnTo>
                      <a:pt x="1534" y="4532"/>
                    </a:lnTo>
                    <a:lnTo>
                      <a:pt x="1547" y="4550"/>
                    </a:lnTo>
                    <a:lnTo>
                      <a:pt x="1565" y="4570"/>
                    </a:lnTo>
                    <a:lnTo>
                      <a:pt x="1579" y="4588"/>
                    </a:lnTo>
                    <a:lnTo>
                      <a:pt x="1590" y="4608"/>
                    </a:lnTo>
                    <a:lnTo>
                      <a:pt x="1601" y="4630"/>
                    </a:lnTo>
                    <a:lnTo>
                      <a:pt x="1604" y="4658"/>
                    </a:lnTo>
                    <a:lnTo>
                      <a:pt x="1604" y="4668"/>
                    </a:lnTo>
                    <a:lnTo>
                      <a:pt x="1607" y="4683"/>
                    </a:lnTo>
                    <a:lnTo>
                      <a:pt x="1607" y="4693"/>
                    </a:lnTo>
                    <a:lnTo>
                      <a:pt x="1611" y="4703"/>
                    </a:lnTo>
                    <a:lnTo>
                      <a:pt x="1615" y="4715"/>
                    </a:lnTo>
                    <a:lnTo>
                      <a:pt x="1622" y="4721"/>
                    </a:lnTo>
                    <a:lnTo>
                      <a:pt x="1625" y="4728"/>
                    </a:lnTo>
                    <a:lnTo>
                      <a:pt x="1629" y="4735"/>
                    </a:lnTo>
                    <a:lnTo>
                      <a:pt x="1636" y="4738"/>
                    </a:lnTo>
                    <a:lnTo>
                      <a:pt x="1639" y="4743"/>
                    </a:lnTo>
                    <a:lnTo>
                      <a:pt x="1682" y="4767"/>
                    </a:lnTo>
                    <a:lnTo>
                      <a:pt x="1717" y="4795"/>
                    </a:lnTo>
                    <a:lnTo>
                      <a:pt x="1742" y="4823"/>
                    </a:lnTo>
                    <a:lnTo>
                      <a:pt x="1767" y="4855"/>
                    </a:lnTo>
                    <a:lnTo>
                      <a:pt x="1784" y="4886"/>
                    </a:lnTo>
                    <a:lnTo>
                      <a:pt x="1798" y="4921"/>
                    </a:lnTo>
                    <a:lnTo>
                      <a:pt x="1815" y="4960"/>
                    </a:lnTo>
                    <a:lnTo>
                      <a:pt x="1830" y="4998"/>
                    </a:lnTo>
                    <a:lnTo>
                      <a:pt x="1850" y="5034"/>
                    </a:lnTo>
                    <a:lnTo>
                      <a:pt x="1872" y="5073"/>
                    </a:lnTo>
                    <a:lnTo>
                      <a:pt x="1900" y="5055"/>
                    </a:lnTo>
                    <a:lnTo>
                      <a:pt x="1928" y="5051"/>
                    </a:lnTo>
                    <a:lnTo>
                      <a:pt x="1953" y="5055"/>
                    </a:lnTo>
                    <a:lnTo>
                      <a:pt x="1973" y="5066"/>
                    </a:lnTo>
                    <a:lnTo>
                      <a:pt x="1991" y="5083"/>
                    </a:lnTo>
                    <a:lnTo>
                      <a:pt x="2005" y="5101"/>
                    </a:lnTo>
                    <a:lnTo>
                      <a:pt x="2020" y="5125"/>
                    </a:lnTo>
                    <a:lnTo>
                      <a:pt x="2030" y="5146"/>
                    </a:lnTo>
                    <a:lnTo>
                      <a:pt x="2040" y="5168"/>
                    </a:lnTo>
                    <a:lnTo>
                      <a:pt x="2051" y="5185"/>
                    </a:lnTo>
                    <a:lnTo>
                      <a:pt x="2090" y="5255"/>
                    </a:lnTo>
                    <a:lnTo>
                      <a:pt x="2136" y="5333"/>
                    </a:lnTo>
                    <a:lnTo>
                      <a:pt x="2185" y="5413"/>
                    </a:lnTo>
                    <a:lnTo>
                      <a:pt x="2238" y="5491"/>
                    </a:lnTo>
                    <a:lnTo>
                      <a:pt x="2294" y="5564"/>
                    </a:lnTo>
                    <a:lnTo>
                      <a:pt x="2357" y="5634"/>
                    </a:lnTo>
                    <a:lnTo>
                      <a:pt x="2421" y="5691"/>
                    </a:lnTo>
                    <a:lnTo>
                      <a:pt x="2491" y="5736"/>
                    </a:lnTo>
                    <a:lnTo>
                      <a:pt x="2569" y="5764"/>
                    </a:lnTo>
                    <a:lnTo>
                      <a:pt x="2649" y="5775"/>
                    </a:lnTo>
                    <a:lnTo>
                      <a:pt x="2660" y="5771"/>
                    </a:lnTo>
                    <a:lnTo>
                      <a:pt x="2674" y="5764"/>
                    </a:lnTo>
                    <a:lnTo>
                      <a:pt x="2688" y="5754"/>
                    </a:lnTo>
                    <a:lnTo>
                      <a:pt x="2699" y="5740"/>
                    </a:lnTo>
                    <a:lnTo>
                      <a:pt x="2712" y="5723"/>
                    </a:lnTo>
                    <a:lnTo>
                      <a:pt x="2724" y="5705"/>
                    </a:lnTo>
                    <a:lnTo>
                      <a:pt x="2734" y="5684"/>
                    </a:lnTo>
                    <a:lnTo>
                      <a:pt x="2741" y="5663"/>
                    </a:lnTo>
                    <a:lnTo>
                      <a:pt x="2748" y="5641"/>
                    </a:lnTo>
                    <a:lnTo>
                      <a:pt x="2752" y="5621"/>
                    </a:lnTo>
                    <a:lnTo>
                      <a:pt x="2762" y="5610"/>
                    </a:lnTo>
                    <a:lnTo>
                      <a:pt x="2787" y="5599"/>
                    </a:lnTo>
                    <a:lnTo>
                      <a:pt x="2822" y="5596"/>
                    </a:lnTo>
                    <a:lnTo>
                      <a:pt x="2867" y="5589"/>
                    </a:lnTo>
                    <a:lnTo>
                      <a:pt x="2917" y="5586"/>
                    </a:lnTo>
                    <a:lnTo>
                      <a:pt x="2973" y="5581"/>
                    </a:lnTo>
                    <a:lnTo>
                      <a:pt x="3030" y="5578"/>
                    </a:lnTo>
                    <a:lnTo>
                      <a:pt x="3086" y="5571"/>
                    </a:lnTo>
                    <a:lnTo>
                      <a:pt x="3138" y="5568"/>
                    </a:lnTo>
                    <a:lnTo>
                      <a:pt x="3185" y="5561"/>
                    </a:lnTo>
                    <a:lnTo>
                      <a:pt x="3173" y="5558"/>
                    </a:lnTo>
                    <a:lnTo>
                      <a:pt x="3166" y="5551"/>
                    </a:lnTo>
                    <a:lnTo>
                      <a:pt x="3160" y="5543"/>
                    </a:lnTo>
                    <a:lnTo>
                      <a:pt x="3153" y="5536"/>
                    </a:lnTo>
                    <a:lnTo>
                      <a:pt x="3145" y="5529"/>
                    </a:lnTo>
                    <a:lnTo>
                      <a:pt x="3138" y="5523"/>
                    </a:lnTo>
                    <a:lnTo>
                      <a:pt x="3128" y="5515"/>
                    </a:lnTo>
                    <a:lnTo>
                      <a:pt x="3121" y="5508"/>
                    </a:lnTo>
                    <a:lnTo>
                      <a:pt x="3110" y="5505"/>
                    </a:lnTo>
                    <a:lnTo>
                      <a:pt x="3100" y="5505"/>
                    </a:lnTo>
                    <a:lnTo>
                      <a:pt x="3072" y="5505"/>
                    </a:lnTo>
                    <a:lnTo>
                      <a:pt x="3043" y="5505"/>
                    </a:lnTo>
                    <a:lnTo>
                      <a:pt x="3015" y="5505"/>
                    </a:lnTo>
                    <a:lnTo>
                      <a:pt x="2987" y="5501"/>
                    </a:lnTo>
                    <a:lnTo>
                      <a:pt x="2959" y="5498"/>
                    </a:lnTo>
                    <a:lnTo>
                      <a:pt x="2930" y="5494"/>
                    </a:lnTo>
                    <a:lnTo>
                      <a:pt x="2907" y="5488"/>
                    </a:lnTo>
                    <a:lnTo>
                      <a:pt x="2878" y="5473"/>
                    </a:lnTo>
                    <a:lnTo>
                      <a:pt x="2853" y="5459"/>
                    </a:lnTo>
                    <a:lnTo>
                      <a:pt x="2829" y="5438"/>
                    </a:lnTo>
                    <a:lnTo>
                      <a:pt x="2825" y="5434"/>
                    </a:lnTo>
                    <a:lnTo>
                      <a:pt x="2822" y="5434"/>
                    </a:lnTo>
                    <a:lnTo>
                      <a:pt x="2815" y="5431"/>
                    </a:lnTo>
                    <a:lnTo>
                      <a:pt x="2807" y="5431"/>
                    </a:lnTo>
                    <a:lnTo>
                      <a:pt x="2800" y="5431"/>
                    </a:lnTo>
                    <a:lnTo>
                      <a:pt x="2794" y="5428"/>
                    </a:lnTo>
                    <a:lnTo>
                      <a:pt x="2787" y="5428"/>
                    </a:lnTo>
                    <a:lnTo>
                      <a:pt x="2780" y="5428"/>
                    </a:lnTo>
                    <a:lnTo>
                      <a:pt x="2772" y="5424"/>
                    </a:lnTo>
                    <a:lnTo>
                      <a:pt x="2765" y="5420"/>
                    </a:lnTo>
                    <a:lnTo>
                      <a:pt x="2759" y="5416"/>
                    </a:lnTo>
                    <a:lnTo>
                      <a:pt x="2752" y="5413"/>
                    </a:lnTo>
                    <a:lnTo>
                      <a:pt x="2748" y="5406"/>
                    </a:lnTo>
                    <a:lnTo>
                      <a:pt x="2741" y="5403"/>
                    </a:lnTo>
                    <a:lnTo>
                      <a:pt x="2737" y="5396"/>
                    </a:lnTo>
                    <a:lnTo>
                      <a:pt x="2734" y="5389"/>
                    </a:lnTo>
                    <a:lnTo>
                      <a:pt x="2730" y="5381"/>
                    </a:lnTo>
                    <a:lnTo>
                      <a:pt x="2727" y="5375"/>
                    </a:lnTo>
                    <a:lnTo>
                      <a:pt x="2724" y="5368"/>
                    </a:lnTo>
                    <a:lnTo>
                      <a:pt x="2720" y="5364"/>
                    </a:lnTo>
                    <a:lnTo>
                      <a:pt x="2712" y="5340"/>
                    </a:lnTo>
                    <a:lnTo>
                      <a:pt x="2709" y="5318"/>
                    </a:lnTo>
                    <a:lnTo>
                      <a:pt x="2706" y="5294"/>
                    </a:lnTo>
                    <a:lnTo>
                      <a:pt x="2709" y="5273"/>
                    </a:lnTo>
                    <a:lnTo>
                      <a:pt x="2709" y="5248"/>
                    </a:lnTo>
                    <a:lnTo>
                      <a:pt x="2709" y="5223"/>
                    </a:lnTo>
                    <a:lnTo>
                      <a:pt x="2709" y="5203"/>
                    </a:lnTo>
                    <a:lnTo>
                      <a:pt x="2706" y="5178"/>
                    </a:lnTo>
                    <a:lnTo>
                      <a:pt x="2699" y="5156"/>
                    </a:lnTo>
                    <a:lnTo>
                      <a:pt x="2692" y="5136"/>
                    </a:lnTo>
                    <a:lnTo>
                      <a:pt x="2677" y="5118"/>
                    </a:lnTo>
                    <a:lnTo>
                      <a:pt x="2667" y="5108"/>
                    </a:lnTo>
                    <a:lnTo>
                      <a:pt x="2652" y="5101"/>
                    </a:lnTo>
                    <a:lnTo>
                      <a:pt x="2639" y="5098"/>
                    </a:lnTo>
                    <a:lnTo>
                      <a:pt x="2625" y="5101"/>
                    </a:lnTo>
                    <a:lnTo>
                      <a:pt x="2611" y="5104"/>
                    </a:lnTo>
                    <a:lnTo>
                      <a:pt x="2597" y="5111"/>
                    </a:lnTo>
                    <a:lnTo>
                      <a:pt x="2586" y="5125"/>
                    </a:lnTo>
                    <a:lnTo>
                      <a:pt x="2576" y="5139"/>
                    </a:lnTo>
                    <a:lnTo>
                      <a:pt x="2569" y="5156"/>
                    </a:lnTo>
                    <a:lnTo>
                      <a:pt x="2569" y="5133"/>
                    </a:lnTo>
                    <a:lnTo>
                      <a:pt x="2561" y="5108"/>
                    </a:lnTo>
                    <a:lnTo>
                      <a:pt x="2547" y="5086"/>
                    </a:lnTo>
                    <a:lnTo>
                      <a:pt x="2522" y="5062"/>
                    </a:lnTo>
                    <a:lnTo>
                      <a:pt x="2494" y="5038"/>
                    </a:lnTo>
                    <a:lnTo>
                      <a:pt x="2459" y="5016"/>
                    </a:lnTo>
                    <a:lnTo>
                      <a:pt x="2424" y="4995"/>
                    </a:lnTo>
                    <a:lnTo>
                      <a:pt x="2386" y="4981"/>
                    </a:lnTo>
                    <a:lnTo>
                      <a:pt x="2346" y="4968"/>
                    </a:lnTo>
                    <a:lnTo>
                      <a:pt x="2311" y="4956"/>
                    </a:lnTo>
                    <a:lnTo>
                      <a:pt x="2273" y="4950"/>
                    </a:lnTo>
                    <a:lnTo>
                      <a:pt x="2234" y="4939"/>
                    </a:lnTo>
                    <a:lnTo>
                      <a:pt x="2199" y="4925"/>
                    </a:lnTo>
                    <a:lnTo>
                      <a:pt x="2163" y="4908"/>
                    </a:lnTo>
                    <a:lnTo>
                      <a:pt x="2136" y="4886"/>
                    </a:lnTo>
                    <a:lnTo>
                      <a:pt x="2111" y="4862"/>
                    </a:lnTo>
                    <a:lnTo>
                      <a:pt x="2090" y="4830"/>
                    </a:lnTo>
                    <a:lnTo>
                      <a:pt x="2080" y="4795"/>
                    </a:lnTo>
                    <a:lnTo>
                      <a:pt x="2080" y="4760"/>
                    </a:lnTo>
                    <a:lnTo>
                      <a:pt x="2090" y="4715"/>
                    </a:lnTo>
                    <a:lnTo>
                      <a:pt x="2080" y="4711"/>
                    </a:lnTo>
                    <a:lnTo>
                      <a:pt x="2068" y="4708"/>
                    </a:lnTo>
                    <a:lnTo>
                      <a:pt x="2061" y="4703"/>
                    </a:lnTo>
                    <a:lnTo>
                      <a:pt x="2051" y="4697"/>
                    </a:lnTo>
                    <a:lnTo>
                      <a:pt x="2044" y="4690"/>
                    </a:lnTo>
                    <a:lnTo>
                      <a:pt x="2040" y="4683"/>
                    </a:lnTo>
                    <a:lnTo>
                      <a:pt x="2033" y="4676"/>
                    </a:lnTo>
                    <a:lnTo>
                      <a:pt x="2030" y="4665"/>
                    </a:lnTo>
                    <a:lnTo>
                      <a:pt x="2026" y="4655"/>
                    </a:lnTo>
                    <a:lnTo>
                      <a:pt x="2023" y="4644"/>
                    </a:lnTo>
                    <a:lnTo>
                      <a:pt x="2016" y="4626"/>
                    </a:lnTo>
                    <a:lnTo>
                      <a:pt x="2016" y="4605"/>
                    </a:lnTo>
                    <a:lnTo>
                      <a:pt x="2016" y="4588"/>
                    </a:lnTo>
                    <a:lnTo>
                      <a:pt x="2020" y="4567"/>
                    </a:lnTo>
                    <a:lnTo>
                      <a:pt x="2023" y="4546"/>
                    </a:lnTo>
                    <a:lnTo>
                      <a:pt x="2026" y="4525"/>
                    </a:lnTo>
                    <a:lnTo>
                      <a:pt x="2030" y="4503"/>
                    </a:lnTo>
                    <a:lnTo>
                      <a:pt x="2030" y="4478"/>
                    </a:lnTo>
                    <a:lnTo>
                      <a:pt x="2033" y="4458"/>
                    </a:lnTo>
                    <a:lnTo>
                      <a:pt x="2033" y="4437"/>
                    </a:lnTo>
                    <a:lnTo>
                      <a:pt x="2030" y="4408"/>
                    </a:lnTo>
                    <a:lnTo>
                      <a:pt x="2020" y="4385"/>
                    </a:lnTo>
                    <a:lnTo>
                      <a:pt x="2005" y="4367"/>
                    </a:lnTo>
                    <a:lnTo>
                      <a:pt x="1988" y="4348"/>
                    </a:lnTo>
                    <a:lnTo>
                      <a:pt x="1967" y="4335"/>
                    </a:lnTo>
                    <a:lnTo>
                      <a:pt x="1945" y="4328"/>
                    </a:lnTo>
                    <a:lnTo>
                      <a:pt x="1917" y="4321"/>
                    </a:lnTo>
                    <a:lnTo>
                      <a:pt x="1893" y="4317"/>
                    </a:lnTo>
                    <a:lnTo>
                      <a:pt x="1865" y="4317"/>
                    </a:lnTo>
                    <a:lnTo>
                      <a:pt x="1837" y="4321"/>
                    </a:lnTo>
                    <a:lnTo>
                      <a:pt x="1837" y="4313"/>
                    </a:lnTo>
                    <a:lnTo>
                      <a:pt x="1837" y="4310"/>
                    </a:lnTo>
                    <a:lnTo>
                      <a:pt x="1833" y="4307"/>
                    </a:lnTo>
                    <a:lnTo>
                      <a:pt x="1830" y="4303"/>
                    </a:lnTo>
                    <a:lnTo>
                      <a:pt x="1825" y="4303"/>
                    </a:lnTo>
                    <a:lnTo>
                      <a:pt x="1822" y="4300"/>
                    </a:lnTo>
                    <a:lnTo>
                      <a:pt x="1819" y="4296"/>
                    </a:lnTo>
                    <a:lnTo>
                      <a:pt x="1815" y="4293"/>
                    </a:lnTo>
                    <a:lnTo>
                      <a:pt x="1812" y="4290"/>
                    </a:lnTo>
                    <a:lnTo>
                      <a:pt x="1812" y="4285"/>
                    </a:lnTo>
                    <a:lnTo>
                      <a:pt x="1819" y="4250"/>
                    </a:lnTo>
                    <a:lnTo>
                      <a:pt x="1822" y="4215"/>
                    </a:lnTo>
                    <a:lnTo>
                      <a:pt x="1822" y="4177"/>
                    </a:lnTo>
                    <a:lnTo>
                      <a:pt x="1822" y="4138"/>
                    </a:lnTo>
                    <a:lnTo>
                      <a:pt x="1819" y="4103"/>
                    </a:lnTo>
                    <a:lnTo>
                      <a:pt x="1812" y="4068"/>
                    </a:lnTo>
                    <a:lnTo>
                      <a:pt x="1802" y="4033"/>
                    </a:lnTo>
                    <a:lnTo>
                      <a:pt x="1780" y="4001"/>
                    </a:lnTo>
                    <a:lnTo>
                      <a:pt x="1755" y="3973"/>
                    </a:lnTo>
                    <a:lnTo>
                      <a:pt x="1720" y="3948"/>
                    </a:lnTo>
                    <a:lnTo>
                      <a:pt x="1713" y="3942"/>
                    </a:lnTo>
                    <a:lnTo>
                      <a:pt x="1710" y="3931"/>
                    </a:lnTo>
                    <a:lnTo>
                      <a:pt x="1710" y="3913"/>
                    </a:lnTo>
                    <a:lnTo>
                      <a:pt x="1710" y="3895"/>
                    </a:lnTo>
                    <a:lnTo>
                      <a:pt x="1710" y="3871"/>
                    </a:lnTo>
                    <a:lnTo>
                      <a:pt x="1713" y="3850"/>
                    </a:lnTo>
                    <a:lnTo>
                      <a:pt x="1713" y="3825"/>
                    </a:lnTo>
                    <a:lnTo>
                      <a:pt x="1717" y="3797"/>
                    </a:lnTo>
                    <a:lnTo>
                      <a:pt x="1717" y="3777"/>
                    </a:lnTo>
                    <a:lnTo>
                      <a:pt x="1720" y="3752"/>
                    </a:lnTo>
                    <a:lnTo>
                      <a:pt x="1720" y="3720"/>
                    </a:lnTo>
                    <a:lnTo>
                      <a:pt x="1720" y="3688"/>
                    </a:lnTo>
                    <a:lnTo>
                      <a:pt x="1717" y="3660"/>
                    </a:lnTo>
                    <a:lnTo>
                      <a:pt x="1713" y="3632"/>
                    </a:lnTo>
                    <a:lnTo>
                      <a:pt x="1710" y="3600"/>
                    </a:lnTo>
                    <a:lnTo>
                      <a:pt x="1702" y="3573"/>
                    </a:lnTo>
                    <a:lnTo>
                      <a:pt x="1692" y="3545"/>
                    </a:lnTo>
                    <a:lnTo>
                      <a:pt x="1682" y="3517"/>
                    </a:lnTo>
                    <a:lnTo>
                      <a:pt x="1667" y="3492"/>
                    </a:lnTo>
                    <a:lnTo>
                      <a:pt x="1650" y="3464"/>
                    </a:lnTo>
                    <a:lnTo>
                      <a:pt x="1650" y="3429"/>
                    </a:lnTo>
                    <a:lnTo>
                      <a:pt x="1622" y="3400"/>
                    </a:lnTo>
                    <a:lnTo>
                      <a:pt x="1594" y="3372"/>
                    </a:lnTo>
                    <a:lnTo>
                      <a:pt x="1565" y="3344"/>
                    </a:lnTo>
                    <a:lnTo>
                      <a:pt x="1534" y="3317"/>
                    </a:lnTo>
                    <a:lnTo>
                      <a:pt x="1506" y="3292"/>
                    </a:lnTo>
                    <a:lnTo>
                      <a:pt x="1474" y="3267"/>
                    </a:lnTo>
                    <a:lnTo>
                      <a:pt x="1442" y="3242"/>
                    </a:lnTo>
                    <a:lnTo>
                      <a:pt x="1407" y="3222"/>
                    </a:lnTo>
                    <a:lnTo>
                      <a:pt x="1372" y="3204"/>
                    </a:lnTo>
                    <a:lnTo>
                      <a:pt x="1337" y="3187"/>
                    </a:lnTo>
                    <a:lnTo>
                      <a:pt x="1344" y="3175"/>
                    </a:lnTo>
                    <a:lnTo>
                      <a:pt x="1351" y="3165"/>
                    </a:lnTo>
                    <a:lnTo>
                      <a:pt x="1354" y="3155"/>
                    </a:lnTo>
                    <a:lnTo>
                      <a:pt x="1354" y="3144"/>
                    </a:lnTo>
                    <a:lnTo>
                      <a:pt x="1354" y="3134"/>
                    </a:lnTo>
                    <a:lnTo>
                      <a:pt x="1358" y="3123"/>
                    </a:lnTo>
                    <a:lnTo>
                      <a:pt x="1358" y="3109"/>
                    </a:lnTo>
                    <a:lnTo>
                      <a:pt x="1361" y="3102"/>
                    </a:lnTo>
                    <a:lnTo>
                      <a:pt x="1364" y="3092"/>
                    </a:lnTo>
                    <a:lnTo>
                      <a:pt x="1372" y="3080"/>
                    </a:lnTo>
                    <a:lnTo>
                      <a:pt x="1407" y="3049"/>
                    </a:lnTo>
                    <a:lnTo>
                      <a:pt x="1442" y="3014"/>
                    </a:lnTo>
                    <a:lnTo>
                      <a:pt x="1474" y="2975"/>
                    </a:lnTo>
                    <a:lnTo>
                      <a:pt x="1506" y="2937"/>
                    </a:lnTo>
                    <a:lnTo>
                      <a:pt x="1527" y="2898"/>
                    </a:lnTo>
                    <a:lnTo>
                      <a:pt x="1544" y="2856"/>
                    </a:lnTo>
                    <a:lnTo>
                      <a:pt x="1552" y="2814"/>
                    </a:lnTo>
                    <a:lnTo>
                      <a:pt x="1552" y="2768"/>
                    </a:lnTo>
                    <a:lnTo>
                      <a:pt x="1537" y="2722"/>
                    </a:lnTo>
                    <a:lnTo>
                      <a:pt x="1509" y="2674"/>
                    </a:lnTo>
                    <a:lnTo>
                      <a:pt x="1516" y="2677"/>
                    </a:lnTo>
                    <a:lnTo>
                      <a:pt x="1524" y="2677"/>
                    </a:lnTo>
                    <a:lnTo>
                      <a:pt x="1534" y="2674"/>
                    </a:lnTo>
                    <a:lnTo>
                      <a:pt x="1544" y="2667"/>
                    </a:lnTo>
                    <a:lnTo>
                      <a:pt x="1559" y="2659"/>
                    </a:lnTo>
                    <a:lnTo>
                      <a:pt x="1572" y="2649"/>
                    </a:lnTo>
                    <a:lnTo>
                      <a:pt x="1587" y="2639"/>
                    </a:lnTo>
                    <a:lnTo>
                      <a:pt x="1597" y="2627"/>
                    </a:lnTo>
                    <a:lnTo>
                      <a:pt x="1607" y="2617"/>
                    </a:lnTo>
                    <a:lnTo>
                      <a:pt x="1615" y="2607"/>
                    </a:lnTo>
                    <a:lnTo>
                      <a:pt x="1622" y="2596"/>
                    </a:lnTo>
                    <a:lnTo>
                      <a:pt x="1632" y="2592"/>
                    </a:lnTo>
                    <a:lnTo>
                      <a:pt x="1647" y="2589"/>
                    </a:lnTo>
                    <a:lnTo>
                      <a:pt x="1660" y="2589"/>
                    </a:lnTo>
                    <a:lnTo>
                      <a:pt x="1678" y="2585"/>
                    </a:lnTo>
                    <a:lnTo>
                      <a:pt x="1695" y="2582"/>
                    </a:lnTo>
                    <a:lnTo>
                      <a:pt x="1713" y="2579"/>
                    </a:lnTo>
                    <a:lnTo>
                      <a:pt x="1727" y="2572"/>
                    </a:lnTo>
                    <a:lnTo>
                      <a:pt x="1742" y="2561"/>
                    </a:lnTo>
                    <a:lnTo>
                      <a:pt x="1755" y="2547"/>
                    </a:lnTo>
                    <a:lnTo>
                      <a:pt x="1755" y="2554"/>
                    </a:lnTo>
                    <a:lnTo>
                      <a:pt x="1752" y="2564"/>
                    </a:lnTo>
                    <a:lnTo>
                      <a:pt x="1752" y="2572"/>
                    </a:lnTo>
                    <a:lnTo>
                      <a:pt x="1752" y="2579"/>
                    </a:lnTo>
                    <a:lnTo>
                      <a:pt x="1752" y="2589"/>
                    </a:lnTo>
                    <a:lnTo>
                      <a:pt x="1752" y="2596"/>
                    </a:lnTo>
                    <a:lnTo>
                      <a:pt x="1752" y="2603"/>
                    </a:lnTo>
                    <a:lnTo>
                      <a:pt x="1752" y="2614"/>
                    </a:lnTo>
                    <a:lnTo>
                      <a:pt x="1755" y="2621"/>
                    </a:lnTo>
                    <a:lnTo>
                      <a:pt x="1759" y="2627"/>
                    </a:lnTo>
                    <a:lnTo>
                      <a:pt x="1762" y="2639"/>
                    </a:lnTo>
                    <a:lnTo>
                      <a:pt x="1773" y="2649"/>
                    </a:lnTo>
                    <a:lnTo>
                      <a:pt x="1780" y="2659"/>
                    </a:lnTo>
                    <a:lnTo>
                      <a:pt x="1790" y="2667"/>
                    </a:lnTo>
                    <a:lnTo>
                      <a:pt x="1805" y="2670"/>
                    </a:lnTo>
                    <a:lnTo>
                      <a:pt x="1819" y="2674"/>
                    </a:lnTo>
                    <a:lnTo>
                      <a:pt x="1830" y="2677"/>
                    </a:lnTo>
                    <a:lnTo>
                      <a:pt x="1843" y="2674"/>
                    </a:lnTo>
                    <a:lnTo>
                      <a:pt x="1858" y="2670"/>
                    </a:lnTo>
                    <a:lnTo>
                      <a:pt x="1872" y="2662"/>
                    </a:lnTo>
                    <a:lnTo>
                      <a:pt x="1858" y="2677"/>
                    </a:lnTo>
                    <a:lnTo>
                      <a:pt x="1854" y="2694"/>
                    </a:lnTo>
                    <a:lnTo>
                      <a:pt x="1858" y="2715"/>
                    </a:lnTo>
                    <a:lnTo>
                      <a:pt x="1868" y="2740"/>
                    </a:lnTo>
                    <a:lnTo>
                      <a:pt x="1878" y="2762"/>
                    </a:lnTo>
                    <a:lnTo>
                      <a:pt x="1896" y="2786"/>
                    </a:lnTo>
                    <a:lnTo>
                      <a:pt x="1910" y="2810"/>
                    </a:lnTo>
                    <a:lnTo>
                      <a:pt x="1925" y="2839"/>
                    </a:lnTo>
                    <a:lnTo>
                      <a:pt x="1935" y="2860"/>
                    </a:lnTo>
                    <a:lnTo>
                      <a:pt x="1938" y="2884"/>
                    </a:lnTo>
                    <a:lnTo>
                      <a:pt x="1950" y="2880"/>
                    </a:lnTo>
                    <a:lnTo>
                      <a:pt x="1956" y="2877"/>
                    </a:lnTo>
                    <a:lnTo>
                      <a:pt x="1963" y="2874"/>
                    </a:lnTo>
                    <a:lnTo>
                      <a:pt x="1970" y="2870"/>
                    </a:lnTo>
                    <a:lnTo>
                      <a:pt x="1973" y="2863"/>
                    </a:lnTo>
                    <a:lnTo>
                      <a:pt x="1977" y="2856"/>
                    </a:lnTo>
                    <a:lnTo>
                      <a:pt x="1981" y="2849"/>
                    </a:lnTo>
                    <a:lnTo>
                      <a:pt x="1985" y="2842"/>
                    </a:lnTo>
                    <a:lnTo>
                      <a:pt x="1988" y="2835"/>
                    </a:lnTo>
                    <a:lnTo>
                      <a:pt x="1988" y="2824"/>
                    </a:lnTo>
                    <a:lnTo>
                      <a:pt x="1988" y="2828"/>
                    </a:lnTo>
                    <a:lnTo>
                      <a:pt x="1988" y="2832"/>
                    </a:lnTo>
                    <a:lnTo>
                      <a:pt x="1991" y="2832"/>
                    </a:lnTo>
                    <a:lnTo>
                      <a:pt x="1995" y="2832"/>
                    </a:lnTo>
                    <a:lnTo>
                      <a:pt x="1995" y="2828"/>
                    </a:lnTo>
                    <a:lnTo>
                      <a:pt x="1998" y="2828"/>
                    </a:lnTo>
                    <a:lnTo>
                      <a:pt x="1998" y="2824"/>
                    </a:lnTo>
                    <a:lnTo>
                      <a:pt x="2005" y="2842"/>
                    </a:lnTo>
                    <a:lnTo>
                      <a:pt x="2016" y="2852"/>
                    </a:lnTo>
                    <a:lnTo>
                      <a:pt x="2026" y="2863"/>
                    </a:lnTo>
                    <a:lnTo>
                      <a:pt x="2040" y="2870"/>
                    </a:lnTo>
                    <a:lnTo>
                      <a:pt x="2055" y="2877"/>
                    </a:lnTo>
                    <a:lnTo>
                      <a:pt x="2073" y="2880"/>
                    </a:lnTo>
                    <a:lnTo>
                      <a:pt x="2090" y="2880"/>
                    </a:lnTo>
                    <a:lnTo>
                      <a:pt x="2104" y="2880"/>
                    </a:lnTo>
                    <a:lnTo>
                      <a:pt x="2121" y="2877"/>
                    </a:lnTo>
                    <a:lnTo>
                      <a:pt x="2139" y="2870"/>
                    </a:lnTo>
                    <a:lnTo>
                      <a:pt x="2150" y="2909"/>
                    </a:lnTo>
                    <a:lnTo>
                      <a:pt x="2171" y="2940"/>
                    </a:lnTo>
                    <a:lnTo>
                      <a:pt x="2199" y="2965"/>
                    </a:lnTo>
                    <a:lnTo>
                      <a:pt x="2231" y="2982"/>
                    </a:lnTo>
                    <a:lnTo>
                      <a:pt x="2263" y="3000"/>
                    </a:lnTo>
                    <a:lnTo>
                      <a:pt x="2301" y="3014"/>
                    </a:lnTo>
                    <a:lnTo>
                      <a:pt x="2336" y="3028"/>
                    </a:lnTo>
                    <a:lnTo>
                      <a:pt x="2368" y="3045"/>
                    </a:lnTo>
                    <a:lnTo>
                      <a:pt x="2399" y="3067"/>
                    </a:lnTo>
                    <a:lnTo>
                      <a:pt x="2428" y="3092"/>
                    </a:lnTo>
                    <a:lnTo>
                      <a:pt x="2442" y="3116"/>
                    </a:lnTo>
                    <a:lnTo>
                      <a:pt x="2449" y="3147"/>
                    </a:lnTo>
                    <a:lnTo>
                      <a:pt x="2452" y="3179"/>
                    </a:lnTo>
                    <a:lnTo>
                      <a:pt x="2452" y="3210"/>
                    </a:lnTo>
                    <a:lnTo>
                      <a:pt x="2452" y="3242"/>
                    </a:lnTo>
                    <a:lnTo>
                      <a:pt x="2452" y="3270"/>
                    </a:lnTo>
                    <a:lnTo>
                      <a:pt x="2459" y="3295"/>
                    </a:lnTo>
                    <a:lnTo>
                      <a:pt x="2469" y="3312"/>
                    </a:lnTo>
                    <a:lnTo>
                      <a:pt x="2491" y="3323"/>
                    </a:lnTo>
                    <a:lnTo>
                      <a:pt x="2519" y="3323"/>
                    </a:lnTo>
                    <a:lnTo>
                      <a:pt x="2572" y="3330"/>
                    </a:lnTo>
                    <a:lnTo>
                      <a:pt x="2600" y="3358"/>
                    </a:lnTo>
                    <a:lnTo>
                      <a:pt x="2617" y="3407"/>
                    </a:lnTo>
                    <a:lnTo>
                      <a:pt x="2621" y="3467"/>
                    </a:lnTo>
                    <a:lnTo>
                      <a:pt x="2617" y="3541"/>
                    </a:lnTo>
                    <a:lnTo>
                      <a:pt x="2611" y="3618"/>
                    </a:lnTo>
                    <a:lnTo>
                      <a:pt x="2607" y="3695"/>
                    </a:lnTo>
                    <a:lnTo>
                      <a:pt x="2607" y="3770"/>
                    </a:lnTo>
                    <a:lnTo>
                      <a:pt x="2617" y="3836"/>
                    </a:lnTo>
                    <a:lnTo>
                      <a:pt x="2646" y="3889"/>
                    </a:lnTo>
                    <a:lnTo>
                      <a:pt x="2667" y="3913"/>
                    </a:lnTo>
                    <a:lnTo>
                      <a:pt x="2695" y="3938"/>
                    </a:lnTo>
                    <a:lnTo>
                      <a:pt x="2724" y="3966"/>
                    </a:lnTo>
                    <a:lnTo>
                      <a:pt x="2752" y="3990"/>
                    </a:lnTo>
                    <a:lnTo>
                      <a:pt x="2780" y="4018"/>
                    </a:lnTo>
                    <a:lnTo>
                      <a:pt x="2812" y="4043"/>
                    </a:lnTo>
                    <a:lnTo>
                      <a:pt x="2835" y="4075"/>
                    </a:lnTo>
                    <a:lnTo>
                      <a:pt x="2864" y="4103"/>
                    </a:lnTo>
                    <a:lnTo>
                      <a:pt x="2885" y="4135"/>
                    </a:lnTo>
                    <a:lnTo>
                      <a:pt x="2903" y="4166"/>
                    </a:lnTo>
                    <a:lnTo>
                      <a:pt x="2913" y="4195"/>
                    </a:lnTo>
                    <a:lnTo>
                      <a:pt x="2927" y="4226"/>
                    </a:lnTo>
                    <a:lnTo>
                      <a:pt x="2938" y="4261"/>
                    </a:lnTo>
                    <a:lnTo>
                      <a:pt x="2948" y="4293"/>
                    </a:lnTo>
                    <a:lnTo>
                      <a:pt x="2963" y="4325"/>
                    </a:lnTo>
                    <a:lnTo>
                      <a:pt x="2977" y="4356"/>
                    </a:lnTo>
                    <a:lnTo>
                      <a:pt x="2995" y="4385"/>
                    </a:lnTo>
                    <a:lnTo>
                      <a:pt x="3015" y="4408"/>
                    </a:lnTo>
                    <a:lnTo>
                      <a:pt x="3040" y="4433"/>
                    </a:lnTo>
                    <a:lnTo>
                      <a:pt x="3068" y="4455"/>
                    </a:lnTo>
                    <a:lnTo>
                      <a:pt x="3082" y="4461"/>
                    </a:lnTo>
                    <a:lnTo>
                      <a:pt x="3093" y="4461"/>
                    </a:lnTo>
                    <a:lnTo>
                      <a:pt x="3107" y="4461"/>
                    </a:lnTo>
                    <a:lnTo>
                      <a:pt x="3118" y="4455"/>
                    </a:lnTo>
                    <a:lnTo>
                      <a:pt x="3128" y="4447"/>
                    </a:lnTo>
                    <a:lnTo>
                      <a:pt x="3135" y="4437"/>
                    </a:lnTo>
                    <a:lnTo>
                      <a:pt x="3142" y="4423"/>
                    </a:lnTo>
                    <a:lnTo>
                      <a:pt x="3145" y="4408"/>
                    </a:lnTo>
                    <a:lnTo>
                      <a:pt x="3149" y="4395"/>
                    </a:lnTo>
                    <a:lnTo>
                      <a:pt x="3149" y="4377"/>
                    </a:lnTo>
                    <a:lnTo>
                      <a:pt x="3160" y="4395"/>
                    </a:lnTo>
                    <a:lnTo>
                      <a:pt x="3170" y="4405"/>
                    </a:lnTo>
                    <a:lnTo>
                      <a:pt x="3178" y="4412"/>
                    </a:lnTo>
                    <a:lnTo>
                      <a:pt x="3181" y="4420"/>
                    </a:lnTo>
                    <a:lnTo>
                      <a:pt x="3188" y="4426"/>
                    </a:lnTo>
                    <a:lnTo>
                      <a:pt x="3195" y="4433"/>
                    </a:lnTo>
                    <a:lnTo>
                      <a:pt x="3205" y="4440"/>
                    </a:lnTo>
                    <a:lnTo>
                      <a:pt x="3220" y="4447"/>
                    </a:lnTo>
                    <a:lnTo>
                      <a:pt x="3241" y="4458"/>
                    </a:lnTo>
                    <a:lnTo>
                      <a:pt x="3261" y="4472"/>
                    </a:lnTo>
                    <a:lnTo>
                      <a:pt x="3265" y="4472"/>
                    </a:lnTo>
                    <a:lnTo>
                      <a:pt x="3268" y="4472"/>
                    </a:lnTo>
                    <a:lnTo>
                      <a:pt x="3276" y="4472"/>
                    </a:lnTo>
                    <a:lnTo>
                      <a:pt x="3279" y="4472"/>
                    </a:lnTo>
                    <a:lnTo>
                      <a:pt x="3286" y="4472"/>
                    </a:lnTo>
                    <a:lnTo>
                      <a:pt x="3293" y="4472"/>
                    </a:lnTo>
                    <a:lnTo>
                      <a:pt x="3296" y="4472"/>
                    </a:lnTo>
                    <a:lnTo>
                      <a:pt x="3301" y="4472"/>
                    </a:lnTo>
                    <a:lnTo>
                      <a:pt x="3301" y="4455"/>
                    </a:lnTo>
                    <a:lnTo>
                      <a:pt x="3304" y="4437"/>
                    </a:lnTo>
                    <a:lnTo>
                      <a:pt x="3308" y="4416"/>
                    </a:lnTo>
                    <a:lnTo>
                      <a:pt x="3311" y="4398"/>
                    </a:lnTo>
                    <a:lnTo>
                      <a:pt x="3314" y="4380"/>
                    </a:lnTo>
                    <a:lnTo>
                      <a:pt x="3318" y="4363"/>
                    </a:lnTo>
                    <a:lnTo>
                      <a:pt x="3314" y="4345"/>
                    </a:lnTo>
                    <a:lnTo>
                      <a:pt x="3314" y="4331"/>
                    </a:lnTo>
                    <a:lnTo>
                      <a:pt x="3308" y="4317"/>
                    </a:lnTo>
                    <a:lnTo>
                      <a:pt x="3301" y="4307"/>
                    </a:lnTo>
                    <a:lnTo>
                      <a:pt x="3283" y="4282"/>
                    </a:lnTo>
                    <a:lnTo>
                      <a:pt x="3268" y="4258"/>
                    </a:lnTo>
                    <a:lnTo>
                      <a:pt x="3258" y="4233"/>
                    </a:lnTo>
                    <a:lnTo>
                      <a:pt x="3251" y="4212"/>
                    </a:lnTo>
                    <a:lnTo>
                      <a:pt x="3248" y="4187"/>
                    </a:lnTo>
                    <a:lnTo>
                      <a:pt x="3241" y="4163"/>
                    </a:lnTo>
                    <a:lnTo>
                      <a:pt x="3237" y="4142"/>
                    </a:lnTo>
                    <a:lnTo>
                      <a:pt x="3226" y="4117"/>
                    </a:lnTo>
                    <a:lnTo>
                      <a:pt x="3216" y="4096"/>
                    </a:lnTo>
                    <a:lnTo>
                      <a:pt x="3198" y="4072"/>
                    </a:lnTo>
                    <a:lnTo>
                      <a:pt x="3188" y="4065"/>
                    </a:lnTo>
                    <a:lnTo>
                      <a:pt x="3181" y="4057"/>
                    </a:lnTo>
                    <a:lnTo>
                      <a:pt x="3170" y="4057"/>
                    </a:lnTo>
                    <a:lnTo>
                      <a:pt x="3160" y="4057"/>
                    </a:lnTo>
                    <a:lnTo>
                      <a:pt x="3149" y="4061"/>
                    </a:lnTo>
                    <a:lnTo>
                      <a:pt x="3138" y="4065"/>
                    </a:lnTo>
                    <a:lnTo>
                      <a:pt x="3128" y="4068"/>
                    </a:lnTo>
                    <a:lnTo>
                      <a:pt x="3118" y="4075"/>
                    </a:lnTo>
                    <a:lnTo>
                      <a:pt x="3103" y="4082"/>
                    </a:lnTo>
                    <a:lnTo>
                      <a:pt x="3090" y="4089"/>
                    </a:lnTo>
                    <a:lnTo>
                      <a:pt x="3068" y="4093"/>
                    </a:lnTo>
                    <a:lnTo>
                      <a:pt x="3047" y="4089"/>
                    </a:lnTo>
                    <a:lnTo>
                      <a:pt x="3026" y="4078"/>
                    </a:lnTo>
                    <a:lnTo>
                      <a:pt x="3005" y="4065"/>
                    </a:lnTo>
                    <a:lnTo>
                      <a:pt x="2980" y="4043"/>
                    </a:lnTo>
                    <a:lnTo>
                      <a:pt x="2955" y="4018"/>
                    </a:lnTo>
                    <a:lnTo>
                      <a:pt x="2930" y="3995"/>
                    </a:lnTo>
                    <a:lnTo>
                      <a:pt x="2907" y="3970"/>
                    </a:lnTo>
                    <a:lnTo>
                      <a:pt x="2882" y="3948"/>
                    </a:lnTo>
                    <a:lnTo>
                      <a:pt x="2857" y="3927"/>
                    </a:lnTo>
                    <a:lnTo>
                      <a:pt x="2840" y="3913"/>
                    </a:lnTo>
                    <a:lnTo>
                      <a:pt x="2818" y="3903"/>
                    </a:lnTo>
                    <a:lnTo>
                      <a:pt x="2797" y="3892"/>
                    </a:lnTo>
                    <a:lnTo>
                      <a:pt x="2776" y="3878"/>
                    </a:lnTo>
                    <a:lnTo>
                      <a:pt x="2752" y="3868"/>
                    </a:lnTo>
                    <a:lnTo>
                      <a:pt x="2730" y="3853"/>
                    </a:lnTo>
                    <a:lnTo>
                      <a:pt x="2709" y="3836"/>
                    </a:lnTo>
                    <a:lnTo>
                      <a:pt x="2692" y="3818"/>
                    </a:lnTo>
                    <a:lnTo>
                      <a:pt x="2677" y="3797"/>
                    </a:lnTo>
                    <a:lnTo>
                      <a:pt x="2667" y="3773"/>
                    </a:lnTo>
                    <a:lnTo>
                      <a:pt x="2652" y="3730"/>
                    </a:lnTo>
                    <a:lnTo>
                      <a:pt x="2646" y="3688"/>
                    </a:lnTo>
                    <a:lnTo>
                      <a:pt x="2646" y="3643"/>
                    </a:lnTo>
                    <a:lnTo>
                      <a:pt x="2646" y="3600"/>
                    </a:lnTo>
                    <a:lnTo>
                      <a:pt x="2646" y="3555"/>
                    </a:lnTo>
                    <a:lnTo>
                      <a:pt x="2646" y="3513"/>
                    </a:lnTo>
                    <a:lnTo>
                      <a:pt x="2646" y="3467"/>
                    </a:lnTo>
                    <a:lnTo>
                      <a:pt x="2642" y="3422"/>
                    </a:lnTo>
                    <a:lnTo>
                      <a:pt x="2635" y="3380"/>
                    </a:lnTo>
                    <a:lnTo>
                      <a:pt x="2621" y="3337"/>
                    </a:lnTo>
                    <a:lnTo>
                      <a:pt x="2621" y="3330"/>
                    </a:lnTo>
                    <a:lnTo>
                      <a:pt x="2617" y="3323"/>
                    </a:lnTo>
                    <a:lnTo>
                      <a:pt x="2611" y="3320"/>
                    </a:lnTo>
                    <a:lnTo>
                      <a:pt x="2607" y="3312"/>
                    </a:lnTo>
                    <a:lnTo>
                      <a:pt x="2604" y="3305"/>
                    </a:lnTo>
                    <a:lnTo>
                      <a:pt x="2597" y="3302"/>
                    </a:lnTo>
                    <a:lnTo>
                      <a:pt x="2593" y="3295"/>
                    </a:lnTo>
                    <a:lnTo>
                      <a:pt x="2589" y="3288"/>
                    </a:lnTo>
                    <a:lnTo>
                      <a:pt x="2582" y="3285"/>
                    </a:lnTo>
                    <a:lnTo>
                      <a:pt x="2579" y="3277"/>
                    </a:lnTo>
                    <a:lnTo>
                      <a:pt x="2582" y="3277"/>
                    </a:lnTo>
                    <a:lnTo>
                      <a:pt x="2586" y="3277"/>
                    </a:lnTo>
                    <a:lnTo>
                      <a:pt x="2589" y="3277"/>
                    </a:lnTo>
                    <a:lnTo>
                      <a:pt x="2589" y="3267"/>
                    </a:lnTo>
                    <a:lnTo>
                      <a:pt x="2586" y="3257"/>
                    </a:lnTo>
                    <a:lnTo>
                      <a:pt x="2582" y="3245"/>
                    </a:lnTo>
                    <a:lnTo>
                      <a:pt x="2579" y="3232"/>
                    </a:lnTo>
                    <a:lnTo>
                      <a:pt x="2576" y="3222"/>
                    </a:lnTo>
                    <a:lnTo>
                      <a:pt x="2572" y="3210"/>
                    </a:lnTo>
                    <a:lnTo>
                      <a:pt x="2565" y="3204"/>
                    </a:lnTo>
                    <a:lnTo>
                      <a:pt x="2561" y="3193"/>
                    </a:lnTo>
                    <a:lnTo>
                      <a:pt x="2554" y="3187"/>
                    </a:lnTo>
                    <a:lnTo>
                      <a:pt x="2551" y="3179"/>
                    </a:lnTo>
                    <a:lnTo>
                      <a:pt x="2526" y="3152"/>
                    </a:lnTo>
                    <a:lnTo>
                      <a:pt x="2501" y="3123"/>
                    </a:lnTo>
                    <a:lnTo>
                      <a:pt x="2481" y="3099"/>
                    </a:lnTo>
                    <a:lnTo>
                      <a:pt x="2463" y="3070"/>
                    </a:lnTo>
                    <a:lnTo>
                      <a:pt x="2446" y="3042"/>
                    </a:lnTo>
                    <a:lnTo>
                      <a:pt x="2431" y="3014"/>
                    </a:lnTo>
                    <a:lnTo>
                      <a:pt x="2421" y="2986"/>
                    </a:lnTo>
                    <a:lnTo>
                      <a:pt x="2411" y="2954"/>
                    </a:lnTo>
                    <a:lnTo>
                      <a:pt x="2406" y="2919"/>
                    </a:lnTo>
                    <a:lnTo>
                      <a:pt x="2403" y="2884"/>
                    </a:lnTo>
                    <a:lnTo>
                      <a:pt x="2411" y="2892"/>
                    </a:lnTo>
                    <a:lnTo>
                      <a:pt x="2421" y="2898"/>
                    </a:lnTo>
                    <a:lnTo>
                      <a:pt x="2434" y="2905"/>
                    </a:lnTo>
                    <a:lnTo>
                      <a:pt x="2456" y="2912"/>
                    </a:lnTo>
                    <a:lnTo>
                      <a:pt x="2481" y="2915"/>
                    </a:lnTo>
                    <a:lnTo>
                      <a:pt x="2505" y="2922"/>
                    </a:lnTo>
                    <a:lnTo>
                      <a:pt x="2534" y="2927"/>
                    </a:lnTo>
                    <a:lnTo>
                      <a:pt x="2558" y="2934"/>
                    </a:lnTo>
                    <a:lnTo>
                      <a:pt x="2582" y="2937"/>
                    </a:lnTo>
                    <a:lnTo>
                      <a:pt x="2604" y="2940"/>
                    </a:lnTo>
                    <a:lnTo>
                      <a:pt x="2604" y="2937"/>
                    </a:lnTo>
                    <a:lnTo>
                      <a:pt x="2604" y="2934"/>
                    </a:lnTo>
                    <a:lnTo>
                      <a:pt x="2604" y="2927"/>
                    </a:lnTo>
                    <a:lnTo>
                      <a:pt x="2607" y="2922"/>
                    </a:lnTo>
                    <a:lnTo>
                      <a:pt x="2611" y="2919"/>
                    </a:lnTo>
                    <a:lnTo>
                      <a:pt x="2614" y="2915"/>
                    </a:lnTo>
                    <a:lnTo>
                      <a:pt x="2614" y="2909"/>
                    </a:lnTo>
                    <a:lnTo>
                      <a:pt x="2614" y="2905"/>
                    </a:lnTo>
                    <a:lnTo>
                      <a:pt x="2614" y="2902"/>
                    </a:lnTo>
                    <a:lnTo>
                      <a:pt x="2614" y="2895"/>
                    </a:lnTo>
                    <a:lnTo>
                      <a:pt x="2621" y="2898"/>
                    </a:lnTo>
                    <a:lnTo>
                      <a:pt x="2632" y="2895"/>
                    </a:lnTo>
                    <a:lnTo>
                      <a:pt x="2649" y="2887"/>
                    </a:lnTo>
                    <a:lnTo>
                      <a:pt x="2667" y="2877"/>
                    </a:lnTo>
                    <a:lnTo>
                      <a:pt x="2688" y="2860"/>
                    </a:lnTo>
                    <a:lnTo>
                      <a:pt x="2709" y="2842"/>
                    </a:lnTo>
                    <a:lnTo>
                      <a:pt x="2724" y="2817"/>
                    </a:lnTo>
                    <a:lnTo>
                      <a:pt x="2737" y="2797"/>
                    </a:lnTo>
                    <a:lnTo>
                      <a:pt x="2744" y="2768"/>
                    </a:lnTo>
                    <a:lnTo>
                      <a:pt x="2741" y="2744"/>
                    </a:lnTo>
                    <a:lnTo>
                      <a:pt x="2752" y="2757"/>
                    </a:lnTo>
                    <a:lnTo>
                      <a:pt x="2765" y="2768"/>
                    </a:lnTo>
                    <a:lnTo>
                      <a:pt x="2790" y="2772"/>
                    </a:lnTo>
                    <a:lnTo>
                      <a:pt x="2818" y="2775"/>
                    </a:lnTo>
                    <a:lnTo>
                      <a:pt x="2853" y="2775"/>
                    </a:lnTo>
                    <a:lnTo>
                      <a:pt x="2889" y="2772"/>
                    </a:lnTo>
                    <a:lnTo>
                      <a:pt x="2924" y="2768"/>
                    </a:lnTo>
                    <a:lnTo>
                      <a:pt x="2959" y="2762"/>
                    </a:lnTo>
                    <a:lnTo>
                      <a:pt x="2990" y="2757"/>
                    </a:lnTo>
                    <a:lnTo>
                      <a:pt x="3018" y="2754"/>
                    </a:lnTo>
                    <a:lnTo>
                      <a:pt x="3033" y="2747"/>
                    </a:lnTo>
                    <a:lnTo>
                      <a:pt x="3043" y="2722"/>
                    </a:lnTo>
                    <a:lnTo>
                      <a:pt x="3055" y="2687"/>
                    </a:lnTo>
                    <a:lnTo>
                      <a:pt x="3065" y="2649"/>
                    </a:lnTo>
                    <a:lnTo>
                      <a:pt x="3078" y="2607"/>
                    </a:lnTo>
                    <a:lnTo>
                      <a:pt x="3096" y="2572"/>
                    </a:lnTo>
                    <a:lnTo>
                      <a:pt x="3118" y="2540"/>
                    </a:lnTo>
                    <a:lnTo>
                      <a:pt x="3149" y="2522"/>
                    </a:lnTo>
                    <a:lnTo>
                      <a:pt x="3188" y="2522"/>
                    </a:lnTo>
                    <a:lnTo>
                      <a:pt x="3237" y="2540"/>
                    </a:lnTo>
                    <a:lnTo>
                      <a:pt x="3237" y="2544"/>
                    </a:lnTo>
                    <a:lnTo>
                      <a:pt x="3241" y="2547"/>
                    </a:lnTo>
                    <a:lnTo>
                      <a:pt x="3241" y="2554"/>
                    </a:lnTo>
                    <a:lnTo>
                      <a:pt x="3244" y="2561"/>
                    </a:lnTo>
                    <a:lnTo>
                      <a:pt x="3244" y="2572"/>
                    </a:lnTo>
                    <a:lnTo>
                      <a:pt x="3241" y="2579"/>
                    </a:lnTo>
                    <a:lnTo>
                      <a:pt x="3237" y="2585"/>
                    </a:lnTo>
                    <a:lnTo>
                      <a:pt x="3233" y="2589"/>
                    </a:lnTo>
                    <a:lnTo>
                      <a:pt x="3223" y="2589"/>
                    </a:lnTo>
                    <a:lnTo>
                      <a:pt x="3213" y="2589"/>
                    </a:lnTo>
                    <a:close/>
                  </a:path>
                </a:pathLst>
              </a:custGeom>
              <a:solidFill>
                <a:srgbClr val="FFE5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97" name="Freeform 721"/>
              <p:cNvSpPr>
                <a:spLocks/>
              </p:cNvSpPr>
              <p:nvPr/>
            </p:nvSpPr>
            <p:spPr bwMode="auto">
              <a:xfrm>
                <a:off x="2551" y="2322"/>
                <a:ext cx="205" cy="385"/>
              </a:xfrm>
              <a:custGeom>
                <a:avLst/>
                <a:gdLst>
                  <a:gd name="T0" fmla="*/ 571 w 2661"/>
                  <a:gd name="T1" fmla="*/ 1725 h 5385"/>
                  <a:gd name="T2" fmla="*/ 803 w 2661"/>
                  <a:gd name="T3" fmla="*/ 1462 h 5385"/>
                  <a:gd name="T4" fmla="*/ 975 w 2661"/>
                  <a:gd name="T5" fmla="*/ 1114 h 5385"/>
                  <a:gd name="T6" fmla="*/ 1190 w 2661"/>
                  <a:gd name="T7" fmla="*/ 625 h 5385"/>
                  <a:gd name="T8" fmla="*/ 1493 w 2661"/>
                  <a:gd name="T9" fmla="*/ 194 h 5385"/>
                  <a:gd name="T10" fmla="*/ 1725 w 2661"/>
                  <a:gd name="T11" fmla="*/ 22 h 5385"/>
                  <a:gd name="T12" fmla="*/ 1929 w 2661"/>
                  <a:gd name="T13" fmla="*/ 14 h 5385"/>
                  <a:gd name="T14" fmla="*/ 2080 w 2661"/>
                  <a:gd name="T15" fmla="*/ 310 h 5385"/>
                  <a:gd name="T16" fmla="*/ 2232 w 2661"/>
                  <a:gd name="T17" fmla="*/ 1093 h 5385"/>
                  <a:gd name="T18" fmla="*/ 2443 w 2661"/>
                  <a:gd name="T19" fmla="*/ 1855 h 5385"/>
                  <a:gd name="T20" fmla="*/ 2661 w 2661"/>
                  <a:gd name="T21" fmla="*/ 2473 h 5385"/>
                  <a:gd name="T22" fmla="*/ 2513 w 2661"/>
                  <a:gd name="T23" fmla="*/ 2979 h 5385"/>
                  <a:gd name="T24" fmla="*/ 2189 w 2661"/>
                  <a:gd name="T25" fmla="*/ 3285 h 5385"/>
                  <a:gd name="T26" fmla="*/ 2137 w 2661"/>
                  <a:gd name="T27" fmla="*/ 3288 h 5385"/>
                  <a:gd name="T28" fmla="*/ 2084 w 2661"/>
                  <a:gd name="T29" fmla="*/ 3288 h 5385"/>
                  <a:gd name="T30" fmla="*/ 2010 w 2661"/>
                  <a:gd name="T31" fmla="*/ 3359 h 5385"/>
                  <a:gd name="T32" fmla="*/ 1922 w 2661"/>
                  <a:gd name="T33" fmla="*/ 3439 h 5385"/>
                  <a:gd name="T34" fmla="*/ 1834 w 2661"/>
                  <a:gd name="T35" fmla="*/ 3415 h 5385"/>
                  <a:gd name="T36" fmla="*/ 1831 w 2661"/>
                  <a:gd name="T37" fmla="*/ 3383 h 5385"/>
                  <a:gd name="T38" fmla="*/ 1834 w 2661"/>
                  <a:gd name="T39" fmla="*/ 3344 h 5385"/>
                  <a:gd name="T40" fmla="*/ 1838 w 2661"/>
                  <a:gd name="T41" fmla="*/ 3394 h 5385"/>
                  <a:gd name="T42" fmla="*/ 1873 w 2661"/>
                  <a:gd name="T43" fmla="*/ 3454 h 5385"/>
                  <a:gd name="T44" fmla="*/ 1883 w 2661"/>
                  <a:gd name="T45" fmla="*/ 3524 h 5385"/>
                  <a:gd name="T46" fmla="*/ 1816 w 2661"/>
                  <a:gd name="T47" fmla="*/ 3608 h 5385"/>
                  <a:gd name="T48" fmla="*/ 1714 w 2661"/>
                  <a:gd name="T49" fmla="*/ 3686 h 5385"/>
                  <a:gd name="T50" fmla="*/ 1613 w 2661"/>
                  <a:gd name="T51" fmla="*/ 3808 h 5385"/>
                  <a:gd name="T52" fmla="*/ 1461 w 2661"/>
                  <a:gd name="T53" fmla="*/ 3987 h 5385"/>
                  <a:gd name="T54" fmla="*/ 1295 w 2661"/>
                  <a:gd name="T55" fmla="*/ 4117 h 5385"/>
                  <a:gd name="T56" fmla="*/ 1190 w 2661"/>
                  <a:gd name="T57" fmla="*/ 4198 h 5385"/>
                  <a:gd name="T58" fmla="*/ 1087 w 2661"/>
                  <a:gd name="T59" fmla="*/ 4219 h 5385"/>
                  <a:gd name="T60" fmla="*/ 1007 w 2661"/>
                  <a:gd name="T61" fmla="*/ 4142 h 5385"/>
                  <a:gd name="T62" fmla="*/ 997 w 2661"/>
                  <a:gd name="T63" fmla="*/ 4036 h 5385"/>
                  <a:gd name="T64" fmla="*/ 1000 w 2661"/>
                  <a:gd name="T65" fmla="*/ 3981 h 5385"/>
                  <a:gd name="T66" fmla="*/ 1000 w 2661"/>
                  <a:gd name="T67" fmla="*/ 4058 h 5385"/>
                  <a:gd name="T68" fmla="*/ 1004 w 2661"/>
                  <a:gd name="T69" fmla="*/ 4128 h 5385"/>
                  <a:gd name="T70" fmla="*/ 1042 w 2661"/>
                  <a:gd name="T71" fmla="*/ 4202 h 5385"/>
                  <a:gd name="T72" fmla="*/ 1123 w 2661"/>
                  <a:gd name="T73" fmla="*/ 4219 h 5385"/>
                  <a:gd name="T74" fmla="*/ 1112 w 2661"/>
                  <a:gd name="T75" fmla="*/ 4251 h 5385"/>
                  <a:gd name="T76" fmla="*/ 856 w 2661"/>
                  <a:gd name="T77" fmla="*/ 4719 h 5385"/>
                  <a:gd name="T78" fmla="*/ 574 w 2661"/>
                  <a:gd name="T79" fmla="*/ 5259 h 5385"/>
                  <a:gd name="T80" fmla="*/ 416 w 2661"/>
                  <a:gd name="T81" fmla="*/ 5382 h 5385"/>
                  <a:gd name="T82" fmla="*/ 317 w 2661"/>
                  <a:gd name="T83" fmla="*/ 5372 h 5385"/>
                  <a:gd name="T84" fmla="*/ 233 w 2661"/>
                  <a:gd name="T85" fmla="*/ 5242 h 5385"/>
                  <a:gd name="T86" fmla="*/ 237 w 2661"/>
                  <a:gd name="T87" fmla="*/ 4950 h 5385"/>
                  <a:gd name="T88" fmla="*/ 240 w 2661"/>
                  <a:gd name="T89" fmla="*/ 4641 h 5385"/>
                  <a:gd name="T90" fmla="*/ 120 w 2661"/>
                  <a:gd name="T91" fmla="*/ 4194 h 5385"/>
                  <a:gd name="T92" fmla="*/ 32 w 2661"/>
                  <a:gd name="T93" fmla="*/ 3693 h 5385"/>
                  <a:gd name="T94" fmla="*/ 11 w 2661"/>
                  <a:gd name="T95" fmla="*/ 3292 h 5385"/>
                  <a:gd name="T96" fmla="*/ 11 w 2661"/>
                  <a:gd name="T97" fmla="*/ 3218 h 5385"/>
                  <a:gd name="T98" fmla="*/ 7 w 2661"/>
                  <a:gd name="T99" fmla="*/ 3144 h 5385"/>
                  <a:gd name="T100" fmla="*/ 7 w 2661"/>
                  <a:gd name="T101" fmla="*/ 2814 h 5385"/>
                  <a:gd name="T102" fmla="*/ 99 w 2661"/>
                  <a:gd name="T103" fmla="*/ 2378 h 5385"/>
                  <a:gd name="T104" fmla="*/ 395 w 2661"/>
                  <a:gd name="T105" fmla="*/ 1918 h 5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61" h="5385">
                    <a:moveTo>
                      <a:pt x="395" y="1918"/>
                    </a:moveTo>
                    <a:lnTo>
                      <a:pt x="451" y="1852"/>
                    </a:lnTo>
                    <a:lnTo>
                      <a:pt x="511" y="1788"/>
                    </a:lnTo>
                    <a:lnTo>
                      <a:pt x="571" y="1725"/>
                    </a:lnTo>
                    <a:lnTo>
                      <a:pt x="634" y="1658"/>
                    </a:lnTo>
                    <a:lnTo>
                      <a:pt x="694" y="1595"/>
                    </a:lnTo>
                    <a:lnTo>
                      <a:pt x="751" y="1528"/>
                    </a:lnTo>
                    <a:lnTo>
                      <a:pt x="803" y="1462"/>
                    </a:lnTo>
                    <a:lnTo>
                      <a:pt x="852" y="1392"/>
                    </a:lnTo>
                    <a:lnTo>
                      <a:pt x="894" y="1318"/>
                    </a:lnTo>
                    <a:lnTo>
                      <a:pt x="929" y="1237"/>
                    </a:lnTo>
                    <a:lnTo>
                      <a:pt x="975" y="1114"/>
                    </a:lnTo>
                    <a:lnTo>
                      <a:pt x="1024" y="987"/>
                    </a:lnTo>
                    <a:lnTo>
                      <a:pt x="1077" y="865"/>
                    </a:lnTo>
                    <a:lnTo>
                      <a:pt x="1130" y="745"/>
                    </a:lnTo>
                    <a:lnTo>
                      <a:pt x="1190" y="625"/>
                    </a:lnTo>
                    <a:lnTo>
                      <a:pt x="1253" y="510"/>
                    </a:lnTo>
                    <a:lnTo>
                      <a:pt x="1323" y="401"/>
                    </a:lnTo>
                    <a:lnTo>
                      <a:pt x="1405" y="295"/>
                    </a:lnTo>
                    <a:lnTo>
                      <a:pt x="1493" y="194"/>
                    </a:lnTo>
                    <a:lnTo>
                      <a:pt x="1588" y="99"/>
                    </a:lnTo>
                    <a:lnTo>
                      <a:pt x="1626" y="71"/>
                    </a:lnTo>
                    <a:lnTo>
                      <a:pt x="1676" y="42"/>
                    </a:lnTo>
                    <a:lnTo>
                      <a:pt x="1725" y="22"/>
                    </a:lnTo>
                    <a:lnTo>
                      <a:pt x="1778" y="7"/>
                    </a:lnTo>
                    <a:lnTo>
                      <a:pt x="1831" y="0"/>
                    </a:lnTo>
                    <a:lnTo>
                      <a:pt x="1883" y="4"/>
                    </a:lnTo>
                    <a:lnTo>
                      <a:pt x="1929" y="14"/>
                    </a:lnTo>
                    <a:lnTo>
                      <a:pt x="1971" y="36"/>
                    </a:lnTo>
                    <a:lnTo>
                      <a:pt x="2003" y="71"/>
                    </a:lnTo>
                    <a:lnTo>
                      <a:pt x="2024" y="117"/>
                    </a:lnTo>
                    <a:lnTo>
                      <a:pt x="2080" y="310"/>
                    </a:lnTo>
                    <a:lnTo>
                      <a:pt x="2122" y="507"/>
                    </a:lnTo>
                    <a:lnTo>
                      <a:pt x="2161" y="703"/>
                    </a:lnTo>
                    <a:lnTo>
                      <a:pt x="2197" y="897"/>
                    </a:lnTo>
                    <a:lnTo>
                      <a:pt x="2232" y="1093"/>
                    </a:lnTo>
                    <a:lnTo>
                      <a:pt x="2270" y="1286"/>
                    </a:lnTo>
                    <a:lnTo>
                      <a:pt x="2317" y="1480"/>
                    </a:lnTo>
                    <a:lnTo>
                      <a:pt x="2372" y="1670"/>
                    </a:lnTo>
                    <a:lnTo>
                      <a:pt x="2443" y="1855"/>
                    </a:lnTo>
                    <a:lnTo>
                      <a:pt x="2531" y="2035"/>
                    </a:lnTo>
                    <a:lnTo>
                      <a:pt x="2601" y="2185"/>
                    </a:lnTo>
                    <a:lnTo>
                      <a:pt x="2643" y="2333"/>
                    </a:lnTo>
                    <a:lnTo>
                      <a:pt x="2661" y="2473"/>
                    </a:lnTo>
                    <a:lnTo>
                      <a:pt x="2658" y="2611"/>
                    </a:lnTo>
                    <a:lnTo>
                      <a:pt x="2630" y="2741"/>
                    </a:lnTo>
                    <a:lnTo>
                      <a:pt x="2580" y="2863"/>
                    </a:lnTo>
                    <a:lnTo>
                      <a:pt x="2513" y="2979"/>
                    </a:lnTo>
                    <a:lnTo>
                      <a:pt x="2425" y="3088"/>
                    </a:lnTo>
                    <a:lnTo>
                      <a:pt x="2320" y="3190"/>
                    </a:lnTo>
                    <a:lnTo>
                      <a:pt x="2200" y="3281"/>
                    </a:lnTo>
                    <a:lnTo>
                      <a:pt x="2189" y="3285"/>
                    </a:lnTo>
                    <a:lnTo>
                      <a:pt x="2179" y="3288"/>
                    </a:lnTo>
                    <a:lnTo>
                      <a:pt x="2165" y="3288"/>
                    </a:lnTo>
                    <a:lnTo>
                      <a:pt x="2151" y="3288"/>
                    </a:lnTo>
                    <a:lnTo>
                      <a:pt x="2137" y="3288"/>
                    </a:lnTo>
                    <a:lnTo>
                      <a:pt x="2122" y="3285"/>
                    </a:lnTo>
                    <a:lnTo>
                      <a:pt x="2109" y="3285"/>
                    </a:lnTo>
                    <a:lnTo>
                      <a:pt x="2094" y="3288"/>
                    </a:lnTo>
                    <a:lnTo>
                      <a:pt x="2084" y="3288"/>
                    </a:lnTo>
                    <a:lnTo>
                      <a:pt x="2074" y="3296"/>
                    </a:lnTo>
                    <a:lnTo>
                      <a:pt x="2052" y="3313"/>
                    </a:lnTo>
                    <a:lnTo>
                      <a:pt x="2031" y="3334"/>
                    </a:lnTo>
                    <a:lnTo>
                      <a:pt x="2010" y="3359"/>
                    </a:lnTo>
                    <a:lnTo>
                      <a:pt x="1989" y="3383"/>
                    </a:lnTo>
                    <a:lnTo>
                      <a:pt x="1967" y="3408"/>
                    </a:lnTo>
                    <a:lnTo>
                      <a:pt x="1946" y="3426"/>
                    </a:lnTo>
                    <a:lnTo>
                      <a:pt x="1922" y="3439"/>
                    </a:lnTo>
                    <a:lnTo>
                      <a:pt x="1894" y="3443"/>
                    </a:lnTo>
                    <a:lnTo>
                      <a:pt x="1869" y="3439"/>
                    </a:lnTo>
                    <a:lnTo>
                      <a:pt x="1838" y="3422"/>
                    </a:lnTo>
                    <a:lnTo>
                      <a:pt x="1834" y="3415"/>
                    </a:lnTo>
                    <a:lnTo>
                      <a:pt x="1834" y="3408"/>
                    </a:lnTo>
                    <a:lnTo>
                      <a:pt x="1831" y="3401"/>
                    </a:lnTo>
                    <a:lnTo>
                      <a:pt x="1831" y="3394"/>
                    </a:lnTo>
                    <a:lnTo>
                      <a:pt x="1831" y="3383"/>
                    </a:lnTo>
                    <a:lnTo>
                      <a:pt x="1831" y="3373"/>
                    </a:lnTo>
                    <a:lnTo>
                      <a:pt x="1831" y="3366"/>
                    </a:lnTo>
                    <a:lnTo>
                      <a:pt x="1834" y="3355"/>
                    </a:lnTo>
                    <a:lnTo>
                      <a:pt x="1834" y="3344"/>
                    </a:lnTo>
                    <a:lnTo>
                      <a:pt x="1834" y="3334"/>
                    </a:lnTo>
                    <a:lnTo>
                      <a:pt x="1831" y="3355"/>
                    </a:lnTo>
                    <a:lnTo>
                      <a:pt x="1831" y="3376"/>
                    </a:lnTo>
                    <a:lnTo>
                      <a:pt x="1838" y="3394"/>
                    </a:lnTo>
                    <a:lnTo>
                      <a:pt x="1844" y="3411"/>
                    </a:lnTo>
                    <a:lnTo>
                      <a:pt x="1851" y="3426"/>
                    </a:lnTo>
                    <a:lnTo>
                      <a:pt x="1862" y="3439"/>
                    </a:lnTo>
                    <a:lnTo>
                      <a:pt x="1873" y="3454"/>
                    </a:lnTo>
                    <a:lnTo>
                      <a:pt x="1879" y="3468"/>
                    </a:lnTo>
                    <a:lnTo>
                      <a:pt x="1887" y="3481"/>
                    </a:lnTo>
                    <a:lnTo>
                      <a:pt x="1887" y="3496"/>
                    </a:lnTo>
                    <a:lnTo>
                      <a:pt x="1883" y="3524"/>
                    </a:lnTo>
                    <a:lnTo>
                      <a:pt x="1873" y="3545"/>
                    </a:lnTo>
                    <a:lnTo>
                      <a:pt x="1859" y="3566"/>
                    </a:lnTo>
                    <a:lnTo>
                      <a:pt x="1838" y="3587"/>
                    </a:lnTo>
                    <a:lnTo>
                      <a:pt x="1816" y="3608"/>
                    </a:lnTo>
                    <a:lnTo>
                      <a:pt x="1791" y="3626"/>
                    </a:lnTo>
                    <a:lnTo>
                      <a:pt x="1764" y="3643"/>
                    </a:lnTo>
                    <a:lnTo>
                      <a:pt x="1739" y="3664"/>
                    </a:lnTo>
                    <a:lnTo>
                      <a:pt x="1714" y="3686"/>
                    </a:lnTo>
                    <a:lnTo>
                      <a:pt x="1693" y="3706"/>
                    </a:lnTo>
                    <a:lnTo>
                      <a:pt x="1673" y="3734"/>
                    </a:lnTo>
                    <a:lnTo>
                      <a:pt x="1644" y="3769"/>
                    </a:lnTo>
                    <a:lnTo>
                      <a:pt x="1613" y="3808"/>
                    </a:lnTo>
                    <a:lnTo>
                      <a:pt x="1577" y="3851"/>
                    </a:lnTo>
                    <a:lnTo>
                      <a:pt x="1542" y="3896"/>
                    </a:lnTo>
                    <a:lnTo>
                      <a:pt x="1503" y="3942"/>
                    </a:lnTo>
                    <a:lnTo>
                      <a:pt x="1461" y="3987"/>
                    </a:lnTo>
                    <a:lnTo>
                      <a:pt x="1415" y="4026"/>
                    </a:lnTo>
                    <a:lnTo>
                      <a:pt x="1370" y="4064"/>
                    </a:lnTo>
                    <a:lnTo>
                      <a:pt x="1323" y="4099"/>
                    </a:lnTo>
                    <a:lnTo>
                      <a:pt x="1295" y="4117"/>
                    </a:lnTo>
                    <a:lnTo>
                      <a:pt x="1267" y="4139"/>
                    </a:lnTo>
                    <a:lnTo>
                      <a:pt x="1239" y="4159"/>
                    </a:lnTo>
                    <a:lnTo>
                      <a:pt x="1215" y="4181"/>
                    </a:lnTo>
                    <a:lnTo>
                      <a:pt x="1190" y="4198"/>
                    </a:lnTo>
                    <a:lnTo>
                      <a:pt x="1165" y="4212"/>
                    </a:lnTo>
                    <a:lnTo>
                      <a:pt x="1140" y="4223"/>
                    </a:lnTo>
                    <a:lnTo>
                      <a:pt x="1112" y="4226"/>
                    </a:lnTo>
                    <a:lnTo>
                      <a:pt x="1087" y="4219"/>
                    </a:lnTo>
                    <a:lnTo>
                      <a:pt x="1056" y="4206"/>
                    </a:lnTo>
                    <a:lnTo>
                      <a:pt x="1035" y="4188"/>
                    </a:lnTo>
                    <a:lnTo>
                      <a:pt x="1017" y="4167"/>
                    </a:lnTo>
                    <a:lnTo>
                      <a:pt x="1007" y="4142"/>
                    </a:lnTo>
                    <a:lnTo>
                      <a:pt x="1000" y="4117"/>
                    </a:lnTo>
                    <a:lnTo>
                      <a:pt x="997" y="4089"/>
                    </a:lnTo>
                    <a:lnTo>
                      <a:pt x="997" y="4064"/>
                    </a:lnTo>
                    <a:lnTo>
                      <a:pt x="997" y="4036"/>
                    </a:lnTo>
                    <a:lnTo>
                      <a:pt x="1000" y="4009"/>
                    </a:lnTo>
                    <a:lnTo>
                      <a:pt x="1000" y="3984"/>
                    </a:lnTo>
                    <a:lnTo>
                      <a:pt x="997" y="3959"/>
                    </a:lnTo>
                    <a:lnTo>
                      <a:pt x="1000" y="3981"/>
                    </a:lnTo>
                    <a:lnTo>
                      <a:pt x="1000" y="4001"/>
                    </a:lnTo>
                    <a:lnTo>
                      <a:pt x="1000" y="4019"/>
                    </a:lnTo>
                    <a:lnTo>
                      <a:pt x="1000" y="4041"/>
                    </a:lnTo>
                    <a:lnTo>
                      <a:pt x="1000" y="4058"/>
                    </a:lnTo>
                    <a:lnTo>
                      <a:pt x="1000" y="4079"/>
                    </a:lnTo>
                    <a:lnTo>
                      <a:pt x="1000" y="4096"/>
                    </a:lnTo>
                    <a:lnTo>
                      <a:pt x="1004" y="4114"/>
                    </a:lnTo>
                    <a:lnTo>
                      <a:pt x="1004" y="4128"/>
                    </a:lnTo>
                    <a:lnTo>
                      <a:pt x="1007" y="4142"/>
                    </a:lnTo>
                    <a:lnTo>
                      <a:pt x="1017" y="4167"/>
                    </a:lnTo>
                    <a:lnTo>
                      <a:pt x="1029" y="4188"/>
                    </a:lnTo>
                    <a:lnTo>
                      <a:pt x="1042" y="4202"/>
                    </a:lnTo>
                    <a:lnTo>
                      <a:pt x="1060" y="4212"/>
                    </a:lnTo>
                    <a:lnTo>
                      <a:pt x="1081" y="4219"/>
                    </a:lnTo>
                    <a:lnTo>
                      <a:pt x="1099" y="4219"/>
                    </a:lnTo>
                    <a:lnTo>
                      <a:pt x="1123" y="4219"/>
                    </a:lnTo>
                    <a:lnTo>
                      <a:pt x="1147" y="4216"/>
                    </a:lnTo>
                    <a:lnTo>
                      <a:pt x="1172" y="4209"/>
                    </a:lnTo>
                    <a:lnTo>
                      <a:pt x="1200" y="4198"/>
                    </a:lnTo>
                    <a:lnTo>
                      <a:pt x="1112" y="4251"/>
                    </a:lnTo>
                    <a:lnTo>
                      <a:pt x="1039" y="4339"/>
                    </a:lnTo>
                    <a:lnTo>
                      <a:pt x="972" y="4447"/>
                    </a:lnTo>
                    <a:lnTo>
                      <a:pt x="912" y="4577"/>
                    </a:lnTo>
                    <a:lnTo>
                      <a:pt x="856" y="4719"/>
                    </a:lnTo>
                    <a:lnTo>
                      <a:pt x="796" y="4862"/>
                    </a:lnTo>
                    <a:lnTo>
                      <a:pt x="729" y="5002"/>
                    </a:lnTo>
                    <a:lnTo>
                      <a:pt x="659" y="5140"/>
                    </a:lnTo>
                    <a:lnTo>
                      <a:pt x="574" y="5259"/>
                    </a:lnTo>
                    <a:lnTo>
                      <a:pt x="472" y="5357"/>
                    </a:lnTo>
                    <a:lnTo>
                      <a:pt x="458" y="5368"/>
                    </a:lnTo>
                    <a:lnTo>
                      <a:pt x="440" y="5375"/>
                    </a:lnTo>
                    <a:lnTo>
                      <a:pt x="416" y="5382"/>
                    </a:lnTo>
                    <a:lnTo>
                      <a:pt x="391" y="5385"/>
                    </a:lnTo>
                    <a:lnTo>
                      <a:pt x="366" y="5385"/>
                    </a:lnTo>
                    <a:lnTo>
                      <a:pt x="342" y="5382"/>
                    </a:lnTo>
                    <a:lnTo>
                      <a:pt x="317" y="5372"/>
                    </a:lnTo>
                    <a:lnTo>
                      <a:pt x="293" y="5357"/>
                    </a:lnTo>
                    <a:lnTo>
                      <a:pt x="272" y="5337"/>
                    </a:lnTo>
                    <a:lnTo>
                      <a:pt x="254" y="5305"/>
                    </a:lnTo>
                    <a:lnTo>
                      <a:pt x="233" y="5242"/>
                    </a:lnTo>
                    <a:lnTo>
                      <a:pt x="225" y="5171"/>
                    </a:lnTo>
                    <a:lnTo>
                      <a:pt x="222" y="5101"/>
                    </a:lnTo>
                    <a:lnTo>
                      <a:pt x="230" y="5027"/>
                    </a:lnTo>
                    <a:lnTo>
                      <a:pt x="237" y="4950"/>
                    </a:lnTo>
                    <a:lnTo>
                      <a:pt x="243" y="4872"/>
                    </a:lnTo>
                    <a:lnTo>
                      <a:pt x="247" y="4796"/>
                    </a:lnTo>
                    <a:lnTo>
                      <a:pt x="247" y="4719"/>
                    </a:lnTo>
                    <a:lnTo>
                      <a:pt x="240" y="4641"/>
                    </a:lnTo>
                    <a:lnTo>
                      <a:pt x="222" y="4567"/>
                    </a:lnTo>
                    <a:lnTo>
                      <a:pt x="183" y="4444"/>
                    </a:lnTo>
                    <a:lnTo>
                      <a:pt x="152" y="4318"/>
                    </a:lnTo>
                    <a:lnTo>
                      <a:pt x="120" y="4194"/>
                    </a:lnTo>
                    <a:lnTo>
                      <a:pt x="92" y="4072"/>
                    </a:lnTo>
                    <a:lnTo>
                      <a:pt x="67" y="3946"/>
                    </a:lnTo>
                    <a:lnTo>
                      <a:pt x="50" y="3819"/>
                    </a:lnTo>
                    <a:lnTo>
                      <a:pt x="32" y="3693"/>
                    </a:lnTo>
                    <a:lnTo>
                      <a:pt x="22" y="3566"/>
                    </a:lnTo>
                    <a:lnTo>
                      <a:pt x="15" y="3439"/>
                    </a:lnTo>
                    <a:lnTo>
                      <a:pt x="11" y="3309"/>
                    </a:lnTo>
                    <a:lnTo>
                      <a:pt x="11" y="3292"/>
                    </a:lnTo>
                    <a:lnTo>
                      <a:pt x="11" y="3274"/>
                    </a:lnTo>
                    <a:lnTo>
                      <a:pt x="11" y="3256"/>
                    </a:lnTo>
                    <a:lnTo>
                      <a:pt x="11" y="3236"/>
                    </a:lnTo>
                    <a:lnTo>
                      <a:pt x="11" y="3218"/>
                    </a:lnTo>
                    <a:lnTo>
                      <a:pt x="11" y="3201"/>
                    </a:lnTo>
                    <a:lnTo>
                      <a:pt x="11" y="3183"/>
                    </a:lnTo>
                    <a:lnTo>
                      <a:pt x="11" y="3162"/>
                    </a:lnTo>
                    <a:lnTo>
                      <a:pt x="7" y="3144"/>
                    </a:lnTo>
                    <a:lnTo>
                      <a:pt x="7" y="3123"/>
                    </a:lnTo>
                    <a:lnTo>
                      <a:pt x="0" y="3025"/>
                    </a:lnTo>
                    <a:lnTo>
                      <a:pt x="0" y="2923"/>
                    </a:lnTo>
                    <a:lnTo>
                      <a:pt x="7" y="2814"/>
                    </a:lnTo>
                    <a:lnTo>
                      <a:pt x="18" y="2701"/>
                    </a:lnTo>
                    <a:lnTo>
                      <a:pt x="39" y="2593"/>
                    </a:lnTo>
                    <a:lnTo>
                      <a:pt x="64" y="2484"/>
                    </a:lnTo>
                    <a:lnTo>
                      <a:pt x="99" y="2378"/>
                    </a:lnTo>
                    <a:lnTo>
                      <a:pt x="142" y="2280"/>
                    </a:lnTo>
                    <a:lnTo>
                      <a:pt x="194" y="2189"/>
                    </a:lnTo>
                    <a:lnTo>
                      <a:pt x="254" y="2105"/>
                    </a:lnTo>
                    <a:lnTo>
                      <a:pt x="395" y="1918"/>
                    </a:lnTo>
                    <a:close/>
                  </a:path>
                </a:pathLst>
              </a:custGeom>
              <a:solidFill>
                <a:srgbClr val="B265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98" name="Freeform 722"/>
              <p:cNvSpPr>
                <a:spLocks/>
              </p:cNvSpPr>
              <p:nvPr/>
            </p:nvSpPr>
            <p:spPr bwMode="auto">
              <a:xfrm>
                <a:off x="2551" y="2322"/>
                <a:ext cx="205" cy="385"/>
              </a:xfrm>
              <a:custGeom>
                <a:avLst/>
                <a:gdLst>
                  <a:gd name="T0" fmla="*/ 571 w 2661"/>
                  <a:gd name="T1" fmla="*/ 1725 h 5385"/>
                  <a:gd name="T2" fmla="*/ 803 w 2661"/>
                  <a:gd name="T3" fmla="*/ 1462 h 5385"/>
                  <a:gd name="T4" fmla="*/ 975 w 2661"/>
                  <a:gd name="T5" fmla="*/ 1114 h 5385"/>
                  <a:gd name="T6" fmla="*/ 1190 w 2661"/>
                  <a:gd name="T7" fmla="*/ 625 h 5385"/>
                  <a:gd name="T8" fmla="*/ 1493 w 2661"/>
                  <a:gd name="T9" fmla="*/ 194 h 5385"/>
                  <a:gd name="T10" fmla="*/ 1725 w 2661"/>
                  <a:gd name="T11" fmla="*/ 22 h 5385"/>
                  <a:gd name="T12" fmla="*/ 1929 w 2661"/>
                  <a:gd name="T13" fmla="*/ 14 h 5385"/>
                  <a:gd name="T14" fmla="*/ 2080 w 2661"/>
                  <a:gd name="T15" fmla="*/ 310 h 5385"/>
                  <a:gd name="T16" fmla="*/ 2232 w 2661"/>
                  <a:gd name="T17" fmla="*/ 1093 h 5385"/>
                  <a:gd name="T18" fmla="*/ 2443 w 2661"/>
                  <a:gd name="T19" fmla="*/ 1855 h 5385"/>
                  <a:gd name="T20" fmla="*/ 2661 w 2661"/>
                  <a:gd name="T21" fmla="*/ 2473 h 5385"/>
                  <a:gd name="T22" fmla="*/ 2513 w 2661"/>
                  <a:gd name="T23" fmla="*/ 2979 h 5385"/>
                  <a:gd name="T24" fmla="*/ 2189 w 2661"/>
                  <a:gd name="T25" fmla="*/ 3285 h 5385"/>
                  <a:gd name="T26" fmla="*/ 2137 w 2661"/>
                  <a:gd name="T27" fmla="*/ 3288 h 5385"/>
                  <a:gd name="T28" fmla="*/ 2084 w 2661"/>
                  <a:gd name="T29" fmla="*/ 3288 h 5385"/>
                  <a:gd name="T30" fmla="*/ 2010 w 2661"/>
                  <a:gd name="T31" fmla="*/ 3359 h 5385"/>
                  <a:gd name="T32" fmla="*/ 1922 w 2661"/>
                  <a:gd name="T33" fmla="*/ 3439 h 5385"/>
                  <a:gd name="T34" fmla="*/ 1834 w 2661"/>
                  <a:gd name="T35" fmla="*/ 3415 h 5385"/>
                  <a:gd name="T36" fmla="*/ 1831 w 2661"/>
                  <a:gd name="T37" fmla="*/ 3383 h 5385"/>
                  <a:gd name="T38" fmla="*/ 1834 w 2661"/>
                  <a:gd name="T39" fmla="*/ 3344 h 5385"/>
                  <a:gd name="T40" fmla="*/ 1838 w 2661"/>
                  <a:gd name="T41" fmla="*/ 3394 h 5385"/>
                  <a:gd name="T42" fmla="*/ 1873 w 2661"/>
                  <a:gd name="T43" fmla="*/ 3454 h 5385"/>
                  <a:gd name="T44" fmla="*/ 1883 w 2661"/>
                  <a:gd name="T45" fmla="*/ 3524 h 5385"/>
                  <a:gd name="T46" fmla="*/ 1816 w 2661"/>
                  <a:gd name="T47" fmla="*/ 3608 h 5385"/>
                  <a:gd name="T48" fmla="*/ 1714 w 2661"/>
                  <a:gd name="T49" fmla="*/ 3686 h 5385"/>
                  <a:gd name="T50" fmla="*/ 1613 w 2661"/>
                  <a:gd name="T51" fmla="*/ 3808 h 5385"/>
                  <a:gd name="T52" fmla="*/ 1461 w 2661"/>
                  <a:gd name="T53" fmla="*/ 3987 h 5385"/>
                  <a:gd name="T54" fmla="*/ 1295 w 2661"/>
                  <a:gd name="T55" fmla="*/ 4117 h 5385"/>
                  <a:gd name="T56" fmla="*/ 1190 w 2661"/>
                  <a:gd name="T57" fmla="*/ 4198 h 5385"/>
                  <a:gd name="T58" fmla="*/ 1087 w 2661"/>
                  <a:gd name="T59" fmla="*/ 4219 h 5385"/>
                  <a:gd name="T60" fmla="*/ 1007 w 2661"/>
                  <a:gd name="T61" fmla="*/ 4142 h 5385"/>
                  <a:gd name="T62" fmla="*/ 997 w 2661"/>
                  <a:gd name="T63" fmla="*/ 4036 h 5385"/>
                  <a:gd name="T64" fmla="*/ 1000 w 2661"/>
                  <a:gd name="T65" fmla="*/ 3981 h 5385"/>
                  <a:gd name="T66" fmla="*/ 1000 w 2661"/>
                  <a:gd name="T67" fmla="*/ 4058 h 5385"/>
                  <a:gd name="T68" fmla="*/ 1004 w 2661"/>
                  <a:gd name="T69" fmla="*/ 4128 h 5385"/>
                  <a:gd name="T70" fmla="*/ 1042 w 2661"/>
                  <a:gd name="T71" fmla="*/ 4202 h 5385"/>
                  <a:gd name="T72" fmla="*/ 1123 w 2661"/>
                  <a:gd name="T73" fmla="*/ 4219 h 5385"/>
                  <a:gd name="T74" fmla="*/ 1112 w 2661"/>
                  <a:gd name="T75" fmla="*/ 4251 h 5385"/>
                  <a:gd name="T76" fmla="*/ 856 w 2661"/>
                  <a:gd name="T77" fmla="*/ 4719 h 5385"/>
                  <a:gd name="T78" fmla="*/ 574 w 2661"/>
                  <a:gd name="T79" fmla="*/ 5259 h 5385"/>
                  <a:gd name="T80" fmla="*/ 416 w 2661"/>
                  <a:gd name="T81" fmla="*/ 5382 h 5385"/>
                  <a:gd name="T82" fmla="*/ 317 w 2661"/>
                  <a:gd name="T83" fmla="*/ 5372 h 5385"/>
                  <a:gd name="T84" fmla="*/ 233 w 2661"/>
                  <a:gd name="T85" fmla="*/ 5242 h 5385"/>
                  <a:gd name="T86" fmla="*/ 237 w 2661"/>
                  <a:gd name="T87" fmla="*/ 4950 h 5385"/>
                  <a:gd name="T88" fmla="*/ 240 w 2661"/>
                  <a:gd name="T89" fmla="*/ 4641 h 5385"/>
                  <a:gd name="T90" fmla="*/ 120 w 2661"/>
                  <a:gd name="T91" fmla="*/ 4194 h 5385"/>
                  <a:gd name="T92" fmla="*/ 32 w 2661"/>
                  <a:gd name="T93" fmla="*/ 3693 h 5385"/>
                  <a:gd name="T94" fmla="*/ 11 w 2661"/>
                  <a:gd name="T95" fmla="*/ 3292 h 5385"/>
                  <a:gd name="T96" fmla="*/ 11 w 2661"/>
                  <a:gd name="T97" fmla="*/ 3218 h 5385"/>
                  <a:gd name="T98" fmla="*/ 7 w 2661"/>
                  <a:gd name="T99" fmla="*/ 3144 h 5385"/>
                  <a:gd name="T100" fmla="*/ 7 w 2661"/>
                  <a:gd name="T101" fmla="*/ 2814 h 5385"/>
                  <a:gd name="T102" fmla="*/ 99 w 2661"/>
                  <a:gd name="T103" fmla="*/ 2378 h 5385"/>
                  <a:gd name="T104" fmla="*/ 395 w 2661"/>
                  <a:gd name="T105" fmla="*/ 1918 h 5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61" h="5385">
                    <a:moveTo>
                      <a:pt x="395" y="1918"/>
                    </a:moveTo>
                    <a:lnTo>
                      <a:pt x="451" y="1852"/>
                    </a:lnTo>
                    <a:lnTo>
                      <a:pt x="511" y="1788"/>
                    </a:lnTo>
                    <a:lnTo>
                      <a:pt x="571" y="1725"/>
                    </a:lnTo>
                    <a:lnTo>
                      <a:pt x="634" y="1658"/>
                    </a:lnTo>
                    <a:lnTo>
                      <a:pt x="694" y="1595"/>
                    </a:lnTo>
                    <a:lnTo>
                      <a:pt x="751" y="1528"/>
                    </a:lnTo>
                    <a:lnTo>
                      <a:pt x="803" y="1462"/>
                    </a:lnTo>
                    <a:lnTo>
                      <a:pt x="852" y="1392"/>
                    </a:lnTo>
                    <a:lnTo>
                      <a:pt x="894" y="1318"/>
                    </a:lnTo>
                    <a:lnTo>
                      <a:pt x="929" y="1237"/>
                    </a:lnTo>
                    <a:lnTo>
                      <a:pt x="975" y="1114"/>
                    </a:lnTo>
                    <a:lnTo>
                      <a:pt x="1024" y="987"/>
                    </a:lnTo>
                    <a:lnTo>
                      <a:pt x="1077" y="865"/>
                    </a:lnTo>
                    <a:lnTo>
                      <a:pt x="1130" y="745"/>
                    </a:lnTo>
                    <a:lnTo>
                      <a:pt x="1190" y="625"/>
                    </a:lnTo>
                    <a:lnTo>
                      <a:pt x="1253" y="510"/>
                    </a:lnTo>
                    <a:lnTo>
                      <a:pt x="1323" y="401"/>
                    </a:lnTo>
                    <a:lnTo>
                      <a:pt x="1405" y="295"/>
                    </a:lnTo>
                    <a:lnTo>
                      <a:pt x="1493" y="194"/>
                    </a:lnTo>
                    <a:lnTo>
                      <a:pt x="1588" y="99"/>
                    </a:lnTo>
                    <a:lnTo>
                      <a:pt x="1626" y="71"/>
                    </a:lnTo>
                    <a:lnTo>
                      <a:pt x="1676" y="42"/>
                    </a:lnTo>
                    <a:lnTo>
                      <a:pt x="1725" y="22"/>
                    </a:lnTo>
                    <a:lnTo>
                      <a:pt x="1778" y="7"/>
                    </a:lnTo>
                    <a:lnTo>
                      <a:pt x="1831" y="0"/>
                    </a:lnTo>
                    <a:lnTo>
                      <a:pt x="1883" y="4"/>
                    </a:lnTo>
                    <a:lnTo>
                      <a:pt x="1929" y="14"/>
                    </a:lnTo>
                    <a:lnTo>
                      <a:pt x="1971" y="36"/>
                    </a:lnTo>
                    <a:lnTo>
                      <a:pt x="2003" y="71"/>
                    </a:lnTo>
                    <a:lnTo>
                      <a:pt x="2024" y="117"/>
                    </a:lnTo>
                    <a:lnTo>
                      <a:pt x="2080" y="310"/>
                    </a:lnTo>
                    <a:lnTo>
                      <a:pt x="2122" y="507"/>
                    </a:lnTo>
                    <a:lnTo>
                      <a:pt x="2161" y="703"/>
                    </a:lnTo>
                    <a:lnTo>
                      <a:pt x="2197" y="897"/>
                    </a:lnTo>
                    <a:lnTo>
                      <a:pt x="2232" y="1093"/>
                    </a:lnTo>
                    <a:lnTo>
                      <a:pt x="2270" y="1286"/>
                    </a:lnTo>
                    <a:lnTo>
                      <a:pt x="2317" y="1480"/>
                    </a:lnTo>
                    <a:lnTo>
                      <a:pt x="2372" y="1670"/>
                    </a:lnTo>
                    <a:lnTo>
                      <a:pt x="2443" y="1855"/>
                    </a:lnTo>
                    <a:lnTo>
                      <a:pt x="2531" y="2035"/>
                    </a:lnTo>
                    <a:lnTo>
                      <a:pt x="2601" y="2185"/>
                    </a:lnTo>
                    <a:lnTo>
                      <a:pt x="2643" y="2333"/>
                    </a:lnTo>
                    <a:lnTo>
                      <a:pt x="2661" y="2473"/>
                    </a:lnTo>
                    <a:lnTo>
                      <a:pt x="2658" y="2611"/>
                    </a:lnTo>
                    <a:lnTo>
                      <a:pt x="2630" y="2741"/>
                    </a:lnTo>
                    <a:lnTo>
                      <a:pt x="2580" y="2863"/>
                    </a:lnTo>
                    <a:lnTo>
                      <a:pt x="2513" y="2979"/>
                    </a:lnTo>
                    <a:lnTo>
                      <a:pt x="2425" y="3088"/>
                    </a:lnTo>
                    <a:lnTo>
                      <a:pt x="2320" y="3190"/>
                    </a:lnTo>
                    <a:lnTo>
                      <a:pt x="2200" y="3281"/>
                    </a:lnTo>
                    <a:lnTo>
                      <a:pt x="2189" y="3285"/>
                    </a:lnTo>
                    <a:lnTo>
                      <a:pt x="2179" y="3288"/>
                    </a:lnTo>
                    <a:lnTo>
                      <a:pt x="2165" y="3288"/>
                    </a:lnTo>
                    <a:lnTo>
                      <a:pt x="2151" y="3288"/>
                    </a:lnTo>
                    <a:lnTo>
                      <a:pt x="2137" y="3288"/>
                    </a:lnTo>
                    <a:lnTo>
                      <a:pt x="2122" y="3285"/>
                    </a:lnTo>
                    <a:lnTo>
                      <a:pt x="2109" y="3285"/>
                    </a:lnTo>
                    <a:lnTo>
                      <a:pt x="2094" y="3288"/>
                    </a:lnTo>
                    <a:lnTo>
                      <a:pt x="2084" y="3288"/>
                    </a:lnTo>
                    <a:lnTo>
                      <a:pt x="2074" y="3296"/>
                    </a:lnTo>
                    <a:lnTo>
                      <a:pt x="2052" y="3313"/>
                    </a:lnTo>
                    <a:lnTo>
                      <a:pt x="2031" y="3334"/>
                    </a:lnTo>
                    <a:lnTo>
                      <a:pt x="2010" y="3359"/>
                    </a:lnTo>
                    <a:lnTo>
                      <a:pt x="1989" y="3383"/>
                    </a:lnTo>
                    <a:lnTo>
                      <a:pt x="1967" y="3408"/>
                    </a:lnTo>
                    <a:lnTo>
                      <a:pt x="1946" y="3426"/>
                    </a:lnTo>
                    <a:lnTo>
                      <a:pt x="1922" y="3439"/>
                    </a:lnTo>
                    <a:lnTo>
                      <a:pt x="1894" y="3443"/>
                    </a:lnTo>
                    <a:lnTo>
                      <a:pt x="1869" y="3439"/>
                    </a:lnTo>
                    <a:lnTo>
                      <a:pt x="1838" y="3422"/>
                    </a:lnTo>
                    <a:lnTo>
                      <a:pt x="1834" y="3415"/>
                    </a:lnTo>
                    <a:lnTo>
                      <a:pt x="1834" y="3408"/>
                    </a:lnTo>
                    <a:lnTo>
                      <a:pt x="1831" y="3401"/>
                    </a:lnTo>
                    <a:lnTo>
                      <a:pt x="1831" y="3394"/>
                    </a:lnTo>
                    <a:lnTo>
                      <a:pt x="1831" y="3383"/>
                    </a:lnTo>
                    <a:lnTo>
                      <a:pt x="1831" y="3373"/>
                    </a:lnTo>
                    <a:lnTo>
                      <a:pt x="1831" y="3366"/>
                    </a:lnTo>
                    <a:lnTo>
                      <a:pt x="1834" y="3355"/>
                    </a:lnTo>
                    <a:lnTo>
                      <a:pt x="1834" y="3344"/>
                    </a:lnTo>
                    <a:lnTo>
                      <a:pt x="1834" y="3334"/>
                    </a:lnTo>
                    <a:lnTo>
                      <a:pt x="1831" y="3355"/>
                    </a:lnTo>
                    <a:lnTo>
                      <a:pt x="1831" y="3376"/>
                    </a:lnTo>
                    <a:lnTo>
                      <a:pt x="1838" y="3394"/>
                    </a:lnTo>
                    <a:lnTo>
                      <a:pt x="1844" y="3411"/>
                    </a:lnTo>
                    <a:lnTo>
                      <a:pt x="1851" y="3426"/>
                    </a:lnTo>
                    <a:lnTo>
                      <a:pt x="1862" y="3439"/>
                    </a:lnTo>
                    <a:lnTo>
                      <a:pt x="1873" y="3454"/>
                    </a:lnTo>
                    <a:lnTo>
                      <a:pt x="1879" y="3468"/>
                    </a:lnTo>
                    <a:lnTo>
                      <a:pt x="1887" y="3481"/>
                    </a:lnTo>
                    <a:lnTo>
                      <a:pt x="1887" y="3496"/>
                    </a:lnTo>
                    <a:lnTo>
                      <a:pt x="1883" y="3524"/>
                    </a:lnTo>
                    <a:lnTo>
                      <a:pt x="1873" y="3545"/>
                    </a:lnTo>
                    <a:lnTo>
                      <a:pt x="1859" y="3566"/>
                    </a:lnTo>
                    <a:lnTo>
                      <a:pt x="1838" y="3587"/>
                    </a:lnTo>
                    <a:lnTo>
                      <a:pt x="1816" y="3608"/>
                    </a:lnTo>
                    <a:lnTo>
                      <a:pt x="1791" y="3626"/>
                    </a:lnTo>
                    <a:lnTo>
                      <a:pt x="1764" y="3643"/>
                    </a:lnTo>
                    <a:lnTo>
                      <a:pt x="1739" y="3664"/>
                    </a:lnTo>
                    <a:lnTo>
                      <a:pt x="1714" y="3686"/>
                    </a:lnTo>
                    <a:lnTo>
                      <a:pt x="1693" y="3706"/>
                    </a:lnTo>
                    <a:lnTo>
                      <a:pt x="1673" y="3734"/>
                    </a:lnTo>
                    <a:lnTo>
                      <a:pt x="1644" y="3769"/>
                    </a:lnTo>
                    <a:lnTo>
                      <a:pt x="1613" y="3808"/>
                    </a:lnTo>
                    <a:lnTo>
                      <a:pt x="1577" y="3851"/>
                    </a:lnTo>
                    <a:lnTo>
                      <a:pt x="1542" y="3896"/>
                    </a:lnTo>
                    <a:lnTo>
                      <a:pt x="1503" y="3942"/>
                    </a:lnTo>
                    <a:lnTo>
                      <a:pt x="1461" y="3987"/>
                    </a:lnTo>
                    <a:lnTo>
                      <a:pt x="1415" y="4026"/>
                    </a:lnTo>
                    <a:lnTo>
                      <a:pt x="1370" y="4064"/>
                    </a:lnTo>
                    <a:lnTo>
                      <a:pt x="1323" y="4099"/>
                    </a:lnTo>
                    <a:lnTo>
                      <a:pt x="1295" y="4117"/>
                    </a:lnTo>
                    <a:lnTo>
                      <a:pt x="1267" y="4139"/>
                    </a:lnTo>
                    <a:lnTo>
                      <a:pt x="1239" y="4159"/>
                    </a:lnTo>
                    <a:lnTo>
                      <a:pt x="1215" y="4181"/>
                    </a:lnTo>
                    <a:lnTo>
                      <a:pt x="1190" y="4198"/>
                    </a:lnTo>
                    <a:lnTo>
                      <a:pt x="1165" y="4212"/>
                    </a:lnTo>
                    <a:lnTo>
                      <a:pt x="1140" y="4223"/>
                    </a:lnTo>
                    <a:lnTo>
                      <a:pt x="1112" y="4226"/>
                    </a:lnTo>
                    <a:lnTo>
                      <a:pt x="1087" y="4219"/>
                    </a:lnTo>
                    <a:lnTo>
                      <a:pt x="1056" y="4206"/>
                    </a:lnTo>
                    <a:lnTo>
                      <a:pt x="1035" y="4188"/>
                    </a:lnTo>
                    <a:lnTo>
                      <a:pt x="1017" y="4167"/>
                    </a:lnTo>
                    <a:lnTo>
                      <a:pt x="1007" y="4142"/>
                    </a:lnTo>
                    <a:lnTo>
                      <a:pt x="1000" y="4117"/>
                    </a:lnTo>
                    <a:lnTo>
                      <a:pt x="997" y="4089"/>
                    </a:lnTo>
                    <a:lnTo>
                      <a:pt x="997" y="4064"/>
                    </a:lnTo>
                    <a:lnTo>
                      <a:pt x="997" y="4036"/>
                    </a:lnTo>
                    <a:lnTo>
                      <a:pt x="1000" y="4009"/>
                    </a:lnTo>
                    <a:lnTo>
                      <a:pt x="1000" y="3984"/>
                    </a:lnTo>
                    <a:lnTo>
                      <a:pt x="997" y="3959"/>
                    </a:lnTo>
                    <a:lnTo>
                      <a:pt x="1000" y="3981"/>
                    </a:lnTo>
                    <a:lnTo>
                      <a:pt x="1000" y="4001"/>
                    </a:lnTo>
                    <a:lnTo>
                      <a:pt x="1000" y="4019"/>
                    </a:lnTo>
                    <a:lnTo>
                      <a:pt x="1000" y="4041"/>
                    </a:lnTo>
                    <a:lnTo>
                      <a:pt x="1000" y="4058"/>
                    </a:lnTo>
                    <a:lnTo>
                      <a:pt x="1000" y="4079"/>
                    </a:lnTo>
                    <a:lnTo>
                      <a:pt x="1000" y="4096"/>
                    </a:lnTo>
                    <a:lnTo>
                      <a:pt x="1004" y="4114"/>
                    </a:lnTo>
                    <a:lnTo>
                      <a:pt x="1004" y="4128"/>
                    </a:lnTo>
                    <a:lnTo>
                      <a:pt x="1007" y="4142"/>
                    </a:lnTo>
                    <a:lnTo>
                      <a:pt x="1017" y="4167"/>
                    </a:lnTo>
                    <a:lnTo>
                      <a:pt x="1029" y="4188"/>
                    </a:lnTo>
                    <a:lnTo>
                      <a:pt x="1042" y="4202"/>
                    </a:lnTo>
                    <a:lnTo>
                      <a:pt x="1060" y="4212"/>
                    </a:lnTo>
                    <a:lnTo>
                      <a:pt x="1081" y="4219"/>
                    </a:lnTo>
                    <a:lnTo>
                      <a:pt x="1099" y="4219"/>
                    </a:lnTo>
                    <a:lnTo>
                      <a:pt x="1123" y="4219"/>
                    </a:lnTo>
                    <a:lnTo>
                      <a:pt x="1147" y="4216"/>
                    </a:lnTo>
                    <a:lnTo>
                      <a:pt x="1172" y="4209"/>
                    </a:lnTo>
                    <a:lnTo>
                      <a:pt x="1200" y="4198"/>
                    </a:lnTo>
                    <a:lnTo>
                      <a:pt x="1112" y="4251"/>
                    </a:lnTo>
                    <a:lnTo>
                      <a:pt x="1039" y="4339"/>
                    </a:lnTo>
                    <a:lnTo>
                      <a:pt x="972" y="4447"/>
                    </a:lnTo>
                    <a:lnTo>
                      <a:pt x="912" y="4577"/>
                    </a:lnTo>
                    <a:lnTo>
                      <a:pt x="856" y="4719"/>
                    </a:lnTo>
                    <a:lnTo>
                      <a:pt x="796" y="4862"/>
                    </a:lnTo>
                    <a:lnTo>
                      <a:pt x="729" y="5002"/>
                    </a:lnTo>
                    <a:lnTo>
                      <a:pt x="659" y="5140"/>
                    </a:lnTo>
                    <a:lnTo>
                      <a:pt x="574" y="5259"/>
                    </a:lnTo>
                    <a:lnTo>
                      <a:pt x="472" y="5357"/>
                    </a:lnTo>
                    <a:lnTo>
                      <a:pt x="458" y="5368"/>
                    </a:lnTo>
                    <a:lnTo>
                      <a:pt x="440" y="5375"/>
                    </a:lnTo>
                    <a:lnTo>
                      <a:pt x="416" y="5382"/>
                    </a:lnTo>
                    <a:lnTo>
                      <a:pt x="391" y="5385"/>
                    </a:lnTo>
                    <a:lnTo>
                      <a:pt x="366" y="5385"/>
                    </a:lnTo>
                    <a:lnTo>
                      <a:pt x="342" y="5382"/>
                    </a:lnTo>
                    <a:lnTo>
                      <a:pt x="317" y="5372"/>
                    </a:lnTo>
                    <a:lnTo>
                      <a:pt x="293" y="5357"/>
                    </a:lnTo>
                    <a:lnTo>
                      <a:pt x="272" y="5337"/>
                    </a:lnTo>
                    <a:lnTo>
                      <a:pt x="254" y="5305"/>
                    </a:lnTo>
                    <a:lnTo>
                      <a:pt x="233" y="5242"/>
                    </a:lnTo>
                    <a:lnTo>
                      <a:pt x="225" y="5171"/>
                    </a:lnTo>
                    <a:lnTo>
                      <a:pt x="222" y="5101"/>
                    </a:lnTo>
                    <a:lnTo>
                      <a:pt x="230" y="5027"/>
                    </a:lnTo>
                    <a:lnTo>
                      <a:pt x="237" y="4950"/>
                    </a:lnTo>
                    <a:lnTo>
                      <a:pt x="243" y="4872"/>
                    </a:lnTo>
                    <a:lnTo>
                      <a:pt x="247" y="4796"/>
                    </a:lnTo>
                    <a:lnTo>
                      <a:pt x="247" y="4719"/>
                    </a:lnTo>
                    <a:lnTo>
                      <a:pt x="240" y="4641"/>
                    </a:lnTo>
                    <a:lnTo>
                      <a:pt x="222" y="4567"/>
                    </a:lnTo>
                    <a:lnTo>
                      <a:pt x="183" y="4444"/>
                    </a:lnTo>
                    <a:lnTo>
                      <a:pt x="152" y="4318"/>
                    </a:lnTo>
                    <a:lnTo>
                      <a:pt x="120" y="4194"/>
                    </a:lnTo>
                    <a:lnTo>
                      <a:pt x="92" y="4072"/>
                    </a:lnTo>
                    <a:lnTo>
                      <a:pt x="67" y="3946"/>
                    </a:lnTo>
                    <a:lnTo>
                      <a:pt x="50" y="3819"/>
                    </a:lnTo>
                    <a:lnTo>
                      <a:pt x="32" y="3693"/>
                    </a:lnTo>
                    <a:lnTo>
                      <a:pt x="22" y="3566"/>
                    </a:lnTo>
                    <a:lnTo>
                      <a:pt x="15" y="3439"/>
                    </a:lnTo>
                    <a:lnTo>
                      <a:pt x="11" y="3309"/>
                    </a:lnTo>
                    <a:lnTo>
                      <a:pt x="11" y="3292"/>
                    </a:lnTo>
                    <a:lnTo>
                      <a:pt x="11" y="3274"/>
                    </a:lnTo>
                    <a:lnTo>
                      <a:pt x="11" y="3256"/>
                    </a:lnTo>
                    <a:lnTo>
                      <a:pt x="11" y="3236"/>
                    </a:lnTo>
                    <a:lnTo>
                      <a:pt x="11" y="3218"/>
                    </a:lnTo>
                    <a:lnTo>
                      <a:pt x="11" y="3201"/>
                    </a:lnTo>
                    <a:lnTo>
                      <a:pt x="11" y="3183"/>
                    </a:lnTo>
                    <a:lnTo>
                      <a:pt x="11" y="3162"/>
                    </a:lnTo>
                    <a:lnTo>
                      <a:pt x="7" y="3144"/>
                    </a:lnTo>
                    <a:lnTo>
                      <a:pt x="7" y="3123"/>
                    </a:lnTo>
                    <a:lnTo>
                      <a:pt x="0" y="3025"/>
                    </a:lnTo>
                    <a:lnTo>
                      <a:pt x="0" y="2923"/>
                    </a:lnTo>
                    <a:lnTo>
                      <a:pt x="7" y="2814"/>
                    </a:lnTo>
                    <a:lnTo>
                      <a:pt x="18" y="2701"/>
                    </a:lnTo>
                    <a:lnTo>
                      <a:pt x="39" y="2593"/>
                    </a:lnTo>
                    <a:lnTo>
                      <a:pt x="64" y="2484"/>
                    </a:lnTo>
                    <a:lnTo>
                      <a:pt x="99" y="2378"/>
                    </a:lnTo>
                    <a:lnTo>
                      <a:pt x="142" y="2280"/>
                    </a:lnTo>
                    <a:lnTo>
                      <a:pt x="194" y="2189"/>
                    </a:lnTo>
                    <a:lnTo>
                      <a:pt x="254" y="2105"/>
                    </a:lnTo>
                    <a:lnTo>
                      <a:pt x="395" y="1918"/>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299" name="Freeform 723"/>
              <p:cNvSpPr>
                <a:spLocks/>
              </p:cNvSpPr>
              <p:nvPr/>
            </p:nvSpPr>
            <p:spPr bwMode="auto">
              <a:xfrm>
                <a:off x="2563" y="2345"/>
                <a:ext cx="151" cy="249"/>
              </a:xfrm>
              <a:custGeom>
                <a:avLst/>
                <a:gdLst>
                  <a:gd name="T0" fmla="*/ 1418 w 1967"/>
                  <a:gd name="T1" fmla="*/ 46 h 3489"/>
                  <a:gd name="T2" fmla="*/ 1348 w 1967"/>
                  <a:gd name="T3" fmla="*/ 127 h 3489"/>
                  <a:gd name="T4" fmla="*/ 1288 w 1967"/>
                  <a:gd name="T5" fmla="*/ 215 h 3489"/>
                  <a:gd name="T6" fmla="*/ 1232 w 1967"/>
                  <a:gd name="T7" fmla="*/ 306 h 3489"/>
                  <a:gd name="T8" fmla="*/ 1182 w 1967"/>
                  <a:gd name="T9" fmla="*/ 397 h 3489"/>
                  <a:gd name="T10" fmla="*/ 1070 w 1967"/>
                  <a:gd name="T11" fmla="*/ 601 h 3489"/>
                  <a:gd name="T12" fmla="*/ 901 w 1967"/>
                  <a:gd name="T13" fmla="*/ 906 h 3489"/>
                  <a:gd name="T14" fmla="*/ 733 w 1967"/>
                  <a:gd name="T15" fmla="*/ 1205 h 3489"/>
                  <a:gd name="T16" fmla="*/ 556 w 1967"/>
                  <a:gd name="T17" fmla="*/ 1503 h 3489"/>
                  <a:gd name="T18" fmla="*/ 366 w 1967"/>
                  <a:gd name="T19" fmla="*/ 1799 h 3489"/>
                  <a:gd name="T20" fmla="*/ 180 w 1967"/>
                  <a:gd name="T21" fmla="*/ 2076 h 3489"/>
                  <a:gd name="T22" fmla="*/ 70 w 1967"/>
                  <a:gd name="T23" fmla="*/ 2343 h 3489"/>
                  <a:gd name="T24" fmla="*/ 14 w 1967"/>
                  <a:gd name="T25" fmla="*/ 2628 h 3489"/>
                  <a:gd name="T26" fmla="*/ 0 w 1967"/>
                  <a:gd name="T27" fmla="*/ 2919 h 3489"/>
                  <a:gd name="T28" fmla="*/ 14 w 1967"/>
                  <a:gd name="T29" fmla="*/ 3214 h 3489"/>
                  <a:gd name="T30" fmla="*/ 35 w 1967"/>
                  <a:gd name="T31" fmla="*/ 3401 h 3489"/>
                  <a:gd name="T32" fmla="*/ 74 w 1967"/>
                  <a:gd name="T33" fmla="*/ 3457 h 3489"/>
                  <a:gd name="T34" fmla="*/ 130 w 1967"/>
                  <a:gd name="T35" fmla="*/ 3485 h 3489"/>
                  <a:gd name="T36" fmla="*/ 200 w 1967"/>
                  <a:gd name="T37" fmla="*/ 3489 h 3489"/>
                  <a:gd name="T38" fmla="*/ 272 w 1967"/>
                  <a:gd name="T39" fmla="*/ 3471 h 3489"/>
                  <a:gd name="T40" fmla="*/ 338 w 1967"/>
                  <a:gd name="T41" fmla="*/ 3432 h 3489"/>
                  <a:gd name="T42" fmla="*/ 391 w 1967"/>
                  <a:gd name="T43" fmla="*/ 3394 h 3489"/>
                  <a:gd name="T44" fmla="*/ 443 w 1967"/>
                  <a:gd name="T45" fmla="*/ 3348 h 3489"/>
                  <a:gd name="T46" fmla="*/ 496 w 1967"/>
                  <a:gd name="T47" fmla="*/ 3306 h 3489"/>
                  <a:gd name="T48" fmla="*/ 553 w 1967"/>
                  <a:gd name="T49" fmla="*/ 3267 h 3489"/>
                  <a:gd name="T50" fmla="*/ 616 w 1967"/>
                  <a:gd name="T51" fmla="*/ 3239 h 3489"/>
                  <a:gd name="T52" fmla="*/ 690 w 1967"/>
                  <a:gd name="T53" fmla="*/ 3236 h 3489"/>
                  <a:gd name="T54" fmla="*/ 768 w 1967"/>
                  <a:gd name="T55" fmla="*/ 3249 h 3489"/>
                  <a:gd name="T56" fmla="*/ 844 w 1967"/>
                  <a:gd name="T57" fmla="*/ 3260 h 3489"/>
                  <a:gd name="T58" fmla="*/ 919 w 1967"/>
                  <a:gd name="T59" fmla="*/ 3249 h 3489"/>
                  <a:gd name="T60" fmla="*/ 999 w 1967"/>
                  <a:gd name="T61" fmla="*/ 3201 h 3489"/>
                  <a:gd name="T62" fmla="*/ 1084 w 1967"/>
                  <a:gd name="T63" fmla="*/ 3141 h 3489"/>
                  <a:gd name="T64" fmla="*/ 1162 w 1967"/>
                  <a:gd name="T65" fmla="*/ 3081 h 3489"/>
                  <a:gd name="T66" fmla="*/ 1235 w 1967"/>
                  <a:gd name="T67" fmla="*/ 3017 h 3489"/>
                  <a:gd name="T68" fmla="*/ 1305 w 1967"/>
                  <a:gd name="T69" fmla="*/ 2944 h 3489"/>
                  <a:gd name="T70" fmla="*/ 1352 w 1967"/>
                  <a:gd name="T71" fmla="*/ 2877 h 3489"/>
                  <a:gd name="T72" fmla="*/ 1370 w 1967"/>
                  <a:gd name="T73" fmla="*/ 2821 h 3489"/>
                  <a:gd name="T74" fmla="*/ 1380 w 1967"/>
                  <a:gd name="T75" fmla="*/ 2761 h 3489"/>
                  <a:gd name="T76" fmla="*/ 1390 w 1967"/>
                  <a:gd name="T77" fmla="*/ 2701 h 3489"/>
                  <a:gd name="T78" fmla="*/ 1408 w 1967"/>
                  <a:gd name="T79" fmla="*/ 2649 h 3489"/>
                  <a:gd name="T80" fmla="*/ 1468 w 1967"/>
                  <a:gd name="T81" fmla="*/ 2579 h 3489"/>
                  <a:gd name="T82" fmla="*/ 1570 w 1967"/>
                  <a:gd name="T83" fmla="*/ 2491 h 3489"/>
                  <a:gd name="T84" fmla="*/ 1675 w 1967"/>
                  <a:gd name="T85" fmla="*/ 2410 h 3489"/>
                  <a:gd name="T86" fmla="*/ 1774 w 1967"/>
                  <a:gd name="T87" fmla="*/ 2326 h 3489"/>
                  <a:gd name="T88" fmla="*/ 1866 w 1967"/>
                  <a:gd name="T89" fmla="*/ 2227 h 3489"/>
                  <a:gd name="T90" fmla="*/ 1946 w 1967"/>
                  <a:gd name="T91" fmla="*/ 2051 h 3489"/>
                  <a:gd name="T92" fmla="*/ 1967 w 1967"/>
                  <a:gd name="T93" fmla="*/ 1708 h 3489"/>
                  <a:gd name="T94" fmla="*/ 1914 w 1967"/>
                  <a:gd name="T95" fmla="*/ 1268 h 3489"/>
                  <a:gd name="T96" fmla="*/ 1809 w 1967"/>
                  <a:gd name="T97" fmla="*/ 787 h 3489"/>
                  <a:gd name="T98" fmla="*/ 1679 w 1967"/>
                  <a:gd name="T99" fmla="*/ 323 h 3489"/>
                  <a:gd name="T100" fmla="*/ 1605 w 1967"/>
                  <a:gd name="T101" fmla="*/ 102 h 3489"/>
                  <a:gd name="T102" fmla="*/ 1598 w 1967"/>
                  <a:gd name="T103" fmla="*/ 74 h 3489"/>
                  <a:gd name="T104" fmla="*/ 1591 w 1967"/>
                  <a:gd name="T105" fmla="*/ 46 h 3489"/>
                  <a:gd name="T106" fmla="*/ 1573 w 1967"/>
                  <a:gd name="T107" fmla="*/ 22 h 3489"/>
                  <a:gd name="T108" fmla="*/ 1548 w 1967"/>
                  <a:gd name="T109" fmla="*/ 3 h 3489"/>
                  <a:gd name="T110" fmla="*/ 1460 w 1967"/>
                  <a:gd name="T111" fmla="*/ 10 h 3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67" h="3489">
                    <a:moveTo>
                      <a:pt x="1460" y="10"/>
                    </a:moveTo>
                    <a:lnTo>
                      <a:pt x="1418" y="46"/>
                    </a:lnTo>
                    <a:lnTo>
                      <a:pt x="1383" y="88"/>
                    </a:lnTo>
                    <a:lnTo>
                      <a:pt x="1348" y="127"/>
                    </a:lnTo>
                    <a:lnTo>
                      <a:pt x="1317" y="169"/>
                    </a:lnTo>
                    <a:lnTo>
                      <a:pt x="1288" y="215"/>
                    </a:lnTo>
                    <a:lnTo>
                      <a:pt x="1260" y="260"/>
                    </a:lnTo>
                    <a:lnTo>
                      <a:pt x="1232" y="306"/>
                    </a:lnTo>
                    <a:lnTo>
                      <a:pt x="1207" y="352"/>
                    </a:lnTo>
                    <a:lnTo>
                      <a:pt x="1182" y="397"/>
                    </a:lnTo>
                    <a:lnTo>
                      <a:pt x="1155" y="446"/>
                    </a:lnTo>
                    <a:lnTo>
                      <a:pt x="1070" y="601"/>
                    </a:lnTo>
                    <a:lnTo>
                      <a:pt x="986" y="755"/>
                    </a:lnTo>
                    <a:lnTo>
                      <a:pt x="901" y="906"/>
                    </a:lnTo>
                    <a:lnTo>
                      <a:pt x="816" y="1058"/>
                    </a:lnTo>
                    <a:lnTo>
                      <a:pt x="733" y="1205"/>
                    </a:lnTo>
                    <a:lnTo>
                      <a:pt x="648" y="1353"/>
                    </a:lnTo>
                    <a:lnTo>
                      <a:pt x="556" y="1503"/>
                    </a:lnTo>
                    <a:lnTo>
                      <a:pt x="465" y="1651"/>
                    </a:lnTo>
                    <a:lnTo>
                      <a:pt x="366" y="1799"/>
                    </a:lnTo>
                    <a:lnTo>
                      <a:pt x="260" y="1950"/>
                    </a:lnTo>
                    <a:lnTo>
                      <a:pt x="180" y="2076"/>
                    </a:lnTo>
                    <a:lnTo>
                      <a:pt x="117" y="2206"/>
                    </a:lnTo>
                    <a:lnTo>
                      <a:pt x="70" y="2343"/>
                    </a:lnTo>
                    <a:lnTo>
                      <a:pt x="35" y="2484"/>
                    </a:lnTo>
                    <a:lnTo>
                      <a:pt x="14" y="2628"/>
                    </a:lnTo>
                    <a:lnTo>
                      <a:pt x="4" y="2772"/>
                    </a:lnTo>
                    <a:lnTo>
                      <a:pt x="0" y="2919"/>
                    </a:lnTo>
                    <a:lnTo>
                      <a:pt x="4" y="3067"/>
                    </a:lnTo>
                    <a:lnTo>
                      <a:pt x="14" y="3214"/>
                    </a:lnTo>
                    <a:lnTo>
                      <a:pt x="29" y="3359"/>
                    </a:lnTo>
                    <a:lnTo>
                      <a:pt x="35" y="3401"/>
                    </a:lnTo>
                    <a:lnTo>
                      <a:pt x="53" y="3432"/>
                    </a:lnTo>
                    <a:lnTo>
                      <a:pt x="74" y="3457"/>
                    </a:lnTo>
                    <a:lnTo>
                      <a:pt x="99" y="3474"/>
                    </a:lnTo>
                    <a:lnTo>
                      <a:pt x="130" y="3485"/>
                    </a:lnTo>
                    <a:lnTo>
                      <a:pt x="162" y="3489"/>
                    </a:lnTo>
                    <a:lnTo>
                      <a:pt x="200" y="3489"/>
                    </a:lnTo>
                    <a:lnTo>
                      <a:pt x="237" y="3481"/>
                    </a:lnTo>
                    <a:lnTo>
                      <a:pt x="272" y="3471"/>
                    </a:lnTo>
                    <a:lnTo>
                      <a:pt x="310" y="3449"/>
                    </a:lnTo>
                    <a:lnTo>
                      <a:pt x="338" y="3432"/>
                    </a:lnTo>
                    <a:lnTo>
                      <a:pt x="366" y="3414"/>
                    </a:lnTo>
                    <a:lnTo>
                      <a:pt x="391" y="3394"/>
                    </a:lnTo>
                    <a:lnTo>
                      <a:pt x="420" y="3369"/>
                    </a:lnTo>
                    <a:lnTo>
                      <a:pt x="443" y="3348"/>
                    </a:lnTo>
                    <a:lnTo>
                      <a:pt x="472" y="3327"/>
                    </a:lnTo>
                    <a:lnTo>
                      <a:pt x="496" y="3306"/>
                    </a:lnTo>
                    <a:lnTo>
                      <a:pt x="525" y="3289"/>
                    </a:lnTo>
                    <a:lnTo>
                      <a:pt x="553" y="3267"/>
                    </a:lnTo>
                    <a:lnTo>
                      <a:pt x="581" y="3253"/>
                    </a:lnTo>
                    <a:lnTo>
                      <a:pt x="616" y="3239"/>
                    </a:lnTo>
                    <a:lnTo>
                      <a:pt x="655" y="3232"/>
                    </a:lnTo>
                    <a:lnTo>
                      <a:pt x="690" y="3236"/>
                    </a:lnTo>
                    <a:lnTo>
                      <a:pt x="729" y="3242"/>
                    </a:lnTo>
                    <a:lnTo>
                      <a:pt x="768" y="3249"/>
                    </a:lnTo>
                    <a:lnTo>
                      <a:pt x="806" y="3257"/>
                    </a:lnTo>
                    <a:lnTo>
                      <a:pt x="844" y="3260"/>
                    </a:lnTo>
                    <a:lnTo>
                      <a:pt x="884" y="3257"/>
                    </a:lnTo>
                    <a:lnTo>
                      <a:pt x="919" y="3249"/>
                    </a:lnTo>
                    <a:lnTo>
                      <a:pt x="957" y="3229"/>
                    </a:lnTo>
                    <a:lnTo>
                      <a:pt x="999" y="3201"/>
                    </a:lnTo>
                    <a:lnTo>
                      <a:pt x="1042" y="3169"/>
                    </a:lnTo>
                    <a:lnTo>
                      <a:pt x="1084" y="3141"/>
                    </a:lnTo>
                    <a:lnTo>
                      <a:pt x="1122" y="3112"/>
                    </a:lnTo>
                    <a:lnTo>
                      <a:pt x="1162" y="3081"/>
                    </a:lnTo>
                    <a:lnTo>
                      <a:pt x="1200" y="3049"/>
                    </a:lnTo>
                    <a:lnTo>
                      <a:pt x="1235" y="3017"/>
                    </a:lnTo>
                    <a:lnTo>
                      <a:pt x="1270" y="2982"/>
                    </a:lnTo>
                    <a:lnTo>
                      <a:pt x="1305" y="2944"/>
                    </a:lnTo>
                    <a:lnTo>
                      <a:pt x="1337" y="2902"/>
                    </a:lnTo>
                    <a:lnTo>
                      <a:pt x="1352" y="2877"/>
                    </a:lnTo>
                    <a:lnTo>
                      <a:pt x="1362" y="2849"/>
                    </a:lnTo>
                    <a:lnTo>
                      <a:pt x="1370" y="2821"/>
                    </a:lnTo>
                    <a:lnTo>
                      <a:pt x="1377" y="2793"/>
                    </a:lnTo>
                    <a:lnTo>
                      <a:pt x="1380" y="2761"/>
                    </a:lnTo>
                    <a:lnTo>
                      <a:pt x="1383" y="2733"/>
                    </a:lnTo>
                    <a:lnTo>
                      <a:pt x="1390" y="2701"/>
                    </a:lnTo>
                    <a:lnTo>
                      <a:pt x="1397" y="2677"/>
                    </a:lnTo>
                    <a:lnTo>
                      <a:pt x="1408" y="2649"/>
                    </a:lnTo>
                    <a:lnTo>
                      <a:pt x="1422" y="2628"/>
                    </a:lnTo>
                    <a:lnTo>
                      <a:pt x="1468" y="2579"/>
                    </a:lnTo>
                    <a:lnTo>
                      <a:pt x="1517" y="2533"/>
                    </a:lnTo>
                    <a:lnTo>
                      <a:pt x="1570" y="2491"/>
                    </a:lnTo>
                    <a:lnTo>
                      <a:pt x="1623" y="2452"/>
                    </a:lnTo>
                    <a:lnTo>
                      <a:pt x="1675" y="2410"/>
                    </a:lnTo>
                    <a:lnTo>
                      <a:pt x="1725" y="2368"/>
                    </a:lnTo>
                    <a:lnTo>
                      <a:pt x="1774" y="2326"/>
                    </a:lnTo>
                    <a:lnTo>
                      <a:pt x="1819" y="2280"/>
                    </a:lnTo>
                    <a:lnTo>
                      <a:pt x="1866" y="2227"/>
                    </a:lnTo>
                    <a:lnTo>
                      <a:pt x="1901" y="2171"/>
                    </a:lnTo>
                    <a:lnTo>
                      <a:pt x="1946" y="2051"/>
                    </a:lnTo>
                    <a:lnTo>
                      <a:pt x="1967" y="1893"/>
                    </a:lnTo>
                    <a:lnTo>
                      <a:pt x="1967" y="1708"/>
                    </a:lnTo>
                    <a:lnTo>
                      <a:pt x="1949" y="1496"/>
                    </a:lnTo>
                    <a:lnTo>
                      <a:pt x="1914" y="1268"/>
                    </a:lnTo>
                    <a:lnTo>
                      <a:pt x="1866" y="1030"/>
                    </a:lnTo>
                    <a:lnTo>
                      <a:pt x="1809" y="787"/>
                    </a:lnTo>
                    <a:lnTo>
                      <a:pt x="1746" y="552"/>
                    </a:lnTo>
                    <a:lnTo>
                      <a:pt x="1679" y="323"/>
                    </a:lnTo>
                    <a:lnTo>
                      <a:pt x="1612" y="116"/>
                    </a:lnTo>
                    <a:lnTo>
                      <a:pt x="1605" y="102"/>
                    </a:lnTo>
                    <a:lnTo>
                      <a:pt x="1601" y="88"/>
                    </a:lnTo>
                    <a:lnTo>
                      <a:pt x="1598" y="74"/>
                    </a:lnTo>
                    <a:lnTo>
                      <a:pt x="1595" y="60"/>
                    </a:lnTo>
                    <a:lnTo>
                      <a:pt x="1591" y="46"/>
                    </a:lnTo>
                    <a:lnTo>
                      <a:pt x="1583" y="32"/>
                    </a:lnTo>
                    <a:lnTo>
                      <a:pt x="1573" y="22"/>
                    </a:lnTo>
                    <a:lnTo>
                      <a:pt x="1563" y="10"/>
                    </a:lnTo>
                    <a:lnTo>
                      <a:pt x="1548" y="3"/>
                    </a:lnTo>
                    <a:lnTo>
                      <a:pt x="1528" y="0"/>
                    </a:lnTo>
                    <a:lnTo>
                      <a:pt x="1460" y="10"/>
                    </a:lnTo>
                    <a:close/>
                  </a:path>
                </a:pathLst>
              </a:custGeom>
              <a:solidFill>
                <a:srgbClr val="CB7F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00" name="Freeform 724"/>
              <p:cNvSpPr>
                <a:spLocks/>
              </p:cNvSpPr>
              <p:nvPr/>
            </p:nvSpPr>
            <p:spPr bwMode="auto">
              <a:xfrm>
                <a:off x="2565" y="2401"/>
                <a:ext cx="182" cy="293"/>
              </a:xfrm>
              <a:custGeom>
                <a:avLst/>
                <a:gdLst>
                  <a:gd name="T0" fmla="*/ 2044 w 2368"/>
                  <a:gd name="T1" fmla="*/ 222 h 4111"/>
                  <a:gd name="T2" fmla="*/ 2122 w 2368"/>
                  <a:gd name="T3" fmla="*/ 545 h 4111"/>
                  <a:gd name="T4" fmla="*/ 2231 w 2368"/>
                  <a:gd name="T5" fmla="*/ 857 h 4111"/>
                  <a:gd name="T6" fmla="*/ 2350 w 2368"/>
                  <a:gd name="T7" fmla="*/ 1195 h 4111"/>
                  <a:gd name="T8" fmla="*/ 2347 w 2368"/>
                  <a:gd name="T9" fmla="*/ 1585 h 4111"/>
                  <a:gd name="T10" fmla="*/ 2175 w 2368"/>
                  <a:gd name="T11" fmla="*/ 1922 h 4111"/>
                  <a:gd name="T12" fmla="*/ 1841 w 2368"/>
                  <a:gd name="T13" fmla="*/ 2133 h 4111"/>
                  <a:gd name="T14" fmla="*/ 1819 w 2368"/>
                  <a:gd name="T15" fmla="*/ 2153 h 4111"/>
                  <a:gd name="T16" fmla="*/ 1806 w 2368"/>
                  <a:gd name="T17" fmla="*/ 2185 h 4111"/>
                  <a:gd name="T18" fmla="*/ 1784 w 2368"/>
                  <a:gd name="T19" fmla="*/ 2210 h 4111"/>
                  <a:gd name="T20" fmla="*/ 1741 w 2368"/>
                  <a:gd name="T21" fmla="*/ 2206 h 4111"/>
                  <a:gd name="T22" fmla="*/ 1696 w 2368"/>
                  <a:gd name="T23" fmla="*/ 2178 h 4111"/>
                  <a:gd name="T24" fmla="*/ 1658 w 2368"/>
                  <a:gd name="T25" fmla="*/ 2161 h 4111"/>
                  <a:gd name="T26" fmla="*/ 1626 w 2368"/>
                  <a:gd name="T27" fmla="*/ 2189 h 4111"/>
                  <a:gd name="T28" fmla="*/ 1626 w 2368"/>
                  <a:gd name="T29" fmla="*/ 2238 h 4111"/>
                  <a:gd name="T30" fmla="*/ 1643 w 2368"/>
                  <a:gd name="T31" fmla="*/ 2295 h 4111"/>
                  <a:gd name="T32" fmla="*/ 1647 w 2368"/>
                  <a:gd name="T33" fmla="*/ 2351 h 4111"/>
                  <a:gd name="T34" fmla="*/ 1629 w 2368"/>
                  <a:gd name="T35" fmla="*/ 2383 h 4111"/>
                  <a:gd name="T36" fmla="*/ 1594 w 2368"/>
                  <a:gd name="T37" fmla="*/ 2410 h 4111"/>
                  <a:gd name="T38" fmla="*/ 1563 w 2368"/>
                  <a:gd name="T39" fmla="*/ 2438 h 4111"/>
                  <a:gd name="T40" fmla="*/ 1463 w 2368"/>
                  <a:gd name="T41" fmla="*/ 2607 h 4111"/>
                  <a:gd name="T42" fmla="*/ 1302 w 2368"/>
                  <a:gd name="T43" fmla="*/ 2825 h 4111"/>
                  <a:gd name="T44" fmla="*/ 1097 w 2368"/>
                  <a:gd name="T45" fmla="*/ 2979 h 4111"/>
                  <a:gd name="T46" fmla="*/ 919 w 2368"/>
                  <a:gd name="T47" fmla="*/ 3014 h 4111"/>
                  <a:gd name="T48" fmla="*/ 883 w 2368"/>
                  <a:gd name="T49" fmla="*/ 2969 h 4111"/>
                  <a:gd name="T50" fmla="*/ 862 w 2368"/>
                  <a:gd name="T51" fmla="*/ 2891 h 4111"/>
                  <a:gd name="T52" fmla="*/ 841 w 2368"/>
                  <a:gd name="T53" fmla="*/ 2818 h 4111"/>
                  <a:gd name="T54" fmla="*/ 831 w 2368"/>
                  <a:gd name="T55" fmla="*/ 2818 h 4111"/>
                  <a:gd name="T56" fmla="*/ 816 w 2368"/>
                  <a:gd name="T57" fmla="*/ 2818 h 4111"/>
                  <a:gd name="T58" fmla="*/ 806 w 2368"/>
                  <a:gd name="T59" fmla="*/ 2891 h 4111"/>
                  <a:gd name="T60" fmla="*/ 809 w 2368"/>
                  <a:gd name="T61" fmla="*/ 3028 h 4111"/>
                  <a:gd name="T62" fmla="*/ 837 w 2368"/>
                  <a:gd name="T63" fmla="*/ 3123 h 4111"/>
                  <a:gd name="T64" fmla="*/ 791 w 2368"/>
                  <a:gd name="T65" fmla="*/ 3225 h 4111"/>
                  <a:gd name="T66" fmla="*/ 626 w 2368"/>
                  <a:gd name="T67" fmla="*/ 3534 h 4111"/>
                  <a:gd name="T68" fmla="*/ 482 w 2368"/>
                  <a:gd name="T69" fmla="*/ 3826 h 4111"/>
                  <a:gd name="T70" fmla="*/ 285 w 2368"/>
                  <a:gd name="T71" fmla="*/ 4104 h 4111"/>
                  <a:gd name="T72" fmla="*/ 271 w 2368"/>
                  <a:gd name="T73" fmla="*/ 4104 h 4111"/>
                  <a:gd name="T74" fmla="*/ 229 w 2368"/>
                  <a:gd name="T75" fmla="*/ 4111 h 4111"/>
                  <a:gd name="T76" fmla="*/ 183 w 2368"/>
                  <a:gd name="T77" fmla="*/ 4082 h 4111"/>
                  <a:gd name="T78" fmla="*/ 140 w 2368"/>
                  <a:gd name="T79" fmla="*/ 3924 h 4111"/>
                  <a:gd name="T80" fmla="*/ 152 w 2368"/>
                  <a:gd name="T81" fmla="*/ 3724 h 4111"/>
                  <a:gd name="T82" fmla="*/ 116 w 2368"/>
                  <a:gd name="T83" fmla="*/ 3369 h 4111"/>
                  <a:gd name="T84" fmla="*/ 84 w 2368"/>
                  <a:gd name="T85" fmla="*/ 3088 h 4111"/>
                  <a:gd name="T86" fmla="*/ 345 w 2368"/>
                  <a:gd name="T87" fmla="*/ 3173 h 4111"/>
                  <a:gd name="T88" fmla="*/ 595 w 2368"/>
                  <a:gd name="T89" fmla="*/ 2993 h 4111"/>
                  <a:gd name="T90" fmla="*/ 806 w 2368"/>
                  <a:gd name="T91" fmla="*/ 2723 h 4111"/>
                  <a:gd name="T92" fmla="*/ 796 w 2368"/>
                  <a:gd name="T93" fmla="*/ 2723 h 4111"/>
                  <a:gd name="T94" fmla="*/ 1062 w 2368"/>
                  <a:gd name="T95" fmla="*/ 2635 h 4111"/>
                  <a:gd name="T96" fmla="*/ 1270 w 2368"/>
                  <a:gd name="T97" fmla="*/ 2453 h 4111"/>
                  <a:gd name="T98" fmla="*/ 1453 w 2368"/>
                  <a:gd name="T99" fmla="*/ 2238 h 4111"/>
                  <a:gd name="T100" fmla="*/ 1633 w 2368"/>
                  <a:gd name="T101" fmla="*/ 2055 h 4111"/>
                  <a:gd name="T102" fmla="*/ 1816 w 2368"/>
                  <a:gd name="T103" fmla="*/ 1898 h 4111"/>
                  <a:gd name="T104" fmla="*/ 1996 w 2368"/>
                  <a:gd name="T105" fmla="*/ 1728 h 4111"/>
                  <a:gd name="T106" fmla="*/ 2157 w 2368"/>
                  <a:gd name="T107" fmla="*/ 1497 h 4111"/>
                  <a:gd name="T108" fmla="*/ 2217 w 2368"/>
                  <a:gd name="T109" fmla="*/ 1198 h 4111"/>
                  <a:gd name="T110" fmla="*/ 2182 w 2368"/>
                  <a:gd name="T111" fmla="*/ 885 h 4111"/>
                  <a:gd name="T112" fmla="*/ 2119 w 2368"/>
                  <a:gd name="T113" fmla="*/ 580 h 4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68" h="4111">
                    <a:moveTo>
                      <a:pt x="2027" y="0"/>
                    </a:moveTo>
                    <a:lnTo>
                      <a:pt x="2034" y="113"/>
                    </a:lnTo>
                    <a:lnTo>
                      <a:pt x="2044" y="222"/>
                    </a:lnTo>
                    <a:lnTo>
                      <a:pt x="2066" y="330"/>
                    </a:lnTo>
                    <a:lnTo>
                      <a:pt x="2090" y="440"/>
                    </a:lnTo>
                    <a:lnTo>
                      <a:pt x="2122" y="545"/>
                    </a:lnTo>
                    <a:lnTo>
                      <a:pt x="2154" y="650"/>
                    </a:lnTo>
                    <a:lnTo>
                      <a:pt x="2192" y="755"/>
                    </a:lnTo>
                    <a:lnTo>
                      <a:pt x="2231" y="857"/>
                    </a:lnTo>
                    <a:lnTo>
                      <a:pt x="2273" y="963"/>
                    </a:lnTo>
                    <a:lnTo>
                      <a:pt x="2312" y="1068"/>
                    </a:lnTo>
                    <a:lnTo>
                      <a:pt x="2350" y="1195"/>
                    </a:lnTo>
                    <a:lnTo>
                      <a:pt x="2368" y="1328"/>
                    </a:lnTo>
                    <a:lnTo>
                      <a:pt x="2368" y="1458"/>
                    </a:lnTo>
                    <a:lnTo>
                      <a:pt x="2347" y="1585"/>
                    </a:lnTo>
                    <a:lnTo>
                      <a:pt x="2309" y="1708"/>
                    </a:lnTo>
                    <a:lnTo>
                      <a:pt x="2252" y="1820"/>
                    </a:lnTo>
                    <a:lnTo>
                      <a:pt x="2175" y="1922"/>
                    </a:lnTo>
                    <a:lnTo>
                      <a:pt x="2079" y="2010"/>
                    </a:lnTo>
                    <a:lnTo>
                      <a:pt x="1971" y="2083"/>
                    </a:lnTo>
                    <a:lnTo>
                      <a:pt x="1841" y="2133"/>
                    </a:lnTo>
                    <a:lnTo>
                      <a:pt x="1830" y="2140"/>
                    </a:lnTo>
                    <a:lnTo>
                      <a:pt x="1823" y="2147"/>
                    </a:lnTo>
                    <a:lnTo>
                      <a:pt x="1819" y="2153"/>
                    </a:lnTo>
                    <a:lnTo>
                      <a:pt x="1813" y="2165"/>
                    </a:lnTo>
                    <a:lnTo>
                      <a:pt x="1809" y="2175"/>
                    </a:lnTo>
                    <a:lnTo>
                      <a:pt x="1806" y="2185"/>
                    </a:lnTo>
                    <a:lnTo>
                      <a:pt x="1801" y="2196"/>
                    </a:lnTo>
                    <a:lnTo>
                      <a:pt x="1794" y="2203"/>
                    </a:lnTo>
                    <a:lnTo>
                      <a:pt x="1784" y="2210"/>
                    </a:lnTo>
                    <a:lnTo>
                      <a:pt x="1770" y="2213"/>
                    </a:lnTo>
                    <a:lnTo>
                      <a:pt x="1756" y="2213"/>
                    </a:lnTo>
                    <a:lnTo>
                      <a:pt x="1741" y="2206"/>
                    </a:lnTo>
                    <a:lnTo>
                      <a:pt x="1728" y="2200"/>
                    </a:lnTo>
                    <a:lnTo>
                      <a:pt x="1710" y="2189"/>
                    </a:lnTo>
                    <a:lnTo>
                      <a:pt x="1696" y="2178"/>
                    </a:lnTo>
                    <a:lnTo>
                      <a:pt x="1683" y="2171"/>
                    </a:lnTo>
                    <a:lnTo>
                      <a:pt x="1668" y="2165"/>
                    </a:lnTo>
                    <a:lnTo>
                      <a:pt x="1658" y="2161"/>
                    </a:lnTo>
                    <a:lnTo>
                      <a:pt x="1643" y="2165"/>
                    </a:lnTo>
                    <a:lnTo>
                      <a:pt x="1633" y="2175"/>
                    </a:lnTo>
                    <a:lnTo>
                      <a:pt x="1626" y="2189"/>
                    </a:lnTo>
                    <a:lnTo>
                      <a:pt x="1623" y="2203"/>
                    </a:lnTo>
                    <a:lnTo>
                      <a:pt x="1626" y="2221"/>
                    </a:lnTo>
                    <a:lnTo>
                      <a:pt x="1626" y="2238"/>
                    </a:lnTo>
                    <a:lnTo>
                      <a:pt x="1633" y="2256"/>
                    </a:lnTo>
                    <a:lnTo>
                      <a:pt x="1636" y="2277"/>
                    </a:lnTo>
                    <a:lnTo>
                      <a:pt x="1643" y="2295"/>
                    </a:lnTo>
                    <a:lnTo>
                      <a:pt x="1647" y="2315"/>
                    </a:lnTo>
                    <a:lnTo>
                      <a:pt x="1647" y="2333"/>
                    </a:lnTo>
                    <a:lnTo>
                      <a:pt x="1647" y="2351"/>
                    </a:lnTo>
                    <a:lnTo>
                      <a:pt x="1643" y="2365"/>
                    </a:lnTo>
                    <a:lnTo>
                      <a:pt x="1636" y="2375"/>
                    </a:lnTo>
                    <a:lnTo>
                      <a:pt x="1629" y="2383"/>
                    </a:lnTo>
                    <a:lnTo>
                      <a:pt x="1618" y="2393"/>
                    </a:lnTo>
                    <a:lnTo>
                      <a:pt x="1608" y="2400"/>
                    </a:lnTo>
                    <a:lnTo>
                      <a:pt x="1594" y="2410"/>
                    </a:lnTo>
                    <a:lnTo>
                      <a:pt x="1583" y="2418"/>
                    </a:lnTo>
                    <a:lnTo>
                      <a:pt x="1573" y="2428"/>
                    </a:lnTo>
                    <a:lnTo>
                      <a:pt x="1563" y="2438"/>
                    </a:lnTo>
                    <a:lnTo>
                      <a:pt x="1555" y="2449"/>
                    </a:lnTo>
                    <a:lnTo>
                      <a:pt x="1510" y="2526"/>
                    </a:lnTo>
                    <a:lnTo>
                      <a:pt x="1463" y="2607"/>
                    </a:lnTo>
                    <a:lnTo>
                      <a:pt x="1415" y="2684"/>
                    </a:lnTo>
                    <a:lnTo>
                      <a:pt x="1358" y="2758"/>
                    </a:lnTo>
                    <a:lnTo>
                      <a:pt x="1302" y="2825"/>
                    </a:lnTo>
                    <a:lnTo>
                      <a:pt x="1239" y="2884"/>
                    </a:lnTo>
                    <a:lnTo>
                      <a:pt x="1172" y="2938"/>
                    </a:lnTo>
                    <a:lnTo>
                      <a:pt x="1097" y="2979"/>
                    </a:lnTo>
                    <a:lnTo>
                      <a:pt x="1021" y="3004"/>
                    </a:lnTo>
                    <a:lnTo>
                      <a:pt x="936" y="3018"/>
                    </a:lnTo>
                    <a:lnTo>
                      <a:pt x="919" y="3014"/>
                    </a:lnTo>
                    <a:lnTo>
                      <a:pt x="901" y="3004"/>
                    </a:lnTo>
                    <a:lnTo>
                      <a:pt x="891" y="2990"/>
                    </a:lnTo>
                    <a:lnTo>
                      <a:pt x="883" y="2969"/>
                    </a:lnTo>
                    <a:lnTo>
                      <a:pt x="876" y="2944"/>
                    </a:lnTo>
                    <a:lnTo>
                      <a:pt x="869" y="2920"/>
                    </a:lnTo>
                    <a:lnTo>
                      <a:pt x="862" y="2891"/>
                    </a:lnTo>
                    <a:lnTo>
                      <a:pt x="859" y="2866"/>
                    </a:lnTo>
                    <a:lnTo>
                      <a:pt x="851" y="2839"/>
                    </a:lnTo>
                    <a:lnTo>
                      <a:pt x="841" y="2818"/>
                    </a:lnTo>
                    <a:lnTo>
                      <a:pt x="837" y="2818"/>
                    </a:lnTo>
                    <a:lnTo>
                      <a:pt x="834" y="2818"/>
                    </a:lnTo>
                    <a:lnTo>
                      <a:pt x="831" y="2818"/>
                    </a:lnTo>
                    <a:lnTo>
                      <a:pt x="824" y="2818"/>
                    </a:lnTo>
                    <a:lnTo>
                      <a:pt x="819" y="2818"/>
                    </a:lnTo>
                    <a:lnTo>
                      <a:pt x="816" y="2818"/>
                    </a:lnTo>
                    <a:lnTo>
                      <a:pt x="813" y="2818"/>
                    </a:lnTo>
                    <a:lnTo>
                      <a:pt x="806" y="2849"/>
                    </a:lnTo>
                    <a:lnTo>
                      <a:pt x="806" y="2891"/>
                    </a:lnTo>
                    <a:lnTo>
                      <a:pt x="806" y="2938"/>
                    </a:lnTo>
                    <a:lnTo>
                      <a:pt x="806" y="2983"/>
                    </a:lnTo>
                    <a:lnTo>
                      <a:pt x="809" y="3028"/>
                    </a:lnTo>
                    <a:lnTo>
                      <a:pt x="816" y="3071"/>
                    </a:lnTo>
                    <a:lnTo>
                      <a:pt x="827" y="3103"/>
                    </a:lnTo>
                    <a:lnTo>
                      <a:pt x="837" y="3123"/>
                    </a:lnTo>
                    <a:lnTo>
                      <a:pt x="851" y="3131"/>
                    </a:lnTo>
                    <a:lnTo>
                      <a:pt x="866" y="3116"/>
                    </a:lnTo>
                    <a:lnTo>
                      <a:pt x="791" y="3225"/>
                    </a:lnTo>
                    <a:lnTo>
                      <a:pt x="728" y="3331"/>
                    </a:lnTo>
                    <a:lnTo>
                      <a:pt x="676" y="3433"/>
                    </a:lnTo>
                    <a:lnTo>
                      <a:pt x="626" y="3534"/>
                    </a:lnTo>
                    <a:lnTo>
                      <a:pt x="578" y="3633"/>
                    </a:lnTo>
                    <a:lnTo>
                      <a:pt x="531" y="3731"/>
                    </a:lnTo>
                    <a:lnTo>
                      <a:pt x="482" y="3826"/>
                    </a:lnTo>
                    <a:lnTo>
                      <a:pt x="426" y="3921"/>
                    </a:lnTo>
                    <a:lnTo>
                      <a:pt x="363" y="4012"/>
                    </a:lnTo>
                    <a:lnTo>
                      <a:pt x="285" y="4104"/>
                    </a:lnTo>
                    <a:lnTo>
                      <a:pt x="285" y="4099"/>
                    </a:lnTo>
                    <a:lnTo>
                      <a:pt x="282" y="4099"/>
                    </a:lnTo>
                    <a:lnTo>
                      <a:pt x="271" y="4104"/>
                    </a:lnTo>
                    <a:lnTo>
                      <a:pt x="260" y="4107"/>
                    </a:lnTo>
                    <a:lnTo>
                      <a:pt x="243" y="4111"/>
                    </a:lnTo>
                    <a:lnTo>
                      <a:pt x="229" y="4111"/>
                    </a:lnTo>
                    <a:lnTo>
                      <a:pt x="212" y="4107"/>
                    </a:lnTo>
                    <a:lnTo>
                      <a:pt x="197" y="4099"/>
                    </a:lnTo>
                    <a:lnTo>
                      <a:pt x="183" y="4082"/>
                    </a:lnTo>
                    <a:lnTo>
                      <a:pt x="169" y="4058"/>
                    </a:lnTo>
                    <a:lnTo>
                      <a:pt x="148" y="3987"/>
                    </a:lnTo>
                    <a:lnTo>
                      <a:pt x="140" y="3924"/>
                    </a:lnTo>
                    <a:lnTo>
                      <a:pt x="144" y="3864"/>
                    </a:lnTo>
                    <a:lnTo>
                      <a:pt x="148" y="3798"/>
                    </a:lnTo>
                    <a:lnTo>
                      <a:pt x="152" y="3724"/>
                    </a:lnTo>
                    <a:lnTo>
                      <a:pt x="152" y="3629"/>
                    </a:lnTo>
                    <a:lnTo>
                      <a:pt x="140" y="3513"/>
                    </a:lnTo>
                    <a:lnTo>
                      <a:pt x="116" y="3369"/>
                    </a:lnTo>
                    <a:lnTo>
                      <a:pt x="70" y="3190"/>
                    </a:lnTo>
                    <a:lnTo>
                      <a:pt x="0" y="2969"/>
                    </a:lnTo>
                    <a:lnTo>
                      <a:pt x="84" y="3088"/>
                    </a:lnTo>
                    <a:lnTo>
                      <a:pt x="169" y="3155"/>
                    </a:lnTo>
                    <a:lnTo>
                      <a:pt x="257" y="3183"/>
                    </a:lnTo>
                    <a:lnTo>
                      <a:pt x="345" y="3173"/>
                    </a:lnTo>
                    <a:lnTo>
                      <a:pt x="430" y="3134"/>
                    </a:lnTo>
                    <a:lnTo>
                      <a:pt x="513" y="3074"/>
                    </a:lnTo>
                    <a:lnTo>
                      <a:pt x="595" y="2993"/>
                    </a:lnTo>
                    <a:lnTo>
                      <a:pt x="672" y="2906"/>
                    </a:lnTo>
                    <a:lnTo>
                      <a:pt x="743" y="2814"/>
                    </a:lnTo>
                    <a:lnTo>
                      <a:pt x="806" y="2723"/>
                    </a:lnTo>
                    <a:lnTo>
                      <a:pt x="802" y="2723"/>
                    </a:lnTo>
                    <a:lnTo>
                      <a:pt x="799" y="2723"/>
                    </a:lnTo>
                    <a:lnTo>
                      <a:pt x="796" y="2723"/>
                    </a:lnTo>
                    <a:lnTo>
                      <a:pt x="894" y="2709"/>
                    </a:lnTo>
                    <a:lnTo>
                      <a:pt x="982" y="2678"/>
                    </a:lnTo>
                    <a:lnTo>
                      <a:pt x="1062" y="2635"/>
                    </a:lnTo>
                    <a:lnTo>
                      <a:pt x="1137" y="2583"/>
                    </a:lnTo>
                    <a:lnTo>
                      <a:pt x="1204" y="2519"/>
                    </a:lnTo>
                    <a:lnTo>
                      <a:pt x="1270" y="2453"/>
                    </a:lnTo>
                    <a:lnTo>
                      <a:pt x="1330" y="2383"/>
                    </a:lnTo>
                    <a:lnTo>
                      <a:pt x="1390" y="2308"/>
                    </a:lnTo>
                    <a:lnTo>
                      <a:pt x="1453" y="2238"/>
                    </a:lnTo>
                    <a:lnTo>
                      <a:pt x="1517" y="2168"/>
                    </a:lnTo>
                    <a:lnTo>
                      <a:pt x="1573" y="2112"/>
                    </a:lnTo>
                    <a:lnTo>
                      <a:pt x="1633" y="2055"/>
                    </a:lnTo>
                    <a:lnTo>
                      <a:pt x="1693" y="2003"/>
                    </a:lnTo>
                    <a:lnTo>
                      <a:pt x="1756" y="1950"/>
                    </a:lnTo>
                    <a:lnTo>
                      <a:pt x="1816" y="1898"/>
                    </a:lnTo>
                    <a:lnTo>
                      <a:pt x="1879" y="1845"/>
                    </a:lnTo>
                    <a:lnTo>
                      <a:pt x="1939" y="1788"/>
                    </a:lnTo>
                    <a:lnTo>
                      <a:pt x="1996" y="1728"/>
                    </a:lnTo>
                    <a:lnTo>
                      <a:pt x="2052" y="1662"/>
                    </a:lnTo>
                    <a:lnTo>
                      <a:pt x="2101" y="1595"/>
                    </a:lnTo>
                    <a:lnTo>
                      <a:pt x="2157" y="1497"/>
                    </a:lnTo>
                    <a:lnTo>
                      <a:pt x="2192" y="1398"/>
                    </a:lnTo>
                    <a:lnTo>
                      <a:pt x="2210" y="1300"/>
                    </a:lnTo>
                    <a:lnTo>
                      <a:pt x="2217" y="1198"/>
                    </a:lnTo>
                    <a:lnTo>
                      <a:pt x="2214" y="1093"/>
                    </a:lnTo>
                    <a:lnTo>
                      <a:pt x="2199" y="992"/>
                    </a:lnTo>
                    <a:lnTo>
                      <a:pt x="2182" y="885"/>
                    </a:lnTo>
                    <a:lnTo>
                      <a:pt x="2161" y="784"/>
                    </a:lnTo>
                    <a:lnTo>
                      <a:pt x="2139" y="682"/>
                    </a:lnTo>
                    <a:lnTo>
                      <a:pt x="2119" y="580"/>
                    </a:lnTo>
                    <a:lnTo>
                      <a:pt x="2027" y="0"/>
                    </a:lnTo>
                    <a:close/>
                  </a:path>
                </a:pathLst>
              </a:custGeom>
              <a:solidFill>
                <a:srgbClr val="7226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01" name="Freeform 725"/>
              <p:cNvSpPr>
                <a:spLocks/>
              </p:cNvSpPr>
              <p:nvPr/>
            </p:nvSpPr>
            <p:spPr bwMode="auto">
              <a:xfrm>
                <a:off x="2991" y="2454"/>
                <a:ext cx="230" cy="525"/>
              </a:xfrm>
              <a:custGeom>
                <a:avLst/>
                <a:gdLst>
                  <a:gd name="T0" fmla="*/ 1246 w 2992"/>
                  <a:gd name="T1" fmla="*/ 5655 h 7356"/>
                  <a:gd name="T2" fmla="*/ 865 w 2992"/>
                  <a:gd name="T3" fmla="*/ 5413 h 7356"/>
                  <a:gd name="T4" fmla="*/ 609 w 2992"/>
                  <a:gd name="T5" fmla="*/ 5357 h 7356"/>
                  <a:gd name="T6" fmla="*/ 447 w 2992"/>
                  <a:gd name="T7" fmla="*/ 5160 h 7356"/>
                  <a:gd name="T8" fmla="*/ 88 w 2992"/>
                  <a:gd name="T9" fmla="*/ 5178 h 7356"/>
                  <a:gd name="T10" fmla="*/ 243 w 2992"/>
                  <a:gd name="T11" fmla="*/ 4980 h 7356"/>
                  <a:gd name="T12" fmla="*/ 637 w 2992"/>
                  <a:gd name="T13" fmla="*/ 4802 h 7356"/>
                  <a:gd name="T14" fmla="*/ 936 w 2992"/>
                  <a:gd name="T15" fmla="*/ 4492 h 7356"/>
                  <a:gd name="T16" fmla="*/ 1295 w 2992"/>
                  <a:gd name="T17" fmla="*/ 3937 h 7356"/>
                  <a:gd name="T18" fmla="*/ 1323 w 2992"/>
                  <a:gd name="T19" fmla="*/ 3555 h 7356"/>
                  <a:gd name="T20" fmla="*/ 1228 w 2992"/>
                  <a:gd name="T21" fmla="*/ 2894 h 7356"/>
                  <a:gd name="T22" fmla="*/ 943 w 2992"/>
                  <a:gd name="T23" fmla="*/ 2929 h 7356"/>
                  <a:gd name="T24" fmla="*/ 675 w 2992"/>
                  <a:gd name="T25" fmla="*/ 3790 h 7356"/>
                  <a:gd name="T26" fmla="*/ 517 w 2992"/>
                  <a:gd name="T27" fmla="*/ 3994 h 7356"/>
                  <a:gd name="T28" fmla="*/ 281 w 2992"/>
                  <a:gd name="T29" fmla="*/ 3818 h 7356"/>
                  <a:gd name="T30" fmla="*/ 404 w 2992"/>
                  <a:gd name="T31" fmla="*/ 3252 h 7356"/>
                  <a:gd name="T32" fmla="*/ 492 w 2992"/>
                  <a:gd name="T33" fmla="*/ 2961 h 7356"/>
                  <a:gd name="T34" fmla="*/ 444 w 2992"/>
                  <a:gd name="T35" fmla="*/ 2694 h 7356"/>
                  <a:gd name="T36" fmla="*/ 722 w 2992"/>
                  <a:gd name="T37" fmla="*/ 2184 h 7356"/>
                  <a:gd name="T38" fmla="*/ 805 w 2992"/>
                  <a:gd name="T39" fmla="*/ 2044 h 7356"/>
                  <a:gd name="T40" fmla="*/ 584 w 2992"/>
                  <a:gd name="T41" fmla="*/ 1784 h 7356"/>
                  <a:gd name="T42" fmla="*/ 669 w 2992"/>
                  <a:gd name="T43" fmla="*/ 1443 h 7356"/>
                  <a:gd name="T44" fmla="*/ 690 w 2992"/>
                  <a:gd name="T45" fmla="*/ 1050 h 7356"/>
                  <a:gd name="T46" fmla="*/ 542 w 2992"/>
                  <a:gd name="T47" fmla="*/ 650 h 7356"/>
                  <a:gd name="T48" fmla="*/ 532 w 2992"/>
                  <a:gd name="T49" fmla="*/ 365 h 7356"/>
                  <a:gd name="T50" fmla="*/ 352 w 2992"/>
                  <a:gd name="T51" fmla="*/ 615 h 7356"/>
                  <a:gd name="T52" fmla="*/ 232 w 2992"/>
                  <a:gd name="T53" fmla="*/ 593 h 7356"/>
                  <a:gd name="T54" fmla="*/ 391 w 2992"/>
                  <a:gd name="T55" fmla="*/ 460 h 7356"/>
                  <a:gd name="T56" fmla="*/ 577 w 2992"/>
                  <a:gd name="T57" fmla="*/ 260 h 7356"/>
                  <a:gd name="T58" fmla="*/ 722 w 2992"/>
                  <a:gd name="T59" fmla="*/ 80 h 7356"/>
                  <a:gd name="T60" fmla="*/ 933 w 2992"/>
                  <a:gd name="T61" fmla="*/ 168 h 7356"/>
                  <a:gd name="T62" fmla="*/ 1126 w 2992"/>
                  <a:gd name="T63" fmla="*/ 323 h 7356"/>
                  <a:gd name="T64" fmla="*/ 1524 w 2992"/>
                  <a:gd name="T65" fmla="*/ 580 h 7356"/>
                  <a:gd name="T66" fmla="*/ 1795 w 2992"/>
                  <a:gd name="T67" fmla="*/ 632 h 7356"/>
                  <a:gd name="T68" fmla="*/ 1760 w 2992"/>
                  <a:gd name="T69" fmla="*/ 1180 h 7356"/>
                  <a:gd name="T70" fmla="*/ 1587 w 2992"/>
                  <a:gd name="T71" fmla="*/ 1205 h 7356"/>
                  <a:gd name="T72" fmla="*/ 1760 w 2992"/>
                  <a:gd name="T73" fmla="*/ 1514 h 7356"/>
                  <a:gd name="T74" fmla="*/ 1844 w 2992"/>
                  <a:gd name="T75" fmla="*/ 1788 h 7356"/>
                  <a:gd name="T76" fmla="*/ 1872 w 2992"/>
                  <a:gd name="T77" fmla="*/ 2311 h 7356"/>
                  <a:gd name="T78" fmla="*/ 2111 w 2992"/>
                  <a:gd name="T79" fmla="*/ 3102 h 7356"/>
                  <a:gd name="T80" fmla="*/ 2200 w 2992"/>
                  <a:gd name="T81" fmla="*/ 3590 h 7356"/>
                  <a:gd name="T82" fmla="*/ 2407 w 2992"/>
                  <a:gd name="T83" fmla="*/ 4254 h 7356"/>
                  <a:gd name="T84" fmla="*/ 2709 w 2992"/>
                  <a:gd name="T85" fmla="*/ 5110 h 7356"/>
                  <a:gd name="T86" fmla="*/ 2572 w 2992"/>
                  <a:gd name="T87" fmla="*/ 5283 h 7356"/>
                  <a:gd name="T88" fmla="*/ 2319 w 2992"/>
                  <a:gd name="T89" fmla="*/ 5265 h 7356"/>
                  <a:gd name="T90" fmla="*/ 2221 w 2992"/>
                  <a:gd name="T91" fmla="*/ 4886 h 7356"/>
                  <a:gd name="T92" fmla="*/ 1953 w 2992"/>
                  <a:gd name="T93" fmla="*/ 4728 h 7356"/>
                  <a:gd name="T94" fmla="*/ 1833 w 2992"/>
                  <a:gd name="T95" fmla="*/ 5258 h 7356"/>
                  <a:gd name="T96" fmla="*/ 2108 w 2992"/>
                  <a:gd name="T97" fmla="*/ 5722 h 7356"/>
                  <a:gd name="T98" fmla="*/ 2481 w 2992"/>
                  <a:gd name="T99" fmla="*/ 6203 h 7356"/>
                  <a:gd name="T100" fmla="*/ 2604 w 2992"/>
                  <a:gd name="T101" fmla="*/ 6608 h 7356"/>
                  <a:gd name="T102" fmla="*/ 2952 w 2992"/>
                  <a:gd name="T103" fmla="*/ 6698 h 7356"/>
                  <a:gd name="T104" fmla="*/ 2709 w 2992"/>
                  <a:gd name="T105" fmla="*/ 6986 h 7356"/>
                  <a:gd name="T106" fmla="*/ 2365 w 2992"/>
                  <a:gd name="T107" fmla="*/ 7187 h 7356"/>
                  <a:gd name="T108" fmla="*/ 1915 w 2992"/>
                  <a:gd name="T109" fmla="*/ 7321 h 7356"/>
                  <a:gd name="T110" fmla="*/ 1925 w 2992"/>
                  <a:gd name="T111" fmla="*/ 7243 h 7356"/>
                  <a:gd name="T112" fmla="*/ 1534 w 2992"/>
                  <a:gd name="T113" fmla="*/ 7331 h 7356"/>
                  <a:gd name="T114" fmla="*/ 1175 w 2992"/>
                  <a:gd name="T115" fmla="*/ 7232 h 7356"/>
                  <a:gd name="T116" fmla="*/ 1464 w 2992"/>
                  <a:gd name="T117" fmla="*/ 7183 h 7356"/>
                  <a:gd name="T118" fmla="*/ 1692 w 2992"/>
                  <a:gd name="T119" fmla="*/ 6698 h 7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92" h="7356">
                    <a:moveTo>
                      <a:pt x="1869" y="6266"/>
                    </a:moveTo>
                    <a:lnTo>
                      <a:pt x="1798" y="6241"/>
                    </a:lnTo>
                    <a:lnTo>
                      <a:pt x="1732" y="6210"/>
                    </a:lnTo>
                    <a:lnTo>
                      <a:pt x="1672" y="6171"/>
                    </a:lnTo>
                    <a:lnTo>
                      <a:pt x="1612" y="6126"/>
                    </a:lnTo>
                    <a:lnTo>
                      <a:pt x="1559" y="6073"/>
                    </a:lnTo>
                    <a:lnTo>
                      <a:pt x="1506" y="6021"/>
                    </a:lnTo>
                    <a:lnTo>
                      <a:pt x="1454" y="5964"/>
                    </a:lnTo>
                    <a:lnTo>
                      <a:pt x="1408" y="5905"/>
                    </a:lnTo>
                    <a:lnTo>
                      <a:pt x="1358" y="5848"/>
                    </a:lnTo>
                    <a:lnTo>
                      <a:pt x="1309" y="5793"/>
                    </a:lnTo>
                    <a:lnTo>
                      <a:pt x="1288" y="5761"/>
                    </a:lnTo>
                    <a:lnTo>
                      <a:pt x="1271" y="5729"/>
                    </a:lnTo>
                    <a:lnTo>
                      <a:pt x="1256" y="5693"/>
                    </a:lnTo>
                    <a:lnTo>
                      <a:pt x="1246" y="5655"/>
                    </a:lnTo>
                    <a:lnTo>
                      <a:pt x="1231" y="5620"/>
                    </a:lnTo>
                    <a:lnTo>
                      <a:pt x="1221" y="5585"/>
                    </a:lnTo>
                    <a:lnTo>
                      <a:pt x="1203" y="5553"/>
                    </a:lnTo>
                    <a:lnTo>
                      <a:pt x="1183" y="5522"/>
                    </a:lnTo>
                    <a:lnTo>
                      <a:pt x="1158" y="5493"/>
                    </a:lnTo>
                    <a:lnTo>
                      <a:pt x="1123" y="5469"/>
                    </a:lnTo>
                    <a:lnTo>
                      <a:pt x="1098" y="5455"/>
                    </a:lnTo>
                    <a:lnTo>
                      <a:pt x="1070" y="5441"/>
                    </a:lnTo>
                    <a:lnTo>
                      <a:pt x="1041" y="5430"/>
                    </a:lnTo>
                    <a:lnTo>
                      <a:pt x="1013" y="5420"/>
                    </a:lnTo>
                    <a:lnTo>
                      <a:pt x="982" y="5413"/>
                    </a:lnTo>
                    <a:lnTo>
                      <a:pt x="953" y="5406"/>
                    </a:lnTo>
                    <a:lnTo>
                      <a:pt x="922" y="5406"/>
                    </a:lnTo>
                    <a:lnTo>
                      <a:pt x="894" y="5406"/>
                    </a:lnTo>
                    <a:lnTo>
                      <a:pt x="865" y="5413"/>
                    </a:lnTo>
                    <a:lnTo>
                      <a:pt x="837" y="5423"/>
                    </a:lnTo>
                    <a:lnTo>
                      <a:pt x="830" y="5427"/>
                    </a:lnTo>
                    <a:lnTo>
                      <a:pt x="820" y="5427"/>
                    </a:lnTo>
                    <a:lnTo>
                      <a:pt x="810" y="5430"/>
                    </a:lnTo>
                    <a:lnTo>
                      <a:pt x="792" y="5430"/>
                    </a:lnTo>
                    <a:lnTo>
                      <a:pt x="778" y="5430"/>
                    </a:lnTo>
                    <a:lnTo>
                      <a:pt x="764" y="5430"/>
                    </a:lnTo>
                    <a:lnTo>
                      <a:pt x="750" y="5430"/>
                    </a:lnTo>
                    <a:lnTo>
                      <a:pt x="735" y="5430"/>
                    </a:lnTo>
                    <a:lnTo>
                      <a:pt x="728" y="5430"/>
                    </a:lnTo>
                    <a:lnTo>
                      <a:pt x="722" y="5430"/>
                    </a:lnTo>
                    <a:lnTo>
                      <a:pt x="669" y="5427"/>
                    </a:lnTo>
                    <a:lnTo>
                      <a:pt x="637" y="5410"/>
                    </a:lnTo>
                    <a:lnTo>
                      <a:pt x="616" y="5385"/>
                    </a:lnTo>
                    <a:lnTo>
                      <a:pt x="609" y="5357"/>
                    </a:lnTo>
                    <a:lnTo>
                      <a:pt x="605" y="5321"/>
                    </a:lnTo>
                    <a:lnTo>
                      <a:pt x="609" y="5280"/>
                    </a:lnTo>
                    <a:lnTo>
                      <a:pt x="609" y="5241"/>
                    </a:lnTo>
                    <a:lnTo>
                      <a:pt x="609" y="5198"/>
                    </a:lnTo>
                    <a:lnTo>
                      <a:pt x="599" y="5156"/>
                    </a:lnTo>
                    <a:lnTo>
                      <a:pt x="581" y="5118"/>
                    </a:lnTo>
                    <a:lnTo>
                      <a:pt x="567" y="5128"/>
                    </a:lnTo>
                    <a:lnTo>
                      <a:pt x="552" y="5138"/>
                    </a:lnTo>
                    <a:lnTo>
                      <a:pt x="539" y="5150"/>
                    </a:lnTo>
                    <a:lnTo>
                      <a:pt x="524" y="5153"/>
                    </a:lnTo>
                    <a:lnTo>
                      <a:pt x="507" y="5156"/>
                    </a:lnTo>
                    <a:lnTo>
                      <a:pt x="492" y="5160"/>
                    </a:lnTo>
                    <a:lnTo>
                      <a:pt x="475" y="5160"/>
                    </a:lnTo>
                    <a:lnTo>
                      <a:pt x="461" y="5160"/>
                    </a:lnTo>
                    <a:lnTo>
                      <a:pt x="447" y="5160"/>
                    </a:lnTo>
                    <a:lnTo>
                      <a:pt x="433" y="5156"/>
                    </a:lnTo>
                    <a:lnTo>
                      <a:pt x="384" y="5142"/>
                    </a:lnTo>
                    <a:lnTo>
                      <a:pt x="352" y="5132"/>
                    </a:lnTo>
                    <a:lnTo>
                      <a:pt x="324" y="5128"/>
                    </a:lnTo>
                    <a:lnTo>
                      <a:pt x="306" y="5125"/>
                    </a:lnTo>
                    <a:lnTo>
                      <a:pt x="292" y="5128"/>
                    </a:lnTo>
                    <a:lnTo>
                      <a:pt x="274" y="5132"/>
                    </a:lnTo>
                    <a:lnTo>
                      <a:pt x="257" y="5138"/>
                    </a:lnTo>
                    <a:lnTo>
                      <a:pt x="232" y="5150"/>
                    </a:lnTo>
                    <a:lnTo>
                      <a:pt x="201" y="5163"/>
                    </a:lnTo>
                    <a:lnTo>
                      <a:pt x="158" y="5181"/>
                    </a:lnTo>
                    <a:lnTo>
                      <a:pt x="144" y="5181"/>
                    </a:lnTo>
                    <a:lnTo>
                      <a:pt x="126" y="5185"/>
                    </a:lnTo>
                    <a:lnTo>
                      <a:pt x="109" y="5181"/>
                    </a:lnTo>
                    <a:lnTo>
                      <a:pt x="88" y="5178"/>
                    </a:lnTo>
                    <a:lnTo>
                      <a:pt x="66" y="5174"/>
                    </a:lnTo>
                    <a:lnTo>
                      <a:pt x="49" y="5167"/>
                    </a:lnTo>
                    <a:lnTo>
                      <a:pt x="31" y="5160"/>
                    </a:lnTo>
                    <a:lnTo>
                      <a:pt x="21" y="5150"/>
                    </a:lnTo>
                    <a:lnTo>
                      <a:pt x="11" y="5142"/>
                    </a:lnTo>
                    <a:lnTo>
                      <a:pt x="3" y="5135"/>
                    </a:lnTo>
                    <a:lnTo>
                      <a:pt x="0" y="5103"/>
                    </a:lnTo>
                    <a:lnTo>
                      <a:pt x="7" y="5080"/>
                    </a:lnTo>
                    <a:lnTo>
                      <a:pt x="28" y="5055"/>
                    </a:lnTo>
                    <a:lnTo>
                      <a:pt x="53" y="5037"/>
                    </a:lnTo>
                    <a:lnTo>
                      <a:pt x="88" y="5020"/>
                    </a:lnTo>
                    <a:lnTo>
                      <a:pt x="126" y="5005"/>
                    </a:lnTo>
                    <a:lnTo>
                      <a:pt x="166" y="4995"/>
                    </a:lnTo>
                    <a:lnTo>
                      <a:pt x="204" y="4988"/>
                    </a:lnTo>
                    <a:lnTo>
                      <a:pt x="243" y="4980"/>
                    </a:lnTo>
                    <a:lnTo>
                      <a:pt x="278" y="4977"/>
                    </a:lnTo>
                    <a:lnTo>
                      <a:pt x="331" y="4973"/>
                    </a:lnTo>
                    <a:lnTo>
                      <a:pt x="373" y="4980"/>
                    </a:lnTo>
                    <a:lnTo>
                      <a:pt x="409" y="4991"/>
                    </a:lnTo>
                    <a:lnTo>
                      <a:pt x="433" y="5002"/>
                    </a:lnTo>
                    <a:lnTo>
                      <a:pt x="451" y="5012"/>
                    </a:lnTo>
                    <a:lnTo>
                      <a:pt x="468" y="5016"/>
                    </a:lnTo>
                    <a:lnTo>
                      <a:pt x="486" y="5008"/>
                    </a:lnTo>
                    <a:lnTo>
                      <a:pt x="499" y="4988"/>
                    </a:lnTo>
                    <a:lnTo>
                      <a:pt x="521" y="4953"/>
                    </a:lnTo>
                    <a:lnTo>
                      <a:pt x="545" y="4897"/>
                    </a:lnTo>
                    <a:lnTo>
                      <a:pt x="559" y="4872"/>
                    </a:lnTo>
                    <a:lnTo>
                      <a:pt x="581" y="4847"/>
                    </a:lnTo>
                    <a:lnTo>
                      <a:pt x="609" y="4823"/>
                    </a:lnTo>
                    <a:lnTo>
                      <a:pt x="637" y="4802"/>
                    </a:lnTo>
                    <a:lnTo>
                      <a:pt x="669" y="4780"/>
                    </a:lnTo>
                    <a:lnTo>
                      <a:pt x="700" y="4763"/>
                    </a:lnTo>
                    <a:lnTo>
                      <a:pt x="725" y="4749"/>
                    </a:lnTo>
                    <a:lnTo>
                      <a:pt x="747" y="4738"/>
                    </a:lnTo>
                    <a:lnTo>
                      <a:pt x="760" y="4735"/>
                    </a:lnTo>
                    <a:lnTo>
                      <a:pt x="767" y="4735"/>
                    </a:lnTo>
                    <a:lnTo>
                      <a:pt x="774" y="4703"/>
                    </a:lnTo>
                    <a:lnTo>
                      <a:pt x="788" y="4668"/>
                    </a:lnTo>
                    <a:lnTo>
                      <a:pt x="810" y="4637"/>
                    </a:lnTo>
                    <a:lnTo>
                      <a:pt x="830" y="4608"/>
                    </a:lnTo>
                    <a:lnTo>
                      <a:pt x="858" y="4580"/>
                    </a:lnTo>
                    <a:lnTo>
                      <a:pt x="883" y="4552"/>
                    </a:lnTo>
                    <a:lnTo>
                      <a:pt x="908" y="4528"/>
                    </a:lnTo>
                    <a:lnTo>
                      <a:pt x="925" y="4510"/>
                    </a:lnTo>
                    <a:lnTo>
                      <a:pt x="936" y="4492"/>
                    </a:lnTo>
                    <a:lnTo>
                      <a:pt x="940" y="4478"/>
                    </a:lnTo>
                    <a:lnTo>
                      <a:pt x="936" y="4412"/>
                    </a:lnTo>
                    <a:lnTo>
                      <a:pt x="943" y="4345"/>
                    </a:lnTo>
                    <a:lnTo>
                      <a:pt x="960" y="4285"/>
                    </a:lnTo>
                    <a:lnTo>
                      <a:pt x="988" y="4229"/>
                    </a:lnTo>
                    <a:lnTo>
                      <a:pt x="1024" y="4177"/>
                    </a:lnTo>
                    <a:lnTo>
                      <a:pt x="1063" y="4127"/>
                    </a:lnTo>
                    <a:lnTo>
                      <a:pt x="1108" y="4082"/>
                    </a:lnTo>
                    <a:lnTo>
                      <a:pt x="1161" y="4039"/>
                    </a:lnTo>
                    <a:lnTo>
                      <a:pt x="1214" y="3997"/>
                    </a:lnTo>
                    <a:lnTo>
                      <a:pt x="1274" y="3962"/>
                    </a:lnTo>
                    <a:lnTo>
                      <a:pt x="1278" y="3959"/>
                    </a:lnTo>
                    <a:lnTo>
                      <a:pt x="1284" y="3952"/>
                    </a:lnTo>
                    <a:lnTo>
                      <a:pt x="1288" y="3945"/>
                    </a:lnTo>
                    <a:lnTo>
                      <a:pt x="1295" y="3937"/>
                    </a:lnTo>
                    <a:lnTo>
                      <a:pt x="1299" y="3930"/>
                    </a:lnTo>
                    <a:lnTo>
                      <a:pt x="1302" y="3920"/>
                    </a:lnTo>
                    <a:lnTo>
                      <a:pt x="1302" y="3909"/>
                    </a:lnTo>
                    <a:lnTo>
                      <a:pt x="1302" y="3899"/>
                    </a:lnTo>
                    <a:lnTo>
                      <a:pt x="1302" y="3888"/>
                    </a:lnTo>
                    <a:lnTo>
                      <a:pt x="1299" y="3877"/>
                    </a:lnTo>
                    <a:lnTo>
                      <a:pt x="1291" y="3842"/>
                    </a:lnTo>
                    <a:lnTo>
                      <a:pt x="1288" y="3807"/>
                    </a:lnTo>
                    <a:lnTo>
                      <a:pt x="1288" y="3772"/>
                    </a:lnTo>
                    <a:lnTo>
                      <a:pt x="1291" y="3737"/>
                    </a:lnTo>
                    <a:lnTo>
                      <a:pt x="1299" y="3702"/>
                    </a:lnTo>
                    <a:lnTo>
                      <a:pt x="1306" y="3667"/>
                    </a:lnTo>
                    <a:lnTo>
                      <a:pt x="1313" y="3632"/>
                    </a:lnTo>
                    <a:lnTo>
                      <a:pt x="1319" y="3594"/>
                    </a:lnTo>
                    <a:lnTo>
                      <a:pt x="1323" y="3555"/>
                    </a:lnTo>
                    <a:lnTo>
                      <a:pt x="1323" y="3516"/>
                    </a:lnTo>
                    <a:lnTo>
                      <a:pt x="1316" y="3452"/>
                    </a:lnTo>
                    <a:lnTo>
                      <a:pt x="1309" y="3379"/>
                    </a:lnTo>
                    <a:lnTo>
                      <a:pt x="1299" y="3302"/>
                    </a:lnTo>
                    <a:lnTo>
                      <a:pt x="1288" y="3221"/>
                    </a:lnTo>
                    <a:lnTo>
                      <a:pt x="1278" y="3144"/>
                    </a:lnTo>
                    <a:lnTo>
                      <a:pt x="1274" y="3074"/>
                    </a:lnTo>
                    <a:lnTo>
                      <a:pt x="1274" y="3010"/>
                    </a:lnTo>
                    <a:lnTo>
                      <a:pt x="1281" y="2957"/>
                    </a:lnTo>
                    <a:lnTo>
                      <a:pt x="1299" y="2922"/>
                    </a:lnTo>
                    <a:lnTo>
                      <a:pt x="1323" y="2904"/>
                    </a:lnTo>
                    <a:lnTo>
                      <a:pt x="1299" y="2909"/>
                    </a:lnTo>
                    <a:lnTo>
                      <a:pt x="1274" y="2909"/>
                    </a:lnTo>
                    <a:lnTo>
                      <a:pt x="1249" y="2901"/>
                    </a:lnTo>
                    <a:lnTo>
                      <a:pt x="1228" y="2894"/>
                    </a:lnTo>
                    <a:lnTo>
                      <a:pt x="1211" y="2884"/>
                    </a:lnTo>
                    <a:lnTo>
                      <a:pt x="1193" y="2866"/>
                    </a:lnTo>
                    <a:lnTo>
                      <a:pt x="1175" y="2849"/>
                    </a:lnTo>
                    <a:lnTo>
                      <a:pt x="1161" y="2831"/>
                    </a:lnTo>
                    <a:lnTo>
                      <a:pt x="1148" y="2810"/>
                    </a:lnTo>
                    <a:lnTo>
                      <a:pt x="1136" y="2789"/>
                    </a:lnTo>
                    <a:lnTo>
                      <a:pt x="1119" y="2806"/>
                    </a:lnTo>
                    <a:lnTo>
                      <a:pt x="1098" y="2827"/>
                    </a:lnTo>
                    <a:lnTo>
                      <a:pt x="1073" y="2845"/>
                    </a:lnTo>
                    <a:lnTo>
                      <a:pt x="1045" y="2862"/>
                    </a:lnTo>
                    <a:lnTo>
                      <a:pt x="1020" y="2880"/>
                    </a:lnTo>
                    <a:lnTo>
                      <a:pt x="996" y="2894"/>
                    </a:lnTo>
                    <a:lnTo>
                      <a:pt x="971" y="2909"/>
                    </a:lnTo>
                    <a:lnTo>
                      <a:pt x="957" y="2919"/>
                    </a:lnTo>
                    <a:lnTo>
                      <a:pt x="943" y="2929"/>
                    </a:lnTo>
                    <a:lnTo>
                      <a:pt x="940" y="2936"/>
                    </a:lnTo>
                    <a:lnTo>
                      <a:pt x="940" y="3014"/>
                    </a:lnTo>
                    <a:lnTo>
                      <a:pt x="922" y="3087"/>
                    </a:lnTo>
                    <a:lnTo>
                      <a:pt x="897" y="3154"/>
                    </a:lnTo>
                    <a:lnTo>
                      <a:pt x="865" y="3221"/>
                    </a:lnTo>
                    <a:lnTo>
                      <a:pt x="830" y="3287"/>
                    </a:lnTo>
                    <a:lnTo>
                      <a:pt x="795" y="3357"/>
                    </a:lnTo>
                    <a:lnTo>
                      <a:pt x="760" y="3425"/>
                    </a:lnTo>
                    <a:lnTo>
                      <a:pt x="735" y="3499"/>
                    </a:lnTo>
                    <a:lnTo>
                      <a:pt x="722" y="3575"/>
                    </a:lnTo>
                    <a:lnTo>
                      <a:pt x="722" y="3657"/>
                    </a:lnTo>
                    <a:lnTo>
                      <a:pt x="718" y="3688"/>
                    </a:lnTo>
                    <a:lnTo>
                      <a:pt x="707" y="3723"/>
                    </a:lnTo>
                    <a:lnTo>
                      <a:pt x="693" y="3759"/>
                    </a:lnTo>
                    <a:lnTo>
                      <a:pt x="675" y="3790"/>
                    </a:lnTo>
                    <a:lnTo>
                      <a:pt x="655" y="3822"/>
                    </a:lnTo>
                    <a:lnTo>
                      <a:pt x="634" y="3847"/>
                    </a:lnTo>
                    <a:lnTo>
                      <a:pt x="612" y="3867"/>
                    </a:lnTo>
                    <a:lnTo>
                      <a:pt x="595" y="3882"/>
                    </a:lnTo>
                    <a:lnTo>
                      <a:pt x="584" y="3892"/>
                    </a:lnTo>
                    <a:lnTo>
                      <a:pt x="581" y="3888"/>
                    </a:lnTo>
                    <a:lnTo>
                      <a:pt x="581" y="3906"/>
                    </a:lnTo>
                    <a:lnTo>
                      <a:pt x="577" y="3920"/>
                    </a:lnTo>
                    <a:lnTo>
                      <a:pt x="574" y="3930"/>
                    </a:lnTo>
                    <a:lnTo>
                      <a:pt x="567" y="3945"/>
                    </a:lnTo>
                    <a:lnTo>
                      <a:pt x="559" y="3955"/>
                    </a:lnTo>
                    <a:lnTo>
                      <a:pt x="552" y="3965"/>
                    </a:lnTo>
                    <a:lnTo>
                      <a:pt x="542" y="3977"/>
                    </a:lnTo>
                    <a:lnTo>
                      <a:pt x="527" y="3983"/>
                    </a:lnTo>
                    <a:lnTo>
                      <a:pt x="517" y="3994"/>
                    </a:lnTo>
                    <a:lnTo>
                      <a:pt x="499" y="4004"/>
                    </a:lnTo>
                    <a:lnTo>
                      <a:pt x="472" y="4022"/>
                    </a:lnTo>
                    <a:lnTo>
                      <a:pt x="440" y="4029"/>
                    </a:lnTo>
                    <a:lnTo>
                      <a:pt x="404" y="4032"/>
                    </a:lnTo>
                    <a:lnTo>
                      <a:pt x="369" y="4029"/>
                    </a:lnTo>
                    <a:lnTo>
                      <a:pt x="338" y="4022"/>
                    </a:lnTo>
                    <a:lnTo>
                      <a:pt x="306" y="4007"/>
                    </a:lnTo>
                    <a:lnTo>
                      <a:pt x="278" y="3987"/>
                    </a:lnTo>
                    <a:lnTo>
                      <a:pt x="253" y="3959"/>
                    </a:lnTo>
                    <a:lnTo>
                      <a:pt x="239" y="3930"/>
                    </a:lnTo>
                    <a:lnTo>
                      <a:pt x="232" y="3892"/>
                    </a:lnTo>
                    <a:lnTo>
                      <a:pt x="236" y="3870"/>
                    </a:lnTo>
                    <a:lnTo>
                      <a:pt x="246" y="3853"/>
                    </a:lnTo>
                    <a:lnTo>
                      <a:pt x="264" y="3835"/>
                    </a:lnTo>
                    <a:lnTo>
                      <a:pt x="281" y="3818"/>
                    </a:lnTo>
                    <a:lnTo>
                      <a:pt x="299" y="3804"/>
                    </a:lnTo>
                    <a:lnTo>
                      <a:pt x="317" y="3790"/>
                    </a:lnTo>
                    <a:lnTo>
                      <a:pt x="334" y="3776"/>
                    </a:lnTo>
                    <a:lnTo>
                      <a:pt x="341" y="3765"/>
                    </a:lnTo>
                    <a:lnTo>
                      <a:pt x="344" y="3752"/>
                    </a:lnTo>
                    <a:lnTo>
                      <a:pt x="338" y="3737"/>
                    </a:lnTo>
                    <a:lnTo>
                      <a:pt x="299" y="3681"/>
                    </a:lnTo>
                    <a:lnTo>
                      <a:pt x="281" y="3625"/>
                    </a:lnTo>
                    <a:lnTo>
                      <a:pt x="281" y="3569"/>
                    </a:lnTo>
                    <a:lnTo>
                      <a:pt x="296" y="3512"/>
                    </a:lnTo>
                    <a:lnTo>
                      <a:pt x="317" y="3460"/>
                    </a:lnTo>
                    <a:lnTo>
                      <a:pt x="344" y="3407"/>
                    </a:lnTo>
                    <a:lnTo>
                      <a:pt x="369" y="3354"/>
                    </a:lnTo>
                    <a:lnTo>
                      <a:pt x="391" y="3302"/>
                    </a:lnTo>
                    <a:lnTo>
                      <a:pt x="404" y="3252"/>
                    </a:lnTo>
                    <a:lnTo>
                      <a:pt x="404" y="3204"/>
                    </a:lnTo>
                    <a:lnTo>
                      <a:pt x="404" y="3182"/>
                    </a:lnTo>
                    <a:lnTo>
                      <a:pt x="404" y="3161"/>
                    </a:lnTo>
                    <a:lnTo>
                      <a:pt x="409" y="3140"/>
                    </a:lnTo>
                    <a:lnTo>
                      <a:pt x="416" y="3119"/>
                    </a:lnTo>
                    <a:lnTo>
                      <a:pt x="422" y="3097"/>
                    </a:lnTo>
                    <a:lnTo>
                      <a:pt x="433" y="3080"/>
                    </a:lnTo>
                    <a:lnTo>
                      <a:pt x="447" y="3059"/>
                    </a:lnTo>
                    <a:lnTo>
                      <a:pt x="457" y="3042"/>
                    </a:lnTo>
                    <a:lnTo>
                      <a:pt x="472" y="3024"/>
                    </a:lnTo>
                    <a:lnTo>
                      <a:pt x="486" y="3007"/>
                    </a:lnTo>
                    <a:lnTo>
                      <a:pt x="489" y="2996"/>
                    </a:lnTo>
                    <a:lnTo>
                      <a:pt x="492" y="2986"/>
                    </a:lnTo>
                    <a:lnTo>
                      <a:pt x="492" y="2975"/>
                    </a:lnTo>
                    <a:lnTo>
                      <a:pt x="492" y="2961"/>
                    </a:lnTo>
                    <a:lnTo>
                      <a:pt x="489" y="2947"/>
                    </a:lnTo>
                    <a:lnTo>
                      <a:pt x="486" y="2936"/>
                    </a:lnTo>
                    <a:lnTo>
                      <a:pt x="482" y="2926"/>
                    </a:lnTo>
                    <a:lnTo>
                      <a:pt x="475" y="2915"/>
                    </a:lnTo>
                    <a:lnTo>
                      <a:pt x="472" y="2909"/>
                    </a:lnTo>
                    <a:lnTo>
                      <a:pt x="464" y="2904"/>
                    </a:lnTo>
                    <a:lnTo>
                      <a:pt x="440" y="2884"/>
                    </a:lnTo>
                    <a:lnTo>
                      <a:pt x="422" y="2862"/>
                    </a:lnTo>
                    <a:lnTo>
                      <a:pt x="409" y="2838"/>
                    </a:lnTo>
                    <a:lnTo>
                      <a:pt x="404" y="2814"/>
                    </a:lnTo>
                    <a:lnTo>
                      <a:pt x="404" y="2786"/>
                    </a:lnTo>
                    <a:lnTo>
                      <a:pt x="409" y="2761"/>
                    </a:lnTo>
                    <a:lnTo>
                      <a:pt x="416" y="2736"/>
                    </a:lnTo>
                    <a:lnTo>
                      <a:pt x="429" y="2715"/>
                    </a:lnTo>
                    <a:lnTo>
                      <a:pt x="444" y="2694"/>
                    </a:lnTo>
                    <a:lnTo>
                      <a:pt x="461" y="2684"/>
                    </a:lnTo>
                    <a:lnTo>
                      <a:pt x="507" y="2649"/>
                    </a:lnTo>
                    <a:lnTo>
                      <a:pt x="542" y="2606"/>
                    </a:lnTo>
                    <a:lnTo>
                      <a:pt x="567" y="2561"/>
                    </a:lnTo>
                    <a:lnTo>
                      <a:pt x="584" y="2514"/>
                    </a:lnTo>
                    <a:lnTo>
                      <a:pt x="599" y="2466"/>
                    </a:lnTo>
                    <a:lnTo>
                      <a:pt x="605" y="2413"/>
                    </a:lnTo>
                    <a:lnTo>
                      <a:pt x="616" y="2364"/>
                    </a:lnTo>
                    <a:lnTo>
                      <a:pt x="630" y="2314"/>
                    </a:lnTo>
                    <a:lnTo>
                      <a:pt x="647" y="2266"/>
                    </a:lnTo>
                    <a:lnTo>
                      <a:pt x="675" y="2223"/>
                    </a:lnTo>
                    <a:lnTo>
                      <a:pt x="687" y="2209"/>
                    </a:lnTo>
                    <a:lnTo>
                      <a:pt x="697" y="2202"/>
                    </a:lnTo>
                    <a:lnTo>
                      <a:pt x="707" y="2191"/>
                    </a:lnTo>
                    <a:lnTo>
                      <a:pt x="722" y="2184"/>
                    </a:lnTo>
                    <a:lnTo>
                      <a:pt x="732" y="2178"/>
                    </a:lnTo>
                    <a:lnTo>
                      <a:pt x="742" y="2171"/>
                    </a:lnTo>
                    <a:lnTo>
                      <a:pt x="757" y="2161"/>
                    </a:lnTo>
                    <a:lnTo>
                      <a:pt x="767" y="2153"/>
                    </a:lnTo>
                    <a:lnTo>
                      <a:pt x="774" y="2142"/>
                    </a:lnTo>
                    <a:lnTo>
                      <a:pt x="782" y="2132"/>
                    </a:lnTo>
                    <a:lnTo>
                      <a:pt x="788" y="2124"/>
                    </a:lnTo>
                    <a:lnTo>
                      <a:pt x="792" y="2118"/>
                    </a:lnTo>
                    <a:lnTo>
                      <a:pt x="795" y="2107"/>
                    </a:lnTo>
                    <a:lnTo>
                      <a:pt x="799" y="2101"/>
                    </a:lnTo>
                    <a:lnTo>
                      <a:pt x="805" y="2089"/>
                    </a:lnTo>
                    <a:lnTo>
                      <a:pt x="805" y="2076"/>
                    </a:lnTo>
                    <a:lnTo>
                      <a:pt x="810" y="2066"/>
                    </a:lnTo>
                    <a:lnTo>
                      <a:pt x="810" y="2054"/>
                    </a:lnTo>
                    <a:lnTo>
                      <a:pt x="805" y="2044"/>
                    </a:lnTo>
                    <a:lnTo>
                      <a:pt x="802" y="2034"/>
                    </a:lnTo>
                    <a:lnTo>
                      <a:pt x="782" y="2006"/>
                    </a:lnTo>
                    <a:lnTo>
                      <a:pt x="757" y="1981"/>
                    </a:lnTo>
                    <a:lnTo>
                      <a:pt x="728" y="1959"/>
                    </a:lnTo>
                    <a:lnTo>
                      <a:pt x="700" y="1942"/>
                    </a:lnTo>
                    <a:lnTo>
                      <a:pt x="672" y="1921"/>
                    </a:lnTo>
                    <a:lnTo>
                      <a:pt x="647" y="1901"/>
                    </a:lnTo>
                    <a:lnTo>
                      <a:pt x="622" y="1879"/>
                    </a:lnTo>
                    <a:lnTo>
                      <a:pt x="605" y="1851"/>
                    </a:lnTo>
                    <a:lnTo>
                      <a:pt x="595" y="1819"/>
                    </a:lnTo>
                    <a:lnTo>
                      <a:pt x="591" y="1777"/>
                    </a:lnTo>
                    <a:lnTo>
                      <a:pt x="591" y="1781"/>
                    </a:lnTo>
                    <a:lnTo>
                      <a:pt x="591" y="1784"/>
                    </a:lnTo>
                    <a:lnTo>
                      <a:pt x="587" y="1784"/>
                    </a:lnTo>
                    <a:lnTo>
                      <a:pt x="584" y="1784"/>
                    </a:lnTo>
                    <a:lnTo>
                      <a:pt x="581" y="1784"/>
                    </a:lnTo>
                    <a:lnTo>
                      <a:pt x="581" y="1781"/>
                    </a:lnTo>
                    <a:lnTo>
                      <a:pt x="581" y="1777"/>
                    </a:lnTo>
                    <a:lnTo>
                      <a:pt x="577" y="1749"/>
                    </a:lnTo>
                    <a:lnTo>
                      <a:pt x="574" y="1721"/>
                    </a:lnTo>
                    <a:lnTo>
                      <a:pt x="570" y="1689"/>
                    </a:lnTo>
                    <a:lnTo>
                      <a:pt x="567" y="1661"/>
                    </a:lnTo>
                    <a:lnTo>
                      <a:pt x="563" y="1633"/>
                    </a:lnTo>
                    <a:lnTo>
                      <a:pt x="563" y="1605"/>
                    </a:lnTo>
                    <a:lnTo>
                      <a:pt x="567" y="1577"/>
                    </a:lnTo>
                    <a:lnTo>
                      <a:pt x="574" y="1553"/>
                    </a:lnTo>
                    <a:lnTo>
                      <a:pt x="584" y="1531"/>
                    </a:lnTo>
                    <a:lnTo>
                      <a:pt x="602" y="1514"/>
                    </a:lnTo>
                    <a:lnTo>
                      <a:pt x="640" y="1479"/>
                    </a:lnTo>
                    <a:lnTo>
                      <a:pt x="669" y="1443"/>
                    </a:lnTo>
                    <a:lnTo>
                      <a:pt x="693" y="1408"/>
                    </a:lnTo>
                    <a:lnTo>
                      <a:pt x="707" y="1370"/>
                    </a:lnTo>
                    <a:lnTo>
                      <a:pt x="718" y="1331"/>
                    </a:lnTo>
                    <a:lnTo>
                      <a:pt x="722" y="1296"/>
                    </a:lnTo>
                    <a:lnTo>
                      <a:pt x="722" y="1258"/>
                    </a:lnTo>
                    <a:lnTo>
                      <a:pt x="714" y="1223"/>
                    </a:lnTo>
                    <a:lnTo>
                      <a:pt x="707" y="1187"/>
                    </a:lnTo>
                    <a:lnTo>
                      <a:pt x="697" y="1151"/>
                    </a:lnTo>
                    <a:lnTo>
                      <a:pt x="693" y="1138"/>
                    </a:lnTo>
                    <a:lnTo>
                      <a:pt x="690" y="1124"/>
                    </a:lnTo>
                    <a:lnTo>
                      <a:pt x="690" y="1110"/>
                    </a:lnTo>
                    <a:lnTo>
                      <a:pt x="690" y="1093"/>
                    </a:lnTo>
                    <a:lnTo>
                      <a:pt x="690" y="1078"/>
                    </a:lnTo>
                    <a:lnTo>
                      <a:pt x="690" y="1064"/>
                    </a:lnTo>
                    <a:lnTo>
                      <a:pt x="690" y="1050"/>
                    </a:lnTo>
                    <a:lnTo>
                      <a:pt x="687" y="1040"/>
                    </a:lnTo>
                    <a:lnTo>
                      <a:pt x="682" y="1029"/>
                    </a:lnTo>
                    <a:lnTo>
                      <a:pt x="675" y="1021"/>
                    </a:lnTo>
                    <a:lnTo>
                      <a:pt x="644" y="994"/>
                    </a:lnTo>
                    <a:lnTo>
                      <a:pt x="612" y="963"/>
                    </a:lnTo>
                    <a:lnTo>
                      <a:pt x="581" y="931"/>
                    </a:lnTo>
                    <a:lnTo>
                      <a:pt x="552" y="896"/>
                    </a:lnTo>
                    <a:lnTo>
                      <a:pt x="527" y="860"/>
                    </a:lnTo>
                    <a:lnTo>
                      <a:pt x="507" y="825"/>
                    </a:lnTo>
                    <a:lnTo>
                      <a:pt x="496" y="793"/>
                    </a:lnTo>
                    <a:lnTo>
                      <a:pt x="492" y="758"/>
                    </a:lnTo>
                    <a:lnTo>
                      <a:pt x="496" y="730"/>
                    </a:lnTo>
                    <a:lnTo>
                      <a:pt x="510" y="703"/>
                    </a:lnTo>
                    <a:lnTo>
                      <a:pt x="527" y="678"/>
                    </a:lnTo>
                    <a:lnTo>
                      <a:pt x="542" y="650"/>
                    </a:lnTo>
                    <a:lnTo>
                      <a:pt x="559" y="615"/>
                    </a:lnTo>
                    <a:lnTo>
                      <a:pt x="570" y="580"/>
                    </a:lnTo>
                    <a:lnTo>
                      <a:pt x="581" y="544"/>
                    </a:lnTo>
                    <a:lnTo>
                      <a:pt x="591" y="506"/>
                    </a:lnTo>
                    <a:lnTo>
                      <a:pt x="595" y="470"/>
                    </a:lnTo>
                    <a:lnTo>
                      <a:pt x="591" y="435"/>
                    </a:lnTo>
                    <a:lnTo>
                      <a:pt x="584" y="403"/>
                    </a:lnTo>
                    <a:lnTo>
                      <a:pt x="570" y="375"/>
                    </a:lnTo>
                    <a:lnTo>
                      <a:pt x="570" y="379"/>
                    </a:lnTo>
                    <a:lnTo>
                      <a:pt x="563" y="379"/>
                    </a:lnTo>
                    <a:lnTo>
                      <a:pt x="559" y="375"/>
                    </a:lnTo>
                    <a:lnTo>
                      <a:pt x="552" y="375"/>
                    </a:lnTo>
                    <a:lnTo>
                      <a:pt x="545" y="372"/>
                    </a:lnTo>
                    <a:lnTo>
                      <a:pt x="539" y="368"/>
                    </a:lnTo>
                    <a:lnTo>
                      <a:pt x="532" y="365"/>
                    </a:lnTo>
                    <a:lnTo>
                      <a:pt x="527" y="361"/>
                    </a:lnTo>
                    <a:lnTo>
                      <a:pt x="521" y="368"/>
                    </a:lnTo>
                    <a:lnTo>
                      <a:pt x="514" y="375"/>
                    </a:lnTo>
                    <a:lnTo>
                      <a:pt x="507" y="379"/>
                    </a:lnTo>
                    <a:lnTo>
                      <a:pt x="499" y="386"/>
                    </a:lnTo>
                    <a:lnTo>
                      <a:pt x="492" y="390"/>
                    </a:lnTo>
                    <a:lnTo>
                      <a:pt x="486" y="396"/>
                    </a:lnTo>
                    <a:lnTo>
                      <a:pt x="479" y="403"/>
                    </a:lnTo>
                    <a:lnTo>
                      <a:pt x="472" y="411"/>
                    </a:lnTo>
                    <a:lnTo>
                      <a:pt x="468" y="418"/>
                    </a:lnTo>
                    <a:lnTo>
                      <a:pt x="461" y="425"/>
                    </a:lnTo>
                    <a:lnTo>
                      <a:pt x="440" y="463"/>
                    </a:lnTo>
                    <a:lnTo>
                      <a:pt x="416" y="509"/>
                    </a:lnTo>
                    <a:lnTo>
                      <a:pt x="384" y="562"/>
                    </a:lnTo>
                    <a:lnTo>
                      <a:pt x="352" y="615"/>
                    </a:lnTo>
                    <a:lnTo>
                      <a:pt x="317" y="660"/>
                    </a:lnTo>
                    <a:lnTo>
                      <a:pt x="278" y="695"/>
                    </a:lnTo>
                    <a:lnTo>
                      <a:pt x="239" y="716"/>
                    </a:lnTo>
                    <a:lnTo>
                      <a:pt x="201" y="713"/>
                    </a:lnTo>
                    <a:lnTo>
                      <a:pt x="161" y="688"/>
                    </a:lnTo>
                    <a:lnTo>
                      <a:pt x="126" y="632"/>
                    </a:lnTo>
                    <a:lnTo>
                      <a:pt x="123" y="621"/>
                    </a:lnTo>
                    <a:lnTo>
                      <a:pt x="126" y="615"/>
                    </a:lnTo>
                    <a:lnTo>
                      <a:pt x="138" y="611"/>
                    </a:lnTo>
                    <a:lnTo>
                      <a:pt x="148" y="608"/>
                    </a:lnTo>
                    <a:lnTo>
                      <a:pt x="166" y="608"/>
                    </a:lnTo>
                    <a:lnTo>
                      <a:pt x="183" y="604"/>
                    </a:lnTo>
                    <a:lnTo>
                      <a:pt x="201" y="604"/>
                    </a:lnTo>
                    <a:lnTo>
                      <a:pt x="218" y="600"/>
                    </a:lnTo>
                    <a:lnTo>
                      <a:pt x="232" y="593"/>
                    </a:lnTo>
                    <a:lnTo>
                      <a:pt x="243" y="586"/>
                    </a:lnTo>
                    <a:lnTo>
                      <a:pt x="246" y="580"/>
                    </a:lnTo>
                    <a:lnTo>
                      <a:pt x="249" y="573"/>
                    </a:lnTo>
                    <a:lnTo>
                      <a:pt x="253" y="565"/>
                    </a:lnTo>
                    <a:lnTo>
                      <a:pt x="253" y="558"/>
                    </a:lnTo>
                    <a:lnTo>
                      <a:pt x="257" y="555"/>
                    </a:lnTo>
                    <a:lnTo>
                      <a:pt x="261" y="548"/>
                    </a:lnTo>
                    <a:lnTo>
                      <a:pt x="264" y="541"/>
                    </a:lnTo>
                    <a:lnTo>
                      <a:pt x="268" y="537"/>
                    </a:lnTo>
                    <a:lnTo>
                      <a:pt x="271" y="533"/>
                    </a:lnTo>
                    <a:lnTo>
                      <a:pt x="278" y="530"/>
                    </a:lnTo>
                    <a:lnTo>
                      <a:pt x="321" y="520"/>
                    </a:lnTo>
                    <a:lnTo>
                      <a:pt x="349" y="506"/>
                    </a:lnTo>
                    <a:lnTo>
                      <a:pt x="373" y="485"/>
                    </a:lnTo>
                    <a:lnTo>
                      <a:pt x="391" y="460"/>
                    </a:lnTo>
                    <a:lnTo>
                      <a:pt x="404" y="435"/>
                    </a:lnTo>
                    <a:lnTo>
                      <a:pt x="416" y="407"/>
                    </a:lnTo>
                    <a:lnTo>
                      <a:pt x="426" y="379"/>
                    </a:lnTo>
                    <a:lnTo>
                      <a:pt x="436" y="348"/>
                    </a:lnTo>
                    <a:lnTo>
                      <a:pt x="451" y="316"/>
                    </a:lnTo>
                    <a:lnTo>
                      <a:pt x="468" y="288"/>
                    </a:lnTo>
                    <a:lnTo>
                      <a:pt x="479" y="277"/>
                    </a:lnTo>
                    <a:lnTo>
                      <a:pt x="489" y="270"/>
                    </a:lnTo>
                    <a:lnTo>
                      <a:pt x="499" y="267"/>
                    </a:lnTo>
                    <a:lnTo>
                      <a:pt x="514" y="263"/>
                    </a:lnTo>
                    <a:lnTo>
                      <a:pt x="524" y="263"/>
                    </a:lnTo>
                    <a:lnTo>
                      <a:pt x="539" y="263"/>
                    </a:lnTo>
                    <a:lnTo>
                      <a:pt x="552" y="263"/>
                    </a:lnTo>
                    <a:lnTo>
                      <a:pt x="567" y="260"/>
                    </a:lnTo>
                    <a:lnTo>
                      <a:pt x="577" y="260"/>
                    </a:lnTo>
                    <a:lnTo>
                      <a:pt x="587" y="253"/>
                    </a:lnTo>
                    <a:lnTo>
                      <a:pt x="599" y="250"/>
                    </a:lnTo>
                    <a:lnTo>
                      <a:pt x="605" y="238"/>
                    </a:lnTo>
                    <a:lnTo>
                      <a:pt x="612" y="228"/>
                    </a:lnTo>
                    <a:lnTo>
                      <a:pt x="616" y="218"/>
                    </a:lnTo>
                    <a:lnTo>
                      <a:pt x="622" y="207"/>
                    </a:lnTo>
                    <a:lnTo>
                      <a:pt x="627" y="193"/>
                    </a:lnTo>
                    <a:lnTo>
                      <a:pt x="630" y="178"/>
                    </a:lnTo>
                    <a:lnTo>
                      <a:pt x="637" y="168"/>
                    </a:lnTo>
                    <a:lnTo>
                      <a:pt x="644" y="158"/>
                    </a:lnTo>
                    <a:lnTo>
                      <a:pt x="651" y="147"/>
                    </a:lnTo>
                    <a:lnTo>
                      <a:pt x="669" y="130"/>
                    </a:lnTo>
                    <a:lnTo>
                      <a:pt x="687" y="112"/>
                    </a:lnTo>
                    <a:lnTo>
                      <a:pt x="704" y="95"/>
                    </a:lnTo>
                    <a:lnTo>
                      <a:pt x="722" y="80"/>
                    </a:lnTo>
                    <a:lnTo>
                      <a:pt x="739" y="66"/>
                    </a:lnTo>
                    <a:lnTo>
                      <a:pt x="757" y="53"/>
                    </a:lnTo>
                    <a:lnTo>
                      <a:pt x="774" y="38"/>
                    </a:lnTo>
                    <a:lnTo>
                      <a:pt x="792" y="28"/>
                    </a:lnTo>
                    <a:lnTo>
                      <a:pt x="810" y="17"/>
                    </a:lnTo>
                    <a:lnTo>
                      <a:pt x="830" y="7"/>
                    </a:lnTo>
                    <a:lnTo>
                      <a:pt x="852" y="0"/>
                    </a:lnTo>
                    <a:lnTo>
                      <a:pt x="870" y="3"/>
                    </a:lnTo>
                    <a:lnTo>
                      <a:pt x="887" y="13"/>
                    </a:lnTo>
                    <a:lnTo>
                      <a:pt x="897" y="35"/>
                    </a:lnTo>
                    <a:lnTo>
                      <a:pt x="905" y="56"/>
                    </a:lnTo>
                    <a:lnTo>
                      <a:pt x="915" y="85"/>
                    </a:lnTo>
                    <a:lnTo>
                      <a:pt x="918" y="112"/>
                    </a:lnTo>
                    <a:lnTo>
                      <a:pt x="925" y="140"/>
                    </a:lnTo>
                    <a:lnTo>
                      <a:pt x="933" y="168"/>
                    </a:lnTo>
                    <a:lnTo>
                      <a:pt x="940" y="190"/>
                    </a:lnTo>
                    <a:lnTo>
                      <a:pt x="947" y="207"/>
                    </a:lnTo>
                    <a:lnTo>
                      <a:pt x="950" y="221"/>
                    </a:lnTo>
                    <a:lnTo>
                      <a:pt x="957" y="235"/>
                    </a:lnTo>
                    <a:lnTo>
                      <a:pt x="960" y="250"/>
                    </a:lnTo>
                    <a:lnTo>
                      <a:pt x="965" y="263"/>
                    </a:lnTo>
                    <a:lnTo>
                      <a:pt x="971" y="273"/>
                    </a:lnTo>
                    <a:lnTo>
                      <a:pt x="975" y="285"/>
                    </a:lnTo>
                    <a:lnTo>
                      <a:pt x="982" y="291"/>
                    </a:lnTo>
                    <a:lnTo>
                      <a:pt x="988" y="295"/>
                    </a:lnTo>
                    <a:lnTo>
                      <a:pt x="1000" y="298"/>
                    </a:lnTo>
                    <a:lnTo>
                      <a:pt x="1031" y="302"/>
                    </a:lnTo>
                    <a:lnTo>
                      <a:pt x="1066" y="305"/>
                    </a:lnTo>
                    <a:lnTo>
                      <a:pt x="1098" y="313"/>
                    </a:lnTo>
                    <a:lnTo>
                      <a:pt x="1126" y="323"/>
                    </a:lnTo>
                    <a:lnTo>
                      <a:pt x="1158" y="333"/>
                    </a:lnTo>
                    <a:lnTo>
                      <a:pt x="1183" y="348"/>
                    </a:lnTo>
                    <a:lnTo>
                      <a:pt x="1211" y="368"/>
                    </a:lnTo>
                    <a:lnTo>
                      <a:pt x="1231" y="390"/>
                    </a:lnTo>
                    <a:lnTo>
                      <a:pt x="1249" y="415"/>
                    </a:lnTo>
                    <a:lnTo>
                      <a:pt x="1266" y="446"/>
                    </a:lnTo>
                    <a:lnTo>
                      <a:pt x="1284" y="478"/>
                    </a:lnTo>
                    <a:lnTo>
                      <a:pt x="1306" y="506"/>
                    </a:lnTo>
                    <a:lnTo>
                      <a:pt x="1331" y="526"/>
                    </a:lnTo>
                    <a:lnTo>
                      <a:pt x="1358" y="541"/>
                    </a:lnTo>
                    <a:lnTo>
                      <a:pt x="1391" y="555"/>
                    </a:lnTo>
                    <a:lnTo>
                      <a:pt x="1422" y="562"/>
                    </a:lnTo>
                    <a:lnTo>
                      <a:pt x="1457" y="568"/>
                    </a:lnTo>
                    <a:lnTo>
                      <a:pt x="1492" y="573"/>
                    </a:lnTo>
                    <a:lnTo>
                      <a:pt x="1524" y="580"/>
                    </a:lnTo>
                    <a:lnTo>
                      <a:pt x="1556" y="583"/>
                    </a:lnTo>
                    <a:lnTo>
                      <a:pt x="1559" y="583"/>
                    </a:lnTo>
                    <a:lnTo>
                      <a:pt x="1566" y="586"/>
                    </a:lnTo>
                    <a:lnTo>
                      <a:pt x="1569" y="590"/>
                    </a:lnTo>
                    <a:lnTo>
                      <a:pt x="1577" y="597"/>
                    </a:lnTo>
                    <a:lnTo>
                      <a:pt x="1584" y="604"/>
                    </a:lnTo>
                    <a:lnTo>
                      <a:pt x="1591" y="608"/>
                    </a:lnTo>
                    <a:lnTo>
                      <a:pt x="1594" y="615"/>
                    </a:lnTo>
                    <a:lnTo>
                      <a:pt x="1601" y="618"/>
                    </a:lnTo>
                    <a:lnTo>
                      <a:pt x="1609" y="621"/>
                    </a:lnTo>
                    <a:lnTo>
                      <a:pt x="1615" y="625"/>
                    </a:lnTo>
                    <a:lnTo>
                      <a:pt x="1657" y="628"/>
                    </a:lnTo>
                    <a:lnTo>
                      <a:pt x="1704" y="632"/>
                    </a:lnTo>
                    <a:lnTo>
                      <a:pt x="1749" y="632"/>
                    </a:lnTo>
                    <a:lnTo>
                      <a:pt x="1795" y="632"/>
                    </a:lnTo>
                    <a:lnTo>
                      <a:pt x="1840" y="636"/>
                    </a:lnTo>
                    <a:lnTo>
                      <a:pt x="1879" y="643"/>
                    </a:lnTo>
                    <a:lnTo>
                      <a:pt x="1915" y="660"/>
                    </a:lnTo>
                    <a:lnTo>
                      <a:pt x="1939" y="685"/>
                    </a:lnTo>
                    <a:lnTo>
                      <a:pt x="1960" y="720"/>
                    </a:lnTo>
                    <a:lnTo>
                      <a:pt x="1967" y="769"/>
                    </a:lnTo>
                    <a:lnTo>
                      <a:pt x="1967" y="821"/>
                    </a:lnTo>
                    <a:lnTo>
                      <a:pt x="1960" y="875"/>
                    </a:lnTo>
                    <a:lnTo>
                      <a:pt x="1946" y="928"/>
                    </a:lnTo>
                    <a:lnTo>
                      <a:pt x="1925" y="973"/>
                    </a:lnTo>
                    <a:lnTo>
                      <a:pt x="1900" y="1021"/>
                    </a:lnTo>
                    <a:lnTo>
                      <a:pt x="1872" y="1064"/>
                    </a:lnTo>
                    <a:lnTo>
                      <a:pt x="1837" y="1106"/>
                    </a:lnTo>
                    <a:lnTo>
                      <a:pt x="1802" y="1145"/>
                    </a:lnTo>
                    <a:lnTo>
                      <a:pt x="1760" y="1180"/>
                    </a:lnTo>
                    <a:lnTo>
                      <a:pt x="1717" y="1211"/>
                    </a:lnTo>
                    <a:lnTo>
                      <a:pt x="1710" y="1211"/>
                    </a:lnTo>
                    <a:lnTo>
                      <a:pt x="1704" y="1211"/>
                    </a:lnTo>
                    <a:lnTo>
                      <a:pt x="1692" y="1205"/>
                    </a:lnTo>
                    <a:lnTo>
                      <a:pt x="1686" y="1198"/>
                    </a:lnTo>
                    <a:lnTo>
                      <a:pt x="1675" y="1191"/>
                    </a:lnTo>
                    <a:lnTo>
                      <a:pt x="1664" y="1180"/>
                    </a:lnTo>
                    <a:lnTo>
                      <a:pt x="1650" y="1173"/>
                    </a:lnTo>
                    <a:lnTo>
                      <a:pt x="1640" y="1169"/>
                    </a:lnTo>
                    <a:lnTo>
                      <a:pt x="1629" y="1169"/>
                    </a:lnTo>
                    <a:lnTo>
                      <a:pt x="1615" y="1169"/>
                    </a:lnTo>
                    <a:lnTo>
                      <a:pt x="1609" y="1176"/>
                    </a:lnTo>
                    <a:lnTo>
                      <a:pt x="1597" y="1183"/>
                    </a:lnTo>
                    <a:lnTo>
                      <a:pt x="1594" y="1194"/>
                    </a:lnTo>
                    <a:lnTo>
                      <a:pt x="1587" y="1205"/>
                    </a:lnTo>
                    <a:lnTo>
                      <a:pt x="1587" y="1215"/>
                    </a:lnTo>
                    <a:lnTo>
                      <a:pt x="1587" y="1229"/>
                    </a:lnTo>
                    <a:lnTo>
                      <a:pt x="1587" y="1243"/>
                    </a:lnTo>
                    <a:lnTo>
                      <a:pt x="1591" y="1254"/>
                    </a:lnTo>
                    <a:lnTo>
                      <a:pt x="1594" y="1268"/>
                    </a:lnTo>
                    <a:lnTo>
                      <a:pt x="1601" y="1281"/>
                    </a:lnTo>
                    <a:lnTo>
                      <a:pt x="1622" y="1306"/>
                    </a:lnTo>
                    <a:lnTo>
                      <a:pt x="1644" y="1331"/>
                    </a:lnTo>
                    <a:lnTo>
                      <a:pt x="1672" y="1356"/>
                    </a:lnTo>
                    <a:lnTo>
                      <a:pt x="1696" y="1380"/>
                    </a:lnTo>
                    <a:lnTo>
                      <a:pt x="1721" y="1405"/>
                    </a:lnTo>
                    <a:lnTo>
                      <a:pt x="1742" y="1429"/>
                    </a:lnTo>
                    <a:lnTo>
                      <a:pt x="1756" y="1454"/>
                    </a:lnTo>
                    <a:lnTo>
                      <a:pt x="1763" y="1482"/>
                    </a:lnTo>
                    <a:lnTo>
                      <a:pt x="1760" y="1514"/>
                    </a:lnTo>
                    <a:lnTo>
                      <a:pt x="1742" y="1546"/>
                    </a:lnTo>
                    <a:lnTo>
                      <a:pt x="1752" y="1553"/>
                    </a:lnTo>
                    <a:lnTo>
                      <a:pt x="1760" y="1559"/>
                    </a:lnTo>
                    <a:lnTo>
                      <a:pt x="1770" y="1566"/>
                    </a:lnTo>
                    <a:lnTo>
                      <a:pt x="1780" y="1573"/>
                    </a:lnTo>
                    <a:lnTo>
                      <a:pt x="1787" y="1581"/>
                    </a:lnTo>
                    <a:lnTo>
                      <a:pt x="1795" y="1588"/>
                    </a:lnTo>
                    <a:lnTo>
                      <a:pt x="1802" y="1594"/>
                    </a:lnTo>
                    <a:lnTo>
                      <a:pt x="1809" y="1601"/>
                    </a:lnTo>
                    <a:lnTo>
                      <a:pt x="1812" y="1609"/>
                    </a:lnTo>
                    <a:lnTo>
                      <a:pt x="1815" y="1619"/>
                    </a:lnTo>
                    <a:lnTo>
                      <a:pt x="1823" y="1658"/>
                    </a:lnTo>
                    <a:lnTo>
                      <a:pt x="1833" y="1700"/>
                    </a:lnTo>
                    <a:lnTo>
                      <a:pt x="1840" y="1742"/>
                    </a:lnTo>
                    <a:lnTo>
                      <a:pt x="1844" y="1788"/>
                    </a:lnTo>
                    <a:lnTo>
                      <a:pt x="1844" y="1830"/>
                    </a:lnTo>
                    <a:lnTo>
                      <a:pt x="1844" y="1872"/>
                    </a:lnTo>
                    <a:lnTo>
                      <a:pt x="1833" y="1914"/>
                    </a:lnTo>
                    <a:lnTo>
                      <a:pt x="1823" y="1953"/>
                    </a:lnTo>
                    <a:lnTo>
                      <a:pt x="1802" y="1988"/>
                    </a:lnTo>
                    <a:lnTo>
                      <a:pt x="1777" y="2023"/>
                    </a:lnTo>
                    <a:lnTo>
                      <a:pt x="1763" y="2044"/>
                    </a:lnTo>
                    <a:lnTo>
                      <a:pt x="1763" y="2069"/>
                    </a:lnTo>
                    <a:lnTo>
                      <a:pt x="1767" y="2101"/>
                    </a:lnTo>
                    <a:lnTo>
                      <a:pt x="1777" y="2132"/>
                    </a:lnTo>
                    <a:lnTo>
                      <a:pt x="1795" y="2167"/>
                    </a:lnTo>
                    <a:lnTo>
                      <a:pt x="1812" y="2206"/>
                    </a:lnTo>
                    <a:lnTo>
                      <a:pt x="1833" y="2241"/>
                    </a:lnTo>
                    <a:lnTo>
                      <a:pt x="1855" y="2276"/>
                    </a:lnTo>
                    <a:lnTo>
                      <a:pt x="1872" y="2311"/>
                    </a:lnTo>
                    <a:lnTo>
                      <a:pt x="1887" y="2339"/>
                    </a:lnTo>
                    <a:lnTo>
                      <a:pt x="1915" y="2409"/>
                    </a:lnTo>
                    <a:lnTo>
                      <a:pt x="1942" y="2476"/>
                    </a:lnTo>
                    <a:lnTo>
                      <a:pt x="1975" y="2543"/>
                    </a:lnTo>
                    <a:lnTo>
                      <a:pt x="2002" y="2614"/>
                    </a:lnTo>
                    <a:lnTo>
                      <a:pt x="2027" y="2680"/>
                    </a:lnTo>
                    <a:lnTo>
                      <a:pt x="2052" y="2750"/>
                    </a:lnTo>
                    <a:lnTo>
                      <a:pt x="2073" y="2821"/>
                    </a:lnTo>
                    <a:lnTo>
                      <a:pt x="2087" y="2894"/>
                    </a:lnTo>
                    <a:lnTo>
                      <a:pt x="2093" y="2968"/>
                    </a:lnTo>
                    <a:lnTo>
                      <a:pt x="2098" y="3042"/>
                    </a:lnTo>
                    <a:lnTo>
                      <a:pt x="2098" y="3059"/>
                    </a:lnTo>
                    <a:lnTo>
                      <a:pt x="2101" y="3074"/>
                    </a:lnTo>
                    <a:lnTo>
                      <a:pt x="2105" y="3087"/>
                    </a:lnTo>
                    <a:lnTo>
                      <a:pt x="2111" y="3102"/>
                    </a:lnTo>
                    <a:lnTo>
                      <a:pt x="2118" y="3119"/>
                    </a:lnTo>
                    <a:lnTo>
                      <a:pt x="2125" y="3134"/>
                    </a:lnTo>
                    <a:lnTo>
                      <a:pt x="2136" y="3147"/>
                    </a:lnTo>
                    <a:lnTo>
                      <a:pt x="2143" y="3164"/>
                    </a:lnTo>
                    <a:lnTo>
                      <a:pt x="2150" y="3179"/>
                    </a:lnTo>
                    <a:lnTo>
                      <a:pt x="2157" y="3192"/>
                    </a:lnTo>
                    <a:lnTo>
                      <a:pt x="2175" y="3235"/>
                    </a:lnTo>
                    <a:lnTo>
                      <a:pt x="2185" y="3281"/>
                    </a:lnTo>
                    <a:lnTo>
                      <a:pt x="2193" y="3322"/>
                    </a:lnTo>
                    <a:lnTo>
                      <a:pt x="2193" y="3369"/>
                    </a:lnTo>
                    <a:lnTo>
                      <a:pt x="2193" y="3414"/>
                    </a:lnTo>
                    <a:lnTo>
                      <a:pt x="2193" y="3456"/>
                    </a:lnTo>
                    <a:lnTo>
                      <a:pt x="2193" y="3502"/>
                    </a:lnTo>
                    <a:lnTo>
                      <a:pt x="2196" y="3544"/>
                    </a:lnTo>
                    <a:lnTo>
                      <a:pt x="2200" y="3590"/>
                    </a:lnTo>
                    <a:lnTo>
                      <a:pt x="2210" y="3632"/>
                    </a:lnTo>
                    <a:lnTo>
                      <a:pt x="2224" y="3681"/>
                    </a:lnTo>
                    <a:lnTo>
                      <a:pt x="2238" y="3730"/>
                    </a:lnTo>
                    <a:lnTo>
                      <a:pt x="2253" y="3779"/>
                    </a:lnTo>
                    <a:lnTo>
                      <a:pt x="2263" y="3825"/>
                    </a:lnTo>
                    <a:lnTo>
                      <a:pt x="2273" y="3874"/>
                    </a:lnTo>
                    <a:lnTo>
                      <a:pt x="2284" y="3924"/>
                    </a:lnTo>
                    <a:lnTo>
                      <a:pt x="2294" y="3972"/>
                    </a:lnTo>
                    <a:lnTo>
                      <a:pt x="2305" y="4022"/>
                    </a:lnTo>
                    <a:lnTo>
                      <a:pt x="2316" y="4071"/>
                    </a:lnTo>
                    <a:lnTo>
                      <a:pt x="2330" y="4117"/>
                    </a:lnTo>
                    <a:lnTo>
                      <a:pt x="2344" y="4155"/>
                    </a:lnTo>
                    <a:lnTo>
                      <a:pt x="2361" y="4190"/>
                    </a:lnTo>
                    <a:lnTo>
                      <a:pt x="2383" y="4222"/>
                    </a:lnTo>
                    <a:lnTo>
                      <a:pt x="2407" y="4254"/>
                    </a:lnTo>
                    <a:lnTo>
                      <a:pt x="2436" y="4282"/>
                    </a:lnTo>
                    <a:lnTo>
                      <a:pt x="2463" y="4310"/>
                    </a:lnTo>
                    <a:lnTo>
                      <a:pt x="2491" y="4338"/>
                    </a:lnTo>
                    <a:lnTo>
                      <a:pt x="2519" y="4366"/>
                    </a:lnTo>
                    <a:lnTo>
                      <a:pt x="2551" y="4394"/>
                    </a:lnTo>
                    <a:lnTo>
                      <a:pt x="2579" y="4422"/>
                    </a:lnTo>
                    <a:lnTo>
                      <a:pt x="2629" y="4485"/>
                    </a:lnTo>
                    <a:lnTo>
                      <a:pt x="2667" y="4555"/>
                    </a:lnTo>
                    <a:lnTo>
                      <a:pt x="2692" y="4630"/>
                    </a:lnTo>
                    <a:lnTo>
                      <a:pt x="2709" y="4703"/>
                    </a:lnTo>
                    <a:lnTo>
                      <a:pt x="2717" y="4784"/>
                    </a:lnTo>
                    <a:lnTo>
                      <a:pt x="2720" y="4865"/>
                    </a:lnTo>
                    <a:lnTo>
                      <a:pt x="2717" y="4945"/>
                    </a:lnTo>
                    <a:lnTo>
                      <a:pt x="2714" y="5030"/>
                    </a:lnTo>
                    <a:lnTo>
                      <a:pt x="2709" y="5110"/>
                    </a:lnTo>
                    <a:lnTo>
                      <a:pt x="2709" y="5195"/>
                    </a:lnTo>
                    <a:lnTo>
                      <a:pt x="2706" y="5210"/>
                    </a:lnTo>
                    <a:lnTo>
                      <a:pt x="2699" y="5220"/>
                    </a:lnTo>
                    <a:lnTo>
                      <a:pt x="2685" y="5230"/>
                    </a:lnTo>
                    <a:lnTo>
                      <a:pt x="2671" y="5237"/>
                    </a:lnTo>
                    <a:lnTo>
                      <a:pt x="2654" y="5245"/>
                    </a:lnTo>
                    <a:lnTo>
                      <a:pt x="2639" y="5248"/>
                    </a:lnTo>
                    <a:lnTo>
                      <a:pt x="2622" y="5245"/>
                    </a:lnTo>
                    <a:lnTo>
                      <a:pt x="2607" y="5241"/>
                    </a:lnTo>
                    <a:lnTo>
                      <a:pt x="2594" y="5230"/>
                    </a:lnTo>
                    <a:lnTo>
                      <a:pt x="2583" y="5213"/>
                    </a:lnTo>
                    <a:lnTo>
                      <a:pt x="2590" y="5233"/>
                    </a:lnTo>
                    <a:lnTo>
                      <a:pt x="2586" y="5251"/>
                    </a:lnTo>
                    <a:lnTo>
                      <a:pt x="2579" y="5268"/>
                    </a:lnTo>
                    <a:lnTo>
                      <a:pt x="2572" y="5283"/>
                    </a:lnTo>
                    <a:lnTo>
                      <a:pt x="2559" y="5293"/>
                    </a:lnTo>
                    <a:lnTo>
                      <a:pt x="2544" y="5300"/>
                    </a:lnTo>
                    <a:lnTo>
                      <a:pt x="2527" y="5308"/>
                    </a:lnTo>
                    <a:lnTo>
                      <a:pt x="2513" y="5315"/>
                    </a:lnTo>
                    <a:lnTo>
                      <a:pt x="2496" y="5318"/>
                    </a:lnTo>
                    <a:lnTo>
                      <a:pt x="2484" y="5318"/>
                    </a:lnTo>
                    <a:lnTo>
                      <a:pt x="2463" y="5321"/>
                    </a:lnTo>
                    <a:lnTo>
                      <a:pt x="2446" y="5318"/>
                    </a:lnTo>
                    <a:lnTo>
                      <a:pt x="2424" y="5318"/>
                    </a:lnTo>
                    <a:lnTo>
                      <a:pt x="2404" y="5311"/>
                    </a:lnTo>
                    <a:lnTo>
                      <a:pt x="2386" y="5303"/>
                    </a:lnTo>
                    <a:lnTo>
                      <a:pt x="2368" y="5297"/>
                    </a:lnTo>
                    <a:lnTo>
                      <a:pt x="2351" y="5286"/>
                    </a:lnTo>
                    <a:lnTo>
                      <a:pt x="2333" y="5276"/>
                    </a:lnTo>
                    <a:lnTo>
                      <a:pt x="2319" y="5265"/>
                    </a:lnTo>
                    <a:lnTo>
                      <a:pt x="2308" y="5251"/>
                    </a:lnTo>
                    <a:lnTo>
                      <a:pt x="2288" y="5223"/>
                    </a:lnTo>
                    <a:lnTo>
                      <a:pt x="2281" y="5192"/>
                    </a:lnTo>
                    <a:lnTo>
                      <a:pt x="2281" y="5160"/>
                    </a:lnTo>
                    <a:lnTo>
                      <a:pt x="2284" y="5128"/>
                    </a:lnTo>
                    <a:lnTo>
                      <a:pt x="2294" y="5097"/>
                    </a:lnTo>
                    <a:lnTo>
                      <a:pt x="2305" y="5062"/>
                    </a:lnTo>
                    <a:lnTo>
                      <a:pt x="2316" y="5027"/>
                    </a:lnTo>
                    <a:lnTo>
                      <a:pt x="2323" y="4995"/>
                    </a:lnTo>
                    <a:lnTo>
                      <a:pt x="2326" y="4956"/>
                    </a:lnTo>
                    <a:lnTo>
                      <a:pt x="2323" y="4921"/>
                    </a:lnTo>
                    <a:lnTo>
                      <a:pt x="2291" y="4925"/>
                    </a:lnTo>
                    <a:lnTo>
                      <a:pt x="2263" y="4918"/>
                    </a:lnTo>
                    <a:lnTo>
                      <a:pt x="2241" y="4903"/>
                    </a:lnTo>
                    <a:lnTo>
                      <a:pt x="2221" y="4886"/>
                    </a:lnTo>
                    <a:lnTo>
                      <a:pt x="2206" y="4865"/>
                    </a:lnTo>
                    <a:lnTo>
                      <a:pt x="2193" y="4837"/>
                    </a:lnTo>
                    <a:lnTo>
                      <a:pt x="2185" y="4808"/>
                    </a:lnTo>
                    <a:lnTo>
                      <a:pt x="2178" y="4780"/>
                    </a:lnTo>
                    <a:lnTo>
                      <a:pt x="2175" y="4749"/>
                    </a:lnTo>
                    <a:lnTo>
                      <a:pt x="2171" y="4725"/>
                    </a:lnTo>
                    <a:lnTo>
                      <a:pt x="2168" y="4749"/>
                    </a:lnTo>
                    <a:lnTo>
                      <a:pt x="2153" y="4763"/>
                    </a:lnTo>
                    <a:lnTo>
                      <a:pt x="2133" y="4767"/>
                    </a:lnTo>
                    <a:lnTo>
                      <a:pt x="2105" y="4760"/>
                    </a:lnTo>
                    <a:lnTo>
                      <a:pt x="2073" y="4749"/>
                    </a:lnTo>
                    <a:lnTo>
                      <a:pt x="2038" y="4738"/>
                    </a:lnTo>
                    <a:lnTo>
                      <a:pt x="2006" y="4728"/>
                    </a:lnTo>
                    <a:lnTo>
                      <a:pt x="1978" y="4725"/>
                    </a:lnTo>
                    <a:lnTo>
                      <a:pt x="1953" y="4728"/>
                    </a:lnTo>
                    <a:lnTo>
                      <a:pt x="1935" y="4745"/>
                    </a:lnTo>
                    <a:lnTo>
                      <a:pt x="1922" y="4784"/>
                    </a:lnTo>
                    <a:lnTo>
                      <a:pt x="1910" y="4823"/>
                    </a:lnTo>
                    <a:lnTo>
                      <a:pt x="1904" y="4865"/>
                    </a:lnTo>
                    <a:lnTo>
                      <a:pt x="1897" y="4907"/>
                    </a:lnTo>
                    <a:lnTo>
                      <a:pt x="1890" y="4950"/>
                    </a:lnTo>
                    <a:lnTo>
                      <a:pt x="1879" y="4995"/>
                    </a:lnTo>
                    <a:lnTo>
                      <a:pt x="1869" y="5033"/>
                    </a:lnTo>
                    <a:lnTo>
                      <a:pt x="1847" y="5072"/>
                    </a:lnTo>
                    <a:lnTo>
                      <a:pt x="1823" y="5110"/>
                    </a:lnTo>
                    <a:lnTo>
                      <a:pt x="1787" y="5138"/>
                    </a:lnTo>
                    <a:lnTo>
                      <a:pt x="1787" y="5153"/>
                    </a:lnTo>
                    <a:lnTo>
                      <a:pt x="1795" y="5178"/>
                    </a:lnTo>
                    <a:lnTo>
                      <a:pt x="1809" y="5216"/>
                    </a:lnTo>
                    <a:lnTo>
                      <a:pt x="1833" y="5258"/>
                    </a:lnTo>
                    <a:lnTo>
                      <a:pt x="1862" y="5311"/>
                    </a:lnTo>
                    <a:lnTo>
                      <a:pt x="1893" y="5363"/>
                    </a:lnTo>
                    <a:lnTo>
                      <a:pt x="1932" y="5416"/>
                    </a:lnTo>
                    <a:lnTo>
                      <a:pt x="1970" y="5465"/>
                    </a:lnTo>
                    <a:lnTo>
                      <a:pt x="2017" y="5511"/>
                    </a:lnTo>
                    <a:lnTo>
                      <a:pt x="2062" y="5543"/>
                    </a:lnTo>
                    <a:lnTo>
                      <a:pt x="2076" y="5557"/>
                    </a:lnTo>
                    <a:lnTo>
                      <a:pt x="2087" y="5575"/>
                    </a:lnTo>
                    <a:lnTo>
                      <a:pt x="2093" y="5592"/>
                    </a:lnTo>
                    <a:lnTo>
                      <a:pt x="2101" y="5610"/>
                    </a:lnTo>
                    <a:lnTo>
                      <a:pt x="2101" y="5634"/>
                    </a:lnTo>
                    <a:lnTo>
                      <a:pt x="2101" y="5655"/>
                    </a:lnTo>
                    <a:lnTo>
                      <a:pt x="2105" y="5676"/>
                    </a:lnTo>
                    <a:lnTo>
                      <a:pt x="2105" y="5701"/>
                    </a:lnTo>
                    <a:lnTo>
                      <a:pt x="2108" y="5722"/>
                    </a:lnTo>
                    <a:lnTo>
                      <a:pt x="2115" y="5743"/>
                    </a:lnTo>
                    <a:lnTo>
                      <a:pt x="2133" y="5788"/>
                    </a:lnTo>
                    <a:lnTo>
                      <a:pt x="2153" y="5831"/>
                    </a:lnTo>
                    <a:lnTo>
                      <a:pt x="2178" y="5870"/>
                    </a:lnTo>
                    <a:lnTo>
                      <a:pt x="2210" y="5905"/>
                    </a:lnTo>
                    <a:lnTo>
                      <a:pt x="2241" y="5940"/>
                    </a:lnTo>
                    <a:lnTo>
                      <a:pt x="2273" y="5975"/>
                    </a:lnTo>
                    <a:lnTo>
                      <a:pt x="2308" y="6006"/>
                    </a:lnTo>
                    <a:lnTo>
                      <a:pt x="2348" y="6038"/>
                    </a:lnTo>
                    <a:lnTo>
                      <a:pt x="2386" y="6066"/>
                    </a:lnTo>
                    <a:lnTo>
                      <a:pt x="2424" y="6098"/>
                    </a:lnTo>
                    <a:lnTo>
                      <a:pt x="2446" y="6119"/>
                    </a:lnTo>
                    <a:lnTo>
                      <a:pt x="2459" y="6143"/>
                    </a:lnTo>
                    <a:lnTo>
                      <a:pt x="2474" y="6171"/>
                    </a:lnTo>
                    <a:lnTo>
                      <a:pt x="2481" y="6203"/>
                    </a:lnTo>
                    <a:lnTo>
                      <a:pt x="2484" y="6235"/>
                    </a:lnTo>
                    <a:lnTo>
                      <a:pt x="2488" y="6270"/>
                    </a:lnTo>
                    <a:lnTo>
                      <a:pt x="2491" y="6305"/>
                    </a:lnTo>
                    <a:lnTo>
                      <a:pt x="2491" y="6340"/>
                    </a:lnTo>
                    <a:lnTo>
                      <a:pt x="2496" y="6379"/>
                    </a:lnTo>
                    <a:lnTo>
                      <a:pt x="2502" y="6414"/>
                    </a:lnTo>
                    <a:lnTo>
                      <a:pt x="2509" y="6438"/>
                    </a:lnTo>
                    <a:lnTo>
                      <a:pt x="2516" y="6460"/>
                    </a:lnTo>
                    <a:lnTo>
                      <a:pt x="2531" y="6481"/>
                    </a:lnTo>
                    <a:lnTo>
                      <a:pt x="2541" y="6501"/>
                    </a:lnTo>
                    <a:lnTo>
                      <a:pt x="2554" y="6523"/>
                    </a:lnTo>
                    <a:lnTo>
                      <a:pt x="2569" y="6544"/>
                    </a:lnTo>
                    <a:lnTo>
                      <a:pt x="2583" y="6565"/>
                    </a:lnTo>
                    <a:lnTo>
                      <a:pt x="2594" y="6586"/>
                    </a:lnTo>
                    <a:lnTo>
                      <a:pt x="2604" y="6608"/>
                    </a:lnTo>
                    <a:lnTo>
                      <a:pt x="2611" y="6631"/>
                    </a:lnTo>
                    <a:lnTo>
                      <a:pt x="2629" y="6678"/>
                    </a:lnTo>
                    <a:lnTo>
                      <a:pt x="2646" y="6709"/>
                    </a:lnTo>
                    <a:lnTo>
                      <a:pt x="2667" y="6730"/>
                    </a:lnTo>
                    <a:lnTo>
                      <a:pt x="2696" y="6741"/>
                    </a:lnTo>
                    <a:lnTo>
                      <a:pt x="2724" y="6744"/>
                    </a:lnTo>
                    <a:lnTo>
                      <a:pt x="2755" y="6744"/>
                    </a:lnTo>
                    <a:lnTo>
                      <a:pt x="2794" y="6737"/>
                    </a:lnTo>
                    <a:lnTo>
                      <a:pt x="2832" y="6730"/>
                    </a:lnTo>
                    <a:lnTo>
                      <a:pt x="2872" y="6726"/>
                    </a:lnTo>
                    <a:lnTo>
                      <a:pt x="2917" y="6719"/>
                    </a:lnTo>
                    <a:lnTo>
                      <a:pt x="2924" y="6719"/>
                    </a:lnTo>
                    <a:lnTo>
                      <a:pt x="2932" y="6713"/>
                    </a:lnTo>
                    <a:lnTo>
                      <a:pt x="2942" y="6706"/>
                    </a:lnTo>
                    <a:lnTo>
                      <a:pt x="2952" y="6698"/>
                    </a:lnTo>
                    <a:lnTo>
                      <a:pt x="2963" y="6688"/>
                    </a:lnTo>
                    <a:lnTo>
                      <a:pt x="2970" y="6678"/>
                    </a:lnTo>
                    <a:lnTo>
                      <a:pt x="2980" y="6671"/>
                    </a:lnTo>
                    <a:lnTo>
                      <a:pt x="2984" y="6663"/>
                    </a:lnTo>
                    <a:lnTo>
                      <a:pt x="2988" y="6660"/>
                    </a:lnTo>
                    <a:lnTo>
                      <a:pt x="2992" y="6660"/>
                    </a:lnTo>
                    <a:lnTo>
                      <a:pt x="2970" y="6695"/>
                    </a:lnTo>
                    <a:lnTo>
                      <a:pt x="2949" y="6734"/>
                    </a:lnTo>
                    <a:lnTo>
                      <a:pt x="2920" y="6773"/>
                    </a:lnTo>
                    <a:lnTo>
                      <a:pt x="2889" y="6814"/>
                    </a:lnTo>
                    <a:lnTo>
                      <a:pt x="2854" y="6853"/>
                    </a:lnTo>
                    <a:lnTo>
                      <a:pt x="2819" y="6891"/>
                    </a:lnTo>
                    <a:lnTo>
                      <a:pt x="2780" y="6926"/>
                    </a:lnTo>
                    <a:lnTo>
                      <a:pt x="2745" y="6958"/>
                    </a:lnTo>
                    <a:lnTo>
                      <a:pt x="2709" y="6986"/>
                    </a:lnTo>
                    <a:lnTo>
                      <a:pt x="2674" y="7008"/>
                    </a:lnTo>
                    <a:lnTo>
                      <a:pt x="2646" y="7021"/>
                    </a:lnTo>
                    <a:lnTo>
                      <a:pt x="2622" y="7039"/>
                    </a:lnTo>
                    <a:lnTo>
                      <a:pt x="2604" y="7057"/>
                    </a:lnTo>
                    <a:lnTo>
                      <a:pt x="2586" y="7074"/>
                    </a:lnTo>
                    <a:lnTo>
                      <a:pt x="2572" y="7092"/>
                    </a:lnTo>
                    <a:lnTo>
                      <a:pt x="2559" y="7106"/>
                    </a:lnTo>
                    <a:lnTo>
                      <a:pt x="2548" y="7120"/>
                    </a:lnTo>
                    <a:lnTo>
                      <a:pt x="2534" y="7134"/>
                    </a:lnTo>
                    <a:lnTo>
                      <a:pt x="2519" y="7144"/>
                    </a:lnTo>
                    <a:lnTo>
                      <a:pt x="2502" y="7151"/>
                    </a:lnTo>
                    <a:lnTo>
                      <a:pt x="2467" y="7162"/>
                    </a:lnTo>
                    <a:lnTo>
                      <a:pt x="2431" y="7173"/>
                    </a:lnTo>
                    <a:lnTo>
                      <a:pt x="2396" y="7179"/>
                    </a:lnTo>
                    <a:lnTo>
                      <a:pt x="2365" y="7187"/>
                    </a:lnTo>
                    <a:lnTo>
                      <a:pt x="2333" y="7194"/>
                    </a:lnTo>
                    <a:lnTo>
                      <a:pt x="2298" y="7201"/>
                    </a:lnTo>
                    <a:lnTo>
                      <a:pt x="2266" y="7211"/>
                    </a:lnTo>
                    <a:lnTo>
                      <a:pt x="2235" y="7218"/>
                    </a:lnTo>
                    <a:lnTo>
                      <a:pt x="2203" y="7229"/>
                    </a:lnTo>
                    <a:lnTo>
                      <a:pt x="2168" y="7239"/>
                    </a:lnTo>
                    <a:lnTo>
                      <a:pt x="2140" y="7250"/>
                    </a:lnTo>
                    <a:lnTo>
                      <a:pt x="2115" y="7261"/>
                    </a:lnTo>
                    <a:lnTo>
                      <a:pt x="2087" y="7274"/>
                    </a:lnTo>
                    <a:lnTo>
                      <a:pt x="2058" y="7286"/>
                    </a:lnTo>
                    <a:lnTo>
                      <a:pt x="2030" y="7296"/>
                    </a:lnTo>
                    <a:lnTo>
                      <a:pt x="2002" y="7306"/>
                    </a:lnTo>
                    <a:lnTo>
                      <a:pt x="1975" y="7313"/>
                    </a:lnTo>
                    <a:lnTo>
                      <a:pt x="1946" y="7321"/>
                    </a:lnTo>
                    <a:lnTo>
                      <a:pt x="1915" y="7321"/>
                    </a:lnTo>
                    <a:lnTo>
                      <a:pt x="1887" y="7321"/>
                    </a:lnTo>
                    <a:lnTo>
                      <a:pt x="1887" y="7317"/>
                    </a:lnTo>
                    <a:lnTo>
                      <a:pt x="1890" y="7313"/>
                    </a:lnTo>
                    <a:lnTo>
                      <a:pt x="1890" y="7309"/>
                    </a:lnTo>
                    <a:lnTo>
                      <a:pt x="1893" y="7303"/>
                    </a:lnTo>
                    <a:lnTo>
                      <a:pt x="1897" y="7296"/>
                    </a:lnTo>
                    <a:lnTo>
                      <a:pt x="1900" y="7289"/>
                    </a:lnTo>
                    <a:lnTo>
                      <a:pt x="1904" y="7281"/>
                    </a:lnTo>
                    <a:lnTo>
                      <a:pt x="1907" y="7274"/>
                    </a:lnTo>
                    <a:lnTo>
                      <a:pt x="1907" y="7271"/>
                    </a:lnTo>
                    <a:lnTo>
                      <a:pt x="1910" y="7271"/>
                    </a:lnTo>
                    <a:lnTo>
                      <a:pt x="1910" y="7268"/>
                    </a:lnTo>
                    <a:lnTo>
                      <a:pt x="1915" y="7261"/>
                    </a:lnTo>
                    <a:lnTo>
                      <a:pt x="1918" y="7254"/>
                    </a:lnTo>
                    <a:lnTo>
                      <a:pt x="1925" y="7243"/>
                    </a:lnTo>
                    <a:lnTo>
                      <a:pt x="1932" y="7236"/>
                    </a:lnTo>
                    <a:lnTo>
                      <a:pt x="1935" y="7226"/>
                    </a:lnTo>
                    <a:lnTo>
                      <a:pt x="1932" y="7218"/>
                    </a:lnTo>
                    <a:lnTo>
                      <a:pt x="1922" y="7214"/>
                    </a:lnTo>
                    <a:lnTo>
                      <a:pt x="1904" y="7211"/>
                    </a:lnTo>
                    <a:lnTo>
                      <a:pt x="1872" y="7214"/>
                    </a:lnTo>
                    <a:lnTo>
                      <a:pt x="1830" y="7222"/>
                    </a:lnTo>
                    <a:lnTo>
                      <a:pt x="1792" y="7232"/>
                    </a:lnTo>
                    <a:lnTo>
                      <a:pt x="1756" y="7243"/>
                    </a:lnTo>
                    <a:lnTo>
                      <a:pt x="1717" y="7254"/>
                    </a:lnTo>
                    <a:lnTo>
                      <a:pt x="1679" y="7264"/>
                    </a:lnTo>
                    <a:lnTo>
                      <a:pt x="1644" y="7278"/>
                    </a:lnTo>
                    <a:lnTo>
                      <a:pt x="1609" y="7296"/>
                    </a:lnTo>
                    <a:lnTo>
                      <a:pt x="1569" y="7313"/>
                    </a:lnTo>
                    <a:lnTo>
                      <a:pt x="1534" y="7331"/>
                    </a:lnTo>
                    <a:lnTo>
                      <a:pt x="1496" y="7352"/>
                    </a:lnTo>
                    <a:lnTo>
                      <a:pt x="1457" y="7356"/>
                    </a:lnTo>
                    <a:lnTo>
                      <a:pt x="1414" y="7356"/>
                    </a:lnTo>
                    <a:lnTo>
                      <a:pt x="1369" y="7352"/>
                    </a:lnTo>
                    <a:lnTo>
                      <a:pt x="1326" y="7344"/>
                    </a:lnTo>
                    <a:lnTo>
                      <a:pt x="1284" y="7334"/>
                    </a:lnTo>
                    <a:lnTo>
                      <a:pt x="1246" y="7321"/>
                    </a:lnTo>
                    <a:lnTo>
                      <a:pt x="1211" y="7303"/>
                    </a:lnTo>
                    <a:lnTo>
                      <a:pt x="1179" y="7281"/>
                    </a:lnTo>
                    <a:lnTo>
                      <a:pt x="1151" y="7257"/>
                    </a:lnTo>
                    <a:lnTo>
                      <a:pt x="1130" y="7229"/>
                    </a:lnTo>
                    <a:lnTo>
                      <a:pt x="1130" y="7222"/>
                    </a:lnTo>
                    <a:lnTo>
                      <a:pt x="1140" y="7222"/>
                    </a:lnTo>
                    <a:lnTo>
                      <a:pt x="1154" y="7226"/>
                    </a:lnTo>
                    <a:lnTo>
                      <a:pt x="1175" y="7232"/>
                    </a:lnTo>
                    <a:lnTo>
                      <a:pt x="1200" y="7239"/>
                    </a:lnTo>
                    <a:lnTo>
                      <a:pt x="1228" y="7250"/>
                    </a:lnTo>
                    <a:lnTo>
                      <a:pt x="1253" y="7257"/>
                    </a:lnTo>
                    <a:lnTo>
                      <a:pt x="1278" y="7264"/>
                    </a:lnTo>
                    <a:lnTo>
                      <a:pt x="1299" y="7268"/>
                    </a:lnTo>
                    <a:lnTo>
                      <a:pt x="1313" y="7268"/>
                    </a:lnTo>
                    <a:lnTo>
                      <a:pt x="1331" y="7261"/>
                    </a:lnTo>
                    <a:lnTo>
                      <a:pt x="1351" y="7254"/>
                    </a:lnTo>
                    <a:lnTo>
                      <a:pt x="1369" y="7246"/>
                    </a:lnTo>
                    <a:lnTo>
                      <a:pt x="1386" y="7239"/>
                    </a:lnTo>
                    <a:lnTo>
                      <a:pt x="1404" y="7229"/>
                    </a:lnTo>
                    <a:lnTo>
                      <a:pt x="1418" y="7218"/>
                    </a:lnTo>
                    <a:lnTo>
                      <a:pt x="1436" y="7208"/>
                    </a:lnTo>
                    <a:lnTo>
                      <a:pt x="1449" y="7197"/>
                    </a:lnTo>
                    <a:lnTo>
                      <a:pt x="1464" y="7183"/>
                    </a:lnTo>
                    <a:lnTo>
                      <a:pt x="1474" y="7169"/>
                    </a:lnTo>
                    <a:lnTo>
                      <a:pt x="1492" y="7144"/>
                    </a:lnTo>
                    <a:lnTo>
                      <a:pt x="1506" y="7120"/>
                    </a:lnTo>
                    <a:lnTo>
                      <a:pt x="1520" y="7096"/>
                    </a:lnTo>
                    <a:lnTo>
                      <a:pt x="1534" y="7071"/>
                    </a:lnTo>
                    <a:lnTo>
                      <a:pt x="1545" y="7046"/>
                    </a:lnTo>
                    <a:lnTo>
                      <a:pt x="1556" y="7021"/>
                    </a:lnTo>
                    <a:lnTo>
                      <a:pt x="1562" y="7001"/>
                    </a:lnTo>
                    <a:lnTo>
                      <a:pt x="1573" y="6976"/>
                    </a:lnTo>
                    <a:lnTo>
                      <a:pt x="1580" y="6951"/>
                    </a:lnTo>
                    <a:lnTo>
                      <a:pt x="1587" y="6931"/>
                    </a:lnTo>
                    <a:lnTo>
                      <a:pt x="1609" y="6867"/>
                    </a:lnTo>
                    <a:lnTo>
                      <a:pt x="1637" y="6811"/>
                    </a:lnTo>
                    <a:lnTo>
                      <a:pt x="1661" y="6754"/>
                    </a:lnTo>
                    <a:lnTo>
                      <a:pt x="1692" y="6698"/>
                    </a:lnTo>
                    <a:lnTo>
                      <a:pt x="1721" y="6646"/>
                    </a:lnTo>
                    <a:lnTo>
                      <a:pt x="1752" y="6589"/>
                    </a:lnTo>
                    <a:lnTo>
                      <a:pt x="1780" y="6533"/>
                    </a:lnTo>
                    <a:lnTo>
                      <a:pt x="1805" y="6478"/>
                    </a:lnTo>
                    <a:lnTo>
                      <a:pt x="1827" y="6418"/>
                    </a:lnTo>
                    <a:lnTo>
                      <a:pt x="1847" y="6358"/>
                    </a:lnTo>
                    <a:lnTo>
                      <a:pt x="1869" y="6266"/>
                    </a:lnTo>
                    <a:close/>
                  </a:path>
                </a:pathLst>
              </a:custGeom>
              <a:solidFill>
                <a:srgbClr val="F2B2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02" name="Freeform 726"/>
              <p:cNvSpPr>
                <a:spLocks/>
              </p:cNvSpPr>
              <p:nvPr/>
            </p:nvSpPr>
            <p:spPr bwMode="auto">
              <a:xfrm>
                <a:off x="2991" y="2454"/>
                <a:ext cx="230" cy="525"/>
              </a:xfrm>
              <a:custGeom>
                <a:avLst/>
                <a:gdLst>
                  <a:gd name="T0" fmla="*/ 1246 w 2992"/>
                  <a:gd name="T1" fmla="*/ 5655 h 7356"/>
                  <a:gd name="T2" fmla="*/ 865 w 2992"/>
                  <a:gd name="T3" fmla="*/ 5413 h 7356"/>
                  <a:gd name="T4" fmla="*/ 609 w 2992"/>
                  <a:gd name="T5" fmla="*/ 5357 h 7356"/>
                  <a:gd name="T6" fmla="*/ 447 w 2992"/>
                  <a:gd name="T7" fmla="*/ 5160 h 7356"/>
                  <a:gd name="T8" fmla="*/ 88 w 2992"/>
                  <a:gd name="T9" fmla="*/ 5178 h 7356"/>
                  <a:gd name="T10" fmla="*/ 243 w 2992"/>
                  <a:gd name="T11" fmla="*/ 4980 h 7356"/>
                  <a:gd name="T12" fmla="*/ 637 w 2992"/>
                  <a:gd name="T13" fmla="*/ 4802 h 7356"/>
                  <a:gd name="T14" fmla="*/ 936 w 2992"/>
                  <a:gd name="T15" fmla="*/ 4492 h 7356"/>
                  <a:gd name="T16" fmla="*/ 1295 w 2992"/>
                  <a:gd name="T17" fmla="*/ 3937 h 7356"/>
                  <a:gd name="T18" fmla="*/ 1323 w 2992"/>
                  <a:gd name="T19" fmla="*/ 3555 h 7356"/>
                  <a:gd name="T20" fmla="*/ 1228 w 2992"/>
                  <a:gd name="T21" fmla="*/ 2894 h 7356"/>
                  <a:gd name="T22" fmla="*/ 943 w 2992"/>
                  <a:gd name="T23" fmla="*/ 2929 h 7356"/>
                  <a:gd name="T24" fmla="*/ 675 w 2992"/>
                  <a:gd name="T25" fmla="*/ 3790 h 7356"/>
                  <a:gd name="T26" fmla="*/ 517 w 2992"/>
                  <a:gd name="T27" fmla="*/ 3994 h 7356"/>
                  <a:gd name="T28" fmla="*/ 281 w 2992"/>
                  <a:gd name="T29" fmla="*/ 3818 h 7356"/>
                  <a:gd name="T30" fmla="*/ 404 w 2992"/>
                  <a:gd name="T31" fmla="*/ 3252 h 7356"/>
                  <a:gd name="T32" fmla="*/ 492 w 2992"/>
                  <a:gd name="T33" fmla="*/ 2961 h 7356"/>
                  <a:gd name="T34" fmla="*/ 444 w 2992"/>
                  <a:gd name="T35" fmla="*/ 2694 h 7356"/>
                  <a:gd name="T36" fmla="*/ 722 w 2992"/>
                  <a:gd name="T37" fmla="*/ 2184 h 7356"/>
                  <a:gd name="T38" fmla="*/ 805 w 2992"/>
                  <a:gd name="T39" fmla="*/ 2044 h 7356"/>
                  <a:gd name="T40" fmla="*/ 584 w 2992"/>
                  <a:gd name="T41" fmla="*/ 1784 h 7356"/>
                  <a:gd name="T42" fmla="*/ 669 w 2992"/>
                  <a:gd name="T43" fmla="*/ 1443 h 7356"/>
                  <a:gd name="T44" fmla="*/ 690 w 2992"/>
                  <a:gd name="T45" fmla="*/ 1050 h 7356"/>
                  <a:gd name="T46" fmla="*/ 542 w 2992"/>
                  <a:gd name="T47" fmla="*/ 650 h 7356"/>
                  <a:gd name="T48" fmla="*/ 532 w 2992"/>
                  <a:gd name="T49" fmla="*/ 365 h 7356"/>
                  <a:gd name="T50" fmla="*/ 352 w 2992"/>
                  <a:gd name="T51" fmla="*/ 615 h 7356"/>
                  <a:gd name="T52" fmla="*/ 232 w 2992"/>
                  <a:gd name="T53" fmla="*/ 593 h 7356"/>
                  <a:gd name="T54" fmla="*/ 391 w 2992"/>
                  <a:gd name="T55" fmla="*/ 460 h 7356"/>
                  <a:gd name="T56" fmla="*/ 577 w 2992"/>
                  <a:gd name="T57" fmla="*/ 260 h 7356"/>
                  <a:gd name="T58" fmla="*/ 722 w 2992"/>
                  <a:gd name="T59" fmla="*/ 80 h 7356"/>
                  <a:gd name="T60" fmla="*/ 933 w 2992"/>
                  <a:gd name="T61" fmla="*/ 168 h 7356"/>
                  <a:gd name="T62" fmla="*/ 1126 w 2992"/>
                  <a:gd name="T63" fmla="*/ 323 h 7356"/>
                  <a:gd name="T64" fmla="*/ 1524 w 2992"/>
                  <a:gd name="T65" fmla="*/ 580 h 7356"/>
                  <a:gd name="T66" fmla="*/ 1795 w 2992"/>
                  <a:gd name="T67" fmla="*/ 632 h 7356"/>
                  <a:gd name="T68" fmla="*/ 1760 w 2992"/>
                  <a:gd name="T69" fmla="*/ 1180 h 7356"/>
                  <a:gd name="T70" fmla="*/ 1587 w 2992"/>
                  <a:gd name="T71" fmla="*/ 1205 h 7356"/>
                  <a:gd name="T72" fmla="*/ 1760 w 2992"/>
                  <a:gd name="T73" fmla="*/ 1514 h 7356"/>
                  <a:gd name="T74" fmla="*/ 1844 w 2992"/>
                  <a:gd name="T75" fmla="*/ 1788 h 7356"/>
                  <a:gd name="T76" fmla="*/ 1872 w 2992"/>
                  <a:gd name="T77" fmla="*/ 2311 h 7356"/>
                  <a:gd name="T78" fmla="*/ 2111 w 2992"/>
                  <a:gd name="T79" fmla="*/ 3102 h 7356"/>
                  <a:gd name="T80" fmla="*/ 2200 w 2992"/>
                  <a:gd name="T81" fmla="*/ 3590 h 7356"/>
                  <a:gd name="T82" fmla="*/ 2407 w 2992"/>
                  <a:gd name="T83" fmla="*/ 4254 h 7356"/>
                  <a:gd name="T84" fmla="*/ 2709 w 2992"/>
                  <a:gd name="T85" fmla="*/ 5110 h 7356"/>
                  <a:gd name="T86" fmla="*/ 2572 w 2992"/>
                  <a:gd name="T87" fmla="*/ 5283 h 7356"/>
                  <a:gd name="T88" fmla="*/ 2319 w 2992"/>
                  <a:gd name="T89" fmla="*/ 5265 h 7356"/>
                  <a:gd name="T90" fmla="*/ 2221 w 2992"/>
                  <a:gd name="T91" fmla="*/ 4886 h 7356"/>
                  <a:gd name="T92" fmla="*/ 1953 w 2992"/>
                  <a:gd name="T93" fmla="*/ 4728 h 7356"/>
                  <a:gd name="T94" fmla="*/ 1833 w 2992"/>
                  <a:gd name="T95" fmla="*/ 5258 h 7356"/>
                  <a:gd name="T96" fmla="*/ 2108 w 2992"/>
                  <a:gd name="T97" fmla="*/ 5722 h 7356"/>
                  <a:gd name="T98" fmla="*/ 2481 w 2992"/>
                  <a:gd name="T99" fmla="*/ 6203 h 7356"/>
                  <a:gd name="T100" fmla="*/ 2604 w 2992"/>
                  <a:gd name="T101" fmla="*/ 6608 h 7356"/>
                  <a:gd name="T102" fmla="*/ 2952 w 2992"/>
                  <a:gd name="T103" fmla="*/ 6698 h 7356"/>
                  <a:gd name="T104" fmla="*/ 2709 w 2992"/>
                  <a:gd name="T105" fmla="*/ 6986 h 7356"/>
                  <a:gd name="T106" fmla="*/ 2365 w 2992"/>
                  <a:gd name="T107" fmla="*/ 7187 h 7356"/>
                  <a:gd name="T108" fmla="*/ 1915 w 2992"/>
                  <a:gd name="T109" fmla="*/ 7321 h 7356"/>
                  <a:gd name="T110" fmla="*/ 1925 w 2992"/>
                  <a:gd name="T111" fmla="*/ 7243 h 7356"/>
                  <a:gd name="T112" fmla="*/ 1534 w 2992"/>
                  <a:gd name="T113" fmla="*/ 7331 h 7356"/>
                  <a:gd name="T114" fmla="*/ 1175 w 2992"/>
                  <a:gd name="T115" fmla="*/ 7232 h 7356"/>
                  <a:gd name="T116" fmla="*/ 1464 w 2992"/>
                  <a:gd name="T117" fmla="*/ 7183 h 7356"/>
                  <a:gd name="T118" fmla="*/ 1692 w 2992"/>
                  <a:gd name="T119" fmla="*/ 6698 h 7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92" h="7356">
                    <a:moveTo>
                      <a:pt x="1869" y="6266"/>
                    </a:moveTo>
                    <a:lnTo>
                      <a:pt x="1798" y="6241"/>
                    </a:lnTo>
                    <a:lnTo>
                      <a:pt x="1732" y="6210"/>
                    </a:lnTo>
                    <a:lnTo>
                      <a:pt x="1672" y="6171"/>
                    </a:lnTo>
                    <a:lnTo>
                      <a:pt x="1612" y="6126"/>
                    </a:lnTo>
                    <a:lnTo>
                      <a:pt x="1559" y="6073"/>
                    </a:lnTo>
                    <a:lnTo>
                      <a:pt x="1506" y="6021"/>
                    </a:lnTo>
                    <a:lnTo>
                      <a:pt x="1454" y="5964"/>
                    </a:lnTo>
                    <a:lnTo>
                      <a:pt x="1408" y="5905"/>
                    </a:lnTo>
                    <a:lnTo>
                      <a:pt x="1358" y="5848"/>
                    </a:lnTo>
                    <a:lnTo>
                      <a:pt x="1309" y="5793"/>
                    </a:lnTo>
                    <a:lnTo>
                      <a:pt x="1288" y="5761"/>
                    </a:lnTo>
                    <a:lnTo>
                      <a:pt x="1271" y="5729"/>
                    </a:lnTo>
                    <a:lnTo>
                      <a:pt x="1256" y="5693"/>
                    </a:lnTo>
                    <a:lnTo>
                      <a:pt x="1246" y="5655"/>
                    </a:lnTo>
                    <a:lnTo>
                      <a:pt x="1231" y="5620"/>
                    </a:lnTo>
                    <a:lnTo>
                      <a:pt x="1221" y="5585"/>
                    </a:lnTo>
                    <a:lnTo>
                      <a:pt x="1203" y="5553"/>
                    </a:lnTo>
                    <a:lnTo>
                      <a:pt x="1183" y="5522"/>
                    </a:lnTo>
                    <a:lnTo>
                      <a:pt x="1158" y="5493"/>
                    </a:lnTo>
                    <a:lnTo>
                      <a:pt x="1123" y="5469"/>
                    </a:lnTo>
                    <a:lnTo>
                      <a:pt x="1098" y="5455"/>
                    </a:lnTo>
                    <a:lnTo>
                      <a:pt x="1070" y="5441"/>
                    </a:lnTo>
                    <a:lnTo>
                      <a:pt x="1041" y="5430"/>
                    </a:lnTo>
                    <a:lnTo>
                      <a:pt x="1013" y="5420"/>
                    </a:lnTo>
                    <a:lnTo>
                      <a:pt x="982" y="5413"/>
                    </a:lnTo>
                    <a:lnTo>
                      <a:pt x="953" y="5406"/>
                    </a:lnTo>
                    <a:lnTo>
                      <a:pt x="922" y="5406"/>
                    </a:lnTo>
                    <a:lnTo>
                      <a:pt x="894" y="5406"/>
                    </a:lnTo>
                    <a:lnTo>
                      <a:pt x="865" y="5413"/>
                    </a:lnTo>
                    <a:lnTo>
                      <a:pt x="837" y="5423"/>
                    </a:lnTo>
                    <a:lnTo>
                      <a:pt x="830" y="5427"/>
                    </a:lnTo>
                    <a:lnTo>
                      <a:pt x="820" y="5427"/>
                    </a:lnTo>
                    <a:lnTo>
                      <a:pt x="810" y="5430"/>
                    </a:lnTo>
                    <a:lnTo>
                      <a:pt x="792" y="5430"/>
                    </a:lnTo>
                    <a:lnTo>
                      <a:pt x="778" y="5430"/>
                    </a:lnTo>
                    <a:lnTo>
                      <a:pt x="764" y="5430"/>
                    </a:lnTo>
                    <a:lnTo>
                      <a:pt x="750" y="5430"/>
                    </a:lnTo>
                    <a:lnTo>
                      <a:pt x="735" y="5430"/>
                    </a:lnTo>
                    <a:lnTo>
                      <a:pt x="728" y="5430"/>
                    </a:lnTo>
                    <a:lnTo>
                      <a:pt x="722" y="5430"/>
                    </a:lnTo>
                    <a:lnTo>
                      <a:pt x="669" y="5427"/>
                    </a:lnTo>
                    <a:lnTo>
                      <a:pt x="637" y="5410"/>
                    </a:lnTo>
                    <a:lnTo>
                      <a:pt x="616" y="5385"/>
                    </a:lnTo>
                    <a:lnTo>
                      <a:pt x="609" y="5357"/>
                    </a:lnTo>
                    <a:lnTo>
                      <a:pt x="605" y="5321"/>
                    </a:lnTo>
                    <a:lnTo>
                      <a:pt x="609" y="5280"/>
                    </a:lnTo>
                    <a:lnTo>
                      <a:pt x="609" y="5241"/>
                    </a:lnTo>
                    <a:lnTo>
                      <a:pt x="609" y="5198"/>
                    </a:lnTo>
                    <a:lnTo>
                      <a:pt x="599" y="5156"/>
                    </a:lnTo>
                    <a:lnTo>
                      <a:pt x="581" y="5118"/>
                    </a:lnTo>
                    <a:lnTo>
                      <a:pt x="567" y="5128"/>
                    </a:lnTo>
                    <a:lnTo>
                      <a:pt x="552" y="5138"/>
                    </a:lnTo>
                    <a:lnTo>
                      <a:pt x="539" y="5150"/>
                    </a:lnTo>
                    <a:lnTo>
                      <a:pt x="524" y="5153"/>
                    </a:lnTo>
                    <a:lnTo>
                      <a:pt x="507" y="5156"/>
                    </a:lnTo>
                    <a:lnTo>
                      <a:pt x="492" y="5160"/>
                    </a:lnTo>
                    <a:lnTo>
                      <a:pt x="475" y="5160"/>
                    </a:lnTo>
                    <a:lnTo>
                      <a:pt x="461" y="5160"/>
                    </a:lnTo>
                    <a:lnTo>
                      <a:pt x="447" y="5160"/>
                    </a:lnTo>
                    <a:lnTo>
                      <a:pt x="433" y="5156"/>
                    </a:lnTo>
                    <a:lnTo>
                      <a:pt x="384" y="5142"/>
                    </a:lnTo>
                    <a:lnTo>
                      <a:pt x="352" y="5132"/>
                    </a:lnTo>
                    <a:lnTo>
                      <a:pt x="324" y="5128"/>
                    </a:lnTo>
                    <a:lnTo>
                      <a:pt x="306" y="5125"/>
                    </a:lnTo>
                    <a:lnTo>
                      <a:pt x="292" y="5128"/>
                    </a:lnTo>
                    <a:lnTo>
                      <a:pt x="274" y="5132"/>
                    </a:lnTo>
                    <a:lnTo>
                      <a:pt x="257" y="5138"/>
                    </a:lnTo>
                    <a:lnTo>
                      <a:pt x="232" y="5150"/>
                    </a:lnTo>
                    <a:lnTo>
                      <a:pt x="201" y="5163"/>
                    </a:lnTo>
                    <a:lnTo>
                      <a:pt x="158" y="5181"/>
                    </a:lnTo>
                    <a:lnTo>
                      <a:pt x="144" y="5181"/>
                    </a:lnTo>
                    <a:lnTo>
                      <a:pt x="126" y="5185"/>
                    </a:lnTo>
                    <a:lnTo>
                      <a:pt x="109" y="5181"/>
                    </a:lnTo>
                    <a:lnTo>
                      <a:pt x="88" y="5178"/>
                    </a:lnTo>
                    <a:lnTo>
                      <a:pt x="66" y="5174"/>
                    </a:lnTo>
                    <a:lnTo>
                      <a:pt x="49" y="5167"/>
                    </a:lnTo>
                    <a:lnTo>
                      <a:pt x="31" y="5160"/>
                    </a:lnTo>
                    <a:lnTo>
                      <a:pt x="21" y="5150"/>
                    </a:lnTo>
                    <a:lnTo>
                      <a:pt x="11" y="5142"/>
                    </a:lnTo>
                    <a:lnTo>
                      <a:pt x="3" y="5135"/>
                    </a:lnTo>
                    <a:lnTo>
                      <a:pt x="0" y="5103"/>
                    </a:lnTo>
                    <a:lnTo>
                      <a:pt x="7" y="5080"/>
                    </a:lnTo>
                    <a:lnTo>
                      <a:pt x="28" y="5055"/>
                    </a:lnTo>
                    <a:lnTo>
                      <a:pt x="53" y="5037"/>
                    </a:lnTo>
                    <a:lnTo>
                      <a:pt x="88" y="5020"/>
                    </a:lnTo>
                    <a:lnTo>
                      <a:pt x="126" y="5005"/>
                    </a:lnTo>
                    <a:lnTo>
                      <a:pt x="166" y="4995"/>
                    </a:lnTo>
                    <a:lnTo>
                      <a:pt x="204" y="4988"/>
                    </a:lnTo>
                    <a:lnTo>
                      <a:pt x="243" y="4980"/>
                    </a:lnTo>
                    <a:lnTo>
                      <a:pt x="278" y="4977"/>
                    </a:lnTo>
                    <a:lnTo>
                      <a:pt x="331" y="4973"/>
                    </a:lnTo>
                    <a:lnTo>
                      <a:pt x="373" y="4980"/>
                    </a:lnTo>
                    <a:lnTo>
                      <a:pt x="409" y="4991"/>
                    </a:lnTo>
                    <a:lnTo>
                      <a:pt x="433" y="5002"/>
                    </a:lnTo>
                    <a:lnTo>
                      <a:pt x="451" y="5012"/>
                    </a:lnTo>
                    <a:lnTo>
                      <a:pt x="468" y="5016"/>
                    </a:lnTo>
                    <a:lnTo>
                      <a:pt x="486" y="5008"/>
                    </a:lnTo>
                    <a:lnTo>
                      <a:pt x="499" y="4988"/>
                    </a:lnTo>
                    <a:lnTo>
                      <a:pt x="521" y="4953"/>
                    </a:lnTo>
                    <a:lnTo>
                      <a:pt x="545" y="4897"/>
                    </a:lnTo>
                    <a:lnTo>
                      <a:pt x="559" y="4872"/>
                    </a:lnTo>
                    <a:lnTo>
                      <a:pt x="581" y="4847"/>
                    </a:lnTo>
                    <a:lnTo>
                      <a:pt x="609" y="4823"/>
                    </a:lnTo>
                    <a:lnTo>
                      <a:pt x="637" y="4802"/>
                    </a:lnTo>
                    <a:lnTo>
                      <a:pt x="669" y="4780"/>
                    </a:lnTo>
                    <a:lnTo>
                      <a:pt x="700" y="4763"/>
                    </a:lnTo>
                    <a:lnTo>
                      <a:pt x="725" y="4749"/>
                    </a:lnTo>
                    <a:lnTo>
                      <a:pt x="747" y="4738"/>
                    </a:lnTo>
                    <a:lnTo>
                      <a:pt x="760" y="4735"/>
                    </a:lnTo>
                    <a:lnTo>
                      <a:pt x="767" y="4735"/>
                    </a:lnTo>
                    <a:lnTo>
                      <a:pt x="774" y="4703"/>
                    </a:lnTo>
                    <a:lnTo>
                      <a:pt x="788" y="4668"/>
                    </a:lnTo>
                    <a:lnTo>
                      <a:pt x="810" y="4637"/>
                    </a:lnTo>
                    <a:lnTo>
                      <a:pt x="830" y="4608"/>
                    </a:lnTo>
                    <a:lnTo>
                      <a:pt x="858" y="4580"/>
                    </a:lnTo>
                    <a:lnTo>
                      <a:pt x="883" y="4552"/>
                    </a:lnTo>
                    <a:lnTo>
                      <a:pt x="908" y="4528"/>
                    </a:lnTo>
                    <a:lnTo>
                      <a:pt x="925" y="4510"/>
                    </a:lnTo>
                    <a:lnTo>
                      <a:pt x="936" y="4492"/>
                    </a:lnTo>
                    <a:lnTo>
                      <a:pt x="940" y="4478"/>
                    </a:lnTo>
                    <a:lnTo>
                      <a:pt x="936" y="4412"/>
                    </a:lnTo>
                    <a:lnTo>
                      <a:pt x="943" y="4345"/>
                    </a:lnTo>
                    <a:lnTo>
                      <a:pt x="960" y="4285"/>
                    </a:lnTo>
                    <a:lnTo>
                      <a:pt x="988" y="4229"/>
                    </a:lnTo>
                    <a:lnTo>
                      <a:pt x="1024" y="4177"/>
                    </a:lnTo>
                    <a:lnTo>
                      <a:pt x="1063" y="4127"/>
                    </a:lnTo>
                    <a:lnTo>
                      <a:pt x="1108" y="4082"/>
                    </a:lnTo>
                    <a:lnTo>
                      <a:pt x="1161" y="4039"/>
                    </a:lnTo>
                    <a:lnTo>
                      <a:pt x="1214" y="3997"/>
                    </a:lnTo>
                    <a:lnTo>
                      <a:pt x="1274" y="3962"/>
                    </a:lnTo>
                    <a:lnTo>
                      <a:pt x="1278" y="3959"/>
                    </a:lnTo>
                    <a:lnTo>
                      <a:pt x="1284" y="3952"/>
                    </a:lnTo>
                    <a:lnTo>
                      <a:pt x="1288" y="3945"/>
                    </a:lnTo>
                    <a:lnTo>
                      <a:pt x="1295" y="3937"/>
                    </a:lnTo>
                    <a:lnTo>
                      <a:pt x="1299" y="3930"/>
                    </a:lnTo>
                    <a:lnTo>
                      <a:pt x="1302" y="3920"/>
                    </a:lnTo>
                    <a:lnTo>
                      <a:pt x="1302" y="3909"/>
                    </a:lnTo>
                    <a:lnTo>
                      <a:pt x="1302" y="3899"/>
                    </a:lnTo>
                    <a:lnTo>
                      <a:pt x="1302" y="3888"/>
                    </a:lnTo>
                    <a:lnTo>
                      <a:pt x="1299" y="3877"/>
                    </a:lnTo>
                    <a:lnTo>
                      <a:pt x="1291" y="3842"/>
                    </a:lnTo>
                    <a:lnTo>
                      <a:pt x="1288" y="3807"/>
                    </a:lnTo>
                    <a:lnTo>
                      <a:pt x="1288" y="3772"/>
                    </a:lnTo>
                    <a:lnTo>
                      <a:pt x="1291" y="3737"/>
                    </a:lnTo>
                    <a:lnTo>
                      <a:pt x="1299" y="3702"/>
                    </a:lnTo>
                    <a:lnTo>
                      <a:pt x="1306" y="3667"/>
                    </a:lnTo>
                    <a:lnTo>
                      <a:pt x="1313" y="3632"/>
                    </a:lnTo>
                    <a:lnTo>
                      <a:pt x="1319" y="3594"/>
                    </a:lnTo>
                    <a:lnTo>
                      <a:pt x="1323" y="3555"/>
                    </a:lnTo>
                    <a:lnTo>
                      <a:pt x="1323" y="3516"/>
                    </a:lnTo>
                    <a:lnTo>
                      <a:pt x="1316" y="3452"/>
                    </a:lnTo>
                    <a:lnTo>
                      <a:pt x="1309" y="3379"/>
                    </a:lnTo>
                    <a:lnTo>
                      <a:pt x="1299" y="3302"/>
                    </a:lnTo>
                    <a:lnTo>
                      <a:pt x="1288" y="3221"/>
                    </a:lnTo>
                    <a:lnTo>
                      <a:pt x="1278" y="3144"/>
                    </a:lnTo>
                    <a:lnTo>
                      <a:pt x="1274" y="3074"/>
                    </a:lnTo>
                    <a:lnTo>
                      <a:pt x="1274" y="3010"/>
                    </a:lnTo>
                    <a:lnTo>
                      <a:pt x="1281" y="2957"/>
                    </a:lnTo>
                    <a:lnTo>
                      <a:pt x="1299" y="2922"/>
                    </a:lnTo>
                    <a:lnTo>
                      <a:pt x="1323" y="2904"/>
                    </a:lnTo>
                    <a:lnTo>
                      <a:pt x="1299" y="2909"/>
                    </a:lnTo>
                    <a:lnTo>
                      <a:pt x="1274" y="2909"/>
                    </a:lnTo>
                    <a:lnTo>
                      <a:pt x="1249" y="2901"/>
                    </a:lnTo>
                    <a:lnTo>
                      <a:pt x="1228" y="2894"/>
                    </a:lnTo>
                    <a:lnTo>
                      <a:pt x="1211" y="2884"/>
                    </a:lnTo>
                    <a:lnTo>
                      <a:pt x="1193" y="2866"/>
                    </a:lnTo>
                    <a:lnTo>
                      <a:pt x="1175" y="2849"/>
                    </a:lnTo>
                    <a:lnTo>
                      <a:pt x="1161" y="2831"/>
                    </a:lnTo>
                    <a:lnTo>
                      <a:pt x="1148" y="2810"/>
                    </a:lnTo>
                    <a:lnTo>
                      <a:pt x="1136" y="2789"/>
                    </a:lnTo>
                    <a:lnTo>
                      <a:pt x="1119" y="2806"/>
                    </a:lnTo>
                    <a:lnTo>
                      <a:pt x="1098" y="2827"/>
                    </a:lnTo>
                    <a:lnTo>
                      <a:pt x="1073" y="2845"/>
                    </a:lnTo>
                    <a:lnTo>
                      <a:pt x="1045" y="2862"/>
                    </a:lnTo>
                    <a:lnTo>
                      <a:pt x="1020" y="2880"/>
                    </a:lnTo>
                    <a:lnTo>
                      <a:pt x="996" y="2894"/>
                    </a:lnTo>
                    <a:lnTo>
                      <a:pt x="971" y="2909"/>
                    </a:lnTo>
                    <a:lnTo>
                      <a:pt x="957" y="2919"/>
                    </a:lnTo>
                    <a:lnTo>
                      <a:pt x="943" y="2929"/>
                    </a:lnTo>
                    <a:lnTo>
                      <a:pt x="940" y="2936"/>
                    </a:lnTo>
                    <a:lnTo>
                      <a:pt x="940" y="3014"/>
                    </a:lnTo>
                    <a:lnTo>
                      <a:pt x="922" y="3087"/>
                    </a:lnTo>
                    <a:lnTo>
                      <a:pt x="897" y="3154"/>
                    </a:lnTo>
                    <a:lnTo>
                      <a:pt x="865" y="3221"/>
                    </a:lnTo>
                    <a:lnTo>
                      <a:pt x="830" y="3287"/>
                    </a:lnTo>
                    <a:lnTo>
                      <a:pt x="795" y="3357"/>
                    </a:lnTo>
                    <a:lnTo>
                      <a:pt x="760" y="3425"/>
                    </a:lnTo>
                    <a:lnTo>
                      <a:pt x="735" y="3499"/>
                    </a:lnTo>
                    <a:lnTo>
                      <a:pt x="722" y="3575"/>
                    </a:lnTo>
                    <a:lnTo>
                      <a:pt x="722" y="3657"/>
                    </a:lnTo>
                    <a:lnTo>
                      <a:pt x="718" y="3688"/>
                    </a:lnTo>
                    <a:lnTo>
                      <a:pt x="707" y="3723"/>
                    </a:lnTo>
                    <a:lnTo>
                      <a:pt x="693" y="3759"/>
                    </a:lnTo>
                    <a:lnTo>
                      <a:pt x="675" y="3790"/>
                    </a:lnTo>
                    <a:lnTo>
                      <a:pt x="655" y="3822"/>
                    </a:lnTo>
                    <a:lnTo>
                      <a:pt x="634" y="3847"/>
                    </a:lnTo>
                    <a:lnTo>
                      <a:pt x="612" y="3867"/>
                    </a:lnTo>
                    <a:lnTo>
                      <a:pt x="595" y="3882"/>
                    </a:lnTo>
                    <a:lnTo>
                      <a:pt x="584" y="3892"/>
                    </a:lnTo>
                    <a:lnTo>
                      <a:pt x="581" y="3888"/>
                    </a:lnTo>
                    <a:lnTo>
                      <a:pt x="581" y="3906"/>
                    </a:lnTo>
                    <a:lnTo>
                      <a:pt x="577" y="3920"/>
                    </a:lnTo>
                    <a:lnTo>
                      <a:pt x="574" y="3930"/>
                    </a:lnTo>
                    <a:lnTo>
                      <a:pt x="567" y="3945"/>
                    </a:lnTo>
                    <a:lnTo>
                      <a:pt x="559" y="3955"/>
                    </a:lnTo>
                    <a:lnTo>
                      <a:pt x="552" y="3965"/>
                    </a:lnTo>
                    <a:lnTo>
                      <a:pt x="542" y="3977"/>
                    </a:lnTo>
                    <a:lnTo>
                      <a:pt x="527" y="3983"/>
                    </a:lnTo>
                    <a:lnTo>
                      <a:pt x="517" y="3994"/>
                    </a:lnTo>
                    <a:lnTo>
                      <a:pt x="499" y="4004"/>
                    </a:lnTo>
                    <a:lnTo>
                      <a:pt x="472" y="4022"/>
                    </a:lnTo>
                    <a:lnTo>
                      <a:pt x="440" y="4029"/>
                    </a:lnTo>
                    <a:lnTo>
                      <a:pt x="404" y="4032"/>
                    </a:lnTo>
                    <a:lnTo>
                      <a:pt x="369" y="4029"/>
                    </a:lnTo>
                    <a:lnTo>
                      <a:pt x="338" y="4022"/>
                    </a:lnTo>
                    <a:lnTo>
                      <a:pt x="306" y="4007"/>
                    </a:lnTo>
                    <a:lnTo>
                      <a:pt x="278" y="3987"/>
                    </a:lnTo>
                    <a:lnTo>
                      <a:pt x="253" y="3959"/>
                    </a:lnTo>
                    <a:lnTo>
                      <a:pt x="239" y="3930"/>
                    </a:lnTo>
                    <a:lnTo>
                      <a:pt x="232" y="3892"/>
                    </a:lnTo>
                    <a:lnTo>
                      <a:pt x="236" y="3870"/>
                    </a:lnTo>
                    <a:lnTo>
                      <a:pt x="246" y="3853"/>
                    </a:lnTo>
                    <a:lnTo>
                      <a:pt x="264" y="3835"/>
                    </a:lnTo>
                    <a:lnTo>
                      <a:pt x="281" y="3818"/>
                    </a:lnTo>
                    <a:lnTo>
                      <a:pt x="299" y="3804"/>
                    </a:lnTo>
                    <a:lnTo>
                      <a:pt x="317" y="3790"/>
                    </a:lnTo>
                    <a:lnTo>
                      <a:pt x="334" y="3776"/>
                    </a:lnTo>
                    <a:lnTo>
                      <a:pt x="341" y="3765"/>
                    </a:lnTo>
                    <a:lnTo>
                      <a:pt x="344" y="3752"/>
                    </a:lnTo>
                    <a:lnTo>
                      <a:pt x="338" y="3737"/>
                    </a:lnTo>
                    <a:lnTo>
                      <a:pt x="299" y="3681"/>
                    </a:lnTo>
                    <a:lnTo>
                      <a:pt x="281" y="3625"/>
                    </a:lnTo>
                    <a:lnTo>
                      <a:pt x="281" y="3569"/>
                    </a:lnTo>
                    <a:lnTo>
                      <a:pt x="296" y="3512"/>
                    </a:lnTo>
                    <a:lnTo>
                      <a:pt x="317" y="3460"/>
                    </a:lnTo>
                    <a:lnTo>
                      <a:pt x="344" y="3407"/>
                    </a:lnTo>
                    <a:lnTo>
                      <a:pt x="369" y="3354"/>
                    </a:lnTo>
                    <a:lnTo>
                      <a:pt x="391" y="3302"/>
                    </a:lnTo>
                    <a:lnTo>
                      <a:pt x="404" y="3252"/>
                    </a:lnTo>
                    <a:lnTo>
                      <a:pt x="404" y="3204"/>
                    </a:lnTo>
                    <a:lnTo>
                      <a:pt x="404" y="3182"/>
                    </a:lnTo>
                    <a:lnTo>
                      <a:pt x="404" y="3161"/>
                    </a:lnTo>
                    <a:lnTo>
                      <a:pt x="409" y="3140"/>
                    </a:lnTo>
                    <a:lnTo>
                      <a:pt x="416" y="3119"/>
                    </a:lnTo>
                    <a:lnTo>
                      <a:pt x="422" y="3097"/>
                    </a:lnTo>
                    <a:lnTo>
                      <a:pt x="433" y="3080"/>
                    </a:lnTo>
                    <a:lnTo>
                      <a:pt x="447" y="3059"/>
                    </a:lnTo>
                    <a:lnTo>
                      <a:pt x="457" y="3042"/>
                    </a:lnTo>
                    <a:lnTo>
                      <a:pt x="472" y="3024"/>
                    </a:lnTo>
                    <a:lnTo>
                      <a:pt x="486" y="3007"/>
                    </a:lnTo>
                    <a:lnTo>
                      <a:pt x="489" y="2996"/>
                    </a:lnTo>
                    <a:lnTo>
                      <a:pt x="492" y="2986"/>
                    </a:lnTo>
                    <a:lnTo>
                      <a:pt x="492" y="2975"/>
                    </a:lnTo>
                    <a:lnTo>
                      <a:pt x="492" y="2961"/>
                    </a:lnTo>
                    <a:lnTo>
                      <a:pt x="489" y="2947"/>
                    </a:lnTo>
                    <a:lnTo>
                      <a:pt x="486" y="2936"/>
                    </a:lnTo>
                    <a:lnTo>
                      <a:pt x="482" y="2926"/>
                    </a:lnTo>
                    <a:lnTo>
                      <a:pt x="475" y="2915"/>
                    </a:lnTo>
                    <a:lnTo>
                      <a:pt x="472" y="2909"/>
                    </a:lnTo>
                    <a:lnTo>
                      <a:pt x="464" y="2904"/>
                    </a:lnTo>
                    <a:lnTo>
                      <a:pt x="440" y="2884"/>
                    </a:lnTo>
                    <a:lnTo>
                      <a:pt x="422" y="2862"/>
                    </a:lnTo>
                    <a:lnTo>
                      <a:pt x="409" y="2838"/>
                    </a:lnTo>
                    <a:lnTo>
                      <a:pt x="404" y="2814"/>
                    </a:lnTo>
                    <a:lnTo>
                      <a:pt x="404" y="2786"/>
                    </a:lnTo>
                    <a:lnTo>
                      <a:pt x="409" y="2761"/>
                    </a:lnTo>
                    <a:lnTo>
                      <a:pt x="416" y="2736"/>
                    </a:lnTo>
                    <a:lnTo>
                      <a:pt x="429" y="2715"/>
                    </a:lnTo>
                    <a:lnTo>
                      <a:pt x="444" y="2694"/>
                    </a:lnTo>
                    <a:lnTo>
                      <a:pt x="461" y="2684"/>
                    </a:lnTo>
                    <a:lnTo>
                      <a:pt x="507" y="2649"/>
                    </a:lnTo>
                    <a:lnTo>
                      <a:pt x="542" y="2606"/>
                    </a:lnTo>
                    <a:lnTo>
                      <a:pt x="567" y="2561"/>
                    </a:lnTo>
                    <a:lnTo>
                      <a:pt x="584" y="2514"/>
                    </a:lnTo>
                    <a:lnTo>
                      <a:pt x="599" y="2466"/>
                    </a:lnTo>
                    <a:lnTo>
                      <a:pt x="605" y="2413"/>
                    </a:lnTo>
                    <a:lnTo>
                      <a:pt x="616" y="2364"/>
                    </a:lnTo>
                    <a:lnTo>
                      <a:pt x="630" y="2314"/>
                    </a:lnTo>
                    <a:lnTo>
                      <a:pt x="647" y="2266"/>
                    </a:lnTo>
                    <a:lnTo>
                      <a:pt x="675" y="2223"/>
                    </a:lnTo>
                    <a:lnTo>
                      <a:pt x="687" y="2209"/>
                    </a:lnTo>
                    <a:lnTo>
                      <a:pt x="697" y="2202"/>
                    </a:lnTo>
                    <a:lnTo>
                      <a:pt x="707" y="2191"/>
                    </a:lnTo>
                    <a:lnTo>
                      <a:pt x="722" y="2184"/>
                    </a:lnTo>
                    <a:lnTo>
                      <a:pt x="732" y="2178"/>
                    </a:lnTo>
                    <a:lnTo>
                      <a:pt x="742" y="2171"/>
                    </a:lnTo>
                    <a:lnTo>
                      <a:pt x="757" y="2161"/>
                    </a:lnTo>
                    <a:lnTo>
                      <a:pt x="767" y="2153"/>
                    </a:lnTo>
                    <a:lnTo>
                      <a:pt x="774" y="2142"/>
                    </a:lnTo>
                    <a:lnTo>
                      <a:pt x="782" y="2132"/>
                    </a:lnTo>
                    <a:lnTo>
                      <a:pt x="788" y="2124"/>
                    </a:lnTo>
                    <a:lnTo>
                      <a:pt x="792" y="2118"/>
                    </a:lnTo>
                    <a:lnTo>
                      <a:pt x="795" y="2107"/>
                    </a:lnTo>
                    <a:lnTo>
                      <a:pt x="799" y="2101"/>
                    </a:lnTo>
                    <a:lnTo>
                      <a:pt x="805" y="2089"/>
                    </a:lnTo>
                    <a:lnTo>
                      <a:pt x="805" y="2076"/>
                    </a:lnTo>
                    <a:lnTo>
                      <a:pt x="810" y="2066"/>
                    </a:lnTo>
                    <a:lnTo>
                      <a:pt x="810" y="2054"/>
                    </a:lnTo>
                    <a:lnTo>
                      <a:pt x="805" y="2044"/>
                    </a:lnTo>
                    <a:lnTo>
                      <a:pt x="802" y="2034"/>
                    </a:lnTo>
                    <a:lnTo>
                      <a:pt x="782" y="2006"/>
                    </a:lnTo>
                    <a:lnTo>
                      <a:pt x="757" y="1981"/>
                    </a:lnTo>
                    <a:lnTo>
                      <a:pt x="728" y="1959"/>
                    </a:lnTo>
                    <a:lnTo>
                      <a:pt x="700" y="1942"/>
                    </a:lnTo>
                    <a:lnTo>
                      <a:pt x="672" y="1921"/>
                    </a:lnTo>
                    <a:lnTo>
                      <a:pt x="647" y="1901"/>
                    </a:lnTo>
                    <a:lnTo>
                      <a:pt x="622" y="1879"/>
                    </a:lnTo>
                    <a:lnTo>
                      <a:pt x="605" y="1851"/>
                    </a:lnTo>
                    <a:lnTo>
                      <a:pt x="595" y="1819"/>
                    </a:lnTo>
                    <a:lnTo>
                      <a:pt x="591" y="1777"/>
                    </a:lnTo>
                    <a:lnTo>
                      <a:pt x="591" y="1781"/>
                    </a:lnTo>
                    <a:lnTo>
                      <a:pt x="591" y="1784"/>
                    </a:lnTo>
                    <a:lnTo>
                      <a:pt x="587" y="1784"/>
                    </a:lnTo>
                    <a:lnTo>
                      <a:pt x="584" y="1784"/>
                    </a:lnTo>
                    <a:lnTo>
                      <a:pt x="581" y="1784"/>
                    </a:lnTo>
                    <a:lnTo>
                      <a:pt x="581" y="1781"/>
                    </a:lnTo>
                    <a:lnTo>
                      <a:pt x="581" y="1777"/>
                    </a:lnTo>
                    <a:lnTo>
                      <a:pt x="577" y="1749"/>
                    </a:lnTo>
                    <a:lnTo>
                      <a:pt x="574" y="1721"/>
                    </a:lnTo>
                    <a:lnTo>
                      <a:pt x="570" y="1689"/>
                    </a:lnTo>
                    <a:lnTo>
                      <a:pt x="567" y="1661"/>
                    </a:lnTo>
                    <a:lnTo>
                      <a:pt x="563" y="1633"/>
                    </a:lnTo>
                    <a:lnTo>
                      <a:pt x="563" y="1605"/>
                    </a:lnTo>
                    <a:lnTo>
                      <a:pt x="567" y="1577"/>
                    </a:lnTo>
                    <a:lnTo>
                      <a:pt x="574" y="1553"/>
                    </a:lnTo>
                    <a:lnTo>
                      <a:pt x="584" y="1531"/>
                    </a:lnTo>
                    <a:lnTo>
                      <a:pt x="602" y="1514"/>
                    </a:lnTo>
                    <a:lnTo>
                      <a:pt x="640" y="1479"/>
                    </a:lnTo>
                    <a:lnTo>
                      <a:pt x="669" y="1443"/>
                    </a:lnTo>
                    <a:lnTo>
                      <a:pt x="693" y="1408"/>
                    </a:lnTo>
                    <a:lnTo>
                      <a:pt x="707" y="1370"/>
                    </a:lnTo>
                    <a:lnTo>
                      <a:pt x="718" y="1331"/>
                    </a:lnTo>
                    <a:lnTo>
                      <a:pt x="722" y="1296"/>
                    </a:lnTo>
                    <a:lnTo>
                      <a:pt x="722" y="1258"/>
                    </a:lnTo>
                    <a:lnTo>
                      <a:pt x="714" y="1223"/>
                    </a:lnTo>
                    <a:lnTo>
                      <a:pt x="707" y="1187"/>
                    </a:lnTo>
                    <a:lnTo>
                      <a:pt x="697" y="1151"/>
                    </a:lnTo>
                    <a:lnTo>
                      <a:pt x="693" y="1138"/>
                    </a:lnTo>
                    <a:lnTo>
                      <a:pt x="690" y="1124"/>
                    </a:lnTo>
                    <a:lnTo>
                      <a:pt x="690" y="1110"/>
                    </a:lnTo>
                    <a:lnTo>
                      <a:pt x="690" y="1093"/>
                    </a:lnTo>
                    <a:lnTo>
                      <a:pt x="690" y="1078"/>
                    </a:lnTo>
                    <a:lnTo>
                      <a:pt x="690" y="1064"/>
                    </a:lnTo>
                    <a:lnTo>
                      <a:pt x="690" y="1050"/>
                    </a:lnTo>
                    <a:lnTo>
                      <a:pt x="687" y="1040"/>
                    </a:lnTo>
                    <a:lnTo>
                      <a:pt x="682" y="1029"/>
                    </a:lnTo>
                    <a:lnTo>
                      <a:pt x="675" y="1021"/>
                    </a:lnTo>
                    <a:lnTo>
                      <a:pt x="644" y="994"/>
                    </a:lnTo>
                    <a:lnTo>
                      <a:pt x="612" y="963"/>
                    </a:lnTo>
                    <a:lnTo>
                      <a:pt x="581" y="931"/>
                    </a:lnTo>
                    <a:lnTo>
                      <a:pt x="552" y="896"/>
                    </a:lnTo>
                    <a:lnTo>
                      <a:pt x="527" y="860"/>
                    </a:lnTo>
                    <a:lnTo>
                      <a:pt x="507" y="825"/>
                    </a:lnTo>
                    <a:lnTo>
                      <a:pt x="496" y="793"/>
                    </a:lnTo>
                    <a:lnTo>
                      <a:pt x="492" y="758"/>
                    </a:lnTo>
                    <a:lnTo>
                      <a:pt x="496" y="730"/>
                    </a:lnTo>
                    <a:lnTo>
                      <a:pt x="510" y="703"/>
                    </a:lnTo>
                    <a:lnTo>
                      <a:pt x="527" y="678"/>
                    </a:lnTo>
                    <a:lnTo>
                      <a:pt x="542" y="650"/>
                    </a:lnTo>
                    <a:lnTo>
                      <a:pt x="559" y="615"/>
                    </a:lnTo>
                    <a:lnTo>
                      <a:pt x="570" y="580"/>
                    </a:lnTo>
                    <a:lnTo>
                      <a:pt x="581" y="544"/>
                    </a:lnTo>
                    <a:lnTo>
                      <a:pt x="591" y="506"/>
                    </a:lnTo>
                    <a:lnTo>
                      <a:pt x="595" y="470"/>
                    </a:lnTo>
                    <a:lnTo>
                      <a:pt x="591" y="435"/>
                    </a:lnTo>
                    <a:lnTo>
                      <a:pt x="584" y="403"/>
                    </a:lnTo>
                    <a:lnTo>
                      <a:pt x="570" y="375"/>
                    </a:lnTo>
                    <a:lnTo>
                      <a:pt x="570" y="379"/>
                    </a:lnTo>
                    <a:lnTo>
                      <a:pt x="563" y="379"/>
                    </a:lnTo>
                    <a:lnTo>
                      <a:pt x="559" y="375"/>
                    </a:lnTo>
                    <a:lnTo>
                      <a:pt x="552" y="375"/>
                    </a:lnTo>
                    <a:lnTo>
                      <a:pt x="545" y="372"/>
                    </a:lnTo>
                    <a:lnTo>
                      <a:pt x="539" y="368"/>
                    </a:lnTo>
                    <a:lnTo>
                      <a:pt x="532" y="365"/>
                    </a:lnTo>
                    <a:lnTo>
                      <a:pt x="527" y="361"/>
                    </a:lnTo>
                    <a:lnTo>
                      <a:pt x="521" y="368"/>
                    </a:lnTo>
                    <a:lnTo>
                      <a:pt x="514" y="375"/>
                    </a:lnTo>
                    <a:lnTo>
                      <a:pt x="507" y="379"/>
                    </a:lnTo>
                    <a:lnTo>
                      <a:pt x="499" y="386"/>
                    </a:lnTo>
                    <a:lnTo>
                      <a:pt x="492" y="390"/>
                    </a:lnTo>
                    <a:lnTo>
                      <a:pt x="486" y="396"/>
                    </a:lnTo>
                    <a:lnTo>
                      <a:pt x="479" y="403"/>
                    </a:lnTo>
                    <a:lnTo>
                      <a:pt x="472" y="411"/>
                    </a:lnTo>
                    <a:lnTo>
                      <a:pt x="468" y="418"/>
                    </a:lnTo>
                    <a:lnTo>
                      <a:pt x="461" y="425"/>
                    </a:lnTo>
                    <a:lnTo>
                      <a:pt x="440" y="463"/>
                    </a:lnTo>
                    <a:lnTo>
                      <a:pt x="416" y="509"/>
                    </a:lnTo>
                    <a:lnTo>
                      <a:pt x="384" y="562"/>
                    </a:lnTo>
                    <a:lnTo>
                      <a:pt x="352" y="615"/>
                    </a:lnTo>
                    <a:lnTo>
                      <a:pt x="317" y="660"/>
                    </a:lnTo>
                    <a:lnTo>
                      <a:pt x="278" y="695"/>
                    </a:lnTo>
                    <a:lnTo>
                      <a:pt x="239" y="716"/>
                    </a:lnTo>
                    <a:lnTo>
                      <a:pt x="201" y="713"/>
                    </a:lnTo>
                    <a:lnTo>
                      <a:pt x="161" y="688"/>
                    </a:lnTo>
                    <a:lnTo>
                      <a:pt x="126" y="632"/>
                    </a:lnTo>
                    <a:lnTo>
                      <a:pt x="123" y="621"/>
                    </a:lnTo>
                    <a:lnTo>
                      <a:pt x="126" y="615"/>
                    </a:lnTo>
                    <a:lnTo>
                      <a:pt x="138" y="611"/>
                    </a:lnTo>
                    <a:lnTo>
                      <a:pt x="148" y="608"/>
                    </a:lnTo>
                    <a:lnTo>
                      <a:pt x="166" y="608"/>
                    </a:lnTo>
                    <a:lnTo>
                      <a:pt x="183" y="604"/>
                    </a:lnTo>
                    <a:lnTo>
                      <a:pt x="201" y="604"/>
                    </a:lnTo>
                    <a:lnTo>
                      <a:pt x="218" y="600"/>
                    </a:lnTo>
                    <a:lnTo>
                      <a:pt x="232" y="593"/>
                    </a:lnTo>
                    <a:lnTo>
                      <a:pt x="243" y="586"/>
                    </a:lnTo>
                    <a:lnTo>
                      <a:pt x="246" y="580"/>
                    </a:lnTo>
                    <a:lnTo>
                      <a:pt x="249" y="573"/>
                    </a:lnTo>
                    <a:lnTo>
                      <a:pt x="253" y="565"/>
                    </a:lnTo>
                    <a:lnTo>
                      <a:pt x="253" y="558"/>
                    </a:lnTo>
                    <a:lnTo>
                      <a:pt x="257" y="555"/>
                    </a:lnTo>
                    <a:lnTo>
                      <a:pt x="261" y="548"/>
                    </a:lnTo>
                    <a:lnTo>
                      <a:pt x="264" y="541"/>
                    </a:lnTo>
                    <a:lnTo>
                      <a:pt x="268" y="537"/>
                    </a:lnTo>
                    <a:lnTo>
                      <a:pt x="271" y="533"/>
                    </a:lnTo>
                    <a:lnTo>
                      <a:pt x="278" y="530"/>
                    </a:lnTo>
                    <a:lnTo>
                      <a:pt x="321" y="520"/>
                    </a:lnTo>
                    <a:lnTo>
                      <a:pt x="349" y="506"/>
                    </a:lnTo>
                    <a:lnTo>
                      <a:pt x="373" y="485"/>
                    </a:lnTo>
                    <a:lnTo>
                      <a:pt x="391" y="460"/>
                    </a:lnTo>
                    <a:lnTo>
                      <a:pt x="404" y="435"/>
                    </a:lnTo>
                    <a:lnTo>
                      <a:pt x="416" y="407"/>
                    </a:lnTo>
                    <a:lnTo>
                      <a:pt x="426" y="379"/>
                    </a:lnTo>
                    <a:lnTo>
                      <a:pt x="436" y="348"/>
                    </a:lnTo>
                    <a:lnTo>
                      <a:pt x="451" y="316"/>
                    </a:lnTo>
                    <a:lnTo>
                      <a:pt x="468" y="288"/>
                    </a:lnTo>
                    <a:lnTo>
                      <a:pt x="479" y="277"/>
                    </a:lnTo>
                    <a:lnTo>
                      <a:pt x="489" y="270"/>
                    </a:lnTo>
                    <a:lnTo>
                      <a:pt x="499" y="267"/>
                    </a:lnTo>
                    <a:lnTo>
                      <a:pt x="514" y="263"/>
                    </a:lnTo>
                    <a:lnTo>
                      <a:pt x="524" y="263"/>
                    </a:lnTo>
                    <a:lnTo>
                      <a:pt x="539" y="263"/>
                    </a:lnTo>
                    <a:lnTo>
                      <a:pt x="552" y="263"/>
                    </a:lnTo>
                    <a:lnTo>
                      <a:pt x="567" y="260"/>
                    </a:lnTo>
                    <a:lnTo>
                      <a:pt x="577" y="260"/>
                    </a:lnTo>
                    <a:lnTo>
                      <a:pt x="587" y="253"/>
                    </a:lnTo>
                    <a:lnTo>
                      <a:pt x="599" y="250"/>
                    </a:lnTo>
                    <a:lnTo>
                      <a:pt x="605" y="238"/>
                    </a:lnTo>
                    <a:lnTo>
                      <a:pt x="612" y="228"/>
                    </a:lnTo>
                    <a:lnTo>
                      <a:pt x="616" y="218"/>
                    </a:lnTo>
                    <a:lnTo>
                      <a:pt x="622" y="207"/>
                    </a:lnTo>
                    <a:lnTo>
                      <a:pt x="627" y="193"/>
                    </a:lnTo>
                    <a:lnTo>
                      <a:pt x="630" y="178"/>
                    </a:lnTo>
                    <a:lnTo>
                      <a:pt x="637" y="168"/>
                    </a:lnTo>
                    <a:lnTo>
                      <a:pt x="644" y="158"/>
                    </a:lnTo>
                    <a:lnTo>
                      <a:pt x="651" y="147"/>
                    </a:lnTo>
                    <a:lnTo>
                      <a:pt x="669" y="130"/>
                    </a:lnTo>
                    <a:lnTo>
                      <a:pt x="687" y="112"/>
                    </a:lnTo>
                    <a:lnTo>
                      <a:pt x="704" y="95"/>
                    </a:lnTo>
                    <a:lnTo>
                      <a:pt x="722" y="80"/>
                    </a:lnTo>
                    <a:lnTo>
                      <a:pt x="739" y="66"/>
                    </a:lnTo>
                    <a:lnTo>
                      <a:pt x="757" y="53"/>
                    </a:lnTo>
                    <a:lnTo>
                      <a:pt x="774" y="38"/>
                    </a:lnTo>
                    <a:lnTo>
                      <a:pt x="792" y="28"/>
                    </a:lnTo>
                    <a:lnTo>
                      <a:pt x="810" y="17"/>
                    </a:lnTo>
                    <a:lnTo>
                      <a:pt x="830" y="7"/>
                    </a:lnTo>
                    <a:lnTo>
                      <a:pt x="852" y="0"/>
                    </a:lnTo>
                    <a:lnTo>
                      <a:pt x="870" y="3"/>
                    </a:lnTo>
                    <a:lnTo>
                      <a:pt x="887" y="13"/>
                    </a:lnTo>
                    <a:lnTo>
                      <a:pt x="897" y="35"/>
                    </a:lnTo>
                    <a:lnTo>
                      <a:pt x="905" y="56"/>
                    </a:lnTo>
                    <a:lnTo>
                      <a:pt x="915" y="85"/>
                    </a:lnTo>
                    <a:lnTo>
                      <a:pt x="918" y="112"/>
                    </a:lnTo>
                    <a:lnTo>
                      <a:pt x="925" y="140"/>
                    </a:lnTo>
                    <a:lnTo>
                      <a:pt x="933" y="168"/>
                    </a:lnTo>
                    <a:lnTo>
                      <a:pt x="940" y="190"/>
                    </a:lnTo>
                    <a:lnTo>
                      <a:pt x="947" y="207"/>
                    </a:lnTo>
                    <a:lnTo>
                      <a:pt x="950" y="221"/>
                    </a:lnTo>
                    <a:lnTo>
                      <a:pt x="957" y="235"/>
                    </a:lnTo>
                    <a:lnTo>
                      <a:pt x="960" y="250"/>
                    </a:lnTo>
                    <a:lnTo>
                      <a:pt x="965" y="263"/>
                    </a:lnTo>
                    <a:lnTo>
                      <a:pt x="971" y="273"/>
                    </a:lnTo>
                    <a:lnTo>
                      <a:pt x="975" y="285"/>
                    </a:lnTo>
                    <a:lnTo>
                      <a:pt x="982" y="291"/>
                    </a:lnTo>
                    <a:lnTo>
                      <a:pt x="988" y="295"/>
                    </a:lnTo>
                    <a:lnTo>
                      <a:pt x="1000" y="298"/>
                    </a:lnTo>
                    <a:lnTo>
                      <a:pt x="1031" y="302"/>
                    </a:lnTo>
                    <a:lnTo>
                      <a:pt x="1066" y="305"/>
                    </a:lnTo>
                    <a:lnTo>
                      <a:pt x="1098" y="313"/>
                    </a:lnTo>
                    <a:lnTo>
                      <a:pt x="1126" y="323"/>
                    </a:lnTo>
                    <a:lnTo>
                      <a:pt x="1158" y="333"/>
                    </a:lnTo>
                    <a:lnTo>
                      <a:pt x="1183" y="348"/>
                    </a:lnTo>
                    <a:lnTo>
                      <a:pt x="1211" y="368"/>
                    </a:lnTo>
                    <a:lnTo>
                      <a:pt x="1231" y="390"/>
                    </a:lnTo>
                    <a:lnTo>
                      <a:pt x="1249" y="415"/>
                    </a:lnTo>
                    <a:lnTo>
                      <a:pt x="1266" y="446"/>
                    </a:lnTo>
                    <a:lnTo>
                      <a:pt x="1284" y="478"/>
                    </a:lnTo>
                    <a:lnTo>
                      <a:pt x="1306" y="506"/>
                    </a:lnTo>
                    <a:lnTo>
                      <a:pt x="1331" y="526"/>
                    </a:lnTo>
                    <a:lnTo>
                      <a:pt x="1358" y="541"/>
                    </a:lnTo>
                    <a:lnTo>
                      <a:pt x="1391" y="555"/>
                    </a:lnTo>
                    <a:lnTo>
                      <a:pt x="1422" y="562"/>
                    </a:lnTo>
                    <a:lnTo>
                      <a:pt x="1457" y="568"/>
                    </a:lnTo>
                    <a:lnTo>
                      <a:pt x="1492" y="573"/>
                    </a:lnTo>
                    <a:lnTo>
                      <a:pt x="1524" y="580"/>
                    </a:lnTo>
                    <a:lnTo>
                      <a:pt x="1556" y="583"/>
                    </a:lnTo>
                    <a:lnTo>
                      <a:pt x="1559" y="583"/>
                    </a:lnTo>
                    <a:lnTo>
                      <a:pt x="1566" y="586"/>
                    </a:lnTo>
                    <a:lnTo>
                      <a:pt x="1569" y="590"/>
                    </a:lnTo>
                    <a:lnTo>
                      <a:pt x="1577" y="597"/>
                    </a:lnTo>
                    <a:lnTo>
                      <a:pt x="1584" y="604"/>
                    </a:lnTo>
                    <a:lnTo>
                      <a:pt x="1591" y="608"/>
                    </a:lnTo>
                    <a:lnTo>
                      <a:pt x="1594" y="615"/>
                    </a:lnTo>
                    <a:lnTo>
                      <a:pt x="1601" y="618"/>
                    </a:lnTo>
                    <a:lnTo>
                      <a:pt x="1609" y="621"/>
                    </a:lnTo>
                    <a:lnTo>
                      <a:pt x="1615" y="625"/>
                    </a:lnTo>
                    <a:lnTo>
                      <a:pt x="1657" y="628"/>
                    </a:lnTo>
                    <a:lnTo>
                      <a:pt x="1704" y="632"/>
                    </a:lnTo>
                    <a:lnTo>
                      <a:pt x="1749" y="632"/>
                    </a:lnTo>
                    <a:lnTo>
                      <a:pt x="1795" y="632"/>
                    </a:lnTo>
                    <a:lnTo>
                      <a:pt x="1840" y="636"/>
                    </a:lnTo>
                    <a:lnTo>
                      <a:pt x="1879" y="643"/>
                    </a:lnTo>
                    <a:lnTo>
                      <a:pt x="1915" y="660"/>
                    </a:lnTo>
                    <a:lnTo>
                      <a:pt x="1939" y="685"/>
                    </a:lnTo>
                    <a:lnTo>
                      <a:pt x="1960" y="720"/>
                    </a:lnTo>
                    <a:lnTo>
                      <a:pt x="1967" y="769"/>
                    </a:lnTo>
                    <a:lnTo>
                      <a:pt x="1967" y="821"/>
                    </a:lnTo>
                    <a:lnTo>
                      <a:pt x="1960" y="875"/>
                    </a:lnTo>
                    <a:lnTo>
                      <a:pt x="1946" y="928"/>
                    </a:lnTo>
                    <a:lnTo>
                      <a:pt x="1925" y="973"/>
                    </a:lnTo>
                    <a:lnTo>
                      <a:pt x="1900" y="1021"/>
                    </a:lnTo>
                    <a:lnTo>
                      <a:pt x="1872" y="1064"/>
                    </a:lnTo>
                    <a:lnTo>
                      <a:pt x="1837" y="1106"/>
                    </a:lnTo>
                    <a:lnTo>
                      <a:pt x="1802" y="1145"/>
                    </a:lnTo>
                    <a:lnTo>
                      <a:pt x="1760" y="1180"/>
                    </a:lnTo>
                    <a:lnTo>
                      <a:pt x="1717" y="1211"/>
                    </a:lnTo>
                    <a:lnTo>
                      <a:pt x="1710" y="1211"/>
                    </a:lnTo>
                    <a:lnTo>
                      <a:pt x="1704" y="1211"/>
                    </a:lnTo>
                    <a:lnTo>
                      <a:pt x="1692" y="1205"/>
                    </a:lnTo>
                    <a:lnTo>
                      <a:pt x="1686" y="1198"/>
                    </a:lnTo>
                    <a:lnTo>
                      <a:pt x="1675" y="1191"/>
                    </a:lnTo>
                    <a:lnTo>
                      <a:pt x="1664" y="1180"/>
                    </a:lnTo>
                    <a:lnTo>
                      <a:pt x="1650" y="1173"/>
                    </a:lnTo>
                    <a:lnTo>
                      <a:pt x="1640" y="1169"/>
                    </a:lnTo>
                    <a:lnTo>
                      <a:pt x="1629" y="1169"/>
                    </a:lnTo>
                    <a:lnTo>
                      <a:pt x="1615" y="1169"/>
                    </a:lnTo>
                    <a:lnTo>
                      <a:pt x="1609" y="1176"/>
                    </a:lnTo>
                    <a:lnTo>
                      <a:pt x="1597" y="1183"/>
                    </a:lnTo>
                    <a:lnTo>
                      <a:pt x="1594" y="1194"/>
                    </a:lnTo>
                    <a:lnTo>
                      <a:pt x="1587" y="1205"/>
                    </a:lnTo>
                    <a:lnTo>
                      <a:pt x="1587" y="1215"/>
                    </a:lnTo>
                    <a:lnTo>
                      <a:pt x="1587" y="1229"/>
                    </a:lnTo>
                    <a:lnTo>
                      <a:pt x="1587" y="1243"/>
                    </a:lnTo>
                    <a:lnTo>
                      <a:pt x="1591" y="1254"/>
                    </a:lnTo>
                    <a:lnTo>
                      <a:pt x="1594" y="1268"/>
                    </a:lnTo>
                    <a:lnTo>
                      <a:pt x="1601" y="1281"/>
                    </a:lnTo>
                    <a:lnTo>
                      <a:pt x="1622" y="1306"/>
                    </a:lnTo>
                    <a:lnTo>
                      <a:pt x="1644" y="1331"/>
                    </a:lnTo>
                    <a:lnTo>
                      <a:pt x="1672" y="1356"/>
                    </a:lnTo>
                    <a:lnTo>
                      <a:pt x="1696" y="1380"/>
                    </a:lnTo>
                    <a:lnTo>
                      <a:pt x="1721" y="1405"/>
                    </a:lnTo>
                    <a:lnTo>
                      <a:pt x="1742" y="1429"/>
                    </a:lnTo>
                    <a:lnTo>
                      <a:pt x="1756" y="1454"/>
                    </a:lnTo>
                    <a:lnTo>
                      <a:pt x="1763" y="1482"/>
                    </a:lnTo>
                    <a:lnTo>
                      <a:pt x="1760" y="1514"/>
                    </a:lnTo>
                    <a:lnTo>
                      <a:pt x="1742" y="1546"/>
                    </a:lnTo>
                    <a:lnTo>
                      <a:pt x="1752" y="1553"/>
                    </a:lnTo>
                    <a:lnTo>
                      <a:pt x="1760" y="1559"/>
                    </a:lnTo>
                    <a:lnTo>
                      <a:pt x="1770" y="1566"/>
                    </a:lnTo>
                    <a:lnTo>
                      <a:pt x="1780" y="1573"/>
                    </a:lnTo>
                    <a:lnTo>
                      <a:pt x="1787" y="1581"/>
                    </a:lnTo>
                    <a:lnTo>
                      <a:pt x="1795" y="1588"/>
                    </a:lnTo>
                    <a:lnTo>
                      <a:pt x="1802" y="1594"/>
                    </a:lnTo>
                    <a:lnTo>
                      <a:pt x="1809" y="1601"/>
                    </a:lnTo>
                    <a:lnTo>
                      <a:pt x="1812" y="1609"/>
                    </a:lnTo>
                    <a:lnTo>
                      <a:pt x="1815" y="1619"/>
                    </a:lnTo>
                    <a:lnTo>
                      <a:pt x="1823" y="1658"/>
                    </a:lnTo>
                    <a:lnTo>
                      <a:pt x="1833" y="1700"/>
                    </a:lnTo>
                    <a:lnTo>
                      <a:pt x="1840" y="1742"/>
                    </a:lnTo>
                    <a:lnTo>
                      <a:pt x="1844" y="1788"/>
                    </a:lnTo>
                    <a:lnTo>
                      <a:pt x="1844" y="1830"/>
                    </a:lnTo>
                    <a:lnTo>
                      <a:pt x="1844" y="1872"/>
                    </a:lnTo>
                    <a:lnTo>
                      <a:pt x="1833" y="1914"/>
                    </a:lnTo>
                    <a:lnTo>
                      <a:pt x="1823" y="1953"/>
                    </a:lnTo>
                    <a:lnTo>
                      <a:pt x="1802" y="1988"/>
                    </a:lnTo>
                    <a:lnTo>
                      <a:pt x="1777" y="2023"/>
                    </a:lnTo>
                    <a:lnTo>
                      <a:pt x="1763" y="2044"/>
                    </a:lnTo>
                    <a:lnTo>
                      <a:pt x="1763" y="2069"/>
                    </a:lnTo>
                    <a:lnTo>
                      <a:pt x="1767" y="2101"/>
                    </a:lnTo>
                    <a:lnTo>
                      <a:pt x="1777" y="2132"/>
                    </a:lnTo>
                    <a:lnTo>
                      <a:pt x="1795" y="2167"/>
                    </a:lnTo>
                    <a:lnTo>
                      <a:pt x="1812" y="2206"/>
                    </a:lnTo>
                    <a:lnTo>
                      <a:pt x="1833" y="2241"/>
                    </a:lnTo>
                    <a:lnTo>
                      <a:pt x="1855" y="2276"/>
                    </a:lnTo>
                    <a:lnTo>
                      <a:pt x="1872" y="2311"/>
                    </a:lnTo>
                    <a:lnTo>
                      <a:pt x="1887" y="2339"/>
                    </a:lnTo>
                    <a:lnTo>
                      <a:pt x="1915" y="2409"/>
                    </a:lnTo>
                    <a:lnTo>
                      <a:pt x="1942" y="2476"/>
                    </a:lnTo>
                    <a:lnTo>
                      <a:pt x="1975" y="2543"/>
                    </a:lnTo>
                    <a:lnTo>
                      <a:pt x="2002" y="2614"/>
                    </a:lnTo>
                    <a:lnTo>
                      <a:pt x="2027" y="2680"/>
                    </a:lnTo>
                    <a:lnTo>
                      <a:pt x="2052" y="2750"/>
                    </a:lnTo>
                    <a:lnTo>
                      <a:pt x="2073" y="2821"/>
                    </a:lnTo>
                    <a:lnTo>
                      <a:pt x="2087" y="2894"/>
                    </a:lnTo>
                    <a:lnTo>
                      <a:pt x="2093" y="2968"/>
                    </a:lnTo>
                    <a:lnTo>
                      <a:pt x="2098" y="3042"/>
                    </a:lnTo>
                    <a:lnTo>
                      <a:pt x="2098" y="3059"/>
                    </a:lnTo>
                    <a:lnTo>
                      <a:pt x="2101" y="3074"/>
                    </a:lnTo>
                    <a:lnTo>
                      <a:pt x="2105" y="3087"/>
                    </a:lnTo>
                    <a:lnTo>
                      <a:pt x="2111" y="3102"/>
                    </a:lnTo>
                    <a:lnTo>
                      <a:pt x="2118" y="3119"/>
                    </a:lnTo>
                    <a:lnTo>
                      <a:pt x="2125" y="3134"/>
                    </a:lnTo>
                    <a:lnTo>
                      <a:pt x="2136" y="3147"/>
                    </a:lnTo>
                    <a:lnTo>
                      <a:pt x="2143" y="3164"/>
                    </a:lnTo>
                    <a:lnTo>
                      <a:pt x="2150" y="3179"/>
                    </a:lnTo>
                    <a:lnTo>
                      <a:pt x="2157" y="3192"/>
                    </a:lnTo>
                    <a:lnTo>
                      <a:pt x="2175" y="3235"/>
                    </a:lnTo>
                    <a:lnTo>
                      <a:pt x="2185" y="3281"/>
                    </a:lnTo>
                    <a:lnTo>
                      <a:pt x="2193" y="3322"/>
                    </a:lnTo>
                    <a:lnTo>
                      <a:pt x="2193" y="3369"/>
                    </a:lnTo>
                    <a:lnTo>
                      <a:pt x="2193" y="3414"/>
                    </a:lnTo>
                    <a:lnTo>
                      <a:pt x="2193" y="3456"/>
                    </a:lnTo>
                    <a:lnTo>
                      <a:pt x="2193" y="3502"/>
                    </a:lnTo>
                    <a:lnTo>
                      <a:pt x="2196" y="3544"/>
                    </a:lnTo>
                    <a:lnTo>
                      <a:pt x="2200" y="3590"/>
                    </a:lnTo>
                    <a:lnTo>
                      <a:pt x="2210" y="3632"/>
                    </a:lnTo>
                    <a:lnTo>
                      <a:pt x="2224" y="3681"/>
                    </a:lnTo>
                    <a:lnTo>
                      <a:pt x="2238" y="3730"/>
                    </a:lnTo>
                    <a:lnTo>
                      <a:pt x="2253" y="3779"/>
                    </a:lnTo>
                    <a:lnTo>
                      <a:pt x="2263" y="3825"/>
                    </a:lnTo>
                    <a:lnTo>
                      <a:pt x="2273" y="3874"/>
                    </a:lnTo>
                    <a:lnTo>
                      <a:pt x="2284" y="3924"/>
                    </a:lnTo>
                    <a:lnTo>
                      <a:pt x="2294" y="3972"/>
                    </a:lnTo>
                    <a:lnTo>
                      <a:pt x="2305" y="4022"/>
                    </a:lnTo>
                    <a:lnTo>
                      <a:pt x="2316" y="4071"/>
                    </a:lnTo>
                    <a:lnTo>
                      <a:pt x="2330" y="4117"/>
                    </a:lnTo>
                    <a:lnTo>
                      <a:pt x="2344" y="4155"/>
                    </a:lnTo>
                    <a:lnTo>
                      <a:pt x="2361" y="4190"/>
                    </a:lnTo>
                    <a:lnTo>
                      <a:pt x="2383" y="4222"/>
                    </a:lnTo>
                    <a:lnTo>
                      <a:pt x="2407" y="4254"/>
                    </a:lnTo>
                    <a:lnTo>
                      <a:pt x="2436" y="4282"/>
                    </a:lnTo>
                    <a:lnTo>
                      <a:pt x="2463" y="4310"/>
                    </a:lnTo>
                    <a:lnTo>
                      <a:pt x="2491" y="4338"/>
                    </a:lnTo>
                    <a:lnTo>
                      <a:pt x="2519" y="4366"/>
                    </a:lnTo>
                    <a:lnTo>
                      <a:pt x="2551" y="4394"/>
                    </a:lnTo>
                    <a:lnTo>
                      <a:pt x="2579" y="4422"/>
                    </a:lnTo>
                    <a:lnTo>
                      <a:pt x="2629" y="4485"/>
                    </a:lnTo>
                    <a:lnTo>
                      <a:pt x="2667" y="4555"/>
                    </a:lnTo>
                    <a:lnTo>
                      <a:pt x="2692" y="4630"/>
                    </a:lnTo>
                    <a:lnTo>
                      <a:pt x="2709" y="4703"/>
                    </a:lnTo>
                    <a:lnTo>
                      <a:pt x="2717" y="4784"/>
                    </a:lnTo>
                    <a:lnTo>
                      <a:pt x="2720" y="4865"/>
                    </a:lnTo>
                    <a:lnTo>
                      <a:pt x="2717" y="4945"/>
                    </a:lnTo>
                    <a:lnTo>
                      <a:pt x="2714" y="5030"/>
                    </a:lnTo>
                    <a:lnTo>
                      <a:pt x="2709" y="5110"/>
                    </a:lnTo>
                    <a:lnTo>
                      <a:pt x="2709" y="5195"/>
                    </a:lnTo>
                    <a:lnTo>
                      <a:pt x="2706" y="5210"/>
                    </a:lnTo>
                    <a:lnTo>
                      <a:pt x="2699" y="5220"/>
                    </a:lnTo>
                    <a:lnTo>
                      <a:pt x="2685" y="5230"/>
                    </a:lnTo>
                    <a:lnTo>
                      <a:pt x="2671" y="5237"/>
                    </a:lnTo>
                    <a:lnTo>
                      <a:pt x="2654" y="5245"/>
                    </a:lnTo>
                    <a:lnTo>
                      <a:pt x="2639" y="5248"/>
                    </a:lnTo>
                    <a:lnTo>
                      <a:pt x="2622" y="5245"/>
                    </a:lnTo>
                    <a:lnTo>
                      <a:pt x="2607" y="5241"/>
                    </a:lnTo>
                    <a:lnTo>
                      <a:pt x="2594" y="5230"/>
                    </a:lnTo>
                    <a:lnTo>
                      <a:pt x="2583" y="5213"/>
                    </a:lnTo>
                    <a:lnTo>
                      <a:pt x="2590" y="5233"/>
                    </a:lnTo>
                    <a:lnTo>
                      <a:pt x="2586" y="5251"/>
                    </a:lnTo>
                    <a:lnTo>
                      <a:pt x="2579" y="5268"/>
                    </a:lnTo>
                    <a:lnTo>
                      <a:pt x="2572" y="5283"/>
                    </a:lnTo>
                    <a:lnTo>
                      <a:pt x="2559" y="5293"/>
                    </a:lnTo>
                    <a:lnTo>
                      <a:pt x="2544" y="5300"/>
                    </a:lnTo>
                    <a:lnTo>
                      <a:pt x="2527" y="5308"/>
                    </a:lnTo>
                    <a:lnTo>
                      <a:pt x="2513" y="5315"/>
                    </a:lnTo>
                    <a:lnTo>
                      <a:pt x="2496" y="5318"/>
                    </a:lnTo>
                    <a:lnTo>
                      <a:pt x="2484" y="5318"/>
                    </a:lnTo>
                    <a:lnTo>
                      <a:pt x="2463" y="5321"/>
                    </a:lnTo>
                    <a:lnTo>
                      <a:pt x="2446" y="5318"/>
                    </a:lnTo>
                    <a:lnTo>
                      <a:pt x="2424" y="5318"/>
                    </a:lnTo>
                    <a:lnTo>
                      <a:pt x="2404" y="5311"/>
                    </a:lnTo>
                    <a:lnTo>
                      <a:pt x="2386" y="5303"/>
                    </a:lnTo>
                    <a:lnTo>
                      <a:pt x="2368" y="5297"/>
                    </a:lnTo>
                    <a:lnTo>
                      <a:pt x="2351" y="5286"/>
                    </a:lnTo>
                    <a:lnTo>
                      <a:pt x="2333" y="5276"/>
                    </a:lnTo>
                    <a:lnTo>
                      <a:pt x="2319" y="5265"/>
                    </a:lnTo>
                    <a:lnTo>
                      <a:pt x="2308" y="5251"/>
                    </a:lnTo>
                    <a:lnTo>
                      <a:pt x="2288" y="5223"/>
                    </a:lnTo>
                    <a:lnTo>
                      <a:pt x="2281" y="5192"/>
                    </a:lnTo>
                    <a:lnTo>
                      <a:pt x="2281" y="5160"/>
                    </a:lnTo>
                    <a:lnTo>
                      <a:pt x="2284" y="5128"/>
                    </a:lnTo>
                    <a:lnTo>
                      <a:pt x="2294" y="5097"/>
                    </a:lnTo>
                    <a:lnTo>
                      <a:pt x="2305" y="5062"/>
                    </a:lnTo>
                    <a:lnTo>
                      <a:pt x="2316" y="5027"/>
                    </a:lnTo>
                    <a:lnTo>
                      <a:pt x="2323" y="4995"/>
                    </a:lnTo>
                    <a:lnTo>
                      <a:pt x="2326" y="4956"/>
                    </a:lnTo>
                    <a:lnTo>
                      <a:pt x="2323" y="4921"/>
                    </a:lnTo>
                    <a:lnTo>
                      <a:pt x="2291" y="4925"/>
                    </a:lnTo>
                    <a:lnTo>
                      <a:pt x="2263" y="4918"/>
                    </a:lnTo>
                    <a:lnTo>
                      <a:pt x="2241" y="4903"/>
                    </a:lnTo>
                    <a:lnTo>
                      <a:pt x="2221" y="4886"/>
                    </a:lnTo>
                    <a:lnTo>
                      <a:pt x="2206" y="4865"/>
                    </a:lnTo>
                    <a:lnTo>
                      <a:pt x="2193" y="4837"/>
                    </a:lnTo>
                    <a:lnTo>
                      <a:pt x="2185" y="4808"/>
                    </a:lnTo>
                    <a:lnTo>
                      <a:pt x="2178" y="4780"/>
                    </a:lnTo>
                    <a:lnTo>
                      <a:pt x="2175" y="4749"/>
                    </a:lnTo>
                    <a:lnTo>
                      <a:pt x="2171" y="4725"/>
                    </a:lnTo>
                    <a:lnTo>
                      <a:pt x="2168" y="4749"/>
                    </a:lnTo>
                    <a:lnTo>
                      <a:pt x="2153" y="4763"/>
                    </a:lnTo>
                    <a:lnTo>
                      <a:pt x="2133" y="4767"/>
                    </a:lnTo>
                    <a:lnTo>
                      <a:pt x="2105" y="4760"/>
                    </a:lnTo>
                    <a:lnTo>
                      <a:pt x="2073" y="4749"/>
                    </a:lnTo>
                    <a:lnTo>
                      <a:pt x="2038" y="4738"/>
                    </a:lnTo>
                    <a:lnTo>
                      <a:pt x="2006" y="4728"/>
                    </a:lnTo>
                    <a:lnTo>
                      <a:pt x="1978" y="4725"/>
                    </a:lnTo>
                    <a:lnTo>
                      <a:pt x="1953" y="4728"/>
                    </a:lnTo>
                    <a:lnTo>
                      <a:pt x="1935" y="4745"/>
                    </a:lnTo>
                    <a:lnTo>
                      <a:pt x="1922" y="4784"/>
                    </a:lnTo>
                    <a:lnTo>
                      <a:pt x="1910" y="4823"/>
                    </a:lnTo>
                    <a:lnTo>
                      <a:pt x="1904" y="4865"/>
                    </a:lnTo>
                    <a:lnTo>
                      <a:pt x="1897" y="4907"/>
                    </a:lnTo>
                    <a:lnTo>
                      <a:pt x="1890" y="4950"/>
                    </a:lnTo>
                    <a:lnTo>
                      <a:pt x="1879" y="4995"/>
                    </a:lnTo>
                    <a:lnTo>
                      <a:pt x="1869" y="5033"/>
                    </a:lnTo>
                    <a:lnTo>
                      <a:pt x="1847" y="5072"/>
                    </a:lnTo>
                    <a:lnTo>
                      <a:pt x="1823" y="5110"/>
                    </a:lnTo>
                    <a:lnTo>
                      <a:pt x="1787" y="5138"/>
                    </a:lnTo>
                    <a:lnTo>
                      <a:pt x="1787" y="5153"/>
                    </a:lnTo>
                    <a:lnTo>
                      <a:pt x="1795" y="5178"/>
                    </a:lnTo>
                    <a:lnTo>
                      <a:pt x="1809" y="5216"/>
                    </a:lnTo>
                    <a:lnTo>
                      <a:pt x="1833" y="5258"/>
                    </a:lnTo>
                    <a:lnTo>
                      <a:pt x="1862" y="5311"/>
                    </a:lnTo>
                    <a:lnTo>
                      <a:pt x="1893" y="5363"/>
                    </a:lnTo>
                    <a:lnTo>
                      <a:pt x="1932" y="5416"/>
                    </a:lnTo>
                    <a:lnTo>
                      <a:pt x="1970" y="5465"/>
                    </a:lnTo>
                    <a:lnTo>
                      <a:pt x="2017" y="5511"/>
                    </a:lnTo>
                    <a:lnTo>
                      <a:pt x="2062" y="5543"/>
                    </a:lnTo>
                    <a:lnTo>
                      <a:pt x="2076" y="5557"/>
                    </a:lnTo>
                    <a:lnTo>
                      <a:pt x="2087" y="5575"/>
                    </a:lnTo>
                    <a:lnTo>
                      <a:pt x="2093" y="5592"/>
                    </a:lnTo>
                    <a:lnTo>
                      <a:pt x="2101" y="5610"/>
                    </a:lnTo>
                    <a:lnTo>
                      <a:pt x="2101" y="5634"/>
                    </a:lnTo>
                    <a:lnTo>
                      <a:pt x="2101" y="5655"/>
                    </a:lnTo>
                    <a:lnTo>
                      <a:pt x="2105" y="5676"/>
                    </a:lnTo>
                    <a:lnTo>
                      <a:pt x="2105" y="5701"/>
                    </a:lnTo>
                    <a:lnTo>
                      <a:pt x="2108" y="5722"/>
                    </a:lnTo>
                    <a:lnTo>
                      <a:pt x="2115" y="5743"/>
                    </a:lnTo>
                    <a:lnTo>
                      <a:pt x="2133" y="5788"/>
                    </a:lnTo>
                    <a:lnTo>
                      <a:pt x="2153" y="5831"/>
                    </a:lnTo>
                    <a:lnTo>
                      <a:pt x="2178" y="5870"/>
                    </a:lnTo>
                    <a:lnTo>
                      <a:pt x="2210" y="5905"/>
                    </a:lnTo>
                    <a:lnTo>
                      <a:pt x="2241" y="5940"/>
                    </a:lnTo>
                    <a:lnTo>
                      <a:pt x="2273" y="5975"/>
                    </a:lnTo>
                    <a:lnTo>
                      <a:pt x="2308" y="6006"/>
                    </a:lnTo>
                    <a:lnTo>
                      <a:pt x="2348" y="6038"/>
                    </a:lnTo>
                    <a:lnTo>
                      <a:pt x="2386" y="6066"/>
                    </a:lnTo>
                    <a:lnTo>
                      <a:pt x="2424" y="6098"/>
                    </a:lnTo>
                    <a:lnTo>
                      <a:pt x="2446" y="6119"/>
                    </a:lnTo>
                    <a:lnTo>
                      <a:pt x="2459" y="6143"/>
                    </a:lnTo>
                    <a:lnTo>
                      <a:pt x="2474" y="6171"/>
                    </a:lnTo>
                    <a:lnTo>
                      <a:pt x="2481" y="6203"/>
                    </a:lnTo>
                    <a:lnTo>
                      <a:pt x="2484" y="6235"/>
                    </a:lnTo>
                    <a:lnTo>
                      <a:pt x="2488" y="6270"/>
                    </a:lnTo>
                    <a:lnTo>
                      <a:pt x="2491" y="6305"/>
                    </a:lnTo>
                    <a:lnTo>
                      <a:pt x="2491" y="6340"/>
                    </a:lnTo>
                    <a:lnTo>
                      <a:pt x="2496" y="6379"/>
                    </a:lnTo>
                    <a:lnTo>
                      <a:pt x="2502" y="6414"/>
                    </a:lnTo>
                    <a:lnTo>
                      <a:pt x="2509" y="6438"/>
                    </a:lnTo>
                    <a:lnTo>
                      <a:pt x="2516" y="6460"/>
                    </a:lnTo>
                    <a:lnTo>
                      <a:pt x="2531" y="6481"/>
                    </a:lnTo>
                    <a:lnTo>
                      <a:pt x="2541" y="6501"/>
                    </a:lnTo>
                    <a:lnTo>
                      <a:pt x="2554" y="6523"/>
                    </a:lnTo>
                    <a:lnTo>
                      <a:pt x="2569" y="6544"/>
                    </a:lnTo>
                    <a:lnTo>
                      <a:pt x="2583" y="6565"/>
                    </a:lnTo>
                    <a:lnTo>
                      <a:pt x="2594" y="6586"/>
                    </a:lnTo>
                    <a:lnTo>
                      <a:pt x="2604" y="6608"/>
                    </a:lnTo>
                    <a:lnTo>
                      <a:pt x="2611" y="6631"/>
                    </a:lnTo>
                    <a:lnTo>
                      <a:pt x="2629" y="6678"/>
                    </a:lnTo>
                    <a:lnTo>
                      <a:pt x="2646" y="6709"/>
                    </a:lnTo>
                    <a:lnTo>
                      <a:pt x="2667" y="6730"/>
                    </a:lnTo>
                    <a:lnTo>
                      <a:pt x="2696" y="6741"/>
                    </a:lnTo>
                    <a:lnTo>
                      <a:pt x="2724" y="6744"/>
                    </a:lnTo>
                    <a:lnTo>
                      <a:pt x="2755" y="6744"/>
                    </a:lnTo>
                    <a:lnTo>
                      <a:pt x="2794" y="6737"/>
                    </a:lnTo>
                    <a:lnTo>
                      <a:pt x="2832" y="6730"/>
                    </a:lnTo>
                    <a:lnTo>
                      <a:pt x="2872" y="6726"/>
                    </a:lnTo>
                    <a:lnTo>
                      <a:pt x="2917" y="6719"/>
                    </a:lnTo>
                    <a:lnTo>
                      <a:pt x="2924" y="6719"/>
                    </a:lnTo>
                    <a:lnTo>
                      <a:pt x="2932" y="6713"/>
                    </a:lnTo>
                    <a:lnTo>
                      <a:pt x="2942" y="6706"/>
                    </a:lnTo>
                    <a:lnTo>
                      <a:pt x="2952" y="6698"/>
                    </a:lnTo>
                    <a:lnTo>
                      <a:pt x="2963" y="6688"/>
                    </a:lnTo>
                    <a:lnTo>
                      <a:pt x="2970" y="6678"/>
                    </a:lnTo>
                    <a:lnTo>
                      <a:pt x="2980" y="6671"/>
                    </a:lnTo>
                    <a:lnTo>
                      <a:pt x="2984" y="6663"/>
                    </a:lnTo>
                    <a:lnTo>
                      <a:pt x="2988" y="6660"/>
                    </a:lnTo>
                    <a:lnTo>
                      <a:pt x="2992" y="6660"/>
                    </a:lnTo>
                    <a:lnTo>
                      <a:pt x="2970" y="6695"/>
                    </a:lnTo>
                    <a:lnTo>
                      <a:pt x="2949" y="6734"/>
                    </a:lnTo>
                    <a:lnTo>
                      <a:pt x="2920" y="6773"/>
                    </a:lnTo>
                    <a:lnTo>
                      <a:pt x="2889" y="6814"/>
                    </a:lnTo>
                    <a:lnTo>
                      <a:pt x="2854" y="6853"/>
                    </a:lnTo>
                    <a:lnTo>
                      <a:pt x="2819" y="6891"/>
                    </a:lnTo>
                    <a:lnTo>
                      <a:pt x="2780" y="6926"/>
                    </a:lnTo>
                    <a:lnTo>
                      <a:pt x="2745" y="6958"/>
                    </a:lnTo>
                    <a:lnTo>
                      <a:pt x="2709" y="6986"/>
                    </a:lnTo>
                    <a:lnTo>
                      <a:pt x="2674" y="7008"/>
                    </a:lnTo>
                    <a:lnTo>
                      <a:pt x="2646" y="7021"/>
                    </a:lnTo>
                    <a:lnTo>
                      <a:pt x="2622" y="7039"/>
                    </a:lnTo>
                    <a:lnTo>
                      <a:pt x="2604" y="7057"/>
                    </a:lnTo>
                    <a:lnTo>
                      <a:pt x="2586" y="7074"/>
                    </a:lnTo>
                    <a:lnTo>
                      <a:pt x="2572" y="7092"/>
                    </a:lnTo>
                    <a:lnTo>
                      <a:pt x="2559" y="7106"/>
                    </a:lnTo>
                    <a:lnTo>
                      <a:pt x="2548" y="7120"/>
                    </a:lnTo>
                    <a:lnTo>
                      <a:pt x="2534" y="7134"/>
                    </a:lnTo>
                    <a:lnTo>
                      <a:pt x="2519" y="7144"/>
                    </a:lnTo>
                    <a:lnTo>
                      <a:pt x="2502" y="7151"/>
                    </a:lnTo>
                    <a:lnTo>
                      <a:pt x="2467" y="7162"/>
                    </a:lnTo>
                    <a:lnTo>
                      <a:pt x="2431" y="7173"/>
                    </a:lnTo>
                    <a:lnTo>
                      <a:pt x="2396" y="7179"/>
                    </a:lnTo>
                    <a:lnTo>
                      <a:pt x="2365" y="7187"/>
                    </a:lnTo>
                    <a:lnTo>
                      <a:pt x="2333" y="7194"/>
                    </a:lnTo>
                    <a:lnTo>
                      <a:pt x="2298" y="7201"/>
                    </a:lnTo>
                    <a:lnTo>
                      <a:pt x="2266" y="7211"/>
                    </a:lnTo>
                    <a:lnTo>
                      <a:pt x="2235" y="7218"/>
                    </a:lnTo>
                    <a:lnTo>
                      <a:pt x="2203" y="7229"/>
                    </a:lnTo>
                    <a:lnTo>
                      <a:pt x="2168" y="7239"/>
                    </a:lnTo>
                    <a:lnTo>
                      <a:pt x="2140" y="7250"/>
                    </a:lnTo>
                    <a:lnTo>
                      <a:pt x="2115" y="7261"/>
                    </a:lnTo>
                    <a:lnTo>
                      <a:pt x="2087" y="7274"/>
                    </a:lnTo>
                    <a:lnTo>
                      <a:pt x="2058" y="7286"/>
                    </a:lnTo>
                    <a:lnTo>
                      <a:pt x="2030" y="7296"/>
                    </a:lnTo>
                    <a:lnTo>
                      <a:pt x="2002" y="7306"/>
                    </a:lnTo>
                    <a:lnTo>
                      <a:pt x="1975" y="7313"/>
                    </a:lnTo>
                    <a:lnTo>
                      <a:pt x="1946" y="7321"/>
                    </a:lnTo>
                    <a:lnTo>
                      <a:pt x="1915" y="7321"/>
                    </a:lnTo>
                    <a:lnTo>
                      <a:pt x="1887" y="7321"/>
                    </a:lnTo>
                    <a:lnTo>
                      <a:pt x="1887" y="7317"/>
                    </a:lnTo>
                    <a:lnTo>
                      <a:pt x="1890" y="7313"/>
                    </a:lnTo>
                    <a:lnTo>
                      <a:pt x="1890" y="7309"/>
                    </a:lnTo>
                    <a:lnTo>
                      <a:pt x="1893" y="7303"/>
                    </a:lnTo>
                    <a:lnTo>
                      <a:pt x="1897" y="7296"/>
                    </a:lnTo>
                    <a:lnTo>
                      <a:pt x="1900" y="7289"/>
                    </a:lnTo>
                    <a:lnTo>
                      <a:pt x="1904" y="7281"/>
                    </a:lnTo>
                    <a:lnTo>
                      <a:pt x="1907" y="7274"/>
                    </a:lnTo>
                    <a:lnTo>
                      <a:pt x="1907" y="7271"/>
                    </a:lnTo>
                    <a:lnTo>
                      <a:pt x="1910" y="7271"/>
                    </a:lnTo>
                    <a:lnTo>
                      <a:pt x="1910" y="7268"/>
                    </a:lnTo>
                    <a:lnTo>
                      <a:pt x="1915" y="7261"/>
                    </a:lnTo>
                    <a:lnTo>
                      <a:pt x="1918" y="7254"/>
                    </a:lnTo>
                    <a:lnTo>
                      <a:pt x="1925" y="7243"/>
                    </a:lnTo>
                    <a:lnTo>
                      <a:pt x="1932" y="7236"/>
                    </a:lnTo>
                    <a:lnTo>
                      <a:pt x="1935" y="7226"/>
                    </a:lnTo>
                    <a:lnTo>
                      <a:pt x="1932" y="7218"/>
                    </a:lnTo>
                    <a:lnTo>
                      <a:pt x="1922" y="7214"/>
                    </a:lnTo>
                    <a:lnTo>
                      <a:pt x="1904" y="7211"/>
                    </a:lnTo>
                    <a:lnTo>
                      <a:pt x="1872" y="7214"/>
                    </a:lnTo>
                    <a:lnTo>
                      <a:pt x="1830" y="7222"/>
                    </a:lnTo>
                    <a:lnTo>
                      <a:pt x="1792" y="7232"/>
                    </a:lnTo>
                    <a:lnTo>
                      <a:pt x="1756" y="7243"/>
                    </a:lnTo>
                    <a:lnTo>
                      <a:pt x="1717" y="7254"/>
                    </a:lnTo>
                    <a:lnTo>
                      <a:pt x="1679" y="7264"/>
                    </a:lnTo>
                    <a:lnTo>
                      <a:pt x="1644" y="7278"/>
                    </a:lnTo>
                    <a:lnTo>
                      <a:pt x="1609" y="7296"/>
                    </a:lnTo>
                    <a:lnTo>
                      <a:pt x="1569" y="7313"/>
                    </a:lnTo>
                    <a:lnTo>
                      <a:pt x="1534" y="7331"/>
                    </a:lnTo>
                    <a:lnTo>
                      <a:pt x="1496" y="7352"/>
                    </a:lnTo>
                    <a:lnTo>
                      <a:pt x="1457" y="7356"/>
                    </a:lnTo>
                    <a:lnTo>
                      <a:pt x="1414" y="7356"/>
                    </a:lnTo>
                    <a:lnTo>
                      <a:pt x="1369" y="7352"/>
                    </a:lnTo>
                    <a:lnTo>
                      <a:pt x="1326" y="7344"/>
                    </a:lnTo>
                    <a:lnTo>
                      <a:pt x="1284" y="7334"/>
                    </a:lnTo>
                    <a:lnTo>
                      <a:pt x="1246" y="7321"/>
                    </a:lnTo>
                    <a:lnTo>
                      <a:pt x="1211" y="7303"/>
                    </a:lnTo>
                    <a:lnTo>
                      <a:pt x="1179" y="7281"/>
                    </a:lnTo>
                    <a:lnTo>
                      <a:pt x="1151" y="7257"/>
                    </a:lnTo>
                    <a:lnTo>
                      <a:pt x="1130" y="7229"/>
                    </a:lnTo>
                    <a:lnTo>
                      <a:pt x="1130" y="7222"/>
                    </a:lnTo>
                    <a:lnTo>
                      <a:pt x="1140" y="7222"/>
                    </a:lnTo>
                    <a:lnTo>
                      <a:pt x="1154" y="7226"/>
                    </a:lnTo>
                    <a:lnTo>
                      <a:pt x="1175" y="7232"/>
                    </a:lnTo>
                    <a:lnTo>
                      <a:pt x="1200" y="7239"/>
                    </a:lnTo>
                    <a:lnTo>
                      <a:pt x="1228" y="7250"/>
                    </a:lnTo>
                    <a:lnTo>
                      <a:pt x="1253" y="7257"/>
                    </a:lnTo>
                    <a:lnTo>
                      <a:pt x="1278" y="7264"/>
                    </a:lnTo>
                    <a:lnTo>
                      <a:pt x="1299" y="7268"/>
                    </a:lnTo>
                    <a:lnTo>
                      <a:pt x="1313" y="7268"/>
                    </a:lnTo>
                    <a:lnTo>
                      <a:pt x="1331" y="7261"/>
                    </a:lnTo>
                    <a:lnTo>
                      <a:pt x="1351" y="7254"/>
                    </a:lnTo>
                    <a:lnTo>
                      <a:pt x="1369" y="7246"/>
                    </a:lnTo>
                    <a:lnTo>
                      <a:pt x="1386" y="7239"/>
                    </a:lnTo>
                    <a:lnTo>
                      <a:pt x="1404" y="7229"/>
                    </a:lnTo>
                    <a:lnTo>
                      <a:pt x="1418" y="7218"/>
                    </a:lnTo>
                    <a:lnTo>
                      <a:pt x="1436" y="7208"/>
                    </a:lnTo>
                    <a:lnTo>
                      <a:pt x="1449" y="7197"/>
                    </a:lnTo>
                    <a:lnTo>
                      <a:pt x="1464" y="7183"/>
                    </a:lnTo>
                    <a:lnTo>
                      <a:pt x="1474" y="7169"/>
                    </a:lnTo>
                    <a:lnTo>
                      <a:pt x="1492" y="7144"/>
                    </a:lnTo>
                    <a:lnTo>
                      <a:pt x="1506" y="7120"/>
                    </a:lnTo>
                    <a:lnTo>
                      <a:pt x="1520" y="7096"/>
                    </a:lnTo>
                    <a:lnTo>
                      <a:pt x="1534" y="7071"/>
                    </a:lnTo>
                    <a:lnTo>
                      <a:pt x="1545" y="7046"/>
                    </a:lnTo>
                    <a:lnTo>
                      <a:pt x="1556" y="7021"/>
                    </a:lnTo>
                    <a:lnTo>
                      <a:pt x="1562" y="7001"/>
                    </a:lnTo>
                    <a:lnTo>
                      <a:pt x="1573" y="6976"/>
                    </a:lnTo>
                    <a:lnTo>
                      <a:pt x="1580" y="6951"/>
                    </a:lnTo>
                    <a:lnTo>
                      <a:pt x="1587" y="6931"/>
                    </a:lnTo>
                    <a:lnTo>
                      <a:pt x="1609" y="6867"/>
                    </a:lnTo>
                    <a:lnTo>
                      <a:pt x="1637" y="6811"/>
                    </a:lnTo>
                    <a:lnTo>
                      <a:pt x="1661" y="6754"/>
                    </a:lnTo>
                    <a:lnTo>
                      <a:pt x="1692" y="6698"/>
                    </a:lnTo>
                    <a:lnTo>
                      <a:pt x="1721" y="6646"/>
                    </a:lnTo>
                    <a:lnTo>
                      <a:pt x="1752" y="6589"/>
                    </a:lnTo>
                    <a:lnTo>
                      <a:pt x="1780" y="6533"/>
                    </a:lnTo>
                    <a:lnTo>
                      <a:pt x="1805" y="6478"/>
                    </a:lnTo>
                    <a:lnTo>
                      <a:pt x="1827" y="6418"/>
                    </a:lnTo>
                    <a:lnTo>
                      <a:pt x="1847" y="6358"/>
                    </a:lnTo>
                    <a:lnTo>
                      <a:pt x="1869" y="6266"/>
                    </a:lnTo>
                  </a:path>
                </a:pathLst>
              </a:custGeom>
              <a:noFill/>
              <a:ln w="1588">
                <a:solidFill>
                  <a:srgbClr val="B2193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03" name="Freeform 727"/>
              <p:cNvSpPr>
                <a:spLocks/>
              </p:cNvSpPr>
              <p:nvPr/>
            </p:nvSpPr>
            <p:spPr bwMode="auto">
              <a:xfrm>
                <a:off x="2988" y="2448"/>
                <a:ext cx="228" cy="530"/>
              </a:xfrm>
              <a:custGeom>
                <a:avLst/>
                <a:gdLst>
                  <a:gd name="T0" fmla="*/ 1171 w 2959"/>
                  <a:gd name="T1" fmla="*/ 5658 h 7411"/>
                  <a:gd name="T2" fmla="*/ 792 w 2959"/>
                  <a:gd name="T3" fmla="*/ 5417 h 7411"/>
                  <a:gd name="T4" fmla="*/ 594 w 2959"/>
                  <a:gd name="T5" fmla="*/ 5388 h 7411"/>
                  <a:gd name="T6" fmla="*/ 373 w 2959"/>
                  <a:gd name="T7" fmla="*/ 5160 h 7411"/>
                  <a:gd name="T8" fmla="*/ 73 w 2959"/>
                  <a:gd name="T9" fmla="*/ 5223 h 7411"/>
                  <a:gd name="T10" fmla="*/ 173 w 2959"/>
                  <a:gd name="T11" fmla="*/ 4984 h 7411"/>
                  <a:gd name="T12" fmla="*/ 562 w 2959"/>
                  <a:gd name="T13" fmla="*/ 4802 h 7411"/>
                  <a:gd name="T14" fmla="*/ 862 w 2959"/>
                  <a:gd name="T15" fmla="*/ 4496 h 7411"/>
                  <a:gd name="T16" fmla="*/ 1221 w 2959"/>
                  <a:gd name="T17" fmla="*/ 3941 h 7411"/>
                  <a:gd name="T18" fmla="*/ 1249 w 2959"/>
                  <a:gd name="T19" fmla="*/ 3558 h 7411"/>
                  <a:gd name="T20" fmla="*/ 1154 w 2959"/>
                  <a:gd name="T21" fmla="*/ 2898 h 7411"/>
                  <a:gd name="T22" fmla="*/ 869 w 2959"/>
                  <a:gd name="T23" fmla="*/ 2933 h 7411"/>
                  <a:gd name="T24" fmla="*/ 602 w 2959"/>
                  <a:gd name="T25" fmla="*/ 3794 h 7411"/>
                  <a:gd name="T26" fmla="*/ 482 w 2959"/>
                  <a:gd name="T27" fmla="*/ 4036 h 7411"/>
                  <a:gd name="T28" fmla="*/ 243 w 2959"/>
                  <a:gd name="T29" fmla="*/ 3849 h 7411"/>
                  <a:gd name="T30" fmla="*/ 331 w 2959"/>
                  <a:gd name="T31" fmla="*/ 3256 h 7411"/>
                  <a:gd name="T32" fmla="*/ 419 w 2959"/>
                  <a:gd name="T33" fmla="*/ 2964 h 7411"/>
                  <a:gd name="T34" fmla="*/ 369 w 2959"/>
                  <a:gd name="T35" fmla="*/ 2697 h 7411"/>
                  <a:gd name="T36" fmla="*/ 644 w 2959"/>
                  <a:gd name="T37" fmla="*/ 2188 h 7411"/>
                  <a:gd name="T38" fmla="*/ 732 w 2959"/>
                  <a:gd name="T39" fmla="*/ 2048 h 7411"/>
                  <a:gd name="T40" fmla="*/ 510 w 2959"/>
                  <a:gd name="T41" fmla="*/ 1788 h 7411"/>
                  <a:gd name="T42" fmla="*/ 594 w 2959"/>
                  <a:gd name="T43" fmla="*/ 1447 h 7411"/>
                  <a:gd name="T44" fmla="*/ 616 w 2959"/>
                  <a:gd name="T45" fmla="*/ 1053 h 7411"/>
                  <a:gd name="T46" fmla="*/ 468 w 2959"/>
                  <a:gd name="T47" fmla="*/ 657 h 7411"/>
                  <a:gd name="T48" fmla="*/ 489 w 2959"/>
                  <a:gd name="T49" fmla="*/ 456 h 7411"/>
                  <a:gd name="T50" fmla="*/ 256 w 2959"/>
                  <a:gd name="T51" fmla="*/ 727 h 7411"/>
                  <a:gd name="T52" fmla="*/ 173 w 2959"/>
                  <a:gd name="T53" fmla="*/ 583 h 7411"/>
                  <a:gd name="T54" fmla="*/ 341 w 2959"/>
                  <a:gd name="T55" fmla="*/ 410 h 7411"/>
                  <a:gd name="T56" fmla="*/ 524 w 2959"/>
                  <a:gd name="T57" fmla="*/ 249 h 7411"/>
                  <a:gd name="T58" fmla="*/ 682 w 2959"/>
                  <a:gd name="T59" fmla="*/ 55 h 7411"/>
                  <a:gd name="T60" fmla="*/ 872 w 2959"/>
                  <a:gd name="T61" fmla="*/ 207 h 7411"/>
                  <a:gd name="T62" fmla="*/ 1108 w 2959"/>
                  <a:gd name="T63" fmla="*/ 350 h 7411"/>
                  <a:gd name="T64" fmla="*/ 1484 w 2959"/>
                  <a:gd name="T65" fmla="*/ 586 h 7411"/>
                  <a:gd name="T66" fmla="*/ 1805 w 2959"/>
                  <a:gd name="T67" fmla="*/ 645 h 7411"/>
                  <a:gd name="T68" fmla="*/ 1636 w 2959"/>
                  <a:gd name="T69" fmla="*/ 1215 h 7411"/>
                  <a:gd name="T70" fmla="*/ 1513 w 2959"/>
                  <a:gd name="T71" fmla="*/ 1228 h 7411"/>
                  <a:gd name="T72" fmla="*/ 1679 w 2959"/>
                  <a:gd name="T73" fmla="*/ 1556 h 7411"/>
                  <a:gd name="T74" fmla="*/ 1770 w 2959"/>
                  <a:gd name="T75" fmla="*/ 1875 h 7411"/>
                  <a:gd name="T76" fmla="*/ 1840 w 2959"/>
                  <a:gd name="T77" fmla="*/ 2409 h 7411"/>
                  <a:gd name="T78" fmla="*/ 2052 w 2959"/>
                  <a:gd name="T79" fmla="*/ 3136 h 7411"/>
                  <a:gd name="T80" fmla="*/ 2150 w 2959"/>
                  <a:gd name="T81" fmla="*/ 3684 h 7411"/>
                  <a:gd name="T82" fmla="*/ 2389 w 2959"/>
                  <a:gd name="T83" fmla="*/ 4314 h 7411"/>
                  <a:gd name="T84" fmla="*/ 2654 w 2959"/>
                  <a:gd name="T85" fmla="*/ 5258 h 7411"/>
                  <a:gd name="T86" fmla="*/ 2523 w 2959"/>
                  <a:gd name="T87" fmla="*/ 5342 h 7411"/>
                  <a:gd name="T88" fmla="*/ 2283 w 2959"/>
                  <a:gd name="T89" fmla="*/ 5265 h 7411"/>
                  <a:gd name="T90" fmla="*/ 2118 w 2959"/>
                  <a:gd name="T91" fmla="*/ 4840 h 7411"/>
                  <a:gd name="T92" fmla="*/ 1847 w 2959"/>
                  <a:gd name="T93" fmla="*/ 4784 h 7411"/>
                  <a:gd name="T94" fmla="*/ 1819 w 2959"/>
                  <a:gd name="T95" fmla="*/ 5367 h 7411"/>
                  <a:gd name="T96" fmla="*/ 2058 w 2959"/>
                  <a:gd name="T97" fmla="*/ 5788 h 7411"/>
                  <a:gd name="T98" fmla="*/ 2414 w 2959"/>
                  <a:gd name="T99" fmla="*/ 6270 h 7411"/>
                  <a:gd name="T100" fmla="*/ 2558 w 2959"/>
                  <a:gd name="T101" fmla="*/ 6681 h 7411"/>
                  <a:gd name="T102" fmla="*/ 2935 w 2959"/>
                  <a:gd name="T103" fmla="*/ 6843 h 7411"/>
                  <a:gd name="T104" fmla="*/ 2636 w 2959"/>
                  <a:gd name="T105" fmla="*/ 7063 h 7411"/>
                  <a:gd name="T106" fmla="*/ 2301 w 2959"/>
                  <a:gd name="T107" fmla="*/ 7239 h 7411"/>
                  <a:gd name="T108" fmla="*/ 1893 w 2959"/>
                  <a:gd name="T109" fmla="*/ 7390 h 7411"/>
                  <a:gd name="T110" fmla="*/ 1689 w 2959"/>
                  <a:gd name="T111" fmla="*/ 7250 h 7411"/>
                  <a:gd name="T112" fmla="*/ 1218 w 2959"/>
                  <a:gd name="T113" fmla="*/ 7338 h 7411"/>
                  <a:gd name="T114" fmla="*/ 1295 w 2959"/>
                  <a:gd name="T115" fmla="*/ 7250 h 7411"/>
                  <a:gd name="T116" fmla="*/ 1499 w 2959"/>
                  <a:gd name="T117" fmla="*/ 6976 h 7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59" h="7411">
                    <a:moveTo>
                      <a:pt x="1795" y="6266"/>
                    </a:moveTo>
                    <a:lnTo>
                      <a:pt x="1724" y="6245"/>
                    </a:lnTo>
                    <a:lnTo>
                      <a:pt x="1657" y="6213"/>
                    </a:lnTo>
                    <a:lnTo>
                      <a:pt x="1597" y="6171"/>
                    </a:lnTo>
                    <a:lnTo>
                      <a:pt x="1537" y="6125"/>
                    </a:lnTo>
                    <a:lnTo>
                      <a:pt x="1484" y="6077"/>
                    </a:lnTo>
                    <a:lnTo>
                      <a:pt x="1432" y="6023"/>
                    </a:lnTo>
                    <a:lnTo>
                      <a:pt x="1379" y="5968"/>
                    </a:lnTo>
                    <a:lnTo>
                      <a:pt x="1330" y="5908"/>
                    </a:lnTo>
                    <a:lnTo>
                      <a:pt x="1284" y="5852"/>
                    </a:lnTo>
                    <a:lnTo>
                      <a:pt x="1235" y="5795"/>
                    </a:lnTo>
                    <a:lnTo>
                      <a:pt x="1214" y="5764"/>
                    </a:lnTo>
                    <a:lnTo>
                      <a:pt x="1196" y="5729"/>
                    </a:lnTo>
                    <a:lnTo>
                      <a:pt x="1183" y="5693"/>
                    </a:lnTo>
                    <a:lnTo>
                      <a:pt x="1171" y="5658"/>
                    </a:lnTo>
                    <a:lnTo>
                      <a:pt x="1158" y="5623"/>
                    </a:lnTo>
                    <a:lnTo>
                      <a:pt x="1147" y="5588"/>
                    </a:lnTo>
                    <a:lnTo>
                      <a:pt x="1130" y="5553"/>
                    </a:lnTo>
                    <a:lnTo>
                      <a:pt x="1108" y="5522"/>
                    </a:lnTo>
                    <a:lnTo>
                      <a:pt x="1083" y="5493"/>
                    </a:lnTo>
                    <a:lnTo>
                      <a:pt x="1048" y="5472"/>
                    </a:lnTo>
                    <a:lnTo>
                      <a:pt x="1023" y="5455"/>
                    </a:lnTo>
                    <a:lnTo>
                      <a:pt x="995" y="5444"/>
                    </a:lnTo>
                    <a:lnTo>
                      <a:pt x="968" y="5430"/>
                    </a:lnTo>
                    <a:lnTo>
                      <a:pt x="940" y="5420"/>
                    </a:lnTo>
                    <a:lnTo>
                      <a:pt x="908" y="5412"/>
                    </a:lnTo>
                    <a:lnTo>
                      <a:pt x="880" y="5409"/>
                    </a:lnTo>
                    <a:lnTo>
                      <a:pt x="848" y="5405"/>
                    </a:lnTo>
                    <a:lnTo>
                      <a:pt x="820" y="5409"/>
                    </a:lnTo>
                    <a:lnTo>
                      <a:pt x="792" y="5417"/>
                    </a:lnTo>
                    <a:lnTo>
                      <a:pt x="763" y="5427"/>
                    </a:lnTo>
                    <a:lnTo>
                      <a:pt x="760" y="5430"/>
                    </a:lnTo>
                    <a:lnTo>
                      <a:pt x="757" y="5434"/>
                    </a:lnTo>
                    <a:lnTo>
                      <a:pt x="753" y="5440"/>
                    </a:lnTo>
                    <a:lnTo>
                      <a:pt x="753" y="5448"/>
                    </a:lnTo>
                    <a:lnTo>
                      <a:pt x="749" y="5458"/>
                    </a:lnTo>
                    <a:lnTo>
                      <a:pt x="749" y="5465"/>
                    </a:lnTo>
                    <a:lnTo>
                      <a:pt x="745" y="5472"/>
                    </a:lnTo>
                    <a:lnTo>
                      <a:pt x="745" y="5480"/>
                    </a:lnTo>
                    <a:lnTo>
                      <a:pt x="742" y="5483"/>
                    </a:lnTo>
                    <a:lnTo>
                      <a:pt x="739" y="5483"/>
                    </a:lnTo>
                    <a:lnTo>
                      <a:pt x="686" y="5475"/>
                    </a:lnTo>
                    <a:lnTo>
                      <a:pt x="644" y="5455"/>
                    </a:lnTo>
                    <a:lnTo>
                      <a:pt x="616" y="5427"/>
                    </a:lnTo>
                    <a:lnTo>
                      <a:pt x="594" y="5388"/>
                    </a:lnTo>
                    <a:lnTo>
                      <a:pt x="577" y="5345"/>
                    </a:lnTo>
                    <a:lnTo>
                      <a:pt x="567" y="5300"/>
                    </a:lnTo>
                    <a:lnTo>
                      <a:pt x="556" y="5251"/>
                    </a:lnTo>
                    <a:lnTo>
                      <a:pt x="545" y="5205"/>
                    </a:lnTo>
                    <a:lnTo>
                      <a:pt x="527" y="5160"/>
                    </a:lnTo>
                    <a:lnTo>
                      <a:pt x="507" y="5117"/>
                    </a:lnTo>
                    <a:lnTo>
                      <a:pt x="492" y="5132"/>
                    </a:lnTo>
                    <a:lnTo>
                      <a:pt x="479" y="5142"/>
                    </a:lnTo>
                    <a:lnTo>
                      <a:pt x="464" y="5149"/>
                    </a:lnTo>
                    <a:lnTo>
                      <a:pt x="451" y="5157"/>
                    </a:lnTo>
                    <a:lnTo>
                      <a:pt x="432" y="5160"/>
                    </a:lnTo>
                    <a:lnTo>
                      <a:pt x="419" y="5163"/>
                    </a:lnTo>
                    <a:lnTo>
                      <a:pt x="401" y="5163"/>
                    </a:lnTo>
                    <a:lnTo>
                      <a:pt x="387" y="5163"/>
                    </a:lnTo>
                    <a:lnTo>
                      <a:pt x="373" y="5160"/>
                    </a:lnTo>
                    <a:lnTo>
                      <a:pt x="359" y="5157"/>
                    </a:lnTo>
                    <a:lnTo>
                      <a:pt x="313" y="5145"/>
                    </a:lnTo>
                    <a:lnTo>
                      <a:pt x="281" y="5139"/>
                    </a:lnTo>
                    <a:lnTo>
                      <a:pt x="261" y="5135"/>
                    </a:lnTo>
                    <a:lnTo>
                      <a:pt x="249" y="5139"/>
                    </a:lnTo>
                    <a:lnTo>
                      <a:pt x="239" y="5142"/>
                    </a:lnTo>
                    <a:lnTo>
                      <a:pt x="232" y="5152"/>
                    </a:lnTo>
                    <a:lnTo>
                      <a:pt x="221" y="5163"/>
                    </a:lnTo>
                    <a:lnTo>
                      <a:pt x="204" y="5177"/>
                    </a:lnTo>
                    <a:lnTo>
                      <a:pt x="176" y="5192"/>
                    </a:lnTo>
                    <a:lnTo>
                      <a:pt x="133" y="5209"/>
                    </a:lnTo>
                    <a:lnTo>
                      <a:pt x="119" y="5212"/>
                    </a:lnTo>
                    <a:lnTo>
                      <a:pt x="105" y="5215"/>
                    </a:lnTo>
                    <a:lnTo>
                      <a:pt x="88" y="5219"/>
                    </a:lnTo>
                    <a:lnTo>
                      <a:pt x="73" y="5223"/>
                    </a:lnTo>
                    <a:lnTo>
                      <a:pt x="56" y="5223"/>
                    </a:lnTo>
                    <a:lnTo>
                      <a:pt x="42" y="5223"/>
                    </a:lnTo>
                    <a:lnTo>
                      <a:pt x="31" y="5223"/>
                    </a:lnTo>
                    <a:lnTo>
                      <a:pt x="21" y="5219"/>
                    </a:lnTo>
                    <a:lnTo>
                      <a:pt x="13" y="5212"/>
                    </a:lnTo>
                    <a:lnTo>
                      <a:pt x="7" y="5209"/>
                    </a:lnTo>
                    <a:lnTo>
                      <a:pt x="0" y="5174"/>
                    </a:lnTo>
                    <a:lnTo>
                      <a:pt x="3" y="5142"/>
                    </a:lnTo>
                    <a:lnTo>
                      <a:pt x="13" y="5114"/>
                    </a:lnTo>
                    <a:lnTo>
                      <a:pt x="31" y="5082"/>
                    </a:lnTo>
                    <a:lnTo>
                      <a:pt x="53" y="5057"/>
                    </a:lnTo>
                    <a:lnTo>
                      <a:pt x="78" y="5033"/>
                    </a:lnTo>
                    <a:lnTo>
                      <a:pt x="109" y="5012"/>
                    </a:lnTo>
                    <a:lnTo>
                      <a:pt x="141" y="4998"/>
                    </a:lnTo>
                    <a:lnTo>
                      <a:pt x="173" y="4984"/>
                    </a:lnTo>
                    <a:lnTo>
                      <a:pt x="204" y="4977"/>
                    </a:lnTo>
                    <a:lnTo>
                      <a:pt x="256" y="4977"/>
                    </a:lnTo>
                    <a:lnTo>
                      <a:pt x="299" y="4984"/>
                    </a:lnTo>
                    <a:lnTo>
                      <a:pt x="334" y="4995"/>
                    </a:lnTo>
                    <a:lnTo>
                      <a:pt x="359" y="5005"/>
                    </a:lnTo>
                    <a:lnTo>
                      <a:pt x="376" y="5015"/>
                    </a:lnTo>
                    <a:lnTo>
                      <a:pt x="394" y="5015"/>
                    </a:lnTo>
                    <a:lnTo>
                      <a:pt x="411" y="5009"/>
                    </a:lnTo>
                    <a:lnTo>
                      <a:pt x="426" y="4991"/>
                    </a:lnTo>
                    <a:lnTo>
                      <a:pt x="447" y="4956"/>
                    </a:lnTo>
                    <a:lnTo>
                      <a:pt x="471" y="4900"/>
                    </a:lnTo>
                    <a:lnTo>
                      <a:pt x="486" y="4875"/>
                    </a:lnTo>
                    <a:lnTo>
                      <a:pt x="507" y="4847"/>
                    </a:lnTo>
                    <a:lnTo>
                      <a:pt x="534" y="4826"/>
                    </a:lnTo>
                    <a:lnTo>
                      <a:pt x="562" y="4802"/>
                    </a:lnTo>
                    <a:lnTo>
                      <a:pt x="594" y="4780"/>
                    </a:lnTo>
                    <a:lnTo>
                      <a:pt x="626" y="4762"/>
                    </a:lnTo>
                    <a:lnTo>
                      <a:pt x="651" y="4749"/>
                    </a:lnTo>
                    <a:lnTo>
                      <a:pt x="672" y="4742"/>
                    </a:lnTo>
                    <a:lnTo>
                      <a:pt x="686" y="4735"/>
                    </a:lnTo>
                    <a:lnTo>
                      <a:pt x="693" y="4738"/>
                    </a:lnTo>
                    <a:lnTo>
                      <a:pt x="700" y="4703"/>
                    </a:lnTo>
                    <a:lnTo>
                      <a:pt x="714" y="4672"/>
                    </a:lnTo>
                    <a:lnTo>
                      <a:pt x="735" y="4640"/>
                    </a:lnTo>
                    <a:lnTo>
                      <a:pt x="757" y="4608"/>
                    </a:lnTo>
                    <a:lnTo>
                      <a:pt x="785" y="4580"/>
                    </a:lnTo>
                    <a:lnTo>
                      <a:pt x="809" y="4555"/>
                    </a:lnTo>
                    <a:lnTo>
                      <a:pt x="830" y="4531"/>
                    </a:lnTo>
                    <a:lnTo>
                      <a:pt x="852" y="4510"/>
                    </a:lnTo>
                    <a:lnTo>
                      <a:pt x="862" y="4496"/>
                    </a:lnTo>
                    <a:lnTo>
                      <a:pt x="865" y="4482"/>
                    </a:lnTo>
                    <a:lnTo>
                      <a:pt x="862" y="4412"/>
                    </a:lnTo>
                    <a:lnTo>
                      <a:pt x="869" y="4349"/>
                    </a:lnTo>
                    <a:lnTo>
                      <a:pt x="887" y="4289"/>
                    </a:lnTo>
                    <a:lnTo>
                      <a:pt x="915" y="4232"/>
                    </a:lnTo>
                    <a:lnTo>
                      <a:pt x="950" y="4179"/>
                    </a:lnTo>
                    <a:lnTo>
                      <a:pt x="988" y="4130"/>
                    </a:lnTo>
                    <a:lnTo>
                      <a:pt x="1035" y="4084"/>
                    </a:lnTo>
                    <a:lnTo>
                      <a:pt x="1087" y="4039"/>
                    </a:lnTo>
                    <a:lnTo>
                      <a:pt x="1140" y="4001"/>
                    </a:lnTo>
                    <a:lnTo>
                      <a:pt x="1200" y="3965"/>
                    </a:lnTo>
                    <a:lnTo>
                      <a:pt x="1203" y="3962"/>
                    </a:lnTo>
                    <a:lnTo>
                      <a:pt x="1210" y="3954"/>
                    </a:lnTo>
                    <a:lnTo>
                      <a:pt x="1214" y="3947"/>
                    </a:lnTo>
                    <a:lnTo>
                      <a:pt x="1221" y="3941"/>
                    </a:lnTo>
                    <a:lnTo>
                      <a:pt x="1224" y="3930"/>
                    </a:lnTo>
                    <a:lnTo>
                      <a:pt x="1228" y="3919"/>
                    </a:lnTo>
                    <a:lnTo>
                      <a:pt x="1228" y="3912"/>
                    </a:lnTo>
                    <a:lnTo>
                      <a:pt x="1228" y="3902"/>
                    </a:lnTo>
                    <a:lnTo>
                      <a:pt x="1228" y="3888"/>
                    </a:lnTo>
                    <a:lnTo>
                      <a:pt x="1224" y="3877"/>
                    </a:lnTo>
                    <a:lnTo>
                      <a:pt x="1218" y="3846"/>
                    </a:lnTo>
                    <a:lnTo>
                      <a:pt x="1214" y="3811"/>
                    </a:lnTo>
                    <a:lnTo>
                      <a:pt x="1214" y="3776"/>
                    </a:lnTo>
                    <a:lnTo>
                      <a:pt x="1218" y="3741"/>
                    </a:lnTo>
                    <a:lnTo>
                      <a:pt x="1224" y="3706"/>
                    </a:lnTo>
                    <a:lnTo>
                      <a:pt x="1231" y="3671"/>
                    </a:lnTo>
                    <a:lnTo>
                      <a:pt x="1238" y="3632"/>
                    </a:lnTo>
                    <a:lnTo>
                      <a:pt x="1246" y="3596"/>
                    </a:lnTo>
                    <a:lnTo>
                      <a:pt x="1249" y="3558"/>
                    </a:lnTo>
                    <a:lnTo>
                      <a:pt x="1249" y="3519"/>
                    </a:lnTo>
                    <a:lnTo>
                      <a:pt x="1243" y="3452"/>
                    </a:lnTo>
                    <a:lnTo>
                      <a:pt x="1235" y="3379"/>
                    </a:lnTo>
                    <a:lnTo>
                      <a:pt x="1224" y="3301"/>
                    </a:lnTo>
                    <a:lnTo>
                      <a:pt x="1214" y="3224"/>
                    </a:lnTo>
                    <a:lnTo>
                      <a:pt x="1203" y="3147"/>
                    </a:lnTo>
                    <a:lnTo>
                      <a:pt x="1200" y="3076"/>
                    </a:lnTo>
                    <a:lnTo>
                      <a:pt x="1200" y="3013"/>
                    </a:lnTo>
                    <a:lnTo>
                      <a:pt x="1206" y="2961"/>
                    </a:lnTo>
                    <a:lnTo>
                      <a:pt x="1221" y="2926"/>
                    </a:lnTo>
                    <a:lnTo>
                      <a:pt x="1249" y="2904"/>
                    </a:lnTo>
                    <a:lnTo>
                      <a:pt x="1224" y="2911"/>
                    </a:lnTo>
                    <a:lnTo>
                      <a:pt x="1200" y="2908"/>
                    </a:lnTo>
                    <a:lnTo>
                      <a:pt x="1175" y="2904"/>
                    </a:lnTo>
                    <a:lnTo>
                      <a:pt x="1154" y="2898"/>
                    </a:lnTo>
                    <a:lnTo>
                      <a:pt x="1136" y="2883"/>
                    </a:lnTo>
                    <a:lnTo>
                      <a:pt x="1115" y="2869"/>
                    </a:lnTo>
                    <a:lnTo>
                      <a:pt x="1101" y="2851"/>
                    </a:lnTo>
                    <a:lnTo>
                      <a:pt x="1087" y="2831"/>
                    </a:lnTo>
                    <a:lnTo>
                      <a:pt x="1073" y="2809"/>
                    </a:lnTo>
                    <a:lnTo>
                      <a:pt x="1063" y="2789"/>
                    </a:lnTo>
                    <a:lnTo>
                      <a:pt x="1045" y="2809"/>
                    </a:lnTo>
                    <a:lnTo>
                      <a:pt x="1023" y="2827"/>
                    </a:lnTo>
                    <a:lnTo>
                      <a:pt x="1000" y="2848"/>
                    </a:lnTo>
                    <a:lnTo>
                      <a:pt x="971" y="2866"/>
                    </a:lnTo>
                    <a:lnTo>
                      <a:pt x="947" y="2880"/>
                    </a:lnTo>
                    <a:lnTo>
                      <a:pt x="922" y="2898"/>
                    </a:lnTo>
                    <a:lnTo>
                      <a:pt x="897" y="2911"/>
                    </a:lnTo>
                    <a:lnTo>
                      <a:pt x="880" y="2922"/>
                    </a:lnTo>
                    <a:lnTo>
                      <a:pt x="869" y="2933"/>
                    </a:lnTo>
                    <a:lnTo>
                      <a:pt x="865" y="2939"/>
                    </a:lnTo>
                    <a:lnTo>
                      <a:pt x="865" y="3017"/>
                    </a:lnTo>
                    <a:lnTo>
                      <a:pt x="848" y="3087"/>
                    </a:lnTo>
                    <a:lnTo>
                      <a:pt x="823" y="3157"/>
                    </a:lnTo>
                    <a:lnTo>
                      <a:pt x="792" y="3224"/>
                    </a:lnTo>
                    <a:lnTo>
                      <a:pt x="757" y="3291"/>
                    </a:lnTo>
                    <a:lnTo>
                      <a:pt x="717" y="3358"/>
                    </a:lnTo>
                    <a:lnTo>
                      <a:pt x="686" y="3428"/>
                    </a:lnTo>
                    <a:lnTo>
                      <a:pt x="662" y="3502"/>
                    </a:lnTo>
                    <a:lnTo>
                      <a:pt x="647" y="3576"/>
                    </a:lnTo>
                    <a:lnTo>
                      <a:pt x="644" y="3659"/>
                    </a:lnTo>
                    <a:lnTo>
                      <a:pt x="644" y="3691"/>
                    </a:lnTo>
                    <a:lnTo>
                      <a:pt x="634" y="3726"/>
                    </a:lnTo>
                    <a:lnTo>
                      <a:pt x="619" y="3758"/>
                    </a:lnTo>
                    <a:lnTo>
                      <a:pt x="602" y="3794"/>
                    </a:lnTo>
                    <a:lnTo>
                      <a:pt x="580" y="3821"/>
                    </a:lnTo>
                    <a:lnTo>
                      <a:pt x="556" y="3849"/>
                    </a:lnTo>
                    <a:lnTo>
                      <a:pt x="539" y="3871"/>
                    </a:lnTo>
                    <a:lnTo>
                      <a:pt x="521" y="3884"/>
                    </a:lnTo>
                    <a:lnTo>
                      <a:pt x="510" y="3892"/>
                    </a:lnTo>
                    <a:lnTo>
                      <a:pt x="507" y="3892"/>
                    </a:lnTo>
                    <a:lnTo>
                      <a:pt x="507" y="3909"/>
                    </a:lnTo>
                    <a:lnTo>
                      <a:pt x="507" y="3927"/>
                    </a:lnTo>
                    <a:lnTo>
                      <a:pt x="510" y="3944"/>
                    </a:lnTo>
                    <a:lnTo>
                      <a:pt x="510" y="3962"/>
                    </a:lnTo>
                    <a:lnTo>
                      <a:pt x="507" y="3976"/>
                    </a:lnTo>
                    <a:lnTo>
                      <a:pt x="507" y="3994"/>
                    </a:lnTo>
                    <a:lnTo>
                      <a:pt x="499" y="4011"/>
                    </a:lnTo>
                    <a:lnTo>
                      <a:pt x="492" y="4025"/>
                    </a:lnTo>
                    <a:lnTo>
                      <a:pt x="482" y="4036"/>
                    </a:lnTo>
                    <a:lnTo>
                      <a:pt x="468" y="4049"/>
                    </a:lnTo>
                    <a:lnTo>
                      <a:pt x="439" y="4064"/>
                    </a:lnTo>
                    <a:lnTo>
                      <a:pt x="408" y="4074"/>
                    </a:lnTo>
                    <a:lnTo>
                      <a:pt x="376" y="4077"/>
                    </a:lnTo>
                    <a:lnTo>
                      <a:pt x="344" y="4074"/>
                    </a:lnTo>
                    <a:lnTo>
                      <a:pt x="309" y="4064"/>
                    </a:lnTo>
                    <a:lnTo>
                      <a:pt x="281" y="4049"/>
                    </a:lnTo>
                    <a:lnTo>
                      <a:pt x="256" y="4029"/>
                    </a:lnTo>
                    <a:lnTo>
                      <a:pt x="236" y="4004"/>
                    </a:lnTo>
                    <a:lnTo>
                      <a:pt x="221" y="3972"/>
                    </a:lnTo>
                    <a:lnTo>
                      <a:pt x="214" y="3937"/>
                    </a:lnTo>
                    <a:lnTo>
                      <a:pt x="218" y="3912"/>
                    </a:lnTo>
                    <a:lnTo>
                      <a:pt x="225" y="3892"/>
                    </a:lnTo>
                    <a:lnTo>
                      <a:pt x="232" y="3871"/>
                    </a:lnTo>
                    <a:lnTo>
                      <a:pt x="243" y="3849"/>
                    </a:lnTo>
                    <a:lnTo>
                      <a:pt x="253" y="3829"/>
                    </a:lnTo>
                    <a:lnTo>
                      <a:pt x="264" y="3807"/>
                    </a:lnTo>
                    <a:lnTo>
                      <a:pt x="271" y="3789"/>
                    </a:lnTo>
                    <a:lnTo>
                      <a:pt x="274" y="3772"/>
                    </a:lnTo>
                    <a:lnTo>
                      <a:pt x="271" y="3754"/>
                    </a:lnTo>
                    <a:lnTo>
                      <a:pt x="264" y="3737"/>
                    </a:lnTo>
                    <a:lnTo>
                      <a:pt x="225" y="3681"/>
                    </a:lnTo>
                    <a:lnTo>
                      <a:pt x="208" y="3628"/>
                    </a:lnTo>
                    <a:lnTo>
                      <a:pt x="208" y="3572"/>
                    </a:lnTo>
                    <a:lnTo>
                      <a:pt x="221" y="3516"/>
                    </a:lnTo>
                    <a:lnTo>
                      <a:pt x="243" y="3459"/>
                    </a:lnTo>
                    <a:lnTo>
                      <a:pt x="271" y="3407"/>
                    </a:lnTo>
                    <a:lnTo>
                      <a:pt x="296" y="3354"/>
                    </a:lnTo>
                    <a:lnTo>
                      <a:pt x="316" y="3304"/>
                    </a:lnTo>
                    <a:lnTo>
                      <a:pt x="331" y="3256"/>
                    </a:lnTo>
                    <a:lnTo>
                      <a:pt x="331" y="3206"/>
                    </a:lnTo>
                    <a:lnTo>
                      <a:pt x="331" y="3182"/>
                    </a:lnTo>
                    <a:lnTo>
                      <a:pt x="331" y="3161"/>
                    </a:lnTo>
                    <a:lnTo>
                      <a:pt x="334" y="3139"/>
                    </a:lnTo>
                    <a:lnTo>
                      <a:pt x="341" y="3119"/>
                    </a:lnTo>
                    <a:lnTo>
                      <a:pt x="348" y="3101"/>
                    </a:lnTo>
                    <a:lnTo>
                      <a:pt x="359" y="3081"/>
                    </a:lnTo>
                    <a:lnTo>
                      <a:pt x="369" y="3063"/>
                    </a:lnTo>
                    <a:lnTo>
                      <a:pt x="384" y="3045"/>
                    </a:lnTo>
                    <a:lnTo>
                      <a:pt x="397" y="3024"/>
                    </a:lnTo>
                    <a:lnTo>
                      <a:pt x="411" y="3006"/>
                    </a:lnTo>
                    <a:lnTo>
                      <a:pt x="415" y="2999"/>
                    </a:lnTo>
                    <a:lnTo>
                      <a:pt x="419" y="2989"/>
                    </a:lnTo>
                    <a:lnTo>
                      <a:pt x="419" y="2974"/>
                    </a:lnTo>
                    <a:lnTo>
                      <a:pt x="419" y="2964"/>
                    </a:lnTo>
                    <a:lnTo>
                      <a:pt x="415" y="2951"/>
                    </a:lnTo>
                    <a:lnTo>
                      <a:pt x="411" y="2939"/>
                    </a:lnTo>
                    <a:lnTo>
                      <a:pt x="408" y="2926"/>
                    </a:lnTo>
                    <a:lnTo>
                      <a:pt x="401" y="2919"/>
                    </a:lnTo>
                    <a:lnTo>
                      <a:pt x="397" y="2911"/>
                    </a:lnTo>
                    <a:lnTo>
                      <a:pt x="391" y="2904"/>
                    </a:lnTo>
                    <a:lnTo>
                      <a:pt x="366" y="2887"/>
                    </a:lnTo>
                    <a:lnTo>
                      <a:pt x="348" y="2866"/>
                    </a:lnTo>
                    <a:lnTo>
                      <a:pt x="334" y="2841"/>
                    </a:lnTo>
                    <a:lnTo>
                      <a:pt x="331" y="2813"/>
                    </a:lnTo>
                    <a:lnTo>
                      <a:pt x="331" y="2789"/>
                    </a:lnTo>
                    <a:lnTo>
                      <a:pt x="334" y="2761"/>
                    </a:lnTo>
                    <a:lnTo>
                      <a:pt x="341" y="2736"/>
                    </a:lnTo>
                    <a:lnTo>
                      <a:pt x="356" y="2715"/>
                    </a:lnTo>
                    <a:lnTo>
                      <a:pt x="369" y="2697"/>
                    </a:lnTo>
                    <a:lnTo>
                      <a:pt x="384" y="2683"/>
                    </a:lnTo>
                    <a:lnTo>
                      <a:pt x="432" y="2648"/>
                    </a:lnTo>
                    <a:lnTo>
                      <a:pt x="468" y="2609"/>
                    </a:lnTo>
                    <a:lnTo>
                      <a:pt x="492" y="2564"/>
                    </a:lnTo>
                    <a:lnTo>
                      <a:pt x="510" y="2514"/>
                    </a:lnTo>
                    <a:lnTo>
                      <a:pt x="524" y="2466"/>
                    </a:lnTo>
                    <a:lnTo>
                      <a:pt x="531" y="2416"/>
                    </a:lnTo>
                    <a:lnTo>
                      <a:pt x="542" y="2363"/>
                    </a:lnTo>
                    <a:lnTo>
                      <a:pt x="556" y="2314"/>
                    </a:lnTo>
                    <a:lnTo>
                      <a:pt x="574" y="2268"/>
                    </a:lnTo>
                    <a:lnTo>
                      <a:pt x="602" y="2223"/>
                    </a:lnTo>
                    <a:lnTo>
                      <a:pt x="612" y="2213"/>
                    </a:lnTo>
                    <a:lnTo>
                      <a:pt x="622" y="2201"/>
                    </a:lnTo>
                    <a:lnTo>
                      <a:pt x="634" y="2195"/>
                    </a:lnTo>
                    <a:lnTo>
                      <a:pt x="644" y="2188"/>
                    </a:lnTo>
                    <a:lnTo>
                      <a:pt x="657" y="2178"/>
                    </a:lnTo>
                    <a:lnTo>
                      <a:pt x="669" y="2170"/>
                    </a:lnTo>
                    <a:lnTo>
                      <a:pt x="682" y="2163"/>
                    </a:lnTo>
                    <a:lnTo>
                      <a:pt x="690" y="2156"/>
                    </a:lnTo>
                    <a:lnTo>
                      <a:pt x="700" y="2146"/>
                    </a:lnTo>
                    <a:lnTo>
                      <a:pt x="707" y="2135"/>
                    </a:lnTo>
                    <a:lnTo>
                      <a:pt x="710" y="2128"/>
                    </a:lnTo>
                    <a:lnTo>
                      <a:pt x="717" y="2121"/>
                    </a:lnTo>
                    <a:lnTo>
                      <a:pt x="722" y="2111"/>
                    </a:lnTo>
                    <a:lnTo>
                      <a:pt x="725" y="2100"/>
                    </a:lnTo>
                    <a:lnTo>
                      <a:pt x="732" y="2090"/>
                    </a:lnTo>
                    <a:lnTo>
                      <a:pt x="732" y="2079"/>
                    </a:lnTo>
                    <a:lnTo>
                      <a:pt x="735" y="2068"/>
                    </a:lnTo>
                    <a:lnTo>
                      <a:pt x="735" y="2058"/>
                    </a:lnTo>
                    <a:lnTo>
                      <a:pt x="732" y="2048"/>
                    </a:lnTo>
                    <a:lnTo>
                      <a:pt x="728" y="2036"/>
                    </a:lnTo>
                    <a:lnTo>
                      <a:pt x="707" y="2008"/>
                    </a:lnTo>
                    <a:lnTo>
                      <a:pt x="682" y="1984"/>
                    </a:lnTo>
                    <a:lnTo>
                      <a:pt x="654" y="1963"/>
                    </a:lnTo>
                    <a:lnTo>
                      <a:pt x="626" y="1942"/>
                    </a:lnTo>
                    <a:lnTo>
                      <a:pt x="598" y="1925"/>
                    </a:lnTo>
                    <a:lnTo>
                      <a:pt x="574" y="1903"/>
                    </a:lnTo>
                    <a:lnTo>
                      <a:pt x="549" y="1878"/>
                    </a:lnTo>
                    <a:lnTo>
                      <a:pt x="531" y="1854"/>
                    </a:lnTo>
                    <a:lnTo>
                      <a:pt x="521" y="1819"/>
                    </a:lnTo>
                    <a:lnTo>
                      <a:pt x="517" y="1780"/>
                    </a:lnTo>
                    <a:lnTo>
                      <a:pt x="517" y="1784"/>
                    </a:lnTo>
                    <a:lnTo>
                      <a:pt x="514" y="1784"/>
                    </a:lnTo>
                    <a:lnTo>
                      <a:pt x="514" y="1788"/>
                    </a:lnTo>
                    <a:lnTo>
                      <a:pt x="510" y="1788"/>
                    </a:lnTo>
                    <a:lnTo>
                      <a:pt x="507" y="1788"/>
                    </a:lnTo>
                    <a:lnTo>
                      <a:pt x="507" y="1784"/>
                    </a:lnTo>
                    <a:lnTo>
                      <a:pt x="507" y="1780"/>
                    </a:lnTo>
                    <a:lnTo>
                      <a:pt x="503" y="1753"/>
                    </a:lnTo>
                    <a:lnTo>
                      <a:pt x="499" y="1724"/>
                    </a:lnTo>
                    <a:lnTo>
                      <a:pt x="496" y="1693"/>
                    </a:lnTo>
                    <a:lnTo>
                      <a:pt x="492" y="1665"/>
                    </a:lnTo>
                    <a:lnTo>
                      <a:pt x="489" y="1633"/>
                    </a:lnTo>
                    <a:lnTo>
                      <a:pt x="489" y="1605"/>
                    </a:lnTo>
                    <a:lnTo>
                      <a:pt x="492" y="1580"/>
                    </a:lnTo>
                    <a:lnTo>
                      <a:pt x="499" y="1556"/>
                    </a:lnTo>
                    <a:lnTo>
                      <a:pt x="510" y="1535"/>
                    </a:lnTo>
                    <a:lnTo>
                      <a:pt x="527" y="1517"/>
                    </a:lnTo>
                    <a:lnTo>
                      <a:pt x="567" y="1482"/>
                    </a:lnTo>
                    <a:lnTo>
                      <a:pt x="594" y="1447"/>
                    </a:lnTo>
                    <a:lnTo>
                      <a:pt x="619" y="1408"/>
                    </a:lnTo>
                    <a:lnTo>
                      <a:pt x="634" y="1373"/>
                    </a:lnTo>
                    <a:lnTo>
                      <a:pt x="644" y="1335"/>
                    </a:lnTo>
                    <a:lnTo>
                      <a:pt x="647" y="1295"/>
                    </a:lnTo>
                    <a:lnTo>
                      <a:pt x="647" y="1260"/>
                    </a:lnTo>
                    <a:lnTo>
                      <a:pt x="640" y="1222"/>
                    </a:lnTo>
                    <a:lnTo>
                      <a:pt x="634" y="1187"/>
                    </a:lnTo>
                    <a:lnTo>
                      <a:pt x="622" y="1155"/>
                    </a:lnTo>
                    <a:lnTo>
                      <a:pt x="619" y="1141"/>
                    </a:lnTo>
                    <a:lnTo>
                      <a:pt x="616" y="1127"/>
                    </a:lnTo>
                    <a:lnTo>
                      <a:pt x="616" y="1110"/>
                    </a:lnTo>
                    <a:lnTo>
                      <a:pt x="616" y="1095"/>
                    </a:lnTo>
                    <a:lnTo>
                      <a:pt x="616" y="1081"/>
                    </a:lnTo>
                    <a:lnTo>
                      <a:pt x="616" y="1067"/>
                    </a:lnTo>
                    <a:lnTo>
                      <a:pt x="616" y="1053"/>
                    </a:lnTo>
                    <a:lnTo>
                      <a:pt x="612" y="1043"/>
                    </a:lnTo>
                    <a:lnTo>
                      <a:pt x="609" y="1032"/>
                    </a:lnTo>
                    <a:lnTo>
                      <a:pt x="602" y="1025"/>
                    </a:lnTo>
                    <a:lnTo>
                      <a:pt x="570" y="997"/>
                    </a:lnTo>
                    <a:lnTo>
                      <a:pt x="539" y="965"/>
                    </a:lnTo>
                    <a:lnTo>
                      <a:pt x="507" y="930"/>
                    </a:lnTo>
                    <a:lnTo>
                      <a:pt x="479" y="898"/>
                    </a:lnTo>
                    <a:lnTo>
                      <a:pt x="454" y="863"/>
                    </a:lnTo>
                    <a:lnTo>
                      <a:pt x="432" y="828"/>
                    </a:lnTo>
                    <a:lnTo>
                      <a:pt x="422" y="793"/>
                    </a:lnTo>
                    <a:lnTo>
                      <a:pt x="419" y="762"/>
                    </a:lnTo>
                    <a:lnTo>
                      <a:pt x="422" y="730"/>
                    </a:lnTo>
                    <a:lnTo>
                      <a:pt x="436" y="702"/>
                    </a:lnTo>
                    <a:lnTo>
                      <a:pt x="454" y="681"/>
                    </a:lnTo>
                    <a:lnTo>
                      <a:pt x="468" y="657"/>
                    </a:lnTo>
                    <a:lnTo>
                      <a:pt x="482" y="632"/>
                    </a:lnTo>
                    <a:lnTo>
                      <a:pt x="492" y="607"/>
                    </a:lnTo>
                    <a:lnTo>
                      <a:pt x="499" y="583"/>
                    </a:lnTo>
                    <a:lnTo>
                      <a:pt x="507" y="555"/>
                    </a:lnTo>
                    <a:lnTo>
                      <a:pt x="507" y="527"/>
                    </a:lnTo>
                    <a:lnTo>
                      <a:pt x="507" y="502"/>
                    </a:lnTo>
                    <a:lnTo>
                      <a:pt x="496" y="473"/>
                    </a:lnTo>
                    <a:lnTo>
                      <a:pt x="482" y="449"/>
                    </a:lnTo>
                    <a:lnTo>
                      <a:pt x="486" y="449"/>
                    </a:lnTo>
                    <a:lnTo>
                      <a:pt x="486" y="452"/>
                    </a:lnTo>
                    <a:lnTo>
                      <a:pt x="489" y="452"/>
                    </a:lnTo>
                    <a:lnTo>
                      <a:pt x="492" y="452"/>
                    </a:lnTo>
                    <a:lnTo>
                      <a:pt x="492" y="449"/>
                    </a:lnTo>
                    <a:lnTo>
                      <a:pt x="496" y="449"/>
                    </a:lnTo>
                    <a:lnTo>
                      <a:pt x="489" y="456"/>
                    </a:lnTo>
                    <a:lnTo>
                      <a:pt x="482" y="463"/>
                    </a:lnTo>
                    <a:lnTo>
                      <a:pt x="475" y="473"/>
                    </a:lnTo>
                    <a:lnTo>
                      <a:pt x="468" y="488"/>
                    </a:lnTo>
                    <a:lnTo>
                      <a:pt x="461" y="498"/>
                    </a:lnTo>
                    <a:lnTo>
                      <a:pt x="454" y="512"/>
                    </a:lnTo>
                    <a:lnTo>
                      <a:pt x="447" y="523"/>
                    </a:lnTo>
                    <a:lnTo>
                      <a:pt x="439" y="533"/>
                    </a:lnTo>
                    <a:lnTo>
                      <a:pt x="436" y="544"/>
                    </a:lnTo>
                    <a:lnTo>
                      <a:pt x="429" y="551"/>
                    </a:lnTo>
                    <a:lnTo>
                      <a:pt x="408" y="586"/>
                    </a:lnTo>
                    <a:lnTo>
                      <a:pt x="384" y="621"/>
                    </a:lnTo>
                    <a:lnTo>
                      <a:pt x="356" y="653"/>
                    </a:lnTo>
                    <a:lnTo>
                      <a:pt x="324" y="681"/>
                    </a:lnTo>
                    <a:lnTo>
                      <a:pt x="288" y="709"/>
                    </a:lnTo>
                    <a:lnTo>
                      <a:pt x="256" y="727"/>
                    </a:lnTo>
                    <a:lnTo>
                      <a:pt x="218" y="737"/>
                    </a:lnTo>
                    <a:lnTo>
                      <a:pt x="183" y="737"/>
                    </a:lnTo>
                    <a:lnTo>
                      <a:pt x="144" y="727"/>
                    </a:lnTo>
                    <a:lnTo>
                      <a:pt x="109" y="705"/>
                    </a:lnTo>
                    <a:lnTo>
                      <a:pt x="101" y="695"/>
                    </a:lnTo>
                    <a:lnTo>
                      <a:pt x="98" y="685"/>
                    </a:lnTo>
                    <a:lnTo>
                      <a:pt x="98" y="670"/>
                    </a:lnTo>
                    <a:lnTo>
                      <a:pt x="105" y="660"/>
                    </a:lnTo>
                    <a:lnTo>
                      <a:pt x="113" y="650"/>
                    </a:lnTo>
                    <a:lnTo>
                      <a:pt x="123" y="635"/>
                    </a:lnTo>
                    <a:lnTo>
                      <a:pt x="133" y="621"/>
                    </a:lnTo>
                    <a:lnTo>
                      <a:pt x="148" y="610"/>
                    </a:lnTo>
                    <a:lnTo>
                      <a:pt x="158" y="597"/>
                    </a:lnTo>
                    <a:lnTo>
                      <a:pt x="169" y="586"/>
                    </a:lnTo>
                    <a:lnTo>
                      <a:pt x="173" y="583"/>
                    </a:lnTo>
                    <a:lnTo>
                      <a:pt x="176" y="575"/>
                    </a:lnTo>
                    <a:lnTo>
                      <a:pt x="179" y="568"/>
                    </a:lnTo>
                    <a:lnTo>
                      <a:pt x="179" y="562"/>
                    </a:lnTo>
                    <a:lnTo>
                      <a:pt x="183" y="555"/>
                    </a:lnTo>
                    <a:lnTo>
                      <a:pt x="186" y="547"/>
                    </a:lnTo>
                    <a:lnTo>
                      <a:pt x="190" y="544"/>
                    </a:lnTo>
                    <a:lnTo>
                      <a:pt x="193" y="540"/>
                    </a:lnTo>
                    <a:lnTo>
                      <a:pt x="196" y="537"/>
                    </a:lnTo>
                    <a:lnTo>
                      <a:pt x="204" y="533"/>
                    </a:lnTo>
                    <a:lnTo>
                      <a:pt x="243" y="523"/>
                    </a:lnTo>
                    <a:lnTo>
                      <a:pt x="274" y="505"/>
                    </a:lnTo>
                    <a:lnTo>
                      <a:pt x="299" y="488"/>
                    </a:lnTo>
                    <a:lnTo>
                      <a:pt x="316" y="463"/>
                    </a:lnTo>
                    <a:lnTo>
                      <a:pt x="331" y="438"/>
                    </a:lnTo>
                    <a:lnTo>
                      <a:pt x="341" y="410"/>
                    </a:lnTo>
                    <a:lnTo>
                      <a:pt x="352" y="379"/>
                    </a:lnTo>
                    <a:lnTo>
                      <a:pt x="362" y="350"/>
                    </a:lnTo>
                    <a:lnTo>
                      <a:pt x="376" y="319"/>
                    </a:lnTo>
                    <a:lnTo>
                      <a:pt x="394" y="287"/>
                    </a:lnTo>
                    <a:lnTo>
                      <a:pt x="404" y="280"/>
                    </a:lnTo>
                    <a:lnTo>
                      <a:pt x="415" y="273"/>
                    </a:lnTo>
                    <a:lnTo>
                      <a:pt x="426" y="270"/>
                    </a:lnTo>
                    <a:lnTo>
                      <a:pt x="439" y="267"/>
                    </a:lnTo>
                    <a:lnTo>
                      <a:pt x="451" y="267"/>
                    </a:lnTo>
                    <a:lnTo>
                      <a:pt x="464" y="263"/>
                    </a:lnTo>
                    <a:lnTo>
                      <a:pt x="479" y="263"/>
                    </a:lnTo>
                    <a:lnTo>
                      <a:pt x="492" y="263"/>
                    </a:lnTo>
                    <a:lnTo>
                      <a:pt x="503" y="260"/>
                    </a:lnTo>
                    <a:lnTo>
                      <a:pt x="514" y="255"/>
                    </a:lnTo>
                    <a:lnTo>
                      <a:pt x="524" y="249"/>
                    </a:lnTo>
                    <a:lnTo>
                      <a:pt x="531" y="242"/>
                    </a:lnTo>
                    <a:lnTo>
                      <a:pt x="539" y="232"/>
                    </a:lnTo>
                    <a:lnTo>
                      <a:pt x="542" y="220"/>
                    </a:lnTo>
                    <a:lnTo>
                      <a:pt x="549" y="207"/>
                    </a:lnTo>
                    <a:lnTo>
                      <a:pt x="552" y="197"/>
                    </a:lnTo>
                    <a:lnTo>
                      <a:pt x="556" y="182"/>
                    </a:lnTo>
                    <a:lnTo>
                      <a:pt x="562" y="168"/>
                    </a:lnTo>
                    <a:lnTo>
                      <a:pt x="570" y="157"/>
                    </a:lnTo>
                    <a:lnTo>
                      <a:pt x="577" y="147"/>
                    </a:lnTo>
                    <a:lnTo>
                      <a:pt x="594" y="130"/>
                    </a:lnTo>
                    <a:lnTo>
                      <a:pt x="612" y="112"/>
                    </a:lnTo>
                    <a:lnTo>
                      <a:pt x="630" y="98"/>
                    </a:lnTo>
                    <a:lnTo>
                      <a:pt x="647" y="84"/>
                    </a:lnTo>
                    <a:lnTo>
                      <a:pt x="665" y="70"/>
                    </a:lnTo>
                    <a:lnTo>
                      <a:pt x="682" y="55"/>
                    </a:lnTo>
                    <a:lnTo>
                      <a:pt x="700" y="42"/>
                    </a:lnTo>
                    <a:lnTo>
                      <a:pt x="717" y="32"/>
                    </a:lnTo>
                    <a:lnTo>
                      <a:pt x="735" y="17"/>
                    </a:lnTo>
                    <a:lnTo>
                      <a:pt x="757" y="7"/>
                    </a:lnTo>
                    <a:lnTo>
                      <a:pt x="777" y="0"/>
                    </a:lnTo>
                    <a:lnTo>
                      <a:pt x="795" y="3"/>
                    </a:lnTo>
                    <a:lnTo>
                      <a:pt x="809" y="17"/>
                    </a:lnTo>
                    <a:lnTo>
                      <a:pt x="823" y="35"/>
                    </a:lnTo>
                    <a:lnTo>
                      <a:pt x="830" y="59"/>
                    </a:lnTo>
                    <a:lnTo>
                      <a:pt x="837" y="87"/>
                    </a:lnTo>
                    <a:lnTo>
                      <a:pt x="845" y="115"/>
                    </a:lnTo>
                    <a:lnTo>
                      <a:pt x="852" y="143"/>
                    </a:lnTo>
                    <a:lnTo>
                      <a:pt x="858" y="172"/>
                    </a:lnTo>
                    <a:lnTo>
                      <a:pt x="865" y="192"/>
                    </a:lnTo>
                    <a:lnTo>
                      <a:pt x="872" y="207"/>
                    </a:lnTo>
                    <a:lnTo>
                      <a:pt x="876" y="220"/>
                    </a:lnTo>
                    <a:lnTo>
                      <a:pt x="883" y="238"/>
                    </a:lnTo>
                    <a:lnTo>
                      <a:pt x="887" y="252"/>
                    </a:lnTo>
                    <a:lnTo>
                      <a:pt x="890" y="263"/>
                    </a:lnTo>
                    <a:lnTo>
                      <a:pt x="897" y="277"/>
                    </a:lnTo>
                    <a:lnTo>
                      <a:pt x="900" y="284"/>
                    </a:lnTo>
                    <a:lnTo>
                      <a:pt x="908" y="291"/>
                    </a:lnTo>
                    <a:lnTo>
                      <a:pt x="915" y="298"/>
                    </a:lnTo>
                    <a:lnTo>
                      <a:pt x="925" y="298"/>
                    </a:lnTo>
                    <a:lnTo>
                      <a:pt x="957" y="302"/>
                    </a:lnTo>
                    <a:lnTo>
                      <a:pt x="992" y="308"/>
                    </a:lnTo>
                    <a:lnTo>
                      <a:pt x="1023" y="315"/>
                    </a:lnTo>
                    <a:lnTo>
                      <a:pt x="1052" y="322"/>
                    </a:lnTo>
                    <a:lnTo>
                      <a:pt x="1083" y="337"/>
                    </a:lnTo>
                    <a:lnTo>
                      <a:pt x="1108" y="350"/>
                    </a:lnTo>
                    <a:lnTo>
                      <a:pt x="1133" y="368"/>
                    </a:lnTo>
                    <a:lnTo>
                      <a:pt x="1158" y="393"/>
                    </a:lnTo>
                    <a:lnTo>
                      <a:pt x="1175" y="417"/>
                    </a:lnTo>
                    <a:lnTo>
                      <a:pt x="1193" y="449"/>
                    </a:lnTo>
                    <a:lnTo>
                      <a:pt x="1210" y="480"/>
                    </a:lnTo>
                    <a:lnTo>
                      <a:pt x="1231" y="505"/>
                    </a:lnTo>
                    <a:lnTo>
                      <a:pt x="1256" y="527"/>
                    </a:lnTo>
                    <a:lnTo>
                      <a:pt x="1284" y="544"/>
                    </a:lnTo>
                    <a:lnTo>
                      <a:pt x="1316" y="555"/>
                    </a:lnTo>
                    <a:lnTo>
                      <a:pt x="1348" y="565"/>
                    </a:lnTo>
                    <a:lnTo>
                      <a:pt x="1383" y="572"/>
                    </a:lnTo>
                    <a:lnTo>
                      <a:pt x="1414" y="575"/>
                    </a:lnTo>
                    <a:lnTo>
                      <a:pt x="1449" y="579"/>
                    </a:lnTo>
                    <a:lnTo>
                      <a:pt x="1481" y="583"/>
                    </a:lnTo>
                    <a:lnTo>
                      <a:pt x="1484" y="586"/>
                    </a:lnTo>
                    <a:lnTo>
                      <a:pt x="1492" y="590"/>
                    </a:lnTo>
                    <a:lnTo>
                      <a:pt x="1496" y="593"/>
                    </a:lnTo>
                    <a:lnTo>
                      <a:pt x="1502" y="600"/>
                    </a:lnTo>
                    <a:lnTo>
                      <a:pt x="1509" y="603"/>
                    </a:lnTo>
                    <a:lnTo>
                      <a:pt x="1516" y="610"/>
                    </a:lnTo>
                    <a:lnTo>
                      <a:pt x="1520" y="618"/>
                    </a:lnTo>
                    <a:lnTo>
                      <a:pt x="1527" y="621"/>
                    </a:lnTo>
                    <a:lnTo>
                      <a:pt x="1534" y="625"/>
                    </a:lnTo>
                    <a:lnTo>
                      <a:pt x="1541" y="628"/>
                    </a:lnTo>
                    <a:lnTo>
                      <a:pt x="1584" y="632"/>
                    </a:lnTo>
                    <a:lnTo>
                      <a:pt x="1629" y="632"/>
                    </a:lnTo>
                    <a:lnTo>
                      <a:pt x="1675" y="632"/>
                    </a:lnTo>
                    <a:lnTo>
                      <a:pt x="1721" y="632"/>
                    </a:lnTo>
                    <a:lnTo>
                      <a:pt x="1767" y="635"/>
                    </a:lnTo>
                    <a:lnTo>
                      <a:pt x="1805" y="645"/>
                    </a:lnTo>
                    <a:lnTo>
                      <a:pt x="1837" y="660"/>
                    </a:lnTo>
                    <a:lnTo>
                      <a:pt x="1865" y="688"/>
                    </a:lnTo>
                    <a:lnTo>
                      <a:pt x="1887" y="723"/>
                    </a:lnTo>
                    <a:lnTo>
                      <a:pt x="1893" y="772"/>
                    </a:lnTo>
                    <a:lnTo>
                      <a:pt x="1893" y="825"/>
                    </a:lnTo>
                    <a:lnTo>
                      <a:pt x="1887" y="878"/>
                    </a:lnTo>
                    <a:lnTo>
                      <a:pt x="1872" y="927"/>
                    </a:lnTo>
                    <a:lnTo>
                      <a:pt x="1850" y="976"/>
                    </a:lnTo>
                    <a:lnTo>
                      <a:pt x="1827" y="1022"/>
                    </a:lnTo>
                    <a:lnTo>
                      <a:pt x="1798" y="1067"/>
                    </a:lnTo>
                    <a:lnTo>
                      <a:pt x="1762" y="1110"/>
                    </a:lnTo>
                    <a:lnTo>
                      <a:pt x="1727" y="1145"/>
                    </a:lnTo>
                    <a:lnTo>
                      <a:pt x="1685" y="1180"/>
                    </a:lnTo>
                    <a:lnTo>
                      <a:pt x="1644" y="1211"/>
                    </a:lnTo>
                    <a:lnTo>
                      <a:pt x="1636" y="1215"/>
                    </a:lnTo>
                    <a:lnTo>
                      <a:pt x="1629" y="1211"/>
                    </a:lnTo>
                    <a:lnTo>
                      <a:pt x="1619" y="1208"/>
                    </a:lnTo>
                    <a:lnTo>
                      <a:pt x="1612" y="1201"/>
                    </a:lnTo>
                    <a:lnTo>
                      <a:pt x="1601" y="1190"/>
                    </a:lnTo>
                    <a:lnTo>
                      <a:pt x="1591" y="1183"/>
                    </a:lnTo>
                    <a:lnTo>
                      <a:pt x="1576" y="1176"/>
                    </a:lnTo>
                    <a:lnTo>
                      <a:pt x="1566" y="1173"/>
                    </a:lnTo>
                    <a:lnTo>
                      <a:pt x="1555" y="1170"/>
                    </a:lnTo>
                    <a:lnTo>
                      <a:pt x="1541" y="1173"/>
                    </a:lnTo>
                    <a:lnTo>
                      <a:pt x="1534" y="1180"/>
                    </a:lnTo>
                    <a:lnTo>
                      <a:pt x="1524" y="1187"/>
                    </a:lnTo>
                    <a:lnTo>
                      <a:pt x="1520" y="1197"/>
                    </a:lnTo>
                    <a:lnTo>
                      <a:pt x="1513" y="1208"/>
                    </a:lnTo>
                    <a:lnTo>
                      <a:pt x="1513" y="1218"/>
                    </a:lnTo>
                    <a:lnTo>
                      <a:pt x="1513" y="1228"/>
                    </a:lnTo>
                    <a:lnTo>
                      <a:pt x="1513" y="1243"/>
                    </a:lnTo>
                    <a:lnTo>
                      <a:pt x="1516" y="1257"/>
                    </a:lnTo>
                    <a:lnTo>
                      <a:pt x="1520" y="1271"/>
                    </a:lnTo>
                    <a:lnTo>
                      <a:pt x="1527" y="1282"/>
                    </a:lnTo>
                    <a:lnTo>
                      <a:pt x="1549" y="1310"/>
                    </a:lnTo>
                    <a:lnTo>
                      <a:pt x="1569" y="1335"/>
                    </a:lnTo>
                    <a:lnTo>
                      <a:pt x="1597" y="1355"/>
                    </a:lnTo>
                    <a:lnTo>
                      <a:pt x="1622" y="1380"/>
                    </a:lnTo>
                    <a:lnTo>
                      <a:pt x="1647" y="1405"/>
                    </a:lnTo>
                    <a:lnTo>
                      <a:pt x="1667" y="1433"/>
                    </a:lnTo>
                    <a:lnTo>
                      <a:pt x="1682" y="1457"/>
                    </a:lnTo>
                    <a:lnTo>
                      <a:pt x="1689" y="1485"/>
                    </a:lnTo>
                    <a:lnTo>
                      <a:pt x="1685" y="1517"/>
                    </a:lnTo>
                    <a:lnTo>
                      <a:pt x="1667" y="1548"/>
                    </a:lnTo>
                    <a:lnTo>
                      <a:pt x="1679" y="1556"/>
                    </a:lnTo>
                    <a:lnTo>
                      <a:pt x="1685" y="1559"/>
                    </a:lnTo>
                    <a:lnTo>
                      <a:pt x="1696" y="1566"/>
                    </a:lnTo>
                    <a:lnTo>
                      <a:pt x="1707" y="1573"/>
                    </a:lnTo>
                    <a:lnTo>
                      <a:pt x="1714" y="1580"/>
                    </a:lnTo>
                    <a:lnTo>
                      <a:pt x="1721" y="1587"/>
                    </a:lnTo>
                    <a:lnTo>
                      <a:pt x="1727" y="1598"/>
                    </a:lnTo>
                    <a:lnTo>
                      <a:pt x="1735" y="1605"/>
                    </a:lnTo>
                    <a:lnTo>
                      <a:pt x="1739" y="1612"/>
                    </a:lnTo>
                    <a:lnTo>
                      <a:pt x="1742" y="1618"/>
                    </a:lnTo>
                    <a:lnTo>
                      <a:pt x="1749" y="1661"/>
                    </a:lnTo>
                    <a:lnTo>
                      <a:pt x="1759" y="1703"/>
                    </a:lnTo>
                    <a:lnTo>
                      <a:pt x="1767" y="1745"/>
                    </a:lnTo>
                    <a:lnTo>
                      <a:pt x="1770" y="1788"/>
                    </a:lnTo>
                    <a:lnTo>
                      <a:pt x="1770" y="1833"/>
                    </a:lnTo>
                    <a:lnTo>
                      <a:pt x="1770" y="1875"/>
                    </a:lnTo>
                    <a:lnTo>
                      <a:pt x="1759" y="1914"/>
                    </a:lnTo>
                    <a:lnTo>
                      <a:pt x="1749" y="1953"/>
                    </a:lnTo>
                    <a:lnTo>
                      <a:pt x="1727" y="1991"/>
                    </a:lnTo>
                    <a:lnTo>
                      <a:pt x="1703" y="2023"/>
                    </a:lnTo>
                    <a:lnTo>
                      <a:pt x="1689" y="2044"/>
                    </a:lnTo>
                    <a:lnTo>
                      <a:pt x="1689" y="2072"/>
                    </a:lnTo>
                    <a:lnTo>
                      <a:pt x="1692" y="2100"/>
                    </a:lnTo>
                    <a:lnTo>
                      <a:pt x="1703" y="2135"/>
                    </a:lnTo>
                    <a:lnTo>
                      <a:pt x="1721" y="2170"/>
                    </a:lnTo>
                    <a:lnTo>
                      <a:pt x="1739" y="2206"/>
                    </a:lnTo>
                    <a:lnTo>
                      <a:pt x="1759" y="2244"/>
                    </a:lnTo>
                    <a:lnTo>
                      <a:pt x="1777" y="2279"/>
                    </a:lnTo>
                    <a:lnTo>
                      <a:pt x="1798" y="2311"/>
                    </a:lnTo>
                    <a:lnTo>
                      <a:pt x="1812" y="2343"/>
                    </a:lnTo>
                    <a:lnTo>
                      <a:pt x="1840" y="2409"/>
                    </a:lnTo>
                    <a:lnTo>
                      <a:pt x="1868" y="2476"/>
                    </a:lnTo>
                    <a:lnTo>
                      <a:pt x="1897" y="2546"/>
                    </a:lnTo>
                    <a:lnTo>
                      <a:pt x="1928" y="2613"/>
                    </a:lnTo>
                    <a:lnTo>
                      <a:pt x="1953" y="2683"/>
                    </a:lnTo>
                    <a:lnTo>
                      <a:pt x="1977" y="2753"/>
                    </a:lnTo>
                    <a:lnTo>
                      <a:pt x="1998" y="2824"/>
                    </a:lnTo>
                    <a:lnTo>
                      <a:pt x="2013" y="2894"/>
                    </a:lnTo>
                    <a:lnTo>
                      <a:pt x="2020" y="2968"/>
                    </a:lnTo>
                    <a:lnTo>
                      <a:pt x="2023" y="3045"/>
                    </a:lnTo>
                    <a:lnTo>
                      <a:pt x="2023" y="3059"/>
                    </a:lnTo>
                    <a:lnTo>
                      <a:pt x="2027" y="3073"/>
                    </a:lnTo>
                    <a:lnTo>
                      <a:pt x="2030" y="3091"/>
                    </a:lnTo>
                    <a:lnTo>
                      <a:pt x="2037" y="3104"/>
                    </a:lnTo>
                    <a:lnTo>
                      <a:pt x="2045" y="3119"/>
                    </a:lnTo>
                    <a:lnTo>
                      <a:pt x="2052" y="3136"/>
                    </a:lnTo>
                    <a:lnTo>
                      <a:pt x="2062" y="3151"/>
                    </a:lnTo>
                    <a:lnTo>
                      <a:pt x="2069" y="3164"/>
                    </a:lnTo>
                    <a:lnTo>
                      <a:pt x="2076" y="3179"/>
                    </a:lnTo>
                    <a:lnTo>
                      <a:pt x="2083" y="3196"/>
                    </a:lnTo>
                    <a:lnTo>
                      <a:pt x="2100" y="3238"/>
                    </a:lnTo>
                    <a:lnTo>
                      <a:pt x="2111" y="3281"/>
                    </a:lnTo>
                    <a:lnTo>
                      <a:pt x="2118" y="3326"/>
                    </a:lnTo>
                    <a:lnTo>
                      <a:pt x="2118" y="3368"/>
                    </a:lnTo>
                    <a:lnTo>
                      <a:pt x="2118" y="3414"/>
                    </a:lnTo>
                    <a:lnTo>
                      <a:pt x="2118" y="3459"/>
                    </a:lnTo>
                    <a:lnTo>
                      <a:pt x="2118" y="3502"/>
                    </a:lnTo>
                    <a:lnTo>
                      <a:pt x="2122" y="3547"/>
                    </a:lnTo>
                    <a:lnTo>
                      <a:pt x="2125" y="3589"/>
                    </a:lnTo>
                    <a:lnTo>
                      <a:pt x="2136" y="3635"/>
                    </a:lnTo>
                    <a:lnTo>
                      <a:pt x="2150" y="3684"/>
                    </a:lnTo>
                    <a:lnTo>
                      <a:pt x="2164" y="3730"/>
                    </a:lnTo>
                    <a:lnTo>
                      <a:pt x="2178" y="3779"/>
                    </a:lnTo>
                    <a:lnTo>
                      <a:pt x="2188" y="3829"/>
                    </a:lnTo>
                    <a:lnTo>
                      <a:pt x="2200" y="3877"/>
                    </a:lnTo>
                    <a:lnTo>
                      <a:pt x="2210" y="3927"/>
                    </a:lnTo>
                    <a:lnTo>
                      <a:pt x="2220" y="3972"/>
                    </a:lnTo>
                    <a:lnTo>
                      <a:pt x="2231" y="4022"/>
                    </a:lnTo>
                    <a:lnTo>
                      <a:pt x="2241" y="4071"/>
                    </a:lnTo>
                    <a:lnTo>
                      <a:pt x="2256" y="4120"/>
                    </a:lnTo>
                    <a:lnTo>
                      <a:pt x="2270" y="4159"/>
                    </a:lnTo>
                    <a:lnTo>
                      <a:pt x="2288" y="4194"/>
                    </a:lnTo>
                    <a:lnTo>
                      <a:pt x="2308" y="4225"/>
                    </a:lnTo>
                    <a:lnTo>
                      <a:pt x="2333" y="4257"/>
                    </a:lnTo>
                    <a:lnTo>
                      <a:pt x="2361" y="4285"/>
                    </a:lnTo>
                    <a:lnTo>
                      <a:pt x="2389" y="4314"/>
                    </a:lnTo>
                    <a:lnTo>
                      <a:pt x="2418" y="4341"/>
                    </a:lnTo>
                    <a:lnTo>
                      <a:pt x="2446" y="4369"/>
                    </a:lnTo>
                    <a:lnTo>
                      <a:pt x="2474" y="4394"/>
                    </a:lnTo>
                    <a:lnTo>
                      <a:pt x="2502" y="4422"/>
                    </a:lnTo>
                    <a:lnTo>
                      <a:pt x="2554" y="4489"/>
                    </a:lnTo>
                    <a:lnTo>
                      <a:pt x="2597" y="4562"/>
                    </a:lnTo>
                    <a:lnTo>
                      <a:pt x="2625" y="4640"/>
                    </a:lnTo>
                    <a:lnTo>
                      <a:pt x="2642" y="4724"/>
                    </a:lnTo>
                    <a:lnTo>
                      <a:pt x="2654" y="4809"/>
                    </a:lnTo>
                    <a:lnTo>
                      <a:pt x="2660" y="4897"/>
                    </a:lnTo>
                    <a:lnTo>
                      <a:pt x="2660" y="4987"/>
                    </a:lnTo>
                    <a:lnTo>
                      <a:pt x="2660" y="5075"/>
                    </a:lnTo>
                    <a:lnTo>
                      <a:pt x="2657" y="5163"/>
                    </a:lnTo>
                    <a:lnTo>
                      <a:pt x="2657" y="5247"/>
                    </a:lnTo>
                    <a:lnTo>
                      <a:pt x="2654" y="5258"/>
                    </a:lnTo>
                    <a:lnTo>
                      <a:pt x="2646" y="5269"/>
                    </a:lnTo>
                    <a:lnTo>
                      <a:pt x="2636" y="5279"/>
                    </a:lnTo>
                    <a:lnTo>
                      <a:pt x="2621" y="5287"/>
                    </a:lnTo>
                    <a:lnTo>
                      <a:pt x="2604" y="5290"/>
                    </a:lnTo>
                    <a:lnTo>
                      <a:pt x="2589" y="5293"/>
                    </a:lnTo>
                    <a:lnTo>
                      <a:pt x="2572" y="5290"/>
                    </a:lnTo>
                    <a:lnTo>
                      <a:pt x="2558" y="5287"/>
                    </a:lnTo>
                    <a:lnTo>
                      <a:pt x="2548" y="5275"/>
                    </a:lnTo>
                    <a:lnTo>
                      <a:pt x="2537" y="5258"/>
                    </a:lnTo>
                    <a:lnTo>
                      <a:pt x="2544" y="5279"/>
                    </a:lnTo>
                    <a:lnTo>
                      <a:pt x="2544" y="5297"/>
                    </a:lnTo>
                    <a:lnTo>
                      <a:pt x="2544" y="5310"/>
                    </a:lnTo>
                    <a:lnTo>
                      <a:pt x="2541" y="5322"/>
                    </a:lnTo>
                    <a:lnTo>
                      <a:pt x="2534" y="5332"/>
                    </a:lnTo>
                    <a:lnTo>
                      <a:pt x="2523" y="5342"/>
                    </a:lnTo>
                    <a:lnTo>
                      <a:pt x="2512" y="5345"/>
                    </a:lnTo>
                    <a:lnTo>
                      <a:pt x="2502" y="5353"/>
                    </a:lnTo>
                    <a:lnTo>
                      <a:pt x="2491" y="5357"/>
                    </a:lnTo>
                    <a:lnTo>
                      <a:pt x="2481" y="5357"/>
                    </a:lnTo>
                    <a:lnTo>
                      <a:pt x="2459" y="5357"/>
                    </a:lnTo>
                    <a:lnTo>
                      <a:pt x="2442" y="5357"/>
                    </a:lnTo>
                    <a:lnTo>
                      <a:pt x="2421" y="5357"/>
                    </a:lnTo>
                    <a:lnTo>
                      <a:pt x="2400" y="5349"/>
                    </a:lnTo>
                    <a:lnTo>
                      <a:pt x="2383" y="5345"/>
                    </a:lnTo>
                    <a:lnTo>
                      <a:pt x="2361" y="5339"/>
                    </a:lnTo>
                    <a:lnTo>
                      <a:pt x="2347" y="5332"/>
                    </a:lnTo>
                    <a:lnTo>
                      <a:pt x="2329" y="5322"/>
                    </a:lnTo>
                    <a:lnTo>
                      <a:pt x="2316" y="5310"/>
                    </a:lnTo>
                    <a:lnTo>
                      <a:pt x="2305" y="5297"/>
                    </a:lnTo>
                    <a:lnTo>
                      <a:pt x="2283" y="5265"/>
                    </a:lnTo>
                    <a:lnTo>
                      <a:pt x="2270" y="5230"/>
                    </a:lnTo>
                    <a:lnTo>
                      <a:pt x="2259" y="5195"/>
                    </a:lnTo>
                    <a:lnTo>
                      <a:pt x="2256" y="5157"/>
                    </a:lnTo>
                    <a:lnTo>
                      <a:pt x="2256" y="5117"/>
                    </a:lnTo>
                    <a:lnTo>
                      <a:pt x="2256" y="5079"/>
                    </a:lnTo>
                    <a:lnTo>
                      <a:pt x="2256" y="5040"/>
                    </a:lnTo>
                    <a:lnTo>
                      <a:pt x="2256" y="4998"/>
                    </a:lnTo>
                    <a:lnTo>
                      <a:pt x="2252" y="4959"/>
                    </a:lnTo>
                    <a:lnTo>
                      <a:pt x="2248" y="4920"/>
                    </a:lnTo>
                    <a:lnTo>
                      <a:pt x="2217" y="4924"/>
                    </a:lnTo>
                    <a:lnTo>
                      <a:pt x="2188" y="4920"/>
                    </a:lnTo>
                    <a:lnTo>
                      <a:pt x="2168" y="4907"/>
                    </a:lnTo>
                    <a:lnTo>
                      <a:pt x="2146" y="4889"/>
                    </a:lnTo>
                    <a:lnTo>
                      <a:pt x="2133" y="4865"/>
                    </a:lnTo>
                    <a:lnTo>
                      <a:pt x="2118" y="4840"/>
                    </a:lnTo>
                    <a:lnTo>
                      <a:pt x="2111" y="4812"/>
                    </a:lnTo>
                    <a:lnTo>
                      <a:pt x="2105" y="4780"/>
                    </a:lnTo>
                    <a:lnTo>
                      <a:pt x="2100" y="4752"/>
                    </a:lnTo>
                    <a:lnTo>
                      <a:pt x="2097" y="4724"/>
                    </a:lnTo>
                    <a:lnTo>
                      <a:pt x="2093" y="4752"/>
                    </a:lnTo>
                    <a:lnTo>
                      <a:pt x="2080" y="4767"/>
                    </a:lnTo>
                    <a:lnTo>
                      <a:pt x="2058" y="4767"/>
                    </a:lnTo>
                    <a:lnTo>
                      <a:pt x="2030" y="4762"/>
                    </a:lnTo>
                    <a:lnTo>
                      <a:pt x="1998" y="4752"/>
                    </a:lnTo>
                    <a:lnTo>
                      <a:pt x="1963" y="4738"/>
                    </a:lnTo>
                    <a:lnTo>
                      <a:pt x="1932" y="4731"/>
                    </a:lnTo>
                    <a:lnTo>
                      <a:pt x="1904" y="4727"/>
                    </a:lnTo>
                    <a:lnTo>
                      <a:pt x="1879" y="4731"/>
                    </a:lnTo>
                    <a:lnTo>
                      <a:pt x="1862" y="4749"/>
                    </a:lnTo>
                    <a:lnTo>
                      <a:pt x="1847" y="4784"/>
                    </a:lnTo>
                    <a:lnTo>
                      <a:pt x="1837" y="4822"/>
                    </a:lnTo>
                    <a:lnTo>
                      <a:pt x="1830" y="4865"/>
                    </a:lnTo>
                    <a:lnTo>
                      <a:pt x="1822" y="4910"/>
                    </a:lnTo>
                    <a:lnTo>
                      <a:pt x="1815" y="4952"/>
                    </a:lnTo>
                    <a:lnTo>
                      <a:pt x="1805" y="4995"/>
                    </a:lnTo>
                    <a:lnTo>
                      <a:pt x="1795" y="5037"/>
                    </a:lnTo>
                    <a:lnTo>
                      <a:pt x="1774" y="5075"/>
                    </a:lnTo>
                    <a:lnTo>
                      <a:pt x="1749" y="5110"/>
                    </a:lnTo>
                    <a:lnTo>
                      <a:pt x="1714" y="5142"/>
                    </a:lnTo>
                    <a:lnTo>
                      <a:pt x="1714" y="5152"/>
                    </a:lnTo>
                    <a:lnTo>
                      <a:pt x="1721" y="5180"/>
                    </a:lnTo>
                    <a:lnTo>
                      <a:pt x="1735" y="5215"/>
                    </a:lnTo>
                    <a:lnTo>
                      <a:pt x="1759" y="5262"/>
                    </a:lnTo>
                    <a:lnTo>
                      <a:pt x="1784" y="5314"/>
                    </a:lnTo>
                    <a:lnTo>
                      <a:pt x="1819" y="5367"/>
                    </a:lnTo>
                    <a:lnTo>
                      <a:pt x="1858" y="5420"/>
                    </a:lnTo>
                    <a:lnTo>
                      <a:pt x="1897" y="5469"/>
                    </a:lnTo>
                    <a:lnTo>
                      <a:pt x="1942" y="5510"/>
                    </a:lnTo>
                    <a:lnTo>
                      <a:pt x="1988" y="5546"/>
                    </a:lnTo>
                    <a:lnTo>
                      <a:pt x="2002" y="5560"/>
                    </a:lnTo>
                    <a:lnTo>
                      <a:pt x="2013" y="5574"/>
                    </a:lnTo>
                    <a:lnTo>
                      <a:pt x="2020" y="5592"/>
                    </a:lnTo>
                    <a:lnTo>
                      <a:pt x="2023" y="5613"/>
                    </a:lnTo>
                    <a:lnTo>
                      <a:pt x="2027" y="5634"/>
                    </a:lnTo>
                    <a:lnTo>
                      <a:pt x="2027" y="5655"/>
                    </a:lnTo>
                    <a:lnTo>
                      <a:pt x="2030" y="5680"/>
                    </a:lnTo>
                    <a:lnTo>
                      <a:pt x="2030" y="5700"/>
                    </a:lnTo>
                    <a:lnTo>
                      <a:pt x="2033" y="5725"/>
                    </a:lnTo>
                    <a:lnTo>
                      <a:pt x="2037" y="5747"/>
                    </a:lnTo>
                    <a:lnTo>
                      <a:pt x="2058" y="5788"/>
                    </a:lnTo>
                    <a:lnTo>
                      <a:pt x="2080" y="5830"/>
                    </a:lnTo>
                    <a:lnTo>
                      <a:pt x="2105" y="5870"/>
                    </a:lnTo>
                    <a:lnTo>
                      <a:pt x="2136" y="5908"/>
                    </a:lnTo>
                    <a:lnTo>
                      <a:pt x="2168" y="5943"/>
                    </a:lnTo>
                    <a:lnTo>
                      <a:pt x="2200" y="5975"/>
                    </a:lnTo>
                    <a:lnTo>
                      <a:pt x="2235" y="6006"/>
                    </a:lnTo>
                    <a:lnTo>
                      <a:pt x="2273" y="6038"/>
                    </a:lnTo>
                    <a:lnTo>
                      <a:pt x="2311" y="6070"/>
                    </a:lnTo>
                    <a:lnTo>
                      <a:pt x="2351" y="6098"/>
                    </a:lnTo>
                    <a:lnTo>
                      <a:pt x="2371" y="6118"/>
                    </a:lnTo>
                    <a:lnTo>
                      <a:pt x="2386" y="6143"/>
                    </a:lnTo>
                    <a:lnTo>
                      <a:pt x="2396" y="6171"/>
                    </a:lnTo>
                    <a:lnTo>
                      <a:pt x="2406" y="6203"/>
                    </a:lnTo>
                    <a:lnTo>
                      <a:pt x="2411" y="6238"/>
                    </a:lnTo>
                    <a:lnTo>
                      <a:pt x="2414" y="6270"/>
                    </a:lnTo>
                    <a:lnTo>
                      <a:pt x="2418" y="6308"/>
                    </a:lnTo>
                    <a:lnTo>
                      <a:pt x="2418" y="6343"/>
                    </a:lnTo>
                    <a:lnTo>
                      <a:pt x="2421" y="6378"/>
                    </a:lnTo>
                    <a:lnTo>
                      <a:pt x="2428" y="6417"/>
                    </a:lnTo>
                    <a:lnTo>
                      <a:pt x="2435" y="6442"/>
                    </a:lnTo>
                    <a:lnTo>
                      <a:pt x="2442" y="6463"/>
                    </a:lnTo>
                    <a:lnTo>
                      <a:pt x="2456" y="6483"/>
                    </a:lnTo>
                    <a:lnTo>
                      <a:pt x="2466" y="6505"/>
                    </a:lnTo>
                    <a:lnTo>
                      <a:pt x="2481" y="6523"/>
                    </a:lnTo>
                    <a:lnTo>
                      <a:pt x="2494" y="6543"/>
                    </a:lnTo>
                    <a:lnTo>
                      <a:pt x="2509" y="6565"/>
                    </a:lnTo>
                    <a:lnTo>
                      <a:pt x="2519" y="6586"/>
                    </a:lnTo>
                    <a:lnTo>
                      <a:pt x="2531" y="6610"/>
                    </a:lnTo>
                    <a:lnTo>
                      <a:pt x="2537" y="6635"/>
                    </a:lnTo>
                    <a:lnTo>
                      <a:pt x="2558" y="6681"/>
                    </a:lnTo>
                    <a:lnTo>
                      <a:pt x="2583" y="6720"/>
                    </a:lnTo>
                    <a:lnTo>
                      <a:pt x="2618" y="6751"/>
                    </a:lnTo>
                    <a:lnTo>
                      <a:pt x="2660" y="6772"/>
                    </a:lnTo>
                    <a:lnTo>
                      <a:pt x="2706" y="6786"/>
                    </a:lnTo>
                    <a:lnTo>
                      <a:pt x="2755" y="6796"/>
                    </a:lnTo>
                    <a:lnTo>
                      <a:pt x="2808" y="6800"/>
                    </a:lnTo>
                    <a:lnTo>
                      <a:pt x="2857" y="6803"/>
                    </a:lnTo>
                    <a:lnTo>
                      <a:pt x="2910" y="6803"/>
                    </a:lnTo>
                    <a:lnTo>
                      <a:pt x="2955" y="6800"/>
                    </a:lnTo>
                    <a:lnTo>
                      <a:pt x="2959" y="6800"/>
                    </a:lnTo>
                    <a:lnTo>
                      <a:pt x="2959" y="6807"/>
                    </a:lnTo>
                    <a:lnTo>
                      <a:pt x="2955" y="6814"/>
                    </a:lnTo>
                    <a:lnTo>
                      <a:pt x="2949" y="6821"/>
                    </a:lnTo>
                    <a:lnTo>
                      <a:pt x="2942" y="6831"/>
                    </a:lnTo>
                    <a:lnTo>
                      <a:pt x="2935" y="6843"/>
                    </a:lnTo>
                    <a:lnTo>
                      <a:pt x="2924" y="6850"/>
                    </a:lnTo>
                    <a:lnTo>
                      <a:pt x="2917" y="6860"/>
                    </a:lnTo>
                    <a:lnTo>
                      <a:pt x="2914" y="6863"/>
                    </a:lnTo>
                    <a:lnTo>
                      <a:pt x="2910" y="6867"/>
                    </a:lnTo>
                    <a:lnTo>
                      <a:pt x="2875" y="6881"/>
                    </a:lnTo>
                    <a:lnTo>
                      <a:pt x="2847" y="6895"/>
                    </a:lnTo>
                    <a:lnTo>
                      <a:pt x="2822" y="6913"/>
                    </a:lnTo>
                    <a:lnTo>
                      <a:pt x="2801" y="6930"/>
                    </a:lnTo>
                    <a:lnTo>
                      <a:pt x="2780" y="6951"/>
                    </a:lnTo>
                    <a:lnTo>
                      <a:pt x="2762" y="6973"/>
                    </a:lnTo>
                    <a:lnTo>
                      <a:pt x="2741" y="6990"/>
                    </a:lnTo>
                    <a:lnTo>
                      <a:pt x="2717" y="7011"/>
                    </a:lnTo>
                    <a:lnTo>
                      <a:pt x="2689" y="7032"/>
                    </a:lnTo>
                    <a:lnTo>
                      <a:pt x="2657" y="7050"/>
                    </a:lnTo>
                    <a:lnTo>
                      <a:pt x="2636" y="7063"/>
                    </a:lnTo>
                    <a:lnTo>
                      <a:pt x="2618" y="7078"/>
                    </a:lnTo>
                    <a:lnTo>
                      <a:pt x="2604" y="7095"/>
                    </a:lnTo>
                    <a:lnTo>
                      <a:pt x="2589" y="7113"/>
                    </a:lnTo>
                    <a:lnTo>
                      <a:pt x="2576" y="7130"/>
                    </a:lnTo>
                    <a:lnTo>
                      <a:pt x="2562" y="7148"/>
                    </a:lnTo>
                    <a:lnTo>
                      <a:pt x="2548" y="7165"/>
                    </a:lnTo>
                    <a:lnTo>
                      <a:pt x="2531" y="7180"/>
                    </a:lnTo>
                    <a:lnTo>
                      <a:pt x="2512" y="7193"/>
                    </a:lnTo>
                    <a:lnTo>
                      <a:pt x="2491" y="7204"/>
                    </a:lnTo>
                    <a:lnTo>
                      <a:pt x="2456" y="7211"/>
                    </a:lnTo>
                    <a:lnTo>
                      <a:pt x="2421" y="7221"/>
                    </a:lnTo>
                    <a:lnTo>
                      <a:pt x="2393" y="7225"/>
                    </a:lnTo>
                    <a:lnTo>
                      <a:pt x="2361" y="7233"/>
                    </a:lnTo>
                    <a:lnTo>
                      <a:pt x="2333" y="7236"/>
                    </a:lnTo>
                    <a:lnTo>
                      <a:pt x="2301" y="7239"/>
                    </a:lnTo>
                    <a:lnTo>
                      <a:pt x="2273" y="7246"/>
                    </a:lnTo>
                    <a:lnTo>
                      <a:pt x="2241" y="7250"/>
                    </a:lnTo>
                    <a:lnTo>
                      <a:pt x="2210" y="7260"/>
                    </a:lnTo>
                    <a:lnTo>
                      <a:pt x="2178" y="7268"/>
                    </a:lnTo>
                    <a:lnTo>
                      <a:pt x="2150" y="7281"/>
                    </a:lnTo>
                    <a:lnTo>
                      <a:pt x="2125" y="7295"/>
                    </a:lnTo>
                    <a:lnTo>
                      <a:pt x="2097" y="7313"/>
                    </a:lnTo>
                    <a:lnTo>
                      <a:pt x="2069" y="7331"/>
                    </a:lnTo>
                    <a:lnTo>
                      <a:pt x="2037" y="7348"/>
                    </a:lnTo>
                    <a:lnTo>
                      <a:pt x="2010" y="7366"/>
                    </a:lnTo>
                    <a:lnTo>
                      <a:pt x="1981" y="7376"/>
                    </a:lnTo>
                    <a:lnTo>
                      <a:pt x="1950" y="7386"/>
                    </a:lnTo>
                    <a:lnTo>
                      <a:pt x="1918" y="7394"/>
                    </a:lnTo>
                    <a:lnTo>
                      <a:pt x="1890" y="7390"/>
                    </a:lnTo>
                    <a:lnTo>
                      <a:pt x="1893" y="7390"/>
                    </a:lnTo>
                    <a:lnTo>
                      <a:pt x="1897" y="7390"/>
                    </a:lnTo>
                    <a:lnTo>
                      <a:pt x="1900" y="7390"/>
                    </a:lnTo>
                    <a:lnTo>
                      <a:pt x="1897" y="7386"/>
                    </a:lnTo>
                    <a:lnTo>
                      <a:pt x="1897" y="7373"/>
                    </a:lnTo>
                    <a:lnTo>
                      <a:pt x="1893" y="7348"/>
                    </a:lnTo>
                    <a:lnTo>
                      <a:pt x="1893" y="7323"/>
                    </a:lnTo>
                    <a:lnTo>
                      <a:pt x="1890" y="7295"/>
                    </a:lnTo>
                    <a:lnTo>
                      <a:pt x="1882" y="7271"/>
                    </a:lnTo>
                    <a:lnTo>
                      <a:pt x="1872" y="7246"/>
                    </a:lnTo>
                    <a:lnTo>
                      <a:pt x="1854" y="7228"/>
                    </a:lnTo>
                    <a:lnTo>
                      <a:pt x="1830" y="7218"/>
                    </a:lnTo>
                    <a:lnTo>
                      <a:pt x="1798" y="7218"/>
                    </a:lnTo>
                    <a:lnTo>
                      <a:pt x="1759" y="7225"/>
                    </a:lnTo>
                    <a:lnTo>
                      <a:pt x="1721" y="7236"/>
                    </a:lnTo>
                    <a:lnTo>
                      <a:pt x="1689" y="7250"/>
                    </a:lnTo>
                    <a:lnTo>
                      <a:pt x="1657" y="7264"/>
                    </a:lnTo>
                    <a:lnTo>
                      <a:pt x="1626" y="7281"/>
                    </a:lnTo>
                    <a:lnTo>
                      <a:pt x="1597" y="7303"/>
                    </a:lnTo>
                    <a:lnTo>
                      <a:pt x="1573" y="7323"/>
                    </a:lnTo>
                    <a:lnTo>
                      <a:pt x="1549" y="7351"/>
                    </a:lnTo>
                    <a:lnTo>
                      <a:pt x="1524" y="7380"/>
                    </a:lnTo>
                    <a:lnTo>
                      <a:pt x="1499" y="7411"/>
                    </a:lnTo>
                    <a:lnTo>
                      <a:pt x="1461" y="7401"/>
                    </a:lnTo>
                    <a:lnTo>
                      <a:pt x="1418" y="7394"/>
                    </a:lnTo>
                    <a:lnTo>
                      <a:pt x="1383" y="7386"/>
                    </a:lnTo>
                    <a:lnTo>
                      <a:pt x="1344" y="7380"/>
                    </a:lnTo>
                    <a:lnTo>
                      <a:pt x="1309" y="7369"/>
                    </a:lnTo>
                    <a:lnTo>
                      <a:pt x="1278" y="7363"/>
                    </a:lnTo>
                    <a:lnTo>
                      <a:pt x="1246" y="7351"/>
                    </a:lnTo>
                    <a:lnTo>
                      <a:pt x="1218" y="7338"/>
                    </a:lnTo>
                    <a:lnTo>
                      <a:pt x="1189" y="7320"/>
                    </a:lnTo>
                    <a:lnTo>
                      <a:pt x="1161" y="7303"/>
                    </a:lnTo>
                    <a:lnTo>
                      <a:pt x="1158" y="7295"/>
                    </a:lnTo>
                    <a:lnTo>
                      <a:pt x="1154" y="7288"/>
                    </a:lnTo>
                    <a:lnTo>
                      <a:pt x="1158" y="7285"/>
                    </a:lnTo>
                    <a:lnTo>
                      <a:pt x="1165" y="7281"/>
                    </a:lnTo>
                    <a:lnTo>
                      <a:pt x="1175" y="7281"/>
                    </a:lnTo>
                    <a:lnTo>
                      <a:pt x="1186" y="7278"/>
                    </a:lnTo>
                    <a:lnTo>
                      <a:pt x="1200" y="7278"/>
                    </a:lnTo>
                    <a:lnTo>
                      <a:pt x="1214" y="7274"/>
                    </a:lnTo>
                    <a:lnTo>
                      <a:pt x="1228" y="7271"/>
                    </a:lnTo>
                    <a:lnTo>
                      <a:pt x="1238" y="7271"/>
                    </a:lnTo>
                    <a:lnTo>
                      <a:pt x="1256" y="7264"/>
                    </a:lnTo>
                    <a:lnTo>
                      <a:pt x="1278" y="7256"/>
                    </a:lnTo>
                    <a:lnTo>
                      <a:pt x="1295" y="7250"/>
                    </a:lnTo>
                    <a:lnTo>
                      <a:pt x="1313" y="7243"/>
                    </a:lnTo>
                    <a:lnTo>
                      <a:pt x="1326" y="7233"/>
                    </a:lnTo>
                    <a:lnTo>
                      <a:pt x="1344" y="7221"/>
                    </a:lnTo>
                    <a:lnTo>
                      <a:pt x="1361" y="7211"/>
                    </a:lnTo>
                    <a:lnTo>
                      <a:pt x="1376" y="7197"/>
                    </a:lnTo>
                    <a:lnTo>
                      <a:pt x="1386" y="7186"/>
                    </a:lnTo>
                    <a:lnTo>
                      <a:pt x="1401" y="7173"/>
                    </a:lnTo>
                    <a:lnTo>
                      <a:pt x="1418" y="7148"/>
                    </a:lnTo>
                    <a:lnTo>
                      <a:pt x="1432" y="7123"/>
                    </a:lnTo>
                    <a:lnTo>
                      <a:pt x="1446" y="7098"/>
                    </a:lnTo>
                    <a:lnTo>
                      <a:pt x="1461" y="7074"/>
                    </a:lnTo>
                    <a:lnTo>
                      <a:pt x="1471" y="7050"/>
                    </a:lnTo>
                    <a:lnTo>
                      <a:pt x="1481" y="7025"/>
                    </a:lnTo>
                    <a:lnTo>
                      <a:pt x="1489" y="7000"/>
                    </a:lnTo>
                    <a:lnTo>
                      <a:pt x="1499" y="6976"/>
                    </a:lnTo>
                    <a:lnTo>
                      <a:pt x="1506" y="6955"/>
                    </a:lnTo>
                    <a:lnTo>
                      <a:pt x="1513" y="6930"/>
                    </a:lnTo>
                    <a:lnTo>
                      <a:pt x="1534" y="6870"/>
                    </a:lnTo>
                    <a:lnTo>
                      <a:pt x="1559" y="6811"/>
                    </a:lnTo>
                    <a:lnTo>
                      <a:pt x="1587" y="6755"/>
                    </a:lnTo>
                    <a:lnTo>
                      <a:pt x="1619" y="6702"/>
                    </a:lnTo>
                    <a:lnTo>
                      <a:pt x="1647" y="6645"/>
                    </a:lnTo>
                    <a:lnTo>
                      <a:pt x="1679" y="6593"/>
                    </a:lnTo>
                    <a:lnTo>
                      <a:pt x="1707" y="6537"/>
                    </a:lnTo>
                    <a:lnTo>
                      <a:pt x="1731" y="6480"/>
                    </a:lnTo>
                    <a:lnTo>
                      <a:pt x="1752" y="6421"/>
                    </a:lnTo>
                    <a:lnTo>
                      <a:pt x="1774" y="6361"/>
                    </a:lnTo>
                    <a:lnTo>
                      <a:pt x="1795" y="6266"/>
                    </a:lnTo>
                    <a:close/>
                  </a:path>
                </a:pathLst>
              </a:custGeom>
              <a:solidFill>
                <a:srgbClr val="FFE5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04" name="Freeform 728"/>
              <p:cNvSpPr>
                <a:spLocks/>
              </p:cNvSpPr>
              <p:nvPr/>
            </p:nvSpPr>
            <p:spPr bwMode="auto">
              <a:xfrm>
                <a:off x="3044" y="2362"/>
                <a:ext cx="143" cy="161"/>
              </a:xfrm>
              <a:custGeom>
                <a:avLst/>
                <a:gdLst>
                  <a:gd name="T0" fmla="*/ 348 w 1862"/>
                  <a:gd name="T1" fmla="*/ 0 h 2263"/>
                  <a:gd name="T2" fmla="*/ 764 w 1862"/>
                  <a:gd name="T3" fmla="*/ 124 h 2263"/>
                  <a:gd name="T4" fmla="*/ 1101 w 1862"/>
                  <a:gd name="T5" fmla="*/ 419 h 2263"/>
                  <a:gd name="T6" fmla="*/ 1313 w 1862"/>
                  <a:gd name="T7" fmla="*/ 763 h 2263"/>
                  <a:gd name="T8" fmla="*/ 1478 w 1862"/>
                  <a:gd name="T9" fmla="*/ 970 h 2263"/>
                  <a:gd name="T10" fmla="*/ 1643 w 1862"/>
                  <a:gd name="T11" fmla="*/ 1173 h 2263"/>
                  <a:gd name="T12" fmla="*/ 1749 w 1862"/>
                  <a:gd name="T13" fmla="*/ 1416 h 2263"/>
                  <a:gd name="T14" fmla="*/ 1809 w 1862"/>
                  <a:gd name="T15" fmla="*/ 1651 h 2263"/>
                  <a:gd name="T16" fmla="*/ 1857 w 1862"/>
                  <a:gd name="T17" fmla="*/ 1880 h 2263"/>
                  <a:gd name="T18" fmla="*/ 1837 w 1862"/>
                  <a:gd name="T19" fmla="*/ 2105 h 2263"/>
                  <a:gd name="T20" fmla="*/ 1784 w 1862"/>
                  <a:gd name="T21" fmla="*/ 2203 h 2263"/>
                  <a:gd name="T22" fmla="*/ 1731 w 1862"/>
                  <a:gd name="T23" fmla="*/ 2241 h 2263"/>
                  <a:gd name="T24" fmla="*/ 1668 w 1862"/>
                  <a:gd name="T25" fmla="*/ 2263 h 2263"/>
                  <a:gd name="T26" fmla="*/ 1619 w 1862"/>
                  <a:gd name="T27" fmla="*/ 2241 h 2263"/>
                  <a:gd name="T28" fmla="*/ 1544 w 1862"/>
                  <a:gd name="T29" fmla="*/ 2193 h 2263"/>
                  <a:gd name="T30" fmla="*/ 1485 w 1862"/>
                  <a:gd name="T31" fmla="*/ 2133 h 2263"/>
                  <a:gd name="T32" fmla="*/ 1471 w 1862"/>
                  <a:gd name="T33" fmla="*/ 2056 h 2263"/>
                  <a:gd name="T34" fmla="*/ 1379 w 1862"/>
                  <a:gd name="T35" fmla="*/ 2091 h 2263"/>
                  <a:gd name="T36" fmla="*/ 1225 w 1862"/>
                  <a:gd name="T37" fmla="*/ 1978 h 2263"/>
                  <a:gd name="T38" fmla="*/ 1048 w 1862"/>
                  <a:gd name="T39" fmla="*/ 1841 h 2263"/>
                  <a:gd name="T40" fmla="*/ 1003 w 1862"/>
                  <a:gd name="T41" fmla="*/ 1775 h 2263"/>
                  <a:gd name="T42" fmla="*/ 1017 w 1862"/>
                  <a:gd name="T43" fmla="*/ 1620 h 2263"/>
                  <a:gd name="T44" fmla="*/ 995 w 1862"/>
                  <a:gd name="T45" fmla="*/ 1430 h 2263"/>
                  <a:gd name="T46" fmla="*/ 971 w 1862"/>
                  <a:gd name="T47" fmla="*/ 1363 h 2263"/>
                  <a:gd name="T48" fmla="*/ 1010 w 1862"/>
                  <a:gd name="T49" fmla="*/ 1490 h 2263"/>
                  <a:gd name="T50" fmla="*/ 1010 w 1862"/>
                  <a:gd name="T51" fmla="*/ 1623 h 2263"/>
                  <a:gd name="T52" fmla="*/ 995 w 1862"/>
                  <a:gd name="T53" fmla="*/ 1764 h 2263"/>
                  <a:gd name="T54" fmla="*/ 967 w 1862"/>
                  <a:gd name="T55" fmla="*/ 1816 h 2263"/>
                  <a:gd name="T56" fmla="*/ 907 w 1862"/>
                  <a:gd name="T57" fmla="*/ 1838 h 2263"/>
                  <a:gd name="T58" fmla="*/ 834 w 1862"/>
                  <a:gd name="T59" fmla="*/ 1831 h 2263"/>
                  <a:gd name="T60" fmla="*/ 799 w 1862"/>
                  <a:gd name="T61" fmla="*/ 1823 h 2263"/>
                  <a:gd name="T62" fmla="*/ 781 w 1862"/>
                  <a:gd name="T63" fmla="*/ 1823 h 2263"/>
                  <a:gd name="T64" fmla="*/ 764 w 1862"/>
                  <a:gd name="T65" fmla="*/ 1823 h 2263"/>
                  <a:gd name="T66" fmla="*/ 721 w 1862"/>
                  <a:gd name="T67" fmla="*/ 1799 h 2263"/>
                  <a:gd name="T68" fmla="*/ 634 w 1862"/>
                  <a:gd name="T69" fmla="*/ 1746 h 2263"/>
                  <a:gd name="T70" fmla="*/ 546 w 1862"/>
                  <a:gd name="T71" fmla="*/ 1693 h 2263"/>
                  <a:gd name="T72" fmla="*/ 464 w 1862"/>
                  <a:gd name="T73" fmla="*/ 1634 h 2263"/>
                  <a:gd name="T74" fmla="*/ 369 w 1862"/>
                  <a:gd name="T75" fmla="*/ 1550 h 2263"/>
                  <a:gd name="T76" fmla="*/ 274 w 1862"/>
                  <a:gd name="T77" fmla="*/ 1468 h 2263"/>
                  <a:gd name="T78" fmla="*/ 173 w 1862"/>
                  <a:gd name="T79" fmla="*/ 1395 h 2263"/>
                  <a:gd name="T80" fmla="*/ 113 w 1862"/>
                  <a:gd name="T81" fmla="*/ 1353 h 2263"/>
                  <a:gd name="T82" fmla="*/ 67 w 1862"/>
                  <a:gd name="T83" fmla="*/ 1335 h 2263"/>
                  <a:gd name="T84" fmla="*/ 28 w 1862"/>
                  <a:gd name="T85" fmla="*/ 1315 h 2263"/>
                  <a:gd name="T86" fmla="*/ 0 w 1862"/>
                  <a:gd name="T87" fmla="*/ 1255 h 2263"/>
                  <a:gd name="T88" fmla="*/ 13 w 1862"/>
                  <a:gd name="T89" fmla="*/ 977 h 2263"/>
                  <a:gd name="T90" fmla="*/ 35 w 1862"/>
                  <a:gd name="T91" fmla="*/ 562 h 2263"/>
                  <a:gd name="T92" fmla="*/ 17 w 1862"/>
                  <a:gd name="T93" fmla="*/ 165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62" h="2263">
                    <a:moveTo>
                      <a:pt x="42" y="50"/>
                    </a:moveTo>
                    <a:lnTo>
                      <a:pt x="197" y="11"/>
                    </a:lnTo>
                    <a:lnTo>
                      <a:pt x="348" y="0"/>
                    </a:lnTo>
                    <a:lnTo>
                      <a:pt x="492" y="18"/>
                    </a:lnTo>
                    <a:lnTo>
                      <a:pt x="634" y="60"/>
                    </a:lnTo>
                    <a:lnTo>
                      <a:pt x="764" y="124"/>
                    </a:lnTo>
                    <a:lnTo>
                      <a:pt x="887" y="204"/>
                    </a:lnTo>
                    <a:lnTo>
                      <a:pt x="999" y="307"/>
                    </a:lnTo>
                    <a:lnTo>
                      <a:pt x="1101" y="419"/>
                    </a:lnTo>
                    <a:lnTo>
                      <a:pt x="1193" y="548"/>
                    </a:lnTo>
                    <a:lnTo>
                      <a:pt x="1270" y="689"/>
                    </a:lnTo>
                    <a:lnTo>
                      <a:pt x="1313" y="763"/>
                    </a:lnTo>
                    <a:lnTo>
                      <a:pt x="1365" y="833"/>
                    </a:lnTo>
                    <a:lnTo>
                      <a:pt x="1421" y="900"/>
                    </a:lnTo>
                    <a:lnTo>
                      <a:pt x="1478" y="970"/>
                    </a:lnTo>
                    <a:lnTo>
                      <a:pt x="1538" y="1037"/>
                    </a:lnTo>
                    <a:lnTo>
                      <a:pt x="1594" y="1103"/>
                    </a:lnTo>
                    <a:lnTo>
                      <a:pt x="1643" y="1173"/>
                    </a:lnTo>
                    <a:lnTo>
                      <a:pt x="1689" y="1251"/>
                    </a:lnTo>
                    <a:lnTo>
                      <a:pt x="1724" y="1328"/>
                    </a:lnTo>
                    <a:lnTo>
                      <a:pt x="1749" y="1416"/>
                    </a:lnTo>
                    <a:lnTo>
                      <a:pt x="1766" y="1493"/>
                    </a:lnTo>
                    <a:lnTo>
                      <a:pt x="1787" y="1571"/>
                    </a:lnTo>
                    <a:lnTo>
                      <a:pt x="1809" y="1651"/>
                    </a:lnTo>
                    <a:lnTo>
                      <a:pt x="1826" y="1728"/>
                    </a:lnTo>
                    <a:lnTo>
                      <a:pt x="1844" y="1806"/>
                    </a:lnTo>
                    <a:lnTo>
                      <a:pt x="1857" y="1880"/>
                    </a:lnTo>
                    <a:lnTo>
                      <a:pt x="1862" y="1958"/>
                    </a:lnTo>
                    <a:lnTo>
                      <a:pt x="1854" y="2031"/>
                    </a:lnTo>
                    <a:lnTo>
                      <a:pt x="1837" y="2105"/>
                    </a:lnTo>
                    <a:lnTo>
                      <a:pt x="1809" y="2175"/>
                    </a:lnTo>
                    <a:lnTo>
                      <a:pt x="1799" y="2189"/>
                    </a:lnTo>
                    <a:lnTo>
                      <a:pt x="1784" y="2203"/>
                    </a:lnTo>
                    <a:lnTo>
                      <a:pt x="1770" y="2218"/>
                    </a:lnTo>
                    <a:lnTo>
                      <a:pt x="1749" y="2228"/>
                    </a:lnTo>
                    <a:lnTo>
                      <a:pt x="1731" y="2241"/>
                    </a:lnTo>
                    <a:lnTo>
                      <a:pt x="1710" y="2253"/>
                    </a:lnTo>
                    <a:lnTo>
                      <a:pt x="1689" y="2259"/>
                    </a:lnTo>
                    <a:lnTo>
                      <a:pt x="1668" y="2263"/>
                    </a:lnTo>
                    <a:lnTo>
                      <a:pt x="1654" y="2263"/>
                    </a:lnTo>
                    <a:lnTo>
                      <a:pt x="1639" y="2256"/>
                    </a:lnTo>
                    <a:lnTo>
                      <a:pt x="1619" y="2241"/>
                    </a:lnTo>
                    <a:lnTo>
                      <a:pt x="1594" y="2224"/>
                    </a:lnTo>
                    <a:lnTo>
                      <a:pt x="1569" y="2210"/>
                    </a:lnTo>
                    <a:lnTo>
                      <a:pt x="1544" y="2193"/>
                    </a:lnTo>
                    <a:lnTo>
                      <a:pt x="1520" y="2171"/>
                    </a:lnTo>
                    <a:lnTo>
                      <a:pt x="1499" y="2154"/>
                    </a:lnTo>
                    <a:lnTo>
                      <a:pt x="1485" y="2133"/>
                    </a:lnTo>
                    <a:lnTo>
                      <a:pt x="1471" y="2108"/>
                    </a:lnTo>
                    <a:lnTo>
                      <a:pt x="1468" y="2083"/>
                    </a:lnTo>
                    <a:lnTo>
                      <a:pt x="1471" y="2056"/>
                    </a:lnTo>
                    <a:lnTo>
                      <a:pt x="1449" y="2091"/>
                    </a:lnTo>
                    <a:lnTo>
                      <a:pt x="1421" y="2101"/>
                    </a:lnTo>
                    <a:lnTo>
                      <a:pt x="1379" y="2091"/>
                    </a:lnTo>
                    <a:lnTo>
                      <a:pt x="1333" y="2063"/>
                    </a:lnTo>
                    <a:lnTo>
                      <a:pt x="1281" y="2024"/>
                    </a:lnTo>
                    <a:lnTo>
                      <a:pt x="1225" y="1978"/>
                    </a:lnTo>
                    <a:lnTo>
                      <a:pt x="1168" y="1929"/>
                    </a:lnTo>
                    <a:lnTo>
                      <a:pt x="1108" y="1880"/>
                    </a:lnTo>
                    <a:lnTo>
                      <a:pt x="1048" y="1841"/>
                    </a:lnTo>
                    <a:lnTo>
                      <a:pt x="992" y="1810"/>
                    </a:lnTo>
                    <a:lnTo>
                      <a:pt x="995" y="1803"/>
                    </a:lnTo>
                    <a:lnTo>
                      <a:pt x="1003" y="1775"/>
                    </a:lnTo>
                    <a:lnTo>
                      <a:pt x="1010" y="1733"/>
                    </a:lnTo>
                    <a:lnTo>
                      <a:pt x="1013" y="1680"/>
                    </a:lnTo>
                    <a:lnTo>
                      <a:pt x="1017" y="1620"/>
                    </a:lnTo>
                    <a:lnTo>
                      <a:pt x="1017" y="1557"/>
                    </a:lnTo>
                    <a:lnTo>
                      <a:pt x="1010" y="1490"/>
                    </a:lnTo>
                    <a:lnTo>
                      <a:pt x="995" y="1430"/>
                    </a:lnTo>
                    <a:lnTo>
                      <a:pt x="978" y="1370"/>
                    </a:lnTo>
                    <a:lnTo>
                      <a:pt x="947" y="1325"/>
                    </a:lnTo>
                    <a:lnTo>
                      <a:pt x="971" y="1363"/>
                    </a:lnTo>
                    <a:lnTo>
                      <a:pt x="989" y="1405"/>
                    </a:lnTo>
                    <a:lnTo>
                      <a:pt x="999" y="1448"/>
                    </a:lnTo>
                    <a:lnTo>
                      <a:pt x="1010" y="1490"/>
                    </a:lnTo>
                    <a:lnTo>
                      <a:pt x="1013" y="1535"/>
                    </a:lnTo>
                    <a:lnTo>
                      <a:pt x="1013" y="1581"/>
                    </a:lnTo>
                    <a:lnTo>
                      <a:pt x="1010" y="1623"/>
                    </a:lnTo>
                    <a:lnTo>
                      <a:pt x="1007" y="1669"/>
                    </a:lnTo>
                    <a:lnTo>
                      <a:pt x="1003" y="1715"/>
                    </a:lnTo>
                    <a:lnTo>
                      <a:pt x="995" y="1764"/>
                    </a:lnTo>
                    <a:lnTo>
                      <a:pt x="992" y="1785"/>
                    </a:lnTo>
                    <a:lnTo>
                      <a:pt x="982" y="1803"/>
                    </a:lnTo>
                    <a:lnTo>
                      <a:pt x="967" y="1816"/>
                    </a:lnTo>
                    <a:lnTo>
                      <a:pt x="950" y="1827"/>
                    </a:lnTo>
                    <a:lnTo>
                      <a:pt x="929" y="1834"/>
                    </a:lnTo>
                    <a:lnTo>
                      <a:pt x="907" y="1838"/>
                    </a:lnTo>
                    <a:lnTo>
                      <a:pt x="883" y="1838"/>
                    </a:lnTo>
                    <a:lnTo>
                      <a:pt x="859" y="1834"/>
                    </a:lnTo>
                    <a:lnTo>
                      <a:pt x="834" y="1831"/>
                    </a:lnTo>
                    <a:lnTo>
                      <a:pt x="809" y="1823"/>
                    </a:lnTo>
                    <a:lnTo>
                      <a:pt x="802" y="1823"/>
                    </a:lnTo>
                    <a:lnTo>
                      <a:pt x="799" y="1823"/>
                    </a:lnTo>
                    <a:lnTo>
                      <a:pt x="795" y="1823"/>
                    </a:lnTo>
                    <a:lnTo>
                      <a:pt x="788" y="1823"/>
                    </a:lnTo>
                    <a:lnTo>
                      <a:pt x="781" y="1823"/>
                    </a:lnTo>
                    <a:lnTo>
                      <a:pt x="774" y="1823"/>
                    </a:lnTo>
                    <a:lnTo>
                      <a:pt x="770" y="1823"/>
                    </a:lnTo>
                    <a:lnTo>
                      <a:pt x="764" y="1823"/>
                    </a:lnTo>
                    <a:lnTo>
                      <a:pt x="757" y="1823"/>
                    </a:lnTo>
                    <a:lnTo>
                      <a:pt x="752" y="1820"/>
                    </a:lnTo>
                    <a:lnTo>
                      <a:pt x="721" y="1799"/>
                    </a:lnTo>
                    <a:lnTo>
                      <a:pt x="689" y="1781"/>
                    </a:lnTo>
                    <a:lnTo>
                      <a:pt x="661" y="1764"/>
                    </a:lnTo>
                    <a:lnTo>
                      <a:pt x="634" y="1746"/>
                    </a:lnTo>
                    <a:lnTo>
                      <a:pt x="602" y="1728"/>
                    </a:lnTo>
                    <a:lnTo>
                      <a:pt x="574" y="1711"/>
                    </a:lnTo>
                    <a:lnTo>
                      <a:pt x="546" y="1693"/>
                    </a:lnTo>
                    <a:lnTo>
                      <a:pt x="517" y="1676"/>
                    </a:lnTo>
                    <a:lnTo>
                      <a:pt x="492" y="1655"/>
                    </a:lnTo>
                    <a:lnTo>
                      <a:pt x="464" y="1634"/>
                    </a:lnTo>
                    <a:lnTo>
                      <a:pt x="433" y="1603"/>
                    </a:lnTo>
                    <a:lnTo>
                      <a:pt x="401" y="1578"/>
                    </a:lnTo>
                    <a:lnTo>
                      <a:pt x="369" y="1550"/>
                    </a:lnTo>
                    <a:lnTo>
                      <a:pt x="338" y="1521"/>
                    </a:lnTo>
                    <a:lnTo>
                      <a:pt x="306" y="1497"/>
                    </a:lnTo>
                    <a:lnTo>
                      <a:pt x="274" y="1468"/>
                    </a:lnTo>
                    <a:lnTo>
                      <a:pt x="239" y="1445"/>
                    </a:lnTo>
                    <a:lnTo>
                      <a:pt x="208" y="1420"/>
                    </a:lnTo>
                    <a:lnTo>
                      <a:pt x="173" y="1395"/>
                    </a:lnTo>
                    <a:lnTo>
                      <a:pt x="137" y="1370"/>
                    </a:lnTo>
                    <a:lnTo>
                      <a:pt x="126" y="1360"/>
                    </a:lnTo>
                    <a:lnTo>
                      <a:pt x="113" y="1353"/>
                    </a:lnTo>
                    <a:lnTo>
                      <a:pt x="98" y="1350"/>
                    </a:lnTo>
                    <a:lnTo>
                      <a:pt x="81" y="1343"/>
                    </a:lnTo>
                    <a:lnTo>
                      <a:pt x="67" y="1335"/>
                    </a:lnTo>
                    <a:lnTo>
                      <a:pt x="53" y="1328"/>
                    </a:lnTo>
                    <a:lnTo>
                      <a:pt x="38" y="1321"/>
                    </a:lnTo>
                    <a:lnTo>
                      <a:pt x="28" y="1315"/>
                    </a:lnTo>
                    <a:lnTo>
                      <a:pt x="13" y="1303"/>
                    </a:lnTo>
                    <a:lnTo>
                      <a:pt x="7" y="1290"/>
                    </a:lnTo>
                    <a:lnTo>
                      <a:pt x="0" y="1255"/>
                    </a:lnTo>
                    <a:lnTo>
                      <a:pt x="0" y="1188"/>
                    </a:lnTo>
                    <a:lnTo>
                      <a:pt x="7" y="1093"/>
                    </a:lnTo>
                    <a:lnTo>
                      <a:pt x="13" y="977"/>
                    </a:lnTo>
                    <a:lnTo>
                      <a:pt x="21" y="847"/>
                    </a:lnTo>
                    <a:lnTo>
                      <a:pt x="28" y="707"/>
                    </a:lnTo>
                    <a:lnTo>
                      <a:pt x="35" y="562"/>
                    </a:lnTo>
                    <a:lnTo>
                      <a:pt x="35" y="422"/>
                    </a:lnTo>
                    <a:lnTo>
                      <a:pt x="31" y="285"/>
                    </a:lnTo>
                    <a:lnTo>
                      <a:pt x="17" y="165"/>
                    </a:lnTo>
                    <a:lnTo>
                      <a:pt x="42" y="50"/>
                    </a:lnTo>
                    <a:close/>
                  </a:path>
                </a:pathLst>
              </a:custGeom>
              <a:solidFill>
                <a:srgbClr val="B265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05" name="Freeform 729"/>
              <p:cNvSpPr>
                <a:spLocks/>
              </p:cNvSpPr>
              <p:nvPr/>
            </p:nvSpPr>
            <p:spPr bwMode="auto">
              <a:xfrm>
                <a:off x="3044" y="2362"/>
                <a:ext cx="143" cy="161"/>
              </a:xfrm>
              <a:custGeom>
                <a:avLst/>
                <a:gdLst>
                  <a:gd name="T0" fmla="*/ 348 w 1862"/>
                  <a:gd name="T1" fmla="*/ 0 h 2263"/>
                  <a:gd name="T2" fmla="*/ 764 w 1862"/>
                  <a:gd name="T3" fmla="*/ 124 h 2263"/>
                  <a:gd name="T4" fmla="*/ 1101 w 1862"/>
                  <a:gd name="T5" fmla="*/ 419 h 2263"/>
                  <a:gd name="T6" fmla="*/ 1313 w 1862"/>
                  <a:gd name="T7" fmla="*/ 763 h 2263"/>
                  <a:gd name="T8" fmla="*/ 1478 w 1862"/>
                  <a:gd name="T9" fmla="*/ 970 h 2263"/>
                  <a:gd name="T10" fmla="*/ 1643 w 1862"/>
                  <a:gd name="T11" fmla="*/ 1173 h 2263"/>
                  <a:gd name="T12" fmla="*/ 1749 w 1862"/>
                  <a:gd name="T13" fmla="*/ 1416 h 2263"/>
                  <a:gd name="T14" fmla="*/ 1809 w 1862"/>
                  <a:gd name="T15" fmla="*/ 1651 h 2263"/>
                  <a:gd name="T16" fmla="*/ 1857 w 1862"/>
                  <a:gd name="T17" fmla="*/ 1880 h 2263"/>
                  <a:gd name="T18" fmla="*/ 1837 w 1862"/>
                  <a:gd name="T19" fmla="*/ 2105 h 2263"/>
                  <a:gd name="T20" fmla="*/ 1784 w 1862"/>
                  <a:gd name="T21" fmla="*/ 2203 h 2263"/>
                  <a:gd name="T22" fmla="*/ 1731 w 1862"/>
                  <a:gd name="T23" fmla="*/ 2241 h 2263"/>
                  <a:gd name="T24" fmla="*/ 1668 w 1862"/>
                  <a:gd name="T25" fmla="*/ 2263 h 2263"/>
                  <a:gd name="T26" fmla="*/ 1619 w 1862"/>
                  <a:gd name="T27" fmla="*/ 2241 h 2263"/>
                  <a:gd name="T28" fmla="*/ 1544 w 1862"/>
                  <a:gd name="T29" fmla="*/ 2193 h 2263"/>
                  <a:gd name="T30" fmla="*/ 1485 w 1862"/>
                  <a:gd name="T31" fmla="*/ 2133 h 2263"/>
                  <a:gd name="T32" fmla="*/ 1471 w 1862"/>
                  <a:gd name="T33" fmla="*/ 2056 h 2263"/>
                  <a:gd name="T34" fmla="*/ 1379 w 1862"/>
                  <a:gd name="T35" fmla="*/ 2091 h 2263"/>
                  <a:gd name="T36" fmla="*/ 1225 w 1862"/>
                  <a:gd name="T37" fmla="*/ 1978 h 2263"/>
                  <a:gd name="T38" fmla="*/ 1048 w 1862"/>
                  <a:gd name="T39" fmla="*/ 1841 h 2263"/>
                  <a:gd name="T40" fmla="*/ 1003 w 1862"/>
                  <a:gd name="T41" fmla="*/ 1775 h 2263"/>
                  <a:gd name="T42" fmla="*/ 1017 w 1862"/>
                  <a:gd name="T43" fmla="*/ 1620 h 2263"/>
                  <a:gd name="T44" fmla="*/ 995 w 1862"/>
                  <a:gd name="T45" fmla="*/ 1430 h 2263"/>
                  <a:gd name="T46" fmla="*/ 971 w 1862"/>
                  <a:gd name="T47" fmla="*/ 1363 h 2263"/>
                  <a:gd name="T48" fmla="*/ 1010 w 1862"/>
                  <a:gd name="T49" fmla="*/ 1490 h 2263"/>
                  <a:gd name="T50" fmla="*/ 1010 w 1862"/>
                  <a:gd name="T51" fmla="*/ 1623 h 2263"/>
                  <a:gd name="T52" fmla="*/ 995 w 1862"/>
                  <a:gd name="T53" fmla="*/ 1764 h 2263"/>
                  <a:gd name="T54" fmla="*/ 967 w 1862"/>
                  <a:gd name="T55" fmla="*/ 1816 h 2263"/>
                  <a:gd name="T56" fmla="*/ 907 w 1862"/>
                  <a:gd name="T57" fmla="*/ 1838 h 2263"/>
                  <a:gd name="T58" fmla="*/ 834 w 1862"/>
                  <a:gd name="T59" fmla="*/ 1831 h 2263"/>
                  <a:gd name="T60" fmla="*/ 799 w 1862"/>
                  <a:gd name="T61" fmla="*/ 1823 h 2263"/>
                  <a:gd name="T62" fmla="*/ 781 w 1862"/>
                  <a:gd name="T63" fmla="*/ 1823 h 2263"/>
                  <a:gd name="T64" fmla="*/ 764 w 1862"/>
                  <a:gd name="T65" fmla="*/ 1823 h 2263"/>
                  <a:gd name="T66" fmla="*/ 721 w 1862"/>
                  <a:gd name="T67" fmla="*/ 1799 h 2263"/>
                  <a:gd name="T68" fmla="*/ 634 w 1862"/>
                  <a:gd name="T69" fmla="*/ 1746 h 2263"/>
                  <a:gd name="T70" fmla="*/ 546 w 1862"/>
                  <a:gd name="T71" fmla="*/ 1693 h 2263"/>
                  <a:gd name="T72" fmla="*/ 464 w 1862"/>
                  <a:gd name="T73" fmla="*/ 1634 h 2263"/>
                  <a:gd name="T74" fmla="*/ 369 w 1862"/>
                  <a:gd name="T75" fmla="*/ 1550 h 2263"/>
                  <a:gd name="T76" fmla="*/ 274 w 1862"/>
                  <a:gd name="T77" fmla="*/ 1468 h 2263"/>
                  <a:gd name="T78" fmla="*/ 173 w 1862"/>
                  <a:gd name="T79" fmla="*/ 1395 h 2263"/>
                  <a:gd name="T80" fmla="*/ 113 w 1862"/>
                  <a:gd name="T81" fmla="*/ 1353 h 2263"/>
                  <a:gd name="T82" fmla="*/ 67 w 1862"/>
                  <a:gd name="T83" fmla="*/ 1335 h 2263"/>
                  <a:gd name="T84" fmla="*/ 28 w 1862"/>
                  <a:gd name="T85" fmla="*/ 1315 h 2263"/>
                  <a:gd name="T86" fmla="*/ 0 w 1862"/>
                  <a:gd name="T87" fmla="*/ 1255 h 2263"/>
                  <a:gd name="T88" fmla="*/ 13 w 1862"/>
                  <a:gd name="T89" fmla="*/ 977 h 2263"/>
                  <a:gd name="T90" fmla="*/ 35 w 1862"/>
                  <a:gd name="T91" fmla="*/ 562 h 2263"/>
                  <a:gd name="T92" fmla="*/ 17 w 1862"/>
                  <a:gd name="T93" fmla="*/ 165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62" h="2263">
                    <a:moveTo>
                      <a:pt x="42" y="50"/>
                    </a:moveTo>
                    <a:lnTo>
                      <a:pt x="197" y="11"/>
                    </a:lnTo>
                    <a:lnTo>
                      <a:pt x="348" y="0"/>
                    </a:lnTo>
                    <a:lnTo>
                      <a:pt x="492" y="18"/>
                    </a:lnTo>
                    <a:lnTo>
                      <a:pt x="634" y="60"/>
                    </a:lnTo>
                    <a:lnTo>
                      <a:pt x="764" y="124"/>
                    </a:lnTo>
                    <a:lnTo>
                      <a:pt x="887" y="204"/>
                    </a:lnTo>
                    <a:lnTo>
                      <a:pt x="999" y="307"/>
                    </a:lnTo>
                    <a:lnTo>
                      <a:pt x="1101" y="419"/>
                    </a:lnTo>
                    <a:lnTo>
                      <a:pt x="1193" y="548"/>
                    </a:lnTo>
                    <a:lnTo>
                      <a:pt x="1270" y="689"/>
                    </a:lnTo>
                    <a:lnTo>
                      <a:pt x="1313" y="763"/>
                    </a:lnTo>
                    <a:lnTo>
                      <a:pt x="1365" y="833"/>
                    </a:lnTo>
                    <a:lnTo>
                      <a:pt x="1421" y="900"/>
                    </a:lnTo>
                    <a:lnTo>
                      <a:pt x="1478" y="970"/>
                    </a:lnTo>
                    <a:lnTo>
                      <a:pt x="1538" y="1037"/>
                    </a:lnTo>
                    <a:lnTo>
                      <a:pt x="1594" y="1103"/>
                    </a:lnTo>
                    <a:lnTo>
                      <a:pt x="1643" y="1173"/>
                    </a:lnTo>
                    <a:lnTo>
                      <a:pt x="1689" y="1251"/>
                    </a:lnTo>
                    <a:lnTo>
                      <a:pt x="1724" y="1328"/>
                    </a:lnTo>
                    <a:lnTo>
                      <a:pt x="1749" y="1416"/>
                    </a:lnTo>
                    <a:lnTo>
                      <a:pt x="1766" y="1493"/>
                    </a:lnTo>
                    <a:lnTo>
                      <a:pt x="1787" y="1571"/>
                    </a:lnTo>
                    <a:lnTo>
                      <a:pt x="1809" y="1651"/>
                    </a:lnTo>
                    <a:lnTo>
                      <a:pt x="1826" y="1728"/>
                    </a:lnTo>
                    <a:lnTo>
                      <a:pt x="1844" y="1806"/>
                    </a:lnTo>
                    <a:lnTo>
                      <a:pt x="1857" y="1880"/>
                    </a:lnTo>
                    <a:lnTo>
                      <a:pt x="1862" y="1958"/>
                    </a:lnTo>
                    <a:lnTo>
                      <a:pt x="1854" y="2031"/>
                    </a:lnTo>
                    <a:lnTo>
                      <a:pt x="1837" y="2105"/>
                    </a:lnTo>
                    <a:lnTo>
                      <a:pt x="1809" y="2175"/>
                    </a:lnTo>
                    <a:lnTo>
                      <a:pt x="1799" y="2189"/>
                    </a:lnTo>
                    <a:lnTo>
                      <a:pt x="1784" y="2203"/>
                    </a:lnTo>
                    <a:lnTo>
                      <a:pt x="1770" y="2218"/>
                    </a:lnTo>
                    <a:lnTo>
                      <a:pt x="1749" y="2228"/>
                    </a:lnTo>
                    <a:lnTo>
                      <a:pt x="1731" y="2241"/>
                    </a:lnTo>
                    <a:lnTo>
                      <a:pt x="1710" y="2253"/>
                    </a:lnTo>
                    <a:lnTo>
                      <a:pt x="1689" y="2259"/>
                    </a:lnTo>
                    <a:lnTo>
                      <a:pt x="1668" y="2263"/>
                    </a:lnTo>
                    <a:lnTo>
                      <a:pt x="1654" y="2263"/>
                    </a:lnTo>
                    <a:lnTo>
                      <a:pt x="1639" y="2256"/>
                    </a:lnTo>
                    <a:lnTo>
                      <a:pt x="1619" y="2241"/>
                    </a:lnTo>
                    <a:lnTo>
                      <a:pt x="1594" y="2224"/>
                    </a:lnTo>
                    <a:lnTo>
                      <a:pt x="1569" y="2210"/>
                    </a:lnTo>
                    <a:lnTo>
                      <a:pt x="1544" y="2193"/>
                    </a:lnTo>
                    <a:lnTo>
                      <a:pt x="1520" y="2171"/>
                    </a:lnTo>
                    <a:lnTo>
                      <a:pt x="1499" y="2154"/>
                    </a:lnTo>
                    <a:lnTo>
                      <a:pt x="1485" y="2133"/>
                    </a:lnTo>
                    <a:lnTo>
                      <a:pt x="1471" y="2108"/>
                    </a:lnTo>
                    <a:lnTo>
                      <a:pt x="1468" y="2083"/>
                    </a:lnTo>
                    <a:lnTo>
                      <a:pt x="1471" y="2056"/>
                    </a:lnTo>
                    <a:lnTo>
                      <a:pt x="1449" y="2091"/>
                    </a:lnTo>
                    <a:lnTo>
                      <a:pt x="1421" y="2101"/>
                    </a:lnTo>
                    <a:lnTo>
                      <a:pt x="1379" y="2091"/>
                    </a:lnTo>
                    <a:lnTo>
                      <a:pt x="1333" y="2063"/>
                    </a:lnTo>
                    <a:lnTo>
                      <a:pt x="1281" y="2024"/>
                    </a:lnTo>
                    <a:lnTo>
                      <a:pt x="1225" y="1978"/>
                    </a:lnTo>
                    <a:lnTo>
                      <a:pt x="1168" y="1929"/>
                    </a:lnTo>
                    <a:lnTo>
                      <a:pt x="1108" y="1880"/>
                    </a:lnTo>
                    <a:lnTo>
                      <a:pt x="1048" y="1841"/>
                    </a:lnTo>
                    <a:lnTo>
                      <a:pt x="992" y="1810"/>
                    </a:lnTo>
                    <a:lnTo>
                      <a:pt x="995" y="1803"/>
                    </a:lnTo>
                    <a:lnTo>
                      <a:pt x="1003" y="1775"/>
                    </a:lnTo>
                    <a:lnTo>
                      <a:pt x="1010" y="1733"/>
                    </a:lnTo>
                    <a:lnTo>
                      <a:pt x="1013" y="1680"/>
                    </a:lnTo>
                    <a:lnTo>
                      <a:pt x="1017" y="1620"/>
                    </a:lnTo>
                    <a:lnTo>
                      <a:pt x="1017" y="1557"/>
                    </a:lnTo>
                    <a:lnTo>
                      <a:pt x="1010" y="1490"/>
                    </a:lnTo>
                    <a:lnTo>
                      <a:pt x="995" y="1430"/>
                    </a:lnTo>
                    <a:lnTo>
                      <a:pt x="978" y="1370"/>
                    </a:lnTo>
                    <a:lnTo>
                      <a:pt x="947" y="1325"/>
                    </a:lnTo>
                    <a:lnTo>
                      <a:pt x="971" y="1363"/>
                    </a:lnTo>
                    <a:lnTo>
                      <a:pt x="989" y="1405"/>
                    </a:lnTo>
                    <a:lnTo>
                      <a:pt x="999" y="1448"/>
                    </a:lnTo>
                    <a:lnTo>
                      <a:pt x="1010" y="1490"/>
                    </a:lnTo>
                    <a:lnTo>
                      <a:pt x="1013" y="1535"/>
                    </a:lnTo>
                    <a:lnTo>
                      <a:pt x="1013" y="1581"/>
                    </a:lnTo>
                    <a:lnTo>
                      <a:pt x="1010" y="1623"/>
                    </a:lnTo>
                    <a:lnTo>
                      <a:pt x="1007" y="1669"/>
                    </a:lnTo>
                    <a:lnTo>
                      <a:pt x="1003" y="1715"/>
                    </a:lnTo>
                    <a:lnTo>
                      <a:pt x="995" y="1764"/>
                    </a:lnTo>
                    <a:lnTo>
                      <a:pt x="992" y="1785"/>
                    </a:lnTo>
                    <a:lnTo>
                      <a:pt x="982" y="1803"/>
                    </a:lnTo>
                    <a:lnTo>
                      <a:pt x="967" y="1816"/>
                    </a:lnTo>
                    <a:lnTo>
                      <a:pt x="950" y="1827"/>
                    </a:lnTo>
                    <a:lnTo>
                      <a:pt x="929" y="1834"/>
                    </a:lnTo>
                    <a:lnTo>
                      <a:pt x="907" y="1838"/>
                    </a:lnTo>
                    <a:lnTo>
                      <a:pt x="883" y="1838"/>
                    </a:lnTo>
                    <a:lnTo>
                      <a:pt x="859" y="1834"/>
                    </a:lnTo>
                    <a:lnTo>
                      <a:pt x="834" y="1831"/>
                    </a:lnTo>
                    <a:lnTo>
                      <a:pt x="809" y="1823"/>
                    </a:lnTo>
                    <a:lnTo>
                      <a:pt x="802" y="1823"/>
                    </a:lnTo>
                    <a:lnTo>
                      <a:pt x="799" y="1823"/>
                    </a:lnTo>
                    <a:lnTo>
                      <a:pt x="795" y="1823"/>
                    </a:lnTo>
                    <a:lnTo>
                      <a:pt x="788" y="1823"/>
                    </a:lnTo>
                    <a:lnTo>
                      <a:pt x="781" y="1823"/>
                    </a:lnTo>
                    <a:lnTo>
                      <a:pt x="774" y="1823"/>
                    </a:lnTo>
                    <a:lnTo>
                      <a:pt x="770" y="1823"/>
                    </a:lnTo>
                    <a:lnTo>
                      <a:pt x="764" y="1823"/>
                    </a:lnTo>
                    <a:lnTo>
                      <a:pt x="757" y="1823"/>
                    </a:lnTo>
                    <a:lnTo>
                      <a:pt x="752" y="1820"/>
                    </a:lnTo>
                    <a:lnTo>
                      <a:pt x="721" y="1799"/>
                    </a:lnTo>
                    <a:lnTo>
                      <a:pt x="689" y="1781"/>
                    </a:lnTo>
                    <a:lnTo>
                      <a:pt x="661" y="1764"/>
                    </a:lnTo>
                    <a:lnTo>
                      <a:pt x="634" y="1746"/>
                    </a:lnTo>
                    <a:lnTo>
                      <a:pt x="602" y="1728"/>
                    </a:lnTo>
                    <a:lnTo>
                      <a:pt x="574" y="1711"/>
                    </a:lnTo>
                    <a:lnTo>
                      <a:pt x="546" y="1693"/>
                    </a:lnTo>
                    <a:lnTo>
                      <a:pt x="517" y="1676"/>
                    </a:lnTo>
                    <a:lnTo>
                      <a:pt x="492" y="1655"/>
                    </a:lnTo>
                    <a:lnTo>
                      <a:pt x="464" y="1634"/>
                    </a:lnTo>
                    <a:lnTo>
                      <a:pt x="433" y="1603"/>
                    </a:lnTo>
                    <a:lnTo>
                      <a:pt x="401" y="1578"/>
                    </a:lnTo>
                    <a:lnTo>
                      <a:pt x="369" y="1550"/>
                    </a:lnTo>
                    <a:lnTo>
                      <a:pt x="338" y="1521"/>
                    </a:lnTo>
                    <a:lnTo>
                      <a:pt x="306" y="1497"/>
                    </a:lnTo>
                    <a:lnTo>
                      <a:pt x="274" y="1468"/>
                    </a:lnTo>
                    <a:lnTo>
                      <a:pt x="239" y="1445"/>
                    </a:lnTo>
                    <a:lnTo>
                      <a:pt x="208" y="1420"/>
                    </a:lnTo>
                    <a:lnTo>
                      <a:pt x="173" y="1395"/>
                    </a:lnTo>
                    <a:lnTo>
                      <a:pt x="137" y="1370"/>
                    </a:lnTo>
                    <a:lnTo>
                      <a:pt x="126" y="1360"/>
                    </a:lnTo>
                    <a:lnTo>
                      <a:pt x="113" y="1353"/>
                    </a:lnTo>
                    <a:lnTo>
                      <a:pt x="98" y="1350"/>
                    </a:lnTo>
                    <a:lnTo>
                      <a:pt x="81" y="1343"/>
                    </a:lnTo>
                    <a:lnTo>
                      <a:pt x="67" y="1335"/>
                    </a:lnTo>
                    <a:lnTo>
                      <a:pt x="53" y="1328"/>
                    </a:lnTo>
                    <a:lnTo>
                      <a:pt x="38" y="1321"/>
                    </a:lnTo>
                    <a:lnTo>
                      <a:pt x="28" y="1315"/>
                    </a:lnTo>
                    <a:lnTo>
                      <a:pt x="13" y="1303"/>
                    </a:lnTo>
                    <a:lnTo>
                      <a:pt x="7" y="1290"/>
                    </a:lnTo>
                    <a:lnTo>
                      <a:pt x="0" y="1255"/>
                    </a:lnTo>
                    <a:lnTo>
                      <a:pt x="0" y="1188"/>
                    </a:lnTo>
                    <a:lnTo>
                      <a:pt x="7" y="1093"/>
                    </a:lnTo>
                    <a:lnTo>
                      <a:pt x="13" y="977"/>
                    </a:lnTo>
                    <a:lnTo>
                      <a:pt x="21" y="847"/>
                    </a:lnTo>
                    <a:lnTo>
                      <a:pt x="28" y="707"/>
                    </a:lnTo>
                    <a:lnTo>
                      <a:pt x="35" y="562"/>
                    </a:lnTo>
                    <a:lnTo>
                      <a:pt x="35" y="422"/>
                    </a:lnTo>
                    <a:lnTo>
                      <a:pt x="31" y="285"/>
                    </a:lnTo>
                    <a:lnTo>
                      <a:pt x="17" y="165"/>
                    </a:lnTo>
                    <a:lnTo>
                      <a:pt x="42" y="5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06" name="Freeform 730"/>
              <p:cNvSpPr>
                <a:spLocks/>
              </p:cNvSpPr>
              <p:nvPr/>
            </p:nvSpPr>
            <p:spPr bwMode="auto">
              <a:xfrm>
                <a:off x="3073" y="2365"/>
                <a:ext cx="111" cy="155"/>
              </a:xfrm>
              <a:custGeom>
                <a:avLst/>
                <a:gdLst>
                  <a:gd name="T0" fmla="*/ 500 w 1436"/>
                  <a:gd name="T1" fmla="*/ 225 h 2163"/>
                  <a:gd name="T2" fmla="*/ 679 w 1436"/>
                  <a:gd name="T3" fmla="*/ 393 h 2163"/>
                  <a:gd name="T4" fmla="*/ 796 w 1436"/>
                  <a:gd name="T5" fmla="*/ 552 h 2163"/>
                  <a:gd name="T6" fmla="*/ 887 w 1436"/>
                  <a:gd name="T7" fmla="*/ 702 h 2163"/>
                  <a:gd name="T8" fmla="*/ 982 w 1436"/>
                  <a:gd name="T9" fmla="*/ 847 h 2163"/>
                  <a:gd name="T10" fmla="*/ 1067 w 1436"/>
                  <a:gd name="T11" fmla="*/ 945 h 2163"/>
                  <a:gd name="T12" fmla="*/ 1112 w 1436"/>
                  <a:gd name="T13" fmla="*/ 987 h 2163"/>
                  <a:gd name="T14" fmla="*/ 1148 w 1436"/>
                  <a:gd name="T15" fmla="*/ 1029 h 2163"/>
                  <a:gd name="T16" fmla="*/ 1183 w 1436"/>
                  <a:gd name="T17" fmla="*/ 1075 h 2163"/>
                  <a:gd name="T18" fmla="*/ 1218 w 1436"/>
                  <a:gd name="T19" fmla="*/ 1123 h 2163"/>
                  <a:gd name="T20" fmla="*/ 1271 w 1436"/>
                  <a:gd name="T21" fmla="*/ 1225 h 2163"/>
                  <a:gd name="T22" fmla="*/ 1338 w 1436"/>
                  <a:gd name="T23" fmla="*/ 1398 h 2163"/>
                  <a:gd name="T24" fmla="*/ 1394 w 1436"/>
                  <a:gd name="T25" fmla="*/ 1591 h 2163"/>
                  <a:gd name="T26" fmla="*/ 1429 w 1436"/>
                  <a:gd name="T27" fmla="*/ 1791 h 2163"/>
                  <a:gd name="T28" fmla="*/ 1433 w 1436"/>
                  <a:gd name="T29" fmla="*/ 1985 h 2163"/>
                  <a:gd name="T30" fmla="*/ 1411 w 1436"/>
                  <a:gd name="T31" fmla="*/ 2090 h 2163"/>
                  <a:gd name="T32" fmla="*/ 1390 w 1436"/>
                  <a:gd name="T33" fmla="*/ 2121 h 2163"/>
                  <a:gd name="T34" fmla="*/ 1358 w 1436"/>
                  <a:gd name="T35" fmla="*/ 2150 h 2163"/>
                  <a:gd name="T36" fmla="*/ 1310 w 1436"/>
                  <a:gd name="T37" fmla="*/ 2163 h 2163"/>
                  <a:gd name="T38" fmla="*/ 1246 w 1436"/>
                  <a:gd name="T39" fmla="*/ 2150 h 2163"/>
                  <a:gd name="T40" fmla="*/ 1203 w 1436"/>
                  <a:gd name="T41" fmla="*/ 2118 h 2163"/>
                  <a:gd name="T42" fmla="*/ 1180 w 1436"/>
                  <a:gd name="T43" fmla="*/ 2086 h 2163"/>
                  <a:gd name="T44" fmla="*/ 1148 w 1436"/>
                  <a:gd name="T45" fmla="*/ 2044 h 2163"/>
                  <a:gd name="T46" fmla="*/ 1120 w 1436"/>
                  <a:gd name="T47" fmla="*/ 1998 h 2163"/>
                  <a:gd name="T48" fmla="*/ 1098 w 1436"/>
                  <a:gd name="T49" fmla="*/ 1960 h 2163"/>
                  <a:gd name="T50" fmla="*/ 1084 w 1436"/>
                  <a:gd name="T51" fmla="*/ 1963 h 2163"/>
                  <a:gd name="T52" fmla="*/ 1080 w 1436"/>
                  <a:gd name="T53" fmla="*/ 1988 h 2163"/>
                  <a:gd name="T54" fmla="*/ 1077 w 1436"/>
                  <a:gd name="T55" fmla="*/ 2006 h 2163"/>
                  <a:gd name="T56" fmla="*/ 1070 w 1436"/>
                  <a:gd name="T57" fmla="*/ 2020 h 2163"/>
                  <a:gd name="T58" fmla="*/ 1052 w 1436"/>
                  <a:gd name="T59" fmla="*/ 2020 h 2163"/>
                  <a:gd name="T60" fmla="*/ 997 w 1436"/>
                  <a:gd name="T61" fmla="*/ 1995 h 2163"/>
                  <a:gd name="T62" fmla="*/ 929 w 1436"/>
                  <a:gd name="T63" fmla="*/ 1949 h 2163"/>
                  <a:gd name="T64" fmla="*/ 873 w 1436"/>
                  <a:gd name="T65" fmla="*/ 1896 h 2163"/>
                  <a:gd name="T66" fmla="*/ 814 w 1436"/>
                  <a:gd name="T67" fmla="*/ 1840 h 2163"/>
                  <a:gd name="T68" fmla="*/ 739 w 1436"/>
                  <a:gd name="T69" fmla="*/ 1781 h 2163"/>
                  <a:gd name="T70" fmla="*/ 736 w 1436"/>
                  <a:gd name="T71" fmla="*/ 1781 h 2163"/>
                  <a:gd name="T72" fmla="*/ 869 w 1436"/>
                  <a:gd name="T73" fmla="*/ 1861 h 2163"/>
                  <a:gd name="T74" fmla="*/ 1010 w 1436"/>
                  <a:gd name="T75" fmla="*/ 1900 h 2163"/>
                  <a:gd name="T76" fmla="*/ 1088 w 1436"/>
                  <a:gd name="T77" fmla="*/ 1805 h 2163"/>
                  <a:gd name="T78" fmla="*/ 1035 w 1436"/>
                  <a:gd name="T79" fmla="*/ 1485 h 2163"/>
                  <a:gd name="T80" fmla="*/ 890 w 1436"/>
                  <a:gd name="T81" fmla="*/ 990 h 2163"/>
                  <a:gd name="T82" fmla="*/ 711 w 1436"/>
                  <a:gd name="T83" fmla="*/ 607 h 2163"/>
                  <a:gd name="T84" fmla="*/ 472 w 1436"/>
                  <a:gd name="T85" fmla="*/ 320 h 2163"/>
                  <a:gd name="T86" fmla="*/ 233 w 1436"/>
                  <a:gd name="T87" fmla="*/ 122 h 2163"/>
                  <a:gd name="T88" fmla="*/ 53 w 1436"/>
                  <a:gd name="T89" fmla="*/ 17 h 2163"/>
                  <a:gd name="T90" fmla="*/ 22 w 1436"/>
                  <a:gd name="T91" fmla="*/ 3 h 2163"/>
                  <a:gd name="T92" fmla="*/ 63 w 1436"/>
                  <a:gd name="T93" fmla="*/ 10 h 2163"/>
                  <a:gd name="T94" fmla="*/ 106 w 1436"/>
                  <a:gd name="T95" fmla="*/ 17 h 2163"/>
                  <a:gd name="T96" fmla="*/ 155 w 1436"/>
                  <a:gd name="T97" fmla="*/ 32 h 2163"/>
                  <a:gd name="T98" fmla="*/ 211 w 1436"/>
                  <a:gd name="T99" fmla="*/ 52 h 2163"/>
                  <a:gd name="T100" fmla="*/ 373 w 1436"/>
                  <a:gd name="T101" fmla="*/ 137 h 2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36" h="2163">
                    <a:moveTo>
                      <a:pt x="373" y="137"/>
                    </a:moveTo>
                    <a:lnTo>
                      <a:pt x="500" y="225"/>
                    </a:lnTo>
                    <a:lnTo>
                      <a:pt x="599" y="312"/>
                    </a:lnTo>
                    <a:lnTo>
                      <a:pt x="679" y="393"/>
                    </a:lnTo>
                    <a:lnTo>
                      <a:pt x="742" y="474"/>
                    </a:lnTo>
                    <a:lnTo>
                      <a:pt x="796" y="552"/>
                    </a:lnTo>
                    <a:lnTo>
                      <a:pt x="842" y="628"/>
                    </a:lnTo>
                    <a:lnTo>
                      <a:pt x="887" y="702"/>
                    </a:lnTo>
                    <a:lnTo>
                      <a:pt x="929" y="776"/>
                    </a:lnTo>
                    <a:lnTo>
                      <a:pt x="982" y="847"/>
                    </a:lnTo>
                    <a:lnTo>
                      <a:pt x="1042" y="917"/>
                    </a:lnTo>
                    <a:lnTo>
                      <a:pt x="1067" y="945"/>
                    </a:lnTo>
                    <a:lnTo>
                      <a:pt x="1092" y="965"/>
                    </a:lnTo>
                    <a:lnTo>
                      <a:pt x="1112" y="987"/>
                    </a:lnTo>
                    <a:lnTo>
                      <a:pt x="1130" y="1008"/>
                    </a:lnTo>
                    <a:lnTo>
                      <a:pt x="1148" y="1029"/>
                    </a:lnTo>
                    <a:lnTo>
                      <a:pt x="1165" y="1050"/>
                    </a:lnTo>
                    <a:lnTo>
                      <a:pt x="1183" y="1075"/>
                    </a:lnTo>
                    <a:lnTo>
                      <a:pt x="1200" y="1100"/>
                    </a:lnTo>
                    <a:lnTo>
                      <a:pt x="1218" y="1123"/>
                    </a:lnTo>
                    <a:lnTo>
                      <a:pt x="1235" y="1155"/>
                    </a:lnTo>
                    <a:lnTo>
                      <a:pt x="1271" y="1225"/>
                    </a:lnTo>
                    <a:lnTo>
                      <a:pt x="1306" y="1306"/>
                    </a:lnTo>
                    <a:lnTo>
                      <a:pt x="1338" y="1398"/>
                    </a:lnTo>
                    <a:lnTo>
                      <a:pt x="1369" y="1493"/>
                    </a:lnTo>
                    <a:lnTo>
                      <a:pt x="1394" y="1591"/>
                    </a:lnTo>
                    <a:lnTo>
                      <a:pt x="1415" y="1690"/>
                    </a:lnTo>
                    <a:lnTo>
                      <a:pt x="1429" y="1791"/>
                    </a:lnTo>
                    <a:lnTo>
                      <a:pt x="1436" y="1890"/>
                    </a:lnTo>
                    <a:lnTo>
                      <a:pt x="1433" y="1985"/>
                    </a:lnTo>
                    <a:lnTo>
                      <a:pt x="1418" y="2073"/>
                    </a:lnTo>
                    <a:lnTo>
                      <a:pt x="1411" y="2090"/>
                    </a:lnTo>
                    <a:lnTo>
                      <a:pt x="1404" y="2104"/>
                    </a:lnTo>
                    <a:lnTo>
                      <a:pt x="1390" y="2121"/>
                    </a:lnTo>
                    <a:lnTo>
                      <a:pt x="1376" y="2139"/>
                    </a:lnTo>
                    <a:lnTo>
                      <a:pt x="1358" y="2150"/>
                    </a:lnTo>
                    <a:lnTo>
                      <a:pt x="1334" y="2160"/>
                    </a:lnTo>
                    <a:lnTo>
                      <a:pt x="1310" y="2163"/>
                    </a:lnTo>
                    <a:lnTo>
                      <a:pt x="1281" y="2160"/>
                    </a:lnTo>
                    <a:lnTo>
                      <a:pt x="1246" y="2150"/>
                    </a:lnTo>
                    <a:lnTo>
                      <a:pt x="1211" y="2128"/>
                    </a:lnTo>
                    <a:lnTo>
                      <a:pt x="1203" y="2118"/>
                    </a:lnTo>
                    <a:lnTo>
                      <a:pt x="1193" y="2108"/>
                    </a:lnTo>
                    <a:lnTo>
                      <a:pt x="1180" y="2086"/>
                    </a:lnTo>
                    <a:lnTo>
                      <a:pt x="1165" y="2065"/>
                    </a:lnTo>
                    <a:lnTo>
                      <a:pt x="1148" y="2044"/>
                    </a:lnTo>
                    <a:lnTo>
                      <a:pt x="1133" y="2020"/>
                    </a:lnTo>
                    <a:lnTo>
                      <a:pt x="1120" y="1998"/>
                    </a:lnTo>
                    <a:lnTo>
                      <a:pt x="1109" y="1978"/>
                    </a:lnTo>
                    <a:lnTo>
                      <a:pt x="1098" y="1960"/>
                    </a:lnTo>
                    <a:lnTo>
                      <a:pt x="1092" y="1949"/>
                    </a:lnTo>
                    <a:lnTo>
                      <a:pt x="1084" y="1963"/>
                    </a:lnTo>
                    <a:lnTo>
                      <a:pt x="1080" y="1978"/>
                    </a:lnTo>
                    <a:lnTo>
                      <a:pt x="1080" y="1988"/>
                    </a:lnTo>
                    <a:lnTo>
                      <a:pt x="1080" y="1998"/>
                    </a:lnTo>
                    <a:lnTo>
                      <a:pt x="1077" y="2006"/>
                    </a:lnTo>
                    <a:lnTo>
                      <a:pt x="1073" y="2013"/>
                    </a:lnTo>
                    <a:lnTo>
                      <a:pt x="1070" y="2020"/>
                    </a:lnTo>
                    <a:lnTo>
                      <a:pt x="1063" y="2020"/>
                    </a:lnTo>
                    <a:lnTo>
                      <a:pt x="1052" y="2020"/>
                    </a:lnTo>
                    <a:lnTo>
                      <a:pt x="1035" y="2013"/>
                    </a:lnTo>
                    <a:lnTo>
                      <a:pt x="997" y="1995"/>
                    </a:lnTo>
                    <a:lnTo>
                      <a:pt x="961" y="1974"/>
                    </a:lnTo>
                    <a:lnTo>
                      <a:pt x="929" y="1949"/>
                    </a:lnTo>
                    <a:lnTo>
                      <a:pt x="902" y="1925"/>
                    </a:lnTo>
                    <a:lnTo>
                      <a:pt x="873" y="1896"/>
                    </a:lnTo>
                    <a:lnTo>
                      <a:pt x="845" y="1868"/>
                    </a:lnTo>
                    <a:lnTo>
                      <a:pt x="814" y="1840"/>
                    </a:lnTo>
                    <a:lnTo>
                      <a:pt x="779" y="1808"/>
                    </a:lnTo>
                    <a:lnTo>
                      <a:pt x="739" y="1781"/>
                    </a:lnTo>
                    <a:lnTo>
                      <a:pt x="694" y="1756"/>
                    </a:lnTo>
                    <a:lnTo>
                      <a:pt x="736" y="1781"/>
                    </a:lnTo>
                    <a:lnTo>
                      <a:pt x="799" y="1820"/>
                    </a:lnTo>
                    <a:lnTo>
                      <a:pt x="869" y="1861"/>
                    </a:lnTo>
                    <a:lnTo>
                      <a:pt x="944" y="1890"/>
                    </a:lnTo>
                    <a:lnTo>
                      <a:pt x="1010" y="1900"/>
                    </a:lnTo>
                    <a:lnTo>
                      <a:pt x="1060" y="1876"/>
                    </a:lnTo>
                    <a:lnTo>
                      <a:pt x="1088" y="1805"/>
                    </a:lnTo>
                    <a:lnTo>
                      <a:pt x="1080" y="1678"/>
                    </a:lnTo>
                    <a:lnTo>
                      <a:pt x="1035" y="1485"/>
                    </a:lnTo>
                    <a:lnTo>
                      <a:pt x="944" y="1215"/>
                    </a:lnTo>
                    <a:lnTo>
                      <a:pt x="890" y="990"/>
                    </a:lnTo>
                    <a:lnTo>
                      <a:pt x="814" y="787"/>
                    </a:lnTo>
                    <a:lnTo>
                      <a:pt x="711" y="607"/>
                    </a:lnTo>
                    <a:lnTo>
                      <a:pt x="595" y="453"/>
                    </a:lnTo>
                    <a:lnTo>
                      <a:pt x="472" y="320"/>
                    </a:lnTo>
                    <a:lnTo>
                      <a:pt x="349" y="210"/>
                    </a:lnTo>
                    <a:lnTo>
                      <a:pt x="233" y="122"/>
                    </a:lnTo>
                    <a:lnTo>
                      <a:pt x="130" y="60"/>
                    </a:lnTo>
                    <a:lnTo>
                      <a:pt x="53" y="17"/>
                    </a:lnTo>
                    <a:lnTo>
                      <a:pt x="0" y="0"/>
                    </a:lnTo>
                    <a:lnTo>
                      <a:pt x="22" y="3"/>
                    </a:lnTo>
                    <a:lnTo>
                      <a:pt x="43" y="7"/>
                    </a:lnTo>
                    <a:lnTo>
                      <a:pt x="63" y="10"/>
                    </a:lnTo>
                    <a:lnTo>
                      <a:pt x="85" y="14"/>
                    </a:lnTo>
                    <a:lnTo>
                      <a:pt x="106" y="17"/>
                    </a:lnTo>
                    <a:lnTo>
                      <a:pt x="130" y="24"/>
                    </a:lnTo>
                    <a:lnTo>
                      <a:pt x="155" y="32"/>
                    </a:lnTo>
                    <a:lnTo>
                      <a:pt x="180" y="42"/>
                    </a:lnTo>
                    <a:lnTo>
                      <a:pt x="211" y="52"/>
                    </a:lnTo>
                    <a:lnTo>
                      <a:pt x="246" y="70"/>
                    </a:lnTo>
                    <a:lnTo>
                      <a:pt x="373" y="137"/>
                    </a:lnTo>
                    <a:close/>
                  </a:path>
                </a:pathLst>
              </a:custGeom>
              <a:solidFill>
                <a:srgbClr val="7226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07" name="Freeform 731"/>
              <p:cNvSpPr>
                <a:spLocks/>
              </p:cNvSpPr>
              <p:nvPr/>
            </p:nvSpPr>
            <p:spPr bwMode="auto">
              <a:xfrm>
                <a:off x="3056" y="2376"/>
                <a:ext cx="76" cy="85"/>
              </a:xfrm>
              <a:custGeom>
                <a:avLst/>
                <a:gdLst>
                  <a:gd name="T0" fmla="*/ 57 w 989"/>
                  <a:gd name="T1" fmla="*/ 67 h 1198"/>
                  <a:gd name="T2" fmla="*/ 53 w 989"/>
                  <a:gd name="T3" fmla="*/ 203 h 1198"/>
                  <a:gd name="T4" fmla="*/ 46 w 989"/>
                  <a:gd name="T5" fmla="*/ 351 h 1198"/>
                  <a:gd name="T6" fmla="*/ 35 w 989"/>
                  <a:gd name="T7" fmla="*/ 499 h 1198"/>
                  <a:gd name="T8" fmla="*/ 15 w 989"/>
                  <a:gd name="T9" fmla="*/ 633 h 1198"/>
                  <a:gd name="T10" fmla="*/ 0 w 989"/>
                  <a:gd name="T11" fmla="*/ 717 h 1198"/>
                  <a:gd name="T12" fmla="*/ 21 w 989"/>
                  <a:gd name="T13" fmla="*/ 766 h 1198"/>
                  <a:gd name="T14" fmla="*/ 60 w 989"/>
                  <a:gd name="T15" fmla="*/ 818 h 1198"/>
                  <a:gd name="T16" fmla="*/ 110 w 989"/>
                  <a:gd name="T17" fmla="*/ 871 h 1198"/>
                  <a:gd name="T18" fmla="*/ 155 w 989"/>
                  <a:gd name="T19" fmla="*/ 910 h 1198"/>
                  <a:gd name="T20" fmla="*/ 211 w 989"/>
                  <a:gd name="T21" fmla="*/ 959 h 1198"/>
                  <a:gd name="T22" fmla="*/ 288 w 989"/>
                  <a:gd name="T23" fmla="*/ 1040 h 1198"/>
                  <a:gd name="T24" fmla="*/ 370 w 989"/>
                  <a:gd name="T25" fmla="*/ 1124 h 1198"/>
                  <a:gd name="T26" fmla="*/ 451 w 989"/>
                  <a:gd name="T27" fmla="*/ 1184 h 1198"/>
                  <a:gd name="T28" fmla="*/ 531 w 989"/>
                  <a:gd name="T29" fmla="*/ 1198 h 1198"/>
                  <a:gd name="T30" fmla="*/ 591 w 989"/>
                  <a:gd name="T31" fmla="*/ 1159 h 1198"/>
                  <a:gd name="T32" fmla="*/ 623 w 989"/>
                  <a:gd name="T33" fmla="*/ 1110 h 1198"/>
                  <a:gd name="T34" fmla="*/ 654 w 989"/>
                  <a:gd name="T35" fmla="*/ 1054 h 1198"/>
                  <a:gd name="T36" fmla="*/ 690 w 989"/>
                  <a:gd name="T37" fmla="*/ 1008 h 1198"/>
                  <a:gd name="T38" fmla="*/ 746 w 989"/>
                  <a:gd name="T39" fmla="*/ 994 h 1198"/>
                  <a:gd name="T40" fmla="*/ 877 w 989"/>
                  <a:gd name="T41" fmla="*/ 1023 h 1198"/>
                  <a:gd name="T42" fmla="*/ 975 w 989"/>
                  <a:gd name="T43" fmla="*/ 994 h 1198"/>
                  <a:gd name="T44" fmla="*/ 985 w 989"/>
                  <a:gd name="T45" fmla="*/ 903 h 1198"/>
                  <a:gd name="T46" fmla="*/ 947 w 989"/>
                  <a:gd name="T47" fmla="*/ 783 h 1198"/>
                  <a:gd name="T48" fmla="*/ 901 w 989"/>
                  <a:gd name="T49" fmla="*/ 685 h 1198"/>
                  <a:gd name="T50" fmla="*/ 849 w 989"/>
                  <a:gd name="T51" fmla="*/ 587 h 1198"/>
                  <a:gd name="T52" fmla="*/ 774 w 989"/>
                  <a:gd name="T53" fmla="*/ 457 h 1198"/>
                  <a:gd name="T54" fmla="*/ 686 w 989"/>
                  <a:gd name="T55" fmla="*/ 345 h 1198"/>
                  <a:gd name="T56" fmla="*/ 581 w 989"/>
                  <a:gd name="T57" fmla="*/ 246 h 1198"/>
                  <a:gd name="T58" fmla="*/ 444 w 989"/>
                  <a:gd name="T59" fmla="*/ 151 h 1198"/>
                  <a:gd name="T60" fmla="*/ 345 w 989"/>
                  <a:gd name="T61" fmla="*/ 105 h 1198"/>
                  <a:gd name="T62" fmla="*/ 285 w 989"/>
                  <a:gd name="T63" fmla="*/ 81 h 1198"/>
                  <a:gd name="T64" fmla="*/ 201 w 989"/>
                  <a:gd name="T65" fmla="*/ 46 h 1198"/>
                  <a:gd name="T66" fmla="*/ 120 w 989"/>
                  <a:gd name="T67" fmla="*/ 11 h 1198"/>
                  <a:gd name="T68" fmla="*/ 67 w 989"/>
                  <a:gd name="T69" fmla="*/ 0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89" h="1198">
                    <a:moveTo>
                      <a:pt x="60" y="7"/>
                    </a:moveTo>
                    <a:lnTo>
                      <a:pt x="57" y="67"/>
                    </a:lnTo>
                    <a:lnTo>
                      <a:pt x="57" y="133"/>
                    </a:lnTo>
                    <a:lnTo>
                      <a:pt x="53" y="203"/>
                    </a:lnTo>
                    <a:lnTo>
                      <a:pt x="53" y="278"/>
                    </a:lnTo>
                    <a:lnTo>
                      <a:pt x="46" y="351"/>
                    </a:lnTo>
                    <a:lnTo>
                      <a:pt x="42" y="425"/>
                    </a:lnTo>
                    <a:lnTo>
                      <a:pt x="35" y="499"/>
                    </a:lnTo>
                    <a:lnTo>
                      <a:pt x="25" y="570"/>
                    </a:lnTo>
                    <a:lnTo>
                      <a:pt x="15" y="633"/>
                    </a:lnTo>
                    <a:lnTo>
                      <a:pt x="0" y="696"/>
                    </a:lnTo>
                    <a:lnTo>
                      <a:pt x="0" y="717"/>
                    </a:lnTo>
                    <a:lnTo>
                      <a:pt x="7" y="741"/>
                    </a:lnTo>
                    <a:lnTo>
                      <a:pt x="21" y="766"/>
                    </a:lnTo>
                    <a:lnTo>
                      <a:pt x="39" y="794"/>
                    </a:lnTo>
                    <a:lnTo>
                      <a:pt x="60" y="818"/>
                    </a:lnTo>
                    <a:lnTo>
                      <a:pt x="85" y="846"/>
                    </a:lnTo>
                    <a:lnTo>
                      <a:pt x="110" y="871"/>
                    </a:lnTo>
                    <a:lnTo>
                      <a:pt x="133" y="893"/>
                    </a:lnTo>
                    <a:lnTo>
                      <a:pt x="155" y="910"/>
                    </a:lnTo>
                    <a:lnTo>
                      <a:pt x="173" y="924"/>
                    </a:lnTo>
                    <a:lnTo>
                      <a:pt x="211" y="959"/>
                    </a:lnTo>
                    <a:lnTo>
                      <a:pt x="250" y="998"/>
                    </a:lnTo>
                    <a:lnTo>
                      <a:pt x="288" y="1040"/>
                    </a:lnTo>
                    <a:lnTo>
                      <a:pt x="328" y="1086"/>
                    </a:lnTo>
                    <a:lnTo>
                      <a:pt x="370" y="1124"/>
                    </a:lnTo>
                    <a:lnTo>
                      <a:pt x="408" y="1159"/>
                    </a:lnTo>
                    <a:lnTo>
                      <a:pt x="451" y="1184"/>
                    </a:lnTo>
                    <a:lnTo>
                      <a:pt x="489" y="1198"/>
                    </a:lnTo>
                    <a:lnTo>
                      <a:pt x="531" y="1198"/>
                    </a:lnTo>
                    <a:lnTo>
                      <a:pt x="571" y="1178"/>
                    </a:lnTo>
                    <a:lnTo>
                      <a:pt x="591" y="1159"/>
                    </a:lnTo>
                    <a:lnTo>
                      <a:pt x="609" y="1135"/>
                    </a:lnTo>
                    <a:lnTo>
                      <a:pt x="623" y="1110"/>
                    </a:lnTo>
                    <a:lnTo>
                      <a:pt x="637" y="1083"/>
                    </a:lnTo>
                    <a:lnTo>
                      <a:pt x="654" y="1054"/>
                    </a:lnTo>
                    <a:lnTo>
                      <a:pt x="672" y="1030"/>
                    </a:lnTo>
                    <a:lnTo>
                      <a:pt x="690" y="1008"/>
                    </a:lnTo>
                    <a:lnTo>
                      <a:pt x="714" y="998"/>
                    </a:lnTo>
                    <a:lnTo>
                      <a:pt x="746" y="994"/>
                    </a:lnTo>
                    <a:lnTo>
                      <a:pt x="782" y="1001"/>
                    </a:lnTo>
                    <a:lnTo>
                      <a:pt x="877" y="1023"/>
                    </a:lnTo>
                    <a:lnTo>
                      <a:pt x="937" y="1019"/>
                    </a:lnTo>
                    <a:lnTo>
                      <a:pt x="975" y="994"/>
                    </a:lnTo>
                    <a:lnTo>
                      <a:pt x="989" y="956"/>
                    </a:lnTo>
                    <a:lnTo>
                      <a:pt x="985" y="903"/>
                    </a:lnTo>
                    <a:lnTo>
                      <a:pt x="972" y="843"/>
                    </a:lnTo>
                    <a:lnTo>
                      <a:pt x="947" y="783"/>
                    </a:lnTo>
                    <a:lnTo>
                      <a:pt x="922" y="731"/>
                    </a:lnTo>
                    <a:lnTo>
                      <a:pt x="901" y="685"/>
                    </a:lnTo>
                    <a:lnTo>
                      <a:pt x="887" y="657"/>
                    </a:lnTo>
                    <a:lnTo>
                      <a:pt x="849" y="587"/>
                    </a:lnTo>
                    <a:lnTo>
                      <a:pt x="813" y="520"/>
                    </a:lnTo>
                    <a:lnTo>
                      <a:pt x="774" y="457"/>
                    </a:lnTo>
                    <a:lnTo>
                      <a:pt x="732" y="401"/>
                    </a:lnTo>
                    <a:lnTo>
                      <a:pt x="686" y="345"/>
                    </a:lnTo>
                    <a:lnTo>
                      <a:pt x="637" y="295"/>
                    </a:lnTo>
                    <a:lnTo>
                      <a:pt x="581" y="246"/>
                    </a:lnTo>
                    <a:lnTo>
                      <a:pt x="514" y="197"/>
                    </a:lnTo>
                    <a:lnTo>
                      <a:pt x="444" y="151"/>
                    </a:lnTo>
                    <a:lnTo>
                      <a:pt x="363" y="102"/>
                    </a:lnTo>
                    <a:lnTo>
                      <a:pt x="345" y="105"/>
                    </a:lnTo>
                    <a:lnTo>
                      <a:pt x="320" y="95"/>
                    </a:lnTo>
                    <a:lnTo>
                      <a:pt x="285" y="81"/>
                    </a:lnTo>
                    <a:lnTo>
                      <a:pt x="243" y="63"/>
                    </a:lnTo>
                    <a:lnTo>
                      <a:pt x="201" y="46"/>
                    </a:lnTo>
                    <a:lnTo>
                      <a:pt x="158" y="28"/>
                    </a:lnTo>
                    <a:lnTo>
                      <a:pt x="120" y="11"/>
                    </a:lnTo>
                    <a:lnTo>
                      <a:pt x="88" y="0"/>
                    </a:lnTo>
                    <a:lnTo>
                      <a:pt x="67" y="0"/>
                    </a:lnTo>
                    <a:lnTo>
                      <a:pt x="60" y="7"/>
                    </a:lnTo>
                    <a:close/>
                  </a:path>
                </a:pathLst>
              </a:custGeom>
              <a:solidFill>
                <a:srgbClr val="CB7F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08" name="Freeform 732"/>
              <p:cNvSpPr>
                <a:spLocks/>
              </p:cNvSpPr>
              <p:nvPr/>
            </p:nvSpPr>
            <p:spPr bwMode="auto">
              <a:xfrm>
                <a:off x="3046" y="2364"/>
                <a:ext cx="31" cy="78"/>
              </a:xfrm>
              <a:custGeom>
                <a:avLst/>
                <a:gdLst>
                  <a:gd name="T0" fmla="*/ 401 w 401"/>
                  <a:gd name="T1" fmla="*/ 21 h 1093"/>
                  <a:gd name="T2" fmla="*/ 390 w 401"/>
                  <a:gd name="T3" fmla="*/ 21 h 1093"/>
                  <a:gd name="T4" fmla="*/ 366 w 401"/>
                  <a:gd name="T5" fmla="*/ 14 h 1093"/>
                  <a:gd name="T6" fmla="*/ 323 w 401"/>
                  <a:gd name="T7" fmla="*/ 8 h 1093"/>
                  <a:gd name="T8" fmla="*/ 274 w 401"/>
                  <a:gd name="T9" fmla="*/ 3 h 1093"/>
                  <a:gd name="T10" fmla="*/ 221 w 401"/>
                  <a:gd name="T11" fmla="*/ 0 h 1093"/>
                  <a:gd name="T12" fmla="*/ 168 w 401"/>
                  <a:gd name="T13" fmla="*/ 0 h 1093"/>
                  <a:gd name="T14" fmla="*/ 119 w 401"/>
                  <a:gd name="T15" fmla="*/ 8 h 1093"/>
                  <a:gd name="T16" fmla="*/ 77 w 401"/>
                  <a:gd name="T17" fmla="*/ 21 h 1093"/>
                  <a:gd name="T18" fmla="*/ 48 w 401"/>
                  <a:gd name="T19" fmla="*/ 46 h 1093"/>
                  <a:gd name="T20" fmla="*/ 38 w 401"/>
                  <a:gd name="T21" fmla="*/ 81 h 1093"/>
                  <a:gd name="T22" fmla="*/ 42 w 401"/>
                  <a:gd name="T23" fmla="*/ 130 h 1093"/>
                  <a:gd name="T24" fmla="*/ 42 w 401"/>
                  <a:gd name="T25" fmla="*/ 204 h 1093"/>
                  <a:gd name="T26" fmla="*/ 42 w 401"/>
                  <a:gd name="T27" fmla="*/ 295 h 1093"/>
                  <a:gd name="T28" fmla="*/ 42 w 401"/>
                  <a:gd name="T29" fmla="*/ 401 h 1093"/>
                  <a:gd name="T30" fmla="*/ 42 w 401"/>
                  <a:gd name="T31" fmla="*/ 516 h 1093"/>
                  <a:gd name="T32" fmla="*/ 38 w 401"/>
                  <a:gd name="T33" fmla="*/ 636 h 1093"/>
                  <a:gd name="T34" fmla="*/ 31 w 401"/>
                  <a:gd name="T35" fmla="*/ 759 h 1093"/>
                  <a:gd name="T36" fmla="*/ 25 w 401"/>
                  <a:gd name="T37" fmla="*/ 882 h 1093"/>
                  <a:gd name="T38" fmla="*/ 13 w 401"/>
                  <a:gd name="T39" fmla="*/ 994 h 1093"/>
                  <a:gd name="T40" fmla="*/ 0 w 401"/>
                  <a:gd name="T41" fmla="*/ 1093 h 1093"/>
                  <a:gd name="T42" fmla="*/ 28 w 401"/>
                  <a:gd name="T43" fmla="*/ 1008 h 1093"/>
                  <a:gd name="T44" fmla="*/ 48 w 401"/>
                  <a:gd name="T45" fmla="*/ 928 h 1093"/>
                  <a:gd name="T46" fmla="*/ 70 w 401"/>
                  <a:gd name="T47" fmla="*/ 846 h 1093"/>
                  <a:gd name="T48" fmla="*/ 88 w 401"/>
                  <a:gd name="T49" fmla="*/ 766 h 1093"/>
                  <a:gd name="T50" fmla="*/ 101 w 401"/>
                  <a:gd name="T51" fmla="*/ 685 h 1093"/>
                  <a:gd name="T52" fmla="*/ 112 w 401"/>
                  <a:gd name="T53" fmla="*/ 604 h 1093"/>
                  <a:gd name="T54" fmla="*/ 123 w 401"/>
                  <a:gd name="T55" fmla="*/ 523 h 1093"/>
                  <a:gd name="T56" fmla="*/ 133 w 401"/>
                  <a:gd name="T57" fmla="*/ 439 h 1093"/>
                  <a:gd name="T58" fmla="*/ 140 w 401"/>
                  <a:gd name="T59" fmla="*/ 355 h 1093"/>
                  <a:gd name="T60" fmla="*/ 151 w 401"/>
                  <a:gd name="T61" fmla="*/ 268 h 1093"/>
                  <a:gd name="T62" fmla="*/ 158 w 401"/>
                  <a:gd name="T63" fmla="*/ 218 h 1093"/>
                  <a:gd name="T64" fmla="*/ 168 w 401"/>
                  <a:gd name="T65" fmla="*/ 173 h 1093"/>
                  <a:gd name="T66" fmla="*/ 183 w 401"/>
                  <a:gd name="T67" fmla="*/ 130 h 1093"/>
                  <a:gd name="T68" fmla="*/ 203 w 401"/>
                  <a:gd name="T69" fmla="*/ 95 h 1093"/>
                  <a:gd name="T70" fmla="*/ 225 w 401"/>
                  <a:gd name="T71" fmla="*/ 63 h 1093"/>
                  <a:gd name="T72" fmla="*/ 249 w 401"/>
                  <a:gd name="T73" fmla="*/ 39 h 1093"/>
                  <a:gd name="T74" fmla="*/ 281 w 401"/>
                  <a:gd name="T75" fmla="*/ 21 h 1093"/>
                  <a:gd name="T76" fmla="*/ 316 w 401"/>
                  <a:gd name="T77" fmla="*/ 14 h 1093"/>
                  <a:gd name="T78" fmla="*/ 355 w 401"/>
                  <a:gd name="T79" fmla="*/ 14 h 1093"/>
                  <a:gd name="T80" fmla="*/ 401 w 401"/>
                  <a:gd name="T81" fmla="*/ 21 h 10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1" h="1093">
                    <a:moveTo>
                      <a:pt x="401" y="21"/>
                    </a:moveTo>
                    <a:lnTo>
                      <a:pt x="390" y="21"/>
                    </a:lnTo>
                    <a:lnTo>
                      <a:pt x="366" y="14"/>
                    </a:lnTo>
                    <a:lnTo>
                      <a:pt x="323" y="8"/>
                    </a:lnTo>
                    <a:lnTo>
                      <a:pt x="274" y="3"/>
                    </a:lnTo>
                    <a:lnTo>
                      <a:pt x="221" y="0"/>
                    </a:lnTo>
                    <a:lnTo>
                      <a:pt x="168" y="0"/>
                    </a:lnTo>
                    <a:lnTo>
                      <a:pt x="119" y="8"/>
                    </a:lnTo>
                    <a:lnTo>
                      <a:pt x="77" y="21"/>
                    </a:lnTo>
                    <a:lnTo>
                      <a:pt x="48" y="46"/>
                    </a:lnTo>
                    <a:lnTo>
                      <a:pt x="38" y="81"/>
                    </a:lnTo>
                    <a:lnTo>
                      <a:pt x="42" y="130"/>
                    </a:lnTo>
                    <a:lnTo>
                      <a:pt x="42" y="204"/>
                    </a:lnTo>
                    <a:lnTo>
                      <a:pt x="42" y="295"/>
                    </a:lnTo>
                    <a:lnTo>
                      <a:pt x="42" y="401"/>
                    </a:lnTo>
                    <a:lnTo>
                      <a:pt x="42" y="516"/>
                    </a:lnTo>
                    <a:lnTo>
                      <a:pt x="38" y="636"/>
                    </a:lnTo>
                    <a:lnTo>
                      <a:pt x="31" y="759"/>
                    </a:lnTo>
                    <a:lnTo>
                      <a:pt x="25" y="882"/>
                    </a:lnTo>
                    <a:lnTo>
                      <a:pt x="13" y="994"/>
                    </a:lnTo>
                    <a:lnTo>
                      <a:pt x="0" y="1093"/>
                    </a:lnTo>
                    <a:lnTo>
                      <a:pt x="28" y="1008"/>
                    </a:lnTo>
                    <a:lnTo>
                      <a:pt x="48" y="928"/>
                    </a:lnTo>
                    <a:lnTo>
                      <a:pt x="70" y="846"/>
                    </a:lnTo>
                    <a:lnTo>
                      <a:pt x="88" y="766"/>
                    </a:lnTo>
                    <a:lnTo>
                      <a:pt x="101" y="685"/>
                    </a:lnTo>
                    <a:lnTo>
                      <a:pt x="112" y="604"/>
                    </a:lnTo>
                    <a:lnTo>
                      <a:pt x="123" y="523"/>
                    </a:lnTo>
                    <a:lnTo>
                      <a:pt x="133" y="439"/>
                    </a:lnTo>
                    <a:lnTo>
                      <a:pt x="140" y="355"/>
                    </a:lnTo>
                    <a:lnTo>
                      <a:pt x="151" y="268"/>
                    </a:lnTo>
                    <a:lnTo>
                      <a:pt x="158" y="218"/>
                    </a:lnTo>
                    <a:lnTo>
                      <a:pt x="168" y="173"/>
                    </a:lnTo>
                    <a:lnTo>
                      <a:pt x="183" y="130"/>
                    </a:lnTo>
                    <a:lnTo>
                      <a:pt x="203" y="95"/>
                    </a:lnTo>
                    <a:lnTo>
                      <a:pt x="225" y="63"/>
                    </a:lnTo>
                    <a:lnTo>
                      <a:pt x="249" y="39"/>
                    </a:lnTo>
                    <a:lnTo>
                      <a:pt x="281" y="21"/>
                    </a:lnTo>
                    <a:lnTo>
                      <a:pt x="316" y="14"/>
                    </a:lnTo>
                    <a:lnTo>
                      <a:pt x="355" y="14"/>
                    </a:lnTo>
                    <a:lnTo>
                      <a:pt x="401" y="21"/>
                    </a:lnTo>
                    <a:close/>
                  </a:path>
                </a:pathLst>
              </a:custGeom>
              <a:solidFill>
                <a:srgbClr val="7226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09" name="Freeform 733"/>
              <p:cNvSpPr>
                <a:spLocks/>
              </p:cNvSpPr>
              <p:nvPr/>
            </p:nvSpPr>
            <p:spPr bwMode="auto">
              <a:xfrm>
                <a:off x="3037" y="2536"/>
                <a:ext cx="57" cy="79"/>
              </a:xfrm>
              <a:custGeom>
                <a:avLst/>
                <a:gdLst>
                  <a:gd name="T0" fmla="*/ 580 w 745"/>
                  <a:gd name="T1" fmla="*/ 99 h 1103"/>
                  <a:gd name="T2" fmla="*/ 612 w 745"/>
                  <a:gd name="T3" fmla="*/ 217 h 1103"/>
                  <a:gd name="T4" fmla="*/ 644 w 745"/>
                  <a:gd name="T5" fmla="*/ 337 h 1103"/>
                  <a:gd name="T6" fmla="*/ 679 w 745"/>
                  <a:gd name="T7" fmla="*/ 457 h 1103"/>
                  <a:gd name="T8" fmla="*/ 720 w 745"/>
                  <a:gd name="T9" fmla="*/ 576 h 1103"/>
                  <a:gd name="T10" fmla="*/ 714 w 745"/>
                  <a:gd name="T11" fmla="*/ 864 h 1103"/>
                  <a:gd name="T12" fmla="*/ 679 w 745"/>
                  <a:gd name="T13" fmla="*/ 797 h 1103"/>
                  <a:gd name="T14" fmla="*/ 629 w 745"/>
                  <a:gd name="T15" fmla="*/ 695 h 1103"/>
                  <a:gd name="T16" fmla="*/ 572 w 745"/>
                  <a:gd name="T17" fmla="*/ 587 h 1103"/>
                  <a:gd name="T18" fmla="*/ 524 w 745"/>
                  <a:gd name="T19" fmla="*/ 482 h 1103"/>
                  <a:gd name="T20" fmla="*/ 499 w 745"/>
                  <a:gd name="T21" fmla="*/ 411 h 1103"/>
                  <a:gd name="T22" fmla="*/ 499 w 745"/>
                  <a:gd name="T23" fmla="*/ 425 h 1103"/>
                  <a:gd name="T24" fmla="*/ 489 w 745"/>
                  <a:gd name="T25" fmla="*/ 432 h 1103"/>
                  <a:gd name="T26" fmla="*/ 478 w 745"/>
                  <a:gd name="T27" fmla="*/ 435 h 1103"/>
                  <a:gd name="T28" fmla="*/ 464 w 745"/>
                  <a:gd name="T29" fmla="*/ 439 h 1103"/>
                  <a:gd name="T30" fmla="*/ 453 w 745"/>
                  <a:gd name="T31" fmla="*/ 446 h 1103"/>
                  <a:gd name="T32" fmla="*/ 337 w 745"/>
                  <a:gd name="T33" fmla="*/ 572 h 1103"/>
                  <a:gd name="T34" fmla="*/ 218 w 745"/>
                  <a:gd name="T35" fmla="*/ 702 h 1103"/>
                  <a:gd name="T36" fmla="*/ 108 w 745"/>
                  <a:gd name="T37" fmla="*/ 832 h 1103"/>
                  <a:gd name="T38" fmla="*/ 31 w 745"/>
                  <a:gd name="T39" fmla="*/ 965 h 1103"/>
                  <a:gd name="T40" fmla="*/ 0 w 745"/>
                  <a:gd name="T41" fmla="*/ 1103 h 1103"/>
                  <a:gd name="T42" fmla="*/ 3 w 745"/>
                  <a:gd name="T43" fmla="*/ 1068 h 1103"/>
                  <a:gd name="T44" fmla="*/ 10 w 745"/>
                  <a:gd name="T45" fmla="*/ 1032 h 1103"/>
                  <a:gd name="T46" fmla="*/ 23 w 745"/>
                  <a:gd name="T47" fmla="*/ 997 h 1103"/>
                  <a:gd name="T48" fmla="*/ 35 w 745"/>
                  <a:gd name="T49" fmla="*/ 962 h 1103"/>
                  <a:gd name="T50" fmla="*/ 48 w 745"/>
                  <a:gd name="T51" fmla="*/ 934 h 1103"/>
                  <a:gd name="T52" fmla="*/ 143 w 745"/>
                  <a:gd name="T53" fmla="*/ 772 h 1103"/>
                  <a:gd name="T54" fmla="*/ 259 w 745"/>
                  <a:gd name="T55" fmla="*/ 625 h 1103"/>
                  <a:gd name="T56" fmla="*/ 366 w 745"/>
                  <a:gd name="T57" fmla="*/ 477 h 1103"/>
                  <a:gd name="T58" fmla="*/ 429 w 745"/>
                  <a:gd name="T59" fmla="*/ 320 h 1103"/>
                  <a:gd name="T60" fmla="*/ 418 w 745"/>
                  <a:gd name="T61" fmla="*/ 134 h 1103"/>
                  <a:gd name="T62" fmla="*/ 414 w 745"/>
                  <a:gd name="T63" fmla="*/ 109 h 1103"/>
                  <a:gd name="T64" fmla="*/ 407 w 745"/>
                  <a:gd name="T65" fmla="*/ 81 h 1103"/>
                  <a:gd name="T66" fmla="*/ 397 w 745"/>
                  <a:gd name="T67" fmla="*/ 52 h 1103"/>
                  <a:gd name="T68" fmla="*/ 389 w 745"/>
                  <a:gd name="T69" fmla="*/ 24 h 1103"/>
                  <a:gd name="T70" fmla="*/ 386 w 745"/>
                  <a:gd name="T71" fmla="*/ 0 h 1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45" h="1103">
                    <a:moveTo>
                      <a:pt x="566" y="39"/>
                    </a:moveTo>
                    <a:lnTo>
                      <a:pt x="580" y="99"/>
                    </a:lnTo>
                    <a:lnTo>
                      <a:pt x="594" y="158"/>
                    </a:lnTo>
                    <a:lnTo>
                      <a:pt x="612" y="217"/>
                    </a:lnTo>
                    <a:lnTo>
                      <a:pt x="626" y="277"/>
                    </a:lnTo>
                    <a:lnTo>
                      <a:pt x="644" y="337"/>
                    </a:lnTo>
                    <a:lnTo>
                      <a:pt x="661" y="397"/>
                    </a:lnTo>
                    <a:lnTo>
                      <a:pt x="679" y="457"/>
                    </a:lnTo>
                    <a:lnTo>
                      <a:pt x="700" y="517"/>
                    </a:lnTo>
                    <a:lnTo>
                      <a:pt x="720" y="576"/>
                    </a:lnTo>
                    <a:lnTo>
                      <a:pt x="745" y="635"/>
                    </a:lnTo>
                    <a:lnTo>
                      <a:pt x="714" y="864"/>
                    </a:lnTo>
                    <a:lnTo>
                      <a:pt x="700" y="836"/>
                    </a:lnTo>
                    <a:lnTo>
                      <a:pt x="679" y="797"/>
                    </a:lnTo>
                    <a:lnTo>
                      <a:pt x="654" y="748"/>
                    </a:lnTo>
                    <a:lnTo>
                      <a:pt x="629" y="695"/>
                    </a:lnTo>
                    <a:lnTo>
                      <a:pt x="601" y="642"/>
                    </a:lnTo>
                    <a:lnTo>
                      <a:pt x="572" y="587"/>
                    </a:lnTo>
                    <a:lnTo>
                      <a:pt x="549" y="530"/>
                    </a:lnTo>
                    <a:lnTo>
                      <a:pt x="524" y="482"/>
                    </a:lnTo>
                    <a:lnTo>
                      <a:pt x="509" y="442"/>
                    </a:lnTo>
                    <a:lnTo>
                      <a:pt x="499" y="411"/>
                    </a:lnTo>
                    <a:lnTo>
                      <a:pt x="499" y="418"/>
                    </a:lnTo>
                    <a:lnTo>
                      <a:pt x="499" y="425"/>
                    </a:lnTo>
                    <a:lnTo>
                      <a:pt x="496" y="429"/>
                    </a:lnTo>
                    <a:lnTo>
                      <a:pt x="489" y="432"/>
                    </a:lnTo>
                    <a:lnTo>
                      <a:pt x="484" y="432"/>
                    </a:lnTo>
                    <a:lnTo>
                      <a:pt x="478" y="435"/>
                    </a:lnTo>
                    <a:lnTo>
                      <a:pt x="471" y="435"/>
                    </a:lnTo>
                    <a:lnTo>
                      <a:pt x="464" y="439"/>
                    </a:lnTo>
                    <a:lnTo>
                      <a:pt x="457" y="439"/>
                    </a:lnTo>
                    <a:lnTo>
                      <a:pt x="453" y="446"/>
                    </a:lnTo>
                    <a:lnTo>
                      <a:pt x="397" y="509"/>
                    </a:lnTo>
                    <a:lnTo>
                      <a:pt x="337" y="572"/>
                    </a:lnTo>
                    <a:lnTo>
                      <a:pt x="277" y="639"/>
                    </a:lnTo>
                    <a:lnTo>
                      <a:pt x="218" y="702"/>
                    </a:lnTo>
                    <a:lnTo>
                      <a:pt x="161" y="765"/>
                    </a:lnTo>
                    <a:lnTo>
                      <a:pt x="108" y="832"/>
                    </a:lnTo>
                    <a:lnTo>
                      <a:pt x="66" y="899"/>
                    </a:lnTo>
                    <a:lnTo>
                      <a:pt x="31" y="965"/>
                    </a:lnTo>
                    <a:lnTo>
                      <a:pt x="6" y="1032"/>
                    </a:lnTo>
                    <a:lnTo>
                      <a:pt x="0" y="1103"/>
                    </a:lnTo>
                    <a:lnTo>
                      <a:pt x="0" y="1085"/>
                    </a:lnTo>
                    <a:lnTo>
                      <a:pt x="3" y="1068"/>
                    </a:lnTo>
                    <a:lnTo>
                      <a:pt x="6" y="1050"/>
                    </a:lnTo>
                    <a:lnTo>
                      <a:pt x="10" y="1032"/>
                    </a:lnTo>
                    <a:lnTo>
                      <a:pt x="17" y="1015"/>
                    </a:lnTo>
                    <a:lnTo>
                      <a:pt x="23" y="997"/>
                    </a:lnTo>
                    <a:lnTo>
                      <a:pt x="28" y="980"/>
                    </a:lnTo>
                    <a:lnTo>
                      <a:pt x="35" y="962"/>
                    </a:lnTo>
                    <a:lnTo>
                      <a:pt x="41" y="948"/>
                    </a:lnTo>
                    <a:lnTo>
                      <a:pt x="48" y="934"/>
                    </a:lnTo>
                    <a:lnTo>
                      <a:pt x="91" y="850"/>
                    </a:lnTo>
                    <a:lnTo>
                      <a:pt x="143" y="772"/>
                    </a:lnTo>
                    <a:lnTo>
                      <a:pt x="200" y="695"/>
                    </a:lnTo>
                    <a:lnTo>
                      <a:pt x="259" y="625"/>
                    </a:lnTo>
                    <a:lnTo>
                      <a:pt x="316" y="552"/>
                    </a:lnTo>
                    <a:lnTo>
                      <a:pt x="366" y="477"/>
                    </a:lnTo>
                    <a:lnTo>
                      <a:pt x="404" y="400"/>
                    </a:lnTo>
                    <a:lnTo>
                      <a:pt x="429" y="320"/>
                    </a:lnTo>
                    <a:lnTo>
                      <a:pt x="436" y="232"/>
                    </a:lnTo>
                    <a:lnTo>
                      <a:pt x="418" y="134"/>
                    </a:lnTo>
                    <a:lnTo>
                      <a:pt x="418" y="122"/>
                    </a:lnTo>
                    <a:lnTo>
                      <a:pt x="414" y="109"/>
                    </a:lnTo>
                    <a:lnTo>
                      <a:pt x="411" y="95"/>
                    </a:lnTo>
                    <a:lnTo>
                      <a:pt x="407" y="81"/>
                    </a:lnTo>
                    <a:lnTo>
                      <a:pt x="404" y="67"/>
                    </a:lnTo>
                    <a:lnTo>
                      <a:pt x="397" y="52"/>
                    </a:lnTo>
                    <a:lnTo>
                      <a:pt x="394" y="39"/>
                    </a:lnTo>
                    <a:lnTo>
                      <a:pt x="389" y="24"/>
                    </a:lnTo>
                    <a:lnTo>
                      <a:pt x="386" y="14"/>
                    </a:lnTo>
                    <a:lnTo>
                      <a:pt x="386" y="0"/>
                    </a:lnTo>
                    <a:lnTo>
                      <a:pt x="566" y="39"/>
                    </a:lnTo>
                    <a:close/>
                  </a:path>
                </a:pathLst>
              </a:custGeom>
              <a:solidFill>
                <a:srgbClr val="B200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10" name="Freeform 734"/>
              <p:cNvSpPr>
                <a:spLocks/>
              </p:cNvSpPr>
              <p:nvPr/>
            </p:nvSpPr>
            <p:spPr bwMode="auto">
              <a:xfrm>
                <a:off x="3037" y="2426"/>
                <a:ext cx="96" cy="552"/>
              </a:xfrm>
              <a:custGeom>
                <a:avLst/>
                <a:gdLst>
                  <a:gd name="T0" fmla="*/ 1175 w 1253"/>
                  <a:gd name="T1" fmla="*/ 7404 h 7727"/>
                  <a:gd name="T2" fmla="*/ 1128 w 1253"/>
                  <a:gd name="T3" fmla="*/ 7489 h 7727"/>
                  <a:gd name="T4" fmla="*/ 1083 w 1253"/>
                  <a:gd name="T5" fmla="*/ 7544 h 7727"/>
                  <a:gd name="T6" fmla="*/ 992 w 1253"/>
                  <a:gd name="T7" fmla="*/ 7622 h 7727"/>
                  <a:gd name="T8" fmla="*/ 903 w 1253"/>
                  <a:gd name="T9" fmla="*/ 7699 h 7727"/>
                  <a:gd name="T10" fmla="*/ 858 w 1253"/>
                  <a:gd name="T11" fmla="*/ 7727 h 7727"/>
                  <a:gd name="T12" fmla="*/ 827 w 1253"/>
                  <a:gd name="T13" fmla="*/ 7717 h 7727"/>
                  <a:gd name="T14" fmla="*/ 946 w 1253"/>
                  <a:gd name="T15" fmla="*/ 7604 h 7727"/>
                  <a:gd name="T16" fmla="*/ 1188 w 1253"/>
                  <a:gd name="T17" fmla="*/ 6989 h 7727"/>
                  <a:gd name="T18" fmla="*/ 1108 w 1253"/>
                  <a:gd name="T19" fmla="*/ 6284 h 7727"/>
                  <a:gd name="T20" fmla="*/ 777 w 1253"/>
                  <a:gd name="T21" fmla="*/ 5588 h 7727"/>
                  <a:gd name="T22" fmla="*/ 710 w 1253"/>
                  <a:gd name="T23" fmla="*/ 5026 h 7727"/>
                  <a:gd name="T24" fmla="*/ 749 w 1253"/>
                  <a:gd name="T25" fmla="*/ 4500 h 7727"/>
                  <a:gd name="T26" fmla="*/ 809 w 1253"/>
                  <a:gd name="T27" fmla="*/ 4145 h 7727"/>
                  <a:gd name="T28" fmla="*/ 879 w 1253"/>
                  <a:gd name="T29" fmla="*/ 3797 h 7727"/>
                  <a:gd name="T30" fmla="*/ 915 w 1253"/>
                  <a:gd name="T31" fmla="*/ 3259 h 7727"/>
                  <a:gd name="T32" fmla="*/ 823 w 1253"/>
                  <a:gd name="T33" fmla="*/ 2701 h 7727"/>
                  <a:gd name="T34" fmla="*/ 626 w 1253"/>
                  <a:gd name="T35" fmla="*/ 2202 h 7727"/>
                  <a:gd name="T36" fmla="*/ 562 w 1253"/>
                  <a:gd name="T37" fmla="*/ 2069 h 7727"/>
                  <a:gd name="T38" fmla="*/ 506 w 1253"/>
                  <a:gd name="T39" fmla="*/ 1928 h 7727"/>
                  <a:gd name="T40" fmla="*/ 496 w 1253"/>
                  <a:gd name="T41" fmla="*/ 1917 h 7727"/>
                  <a:gd name="T42" fmla="*/ 467 w 1253"/>
                  <a:gd name="T43" fmla="*/ 1924 h 7727"/>
                  <a:gd name="T44" fmla="*/ 407 w 1253"/>
                  <a:gd name="T45" fmla="*/ 2009 h 7727"/>
                  <a:gd name="T46" fmla="*/ 179 w 1253"/>
                  <a:gd name="T47" fmla="*/ 2294 h 7727"/>
                  <a:gd name="T48" fmla="*/ 10 w 1253"/>
                  <a:gd name="T49" fmla="*/ 2571 h 7727"/>
                  <a:gd name="T50" fmla="*/ 6 w 1253"/>
                  <a:gd name="T51" fmla="*/ 2595 h 7727"/>
                  <a:gd name="T52" fmla="*/ 23 w 1253"/>
                  <a:gd name="T53" fmla="*/ 2535 h 7727"/>
                  <a:gd name="T54" fmla="*/ 83 w 1253"/>
                  <a:gd name="T55" fmla="*/ 2409 h 7727"/>
                  <a:gd name="T56" fmla="*/ 291 w 1253"/>
                  <a:gd name="T57" fmla="*/ 2082 h 7727"/>
                  <a:gd name="T58" fmla="*/ 397 w 1253"/>
                  <a:gd name="T59" fmla="*/ 1727 h 7727"/>
                  <a:gd name="T60" fmla="*/ 302 w 1253"/>
                  <a:gd name="T61" fmla="*/ 1383 h 7727"/>
                  <a:gd name="T62" fmla="*/ 179 w 1253"/>
                  <a:gd name="T63" fmla="*/ 1021 h 7727"/>
                  <a:gd name="T64" fmla="*/ 48 w 1253"/>
                  <a:gd name="T65" fmla="*/ 635 h 7727"/>
                  <a:gd name="T66" fmla="*/ 56 w 1253"/>
                  <a:gd name="T67" fmla="*/ 343 h 7727"/>
                  <a:gd name="T68" fmla="*/ 126 w 1253"/>
                  <a:gd name="T69" fmla="*/ 63 h 7727"/>
                  <a:gd name="T70" fmla="*/ 158 w 1253"/>
                  <a:gd name="T71" fmla="*/ 73 h 7727"/>
                  <a:gd name="T72" fmla="*/ 235 w 1253"/>
                  <a:gd name="T73" fmla="*/ 165 h 7727"/>
                  <a:gd name="T74" fmla="*/ 295 w 1253"/>
                  <a:gd name="T75" fmla="*/ 294 h 7727"/>
                  <a:gd name="T76" fmla="*/ 313 w 1253"/>
                  <a:gd name="T77" fmla="*/ 551 h 7727"/>
                  <a:gd name="T78" fmla="*/ 341 w 1253"/>
                  <a:gd name="T79" fmla="*/ 804 h 7727"/>
                  <a:gd name="T80" fmla="*/ 492 w 1253"/>
                  <a:gd name="T81" fmla="*/ 1243 h 7727"/>
                  <a:gd name="T82" fmla="*/ 622 w 1253"/>
                  <a:gd name="T83" fmla="*/ 1749 h 7727"/>
                  <a:gd name="T84" fmla="*/ 755 w 1253"/>
                  <a:gd name="T85" fmla="*/ 2149 h 7727"/>
                  <a:gd name="T86" fmla="*/ 802 w 1253"/>
                  <a:gd name="T87" fmla="*/ 2244 h 7727"/>
                  <a:gd name="T88" fmla="*/ 858 w 1253"/>
                  <a:gd name="T89" fmla="*/ 2339 h 7727"/>
                  <a:gd name="T90" fmla="*/ 875 w 1253"/>
                  <a:gd name="T91" fmla="*/ 2374 h 7727"/>
                  <a:gd name="T92" fmla="*/ 992 w 1253"/>
                  <a:gd name="T93" fmla="*/ 2802 h 7727"/>
                  <a:gd name="T94" fmla="*/ 1041 w 1253"/>
                  <a:gd name="T95" fmla="*/ 3385 h 7727"/>
                  <a:gd name="T96" fmla="*/ 974 w 1253"/>
                  <a:gd name="T97" fmla="*/ 3983 h 7727"/>
                  <a:gd name="T98" fmla="*/ 886 w 1253"/>
                  <a:gd name="T99" fmla="*/ 4566 h 7727"/>
                  <a:gd name="T100" fmla="*/ 844 w 1253"/>
                  <a:gd name="T101" fmla="*/ 5149 h 7727"/>
                  <a:gd name="T102" fmla="*/ 850 w 1253"/>
                  <a:gd name="T103" fmla="*/ 5325 h 7727"/>
                  <a:gd name="T104" fmla="*/ 858 w 1253"/>
                  <a:gd name="T105" fmla="*/ 5405 h 7727"/>
                  <a:gd name="T106" fmla="*/ 865 w 1253"/>
                  <a:gd name="T107" fmla="*/ 5518 h 7727"/>
                  <a:gd name="T108" fmla="*/ 910 w 1253"/>
                  <a:gd name="T109" fmla="*/ 5669 h 7727"/>
                  <a:gd name="T110" fmla="*/ 985 w 1253"/>
                  <a:gd name="T111" fmla="*/ 5791 h 7727"/>
                  <a:gd name="T112" fmla="*/ 1213 w 1253"/>
                  <a:gd name="T113" fmla="*/ 6346 h 7727"/>
                  <a:gd name="T114" fmla="*/ 1253 w 1253"/>
                  <a:gd name="T115" fmla="*/ 6929 h 7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53" h="7727">
                    <a:moveTo>
                      <a:pt x="1193" y="7369"/>
                    </a:moveTo>
                    <a:lnTo>
                      <a:pt x="1188" y="7376"/>
                    </a:lnTo>
                    <a:lnTo>
                      <a:pt x="1181" y="7387"/>
                    </a:lnTo>
                    <a:lnTo>
                      <a:pt x="1175" y="7404"/>
                    </a:lnTo>
                    <a:lnTo>
                      <a:pt x="1164" y="7425"/>
                    </a:lnTo>
                    <a:lnTo>
                      <a:pt x="1150" y="7446"/>
                    </a:lnTo>
                    <a:lnTo>
                      <a:pt x="1140" y="7467"/>
                    </a:lnTo>
                    <a:lnTo>
                      <a:pt x="1128" y="7489"/>
                    </a:lnTo>
                    <a:lnTo>
                      <a:pt x="1118" y="7506"/>
                    </a:lnTo>
                    <a:lnTo>
                      <a:pt x="1111" y="7517"/>
                    </a:lnTo>
                    <a:lnTo>
                      <a:pt x="1105" y="7524"/>
                    </a:lnTo>
                    <a:lnTo>
                      <a:pt x="1083" y="7544"/>
                    </a:lnTo>
                    <a:lnTo>
                      <a:pt x="1062" y="7566"/>
                    </a:lnTo>
                    <a:lnTo>
                      <a:pt x="1041" y="7587"/>
                    </a:lnTo>
                    <a:lnTo>
                      <a:pt x="1016" y="7604"/>
                    </a:lnTo>
                    <a:lnTo>
                      <a:pt x="992" y="7622"/>
                    </a:lnTo>
                    <a:lnTo>
                      <a:pt x="967" y="7643"/>
                    </a:lnTo>
                    <a:lnTo>
                      <a:pt x="946" y="7661"/>
                    </a:lnTo>
                    <a:lnTo>
                      <a:pt x="921" y="7679"/>
                    </a:lnTo>
                    <a:lnTo>
                      <a:pt x="903" y="7699"/>
                    </a:lnTo>
                    <a:lnTo>
                      <a:pt x="882" y="7720"/>
                    </a:lnTo>
                    <a:lnTo>
                      <a:pt x="875" y="7724"/>
                    </a:lnTo>
                    <a:lnTo>
                      <a:pt x="865" y="7727"/>
                    </a:lnTo>
                    <a:lnTo>
                      <a:pt x="858" y="7727"/>
                    </a:lnTo>
                    <a:lnTo>
                      <a:pt x="850" y="7727"/>
                    </a:lnTo>
                    <a:lnTo>
                      <a:pt x="840" y="7724"/>
                    </a:lnTo>
                    <a:lnTo>
                      <a:pt x="833" y="7720"/>
                    </a:lnTo>
                    <a:lnTo>
                      <a:pt x="827" y="7717"/>
                    </a:lnTo>
                    <a:lnTo>
                      <a:pt x="815" y="7717"/>
                    </a:lnTo>
                    <a:lnTo>
                      <a:pt x="809" y="7717"/>
                    </a:lnTo>
                    <a:lnTo>
                      <a:pt x="802" y="7720"/>
                    </a:lnTo>
                    <a:lnTo>
                      <a:pt x="946" y="7604"/>
                    </a:lnTo>
                    <a:lnTo>
                      <a:pt x="1051" y="7471"/>
                    </a:lnTo>
                    <a:lnTo>
                      <a:pt x="1122" y="7324"/>
                    </a:lnTo>
                    <a:lnTo>
                      <a:pt x="1168" y="7159"/>
                    </a:lnTo>
                    <a:lnTo>
                      <a:pt x="1188" y="6989"/>
                    </a:lnTo>
                    <a:lnTo>
                      <a:pt x="1185" y="6811"/>
                    </a:lnTo>
                    <a:lnTo>
                      <a:pt x="1171" y="6631"/>
                    </a:lnTo>
                    <a:lnTo>
                      <a:pt x="1143" y="6456"/>
                    </a:lnTo>
                    <a:lnTo>
                      <a:pt x="1108" y="6284"/>
                    </a:lnTo>
                    <a:lnTo>
                      <a:pt x="1069" y="6118"/>
                    </a:lnTo>
                    <a:lnTo>
                      <a:pt x="939" y="5926"/>
                    </a:lnTo>
                    <a:lnTo>
                      <a:pt x="844" y="5750"/>
                    </a:lnTo>
                    <a:lnTo>
                      <a:pt x="777" y="5588"/>
                    </a:lnTo>
                    <a:lnTo>
                      <a:pt x="735" y="5441"/>
                    </a:lnTo>
                    <a:lnTo>
                      <a:pt x="714" y="5300"/>
                    </a:lnTo>
                    <a:lnTo>
                      <a:pt x="707" y="5163"/>
                    </a:lnTo>
                    <a:lnTo>
                      <a:pt x="710" y="5026"/>
                    </a:lnTo>
                    <a:lnTo>
                      <a:pt x="720" y="4885"/>
                    </a:lnTo>
                    <a:lnTo>
                      <a:pt x="735" y="4741"/>
                    </a:lnTo>
                    <a:lnTo>
                      <a:pt x="742" y="4590"/>
                    </a:lnTo>
                    <a:lnTo>
                      <a:pt x="749" y="4500"/>
                    </a:lnTo>
                    <a:lnTo>
                      <a:pt x="759" y="4411"/>
                    </a:lnTo>
                    <a:lnTo>
                      <a:pt x="774" y="4320"/>
                    </a:lnTo>
                    <a:lnTo>
                      <a:pt x="792" y="4232"/>
                    </a:lnTo>
                    <a:lnTo>
                      <a:pt x="809" y="4145"/>
                    </a:lnTo>
                    <a:lnTo>
                      <a:pt x="827" y="4060"/>
                    </a:lnTo>
                    <a:lnTo>
                      <a:pt x="847" y="3972"/>
                    </a:lnTo>
                    <a:lnTo>
                      <a:pt x="865" y="3885"/>
                    </a:lnTo>
                    <a:lnTo>
                      <a:pt x="879" y="3797"/>
                    </a:lnTo>
                    <a:lnTo>
                      <a:pt x="890" y="3705"/>
                    </a:lnTo>
                    <a:lnTo>
                      <a:pt x="903" y="3547"/>
                    </a:lnTo>
                    <a:lnTo>
                      <a:pt x="915" y="3400"/>
                    </a:lnTo>
                    <a:lnTo>
                      <a:pt x="915" y="3259"/>
                    </a:lnTo>
                    <a:lnTo>
                      <a:pt x="903" y="3119"/>
                    </a:lnTo>
                    <a:lnTo>
                      <a:pt x="886" y="2982"/>
                    </a:lnTo>
                    <a:lnTo>
                      <a:pt x="858" y="2845"/>
                    </a:lnTo>
                    <a:lnTo>
                      <a:pt x="823" y="2701"/>
                    </a:lnTo>
                    <a:lnTo>
                      <a:pt x="774" y="2554"/>
                    </a:lnTo>
                    <a:lnTo>
                      <a:pt x="710" y="2395"/>
                    </a:lnTo>
                    <a:lnTo>
                      <a:pt x="636" y="2226"/>
                    </a:lnTo>
                    <a:lnTo>
                      <a:pt x="626" y="2202"/>
                    </a:lnTo>
                    <a:lnTo>
                      <a:pt x="612" y="2174"/>
                    </a:lnTo>
                    <a:lnTo>
                      <a:pt x="594" y="2139"/>
                    </a:lnTo>
                    <a:lnTo>
                      <a:pt x="580" y="2104"/>
                    </a:lnTo>
                    <a:lnTo>
                      <a:pt x="562" y="2069"/>
                    </a:lnTo>
                    <a:lnTo>
                      <a:pt x="544" y="2029"/>
                    </a:lnTo>
                    <a:lnTo>
                      <a:pt x="531" y="1994"/>
                    </a:lnTo>
                    <a:lnTo>
                      <a:pt x="517" y="1959"/>
                    </a:lnTo>
                    <a:lnTo>
                      <a:pt x="506" y="1928"/>
                    </a:lnTo>
                    <a:lnTo>
                      <a:pt x="499" y="1899"/>
                    </a:lnTo>
                    <a:lnTo>
                      <a:pt x="499" y="1907"/>
                    </a:lnTo>
                    <a:lnTo>
                      <a:pt x="499" y="1914"/>
                    </a:lnTo>
                    <a:lnTo>
                      <a:pt x="496" y="1917"/>
                    </a:lnTo>
                    <a:lnTo>
                      <a:pt x="489" y="1921"/>
                    </a:lnTo>
                    <a:lnTo>
                      <a:pt x="481" y="1921"/>
                    </a:lnTo>
                    <a:lnTo>
                      <a:pt x="474" y="1924"/>
                    </a:lnTo>
                    <a:lnTo>
                      <a:pt x="467" y="1924"/>
                    </a:lnTo>
                    <a:lnTo>
                      <a:pt x="461" y="1928"/>
                    </a:lnTo>
                    <a:lnTo>
                      <a:pt x="457" y="1928"/>
                    </a:lnTo>
                    <a:lnTo>
                      <a:pt x="453" y="1934"/>
                    </a:lnTo>
                    <a:lnTo>
                      <a:pt x="407" y="2009"/>
                    </a:lnTo>
                    <a:lnTo>
                      <a:pt x="358" y="2082"/>
                    </a:lnTo>
                    <a:lnTo>
                      <a:pt x="298" y="2152"/>
                    </a:lnTo>
                    <a:lnTo>
                      <a:pt x="238" y="2223"/>
                    </a:lnTo>
                    <a:lnTo>
                      <a:pt x="179" y="2294"/>
                    </a:lnTo>
                    <a:lnTo>
                      <a:pt x="123" y="2364"/>
                    </a:lnTo>
                    <a:lnTo>
                      <a:pt x="73" y="2434"/>
                    </a:lnTo>
                    <a:lnTo>
                      <a:pt x="35" y="2500"/>
                    </a:lnTo>
                    <a:lnTo>
                      <a:pt x="10" y="2571"/>
                    </a:lnTo>
                    <a:lnTo>
                      <a:pt x="0" y="2641"/>
                    </a:lnTo>
                    <a:lnTo>
                      <a:pt x="0" y="2627"/>
                    </a:lnTo>
                    <a:lnTo>
                      <a:pt x="3" y="2609"/>
                    </a:lnTo>
                    <a:lnTo>
                      <a:pt x="6" y="2595"/>
                    </a:lnTo>
                    <a:lnTo>
                      <a:pt x="10" y="2581"/>
                    </a:lnTo>
                    <a:lnTo>
                      <a:pt x="13" y="2564"/>
                    </a:lnTo>
                    <a:lnTo>
                      <a:pt x="17" y="2549"/>
                    </a:lnTo>
                    <a:lnTo>
                      <a:pt x="23" y="2535"/>
                    </a:lnTo>
                    <a:lnTo>
                      <a:pt x="31" y="2522"/>
                    </a:lnTo>
                    <a:lnTo>
                      <a:pt x="35" y="2507"/>
                    </a:lnTo>
                    <a:lnTo>
                      <a:pt x="41" y="2494"/>
                    </a:lnTo>
                    <a:lnTo>
                      <a:pt x="83" y="2409"/>
                    </a:lnTo>
                    <a:lnTo>
                      <a:pt x="133" y="2324"/>
                    </a:lnTo>
                    <a:lnTo>
                      <a:pt x="186" y="2244"/>
                    </a:lnTo>
                    <a:lnTo>
                      <a:pt x="238" y="2164"/>
                    </a:lnTo>
                    <a:lnTo>
                      <a:pt x="291" y="2082"/>
                    </a:lnTo>
                    <a:lnTo>
                      <a:pt x="337" y="1998"/>
                    </a:lnTo>
                    <a:lnTo>
                      <a:pt x="372" y="1914"/>
                    </a:lnTo>
                    <a:lnTo>
                      <a:pt x="394" y="1822"/>
                    </a:lnTo>
                    <a:lnTo>
                      <a:pt x="397" y="1727"/>
                    </a:lnTo>
                    <a:lnTo>
                      <a:pt x="379" y="1629"/>
                    </a:lnTo>
                    <a:lnTo>
                      <a:pt x="354" y="1549"/>
                    </a:lnTo>
                    <a:lnTo>
                      <a:pt x="330" y="1468"/>
                    </a:lnTo>
                    <a:lnTo>
                      <a:pt x="302" y="1383"/>
                    </a:lnTo>
                    <a:lnTo>
                      <a:pt x="274" y="1299"/>
                    </a:lnTo>
                    <a:lnTo>
                      <a:pt x="246" y="1211"/>
                    </a:lnTo>
                    <a:lnTo>
                      <a:pt x="214" y="1120"/>
                    </a:lnTo>
                    <a:lnTo>
                      <a:pt x="179" y="1021"/>
                    </a:lnTo>
                    <a:lnTo>
                      <a:pt x="143" y="923"/>
                    </a:lnTo>
                    <a:lnTo>
                      <a:pt x="108" y="821"/>
                    </a:lnTo>
                    <a:lnTo>
                      <a:pt x="70" y="713"/>
                    </a:lnTo>
                    <a:lnTo>
                      <a:pt x="48" y="635"/>
                    </a:lnTo>
                    <a:lnTo>
                      <a:pt x="38" y="561"/>
                    </a:lnTo>
                    <a:lnTo>
                      <a:pt x="38" y="488"/>
                    </a:lnTo>
                    <a:lnTo>
                      <a:pt x="45" y="414"/>
                    </a:lnTo>
                    <a:lnTo>
                      <a:pt x="56" y="343"/>
                    </a:lnTo>
                    <a:lnTo>
                      <a:pt x="73" y="270"/>
                    </a:lnTo>
                    <a:lnTo>
                      <a:pt x="91" y="200"/>
                    </a:lnTo>
                    <a:lnTo>
                      <a:pt x="108" y="133"/>
                    </a:lnTo>
                    <a:lnTo>
                      <a:pt x="126" y="63"/>
                    </a:lnTo>
                    <a:lnTo>
                      <a:pt x="140" y="0"/>
                    </a:lnTo>
                    <a:lnTo>
                      <a:pt x="140" y="24"/>
                    </a:lnTo>
                    <a:lnTo>
                      <a:pt x="143" y="52"/>
                    </a:lnTo>
                    <a:lnTo>
                      <a:pt x="158" y="73"/>
                    </a:lnTo>
                    <a:lnTo>
                      <a:pt x="175" y="98"/>
                    </a:lnTo>
                    <a:lnTo>
                      <a:pt x="193" y="118"/>
                    </a:lnTo>
                    <a:lnTo>
                      <a:pt x="214" y="140"/>
                    </a:lnTo>
                    <a:lnTo>
                      <a:pt x="235" y="165"/>
                    </a:lnTo>
                    <a:lnTo>
                      <a:pt x="253" y="186"/>
                    </a:lnTo>
                    <a:lnTo>
                      <a:pt x="271" y="210"/>
                    </a:lnTo>
                    <a:lnTo>
                      <a:pt x="281" y="235"/>
                    </a:lnTo>
                    <a:lnTo>
                      <a:pt x="295" y="294"/>
                    </a:lnTo>
                    <a:lnTo>
                      <a:pt x="306" y="358"/>
                    </a:lnTo>
                    <a:lnTo>
                      <a:pt x="309" y="424"/>
                    </a:lnTo>
                    <a:lnTo>
                      <a:pt x="313" y="488"/>
                    </a:lnTo>
                    <a:lnTo>
                      <a:pt x="313" y="551"/>
                    </a:lnTo>
                    <a:lnTo>
                      <a:pt x="316" y="614"/>
                    </a:lnTo>
                    <a:lnTo>
                      <a:pt x="319" y="681"/>
                    </a:lnTo>
                    <a:lnTo>
                      <a:pt x="326" y="741"/>
                    </a:lnTo>
                    <a:lnTo>
                      <a:pt x="341" y="804"/>
                    </a:lnTo>
                    <a:lnTo>
                      <a:pt x="361" y="863"/>
                    </a:lnTo>
                    <a:lnTo>
                      <a:pt x="411" y="990"/>
                    </a:lnTo>
                    <a:lnTo>
                      <a:pt x="453" y="1113"/>
                    </a:lnTo>
                    <a:lnTo>
                      <a:pt x="492" y="1243"/>
                    </a:lnTo>
                    <a:lnTo>
                      <a:pt x="524" y="1369"/>
                    </a:lnTo>
                    <a:lnTo>
                      <a:pt x="555" y="1496"/>
                    </a:lnTo>
                    <a:lnTo>
                      <a:pt x="587" y="1622"/>
                    </a:lnTo>
                    <a:lnTo>
                      <a:pt x="622" y="1749"/>
                    </a:lnTo>
                    <a:lnTo>
                      <a:pt x="657" y="1875"/>
                    </a:lnTo>
                    <a:lnTo>
                      <a:pt x="700" y="2002"/>
                    </a:lnTo>
                    <a:lnTo>
                      <a:pt x="745" y="2124"/>
                    </a:lnTo>
                    <a:lnTo>
                      <a:pt x="755" y="2149"/>
                    </a:lnTo>
                    <a:lnTo>
                      <a:pt x="767" y="2174"/>
                    </a:lnTo>
                    <a:lnTo>
                      <a:pt x="777" y="2199"/>
                    </a:lnTo>
                    <a:lnTo>
                      <a:pt x="792" y="2223"/>
                    </a:lnTo>
                    <a:lnTo>
                      <a:pt x="802" y="2244"/>
                    </a:lnTo>
                    <a:lnTo>
                      <a:pt x="815" y="2269"/>
                    </a:lnTo>
                    <a:lnTo>
                      <a:pt x="830" y="2294"/>
                    </a:lnTo>
                    <a:lnTo>
                      <a:pt x="844" y="2317"/>
                    </a:lnTo>
                    <a:lnTo>
                      <a:pt x="858" y="2339"/>
                    </a:lnTo>
                    <a:lnTo>
                      <a:pt x="872" y="2364"/>
                    </a:lnTo>
                    <a:lnTo>
                      <a:pt x="872" y="2367"/>
                    </a:lnTo>
                    <a:lnTo>
                      <a:pt x="875" y="2370"/>
                    </a:lnTo>
                    <a:lnTo>
                      <a:pt x="875" y="2374"/>
                    </a:lnTo>
                    <a:lnTo>
                      <a:pt x="872" y="2374"/>
                    </a:lnTo>
                    <a:lnTo>
                      <a:pt x="918" y="2514"/>
                    </a:lnTo>
                    <a:lnTo>
                      <a:pt x="960" y="2659"/>
                    </a:lnTo>
                    <a:lnTo>
                      <a:pt x="992" y="2802"/>
                    </a:lnTo>
                    <a:lnTo>
                      <a:pt x="1013" y="2947"/>
                    </a:lnTo>
                    <a:lnTo>
                      <a:pt x="1030" y="3090"/>
                    </a:lnTo>
                    <a:lnTo>
                      <a:pt x="1038" y="3238"/>
                    </a:lnTo>
                    <a:lnTo>
                      <a:pt x="1041" y="3385"/>
                    </a:lnTo>
                    <a:lnTo>
                      <a:pt x="1033" y="3533"/>
                    </a:lnTo>
                    <a:lnTo>
                      <a:pt x="1020" y="3684"/>
                    </a:lnTo>
                    <a:lnTo>
                      <a:pt x="998" y="3832"/>
                    </a:lnTo>
                    <a:lnTo>
                      <a:pt x="974" y="3983"/>
                    </a:lnTo>
                    <a:lnTo>
                      <a:pt x="950" y="4127"/>
                    </a:lnTo>
                    <a:lnTo>
                      <a:pt x="925" y="4275"/>
                    </a:lnTo>
                    <a:lnTo>
                      <a:pt x="903" y="4418"/>
                    </a:lnTo>
                    <a:lnTo>
                      <a:pt x="886" y="4566"/>
                    </a:lnTo>
                    <a:lnTo>
                      <a:pt x="868" y="4710"/>
                    </a:lnTo>
                    <a:lnTo>
                      <a:pt x="858" y="4853"/>
                    </a:lnTo>
                    <a:lnTo>
                      <a:pt x="847" y="5001"/>
                    </a:lnTo>
                    <a:lnTo>
                      <a:pt x="844" y="5149"/>
                    </a:lnTo>
                    <a:lnTo>
                      <a:pt x="847" y="5296"/>
                    </a:lnTo>
                    <a:lnTo>
                      <a:pt x="847" y="5300"/>
                    </a:lnTo>
                    <a:lnTo>
                      <a:pt x="847" y="5311"/>
                    </a:lnTo>
                    <a:lnTo>
                      <a:pt x="850" y="5325"/>
                    </a:lnTo>
                    <a:lnTo>
                      <a:pt x="850" y="5346"/>
                    </a:lnTo>
                    <a:lnTo>
                      <a:pt x="855" y="5366"/>
                    </a:lnTo>
                    <a:lnTo>
                      <a:pt x="855" y="5388"/>
                    </a:lnTo>
                    <a:lnTo>
                      <a:pt x="858" y="5405"/>
                    </a:lnTo>
                    <a:lnTo>
                      <a:pt x="858" y="5423"/>
                    </a:lnTo>
                    <a:lnTo>
                      <a:pt x="858" y="5433"/>
                    </a:lnTo>
                    <a:lnTo>
                      <a:pt x="862" y="5476"/>
                    </a:lnTo>
                    <a:lnTo>
                      <a:pt x="865" y="5518"/>
                    </a:lnTo>
                    <a:lnTo>
                      <a:pt x="875" y="5556"/>
                    </a:lnTo>
                    <a:lnTo>
                      <a:pt x="886" y="5595"/>
                    </a:lnTo>
                    <a:lnTo>
                      <a:pt x="897" y="5634"/>
                    </a:lnTo>
                    <a:lnTo>
                      <a:pt x="910" y="5669"/>
                    </a:lnTo>
                    <a:lnTo>
                      <a:pt x="928" y="5701"/>
                    </a:lnTo>
                    <a:lnTo>
                      <a:pt x="946" y="5733"/>
                    </a:lnTo>
                    <a:lnTo>
                      <a:pt x="963" y="5764"/>
                    </a:lnTo>
                    <a:lnTo>
                      <a:pt x="985" y="5791"/>
                    </a:lnTo>
                    <a:lnTo>
                      <a:pt x="1065" y="5926"/>
                    </a:lnTo>
                    <a:lnTo>
                      <a:pt x="1133" y="6063"/>
                    </a:lnTo>
                    <a:lnTo>
                      <a:pt x="1181" y="6203"/>
                    </a:lnTo>
                    <a:lnTo>
                      <a:pt x="1213" y="6346"/>
                    </a:lnTo>
                    <a:lnTo>
                      <a:pt x="1238" y="6491"/>
                    </a:lnTo>
                    <a:lnTo>
                      <a:pt x="1248" y="6634"/>
                    </a:lnTo>
                    <a:lnTo>
                      <a:pt x="1253" y="6782"/>
                    </a:lnTo>
                    <a:lnTo>
                      <a:pt x="1253" y="6929"/>
                    </a:lnTo>
                    <a:lnTo>
                      <a:pt x="1248" y="7074"/>
                    </a:lnTo>
                    <a:lnTo>
                      <a:pt x="1241" y="7221"/>
                    </a:lnTo>
                    <a:lnTo>
                      <a:pt x="1193" y="7369"/>
                    </a:lnTo>
                    <a:close/>
                  </a:path>
                </a:pathLst>
              </a:custGeom>
              <a:solidFill>
                <a:srgbClr val="FF00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11" name="Freeform 735"/>
              <p:cNvSpPr>
                <a:spLocks/>
              </p:cNvSpPr>
              <p:nvPr/>
            </p:nvSpPr>
            <p:spPr bwMode="auto">
              <a:xfrm>
                <a:off x="3037" y="2426"/>
                <a:ext cx="96" cy="552"/>
              </a:xfrm>
              <a:custGeom>
                <a:avLst/>
                <a:gdLst>
                  <a:gd name="T0" fmla="*/ 1175 w 1253"/>
                  <a:gd name="T1" fmla="*/ 7404 h 7727"/>
                  <a:gd name="T2" fmla="*/ 1128 w 1253"/>
                  <a:gd name="T3" fmla="*/ 7489 h 7727"/>
                  <a:gd name="T4" fmla="*/ 1083 w 1253"/>
                  <a:gd name="T5" fmla="*/ 7544 h 7727"/>
                  <a:gd name="T6" fmla="*/ 992 w 1253"/>
                  <a:gd name="T7" fmla="*/ 7622 h 7727"/>
                  <a:gd name="T8" fmla="*/ 903 w 1253"/>
                  <a:gd name="T9" fmla="*/ 7699 h 7727"/>
                  <a:gd name="T10" fmla="*/ 858 w 1253"/>
                  <a:gd name="T11" fmla="*/ 7727 h 7727"/>
                  <a:gd name="T12" fmla="*/ 827 w 1253"/>
                  <a:gd name="T13" fmla="*/ 7717 h 7727"/>
                  <a:gd name="T14" fmla="*/ 946 w 1253"/>
                  <a:gd name="T15" fmla="*/ 7604 h 7727"/>
                  <a:gd name="T16" fmla="*/ 1188 w 1253"/>
                  <a:gd name="T17" fmla="*/ 6989 h 7727"/>
                  <a:gd name="T18" fmla="*/ 1108 w 1253"/>
                  <a:gd name="T19" fmla="*/ 6284 h 7727"/>
                  <a:gd name="T20" fmla="*/ 777 w 1253"/>
                  <a:gd name="T21" fmla="*/ 5588 h 7727"/>
                  <a:gd name="T22" fmla="*/ 710 w 1253"/>
                  <a:gd name="T23" fmla="*/ 5026 h 7727"/>
                  <a:gd name="T24" fmla="*/ 749 w 1253"/>
                  <a:gd name="T25" fmla="*/ 4500 h 7727"/>
                  <a:gd name="T26" fmla="*/ 809 w 1253"/>
                  <a:gd name="T27" fmla="*/ 4145 h 7727"/>
                  <a:gd name="T28" fmla="*/ 879 w 1253"/>
                  <a:gd name="T29" fmla="*/ 3797 h 7727"/>
                  <a:gd name="T30" fmla="*/ 915 w 1253"/>
                  <a:gd name="T31" fmla="*/ 3259 h 7727"/>
                  <a:gd name="T32" fmla="*/ 823 w 1253"/>
                  <a:gd name="T33" fmla="*/ 2701 h 7727"/>
                  <a:gd name="T34" fmla="*/ 626 w 1253"/>
                  <a:gd name="T35" fmla="*/ 2202 h 7727"/>
                  <a:gd name="T36" fmla="*/ 562 w 1253"/>
                  <a:gd name="T37" fmla="*/ 2069 h 7727"/>
                  <a:gd name="T38" fmla="*/ 506 w 1253"/>
                  <a:gd name="T39" fmla="*/ 1928 h 7727"/>
                  <a:gd name="T40" fmla="*/ 496 w 1253"/>
                  <a:gd name="T41" fmla="*/ 1917 h 7727"/>
                  <a:gd name="T42" fmla="*/ 467 w 1253"/>
                  <a:gd name="T43" fmla="*/ 1924 h 7727"/>
                  <a:gd name="T44" fmla="*/ 407 w 1253"/>
                  <a:gd name="T45" fmla="*/ 2009 h 7727"/>
                  <a:gd name="T46" fmla="*/ 179 w 1253"/>
                  <a:gd name="T47" fmla="*/ 2294 h 7727"/>
                  <a:gd name="T48" fmla="*/ 10 w 1253"/>
                  <a:gd name="T49" fmla="*/ 2571 h 7727"/>
                  <a:gd name="T50" fmla="*/ 6 w 1253"/>
                  <a:gd name="T51" fmla="*/ 2595 h 7727"/>
                  <a:gd name="T52" fmla="*/ 23 w 1253"/>
                  <a:gd name="T53" fmla="*/ 2535 h 7727"/>
                  <a:gd name="T54" fmla="*/ 83 w 1253"/>
                  <a:gd name="T55" fmla="*/ 2409 h 7727"/>
                  <a:gd name="T56" fmla="*/ 291 w 1253"/>
                  <a:gd name="T57" fmla="*/ 2082 h 7727"/>
                  <a:gd name="T58" fmla="*/ 397 w 1253"/>
                  <a:gd name="T59" fmla="*/ 1727 h 7727"/>
                  <a:gd name="T60" fmla="*/ 302 w 1253"/>
                  <a:gd name="T61" fmla="*/ 1383 h 7727"/>
                  <a:gd name="T62" fmla="*/ 179 w 1253"/>
                  <a:gd name="T63" fmla="*/ 1021 h 7727"/>
                  <a:gd name="T64" fmla="*/ 48 w 1253"/>
                  <a:gd name="T65" fmla="*/ 635 h 7727"/>
                  <a:gd name="T66" fmla="*/ 56 w 1253"/>
                  <a:gd name="T67" fmla="*/ 343 h 7727"/>
                  <a:gd name="T68" fmla="*/ 126 w 1253"/>
                  <a:gd name="T69" fmla="*/ 63 h 7727"/>
                  <a:gd name="T70" fmla="*/ 158 w 1253"/>
                  <a:gd name="T71" fmla="*/ 73 h 7727"/>
                  <a:gd name="T72" fmla="*/ 235 w 1253"/>
                  <a:gd name="T73" fmla="*/ 165 h 7727"/>
                  <a:gd name="T74" fmla="*/ 295 w 1253"/>
                  <a:gd name="T75" fmla="*/ 294 h 7727"/>
                  <a:gd name="T76" fmla="*/ 313 w 1253"/>
                  <a:gd name="T77" fmla="*/ 551 h 7727"/>
                  <a:gd name="T78" fmla="*/ 341 w 1253"/>
                  <a:gd name="T79" fmla="*/ 804 h 7727"/>
                  <a:gd name="T80" fmla="*/ 492 w 1253"/>
                  <a:gd name="T81" fmla="*/ 1243 h 7727"/>
                  <a:gd name="T82" fmla="*/ 622 w 1253"/>
                  <a:gd name="T83" fmla="*/ 1749 h 7727"/>
                  <a:gd name="T84" fmla="*/ 755 w 1253"/>
                  <a:gd name="T85" fmla="*/ 2149 h 7727"/>
                  <a:gd name="T86" fmla="*/ 802 w 1253"/>
                  <a:gd name="T87" fmla="*/ 2244 h 7727"/>
                  <a:gd name="T88" fmla="*/ 858 w 1253"/>
                  <a:gd name="T89" fmla="*/ 2339 h 7727"/>
                  <a:gd name="T90" fmla="*/ 875 w 1253"/>
                  <a:gd name="T91" fmla="*/ 2374 h 7727"/>
                  <a:gd name="T92" fmla="*/ 992 w 1253"/>
                  <a:gd name="T93" fmla="*/ 2802 h 7727"/>
                  <a:gd name="T94" fmla="*/ 1041 w 1253"/>
                  <a:gd name="T95" fmla="*/ 3385 h 7727"/>
                  <a:gd name="T96" fmla="*/ 974 w 1253"/>
                  <a:gd name="T97" fmla="*/ 3983 h 7727"/>
                  <a:gd name="T98" fmla="*/ 886 w 1253"/>
                  <a:gd name="T99" fmla="*/ 4566 h 7727"/>
                  <a:gd name="T100" fmla="*/ 844 w 1253"/>
                  <a:gd name="T101" fmla="*/ 5149 h 7727"/>
                  <a:gd name="T102" fmla="*/ 850 w 1253"/>
                  <a:gd name="T103" fmla="*/ 5325 h 7727"/>
                  <a:gd name="T104" fmla="*/ 858 w 1253"/>
                  <a:gd name="T105" fmla="*/ 5405 h 7727"/>
                  <a:gd name="T106" fmla="*/ 865 w 1253"/>
                  <a:gd name="T107" fmla="*/ 5518 h 7727"/>
                  <a:gd name="T108" fmla="*/ 910 w 1253"/>
                  <a:gd name="T109" fmla="*/ 5669 h 7727"/>
                  <a:gd name="T110" fmla="*/ 985 w 1253"/>
                  <a:gd name="T111" fmla="*/ 5791 h 7727"/>
                  <a:gd name="T112" fmla="*/ 1213 w 1253"/>
                  <a:gd name="T113" fmla="*/ 6346 h 7727"/>
                  <a:gd name="T114" fmla="*/ 1253 w 1253"/>
                  <a:gd name="T115" fmla="*/ 6929 h 7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53" h="7727">
                    <a:moveTo>
                      <a:pt x="1193" y="7369"/>
                    </a:moveTo>
                    <a:lnTo>
                      <a:pt x="1188" y="7376"/>
                    </a:lnTo>
                    <a:lnTo>
                      <a:pt x="1181" y="7387"/>
                    </a:lnTo>
                    <a:lnTo>
                      <a:pt x="1175" y="7404"/>
                    </a:lnTo>
                    <a:lnTo>
                      <a:pt x="1164" y="7425"/>
                    </a:lnTo>
                    <a:lnTo>
                      <a:pt x="1150" y="7446"/>
                    </a:lnTo>
                    <a:lnTo>
                      <a:pt x="1140" y="7467"/>
                    </a:lnTo>
                    <a:lnTo>
                      <a:pt x="1128" y="7489"/>
                    </a:lnTo>
                    <a:lnTo>
                      <a:pt x="1118" y="7506"/>
                    </a:lnTo>
                    <a:lnTo>
                      <a:pt x="1111" y="7517"/>
                    </a:lnTo>
                    <a:lnTo>
                      <a:pt x="1105" y="7524"/>
                    </a:lnTo>
                    <a:lnTo>
                      <a:pt x="1083" y="7544"/>
                    </a:lnTo>
                    <a:lnTo>
                      <a:pt x="1062" y="7566"/>
                    </a:lnTo>
                    <a:lnTo>
                      <a:pt x="1041" y="7587"/>
                    </a:lnTo>
                    <a:lnTo>
                      <a:pt x="1016" y="7604"/>
                    </a:lnTo>
                    <a:lnTo>
                      <a:pt x="992" y="7622"/>
                    </a:lnTo>
                    <a:lnTo>
                      <a:pt x="967" y="7643"/>
                    </a:lnTo>
                    <a:lnTo>
                      <a:pt x="946" y="7661"/>
                    </a:lnTo>
                    <a:lnTo>
                      <a:pt x="921" y="7679"/>
                    </a:lnTo>
                    <a:lnTo>
                      <a:pt x="903" y="7699"/>
                    </a:lnTo>
                    <a:lnTo>
                      <a:pt x="882" y="7720"/>
                    </a:lnTo>
                    <a:lnTo>
                      <a:pt x="875" y="7724"/>
                    </a:lnTo>
                    <a:lnTo>
                      <a:pt x="865" y="7727"/>
                    </a:lnTo>
                    <a:lnTo>
                      <a:pt x="858" y="7727"/>
                    </a:lnTo>
                    <a:lnTo>
                      <a:pt x="850" y="7727"/>
                    </a:lnTo>
                    <a:lnTo>
                      <a:pt x="840" y="7724"/>
                    </a:lnTo>
                    <a:lnTo>
                      <a:pt x="833" y="7720"/>
                    </a:lnTo>
                    <a:lnTo>
                      <a:pt x="827" y="7717"/>
                    </a:lnTo>
                    <a:lnTo>
                      <a:pt x="815" y="7717"/>
                    </a:lnTo>
                    <a:lnTo>
                      <a:pt x="809" y="7717"/>
                    </a:lnTo>
                    <a:lnTo>
                      <a:pt x="802" y="7720"/>
                    </a:lnTo>
                    <a:lnTo>
                      <a:pt x="946" y="7604"/>
                    </a:lnTo>
                    <a:lnTo>
                      <a:pt x="1051" y="7471"/>
                    </a:lnTo>
                    <a:lnTo>
                      <a:pt x="1122" y="7324"/>
                    </a:lnTo>
                    <a:lnTo>
                      <a:pt x="1168" y="7159"/>
                    </a:lnTo>
                    <a:lnTo>
                      <a:pt x="1188" y="6989"/>
                    </a:lnTo>
                    <a:lnTo>
                      <a:pt x="1185" y="6811"/>
                    </a:lnTo>
                    <a:lnTo>
                      <a:pt x="1171" y="6631"/>
                    </a:lnTo>
                    <a:lnTo>
                      <a:pt x="1143" y="6456"/>
                    </a:lnTo>
                    <a:lnTo>
                      <a:pt x="1108" y="6284"/>
                    </a:lnTo>
                    <a:lnTo>
                      <a:pt x="1069" y="6118"/>
                    </a:lnTo>
                    <a:lnTo>
                      <a:pt x="939" y="5926"/>
                    </a:lnTo>
                    <a:lnTo>
                      <a:pt x="844" y="5750"/>
                    </a:lnTo>
                    <a:lnTo>
                      <a:pt x="777" y="5588"/>
                    </a:lnTo>
                    <a:lnTo>
                      <a:pt x="735" y="5441"/>
                    </a:lnTo>
                    <a:lnTo>
                      <a:pt x="714" y="5300"/>
                    </a:lnTo>
                    <a:lnTo>
                      <a:pt x="707" y="5163"/>
                    </a:lnTo>
                    <a:lnTo>
                      <a:pt x="710" y="5026"/>
                    </a:lnTo>
                    <a:lnTo>
                      <a:pt x="720" y="4885"/>
                    </a:lnTo>
                    <a:lnTo>
                      <a:pt x="735" y="4741"/>
                    </a:lnTo>
                    <a:lnTo>
                      <a:pt x="742" y="4590"/>
                    </a:lnTo>
                    <a:lnTo>
                      <a:pt x="749" y="4500"/>
                    </a:lnTo>
                    <a:lnTo>
                      <a:pt x="759" y="4411"/>
                    </a:lnTo>
                    <a:lnTo>
                      <a:pt x="774" y="4320"/>
                    </a:lnTo>
                    <a:lnTo>
                      <a:pt x="792" y="4232"/>
                    </a:lnTo>
                    <a:lnTo>
                      <a:pt x="809" y="4145"/>
                    </a:lnTo>
                    <a:lnTo>
                      <a:pt x="827" y="4060"/>
                    </a:lnTo>
                    <a:lnTo>
                      <a:pt x="847" y="3972"/>
                    </a:lnTo>
                    <a:lnTo>
                      <a:pt x="865" y="3885"/>
                    </a:lnTo>
                    <a:lnTo>
                      <a:pt x="879" y="3797"/>
                    </a:lnTo>
                    <a:lnTo>
                      <a:pt x="890" y="3705"/>
                    </a:lnTo>
                    <a:lnTo>
                      <a:pt x="903" y="3547"/>
                    </a:lnTo>
                    <a:lnTo>
                      <a:pt x="915" y="3400"/>
                    </a:lnTo>
                    <a:lnTo>
                      <a:pt x="915" y="3259"/>
                    </a:lnTo>
                    <a:lnTo>
                      <a:pt x="903" y="3119"/>
                    </a:lnTo>
                    <a:lnTo>
                      <a:pt x="886" y="2982"/>
                    </a:lnTo>
                    <a:lnTo>
                      <a:pt x="858" y="2845"/>
                    </a:lnTo>
                    <a:lnTo>
                      <a:pt x="823" y="2701"/>
                    </a:lnTo>
                    <a:lnTo>
                      <a:pt x="774" y="2554"/>
                    </a:lnTo>
                    <a:lnTo>
                      <a:pt x="710" y="2395"/>
                    </a:lnTo>
                    <a:lnTo>
                      <a:pt x="636" y="2226"/>
                    </a:lnTo>
                    <a:lnTo>
                      <a:pt x="626" y="2202"/>
                    </a:lnTo>
                    <a:lnTo>
                      <a:pt x="612" y="2174"/>
                    </a:lnTo>
                    <a:lnTo>
                      <a:pt x="594" y="2139"/>
                    </a:lnTo>
                    <a:lnTo>
                      <a:pt x="580" y="2104"/>
                    </a:lnTo>
                    <a:lnTo>
                      <a:pt x="562" y="2069"/>
                    </a:lnTo>
                    <a:lnTo>
                      <a:pt x="544" y="2029"/>
                    </a:lnTo>
                    <a:lnTo>
                      <a:pt x="531" y="1994"/>
                    </a:lnTo>
                    <a:lnTo>
                      <a:pt x="517" y="1959"/>
                    </a:lnTo>
                    <a:lnTo>
                      <a:pt x="506" y="1928"/>
                    </a:lnTo>
                    <a:lnTo>
                      <a:pt x="499" y="1899"/>
                    </a:lnTo>
                    <a:lnTo>
                      <a:pt x="499" y="1907"/>
                    </a:lnTo>
                    <a:lnTo>
                      <a:pt x="499" y="1914"/>
                    </a:lnTo>
                    <a:lnTo>
                      <a:pt x="496" y="1917"/>
                    </a:lnTo>
                    <a:lnTo>
                      <a:pt x="489" y="1921"/>
                    </a:lnTo>
                    <a:lnTo>
                      <a:pt x="481" y="1921"/>
                    </a:lnTo>
                    <a:lnTo>
                      <a:pt x="474" y="1924"/>
                    </a:lnTo>
                    <a:lnTo>
                      <a:pt x="467" y="1924"/>
                    </a:lnTo>
                    <a:lnTo>
                      <a:pt x="461" y="1928"/>
                    </a:lnTo>
                    <a:lnTo>
                      <a:pt x="457" y="1928"/>
                    </a:lnTo>
                    <a:lnTo>
                      <a:pt x="453" y="1934"/>
                    </a:lnTo>
                    <a:lnTo>
                      <a:pt x="407" y="2009"/>
                    </a:lnTo>
                    <a:lnTo>
                      <a:pt x="358" y="2082"/>
                    </a:lnTo>
                    <a:lnTo>
                      <a:pt x="298" y="2152"/>
                    </a:lnTo>
                    <a:lnTo>
                      <a:pt x="238" y="2223"/>
                    </a:lnTo>
                    <a:lnTo>
                      <a:pt x="179" y="2294"/>
                    </a:lnTo>
                    <a:lnTo>
                      <a:pt x="123" y="2364"/>
                    </a:lnTo>
                    <a:lnTo>
                      <a:pt x="73" y="2434"/>
                    </a:lnTo>
                    <a:lnTo>
                      <a:pt x="35" y="2500"/>
                    </a:lnTo>
                    <a:lnTo>
                      <a:pt x="10" y="2571"/>
                    </a:lnTo>
                    <a:lnTo>
                      <a:pt x="0" y="2641"/>
                    </a:lnTo>
                    <a:lnTo>
                      <a:pt x="0" y="2627"/>
                    </a:lnTo>
                    <a:lnTo>
                      <a:pt x="3" y="2609"/>
                    </a:lnTo>
                    <a:lnTo>
                      <a:pt x="6" y="2595"/>
                    </a:lnTo>
                    <a:lnTo>
                      <a:pt x="10" y="2581"/>
                    </a:lnTo>
                    <a:lnTo>
                      <a:pt x="13" y="2564"/>
                    </a:lnTo>
                    <a:lnTo>
                      <a:pt x="17" y="2549"/>
                    </a:lnTo>
                    <a:lnTo>
                      <a:pt x="23" y="2535"/>
                    </a:lnTo>
                    <a:lnTo>
                      <a:pt x="31" y="2522"/>
                    </a:lnTo>
                    <a:lnTo>
                      <a:pt x="35" y="2507"/>
                    </a:lnTo>
                    <a:lnTo>
                      <a:pt x="41" y="2494"/>
                    </a:lnTo>
                    <a:lnTo>
                      <a:pt x="83" y="2409"/>
                    </a:lnTo>
                    <a:lnTo>
                      <a:pt x="133" y="2324"/>
                    </a:lnTo>
                    <a:lnTo>
                      <a:pt x="186" y="2244"/>
                    </a:lnTo>
                    <a:lnTo>
                      <a:pt x="238" y="2164"/>
                    </a:lnTo>
                    <a:lnTo>
                      <a:pt x="291" y="2082"/>
                    </a:lnTo>
                    <a:lnTo>
                      <a:pt x="337" y="1998"/>
                    </a:lnTo>
                    <a:lnTo>
                      <a:pt x="372" y="1914"/>
                    </a:lnTo>
                    <a:lnTo>
                      <a:pt x="394" y="1822"/>
                    </a:lnTo>
                    <a:lnTo>
                      <a:pt x="397" y="1727"/>
                    </a:lnTo>
                    <a:lnTo>
                      <a:pt x="379" y="1629"/>
                    </a:lnTo>
                    <a:lnTo>
                      <a:pt x="354" y="1549"/>
                    </a:lnTo>
                    <a:lnTo>
                      <a:pt x="330" y="1468"/>
                    </a:lnTo>
                    <a:lnTo>
                      <a:pt x="302" y="1383"/>
                    </a:lnTo>
                    <a:lnTo>
                      <a:pt x="274" y="1299"/>
                    </a:lnTo>
                    <a:lnTo>
                      <a:pt x="246" y="1211"/>
                    </a:lnTo>
                    <a:lnTo>
                      <a:pt x="214" y="1120"/>
                    </a:lnTo>
                    <a:lnTo>
                      <a:pt x="179" y="1021"/>
                    </a:lnTo>
                    <a:lnTo>
                      <a:pt x="143" y="923"/>
                    </a:lnTo>
                    <a:lnTo>
                      <a:pt x="108" y="821"/>
                    </a:lnTo>
                    <a:lnTo>
                      <a:pt x="70" y="713"/>
                    </a:lnTo>
                    <a:lnTo>
                      <a:pt x="48" y="635"/>
                    </a:lnTo>
                    <a:lnTo>
                      <a:pt x="38" y="561"/>
                    </a:lnTo>
                    <a:lnTo>
                      <a:pt x="38" y="488"/>
                    </a:lnTo>
                    <a:lnTo>
                      <a:pt x="45" y="414"/>
                    </a:lnTo>
                    <a:lnTo>
                      <a:pt x="56" y="343"/>
                    </a:lnTo>
                    <a:lnTo>
                      <a:pt x="73" y="270"/>
                    </a:lnTo>
                    <a:lnTo>
                      <a:pt x="91" y="200"/>
                    </a:lnTo>
                    <a:lnTo>
                      <a:pt x="108" y="133"/>
                    </a:lnTo>
                    <a:lnTo>
                      <a:pt x="126" y="63"/>
                    </a:lnTo>
                    <a:lnTo>
                      <a:pt x="140" y="0"/>
                    </a:lnTo>
                    <a:lnTo>
                      <a:pt x="140" y="24"/>
                    </a:lnTo>
                    <a:lnTo>
                      <a:pt x="143" y="52"/>
                    </a:lnTo>
                    <a:lnTo>
                      <a:pt x="158" y="73"/>
                    </a:lnTo>
                    <a:lnTo>
                      <a:pt x="175" y="98"/>
                    </a:lnTo>
                    <a:lnTo>
                      <a:pt x="193" y="118"/>
                    </a:lnTo>
                    <a:lnTo>
                      <a:pt x="214" y="140"/>
                    </a:lnTo>
                    <a:lnTo>
                      <a:pt x="235" y="165"/>
                    </a:lnTo>
                    <a:lnTo>
                      <a:pt x="253" y="186"/>
                    </a:lnTo>
                    <a:lnTo>
                      <a:pt x="271" y="210"/>
                    </a:lnTo>
                    <a:lnTo>
                      <a:pt x="281" y="235"/>
                    </a:lnTo>
                    <a:lnTo>
                      <a:pt x="295" y="294"/>
                    </a:lnTo>
                    <a:lnTo>
                      <a:pt x="306" y="358"/>
                    </a:lnTo>
                    <a:lnTo>
                      <a:pt x="309" y="424"/>
                    </a:lnTo>
                    <a:lnTo>
                      <a:pt x="313" y="488"/>
                    </a:lnTo>
                    <a:lnTo>
                      <a:pt x="313" y="551"/>
                    </a:lnTo>
                    <a:lnTo>
                      <a:pt x="316" y="614"/>
                    </a:lnTo>
                    <a:lnTo>
                      <a:pt x="319" y="681"/>
                    </a:lnTo>
                    <a:lnTo>
                      <a:pt x="326" y="741"/>
                    </a:lnTo>
                    <a:lnTo>
                      <a:pt x="341" y="804"/>
                    </a:lnTo>
                    <a:lnTo>
                      <a:pt x="361" y="863"/>
                    </a:lnTo>
                    <a:lnTo>
                      <a:pt x="411" y="990"/>
                    </a:lnTo>
                    <a:lnTo>
                      <a:pt x="453" y="1113"/>
                    </a:lnTo>
                    <a:lnTo>
                      <a:pt x="492" y="1243"/>
                    </a:lnTo>
                    <a:lnTo>
                      <a:pt x="524" y="1369"/>
                    </a:lnTo>
                    <a:lnTo>
                      <a:pt x="555" y="1496"/>
                    </a:lnTo>
                    <a:lnTo>
                      <a:pt x="587" y="1622"/>
                    </a:lnTo>
                    <a:lnTo>
                      <a:pt x="622" y="1749"/>
                    </a:lnTo>
                    <a:lnTo>
                      <a:pt x="657" y="1875"/>
                    </a:lnTo>
                    <a:lnTo>
                      <a:pt x="700" y="2002"/>
                    </a:lnTo>
                    <a:lnTo>
                      <a:pt x="745" y="2124"/>
                    </a:lnTo>
                    <a:lnTo>
                      <a:pt x="755" y="2149"/>
                    </a:lnTo>
                    <a:lnTo>
                      <a:pt x="767" y="2174"/>
                    </a:lnTo>
                    <a:lnTo>
                      <a:pt x="777" y="2199"/>
                    </a:lnTo>
                    <a:lnTo>
                      <a:pt x="792" y="2223"/>
                    </a:lnTo>
                    <a:lnTo>
                      <a:pt x="802" y="2244"/>
                    </a:lnTo>
                    <a:lnTo>
                      <a:pt x="815" y="2269"/>
                    </a:lnTo>
                    <a:lnTo>
                      <a:pt x="830" y="2294"/>
                    </a:lnTo>
                    <a:lnTo>
                      <a:pt x="844" y="2317"/>
                    </a:lnTo>
                    <a:lnTo>
                      <a:pt x="858" y="2339"/>
                    </a:lnTo>
                    <a:lnTo>
                      <a:pt x="872" y="2364"/>
                    </a:lnTo>
                    <a:lnTo>
                      <a:pt x="872" y="2367"/>
                    </a:lnTo>
                    <a:lnTo>
                      <a:pt x="875" y="2370"/>
                    </a:lnTo>
                    <a:lnTo>
                      <a:pt x="875" y="2374"/>
                    </a:lnTo>
                    <a:lnTo>
                      <a:pt x="872" y="2374"/>
                    </a:lnTo>
                    <a:lnTo>
                      <a:pt x="918" y="2514"/>
                    </a:lnTo>
                    <a:lnTo>
                      <a:pt x="960" y="2659"/>
                    </a:lnTo>
                    <a:lnTo>
                      <a:pt x="992" y="2802"/>
                    </a:lnTo>
                    <a:lnTo>
                      <a:pt x="1013" y="2947"/>
                    </a:lnTo>
                    <a:lnTo>
                      <a:pt x="1030" y="3090"/>
                    </a:lnTo>
                    <a:lnTo>
                      <a:pt x="1038" y="3238"/>
                    </a:lnTo>
                    <a:lnTo>
                      <a:pt x="1041" y="3385"/>
                    </a:lnTo>
                    <a:lnTo>
                      <a:pt x="1033" y="3533"/>
                    </a:lnTo>
                    <a:lnTo>
                      <a:pt x="1020" y="3684"/>
                    </a:lnTo>
                    <a:lnTo>
                      <a:pt x="998" y="3832"/>
                    </a:lnTo>
                    <a:lnTo>
                      <a:pt x="974" y="3983"/>
                    </a:lnTo>
                    <a:lnTo>
                      <a:pt x="950" y="4127"/>
                    </a:lnTo>
                    <a:lnTo>
                      <a:pt x="925" y="4275"/>
                    </a:lnTo>
                    <a:lnTo>
                      <a:pt x="903" y="4418"/>
                    </a:lnTo>
                    <a:lnTo>
                      <a:pt x="886" y="4566"/>
                    </a:lnTo>
                    <a:lnTo>
                      <a:pt x="868" y="4710"/>
                    </a:lnTo>
                    <a:lnTo>
                      <a:pt x="858" y="4853"/>
                    </a:lnTo>
                    <a:lnTo>
                      <a:pt x="847" y="5001"/>
                    </a:lnTo>
                    <a:lnTo>
                      <a:pt x="844" y="5149"/>
                    </a:lnTo>
                    <a:lnTo>
                      <a:pt x="847" y="5296"/>
                    </a:lnTo>
                    <a:lnTo>
                      <a:pt x="847" y="5300"/>
                    </a:lnTo>
                    <a:lnTo>
                      <a:pt x="847" y="5311"/>
                    </a:lnTo>
                    <a:lnTo>
                      <a:pt x="850" y="5325"/>
                    </a:lnTo>
                    <a:lnTo>
                      <a:pt x="850" y="5346"/>
                    </a:lnTo>
                    <a:lnTo>
                      <a:pt x="855" y="5366"/>
                    </a:lnTo>
                    <a:lnTo>
                      <a:pt x="855" y="5388"/>
                    </a:lnTo>
                    <a:lnTo>
                      <a:pt x="858" y="5405"/>
                    </a:lnTo>
                    <a:lnTo>
                      <a:pt x="858" y="5423"/>
                    </a:lnTo>
                    <a:lnTo>
                      <a:pt x="858" y="5433"/>
                    </a:lnTo>
                    <a:lnTo>
                      <a:pt x="862" y="5476"/>
                    </a:lnTo>
                    <a:lnTo>
                      <a:pt x="865" y="5518"/>
                    </a:lnTo>
                    <a:lnTo>
                      <a:pt x="875" y="5556"/>
                    </a:lnTo>
                    <a:lnTo>
                      <a:pt x="886" y="5595"/>
                    </a:lnTo>
                    <a:lnTo>
                      <a:pt x="897" y="5634"/>
                    </a:lnTo>
                    <a:lnTo>
                      <a:pt x="910" y="5669"/>
                    </a:lnTo>
                    <a:lnTo>
                      <a:pt x="928" y="5701"/>
                    </a:lnTo>
                    <a:lnTo>
                      <a:pt x="946" y="5733"/>
                    </a:lnTo>
                    <a:lnTo>
                      <a:pt x="963" y="5764"/>
                    </a:lnTo>
                    <a:lnTo>
                      <a:pt x="985" y="5791"/>
                    </a:lnTo>
                    <a:lnTo>
                      <a:pt x="1065" y="5926"/>
                    </a:lnTo>
                    <a:lnTo>
                      <a:pt x="1133" y="6063"/>
                    </a:lnTo>
                    <a:lnTo>
                      <a:pt x="1181" y="6203"/>
                    </a:lnTo>
                    <a:lnTo>
                      <a:pt x="1213" y="6346"/>
                    </a:lnTo>
                    <a:lnTo>
                      <a:pt x="1238" y="6491"/>
                    </a:lnTo>
                    <a:lnTo>
                      <a:pt x="1248" y="6634"/>
                    </a:lnTo>
                    <a:lnTo>
                      <a:pt x="1253" y="6782"/>
                    </a:lnTo>
                    <a:lnTo>
                      <a:pt x="1253" y="6929"/>
                    </a:lnTo>
                    <a:lnTo>
                      <a:pt x="1248" y="7074"/>
                    </a:lnTo>
                    <a:lnTo>
                      <a:pt x="1241" y="7221"/>
                    </a:lnTo>
                    <a:lnTo>
                      <a:pt x="1193" y="7369"/>
                    </a:lnTo>
                  </a:path>
                </a:pathLst>
              </a:custGeom>
              <a:solidFill>
                <a:srgbClr val="A50021"/>
              </a:solidFill>
              <a:ln w="1651">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12" name="Freeform 736"/>
              <p:cNvSpPr>
                <a:spLocks/>
              </p:cNvSpPr>
              <p:nvPr/>
            </p:nvSpPr>
            <p:spPr bwMode="auto">
              <a:xfrm>
                <a:off x="3052" y="2585"/>
                <a:ext cx="14" cy="34"/>
              </a:xfrm>
              <a:custGeom>
                <a:avLst/>
                <a:gdLst>
                  <a:gd name="T0" fmla="*/ 3 w 190"/>
                  <a:gd name="T1" fmla="*/ 10 h 464"/>
                  <a:gd name="T2" fmla="*/ 3 w 190"/>
                  <a:gd name="T3" fmla="*/ 7 h 464"/>
                  <a:gd name="T4" fmla="*/ 3 w 190"/>
                  <a:gd name="T5" fmla="*/ 4 h 464"/>
                  <a:gd name="T6" fmla="*/ 3 w 190"/>
                  <a:gd name="T7" fmla="*/ 0 h 464"/>
                  <a:gd name="T8" fmla="*/ 3 w 190"/>
                  <a:gd name="T9" fmla="*/ 14 h 464"/>
                  <a:gd name="T10" fmla="*/ 3 w 190"/>
                  <a:gd name="T11" fmla="*/ 32 h 464"/>
                  <a:gd name="T12" fmla="*/ 3 w 190"/>
                  <a:gd name="T13" fmla="*/ 49 h 464"/>
                  <a:gd name="T14" fmla="*/ 3 w 190"/>
                  <a:gd name="T15" fmla="*/ 63 h 464"/>
                  <a:gd name="T16" fmla="*/ 0 w 190"/>
                  <a:gd name="T17" fmla="*/ 80 h 464"/>
                  <a:gd name="T18" fmla="*/ 3 w 190"/>
                  <a:gd name="T19" fmla="*/ 98 h 464"/>
                  <a:gd name="T20" fmla="*/ 3 w 190"/>
                  <a:gd name="T21" fmla="*/ 112 h 464"/>
                  <a:gd name="T22" fmla="*/ 7 w 190"/>
                  <a:gd name="T23" fmla="*/ 130 h 464"/>
                  <a:gd name="T24" fmla="*/ 10 w 190"/>
                  <a:gd name="T25" fmla="*/ 144 h 464"/>
                  <a:gd name="T26" fmla="*/ 21 w 190"/>
                  <a:gd name="T27" fmla="*/ 158 h 464"/>
                  <a:gd name="T28" fmla="*/ 38 w 190"/>
                  <a:gd name="T29" fmla="*/ 190 h 464"/>
                  <a:gd name="T30" fmla="*/ 63 w 190"/>
                  <a:gd name="T31" fmla="*/ 217 h 464"/>
                  <a:gd name="T32" fmla="*/ 88 w 190"/>
                  <a:gd name="T33" fmla="*/ 242 h 464"/>
                  <a:gd name="T34" fmla="*/ 113 w 190"/>
                  <a:gd name="T35" fmla="*/ 270 h 464"/>
                  <a:gd name="T36" fmla="*/ 133 w 190"/>
                  <a:gd name="T37" fmla="*/ 298 h 464"/>
                  <a:gd name="T38" fmla="*/ 155 w 190"/>
                  <a:gd name="T39" fmla="*/ 327 h 464"/>
                  <a:gd name="T40" fmla="*/ 173 w 190"/>
                  <a:gd name="T41" fmla="*/ 355 h 464"/>
                  <a:gd name="T42" fmla="*/ 186 w 190"/>
                  <a:gd name="T43" fmla="*/ 387 h 464"/>
                  <a:gd name="T44" fmla="*/ 190 w 190"/>
                  <a:gd name="T45" fmla="*/ 425 h 464"/>
                  <a:gd name="T46" fmla="*/ 190 w 190"/>
                  <a:gd name="T47" fmla="*/ 46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0" h="464">
                    <a:moveTo>
                      <a:pt x="3" y="10"/>
                    </a:moveTo>
                    <a:lnTo>
                      <a:pt x="3" y="7"/>
                    </a:lnTo>
                    <a:lnTo>
                      <a:pt x="3" y="4"/>
                    </a:lnTo>
                    <a:lnTo>
                      <a:pt x="3" y="0"/>
                    </a:lnTo>
                    <a:lnTo>
                      <a:pt x="3" y="14"/>
                    </a:lnTo>
                    <a:lnTo>
                      <a:pt x="3" y="32"/>
                    </a:lnTo>
                    <a:lnTo>
                      <a:pt x="3" y="49"/>
                    </a:lnTo>
                    <a:lnTo>
                      <a:pt x="3" y="63"/>
                    </a:lnTo>
                    <a:lnTo>
                      <a:pt x="0" y="80"/>
                    </a:lnTo>
                    <a:lnTo>
                      <a:pt x="3" y="98"/>
                    </a:lnTo>
                    <a:lnTo>
                      <a:pt x="3" y="112"/>
                    </a:lnTo>
                    <a:lnTo>
                      <a:pt x="7" y="130"/>
                    </a:lnTo>
                    <a:lnTo>
                      <a:pt x="10" y="144"/>
                    </a:lnTo>
                    <a:lnTo>
                      <a:pt x="21" y="158"/>
                    </a:lnTo>
                    <a:lnTo>
                      <a:pt x="38" y="190"/>
                    </a:lnTo>
                    <a:lnTo>
                      <a:pt x="63" y="217"/>
                    </a:lnTo>
                    <a:lnTo>
                      <a:pt x="88" y="242"/>
                    </a:lnTo>
                    <a:lnTo>
                      <a:pt x="113" y="270"/>
                    </a:lnTo>
                    <a:lnTo>
                      <a:pt x="133" y="298"/>
                    </a:lnTo>
                    <a:lnTo>
                      <a:pt x="155" y="327"/>
                    </a:lnTo>
                    <a:lnTo>
                      <a:pt x="173" y="355"/>
                    </a:lnTo>
                    <a:lnTo>
                      <a:pt x="186" y="387"/>
                    </a:lnTo>
                    <a:lnTo>
                      <a:pt x="190" y="425"/>
                    </a:lnTo>
                    <a:lnTo>
                      <a:pt x="190" y="464"/>
                    </a:lnTo>
                  </a:path>
                </a:pathLst>
              </a:custGeom>
              <a:noFill/>
              <a:ln w="3175">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13" name="Freeform 737"/>
              <p:cNvSpPr>
                <a:spLocks/>
              </p:cNvSpPr>
              <p:nvPr/>
            </p:nvSpPr>
            <p:spPr bwMode="auto">
              <a:xfrm>
                <a:off x="2993" y="2590"/>
                <a:ext cx="56" cy="153"/>
              </a:xfrm>
              <a:custGeom>
                <a:avLst/>
                <a:gdLst>
                  <a:gd name="T0" fmla="*/ 732 w 732"/>
                  <a:gd name="T1" fmla="*/ 0 h 2136"/>
                  <a:gd name="T2" fmla="*/ 707 w 732"/>
                  <a:gd name="T3" fmla="*/ 52 h 2136"/>
                  <a:gd name="T4" fmla="*/ 679 w 732"/>
                  <a:gd name="T5" fmla="*/ 102 h 2136"/>
                  <a:gd name="T6" fmla="*/ 651 w 732"/>
                  <a:gd name="T7" fmla="*/ 150 h 2136"/>
                  <a:gd name="T8" fmla="*/ 627 w 732"/>
                  <a:gd name="T9" fmla="*/ 200 h 2136"/>
                  <a:gd name="T10" fmla="*/ 602 w 732"/>
                  <a:gd name="T11" fmla="*/ 250 h 2136"/>
                  <a:gd name="T12" fmla="*/ 577 w 732"/>
                  <a:gd name="T13" fmla="*/ 302 h 2136"/>
                  <a:gd name="T14" fmla="*/ 559 w 732"/>
                  <a:gd name="T15" fmla="*/ 355 h 2136"/>
                  <a:gd name="T16" fmla="*/ 549 w 732"/>
                  <a:gd name="T17" fmla="*/ 407 h 2136"/>
                  <a:gd name="T18" fmla="*/ 539 w 732"/>
                  <a:gd name="T19" fmla="*/ 463 h 2136"/>
                  <a:gd name="T20" fmla="*/ 539 w 732"/>
                  <a:gd name="T21" fmla="*/ 523 h 2136"/>
                  <a:gd name="T22" fmla="*/ 539 w 732"/>
                  <a:gd name="T23" fmla="*/ 583 h 2136"/>
                  <a:gd name="T24" fmla="*/ 542 w 732"/>
                  <a:gd name="T25" fmla="*/ 639 h 2136"/>
                  <a:gd name="T26" fmla="*/ 546 w 732"/>
                  <a:gd name="T27" fmla="*/ 698 h 2136"/>
                  <a:gd name="T28" fmla="*/ 546 w 732"/>
                  <a:gd name="T29" fmla="*/ 758 h 2136"/>
                  <a:gd name="T30" fmla="*/ 549 w 732"/>
                  <a:gd name="T31" fmla="*/ 815 h 2136"/>
                  <a:gd name="T32" fmla="*/ 549 w 732"/>
                  <a:gd name="T33" fmla="*/ 875 h 2136"/>
                  <a:gd name="T34" fmla="*/ 546 w 732"/>
                  <a:gd name="T35" fmla="*/ 934 h 2136"/>
                  <a:gd name="T36" fmla="*/ 542 w 732"/>
                  <a:gd name="T37" fmla="*/ 993 h 2136"/>
                  <a:gd name="T38" fmla="*/ 535 w 732"/>
                  <a:gd name="T39" fmla="*/ 1053 h 2136"/>
                  <a:gd name="T40" fmla="*/ 524 w 732"/>
                  <a:gd name="T41" fmla="*/ 1113 h 2136"/>
                  <a:gd name="T42" fmla="*/ 499 w 732"/>
                  <a:gd name="T43" fmla="*/ 1208 h 2136"/>
                  <a:gd name="T44" fmla="*/ 476 w 732"/>
                  <a:gd name="T45" fmla="*/ 1299 h 2136"/>
                  <a:gd name="T46" fmla="*/ 444 w 732"/>
                  <a:gd name="T47" fmla="*/ 1391 h 2136"/>
                  <a:gd name="T48" fmla="*/ 412 w 732"/>
                  <a:gd name="T49" fmla="*/ 1478 h 2136"/>
                  <a:gd name="T50" fmla="*/ 369 w 732"/>
                  <a:gd name="T51" fmla="*/ 1563 h 2136"/>
                  <a:gd name="T52" fmla="*/ 328 w 732"/>
                  <a:gd name="T53" fmla="*/ 1647 h 2136"/>
                  <a:gd name="T54" fmla="*/ 275 w 732"/>
                  <a:gd name="T55" fmla="*/ 1724 h 2136"/>
                  <a:gd name="T56" fmla="*/ 218 w 732"/>
                  <a:gd name="T57" fmla="*/ 1801 h 2136"/>
                  <a:gd name="T58" fmla="*/ 155 w 732"/>
                  <a:gd name="T59" fmla="*/ 1872 h 2136"/>
                  <a:gd name="T60" fmla="*/ 85 w 732"/>
                  <a:gd name="T61" fmla="*/ 1939 h 2136"/>
                  <a:gd name="T62" fmla="*/ 70 w 732"/>
                  <a:gd name="T63" fmla="*/ 1956 h 2136"/>
                  <a:gd name="T64" fmla="*/ 56 w 732"/>
                  <a:gd name="T65" fmla="*/ 1974 h 2136"/>
                  <a:gd name="T66" fmla="*/ 46 w 732"/>
                  <a:gd name="T67" fmla="*/ 1991 h 2136"/>
                  <a:gd name="T68" fmla="*/ 38 w 732"/>
                  <a:gd name="T69" fmla="*/ 2009 h 2136"/>
                  <a:gd name="T70" fmla="*/ 32 w 732"/>
                  <a:gd name="T71" fmla="*/ 2030 h 2136"/>
                  <a:gd name="T72" fmla="*/ 25 w 732"/>
                  <a:gd name="T73" fmla="*/ 2051 h 2136"/>
                  <a:gd name="T74" fmla="*/ 18 w 732"/>
                  <a:gd name="T75" fmla="*/ 2072 h 2136"/>
                  <a:gd name="T76" fmla="*/ 15 w 732"/>
                  <a:gd name="T77" fmla="*/ 2093 h 2136"/>
                  <a:gd name="T78" fmla="*/ 7 w 732"/>
                  <a:gd name="T79" fmla="*/ 2114 h 2136"/>
                  <a:gd name="T80" fmla="*/ 0 w 732"/>
                  <a:gd name="T81" fmla="*/ 2136 h 2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2" h="2136">
                    <a:moveTo>
                      <a:pt x="732" y="0"/>
                    </a:moveTo>
                    <a:lnTo>
                      <a:pt x="707" y="52"/>
                    </a:lnTo>
                    <a:lnTo>
                      <a:pt x="679" y="102"/>
                    </a:lnTo>
                    <a:lnTo>
                      <a:pt x="651" y="150"/>
                    </a:lnTo>
                    <a:lnTo>
                      <a:pt x="627" y="200"/>
                    </a:lnTo>
                    <a:lnTo>
                      <a:pt x="602" y="250"/>
                    </a:lnTo>
                    <a:lnTo>
                      <a:pt x="577" y="302"/>
                    </a:lnTo>
                    <a:lnTo>
                      <a:pt x="559" y="355"/>
                    </a:lnTo>
                    <a:lnTo>
                      <a:pt x="549" y="407"/>
                    </a:lnTo>
                    <a:lnTo>
                      <a:pt x="539" y="463"/>
                    </a:lnTo>
                    <a:lnTo>
                      <a:pt x="539" y="523"/>
                    </a:lnTo>
                    <a:lnTo>
                      <a:pt x="539" y="583"/>
                    </a:lnTo>
                    <a:lnTo>
                      <a:pt x="542" y="639"/>
                    </a:lnTo>
                    <a:lnTo>
                      <a:pt x="546" y="698"/>
                    </a:lnTo>
                    <a:lnTo>
                      <a:pt x="546" y="758"/>
                    </a:lnTo>
                    <a:lnTo>
                      <a:pt x="549" y="815"/>
                    </a:lnTo>
                    <a:lnTo>
                      <a:pt x="549" y="875"/>
                    </a:lnTo>
                    <a:lnTo>
                      <a:pt x="546" y="934"/>
                    </a:lnTo>
                    <a:lnTo>
                      <a:pt x="542" y="993"/>
                    </a:lnTo>
                    <a:lnTo>
                      <a:pt x="535" y="1053"/>
                    </a:lnTo>
                    <a:lnTo>
                      <a:pt x="524" y="1113"/>
                    </a:lnTo>
                    <a:lnTo>
                      <a:pt x="499" y="1208"/>
                    </a:lnTo>
                    <a:lnTo>
                      <a:pt x="476" y="1299"/>
                    </a:lnTo>
                    <a:lnTo>
                      <a:pt x="444" y="1391"/>
                    </a:lnTo>
                    <a:lnTo>
                      <a:pt x="412" y="1478"/>
                    </a:lnTo>
                    <a:lnTo>
                      <a:pt x="369" y="1563"/>
                    </a:lnTo>
                    <a:lnTo>
                      <a:pt x="328" y="1647"/>
                    </a:lnTo>
                    <a:lnTo>
                      <a:pt x="275" y="1724"/>
                    </a:lnTo>
                    <a:lnTo>
                      <a:pt x="218" y="1801"/>
                    </a:lnTo>
                    <a:lnTo>
                      <a:pt x="155" y="1872"/>
                    </a:lnTo>
                    <a:lnTo>
                      <a:pt x="85" y="1939"/>
                    </a:lnTo>
                    <a:lnTo>
                      <a:pt x="70" y="1956"/>
                    </a:lnTo>
                    <a:lnTo>
                      <a:pt x="56" y="1974"/>
                    </a:lnTo>
                    <a:lnTo>
                      <a:pt x="46" y="1991"/>
                    </a:lnTo>
                    <a:lnTo>
                      <a:pt x="38" y="2009"/>
                    </a:lnTo>
                    <a:lnTo>
                      <a:pt x="32" y="2030"/>
                    </a:lnTo>
                    <a:lnTo>
                      <a:pt x="25" y="2051"/>
                    </a:lnTo>
                    <a:lnTo>
                      <a:pt x="18" y="2072"/>
                    </a:lnTo>
                    <a:lnTo>
                      <a:pt x="15" y="2093"/>
                    </a:lnTo>
                    <a:lnTo>
                      <a:pt x="7" y="2114"/>
                    </a:lnTo>
                    <a:lnTo>
                      <a:pt x="0" y="2136"/>
                    </a:lnTo>
                  </a:path>
                </a:pathLst>
              </a:custGeom>
              <a:noFill/>
              <a:ln w="3175">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14" name="Freeform 738"/>
              <p:cNvSpPr>
                <a:spLocks/>
              </p:cNvSpPr>
              <p:nvPr/>
            </p:nvSpPr>
            <p:spPr bwMode="auto">
              <a:xfrm>
                <a:off x="3021" y="2702"/>
                <a:ext cx="4" cy="38"/>
              </a:xfrm>
              <a:custGeom>
                <a:avLst/>
                <a:gdLst>
                  <a:gd name="T0" fmla="*/ 0 w 56"/>
                  <a:gd name="T1" fmla="*/ 0 h 535"/>
                  <a:gd name="T2" fmla="*/ 0 w 56"/>
                  <a:gd name="T3" fmla="*/ 53 h 535"/>
                  <a:gd name="T4" fmla="*/ 6 w 56"/>
                  <a:gd name="T5" fmla="*/ 110 h 535"/>
                  <a:gd name="T6" fmla="*/ 13 w 56"/>
                  <a:gd name="T7" fmla="*/ 162 h 535"/>
                  <a:gd name="T8" fmla="*/ 25 w 56"/>
                  <a:gd name="T9" fmla="*/ 215 h 535"/>
                  <a:gd name="T10" fmla="*/ 35 w 56"/>
                  <a:gd name="T11" fmla="*/ 267 h 535"/>
                  <a:gd name="T12" fmla="*/ 45 w 56"/>
                  <a:gd name="T13" fmla="*/ 320 h 535"/>
                  <a:gd name="T14" fmla="*/ 53 w 56"/>
                  <a:gd name="T15" fmla="*/ 373 h 535"/>
                  <a:gd name="T16" fmla="*/ 56 w 56"/>
                  <a:gd name="T17" fmla="*/ 425 h 535"/>
                  <a:gd name="T18" fmla="*/ 56 w 56"/>
                  <a:gd name="T19" fmla="*/ 478 h 535"/>
                  <a:gd name="T20" fmla="*/ 45 w 56"/>
                  <a:gd name="T21" fmla="*/ 535 h 535"/>
                  <a:gd name="T22" fmla="*/ 45 w 56"/>
                  <a:gd name="T23" fmla="*/ 530 h 535"/>
                  <a:gd name="T24" fmla="*/ 49 w 56"/>
                  <a:gd name="T25" fmla="*/ 530 h 535"/>
                  <a:gd name="T26" fmla="*/ 49 w 56"/>
                  <a:gd name="T27" fmla="*/ 527 h 535"/>
                  <a:gd name="T28" fmla="*/ 53 w 56"/>
                  <a:gd name="T29" fmla="*/ 527 h 535"/>
                  <a:gd name="T30" fmla="*/ 53 w 56"/>
                  <a:gd name="T31" fmla="*/ 523 h 535"/>
                  <a:gd name="T32" fmla="*/ 56 w 56"/>
                  <a:gd name="T33" fmla="*/ 523 h 535"/>
                  <a:gd name="T34" fmla="*/ 56 w 56"/>
                  <a:gd name="T35" fmla="*/ 520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535">
                    <a:moveTo>
                      <a:pt x="0" y="0"/>
                    </a:moveTo>
                    <a:lnTo>
                      <a:pt x="0" y="53"/>
                    </a:lnTo>
                    <a:lnTo>
                      <a:pt x="6" y="110"/>
                    </a:lnTo>
                    <a:lnTo>
                      <a:pt x="13" y="162"/>
                    </a:lnTo>
                    <a:lnTo>
                      <a:pt x="25" y="215"/>
                    </a:lnTo>
                    <a:lnTo>
                      <a:pt x="35" y="267"/>
                    </a:lnTo>
                    <a:lnTo>
                      <a:pt x="45" y="320"/>
                    </a:lnTo>
                    <a:lnTo>
                      <a:pt x="53" y="373"/>
                    </a:lnTo>
                    <a:lnTo>
                      <a:pt x="56" y="425"/>
                    </a:lnTo>
                    <a:lnTo>
                      <a:pt x="56" y="478"/>
                    </a:lnTo>
                    <a:lnTo>
                      <a:pt x="45" y="535"/>
                    </a:lnTo>
                    <a:lnTo>
                      <a:pt x="45" y="530"/>
                    </a:lnTo>
                    <a:lnTo>
                      <a:pt x="49" y="530"/>
                    </a:lnTo>
                    <a:lnTo>
                      <a:pt x="49" y="527"/>
                    </a:lnTo>
                    <a:lnTo>
                      <a:pt x="53" y="527"/>
                    </a:lnTo>
                    <a:lnTo>
                      <a:pt x="53" y="523"/>
                    </a:lnTo>
                    <a:lnTo>
                      <a:pt x="56" y="523"/>
                    </a:lnTo>
                    <a:lnTo>
                      <a:pt x="56" y="520"/>
                    </a:lnTo>
                  </a:path>
                </a:pathLst>
              </a:custGeom>
              <a:noFill/>
              <a:ln w="3175">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15" name="Freeform 739"/>
              <p:cNvSpPr>
                <a:spLocks/>
              </p:cNvSpPr>
              <p:nvPr/>
            </p:nvSpPr>
            <p:spPr bwMode="auto">
              <a:xfrm>
                <a:off x="3105" y="2725"/>
                <a:ext cx="36" cy="38"/>
              </a:xfrm>
              <a:custGeom>
                <a:avLst/>
                <a:gdLst>
                  <a:gd name="T0" fmla="*/ 28 w 472"/>
                  <a:gd name="T1" fmla="*/ 0 h 541"/>
                  <a:gd name="T2" fmla="*/ 28 w 472"/>
                  <a:gd name="T3" fmla="*/ 10 h 541"/>
                  <a:gd name="T4" fmla="*/ 28 w 472"/>
                  <a:gd name="T5" fmla="*/ 18 h 541"/>
                  <a:gd name="T6" fmla="*/ 25 w 472"/>
                  <a:gd name="T7" fmla="*/ 21 h 541"/>
                  <a:gd name="T8" fmla="*/ 21 w 472"/>
                  <a:gd name="T9" fmla="*/ 25 h 541"/>
                  <a:gd name="T10" fmla="*/ 18 w 472"/>
                  <a:gd name="T11" fmla="*/ 28 h 541"/>
                  <a:gd name="T12" fmla="*/ 15 w 472"/>
                  <a:gd name="T13" fmla="*/ 28 h 541"/>
                  <a:gd name="T14" fmla="*/ 11 w 472"/>
                  <a:gd name="T15" fmla="*/ 32 h 541"/>
                  <a:gd name="T16" fmla="*/ 11 w 472"/>
                  <a:gd name="T17" fmla="*/ 35 h 541"/>
                  <a:gd name="T18" fmla="*/ 15 w 472"/>
                  <a:gd name="T19" fmla="*/ 38 h 541"/>
                  <a:gd name="T20" fmla="*/ 18 w 472"/>
                  <a:gd name="T21" fmla="*/ 42 h 541"/>
                  <a:gd name="T22" fmla="*/ 68 w 472"/>
                  <a:gd name="T23" fmla="*/ 77 h 541"/>
                  <a:gd name="T24" fmla="*/ 110 w 472"/>
                  <a:gd name="T25" fmla="*/ 116 h 541"/>
                  <a:gd name="T26" fmla="*/ 151 w 472"/>
                  <a:gd name="T27" fmla="*/ 155 h 541"/>
                  <a:gd name="T28" fmla="*/ 187 w 472"/>
                  <a:gd name="T29" fmla="*/ 193 h 541"/>
                  <a:gd name="T30" fmla="*/ 223 w 472"/>
                  <a:gd name="T31" fmla="*/ 232 h 541"/>
                  <a:gd name="T32" fmla="*/ 251 w 472"/>
                  <a:gd name="T33" fmla="*/ 274 h 541"/>
                  <a:gd name="T34" fmla="*/ 282 w 472"/>
                  <a:gd name="T35" fmla="*/ 316 h 541"/>
                  <a:gd name="T36" fmla="*/ 311 w 472"/>
                  <a:gd name="T37" fmla="*/ 362 h 541"/>
                  <a:gd name="T38" fmla="*/ 338 w 472"/>
                  <a:gd name="T39" fmla="*/ 408 h 541"/>
                  <a:gd name="T40" fmla="*/ 366 w 472"/>
                  <a:gd name="T41" fmla="*/ 457 h 541"/>
                  <a:gd name="T42" fmla="*/ 371 w 472"/>
                  <a:gd name="T43" fmla="*/ 467 h 541"/>
                  <a:gd name="T44" fmla="*/ 381 w 472"/>
                  <a:gd name="T45" fmla="*/ 475 h 541"/>
                  <a:gd name="T46" fmla="*/ 388 w 472"/>
                  <a:gd name="T47" fmla="*/ 485 h 541"/>
                  <a:gd name="T48" fmla="*/ 398 w 472"/>
                  <a:gd name="T49" fmla="*/ 492 h 541"/>
                  <a:gd name="T50" fmla="*/ 412 w 472"/>
                  <a:gd name="T51" fmla="*/ 502 h 541"/>
                  <a:gd name="T52" fmla="*/ 423 w 472"/>
                  <a:gd name="T53" fmla="*/ 510 h 541"/>
                  <a:gd name="T54" fmla="*/ 437 w 472"/>
                  <a:gd name="T55" fmla="*/ 516 h 541"/>
                  <a:gd name="T56" fmla="*/ 447 w 472"/>
                  <a:gd name="T57" fmla="*/ 527 h 541"/>
                  <a:gd name="T58" fmla="*/ 461 w 472"/>
                  <a:gd name="T59" fmla="*/ 533 h 541"/>
                  <a:gd name="T60" fmla="*/ 472 w 472"/>
                  <a:gd name="T61" fmla="*/ 541 h 541"/>
                  <a:gd name="T62" fmla="*/ 461 w 472"/>
                  <a:gd name="T63" fmla="*/ 538 h 541"/>
                  <a:gd name="T64" fmla="*/ 454 w 472"/>
                  <a:gd name="T65" fmla="*/ 533 h 541"/>
                  <a:gd name="T66" fmla="*/ 441 w 472"/>
                  <a:gd name="T67" fmla="*/ 530 h 541"/>
                  <a:gd name="T68" fmla="*/ 429 w 472"/>
                  <a:gd name="T69" fmla="*/ 527 h 541"/>
                  <a:gd name="T70" fmla="*/ 416 w 472"/>
                  <a:gd name="T71" fmla="*/ 527 h 541"/>
                  <a:gd name="T72" fmla="*/ 402 w 472"/>
                  <a:gd name="T73" fmla="*/ 523 h 541"/>
                  <a:gd name="T74" fmla="*/ 388 w 472"/>
                  <a:gd name="T75" fmla="*/ 520 h 541"/>
                  <a:gd name="T76" fmla="*/ 377 w 472"/>
                  <a:gd name="T77" fmla="*/ 513 h 541"/>
                  <a:gd name="T78" fmla="*/ 363 w 472"/>
                  <a:gd name="T79" fmla="*/ 506 h 541"/>
                  <a:gd name="T80" fmla="*/ 356 w 472"/>
                  <a:gd name="T81" fmla="*/ 498 h 541"/>
                  <a:gd name="T82" fmla="*/ 317 w 472"/>
                  <a:gd name="T83" fmla="*/ 453 h 541"/>
                  <a:gd name="T84" fmla="*/ 286 w 472"/>
                  <a:gd name="T85" fmla="*/ 415 h 541"/>
                  <a:gd name="T86" fmla="*/ 254 w 472"/>
                  <a:gd name="T87" fmla="*/ 376 h 541"/>
                  <a:gd name="T88" fmla="*/ 226 w 472"/>
                  <a:gd name="T89" fmla="*/ 340 h 541"/>
                  <a:gd name="T90" fmla="*/ 194 w 472"/>
                  <a:gd name="T91" fmla="*/ 305 h 541"/>
                  <a:gd name="T92" fmla="*/ 163 w 472"/>
                  <a:gd name="T93" fmla="*/ 274 h 541"/>
                  <a:gd name="T94" fmla="*/ 131 w 472"/>
                  <a:gd name="T95" fmla="*/ 246 h 541"/>
                  <a:gd name="T96" fmla="*/ 92 w 472"/>
                  <a:gd name="T97" fmla="*/ 215 h 541"/>
                  <a:gd name="T98" fmla="*/ 50 w 472"/>
                  <a:gd name="T99" fmla="*/ 186 h 541"/>
                  <a:gd name="T100" fmla="*/ 0 w 472"/>
                  <a:gd name="T101" fmla="*/ 158 h 541"/>
                  <a:gd name="T102" fmla="*/ 28 w 472"/>
                  <a:gd name="T103" fmla="*/ 0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72" h="541">
                    <a:moveTo>
                      <a:pt x="28" y="0"/>
                    </a:moveTo>
                    <a:lnTo>
                      <a:pt x="28" y="10"/>
                    </a:lnTo>
                    <a:lnTo>
                      <a:pt x="28" y="18"/>
                    </a:lnTo>
                    <a:lnTo>
                      <a:pt x="25" y="21"/>
                    </a:lnTo>
                    <a:lnTo>
                      <a:pt x="21" y="25"/>
                    </a:lnTo>
                    <a:lnTo>
                      <a:pt x="18" y="28"/>
                    </a:lnTo>
                    <a:lnTo>
                      <a:pt x="15" y="28"/>
                    </a:lnTo>
                    <a:lnTo>
                      <a:pt x="11" y="32"/>
                    </a:lnTo>
                    <a:lnTo>
                      <a:pt x="11" y="35"/>
                    </a:lnTo>
                    <a:lnTo>
                      <a:pt x="15" y="38"/>
                    </a:lnTo>
                    <a:lnTo>
                      <a:pt x="18" y="42"/>
                    </a:lnTo>
                    <a:lnTo>
                      <a:pt x="68" y="77"/>
                    </a:lnTo>
                    <a:lnTo>
                      <a:pt x="110" y="116"/>
                    </a:lnTo>
                    <a:lnTo>
                      <a:pt x="151" y="155"/>
                    </a:lnTo>
                    <a:lnTo>
                      <a:pt x="187" y="193"/>
                    </a:lnTo>
                    <a:lnTo>
                      <a:pt x="223" y="232"/>
                    </a:lnTo>
                    <a:lnTo>
                      <a:pt x="251" y="274"/>
                    </a:lnTo>
                    <a:lnTo>
                      <a:pt x="282" y="316"/>
                    </a:lnTo>
                    <a:lnTo>
                      <a:pt x="311" y="362"/>
                    </a:lnTo>
                    <a:lnTo>
                      <a:pt x="338" y="408"/>
                    </a:lnTo>
                    <a:lnTo>
                      <a:pt x="366" y="457"/>
                    </a:lnTo>
                    <a:lnTo>
                      <a:pt x="371" y="467"/>
                    </a:lnTo>
                    <a:lnTo>
                      <a:pt x="381" y="475"/>
                    </a:lnTo>
                    <a:lnTo>
                      <a:pt x="388" y="485"/>
                    </a:lnTo>
                    <a:lnTo>
                      <a:pt x="398" y="492"/>
                    </a:lnTo>
                    <a:lnTo>
                      <a:pt x="412" y="502"/>
                    </a:lnTo>
                    <a:lnTo>
                      <a:pt x="423" y="510"/>
                    </a:lnTo>
                    <a:lnTo>
                      <a:pt x="437" y="516"/>
                    </a:lnTo>
                    <a:lnTo>
                      <a:pt x="447" y="527"/>
                    </a:lnTo>
                    <a:lnTo>
                      <a:pt x="461" y="533"/>
                    </a:lnTo>
                    <a:lnTo>
                      <a:pt x="472" y="541"/>
                    </a:lnTo>
                    <a:lnTo>
                      <a:pt x="461" y="538"/>
                    </a:lnTo>
                    <a:lnTo>
                      <a:pt x="454" y="533"/>
                    </a:lnTo>
                    <a:lnTo>
                      <a:pt x="441" y="530"/>
                    </a:lnTo>
                    <a:lnTo>
                      <a:pt x="429" y="527"/>
                    </a:lnTo>
                    <a:lnTo>
                      <a:pt x="416" y="527"/>
                    </a:lnTo>
                    <a:lnTo>
                      <a:pt x="402" y="523"/>
                    </a:lnTo>
                    <a:lnTo>
                      <a:pt x="388" y="520"/>
                    </a:lnTo>
                    <a:lnTo>
                      <a:pt x="377" y="513"/>
                    </a:lnTo>
                    <a:lnTo>
                      <a:pt x="363" y="506"/>
                    </a:lnTo>
                    <a:lnTo>
                      <a:pt x="356" y="498"/>
                    </a:lnTo>
                    <a:lnTo>
                      <a:pt x="317" y="453"/>
                    </a:lnTo>
                    <a:lnTo>
                      <a:pt x="286" y="415"/>
                    </a:lnTo>
                    <a:lnTo>
                      <a:pt x="254" y="376"/>
                    </a:lnTo>
                    <a:lnTo>
                      <a:pt x="226" y="340"/>
                    </a:lnTo>
                    <a:lnTo>
                      <a:pt x="194" y="305"/>
                    </a:lnTo>
                    <a:lnTo>
                      <a:pt x="163" y="274"/>
                    </a:lnTo>
                    <a:lnTo>
                      <a:pt x="131" y="246"/>
                    </a:lnTo>
                    <a:lnTo>
                      <a:pt x="92" y="215"/>
                    </a:lnTo>
                    <a:lnTo>
                      <a:pt x="50" y="186"/>
                    </a:lnTo>
                    <a:lnTo>
                      <a:pt x="0" y="158"/>
                    </a:lnTo>
                    <a:lnTo>
                      <a:pt x="28" y="0"/>
                    </a:lnTo>
                    <a:close/>
                  </a:path>
                </a:pathLst>
              </a:custGeom>
              <a:solidFill>
                <a:srgbClr val="B200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16" name="Freeform 740"/>
              <p:cNvSpPr>
                <a:spLocks/>
              </p:cNvSpPr>
              <p:nvPr/>
            </p:nvSpPr>
            <p:spPr bwMode="auto">
              <a:xfrm>
                <a:off x="3104" y="2720"/>
                <a:ext cx="38" cy="43"/>
              </a:xfrm>
              <a:custGeom>
                <a:avLst/>
                <a:gdLst>
                  <a:gd name="T0" fmla="*/ 35 w 499"/>
                  <a:gd name="T1" fmla="*/ 0 h 601"/>
                  <a:gd name="T2" fmla="*/ 35 w 499"/>
                  <a:gd name="T3" fmla="*/ 10 h 601"/>
                  <a:gd name="T4" fmla="*/ 38 w 499"/>
                  <a:gd name="T5" fmla="*/ 21 h 601"/>
                  <a:gd name="T6" fmla="*/ 38 w 499"/>
                  <a:gd name="T7" fmla="*/ 31 h 601"/>
                  <a:gd name="T8" fmla="*/ 38 w 499"/>
                  <a:gd name="T9" fmla="*/ 42 h 601"/>
                  <a:gd name="T10" fmla="*/ 43 w 499"/>
                  <a:gd name="T11" fmla="*/ 53 h 601"/>
                  <a:gd name="T12" fmla="*/ 43 w 499"/>
                  <a:gd name="T13" fmla="*/ 63 h 601"/>
                  <a:gd name="T14" fmla="*/ 46 w 499"/>
                  <a:gd name="T15" fmla="*/ 73 h 601"/>
                  <a:gd name="T16" fmla="*/ 49 w 499"/>
                  <a:gd name="T17" fmla="*/ 84 h 601"/>
                  <a:gd name="T18" fmla="*/ 56 w 499"/>
                  <a:gd name="T19" fmla="*/ 91 h 601"/>
                  <a:gd name="T20" fmla="*/ 60 w 499"/>
                  <a:gd name="T21" fmla="*/ 98 h 601"/>
                  <a:gd name="T22" fmla="*/ 109 w 499"/>
                  <a:gd name="T23" fmla="*/ 133 h 601"/>
                  <a:gd name="T24" fmla="*/ 151 w 499"/>
                  <a:gd name="T25" fmla="*/ 172 h 601"/>
                  <a:gd name="T26" fmla="*/ 190 w 499"/>
                  <a:gd name="T27" fmla="*/ 214 h 601"/>
                  <a:gd name="T28" fmla="*/ 225 w 499"/>
                  <a:gd name="T29" fmla="*/ 256 h 601"/>
                  <a:gd name="T30" fmla="*/ 261 w 499"/>
                  <a:gd name="T31" fmla="*/ 301 h 601"/>
                  <a:gd name="T32" fmla="*/ 289 w 499"/>
                  <a:gd name="T33" fmla="*/ 348 h 601"/>
                  <a:gd name="T34" fmla="*/ 316 w 499"/>
                  <a:gd name="T35" fmla="*/ 393 h 601"/>
                  <a:gd name="T36" fmla="*/ 344 w 499"/>
                  <a:gd name="T37" fmla="*/ 443 h 601"/>
                  <a:gd name="T38" fmla="*/ 373 w 499"/>
                  <a:gd name="T39" fmla="*/ 488 h 601"/>
                  <a:gd name="T40" fmla="*/ 401 w 499"/>
                  <a:gd name="T41" fmla="*/ 541 h 601"/>
                  <a:gd name="T42" fmla="*/ 404 w 499"/>
                  <a:gd name="T43" fmla="*/ 548 h 601"/>
                  <a:gd name="T44" fmla="*/ 412 w 499"/>
                  <a:gd name="T45" fmla="*/ 555 h 601"/>
                  <a:gd name="T46" fmla="*/ 422 w 499"/>
                  <a:gd name="T47" fmla="*/ 561 h 601"/>
                  <a:gd name="T48" fmla="*/ 433 w 499"/>
                  <a:gd name="T49" fmla="*/ 569 h 601"/>
                  <a:gd name="T50" fmla="*/ 444 w 499"/>
                  <a:gd name="T51" fmla="*/ 573 h 601"/>
                  <a:gd name="T52" fmla="*/ 454 w 499"/>
                  <a:gd name="T53" fmla="*/ 579 h 601"/>
                  <a:gd name="T54" fmla="*/ 464 w 499"/>
                  <a:gd name="T55" fmla="*/ 583 h 601"/>
                  <a:gd name="T56" fmla="*/ 479 w 499"/>
                  <a:gd name="T57" fmla="*/ 590 h 601"/>
                  <a:gd name="T58" fmla="*/ 489 w 499"/>
                  <a:gd name="T59" fmla="*/ 593 h 601"/>
                  <a:gd name="T60" fmla="*/ 499 w 499"/>
                  <a:gd name="T61" fmla="*/ 601 h 601"/>
                  <a:gd name="T62" fmla="*/ 489 w 499"/>
                  <a:gd name="T63" fmla="*/ 596 h 601"/>
                  <a:gd name="T64" fmla="*/ 482 w 499"/>
                  <a:gd name="T65" fmla="*/ 593 h 601"/>
                  <a:gd name="T66" fmla="*/ 471 w 499"/>
                  <a:gd name="T67" fmla="*/ 590 h 601"/>
                  <a:gd name="T68" fmla="*/ 461 w 499"/>
                  <a:gd name="T69" fmla="*/ 586 h 601"/>
                  <a:gd name="T70" fmla="*/ 451 w 499"/>
                  <a:gd name="T71" fmla="*/ 583 h 601"/>
                  <a:gd name="T72" fmla="*/ 439 w 499"/>
                  <a:gd name="T73" fmla="*/ 579 h 601"/>
                  <a:gd name="T74" fmla="*/ 426 w 499"/>
                  <a:gd name="T75" fmla="*/ 576 h 601"/>
                  <a:gd name="T76" fmla="*/ 416 w 499"/>
                  <a:gd name="T77" fmla="*/ 569 h 601"/>
                  <a:gd name="T78" fmla="*/ 404 w 499"/>
                  <a:gd name="T79" fmla="*/ 561 h 601"/>
                  <a:gd name="T80" fmla="*/ 398 w 499"/>
                  <a:gd name="T81" fmla="*/ 551 h 601"/>
                  <a:gd name="T82" fmla="*/ 359 w 499"/>
                  <a:gd name="T83" fmla="*/ 506 h 601"/>
                  <a:gd name="T84" fmla="*/ 324 w 499"/>
                  <a:gd name="T85" fmla="*/ 463 h 601"/>
                  <a:gd name="T86" fmla="*/ 289 w 499"/>
                  <a:gd name="T87" fmla="*/ 425 h 601"/>
                  <a:gd name="T88" fmla="*/ 253 w 499"/>
                  <a:gd name="T89" fmla="*/ 383 h 601"/>
                  <a:gd name="T90" fmla="*/ 215 w 499"/>
                  <a:gd name="T91" fmla="*/ 348 h 601"/>
                  <a:gd name="T92" fmla="*/ 179 w 499"/>
                  <a:gd name="T93" fmla="*/ 313 h 601"/>
                  <a:gd name="T94" fmla="*/ 138 w 499"/>
                  <a:gd name="T95" fmla="*/ 278 h 601"/>
                  <a:gd name="T96" fmla="*/ 95 w 499"/>
                  <a:gd name="T97" fmla="*/ 246 h 601"/>
                  <a:gd name="T98" fmla="*/ 49 w 499"/>
                  <a:gd name="T99" fmla="*/ 214 h 601"/>
                  <a:gd name="T100" fmla="*/ 0 w 499"/>
                  <a:gd name="T101" fmla="*/ 183 h 601"/>
                  <a:gd name="T102" fmla="*/ 35 w 499"/>
                  <a:gd name="T103"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9" h="601">
                    <a:moveTo>
                      <a:pt x="35" y="0"/>
                    </a:moveTo>
                    <a:lnTo>
                      <a:pt x="35" y="10"/>
                    </a:lnTo>
                    <a:lnTo>
                      <a:pt x="38" y="21"/>
                    </a:lnTo>
                    <a:lnTo>
                      <a:pt x="38" y="31"/>
                    </a:lnTo>
                    <a:lnTo>
                      <a:pt x="38" y="42"/>
                    </a:lnTo>
                    <a:lnTo>
                      <a:pt x="43" y="53"/>
                    </a:lnTo>
                    <a:lnTo>
                      <a:pt x="43" y="63"/>
                    </a:lnTo>
                    <a:lnTo>
                      <a:pt x="46" y="73"/>
                    </a:lnTo>
                    <a:lnTo>
                      <a:pt x="49" y="84"/>
                    </a:lnTo>
                    <a:lnTo>
                      <a:pt x="56" y="91"/>
                    </a:lnTo>
                    <a:lnTo>
                      <a:pt x="60" y="98"/>
                    </a:lnTo>
                    <a:lnTo>
                      <a:pt x="109" y="133"/>
                    </a:lnTo>
                    <a:lnTo>
                      <a:pt x="151" y="172"/>
                    </a:lnTo>
                    <a:lnTo>
                      <a:pt x="190" y="214"/>
                    </a:lnTo>
                    <a:lnTo>
                      <a:pt x="225" y="256"/>
                    </a:lnTo>
                    <a:lnTo>
                      <a:pt x="261" y="301"/>
                    </a:lnTo>
                    <a:lnTo>
                      <a:pt x="289" y="348"/>
                    </a:lnTo>
                    <a:lnTo>
                      <a:pt x="316" y="393"/>
                    </a:lnTo>
                    <a:lnTo>
                      <a:pt x="344" y="443"/>
                    </a:lnTo>
                    <a:lnTo>
                      <a:pt x="373" y="488"/>
                    </a:lnTo>
                    <a:lnTo>
                      <a:pt x="401" y="541"/>
                    </a:lnTo>
                    <a:lnTo>
                      <a:pt x="404" y="548"/>
                    </a:lnTo>
                    <a:lnTo>
                      <a:pt x="412" y="555"/>
                    </a:lnTo>
                    <a:lnTo>
                      <a:pt x="422" y="561"/>
                    </a:lnTo>
                    <a:lnTo>
                      <a:pt x="433" y="569"/>
                    </a:lnTo>
                    <a:lnTo>
                      <a:pt x="444" y="573"/>
                    </a:lnTo>
                    <a:lnTo>
                      <a:pt x="454" y="579"/>
                    </a:lnTo>
                    <a:lnTo>
                      <a:pt x="464" y="583"/>
                    </a:lnTo>
                    <a:lnTo>
                      <a:pt x="479" y="590"/>
                    </a:lnTo>
                    <a:lnTo>
                      <a:pt x="489" y="593"/>
                    </a:lnTo>
                    <a:lnTo>
                      <a:pt x="499" y="601"/>
                    </a:lnTo>
                    <a:lnTo>
                      <a:pt x="489" y="596"/>
                    </a:lnTo>
                    <a:lnTo>
                      <a:pt x="482" y="593"/>
                    </a:lnTo>
                    <a:lnTo>
                      <a:pt x="471" y="590"/>
                    </a:lnTo>
                    <a:lnTo>
                      <a:pt x="461" y="586"/>
                    </a:lnTo>
                    <a:lnTo>
                      <a:pt x="451" y="583"/>
                    </a:lnTo>
                    <a:lnTo>
                      <a:pt x="439" y="579"/>
                    </a:lnTo>
                    <a:lnTo>
                      <a:pt x="426" y="576"/>
                    </a:lnTo>
                    <a:lnTo>
                      <a:pt x="416" y="569"/>
                    </a:lnTo>
                    <a:lnTo>
                      <a:pt x="404" y="561"/>
                    </a:lnTo>
                    <a:lnTo>
                      <a:pt x="398" y="551"/>
                    </a:lnTo>
                    <a:lnTo>
                      <a:pt x="359" y="506"/>
                    </a:lnTo>
                    <a:lnTo>
                      <a:pt x="324" y="463"/>
                    </a:lnTo>
                    <a:lnTo>
                      <a:pt x="289" y="425"/>
                    </a:lnTo>
                    <a:lnTo>
                      <a:pt x="253" y="383"/>
                    </a:lnTo>
                    <a:lnTo>
                      <a:pt x="215" y="348"/>
                    </a:lnTo>
                    <a:lnTo>
                      <a:pt x="179" y="313"/>
                    </a:lnTo>
                    <a:lnTo>
                      <a:pt x="138" y="278"/>
                    </a:lnTo>
                    <a:lnTo>
                      <a:pt x="95" y="246"/>
                    </a:lnTo>
                    <a:lnTo>
                      <a:pt x="49" y="214"/>
                    </a:lnTo>
                    <a:lnTo>
                      <a:pt x="0" y="183"/>
                    </a:lnTo>
                    <a:lnTo>
                      <a:pt x="35" y="0"/>
                    </a:lnTo>
                    <a:close/>
                  </a:path>
                </a:pathLst>
              </a:custGeom>
              <a:solidFill>
                <a:srgbClr val="FF00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17" name="Freeform 741"/>
              <p:cNvSpPr>
                <a:spLocks/>
              </p:cNvSpPr>
              <p:nvPr/>
            </p:nvSpPr>
            <p:spPr bwMode="auto">
              <a:xfrm>
                <a:off x="3104" y="2720"/>
                <a:ext cx="38" cy="43"/>
              </a:xfrm>
              <a:custGeom>
                <a:avLst/>
                <a:gdLst>
                  <a:gd name="T0" fmla="*/ 35 w 499"/>
                  <a:gd name="T1" fmla="*/ 0 h 601"/>
                  <a:gd name="T2" fmla="*/ 35 w 499"/>
                  <a:gd name="T3" fmla="*/ 10 h 601"/>
                  <a:gd name="T4" fmla="*/ 38 w 499"/>
                  <a:gd name="T5" fmla="*/ 21 h 601"/>
                  <a:gd name="T6" fmla="*/ 38 w 499"/>
                  <a:gd name="T7" fmla="*/ 31 h 601"/>
                  <a:gd name="T8" fmla="*/ 38 w 499"/>
                  <a:gd name="T9" fmla="*/ 42 h 601"/>
                  <a:gd name="T10" fmla="*/ 43 w 499"/>
                  <a:gd name="T11" fmla="*/ 53 h 601"/>
                  <a:gd name="T12" fmla="*/ 43 w 499"/>
                  <a:gd name="T13" fmla="*/ 63 h 601"/>
                  <a:gd name="T14" fmla="*/ 46 w 499"/>
                  <a:gd name="T15" fmla="*/ 73 h 601"/>
                  <a:gd name="T16" fmla="*/ 49 w 499"/>
                  <a:gd name="T17" fmla="*/ 84 h 601"/>
                  <a:gd name="T18" fmla="*/ 56 w 499"/>
                  <a:gd name="T19" fmla="*/ 91 h 601"/>
                  <a:gd name="T20" fmla="*/ 60 w 499"/>
                  <a:gd name="T21" fmla="*/ 98 h 601"/>
                  <a:gd name="T22" fmla="*/ 109 w 499"/>
                  <a:gd name="T23" fmla="*/ 133 h 601"/>
                  <a:gd name="T24" fmla="*/ 151 w 499"/>
                  <a:gd name="T25" fmla="*/ 172 h 601"/>
                  <a:gd name="T26" fmla="*/ 190 w 499"/>
                  <a:gd name="T27" fmla="*/ 214 h 601"/>
                  <a:gd name="T28" fmla="*/ 225 w 499"/>
                  <a:gd name="T29" fmla="*/ 256 h 601"/>
                  <a:gd name="T30" fmla="*/ 261 w 499"/>
                  <a:gd name="T31" fmla="*/ 301 h 601"/>
                  <a:gd name="T32" fmla="*/ 289 w 499"/>
                  <a:gd name="T33" fmla="*/ 348 h 601"/>
                  <a:gd name="T34" fmla="*/ 316 w 499"/>
                  <a:gd name="T35" fmla="*/ 393 h 601"/>
                  <a:gd name="T36" fmla="*/ 344 w 499"/>
                  <a:gd name="T37" fmla="*/ 443 h 601"/>
                  <a:gd name="T38" fmla="*/ 373 w 499"/>
                  <a:gd name="T39" fmla="*/ 488 h 601"/>
                  <a:gd name="T40" fmla="*/ 401 w 499"/>
                  <a:gd name="T41" fmla="*/ 541 h 601"/>
                  <a:gd name="T42" fmla="*/ 404 w 499"/>
                  <a:gd name="T43" fmla="*/ 548 h 601"/>
                  <a:gd name="T44" fmla="*/ 412 w 499"/>
                  <a:gd name="T45" fmla="*/ 555 h 601"/>
                  <a:gd name="T46" fmla="*/ 422 w 499"/>
                  <a:gd name="T47" fmla="*/ 561 h 601"/>
                  <a:gd name="T48" fmla="*/ 433 w 499"/>
                  <a:gd name="T49" fmla="*/ 569 h 601"/>
                  <a:gd name="T50" fmla="*/ 444 w 499"/>
                  <a:gd name="T51" fmla="*/ 573 h 601"/>
                  <a:gd name="T52" fmla="*/ 454 w 499"/>
                  <a:gd name="T53" fmla="*/ 579 h 601"/>
                  <a:gd name="T54" fmla="*/ 464 w 499"/>
                  <a:gd name="T55" fmla="*/ 583 h 601"/>
                  <a:gd name="T56" fmla="*/ 479 w 499"/>
                  <a:gd name="T57" fmla="*/ 590 h 601"/>
                  <a:gd name="T58" fmla="*/ 489 w 499"/>
                  <a:gd name="T59" fmla="*/ 593 h 601"/>
                  <a:gd name="T60" fmla="*/ 499 w 499"/>
                  <a:gd name="T61" fmla="*/ 601 h 601"/>
                  <a:gd name="T62" fmla="*/ 489 w 499"/>
                  <a:gd name="T63" fmla="*/ 596 h 601"/>
                  <a:gd name="T64" fmla="*/ 482 w 499"/>
                  <a:gd name="T65" fmla="*/ 593 h 601"/>
                  <a:gd name="T66" fmla="*/ 471 w 499"/>
                  <a:gd name="T67" fmla="*/ 590 h 601"/>
                  <a:gd name="T68" fmla="*/ 461 w 499"/>
                  <a:gd name="T69" fmla="*/ 586 h 601"/>
                  <a:gd name="T70" fmla="*/ 451 w 499"/>
                  <a:gd name="T71" fmla="*/ 583 h 601"/>
                  <a:gd name="T72" fmla="*/ 439 w 499"/>
                  <a:gd name="T73" fmla="*/ 579 h 601"/>
                  <a:gd name="T74" fmla="*/ 426 w 499"/>
                  <a:gd name="T75" fmla="*/ 576 h 601"/>
                  <a:gd name="T76" fmla="*/ 416 w 499"/>
                  <a:gd name="T77" fmla="*/ 569 h 601"/>
                  <a:gd name="T78" fmla="*/ 404 w 499"/>
                  <a:gd name="T79" fmla="*/ 561 h 601"/>
                  <a:gd name="T80" fmla="*/ 398 w 499"/>
                  <a:gd name="T81" fmla="*/ 551 h 601"/>
                  <a:gd name="T82" fmla="*/ 359 w 499"/>
                  <a:gd name="T83" fmla="*/ 506 h 601"/>
                  <a:gd name="T84" fmla="*/ 324 w 499"/>
                  <a:gd name="T85" fmla="*/ 463 h 601"/>
                  <a:gd name="T86" fmla="*/ 289 w 499"/>
                  <a:gd name="T87" fmla="*/ 425 h 601"/>
                  <a:gd name="T88" fmla="*/ 253 w 499"/>
                  <a:gd name="T89" fmla="*/ 383 h 601"/>
                  <a:gd name="T90" fmla="*/ 215 w 499"/>
                  <a:gd name="T91" fmla="*/ 348 h 601"/>
                  <a:gd name="T92" fmla="*/ 179 w 499"/>
                  <a:gd name="T93" fmla="*/ 313 h 601"/>
                  <a:gd name="T94" fmla="*/ 138 w 499"/>
                  <a:gd name="T95" fmla="*/ 278 h 601"/>
                  <a:gd name="T96" fmla="*/ 95 w 499"/>
                  <a:gd name="T97" fmla="*/ 246 h 601"/>
                  <a:gd name="T98" fmla="*/ 49 w 499"/>
                  <a:gd name="T99" fmla="*/ 214 h 601"/>
                  <a:gd name="T100" fmla="*/ 0 w 499"/>
                  <a:gd name="T101" fmla="*/ 183 h 601"/>
                  <a:gd name="T102" fmla="*/ 35 w 499"/>
                  <a:gd name="T103"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9" h="601">
                    <a:moveTo>
                      <a:pt x="35" y="0"/>
                    </a:moveTo>
                    <a:lnTo>
                      <a:pt x="35" y="10"/>
                    </a:lnTo>
                    <a:lnTo>
                      <a:pt x="38" y="21"/>
                    </a:lnTo>
                    <a:lnTo>
                      <a:pt x="38" y="31"/>
                    </a:lnTo>
                    <a:lnTo>
                      <a:pt x="38" y="42"/>
                    </a:lnTo>
                    <a:lnTo>
                      <a:pt x="43" y="53"/>
                    </a:lnTo>
                    <a:lnTo>
                      <a:pt x="43" y="63"/>
                    </a:lnTo>
                    <a:lnTo>
                      <a:pt x="46" y="73"/>
                    </a:lnTo>
                    <a:lnTo>
                      <a:pt x="49" y="84"/>
                    </a:lnTo>
                    <a:lnTo>
                      <a:pt x="56" y="91"/>
                    </a:lnTo>
                    <a:lnTo>
                      <a:pt x="60" y="98"/>
                    </a:lnTo>
                    <a:lnTo>
                      <a:pt x="109" y="133"/>
                    </a:lnTo>
                    <a:lnTo>
                      <a:pt x="151" y="172"/>
                    </a:lnTo>
                    <a:lnTo>
                      <a:pt x="190" y="214"/>
                    </a:lnTo>
                    <a:lnTo>
                      <a:pt x="225" y="256"/>
                    </a:lnTo>
                    <a:lnTo>
                      <a:pt x="261" y="301"/>
                    </a:lnTo>
                    <a:lnTo>
                      <a:pt x="289" y="348"/>
                    </a:lnTo>
                    <a:lnTo>
                      <a:pt x="316" y="393"/>
                    </a:lnTo>
                    <a:lnTo>
                      <a:pt x="344" y="443"/>
                    </a:lnTo>
                    <a:lnTo>
                      <a:pt x="373" y="488"/>
                    </a:lnTo>
                    <a:lnTo>
                      <a:pt x="401" y="541"/>
                    </a:lnTo>
                    <a:lnTo>
                      <a:pt x="404" y="548"/>
                    </a:lnTo>
                    <a:lnTo>
                      <a:pt x="412" y="555"/>
                    </a:lnTo>
                    <a:lnTo>
                      <a:pt x="422" y="561"/>
                    </a:lnTo>
                    <a:lnTo>
                      <a:pt x="433" y="569"/>
                    </a:lnTo>
                    <a:lnTo>
                      <a:pt x="444" y="573"/>
                    </a:lnTo>
                    <a:lnTo>
                      <a:pt x="454" y="579"/>
                    </a:lnTo>
                    <a:lnTo>
                      <a:pt x="464" y="583"/>
                    </a:lnTo>
                    <a:lnTo>
                      <a:pt x="479" y="590"/>
                    </a:lnTo>
                    <a:lnTo>
                      <a:pt x="489" y="593"/>
                    </a:lnTo>
                    <a:lnTo>
                      <a:pt x="499" y="601"/>
                    </a:lnTo>
                    <a:lnTo>
                      <a:pt x="489" y="596"/>
                    </a:lnTo>
                    <a:lnTo>
                      <a:pt x="482" y="593"/>
                    </a:lnTo>
                    <a:lnTo>
                      <a:pt x="471" y="590"/>
                    </a:lnTo>
                    <a:lnTo>
                      <a:pt x="461" y="586"/>
                    </a:lnTo>
                    <a:lnTo>
                      <a:pt x="451" y="583"/>
                    </a:lnTo>
                    <a:lnTo>
                      <a:pt x="439" y="579"/>
                    </a:lnTo>
                    <a:lnTo>
                      <a:pt x="426" y="576"/>
                    </a:lnTo>
                    <a:lnTo>
                      <a:pt x="416" y="569"/>
                    </a:lnTo>
                    <a:lnTo>
                      <a:pt x="404" y="561"/>
                    </a:lnTo>
                    <a:lnTo>
                      <a:pt x="398" y="551"/>
                    </a:lnTo>
                    <a:lnTo>
                      <a:pt x="359" y="506"/>
                    </a:lnTo>
                    <a:lnTo>
                      <a:pt x="324" y="463"/>
                    </a:lnTo>
                    <a:lnTo>
                      <a:pt x="289" y="425"/>
                    </a:lnTo>
                    <a:lnTo>
                      <a:pt x="253" y="383"/>
                    </a:lnTo>
                    <a:lnTo>
                      <a:pt x="215" y="348"/>
                    </a:lnTo>
                    <a:lnTo>
                      <a:pt x="179" y="313"/>
                    </a:lnTo>
                    <a:lnTo>
                      <a:pt x="138" y="278"/>
                    </a:lnTo>
                    <a:lnTo>
                      <a:pt x="95" y="246"/>
                    </a:lnTo>
                    <a:lnTo>
                      <a:pt x="49" y="214"/>
                    </a:lnTo>
                    <a:lnTo>
                      <a:pt x="0" y="183"/>
                    </a:lnTo>
                    <a:lnTo>
                      <a:pt x="35" y="0"/>
                    </a:lnTo>
                  </a:path>
                </a:pathLst>
              </a:custGeom>
              <a:noFill/>
              <a:ln w="0">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18" name="Freeform 742"/>
              <p:cNvSpPr>
                <a:spLocks/>
              </p:cNvSpPr>
              <p:nvPr/>
            </p:nvSpPr>
            <p:spPr bwMode="auto">
              <a:xfrm>
                <a:off x="3124" y="2747"/>
                <a:ext cx="47" cy="71"/>
              </a:xfrm>
              <a:custGeom>
                <a:avLst/>
                <a:gdLst>
                  <a:gd name="T0" fmla="*/ 0 w 601"/>
                  <a:gd name="T1" fmla="*/ 0 h 987"/>
                  <a:gd name="T2" fmla="*/ 24 w 601"/>
                  <a:gd name="T3" fmla="*/ 21 h 987"/>
                  <a:gd name="T4" fmla="*/ 48 w 601"/>
                  <a:gd name="T5" fmla="*/ 42 h 987"/>
                  <a:gd name="T6" fmla="*/ 66 w 601"/>
                  <a:gd name="T7" fmla="*/ 67 h 987"/>
                  <a:gd name="T8" fmla="*/ 88 w 601"/>
                  <a:gd name="T9" fmla="*/ 95 h 987"/>
                  <a:gd name="T10" fmla="*/ 105 w 601"/>
                  <a:gd name="T11" fmla="*/ 124 h 987"/>
                  <a:gd name="T12" fmla="*/ 126 w 601"/>
                  <a:gd name="T13" fmla="*/ 147 h 987"/>
                  <a:gd name="T14" fmla="*/ 144 w 601"/>
                  <a:gd name="T15" fmla="*/ 172 h 987"/>
                  <a:gd name="T16" fmla="*/ 168 w 601"/>
                  <a:gd name="T17" fmla="*/ 194 h 987"/>
                  <a:gd name="T18" fmla="*/ 193 w 601"/>
                  <a:gd name="T19" fmla="*/ 214 h 987"/>
                  <a:gd name="T20" fmla="*/ 221 w 601"/>
                  <a:gd name="T21" fmla="*/ 229 h 987"/>
                  <a:gd name="T22" fmla="*/ 306 w 601"/>
                  <a:gd name="T23" fmla="*/ 271 h 987"/>
                  <a:gd name="T24" fmla="*/ 376 w 601"/>
                  <a:gd name="T25" fmla="*/ 327 h 987"/>
                  <a:gd name="T26" fmla="*/ 436 w 601"/>
                  <a:gd name="T27" fmla="*/ 390 h 987"/>
                  <a:gd name="T28" fmla="*/ 482 w 601"/>
                  <a:gd name="T29" fmla="*/ 464 h 987"/>
                  <a:gd name="T30" fmla="*/ 517 w 601"/>
                  <a:gd name="T31" fmla="*/ 545 h 987"/>
                  <a:gd name="T32" fmla="*/ 545 w 601"/>
                  <a:gd name="T33" fmla="*/ 632 h 987"/>
                  <a:gd name="T34" fmla="*/ 569 w 601"/>
                  <a:gd name="T35" fmla="*/ 720 h 987"/>
                  <a:gd name="T36" fmla="*/ 584 w 601"/>
                  <a:gd name="T37" fmla="*/ 812 h 987"/>
                  <a:gd name="T38" fmla="*/ 594 w 601"/>
                  <a:gd name="T39" fmla="*/ 899 h 987"/>
                  <a:gd name="T40" fmla="*/ 601 w 601"/>
                  <a:gd name="T41" fmla="*/ 987 h 987"/>
                  <a:gd name="T42" fmla="*/ 601 w 601"/>
                  <a:gd name="T43" fmla="*/ 984 h 987"/>
                  <a:gd name="T44" fmla="*/ 601 w 601"/>
                  <a:gd name="T45" fmla="*/ 980 h 987"/>
                  <a:gd name="T46" fmla="*/ 601 w 601"/>
                  <a:gd name="T47" fmla="*/ 977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1" h="987">
                    <a:moveTo>
                      <a:pt x="0" y="0"/>
                    </a:moveTo>
                    <a:lnTo>
                      <a:pt x="24" y="21"/>
                    </a:lnTo>
                    <a:lnTo>
                      <a:pt x="48" y="42"/>
                    </a:lnTo>
                    <a:lnTo>
                      <a:pt x="66" y="67"/>
                    </a:lnTo>
                    <a:lnTo>
                      <a:pt x="88" y="95"/>
                    </a:lnTo>
                    <a:lnTo>
                      <a:pt x="105" y="124"/>
                    </a:lnTo>
                    <a:lnTo>
                      <a:pt x="126" y="147"/>
                    </a:lnTo>
                    <a:lnTo>
                      <a:pt x="144" y="172"/>
                    </a:lnTo>
                    <a:lnTo>
                      <a:pt x="168" y="194"/>
                    </a:lnTo>
                    <a:lnTo>
                      <a:pt x="193" y="214"/>
                    </a:lnTo>
                    <a:lnTo>
                      <a:pt x="221" y="229"/>
                    </a:lnTo>
                    <a:lnTo>
                      <a:pt x="306" y="271"/>
                    </a:lnTo>
                    <a:lnTo>
                      <a:pt x="376" y="327"/>
                    </a:lnTo>
                    <a:lnTo>
                      <a:pt x="436" y="390"/>
                    </a:lnTo>
                    <a:lnTo>
                      <a:pt x="482" y="464"/>
                    </a:lnTo>
                    <a:lnTo>
                      <a:pt x="517" y="545"/>
                    </a:lnTo>
                    <a:lnTo>
                      <a:pt x="545" y="632"/>
                    </a:lnTo>
                    <a:lnTo>
                      <a:pt x="569" y="720"/>
                    </a:lnTo>
                    <a:lnTo>
                      <a:pt x="584" y="812"/>
                    </a:lnTo>
                    <a:lnTo>
                      <a:pt x="594" y="899"/>
                    </a:lnTo>
                    <a:lnTo>
                      <a:pt x="601" y="987"/>
                    </a:lnTo>
                    <a:lnTo>
                      <a:pt x="601" y="984"/>
                    </a:lnTo>
                    <a:lnTo>
                      <a:pt x="601" y="980"/>
                    </a:lnTo>
                    <a:lnTo>
                      <a:pt x="601" y="977"/>
                    </a:lnTo>
                  </a:path>
                </a:pathLst>
              </a:custGeom>
              <a:noFill/>
              <a:ln w="3175">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19" name="Freeform 743"/>
              <p:cNvSpPr>
                <a:spLocks/>
              </p:cNvSpPr>
              <p:nvPr/>
            </p:nvSpPr>
            <p:spPr bwMode="auto">
              <a:xfrm>
                <a:off x="2973" y="2769"/>
                <a:ext cx="99" cy="46"/>
              </a:xfrm>
              <a:custGeom>
                <a:avLst/>
                <a:gdLst>
                  <a:gd name="T0" fmla="*/ 1277 w 1277"/>
                  <a:gd name="T1" fmla="*/ 0 h 640"/>
                  <a:gd name="T2" fmla="*/ 1210 w 1277"/>
                  <a:gd name="T3" fmla="*/ 39 h 640"/>
                  <a:gd name="T4" fmla="*/ 1150 w 1277"/>
                  <a:gd name="T5" fmla="*/ 81 h 640"/>
                  <a:gd name="T6" fmla="*/ 1095 w 1277"/>
                  <a:gd name="T7" fmla="*/ 130 h 640"/>
                  <a:gd name="T8" fmla="*/ 1042 w 1277"/>
                  <a:gd name="T9" fmla="*/ 183 h 640"/>
                  <a:gd name="T10" fmla="*/ 992 w 1277"/>
                  <a:gd name="T11" fmla="*/ 235 h 640"/>
                  <a:gd name="T12" fmla="*/ 947 w 1277"/>
                  <a:gd name="T13" fmla="*/ 292 h 640"/>
                  <a:gd name="T14" fmla="*/ 897 w 1277"/>
                  <a:gd name="T15" fmla="*/ 348 h 640"/>
                  <a:gd name="T16" fmla="*/ 844 w 1277"/>
                  <a:gd name="T17" fmla="*/ 397 h 640"/>
                  <a:gd name="T18" fmla="*/ 788 w 1277"/>
                  <a:gd name="T19" fmla="*/ 447 h 640"/>
                  <a:gd name="T20" fmla="*/ 729 w 1277"/>
                  <a:gd name="T21" fmla="*/ 488 h 640"/>
                  <a:gd name="T22" fmla="*/ 661 w 1277"/>
                  <a:gd name="T23" fmla="*/ 517 h 640"/>
                  <a:gd name="T24" fmla="*/ 591 w 1277"/>
                  <a:gd name="T25" fmla="*/ 535 h 640"/>
                  <a:gd name="T26" fmla="*/ 517 w 1277"/>
                  <a:gd name="T27" fmla="*/ 545 h 640"/>
                  <a:gd name="T28" fmla="*/ 439 w 1277"/>
                  <a:gd name="T29" fmla="*/ 545 h 640"/>
                  <a:gd name="T30" fmla="*/ 363 w 1277"/>
                  <a:gd name="T31" fmla="*/ 545 h 640"/>
                  <a:gd name="T32" fmla="*/ 285 w 1277"/>
                  <a:gd name="T33" fmla="*/ 545 h 640"/>
                  <a:gd name="T34" fmla="*/ 208 w 1277"/>
                  <a:gd name="T35" fmla="*/ 552 h 640"/>
                  <a:gd name="T36" fmla="*/ 133 w 1277"/>
                  <a:gd name="T37" fmla="*/ 565 h 640"/>
                  <a:gd name="T38" fmla="*/ 63 w 1277"/>
                  <a:gd name="T39" fmla="*/ 593 h 640"/>
                  <a:gd name="T40" fmla="*/ 0 w 1277"/>
                  <a:gd name="T41" fmla="*/ 640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7" h="640">
                    <a:moveTo>
                      <a:pt x="1277" y="0"/>
                    </a:moveTo>
                    <a:lnTo>
                      <a:pt x="1210" y="39"/>
                    </a:lnTo>
                    <a:lnTo>
                      <a:pt x="1150" y="81"/>
                    </a:lnTo>
                    <a:lnTo>
                      <a:pt x="1095" y="130"/>
                    </a:lnTo>
                    <a:lnTo>
                      <a:pt x="1042" y="183"/>
                    </a:lnTo>
                    <a:lnTo>
                      <a:pt x="992" y="235"/>
                    </a:lnTo>
                    <a:lnTo>
                      <a:pt x="947" y="292"/>
                    </a:lnTo>
                    <a:lnTo>
                      <a:pt x="897" y="348"/>
                    </a:lnTo>
                    <a:lnTo>
                      <a:pt x="844" y="397"/>
                    </a:lnTo>
                    <a:lnTo>
                      <a:pt x="788" y="447"/>
                    </a:lnTo>
                    <a:lnTo>
                      <a:pt x="729" y="488"/>
                    </a:lnTo>
                    <a:lnTo>
                      <a:pt x="661" y="517"/>
                    </a:lnTo>
                    <a:lnTo>
                      <a:pt x="591" y="535"/>
                    </a:lnTo>
                    <a:lnTo>
                      <a:pt x="517" y="545"/>
                    </a:lnTo>
                    <a:lnTo>
                      <a:pt x="439" y="545"/>
                    </a:lnTo>
                    <a:lnTo>
                      <a:pt x="363" y="545"/>
                    </a:lnTo>
                    <a:lnTo>
                      <a:pt x="285" y="545"/>
                    </a:lnTo>
                    <a:lnTo>
                      <a:pt x="208" y="552"/>
                    </a:lnTo>
                    <a:lnTo>
                      <a:pt x="133" y="565"/>
                    </a:lnTo>
                    <a:lnTo>
                      <a:pt x="63" y="593"/>
                    </a:lnTo>
                    <a:lnTo>
                      <a:pt x="0" y="640"/>
                    </a:lnTo>
                  </a:path>
                </a:pathLst>
              </a:custGeom>
              <a:noFill/>
              <a:ln w="3175">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20" name="Freeform 744"/>
              <p:cNvSpPr>
                <a:spLocks/>
              </p:cNvSpPr>
              <p:nvPr/>
            </p:nvSpPr>
            <p:spPr bwMode="auto">
              <a:xfrm>
                <a:off x="3063" y="2749"/>
                <a:ext cx="33" cy="25"/>
              </a:xfrm>
              <a:custGeom>
                <a:avLst/>
                <a:gdLst>
                  <a:gd name="T0" fmla="*/ 411 w 422"/>
                  <a:gd name="T1" fmla="*/ 0 h 348"/>
                  <a:gd name="T2" fmla="*/ 394 w 422"/>
                  <a:gd name="T3" fmla="*/ 25 h 348"/>
                  <a:gd name="T4" fmla="*/ 366 w 422"/>
                  <a:gd name="T5" fmla="*/ 56 h 348"/>
                  <a:gd name="T6" fmla="*/ 324 w 422"/>
                  <a:gd name="T7" fmla="*/ 95 h 348"/>
                  <a:gd name="T8" fmla="*/ 278 w 422"/>
                  <a:gd name="T9" fmla="*/ 141 h 348"/>
                  <a:gd name="T10" fmla="*/ 224 w 422"/>
                  <a:gd name="T11" fmla="*/ 186 h 348"/>
                  <a:gd name="T12" fmla="*/ 172 w 422"/>
                  <a:gd name="T13" fmla="*/ 232 h 348"/>
                  <a:gd name="T14" fmla="*/ 119 w 422"/>
                  <a:gd name="T15" fmla="*/ 271 h 348"/>
                  <a:gd name="T16" fmla="*/ 73 w 422"/>
                  <a:gd name="T17" fmla="*/ 306 h 348"/>
                  <a:gd name="T18" fmla="*/ 31 w 422"/>
                  <a:gd name="T19" fmla="*/ 331 h 348"/>
                  <a:gd name="T20" fmla="*/ 0 w 422"/>
                  <a:gd name="T21" fmla="*/ 348 h 348"/>
                  <a:gd name="T22" fmla="*/ 46 w 422"/>
                  <a:gd name="T23" fmla="*/ 323 h 348"/>
                  <a:gd name="T24" fmla="*/ 91 w 422"/>
                  <a:gd name="T25" fmla="*/ 306 h 348"/>
                  <a:gd name="T26" fmla="*/ 133 w 422"/>
                  <a:gd name="T27" fmla="*/ 288 h 348"/>
                  <a:gd name="T28" fmla="*/ 179 w 422"/>
                  <a:gd name="T29" fmla="*/ 278 h 348"/>
                  <a:gd name="T30" fmla="*/ 221 w 422"/>
                  <a:gd name="T31" fmla="*/ 264 h 348"/>
                  <a:gd name="T32" fmla="*/ 261 w 422"/>
                  <a:gd name="T33" fmla="*/ 250 h 348"/>
                  <a:gd name="T34" fmla="*/ 302 w 422"/>
                  <a:gd name="T35" fmla="*/ 236 h 348"/>
                  <a:gd name="T36" fmla="*/ 344 w 422"/>
                  <a:gd name="T37" fmla="*/ 214 h 348"/>
                  <a:gd name="T38" fmla="*/ 384 w 422"/>
                  <a:gd name="T39" fmla="*/ 190 h 348"/>
                  <a:gd name="T40" fmla="*/ 422 w 422"/>
                  <a:gd name="T41" fmla="*/ 161 h 348"/>
                  <a:gd name="T42" fmla="*/ 411 w 422"/>
                  <a:gd name="T43"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2" h="348">
                    <a:moveTo>
                      <a:pt x="411" y="0"/>
                    </a:moveTo>
                    <a:lnTo>
                      <a:pt x="394" y="25"/>
                    </a:lnTo>
                    <a:lnTo>
                      <a:pt x="366" y="56"/>
                    </a:lnTo>
                    <a:lnTo>
                      <a:pt x="324" y="95"/>
                    </a:lnTo>
                    <a:lnTo>
                      <a:pt x="278" y="141"/>
                    </a:lnTo>
                    <a:lnTo>
                      <a:pt x="224" y="186"/>
                    </a:lnTo>
                    <a:lnTo>
                      <a:pt x="172" y="232"/>
                    </a:lnTo>
                    <a:lnTo>
                      <a:pt x="119" y="271"/>
                    </a:lnTo>
                    <a:lnTo>
                      <a:pt x="73" y="306"/>
                    </a:lnTo>
                    <a:lnTo>
                      <a:pt x="31" y="331"/>
                    </a:lnTo>
                    <a:lnTo>
                      <a:pt x="0" y="348"/>
                    </a:lnTo>
                    <a:lnTo>
                      <a:pt x="46" y="323"/>
                    </a:lnTo>
                    <a:lnTo>
                      <a:pt x="91" y="306"/>
                    </a:lnTo>
                    <a:lnTo>
                      <a:pt x="133" y="288"/>
                    </a:lnTo>
                    <a:lnTo>
                      <a:pt x="179" y="278"/>
                    </a:lnTo>
                    <a:lnTo>
                      <a:pt x="221" y="264"/>
                    </a:lnTo>
                    <a:lnTo>
                      <a:pt x="261" y="250"/>
                    </a:lnTo>
                    <a:lnTo>
                      <a:pt x="302" y="236"/>
                    </a:lnTo>
                    <a:lnTo>
                      <a:pt x="344" y="214"/>
                    </a:lnTo>
                    <a:lnTo>
                      <a:pt x="384" y="190"/>
                    </a:lnTo>
                    <a:lnTo>
                      <a:pt x="422" y="161"/>
                    </a:lnTo>
                    <a:lnTo>
                      <a:pt x="411" y="0"/>
                    </a:lnTo>
                    <a:close/>
                  </a:path>
                </a:pathLst>
              </a:custGeom>
              <a:solidFill>
                <a:srgbClr val="B200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21" name="Freeform 745"/>
              <p:cNvSpPr>
                <a:spLocks/>
              </p:cNvSpPr>
              <p:nvPr/>
            </p:nvSpPr>
            <p:spPr bwMode="auto">
              <a:xfrm>
                <a:off x="3063" y="2749"/>
                <a:ext cx="34" cy="25"/>
              </a:xfrm>
              <a:custGeom>
                <a:avLst/>
                <a:gdLst>
                  <a:gd name="T0" fmla="*/ 405 w 443"/>
                  <a:gd name="T1" fmla="*/ 0 h 348"/>
                  <a:gd name="T2" fmla="*/ 398 w 443"/>
                  <a:gd name="T3" fmla="*/ 8 h 348"/>
                  <a:gd name="T4" fmla="*/ 377 w 443"/>
                  <a:gd name="T5" fmla="*/ 32 h 348"/>
                  <a:gd name="T6" fmla="*/ 342 w 443"/>
                  <a:gd name="T7" fmla="*/ 68 h 348"/>
                  <a:gd name="T8" fmla="*/ 295 w 443"/>
                  <a:gd name="T9" fmla="*/ 113 h 348"/>
                  <a:gd name="T10" fmla="*/ 243 w 443"/>
                  <a:gd name="T11" fmla="*/ 162 h 348"/>
                  <a:gd name="T12" fmla="*/ 187 w 443"/>
                  <a:gd name="T13" fmla="*/ 211 h 348"/>
                  <a:gd name="T14" fmla="*/ 130 w 443"/>
                  <a:gd name="T15" fmla="*/ 261 h 348"/>
                  <a:gd name="T16" fmla="*/ 77 w 443"/>
                  <a:gd name="T17" fmla="*/ 303 h 348"/>
                  <a:gd name="T18" fmla="*/ 32 w 443"/>
                  <a:gd name="T19" fmla="*/ 331 h 348"/>
                  <a:gd name="T20" fmla="*/ 0 w 443"/>
                  <a:gd name="T21" fmla="*/ 348 h 348"/>
                  <a:gd name="T22" fmla="*/ 46 w 443"/>
                  <a:gd name="T23" fmla="*/ 323 h 348"/>
                  <a:gd name="T24" fmla="*/ 99 w 443"/>
                  <a:gd name="T25" fmla="*/ 300 h 348"/>
                  <a:gd name="T26" fmla="*/ 147 w 443"/>
                  <a:gd name="T27" fmla="*/ 275 h 348"/>
                  <a:gd name="T28" fmla="*/ 200 w 443"/>
                  <a:gd name="T29" fmla="*/ 250 h 348"/>
                  <a:gd name="T30" fmla="*/ 250 w 443"/>
                  <a:gd name="T31" fmla="*/ 229 h 348"/>
                  <a:gd name="T32" fmla="*/ 295 w 443"/>
                  <a:gd name="T33" fmla="*/ 208 h 348"/>
                  <a:gd name="T34" fmla="*/ 342 w 443"/>
                  <a:gd name="T35" fmla="*/ 190 h 348"/>
                  <a:gd name="T36" fmla="*/ 380 w 443"/>
                  <a:gd name="T37" fmla="*/ 173 h 348"/>
                  <a:gd name="T38" fmla="*/ 415 w 443"/>
                  <a:gd name="T39" fmla="*/ 155 h 348"/>
                  <a:gd name="T40" fmla="*/ 443 w 443"/>
                  <a:gd name="T41" fmla="*/ 141 h 348"/>
                  <a:gd name="T42" fmla="*/ 405 w 443"/>
                  <a:gd name="T43"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3" h="348">
                    <a:moveTo>
                      <a:pt x="405" y="0"/>
                    </a:moveTo>
                    <a:lnTo>
                      <a:pt x="398" y="8"/>
                    </a:lnTo>
                    <a:lnTo>
                      <a:pt x="377" y="32"/>
                    </a:lnTo>
                    <a:lnTo>
                      <a:pt x="342" y="68"/>
                    </a:lnTo>
                    <a:lnTo>
                      <a:pt x="295" y="113"/>
                    </a:lnTo>
                    <a:lnTo>
                      <a:pt x="243" y="162"/>
                    </a:lnTo>
                    <a:lnTo>
                      <a:pt x="187" y="211"/>
                    </a:lnTo>
                    <a:lnTo>
                      <a:pt x="130" y="261"/>
                    </a:lnTo>
                    <a:lnTo>
                      <a:pt x="77" y="303"/>
                    </a:lnTo>
                    <a:lnTo>
                      <a:pt x="32" y="331"/>
                    </a:lnTo>
                    <a:lnTo>
                      <a:pt x="0" y="348"/>
                    </a:lnTo>
                    <a:lnTo>
                      <a:pt x="46" y="323"/>
                    </a:lnTo>
                    <a:lnTo>
                      <a:pt x="99" y="300"/>
                    </a:lnTo>
                    <a:lnTo>
                      <a:pt x="147" y="275"/>
                    </a:lnTo>
                    <a:lnTo>
                      <a:pt x="200" y="250"/>
                    </a:lnTo>
                    <a:lnTo>
                      <a:pt x="250" y="229"/>
                    </a:lnTo>
                    <a:lnTo>
                      <a:pt x="295" y="208"/>
                    </a:lnTo>
                    <a:lnTo>
                      <a:pt x="342" y="190"/>
                    </a:lnTo>
                    <a:lnTo>
                      <a:pt x="380" y="173"/>
                    </a:lnTo>
                    <a:lnTo>
                      <a:pt x="415" y="155"/>
                    </a:lnTo>
                    <a:lnTo>
                      <a:pt x="443" y="141"/>
                    </a:lnTo>
                    <a:lnTo>
                      <a:pt x="405" y="0"/>
                    </a:lnTo>
                    <a:close/>
                  </a:path>
                </a:pathLst>
              </a:custGeom>
              <a:solidFill>
                <a:srgbClr val="FF00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22" name="Freeform 746"/>
              <p:cNvSpPr>
                <a:spLocks/>
              </p:cNvSpPr>
              <p:nvPr/>
            </p:nvSpPr>
            <p:spPr bwMode="auto">
              <a:xfrm>
                <a:off x="3063" y="2749"/>
                <a:ext cx="34" cy="25"/>
              </a:xfrm>
              <a:custGeom>
                <a:avLst/>
                <a:gdLst>
                  <a:gd name="T0" fmla="*/ 405 w 443"/>
                  <a:gd name="T1" fmla="*/ 0 h 348"/>
                  <a:gd name="T2" fmla="*/ 398 w 443"/>
                  <a:gd name="T3" fmla="*/ 8 h 348"/>
                  <a:gd name="T4" fmla="*/ 377 w 443"/>
                  <a:gd name="T5" fmla="*/ 32 h 348"/>
                  <a:gd name="T6" fmla="*/ 342 w 443"/>
                  <a:gd name="T7" fmla="*/ 68 h 348"/>
                  <a:gd name="T8" fmla="*/ 295 w 443"/>
                  <a:gd name="T9" fmla="*/ 113 h 348"/>
                  <a:gd name="T10" fmla="*/ 243 w 443"/>
                  <a:gd name="T11" fmla="*/ 162 h 348"/>
                  <a:gd name="T12" fmla="*/ 187 w 443"/>
                  <a:gd name="T13" fmla="*/ 211 h 348"/>
                  <a:gd name="T14" fmla="*/ 130 w 443"/>
                  <a:gd name="T15" fmla="*/ 261 h 348"/>
                  <a:gd name="T16" fmla="*/ 77 w 443"/>
                  <a:gd name="T17" fmla="*/ 303 h 348"/>
                  <a:gd name="T18" fmla="*/ 32 w 443"/>
                  <a:gd name="T19" fmla="*/ 331 h 348"/>
                  <a:gd name="T20" fmla="*/ 0 w 443"/>
                  <a:gd name="T21" fmla="*/ 348 h 348"/>
                  <a:gd name="T22" fmla="*/ 46 w 443"/>
                  <a:gd name="T23" fmla="*/ 323 h 348"/>
                  <a:gd name="T24" fmla="*/ 99 w 443"/>
                  <a:gd name="T25" fmla="*/ 300 h 348"/>
                  <a:gd name="T26" fmla="*/ 147 w 443"/>
                  <a:gd name="T27" fmla="*/ 275 h 348"/>
                  <a:gd name="T28" fmla="*/ 200 w 443"/>
                  <a:gd name="T29" fmla="*/ 250 h 348"/>
                  <a:gd name="T30" fmla="*/ 250 w 443"/>
                  <a:gd name="T31" fmla="*/ 229 h 348"/>
                  <a:gd name="T32" fmla="*/ 295 w 443"/>
                  <a:gd name="T33" fmla="*/ 208 h 348"/>
                  <a:gd name="T34" fmla="*/ 342 w 443"/>
                  <a:gd name="T35" fmla="*/ 190 h 348"/>
                  <a:gd name="T36" fmla="*/ 380 w 443"/>
                  <a:gd name="T37" fmla="*/ 173 h 348"/>
                  <a:gd name="T38" fmla="*/ 415 w 443"/>
                  <a:gd name="T39" fmla="*/ 155 h 348"/>
                  <a:gd name="T40" fmla="*/ 443 w 443"/>
                  <a:gd name="T41" fmla="*/ 141 h 348"/>
                  <a:gd name="T42" fmla="*/ 405 w 443"/>
                  <a:gd name="T43"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3" h="348">
                    <a:moveTo>
                      <a:pt x="405" y="0"/>
                    </a:moveTo>
                    <a:lnTo>
                      <a:pt x="398" y="8"/>
                    </a:lnTo>
                    <a:lnTo>
                      <a:pt x="377" y="32"/>
                    </a:lnTo>
                    <a:lnTo>
                      <a:pt x="342" y="68"/>
                    </a:lnTo>
                    <a:lnTo>
                      <a:pt x="295" y="113"/>
                    </a:lnTo>
                    <a:lnTo>
                      <a:pt x="243" y="162"/>
                    </a:lnTo>
                    <a:lnTo>
                      <a:pt x="187" y="211"/>
                    </a:lnTo>
                    <a:lnTo>
                      <a:pt x="130" y="261"/>
                    </a:lnTo>
                    <a:lnTo>
                      <a:pt x="77" y="303"/>
                    </a:lnTo>
                    <a:lnTo>
                      <a:pt x="32" y="331"/>
                    </a:lnTo>
                    <a:lnTo>
                      <a:pt x="0" y="348"/>
                    </a:lnTo>
                    <a:lnTo>
                      <a:pt x="46" y="323"/>
                    </a:lnTo>
                    <a:lnTo>
                      <a:pt x="99" y="300"/>
                    </a:lnTo>
                    <a:lnTo>
                      <a:pt x="147" y="275"/>
                    </a:lnTo>
                    <a:lnTo>
                      <a:pt x="200" y="250"/>
                    </a:lnTo>
                    <a:lnTo>
                      <a:pt x="250" y="229"/>
                    </a:lnTo>
                    <a:lnTo>
                      <a:pt x="295" y="208"/>
                    </a:lnTo>
                    <a:lnTo>
                      <a:pt x="342" y="190"/>
                    </a:lnTo>
                    <a:lnTo>
                      <a:pt x="380" y="173"/>
                    </a:lnTo>
                    <a:lnTo>
                      <a:pt x="415" y="155"/>
                    </a:lnTo>
                    <a:lnTo>
                      <a:pt x="443" y="141"/>
                    </a:lnTo>
                    <a:lnTo>
                      <a:pt x="405" y="0"/>
                    </a:lnTo>
                  </a:path>
                </a:pathLst>
              </a:custGeom>
              <a:noFill/>
              <a:ln w="0">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23" name="Freeform 747"/>
              <p:cNvSpPr>
                <a:spLocks/>
              </p:cNvSpPr>
              <p:nvPr/>
            </p:nvSpPr>
            <p:spPr bwMode="auto">
              <a:xfrm>
                <a:off x="3037" y="2795"/>
                <a:ext cx="5" cy="42"/>
              </a:xfrm>
              <a:custGeom>
                <a:avLst/>
                <a:gdLst>
                  <a:gd name="T0" fmla="*/ 70 w 70"/>
                  <a:gd name="T1" fmla="*/ 0 h 590"/>
                  <a:gd name="T2" fmla="*/ 59 w 70"/>
                  <a:gd name="T3" fmla="*/ 56 h 590"/>
                  <a:gd name="T4" fmla="*/ 52 w 70"/>
                  <a:gd name="T5" fmla="*/ 116 h 590"/>
                  <a:gd name="T6" fmla="*/ 45 w 70"/>
                  <a:gd name="T7" fmla="*/ 176 h 590"/>
                  <a:gd name="T8" fmla="*/ 38 w 70"/>
                  <a:gd name="T9" fmla="*/ 235 h 590"/>
                  <a:gd name="T10" fmla="*/ 31 w 70"/>
                  <a:gd name="T11" fmla="*/ 295 h 590"/>
                  <a:gd name="T12" fmla="*/ 23 w 70"/>
                  <a:gd name="T13" fmla="*/ 351 h 590"/>
                  <a:gd name="T14" fmla="*/ 17 w 70"/>
                  <a:gd name="T15" fmla="*/ 411 h 590"/>
                  <a:gd name="T16" fmla="*/ 13 w 70"/>
                  <a:gd name="T17" fmla="*/ 471 h 590"/>
                  <a:gd name="T18" fmla="*/ 6 w 70"/>
                  <a:gd name="T19" fmla="*/ 531 h 590"/>
                  <a:gd name="T20" fmla="*/ 0 w 70"/>
                  <a:gd name="T21" fmla="*/ 590 h 590"/>
                  <a:gd name="T22" fmla="*/ 0 w 70"/>
                  <a:gd name="T23" fmla="*/ 586 h 590"/>
                  <a:gd name="T24" fmla="*/ 0 w 70"/>
                  <a:gd name="T25" fmla="*/ 583 h 590"/>
                  <a:gd name="T26" fmla="*/ 0 w 70"/>
                  <a:gd name="T27" fmla="*/ 58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90">
                    <a:moveTo>
                      <a:pt x="70" y="0"/>
                    </a:moveTo>
                    <a:lnTo>
                      <a:pt x="59" y="56"/>
                    </a:lnTo>
                    <a:lnTo>
                      <a:pt x="52" y="116"/>
                    </a:lnTo>
                    <a:lnTo>
                      <a:pt x="45" y="176"/>
                    </a:lnTo>
                    <a:lnTo>
                      <a:pt x="38" y="235"/>
                    </a:lnTo>
                    <a:lnTo>
                      <a:pt x="31" y="295"/>
                    </a:lnTo>
                    <a:lnTo>
                      <a:pt x="23" y="351"/>
                    </a:lnTo>
                    <a:lnTo>
                      <a:pt x="17" y="411"/>
                    </a:lnTo>
                    <a:lnTo>
                      <a:pt x="13" y="471"/>
                    </a:lnTo>
                    <a:lnTo>
                      <a:pt x="6" y="531"/>
                    </a:lnTo>
                    <a:lnTo>
                      <a:pt x="0" y="590"/>
                    </a:lnTo>
                    <a:lnTo>
                      <a:pt x="0" y="586"/>
                    </a:lnTo>
                    <a:lnTo>
                      <a:pt x="0" y="583"/>
                    </a:lnTo>
                    <a:lnTo>
                      <a:pt x="0" y="580"/>
                    </a:lnTo>
                  </a:path>
                </a:pathLst>
              </a:custGeom>
              <a:noFill/>
              <a:ln w="3175">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24" name="Freeform 748"/>
              <p:cNvSpPr>
                <a:spLocks/>
              </p:cNvSpPr>
              <p:nvPr/>
            </p:nvSpPr>
            <p:spPr bwMode="auto">
              <a:xfrm>
                <a:off x="3110" y="2907"/>
                <a:ext cx="19" cy="37"/>
              </a:xfrm>
              <a:custGeom>
                <a:avLst/>
                <a:gdLst>
                  <a:gd name="T0" fmla="*/ 250 w 250"/>
                  <a:gd name="T1" fmla="*/ 0 h 510"/>
                  <a:gd name="T2" fmla="*/ 243 w 250"/>
                  <a:gd name="T3" fmla="*/ 46 h 510"/>
                  <a:gd name="T4" fmla="*/ 225 w 250"/>
                  <a:gd name="T5" fmla="*/ 92 h 510"/>
                  <a:gd name="T6" fmla="*/ 204 w 250"/>
                  <a:gd name="T7" fmla="*/ 134 h 510"/>
                  <a:gd name="T8" fmla="*/ 175 w 250"/>
                  <a:gd name="T9" fmla="*/ 179 h 510"/>
                  <a:gd name="T10" fmla="*/ 148 w 250"/>
                  <a:gd name="T11" fmla="*/ 222 h 510"/>
                  <a:gd name="T12" fmla="*/ 116 w 250"/>
                  <a:gd name="T13" fmla="*/ 267 h 510"/>
                  <a:gd name="T14" fmla="*/ 85 w 250"/>
                  <a:gd name="T15" fmla="*/ 309 h 510"/>
                  <a:gd name="T16" fmla="*/ 60 w 250"/>
                  <a:gd name="T17" fmla="*/ 352 h 510"/>
                  <a:gd name="T18" fmla="*/ 35 w 250"/>
                  <a:gd name="T19" fmla="*/ 390 h 510"/>
                  <a:gd name="T20" fmla="*/ 17 w 250"/>
                  <a:gd name="T21" fmla="*/ 429 h 510"/>
                  <a:gd name="T22" fmla="*/ 14 w 250"/>
                  <a:gd name="T23" fmla="*/ 436 h 510"/>
                  <a:gd name="T24" fmla="*/ 10 w 250"/>
                  <a:gd name="T25" fmla="*/ 442 h 510"/>
                  <a:gd name="T26" fmla="*/ 7 w 250"/>
                  <a:gd name="T27" fmla="*/ 450 h 510"/>
                  <a:gd name="T28" fmla="*/ 7 w 250"/>
                  <a:gd name="T29" fmla="*/ 457 h 510"/>
                  <a:gd name="T30" fmla="*/ 4 w 250"/>
                  <a:gd name="T31" fmla="*/ 467 h 510"/>
                  <a:gd name="T32" fmla="*/ 0 w 250"/>
                  <a:gd name="T33" fmla="*/ 474 h 510"/>
                  <a:gd name="T34" fmla="*/ 0 w 250"/>
                  <a:gd name="T35" fmla="*/ 482 h 510"/>
                  <a:gd name="T36" fmla="*/ 0 w 250"/>
                  <a:gd name="T37" fmla="*/ 492 h 510"/>
                  <a:gd name="T38" fmla="*/ 0 w 250"/>
                  <a:gd name="T39" fmla="*/ 499 h 510"/>
                  <a:gd name="T40" fmla="*/ 0 w 250"/>
                  <a:gd name="T41" fmla="*/ 510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0" h="510">
                    <a:moveTo>
                      <a:pt x="250" y="0"/>
                    </a:moveTo>
                    <a:lnTo>
                      <a:pt x="243" y="46"/>
                    </a:lnTo>
                    <a:lnTo>
                      <a:pt x="225" y="92"/>
                    </a:lnTo>
                    <a:lnTo>
                      <a:pt x="204" y="134"/>
                    </a:lnTo>
                    <a:lnTo>
                      <a:pt x="175" y="179"/>
                    </a:lnTo>
                    <a:lnTo>
                      <a:pt x="148" y="222"/>
                    </a:lnTo>
                    <a:lnTo>
                      <a:pt x="116" y="267"/>
                    </a:lnTo>
                    <a:lnTo>
                      <a:pt x="85" y="309"/>
                    </a:lnTo>
                    <a:lnTo>
                      <a:pt x="60" y="352"/>
                    </a:lnTo>
                    <a:lnTo>
                      <a:pt x="35" y="390"/>
                    </a:lnTo>
                    <a:lnTo>
                      <a:pt x="17" y="429"/>
                    </a:lnTo>
                    <a:lnTo>
                      <a:pt x="14" y="436"/>
                    </a:lnTo>
                    <a:lnTo>
                      <a:pt x="10" y="442"/>
                    </a:lnTo>
                    <a:lnTo>
                      <a:pt x="7" y="450"/>
                    </a:lnTo>
                    <a:lnTo>
                      <a:pt x="7" y="457"/>
                    </a:lnTo>
                    <a:lnTo>
                      <a:pt x="4" y="467"/>
                    </a:lnTo>
                    <a:lnTo>
                      <a:pt x="0" y="474"/>
                    </a:lnTo>
                    <a:lnTo>
                      <a:pt x="0" y="482"/>
                    </a:lnTo>
                    <a:lnTo>
                      <a:pt x="0" y="492"/>
                    </a:lnTo>
                    <a:lnTo>
                      <a:pt x="0" y="499"/>
                    </a:lnTo>
                    <a:lnTo>
                      <a:pt x="0" y="510"/>
                    </a:lnTo>
                  </a:path>
                </a:pathLst>
              </a:custGeom>
              <a:noFill/>
              <a:ln w="3175">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25" name="Freeform 749"/>
              <p:cNvSpPr>
                <a:spLocks/>
              </p:cNvSpPr>
              <p:nvPr/>
            </p:nvSpPr>
            <p:spPr bwMode="auto">
              <a:xfrm>
                <a:off x="3148" y="2950"/>
                <a:ext cx="14" cy="24"/>
              </a:xfrm>
              <a:custGeom>
                <a:avLst/>
                <a:gdLst>
                  <a:gd name="T0" fmla="*/ 172 w 172"/>
                  <a:gd name="T1" fmla="*/ 0 h 334"/>
                  <a:gd name="T2" fmla="*/ 165 w 172"/>
                  <a:gd name="T3" fmla="*/ 39 h 334"/>
                  <a:gd name="T4" fmla="*/ 151 w 172"/>
                  <a:gd name="T5" fmla="*/ 74 h 334"/>
                  <a:gd name="T6" fmla="*/ 133 w 172"/>
                  <a:gd name="T7" fmla="*/ 109 h 334"/>
                  <a:gd name="T8" fmla="*/ 116 w 172"/>
                  <a:gd name="T9" fmla="*/ 141 h 334"/>
                  <a:gd name="T10" fmla="*/ 94 w 172"/>
                  <a:gd name="T11" fmla="*/ 172 h 334"/>
                  <a:gd name="T12" fmla="*/ 73 w 172"/>
                  <a:gd name="T13" fmla="*/ 204 h 334"/>
                  <a:gd name="T14" fmla="*/ 49 w 172"/>
                  <a:gd name="T15" fmla="*/ 235 h 334"/>
                  <a:gd name="T16" fmla="*/ 31 w 172"/>
                  <a:gd name="T17" fmla="*/ 267 h 334"/>
                  <a:gd name="T18" fmla="*/ 13 w 172"/>
                  <a:gd name="T19" fmla="*/ 299 h 334"/>
                  <a:gd name="T20" fmla="*/ 0 w 172"/>
                  <a:gd name="T21" fmla="*/ 3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334">
                    <a:moveTo>
                      <a:pt x="172" y="0"/>
                    </a:moveTo>
                    <a:lnTo>
                      <a:pt x="165" y="39"/>
                    </a:lnTo>
                    <a:lnTo>
                      <a:pt x="151" y="74"/>
                    </a:lnTo>
                    <a:lnTo>
                      <a:pt x="133" y="109"/>
                    </a:lnTo>
                    <a:lnTo>
                      <a:pt x="116" y="141"/>
                    </a:lnTo>
                    <a:lnTo>
                      <a:pt x="94" y="172"/>
                    </a:lnTo>
                    <a:lnTo>
                      <a:pt x="73" y="204"/>
                    </a:lnTo>
                    <a:lnTo>
                      <a:pt x="49" y="235"/>
                    </a:lnTo>
                    <a:lnTo>
                      <a:pt x="31" y="267"/>
                    </a:lnTo>
                    <a:lnTo>
                      <a:pt x="13" y="299"/>
                    </a:lnTo>
                    <a:lnTo>
                      <a:pt x="0" y="334"/>
                    </a:lnTo>
                  </a:path>
                </a:pathLst>
              </a:custGeom>
              <a:noFill/>
              <a:ln w="3175">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26" name="Freeform 750"/>
              <p:cNvSpPr>
                <a:spLocks/>
              </p:cNvSpPr>
              <p:nvPr/>
            </p:nvSpPr>
            <p:spPr bwMode="auto">
              <a:xfrm>
                <a:off x="3129" y="2882"/>
                <a:ext cx="42" cy="31"/>
              </a:xfrm>
              <a:custGeom>
                <a:avLst/>
                <a:gdLst>
                  <a:gd name="T0" fmla="*/ 0 w 546"/>
                  <a:gd name="T1" fmla="*/ 0 h 425"/>
                  <a:gd name="T2" fmla="*/ 42 w 546"/>
                  <a:gd name="T3" fmla="*/ 50 h 425"/>
                  <a:gd name="T4" fmla="*/ 89 w 546"/>
                  <a:gd name="T5" fmla="*/ 91 h 425"/>
                  <a:gd name="T6" fmla="*/ 137 w 546"/>
                  <a:gd name="T7" fmla="*/ 127 h 425"/>
                  <a:gd name="T8" fmla="*/ 187 w 546"/>
                  <a:gd name="T9" fmla="*/ 158 h 425"/>
                  <a:gd name="T10" fmla="*/ 240 w 546"/>
                  <a:gd name="T11" fmla="*/ 190 h 425"/>
                  <a:gd name="T12" fmla="*/ 289 w 546"/>
                  <a:gd name="T13" fmla="*/ 218 h 425"/>
                  <a:gd name="T14" fmla="*/ 338 w 546"/>
                  <a:gd name="T15" fmla="*/ 250 h 425"/>
                  <a:gd name="T16" fmla="*/ 391 w 546"/>
                  <a:gd name="T17" fmla="*/ 285 h 425"/>
                  <a:gd name="T18" fmla="*/ 440 w 546"/>
                  <a:gd name="T19" fmla="*/ 327 h 425"/>
                  <a:gd name="T20" fmla="*/ 486 w 546"/>
                  <a:gd name="T21" fmla="*/ 373 h 425"/>
                  <a:gd name="T22" fmla="*/ 490 w 546"/>
                  <a:gd name="T23" fmla="*/ 376 h 425"/>
                  <a:gd name="T24" fmla="*/ 496 w 546"/>
                  <a:gd name="T25" fmla="*/ 383 h 425"/>
                  <a:gd name="T26" fmla="*/ 503 w 546"/>
                  <a:gd name="T27" fmla="*/ 386 h 425"/>
                  <a:gd name="T28" fmla="*/ 514 w 546"/>
                  <a:gd name="T29" fmla="*/ 390 h 425"/>
                  <a:gd name="T30" fmla="*/ 521 w 546"/>
                  <a:gd name="T31" fmla="*/ 397 h 425"/>
                  <a:gd name="T32" fmla="*/ 528 w 546"/>
                  <a:gd name="T33" fmla="*/ 400 h 425"/>
                  <a:gd name="T34" fmla="*/ 535 w 546"/>
                  <a:gd name="T35" fmla="*/ 408 h 425"/>
                  <a:gd name="T36" fmla="*/ 538 w 546"/>
                  <a:gd name="T37" fmla="*/ 411 h 425"/>
                  <a:gd name="T38" fmla="*/ 542 w 546"/>
                  <a:gd name="T39" fmla="*/ 418 h 425"/>
                  <a:gd name="T40" fmla="*/ 546 w 546"/>
                  <a:gd name="T41" fmla="*/ 425 h 425"/>
                  <a:gd name="T42" fmla="*/ 500 w 546"/>
                  <a:gd name="T43" fmla="*/ 386 h 425"/>
                  <a:gd name="T44" fmla="*/ 455 w 546"/>
                  <a:gd name="T45" fmla="*/ 355 h 425"/>
                  <a:gd name="T46" fmla="*/ 405 w 546"/>
                  <a:gd name="T47" fmla="*/ 330 h 425"/>
                  <a:gd name="T48" fmla="*/ 352 w 546"/>
                  <a:gd name="T49" fmla="*/ 310 h 425"/>
                  <a:gd name="T50" fmla="*/ 303 w 546"/>
                  <a:gd name="T51" fmla="*/ 295 h 425"/>
                  <a:gd name="T52" fmla="*/ 250 w 546"/>
                  <a:gd name="T53" fmla="*/ 278 h 425"/>
                  <a:gd name="T54" fmla="*/ 197 w 546"/>
                  <a:gd name="T55" fmla="*/ 263 h 425"/>
                  <a:gd name="T56" fmla="*/ 144 w 546"/>
                  <a:gd name="T57" fmla="*/ 246 h 425"/>
                  <a:gd name="T58" fmla="*/ 92 w 546"/>
                  <a:gd name="T59" fmla="*/ 225 h 425"/>
                  <a:gd name="T60" fmla="*/ 39 w 546"/>
                  <a:gd name="T61" fmla="*/ 197 h 425"/>
                  <a:gd name="T62" fmla="*/ 0 w 546"/>
                  <a:gd name="T63" fmla="*/ 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6" h="425">
                    <a:moveTo>
                      <a:pt x="0" y="0"/>
                    </a:moveTo>
                    <a:lnTo>
                      <a:pt x="42" y="50"/>
                    </a:lnTo>
                    <a:lnTo>
                      <a:pt x="89" y="91"/>
                    </a:lnTo>
                    <a:lnTo>
                      <a:pt x="137" y="127"/>
                    </a:lnTo>
                    <a:lnTo>
                      <a:pt x="187" y="158"/>
                    </a:lnTo>
                    <a:lnTo>
                      <a:pt x="240" y="190"/>
                    </a:lnTo>
                    <a:lnTo>
                      <a:pt x="289" y="218"/>
                    </a:lnTo>
                    <a:lnTo>
                      <a:pt x="338" y="250"/>
                    </a:lnTo>
                    <a:lnTo>
                      <a:pt x="391" y="285"/>
                    </a:lnTo>
                    <a:lnTo>
                      <a:pt x="440" y="327"/>
                    </a:lnTo>
                    <a:lnTo>
                      <a:pt x="486" y="373"/>
                    </a:lnTo>
                    <a:lnTo>
                      <a:pt x="490" y="376"/>
                    </a:lnTo>
                    <a:lnTo>
                      <a:pt x="496" y="383"/>
                    </a:lnTo>
                    <a:lnTo>
                      <a:pt x="503" y="386"/>
                    </a:lnTo>
                    <a:lnTo>
                      <a:pt x="514" y="390"/>
                    </a:lnTo>
                    <a:lnTo>
                      <a:pt x="521" y="397"/>
                    </a:lnTo>
                    <a:lnTo>
                      <a:pt x="528" y="400"/>
                    </a:lnTo>
                    <a:lnTo>
                      <a:pt x="535" y="408"/>
                    </a:lnTo>
                    <a:lnTo>
                      <a:pt x="538" y="411"/>
                    </a:lnTo>
                    <a:lnTo>
                      <a:pt x="542" y="418"/>
                    </a:lnTo>
                    <a:lnTo>
                      <a:pt x="546" y="425"/>
                    </a:lnTo>
                    <a:lnTo>
                      <a:pt x="500" y="386"/>
                    </a:lnTo>
                    <a:lnTo>
                      <a:pt x="455" y="355"/>
                    </a:lnTo>
                    <a:lnTo>
                      <a:pt x="405" y="330"/>
                    </a:lnTo>
                    <a:lnTo>
                      <a:pt x="352" y="310"/>
                    </a:lnTo>
                    <a:lnTo>
                      <a:pt x="303" y="295"/>
                    </a:lnTo>
                    <a:lnTo>
                      <a:pt x="250" y="278"/>
                    </a:lnTo>
                    <a:lnTo>
                      <a:pt x="197" y="263"/>
                    </a:lnTo>
                    <a:lnTo>
                      <a:pt x="144" y="246"/>
                    </a:lnTo>
                    <a:lnTo>
                      <a:pt x="92" y="225"/>
                    </a:lnTo>
                    <a:lnTo>
                      <a:pt x="39" y="197"/>
                    </a:lnTo>
                    <a:lnTo>
                      <a:pt x="0" y="0"/>
                    </a:lnTo>
                    <a:close/>
                  </a:path>
                </a:pathLst>
              </a:custGeom>
              <a:solidFill>
                <a:srgbClr val="B200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27" name="Freeform 751"/>
              <p:cNvSpPr>
                <a:spLocks/>
              </p:cNvSpPr>
              <p:nvPr/>
            </p:nvSpPr>
            <p:spPr bwMode="auto">
              <a:xfrm>
                <a:off x="3129" y="2881"/>
                <a:ext cx="42" cy="32"/>
              </a:xfrm>
              <a:custGeom>
                <a:avLst/>
                <a:gdLst>
                  <a:gd name="T0" fmla="*/ 0 w 545"/>
                  <a:gd name="T1" fmla="*/ 0 h 449"/>
                  <a:gd name="T2" fmla="*/ 45 w 545"/>
                  <a:gd name="T3" fmla="*/ 49 h 449"/>
                  <a:gd name="T4" fmla="*/ 95 w 545"/>
                  <a:gd name="T5" fmla="*/ 91 h 449"/>
                  <a:gd name="T6" fmla="*/ 144 w 545"/>
                  <a:gd name="T7" fmla="*/ 126 h 449"/>
                  <a:gd name="T8" fmla="*/ 200 w 545"/>
                  <a:gd name="T9" fmla="*/ 161 h 449"/>
                  <a:gd name="T10" fmla="*/ 257 w 545"/>
                  <a:gd name="T11" fmla="*/ 193 h 449"/>
                  <a:gd name="T12" fmla="*/ 310 w 545"/>
                  <a:gd name="T13" fmla="*/ 224 h 449"/>
                  <a:gd name="T14" fmla="*/ 366 w 545"/>
                  <a:gd name="T15" fmla="*/ 259 h 449"/>
                  <a:gd name="T16" fmla="*/ 422 w 545"/>
                  <a:gd name="T17" fmla="*/ 294 h 449"/>
                  <a:gd name="T18" fmla="*/ 471 w 545"/>
                  <a:gd name="T19" fmla="*/ 337 h 449"/>
                  <a:gd name="T20" fmla="*/ 521 w 545"/>
                  <a:gd name="T21" fmla="*/ 383 h 449"/>
                  <a:gd name="T22" fmla="*/ 524 w 545"/>
                  <a:gd name="T23" fmla="*/ 389 h 449"/>
                  <a:gd name="T24" fmla="*/ 528 w 545"/>
                  <a:gd name="T25" fmla="*/ 394 h 449"/>
                  <a:gd name="T26" fmla="*/ 531 w 545"/>
                  <a:gd name="T27" fmla="*/ 401 h 449"/>
                  <a:gd name="T28" fmla="*/ 535 w 545"/>
                  <a:gd name="T29" fmla="*/ 407 h 449"/>
                  <a:gd name="T30" fmla="*/ 538 w 545"/>
                  <a:gd name="T31" fmla="*/ 414 h 449"/>
                  <a:gd name="T32" fmla="*/ 538 w 545"/>
                  <a:gd name="T33" fmla="*/ 421 h 449"/>
                  <a:gd name="T34" fmla="*/ 541 w 545"/>
                  <a:gd name="T35" fmla="*/ 429 h 449"/>
                  <a:gd name="T36" fmla="*/ 541 w 545"/>
                  <a:gd name="T37" fmla="*/ 436 h 449"/>
                  <a:gd name="T38" fmla="*/ 545 w 545"/>
                  <a:gd name="T39" fmla="*/ 442 h 449"/>
                  <a:gd name="T40" fmla="*/ 545 w 545"/>
                  <a:gd name="T41" fmla="*/ 449 h 449"/>
                  <a:gd name="T42" fmla="*/ 499 w 545"/>
                  <a:gd name="T43" fmla="*/ 411 h 449"/>
                  <a:gd name="T44" fmla="*/ 450 w 545"/>
                  <a:gd name="T45" fmla="*/ 376 h 449"/>
                  <a:gd name="T46" fmla="*/ 401 w 545"/>
                  <a:gd name="T47" fmla="*/ 344 h 449"/>
                  <a:gd name="T48" fmla="*/ 348 w 545"/>
                  <a:gd name="T49" fmla="*/ 316 h 449"/>
                  <a:gd name="T50" fmla="*/ 295 w 545"/>
                  <a:gd name="T51" fmla="*/ 288 h 449"/>
                  <a:gd name="T52" fmla="*/ 239 w 545"/>
                  <a:gd name="T53" fmla="*/ 263 h 449"/>
                  <a:gd name="T54" fmla="*/ 186 w 545"/>
                  <a:gd name="T55" fmla="*/ 239 h 449"/>
                  <a:gd name="T56" fmla="*/ 130 w 545"/>
                  <a:gd name="T57" fmla="*/ 214 h 449"/>
                  <a:gd name="T58" fmla="*/ 77 w 545"/>
                  <a:gd name="T59" fmla="*/ 189 h 449"/>
                  <a:gd name="T60" fmla="*/ 24 w 545"/>
                  <a:gd name="T61" fmla="*/ 161 h 449"/>
                  <a:gd name="T62" fmla="*/ 0 w 545"/>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5" h="449">
                    <a:moveTo>
                      <a:pt x="0" y="0"/>
                    </a:moveTo>
                    <a:lnTo>
                      <a:pt x="45" y="49"/>
                    </a:lnTo>
                    <a:lnTo>
                      <a:pt x="95" y="91"/>
                    </a:lnTo>
                    <a:lnTo>
                      <a:pt x="144" y="126"/>
                    </a:lnTo>
                    <a:lnTo>
                      <a:pt x="200" y="161"/>
                    </a:lnTo>
                    <a:lnTo>
                      <a:pt x="257" y="193"/>
                    </a:lnTo>
                    <a:lnTo>
                      <a:pt x="310" y="224"/>
                    </a:lnTo>
                    <a:lnTo>
                      <a:pt x="366" y="259"/>
                    </a:lnTo>
                    <a:lnTo>
                      <a:pt x="422" y="294"/>
                    </a:lnTo>
                    <a:lnTo>
                      <a:pt x="471" y="337"/>
                    </a:lnTo>
                    <a:lnTo>
                      <a:pt x="521" y="383"/>
                    </a:lnTo>
                    <a:lnTo>
                      <a:pt x="524" y="389"/>
                    </a:lnTo>
                    <a:lnTo>
                      <a:pt x="528" y="394"/>
                    </a:lnTo>
                    <a:lnTo>
                      <a:pt x="531" y="401"/>
                    </a:lnTo>
                    <a:lnTo>
                      <a:pt x="535" y="407"/>
                    </a:lnTo>
                    <a:lnTo>
                      <a:pt x="538" y="414"/>
                    </a:lnTo>
                    <a:lnTo>
                      <a:pt x="538" y="421"/>
                    </a:lnTo>
                    <a:lnTo>
                      <a:pt x="541" y="429"/>
                    </a:lnTo>
                    <a:lnTo>
                      <a:pt x="541" y="436"/>
                    </a:lnTo>
                    <a:lnTo>
                      <a:pt x="545" y="442"/>
                    </a:lnTo>
                    <a:lnTo>
                      <a:pt x="545" y="449"/>
                    </a:lnTo>
                    <a:lnTo>
                      <a:pt x="499" y="411"/>
                    </a:lnTo>
                    <a:lnTo>
                      <a:pt x="450" y="376"/>
                    </a:lnTo>
                    <a:lnTo>
                      <a:pt x="401" y="344"/>
                    </a:lnTo>
                    <a:lnTo>
                      <a:pt x="348" y="316"/>
                    </a:lnTo>
                    <a:lnTo>
                      <a:pt x="295" y="288"/>
                    </a:lnTo>
                    <a:lnTo>
                      <a:pt x="239" y="263"/>
                    </a:lnTo>
                    <a:lnTo>
                      <a:pt x="186" y="239"/>
                    </a:lnTo>
                    <a:lnTo>
                      <a:pt x="130" y="214"/>
                    </a:lnTo>
                    <a:lnTo>
                      <a:pt x="77" y="189"/>
                    </a:lnTo>
                    <a:lnTo>
                      <a:pt x="24" y="161"/>
                    </a:lnTo>
                    <a:lnTo>
                      <a:pt x="0" y="0"/>
                    </a:lnTo>
                    <a:close/>
                  </a:path>
                </a:pathLst>
              </a:custGeom>
              <a:solidFill>
                <a:srgbClr val="FF00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28" name="Freeform 752"/>
              <p:cNvSpPr>
                <a:spLocks/>
              </p:cNvSpPr>
              <p:nvPr/>
            </p:nvSpPr>
            <p:spPr bwMode="auto">
              <a:xfrm>
                <a:off x="3129" y="2881"/>
                <a:ext cx="42" cy="32"/>
              </a:xfrm>
              <a:custGeom>
                <a:avLst/>
                <a:gdLst>
                  <a:gd name="T0" fmla="*/ 0 w 545"/>
                  <a:gd name="T1" fmla="*/ 0 h 449"/>
                  <a:gd name="T2" fmla="*/ 45 w 545"/>
                  <a:gd name="T3" fmla="*/ 49 h 449"/>
                  <a:gd name="T4" fmla="*/ 95 w 545"/>
                  <a:gd name="T5" fmla="*/ 91 h 449"/>
                  <a:gd name="T6" fmla="*/ 144 w 545"/>
                  <a:gd name="T7" fmla="*/ 126 h 449"/>
                  <a:gd name="T8" fmla="*/ 200 w 545"/>
                  <a:gd name="T9" fmla="*/ 161 h 449"/>
                  <a:gd name="T10" fmla="*/ 257 w 545"/>
                  <a:gd name="T11" fmla="*/ 193 h 449"/>
                  <a:gd name="T12" fmla="*/ 310 w 545"/>
                  <a:gd name="T13" fmla="*/ 224 h 449"/>
                  <a:gd name="T14" fmla="*/ 366 w 545"/>
                  <a:gd name="T15" fmla="*/ 259 h 449"/>
                  <a:gd name="T16" fmla="*/ 422 w 545"/>
                  <a:gd name="T17" fmla="*/ 294 h 449"/>
                  <a:gd name="T18" fmla="*/ 471 w 545"/>
                  <a:gd name="T19" fmla="*/ 337 h 449"/>
                  <a:gd name="T20" fmla="*/ 521 w 545"/>
                  <a:gd name="T21" fmla="*/ 383 h 449"/>
                  <a:gd name="T22" fmla="*/ 524 w 545"/>
                  <a:gd name="T23" fmla="*/ 389 h 449"/>
                  <a:gd name="T24" fmla="*/ 528 w 545"/>
                  <a:gd name="T25" fmla="*/ 394 h 449"/>
                  <a:gd name="T26" fmla="*/ 531 w 545"/>
                  <a:gd name="T27" fmla="*/ 401 h 449"/>
                  <a:gd name="T28" fmla="*/ 535 w 545"/>
                  <a:gd name="T29" fmla="*/ 407 h 449"/>
                  <a:gd name="T30" fmla="*/ 538 w 545"/>
                  <a:gd name="T31" fmla="*/ 414 h 449"/>
                  <a:gd name="T32" fmla="*/ 538 w 545"/>
                  <a:gd name="T33" fmla="*/ 421 h 449"/>
                  <a:gd name="T34" fmla="*/ 541 w 545"/>
                  <a:gd name="T35" fmla="*/ 429 h 449"/>
                  <a:gd name="T36" fmla="*/ 541 w 545"/>
                  <a:gd name="T37" fmla="*/ 436 h 449"/>
                  <a:gd name="T38" fmla="*/ 545 w 545"/>
                  <a:gd name="T39" fmla="*/ 442 h 449"/>
                  <a:gd name="T40" fmla="*/ 545 w 545"/>
                  <a:gd name="T41" fmla="*/ 449 h 449"/>
                  <a:gd name="T42" fmla="*/ 499 w 545"/>
                  <a:gd name="T43" fmla="*/ 411 h 449"/>
                  <a:gd name="T44" fmla="*/ 450 w 545"/>
                  <a:gd name="T45" fmla="*/ 376 h 449"/>
                  <a:gd name="T46" fmla="*/ 401 w 545"/>
                  <a:gd name="T47" fmla="*/ 344 h 449"/>
                  <a:gd name="T48" fmla="*/ 348 w 545"/>
                  <a:gd name="T49" fmla="*/ 316 h 449"/>
                  <a:gd name="T50" fmla="*/ 295 w 545"/>
                  <a:gd name="T51" fmla="*/ 288 h 449"/>
                  <a:gd name="T52" fmla="*/ 239 w 545"/>
                  <a:gd name="T53" fmla="*/ 263 h 449"/>
                  <a:gd name="T54" fmla="*/ 186 w 545"/>
                  <a:gd name="T55" fmla="*/ 239 h 449"/>
                  <a:gd name="T56" fmla="*/ 130 w 545"/>
                  <a:gd name="T57" fmla="*/ 214 h 449"/>
                  <a:gd name="T58" fmla="*/ 77 w 545"/>
                  <a:gd name="T59" fmla="*/ 189 h 449"/>
                  <a:gd name="T60" fmla="*/ 24 w 545"/>
                  <a:gd name="T61" fmla="*/ 161 h 449"/>
                  <a:gd name="T62" fmla="*/ 0 w 545"/>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5" h="449">
                    <a:moveTo>
                      <a:pt x="0" y="0"/>
                    </a:moveTo>
                    <a:lnTo>
                      <a:pt x="45" y="49"/>
                    </a:lnTo>
                    <a:lnTo>
                      <a:pt x="95" y="91"/>
                    </a:lnTo>
                    <a:lnTo>
                      <a:pt x="144" y="126"/>
                    </a:lnTo>
                    <a:lnTo>
                      <a:pt x="200" y="161"/>
                    </a:lnTo>
                    <a:lnTo>
                      <a:pt x="257" y="193"/>
                    </a:lnTo>
                    <a:lnTo>
                      <a:pt x="310" y="224"/>
                    </a:lnTo>
                    <a:lnTo>
                      <a:pt x="366" y="259"/>
                    </a:lnTo>
                    <a:lnTo>
                      <a:pt x="422" y="294"/>
                    </a:lnTo>
                    <a:lnTo>
                      <a:pt x="471" y="337"/>
                    </a:lnTo>
                    <a:lnTo>
                      <a:pt x="521" y="383"/>
                    </a:lnTo>
                    <a:lnTo>
                      <a:pt x="524" y="389"/>
                    </a:lnTo>
                    <a:lnTo>
                      <a:pt x="528" y="394"/>
                    </a:lnTo>
                    <a:lnTo>
                      <a:pt x="531" y="401"/>
                    </a:lnTo>
                    <a:lnTo>
                      <a:pt x="535" y="407"/>
                    </a:lnTo>
                    <a:lnTo>
                      <a:pt x="538" y="414"/>
                    </a:lnTo>
                    <a:lnTo>
                      <a:pt x="538" y="421"/>
                    </a:lnTo>
                    <a:lnTo>
                      <a:pt x="541" y="429"/>
                    </a:lnTo>
                    <a:lnTo>
                      <a:pt x="541" y="436"/>
                    </a:lnTo>
                    <a:lnTo>
                      <a:pt x="545" y="442"/>
                    </a:lnTo>
                    <a:lnTo>
                      <a:pt x="545" y="449"/>
                    </a:lnTo>
                    <a:lnTo>
                      <a:pt x="499" y="411"/>
                    </a:lnTo>
                    <a:lnTo>
                      <a:pt x="450" y="376"/>
                    </a:lnTo>
                    <a:lnTo>
                      <a:pt x="401" y="344"/>
                    </a:lnTo>
                    <a:lnTo>
                      <a:pt x="348" y="316"/>
                    </a:lnTo>
                    <a:lnTo>
                      <a:pt x="295" y="288"/>
                    </a:lnTo>
                    <a:lnTo>
                      <a:pt x="239" y="263"/>
                    </a:lnTo>
                    <a:lnTo>
                      <a:pt x="186" y="239"/>
                    </a:lnTo>
                    <a:lnTo>
                      <a:pt x="130" y="214"/>
                    </a:lnTo>
                    <a:lnTo>
                      <a:pt x="77" y="189"/>
                    </a:lnTo>
                    <a:lnTo>
                      <a:pt x="24" y="161"/>
                    </a:lnTo>
                    <a:lnTo>
                      <a:pt x="0" y="0"/>
                    </a:lnTo>
                  </a:path>
                </a:pathLst>
              </a:custGeom>
              <a:noFill/>
              <a:ln w="0">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29" name="Freeform 753"/>
              <p:cNvSpPr>
                <a:spLocks/>
              </p:cNvSpPr>
              <p:nvPr/>
            </p:nvSpPr>
            <p:spPr bwMode="auto">
              <a:xfrm>
                <a:off x="3165" y="2908"/>
                <a:ext cx="36" cy="38"/>
              </a:xfrm>
              <a:custGeom>
                <a:avLst/>
                <a:gdLst>
                  <a:gd name="T0" fmla="*/ 0 w 464"/>
                  <a:gd name="T1" fmla="*/ 0 h 531"/>
                  <a:gd name="T2" fmla="*/ 42 w 464"/>
                  <a:gd name="T3" fmla="*/ 31 h 531"/>
                  <a:gd name="T4" fmla="*/ 78 w 464"/>
                  <a:gd name="T5" fmla="*/ 66 h 531"/>
                  <a:gd name="T6" fmla="*/ 109 w 464"/>
                  <a:gd name="T7" fmla="*/ 101 h 531"/>
                  <a:gd name="T8" fmla="*/ 137 w 464"/>
                  <a:gd name="T9" fmla="*/ 141 h 531"/>
                  <a:gd name="T10" fmla="*/ 169 w 464"/>
                  <a:gd name="T11" fmla="*/ 183 h 531"/>
                  <a:gd name="T12" fmla="*/ 197 w 464"/>
                  <a:gd name="T13" fmla="*/ 221 h 531"/>
                  <a:gd name="T14" fmla="*/ 229 w 464"/>
                  <a:gd name="T15" fmla="*/ 260 h 531"/>
                  <a:gd name="T16" fmla="*/ 264 w 464"/>
                  <a:gd name="T17" fmla="*/ 295 h 531"/>
                  <a:gd name="T18" fmla="*/ 302 w 464"/>
                  <a:gd name="T19" fmla="*/ 323 h 531"/>
                  <a:gd name="T20" fmla="*/ 349 w 464"/>
                  <a:gd name="T21" fmla="*/ 351 h 531"/>
                  <a:gd name="T22" fmla="*/ 366 w 464"/>
                  <a:gd name="T23" fmla="*/ 361 h 531"/>
                  <a:gd name="T24" fmla="*/ 384 w 464"/>
                  <a:gd name="T25" fmla="*/ 376 h 531"/>
                  <a:gd name="T26" fmla="*/ 397 w 464"/>
                  <a:gd name="T27" fmla="*/ 393 h 531"/>
                  <a:gd name="T28" fmla="*/ 412 w 464"/>
                  <a:gd name="T29" fmla="*/ 411 h 531"/>
                  <a:gd name="T30" fmla="*/ 422 w 464"/>
                  <a:gd name="T31" fmla="*/ 428 h 531"/>
                  <a:gd name="T32" fmla="*/ 432 w 464"/>
                  <a:gd name="T33" fmla="*/ 449 h 531"/>
                  <a:gd name="T34" fmla="*/ 439 w 464"/>
                  <a:gd name="T35" fmla="*/ 471 h 531"/>
                  <a:gd name="T36" fmla="*/ 450 w 464"/>
                  <a:gd name="T37" fmla="*/ 488 h 531"/>
                  <a:gd name="T38" fmla="*/ 457 w 464"/>
                  <a:gd name="T39" fmla="*/ 513 h 531"/>
                  <a:gd name="T40" fmla="*/ 464 w 464"/>
                  <a:gd name="T41" fmla="*/ 531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4" h="531">
                    <a:moveTo>
                      <a:pt x="0" y="0"/>
                    </a:moveTo>
                    <a:lnTo>
                      <a:pt x="42" y="31"/>
                    </a:lnTo>
                    <a:lnTo>
                      <a:pt x="78" y="66"/>
                    </a:lnTo>
                    <a:lnTo>
                      <a:pt x="109" y="101"/>
                    </a:lnTo>
                    <a:lnTo>
                      <a:pt x="137" y="141"/>
                    </a:lnTo>
                    <a:lnTo>
                      <a:pt x="169" y="183"/>
                    </a:lnTo>
                    <a:lnTo>
                      <a:pt x="197" y="221"/>
                    </a:lnTo>
                    <a:lnTo>
                      <a:pt x="229" y="260"/>
                    </a:lnTo>
                    <a:lnTo>
                      <a:pt x="264" y="295"/>
                    </a:lnTo>
                    <a:lnTo>
                      <a:pt x="302" y="323"/>
                    </a:lnTo>
                    <a:lnTo>
                      <a:pt x="349" y="351"/>
                    </a:lnTo>
                    <a:lnTo>
                      <a:pt x="366" y="361"/>
                    </a:lnTo>
                    <a:lnTo>
                      <a:pt x="384" y="376"/>
                    </a:lnTo>
                    <a:lnTo>
                      <a:pt x="397" y="393"/>
                    </a:lnTo>
                    <a:lnTo>
                      <a:pt x="412" y="411"/>
                    </a:lnTo>
                    <a:lnTo>
                      <a:pt x="422" y="428"/>
                    </a:lnTo>
                    <a:lnTo>
                      <a:pt x="432" y="449"/>
                    </a:lnTo>
                    <a:lnTo>
                      <a:pt x="439" y="471"/>
                    </a:lnTo>
                    <a:lnTo>
                      <a:pt x="450" y="488"/>
                    </a:lnTo>
                    <a:lnTo>
                      <a:pt x="457" y="513"/>
                    </a:lnTo>
                    <a:lnTo>
                      <a:pt x="464" y="531"/>
                    </a:lnTo>
                  </a:path>
                </a:pathLst>
              </a:custGeom>
              <a:noFill/>
              <a:ln w="3175">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30" name="Freeform 754"/>
              <p:cNvSpPr>
                <a:spLocks/>
              </p:cNvSpPr>
              <p:nvPr/>
            </p:nvSpPr>
            <p:spPr bwMode="auto">
              <a:xfrm>
                <a:off x="3161" y="2907"/>
                <a:ext cx="7" cy="62"/>
              </a:xfrm>
              <a:custGeom>
                <a:avLst/>
                <a:gdLst>
                  <a:gd name="T0" fmla="*/ 49 w 95"/>
                  <a:gd name="T1" fmla="*/ 0 h 871"/>
                  <a:gd name="T2" fmla="*/ 74 w 95"/>
                  <a:gd name="T3" fmla="*/ 46 h 871"/>
                  <a:gd name="T4" fmla="*/ 88 w 95"/>
                  <a:gd name="T5" fmla="*/ 88 h 871"/>
                  <a:gd name="T6" fmla="*/ 95 w 95"/>
                  <a:gd name="T7" fmla="*/ 134 h 871"/>
                  <a:gd name="T8" fmla="*/ 95 w 95"/>
                  <a:gd name="T9" fmla="*/ 179 h 871"/>
                  <a:gd name="T10" fmla="*/ 91 w 95"/>
                  <a:gd name="T11" fmla="*/ 225 h 871"/>
                  <a:gd name="T12" fmla="*/ 81 w 95"/>
                  <a:gd name="T13" fmla="*/ 268 h 871"/>
                  <a:gd name="T14" fmla="*/ 66 w 95"/>
                  <a:gd name="T15" fmla="*/ 313 h 871"/>
                  <a:gd name="T16" fmla="*/ 53 w 95"/>
                  <a:gd name="T17" fmla="*/ 358 h 871"/>
                  <a:gd name="T18" fmla="*/ 35 w 95"/>
                  <a:gd name="T19" fmla="*/ 401 h 871"/>
                  <a:gd name="T20" fmla="*/ 18 w 95"/>
                  <a:gd name="T21" fmla="*/ 446 h 871"/>
                  <a:gd name="T22" fmla="*/ 3 w 95"/>
                  <a:gd name="T23" fmla="*/ 485 h 871"/>
                  <a:gd name="T24" fmla="*/ 0 w 95"/>
                  <a:gd name="T25" fmla="*/ 527 h 871"/>
                  <a:gd name="T26" fmla="*/ 3 w 95"/>
                  <a:gd name="T27" fmla="*/ 569 h 871"/>
                  <a:gd name="T28" fmla="*/ 11 w 95"/>
                  <a:gd name="T29" fmla="*/ 611 h 871"/>
                  <a:gd name="T30" fmla="*/ 21 w 95"/>
                  <a:gd name="T31" fmla="*/ 654 h 871"/>
                  <a:gd name="T32" fmla="*/ 31 w 95"/>
                  <a:gd name="T33" fmla="*/ 696 h 871"/>
                  <a:gd name="T34" fmla="*/ 43 w 95"/>
                  <a:gd name="T35" fmla="*/ 738 h 871"/>
                  <a:gd name="T36" fmla="*/ 49 w 95"/>
                  <a:gd name="T37" fmla="*/ 784 h 871"/>
                  <a:gd name="T38" fmla="*/ 53 w 95"/>
                  <a:gd name="T39" fmla="*/ 826 h 871"/>
                  <a:gd name="T40" fmla="*/ 49 w 95"/>
                  <a:gd name="T41" fmla="*/ 871 h 871"/>
                  <a:gd name="T42" fmla="*/ 49 w 95"/>
                  <a:gd name="T43" fmla="*/ 868 h 871"/>
                  <a:gd name="T44" fmla="*/ 49 w 95"/>
                  <a:gd name="T45" fmla="*/ 864 h 871"/>
                  <a:gd name="T46" fmla="*/ 49 w 95"/>
                  <a:gd name="T47" fmla="*/ 861 h 871"/>
                  <a:gd name="T48" fmla="*/ 49 w 95"/>
                  <a:gd name="T49" fmla="*/ 857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5" h="871">
                    <a:moveTo>
                      <a:pt x="49" y="0"/>
                    </a:moveTo>
                    <a:lnTo>
                      <a:pt x="74" y="46"/>
                    </a:lnTo>
                    <a:lnTo>
                      <a:pt x="88" y="88"/>
                    </a:lnTo>
                    <a:lnTo>
                      <a:pt x="95" y="134"/>
                    </a:lnTo>
                    <a:lnTo>
                      <a:pt x="95" y="179"/>
                    </a:lnTo>
                    <a:lnTo>
                      <a:pt x="91" y="225"/>
                    </a:lnTo>
                    <a:lnTo>
                      <a:pt x="81" y="268"/>
                    </a:lnTo>
                    <a:lnTo>
                      <a:pt x="66" y="313"/>
                    </a:lnTo>
                    <a:lnTo>
                      <a:pt x="53" y="358"/>
                    </a:lnTo>
                    <a:lnTo>
                      <a:pt x="35" y="401"/>
                    </a:lnTo>
                    <a:lnTo>
                      <a:pt x="18" y="446"/>
                    </a:lnTo>
                    <a:lnTo>
                      <a:pt x="3" y="485"/>
                    </a:lnTo>
                    <a:lnTo>
                      <a:pt x="0" y="527"/>
                    </a:lnTo>
                    <a:lnTo>
                      <a:pt x="3" y="569"/>
                    </a:lnTo>
                    <a:lnTo>
                      <a:pt x="11" y="611"/>
                    </a:lnTo>
                    <a:lnTo>
                      <a:pt x="21" y="654"/>
                    </a:lnTo>
                    <a:lnTo>
                      <a:pt x="31" y="696"/>
                    </a:lnTo>
                    <a:lnTo>
                      <a:pt x="43" y="738"/>
                    </a:lnTo>
                    <a:lnTo>
                      <a:pt x="49" y="784"/>
                    </a:lnTo>
                    <a:lnTo>
                      <a:pt x="53" y="826"/>
                    </a:lnTo>
                    <a:lnTo>
                      <a:pt x="49" y="871"/>
                    </a:lnTo>
                    <a:lnTo>
                      <a:pt x="49" y="868"/>
                    </a:lnTo>
                    <a:lnTo>
                      <a:pt x="49" y="864"/>
                    </a:lnTo>
                    <a:lnTo>
                      <a:pt x="49" y="861"/>
                    </a:lnTo>
                    <a:lnTo>
                      <a:pt x="49" y="857"/>
                    </a:lnTo>
                  </a:path>
                </a:pathLst>
              </a:custGeom>
              <a:noFill/>
              <a:ln w="3175">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31" name="Freeform 755"/>
              <p:cNvSpPr>
                <a:spLocks/>
              </p:cNvSpPr>
              <p:nvPr/>
            </p:nvSpPr>
            <p:spPr bwMode="auto">
              <a:xfrm>
                <a:off x="2715" y="2573"/>
                <a:ext cx="174" cy="109"/>
              </a:xfrm>
              <a:custGeom>
                <a:avLst/>
                <a:gdLst>
                  <a:gd name="T0" fmla="*/ 194 w 2263"/>
                  <a:gd name="T1" fmla="*/ 208 h 1528"/>
                  <a:gd name="T2" fmla="*/ 381 w 2263"/>
                  <a:gd name="T3" fmla="*/ 493 h 1528"/>
                  <a:gd name="T4" fmla="*/ 624 w 2263"/>
                  <a:gd name="T5" fmla="*/ 710 h 1528"/>
                  <a:gd name="T6" fmla="*/ 950 w 2263"/>
                  <a:gd name="T7" fmla="*/ 815 h 1528"/>
                  <a:gd name="T8" fmla="*/ 1303 w 2263"/>
                  <a:gd name="T9" fmla="*/ 784 h 1528"/>
                  <a:gd name="T10" fmla="*/ 1644 w 2263"/>
                  <a:gd name="T11" fmla="*/ 671 h 1528"/>
                  <a:gd name="T12" fmla="*/ 1985 w 2263"/>
                  <a:gd name="T13" fmla="*/ 555 h 1528"/>
                  <a:gd name="T14" fmla="*/ 1817 w 2263"/>
                  <a:gd name="T15" fmla="*/ 615 h 1528"/>
                  <a:gd name="T16" fmla="*/ 1654 w 2263"/>
                  <a:gd name="T17" fmla="*/ 693 h 1528"/>
                  <a:gd name="T18" fmla="*/ 1489 w 2263"/>
                  <a:gd name="T19" fmla="*/ 766 h 1528"/>
                  <a:gd name="T20" fmla="*/ 1584 w 2263"/>
                  <a:gd name="T21" fmla="*/ 766 h 1528"/>
                  <a:gd name="T22" fmla="*/ 1795 w 2263"/>
                  <a:gd name="T23" fmla="*/ 836 h 1528"/>
                  <a:gd name="T24" fmla="*/ 1985 w 2263"/>
                  <a:gd name="T25" fmla="*/ 970 h 1528"/>
                  <a:gd name="T26" fmla="*/ 2133 w 2263"/>
                  <a:gd name="T27" fmla="*/ 1089 h 1528"/>
                  <a:gd name="T28" fmla="*/ 2214 w 2263"/>
                  <a:gd name="T29" fmla="*/ 1146 h 1528"/>
                  <a:gd name="T30" fmla="*/ 2260 w 2263"/>
                  <a:gd name="T31" fmla="*/ 1174 h 1528"/>
                  <a:gd name="T32" fmla="*/ 2246 w 2263"/>
                  <a:gd name="T33" fmla="*/ 1156 h 1528"/>
                  <a:gd name="T34" fmla="*/ 1918 w 2263"/>
                  <a:gd name="T35" fmla="*/ 946 h 1528"/>
                  <a:gd name="T36" fmla="*/ 1570 w 2263"/>
                  <a:gd name="T37" fmla="*/ 829 h 1528"/>
                  <a:gd name="T38" fmla="*/ 1201 w 2263"/>
                  <a:gd name="T39" fmla="*/ 843 h 1528"/>
                  <a:gd name="T40" fmla="*/ 1000 w 2263"/>
                  <a:gd name="T41" fmla="*/ 899 h 1528"/>
                  <a:gd name="T42" fmla="*/ 887 w 2263"/>
                  <a:gd name="T43" fmla="*/ 899 h 1528"/>
                  <a:gd name="T44" fmla="*/ 767 w 2263"/>
                  <a:gd name="T45" fmla="*/ 878 h 1528"/>
                  <a:gd name="T46" fmla="*/ 707 w 2263"/>
                  <a:gd name="T47" fmla="*/ 868 h 1528"/>
                  <a:gd name="T48" fmla="*/ 760 w 2263"/>
                  <a:gd name="T49" fmla="*/ 928 h 1528"/>
                  <a:gd name="T50" fmla="*/ 795 w 2263"/>
                  <a:gd name="T51" fmla="*/ 1016 h 1528"/>
                  <a:gd name="T52" fmla="*/ 832 w 2263"/>
                  <a:gd name="T53" fmla="*/ 1096 h 1528"/>
                  <a:gd name="T54" fmla="*/ 880 w 2263"/>
                  <a:gd name="T55" fmla="*/ 1226 h 1528"/>
                  <a:gd name="T56" fmla="*/ 919 w 2263"/>
                  <a:gd name="T57" fmla="*/ 1356 h 1528"/>
                  <a:gd name="T58" fmla="*/ 968 w 2263"/>
                  <a:gd name="T59" fmla="*/ 1486 h 1528"/>
                  <a:gd name="T60" fmla="*/ 982 w 2263"/>
                  <a:gd name="T61" fmla="*/ 1507 h 1528"/>
                  <a:gd name="T62" fmla="*/ 937 w 2263"/>
                  <a:gd name="T63" fmla="*/ 1437 h 1528"/>
                  <a:gd name="T64" fmla="*/ 895 w 2263"/>
                  <a:gd name="T65" fmla="*/ 1359 h 1528"/>
                  <a:gd name="T66" fmla="*/ 842 w 2263"/>
                  <a:gd name="T67" fmla="*/ 1268 h 1528"/>
                  <a:gd name="T68" fmla="*/ 772 w 2263"/>
                  <a:gd name="T69" fmla="*/ 1131 h 1528"/>
                  <a:gd name="T70" fmla="*/ 712 w 2263"/>
                  <a:gd name="T71" fmla="*/ 1016 h 1528"/>
                  <a:gd name="T72" fmla="*/ 606 w 2263"/>
                  <a:gd name="T73" fmla="*/ 882 h 1528"/>
                  <a:gd name="T74" fmla="*/ 391 w 2263"/>
                  <a:gd name="T75" fmla="*/ 661 h 1528"/>
                  <a:gd name="T76" fmla="*/ 180 w 2263"/>
                  <a:gd name="T77" fmla="*/ 429 h 1528"/>
                  <a:gd name="T78" fmla="*/ 28 w 2263"/>
                  <a:gd name="T79" fmla="*/ 176 h 1528"/>
                  <a:gd name="T80" fmla="*/ 0 w 2263"/>
                  <a:gd name="T81" fmla="*/ 71 h 1528"/>
                  <a:gd name="T82" fmla="*/ 0 w 2263"/>
                  <a:gd name="T83" fmla="*/ 50 h 1528"/>
                  <a:gd name="T84" fmla="*/ 8 w 2263"/>
                  <a:gd name="T85" fmla="*/ 28 h 1528"/>
                  <a:gd name="T86" fmla="*/ 22 w 2263"/>
                  <a:gd name="T87" fmla="*/ 11 h 1528"/>
                  <a:gd name="T88" fmla="*/ 36 w 2263"/>
                  <a:gd name="T89" fmla="*/ 11 h 1528"/>
                  <a:gd name="T90" fmla="*/ 50 w 2263"/>
                  <a:gd name="T91" fmla="*/ 11 h 1528"/>
                  <a:gd name="T92" fmla="*/ 85 w 2263"/>
                  <a:gd name="T93" fmla="*/ 0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63" h="1528">
                    <a:moveTo>
                      <a:pt x="85" y="0"/>
                    </a:moveTo>
                    <a:lnTo>
                      <a:pt x="138" y="106"/>
                    </a:lnTo>
                    <a:lnTo>
                      <a:pt x="194" y="208"/>
                    </a:lnTo>
                    <a:lnTo>
                      <a:pt x="251" y="306"/>
                    </a:lnTo>
                    <a:lnTo>
                      <a:pt x="314" y="404"/>
                    </a:lnTo>
                    <a:lnTo>
                      <a:pt x="381" y="493"/>
                    </a:lnTo>
                    <a:lnTo>
                      <a:pt x="454" y="573"/>
                    </a:lnTo>
                    <a:lnTo>
                      <a:pt x="536" y="646"/>
                    </a:lnTo>
                    <a:lnTo>
                      <a:pt x="624" y="710"/>
                    </a:lnTo>
                    <a:lnTo>
                      <a:pt x="722" y="759"/>
                    </a:lnTo>
                    <a:lnTo>
                      <a:pt x="832" y="794"/>
                    </a:lnTo>
                    <a:lnTo>
                      <a:pt x="950" y="815"/>
                    </a:lnTo>
                    <a:lnTo>
                      <a:pt x="1070" y="819"/>
                    </a:lnTo>
                    <a:lnTo>
                      <a:pt x="1186" y="808"/>
                    </a:lnTo>
                    <a:lnTo>
                      <a:pt x="1303" y="784"/>
                    </a:lnTo>
                    <a:lnTo>
                      <a:pt x="1416" y="752"/>
                    </a:lnTo>
                    <a:lnTo>
                      <a:pt x="1531" y="713"/>
                    </a:lnTo>
                    <a:lnTo>
                      <a:pt x="1644" y="671"/>
                    </a:lnTo>
                    <a:lnTo>
                      <a:pt x="1757" y="629"/>
                    </a:lnTo>
                    <a:lnTo>
                      <a:pt x="1869" y="591"/>
                    </a:lnTo>
                    <a:lnTo>
                      <a:pt x="1985" y="555"/>
                    </a:lnTo>
                    <a:lnTo>
                      <a:pt x="1929" y="573"/>
                    </a:lnTo>
                    <a:lnTo>
                      <a:pt x="1872" y="591"/>
                    </a:lnTo>
                    <a:lnTo>
                      <a:pt x="1817" y="615"/>
                    </a:lnTo>
                    <a:lnTo>
                      <a:pt x="1764" y="640"/>
                    </a:lnTo>
                    <a:lnTo>
                      <a:pt x="1707" y="664"/>
                    </a:lnTo>
                    <a:lnTo>
                      <a:pt x="1654" y="693"/>
                    </a:lnTo>
                    <a:lnTo>
                      <a:pt x="1599" y="716"/>
                    </a:lnTo>
                    <a:lnTo>
                      <a:pt x="1546" y="745"/>
                    </a:lnTo>
                    <a:lnTo>
                      <a:pt x="1489" y="766"/>
                    </a:lnTo>
                    <a:lnTo>
                      <a:pt x="1429" y="791"/>
                    </a:lnTo>
                    <a:lnTo>
                      <a:pt x="1511" y="769"/>
                    </a:lnTo>
                    <a:lnTo>
                      <a:pt x="1584" y="766"/>
                    </a:lnTo>
                    <a:lnTo>
                      <a:pt x="1658" y="780"/>
                    </a:lnTo>
                    <a:lnTo>
                      <a:pt x="1729" y="801"/>
                    </a:lnTo>
                    <a:lnTo>
                      <a:pt x="1795" y="836"/>
                    </a:lnTo>
                    <a:lnTo>
                      <a:pt x="1859" y="875"/>
                    </a:lnTo>
                    <a:lnTo>
                      <a:pt x="1922" y="921"/>
                    </a:lnTo>
                    <a:lnTo>
                      <a:pt x="1985" y="970"/>
                    </a:lnTo>
                    <a:lnTo>
                      <a:pt x="2045" y="1019"/>
                    </a:lnTo>
                    <a:lnTo>
                      <a:pt x="2102" y="1064"/>
                    </a:lnTo>
                    <a:lnTo>
                      <a:pt x="2133" y="1089"/>
                    </a:lnTo>
                    <a:lnTo>
                      <a:pt x="2161" y="1111"/>
                    </a:lnTo>
                    <a:lnTo>
                      <a:pt x="2190" y="1128"/>
                    </a:lnTo>
                    <a:lnTo>
                      <a:pt x="2214" y="1146"/>
                    </a:lnTo>
                    <a:lnTo>
                      <a:pt x="2231" y="1159"/>
                    </a:lnTo>
                    <a:lnTo>
                      <a:pt x="2250" y="1166"/>
                    </a:lnTo>
                    <a:lnTo>
                      <a:pt x="2260" y="1174"/>
                    </a:lnTo>
                    <a:lnTo>
                      <a:pt x="2263" y="1174"/>
                    </a:lnTo>
                    <a:lnTo>
                      <a:pt x="2256" y="1166"/>
                    </a:lnTo>
                    <a:lnTo>
                      <a:pt x="2246" y="1156"/>
                    </a:lnTo>
                    <a:lnTo>
                      <a:pt x="2137" y="1079"/>
                    </a:lnTo>
                    <a:lnTo>
                      <a:pt x="2031" y="1008"/>
                    </a:lnTo>
                    <a:lnTo>
                      <a:pt x="1918" y="946"/>
                    </a:lnTo>
                    <a:lnTo>
                      <a:pt x="1806" y="896"/>
                    </a:lnTo>
                    <a:lnTo>
                      <a:pt x="1689" y="854"/>
                    </a:lnTo>
                    <a:lnTo>
                      <a:pt x="1570" y="829"/>
                    </a:lnTo>
                    <a:lnTo>
                      <a:pt x="1451" y="815"/>
                    </a:lnTo>
                    <a:lnTo>
                      <a:pt x="1328" y="819"/>
                    </a:lnTo>
                    <a:lnTo>
                      <a:pt x="1201" y="843"/>
                    </a:lnTo>
                    <a:lnTo>
                      <a:pt x="1070" y="882"/>
                    </a:lnTo>
                    <a:lnTo>
                      <a:pt x="1035" y="893"/>
                    </a:lnTo>
                    <a:lnTo>
                      <a:pt x="1000" y="899"/>
                    </a:lnTo>
                    <a:lnTo>
                      <a:pt x="965" y="903"/>
                    </a:lnTo>
                    <a:lnTo>
                      <a:pt x="926" y="903"/>
                    </a:lnTo>
                    <a:lnTo>
                      <a:pt x="887" y="899"/>
                    </a:lnTo>
                    <a:lnTo>
                      <a:pt x="845" y="893"/>
                    </a:lnTo>
                    <a:lnTo>
                      <a:pt x="807" y="886"/>
                    </a:lnTo>
                    <a:lnTo>
                      <a:pt x="767" y="878"/>
                    </a:lnTo>
                    <a:lnTo>
                      <a:pt x="725" y="868"/>
                    </a:lnTo>
                    <a:lnTo>
                      <a:pt x="687" y="861"/>
                    </a:lnTo>
                    <a:lnTo>
                      <a:pt x="707" y="868"/>
                    </a:lnTo>
                    <a:lnTo>
                      <a:pt x="729" y="882"/>
                    </a:lnTo>
                    <a:lnTo>
                      <a:pt x="747" y="903"/>
                    </a:lnTo>
                    <a:lnTo>
                      <a:pt x="760" y="928"/>
                    </a:lnTo>
                    <a:lnTo>
                      <a:pt x="775" y="956"/>
                    </a:lnTo>
                    <a:lnTo>
                      <a:pt x="785" y="984"/>
                    </a:lnTo>
                    <a:lnTo>
                      <a:pt x="795" y="1016"/>
                    </a:lnTo>
                    <a:lnTo>
                      <a:pt x="807" y="1044"/>
                    </a:lnTo>
                    <a:lnTo>
                      <a:pt x="817" y="1071"/>
                    </a:lnTo>
                    <a:lnTo>
                      <a:pt x="832" y="1096"/>
                    </a:lnTo>
                    <a:lnTo>
                      <a:pt x="849" y="1142"/>
                    </a:lnTo>
                    <a:lnTo>
                      <a:pt x="867" y="1184"/>
                    </a:lnTo>
                    <a:lnTo>
                      <a:pt x="880" y="1226"/>
                    </a:lnTo>
                    <a:lnTo>
                      <a:pt x="895" y="1272"/>
                    </a:lnTo>
                    <a:lnTo>
                      <a:pt x="905" y="1314"/>
                    </a:lnTo>
                    <a:lnTo>
                      <a:pt x="919" y="1356"/>
                    </a:lnTo>
                    <a:lnTo>
                      <a:pt x="933" y="1398"/>
                    </a:lnTo>
                    <a:lnTo>
                      <a:pt x="947" y="1441"/>
                    </a:lnTo>
                    <a:lnTo>
                      <a:pt x="968" y="1486"/>
                    </a:lnTo>
                    <a:lnTo>
                      <a:pt x="993" y="1528"/>
                    </a:lnTo>
                    <a:lnTo>
                      <a:pt x="990" y="1521"/>
                    </a:lnTo>
                    <a:lnTo>
                      <a:pt x="982" y="1507"/>
                    </a:lnTo>
                    <a:lnTo>
                      <a:pt x="968" y="1486"/>
                    </a:lnTo>
                    <a:lnTo>
                      <a:pt x="955" y="1461"/>
                    </a:lnTo>
                    <a:lnTo>
                      <a:pt x="937" y="1437"/>
                    </a:lnTo>
                    <a:lnTo>
                      <a:pt x="922" y="1409"/>
                    </a:lnTo>
                    <a:lnTo>
                      <a:pt x="905" y="1384"/>
                    </a:lnTo>
                    <a:lnTo>
                      <a:pt x="895" y="1359"/>
                    </a:lnTo>
                    <a:lnTo>
                      <a:pt x="880" y="1342"/>
                    </a:lnTo>
                    <a:lnTo>
                      <a:pt x="873" y="1328"/>
                    </a:lnTo>
                    <a:lnTo>
                      <a:pt x="842" y="1268"/>
                    </a:lnTo>
                    <a:lnTo>
                      <a:pt x="814" y="1219"/>
                    </a:lnTo>
                    <a:lnTo>
                      <a:pt x="792" y="1174"/>
                    </a:lnTo>
                    <a:lnTo>
                      <a:pt x="772" y="1131"/>
                    </a:lnTo>
                    <a:lnTo>
                      <a:pt x="754" y="1093"/>
                    </a:lnTo>
                    <a:lnTo>
                      <a:pt x="732" y="1054"/>
                    </a:lnTo>
                    <a:lnTo>
                      <a:pt x="712" y="1016"/>
                    </a:lnTo>
                    <a:lnTo>
                      <a:pt x="684" y="976"/>
                    </a:lnTo>
                    <a:lnTo>
                      <a:pt x="649" y="931"/>
                    </a:lnTo>
                    <a:lnTo>
                      <a:pt x="606" y="882"/>
                    </a:lnTo>
                    <a:lnTo>
                      <a:pt x="539" y="808"/>
                    </a:lnTo>
                    <a:lnTo>
                      <a:pt x="465" y="734"/>
                    </a:lnTo>
                    <a:lnTo>
                      <a:pt x="391" y="661"/>
                    </a:lnTo>
                    <a:lnTo>
                      <a:pt x="317" y="583"/>
                    </a:lnTo>
                    <a:lnTo>
                      <a:pt x="246" y="510"/>
                    </a:lnTo>
                    <a:lnTo>
                      <a:pt x="180" y="429"/>
                    </a:lnTo>
                    <a:lnTo>
                      <a:pt x="120" y="348"/>
                    </a:lnTo>
                    <a:lnTo>
                      <a:pt x="71" y="263"/>
                    </a:lnTo>
                    <a:lnTo>
                      <a:pt x="28" y="176"/>
                    </a:lnTo>
                    <a:lnTo>
                      <a:pt x="0" y="81"/>
                    </a:lnTo>
                    <a:lnTo>
                      <a:pt x="0" y="78"/>
                    </a:lnTo>
                    <a:lnTo>
                      <a:pt x="0" y="71"/>
                    </a:lnTo>
                    <a:lnTo>
                      <a:pt x="0" y="63"/>
                    </a:lnTo>
                    <a:lnTo>
                      <a:pt x="0" y="56"/>
                    </a:lnTo>
                    <a:lnTo>
                      <a:pt x="0" y="50"/>
                    </a:lnTo>
                    <a:lnTo>
                      <a:pt x="4" y="43"/>
                    </a:lnTo>
                    <a:lnTo>
                      <a:pt x="8" y="35"/>
                    </a:lnTo>
                    <a:lnTo>
                      <a:pt x="8" y="28"/>
                    </a:lnTo>
                    <a:lnTo>
                      <a:pt x="11" y="21"/>
                    </a:lnTo>
                    <a:lnTo>
                      <a:pt x="18" y="15"/>
                    </a:lnTo>
                    <a:lnTo>
                      <a:pt x="22" y="11"/>
                    </a:lnTo>
                    <a:lnTo>
                      <a:pt x="25" y="11"/>
                    </a:lnTo>
                    <a:lnTo>
                      <a:pt x="28" y="11"/>
                    </a:lnTo>
                    <a:lnTo>
                      <a:pt x="36" y="11"/>
                    </a:lnTo>
                    <a:lnTo>
                      <a:pt x="40" y="11"/>
                    </a:lnTo>
                    <a:lnTo>
                      <a:pt x="46" y="11"/>
                    </a:lnTo>
                    <a:lnTo>
                      <a:pt x="50" y="11"/>
                    </a:lnTo>
                    <a:lnTo>
                      <a:pt x="57" y="15"/>
                    </a:lnTo>
                    <a:lnTo>
                      <a:pt x="60" y="15"/>
                    </a:lnTo>
                    <a:lnTo>
                      <a:pt x="85" y="0"/>
                    </a:lnTo>
                    <a:close/>
                  </a:path>
                </a:pathLst>
              </a:custGeom>
              <a:solidFill>
                <a:srgbClr val="B200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32" name="Freeform 756"/>
              <p:cNvSpPr>
                <a:spLocks/>
              </p:cNvSpPr>
              <p:nvPr/>
            </p:nvSpPr>
            <p:spPr bwMode="auto">
              <a:xfrm>
                <a:off x="2638" y="2658"/>
                <a:ext cx="238" cy="196"/>
              </a:xfrm>
              <a:custGeom>
                <a:avLst/>
                <a:gdLst>
                  <a:gd name="T0" fmla="*/ 2498 w 3094"/>
                  <a:gd name="T1" fmla="*/ 2519 h 2744"/>
                  <a:gd name="T2" fmla="*/ 2312 w 3094"/>
                  <a:gd name="T3" fmla="*/ 2466 h 2744"/>
                  <a:gd name="T4" fmla="*/ 2115 w 3094"/>
                  <a:gd name="T5" fmla="*/ 2406 h 2744"/>
                  <a:gd name="T6" fmla="*/ 1932 w 3094"/>
                  <a:gd name="T7" fmla="*/ 2273 h 2744"/>
                  <a:gd name="T8" fmla="*/ 1766 w 3094"/>
                  <a:gd name="T9" fmla="*/ 2111 h 2744"/>
                  <a:gd name="T10" fmla="*/ 1643 w 3094"/>
                  <a:gd name="T11" fmla="*/ 2027 h 2744"/>
                  <a:gd name="T12" fmla="*/ 1531 w 3094"/>
                  <a:gd name="T13" fmla="*/ 1991 h 2744"/>
                  <a:gd name="T14" fmla="*/ 1428 w 3094"/>
                  <a:gd name="T15" fmla="*/ 1949 h 2744"/>
                  <a:gd name="T16" fmla="*/ 1355 w 3094"/>
                  <a:gd name="T17" fmla="*/ 1893 h 2744"/>
                  <a:gd name="T18" fmla="*/ 1285 w 3094"/>
                  <a:gd name="T19" fmla="*/ 1823 h 2744"/>
                  <a:gd name="T20" fmla="*/ 1140 w 3094"/>
                  <a:gd name="T21" fmla="*/ 1601 h 2744"/>
                  <a:gd name="T22" fmla="*/ 985 w 3094"/>
                  <a:gd name="T23" fmla="*/ 1328 h 2744"/>
                  <a:gd name="T24" fmla="*/ 834 w 3094"/>
                  <a:gd name="T25" fmla="*/ 1100 h 2744"/>
                  <a:gd name="T26" fmla="*/ 729 w 3094"/>
                  <a:gd name="T27" fmla="*/ 1026 h 2744"/>
                  <a:gd name="T28" fmla="*/ 630 w 3094"/>
                  <a:gd name="T29" fmla="*/ 945 h 2744"/>
                  <a:gd name="T30" fmla="*/ 478 w 3094"/>
                  <a:gd name="T31" fmla="*/ 622 h 2744"/>
                  <a:gd name="T32" fmla="*/ 288 w 3094"/>
                  <a:gd name="T33" fmla="*/ 243 h 2744"/>
                  <a:gd name="T34" fmla="*/ 67 w 3094"/>
                  <a:gd name="T35" fmla="*/ 0 h 2744"/>
                  <a:gd name="T36" fmla="*/ 35 w 3094"/>
                  <a:gd name="T37" fmla="*/ 15 h 2744"/>
                  <a:gd name="T38" fmla="*/ 10 w 3094"/>
                  <a:gd name="T39" fmla="*/ 53 h 2744"/>
                  <a:gd name="T40" fmla="*/ 4 w 3094"/>
                  <a:gd name="T41" fmla="*/ 92 h 2744"/>
                  <a:gd name="T42" fmla="*/ 17 w 3094"/>
                  <a:gd name="T43" fmla="*/ 123 h 2744"/>
                  <a:gd name="T44" fmla="*/ 200 w 3094"/>
                  <a:gd name="T45" fmla="*/ 313 h 2744"/>
                  <a:gd name="T46" fmla="*/ 518 w 3094"/>
                  <a:gd name="T47" fmla="*/ 1121 h 2744"/>
                  <a:gd name="T48" fmla="*/ 591 w 3094"/>
                  <a:gd name="T49" fmla="*/ 2009 h 2744"/>
                  <a:gd name="T50" fmla="*/ 651 w 3094"/>
                  <a:gd name="T51" fmla="*/ 2279 h 2744"/>
                  <a:gd name="T52" fmla="*/ 729 w 3094"/>
                  <a:gd name="T53" fmla="*/ 2339 h 2744"/>
                  <a:gd name="T54" fmla="*/ 732 w 3094"/>
                  <a:gd name="T55" fmla="*/ 2329 h 2744"/>
                  <a:gd name="T56" fmla="*/ 641 w 3094"/>
                  <a:gd name="T57" fmla="*/ 1879 h 2744"/>
                  <a:gd name="T58" fmla="*/ 613 w 3094"/>
                  <a:gd name="T59" fmla="*/ 1236 h 2744"/>
                  <a:gd name="T60" fmla="*/ 578 w 3094"/>
                  <a:gd name="T61" fmla="*/ 1078 h 2744"/>
                  <a:gd name="T62" fmla="*/ 566 w 3094"/>
                  <a:gd name="T63" fmla="*/ 1050 h 2744"/>
                  <a:gd name="T64" fmla="*/ 574 w 3094"/>
                  <a:gd name="T65" fmla="*/ 1036 h 2744"/>
                  <a:gd name="T66" fmla="*/ 626 w 3094"/>
                  <a:gd name="T67" fmla="*/ 1082 h 2744"/>
                  <a:gd name="T68" fmla="*/ 679 w 3094"/>
                  <a:gd name="T69" fmla="*/ 1121 h 2744"/>
                  <a:gd name="T70" fmla="*/ 816 w 3094"/>
                  <a:gd name="T71" fmla="*/ 1240 h 2744"/>
                  <a:gd name="T72" fmla="*/ 919 w 3094"/>
                  <a:gd name="T73" fmla="*/ 1444 h 2744"/>
                  <a:gd name="T74" fmla="*/ 1031 w 3094"/>
                  <a:gd name="T75" fmla="*/ 1654 h 2744"/>
                  <a:gd name="T76" fmla="*/ 1179 w 3094"/>
                  <a:gd name="T77" fmla="*/ 1855 h 2744"/>
                  <a:gd name="T78" fmla="*/ 1358 w 3094"/>
                  <a:gd name="T79" fmla="*/ 2020 h 2744"/>
                  <a:gd name="T80" fmla="*/ 1464 w 3094"/>
                  <a:gd name="T81" fmla="*/ 2083 h 2744"/>
                  <a:gd name="T82" fmla="*/ 1535 w 3094"/>
                  <a:gd name="T83" fmla="*/ 2104 h 2744"/>
                  <a:gd name="T84" fmla="*/ 1668 w 3094"/>
                  <a:gd name="T85" fmla="*/ 2178 h 2744"/>
                  <a:gd name="T86" fmla="*/ 1999 w 3094"/>
                  <a:gd name="T87" fmla="*/ 2413 h 2744"/>
                  <a:gd name="T88" fmla="*/ 2362 w 3094"/>
                  <a:gd name="T89" fmla="*/ 2571 h 2744"/>
                  <a:gd name="T90" fmla="*/ 2506 w 3094"/>
                  <a:gd name="T91" fmla="*/ 2589 h 2744"/>
                  <a:gd name="T92" fmla="*/ 2562 w 3094"/>
                  <a:gd name="T93" fmla="*/ 2599 h 2744"/>
                  <a:gd name="T94" fmla="*/ 2657 w 3094"/>
                  <a:gd name="T95" fmla="*/ 2606 h 2744"/>
                  <a:gd name="T96" fmla="*/ 2861 w 3094"/>
                  <a:gd name="T97" fmla="*/ 2638 h 2744"/>
                  <a:gd name="T98" fmla="*/ 3051 w 3094"/>
                  <a:gd name="T99" fmla="*/ 2716 h 2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94" h="2744">
                    <a:moveTo>
                      <a:pt x="2640" y="2554"/>
                    </a:moveTo>
                    <a:lnTo>
                      <a:pt x="2593" y="2544"/>
                    </a:lnTo>
                    <a:lnTo>
                      <a:pt x="2545" y="2529"/>
                    </a:lnTo>
                    <a:lnTo>
                      <a:pt x="2498" y="2519"/>
                    </a:lnTo>
                    <a:lnTo>
                      <a:pt x="2450" y="2504"/>
                    </a:lnTo>
                    <a:lnTo>
                      <a:pt x="2403" y="2491"/>
                    </a:lnTo>
                    <a:lnTo>
                      <a:pt x="2358" y="2476"/>
                    </a:lnTo>
                    <a:lnTo>
                      <a:pt x="2312" y="2466"/>
                    </a:lnTo>
                    <a:lnTo>
                      <a:pt x="2263" y="2452"/>
                    </a:lnTo>
                    <a:lnTo>
                      <a:pt x="2217" y="2438"/>
                    </a:lnTo>
                    <a:lnTo>
                      <a:pt x="2168" y="2424"/>
                    </a:lnTo>
                    <a:lnTo>
                      <a:pt x="2115" y="2406"/>
                    </a:lnTo>
                    <a:lnTo>
                      <a:pt x="2066" y="2378"/>
                    </a:lnTo>
                    <a:lnTo>
                      <a:pt x="2020" y="2351"/>
                    </a:lnTo>
                    <a:lnTo>
                      <a:pt x="1974" y="2311"/>
                    </a:lnTo>
                    <a:lnTo>
                      <a:pt x="1932" y="2273"/>
                    </a:lnTo>
                    <a:lnTo>
                      <a:pt x="1894" y="2234"/>
                    </a:lnTo>
                    <a:lnTo>
                      <a:pt x="1851" y="2192"/>
                    </a:lnTo>
                    <a:lnTo>
                      <a:pt x="1809" y="2149"/>
                    </a:lnTo>
                    <a:lnTo>
                      <a:pt x="1766" y="2111"/>
                    </a:lnTo>
                    <a:lnTo>
                      <a:pt x="1721" y="2073"/>
                    </a:lnTo>
                    <a:lnTo>
                      <a:pt x="1696" y="2055"/>
                    </a:lnTo>
                    <a:lnTo>
                      <a:pt x="1668" y="2041"/>
                    </a:lnTo>
                    <a:lnTo>
                      <a:pt x="1643" y="2027"/>
                    </a:lnTo>
                    <a:lnTo>
                      <a:pt x="1616" y="2016"/>
                    </a:lnTo>
                    <a:lnTo>
                      <a:pt x="1588" y="2009"/>
                    </a:lnTo>
                    <a:lnTo>
                      <a:pt x="1559" y="1999"/>
                    </a:lnTo>
                    <a:lnTo>
                      <a:pt x="1531" y="1991"/>
                    </a:lnTo>
                    <a:lnTo>
                      <a:pt x="1503" y="1981"/>
                    </a:lnTo>
                    <a:lnTo>
                      <a:pt x="1475" y="1971"/>
                    </a:lnTo>
                    <a:lnTo>
                      <a:pt x="1446" y="1961"/>
                    </a:lnTo>
                    <a:lnTo>
                      <a:pt x="1428" y="1949"/>
                    </a:lnTo>
                    <a:lnTo>
                      <a:pt x="1408" y="1936"/>
                    </a:lnTo>
                    <a:lnTo>
                      <a:pt x="1390" y="1921"/>
                    </a:lnTo>
                    <a:lnTo>
                      <a:pt x="1373" y="1908"/>
                    </a:lnTo>
                    <a:lnTo>
                      <a:pt x="1355" y="1893"/>
                    </a:lnTo>
                    <a:lnTo>
                      <a:pt x="1337" y="1876"/>
                    </a:lnTo>
                    <a:lnTo>
                      <a:pt x="1320" y="1858"/>
                    </a:lnTo>
                    <a:lnTo>
                      <a:pt x="1302" y="1841"/>
                    </a:lnTo>
                    <a:lnTo>
                      <a:pt x="1285" y="1823"/>
                    </a:lnTo>
                    <a:lnTo>
                      <a:pt x="1270" y="1802"/>
                    </a:lnTo>
                    <a:lnTo>
                      <a:pt x="1225" y="1736"/>
                    </a:lnTo>
                    <a:lnTo>
                      <a:pt x="1182" y="1669"/>
                    </a:lnTo>
                    <a:lnTo>
                      <a:pt x="1140" y="1601"/>
                    </a:lnTo>
                    <a:lnTo>
                      <a:pt x="1102" y="1535"/>
                    </a:lnTo>
                    <a:lnTo>
                      <a:pt x="1063" y="1465"/>
                    </a:lnTo>
                    <a:lnTo>
                      <a:pt x="1024" y="1398"/>
                    </a:lnTo>
                    <a:lnTo>
                      <a:pt x="985" y="1328"/>
                    </a:lnTo>
                    <a:lnTo>
                      <a:pt x="944" y="1261"/>
                    </a:lnTo>
                    <a:lnTo>
                      <a:pt x="901" y="1194"/>
                    </a:lnTo>
                    <a:lnTo>
                      <a:pt x="852" y="1124"/>
                    </a:lnTo>
                    <a:lnTo>
                      <a:pt x="834" y="1100"/>
                    </a:lnTo>
                    <a:lnTo>
                      <a:pt x="809" y="1078"/>
                    </a:lnTo>
                    <a:lnTo>
                      <a:pt x="784" y="1061"/>
                    </a:lnTo>
                    <a:lnTo>
                      <a:pt x="757" y="1043"/>
                    </a:lnTo>
                    <a:lnTo>
                      <a:pt x="729" y="1026"/>
                    </a:lnTo>
                    <a:lnTo>
                      <a:pt x="704" y="1008"/>
                    </a:lnTo>
                    <a:lnTo>
                      <a:pt x="676" y="991"/>
                    </a:lnTo>
                    <a:lnTo>
                      <a:pt x="651" y="970"/>
                    </a:lnTo>
                    <a:lnTo>
                      <a:pt x="630" y="945"/>
                    </a:lnTo>
                    <a:lnTo>
                      <a:pt x="613" y="917"/>
                    </a:lnTo>
                    <a:lnTo>
                      <a:pt x="566" y="822"/>
                    </a:lnTo>
                    <a:lnTo>
                      <a:pt x="521" y="723"/>
                    </a:lnTo>
                    <a:lnTo>
                      <a:pt x="478" y="622"/>
                    </a:lnTo>
                    <a:lnTo>
                      <a:pt x="436" y="523"/>
                    </a:lnTo>
                    <a:lnTo>
                      <a:pt x="391" y="425"/>
                    </a:lnTo>
                    <a:lnTo>
                      <a:pt x="341" y="330"/>
                    </a:lnTo>
                    <a:lnTo>
                      <a:pt x="288" y="243"/>
                    </a:lnTo>
                    <a:lnTo>
                      <a:pt x="225" y="155"/>
                    </a:lnTo>
                    <a:lnTo>
                      <a:pt x="155" y="77"/>
                    </a:lnTo>
                    <a:lnTo>
                      <a:pt x="74" y="3"/>
                    </a:lnTo>
                    <a:lnTo>
                      <a:pt x="67" y="0"/>
                    </a:lnTo>
                    <a:lnTo>
                      <a:pt x="57" y="0"/>
                    </a:lnTo>
                    <a:lnTo>
                      <a:pt x="49" y="0"/>
                    </a:lnTo>
                    <a:lnTo>
                      <a:pt x="42" y="7"/>
                    </a:lnTo>
                    <a:lnTo>
                      <a:pt x="35" y="15"/>
                    </a:lnTo>
                    <a:lnTo>
                      <a:pt x="28" y="21"/>
                    </a:lnTo>
                    <a:lnTo>
                      <a:pt x="22" y="32"/>
                    </a:lnTo>
                    <a:lnTo>
                      <a:pt x="14" y="42"/>
                    </a:lnTo>
                    <a:lnTo>
                      <a:pt x="10" y="53"/>
                    </a:lnTo>
                    <a:lnTo>
                      <a:pt x="7" y="63"/>
                    </a:lnTo>
                    <a:lnTo>
                      <a:pt x="4" y="73"/>
                    </a:lnTo>
                    <a:lnTo>
                      <a:pt x="0" y="81"/>
                    </a:lnTo>
                    <a:lnTo>
                      <a:pt x="4" y="92"/>
                    </a:lnTo>
                    <a:lnTo>
                      <a:pt x="4" y="98"/>
                    </a:lnTo>
                    <a:lnTo>
                      <a:pt x="7" y="109"/>
                    </a:lnTo>
                    <a:lnTo>
                      <a:pt x="10" y="116"/>
                    </a:lnTo>
                    <a:lnTo>
                      <a:pt x="17" y="123"/>
                    </a:lnTo>
                    <a:lnTo>
                      <a:pt x="22" y="127"/>
                    </a:lnTo>
                    <a:lnTo>
                      <a:pt x="28" y="133"/>
                    </a:lnTo>
                    <a:lnTo>
                      <a:pt x="32" y="137"/>
                    </a:lnTo>
                    <a:lnTo>
                      <a:pt x="200" y="313"/>
                    </a:lnTo>
                    <a:lnTo>
                      <a:pt x="328" y="503"/>
                    </a:lnTo>
                    <a:lnTo>
                      <a:pt x="415" y="699"/>
                    </a:lnTo>
                    <a:lnTo>
                      <a:pt x="478" y="906"/>
                    </a:lnTo>
                    <a:lnTo>
                      <a:pt x="518" y="1121"/>
                    </a:lnTo>
                    <a:lnTo>
                      <a:pt x="543" y="1338"/>
                    </a:lnTo>
                    <a:lnTo>
                      <a:pt x="556" y="1563"/>
                    </a:lnTo>
                    <a:lnTo>
                      <a:pt x="570" y="1784"/>
                    </a:lnTo>
                    <a:lnTo>
                      <a:pt x="591" y="2009"/>
                    </a:lnTo>
                    <a:lnTo>
                      <a:pt x="623" y="2231"/>
                    </a:lnTo>
                    <a:lnTo>
                      <a:pt x="630" y="2248"/>
                    </a:lnTo>
                    <a:lnTo>
                      <a:pt x="637" y="2266"/>
                    </a:lnTo>
                    <a:lnTo>
                      <a:pt x="651" y="2279"/>
                    </a:lnTo>
                    <a:lnTo>
                      <a:pt x="669" y="2297"/>
                    </a:lnTo>
                    <a:lnTo>
                      <a:pt x="686" y="2311"/>
                    </a:lnTo>
                    <a:lnTo>
                      <a:pt x="708" y="2326"/>
                    </a:lnTo>
                    <a:lnTo>
                      <a:pt x="729" y="2339"/>
                    </a:lnTo>
                    <a:lnTo>
                      <a:pt x="749" y="2351"/>
                    </a:lnTo>
                    <a:lnTo>
                      <a:pt x="771" y="2357"/>
                    </a:lnTo>
                    <a:lnTo>
                      <a:pt x="792" y="2361"/>
                    </a:lnTo>
                    <a:lnTo>
                      <a:pt x="732" y="2329"/>
                    </a:lnTo>
                    <a:lnTo>
                      <a:pt x="690" y="2256"/>
                    </a:lnTo>
                    <a:lnTo>
                      <a:pt x="661" y="2153"/>
                    </a:lnTo>
                    <a:lnTo>
                      <a:pt x="648" y="2027"/>
                    </a:lnTo>
                    <a:lnTo>
                      <a:pt x="641" y="1879"/>
                    </a:lnTo>
                    <a:lnTo>
                      <a:pt x="637" y="1721"/>
                    </a:lnTo>
                    <a:lnTo>
                      <a:pt x="637" y="1556"/>
                    </a:lnTo>
                    <a:lnTo>
                      <a:pt x="630" y="1395"/>
                    </a:lnTo>
                    <a:lnTo>
                      <a:pt x="613" y="1236"/>
                    </a:lnTo>
                    <a:lnTo>
                      <a:pt x="584" y="1093"/>
                    </a:lnTo>
                    <a:lnTo>
                      <a:pt x="584" y="1089"/>
                    </a:lnTo>
                    <a:lnTo>
                      <a:pt x="581" y="1082"/>
                    </a:lnTo>
                    <a:lnTo>
                      <a:pt x="578" y="1078"/>
                    </a:lnTo>
                    <a:lnTo>
                      <a:pt x="578" y="1071"/>
                    </a:lnTo>
                    <a:lnTo>
                      <a:pt x="574" y="1065"/>
                    </a:lnTo>
                    <a:lnTo>
                      <a:pt x="570" y="1058"/>
                    </a:lnTo>
                    <a:lnTo>
                      <a:pt x="566" y="1050"/>
                    </a:lnTo>
                    <a:lnTo>
                      <a:pt x="566" y="1043"/>
                    </a:lnTo>
                    <a:lnTo>
                      <a:pt x="563" y="1033"/>
                    </a:lnTo>
                    <a:lnTo>
                      <a:pt x="563" y="1026"/>
                    </a:lnTo>
                    <a:lnTo>
                      <a:pt x="574" y="1036"/>
                    </a:lnTo>
                    <a:lnTo>
                      <a:pt x="588" y="1047"/>
                    </a:lnTo>
                    <a:lnTo>
                      <a:pt x="601" y="1061"/>
                    </a:lnTo>
                    <a:lnTo>
                      <a:pt x="613" y="1071"/>
                    </a:lnTo>
                    <a:lnTo>
                      <a:pt x="626" y="1082"/>
                    </a:lnTo>
                    <a:lnTo>
                      <a:pt x="637" y="1093"/>
                    </a:lnTo>
                    <a:lnTo>
                      <a:pt x="651" y="1103"/>
                    </a:lnTo>
                    <a:lnTo>
                      <a:pt x="666" y="1113"/>
                    </a:lnTo>
                    <a:lnTo>
                      <a:pt x="679" y="1121"/>
                    </a:lnTo>
                    <a:lnTo>
                      <a:pt x="693" y="1131"/>
                    </a:lnTo>
                    <a:lnTo>
                      <a:pt x="743" y="1159"/>
                    </a:lnTo>
                    <a:lnTo>
                      <a:pt x="781" y="1198"/>
                    </a:lnTo>
                    <a:lnTo>
                      <a:pt x="816" y="1240"/>
                    </a:lnTo>
                    <a:lnTo>
                      <a:pt x="849" y="1289"/>
                    </a:lnTo>
                    <a:lnTo>
                      <a:pt x="873" y="1338"/>
                    </a:lnTo>
                    <a:lnTo>
                      <a:pt x="897" y="1391"/>
                    </a:lnTo>
                    <a:lnTo>
                      <a:pt x="919" y="1444"/>
                    </a:lnTo>
                    <a:lnTo>
                      <a:pt x="944" y="1496"/>
                    </a:lnTo>
                    <a:lnTo>
                      <a:pt x="967" y="1549"/>
                    </a:lnTo>
                    <a:lnTo>
                      <a:pt x="996" y="1601"/>
                    </a:lnTo>
                    <a:lnTo>
                      <a:pt x="1031" y="1654"/>
                    </a:lnTo>
                    <a:lnTo>
                      <a:pt x="1063" y="1708"/>
                    </a:lnTo>
                    <a:lnTo>
                      <a:pt x="1102" y="1760"/>
                    </a:lnTo>
                    <a:lnTo>
                      <a:pt x="1137" y="1809"/>
                    </a:lnTo>
                    <a:lnTo>
                      <a:pt x="1179" y="1855"/>
                    </a:lnTo>
                    <a:lnTo>
                      <a:pt x="1222" y="1901"/>
                    </a:lnTo>
                    <a:lnTo>
                      <a:pt x="1263" y="1943"/>
                    </a:lnTo>
                    <a:lnTo>
                      <a:pt x="1310" y="1984"/>
                    </a:lnTo>
                    <a:lnTo>
                      <a:pt x="1358" y="2020"/>
                    </a:lnTo>
                    <a:lnTo>
                      <a:pt x="1411" y="2055"/>
                    </a:lnTo>
                    <a:lnTo>
                      <a:pt x="1428" y="2066"/>
                    </a:lnTo>
                    <a:lnTo>
                      <a:pt x="1446" y="2076"/>
                    </a:lnTo>
                    <a:lnTo>
                      <a:pt x="1464" y="2083"/>
                    </a:lnTo>
                    <a:lnTo>
                      <a:pt x="1485" y="2091"/>
                    </a:lnTo>
                    <a:lnTo>
                      <a:pt x="1503" y="2094"/>
                    </a:lnTo>
                    <a:lnTo>
                      <a:pt x="1517" y="2101"/>
                    </a:lnTo>
                    <a:lnTo>
                      <a:pt x="1535" y="2104"/>
                    </a:lnTo>
                    <a:lnTo>
                      <a:pt x="1548" y="2111"/>
                    </a:lnTo>
                    <a:lnTo>
                      <a:pt x="1566" y="2114"/>
                    </a:lnTo>
                    <a:lnTo>
                      <a:pt x="1580" y="2121"/>
                    </a:lnTo>
                    <a:lnTo>
                      <a:pt x="1668" y="2178"/>
                    </a:lnTo>
                    <a:lnTo>
                      <a:pt x="1753" y="2234"/>
                    </a:lnTo>
                    <a:lnTo>
                      <a:pt x="1834" y="2297"/>
                    </a:lnTo>
                    <a:lnTo>
                      <a:pt x="1914" y="2357"/>
                    </a:lnTo>
                    <a:lnTo>
                      <a:pt x="1999" y="2413"/>
                    </a:lnTo>
                    <a:lnTo>
                      <a:pt x="2084" y="2466"/>
                    </a:lnTo>
                    <a:lnTo>
                      <a:pt x="2172" y="2512"/>
                    </a:lnTo>
                    <a:lnTo>
                      <a:pt x="2263" y="2547"/>
                    </a:lnTo>
                    <a:lnTo>
                      <a:pt x="2362" y="2571"/>
                    </a:lnTo>
                    <a:lnTo>
                      <a:pt x="2467" y="2586"/>
                    </a:lnTo>
                    <a:lnTo>
                      <a:pt x="2478" y="2586"/>
                    </a:lnTo>
                    <a:lnTo>
                      <a:pt x="2492" y="2589"/>
                    </a:lnTo>
                    <a:lnTo>
                      <a:pt x="2506" y="2589"/>
                    </a:lnTo>
                    <a:lnTo>
                      <a:pt x="2520" y="2592"/>
                    </a:lnTo>
                    <a:lnTo>
                      <a:pt x="2533" y="2592"/>
                    </a:lnTo>
                    <a:lnTo>
                      <a:pt x="2548" y="2596"/>
                    </a:lnTo>
                    <a:lnTo>
                      <a:pt x="2562" y="2599"/>
                    </a:lnTo>
                    <a:lnTo>
                      <a:pt x="2576" y="2599"/>
                    </a:lnTo>
                    <a:lnTo>
                      <a:pt x="2586" y="2603"/>
                    </a:lnTo>
                    <a:lnTo>
                      <a:pt x="2601" y="2603"/>
                    </a:lnTo>
                    <a:lnTo>
                      <a:pt x="2657" y="2606"/>
                    </a:lnTo>
                    <a:lnTo>
                      <a:pt x="2710" y="2610"/>
                    </a:lnTo>
                    <a:lnTo>
                      <a:pt x="2759" y="2617"/>
                    </a:lnTo>
                    <a:lnTo>
                      <a:pt x="2811" y="2624"/>
                    </a:lnTo>
                    <a:lnTo>
                      <a:pt x="2861" y="2638"/>
                    </a:lnTo>
                    <a:lnTo>
                      <a:pt x="2911" y="2652"/>
                    </a:lnTo>
                    <a:lnTo>
                      <a:pt x="2959" y="2666"/>
                    </a:lnTo>
                    <a:lnTo>
                      <a:pt x="3006" y="2687"/>
                    </a:lnTo>
                    <a:lnTo>
                      <a:pt x="3051" y="2716"/>
                    </a:lnTo>
                    <a:lnTo>
                      <a:pt x="3094" y="2744"/>
                    </a:lnTo>
                    <a:lnTo>
                      <a:pt x="2640" y="2554"/>
                    </a:lnTo>
                    <a:close/>
                  </a:path>
                </a:pathLst>
              </a:custGeom>
              <a:solidFill>
                <a:srgbClr val="B200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33" name="Freeform 757"/>
              <p:cNvSpPr>
                <a:spLocks/>
              </p:cNvSpPr>
              <p:nvPr/>
            </p:nvSpPr>
            <p:spPr bwMode="auto">
              <a:xfrm>
                <a:off x="2756" y="2808"/>
                <a:ext cx="23" cy="64"/>
              </a:xfrm>
              <a:custGeom>
                <a:avLst/>
                <a:gdLst>
                  <a:gd name="T0" fmla="*/ 0 w 306"/>
                  <a:gd name="T1" fmla="*/ 3 h 888"/>
                  <a:gd name="T2" fmla="*/ 14 w 306"/>
                  <a:gd name="T3" fmla="*/ 0 h 888"/>
                  <a:gd name="T4" fmla="*/ 25 w 306"/>
                  <a:gd name="T5" fmla="*/ 0 h 888"/>
                  <a:gd name="T6" fmla="*/ 35 w 306"/>
                  <a:gd name="T7" fmla="*/ 3 h 888"/>
                  <a:gd name="T8" fmla="*/ 45 w 306"/>
                  <a:gd name="T9" fmla="*/ 6 h 888"/>
                  <a:gd name="T10" fmla="*/ 57 w 306"/>
                  <a:gd name="T11" fmla="*/ 10 h 888"/>
                  <a:gd name="T12" fmla="*/ 63 w 306"/>
                  <a:gd name="T13" fmla="*/ 13 h 888"/>
                  <a:gd name="T14" fmla="*/ 70 w 306"/>
                  <a:gd name="T15" fmla="*/ 21 h 888"/>
                  <a:gd name="T16" fmla="*/ 77 w 306"/>
                  <a:gd name="T17" fmla="*/ 28 h 888"/>
                  <a:gd name="T18" fmla="*/ 85 w 306"/>
                  <a:gd name="T19" fmla="*/ 35 h 888"/>
                  <a:gd name="T20" fmla="*/ 85 w 306"/>
                  <a:gd name="T21" fmla="*/ 45 h 888"/>
                  <a:gd name="T22" fmla="*/ 109 w 306"/>
                  <a:gd name="T23" fmla="*/ 143 h 888"/>
                  <a:gd name="T24" fmla="*/ 130 w 306"/>
                  <a:gd name="T25" fmla="*/ 238 h 888"/>
                  <a:gd name="T26" fmla="*/ 152 w 306"/>
                  <a:gd name="T27" fmla="*/ 326 h 888"/>
                  <a:gd name="T28" fmla="*/ 169 w 306"/>
                  <a:gd name="T29" fmla="*/ 411 h 888"/>
                  <a:gd name="T30" fmla="*/ 187 w 306"/>
                  <a:gd name="T31" fmla="*/ 488 h 888"/>
                  <a:gd name="T32" fmla="*/ 204 w 306"/>
                  <a:gd name="T33" fmla="*/ 561 h 888"/>
                  <a:gd name="T34" fmla="*/ 222 w 306"/>
                  <a:gd name="T35" fmla="*/ 636 h 888"/>
                  <a:gd name="T36" fmla="*/ 243 w 306"/>
                  <a:gd name="T37" fmla="*/ 709 h 888"/>
                  <a:gd name="T38" fmla="*/ 267 w 306"/>
                  <a:gd name="T39" fmla="*/ 783 h 888"/>
                  <a:gd name="T40" fmla="*/ 295 w 306"/>
                  <a:gd name="T41" fmla="*/ 861 h 888"/>
                  <a:gd name="T42" fmla="*/ 303 w 306"/>
                  <a:gd name="T43" fmla="*/ 868 h 888"/>
                  <a:gd name="T44" fmla="*/ 303 w 306"/>
                  <a:gd name="T45" fmla="*/ 874 h 888"/>
                  <a:gd name="T46" fmla="*/ 306 w 306"/>
                  <a:gd name="T47" fmla="*/ 878 h 888"/>
                  <a:gd name="T48" fmla="*/ 303 w 306"/>
                  <a:gd name="T49" fmla="*/ 878 h 888"/>
                  <a:gd name="T50" fmla="*/ 300 w 306"/>
                  <a:gd name="T51" fmla="*/ 878 h 888"/>
                  <a:gd name="T52" fmla="*/ 295 w 306"/>
                  <a:gd name="T53" fmla="*/ 881 h 888"/>
                  <a:gd name="T54" fmla="*/ 288 w 306"/>
                  <a:gd name="T55" fmla="*/ 881 h 888"/>
                  <a:gd name="T56" fmla="*/ 282 w 306"/>
                  <a:gd name="T57" fmla="*/ 888 h 888"/>
                  <a:gd name="T58" fmla="*/ 243 w 306"/>
                  <a:gd name="T59" fmla="*/ 808 h 888"/>
                  <a:gd name="T60" fmla="*/ 208 w 306"/>
                  <a:gd name="T61" fmla="*/ 731 h 888"/>
                  <a:gd name="T62" fmla="*/ 180 w 306"/>
                  <a:gd name="T63" fmla="*/ 653 h 888"/>
                  <a:gd name="T64" fmla="*/ 155 w 306"/>
                  <a:gd name="T65" fmla="*/ 573 h 888"/>
                  <a:gd name="T66" fmla="*/ 134 w 306"/>
                  <a:gd name="T67" fmla="*/ 491 h 888"/>
                  <a:gd name="T68" fmla="*/ 112 w 306"/>
                  <a:gd name="T69" fmla="*/ 414 h 888"/>
                  <a:gd name="T70" fmla="*/ 92 w 306"/>
                  <a:gd name="T71" fmla="*/ 333 h 888"/>
                  <a:gd name="T72" fmla="*/ 74 w 306"/>
                  <a:gd name="T73" fmla="*/ 249 h 888"/>
                  <a:gd name="T74" fmla="*/ 52 w 306"/>
                  <a:gd name="T75" fmla="*/ 168 h 888"/>
                  <a:gd name="T76" fmla="*/ 28 w 306"/>
                  <a:gd name="T77" fmla="*/ 88 h 888"/>
                  <a:gd name="T78" fmla="*/ 0 w 306"/>
                  <a:gd name="T79" fmla="*/ 3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6" h="888">
                    <a:moveTo>
                      <a:pt x="0" y="3"/>
                    </a:moveTo>
                    <a:lnTo>
                      <a:pt x="14" y="0"/>
                    </a:lnTo>
                    <a:lnTo>
                      <a:pt x="25" y="0"/>
                    </a:lnTo>
                    <a:lnTo>
                      <a:pt x="35" y="3"/>
                    </a:lnTo>
                    <a:lnTo>
                      <a:pt x="45" y="6"/>
                    </a:lnTo>
                    <a:lnTo>
                      <a:pt x="57" y="10"/>
                    </a:lnTo>
                    <a:lnTo>
                      <a:pt x="63" y="13"/>
                    </a:lnTo>
                    <a:lnTo>
                      <a:pt x="70" y="21"/>
                    </a:lnTo>
                    <a:lnTo>
                      <a:pt x="77" y="28"/>
                    </a:lnTo>
                    <a:lnTo>
                      <a:pt x="85" y="35"/>
                    </a:lnTo>
                    <a:lnTo>
                      <a:pt x="85" y="45"/>
                    </a:lnTo>
                    <a:lnTo>
                      <a:pt x="109" y="143"/>
                    </a:lnTo>
                    <a:lnTo>
                      <a:pt x="130" y="238"/>
                    </a:lnTo>
                    <a:lnTo>
                      <a:pt x="152" y="326"/>
                    </a:lnTo>
                    <a:lnTo>
                      <a:pt x="169" y="411"/>
                    </a:lnTo>
                    <a:lnTo>
                      <a:pt x="187" y="488"/>
                    </a:lnTo>
                    <a:lnTo>
                      <a:pt x="204" y="561"/>
                    </a:lnTo>
                    <a:lnTo>
                      <a:pt x="222" y="636"/>
                    </a:lnTo>
                    <a:lnTo>
                      <a:pt x="243" y="709"/>
                    </a:lnTo>
                    <a:lnTo>
                      <a:pt x="267" y="783"/>
                    </a:lnTo>
                    <a:lnTo>
                      <a:pt x="295" y="861"/>
                    </a:lnTo>
                    <a:lnTo>
                      <a:pt x="303" y="868"/>
                    </a:lnTo>
                    <a:lnTo>
                      <a:pt x="303" y="874"/>
                    </a:lnTo>
                    <a:lnTo>
                      <a:pt x="306" y="878"/>
                    </a:lnTo>
                    <a:lnTo>
                      <a:pt x="303" y="878"/>
                    </a:lnTo>
                    <a:lnTo>
                      <a:pt x="300" y="878"/>
                    </a:lnTo>
                    <a:lnTo>
                      <a:pt x="295" y="881"/>
                    </a:lnTo>
                    <a:lnTo>
                      <a:pt x="288" y="881"/>
                    </a:lnTo>
                    <a:lnTo>
                      <a:pt x="282" y="888"/>
                    </a:lnTo>
                    <a:lnTo>
                      <a:pt x="243" y="808"/>
                    </a:lnTo>
                    <a:lnTo>
                      <a:pt x="208" y="731"/>
                    </a:lnTo>
                    <a:lnTo>
                      <a:pt x="180" y="653"/>
                    </a:lnTo>
                    <a:lnTo>
                      <a:pt x="155" y="573"/>
                    </a:lnTo>
                    <a:lnTo>
                      <a:pt x="134" y="491"/>
                    </a:lnTo>
                    <a:lnTo>
                      <a:pt x="112" y="414"/>
                    </a:lnTo>
                    <a:lnTo>
                      <a:pt x="92" y="333"/>
                    </a:lnTo>
                    <a:lnTo>
                      <a:pt x="74" y="249"/>
                    </a:lnTo>
                    <a:lnTo>
                      <a:pt x="52" y="168"/>
                    </a:lnTo>
                    <a:lnTo>
                      <a:pt x="28" y="88"/>
                    </a:lnTo>
                    <a:lnTo>
                      <a:pt x="0" y="3"/>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34" name="Freeform 758"/>
              <p:cNvSpPr>
                <a:spLocks/>
              </p:cNvSpPr>
              <p:nvPr/>
            </p:nvSpPr>
            <p:spPr bwMode="auto">
              <a:xfrm>
                <a:off x="2756" y="2808"/>
                <a:ext cx="23" cy="64"/>
              </a:xfrm>
              <a:custGeom>
                <a:avLst/>
                <a:gdLst>
                  <a:gd name="T0" fmla="*/ 0 w 306"/>
                  <a:gd name="T1" fmla="*/ 3 h 888"/>
                  <a:gd name="T2" fmla="*/ 14 w 306"/>
                  <a:gd name="T3" fmla="*/ 0 h 888"/>
                  <a:gd name="T4" fmla="*/ 25 w 306"/>
                  <a:gd name="T5" fmla="*/ 0 h 888"/>
                  <a:gd name="T6" fmla="*/ 35 w 306"/>
                  <a:gd name="T7" fmla="*/ 3 h 888"/>
                  <a:gd name="T8" fmla="*/ 45 w 306"/>
                  <a:gd name="T9" fmla="*/ 6 h 888"/>
                  <a:gd name="T10" fmla="*/ 57 w 306"/>
                  <a:gd name="T11" fmla="*/ 10 h 888"/>
                  <a:gd name="T12" fmla="*/ 63 w 306"/>
                  <a:gd name="T13" fmla="*/ 13 h 888"/>
                  <a:gd name="T14" fmla="*/ 70 w 306"/>
                  <a:gd name="T15" fmla="*/ 21 h 888"/>
                  <a:gd name="T16" fmla="*/ 77 w 306"/>
                  <a:gd name="T17" fmla="*/ 28 h 888"/>
                  <a:gd name="T18" fmla="*/ 85 w 306"/>
                  <a:gd name="T19" fmla="*/ 35 h 888"/>
                  <a:gd name="T20" fmla="*/ 85 w 306"/>
                  <a:gd name="T21" fmla="*/ 45 h 888"/>
                  <a:gd name="T22" fmla="*/ 109 w 306"/>
                  <a:gd name="T23" fmla="*/ 143 h 888"/>
                  <a:gd name="T24" fmla="*/ 130 w 306"/>
                  <a:gd name="T25" fmla="*/ 238 h 888"/>
                  <a:gd name="T26" fmla="*/ 152 w 306"/>
                  <a:gd name="T27" fmla="*/ 326 h 888"/>
                  <a:gd name="T28" fmla="*/ 169 w 306"/>
                  <a:gd name="T29" fmla="*/ 411 h 888"/>
                  <a:gd name="T30" fmla="*/ 187 w 306"/>
                  <a:gd name="T31" fmla="*/ 488 h 888"/>
                  <a:gd name="T32" fmla="*/ 204 w 306"/>
                  <a:gd name="T33" fmla="*/ 561 h 888"/>
                  <a:gd name="T34" fmla="*/ 222 w 306"/>
                  <a:gd name="T35" fmla="*/ 636 h 888"/>
                  <a:gd name="T36" fmla="*/ 243 w 306"/>
                  <a:gd name="T37" fmla="*/ 709 h 888"/>
                  <a:gd name="T38" fmla="*/ 267 w 306"/>
                  <a:gd name="T39" fmla="*/ 783 h 888"/>
                  <a:gd name="T40" fmla="*/ 295 w 306"/>
                  <a:gd name="T41" fmla="*/ 861 h 888"/>
                  <a:gd name="T42" fmla="*/ 303 w 306"/>
                  <a:gd name="T43" fmla="*/ 868 h 888"/>
                  <a:gd name="T44" fmla="*/ 303 w 306"/>
                  <a:gd name="T45" fmla="*/ 874 h 888"/>
                  <a:gd name="T46" fmla="*/ 306 w 306"/>
                  <a:gd name="T47" fmla="*/ 878 h 888"/>
                  <a:gd name="T48" fmla="*/ 303 w 306"/>
                  <a:gd name="T49" fmla="*/ 878 h 888"/>
                  <a:gd name="T50" fmla="*/ 300 w 306"/>
                  <a:gd name="T51" fmla="*/ 878 h 888"/>
                  <a:gd name="T52" fmla="*/ 295 w 306"/>
                  <a:gd name="T53" fmla="*/ 881 h 888"/>
                  <a:gd name="T54" fmla="*/ 288 w 306"/>
                  <a:gd name="T55" fmla="*/ 881 h 888"/>
                  <a:gd name="T56" fmla="*/ 282 w 306"/>
                  <a:gd name="T57" fmla="*/ 888 h 888"/>
                  <a:gd name="T58" fmla="*/ 243 w 306"/>
                  <a:gd name="T59" fmla="*/ 808 h 888"/>
                  <a:gd name="T60" fmla="*/ 208 w 306"/>
                  <a:gd name="T61" fmla="*/ 731 h 888"/>
                  <a:gd name="T62" fmla="*/ 180 w 306"/>
                  <a:gd name="T63" fmla="*/ 653 h 888"/>
                  <a:gd name="T64" fmla="*/ 155 w 306"/>
                  <a:gd name="T65" fmla="*/ 573 h 888"/>
                  <a:gd name="T66" fmla="*/ 134 w 306"/>
                  <a:gd name="T67" fmla="*/ 491 h 888"/>
                  <a:gd name="T68" fmla="*/ 112 w 306"/>
                  <a:gd name="T69" fmla="*/ 414 h 888"/>
                  <a:gd name="T70" fmla="*/ 92 w 306"/>
                  <a:gd name="T71" fmla="*/ 333 h 888"/>
                  <a:gd name="T72" fmla="*/ 74 w 306"/>
                  <a:gd name="T73" fmla="*/ 249 h 888"/>
                  <a:gd name="T74" fmla="*/ 52 w 306"/>
                  <a:gd name="T75" fmla="*/ 168 h 888"/>
                  <a:gd name="T76" fmla="*/ 28 w 306"/>
                  <a:gd name="T77" fmla="*/ 88 h 888"/>
                  <a:gd name="T78" fmla="*/ 0 w 306"/>
                  <a:gd name="T79" fmla="*/ 3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6" h="888">
                    <a:moveTo>
                      <a:pt x="0" y="3"/>
                    </a:moveTo>
                    <a:lnTo>
                      <a:pt x="14" y="0"/>
                    </a:lnTo>
                    <a:lnTo>
                      <a:pt x="25" y="0"/>
                    </a:lnTo>
                    <a:lnTo>
                      <a:pt x="35" y="3"/>
                    </a:lnTo>
                    <a:lnTo>
                      <a:pt x="45" y="6"/>
                    </a:lnTo>
                    <a:lnTo>
                      <a:pt x="57" y="10"/>
                    </a:lnTo>
                    <a:lnTo>
                      <a:pt x="63" y="13"/>
                    </a:lnTo>
                    <a:lnTo>
                      <a:pt x="70" y="21"/>
                    </a:lnTo>
                    <a:lnTo>
                      <a:pt x="77" y="28"/>
                    </a:lnTo>
                    <a:lnTo>
                      <a:pt x="85" y="35"/>
                    </a:lnTo>
                    <a:lnTo>
                      <a:pt x="85" y="45"/>
                    </a:lnTo>
                    <a:lnTo>
                      <a:pt x="109" y="143"/>
                    </a:lnTo>
                    <a:lnTo>
                      <a:pt x="130" y="238"/>
                    </a:lnTo>
                    <a:lnTo>
                      <a:pt x="152" y="326"/>
                    </a:lnTo>
                    <a:lnTo>
                      <a:pt x="169" y="411"/>
                    </a:lnTo>
                    <a:lnTo>
                      <a:pt x="187" y="488"/>
                    </a:lnTo>
                    <a:lnTo>
                      <a:pt x="204" y="561"/>
                    </a:lnTo>
                    <a:lnTo>
                      <a:pt x="222" y="636"/>
                    </a:lnTo>
                    <a:lnTo>
                      <a:pt x="243" y="709"/>
                    </a:lnTo>
                    <a:lnTo>
                      <a:pt x="267" y="783"/>
                    </a:lnTo>
                    <a:lnTo>
                      <a:pt x="295" y="861"/>
                    </a:lnTo>
                    <a:lnTo>
                      <a:pt x="303" y="868"/>
                    </a:lnTo>
                    <a:lnTo>
                      <a:pt x="303" y="874"/>
                    </a:lnTo>
                    <a:lnTo>
                      <a:pt x="306" y="878"/>
                    </a:lnTo>
                    <a:lnTo>
                      <a:pt x="303" y="878"/>
                    </a:lnTo>
                    <a:lnTo>
                      <a:pt x="300" y="878"/>
                    </a:lnTo>
                    <a:lnTo>
                      <a:pt x="295" y="881"/>
                    </a:lnTo>
                    <a:lnTo>
                      <a:pt x="288" y="881"/>
                    </a:lnTo>
                    <a:lnTo>
                      <a:pt x="282" y="888"/>
                    </a:lnTo>
                    <a:lnTo>
                      <a:pt x="243" y="808"/>
                    </a:lnTo>
                    <a:lnTo>
                      <a:pt x="208" y="731"/>
                    </a:lnTo>
                    <a:lnTo>
                      <a:pt x="180" y="653"/>
                    </a:lnTo>
                    <a:lnTo>
                      <a:pt x="155" y="573"/>
                    </a:lnTo>
                    <a:lnTo>
                      <a:pt x="134" y="491"/>
                    </a:lnTo>
                    <a:lnTo>
                      <a:pt x="112" y="414"/>
                    </a:lnTo>
                    <a:lnTo>
                      <a:pt x="92" y="333"/>
                    </a:lnTo>
                    <a:lnTo>
                      <a:pt x="74" y="249"/>
                    </a:lnTo>
                    <a:lnTo>
                      <a:pt x="52" y="168"/>
                    </a:lnTo>
                    <a:lnTo>
                      <a:pt x="28" y="88"/>
                    </a:lnTo>
                    <a:lnTo>
                      <a:pt x="0" y="3"/>
                    </a:lnTo>
                  </a:path>
                </a:pathLst>
              </a:custGeom>
              <a:noFill/>
              <a:ln w="0">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35" name="Freeform 759"/>
              <p:cNvSpPr>
                <a:spLocks/>
              </p:cNvSpPr>
              <p:nvPr/>
            </p:nvSpPr>
            <p:spPr bwMode="auto">
              <a:xfrm>
                <a:off x="3059" y="2462"/>
                <a:ext cx="82" cy="110"/>
              </a:xfrm>
              <a:custGeom>
                <a:avLst/>
                <a:gdLst>
                  <a:gd name="T0" fmla="*/ 830 w 1056"/>
                  <a:gd name="T1" fmla="*/ 438 h 1531"/>
                  <a:gd name="T2" fmla="*/ 880 w 1056"/>
                  <a:gd name="T3" fmla="*/ 480 h 1531"/>
                  <a:gd name="T4" fmla="*/ 933 w 1056"/>
                  <a:gd name="T5" fmla="*/ 516 h 1531"/>
                  <a:gd name="T6" fmla="*/ 981 w 1056"/>
                  <a:gd name="T7" fmla="*/ 548 h 1531"/>
                  <a:gd name="T8" fmla="*/ 1031 w 1056"/>
                  <a:gd name="T9" fmla="*/ 586 h 1531"/>
                  <a:gd name="T10" fmla="*/ 1006 w 1056"/>
                  <a:gd name="T11" fmla="*/ 607 h 1531"/>
                  <a:gd name="T12" fmla="*/ 911 w 1056"/>
                  <a:gd name="T13" fmla="*/ 596 h 1531"/>
                  <a:gd name="T14" fmla="*/ 816 w 1056"/>
                  <a:gd name="T15" fmla="*/ 578 h 1531"/>
                  <a:gd name="T16" fmla="*/ 721 w 1056"/>
                  <a:gd name="T17" fmla="*/ 565 h 1531"/>
                  <a:gd name="T18" fmla="*/ 626 w 1056"/>
                  <a:gd name="T19" fmla="*/ 565 h 1531"/>
                  <a:gd name="T20" fmla="*/ 472 w 1056"/>
                  <a:gd name="T21" fmla="*/ 607 h 1531"/>
                  <a:gd name="T22" fmla="*/ 302 w 1056"/>
                  <a:gd name="T23" fmla="*/ 723 h 1531"/>
                  <a:gd name="T24" fmla="*/ 179 w 1056"/>
                  <a:gd name="T25" fmla="*/ 884 h 1531"/>
                  <a:gd name="T26" fmla="*/ 109 w 1056"/>
                  <a:gd name="T27" fmla="*/ 1078 h 1531"/>
                  <a:gd name="T28" fmla="*/ 81 w 1056"/>
                  <a:gd name="T29" fmla="*/ 1285 h 1531"/>
                  <a:gd name="T30" fmla="*/ 81 w 1056"/>
                  <a:gd name="T31" fmla="*/ 1401 h 1531"/>
                  <a:gd name="T32" fmla="*/ 66 w 1056"/>
                  <a:gd name="T33" fmla="*/ 1426 h 1531"/>
                  <a:gd name="T34" fmla="*/ 49 w 1056"/>
                  <a:gd name="T35" fmla="*/ 1453 h 1531"/>
                  <a:gd name="T36" fmla="*/ 28 w 1056"/>
                  <a:gd name="T37" fmla="*/ 1481 h 1531"/>
                  <a:gd name="T38" fmla="*/ 14 w 1056"/>
                  <a:gd name="T39" fmla="*/ 1516 h 1531"/>
                  <a:gd name="T40" fmla="*/ 11 w 1056"/>
                  <a:gd name="T41" fmla="*/ 1485 h 1531"/>
                  <a:gd name="T42" fmla="*/ 0 w 1056"/>
                  <a:gd name="T43" fmla="*/ 1331 h 1531"/>
                  <a:gd name="T44" fmla="*/ 3 w 1056"/>
                  <a:gd name="T45" fmla="*/ 1130 h 1531"/>
                  <a:gd name="T46" fmla="*/ 42 w 1056"/>
                  <a:gd name="T47" fmla="*/ 916 h 1531"/>
                  <a:gd name="T48" fmla="*/ 134 w 1056"/>
                  <a:gd name="T49" fmla="*/ 716 h 1531"/>
                  <a:gd name="T50" fmla="*/ 239 w 1056"/>
                  <a:gd name="T51" fmla="*/ 607 h 1531"/>
                  <a:gd name="T52" fmla="*/ 274 w 1056"/>
                  <a:gd name="T53" fmla="*/ 558 h 1531"/>
                  <a:gd name="T54" fmla="*/ 289 w 1056"/>
                  <a:gd name="T55" fmla="*/ 508 h 1531"/>
                  <a:gd name="T56" fmla="*/ 281 w 1056"/>
                  <a:gd name="T57" fmla="*/ 460 h 1531"/>
                  <a:gd name="T58" fmla="*/ 260 w 1056"/>
                  <a:gd name="T59" fmla="*/ 403 h 1531"/>
                  <a:gd name="T60" fmla="*/ 225 w 1056"/>
                  <a:gd name="T61" fmla="*/ 340 h 1531"/>
                  <a:gd name="T62" fmla="*/ 189 w 1056"/>
                  <a:gd name="T63" fmla="*/ 280 h 1531"/>
                  <a:gd name="T64" fmla="*/ 154 w 1056"/>
                  <a:gd name="T65" fmla="*/ 224 h 1531"/>
                  <a:gd name="T66" fmla="*/ 112 w 1056"/>
                  <a:gd name="T67" fmla="*/ 178 h 1531"/>
                  <a:gd name="T68" fmla="*/ 59 w 1056"/>
                  <a:gd name="T69" fmla="*/ 140 h 1531"/>
                  <a:gd name="T70" fmla="*/ 24 w 1056"/>
                  <a:gd name="T71" fmla="*/ 122 h 1531"/>
                  <a:gd name="T72" fmla="*/ 24 w 1056"/>
                  <a:gd name="T73" fmla="*/ 101 h 1531"/>
                  <a:gd name="T74" fmla="*/ 24 w 1056"/>
                  <a:gd name="T75" fmla="*/ 66 h 1531"/>
                  <a:gd name="T76" fmla="*/ 24 w 1056"/>
                  <a:gd name="T77" fmla="*/ 27 h 1531"/>
                  <a:gd name="T78" fmla="*/ 28 w 1056"/>
                  <a:gd name="T79" fmla="*/ 6 h 1531"/>
                  <a:gd name="T80" fmla="*/ 77 w 1056"/>
                  <a:gd name="T81" fmla="*/ 41 h 1531"/>
                  <a:gd name="T82" fmla="*/ 147 w 1056"/>
                  <a:gd name="T83" fmla="*/ 94 h 1531"/>
                  <a:gd name="T84" fmla="*/ 201 w 1056"/>
                  <a:gd name="T85" fmla="*/ 140 h 1531"/>
                  <a:gd name="T86" fmla="*/ 260 w 1056"/>
                  <a:gd name="T87" fmla="*/ 213 h 1531"/>
                  <a:gd name="T88" fmla="*/ 355 w 1056"/>
                  <a:gd name="T89" fmla="*/ 354 h 1531"/>
                  <a:gd name="T90" fmla="*/ 437 w 1056"/>
                  <a:gd name="T91" fmla="*/ 466 h 1531"/>
                  <a:gd name="T92" fmla="*/ 500 w 1056"/>
                  <a:gd name="T93" fmla="*/ 470 h 1531"/>
                  <a:gd name="T94" fmla="*/ 591 w 1056"/>
                  <a:gd name="T95" fmla="*/ 463 h 1531"/>
                  <a:gd name="T96" fmla="*/ 686 w 1056"/>
                  <a:gd name="T97" fmla="*/ 456 h 1531"/>
                  <a:gd name="T98" fmla="*/ 756 w 1056"/>
                  <a:gd name="T99" fmla="*/ 453 h 1531"/>
                  <a:gd name="T100" fmla="*/ 810 w 1056"/>
                  <a:gd name="T101" fmla="*/ 413 h 1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6" h="1531">
                    <a:moveTo>
                      <a:pt x="810" y="413"/>
                    </a:moveTo>
                    <a:lnTo>
                      <a:pt x="830" y="438"/>
                    </a:lnTo>
                    <a:lnTo>
                      <a:pt x="855" y="460"/>
                    </a:lnTo>
                    <a:lnTo>
                      <a:pt x="880" y="480"/>
                    </a:lnTo>
                    <a:lnTo>
                      <a:pt x="904" y="498"/>
                    </a:lnTo>
                    <a:lnTo>
                      <a:pt x="933" y="516"/>
                    </a:lnTo>
                    <a:lnTo>
                      <a:pt x="958" y="533"/>
                    </a:lnTo>
                    <a:lnTo>
                      <a:pt x="981" y="548"/>
                    </a:lnTo>
                    <a:lnTo>
                      <a:pt x="1006" y="565"/>
                    </a:lnTo>
                    <a:lnTo>
                      <a:pt x="1031" y="586"/>
                    </a:lnTo>
                    <a:lnTo>
                      <a:pt x="1056" y="603"/>
                    </a:lnTo>
                    <a:lnTo>
                      <a:pt x="1006" y="607"/>
                    </a:lnTo>
                    <a:lnTo>
                      <a:pt x="958" y="600"/>
                    </a:lnTo>
                    <a:lnTo>
                      <a:pt x="911" y="596"/>
                    </a:lnTo>
                    <a:lnTo>
                      <a:pt x="862" y="586"/>
                    </a:lnTo>
                    <a:lnTo>
                      <a:pt x="816" y="578"/>
                    </a:lnTo>
                    <a:lnTo>
                      <a:pt x="767" y="568"/>
                    </a:lnTo>
                    <a:lnTo>
                      <a:pt x="721" y="565"/>
                    </a:lnTo>
                    <a:lnTo>
                      <a:pt x="672" y="561"/>
                    </a:lnTo>
                    <a:lnTo>
                      <a:pt x="626" y="565"/>
                    </a:lnTo>
                    <a:lnTo>
                      <a:pt x="577" y="571"/>
                    </a:lnTo>
                    <a:lnTo>
                      <a:pt x="472" y="607"/>
                    </a:lnTo>
                    <a:lnTo>
                      <a:pt x="380" y="660"/>
                    </a:lnTo>
                    <a:lnTo>
                      <a:pt x="302" y="723"/>
                    </a:lnTo>
                    <a:lnTo>
                      <a:pt x="236" y="800"/>
                    </a:lnTo>
                    <a:lnTo>
                      <a:pt x="179" y="884"/>
                    </a:lnTo>
                    <a:lnTo>
                      <a:pt x="137" y="979"/>
                    </a:lnTo>
                    <a:lnTo>
                      <a:pt x="109" y="1078"/>
                    </a:lnTo>
                    <a:lnTo>
                      <a:pt x="88" y="1179"/>
                    </a:lnTo>
                    <a:lnTo>
                      <a:pt x="81" y="1285"/>
                    </a:lnTo>
                    <a:lnTo>
                      <a:pt x="84" y="1390"/>
                    </a:lnTo>
                    <a:lnTo>
                      <a:pt x="81" y="1401"/>
                    </a:lnTo>
                    <a:lnTo>
                      <a:pt x="77" y="1411"/>
                    </a:lnTo>
                    <a:lnTo>
                      <a:pt x="66" y="1426"/>
                    </a:lnTo>
                    <a:lnTo>
                      <a:pt x="59" y="1436"/>
                    </a:lnTo>
                    <a:lnTo>
                      <a:pt x="49" y="1453"/>
                    </a:lnTo>
                    <a:lnTo>
                      <a:pt x="39" y="1468"/>
                    </a:lnTo>
                    <a:lnTo>
                      <a:pt x="28" y="1481"/>
                    </a:lnTo>
                    <a:lnTo>
                      <a:pt x="21" y="1499"/>
                    </a:lnTo>
                    <a:lnTo>
                      <a:pt x="14" y="1516"/>
                    </a:lnTo>
                    <a:lnTo>
                      <a:pt x="14" y="1531"/>
                    </a:lnTo>
                    <a:lnTo>
                      <a:pt x="11" y="1485"/>
                    </a:lnTo>
                    <a:lnTo>
                      <a:pt x="7" y="1415"/>
                    </a:lnTo>
                    <a:lnTo>
                      <a:pt x="0" y="1331"/>
                    </a:lnTo>
                    <a:lnTo>
                      <a:pt x="0" y="1236"/>
                    </a:lnTo>
                    <a:lnTo>
                      <a:pt x="3" y="1130"/>
                    </a:lnTo>
                    <a:lnTo>
                      <a:pt x="18" y="1025"/>
                    </a:lnTo>
                    <a:lnTo>
                      <a:pt x="42" y="916"/>
                    </a:lnTo>
                    <a:lnTo>
                      <a:pt x="81" y="814"/>
                    </a:lnTo>
                    <a:lnTo>
                      <a:pt x="134" y="716"/>
                    </a:lnTo>
                    <a:lnTo>
                      <a:pt x="211" y="631"/>
                    </a:lnTo>
                    <a:lnTo>
                      <a:pt x="239" y="607"/>
                    </a:lnTo>
                    <a:lnTo>
                      <a:pt x="260" y="583"/>
                    </a:lnTo>
                    <a:lnTo>
                      <a:pt x="274" y="558"/>
                    </a:lnTo>
                    <a:lnTo>
                      <a:pt x="285" y="533"/>
                    </a:lnTo>
                    <a:lnTo>
                      <a:pt x="289" y="508"/>
                    </a:lnTo>
                    <a:lnTo>
                      <a:pt x="289" y="488"/>
                    </a:lnTo>
                    <a:lnTo>
                      <a:pt x="281" y="460"/>
                    </a:lnTo>
                    <a:lnTo>
                      <a:pt x="274" y="435"/>
                    </a:lnTo>
                    <a:lnTo>
                      <a:pt x="260" y="403"/>
                    </a:lnTo>
                    <a:lnTo>
                      <a:pt x="242" y="371"/>
                    </a:lnTo>
                    <a:lnTo>
                      <a:pt x="225" y="340"/>
                    </a:lnTo>
                    <a:lnTo>
                      <a:pt x="207" y="312"/>
                    </a:lnTo>
                    <a:lnTo>
                      <a:pt x="189" y="280"/>
                    </a:lnTo>
                    <a:lnTo>
                      <a:pt x="172" y="252"/>
                    </a:lnTo>
                    <a:lnTo>
                      <a:pt x="154" y="224"/>
                    </a:lnTo>
                    <a:lnTo>
                      <a:pt x="134" y="200"/>
                    </a:lnTo>
                    <a:lnTo>
                      <a:pt x="112" y="178"/>
                    </a:lnTo>
                    <a:lnTo>
                      <a:pt x="88" y="157"/>
                    </a:lnTo>
                    <a:lnTo>
                      <a:pt x="59" y="140"/>
                    </a:lnTo>
                    <a:lnTo>
                      <a:pt x="28" y="125"/>
                    </a:lnTo>
                    <a:lnTo>
                      <a:pt x="24" y="122"/>
                    </a:lnTo>
                    <a:lnTo>
                      <a:pt x="24" y="115"/>
                    </a:lnTo>
                    <a:lnTo>
                      <a:pt x="24" y="101"/>
                    </a:lnTo>
                    <a:lnTo>
                      <a:pt x="24" y="83"/>
                    </a:lnTo>
                    <a:lnTo>
                      <a:pt x="24" y="66"/>
                    </a:lnTo>
                    <a:lnTo>
                      <a:pt x="24" y="45"/>
                    </a:lnTo>
                    <a:lnTo>
                      <a:pt x="24" y="27"/>
                    </a:lnTo>
                    <a:lnTo>
                      <a:pt x="28" y="13"/>
                    </a:lnTo>
                    <a:lnTo>
                      <a:pt x="28" y="6"/>
                    </a:lnTo>
                    <a:lnTo>
                      <a:pt x="28" y="0"/>
                    </a:lnTo>
                    <a:lnTo>
                      <a:pt x="77" y="41"/>
                    </a:lnTo>
                    <a:lnTo>
                      <a:pt x="116" y="73"/>
                    </a:lnTo>
                    <a:lnTo>
                      <a:pt x="147" y="94"/>
                    </a:lnTo>
                    <a:lnTo>
                      <a:pt x="176" y="118"/>
                    </a:lnTo>
                    <a:lnTo>
                      <a:pt x="201" y="140"/>
                    </a:lnTo>
                    <a:lnTo>
                      <a:pt x="229" y="171"/>
                    </a:lnTo>
                    <a:lnTo>
                      <a:pt x="260" y="213"/>
                    </a:lnTo>
                    <a:lnTo>
                      <a:pt x="302" y="273"/>
                    </a:lnTo>
                    <a:lnTo>
                      <a:pt x="355" y="354"/>
                    </a:lnTo>
                    <a:lnTo>
                      <a:pt x="422" y="460"/>
                    </a:lnTo>
                    <a:lnTo>
                      <a:pt x="437" y="466"/>
                    </a:lnTo>
                    <a:lnTo>
                      <a:pt x="460" y="470"/>
                    </a:lnTo>
                    <a:lnTo>
                      <a:pt x="500" y="470"/>
                    </a:lnTo>
                    <a:lnTo>
                      <a:pt x="542" y="466"/>
                    </a:lnTo>
                    <a:lnTo>
                      <a:pt x="591" y="463"/>
                    </a:lnTo>
                    <a:lnTo>
                      <a:pt x="640" y="460"/>
                    </a:lnTo>
                    <a:lnTo>
                      <a:pt x="686" y="456"/>
                    </a:lnTo>
                    <a:lnTo>
                      <a:pt x="725" y="453"/>
                    </a:lnTo>
                    <a:lnTo>
                      <a:pt x="756" y="453"/>
                    </a:lnTo>
                    <a:lnTo>
                      <a:pt x="774" y="448"/>
                    </a:lnTo>
                    <a:lnTo>
                      <a:pt x="810" y="413"/>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36" name="Freeform 760"/>
              <p:cNvSpPr>
                <a:spLocks/>
              </p:cNvSpPr>
              <p:nvPr/>
            </p:nvSpPr>
            <p:spPr bwMode="auto">
              <a:xfrm>
                <a:off x="3059" y="2462"/>
                <a:ext cx="82" cy="110"/>
              </a:xfrm>
              <a:custGeom>
                <a:avLst/>
                <a:gdLst>
                  <a:gd name="T0" fmla="*/ 830 w 1056"/>
                  <a:gd name="T1" fmla="*/ 438 h 1531"/>
                  <a:gd name="T2" fmla="*/ 880 w 1056"/>
                  <a:gd name="T3" fmla="*/ 480 h 1531"/>
                  <a:gd name="T4" fmla="*/ 933 w 1056"/>
                  <a:gd name="T5" fmla="*/ 516 h 1531"/>
                  <a:gd name="T6" fmla="*/ 981 w 1056"/>
                  <a:gd name="T7" fmla="*/ 548 h 1531"/>
                  <a:gd name="T8" fmla="*/ 1031 w 1056"/>
                  <a:gd name="T9" fmla="*/ 586 h 1531"/>
                  <a:gd name="T10" fmla="*/ 1006 w 1056"/>
                  <a:gd name="T11" fmla="*/ 607 h 1531"/>
                  <a:gd name="T12" fmla="*/ 911 w 1056"/>
                  <a:gd name="T13" fmla="*/ 596 h 1531"/>
                  <a:gd name="T14" fmla="*/ 816 w 1056"/>
                  <a:gd name="T15" fmla="*/ 578 h 1531"/>
                  <a:gd name="T16" fmla="*/ 721 w 1056"/>
                  <a:gd name="T17" fmla="*/ 565 h 1531"/>
                  <a:gd name="T18" fmla="*/ 626 w 1056"/>
                  <a:gd name="T19" fmla="*/ 565 h 1531"/>
                  <a:gd name="T20" fmla="*/ 472 w 1056"/>
                  <a:gd name="T21" fmla="*/ 607 h 1531"/>
                  <a:gd name="T22" fmla="*/ 302 w 1056"/>
                  <a:gd name="T23" fmla="*/ 723 h 1531"/>
                  <a:gd name="T24" fmla="*/ 179 w 1056"/>
                  <a:gd name="T25" fmla="*/ 884 h 1531"/>
                  <a:gd name="T26" fmla="*/ 109 w 1056"/>
                  <a:gd name="T27" fmla="*/ 1078 h 1531"/>
                  <a:gd name="T28" fmla="*/ 81 w 1056"/>
                  <a:gd name="T29" fmla="*/ 1285 h 1531"/>
                  <a:gd name="T30" fmla="*/ 81 w 1056"/>
                  <a:gd name="T31" fmla="*/ 1401 h 1531"/>
                  <a:gd name="T32" fmla="*/ 66 w 1056"/>
                  <a:gd name="T33" fmla="*/ 1426 h 1531"/>
                  <a:gd name="T34" fmla="*/ 49 w 1056"/>
                  <a:gd name="T35" fmla="*/ 1453 h 1531"/>
                  <a:gd name="T36" fmla="*/ 28 w 1056"/>
                  <a:gd name="T37" fmla="*/ 1481 h 1531"/>
                  <a:gd name="T38" fmla="*/ 14 w 1056"/>
                  <a:gd name="T39" fmla="*/ 1516 h 1531"/>
                  <a:gd name="T40" fmla="*/ 11 w 1056"/>
                  <a:gd name="T41" fmla="*/ 1485 h 1531"/>
                  <a:gd name="T42" fmla="*/ 0 w 1056"/>
                  <a:gd name="T43" fmla="*/ 1331 h 1531"/>
                  <a:gd name="T44" fmla="*/ 3 w 1056"/>
                  <a:gd name="T45" fmla="*/ 1130 h 1531"/>
                  <a:gd name="T46" fmla="*/ 42 w 1056"/>
                  <a:gd name="T47" fmla="*/ 916 h 1531"/>
                  <a:gd name="T48" fmla="*/ 134 w 1056"/>
                  <a:gd name="T49" fmla="*/ 716 h 1531"/>
                  <a:gd name="T50" fmla="*/ 239 w 1056"/>
                  <a:gd name="T51" fmla="*/ 607 h 1531"/>
                  <a:gd name="T52" fmla="*/ 274 w 1056"/>
                  <a:gd name="T53" fmla="*/ 558 h 1531"/>
                  <a:gd name="T54" fmla="*/ 289 w 1056"/>
                  <a:gd name="T55" fmla="*/ 508 h 1531"/>
                  <a:gd name="T56" fmla="*/ 281 w 1056"/>
                  <a:gd name="T57" fmla="*/ 460 h 1531"/>
                  <a:gd name="T58" fmla="*/ 260 w 1056"/>
                  <a:gd name="T59" fmla="*/ 403 h 1531"/>
                  <a:gd name="T60" fmla="*/ 225 w 1056"/>
                  <a:gd name="T61" fmla="*/ 340 h 1531"/>
                  <a:gd name="T62" fmla="*/ 189 w 1056"/>
                  <a:gd name="T63" fmla="*/ 280 h 1531"/>
                  <a:gd name="T64" fmla="*/ 154 w 1056"/>
                  <a:gd name="T65" fmla="*/ 224 h 1531"/>
                  <a:gd name="T66" fmla="*/ 112 w 1056"/>
                  <a:gd name="T67" fmla="*/ 178 h 1531"/>
                  <a:gd name="T68" fmla="*/ 59 w 1056"/>
                  <a:gd name="T69" fmla="*/ 140 h 1531"/>
                  <a:gd name="T70" fmla="*/ 24 w 1056"/>
                  <a:gd name="T71" fmla="*/ 122 h 1531"/>
                  <a:gd name="T72" fmla="*/ 24 w 1056"/>
                  <a:gd name="T73" fmla="*/ 101 h 1531"/>
                  <a:gd name="T74" fmla="*/ 24 w 1056"/>
                  <a:gd name="T75" fmla="*/ 66 h 1531"/>
                  <a:gd name="T76" fmla="*/ 24 w 1056"/>
                  <a:gd name="T77" fmla="*/ 27 h 1531"/>
                  <a:gd name="T78" fmla="*/ 28 w 1056"/>
                  <a:gd name="T79" fmla="*/ 6 h 1531"/>
                  <a:gd name="T80" fmla="*/ 77 w 1056"/>
                  <a:gd name="T81" fmla="*/ 41 h 1531"/>
                  <a:gd name="T82" fmla="*/ 147 w 1056"/>
                  <a:gd name="T83" fmla="*/ 94 h 1531"/>
                  <a:gd name="T84" fmla="*/ 201 w 1056"/>
                  <a:gd name="T85" fmla="*/ 140 h 1531"/>
                  <a:gd name="T86" fmla="*/ 260 w 1056"/>
                  <a:gd name="T87" fmla="*/ 213 h 1531"/>
                  <a:gd name="T88" fmla="*/ 355 w 1056"/>
                  <a:gd name="T89" fmla="*/ 354 h 1531"/>
                  <a:gd name="T90" fmla="*/ 437 w 1056"/>
                  <a:gd name="T91" fmla="*/ 466 h 1531"/>
                  <a:gd name="T92" fmla="*/ 500 w 1056"/>
                  <a:gd name="T93" fmla="*/ 470 h 1531"/>
                  <a:gd name="T94" fmla="*/ 591 w 1056"/>
                  <a:gd name="T95" fmla="*/ 463 h 1531"/>
                  <a:gd name="T96" fmla="*/ 686 w 1056"/>
                  <a:gd name="T97" fmla="*/ 456 h 1531"/>
                  <a:gd name="T98" fmla="*/ 756 w 1056"/>
                  <a:gd name="T99" fmla="*/ 453 h 1531"/>
                  <a:gd name="T100" fmla="*/ 810 w 1056"/>
                  <a:gd name="T101" fmla="*/ 413 h 1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6" h="1531">
                    <a:moveTo>
                      <a:pt x="810" y="413"/>
                    </a:moveTo>
                    <a:lnTo>
                      <a:pt x="830" y="438"/>
                    </a:lnTo>
                    <a:lnTo>
                      <a:pt x="855" y="460"/>
                    </a:lnTo>
                    <a:lnTo>
                      <a:pt x="880" y="480"/>
                    </a:lnTo>
                    <a:lnTo>
                      <a:pt x="904" y="498"/>
                    </a:lnTo>
                    <a:lnTo>
                      <a:pt x="933" y="516"/>
                    </a:lnTo>
                    <a:lnTo>
                      <a:pt x="958" y="533"/>
                    </a:lnTo>
                    <a:lnTo>
                      <a:pt x="981" y="548"/>
                    </a:lnTo>
                    <a:lnTo>
                      <a:pt x="1006" y="565"/>
                    </a:lnTo>
                    <a:lnTo>
                      <a:pt x="1031" y="586"/>
                    </a:lnTo>
                    <a:lnTo>
                      <a:pt x="1056" y="603"/>
                    </a:lnTo>
                    <a:lnTo>
                      <a:pt x="1006" y="607"/>
                    </a:lnTo>
                    <a:lnTo>
                      <a:pt x="958" y="600"/>
                    </a:lnTo>
                    <a:lnTo>
                      <a:pt x="911" y="596"/>
                    </a:lnTo>
                    <a:lnTo>
                      <a:pt x="862" y="586"/>
                    </a:lnTo>
                    <a:lnTo>
                      <a:pt x="816" y="578"/>
                    </a:lnTo>
                    <a:lnTo>
                      <a:pt x="767" y="568"/>
                    </a:lnTo>
                    <a:lnTo>
                      <a:pt x="721" y="565"/>
                    </a:lnTo>
                    <a:lnTo>
                      <a:pt x="672" y="561"/>
                    </a:lnTo>
                    <a:lnTo>
                      <a:pt x="626" y="565"/>
                    </a:lnTo>
                    <a:lnTo>
                      <a:pt x="577" y="571"/>
                    </a:lnTo>
                    <a:lnTo>
                      <a:pt x="472" y="607"/>
                    </a:lnTo>
                    <a:lnTo>
                      <a:pt x="380" y="660"/>
                    </a:lnTo>
                    <a:lnTo>
                      <a:pt x="302" y="723"/>
                    </a:lnTo>
                    <a:lnTo>
                      <a:pt x="236" y="800"/>
                    </a:lnTo>
                    <a:lnTo>
                      <a:pt x="179" y="884"/>
                    </a:lnTo>
                    <a:lnTo>
                      <a:pt x="137" y="979"/>
                    </a:lnTo>
                    <a:lnTo>
                      <a:pt x="109" y="1078"/>
                    </a:lnTo>
                    <a:lnTo>
                      <a:pt x="88" y="1179"/>
                    </a:lnTo>
                    <a:lnTo>
                      <a:pt x="81" y="1285"/>
                    </a:lnTo>
                    <a:lnTo>
                      <a:pt x="84" y="1390"/>
                    </a:lnTo>
                    <a:lnTo>
                      <a:pt x="81" y="1401"/>
                    </a:lnTo>
                    <a:lnTo>
                      <a:pt x="77" y="1411"/>
                    </a:lnTo>
                    <a:lnTo>
                      <a:pt x="66" y="1426"/>
                    </a:lnTo>
                    <a:lnTo>
                      <a:pt x="59" y="1436"/>
                    </a:lnTo>
                    <a:lnTo>
                      <a:pt x="49" y="1453"/>
                    </a:lnTo>
                    <a:lnTo>
                      <a:pt x="39" y="1468"/>
                    </a:lnTo>
                    <a:lnTo>
                      <a:pt x="28" y="1481"/>
                    </a:lnTo>
                    <a:lnTo>
                      <a:pt x="21" y="1499"/>
                    </a:lnTo>
                    <a:lnTo>
                      <a:pt x="14" y="1516"/>
                    </a:lnTo>
                    <a:lnTo>
                      <a:pt x="14" y="1531"/>
                    </a:lnTo>
                    <a:lnTo>
                      <a:pt x="11" y="1485"/>
                    </a:lnTo>
                    <a:lnTo>
                      <a:pt x="7" y="1415"/>
                    </a:lnTo>
                    <a:lnTo>
                      <a:pt x="0" y="1331"/>
                    </a:lnTo>
                    <a:lnTo>
                      <a:pt x="0" y="1236"/>
                    </a:lnTo>
                    <a:lnTo>
                      <a:pt x="3" y="1130"/>
                    </a:lnTo>
                    <a:lnTo>
                      <a:pt x="18" y="1025"/>
                    </a:lnTo>
                    <a:lnTo>
                      <a:pt x="42" y="916"/>
                    </a:lnTo>
                    <a:lnTo>
                      <a:pt x="81" y="814"/>
                    </a:lnTo>
                    <a:lnTo>
                      <a:pt x="134" y="716"/>
                    </a:lnTo>
                    <a:lnTo>
                      <a:pt x="211" y="631"/>
                    </a:lnTo>
                    <a:lnTo>
                      <a:pt x="239" y="607"/>
                    </a:lnTo>
                    <a:lnTo>
                      <a:pt x="260" y="583"/>
                    </a:lnTo>
                    <a:lnTo>
                      <a:pt x="274" y="558"/>
                    </a:lnTo>
                    <a:lnTo>
                      <a:pt x="285" y="533"/>
                    </a:lnTo>
                    <a:lnTo>
                      <a:pt x="289" y="508"/>
                    </a:lnTo>
                    <a:lnTo>
                      <a:pt x="289" y="488"/>
                    </a:lnTo>
                    <a:lnTo>
                      <a:pt x="281" y="460"/>
                    </a:lnTo>
                    <a:lnTo>
                      <a:pt x="274" y="435"/>
                    </a:lnTo>
                    <a:lnTo>
                      <a:pt x="260" y="403"/>
                    </a:lnTo>
                    <a:lnTo>
                      <a:pt x="242" y="371"/>
                    </a:lnTo>
                    <a:lnTo>
                      <a:pt x="225" y="340"/>
                    </a:lnTo>
                    <a:lnTo>
                      <a:pt x="207" y="312"/>
                    </a:lnTo>
                    <a:lnTo>
                      <a:pt x="189" y="280"/>
                    </a:lnTo>
                    <a:lnTo>
                      <a:pt x="172" y="252"/>
                    </a:lnTo>
                    <a:lnTo>
                      <a:pt x="154" y="224"/>
                    </a:lnTo>
                    <a:lnTo>
                      <a:pt x="134" y="200"/>
                    </a:lnTo>
                    <a:lnTo>
                      <a:pt x="112" y="178"/>
                    </a:lnTo>
                    <a:lnTo>
                      <a:pt x="88" y="157"/>
                    </a:lnTo>
                    <a:lnTo>
                      <a:pt x="59" y="140"/>
                    </a:lnTo>
                    <a:lnTo>
                      <a:pt x="28" y="125"/>
                    </a:lnTo>
                    <a:lnTo>
                      <a:pt x="24" y="122"/>
                    </a:lnTo>
                    <a:lnTo>
                      <a:pt x="24" y="115"/>
                    </a:lnTo>
                    <a:lnTo>
                      <a:pt x="24" y="101"/>
                    </a:lnTo>
                    <a:lnTo>
                      <a:pt x="24" y="83"/>
                    </a:lnTo>
                    <a:lnTo>
                      <a:pt x="24" y="66"/>
                    </a:lnTo>
                    <a:lnTo>
                      <a:pt x="24" y="45"/>
                    </a:lnTo>
                    <a:lnTo>
                      <a:pt x="24" y="27"/>
                    </a:lnTo>
                    <a:lnTo>
                      <a:pt x="28" y="13"/>
                    </a:lnTo>
                    <a:lnTo>
                      <a:pt x="28" y="6"/>
                    </a:lnTo>
                    <a:lnTo>
                      <a:pt x="28" y="0"/>
                    </a:lnTo>
                    <a:lnTo>
                      <a:pt x="77" y="41"/>
                    </a:lnTo>
                    <a:lnTo>
                      <a:pt x="116" y="73"/>
                    </a:lnTo>
                    <a:lnTo>
                      <a:pt x="147" y="94"/>
                    </a:lnTo>
                    <a:lnTo>
                      <a:pt x="176" y="118"/>
                    </a:lnTo>
                    <a:lnTo>
                      <a:pt x="201" y="140"/>
                    </a:lnTo>
                    <a:lnTo>
                      <a:pt x="229" y="171"/>
                    </a:lnTo>
                    <a:lnTo>
                      <a:pt x="260" y="213"/>
                    </a:lnTo>
                    <a:lnTo>
                      <a:pt x="302" y="273"/>
                    </a:lnTo>
                    <a:lnTo>
                      <a:pt x="355" y="354"/>
                    </a:lnTo>
                    <a:lnTo>
                      <a:pt x="422" y="460"/>
                    </a:lnTo>
                    <a:lnTo>
                      <a:pt x="437" y="466"/>
                    </a:lnTo>
                    <a:lnTo>
                      <a:pt x="460" y="470"/>
                    </a:lnTo>
                    <a:lnTo>
                      <a:pt x="500" y="470"/>
                    </a:lnTo>
                    <a:lnTo>
                      <a:pt x="542" y="466"/>
                    </a:lnTo>
                    <a:lnTo>
                      <a:pt x="591" y="463"/>
                    </a:lnTo>
                    <a:lnTo>
                      <a:pt x="640" y="460"/>
                    </a:lnTo>
                    <a:lnTo>
                      <a:pt x="686" y="456"/>
                    </a:lnTo>
                    <a:lnTo>
                      <a:pt x="725" y="453"/>
                    </a:lnTo>
                    <a:lnTo>
                      <a:pt x="756" y="453"/>
                    </a:lnTo>
                    <a:lnTo>
                      <a:pt x="774" y="448"/>
                    </a:lnTo>
                    <a:lnTo>
                      <a:pt x="810" y="413"/>
                    </a:lnTo>
                  </a:path>
                </a:pathLst>
              </a:custGeom>
              <a:noFill/>
              <a:ln w="0">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37" name="Freeform 761"/>
              <p:cNvSpPr>
                <a:spLocks/>
              </p:cNvSpPr>
              <p:nvPr/>
            </p:nvSpPr>
            <p:spPr bwMode="auto">
              <a:xfrm>
                <a:off x="3062" y="2574"/>
                <a:ext cx="64" cy="402"/>
              </a:xfrm>
              <a:custGeom>
                <a:avLst/>
                <a:gdLst>
                  <a:gd name="T0" fmla="*/ 647 w 838"/>
                  <a:gd name="T1" fmla="*/ 5452 h 5627"/>
                  <a:gd name="T2" fmla="*/ 795 w 838"/>
                  <a:gd name="T3" fmla="*/ 5139 h 5627"/>
                  <a:gd name="T4" fmla="*/ 838 w 838"/>
                  <a:gd name="T5" fmla="*/ 4791 h 5627"/>
                  <a:gd name="T6" fmla="*/ 813 w 838"/>
                  <a:gd name="T7" fmla="*/ 4514 h 5627"/>
                  <a:gd name="T8" fmla="*/ 767 w 838"/>
                  <a:gd name="T9" fmla="*/ 4391 h 5627"/>
                  <a:gd name="T10" fmla="*/ 697 w 838"/>
                  <a:gd name="T11" fmla="*/ 4274 h 5627"/>
                  <a:gd name="T12" fmla="*/ 612 w 838"/>
                  <a:gd name="T13" fmla="*/ 4173 h 5627"/>
                  <a:gd name="T14" fmla="*/ 496 w 838"/>
                  <a:gd name="T15" fmla="*/ 4050 h 5627"/>
                  <a:gd name="T16" fmla="*/ 391 w 838"/>
                  <a:gd name="T17" fmla="*/ 3924 h 5627"/>
                  <a:gd name="T18" fmla="*/ 331 w 838"/>
                  <a:gd name="T19" fmla="*/ 3779 h 5627"/>
                  <a:gd name="T20" fmla="*/ 309 w 838"/>
                  <a:gd name="T21" fmla="*/ 3456 h 5627"/>
                  <a:gd name="T22" fmla="*/ 261 w 838"/>
                  <a:gd name="T23" fmla="*/ 3041 h 5627"/>
                  <a:gd name="T24" fmla="*/ 267 w 838"/>
                  <a:gd name="T25" fmla="*/ 2641 h 5627"/>
                  <a:gd name="T26" fmla="*/ 359 w 838"/>
                  <a:gd name="T27" fmla="*/ 2371 h 5627"/>
                  <a:gd name="T28" fmla="*/ 380 w 838"/>
                  <a:gd name="T29" fmla="*/ 2315 h 5627"/>
                  <a:gd name="T30" fmla="*/ 397 w 838"/>
                  <a:gd name="T31" fmla="*/ 2262 h 5627"/>
                  <a:gd name="T32" fmla="*/ 409 w 838"/>
                  <a:gd name="T33" fmla="*/ 2227 h 5627"/>
                  <a:gd name="T34" fmla="*/ 489 w 838"/>
                  <a:gd name="T35" fmla="*/ 1960 h 5627"/>
                  <a:gd name="T36" fmla="*/ 521 w 838"/>
                  <a:gd name="T37" fmla="*/ 1675 h 5627"/>
                  <a:gd name="T38" fmla="*/ 492 w 838"/>
                  <a:gd name="T39" fmla="*/ 1391 h 5627"/>
                  <a:gd name="T40" fmla="*/ 387 w 838"/>
                  <a:gd name="T41" fmla="*/ 1033 h 5627"/>
                  <a:gd name="T42" fmla="*/ 264 w 838"/>
                  <a:gd name="T43" fmla="*/ 647 h 5627"/>
                  <a:gd name="T44" fmla="*/ 148 w 838"/>
                  <a:gd name="T45" fmla="*/ 263 h 5627"/>
                  <a:gd name="T46" fmla="*/ 81 w 838"/>
                  <a:gd name="T47" fmla="*/ 0 h 5627"/>
                  <a:gd name="T48" fmla="*/ 71 w 838"/>
                  <a:gd name="T49" fmla="*/ 4 h 5627"/>
                  <a:gd name="T50" fmla="*/ 46 w 838"/>
                  <a:gd name="T51" fmla="*/ 28 h 5627"/>
                  <a:gd name="T52" fmla="*/ 7 w 838"/>
                  <a:gd name="T53" fmla="*/ 60 h 5627"/>
                  <a:gd name="T54" fmla="*/ 3 w 838"/>
                  <a:gd name="T55" fmla="*/ 112 h 5627"/>
                  <a:gd name="T56" fmla="*/ 31 w 838"/>
                  <a:gd name="T57" fmla="*/ 210 h 5627"/>
                  <a:gd name="T58" fmla="*/ 63 w 838"/>
                  <a:gd name="T59" fmla="*/ 309 h 5627"/>
                  <a:gd name="T60" fmla="*/ 155 w 838"/>
                  <a:gd name="T61" fmla="*/ 618 h 5627"/>
                  <a:gd name="T62" fmla="*/ 286 w 838"/>
                  <a:gd name="T63" fmla="*/ 1060 h 5627"/>
                  <a:gd name="T64" fmla="*/ 384 w 838"/>
                  <a:gd name="T65" fmla="*/ 1461 h 5627"/>
                  <a:gd name="T66" fmla="*/ 426 w 838"/>
                  <a:gd name="T67" fmla="*/ 1773 h 5627"/>
                  <a:gd name="T68" fmla="*/ 380 w 838"/>
                  <a:gd name="T69" fmla="*/ 2055 h 5627"/>
                  <a:gd name="T70" fmla="*/ 286 w 838"/>
                  <a:gd name="T71" fmla="*/ 2328 h 5627"/>
                  <a:gd name="T72" fmla="*/ 201 w 838"/>
                  <a:gd name="T73" fmla="*/ 2620 h 5627"/>
                  <a:gd name="T74" fmla="*/ 183 w 838"/>
                  <a:gd name="T75" fmla="*/ 2894 h 5627"/>
                  <a:gd name="T76" fmla="*/ 208 w 838"/>
                  <a:gd name="T77" fmla="*/ 3171 h 5627"/>
                  <a:gd name="T78" fmla="*/ 236 w 838"/>
                  <a:gd name="T79" fmla="*/ 3446 h 5627"/>
                  <a:gd name="T80" fmla="*/ 236 w 838"/>
                  <a:gd name="T81" fmla="*/ 3636 h 5627"/>
                  <a:gd name="T82" fmla="*/ 261 w 838"/>
                  <a:gd name="T83" fmla="*/ 3786 h 5627"/>
                  <a:gd name="T84" fmla="*/ 317 w 838"/>
                  <a:gd name="T85" fmla="*/ 3931 h 5627"/>
                  <a:gd name="T86" fmla="*/ 404 w 838"/>
                  <a:gd name="T87" fmla="*/ 4064 h 5627"/>
                  <a:gd name="T88" fmla="*/ 521 w 838"/>
                  <a:gd name="T89" fmla="*/ 4184 h 5627"/>
                  <a:gd name="T90" fmla="*/ 630 w 838"/>
                  <a:gd name="T91" fmla="*/ 4299 h 5627"/>
                  <a:gd name="T92" fmla="*/ 715 w 838"/>
                  <a:gd name="T93" fmla="*/ 4432 h 5627"/>
                  <a:gd name="T94" fmla="*/ 742 w 838"/>
                  <a:gd name="T95" fmla="*/ 4531 h 5627"/>
                  <a:gd name="T96" fmla="*/ 760 w 838"/>
                  <a:gd name="T97" fmla="*/ 4637 h 5627"/>
                  <a:gd name="T98" fmla="*/ 767 w 838"/>
                  <a:gd name="T99" fmla="*/ 4739 h 5627"/>
                  <a:gd name="T100" fmla="*/ 767 w 838"/>
                  <a:gd name="T101" fmla="*/ 4946 h 5627"/>
                  <a:gd name="T102" fmla="*/ 710 w 838"/>
                  <a:gd name="T103" fmla="*/ 5217 h 5627"/>
                  <a:gd name="T104" fmla="*/ 587 w 838"/>
                  <a:gd name="T105" fmla="*/ 5469 h 5627"/>
                  <a:gd name="T106" fmla="*/ 464 w 838"/>
                  <a:gd name="T107" fmla="*/ 5620 h 5627"/>
                  <a:gd name="T108" fmla="*/ 469 w 838"/>
                  <a:gd name="T109" fmla="*/ 5624 h 5627"/>
                  <a:gd name="T110" fmla="*/ 486 w 838"/>
                  <a:gd name="T111" fmla="*/ 5624 h 5627"/>
                  <a:gd name="T112" fmla="*/ 504 w 838"/>
                  <a:gd name="T113" fmla="*/ 5627 h 5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8" h="5627">
                    <a:moveTo>
                      <a:pt x="482" y="5620"/>
                    </a:moveTo>
                    <a:lnTo>
                      <a:pt x="574" y="5539"/>
                    </a:lnTo>
                    <a:lnTo>
                      <a:pt x="647" y="5452"/>
                    </a:lnTo>
                    <a:lnTo>
                      <a:pt x="710" y="5353"/>
                    </a:lnTo>
                    <a:lnTo>
                      <a:pt x="757" y="5247"/>
                    </a:lnTo>
                    <a:lnTo>
                      <a:pt x="795" y="5139"/>
                    </a:lnTo>
                    <a:lnTo>
                      <a:pt x="820" y="5023"/>
                    </a:lnTo>
                    <a:lnTo>
                      <a:pt x="834" y="4907"/>
                    </a:lnTo>
                    <a:lnTo>
                      <a:pt x="838" y="4791"/>
                    </a:lnTo>
                    <a:lnTo>
                      <a:pt x="834" y="4672"/>
                    </a:lnTo>
                    <a:lnTo>
                      <a:pt x="823" y="4559"/>
                    </a:lnTo>
                    <a:lnTo>
                      <a:pt x="813" y="4514"/>
                    </a:lnTo>
                    <a:lnTo>
                      <a:pt x="802" y="4472"/>
                    </a:lnTo>
                    <a:lnTo>
                      <a:pt x="788" y="4429"/>
                    </a:lnTo>
                    <a:lnTo>
                      <a:pt x="767" y="4391"/>
                    </a:lnTo>
                    <a:lnTo>
                      <a:pt x="746" y="4352"/>
                    </a:lnTo>
                    <a:lnTo>
                      <a:pt x="725" y="4314"/>
                    </a:lnTo>
                    <a:lnTo>
                      <a:pt x="697" y="4274"/>
                    </a:lnTo>
                    <a:lnTo>
                      <a:pt x="672" y="4239"/>
                    </a:lnTo>
                    <a:lnTo>
                      <a:pt x="640" y="4204"/>
                    </a:lnTo>
                    <a:lnTo>
                      <a:pt x="612" y="4173"/>
                    </a:lnTo>
                    <a:lnTo>
                      <a:pt x="574" y="4131"/>
                    </a:lnTo>
                    <a:lnTo>
                      <a:pt x="539" y="4092"/>
                    </a:lnTo>
                    <a:lnTo>
                      <a:pt x="496" y="4050"/>
                    </a:lnTo>
                    <a:lnTo>
                      <a:pt x="461" y="4008"/>
                    </a:lnTo>
                    <a:lnTo>
                      <a:pt x="426" y="3966"/>
                    </a:lnTo>
                    <a:lnTo>
                      <a:pt x="391" y="3924"/>
                    </a:lnTo>
                    <a:lnTo>
                      <a:pt x="366" y="3878"/>
                    </a:lnTo>
                    <a:lnTo>
                      <a:pt x="344" y="3829"/>
                    </a:lnTo>
                    <a:lnTo>
                      <a:pt x="331" y="3779"/>
                    </a:lnTo>
                    <a:lnTo>
                      <a:pt x="327" y="3731"/>
                    </a:lnTo>
                    <a:lnTo>
                      <a:pt x="321" y="3593"/>
                    </a:lnTo>
                    <a:lnTo>
                      <a:pt x="309" y="3456"/>
                    </a:lnTo>
                    <a:lnTo>
                      <a:pt x="292" y="3319"/>
                    </a:lnTo>
                    <a:lnTo>
                      <a:pt x="274" y="3183"/>
                    </a:lnTo>
                    <a:lnTo>
                      <a:pt x="261" y="3041"/>
                    </a:lnTo>
                    <a:lnTo>
                      <a:pt x="253" y="2908"/>
                    </a:lnTo>
                    <a:lnTo>
                      <a:pt x="253" y="2771"/>
                    </a:lnTo>
                    <a:lnTo>
                      <a:pt x="267" y="2641"/>
                    </a:lnTo>
                    <a:lnTo>
                      <a:pt x="299" y="2515"/>
                    </a:lnTo>
                    <a:lnTo>
                      <a:pt x="352" y="2392"/>
                    </a:lnTo>
                    <a:lnTo>
                      <a:pt x="359" y="2371"/>
                    </a:lnTo>
                    <a:lnTo>
                      <a:pt x="366" y="2353"/>
                    </a:lnTo>
                    <a:lnTo>
                      <a:pt x="373" y="2336"/>
                    </a:lnTo>
                    <a:lnTo>
                      <a:pt x="380" y="2315"/>
                    </a:lnTo>
                    <a:lnTo>
                      <a:pt x="387" y="2298"/>
                    </a:lnTo>
                    <a:lnTo>
                      <a:pt x="391" y="2280"/>
                    </a:lnTo>
                    <a:lnTo>
                      <a:pt x="397" y="2262"/>
                    </a:lnTo>
                    <a:lnTo>
                      <a:pt x="401" y="2248"/>
                    </a:lnTo>
                    <a:lnTo>
                      <a:pt x="404" y="2234"/>
                    </a:lnTo>
                    <a:lnTo>
                      <a:pt x="409" y="2227"/>
                    </a:lnTo>
                    <a:lnTo>
                      <a:pt x="444" y="2139"/>
                    </a:lnTo>
                    <a:lnTo>
                      <a:pt x="469" y="2051"/>
                    </a:lnTo>
                    <a:lnTo>
                      <a:pt x="489" y="1960"/>
                    </a:lnTo>
                    <a:lnTo>
                      <a:pt x="507" y="1865"/>
                    </a:lnTo>
                    <a:lnTo>
                      <a:pt x="517" y="1770"/>
                    </a:lnTo>
                    <a:lnTo>
                      <a:pt x="521" y="1675"/>
                    </a:lnTo>
                    <a:lnTo>
                      <a:pt x="517" y="1580"/>
                    </a:lnTo>
                    <a:lnTo>
                      <a:pt x="507" y="1485"/>
                    </a:lnTo>
                    <a:lnTo>
                      <a:pt x="492" y="1391"/>
                    </a:lnTo>
                    <a:lnTo>
                      <a:pt x="469" y="1296"/>
                    </a:lnTo>
                    <a:lnTo>
                      <a:pt x="426" y="1163"/>
                    </a:lnTo>
                    <a:lnTo>
                      <a:pt x="387" y="1033"/>
                    </a:lnTo>
                    <a:lnTo>
                      <a:pt x="344" y="903"/>
                    </a:lnTo>
                    <a:lnTo>
                      <a:pt x="303" y="776"/>
                    </a:lnTo>
                    <a:lnTo>
                      <a:pt x="264" y="647"/>
                    </a:lnTo>
                    <a:lnTo>
                      <a:pt x="226" y="520"/>
                    </a:lnTo>
                    <a:lnTo>
                      <a:pt x="186" y="393"/>
                    </a:lnTo>
                    <a:lnTo>
                      <a:pt x="148" y="263"/>
                    </a:lnTo>
                    <a:lnTo>
                      <a:pt x="113" y="133"/>
                    </a:lnTo>
                    <a:lnTo>
                      <a:pt x="84" y="0"/>
                    </a:lnTo>
                    <a:lnTo>
                      <a:pt x="81" y="0"/>
                    </a:lnTo>
                    <a:lnTo>
                      <a:pt x="78" y="0"/>
                    </a:lnTo>
                    <a:lnTo>
                      <a:pt x="74" y="0"/>
                    </a:lnTo>
                    <a:lnTo>
                      <a:pt x="71" y="4"/>
                    </a:lnTo>
                    <a:lnTo>
                      <a:pt x="63" y="10"/>
                    </a:lnTo>
                    <a:lnTo>
                      <a:pt x="53" y="17"/>
                    </a:lnTo>
                    <a:lnTo>
                      <a:pt x="46" y="28"/>
                    </a:lnTo>
                    <a:lnTo>
                      <a:pt x="31" y="35"/>
                    </a:lnTo>
                    <a:lnTo>
                      <a:pt x="21" y="45"/>
                    </a:lnTo>
                    <a:lnTo>
                      <a:pt x="7" y="60"/>
                    </a:lnTo>
                    <a:lnTo>
                      <a:pt x="0" y="67"/>
                    </a:lnTo>
                    <a:lnTo>
                      <a:pt x="0" y="87"/>
                    </a:lnTo>
                    <a:lnTo>
                      <a:pt x="3" y="112"/>
                    </a:lnTo>
                    <a:lnTo>
                      <a:pt x="11" y="140"/>
                    </a:lnTo>
                    <a:lnTo>
                      <a:pt x="21" y="175"/>
                    </a:lnTo>
                    <a:lnTo>
                      <a:pt x="31" y="210"/>
                    </a:lnTo>
                    <a:lnTo>
                      <a:pt x="43" y="245"/>
                    </a:lnTo>
                    <a:lnTo>
                      <a:pt x="53" y="277"/>
                    </a:lnTo>
                    <a:lnTo>
                      <a:pt x="63" y="309"/>
                    </a:lnTo>
                    <a:lnTo>
                      <a:pt x="71" y="337"/>
                    </a:lnTo>
                    <a:lnTo>
                      <a:pt x="113" y="474"/>
                    </a:lnTo>
                    <a:lnTo>
                      <a:pt x="155" y="618"/>
                    </a:lnTo>
                    <a:lnTo>
                      <a:pt x="201" y="765"/>
                    </a:lnTo>
                    <a:lnTo>
                      <a:pt x="243" y="913"/>
                    </a:lnTo>
                    <a:lnTo>
                      <a:pt x="286" y="1060"/>
                    </a:lnTo>
                    <a:lnTo>
                      <a:pt x="321" y="1201"/>
                    </a:lnTo>
                    <a:lnTo>
                      <a:pt x="356" y="1335"/>
                    </a:lnTo>
                    <a:lnTo>
                      <a:pt x="384" y="1461"/>
                    </a:lnTo>
                    <a:lnTo>
                      <a:pt x="404" y="1573"/>
                    </a:lnTo>
                    <a:lnTo>
                      <a:pt x="422" y="1675"/>
                    </a:lnTo>
                    <a:lnTo>
                      <a:pt x="426" y="1773"/>
                    </a:lnTo>
                    <a:lnTo>
                      <a:pt x="419" y="1868"/>
                    </a:lnTo>
                    <a:lnTo>
                      <a:pt x="404" y="1963"/>
                    </a:lnTo>
                    <a:lnTo>
                      <a:pt x="380" y="2055"/>
                    </a:lnTo>
                    <a:lnTo>
                      <a:pt x="352" y="2146"/>
                    </a:lnTo>
                    <a:lnTo>
                      <a:pt x="321" y="2238"/>
                    </a:lnTo>
                    <a:lnTo>
                      <a:pt x="286" y="2328"/>
                    </a:lnTo>
                    <a:lnTo>
                      <a:pt x="253" y="2423"/>
                    </a:lnTo>
                    <a:lnTo>
                      <a:pt x="226" y="2518"/>
                    </a:lnTo>
                    <a:lnTo>
                      <a:pt x="201" y="2620"/>
                    </a:lnTo>
                    <a:lnTo>
                      <a:pt x="186" y="2708"/>
                    </a:lnTo>
                    <a:lnTo>
                      <a:pt x="179" y="2799"/>
                    </a:lnTo>
                    <a:lnTo>
                      <a:pt x="183" y="2894"/>
                    </a:lnTo>
                    <a:lnTo>
                      <a:pt x="190" y="2986"/>
                    </a:lnTo>
                    <a:lnTo>
                      <a:pt x="197" y="3077"/>
                    </a:lnTo>
                    <a:lnTo>
                      <a:pt x="208" y="3171"/>
                    </a:lnTo>
                    <a:lnTo>
                      <a:pt x="218" y="3263"/>
                    </a:lnTo>
                    <a:lnTo>
                      <a:pt x="229" y="3354"/>
                    </a:lnTo>
                    <a:lnTo>
                      <a:pt x="236" y="3446"/>
                    </a:lnTo>
                    <a:lnTo>
                      <a:pt x="236" y="3534"/>
                    </a:lnTo>
                    <a:lnTo>
                      <a:pt x="232" y="3586"/>
                    </a:lnTo>
                    <a:lnTo>
                      <a:pt x="236" y="3636"/>
                    </a:lnTo>
                    <a:lnTo>
                      <a:pt x="239" y="3688"/>
                    </a:lnTo>
                    <a:lnTo>
                      <a:pt x="249" y="3737"/>
                    </a:lnTo>
                    <a:lnTo>
                      <a:pt x="261" y="3786"/>
                    </a:lnTo>
                    <a:lnTo>
                      <a:pt x="274" y="3836"/>
                    </a:lnTo>
                    <a:lnTo>
                      <a:pt x="296" y="3884"/>
                    </a:lnTo>
                    <a:lnTo>
                      <a:pt x="317" y="3931"/>
                    </a:lnTo>
                    <a:lnTo>
                      <a:pt x="341" y="3976"/>
                    </a:lnTo>
                    <a:lnTo>
                      <a:pt x="373" y="4022"/>
                    </a:lnTo>
                    <a:lnTo>
                      <a:pt x="404" y="4064"/>
                    </a:lnTo>
                    <a:lnTo>
                      <a:pt x="444" y="4106"/>
                    </a:lnTo>
                    <a:lnTo>
                      <a:pt x="482" y="4144"/>
                    </a:lnTo>
                    <a:lnTo>
                      <a:pt x="521" y="4184"/>
                    </a:lnTo>
                    <a:lnTo>
                      <a:pt x="556" y="4222"/>
                    </a:lnTo>
                    <a:lnTo>
                      <a:pt x="595" y="4261"/>
                    </a:lnTo>
                    <a:lnTo>
                      <a:pt x="630" y="4299"/>
                    </a:lnTo>
                    <a:lnTo>
                      <a:pt x="662" y="4342"/>
                    </a:lnTo>
                    <a:lnTo>
                      <a:pt x="690" y="4387"/>
                    </a:lnTo>
                    <a:lnTo>
                      <a:pt x="715" y="4432"/>
                    </a:lnTo>
                    <a:lnTo>
                      <a:pt x="725" y="4468"/>
                    </a:lnTo>
                    <a:lnTo>
                      <a:pt x="735" y="4499"/>
                    </a:lnTo>
                    <a:lnTo>
                      <a:pt x="742" y="4531"/>
                    </a:lnTo>
                    <a:lnTo>
                      <a:pt x="750" y="4566"/>
                    </a:lnTo>
                    <a:lnTo>
                      <a:pt x="757" y="4602"/>
                    </a:lnTo>
                    <a:lnTo>
                      <a:pt x="760" y="4637"/>
                    </a:lnTo>
                    <a:lnTo>
                      <a:pt x="760" y="4672"/>
                    </a:lnTo>
                    <a:lnTo>
                      <a:pt x="764" y="4704"/>
                    </a:lnTo>
                    <a:lnTo>
                      <a:pt x="767" y="4739"/>
                    </a:lnTo>
                    <a:lnTo>
                      <a:pt x="770" y="4777"/>
                    </a:lnTo>
                    <a:lnTo>
                      <a:pt x="770" y="4862"/>
                    </a:lnTo>
                    <a:lnTo>
                      <a:pt x="767" y="4946"/>
                    </a:lnTo>
                    <a:lnTo>
                      <a:pt x="753" y="5037"/>
                    </a:lnTo>
                    <a:lnTo>
                      <a:pt x="735" y="5125"/>
                    </a:lnTo>
                    <a:lnTo>
                      <a:pt x="710" y="5217"/>
                    </a:lnTo>
                    <a:lnTo>
                      <a:pt x="675" y="5304"/>
                    </a:lnTo>
                    <a:lnTo>
                      <a:pt x="634" y="5388"/>
                    </a:lnTo>
                    <a:lnTo>
                      <a:pt x="587" y="5469"/>
                    </a:lnTo>
                    <a:lnTo>
                      <a:pt x="532" y="5547"/>
                    </a:lnTo>
                    <a:lnTo>
                      <a:pt x="464" y="5617"/>
                    </a:lnTo>
                    <a:lnTo>
                      <a:pt x="464" y="5620"/>
                    </a:lnTo>
                    <a:lnTo>
                      <a:pt x="461" y="5624"/>
                    </a:lnTo>
                    <a:lnTo>
                      <a:pt x="464" y="5624"/>
                    </a:lnTo>
                    <a:lnTo>
                      <a:pt x="469" y="5624"/>
                    </a:lnTo>
                    <a:lnTo>
                      <a:pt x="475" y="5624"/>
                    </a:lnTo>
                    <a:lnTo>
                      <a:pt x="479" y="5624"/>
                    </a:lnTo>
                    <a:lnTo>
                      <a:pt x="486" y="5624"/>
                    </a:lnTo>
                    <a:lnTo>
                      <a:pt x="492" y="5624"/>
                    </a:lnTo>
                    <a:lnTo>
                      <a:pt x="496" y="5624"/>
                    </a:lnTo>
                    <a:lnTo>
                      <a:pt x="504" y="5627"/>
                    </a:lnTo>
                    <a:lnTo>
                      <a:pt x="482" y="5620"/>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38" name="Freeform 762"/>
              <p:cNvSpPr>
                <a:spLocks/>
              </p:cNvSpPr>
              <p:nvPr/>
            </p:nvSpPr>
            <p:spPr bwMode="auto">
              <a:xfrm>
                <a:off x="3062" y="2574"/>
                <a:ext cx="64" cy="402"/>
              </a:xfrm>
              <a:custGeom>
                <a:avLst/>
                <a:gdLst>
                  <a:gd name="T0" fmla="*/ 647 w 838"/>
                  <a:gd name="T1" fmla="*/ 5452 h 5627"/>
                  <a:gd name="T2" fmla="*/ 795 w 838"/>
                  <a:gd name="T3" fmla="*/ 5139 h 5627"/>
                  <a:gd name="T4" fmla="*/ 838 w 838"/>
                  <a:gd name="T5" fmla="*/ 4791 h 5627"/>
                  <a:gd name="T6" fmla="*/ 813 w 838"/>
                  <a:gd name="T7" fmla="*/ 4514 h 5627"/>
                  <a:gd name="T8" fmla="*/ 767 w 838"/>
                  <a:gd name="T9" fmla="*/ 4391 h 5627"/>
                  <a:gd name="T10" fmla="*/ 697 w 838"/>
                  <a:gd name="T11" fmla="*/ 4274 h 5627"/>
                  <a:gd name="T12" fmla="*/ 612 w 838"/>
                  <a:gd name="T13" fmla="*/ 4173 h 5627"/>
                  <a:gd name="T14" fmla="*/ 496 w 838"/>
                  <a:gd name="T15" fmla="*/ 4050 h 5627"/>
                  <a:gd name="T16" fmla="*/ 391 w 838"/>
                  <a:gd name="T17" fmla="*/ 3924 h 5627"/>
                  <a:gd name="T18" fmla="*/ 331 w 838"/>
                  <a:gd name="T19" fmla="*/ 3779 h 5627"/>
                  <a:gd name="T20" fmla="*/ 309 w 838"/>
                  <a:gd name="T21" fmla="*/ 3456 h 5627"/>
                  <a:gd name="T22" fmla="*/ 261 w 838"/>
                  <a:gd name="T23" fmla="*/ 3041 h 5627"/>
                  <a:gd name="T24" fmla="*/ 267 w 838"/>
                  <a:gd name="T25" fmla="*/ 2641 h 5627"/>
                  <a:gd name="T26" fmla="*/ 359 w 838"/>
                  <a:gd name="T27" fmla="*/ 2371 h 5627"/>
                  <a:gd name="T28" fmla="*/ 380 w 838"/>
                  <a:gd name="T29" fmla="*/ 2315 h 5627"/>
                  <a:gd name="T30" fmla="*/ 397 w 838"/>
                  <a:gd name="T31" fmla="*/ 2262 h 5627"/>
                  <a:gd name="T32" fmla="*/ 409 w 838"/>
                  <a:gd name="T33" fmla="*/ 2227 h 5627"/>
                  <a:gd name="T34" fmla="*/ 489 w 838"/>
                  <a:gd name="T35" fmla="*/ 1960 h 5627"/>
                  <a:gd name="T36" fmla="*/ 521 w 838"/>
                  <a:gd name="T37" fmla="*/ 1675 h 5627"/>
                  <a:gd name="T38" fmla="*/ 492 w 838"/>
                  <a:gd name="T39" fmla="*/ 1391 h 5627"/>
                  <a:gd name="T40" fmla="*/ 387 w 838"/>
                  <a:gd name="T41" fmla="*/ 1033 h 5627"/>
                  <a:gd name="T42" fmla="*/ 264 w 838"/>
                  <a:gd name="T43" fmla="*/ 647 h 5627"/>
                  <a:gd name="T44" fmla="*/ 148 w 838"/>
                  <a:gd name="T45" fmla="*/ 263 h 5627"/>
                  <a:gd name="T46" fmla="*/ 81 w 838"/>
                  <a:gd name="T47" fmla="*/ 0 h 5627"/>
                  <a:gd name="T48" fmla="*/ 71 w 838"/>
                  <a:gd name="T49" fmla="*/ 4 h 5627"/>
                  <a:gd name="T50" fmla="*/ 46 w 838"/>
                  <a:gd name="T51" fmla="*/ 28 h 5627"/>
                  <a:gd name="T52" fmla="*/ 7 w 838"/>
                  <a:gd name="T53" fmla="*/ 60 h 5627"/>
                  <a:gd name="T54" fmla="*/ 3 w 838"/>
                  <a:gd name="T55" fmla="*/ 112 h 5627"/>
                  <a:gd name="T56" fmla="*/ 31 w 838"/>
                  <a:gd name="T57" fmla="*/ 210 h 5627"/>
                  <a:gd name="T58" fmla="*/ 63 w 838"/>
                  <a:gd name="T59" fmla="*/ 309 h 5627"/>
                  <a:gd name="T60" fmla="*/ 155 w 838"/>
                  <a:gd name="T61" fmla="*/ 618 h 5627"/>
                  <a:gd name="T62" fmla="*/ 286 w 838"/>
                  <a:gd name="T63" fmla="*/ 1060 h 5627"/>
                  <a:gd name="T64" fmla="*/ 384 w 838"/>
                  <a:gd name="T65" fmla="*/ 1461 h 5627"/>
                  <a:gd name="T66" fmla="*/ 426 w 838"/>
                  <a:gd name="T67" fmla="*/ 1773 h 5627"/>
                  <a:gd name="T68" fmla="*/ 380 w 838"/>
                  <a:gd name="T69" fmla="*/ 2055 h 5627"/>
                  <a:gd name="T70" fmla="*/ 286 w 838"/>
                  <a:gd name="T71" fmla="*/ 2328 h 5627"/>
                  <a:gd name="T72" fmla="*/ 201 w 838"/>
                  <a:gd name="T73" fmla="*/ 2620 h 5627"/>
                  <a:gd name="T74" fmla="*/ 183 w 838"/>
                  <a:gd name="T75" fmla="*/ 2894 h 5627"/>
                  <a:gd name="T76" fmla="*/ 208 w 838"/>
                  <a:gd name="T77" fmla="*/ 3171 h 5627"/>
                  <a:gd name="T78" fmla="*/ 236 w 838"/>
                  <a:gd name="T79" fmla="*/ 3446 h 5627"/>
                  <a:gd name="T80" fmla="*/ 236 w 838"/>
                  <a:gd name="T81" fmla="*/ 3636 h 5627"/>
                  <a:gd name="T82" fmla="*/ 261 w 838"/>
                  <a:gd name="T83" fmla="*/ 3786 h 5627"/>
                  <a:gd name="T84" fmla="*/ 317 w 838"/>
                  <a:gd name="T85" fmla="*/ 3931 h 5627"/>
                  <a:gd name="T86" fmla="*/ 404 w 838"/>
                  <a:gd name="T87" fmla="*/ 4064 h 5627"/>
                  <a:gd name="T88" fmla="*/ 521 w 838"/>
                  <a:gd name="T89" fmla="*/ 4184 h 5627"/>
                  <a:gd name="T90" fmla="*/ 630 w 838"/>
                  <a:gd name="T91" fmla="*/ 4299 h 5627"/>
                  <a:gd name="T92" fmla="*/ 715 w 838"/>
                  <a:gd name="T93" fmla="*/ 4432 h 5627"/>
                  <a:gd name="T94" fmla="*/ 742 w 838"/>
                  <a:gd name="T95" fmla="*/ 4531 h 5627"/>
                  <a:gd name="T96" fmla="*/ 760 w 838"/>
                  <a:gd name="T97" fmla="*/ 4637 h 5627"/>
                  <a:gd name="T98" fmla="*/ 767 w 838"/>
                  <a:gd name="T99" fmla="*/ 4739 h 5627"/>
                  <a:gd name="T100" fmla="*/ 767 w 838"/>
                  <a:gd name="T101" fmla="*/ 4946 h 5627"/>
                  <a:gd name="T102" fmla="*/ 710 w 838"/>
                  <a:gd name="T103" fmla="*/ 5217 h 5627"/>
                  <a:gd name="T104" fmla="*/ 587 w 838"/>
                  <a:gd name="T105" fmla="*/ 5469 h 5627"/>
                  <a:gd name="T106" fmla="*/ 464 w 838"/>
                  <a:gd name="T107" fmla="*/ 5620 h 5627"/>
                  <a:gd name="T108" fmla="*/ 469 w 838"/>
                  <a:gd name="T109" fmla="*/ 5624 h 5627"/>
                  <a:gd name="T110" fmla="*/ 486 w 838"/>
                  <a:gd name="T111" fmla="*/ 5624 h 5627"/>
                  <a:gd name="T112" fmla="*/ 504 w 838"/>
                  <a:gd name="T113" fmla="*/ 5627 h 5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8" h="5627">
                    <a:moveTo>
                      <a:pt x="482" y="5620"/>
                    </a:moveTo>
                    <a:lnTo>
                      <a:pt x="574" y="5539"/>
                    </a:lnTo>
                    <a:lnTo>
                      <a:pt x="647" y="5452"/>
                    </a:lnTo>
                    <a:lnTo>
                      <a:pt x="710" y="5353"/>
                    </a:lnTo>
                    <a:lnTo>
                      <a:pt x="757" y="5247"/>
                    </a:lnTo>
                    <a:lnTo>
                      <a:pt x="795" y="5139"/>
                    </a:lnTo>
                    <a:lnTo>
                      <a:pt x="820" y="5023"/>
                    </a:lnTo>
                    <a:lnTo>
                      <a:pt x="834" y="4907"/>
                    </a:lnTo>
                    <a:lnTo>
                      <a:pt x="838" y="4791"/>
                    </a:lnTo>
                    <a:lnTo>
                      <a:pt x="834" y="4672"/>
                    </a:lnTo>
                    <a:lnTo>
                      <a:pt x="823" y="4559"/>
                    </a:lnTo>
                    <a:lnTo>
                      <a:pt x="813" y="4514"/>
                    </a:lnTo>
                    <a:lnTo>
                      <a:pt x="802" y="4472"/>
                    </a:lnTo>
                    <a:lnTo>
                      <a:pt x="788" y="4429"/>
                    </a:lnTo>
                    <a:lnTo>
                      <a:pt x="767" y="4391"/>
                    </a:lnTo>
                    <a:lnTo>
                      <a:pt x="746" y="4352"/>
                    </a:lnTo>
                    <a:lnTo>
                      <a:pt x="725" y="4314"/>
                    </a:lnTo>
                    <a:lnTo>
                      <a:pt x="697" y="4274"/>
                    </a:lnTo>
                    <a:lnTo>
                      <a:pt x="672" y="4239"/>
                    </a:lnTo>
                    <a:lnTo>
                      <a:pt x="640" y="4204"/>
                    </a:lnTo>
                    <a:lnTo>
                      <a:pt x="612" y="4173"/>
                    </a:lnTo>
                    <a:lnTo>
                      <a:pt x="574" y="4131"/>
                    </a:lnTo>
                    <a:lnTo>
                      <a:pt x="539" y="4092"/>
                    </a:lnTo>
                    <a:lnTo>
                      <a:pt x="496" y="4050"/>
                    </a:lnTo>
                    <a:lnTo>
                      <a:pt x="461" y="4008"/>
                    </a:lnTo>
                    <a:lnTo>
                      <a:pt x="426" y="3966"/>
                    </a:lnTo>
                    <a:lnTo>
                      <a:pt x="391" y="3924"/>
                    </a:lnTo>
                    <a:lnTo>
                      <a:pt x="366" y="3878"/>
                    </a:lnTo>
                    <a:lnTo>
                      <a:pt x="344" y="3829"/>
                    </a:lnTo>
                    <a:lnTo>
                      <a:pt x="331" y="3779"/>
                    </a:lnTo>
                    <a:lnTo>
                      <a:pt x="327" y="3731"/>
                    </a:lnTo>
                    <a:lnTo>
                      <a:pt x="321" y="3593"/>
                    </a:lnTo>
                    <a:lnTo>
                      <a:pt x="309" y="3456"/>
                    </a:lnTo>
                    <a:lnTo>
                      <a:pt x="292" y="3319"/>
                    </a:lnTo>
                    <a:lnTo>
                      <a:pt x="274" y="3183"/>
                    </a:lnTo>
                    <a:lnTo>
                      <a:pt x="261" y="3041"/>
                    </a:lnTo>
                    <a:lnTo>
                      <a:pt x="253" y="2908"/>
                    </a:lnTo>
                    <a:lnTo>
                      <a:pt x="253" y="2771"/>
                    </a:lnTo>
                    <a:lnTo>
                      <a:pt x="267" y="2641"/>
                    </a:lnTo>
                    <a:lnTo>
                      <a:pt x="299" y="2515"/>
                    </a:lnTo>
                    <a:lnTo>
                      <a:pt x="352" y="2392"/>
                    </a:lnTo>
                    <a:lnTo>
                      <a:pt x="359" y="2371"/>
                    </a:lnTo>
                    <a:lnTo>
                      <a:pt x="366" y="2353"/>
                    </a:lnTo>
                    <a:lnTo>
                      <a:pt x="373" y="2336"/>
                    </a:lnTo>
                    <a:lnTo>
                      <a:pt x="380" y="2315"/>
                    </a:lnTo>
                    <a:lnTo>
                      <a:pt x="387" y="2298"/>
                    </a:lnTo>
                    <a:lnTo>
                      <a:pt x="391" y="2280"/>
                    </a:lnTo>
                    <a:lnTo>
                      <a:pt x="397" y="2262"/>
                    </a:lnTo>
                    <a:lnTo>
                      <a:pt x="401" y="2248"/>
                    </a:lnTo>
                    <a:lnTo>
                      <a:pt x="404" y="2234"/>
                    </a:lnTo>
                    <a:lnTo>
                      <a:pt x="409" y="2227"/>
                    </a:lnTo>
                    <a:lnTo>
                      <a:pt x="444" y="2139"/>
                    </a:lnTo>
                    <a:lnTo>
                      <a:pt x="469" y="2051"/>
                    </a:lnTo>
                    <a:lnTo>
                      <a:pt x="489" y="1960"/>
                    </a:lnTo>
                    <a:lnTo>
                      <a:pt x="507" y="1865"/>
                    </a:lnTo>
                    <a:lnTo>
                      <a:pt x="517" y="1770"/>
                    </a:lnTo>
                    <a:lnTo>
                      <a:pt x="521" y="1675"/>
                    </a:lnTo>
                    <a:lnTo>
                      <a:pt x="517" y="1580"/>
                    </a:lnTo>
                    <a:lnTo>
                      <a:pt x="507" y="1485"/>
                    </a:lnTo>
                    <a:lnTo>
                      <a:pt x="492" y="1391"/>
                    </a:lnTo>
                    <a:lnTo>
                      <a:pt x="469" y="1296"/>
                    </a:lnTo>
                    <a:lnTo>
                      <a:pt x="426" y="1163"/>
                    </a:lnTo>
                    <a:lnTo>
                      <a:pt x="387" y="1033"/>
                    </a:lnTo>
                    <a:lnTo>
                      <a:pt x="344" y="903"/>
                    </a:lnTo>
                    <a:lnTo>
                      <a:pt x="303" y="776"/>
                    </a:lnTo>
                    <a:lnTo>
                      <a:pt x="264" y="647"/>
                    </a:lnTo>
                    <a:lnTo>
                      <a:pt x="226" y="520"/>
                    </a:lnTo>
                    <a:lnTo>
                      <a:pt x="186" y="393"/>
                    </a:lnTo>
                    <a:lnTo>
                      <a:pt x="148" y="263"/>
                    </a:lnTo>
                    <a:lnTo>
                      <a:pt x="113" y="133"/>
                    </a:lnTo>
                    <a:lnTo>
                      <a:pt x="84" y="0"/>
                    </a:lnTo>
                    <a:lnTo>
                      <a:pt x="81" y="0"/>
                    </a:lnTo>
                    <a:lnTo>
                      <a:pt x="78" y="0"/>
                    </a:lnTo>
                    <a:lnTo>
                      <a:pt x="74" y="0"/>
                    </a:lnTo>
                    <a:lnTo>
                      <a:pt x="71" y="4"/>
                    </a:lnTo>
                    <a:lnTo>
                      <a:pt x="63" y="10"/>
                    </a:lnTo>
                    <a:lnTo>
                      <a:pt x="53" y="17"/>
                    </a:lnTo>
                    <a:lnTo>
                      <a:pt x="46" y="28"/>
                    </a:lnTo>
                    <a:lnTo>
                      <a:pt x="31" y="35"/>
                    </a:lnTo>
                    <a:lnTo>
                      <a:pt x="21" y="45"/>
                    </a:lnTo>
                    <a:lnTo>
                      <a:pt x="7" y="60"/>
                    </a:lnTo>
                    <a:lnTo>
                      <a:pt x="0" y="67"/>
                    </a:lnTo>
                    <a:lnTo>
                      <a:pt x="0" y="87"/>
                    </a:lnTo>
                    <a:lnTo>
                      <a:pt x="3" y="112"/>
                    </a:lnTo>
                    <a:lnTo>
                      <a:pt x="11" y="140"/>
                    </a:lnTo>
                    <a:lnTo>
                      <a:pt x="21" y="175"/>
                    </a:lnTo>
                    <a:lnTo>
                      <a:pt x="31" y="210"/>
                    </a:lnTo>
                    <a:lnTo>
                      <a:pt x="43" y="245"/>
                    </a:lnTo>
                    <a:lnTo>
                      <a:pt x="53" y="277"/>
                    </a:lnTo>
                    <a:lnTo>
                      <a:pt x="63" y="309"/>
                    </a:lnTo>
                    <a:lnTo>
                      <a:pt x="71" y="337"/>
                    </a:lnTo>
                    <a:lnTo>
                      <a:pt x="113" y="474"/>
                    </a:lnTo>
                    <a:lnTo>
                      <a:pt x="155" y="618"/>
                    </a:lnTo>
                    <a:lnTo>
                      <a:pt x="201" y="765"/>
                    </a:lnTo>
                    <a:lnTo>
                      <a:pt x="243" y="913"/>
                    </a:lnTo>
                    <a:lnTo>
                      <a:pt x="286" y="1060"/>
                    </a:lnTo>
                    <a:lnTo>
                      <a:pt x="321" y="1201"/>
                    </a:lnTo>
                    <a:lnTo>
                      <a:pt x="356" y="1335"/>
                    </a:lnTo>
                    <a:lnTo>
                      <a:pt x="384" y="1461"/>
                    </a:lnTo>
                    <a:lnTo>
                      <a:pt x="404" y="1573"/>
                    </a:lnTo>
                    <a:lnTo>
                      <a:pt x="422" y="1675"/>
                    </a:lnTo>
                    <a:lnTo>
                      <a:pt x="426" y="1773"/>
                    </a:lnTo>
                    <a:lnTo>
                      <a:pt x="419" y="1868"/>
                    </a:lnTo>
                    <a:lnTo>
                      <a:pt x="404" y="1963"/>
                    </a:lnTo>
                    <a:lnTo>
                      <a:pt x="380" y="2055"/>
                    </a:lnTo>
                    <a:lnTo>
                      <a:pt x="352" y="2146"/>
                    </a:lnTo>
                    <a:lnTo>
                      <a:pt x="321" y="2238"/>
                    </a:lnTo>
                    <a:lnTo>
                      <a:pt x="286" y="2328"/>
                    </a:lnTo>
                    <a:lnTo>
                      <a:pt x="253" y="2423"/>
                    </a:lnTo>
                    <a:lnTo>
                      <a:pt x="226" y="2518"/>
                    </a:lnTo>
                    <a:lnTo>
                      <a:pt x="201" y="2620"/>
                    </a:lnTo>
                    <a:lnTo>
                      <a:pt x="186" y="2708"/>
                    </a:lnTo>
                    <a:lnTo>
                      <a:pt x="179" y="2799"/>
                    </a:lnTo>
                    <a:lnTo>
                      <a:pt x="183" y="2894"/>
                    </a:lnTo>
                    <a:lnTo>
                      <a:pt x="190" y="2986"/>
                    </a:lnTo>
                    <a:lnTo>
                      <a:pt x="197" y="3077"/>
                    </a:lnTo>
                    <a:lnTo>
                      <a:pt x="208" y="3171"/>
                    </a:lnTo>
                    <a:lnTo>
                      <a:pt x="218" y="3263"/>
                    </a:lnTo>
                    <a:lnTo>
                      <a:pt x="229" y="3354"/>
                    </a:lnTo>
                    <a:lnTo>
                      <a:pt x="236" y="3446"/>
                    </a:lnTo>
                    <a:lnTo>
                      <a:pt x="236" y="3534"/>
                    </a:lnTo>
                    <a:lnTo>
                      <a:pt x="232" y="3586"/>
                    </a:lnTo>
                    <a:lnTo>
                      <a:pt x="236" y="3636"/>
                    </a:lnTo>
                    <a:lnTo>
                      <a:pt x="239" y="3688"/>
                    </a:lnTo>
                    <a:lnTo>
                      <a:pt x="249" y="3737"/>
                    </a:lnTo>
                    <a:lnTo>
                      <a:pt x="261" y="3786"/>
                    </a:lnTo>
                    <a:lnTo>
                      <a:pt x="274" y="3836"/>
                    </a:lnTo>
                    <a:lnTo>
                      <a:pt x="296" y="3884"/>
                    </a:lnTo>
                    <a:lnTo>
                      <a:pt x="317" y="3931"/>
                    </a:lnTo>
                    <a:lnTo>
                      <a:pt x="341" y="3976"/>
                    </a:lnTo>
                    <a:lnTo>
                      <a:pt x="373" y="4022"/>
                    </a:lnTo>
                    <a:lnTo>
                      <a:pt x="404" y="4064"/>
                    </a:lnTo>
                    <a:lnTo>
                      <a:pt x="444" y="4106"/>
                    </a:lnTo>
                    <a:lnTo>
                      <a:pt x="482" y="4144"/>
                    </a:lnTo>
                    <a:lnTo>
                      <a:pt x="521" y="4184"/>
                    </a:lnTo>
                    <a:lnTo>
                      <a:pt x="556" y="4222"/>
                    </a:lnTo>
                    <a:lnTo>
                      <a:pt x="595" y="4261"/>
                    </a:lnTo>
                    <a:lnTo>
                      <a:pt x="630" y="4299"/>
                    </a:lnTo>
                    <a:lnTo>
                      <a:pt x="662" y="4342"/>
                    </a:lnTo>
                    <a:lnTo>
                      <a:pt x="690" y="4387"/>
                    </a:lnTo>
                    <a:lnTo>
                      <a:pt x="715" y="4432"/>
                    </a:lnTo>
                    <a:lnTo>
                      <a:pt x="725" y="4468"/>
                    </a:lnTo>
                    <a:lnTo>
                      <a:pt x="735" y="4499"/>
                    </a:lnTo>
                    <a:lnTo>
                      <a:pt x="742" y="4531"/>
                    </a:lnTo>
                    <a:lnTo>
                      <a:pt x="750" y="4566"/>
                    </a:lnTo>
                    <a:lnTo>
                      <a:pt x="757" y="4602"/>
                    </a:lnTo>
                    <a:lnTo>
                      <a:pt x="760" y="4637"/>
                    </a:lnTo>
                    <a:lnTo>
                      <a:pt x="760" y="4672"/>
                    </a:lnTo>
                    <a:lnTo>
                      <a:pt x="764" y="4704"/>
                    </a:lnTo>
                    <a:lnTo>
                      <a:pt x="767" y="4739"/>
                    </a:lnTo>
                    <a:lnTo>
                      <a:pt x="770" y="4777"/>
                    </a:lnTo>
                    <a:lnTo>
                      <a:pt x="770" y="4862"/>
                    </a:lnTo>
                    <a:lnTo>
                      <a:pt x="767" y="4946"/>
                    </a:lnTo>
                    <a:lnTo>
                      <a:pt x="753" y="5037"/>
                    </a:lnTo>
                    <a:lnTo>
                      <a:pt x="735" y="5125"/>
                    </a:lnTo>
                    <a:lnTo>
                      <a:pt x="710" y="5217"/>
                    </a:lnTo>
                    <a:lnTo>
                      <a:pt x="675" y="5304"/>
                    </a:lnTo>
                    <a:lnTo>
                      <a:pt x="634" y="5388"/>
                    </a:lnTo>
                    <a:lnTo>
                      <a:pt x="587" y="5469"/>
                    </a:lnTo>
                    <a:lnTo>
                      <a:pt x="532" y="5547"/>
                    </a:lnTo>
                    <a:lnTo>
                      <a:pt x="464" y="5617"/>
                    </a:lnTo>
                    <a:lnTo>
                      <a:pt x="464" y="5620"/>
                    </a:lnTo>
                    <a:lnTo>
                      <a:pt x="461" y="5624"/>
                    </a:lnTo>
                    <a:lnTo>
                      <a:pt x="464" y="5624"/>
                    </a:lnTo>
                    <a:lnTo>
                      <a:pt x="469" y="5624"/>
                    </a:lnTo>
                    <a:lnTo>
                      <a:pt x="475" y="5624"/>
                    </a:lnTo>
                    <a:lnTo>
                      <a:pt x="479" y="5624"/>
                    </a:lnTo>
                    <a:lnTo>
                      <a:pt x="486" y="5624"/>
                    </a:lnTo>
                    <a:lnTo>
                      <a:pt x="492" y="5624"/>
                    </a:lnTo>
                    <a:lnTo>
                      <a:pt x="496" y="5624"/>
                    </a:lnTo>
                    <a:lnTo>
                      <a:pt x="504" y="5627"/>
                    </a:lnTo>
                  </a:path>
                </a:pathLst>
              </a:custGeom>
              <a:noFill/>
              <a:ln w="0">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39" name="Freeform 763"/>
              <p:cNvSpPr>
                <a:spLocks/>
              </p:cNvSpPr>
              <p:nvPr/>
            </p:nvSpPr>
            <p:spPr bwMode="auto">
              <a:xfrm>
                <a:off x="3067" y="2521"/>
                <a:ext cx="104" cy="52"/>
              </a:xfrm>
              <a:custGeom>
                <a:avLst/>
                <a:gdLst>
                  <a:gd name="T0" fmla="*/ 70 w 1351"/>
                  <a:gd name="T1" fmla="*/ 0 h 720"/>
                  <a:gd name="T2" fmla="*/ 80 w 1351"/>
                  <a:gd name="T3" fmla="*/ 56 h 720"/>
                  <a:gd name="T4" fmla="*/ 98 w 1351"/>
                  <a:gd name="T5" fmla="*/ 110 h 720"/>
                  <a:gd name="T6" fmla="*/ 123 w 1351"/>
                  <a:gd name="T7" fmla="*/ 158 h 720"/>
                  <a:gd name="T8" fmla="*/ 155 w 1351"/>
                  <a:gd name="T9" fmla="*/ 200 h 720"/>
                  <a:gd name="T10" fmla="*/ 193 w 1351"/>
                  <a:gd name="T11" fmla="*/ 243 h 720"/>
                  <a:gd name="T12" fmla="*/ 235 w 1351"/>
                  <a:gd name="T13" fmla="*/ 278 h 720"/>
                  <a:gd name="T14" fmla="*/ 281 w 1351"/>
                  <a:gd name="T15" fmla="*/ 310 h 720"/>
                  <a:gd name="T16" fmla="*/ 330 w 1351"/>
                  <a:gd name="T17" fmla="*/ 333 h 720"/>
                  <a:gd name="T18" fmla="*/ 383 w 1351"/>
                  <a:gd name="T19" fmla="*/ 355 h 720"/>
                  <a:gd name="T20" fmla="*/ 436 w 1351"/>
                  <a:gd name="T21" fmla="*/ 373 h 720"/>
                  <a:gd name="T22" fmla="*/ 531 w 1351"/>
                  <a:gd name="T23" fmla="*/ 390 h 720"/>
                  <a:gd name="T24" fmla="*/ 626 w 1351"/>
                  <a:gd name="T25" fmla="*/ 405 h 720"/>
                  <a:gd name="T26" fmla="*/ 721 w 1351"/>
                  <a:gd name="T27" fmla="*/ 415 h 720"/>
                  <a:gd name="T28" fmla="*/ 816 w 1351"/>
                  <a:gd name="T29" fmla="*/ 422 h 720"/>
                  <a:gd name="T30" fmla="*/ 907 w 1351"/>
                  <a:gd name="T31" fmla="*/ 436 h 720"/>
                  <a:gd name="T32" fmla="*/ 999 w 1351"/>
                  <a:gd name="T33" fmla="*/ 450 h 720"/>
                  <a:gd name="T34" fmla="*/ 1090 w 1351"/>
                  <a:gd name="T35" fmla="*/ 468 h 720"/>
                  <a:gd name="T36" fmla="*/ 1178 w 1351"/>
                  <a:gd name="T37" fmla="*/ 495 h 720"/>
                  <a:gd name="T38" fmla="*/ 1266 w 1351"/>
                  <a:gd name="T39" fmla="*/ 531 h 720"/>
                  <a:gd name="T40" fmla="*/ 1351 w 1351"/>
                  <a:gd name="T41" fmla="*/ 576 h 720"/>
                  <a:gd name="T42" fmla="*/ 1288 w 1351"/>
                  <a:gd name="T43" fmla="*/ 548 h 720"/>
                  <a:gd name="T44" fmla="*/ 1220 w 1351"/>
                  <a:gd name="T45" fmla="*/ 527 h 720"/>
                  <a:gd name="T46" fmla="*/ 1157 w 1351"/>
                  <a:gd name="T47" fmla="*/ 513 h 720"/>
                  <a:gd name="T48" fmla="*/ 1090 w 1351"/>
                  <a:gd name="T49" fmla="*/ 503 h 720"/>
                  <a:gd name="T50" fmla="*/ 1024 w 1351"/>
                  <a:gd name="T51" fmla="*/ 495 h 720"/>
                  <a:gd name="T52" fmla="*/ 957 w 1351"/>
                  <a:gd name="T53" fmla="*/ 492 h 720"/>
                  <a:gd name="T54" fmla="*/ 890 w 1351"/>
                  <a:gd name="T55" fmla="*/ 488 h 720"/>
                  <a:gd name="T56" fmla="*/ 822 w 1351"/>
                  <a:gd name="T57" fmla="*/ 485 h 720"/>
                  <a:gd name="T58" fmla="*/ 756 w 1351"/>
                  <a:gd name="T59" fmla="*/ 478 h 720"/>
                  <a:gd name="T60" fmla="*/ 689 w 1351"/>
                  <a:gd name="T61" fmla="*/ 463 h 720"/>
                  <a:gd name="T62" fmla="*/ 728 w 1351"/>
                  <a:gd name="T63" fmla="*/ 481 h 720"/>
                  <a:gd name="T64" fmla="*/ 763 w 1351"/>
                  <a:gd name="T65" fmla="*/ 503 h 720"/>
                  <a:gd name="T66" fmla="*/ 799 w 1351"/>
                  <a:gd name="T67" fmla="*/ 523 h 720"/>
                  <a:gd name="T68" fmla="*/ 830 w 1351"/>
                  <a:gd name="T69" fmla="*/ 551 h 720"/>
                  <a:gd name="T70" fmla="*/ 859 w 1351"/>
                  <a:gd name="T71" fmla="*/ 580 h 720"/>
                  <a:gd name="T72" fmla="*/ 886 w 1351"/>
                  <a:gd name="T73" fmla="*/ 611 h 720"/>
                  <a:gd name="T74" fmla="*/ 917 w 1351"/>
                  <a:gd name="T75" fmla="*/ 640 h 720"/>
                  <a:gd name="T76" fmla="*/ 946 w 1351"/>
                  <a:gd name="T77" fmla="*/ 668 h 720"/>
                  <a:gd name="T78" fmla="*/ 977 w 1351"/>
                  <a:gd name="T79" fmla="*/ 696 h 720"/>
                  <a:gd name="T80" fmla="*/ 1013 w 1351"/>
                  <a:gd name="T81" fmla="*/ 720 h 720"/>
                  <a:gd name="T82" fmla="*/ 985 w 1351"/>
                  <a:gd name="T83" fmla="*/ 710 h 720"/>
                  <a:gd name="T84" fmla="*/ 960 w 1351"/>
                  <a:gd name="T85" fmla="*/ 696 h 720"/>
                  <a:gd name="T86" fmla="*/ 935 w 1351"/>
                  <a:gd name="T87" fmla="*/ 681 h 720"/>
                  <a:gd name="T88" fmla="*/ 914 w 1351"/>
                  <a:gd name="T89" fmla="*/ 668 h 720"/>
                  <a:gd name="T90" fmla="*/ 894 w 1351"/>
                  <a:gd name="T91" fmla="*/ 653 h 720"/>
                  <a:gd name="T92" fmla="*/ 872 w 1351"/>
                  <a:gd name="T93" fmla="*/ 636 h 720"/>
                  <a:gd name="T94" fmla="*/ 847 w 1351"/>
                  <a:gd name="T95" fmla="*/ 618 h 720"/>
                  <a:gd name="T96" fmla="*/ 826 w 1351"/>
                  <a:gd name="T97" fmla="*/ 605 h 720"/>
                  <a:gd name="T98" fmla="*/ 805 w 1351"/>
                  <a:gd name="T99" fmla="*/ 587 h 720"/>
                  <a:gd name="T100" fmla="*/ 781 w 1351"/>
                  <a:gd name="T101" fmla="*/ 573 h 720"/>
                  <a:gd name="T102" fmla="*/ 703 w 1351"/>
                  <a:gd name="T103" fmla="*/ 527 h 720"/>
                  <a:gd name="T104" fmla="*/ 619 w 1351"/>
                  <a:gd name="T105" fmla="*/ 492 h 720"/>
                  <a:gd name="T106" fmla="*/ 534 w 1351"/>
                  <a:gd name="T107" fmla="*/ 460 h 720"/>
                  <a:gd name="T108" fmla="*/ 446 w 1351"/>
                  <a:gd name="T109" fmla="*/ 432 h 720"/>
                  <a:gd name="T110" fmla="*/ 361 w 1351"/>
                  <a:gd name="T111" fmla="*/ 405 h 720"/>
                  <a:gd name="T112" fmla="*/ 281 w 1351"/>
                  <a:gd name="T113" fmla="*/ 373 h 720"/>
                  <a:gd name="T114" fmla="*/ 200 w 1351"/>
                  <a:gd name="T115" fmla="*/ 338 h 720"/>
                  <a:gd name="T116" fmla="*/ 126 w 1351"/>
                  <a:gd name="T117" fmla="*/ 292 h 720"/>
                  <a:gd name="T118" fmla="*/ 55 w 1351"/>
                  <a:gd name="T119" fmla="*/ 239 h 720"/>
                  <a:gd name="T120" fmla="*/ 0 w 1351"/>
                  <a:gd name="T121" fmla="*/ 168 h 720"/>
                  <a:gd name="T122" fmla="*/ 70 w 1351"/>
                  <a:gd name="T123" fmla="*/ 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51" h="720">
                    <a:moveTo>
                      <a:pt x="70" y="0"/>
                    </a:moveTo>
                    <a:lnTo>
                      <a:pt x="80" y="56"/>
                    </a:lnTo>
                    <a:lnTo>
                      <a:pt x="98" y="110"/>
                    </a:lnTo>
                    <a:lnTo>
                      <a:pt x="123" y="158"/>
                    </a:lnTo>
                    <a:lnTo>
                      <a:pt x="155" y="200"/>
                    </a:lnTo>
                    <a:lnTo>
                      <a:pt x="193" y="243"/>
                    </a:lnTo>
                    <a:lnTo>
                      <a:pt x="235" y="278"/>
                    </a:lnTo>
                    <a:lnTo>
                      <a:pt x="281" y="310"/>
                    </a:lnTo>
                    <a:lnTo>
                      <a:pt x="330" y="333"/>
                    </a:lnTo>
                    <a:lnTo>
                      <a:pt x="383" y="355"/>
                    </a:lnTo>
                    <a:lnTo>
                      <a:pt x="436" y="373"/>
                    </a:lnTo>
                    <a:lnTo>
                      <a:pt x="531" y="390"/>
                    </a:lnTo>
                    <a:lnTo>
                      <a:pt x="626" y="405"/>
                    </a:lnTo>
                    <a:lnTo>
                      <a:pt x="721" y="415"/>
                    </a:lnTo>
                    <a:lnTo>
                      <a:pt x="816" y="422"/>
                    </a:lnTo>
                    <a:lnTo>
                      <a:pt x="907" y="436"/>
                    </a:lnTo>
                    <a:lnTo>
                      <a:pt x="999" y="450"/>
                    </a:lnTo>
                    <a:lnTo>
                      <a:pt x="1090" y="468"/>
                    </a:lnTo>
                    <a:lnTo>
                      <a:pt x="1178" y="495"/>
                    </a:lnTo>
                    <a:lnTo>
                      <a:pt x="1266" y="531"/>
                    </a:lnTo>
                    <a:lnTo>
                      <a:pt x="1351" y="576"/>
                    </a:lnTo>
                    <a:lnTo>
                      <a:pt x="1288" y="548"/>
                    </a:lnTo>
                    <a:lnTo>
                      <a:pt x="1220" y="527"/>
                    </a:lnTo>
                    <a:lnTo>
                      <a:pt x="1157" y="513"/>
                    </a:lnTo>
                    <a:lnTo>
                      <a:pt x="1090" y="503"/>
                    </a:lnTo>
                    <a:lnTo>
                      <a:pt x="1024" y="495"/>
                    </a:lnTo>
                    <a:lnTo>
                      <a:pt x="957" y="492"/>
                    </a:lnTo>
                    <a:lnTo>
                      <a:pt x="890" y="488"/>
                    </a:lnTo>
                    <a:lnTo>
                      <a:pt x="822" y="485"/>
                    </a:lnTo>
                    <a:lnTo>
                      <a:pt x="756" y="478"/>
                    </a:lnTo>
                    <a:lnTo>
                      <a:pt x="689" y="463"/>
                    </a:lnTo>
                    <a:lnTo>
                      <a:pt x="728" y="481"/>
                    </a:lnTo>
                    <a:lnTo>
                      <a:pt x="763" y="503"/>
                    </a:lnTo>
                    <a:lnTo>
                      <a:pt x="799" y="523"/>
                    </a:lnTo>
                    <a:lnTo>
                      <a:pt x="830" y="551"/>
                    </a:lnTo>
                    <a:lnTo>
                      <a:pt x="859" y="580"/>
                    </a:lnTo>
                    <a:lnTo>
                      <a:pt x="886" y="611"/>
                    </a:lnTo>
                    <a:lnTo>
                      <a:pt x="917" y="640"/>
                    </a:lnTo>
                    <a:lnTo>
                      <a:pt x="946" y="668"/>
                    </a:lnTo>
                    <a:lnTo>
                      <a:pt x="977" y="696"/>
                    </a:lnTo>
                    <a:lnTo>
                      <a:pt x="1013" y="720"/>
                    </a:lnTo>
                    <a:lnTo>
                      <a:pt x="985" y="710"/>
                    </a:lnTo>
                    <a:lnTo>
                      <a:pt x="960" y="696"/>
                    </a:lnTo>
                    <a:lnTo>
                      <a:pt x="935" y="681"/>
                    </a:lnTo>
                    <a:lnTo>
                      <a:pt x="914" y="668"/>
                    </a:lnTo>
                    <a:lnTo>
                      <a:pt x="894" y="653"/>
                    </a:lnTo>
                    <a:lnTo>
                      <a:pt x="872" y="636"/>
                    </a:lnTo>
                    <a:lnTo>
                      <a:pt x="847" y="618"/>
                    </a:lnTo>
                    <a:lnTo>
                      <a:pt x="826" y="605"/>
                    </a:lnTo>
                    <a:lnTo>
                      <a:pt x="805" y="587"/>
                    </a:lnTo>
                    <a:lnTo>
                      <a:pt x="781" y="573"/>
                    </a:lnTo>
                    <a:lnTo>
                      <a:pt x="703" y="527"/>
                    </a:lnTo>
                    <a:lnTo>
                      <a:pt x="619" y="492"/>
                    </a:lnTo>
                    <a:lnTo>
                      <a:pt x="534" y="460"/>
                    </a:lnTo>
                    <a:lnTo>
                      <a:pt x="446" y="432"/>
                    </a:lnTo>
                    <a:lnTo>
                      <a:pt x="361" y="405"/>
                    </a:lnTo>
                    <a:lnTo>
                      <a:pt x="281" y="373"/>
                    </a:lnTo>
                    <a:lnTo>
                      <a:pt x="200" y="338"/>
                    </a:lnTo>
                    <a:lnTo>
                      <a:pt x="126" y="292"/>
                    </a:lnTo>
                    <a:lnTo>
                      <a:pt x="55" y="239"/>
                    </a:lnTo>
                    <a:lnTo>
                      <a:pt x="0" y="168"/>
                    </a:lnTo>
                    <a:lnTo>
                      <a:pt x="70" y="0"/>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40" name="Freeform 764"/>
              <p:cNvSpPr>
                <a:spLocks/>
              </p:cNvSpPr>
              <p:nvPr/>
            </p:nvSpPr>
            <p:spPr bwMode="auto">
              <a:xfrm>
                <a:off x="3067" y="2521"/>
                <a:ext cx="104" cy="52"/>
              </a:xfrm>
              <a:custGeom>
                <a:avLst/>
                <a:gdLst>
                  <a:gd name="T0" fmla="*/ 70 w 1351"/>
                  <a:gd name="T1" fmla="*/ 0 h 720"/>
                  <a:gd name="T2" fmla="*/ 80 w 1351"/>
                  <a:gd name="T3" fmla="*/ 56 h 720"/>
                  <a:gd name="T4" fmla="*/ 98 w 1351"/>
                  <a:gd name="T5" fmla="*/ 110 h 720"/>
                  <a:gd name="T6" fmla="*/ 123 w 1351"/>
                  <a:gd name="T7" fmla="*/ 158 h 720"/>
                  <a:gd name="T8" fmla="*/ 155 w 1351"/>
                  <a:gd name="T9" fmla="*/ 200 h 720"/>
                  <a:gd name="T10" fmla="*/ 193 w 1351"/>
                  <a:gd name="T11" fmla="*/ 243 h 720"/>
                  <a:gd name="T12" fmla="*/ 235 w 1351"/>
                  <a:gd name="T13" fmla="*/ 278 h 720"/>
                  <a:gd name="T14" fmla="*/ 281 w 1351"/>
                  <a:gd name="T15" fmla="*/ 310 h 720"/>
                  <a:gd name="T16" fmla="*/ 330 w 1351"/>
                  <a:gd name="T17" fmla="*/ 333 h 720"/>
                  <a:gd name="T18" fmla="*/ 383 w 1351"/>
                  <a:gd name="T19" fmla="*/ 355 h 720"/>
                  <a:gd name="T20" fmla="*/ 436 w 1351"/>
                  <a:gd name="T21" fmla="*/ 373 h 720"/>
                  <a:gd name="T22" fmla="*/ 531 w 1351"/>
                  <a:gd name="T23" fmla="*/ 390 h 720"/>
                  <a:gd name="T24" fmla="*/ 626 w 1351"/>
                  <a:gd name="T25" fmla="*/ 405 h 720"/>
                  <a:gd name="T26" fmla="*/ 721 w 1351"/>
                  <a:gd name="T27" fmla="*/ 415 h 720"/>
                  <a:gd name="T28" fmla="*/ 816 w 1351"/>
                  <a:gd name="T29" fmla="*/ 422 h 720"/>
                  <a:gd name="T30" fmla="*/ 907 w 1351"/>
                  <a:gd name="T31" fmla="*/ 436 h 720"/>
                  <a:gd name="T32" fmla="*/ 999 w 1351"/>
                  <a:gd name="T33" fmla="*/ 450 h 720"/>
                  <a:gd name="T34" fmla="*/ 1090 w 1351"/>
                  <a:gd name="T35" fmla="*/ 468 h 720"/>
                  <a:gd name="T36" fmla="*/ 1178 w 1351"/>
                  <a:gd name="T37" fmla="*/ 495 h 720"/>
                  <a:gd name="T38" fmla="*/ 1266 w 1351"/>
                  <a:gd name="T39" fmla="*/ 531 h 720"/>
                  <a:gd name="T40" fmla="*/ 1351 w 1351"/>
                  <a:gd name="T41" fmla="*/ 576 h 720"/>
                  <a:gd name="T42" fmla="*/ 1288 w 1351"/>
                  <a:gd name="T43" fmla="*/ 548 h 720"/>
                  <a:gd name="T44" fmla="*/ 1220 w 1351"/>
                  <a:gd name="T45" fmla="*/ 527 h 720"/>
                  <a:gd name="T46" fmla="*/ 1157 w 1351"/>
                  <a:gd name="T47" fmla="*/ 513 h 720"/>
                  <a:gd name="T48" fmla="*/ 1090 w 1351"/>
                  <a:gd name="T49" fmla="*/ 503 h 720"/>
                  <a:gd name="T50" fmla="*/ 1024 w 1351"/>
                  <a:gd name="T51" fmla="*/ 495 h 720"/>
                  <a:gd name="T52" fmla="*/ 957 w 1351"/>
                  <a:gd name="T53" fmla="*/ 492 h 720"/>
                  <a:gd name="T54" fmla="*/ 890 w 1351"/>
                  <a:gd name="T55" fmla="*/ 488 h 720"/>
                  <a:gd name="T56" fmla="*/ 822 w 1351"/>
                  <a:gd name="T57" fmla="*/ 485 h 720"/>
                  <a:gd name="T58" fmla="*/ 756 w 1351"/>
                  <a:gd name="T59" fmla="*/ 478 h 720"/>
                  <a:gd name="T60" fmla="*/ 689 w 1351"/>
                  <a:gd name="T61" fmla="*/ 463 h 720"/>
                  <a:gd name="T62" fmla="*/ 728 w 1351"/>
                  <a:gd name="T63" fmla="*/ 481 h 720"/>
                  <a:gd name="T64" fmla="*/ 763 w 1351"/>
                  <a:gd name="T65" fmla="*/ 503 h 720"/>
                  <a:gd name="T66" fmla="*/ 799 w 1351"/>
                  <a:gd name="T67" fmla="*/ 523 h 720"/>
                  <a:gd name="T68" fmla="*/ 830 w 1351"/>
                  <a:gd name="T69" fmla="*/ 551 h 720"/>
                  <a:gd name="T70" fmla="*/ 859 w 1351"/>
                  <a:gd name="T71" fmla="*/ 580 h 720"/>
                  <a:gd name="T72" fmla="*/ 886 w 1351"/>
                  <a:gd name="T73" fmla="*/ 611 h 720"/>
                  <a:gd name="T74" fmla="*/ 917 w 1351"/>
                  <a:gd name="T75" fmla="*/ 640 h 720"/>
                  <a:gd name="T76" fmla="*/ 946 w 1351"/>
                  <a:gd name="T77" fmla="*/ 668 h 720"/>
                  <a:gd name="T78" fmla="*/ 977 w 1351"/>
                  <a:gd name="T79" fmla="*/ 696 h 720"/>
                  <a:gd name="T80" fmla="*/ 1013 w 1351"/>
                  <a:gd name="T81" fmla="*/ 720 h 720"/>
                  <a:gd name="T82" fmla="*/ 985 w 1351"/>
                  <a:gd name="T83" fmla="*/ 710 h 720"/>
                  <a:gd name="T84" fmla="*/ 960 w 1351"/>
                  <a:gd name="T85" fmla="*/ 696 h 720"/>
                  <a:gd name="T86" fmla="*/ 935 w 1351"/>
                  <a:gd name="T87" fmla="*/ 681 h 720"/>
                  <a:gd name="T88" fmla="*/ 914 w 1351"/>
                  <a:gd name="T89" fmla="*/ 668 h 720"/>
                  <a:gd name="T90" fmla="*/ 894 w 1351"/>
                  <a:gd name="T91" fmla="*/ 653 h 720"/>
                  <a:gd name="T92" fmla="*/ 872 w 1351"/>
                  <a:gd name="T93" fmla="*/ 636 h 720"/>
                  <a:gd name="T94" fmla="*/ 847 w 1351"/>
                  <a:gd name="T95" fmla="*/ 618 h 720"/>
                  <a:gd name="T96" fmla="*/ 826 w 1351"/>
                  <a:gd name="T97" fmla="*/ 605 h 720"/>
                  <a:gd name="T98" fmla="*/ 805 w 1351"/>
                  <a:gd name="T99" fmla="*/ 587 h 720"/>
                  <a:gd name="T100" fmla="*/ 781 w 1351"/>
                  <a:gd name="T101" fmla="*/ 573 h 720"/>
                  <a:gd name="T102" fmla="*/ 703 w 1351"/>
                  <a:gd name="T103" fmla="*/ 527 h 720"/>
                  <a:gd name="T104" fmla="*/ 619 w 1351"/>
                  <a:gd name="T105" fmla="*/ 492 h 720"/>
                  <a:gd name="T106" fmla="*/ 534 w 1351"/>
                  <a:gd name="T107" fmla="*/ 460 h 720"/>
                  <a:gd name="T108" fmla="*/ 446 w 1351"/>
                  <a:gd name="T109" fmla="*/ 432 h 720"/>
                  <a:gd name="T110" fmla="*/ 361 w 1351"/>
                  <a:gd name="T111" fmla="*/ 405 h 720"/>
                  <a:gd name="T112" fmla="*/ 281 w 1351"/>
                  <a:gd name="T113" fmla="*/ 373 h 720"/>
                  <a:gd name="T114" fmla="*/ 200 w 1351"/>
                  <a:gd name="T115" fmla="*/ 338 h 720"/>
                  <a:gd name="T116" fmla="*/ 126 w 1351"/>
                  <a:gd name="T117" fmla="*/ 292 h 720"/>
                  <a:gd name="T118" fmla="*/ 55 w 1351"/>
                  <a:gd name="T119" fmla="*/ 239 h 720"/>
                  <a:gd name="T120" fmla="*/ 0 w 1351"/>
                  <a:gd name="T121" fmla="*/ 168 h 720"/>
                  <a:gd name="T122" fmla="*/ 70 w 1351"/>
                  <a:gd name="T123" fmla="*/ 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51" h="720">
                    <a:moveTo>
                      <a:pt x="70" y="0"/>
                    </a:moveTo>
                    <a:lnTo>
                      <a:pt x="80" y="56"/>
                    </a:lnTo>
                    <a:lnTo>
                      <a:pt x="98" y="110"/>
                    </a:lnTo>
                    <a:lnTo>
                      <a:pt x="123" y="158"/>
                    </a:lnTo>
                    <a:lnTo>
                      <a:pt x="155" y="200"/>
                    </a:lnTo>
                    <a:lnTo>
                      <a:pt x="193" y="243"/>
                    </a:lnTo>
                    <a:lnTo>
                      <a:pt x="235" y="278"/>
                    </a:lnTo>
                    <a:lnTo>
                      <a:pt x="281" y="310"/>
                    </a:lnTo>
                    <a:lnTo>
                      <a:pt x="330" y="333"/>
                    </a:lnTo>
                    <a:lnTo>
                      <a:pt x="383" y="355"/>
                    </a:lnTo>
                    <a:lnTo>
                      <a:pt x="436" y="373"/>
                    </a:lnTo>
                    <a:lnTo>
                      <a:pt x="531" y="390"/>
                    </a:lnTo>
                    <a:lnTo>
                      <a:pt x="626" y="405"/>
                    </a:lnTo>
                    <a:lnTo>
                      <a:pt x="721" y="415"/>
                    </a:lnTo>
                    <a:lnTo>
                      <a:pt x="816" y="422"/>
                    </a:lnTo>
                    <a:lnTo>
                      <a:pt x="907" y="436"/>
                    </a:lnTo>
                    <a:lnTo>
                      <a:pt x="999" y="450"/>
                    </a:lnTo>
                    <a:lnTo>
                      <a:pt x="1090" y="468"/>
                    </a:lnTo>
                    <a:lnTo>
                      <a:pt x="1178" y="495"/>
                    </a:lnTo>
                    <a:lnTo>
                      <a:pt x="1266" y="531"/>
                    </a:lnTo>
                    <a:lnTo>
                      <a:pt x="1351" y="576"/>
                    </a:lnTo>
                    <a:lnTo>
                      <a:pt x="1288" y="548"/>
                    </a:lnTo>
                    <a:lnTo>
                      <a:pt x="1220" y="527"/>
                    </a:lnTo>
                    <a:lnTo>
                      <a:pt x="1157" y="513"/>
                    </a:lnTo>
                    <a:lnTo>
                      <a:pt x="1090" y="503"/>
                    </a:lnTo>
                    <a:lnTo>
                      <a:pt x="1024" y="495"/>
                    </a:lnTo>
                    <a:lnTo>
                      <a:pt x="957" y="492"/>
                    </a:lnTo>
                    <a:lnTo>
                      <a:pt x="890" y="488"/>
                    </a:lnTo>
                    <a:lnTo>
                      <a:pt x="822" y="485"/>
                    </a:lnTo>
                    <a:lnTo>
                      <a:pt x="756" y="478"/>
                    </a:lnTo>
                    <a:lnTo>
                      <a:pt x="689" y="463"/>
                    </a:lnTo>
                    <a:lnTo>
                      <a:pt x="728" y="481"/>
                    </a:lnTo>
                    <a:lnTo>
                      <a:pt x="763" y="503"/>
                    </a:lnTo>
                    <a:lnTo>
                      <a:pt x="799" y="523"/>
                    </a:lnTo>
                    <a:lnTo>
                      <a:pt x="830" y="551"/>
                    </a:lnTo>
                    <a:lnTo>
                      <a:pt x="859" y="580"/>
                    </a:lnTo>
                    <a:lnTo>
                      <a:pt x="886" y="611"/>
                    </a:lnTo>
                    <a:lnTo>
                      <a:pt x="917" y="640"/>
                    </a:lnTo>
                    <a:lnTo>
                      <a:pt x="946" y="668"/>
                    </a:lnTo>
                    <a:lnTo>
                      <a:pt x="977" y="696"/>
                    </a:lnTo>
                    <a:lnTo>
                      <a:pt x="1013" y="720"/>
                    </a:lnTo>
                    <a:lnTo>
                      <a:pt x="985" y="710"/>
                    </a:lnTo>
                    <a:lnTo>
                      <a:pt x="960" y="696"/>
                    </a:lnTo>
                    <a:lnTo>
                      <a:pt x="935" y="681"/>
                    </a:lnTo>
                    <a:lnTo>
                      <a:pt x="914" y="668"/>
                    </a:lnTo>
                    <a:lnTo>
                      <a:pt x="894" y="653"/>
                    </a:lnTo>
                    <a:lnTo>
                      <a:pt x="872" y="636"/>
                    </a:lnTo>
                    <a:lnTo>
                      <a:pt x="847" y="618"/>
                    </a:lnTo>
                    <a:lnTo>
                      <a:pt x="826" y="605"/>
                    </a:lnTo>
                    <a:lnTo>
                      <a:pt x="805" y="587"/>
                    </a:lnTo>
                    <a:lnTo>
                      <a:pt x="781" y="573"/>
                    </a:lnTo>
                    <a:lnTo>
                      <a:pt x="703" y="527"/>
                    </a:lnTo>
                    <a:lnTo>
                      <a:pt x="619" y="492"/>
                    </a:lnTo>
                    <a:lnTo>
                      <a:pt x="534" y="460"/>
                    </a:lnTo>
                    <a:lnTo>
                      <a:pt x="446" y="432"/>
                    </a:lnTo>
                    <a:lnTo>
                      <a:pt x="361" y="405"/>
                    </a:lnTo>
                    <a:lnTo>
                      <a:pt x="281" y="373"/>
                    </a:lnTo>
                    <a:lnTo>
                      <a:pt x="200" y="338"/>
                    </a:lnTo>
                    <a:lnTo>
                      <a:pt x="126" y="292"/>
                    </a:lnTo>
                    <a:lnTo>
                      <a:pt x="55" y="239"/>
                    </a:lnTo>
                    <a:lnTo>
                      <a:pt x="0" y="168"/>
                    </a:lnTo>
                    <a:lnTo>
                      <a:pt x="70" y="0"/>
                    </a:lnTo>
                  </a:path>
                </a:pathLst>
              </a:custGeom>
              <a:noFill/>
              <a:ln w="0">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41" name="Freeform 765"/>
              <p:cNvSpPr>
                <a:spLocks/>
              </p:cNvSpPr>
              <p:nvPr/>
            </p:nvSpPr>
            <p:spPr bwMode="auto">
              <a:xfrm>
                <a:off x="3042" y="2592"/>
                <a:ext cx="28" cy="44"/>
              </a:xfrm>
              <a:custGeom>
                <a:avLst/>
                <a:gdLst>
                  <a:gd name="T0" fmla="*/ 309 w 366"/>
                  <a:gd name="T1" fmla="*/ 0 h 618"/>
                  <a:gd name="T2" fmla="*/ 246 w 366"/>
                  <a:gd name="T3" fmla="*/ 38 h 618"/>
                  <a:gd name="T4" fmla="*/ 196 w 366"/>
                  <a:gd name="T5" fmla="*/ 87 h 618"/>
                  <a:gd name="T6" fmla="*/ 151 w 366"/>
                  <a:gd name="T7" fmla="*/ 143 h 618"/>
                  <a:gd name="T8" fmla="*/ 116 w 366"/>
                  <a:gd name="T9" fmla="*/ 203 h 618"/>
                  <a:gd name="T10" fmla="*/ 84 w 366"/>
                  <a:gd name="T11" fmla="*/ 266 h 618"/>
                  <a:gd name="T12" fmla="*/ 59 w 366"/>
                  <a:gd name="T13" fmla="*/ 333 h 618"/>
                  <a:gd name="T14" fmla="*/ 38 w 366"/>
                  <a:gd name="T15" fmla="*/ 403 h 618"/>
                  <a:gd name="T16" fmla="*/ 21 w 366"/>
                  <a:gd name="T17" fmla="*/ 477 h 618"/>
                  <a:gd name="T18" fmla="*/ 6 w 366"/>
                  <a:gd name="T19" fmla="*/ 547 h 618"/>
                  <a:gd name="T20" fmla="*/ 0 w 366"/>
                  <a:gd name="T21" fmla="*/ 618 h 618"/>
                  <a:gd name="T22" fmla="*/ 21 w 366"/>
                  <a:gd name="T23" fmla="*/ 555 h 618"/>
                  <a:gd name="T24" fmla="*/ 41 w 366"/>
                  <a:gd name="T25" fmla="*/ 491 h 618"/>
                  <a:gd name="T26" fmla="*/ 66 w 366"/>
                  <a:gd name="T27" fmla="*/ 425 h 618"/>
                  <a:gd name="T28" fmla="*/ 91 w 366"/>
                  <a:gd name="T29" fmla="*/ 361 h 618"/>
                  <a:gd name="T30" fmla="*/ 123 w 366"/>
                  <a:gd name="T31" fmla="*/ 301 h 618"/>
                  <a:gd name="T32" fmla="*/ 158 w 366"/>
                  <a:gd name="T33" fmla="*/ 245 h 618"/>
                  <a:gd name="T34" fmla="*/ 201 w 366"/>
                  <a:gd name="T35" fmla="*/ 193 h 618"/>
                  <a:gd name="T36" fmla="*/ 246 w 366"/>
                  <a:gd name="T37" fmla="*/ 147 h 618"/>
                  <a:gd name="T38" fmla="*/ 302 w 366"/>
                  <a:gd name="T39" fmla="*/ 108 h 618"/>
                  <a:gd name="T40" fmla="*/ 366 w 366"/>
                  <a:gd name="T41" fmla="*/ 83 h 618"/>
                  <a:gd name="T42" fmla="*/ 309 w 366"/>
                  <a:gd name="T43" fmla="*/ 0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6" h="618">
                    <a:moveTo>
                      <a:pt x="309" y="0"/>
                    </a:moveTo>
                    <a:lnTo>
                      <a:pt x="246" y="38"/>
                    </a:lnTo>
                    <a:lnTo>
                      <a:pt x="196" y="87"/>
                    </a:lnTo>
                    <a:lnTo>
                      <a:pt x="151" y="143"/>
                    </a:lnTo>
                    <a:lnTo>
                      <a:pt x="116" y="203"/>
                    </a:lnTo>
                    <a:lnTo>
                      <a:pt x="84" y="266"/>
                    </a:lnTo>
                    <a:lnTo>
                      <a:pt x="59" y="333"/>
                    </a:lnTo>
                    <a:lnTo>
                      <a:pt x="38" y="403"/>
                    </a:lnTo>
                    <a:lnTo>
                      <a:pt x="21" y="477"/>
                    </a:lnTo>
                    <a:lnTo>
                      <a:pt x="6" y="547"/>
                    </a:lnTo>
                    <a:lnTo>
                      <a:pt x="0" y="618"/>
                    </a:lnTo>
                    <a:lnTo>
                      <a:pt x="21" y="555"/>
                    </a:lnTo>
                    <a:lnTo>
                      <a:pt x="41" y="491"/>
                    </a:lnTo>
                    <a:lnTo>
                      <a:pt x="66" y="425"/>
                    </a:lnTo>
                    <a:lnTo>
                      <a:pt x="91" y="361"/>
                    </a:lnTo>
                    <a:lnTo>
                      <a:pt x="123" y="301"/>
                    </a:lnTo>
                    <a:lnTo>
                      <a:pt x="158" y="245"/>
                    </a:lnTo>
                    <a:lnTo>
                      <a:pt x="201" y="193"/>
                    </a:lnTo>
                    <a:lnTo>
                      <a:pt x="246" y="147"/>
                    </a:lnTo>
                    <a:lnTo>
                      <a:pt x="302" y="108"/>
                    </a:lnTo>
                    <a:lnTo>
                      <a:pt x="366" y="83"/>
                    </a:lnTo>
                    <a:lnTo>
                      <a:pt x="309" y="0"/>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42" name="Freeform 766"/>
              <p:cNvSpPr>
                <a:spLocks/>
              </p:cNvSpPr>
              <p:nvPr/>
            </p:nvSpPr>
            <p:spPr bwMode="auto">
              <a:xfrm>
                <a:off x="3042" y="2592"/>
                <a:ext cx="28" cy="44"/>
              </a:xfrm>
              <a:custGeom>
                <a:avLst/>
                <a:gdLst>
                  <a:gd name="T0" fmla="*/ 309 w 366"/>
                  <a:gd name="T1" fmla="*/ 0 h 618"/>
                  <a:gd name="T2" fmla="*/ 246 w 366"/>
                  <a:gd name="T3" fmla="*/ 38 h 618"/>
                  <a:gd name="T4" fmla="*/ 196 w 366"/>
                  <a:gd name="T5" fmla="*/ 87 h 618"/>
                  <a:gd name="T6" fmla="*/ 151 w 366"/>
                  <a:gd name="T7" fmla="*/ 143 h 618"/>
                  <a:gd name="T8" fmla="*/ 116 w 366"/>
                  <a:gd name="T9" fmla="*/ 203 h 618"/>
                  <a:gd name="T10" fmla="*/ 84 w 366"/>
                  <a:gd name="T11" fmla="*/ 266 h 618"/>
                  <a:gd name="T12" fmla="*/ 59 w 366"/>
                  <a:gd name="T13" fmla="*/ 333 h 618"/>
                  <a:gd name="T14" fmla="*/ 38 w 366"/>
                  <a:gd name="T15" fmla="*/ 403 h 618"/>
                  <a:gd name="T16" fmla="*/ 21 w 366"/>
                  <a:gd name="T17" fmla="*/ 477 h 618"/>
                  <a:gd name="T18" fmla="*/ 6 w 366"/>
                  <a:gd name="T19" fmla="*/ 547 h 618"/>
                  <a:gd name="T20" fmla="*/ 0 w 366"/>
                  <a:gd name="T21" fmla="*/ 618 h 618"/>
                  <a:gd name="T22" fmla="*/ 21 w 366"/>
                  <a:gd name="T23" fmla="*/ 555 h 618"/>
                  <a:gd name="T24" fmla="*/ 41 w 366"/>
                  <a:gd name="T25" fmla="*/ 491 h 618"/>
                  <a:gd name="T26" fmla="*/ 66 w 366"/>
                  <a:gd name="T27" fmla="*/ 425 h 618"/>
                  <a:gd name="T28" fmla="*/ 91 w 366"/>
                  <a:gd name="T29" fmla="*/ 361 h 618"/>
                  <a:gd name="T30" fmla="*/ 123 w 366"/>
                  <a:gd name="T31" fmla="*/ 301 h 618"/>
                  <a:gd name="T32" fmla="*/ 158 w 366"/>
                  <a:gd name="T33" fmla="*/ 245 h 618"/>
                  <a:gd name="T34" fmla="*/ 201 w 366"/>
                  <a:gd name="T35" fmla="*/ 193 h 618"/>
                  <a:gd name="T36" fmla="*/ 246 w 366"/>
                  <a:gd name="T37" fmla="*/ 147 h 618"/>
                  <a:gd name="T38" fmla="*/ 302 w 366"/>
                  <a:gd name="T39" fmla="*/ 108 h 618"/>
                  <a:gd name="T40" fmla="*/ 366 w 366"/>
                  <a:gd name="T41" fmla="*/ 83 h 618"/>
                  <a:gd name="T42" fmla="*/ 309 w 366"/>
                  <a:gd name="T43" fmla="*/ 0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6" h="618">
                    <a:moveTo>
                      <a:pt x="309" y="0"/>
                    </a:moveTo>
                    <a:lnTo>
                      <a:pt x="246" y="38"/>
                    </a:lnTo>
                    <a:lnTo>
                      <a:pt x="196" y="87"/>
                    </a:lnTo>
                    <a:lnTo>
                      <a:pt x="151" y="143"/>
                    </a:lnTo>
                    <a:lnTo>
                      <a:pt x="116" y="203"/>
                    </a:lnTo>
                    <a:lnTo>
                      <a:pt x="84" y="266"/>
                    </a:lnTo>
                    <a:lnTo>
                      <a:pt x="59" y="333"/>
                    </a:lnTo>
                    <a:lnTo>
                      <a:pt x="38" y="403"/>
                    </a:lnTo>
                    <a:lnTo>
                      <a:pt x="21" y="477"/>
                    </a:lnTo>
                    <a:lnTo>
                      <a:pt x="6" y="547"/>
                    </a:lnTo>
                    <a:lnTo>
                      <a:pt x="0" y="618"/>
                    </a:lnTo>
                    <a:lnTo>
                      <a:pt x="21" y="555"/>
                    </a:lnTo>
                    <a:lnTo>
                      <a:pt x="41" y="491"/>
                    </a:lnTo>
                    <a:lnTo>
                      <a:pt x="66" y="425"/>
                    </a:lnTo>
                    <a:lnTo>
                      <a:pt x="91" y="361"/>
                    </a:lnTo>
                    <a:lnTo>
                      <a:pt x="123" y="301"/>
                    </a:lnTo>
                    <a:lnTo>
                      <a:pt x="158" y="245"/>
                    </a:lnTo>
                    <a:lnTo>
                      <a:pt x="201" y="193"/>
                    </a:lnTo>
                    <a:lnTo>
                      <a:pt x="246" y="147"/>
                    </a:lnTo>
                    <a:lnTo>
                      <a:pt x="302" y="108"/>
                    </a:lnTo>
                    <a:lnTo>
                      <a:pt x="366" y="83"/>
                    </a:lnTo>
                    <a:lnTo>
                      <a:pt x="309" y="0"/>
                    </a:lnTo>
                  </a:path>
                </a:pathLst>
              </a:custGeom>
              <a:noFill/>
              <a:ln w="0">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43" name="Freeform 767"/>
              <p:cNvSpPr>
                <a:spLocks/>
              </p:cNvSpPr>
              <p:nvPr/>
            </p:nvSpPr>
            <p:spPr bwMode="auto">
              <a:xfrm>
                <a:off x="3086" y="2837"/>
                <a:ext cx="24" cy="15"/>
              </a:xfrm>
              <a:custGeom>
                <a:avLst/>
                <a:gdLst>
                  <a:gd name="T0" fmla="*/ 14 w 310"/>
                  <a:gd name="T1" fmla="*/ 0 h 212"/>
                  <a:gd name="T2" fmla="*/ 45 w 310"/>
                  <a:gd name="T3" fmla="*/ 25 h 212"/>
                  <a:gd name="T4" fmla="*/ 77 w 310"/>
                  <a:gd name="T5" fmla="*/ 43 h 212"/>
                  <a:gd name="T6" fmla="*/ 116 w 310"/>
                  <a:gd name="T7" fmla="*/ 53 h 212"/>
                  <a:gd name="T8" fmla="*/ 151 w 310"/>
                  <a:gd name="T9" fmla="*/ 67 h 212"/>
                  <a:gd name="T10" fmla="*/ 190 w 310"/>
                  <a:gd name="T11" fmla="*/ 78 h 212"/>
                  <a:gd name="T12" fmla="*/ 221 w 310"/>
                  <a:gd name="T13" fmla="*/ 92 h 212"/>
                  <a:gd name="T14" fmla="*/ 253 w 310"/>
                  <a:gd name="T15" fmla="*/ 110 h 212"/>
                  <a:gd name="T16" fmla="*/ 278 w 310"/>
                  <a:gd name="T17" fmla="*/ 134 h 212"/>
                  <a:gd name="T18" fmla="*/ 295 w 310"/>
                  <a:gd name="T19" fmla="*/ 165 h 212"/>
                  <a:gd name="T20" fmla="*/ 310 w 310"/>
                  <a:gd name="T21" fmla="*/ 212 h 212"/>
                  <a:gd name="T22" fmla="*/ 303 w 310"/>
                  <a:gd name="T23" fmla="*/ 200 h 212"/>
                  <a:gd name="T24" fmla="*/ 285 w 310"/>
                  <a:gd name="T25" fmla="*/ 190 h 212"/>
                  <a:gd name="T26" fmla="*/ 263 w 310"/>
                  <a:gd name="T27" fmla="*/ 177 h 212"/>
                  <a:gd name="T28" fmla="*/ 232 w 310"/>
                  <a:gd name="T29" fmla="*/ 162 h 212"/>
                  <a:gd name="T30" fmla="*/ 197 w 310"/>
                  <a:gd name="T31" fmla="*/ 148 h 212"/>
                  <a:gd name="T32" fmla="*/ 158 w 310"/>
                  <a:gd name="T33" fmla="*/ 134 h 212"/>
                  <a:gd name="T34" fmla="*/ 120 w 310"/>
                  <a:gd name="T35" fmla="*/ 120 h 212"/>
                  <a:gd name="T36" fmla="*/ 77 w 310"/>
                  <a:gd name="T37" fmla="*/ 110 h 212"/>
                  <a:gd name="T38" fmla="*/ 35 w 310"/>
                  <a:gd name="T39" fmla="*/ 102 h 212"/>
                  <a:gd name="T40" fmla="*/ 0 w 310"/>
                  <a:gd name="T41" fmla="*/ 99 h 212"/>
                  <a:gd name="T42" fmla="*/ 14 w 310"/>
                  <a:gd name="T43"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0" h="212">
                    <a:moveTo>
                      <a:pt x="14" y="0"/>
                    </a:moveTo>
                    <a:lnTo>
                      <a:pt x="45" y="25"/>
                    </a:lnTo>
                    <a:lnTo>
                      <a:pt x="77" y="43"/>
                    </a:lnTo>
                    <a:lnTo>
                      <a:pt x="116" y="53"/>
                    </a:lnTo>
                    <a:lnTo>
                      <a:pt x="151" y="67"/>
                    </a:lnTo>
                    <a:lnTo>
                      <a:pt x="190" y="78"/>
                    </a:lnTo>
                    <a:lnTo>
                      <a:pt x="221" y="92"/>
                    </a:lnTo>
                    <a:lnTo>
                      <a:pt x="253" y="110"/>
                    </a:lnTo>
                    <a:lnTo>
                      <a:pt x="278" y="134"/>
                    </a:lnTo>
                    <a:lnTo>
                      <a:pt x="295" y="165"/>
                    </a:lnTo>
                    <a:lnTo>
                      <a:pt x="310" y="212"/>
                    </a:lnTo>
                    <a:lnTo>
                      <a:pt x="303" y="200"/>
                    </a:lnTo>
                    <a:lnTo>
                      <a:pt x="285" y="190"/>
                    </a:lnTo>
                    <a:lnTo>
                      <a:pt x="263" y="177"/>
                    </a:lnTo>
                    <a:lnTo>
                      <a:pt x="232" y="162"/>
                    </a:lnTo>
                    <a:lnTo>
                      <a:pt x="197" y="148"/>
                    </a:lnTo>
                    <a:lnTo>
                      <a:pt x="158" y="134"/>
                    </a:lnTo>
                    <a:lnTo>
                      <a:pt x="120" y="120"/>
                    </a:lnTo>
                    <a:lnTo>
                      <a:pt x="77" y="110"/>
                    </a:lnTo>
                    <a:lnTo>
                      <a:pt x="35" y="102"/>
                    </a:lnTo>
                    <a:lnTo>
                      <a:pt x="0" y="99"/>
                    </a:lnTo>
                    <a:lnTo>
                      <a:pt x="14" y="0"/>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44" name="Freeform 768"/>
              <p:cNvSpPr>
                <a:spLocks/>
              </p:cNvSpPr>
              <p:nvPr/>
            </p:nvSpPr>
            <p:spPr bwMode="auto">
              <a:xfrm>
                <a:off x="3086" y="2837"/>
                <a:ext cx="24" cy="15"/>
              </a:xfrm>
              <a:custGeom>
                <a:avLst/>
                <a:gdLst>
                  <a:gd name="T0" fmla="*/ 14 w 310"/>
                  <a:gd name="T1" fmla="*/ 0 h 212"/>
                  <a:gd name="T2" fmla="*/ 45 w 310"/>
                  <a:gd name="T3" fmla="*/ 25 h 212"/>
                  <a:gd name="T4" fmla="*/ 77 w 310"/>
                  <a:gd name="T5" fmla="*/ 43 h 212"/>
                  <a:gd name="T6" fmla="*/ 116 w 310"/>
                  <a:gd name="T7" fmla="*/ 53 h 212"/>
                  <a:gd name="T8" fmla="*/ 151 w 310"/>
                  <a:gd name="T9" fmla="*/ 67 h 212"/>
                  <a:gd name="T10" fmla="*/ 190 w 310"/>
                  <a:gd name="T11" fmla="*/ 78 h 212"/>
                  <a:gd name="T12" fmla="*/ 221 w 310"/>
                  <a:gd name="T13" fmla="*/ 92 h 212"/>
                  <a:gd name="T14" fmla="*/ 253 w 310"/>
                  <a:gd name="T15" fmla="*/ 110 h 212"/>
                  <a:gd name="T16" fmla="*/ 278 w 310"/>
                  <a:gd name="T17" fmla="*/ 134 h 212"/>
                  <a:gd name="T18" fmla="*/ 295 w 310"/>
                  <a:gd name="T19" fmla="*/ 165 h 212"/>
                  <a:gd name="T20" fmla="*/ 310 w 310"/>
                  <a:gd name="T21" fmla="*/ 212 h 212"/>
                  <a:gd name="T22" fmla="*/ 303 w 310"/>
                  <a:gd name="T23" fmla="*/ 200 h 212"/>
                  <a:gd name="T24" fmla="*/ 285 w 310"/>
                  <a:gd name="T25" fmla="*/ 190 h 212"/>
                  <a:gd name="T26" fmla="*/ 263 w 310"/>
                  <a:gd name="T27" fmla="*/ 177 h 212"/>
                  <a:gd name="T28" fmla="*/ 232 w 310"/>
                  <a:gd name="T29" fmla="*/ 162 h 212"/>
                  <a:gd name="T30" fmla="*/ 197 w 310"/>
                  <a:gd name="T31" fmla="*/ 148 h 212"/>
                  <a:gd name="T32" fmla="*/ 158 w 310"/>
                  <a:gd name="T33" fmla="*/ 134 h 212"/>
                  <a:gd name="T34" fmla="*/ 120 w 310"/>
                  <a:gd name="T35" fmla="*/ 120 h 212"/>
                  <a:gd name="T36" fmla="*/ 77 w 310"/>
                  <a:gd name="T37" fmla="*/ 110 h 212"/>
                  <a:gd name="T38" fmla="*/ 35 w 310"/>
                  <a:gd name="T39" fmla="*/ 102 h 212"/>
                  <a:gd name="T40" fmla="*/ 0 w 310"/>
                  <a:gd name="T41" fmla="*/ 99 h 212"/>
                  <a:gd name="T42" fmla="*/ 14 w 310"/>
                  <a:gd name="T43"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0" h="212">
                    <a:moveTo>
                      <a:pt x="14" y="0"/>
                    </a:moveTo>
                    <a:lnTo>
                      <a:pt x="45" y="25"/>
                    </a:lnTo>
                    <a:lnTo>
                      <a:pt x="77" y="43"/>
                    </a:lnTo>
                    <a:lnTo>
                      <a:pt x="116" y="53"/>
                    </a:lnTo>
                    <a:lnTo>
                      <a:pt x="151" y="67"/>
                    </a:lnTo>
                    <a:lnTo>
                      <a:pt x="190" y="78"/>
                    </a:lnTo>
                    <a:lnTo>
                      <a:pt x="221" y="92"/>
                    </a:lnTo>
                    <a:lnTo>
                      <a:pt x="253" y="110"/>
                    </a:lnTo>
                    <a:lnTo>
                      <a:pt x="278" y="134"/>
                    </a:lnTo>
                    <a:lnTo>
                      <a:pt x="295" y="165"/>
                    </a:lnTo>
                    <a:lnTo>
                      <a:pt x="310" y="212"/>
                    </a:lnTo>
                    <a:lnTo>
                      <a:pt x="303" y="200"/>
                    </a:lnTo>
                    <a:lnTo>
                      <a:pt x="285" y="190"/>
                    </a:lnTo>
                    <a:lnTo>
                      <a:pt x="263" y="177"/>
                    </a:lnTo>
                    <a:lnTo>
                      <a:pt x="232" y="162"/>
                    </a:lnTo>
                    <a:lnTo>
                      <a:pt x="197" y="148"/>
                    </a:lnTo>
                    <a:lnTo>
                      <a:pt x="158" y="134"/>
                    </a:lnTo>
                    <a:lnTo>
                      <a:pt x="120" y="120"/>
                    </a:lnTo>
                    <a:lnTo>
                      <a:pt x="77" y="110"/>
                    </a:lnTo>
                    <a:lnTo>
                      <a:pt x="35" y="102"/>
                    </a:lnTo>
                    <a:lnTo>
                      <a:pt x="0" y="99"/>
                    </a:lnTo>
                    <a:lnTo>
                      <a:pt x="14" y="0"/>
                    </a:lnTo>
                  </a:path>
                </a:pathLst>
              </a:custGeom>
              <a:noFill/>
              <a:ln w="0">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45" name="Freeform 769"/>
              <p:cNvSpPr>
                <a:spLocks/>
              </p:cNvSpPr>
              <p:nvPr/>
            </p:nvSpPr>
            <p:spPr bwMode="auto">
              <a:xfrm>
                <a:off x="3119" y="2848"/>
                <a:ext cx="49" cy="43"/>
              </a:xfrm>
              <a:custGeom>
                <a:avLst/>
                <a:gdLst>
                  <a:gd name="T0" fmla="*/ 0 w 633"/>
                  <a:gd name="T1" fmla="*/ 0 h 605"/>
                  <a:gd name="T2" fmla="*/ 11 w 633"/>
                  <a:gd name="T3" fmla="*/ 7 h 605"/>
                  <a:gd name="T4" fmla="*/ 21 w 633"/>
                  <a:gd name="T5" fmla="*/ 18 h 605"/>
                  <a:gd name="T6" fmla="*/ 24 w 633"/>
                  <a:gd name="T7" fmla="*/ 28 h 605"/>
                  <a:gd name="T8" fmla="*/ 28 w 633"/>
                  <a:gd name="T9" fmla="*/ 39 h 605"/>
                  <a:gd name="T10" fmla="*/ 32 w 633"/>
                  <a:gd name="T11" fmla="*/ 53 h 605"/>
                  <a:gd name="T12" fmla="*/ 36 w 633"/>
                  <a:gd name="T13" fmla="*/ 63 h 605"/>
                  <a:gd name="T14" fmla="*/ 39 w 633"/>
                  <a:gd name="T15" fmla="*/ 77 h 605"/>
                  <a:gd name="T16" fmla="*/ 42 w 633"/>
                  <a:gd name="T17" fmla="*/ 88 h 605"/>
                  <a:gd name="T18" fmla="*/ 46 w 633"/>
                  <a:gd name="T19" fmla="*/ 102 h 605"/>
                  <a:gd name="T20" fmla="*/ 56 w 633"/>
                  <a:gd name="T21" fmla="*/ 113 h 605"/>
                  <a:gd name="T22" fmla="*/ 109 w 633"/>
                  <a:gd name="T23" fmla="*/ 162 h 605"/>
                  <a:gd name="T24" fmla="*/ 162 w 633"/>
                  <a:gd name="T25" fmla="*/ 215 h 605"/>
                  <a:gd name="T26" fmla="*/ 219 w 633"/>
                  <a:gd name="T27" fmla="*/ 263 h 605"/>
                  <a:gd name="T28" fmla="*/ 274 w 633"/>
                  <a:gd name="T29" fmla="*/ 317 h 605"/>
                  <a:gd name="T30" fmla="*/ 330 w 633"/>
                  <a:gd name="T31" fmla="*/ 369 h 605"/>
                  <a:gd name="T32" fmla="*/ 390 w 633"/>
                  <a:gd name="T33" fmla="*/ 418 h 605"/>
                  <a:gd name="T34" fmla="*/ 450 w 633"/>
                  <a:gd name="T35" fmla="*/ 467 h 605"/>
                  <a:gd name="T36" fmla="*/ 510 w 633"/>
                  <a:gd name="T37" fmla="*/ 517 h 605"/>
                  <a:gd name="T38" fmla="*/ 570 w 633"/>
                  <a:gd name="T39" fmla="*/ 562 h 605"/>
                  <a:gd name="T40" fmla="*/ 633 w 633"/>
                  <a:gd name="T41" fmla="*/ 605 h 605"/>
                  <a:gd name="T42" fmla="*/ 573 w 633"/>
                  <a:gd name="T43" fmla="*/ 562 h 605"/>
                  <a:gd name="T44" fmla="*/ 521 w 633"/>
                  <a:gd name="T45" fmla="*/ 513 h 605"/>
                  <a:gd name="T46" fmla="*/ 465 w 633"/>
                  <a:gd name="T47" fmla="*/ 460 h 605"/>
                  <a:gd name="T48" fmla="*/ 412 w 633"/>
                  <a:gd name="T49" fmla="*/ 400 h 605"/>
                  <a:gd name="T50" fmla="*/ 359 w 633"/>
                  <a:gd name="T51" fmla="*/ 341 h 605"/>
                  <a:gd name="T52" fmla="*/ 302 w 633"/>
                  <a:gd name="T53" fmla="*/ 278 h 605"/>
                  <a:gd name="T54" fmla="*/ 247 w 633"/>
                  <a:gd name="T55" fmla="*/ 215 h 605"/>
                  <a:gd name="T56" fmla="*/ 190 w 633"/>
                  <a:gd name="T57" fmla="*/ 155 h 605"/>
                  <a:gd name="T58" fmla="*/ 130 w 633"/>
                  <a:gd name="T59" fmla="*/ 95 h 605"/>
                  <a:gd name="T60" fmla="*/ 71 w 633"/>
                  <a:gd name="T61" fmla="*/ 42 h 605"/>
                  <a:gd name="T62" fmla="*/ 0 w 633"/>
                  <a:gd name="T63"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3" h="605">
                    <a:moveTo>
                      <a:pt x="0" y="0"/>
                    </a:moveTo>
                    <a:lnTo>
                      <a:pt x="11" y="7"/>
                    </a:lnTo>
                    <a:lnTo>
                      <a:pt x="21" y="18"/>
                    </a:lnTo>
                    <a:lnTo>
                      <a:pt x="24" y="28"/>
                    </a:lnTo>
                    <a:lnTo>
                      <a:pt x="28" y="39"/>
                    </a:lnTo>
                    <a:lnTo>
                      <a:pt x="32" y="53"/>
                    </a:lnTo>
                    <a:lnTo>
                      <a:pt x="36" y="63"/>
                    </a:lnTo>
                    <a:lnTo>
                      <a:pt x="39" y="77"/>
                    </a:lnTo>
                    <a:lnTo>
                      <a:pt x="42" y="88"/>
                    </a:lnTo>
                    <a:lnTo>
                      <a:pt x="46" y="102"/>
                    </a:lnTo>
                    <a:lnTo>
                      <a:pt x="56" y="113"/>
                    </a:lnTo>
                    <a:lnTo>
                      <a:pt x="109" y="162"/>
                    </a:lnTo>
                    <a:lnTo>
                      <a:pt x="162" y="215"/>
                    </a:lnTo>
                    <a:lnTo>
                      <a:pt x="219" y="263"/>
                    </a:lnTo>
                    <a:lnTo>
                      <a:pt x="274" y="317"/>
                    </a:lnTo>
                    <a:lnTo>
                      <a:pt x="330" y="369"/>
                    </a:lnTo>
                    <a:lnTo>
                      <a:pt x="390" y="418"/>
                    </a:lnTo>
                    <a:lnTo>
                      <a:pt x="450" y="467"/>
                    </a:lnTo>
                    <a:lnTo>
                      <a:pt x="510" y="517"/>
                    </a:lnTo>
                    <a:lnTo>
                      <a:pt x="570" y="562"/>
                    </a:lnTo>
                    <a:lnTo>
                      <a:pt x="633" y="605"/>
                    </a:lnTo>
                    <a:lnTo>
                      <a:pt x="573" y="562"/>
                    </a:lnTo>
                    <a:lnTo>
                      <a:pt x="521" y="513"/>
                    </a:lnTo>
                    <a:lnTo>
                      <a:pt x="465" y="460"/>
                    </a:lnTo>
                    <a:lnTo>
                      <a:pt x="412" y="400"/>
                    </a:lnTo>
                    <a:lnTo>
                      <a:pt x="359" y="341"/>
                    </a:lnTo>
                    <a:lnTo>
                      <a:pt x="302" y="278"/>
                    </a:lnTo>
                    <a:lnTo>
                      <a:pt x="247" y="215"/>
                    </a:lnTo>
                    <a:lnTo>
                      <a:pt x="190" y="155"/>
                    </a:lnTo>
                    <a:lnTo>
                      <a:pt x="130" y="95"/>
                    </a:lnTo>
                    <a:lnTo>
                      <a:pt x="71" y="42"/>
                    </a:lnTo>
                    <a:lnTo>
                      <a:pt x="0" y="0"/>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46" name="Freeform 770"/>
              <p:cNvSpPr>
                <a:spLocks/>
              </p:cNvSpPr>
              <p:nvPr/>
            </p:nvSpPr>
            <p:spPr bwMode="auto">
              <a:xfrm>
                <a:off x="3119" y="2848"/>
                <a:ext cx="49" cy="43"/>
              </a:xfrm>
              <a:custGeom>
                <a:avLst/>
                <a:gdLst>
                  <a:gd name="T0" fmla="*/ 0 w 633"/>
                  <a:gd name="T1" fmla="*/ 0 h 605"/>
                  <a:gd name="T2" fmla="*/ 11 w 633"/>
                  <a:gd name="T3" fmla="*/ 7 h 605"/>
                  <a:gd name="T4" fmla="*/ 21 w 633"/>
                  <a:gd name="T5" fmla="*/ 18 h 605"/>
                  <a:gd name="T6" fmla="*/ 24 w 633"/>
                  <a:gd name="T7" fmla="*/ 28 h 605"/>
                  <a:gd name="T8" fmla="*/ 28 w 633"/>
                  <a:gd name="T9" fmla="*/ 39 h 605"/>
                  <a:gd name="T10" fmla="*/ 32 w 633"/>
                  <a:gd name="T11" fmla="*/ 53 h 605"/>
                  <a:gd name="T12" fmla="*/ 36 w 633"/>
                  <a:gd name="T13" fmla="*/ 63 h 605"/>
                  <a:gd name="T14" fmla="*/ 39 w 633"/>
                  <a:gd name="T15" fmla="*/ 77 h 605"/>
                  <a:gd name="T16" fmla="*/ 42 w 633"/>
                  <a:gd name="T17" fmla="*/ 88 h 605"/>
                  <a:gd name="T18" fmla="*/ 46 w 633"/>
                  <a:gd name="T19" fmla="*/ 102 h 605"/>
                  <a:gd name="T20" fmla="*/ 56 w 633"/>
                  <a:gd name="T21" fmla="*/ 113 h 605"/>
                  <a:gd name="T22" fmla="*/ 109 w 633"/>
                  <a:gd name="T23" fmla="*/ 162 h 605"/>
                  <a:gd name="T24" fmla="*/ 162 w 633"/>
                  <a:gd name="T25" fmla="*/ 215 h 605"/>
                  <a:gd name="T26" fmla="*/ 219 w 633"/>
                  <a:gd name="T27" fmla="*/ 263 h 605"/>
                  <a:gd name="T28" fmla="*/ 274 w 633"/>
                  <a:gd name="T29" fmla="*/ 317 h 605"/>
                  <a:gd name="T30" fmla="*/ 330 w 633"/>
                  <a:gd name="T31" fmla="*/ 369 h 605"/>
                  <a:gd name="T32" fmla="*/ 390 w 633"/>
                  <a:gd name="T33" fmla="*/ 418 h 605"/>
                  <a:gd name="T34" fmla="*/ 450 w 633"/>
                  <a:gd name="T35" fmla="*/ 467 h 605"/>
                  <a:gd name="T36" fmla="*/ 510 w 633"/>
                  <a:gd name="T37" fmla="*/ 517 h 605"/>
                  <a:gd name="T38" fmla="*/ 570 w 633"/>
                  <a:gd name="T39" fmla="*/ 562 h 605"/>
                  <a:gd name="T40" fmla="*/ 633 w 633"/>
                  <a:gd name="T41" fmla="*/ 605 h 605"/>
                  <a:gd name="T42" fmla="*/ 573 w 633"/>
                  <a:gd name="T43" fmla="*/ 562 h 605"/>
                  <a:gd name="T44" fmla="*/ 521 w 633"/>
                  <a:gd name="T45" fmla="*/ 513 h 605"/>
                  <a:gd name="T46" fmla="*/ 465 w 633"/>
                  <a:gd name="T47" fmla="*/ 460 h 605"/>
                  <a:gd name="T48" fmla="*/ 412 w 633"/>
                  <a:gd name="T49" fmla="*/ 400 h 605"/>
                  <a:gd name="T50" fmla="*/ 359 w 633"/>
                  <a:gd name="T51" fmla="*/ 341 h 605"/>
                  <a:gd name="T52" fmla="*/ 302 w 633"/>
                  <a:gd name="T53" fmla="*/ 278 h 605"/>
                  <a:gd name="T54" fmla="*/ 247 w 633"/>
                  <a:gd name="T55" fmla="*/ 215 h 605"/>
                  <a:gd name="T56" fmla="*/ 190 w 633"/>
                  <a:gd name="T57" fmla="*/ 155 h 605"/>
                  <a:gd name="T58" fmla="*/ 130 w 633"/>
                  <a:gd name="T59" fmla="*/ 95 h 605"/>
                  <a:gd name="T60" fmla="*/ 71 w 633"/>
                  <a:gd name="T61" fmla="*/ 42 h 605"/>
                  <a:gd name="T62" fmla="*/ 0 w 633"/>
                  <a:gd name="T63"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3" h="605">
                    <a:moveTo>
                      <a:pt x="0" y="0"/>
                    </a:moveTo>
                    <a:lnTo>
                      <a:pt x="11" y="7"/>
                    </a:lnTo>
                    <a:lnTo>
                      <a:pt x="21" y="18"/>
                    </a:lnTo>
                    <a:lnTo>
                      <a:pt x="24" y="28"/>
                    </a:lnTo>
                    <a:lnTo>
                      <a:pt x="28" y="39"/>
                    </a:lnTo>
                    <a:lnTo>
                      <a:pt x="32" y="53"/>
                    </a:lnTo>
                    <a:lnTo>
                      <a:pt x="36" y="63"/>
                    </a:lnTo>
                    <a:lnTo>
                      <a:pt x="39" y="77"/>
                    </a:lnTo>
                    <a:lnTo>
                      <a:pt x="42" y="88"/>
                    </a:lnTo>
                    <a:lnTo>
                      <a:pt x="46" y="102"/>
                    </a:lnTo>
                    <a:lnTo>
                      <a:pt x="56" y="113"/>
                    </a:lnTo>
                    <a:lnTo>
                      <a:pt x="109" y="162"/>
                    </a:lnTo>
                    <a:lnTo>
                      <a:pt x="162" y="215"/>
                    </a:lnTo>
                    <a:lnTo>
                      <a:pt x="219" y="263"/>
                    </a:lnTo>
                    <a:lnTo>
                      <a:pt x="274" y="317"/>
                    </a:lnTo>
                    <a:lnTo>
                      <a:pt x="330" y="369"/>
                    </a:lnTo>
                    <a:lnTo>
                      <a:pt x="390" y="418"/>
                    </a:lnTo>
                    <a:lnTo>
                      <a:pt x="450" y="467"/>
                    </a:lnTo>
                    <a:lnTo>
                      <a:pt x="510" y="517"/>
                    </a:lnTo>
                    <a:lnTo>
                      <a:pt x="570" y="562"/>
                    </a:lnTo>
                    <a:lnTo>
                      <a:pt x="633" y="605"/>
                    </a:lnTo>
                    <a:lnTo>
                      <a:pt x="573" y="562"/>
                    </a:lnTo>
                    <a:lnTo>
                      <a:pt x="521" y="513"/>
                    </a:lnTo>
                    <a:lnTo>
                      <a:pt x="465" y="460"/>
                    </a:lnTo>
                    <a:lnTo>
                      <a:pt x="412" y="400"/>
                    </a:lnTo>
                    <a:lnTo>
                      <a:pt x="359" y="341"/>
                    </a:lnTo>
                    <a:lnTo>
                      <a:pt x="302" y="278"/>
                    </a:lnTo>
                    <a:lnTo>
                      <a:pt x="247" y="215"/>
                    </a:lnTo>
                    <a:lnTo>
                      <a:pt x="190" y="155"/>
                    </a:lnTo>
                    <a:lnTo>
                      <a:pt x="130" y="95"/>
                    </a:lnTo>
                    <a:lnTo>
                      <a:pt x="71" y="42"/>
                    </a:lnTo>
                    <a:lnTo>
                      <a:pt x="0" y="0"/>
                    </a:lnTo>
                  </a:path>
                </a:pathLst>
              </a:custGeom>
              <a:noFill/>
              <a:ln w="0">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47" name="Freeform 771"/>
              <p:cNvSpPr>
                <a:spLocks/>
              </p:cNvSpPr>
              <p:nvPr/>
            </p:nvSpPr>
            <p:spPr bwMode="auto">
              <a:xfrm>
                <a:off x="2968" y="2742"/>
                <a:ext cx="114" cy="44"/>
              </a:xfrm>
              <a:custGeom>
                <a:avLst/>
                <a:gdLst>
                  <a:gd name="T0" fmla="*/ 1477 w 1477"/>
                  <a:gd name="T1" fmla="*/ 0 h 604"/>
                  <a:gd name="T2" fmla="*/ 1411 w 1477"/>
                  <a:gd name="T3" fmla="*/ 74 h 604"/>
                  <a:gd name="T4" fmla="*/ 1344 w 1477"/>
                  <a:gd name="T5" fmla="*/ 140 h 604"/>
                  <a:gd name="T6" fmla="*/ 1276 w 1477"/>
                  <a:gd name="T7" fmla="*/ 197 h 604"/>
                  <a:gd name="T8" fmla="*/ 1210 w 1477"/>
                  <a:gd name="T9" fmla="*/ 246 h 604"/>
                  <a:gd name="T10" fmla="*/ 1136 w 1477"/>
                  <a:gd name="T11" fmla="*/ 292 h 604"/>
                  <a:gd name="T12" fmla="*/ 1062 w 1477"/>
                  <a:gd name="T13" fmla="*/ 334 h 604"/>
                  <a:gd name="T14" fmla="*/ 985 w 1477"/>
                  <a:gd name="T15" fmla="*/ 372 h 604"/>
                  <a:gd name="T16" fmla="*/ 904 w 1477"/>
                  <a:gd name="T17" fmla="*/ 414 h 604"/>
                  <a:gd name="T18" fmla="*/ 815 w 1477"/>
                  <a:gd name="T19" fmla="*/ 457 h 604"/>
                  <a:gd name="T20" fmla="*/ 721 w 1477"/>
                  <a:gd name="T21" fmla="*/ 502 h 604"/>
                  <a:gd name="T22" fmla="*/ 657 w 1477"/>
                  <a:gd name="T23" fmla="*/ 517 h 604"/>
                  <a:gd name="T24" fmla="*/ 587 w 1477"/>
                  <a:gd name="T25" fmla="*/ 530 h 604"/>
                  <a:gd name="T26" fmla="*/ 514 w 1477"/>
                  <a:gd name="T27" fmla="*/ 544 h 604"/>
                  <a:gd name="T28" fmla="*/ 436 w 1477"/>
                  <a:gd name="T29" fmla="*/ 555 h 604"/>
                  <a:gd name="T30" fmla="*/ 354 w 1477"/>
                  <a:gd name="T31" fmla="*/ 565 h 604"/>
                  <a:gd name="T32" fmla="*/ 278 w 1477"/>
                  <a:gd name="T33" fmla="*/ 576 h 604"/>
                  <a:gd name="T34" fmla="*/ 200 w 1477"/>
                  <a:gd name="T35" fmla="*/ 583 h 604"/>
                  <a:gd name="T36" fmla="*/ 126 w 1477"/>
                  <a:gd name="T37" fmla="*/ 590 h 604"/>
                  <a:gd name="T38" fmla="*/ 59 w 1477"/>
                  <a:gd name="T39" fmla="*/ 597 h 604"/>
                  <a:gd name="T40" fmla="*/ 0 w 1477"/>
                  <a:gd name="T41" fmla="*/ 604 h 604"/>
                  <a:gd name="T42" fmla="*/ 80 w 1477"/>
                  <a:gd name="T43" fmla="*/ 587 h 604"/>
                  <a:gd name="T44" fmla="*/ 168 w 1477"/>
                  <a:gd name="T45" fmla="*/ 576 h 604"/>
                  <a:gd name="T46" fmla="*/ 253 w 1477"/>
                  <a:gd name="T47" fmla="*/ 572 h 604"/>
                  <a:gd name="T48" fmla="*/ 341 w 1477"/>
                  <a:gd name="T49" fmla="*/ 576 h 604"/>
                  <a:gd name="T50" fmla="*/ 426 w 1477"/>
                  <a:gd name="T51" fmla="*/ 576 h 604"/>
                  <a:gd name="T52" fmla="*/ 509 w 1477"/>
                  <a:gd name="T53" fmla="*/ 579 h 604"/>
                  <a:gd name="T54" fmla="*/ 594 w 1477"/>
                  <a:gd name="T55" fmla="*/ 576 h 604"/>
                  <a:gd name="T56" fmla="*/ 675 w 1477"/>
                  <a:gd name="T57" fmla="*/ 565 h 604"/>
                  <a:gd name="T58" fmla="*/ 752 w 1477"/>
                  <a:gd name="T59" fmla="*/ 547 h 604"/>
                  <a:gd name="T60" fmla="*/ 830 w 1477"/>
                  <a:gd name="T61" fmla="*/ 520 h 604"/>
                  <a:gd name="T62" fmla="*/ 893 w 1477"/>
                  <a:gd name="T63" fmla="*/ 485 h 604"/>
                  <a:gd name="T64" fmla="*/ 960 w 1477"/>
                  <a:gd name="T65" fmla="*/ 449 h 604"/>
                  <a:gd name="T66" fmla="*/ 1027 w 1477"/>
                  <a:gd name="T67" fmla="*/ 414 h 604"/>
                  <a:gd name="T68" fmla="*/ 1090 w 1477"/>
                  <a:gd name="T69" fmla="*/ 376 h 604"/>
                  <a:gd name="T70" fmla="*/ 1158 w 1477"/>
                  <a:gd name="T71" fmla="*/ 337 h 604"/>
                  <a:gd name="T72" fmla="*/ 1221 w 1477"/>
                  <a:gd name="T73" fmla="*/ 295 h 604"/>
                  <a:gd name="T74" fmla="*/ 1284 w 1477"/>
                  <a:gd name="T75" fmla="*/ 252 h 604"/>
                  <a:gd name="T76" fmla="*/ 1344 w 1477"/>
                  <a:gd name="T77" fmla="*/ 207 h 604"/>
                  <a:gd name="T78" fmla="*/ 1404 w 1477"/>
                  <a:gd name="T79" fmla="*/ 162 h 604"/>
                  <a:gd name="T80" fmla="*/ 1463 w 1477"/>
                  <a:gd name="T81" fmla="*/ 112 h 604"/>
                  <a:gd name="T82" fmla="*/ 1477 w 1477"/>
                  <a:gd name="T83" fmla="*/ 0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77" h="604">
                    <a:moveTo>
                      <a:pt x="1477" y="0"/>
                    </a:moveTo>
                    <a:lnTo>
                      <a:pt x="1411" y="74"/>
                    </a:lnTo>
                    <a:lnTo>
                      <a:pt x="1344" y="140"/>
                    </a:lnTo>
                    <a:lnTo>
                      <a:pt x="1276" y="197"/>
                    </a:lnTo>
                    <a:lnTo>
                      <a:pt x="1210" y="246"/>
                    </a:lnTo>
                    <a:lnTo>
                      <a:pt x="1136" y="292"/>
                    </a:lnTo>
                    <a:lnTo>
                      <a:pt x="1062" y="334"/>
                    </a:lnTo>
                    <a:lnTo>
                      <a:pt x="985" y="372"/>
                    </a:lnTo>
                    <a:lnTo>
                      <a:pt x="904" y="414"/>
                    </a:lnTo>
                    <a:lnTo>
                      <a:pt x="815" y="457"/>
                    </a:lnTo>
                    <a:lnTo>
                      <a:pt x="721" y="502"/>
                    </a:lnTo>
                    <a:lnTo>
                      <a:pt x="657" y="517"/>
                    </a:lnTo>
                    <a:lnTo>
                      <a:pt x="587" y="530"/>
                    </a:lnTo>
                    <a:lnTo>
                      <a:pt x="514" y="544"/>
                    </a:lnTo>
                    <a:lnTo>
                      <a:pt x="436" y="555"/>
                    </a:lnTo>
                    <a:lnTo>
                      <a:pt x="354" y="565"/>
                    </a:lnTo>
                    <a:lnTo>
                      <a:pt x="278" y="576"/>
                    </a:lnTo>
                    <a:lnTo>
                      <a:pt x="200" y="583"/>
                    </a:lnTo>
                    <a:lnTo>
                      <a:pt x="126" y="590"/>
                    </a:lnTo>
                    <a:lnTo>
                      <a:pt x="59" y="597"/>
                    </a:lnTo>
                    <a:lnTo>
                      <a:pt x="0" y="604"/>
                    </a:lnTo>
                    <a:lnTo>
                      <a:pt x="80" y="587"/>
                    </a:lnTo>
                    <a:lnTo>
                      <a:pt x="168" y="576"/>
                    </a:lnTo>
                    <a:lnTo>
                      <a:pt x="253" y="572"/>
                    </a:lnTo>
                    <a:lnTo>
                      <a:pt x="341" y="576"/>
                    </a:lnTo>
                    <a:lnTo>
                      <a:pt x="426" y="576"/>
                    </a:lnTo>
                    <a:lnTo>
                      <a:pt x="509" y="579"/>
                    </a:lnTo>
                    <a:lnTo>
                      <a:pt x="594" y="576"/>
                    </a:lnTo>
                    <a:lnTo>
                      <a:pt x="675" y="565"/>
                    </a:lnTo>
                    <a:lnTo>
                      <a:pt x="752" y="547"/>
                    </a:lnTo>
                    <a:lnTo>
                      <a:pt x="830" y="520"/>
                    </a:lnTo>
                    <a:lnTo>
                      <a:pt x="893" y="485"/>
                    </a:lnTo>
                    <a:lnTo>
                      <a:pt x="960" y="449"/>
                    </a:lnTo>
                    <a:lnTo>
                      <a:pt x="1027" y="414"/>
                    </a:lnTo>
                    <a:lnTo>
                      <a:pt x="1090" y="376"/>
                    </a:lnTo>
                    <a:lnTo>
                      <a:pt x="1158" y="337"/>
                    </a:lnTo>
                    <a:lnTo>
                      <a:pt x="1221" y="295"/>
                    </a:lnTo>
                    <a:lnTo>
                      <a:pt x="1284" y="252"/>
                    </a:lnTo>
                    <a:lnTo>
                      <a:pt x="1344" y="207"/>
                    </a:lnTo>
                    <a:lnTo>
                      <a:pt x="1404" y="162"/>
                    </a:lnTo>
                    <a:lnTo>
                      <a:pt x="1463" y="112"/>
                    </a:lnTo>
                    <a:lnTo>
                      <a:pt x="1477" y="0"/>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48" name="Freeform 772"/>
              <p:cNvSpPr>
                <a:spLocks/>
              </p:cNvSpPr>
              <p:nvPr/>
            </p:nvSpPr>
            <p:spPr bwMode="auto">
              <a:xfrm>
                <a:off x="2968" y="2742"/>
                <a:ext cx="114" cy="44"/>
              </a:xfrm>
              <a:custGeom>
                <a:avLst/>
                <a:gdLst>
                  <a:gd name="T0" fmla="*/ 1477 w 1477"/>
                  <a:gd name="T1" fmla="*/ 0 h 604"/>
                  <a:gd name="T2" fmla="*/ 1411 w 1477"/>
                  <a:gd name="T3" fmla="*/ 74 h 604"/>
                  <a:gd name="T4" fmla="*/ 1344 w 1477"/>
                  <a:gd name="T5" fmla="*/ 140 h 604"/>
                  <a:gd name="T6" fmla="*/ 1276 w 1477"/>
                  <a:gd name="T7" fmla="*/ 197 h 604"/>
                  <a:gd name="T8" fmla="*/ 1210 w 1477"/>
                  <a:gd name="T9" fmla="*/ 246 h 604"/>
                  <a:gd name="T10" fmla="*/ 1136 w 1477"/>
                  <a:gd name="T11" fmla="*/ 292 h 604"/>
                  <a:gd name="T12" fmla="*/ 1062 w 1477"/>
                  <a:gd name="T13" fmla="*/ 334 h 604"/>
                  <a:gd name="T14" fmla="*/ 985 w 1477"/>
                  <a:gd name="T15" fmla="*/ 372 h 604"/>
                  <a:gd name="T16" fmla="*/ 904 w 1477"/>
                  <a:gd name="T17" fmla="*/ 414 h 604"/>
                  <a:gd name="T18" fmla="*/ 815 w 1477"/>
                  <a:gd name="T19" fmla="*/ 457 h 604"/>
                  <a:gd name="T20" fmla="*/ 721 w 1477"/>
                  <a:gd name="T21" fmla="*/ 502 h 604"/>
                  <a:gd name="T22" fmla="*/ 657 w 1477"/>
                  <a:gd name="T23" fmla="*/ 517 h 604"/>
                  <a:gd name="T24" fmla="*/ 587 w 1477"/>
                  <a:gd name="T25" fmla="*/ 530 h 604"/>
                  <a:gd name="T26" fmla="*/ 514 w 1477"/>
                  <a:gd name="T27" fmla="*/ 544 h 604"/>
                  <a:gd name="T28" fmla="*/ 436 w 1477"/>
                  <a:gd name="T29" fmla="*/ 555 h 604"/>
                  <a:gd name="T30" fmla="*/ 354 w 1477"/>
                  <a:gd name="T31" fmla="*/ 565 h 604"/>
                  <a:gd name="T32" fmla="*/ 278 w 1477"/>
                  <a:gd name="T33" fmla="*/ 576 h 604"/>
                  <a:gd name="T34" fmla="*/ 200 w 1477"/>
                  <a:gd name="T35" fmla="*/ 583 h 604"/>
                  <a:gd name="T36" fmla="*/ 126 w 1477"/>
                  <a:gd name="T37" fmla="*/ 590 h 604"/>
                  <a:gd name="T38" fmla="*/ 59 w 1477"/>
                  <a:gd name="T39" fmla="*/ 597 h 604"/>
                  <a:gd name="T40" fmla="*/ 0 w 1477"/>
                  <a:gd name="T41" fmla="*/ 604 h 604"/>
                  <a:gd name="T42" fmla="*/ 80 w 1477"/>
                  <a:gd name="T43" fmla="*/ 587 h 604"/>
                  <a:gd name="T44" fmla="*/ 168 w 1477"/>
                  <a:gd name="T45" fmla="*/ 576 h 604"/>
                  <a:gd name="T46" fmla="*/ 253 w 1477"/>
                  <a:gd name="T47" fmla="*/ 572 h 604"/>
                  <a:gd name="T48" fmla="*/ 341 w 1477"/>
                  <a:gd name="T49" fmla="*/ 576 h 604"/>
                  <a:gd name="T50" fmla="*/ 426 w 1477"/>
                  <a:gd name="T51" fmla="*/ 576 h 604"/>
                  <a:gd name="T52" fmla="*/ 509 w 1477"/>
                  <a:gd name="T53" fmla="*/ 579 h 604"/>
                  <a:gd name="T54" fmla="*/ 594 w 1477"/>
                  <a:gd name="T55" fmla="*/ 576 h 604"/>
                  <a:gd name="T56" fmla="*/ 675 w 1477"/>
                  <a:gd name="T57" fmla="*/ 565 h 604"/>
                  <a:gd name="T58" fmla="*/ 752 w 1477"/>
                  <a:gd name="T59" fmla="*/ 547 h 604"/>
                  <a:gd name="T60" fmla="*/ 830 w 1477"/>
                  <a:gd name="T61" fmla="*/ 520 h 604"/>
                  <a:gd name="T62" fmla="*/ 893 w 1477"/>
                  <a:gd name="T63" fmla="*/ 485 h 604"/>
                  <a:gd name="T64" fmla="*/ 960 w 1477"/>
                  <a:gd name="T65" fmla="*/ 449 h 604"/>
                  <a:gd name="T66" fmla="*/ 1027 w 1477"/>
                  <a:gd name="T67" fmla="*/ 414 h 604"/>
                  <a:gd name="T68" fmla="*/ 1090 w 1477"/>
                  <a:gd name="T69" fmla="*/ 376 h 604"/>
                  <a:gd name="T70" fmla="*/ 1158 w 1477"/>
                  <a:gd name="T71" fmla="*/ 337 h 604"/>
                  <a:gd name="T72" fmla="*/ 1221 w 1477"/>
                  <a:gd name="T73" fmla="*/ 295 h 604"/>
                  <a:gd name="T74" fmla="*/ 1284 w 1477"/>
                  <a:gd name="T75" fmla="*/ 252 h 604"/>
                  <a:gd name="T76" fmla="*/ 1344 w 1477"/>
                  <a:gd name="T77" fmla="*/ 207 h 604"/>
                  <a:gd name="T78" fmla="*/ 1404 w 1477"/>
                  <a:gd name="T79" fmla="*/ 162 h 604"/>
                  <a:gd name="T80" fmla="*/ 1463 w 1477"/>
                  <a:gd name="T81" fmla="*/ 112 h 604"/>
                  <a:gd name="T82" fmla="*/ 1477 w 1477"/>
                  <a:gd name="T83" fmla="*/ 0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77" h="604">
                    <a:moveTo>
                      <a:pt x="1477" y="0"/>
                    </a:moveTo>
                    <a:lnTo>
                      <a:pt x="1411" y="74"/>
                    </a:lnTo>
                    <a:lnTo>
                      <a:pt x="1344" y="140"/>
                    </a:lnTo>
                    <a:lnTo>
                      <a:pt x="1276" y="197"/>
                    </a:lnTo>
                    <a:lnTo>
                      <a:pt x="1210" y="246"/>
                    </a:lnTo>
                    <a:lnTo>
                      <a:pt x="1136" y="292"/>
                    </a:lnTo>
                    <a:lnTo>
                      <a:pt x="1062" y="334"/>
                    </a:lnTo>
                    <a:lnTo>
                      <a:pt x="985" y="372"/>
                    </a:lnTo>
                    <a:lnTo>
                      <a:pt x="904" y="414"/>
                    </a:lnTo>
                    <a:lnTo>
                      <a:pt x="815" y="457"/>
                    </a:lnTo>
                    <a:lnTo>
                      <a:pt x="721" y="502"/>
                    </a:lnTo>
                    <a:lnTo>
                      <a:pt x="657" y="517"/>
                    </a:lnTo>
                    <a:lnTo>
                      <a:pt x="587" y="530"/>
                    </a:lnTo>
                    <a:lnTo>
                      <a:pt x="514" y="544"/>
                    </a:lnTo>
                    <a:lnTo>
                      <a:pt x="436" y="555"/>
                    </a:lnTo>
                    <a:lnTo>
                      <a:pt x="354" y="565"/>
                    </a:lnTo>
                    <a:lnTo>
                      <a:pt x="278" y="576"/>
                    </a:lnTo>
                    <a:lnTo>
                      <a:pt x="200" y="583"/>
                    </a:lnTo>
                    <a:lnTo>
                      <a:pt x="126" y="590"/>
                    </a:lnTo>
                    <a:lnTo>
                      <a:pt x="59" y="597"/>
                    </a:lnTo>
                    <a:lnTo>
                      <a:pt x="0" y="604"/>
                    </a:lnTo>
                    <a:lnTo>
                      <a:pt x="80" y="587"/>
                    </a:lnTo>
                    <a:lnTo>
                      <a:pt x="168" y="576"/>
                    </a:lnTo>
                    <a:lnTo>
                      <a:pt x="253" y="572"/>
                    </a:lnTo>
                    <a:lnTo>
                      <a:pt x="341" y="576"/>
                    </a:lnTo>
                    <a:lnTo>
                      <a:pt x="426" y="576"/>
                    </a:lnTo>
                    <a:lnTo>
                      <a:pt x="509" y="579"/>
                    </a:lnTo>
                    <a:lnTo>
                      <a:pt x="594" y="576"/>
                    </a:lnTo>
                    <a:lnTo>
                      <a:pt x="675" y="565"/>
                    </a:lnTo>
                    <a:lnTo>
                      <a:pt x="752" y="547"/>
                    </a:lnTo>
                    <a:lnTo>
                      <a:pt x="830" y="520"/>
                    </a:lnTo>
                    <a:lnTo>
                      <a:pt x="893" y="485"/>
                    </a:lnTo>
                    <a:lnTo>
                      <a:pt x="960" y="449"/>
                    </a:lnTo>
                    <a:lnTo>
                      <a:pt x="1027" y="414"/>
                    </a:lnTo>
                    <a:lnTo>
                      <a:pt x="1090" y="376"/>
                    </a:lnTo>
                    <a:lnTo>
                      <a:pt x="1158" y="337"/>
                    </a:lnTo>
                    <a:lnTo>
                      <a:pt x="1221" y="295"/>
                    </a:lnTo>
                    <a:lnTo>
                      <a:pt x="1284" y="252"/>
                    </a:lnTo>
                    <a:lnTo>
                      <a:pt x="1344" y="207"/>
                    </a:lnTo>
                    <a:lnTo>
                      <a:pt x="1404" y="162"/>
                    </a:lnTo>
                    <a:lnTo>
                      <a:pt x="1463" y="112"/>
                    </a:lnTo>
                    <a:lnTo>
                      <a:pt x="1477" y="0"/>
                    </a:lnTo>
                  </a:path>
                </a:pathLst>
              </a:custGeom>
              <a:noFill/>
              <a:ln w="0">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49" name="Freeform 773"/>
              <p:cNvSpPr>
                <a:spLocks/>
              </p:cNvSpPr>
              <p:nvPr/>
            </p:nvSpPr>
            <p:spPr bwMode="auto">
              <a:xfrm>
                <a:off x="3089" y="2737"/>
                <a:ext cx="68" cy="58"/>
              </a:xfrm>
              <a:custGeom>
                <a:avLst/>
                <a:gdLst>
                  <a:gd name="T0" fmla="*/ 42 w 887"/>
                  <a:gd name="T1" fmla="*/ 0 h 801"/>
                  <a:gd name="T2" fmla="*/ 117 w 887"/>
                  <a:gd name="T3" fmla="*/ 71 h 801"/>
                  <a:gd name="T4" fmla="*/ 193 w 887"/>
                  <a:gd name="T5" fmla="*/ 141 h 801"/>
                  <a:gd name="T6" fmla="*/ 271 w 887"/>
                  <a:gd name="T7" fmla="*/ 208 h 801"/>
                  <a:gd name="T8" fmla="*/ 352 w 887"/>
                  <a:gd name="T9" fmla="*/ 271 h 801"/>
                  <a:gd name="T10" fmla="*/ 433 w 887"/>
                  <a:gd name="T11" fmla="*/ 335 h 801"/>
                  <a:gd name="T12" fmla="*/ 518 w 887"/>
                  <a:gd name="T13" fmla="*/ 398 h 801"/>
                  <a:gd name="T14" fmla="*/ 598 w 887"/>
                  <a:gd name="T15" fmla="*/ 461 h 801"/>
                  <a:gd name="T16" fmla="*/ 679 w 887"/>
                  <a:gd name="T17" fmla="*/ 524 h 801"/>
                  <a:gd name="T18" fmla="*/ 760 w 887"/>
                  <a:gd name="T19" fmla="*/ 595 h 801"/>
                  <a:gd name="T20" fmla="*/ 837 w 887"/>
                  <a:gd name="T21" fmla="*/ 665 h 801"/>
                  <a:gd name="T22" fmla="*/ 844 w 887"/>
                  <a:gd name="T23" fmla="*/ 675 h 801"/>
                  <a:gd name="T24" fmla="*/ 851 w 887"/>
                  <a:gd name="T25" fmla="*/ 686 h 801"/>
                  <a:gd name="T26" fmla="*/ 859 w 887"/>
                  <a:gd name="T27" fmla="*/ 700 h 801"/>
                  <a:gd name="T28" fmla="*/ 866 w 887"/>
                  <a:gd name="T29" fmla="*/ 710 h 801"/>
                  <a:gd name="T30" fmla="*/ 869 w 887"/>
                  <a:gd name="T31" fmla="*/ 725 h 801"/>
                  <a:gd name="T32" fmla="*/ 872 w 887"/>
                  <a:gd name="T33" fmla="*/ 738 h 801"/>
                  <a:gd name="T34" fmla="*/ 876 w 887"/>
                  <a:gd name="T35" fmla="*/ 756 h 801"/>
                  <a:gd name="T36" fmla="*/ 879 w 887"/>
                  <a:gd name="T37" fmla="*/ 770 h 801"/>
                  <a:gd name="T38" fmla="*/ 883 w 887"/>
                  <a:gd name="T39" fmla="*/ 784 h 801"/>
                  <a:gd name="T40" fmla="*/ 887 w 887"/>
                  <a:gd name="T41" fmla="*/ 801 h 801"/>
                  <a:gd name="T42" fmla="*/ 883 w 887"/>
                  <a:gd name="T43" fmla="*/ 788 h 801"/>
                  <a:gd name="T44" fmla="*/ 879 w 887"/>
                  <a:gd name="T45" fmla="*/ 773 h 801"/>
                  <a:gd name="T46" fmla="*/ 876 w 887"/>
                  <a:gd name="T47" fmla="*/ 763 h 801"/>
                  <a:gd name="T48" fmla="*/ 869 w 887"/>
                  <a:gd name="T49" fmla="*/ 748 h 801"/>
                  <a:gd name="T50" fmla="*/ 862 w 887"/>
                  <a:gd name="T51" fmla="*/ 738 h 801"/>
                  <a:gd name="T52" fmla="*/ 855 w 887"/>
                  <a:gd name="T53" fmla="*/ 728 h 801"/>
                  <a:gd name="T54" fmla="*/ 848 w 887"/>
                  <a:gd name="T55" fmla="*/ 718 h 801"/>
                  <a:gd name="T56" fmla="*/ 841 w 887"/>
                  <a:gd name="T57" fmla="*/ 710 h 801"/>
                  <a:gd name="T58" fmla="*/ 834 w 887"/>
                  <a:gd name="T59" fmla="*/ 700 h 801"/>
                  <a:gd name="T60" fmla="*/ 824 w 887"/>
                  <a:gd name="T61" fmla="*/ 693 h 801"/>
                  <a:gd name="T62" fmla="*/ 781 w 887"/>
                  <a:gd name="T63" fmla="*/ 654 h 801"/>
                  <a:gd name="T64" fmla="*/ 739 w 887"/>
                  <a:gd name="T65" fmla="*/ 623 h 801"/>
                  <a:gd name="T66" fmla="*/ 693 w 887"/>
                  <a:gd name="T67" fmla="*/ 591 h 801"/>
                  <a:gd name="T68" fmla="*/ 648 w 887"/>
                  <a:gd name="T69" fmla="*/ 563 h 801"/>
                  <a:gd name="T70" fmla="*/ 598 w 887"/>
                  <a:gd name="T71" fmla="*/ 535 h 801"/>
                  <a:gd name="T72" fmla="*/ 553 w 887"/>
                  <a:gd name="T73" fmla="*/ 506 h 801"/>
                  <a:gd name="T74" fmla="*/ 503 w 887"/>
                  <a:gd name="T75" fmla="*/ 478 h 801"/>
                  <a:gd name="T76" fmla="*/ 461 w 887"/>
                  <a:gd name="T77" fmla="*/ 450 h 801"/>
                  <a:gd name="T78" fmla="*/ 415 w 887"/>
                  <a:gd name="T79" fmla="*/ 415 h 801"/>
                  <a:gd name="T80" fmla="*/ 376 w 887"/>
                  <a:gd name="T81" fmla="*/ 380 h 801"/>
                  <a:gd name="T82" fmla="*/ 341 w 887"/>
                  <a:gd name="T83" fmla="*/ 348 h 801"/>
                  <a:gd name="T84" fmla="*/ 306 w 887"/>
                  <a:gd name="T85" fmla="*/ 313 h 801"/>
                  <a:gd name="T86" fmla="*/ 271 w 887"/>
                  <a:gd name="T87" fmla="*/ 282 h 801"/>
                  <a:gd name="T88" fmla="*/ 232 w 887"/>
                  <a:gd name="T89" fmla="*/ 250 h 801"/>
                  <a:gd name="T90" fmla="*/ 197 w 887"/>
                  <a:gd name="T91" fmla="*/ 215 h 801"/>
                  <a:gd name="T92" fmla="*/ 162 w 887"/>
                  <a:gd name="T93" fmla="*/ 187 h 801"/>
                  <a:gd name="T94" fmla="*/ 123 w 887"/>
                  <a:gd name="T95" fmla="*/ 155 h 801"/>
                  <a:gd name="T96" fmla="*/ 80 w 887"/>
                  <a:gd name="T97" fmla="*/ 130 h 801"/>
                  <a:gd name="T98" fmla="*/ 42 w 887"/>
                  <a:gd name="T99" fmla="*/ 106 h 801"/>
                  <a:gd name="T100" fmla="*/ 0 w 887"/>
                  <a:gd name="T101" fmla="*/ 85 h 801"/>
                  <a:gd name="T102" fmla="*/ 42 w 887"/>
                  <a:gd name="T103"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7" h="801">
                    <a:moveTo>
                      <a:pt x="42" y="0"/>
                    </a:moveTo>
                    <a:lnTo>
                      <a:pt x="117" y="71"/>
                    </a:lnTo>
                    <a:lnTo>
                      <a:pt x="193" y="141"/>
                    </a:lnTo>
                    <a:lnTo>
                      <a:pt x="271" y="208"/>
                    </a:lnTo>
                    <a:lnTo>
                      <a:pt x="352" y="271"/>
                    </a:lnTo>
                    <a:lnTo>
                      <a:pt x="433" y="335"/>
                    </a:lnTo>
                    <a:lnTo>
                      <a:pt x="518" y="398"/>
                    </a:lnTo>
                    <a:lnTo>
                      <a:pt x="598" y="461"/>
                    </a:lnTo>
                    <a:lnTo>
                      <a:pt x="679" y="524"/>
                    </a:lnTo>
                    <a:lnTo>
                      <a:pt x="760" y="595"/>
                    </a:lnTo>
                    <a:lnTo>
                      <a:pt x="837" y="665"/>
                    </a:lnTo>
                    <a:lnTo>
                      <a:pt x="844" y="675"/>
                    </a:lnTo>
                    <a:lnTo>
                      <a:pt x="851" y="686"/>
                    </a:lnTo>
                    <a:lnTo>
                      <a:pt x="859" y="700"/>
                    </a:lnTo>
                    <a:lnTo>
                      <a:pt x="866" y="710"/>
                    </a:lnTo>
                    <a:lnTo>
                      <a:pt x="869" y="725"/>
                    </a:lnTo>
                    <a:lnTo>
                      <a:pt x="872" y="738"/>
                    </a:lnTo>
                    <a:lnTo>
                      <a:pt x="876" y="756"/>
                    </a:lnTo>
                    <a:lnTo>
                      <a:pt x="879" y="770"/>
                    </a:lnTo>
                    <a:lnTo>
                      <a:pt x="883" y="784"/>
                    </a:lnTo>
                    <a:lnTo>
                      <a:pt x="887" y="801"/>
                    </a:lnTo>
                    <a:lnTo>
                      <a:pt x="883" y="788"/>
                    </a:lnTo>
                    <a:lnTo>
                      <a:pt x="879" y="773"/>
                    </a:lnTo>
                    <a:lnTo>
                      <a:pt x="876" y="763"/>
                    </a:lnTo>
                    <a:lnTo>
                      <a:pt x="869" y="748"/>
                    </a:lnTo>
                    <a:lnTo>
                      <a:pt x="862" y="738"/>
                    </a:lnTo>
                    <a:lnTo>
                      <a:pt x="855" y="728"/>
                    </a:lnTo>
                    <a:lnTo>
                      <a:pt x="848" y="718"/>
                    </a:lnTo>
                    <a:lnTo>
                      <a:pt x="841" y="710"/>
                    </a:lnTo>
                    <a:lnTo>
                      <a:pt x="834" y="700"/>
                    </a:lnTo>
                    <a:lnTo>
                      <a:pt x="824" y="693"/>
                    </a:lnTo>
                    <a:lnTo>
                      <a:pt x="781" y="654"/>
                    </a:lnTo>
                    <a:lnTo>
                      <a:pt x="739" y="623"/>
                    </a:lnTo>
                    <a:lnTo>
                      <a:pt x="693" y="591"/>
                    </a:lnTo>
                    <a:lnTo>
                      <a:pt x="648" y="563"/>
                    </a:lnTo>
                    <a:lnTo>
                      <a:pt x="598" y="535"/>
                    </a:lnTo>
                    <a:lnTo>
                      <a:pt x="553" y="506"/>
                    </a:lnTo>
                    <a:lnTo>
                      <a:pt x="503" y="478"/>
                    </a:lnTo>
                    <a:lnTo>
                      <a:pt x="461" y="450"/>
                    </a:lnTo>
                    <a:lnTo>
                      <a:pt x="415" y="415"/>
                    </a:lnTo>
                    <a:lnTo>
                      <a:pt x="376" y="380"/>
                    </a:lnTo>
                    <a:lnTo>
                      <a:pt x="341" y="348"/>
                    </a:lnTo>
                    <a:lnTo>
                      <a:pt x="306" y="313"/>
                    </a:lnTo>
                    <a:lnTo>
                      <a:pt x="271" y="282"/>
                    </a:lnTo>
                    <a:lnTo>
                      <a:pt x="232" y="250"/>
                    </a:lnTo>
                    <a:lnTo>
                      <a:pt x="197" y="215"/>
                    </a:lnTo>
                    <a:lnTo>
                      <a:pt x="162" y="187"/>
                    </a:lnTo>
                    <a:lnTo>
                      <a:pt x="123" y="155"/>
                    </a:lnTo>
                    <a:lnTo>
                      <a:pt x="80" y="130"/>
                    </a:lnTo>
                    <a:lnTo>
                      <a:pt x="42" y="106"/>
                    </a:lnTo>
                    <a:lnTo>
                      <a:pt x="0" y="85"/>
                    </a:lnTo>
                    <a:lnTo>
                      <a:pt x="42" y="0"/>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50" name="Freeform 774"/>
              <p:cNvSpPr>
                <a:spLocks/>
              </p:cNvSpPr>
              <p:nvPr/>
            </p:nvSpPr>
            <p:spPr bwMode="auto">
              <a:xfrm>
                <a:off x="3089" y="2737"/>
                <a:ext cx="68" cy="58"/>
              </a:xfrm>
              <a:custGeom>
                <a:avLst/>
                <a:gdLst>
                  <a:gd name="T0" fmla="*/ 42 w 887"/>
                  <a:gd name="T1" fmla="*/ 0 h 801"/>
                  <a:gd name="T2" fmla="*/ 117 w 887"/>
                  <a:gd name="T3" fmla="*/ 71 h 801"/>
                  <a:gd name="T4" fmla="*/ 193 w 887"/>
                  <a:gd name="T5" fmla="*/ 141 h 801"/>
                  <a:gd name="T6" fmla="*/ 271 w 887"/>
                  <a:gd name="T7" fmla="*/ 208 h 801"/>
                  <a:gd name="T8" fmla="*/ 352 w 887"/>
                  <a:gd name="T9" fmla="*/ 271 h 801"/>
                  <a:gd name="T10" fmla="*/ 433 w 887"/>
                  <a:gd name="T11" fmla="*/ 335 h 801"/>
                  <a:gd name="T12" fmla="*/ 518 w 887"/>
                  <a:gd name="T13" fmla="*/ 398 h 801"/>
                  <a:gd name="T14" fmla="*/ 598 w 887"/>
                  <a:gd name="T15" fmla="*/ 461 h 801"/>
                  <a:gd name="T16" fmla="*/ 679 w 887"/>
                  <a:gd name="T17" fmla="*/ 524 h 801"/>
                  <a:gd name="T18" fmla="*/ 760 w 887"/>
                  <a:gd name="T19" fmla="*/ 595 h 801"/>
                  <a:gd name="T20" fmla="*/ 837 w 887"/>
                  <a:gd name="T21" fmla="*/ 665 h 801"/>
                  <a:gd name="T22" fmla="*/ 844 w 887"/>
                  <a:gd name="T23" fmla="*/ 675 h 801"/>
                  <a:gd name="T24" fmla="*/ 851 w 887"/>
                  <a:gd name="T25" fmla="*/ 686 h 801"/>
                  <a:gd name="T26" fmla="*/ 859 w 887"/>
                  <a:gd name="T27" fmla="*/ 700 h 801"/>
                  <a:gd name="T28" fmla="*/ 866 w 887"/>
                  <a:gd name="T29" fmla="*/ 710 h 801"/>
                  <a:gd name="T30" fmla="*/ 869 w 887"/>
                  <a:gd name="T31" fmla="*/ 725 h 801"/>
                  <a:gd name="T32" fmla="*/ 872 w 887"/>
                  <a:gd name="T33" fmla="*/ 738 h 801"/>
                  <a:gd name="T34" fmla="*/ 876 w 887"/>
                  <a:gd name="T35" fmla="*/ 756 h 801"/>
                  <a:gd name="T36" fmla="*/ 879 w 887"/>
                  <a:gd name="T37" fmla="*/ 770 h 801"/>
                  <a:gd name="T38" fmla="*/ 883 w 887"/>
                  <a:gd name="T39" fmla="*/ 784 h 801"/>
                  <a:gd name="T40" fmla="*/ 887 w 887"/>
                  <a:gd name="T41" fmla="*/ 801 h 801"/>
                  <a:gd name="T42" fmla="*/ 883 w 887"/>
                  <a:gd name="T43" fmla="*/ 788 h 801"/>
                  <a:gd name="T44" fmla="*/ 879 w 887"/>
                  <a:gd name="T45" fmla="*/ 773 h 801"/>
                  <a:gd name="T46" fmla="*/ 876 w 887"/>
                  <a:gd name="T47" fmla="*/ 763 h 801"/>
                  <a:gd name="T48" fmla="*/ 869 w 887"/>
                  <a:gd name="T49" fmla="*/ 748 h 801"/>
                  <a:gd name="T50" fmla="*/ 862 w 887"/>
                  <a:gd name="T51" fmla="*/ 738 h 801"/>
                  <a:gd name="T52" fmla="*/ 855 w 887"/>
                  <a:gd name="T53" fmla="*/ 728 h 801"/>
                  <a:gd name="T54" fmla="*/ 848 w 887"/>
                  <a:gd name="T55" fmla="*/ 718 h 801"/>
                  <a:gd name="T56" fmla="*/ 841 w 887"/>
                  <a:gd name="T57" fmla="*/ 710 h 801"/>
                  <a:gd name="T58" fmla="*/ 834 w 887"/>
                  <a:gd name="T59" fmla="*/ 700 h 801"/>
                  <a:gd name="T60" fmla="*/ 824 w 887"/>
                  <a:gd name="T61" fmla="*/ 693 h 801"/>
                  <a:gd name="T62" fmla="*/ 781 w 887"/>
                  <a:gd name="T63" fmla="*/ 654 h 801"/>
                  <a:gd name="T64" fmla="*/ 739 w 887"/>
                  <a:gd name="T65" fmla="*/ 623 h 801"/>
                  <a:gd name="T66" fmla="*/ 693 w 887"/>
                  <a:gd name="T67" fmla="*/ 591 h 801"/>
                  <a:gd name="T68" fmla="*/ 648 w 887"/>
                  <a:gd name="T69" fmla="*/ 563 h 801"/>
                  <a:gd name="T70" fmla="*/ 598 w 887"/>
                  <a:gd name="T71" fmla="*/ 535 h 801"/>
                  <a:gd name="T72" fmla="*/ 553 w 887"/>
                  <a:gd name="T73" fmla="*/ 506 h 801"/>
                  <a:gd name="T74" fmla="*/ 503 w 887"/>
                  <a:gd name="T75" fmla="*/ 478 h 801"/>
                  <a:gd name="T76" fmla="*/ 461 w 887"/>
                  <a:gd name="T77" fmla="*/ 450 h 801"/>
                  <a:gd name="T78" fmla="*/ 415 w 887"/>
                  <a:gd name="T79" fmla="*/ 415 h 801"/>
                  <a:gd name="T80" fmla="*/ 376 w 887"/>
                  <a:gd name="T81" fmla="*/ 380 h 801"/>
                  <a:gd name="T82" fmla="*/ 341 w 887"/>
                  <a:gd name="T83" fmla="*/ 348 h 801"/>
                  <a:gd name="T84" fmla="*/ 306 w 887"/>
                  <a:gd name="T85" fmla="*/ 313 h 801"/>
                  <a:gd name="T86" fmla="*/ 271 w 887"/>
                  <a:gd name="T87" fmla="*/ 282 h 801"/>
                  <a:gd name="T88" fmla="*/ 232 w 887"/>
                  <a:gd name="T89" fmla="*/ 250 h 801"/>
                  <a:gd name="T90" fmla="*/ 197 w 887"/>
                  <a:gd name="T91" fmla="*/ 215 h 801"/>
                  <a:gd name="T92" fmla="*/ 162 w 887"/>
                  <a:gd name="T93" fmla="*/ 187 h 801"/>
                  <a:gd name="T94" fmla="*/ 123 w 887"/>
                  <a:gd name="T95" fmla="*/ 155 h 801"/>
                  <a:gd name="T96" fmla="*/ 80 w 887"/>
                  <a:gd name="T97" fmla="*/ 130 h 801"/>
                  <a:gd name="T98" fmla="*/ 42 w 887"/>
                  <a:gd name="T99" fmla="*/ 106 h 801"/>
                  <a:gd name="T100" fmla="*/ 0 w 887"/>
                  <a:gd name="T101" fmla="*/ 85 h 801"/>
                  <a:gd name="T102" fmla="*/ 42 w 887"/>
                  <a:gd name="T103"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7" h="801">
                    <a:moveTo>
                      <a:pt x="42" y="0"/>
                    </a:moveTo>
                    <a:lnTo>
                      <a:pt x="117" y="71"/>
                    </a:lnTo>
                    <a:lnTo>
                      <a:pt x="193" y="141"/>
                    </a:lnTo>
                    <a:lnTo>
                      <a:pt x="271" y="208"/>
                    </a:lnTo>
                    <a:lnTo>
                      <a:pt x="352" y="271"/>
                    </a:lnTo>
                    <a:lnTo>
                      <a:pt x="433" y="335"/>
                    </a:lnTo>
                    <a:lnTo>
                      <a:pt x="518" y="398"/>
                    </a:lnTo>
                    <a:lnTo>
                      <a:pt x="598" y="461"/>
                    </a:lnTo>
                    <a:lnTo>
                      <a:pt x="679" y="524"/>
                    </a:lnTo>
                    <a:lnTo>
                      <a:pt x="760" y="595"/>
                    </a:lnTo>
                    <a:lnTo>
                      <a:pt x="837" y="665"/>
                    </a:lnTo>
                    <a:lnTo>
                      <a:pt x="844" y="675"/>
                    </a:lnTo>
                    <a:lnTo>
                      <a:pt x="851" y="686"/>
                    </a:lnTo>
                    <a:lnTo>
                      <a:pt x="859" y="700"/>
                    </a:lnTo>
                    <a:lnTo>
                      <a:pt x="866" y="710"/>
                    </a:lnTo>
                    <a:lnTo>
                      <a:pt x="869" y="725"/>
                    </a:lnTo>
                    <a:lnTo>
                      <a:pt x="872" y="738"/>
                    </a:lnTo>
                    <a:lnTo>
                      <a:pt x="876" y="756"/>
                    </a:lnTo>
                    <a:lnTo>
                      <a:pt x="879" y="770"/>
                    </a:lnTo>
                    <a:lnTo>
                      <a:pt x="883" y="784"/>
                    </a:lnTo>
                    <a:lnTo>
                      <a:pt x="887" y="801"/>
                    </a:lnTo>
                    <a:lnTo>
                      <a:pt x="883" y="788"/>
                    </a:lnTo>
                    <a:lnTo>
                      <a:pt x="879" y="773"/>
                    </a:lnTo>
                    <a:lnTo>
                      <a:pt x="876" y="763"/>
                    </a:lnTo>
                    <a:lnTo>
                      <a:pt x="869" y="748"/>
                    </a:lnTo>
                    <a:lnTo>
                      <a:pt x="862" y="738"/>
                    </a:lnTo>
                    <a:lnTo>
                      <a:pt x="855" y="728"/>
                    </a:lnTo>
                    <a:lnTo>
                      <a:pt x="848" y="718"/>
                    </a:lnTo>
                    <a:lnTo>
                      <a:pt x="841" y="710"/>
                    </a:lnTo>
                    <a:lnTo>
                      <a:pt x="834" y="700"/>
                    </a:lnTo>
                    <a:lnTo>
                      <a:pt x="824" y="693"/>
                    </a:lnTo>
                    <a:lnTo>
                      <a:pt x="781" y="654"/>
                    </a:lnTo>
                    <a:lnTo>
                      <a:pt x="739" y="623"/>
                    </a:lnTo>
                    <a:lnTo>
                      <a:pt x="693" y="591"/>
                    </a:lnTo>
                    <a:lnTo>
                      <a:pt x="648" y="563"/>
                    </a:lnTo>
                    <a:lnTo>
                      <a:pt x="598" y="535"/>
                    </a:lnTo>
                    <a:lnTo>
                      <a:pt x="553" y="506"/>
                    </a:lnTo>
                    <a:lnTo>
                      <a:pt x="503" y="478"/>
                    </a:lnTo>
                    <a:lnTo>
                      <a:pt x="461" y="450"/>
                    </a:lnTo>
                    <a:lnTo>
                      <a:pt x="415" y="415"/>
                    </a:lnTo>
                    <a:lnTo>
                      <a:pt x="376" y="380"/>
                    </a:lnTo>
                    <a:lnTo>
                      <a:pt x="341" y="348"/>
                    </a:lnTo>
                    <a:lnTo>
                      <a:pt x="306" y="313"/>
                    </a:lnTo>
                    <a:lnTo>
                      <a:pt x="271" y="282"/>
                    </a:lnTo>
                    <a:lnTo>
                      <a:pt x="232" y="250"/>
                    </a:lnTo>
                    <a:lnTo>
                      <a:pt x="197" y="215"/>
                    </a:lnTo>
                    <a:lnTo>
                      <a:pt x="162" y="187"/>
                    </a:lnTo>
                    <a:lnTo>
                      <a:pt x="123" y="155"/>
                    </a:lnTo>
                    <a:lnTo>
                      <a:pt x="80" y="130"/>
                    </a:lnTo>
                    <a:lnTo>
                      <a:pt x="42" y="106"/>
                    </a:lnTo>
                    <a:lnTo>
                      <a:pt x="0" y="85"/>
                    </a:lnTo>
                    <a:lnTo>
                      <a:pt x="42" y="0"/>
                    </a:lnTo>
                  </a:path>
                </a:pathLst>
              </a:custGeom>
              <a:noFill/>
              <a:ln w="0">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51" name="Freeform 775"/>
              <p:cNvSpPr>
                <a:spLocks/>
              </p:cNvSpPr>
              <p:nvPr/>
            </p:nvSpPr>
            <p:spPr bwMode="auto">
              <a:xfrm>
                <a:off x="2995" y="2627"/>
                <a:ext cx="50" cy="96"/>
              </a:xfrm>
              <a:custGeom>
                <a:avLst/>
                <a:gdLst>
                  <a:gd name="T0" fmla="*/ 641 w 641"/>
                  <a:gd name="T1" fmla="*/ 0 h 1349"/>
                  <a:gd name="T2" fmla="*/ 612 w 641"/>
                  <a:gd name="T3" fmla="*/ 84 h 1349"/>
                  <a:gd name="T4" fmla="*/ 599 w 641"/>
                  <a:gd name="T5" fmla="*/ 172 h 1349"/>
                  <a:gd name="T6" fmla="*/ 599 w 641"/>
                  <a:gd name="T7" fmla="*/ 260 h 1349"/>
                  <a:gd name="T8" fmla="*/ 602 w 641"/>
                  <a:gd name="T9" fmla="*/ 347 h 1349"/>
                  <a:gd name="T10" fmla="*/ 609 w 641"/>
                  <a:gd name="T11" fmla="*/ 435 h 1349"/>
                  <a:gd name="T12" fmla="*/ 612 w 641"/>
                  <a:gd name="T13" fmla="*/ 520 h 1349"/>
                  <a:gd name="T14" fmla="*/ 606 w 641"/>
                  <a:gd name="T15" fmla="*/ 600 h 1349"/>
                  <a:gd name="T16" fmla="*/ 588 w 641"/>
                  <a:gd name="T17" fmla="*/ 675 h 1349"/>
                  <a:gd name="T18" fmla="*/ 556 w 641"/>
                  <a:gd name="T19" fmla="*/ 745 h 1349"/>
                  <a:gd name="T20" fmla="*/ 500 w 641"/>
                  <a:gd name="T21" fmla="*/ 805 h 1349"/>
                  <a:gd name="T22" fmla="*/ 441 w 641"/>
                  <a:gd name="T23" fmla="*/ 850 h 1349"/>
                  <a:gd name="T24" fmla="*/ 381 w 641"/>
                  <a:gd name="T25" fmla="*/ 899 h 1349"/>
                  <a:gd name="T26" fmla="*/ 324 w 641"/>
                  <a:gd name="T27" fmla="*/ 945 h 1349"/>
                  <a:gd name="T28" fmla="*/ 268 w 641"/>
                  <a:gd name="T29" fmla="*/ 994 h 1349"/>
                  <a:gd name="T30" fmla="*/ 215 w 641"/>
                  <a:gd name="T31" fmla="*/ 1043 h 1349"/>
                  <a:gd name="T32" fmla="*/ 163 w 641"/>
                  <a:gd name="T33" fmla="*/ 1096 h 1349"/>
                  <a:gd name="T34" fmla="*/ 116 w 641"/>
                  <a:gd name="T35" fmla="*/ 1152 h 1349"/>
                  <a:gd name="T36" fmla="*/ 71 w 641"/>
                  <a:gd name="T37" fmla="*/ 1212 h 1349"/>
                  <a:gd name="T38" fmla="*/ 32 w 641"/>
                  <a:gd name="T39" fmla="*/ 1275 h 1349"/>
                  <a:gd name="T40" fmla="*/ 0 w 641"/>
                  <a:gd name="T41" fmla="*/ 1349 h 1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41" h="1349">
                    <a:moveTo>
                      <a:pt x="641" y="0"/>
                    </a:moveTo>
                    <a:lnTo>
                      <a:pt x="612" y="84"/>
                    </a:lnTo>
                    <a:lnTo>
                      <a:pt x="599" y="172"/>
                    </a:lnTo>
                    <a:lnTo>
                      <a:pt x="599" y="260"/>
                    </a:lnTo>
                    <a:lnTo>
                      <a:pt x="602" y="347"/>
                    </a:lnTo>
                    <a:lnTo>
                      <a:pt x="609" y="435"/>
                    </a:lnTo>
                    <a:lnTo>
                      <a:pt x="612" y="520"/>
                    </a:lnTo>
                    <a:lnTo>
                      <a:pt x="606" y="600"/>
                    </a:lnTo>
                    <a:lnTo>
                      <a:pt x="588" y="675"/>
                    </a:lnTo>
                    <a:lnTo>
                      <a:pt x="556" y="745"/>
                    </a:lnTo>
                    <a:lnTo>
                      <a:pt x="500" y="805"/>
                    </a:lnTo>
                    <a:lnTo>
                      <a:pt x="441" y="850"/>
                    </a:lnTo>
                    <a:lnTo>
                      <a:pt x="381" y="899"/>
                    </a:lnTo>
                    <a:lnTo>
                      <a:pt x="324" y="945"/>
                    </a:lnTo>
                    <a:lnTo>
                      <a:pt x="268" y="994"/>
                    </a:lnTo>
                    <a:lnTo>
                      <a:pt x="215" y="1043"/>
                    </a:lnTo>
                    <a:lnTo>
                      <a:pt x="163" y="1096"/>
                    </a:lnTo>
                    <a:lnTo>
                      <a:pt x="116" y="1152"/>
                    </a:lnTo>
                    <a:lnTo>
                      <a:pt x="71" y="1212"/>
                    </a:lnTo>
                    <a:lnTo>
                      <a:pt x="32" y="1275"/>
                    </a:lnTo>
                    <a:lnTo>
                      <a:pt x="0" y="1349"/>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52" name="Freeform 776"/>
              <p:cNvSpPr>
                <a:spLocks/>
              </p:cNvSpPr>
              <p:nvPr/>
            </p:nvSpPr>
            <p:spPr bwMode="auto">
              <a:xfrm>
                <a:off x="3147" y="2557"/>
                <a:ext cx="69" cy="28"/>
              </a:xfrm>
              <a:custGeom>
                <a:avLst/>
                <a:gdLst>
                  <a:gd name="T0" fmla="*/ 0 w 901"/>
                  <a:gd name="T1" fmla="*/ 0 h 397"/>
                  <a:gd name="T2" fmla="*/ 18 w 901"/>
                  <a:gd name="T3" fmla="*/ 0 h 397"/>
                  <a:gd name="T4" fmla="*/ 36 w 901"/>
                  <a:gd name="T5" fmla="*/ 0 h 397"/>
                  <a:gd name="T6" fmla="*/ 56 w 901"/>
                  <a:gd name="T7" fmla="*/ 0 h 397"/>
                  <a:gd name="T8" fmla="*/ 74 w 901"/>
                  <a:gd name="T9" fmla="*/ 3 h 397"/>
                  <a:gd name="T10" fmla="*/ 91 w 901"/>
                  <a:gd name="T11" fmla="*/ 7 h 397"/>
                  <a:gd name="T12" fmla="*/ 109 w 901"/>
                  <a:gd name="T13" fmla="*/ 11 h 397"/>
                  <a:gd name="T14" fmla="*/ 127 w 901"/>
                  <a:gd name="T15" fmla="*/ 18 h 397"/>
                  <a:gd name="T16" fmla="*/ 144 w 901"/>
                  <a:gd name="T17" fmla="*/ 21 h 397"/>
                  <a:gd name="T18" fmla="*/ 162 w 901"/>
                  <a:gd name="T19" fmla="*/ 28 h 397"/>
                  <a:gd name="T20" fmla="*/ 179 w 901"/>
                  <a:gd name="T21" fmla="*/ 35 h 397"/>
                  <a:gd name="T22" fmla="*/ 236 w 901"/>
                  <a:gd name="T23" fmla="*/ 59 h 397"/>
                  <a:gd name="T24" fmla="*/ 285 w 901"/>
                  <a:gd name="T25" fmla="*/ 81 h 397"/>
                  <a:gd name="T26" fmla="*/ 327 w 901"/>
                  <a:gd name="T27" fmla="*/ 98 h 397"/>
                  <a:gd name="T28" fmla="*/ 373 w 901"/>
                  <a:gd name="T29" fmla="*/ 113 h 397"/>
                  <a:gd name="T30" fmla="*/ 412 w 901"/>
                  <a:gd name="T31" fmla="*/ 119 h 397"/>
                  <a:gd name="T32" fmla="*/ 457 w 901"/>
                  <a:gd name="T33" fmla="*/ 126 h 397"/>
                  <a:gd name="T34" fmla="*/ 503 w 901"/>
                  <a:gd name="T35" fmla="*/ 126 h 397"/>
                  <a:gd name="T36" fmla="*/ 556 w 901"/>
                  <a:gd name="T37" fmla="*/ 123 h 397"/>
                  <a:gd name="T38" fmla="*/ 616 w 901"/>
                  <a:gd name="T39" fmla="*/ 119 h 397"/>
                  <a:gd name="T40" fmla="*/ 686 w 901"/>
                  <a:gd name="T41" fmla="*/ 109 h 397"/>
                  <a:gd name="T42" fmla="*/ 703 w 901"/>
                  <a:gd name="T43" fmla="*/ 113 h 397"/>
                  <a:gd name="T44" fmla="*/ 725 w 901"/>
                  <a:gd name="T45" fmla="*/ 130 h 397"/>
                  <a:gd name="T46" fmla="*/ 750 w 901"/>
                  <a:gd name="T47" fmla="*/ 158 h 397"/>
                  <a:gd name="T48" fmla="*/ 775 w 901"/>
                  <a:gd name="T49" fmla="*/ 189 h 397"/>
                  <a:gd name="T50" fmla="*/ 798 w 901"/>
                  <a:gd name="T51" fmla="*/ 228 h 397"/>
                  <a:gd name="T52" fmla="*/ 823 w 901"/>
                  <a:gd name="T53" fmla="*/ 271 h 397"/>
                  <a:gd name="T54" fmla="*/ 848 w 901"/>
                  <a:gd name="T55" fmla="*/ 309 h 397"/>
                  <a:gd name="T56" fmla="*/ 869 w 901"/>
                  <a:gd name="T57" fmla="*/ 348 h 397"/>
                  <a:gd name="T58" fmla="*/ 886 w 901"/>
                  <a:gd name="T59" fmla="*/ 376 h 397"/>
                  <a:gd name="T60" fmla="*/ 901 w 901"/>
                  <a:gd name="T61" fmla="*/ 397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01" h="397">
                    <a:moveTo>
                      <a:pt x="0" y="0"/>
                    </a:moveTo>
                    <a:lnTo>
                      <a:pt x="18" y="0"/>
                    </a:lnTo>
                    <a:lnTo>
                      <a:pt x="36" y="0"/>
                    </a:lnTo>
                    <a:lnTo>
                      <a:pt x="56" y="0"/>
                    </a:lnTo>
                    <a:lnTo>
                      <a:pt x="74" y="3"/>
                    </a:lnTo>
                    <a:lnTo>
                      <a:pt x="91" y="7"/>
                    </a:lnTo>
                    <a:lnTo>
                      <a:pt x="109" y="11"/>
                    </a:lnTo>
                    <a:lnTo>
                      <a:pt x="127" y="18"/>
                    </a:lnTo>
                    <a:lnTo>
                      <a:pt x="144" y="21"/>
                    </a:lnTo>
                    <a:lnTo>
                      <a:pt x="162" y="28"/>
                    </a:lnTo>
                    <a:lnTo>
                      <a:pt x="179" y="35"/>
                    </a:lnTo>
                    <a:lnTo>
                      <a:pt x="236" y="59"/>
                    </a:lnTo>
                    <a:lnTo>
                      <a:pt x="285" y="81"/>
                    </a:lnTo>
                    <a:lnTo>
                      <a:pt x="327" y="98"/>
                    </a:lnTo>
                    <a:lnTo>
                      <a:pt x="373" y="113"/>
                    </a:lnTo>
                    <a:lnTo>
                      <a:pt x="412" y="119"/>
                    </a:lnTo>
                    <a:lnTo>
                      <a:pt x="457" y="126"/>
                    </a:lnTo>
                    <a:lnTo>
                      <a:pt x="503" y="126"/>
                    </a:lnTo>
                    <a:lnTo>
                      <a:pt x="556" y="123"/>
                    </a:lnTo>
                    <a:lnTo>
                      <a:pt x="616" y="119"/>
                    </a:lnTo>
                    <a:lnTo>
                      <a:pt x="686" y="109"/>
                    </a:lnTo>
                    <a:lnTo>
                      <a:pt x="703" y="113"/>
                    </a:lnTo>
                    <a:lnTo>
                      <a:pt x="725" y="130"/>
                    </a:lnTo>
                    <a:lnTo>
                      <a:pt x="750" y="158"/>
                    </a:lnTo>
                    <a:lnTo>
                      <a:pt x="775" y="189"/>
                    </a:lnTo>
                    <a:lnTo>
                      <a:pt x="798" y="228"/>
                    </a:lnTo>
                    <a:lnTo>
                      <a:pt x="823" y="271"/>
                    </a:lnTo>
                    <a:lnTo>
                      <a:pt x="848" y="309"/>
                    </a:lnTo>
                    <a:lnTo>
                      <a:pt x="869" y="348"/>
                    </a:lnTo>
                    <a:lnTo>
                      <a:pt x="886" y="376"/>
                    </a:lnTo>
                    <a:lnTo>
                      <a:pt x="901" y="397"/>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53" name="Freeform 777"/>
              <p:cNvSpPr>
                <a:spLocks/>
              </p:cNvSpPr>
              <p:nvPr/>
            </p:nvSpPr>
            <p:spPr bwMode="auto">
              <a:xfrm>
                <a:off x="3138" y="2569"/>
                <a:ext cx="97" cy="144"/>
              </a:xfrm>
              <a:custGeom>
                <a:avLst/>
                <a:gdLst>
                  <a:gd name="T0" fmla="*/ 0 w 1259"/>
                  <a:gd name="T1" fmla="*/ 0 h 2020"/>
                  <a:gd name="T2" fmla="*/ 56 w 1259"/>
                  <a:gd name="T3" fmla="*/ 38 h 2020"/>
                  <a:gd name="T4" fmla="*/ 105 w 1259"/>
                  <a:gd name="T5" fmla="*/ 74 h 2020"/>
                  <a:gd name="T6" fmla="*/ 151 w 1259"/>
                  <a:gd name="T7" fmla="*/ 112 h 2020"/>
                  <a:gd name="T8" fmla="*/ 189 w 1259"/>
                  <a:gd name="T9" fmla="*/ 154 h 2020"/>
                  <a:gd name="T10" fmla="*/ 224 w 1259"/>
                  <a:gd name="T11" fmla="*/ 197 h 2020"/>
                  <a:gd name="T12" fmla="*/ 253 w 1259"/>
                  <a:gd name="T13" fmla="*/ 242 h 2020"/>
                  <a:gd name="T14" fmla="*/ 278 w 1259"/>
                  <a:gd name="T15" fmla="*/ 292 h 2020"/>
                  <a:gd name="T16" fmla="*/ 302 w 1259"/>
                  <a:gd name="T17" fmla="*/ 344 h 2020"/>
                  <a:gd name="T18" fmla="*/ 319 w 1259"/>
                  <a:gd name="T19" fmla="*/ 404 h 2020"/>
                  <a:gd name="T20" fmla="*/ 337 w 1259"/>
                  <a:gd name="T21" fmla="*/ 467 h 2020"/>
                  <a:gd name="T22" fmla="*/ 390 w 1259"/>
                  <a:gd name="T23" fmla="*/ 677 h 2020"/>
                  <a:gd name="T24" fmla="*/ 449 w 1259"/>
                  <a:gd name="T25" fmla="*/ 870 h 2020"/>
                  <a:gd name="T26" fmla="*/ 517 w 1259"/>
                  <a:gd name="T27" fmla="*/ 1050 h 2020"/>
                  <a:gd name="T28" fmla="*/ 591 w 1259"/>
                  <a:gd name="T29" fmla="*/ 1215 h 2020"/>
                  <a:gd name="T30" fmla="*/ 672 w 1259"/>
                  <a:gd name="T31" fmla="*/ 1366 h 2020"/>
                  <a:gd name="T32" fmla="*/ 767 w 1259"/>
                  <a:gd name="T33" fmla="*/ 1507 h 2020"/>
                  <a:gd name="T34" fmla="*/ 868 w 1259"/>
                  <a:gd name="T35" fmla="*/ 1640 h 2020"/>
                  <a:gd name="T36" fmla="*/ 985 w 1259"/>
                  <a:gd name="T37" fmla="*/ 1770 h 2020"/>
                  <a:gd name="T38" fmla="*/ 1115 w 1259"/>
                  <a:gd name="T39" fmla="*/ 1893 h 2020"/>
                  <a:gd name="T40" fmla="*/ 1259 w 1259"/>
                  <a:gd name="T41" fmla="*/ 2020 h 2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9" h="2020">
                    <a:moveTo>
                      <a:pt x="0" y="0"/>
                    </a:moveTo>
                    <a:lnTo>
                      <a:pt x="56" y="38"/>
                    </a:lnTo>
                    <a:lnTo>
                      <a:pt x="105" y="74"/>
                    </a:lnTo>
                    <a:lnTo>
                      <a:pt x="151" y="112"/>
                    </a:lnTo>
                    <a:lnTo>
                      <a:pt x="189" y="154"/>
                    </a:lnTo>
                    <a:lnTo>
                      <a:pt x="224" y="197"/>
                    </a:lnTo>
                    <a:lnTo>
                      <a:pt x="253" y="242"/>
                    </a:lnTo>
                    <a:lnTo>
                      <a:pt x="278" y="292"/>
                    </a:lnTo>
                    <a:lnTo>
                      <a:pt x="302" y="344"/>
                    </a:lnTo>
                    <a:lnTo>
                      <a:pt x="319" y="404"/>
                    </a:lnTo>
                    <a:lnTo>
                      <a:pt x="337" y="467"/>
                    </a:lnTo>
                    <a:lnTo>
                      <a:pt x="390" y="677"/>
                    </a:lnTo>
                    <a:lnTo>
                      <a:pt x="449" y="870"/>
                    </a:lnTo>
                    <a:lnTo>
                      <a:pt x="517" y="1050"/>
                    </a:lnTo>
                    <a:lnTo>
                      <a:pt x="591" y="1215"/>
                    </a:lnTo>
                    <a:lnTo>
                      <a:pt x="672" y="1366"/>
                    </a:lnTo>
                    <a:lnTo>
                      <a:pt x="767" y="1507"/>
                    </a:lnTo>
                    <a:lnTo>
                      <a:pt x="868" y="1640"/>
                    </a:lnTo>
                    <a:lnTo>
                      <a:pt x="985" y="1770"/>
                    </a:lnTo>
                    <a:lnTo>
                      <a:pt x="1115" y="1893"/>
                    </a:lnTo>
                    <a:lnTo>
                      <a:pt x="1259" y="2020"/>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54" name="Freeform 778"/>
              <p:cNvSpPr>
                <a:spLocks/>
              </p:cNvSpPr>
              <p:nvPr/>
            </p:nvSpPr>
            <p:spPr bwMode="auto">
              <a:xfrm>
                <a:off x="3154" y="2583"/>
                <a:ext cx="30" cy="18"/>
              </a:xfrm>
              <a:custGeom>
                <a:avLst/>
                <a:gdLst>
                  <a:gd name="T0" fmla="*/ 0 w 395"/>
                  <a:gd name="T1" fmla="*/ 0 h 252"/>
                  <a:gd name="T2" fmla="*/ 39 w 395"/>
                  <a:gd name="T3" fmla="*/ 28 h 252"/>
                  <a:gd name="T4" fmla="*/ 82 w 395"/>
                  <a:gd name="T5" fmla="*/ 49 h 252"/>
                  <a:gd name="T6" fmla="*/ 123 w 395"/>
                  <a:gd name="T7" fmla="*/ 67 h 252"/>
                  <a:gd name="T8" fmla="*/ 173 w 395"/>
                  <a:gd name="T9" fmla="*/ 84 h 252"/>
                  <a:gd name="T10" fmla="*/ 215 w 395"/>
                  <a:gd name="T11" fmla="*/ 102 h 252"/>
                  <a:gd name="T12" fmla="*/ 261 w 395"/>
                  <a:gd name="T13" fmla="*/ 119 h 252"/>
                  <a:gd name="T14" fmla="*/ 303 w 395"/>
                  <a:gd name="T15" fmla="*/ 144 h 252"/>
                  <a:gd name="T16" fmla="*/ 338 w 395"/>
                  <a:gd name="T17" fmla="*/ 172 h 252"/>
                  <a:gd name="T18" fmla="*/ 370 w 395"/>
                  <a:gd name="T19" fmla="*/ 207 h 252"/>
                  <a:gd name="T20" fmla="*/ 395 w 395"/>
                  <a:gd name="T21" fmla="*/ 25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5" h="252">
                    <a:moveTo>
                      <a:pt x="0" y="0"/>
                    </a:moveTo>
                    <a:lnTo>
                      <a:pt x="39" y="28"/>
                    </a:lnTo>
                    <a:lnTo>
                      <a:pt x="82" y="49"/>
                    </a:lnTo>
                    <a:lnTo>
                      <a:pt x="123" y="67"/>
                    </a:lnTo>
                    <a:lnTo>
                      <a:pt x="173" y="84"/>
                    </a:lnTo>
                    <a:lnTo>
                      <a:pt x="215" y="102"/>
                    </a:lnTo>
                    <a:lnTo>
                      <a:pt x="261" y="119"/>
                    </a:lnTo>
                    <a:lnTo>
                      <a:pt x="303" y="144"/>
                    </a:lnTo>
                    <a:lnTo>
                      <a:pt x="338" y="172"/>
                    </a:lnTo>
                    <a:lnTo>
                      <a:pt x="370" y="207"/>
                    </a:lnTo>
                    <a:lnTo>
                      <a:pt x="395" y="252"/>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55" name="Freeform 779"/>
              <p:cNvSpPr>
                <a:spLocks/>
              </p:cNvSpPr>
              <p:nvPr/>
            </p:nvSpPr>
            <p:spPr bwMode="auto">
              <a:xfrm>
                <a:off x="2783" y="2743"/>
                <a:ext cx="126" cy="62"/>
              </a:xfrm>
              <a:custGeom>
                <a:avLst/>
                <a:gdLst>
                  <a:gd name="T0" fmla="*/ 0 w 1637"/>
                  <a:gd name="T1" fmla="*/ 0 h 857"/>
                  <a:gd name="T2" fmla="*/ 11 w 1637"/>
                  <a:gd name="T3" fmla="*/ 25 h 857"/>
                  <a:gd name="T4" fmla="*/ 24 w 1637"/>
                  <a:gd name="T5" fmla="*/ 45 h 857"/>
                  <a:gd name="T6" fmla="*/ 38 w 1637"/>
                  <a:gd name="T7" fmla="*/ 67 h 857"/>
                  <a:gd name="T8" fmla="*/ 56 w 1637"/>
                  <a:gd name="T9" fmla="*/ 88 h 857"/>
                  <a:gd name="T10" fmla="*/ 74 w 1637"/>
                  <a:gd name="T11" fmla="*/ 105 h 857"/>
                  <a:gd name="T12" fmla="*/ 95 w 1637"/>
                  <a:gd name="T13" fmla="*/ 123 h 857"/>
                  <a:gd name="T14" fmla="*/ 113 w 1637"/>
                  <a:gd name="T15" fmla="*/ 140 h 857"/>
                  <a:gd name="T16" fmla="*/ 130 w 1637"/>
                  <a:gd name="T17" fmla="*/ 162 h 857"/>
                  <a:gd name="T18" fmla="*/ 144 w 1637"/>
                  <a:gd name="T19" fmla="*/ 180 h 857"/>
                  <a:gd name="T20" fmla="*/ 158 w 1637"/>
                  <a:gd name="T21" fmla="*/ 200 h 857"/>
                  <a:gd name="T22" fmla="*/ 261 w 1637"/>
                  <a:gd name="T23" fmla="*/ 351 h 857"/>
                  <a:gd name="T24" fmla="*/ 377 w 1637"/>
                  <a:gd name="T25" fmla="*/ 478 h 857"/>
                  <a:gd name="T26" fmla="*/ 507 w 1637"/>
                  <a:gd name="T27" fmla="*/ 586 h 857"/>
                  <a:gd name="T28" fmla="*/ 647 w 1637"/>
                  <a:gd name="T29" fmla="*/ 678 h 857"/>
                  <a:gd name="T30" fmla="*/ 798 w 1637"/>
                  <a:gd name="T31" fmla="*/ 748 h 857"/>
                  <a:gd name="T32" fmla="*/ 961 w 1637"/>
                  <a:gd name="T33" fmla="*/ 805 h 857"/>
                  <a:gd name="T34" fmla="*/ 1126 w 1637"/>
                  <a:gd name="T35" fmla="*/ 840 h 857"/>
                  <a:gd name="T36" fmla="*/ 1294 w 1637"/>
                  <a:gd name="T37" fmla="*/ 857 h 857"/>
                  <a:gd name="T38" fmla="*/ 1464 w 1637"/>
                  <a:gd name="T39" fmla="*/ 857 h 857"/>
                  <a:gd name="T40" fmla="*/ 1637 w 1637"/>
                  <a:gd name="T41" fmla="*/ 843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37" h="857">
                    <a:moveTo>
                      <a:pt x="0" y="0"/>
                    </a:moveTo>
                    <a:lnTo>
                      <a:pt x="11" y="25"/>
                    </a:lnTo>
                    <a:lnTo>
                      <a:pt x="24" y="45"/>
                    </a:lnTo>
                    <a:lnTo>
                      <a:pt x="38" y="67"/>
                    </a:lnTo>
                    <a:lnTo>
                      <a:pt x="56" y="88"/>
                    </a:lnTo>
                    <a:lnTo>
                      <a:pt x="74" y="105"/>
                    </a:lnTo>
                    <a:lnTo>
                      <a:pt x="95" y="123"/>
                    </a:lnTo>
                    <a:lnTo>
                      <a:pt x="113" y="140"/>
                    </a:lnTo>
                    <a:lnTo>
                      <a:pt x="130" y="162"/>
                    </a:lnTo>
                    <a:lnTo>
                      <a:pt x="144" y="180"/>
                    </a:lnTo>
                    <a:lnTo>
                      <a:pt x="158" y="200"/>
                    </a:lnTo>
                    <a:lnTo>
                      <a:pt x="261" y="351"/>
                    </a:lnTo>
                    <a:lnTo>
                      <a:pt x="377" y="478"/>
                    </a:lnTo>
                    <a:lnTo>
                      <a:pt x="507" y="586"/>
                    </a:lnTo>
                    <a:lnTo>
                      <a:pt x="647" y="678"/>
                    </a:lnTo>
                    <a:lnTo>
                      <a:pt x="798" y="748"/>
                    </a:lnTo>
                    <a:lnTo>
                      <a:pt x="961" y="805"/>
                    </a:lnTo>
                    <a:lnTo>
                      <a:pt x="1126" y="840"/>
                    </a:lnTo>
                    <a:lnTo>
                      <a:pt x="1294" y="857"/>
                    </a:lnTo>
                    <a:lnTo>
                      <a:pt x="1464" y="857"/>
                    </a:lnTo>
                    <a:lnTo>
                      <a:pt x="1637" y="843"/>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56" name="Freeform 780"/>
              <p:cNvSpPr>
                <a:spLocks/>
              </p:cNvSpPr>
              <p:nvPr/>
            </p:nvSpPr>
            <p:spPr bwMode="auto">
              <a:xfrm>
                <a:off x="2920" y="2783"/>
                <a:ext cx="90" cy="18"/>
              </a:xfrm>
              <a:custGeom>
                <a:avLst/>
                <a:gdLst>
                  <a:gd name="T0" fmla="*/ 0 w 1168"/>
                  <a:gd name="T1" fmla="*/ 253 h 253"/>
                  <a:gd name="T2" fmla="*/ 70 w 1168"/>
                  <a:gd name="T3" fmla="*/ 232 h 253"/>
                  <a:gd name="T4" fmla="*/ 138 w 1168"/>
                  <a:gd name="T5" fmla="*/ 215 h 253"/>
                  <a:gd name="T6" fmla="*/ 201 w 1168"/>
                  <a:gd name="T7" fmla="*/ 197 h 253"/>
                  <a:gd name="T8" fmla="*/ 261 w 1168"/>
                  <a:gd name="T9" fmla="*/ 179 h 253"/>
                  <a:gd name="T10" fmla="*/ 321 w 1168"/>
                  <a:gd name="T11" fmla="*/ 162 h 253"/>
                  <a:gd name="T12" fmla="*/ 376 w 1168"/>
                  <a:gd name="T13" fmla="*/ 140 h 253"/>
                  <a:gd name="T14" fmla="*/ 436 w 1168"/>
                  <a:gd name="T15" fmla="*/ 120 h 253"/>
                  <a:gd name="T16" fmla="*/ 499 w 1168"/>
                  <a:gd name="T17" fmla="*/ 95 h 253"/>
                  <a:gd name="T18" fmla="*/ 564 w 1168"/>
                  <a:gd name="T19" fmla="*/ 67 h 253"/>
                  <a:gd name="T20" fmla="*/ 634 w 1168"/>
                  <a:gd name="T21" fmla="*/ 35 h 253"/>
                  <a:gd name="T22" fmla="*/ 675 w 1168"/>
                  <a:gd name="T23" fmla="*/ 21 h 253"/>
                  <a:gd name="T24" fmla="*/ 722 w 1168"/>
                  <a:gd name="T25" fmla="*/ 10 h 253"/>
                  <a:gd name="T26" fmla="*/ 777 w 1168"/>
                  <a:gd name="T27" fmla="*/ 3 h 253"/>
                  <a:gd name="T28" fmla="*/ 834 w 1168"/>
                  <a:gd name="T29" fmla="*/ 0 h 253"/>
                  <a:gd name="T30" fmla="*/ 894 w 1168"/>
                  <a:gd name="T31" fmla="*/ 0 h 253"/>
                  <a:gd name="T32" fmla="*/ 953 w 1168"/>
                  <a:gd name="T33" fmla="*/ 3 h 253"/>
                  <a:gd name="T34" fmla="*/ 1013 w 1168"/>
                  <a:gd name="T35" fmla="*/ 3 h 253"/>
                  <a:gd name="T36" fmla="*/ 1070 w 1168"/>
                  <a:gd name="T37" fmla="*/ 7 h 253"/>
                  <a:gd name="T38" fmla="*/ 1123 w 1168"/>
                  <a:gd name="T39" fmla="*/ 10 h 253"/>
                  <a:gd name="T40" fmla="*/ 1168 w 1168"/>
                  <a:gd name="T41" fmla="*/ 14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68" h="253">
                    <a:moveTo>
                      <a:pt x="0" y="253"/>
                    </a:moveTo>
                    <a:lnTo>
                      <a:pt x="70" y="232"/>
                    </a:lnTo>
                    <a:lnTo>
                      <a:pt x="138" y="215"/>
                    </a:lnTo>
                    <a:lnTo>
                      <a:pt x="201" y="197"/>
                    </a:lnTo>
                    <a:lnTo>
                      <a:pt x="261" y="179"/>
                    </a:lnTo>
                    <a:lnTo>
                      <a:pt x="321" y="162"/>
                    </a:lnTo>
                    <a:lnTo>
                      <a:pt x="376" y="140"/>
                    </a:lnTo>
                    <a:lnTo>
                      <a:pt x="436" y="120"/>
                    </a:lnTo>
                    <a:lnTo>
                      <a:pt x="499" y="95"/>
                    </a:lnTo>
                    <a:lnTo>
                      <a:pt x="564" y="67"/>
                    </a:lnTo>
                    <a:lnTo>
                      <a:pt x="634" y="35"/>
                    </a:lnTo>
                    <a:lnTo>
                      <a:pt x="675" y="21"/>
                    </a:lnTo>
                    <a:lnTo>
                      <a:pt x="722" y="10"/>
                    </a:lnTo>
                    <a:lnTo>
                      <a:pt x="777" y="3"/>
                    </a:lnTo>
                    <a:lnTo>
                      <a:pt x="834" y="0"/>
                    </a:lnTo>
                    <a:lnTo>
                      <a:pt x="894" y="0"/>
                    </a:lnTo>
                    <a:lnTo>
                      <a:pt x="953" y="3"/>
                    </a:lnTo>
                    <a:lnTo>
                      <a:pt x="1013" y="3"/>
                    </a:lnTo>
                    <a:lnTo>
                      <a:pt x="1070" y="7"/>
                    </a:lnTo>
                    <a:lnTo>
                      <a:pt x="1123" y="10"/>
                    </a:lnTo>
                    <a:lnTo>
                      <a:pt x="1168" y="14"/>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57" name="Freeform 781"/>
              <p:cNvSpPr>
                <a:spLocks/>
              </p:cNvSpPr>
              <p:nvPr/>
            </p:nvSpPr>
            <p:spPr bwMode="auto">
              <a:xfrm>
                <a:off x="3027" y="2687"/>
                <a:ext cx="9" cy="42"/>
              </a:xfrm>
              <a:custGeom>
                <a:avLst/>
                <a:gdLst>
                  <a:gd name="T0" fmla="*/ 48 w 105"/>
                  <a:gd name="T1" fmla="*/ 0 h 596"/>
                  <a:gd name="T2" fmla="*/ 17 w 105"/>
                  <a:gd name="T3" fmla="*/ 55 h 596"/>
                  <a:gd name="T4" fmla="*/ 3 w 105"/>
                  <a:gd name="T5" fmla="*/ 115 h 596"/>
                  <a:gd name="T6" fmla="*/ 0 w 105"/>
                  <a:gd name="T7" fmla="*/ 175 h 596"/>
                  <a:gd name="T8" fmla="*/ 10 w 105"/>
                  <a:gd name="T9" fmla="*/ 235 h 596"/>
                  <a:gd name="T10" fmla="*/ 25 w 105"/>
                  <a:gd name="T11" fmla="*/ 294 h 596"/>
                  <a:gd name="T12" fmla="*/ 45 w 105"/>
                  <a:gd name="T13" fmla="*/ 353 h 596"/>
                  <a:gd name="T14" fmla="*/ 63 w 105"/>
                  <a:gd name="T15" fmla="*/ 413 h 596"/>
                  <a:gd name="T16" fmla="*/ 84 w 105"/>
                  <a:gd name="T17" fmla="*/ 473 h 596"/>
                  <a:gd name="T18" fmla="*/ 98 w 105"/>
                  <a:gd name="T19" fmla="*/ 533 h 596"/>
                  <a:gd name="T20" fmla="*/ 105 w 105"/>
                  <a:gd name="T21" fmla="*/ 596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596">
                    <a:moveTo>
                      <a:pt x="48" y="0"/>
                    </a:moveTo>
                    <a:lnTo>
                      <a:pt x="17" y="55"/>
                    </a:lnTo>
                    <a:lnTo>
                      <a:pt x="3" y="115"/>
                    </a:lnTo>
                    <a:lnTo>
                      <a:pt x="0" y="175"/>
                    </a:lnTo>
                    <a:lnTo>
                      <a:pt x="10" y="235"/>
                    </a:lnTo>
                    <a:lnTo>
                      <a:pt x="25" y="294"/>
                    </a:lnTo>
                    <a:lnTo>
                      <a:pt x="45" y="353"/>
                    </a:lnTo>
                    <a:lnTo>
                      <a:pt x="63" y="413"/>
                    </a:lnTo>
                    <a:lnTo>
                      <a:pt x="84" y="473"/>
                    </a:lnTo>
                    <a:lnTo>
                      <a:pt x="98" y="533"/>
                    </a:lnTo>
                    <a:lnTo>
                      <a:pt x="105" y="596"/>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58" name="Freeform 782"/>
              <p:cNvSpPr>
                <a:spLocks/>
              </p:cNvSpPr>
              <p:nvPr/>
            </p:nvSpPr>
            <p:spPr bwMode="auto">
              <a:xfrm>
                <a:off x="3042" y="2673"/>
                <a:ext cx="9" cy="23"/>
              </a:xfrm>
              <a:custGeom>
                <a:avLst/>
                <a:gdLst>
                  <a:gd name="T0" fmla="*/ 0 w 120"/>
                  <a:gd name="T1" fmla="*/ 0 h 323"/>
                  <a:gd name="T2" fmla="*/ 3 w 120"/>
                  <a:gd name="T3" fmla="*/ 31 h 323"/>
                  <a:gd name="T4" fmla="*/ 7 w 120"/>
                  <a:gd name="T5" fmla="*/ 63 h 323"/>
                  <a:gd name="T6" fmla="*/ 17 w 120"/>
                  <a:gd name="T7" fmla="*/ 98 h 323"/>
                  <a:gd name="T8" fmla="*/ 28 w 120"/>
                  <a:gd name="T9" fmla="*/ 133 h 323"/>
                  <a:gd name="T10" fmla="*/ 38 w 120"/>
                  <a:gd name="T11" fmla="*/ 165 h 323"/>
                  <a:gd name="T12" fmla="*/ 52 w 120"/>
                  <a:gd name="T13" fmla="*/ 200 h 323"/>
                  <a:gd name="T14" fmla="*/ 66 w 120"/>
                  <a:gd name="T15" fmla="*/ 231 h 323"/>
                  <a:gd name="T16" fmla="*/ 85 w 120"/>
                  <a:gd name="T17" fmla="*/ 263 h 323"/>
                  <a:gd name="T18" fmla="*/ 102 w 120"/>
                  <a:gd name="T19" fmla="*/ 291 h 323"/>
                  <a:gd name="T20" fmla="*/ 120 w 120"/>
                  <a:gd name="T21" fmla="*/ 323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323">
                    <a:moveTo>
                      <a:pt x="0" y="0"/>
                    </a:moveTo>
                    <a:lnTo>
                      <a:pt x="3" y="31"/>
                    </a:lnTo>
                    <a:lnTo>
                      <a:pt x="7" y="63"/>
                    </a:lnTo>
                    <a:lnTo>
                      <a:pt x="17" y="98"/>
                    </a:lnTo>
                    <a:lnTo>
                      <a:pt x="28" y="133"/>
                    </a:lnTo>
                    <a:lnTo>
                      <a:pt x="38" y="165"/>
                    </a:lnTo>
                    <a:lnTo>
                      <a:pt x="52" y="200"/>
                    </a:lnTo>
                    <a:lnTo>
                      <a:pt x="66" y="231"/>
                    </a:lnTo>
                    <a:lnTo>
                      <a:pt x="85" y="263"/>
                    </a:lnTo>
                    <a:lnTo>
                      <a:pt x="102" y="291"/>
                    </a:lnTo>
                    <a:lnTo>
                      <a:pt x="120" y="323"/>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59" name="Freeform 783"/>
              <p:cNvSpPr>
                <a:spLocks/>
              </p:cNvSpPr>
              <p:nvPr/>
            </p:nvSpPr>
            <p:spPr bwMode="auto">
              <a:xfrm>
                <a:off x="3149" y="2784"/>
                <a:ext cx="15" cy="58"/>
              </a:xfrm>
              <a:custGeom>
                <a:avLst/>
                <a:gdLst>
                  <a:gd name="T0" fmla="*/ 0 w 197"/>
                  <a:gd name="T1" fmla="*/ 0 h 814"/>
                  <a:gd name="T2" fmla="*/ 60 w 197"/>
                  <a:gd name="T3" fmla="*/ 66 h 814"/>
                  <a:gd name="T4" fmla="*/ 103 w 197"/>
                  <a:gd name="T5" fmla="*/ 141 h 814"/>
                  <a:gd name="T6" fmla="*/ 131 w 197"/>
                  <a:gd name="T7" fmla="*/ 221 h 814"/>
                  <a:gd name="T8" fmla="*/ 144 w 197"/>
                  <a:gd name="T9" fmla="*/ 302 h 814"/>
                  <a:gd name="T10" fmla="*/ 151 w 197"/>
                  <a:gd name="T11" fmla="*/ 386 h 814"/>
                  <a:gd name="T12" fmla="*/ 155 w 197"/>
                  <a:gd name="T13" fmla="*/ 474 h 814"/>
                  <a:gd name="T14" fmla="*/ 155 w 197"/>
                  <a:gd name="T15" fmla="*/ 559 h 814"/>
                  <a:gd name="T16" fmla="*/ 159 w 197"/>
                  <a:gd name="T17" fmla="*/ 646 h 814"/>
                  <a:gd name="T18" fmla="*/ 173 w 197"/>
                  <a:gd name="T19" fmla="*/ 731 h 814"/>
                  <a:gd name="T20" fmla="*/ 197 w 197"/>
                  <a:gd name="T21" fmla="*/ 814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7" h="814">
                    <a:moveTo>
                      <a:pt x="0" y="0"/>
                    </a:moveTo>
                    <a:lnTo>
                      <a:pt x="60" y="66"/>
                    </a:lnTo>
                    <a:lnTo>
                      <a:pt x="103" y="141"/>
                    </a:lnTo>
                    <a:lnTo>
                      <a:pt x="131" y="221"/>
                    </a:lnTo>
                    <a:lnTo>
                      <a:pt x="144" y="302"/>
                    </a:lnTo>
                    <a:lnTo>
                      <a:pt x="151" y="386"/>
                    </a:lnTo>
                    <a:lnTo>
                      <a:pt x="155" y="474"/>
                    </a:lnTo>
                    <a:lnTo>
                      <a:pt x="155" y="559"/>
                    </a:lnTo>
                    <a:lnTo>
                      <a:pt x="159" y="646"/>
                    </a:lnTo>
                    <a:lnTo>
                      <a:pt x="173" y="731"/>
                    </a:lnTo>
                    <a:lnTo>
                      <a:pt x="197" y="814"/>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60" name="Freeform 784"/>
              <p:cNvSpPr>
                <a:spLocks/>
              </p:cNvSpPr>
              <p:nvPr/>
            </p:nvSpPr>
            <p:spPr bwMode="auto">
              <a:xfrm>
                <a:off x="3160" y="2800"/>
                <a:ext cx="48" cy="51"/>
              </a:xfrm>
              <a:custGeom>
                <a:avLst/>
                <a:gdLst>
                  <a:gd name="T0" fmla="*/ 0 w 619"/>
                  <a:gd name="T1" fmla="*/ 0 h 717"/>
                  <a:gd name="T2" fmla="*/ 73 w 619"/>
                  <a:gd name="T3" fmla="*/ 60 h 717"/>
                  <a:gd name="T4" fmla="*/ 151 w 619"/>
                  <a:gd name="T5" fmla="*/ 120 h 717"/>
                  <a:gd name="T6" fmla="*/ 228 w 619"/>
                  <a:gd name="T7" fmla="*/ 180 h 717"/>
                  <a:gd name="T8" fmla="*/ 306 w 619"/>
                  <a:gd name="T9" fmla="*/ 240 h 717"/>
                  <a:gd name="T10" fmla="*/ 376 w 619"/>
                  <a:gd name="T11" fmla="*/ 303 h 717"/>
                  <a:gd name="T12" fmla="*/ 443 w 619"/>
                  <a:gd name="T13" fmla="*/ 370 h 717"/>
                  <a:gd name="T14" fmla="*/ 503 w 619"/>
                  <a:gd name="T15" fmla="*/ 443 h 717"/>
                  <a:gd name="T16" fmla="*/ 556 w 619"/>
                  <a:gd name="T17" fmla="*/ 528 h 717"/>
                  <a:gd name="T18" fmla="*/ 591 w 619"/>
                  <a:gd name="T19" fmla="*/ 615 h 717"/>
                  <a:gd name="T20" fmla="*/ 619 w 619"/>
                  <a:gd name="T21" fmla="*/ 717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9" h="717">
                    <a:moveTo>
                      <a:pt x="0" y="0"/>
                    </a:moveTo>
                    <a:lnTo>
                      <a:pt x="73" y="60"/>
                    </a:lnTo>
                    <a:lnTo>
                      <a:pt x="151" y="120"/>
                    </a:lnTo>
                    <a:lnTo>
                      <a:pt x="228" y="180"/>
                    </a:lnTo>
                    <a:lnTo>
                      <a:pt x="306" y="240"/>
                    </a:lnTo>
                    <a:lnTo>
                      <a:pt x="376" y="303"/>
                    </a:lnTo>
                    <a:lnTo>
                      <a:pt x="443" y="370"/>
                    </a:lnTo>
                    <a:lnTo>
                      <a:pt x="503" y="443"/>
                    </a:lnTo>
                    <a:lnTo>
                      <a:pt x="556" y="528"/>
                    </a:lnTo>
                    <a:lnTo>
                      <a:pt x="591" y="615"/>
                    </a:lnTo>
                    <a:lnTo>
                      <a:pt x="619" y="717"/>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61" name="Freeform 785"/>
              <p:cNvSpPr>
                <a:spLocks/>
              </p:cNvSpPr>
              <p:nvPr/>
            </p:nvSpPr>
            <p:spPr bwMode="auto">
              <a:xfrm>
                <a:off x="3185" y="2817"/>
                <a:ext cx="40" cy="5"/>
              </a:xfrm>
              <a:custGeom>
                <a:avLst/>
                <a:gdLst>
                  <a:gd name="T0" fmla="*/ 520 w 520"/>
                  <a:gd name="T1" fmla="*/ 55 h 73"/>
                  <a:gd name="T2" fmla="*/ 468 w 520"/>
                  <a:gd name="T3" fmla="*/ 63 h 73"/>
                  <a:gd name="T4" fmla="*/ 415 w 520"/>
                  <a:gd name="T5" fmla="*/ 67 h 73"/>
                  <a:gd name="T6" fmla="*/ 362 w 520"/>
                  <a:gd name="T7" fmla="*/ 73 h 73"/>
                  <a:gd name="T8" fmla="*/ 310 w 520"/>
                  <a:gd name="T9" fmla="*/ 73 h 73"/>
                  <a:gd name="T10" fmla="*/ 253 w 520"/>
                  <a:gd name="T11" fmla="*/ 73 h 73"/>
                  <a:gd name="T12" fmla="*/ 200 w 520"/>
                  <a:gd name="T13" fmla="*/ 67 h 73"/>
                  <a:gd name="T14" fmla="*/ 147 w 520"/>
                  <a:gd name="T15" fmla="*/ 59 h 73"/>
                  <a:gd name="T16" fmla="*/ 95 w 520"/>
                  <a:gd name="T17" fmla="*/ 45 h 73"/>
                  <a:gd name="T18" fmla="*/ 45 w 520"/>
                  <a:gd name="T19" fmla="*/ 24 h 73"/>
                  <a:gd name="T20" fmla="*/ 0 w 520"/>
                  <a:gd name="T2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0" h="73">
                    <a:moveTo>
                      <a:pt x="520" y="55"/>
                    </a:moveTo>
                    <a:lnTo>
                      <a:pt x="468" y="63"/>
                    </a:lnTo>
                    <a:lnTo>
                      <a:pt x="415" y="67"/>
                    </a:lnTo>
                    <a:lnTo>
                      <a:pt x="362" y="73"/>
                    </a:lnTo>
                    <a:lnTo>
                      <a:pt x="310" y="73"/>
                    </a:lnTo>
                    <a:lnTo>
                      <a:pt x="253" y="73"/>
                    </a:lnTo>
                    <a:lnTo>
                      <a:pt x="200" y="67"/>
                    </a:lnTo>
                    <a:lnTo>
                      <a:pt x="147" y="59"/>
                    </a:lnTo>
                    <a:lnTo>
                      <a:pt x="95" y="45"/>
                    </a:lnTo>
                    <a:lnTo>
                      <a:pt x="45" y="24"/>
                    </a:lnTo>
                    <a:lnTo>
                      <a:pt x="0" y="0"/>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62" name="Freeform 786"/>
              <p:cNvSpPr>
                <a:spLocks/>
              </p:cNvSpPr>
              <p:nvPr/>
            </p:nvSpPr>
            <p:spPr bwMode="auto">
              <a:xfrm>
                <a:off x="2973" y="2771"/>
                <a:ext cx="61" cy="7"/>
              </a:xfrm>
              <a:custGeom>
                <a:avLst/>
                <a:gdLst>
                  <a:gd name="T0" fmla="*/ 0 w 802"/>
                  <a:gd name="T1" fmla="*/ 0 h 98"/>
                  <a:gd name="T2" fmla="*/ 63 w 802"/>
                  <a:gd name="T3" fmla="*/ 10 h 98"/>
                  <a:gd name="T4" fmla="*/ 127 w 802"/>
                  <a:gd name="T5" fmla="*/ 20 h 98"/>
                  <a:gd name="T6" fmla="*/ 190 w 802"/>
                  <a:gd name="T7" fmla="*/ 23 h 98"/>
                  <a:gd name="T8" fmla="*/ 253 w 802"/>
                  <a:gd name="T9" fmla="*/ 28 h 98"/>
                  <a:gd name="T10" fmla="*/ 320 w 802"/>
                  <a:gd name="T11" fmla="*/ 31 h 98"/>
                  <a:gd name="T12" fmla="*/ 383 w 802"/>
                  <a:gd name="T13" fmla="*/ 35 h 98"/>
                  <a:gd name="T14" fmla="*/ 446 w 802"/>
                  <a:gd name="T15" fmla="*/ 38 h 98"/>
                  <a:gd name="T16" fmla="*/ 510 w 802"/>
                  <a:gd name="T17" fmla="*/ 48 h 98"/>
                  <a:gd name="T18" fmla="*/ 573 w 802"/>
                  <a:gd name="T19" fmla="*/ 66 h 98"/>
                  <a:gd name="T20" fmla="*/ 633 w 802"/>
                  <a:gd name="T21" fmla="*/ 91 h 98"/>
                  <a:gd name="T22" fmla="*/ 651 w 802"/>
                  <a:gd name="T23" fmla="*/ 94 h 98"/>
                  <a:gd name="T24" fmla="*/ 665 w 802"/>
                  <a:gd name="T25" fmla="*/ 98 h 98"/>
                  <a:gd name="T26" fmla="*/ 683 w 802"/>
                  <a:gd name="T27" fmla="*/ 98 h 98"/>
                  <a:gd name="T28" fmla="*/ 696 w 802"/>
                  <a:gd name="T29" fmla="*/ 94 h 98"/>
                  <a:gd name="T30" fmla="*/ 714 w 802"/>
                  <a:gd name="T31" fmla="*/ 91 h 98"/>
                  <a:gd name="T32" fmla="*/ 731 w 802"/>
                  <a:gd name="T33" fmla="*/ 87 h 98"/>
                  <a:gd name="T34" fmla="*/ 749 w 802"/>
                  <a:gd name="T35" fmla="*/ 83 h 98"/>
                  <a:gd name="T36" fmla="*/ 767 w 802"/>
                  <a:gd name="T37" fmla="*/ 80 h 98"/>
                  <a:gd name="T38" fmla="*/ 784 w 802"/>
                  <a:gd name="T39" fmla="*/ 80 h 98"/>
                  <a:gd name="T40" fmla="*/ 802 w 802"/>
                  <a:gd name="T41" fmla="*/ 83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2" h="98">
                    <a:moveTo>
                      <a:pt x="0" y="0"/>
                    </a:moveTo>
                    <a:lnTo>
                      <a:pt x="63" y="10"/>
                    </a:lnTo>
                    <a:lnTo>
                      <a:pt x="127" y="20"/>
                    </a:lnTo>
                    <a:lnTo>
                      <a:pt x="190" y="23"/>
                    </a:lnTo>
                    <a:lnTo>
                      <a:pt x="253" y="28"/>
                    </a:lnTo>
                    <a:lnTo>
                      <a:pt x="320" y="31"/>
                    </a:lnTo>
                    <a:lnTo>
                      <a:pt x="383" y="35"/>
                    </a:lnTo>
                    <a:lnTo>
                      <a:pt x="446" y="38"/>
                    </a:lnTo>
                    <a:lnTo>
                      <a:pt x="510" y="48"/>
                    </a:lnTo>
                    <a:lnTo>
                      <a:pt x="573" y="66"/>
                    </a:lnTo>
                    <a:lnTo>
                      <a:pt x="633" y="91"/>
                    </a:lnTo>
                    <a:lnTo>
                      <a:pt x="651" y="94"/>
                    </a:lnTo>
                    <a:lnTo>
                      <a:pt x="665" y="98"/>
                    </a:lnTo>
                    <a:lnTo>
                      <a:pt x="683" y="98"/>
                    </a:lnTo>
                    <a:lnTo>
                      <a:pt x="696" y="94"/>
                    </a:lnTo>
                    <a:lnTo>
                      <a:pt x="714" y="91"/>
                    </a:lnTo>
                    <a:lnTo>
                      <a:pt x="731" y="87"/>
                    </a:lnTo>
                    <a:lnTo>
                      <a:pt x="749" y="83"/>
                    </a:lnTo>
                    <a:lnTo>
                      <a:pt x="767" y="80"/>
                    </a:lnTo>
                    <a:lnTo>
                      <a:pt x="784" y="80"/>
                    </a:lnTo>
                    <a:lnTo>
                      <a:pt x="802" y="83"/>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63" name="Freeform 787"/>
              <p:cNvSpPr>
                <a:spLocks/>
              </p:cNvSpPr>
              <p:nvPr/>
            </p:nvSpPr>
            <p:spPr bwMode="auto">
              <a:xfrm>
                <a:off x="3149" y="2876"/>
                <a:ext cx="55" cy="64"/>
              </a:xfrm>
              <a:custGeom>
                <a:avLst/>
                <a:gdLst>
                  <a:gd name="T0" fmla="*/ 0 w 718"/>
                  <a:gd name="T1" fmla="*/ 0 h 900"/>
                  <a:gd name="T2" fmla="*/ 49 w 718"/>
                  <a:gd name="T3" fmla="*/ 39 h 900"/>
                  <a:gd name="T4" fmla="*/ 99 w 718"/>
                  <a:gd name="T5" fmla="*/ 82 h 900"/>
                  <a:gd name="T6" fmla="*/ 148 w 718"/>
                  <a:gd name="T7" fmla="*/ 124 h 900"/>
                  <a:gd name="T8" fmla="*/ 201 w 718"/>
                  <a:gd name="T9" fmla="*/ 162 h 900"/>
                  <a:gd name="T10" fmla="*/ 250 w 718"/>
                  <a:gd name="T11" fmla="*/ 204 h 900"/>
                  <a:gd name="T12" fmla="*/ 299 w 718"/>
                  <a:gd name="T13" fmla="*/ 247 h 900"/>
                  <a:gd name="T14" fmla="*/ 349 w 718"/>
                  <a:gd name="T15" fmla="*/ 289 h 900"/>
                  <a:gd name="T16" fmla="*/ 394 w 718"/>
                  <a:gd name="T17" fmla="*/ 334 h 900"/>
                  <a:gd name="T18" fmla="*/ 444 w 718"/>
                  <a:gd name="T19" fmla="*/ 377 h 900"/>
                  <a:gd name="T20" fmla="*/ 492 w 718"/>
                  <a:gd name="T21" fmla="*/ 422 h 900"/>
                  <a:gd name="T22" fmla="*/ 528 w 718"/>
                  <a:gd name="T23" fmla="*/ 457 h 900"/>
                  <a:gd name="T24" fmla="*/ 560 w 718"/>
                  <a:gd name="T25" fmla="*/ 500 h 900"/>
                  <a:gd name="T26" fmla="*/ 588 w 718"/>
                  <a:gd name="T27" fmla="*/ 542 h 900"/>
                  <a:gd name="T28" fmla="*/ 612 w 718"/>
                  <a:gd name="T29" fmla="*/ 587 h 900"/>
                  <a:gd name="T30" fmla="*/ 637 w 718"/>
                  <a:gd name="T31" fmla="*/ 637 h 900"/>
                  <a:gd name="T32" fmla="*/ 658 w 718"/>
                  <a:gd name="T33" fmla="*/ 685 h 900"/>
                  <a:gd name="T34" fmla="*/ 675 w 718"/>
                  <a:gd name="T35" fmla="*/ 738 h 900"/>
                  <a:gd name="T36" fmla="*/ 690 w 718"/>
                  <a:gd name="T37" fmla="*/ 791 h 900"/>
                  <a:gd name="T38" fmla="*/ 704 w 718"/>
                  <a:gd name="T39" fmla="*/ 843 h 900"/>
                  <a:gd name="T40" fmla="*/ 718 w 718"/>
                  <a:gd name="T41" fmla="*/ 900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8" h="900">
                    <a:moveTo>
                      <a:pt x="0" y="0"/>
                    </a:moveTo>
                    <a:lnTo>
                      <a:pt x="49" y="39"/>
                    </a:lnTo>
                    <a:lnTo>
                      <a:pt x="99" y="82"/>
                    </a:lnTo>
                    <a:lnTo>
                      <a:pt x="148" y="124"/>
                    </a:lnTo>
                    <a:lnTo>
                      <a:pt x="201" y="162"/>
                    </a:lnTo>
                    <a:lnTo>
                      <a:pt x="250" y="204"/>
                    </a:lnTo>
                    <a:lnTo>
                      <a:pt x="299" y="247"/>
                    </a:lnTo>
                    <a:lnTo>
                      <a:pt x="349" y="289"/>
                    </a:lnTo>
                    <a:lnTo>
                      <a:pt x="394" y="334"/>
                    </a:lnTo>
                    <a:lnTo>
                      <a:pt x="444" y="377"/>
                    </a:lnTo>
                    <a:lnTo>
                      <a:pt x="492" y="422"/>
                    </a:lnTo>
                    <a:lnTo>
                      <a:pt x="528" y="457"/>
                    </a:lnTo>
                    <a:lnTo>
                      <a:pt x="560" y="500"/>
                    </a:lnTo>
                    <a:lnTo>
                      <a:pt x="588" y="542"/>
                    </a:lnTo>
                    <a:lnTo>
                      <a:pt x="612" y="587"/>
                    </a:lnTo>
                    <a:lnTo>
                      <a:pt x="637" y="637"/>
                    </a:lnTo>
                    <a:lnTo>
                      <a:pt x="658" y="685"/>
                    </a:lnTo>
                    <a:lnTo>
                      <a:pt x="675" y="738"/>
                    </a:lnTo>
                    <a:lnTo>
                      <a:pt x="690" y="791"/>
                    </a:lnTo>
                    <a:lnTo>
                      <a:pt x="704" y="843"/>
                    </a:lnTo>
                    <a:lnTo>
                      <a:pt x="718" y="900"/>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64" name="Freeform 788"/>
              <p:cNvSpPr>
                <a:spLocks/>
              </p:cNvSpPr>
              <p:nvPr/>
            </p:nvSpPr>
            <p:spPr bwMode="auto">
              <a:xfrm>
                <a:off x="2751" y="2654"/>
                <a:ext cx="128" cy="28"/>
              </a:xfrm>
              <a:custGeom>
                <a:avLst/>
                <a:gdLst>
                  <a:gd name="T0" fmla="*/ 0 w 1657"/>
                  <a:gd name="T1" fmla="*/ 0 h 401"/>
                  <a:gd name="T2" fmla="*/ 63 w 1657"/>
                  <a:gd name="T3" fmla="*/ 50 h 401"/>
                  <a:gd name="T4" fmla="*/ 140 w 1657"/>
                  <a:gd name="T5" fmla="*/ 98 h 401"/>
                  <a:gd name="T6" fmla="*/ 232 w 1657"/>
                  <a:gd name="T7" fmla="*/ 137 h 401"/>
                  <a:gd name="T8" fmla="*/ 326 w 1657"/>
                  <a:gd name="T9" fmla="*/ 176 h 401"/>
                  <a:gd name="T10" fmla="*/ 429 w 1657"/>
                  <a:gd name="T11" fmla="*/ 205 h 401"/>
                  <a:gd name="T12" fmla="*/ 531 w 1657"/>
                  <a:gd name="T13" fmla="*/ 228 h 401"/>
                  <a:gd name="T14" fmla="*/ 629 w 1657"/>
                  <a:gd name="T15" fmla="*/ 246 h 401"/>
                  <a:gd name="T16" fmla="*/ 721 w 1657"/>
                  <a:gd name="T17" fmla="*/ 257 h 401"/>
                  <a:gd name="T18" fmla="*/ 799 w 1657"/>
                  <a:gd name="T19" fmla="*/ 263 h 401"/>
                  <a:gd name="T20" fmla="*/ 865 w 1657"/>
                  <a:gd name="T21" fmla="*/ 260 h 401"/>
                  <a:gd name="T22" fmla="*/ 950 w 1657"/>
                  <a:gd name="T23" fmla="*/ 253 h 401"/>
                  <a:gd name="T24" fmla="*/ 1034 w 1657"/>
                  <a:gd name="T25" fmla="*/ 250 h 401"/>
                  <a:gd name="T26" fmla="*/ 1115 w 1657"/>
                  <a:gd name="T27" fmla="*/ 250 h 401"/>
                  <a:gd name="T28" fmla="*/ 1196 w 1657"/>
                  <a:gd name="T29" fmla="*/ 253 h 401"/>
                  <a:gd name="T30" fmla="*/ 1277 w 1657"/>
                  <a:gd name="T31" fmla="*/ 260 h 401"/>
                  <a:gd name="T32" fmla="*/ 1355 w 1657"/>
                  <a:gd name="T33" fmla="*/ 275 h 401"/>
                  <a:gd name="T34" fmla="*/ 1431 w 1657"/>
                  <a:gd name="T35" fmla="*/ 292 h 401"/>
                  <a:gd name="T36" fmla="*/ 1509 w 1657"/>
                  <a:gd name="T37" fmla="*/ 320 h 401"/>
                  <a:gd name="T38" fmla="*/ 1583 w 1657"/>
                  <a:gd name="T39" fmla="*/ 355 h 401"/>
                  <a:gd name="T40" fmla="*/ 1657 w 1657"/>
                  <a:gd name="T41" fmla="*/ 401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57" h="401">
                    <a:moveTo>
                      <a:pt x="0" y="0"/>
                    </a:moveTo>
                    <a:lnTo>
                      <a:pt x="63" y="50"/>
                    </a:lnTo>
                    <a:lnTo>
                      <a:pt x="140" y="98"/>
                    </a:lnTo>
                    <a:lnTo>
                      <a:pt x="232" y="137"/>
                    </a:lnTo>
                    <a:lnTo>
                      <a:pt x="326" y="176"/>
                    </a:lnTo>
                    <a:lnTo>
                      <a:pt x="429" y="205"/>
                    </a:lnTo>
                    <a:lnTo>
                      <a:pt x="531" y="228"/>
                    </a:lnTo>
                    <a:lnTo>
                      <a:pt x="629" y="246"/>
                    </a:lnTo>
                    <a:lnTo>
                      <a:pt x="721" y="257"/>
                    </a:lnTo>
                    <a:lnTo>
                      <a:pt x="799" y="263"/>
                    </a:lnTo>
                    <a:lnTo>
                      <a:pt x="865" y="260"/>
                    </a:lnTo>
                    <a:lnTo>
                      <a:pt x="950" y="253"/>
                    </a:lnTo>
                    <a:lnTo>
                      <a:pt x="1034" y="250"/>
                    </a:lnTo>
                    <a:lnTo>
                      <a:pt x="1115" y="250"/>
                    </a:lnTo>
                    <a:lnTo>
                      <a:pt x="1196" y="253"/>
                    </a:lnTo>
                    <a:lnTo>
                      <a:pt x="1277" y="260"/>
                    </a:lnTo>
                    <a:lnTo>
                      <a:pt x="1355" y="275"/>
                    </a:lnTo>
                    <a:lnTo>
                      <a:pt x="1431" y="292"/>
                    </a:lnTo>
                    <a:lnTo>
                      <a:pt x="1509" y="320"/>
                    </a:lnTo>
                    <a:lnTo>
                      <a:pt x="1583" y="355"/>
                    </a:lnTo>
                    <a:lnTo>
                      <a:pt x="1657" y="401"/>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65" name="Freeform 789"/>
              <p:cNvSpPr>
                <a:spLocks/>
              </p:cNvSpPr>
              <p:nvPr/>
            </p:nvSpPr>
            <p:spPr bwMode="auto">
              <a:xfrm>
                <a:off x="2806" y="2656"/>
                <a:ext cx="71" cy="16"/>
              </a:xfrm>
              <a:custGeom>
                <a:avLst/>
                <a:gdLst>
                  <a:gd name="T0" fmla="*/ 0 w 928"/>
                  <a:gd name="T1" fmla="*/ 228 h 228"/>
                  <a:gd name="T2" fmla="*/ 24 w 928"/>
                  <a:gd name="T3" fmla="*/ 228 h 228"/>
                  <a:gd name="T4" fmla="*/ 45 w 928"/>
                  <a:gd name="T5" fmla="*/ 228 h 228"/>
                  <a:gd name="T6" fmla="*/ 70 w 928"/>
                  <a:gd name="T7" fmla="*/ 228 h 228"/>
                  <a:gd name="T8" fmla="*/ 91 w 928"/>
                  <a:gd name="T9" fmla="*/ 228 h 228"/>
                  <a:gd name="T10" fmla="*/ 113 w 928"/>
                  <a:gd name="T11" fmla="*/ 225 h 228"/>
                  <a:gd name="T12" fmla="*/ 133 w 928"/>
                  <a:gd name="T13" fmla="*/ 221 h 228"/>
                  <a:gd name="T14" fmla="*/ 154 w 928"/>
                  <a:gd name="T15" fmla="*/ 214 h 228"/>
                  <a:gd name="T16" fmla="*/ 171 w 928"/>
                  <a:gd name="T17" fmla="*/ 208 h 228"/>
                  <a:gd name="T18" fmla="*/ 189 w 928"/>
                  <a:gd name="T19" fmla="*/ 200 h 228"/>
                  <a:gd name="T20" fmla="*/ 204 w 928"/>
                  <a:gd name="T21" fmla="*/ 186 h 228"/>
                  <a:gd name="T22" fmla="*/ 259 w 928"/>
                  <a:gd name="T23" fmla="*/ 137 h 228"/>
                  <a:gd name="T24" fmla="*/ 327 w 928"/>
                  <a:gd name="T25" fmla="*/ 98 h 228"/>
                  <a:gd name="T26" fmla="*/ 397 w 928"/>
                  <a:gd name="T27" fmla="*/ 63 h 228"/>
                  <a:gd name="T28" fmla="*/ 471 w 928"/>
                  <a:gd name="T29" fmla="*/ 38 h 228"/>
                  <a:gd name="T30" fmla="*/ 545 w 928"/>
                  <a:gd name="T31" fmla="*/ 18 h 228"/>
                  <a:gd name="T32" fmla="*/ 626 w 928"/>
                  <a:gd name="T33" fmla="*/ 7 h 228"/>
                  <a:gd name="T34" fmla="*/ 703 w 928"/>
                  <a:gd name="T35" fmla="*/ 0 h 228"/>
                  <a:gd name="T36" fmla="*/ 780 w 928"/>
                  <a:gd name="T37" fmla="*/ 0 h 228"/>
                  <a:gd name="T38" fmla="*/ 858 w 928"/>
                  <a:gd name="T39" fmla="*/ 7 h 228"/>
                  <a:gd name="T40" fmla="*/ 928 w 928"/>
                  <a:gd name="T41" fmla="*/ 1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8" h="228">
                    <a:moveTo>
                      <a:pt x="0" y="228"/>
                    </a:moveTo>
                    <a:lnTo>
                      <a:pt x="24" y="228"/>
                    </a:lnTo>
                    <a:lnTo>
                      <a:pt x="45" y="228"/>
                    </a:lnTo>
                    <a:lnTo>
                      <a:pt x="70" y="228"/>
                    </a:lnTo>
                    <a:lnTo>
                      <a:pt x="91" y="228"/>
                    </a:lnTo>
                    <a:lnTo>
                      <a:pt x="113" y="225"/>
                    </a:lnTo>
                    <a:lnTo>
                      <a:pt x="133" y="221"/>
                    </a:lnTo>
                    <a:lnTo>
                      <a:pt x="154" y="214"/>
                    </a:lnTo>
                    <a:lnTo>
                      <a:pt x="171" y="208"/>
                    </a:lnTo>
                    <a:lnTo>
                      <a:pt x="189" y="200"/>
                    </a:lnTo>
                    <a:lnTo>
                      <a:pt x="204" y="186"/>
                    </a:lnTo>
                    <a:lnTo>
                      <a:pt x="259" y="137"/>
                    </a:lnTo>
                    <a:lnTo>
                      <a:pt x="327" y="98"/>
                    </a:lnTo>
                    <a:lnTo>
                      <a:pt x="397" y="63"/>
                    </a:lnTo>
                    <a:lnTo>
                      <a:pt x="471" y="38"/>
                    </a:lnTo>
                    <a:lnTo>
                      <a:pt x="545" y="18"/>
                    </a:lnTo>
                    <a:lnTo>
                      <a:pt x="626" y="7"/>
                    </a:lnTo>
                    <a:lnTo>
                      <a:pt x="703" y="0"/>
                    </a:lnTo>
                    <a:lnTo>
                      <a:pt x="780" y="0"/>
                    </a:lnTo>
                    <a:lnTo>
                      <a:pt x="858" y="7"/>
                    </a:lnTo>
                    <a:lnTo>
                      <a:pt x="928" y="18"/>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66" name="Freeform 790"/>
              <p:cNvSpPr>
                <a:spLocks/>
              </p:cNvSpPr>
              <p:nvPr/>
            </p:nvSpPr>
            <p:spPr bwMode="auto">
              <a:xfrm>
                <a:off x="2851" y="2670"/>
                <a:ext cx="50" cy="49"/>
              </a:xfrm>
              <a:custGeom>
                <a:avLst/>
                <a:gdLst>
                  <a:gd name="T0" fmla="*/ 239 w 650"/>
                  <a:gd name="T1" fmla="*/ 0 h 689"/>
                  <a:gd name="T2" fmla="*/ 218 w 650"/>
                  <a:gd name="T3" fmla="*/ 0 h 689"/>
                  <a:gd name="T4" fmla="*/ 193 w 650"/>
                  <a:gd name="T5" fmla="*/ 3 h 689"/>
                  <a:gd name="T6" fmla="*/ 169 w 650"/>
                  <a:gd name="T7" fmla="*/ 11 h 689"/>
                  <a:gd name="T8" fmla="*/ 147 w 650"/>
                  <a:gd name="T9" fmla="*/ 14 h 689"/>
                  <a:gd name="T10" fmla="*/ 123 w 650"/>
                  <a:gd name="T11" fmla="*/ 21 h 689"/>
                  <a:gd name="T12" fmla="*/ 98 w 650"/>
                  <a:gd name="T13" fmla="*/ 25 h 689"/>
                  <a:gd name="T14" fmla="*/ 74 w 650"/>
                  <a:gd name="T15" fmla="*/ 31 h 689"/>
                  <a:gd name="T16" fmla="*/ 49 w 650"/>
                  <a:gd name="T17" fmla="*/ 31 h 689"/>
                  <a:gd name="T18" fmla="*/ 24 w 650"/>
                  <a:gd name="T19" fmla="*/ 35 h 689"/>
                  <a:gd name="T20" fmla="*/ 0 w 650"/>
                  <a:gd name="T21" fmla="*/ 35 h 689"/>
                  <a:gd name="T22" fmla="*/ 31 w 650"/>
                  <a:gd name="T23" fmla="*/ 43 h 689"/>
                  <a:gd name="T24" fmla="*/ 59 w 650"/>
                  <a:gd name="T25" fmla="*/ 63 h 689"/>
                  <a:gd name="T26" fmla="*/ 84 w 650"/>
                  <a:gd name="T27" fmla="*/ 98 h 689"/>
                  <a:gd name="T28" fmla="*/ 109 w 650"/>
                  <a:gd name="T29" fmla="*/ 138 h 689"/>
                  <a:gd name="T30" fmla="*/ 129 w 650"/>
                  <a:gd name="T31" fmla="*/ 183 h 689"/>
                  <a:gd name="T32" fmla="*/ 147 w 650"/>
                  <a:gd name="T33" fmla="*/ 233 h 689"/>
                  <a:gd name="T34" fmla="*/ 166 w 650"/>
                  <a:gd name="T35" fmla="*/ 285 h 689"/>
                  <a:gd name="T36" fmla="*/ 183 w 650"/>
                  <a:gd name="T37" fmla="*/ 338 h 689"/>
                  <a:gd name="T38" fmla="*/ 197 w 650"/>
                  <a:gd name="T39" fmla="*/ 386 h 689"/>
                  <a:gd name="T40" fmla="*/ 211 w 650"/>
                  <a:gd name="T41" fmla="*/ 433 h 689"/>
                  <a:gd name="T42" fmla="*/ 229 w 650"/>
                  <a:gd name="T43" fmla="*/ 481 h 689"/>
                  <a:gd name="T44" fmla="*/ 260 w 650"/>
                  <a:gd name="T45" fmla="*/ 520 h 689"/>
                  <a:gd name="T46" fmla="*/ 295 w 650"/>
                  <a:gd name="T47" fmla="*/ 556 h 689"/>
                  <a:gd name="T48" fmla="*/ 337 w 650"/>
                  <a:gd name="T49" fmla="*/ 586 h 689"/>
                  <a:gd name="T50" fmla="*/ 387 w 650"/>
                  <a:gd name="T51" fmla="*/ 608 h 689"/>
                  <a:gd name="T52" fmla="*/ 436 w 650"/>
                  <a:gd name="T53" fmla="*/ 629 h 689"/>
                  <a:gd name="T54" fmla="*/ 489 w 650"/>
                  <a:gd name="T55" fmla="*/ 646 h 689"/>
                  <a:gd name="T56" fmla="*/ 545 w 650"/>
                  <a:gd name="T57" fmla="*/ 661 h 689"/>
                  <a:gd name="T58" fmla="*/ 598 w 650"/>
                  <a:gd name="T59" fmla="*/ 674 h 689"/>
                  <a:gd name="T60" fmla="*/ 650 w 650"/>
                  <a:gd name="T61" fmla="*/ 689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50" h="689">
                    <a:moveTo>
                      <a:pt x="239" y="0"/>
                    </a:moveTo>
                    <a:lnTo>
                      <a:pt x="218" y="0"/>
                    </a:lnTo>
                    <a:lnTo>
                      <a:pt x="193" y="3"/>
                    </a:lnTo>
                    <a:lnTo>
                      <a:pt x="169" y="11"/>
                    </a:lnTo>
                    <a:lnTo>
                      <a:pt x="147" y="14"/>
                    </a:lnTo>
                    <a:lnTo>
                      <a:pt x="123" y="21"/>
                    </a:lnTo>
                    <a:lnTo>
                      <a:pt x="98" y="25"/>
                    </a:lnTo>
                    <a:lnTo>
                      <a:pt x="74" y="31"/>
                    </a:lnTo>
                    <a:lnTo>
                      <a:pt x="49" y="31"/>
                    </a:lnTo>
                    <a:lnTo>
                      <a:pt x="24" y="35"/>
                    </a:lnTo>
                    <a:lnTo>
                      <a:pt x="0" y="35"/>
                    </a:lnTo>
                    <a:lnTo>
                      <a:pt x="31" y="43"/>
                    </a:lnTo>
                    <a:lnTo>
                      <a:pt x="59" y="63"/>
                    </a:lnTo>
                    <a:lnTo>
                      <a:pt x="84" y="98"/>
                    </a:lnTo>
                    <a:lnTo>
                      <a:pt x="109" y="138"/>
                    </a:lnTo>
                    <a:lnTo>
                      <a:pt x="129" y="183"/>
                    </a:lnTo>
                    <a:lnTo>
                      <a:pt x="147" y="233"/>
                    </a:lnTo>
                    <a:lnTo>
                      <a:pt x="166" y="285"/>
                    </a:lnTo>
                    <a:lnTo>
                      <a:pt x="183" y="338"/>
                    </a:lnTo>
                    <a:lnTo>
                      <a:pt x="197" y="386"/>
                    </a:lnTo>
                    <a:lnTo>
                      <a:pt x="211" y="433"/>
                    </a:lnTo>
                    <a:lnTo>
                      <a:pt x="229" y="481"/>
                    </a:lnTo>
                    <a:lnTo>
                      <a:pt x="260" y="520"/>
                    </a:lnTo>
                    <a:lnTo>
                      <a:pt x="295" y="556"/>
                    </a:lnTo>
                    <a:lnTo>
                      <a:pt x="337" y="586"/>
                    </a:lnTo>
                    <a:lnTo>
                      <a:pt x="387" y="608"/>
                    </a:lnTo>
                    <a:lnTo>
                      <a:pt x="436" y="629"/>
                    </a:lnTo>
                    <a:lnTo>
                      <a:pt x="489" y="646"/>
                    </a:lnTo>
                    <a:lnTo>
                      <a:pt x="545" y="661"/>
                    </a:lnTo>
                    <a:lnTo>
                      <a:pt x="598" y="674"/>
                    </a:lnTo>
                    <a:lnTo>
                      <a:pt x="650" y="689"/>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67" name="Freeform 791"/>
              <p:cNvSpPr>
                <a:spLocks/>
              </p:cNvSpPr>
              <p:nvPr/>
            </p:nvSpPr>
            <p:spPr bwMode="auto">
              <a:xfrm>
                <a:off x="2729" y="2674"/>
                <a:ext cx="5" cy="25"/>
              </a:xfrm>
              <a:custGeom>
                <a:avLst/>
                <a:gdLst>
                  <a:gd name="T0" fmla="*/ 0 w 63"/>
                  <a:gd name="T1" fmla="*/ 0 h 352"/>
                  <a:gd name="T2" fmla="*/ 8 w 63"/>
                  <a:gd name="T3" fmla="*/ 35 h 352"/>
                  <a:gd name="T4" fmla="*/ 14 w 63"/>
                  <a:gd name="T5" fmla="*/ 70 h 352"/>
                  <a:gd name="T6" fmla="*/ 25 w 63"/>
                  <a:gd name="T7" fmla="*/ 105 h 352"/>
                  <a:gd name="T8" fmla="*/ 35 w 63"/>
                  <a:gd name="T9" fmla="*/ 137 h 352"/>
                  <a:gd name="T10" fmla="*/ 46 w 63"/>
                  <a:gd name="T11" fmla="*/ 172 h 352"/>
                  <a:gd name="T12" fmla="*/ 56 w 63"/>
                  <a:gd name="T13" fmla="*/ 208 h 352"/>
                  <a:gd name="T14" fmla="*/ 60 w 63"/>
                  <a:gd name="T15" fmla="*/ 239 h 352"/>
                  <a:gd name="T16" fmla="*/ 63 w 63"/>
                  <a:gd name="T17" fmla="*/ 275 h 352"/>
                  <a:gd name="T18" fmla="*/ 63 w 63"/>
                  <a:gd name="T19" fmla="*/ 313 h 352"/>
                  <a:gd name="T20" fmla="*/ 56 w 63"/>
                  <a:gd name="T21" fmla="*/ 352 h 352"/>
                  <a:gd name="T22" fmla="*/ 56 w 63"/>
                  <a:gd name="T23" fmla="*/ 348 h 352"/>
                  <a:gd name="T24" fmla="*/ 56 w 63"/>
                  <a:gd name="T25" fmla="*/ 345 h 352"/>
                  <a:gd name="T26" fmla="*/ 56 w 63"/>
                  <a:gd name="T27" fmla="*/ 342 h 352"/>
                  <a:gd name="T28" fmla="*/ 56 w 63"/>
                  <a:gd name="T29" fmla="*/ 338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352">
                    <a:moveTo>
                      <a:pt x="0" y="0"/>
                    </a:moveTo>
                    <a:lnTo>
                      <a:pt x="8" y="35"/>
                    </a:lnTo>
                    <a:lnTo>
                      <a:pt x="14" y="70"/>
                    </a:lnTo>
                    <a:lnTo>
                      <a:pt x="25" y="105"/>
                    </a:lnTo>
                    <a:lnTo>
                      <a:pt x="35" y="137"/>
                    </a:lnTo>
                    <a:lnTo>
                      <a:pt x="46" y="172"/>
                    </a:lnTo>
                    <a:lnTo>
                      <a:pt x="56" y="208"/>
                    </a:lnTo>
                    <a:lnTo>
                      <a:pt x="60" y="239"/>
                    </a:lnTo>
                    <a:lnTo>
                      <a:pt x="63" y="275"/>
                    </a:lnTo>
                    <a:lnTo>
                      <a:pt x="63" y="313"/>
                    </a:lnTo>
                    <a:lnTo>
                      <a:pt x="56" y="352"/>
                    </a:lnTo>
                    <a:lnTo>
                      <a:pt x="56" y="348"/>
                    </a:lnTo>
                    <a:lnTo>
                      <a:pt x="56" y="345"/>
                    </a:lnTo>
                    <a:lnTo>
                      <a:pt x="56" y="342"/>
                    </a:lnTo>
                    <a:lnTo>
                      <a:pt x="56" y="338"/>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68" name="Freeform 792"/>
              <p:cNvSpPr>
                <a:spLocks/>
              </p:cNvSpPr>
              <p:nvPr/>
            </p:nvSpPr>
            <p:spPr bwMode="auto">
              <a:xfrm>
                <a:off x="2786" y="2746"/>
                <a:ext cx="27" cy="59"/>
              </a:xfrm>
              <a:custGeom>
                <a:avLst/>
                <a:gdLst>
                  <a:gd name="T0" fmla="*/ 0 w 352"/>
                  <a:gd name="T1" fmla="*/ 0 h 815"/>
                  <a:gd name="T2" fmla="*/ 32 w 352"/>
                  <a:gd name="T3" fmla="*/ 66 h 815"/>
                  <a:gd name="T4" fmla="*/ 56 w 352"/>
                  <a:gd name="T5" fmla="*/ 138 h 815"/>
                  <a:gd name="T6" fmla="*/ 81 w 352"/>
                  <a:gd name="T7" fmla="*/ 208 h 815"/>
                  <a:gd name="T8" fmla="*/ 106 w 352"/>
                  <a:gd name="T9" fmla="*/ 278 h 815"/>
                  <a:gd name="T10" fmla="*/ 130 w 352"/>
                  <a:gd name="T11" fmla="*/ 348 h 815"/>
                  <a:gd name="T12" fmla="*/ 155 w 352"/>
                  <a:gd name="T13" fmla="*/ 421 h 815"/>
                  <a:gd name="T14" fmla="*/ 176 w 352"/>
                  <a:gd name="T15" fmla="*/ 491 h 815"/>
                  <a:gd name="T16" fmla="*/ 197 w 352"/>
                  <a:gd name="T17" fmla="*/ 566 h 815"/>
                  <a:gd name="T18" fmla="*/ 222 w 352"/>
                  <a:gd name="T19" fmla="*/ 639 h 815"/>
                  <a:gd name="T20" fmla="*/ 243 w 352"/>
                  <a:gd name="T21" fmla="*/ 709 h 815"/>
                  <a:gd name="T22" fmla="*/ 247 w 352"/>
                  <a:gd name="T23" fmla="*/ 721 h 815"/>
                  <a:gd name="T24" fmla="*/ 254 w 352"/>
                  <a:gd name="T25" fmla="*/ 731 h 815"/>
                  <a:gd name="T26" fmla="*/ 260 w 352"/>
                  <a:gd name="T27" fmla="*/ 741 h 815"/>
                  <a:gd name="T28" fmla="*/ 271 w 352"/>
                  <a:gd name="T29" fmla="*/ 751 h 815"/>
                  <a:gd name="T30" fmla="*/ 285 w 352"/>
                  <a:gd name="T31" fmla="*/ 763 h 815"/>
                  <a:gd name="T32" fmla="*/ 295 w 352"/>
                  <a:gd name="T33" fmla="*/ 776 h 815"/>
                  <a:gd name="T34" fmla="*/ 310 w 352"/>
                  <a:gd name="T35" fmla="*/ 787 h 815"/>
                  <a:gd name="T36" fmla="*/ 324 w 352"/>
                  <a:gd name="T37" fmla="*/ 798 h 815"/>
                  <a:gd name="T38" fmla="*/ 338 w 352"/>
                  <a:gd name="T39" fmla="*/ 804 h 815"/>
                  <a:gd name="T40" fmla="*/ 352 w 352"/>
                  <a:gd name="T41" fmla="*/ 815 h 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2" h="815">
                    <a:moveTo>
                      <a:pt x="0" y="0"/>
                    </a:moveTo>
                    <a:lnTo>
                      <a:pt x="32" y="66"/>
                    </a:lnTo>
                    <a:lnTo>
                      <a:pt x="56" y="138"/>
                    </a:lnTo>
                    <a:lnTo>
                      <a:pt x="81" y="208"/>
                    </a:lnTo>
                    <a:lnTo>
                      <a:pt x="106" y="278"/>
                    </a:lnTo>
                    <a:lnTo>
                      <a:pt x="130" y="348"/>
                    </a:lnTo>
                    <a:lnTo>
                      <a:pt x="155" y="421"/>
                    </a:lnTo>
                    <a:lnTo>
                      <a:pt x="176" y="491"/>
                    </a:lnTo>
                    <a:lnTo>
                      <a:pt x="197" y="566"/>
                    </a:lnTo>
                    <a:lnTo>
                      <a:pt x="222" y="639"/>
                    </a:lnTo>
                    <a:lnTo>
                      <a:pt x="243" y="709"/>
                    </a:lnTo>
                    <a:lnTo>
                      <a:pt x="247" y="721"/>
                    </a:lnTo>
                    <a:lnTo>
                      <a:pt x="254" y="731"/>
                    </a:lnTo>
                    <a:lnTo>
                      <a:pt x="260" y="741"/>
                    </a:lnTo>
                    <a:lnTo>
                      <a:pt x="271" y="751"/>
                    </a:lnTo>
                    <a:lnTo>
                      <a:pt x="285" y="763"/>
                    </a:lnTo>
                    <a:lnTo>
                      <a:pt x="295" y="776"/>
                    </a:lnTo>
                    <a:lnTo>
                      <a:pt x="310" y="787"/>
                    </a:lnTo>
                    <a:lnTo>
                      <a:pt x="324" y="798"/>
                    </a:lnTo>
                    <a:lnTo>
                      <a:pt x="338" y="804"/>
                    </a:lnTo>
                    <a:lnTo>
                      <a:pt x="352" y="815"/>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69" name="Freeform 793"/>
              <p:cNvSpPr>
                <a:spLocks/>
              </p:cNvSpPr>
              <p:nvPr/>
            </p:nvSpPr>
            <p:spPr bwMode="auto">
              <a:xfrm>
                <a:off x="2767" y="2833"/>
                <a:ext cx="54" cy="52"/>
              </a:xfrm>
              <a:custGeom>
                <a:avLst/>
                <a:gdLst>
                  <a:gd name="T0" fmla="*/ 0 w 704"/>
                  <a:gd name="T1" fmla="*/ 0 h 730"/>
                  <a:gd name="T2" fmla="*/ 57 w 704"/>
                  <a:gd name="T3" fmla="*/ 55 h 730"/>
                  <a:gd name="T4" fmla="*/ 113 w 704"/>
                  <a:gd name="T5" fmla="*/ 115 h 730"/>
                  <a:gd name="T6" fmla="*/ 170 w 704"/>
                  <a:gd name="T7" fmla="*/ 168 h 730"/>
                  <a:gd name="T8" fmla="*/ 226 w 704"/>
                  <a:gd name="T9" fmla="*/ 225 h 730"/>
                  <a:gd name="T10" fmla="*/ 283 w 704"/>
                  <a:gd name="T11" fmla="*/ 280 h 730"/>
                  <a:gd name="T12" fmla="*/ 338 w 704"/>
                  <a:gd name="T13" fmla="*/ 337 h 730"/>
                  <a:gd name="T14" fmla="*/ 391 w 704"/>
                  <a:gd name="T15" fmla="*/ 397 h 730"/>
                  <a:gd name="T16" fmla="*/ 441 w 704"/>
                  <a:gd name="T17" fmla="*/ 460 h 730"/>
                  <a:gd name="T18" fmla="*/ 490 w 704"/>
                  <a:gd name="T19" fmla="*/ 527 h 730"/>
                  <a:gd name="T20" fmla="*/ 529 w 704"/>
                  <a:gd name="T21" fmla="*/ 597 h 730"/>
                  <a:gd name="T22" fmla="*/ 539 w 704"/>
                  <a:gd name="T23" fmla="*/ 618 h 730"/>
                  <a:gd name="T24" fmla="*/ 553 w 704"/>
                  <a:gd name="T25" fmla="*/ 635 h 730"/>
                  <a:gd name="T26" fmla="*/ 567 w 704"/>
                  <a:gd name="T27" fmla="*/ 656 h 730"/>
                  <a:gd name="T28" fmla="*/ 581 w 704"/>
                  <a:gd name="T29" fmla="*/ 674 h 730"/>
                  <a:gd name="T30" fmla="*/ 596 w 704"/>
                  <a:gd name="T31" fmla="*/ 688 h 730"/>
                  <a:gd name="T32" fmla="*/ 616 w 704"/>
                  <a:gd name="T33" fmla="*/ 702 h 730"/>
                  <a:gd name="T34" fmla="*/ 634 w 704"/>
                  <a:gd name="T35" fmla="*/ 713 h 730"/>
                  <a:gd name="T36" fmla="*/ 656 w 704"/>
                  <a:gd name="T37" fmla="*/ 720 h 730"/>
                  <a:gd name="T38" fmla="*/ 679 w 704"/>
                  <a:gd name="T39" fmla="*/ 727 h 730"/>
                  <a:gd name="T40" fmla="*/ 704 w 704"/>
                  <a:gd name="T41" fmla="*/ 73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4" h="730">
                    <a:moveTo>
                      <a:pt x="0" y="0"/>
                    </a:moveTo>
                    <a:lnTo>
                      <a:pt x="57" y="55"/>
                    </a:lnTo>
                    <a:lnTo>
                      <a:pt x="113" y="115"/>
                    </a:lnTo>
                    <a:lnTo>
                      <a:pt x="170" y="168"/>
                    </a:lnTo>
                    <a:lnTo>
                      <a:pt x="226" y="225"/>
                    </a:lnTo>
                    <a:lnTo>
                      <a:pt x="283" y="280"/>
                    </a:lnTo>
                    <a:lnTo>
                      <a:pt x="338" y="337"/>
                    </a:lnTo>
                    <a:lnTo>
                      <a:pt x="391" y="397"/>
                    </a:lnTo>
                    <a:lnTo>
                      <a:pt x="441" y="460"/>
                    </a:lnTo>
                    <a:lnTo>
                      <a:pt x="490" y="527"/>
                    </a:lnTo>
                    <a:lnTo>
                      <a:pt x="529" y="597"/>
                    </a:lnTo>
                    <a:lnTo>
                      <a:pt x="539" y="618"/>
                    </a:lnTo>
                    <a:lnTo>
                      <a:pt x="553" y="635"/>
                    </a:lnTo>
                    <a:lnTo>
                      <a:pt x="567" y="656"/>
                    </a:lnTo>
                    <a:lnTo>
                      <a:pt x="581" y="674"/>
                    </a:lnTo>
                    <a:lnTo>
                      <a:pt x="596" y="688"/>
                    </a:lnTo>
                    <a:lnTo>
                      <a:pt x="616" y="702"/>
                    </a:lnTo>
                    <a:lnTo>
                      <a:pt x="634" y="713"/>
                    </a:lnTo>
                    <a:lnTo>
                      <a:pt x="656" y="720"/>
                    </a:lnTo>
                    <a:lnTo>
                      <a:pt x="679" y="727"/>
                    </a:lnTo>
                    <a:lnTo>
                      <a:pt x="704" y="730"/>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70" name="Freeform 794"/>
              <p:cNvSpPr>
                <a:spLocks/>
              </p:cNvSpPr>
              <p:nvPr/>
            </p:nvSpPr>
            <p:spPr bwMode="auto">
              <a:xfrm>
                <a:off x="2864" y="2397"/>
                <a:ext cx="17" cy="47"/>
              </a:xfrm>
              <a:custGeom>
                <a:avLst/>
                <a:gdLst>
                  <a:gd name="T0" fmla="*/ 200 w 221"/>
                  <a:gd name="T1" fmla="*/ 0 h 650"/>
                  <a:gd name="T2" fmla="*/ 168 w 221"/>
                  <a:gd name="T3" fmla="*/ 3 h 650"/>
                  <a:gd name="T4" fmla="*/ 136 w 221"/>
                  <a:gd name="T5" fmla="*/ 10 h 650"/>
                  <a:gd name="T6" fmla="*/ 111 w 221"/>
                  <a:gd name="T7" fmla="*/ 17 h 650"/>
                  <a:gd name="T8" fmla="*/ 91 w 221"/>
                  <a:gd name="T9" fmla="*/ 31 h 650"/>
                  <a:gd name="T10" fmla="*/ 70 w 221"/>
                  <a:gd name="T11" fmla="*/ 45 h 650"/>
                  <a:gd name="T12" fmla="*/ 55 w 221"/>
                  <a:gd name="T13" fmla="*/ 62 h 650"/>
                  <a:gd name="T14" fmla="*/ 41 w 221"/>
                  <a:gd name="T15" fmla="*/ 80 h 650"/>
                  <a:gd name="T16" fmla="*/ 27 w 221"/>
                  <a:gd name="T17" fmla="*/ 102 h 650"/>
                  <a:gd name="T18" fmla="*/ 17 w 221"/>
                  <a:gd name="T19" fmla="*/ 122 h 650"/>
                  <a:gd name="T20" fmla="*/ 10 w 221"/>
                  <a:gd name="T21" fmla="*/ 143 h 650"/>
                  <a:gd name="T22" fmla="*/ 0 w 221"/>
                  <a:gd name="T23" fmla="*/ 182 h 650"/>
                  <a:gd name="T24" fmla="*/ 3 w 221"/>
                  <a:gd name="T25" fmla="*/ 231 h 650"/>
                  <a:gd name="T26" fmla="*/ 13 w 221"/>
                  <a:gd name="T27" fmla="*/ 284 h 650"/>
                  <a:gd name="T28" fmla="*/ 27 w 221"/>
                  <a:gd name="T29" fmla="*/ 340 h 650"/>
                  <a:gd name="T30" fmla="*/ 45 w 221"/>
                  <a:gd name="T31" fmla="*/ 400 h 650"/>
                  <a:gd name="T32" fmla="*/ 66 w 221"/>
                  <a:gd name="T33" fmla="*/ 456 h 650"/>
                  <a:gd name="T34" fmla="*/ 83 w 221"/>
                  <a:gd name="T35" fmla="*/ 512 h 650"/>
                  <a:gd name="T36" fmla="*/ 101 w 221"/>
                  <a:gd name="T37" fmla="*/ 565 h 650"/>
                  <a:gd name="T38" fmla="*/ 111 w 221"/>
                  <a:gd name="T39" fmla="*/ 610 h 650"/>
                  <a:gd name="T40" fmla="*/ 118 w 221"/>
                  <a:gd name="T41" fmla="*/ 650 h 650"/>
                  <a:gd name="T42" fmla="*/ 129 w 221"/>
                  <a:gd name="T43" fmla="*/ 625 h 650"/>
                  <a:gd name="T44" fmla="*/ 140 w 221"/>
                  <a:gd name="T45" fmla="*/ 586 h 650"/>
                  <a:gd name="T46" fmla="*/ 154 w 221"/>
                  <a:gd name="T47" fmla="*/ 530 h 650"/>
                  <a:gd name="T48" fmla="*/ 171 w 221"/>
                  <a:gd name="T49" fmla="*/ 467 h 650"/>
                  <a:gd name="T50" fmla="*/ 186 w 221"/>
                  <a:gd name="T51" fmla="*/ 400 h 650"/>
                  <a:gd name="T52" fmla="*/ 200 w 221"/>
                  <a:gd name="T53" fmla="*/ 333 h 650"/>
                  <a:gd name="T54" fmla="*/ 210 w 221"/>
                  <a:gd name="T55" fmla="*/ 270 h 650"/>
                  <a:gd name="T56" fmla="*/ 218 w 221"/>
                  <a:gd name="T57" fmla="*/ 220 h 650"/>
                  <a:gd name="T58" fmla="*/ 221 w 221"/>
                  <a:gd name="T59" fmla="*/ 182 h 650"/>
                  <a:gd name="T60" fmla="*/ 200 w 221"/>
                  <a:gd name="T61" fmla="*/ 0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1" h="650">
                    <a:moveTo>
                      <a:pt x="200" y="0"/>
                    </a:moveTo>
                    <a:lnTo>
                      <a:pt x="168" y="3"/>
                    </a:lnTo>
                    <a:lnTo>
                      <a:pt x="136" y="10"/>
                    </a:lnTo>
                    <a:lnTo>
                      <a:pt x="111" y="17"/>
                    </a:lnTo>
                    <a:lnTo>
                      <a:pt x="91" y="31"/>
                    </a:lnTo>
                    <a:lnTo>
                      <a:pt x="70" y="45"/>
                    </a:lnTo>
                    <a:lnTo>
                      <a:pt x="55" y="62"/>
                    </a:lnTo>
                    <a:lnTo>
                      <a:pt x="41" y="80"/>
                    </a:lnTo>
                    <a:lnTo>
                      <a:pt x="27" y="102"/>
                    </a:lnTo>
                    <a:lnTo>
                      <a:pt x="17" y="122"/>
                    </a:lnTo>
                    <a:lnTo>
                      <a:pt x="10" y="143"/>
                    </a:lnTo>
                    <a:lnTo>
                      <a:pt x="0" y="182"/>
                    </a:lnTo>
                    <a:lnTo>
                      <a:pt x="3" y="231"/>
                    </a:lnTo>
                    <a:lnTo>
                      <a:pt x="13" y="284"/>
                    </a:lnTo>
                    <a:lnTo>
                      <a:pt x="27" y="340"/>
                    </a:lnTo>
                    <a:lnTo>
                      <a:pt x="45" y="400"/>
                    </a:lnTo>
                    <a:lnTo>
                      <a:pt x="66" y="456"/>
                    </a:lnTo>
                    <a:lnTo>
                      <a:pt x="83" y="512"/>
                    </a:lnTo>
                    <a:lnTo>
                      <a:pt x="101" y="565"/>
                    </a:lnTo>
                    <a:lnTo>
                      <a:pt x="111" y="610"/>
                    </a:lnTo>
                    <a:lnTo>
                      <a:pt x="118" y="650"/>
                    </a:lnTo>
                    <a:lnTo>
                      <a:pt x="129" y="625"/>
                    </a:lnTo>
                    <a:lnTo>
                      <a:pt x="140" y="586"/>
                    </a:lnTo>
                    <a:lnTo>
                      <a:pt x="154" y="530"/>
                    </a:lnTo>
                    <a:lnTo>
                      <a:pt x="171" y="467"/>
                    </a:lnTo>
                    <a:lnTo>
                      <a:pt x="186" y="400"/>
                    </a:lnTo>
                    <a:lnTo>
                      <a:pt x="200" y="333"/>
                    </a:lnTo>
                    <a:lnTo>
                      <a:pt x="210" y="270"/>
                    </a:lnTo>
                    <a:lnTo>
                      <a:pt x="218" y="220"/>
                    </a:lnTo>
                    <a:lnTo>
                      <a:pt x="221" y="182"/>
                    </a:lnTo>
                    <a:lnTo>
                      <a:pt x="200" y="0"/>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71" name="Freeform 795"/>
              <p:cNvSpPr>
                <a:spLocks/>
              </p:cNvSpPr>
              <p:nvPr/>
            </p:nvSpPr>
            <p:spPr bwMode="auto">
              <a:xfrm>
                <a:off x="2863" y="2400"/>
                <a:ext cx="19" cy="25"/>
              </a:xfrm>
              <a:custGeom>
                <a:avLst/>
                <a:gdLst>
                  <a:gd name="T0" fmla="*/ 226 w 239"/>
                  <a:gd name="T1" fmla="*/ 3 h 347"/>
                  <a:gd name="T2" fmla="*/ 201 w 239"/>
                  <a:gd name="T3" fmla="*/ 7 h 347"/>
                  <a:gd name="T4" fmla="*/ 179 w 239"/>
                  <a:gd name="T5" fmla="*/ 7 h 347"/>
                  <a:gd name="T6" fmla="*/ 155 w 239"/>
                  <a:gd name="T7" fmla="*/ 3 h 347"/>
                  <a:gd name="T8" fmla="*/ 131 w 239"/>
                  <a:gd name="T9" fmla="*/ 0 h 347"/>
                  <a:gd name="T10" fmla="*/ 109 w 239"/>
                  <a:gd name="T11" fmla="*/ 0 h 347"/>
                  <a:gd name="T12" fmla="*/ 88 w 239"/>
                  <a:gd name="T13" fmla="*/ 0 h 347"/>
                  <a:gd name="T14" fmla="*/ 66 w 239"/>
                  <a:gd name="T15" fmla="*/ 0 h 347"/>
                  <a:gd name="T16" fmla="*/ 49 w 239"/>
                  <a:gd name="T17" fmla="*/ 7 h 347"/>
                  <a:gd name="T18" fmla="*/ 35 w 239"/>
                  <a:gd name="T19" fmla="*/ 20 h 347"/>
                  <a:gd name="T20" fmla="*/ 25 w 239"/>
                  <a:gd name="T21" fmla="*/ 38 h 347"/>
                  <a:gd name="T22" fmla="*/ 14 w 239"/>
                  <a:gd name="T23" fmla="*/ 73 h 347"/>
                  <a:gd name="T24" fmla="*/ 3 w 239"/>
                  <a:gd name="T25" fmla="*/ 108 h 347"/>
                  <a:gd name="T26" fmla="*/ 0 w 239"/>
                  <a:gd name="T27" fmla="*/ 143 h 347"/>
                  <a:gd name="T28" fmla="*/ 0 w 239"/>
                  <a:gd name="T29" fmla="*/ 178 h 347"/>
                  <a:gd name="T30" fmla="*/ 11 w 239"/>
                  <a:gd name="T31" fmla="*/ 210 h 347"/>
                  <a:gd name="T32" fmla="*/ 25 w 239"/>
                  <a:gd name="T33" fmla="*/ 242 h 347"/>
                  <a:gd name="T34" fmla="*/ 49 w 239"/>
                  <a:gd name="T35" fmla="*/ 270 h 347"/>
                  <a:gd name="T36" fmla="*/ 84 w 239"/>
                  <a:gd name="T37" fmla="*/ 298 h 347"/>
                  <a:gd name="T38" fmla="*/ 126 w 239"/>
                  <a:gd name="T39" fmla="*/ 323 h 347"/>
                  <a:gd name="T40" fmla="*/ 183 w 239"/>
                  <a:gd name="T41" fmla="*/ 347 h 347"/>
                  <a:gd name="T42" fmla="*/ 194 w 239"/>
                  <a:gd name="T43" fmla="*/ 347 h 347"/>
                  <a:gd name="T44" fmla="*/ 204 w 239"/>
                  <a:gd name="T45" fmla="*/ 333 h 347"/>
                  <a:gd name="T46" fmla="*/ 211 w 239"/>
                  <a:gd name="T47" fmla="*/ 315 h 347"/>
                  <a:gd name="T48" fmla="*/ 218 w 239"/>
                  <a:gd name="T49" fmla="*/ 288 h 347"/>
                  <a:gd name="T50" fmla="*/ 226 w 239"/>
                  <a:gd name="T51" fmla="*/ 256 h 347"/>
                  <a:gd name="T52" fmla="*/ 229 w 239"/>
                  <a:gd name="T53" fmla="*/ 217 h 347"/>
                  <a:gd name="T54" fmla="*/ 232 w 239"/>
                  <a:gd name="T55" fmla="*/ 182 h 347"/>
                  <a:gd name="T56" fmla="*/ 236 w 239"/>
                  <a:gd name="T57" fmla="*/ 143 h 347"/>
                  <a:gd name="T58" fmla="*/ 236 w 239"/>
                  <a:gd name="T59" fmla="*/ 108 h 347"/>
                  <a:gd name="T60" fmla="*/ 239 w 239"/>
                  <a:gd name="T61" fmla="*/ 73 h 347"/>
                  <a:gd name="T62" fmla="*/ 226 w 239"/>
                  <a:gd name="T63" fmla="*/ 3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9" h="347">
                    <a:moveTo>
                      <a:pt x="226" y="3"/>
                    </a:moveTo>
                    <a:lnTo>
                      <a:pt x="201" y="7"/>
                    </a:lnTo>
                    <a:lnTo>
                      <a:pt x="179" y="7"/>
                    </a:lnTo>
                    <a:lnTo>
                      <a:pt x="155" y="3"/>
                    </a:lnTo>
                    <a:lnTo>
                      <a:pt x="131" y="0"/>
                    </a:lnTo>
                    <a:lnTo>
                      <a:pt x="109" y="0"/>
                    </a:lnTo>
                    <a:lnTo>
                      <a:pt x="88" y="0"/>
                    </a:lnTo>
                    <a:lnTo>
                      <a:pt x="66" y="0"/>
                    </a:lnTo>
                    <a:lnTo>
                      <a:pt x="49" y="7"/>
                    </a:lnTo>
                    <a:lnTo>
                      <a:pt x="35" y="20"/>
                    </a:lnTo>
                    <a:lnTo>
                      <a:pt x="25" y="38"/>
                    </a:lnTo>
                    <a:lnTo>
                      <a:pt x="14" y="73"/>
                    </a:lnTo>
                    <a:lnTo>
                      <a:pt x="3" y="108"/>
                    </a:lnTo>
                    <a:lnTo>
                      <a:pt x="0" y="143"/>
                    </a:lnTo>
                    <a:lnTo>
                      <a:pt x="0" y="178"/>
                    </a:lnTo>
                    <a:lnTo>
                      <a:pt x="11" y="210"/>
                    </a:lnTo>
                    <a:lnTo>
                      <a:pt x="25" y="242"/>
                    </a:lnTo>
                    <a:lnTo>
                      <a:pt x="49" y="270"/>
                    </a:lnTo>
                    <a:lnTo>
                      <a:pt x="84" y="298"/>
                    </a:lnTo>
                    <a:lnTo>
                      <a:pt x="126" y="323"/>
                    </a:lnTo>
                    <a:lnTo>
                      <a:pt x="183" y="347"/>
                    </a:lnTo>
                    <a:lnTo>
                      <a:pt x="194" y="347"/>
                    </a:lnTo>
                    <a:lnTo>
                      <a:pt x="204" y="333"/>
                    </a:lnTo>
                    <a:lnTo>
                      <a:pt x="211" y="315"/>
                    </a:lnTo>
                    <a:lnTo>
                      <a:pt x="218" y="288"/>
                    </a:lnTo>
                    <a:lnTo>
                      <a:pt x="226" y="256"/>
                    </a:lnTo>
                    <a:lnTo>
                      <a:pt x="229" y="217"/>
                    </a:lnTo>
                    <a:lnTo>
                      <a:pt x="232" y="182"/>
                    </a:lnTo>
                    <a:lnTo>
                      <a:pt x="236" y="143"/>
                    </a:lnTo>
                    <a:lnTo>
                      <a:pt x="236" y="108"/>
                    </a:lnTo>
                    <a:lnTo>
                      <a:pt x="239" y="73"/>
                    </a:lnTo>
                    <a:lnTo>
                      <a:pt x="226" y="3"/>
                    </a:lnTo>
                    <a:close/>
                  </a:path>
                </a:pathLst>
              </a:custGeom>
              <a:solidFill>
                <a:srgbClr val="FF00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72" name="Freeform 796"/>
              <p:cNvSpPr>
                <a:spLocks/>
              </p:cNvSpPr>
              <p:nvPr/>
            </p:nvSpPr>
            <p:spPr bwMode="auto">
              <a:xfrm>
                <a:off x="2863" y="2400"/>
                <a:ext cx="19" cy="25"/>
              </a:xfrm>
              <a:custGeom>
                <a:avLst/>
                <a:gdLst>
                  <a:gd name="T0" fmla="*/ 226 w 239"/>
                  <a:gd name="T1" fmla="*/ 3 h 347"/>
                  <a:gd name="T2" fmla="*/ 201 w 239"/>
                  <a:gd name="T3" fmla="*/ 7 h 347"/>
                  <a:gd name="T4" fmla="*/ 179 w 239"/>
                  <a:gd name="T5" fmla="*/ 7 h 347"/>
                  <a:gd name="T6" fmla="*/ 155 w 239"/>
                  <a:gd name="T7" fmla="*/ 3 h 347"/>
                  <a:gd name="T8" fmla="*/ 131 w 239"/>
                  <a:gd name="T9" fmla="*/ 0 h 347"/>
                  <a:gd name="T10" fmla="*/ 109 w 239"/>
                  <a:gd name="T11" fmla="*/ 0 h 347"/>
                  <a:gd name="T12" fmla="*/ 88 w 239"/>
                  <a:gd name="T13" fmla="*/ 0 h 347"/>
                  <a:gd name="T14" fmla="*/ 66 w 239"/>
                  <a:gd name="T15" fmla="*/ 0 h 347"/>
                  <a:gd name="T16" fmla="*/ 49 w 239"/>
                  <a:gd name="T17" fmla="*/ 7 h 347"/>
                  <a:gd name="T18" fmla="*/ 35 w 239"/>
                  <a:gd name="T19" fmla="*/ 20 h 347"/>
                  <a:gd name="T20" fmla="*/ 25 w 239"/>
                  <a:gd name="T21" fmla="*/ 38 h 347"/>
                  <a:gd name="T22" fmla="*/ 14 w 239"/>
                  <a:gd name="T23" fmla="*/ 73 h 347"/>
                  <a:gd name="T24" fmla="*/ 3 w 239"/>
                  <a:gd name="T25" fmla="*/ 108 h 347"/>
                  <a:gd name="T26" fmla="*/ 0 w 239"/>
                  <a:gd name="T27" fmla="*/ 143 h 347"/>
                  <a:gd name="T28" fmla="*/ 0 w 239"/>
                  <a:gd name="T29" fmla="*/ 178 h 347"/>
                  <a:gd name="T30" fmla="*/ 11 w 239"/>
                  <a:gd name="T31" fmla="*/ 210 h 347"/>
                  <a:gd name="T32" fmla="*/ 25 w 239"/>
                  <a:gd name="T33" fmla="*/ 242 h 347"/>
                  <a:gd name="T34" fmla="*/ 49 w 239"/>
                  <a:gd name="T35" fmla="*/ 270 h 347"/>
                  <a:gd name="T36" fmla="*/ 84 w 239"/>
                  <a:gd name="T37" fmla="*/ 298 h 347"/>
                  <a:gd name="T38" fmla="*/ 126 w 239"/>
                  <a:gd name="T39" fmla="*/ 323 h 347"/>
                  <a:gd name="T40" fmla="*/ 183 w 239"/>
                  <a:gd name="T41" fmla="*/ 347 h 347"/>
                  <a:gd name="T42" fmla="*/ 194 w 239"/>
                  <a:gd name="T43" fmla="*/ 347 h 347"/>
                  <a:gd name="T44" fmla="*/ 204 w 239"/>
                  <a:gd name="T45" fmla="*/ 333 h 347"/>
                  <a:gd name="T46" fmla="*/ 211 w 239"/>
                  <a:gd name="T47" fmla="*/ 315 h 347"/>
                  <a:gd name="T48" fmla="*/ 218 w 239"/>
                  <a:gd name="T49" fmla="*/ 288 h 347"/>
                  <a:gd name="T50" fmla="*/ 226 w 239"/>
                  <a:gd name="T51" fmla="*/ 256 h 347"/>
                  <a:gd name="T52" fmla="*/ 229 w 239"/>
                  <a:gd name="T53" fmla="*/ 217 h 347"/>
                  <a:gd name="T54" fmla="*/ 232 w 239"/>
                  <a:gd name="T55" fmla="*/ 182 h 347"/>
                  <a:gd name="T56" fmla="*/ 236 w 239"/>
                  <a:gd name="T57" fmla="*/ 143 h 347"/>
                  <a:gd name="T58" fmla="*/ 236 w 239"/>
                  <a:gd name="T59" fmla="*/ 108 h 347"/>
                  <a:gd name="T60" fmla="*/ 239 w 239"/>
                  <a:gd name="T61" fmla="*/ 73 h 347"/>
                  <a:gd name="T62" fmla="*/ 226 w 239"/>
                  <a:gd name="T63" fmla="*/ 3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9" h="347">
                    <a:moveTo>
                      <a:pt x="226" y="3"/>
                    </a:moveTo>
                    <a:lnTo>
                      <a:pt x="201" y="7"/>
                    </a:lnTo>
                    <a:lnTo>
                      <a:pt x="179" y="7"/>
                    </a:lnTo>
                    <a:lnTo>
                      <a:pt x="155" y="3"/>
                    </a:lnTo>
                    <a:lnTo>
                      <a:pt x="131" y="0"/>
                    </a:lnTo>
                    <a:lnTo>
                      <a:pt x="109" y="0"/>
                    </a:lnTo>
                    <a:lnTo>
                      <a:pt x="88" y="0"/>
                    </a:lnTo>
                    <a:lnTo>
                      <a:pt x="66" y="0"/>
                    </a:lnTo>
                    <a:lnTo>
                      <a:pt x="49" y="7"/>
                    </a:lnTo>
                    <a:lnTo>
                      <a:pt x="35" y="20"/>
                    </a:lnTo>
                    <a:lnTo>
                      <a:pt x="25" y="38"/>
                    </a:lnTo>
                    <a:lnTo>
                      <a:pt x="14" y="73"/>
                    </a:lnTo>
                    <a:lnTo>
                      <a:pt x="3" y="108"/>
                    </a:lnTo>
                    <a:lnTo>
                      <a:pt x="0" y="143"/>
                    </a:lnTo>
                    <a:lnTo>
                      <a:pt x="0" y="178"/>
                    </a:lnTo>
                    <a:lnTo>
                      <a:pt x="11" y="210"/>
                    </a:lnTo>
                    <a:lnTo>
                      <a:pt x="25" y="242"/>
                    </a:lnTo>
                    <a:lnTo>
                      <a:pt x="49" y="270"/>
                    </a:lnTo>
                    <a:lnTo>
                      <a:pt x="84" y="298"/>
                    </a:lnTo>
                    <a:lnTo>
                      <a:pt x="126" y="323"/>
                    </a:lnTo>
                    <a:lnTo>
                      <a:pt x="183" y="347"/>
                    </a:lnTo>
                    <a:lnTo>
                      <a:pt x="194" y="347"/>
                    </a:lnTo>
                    <a:lnTo>
                      <a:pt x="204" y="333"/>
                    </a:lnTo>
                    <a:lnTo>
                      <a:pt x="211" y="315"/>
                    </a:lnTo>
                    <a:lnTo>
                      <a:pt x="218" y="288"/>
                    </a:lnTo>
                    <a:lnTo>
                      <a:pt x="226" y="256"/>
                    </a:lnTo>
                    <a:lnTo>
                      <a:pt x="229" y="217"/>
                    </a:lnTo>
                    <a:lnTo>
                      <a:pt x="232" y="182"/>
                    </a:lnTo>
                    <a:lnTo>
                      <a:pt x="236" y="143"/>
                    </a:lnTo>
                    <a:lnTo>
                      <a:pt x="236" y="108"/>
                    </a:lnTo>
                    <a:lnTo>
                      <a:pt x="239" y="73"/>
                    </a:lnTo>
                    <a:lnTo>
                      <a:pt x="226" y="3"/>
                    </a:lnTo>
                  </a:path>
                </a:pathLst>
              </a:custGeom>
              <a:noFill/>
              <a:ln w="1651">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73" name="Freeform 797"/>
              <p:cNvSpPr>
                <a:spLocks/>
              </p:cNvSpPr>
              <p:nvPr/>
            </p:nvSpPr>
            <p:spPr bwMode="auto">
              <a:xfrm>
                <a:off x="2868" y="2403"/>
                <a:ext cx="11" cy="4"/>
              </a:xfrm>
              <a:custGeom>
                <a:avLst/>
                <a:gdLst>
                  <a:gd name="T0" fmla="*/ 8 w 131"/>
                  <a:gd name="T1" fmla="*/ 10 h 49"/>
                  <a:gd name="T2" fmla="*/ 0 w 131"/>
                  <a:gd name="T3" fmla="*/ 24 h 49"/>
                  <a:gd name="T4" fmla="*/ 0 w 131"/>
                  <a:gd name="T5" fmla="*/ 35 h 49"/>
                  <a:gd name="T6" fmla="*/ 5 w 131"/>
                  <a:gd name="T7" fmla="*/ 38 h 49"/>
                  <a:gd name="T8" fmla="*/ 18 w 131"/>
                  <a:gd name="T9" fmla="*/ 41 h 49"/>
                  <a:gd name="T10" fmla="*/ 36 w 131"/>
                  <a:gd name="T11" fmla="*/ 41 h 49"/>
                  <a:gd name="T12" fmla="*/ 57 w 131"/>
                  <a:gd name="T13" fmla="*/ 41 h 49"/>
                  <a:gd name="T14" fmla="*/ 78 w 131"/>
                  <a:gd name="T15" fmla="*/ 41 h 49"/>
                  <a:gd name="T16" fmla="*/ 100 w 131"/>
                  <a:gd name="T17" fmla="*/ 41 h 49"/>
                  <a:gd name="T18" fmla="*/ 117 w 131"/>
                  <a:gd name="T19" fmla="*/ 46 h 49"/>
                  <a:gd name="T20" fmla="*/ 131 w 131"/>
                  <a:gd name="T21" fmla="*/ 49 h 49"/>
                  <a:gd name="T22" fmla="*/ 131 w 131"/>
                  <a:gd name="T23" fmla="*/ 35 h 49"/>
                  <a:gd name="T24" fmla="*/ 120 w 131"/>
                  <a:gd name="T25" fmla="*/ 21 h 49"/>
                  <a:gd name="T26" fmla="*/ 110 w 131"/>
                  <a:gd name="T27" fmla="*/ 14 h 49"/>
                  <a:gd name="T28" fmla="*/ 96 w 131"/>
                  <a:gd name="T29" fmla="*/ 6 h 49"/>
                  <a:gd name="T30" fmla="*/ 78 w 131"/>
                  <a:gd name="T31" fmla="*/ 0 h 49"/>
                  <a:gd name="T32" fmla="*/ 60 w 131"/>
                  <a:gd name="T33" fmla="*/ 0 h 49"/>
                  <a:gd name="T34" fmla="*/ 43 w 131"/>
                  <a:gd name="T35" fmla="*/ 0 h 49"/>
                  <a:gd name="T36" fmla="*/ 29 w 131"/>
                  <a:gd name="T37" fmla="*/ 0 h 49"/>
                  <a:gd name="T38" fmla="*/ 15 w 131"/>
                  <a:gd name="T39" fmla="*/ 3 h 49"/>
                  <a:gd name="T40" fmla="*/ 8 w 131"/>
                  <a:gd name="T41" fmla="*/ 1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1" h="49">
                    <a:moveTo>
                      <a:pt x="8" y="10"/>
                    </a:moveTo>
                    <a:lnTo>
                      <a:pt x="0" y="24"/>
                    </a:lnTo>
                    <a:lnTo>
                      <a:pt x="0" y="35"/>
                    </a:lnTo>
                    <a:lnTo>
                      <a:pt x="5" y="38"/>
                    </a:lnTo>
                    <a:lnTo>
                      <a:pt x="18" y="41"/>
                    </a:lnTo>
                    <a:lnTo>
                      <a:pt x="36" y="41"/>
                    </a:lnTo>
                    <a:lnTo>
                      <a:pt x="57" y="41"/>
                    </a:lnTo>
                    <a:lnTo>
                      <a:pt x="78" y="41"/>
                    </a:lnTo>
                    <a:lnTo>
                      <a:pt x="100" y="41"/>
                    </a:lnTo>
                    <a:lnTo>
                      <a:pt x="117" y="46"/>
                    </a:lnTo>
                    <a:lnTo>
                      <a:pt x="131" y="49"/>
                    </a:lnTo>
                    <a:lnTo>
                      <a:pt x="131" y="35"/>
                    </a:lnTo>
                    <a:lnTo>
                      <a:pt x="120" y="21"/>
                    </a:lnTo>
                    <a:lnTo>
                      <a:pt x="110" y="14"/>
                    </a:lnTo>
                    <a:lnTo>
                      <a:pt x="96" y="6"/>
                    </a:lnTo>
                    <a:lnTo>
                      <a:pt x="78" y="0"/>
                    </a:lnTo>
                    <a:lnTo>
                      <a:pt x="60" y="0"/>
                    </a:lnTo>
                    <a:lnTo>
                      <a:pt x="43" y="0"/>
                    </a:lnTo>
                    <a:lnTo>
                      <a:pt x="29" y="0"/>
                    </a:lnTo>
                    <a:lnTo>
                      <a:pt x="15" y="3"/>
                    </a:lnTo>
                    <a:lnTo>
                      <a:pt x="8" y="10"/>
                    </a:lnTo>
                    <a:close/>
                  </a:path>
                </a:pathLst>
              </a:custGeom>
              <a:solidFill>
                <a:srgbClr val="A50021"/>
              </a:solidFill>
              <a:ln w="9525">
                <a:solidFill>
                  <a:srgbClr val="000000"/>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74" name="Freeform 798"/>
              <p:cNvSpPr>
                <a:spLocks/>
              </p:cNvSpPr>
              <p:nvPr/>
            </p:nvSpPr>
            <p:spPr bwMode="auto">
              <a:xfrm>
                <a:off x="2863" y="2401"/>
                <a:ext cx="3" cy="14"/>
              </a:xfrm>
              <a:custGeom>
                <a:avLst/>
                <a:gdLst>
                  <a:gd name="T0" fmla="*/ 42 w 42"/>
                  <a:gd name="T1" fmla="*/ 0 h 204"/>
                  <a:gd name="T2" fmla="*/ 38 w 42"/>
                  <a:gd name="T3" fmla="*/ 25 h 204"/>
                  <a:gd name="T4" fmla="*/ 32 w 42"/>
                  <a:gd name="T5" fmla="*/ 46 h 204"/>
                  <a:gd name="T6" fmla="*/ 21 w 42"/>
                  <a:gd name="T7" fmla="*/ 67 h 204"/>
                  <a:gd name="T8" fmla="*/ 15 w 42"/>
                  <a:gd name="T9" fmla="*/ 89 h 204"/>
                  <a:gd name="T10" fmla="*/ 7 w 42"/>
                  <a:gd name="T11" fmla="*/ 109 h 204"/>
                  <a:gd name="T12" fmla="*/ 3 w 42"/>
                  <a:gd name="T13" fmla="*/ 130 h 204"/>
                  <a:gd name="T14" fmla="*/ 0 w 42"/>
                  <a:gd name="T15" fmla="*/ 148 h 204"/>
                  <a:gd name="T16" fmla="*/ 3 w 42"/>
                  <a:gd name="T17" fmla="*/ 169 h 204"/>
                  <a:gd name="T18" fmla="*/ 15 w 42"/>
                  <a:gd name="T19" fmla="*/ 187 h 204"/>
                  <a:gd name="T20" fmla="*/ 28 w 42"/>
                  <a:gd name="T21" fmla="*/ 20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204">
                    <a:moveTo>
                      <a:pt x="42" y="0"/>
                    </a:moveTo>
                    <a:lnTo>
                      <a:pt x="38" y="25"/>
                    </a:lnTo>
                    <a:lnTo>
                      <a:pt x="32" y="46"/>
                    </a:lnTo>
                    <a:lnTo>
                      <a:pt x="21" y="67"/>
                    </a:lnTo>
                    <a:lnTo>
                      <a:pt x="15" y="89"/>
                    </a:lnTo>
                    <a:lnTo>
                      <a:pt x="7" y="109"/>
                    </a:lnTo>
                    <a:lnTo>
                      <a:pt x="3" y="130"/>
                    </a:lnTo>
                    <a:lnTo>
                      <a:pt x="0" y="148"/>
                    </a:lnTo>
                    <a:lnTo>
                      <a:pt x="3" y="169"/>
                    </a:lnTo>
                    <a:lnTo>
                      <a:pt x="15" y="187"/>
                    </a:lnTo>
                    <a:lnTo>
                      <a:pt x="28" y="204"/>
                    </a:lnTo>
                  </a:path>
                </a:pathLst>
              </a:custGeom>
              <a:noFill/>
              <a:ln w="4826">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75" name="Freeform 799"/>
              <p:cNvSpPr>
                <a:spLocks/>
              </p:cNvSpPr>
              <p:nvPr/>
            </p:nvSpPr>
            <p:spPr bwMode="auto">
              <a:xfrm>
                <a:off x="2837" y="2840"/>
                <a:ext cx="118" cy="71"/>
              </a:xfrm>
              <a:custGeom>
                <a:avLst/>
                <a:gdLst>
                  <a:gd name="T0" fmla="*/ 0 w 1531"/>
                  <a:gd name="T1" fmla="*/ 0 h 997"/>
                  <a:gd name="T2" fmla="*/ 155 w 1531"/>
                  <a:gd name="T3" fmla="*/ 49 h 997"/>
                  <a:gd name="T4" fmla="*/ 307 w 1531"/>
                  <a:gd name="T5" fmla="*/ 105 h 997"/>
                  <a:gd name="T6" fmla="*/ 451 w 1531"/>
                  <a:gd name="T7" fmla="*/ 175 h 997"/>
                  <a:gd name="T8" fmla="*/ 591 w 1531"/>
                  <a:gd name="T9" fmla="*/ 252 h 997"/>
                  <a:gd name="T10" fmla="*/ 726 w 1531"/>
                  <a:gd name="T11" fmla="*/ 340 h 997"/>
                  <a:gd name="T12" fmla="*/ 852 w 1531"/>
                  <a:gd name="T13" fmla="*/ 439 h 997"/>
                  <a:gd name="T14" fmla="*/ 976 w 1531"/>
                  <a:gd name="T15" fmla="*/ 540 h 997"/>
                  <a:gd name="T16" fmla="*/ 1095 w 1531"/>
                  <a:gd name="T17" fmla="*/ 650 h 997"/>
                  <a:gd name="T18" fmla="*/ 1207 w 1531"/>
                  <a:gd name="T19" fmla="*/ 765 h 997"/>
                  <a:gd name="T20" fmla="*/ 1317 w 1531"/>
                  <a:gd name="T21" fmla="*/ 889 h 997"/>
                  <a:gd name="T22" fmla="*/ 1335 w 1531"/>
                  <a:gd name="T23" fmla="*/ 910 h 997"/>
                  <a:gd name="T24" fmla="*/ 1355 w 1531"/>
                  <a:gd name="T25" fmla="*/ 927 h 997"/>
                  <a:gd name="T26" fmla="*/ 1377 w 1531"/>
                  <a:gd name="T27" fmla="*/ 942 h 997"/>
                  <a:gd name="T28" fmla="*/ 1395 w 1531"/>
                  <a:gd name="T29" fmla="*/ 955 h 997"/>
                  <a:gd name="T30" fmla="*/ 1415 w 1531"/>
                  <a:gd name="T31" fmla="*/ 965 h 997"/>
                  <a:gd name="T32" fmla="*/ 1436 w 1531"/>
                  <a:gd name="T33" fmla="*/ 977 h 997"/>
                  <a:gd name="T34" fmla="*/ 1461 w 1531"/>
                  <a:gd name="T35" fmla="*/ 983 h 997"/>
                  <a:gd name="T36" fmla="*/ 1482 w 1531"/>
                  <a:gd name="T37" fmla="*/ 990 h 997"/>
                  <a:gd name="T38" fmla="*/ 1507 w 1531"/>
                  <a:gd name="T39" fmla="*/ 994 h 997"/>
                  <a:gd name="T40" fmla="*/ 1531 w 1531"/>
                  <a:gd name="T41" fmla="*/ 997 h 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31" h="997">
                    <a:moveTo>
                      <a:pt x="0" y="0"/>
                    </a:moveTo>
                    <a:lnTo>
                      <a:pt x="155" y="49"/>
                    </a:lnTo>
                    <a:lnTo>
                      <a:pt x="307" y="105"/>
                    </a:lnTo>
                    <a:lnTo>
                      <a:pt x="451" y="175"/>
                    </a:lnTo>
                    <a:lnTo>
                      <a:pt x="591" y="252"/>
                    </a:lnTo>
                    <a:lnTo>
                      <a:pt x="726" y="340"/>
                    </a:lnTo>
                    <a:lnTo>
                      <a:pt x="852" y="439"/>
                    </a:lnTo>
                    <a:lnTo>
                      <a:pt x="976" y="540"/>
                    </a:lnTo>
                    <a:lnTo>
                      <a:pt x="1095" y="650"/>
                    </a:lnTo>
                    <a:lnTo>
                      <a:pt x="1207" y="765"/>
                    </a:lnTo>
                    <a:lnTo>
                      <a:pt x="1317" y="889"/>
                    </a:lnTo>
                    <a:lnTo>
                      <a:pt x="1335" y="910"/>
                    </a:lnTo>
                    <a:lnTo>
                      <a:pt x="1355" y="927"/>
                    </a:lnTo>
                    <a:lnTo>
                      <a:pt x="1377" y="942"/>
                    </a:lnTo>
                    <a:lnTo>
                      <a:pt x="1395" y="955"/>
                    </a:lnTo>
                    <a:lnTo>
                      <a:pt x="1415" y="965"/>
                    </a:lnTo>
                    <a:lnTo>
                      <a:pt x="1436" y="977"/>
                    </a:lnTo>
                    <a:lnTo>
                      <a:pt x="1461" y="983"/>
                    </a:lnTo>
                    <a:lnTo>
                      <a:pt x="1482" y="990"/>
                    </a:lnTo>
                    <a:lnTo>
                      <a:pt x="1507" y="994"/>
                    </a:lnTo>
                    <a:lnTo>
                      <a:pt x="1531" y="997"/>
                    </a:lnTo>
                  </a:path>
                </a:pathLst>
              </a:custGeom>
              <a:noFill/>
              <a:ln w="3175">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76" name="Freeform 800"/>
              <p:cNvSpPr>
                <a:spLocks/>
              </p:cNvSpPr>
              <p:nvPr/>
            </p:nvSpPr>
            <p:spPr bwMode="auto">
              <a:xfrm>
                <a:off x="2911" y="2876"/>
                <a:ext cx="114" cy="22"/>
              </a:xfrm>
              <a:custGeom>
                <a:avLst/>
                <a:gdLst>
                  <a:gd name="T0" fmla="*/ 0 w 1483"/>
                  <a:gd name="T1" fmla="*/ 0 h 300"/>
                  <a:gd name="T2" fmla="*/ 152 w 1483"/>
                  <a:gd name="T3" fmla="*/ 35 h 300"/>
                  <a:gd name="T4" fmla="*/ 307 w 1483"/>
                  <a:gd name="T5" fmla="*/ 50 h 300"/>
                  <a:gd name="T6" fmla="*/ 469 w 1483"/>
                  <a:gd name="T7" fmla="*/ 53 h 300"/>
                  <a:gd name="T8" fmla="*/ 627 w 1483"/>
                  <a:gd name="T9" fmla="*/ 50 h 300"/>
                  <a:gd name="T10" fmla="*/ 789 w 1483"/>
                  <a:gd name="T11" fmla="*/ 50 h 300"/>
                  <a:gd name="T12" fmla="*/ 944 w 1483"/>
                  <a:gd name="T13" fmla="*/ 53 h 300"/>
                  <a:gd name="T14" fmla="*/ 1092 w 1483"/>
                  <a:gd name="T15" fmla="*/ 75 h 300"/>
                  <a:gd name="T16" fmla="*/ 1232 w 1483"/>
                  <a:gd name="T17" fmla="*/ 120 h 300"/>
                  <a:gd name="T18" fmla="*/ 1363 w 1483"/>
                  <a:gd name="T19" fmla="*/ 190 h 300"/>
                  <a:gd name="T20" fmla="*/ 1483 w 1483"/>
                  <a:gd name="T21" fmla="*/ 300 h 300"/>
                  <a:gd name="T22" fmla="*/ 1483 w 1483"/>
                  <a:gd name="T23" fmla="*/ 296 h 300"/>
                  <a:gd name="T24" fmla="*/ 1483 w 1483"/>
                  <a:gd name="T25" fmla="*/ 292 h 300"/>
                  <a:gd name="T26" fmla="*/ 1483 w 1483"/>
                  <a:gd name="T27" fmla="*/ 288 h 300"/>
                  <a:gd name="T28" fmla="*/ 1483 w 1483"/>
                  <a:gd name="T29" fmla="*/ 285 h 300"/>
                  <a:gd name="T30" fmla="*/ 1483 w 1483"/>
                  <a:gd name="T31" fmla="*/ 282 h 300"/>
                  <a:gd name="T32" fmla="*/ 1483 w 1483"/>
                  <a:gd name="T33" fmla="*/ 27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83" h="300">
                    <a:moveTo>
                      <a:pt x="0" y="0"/>
                    </a:moveTo>
                    <a:lnTo>
                      <a:pt x="152" y="35"/>
                    </a:lnTo>
                    <a:lnTo>
                      <a:pt x="307" y="50"/>
                    </a:lnTo>
                    <a:lnTo>
                      <a:pt x="469" y="53"/>
                    </a:lnTo>
                    <a:lnTo>
                      <a:pt x="627" y="50"/>
                    </a:lnTo>
                    <a:lnTo>
                      <a:pt x="789" y="50"/>
                    </a:lnTo>
                    <a:lnTo>
                      <a:pt x="944" y="53"/>
                    </a:lnTo>
                    <a:lnTo>
                      <a:pt x="1092" y="75"/>
                    </a:lnTo>
                    <a:lnTo>
                      <a:pt x="1232" y="120"/>
                    </a:lnTo>
                    <a:lnTo>
                      <a:pt x="1363" y="190"/>
                    </a:lnTo>
                    <a:lnTo>
                      <a:pt x="1483" y="300"/>
                    </a:lnTo>
                    <a:lnTo>
                      <a:pt x="1483" y="296"/>
                    </a:lnTo>
                    <a:lnTo>
                      <a:pt x="1483" y="292"/>
                    </a:lnTo>
                    <a:lnTo>
                      <a:pt x="1483" y="288"/>
                    </a:lnTo>
                    <a:lnTo>
                      <a:pt x="1483" y="285"/>
                    </a:lnTo>
                    <a:lnTo>
                      <a:pt x="1483" y="282"/>
                    </a:lnTo>
                    <a:lnTo>
                      <a:pt x="1483" y="278"/>
                    </a:lnTo>
                  </a:path>
                </a:pathLst>
              </a:custGeom>
              <a:noFill/>
              <a:ln w="3175">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77" name="Freeform 801"/>
              <p:cNvSpPr>
                <a:spLocks/>
              </p:cNvSpPr>
              <p:nvPr/>
            </p:nvSpPr>
            <p:spPr bwMode="auto">
              <a:xfrm>
                <a:off x="2611" y="2462"/>
                <a:ext cx="187" cy="275"/>
              </a:xfrm>
              <a:custGeom>
                <a:avLst/>
                <a:gdLst>
                  <a:gd name="T0" fmla="*/ 2249 w 2420"/>
                  <a:gd name="T1" fmla="*/ 935 h 3854"/>
                  <a:gd name="T2" fmla="*/ 2277 w 2420"/>
                  <a:gd name="T3" fmla="*/ 766 h 3854"/>
                  <a:gd name="T4" fmla="*/ 2308 w 2420"/>
                  <a:gd name="T5" fmla="*/ 588 h 3854"/>
                  <a:gd name="T6" fmla="*/ 2417 w 2420"/>
                  <a:gd name="T7" fmla="*/ 422 h 3854"/>
                  <a:gd name="T8" fmla="*/ 2397 w 2420"/>
                  <a:gd name="T9" fmla="*/ 275 h 3854"/>
                  <a:gd name="T10" fmla="*/ 2302 w 2420"/>
                  <a:gd name="T11" fmla="*/ 116 h 3854"/>
                  <a:gd name="T12" fmla="*/ 2202 w 2420"/>
                  <a:gd name="T13" fmla="*/ 5 h 3854"/>
                  <a:gd name="T14" fmla="*/ 2196 w 2420"/>
                  <a:gd name="T15" fmla="*/ 0 h 3854"/>
                  <a:gd name="T16" fmla="*/ 2132 w 2420"/>
                  <a:gd name="T17" fmla="*/ 40 h 3854"/>
                  <a:gd name="T18" fmla="*/ 2059 w 2420"/>
                  <a:gd name="T19" fmla="*/ 106 h 3854"/>
                  <a:gd name="T20" fmla="*/ 2006 w 2420"/>
                  <a:gd name="T21" fmla="*/ 190 h 3854"/>
                  <a:gd name="T22" fmla="*/ 1991 w 2420"/>
                  <a:gd name="T23" fmla="*/ 320 h 3854"/>
                  <a:gd name="T24" fmla="*/ 1999 w 2420"/>
                  <a:gd name="T25" fmla="*/ 531 h 3854"/>
                  <a:gd name="T26" fmla="*/ 1988 w 2420"/>
                  <a:gd name="T27" fmla="*/ 745 h 3854"/>
                  <a:gd name="T28" fmla="*/ 1931 w 2420"/>
                  <a:gd name="T29" fmla="*/ 914 h 3854"/>
                  <a:gd name="T30" fmla="*/ 1808 w 2420"/>
                  <a:gd name="T31" fmla="*/ 1079 h 3854"/>
                  <a:gd name="T32" fmla="*/ 1678 w 2420"/>
                  <a:gd name="T33" fmla="*/ 1213 h 3854"/>
                  <a:gd name="T34" fmla="*/ 1475 w 2420"/>
                  <a:gd name="T35" fmla="*/ 1391 h 3854"/>
                  <a:gd name="T36" fmla="*/ 1252 w 2420"/>
                  <a:gd name="T37" fmla="*/ 1592 h 3854"/>
                  <a:gd name="T38" fmla="*/ 1059 w 2420"/>
                  <a:gd name="T39" fmla="*/ 1792 h 3854"/>
                  <a:gd name="T40" fmla="*/ 876 w 2420"/>
                  <a:gd name="T41" fmla="*/ 2009 h 3854"/>
                  <a:gd name="T42" fmla="*/ 736 w 2420"/>
                  <a:gd name="T43" fmla="*/ 2203 h 3854"/>
                  <a:gd name="T44" fmla="*/ 633 w 2420"/>
                  <a:gd name="T45" fmla="*/ 2351 h 3854"/>
                  <a:gd name="T46" fmla="*/ 531 w 2420"/>
                  <a:gd name="T47" fmla="*/ 2494 h 3854"/>
                  <a:gd name="T48" fmla="*/ 422 w 2420"/>
                  <a:gd name="T49" fmla="*/ 2642 h 3854"/>
                  <a:gd name="T50" fmla="*/ 320 w 2420"/>
                  <a:gd name="T51" fmla="*/ 2811 h 3854"/>
                  <a:gd name="T52" fmla="*/ 247 w 2420"/>
                  <a:gd name="T53" fmla="*/ 2969 h 3854"/>
                  <a:gd name="T54" fmla="*/ 158 w 2420"/>
                  <a:gd name="T55" fmla="*/ 3152 h 3854"/>
                  <a:gd name="T56" fmla="*/ 112 w 2420"/>
                  <a:gd name="T57" fmla="*/ 3236 h 3854"/>
                  <a:gd name="T58" fmla="*/ 99 w 2420"/>
                  <a:gd name="T59" fmla="*/ 3267 h 3854"/>
                  <a:gd name="T60" fmla="*/ 81 w 2420"/>
                  <a:gd name="T61" fmla="*/ 3306 h 3854"/>
                  <a:gd name="T62" fmla="*/ 56 w 2420"/>
                  <a:gd name="T63" fmla="*/ 3377 h 3854"/>
                  <a:gd name="T64" fmla="*/ 14 w 2420"/>
                  <a:gd name="T65" fmla="*/ 3514 h 3854"/>
                  <a:gd name="T66" fmla="*/ 0 w 2420"/>
                  <a:gd name="T67" fmla="*/ 3647 h 3854"/>
                  <a:gd name="T68" fmla="*/ 39 w 2420"/>
                  <a:gd name="T69" fmla="*/ 3784 h 3854"/>
                  <a:gd name="T70" fmla="*/ 63 w 2420"/>
                  <a:gd name="T71" fmla="*/ 3826 h 3854"/>
                  <a:gd name="T72" fmla="*/ 87 w 2420"/>
                  <a:gd name="T73" fmla="*/ 3854 h 3854"/>
                  <a:gd name="T74" fmla="*/ 109 w 2420"/>
                  <a:gd name="T75" fmla="*/ 3830 h 3854"/>
                  <a:gd name="T76" fmla="*/ 137 w 2420"/>
                  <a:gd name="T77" fmla="*/ 3644 h 3854"/>
                  <a:gd name="T78" fmla="*/ 193 w 2420"/>
                  <a:gd name="T79" fmla="*/ 3419 h 3854"/>
                  <a:gd name="T80" fmla="*/ 278 w 2420"/>
                  <a:gd name="T81" fmla="*/ 3204 h 3854"/>
                  <a:gd name="T82" fmla="*/ 362 w 2420"/>
                  <a:gd name="T83" fmla="*/ 3042 h 3854"/>
                  <a:gd name="T84" fmla="*/ 397 w 2420"/>
                  <a:gd name="T85" fmla="*/ 2982 h 3854"/>
                  <a:gd name="T86" fmla="*/ 447 w 2420"/>
                  <a:gd name="T87" fmla="*/ 2909 h 3854"/>
                  <a:gd name="T88" fmla="*/ 478 w 2420"/>
                  <a:gd name="T89" fmla="*/ 2860 h 3854"/>
                  <a:gd name="T90" fmla="*/ 774 w 2420"/>
                  <a:gd name="T91" fmla="*/ 2446 h 3854"/>
                  <a:gd name="T92" fmla="*/ 1069 w 2420"/>
                  <a:gd name="T93" fmla="*/ 2069 h 3854"/>
                  <a:gd name="T94" fmla="*/ 1411 w 2420"/>
                  <a:gd name="T95" fmla="*/ 1722 h 3854"/>
                  <a:gd name="T96" fmla="*/ 1646 w 2420"/>
                  <a:gd name="T97" fmla="*/ 1526 h 3854"/>
                  <a:gd name="T98" fmla="*/ 1801 w 2420"/>
                  <a:gd name="T99" fmla="*/ 1384 h 3854"/>
                  <a:gd name="T100" fmla="*/ 1956 w 2420"/>
                  <a:gd name="T101" fmla="*/ 1241 h 3854"/>
                  <a:gd name="T102" fmla="*/ 2167 w 2420"/>
                  <a:gd name="T103" fmla="*/ 1048 h 38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20" h="3854">
                    <a:moveTo>
                      <a:pt x="2167" y="1048"/>
                    </a:moveTo>
                    <a:lnTo>
                      <a:pt x="2217" y="991"/>
                    </a:lnTo>
                    <a:lnTo>
                      <a:pt x="2249" y="935"/>
                    </a:lnTo>
                    <a:lnTo>
                      <a:pt x="2266" y="879"/>
                    </a:lnTo>
                    <a:lnTo>
                      <a:pt x="2273" y="823"/>
                    </a:lnTo>
                    <a:lnTo>
                      <a:pt x="2277" y="766"/>
                    </a:lnTo>
                    <a:lnTo>
                      <a:pt x="2280" y="710"/>
                    </a:lnTo>
                    <a:lnTo>
                      <a:pt x="2290" y="651"/>
                    </a:lnTo>
                    <a:lnTo>
                      <a:pt x="2308" y="588"/>
                    </a:lnTo>
                    <a:lnTo>
                      <a:pt x="2344" y="524"/>
                    </a:lnTo>
                    <a:lnTo>
                      <a:pt x="2397" y="458"/>
                    </a:lnTo>
                    <a:lnTo>
                      <a:pt x="2417" y="422"/>
                    </a:lnTo>
                    <a:lnTo>
                      <a:pt x="2420" y="376"/>
                    </a:lnTo>
                    <a:lnTo>
                      <a:pt x="2414" y="328"/>
                    </a:lnTo>
                    <a:lnTo>
                      <a:pt x="2397" y="275"/>
                    </a:lnTo>
                    <a:lnTo>
                      <a:pt x="2368" y="222"/>
                    </a:lnTo>
                    <a:lnTo>
                      <a:pt x="2337" y="170"/>
                    </a:lnTo>
                    <a:lnTo>
                      <a:pt x="2302" y="116"/>
                    </a:lnTo>
                    <a:lnTo>
                      <a:pt x="2266" y="71"/>
                    </a:lnTo>
                    <a:lnTo>
                      <a:pt x="2231" y="32"/>
                    </a:lnTo>
                    <a:lnTo>
                      <a:pt x="2202" y="5"/>
                    </a:lnTo>
                    <a:lnTo>
                      <a:pt x="2202" y="0"/>
                    </a:lnTo>
                    <a:lnTo>
                      <a:pt x="2199" y="0"/>
                    </a:lnTo>
                    <a:lnTo>
                      <a:pt x="2196" y="0"/>
                    </a:lnTo>
                    <a:lnTo>
                      <a:pt x="2192" y="5"/>
                    </a:lnTo>
                    <a:lnTo>
                      <a:pt x="2161" y="22"/>
                    </a:lnTo>
                    <a:lnTo>
                      <a:pt x="2132" y="40"/>
                    </a:lnTo>
                    <a:lnTo>
                      <a:pt x="2104" y="60"/>
                    </a:lnTo>
                    <a:lnTo>
                      <a:pt x="2079" y="81"/>
                    </a:lnTo>
                    <a:lnTo>
                      <a:pt x="2059" y="106"/>
                    </a:lnTo>
                    <a:lnTo>
                      <a:pt x="2037" y="130"/>
                    </a:lnTo>
                    <a:lnTo>
                      <a:pt x="2019" y="158"/>
                    </a:lnTo>
                    <a:lnTo>
                      <a:pt x="2006" y="190"/>
                    </a:lnTo>
                    <a:lnTo>
                      <a:pt x="1996" y="222"/>
                    </a:lnTo>
                    <a:lnTo>
                      <a:pt x="1991" y="257"/>
                    </a:lnTo>
                    <a:lnTo>
                      <a:pt x="1991" y="320"/>
                    </a:lnTo>
                    <a:lnTo>
                      <a:pt x="1996" y="387"/>
                    </a:lnTo>
                    <a:lnTo>
                      <a:pt x="1996" y="458"/>
                    </a:lnTo>
                    <a:lnTo>
                      <a:pt x="1999" y="531"/>
                    </a:lnTo>
                    <a:lnTo>
                      <a:pt x="1999" y="605"/>
                    </a:lnTo>
                    <a:lnTo>
                      <a:pt x="1996" y="675"/>
                    </a:lnTo>
                    <a:lnTo>
                      <a:pt x="1988" y="745"/>
                    </a:lnTo>
                    <a:lnTo>
                      <a:pt x="1977" y="808"/>
                    </a:lnTo>
                    <a:lnTo>
                      <a:pt x="1959" y="865"/>
                    </a:lnTo>
                    <a:lnTo>
                      <a:pt x="1931" y="914"/>
                    </a:lnTo>
                    <a:lnTo>
                      <a:pt x="1889" y="978"/>
                    </a:lnTo>
                    <a:lnTo>
                      <a:pt x="1848" y="1030"/>
                    </a:lnTo>
                    <a:lnTo>
                      <a:pt x="1808" y="1079"/>
                    </a:lnTo>
                    <a:lnTo>
                      <a:pt x="1770" y="1125"/>
                    </a:lnTo>
                    <a:lnTo>
                      <a:pt x="1728" y="1166"/>
                    </a:lnTo>
                    <a:lnTo>
                      <a:pt x="1678" y="1213"/>
                    </a:lnTo>
                    <a:lnTo>
                      <a:pt x="1622" y="1265"/>
                    </a:lnTo>
                    <a:lnTo>
                      <a:pt x="1555" y="1325"/>
                    </a:lnTo>
                    <a:lnTo>
                      <a:pt x="1475" y="1391"/>
                    </a:lnTo>
                    <a:lnTo>
                      <a:pt x="1379" y="1476"/>
                    </a:lnTo>
                    <a:lnTo>
                      <a:pt x="1315" y="1532"/>
                    </a:lnTo>
                    <a:lnTo>
                      <a:pt x="1252" y="1592"/>
                    </a:lnTo>
                    <a:lnTo>
                      <a:pt x="1189" y="1656"/>
                    </a:lnTo>
                    <a:lnTo>
                      <a:pt x="1122" y="1722"/>
                    </a:lnTo>
                    <a:lnTo>
                      <a:pt x="1059" y="1792"/>
                    </a:lnTo>
                    <a:lnTo>
                      <a:pt x="996" y="1862"/>
                    </a:lnTo>
                    <a:lnTo>
                      <a:pt x="936" y="1936"/>
                    </a:lnTo>
                    <a:lnTo>
                      <a:pt x="876" y="2009"/>
                    </a:lnTo>
                    <a:lnTo>
                      <a:pt x="823" y="2084"/>
                    </a:lnTo>
                    <a:lnTo>
                      <a:pt x="771" y="2154"/>
                    </a:lnTo>
                    <a:lnTo>
                      <a:pt x="736" y="2203"/>
                    </a:lnTo>
                    <a:lnTo>
                      <a:pt x="700" y="2252"/>
                    </a:lnTo>
                    <a:lnTo>
                      <a:pt x="668" y="2301"/>
                    </a:lnTo>
                    <a:lnTo>
                      <a:pt x="633" y="2351"/>
                    </a:lnTo>
                    <a:lnTo>
                      <a:pt x="598" y="2396"/>
                    </a:lnTo>
                    <a:lnTo>
                      <a:pt x="566" y="2446"/>
                    </a:lnTo>
                    <a:lnTo>
                      <a:pt x="531" y="2494"/>
                    </a:lnTo>
                    <a:lnTo>
                      <a:pt x="496" y="2541"/>
                    </a:lnTo>
                    <a:lnTo>
                      <a:pt x="461" y="2589"/>
                    </a:lnTo>
                    <a:lnTo>
                      <a:pt x="422" y="2642"/>
                    </a:lnTo>
                    <a:lnTo>
                      <a:pt x="383" y="2702"/>
                    </a:lnTo>
                    <a:lnTo>
                      <a:pt x="348" y="2759"/>
                    </a:lnTo>
                    <a:lnTo>
                      <a:pt x="320" y="2811"/>
                    </a:lnTo>
                    <a:lnTo>
                      <a:pt x="292" y="2864"/>
                    </a:lnTo>
                    <a:lnTo>
                      <a:pt x="270" y="2916"/>
                    </a:lnTo>
                    <a:lnTo>
                      <a:pt x="247" y="2969"/>
                    </a:lnTo>
                    <a:lnTo>
                      <a:pt x="218" y="3025"/>
                    </a:lnTo>
                    <a:lnTo>
                      <a:pt x="190" y="3089"/>
                    </a:lnTo>
                    <a:lnTo>
                      <a:pt x="158" y="3152"/>
                    </a:lnTo>
                    <a:lnTo>
                      <a:pt x="119" y="3225"/>
                    </a:lnTo>
                    <a:lnTo>
                      <a:pt x="116" y="3229"/>
                    </a:lnTo>
                    <a:lnTo>
                      <a:pt x="112" y="3236"/>
                    </a:lnTo>
                    <a:lnTo>
                      <a:pt x="109" y="3242"/>
                    </a:lnTo>
                    <a:lnTo>
                      <a:pt x="105" y="3254"/>
                    </a:lnTo>
                    <a:lnTo>
                      <a:pt x="99" y="3267"/>
                    </a:lnTo>
                    <a:lnTo>
                      <a:pt x="92" y="3278"/>
                    </a:lnTo>
                    <a:lnTo>
                      <a:pt x="87" y="3292"/>
                    </a:lnTo>
                    <a:lnTo>
                      <a:pt x="81" y="3306"/>
                    </a:lnTo>
                    <a:lnTo>
                      <a:pt x="77" y="3317"/>
                    </a:lnTo>
                    <a:lnTo>
                      <a:pt x="74" y="3331"/>
                    </a:lnTo>
                    <a:lnTo>
                      <a:pt x="56" y="3377"/>
                    </a:lnTo>
                    <a:lnTo>
                      <a:pt x="39" y="3422"/>
                    </a:lnTo>
                    <a:lnTo>
                      <a:pt x="24" y="3467"/>
                    </a:lnTo>
                    <a:lnTo>
                      <a:pt x="14" y="3514"/>
                    </a:lnTo>
                    <a:lnTo>
                      <a:pt x="4" y="3559"/>
                    </a:lnTo>
                    <a:lnTo>
                      <a:pt x="0" y="3602"/>
                    </a:lnTo>
                    <a:lnTo>
                      <a:pt x="0" y="3647"/>
                    </a:lnTo>
                    <a:lnTo>
                      <a:pt x="7" y="3689"/>
                    </a:lnTo>
                    <a:lnTo>
                      <a:pt x="17" y="3738"/>
                    </a:lnTo>
                    <a:lnTo>
                      <a:pt x="39" y="3784"/>
                    </a:lnTo>
                    <a:lnTo>
                      <a:pt x="49" y="3798"/>
                    </a:lnTo>
                    <a:lnTo>
                      <a:pt x="56" y="3812"/>
                    </a:lnTo>
                    <a:lnTo>
                      <a:pt x="63" y="3826"/>
                    </a:lnTo>
                    <a:lnTo>
                      <a:pt x="74" y="3837"/>
                    </a:lnTo>
                    <a:lnTo>
                      <a:pt x="81" y="3847"/>
                    </a:lnTo>
                    <a:lnTo>
                      <a:pt x="87" y="3854"/>
                    </a:lnTo>
                    <a:lnTo>
                      <a:pt x="95" y="3850"/>
                    </a:lnTo>
                    <a:lnTo>
                      <a:pt x="102" y="3844"/>
                    </a:lnTo>
                    <a:lnTo>
                      <a:pt x="109" y="3830"/>
                    </a:lnTo>
                    <a:lnTo>
                      <a:pt x="112" y="3805"/>
                    </a:lnTo>
                    <a:lnTo>
                      <a:pt x="123" y="3720"/>
                    </a:lnTo>
                    <a:lnTo>
                      <a:pt x="137" y="3644"/>
                    </a:lnTo>
                    <a:lnTo>
                      <a:pt x="151" y="3566"/>
                    </a:lnTo>
                    <a:lnTo>
                      <a:pt x="172" y="3492"/>
                    </a:lnTo>
                    <a:lnTo>
                      <a:pt x="193" y="3419"/>
                    </a:lnTo>
                    <a:lnTo>
                      <a:pt x="218" y="3349"/>
                    </a:lnTo>
                    <a:lnTo>
                      <a:pt x="247" y="3278"/>
                    </a:lnTo>
                    <a:lnTo>
                      <a:pt x="278" y="3204"/>
                    </a:lnTo>
                    <a:lnTo>
                      <a:pt x="317" y="3130"/>
                    </a:lnTo>
                    <a:lnTo>
                      <a:pt x="355" y="3054"/>
                    </a:lnTo>
                    <a:lnTo>
                      <a:pt x="362" y="3042"/>
                    </a:lnTo>
                    <a:lnTo>
                      <a:pt x="370" y="3029"/>
                    </a:lnTo>
                    <a:lnTo>
                      <a:pt x="383" y="3007"/>
                    </a:lnTo>
                    <a:lnTo>
                      <a:pt x="397" y="2982"/>
                    </a:lnTo>
                    <a:lnTo>
                      <a:pt x="415" y="2959"/>
                    </a:lnTo>
                    <a:lnTo>
                      <a:pt x="433" y="2934"/>
                    </a:lnTo>
                    <a:lnTo>
                      <a:pt x="447" y="2909"/>
                    </a:lnTo>
                    <a:lnTo>
                      <a:pt x="461" y="2889"/>
                    </a:lnTo>
                    <a:lnTo>
                      <a:pt x="471" y="2871"/>
                    </a:lnTo>
                    <a:lnTo>
                      <a:pt x="478" y="2860"/>
                    </a:lnTo>
                    <a:lnTo>
                      <a:pt x="580" y="2716"/>
                    </a:lnTo>
                    <a:lnTo>
                      <a:pt x="676" y="2579"/>
                    </a:lnTo>
                    <a:lnTo>
                      <a:pt x="774" y="2446"/>
                    </a:lnTo>
                    <a:lnTo>
                      <a:pt x="869" y="2316"/>
                    </a:lnTo>
                    <a:lnTo>
                      <a:pt x="967" y="2189"/>
                    </a:lnTo>
                    <a:lnTo>
                      <a:pt x="1069" y="2069"/>
                    </a:lnTo>
                    <a:lnTo>
                      <a:pt x="1175" y="1951"/>
                    </a:lnTo>
                    <a:lnTo>
                      <a:pt x="1287" y="1834"/>
                    </a:lnTo>
                    <a:lnTo>
                      <a:pt x="1411" y="1722"/>
                    </a:lnTo>
                    <a:lnTo>
                      <a:pt x="1541" y="1616"/>
                    </a:lnTo>
                    <a:lnTo>
                      <a:pt x="1593" y="1571"/>
                    </a:lnTo>
                    <a:lnTo>
                      <a:pt x="1646" y="1526"/>
                    </a:lnTo>
                    <a:lnTo>
                      <a:pt x="1700" y="1479"/>
                    </a:lnTo>
                    <a:lnTo>
                      <a:pt x="1753" y="1431"/>
                    </a:lnTo>
                    <a:lnTo>
                      <a:pt x="1801" y="1384"/>
                    </a:lnTo>
                    <a:lnTo>
                      <a:pt x="1854" y="1336"/>
                    </a:lnTo>
                    <a:lnTo>
                      <a:pt x="1904" y="1290"/>
                    </a:lnTo>
                    <a:lnTo>
                      <a:pt x="1956" y="1241"/>
                    </a:lnTo>
                    <a:lnTo>
                      <a:pt x="2009" y="1195"/>
                    </a:lnTo>
                    <a:lnTo>
                      <a:pt x="2062" y="1153"/>
                    </a:lnTo>
                    <a:lnTo>
                      <a:pt x="2167" y="1048"/>
                    </a:lnTo>
                    <a:close/>
                  </a:path>
                </a:pathLst>
              </a:custGeom>
              <a:solidFill>
                <a:srgbClr val="B200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78" name="Freeform 802"/>
              <p:cNvSpPr>
                <a:spLocks/>
              </p:cNvSpPr>
              <p:nvPr/>
            </p:nvSpPr>
            <p:spPr bwMode="auto">
              <a:xfrm>
                <a:off x="2610" y="2458"/>
                <a:ext cx="183" cy="275"/>
              </a:xfrm>
              <a:custGeom>
                <a:avLst/>
                <a:gdLst>
                  <a:gd name="T0" fmla="*/ 2235 w 2382"/>
                  <a:gd name="T1" fmla="*/ 917 h 3840"/>
                  <a:gd name="T2" fmla="*/ 2248 w 2382"/>
                  <a:gd name="T3" fmla="*/ 696 h 3840"/>
                  <a:gd name="T4" fmla="*/ 2263 w 2382"/>
                  <a:gd name="T5" fmla="*/ 478 h 3840"/>
                  <a:gd name="T6" fmla="*/ 2371 w 2382"/>
                  <a:gd name="T7" fmla="*/ 327 h 3840"/>
                  <a:gd name="T8" fmla="*/ 2365 w 2382"/>
                  <a:gd name="T9" fmla="*/ 219 h 3840"/>
                  <a:gd name="T10" fmla="*/ 2287 w 2382"/>
                  <a:gd name="T11" fmla="*/ 99 h 3840"/>
                  <a:gd name="T12" fmla="*/ 2192 w 2382"/>
                  <a:gd name="T13" fmla="*/ 4 h 3840"/>
                  <a:gd name="T14" fmla="*/ 2192 w 2382"/>
                  <a:gd name="T15" fmla="*/ 0 h 3840"/>
                  <a:gd name="T16" fmla="*/ 2182 w 2382"/>
                  <a:gd name="T17" fmla="*/ 4 h 3840"/>
                  <a:gd name="T18" fmla="*/ 2097 w 2382"/>
                  <a:gd name="T19" fmla="*/ 60 h 3840"/>
                  <a:gd name="T20" fmla="*/ 2027 w 2382"/>
                  <a:gd name="T21" fmla="*/ 130 h 3840"/>
                  <a:gd name="T22" fmla="*/ 1988 w 2382"/>
                  <a:gd name="T23" fmla="*/ 222 h 3840"/>
                  <a:gd name="T24" fmla="*/ 1985 w 2382"/>
                  <a:gd name="T25" fmla="*/ 387 h 3840"/>
                  <a:gd name="T26" fmla="*/ 1992 w 2382"/>
                  <a:gd name="T27" fmla="*/ 605 h 3840"/>
                  <a:gd name="T28" fmla="*/ 1967 w 2382"/>
                  <a:gd name="T29" fmla="*/ 809 h 3840"/>
                  <a:gd name="T30" fmla="*/ 1879 w 2382"/>
                  <a:gd name="T31" fmla="*/ 977 h 3840"/>
                  <a:gd name="T32" fmla="*/ 1762 w 2382"/>
                  <a:gd name="T33" fmla="*/ 1125 h 3840"/>
                  <a:gd name="T34" fmla="*/ 1614 w 2382"/>
                  <a:gd name="T35" fmla="*/ 1265 h 3840"/>
                  <a:gd name="T36" fmla="*/ 1368 w 2382"/>
                  <a:gd name="T37" fmla="*/ 1475 h 3840"/>
                  <a:gd name="T38" fmla="*/ 1178 w 2382"/>
                  <a:gd name="T39" fmla="*/ 1655 h 3840"/>
                  <a:gd name="T40" fmla="*/ 988 w 2382"/>
                  <a:gd name="T41" fmla="*/ 1862 h 3840"/>
                  <a:gd name="T42" fmla="*/ 812 w 2382"/>
                  <a:gd name="T43" fmla="*/ 2083 h 3840"/>
                  <a:gd name="T44" fmla="*/ 692 w 2382"/>
                  <a:gd name="T45" fmla="*/ 2252 h 3840"/>
                  <a:gd name="T46" fmla="*/ 591 w 2382"/>
                  <a:gd name="T47" fmla="*/ 2396 h 3840"/>
                  <a:gd name="T48" fmla="*/ 486 w 2382"/>
                  <a:gd name="T49" fmla="*/ 2540 h 3840"/>
                  <a:gd name="T50" fmla="*/ 373 w 2382"/>
                  <a:gd name="T51" fmla="*/ 2701 h 3840"/>
                  <a:gd name="T52" fmla="*/ 285 w 2382"/>
                  <a:gd name="T53" fmla="*/ 2863 h 3840"/>
                  <a:gd name="T54" fmla="*/ 211 w 2382"/>
                  <a:gd name="T55" fmla="*/ 3025 h 3840"/>
                  <a:gd name="T56" fmla="*/ 108 w 2382"/>
                  <a:gd name="T57" fmla="*/ 3225 h 3840"/>
                  <a:gd name="T58" fmla="*/ 102 w 2382"/>
                  <a:gd name="T59" fmla="*/ 3243 h 3840"/>
                  <a:gd name="T60" fmla="*/ 84 w 2382"/>
                  <a:gd name="T61" fmla="*/ 3278 h 3840"/>
                  <a:gd name="T62" fmla="*/ 66 w 2382"/>
                  <a:gd name="T63" fmla="*/ 3316 h 3840"/>
                  <a:gd name="T64" fmla="*/ 31 w 2382"/>
                  <a:gd name="T65" fmla="*/ 3429 h 3840"/>
                  <a:gd name="T66" fmla="*/ 3 w 2382"/>
                  <a:gd name="T67" fmla="*/ 3583 h 3840"/>
                  <a:gd name="T68" fmla="*/ 10 w 2382"/>
                  <a:gd name="T69" fmla="*/ 3741 h 3840"/>
                  <a:gd name="T70" fmla="*/ 53 w 2382"/>
                  <a:gd name="T71" fmla="*/ 3836 h 3840"/>
                  <a:gd name="T72" fmla="*/ 77 w 2382"/>
                  <a:gd name="T73" fmla="*/ 3836 h 3840"/>
                  <a:gd name="T74" fmla="*/ 95 w 2382"/>
                  <a:gd name="T75" fmla="*/ 3833 h 3840"/>
                  <a:gd name="T76" fmla="*/ 102 w 2382"/>
                  <a:gd name="T77" fmla="*/ 3804 h 3840"/>
                  <a:gd name="T78" fmla="*/ 144 w 2382"/>
                  <a:gd name="T79" fmla="*/ 3566 h 3840"/>
                  <a:gd name="T80" fmla="*/ 211 w 2382"/>
                  <a:gd name="T81" fmla="*/ 3348 h 3840"/>
                  <a:gd name="T82" fmla="*/ 306 w 2382"/>
                  <a:gd name="T83" fmla="*/ 3130 h 3840"/>
                  <a:gd name="T84" fmla="*/ 362 w 2382"/>
                  <a:gd name="T85" fmla="*/ 3028 h 3840"/>
                  <a:gd name="T86" fmla="*/ 408 w 2382"/>
                  <a:gd name="T87" fmla="*/ 2958 h 3840"/>
                  <a:gd name="T88" fmla="*/ 454 w 2382"/>
                  <a:gd name="T89" fmla="*/ 2888 h 3840"/>
                  <a:gd name="T90" fmla="*/ 569 w 2382"/>
                  <a:gd name="T91" fmla="*/ 2716 h 3840"/>
                  <a:gd name="T92" fmla="*/ 862 w 2382"/>
                  <a:gd name="T93" fmla="*/ 2315 h 3840"/>
                  <a:gd name="T94" fmla="*/ 1168 w 2382"/>
                  <a:gd name="T95" fmla="*/ 1950 h 3840"/>
                  <a:gd name="T96" fmla="*/ 1531 w 2382"/>
                  <a:gd name="T97" fmla="*/ 1613 h 3840"/>
                  <a:gd name="T98" fmla="*/ 1692 w 2382"/>
                  <a:gd name="T99" fmla="*/ 1480 h 3840"/>
                  <a:gd name="T100" fmla="*/ 1844 w 2382"/>
                  <a:gd name="T101" fmla="*/ 1335 h 3840"/>
                  <a:gd name="T102" fmla="*/ 2002 w 2382"/>
                  <a:gd name="T103" fmla="*/ 1195 h 3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82" h="3840">
                    <a:moveTo>
                      <a:pt x="2160" y="1047"/>
                    </a:moveTo>
                    <a:lnTo>
                      <a:pt x="2206" y="984"/>
                    </a:lnTo>
                    <a:lnTo>
                      <a:pt x="2235" y="917"/>
                    </a:lnTo>
                    <a:lnTo>
                      <a:pt x="2248" y="847"/>
                    </a:lnTo>
                    <a:lnTo>
                      <a:pt x="2248" y="773"/>
                    </a:lnTo>
                    <a:lnTo>
                      <a:pt x="2248" y="696"/>
                    </a:lnTo>
                    <a:lnTo>
                      <a:pt x="2245" y="622"/>
                    </a:lnTo>
                    <a:lnTo>
                      <a:pt x="2248" y="549"/>
                    </a:lnTo>
                    <a:lnTo>
                      <a:pt x="2263" y="478"/>
                    </a:lnTo>
                    <a:lnTo>
                      <a:pt x="2294" y="415"/>
                    </a:lnTo>
                    <a:lnTo>
                      <a:pt x="2347" y="359"/>
                    </a:lnTo>
                    <a:lnTo>
                      <a:pt x="2371" y="327"/>
                    </a:lnTo>
                    <a:lnTo>
                      <a:pt x="2382" y="295"/>
                    </a:lnTo>
                    <a:lnTo>
                      <a:pt x="2378" y="257"/>
                    </a:lnTo>
                    <a:lnTo>
                      <a:pt x="2365" y="219"/>
                    </a:lnTo>
                    <a:lnTo>
                      <a:pt x="2343" y="176"/>
                    </a:lnTo>
                    <a:lnTo>
                      <a:pt x="2318" y="137"/>
                    </a:lnTo>
                    <a:lnTo>
                      <a:pt x="2287" y="99"/>
                    </a:lnTo>
                    <a:lnTo>
                      <a:pt x="2255" y="64"/>
                    </a:lnTo>
                    <a:lnTo>
                      <a:pt x="2223" y="32"/>
                    </a:lnTo>
                    <a:lnTo>
                      <a:pt x="2192" y="4"/>
                    </a:lnTo>
                    <a:lnTo>
                      <a:pt x="2195" y="4"/>
                    </a:lnTo>
                    <a:lnTo>
                      <a:pt x="2192" y="4"/>
                    </a:lnTo>
                    <a:lnTo>
                      <a:pt x="2192" y="0"/>
                    </a:lnTo>
                    <a:lnTo>
                      <a:pt x="2188" y="0"/>
                    </a:lnTo>
                    <a:lnTo>
                      <a:pt x="2185" y="0"/>
                    </a:lnTo>
                    <a:lnTo>
                      <a:pt x="2182" y="4"/>
                    </a:lnTo>
                    <a:lnTo>
                      <a:pt x="2153" y="22"/>
                    </a:lnTo>
                    <a:lnTo>
                      <a:pt x="2125" y="39"/>
                    </a:lnTo>
                    <a:lnTo>
                      <a:pt x="2097" y="60"/>
                    </a:lnTo>
                    <a:lnTo>
                      <a:pt x="2072" y="81"/>
                    </a:lnTo>
                    <a:lnTo>
                      <a:pt x="2048" y="106"/>
                    </a:lnTo>
                    <a:lnTo>
                      <a:pt x="2027" y="130"/>
                    </a:lnTo>
                    <a:lnTo>
                      <a:pt x="2009" y="159"/>
                    </a:lnTo>
                    <a:lnTo>
                      <a:pt x="1998" y="190"/>
                    </a:lnTo>
                    <a:lnTo>
                      <a:pt x="1988" y="222"/>
                    </a:lnTo>
                    <a:lnTo>
                      <a:pt x="1985" y="257"/>
                    </a:lnTo>
                    <a:lnTo>
                      <a:pt x="1985" y="320"/>
                    </a:lnTo>
                    <a:lnTo>
                      <a:pt x="1985" y="387"/>
                    </a:lnTo>
                    <a:lnTo>
                      <a:pt x="1988" y="457"/>
                    </a:lnTo>
                    <a:lnTo>
                      <a:pt x="1992" y="531"/>
                    </a:lnTo>
                    <a:lnTo>
                      <a:pt x="1992" y="605"/>
                    </a:lnTo>
                    <a:lnTo>
                      <a:pt x="1988" y="675"/>
                    </a:lnTo>
                    <a:lnTo>
                      <a:pt x="1980" y="745"/>
                    </a:lnTo>
                    <a:lnTo>
                      <a:pt x="1967" y="809"/>
                    </a:lnTo>
                    <a:lnTo>
                      <a:pt x="1949" y="865"/>
                    </a:lnTo>
                    <a:lnTo>
                      <a:pt x="1925" y="914"/>
                    </a:lnTo>
                    <a:lnTo>
                      <a:pt x="1879" y="977"/>
                    </a:lnTo>
                    <a:lnTo>
                      <a:pt x="1840" y="1030"/>
                    </a:lnTo>
                    <a:lnTo>
                      <a:pt x="1802" y="1079"/>
                    </a:lnTo>
                    <a:lnTo>
                      <a:pt x="1762" y="1125"/>
                    </a:lnTo>
                    <a:lnTo>
                      <a:pt x="1721" y="1167"/>
                    </a:lnTo>
                    <a:lnTo>
                      <a:pt x="1671" y="1212"/>
                    </a:lnTo>
                    <a:lnTo>
                      <a:pt x="1614" y="1265"/>
                    </a:lnTo>
                    <a:lnTo>
                      <a:pt x="1544" y="1325"/>
                    </a:lnTo>
                    <a:lnTo>
                      <a:pt x="1467" y="1392"/>
                    </a:lnTo>
                    <a:lnTo>
                      <a:pt x="1368" y="1475"/>
                    </a:lnTo>
                    <a:lnTo>
                      <a:pt x="1308" y="1532"/>
                    </a:lnTo>
                    <a:lnTo>
                      <a:pt x="1245" y="1592"/>
                    </a:lnTo>
                    <a:lnTo>
                      <a:pt x="1178" y="1655"/>
                    </a:lnTo>
                    <a:lnTo>
                      <a:pt x="1115" y="1722"/>
                    </a:lnTo>
                    <a:lnTo>
                      <a:pt x="1052" y="1792"/>
                    </a:lnTo>
                    <a:lnTo>
                      <a:pt x="988" y="1862"/>
                    </a:lnTo>
                    <a:lnTo>
                      <a:pt x="929" y="1936"/>
                    </a:lnTo>
                    <a:lnTo>
                      <a:pt x="869" y="2010"/>
                    </a:lnTo>
                    <a:lnTo>
                      <a:pt x="812" y="2083"/>
                    </a:lnTo>
                    <a:lnTo>
                      <a:pt x="760" y="2153"/>
                    </a:lnTo>
                    <a:lnTo>
                      <a:pt x="728" y="2203"/>
                    </a:lnTo>
                    <a:lnTo>
                      <a:pt x="692" y="2252"/>
                    </a:lnTo>
                    <a:lnTo>
                      <a:pt x="657" y="2301"/>
                    </a:lnTo>
                    <a:lnTo>
                      <a:pt x="626" y="2350"/>
                    </a:lnTo>
                    <a:lnTo>
                      <a:pt x="591" y="2396"/>
                    </a:lnTo>
                    <a:lnTo>
                      <a:pt x="556" y="2445"/>
                    </a:lnTo>
                    <a:lnTo>
                      <a:pt x="521" y="2491"/>
                    </a:lnTo>
                    <a:lnTo>
                      <a:pt x="486" y="2540"/>
                    </a:lnTo>
                    <a:lnTo>
                      <a:pt x="451" y="2590"/>
                    </a:lnTo>
                    <a:lnTo>
                      <a:pt x="414" y="2642"/>
                    </a:lnTo>
                    <a:lnTo>
                      <a:pt x="373" y="2701"/>
                    </a:lnTo>
                    <a:lnTo>
                      <a:pt x="341" y="2758"/>
                    </a:lnTo>
                    <a:lnTo>
                      <a:pt x="309" y="2811"/>
                    </a:lnTo>
                    <a:lnTo>
                      <a:pt x="285" y="2863"/>
                    </a:lnTo>
                    <a:lnTo>
                      <a:pt x="260" y="2916"/>
                    </a:lnTo>
                    <a:lnTo>
                      <a:pt x="236" y="2968"/>
                    </a:lnTo>
                    <a:lnTo>
                      <a:pt x="211" y="3025"/>
                    </a:lnTo>
                    <a:lnTo>
                      <a:pt x="183" y="3088"/>
                    </a:lnTo>
                    <a:lnTo>
                      <a:pt x="151" y="3151"/>
                    </a:lnTo>
                    <a:lnTo>
                      <a:pt x="108" y="3225"/>
                    </a:lnTo>
                    <a:lnTo>
                      <a:pt x="108" y="3229"/>
                    </a:lnTo>
                    <a:lnTo>
                      <a:pt x="105" y="3236"/>
                    </a:lnTo>
                    <a:lnTo>
                      <a:pt x="102" y="3243"/>
                    </a:lnTo>
                    <a:lnTo>
                      <a:pt x="95" y="3253"/>
                    </a:lnTo>
                    <a:lnTo>
                      <a:pt x="91" y="3268"/>
                    </a:lnTo>
                    <a:lnTo>
                      <a:pt x="84" y="3278"/>
                    </a:lnTo>
                    <a:lnTo>
                      <a:pt x="77" y="3291"/>
                    </a:lnTo>
                    <a:lnTo>
                      <a:pt x="73" y="3306"/>
                    </a:lnTo>
                    <a:lnTo>
                      <a:pt x="66" y="3316"/>
                    </a:lnTo>
                    <a:lnTo>
                      <a:pt x="63" y="3327"/>
                    </a:lnTo>
                    <a:lnTo>
                      <a:pt x="48" y="3380"/>
                    </a:lnTo>
                    <a:lnTo>
                      <a:pt x="31" y="3429"/>
                    </a:lnTo>
                    <a:lnTo>
                      <a:pt x="21" y="3481"/>
                    </a:lnTo>
                    <a:lnTo>
                      <a:pt x="10" y="3534"/>
                    </a:lnTo>
                    <a:lnTo>
                      <a:pt x="3" y="3583"/>
                    </a:lnTo>
                    <a:lnTo>
                      <a:pt x="0" y="3636"/>
                    </a:lnTo>
                    <a:lnTo>
                      <a:pt x="3" y="3689"/>
                    </a:lnTo>
                    <a:lnTo>
                      <a:pt x="10" y="3741"/>
                    </a:lnTo>
                    <a:lnTo>
                      <a:pt x="25" y="3791"/>
                    </a:lnTo>
                    <a:lnTo>
                      <a:pt x="45" y="3840"/>
                    </a:lnTo>
                    <a:lnTo>
                      <a:pt x="53" y="3836"/>
                    </a:lnTo>
                    <a:lnTo>
                      <a:pt x="63" y="3836"/>
                    </a:lnTo>
                    <a:lnTo>
                      <a:pt x="70" y="3836"/>
                    </a:lnTo>
                    <a:lnTo>
                      <a:pt x="77" y="3836"/>
                    </a:lnTo>
                    <a:lnTo>
                      <a:pt x="84" y="3836"/>
                    </a:lnTo>
                    <a:lnTo>
                      <a:pt x="88" y="3833"/>
                    </a:lnTo>
                    <a:lnTo>
                      <a:pt x="95" y="3833"/>
                    </a:lnTo>
                    <a:lnTo>
                      <a:pt x="98" y="3826"/>
                    </a:lnTo>
                    <a:lnTo>
                      <a:pt x="102" y="3819"/>
                    </a:lnTo>
                    <a:lnTo>
                      <a:pt x="102" y="3804"/>
                    </a:lnTo>
                    <a:lnTo>
                      <a:pt x="116" y="3721"/>
                    </a:lnTo>
                    <a:lnTo>
                      <a:pt x="126" y="3643"/>
                    </a:lnTo>
                    <a:lnTo>
                      <a:pt x="144" y="3566"/>
                    </a:lnTo>
                    <a:lnTo>
                      <a:pt x="161" y="3492"/>
                    </a:lnTo>
                    <a:lnTo>
                      <a:pt x="186" y="3418"/>
                    </a:lnTo>
                    <a:lnTo>
                      <a:pt x="211" y="3348"/>
                    </a:lnTo>
                    <a:lnTo>
                      <a:pt x="239" y="3278"/>
                    </a:lnTo>
                    <a:lnTo>
                      <a:pt x="271" y="3204"/>
                    </a:lnTo>
                    <a:lnTo>
                      <a:pt x="306" y="3130"/>
                    </a:lnTo>
                    <a:lnTo>
                      <a:pt x="348" y="3053"/>
                    </a:lnTo>
                    <a:lnTo>
                      <a:pt x="351" y="3043"/>
                    </a:lnTo>
                    <a:lnTo>
                      <a:pt x="362" y="3028"/>
                    </a:lnTo>
                    <a:lnTo>
                      <a:pt x="376" y="3008"/>
                    </a:lnTo>
                    <a:lnTo>
                      <a:pt x="391" y="2983"/>
                    </a:lnTo>
                    <a:lnTo>
                      <a:pt x="408" y="2958"/>
                    </a:lnTo>
                    <a:lnTo>
                      <a:pt x="422" y="2933"/>
                    </a:lnTo>
                    <a:lnTo>
                      <a:pt x="439" y="2909"/>
                    </a:lnTo>
                    <a:lnTo>
                      <a:pt x="454" y="2888"/>
                    </a:lnTo>
                    <a:lnTo>
                      <a:pt x="464" y="2870"/>
                    </a:lnTo>
                    <a:lnTo>
                      <a:pt x="471" y="2860"/>
                    </a:lnTo>
                    <a:lnTo>
                      <a:pt x="569" y="2716"/>
                    </a:lnTo>
                    <a:lnTo>
                      <a:pt x="669" y="2578"/>
                    </a:lnTo>
                    <a:lnTo>
                      <a:pt x="764" y="2445"/>
                    </a:lnTo>
                    <a:lnTo>
                      <a:pt x="862" y="2315"/>
                    </a:lnTo>
                    <a:lnTo>
                      <a:pt x="960" y="2188"/>
                    </a:lnTo>
                    <a:lnTo>
                      <a:pt x="1062" y="2070"/>
                    </a:lnTo>
                    <a:lnTo>
                      <a:pt x="1168" y="1950"/>
                    </a:lnTo>
                    <a:lnTo>
                      <a:pt x="1281" y="1835"/>
                    </a:lnTo>
                    <a:lnTo>
                      <a:pt x="1400" y="1722"/>
                    </a:lnTo>
                    <a:lnTo>
                      <a:pt x="1531" y="1613"/>
                    </a:lnTo>
                    <a:lnTo>
                      <a:pt x="1587" y="1570"/>
                    </a:lnTo>
                    <a:lnTo>
                      <a:pt x="1639" y="1525"/>
                    </a:lnTo>
                    <a:lnTo>
                      <a:pt x="1692" y="1480"/>
                    </a:lnTo>
                    <a:lnTo>
                      <a:pt x="1742" y="1430"/>
                    </a:lnTo>
                    <a:lnTo>
                      <a:pt x="1794" y="1385"/>
                    </a:lnTo>
                    <a:lnTo>
                      <a:pt x="1844" y="1335"/>
                    </a:lnTo>
                    <a:lnTo>
                      <a:pt x="1897" y="1290"/>
                    </a:lnTo>
                    <a:lnTo>
                      <a:pt x="1949" y="1240"/>
                    </a:lnTo>
                    <a:lnTo>
                      <a:pt x="2002" y="1195"/>
                    </a:lnTo>
                    <a:lnTo>
                      <a:pt x="2055" y="1149"/>
                    </a:lnTo>
                    <a:lnTo>
                      <a:pt x="2160" y="1047"/>
                    </a:lnTo>
                    <a:close/>
                  </a:path>
                </a:pathLst>
              </a:custGeom>
              <a:solidFill>
                <a:srgbClr val="FF00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79" name="Freeform 803"/>
              <p:cNvSpPr>
                <a:spLocks/>
              </p:cNvSpPr>
              <p:nvPr/>
            </p:nvSpPr>
            <p:spPr bwMode="auto">
              <a:xfrm>
                <a:off x="2610" y="2458"/>
                <a:ext cx="183" cy="275"/>
              </a:xfrm>
              <a:custGeom>
                <a:avLst/>
                <a:gdLst>
                  <a:gd name="T0" fmla="*/ 2235 w 2382"/>
                  <a:gd name="T1" fmla="*/ 917 h 3840"/>
                  <a:gd name="T2" fmla="*/ 2248 w 2382"/>
                  <a:gd name="T3" fmla="*/ 696 h 3840"/>
                  <a:gd name="T4" fmla="*/ 2263 w 2382"/>
                  <a:gd name="T5" fmla="*/ 478 h 3840"/>
                  <a:gd name="T6" fmla="*/ 2371 w 2382"/>
                  <a:gd name="T7" fmla="*/ 327 h 3840"/>
                  <a:gd name="T8" fmla="*/ 2365 w 2382"/>
                  <a:gd name="T9" fmla="*/ 219 h 3840"/>
                  <a:gd name="T10" fmla="*/ 2287 w 2382"/>
                  <a:gd name="T11" fmla="*/ 99 h 3840"/>
                  <a:gd name="T12" fmla="*/ 2192 w 2382"/>
                  <a:gd name="T13" fmla="*/ 4 h 3840"/>
                  <a:gd name="T14" fmla="*/ 2192 w 2382"/>
                  <a:gd name="T15" fmla="*/ 0 h 3840"/>
                  <a:gd name="T16" fmla="*/ 2182 w 2382"/>
                  <a:gd name="T17" fmla="*/ 4 h 3840"/>
                  <a:gd name="T18" fmla="*/ 2097 w 2382"/>
                  <a:gd name="T19" fmla="*/ 60 h 3840"/>
                  <a:gd name="T20" fmla="*/ 2027 w 2382"/>
                  <a:gd name="T21" fmla="*/ 130 h 3840"/>
                  <a:gd name="T22" fmla="*/ 1988 w 2382"/>
                  <a:gd name="T23" fmla="*/ 222 h 3840"/>
                  <a:gd name="T24" fmla="*/ 1985 w 2382"/>
                  <a:gd name="T25" fmla="*/ 387 h 3840"/>
                  <a:gd name="T26" fmla="*/ 1992 w 2382"/>
                  <a:gd name="T27" fmla="*/ 605 h 3840"/>
                  <a:gd name="T28" fmla="*/ 1967 w 2382"/>
                  <a:gd name="T29" fmla="*/ 809 h 3840"/>
                  <a:gd name="T30" fmla="*/ 1879 w 2382"/>
                  <a:gd name="T31" fmla="*/ 977 h 3840"/>
                  <a:gd name="T32" fmla="*/ 1762 w 2382"/>
                  <a:gd name="T33" fmla="*/ 1125 h 3840"/>
                  <a:gd name="T34" fmla="*/ 1614 w 2382"/>
                  <a:gd name="T35" fmla="*/ 1265 h 3840"/>
                  <a:gd name="T36" fmla="*/ 1368 w 2382"/>
                  <a:gd name="T37" fmla="*/ 1475 h 3840"/>
                  <a:gd name="T38" fmla="*/ 1178 w 2382"/>
                  <a:gd name="T39" fmla="*/ 1655 h 3840"/>
                  <a:gd name="T40" fmla="*/ 988 w 2382"/>
                  <a:gd name="T41" fmla="*/ 1862 h 3840"/>
                  <a:gd name="T42" fmla="*/ 812 w 2382"/>
                  <a:gd name="T43" fmla="*/ 2083 h 3840"/>
                  <a:gd name="T44" fmla="*/ 692 w 2382"/>
                  <a:gd name="T45" fmla="*/ 2252 h 3840"/>
                  <a:gd name="T46" fmla="*/ 591 w 2382"/>
                  <a:gd name="T47" fmla="*/ 2396 h 3840"/>
                  <a:gd name="T48" fmla="*/ 486 w 2382"/>
                  <a:gd name="T49" fmla="*/ 2540 h 3840"/>
                  <a:gd name="T50" fmla="*/ 373 w 2382"/>
                  <a:gd name="T51" fmla="*/ 2701 h 3840"/>
                  <a:gd name="T52" fmla="*/ 285 w 2382"/>
                  <a:gd name="T53" fmla="*/ 2863 h 3840"/>
                  <a:gd name="T54" fmla="*/ 211 w 2382"/>
                  <a:gd name="T55" fmla="*/ 3025 h 3840"/>
                  <a:gd name="T56" fmla="*/ 108 w 2382"/>
                  <a:gd name="T57" fmla="*/ 3225 h 3840"/>
                  <a:gd name="T58" fmla="*/ 102 w 2382"/>
                  <a:gd name="T59" fmla="*/ 3243 h 3840"/>
                  <a:gd name="T60" fmla="*/ 84 w 2382"/>
                  <a:gd name="T61" fmla="*/ 3278 h 3840"/>
                  <a:gd name="T62" fmla="*/ 66 w 2382"/>
                  <a:gd name="T63" fmla="*/ 3316 h 3840"/>
                  <a:gd name="T64" fmla="*/ 31 w 2382"/>
                  <a:gd name="T65" fmla="*/ 3429 h 3840"/>
                  <a:gd name="T66" fmla="*/ 3 w 2382"/>
                  <a:gd name="T67" fmla="*/ 3583 h 3840"/>
                  <a:gd name="T68" fmla="*/ 10 w 2382"/>
                  <a:gd name="T69" fmla="*/ 3741 h 3840"/>
                  <a:gd name="T70" fmla="*/ 53 w 2382"/>
                  <a:gd name="T71" fmla="*/ 3836 h 3840"/>
                  <a:gd name="T72" fmla="*/ 77 w 2382"/>
                  <a:gd name="T73" fmla="*/ 3836 h 3840"/>
                  <a:gd name="T74" fmla="*/ 95 w 2382"/>
                  <a:gd name="T75" fmla="*/ 3833 h 3840"/>
                  <a:gd name="T76" fmla="*/ 102 w 2382"/>
                  <a:gd name="T77" fmla="*/ 3804 h 3840"/>
                  <a:gd name="T78" fmla="*/ 144 w 2382"/>
                  <a:gd name="T79" fmla="*/ 3566 h 3840"/>
                  <a:gd name="T80" fmla="*/ 211 w 2382"/>
                  <a:gd name="T81" fmla="*/ 3348 h 3840"/>
                  <a:gd name="T82" fmla="*/ 306 w 2382"/>
                  <a:gd name="T83" fmla="*/ 3130 h 3840"/>
                  <a:gd name="T84" fmla="*/ 362 w 2382"/>
                  <a:gd name="T85" fmla="*/ 3028 h 3840"/>
                  <a:gd name="T86" fmla="*/ 408 w 2382"/>
                  <a:gd name="T87" fmla="*/ 2958 h 3840"/>
                  <a:gd name="T88" fmla="*/ 454 w 2382"/>
                  <a:gd name="T89" fmla="*/ 2888 h 3840"/>
                  <a:gd name="T90" fmla="*/ 569 w 2382"/>
                  <a:gd name="T91" fmla="*/ 2716 h 3840"/>
                  <a:gd name="T92" fmla="*/ 862 w 2382"/>
                  <a:gd name="T93" fmla="*/ 2315 h 3840"/>
                  <a:gd name="T94" fmla="*/ 1168 w 2382"/>
                  <a:gd name="T95" fmla="*/ 1950 h 3840"/>
                  <a:gd name="T96" fmla="*/ 1531 w 2382"/>
                  <a:gd name="T97" fmla="*/ 1613 h 3840"/>
                  <a:gd name="T98" fmla="*/ 1692 w 2382"/>
                  <a:gd name="T99" fmla="*/ 1480 h 3840"/>
                  <a:gd name="T100" fmla="*/ 1844 w 2382"/>
                  <a:gd name="T101" fmla="*/ 1335 h 3840"/>
                  <a:gd name="T102" fmla="*/ 2002 w 2382"/>
                  <a:gd name="T103" fmla="*/ 1195 h 3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82" h="3840">
                    <a:moveTo>
                      <a:pt x="2160" y="1047"/>
                    </a:moveTo>
                    <a:lnTo>
                      <a:pt x="2206" y="984"/>
                    </a:lnTo>
                    <a:lnTo>
                      <a:pt x="2235" y="917"/>
                    </a:lnTo>
                    <a:lnTo>
                      <a:pt x="2248" y="847"/>
                    </a:lnTo>
                    <a:lnTo>
                      <a:pt x="2248" y="773"/>
                    </a:lnTo>
                    <a:lnTo>
                      <a:pt x="2248" y="696"/>
                    </a:lnTo>
                    <a:lnTo>
                      <a:pt x="2245" y="622"/>
                    </a:lnTo>
                    <a:lnTo>
                      <a:pt x="2248" y="549"/>
                    </a:lnTo>
                    <a:lnTo>
                      <a:pt x="2263" y="478"/>
                    </a:lnTo>
                    <a:lnTo>
                      <a:pt x="2294" y="415"/>
                    </a:lnTo>
                    <a:lnTo>
                      <a:pt x="2347" y="359"/>
                    </a:lnTo>
                    <a:lnTo>
                      <a:pt x="2371" y="327"/>
                    </a:lnTo>
                    <a:lnTo>
                      <a:pt x="2382" y="295"/>
                    </a:lnTo>
                    <a:lnTo>
                      <a:pt x="2378" y="257"/>
                    </a:lnTo>
                    <a:lnTo>
                      <a:pt x="2365" y="219"/>
                    </a:lnTo>
                    <a:lnTo>
                      <a:pt x="2343" y="176"/>
                    </a:lnTo>
                    <a:lnTo>
                      <a:pt x="2318" y="137"/>
                    </a:lnTo>
                    <a:lnTo>
                      <a:pt x="2287" y="99"/>
                    </a:lnTo>
                    <a:lnTo>
                      <a:pt x="2255" y="64"/>
                    </a:lnTo>
                    <a:lnTo>
                      <a:pt x="2223" y="32"/>
                    </a:lnTo>
                    <a:lnTo>
                      <a:pt x="2192" y="4"/>
                    </a:lnTo>
                    <a:lnTo>
                      <a:pt x="2195" y="4"/>
                    </a:lnTo>
                    <a:lnTo>
                      <a:pt x="2192" y="4"/>
                    </a:lnTo>
                    <a:lnTo>
                      <a:pt x="2192" y="0"/>
                    </a:lnTo>
                    <a:lnTo>
                      <a:pt x="2188" y="0"/>
                    </a:lnTo>
                    <a:lnTo>
                      <a:pt x="2185" y="0"/>
                    </a:lnTo>
                    <a:lnTo>
                      <a:pt x="2182" y="4"/>
                    </a:lnTo>
                    <a:lnTo>
                      <a:pt x="2153" y="22"/>
                    </a:lnTo>
                    <a:lnTo>
                      <a:pt x="2125" y="39"/>
                    </a:lnTo>
                    <a:lnTo>
                      <a:pt x="2097" y="60"/>
                    </a:lnTo>
                    <a:lnTo>
                      <a:pt x="2072" y="81"/>
                    </a:lnTo>
                    <a:lnTo>
                      <a:pt x="2048" y="106"/>
                    </a:lnTo>
                    <a:lnTo>
                      <a:pt x="2027" y="130"/>
                    </a:lnTo>
                    <a:lnTo>
                      <a:pt x="2009" y="159"/>
                    </a:lnTo>
                    <a:lnTo>
                      <a:pt x="1998" y="190"/>
                    </a:lnTo>
                    <a:lnTo>
                      <a:pt x="1988" y="222"/>
                    </a:lnTo>
                    <a:lnTo>
                      <a:pt x="1985" y="257"/>
                    </a:lnTo>
                    <a:lnTo>
                      <a:pt x="1985" y="320"/>
                    </a:lnTo>
                    <a:lnTo>
                      <a:pt x="1985" y="387"/>
                    </a:lnTo>
                    <a:lnTo>
                      <a:pt x="1988" y="457"/>
                    </a:lnTo>
                    <a:lnTo>
                      <a:pt x="1992" y="531"/>
                    </a:lnTo>
                    <a:lnTo>
                      <a:pt x="1992" y="605"/>
                    </a:lnTo>
                    <a:lnTo>
                      <a:pt x="1988" y="675"/>
                    </a:lnTo>
                    <a:lnTo>
                      <a:pt x="1980" y="745"/>
                    </a:lnTo>
                    <a:lnTo>
                      <a:pt x="1967" y="809"/>
                    </a:lnTo>
                    <a:lnTo>
                      <a:pt x="1949" y="865"/>
                    </a:lnTo>
                    <a:lnTo>
                      <a:pt x="1925" y="914"/>
                    </a:lnTo>
                    <a:lnTo>
                      <a:pt x="1879" y="977"/>
                    </a:lnTo>
                    <a:lnTo>
                      <a:pt x="1840" y="1030"/>
                    </a:lnTo>
                    <a:lnTo>
                      <a:pt x="1802" y="1079"/>
                    </a:lnTo>
                    <a:lnTo>
                      <a:pt x="1762" y="1125"/>
                    </a:lnTo>
                    <a:lnTo>
                      <a:pt x="1721" y="1167"/>
                    </a:lnTo>
                    <a:lnTo>
                      <a:pt x="1671" y="1212"/>
                    </a:lnTo>
                    <a:lnTo>
                      <a:pt x="1614" y="1265"/>
                    </a:lnTo>
                    <a:lnTo>
                      <a:pt x="1544" y="1325"/>
                    </a:lnTo>
                    <a:lnTo>
                      <a:pt x="1467" y="1392"/>
                    </a:lnTo>
                    <a:lnTo>
                      <a:pt x="1368" y="1475"/>
                    </a:lnTo>
                    <a:lnTo>
                      <a:pt x="1308" y="1532"/>
                    </a:lnTo>
                    <a:lnTo>
                      <a:pt x="1245" y="1592"/>
                    </a:lnTo>
                    <a:lnTo>
                      <a:pt x="1178" y="1655"/>
                    </a:lnTo>
                    <a:lnTo>
                      <a:pt x="1115" y="1722"/>
                    </a:lnTo>
                    <a:lnTo>
                      <a:pt x="1052" y="1792"/>
                    </a:lnTo>
                    <a:lnTo>
                      <a:pt x="988" y="1862"/>
                    </a:lnTo>
                    <a:lnTo>
                      <a:pt x="929" y="1936"/>
                    </a:lnTo>
                    <a:lnTo>
                      <a:pt x="869" y="2010"/>
                    </a:lnTo>
                    <a:lnTo>
                      <a:pt x="812" y="2083"/>
                    </a:lnTo>
                    <a:lnTo>
                      <a:pt x="760" y="2153"/>
                    </a:lnTo>
                    <a:lnTo>
                      <a:pt x="728" y="2203"/>
                    </a:lnTo>
                    <a:lnTo>
                      <a:pt x="692" y="2252"/>
                    </a:lnTo>
                    <a:lnTo>
                      <a:pt x="657" y="2301"/>
                    </a:lnTo>
                    <a:lnTo>
                      <a:pt x="626" y="2350"/>
                    </a:lnTo>
                    <a:lnTo>
                      <a:pt x="591" y="2396"/>
                    </a:lnTo>
                    <a:lnTo>
                      <a:pt x="556" y="2445"/>
                    </a:lnTo>
                    <a:lnTo>
                      <a:pt x="521" y="2491"/>
                    </a:lnTo>
                    <a:lnTo>
                      <a:pt x="486" y="2540"/>
                    </a:lnTo>
                    <a:lnTo>
                      <a:pt x="451" y="2590"/>
                    </a:lnTo>
                    <a:lnTo>
                      <a:pt x="414" y="2642"/>
                    </a:lnTo>
                    <a:lnTo>
                      <a:pt x="373" y="2701"/>
                    </a:lnTo>
                    <a:lnTo>
                      <a:pt x="341" y="2758"/>
                    </a:lnTo>
                    <a:lnTo>
                      <a:pt x="309" y="2811"/>
                    </a:lnTo>
                    <a:lnTo>
                      <a:pt x="285" y="2863"/>
                    </a:lnTo>
                    <a:lnTo>
                      <a:pt x="260" y="2916"/>
                    </a:lnTo>
                    <a:lnTo>
                      <a:pt x="236" y="2968"/>
                    </a:lnTo>
                    <a:lnTo>
                      <a:pt x="211" y="3025"/>
                    </a:lnTo>
                    <a:lnTo>
                      <a:pt x="183" y="3088"/>
                    </a:lnTo>
                    <a:lnTo>
                      <a:pt x="151" y="3151"/>
                    </a:lnTo>
                    <a:lnTo>
                      <a:pt x="108" y="3225"/>
                    </a:lnTo>
                    <a:lnTo>
                      <a:pt x="108" y="3229"/>
                    </a:lnTo>
                    <a:lnTo>
                      <a:pt x="105" y="3236"/>
                    </a:lnTo>
                    <a:lnTo>
                      <a:pt x="102" y="3243"/>
                    </a:lnTo>
                    <a:lnTo>
                      <a:pt x="95" y="3253"/>
                    </a:lnTo>
                    <a:lnTo>
                      <a:pt x="91" y="3268"/>
                    </a:lnTo>
                    <a:lnTo>
                      <a:pt x="84" y="3278"/>
                    </a:lnTo>
                    <a:lnTo>
                      <a:pt x="77" y="3291"/>
                    </a:lnTo>
                    <a:lnTo>
                      <a:pt x="73" y="3306"/>
                    </a:lnTo>
                    <a:lnTo>
                      <a:pt x="66" y="3316"/>
                    </a:lnTo>
                    <a:lnTo>
                      <a:pt x="63" y="3327"/>
                    </a:lnTo>
                    <a:lnTo>
                      <a:pt x="48" y="3380"/>
                    </a:lnTo>
                    <a:lnTo>
                      <a:pt x="31" y="3429"/>
                    </a:lnTo>
                    <a:lnTo>
                      <a:pt x="21" y="3481"/>
                    </a:lnTo>
                    <a:lnTo>
                      <a:pt x="10" y="3534"/>
                    </a:lnTo>
                    <a:lnTo>
                      <a:pt x="3" y="3583"/>
                    </a:lnTo>
                    <a:lnTo>
                      <a:pt x="0" y="3636"/>
                    </a:lnTo>
                    <a:lnTo>
                      <a:pt x="3" y="3689"/>
                    </a:lnTo>
                    <a:lnTo>
                      <a:pt x="10" y="3741"/>
                    </a:lnTo>
                    <a:lnTo>
                      <a:pt x="25" y="3791"/>
                    </a:lnTo>
                    <a:lnTo>
                      <a:pt x="45" y="3840"/>
                    </a:lnTo>
                    <a:lnTo>
                      <a:pt x="53" y="3836"/>
                    </a:lnTo>
                    <a:lnTo>
                      <a:pt x="63" y="3836"/>
                    </a:lnTo>
                    <a:lnTo>
                      <a:pt x="70" y="3836"/>
                    </a:lnTo>
                    <a:lnTo>
                      <a:pt x="77" y="3836"/>
                    </a:lnTo>
                    <a:lnTo>
                      <a:pt x="84" y="3836"/>
                    </a:lnTo>
                    <a:lnTo>
                      <a:pt x="88" y="3833"/>
                    </a:lnTo>
                    <a:lnTo>
                      <a:pt x="95" y="3833"/>
                    </a:lnTo>
                    <a:lnTo>
                      <a:pt x="98" y="3826"/>
                    </a:lnTo>
                    <a:lnTo>
                      <a:pt x="102" y="3819"/>
                    </a:lnTo>
                    <a:lnTo>
                      <a:pt x="102" y="3804"/>
                    </a:lnTo>
                    <a:lnTo>
                      <a:pt x="116" y="3721"/>
                    </a:lnTo>
                    <a:lnTo>
                      <a:pt x="126" y="3643"/>
                    </a:lnTo>
                    <a:lnTo>
                      <a:pt x="144" y="3566"/>
                    </a:lnTo>
                    <a:lnTo>
                      <a:pt x="161" y="3492"/>
                    </a:lnTo>
                    <a:lnTo>
                      <a:pt x="186" y="3418"/>
                    </a:lnTo>
                    <a:lnTo>
                      <a:pt x="211" y="3348"/>
                    </a:lnTo>
                    <a:lnTo>
                      <a:pt x="239" y="3278"/>
                    </a:lnTo>
                    <a:lnTo>
                      <a:pt x="271" y="3204"/>
                    </a:lnTo>
                    <a:lnTo>
                      <a:pt x="306" y="3130"/>
                    </a:lnTo>
                    <a:lnTo>
                      <a:pt x="348" y="3053"/>
                    </a:lnTo>
                    <a:lnTo>
                      <a:pt x="351" y="3043"/>
                    </a:lnTo>
                    <a:lnTo>
                      <a:pt x="362" y="3028"/>
                    </a:lnTo>
                    <a:lnTo>
                      <a:pt x="376" y="3008"/>
                    </a:lnTo>
                    <a:lnTo>
                      <a:pt x="391" y="2983"/>
                    </a:lnTo>
                    <a:lnTo>
                      <a:pt x="408" y="2958"/>
                    </a:lnTo>
                    <a:lnTo>
                      <a:pt x="422" y="2933"/>
                    </a:lnTo>
                    <a:lnTo>
                      <a:pt x="439" y="2909"/>
                    </a:lnTo>
                    <a:lnTo>
                      <a:pt x="454" y="2888"/>
                    </a:lnTo>
                    <a:lnTo>
                      <a:pt x="464" y="2870"/>
                    </a:lnTo>
                    <a:lnTo>
                      <a:pt x="471" y="2860"/>
                    </a:lnTo>
                    <a:lnTo>
                      <a:pt x="569" y="2716"/>
                    </a:lnTo>
                    <a:lnTo>
                      <a:pt x="669" y="2578"/>
                    </a:lnTo>
                    <a:lnTo>
                      <a:pt x="764" y="2445"/>
                    </a:lnTo>
                    <a:lnTo>
                      <a:pt x="862" y="2315"/>
                    </a:lnTo>
                    <a:lnTo>
                      <a:pt x="960" y="2188"/>
                    </a:lnTo>
                    <a:lnTo>
                      <a:pt x="1062" y="2070"/>
                    </a:lnTo>
                    <a:lnTo>
                      <a:pt x="1168" y="1950"/>
                    </a:lnTo>
                    <a:lnTo>
                      <a:pt x="1281" y="1835"/>
                    </a:lnTo>
                    <a:lnTo>
                      <a:pt x="1400" y="1722"/>
                    </a:lnTo>
                    <a:lnTo>
                      <a:pt x="1531" y="1613"/>
                    </a:lnTo>
                    <a:lnTo>
                      <a:pt x="1587" y="1570"/>
                    </a:lnTo>
                    <a:lnTo>
                      <a:pt x="1639" y="1525"/>
                    </a:lnTo>
                    <a:lnTo>
                      <a:pt x="1692" y="1480"/>
                    </a:lnTo>
                    <a:lnTo>
                      <a:pt x="1742" y="1430"/>
                    </a:lnTo>
                    <a:lnTo>
                      <a:pt x="1794" y="1385"/>
                    </a:lnTo>
                    <a:lnTo>
                      <a:pt x="1844" y="1335"/>
                    </a:lnTo>
                    <a:lnTo>
                      <a:pt x="1897" y="1290"/>
                    </a:lnTo>
                    <a:lnTo>
                      <a:pt x="1949" y="1240"/>
                    </a:lnTo>
                    <a:lnTo>
                      <a:pt x="2002" y="1195"/>
                    </a:lnTo>
                    <a:lnTo>
                      <a:pt x="2055" y="1149"/>
                    </a:lnTo>
                    <a:lnTo>
                      <a:pt x="2160" y="1047"/>
                    </a:lnTo>
                  </a:path>
                </a:pathLst>
              </a:custGeom>
              <a:solidFill>
                <a:srgbClr val="A50021"/>
              </a:solidFill>
              <a:ln w="1651">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80" name="Freeform 804"/>
              <p:cNvSpPr>
                <a:spLocks/>
              </p:cNvSpPr>
              <p:nvPr/>
            </p:nvSpPr>
            <p:spPr bwMode="auto">
              <a:xfrm>
                <a:off x="2718" y="2570"/>
                <a:ext cx="187" cy="113"/>
              </a:xfrm>
              <a:custGeom>
                <a:avLst/>
                <a:gdLst>
                  <a:gd name="T0" fmla="*/ 190 w 2428"/>
                  <a:gd name="T1" fmla="*/ 208 h 1577"/>
                  <a:gd name="T2" fmla="*/ 380 w 2428"/>
                  <a:gd name="T3" fmla="*/ 491 h 1577"/>
                  <a:gd name="T4" fmla="*/ 623 w 2428"/>
                  <a:gd name="T5" fmla="*/ 710 h 1577"/>
                  <a:gd name="T6" fmla="*/ 950 w 2428"/>
                  <a:gd name="T7" fmla="*/ 815 h 1577"/>
                  <a:gd name="T8" fmla="*/ 1305 w 2428"/>
                  <a:gd name="T9" fmla="*/ 787 h 1577"/>
                  <a:gd name="T10" fmla="*/ 1650 w 2428"/>
                  <a:gd name="T11" fmla="*/ 681 h 1577"/>
                  <a:gd name="T12" fmla="*/ 1999 w 2428"/>
                  <a:gd name="T13" fmla="*/ 569 h 1577"/>
                  <a:gd name="T14" fmla="*/ 1826 w 2428"/>
                  <a:gd name="T15" fmla="*/ 629 h 1577"/>
                  <a:gd name="T16" fmla="*/ 1661 w 2428"/>
                  <a:gd name="T17" fmla="*/ 703 h 1577"/>
                  <a:gd name="T18" fmla="*/ 1488 w 2428"/>
                  <a:gd name="T19" fmla="*/ 773 h 1577"/>
                  <a:gd name="T20" fmla="*/ 1523 w 2428"/>
                  <a:gd name="T21" fmla="*/ 791 h 1577"/>
                  <a:gd name="T22" fmla="*/ 1713 w 2428"/>
                  <a:gd name="T23" fmla="*/ 858 h 1577"/>
                  <a:gd name="T24" fmla="*/ 1932 w 2428"/>
                  <a:gd name="T25" fmla="*/ 987 h 1577"/>
                  <a:gd name="T26" fmla="*/ 2111 w 2428"/>
                  <a:gd name="T27" fmla="*/ 1121 h 1577"/>
                  <a:gd name="T28" fmla="*/ 2210 w 2428"/>
                  <a:gd name="T29" fmla="*/ 1181 h 1577"/>
                  <a:gd name="T30" fmla="*/ 2312 w 2428"/>
                  <a:gd name="T31" fmla="*/ 1209 h 1577"/>
                  <a:gd name="T32" fmla="*/ 2428 w 2428"/>
                  <a:gd name="T33" fmla="*/ 1205 h 1577"/>
                  <a:gd name="T34" fmla="*/ 2337 w 2428"/>
                  <a:gd name="T35" fmla="*/ 1209 h 1577"/>
                  <a:gd name="T36" fmla="*/ 2220 w 2428"/>
                  <a:gd name="T37" fmla="*/ 1194 h 1577"/>
                  <a:gd name="T38" fmla="*/ 2122 w 2428"/>
                  <a:gd name="T39" fmla="*/ 1163 h 1577"/>
                  <a:gd name="T40" fmla="*/ 1901 w 2428"/>
                  <a:gd name="T41" fmla="*/ 1005 h 1577"/>
                  <a:gd name="T42" fmla="*/ 1615 w 2428"/>
                  <a:gd name="T43" fmla="*/ 871 h 1577"/>
                  <a:gd name="T44" fmla="*/ 1309 w 2428"/>
                  <a:gd name="T45" fmla="*/ 840 h 1577"/>
                  <a:gd name="T46" fmla="*/ 1034 w 2428"/>
                  <a:gd name="T47" fmla="*/ 889 h 1577"/>
                  <a:gd name="T48" fmla="*/ 922 w 2428"/>
                  <a:gd name="T49" fmla="*/ 896 h 1577"/>
                  <a:gd name="T50" fmla="*/ 802 w 2428"/>
                  <a:gd name="T51" fmla="*/ 881 h 1577"/>
                  <a:gd name="T52" fmla="*/ 686 w 2428"/>
                  <a:gd name="T53" fmla="*/ 858 h 1577"/>
                  <a:gd name="T54" fmla="*/ 742 w 2428"/>
                  <a:gd name="T55" fmla="*/ 903 h 1577"/>
                  <a:gd name="T56" fmla="*/ 784 w 2428"/>
                  <a:gd name="T57" fmla="*/ 984 h 1577"/>
                  <a:gd name="T58" fmla="*/ 816 w 2428"/>
                  <a:gd name="T59" fmla="*/ 1071 h 1577"/>
                  <a:gd name="T60" fmla="*/ 862 w 2428"/>
                  <a:gd name="T61" fmla="*/ 1188 h 1577"/>
                  <a:gd name="T62" fmla="*/ 890 w 2428"/>
                  <a:gd name="T63" fmla="*/ 1339 h 1577"/>
                  <a:gd name="T64" fmla="*/ 922 w 2428"/>
                  <a:gd name="T65" fmla="*/ 1486 h 1577"/>
                  <a:gd name="T66" fmla="*/ 961 w 2428"/>
                  <a:gd name="T67" fmla="*/ 1574 h 1577"/>
                  <a:gd name="T68" fmla="*/ 946 w 2428"/>
                  <a:gd name="T69" fmla="*/ 1559 h 1577"/>
                  <a:gd name="T70" fmla="*/ 925 w 2428"/>
                  <a:gd name="T71" fmla="*/ 1542 h 1577"/>
                  <a:gd name="T72" fmla="*/ 907 w 2428"/>
                  <a:gd name="T73" fmla="*/ 1518 h 1577"/>
                  <a:gd name="T74" fmla="*/ 816 w 2428"/>
                  <a:gd name="T75" fmla="*/ 1321 h 1577"/>
                  <a:gd name="T76" fmla="*/ 746 w 2428"/>
                  <a:gd name="T77" fmla="*/ 1121 h 1577"/>
                  <a:gd name="T78" fmla="*/ 648 w 2428"/>
                  <a:gd name="T79" fmla="*/ 934 h 1577"/>
                  <a:gd name="T80" fmla="*/ 465 w 2428"/>
                  <a:gd name="T81" fmla="*/ 734 h 1577"/>
                  <a:gd name="T82" fmla="*/ 246 w 2428"/>
                  <a:gd name="T83" fmla="*/ 509 h 1577"/>
                  <a:gd name="T84" fmla="*/ 67 w 2428"/>
                  <a:gd name="T85" fmla="*/ 263 h 1577"/>
                  <a:gd name="T86" fmla="*/ 0 w 2428"/>
                  <a:gd name="T87" fmla="*/ 78 h 1577"/>
                  <a:gd name="T88" fmla="*/ 0 w 2428"/>
                  <a:gd name="T89" fmla="*/ 56 h 1577"/>
                  <a:gd name="T90" fmla="*/ 4 w 2428"/>
                  <a:gd name="T91" fmla="*/ 35 h 1577"/>
                  <a:gd name="T92" fmla="*/ 14 w 2428"/>
                  <a:gd name="T93" fmla="*/ 14 h 1577"/>
                  <a:gd name="T94" fmla="*/ 24 w 2428"/>
                  <a:gd name="T95" fmla="*/ 11 h 1577"/>
                  <a:gd name="T96" fmla="*/ 39 w 2428"/>
                  <a:gd name="T97" fmla="*/ 11 h 1577"/>
                  <a:gd name="T98" fmla="*/ 52 w 2428"/>
                  <a:gd name="T99" fmla="*/ 14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28" h="1577">
                    <a:moveTo>
                      <a:pt x="80" y="0"/>
                    </a:moveTo>
                    <a:lnTo>
                      <a:pt x="137" y="106"/>
                    </a:lnTo>
                    <a:lnTo>
                      <a:pt x="190" y="208"/>
                    </a:lnTo>
                    <a:lnTo>
                      <a:pt x="250" y="306"/>
                    </a:lnTo>
                    <a:lnTo>
                      <a:pt x="313" y="401"/>
                    </a:lnTo>
                    <a:lnTo>
                      <a:pt x="380" y="491"/>
                    </a:lnTo>
                    <a:lnTo>
                      <a:pt x="453" y="573"/>
                    </a:lnTo>
                    <a:lnTo>
                      <a:pt x="531" y="646"/>
                    </a:lnTo>
                    <a:lnTo>
                      <a:pt x="623" y="710"/>
                    </a:lnTo>
                    <a:lnTo>
                      <a:pt x="721" y="759"/>
                    </a:lnTo>
                    <a:lnTo>
                      <a:pt x="831" y="794"/>
                    </a:lnTo>
                    <a:lnTo>
                      <a:pt x="950" y="815"/>
                    </a:lnTo>
                    <a:lnTo>
                      <a:pt x="1069" y="819"/>
                    </a:lnTo>
                    <a:lnTo>
                      <a:pt x="1189" y="808"/>
                    </a:lnTo>
                    <a:lnTo>
                      <a:pt x="1305" y="787"/>
                    </a:lnTo>
                    <a:lnTo>
                      <a:pt x="1422" y="759"/>
                    </a:lnTo>
                    <a:lnTo>
                      <a:pt x="1538" y="720"/>
                    </a:lnTo>
                    <a:lnTo>
                      <a:pt x="1650" y="681"/>
                    </a:lnTo>
                    <a:lnTo>
                      <a:pt x="1766" y="639"/>
                    </a:lnTo>
                    <a:lnTo>
                      <a:pt x="1882" y="601"/>
                    </a:lnTo>
                    <a:lnTo>
                      <a:pt x="1999" y="569"/>
                    </a:lnTo>
                    <a:lnTo>
                      <a:pt x="1939" y="586"/>
                    </a:lnTo>
                    <a:lnTo>
                      <a:pt x="1882" y="608"/>
                    </a:lnTo>
                    <a:lnTo>
                      <a:pt x="1826" y="629"/>
                    </a:lnTo>
                    <a:lnTo>
                      <a:pt x="1773" y="653"/>
                    </a:lnTo>
                    <a:lnTo>
                      <a:pt x="1717" y="678"/>
                    </a:lnTo>
                    <a:lnTo>
                      <a:pt x="1661" y="703"/>
                    </a:lnTo>
                    <a:lnTo>
                      <a:pt x="1605" y="728"/>
                    </a:lnTo>
                    <a:lnTo>
                      <a:pt x="1545" y="751"/>
                    </a:lnTo>
                    <a:lnTo>
                      <a:pt x="1488" y="773"/>
                    </a:lnTo>
                    <a:lnTo>
                      <a:pt x="1428" y="791"/>
                    </a:lnTo>
                    <a:lnTo>
                      <a:pt x="1475" y="783"/>
                    </a:lnTo>
                    <a:lnTo>
                      <a:pt x="1523" y="791"/>
                    </a:lnTo>
                    <a:lnTo>
                      <a:pt x="1583" y="804"/>
                    </a:lnTo>
                    <a:lnTo>
                      <a:pt x="1646" y="826"/>
                    </a:lnTo>
                    <a:lnTo>
                      <a:pt x="1713" y="858"/>
                    </a:lnTo>
                    <a:lnTo>
                      <a:pt x="1784" y="896"/>
                    </a:lnTo>
                    <a:lnTo>
                      <a:pt x="1858" y="938"/>
                    </a:lnTo>
                    <a:lnTo>
                      <a:pt x="1932" y="987"/>
                    </a:lnTo>
                    <a:lnTo>
                      <a:pt x="2006" y="1043"/>
                    </a:lnTo>
                    <a:lnTo>
                      <a:pt x="2079" y="1099"/>
                    </a:lnTo>
                    <a:lnTo>
                      <a:pt x="2111" y="1121"/>
                    </a:lnTo>
                    <a:lnTo>
                      <a:pt x="2142" y="1141"/>
                    </a:lnTo>
                    <a:lnTo>
                      <a:pt x="2174" y="1163"/>
                    </a:lnTo>
                    <a:lnTo>
                      <a:pt x="2210" y="1181"/>
                    </a:lnTo>
                    <a:lnTo>
                      <a:pt x="2242" y="1191"/>
                    </a:lnTo>
                    <a:lnTo>
                      <a:pt x="2277" y="1201"/>
                    </a:lnTo>
                    <a:lnTo>
                      <a:pt x="2312" y="1209"/>
                    </a:lnTo>
                    <a:lnTo>
                      <a:pt x="2350" y="1212"/>
                    </a:lnTo>
                    <a:lnTo>
                      <a:pt x="2389" y="1212"/>
                    </a:lnTo>
                    <a:lnTo>
                      <a:pt x="2428" y="1205"/>
                    </a:lnTo>
                    <a:lnTo>
                      <a:pt x="2403" y="1209"/>
                    </a:lnTo>
                    <a:lnTo>
                      <a:pt x="2372" y="1212"/>
                    </a:lnTo>
                    <a:lnTo>
                      <a:pt x="2337" y="1209"/>
                    </a:lnTo>
                    <a:lnTo>
                      <a:pt x="2297" y="1205"/>
                    </a:lnTo>
                    <a:lnTo>
                      <a:pt x="2259" y="1201"/>
                    </a:lnTo>
                    <a:lnTo>
                      <a:pt x="2220" y="1194"/>
                    </a:lnTo>
                    <a:lnTo>
                      <a:pt x="2182" y="1184"/>
                    </a:lnTo>
                    <a:lnTo>
                      <a:pt x="2150" y="1173"/>
                    </a:lnTo>
                    <a:lnTo>
                      <a:pt x="2122" y="1163"/>
                    </a:lnTo>
                    <a:lnTo>
                      <a:pt x="2101" y="1149"/>
                    </a:lnTo>
                    <a:lnTo>
                      <a:pt x="1999" y="1071"/>
                    </a:lnTo>
                    <a:lnTo>
                      <a:pt x="1901" y="1005"/>
                    </a:lnTo>
                    <a:lnTo>
                      <a:pt x="1805" y="949"/>
                    </a:lnTo>
                    <a:lnTo>
                      <a:pt x="1710" y="906"/>
                    </a:lnTo>
                    <a:lnTo>
                      <a:pt x="1615" y="871"/>
                    </a:lnTo>
                    <a:lnTo>
                      <a:pt x="1520" y="846"/>
                    </a:lnTo>
                    <a:lnTo>
                      <a:pt x="1418" y="836"/>
                    </a:lnTo>
                    <a:lnTo>
                      <a:pt x="1309" y="840"/>
                    </a:lnTo>
                    <a:lnTo>
                      <a:pt x="1192" y="854"/>
                    </a:lnTo>
                    <a:lnTo>
                      <a:pt x="1069" y="881"/>
                    </a:lnTo>
                    <a:lnTo>
                      <a:pt x="1034" y="889"/>
                    </a:lnTo>
                    <a:lnTo>
                      <a:pt x="996" y="896"/>
                    </a:lnTo>
                    <a:lnTo>
                      <a:pt x="961" y="896"/>
                    </a:lnTo>
                    <a:lnTo>
                      <a:pt x="922" y="896"/>
                    </a:lnTo>
                    <a:lnTo>
                      <a:pt x="883" y="893"/>
                    </a:lnTo>
                    <a:lnTo>
                      <a:pt x="844" y="889"/>
                    </a:lnTo>
                    <a:lnTo>
                      <a:pt x="802" y="881"/>
                    </a:lnTo>
                    <a:lnTo>
                      <a:pt x="763" y="875"/>
                    </a:lnTo>
                    <a:lnTo>
                      <a:pt x="724" y="868"/>
                    </a:lnTo>
                    <a:lnTo>
                      <a:pt x="686" y="858"/>
                    </a:lnTo>
                    <a:lnTo>
                      <a:pt x="707" y="868"/>
                    </a:lnTo>
                    <a:lnTo>
                      <a:pt x="728" y="881"/>
                    </a:lnTo>
                    <a:lnTo>
                      <a:pt x="742" y="903"/>
                    </a:lnTo>
                    <a:lnTo>
                      <a:pt x="759" y="928"/>
                    </a:lnTo>
                    <a:lnTo>
                      <a:pt x="771" y="956"/>
                    </a:lnTo>
                    <a:lnTo>
                      <a:pt x="784" y="984"/>
                    </a:lnTo>
                    <a:lnTo>
                      <a:pt x="796" y="1011"/>
                    </a:lnTo>
                    <a:lnTo>
                      <a:pt x="806" y="1043"/>
                    </a:lnTo>
                    <a:lnTo>
                      <a:pt x="816" y="1071"/>
                    </a:lnTo>
                    <a:lnTo>
                      <a:pt x="827" y="1096"/>
                    </a:lnTo>
                    <a:lnTo>
                      <a:pt x="848" y="1141"/>
                    </a:lnTo>
                    <a:lnTo>
                      <a:pt x="862" y="1188"/>
                    </a:lnTo>
                    <a:lnTo>
                      <a:pt x="872" y="1236"/>
                    </a:lnTo>
                    <a:lnTo>
                      <a:pt x="883" y="1289"/>
                    </a:lnTo>
                    <a:lnTo>
                      <a:pt x="890" y="1339"/>
                    </a:lnTo>
                    <a:lnTo>
                      <a:pt x="897" y="1388"/>
                    </a:lnTo>
                    <a:lnTo>
                      <a:pt x="907" y="1437"/>
                    </a:lnTo>
                    <a:lnTo>
                      <a:pt x="922" y="1486"/>
                    </a:lnTo>
                    <a:lnTo>
                      <a:pt x="939" y="1531"/>
                    </a:lnTo>
                    <a:lnTo>
                      <a:pt x="964" y="1577"/>
                    </a:lnTo>
                    <a:lnTo>
                      <a:pt x="961" y="1574"/>
                    </a:lnTo>
                    <a:lnTo>
                      <a:pt x="957" y="1571"/>
                    </a:lnTo>
                    <a:lnTo>
                      <a:pt x="954" y="1567"/>
                    </a:lnTo>
                    <a:lnTo>
                      <a:pt x="946" y="1559"/>
                    </a:lnTo>
                    <a:lnTo>
                      <a:pt x="939" y="1556"/>
                    </a:lnTo>
                    <a:lnTo>
                      <a:pt x="932" y="1549"/>
                    </a:lnTo>
                    <a:lnTo>
                      <a:pt x="925" y="1542"/>
                    </a:lnTo>
                    <a:lnTo>
                      <a:pt x="919" y="1536"/>
                    </a:lnTo>
                    <a:lnTo>
                      <a:pt x="914" y="1528"/>
                    </a:lnTo>
                    <a:lnTo>
                      <a:pt x="907" y="1518"/>
                    </a:lnTo>
                    <a:lnTo>
                      <a:pt x="872" y="1454"/>
                    </a:lnTo>
                    <a:lnTo>
                      <a:pt x="844" y="1388"/>
                    </a:lnTo>
                    <a:lnTo>
                      <a:pt x="816" y="1321"/>
                    </a:lnTo>
                    <a:lnTo>
                      <a:pt x="791" y="1254"/>
                    </a:lnTo>
                    <a:lnTo>
                      <a:pt x="771" y="1188"/>
                    </a:lnTo>
                    <a:lnTo>
                      <a:pt x="746" y="1121"/>
                    </a:lnTo>
                    <a:lnTo>
                      <a:pt x="718" y="1058"/>
                    </a:lnTo>
                    <a:lnTo>
                      <a:pt x="686" y="994"/>
                    </a:lnTo>
                    <a:lnTo>
                      <a:pt x="648" y="934"/>
                    </a:lnTo>
                    <a:lnTo>
                      <a:pt x="605" y="881"/>
                    </a:lnTo>
                    <a:lnTo>
                      <a:pt x="535" y="804"/>
                    </a:lnTo>
                    <a:lnTo>
                      <a:pt x="465" y="734"/>
                    </a:lnTo>
                    <a:lnTo>
                      <a:pt x="390" y="661"/>
                    </a:lnTo>
                    <a:lnTo>
                      <a:pt x="317" y="583"/>
                    </a:lnTo>
                    <a:lnTo>
                      <a:pt x="246" y="509"/>
                    </a:lnTo>
                    <a:lnTo>
                      <a:pt x="179" y="428"/>
                    </a:lnTo>
                    <a:lnTo>
                      <a:pt x="120" y="348"/>
                    </a:lnTo>
                    <a:lnTo>
                      <a:pt x="67" y="263"/>
                    </a:lnTo>
                    <a:lnTo>
                      <a:pt x="28" y="176"/>
                    </a:lnTo>
                    <a:lnTo>
                      <a:pt x="0" y="81"/>
                    </a:lnTo>
                    <a:lnTo>
                      <a:pt x="0" y="78"/>
                    </a:lnTo>
                    <a:lnTo>
                      <a:pt x="0" y="70"/>
                    </a:lnTo>
                    <a:lnTo>
                      <a:pt x="0" y="63"/>
                    </a:lnTo>
                    <a:lnTo>
                      <a:pt x="0" y="56"/>
                    </a:lnTo>
                    <a:lnTo>
                      <a:pt x="0" y="50"/>
                    </a:lnTo>
                    <a:lnTo>
                      <a:pt x="4" y="43"/>
                    </a:lnTo>
                    <a:lnTo>
                      <a:pt x="4" y="35"/>
                    </a:lnTo>
                    <a:lnTo>
                      <a:pt x="7" y="28"/>
                    </a:lnTo>
                    <a:lnTo>
                      <a:pt x="10" y="21"/>
                    </a:lnTo>
                    <a:lnTo>
                      <a:pt x="14" y="14"/>
                    </a:lnTo>
                    <a:lnTo>
                      <a:pt x="17" y="14"/>
                    </a:lnTo>
                    <a:lnTo>
                      <a:pt x="21" y="11"/>
                    </a:lnTo>
                    <a:lnTo>
                      <a:pt x="24" y="11"/>
                    </a:lnTo>
                    <a:lnTo>
                      <a:pt x="28" y="11"/>
                    </a:lnTo>
                    <a:lnTo>
                      <a:pt x="32" y="11"/>
                    </a:lnTo>
                    <a:lnTo>
                      <a:pt x="39" y="11"/>
                    </a:lnTo>
                    <a:lnTo>
                      <a:pt x="42" y="11"/>
                    </a:lnTo>
                    <a:lnTo>
                      <a:pt x="49" y="11"/>
                    </a:lnTo>
                    <a:lnTo>
                      <a:pt x="52" y="14"/>
                    </a:lnTo>
                    <a:lnTo>
                      <a:pt x="60" y="14"/>
                    </a:lnTo>
                    <a:lnTo>
                      <a:pt x="80" y="0"/>
                    </a:lnTo>
                    <a:close/>
                  </a:path>
                </a:pathLst>
              </a:custGeom>
              <a:solidFill>
                <a:srgbClr val="FF00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81" name="Freeform 805"/>
              <p:cNvSpPr>
                <a:spLocks/>
              </p:cNvSpPr>
              <p:nvPr/>
            </p:nvSpPr>
            <p:spPr bwMode="auto">
              <a:xfrm>
                <a:off x="2718" y="2570"/>
                <a:ext cx="187" cy="113"/>
              </a:xfrm>
              <a:custGeom>
                <a:avLst/>
                <a:gdLst>
                  <a:gd name="T0" fmla="*/ 190 w 2428"/>
                  <a:gd name="T1" fmla="*/ 208 h 1577"/>
                  <a:gd name="T2" fmla="*/ 380 w 2428"/>
                  <a:gd name="T3" fmla="*/ 491 h 1577"/>
                  <a:gd name="T4" fmla="*/ 623 w 2428"/>
                  <a:gd name="T5" fmla="*/ 710 h 1577"/>
                  <a:gd name="T6" fmla="*/ 950 w 2428"/>
                  <a:gd name="T7" fmla="*/ 815 h 1577"/>
                  <a:gd name="T8" fmla="*/ 1305 w 2428"/>
                  <a:gd name="T9" fmla="*/ 787 h 1577"/>
                  <a:gd name="T10" fmla="*/ 1650 w 2428"/>
                  <a:gd name="T11" fmla="*/ 681 h 1577"/>
                  <a:gd name="T12" fmla="*/ 1999 w 2428"/>
                  <a:gd name="T13" fmla="*/ 569 h 1577"/>
                  <a:gd name="T14" fmla="*/ 1826 w 2428"/>
                  <a:gd name="T15" fmla="*/ 629 h 1577"/>
                  <a:gd name="T16" fmla="*/ 1661 w 2428"/>
                  <a:gd name="T17" fmla="*/ 703 h 1577"/>
                  <a:gd name="T18" fmla="*/ 1488 w 2428"/>
                  <a:gd name="T19" fmla="*/ 773 h 1577"/>
                  <a:gd name="T20" fmla="*/ 1523 w 2428"/>
                  <a:gd name="T21" fmla="*/ 791 h 1577"/>
                  <a:gd name="T22" fmla="*/ 1713 w 2428"/>
                  <a:gd name="T23" fmla="*/ 858 h 1577"/>
                  <a:gd name="T24" fmla="*/ 1932 w 2428"/>
                  <a:gd name="T25" fmla="*/ 987 h 1577"/>
                  <a:gd name="T26" fmla="*/ 2111 w 2428"/>
                  <a:gd name="T27" fmla="*/ 1121 h 1577"/>
                  <a:gd name="T28" fmla="*/ 2210 w 2428"/>
                  <a:gd name="T29" fmla="*/ 1181 h 1577"/>
                  <a:gd name="T30" fmla="*/ 2312 w 2428"/>
                  <a:gd name="T31" fmla="*/ 1209 h 1577"/>
                  <a:gd name="T32" fmla="*/ 2428 w 2428"/>
                  <a:gd name="T33" fmla="*/ 1205 h 1577"/>
                  <a:gd name="T34" fmla="*/ 2337 w 2428"/>
                  <a:gd name="T35" fmla="*/ 1209 h 1577"/>
                  <a:gd name="T36" fmla="*/ 2220 w 2428"/>
                  <a:gd name="T37" fmla="*/ 1194 h 1577"/>
                  <a:gd name="T38" fmla="*/ 2122 w 2428"/>
                  <a:gd name="T39" fmla="*/ 1163 h 1577"/>
                  <a:gd name="T40" fmla="*/ 1901 w 2428"/>
                  <a:gd name="T41" fmla="*/ 1005 h 1577"/>
                  <a:gd name="T42" fmla="*/ 1615 w 2428"/>
                  <a:gd name="T43" fmla="*/ 871 h 1577"/>
                  <a:gd name="T44" fmla="*/ 1309 w 2428"/>
                  <a:gd name="T45" fmla="*/ 840 h 1577"/>
                  <a:gd name="T46" fmla="*/ 1034 w 2428"/>
                  <a:gd name="T47" fmla="*/ 889 h 1577"/>
                  <a:gd name="T48" fmla="*/ 922 w 2428"/>
                  <a:gd name="T49" fmla="*/ 896 h 1577"/>
                  <a:gd name="T50" fmla="*/ 802 w 2428"/>
                  <a:gd name="T51" fmla="*/ 881 h 1577"/>
                  <a:gd name="T52" fmla="*/ 686 w 2428"/>
                  <a:gd name="T53" fmla="*/ 858 h 1577"/>
                  <a:gd name="T54" fmla="*/ 742 w 2428"/>
                  <a:gd name="T55" fmla="*/ 903 h 1577"/>
                  <a:gd name="T56" fmla="*/ 784 w 2428"/>
                  <a:gd name="T57" fmla="*/ 984 h 1577"/>
                  <a:gd name="T58" fmla="*/ 816 w 2428"/>
                  <a:gd name="T59" fmla="*/ 1071 h 1577"/>
                  <a:gd name="T60" fmla="*/ 862 w 2428"/>
                  <a:gd name="T61" fmla="*/ 1188 h 1577"/>
                  <a:gd name="T62" fmla="*/ 890 w 2428"/>
                  <a:gd name="T63" fmla="*/ 1339 h 1577"/>
                  <a:gd name="T64" fmla="*/ 922 w 2428"/>
                  <a:gd name="T65" fmla="*/ 1486 h 1577"/>
                  <a:gd name="T66" fmla="*/ 961 w 2428"/>
                  <a:gd name="T67" fmla="*/ 1574 h 1577"/>
                  <a:gd name="T68" fmla="*/ 946 w 2428"/>
                  <a:gd name="T69" fmla="*/ 1559 h 1577"/>
                  <a:gd name="T70" fmla="*/ 925 w 2428"/>
                  <a:gd name="T71" fmla="*/ 1542 h 1577"/>
                  <a:gd name="T72" fmla="*/ 907 w 2428"/>
                  <a:gd name="T73" fmla="*/ 1518 h 1577"/>
                  <a:gd name="T74" fmla="*/ 816 w 2428"/>
                  <a:gd name="T75" fmla="*/ 1321 h 1577"/>
                  <a:gd name="T76" fmla="*/ 746 w 2428"/>
                  <a:gd name="T77" fmla="*/ 1121 h 1577"/>
                  <a:gd name="T78" fmla="*/ 648 w 2428"/>
                  <a:gd name="T79" fmla="*/ 934 h 1577"/>
                  <a:gd name="T80" fmla="*/ 465 w 2428"/>
                  <a:gd name="T81" fmla="*/ 734 h 1577"/>
                  <a:gd name="T82" fmla="*/ 246 w 2428"/>
                  <a:gd name="T83" fmla="*/ 509 h 1577"/>
                  <a:gd name="T84" fmla="*/ 67 w 2428"/>
                  <a:gd name="T85" fmla="*/ 263 h 1577"/>
                  <a:gd name="T86" fmla="*/ 0 w 2428"/>
                  <a:gd name="T87" fmla="*/ 78 h 1577"/>
                  <a:gd name="T88" fmla="*/ 0 w 2428"/>
                  <a:gd name="T89" fmla="*/ 56 h 1577"/>
                  <a:gd name="T90" fmla="*/ 4 w 2428"/>
                  <a:gd name="T91" fmla="*/ 35 h 1577"/>
                  <a:gd name="T92" fmla="*/ 14 w 2428"/>
                  <a:gd name="T93" fmla="*/ 14 h 1577"/>
                  <a:gd name="T94" fmla="*/ 24 w 2428"/>
                  <a:gd name="T95" fmla="*/ 11 h 1577"/>
                  <a:gd name="T96" fmla="*/ 39 w 2428"/>
                  <a:gd name="T97" fmla="*/ 11 h 1577"/>
                  <a:gd name="T98" fmla="*/ 52 w 2428"/>
                  <a:gd name="T99" fmla="*/ 14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28" h="1577">
                    <a:moveTo>
                      <a:pt x="80" y="0"/>
                    </a:moveTo>
                    <a:lnTo>
                      <a:pt x="137" y="106"/>
                    </a:lnTo>
                    <a:lnTo>
                      <a:pt x="190" y="208"/>
                    </a:lnTo>
                    <a:lnTo>
                      <a:pt x="250" y="306"/>
                    </a:lnTo>
                    <a:lnTo>
                      <a:pt x="313" y="401"/>
                    </a:lnTo>
                    <a:lnTo>
                      <a:pt x="380" y="491"/>
                    </a:lnTo>
                    <a:lnTo>
                      <a:pt x="453" y="573"/>
                    </a:lnTo>
                    <a:lnTo>
                      <a:pt x="531" y="646"/>
                    </a:lnTo>
                    <a:lnTo>
                      <a:pt x="623" y="710"/>
                    </a:lnTo>
                    <a:lnTo>
                      <a:pt x="721" y="759"/>
                    </a:lnTo>
                    <a:lnTo>
                      <a:pt x="831" y="794"/>
                    </a:lnTo>
                    <a:lnTo>
                      <a:pt x="950" y="815"/>
                    </a:lnTo>
                    <a:lnTo>
                      <a:pt x="1069" y="819"/>
                    </a:lnTo>
                    <a:lnTo>
                      <a:pt x="1189" y="808"/>
                    </a:lnTo>
                    <a:lnTo>
                      <a:pt x="1305" y="787"/>
                    </a:lnTo>
                    <a:lnTo>
                      <a:pt x="1422" y="759"/>
                    </a:lnTo>
                    <a:lnTo>
                      <a:pt x="1538" y="720"/>
                    </a:lnTo>
                    <a:lnTo>
                      <a:pt x="1650" y="681"/>
                    </a:lnTo>
                    <a:lnTo>
                      <a:pt x="1766" y="639"/>
                    </a:lnTo>
                    <a:lnTo>
                      <a:pt x="1882" y="601"/>
                    </a:lnTo>
                    <a:lnTo>
                      <a:pt x="1999" y="569"/>
                    </a:lnTo>
                    <a:lnTo>
                      <a:pt x="1939" y="586"/>
                    </a:lnTo>
                    <a:lnTo>
                      <a:pt x="1882" y="608"/>
                    </a:lnTo>
                    <a:lnTo>
                      <a:pt x="1826" y="629"/>
                    </a:lnTo>
                    <a:lnTo>
                      <a:pt x="1773" y="653"/>
                    </a:lnTo>
                    <a:lnTo>
                      <a:pt x="1717" y="678"/>
                    </a:lnTo>
                    <a:lnTo>
                      <a:pt x="1661" y="703"/>
                    </a:lnTo>
                    <a:lnTo>
                      <a:pt x="1605" y="728"/>
                    </a:lnTo>
                    <a:lnTo>
                      <a:pt x="1545" y="751"/>
                    </a:lnTo>
                    <a:lnTo>
                      <a:pt x="1488" y="773"/>
                    </a:lnTo>
                    <a:lnTo>
                      <a:pt x="1428" y="791"/>
                    </a:lnTo>
                    <a:lnTo>
                      <a:pt x="1475" y="783"/>
                    </a:lnTo>
                    <a:lnTo>
                      <a:pt x="1523" y="791"/>
                    </a:lnTo>
                    <a:lnTo>
                      <a:pt x="1583" y="804"/>
                    </a:lnTo>
                    <a:lnTo>
                      <a:pt x="1646" y="826"/>
                    </a:lnTo>
                    <a:lnTo>
                      <a:pt x="1713" y="858"/>
                    </a:lnTo>
                    <a:lnTo>
                      <a:pt x="1784" y="896"/>
                    </a:lnTo>
                    <a:lnTo>
                      <a:pt x="1858" y="938"/>
                    </a:lnTo>
                    <a:lnTo>
                      <a:pt x="1932" y="987"/>
                    </a:lnTo>
                    <a:lnTo>
                      <a:pt x="2006" y="1043"/>
                    </a:lnTo>
                    <a:lnTo>
                      <a:pt x="2079" y="1099"/>
                    </a:lnTo>
                    <a:lnTo>
                      <a:pt x="2111" y="1121"/>
                    </a:lnTo>
                    <a:lnTo>
                      <a:pt x="2142" y="1141"/>
                    </a:lnTo>
                    <a:lnTo>
                      <a:pt x="2174" y="1163"/>
                    </a:lnTo>
                    <a:lnTo>
                      <a:pt x="2210" y="1181"/>
                    </a:lnTo>
                    <a:lnTo>
                      <a:pt x="2242" y="1191"/>
                    </a:lnTo>
                    <a:lnTo>
                      <a:pt x="2277" y="1201"/>
                    </a:lnTo>
                    <a:lnTo>
                      <a:pt x="2312" y="1209"/>
                    </a:lnTo>
                    <a:lnTo>
                      <a:pt x="2350" y="1212"/>
                    </a:lnTo>
                    <a:lnTo>
                      <a:pt x="2389" y="1212"/>
                    </a:lnTo>
                    <a:lnTo>
                      <a:pt x="2428" y="1205"/>
                    </a:lnTo>
                    <a:lnTo>
                      <a:pt x="2403" y="1209"/>
                    </a:lnTo>
                    <a:lnTo>
                      <a:pt x="2372" y="1212"/>
                    </a:lnTo>
                    <a:lnTo>
                      <a:pt x="2337" y="1209"/>
                    </a:lnTo>
                    <a:lnTo>
                      <a:pt x="2297" y="1205"/>
                    </a:lnTo>
                    <a:lnTo>
                      <a:pt x="2259" y="1201"/>
                    </a:lnTo>
                    <a:lnTo>
                      <a:pt x="2220" y="1194"/>
                    </a:lnTo>
                    <a:lnTo>
                      <a:pt x="2182" y="1184"/>
                    </a:lnTo>
                    <a:lnTo>
                      <a:pt x="2150" y="1173"/>
                    </a:lnTo>
                    <a:lnTo>
                      <a:pt x="2122" y="1163"/>
                    </a:lnTo>
                    <a:lnTo>
                      <a:pt x="2101" y="1149"/>
                    </a:lnTo>
                    <a:lnTo>
                      <a:pt x="1999" y="1071"/>
                    </a:lnTo>
                    <a:lnTo>
                      <a:pt x="1901" y="1005"/>
                    </a:lnTo>
                    <a:lnTo>
                      <a:pt x="1805" y="949"/>
                    </a:lnTo>
                    <a:lnTo>
                      <a:pt x="1710" y="906"/>
                    </a:lnTo>
                    <a:lnTo>
                      <a:pt x="1615" y="871"/>
                    </a:lnTo>
                    <a:lnTo>
                      <a:pt x="1520" y="846"/>
                    </a:lnTo>
                    <a:lnTo>
                      <a:pt x="1418" y="836"/>
                    </a:lnTo>
                    <a:lnTo>
                      <a:pt x="1309" y="840"/>
                    </a:lnTo>
                    <a:lnTo>
                      <a:pt x="1192" y="854"/>
                    </a:lnTo>
                    <a:lnTo>
                      <a:pt x="1069" y="881"/>
                    </a:lnTo>
                    <a:lnTo>
                      <a:pt x="1034" y="889"/>
                    </a:lnTo>
                    <a:lnTo>
                      <a:pt x="996" y="896"/>
                    </a:lnTo>
                    <a:lnTo>
                      <a:pt x="961" y="896"/>
                    </a:lnTo>
                    <a:lnTo>
                      <a:pt x="922" y="896"/>
                    </a:lnTo>
                    <a:lnTo>
                      <a:pt x="883" y="893"/>
                    </a:lnTo>
                    <a:lnTo>
                      <a:pt x="844" y="889"/>
                    </a:lnTo>
                    <a:lnTo>
                      <a:pt x="802" y="881"/>
                    </a:lnTo>
                    <a:lnTo>
                      <a:pt x="763" y="875"/>
                    </a:lnTo>
                    <a:lnTo>
                      <a:pt x="724" y="868"/>
                    </a:lnTo>
                    <a:lnTo>
                      <a:pt x="686" y="858"/>
                    </a:lnTo>
                    <a:lnTo>
                      <a:pt x="707" y="868"/>
                    </a:lnTo>
                    <a:lnTo>
                      <a:pt x="728" y="881"/>
                    </a:lnTo>
                    <a:lnTo>
                      <a:pt x="742" y="903"/>
                    </a:lnTo>
                    <a:lnTo>
                      <a:pt x="759" y="928"/>
                    </a:lnTo>
                    <a:lnTo>
                      <a:pt x="771" y="956"/>
                    </a:lnTo>
                    <a:lnTo>
                      <a:pt x="784" y="984"/>
                    </a:lnTo>
                    <a:lnTo>
                      <a:pt x="796" y="1011"/>
                    </a:lnTo>
                    <a:lnTo>
                      <a:pt x="806" y="1043"/>
                    </a:lnTo>
                    <a:lnTo>
                      <a:pt x="816" y="1071"/>
                    </a:lnTo>
                    <a:lnTo>
                      <a:pt x="827" y="1096"/>
                    </a:lnTo>
                    <a:lnTo>
                      <a:pt x="848" y="1141"/>
                    </a:lnTo>
                    <a:lnTo>
                      <a:pt x="862" y="1188"/>
                    </a:lnTo>
                    <a:lnTo>
                      <a:pt x="872" y="1236"/>
                    </a:lnTo>
                    <a:lnTo>
                      <a:pt x="883" y="1289"/>
                    </a:lnTo>
                    <a:lnTo>
                      <a:pt x="890" y="1339"/>
                    </a:lnTo>
                    <a:lnTo>
                      <a:pt x="897" y="1388"/>
                    </a:lnTo>
                    <a:lnTo>
                      <a:pt x="907" y="1437"/>
                    </a:lnTo>
                    <a:lnTo>
                      <a:pt x="922" y="1486"/>
                    </a:lnTo>
                    <a:lnTo>
                      <a:pt x="939" y="1531"/>
                    </a:lnTo>
                    <a:lnTo>
                      <a:pt x="964" y="1577"/>
                    </a:lnTo>
                    <a:lnTo>
                      <a:pt x="961" y="1574"/>
                    </a:lnTo>
                    <a:lnTo>
                      <a:pt x="957" y="1571"/>
                    </a:lnTo>
                    <a:lnTo>
                      <a:pt x="954" y="1567"/>
                    </a:lnTo>
                    <a:lnTo>
                      <a:pt x="946" y="1559"/>
                    </a:lnTo>
                    <a:lnTo>
                      <a:pt x="939" y="1556"/>
                    </a:lnTo>
                    <a:lnTo>
                      <a:pt x="932" y="1549"/>
                    </a:lnTo>
                    <a:lnTo>
                      <a:pt x="925" y="1542"/>
                    </a:lnTo>
                    <a:lnTo>
                      <a:pt x="919" y="1536"/>
                    </a:lnTo>
                    <a:lnTo>
                      <a:pt x="914" y="1528"/>
                    </a:lnTo>
                    <a:lnTo>
                      <a:pt x="907" y="1518"/>
                    </a:lnTo>
                    <a:lnTo>
                      <a:pt x="872" y="1454"/>
                    </a:lnTo>
                    <a:lnTo>
                      <a:pt x="844" y="1388"/>
                    </a:lnTo>
                    <a:lnTo>
                      <a:pt x="816" y="1321"/>
                    </a:lnTo>
                    <a:lnTo>
                      <a:pt x="791" y="1254"/>
                    </a:lnTo>
                    <a:lnTo>
                      <a:pt x="771" y="1188"/>
                    </a:lnTo>
                    <a:lnTo>
                      <a:pt x="746" y="1121"/>
                    </a:lnTo>
                    <a:lnTo>
                      <a:pt x="718" y="1058"/>
                    </a:lnTo>
                    <a:lnTo>
                      <a:pt x="686" y="994"/>
                    </a:lnTo>
                    <a:lnTo>
                      <a:pt x="648" y="934"/>
                    </a:lnTo>
                    <a:lnTo>
                      <a:pt x="605" y="881"/>
                    </a:lnTo>
                    <a:lnTo>
                      <a:pt x="535" y="804"/>
                    </a:lnTo>
                    <a:lnTo>
                      <a:pt x="465" y="734"/>
                    </a:lnTo>
                    <a:lnTo>
                      <a:pt x="390" y="661"/>
                    </a:lnTo>
                    <a:lnTo>
                      <a:pt x="317" y="583"/>
                    </a:lnTo>
                    <a:lnTo>
                      <a:pt x="246" y="509"/>
                    </a:lnTo>
                    <a:lnTo>
                      <a:pt x="179" y="428"/>
                    </a:lnTo>
                    <a:lnTo>
                      <a:pt x="120" y="348"/>
                    </a:lnTo>
                    <a:lnTo>
                      <a:pt x="67" y="263"/>
                    </a:lnTo>
                    <a:lnTo>
                      <a:pt x="28" y="176"/>
                    </a:lnTo>
                    <a:lnTo>
                      <a:pt x="0" y="81"/>
                    </a:lnTo>
                    <a:lnTo>
                      <a:pt x="0" y="78"/>
                    </a:lnTo>
                    <a:lnTo>
                      <a:pt x="0" y="70"/>
                    </a:lnTo>
                    <a:lnTo>
                      <a:pt x="0" y="63"/>
                    </a:lnTo>
                    <a:lnTo>
                      <a:pt x="0" y="56"/>
                    </a:lnTo>
                    <a:lnTo>
                      <a:pt x="0" y="50"/>
                    </a:lnTo>
                    <a:lnTo>
                      <a:pt x="4" y="43"/>
                    </a:lnTo>
                    <a:lnTo>
                      <a:pt x="4" y="35"/>
                    </a:lnTo>
                    <a:lnTo>
                      <a:pt x="7" y="28"/>
                    </a:lnTo>
                    <a:lnTo>
                      <a:pt x="10" y="21"/>
                    </a:lnTo>
                    <a:lnTo>
                      <a:pt x="14" y="14"/>
                    </a:lnTo>
                    <a:lnTo>
                      <a:pt x="17" y="14"/>
                    </a:lnTo>
                    <a:lnTo>
                      <a:pt x="21" y="11"/>
                    </a:lnTo>
                    <a:lnTo>
                      <a:pt x="24" y="11"/>
                    </a:lnTo>
                    <a:lnTo>
                      <a:pt x="28" y="11"/>
                    </a:lnTo>
                    <a:lnTo>
                      <a:pt x="32" y="11"/>
                    </a:lnTo>
                    <a:lnTo>
                      <a:pt x="39" y="11"/>
                    </a:lnTo>
                    <a:lnTo>
                      <a:pt x="42" y="11"/>
                    </a:lnTo>
                    <a:lnTo>
                      <a:pt x="49" y="11"/>
                    </a:lnTo>
                    <a:lnTo>
                      <a:pt x="52" y="14"/>
                    </a:lnTo>
                    <a:lnTo>
                      <a:pt x="60" y="14"/>
                    </a:lnTo>
                    <a:lnTo>
                      <a:pt x="80" y="0"/>
                    </a:lnTo>
                  </a:path>
                </a:pathLst>
              </a:custGeom>
              <a:solidFill>
                <a:srgbClr val="A50021"/>
              </a:solidFill>
              <a:ln w="0">
                <a:solidFill>
                  <a:srgbClr val="A50021"/>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82" name="Freeform 806"/>
              <p:cNvSpPr>
                <a:spLocks/>
              </p:cNvSpPr>
              <p:nvPr/>
            </p:nvSpPr>
            <p:spPr bwMode="auto">
              <a:xfrm>
                <a:off x="2640" y="2655"/>
                <a:ext cx="238" cy="199"/>
              </a:xfrm>
              <a:custGeom>
                <a:avLst/>
                <a:gdLst>
                  <a:gd name="T0" fmla="*/ 2494 w 3092"/>
                  <a:gd name="T1" fmla="*/ 2519 h 2786"/>
                  <a:gd name="T2" fmla="*/ 2308 w 3092"/>
                  <a:gd name="T3" fmla="*/ 2466 h 2786"/>
                  <a:gd name="T4" fmla="*/ 2115 w 3092"/>
                  <a:gd name="T5" fmla="*/ 2406 h 2786"/>
                  <a:gd name="T6" fmla="*/ 1932 w 3092"/>
                  <a:gd name="T7" fmla="*/ 2273 h 2786"/>
                  <a:gd name="T8" fmla="*/ 1762 w 3092"/>
                  <a:gd name="T9" fmla="*/ 2111 h 2786"/>
                  <a:gd name="T10" fmla="*/ 1639 w 3092"/>
                  <a:gd name="T11" fmla="*/ 2026 h 2786"/>
                  <a:gd name="T12" fmla="*/ 1526 w 3092"/>
                  <a:gd name="T13" fmla="*/ 1991 h 2786"/>
                  <a:gd name="T14" fmla="*/ 1424 w 3092"/>
                  <a:gd name="T15" fmla="*/ 1946 h 2786"/>
                  <a:gd name="T16" fmla="*/ 1351 w 3092"/>
                  <a:gd name="T17" fmla="*/ 1893 h 2786"/>
                  <a:gd name="T18" fmla="*/ 1283 w 3092"/>
                  <a:gd name="T19" fmla="*/ 1823 h 2786"/>
                  <a:gd name="T20" fmla="*/ 1140 w 3092"/>
                  <a:gd name="T21" fmla="*/ 1601 h 2786"/>
                  <a:gd name="T22" fmla="*/ 981 w 3092"/>
                  <a:gd name="T23" fmla="*/ 1328 h 2786"/>
                  <a:gd name="T24" fmla="*/ 830 w 3092"/>
                  <a:gd name="T25" fmla="*/ 1100 h 2786"/>
                  <a:gd name="T26" fmla="*/ 727 w 3092"/>
                  <a:gd name="T27" fmla="*/ 1026 h 2786"/>
                  <a:gd name="T28" fmla="*/ 629 w 3092"/>
                  <a:gd name="T29" fmla="*/ 945 h 2786"/>
                  <a:gd name="T30" fmla="*/ 478 w 3092"/>
                  <a:gd name="T31" fmla="*/ 622 h 2786"/>
                  <a:gd name="T32" fmla="*/ 288 w 3092"/>
                  <a:gd name="T33" fmla="*/ 238 h 2786"/>
                  <a:gd name="T34" fmla="*/ 63 w 3092"/>
                  <a:gd name="T35" fmla="*/ 0 h 2786"/>
                  <a:gd name="T36" fmla="*/ 31 w 3092"/>
                  <a:gd name="T37" fmla="*/ 14 h 2786"/>
                  <a:gd name="T38" fmla="*/ 10 w 3092"/>
                  <a:gd name="T39" fmla="*/ 53 h 2786"/>
                  <a:gd name="T40" fmla="*/ 0 w 3092"/>
                  <a:gd name="T41" fmla="*/ 91 h 2786"/>
                  <a:gd name="T42" fmla="*/ 13 w 3092"/>
                  <a:gd name="T43" fmla="*/ 123 h 2786"/>
                  <a:gd name="T44" fmla="*/ 200 w 3092"/>
                  <a:gd name="T45" fmla="*/ 316 h 2786"/>
                  <a:gd name="T46" fmla="*/ 516 w 3092"/>
                  <a:gd name="T47" fmla="*/ 1159 h 2786"/>
                  <a:gd name="T48" fmla="*/ 594 w 3092"/>
                  <a:gd name="T49" fmla="*/ 2086 h 2786"/>
                  <a:gd name="T50" fmla="*/ 650 w 3092"/>
                  <a:gd name="T51" fmla="*/ 2350 h 2786"/>
                  <a:gd name="T52" fmla="*/ 710 w 3092"/>
                  <a:gd name="T53" fmla="*/ 2389 h 2786"/>
                  <a:gd name="T54" fmla="*/ 707 w 3092"/>
                  <a:gd name="T55" fmla="*/ 2368 h 2786"/>
                  <a:gd name="T56" fmla="*/ 629 w 3092"/>
                  <a:gd name="T57" fmla="*/ 1901 h 2786"/>
                  <a:gd name="T58" fmla="*/ 612 w 3092"/>
                  <a:gd name="T59" fmla="*/ 1236 h 2786"/>
                  <a:gd name="T60" fmla="*/ 576 w 3092"/>
                  <a:gd name="T61" fmla="*/ 1078 h 2786"/>
                  <a:gd name="T62" fmla="*/ 566 w 3092"/>
                  <a:gd name="T63" fmla="*/ 1050 h 2786"/>
                  <a:gd name="T64" fmla="*/ 573 w 3092"/>
                  <a:gd name="T65" fmla="*/ 1036 h 2786"/>
                  <a:gd name="T66" fmla="*/ 622 w 3092"/>
                  <a:gd name="T67" fmla="*/ 1082 h 2786"/>
                  <a:gd name="T68" fmla="*/ 679 w 3092"/>
                  <a:gd name="T69" fmla="*/ 1121 h 2786"/>
                  <a:gd name="T70" fmla="*/ 815 w 3092"/>
                  <a:gd name="T71" fmla="*/ 1240 h 2786"/>
                  <a:gd name="T72" fmla="*/ 917 w 3092"/>
                  <a:gd name="T73" fmla="*/ 1444 h 2786"/>
                  <a:gd name="T74" fmla="*/ 1027 w 3092"/>
                  <a:gd name="T75" fmla="*/ 1654 h 2786"/>
                  <a:gd name="T76" fmla="*/ 1175 w 3092"/>
                  <a:gd name="T77" fmla="*/ 1854 h 2786"/>
                  <a:gd name="T78" fmla="*/ 1358 w 3092"/>
                  <a:gd name="T79" fmla="*/ 2019 h 2786"/>
                  <a:gd name="T80" fmla="*/ 1463 w 3092"/>
                  <a:gd name="T81" fmla="*/ 2083 h 2786"/>
                  <a:gd name="T82" fmla="*/ 1534 w 3092"/>
                  <a:gd name="T83" fmla="*/ 2104 h 2786"/>
                  <a:gd name="T84" fmla="*/ 1664 w 3092"/>
                  <a:gd name="T85" fmla="*/ 2178 h 2786"/>
                  <a:gd name="T86" fmla="*/ 1995 w 3092"/>
                  <a:gd name="T87" fmla="*/ 2413 h 2786"/>
                  <a:gd name="T88" fmla="*/ 2357 w 3092"/>
                  <a:gd name="T89" fmla="*/ 2571 h 2786"/>
                  <a:gd name="T90" fmla="*/ 2501 w 3092"/>
                  <a:gd name="T91" fmla="*/ 2596 h 2786"/>
                  <a:gd name="T92" fmla="*/ 2554 w 3092"/>
                  <a:gd name="T93" fmla="*/ 2621 h 2786"/>
                  <a:gd name="T94" fmla="*/ 2646 w 3092"/>
                  <a:gd name="T95" fmla="*/ 2634 h 2786"/>
                  <a:gd name="T96" fmla="*/ 2857 w 3092"/>
                  <a:gd name="T97" fmla="*/ 2673 h 2786"/>
                  <a:gd name="T98" fmla="*/ 3047 w 3092"/>
                  <a:gd name="T99" fmla="*/ 2754 h 2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92" h="2786">
                    <a:moveTo>
                      <a:pt x="2639" y="2554"/>
                    </a:moveTo>
                    <a:lnTo>
                      <a:pt x="2589" y="2543"/>
                    </a:lnTo>
                    <a:lnTo>
                      <a:pt x="2543" y="2529"/>
                    </a:lnTo>
                    <a:lnTo>
                      <a:pt x="2494" y="2519"/>
                    </a:lnTo>
                    <a:lnTo>
                      <a:pt x="2448" y="2504"/>
                    </a:lnTo>
                    <a:lnTo>
                      <a:pt x="2403" y="2491"/>
                    </a:lnTo>
                    <a:lnTo>
                      <a:pt x="2357" y="2476"/>
                    </a:lnTo>
                    <a:lnTo>
                      <a:pt x="2308" y="2466"/>
                    </a:lnTo>
                    <a:lnTo>
                      <a:pt x="2262" y="2452"/>
                    </a:lnTo>
                    <a:lnTo>
                      <a:pt x="2213" y="2438"/>
                    </a:lnTo>
                    <a:lnTo>
                      <a:pt x="2167" y="2424"/>
                    </a:lnTo>
                    <a:lnTo>
                      <a:pt x="2115" y="2406"/>
                    </a:lnTo>
                    <a:lnTo>
                      <a:pt x="2062" y="2378"/>
                    </a:lnTo>
                    <a:lnTo>
                      <a:pt x="2015" y="2346"/>
                    </a:lnTo>
                    <a:lnTo>
                      <a:pt x="1974" y="2311"/>
                    </a:lnTo>
                    <a:lnTo>
                      <a:pt x="1932" y="2273"/>
                    </a:lnTo>
                    <a:lnTo>
                      <a:pt x="1889" y="2234"/>
                    </a:lnTo>
                    <a:lnTo>
                      <a:pt x="1850" y="2192"/>
                    </a:lnTo>
                    <a:lnTo>
                      <a:pt x="1809" y="2149"/>
                    </a:lnTo>
                    <a:lnTo>
                      <a:pt x="1762" y="2111"/>
                    </a:lnTo>
                    <a:lnTo>
                      <a:pt x="1717" y="2073"/>
                    </a:lnTo>
                    <a:lnTo>
                      <a:pt x="1692" y="2055"/>
                    </a:lnTo>
                    <a:lnTo>
                      <a:pt x="1667" y="2041"/>
                    </a:lnTo>
                    <a:lnTo>
                      <a:pt x="1639" y="2026"/>
                    </a:lnTo>
                    <a:lnTo>
                      <a:pt x="1611" y="2016"/>
                    </a:lnTo>
                    <a:lnTo>
                      <a:pt x="1583" y="2009"/>
                    </a:lnTo>
                    <a:lnTo>
                      <a:pt x="1554" y="1999"/>
                    </a:lnTo>
                    <a:lnTo>
                      <a:pt x="1526" y="1991"/>
                    </a:lnTo>
                    <a:lnTo>
                      <a:pt x="1498" y="1981"/>
                    </a:lnTo>
                    <a:lnTo>
                      <a:pt x="1471" y="1971"/>
                    </a:lnTo>
                    <a:lnTo>
                      <a:pt x="1446" y="1960"/>
                    </a:lnTo>
                    <a:lnTo>
                      <a:pt x="1424" y="1946"/>
                    </a:lnTo>
                    <a:lnTo>
                      <a:pt x="1406" y="1936"/>
                    </a:lnTo>
                    <a:lnTo>
                      <a:pt x="1389" y="1921"/>
                    </a:lnTo>
                    <a:lnTo>
                      <a:pt x="1368" y="1908"/>
                    </a:lnTo>
                    <a:lnTo>
                      <a:pt x="1351" y="1893"/>
                    </a:lnTo>
                    <a:lnTo>
                      <a:pt x="1333" y="1876"/>
                    </a:lnTo>
                    <a:lnTo>
                      <a:pt x="1315" y="1858"/>
                    </a:lnTo>
                    <a:lnTo>
                      <a:pt x="1301" y="1841"/>
                    </a:lnTo>
                    <a:lnTo>
                      <a:pt x="1283" y="1823"/>
                    </a:lnTo>
                    <a:lnTo>
                      <a:pt x="1270" y="1802"/>
                    </a:lnTo>
                    <a:lnTo>
                      <a:pt x="1223" y="1736"/>
                    </a:lnTo>
                    <a:lnTo>
                      <a:pt x="1182" y="1668"/>
                    </a:lnTo>
                    <a:lnTo>
                      <a:pt x="1140" y="1601"/>
                    </a:lnTo>
                    <a:lnTo>
                      <a:pt x="1100" y="1535"/>
                    </a:lnTo>
                    <a:lnTo>
                      <a:pt x="1062" y="1465"/>
                    </a:lnTo>
                    <a:lnTo>
                      <a:pt x="1023" y="1398"/>
                    </a:lnTo>
                    <a:lnTo>
                      <a:pt x="981" y="1328"/>
                    </a:lnTo>
                    <a:lnTo>
                      <a:pt x="942" y="1261"/>
                    </a:lnTo>
                    <a:lnTo>
                      <a:pt x="897" y="1194"/>
                    </a:lnTo>
                    <a:lnTo>
                      <a:pt x="851" y="1124"/>
                    </a:lnTo>
                    <a:lnTo>
                      <a:pt x="830" y="1100"/>
                    </a:lnTo>
                    <a:lnTo>
                      <a:pt x="809" y="1078"/>
                    </a:lnTo>
                    <a:lnTo>
                      <a:pt x="780" y="1061"/>
                    </a:lnTo>
                    <a:lnTo>
                      <a:pt x="756" y="1043"/>
                    </a:lnTo>
                    <a:lnTo>
                      <a:pt x="727" y="1026"/>
                    </a:lnTo>
                    <a:lnTo>
                      <a:pt x="699" y="1008"/>
                    </a:lnTo>
                    <a:lnTo>
                      <a:pt x="675" y="991"/>
                    </a:lnTo>
                    <a:lnTo>
                      <a:pt x="650" y="970"/>
                    </a:lnTo>
                    <a:lnTo>
                      <a:pt x="629" y="945"/>
                    </a:lnTo>
                    <a:lnTo>
                      <a:pt x="612" y="917"/>
                    </a:lnTo>
                    <a:lnTo>
                      <a:pt x="566" y="822"/>
                    </a:lnTo>
                    <a:lnTo>
                      <a:pt x="521" y="723"/>
                    </a:lnTo>
                    <a:lnTo>
                      <a:pt x="478" y="622"/>
                    </a:lnTo>
                    <a:lnTo>
                      <a:pt x="436" y="523"/>
                    </a:lnTo>
                    <a:lnTo>
                      <a:pt x="390" y="425"/>
                    </a:lnTo>
                    <a:lnTo>
                      <a:pt x="341" y="330"/>
                    </a:lnTo>
                    <a:lnTo>
                      <a:pt x="288" y="238"/>
                    </a:lnTo>
                    <a:lnTo>
                      <a:pt x="225" y="155"/>
                    </a:lnTo>
                    <a:lnTo>
                      <a:pt x="154" y="77"/>
                    </a:lnTo>
                    <a:lnTo>
                      <a:pt x="73" y="3"/>
                    </a:lnTo>
                    <a:lnTo>
                      <a:pt x="63" y="0"/>
                    </a:lnTo>
                    <a:lnTo>
                      <a:pt x="55" y="0"/>
                    </a:lnTo>
                    <a:lnTo>
                      <a:pt x="48" y="0"/>
                    </a:lnTo>
                    <a:lnTo>
                      <a:pt x="38" y="7"/>
                    </a:lnTo>
                    <a:lnTo>
                      <a:pt x="31" y="14"/>
                    </a:lnTo>
                    <a:lnTo>
                      <a:pt x="27" y="21"/>
                    </a:lnTo>
                    <a:lnTo>
                      <a:pt x="20" y="32"/>
                    </a:lnTo>
                    <a:lnTo>
                      <a:pt x="13" y="42"/>
                    </a:lnTo>
                    <a:lnTo>
                      <a:pt x="10" y="53"/>
                    </a:lnTo>
                    <a:lnTo>
                      <a:pt x="3" y="63"/>
                    </a:lnTo>
                    <a:lnTo>
                      <a:pt x="0" y="70"/>
                    </a:lnTo>
                    <a:lnTo>
                      <a:pt x="0" y="80"/>
                    </a:lnTo>
                    <a:lnTo>
                      <a:pt x="0" y="91"/>
                    </a:lnTo>
                    <a:lnTo>
                      <a:pt x="3" y="98"/>
                    </a:lnTo>
                    <a:lnTo>
                      <a:pt x="6" y="105"/>
                    </a:lnTo>
                    <a:lnTo>
                      <a:pt x="10" y="116"/>
                    </a:lnTo>
                    <a:lnTo>
                      <a:pt x="13" y="123"/>
                    </a:lnTo>
                    <a:lnTo>
                      <a:pt x="20" y="127"/>
                    </a:lnTo>
                    <a:lnTo>
                      <a:pt x="23" y="133"/>
                    </a:lnTo>
                    <a:lnTo>
                      <a:pt x="31" y="137"/>
                    </a:lnTo>
                    <a:lnTo>
                      <a:pt x="200" y="316"/>
                    </a:lnTo>
                    <a:lnTo>
                      <a:pt x="326" y="510"/>
                    </a:lnTo>
                    <a:lnTo>
                      <a:pt x="418" y="716"/>
                    </a:lnTo>
                    <a:lnTo>
                      <a:pt x="478" y="935"/>
                    </a:lnTo>
                    <a:lnTo>
                      <a:pt x="516" y="1159"/>
                    </a:lnTo>
                    <a:lnTo>
                      <a:pt x="544" y="1391"/>
                    </a:lnTo>
                    <a:lnTo>
                      <a:pt x="559" y="1623"/>
                    </a:lnTo>
                    <a:lnTo>
                      <a:pt x="576" y="1854"/>
                    </a:lnTo>
                    <a:lnTo>
                      <a:pt x="594" y="2086"/>
                    </a:lnTo>
                    <a:lnTo>
                      <a:pt x="629" y="2308"/>
                    </a:lnTo>
                    <a:lnTo>
                      <a:pt x="632" y="2326"/>
                    </a:lnTo>
                    <a:lnTo>
                      <a:pt x="639" y="2339"/>
                    </a:lnTo>
                    <a:lnTo>
                      <a:pt x="650" y="2350"/>
                    </a:lnTo>
                    <a:lnTo>
                      <a:pt x="664" y="2361"/>
                    </a:lnTo>
                    <a:lnTo>
                      <a:pt x="679" y="2371"/>
                    </a:lnTo>
                    <a:lnTo>
                      <a:pt x="692" y="2381"/>
                    </a:lnTo>
                    <a:lnTo>
                      <a:pt x="710" y="2389"/>
                    </a:lnTo>
                    <a:lnTo>
                      <a:pt x="731" y="2396"/>
                    </a:lnTo>
                    <a:lnTo>
                      <a:pt x="749" y="2399"/>
                    </a:lnTo>
                    <a:lnTo>
                      <a:pt x="770" y="2403"/>
                    </a:lnTo>
                    <a:lnTo>
                      <a:pt x="707" y="2368"/>
                    </a:lnTo>
                    <a:lnTo>
                      <a:pt x="668" y="2294"/>
                    </a:lnTo>
                    <a:lnTo>
                      <a:pt x="644" y="2188"/>
                    </a:lnTo>
                    <a:lnTo>
                      <a:pt x="632" y="2055"/>
                    </a:lnTo>
                    <a:lnTo>
                      <a:pt x="629" y="1901"/>
                    </a:lnTo>
                    <a:lnTo>
                      <a:pt x="629" y="1736"/>
                    </a:lnTo>
                    <a:lnTo>
                      <a:pt x="629" y="1566"/>
                    </a:lnTo>
                    <a:lnTo>
                      <a:pt x="626" y="1398"/>
                    </a:lnTo>
                    <a:lnTo>
                      <a:pt x="612" y="1236"/>
                    </a:lnTo>
                    <a:lnTo>
                      <a:pt x="584" y="1093"/>
                    </a:lnTo>
                    <a:lnTo>
                      <a:pt x="579" y="1089"/>
                    </a:lnTo>
                    <a:lnTo>
                      <a:pt x="579" y="1082"/>
                    </a:lnTo>
                    <a:lnTo>
                      <a:pt x="576" y="1078"/>
                    </a:lnTo>
                    <a:lnTo>
                      <a:pt x="573" y="1071"/>
                    </a:lnTo>
                    <a:lnTo>
                      <a:pt x="569" y="1064"/>
                    </a:lnTo>
                    <a:lnTo>
                      <a:pt x="569" y="1058"/>
                    </a:lnTo>
                    <a:lnTo>
                      <a:pt x="566" y="1050"/>
                    </a:lnTo>
                    <a:lnTo>
                      <a:pt x="562" y="1043"/>
                    </a:lnTo>
                    <a:lnTo>
                      <a:pt x="562" y="1033"/>
                    </a:lnTo>
                    <a:lnTo>
                      <a:pt x="559" y="1026"/>
                    </a:lnTo>
                    <a:lnTo>
                      <a:pt x="573" y="1036"/>
                    </a:lnTo>
                    <a:lnTo>
                      <a:pt x="587" y="1046"/>
                    </a:lnTo>
                    <a:lnTo>
                      <a:pt x="597" y="1061"/>
                    </a:lnTo>
                    <a:lnTo>
                      <a:pt x="612" y="1071"/>
                    </a:lnTo>
                    <a:lnTo>
                      <a:pt x="622" y="1082"/>
                    </a:lnTo>
                    <a:lnTo>
                      <a:pt x="636" y="1093"/>
                    </a:lnTo>
                    <a:lnTo>
                      <a:pt x="650" y="1103"/>
                    </a:lnTo>
                    <a:lnTo>
                      <a:pt x="664" y="1113"/>
                    </a:lnTo>
                    <a:lnTo>
                      <a:pt x="679" y="1121"/>
                    </a:lnTo>
                    <a:lnTo>
                      <a:pt x="692" y="1131"/>
                    </a:lnTo>
                    <a:lnTo>
                      <a:pt x="742" y="1159"/>
                    </a:lnTo>
                    <a:lnTo>
                      <a:pt x="780" y="1198"/>
                    </a:lnTo>
                    <a:lnTo>
                      <a:pt x="815" y="1240"/>
                    </a:lnTo>
                    <a:lnTo>
                      <a:pt x="844" y="1289"/>
                    </a:lnTo>
                    <a:lnTo>
                      <a:pt x="872" y="1338"/>
                    </a:lnTo>
                    <a:lnTo>
                      <a:pt x="893" y="1391"/>
                    </a:lnTo>
                    <a:lnTo>
                      <a:pt x="917" y="1444"/>
                    </a:lnTo>
                    <a:lnTo>
                      <a:pt x="942" y="1496"/>
                    </a:lnTo>
                    <a:lnTo>
                      <a:pt x="967" y="1549"/>
                    </a:lnTo>
                    <a:lnTo>
                      <a:pt x="995" y="1601"/>
                    </a:lnTo>
                    <a:lnTo>
                      <a:pt x="1027" y="1654"/>
                    </a:lnTo>
                    <a:lnTo>
                      <a:pt x="1062" y="1707"/>
                    </a:lnTo>
                    <a:lnTo>
                      <a:pt x="1097" y="1760"/>
                    </a:lnTo>
                    <a:lnTo>
                      <a:pt x="1136" y="1809"/>
                    </a:lnTo>
                    <a:lnTo>
                      <a:pt x="1175" y="1854"/>
                    </a:lnTo>
                    <a:lnTo>
                      <a:pt x="1217" y="1901"/>
                    </a:lnTo>
                    <a:lnTo>
                      <a:pt x="1263" y="1943"/>
                    </a:lnTo>
                    <a:lnTo>
                      <a:pt x="1308" y="1984"/>
                    </a:lnTo>
                    <a:lnTo>
                      <a:pt x="1358" y="2019"/>
                    </a:lnTo>
                    <a:lnTo>
                      <a:pt x="1406" y="2055"/>
                    </a:lnTo>
                    <a:lnTo>
                      <a:pt x="1428" y="2066"/>
                    </a:lnTo>
                    <a:lnTo>
                      <a:pt x="1446" y="2076"/>
                    </a:lnTo>
                    <a:lnTo>
                      <a:pt x="1463" y="2083"/>
                    </a:lnTo>
                    <a:lnTo>
                      <a:pt x="1481" y="2090"/>
                    </a:lnTo>
                    <a:lnTo>
                      <a:pt x="1498" y="2094"/>
                    </a:lnTo>
                    <a:lnTo>
                      <a:pt x="1516" y="2101"/>
                    </a:lnTo>
                    <a:lnTo>
                      <a:pt x="1534" y="2104"/>
                    </a:lnTo>
                    <a:lnTo>
                      <a:pt x="1548" y="2111"/>
                    </a:lnTo>
                    <a:lnTo>
                      <a:pt x="1561" y="2114"/>
                    </a:lnTo>
                    <a:lnTo>
                      <a:pt x="1576" y="2121"/>
                    </a:lnTo>
                    <a:lnTo>
                      <a:pt x="1664" y="2178"/>
                    </a:lnTo>
                    <a:lnTo>
                      <a:pt x="1749" y="2234"/>
                    </a:lnTo>
                    <a:lnTo>
                      <a:pt x="1832" y="2297"/>
                    </a:lnTo>
                    <a:lnTo>
                      <a:pt x="1914" y="2354"/>
                    </a:lnTo>
                    <a:lnTo>
                      <a:pt x="1995" y="2413"/>
                    </a:lnTo>
                    <a:lnTo>
                      <a:pt x="2079" y="2466"/>
                    </a:lnTo>
                    <a:lnTo>
                      <a:pt x="2167" y="2511"/>
                    </a:lnTo>
                    <a:lnTo>
                      <a:pt x="2258" y="2547"/>
                    </a:lnTo>
                    <a:lnTo>
                      <a:pt x="2357" y="2571"/>
                    </a:lnTo>
                    <a:lnTo>
                      <a:pt x="2463" y="2586"/>
                    </a:lnTo>
                    <a:lnTo>
                      <a:pt x="2476" y="2586"/>
                    </a:lnTo>
                    <a:lnTo>
                      <a:pt x="2491" y="2589"/>
                    </a:lnTo>
                    <a:lnTo>
                      <a:pt x="2501" y="2596"/>
                    </a:lnTo>
                    <a:lnTo>
                      <a:pt x="2516" y="2599"/>
                    </a:lnTo>
                    <a:lnTo>
                      <a:pt x="2526" y="2606"/>
                    </a:lnTo>
                    <a:lnTo>
                      <a:pt x="2540" y="2614"/>
                    </a:lnTo>
                    <a:lnTo>
                      <a:pt x="2554" y="2621"/>
                    </a:lnTo>
                    <a:lnTo>
                      <a:pt x="2564" y="2624"/>
                    </a:lnTo>
                    <a:lnTo>
                      <a:pt x="2579" y="2627"/>
                    </a:lnTo>
                    <a:lnTo>
                      <a:pt x="2593" y="2631"/>
                    </a:lnTo>
                    <a:lnTo>
                      <a:pt x="2646" y="2634"/>
                    </a:lnTo>
                    <a:lnTo>
                      <a:pt x="2699" y="2641"/>
                    </a:lnTo>
                    <a:lnTo>
                      <a:pt x="2751" y="2649"/>
                    </a:lnTo>
                    <a:lnTo>
                      <a:pt x="2804" y="2659"/>
                    </a:lnTo>
                    <a:lnTo>
                      <a:pt x="2857" y="2673"/>
                    </a:lnTo>
                    <a:lnTo>
                      <a:pt x="2906" y="2687"/>
                    </a:lnTo>
                    <a:lnTo>
                      <a:pt x="2955" y="2709"/>
                    </a:lnTo>
                    <a:lnTo>
                      <a:pt x="3001" y="2729"/>
                    </a:lnTo>
                    <a:lnTo>
                      <a:pt x="3047" y="2754"/>
                    </a:lnTo>
                    <a:lnTo>
                      <a:pt x="3092" y="2786"/>
                    </a:lnTo>
                    <a:lnTo>
                      <a:pt x="2639" y="2554"/>
                    </a:lnTo>
                    <a:close/>
                  </a:path>
                </a:pathLst>
              </a:custGeom>
              <a:solidFill>
                <a:srgbClr val="FF00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83" name="Freeform 807"/>
              <p:cNvSpPr>
                <a:spLocks/>
              </p:cNvSpPr>
              <p:nvPr/>
            </p:nvSpPr>
            <p:spPr bwMode="auto">
              <a:xfrm>
                <a:off x="2640" y="2655"/>
                <a:ext cx="238" cy="199"/>
              </a:xfrm>
              <a:custGeom>
                <a:avLst/>
                <a:gdLst>
                  <a:gd name="T0" fmla="*/ 2494 w 3092"/>
                  <a:gd name="T1" fmla="*/ 2519 h 2786"/>
                  <a:gd name="T2" fmla="*/ 2308 w 3092"/>
                  <a:gd name="T3" fmla="*/ 2466 h 2786"/>
                  <a:gd name="T4" fmla="*/ 2115 w 3092"/>
                  <a:gd name="T5" fmla="*/ 2406 h 2786"/>
                  <a:gd name="T6" fmla="*/ 1932 w 3092"/>
                  <a:gd name="T7" fmla="*/ 2273 h 2786"/>
                  <a:gd name="T8" fmla="*/ 1762 w 3092"/>
                  <a:gd name="T9" fmla="*/ 2111 h 2786"/>
                  <a:gd name="T10" fmla="*/ 1639 w 3092"/>
                  <a:gd name="T11" fmla="*/ 2026 h 2786"/>
                  <a:gd name="T12" fmla="*/ 1526 w 3092"/>
                  <a:gd name="T13" fmla="*/ 1991 h 2786"/>
                  <a:gd name="T14" fmla="*/ 1424 w 3092"/>
                  <a:gd name="T15" fmla="*/ 1946 h 2786"/>
                  <a:gd name="T16" fmla="*/ 1351 w 3092"/>
                  <a:gd name="T17" fmla="*/ 1893 h 2786"/>
                  <a:gd name="T18" fmla="*/ 1283 w 3092"/>
                  <a:gd name="T19" fmla="*/ 1823 h 2786"/>
                  <a:gd name="T20" fmla="*/ 1140 w 3092"/>
                  <a:gd name="T21" fmla="*/ 1601 h 2786"/>
                  <a:gd name="T22" fmla="*/ 981 w 3092"/>
                  <a:gd name="T23" fmla="*/ 1328 h 2786"/>
                  <a:gd name="T24" fmla="*/ 830 w 3092"/>
                  <a:gd name="T25" fmla="*/ 1100 h 2786"/>
                  <a:gd name="T26" fmla="*/ 727 w 3092"/>
                  <a:gd name="T27" fmla="*/ 1026 h 2786"/>
                  <a:gd name="T28" fmla="*/ 629 w 3092"/>
                  <a:gd name="T29" fmla="*/ 945 h 2786"/>
                  <a:gd name="T30" fmla="*/ 478 w 3092"/>
                  <a:gd name="T31" fmla="*/ 622 h 2786"/>
                  <a:gd name="T32" fmla="*/ 288 w 3092"/>
                  <a:gd name="T33" fmla="*/ 238 h 2786"/>
                  <a:gd name="T34" fmla="*/ 63 w 3092"/>
                  <a:gd name="T35" fmla="*/ 0 h 2786"/>
                  <a:gd name="T36" fmla="*/ 31 w 3092"/>
                  <a:gd name="T37" fmla="*/ 14 h 2786"/>
                  <a:gd name="T38" fmla="*/ 10 w 3092"/>
                  <a:gd name="T39" fmla="*/ 53 h 2786"/>
                  <a:gd name="T40" fmla="*/ 0 w 3092"/>
                  <a:gd name="T41" fmla="*/ 91 h 2786"/>
                  <a:gd name="T42" fmla="*/ 13 w 3092"/>
                  <a:gd name="T43" fmla="*/ 123 h 2786"/>
                  <a:gd name="T44" fmla="*/ 200 w 3092"/>
                  <a:gd name="T45" fmla="*/ 316 h 2786"/>
                  <a:gd name="T46" fmla="*/ 516 w 3092"/>
                  <a:gd name="T47" fmla="*/ 1159 h 2786"/>
                  <a:gd name="T48" fmla="*/ 594 w 3092"/>
                  <a:gd name="T49" fmla="*/ 2086 h 2786"/>
                  <a:gd name="T50" fmla="*/ 650 w 3092"/>
                  <a:gd name="T51" fmla="*/ 2350 h 2786"/>
                  <a:gd name="T52" fmla="*/ 710 w 3092"/>
                  <a:gd name="T53" fmla="*/ 2389 h 2786"/>
                  <a:gd name="T54" fmla="*/ 707 w 3092"/>
                  <a:gd name="T55" fmla="*/ 2368 h 2786"/>
                  <a:gd name="T56" fmla="*/ 629 w 3092"/>
                  <a:gd name="T57" fmla="*/ 1901 h 2786"/>
                  <a:gd name="T58" fmla="*/ 612 w 3092"/>
                  <a:gd name="T59" fmla="*/ 1236 h 2786"/>
                  <a:gd name="T60" fmla="*/ 576 w 3092"/>
                  <a:gd name="T61" fmla="*/ 1078 h 2786"/>
                  <a:gd name="T62" fmla="*/ 566 w 3092"/>
                  <a:gd name="T63" fmla="*/ 1050 h 2786"/>
                  <a:gd name="T64" fmla="*/ 573 w 3092"/>
                  <a:gd name="T65" fmla="*/ 1036 h 2786"/>
                  <a:gd name="T66" fmla="*/ 622 w 3092"/>
                  <a:gd name="T67" fmla="*/ 1082 h 2786"/>
                  <a:gd name="T68" fmla="*/ 679 w 3092"/>
                  <a:gd name="T69" fmla="*/ 1121 h 2786"/>
                  <a:gd name="T70" fmla="*/ 815 w 3092"/>
                  <a:gd name="T71" fmla="*/ 1240 h 2786"/>
                  <a:gd name="T72" fmla="*/ 917 w 3092"/>
                  <a:gd name="T73" fmla="*/ 1444 h 2786"/>
                  <a:gd name="T74" fmla="*/ 1027 w 3092"/>
                  <a:gd name="T75" fmla="*/ 1654 h 2786"/>
                  <a:gd name="T76" fmla="*/ 1175 w 3092"/>
                  <a:gd name="T77" fmla="*/ 1854 h 2786"/>
                  <a:gd name="T78" fmla="*/ 1358 w 3092"/>
                  <a:gd name="T79" fmla="*/ 2019 h 2786"/>
                  <a:gd name="T80" fmla="*/ 1463 w 3092"/>
                  <a:gd name="T81" fmla="*/ 2083 h 2786"/>
                  <a:gd name="T82" fmla="*/ 1534 w 3092"/>
                  <a:gd name="T83" fmla="*/ 2104 h 2786"/>
                  <a:gd name="T84" fmla="*/ 1664 w 3092"/>
                  <a:gd name="T85" fmla="*/ 2178 h 2786"/>
                  <a:gd name="T86" fmla="*/ 1995 w 3092"/>
                  <a:gd name="T87" fmla="*/ 2413 h 2786"/>
                  <a:gd name="T88" fmla="*/ 2357 w 3092"/>
                  <a:gd name="T89" fmla="*/ 2571 h 2786"/>
                  <a:gd name="T90" fmla="*/ 2501 w 3092"/>
                  <a:gd name="T91" fmla="*/ 2596 h 2786"/>
                  <a:gd name="T92" fmla="*/ 2554 w 3092"/>
                  <a:gd name="T93" fmla="*/ 2621 h 2786"/>
                  <a:gd name="T94" fmla="*/ 2646 w 3092"/>
                  <a:gd name="T95" fmla="*/ 2634 h 2786"/>
                  <a:gd name="T96" fmla="*/ 2857 w 3092"/>
                  <a:gd name="T97" fmla="*/ 2673 h 2786"/>
                  <a:gd name="T98" fmla="*/ 3047 w 3092"/>
                  <a:gd name="T99" fmla="*/ 2754 h 2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92" h="2786">
                    <a:moveTo>
                      <a:pt x="2639" y="2554"/>
                    </a:moveTo>
                    <a:lnTo>
                      <a:pt x="2589" y="2543"/>
                    </a:lnTo>
                    <a:lnTo>
                      <a:pt x="2543" y="2529"/>
                    </a:lnTo>
                    <a:lnTo>
                      <a:pt x="2494" y="2519"/>
                    </a:lnTo>
                    <a:lnTo>
                      <a:pt x="2448" y="2504"/>
                    </a:lnTo>
                    <a:lnTo>
                      <a:pt x="2403" y="2491"/>
                    </a:lnTo>
                    <a:lnTo>
                      <a:pt x="2357" y="2476"/>
                    </a:lnTo>
                    <a:lnTo>
                      <a:pt x="2308" y="2466"/>
                    </a:lnTo>
                    <a:lnTo>
                      <a:pt x="2262" y="2452"/>
                    </a:lnTo>
                    <a:lnTo>
                      <a:pt x="2213" y="2438"/>
                    </a:lnTo>
                    <a:lnTo>
                      <a:pt x="2167" y="2424"/>
                    </a:lnTo>
                    <a:lnTo>
                      <a:pt x="2115" y="2406"/>
                    </a:lnTo>
                    <a:lnTo>
                      <a:pt x="2062" y="2378"/>
                    </a:lnTo>
                    <a:lnTo>
                      <a:pt x="2015" y="2346"/>
                    </a:lnTo>
                    <a:lnTo>
                      <a:pt x="1974" y="2311"/>
                    </a:lnTo>
                    <a:lnTo>
                      <a:pt x="1932" y="2273"/>
                    </a:lnTo>
                    <a:lnTo>
                      <a:pt x="1889" y="2234"/>
                    </a:lnTo>
                    <a:lnTo>
                      <a:pt x="1850" y="2192"/>
                    </a:lnTo>
                    <a:lnTo>
                      <a:pt x="1809" y="2149"/>
                    </a:lnTo>
                    <a:lnTo>
                      <a:pt x="1762" y="2111"/>
                    </a:lnTo>
                    <a:lnTo>
                      <a:pt x="1717" y="2073"/>
                    </a:lnTo>
                    <a:lnTo>
                      <a:pt x="1692" y="2055"/>
                    </a:lnTo>
                    <a:lnTo>
                      <a:pt x="1667" y="2041"/>
                    </a:lnTo>
                    <a:lnTo>
                      <a:pt x="1639" y="2026"/>
                    </a:lnTo>
                    <a:lnTo>
                      <a:pt x="1611" y="2016"/>
                    </a:lnTo>
                    <a:lnTo>
                      <a:pt x="1583" y="2009"/>
                    </a:lnTo>
                    <a:lnTo>
                      <a:pt x="1554" y="1999"/>
                    </a:lnTo>
                    <a:lnTo>
                      <a:pt x="1526" y="1991"/>
                    </a:lnTo>
                    <a:lnTo>
                      <a:pt x="1498" y="1981"/>
                    </a:lnTo>
                    <a:lnTo>
                      <a:pt x="1471" y="1971"/>
                    </a:lnTo>
                    <a:lnTo>
                      <a:pt x="1446" y="1960"/>
                    </a:lnTo>
                    <a:lnTo>
                      <a:pt x="1424" y="1946"/>
                    </a:lnTo>
                    <a:lnTo>
                      <a:pt x="1406" y="1936"/>
                    </a:lnTo>
                    <a:lnTo>
                      <a:pt x="1389" y="1921"/>
                    </a:lnTo>
                    <a:lnTo>
                      <a:pt x="1368" y="1908"/>
                    </a:lnTo>
                    <a:lnTo>
                      <a:pt x="1351" y="1893"/>
                    </a:lnTo>
                    <a:lnTo>
                      <a:pt x="1333" y="1876"/>
                    </a:lnTo>
                    <a:lnTo>
                      <a:pt x="1315" y="1858"/>
                    </a:lnTo>
                    <a:lnTo>
                      <a:pt x="1301" y="1841"/>
                    </a:lnTo>
                    <a:lnTo>
                      <a:pt x="1283" y="1823"/>
                    </a:lnTo>
                    <a:lnTo>
                      <a:pt x="1270" y="1802"/>
                    </a:lnTo>
                    <a:lnTo>
                      <a:pt x="1223" y="1736"/>
                    </a:lnTo>
                    <a:lnTo>
                      <a:pt x="1182" y="1668"/>
                    </a:lnTo>
                    <a:lnTo>
                      <a:pt x="1140" y="1601"/>
                    </a:lnTo>
                    <a:lnTo>
                      <a:pt x="1100" y="1535"/>
                    </a:lnTo>
                    <a:lnTo>
                      <a:pt x="1062" y="1465"/>
                    </a:lnTo>
                    <a:lnTo>
                      <a:pt x="1023" y="1398"/>
                    </a:lnTo>
                    <a:lnTo>
                      <a:pt x="981" y="1328"/>
                    </a:lnTo>
                    <a:lnTo>
                      <a:pt x="942" y="1261"/>
                    </a:lnTo>
                    <a:lnTo>
                      <a:pt x="897" y="1194"/>
                    </a:lnTo>
                    <a:lnTo>
                      <a:pt x="851" y="1124"/>
                    </a:lnTo>
                    <a:lnTo>
                      <a:pt x="830" y="1100"/>
                    </a:lnTo>
                    <a:lnTo>
                      <a:pt x="809" y="1078"/>
                    </a:lnTo>
                    <a:lnTo>
                      <a:pt x="780" y="1061"/>
                    </a:lnTo>
                    <a:lnTo>
                      <a:pt x="756" y="1043"/>
                    </a:lnTo>
                    <a:lnTo>
                      <a:pt x="727" y="1026"/>
                    </a:lnTo>
                    <a:lnTo>
                      <a:pt x="699" y="1008"/>
                    </a:lnTo>
                    <a:lnTo>
                      <a:pt x="675" y="991"/>
                    </a:lnTo>
                    <a:lnTo>
                      <a:pt x="650" y="970"/>
                    </a:lnTo>
                    <a:lnTo>
                      <a:pt x="629" y="945"/>
                    </a:lnTo>
                    <a:lnTo>
                      <a:pt x="612" y="917"/>
                    </a:lnTo>
                    <a:lnTo>
                      <a:pt x="566" y="822"/>
                    </a:lnTo>
                    <a:lnTo>
                      <a:pt x="521" y="723"/>
                    </a:lnTo>
                    <a:lnTo>
                      <a:pt x="478" y="622"/>
                    </a:lnTo>
                    <a:lnTo>
                      <a:pt x="436" y="523"/>
                    </a:lnTo>
                    <a:lnTo>
                      <a:pt x="390" y="425"/>
                    </a:lnTo>
                    <a:lnTo>
                      <a:pt x="341" y="330"/>
                    </a:lnTo>
                    <a:lnTo>
                      <a:pt x="288" y="238"/>
                    </a:lnTo>
                    <a:lnTo>
                      <a:pt x="225" y="155"/>
                    </a:lnTo>
                    <a:lnTo>
                      <a:pt x="154" y="77"/>
                    </a:lnTo>
                    <a:lnTo>
                      <a:pt x="73" y="3"/>
                    </a:lnTo>
                    <a:lnTo>
                      <a:pt x="63" y="0"/>
                    </a:lnTo>
                    <a:lnTo>
                      <a:pt x="55" y="0"/>
                    </a:lnTo>
                    <a:lnTo>
                      <a:pt x="48" y="0"/>
                    </a:lnTo>
                    <a:lnTo>
                      <a:pt x="38" y="7"/>
                    </a:lnTo>
                    <a:lnTo>
                      <a:pt x="31" y="14"/>
                    </a:lnTo>
                    <a:lnTo>
                      <a:pt x="27" y="21"/>
                    </a:lnTo>
                    <a:lnTo>
                      <a:pt x="20" y="32"/>
                    </a:lnTo>
                    <a:lnTo>
                      <a:pt x="13" y="42"/>
                    </a:lnTo>
                    <a:lnTo>
                      <a:pt x="10" y="53"/>
                    </a:lnTo>
                    <a:lnTo>
                      <a:pt x="3" y="63"/>
                    </a:lnTo>
                    <a:lnTo>
                      <a:pt x="0" y="70"/>
                    </a:lnTo>
                    <a:lnTo>
                      <a:pt x="0" y="80"/>
                    </a:lnTo>
                    <a:lnTo>
                      <a:pt x="0" y="91"/>
                    </a:lnTo>
                    <a:lnTo>
                      <a:pt x="3" y="98"/>
                    </a:lnTo>
                    <a:lnTo>
                      <a:pt x="6" y="105"/>
                    </a:lnTo>
                    <a:lnTo>
                      <a:pt x="10" y="116"/>
                    </a:lnTo>
                    <a:lnTo>
                      <a:pt x="13" y="123"/>
                    </a:lnTo>
                    <a:lnTo>
                      <a:pt x="20" y="127"/>
                    </a:lnTo>
                    <a:lnTo>
                      <a:pt x="23" y="133"/>
                    </a:lnTo>
                    <a:lnTo>
                      <a:pt x="31" y="137"/>
                    </a:lnTo>
                    <a:lnTo>
                      <a:pt x="200" y="316"/>
                    </a:lnTo>
                    <a:lnTo>
                      <a:pt x="326" y="510"/>
                    </a:lnTo>
                    <a:lnTo>
                      <a:pt x="418" y="716"/>
                    </a:lnTo>
                    <a:lnTo>
                      <a:pt x="478" y="935"/>
                    </a:lnTo>
                    <a:lnTo>
                      <a:pt x="516" y="1159"/>
                    </a:lnTo>
                    <a:lnTo>
                      <a:pt x="544" y="1391"/>
                    </a:lnTo>
                    <a:lnTo>
                      <a:pt x="559" y="1623"/>
                    </a:lnTo>
                    <a:lnTo>
                      <a:pt x="576" y="1854"/>
                    </a:lnTo>
                    <a:lnTo>
                      <a:pt x="594" y="2086"/>
                    </a:lnTo>
                    <a:lnTo>
                      <a:pt x="629" y="2308"/>
                    </a:lnTo>
                    <a:lnTo>
                      <a:pt x="632" y="2326"/>
                    </a:lnTo>
                    <a:lnTo>
                      <a:pt x="639" y="2339"/>
                    </a:lnTo>
                    <a:lnTo>
                      <a:pt x="650" y="2350"/>
                    </a:lnTo>
                    <a:lnTo>
                      <a:pt x="664" y="2361"/>
                    </a:lnTo>
                    <a:lnTo>
                      <a:pt x="679" y="2371"/>
                    </a:lnTo>
                    <a:lnTo>
                      <a:pt x="692" y="2381"/>
                    </a:lnTo>
                    <a:lnTo>
                      <a:pt x="710" y="2389"/>
                    </a:lnTo>
                    <a:lnTo>
                      <a:pt x="731" y="2396"/>
                    </a:lnTo>
                    <a:lnTo>
                      <a:pt x="749" y="2399"/>
                    </a:lnTo>
                    <a:lnTo>
                      <a:pt x="770" y="2403"/>
                    </a:lnTo>
                    <a:lnTo>
                      <a:pt x="707" y="2368"/>
                    </a:lnTo>
                    <a:lnTo>
                      <a:pt x="668" y="2294"/>
                    </a:lnTo>
                    <a:lnTo>
                      <a:pt x="644" y="2188"/>
                    </a:lnTo>
                    <a:lnTo>
                      <a:pt x="632" y="2055"/>
                    </a:lnTo>
                    <a:lnTo>
                      <a:pt x="629" y="1901"/>
                    </a:lnTo>
                    <a:lnTo>
                      <a:pt x="629" y="1736"/>
                    </a:lnTo>
                    <a:lnTo>
                      <a:pt x="629" y="1566"/>
                    </a:lnTo>
                    <a:lnTo>
                      <a:pt x="626" y="1398"/>
                    </a:lnTo>
                    <a:lnTo>
                      <a:pt x="612" y="1236"/>
                    </a:lnTo>
                    <a:lnTo>
                      <a:pt x="584" y="1093"/>
                    </a:lnTo>
                    <a:lnTo>
                      <a:pt x="579" y="1089"/>
                    </a:lnTo>
                    <a:lnTo>
                      <a:pt x="579" y="1082"/>
                    </a:lnTo>
                    <a:lnTo>
                      <a:pt x="576" y="1078"/>
                    </a:lnTo>
                    <a:lnTo>
                      <a:pt x="573" y="1071"/>
                    </a:lnTo>
                    <a:lnTo>
                      <a:pt x="569" y="1064"/>
                    </a:lnTo>
                    <a:lnTo>
                      <a:pt x="569" y="1058"/>
                    </a:lnTo>
                    <a:lnTo>
                      <a:pt x="566" y="1050"/>
                    </a:lnTo>
                    <a:lnTo>
                      <a:pt x="562" y="1043"/>
                    </a:lnTo>
                    <a:lnTo>
                      <a:pt x="562" y="1033"/>
                    </a:lnTo>
                    <a:lnTo>
                      <a:pt x="559" y="1026"/>
                    </a:lnTo>
                    <a:lnTo>
                      <a:pt x="573" y="1036"/>
                    </a:lnTo>
                    <a:lnTo>
                      <a:pt x="587" y="1046"/>
                    </a:lnTo>
                    <a:lnTo>
                      <a:pt x="597" y="1061"/>
                    </a:lnTo>
                    <a:lnTo>
                      <a:pt x="612" y="1071"/>
                    </a:lnTo>
                    <a:lnTo>
                      <a:pt x="622" y="1082"/>
                    </a:lnTo>
                    <a:lnTo>
                      <a:pt x="636" y="1093"/>
                    </a:lnTo>
                    <a:lnTo>
                      <a:pt x="650" y="1103"/>
                    </a:lnTo>
                    <a:lnTo>
                      <a:pt x="664" y="1113"/>
                    </a:lnTo>
                    <a:lnTo>
                      <a:pt x="679" y="1121"/>
                    </a:lnTo>
                    <a:lnTo>
                      <a:pt x="692" y="1131"/>
                    </a:lnTo>
                    <a:lnTo>
                      <a:pt x="742" y="1159"/>
                    </a:lnTo>
                    <a:lnTo>
                      <a:pt x="780" y="1198"/>
                    </a:lnTo>
                    <a:lnTo>
                      <a:pt x="815" y="1240"/>
                    </a:lnTo>
                    <a:lnTo>
                      <a:pt x="844" y="1289"/>
                    </a:lnTo>
                    <a:lnTo>
                      <a:pt x="872" y="1338"/>
                    </a:lnTo>
                    <a:lnTo>
                      <a:pt x="893" y="1391"/>
                    </a:lnTo>
                    <a:lnTo>
                      <a:pt x="917" y="1444"/>
                    </a:lnTo>
                    <a:lnTo>
                      <a:pt x="942" y="1496"/>
                    </a:lnTo>
                    <a:lnTo>
                      <a:pt x="967" y="1549"/>
                    </a:lnTo>
                    <a:lnTo>
                      <a:pt x="995" y="1601"/>
                    </a:lnTo>
                    <a:lnTo>
                      <a:pt x="1027" y="1654"/>
                    </a:lnTo>
                    <a:lnTo>
                      <a:pt x="1062" y="1707"/>
                    </a:lnTo>
                    <a:lnTo>
                      <a:pt x="1097" y="1760"/>
                    </a:lnTo>
                    <a:lnTo>
                      <a:pt x="1136" y="1809"/>
                    </a:lnTo>
                    <a:lnTo>
                      <a:pt x="1175" y="1854"/>
                    </a:lnTo>
                    <a:lnTo>
                      <a:pt x="1217" y="1901"/>
                    </a:lnTo>
                    <a:lnTo>
                      <a:pt x="1263" y="1943"/>
                    </a:lnTo>
                    <a:lnTo>
                      <a:pt x="1308" y="1984"/>
                    </a:lnTo>
                    <a:lnTo>
                      <a:pt x="1358" y="2019"/>
                    </a:lnTo>
                    <a:lnTo>
                      <a:pt x="1406" y="2055"/>
                    </a:lnTo>
                    <a:lnTo>
                      <a:pt x="1428" y="2066"/>
                    </a:lnTo>
                    <a:lnTo>
                      <a:pt x="1446" y="2076"/>
                    </a:lnTo>
                    <a:lnTo>
                      <a:pt x="1463" y="2083"/>
                    </a:lnTo>
                    <a:lnTo>
                      <a:pt x="1481" y="2090"/>
                    </a:lnTo>
                    <a:lnTo>
                      <a:pt x="1498" y="2094"/>
                    </a:lnTo>
                    <a:lnTo>
                      <a:pt x="1516" y="2101"/>
                    </a:lnTo>
                    <a:lnTo>
                      <a:pt x="1534" y="2104"/>
                    </a:lnTo>
                    <a:lnTo>
                      <a:pt x="1548" y="2111"/>
                    </a:lnTo>
                    <a:lnTo>
                      <a:pt x="1561" y="2114"/>
                    </a:lnTo>
                    <a:lnTo>
                      <a:pt x="1576" y="2121"/>
                    </a:lnTo>
                    <a:lnTo>
                      <a:pt x="1664" y="2178"/>
                    </a:lnTo>
                    <a:lnTo>
                      <a:pt x="1749" y="2234"/>
                    </a:lnTo>
                    <a:lnTo>
                      <a:pt x="1832" y="2297"/>
                    </a:lnTo>
                    <a:lnTo>
                      <a:pt x="1914" y="2354"/>
                    </a:lnTo>
                    <a:lnTo>
                      <a:pt x="1995" y="2413"/>
                    </a:lnTo>
                    <a:lnTo>
                      <a:pt x="2079" y="2466"/>
                    </a:lnTo>
                    <a:lnTo>
                      <a:pt x="2167" y="2511"/>
                    </a:lnTo>
                    <a:lnTo>
                      <a:pt x="2258" y="2547"/>
                    </a:lnTo>
                    <a:lnTo>
                      <a:pt x="2357" y="2571"/>
                    </a:lnTo>
                    <a:lnTo>
                      <a:pt x="2463" y="2586"/>
                    </a:lnTo>
                    <a:lnTo>
                      <a:pt x="2476" y="2586"/>
                    </a:lnTo>
                    <a:lnTo>
                      <a:pt x="2491" y="2589"/>
                    </a:lnTo>
                    <a:lnTo>
                      <a:pt x="2501" y="2596"/>
                    </a:lnTo>
                    <a:lnTo>
                      <a:pt x="2516" y="2599"/>
                    </a:lnTo>
                    <a:lnTo>
                      <a:pt x="2526" y="2606"/>
                    </a:lnTo>
                    <a:lnTo>
                      <a:pt x="2540" y="2614"/>
                    </a:lnTo>
                    <a:lnTo>
                      <a:pt x="2554" y="2621"/>
                    </a:lnTo>
                    <a:lnTo>
                      <a:pt x="2564" y="2624"/>
                    </a:lnTo>
                    <a:lnTo>
                      <a:pt x="2579" y="2627"/>
                    </a:lnTo>
                    <a:lnTo>
                      <a:pt x="2593" y="2631"/>
                    </a:lnTo>
                    <a:lnTo>
                      <a:pt x="2646" y="2634"/>
                    </a:lnTo>
                    <a:lnTo>
                      <a:pt x="2699" y="2641"/>
                    </a:lnTo>
                    <a:lnTo>
                      <a:pt x="2751" y="2649"/>
                    </a:lnTo>
                    <a:lnTo>
                      <a:pt x="2804" y="2659"/>
                    </a:lnTo>
                    <a:lnTo>
                      <a:pt x="2857" y="2673"/>
                    </a:lnTo>
                    <a:lnTo>
                      <a:pt x="2906" y="2687"/>
                    </a:lnTo>
                    <a:lnTo>
                      <a:pt x="2955" y="2709"/>
                    </a:lnTo>
                    <a:lnTo>
                      <a:pt x="3001" y="2729"/>
                    </a:lnTo>
                    <a:lnTo>
                      <a:pt x="3047" y="2754"/>
                    </a:lnTo>
                    <a:lnTo>
                      <a:pt x="3092" y="2786"/>
                    </a:lnTo>
                    <a:lnTo>
                      <a:pt x="2639" y="2554"/>
                    </a:lnTo>
                  </a:path>
                </a:pathLst>
              </a:custGeom>
              <a:noFill/>
              <a:ln w="0">
                <a:solidFill>
                  <a:srgbClr val="A5002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84" name="Freeform 808"/>
              <p:cNvSpPr>
                <a:spLocks/>
              </p:cNvSpPr>
              <p:nvPr/>
            </p:nvSpPr>
            <p:spPr bwMode="auto">
              <a:xfrm>
                <a:off x="2787" y="2676"/>
                <a:ext cx="102" cy="64"/>
              </a:xfrm>
              <a:custGeom>
                <a:avLst/>
                <a:gdLst>
                  <a:gd name="T0" fmla="*/ 0 w 1323"/>
                  <a:gd name="T1" fmla="*/ 0 h 903"/>
                  <a:gd name="T2" fmla="*/ 49 w 1323"/>
                  <a:gd name="T3" fmla="*/ 84 h 903"/>
                  <a:gd name="T4" fmla="*/ 84 w 1323"/>
                  <a:gd name="T5" fmla="*/ 175 h 903"/>
                  <a:gd name="T6" fmla="*/ 113 w 1323"/>
                  <a:gd name="T7" fmla="*/ 274 h 903"/>
                  <a:gd name="T8" fmla="*/ 136 w 1323"/>
                  <a:gd name="T9" fmla="*/ 375 h 903"/>
                  <a:gd name="T10" fmla="*/ 161 w 1323"/>
                  <a:gd name="T11" fmla="*/ 478 h 903"/>
                  <a:gd name="T12" fmla="*/ 193 w 1323"/>
                  <a:gd name="T13" fmla="*/ 569 h 903"/>
                  <a:gd name="T14" fmla="*/ 236 w 1323"/>
                  <a:gd name="T15" fmla="*/ 650 h 903"/>
                  <a:gd name="T16" fmla="*/ 291 w 1323"/>
                  <a:gd name="T17" fmla="*/ 717 h 903"/>
                  <a:gd name="T18" fmla="*/ 366 w 1323"/>
                  <a:gd name="T19" fmla="*/ 762 h 903"/>
                  <a:gd name="T20" fmla="*/ 464 w 1323"/>
                  <a:gd name="T21" fmla="*/ 787 h 903"/>
                  <a:gd name="T22" fmla="*/ 552 w 1323"/>
                  <a:gd name="T23" fmla="*/ 790 h 903"/>
                  <a:gd name="T24" fmla="*/ 640 w 1323"/>
                  <a:gd name="T25" fmla="*/ 794 h 903"/>
                  <a:gd name="T26" fmla="*/ 732 w 1323"/>
                  <a:gd name="T27" fmla="*/ 790 h 903"/>
                  <a:gd name="T28" fmla="*/ 816 w 1323"/>
                  <a:gd name="T29" fmla="*/ 790 h 903"/>
                  <a:gd name="T30" fmla="*/ 904 w 1323"/>
                  <a:gd name="T31" fmla="*/ 794 h 903"/>
                  <a:gd name="T32" fmla="*/ 992 w 1323"/>
                  <a:gd name="T33" fmla="*/ 801 h 903"/>
                  <a:gd name="T34" fmla="*/ 1076 w 1323"/>
                  <a:gd name="T35" fmla="*/ 812 h 903"/>
                  <a:gd name="T36" fmla="*/ 1161 w 1323"/>
                  <a:gd name="T37" fmla="*/ 833 h 903"/>
                  <a:gd name="T38" fmla="*/ 1241 w 1323"/>
                  <a:gd name="T39" fmla="*/ 860 h 903"/>
                  <a:gd name="T40" fmla="*/ 1323 w 1323"/>
                  <a:gd name="T41" fmla="*/ 903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23" h="903">
                    <a:moveTo>
                      <a:pt x="0" y="0"/>
                    </a:moveTo>
                    <a:lnTo>
                      <a:pt x="49" y="84"/>
                    </a:lnTo>
                    <a:lnTo>
                      <a:pt x="84" y="175"/>
                    </a:lnTo>
                    <a:lnTo>
                      <a:pt x="113" y="274"/>
                    </a:lnTo>
                    <a:lnTo>
                      <a:pt x="136" y="375"/>
                    </a:lnTo>
                    <a:lnTo>
                      <a:pt x="161" y="478"/>
                    </a:lnTo>
                    <a:lnTo>
                      <a:pt x="193" y="569"/>
                    </a:lnTo>
                    <a:lnTo>
                      <a:pt x="236" y="650"/>
                    </a:lnTo>
                    <a:lnTo>
                      <a:pt x="291" y="717"/>
                    </a:lnTo>
                    <a:lnTo>
                      <a:pt x="366" y="762"/>
                    </a:lnTo>
                    <a:lnTo>
                      <a:pt x="464" y="787"/>
                    </a:lnTo>
                    <a:lnTo>
                      <a:pt x="552" y="790"/>
                    </a:lnTo>
                    <a:lnTo>
                      <a:pt x="640" y="794"/>
                    </a:lnTo>
                    <a:lnTo>
                      <a:pt x="732" y="790"/>
                    </a:lnTo>
                    <a:lnTo>
                      <a:pt x="816" y="790"/>
                    </a:lnTo>
                    <a:lnTo>
                      <a:pt x="904" y="794"/>
                    </a:lnTo>
                    <a:lnTo>
                      <a:pt x="992" y="801"/>
                    </a:lnTo>
                    <a:lnTo>
                      <a:pt x="1076" y="812"/>
                    </a:lnTo>
                    <a:lnTo>
                      <a:pt x="1161" y="833"/>
                    </a:lnTo>
                    <a:lnTo>
                      <a:pt x="1241" y="860"/>
                    </a:lnTo>
                    <a:lnTo>
                      <a:pt x="1323" y="903"/>
                    </a:lnTo>
                  </a:path>
                </a:pathLst>
              </a:custGeom>
              <a:noFill/>
              <a:ln w="3175">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85" name="Freeform 809"/>
              <p:cNvSpPr>
                <a:spLocks/>
              </p:cNvSpPr>
              <p:nvPr/>
            </p:nvSpPr>
            <p:spPr bwMode="auto">
              <a:xfrm>
                <a:off x="2808" y="2726"/>
                <a:ext cx="111" cy="69"/>
              </a:xfrm>
              <a:custGeom>
                <a:avLst/>
                <a:gdLst>
                  <a:gd name="T0" fmla="*/ 0 w 1446"/>
                  <a:gd name="T1" fmla="*/ 0 h 969"/>
                  <a:gd name="T2" fmla="*/ 66 w 1446"/>
                  <a:gd name="T3" fmla="*/ 81 h 969"/>
                  <a:gd name="T4" fmla="*/ 137 w 1446"/>
                  <a:gd name="T5" fmla="*/ 154 h 969"/>
                  <a:gd name="T6" fmla="*/ 211 w 1446"/>
                  <a:gd name="T7" fmla="*/ 224 h 969"/>
                  <a:gd name="T8" fmla="*/ 285 w 1446"/>
                  <a:gd name="T9" fmla="*/ 288 h 969"/>
                  <a:gd name="T10" fmla="*/ 362 w 1446"/>
                  <a:gd name="T11" fmla="*/ 348 h 969"/>
                  <a:gd name="T12" fmla="*/ 446 w 1446"/>
                  <a:gd name="T13" fmla="*/ 397 h 969"/>
                  <a:gd name="T14" fmla="*/ 534 w 1446"/>
                  <a:gd name="T15" fmla="*/ 443 h 969"/>
                  <a:gd name="T16" fmla="*/ 629 w 1446"/>
                  <a:gd name="T17" fmla="*/ 484 h 969"/>
                  <a:gd name="T18" fmla="*/ 729 w 1446"/>
                  <a:gd name="T19" fmla="*/ 519 h 969"/>
                  <a:gd name="T20" fmla="*/ 840 w 1446"/>
                  <a:gd name="T21" fmla="*/ 544 h 969"/>
                  <a:gd name="T22" fmla="*/ 869 w 1446"/>
                  <a:gd name="T23" fmla="*/ 555 h 969"/>
                  <a:gd name="T24" fmla="*/ 894 w 1446"/>
                  <a:gd name="T25" fmla="*/ 573 h 969"/>
                  <a:gd name="T26" fmla="*/ 915 w 1446"/>
                  <a:gd name="T27" fmla="*/ 597 h 969"/>
                  <a:gd name="T28" fmla="*/ 935 w 1446"/>
                  <a:gd name="T29" fmla="*/ 622 h 969"/>
                  <a:gd name="T30" fmla="*/ 957 w 1446"/>
                  <a:gd name="T31" fmla="*/ 649 h 969"/>
                  <a:gd name="T32" fmla="*/ 975 w 1446"/>
                  <a:gd name="T33" fmla="*/ 678 h 969"/>
                  <a:gd name="T34" fmla="*/ 992 w 1446"/>
                  <a:gd name="T35" fmla="*/ 706 h 969"/>
                  <a:gd name="T36" fmla="*/ 1013 w 1446"/>
                  <a:gd name="T37" fmla="*/ 731 h 969"/>
                  <a:gd name="T38" fmla="*/ 1035 w 1446"/>
                  <a:gd name="T39" fmla="*/ 752 h 969"/>
                  <a:gd name="T40" fmla="*/ 1059 w 1446"/>
                  <a:gd name="T41" fmla="*/ 769 h 969"/>
                  <a:gd name="T42" fmla="*/ 1098 w 1446"/>
                  <a:gd name="T43" fmla="*/ 787 h 969"/>
                  <a:gd name="T44" fmla="*/ 1140 w 1446"/>
                  <a:gd name="T45" fmla="*/ 804 h 969"/>
                  <a:gd name="T46" fmla="*/ 1178 w 1446"/>
                  <a:gd name="T47" fmla="*/ 819 h 969"/>
                  <a:gd name="T48" fmla="*/ 1221 w 1446"/>
                  <a:gd name="T49" fmla="*/ 832 h 969"/>
                  <a:gd name="T50" fmla="*/ 1263 w 1446"/>
                  <a:gd name="T51" fmla="*/ 847 h 969"/>
                  <a:gd name="T52" fmla="*/ 1305 w 1446"/>
                  <a:gd name="T53" fmla="*/ 864 h 969"/>
                  <a:gd name="T54" fmla="*/ 1344 w 1446"/>
                  <a:gd name="T55" fmla="*/ 886 h 969"/>
                  <a:gd name="T56" fmla="*/ 1383 w 1446"/>
                  <a:gd name="T57" fmla="*/ 906 h 969"/>
                  <a:gd name="T58" fmla="*/ 1414 w 1446"/>
                  <a:gd name="T59" fmla="*/ 938 h 969"/>
                  <a:gd name="T60" fmla="*/ 1446 w 1446"/>
                  <a:gd name="T61" fmla="*/ 969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46" h="969">
                    <a:moveTo>
                      <a:pt x="0" y="0"/>
                    </a:moveTo>
                    <a:lnTo>
                      <a:pt x="66" y="81"/>
                    </a:lnTo>
                    <a:lnTo>
                      <a:pt x="137" y="154"/>
                    </a:lnTo>
                    <a:lnTo>
                      <a:pt x="211" y="224"/>
                    </a:lnTo>
                    <a:lnTo>
                      <a:pt x="285" y="288"/>
                    </a:lnTo>
                    <a:lnTo>
                      <a:pt x="362" y="348"/>
                    </a:lnTo>
                    <a:lnTo>
                      <a:pt x="446" y="397"/>
                    </a:lnTo>
                    <a:lnTo>
                      <a:pt x="534" y="443"/>
                    </a:lnTo>
                    <a:lnTo>
                      <a:pt x="629" y="484"/>
                    </a:lnTo>
                    <a:lnTo>
                      <a:pt x="729" y="519"/>
                    </a:lnTo>
                    <a:lnTo>
                      <a:pt x="840" y="544"/>
                    </a:lnTo>
                    <a:lnTo>
                      <a:pt x="869" y="555"/>
                    </a:lnTo>
                    <a:lnTo>
                      <a:pt x="894" y="573"/>
                    </a:lnTo>
                    <a:lnTo>
                      <a:pt x="915" y="597"/>
                    </a:lnTo>
                    <a:lnTo>
                      <a:pt x="935" y="622"/>
                    </a:lnTo>
                    <a:lnTo>
                      <a:pt x="957" y="649"/>
                    </a:lnTo>
                    <a:lnTo>
                      <a:pt x="975" y="678"/>
                    </a:lnTo>
                    <a:lnTo>
                      <a:pt x="992" y="706"/>
                    </a:lnTo>
                    <a:lnTo>
                      <a:pt x="1013" y="731"/>
                    </a:lnTo>
                    <a:lnTo>
                      <a:pt x="1035" y="752"/>
                    </a:lnTo>
                    <a:lnTo>
                      <a:pt x="1059" y="769"/>
                    </a:lnTo>
                    <a:lnTo>
                      <a:pt x="1098" y="787"/>
                    </a:lnTo>
                    <a:lnTo>
                      <a:pt x="1140" y="804"/>
                    </a:lnTo>
                    <a:lnTo>
                      <a:pt x="1178" y="819"/>
                    </a:lnTo>
                    <a:lnTo>
                      <a:pt x="1221" y="832"/>
                    </a:lnTo>
                    <a:lnTo>
                      <a:pt x="1263" y="847"/>
                    </a:lnTo>
                    <a:lnTo>
                      <a:pt x="1305" y="864"/>
                    </a:lnTo>
                    <a:lnTo>
                      <a:pt x="1344" y="886"/>
                    </a:lnTo>
                    <a:lnTo>
                      <a:pt x="1383" y="906"/>
                    </a:lnTo>
                    <a:lnTo>
                      <a:pt x="1414" y="938"/>
                    </a:lnTo>
                    <a:lnTo>
                      <a:pt x="1446" y="969"/>
                    </a:lnTo>
                  </a:path>
                </a:pathLst>
              </a:custGeom>
              <a:noFill/>
              <a:ln w="3175">
                <a:solidFill>
                  <a:srgbClr val="A5002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86" name="Freeform 810"/>
              <p:cNvSpPr>
                <a:spLocks/>
              </p:cNvSpPr>
              <p:nvPr/>
            </p:nvSpPr>
            <p:spPr bwMode="auto">
              <a:xfrm>
                <a:off x="2880" y="2621"/>
                <a:ext cx="132" cy="52"/>
              </a:xfrm>
              <a:custGeom>
                <a:avLst/>
                <a:gdLst>
                  <a:gd name="T0" fmla="*/ 1710 w 1710"/>
                  <a:gd name="T1" fmla="*/ 0 h 720"/>
                  <a:gd name="T2" fmla="*/ 1615 w 1710"/>
                  <a:gd name="T3" fmla="*/ 63 h 720"/>
                  <a:gd name="T4" fmla="*/ 1520 w 1710"/>
                  <a:gd name="T5" fmla="*/ 102 h 720"/>
                  <a:gd name="T6" fmla="*/ 1425 w 1710"/>
                  <a:gd name="T7" fmla="*/ 127 h 720"/>
                  <a:gd name="T8" fmla="*/ 1327 w 1710"/>
                  <a:gd name="T9" fmla="*/ 137 h 720"/>
                  <a:gd name="T10" fmla="*/ 1232 w 1710"/>
                  <a:gd name="T11" fmla="*/ 141 h 720"/>
                  <a:gd name="T12" fmla="*/ 1132 w 1710"/>
                  <a:gd name="T13" fmla="*/ 137 h 720"/>
                  <a:gd name="T14" fmla="*/ 1037 w 1710"/>
                  <a:gd name="T15" fmla="*/ 133 h 720"/>
                  <a:gd name="T16" fmla="*/ 939 w 1710"/>
                  <a:gd name="T17" fmla="*/ 130 h 720"/>
                  <a:gd name="T18" fmla="*/ 841 w 1710"/>
                  <a:gd name="T19" fmla="*/ 133 h 720"/>
                  <a:gd name="T20" fmla="*/ 743 w 1710"/>
                  <a:gd name="T21" fmla="*/ 145 h 720"/>
                  <a:gd name="T22" fmla="*/ 703 w 1710"/>
                  <a:gd name="T23" fmla="*/ 155 h 720"/>
                  <a:gd name="T24" fmla="*/ 668 w 1710"/>
                  <a:gd name="T25" fmla="*/ 176 h 720"/>
                  <a:gd name="T26" fmla="*/ 636 w 1710"/>
                  <a:gd name="T27" fmla="*/ 200 h 720"/>
                  <a:gd name="T28" fmla="*/ 605 w 1710"/>
                  <a:gd name="T29" fmla="*/ 232 h 720"/>
                  <a:gd name="T30" fmla="*/ 577 w 1710"/>
                  <a:gd name="T31" fmla="*/ 268 h 720"/>
                  <a:gd name="T32" fmla="*/ 548 w 1710"/>
                  <a:gd name="T33" fmla="*/ 306 h 720"/>
                  <a:gd name="T34" fmla="*/ 520 w 1710"/>
                  <a:gd name="T35" fmla="*/ 345 h 720"/>
                  <a:gd name="T36" fmla="*/ 493 w 1710"/>
                  <a:gd name="T37" fmla="*/ 383 h 720"/>
                  <a:gd name="T38" fmla="*/ 461 w 1710"/>
                  <a:gd name="T39" fmla="*/ 421 h 720"/>
                  <a:gd name="T40" fmla="*/ 430 w 1710"/>
                  <a:gd name="T41" fmla="*/ 457 h 720"/>
                  <a:gd name="T42" fmla="*/ 393 w 1710"/>
                  <a:gd name="T43" fmla="*/ 481 h 720"/>
                  <a:gd name="T44" fmla="*/ 348 w 1710"/>
                  <a:gd name="T45" fmla="*/ 496 h 720"/>
                  <a:gd name="T46" fmla="*/ 299 w 1710"/>
                  <a:gd name="T47" fmla="*/ 499 h 720"/>
                  <a:gd name="T48" fmla="*/ 246 w 1710"/>
                  <a:gd name="T49" fmla="*/ 496 h 720"/>
                  <a:gd name="T50" fmla="*/ 190 w 1710"/>
                  <a:gd name="T51" fmla="*/ 488 h 720"/>
                  <a:gd name="T52" fmla="*/ 137 w 1710"/>
                  <a:gd name="T53" fmla="*/ 475 h 720"/>
                  <a:gd name="T54" fmla="*/ 92 w 1710"/>
                  <a:gd name="T55" fmla="*/ 464 h 720"/>
                  <a:gd name="T56" fmla="*/ 49 w 1710"/>
                  <a:gd name="T57" fmla="*/ 450 h 720"/>
                  <a:gd name="T58" fmla="*/ 17 w 1710"/>
                  <a:gd name="T59" fmla="*/ 443 h 720"/>
                  <a:gd name="T60" fmla="*/ 0 w 1710"/>
                  <a:gd name="T61" fmla="*/ 436 h 720"/>
                  <a:gd name="T62" fmla="*/ 59 w 1710"/>
                  <a:gd name="T63" fmla="*/ 460 h 720"/>
                  <a:gd name="T64" fmla="*/ 134 w 1710"/>
                  <a:gd name="T65" fmla="*/ 485 h 720"/>
                  <a:gd name="T66" fmla="*/ 222 w 1710"/>
                  <a:gd name="T67" fmla="*/ 510 h 720"/>
                  <a:gd name="T68" fmla="*/ 317 w 1710"/>
                  <a:gd name="T69" fmla="*/ 538 h 720"/>
                  <a:gd name="T70" fmla="*/ 412 w 1710"/>
                  <a:gd name="T71" fmla="*/ 563 h 720"/>
                  <a:gd name="T72" fmla="*/ 510 w 1710"/>
                  <a:gd name="T73" fmla="*/ 590 h 720"/>
                  <a:gd name="T74" fmla="*/ 601 w 1710"/>
                  <a:gd name="T75" fmla="*/ 622 h 720"/>
                  <a:gd name="T76" fmla="*/ 686 w 1710"/>
                  <a:gd name="T77" fmla="*/ 650 h 720"/>
                  <a:gd name="T78" fmla="*/ 753 w 1710"/>
                  <a:gd name="T79" fmla="*/ 685 h 720"/>
                  <a:gd name="T80" fmla="*/ 806 w 1710"/>
                  <a:gd name="T81" fmla="*/ 72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10" h="720">
                    <a:moveTo>
                      <a:pt x="1710" y="0"/>
                    </a:moveTo>
                    <a:lnTo>
                      <a:pt x="1615" y="63"/>
                    </a:lnTo>
                    <a:lnTo>
                      <a:pt x="1520" y="102"/>
                    </a:lnTo>
                    <a:lnTo>
                      <a:pt x="1425" y="127"/>
                    </a:lnTo>
                    <a:lnTo>
                      <a:pt x="1327" y="137"/>
                    </a:lnTo>
                    <a:lnTo>
                      <a:pt x="1232" y="141"/>
                    </a:lnTo>
                    <a:lnTo>
                      <a:pt x="1132" y="137"/>
                    </a:lnTo>
                    <a:lnTo>
                      <a:pt x="1037" y="133"/>
                    </a:lnTo>
                    <a:lnTo>
                      <a:pt x="939" y="130"/>
                    </a:lnTo>
                    <a:lnTo>
                      <a:pt x="841" y="133"/>
                    </a:lnTo>
                    <a:lnTo>
                      <a:pt x="743" y="145"/>
                    </a:lnTo>
                    <a:lnTo>
                      <a:pt x="703" y="155"/>
                    </a:lnTo>
                    <a:lnTo>
                      <a:pt x="668" y="176"/>
                    </a:lnTo>
                    <a:lnTo>
                      <a:pt x="636" y="200"/>
                    </a:lnTo>
                    <a:lnTo>
                      <a:pt x="605" y="232"/>
                    </a:lnTo>
                    <a:lnTo>
                      <a:pt x="577" y="268"/>
                    </a:lnTo>
                    <a:lnTo>
                      <a:pt x="548" y="306"/>
                    </a:lnTo>
                    <a:lnTo>
                      <a:pt x="520" y="345"/>
                    </a:lnTo>
                    <a:lnTo>
                      <a:pt x="493" y="383"/>
                    </a:lnTo>
                    <a:lnTo>
                      <a:pt x="461" y="421"/>
                    </a:lnTo>
                    <a:lnTo>
                      <a:pt x="430" y="457"/>
                    </a:lnTo>
                    <a:lnTo>
                      <a:pt x="393" y="481"/>
                    </a:lnTo>
                    <a:lnTo>
                      <a:pt x="348" y="496"/>
                    </a:lnTo>
                    <a:lnTo>
                      <a:pt x="299" y="499"/>
                    </a:lnTo>
                    <a:lnTo>
                      <a:pt x="246" y="496"/>
                    </a:lnTo>
                    <a:lnTo>
                      <a:pt x="190" y="488"/>
                    </a:lnTo>
                    <a:lnTo>
                      <a:pt x="137" y="475"/>
                    </a:lnTo>
                    <a:lnTo>
                      <a:pt x="92" y="464"/>
                    </a:lnTo>
                    <a:lnTo>
                      <a:pt x="49" y="450"/>
                    </a:lnTo>
                    <a:lnTo>
                      <a:pt x="17" y="443"/>
                    </a:lnTo>
                    <a:lnTo>
                      <a:pt x="0" y="436"/>
                    </a:lnTo>
                    <a:lnTo>
                      <a:pt x="59" y="460"/>
                    </a:lnTo>
                    <a:lnTo>
                      <a:pt x="134" y="485"/>
                    </a:lnTo>
                    <a:lnTo>
                      <a:pt x="222" y="510"/>
                    </a:lnTo>
                    <a:lnTo>
                      <a:pt x="317" y="538"/>
                    </a:lnTo>
                    <a:lnTo>
                      <a:pt x="412" y="563"/>
                    </a:lnTo>
                    <a:lnTo>
                      <a:pt x="510" y="590"/>
                    </a:lnTo>
                    <a:lnTo>
                      <a:pt x="601" y="622"/>
                    </a:lnTo>
                    <a:lnTo>
                      <a:pt x="686" y="650"/>
                    </a:lnTo>
                    <a:lnTo>
                      <a:pt x="753" y="685"/>
                    </a:lnTo>
                    <a:lnTo>
                      <a:pt x="806" y="720"/>
                    </a:lnTo>
                  </a:path>
                </a:pathLst>
              </a:custGeom>
              <a:noFill/>
              <a:ln w="3175">
                <a:solidFill>
                  <a:srgbClr val="A50021"/>
                </a:solidFill>
                <a:prstDash val="solid"/>
                <a:round/>
                <a:headEnd/>
                <a:tailEnd/>
              </a:ln>
              <a:extLst>
                <a:ext uri="{909E8E84-426E-40DD-AFC4-6F175D3DCCD1}">
                  <a14:hiddenFill xmlns:a14="http://schemas.microsoft.com/office/drawing/2010/main">
                    <a:solidFill>
                      <a:srgbClr val="A50021"/>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87" name="Freeform 811"/>
              <p:cNvSpPr>
                <a:spLocks/>
              </p:cNvSpPr>
              <p:nvPr/>
            </p:nvSpPr>
            <p:spPr bwMode="auto">
              <a:xfrm>
                <a:off x="2832" y="2818"/>
                <a:ext cx="57" cy="19"/>
              </a:xfrm>
              <a:custGeom>
                <a:avLst/>
                <a:gdLst>
                  <a:gd name="T0" fmla="*/ 0 w 743"/>
                  <a:gd name="T1" fmla="*/ 253 h 253"/>
                  <a:gd name="T2" fmla="*/ 74 w 743"/>
                  <a:gd name="T3" fmla="*/ 225 h 253"/>
                  <a:gd name="T4" fmla="*/ 155 w 743"/>
                  <a:gd name="T5" fmla="*/ 204 h 253"/>
                  <a:gd name="T6" fmla="*/ 236 w 743"/>
                  <a:gd name="T7" fmla="*/ 193 h 253"/>
                  <a:gd name="T8" fmla="*/ 320 w 743"/>
                  <a:gd name="T9" fmla="*/ 183 h 253"/>
                  <a:gd name="T10" fmla="*/ 405 w 743"/>
                  <a:gd name="T11" fmla="*/ 176 h 253"/>
                  <a:gd name="T12" fmla="*/ 483 w 743"/>
                  <a:gd name="T13" fmla="*/ 161 h 253"/>
                  <a:gd name="T14" fmla="*/ 560 w 743"/>
                  <a:gd name="T15" fmla="*/ 141 h 253"/>
                  <a:gd name="T16" fmla="*/ 630 w 743"/>
                  <a:gd name="T17" fmla="*/ 109 h 253"/>
                  <a:gd name="T18" fmla="*/ 690 w 743"/>
                  <a:gd name="T19" fmla="*/ 63 h 253"/>
                  <a:gd name="T20" fmla="*/ 743 w 743"/>
                  <a:gd name="T21" fmla="*/ 0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43" h="253">
                    <a:moveTo>
                      <a:pt x="0" y="253"/>
                    </a:moveTo>
                    <a:lnTo>
                      <a:pt x="74" y="225"/>
                    </a:lnTo>
                    <a:lnTo>
                      <a:pt x="155" y="204"/>
                    </a:lnTo>
                    <a:lnTo>
                      <a:pt x="236" y="193"/>
                    </a:lnTo>
                    <a:lnTo>
                      <a:pt x="320" y="183"/>
                    </a:lnTo>
                    <a:lnTo>
                      <a:pt x="405" y="176"/>
                    </a:lnTo>
                    <a:lnTo>
                      <a:pt x="483" y="161"/>
                    </a:lnTo>
                    <a:lnTo>
                      <a:pt x="560" y="141"/>
                    </a:lnTo>
                    <a:lnTo>
                      <a:pt x="630" y="109"/>
                    </a:lnTo>
                    <a:lnTo>
                      <a:pt x="690" y="63"/>
                    </a:lnTo>
                    <a:lnTo>
                      <a:pt x="743" y="0"/>
                    </a:lnTo>
                  </a:path>
                </a:pathLst>
              </a:custGeom>
              <a:noFill/>
              <a:ln w="3175">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88" name="Freeform 812"/>
              <p:cNvSpPr>
                <a:spLocks/>
              </p:cNvSpPr>
              <p:nvPr/>
            </p:nvSpPr>
            <p:spPr bwMode="auto">
              <a:xfrm>
                <a:off x="2765" y="2462"/>
                <a:ext cx="14" cy="21"/>
              </a:xfrm>
              <a:custGeom>
                <a:avLst/>
                <a:gdLst>
                  <a:gd name="T0" fmla="*/ 148 w 177"/>
                  <a:gd name="T1" fmla="*/ 0 h 288"/>
                  <a:gd name="T2" fmla="*/ 120 w 177"/>
                  <a:gd name="T3" fmla="*/ 17 h 288"/>
                  <a:gd name="T4" fmla="*/ 92 w 177"/>
                  <a:gd name="T5" fmla="*/ 42 h 288"/>
                  <a:gd name="T6" fmla="*/ 67 w 177"/>
                  <a:gd name="T7" fmla="*/ 67 h 288"/>
                  <a:gd name="T8" fmla="*/ 46 w 177"/>
                  <a:gd name="T9" fmla="*/ 91 h 288"/>
                  <a:gd name="T10" fmla="*/ 29 w 177"/>
                  <a:gd name="T11" fmla="*/ 122 h 288"/>
                  <a:gd name="T12" fmla="*/ 14 w 177"/>
                  <a:gd name="T13" fmla="*/ 154 h 288"/>
                  <a:gd name="T14" fmla="*/ 7 w 177"/>
                  <a:gd name="T15" fmla="*/ 185 h 288"/>
                  <a:gd name="T16" fmla="*/ 0 w 177"/>
                  <a:gd name="T17" fmla="*/ 221 h 288"/>
                  <a:gd name="T18" fmla="*/ 4 w 177"/>
                  <a:gd name="T19" fmla="*/ 256 h 288"/>
                  <a:gd name="T20" fmla="*/ 7 w 177"/>
                  <a:gd name="T21" fmla="*/ 288 h 288"/>
                  <a:gd name="T22" fmla="*/ 11 w 177"/>
                  <a:gd name="T23" fmla="*/ 256 h 288"/>
                  <a:gd name="T24" fmla="*/ 17 w 177"/>
                  <a:gd name="T25" fmla="*/ 225 h 288"/>
                  <a:gd name="T26" fmla="*/ 29 w 177"/>
                  <a:gd name="T27" fmla="*/ 197 h 288"/>
                  <a:gd name="T28" fmla="*/ 46 w 177"/>
                  <a:gd name="T29" fmla="*/ 168 h 288"/>
                  <a:gd name="T30" fmla="*/ 64 w 177"/>
                  <a:gd name="T31" fmla="*/ 144 h 288"/>
                  <a:gd name="T32" fmla="*/ 85 w 177"/>
                  <a:gd name="T33" fmla="*/ 119 h 288"/>
                  <a:gd name="T34" fmla="*/ 105 w 177"/>
                  <a:gd name="T35" fmla="*/ 95 h 288"/>
                  <a:gd name="T36" fmla="*/ 130 w 177"/>
                  <a:gd name="T37" fmla="*/ 73 h 288"/>
                  <a:gd name="T38" fmla="*/ 155 w 177"/>
                  <a:gd name="T39" fmla="*/ 49 h 288"/>
                  <a:gd name="T40" fmla="*/ 177 w 177"/>
                  <a:gd name="T41" fmla="*/ 28 h 288"/>
                  <a:gd name="T42" fmla="*/ 148 w 177"/>
                  <a:gd name="T43" fmla="*/ 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7" h="288">
                    <a:moveTo>
                      <a:pt x="148" y="0"/>
                    </a:moveTo>
                    <a:lnTo>
                      <a:pt x="120" y="17"/>
                    </a:lnTo>
                    <a:lnTo>
                      <a:pt x="92" y="42"/>
                    </a:lnTo>
                    <a:lnTo>
                      <a:pt x="67" y="67"/>
                    </a:lnTo>
                    <a:lnTo>
                      <a:pt x="46" y="91"/>
                    </a:lnTo>
                    <a:lnTo>
                      <a:pt x="29" y="122"/>
                    </a:lnTo>
                    <a:lnTo>
                      <a:pt x="14" y="154"/>
                    </a:lnTo>
                    <a:lnTo>
                      <a:pt x="7" y="185"/>
                    </a:lnTo>
                    <a:lnTo>
                      <a:pt x="0" y="221"/>
                    </a:lnTo>
                    <a:lnTo>
                      <a:pt x="4" y="256"/>
                    </a:lnTo>
                    <a:lnTo>
                      <a:pt x="7" y="288"/>
                    </a:lnTo>
                    <a:lnTo>
                      <a:pt x="11" y="256"/>
                    </a:lnTo>
                    <a:lnTo>
                      <a:pt x="17" y="225"/>
                    </a:lnTo>
                    <a:lnTo>
                      <a:pt x="29" y="197"/>
                    </a:lnTo>
                    <a:lnTo>
                      <a:pt x="46" y="168"/>
                    </a:lnTo>
                    <a:lnTo>
                      <a:pt x="64" y="144"/>
                    </a:lnTo>
                    <a:lnTo>
                      <a:pt x="85" y="119"/>
                    </a:lnTo>
                    <a:lnTo>
                      <a:pt x="105" y="95"/>
                    </a:lnTo>
                    <a:lnTo>
                      <a:pt x="130" y="73"/>
                    </a:lnTo>
                    <a:lnTo>
                      <a:pt x="155" y="49"/>
                    </a:lnTo>
                    <a:lnTo>
                      <a:pt x="177" y="28"/>
                    </a:lnTo>
                    <a:lnTo>
                      <a:pt x="148" y="0"/>
                    </a:lnTo>
                    <a:close/>
                  </a:path>
                </a:pathLst>
              </a:custGeom>
              <a:solidFill>
                <a:srgbClr val="FFB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89" name="Freeform 813"/>
              <p:cNvSpPr>
                <a:spLocks/>
              </p:cNvSpPr>
              <p:nvPr/>
            </p:nvSpPr>
            <p:spPr bwMode="auto">
              <a:xfrm>
                <a:off x="2780" y="2460"/>
                <a:ext cx="8" cy="8"/>
              </a:xfrm>
              <a:custGeom>
                <a:avLst/>
                <a:gdLst>
                  <a:gd name="T0" fmla="*/ 0 w 105"/>
                  <a:gd name="T1" fmla="*/ 0 h 112"/>
                  <a:gd name="T2" fmla="*/ 14 w 105"/>
                  <a:gd name="T3" fmla="*/ 10 h 112"/>
                  <a:gd name="T4" fmla="*/ 25 w 105"/>
                  <a:gd name="T5" fmla="*/ 25 h 112"/>
                  <a:gd name="T6" fmla="*/ 32 w 105"/>
                  <a:gd name="T7" fmla="*/ 35 h 112"/>
                  <a:gd name="T8" fmla="*/ 42 w 105"/>
                  <a:gd name="T9" fmla="*/ 48 h 112"/>
                  <a:gd name="T10" fmla="*/ 50 w 105"/>
                  <a:gd name="T11" fmla="*/ 63 h 112"/>
                  <a:gd name="T12" fmla="*/ 60 w 105"/>
                  <a:gd name="T13" fmla="*/ 73 h 112"/>
                  <a:gd name="T14" fmla="*/ 70 w 105"/>
                  <a:gd name="T15" fmla="*/ 88 h 112"/>
                  <a:gd name="T16" fmla="*/ 81 w 105"/>
                  <a:gd name="T17" fmla="*/ 98 h 112"/>
                  <a:gd name="T18" fmla="*/ 92 w 105"/>
                  <a:gd name="T19" fmla="*/ 105 h 112"/>
                  <a:gd name="T20" fmla="*/ 105 w 105"/>
                  <a:gd name="T21"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112">
                    <a:moveTo>
                      <a:pt x="0" y="0"/>
                    </a:moveTo>
                    <a:lnTo>
                      <a:pt x="14" y="10"/>
                    </a:lnTo>
                    <a:lnTo>
                      <a:pt x="25" y="25"/>
                    </a:lnTo>
                    <a:lnTo>
                      <a:pt x="32" y="35"/>
                    </a:lnTo>
                    <a:lnTo>
                      <a:pt x="42" y="48"/>
                    </a:lnTo>
                    <a:lnTo>
                      <a:pt x="50" y="63"/>
                    </a:lnTo>
                    <a:lnTo>
                      <a:pt x="60" y="73"/>
                    </a:lnTo>
                    <a:lnTo>
                      <a:pt x="70" y="88"/>
                    </a:lnTo>
                    <a:lnTo>
                      <a:pt x="81" y="98"/>
                    </a:lnTo>
                    <a:lnTo>
                      <a:pt x="92" y="105"/>
                    </a:lnTo>
                    <a:lnTo>
                      <a:pt x="105" y="112"/>
                    </a:lnTo>
                  </a:path>
                </a:pathLst>
              </a:custGeom>
              <a:noFill/>
              <a:ln w="4763">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90" name="Freeform 814"/>
              <p:cNvSpPr>
                <a:spLocks/>
              </p:cNvSpPr>
              <p:nvPr/>
            </p:nvSpPr>
            <p:spPr bwMode="auto">
              <a:xfrm>
                <a:off x="2887" y="2691"/>
                <a:ext cx="94" cy="36"/>
              </a:xfrm>
              <a:custGeom>
                <a:avLst/>
                <a:gdLst>
                  <a:gd name="T0" fmla="*/ 0 w 1225"/>
                  <a:gd name="T1" fmla="*/ 0 h 506"/>
                  <a:gd name="T2" fmla="*/ 120 w 1225"/>
                  <a:gd name="T3" fmla="*/ 56 h 506"/>
                  <a:gd name="T4" fmla="*/ 240 w 1225"/>
                  <a:gd name="T5" fmla="*/ 113 h 506"/>
                  <a:gd name="T6" fmla="*/ 360 w 1225"/>
                  <a:gd name="T7" fmla="*/ 169 h 506"/>
                  <a:gd name="T8" fmla="*/ 483 w 1225"/>
                  <a:gd name="T9" fmla="*/ 218 h 506"/>
                  <a:gd name="T10" fmla="*/ 602 w 1225"/>
                  <a:gd name="T11" fmla="*/ 271 h 506"/>
                  <a:gd name="T12" fmla="*/ 726 w 1225"/>
                  <a:gd name="T13" fmla="*/ 320 h 506"/>
                  <a:gd name="T14" fmla="*/ 849 w 1225"/>
                  <a:gd name="T15" fmla="*/ 369 h 506"/>
                  <a:gd name="T16" fmla="*/ 975 w 1225"/>
                  <a:gd name="T17" fmla="*/ 415 h 506"/>
                  <a:gd name="T18" fmla="*/ 1098 w 1225"/>
                  <a:gd name="T19" fmla="*/ 461 h 506"/>
                  <a:gd name="T20" fmla="*/ 1225 w 1225"/>
                  <a:gd name="T21" fmla="*/ 506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25" h="506">
                    <a:moveTo>
                      <a:pt x="0" y="0"/>
                    </a:moveTo>
                    <a:lnTo>
                      <a:pt x="120" y="56"/>
                    </a:lnTo>
                    <a:lnTo>
                      <a:pt x="240" y="113"/>
                    </a:lnTo>
                    <a:lnTo>
                      <a:pt x="360" y="169"/>
                    </a:lnTo>
                    <a:lnTo>
                      <a:pt x="483" y="218"/>
                    </a:lnTo>
                    <a:lnTo>
                      <a:pt x="602" y="271"/>
                    </a:lnTo>
                    <a:lnTo>
                      <a:pt x="726" y="320"/>
                    </a:lnTo>
                    <a:lnTo>
                      <a:pt x="849" y="369"/>
                    </a:lnTo>
                    <a:lnTo>
                      <a:pt x="975" y="415"/>
                    </a:lnTo>
                    <a:lnTo>
                      <a:pt x="1098" y="461"/>
                    </a:lnTo>
                    <a:lnTo>
                      <a:pt x="1225" y="506"/>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91" name="Freeform 815"/>
              <p:cNvSpPr>
                <a:spLocks/>
              </p:cNvSpPr>
              <p:nvPr/>
            </p:nvSpPr>
            <p:spPr bwMode="auto">
              <a:xfrm>
                <a:off x="2920" y="2720"/>
                <a:ext cx="116" cy="46"/>
              </a:xfrm>
              <a:custGeom>
                <a:avLst/>
                <a:gdLst>
                  <a:gd name="T0" fmla="*/ 0 w 1506"/>
                  <a:gd name="T1" fmla="*/ 0 h 646"/>
                  <a:gd name="T2" fmla="*/ 120 w 1506"/>
                  <a:gd name="T3" fmla="*/ 70 h 646"/>
                  <a:gd name="T4" fmla="*/ 243 w 1506"/>
                  <a:gd name="T5" fmla="*/ 130 h 646"/>
                  <a:gd name="T6" fmla="*/ 369 w 1506"/>
                  <a:gd name="T7" fmla="*/ 186 h 646"/>
                  <a:gd name="T8" fmla="*/ 496 w 1506"/>
                  <a:gd name="T9" fmla="*/ 235 h 646"/>
                  <a:gd name="T10" fmla="*/ 627 w 1506"/>
                  <a:gd name="T11" fmla="*/ 278 h 646"/>
                  <a:gd name="T12" fmla="*/ 757 w 1506"/>
                  <a:gd name="T13" fmla="*/ 319 h 646"/>
                  <a:gd name="T14" fmla="*/ 890 w 1506"/>
                  <a:gd name="T15" fmla="*/ 358 h 646"/>
                  <a:gd name="T16" fmla="*/ 1025 w 1506"/>
                  <a:gd name="T17" fmla="*/ 396 h 646"/>
                  <a:gd name="T18" fmla="*/ 1158 w 1506"/>
                  <a:gd name="T19" fmla="*/ 435 h 646"/>
                  <a:gd name="T20" fmla="*/ 1295 w 1506"/>
                  <a:gd name="T21" fmla="*/ 474 h 646"/>
                  <a:gd name="T22" fmla="*/ 1319 w 1506"/>
                  <a:gd name="T23" fmla="*/ 485 h 646"/>
                  <a:gd name="T24" fmla="*/ 1344 w 1506"/>
                  <a:gd name="T25" fmla="*/ 498 h 646"/>
                  <a:gd name="T26" fmla="*/ 1366 w 1506"/>
                  <a:gd name="T27" fmla="*/ 516 h 646"/>
                  <a:gd name="T28" fmla="*/ 1386 w 1506"/>
                  <a:gd name="T29" fmla="*/ 534 h 646"/>
                  <a:gd name="T30" fmla="*/ 1408 w 1506"/>
                  <a:gd name="T31" fmla="*/ 551 h 646"/>
                  <a:gd name="T32" fmla="*/ 1426 w 1506"/>
                  <a:gd name="T33" fmla="*/ 573 h 646"/>
                  <a:gd name="T34" fmla="*/ 1443 w 1506"/>
                  <a:gd name="T35" fmla="*/ 590 h 646"/>
                  <a:gd name="T36" fmla="*/ 1464 w 1506"/>
                  <a:gd name="T37" fmla="*/ 611 h 646"/>
                  <a:gd name="T38" fmla="*/ 1481 w 1506"/>
                  <a:gd name="T39" fmla="*/ 628 h 646"/>
                  <a:gd name="T40" fmla="*/ 1506 w 1506"/>
                  <a:gd name="T41" fmla="*/ 646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06" h="646">
                    <a:moveTo>
                      <a:pt x="0" y="0"/>
                    </a:moveTo>
                    <a:lnTo>
                      <a:pt x="120" y="70"/>
                    </a:lnTo>
                    <a:lnTo>
                      <a:pt x="243" y="130"/>
                    </a:lnTo>
                    <a:lnTo>
                      <a:pt x="369" y="186"/>
                    </a:lnTo>
                    <a:lnTo>
                      <a:pt x="496" y="235"/>
                    </a:lnTo>
                    <a:lnTo>
                      <a:pt x="627" y="278"/>
                    </a:lnTo>
                    <a:lnTo>
                      <a:pt x="757" y="319"/>
                    </a:lnTo>
                    <a:lnTo>
                      <a:pt x="890" y="358"/>
                    </a:lnTo>
                    <a:lnTo>
                      <a:pt x="1025" y="396"/>
                    </a:lnTo>
                    <a:lnTo>
                      <a:pt x="1158" y="435"/>
                    </a:lnTo>
                    <a:lnTo>
                      <a:pt x="1295" y="474"/>
                    </a:lnTo>
                    <a:lnTo>
                      <a:pt x="1319" y="485"/>
                    </a:lnTo>
                    <a:lnTo>
                      <a:pt x="1344" y="498"/>
                    </a:lnTo>
                    <a:lnTo>
                      <a:pt x="1366" y="516"/>
                    </a:lnTo>
                    <a:lnTo>
                      <a:pt x="1386" y="534"/>
                    </a:lnTo>
                    <a:lnTo>
                      <a:pt x="1408" y="551"/>
                    </a:lnTo>
                    <a:lnTo>
                      <a:pt x="1426" y="573"/>
                    </a:lnTo>
                    <a:lnTo>
                      <a:pt x="1443" y="590"/>
                    </a:lnTo>
                    <a:lnTo>
                      <a:pt x="1464" y="611"/>
                    </a:lnTo>
                    <a:lnTo>
                      <a:pt x="1481" y="628"/>
                    </a:lnTo>
                    <a:lnTo>
                      <a:pt x="1506" y="646"/>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92" name="Freeform 816"/>
              <p:cNvSpPr>
                <a:spLocks/>
              </p:cNvSpPr>
              <p:nvPr/>
            </p:nvSpPr>
            <p:spPr bwMode="auto">
              <a:xfrm>
                <a:off x="3020" y="2748"/>
                <a:ext cx="23" cy="15"/>
              </a:xfrm>
              <a:custGeom>
                <a:avLst/>
                <a:gdLst>
                  <a:gd name="T0" fmla="*/ 0 w 295"/>
                  <a:gd name="T1" fmla="*/ 0 h 211"/>
                  <a:gd name="T2" fmla="*/ 29 w 295"/>
                  <a:gd name="T3" fmla="*/ 18 h 211"/>
                  <a:gd name="T4" fmla="*/ 60 w 295"/>
                  <a:gd name="T5" fmla="*/ 38 h 211"/>
                  <a:gd name="T6" fmla="*/ 88 w 295"/>
                  <a:gd name="T7" fmla="*/ 60 h 211"/>
                  <a:gd name="T8" fmla="*/ 117 w 295"/>
                  <a:gd name="T9" fmla="*/ 81 h 211"/>
                  <a:gd name="T10" fmla="*/ 145 w 295"/>
                  <a:gd name="T11" fmla="*/ 105 h 211"/>
                  <a:gd name="T12" fmla="*/ 172 w 295"/>
                  <a:gd name="T13" fmla="*/ 127 h 211"/>
                  <a:gd name="T14" fmla="*/ 204 w 295"/>
                  <a:gd name="T15" fmla="*/ 148 h 211"/>
                  <a:gd name="T16" fmla="*/ 232 w 295"/>
                  <a:gd name="T17" fmla="*/ 168 h 211"/>
                  <a:gd name="T18" fmla="*/ 264 w 295"/>
                  <a:gd name="T19" fmla="*/ 190 h 211"/>
                  <a:gd name="T20" fmla="*/ 295 w 295"/>
                  <a:gd name="T21" fmla="*/ 21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5" h="211">
                    <a:moveTo>
                      <a:pt x="0" y="0"/>
                    </a:moveTo>
                    <a:lnTo>
                      <a:pt x="29" y="18"/>
                    </a:lnTo>
                    <a:lnTo>
                      <a:pt x="60" y="38"/>
                    </a:lnTo>
                    <a:lnTo>
                      <a:pt x="88" y="60"/>
                    </a:lnTo>
                    <a:lnTo>
                      <a:pt x="117" y="81"/>
                    </a:lnTo>
                    <a:lnTo>
                      <a:pt x="145" y="105"/>
                    </a:lnTo>
                    <a:lnTo>
                      <a:pt x="172" y="127"/>
                    </a:lnTo>
                    <a:lnTo>
                      <a:pt x="204" y="148"/>
                    </a:lnTo>
                    <a:lnTo>
                      <a:pt x="232" y="168"/>
                    </a:lnTo>
                    <a:lnTo>
                      <a:pt x="264" y="190"/>
                    </a:lnTo>
                    <a:lnTo>
                      <a:pt x="295" y="211"/>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93" name="Freeform 817"/>
              <p:cNvSpPr>
                <a:spLocks/>
              </p:cNvSpPr>
              <p:nvPr/>
            </p:nvSpPr>
            <p:spPr bwMode="auto">
              <a:xfrm>
                <a:off x="2821" y="2524"/>
                <a:ext cx="198" cy="88"/>
              </a:xfrm>
              <a:custGeom>
                <a:avLst/>
                <a:gdLst>
                  <a:gd name="T0" fmla="*/ 0 w 2565"/>
                  <a:gd name="T1" fmla="*/ 0 h 1240"/>
                  <a:gd name="T2" fmla="*/ 20 w 2565"/>
                  <a:gd name="T3" fmla="*/ 50 h 1240"/>
                  <a:gd name="T4" fmla="*/ 45 w 2565"/>
                  <a:gd name="T5" fmla="*/ 88 h 1240"/>
                  <a:gd name="T6" fmla="*/ 74 w 2565"/>
                  <a:gd name="T7" fmla="*/ 127 h 1240"/>
                  <a:gd name="T8" fmla="*/ 109 w 2565"/>
                  <a:gd name="T9" fmla="*/ 158 h 1240"/>
                  <a:gd name="T10" fmla="*/ 147 w 2565"/>
                  <a:gd name="T11" fmla="*/ 186 h 1240"/>
                  <a:gd name="T12" fmla="*/ 190 w 2565"/>
                  <a:gd name="T13" fmla="*/ 208 h 1240"/>
                  <a:gd name="T14" fmla="*/ 232 w 2565"/>
                  <a:gd name="T15" fmla="*/ 228 h 1240"/>
                  <a:gd name="T16" fmla="*/ 278 w 2565"/>
                  <a:gd name="T17" fmla="*/ 243 h 1240"/>
                  <a:gd name="T18" fmla="*/ 323 w 2565"/>
                  <a:gd name="T19" fmla="*/ 257 h 1240"/>
                  <a:gd name="T20" fmla="*/ 369 w 2565"/>
                  <a:gd name="T21" fmla="*/ 267 h 1240"/>
                  <a:gd name="T22" fmla="*/ 478 w 2565"/>
                  <a:gd name="T23" fmla="*/ 295 h 1240"/>
                  <a:gd name="T24" fmla="*/ 644 w 2565"/>
                  <a:gd name="T25" fmla="*/ 348 h 1240"/>
                  <a:gd name="T26" fmla="*/ 862 w 2565"/>
                  <a:gd name="T27" fmla="*/ 422 h 1240"/>
                  <a:gd name="T28" fmla="*/ 1112 w 2565"/>
                  <a:gd name="T29" fmla="*/ 513 h 1240"/>
                  <a:gd name="T30" fmla="*/ 1379 w 2565"/>
                  <a:gd name="T31" fmla="*/ 618 h 1240"/>
                  <a:gd name="T32" fmla="*/ 1658 w 2565"/>
                  <a:gd name="T33" fmla="*/ 735 h 1240"/>
                  <a:gd name="T34" fmla="*/ 1928 w 2565"/>
                  <a:gd name="T35" fmla="*/ 861 h 1240"/>
                  <a:gd name="T36" fmla="*/ 2177 w 2565"/>
                  <a:gd name="T37" fmla="*/ 988 h 1240"/>
                  <a:gd name="T38" fmla="*/ 2396 w 2565"/>
                  <a:gd name="T39" fmla="*/ 1114 h 1240"/>
                  <a:gd name="T40" fmla="*/ 2565 w 2565"/>
                  <a:gd name="T41" fmla="*/ 1240 h 1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65" h="1240">
                    <a:moveTo>
                      <a:pt x="0" y="0"/>
                    </a:moveTo>
                    <a:lnTo>
                      <a:pt x="20" y="50"/>
                    </a:lnTo>
                    <a:lnTo>
                      <a:pt x="45" y="88"/>
                    </a:lnTo>
                    <a:lnTo>
                      <a:pt x="74" y="127"/>
                    </a:lnTo>
                    <a:lnTo>
                      <a:pt x="109" y="158"/>
                    </a:lnTo>
                    <a:lnTo>
                      <a:pt x="147" y="186"/>
                    </a:lnTo>
                    <a:lnTo>
                      <a:pt x="190" y="208"/>
                    </a:lnTo>
                    <a:lnTo>
                      <a:pt x="232" y="228"/>
                    </a:lnTo>
                    <a:lnTo>
                      <a:pt x="278" y="243"/>
                    </a:lnTo>
                    <a:lnTo>
                      <a:pt x="323" y="257"/>
                    </a:lnTo>
                    <a:lnTo>
                      <a:pt x="369" y="267"/>
                    </a:lnTo>
                    <a:lnTo>
                      <a:pt x="478" y="295"/>
                    </a:lnTo>
                    <a:lnTo>
                      <a:pt x="644" y="348"/>
                    </a:lnTo>
                    <a:lnTo>
                      <a:pt x="862" y="422"/>
                    </a:lnTo>
                    <a:lnTo>
                      <a:pt x="1112" y="513"/>
                    </a:lnTo>
                    <a:lnTo>
                      <a:pt x="1379" y="618"/>
                    </a:lnTo>
                    <a:lnTo>
                      <a:pt x="1658" y="735"/>
                    </a:lnTo>
                    <a:lnTo>
                      <a:pt x="1928" y="861"/>
                    </a:lnTo>
                    <a:lnTo>
                      <a:pt x="2177" y="988"/>
                    </a:lnTo>
                    <a:lnTo>
                      <a:pt x="2396" y="1114"/>
                    </a:lnTo>
                    <a:lnTo>
                      <a:pt x="2565" y="1240"/>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94" name="Freeform 818"/>
              <p:cNvSpPr>
                <a:spLocks/>
              </p:cNvSpPr>
              <p:nvPr/>
            </p:nvSpPr>
            <p:spPr bwMode="auto">
              <a:xfrm>
                <a:off x="2939" y="2560"/>
                <a:ext cx="86" cy="40"/>
              </a:xfrm>
              <a:custGeom>
                <a:avLst/>
                <a:gdLst>
                  <a:gd name="T0" fmla="*/ 0 w 1127"/>
                  <a:gd name="T1" fmla="*/ 0 h 565"/>
                  <a:gd name="T2" fmla="*/ 152 w 1127"/>
                  <a:gd name="T3" fmla="*/ 67 h 565"/>
                  <a:gd name="T4" fmla="*/ 281 w 1127"/>
                  <a:gd name="T5" fmla="*/ 127 h 565"/>
                  <a:gd name="T6" fmla="*/ 401 w 1127"/>
                  <a:gd name="T7" fmla="*/ 179 h 565"/>
                  <a:gd name="T8" fmla="*/ 507 w 1127"/>
                  <a:gd name="T9" fmla="*/ 232 h 565"/>
                  <a:gd name="T10" fmla="*/ 606 w 1127"/>
                  <a:gd name="T11" fmla="*/ 285 h 565"/>
                  <a:gd name="T12" fmla="*/ 701 w 1127"/>
                  <a:gd name="T13" fmla="*/ 334 h 565"/>
                  <a:gd name="T14" fmla="*/ 796 w 1127"/>
                  <a:gd name="T15" fmla="*/ 387 h 565"/>
                  <a:gd name="T16" fmla="*/ 897 w 1127"/>
                  <a:gd name="T17" fmla="*/ 442 h 565"/>
                  <a:gd name="T18" fmla="*/ 1003 w 1127"/>
                  <a:gd name="T19" fmla="*/ 499 h 565"/>
                  <a:gd name="T20" fmla="*/ 1127 w 1127"/>
                  <a:gd name="T21" fmla="*/ 565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7" h="565">
                    <a:moveTo>
                      <a:pt x="0" y="0"/>
                    </a:moveTo>
                    <a:lnTo>
                      <a:pt x="152" y="67"/>
                    </a:lnTo>
                    <a:lnTo>
                      <a:pt x="281" y="127"/>
                    </a:lnTo>
                    <a:lnTo>
                      <a:pt x="401" y="179"/>
                    </a:lnTo>
                    <a:lnTo>
                      <a:pt x="507" y="232"/>
                    </a:lnTo>
                    <a:lnTo>
                      <a:pt x="606" y="285"/>
                    </a:lnTo>
                    <a:lnTo>
                      <a:pt x="701" y="334"/>
                    </a:lnTo>
                    <a:lnTo>
                      <a:pt x="796" y="387"/>
                    </a:lnTo>
                    <a:lnTo>
                      <a:pt x="897" y="442"/>
                    </a:lnTo>
                    <a:lnTo>
                      <a:pt x="1003" y="499"/>
                    </a:lnTo>
                    <a:lnTo>
                      <a:pt x="1127" y="565"/>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95" name="Freeform 819"/>
              <p:cNvSpPr>
                <a:spLocks/>
              </p:cNvSpPr>
              <p:nvPr/>
            </p:nvSpPr>
            <p:spPr bwMode="auto">
              <a:xfrm>
                <a:off x="2821" y="2578"/>
                <a:ext cx="61" cy="20"/>
              </a:xfrm>
              <a:custGeom>
                <a:avLst/>
                <a:gdLst>
                  <a:gd name="T0" fmla="*/ 0 w 791"/>
                  <a:gd name="T1" fmla="*/ 0 h 280"/>
                  <a:gd name="T2" fmla="*/ 77 w 791"/>
                  <a:gd name="T3" fmla="*/ 38 h 280"/>
                  <a:gd name="T4" fmla="*/ 155 w 791"/>
                  <a:gd name="T5" fmla="*/ 70 h 280"/>
                  <a:gd name="T6" fmla="*/ 232 w 791"/>
                  <a:gd name="T7" fmla="*/ 95 h 280"/>
                  <a:gd name="T8" fmla="*/ 313 w 791"/>
                  <a:gd name="T9" fmla="*/ 119 h 280"/>
                  <a:gd name="T10" fmla="*/ 397 w 791"/>
                  <a:gd name="T11" fmla="*/ 137 h 280"/>
                  <a:gd name="T12" fmla="*/ 478 w 791"/>
                  <a:gd name="T13" fmla="*/ 158 h 280"/>
                  <a:gd name="T14" fmla="*/ 559 w 791"/>
                  <a:gd name="T15" fmla="*/ 182 h 280"/>
                  <a:gd name="T16" fmla="*/ 636 w 791"/>
                  <a:gd name="T17" fmla="*/ 207 h 280"/>
                  <a:gd name="T18" fmla="*/ 714 w 791"/>
                  <a:gd name="T19" fmla="*/ 238 h 280"/>
                  <a:gd name="T20" fmla="*/ 791 w 791"/>
                  <a:gd name="T21" fmla="*/ 28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1" h="280">
                    <a:moveTo>
                      <a:pt x="0" y="0"/>
                    </a:moveTo>
                    <a:lnTo>
                      <a:pt x="77" y="38"/>
                    </a:lnTo>
                    <a:lnTo>
                      <a:pt x="155" y="70"/>
                    </a:lnTo>
                    <a:lnTo>
                      <a:pt x="232" y="95"/>
                    </a:lnTo>
                    <a:lnTo>
                      <a:pt x="313" y="119"/>
                    </a:lnTo>
                    <a:lnTo>
                      <a:pt x="397" y="137"/>
                    </a:lnTo>
                    <a:lnTo>
                      <a:pt x="478" y="158"/>
                    </a:lnTo>
                    <a:lnTo>
                      <a:pt x="559" y="182"/>
                    </a:lnTo>
                    <a:lnTo>
                      <a:pt x="636" y="207"/>
                    </a:lnTo>
                    <a:lnTo>
                      <a:pt x="714" y="238"/>
                    </a:lnTo>
                    <a:lnTo>
                      <a:pt x="791" y="280"/>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96" name="Freeform 820"/>
              <p:cNvSpPr>
                <a:spLocks/>
              </p:cNvSpPr>
              <p:nvPr/>
            </p:nvSpPr>
            <p:spPr bwMode="auto">
              <a:xfrm>
                <a:off x="2881" y="2904"/>
                <a:ext cx="205" cy="54"/>
              </a:xfrm>
              <a:custGeom>
                <a:avLst/>
                <a:gdLst>
                  <a:gd name="T0" fmla="*/ 0 w 2674"/>
                  <a:gd name="T1" fmla="*/ 4 h 763"/>
                  <a:gd name="T2" fmla="*/ 41 w 2674"/>
                  <a:gd name="T3" fmla="*/ 0 h 763"/>
                  <a:gd name="T4" fmla="*/ 88 w 2674"/>
                  <a:gd name="T5" fmla="*/ 4 h 763"/>
                  <a:gd name="T6" fmla="*/ 130 w 2674"/>
                  <a:gd name="T7" fmla="*/ 7 h 763"/>
                  <a:gd name="T8" fmla="*/ 171 w 2674"/>
                  <a:gd name="T9" fmla="*/ 12 h 763"/>
                  <a:gd name="T10" fmla="*/ 218 w 2674"/>
                  <a:gd name="T11" fmla="*/ 15 h 763"/>
                  <a:gd name="T12" fmla="*/ 260 w 2674"/>
                  <a:gd name="T13" fmla="*/ 22 h 763"/>
                  <a:gd name="T14" fmla="*/ 301 w 2674"/>
                  <a:gd name="T15" fmla="*/ 29 h 763"/>
                  <a:gd name="T16" fmla="*/ 348 w 2674"/>
                  <a:gd name="T17" fmla="*/ 32 h 763"/>
                  <a:gd name="T18" fmla="*/ 389 w 2674"/>
                  <a:gd name="T19" fmla="*/ 35 h 763"/>
                  <a:gd name="T20" fmla="*/ 436 w 2674"/>
                  <a:gd name="T21" fmla="*/ 39 h 763"/>
                  <a:gd name="T22" fmla="*/ 559 w 2674"/>
                  <a:gd name="T23" fmla="*/ 50 h 763"/>
                  <a:gd name="T24" fmla="*/ 682 w 2674"/>
                  <a:gd name="T25" fmla="*/ 70 h 763"/>
                  <a:gd name="T26" fmla="*/ 802 w 2674"/>
                  <a:gd name="T27" fmla="*/ 99 h 763"/>
                  <a:gd name="T28" fmla="*/ 918 w 2674"/>
                  <a:gd name="T29" fmla="*/ 134 h 763"/>
                  <a:gd name="T30" fmla="*/ 1037 w 2674"/>
                  <a:gd name="T31" fmla="*/ 173 h 763"/>
                  <a:gd name="T32" fmla="*/ 1153 w 2674"/>
                  <a:gd name="T33" fmla="*/ 212 h 763"/>
                  <a:gd name="T34" fmla="*/ 1273 w 2674"/>
                  <a:gd name="T35" fmla="*/ 250 h 763"/>
                  <a:gd name="T36" fmla="*/ 1393 w 2674"/>
                  <a:gd name="T37" fmla="*/ 288 h 763"/>
                  <a:gd name="T38" fmla="*/ 1512 w 2674"/>
                  <a:gd name="T39" fmla="*/ 324 h 763"/>
                  <a:gd name="T40" fmla="*/ 1639 w 2674"/>
                  <a:gd name="T41" fmla="*/ 352 h 763"/>
                  <a:gd name="T42" fmla="*/ 1720 w 2674"/>
                  <a:gd name="T43" fmla="*/ 370 h 763"/>
                  <a:gd name="T44" fmla="*/ 1801 w 2674"/>
                  <a:gd name="T45" fmla="*/ 387 h 763"/>
                  <a:gd name="T46" fmla="*/ 1879 w 2674"/>
                  <a:gd name="T47" fmla="*/ 408 h 763"/>
                  <a:gd name="T48" fmla="*/ 1955 w 2674"/>
                  <a:gd name="T49" fmla="*/ 433 h 763"/>
                  <a:gd name="T50" fmla="*/ 2033 w 2674"/>
                  <a:gd name="T51" fmla="*/ 457 h 763"/>
                  <a:gd name="T52" fmla="*/ 2110 w 2674"/>
                  <a:gd name="T53" fmla="*/ 485 h 763"/>
                  <a:gd name="T54" fmla="*/ 2188 w 2674"/>
                  <a:gd name="T55" fmla="*/ 513 h 763"/>
                  <a:gd name="T56" fmla="*/ 2262 w 2674"/>
                  <a:gd name="T57" fmla="*/ 542 h 763"/>
                  <a:gd name="T58" fmla="*/ 2340 w 2674"/>
                  <a:gd name="T59" fmla="*/ 570 h 763"/>
                  <a:gd name="T60" fmla="*/ 2416 w 2674"/>
                  <a:gd name="T61" fmla="*/ 598 h 763"/>
                  <a:gd name="T62" fmla="*/ 2445 w 2674"/>
                  <a:gd name="T63" fmla="*/ 608 h 763"/>
                  <a:gd name="T64" fmla="*/ 2473 w 2674"/>
                  <a:gd name="T65" fmla="*/ 622 h 763"/>
                  <a:gd name="T66" fmla="*/ 2498 w 2674"/>
                  <a:gd name="T67" fmla="*/ 637 h 763"/>
                  <a:gd name="T68" fmla="*/ 2523 w 2674"/>
                  <a:gd name="T69" fmla="*/ 654 h 763"/>
                  <a:gd name="T70" fmla="*/ 2547 w 2674"/>
                  <a:gd name="T71" fmla="*/ 672 h 763"/>
                  <a:gd name="T72" fmla="*/ 2571 w 2674"/>
                  <a:gd name="T73" fmla="*/ 689 h 763"/>
                  <a:gd name="T74" fmla="*/ 2596 w 2674"/>
                  <a:gd name="T75" fmla="*/ 707 h 763"/>
                  <a:gd name="T76" fmla="*/ 2621 w 2674"/>
                  <a:gd name="T77" fmla="*/ 725 h 763"/>
                  <a:gd name="T78" fmla="*/ 2646 w 2674"/>
                  <a:gd name="T79" fmla="*/ 745 h 763"/>
                  <a:gd name="T80" fmla="*/ 2674 w 2674"/>
                  <a:gd name="T81" fmla="*/ 763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74" h="763">
                    <a:moveTo>
                      <a:pt x="0" y="4"/>
                    </a:moveTo>
                    <a:lnTo>
                      <a:pt x="41" y="0"/>
                    </a:lnTo>
                    <a:lnTo>
                      <a:pt x="88" y="4"/>
                    </a:lnTo>
                    <a:lnTo>
                      <a:pt x="130" y="7"/>
                    </a:lnTo>
                    <a:lnTo>
                      <a:pt x="171" y="12"/>
                    </a:lnTo>
                    <a:lnTo>
                      <a:pt x="218" y="15"/>
                    </a:lnTo>
                    <a:lnTo>
                      <a:pt x="260" y="22"/>
                    </a:lnTo>
                    <a:lnTo>
                      <a:pt x="301" y="29"/>
                    </a:lnTo>
                    <a:lnTo>
                      <a:pt x="348" y="32"/>
                    </a:lnTo>
                    <a:lnTo>
                      <a:pt x="389" y="35"/>
                    </a:lnTo>
                    <a:lnTo>
                      <a:pt x="436" y="39"/>
                    </a:lnTo>
                    <a:lnTo>
                      <a:pt x="559" y="50"/>
                    </a:lnTo>
                    <a:lnTo>
                      <a:pt x="682" y="70"/>
                    </a:lnTo>
                    <a:lnTo>
                      <a:pt x="802" y="99"/>
                    </a:lnTo>
                    <a:lnTo>
                      <a:pt x="918" y="134"/>
                    </a:lnTo>
                    <a:lnTo>
                      <a:pt x="1037" y="173"/>
                    </a:lnTo>
                    <a:lnTo>
                      <a:pt x="1153" y="212"/>
                    </a:lnTo>
                    <a:lnTo>
                      <a:pt x="1273" y="250"/>
                    </a:lnTo>
                    <a:lnTo>
                      <a:pt x="1393" y="288"/>
                    </a:lnTo>
                    <a:lnTo>
                      <a:pt x="1512" y="324"/>
                    </a:lnTo>
                    <a:lnTo>
                      <a:pt x="1639" y="352"/>
                    </a:lnTo>
                    <a:lnTo>
                      <a:pt x="1720" y="370"/>
                    </a:lnTo>
                    <a:lnTo>
                      <a:pt x="1801" y="387"/>
                    </a:lnTo>
                    <a:lnTo>
                      <a:pt x="1879" y="408"/>
                    </a:lnTo>
                    <a:lnTo>
                      <a:pt x="1955" y="433"/>
                    </a:lnTo>
                    <a:lnTo>
                      <a:pt x="2033" y="457"/>
                    </a:lnTo>
                    <a:lnTo>
                      <a:pt x="2110" y="485"/>
                    </a:lnTo>
                    <a:lnTo>
                      <a:pt x="2188" y="513"/>
                    </a:lnTo>
                    <a:lnTo>
                      <a:pt x="2262" y="542"/>
                    </a:lnTo>
                    <a:lnTo>
                      <a:pt x="2340" y="570"/>
                    </a:lnTo>
                    <a:lnTo>
                      <a:pt x="2416" y="598"/>
                    </a:lnTo>
                    <a:lnTo>
                      <a:pt x="2445" y="608"/>
                    </a:lnTo>
                    <a:lnTo>
                      <a:pt x="2473" y="622"/>
                    </a:lnTo>
                    <a:lnTo>
                      <a:pt x="2498" y="637"/>
                    </a:lnTo>
                    <a:lnTo>
                      <a:pt x="2523" y="654"/>
                    </a:lnTo>
                    <a:lnTo>
                      <a:pt x="2547" y="672"/>
                    </a:lnTo>
                    <a:lnTo>
                      <a:pt x="2571" y="689"/>
                    </a:lnTo>
                    <a:lnTo>
                      <a:pt x="2596" y="707"/>
                    </a:lnTo>
                    <a:lnTo>
                      <a:pt x="2621" y="725"/>
                    </a:lnTo>
                    <a:lnTo>
                      <a:pt x="2646" y="745"/>
                    </a:lnTo>
                    <a:lnTo>
                      <a:pt x="2674" y="763"/>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97" name="Freeform 821"/>
              <p:cNvSpPr>
                <a:spLocks/>
              </p:cNvSpPr>
              <p:nvPr/>
            </p:nvSpPr>
            <p:spPr bwMode="auto">
              <a:xfrm>
                <a:off x="2983" y="2918"/>
                <a:ext cx="72" cy="19"/>
              </a:xfrm>
              <a:custGeom>
                <a:avLst/>
                <a:gdLst>
                  <a:gd name="T0" fmla="*/ 0 w 942"/>
                  <a:gd name="T1" fmla="*/ 0 h 268"/>
                  <a:gd name="T2" fmla="*/ 98 w 942"/>
                  <a:gd name="T3" fmla="*/ 5 h 268"/>
                  <a:gd name="T4" fmla="*/ 196 w 942"/>
                  <a:gd name="T5" fmla="*/ 18 h 268"/>
                  <a:gd name="T6" fmla="*/ 291 w 942"/>
                  <a:gd name="T7" fmla="*/ 35 h 268"/>
                  <a:gd name="T8" fmla="*/ 386 w 942"/>
                  <a:gd name="T9" fmla="*/ 60 h 268"/>
                  <a:gd name="T10" fmla="*/ 481 w 942"/>
                  <a:gd name="T11" fmla="*/ 85 h 268"/>
                  <a:gd name="T12" fmla="*/ 577 w 942"/>
                  <a:gd name="T13" fmla="*/ 117 h 268"/>
                  <a:gd name="T14" fmla="*/ 668 w 942"/>
                  <a:gd name="T15" fmla="*/ 152 h 268"/>
                  <a:gd name="T16" fmla="*/ 760 w 942"/>
                  <a:gd name="T17" fmla="*/ 190 h 268"/>
                  <a:gd name="T18" fmla="*/ 852 w 942"/>
                  <a:gd name="T19" fmla="*/ 225 h 268"/>
                  <a:gd name="T20" fmla="*/ 942 w 942"/>
                  <a:gd name="T21"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2" h="268">
                    <a:moveTo>
                      <a:pt x="0" y="0"/>
                    </a:moveTo>
                    <a:lnTo>
                      <a:pt x="98" y="5"/>
                    </a:lnTo>
                    <a:lnTo>
                      <a:pt x="196" y="18"/>
                    </a:lnTo>
                    <a:lnTo>
                      <a:pt x="291" y="35"/>
                    </a:lnTo>
                    <a:lnTo>
                      <a:pt x="386" y="60"/>
                    </a:lnTo>
                    <a:lnTo>
                      <a:pt x="481" y="85"/>
                    </a:lnTo>
                    <a:lnTo>
                      <a:pt x="577" y="117"/>
                    </a:lnTo>
                    <a:lnTo>
                      <a:pt x="668" y="152"/>
                    </a:lnTo>
                    <a:lnTo>
                      <a:pt x="760" y="190"/>
                    </a:lnTo>
                    <a:lnTo>
                      <a:pt x="852" y="225"/>
                    </a:lnTo>
                    <a:lnTo>
                      <a:pt x="942" y="268"/>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98" name="Freeform 822"/>
              <p:cNvSpPr>
                <a:spLocks/>
              </p:cNvSpPr>
              <p:nvPr/>
            </p:nvSpPr>
            <p:spPr bwMode="auto">
              <a:xfrm>
                <a:off x="2934" y="2842"/>
                <a:ext cx="181" cy="70"/>
              </a:xfrm>
              <a:custGeom>
                <a:avLst/>
                <a:gdLst>
                  <a:gd name="T0" fmla="*/ 0 w 2351"/>
                  <a:gd name="T1" fmla="*/ 0 h 985"/>
                  <a:gd name="T2" fmla="*/ 169 w 2351"/>
                  <a:gd name="T3" fmla="*/ 75 h 985"/>
                  <a:gd name="T4" fmla="*/ 344 w 2351"/>
                  <a:gd name="T5" fmla="*/ 152 h 985"/>
                  <a:gd name="T6" fmla="*/ 517 w 2351"/>
                  <a:gd name="T7" fmla="*/ 225 h 985"/>
                  <a:gd name="T8" fmla="*/ 690 w 2351"/>
                  <a:gd name="T9" fmla="*/ 300 h 985"/>
                  <a:gd name="T10" fmla="*/ 865 w 2351"/>
                  <a:gd name="T11" fmla="*/ 373 h 985"/>
                  <a:gd name="T12" fmla="*/ 1045 w 2351"/>
                  <a:gd name="T13" fmla="*/ 437 h 985"/>
                  <a:gd name="T14" fmla="*/ 1225 w 2351"/>
                  <a:gd name="T15" fmla="*/ 496 h 985"/>
                  <a:gd name="T16" fmla="*/ 1408 w 2351"/>
                  <a:gd name="T17" fmla="*/ 545 h 985"/>
                  <a:gd name="T18" fmla="*/ 1594 w 2351"/>
                  <a:gd name="T19" fmla="*/ 584 h 985"/>
                  <a:gd name="T20" fmla="*/ 1784 w 2351"/>
                  <a:gd name="T21" fmla="*/ 612 h 985"/>
                  <a:gd name="T22" fmla="*/ 1791 w 2351"/>
                  <a:gd name="T23" fmla="*/ 612 h 985"/>
                  <a:gd name="T24" fmla="*/ 1799 w 2351"/>
                  <a:gd name="T25" fmla="*/ 615 h 985"/>
                  <a:gd name="T26" fmla="*/ 1805 w 2351"/>
                  <a:gd name="T27" fmla="*/ 623 h 985"/>
                  <a:gd name="T28" fmla="*/ 1812 w 2351"/>
                  <a:gd name="T29" fmla="*/ 630 h 985"/>
                  <a:gd name="T30" fmla="*/ 1819 w 2351"/>
                  <a:gd name="T31" fmla="*/ 637 h 985"/>
                  <a:gd name="T32" fmla="*/ 1827 w 2351"/>
                  <a:gd name="T33" fmla="*/ 643 h 985"/>
                  <a:gd name="T34" fmla="*/ 1834 w 2351"/>
                  <a:gd name="T35" fmla="*/ 655 h 985"/>
                  <a:gd name="T36" fmla="*/ 1840 w 2351"/>
                  <a:gd name="T37" fmla="*/ 658 h 985"/>
                  <a:gd name="T38" fmla="*/ 1851 w 2351"/>
                  <a:gd name="T39" fmla="*/ 665 h 985"/>
                  <a:gd name="T40" fmla="*/ 1858 w 2351"/>
                  <a:gd name="T41" fmla="*/ 668 h 985"/>
                  <a:gd name="T42" fmla="*/ 1914 w 2351"/>
                  <a:gd name="T43" fmla="*/ 690 h 985"/>
                  <a:gd name="T44" fmla="*/ 1967 w 2351"/>
                  <a:gd name="T45" fmla="*/ 714 h 985"/>
                  <a:gd name="T46" fmla="*/ 2020 w 2351"/>
                  <a:gd name="T47" fmla="*/ 738 h 985"/>
                  <a:gd name="T48" fmla="*/ 2070 w 2351"/>
                  <a:gd name="T49" fmla="*/ 770 h 985"/>
                  <a:gd name="T50" fmla="*/ 2118 w 2351"/>
                  <a:gd name="T51" fmla="*/ 802 h 985"/>
                  <a:gd name="T52" fmla="*/ 2168 w 2351"/>
                  <a:gd name="T53" fmla="*/ 837 h 985"/>
                  <a:gd name="T54" fmla="*/ 2213 w 2351"/>
                  <a:gd name="T55" fmla="*/ 872 h 985"/>
                  <a:gd name="T56" fmla="*/ 2259 w 2351"/>
                  <a:gd name="T57" fmla="*/ 907 h 985"/>
                  <a:gd name="T58" fmla="*/ 2305 w 2351"/>
                  <a:gd name="T59" fmla="*/ 946 h 985"/>
                  <a:gd name="T60" fmla="*/ 2351 w 2351"/>
                  <a:gd name="T61" fmla="*/ 985 h 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51" h="985">
                    <a:moveTo>
                      <a:pt x="0" y="0"/>
                    </a:moveTo>
                    <a:lnTo>
                      <a:pt x="169" y="75"/>
                    </a:lnTo>
                    <a:lnTo>
                      <a:pt x="344" y="152"/>
                    </a:lnTo>
                    <a:lnTo>
                      <a:pt x="517" y="225"/>
                    </a:lnTo>
                    <a:lnTo>
                      <a:pt x="690" y="300"/>
                    </a:lnTo>
                    <a:lnTo>
                      <a:pt x="865" y="373"/>
                    </a:lnTo>
                    <a:lnTo>
                      <a:pt x="1045" y="437"/>
                    </a:lnTo>
                    <a:lnTo>
                      <a:pt x="1225" y="496"/>
                    </a:lnTo>
                    <a:lnTo>
                      <a:pt x="1408" y="545"/>
                    </a:lnTo>
                    <a:lnTo>
                      <a:pt x="1594" y="584"/>
                    </a:lnTo>
                    <a:lnTo>
                      <a:pt x="1784" y="612"/>
                    </a:lnTo>
                    <a:lnTo>
                      <a:pt x="1791" y="612"/>
                    </a:lnTo>
                    <a:lnTo>
                      <a:pt x="1799" y="615"/>
                    </a:lnTo>
                    <a:lnTo>
                      <a:pt x="1805" y="623"/>
                    </a:lnTo>
                    <a:lnTo>
                      <a:pt x="1812" y="630"/>
                    </a:lnTo>
                    <a:lnTo>
                      <a:pt x="1819" y="637"/>
                    </a:lnTo>
                    <a:lnTo>
                      <a:pt x="1827" y="643"/>
                    </a:lnTo>
                    <a:lnTo>
                      <a:pt x="1834" y="655"/>
                    </a:lnTo>
                    <a:lnTo>
                      <a:pt x="1840" y="658"/>
                    </a:lnTo>
                    <a:lnTo>
                      <a:pt x="1851" y="665"/>
                    </a:lnTo>
                    <a:lnTo>
                      <a:pt x="1858" y="668"/>
                    </a:lnTo>
                    <a:lnTo>
                      <a:pt x="1914" y="690"/>
                    </a:lnTo>
                    <a:lnTo>
                      <a:pt x="1967" y="714"/>
                    </a:lnTo>
                    <a:lnTo>
                      <a:pt x="2020" y="738"/>
                    </a:lnTo>
                    <a:lnTo>
                      <a:pt x="2070" y="770"/>
                    </a:lnTo>
                    <a:lnTo>
                      <a:pt x="2118" y="802"/>
                    </a:lnTo>
                    <a:lnTo>
                      <a:pt x="2168" y="837"/>
                    </a:lnTo>
                    <a:lnTo>
                      <a:pt x="2213" y="872"/>
                    </a:lnTo>
                    <a:lnTo>
                      <a:pt x="2259" y="907"/>
                    </a:lnTo>
                    <a:lnTo>
                      <a:pt x="2305" y="946"/>
                    </a:lnTo>
                    <a:lnTo>
                      <a:pt x="2351" y="985"/>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399" name="Freeform 823"/>
              <p:cNvSpPr>
                <a:spLocks/>
              </p:cNvSpPr>
              <p:nvPr/>
            </p:nvSpPr>
            <p:spPr bwMode="auto">
              <a:xfrm>
                <a:off x="2905" y="2824"/>
                <a:ext cx="107" cy="43"/>
              </a:xfrm>
              <a:custGeom>
                <a:avLst/>
                <a:gdLst>
                  <a:gd name="T0" fmla="*/ 0 w 1393"/>
                  <a:gd name="T1" fmla="*/ 0 h 604"/>
                  <a:gd name="T2" fmla="*/ 144 w 1393"/>
                  <a:gd name="T3" fmla="*/ 42 h 604"/>
                  <a:gd name="T4" fmla="*/ 288 w 1393"/>
                  <a:gd name="T5" fmla="*/ 95 h 604"/>
                  <a:gd name="T6" fmla="*/ 430 w 1393"/>
                  <a:gd name="T7" fmla="*/ 151 h 604"/>
                  <a:gd name="T8" fmla="*/ 570 w 1393"/>
                  <a:gd name="T9" fmla="*/ 211 h 604"/>
                  <a:gd name="T10" fmla="*/ 707 w 1393"/>
                  <a:gd name="T11" fmla="*/ 274 h 604"/>
                  <a:gd name="T12" fmla="*/ 844 w 1393"/>
                  <a:gd name="T13" fmla="*/ 337 h 604"/>
                  <a:gd name="T14" fmla="*/ 982 w 1393"/>
                  <a:gd name="T15" fmla="*/ 404 h 604"/>
                  <a:gd name="T16" fmla="*/ 1119 w 1393"/>
                  <a:gd name="T17" fmla="*/ 471 h 604"/>
                  <a:gd name="T18" fmla="*/ 1253 w 1393"/>
                  <a:gd name="T19" fmla="*/ 537 h 604"/>
                  <a:gd name="T20" fmla="*/ 1393 w 1393"/>
                  <a:gd name="T21" fmla="*/ 6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93" h="604">
                    <a:moveTo>
                      <a:pt x="0" y="0"/>
                    </a:moveTo>
                    <a:lnTo>
                      <a:pt x="144" y="42"/>
                    </a:lnTo>
                    <a:lnTo>
                      <a:pt x="288" y="95"/>
                    </a:lnTo>
                    <a:lnTo>
                      <a:pt x="430" y="151"/>
                    </a:lnTo>
                    <a:lnTo>
                      <a:pt x="570" y="211"/>
                    </a:lnTo>
                    <a:lnTo>
                      <a:pt x="707" y="274"/>
                    </a:lnTo>
                    <a:lnTo>
                      <a:pt x="844" y="337"/>
                    </a:lnTo>
                    <a:lnTo>
                      <a:pt x="982" y="404"/>
                    </a:lnTo>
                    <a:lnTo>
                      <a:pt x="1119" y="471"/>
                    </a:lnTo>
                    <a:lnTo>
                      <a:pt x="1253" y="537"/>
                    </a:lnTo>
                    <a:lnTo>
                      <a:pt x="1393" y="604"/>
                    </a:lnTo>
                  </a:path>
                </a:pathLst>
              </a:custGeom>
              <a:noFill/>
              <a:ln w="0">
                <a:solidFill>
                  <a:srgbClr val="A5002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00" name="Freeform 824"/>
              <p:cNvSpPr>
                <a:spLocks/>
              </p:cNvSpPr>
              <p:nvPr/>
            </p:nvSpPr>
            <p:spPr bwMode="auto">
              <a:xfrm>
                <a:off x="3162" y="2707"/>
                <a:ext cx="93" cy="53"/>
              </a:xfrm>
              <a:custGeom>
                <a:avLst/>
                <a:gdLst>
                  <a:gd name="T0" fmla="*/ 0 w 1210"/>
                  <a:gd name="T1" fmla="*/ 0 h 744"/>
                  <a:gd name="T2" fmla="*/ 85 w 1210"/>
                  <a:gd name="T3" fmla="*/ 46 h 744"/>
                  <a:gd name="T4" fmla="*/ 173 w 1210"/>
                  <a:gd name="T5" fmla="*/ 84 h 744"/>
                  <a:gd name="T6" fmla="*/ 260 w 1210"/>
                  <a:gd name="T7" fmla="*/ 119 h 744"/>
                  <a:gd name="T8" fmla="*/ 352 w 1210"/>
                  <a:gd name="T9" fmla="*/ 154 h 744"/>
                  <a:gd name="T10" fmla="*/ 443 w 1210"/>
                  <a:gd name="T11" fmla="*/ 186 h 744"/>
                  <a:gd name="T12" fmla="*/ 535 w 1210"/>
                  <a:gd name="T13" fmla="*/ 218 h 744"/>
                  <a:gd name="T14" fmla="*/ 626 w 1210"/>
                  <a:gd name="T15" fmla="*/ 249 h 744"/>
                  <a:gd name="T16" fmla="*/ 718 w 1210"/>
                  <a:gd name="T17" fmla="*/ 284 h 744"/>
                  <a:gd name="T18" fmla="*/ 806 w 1210"/>
                  <a:gd name="T19" fmla="*/ 326 h 744"/>
                  <a:gd name="T20" fmla="*/ 894 w 1210"/>
                  <a:gd name="T21" fmla="*/ 373 h 744"/>
                  <a:gd name="T22" fmla="*/ 940 w 1210"/>
                  <a:gd name="T23" fmla="*/ 401 h 744"/>
                  <a:gd name="T24" fmla="*/ 982 w 1210"/>
                  <a:gd name="T25" fmla="*/ 429 h 744"/>
                  <a:gd name="T26" fmla="*/ 1017 w 1210"/>
                  <a:gd name="T27" fmla="*/ 461 h 744"/>
                  <a:gd name="T28" fmla="*/ 1052 w 1210"/>
                  <a:gd name="T29" fmla="*/ 492 h 744"/>
                  <a:gd name="T30" fmla="*/ 1084 w 1210"/>
                  <a:gd name="T31" fmla="*/ 527 h 744"/>
                  <a:gd name="T32" fmla="*/ 1112 w 1210"/>
                  <a:gd name="T33" fmla="*/ 566 h 744"/>
                  <a:gd name="T34" fmla="*/ 1137 w 1210"/>
                  <a:gd name="T35" fmla="*/ 608 h 744"/>
                  <a:gd name="T36" fmla="*/ 1162 w 1210"/>
                  <a:gd name="T37" fmla="*/ 649 h 744"/>
                  <a:gd name="T38" fmla="*/ 1186 w 1210"/>
                  <a:gd name="T39" fmla="*/ 696 h 744"/>
                  <a:gd name="T40" fmla="*/ 1210 w 1210"/>
                  <a:gd name="T41" fmla="*/ 74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0" h="744">
                    <a:moveTo>
                      <a:pt x="0" y="0"/>
                    </a:moveTo>
                    <a:lnTo>
                      <a:pt x="85" y="46"/>
                    </a:lnTo>
                    <a:lnTo>
                      <a:pt x="173" y="84"/>
                    </a:lnTo>
                    <a:lnTo>
                      <a:pt x="260" y="119"/>
                    </a:lnTo>
                    <a:lnTo>
                      <a:pt x="352" y="154"/>
                    </a:lnTo>
                    <a:lnTo>
                      <a:pt x="443" y="186"/>
                    </a:lnTo>
                    <a:lnTo>
                      <a:pt x="535" y="218"/>
                    </a:lnTo>
                    <a:lnTo>
                      <a:pt x="626" y="249"/>
                    </a:lnTo>
                    <a:lnTo>
                      <a:pt x="718" y="284"/>
                    </a:lnTo>
                    <a:lnTo>
                      <a:pt x="806" y="326"/>
                    </a:lnTo>
                    <a:lnTo>
                      <a:pt x="894" y="373"/>
                    </a:lnTo>
                    <a:lnTo>
                      <a:pt x="940" y="401"/>
                    </a:lnTo>
                    <a:lnTo>
                      <a:pt x="982" y="429"/>
                    </a:lnTo>
                    <a:lnTo>
                      <a:pt x="1017" y="461"/>
                    </a:lnTo>
                    <a:lnTo>
                      <a:pt x="1052" y="492"/>
                    </a:lnTo>
                    <a:lnTo>
                      <a:pt x="1084" y="527"/>
                    </a:lnTo>
                    <a:lnTo>
                      <a:pt x="1112" y="566"/>
                    </a:lnTo>
                    <a:lnTo>
                      <a:pt x="1137" y="608"/>
                    </a:lnTo>
                    <a:lnTo>
                      <a:pt x="1162" y="649"/>
                    </a:lnTo>
                    <a:lnTo>
                      <a:pt x="1186" y="696"/>
                    </a:lnTo>
                    <a:lnTo>
                      <a:pt x="1210" y="744"/>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01" name="Freeform 825"/>
              <p:cNvSpPr>
                <a:spLocks/>
              </p:cNvSpPr>
              <p:nvPr/>
            </p:nvSpPr>
            <p:spPr bwMode="auto">
              <a:xfrm>
                <a:off x="3173" y="2741"/>
                <a:ext cx="69" cy="32"/>
              </a:xfrm>
              <a:custGeom>
                <a:avLst/>
                <a:gdLst>
                  <a:gd name="T0" fmla="*/ 902 w 902"/>
                  <a:gd name="T1" fmla="*/ 449 h 449"/>
                  <a:gd name="T2" fmla="*/ 824 w 902"/>
                  <a:gd name="T3" fmla="*/ 383 h 449"/>
                  <a:gd name="T4" fmla="*/ 740 w 902"/>
                  <a:gd name="T5" fmla="*/ 323 h 449"/>
                  <a:gd name="T6" fmla="*/ 656 w 902"/>
                  <a:gd name="T7" fmla="*/ 270 h 449"/>
                  <a:gd name="T8" fmla="*/ 564 w 902"/>
                  <a:gd name="T9" fmla="*/ 225 h 449"/>
                  <a:gd name="T10" fmla="*/ 473 w 902"/>
                  <a:gd name="T11" fmla="*/ 183 h 449"/>
                  <a:gd name="T12" fmla="*/ 381 w 902"/>
                  <a:gd name="T13" fmla="*/ 144 h 449"/>
                  <a:gd name="T14" fmla="*/ 286 w 902"/>
                  <a:gd name="T15" fmla="*/ 105 h 449"/>
                  <a:gd name="T16" fmla="*/ 188 w 902"/>
                  <a:gd name="T17" fmla="*/ 70 h 449"/>
                  <a:gd name="T18" fmla="*/ 92 w 902"/>
                  <a:gd name="T19" fmla="*/ 35 h 449"/>
                  <a:gd name="T20" fmla="*/ 0 w 902"/>
                  <a:gd name="T21" fmla="*/ 0 h 449"/>
                  <a:gd name="T22" fmla="*/ 5 w 902"/>
                  <a:gd name="T23" fmla="*/ 0 h 449"/>
                  <a:gd name="T24" fmla="*/ 8 w 902"/>
                  <a:gd name="T25" fmla="*/ 0 h 449"/>
                  <a:gd name="T26" fmla="*/ 12 w 902"/>
                  <a:gd name="T27" fmla="*/ 0 h 449"/>
                  <a:gd name="T28" fmla="*/ 15 w 902"/>
                  <a:gd name="T29"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2" h="449">
                    <a:moveTo>
                      <a:pt x="902" y="449"/>
                    </a:moveTo>
                    <a:lnTo>
                      <a:pt x="824" y="383"/>
                    </a:lnTo>
                    <a:lnTo>
                      <a:pt x="740" y="323"/>
                    </a:lnTo>
                    <a:lnTo>
                      <a:pt x="656" y="270"/>
                    </a:lnTo>
                    <a:lnTo>
                      <a:pt x="564" y="225"/>
                    </a:lnTo>
                    <a:lnTo>
                      <a:pt x="473" y="183"/>
                    </a:lnTo>
                    <a:lnTo>
                      <a:pt x="381" y="144"/>
                    </a:lnTo>
                    <a:lnTo>
                      <a:pt x="286" y="105"/>
                    </a:lnTo>
                    <a:lnTo>
                      <a:pt x="188" y="70"/>
                    </a:lnTo>
                    <a:lnTo>
                      <a:pt x="92" y="35"/>
                    </a:lnTo>
                    <a:lnTo>
                      <a:pt x="0" y="0"/>
                    </a:lnTo>
                    <a:lnTo>
                      <a:pt x="5" y="0"/>
                    </a:lnTo>
                    <a:lnTo>
                      <a:pt x="8" y="0"/>
                    </a:lnTo>
                    <a:lnTo>
                      <a:pt x="12" y="0"/>
                    </a:lnTo>
                    <a:lnTo>
                      <a:pt x="15" y="0"/>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02" name="Freeform 826"/>
              <p:cNvSpPr>
                <a:spLocks/>
              </p:cNvSpPr>
              <p:nvPr/>
            </p:nvSpPr>
            <p:spPr bwMode="auto">
              <a:xfrm>
                <a:off x="3207" y="2773"/>
                <a:ext cx="47" cy="45"/>
              </a:xfrm>
              <a:custGeom>
                <a:avLst/>
                <a:gdLst>
                  <a:gd name="T0" fmla="*/ 0 w 619"/>
                  <a:gd name="T1" fmla="*/ 0 h 619"/>
                  <a:gd name="T2" fmla="*/ 83 w 619"/>
                  <a:gd name="T3" fmla="*/ 32 h 619"/>
                  <a:gd name="T4" fmla="*/ 165 w 619"/>
                  <a:gd name="T5" fmla="*/ 71 h 619"/>
                  <a:gd name="T6" fmla="*/ 238 w 619"/>
                  <a:gd name="T7" fmla="*/ 124 h 619"/>
                  <a:gd name="T8" fmla="*/ 306 w 619"/>
                  <a:gd name="T9" fmla="*/ 180 h 619"/>
                  <a:gd name="T10" fmla="*/ 369 w 619"/>
                  <a:gd name="T11" fmla="*/ 242 h 619"/>
                  <a:gd name="T12" fmla="*/ 425 w 619"/>
                  <a:gd name="T13" fmla="*/ 313 h 619"/>
                  <a:gd name="T14" fmla="*/ 478 w 619"/>
                  <a:gd name="T15" fmla="*/ 384 h 619"/>
                  <a:gd name="T16" fmla="*/ 527 w 619"/>
                  <a:gd name="T17" fmla="*/ 460 h 619"/>
                  <a:gd name="T18" fmla="*/ 572 w 619"/>
                  <a:gd name="T19" fmla="*/ 538 h 619"/>
                  <a:gd name="T20" fmla="*/ 619 w 619"/>
                  <a:gd name="T21" fmla="*/ 619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9" h="619">
                    <a:moveTo>
                      <a:pt x="0" y="0"/>
                    </a:moveTo>
                    <a:lnTo>
                      <a:pt x="83" y="32"/>
                    </a:lnTo>
                    <a:lnTo>
                      <a:pt x="165" y="71"/>
                    </a:lnTo>
                    <a:lnTo>
                      <a:pt x="238" y="124"/>
                    </a:lnTo>
                    <a:lnTo>
                      <a:pt x="306" y="180"/>
                    </a:lnTo>
                    <a:lnTo>
                      <a:pt x="369" y="242"/>
                    </a:lnTo>
                    <a:lnTo>
                      <a:pt x="425" y="313"/>
                    </a:lnTo>
                    <a:lnTo>
                      <a:pt x="478" y="384"/>
                    </a:lnTo>
                    <a:lnTo>
                      <a:pt x="527" y="460"/>
                    </a:lnTo>
                    <a:lnTo>
                      <a:pt x="572" y="538"/>
                    </a:lnTo>
                    <a:lnTo>
                      <a:pt x="619" y="619"/>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03" name="Freeform 827"/>
              <p:cNvSpPr>
                <a:spLocks/>
              </p:cNvSpPr>
              <p:nvPr/>
            </p:nvSpPr>
            <p:spPr bwMode="auto">
              <a:xfrm>
                <a:off x="3234" y="2782"/>
                <a:ext cx="20" cy="22"/>
              </a:xfrm>
              <a:custGeom>
                <a:avLst/>
                <a:gdLst>
                  <a:gd name="T0" fmla="*/ 0 w 268"/>
                  <a:gd name="T1" fmla="*/ 0 h 310"/>
                  <a:gd name="T2" fmla="*/ 32 w 268"/>
                  <a:gd name="T3" fmla="*/ 25 h 310"/>
                  <a:gd name="T4" fmla="*/ 63 w 268"/>
                  <a:gd name="T5" fmla="*/ 50 h 310"/>
                  <a:gd name="T6" fmla="*/ 91 w 268"/>
                  <a:gd name="T7" fmla="*/ 78 h 310"/>
                  <a:gd name="T8" fmla="*/ 120 w 268"/>
                  <a:gd name="T9" fmla="*/ 107 h 310"/>
                  <a:gd name="T10" fmla="*/ 145 w 268"/>
                  <a:gd name="T11" fmla="*/ 138 h 310"/>
                  <a:gd name="T12" fmla="*/ 169 w 268"/>
                  <a:gd name="T13" fmla="*/ 166 h 310"/>
                  <a:gd name="T14" fmla="*/ 193 w 268"/>
                  <a:gd name="T15" fmla="*/ 201 h 310"/>
                  <a:gd name="T16" fmla="*/ 215 w 268"/>
                  <a:gd name="T17" fmla="*/ 233 h 310"/>
                  <a:gd name="T18" fmla="*/ 236 w 268"/>
                  <a:gd name="T19" fmla="*/ 272 h 310"/>
                  <a:gd name="T20" fmla="*/ 253 w 268"/>
                  <a:gd name="T21" fmla="*/ 307 h 310"/>
                  <a:gd name="T22" fmla="*/ 257 w 268"/>
                  <a:gd name="T23" fmla="*/ 310 h 310"/>
                  <a:gd name="T24" fmla="*/ 261 w 268"/>
                  <a:gd name="T25" fmla="*/ 310 h 310"/>
                  <a:gd name="T26" fmla="*/ 264 w 268"/>
                  <a:gd name="T27" fmla="*/ 310 h 310"/>
                  <a:gd name="T28" fmla="*/ 264 w 268"/>
                  <a:gd name="T29" fmla="*/ 307 h 310"/>
                  <a:gd name="T30" fmla="*/ 268 w 268"/>
                  <a:gd name="T31" fmla="*/ 303 h 310"/>
                  <a:gd name="T32" fmla="*/ 268 w 268"/>
                  <a:gd name="T33" fmla="*/ 300 h 310"/>
                  <a:gd name="T34" fmla="*/ 268 w 268"/>
                  <a:gd name="T35" fmla="*/ 296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310">
                    <a:moveTo>
                      <a:pt x="0" y="0"/>
                    </a:moveTo>
                    <a:lnTo>
                      <a:pt x="32" y="25"/>
                    </a:lnTo>
                    <a:lnTo>
                      <a:pt x="63" y="50"/>
                    </a:lnTo>
                    <a:lnTo>
                      <a:pt x="91" y="78"/>
                    </a:lnTo>
                    <a:lnTo>
                      <a:pt x="120" y="107"/>
                    </a:lnTo>
                    <a:lnTo>
                      <a:pt x="145" y="138"/>
                    </a:lnTo>
                    <a:lnTo>
                      <a:pt x="169" y="166"/>
                    </a:lnTo>
                    <a:lnTo>
                      <a:pt x="193" y="201"/>
                    </a:lnTo>
                    <a:lnTo>
                      <a:pt x="215" y="233"/>
                    </a:lnTo>
                    <a:lnTo>
                      <a:pt x="236" y="272"/>
                    </a:lnTo>
                    <a:lnTo>
                      <a:pt x="253" y="307"/>
                    </a:lnTo>
                    <a:lnTo>
                      <a:pt x="257" y="310"/>
                    </a:lnTo>
                    <a:lnTo>
                      <a:pt x="261" y="310"/>
                    </a:lnTo>
                    <a:lnTo>
                      <a:pt x="264" y="310"/>
                    </a:lnTo>
                    <a:lnTo>
                      <a:pt x="264" y="307"/>
                    </a:lnTo>
                    <a:lnTo>
                      <a:pt x="268" y="303"/>
                    </a:lnTo>
                    <a:lnTo>
                      <a:pt x="268" y="300"/>
                    </a:lnTo>
                    <a:lnTo>
                      <a:pt x="268" y="296"/>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grpSp>
        <p:sp>
          <p:nvSpPr>
            <p:cNvPr id="25404" name="Freeform 828"/>
            <p:cNvSpPr>
              <a:spLocks/>
            </p:cNvSpPr>
            <p:nvPr/>
          </p:nvSpPr>
          <p:spPr bwMode="auto">
            <a:xfrm>
              <a:off x="3223" y="2723"/>
              <a:ext cx="32" cy="20"/>
            </a:xfrm>
            <a:custGeom>
              <a:avLst/>
              <a:gdLst>
                <a:gd name="T0" fmla="*/ 0 w 421"/>
                <a:gd name="T1" fmla="*/ 0 h 281"/>
                <a:gd name="T2" fmla="*/ 45 w 421"/>
                <a:gd name="T3" fmla="*/ 18 h 281"/>
                <a:gd name="T4" fmla="*/ 91 w 421"/>
                <a:gd name="T5" fmla="*/ 39 h 281"/>
                <a:gd name="T6" fmla="*/ 137 w 421"/>
                <a:gd name="T7" fmla="*/ 63 h 281"/>
                <a:gd name="T8" fmla="*/ 178 w 421"/>
                <a:gd name="T9" fmla="*/ 88 h 281"/>
                <a:gd name="T10" fmla="*/ 221 w 421"/>
                <a:gd name="T11" fmla="*/ 116 h 281"/>
                <a:gd name="T12" fmla="*/ 263 w 421"/>
                <a:gd name="T13" fmla="*/ 148 h 281"/>
                <a:gd name="T14" fmla="*/ 302 w 421"/>
                <a:gd name="T15" fmla="*/ 179 h 281"/>
                <a:gd name="T16" fmla="*/ 344 w 421"/>
                <a:gd name="T17" fmla="*/ 211 h 281"/>
                <a:gd name="T18" fmla="*/ 383 w 421"/>
                <a:gd name="T19" fmla="*/ 246 h 281"/>
                <a:gd name="T20" fmla="*/ 421 w 421"/>
                <a:gd name="T21"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1" h="281">
                  <a:moveTo>
                    <a:pt x="0" y="0"/>
                  </a:moveTo>
                  <a:lnTo>
                    <a:pt x="45" y="18"/>
                  </a:lnTo>
                  <a:lnTo>
                    <a:pt x="91" y="39"/>
                  </a:lnTo>
                  <a:lnTo>
                    <a:pt x="137" y="63"/>
                  </a:lnTo>
                  <a:lnTo>
                    <a:pt x="178" y="88"/>
                  </a:lnTo>
                  <a:lnTo>
                    <a:pt x="221" y="116"/>
                  </a:lnTo>
                  <a:lnTo>
                    <a:pt x="263" y="148"/>
                  </a:lnTo>
                  <a:lnTo>
                    <a:pt x="302" y="179"/>
                  </a:lnTo>
                  <a:lnTo>
                    <a:pt x="344" y="211"/>
                  </a:lnTo>
                  <a:lnTo>
                    <a:pt x="383" y="246"/>
                  </a:lnTo>
                  <a:lnTo>
                    <a:pt x="421" y="281"/>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05" name="Freeform 829"/>
            <p:cNvSpPr>
              <a:spLocks/>
            </p:cNvSpPr>
            <p:nvPr/>
          </p:nvSpPr>
          <p:spPr bwMode="auto">
            <a:xfrm>
              <a:off x="3178" y="2843"/>
              <a:ext cx="60" cy="57"/>
            </a:xfrm>
            <a:custGeom>
              <a:avLst/>
              <a:gdLst>
                <a:gd name="T0" fmla="*/ 0 w 774"/>
                <a:gd name="T1" fmla="*/ 0 h 801"/>
                <a:gd name="T2" fmla="*/ 102 w 774"/>
                <a:gd name="T3" fmla="*/ 53 h 801"/>
                <a:gd name="T4" fmla="*/ 194 w 774"/>
                <a:gd name="T5" fmla="*/ 115 h 801"/>
                <a:gd name="T6" fmla="*/ 282 w 774"/>
                <a:gd name="T7" fmla="*/ 186 h 801"/>
                <a:gd name="T8" fmla="*/ 359 w 774"/>
                <a:gd name="T9" fmla="*/ 260 h 801"/>
                <a:gd name="T10" fmla="*/ 437 w 774"/>
                <a:gd name="T11" fmla="*/ 340 h 801"/>
                <a:gd name="T12" fmla="*/ 507 w 774"/>
                <a:gd name="T13" fmla="*/ 425 h 801"/>
                <a:gd name="T14" fmla="*/ 573 w 774"/>
                <a:gd name="T15" fmla="*/ 513 h 801"/>
                <a:gd name="T16" fmla="*/ 641 w 774"/>
                <a:gd name="T17" fmla="*/ 608 h 801"/>
                <a:gd name="T18" fmla="*/ 708 w 774"/>
                <a:gd name="T19" fmla="*/ 703 h 801"/>
                <a:gd name="T20" fmla="*/ 774 w 774"/>
                <a:gd name="T21" fmla="*/ 801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4" h="801">
                  <a:moveTo>
                    <a:pt x="0" y="0"/>
                  </a:moveTo>
                  <a:lnTo>
                    <a:pt x="102" y="53"/>
                  </a:lnTo>
                  <a:lnTo>
                    <a:pt x="194" y="115"/>
                  </a:lnTo>
                  <a:lnTo>
                    <a:pt x="282" y="186"/>
                  </a:lnTo>
                  <a:lnTo>
                    <a:pt x="359" y="260"/>
                  </a:lnTo>
                  <a:lnTo>
                    <a:pt x="437" y="340"/>
                  </a:lnTo>
                  <a:lnTo>
                    <a:pt x="507" y="425"/>
                  </a:lnTo>
                  <a:lnTo>
                    <a:pt x="573" y="513"/>
                  </a:lnTo>
                  <a:lnTo>
                    <a:pt x="641" y="608"/>
                  </a:lnTo>
                  <a:lnTo>
                    <a:pt x="708" y="703"/>
                  </a:lnTo>
                  <a:lnTo>
                    <a:pt x="774" y="801"/>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06" name="Freeform 830"/>
            <p:cNvSpPr>
              <a:spLocks/>
            </p:cNvSpPr>
            <p:nvPr/>
          </p:nvSpPr>
          <p:spPr bwMode="auto">
            <a:xfrm>
              <a:off x="3217" y="2883"/>
              <a:ext cx="21" cy="21"/>
            </a:xfrm>
            <a:custGeom>
              <a:avLst/>
              <a:gdLst>
                <a:gd name="T0" fmla="*/ 0 w 267"/>
                <a:gd name="T1" fmla="*/ 0 h 295"/>
                <a:gd name="T2" fmla="*/ 35 w 267"/>
                <a:gd name="T3" fmla="*/ 18 h 295"/>
                <a:gd name="T4" fmla="*/ 71 w 267"/>
                <a:gd name="T5" fmla="*/ 43 h 295"/>
                <a:gd name="T6" fmla="*/ 102 w 267"/>
                <a:gd name="T7" fmla="*/ 66 h 295"/>
                <a:gd name="T8" fmla="*/ 131 w 267"/>
                <a:gd name="T9" fmla="*/ 91 h 295"/>
                <a:gd name="T10" fmla="*/ 158 w 267"/>
                <a:gd name="T11" fmla="*/ 120 h 295"/>
                <a:gd name="T12" fmla="*/ 183 w 267"/>
                <a:gd name="T13" fmla="*/ 151 h 295"/>
                <a:gd name="T14" fmla="*/ 208 w 267"/>
                <a:gd name="T15" fmla="*/ 186 h 295"/>
                <a:gd name="T16" fmla="*/ 229 w 267"/>
                <a:gd name="T17" fmla="*/ 218 h 295"/>
                <a:gd name="T18" fmla="*/ 246 w 267"/>
                <a:gd name="T19" fmla="*/ 256 h 295"/>
                <a:gd name="T20" fmla="*/ 267 w 267"/>
                <a:gd name="T21" fmla="*/ 295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7" h="295">
                  <a:moveTo>
                    <a:pt x="0" y="0"/>
                  </a:moveTo>
                  <a:lnTo>
                    <a:pt x="35" y="18"/>
                  </a:lnTo>
                  <a:lnTo>
                    <a:pt x="71" y="43"/>
                  </a:lnTo>
                  <a:lnTo>
                    <a:pt x="102" y="66"/>
                  </a:lnTo>
                  <a:lnTo>
                    <a:pt x="131" y="91"/>
                  </a:lnTo>
                  <a:lnTo>
                    <a:pt x="158" y="120"/>
                  </a:lnTo>
                  <a:lnTo>
                    <a:pt x="183" y="151"/>
                  </a:lnTo>
                  <a:lnTo>
                    <a:pt x="208" y="186"/>
                  </a:lnTo>
                  <a:lnTo>
                    <a:pt x="229" y="218"/>
                  </a:lnTo>
                  <a:lnTo>
                    <a:pt x="246" y="256"/>
                  </a:lnTo>
                  <a:lnTo>
                    <a:pt x="267" y="295"/>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07" name="Freeform 831"/>
            <p:cNvSpPr>
              <a:spLocks/>
            </p:cNvSpPr>
            <p:nvPr/>
          </p:nvSpPr>
          <p:spPr bwMode="auto">
            <a:xfrm>
              <a:off x="3236" y="2853"/>
              <a:ext cx="14" cy="14"/>
            </a:xfrm>
            <a:custGeom>
              <a:avLst/>
              <a:gdLst>
                <a:gd name="T0" fmla="*/ 0 w 183"/>
                <a:gd name="T1" fmla="*/ 0 h 197"/>
                <a:gd name="T2" fmla="*/ 18 w 183"/>
                <a:gd name="T3" fmla="*/ 22 h 197"/>
                <a:gd name="T4" fmla="*/ 39 w 183"/>
                <a:gd name="T5" fmla="*/ 39 h 197"/>
                <a:gd name="T6" fmla="*/ 57 w 183"/>
                <a:gd name="T7" fmla="*/ 57 h 197"/>
                <a:gd name="T8" fmla="*/ 78 w 183"/>
                <a:gd name="T9" fmla="*/ 75 h 197"/>
                <a:gd name="T10" fmla="*/ 99 w 183"/>
                <a:gd name="T11" fmla="*/ 88 h 197"/>
                <a:gd name="T12" fmla="*/ 120 w 183"/>
                <a:gd name="T13" fmla="*/ 105 h 197"/>
                <a:gd name="T14" fmla="*/ 138 w 183"/>
                <a:gd name="T15" fmla="*/ 127 h 197"/>
                <a:gd name="T16" fmla="*/ 155 w 183"/>
                <a:gd name="T17" fmla="*/ 145 h 197"/>
                <a:gd name="T18" fmla="*/ 170 w 183"/>
                <a:gd name="T19" fmla="*/ 169 h 197"/>
                <a:gd name="T20" fmla="*/ 183 w 183"/>
                <a:gd name="T21"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3" h="197">
                  <a:moveTo>
                    <a:pt x="0" y="0"/>
                  </a:moveTo>
                  <a:lnTo>
                    <a:pt x="18" y="22"/>
                  </a:lnTo>
                  <a:lnTo>
                    <a:pt x="39" y="39"/>
                  </a:lnTo>
                  <a:lnTo>
                    <a:pt x="57" y="57"/>
                  </a:lnTo>
                  <a:lnTo>
                    <a:pt x="78" y="75"/>
                  </a:lnTo>
                  <a:lnTo>
                    <a:pt x="99" y="88"/>
                  </a:lnTo>
                  <a:lnTo>
                    <a:pt x="120" y="105"/>
                  </a:lnTo>
                  <a:lnTo>
                    <a:pt x="138" y="127"/>
                  </a:lnTo>
                  <a:lnTo>
                    <a:pt x="155" y="145"/>
                  </a:lnTo>
                  <a:lnTo>
                    <a:pt x="170" y="169"/>
                  </a:lnTo>
                  <a:lnTo>
                    <a:pt x="183" y="197"/>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08" name="Freeform 832"/>
            <p:cNvSpPr>
              <a:spLocks/>
            </p:cNvSpPr>
            <p:nvPr/>
          </p:nvSpPr>
          <p:spPr bwMode="auto">
            <a:xfrm>
              <a:off x="3220" y="2836"/>
              <a:ext cx="31" cy="23"/>
            </a:xfrm>
            <a:custGeom>
              <a:avLst/>
              <a:gdLst>
                <a:gd name="T0" fmla="*/ 0 w 409"/>
                <a:gd name="T1" fmla="*/ 0 h 323"/>
                <a:gd name="T2" fmla="*/ 43 w 409"/>
                <a:gd name="T3" fmla="*/ 25 h 323"/>
                <a:gd name="T4" fmla="*/ 88 w 409"/>
                <a:gd name="T5" fmla="*/ 53 h 323"/>
                <a:gd name="T6" fmla="*/ 134 w 409"/>
                <a:gd name="T7" fmla="*/ 80 h 323"/>
                <a:gd name="T8" fmla="*/ 176 w 409"/>
                <a:gd name="T9" fmla="*/ 108 h 323"/>
                <a:gd name="T10" fmla="*/ 218 w 409"/>
                <a:gd name="T11" fmla="*/ 140 h 323"/>
                <a:gd name="T12" fmla="*/ 261 w 409"/>
                <a:gd name="T13" fmla="*/ 172 h 323"/>
                <a:gd name="T14" fmla="*/ 299 w 409"/>
                <a:gd name="T15" fmla="*/ 203 h 323"/>
                <a:gd name="T16" fmla="*/ 338 w 409"/>
                <a:gd name="T17" fmla="*/ 242 h 323"/>
                <a:gd name="T18" fmla="*/ 373 w 409"/>
                <a:gd name="T19" fmla="*/ 281 h 323"/>
                <a:gd name="T20" fmla="*/ 409 w 409"/>
                <a:gd name="T21" fmla="*/ 323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9" h="323">
                  <a:moveTo>
                    <a:pt x="0" y="0"/>
                  </a:moveTo>
                  <a:lnTo>
                    <a:pt x="43" y="25"/>
                  </a:lnTo>
                  <a:lnTo>
                    <a:pt x="88" y="53"/>
                  </a:lnTo>
                  <a:lnTo>
                    <a:pt x="134" y="80"/>
                  </a:lnTo>
                  <a:lnTo>
                    <a:pt x="176" y="108"/>
                  </a:lnTo>
                  <a:lnTo>
                    <a:pt x="218" y="140"/>
                  </a:lnTo>
                  <a:lnTo>
                    <a:pt x="261" y="172"/>
                  </a:lnTo>
                  <a:lnTo>
                    <a:pt x="299" y="203"/>
                  </a:lnTo>
                  <a:lnTo>
                    <a:pt x="338" y="242"/>
                  </a:lnTo>
                  <a:lnTo>
                    <a:pt x="373" y="281"/>
                  </a:lnTo>
                  <a:lnTo>
                    <a:pt x="409" y="323"/>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09" name="Freeform 833"/>
            <p:cNvSpPr>
              <a:spLocks/>
            </p:cNvSpPr>
            <p:nvPr/>
          </p:nvSpPr>
          <p:spPr bwMode="auto">
            <a:xfrm>
              <a:off x="3228" y="2861"/>
              <a:ext cx="17" cy="20"/>
            </a:xfrm>
            <a:custGeom>
              <a:avLst/>
              <a:gdLst>
                <a:gd name="T0" fmla="*/ 0 w 211"/>
                <a:gd name="T1" fmla="*/ 0 h 281"/>
                <a:gd name="T2" fmla="*/ 17 w 211"/>
                <a:gd name="T3" fmla="*/ 28 h 281"/>
                <a:gd name="T4" fmla="*/ 38 w 211"/>
                <a:gd name="T5" fmla="*/ 56 h 281"/>
                <a:gd name="T6" fmla="*/ 60 w 211"/>
                <a:gd name="T7" fmla="*/ 84 h 281"/>
                <a:gd name="T8" fmla="*/ 85 w 211"/>
                <a:gd name="T9" fmla="*/ 109 h 281"/>
                <a:gd name="T10" fmla="*/ 105 w 211"/>
                <a:gd name="T11" fmla="*/ 137 h 281"/>
                <a:gd name="T12" fmla="*/ 130 w 211"/>
                <a:gd name="T13" fmla="*/ 165 h 281"/>
                <a:gd name="T14" fmla="*/ 151 w 211"/>
                <a:gd name="T15" fmla="*/ 190 h 281"/>
                <a:gd name="T16" fmla="*/ 173 w 211"/>
                <a:gd name="T17" fmla="*/ 217 h 281"/>
                <a:gd name="T18" fmla="*/ 193 w 211"/>
                <a:gd name="T19" fmla="*/ 249 h 281"/>
                <a:gd name="T20" fmla="*/ 211 w 211"/>
                <a:gd name="T21"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1" h="281">
                  <a:moveTo>
                    <a:pt x="0" y="0"/>
                  </a:moveTo>
                  <a:lnTo>
                    <a:pt x="17" y="28"/>
                  </a:lnTo>
                  <a:lnTo>
                    <a:pt x="38" y="56"/>
                  </a:lnTo>
                  <a:lnTo>
                    <a:pt x="60" y="84"/>
                  </a:lnTo>
                  <a:lnTo>
                    <a:pt x="85" y="109"/>
                  </a:lnTo>
                  <a:lnTo>
                    <a:pt x="105" y="137"/>
                  </a:lnTo>
                  <a:lnTo>
                    <a:pt x="130" y="165"/>
                  </a:lnTo>
                  <a:lnTo>
                    <a:pt x="151" y="190"/>
                  </a:lnTo>
                  <a:lnTo>
                    <a:pt x="173" y="217"/>
                  </a:lnTo>
                  <a:lnTo>
                    <a:pt x="193" y="249"/>
                  </a:lnTo>
                  <a:lnTo>
                    <a:pt x="211" y="281"/>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10" name="Freeform 834"/>
            <p:cNvSpPr>
              <a:spLocks/>
            </p:cNvSpPr>
            <p:nvPr/>
          </p:nvSpPr>
          <p:spPr bwMode="auto">
            <a:xfrm>
              <a:off x="2692" y="2572"/>
              <a:ext cx="89" cy="116"/>
            </a:xfrm>
            <a:custGeom>
              <a:avLst/>
              <a:gdLst>
                <a:gd name="T0" fmla="*/ 25 w 1153"/>
                <a:gd name="T1" fmla="*/ 74 h 1623"/>
                <a:gd name="T2" fmla="*/ 48 w 1153"/>
                <a:gd name="T3" fmla="*/ 53 h 1623"/>
                <a:gd name="T4" fmla="*/ 63 w 1153"/>
                <a:gd name="T5" fmla="*/ 28 h 1623"/>
                <a:gd name="T6" fmla="*/ 70 w 1153"/>
                <a:gd name="T7" fmla="*/ 81 h 1623"/>
                <a:gd name="T8" fmla="*/ 115 w 1153"/>
                <a:gd name="T9" fmla="*/ 298 h 1623"/>
                <a:gd name="T10" fmla="*/ 203 w 1153"/>
                <a:gd name="T11" fmla="*/ 492 h 1623"/>
                <a:gd name="T12" fmla="*/ 348 w 1153"/>
                <a:gd name="T13" fmla="*/ 713 h 1623"/>
                <a:gd name="T14" fmla="*/ 397 w 1153"/>
                <a:gd name="T15" fmla="*/ 776 h 1623"/>
                <a:gd name="T16" fmla="*/ 474 w 1153"/>
                <a:gd name="T17" fmla="*/ 858 h 1623"/>
                <a:gd name="T18" fmla="*/ 541 w 1153"/>
                <a:gd name="T19" fmla="*/ 924 h 1623"/>
                <a:gd name="T20" fmla="*/ 615 w 1153"/>
                <a:gd name="T21" fmla="*/ 998 h 1623"/>
                <a:gd name="T22" fmla="*/ 689 w 1153"/>
                <a:gd name="T23" fmla="*/ 1071 h 1623"/>
                <a:gd name="T24" fmla="*/ 799 w 1153"/>
                <a:gd name="T25" fmla="*/ 1156 h 1623"/>
                <a:gd name="T26" fmla="*/ 942 w 1153"/>
                <a:gd name="T27" fmla="*/ 1248 h 1623"/>
                <a:gd name="T28" fmla="*/ 1013 w 1153"/>
                <a:gd name="T29" fmla="*/ 1279 h 1623"/>
                <a:gd name="T30" fmla="*/ 1083 w 1153"/>
                <a:gd name="T31" fmla="*/ 1303 h 1623"/>
                <a:gd name="T32" fmla="*/ 1153 w 1153"/>
                <a:gd name="T33" fmla="*/ 1328 h 1623"/>
                <a:gd name="T34" fmla="*/ 1087 w 1153"/>
                <a:gd name="T35" fmla="*/ 1303 h 1623"/>
                <a:gd name="T36" fmla="*/ 992 w 1153"/>
                <a:gd name="T37" fmla="*/ 1271 h 1623"/>
                <a:gd name="T38" fmla="*/ 900 w 1153"/>
                <a:gd name="T39" fmla="*/ 1233 h 1623"/>
                <a:gd name="T40" fmla="*/ 805 w 1153"/>
                <a:gd name="T41" fmla="*/ 1177 h 1623"/>
                <a:gd name="T42" fmla="*/ 700 w 1153"/>
                <a:gd name="T43" fmla="*/ 1113 h 1623"/>
                <a:gd name="T44" fmla="*/ 591 w 1153"/>
                <a:gd name="T45" fmla="*/ 1036 h 1623"/>
                <a:gd name="T46" fmla="*/ 506 w 1153"/>
                <a:gd name="T47" fmla="*/ 963 h 1623"/>
                <a:gd name="T48" fmla="*/ 449 w 1153"/>
                <a:gd name="T49" fmla="*/ 913 h 1623"/>
                <a:gd name="T50" fmla="*/ 379 w 1153"/>
                <a:gd name="T51" fmla="*/ 843 h 1623"/>
                <a:gd name="T52" fmla="*/ 338 w 1153"/>
                <a:gd name="T53" fmla="*/ 794 h 1623"/>
                <a:gd name="T54" fmla="*/ 408 w 1153"/>
                <a:gd name="T55" fmla="*/ 1030 h 1623"/>
                <a:gd name="T56" fmla="*/ 454 w 1153"/>
                <a:gd name="T57" fmla="*/ 1283 h 1623"/>
                <a:gd name="T58" fmla="*/ 509 w 1153"/>
                <a:gd name="T59" fmla="*/ 1539 h 1623"/>
                <a:gd name="T60" fmla="*/ 474 w 1153"/>
                <a:gd name="T61" fmla="*/ 1419 h 1623"/>
                <a:gd name="T62" fmla="*/ 386 w 1153"/>
                <a:gd name="T63" fmla="*/ 1100 h 1623"/>
                <a:gd name="T64" fmla="*/ 274 w 1153"/>
                <a:gd name="T65" fmla="*/ 791 h 1623"/>
                <a:gd name="T66" fmla="*/ 136 w 1153"/>
                <a:gd name="T67" fmla="*/ 661 h 1623"/>
                <a:gd name="T68" fmla="*/ 77 w 1153"/>
                <a:gd name="T69" fmla="*/ 847 h 1623"/>
                <a:gd name="T70" fmla="*/ 52 w 1153"/>
                <a:gd name="T71" fmla="*/ 1051 h 1623"/>
                <a:gd name="T72" fmla="*/ 42 w 1153"/>
                <a:gd name="T73" fmla="*/ 1243 h 1623"/>
                <a:gd name="T74" fmla="*/ 38 w 1153"/>
                <a:gd name="T75" fmla="*/ 889 h 1623"/>
                <a:gd name="T76" fmla="*/ 73 w 1153"/>
                <a:gd name="T77" fmla="*/ 675 h 1623"/>
                <a:gd name="T78" fmla="*/ 101 w 1153"/>
                <a:gd name="T79" fmla="*/ 555 h 1623"/>
                <a:gd name="T80" fmla="*/ 80 w 1153"/>
                <a:gd name="T81" fmla="*/ 460 h 1623"/>
                <a:gd name="T82" fmla="*/ 38 w 1153"/>
                <a:gd name="T83" fmla="*/ 348 h 1623"/>
                <a:gd name="T84" fmla="*/ 7 w 1153"/>
                <a:gd name="T85" fmla="*/ 232 h 1623"/>
                <a:gd name="T86" fmla="*/ 0 w 1153"/>
                <a:gd name="T87" fmla="*/ 92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3" h="1623">
                  <a:moveTo>
                    <a:pt x="0" y="92"/>
                  </a:moveTo>
                  <a:lnTo>
                    <a:pt x="13" y="81"/>
                  </a:lnTo>
                  <a:lnTo>
                    <a:pt x="25" y="74"/>
                  </a:lnTo>
                  <a:lnTo>
                    <a:pt x="35" y="67"/>
                  </a:lnTo>
                  <a:lnTo>
                    <a:pt x="42" y="60"/>
                  </a:lnTo>
                  <a:lnTo>
                    <a:pt x="48" y="53"/>
                  </a:lnTo>
                  <a:lnTo>
                    <a:pt x="56" y="46"/>
                  </a:lnTo>
                  <a:lnTo>
                    <a:pt x="60" y="39"/>
                  </a:lnTo>
                  <a:lnTo>
                    <a:pt x="63" y="28"/>
                  </a:lnTo>
                  <a:lnTo>
                    <a:pt x="66" y="15"/>
                  </a:lnTo>
                  <a:lnTo>
                    <a:pt x="63" y="0"/>
                  </a:lnTo>
                  <a:lnTo>
                    <a:pt x="70" y="81"/>
                  </a:lnTo>
                  <a:lnTo>
                    <a:pt x="80" y="158"/>
                  </a:lnTo>
                  <a:lnTo>
                    <a:pt x="95" y="232"/>
                  </a:lnTo>
                  <a:lnTo>
                    <a:pt x="115" y="298"/>
                  </a:lnTo>
                  <a:lnTo>
                    <a:pt x="140" y="362"/>
                  </a:lnTo>
                  <a:lnTo>
                    <a:pt x="168" y="425"/>
                  </a:lnTo>
                  <a:lnTo>
                    <a:pt x="203" y="492"/>
                  </a:lnTo>
                  <a:lnTo>
                    <a:pt x="243" y="558"/>
                  </a:lnTo>
                  <a:lnTo>
                    <a:pt x="291" y="633"/>
                  </a:lnTo>
                  <a:lnTo>
                    <a:pt x="348" y="713"/>
                  </a:lnTo>
                  <a:lnTo>
                    <a:pt x="358" y="731"/>
                  </a:lnTo>
                  <a:lnTo>
                    <a:pt x="376" y="752"/>
                  </a:lnTo>
                  <a:lnTo>
                    <a:pt x="397" y="776"/>
                  </a:lnTo>
                  <a:lnTo>
                    <a:pt x="421" y="801"/>
                  </a:lnTo>
                  <a:lnTo>
                    <a:pt x="449" y="830"/>
                  </a:lnTo>
                  <a:lnTo>
                    <a:pt x="474" y="858"/>
                  </a:lnTo>
                  <a:lnTo>
                    <a:pt x="499" y="882"/>
                  </a:lnTo>
                  <a:lnTo>
                    <a:pt x="524" y="906"/>
                  </a:lnTo>
                  <a:lnTo>
                    <a:pt x="541" y="924"/>
                  </a:lnTo>
                  <a:lnTo>
                    <a:pt x="556" y="938"/>
                  </a:lnTo>
                  <a:lnTo>
                    <a:pt x="587" y="970"/>
                  </a:lnTo>
                  <a:lnTo>
                    <a:pt x="615" y="998"/>
                  </a:lnTo>
                  <a:lnTo>
                    <a:pt x="640" y="1023"/>
                  </a:lnTo>
                  <a:lnTo>
                    <a:pt x="664" y="1047"/>
                  </a:lnTo>
                  <a:lnTo>
                    <a:pt x="689" y="1071"/>
                  </a:lnTo>
                  <a:lnTo>
                    <a:pt x="721" y="1096"/>
                  </a:lnTo>
                  <a:lnTo>
                    <a:pt x="756" y="1125"/>
                  </a:lnTo>
                  <a:lnTo>
                    <a:pt x="799" y="1156"/>
                  </a:lnTo>
                  <a:lnTo>
                    <a:pt x="855" y="1191"/>
                  </a:lnTo>
                  <a:lnTo>
                    <a:pt x="922" y="1236"/>
                  </a:lnTo>
                  <a:lnTo>
                    <a:pt x="942" y="1248"/>
                  </a:lnTo>
                  <a:lnTo>
                    <a:pt x="967" y="1261"/>
                  </a:lnTo>
                  <a:lnTo>
                    <a:pt x="988" y="1271"/>
                  </a:lnTo>
                  <a:lnTo>
                    <a:pt x="1013" y="1279"/>
                  </a:lnTo>
                  <a:lnTo>
                    <a:pt x="1034" y="1286"/>
                  </a:lnTo>
                  <a:lnTo>
                    <a:pt x="1058" y="1296"/>
                  </a:lnTo>
                  <a:lnTo>
                    <a:pt x="1083" y="1303"/>
                  </a:lnTo>
                  <a:lnTo>
                    <a:pt x="1108" y="1311"/>
                  </a:lnTo>
                  <a:lnTo>
                    <a:pt x="1133" y="1318"/>
                  </a:lnTo>
                  <a:lnTo>
                    <a:pt x="1153" y="1328"/>
                  </a:lnTo>
                  <a:lnTo>
                    <a:pt x="1136" y="1321"/>
                  </a:lnTo>
                  <a:lnTo>
                    <a:pt x="1115" y="1311"/>
                  </a:lnTo>
                  <a:lnTo>
                    <a:pt x="1087" y="1303"/>
                  </a:lnTo>
                  <a:lnTo>
                    <a:pt x="1058" y="1293"/>
                  </a:lnTo>
                  <a:lnTo>
                    <a:pt x="1027" y="1283"/>
                  </a:lnTo>
                  <a:lnTo>
                    <a:pt x="992" y="1271"/>
                  </a:lnTo>
                  <a:lnTo>
                    <a:pt x="960" y="1258"/>
                  </a:lnTo>
                  <a:lnTo>
                    <a:pt x="932" y="1243"/>
                  </a:lnTo>
                  <a:lnTo>
                    <a:pt x="900" y="1233"/>
                  </a:lnTo>
                  <a:lnTo>
                    <a:pt x="875" y="1219"/>
                  </a:lnTo>
                  <a:lnTo>
                    <a:pt x="840" y="1198"/>
                  </a:lnTo>
                  <a:lnTo>
                    <a:pt x="805" y="1177"/>
                  </a:lnTo>
                  <a:lnTo>
                    <a:pt x="770" y="1160"/>
                  </a:lnTo>
                  <a:lnTo>
                    <a:pt x="735" y="1138"/>
                  </a:lnTo>
                  <a:lnTo>
                    <a:pt x="700" y="1113"/>
                  </a:lnTo>
                  <a:lnTo>
                    <a:pt x="664" y="1089"/>
                  </a:lnTo>
                  <a:lnTo>
                    <a:pt x="629" y="1065"/>
                  </a:lnTo>
                  <a:lnTo>
                    <a:pt x="591" y="1036"/>
                  </a:lnTo>
                  <a:lnTo>
                    <a:pt x="552" y="1005"/>
                  </a:lnTo>
                  <a:lnTo>
                    <a:pt x="513" y="970"/>
                  </a:lnTo>
                  <a:lnTo>
                    <a:pt x="506" y="963"/>
                  </a:lnTo>
                  <a:lnTo>
                    <a:pt x="492" y="953"/>
                  </a:lnTo>
                  <a:lnTo>
                    <a:pt x="474" y="935"/>
                  </a:lnTo>
                  <a:lnTo>
                    <a:pt x="449" y="913"/>
                  </a:lnTo>
                  <a:lnTo>
                    <a:pt x="429" y="889"/>
                  </a:lnTo>
                  <a:lnTo>
                    <a:pt x="404" y="865"/>
                  </a:lnTo>
                  <a:lnTo>
                    <a:pt x="379" y="843"/>
                  </a:lnTo>
                  <a:lnTo>
                    <a:pt x="362" y="822"/>
                  </a:lnTo>
                  <a:lnTo>
                    <a:pt x="348" y="805"/>
                  </a:lnTo>
                  <a:lnTo>
                    <a:pt x="338" y="794"/>
                  </a:lnTo>
                  <a:lnTo>
                    <a:pt x="366" y="868"/>
                  </a:lnTo>
                  <a:lnTo>
                    <a:pt x="390" y="948"/>
                  </a:lnTo>
                  <a:lnTo>
                    <a:pt x="408" y="1030"/>
                  </a:lnTo>
                  <a:lnTo>
                    <a:pt x="426" y="1113"/>
                  </a:lnTo>
                  <a:lnTo>
                    <a:pt x="439" y="1198"/>
                  </a:lnTo>
                  <a:lnTo>
                    <a:pt x="454" y="1283"/>
                  </a:lnTo>
                  <a:lnTo>
                    <a:pt x="468" y="1370"/>
                  </a:lnTo>
                  <a:lnTo>
                    <a:pt x="489" y="1455"/>
                  </a:lnTo>
                  <a:lnTo>
                    <a:pt x="509" y="1539"/>
                  </a:lnTo>
                  <a:lnTo>
                    <a:pt x="534" y="1623"/>
                  </a:lnTo>
                  <a:lnTo>
                    <a:pt x="503" y="1525"/>
                  </a:lnTo>
                  <a:lnTo>
                    <a:pt x="474" y="1419"/>
                  </a:lnTo>
                  <a:lnTo>
                    <a:pt x="443" y="1314"/>
                  </a:lnTo>
                  <a:lnTo>
                    <a:pt x="414" y="1208"/>
                  </a:lnTo>
                  <a:lnTo>
                    <a:pt x="386" y="1100"/>
                  </a:lnTo>
                  <a:lnTo>
                    <a:pt x="351" y="995"/>
                  </a:lnTo>
                  <a:lnTo>
                    <a:pt x="316" y="889"/>
                  </a:lnTo>
                  <a:lnTo>
                    <a:pt x="274" y="791"/>
                  </a:lnTo>
                  <a:lnTo>
                    <a:pt x="225" y="696"/>
                  </a:lnTo>
                  <a:lnTo>
                    <a:pt x="168" y="611"/>
                  </a:lnTo>
                  <a:lnTo>
                    <a:pt x="136" y="661"/>
                  </a:lnTo>
                  <a:lnTo>
                    <a:pt x="112" y="720"/>
                  </a:lnTo>
                  <a:lnTo>
                    <a:pt x="91" y="783"/>
                  </a:lnTo>
                  <a:lnTo>
                    <a:pt x="77" y="847"/>
                  </a:lnTo>
                  <a:lnTo>
                    <a:pt x="66" y="913"/>
                  </a:lnTo>
                  <a:lnTo>
                    <a:pt x="60" y="983"/>
                  </a:lnTo>
                  <a:lnTo>
                    <a:pt x="52" y="1051"/>
                  </a:lnTo>
                  <a:lnTo>
                    <a:pt x="48" y="1118"/>
                  </a:lnTo>
                  <a:lnTo>
                    <a:pt x="45" y="1181"/>
                  </a:lnTo>
                  <a:lnTo>
                    <a:pt x="42" y="1243"/>
                  </a:lnTo>
                  <a:lnTo>
                    <a:pt x="35" y="1106"/>
                  </a:lnTo>
                  <a:lnTo>
                    <a:pt x="35" y="988"/>
                  </a:lnTo>
                  <a:lnTo>
                    <a:pt x="38" y="889"/>
                  </a:lnTo>
                  <a:lnTo>
                    <a:pt x="48" y="801"/>
                  </a:lnTo>
                  <a:lnTo>
                    <a:pt x="60" y="731"/>
                  </a:lnTo>
                  <a:lnTo>
                    <a:pt x="73" y="675"/>
                  </a:lnTo>
                  <a:lnTo>
                    <a:pt x="88" y="625"/>
                  </a:lnTo>
                  <a:lnTo>
                    <a:pt x="98" y="587"/>
                  </a:lnTo>
                  <a:lnTo>
                    <a:pt x="101" y="555"/>
                  </a:lnTo>
                  <a:lnTo>
                    <a:pt x="101" y="527"/>
                  </a:lnTo>
                  <a:lnTo>
                    <a:pt x="95" y="495"/>
                  </a:lnTo>
                  <a:lnTo>
                    <a:pt x="80" y="460"/>
                  </a:lnTo>
                  <a:lnTo>
                    <a:pt x="70" y="425"/>
                  </a:lnTo>
                  <a:lnTo>
                    <a:pt x="56" y="387"/>
                  </a:lnTo>
                  <a:lnTo>
                    <a:pt x="38" y="348"/>
                  </a:lnTo>
                  <a:lnTo>
                    <a:pt x="28" y="310"/>
                  </a:lnTo>
                  <a:lnTo>
                    <a:pt x="13" y="270"/>
                  </a:lnTo>
                  <a:lnTo>
                    <a:pt x="7" y="232"/>
                  </a:lnTo>
                  <a:lnTo>
                    <a:pt x="0" y="193"/>
                  </a:lnTo>
                  <a:lnTo>
                    <a:pt x="0" y="162"/>
                  </a:lnTo>
                  <a:lnTo>
                    <a:pt x="0" y="92"/>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11" name="Freeform 835"/>
            <p:cNvSpPr>
              <a:spLocks/>
            </p:cNvSpPr>
            <p:nvPr/>
          </p:nvSpPr>
          <p:spPr bwMode="auto">
            <a:xfrm>
              <a:off x="2692" y="2572"/>
              <a:ext cx="89" cy="116"/>
            </a:xfrm>
            <a:custGeom>
              <a:avLst/>
              <a:gdLst>
                <a:gd name="T0" fmla="*/ 25 w 1153"/>
                <a:gd name="T1" fmla="*/ 74 h 1623"/>
                <a:gd name="T2" fmla="*/ 48 w 1153"/>
                <a:gd name="T3" fmla="*/ 53 h 1623"/>
                <a:gd name="T4" fmla="*/ 63 w 1153"/>
                <a:gd name="T5" fmla="*/ 28 h 1623"/>
                <a:gd name="T6" fmla="*/ 70 w 1153"/>
                <a:gd name="T7" fmla="*/ 81 h 1623"/>
                <a:gd name="T8" fmla="*/ 115 w 1153"/>
                <a:gd name="T9" fmla="*/ 298 h 1623"/>
                <a:gd name="T10" fmla="*/ 203 w 1153"/>
                <a:gd name="T11" fmla="*/ 492 h 1623"/>
                <a:gd name="T12" fmla="*/ 348 w 1153"/>
                <a:gd name="T13" fmla="*/ 713 h 1623"/>
                <a:gd name="T14" fmla="*/ 397 w 1153"/>
                <a:gd name="T15" fmla="*/ 776 h 1623"/>
                <a:gd name="T16" fmla="*/ 474 w 1153"/>
                <a:gd name="T17" fmla="*/ 858 h 1623"/>
                <a:gd name="T18" fmla="*/ 541 w 1153"/>
                <a:gd name="T19" fmla="*/ 924 h 1623"/>
                <a:gd name="T20" fmla="*/ 615 w 1153"/>
                <a:gd name="T21" fmla="*/ 998 h 1623"/>
                <a:gd name="T22" fmla="*/ 689 w 1153"/>
                <a:gd name="T23" fmla="*/ 1071 h 1623"/>
                <a:gd name="T24" fmla="*/ 799 w 1153"/>
                <a:gd name="T25" fmla="*/ 1156 h 1623"/>
                <a:gd name="T26" fmla="*/ 942 w 1153"/>
                <a:gd name="T27" fmla="*/ 1248 h 1623"/>
                <a:gd name="T28" fmla="*/ 1013 w 1153"/>
                <a:gd name="T29" fmla="*/ 1279 h 1623"/>
                <a:gd name="T30" fmla="*/ 1083 w 1153"/>
                <a:gd name="T31" fmla="*/ 1303 h 1623"/>
                <a:gd name="T32" fmla="*/ 1153 w 1153"/>
                <a:gd name="T33" fmla="*/ 1328 h 1623"/>
                <a:gd name="T34" fmla="*/ 1087 w 1153"/>
                <a:gd name="T35" fmla="*/ 1303 h 1623"/>
                <a:gd name="T36" fmla="*/ 992 w 1153"/>
                <a:gd name="T37" fmla="*/ 1271 h 1623"/>
                <a:gd name="T38" fmla="*/ 900 w 1153"/>
                <a:gd name="T39" fmla="*/ 1233 h 1623"/>
                <a:gd name="T40" fmla="*/ 805 w 1153"/>
                <a:gd name="T41" fmla="*/ 1177 h 1623"/>
                <a:gd name="T42" fmla="*/ 700 w 1153"/>
                <a:gd name="T43" fmla="*/ 1113 h 1623"/>
                <a:gd name="T44" fmla="*/ 591 w 1153"/>
                <a:gd name="T45" fmla="*/ 1036 h 1623"/>
                <a:gd name="T46" fmla="*/ 506 w 1153"/>
                <a:gd name="T47" fmla="*/ 963 h 1623"/>
                <a:gd name="T48" fmla="*/ 449 w 1153"/>
                <a:gd name="T49" fmla="*/ 913 h 1623"/>
                <a:gd name="T50" fmla="*/ 379 w 1153"/>
                <a:gd name="T51" fmla="*/ 843 h 1623"/>
                <a:gd name="T52" fmla="*/ 338 w 1153"/>
                <a:gd name="T53" fmla="*/ 794 h 1623"/>
                <a:gd name="T54" fmla="*/ 408 w 1153"/>
                <a:gd name="T55" fmla="*/ 1030 h 1623"/>
                <a:gd name="T56" fmla="*/ 454 w 1153"/>
                <a:gd name="T57" fmla="*/ 1283 h 1623"/>
                <a:gd name="T58" fmla="*/ 509 w 1153"/>
                <a:gd name="T59" fmla="*/ 1539 h 1623"/>
                <a:gd name="T60" fmla="*/ 474 w 1153"/>
                <a:gd name="T61" fmla="*/ 1419 h 1623"/>
                <a:gd name="T62" fmla="*/ 386 w 1153"/>
                <a:gd name="T63" fmla="*/ 1100 h 1623"/>
                <a:gd name="T64" fmla="*/ 274 w 1153"/>
                <a:gd name="T65" fmla="*/ 791 h 1623"/>
                <a:gd name="T66" fmla="*/ 136 w 1153"/>
                <a:gd name="T67" fmla="*/ 661 h 1623"/>
                <a:gd name="T68" fmla="*/ 77 w 1153"/>
                <a:gd name="T69" fmla="*/ 847 h 1623"/>
                <a:gd name="T70" fmla="*/ 52 w 1153"/>
                <a:gd name="T71" fmla="*/ 1051 h 1623"/>
                <a:gd name="T72" fmla="*/ 42 w 1153"/>
                <a:gd name="T73" fmla="*/ 1243 h 1623"/>
                <a:gd name="T74" fmla="*/ 38 w 1153"/>
                <a:gd name="T75" fmla="*/ 889 h 1623"/>
                <a:gd name="T76" fmla="*/ 73 w 1153"/>
                <a:gd name="T77" fmla="*/ 675 h 1623"/>
                <a:gd name="T78" fmla="*/ 101 w 1153"/>
                <a:gd name="T79" fmla="*/ 555 h 1623"/>
                <a:gd name="T80" fmla="*/ 80 w 1153"/>
                <a:gd name="T81" fmla="*/ 460 h 1623"/>
                <a:gd name="T82" fmla="*/ 38 w 1153"/>
                <a:gd name="T83" fmla="*/ 348 h 1623"/>
                <a:gd name="T84" fmla="*/ 7 w 1153"/>
                <a:gd name="T85" fmla="*/ 232 h 1623"/>
                <a:gd name="T86" fmla="*/ 0 w 1153"/>
                <a:gd name="T87" fmla="*/ 92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3" h="1623">
                  <a:moveTo>
                    <a:pt x="0" y="92"/>
                  </a:moveTo>
                  <a:lnTo>
                    <a:pt x="13" y="81"/>
                  </a:lnTo>
                  <a:lnTo>
                    <a:pt x="25" y="74"/>
                  </a:lnTo>
                  <a:lnTo>
                    <a:pt x="35" y="67"/>
                  </a:lnTo>
                  <a:lnTo>
                    <a:pt x="42" y="60"/>
                  </a:lnTo>
                  <a:lnTo>
                    <a:pt x="48" y="53"/>
                  </a:lnTo>
                  <a:lnTo>
                    <a:pt x="56" y="46"/>
                  </a:lnTo>
                  <a:lnTo>
                    <a:pt x="60" y="39"/>
                  </a:lnTo>
                  <a:lnTo>
                    <a:pt x="63" y="28"/>
                  </a:lnTo>
                  <a:lnTo>
                    <a:pt x="66" y="15"/>
                  </a:lnTo>
                  <a:lnTo>
                    <a:pt x="63" y="0"/>
                  </a:lnTo>
                  <a:lnTo>
                    <a:pt x="70" y="81"/>
                  </a:lnTo>
                  <a:lnTo>
                    <a:pt x="80" y="158"/>
                  </a:lnTo>
                  <a:lnTo>
                    <a:pt x="95" y="232"/>
                  </a:lnTo>
                  <a:lnTo>
                    <a:pt x="115" y="298"/>
                  </a:lnTo>
                  <a:lnTo>
                    <a:pt x="140" y="362"/>
                  </a:lnTo>
                  <a:lnTo>
                    <a:pt x="168" y="425"/>
                  </a:lnTo>
                  <a:lnTo>
                    <a:pt x="203" y="492"/>
                  </a:lnTo>
                  <a:lnTo>
                    <a:pt x="243" y="558"/>
                  </a:lnTo>
                  <a:lnTo>
                    <a:pt x="291" y="633"/>
                  </a:lnTo>
                  <a:lnTo>
                    <a:pt x="348" y="713"/>
                  </a:lnTo>
                  <a:lnTo>
                    <a:pt x="358" y="731"/>
                  </a:lnTo>
                  <a:lnTo>
                    <a:pt x="376" y="752"/>
                  </a:lnTo>
                  <a:lnTo>
                    <a:pt x="397" y="776"/>
                  </a:lnTo>
                  <a:lnTo>
                    <a:pt x="421" y="801"/>
                  </a:lnTo>
                  <a:lnTo>
                    <a:pt x="449" y="830"/>
                  </a:lnTo>
                  <a:lnTo>
                    <a:pt x="474" y="858"/>
                  </a:lnTo>
                  <a:lnTo>
                    <a:pt x="499" y="882"/>
                  </a:lnTo>
                  <a:lnTo>
                    <a:pt x="524" y="906"/>
                  </a:lnTo>
                  <a:lnTo>
                    <a:pt x="541" y="924"/>
                  </a:lnTo>
                  <a:lnTo>
                    <a:pt x="556" y="938"/>
                  </a:lnTo>
                  <a:lnTo>
                    <a:pt x="587" y="970"/>
                  </a:lnTo>
                  <a:lnTo>
                    <a:pt x="615" y="998"/>
                  </a:lnTo>
                  <a:lnTo>
                    <a:pt x="640" y="1023"/>
                  </a:lnTo>
                  <a:lnTo>
                    <a:pt x="664" y="1047"/>
                  </a:lnTo>
                  <a:lnTo>
                    <a:pt x="689" y="1071"/>
                  </a:lnTo>
                  <a:lnTo>
                    <a:pt x="721" y="1096"/>
                  </a:lnTo>
                  <a:lnTo>
                    <a:pt x="756" y="1125"/>
                  </a:lnTo>
                  <a:lnTo>
                    <a:pt x="799" y="1156"/>
                  </a:lnTo>
                  <a:lnTo>
                    <a:pt x="855" y="1191"/>
                  </a:lnTo>
                  <a:lnTo>
                    <a:pt x="922" y="1236"/>
                  </a:lnTo>
                  <a:lnTo>
                    <a:pt x="942" y="1248"/>
                  </a:lnTo>
                  <a:lnTo>
                    <a:pt x="967" y="1261"/>
                  </a:lnTo>
                  <a:lnTo>
                    <a:pt x="988" y="1271"/>
                  </a:lnTo>
                  <a:lnTo>
                    <a:pt x="1013" y="1279"/>
                  </a:lnTo>
                  <a:lnTo>
                    <a:pt x="1034" y="1286"/>
                  </a:lnTo>
                  <a:lnTo>
                    <a:pt x="1058" y="1296"/>
                  </a:lnTo>
                  <a:lnTo>
                    <a:pt x="1083" y="1303"/>
                  </a:lnTo>
                  <a:lnTo>
                    <a:pt x="1108" y="1311"/>
                  </a:lnTo>
                  <a:lnTo>
                    <a:pt x="1133" y="1318"/>
                  </a:lnTo>
                  <a:lnTo>
                    <a:pt x="1153" y="1328"/>
                  </a:lnTo>
                  <a:lnTo>
                    <a:pt x="1136" y="1321"/>
                  </a:lnTo>
                  <a:lnTo>
                    <a:pt x="1115" y="1311"/>
                  </a:lnTo>
                  <a:lnTo>
                    <a:pt x="1087" y="1303"/>
                  </a:lnTo>
                  <a:lnTo>
                    <a:pt x="1058" y="1293"/>
                  </a:lnTo>
                  <a:lnTo>
                    <a:pt x="1027" y="1283"/>
                  </a:lnTo>
                  <a:lnTo>
                    <a:pt x="992" y="1271"/>
                  </a:lnTo>
                  <a:lnTo>
                    <a:pt x="960" y="1258"/>
                  </a:lnTo>
                  <a:lnTo>
                    <a:pt x="932" y="1243"/>
                  </a:lnTo>
                  <a:lnTo>
                    <a:pt x="900" y="1233"/>
                  </a:lnTo>
                  <a:lnTo>
                    <a:pt x="875" y="1219"/>
                  </a:lnTo>
                  <a:lnTo>
                    <a:pt x="840" y="1198"/>
                  </a:lnTo>
                  <a:lnTo>
                    <a:pt x="805" y="1177"/>
                  </a:lnTo>
                  <a:lnTo>
                    <a:pt x="770" y="1160"/>
                  </a:lnTo>
                  <a:lnTo>
                    <a:pt x="735" y="1138"/>
                  </a:lnTo>
                  <a:lnTo>
                    <a:pt x="700" y="1113"/>
                  </a:lnTo>
                  <a:lnTo>
                    <a:pt x="664" y="1089"/>
                  </a:lnTo>
                  <a:lnTo>
                    <a:pt x="629" y="1065"/>
                  </a:lnTo>
                  <a:lnTo>
                    <a:pt x="591" y="1036"/>
                  </a:lnTo>
                  <a:lnTo>
                    <a:pt x="552" y="1005"/>
                  </a:lnTo>
                  <a:lnTo>
                    <a:pt x="513" y="970"/>
                  </a:lnTo>
                  <a:lnTo>
                    <a:pt x="506" y="963"/>
                  </a:lnTo>
                  <a:lnTo>
                    <a:pt x="492" y="953"/>
                  </a:lnTo>
                  <a:lnTo>
                    <a:pt x="474" y="935"/>
                  </a:lnTo>
                  <a:lnTo>
                    <a:pt x="449" y="913"/>
                  </a:lnTo>
                  <a:lnTo>
                    <a:pt x="429" y="889"/>
                  </a:lnTo>
                  <a:lnTo>
                    <a:pt x="404" y="865"/>
                  </a:lnTo>
                  <a:lnTo>
                    <a:pt x="379" y="843"/>
                  </a:lnTo>
                  <a:lnTo>
                    <a:pt x="362" y="822"/>
                  </a:lnTo>
                  <a:lnTo>
                    <a:pt x="348" y="805"/>
                  </a:lnTo>
                  <a:lnTo>
                    <a:pt x="338" y="794"/>
                  </a:lnTo>
                  <a:lnTo>
                    <a:pt x="366" y="868"/>
                  </a:lnTo>
                  <a:lnTo>
                    <a:pt x="390" y="948"/>
                  </a:lnTo>
                  <a:lnTo>
                    <a:pt x="408" y="1030"/>
                  </a:lnTo>
                  <a:lnTo>
                    <a:pt x="426" y="1113"/>
                  </a:lnTo>
                  <a:lnTo>
                    <a:pt x="439" y="1198"/>
                  </a:lnTo>
                  <a:lnTo>
                    <a:pt x="454" y="1283"/>
                  </a:lnTo>
                  <a:lnTo>
                    <a:pt x="468" y="1370"/>
                  </a:lnTo>
                  <a:lnTo>
                    <a:pt x="489" y="1455"/>
                  </a:lnTo>
                  <a:lnTo>
                    <a:pt x="509" y="1539"/>
                  </a:lnTo>
                  <a:lnTo>
                    <a:pt x="534" y="1623"/>
                  </a:lnTo>
                  <a:lnTo>
                    <a:pt x="503" y="1525"/>
                  </a:lnTo>
                  <a:lnTo>
                    <a:pt x="474" y="1419"/>
                  </a:lnTo>
                  <a:lnTo>
                    <a:pt x="443" y="1314"/>
                  </a:lnTo>
                  <a:lnTo>
                    <a:pt x="414" y="1208"/>
                  </a:lnTo>
                  <a:lnTo>
                    <a:pt x="386" y="1100"/>
                  </a:lnTo>
                  <a:lnTo>
                    <a:pt x="351" y="995"/>
                  </a:lnTo>
                  <a:lnTo>
                    <a:pt x="316" y="889"/>
                  </a:lnTo>
                  <a:lnTo>
                    <a:pt x="274" y="791"/>
                  </a:lnTo>
                  <a:lnTo>
                    <a:pt x="225" y="696"/>
                  </a:lnTo>
                  <a:lnTo>
                    <a:pt x="168" y="611"/>
                  </a:lnTo>
                  <a:lnTo>
                    <a:pt x="136" y="661"/>
                  </a:lnTo>
                  <a:lnTo>
                    <a:pt x="112" y="720"/>
                  </a:lnTo>
                  <a:lnTo>
                    <a:pt x="91" y="783"/>
                  </a:lnTo>
                  <a:lnTo>
                    <a:pt x="77" y="847"/>
                  </a:lnTo>
                  <a:lnTo>
                    <a:pt x="66" y="913"/>
                  </a:lnTo>
                  <a:lnTo>
                    <a:pt x="60" y="983"/>
                  </a:lnTo>
                  <a:lnTo>
                    <a:pt x="52" y="1051"/>
                  </a:lnTo>
                  <a:lnTo>
                    <a:pt x="48" y="1118"/>
                  </a:lnTo>
                  <a:lnTo>
                    <a:pt x="45" y="1181"/>
                  </a:lnTo>
                  <a:lnTo>
                    <a:pt x="42" y="1243"/>
                  </a:lnTo>
                  <a:lnTo>
                    <a:pt x="35" y="1106"/>
                  </a:lnTo>
                  <a:lnTo>
                    <a:pt x="35" y="988"/>
                  </a:lnTo>
                  <a:lnTo>
                    <a:pt x="38" y="889"/>
                  </a:lnTo>
                  <a:lnTo>
                    <a:pt x="48" y="801"/>
                  </a:lnTo>
                  <a:lnTo>
                    <a:pt x="60" y="731"/>
                  </a:lnTo>
                  <a:lnTo>
                    <a:pt x="73" y="675"/>
                  </a:lnTo>
                  <a:lnTo>
                    <a:pt x="88" y="625"/>
                  </a:lnTo>
                  <a:lnTo>
                    <a:pt x="98" y="587"/>
                  </a:lnTo>
                  <a:lnTo>
                    <a:pt x="101" y="555"/>
                  </a:lnTo>
                  <a:lnTo>
                    <a:pt x="101" y="527"/>
                  </a:lnTo>
                  <a:lnTo>
                    <a:pt x="95" y="495"/>
                  </a:lnTo>
                  <a:lnTo>
                    <a:pt x="80" y="460"/>
                  </a:lnTo>
                  <a:lnTo>
                    <a:pt x="70" y="425"/>
                  </a:lnTo>
                  <a:lnTo>
                    <a:pt x="56" y="387"/>
                  </a:lnTo>
                  <a:lnTo>
                    <a:pt x="38" y="348"/>
                  </a:lnTo>
                  <a:lnTo>
                    <a:pt x="28" y="310"/>
                  </a:lnTo>
                  <a:lnTo>
                    <a:pt x="13" y="270"/>
                  </a:lnTo>
                  <a:lnTo>
                    <a:pt x="7" y="232"/>
                  </a:lnTo>
                  <a:lnTo>
                    <a:pt x="0" y="193"/>
                  </a:lnTo>
                  <a:lnTo>
                    <a:pt x="0" y="162"/>
                  </a:lnTo>
                  <a:lnTo>
                    <a:pt x="0" y="92"/>
                  </a:lnTo>
                </a:path>
              </a:pathLst>
            </a:custGeom>
            <a:noFill/>
            <a:ln w="0">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12" name="Freeform 836"/>
            <p:cNvSpPr>
              <a:spLocks/>
            </p:cNvSpPr>
            <p:nvPr/>
          </p:nvSpPr>
          <p:spPr bwMode="auto">
            <a:xfrm>
              <a:off x="2727" y="2667"/>
              <a:ext cx="25" cy="26"/>
            </a:xfrm>
            <a:custGeom>
              <a:avLst/>
              <a:gdLst>
                <a:gd name="T0" fmla="*/ 0 w 325"/>
                <a:gd name="T1" fmla="*/ 0 h 365"/>
                <a:gd name="T2" fmla="*/ 22 w 325"/>
                <a:gd name="T3" fmla="*/ 45 h 365"/>
                <a:gd name="T4" fmla="*/ 47 w 325"/>
                <a:gd name="T5" fmla="*/ 88 h 365"/>
                <a:gd name="T6" fmla="*/ 75 w 325"/>
                <a:gd name="T7" fmla="*/ 127 h 365"/>
                <a:gd name="T8" fmla="*/ 110 w 325"/>
                <a:gd name="T9" fmla="*/ 158 h 365"/>
                <a:gd name="T10" fmla="*/ 148 w 325"/>
                <a:gd name="T11" fmla="*/ 190 h 365"/>
                <a:gd name="T12" fmla="*/ 187 w 325"/>
                <a:gd name="T13" fmla="*/ 221 h 365"/>
                <a:gd name="T14" fmla="*/ 226 w 325"/>
                <a:gd name="T15" fmla="*/ 253 h 365"/>
                <a:gd name="T16" fmla="*/ 265 w 325"/>
                <a:gd name="T17" fmla="*/ 288 h 365"/>
                <a:gd name="T18" fmla="*/ 296 w 325"/>
                <a:gd name="T19" fmla="*/ 323 h 365"/>
                <a:gd name="T20" fmla="*/ 325 w 325"/>
                <a:gd name="T21" fmla="*/ 365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5" h="365">
                  <a:moveTo>
                    <a:pt x="0" y="0"/>
                  </a:moveTo>
                  <a:lnTo>
                    <a:pt x="22" y="45"/>
                  </a:lnTo>
                  <a:lnTo>
                    <a:pt x="47" y="88"/>
                  </a:lnTo>
                  <a:lnTo>
                    <a:pt x="75" y="127"/>
                  </a:lnTo>
                  <a:lnTo>
                    <a:pt x="110" y="158"/>
                  </a:lnTo>
                  <a:lnTo>
                    <a:pt x="148" y="190"/>
                  </a:lnTo>
                  <a:lnTo>
                    <a:pt x="187" y="221"/>
                  </a:lnTo>
                  <a:lnTo>
                    <a:pt x="226" y="253"/>
                  </a:lnTo>
                  <a:lnTo>
                    <a:pt x="265" y="288"/>
                  </a:lnTo>
                  <a:lnTo>
                    <a:pt x="296" y="323"/>
                  </a:lnTo>
                  <a:lnTo>
                    <a:pt x="325" y="365"/>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13" name="Freeform 837"/>
            <p:cNvSpPr>
              <a:spLocks/>
            </p:cNvSpPr>
            <p:nvPr/>
          </p:nvSpPr>
          <p:spPr bwMode="auto">
            <a:xfrm>
              <a:off x="2681" y="2635"/>
              <a:ext cx="14" cy="29"/>
            </a:xfrm>
            <a:custGeom>
              <a:avLst/>
              <a:gdLst>
                <a:gd name="T0" fmla="*/ 183 w 183"/>
                <a:gd name="T1" fmla="*/ 0 h 408"/>
                <a:gd name="T2" fmla="*/ 161 w 183"/>
                <a:gd name="T3" fmla="*/ 35 h 408"/>
                <a:gd name="T4" fmla="*/ 137 w 183"/>
                <a:gd name="T5" fmla="*/ 75 h 408"/>
                <a:gd name="T6" fmla="*/ 112 w 183"/>
                <a:gd name="T7" fmla="*/ 113 h 408"/>
                <a:gd name="T8" fmla="*/ 91 w 183"/>
                <a:gd name="T9" fmla="*/ 155 h 408"/>
                <a:gd name="T10" fmla="*/ 74 w 183"/>
                <a:gd name="T11" fmla="*/ 193 h 408"/>
                <a:gd name="T12" fmla="*/ 53 w 183"/>
                <a:gd name="T13" fmla="*/ 232 h 408"/>
                <a:gd name="T14" fmla="*/ 38 w 183"/>
                <a:gd name="T15" fmla="*/ 275 h 408"/>
                <a:gd name="T16" fmla="*/ 21 w 183"/>
                <a:gd name="T17" fmla="*/ 317 h 408"/>
                <a:gd name="T18" fmla="*/ 10 w 183"/>
                <a:gd name="T19" fmla="*/ 362 h 408"/>
                <a:gd name="T20" fmla="*/ 0 w 183"/>
                <a:gd name="T21" fmla="*/ 408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3" h="408">
                  <a:moveTo>
                    <a:pt x="183" y="0"/>
                  </a:moveTo>
                  <a:lnTo>
                    <a:pt x="161" y="35"/>
                  </a:lnTo>
                  <a:lnTo>
                    <a:pt x="137" y="75"/>
                  </a:lnTo>
                  <a:lnTo>
                    <a:pt x="112" y="113"/>
                  </a:lnTo>
                  <a:lnTo>
                    <a:pt x="91" y="155"/>
                  </a:lnTo>
                  <a:lnTo>
                    <a:pt x="74" y="193"/>
                  </a:lnTo>
                  <a:lnTo>
                    <a:pt x="53" y="232"/>
                  </a:lnTo>
                  <a:lnTo>
                    <a:pt x="38" y="275"/>
                  </a:lnTo>
                  <a:lnTo>
                    <a:pt x="21" y="317"/>
                  </a:lnTo>
                  <a:lnTo>
                    <a:pt x="10" y="362"/>
                  </a:lnTo>
                  <a:lnTo>
                    <a:pt x="0" y="408"/>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14" name="Freeform 838"/>
            <p:cNvSpPr>
              <a:spLocks/>
            </p:cNvSpPr>
            <p:nvPr/>
          </p:nvSpPr>
          <p:spPr bwMode="auto">
            <a:xfrm>
              <a:off x="2686" y="2653"/>
              <a:ext cx="20" cy="36"/>
            </a:xfrm>
            <a:custGeom>
              <a:avLst/>
              <a:gdLst>
                <a:gd name="T0" fmla="*/ 7 w 261"/>
                <a:gd name="T1" fmla="*/ 507 h 507"/>
                <a:gd name="T2" fmla="*/ 0 w 261"/>
                <a:gd name="T3" fmla="*/ 450 h 507"/>
                <a:gd name="T4" fmla="*/ 3 w 261"/>
                <a:gd name="T5" fmla="*/ 397 h 507"/>
                <a:gd name="T6" fmla="*/ 14 w 261"/>
                <a:gd name="T7" fmla="*/ 348 h 507"/>
                <a:gd name="T8" fmla="*/ 28 w 261"/>
                <a:gd name="T9" fmla="*/ 299 h 507"/>
                <a:gd name="T10" fmla="*/ 49 w 261"/>
                <a:gd name="T11" fmla="*/ 250 h 507"/>
                <a:gd name="T12" fmla="*/ 67 w 261"/>
                <a:gd name="T13" fmla="*/ 200 h 507"/>
                <a:gd name="T14" fmla="*/ 88 w 261"/>
                <a:gd name="T15" fmla="*/ 155 h 507"/>
                <a:gd name="T16" fmla="*/ 106 w 261"/>
                <a:gd name="T17" fmla="*/ 102 h 507"/>
                <a:gd name="T18" fmla="*/ 116 w 261"/>
                <a:gd name="T19" fmla="*/ 53 h 507"/>
                <a:gd name="T20" fmla="*/ 120 w 261"/>
                <a:gd name="T21" fmla="*/ 0 h 507"/>
                <a:gd name="T22" fmla="*/ 123 w 261"/>
                <a:gd name="T23" fmla="*/ 42 h 507"/>
                <a:gd name="T24" fmla="*/ 134 w 261"/>
                <a:gd name="T25" fmla="*/ 85 h 507"/>
                <a:gd name="T26" fmla="*/ 148 w 261"/>
                <a:gd name="T27" fmla="*/ 127 h 507"/>
                <a:gd name="T28" fmla="*/ 166 w 261"/>
                <a:gd name="T29" fmla="*/ 162 h 507"/>
                <a:gd name="T30" fmla="*/ 186 w 261"/>
                <a:gd name="T31" fmla="*/ 197 h 507"/>
                <a:gd name="T32" fmla="*/ 208 w 261"/>
                <a:gd name="T33" fmla="*/ 232 h 507"/>
                <a:gd name="T34" fmla="*/ 226 w 261"/>
                <a:gd name="T35" fmla="*/ 267 h 507"/>
                <a:gd name="T36" fmla="*/ 243 w 261"/>
                <a:gd name="T37" fmla="*/ 302 h 507"/>
                <a:gd name="T38" fmla="*/ 257 w 261"/>
                <a:gd name="T39" fmla="*/ 342 h 507"/>
                <a:gd name="T40" fmla="*/ 261 w 261"/>
                <a:gd name="T41" fmla="*/ 380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1" h="507">
                  <a:moveTo>
                    <a:pt x="7" y="507"/>
                  </a:moveTo>
                  <a:lnTo>
                    <a:pt x="0" y="450"/>
                  </a:lnTo>
                  <a:lnTo>
                    <a:pt x="3" y="397"/>
                  </a:lnTo>
                  <a:lnTo>
                    <a:pt x="14" y="348"/>
                  </a:lnTo>
                  <a:lnTo>
                    <a:pt x="28" y="299"/>
                  </a:lnTo>
                  <a:lnTo>
                    <a:pt x="49" y="250"/>
                  </a:lnTo>
                  <a:lnTo>
                    <a:pt x="67" y="200"/>
                  </a:lnTo>
                  <a:lnTo>
                    <a:pt x="88" y="155"/>
                  </a:lnTo>
                  <a:lnTo>
                    <a:pt x="106" y="102"/>
                  </a:lnTo>
                  <a:lnTo>
                    <a:pt x="116" y="53"/>
                  </a:lnTo>
                  <a:lnTo>
                    <a:pt x="120" y="0"/>
                  </a:lnTo>
                  <a:lnTo>
                    <a:pt x="123" y="42"/>
                  </a:lnTo>
                  <a:lnTo>
                    <a:pt x="134" y="85"/>
                  </a:lnTo>
                  <a:lnTo>
                    <a:pt x="148" y="127"/>
                  </a:lnTo>
                  <a:lnTo>
                    <a:pt x="166" y="162"/>
                  </a:lnTo>
                  <a:lnTo>
                    <a:pt x="186" y="197"/>
                  </a:lnTo>
                  <a:lnTo>
                    <a:pt x="208" y="232"/>
                  </a:lnTo>
                  <a:lnTo>
                    <a:pt x="226" y="267"/>
                  </a:lnTo>
                  <a:lnTo>
                    <a:pt x="243" y="302"/>
                  </a:lnTo>
                  <a:lnTo>
                    <a:pt x="257" y="342"/>
                  </a:lnTo>
                  <a:lnTo>
                    <a:pt x="261" y="380"/>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15" name="Freeform 839"/>
            <p:cNvSpPr>
              <a:spLocks/>
            </p:cNvSpPr>
            <p:nvPr/>
          </p:nvSpPr>
          <p:spPr bwMode="auto">
            <a:xfrm>
              <a:off x="2614" y="2657"/>
              <a:ext cx="196" cy="142"/>
            </a:xfrm>
            <a:custGeom>
              <a:avLst/>
              <a:gdLst>
                <a:gd name="T0" fmla="*/ 0 w 2544"/>
                <a:gd name="T1" fmla="*/ 144 h 1995"/>
                <a:gd name="T2" fmla="*/ 6 w 2544"/>
                <a:gd name="T3" fmla="*/ 90 h 1995"/>
                <a:gd name="T4" fmla="*/ 28 w 2544"/>
                <a:gd name="T5" fmla="*/ 42 h 1995"/>
                <a:gd name="T6" fmla="*/ 48 w 2544"/>
                <a:gd name="T7" fmla="*/ 7 h 1995"/>
                <a:gd name="T8" fmla="*/ 84 w 2544"/>
                <a:gd name="T9" fmla="*/ 10 h 1995"/>
                <a:gd name="T10" fmla="*/ 112 w 2544"/>
                <a:gd name="T11" fmla="*/ 55 h 1995"/>
                <a:gd name="T12" fmla="*/ 133 w 2544"/>
                <a:gd name="T13" fmla="*/ 105 h 1995"/>
                <a:gd name="T14" fmla="*/ 211 w 2544"/>
                <a:gd name="T15" fmla="*/ 245 h 1995"/>
                <a:gd name="T16" fmla="*/ 302 w 2544"/>
                <a:gd name="T17" fmla="*/ 375 h 1995"/>
                <a:gd name="T18" fmla="*/ 408 w 2544"/>
                <a:gd name="T19" fmla="*/ 492 h 1995"/>
                <a:gd name="T20" fmla="*/ 597 w 2544"/>
                <a:gd name="T21" fmla="*/ 610 h 1995"/>
                <a:gd name="T22" fmla="*/ 855 w 2544"/>
                <a:gd name="T23" fmla="*/ 657 h 1995"/>
                <a:gd name="T24" fmla="*/ 1125 w 2544"/>
                <a:gd name="T25" fmla="*/ 663 h 1995"/>
                <a:gd name="T26" fmla="*/ 1308 w 2544"/>
                <a:gd name="T27" fmla="*/ 685 h 1995"/>
                <a:gd name="T28" fmla="*/ 1330 w 2544"/>
                <a:gd name="T29" fmla="*/ 692 h 1995"/>
                <a:gd name="T30" fmla="*/ 1354 w 2544"/>
                <a:gd name="T31" fmla="*/ 698 h 1995"/>
                <a:gd name="T32" fmla="*/ 1372 w 2544"/>
                <a:gd name="T33" fmla="*/ 702 h 1995"/>
                <a:gd name="T34" fmla="*/ 1819 w 2544"/>
                <a:gd name="T35" fmla="*/ 857 h 1995"/>
                <a:gd name="T36" fmla="*/ 2178 w 2544"/>
                <a:gd name="T37" fmla="*/ 1165 h 1995"/>
                <a:gd name="T38" fmla="*/ 2463 w 2544"/>
                <a:gd name="T39" fmla="*/ 1556 h 1995"/>
                <a:gd name="T40" fmla="*/ 2358 w 2544"/>
                <a:gd name="T41" fmla="*/ 1415 h 1995"/>
                <a:gd name="T42" fmla="*/ 1988 w 2544"/>
                <a:gd name="T43" fmla="*/ 1053 h 1995"/>
                <a:gd name="T44" fmla="*/ 1523 w 2544"/>
                <a:gd name="T45" fmla="*/ 804 h 1995"/>
                <a:gd name="T46" fmla="*/ 1308 w 2544"/>
                <a:gd name="T47" fmla="*/ 762 h 1995"/>
                <a:gd name="T48" fmla="*/ 1636 w 2544"/>
                <a:gd name="T49" fmla="*/ 1022 h 1995"/>
                <a:gd name="T50" fmla="*/ 1833 w 2544"/>
                <a:gd name="T51" fmla="*/ 1450 h 1995"/>
                <a:gd name="T52" fmla="*/ 1925 w 2544"/>
                <a:gd name="T53" fmla="*/ 1925 h 1995"/>
                <a:gd name="T54" fmla="*/ 1928 w 2544"/>
                <a:gd name="T55" fmla="*/ 1935 h 1995"/>
                <a:gd name="T56" fmla="*/ 1932 w 2544"/>
                <a:gd name="T57" fmla="*/ 1966 h 1995"/>
                <a:gd name="T58" fmla="*/ 1935 w 2544"/>
                <a:gd name="T59" fmla="*/ 1991 h 1995"/>
                <a:gd name="T60" fmla="*/ 1928 w 2544"/>
                <a:gd name="T61" fmla="*/ 1991 h 1995"/>
                <a:gd name="T62" fmla="*/ 1910 w 2544"/>
                <a:gd name="T63" fmla="*/ 1988 h 1995"/>
                <a:gd name="T64" fmla="*/ 1882 w 2544"/>
                <a:gd name="T65" fmla="*/ 1981 h 1995"/>
                <a:gd name="T66" fmla="*/ 1857 w 2544"/>
                <a:gd name="T67" fmla="*/ 1966 h 1995"/>
                <a:gd name="T68" fmla="*/ 1850 w 2544"/>
                <a:gd name="T69" fmla="*/ 1963 h 1995"/>
                <a:gd name="T70" fmla="*/ 1840 w 2544"/>
                <a:gd name="T71" fmla="*/ 1963 h 1995"/>
                <a:gd name="T72" fmla="*/ 1790 w 2544"/>
                <a:gd name="T73" fmla="*/ 1725 h 1995"/>
                <a:gd name="T74" fmla="*/ 1654 w 2544"/>
                <a:gd name="T75" fmla="*/ 1295 h 1995"/>
                <a:gd name="T76" fmla="*/ 1396 w 2544"/>
                <a:gd name="T77" fmla="*/ 913 h 1995"/>
                <a:gd name="T78" fmla="*/ 1150 w 2544"/>
                <a:gd name="T79" fmla="*/ 793 h 1995"/>
                <a:gd name="T80" fmla="*/ 950 w 2544"/>
                <a:gd name="T81" fmla="*/ 780 h 1995"/>
                <a:gd name="T82" fmla="*/ 749 w 2544"/>
                <a:gd name="T83" fmla="*/ 772 h 1995"/>
                <a:gd name="T84" fmla="*/ 541 w 2544"/>
                <a:gd name="T85" fmla="*/ 723 h 1995"/>
                <a:gd name="T86" fmla="*/ 351 w 2544"/>
                <a:gd name="T87" fmla="*/ 604 h 1995"/>
                <a:gd name="T88" fmla="*/ 200 w 2544"/>
                <a:gd name="T89" fmla="*/ 442 h 1995"/>
                <a:gd name="T90" fmla="*/ 66 w 2544"/>
                <a:gd name="T91" fmla="*/ 260 h 1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44" h="1995">
                  <a:moveTo>
                    <a:pt x="10" y="175"/>
                  </a:moveTo>
                  <a:lnTo>
                    <a:pt x="3" y="162"/>
                  </a:lnTo>
                  <a:lnTo>
                    <a:pt x="0" y="144"/>
                  </a:lnTo>
                  <a:lnTo>
                    <a:pt x="0" y="126"/>
                  </a:lnTo>
                  <a:lnTo>
                    <a:pt x="0" y="109"/>
                  </a:lnTo>
                  <a:lnTo>
                    <a:pt x="6" y="90"/>
                  </a:lnTo>
                  <a:lnTo>
                    <a:pt x="13" y="73"/>
                  </a:lnTo>
                  <a:lnTo>
                    <a:pt x="20" y="55"/>
                  </a:lnTo>
                  <a:lnTo>
                    <a:pt x="28" y="42"/>
                  </a:lnTo>
                  <a:lnTo>
                    <a:pt x="35" y="32"/>
                  </a:lnTo>
                  <a:lnTo>
                    <a:pt x="38" y="20"/>
                  </a:lnTo>
                  <a:lnTo>
                    <a:pt x="48" y="7"/>
                  </a:lnTo>
                  <a:lnTo>
                    <a:pt x="60" y="0"/>
                  </a:lnTo>
                  <a:lnTo>
                    <a:pt x="70" y="0"/>
                  </a:lnTo>
                  <a:lnTo>
                    <a:pt x="84" y="10"/>
                  </a:lnTo>
                  <a:lnTo>
                    <a:pt x="95" y="20"/>
                  </a:lnTo>
                  <a:lnTo>
                    <a:pt x="101" y="38"/>
                  </a:lnTo>
                  <a:lnTo>
                    <a:pt x="112" y="55"/>
                  </a:lnTo>
                  <a:lnTo>
                    <a:pt x="119" y="73"/>
                  </a:lnTo>
                  <a:lnTo>
                    <a:pt x="130" y="90"/>
                  </a:lnTo>
                  <a:lnTo>
                    <a:pt x="133" y="105"/>
                  </a:lnTo>
                  <a:lnTo>
                    <a:pt x="158" y="154"/>
                  </a:lnTo>
                  <a:lnTo>
                    <a:pt x="186" y="200"/>
                  </a:lnTo>
                  <a:lnTo>
                    <a:pt x="211" y="245"/>
                  </a:lnTo>
                  <a:lnTo>
                    <a:pt x="239" y="292"/>
                  </a:lnTo>
                  <a:lnTo>
                    <a:pt x="271" y="333"/>
                  </a:lnTo>
                  <a:lnTo>
                    <a:pt x="302" y="375"/>
                  </a:lnTo>
                  <a:lnTo>
                    <a:pt x="334" y="417"/>
                  </a:lnTo>
                  <a:lnTo>
                    <a:pt x="369" y="457"/>
                  </a:lnTo>
                  <a:lnTo>
                    <a:pt x="408" y="492"/>
                  </a:lnTo>
                  <a:lnTo>
                    <a:pt x="446" y="527"/>
                  </a:lnTo>
                  <a:lnTo>
                    <a:pt x="521" y="575"/>
                  </a:lnTo>
                  <a:lnTo>
                    <a:pt x="597" y="610"/>
                  </a:lnTo>
                  <a:lnTo>
                    <a:pt x="679" y="635"/>
                  </a:lnTo>
                  <a:lnTo>
                    <a:pt x="767" y="650"/>
                  </a:lnTo>
                  <a:lnTo>
                    <a:pt x="855" y="657"/>
                  </a:lnTo>
                  <a:lnTo>
                    <a:pt x="943" y="660"/>
                  </a:lnTo>
                  <a:lnTo>
                    <a:pt x="1035" y="660"/>
                  </a:lnTo>
                  <a:lnTo>
                    <a:pt x="1125" y="663"/>
                  </a:lnTo>
                  <a:lnTo>
                    <a:pt x="1217" y="670"/>
                  </a:lnTo>
                  <a:lnTo>
                    <a:pt x="1305" y="685"/>
                  </a:lnTo>
                  <a:lnTo>
                    <a:pt x="1308" y="685"/>
                  </a:lnTo>
                  <a:lnTo>
                    <a:pt x="1316" y="688"/>
                  </a:lnTo>
                  <a:lnTo>
                    <a:pt x="1323" y="688"/>
                  </a:lnTo>
                  <a:lnTo>
                    <a:pt x="1330" y="692"/>
                  </a:lnTo>
                  <a:lnTo>
                    <a:pt x="1340" y="695"/>
                  </a:lnTo>
                  <a:lnTo>
                    <a:pt x="1348" y="695"/>
                  </a:lnTo>
                  <a:lnTo>
                    <a:pt x="1354" y="698"/>
                  </a:lnTo>
                  <a:lnTo>
                    <a:pt x="1361" y="698"/>
                  </a:lnTo>
                  <a:lnTo>
                    <a:pt x="1368" y="702"/>
                  </a:lnTo>
                  <a:lnTo>
                    <a:pt x="1372" y="702"/>
                  </a:lnTo>
                  <a:lnTo>
                    <a:pt x="1531" y="733"/>
                  </a:lnTo>
                  <a:lnTo>
                    <a:pt x="1682" y="787"/>
                  </a:lnTo>
                  <a:lnTo>
                    <a:pt x="1819" y="857"/>
                  </a:lnTo>
                  <a:lnTo>
                    <a:pt x="1949" y="948"/>
                  </a:lnTo>
                  <a:lnTo>
                    <a:pt x="2068" y="1050"/>
                  </a:lnTo>
                  <a:lnTo>
                    <a:pt x="2178" y="1165"/>
                  </a:lnTo>
                  <a:lnTo>
                    <a:pt x="2280" y="1288"/>
                  </a:lnTo>
                  <a:lnTo>
                    <a:pt x="2375" y="1418"/>
                  </a:lnTo>
                  <a:lnTo>
                    <a:pt x="2463" y="1556"/>
                  </a:lnTo>
                  <a:lnTo>
                    <a:pt x="2544" y="1693"/>
                  </a:lnTo>
                  <a:lnTo>
                    <a:pt x="2459" y="1552"/>
                  </a:lnTo>
                  <a:lnTo>
                    <a:pt x="2358" y="1415"/>
                  </a:lnTo>
                  <a:lnTo>
                    <a:pt x="2245" y="1285"/>
                  </a:lnTo>
                  <a:lnTo>
                    <a:pt x="2122" y="1165"/>
                  </a:lnTo>
                  <a:lnTo>
                    <a:pt x="1988" y="1053"/>
                  </a:lnTo>
                  <a:lnTo>
                    <a:pt x="1844" y="955"/>
                  </a:lnTo>
                  <a:lnTo>
                    <a:pt x="1685" y="870"/>
                  </a:lnTo>
                  <a:lnTo>
                    <a:pt x="1523" y="804"/>
                  </a:lnTo>
                  <a:lnTo>
                    <a:pt x="1348" y="758"/>
                  </a:lnTo>
                  <a:lnTo>
                    <a:pt x="1165" y="737"/>
                  </a:lnTo>
                  <a:lnTo>
                    <a:pt x="1308" y="762"/>
                  </a:lnTo>
                  <a:lnTo>
                    <a:pt x="1431" y="825"/>
                  </a:lnTo>
                  <a:lnTo>
                    <a:pt x="1541" y="913"/>
                  </a:lnTo>
                  <a:lnTo>
                    <a:pt x="1636" y="1022"/>
                  </a:lnTo>
                  <a:lnTo>
                    <a:pt x="1714" y="1152"/>
                  </a:lnTo>
                  <a:lnTo>
                    <a:pt x="1780" y="1300"/>
                  </a:lnTo>
                  <a:lnTo>
                    <a:pt x="1833" y="1450"/>
                  </a:lnTo>
                  <a:lnTo>
                    <a:pt x="1875" y="1608"/>
                  </a:lnTo>
                  <a:lnTo>
                    <a:pt x="1903" y="1770"/>
                  </a:lnTo>
                  <a:lnTo>
                    <a:pt x="1925" y="1925"/>
                  </a:lnTo>
                  <a:lnTo>
                    <a:pt x="1928" y="1925"/>
                  </a:lnTo>
                  <a:lnTo>
                    <a:pt x="1928" y="1928"/>
                  </a:lnTo>
                  <a:lnTo>
                    <a:pt x="1928" y="1935"/>
                  </a:lnTo>
                  <a:lnTo>
                    <a:pt x="1932" y="1946"/>
                  </a:lnTo>
                  <a:lnTo>
                    <a:pt x="1932" y="1956"/>
                  </a:lnTo>
                  <a:lnTo>
                    <a:pt x="1932" y="1966"/>
                  </a:lnTo>
                  <a:lnTo>
                    <a:pt x="1932" y="1978"/>
                  </a:lnTo>
                  <a:lnTo>
                    <a:pt x="1935" y="1984"/>
                  </a:lnTo>
                  <a:lnTo>
                    <a:pt x="1935" y="1991"/>
                  </a:lnTo>
                  <a:lnTo>
                    <a:pt x="1935" y="1995"/>
                  </a:lnTo>
                  <a:lnTo>
                    <a:pt x="1932" y="1991"/>
                  </a:lnTo>
                  <a:lnTo>
                    <a:pt x="1928" y="1991"/>
                  </a:lnTo>
                  <a:lnTo>
                    <a:pt x="1925" y="1991"/>
                  </a:lnTo>
                  <a:lnTo>
                    <a:pt x="1917" y="1991"/>
                  </a:lnTo>
                  <a:lnTo>
                    <a:pt x="1910" y="1988"/>
                  </a:lnTo>
                  <a:lnTo>
                    <a:pt x="1903" y="1988"/>
                  </a:lnTo>
                  <a:lnTo>
                    <a:pt x="1892" y="1984"/>
                  </a:lnTo>
                  <a:lnTo>
                    <a:pt x="1882" y="1981"/>
                  </a:lnTo>
                  <a:lnTo>
                    <a:pt x="1868" y="1973"/>
                  </a:lnTo>
                  <a:lnTo>
                    <a:pt x="1854" y="1970"/>
                  </a:lnTo>
                  <a:lnTo>
                    <a:pt x="1857" y="1966"/>
                  </a:lnTo>
                  <a:lnTo>
                    <a:pt x="1854" y="1966"/>
                  </a:lnTo>
                  <a:lnTo>
                    <a:pt x="1854" y="1963"/>
                  </a:lnTo>
                  <a:lnTo>
                    <a:pt x="1850" y="1963"/>
                  </a:lnTo>
                  <a:lnTo>
                    <a:pt x="1847" y="1963"/>
                  </a:lnTo>
                  <a:lnTo>
                    <a:pt x="1844" y="1960"/>
                  </a:lnTo>
                  <a:lnTo>
                    <a:pt x="1840" y="1963"/>
                  </a:lnTo>
                  <a:lnTo>
                    <a:pt x="1833" y="1918"/>
                  </a:lnTo>
                  <a:lnTo>
                    <a:pt x="1815" y="1836"/>
                  </a:lnTo>
                  <a:lnTo>
                    <a:pt x="1790" y="1725"/>
                  </a:lnTo>
                  <a:lnTo>
                    <a:pt x="1755" y="1591"/>
                  </a:lnTo>
                  <a:lnTo>
                    <a:pt x="1710" y="1443"/>
                  </a:lnTo>
                  <a:lnTo>
                    <a:pt x="1654" y="1295"/>
                  </a:lnTo>
                  <a:lnTo>
                    <a:pt x="1583" y="1152"/>
                  </a:lnTo>
                  <a:lnTo>
                    <a:pt x="1499" y="1022"/>
                  </a:lnTo>
                  <a:lnTo>
                    <a:pt x="1396" y="913"/>
                  </a:lnTo>
                  <a:lnTo>
                    <a:pt x="1276" y="835"/>
                  </a:lnTo>
                  <a:lnTo>
                    <a:pt x="1213" y="811"/>
                  </a:lnTo>
                  <a:lnTo>
                    <a:pt x="1150" y="793"/>
                  </a:lnTo>
                  <a:lnTo>
                    <a:pt x="1083" y="787"/>
                  </a:lnTo>
                  <a:lnTo>
                    <a:pt x="1017" y="780"/>
                  </a:lnTo>
                  <a:lnTo>
                    <a:pt x="950" y="780"/>
                  </a:lnTo>
                  <a:lnTo>
                    <a:pt x="883" y="775"/>
                  </a:lnTo>
                  <a:lnTo>
                    <a:pt x="815" y="775"/>
                  </a:lnTo>
                  <a:lnTo>
                    <a:pt x="749" y="772"/>
                  </a:lnTo>
                  <a:lnTo>
                    <a:pt x="682" y="762"/>
                  </a:lnTo>
                  <a:lnTo>
                    <a:pt x="619" y="748"/>
                  </a:lnTo>
                  <a:lnTo>
                    <a:pt x="541" y="723"/>
                  </a:lnTo>
                  <a:lnTo>
                    <a:pt x="471" y="688"/>
                  </a:lnTo>
                  <a:lnTo>
                    <a:pt x="408" y="650"/>
                  </a:lnTo>
                  <a:lnTo>
                    <a:pt x="351" y="604"/>
                  </a:lnTo>
                  <a:lnTo>
                    <a:pt x="295" y="555"/>
                  </a:lnTo>
                  <a:lnTo>
                    <a:pt x="246" y="502"/>
                  </a:lnTo>
                  <a:lnTo>
                    <a:pt x="200" y="442"/>
                  </a:lnTo>
                  <a:lnTo>
                    <a:pt x="154" y="382"/>
                  </a:lnTo>
                  <a:lnTo>
                    <a:pt x="112" y="322"/>
                  </a:lnTo>
                  <a:lnTo>
                    <a:pt x="66" y="260"/>
                  </a:lnTo>
                  <a:lnTo>
                    <a:pt x="10" y="175"/>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16" name="Freeform 840"/>
            <p:cNvSpPr>
              <a:spLocks/>
            </p:cNvSpPr>
            <p:nvPr/>
          </p:nvSpPr>
          <p:spPr bwMode="auto">
            <a:xfrm>
              <a:off x="2614" y="2657"/>
              <a:ext cx="196" cy="142"/>
            </a:xfrm>
            <a:custGeom>
              <a:avLst/>
              <a:gdLst>
                <a:gd name="T0" fmla="*/ 0 w 2544"/>
                <a:gd name="T1" fmla="*/ 144 h 1995"/>
                <a:gd name="T2" fmla="*/ 6 w 2544"/>
                <a:gd name="T3" fmla="*/ 90 h 1995"/>
                <a:gd name="T4" fmla="*/ 28 w 2544"/>
                <a:gd name="T5" fmla="*/ 42 h 1995"/>
                <a:gd name="T6" fmla="*/ 48 w 2544"/>
                <a:gd name="T7" fmla="*/ 7 h 1995"/>
                <a:gd name="T8" fmla="*/ 84 w 2544"/>
                <a:gd name="T9" fmla="*/ 10 h 1995"/>
                <a:gd name="T10" fmla="*/ 112 w 2544"/>
                <a:gd name="T11" fmla="*/ 55 h 1995"/>
                <a:gd name="T12" fmla="*/ 133 w 2544"/>
                <a:gd name="T13" fmla="*/ 105 h 1995"/>
                <a:gd name="T14" fmla="*/ 211 w 2544"/>
                <a:gd name="T15" fmla="*/ 245 h 1995"/>
                <a:gd name="T16" fmla="*/ 302 w 2544"/>
                <a:gd name="T17" fmla="*/ 375 h 1995"/>
                <a:gd name="T18" fmla="*/ 408 w 2544"/>
                <a:gd name="T19" fmla="*/ 492 h 1995"/>
                <a:gd name="T20" fmla="*/ 597 w 2544"/>
                <a:gd name="T21" fmla="*/ 610 h 1995"/>
                <a:gd name="T22" fmla="*/ 855 w 2544"/>
                <a:gd name="T23" fmla="*/ 657 h 1995"/>
                <a:gd name="T24" fmla="*/ 1125 w 2544"/>
                <a:gd name="T25" fmla="*/ 663 h 1995"/>
                <a:gd name="T26" fmla="*/ 1308 w 2544"/>
                <a:gd name="T27" fmla="*/ 685 h 1995"/>
                <a:gd name="T28" fmla="*/ 1330 w 2544"/>
                <a:gd name="T29" fmla="*/ 692 h 1995"/>
                <a:gd name="T30" fmla="*/ 1354 w 2544"/>
                <a:gd name="T31" fmla="*/ 698 h 1995"/>
                <a:gd name="T32" fmla="*/ 1372 w 2544"/>
                <a:gd name="T33" fmla="*/ 702 h 1995"/>
                <a:gd name="T34" fmla="*/ 1819 w 2544"/>
                <a:gd name="T35" fmla="*/ 857 h 1995"/>
                <a:gd name="T36" fmla="*/ 2178 w 2544"/>
                <a:gd name="T37" fmla="*/ 1165 h 1995"/>
                <a:gd name="T38" fmla="*/ 2463 w 2544"/>
                <a:gd name="T39" fmla="*/ 1556 h 1995"/>
                <a:gd name="T40" fmla="*/ 2358 w 2544"/>
                <a:gd name="T41" fmla="*/ 1415 h 1995"/>
                <a:gd name="T42" fmla="*/ 1988 w 2544"/>
                <a:gd name="T43" fmla="*/ 1053 h 1995"/>
                <a:gd name="T44" fmla="*/ 1523 w 2544"/>
                <a:gd name="T45" fmla="*/ 804 h 1995"/>
                <a:gd name="T46" fmla="*/ 1308 w 2544"/>
                <a:gd name="T47" fmla="*/ 762 h 1995"/>
                <a:gd name="T48" fmla="*/ 1636 w 2544"/>
                <a:gd name="T49" fmla="*/ 1022 h 1995"/>
                <a:gd name="T50" fmla="*/ 1833 w 2544"/>
                <a:gd name="T51" fmla="*/ 1450 h 1995"/>
                <a:gd name="T52" fmla="*/ 1925 w 2544"/>
                <a:gd name="T53" fmla="*/ 1925 h 1995"/>
                <a:gd name="T54" fmla="*/ 1928 w 2544"/>
                <a:gd name="T55" fmla="*/ 1935 h 1995"/>
                <a:gd name="T56" fmla="*/ 1932 w 2544"/>
                <a:gd name="T57" fmla="*/ 1966 h 1995"/>
                <a:gd name="T58" fmla="*/ 1935 w 2544"/>
                <a:gd name="T59" fmla="*/ 1991 h 1995"/>
                <a:gd name="T60" fmla="*/ 1928 w 2544"/>
                <a:gd name="T61" fmla="*/ 1991 h 1995"/>
                <a:gd name="T62" fmla="*/ 1910 w 2544"/>
                <a:gd name="T63" fmla="*/ 1988 h 1995"/>
                <a:gd name="T64" fmla="*/ 1882 w 2544"/>
                <a:gd name="T65" fmla="*/ 1981 h 1995"/>
                <a:gd name="T66" fmla="*/ 1857 w 2544"/>
                <a:gd name="T67" fmla="*/ 1966 h 1995"/>
                <a:gd name="T68" fmla="*/ 1850 w 2544"/>
                <a:gd name="T69" fmla="*/ 1963 h 1995"/>
                <a:gd name="T70" fmla="*/ 1840 w 2544"/>
                <a:gd name="T71" fmla="*/ 1963 h 1995"/>
                <a:gd name="T72" fmla="*/ 1790 w 2544"/>
                <a:gd name="T73" fmla="*/ 1725 h 1995"/>
                <a:gd name="T74" fmla="*/ 1654 w 2544"/>
                <a:gd name="T75" fmla="*/ 1295 h 1995"/>
                <a:gd name="T76" fmla="*/ 1396 w 2544"/>
                <a:gd name="T77" fmla="*/ 913 h 1995"/>
                <a:gd name="T78" fmla="*/ 1150 w 2544"/>
                <a:gd name="T79" fmla="*/ 793 h 1995"/>
                <a:gd name="T80" fmla="*/ 950 w 2544"/>
                <a:gd name="T81" fmla="*/ 780 h 1995"/>
                <a:gd name="T82" fmla="*/ 749 w 2544"/>
                <a:gd name="T83" fmla="*/ 772 h 1995"/>
                <a:gd name="T84" fmla="*/ 541 w 2544"/>
                <a:gd name="T85" fmla="*/ 723 h 1995"/>
                <a:gd name="T86" fmla="*/ 351 w 2544"/>
                <a:gd name="T87" fmla="*/ 604 h 1995"/>
                <a:gd name="T88" fmla="*/ 200 w 2544"/>
                <a:gd name="T89" fmla="*/ 442 h 1995"/>
                <a:gd name="T90" fmla="*/ 66 w 2544"/>
                <a:gd name="T91" fmla="*/ 260 h 1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44" h="1995">
                  <a:moveTo>
                    <a:pt x="10" y="175"/>
                  </a:moveTo>
                  <a:lnTo>
                    <a:pt x="3" y="162"/>
                  </a:lnTo>
                  <a:lnTo>
                    <a:pt x="0" y="144"/>
                  </a:lnTo>
                  <a:lnTo>
                    <a:pt x="0" y="126"/>
                  </a:lnTo>
                  <a:lnTo>
                    <a:pt x="0" y="109"/>
                  </a:lnTo>
                  <a:lnTo>
                    <a:pt x="6" y="90"/>
                  </a:lnTo>
                  <a:lnTo>
                    <a:pt x="13" y="73"/>
                  </a:lnTo>
                  <a:lnTo>
                    <a:pt x="20" y="55"/>
                  </a:lnTo>
                  <a:lnTo>
                    <a:pt x="28" y="42"/>
                  </a:lnTo>
                  <a:lnTo>
                    <a:pt x="35" y="32"/>
                  </a:lnTo>
                  <a:lnTo>
                    <a:pt x="38" y="20"/>
                  </a:lnTo>
                  <a:lnTo>
                    <a:pt x="48" y="7"/>
                  </a:lnTo>
                  <a:lnTo>
                    <a:pt x="60" y="0"/>
                  </a:lnTo>
                  <a:lnTo>
                    <a:pt x="70" y="0"/>
                  </a:lnTo>
                  <a:lnTo>
                    <a:pt x="84" y="10"/>
                  </a:lnTo>
                  <a:lnTo>
                    <a:pt x="95" y="20"/>
                  </a:lnTo>
                  <a:lnTo>
                    <a:pt x="101" y="38"/>
                  </a:lnTo>
                  <a:lnTo>
                    <a:pt x="112" y="55"/>
                  </a:lnTo>
                  <a:lnTo>
                    <a:pt x="119" y="73"/>
                  </a:lnTo>
                  <a:lnTo>
                    <a:pt x="130" y="90"/>
                  </a:lnTo>
                  <a:lnTo>
                    <a:pt x="133" y="105"/>
                  </a:lnTo>
                  <a:lnTo>
                    <a:pt x="158" y="154"/>
                  </a:lnTo>
                  <a:lnTo>
                    <a:pt x="186" y="200"/>
                  </a:lnTo>
                  <a:lnTo>
                    <a:pt x="211" y="245"/>
                  </a:lnTo>
                  <a:lnTo>
                    <a:pt x="239" y="292"/>
                  </a:lnTo>
                  <a:lnTo>
                    <a:pt x="271" y="333"/>
                  </a:lnTo>
                  <a:lnTo>
                    <a:pt x="302" y="375"/>
                  </a:lnTo>
                  <a:lnTo>
                    <a:pt x="334" y="417"/>
                  </a:lnTo>
                  <a:lnTo>
                    <a:pt x="369" y="457"/>
                  </a:lnTo>
                  <a:lnTo>
                    <a:pt x="408" y="492"/>
                  </a:lnTo>
                  <a:lnTo>
                    <a:pt x="446" y="527"/>
                  </a:lnTo>
                  <a:lnTo>
                    <a:pt x="521" y="575"/>
                  </a:lnTo>
                  <a:lnTo>
                    <a:pt x="597" y="610"/>
                  </a:lnTo>
                  <a:lnTo>
                    <a:pt x="679" y="635"/>
                  </a:lnTo>
                  <a:lnTo>
                    <a:pt x="767" y="650"/>
                  </a:lnTo>
                  <a:lnTo>
                    <a:pt x="855" y="657"/>
                  </a:lnTo>
                  <a:lnTo>
                    <a:pt x="943" y="660"/>
                  </a:lnTo>
                  <a:lnTo>
                    <a:pt x="1035" y="660"/>
                  </a:lnTo>
                  <a:lnTo>
                    <a:pt x="1125" y="663"/>
                  </a:lnTo>
                  <a:lnTo>
                    <a:pt x="1217" y="670"/>
                  </a:lnTo>
                  <a:lnTo>
                    <a:pt x="1305" y="685"/>
                  </a:lnTo>
                  <a:lnTo>
                    <a:pt x="1308" y="685"/>
                  </a:lnTo>
                  <a:lnTo>
                    <a:pt x="1316" y="688"/>
                  </a:lnTo>
                  <a:lnTo>
                    <a:pt x="1323" y="688"/>
                  </a:lnTo>
                  <a:lnTo>
                    <a:pt x="1330" y="692"/>
                  </a:lnTo>
                  <a:lnTo>
                    <a:pt x="1340" y="695"/>
                  </a:lnTo>
                  <a:lnTo>
                    <a:pt x="1348" y="695"/>
                  </a:lnTo>
                  <a:lnTo>
                    <a:pt x="1354" y="698"/>
                  </a:lnTo>
                  <a:lnTo>
                    <a:pt x="1361" y="698"/>
                  </a:lnTo>
                  <a:lnTo>
                    <a:pt x="1368" y="702"/>
                  </a:lnTo>
                  <a:lnTo>
                    <a:pt x="1372" y="702"/>
                  </a:lnTo>
                  <a:lnTo>
                    <a:pt x="1531" y="733"/>
                  </a:lnTo>
                  <a:lnTo>
                    <a:pt x="1682" y="787"/>
                  </a:lnTo>
                  <a:lnTo>
                    <a:pt x="1819" y="857"/>
                  </a:lnTo>
                  <a:lnTo>
                    <a:pt x="1949" y="948"/>
                  </a:lnTo>
                  <a:lnTo>
                    <a:pt x="2068" y="1050"/>
                  </a:lnTo>
                  <a:lnTo>
                    <a:pt x="2178" y="1165"/>
                  </a:lnTo>
                  <a:lnTo>
                    <a:pt x="2280" y="1288"/>
                  </a:lnTo>
                  <a:lnTo>
                    <a:pt x="2375" y="1418"/>
                  </a:lnTo>
                  <a:lnTo>
                    <a:pt x="2463" y="1556"/>
                  </a:lnTo>
                  <a:lnTo>
                    <a:pt x="2544" y="1693"/>
                  </a:lnTo>
                  <a:lnTo>
                    <a:pt x="2459" y="1552"/>
                  </a:lnTo>
                  <a:lnTo>
                    <a:pt x="2358" y="1415"/>
                  </a:lnTo>
                  <a:lnTo>
                    <a:pt x="2245" y="1285"/>
                  </a:lnTo>
                  <a:lnTo>
                    <a:pt x="2122" y="1165"/>
                  </a:lnTo>
                  <a:lnTo>
                    <a:pt x="1988" y="1053"/>
                  </a:lnTo>
                  <a:lnTo>
                    <a:pt x="1844" y="955"/>
                  </a:lnTo>
                  <a:lnTo>
                    <a:pt x="1685" y="870"/>
                  </a:lnTo>
                  <a:lnTo>
                    <a:pt x="1523" y="804"/>
                  </a:lnTo>
                  <a:lnTo>
                    <a:pt x="1348" y="758"/>
                  </a:lnTo>
                  <a:lnTo>
                    <a:pt x="1165" y="737"/>
                  </a:lnTo>
                  <a:lnTo>
                    <a:pt x="1308" y="762"/>
                  </a:lnTo>
                  <a:lnTo>
                    <a:pt x="1431" y="825"/>
                  </a:lnTo>
                  <a:lnTo>
                    <a:pt x="1541" y="913"/>
                  </a:lnTo>
                  <a:lnTo>
                    <a:pt x="1636" y="1022"/>
                  </a:lnTo>
                  <a:lnTo>
                    <a:pt x="1714" y="1152"/>
                  </a:lnTo>
                  <a:lnTo>
                    <a:pt x="1780" y="1300"/>
                  </a:lnTo>
                  <a:lnTo>
                    <a:pt x="1833" y="1450"/>
                  </a:lnTo>
                  <a:lnTo>
                    <a:pt x="1875" y="1608"/>
                  </a:lnTo>
                  <a:lnTo>
                    <a:pt x="1903" y="1770"/>
                  </a:lnTo>
                  <a:lnTo>
                    <a:pt x="1925" y="1925"/>
                  </a:lnTo>
                  <a:lnTo>
                    <a:pt x="1928" y="1925"/>
                  </a:lnTo>
                  <a:lnTo>
                    <a:pt x="1928" y="1928"/>
                  </a:lnTo>
                  <a:lnTo>
                    <a:pt x="1928" y="1935"/>
                  </a:lnTo>
                  <a:lnTo>
                    <a:pt x="1932" y="1946"/>
                  </a:lnTo>
                  <a:lnTo>
                    <a:pt x="1932" y="1956"/>
                  </a:lnTo>
                  <a:lnTo>
                    <a:pt x="1932" y="1966"/>
                  </a:lnTo>
                  <a:lnTo>
                    <a:pt x="1932" y="1978"/>
                  </a:lnTo>
                  <a:lnTo>
                    <a:pt x="1935" y="1984"/>
                  </a:lnTo>
                  <a:lnTo>
                    <a:pt x="1935" y="1991"/>
                  </a:lnTo>
                  <a:lnTo>
                    <a:pt x="1935" y="1995"/>
                  </a:lnTo>
                  <a:lnTo>
                    <a:pt x="1932" y="1991"/>
                  </a:lnTo>
                  <a:lnTo>
                    <a:pt x="1928" y="1991"/>
                  </a:lnTo>
                  <a:lnTo>
                    <a:pt x="1925" y="1991"/>
                  </a:lnTo>
                  <a:lnTo>
                    <a:pt x="1917" y="1991"/>
                  </a:lnTo>
                  <a:lnTo>
                    <a:pt x="1910" y="1988"/>
                  </a:lnTo>
                  <a:lnTo>
                    <a:pt x="1903" y="1988"/>
                  </a:lnTo>
                  <a:lnTo>
                    <a:pt x="1892" y="1984"/>
                  </a:lnTo>
                  <a:lnTo>
                    <a:pt x="1882" y="1981"/>
                  </a:lnTo>
                  <a:lnTo>
                    <a:pt x="1868" y="1973"/>
                  </a:lnTo>
                  <a:lnTo>
                    <a:pt x="1854" y="1970"/>
                  </a:lnTo>
                  <a:lnTo>
                    <a:pt x="1857" y="1966"/>
                  </a:lnTo>
                  <a:lnTo>
                    <a:pt x="1854" y="1966"/>
                  </a:lnTo>
                  <a:lnTo>
                    <a:pt x="1854" y="1963"/>
                  </a:lnTo>
                  <a:lnTo>
                    <a:pt x="1850" y="1963"/>
                  </a:lnTo>
                  <a:lnTo>
                    <a:pt x="1847" y="1963"/>
                  </a:lnTo>
                  <a:lnTo>
                    <a:pt x="1844" y="1960"/>
                  </a:lnTo>
                  <a:lnTo>
                    <a:pt x="1840" y="1963"/>
                  </a:lnTo>
                  <a:lnTo>
                    <a:pt x="1833" y="1918"/>
                  </a:lnTo>
                  <a:lnTo>
                    <a:pt x="1815" y="1836"/>
                  </a:lnTo>
                  <a:lnTo>
                    <a:pt x="1790" y="1725"/>
                  </a:lnTo>
                  <a:lnTo>
                    <a:pt x="1755" y="1591"/>
                  </a:lnTo>
                  <a:lnTo>
                    <a:pt x="1710" y="1443"/>
                  </a:lnTo>
                  <a:lnTo>
                    <a:pt x="1654" y="1295"/>
                  </a:lnTo>
                  <a:lnTo>
                    <a:pt x="1583" y="1152"/>
                  </a:lnTo>
                  <a:lnTo>
                    <a:pt x="1499" y="1022"/>
                  </a:lnTo>
                  <a:lnTo>
                    <a:pt x="1396" y="913"/>
                  </a:lnTo>
                  <a:lnTo>
                    <a:pt x="1276" y="835"/>
                  </a:lnTo>
                  <a:lnTo>
                    <a:pt x="1213" y="811"/>
                  </a:lnTo>
                  <a:lnTo>
                    <a:pt x="1150" y="793"/>
                  </a:lnTo>
                  <a:lnTo>
                    <a:pt x="1083" y="787"/>
                  </a:lnTo>
                  <a:lnTo>
                    <a:pt x="1017" y="780"/>
                  </a:lnTo>
                  <a:lnTo>
                    <a:pt x="950" y="780"/>
                  </a:lnTo>
                  <a:lnTo>
                    <a:pt x="883" y="775"/>
                  </a:lnTo>
                  <a:lnTo>
                    <a:pt x="815" y="775"/>
                  </a:lnTo>
                  <a:lnTo>
                    <a:pt x="749" y="772"/>
                  </a:lnTo>
                  <a:lnTo>
                    <a:pt x="682" y="762"/>
                  </a:lnTo>
                  <a:lnTo>
                    <a:pt x="619" y="748"/>
                  </a:lnTo>
                  <a:lnTo>
                    <a:pt x="541" y="723"/>
                  </a:lnTo>
                  <a:lnTo>
                    <a:pt x="471" y="688"/>
                  </a:lnTo>
                  <a:lnTo>
                    <a:pt x="408" y="650"/>
                  </a:lnTo>
                  <a:lnTo>
                    <a:pt x="351" y="604"/>
                  </a:lnTo>
                  <a:lnTo>
                    <a:pt x="295" y="555"/>
                  </a:lnTo>
                  <a:lnTo>
                    <a:pt x="246" y="502"/>
                  </a:lnTo>
                  <a:lnTo>
                    <a:pt x="200" y="442"/>
                  </a:lnTo>
                  <a:lnTo>
                    <a:pt x="154" y="382"/>
                  </a:lnTo>
                  <a:lnTo>
                    <a:pt x="112" y="322"/>
                  </a:lnTo>
                  <a:lnTo>
                    <a:pt x="66" y="260"/>
                  </a:lnTo>
                  <a:lnTo>
                    <a:pt x="10" y="175"/>
                  </a:lnTo>
                </a:path>
              </a:pathLst>
            </a:custGeom>
            <a:noFill/>
            <a:ln w="0">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17" name="Freeform 841"/>
            <p:cNvSpPr>
              <a:spLocks/>
            </p:cNvSpPr>
            <p:nvPr/>
          </p:nvSpPr>
          <p:spPr bwMode="auto">
            <a:xfrm>
              <a:off x="3031" y="2495"/>
              <a:ext cx="14" cy="19"/>
            </a:xfrm>
            <a:custGeom>
              <a:avLst/>
              <a:gdLst>
                <a:gd name="T0" fmla="*/ 29 w 180"/>
                <a:gd name="T1" fmla="*/ 98 h 263"/>
                <a:gd name="T2" fmla="*/ 25 w 180"/>
                <a:gd name="T3" fmla="*/ 112 h 263"/>
                <a:gd name="T4" fmla="*/ 22 w 180"/>
                <a:gd name="T5" fmla="*/ 126 h 263"/>
                <a:gd name="T6" fmla="*/ 15 w 180"/>
                <a:gd name="T7" fmla="*/ 137 h 263"/>
                <a:gd name="T8" fmla="*/ 12 w 180"/>
                <a:gd name="T9" fmla="*/ 151 h 263"/>
                <a:gd name="T10" fmla="*/ 8 w 180"/>
                <a:gd name="T11" fmla="*/ 165 h 263"/>
                <a:gd name="T12" fmla="*/ 5 w 180"/>
                <a:gd name="T13" fmla="*/ 175 h 263"/>
                <a:gd name="T14" fmla="*/ 0 w 180"/>
                <a:gd name="T15" fmla="*/ 190 h 263"/>
                <a:gd name="T16" fmla="*/ 0 w 180"/>
                <a:gd name="T17" fmla="*/ 200 h 263"/>
                <a:gd name="T18" fmla="*/ 0 w 180"/>
                <a:gd name="T19" fmla="*/ 215 h 263"/>
                <a:gd name="T20" fmla="*/ 5 w 180"/>
                <a:gd name="T21" fmla="*/ 225 h 263"/>
                <a:gd name="T22" fmla="*/ 12 w 180"/>
                <a:gd name="T23" fmla="*/ 238 h 263"/>
                <a:gd name="T24" fmla="*/ 25 w 180"/>
                <a:gd name="T25" fmla="*/ 250 h 263"/>
                <a:gd name="T26" fmla="*/ 36 w 180"/>
                <a:gd name="T27" fmla="*/ 256 h 263"/>
                <a:gd name="T28" fmla="*/ 50 w 180"/>
                <a:gd name="T29" fmla="*/ 260 h 263"/>
                <a:gd name="T30" fmla="*/ 68 w 180"/>
                <a:gd name="T31" fmla="*/ 263 h 263"/>
                <a:gd name="T32" fmla="*/ 82 w 180"/>
                <a:gd name="T33" fmla="*/ 263 h 263"/>
                <a:gd name="T34" fmla="*/ 95 w 180"/>
                <a:gd name="T35" fmla="*/ 260 h 263"/>
                <a:gd name="T36" fmla="*/ 110 w 180"/>
                <a:gd name="T37" fmla="*/ 256 h 263"/>
                <a:gd name="T38" fmla="*/ 124 w 180"/>
                <a:gd name="T39" fmla="*/ 253 h 263"/>
                <a:gd name="T40" fmla="*/ 135 w 180"/>
                <a:gd name="T41" fmla="*/ 245 h 263"/>
                <a:gd name="T42" fmla="*/ 155 w 180"/>
                <a:gd name="T43" fmla="*/ 225 h 263"/>
                <a:gd name="T44" fmla="*/ 170 w 180"/>
                <a:gd name="T45" fmla="*/ 203 h 263"/>
                <a:gd name="T46" fmla="*/ 177 w 180"/>
                <a:gd name="T47" fmla="*/ 183 h 263"/>
                <a:gd name="T48" fmla="*/ 180 w 180"/>
                <a:gd name="T49" fmla="*/ 158 h 263"/>
                <a:gd name="T50" fmla="*/ 177 w 180"/>
                <a:gd name="T51" fmla="*/ 133 h 263"/>
                <a:gd name="T52" fmla="*/ 173 w 180"/>
                <a:gd name="T53" fmla="*/ 105 h 263"/>
                <a:gd name="T54" fmla="*/ 166 w 180"/>
                <a:gd name="T55" fmla="*/ 80 h 263"/>
                <a:gd name="T56" fmla="*/ 155 w 180"/>
                <a:gd name="T57" fmla="*/ 53 h 263"/>
                <a:gd name="T58" fmla="*/ 148 w 180"/>
                <a:gd name="T59" fmla="*/ 28 h 263"/>
                <a:gd name="T60" fmla="*/ 142 w 180"/>
                <a:gd name="T61"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0" h="263">
                  <a:moveTo>
                    <a:pt x="29" y="98"/>
                  </a:moveTo>
                  <a:lnTo>
                    <a:pt x="25" y="112"/>
                  </a:lnTo>
                  <a:lnTo>
                    <a:pt x="22" y="126"/>
                  </a:lnTo>
                  <a:lnTo>
                    <a:pt x="15" y="137"/>
                  </a:lnTo>
                  <a:lnTo>
                    <a:pt x="12" y="151"/>
                  </a:lnTo>
                  <a:lnTo>
                    <a:pt x="8" y="165"/>
                  </a:lnTo>
                  <a:lnTo>
                    <a:pt x="5" y="175"/>
                  </a:lnTo>
                  <a:lnTo>
                    <a:pt x="0" y="190"/>
                  </a:lnTo>
                  <a:lnTo>
                    <a:pt x="0" y="200"/>
                  </a:lnTo>
                  <a:lnTo>
                    <a:pt x="0" y="215"/>
                  </a:lnTo>
                  <a:lnTo>
                    <a:pt x="5" y="225"/>
                  </a:lnTo>
                  <a:lnTo>
                    <a:pt x="12" y="238"/>
                  </a:lnTo>
                  <a:lnTo>
                    <a:pt x="25" y="250"/>
                  </a:lnTo>
                  <a:lnTo>
                    <a:pt x="36" y="256"/>
                  </a:lnTo>
                  <a:lnTo>
                    <a:pt x="50" y="260"/>
                  </a:lnTo>
                  <a:lnTo>
                    <a:pt x="68" y="263"/>
                  </a:lnTo>
                  <a:lnTo>
                    <a:pt x="82" y="263"/>
                  </a:lnTo>
                  <a:lnTo>
                    <a:pt x="95" y="260"/>
                  </a:lnTo>
                  <a:lnTo>
                    <a:pt x="110" y="256"/>
                  </a:lnTo>
                  <a:lnTo>
                    <a:pt x="124" y="253"/>
                  </a:lnTo>
                  <a:lnTo>
                    <a:pt x="135" y="245"/>
                  </a:lnTo>
                  <a:lnTo>
                    <a:pt x="155" y="225"/>
                  </a:lnTo>
                  <a:lnTo>
                    <a:pt x="170" y="203"/>
                  </a:lnTo>
                  <a:lnTo>
                    <a:pt x="177" y="183"/>
                  </a:lnTo>
                  <a:lnTo>
                    <a:pt x="180" y="158"/>
                  </a:lnTo>
                  <a:lnTo>
                    <a:pt x="177" y="133"/>
                  </a:lnTo>
                  <a:lnTo>
                    <a:pt x="173" y="105"/>
                  </a:lnTo>
                  <a:lnTo>
                    <a:pt x="166" y="80"/>
                  </a:lnTo>
                  <a:lnTo>
                    <a:pt x="155" y="53"/>
                  </a:lnTo>
                  <a:lnTo>
                    <a:pt x="148" y="28"/>
                  </a:lnTo>
                  <a:lnTo>
                    <a:pt x="142"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18" name="Freeform 842"/>
            <p:cNvSpPr>
              <a:spLocks/>
            </p:cNvSpPr>
            <p:nvPr/>
          </p:nvSpPr>
          <p:spPr bwMode="auto">
            <a:xfrm>
              <a:off x="3125" y="2659"/>
              <a:ext cx="13" cy="26"/>
            </a:xfrm>
            <a:custGeom>
              <a:avLst/>
              <a:gdLst>
                <a:gd name="T0" fmla="*/ 10 w 173"/>
                <a:gd name="T1" fmla="*/ 210 h 368"/>
                <a:gd name="T2" fmla="*/ 7 w 173"/>
                <a:gd name="T3" fmla="*/ 225 h 368"/>
                <a:gd name="T4" fmla="*/ 7 w 173"/>
                <a:gd name="T5" fmla="*/ 242 h 368"/>
                <a:gd name="T6" fmla="*/ 3 w 173"/>
                <a:gd name="T7" fmla="*/ 260 h 368"/>
                <a:gd name="T8" fmla="*/ 0 w 173"/>
                <a:gd name="T9" fmla="*/ 277 h 368"/>
                <a:gd name="T10" fmla="*/ 0 w 173"/>
                <a:gd name="T11" fmla="*/ 295 h 368"/>
                <a:gd name="T12" fmla="*/ 0 w 173"/>
                <a:gd name="T13" fmla="*/ 312 h 368"/>
                <a:gd name="T14" fmla="*/ 7 w 173"/>
                <a:gd name="T15" fmla="*/ 327 h 368"/>
                <a:gd name="T16" fmla="*/ 14 w 173"/>
                <a:gd name="T17" fmla="*/ 337 h 368"/>
                <a:gd name="T18" fmla="*/ 25 w 173"/>
                <a:gd name="T19" fmla="*/ 347 h 368"/>
                <a:gd name="T20" fmla="*/ 38 w 173"/>
                <a:gd name="T21" fmla="*/ 358 h 368"/>
                <a:gd name="T22" fmla="*/ 50 w 173"/>
                <a:gd name="T23" fmla="*/ 362 h 368"/>
                <a:gd name="T24" fmla="*/ 63 w 173"/>
                <a:gd name="T25" fmla="*/ 365 h 368"/>
                <a:gd name="T26" fmla="*/ 77 w 173"/>
                <a:gd name="T27" fmla="*/ 368 h 368"/>
                <a:gd name="T28" fmla="*/ 91 w 173"/>
                <a:gd name="T29" fmla="*/ 368 h 368"/>
                <a:gd name="T30" fmla="*/ 105 w 173"/>
                <a:gd name="T31" fmla="*/ 368 h 368"/>
                <a:gd name="T32" fmla="*/ 120 w 173"/>
                <a:gd name="T33" fmla="*/ 368 h 368"/>
                <a:gd name="T34" fmla="*/ 130 w 173"/>
                <a:gd name="T35" fmla="*/ 365 h 368"/>
                <a:gd name="T36" fmla="*/ 141 w 173"/>
                <a:gd name="T37" fmla="*/ 358 h 368"/>
                <a:gd name="T38" fmla="*/ 151 w 173"/>
                <a:gd name="T39" fmla="*/ 347 h 368"/>
                <a:gd name="T40" fmla="*/ 158 w 173"/>
                <a:gd name="T41" fmla="*/ 333 h 368"/>
                <a:gd name="T42" fmla="*/ 168 w 173"/>
                <a:gd name="T43" fmla="*/ 295 h 368"/>
                <a:gd name="T44" fmla="*/ 173 w 173"/>
                <a:gd name="T45" fmla="*/ 260 h 368"/>
                <a:gd name="T46" fmla="*/ 168 w 173"/>
                <a:gd name="T47" fmla="*/ 225 h 368"/>
                <a:gd name="T48" fmla="*/ 162 w 173"/>
                <a:gd name="T49" fmla="*/ 189 h 368"/>
                <a:gd name="T50" fmla="*/ 151 w 173"/>
                <a:gd name="T51" fmla="*/ 154 h 368"/>
                <a:gd name="T52" fmla="*/ 133 w 173"/>
                <a:gd name="T53" fmla="*/ 122 h 368"/>
                <a:gd name="T54" fmla="*/ 116 w 173"/>
                <a:gd name="T55" fmla="*/ 91 h 368"/>
                <a:gd name="T56" fmla="*/ 95 w 173"/>
                <a:gd name="T57" fmla="*/ 59 h 368"/>
                <a:gd name="T58" fmla="*/ 73 w 173"/>
                <a:gd name="T59" fmla="*/ 27 h 368"/>
                <a:gd name="T60" fmla="*/ 53 w 173"/>
                <a:gd name="T61"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3" h="368">
                  <a:moveTo>
                    <a:pt x="10" y="210"/>
                  </a:moveTo>
                  <a:lnTo>
                    <a:pt x="7" y="225"/>
                  </a:lnTo>
                  <a:lnTo>
                    <a:pt x="7" y="242"/>
                  </a:lnTo>
                  <a:lnTo>
                    <a:pt x="3" y="260"/>
                  </a:lnTo>
                  <a:lnTo>
                    <a:pt x="0" y="277"/>
                  </a:lnTo>
                  <a:lnTo>
                    <a:pt x="0" y="295"/>
                  </a:lnTo>
                  <a:lnTo>
                    <a:pt x="0" y="312"/>
                  </a:lnTo>
                  <a:lnTo>
                    <a:pt x="7" y="327"/>
                  </a:lnTo>
                  <a:lnTo>
                    <a:pt x="14" y="337"/>
                  </a:lnTo>
                  <a:lnTo>
                    <a:pt x="25" y="347"/>
                  </a:lnTo>
                  <a:lnTo>
                    <a:pt x="38" y="358"/>
                  </a:lnTo>
                  <a:lnTo>
                    <a:pt x="50" y="362"/>
                  </a:lnTo>
                  <a:lnTo>
                    <a:pt x="63" y="365"/>
                  </a:lnTo>
                  <a:lnTo>
                    <a:pt x="77" y="368"/>
                  </a:lnTo>
                  <a:lnTo>
                    <a:pt x="91" y="368"/>
                  </a:lnTo>
                  <a:lnTo>
                    <a:pt x="105" y="368"/>
                  </a:lnTo>
                  <a:lnTo>
                    <a:pt x="120" y="368"/>
                  </a:lnTo>
                  <a:lnTo>
                    <a:pt x="130" y="365"/>
                  </a:lnTo>
                  <a:lnTo>
                    <a:pt x="141" y="358"/>
                  </a:lnTo>
                  <a:lnTo>
                    <a:pt x="151" y="347"/>
                  </a:lnTo>
                  <a:lnTo>
                    <a:pt x="158" y="333"/>
                  </a:lnTo>
                  <a:lnTo>
                    <a:pt x="168" y="295"/>
                  </a:lnTo>
                  <a:lnTo>
                    <a:pt x="173" y="260"/>
                  </a:lnTo>
                  <a:lnTo>
                    <a:pt x="168" y="225"/>
                  </a:lnTo>
                  <a:lnTo>
                    <a:pt x="162" y="189"/>
                  </a:lnTo>
                  <a:lnTo>
                    <a:pt x="151" y="154"/>
                  </a:lnTo>
                  <a:lnTo>
                    <a:pt x="133" y="122"/>
                  </a:lnTo>
                  <a:lnTo>
                    <a:pt x="116" y="91"/>
                  </a:lnTo>
                  <a:lnTo>
                    <a:pt x="95" y="59"/>
                  </a:lnTo>
                  <a:lnTo>
                    <a:pt x="73" y="27"/>
                  </a:lnTo>
                  <a:lnTo>
                    <a:pt x="53"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19" name="Freeform 843"/>
            <p:cNvSpPr>
              <a:spLocks/>
            </p:cNvSpPr>
            <p:nvPr/>
          </p:nvSpPr>
          <p:spPr bwMode="auto">
            <a:xfrm>
              <a:off x="3127" y="2642"/>
              <a:ext cx="12" cy="20"/>
            </a:xfrm>
            <a:custGeom>
              <a:avLst/>
              <a:gdLst>
                <a:gd name="T0" fmla="*/ 119 w 151"/>
                <a:gd name="T1" fmla="*/ 112 h 274"/>
                <a:gd name="T2" fmla="*/ 126 w 151"/>
                <a:gd name="T3" fmla="*/ 126 h 274"/>
                <a:gd name="T4" fmla="*/ 136 w 151"/>
                <a:gd name="T5" fmla="*/ 144 h 274"/>
                <a:gd name="T6" fmla="*/ 144 w 151"/>
                <a:gd name="T7" fmla="*/ 165 h 274"/>
                <a:gd name="T8" fmla="*/ 148 w 151"/>
                <a:gd name="T9" fmla="*/ 183 h 274"/>
                <a:gd name="T10" fmla="*/ 151 w 151"/>
                <a:gd name="T11" fmla="*/ 200 h 274"/>
                <a:gd name="T12" fmla="*/ 151 w 151"/>
                <a:gd name="T13" fmla="*/ 218 h 274"/>
                <a:gd name="T14" fmla="*/ 151 w 151"/>
                <a:gd name="T15" fmla="*/ 236 h 274"/>
                <a:gd name="T16" fmla="*/ 144 w 151"/>
                <a:gd name="T17" fmla="*/ 246 h 274"/>
                <a:gd name="T18" fmla="*/ 136 w 151"/>
                <a:gd name="T19" fmla="*/ 259 h 274"/>
                <a:gd name="T20" fmla="*/ 126 w 151"/>
                <a:gd name="T21" fmla="*/ 266 h 274"/>
                <a:gd name="T22" fmla="*/ 88 w 151"/>
                <a:gd name="T23" fmla="*/ 274 h 274"/>
                <a:gd name="T24" fmla="*/ 59 w 151"/>
                <a:gd name="T25" fmla="*/ 271 h 274"/>
                <a:gd name="T26" fmla="*/ 35 w 151"/>
                <a:gd name="T27" fmla="*/ 253 h 274"/>
                <a:gd name="T28" fmla="*/ 21 w 151"/>
                <a:gd name="T29" fmla="*/ 224 h 274"/>
                <a:gd name="T30" fmla="*/ 6 w 151"/>
                <a:gd name="T31" fmla="*/ 193 h 274"/>
                <a:gd name="T32" fmla="*/ 3 w 151"/>
                <a:gd name="T33" fmla="*/ 154 h 274"/>
                <a:gd name="T34" fmla="*/ 0 w 151"/>
                <a:gd name="T35" fmla="*/ 112 h 274"/>
                <a:gd name="T36" fmla="*/ 0 w 151"/>
                <a:gd name="T37" fmla="*/ 70 h 274"/>
                <a:gd name="T38" fmla="*/ 3 w 151"/>
                <a:gd name="T39" fmla="*/ 31 h 274"/>
                <a:gd name="T40" fmla="*/ 6 w 151"/>
                <a:gd name="T41"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1" h="274">
                  <a:moveTo>
                    <a:pt x="119" y="112"/>
                  </a:moveTo>
                  <a:lnTo>
                    <a:pt x="126" y="126"/>
                  </a:lnTo>
                  <a:lnTo>
                    <a:pt x="136" y="144"/>
                  </a:lnTo>
                  <a:lnTo>
                    <a:pt x="144" y="165"/>
                  </a:lnTo>
                  <a:lnTo>
                    <a:pt x="148" y="183"/>
                  </a:lnTo>
                  <a:lnTo>
                    <a:pt x="151" y="200"/>
                  </a:lnTo>
                  <a:lnTo>
                    <a:pt x="151" y="218"/>
                  </a:lnTo>
                  <a:lnTo>
                    <a:pt x="151" y="236"/>
                  </a:lnTo>
                  <a:lnTo>
                    <a:pt x="144" y="246"/>
                  </a:lnTo>
                  <a:lnTo>
                    <a:pt x="136" y="259"/>
                  </a:lnTo>
                  <a:lnTo>
                    <a:pt x="126" y="266"/>
                  </a:lnTo>
                  <a:lnTo>
                    <a:pt x="88" y="274"/>
                  </a:lnTo>
                  <a:lnTo>
                    <a:pt x="59" y="271"/>
                  </a:lnTo>
                  <a:lnTo>
                    <a:pt x="35" y="253"/>
                  </a:lnTo>
                  <a:lnTo>
                    <a:pt x="21" y="224"/>
                  </a:lnTo>
                  <a:lnTo>
                    <a:pt x="6" y="193"/>
                  </a:lnTo>
                  <a:lnTo>
                    <a:pt x="3" y="154"/>
                  </a:lnTo>
                  <a:lnTo>
                    <a:pt x="0" y="112"/>
                  </a:lnTo>
                  <a:lnTo>
                    <a:pt x="0" y="70"/>
                  </a:lnTo>
                  <a:lnTo>
                    <a:pt x="3" y="31"/>
                  </a:lnTo>
                  <a:lnTo>
                    <a:pt x="6"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20" name="Freeform 844"/>
            <p:cNvSpPr>
              <a:spLocks/>
            </p:cNvSpPr>
            <p:nvPr/>
          </p:nvSpPr>
          <p:spPr bwMode="auto">
            <a:xfrm>
              <a:off x="3123" y="2707"/>
              <a:ext cx="8" cy="9"/>
            </a:xfrm>
            <a:custGeom>
              <a:avLst/>
              <a:gdLst>
                <a:gd name="T0" fmla="*/ 18 w 102"/>
                <a:gd name="T1" fmla="*/ 0 h 116"/>
                <a:gd name="T2" fmla="*/ 11 w 102"/>
                <a:gd name="T3" fmla="*/ 11 h 116"/>
                <a:gd name="T4" fmla="*/ 3 w 102"/>
                <a:gd name="T5" fmla="*/ 24 h 116"/>
                <a:gd name="T6" fmla="*/ 0 w 102"/>
                <a:gd name="T7" fmla="*/ 36 h 116"/>
                <a:gd name="T8" fmla="*/ 0 w 102"/>
                <a:gd name="T9" fmla="*/ 49 h 116"/>
                <a:gd name="T10" fmla="*/ 0 w 102"/>
                <a:gd name="T11" fmla="*/ 60 h 116"/>
                <a:gd name="T12" fmla="*/ 3 w 102"/>
                <a:gd name="T13" fmla="*/ 71 h 116"/>
                <a:gd name="T14" fmla="*/ 6 w 102"/>
                <a:gd name="T15" fmla="*/ 81 h 116"/>
                <a:gd name="T16" fmla="*/ 14 w 102"/>
                <a:gd name="T17" fmla="*/ 91 h 116"/>
                <a:gd name="T18" fmla="*/ 21 w 102"/>
                <a:gd name="T19" fmla="*/ 98 h 116"/>
                <a:gd name="T20" fmla="*/ 31 w 102"/>
                <a:gd name="T21" fmla="*/ 106 h 116"/>
                <a:gd name="T22" fmla="*/ 39 w 102"/>
                <a:gd name="T23" fmla="*/ 109 h 116"/>
                <a:gd name="T24" fmla="*/ 42 w 102"/>
                <a:gd name="T25" fmla="*/ 113 h 116"/>
                <a:gd name="T26" fmla="*/ 49 w 102"/>
                <a:gd name="T27" fmla="*/ 113 h 116"/>
                <a:gd name="T28" fmla="*/ 56 w 102"/>
                <a:gd name="T29" fmla="*/ 113 h 116"/>
                <a:gd name="T30" fmla="*/ 66 w 102"/>
                <a:gd name="T31" fmla="*/ 116 h 116"/>
                <a:gd name="T32" fmla="*/ 74 w 102"/>
                <a:gd name="T33" fmla="*/ 113 h 116"/>
                <a:gd name="T34" fmla="*/ 81 w 102"/>
                <a:gd name="T35" fmla="*/ 113 h 116"/>
                <a:gd name="T36" fmla="*/ 88 w 102"/>
                <a:gd name="T37" fmla="*/ 109 h 116"/>
                <a:gd name="T38" fmla="*/ 94 w 102"/>
                <a:gd name="T39" fmla="*/ 102 h 116"/>
                <a:gd name="T40" fmla="*/ 102 w 102"/>
                <a:gd name="T41" fmla="*/ 9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2" h="116">
                  <a:moveTo>
                    <a:pt x="18" y="0"/>
                  </a:moveTo>
                  <a:lnTo>
                    <a:pt x="11" y="11"/>
                  </a:lnTo>
                  <a:lnTo>
                    <a:pt x="3" y="24"/>
                  </a:lnTo>
                  <a:lnTo>
                    <a:pt x="0" y="36"/>
                  </a:lnTo>
                  <a:lnTo>
                    <a:pt x="0" y="49"/>
                  </a:lnTo>
                  <a:lnTo>
                    <a:pt x="0" y="60"/>
                  </a:lnTo>
                  <a:lnTo>
                    <a:pt x="3" y="71"/>
                  </a:lnTo>
                  <a:lnTo>
                    <a:pt x="6" y="81"/>
                  </a:lnTo>
                  <a:lnTo>
                    <a:pt x="14" y="91"/>
                  </a:lnTo>
                  <a:lnTo>
                    <a:pt x="21" y="98"/>
                  </a:lnTo>
                  <a:lnTo>
                    <a:pt x="31" y="106"/>
                  </a:lnTo>
                  <a:lnTo>
                    <a:pt x="39" y="109"/>
                  </a:lnTo>
                  <a:lnTo>
                    <a:pt x="42" y="113"/>
                  </a:lnTo>
                  <a:lnTo>
                    <a:pt x="49" y="113"/>
                  </a:lnTo>
                  <a:lnTo>
                    <a:pt x="56" y="113"/>
                  </a:lnTo>
                  <a:lnTo>
                    <a:pt x="66" y="116"/>
                  </a:lnTo>
                  <a:lnTo>
                    <a:pt x="74" y="113"/>
                  </a:lnTo>
                  <a:lnTo>
                    <a:pt x="81" y="113"/>
                  </a:lnTo>
                  <a:lnTo>
                    <a:pt x="88" y="109"/>
                  </a:lnTo>
                  <a:lnTo>
                    <a:pt x="94" y="102"/>
                  </a:lnTo>
                  <a:lnTo>
                    <a:pt x="102" y="98"/>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21" name="Freeform 845"/>
            <p:cNvSpPr>
              <a:spLocks/>
            </p:cNvSpPr>
            <p:nvPr/>
          </p:nvSpPr>
          <p:spPr bwMode="auto">
            <a:xfrm>
              <a:off x="3135" y="2714"/>
              <a:ext cx="15" cy="17"/>
            </a:xfrm>
            <a:custGeom>
              <a:avLst/>
              <a:gdLst>
                <a:gd name="T0" fmla="*/ 197 w 197"/>
                <a:gd name="T1" fmla="*/ 0 h 239"/>
                <a:gd name="T2" fmla="*/ 197 w 197"/>
                <a:gd name="T3" fmla="*/ 8 h 239"/>
                <a:gd name="T4" fmla="*/ 197 w 197"/>
                <a:gd name="T5" fmla="*/ 18 h 239"/>
                <a:gd name="T6" fmla="*/ 197 w 197"/>
                <a:gd name="T7" fmla="*/ 28 h 239"/>
                <a:gd name="T8" fmla="*/ 197 w 197"/>
                <a:gd name="T9" fmla="*/ 39 h 239"/>
                <a:gd name="T10" fmla="*/ 194 w 197"/>
                <a:gd name="T11" fmla="*/ 46 h 239"/>
                <a:gd name="T12" fmla="*/ 194 w 197"/>
                <a:gd name="T13" fmla="*/ 56 h 239"/>
                <a:gd name="T14" fmla="*/ 191 w 197"/>
                <a:gd name="T15" fmla="*/ 63 h 239"/>
                <a:gd name="T16" fmla="*/ 183 w 197"/>
                <a:gd name="T17" fmla="*/ 71 h 239"/>
                <a:gd name="T18" fmla="*/ 176 w 197"/>
                <a:gd name="T19" fmla="*/ 74 h 239"/>
                <a:gd name="T20" fmla="*/ 166 w 197"/>
                <a:gd name="T21" fmla="*/ 81 h 239"/>
                <a:gd name="T22" fmla="*/ 159 w 197"/>
                <a:gd name="T23" fmla="*/ 81 h 239"/>
                <a:gd name="T24" fmla="*/ 151 w 197"/>
                <a:gd name="T25" fmla="*/ 81 h 239"/>
                <a:gd name="T26" fmla="*/ 148 w 197"/>
                <a:gd name="T27" fmla="*/ 81 h 239"/>
                <a:gd name="T28" fmla="*/ 144 w 197"/>
                <a:gd name="T29" fmla="*/ 78 h 239"/>
                <a:gd name="T30" fmla="*/ 141 w 197"/>
                <a:gd name="T31" fmla="*/ 71 h 239"/>
                <a:gd name="T32" fmla="*/ 141 w 197"/>
                <a:gd name="T33" fmla="*/ 68 h 239"/>
                <a:gd name="T34" fmla="*/ 141 w 197"/>
                <a:gd name="T35" fmla="*/ 60 h 239"/>
                <a:gd name="T36" fmla="*/ 138 w 197"/>
                <a:gd name="T37" fmla="*/ 53 h 239"/>
                <a:gd name="T38" fmla="*/ 141 w 197"/>
                <a:gd name="T39" fmla="*/ 46 h 239"/>
                <a:gd name="T40" fmla="*/ 141 w 197"/>
                <a:gd name="T41" fmla="*/ 43 h 239"/>
                <a:gd name="T42" fmla="*/ 144 w 197"/>
                <a:gd name="T43" fmla="*/ 63 h 239"/>
                <a:gd name="T44" fmla="*/ 151 w 197"/>
                <a:gd name="T45" fmla="*/ 92 h 239"/>
                <a:gd name="T46" fmla="*/ 151 w 197"/>
                <a:gd name="T47" fmla="*/ 116 h 239"/>
                <a:gd name="T48" fmla="*/ 151 w 197"/>
                <a:gd name="T49" fmla="*/ 141 h 239"/>
                <a:gd name="T50" fmla="*/ 151 w 197"/>
                <a:gd name="T51" fmla="*/ 166 h 239"/>
                <a:gd name="T52" fmla="*/ 144 w 197"/>
                <a:gd name="T53" fmla="*/ 190 h 239"/>
                <a:gd name="T54" fmla="*/ 134 w 197"/>
                <a:gd name="T55" fmla="*/ 208 h 239"/>
                <a:gd name="T56" fmla="*/ 123 w 197"/>
                <a:gd name="T57" fmla="*/ 225 h 239"/>
                <a:gd name="T58" fmla="*/ 106 w 197"/>
                <a:gd name="T59" fmla="*/ 236 h 239"/>
                <a:gd name="T60" fmla="*/ 81 w 197"/>
                <a:gd name="T61" fmla="*/ 239 h 239"/>
                <a:gd name="T62" fmla="*/ 71 w 197"/>
                <a:gd name="T63" fmla="*/ 239 h 239"/>
                <a:gd name="T64" fmla="*/ 60 w 197"/>
                <a:gd name="T65" fmla="*/ 239 h 239"/>
                <a:gd name="T66" fmla="*/ 49 w 197"/>
                <a:gd name="T67" fmla="*/ 236 h 239"/>
                <a:gd name="T68" fmla="*/ 39 w 197"/>
                <a:gd name="T69" fmla="*/ 228 h 239"/>
                <a:gd name="T70" fmla="*/ 28 w 197"/>
                <a:gd name="T71" fmla="*/ 221 h 239"/>
                <a:gd name="T72" fmla="*/ 18 w 197"/>
                <a:gd name="T73" fmla="*/ 211 h 239"/>
                <a:gd name="T74" fmla="*/ 11 w 197"/>
                <a:gd name="T75" fmla="*/ 201 h 239"/>
                <a:gd name="T76" fmla="*/ 4 w 197"/>
                <a:gd name="T77" fmla="*/ 186 h 239"/>
                <a:gd name="T78" fmla="*/ 0 w 197"/>
                <a:gd name="T79" fmla="*/ 169 h 239"/>
                <a:gd name="T80" fmla="*/ 0 w 197"/>
                <a:gd name="T81" fmla="*/ 15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7" h="239">
                  <a:moveTo>
                    <a:pt x="197" y="0"/>
                  </a:moveTo>
                  <a:lnTo>
                    <a:pt x="197" y="8"/>
                  </a:lnTo>
                  <a:lnTo>
                    <a:pt x="197" y="18"/>
                  </a:lnTo>
                  <a:lnTo>
                    <a:pt x="197" y="28"/>
                  </a:lnTo>
                  <a:lnTo>
                    <a:pt x="197" y="39"/>
                  </a:lnTo>
                  <a:lnTo>
                    <a:pt x="194" y="46"/>
                  </a:lnTo>
                  <a:lnTo>
                    <a:pt x="194" y="56"/>
                  </a:lnTo>
                  <a:lnTo>
                    <a:pt x="191" y="63"/>
                  </a:lnTo>
                  <a:lnTo>
                    <a:pt x="183" y="71"/>
                  </a:lnTo>
                  <a:lnTo>
                    <a:pt x="176" y="74"/>
                  </a:lnTo>
                  <a:lnTo>
                    <a:pt x="166" y="81"/>
                  </a:lnTo>
                  <a:lnTo>
                    <a:pt x="159" y="81"/>
                  </a:lnTo>
                  <a:lnTo>
                    <a:pt x="151" y="81"/>
                  </a:lnTo>
                  <a:lnTo>
                    <a:pt x="148" y="81"/>
                  </a:lnTo>
                  <a:lnTo>
                    <a:pt x="144" y="78"/>
                  </a:lnTo>
                  <a:lnTo>
                    <a:pt x="141" y="71"/>
                  </a:lnTo>
                  <a:lnTo>
                    <a:pt x="141" y="68"/>
                  </a:lnTo>
                  <a:lnTo>
                    <a:pt x="141" y="60"/>
                  </a:lnTo>
                  <a:lnTo>
                    <a:pt x="138" y="53"/>
                  </a:lnTo>
                  <a:lnTo>
                    <a:pt x="141" y="46"/>
                  </a:lnTo>
                  <a:lnTo>
                    <a:pt x="141" y="43"/>
                  </a:lnTo>
                  <a:lnTo>
                    <a:pt x="144" y="63"/>
                  </a:lnTo>
                  <a:lnTo>
                    <a:pt x="151" y="92"/>
                  </a:lnTo>
                  <a:lnTo>
                    <a:pt x="151" y="116"/>
                  </a:lnTo>
                  <a:lnTo>
                    <a:pt x="151" y="141"/>
                  </a:lnTo>
                  <a:lnTo>
                    <a:pt x="151" y="166"/>
                  </a:lnTo>
                  <a:lnTo>
                    <a:pt x="144" y="190"/>
                  </a:lnTo>
                  <a:lnTo>
                    <a:pt x="134" y="208"/>
                  </a:lnTo>
                  <a:lnTo>
                    <a:pt x="123" y="225"/>
                  </a:lnTo>
                  <a:lnTo>
                    <a:pt x="106" y="236"/>
                  </a:lnTo>
                  <a:lnTo>
                    <a:pt x="81" y="239"/>
                  </a:lnTo>
                  <a:lnTo>
                    <a:pt x="71" y="239"/>
                  </a:lnTo>
                  <a:lnTo>
                    <a:pt x="60" y="239"/>
                  </a:lnTo>
                  <a:lnTo>
                    <a:pt x="49" y="236"/>
                  </a:lnTo>
                  <a:lnTo>
                    <a:pt x="39" y="228"/>
                  </a:lnTo>
                  <a:lnTo>
                    <a:pt x="28" y="221"/>
                  </a:lnTo>
                  <a:lnTo>
                    <a:pt x="18" y="211"/>
                  </a:lnTo>
                  <a:lnTo>
                    <a:pt x="11" y="201"/>
                  </a:lnTo>
                  <a:lnTo>
                    <a:pt x="4" y="186"/>
                  </a:lnTo>
                  <a:lnTo>
                    <a:pt x="0" y="169"/>
                  </a:lnTo>
                  <a:lnTo>
                    <a:pt x="0" y="155"/>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22" name="Freeform 846"/>
            <p:cNvSpPr>
              <a:spLocks/>
            </p:cNvSpPr>
            <p:nvPr/>
          </p:nvSpPr>
          <p:spPr bwMode="auto">
            <a:xfrm>
              <a:off x="3039" y="2543"/>
              <a:ext cx="5" cy="12"/>
            </a:xfrm>
            <a:custGeom>
              <a:avLst/>
              <a:gdLst>
                <a:gd name="T0" fmla="*/ 70 w 73"/>
                <a:gd name="T1" fmla="*/ 0 h 168"/>
                <a:gd name="T2" fmla="*/ 73 w 73"/>
                <a:gd name="T3" fmla="*/ 17 h 168"/>
                <a:gd name="T4" fmla="*/ 73 w 73"/>
                <a:gd name="T5" fmla="*/ 35 h 168"/>
                <a:gd name="T6" fmla="*/ 70 w 73"/>
                <a:gd name="T7" fmla="*/ 52 h 168"/>
                <a:gd name="T8" fmla="*/ 63 w 73"/>
                <a:gd name="T9" fmla="*/ 70 h 168"/>
                <a:gd name="T10" fmla="*/ 52 w 73"/>
                <a:gd name="T11" fmla="*/ 83 h 168"/>
                <a:gd name="T12" fmla="*/ 42 w 73"/>
                <a:gd name="T13" fmla="*/ 101 h 168"/>
                <a:gd name="T14" fmla="*/ 28 w 73"/>
                <a:gd name="T15" fmla="*/ 118 h 168"/>
                <a:gd name="T16" fmla="*/ 17 w 73"/>
                <a:gd name="T17" fmla="*/ 136 h 168"/>
                <a:gd name="T18" fmla="*/ 7 w 73"/>
                <a:gd name="T19" fmla="*/ 153 h 168"/>
                <a:gd name="T20" fmla="*/ 0 w 73"/>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168">
                  <a:moveTo>
                    <a:pt x="70" y="0"/>
                  </a:moveTo>
                  <a:lnTo>
                    <a:pt x="73" y="17"/>
                  </a:lnTo>
                  <a:lnTo>
                    <a:pt x="73" y="35"/>
                  </a:lnTo>
                  <a:lnTo>
                    <a:pt x="70" y="52"/>
                  </a:lnTo>
                  <a:lnTo>
                    <a:pt x="63" y="70"/>
                  </a:lnTo>
                  <a:lnTo>
                    <a:pt x="52" y="83"/>
                  </a:lnTo>
                  <a:lnTo>
                    <a:pt x="42" y="101"/>
                  </a:lnTo>
                  <a:lnTo>
                    <a:pt x="28" y="118"/>
                  </a:lnTo>
                  <a:lnTo>
                    <a:pt x="17" y="136"/>
                  </a:lnTo>
                  <a:lnTo>
                    <a:pt x="7" y="153"/>
                  </a:lnTo>
                  <a:lnTo>
                    <a:pt x="0" y="168"/>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23" name="Freeform 847"/>
            <p:cNvSpPr>
              <a:spLocks/>
            </p:cNvSpPr>
            <p:nvPr/>
          </p:nvSpPr>
          <p:spPr bwMode="auto">
            <a:xfrm>
              <a:off x="3042" y="2557"/>
              <a:ext cx="12" cy="11"/>
            </a:xfrm>
            <a:custGeom>
              <a:avLst/>
              <a:gdLst>
                <a:gd name="T0" fmla="*/ 32 w 158"/>
                <a:gd name="T1" fmla="*/ 0 h 161"/>
                <a:gd name="T2" fmla="*/ 28 w 158"/>
                <a:gd name="T3" fmla="*/ 18 h 161"/>
                <a:gd name="T4" fmla="*/ 25 w 158"/>
                <a:gd name="T5" fmla="*/ 31 h 161"/>
                <a:gd name="T6" fmla="*/ 17 w 158"/>
                <a:gd name="T7" fmla="*/ 46 h 161"/>
                <a:gd name="T8" fmla="*/ 14 w 158"/>
                <a:gd name="T9" fmla="*/ 59 h 161"/>
                <a:gd name="T10" fmla="*/ 7 w 158"/>
                <a:gd name="T11" fmla="*/ 74 h 161"/>
                <a:gd name="T12" fmla="*/ 4 w 158"/>
                <a:gd name="T13" fmla="*/ 88 h 161"/>
                <a:gd name="T14" fmla="*/ 0 w 158"/>
                <a:gd name="T15" fmla="*/ 98 h 161"/>
                <a:gd name="T16" fmla="*/ 0 w 158"/>
                <a:gd name="T17" fmla="*/ 113 h 161"/>
                <a:gd name="T18" fmla="*/ 0 w 158"/>
                <a:gd name="T19" fmla="*/ 126 h 161"/>
                <a:gd name="T20" fmla="*/ 7 w 158"/>
                <a:gd name="T21" fmla="*/ 137 h 161"/>
                <a:gd name="T22" fmla="*/ 22 w 158"/>
                <a:gd name="T23" fmla="*/ 151 h 161"/>
                <a:gd name="T24" fmla="*/ 35 w 158"/>
                <a:gd name="T25" fmla="*/ 158 h 161"/>
                <a:gd name="T26" fmla="*/ 49 w 158"/>
                <a:gd name="T27" fmla="*/ 161 h 161"/>
                <a:gd name="T28" fmla="*/ 67 w 158"/>
                <a:gd name="T29" fmla="*/ 161 h 161"/>
                <a:gd name="T30" fmla="*/ 85 w 158"/>
                <a:gd name="T31" fmla="*/ 154 h 161"/>
                <a:gd name="T32" fmla="*/ 102 w 158"/>
                <a:gd name="T33" fmla="*/ 148 h 161"/>
                <a:gd name="T34" fmla="*/ 117 w 158"/>
                <a:gd name="T35" fmla="*/ 137 h 161"/>
                <a:gd name="T36" fmla="*/ 130 w 158"/>
                <a:gd name="T37" fmla="*/ 126 h 161"/>
                <a:gd name="T38" fmla="*/ 145 w 158"/>
                <a:gd name="T39" fmla="*/ 113 h 161"/>
                <a:gd name="T40" fmla="*/ 152 w 158"/>
                <a:gd name="T41" fmla="*/ 98 h 161"/>
                <a:gd name="T42" fmla="*/ 155 w 158"/>
                <a:gd name="T43" fmla="*/ 91 h 161"/>
                <a:gd name="T44" fmla="*/ 158 w 158"/>
                <a:gd name="T45" fmla="*/ 81 h 161"/>
                <a:gd name="T46" fmla="*/ 158 w 158"/>
                <a:gd name="T47" fmla="*/ 70 h 161"/>
                <a:gd name="T48" fmla="*/ 158 w 158"/>
                <a:gd name="T49" fmla="*/ 63 h 161"/>
                <a:gd name="T50" fmla="*/ 158 w 158"/>
                <a:gd name="T51" fmla="*/ 53 h 161"/>
                <a:gd name="T52" fmla="*/ 158 w 158"/>
                <a:gd name="T53" fmla="*/ 42 h 161"/>
                <a:gd name="T54" fmla="*/ 158 w 158"/>
                <a:gd name="T55" fmla="*/ 31 h 161"/>
                <a:gd name="T56" fmla="*/ 158 w 158"/>
                <a:gd name="T57" fmla="*/ 21 h 161"/>
                <a:gd name="T58" fmla="*/ 158 w 158"/>
                <a:gd name="T59" fmla="*/ 11 h 161"/>
                <a:gd name="T60" fmla="*/ 158 w 158"/>
                <a:gd name="T6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8" h="161">
                  <a:moveTo>
                    <a:pt x="32" y="0"/>
                  </a:moveTo>
                  <a:lnTo>
                    <a:pt x="28" y="18"/>
                  </a:lnTo>
                  <a:lnTo>
                    <a:pt x="25" y="31"/>
                  </a:lnTo>
                  <a:lnTo>
                    <a:pt x="17" y="46"/>
                  </a:lnTo>
                  <a:lnTo>
                    <a:pt x="14" y="59"/>
                  </a:lnTo>
                  <a:lnTo>
                    <a:pt x="7" y="74"/>
                  </a:lnTo>
                  <a:lnTo>
                    <a:pt x="4" y="88"/>
                  </a:lnTo>
                  <a:lnTo>
                    <a:pt x="0" y="98"/>
                  </a:lnTo>
                  <a:lnTo>
                    <a:pt x="0" y="113"/>
                  </a:lnTo>
                  <a:lnTo>
                    <a:pt x="0" y="126"/>
                  </a:lnTo>
                  <a:lnTo>
                    <a:pt x="7" y="137"/>
                  </a:lnTo>
                  <a:lnTo>
                    <a:pt x="22" y="151"/>
                  </a:lnTo>
                  <a:lnTo>
                    <a:pt x="35" y="158"/>
                  </a:lnTo>
                  <a:lnTo>
                    <a:pt x="49" y="161"/>
                  </a:lnTo>
                  <a:lnTo>
                    <a:pt x="67" y="161"/>
                  </a:lnTo>
                  <a:lnTo>
                    <a:pt x="85" y="154"/>
                  </a:lnTo>
                  <a:lnTo>
                    <a:pt x="102" y="148"/>
                  </a:lnTo>
                  <a:lnTo>
                    <a:pt x="117" y="137"/>
                  </a:lnTo>
                  <a:lnTo>
                    <a:pt x="130" y="126"/>
                  </a:lnTo>
                  <a:lnTo>
                    <a:pt x="145" y="113"/>
                  </a:lnTo>
                  <a:lnTo>
                    <a:pt x="152" y="98"/>
                  </a:lnTo>
                  <a:lnTo>
                    <a:pt x="155" y="91"/>
                  </a:lnTo>
                  <a:lnTo>
                    <a:pt x="158" y="81"/>
                  </a:lnTo>
                  <a:lnTo>
                    <a:pt x="158" y="70"/>
                  </a:lnTo>
                  <a:lnTo>
                    <a:pt x="158" y="63"/>
                  </a:lnTo>
                  <a:lnTo>
                    <a:pt x="158" y="53"/>
                  </a:lnTo>
                  <a:lnTo>
                    <a:pt x="158" y="42"/>
                  </a:lnTo>
                  <a:lnTo>
                    <a:pt x="158" y="31"/>
                  </a:lnTo>
                  <a:lnTo>
                    <a:pt x="158" y="21"/>
                  </a:lnTo>
                  <a:lnTo>
                    <a:pt x="158" y="11"/>
                  </a:lnTo>
                  <a:lnTo>
                    <a:pt x="158"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24" name="Freeform 848"/>
            <p:cNvSpPr>
              <a:spLocks/>
            </p:cNvSpPr>
            <p:nvPr/>
          </p:nvSpPr>
          <p:spPr bwMode="auto">
            <a:xfrm>
              <a:off x="3033" y="2567"/>
              <a:ext cx="9" cy="9"/>
            </a:xfrm>
            <a:custGeom>
              <a:avLst/>
              <a:gdLst>
                <a:gd name="T0" fmla="*/ 21 w 120"/>
                <a:gd name="T1" fmla="*/ 0 h 133"/>
                <a:gd name="T2" fmla="*/ 10 w 120"/>
                <a:gd name="T3" fmla="*/ 13 h 133"/>
                <a:gd name="T4" fmla="*/ 7 w 120"/>
                <a:gd name="T5" fmla="*/ 28 h 133"/>
                <a:gd name="T6" fmla="*/ 0 w 120"/>
                <a:gd name="T7" fmla="*/ 42 h 133"/>
                <a:gd name="T8" fmla="*/ 0 w 120"/>
                <a:gd name="T9" fmla="*/ 55 h 133"/>
                <a:gd name="T10" fmla="*/ 0 w 120"/>
                <a:gd name="T11" fmla="*/ 70 h 133"/>
                <a:gd name="T12" fmla="*/ 3 w 120"/>
                <a:gd name="T13" fmla="*/ 83 h 133"/>
                <a:gd name="T14" fmla="*/ 10 w 120"/>
                <a:gd name="T15" fmla="*/ 95 h 133"/>
                <a:gd name="T16" fmla="*/ 18 w 120"/>
                <a:gd name="T17" fmla="*/ 105 h 133"/>
                <a:gd name="T18" fmla="*/ 25 w 120"/>
                <a:gd name="T19" fmla="*/ 115 h 133"/>
                <a:gd name="T20" fmla="*/ 35 w 120"/>
                <a:gd name="T21" fmla="*/ 122 h 133"/>
                <a:gd name="T22" fmla="*/ 42 w 120"/>
                <a:gd name="T23" fmla="*/ 126 h 133"/>
                <a:gd name="T24" fmla="*/ 50 w 120"/>
                <a:gd name="T25" fmla="*/ 130 h 133"/>
                <a:gd name="T26" fmla="*/ 56 w 120"/>
                <a:gd name="T27" fmla="*/ 130 h 133"/>
                <a:gd name="T28" fmla="*/ 67 w 120"/>
                <a:gd name="T29" fmla="*/ 133 h 133"/>
                <a:gd name="T30" fmla="*/ 73 w 120"/>
                <a:gd name="T31" fmla="*/ 133 h 133"/>
                <a:gd name="T32" fmla="*/ 85 w 120"/>
                <a:gd name="T33" fmla="*/ 133 h 133"/>
                <a:gd name="T34" fmla="*/ 91 w 120"/>
                <a:gd name="T35" fmla="*/ 130 h 133"/>
                <a:gd name="T36" fmla="*/ 102 w 120"/>
                <a:gd name="T37" fmla="*/ 126 h 133"/>
                <a:gd name="T38" fmla="*/ 109 w 120"/>
                <a:gd name="T39" fmla="*/ 122 h 133"/>
                <a:gd name="T40" fmla="*/ 120 w 120"/>
                <a:gd name="T41" fmla="*/ 11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0" h="133">
                  <a:moveTo>
                    <a:pt x="21" y="0"/>
                  </a:moveTo>
                  <a:lnTo>
                    <a:pt x="10" y="13"/>
                  </a:lnTo>
                  <a:lnTo>
                    <a:pt x="7" y="28"/>
                  </a:lnTo>
                  <a:lnTo>
                    <a:pt x="0" y="42"/>
                  </a:lnTo>
                  <a:lnTo>
                    <a:pt x="0" y="55"/>
                  </a:lnTo>
                  <a:lnTo>
                    <a:pt x="0" y="70"/>
                  </a:lnTo>
                  <a:lnTo>
                    <a:pt x="3" y="83"/>
                  </a:lnTo>
                  <a:lnTo>
                    <a:pt x="10" y="95"/>
                  </a:lnTo>
                  <a:lnTo>
                    <a:pt x="18" y="105"/>
                  </a:lnTo>
                  <a:lnTo>
                    <a:pt x="25" y="115"/>
                  </a:lnTo>
                  <a:lnTo>
                    <a:pt x="35" y="122"/>
                  </a:lnTo>
                  <a:lnTo>
                    <a:pt x="42" y="126"/>
                  </a:lnTo>
                  <a:lnTo>
                    <a:pt x="50" y="130"/>
                  </a:lnTo>
                  <a:lnTo>
                    <a:pt x="56" y="130"/>
                  </a:lnTo>
                  <a:lnTo>
                    <a:pt x="67" y="133"/>
                  </a:lnTo>
                  <a:lnTo>
                    <a:pt x="73" y="133"/>
                  </a:lnTo>
                  <a:lnTo>
                    <a:pt x="85" y="133"/>
                  </a:lnTo>
                  <a:lnTo>
                    <a:pt x="91" y="130"/>
                  </a:lnTo>
                  <a:lnTo>
                    <a:pt x="102" y="126"/>
                  </a:lnTo>
                  <a:lnTo>
                    <a:pt x="109" y="122"/>
                  </a:lnTo>
                  <a:lnTo>
                    <a:pt x="120" y="115"/>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25" name="Freeform 849"/>
            <p:cNvSpPr>
              <a:spLocks/>
            </p:cNvSpPr>
            <p:nvPr/>
          </p:nvSpPr>
          <p:spPr bwMode="auto">
            <a:xfrm>
              <a:off x="3107" y="2510"/>
              <a:ext cx="16" cy="25"/>
            </a:xfrm>
            <a:custGeom>
              <a:avLst/>
              <a:gdLst>
                <a:gd name="T0" fmla="*/ 18 w 218"/>
                <a:gd name="T1" fmla="*/ 183 h 352"/>
                <a:gd name="T2" fmla="*/ 11 w 218"/>
                <a:gd name="T3" fmla="*/ 205 h 352"/>
                <a:gd name="T4" fmla="*/ 5 w 218"/>
                <a:gd name="T5" fmla="*/ 222 h 352"/>
                <a:gd name="T6" fmla="*/ 0 w 218"/>
                <a:gd name="T7" fmla="*/ 243 h 352"/>
                <a:gd name="T8" fmla="*/ 0 w 218"/>
                <a:gd name="T9" fmla="*/ 265 h 352"/>
                <a:gd name="T10" fmla="*/ 0 w 218"/>
                <a:gd name="T11" fmla="*/ 282 h 352"/>
                <a:gd name="T12" fmla="*/ 8 w 218"/>
                <a:gd name="T13" fmla="*/ 300 h 352"/>
                <a:gd name="T14" fmla="*/ 15 w 218"/>
                <a:gd name="T15" fmla="*/ 317 h 352"/>
                <a:gd name="T16" fmla="*/ 25 w 218"/>
                <a:gd name="T17" fmla="*/ 331 h 352"/>
                <a:gd name="T18" fmla="*/ 40 w 218"/>
                <a:gd name="T19" fmla="*/ 341 h 352"/>
                <a:gd name="T20" fmla="*/ 60 w 218"/>
                <a:gd name="T21" fmla="*/ 348 h 352"/>
                <a:gd name="T22" fmla="*/ 71 w 218"/>
                <a:gd name="T23" fmla="*/ 352 h 352"/>
                <a:gd name="T24" fmla="*/ 85 w 218"/>
                <a:gd name="T25" fmla="*/ 352 h 352"/>
                <a:gd name="T26" fmla="*/ 100 w 218"/>
                <a:gd name="T27" fmla="*/ 352 h 352"/>
                <a:gd name="T28" fmla="*/ 113 w 218"/>
                <a:gd name="T29" fmla="*/ 348 h 352"/>
                <a:gd name="T30" fmla="*/ 123 w 218"/>
                <a:gd name="T31" fmla="*/ 345 h 352"/>
                <a:gd name="T32" fmla="*/ 138 w 218"/>
                <a:gd name="T33" fmla="*/ 341 h 352"/>
                <a:gd name="T34" fmla="*/ 148 w 218"/>
                <a:gd name="T35" fmla="*/ 338 h 352"/>
                <a:gd name="T36" fmla="*/ 159 w 218"/>
                <a:gd name="T37" fmla="*/ 331 h 352"/>
                <a:gd name="T38" fmla="*/ 170 w 218"/>
                <a:gd name="T39" fmla="*/ 323 h 352"/>
                <a:gd name="T40" fmla="*/ 180 w 218"/>
                <a:gd name="T41" fmla="*/ 317 h 352"/>
                <a:gd name="T42" fmla="*/ 205 w 218"/>
                <a:gd name="T43" fmla="*/ 288 h 352"/>
                <a:gd name="T44" fmla="*/ 215 w 218"/>
                <a:gd name="T45" fmla="*/ 260 h 352"/>
                <a:gd name="T46" fmla="*/ 218 w 218"/>
                <a:gd name="T47" fmla="*/ 228 h 352"/>
                <a:gd name="T48" fmla="*/ 212 w 218"/>
                <a:gd name="T49" fmla="*/ 197 h 352"/>
                <a:gd name="T50" fmla="*/ 201 w 218"/>
                <a:gd name="T51" fmla="*/ 165 h 352"/>
                <a:gd name="T52" fmla="*/ 187 w 218"/>
                <a:gd name="T53" fmla="*/ 135 h 352"/>
                <a:gd name="T54" fmla="*/ 173 w 218"/>
                <a:gd name="T55" fmla="*/ 103 h 352"/>
                <a:gd name="T56" fmla="*/ 163 w 218"/>
                <a:gd name="T57" fmla="*/ 67 h 352"/>
                <a:gd name="T58" fmla="*/ 155 w 218"/>
                <a:gd name="T59" fmla="*/ 35 h 352"/>
                <a:gd name="T60" fmla="*/ 159 w 218"/>
                <a:gd name="T61"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8" h="352">
                  <a:moveTo>
                    <a:pt x="18" y="183"/>
                  </a:moveTo>
                  <a:lnTo>
                    <a:pt x="11" y="205"/>
                  </a:lnTo>
                  <a:lnTo>
                    <a:pt x="5" y="222"/>
                  </a:lnTo>
                  <a:lnTo>
                    <a:pt x="0" y="243"/>
                  </a:lnTo>
                  <a:lnTo>
                    <a:pt x="0" y="265"/>
                  </a:lnTo>
                  <a:lnTo>
                    <a:pt x="0" y="282"/>
                  </a:lnTo>
                  <a:lnTo>
                    <a:pt x="8" y="300"/>
                  </a:lnTo>
                  <a:lnTo>
                    <a:pt x="15" y="317"/>
                  </a:lnTo>
                  <a:lnTo>
                    <a:pt x="25" y="331"/>
                  </a:lnTo>
                  <a:lnTo>
                    <a:pt x="40" y="341"/>
                  </a:lnTo>
                  <a:lnTo>
                    <a:pt x="60" y="348"/>
                  </a:lnTo>
                  <a:lnTo>
                    <a:pt x="71" y="352"/>
                  </a:lnTo>
                  <a:lnTo>
                    <a:pt x="85" y="352"/>
                  </a:lnTo>
                  <a:lnTo>
                    <a:pt x="100" y="352"/>
                  </a:lnTo>
                  <a:lnTo>
                    <a:pt x="113" y="348"/>
                  </a:lnTo>
                  <a:lnTo>
                    <a:pt x="123" y="345"/>
                  </a:lnTo>
                  <a:lnTo>
                    <a:pt x="138" y="341"/>
                  </a:lnTo>
                  <a:lnTo>
                    <a:pt x="148" y="338"/>
                  </a:lnTo>
                  <a:lnTo>
                    <a:pt x="159" y="331"/>
                  </a:lnTo>
                  <a:lnTo>
                    <a:pt x="170" y="323"/>
                  </a:lnTo>
                  <a:lnTo>
                    <a:pt x="180" y="317"/>
                  </a:lnTo>
                  <a:lnTo>
                    <a:pt x="205" y="288"/>
                  </a:lnTo>
                  <a:lnTo>
                    <a:pt x="215" y="260"/>
                  </a:lnTo>
                  <a:lnTo>
                    <a:pt x="218" y="228"/>
                  </a:lnTo>
                  <a:lnTo>
                    <a:pt x="212" y="197"/>
                  </a:lnTo>
                  <a:lnTo>
                    <a:pt x="201" y="165"/>
                  </a:lnTo>
                  <a:lnTo>
                    <a:pt x="187" y="135"/>
                  </a:lnTo>
                  <a:lnTo>
                    <a:pt x="173" y="103"/>
                  </a:lnTo>
                  <a:lnTo>
                    <a:pt x="163" y="67"/>
                  </a:lnTo>
                  <a:lnTo>
                    <a:pt x="155" y="35"/>
                  </a:lnTo>
                  <a:lnTo>
                    <a:pt x="159"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26" name="Freeform 850"/>
            <p:cNvSpPr>
              <a:spLocks/>
            </p:cNvSpPr>
            <p:nvPr/>
          </p:nvSpPr>
          <p:spPr bwMode="auto">
            <a:xfrm>
              <a:off x="3110" y="2513"/>
              <a:ext cx="5" cy="7"/>
            </a:xfrm>
            <a:custGeom>
              <a:avLst/>
              <a:gdLst>
                <a:gd name="T0" fmla="*/ 41 w 56"/>
                <a:gd name="T1" fmla="*/ 0 h 98"/>
                <a:gd name="T2" fmla="*/ 35 w 56"/>
                <a:gd name="T3" fmla="*/ 7 h 98"/>
                <a:gd name="T4" fmla="*/ 31 w 56"/>
                <a:gd name="T5" fmla="*/ 10 h 98"/>
                <a:gd name="T6" fmla="*/ 28 w 56"/>
                <a:gd name="T7" fmla="*/ 14 h 98"/>
                <a:gd name="T8" fmla="*/ 21 w 56"/>
                <a:gd name="T9" fmla="*/ 17 h 98"/>
                <a:gd name="T10" fmla="*/ 17 w 56"/>
                <a:gd name="T11" fmla="*/ 20 h 98"/>
                <a:gd name="T12" fmla="*/ 13 w 56"/>
                <a:gd name="T13" fmla="*/ 24 h 98"/>
                <a:gd name="T14" fmla="*/ 10 w 56"/>
                <a:gd name="T15" fmla="*/ 32 h 98"/>
                <a:gd name="T16" fmla="*/ 6 w 56"/>
                <a:gd name="T17" fmla="*/ 35 h 98"/>
                <a:gd name="T18" fmla="*/ 3 w 56"/>
                <a:gd name="T19" fmla="*/ 39 h 98"/>
                <a:gd name="T20" fmla="*/ 0 w 56"/>
                <a:gd name="T21" fmla="*/ 45 h 98"/>
                <a:gd name="T22" fmla="*/ 0 w 56"/>
                <a:gd name="T23" fmla="*/ 56 h 98"/>
                <a:gd name="T24" fmla="*/ 0 w 56"/>
                <a:gd name="T25" fmla="*/ 67 h 98"/>
                <a:gd name="T26" fmla="*/ 0 w 56"/>
                <a:gd name="T27" fmla="*/ 74 h 98"/>
                <a:gd name="T28" fmla="*/ 0 w 56"/>
                <a:gd name="T29" fmla="*/ 84 h 98"/>
                <a:gd name="T30" fmla="*/ 3 w 56"/>
                <a:gd name="T31" fmla="*/ 92 h 98"/>
                <a:gd name="T32" fmla="*/ 10 w 56"/>
                <a:gd name="T33" fmla="*/ 95 h 98"/>
                <a:gd name="T34" fmla="*/ 17 w 56"/>
                <a:gd name="T35" fmla="*/ 98 h 98"/>
                <a:gd name="T36" fmla="*/ 28 w 56"/>
                <a:gd name="T37" fmla="*/ 98 h 98"/>
                <a:gd name="T38" fmla="*/ 38 w 56"/>
                <a:gd name="T39" fmla="*/ 95 h 98"/>
                <a:gd name="T40" fmla="*/ 56 w 56"/>
                <a:gd name="T41" fmla="*/ 8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98">
                  <a:moveTo>
                    <a:pt x="41" y="0"/>
                  </a:moveTo>
                  <a:lnTo>
                    <a:pt x="35" y="7"/>
                  </a:lnTo>
                  <a:lnTo>
                    <a:pt x="31" y="10"/>
                  </a:lnTo>
                  <a:lnTo>
                    <a:pt x="28" y="14"/>
                  </a:lnTo>
                  <a:lnTo>
                    <a:pt x="21" y="17"/>
                  </a:lnTo>
                  <a:lnTo>
                    <a:pt x="17" y="20"/>
                  </a:lnTo>
                  <a:lnTo>
                    <a:pt x="13" y="24"/>
                  </a:lnTo>
                  <a:lnTo>
                    <a:pt x="10" y="32"/>
                  </a:lnTo>
                  <a:lnTo>
                    <a:pt x="6" y="35"/>
                  </a:lnTo>
                  <a:lnTo>
                    <a:pt x="3" y="39"/>
                  </a:lnTo>
                  <a:lnTo>
                    <a:pt x="0" y="45"/>
                  </a:lnTo>
                  <a:lnTo>
                    <a:pt x="0" y="56"/>
                  </a:lnTo>
                  <a:lnTo>
                    <a:pt x="0" y="67"/>
                  </a:lnTo>
                  <a:lnTo>
                    <a:pt x="0" y="74"/>
                  </a:lnTo>
                  <a:lnTo>
                    <a:pt x="0" y="84"/>
                  </a:lnTo>
                  <a:lnTo>
                    <a:pt x="3" y="92"/>
                  </a:lnTo>
                  <a:lnTo>
                    <a:pt x="10" y="95"/>
                  </a:lnTo>
                  <a:lnTo>
                    <a:pt x="17" y="98"/>
                  </a:lnTo>
                  <a:lnTo>
                    <a:pt x="28" y="98"/>
                  </a:lnTo>
                  <a:lnTo>
                    <a:pt x="38" y="95"/>
                  </a:lnTo>
                  <a:lnTo>
                    <a:pt x="56" y="84"/>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27" name="Freeform 851"/>
            <p:cNvSpPr>
              <a:spLocks/>
            </p:cNvSpPr>
            <p:nvPr/>
          </p:nvSpPr>
          <p:spPr bwMode="auto">
            <a:xfrm>
              <a:off x="3059" y="2638"/>
              <a:ext cx="11" cy="12"/>
            </a:xfrm>
            <a:custGeom>
              <a:avLst/>
              <a:gdLst>
                <a:gd name="T0" fmla="*/ 32 w 145"/>
                <a:gd name="T1" fmla="*/ 0 h 165"/>
                <a:gd name="T2" fmla="*/ 22 w 145"/>
                <a:gd name="T3" fmla="*/ 14 h 165"/>
                <a:gd name="T4" fmla="*/ 15 w 145"/>
                <a:gd name="T5" fmla="*/ 35 h 165"/>
                <a:gd name="T6" fmla="*/ 7 w 145"/>
                <a:gd name="T7" fmla="*/ 52 h 165"/>
                <a:gd name="T8" fmla="*/ 0 w 145"/>
                <a:gd name="T9" fmla="*/ 70 h 165"/>
                <a:gd name="T10" fmla="*/ 0 w 145"/>
                <a:gd name="T11" fmla="*/ 87 h 165"/>
                <a:gd name="T12" fmla="*/ 0 w 145"/>
                <a:gd name="T13" fmla="*/ 105 h 165"/>
                <a:gd name="T14" fmla="*/ 0 w 145"/>
                <a:gd name="T15" fmla="*/ 119 h 165"/>
                <a:gd name="T16" fmla="*/ 7 w 145"/>
                <a:gd name="T17" fmla="*/ 133 h 165"/>
                <a:gd name="T18" fmla="*/ 18 w 145"/>
                <a:gd name="T19" fmla="*/ 147 h 165"/>
                <a:gd name="T20" fmla="*/ 35 w 145"/>
                <a:gd name="T21" fmla="*/ 157 h 165"/>
                <a:gd name="T22" fmla="*/ 57 w 145"/>
                <a:gd name="T23" fmla="*/ 165 h 165"/>
                <a:gd name="T24" fmla="*/ 78 w 145"/>
                <a:gd name="T25" fmla="*/ 165 h 165"/>
                <a:gd name="T26" fmla="*/ 95 w 145"/>
                <a:gd name="T27" fmla="*/ 157 h 165"/>
                <a:gd name="T28" fmla="*/ 113 w 145"/>
                <a:gd name="T29" fmla="*/ 147 h 165"/>
                <a:gd name="T30" fmla="*/ 123 w 145"/>
                <a:gd name="T31" fmla="*/ 130 h 165"/>
                <a:gd name="T32" fmla="*/ 134 w 145"/>
                <a:gd name="T33" fmla="*/ 109 h 165"/>
                <a:gd name="T34" fmla="*/ 141 w 145"/>
                <a:gd name="T35" fmla="*/ 87 h 165"/>
                <a:gd name="T36" fmla="*/ 145 w 145"/>
                <a:gd name="T37" fmla="*/ 62 h 165"/>
                <a:gd name="T38" fmla="*/ 145 w 145"/>
                <a:gd name="T39" fmla="*/ 38 h 165"/>
                <a:gd name="T40" fmla="*/ 145 w 145"/>
                <a:gd name="T41" fmla="*/ 14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5" h="165">
                  <a:moveTo>
                    <a:pt x="32" y="0"/>
                  </a:moveTo>
                  <a:lnTo>
                    <a:pt x="22" y="14"/>
                  </a:lnTo>
                  <a:lnTo>
                    <a:pt x="15" y="35"/>
                  </a:lnTo>
                  <a:lnTo>
                    <a:pt x="7" y="52"/>
                  </a:lnTo>
                  <a:lnTo>
                    <a:pt x="0" y="70"/>
                  </a:lnTo>
                  <a:lnTo>
                    <a:pt x="0" y="87"/>
                  </a:lnTo>
                  <a:lnTo>
                    <a:pt x="0" y="105"/>
                  </a:lnTo>
                  <a:lnTo>
                    <a:pt x="0" y="119"/>
                  </a:lnTo>
                  <a:lnTo>
                    <a:pt x="7" y="133"/>
                  </a:lnTo>
                  <a:lnTo>
                    <a:pt x="18" y="147"/>
                  </a:lnTo>
                  <a:lnTo>
                    <a:pt x="35" y="157"/>
                  </a:lnTo>
                  <a:lnTo>
                    <a:pt x="57" y="165"/>
                  </a:lnTo>
                  <a:lnTo>
                    <a:pt x="78" y="165"/>
                  </a:lnTo>
                  <a:lnTo>
                    <a:pt x="95" y="157"/>
                  </a:lnTo>
                  <a:lnTo>
                    <a:pt x="113" y="147"/>
                  </a:lnTo>
                  <a:lnTo>
                    <a:pt x="123" y="130"/>
                  </a:lnTo>
                  <a:lnTo>
                    <a:pt x="134" y="109"/>
                  </a:lnTo>
                  <a:lnTo>
                    <a:pt x="141" y="87"/>
                  </a:lnTo>
                  <a:lnTo>
                    <a:pt x="145" y="62"/>
                  </a:lnTo>
                  <a:lnTo>
                    <a:pt x="145" y="38"/>
                  </a:lnTo>
                  <a:lnTo>
                    <a:pt x="145" y="14"/>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28" name="Freeform 852"/>
            <p:cNvSpPr>
              <a:spLocks/>
            </p:cNvSpPr>
            <p:nvPr/>
          </p:nvSpPr>
          <p:spPr bwMode="auto">
            <a:xfrm>
              <a:off x="3162" y="2756"/>
              <a:ext cx="21" cy="23"/>
            </a:xfrm>
            <a:custGeom>
              <a:avLst/>
              <a:gdLst>
                <a:gd name="T0" fmla="*/ 253 w 268"/>
                <a:gd name="T1" fmla="*/ 168 h 309"/>
                <a:gd name="T2" fmla="*/ 253 w 268"/>
                <a:gd name="T3" fmla="*/ 182 h 309"/>
                <a:gd name="T4" fmla="*/ 257 w 268"/>
                <a:gd name="T5" fmla="*/ 197 h 309"/>
                <a:gd name="T6" fmla="*/ 260 w 268"/>
                <a:gd name="T7" fmla="*/ 210 h 309"/>
                <a:gd name="T8" fmla="*/ 265 w 268"/>
                <a:gd name="T9" fmla="*/ 228 h 309"/>
                <a:gd name="T10" fmla="*/ 268 w 268"/>
                <a:gd name="T11" fmla="*/ 242 h 309"/>
                <a:gd name="T12" fmla="*/ 268 w 268"/>
                <a:gd name="T13" fmla="*/ 256 h 309"/>
                <a:gd name="T14" fmla="*/ 268 w 268"/>
                <a:gd name="T15" fmla="*/ 270 h 309"/>
                <a:gd name="T16" fmla="*/ 260 w 268"/>
                <a:gd name="T17" fmla="*/ 280 h 309"/>
                <a:gd name="T18" fmla="*/ 250 w 268"/>
                <a:gd name="T19" fmla="*/ 295 h 309"/>
                <a:gd name="T20" fmla="*/ 236 w 268"/>
                <a:gd name="T21" fmla="*/ 302 h 309"/>
                <a:gd name="T22" fmla="*/ 218 w 268"/>
                <a:gd name="T23" fmla="*/ 309 h 309"/>
                <a:gd name="T24" fmla="*/ 200 w 268"/>
                <a:gd name="T25" fmla="*/ 309 h 309"/>
                <a:gd name="T26" fmla="*/ 190 w 268"/>
                <a:gd name="T27" fmla="*/ 305 h 309"/>
                <a:gd name="T28" fmla="*/ 183 w 268"/>
                <a:gd name="T29" fmla="*/ 295 h 309"/>
                <a:gd name="T30" fmla="*/ 176 w 268"/>
                <a:gd name="T31" fmla="*/ 284 h 309"/>
                <a:gd name="T32" fmla="*/ 169 w 268"/>
                <a:gd name="T33" fmla="*/ 270 h 309"/>
                <a:gd name="T34" fmla="*/ 165 w 268"/>
                <a:gd name="T35" fmla="*/ 252 h 309"/>
                <a:gd name="T36" fmla="*/ 162 w 268"/>
                <a:gd name="T37" fmla="*/ 238 h 309"/>
                <a:gd name="T38" fmla="*/ 158 w 268"/>
                <a:gd name="T39" fmla="*/ 220 h 309"/>
                <a:gd name="T40" fmla="*/ 155 w 268"/>
                <a:gd name="T41" fmla="*/ 210 h 309"/>
                <a:gd name="T42" fmla="*/ 155 w 268"/>
                <a:gd name="T43" fmla="*/ 214 h 309"/>
                <a:gd name="T44" fmla="*/ 155 w 268"/>
                <a:gd name="T45" fmla="*/ 217 h 309"/>
                <a:gd name="T46" fmla="*/ 152 w 268"/>
                <a:gd name="T47" fmla="*/ 225 h 309"/>
                <a:gd name="T48" fmla="*/ 148 w 268"/>
                <a:gd name="T49" fmla="*/ 232 h 309"/>
                <a:gd name="T50" fmla="*/ 145 w 268"/>
                <a:gd name="T51" fmla="*/ 238 h 309"/>
                <a:gd name="T52" fmla="*/ 140 w 268"/>
                <a:gd name="T53" fmla="*/ 242 h 309"/>
                <a:gd name="T54" fmla="*/ 134 w 268"/>
                <a:gd name="T55" fmla="*/ 249 h 309"/>
                <a:gd name="T56" fmla="*/ 127 w 268"/>
                <a:gd name="T57" fmla="*/ 249 h 309"/>
                <a:gd name="T58" fmla="*/ 120 w 268"/>
                <a:gd name="T59" fmla="*/ 252 h 309"/>
                <a:gd name="T60" fmla="*/ 113 w 268"/>
                <a:gd name="T61" fmla="*/ 249 h 309"/>
                <a:gd name="T62" fmla="*/ 81 w 268"/>
                <a:gd name="T63" fmla="*/ 235 h 309"/>
                <a:gd name="T64" fmla="*/ 57 w 268"/>
                <a:gd name="T65" fmla="*/ 217 h 309"/>
                <a:gd name="T66" fmla="*/ 42 w 268"/>
                <a:gd name="T67" fmla="*/ 193 h 309"/>
                <a:gd name="T68" fmla="*/ 35 w 268"/>
                <a:gd name="T69" fmla="*/ 168 h 309"/>
                <a:gd name="T70" fmla="*/ 28 w 268"/>
                <a:gd name="T71" fmla="*/ 144 h 309"/>
                <a:gd name="T72" fmla="*/ 25 w 268"/>
                <a:gd name="T73" fmla="*/ 115 h 309"/>
                <a:gd name="T74" fmla="*/ 25 w 268"/>
                <a:gd name="T75" fmla="*/ 84 h 309"/>
                <a:gd name="T76" fmla="*/ 17 w 268"/>
                <a:gd name="T77" fmla="*/ 55 h 309"/>
                <a:gd name="T78" fmla="*/ 10 w 268"/>
                <a:gd name="T79" fmla="*/ 24 h 309"/>
                <a:gd name="T80" fmla="*/ 0 w 268"/>
                <a:gd name="T81" fmla="*/ 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8" h="309">
                  <a:moveTo>
                    <a:pt x="253" y="168"/>
                  </a:moveTo>
                  <a:lnTo>
                    <a:pt x="253" y="182"/>
                  </a:lnTo>
                  <a:lnTo>
                    <a:pt x="257" y="197"/>
                  </a:lnTo>
                  <a:lnTo>
                    <a:pt x="260" y="210"/>
                  </a:lnTo>
                  <a:lnTo>
                    <a:pt x="265" y="228"/>
                  </a:lnTo>
                  <a:lnTo>
                    <a:pt x="268" y="242"/>
                  </a:lnTo>
                  <a:lnTo>
                    <a:pt x="268" y="256"/>
                  </a:lnTo>
                  <a:lnTo>
                    <a:pt x="268" y="270"/>
                  </a:lnTo>
                  <a:lnTo>
                    <a:pt x="260" y="280"/>
                  </a:lnTo>
                  <a:lnTo>
                    <a:pt x="250" y="295"/>
                  </a:lnTo>
                  <a:lnTo>
                    <a:pt x="236" y="302"/>
                  </a:lnTo>
                  <a:lnTo>
                    <a:pt x="218" y="309"/>
                  </a:lnTo>
                  <a:lnTo>
                    <a:pt x="200" y="309"/>
                  </a:lnTo>
                  <a:lnTo>
                    <a:pt x="190" y="305"/>
                  </a:lnTo>
                  <a:lnTo>
                    <a:pt x="183" y="295"/>
                  </a:lnTo>
                  <a:lnTo>
                    <a:pt x="176" y="284"/>
                  </a:lnTo>
                  <a:lnTo>
                    <a:pt x="169" y="270"/>
                  </a:lnTo>
                  <a:lnTo>
                    <a:pt x="165" y="252"/>
                  </a:lnTo>
                  <a:lnTo>
                    <a:pt x="162" y="238"/>
                  </a:lnTo>
                  <a:lnTo>
                    <a:pt x="158" y="220"/>
                  </a:lnTo>
                  <a:lnTo>
                    <a:pt x="155" y="210"/>
                  </a:lnTo>
                  <a:lnTo>
                    <a:pt x="155" y="214"/>
                  </a:lnTo>
                  <a:lnTo>
                    <a:pt x="155" y="217"/>
                  </a:lnTo>
                  <a:lnTo>
                    <a:pt x="152" y="225"/>
                  </a:lnTo>
                  <a:lnTo>
                    <a:pt x="148" y="232"/>
                  </a:lnTo>
                  <a:lnTo>
                    <a:pt x="145" y="238"/>
                  </a:lnTo>
                  <a:lnTo>
                    <a:pt x="140" y="242"/>
                  </a:lnTo>
                  <a:lnTo>
                    <a:pt x="134" y="249"/>
                  </a:lnTo>
                  <a:lnTo>
                    <a:pt x="127" y="249"/>
                  </a:lnTo>
                  <a:lnTo>
                    <a:pt x="120" y="252"/>
                  </a:lnTo>
                  <a:lnTo>
                    <a:pt x="113" y="249"/>
                  </a:lnTo>
                  <a:lnTo>
                    <a:pt x="81" y="235"/>
                  </a:lnTo>
                  <a:lnTo>
                    <a:pt x="57" y="217"/>
                  </a:lnTo>
                  <a:lnTo>
                    <a:pt x="42" y="193"/>
                  </a:lnTo>
                  <a:lnTo>
                    <a:pt x="35" y="168"/>
                  </a:lnTo>
                  <a:lnTo>
                    <a:pt x="28" y="144"/>
                  </a:lnTo>
                  <a:lnTo>
                    <a:pt x="25" y="115"/>
                  </a:lnTo>
                  <a:lnTo>
                    <a:pt x="25" y="84"/>
                  </a:lnTo>
                  <a:lnTo>
                    <a:pt x="17" y="55"/>
                  </a:lnTo>
                  <a:lnTo>
                    <a:pt x="10" y="24"/>
                  </a:lnTo>
                  <a:lnTo>
                    <a:pt x="0"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29" name="Freeform 853"/>
            <p:cNvSpPr>
              <a:spLocks/>
            </p:cNvSpPr>
            <p:nvPr/>
          </p:nvSpPr>
          <p:spPr bwMode="auto">
            <a:xfrm>
              <a:off x="3176" y="2802"/>
              <a:ext cx="11" cy="10"/>
            </a:xfrm>
            <a:custGeom>
              <a:avLst/>
              <a:gdLst>
                <a:gd name="T0" fmla="*/ 3 w 140"/>
                <a:gd name="T1" fmla="*/ 28 h 140"/>
                <a:gd name="T2" fmla="*/ 0 w 140"/>
                <a:gd name="T3" fmla="*/ 53 h 140"/>
                <a:gd name="T4" fmla="*/ 0 w 140"/>
                <a:gd name="T5" fmla="*/ 73 h 140"/>
                <a:gd name="T6" fmla="*/ 7 w 140"/>
                <a:gd name="T7" fmla="*/ 91 h 140"/>
                <a:gd name="T8" fmla="*/ 17 w 140"/>
                <a:gd name="T9" fmla="*/ 105 h 140"/>
                <a:gd name="T10" fmla="*/ 31 w 140"/>
                <a:gd name="T11" fmla="*/ 119 h 140"/>
                <a:gd name="T12" fmla="*/ 45 w 140"/>
                <a:gd name="T13" fmla="*/ 126 h 140"/>
                <a:gd name="T14" fmla="*/ 63 w 140"/>
                <a:gd name="T15" fmla="*/ 133 h 140"/>
                <a:gd name="T16" fmla="*/ 80 w 140"/>
                <a:gd name="T17" fmla="*/ 136 h 140"/>
                <a:gd name="T18" fmla="*/ 95 w 140"/>
                <a:gd name="T19" fmla="*/ 140 h 140"/>
                <a:gd name="T20" fmla="*/ 112 w 140"/>
                <a:gd name="T21" fmla="*/ 140 h 140"/>
                <a:gd name="T22" fmla="*/ 126 w 140"/>
                <a:gd name="T23" fmla="*/ 133 h 140"/>
                <a:gd name="T24" fmla="*/ 133 w 140"/>
                <a:gd name="T25" fmla="*/ 126 h 140"/>
                <a:gd name="T26" fmla="*/ 140 w 140"/>
                <a:gd name="T27" fmla="*/ 116 h 140"/>
                <a:gd name="T28" fmla="*/ 140 w 140"/>
                <a:gd name="T29" fmla="*/ 101 h 140"/>
                <a:gd name="T30" fmla="*/ 140 w 140"/>
                <a:gd name="T31" fmla="*/ 84 h 140"/>
                <a:gd name="T32" fmla="*/ 137 w 140"/>
                <a:gd name="T33" fmla="*/ 66 h 140"/>
                <a:gd name="T34" fmla="*/ 137 w 140"/>
                <a:gd name="T35" fmla="*/ 49 h 140"/>
                <a:gd name="T36" fmla="*/ 133 w 140"/>
                <a:gd name="T37" fmla="*/ 31 h 140"/>
                <a:gd name="T38" fmla="*/ 130 w 140"/>
                <a:gd name="T39" fmla="*/ 14 h 140"/>
                <a:gd name="T40" fmla="*/ 130 w 140"/>
                <a:gd name="T41"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140">
                  <a:moveTo>
                    <a:pt x="3" y="28"/>
                  </a:moveTo>
                  <a:lnTo>
                    <a:pt x="0" y="53"/>
                  </a:lnTo>
                  <a:lnTo>
                    <a:pt x="0" y="73"/>
                  </a:lnTo>
                  <a:lnTo>
                    <a:pt x="7" y="91"/>
                  </a:lnTo>
                  <a:lnTo>
                    <a:pt x="17" y="105"/>
                  </a:lnTo>
                  <a:lnTo>
                    <a:pt x="31" y="119"/>
                  </a:lnTo>
                  <a:lnTo>
                    <a:pt x="45" y="126"/>
                  </a:lnTo>
                  <a:lnTo>
                    <a:pt x="63" y="133"/>
                  </a:lnTo>
                  <a:lnTo>
                    <a:pt x="80" y="136"/>
                  </a:lnTo>
                  <a:lnTo>
                    <a:pt x="95" y="140"/>
                  </a:lnTo>
                  <a:lnTo>
                    <a:pt x="112" y="140"/>
                  </a:lnTo>
                  <a:lnTo>
                    <a:pt x="126" y="133"/>
                  </a:lnTo>
                  <a:lnTo>
                    <a:pt x="133" y="126"/>
                  </a:lnTo>
                  <a:lnTo>
                    <a:pt x="140" y="116"/>
                  </a:lnTo>
                  <a:lnTo>
                    <a:pt x="140" y="101"/>
                  </a:lnTo>
                  <a:lnTo>
                    <a:pt x="140" y="84"/>
                  </a:lnTo>
                  <a:lnTo>
                    <a:pt x="137" y="66"/>
                  </a:lnTo>
                  <a:lnTo>
                    <a:pt x="137" y="49"/>
                  </a:lnTo>
                  <a:lnTo>
                    <a:pt x="133" y="31"/>
                  </a:lnTo>
                  <a:lnTo>
                    <a:pt x="130" y="14"/>
                  </a:lnTo>
                  <a:lnTo>
                    <a:pt x="130"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30" name="Freeform 854"/>
            <p:cNvSpPr>
              <a:spLocks/>
            </p:cNvSpPr>
            <p:nvPr/>
          </p:nvSpPr>
          <p:spPr bwMode="auto">
            <a:xfrm>
              <a:off x="3053" y="2801"/>
              <a:ext cx="9" cy="11"/>
            </a:xfrm>
            <a:custGeom>
              <a:avLst/>
              <a:gdLst>
                <a:gd name="T0" fmla="*/ 70 w 112"/>
                <a:gd name="T1" fmla="*/ 0 h 154"/>
                <a:gd name="T2" fmla="*/ 55 w 112"/>
                <a:gd name="T3" fmla="*/ 10 h 154"/>
                <a:gd name="T4" fmla="*/ 42 w 112"/>
                <a:gd name="T5" fmla="*/ 21 h 154"/>
                <a:gd name="T6" fmla="*/ 31 w 112"/>
                <a:gd name="T7" fmla="*/ 32 h 154"/>
                <a:gd name="T8" fmla="*/ 17 w 112"/>
                <a:gd name="T9" fmla="*/ 42 h 154"/>
                <a:gd name="T10" fmla="*/ 10 w 112"/>
                <a:gd name="T11" fmla="*/ 56 h 154"/>
                <a:gd name="T12" fmla="*/ 3 w 112"/>
                <a:gd name="T13" fmla="*/ 67 h 154"/>
                <a:gd name="T14" fmla="*/ 0 w 112"/>
                <a:gd name="T15" fmla="*/ 80 h 154"/>
                <a:gd name="T16" fmla="*/ 0 w 112"/>
                <a:gd name="T17" fmla="*/ 95 h 154"/>
                <a:gd name="T18" fmla="*/ 7 w 112"/>
                <a:gd name="T19" fmla="*/ 109 h 154"/>
                <a:gd name="T20" fmla="*/ 17 w 112"/>
                <a:gd name="T21" fmla="*/ 122 h 154"/>
                <a:gd name="T22" fmla="*/ 20 w 112"/>
                <a:gd name="T23" fmla="*/ 127 h 154"/>
                <a:gd name="T24" fmla="*/ 24 w 112"/>
                <a:gd name="T25" fmla="*/ 133 h 154"/>
                <a:gd name="T26" fmla="*/ 31 w 112"/>
                <a:gd name="T27" fmla="*/ 137 h 154"/>
                <a:gd name="T28" fmla="*/ 38 w 112"/>
                <a:gd name="T29" fmla="*/ 144 h 154"/>
                <a:gd name="T30" fmla="*/ 42 w 112"/>
                <a:gd name="T31" fmla="*/ 147 h 154"/>
                <a:gd name="T32" fmla="*/ 48 w 112"/>
                <a:gd name="T33" fmla="*/ 150 h 154"/>
                <a:gd name="T34" fmla="*/ 55 w 112"/>
                <a:gd name="T35" fmla="*/ 154 h 154"/>
                <a:gd name="T36" fmla="*/ 66 w 112"/>
                <a:gd name="T37" fmla="*/ 154 h 154"/>
                <a:gd name="T38" fmla="*/ 73 w 112"/>
                <a:gd name="T39" fmla="*/ 154 h 154"/>
                <a:gd name="T40" fmla="*/ 80 w 112"/>
                <a:gd name="T41" fmla="*/ 150 h 154"/>
                <a:gd name="T42" fmla="*/ 91 w 112"/>
                <a:gd name="T43" fmla="*/ 147 h 154"/>
                <a:gd name="T44" fmla="*/ 95 w 112"/>
                <a:gd name="T45" fmla="*/ 140 h 154"/>
                <a:gd name="T46" fmla="*/ 102 w 112"/>
                <a:gd name="T47" fmla="*/ 137 h 154"/>
                <a:gd name="T48" fmla="*/ 105 w 112"/>
                <a:gd name="T49" fmla="*/ 130 h 154"/>
                <a:gd name="T50" fmla="*/ 108 w 112"/>
                <a:gd name="T51" fmla="*/ 122 h 154"/>
                <a:gd name="T52" fmla="*/ 108 w 112"/>
                <a:gd name="T53" fmla="*/ 115 h 154"/>
                <a:gd name="T54" fmla="*/ 112 w 112"/>
                <a:gd name="T55" fmla="*/ 109 h 154"/>
                <a:gd name="T56" fmla="*/ 112 w 112"/>
                <a:gd name="T57" fmla="*/ 98 h 154"/>
                <a:gd name="T58" fmla="*/ 112 w 112"/>
                <a:gd name="T59" fmla="*/ 92 h 154"/>
                <a:gd name="T60" fmla="*/ 112 w 112"/>
                <a:gd name="T61" fmla="*/ 8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2" h="154">
                  <a:moveTo>
                    <a:pt x="70" y="0"/>
                  </a:moveTo>
                  <a:lnTo>
                    <a:pt x="55" y="10"/>
                  </a:lnTo>
                  <a:lnTo>
                    <a:pt x="42" y="21"/>
                  </a:lnTo>
                  <a:lnTo>
                    <a:pt x="31" y="32"/>
                  </a:lnTo>
                  <a:lnTo>
                    <a:pt x="17" y="42"/>
                  </a:lnTo>
                  <a:lnTo>
                    <a:pt x="10" y="56"/>
                  </a:lnTo>
                  <a:lnTo>
                    <a:pt x="3" y="67"/>
                  </a:lnTo>
                  <a:lnTo>
                    <a:pt x="0" y="80"/>
                  </a:lnTo>
                  <a:lnTo>
                    <a:pt x="0" y="95"/>
                  </a:lnTo>
                  <a:lnTo>
                    <a:pt x="7" y="109"/>
                  </a:lnTo>
                  <a:lnTo>
                    <a:pt x="17" y="122"/>
                  </a:lnTo>
                  <a:lnTo>
                    <a:pt x="20" y="127"/>
                  </a:lnTo>
                  <a:lnTo>
                    <a:pt x="24" y="133"/>
                  </a:lnTo>
                  <a:lnTo>
                    <a:pt x="31" y="137"/>
                  </a:lnTo>
                  <a:lnTo>
                    <a:pt x="38" y="144"/>
                  </a:lnTo>
                  <a:lnTo>
                    <a:pt x="42" y="147"/>
                  </a:lnTo>
                  <a:lnTo>
                    <a:pt x="48" y="150"/>
                  </a:lnTo>
                  <a:lnTo>
                    <a:pt x="55" y="154"/>
                  </a:lnTo>
                  <a:lnTo>
                    <a:pt x="66" y="154"/>
                  </a:lnTo>
                  <a:lnTo>
                    <a:pt x="73" y="154"/>
                  </a:lnTo>
                  <a:lnTo>
                    <a:pt x="80" y="150"/>
                  </a:lnTo>
                  <a:lnTo>
                    <a:pt x="91" y="147"/>
                  </a:lnTo>
                  <a:lnTo>
                    <a:pt x="95" y="140"/>
                  </a:lnTo>
                  <a:lnTo>
                    <a:pt x="102" y="137"/>
                  </a:lnTo>
                  <a:lnTo>
                    <a:pt x="105" y="130"/>
                  </a:lnTo>
                  <a:lnTo>
                    <a:pt x="108" y="122"/>
                  </a:lnTo>
                  <a:lnTo>
                    <a:pt x="108" y="115"/>
                  </a:lnTo>
                  <a:lnTo>
                    <a:pt x="112" y="109"/>
                  </a:lnTo>
                  <a:lnTo>
                    <a:pt x="112" y="98"/>
                  </a:lnTo>
                  <a:lnTo>
                    <a:pt x="112" y="92"/>
                  </a:lnTo>
                  <a:lnTo>
                    <a:pt x="112" y="84"/>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31" name="Freeform 855"/>
            <p:cNvSpPr>
              <a:spLocks/>
            </p:cNvSpPr>
            <p:nvPr/>
          </p:nvSpPr>
          <p:spPr bwMode="auto">
            <a:xfrm>
              <a:off x="3062" y="2790"/>
              <a:ext cx="11" cy="11"/>
            </a:xfrm>
            <a:custGeom>
              <a:avLst/>
              <a:gdLst>
                <a:gd name="T0" fmla="*/ 49 w 148"/>
                <a:gd name="T1" fmla="*/ 0 h 165"/>
                <a:gd name="T2" fmla="*/ 36 w 148"/>
                <a:gd name="T3" fmla="*/ 11 h 165"/>
                <a:gd name="T4" fmla="*/ 28 w 148"/>
                <a:gd name="T5" fmla="*/ 29 h 165"/>
                <a:gd name="T6" fmla="*/ 18 w 148"/>
                <a:gd name="T7" fmla="*/ 42 h 165"/>
                <a:gd name="T8" fmla="*/ 11 w 148"/>
                <a:gd name="T9" fmla="*/ 60 h 165"/>
                <a:gd name="T10" fmla="*/ 4 w 148"/>
                <a:gd name="T11" fmla="*/ 74 h 165"/>
                <a:gd name="T12" fmla="*/ 0 w 148"/>
                <a:gd name="T13" fmla="*/ 92 h 165"/>
                <a:gd name="T14" fmla="*/ 0 w 148"/>
                <a:gd name="T15" fmla="*/ 105 h 165"/>
                <a:gd name="T16" fmla="*/ 0 w 148"/>
                <a:gd name="T17" fmla="*/ 120 h 165"/>
                <a:gd name="T18" fmla="*/ 7 w 148"/>
                <a:gd name="T19" fmla="*/ 134 h 165"/>
                <a:gd name="T20" fmla="*/ 14 w 148"/>
                <a:gd name="T21" fmla="*/ 147 h 165"/>
                <a:gd name="T22" fmla="*/ 28 w 148"/>
                <a:gd name="T23" fmla="*/ 159 h 165"/>
                <a:gd name="T24" fmla="*/ 42 w 148"/>
                <a:gd name="T25" fmla="*/ 165 h 165"/>
                <a:gd name="T26" fmla="*/ 59 w 148"/>
                <a:gd name="T27" fmla="*/ 165 h 165"/>
                <a:gd name="T28" fmla="*/ 77 w 148"/>
                <a:gd name="T29" fmla="*/ 162 h 165"/>
                <a:gd name="T30" fmla="*/ 95 w 148"/>
                <a:gd name="T31" fmla="*/ 155 h 165"/>
                <a:gd name="T32" fmla="*/ 112 w 148"/>
                <a:gd name="T33" fmla="*/ 140 h 165"/>
                <a:gd name="T34" fmla="*/ 127 w 148"/>
                <a:gd name="T35" fmla="*/ 127 h 165"/>
                <a:gd name="T36" fmla="*/ 137 w 148"/>
                <a:gd name="T37" fmla="*/ 109 h 165"/>
                <a:gd name="T38" fmla="*/ 144 w 148"/>
                <a:gd name="T39" fmla="*/ 88 h 165"/>
                <a:gd name="T40" fmla="*/ 148 w 148"/>
                <a:gd name="T41" fmla="*/ 7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8" h="165">
                  <a:moveTo>
                    <a:pt x="49" y="0"/>
                  </a:moveTo>
                  <a:lnTo>
                    <a:pt x="36" y="11"/>
                  </a:lnTo>
                  <a:lnTo>
                    <a:pt x="28" y="29"/>
                  </a:lnTo>
                  <a:lnTo>
                    <a:pt x="18" y="42"/>
                  </a:lnTo>
                  <a:lnTo>
                    <a:pt x="11" y="60"/>
                  </a:lnTo>
                  <a:lnTo>
                    <a:pt x="4" y="74"/>
                  </a:lnTo>
                  <a:lnTo>
                    <a:pt x="0" y="92"/>
                  </a:lnTo>
                  <a:lnTo>
                    <a:pt x="0" y="105"/>
                  </a:lnTo>
                  <a:lnTo>
                    <a:pt x="0" y="120"/>
                  </a:lnTo>
                  <a:lnTo>
                    <a:pt x="7" y="134"/>
                  </a:lnTo>
                  <a:lnTo>
                    <a:pt x="14" y="147"/>
                  </a:lnTo>
                  <a:lnTo>
                    <a:pt x="28" y="159"/>
                  </a:lnTo>
                  <a:lnTo>
                    <a:pt x="42" y="165"/>
                  </a:lnTo>
                  <a:lnTo>
                    <a:pt x="59" y="165"/>
                  </a:lnTo>
                  <a:lnTo>
                    <a:pt x="77" y="162"/>
                  </a:lnTo>
                  <a:lnTo>
                    <a:pt x="95" y="155"/>
                  </a:lnTo>
                  <a:lnTo>
                    <a:pt x="112" y="140"/>
                  </a:lnTo>
                  <a:lnTo>
                    <a:pt x="127" y="127"/>
                  </a:lnTo>
                  <a:lnTo>
                    <a:pt x="137" y="109"/>
                  </a:lnTo>
                  <a:lnTo>
                    <a:pt x="144" y="88"/>
                  </a:lnTo>
                  <a:lnTo>
                    <a:pt x="148" y="7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32" name="Freeform 856"/>
            <p:cNvSpPr>
              <a:spLocks/>
            </p:cNvSpPr>
            <p:nvPr/>
          </p:nvSpPr>
          <p:spPr bwMode="auto">
            <a:xfrm>
              <a:off x="3117" y="2797"/>
              <a:ext cx="10" cy="14"/>
            </a:xfrm>
            <a:custGeom>
              <a:avLst/>
              <a:gdLst>
                <a:gd name="T0" fmla="*/ 3 w 140"/>
                <a:gd name="T1" fmla="*/ 41 h 200"/>
                <a:gd name="T2" fmla="*/ 0 w 140"/>
                <a:gd name="T3" fmla="*/ 66 h 200"/>
                <a:gd name="T4" fmla="*/ 0 w 140"/>
                <a:gd name="T5" fmla="*/ 91 h 200"/>
                <a:gd name="T6" fmla="*/ 3 w 140"/>
                <a:gd name="T7" fmla="*/ 119 h 200"/>
                <a:gd name="T8" fmla="*/ 10 w 140"/>
                <a:gd name="T9" fmla="*/ 143 h 200"/>
                <a:gd name="T10" fmla="*/ 17 w 140"/>
                <a:gd name="T11" fmla="*/ 165 h 200"/>
                <a:gd name="T12" fmla="*/ 31 w 140"/>
                <a:gd name="T13" fmla="*/ 183 h 200"/>
                <a:gd name="T14" fmla="*/ 45 w 140"/>
                <a:gd name="T15" fmla="*/ 196 h 200"/>
                <a:gd name="T16" fmla="*/ 63 w 140"/>
                <a:gd name="T17" fmla="*/ 200 h 200"/>
                <a:gd name="T18" fmla="*/ 84 w 140"/>
                <a:gd name="T19" fmla="*/ 200 h 200"/>
                <a:gd name="T20" fmla="*/ 108 w 140"/>
                <a:gd name="T21" fmla="*/ 189 h 200"/>
                <a:gd name="T22" fmla="*/ 130 w 140"/>
                <a:gd name="T23" fmla="*/ 171 h 200"/>
                <a:gd name="T24" fmla="*/ 140 w 140"/>
                <a:gd name="T25" fmla="*/ 154 h 200"/>
                <a:gd name="T26" fmla="*/ 140 w 140"/>
                <a:gd name="T27" fmla="*/ 136 h 200"/>
                <a:gd name="T28" fmla="*/ 130 w 140"/>
                <a:gd name="T29" fmla="*/ 119 h 200"/>
                <a:gd name="T30" fmla="*/ 119 w 140"/>
                <a:gd name="T31" fmla="*/ 101 h 200"/>
                <a:gd name="T32" fmla="*/ 102 w 140"/>
                <a:gd name="T33" fmla="*/ 84 h 200"/>
                <a:gd name="T34" fmla="*/ 84 w 140"/>
                <a:gd name="T35" fmla="*/ 63 h 200"/>
                <a:gd name="T36" fmla="*/ 70 w 140"/>
                <a:gd name="T37" fmla="*/ 41 h 200"/>
                <a:gd name="T38" fmla="*/ 59 w 140"/>
                <a:gd name="T39" fmla="*/ 21 h 200"/>
                <a:gd name="T40" fmla="*/ 59 w 140"/>
                <a:gd name="T41"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00">
                  <a:moveTo>
                    <a:pt x="3" y="41"/>
                  </a:moveTo>
                  <a:lnTo>
                    <a:pt x="0" y="66"/>
                  </a:lnTo>
                  <a:lnTo>
                    <a:pt x="0" y="91"/>
                  </a:lnTo>
                  <a:lnTo>
                    <a:pt x="3" y="119"/>
                  </a:lnTo>
                  <a:lnTo>
                    <a:pt x="10" y="143"/>
                  </a:lnTo>
                  <a:lnTo>
                    <a:pt x="17" y="165"/>
                  </a:lnTo>
                  <a:lnTo>
                    <a:pt x="31" y="183"/>
                  </a:lnTo>
                  <a:lnTo>
                    <a:pt x="45" y="196"/>
                  </a:lnTo>
                  <a:lnTo>
                    <a:pt x="63" y="200"/>
                  </a:lnTo>
                  <a:lnTo>
                    <a:pt x="84" y="200"/>
                  </a:lnTo>
                  <a:lnTo>
                    <a:pt x="108" y="189"/>
                  </a:lnTo>
                  <a:lnTo>
                    <a:pt x="130" y="171"/>
                  </a:lnTo>
                  <a:lnTo>
                    <a:pt x="140" y="154"/>
                  </a:lnTo>
                  <a:lnTo>
                    <a:pt x="140" y="136"/>
                  </a:lnTo>
                  <a:lnTo>
                    <a:pt x="130" y="119"/>
                  </a:lnTo>
                  <a:lnTo>
                    <a:pt x="119" y="101"/>
                  </a:lnTo>
                  <a:lnTo>
                    <a:pt x="102" y="84"/>
                  </a:lnTo>
                  <a:lnTo>
                    <a:pt x="84" y="63"/>
                  </a:lnTo>
                  <a:lnTo>
                    <a:pt x="70" y="41"/>
                  </a:lnTo>
                  <a:lnTo>
                    <a:pt x="59" y="21"/>
                  </a:lnTo>
                  <a:lnTo>
                    <a:pt x="59"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33" name="Freeform 857"/>
            <p:cNvSpPr>
              <a:spLocks/>
            </p:cNvSpPr>
            <p:nvPr/>
          </p:nvSpPr>
          <p:spPr bwMode="auto">
            <a:xfrm>
              <a:off x="3145" y="2919"/>
              <a:ext cx="7" cy="13"/>
            </a:xfrm>
            <a:custGeom>
              <a:avLst/>
              <a:gdLst>
                <a:gd name="T0" fmla="*/ 24 w 83"/>
                <a:gd name="T1" fmla="*/ 0 h 182"/>
                <a:gd name="T2" fmla="*/ 20 w 83"/>
                <a:gd name="T3" fmla="*/ 17 h 182"/>
                <a:gd name="T4" fmla="*/ 17 w 83"/>
                <a:gd name="T5" fmla="*/ 35 h 182"/>
                <a:gd name="T6" fmla="*/ 13 w 83"/>
                <a:gd name="T7" fmla="*/ 52 h 182"/>
                <a:gd name="T8" fmla="*/ 7 w 83"/>
                <a:gd name="T9" fmla="*/ 73 h 182"/>
                <a:gd name="T10" fmla="*/ 3 w 83"/>
                <a:gd name="T11" fmla="*/ 92 h 182"/>
                <a:gd name="T12" fmla="*/ 0 w 83"/>
                <a:gd name="T13" fmla="*/ 109 h 182"/>
                <a:gd name="T14" fmla="*/ 0 w 83"/>
                <a:gd name="T15" fmla="*/ 127 h 182"/>
                <a:gd name="T16" fmla="*/ 3 w 83"/>
                <a:gd name="T17" fmla="*/ 144 h 182"/>
                <a:gd name="T18" fmla="*/ 10 w 83"/>
                <a:gd name="T19" fmla="*/ 162 h 182"/>
                <a:gd name="T20" fmla="*/ 24 w 83"/>
                <a:gd name="T21" fmla="*/ 179 h 182"/>
                <a:gd name="T22" fmla="*/ 31 w 83"/>
                <a:gd name="T23" fmla="*/ 182 h 182"/>
                <a:gd name="T24" fmla="*/ 35 w 83"/>
                <a:gd name="T25" fmla="*/ 182 h 182"/>
                <a:gd name="T26" fmla="*/ 38 w 83"/>
                <a:gd name="T27" fmla="*/ 182 h 182"/>
                <a:gd name="T28" fmla="*/ 45 w 83"/>
                <a:gd name="T29" fmla="*/ 182 h 182"/>
                <a:gd name="T30" fmla="*/ 48 w 83"/>
                <a:gd name="T31" fmla="*/ 179 h 182"/>
                <a:gd name="T32" fmla="*/ 55 w 83"/>
                <a:gd name="T33" fmla="*/ 175 h 182"/>
                <a:gd name="T34" fmla="*/ 60 w 83"/>
                <a:gd name="T35" fmla="*/ 172 h 182"/>
                <a:gd name="T36" fmla="*/ 66 w 83"/>
                <a:gd name="T37" fmla="*/ 168 h 182"/>
                <a:gd name="T38" fmla="*/ 70 w 83"/>
                <a:gd name="T39" fmla="*/ 165 h 182"/>
                <a:gd name="T40" fmla="*/ 77 w 83"/>
                <a:gd name="T41" fmla="*/ 162 h 182"/>
                <a:gd name="T42" fmla="*/ 80 w 83"/>
                <a:gd name="T43" fmla="*/ 158 h 182"/>
                <a:gd name="T44" fmla="*/ 83 w 83"/>
                <a:gd name="T45" fmla="*/ 155 h 182"/>
                <a:gd name="T46" fmla="*/ 83 w 83"/>
                <a:gd name="T47" fmla="*/ 150 h 182"/>
                <a:gd name="T48" fmla="*/ 80 w 83"/>
                <a:gd name="T49" fmla="*/ 147 h 182"/>
                <a:gd name="T50" fmla="*/ 77 w 83"/>
                <a:gd name="T51" fmla="*/ 140 h 182"/>
                <a:gd name="T52" fmla="*/ 73 w 83"/>
                <a:gd name="T53" fmla="*/ 137 h 182"/>
                <a:gd name="T54" fmla="*/ 70 w 83"/>
                <a:gd name="T55" fmla="*/ 130 h 182"/>
                <a:gd name="T56" fmla="*/ 66 w 83"/>
                <a:gd name="T57" fmla="*/ 123 h 182"/>
                <a:gd name="T58" fmla="*/ 63 w 83"/>
                <a:gd name="T59" fmla="*/ 115 h 182"/>
                <a:gd name="T60" fmla="*/ 66 w 83"/>
                <a:gd name="T61" fmla="*/ 11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3" h="182">
                  <a:moveTo>
                    <a:pt x="24" y="0"/>
                  </a:moveTo>
                  <a:lnTo>
                    <a:pt x="20" y="17"/>
                  </a:lnTo>
                  <a:lnTo>
                    <a:pt x="17" y="35"/>
                  </a:lnTo>
                  <a:lnTo>
                    <a:pt x="13" y="52"/>
                  </a:lnTo>
                  <a:lnTo>
                    <a:pt x="7" y="73"/>
                  </a:lnTo>
                  <a:lnTo>
                    <a:pt x="3" y="92"/>
                  </a:lnTo>
                  <a:lnTo>
                    <a:pt x="0" y="109"/>
                  </a:lnTo>
                  <a:lnTo>
                    <a:pt x="0" y="127"/>
                  </a:lnTo>
                  <a:lnTo>
                    <a:pt x="3" y="144"/>
                  </a:lnTo>
                  <a:lnTo>
                    <a:pt x="10" y="162"/>
                  </a:lnTo>
                  <a:lnTo>
                    <a:pt x="24" y="179"/>
                  </a:lnTo>
                  <a:lnTo>
                    <a:pt x="31" y="182"/>
                  </a:lnTo>
                  <a:lnTo>
                    <a:pt x="35" y="182"/>
                  </a:lnTo>
                  <a:lnTo>
                    <a:pt x="38" y="182"/>
                  </a:lnTo>
                  <a:lnTo>
                    <a:pt x="45" y="182"/>
                  </a:lnTo>
                  <a:lnTo>
                    <a:pt x="48" y="179"/>
                  </a:lnTo>
                  <a:lnTo>
                    <a:pt x="55" y="175"/>
                  </a:lnTo>
                  <a:lnTo>
                    <a:pt x="60" y="172"/>
                  </a:lnTo>
                  <a:lnTo>
                    <a:pt x="66" y="168"/>
                  </a:lnTo>
                  <a:lnTo>
                    <a:pt x="70" y="165"/>
                  </a:lnTo>
                  <a:lnTo>
                    <a:pt x="77" y="162"/>
                  </a:lnTo>
                  <a:lnTo>
                    <a:pt x="80" y="158"/>
                  </a:lnTo>
                  <a:lnTo>
                    <a:pt x="83" y="155"/>
                  </a:lnTo>
                  <a:lnTo>
                    <a:pt x="83" y="150"/>
                  </a:lnTo>
                  <a:lnTo>
                    <a:pt x="80" y="147"/>
                  </a:lnTo>
                  <a:lnTo>
                    <a:pt x="77" y="140"/>
                  </a:lnTo>
                  <a:lnTo>
                    <a:pt x="73" y="137"/>
                  </a:lnTo>
                  <a:lnTo>
                    <a:pt x="70" y="130"/>
                  </a:lnTo>
                  <a:lnTo>
                    <a:pt x="66" y="123"/>
                  </a:lnTo>
                  <a:lnTo>
                    <a:pt x="63" y="115"/>
                  </a:lnTo>
                  <a:lnTo>
                    <a:pt x="66" y="112"/>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34" name="Freeform 858"/>
            <p:cNvSpPr>
              <a:spLocks/>
            </p:cNvSpPr>
            <p:nvPr/>
          </p:nvSpPr>
          <p:spPr bwMode="auto">
            <a:xfrm>
              <a:off x="3137" y="2931"/>
              <a:ext cx="12" cy="13"/>
            </a:xfrm>
            <a:custGeom>
              <a:avLst/>
              <a:gdLst>
                <a:gd name="T0" fmla="*/ 59 w 158"/>
                <a:gd name="T1" fmla="*/ 0 h 187"/>
                <a:gd name="T2" fmla="*/ 38 w 158"/>
                <a:gd name="T3" fmla="*/ 11 h 187"/>
                <a:gd name="T4" fmla="*/ 24 w 158"/>
                <a:gd name="T5" fmla="*/ 29 h 187"/>
                <a:gd name="T6" fmla="*/ 14 w 158"/>
                <a:gd name="T7" fmla="*/ 50 h 187"/>
                <a:gd name="T8" fmla="*/ 6 w 158"/>
                <a:gd name="T9" fmla="*/ 67 h 187"/>
                <a:gd name="T10" fmla="*/ 0 w 158"/>
                <a:gd name="T11" fmla="*/ 89 h 187"/>
                <a:gd name="T12" fmla="*/ 0 w 158"/>
                <a:gd name="T13" fmla="*/ 109 h 187"/>
                <a:gd name="T14" fmla="*/ 3 w 158"/>
                <a:gd name="T15" fmla="*/ 127 h 187"/>
                <a:gd name="T16" fmla="*/ 11 w 158"/>
                <a:gd name="T17" fmla="*/ 144 h 187"/>
                <a:gd name="T18" fmla="*/ 21 w 158"/>
                <a:gd name="T19" fmla="*/ 162 h 187"/>
                <a:gd name="T20" fmla="*/ 35 w 158"/>
                <a:gd name="T21" fmla="*/ 172 h 187"/>
                <a:gd name="T22" fmla="*/ 53 w 158"/>
                <a:gd name="T23" fmla="*/ 183 h 187"/>
                <a:gd name="T24" fmla="*/ 71 w 158"/>
                <a:gd name="T25" fmla="*/ 187 h 187"/>
                <a:gd name="T26" fmla="*/ 91 w 158"/>
                <a:gd name="T27" fmla="*/ 187 h 187"/>
                <a:gd name="T28" fmla="*/ 109 w 158"/>
                <a:gd name="T29" fmla="*/ 180 h 187"/>
                <a:gd name="T30" fmla="*/ 123 w 158"/>
                <a:gd name="T31" fmla="*/ 172 h 187"/>
                <a:gd name="T32" fmla="*/ 137 w 158"/>
                <a:gd name="T33" fmla="*/ 162 h 187"/>
                <a:gd name="T34" fmla="*/ 151 w 158"/>
                <a:gd name="T35" fmla="*/ 144 h 187"/>
                <a:gd name="T36" fmla="*/ 158 w 158"/>
                <a:gd name="T37" fmla="*/ 127 h 187"/>
                <a:gd name="T38" fmla="*/ 158 w 158"/>
                <a:gd name="T39" fmla="*/ 106 h 187"/>
                <a:gd name="T40" fmla="*/ 158 w 158"/>
                <a:gd name="T41" fmla="*/ 85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8" h="187">
                  <a:moveTo>
                    <a:pt x="59" y="0"/>
                  </a:moveTo>
                  <a:lnTo>
                    <a:pt x="38" y="11"/>
                  </a:lnTo>
                  <a:lnTo>
                    <a:pt x="24" y="29"/>
                  </a:lnTo>
                  <a:lnTo>
                    <a:pt x="14" y="50"/>
                  </a:lnTo>
                  <a:lnTo>
                    <a:pt x="6" y="67"/>
                  </a:lnTo>
                  <a:lnTo>
                    <a:pt x="0" y="89"/>
                  </a:lnTo>
                  <a:lnTo>
                    <a:pt x="0" y="109"/>
                  </a:lnTo>
                  <a:lnTo>
                    <a:pt x="3" y="127"/>
                  </a:lnTo>
                  <a:lnTo>
                    <a:pt x="11" y="144"/>
                  </a:lnTo>
                  <a:lnTo>
                    <a:pt x="21" y="162"/>
                  </a:lnTo>
                  <a:lnTo>
                    <a:pt x="35" y="172"/>
                  </a:lnTo>
                  <a:lnTo>
                    <a:pt x="53" y="183"/>
                  </a:lnTo>
                  <a:lnTo>
                    <a:pt x="71" y="187"/>
                  </a:lnTo>
                  <a:lnTo>
                    <a:pt x="91" y="187"/>
                  </a:lnTo>
                  <a:lnTo>
                    <a:pt x="109" y="180"/>
                  </a:lnTo>
                  <a:lnTo>
                    <a:pt x="123" y="172"/>
                  </a:lnTo>
                  <a:lnTo>
                    <a:pt x="137" y="162"/>
                  </a:lnTo>
                  <a:lnTo>
                    <a:pt x="151" y="144"/>
                  </a:lnTo>
                  <a:lnTo>
                    <a:pt x="158" y="127"/>
                  </a:lnTo>
                  <a:lnTo>
                    <a:pt x="158" y="106"/>
                  </a:lnTo>
                  <a:lnTo>
                    <a:pt x="158" y="85"/>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35" name="Freeform 859"/>
            <p:cNvSpPr>
              <a:spLocks/>
            </p:cNvSpPr>
            <p:nvPr/>
          </p:nvSpPr>
          <p:spPr bwMode="auto">
            <a:xfrm>
              <a:off x="3015" y="2650"/>
              <a:ext cx="15" cy="6"/>
            </a:xfrm>
            <a:custGeom>
              <a:avLst/>
              <a:gdLst>
                <a:gd name="T0" fmla="*/ 0 w 197"/>
                <a:gd name="T1" fmla="*/ 14 h 88"/>
                <a:gd name="T2" fmla="*/ 7 w 197"/>
                <a:gd name="T3" fmla="*/ 36 h 88"/>
                <a:gd name="T4" fmla="*/ 21 w 197"/>
                <a:gd name="T5" fmla="*/ 53 h 88"/>
                <a:gd name="T6" fmla="*/ 39 w 197"/>
                <a:gd name="T7" fmla="*/ 67 h 88"/>
                <a:gd name="T8" fmla="*/ 56 w 197"/>
                <a:gd name="T9" fmla="*/ 77 h 88"/>
                <a:gd name="T10" fmla="*/ 77 w 197"/>
                <a:gd name="T11" fmla="*/ 84 h 88"/>
                <a:gd name="T12" fmla="*/ 99 w 197"/>
                <a:gd name="T13" fmla="*/ 88 h 88"/>
                <a:gd name="T14" fmla="*/ 119 w 197"/>
                <a:gd name="T15" fmla="*/ 84 h 88"/>
                <a:gd name="T16" fmla="*/ 140 w 197"/>
                <a:gd name="T17" fmla="*/ 77 h 88"/>
                <a:gd name="T18" fmla="*/ 158 w 197"/>
                <a:gd name="T19" fmla="*/ 67 h 88"/>
                <a:gd name="T20" fmla="*/ 175 w 197"/>
                <a:gd name="T21" fmla="*/ 49 h 88"/>
                <a:gd name="T22" fmla="*/ 179 w 197"/>
                <a:gd name="T23" fmla="*/ 46 h 88"/>
                <a:gd name="T24" fmla="*/ 179 w 197"/>
                <a:gd name="T25" fmla="*/ 42 h 88"/>
                <a:gd name="T26" fmla="*/ 182 w 197"/>
                <a:gd name="T27" fmla="*/ 39 h 88"/>
                <a:gd name="T28" fmla="*/ 187 w 197"/>
                <a:gd name="T29" fmla="*/ 32 h 88"/>
                <a:gd name="T30" fmla="*/ 190 w 197"/>
                <a:gd name="T31" fmla="*/ 29 h 88"/>
                <a:gd name="T32" fmla="*/ 190 w 197"/>
                <a:gd name="T33" fmla="*/ 21 h 88"/>
                <a:gd name="T34" fmla="*/ 193 w 197"/>
                <a:gd name="T35" fmla="*/ 17 h 88"/>
                <a:gd name="T36" fmla="*/ 193 w 197"/>
                <a:gd name="T37" fmla="*/ 11 h 88"/>
                <a:gd name="T38" fmla="*/ 197 w 197"/>
                <a:gd name="T39" fmla="*/ 4 h 88"/>
                <a:gd name="T40" fmla="*/ 197 w 197"/>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7" h="88">
                  <a:moveTo>
                    <a:pt x="0" y="14"/>
                  </a:moveTo>
                  <a:lnTo>
                    <a:pt x="7" y="36"/>
                  </a:lnTo>
                  <a:lnTo>
                    <a:pt x="21" y="53"/>
                  </a:lnTo>
                  <a:lnTo>
                    <a:pt x="39" y="67"/>
                  </a:lnTo>
                  <a:lnTo>
                    <a:pt x="56" y="77"/>
                  </a:lnTo>
                  <a:lnTo>
                    <a:pt x="77" y="84"/>
                  </a:lnTo>
                  <a:lnTo>
                    <a:pt x="99" y="88"/>
                  </a:lnTo>
                  <a:lnTo>
                    <a:pt x="119" y="84"/>
                  </a:lnTo>
                  <a:lnTo>
                    <a:pt x="140" y="77"/>
                  </a:lnTo>
                  <a:lnTo>
                    <a:pt x="158" y="67"/>
                  </a:lnTo>
                  <a:lnTo>
                    <a:pt x="175" y="49"/>
                  </a:lnTo>
                  <a:lnTo>
                    <a:pt x="179" y="46"/>
                  </a:lnTo>
                  <a:lnTo>
                    <a:pt x="179" y="42"/>
                  </a:lnTo>
                  <a:lnTo>
                    <a:pt x="182" y="39"/>
                  </a:lnTo>
                  <a:lnTo>
                    <a:pt x="187" y="32"/>
                  </a:lnTo>
                  <a:lnTo>
                    <a:pt x="190" y="29"/>
                  </a:lnTo>
                  <a:lnTo>
                    <a:pt x="190" y="21"/>
                  </a:lnTo>
                  <a:lnTo>
                    <a:pt x="193" y="17"/>
                  </a:lnTo>
                  <a:lnTo>
                    <a:pt x="193" y="11"/>
                  </a:lnTo>
                  <a:lnTo>
                    <a:pt x="197" y="4"/>
                  </a:lnTo>
                  <a:lnTo>
                    <a:pt x="197"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36" name="Freeform 860"/>
            <p:cNvSpPr>
              <a:spLocks/>
            </p:cNvSpPr>
            <p:nvPr/>
          </p:nvSpPr>
          <p:spPr bwMode="auto">
            <a:xfrm>
              <a:off x="3113" y="2584"/>
              <a:ext cx="8" cy="9"/>
            </a:xfrm>
            <a:custGeom>
              <a:avLst/>
              <a:gdLst>
                <a:gd name="T0" fmla="*/ 3 w 102"/>
                <a:gd name="T1" fmla="*/ 42 h 130"/>
                <a:gd name="T2" fmla="*/ 0 w 102"/>
                <a:gd name="T3" fmla="*/ 56 h 130"/>
                <a:gd name="T4" fmla="*/ 0 w 102"/>
                <a:gd name="T5" fmla="*/ 73 h 130"/>
                <a:gd name="T6" fmla="*/ 3 w 102"/>
                <a:gd name="T7" fmla="*/ 88 h 130"/>
                <a:gd name="T8" fmla="*/ 10 w 102"/>
                <a:gd name="T9" fmla="*/ 101 h 130"/>
                <a:gd name="T10" fmla="*/ 18 w 102"/>
                <a:gd name="T11" fmla="*/ 113 h 130"/>
                <a:gd name="T12" fmla="*/ 28 w 102"/>
                <a:gd name="T13" fmla="*/ 123 h 130"/>
                <a:gd name="T14" fmla="*/ 43 w 102"/>
                <a:gd name="T15" fmla="*/ 126 h 130"/>
                <a:gd name="T16" fmla="*/ 56 w 102"/>
                <a:gd name="T17" fmla="*/ 130 h 130"/>
                <a:gd name="T18" fmla="*/ 70 w 102"/>
                <a:gd name="T19" fmla="*/ 126 h 130"/>
                <a:gd name="T20" fmla="*/ 85 w 102"/>
                <a:gd name="T21" fmla="*/ 119 h 130"/>
                <a:gd name="T22" fmla="*/ 95 w 102"/>
                <a:gd name="T23" fmla="*/ 108 h 130"/>
                <a:gd name="T24" fmla="*/ 102 w 102"/>
                <a:gd name="T25" fmla="*/ 98 h 130"/>
                <a:gd name="T26" fmla="*/ 102 w 102"/>
                <a:gd name="T27" fmla="*/ 88 h 130"/>
                <a:gd name="T28" fmla="*/ 102 w 102"/>
                <a:gd name="T29" fmla="*/ 78 h 130"/>
                <a:gd name="T30" fmla="*/ 98 w 102"/>
                <a:gd name="T31" fmla="*/ 63 h 130"/>
                <a:gd name="T32" fmla="*/ 95 w 102"/>
                <a:gd name="T33" fmla="*/ 49 h 130"/>
                <a:gd name="T34" fmla="*/ 92 w 102"/>
                <a:gd name="T35" fmla="*/ 38 h 130"/>
                <a:gd name="T36" fmla="*/ 88 w 102"/>
                <a:gd name="T37" fmla="*/ 25 h 130"/>
                <a:gd name="T38" fmla="*/ 85 w 102"/>
                <a:gd name="T39" fmla="*/ 10 h 130"/>
                <a:gd name="T40" fmla="*/ 88 w 102"/>
                <a:gd name="T41"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2" h="130">
                  <a:moveTo>
                    <a:pt x="3" y="42"/>
                  </a:moveTo>
                  <a:lnTo>
                    <a:pt x="0" y="56"/>
                  </a:lnTo>
                  <a:lnTo>
                    <a:pt x="0" y="73"/>
                  </a:lnTo>
                  <a:lnTo>
                    <a:pt x="3" y="88"/>
                  </a:lnTo>
                  <a:lnTo>
                    <a:pt x="10" y="101"/>
                  </a:lnTo>
                  <a:lnTo>
                    <a:pt x="18" y="113"/>
                  </a:lnTo>
                  <a:lnTo>
                    <a:pt x="28" y="123"/>
                  </a:lnTo>
                  <a:lnTo>
                    <a:pt x="43" y="126"/>
                  </a:lnTo>
                  <a:lnTo>
                    <a:pt x="56" y="130"/>
                  </a:lnTo>
                  <a:lnTo>
                    <a:pt x="70" y="126"/>
                  </a:lnTo>
                  <a:lnTo>
                    <a:pt x="85" y="119"/>
                  </a:lnTo>
                  <a:lnTo>
                    <a:pt x="95" y="108"/>
                  </a:lnTo>
                  <a:lnTo>
                    <a:pt x="102" y="98"/>
                  </a:lnTo>
                  <a:lnTo>
                    <a:pt x="102" y="88"/>
                  </a:lnTo>
                  <a:lnTo>
                    <a:pt x="102" y="78"/>
                  </a:lnTo>
                  <a:lnTo>
                    <a:pt x="98" y="63"/>
                  </a:lnTo>
                  <a:lnTo>
                    <a:pt x="95" y="49"/>
                  </a:lnTo>
                  <a:lnTo>
                    <a:pt x="92" y="38"/>
                  </a:lnTo>
                  <a:lnTo>
                    <a:pt x="88" y="25"/>
                  </a:lnTo>
                  <a:lnTo>
                    <a:pt x="85" y="10"/>
                  </a:lnTo>
                  <a:lnTo>
                    <a:pt x="88"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37" name="Freeform 861"/>
            <p:cNvSpPr>
              <a:spLocks/>
            </p:cNvSpPr>
            <p:nvPr/>
          </p:nvSpPr>
          <p:spPr bwMode="auto">
            <a:xfrm>
              <a:off x="2782" y="2541"/>
              <a:ext cx="9" cy="13"/>
            </a:xfrm>
            <a:custGeom>
              <a:avLst/>
              <a:gdLst>
                <a:gd name="T0" fmla="*/ 0 w 120"/>
                <a:gd name="T1" fmla="*/ 14 h 172"/>
                <a:gd name="T2" fmla="*/ 0 w 120"/>
                <a:gd name="T3" fmla="*/ 25 h 172"/>
                <a:gd name="T4" fmla="*/ 0 w 120"/>
                <a:gd name="T5" fmla="*/ 35 h 172"/>
                <a:gd name="T6" fmla="*/ 0 w 120"/>
                <a:gd name="T7" fmla="*/ 46 h 172"/>
                <a:gd name="T8" fmla="*/ 0 w 120"/>
                <a:gd name="T9" fmla="*/ 57 h 172"/>
                <a:gd name="T10" fmla="*/ 0 w 120"/>
                <a:gd name="T11" fmla="*/ 67 h 172"/>
                <a:gd name="T12" fmla="*/ 0 w 120"/>
                <a:gd name="T13" fmla="*/ 74 h 172"/>
                <a:gd name="T14" fmla="*/ 0 w 120"/>
                <a:gd name="T15" fmla="*/ 84 h 172"/>
                <a:gd name="T16" fmla="*/ 0 w 120"/>
                <a:gd name="T17" fmla="*/ 95 h 172"/>
                <a:gd name="T18" fmla="*/ 3 w 120"/>
                <a:gd name="T19" fmla="*/ 105 h 172"/>
                <a:gd name="T20" fmla="*/ 3 w 120"/>
                <a:gd name="T21" fmla="*/ 112 h 172"/>
                <a:gd name="T22" fmla="*/ 10 w 120"/>
                <a:gd name="T23" fmla="*/ 127 h 172"/>
                <a:gd name="T24" fmla="*/ 17 w 120"/>
                <a:gd name="T25" fmla="*/ 141 h 172"/>
                <a:gd name="T26" fmla="*/ 28 w 120"/>
                <a:gd name="T27" fmla="*/ 151 h 172"/>
                <a:gd name="T28" fmla="*/ 38 w 120"/>
                <a:gd name="T29" fmla="*/ 162 h 172"/>
                <a:gd name="T30" fmla="*/ 49 w 120"/>
                <a:gd name="T31" fmla="*/ 169 h 172"/>
                <a:gd name="T32" fmla="*/ 63 w 120"/>
                <a:gd name="T33" fmla="*/ 172 h 172"/>
                <a:gd name="T34" fmla="*/ 73 w 120"/>
                <a:gd name="T35" fmla="*/ 172 h 172"/>
                <a:gd name="T36" fmla="*/ 85 w 120"/>
                <a:gd name="T37" fmla="*/ 169 h 172"/>
                <a:gd name="T38" fmla="*/ 98 w 120"/>
                <a:gd name="T39" fmla="*/ 162 h 172"/>
                <a:gd name="T40" fmla="*/ 109 w 120"/>
                <a:gd name="T41" fmla="*/ 151 h 172"/>
                <a:gd name="T42" fmla="*/ 116 w 120"/>
                <a:gd name="T43" fmla="*/ 137 h 172"/>
                <a:gd name="T44" fmla="*/ 120 w 120"/>
                <a:gd name="T45" fmla="*/ 124 h 172"/>
                <a:gd name="T46" fmla="*/ 120 w 120"/>
                <a:gd name="T47" fmla="*/ 109 h 172"/>
                <a:gd name="T48" fmla="*/ 116 w 120"/>
                <a:gd name="T49" fmla="*/ 95 h 172"/>
                <a:gd name="T50" fmla="*/ 112 w 120"/>
                <a:gd name="T51" fmla="*/ 81 h 172"/>
                <a:gd name="T52" fmla="*/ 105 w 120"/>
                <a:gd name="T53" fmla="*/ 64 h 172"/>
                <a:gd name="T54" fmla="*/ 102 w 120"/>
                <a:gd name="T55" fmla="*/ 49 h 172"/>
                <a:gd name="T56" fmla="*/ 95 w 120"/>
                <a:gd name="T57" fmla="*/ 32 h 172"/>
                <a:gd name="T58" fmla="*/ 91 w 120"/>
                <a:gd name="T59" fmla="*/ 17 h 172"/>
                <a:gd name="T60" fmla="*/ 85 w 120"/>
                <a:gd name="T6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0" h="172">
                  <a:moveTo>
                    <a:pt x="0" y="14"/>
                  </a:moveTo>
                  <a:lnTo>
                    <a:pt x="0" y="25"/>
                  </a:lnTo>
                  <a:lnTo>
                    <a:pt x="0" y="35"/>
                  </a:lnTo>
                  <a:lnTo>
                    <a:pt x="0" y="46"/>
                  </a:lnTo>
                  <a:lnTo>
                    <a:pt x="0" y="57"/>
                  </a:lnTo>
                  <a:lnTo>
                    <a:pt x="0" y="67"/>
                  </a:lnTo>
                  <a:lnTo>
                    <a:pt x="0" y="74"/>
                  </a:lnTo>
                  <a:lnTo>
                    <a:pt x="0" y="84"/>
                  </a:lnTo>
                  <a:lnTo>
                    <a:pt x="0" y="95"/>
                  </a:lnTo>
                  <a:lnTo>
                    <a:pt x="3" y="105"/>
                  </a:lnTo>
                  <a:lnTo>
                    <a:pt x="3" y="112"/>
                  </a:lnTo>
                  <a:lnTo>
                    <a:pt x="10" y="127"/>
                  </a:lnTo>
                  <a:lnTo>
                    <a:pt x="17" y="141"/>
                  </a:lnTo>
                  <a:lnTo>
                    <a:pt x="28" y="151"/>
                  </a:lnTo>
                  <a:lnTo>
                    <a:pt x="38" y="162"/>
                  </a:lnTo>
                  <a:lnTo>
                    <a:pt x="49" y="169"/>
                  </a:lnTo>
                  <a:lnTo>
                    <a:pt x="63" y="172"/>
                  </a:lnTo>
                  <a:lnTo>
                    <a:pt x="73" y="172"/>
                  </a:lnTo>
                  <a:lnTo>
                    <a:pt x="85" y="169"/>
                  </a:lnTo>
                  <a:lnTo>
                    <a:pt x="98" y="162"/>
                  </a:lnTo>
                  <a:lnTo>
                    <a:pt x="109" y="151"/>
                  </a:lnTo>
                  <a:lnTo>
                    <a:pt x="116" y="137"/>
                  </a:lnTo>
                  <a:lnTo>
                    <a:pt x="120" y="124"/>
                  </a:lnTo>
                  <a:lnTo>
                    <a:pt x="120" y="109"/>
                  </a:lnTo>
                  <a:lnTo>
                    <a:pt x="116" y="95"/>
                  </a:lnTo>
                  <a:lnTo>
                    <a:pt x="112" y="81"/>
                  </a:lnTo>
                  <a:lnTo>
                    <a:pt x="105" y="64"/>
                  </a:lnTo>
                  <a:lnTo>
                    <a:pt x="102" y="49"/>
                  </a:lnTo>
                  <a:lnTo>
                    <a:pt x="95" y="32"/>
                  </a:lnTo>
                  <a:lnTo>
                    <a:pt x="91" y="17"/>
                  </a:lnTo>
                  <a:lnTo>
                    <a:pt x="85"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38" name="Freeform 862"/>
            <p:cNvSpPr>
              <a:spLocks/>
            </p:cNvSpPr>
            <p:nvPr/>
          </p:nvSpPr>
          <p:spPr bwMode="auto">
            <a:xfrm>
              <a:off x="2665" y="2650"/>
              <a:ext cx="12" cy="19"/>
            </a:xfrm>
            <a:custGeom>
              <a:avLst/>
              <a:gdLst>
                <a:gd name="T0" fmla="*/ 29 w 158"/>
                <a:gd name="T1" fmla="*/ 0 h 267"/>
                <a:gd name="T2" fmla="*/ 25 w 158"/>
                <a:gd name="T3" fmla="*/ 21 h 267"/>
                <a:gd name="T4" fmla="*/ 18 w 158"/>
                <a:gd name="T5" fmla="*/ 46 h 267"/>
                <a:gd name="T6" fmla="*/ 15 w 158"/>
                <a:gd name="T7" fmla="*/ 71 h 267"/>
                <a:gd name="T8" fmla="*/ 7 w 158"/>
                <a:gd name="T9" fmla="*/ 92 h 267"/>
                <a:gd name="T10" fmla="*/ 4 w 158"/>
                <a:gd name="T11" fmla="*/ 116 h 267"/>
                <a:gd name="T12" fmla="*/ 0 w 158"/>
                <a:gd name="T13" fmla="*/ 141 h 267"/>
                <a:gd name="T14" fmla="*/ 0 w 158"/>
                <a:gd name="T15" fmla="*/ 162 h 267"/>
                <a:gd name="T16" fmla="*/ 0 w 158"/>
                <a:gd name="T17" fmla="*/ 186 h 267"/>
                <a:gd name="T18" fmla="*/ 7 w 158"/>
                <a:gd name="T19" fmla="*/ 214 h 267"/>
                <a:gd name="T20" fmla="*/ 11 w 158"/>
                <a:gd name="T21" fmla="*/ 239 h 267"/>
                <a:gd name="T22" fmla="*/ 22 w 158"/>
                <a:gd name="T23" fmla="*/ 254 h 267"/>
                <a:gd name="T24" fmla="*/ 29 w 158"/>
                <a:gd name="T25" fmla="*/ 264 h 267"/>
                <a:gd name="T26" fmla="*/ 40 w 158"/>
                <a:gd name="T27" fmla="*/ 267 h 267"/>
                <a:gd name="T28" fmla="*/ 53 w 158"/>
                <a:gd name="T29" fmla="*/ 267 h 267"/>
                <a:gd name="T30" fmla="*/ 64 w 158"/>
                <a:gd name="T31" fmla="*/ 264 h 267"/>
                <a:gd name="T32" fmla="*/ 75 w 158"/>
                <a:gd name="T33" fmla="*/ 254 h 267"/>
                <a:gd name="T34" fmla="*/ 82 w 158"/>
                <a:gd name="T35" fmla="*/ 246 h 267"/>
                <a:gd name="T36" fmla="*/ 88 w 158"/>
                <a:gd name="T37" fmla="*/ 239 h 267"/>
                <a:gd name="T38" fmla="*/ 95 w 158"/>
                <a:gd name="T39" fmla="*/ 229 h 267"/>
                <a:gd name="T40" fmla="*/ 95 w 158"/>
                <a:gd name="T41" fmla="*/ 225 h 267"/>
                <a:gd name="T42" fmla="*/ 95 w 158"/>
                <a:gd name="T43" fmla="*/ 214 h 267"/>
                <a:gd name="T44" fmla="*/ 95 w 158"/>
                <a:gd name="T45" fmla="*/ 207 h 267"/>
                <a:gd name="T46" fmla="*/ 95 w 158"/>
                <a:gd name="T47" fmla="*/ 197 h 267"/>
                <a:gd name="T48" fmla="*/ 92 w 158"/>
                <a:gd name="T49" fmla="*/ 190 h 267"/>
                <a:gd name="T50" fmla="*/ 92 w 158"/>
                <a:gd name="T51" fmla="*/ 179 h 267"/>
                <a:gd name="T52" fmla="*/ 88 w 158"/>
                <a:gd name="T53" fmla="*/ 172 h 267"/>
                <a:gd name="T54" fmla="*/ 88 w 158"/>
                <a:gd name="T55" fmla="*/ 162 h 267"/>
                <a:gd name="T56" fmla="*/ 85 w 158"/>
                <a:gd name="T57" fmla="*/ 154 h 267"/>
                <a:gd name="T58" fmla="*/ 78 w 158"/>
                <a:gd name="T59" fmla="*/ 147 h 267"/>
                <a:gd name="T60" fmla="*/ 71 w 158"/>
                <a:gd name="T61" fmla="*/ 141 h 267"/>
                <a:gd name="T62" fmla="*/ 82 w 158"/>
                <a:gd name="T63" fmla="*/ 147 h 267"/>
                <a:gd name="T64" fmla="*/ 92 w 158"/>
                <a:gd name="T65" fmla="*/ 154 h 267"/>
                <a:gd name="T66" fmla="*/ 103 w 158"/>
                <a:gd name="T67" fmla="*/ 162 h 267"/>
                <a:gd name="T68" fmla="*/ 110 w 158"/>
                <a:gd name="T69" fmla="*/ 165 h 267"/>
                <a:gd name="T70" fmla="*/ 120 w 158"/>
                <a:gd name="T71" fmla="*/ 165 h 267"/>
                <a:gd name="T72" fmla="*/ 127 w 158"/>
                <a:gd name="T73" fmla="*/ 165 h 267"/>
                <a:gd name="T74" fmla="*/ 135 w 158"/>
                <a:gd name="T75" fmla="*/ 165 h 267"/>
                <a:gd name="T76" fmla="*/ 141 w 158"/>
                <a:gd name="T77" fmla="*/ 165 h 267"/>
                <a:gd name="T78" fmla="*/ 148 w 158"/>
                <a:gd name="T79" fmla="*/ 165 h 267"/>
                <a:gd name="T80" fmla="*/ 155 w 158"/>
                <a:gd name="T81" fmla="*/ 169 h 267"/>
                <a:gd name="T82" fmla="*/ 155 w 158"/>
                <a:gd name="T83" fmla="*/ 159 h 267"/>
                <a:gd name="T84" fmla="*/ 155 w 158"/>
                <a:gd name="T85" fmla="*/ 151 h 267"/>
                <a:gd name="T86" fmla="*/ 155 w 158"/>
                <a:gd name="T87" fmla="*/ 141 h 267"/>
                <a:gd name="T88" fmla="*/ 158 w 158"/>
                <a:gd name="T89" fmla="*/ 134 h 267"/>
                <a:gd name="T90" fmla="*/ 158 w 158"/>
                <a:gd name="T91" fmla="*/ 124 h 267"/>
                <a:gd name="T92" fmla="*/ 158 w 158"/>
                <a:gd name="T93" fmla="*/ 116 h 267"/>
                <a:gd name="T94" fmla="*/ 158 w 158"/>
                <a:gd name="T95" fmla="*/ 106 h 267"/>
                <a:gd name="T96" fmla="*/ 155 w 158"/>
                <a:gd name="T97" fmla="*/ 99 h 267"/>
                <a:gd name="T98" fmla="*/ 152 w 158"/>
                <a:gd name="T99" fmla="*/ 92 h 267"/>
                <a:gd name="T100" fmla="*/ 141 w 158"/>
                <a:gd name="T101" fmla="*/ 84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8" h="267">
                  <a:moveTo>
                    <a:pt x="29" y="0"/>
                  </a:moveTo>
                  <a:lnTo>
                    <a:pt x="25" y="21"/>
                  </a:lnTo>
                  <a:lnTo>
                    <a:pt x="18" y="46"/>
                  </a:lnTo>
                  <a:lnTo>
                    <a:pt x="15" y="71"/>
                  </a:lnTo>
                  <a:lnTo>
                    <a:pt x="7" y="92"/>
                  </a:lnTo>
                  <a:lnTo>
                    <a:pt x="4" y="116"/>
                  </a:lnTo>
                  <a:lnTo>
                    <a:pt x="0" y="141"/>
                  </a:lnTo>
                  <a:lnTo>
                    <a:pt x="0" y="162"/>
                  </a:lnTo>
                  <a:lnTo>
                    <a:pt x="0" y="186"/>
                  </a:lnTo>
                  <a:lnTo>
                    <a:pt x="7" y="214"/>
                  </a:lnTo>
                  <a:lnTo>
                    <a:pt x="11" y="239"/>
                  </a:lnTo>
                  <a:lnTo>
                    <a:pt x="22" y="254"/>
                  </a:lnTo>
                  <a:lnTo>
                    <a:pt x="29" y="264"/>
                  </a:lnTo>
                  <a:lnTo>
                    <a:pt x="40" y="267"/>
                  </a:lnTo>
                  <a:lnTo>
                    <a:pt x="53" y="267"/>
                  </a:lnTo>
                  <a:lnTo>
                    <a:pt x="64" y="264"/>
                  </a:lnTo>
                  <a:lnTo>
                    <a:pt x="75" y="254"/>
                  </a:lnTo>
                  <a:lnTo>
                    <a:pt x="82" y="246"/>
                  </a:lnTo>
                  <a:lnTo>
                    <a:pt x="88" y="239"/>
                  </a:lnTo>
                  <a:lnTo>
                    <a:pt x="95" y="229"/>
                  </a:lnTo>
                  <a:lnTo>
                    <a:pt x="95" y="225"/>
                  </a:lnTo>
                  <a:lnTo>
                    <a:pt x="95" y="214"/>
                  </a:lnTo>
                  <a:lnTo>
                    <a:pt x="95" y="207"/>
                  </a:lnTo>
                  <a:lnTo>
                    <a:pt x="95" y="197"/>
                  </a:lnTo>
                  <a:lnTo>
                    <a:pt x="92" y="190"/>
                  </a:lnTo>
                  <a:lnTo>
                    <a:pt x="92" y="179"/>
                  </a:lnTo>
                  <a:lnTo>
                    <a:pt x="88" y="172"/>
                  </a:lnTo>
                  <a:lnTo>
                    <a:pt x="88" y="162"/>
                  </a:lnTo>
                  <a:lnTo>
                    <a:pt x="85" y="154"/>
                  </a:lnTo>
                  <a:lnTo>
                    <a:pt x="78" y="147"/>
                  </a:lnTo>
                  <a:lnTo>
                    <a:pt x="71" y="141"/>
                  </a:lnTo>
                  <a:lnTo>
                    <a:pt x="82" y="147"/>
                  </a:lnTo>
                  <a:lnTo>
                    <a:pt x="92" y="154"/>
                  </a:lnTo>
                  <a:lnTo>
                    <a:pt x="103" y="162"/>
                  </a:lnTo>
                  <a:lnTo>
                    <a:pt x="110" y="165"/>
                  </a:lnTo>
                  <a:lnTo>
                    <a:pt x="120" y="165"/>
                  </a:lnTo>
                  <a:lnTo>
                    <a:pt x="127" y="165"/>
                  </a:lnTo>
                  <a:lnTo>
                    <a:pt x="135" y="165"/>
                  </a:lnTo>
                  <a:lnTo>
                    <a:pt x="141" y="165"/>
                  </a:lnTo>
                  <a:lnTo>
                    <a:pt x="148" y="165"/>
                  </a:lnTo>
                  <a:lnTo>
                    <a:pt x="155" y="169"/>
                  </a:lnTo>
                  <a:lnTo>
                    <a:pt x="155" y="159"/>
                  </a:lnTo>
                  <a:lnTo>
                    <a:pt x="155" y="151"/>
                  </a:lnTo>
                  <a:lnTo>
                    <a:pt x="155" y="141"/>
                  </a:lnTo>
                  <a:lnTo>
                    <a:pt x="158" y="134"/>
                  </a:lnTo>
                  <a:lnTo>
                    <a:pt x="158" y="124"/>
                  </a:lnTo>
                  <a:lnTo>
                    <a:pt x="158" y="116"/>
                  </a:lnTo>
                  <a:lnTo>
                    <a:pt x="158" y="106"/>
                  </a:lnTo>
                  <a:lnTo>
                    <a:pt x="155" y="99"/>
                  </a:lnTo>
                  <a:lnTo>
                    <a:pt x="152" y="92"/>
                  </a:lnTo>
                  <a:lnTo>
                    <a:pt x="141" y="84"/>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39" name="Freeform 863"/>
            <p:cNvSpPr>
              <a:spLocks/>
            </p:cNvSpPr>
            <p:nvPr/>
          </p:nvSpPr>
          <p:spPr bwMode="auto">
            <a:xfrm>
              <a:off x="2794" y="2508"/>
              <a:ext cx="5" cy="7"/>
            </a:xfrm>
            <a:custGeom>
              <a:avLst/>
              <a:gdLst>
                <a:gd name="T0" fmla="*/ 0 w 70"/>
                <a:gd name="T1" fmla="*/ 0 h 90"/>
                <a:gd name="T2" fmla="*/ 0 w 70"/>
                <a:gd name="T3" fmla="*/ 10 h 90"/>
                <a:gd name="T4" fmla="*/ 0 w 70"/>
                <a:gd name="T5" fmla="*/ 17 h 90"/>
                <a:gd name="T6" fmla="*/ 0 w 70"/>
                <a:gd name="T7" fmla="*/ 27 h 90"/>
                <a:gd name="T8" fmla="*/ 0 w 70"/>
                <a:gd name="T9" fmla="*/ 35 h 90"/>
                <a:gd name="T10" fmla="*/ 0 w 70"/>
                <a:gd name="T11" fmla="*/ 45 h 90"/>
                <a:gd name="T12" fmla="*/ 0 w 70"/>
                <a:gd name="T13" fmla="*/ 52 h 90"/>
                <a:gd name="T14" fmla="*/ 0 w 70"/>
                <a:gd name="T15" fmla="*/ 62 h 90"/>
                <a:gd name="T16" fmla="*/ 0 w 70"/>
                <a:gd name="T17" fmla="*/ 70 h 90"/>
                <a:gd name="T18" fmla="*/ 3 w 70"/>
                <a:gd name="T19" fmla="*/ 77 h 90"/>
                <a:gd name="T20" fmla="*/ 7 w 70"/>
                <a:gd name="T21" fmla="*/ 84 h 90"/>
                <a:gd name="T22" fmla="*/ 10 w 70"/>
                <a:gd name="T23" fmla="*/ 87 h 90"/>
                <a:gd name="T24" fmla="*/ 17 w 70"/>
                <a:gd name="T25" fmla="*/ 90 h 90"/>
                <a:gd name="T26" fmla="*/ 21 w 70"/>
                <a:gd name="T27" fmla="*/ 87 h 90"/>
                <a:gd name="T28" fmla="*/ 28 w 70"/>
                <a:gd name="T29" fmla="*/ 87 h 90"/>
                <a:gd name="T30" fmla="*/ 35 w 70"/>
                <a:gd name="T31" fmla="*/ 84 h 90"/>
                <a:gd name="T32" fmla="*/ 42 w 70"/>
                <a:gd name="T33" fmla="*/ 80 h 90"/>
                <a:gd name="T34" fmla="*/ 48 w 70"/>
                <a:gd name="T35" fmla="*/ 77 h 90"/>
                <a:gd name="T36" fmla="*/ 56 w 70"/>
                <a:gd name="T37" fmla="*/ 73 h 90"/>
                <a:gd name="T38" fmla="*/ 63 w 70"/>
                <a:gd name="T39" fmla="*/ 70 h 90"/>
                <a:gd name="T40" fmla="*/ 70 w 70"/>
                <a:gd name="T41" fmla="*/ 7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90">
                  <a:moveTo>
                    <a:pt x="0" y="0"/>
                  </a:moveTo>
                  <a:lnTo>
                    <a:pt x="0" y="10"/>
                  </a:lnTo>
                  <a:lnTo>
                    <a:pt x="0" y="17"/>
                  </a:lnTo>
                  <a:lnTo>
                    <a:pt x="0" y="27"/>
                  </a:lnTo>
                  <a:lnTo>
                    <a:pt x="0" y="35"/>
                  </a:lnTo>
                  <a:lnTo>
                    <a:pt x="0" y="45"/>
                  </a:lnTo>
                  <a:lnTo>
                    <a:pt x="0" y="52"/>
                  </a:lnTo>
                  <a:lnTo>
                    <a:pt x="0" y="62"/>
                  </a:lnTo>
                  <a:lnTo>
                    <a:pt x="0" y="70"/>
                  </a:lnTo>
                  <a:lnTo>
                    <a:pt x="3" y="77"/>
                  </a:lnTo>
                  <a:lnTo>
                    <a:pt x="7" y="84"/>
                  </a:lnTo>
                  <a:lnTo>
                    <a:pt x="10" y="87"/>
                  </a:lnTo>
                  <a:lnTo>
                    <a:pt x="17" y="90"/>
                  </a:lnTo>
                  <a:lnTo>
                    <a:pt x="21" y="87"/>
                  </a:lnTo>
                  <a:lnTo>
                    <a:pt x="28" y="87"/>
                  </a:lnTo>
                  <a:lnTo>
                    <a:pt x="35" y="84"/>
                  </a:lnTo>
                  <a:lnTo>
                    <a:pt x="42" y="80"/>
                  </a:lnTo>
                  <a:lnTo>
                    <a:pt x="48" y="77"/>
                  </a:lnTo>
                  <a:lnTo>
                    <a:pt x="56" y="73"/>
                  </a:lnTo>
                  <a:lnTo>
                    <a:pt x="63" y="70"/>
                  </a:lnTo>
                  <a:lnTo>
                    <a:pt x="70" y="7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40" name="Freeform 864"/>
            <p:cNvSpPr>
              <a:spLocks/>
            </p:cNvSpPr>
            <p:nvPr/>
          </p:nvSpPr>
          <p:spPr bwMode="auto">
            <a:xfrm>
              <a:off x="2845" y="2478"/>
              <a:ext cx="10" cy="22"/>
            </a:xfrm>
            <a:custGeom>
              <a:avLst/>
              <a:gdLst>
                <a:gd name="T0" fmla="*/ 0 w 134"/>
                <a:gd name="T1" fmla="*/ 182 h 309"/>
                <a:gd name="T2" fmla="*/ 0 w 134"/>
                <a:gd name="T3" fmla="*/ 197 h 309"/>
                <a:gd name="T4" fmla="*/ 0 w 134"/>
                <a:gd name="T5" fmla="*/ 211 h 309"/>
                <a:gd name="T6" fmla="*/ 0 w 134"/>
                <a:gd name="T7" fmla="*/ 229 h 309"/>
                <a:gd name="T8" fmla="*/ 0 w 134"/>
                <a:gd name="T9" fmla="*/ 242 h 309"/>
                <a:gd name="T10" fmla="*/ 0 w 134"/>
                <a:gd name="T11" fmla="*/ 256 h 309"/>
                <a:gd name="T12" fmla="*/ 3 w 134"/>
                <a:gd name="T13" fmla="*/ 267 h 309"/>
                <a:gd name="T14" fmla="*/ 8 w 134"/>
                <a:gd name="T15" fmla="*/ 281 h 309"/>
                <a:gd name="T16" fmla="*/ 11 w 134"/>
                <a:gd name="T17" fmla="*/ 288 h 309"/>
                <a:gd name="T18" fmla="*/ 14 w 134"/>
                <a:gd name="T19" fmla="*/ 295 h 309"/>
                <a:gd name="T20" fmla="*/ 21 w 134"/>
                <a:gd name="T21" fmla="*/ 299 h 309"/>
                <a:gd name="T22" fmla="*/ 71 w 134"/>
                <a:gd name="T23" fmla="*/ 309 h 309"/>
                <a:gd name="T24" fmla="*/ 106 w 134"/>
                <a:gd name="T25" fmla="*/ 302 h 309"/>
                <a:gd name="T26" fmla="*/ 123 w 134"/>
                <a:gd name="T27" fmla="*/ 284 h 309"/>
                <a:gd name="T28" fmla="*/ 134 w 134"/>
                <a:gd name="T29" fmla="*/ 253 h 309"/>
                <a:gd name="T30" fmla="*/ 134 w 134"/>
                <a:gd name="T31" fmla="*/ 218 h 309"/>
                <a:gd name="T32" fmla="*/ 126 w 134"/>
                <a:gd name="T33" fmla="*/ 176 h 309"/>
                <a:gd name="T34" fmla="*/ 120 w 134"/>
                <a:gd name="T35" fmla="*/ 130 h 309"/>
                <a:gd name="T36" fmla="*/ 113 w 134"/>
                <a:gd name="T37" fmla="*/ 84 h 309"/>
                <a:gd name="T38" fmla="*/ 113 w 134"/>
                <a:gd name="T39" fmla="*/ 42 h 309"/>
                <a:gd name="T40" fmla="*/ 113 w 134"/>
                <a:gd name="T41" fmla="*/ 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4" h="309">
                  <a:moveTo>
                    <a:pt x="0" y="182"/>
                  </a:moveTo>
                  <a:lnTo>
                    <a:pt x="0" y="197"/>
                  </a:lnTo>
                  <a:lnTo>
                    <a:pt x="0" y="211"/>
                  </a:lnTo>
                  <a:lnTo>
                    <a:pt x="0" y="229"/>
                  </a:lnTo>
                  <a:lnTo>
                    <a:pt x="0" y="242"/>
                  </a:lnTo>
                  <a:lnTo>
                    <a:pt x="0" y="256"/>
                  </a:lnTo>
                  <a:lnTo>
                    <a:pt x="3" y="267"/>
                  </a:lnTo>
                  <a:lnTo>
                    <a:pt x="8" y="281"/>
                  </a:lnTo>
                  <a:lnTo>
                    <a:pt x="11" y="288"/>
                  </a:lnTo>
                  <a:lnTo>
                    <a:pt x="14" y="295"/>
                  </a:lnTo>
                  <a:lnTo>
                    <a:pt x="21" y="299"/>
                  </a:lnTo>
                  <a:lnTo>
                    <a:pt x="71" y="309"/>
                  </a:lnTo>
                  <a:lnTo>
                    <a:pt x="106" y="302"/>
                  </a:lnTo>
                  <a:lnTo>
                    <a:pt x="123" y="284"/>
                  </a:lnTo>
                  <a:lnTo>
                    <a:pt x="134" y="253"/>
                  </a:lnTo>
                  <a:lnTo>
                    <a:pt x="134" y="218"/>
                  </a:lnTo>
                  <a:lnTo>
                    <a:pt x="126" y="176"/>
                  </a:lnTo>
                  <a:lnTo>
                    <a:pt x="120" y="130"/>
                  </a:lnTo>
                  <a:lnTo>
                    <a:pt x="113" y="84"/>
                  </a:lnTo>
                  <a:lnTo>
                    <a:pt x="113" y="42"/>
                  </a:lnTo>
                  <a:lnTo>
                    <a:pt x="113"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41" name="Freeform 865"/>
            <p:cNvSpPr>
              <a:spLocks/>
            </p:cNvSpPr>
            <p:nvPr/>
          </p:nvSpPr>
          <p:spPr bwMode="auto">
            <a:xfrm>
              <a:off x="2840" y="2480"/>
              <a:ext cx="6" cy="7"/>
            </a:xfrm>
            <a:custGeom>
              <a:avLst/>
              <a:gdLst>
                <a:gd name="T0" fmla="*/ 21 w 77"/>
                <a:gd name="T1" fmla="*/ 0 h 102"/>
                <a:gd name="T2" fmla="*/ 11 w 77"/>
                <a:gd name="T3" fmla="*/ 18 h 102"/>
                <a:gd name="T4" fmla="*/ 3 w 77"/>
                <a:gd name="T5" fmla="*/ 31 h 102"/>
                <a:gd name="T6" fmla="*/ 0 w 77"/>
                <a:gd name="T7" fmla="*/ 49 h 102"/>
                <a:gd name="T8" fmla="*/ 3 w 77"/>
                <a:gd name="T9" fmla="*/ 63 h 102"/>
                <a:gd name="T10" fmla="*/ 11 w 77"/>
                <a:gd name="T11" fmla="*/ 78 h 102"/>
                <a:gd name="T12" fmla="*/ 21 w 77"/>
                <a:gd name="T13" fmla="*/ 88 h 102"/>
                <a:gd name="T14" fmla="*/ 31 w 77"/>
                <a:gd name="T15" fmla="*/ 95 h 102"/>
                <a:gd name="T16" fmla="*/ 46 w 77"/>
                <a:gd name="T17" fmla="*/ 102 h 102"/>
                <a:gd name="T18" fmla="*/ 63 w 77"/>
                <a:gd name="T19" fmla="*/ 102 h 102"/>
                <a:gd name="T20" fmla="*/ 77 w 77"/>
                <a:gd name="T21" fmla="*/ 9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102">
                  <a:moveTo>
                    <a:pt x="21" y="0"/>
                  </a:moveTo>
                  <a:lnTo>
                    <a:pt x="11" y="18"/>
                  </a:lnTo>
                  <a:lnTo>
                    <a:pt x="3" y="31"/>
                  </a:lnTo>
                  <a:lnTo>
                    <a:pt x="0" y="49"/>
                  </a:lnTo>
                  <a:lnTo>
                    <a:pt x="3" y="63"/>
                  </a:lnTo>
                  <a:lnTo>
                    <a:pt x="11" y="78"/>
                  </a:lnTo>
                  <a:lnTo>
                    <a:pt x="21" y="88"/>
                  </a:lnTo>
                  <a:lnTo>
                    <a:pt x="31" y="95"/>
                  </a:lnTo>
                  <a:lnTo>
                    <a:pt x="46" y="102"/>
                  </a:lnTo>
                  <a:lnTo>
                    <a:pt x="63" y="102"/>
                  </a:lnTo>
                  <a:lnTo>
                    <a:pt x="77" y="98"/>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42" name="Freeform 866"/>
            <p:cNvSpPr>
              <a:spLocks/>
            </p:cNvSpPr>
            <p:nvPr/>
          </p:nvSpPr>
          <p:spPr bwMode="auto">
            <a:xfrm>
              <a:off x="2826" y="2492"/>
              <a:ext cx="8" cy="10"/>
            </a:xfrm>
            <a:custGeom>
              <a:avLst/>
              <a:gdLst>
                <a:gd name="T0" fmla="*/ 29 w 99"/>
                <a:gd name="T1" fmla="*/ 0 h 133"/>
                <a:gd name="T2" fmla="*/ 24 w 99"/>
                <a:gd name="T3" fmla="*/ 10 h 133"/>
                <a:gd name="T4" fmla="*/ 17 w 99"/>
                <a:gd name="T5" fmla="*/ 21 h 133"/>
                <a:gd name="T6" fmla="*/ 11 w 99"/>
                <a:gd name="T7" fmla="*/ 27 h 133"/>
                <a:gd name="T8" fmla="*/ 7 w 99"/>
                <a:gd name="T9" fmla="*/ 39 h 133"/>
                <a:gd name="T10" fmla="*/ 4 w 99"/>
                <a:gd name="T11" fmla="*/ 49 h 133"/>
                <a:gd name="T12" fmla="*/ 0 w 99"/>
                <a:gd name="T13" fmla="*/ 59 h 133"/>
                <a:gd name="T14" fmla="*/ 0 w 99"/>
                <a:gd name="T15" fmla="*/ 70 h 133"/>
                <a:gd name="T16" fmla="*/ 0 w 99"/>
                <a:gd name="T17" fmla="*/ 77 h 133"/>
                <a:gd name="T18" fmla="*/ 0 w 99"/>
                <a:gd name="T19" fmla="*/ 87 h 133"/>
                <a:gd name="T20" fmla="*/ 4 w 99"/>
                <a:gd name="T21" fmla="*/ 98 h 133"/>
                <a:gd name="T22" fmla="*/ 11 w 99"/>
                <a:gd name="T23" fmla="*/ 109 h 133"/>
                <a:gd name="T24" fmla="*/ 17 w 99"/>
                <a:gd name="T25" fmla="*/ 119 h 133"/>
                <a:gd name="T26" fmla="*/ 29 w 99"/>
                <a:gd name="T27" fmla="*/ 127 h 133"/>
                <a:gd name="T28" fmla="*/ 35 w 99"/>
                <a:gd name="T29" fmla="*/ 130 h 133"/>
                <a:gd name="T30" fmla="*/ 46 w 99"/>
                <a:gd name="T31" fmla="*/ 133 h 133"/>
                <a:gd name="T32" fmla="*/ 56 w 99"/>
                <a:gd name="T33" fmla="*/ 133 h 133"/>
                <a:gd name="T34" fmla="*/ 67 w 99"/>
                <a:gd name="T35" fmla="*/ 130 h 133"/>
                <a:gd name="T36" fmla="*/ 77 w 99"/>
                <a:gd name="T37" fmla="*/ 127 h 133"/>
                <a:gd name="T38" fmla="*/ 87 w 99"/>
                <a:gd name="T39" fmla="*/ 122 h 133"/>
                <a:gd name="T40" fmla="*/ 99 w 99"/>
                <a:gd name="T41" fmla="*/ 11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9" h="133">
                  <a:moveTo>
                    <a:pt x="29" y="0"/>
                  </a:moveTo>
                  <a:lnTo>
                    <a:pt x="24" y="10"/>
                  </a:lnTo>
                  <a:lnTo>
                    <a:pt x="17" y="21"/>
                  </a:lnTo>
                  <a:lnTo>
                    <a:pt x="11" y="27"/>
                  </a:lnTo>
                  <a:lnTo>
                    <a:pt x="7" y="39"/>
                  </a:lnTo>
                  <a:lnTo>
                    <a:pt x="4" y="49"/>
                  </a:lnTo>
                  <a:lnTo>
                    <a:pt x="0" y="59"/>
                  </a:lnTo>
                  <a:lnTo>
                    <a:pt x="0" y="70"/>
                  </a:lnTo>
                  <a:lnTo>
                    <a:pt x="0" y="77"/>
                  </a:lnTo>
                  <a:lnTo>
                    <a:pt x="0" y="87"/>
                  </a:lnTo>
                  <a:lnTo>
                    <a:pt x="4" y="98"/>
                  </a:lnTo>
                  <a:lnTo>
                    <a:pt x="11" y="109"/>
                  </a:lnTo>
                  <a:lnTo>
                    <a:pt x="17" y="119"/>
                  </a:lnTo>
                  <a:lnTo>
                    <a:pt x="29" y="127"/>
                  </a:lnTo>
                  <a:lnTo>
                    <a:pt x="35" y="130"/>
                  </a:lnTo>
                  <a:lnTo>
                    <a:pt x="46" y="133"/>
                  </a:lnTo>
                  <a:lnTo>
                    <a:pt x="56" y="133"/>
                  </a:lnTo>
                  <a:lnTo>
                    <a:pt x="67" y="130"/>
                  </a:lnTo>
                  <a:lnTo>
                    <a:pt x="77" y="127"/>
                  </a:lnTo>
                  <a:lnTo>
                    <a:pt x="87" y="122"/>
                  </a:lnTo>
                  <a:lnTo>
                    <a:pt x="99" y="112"/>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43" name="Freeform 867"/>
            <p:cNvSpPr>
              <a:spLocks/>
            </p:cNvSpPr>
            <p:nvPr/>
          </p:nvSpPr>
          <p:spPr bwMode="auto">
            <a:xfrm>
              <a:off x="2718" y="2605"/>
              <a:ext cx="8" cy="9"/>
            </a:xfrm>
            <a:custGeom>
              <a:avLst/>
              <a:gdLst>
                <a:gd name="T0" fmla="*/ 0 w 98"/>
                <a:gd name="T1" fmla="*/ 0 h 126"/>
                <a:gd name="T2" fmla="*/ 0 w 98"/>
                <a:gd name="T3" fmla="*/ 11 h 126"/>
                <a:gd name="T4" fmla="*/ 0 w 98"/>
                <a:gd name="T5" fmla="*/ 21 h 126"/>
                <a:gd name="T6" fmla="*/ 0 w 98"/>
                <a:gd name="T7" fmla="*/ 31 h 126"/>
                <a:gd name="T8" fmla="*/ 0 w 98"/>
                <a:gd name="T9" fmla="*/ 46 h 126"/>
                <a:gd name="T10" fmla="*/ 3 w 98"/>
                <a:gd name="T11" fmla="*/ 56 h 126"/>
                <a:gd name="T12" fmla="*/ 3 w 98"/>
                <a:gd name="T13" fmla="*/ 66 h 126"/>
                <a:gd name="T14" fmla="*/ 6 w 98"/>
                <a:gd name="T15" fmla="*/ 78 h 126"/>
                <a:gd name="T16" fmla="*/ 10 w 98"/>
                <a:gd name="T17" fmla="*/ 88 h 126"/>
                <a:gd name="T18" fmla="*/ 13 w 98"/>
                <a:gd name="T19" fmla="*/ 98 h 126"/>
                <a:gd name="T20" fmla="*/ 13 w 98"/>
                <a:gd name="T21" fmla="*/ 113 h 126"/>
                <a:gd name="T22" fmla="*/ 24 w 98"/>
                <a:gd name="T23" fmla="*/ 109 h 126"/>
                <a:gd name="T24" fmla="*/ 35 w 98"/>
                <a:gd name="T25" fmla="*/ 109 h 126"/>
                <a:gd name="T26" fmla="*/ 45 w 98"/>
                <a:gd name="T27" fmla="*/ 116 h 126"/>
                <a:gd name="T28" fmla="*/ 56 w 98"/>
                <a:gd name="T29" fmla="*/ 119 h 126"/>
                <a:gd name="T30" fmla="*/ 66 w 98"/>
                <a:gd name="T31" fmla="*/ 126 h 126"/>
                <a:gd name="T32" fmla="*/ 76 w 98"/>
                <a:gd name="T33" fmla="*/ 126 h 126"/>
                <a:gd name="T34" fmla="*/ 88 w 98"/>
                <a:gd name="T35" fmla="*/ 126 h 126"/>
                <a:gd name="T36" fmla="*/ 94 w 98"/>
                <a:gd name="T37" fmla="*/ 119 h 126"/>
                <a:gd name="T38" fmla="*/ 98 w 98"/>
                <a:gd name="T39" fmla="*/ 105 h 126"/>
                <a:gd name="T40" fmla="*/ 98 w 98"/>
                <a:gd name="T41" fmla="*/ 8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8" h="126">
                  <a:moveTo>
                    <a:pt x="0" y="0"/>
                  </a:moveTo>
                  <a:lnTo>
                    <a:pt x="0" y="11"/>
                  </a:lnTo>
                  <a:lnTo>
                    <a:pt x="0" y="21"/>
                  </a:lnTo>
                  <a:lnTo>
                    <a:pt x="0" y="31"/>
                  </a:lnTo>
                  <a:lnTo>
                    <a:pt x="0" y="46"/>
                  </a:lnTo>
                  <a:lnTo>
                    <a:pt x="3" y="56"/>
                  </a:lnTo>
                  <a:lnTo>
                    <a:pt x="3" y="66"/>
                  </a:lnTo>
                  <a:lnTo>
                    <a:pt x="6" y="78"/>
                  </a:lnTo>
                  <a:lnTo>
                    <a:pt x="10" y="88"/>
                  </a:lnTo>
                  <a:lnTo>
                    <a:pt x="13" y="98"/>
                  </a:lnTo>
                  <a:lnTo>
                    <a:pt x="13" y="113"/>
                  </a:lnTo>
                  <a:lnTo>
                    <a:pt x="24" y="109"/>
                  </a:lnTo>
                  <a:lnTo>
                    <a:pt x="35" y="109"/>
                  </a:lnTo>
                  <a:lnTo>
                    <a:pt x="45" y="116"/>
                  </a:lnTo>
                  <a:lnTo>
                    <a:pt x="56" y="119"/>
                  </a:lnTo>
                  <a:lnTo>
                    <a:pt x="66" y="126"/>
                  </a:lnTo>
                  <a:lnTo>
                    <a:pt x="76" y="126"/>
                  </a:lnTo>
                  <a:lnTo>
                    <a:pt x="88" y="126"/>
                  </a:lnTo>
                  <a:lnTo>
                    <a:pt x="94" y="119"/>
                  </a:lnTo>
                  <a:lnTo>
                    <a:pt x="98" y="105"/>
                  </a:lnTo>
                  <a:lnTo>
                    <a:pt x="98" y="84"/>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44" name="Freeform 868"/>
            <p:cNvSpPr>
              <a:spLocks/>
            </p:cNvSpPr>
            <p:nvPr/>
          </p:nvSpPr>
          <p:spPr bwMode="auto">
            <a:xfrm>
              <a:off x="2890" y="2598"/>
              <a:ext cx="14" cy="11"/>
            </a:xfrm>
            <a:custGeom>
              <a:avLst/>
              <a:gdLst>
                <a:gd name="T0" fmla="*/ 57 w 172"/>
                <a:gd name="T1" fmla="*/ 29 h 155"/>
                <a:gd name="T2" fmla="*/ 63 w 172"/>
                <a:gd name="T3" fmla="*/ 22 h 155"/>
                <a:gd name="T4" fmla="*/ 70 w 172"/>
                <a:gd name="T5" fmla="*/ 18 h 155"/>
                <a:gd name="T6" fmla="*/ 77 w 172"/>
                <a:gd name="T7" fmla="*/ 12 h 155"/>
                <a:gd name="T8" fmla="*/ 88 w 172"/>
                <a:gd name="T9" fmla="*/ 7 h 155"/>
                <a:gd name="T10" fmla="*/ 95 w 172"/>
                <a:gd name="T11" fmla="*/ 4 h 155"/>
                <a:gd name="T12" fmla="*/ 105 w 172"/>
                <a:gd name="T13" fmla="*/ 4 h 155"/>
                <a:gd name="T14" fmla="*/ 112 w 172"/>
                <a:gd name="T15" fmla="*/ 0 h 155"/>
                <a:gd name="T16" fmla="*/ 120 w 172"/>
                <a:gd name="T17" fmla="*/ 0 h 155"/>
                <a:gd name="T18" fmla="*/ 130 w 172"/>
                <a:gd name="T19" fmla="*/ 0 h 155"/>
                <a:gd name="T20" fmla="*/ 137 w 172"/>
                <a:gd name="T21" fmla="*/ 4 h 155"/>
                <a:gd name="T22" fmla="*/ 148 w 172"/>
                <a:gd name="T23" fmla="*/ 12 h 155"/>
                <a:gd name="T24" fmla="*/ 158 w 172"/>
                <a:gd name="T25" fmla="*/ 18 h 155"/>
                <a:gd name="T26" fmla="*/ 165 w 172"/>
                <a:gd name="T27" fmla="*/ 29 h 155"/>
                <a:gd name="T28" fmla="*/ 169 w 172"/>
                <a:gd name="T29" fmla="*/ 39 h 155"/>
                <a:gd name="T30" fmla="*/ 172 w 172"/>
                <a:gd name="T31" fmla="*/ 50 h 155"/>
                <a:gd name="T32" fmla="*/ 172 w 172"/>
                <a:gd name="T33" fmla="*/ 64 h 155"/>
                <a:gd name="T34" fmla="*/ 172 w 172"/>
                <a:gd name="T35" fmla="*/ 74 h 155"/>
                <a:gd name="T36" fmla="*/ 169 w 172"/>
                <a:gd name="T37" fmla="*/ 88 h 155"/>
                <a:gd name="T38" fmla="*/ 165 w 172"/>
                <a:gd name="T39" fmla="*/ 99 h 155"/>
                <a:gd name="T40" fmla="*/ 162 w 172"/>
                <a:gd name="T41" fmla="*/ 105 h 155"/>
                <a:gd name="T42" fmla="*/ 152 w 172"/>
                <a:gd name="T43" fmla="*/ 120 h 155"/>
                <a:gd name="T44" fmla="*/ 137 w 172"/>
                <a:gd name="T45" fmla="*/ 130 h 155"/>
                <a:gd name="T46" fmla="*/ 120 w 172"/>
                <a:gd name="T47" fmla="*/ 137 h 155"/>
                <a:gd name="T48" fmla="*/ 105 w 172"/>
                <a:gd name="T49" fmla="*/ 142 h 155"/>
                <a:gd name="T50" fmla="*/ 88 w 172"/>
                <a:gd name="T51" fmla="*/ 142 h 155"/>
                <a:gd name="T52" fmla="*/ 70 w 172"/>
                <a:gd name="T53" fmla="*/ 142 h 155"/>
                <a:gd name="T54" fmla="*/ 49 w 172"/>
                <a:gd name="T55" fmla="*/ 142 h 155"/>
                <a:gd name="T56" fmla="*/ 32 w 172"/>
                <a:gd name="T57" fmla="*/ 145 h 155"/>
                <a:gd name="T58" fmla="*/ 14 w 172"/>
                <a:gd name="T59" fmla="*/ 148 h 155"/>
                <a:gd name="T60" fmla="*/ 0 w 172"/>
                <a:gd name="T61"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2" h="155">
                  <a:moveTo>
                    <a:pt x="57" y="29"/>
                  </a:moveTo>
                  <a:lnTo>
                    <a:pt x="63" y="22"/>
                  </a:lnTo>
                  <a:lnTo>
                    <a:pt x="70" y="18"/>
                  </a:lnTo>
                  <a:lnTo>
                    <a:pt x="77" y="12"/>
                  </a:lnTo>
                  <a:lnTo>
                    <a:pt x="88" y="7"/>
                  </a:lnTo>
                  <a:lnTo>
                    <a:pt x="95" y="4"/>
                  </a:lnTo>
                  <a:lnTo>
                    <a:pt x="105" y="4"/>
                  </a:lnTo>
                  <a:lnTo>
                    <a:pt x="112" y="0"/>
                  </a:lnTo>
                  <a:lnTo>
                    <a:pt x="120" y="0"/>
                  </a:lnTo>
                  <a:lnTo>
                    <a:pt x="130" y="0"/>
                  </a:lnTo>
                  <a:lnTo>
                    <a:pt x="137" y="4"/>
                  </a:lnTo>
                  <a:lnTo>
                    <a:pt x="148" y="12"/>
                  </a:lnTo>
                  <a:lnTo>
                    <a:pt x="158" y="18"/>
                  </a:lnTo>
                  <a:lnTo>
                    <a:pt x="165" y="29"/>
                  </a:lnTo>
                  <a:lnTo>
                    <a:pt x="169" y="39"/>
                  </a:lnTo>
                  <a:lnTo>
                    <a:pt x="172" y="50"/>
                  </a:lnTo>
                  <a:lnTo>
                    <a:pt x="172" y="64"/>
                  </a:lnTo>
                  <a:lnTo>
                    <a:pt x="172" y="74"/>
                  </a:lnTo>
                  <a:lnTo>
                    <a:pt x="169" y="88"/>
                  </a:lnTo>
                  <a:lnTo>
                    <a:pt x="165" y="99"/>
                  </a:lnTo>
                  <a:lnTo>
                    <a:pt x="162" y="105"/>
                  </a:lnTo>
                  <a:lnTo>
                    <a:pt x="152" y="120"/>
                  </a:lnTo>
                  <a:lnTo>
                    <a:pt x="137" y="130"/>
                  </a:lnTo>
                  <a:lnTo>
                    <a:pt x="120" y="137"/>
                  </a:lnTo>
                  <a:lnTo>
                    <a:pt x="105" y="142"/>
                  </a:lnTo>
                  <a:lnTo>
                    <a:pt x="88" y="142"/>
                  </a:lnTo>
                  <a:lnTo>
                    <a:pt x="70" y="142"/>
                  </a:lnTo>
                  <a:lnTo>
                    <a:pt x="49" y="142"/>
                  </a:lnTo>
                  <a:lnTo>
                    <a:pt x="32" y="145"/>
                  </a:lnTo>
                  <a:lnTo>
                    <a:pt x="14" y="148"/>
                  </a:lnTo>
                  <a:lnTo>
                    <a:pt x="0" y="155"/>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45" name="Freeform 869"/>
            <p:cNvSpPr>
              <a:spLocks/>
            </p:cNvSpPr>
            <p:nvPr/>
          </p:nvSpPr>
          <p:spPr bwMode="auto">
            <a:xfrm>
              <a:off x="2864" y="2456"/>
              <a:ext cx="11" cy="9"/>
            </a:xfrm>
            <a:custGeom>
              <a:avLst/>
              <a:gdLst>
                <a:gd name="T0" fmla="*/ 0 w 144"/>
                <a:gd name="T1" fmla="*/ 28 h 126"/>
                <a:gd name="T2" fmla="*/ 0 w 144"/>
                <a:gd name="T3" fmla="*/ 56 h 126"/>
                <a:gd name="T4" fmla="*/ 3 w 144"/>
                <a:gd name="T5" fmla="*/ 77 h 126"/>
                <a:gd name="T6" fmla="*/ 10 w 144"/>
                <a:gd name="T7" fmla="*/ 95 h 126"/>
                <a:gd name="T8" fmla="*/ 20 w 144"/>
                <a:gd name="T9" fmla="*/ 108 h 126"/>
                <a:gd name="T10" fmla="*/ 35 w 144"/>
                <a:gd name="T11" fmla="*/ 116 h 126"/>
                <a:gd name="T12" fmla="*/ 52 w 144"/>
                <a:gd name="T13" fmla="*/ 123 h 126"/>
                <a:gd name="T14" fmla="*/ 70 w 144"/>
                <a:gd name="T15" fmla="*/ 126 h 126"/>
                <a:gd name="T16" fmla="*/ 88 w 144"/>
                <a:gd name="T17" fmla="*/ 123 h 126"/>
                <a:gd name="T18" fmla="*/ 108 w 144"/>
                <a:gd name="T19" fmla="*/ 120 h 126"/>
                <a:gd name="T20" fmla="*/ 126 w 144"/>
                <a:gd name="T21" fmla="*/ 108 h 126"/>
                <a:gd name="T22" fmla="*/ 133 w 144"/>
                <a:gd name="T23" fmla="*/ 102 h 126"/>
                <a:gd name="T24" fmla="*/ 140 w 144"/>
                <a:gd name="T25" fmla="*/ 91 h 126"/>
                <a:gd name="T26" fmla="*/ 144 w 144"/>
                <a:gd name="T27" fmla="*/ 85 h 126"/>
                <a:gd name="T28" fmla="*/ 144 w 144"/>
                <a:gd name="T29" fmla="*/ 73 h 126"/>
                <a:gd name="T30" fmla="*/ 144 w 144"/>
                <a:gd name="T31" fmla="*/ 60 h 126"/>
                <a:gd name="T32" fmla="*/ 144 w 144"/>
                <a:gd name="T33" fmla="*/ 50 h 126"/>
                <a:gd name="T34" fmla="*/ 144 w 144"/>
                <a:gd name="T35" fmla="*/ 38 h 126"/>
                <a:gd name="T36" fmla="*/ 144 w 144"/>
                <a:gd name="T37" fmla="*/ 25 h 126"/>
                <a:gd name="T38" fmla="*/ 144 w 144"/>
                <a:gd name="T39" fmla="*/ 13 h 126"/>
                <a:gd name="T40" fmla="*/ 140 w 144"/>
                <a:gd name="T41"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4" h="126">
                  <a:moveTo>
                    <a:pt x="0" y="28"/>
                  </a:moveTo>
                  <a:lnTo>
                    <a:pt x="0" y="56"/>
                  </a:lnTo>
                  <a:lnTo>
                    <a:pt x="3" y="77"/>
                  </a:lnTo>
                  <a:lnTo>
                    <a:pt x="10" y="95"/>
                  </a:lnTo>
                  <a:lnTo>
                    <a:pt x="20" y="108"/>
                  </a:lnTo>
                  <a:lnTo>
                    <a:pt x="35" y="116"/>
                  </a:lnTo>
                  <a:lnTo>
                    <a:pt x="52" y="123"/>
                  </a:lnTo>
                  <a:lnTo>
                    <a:pt x="70" y="126"/>
                  </a:lnTo>
                  <a:lnTo>
                    <a:pt x="88" y="123"/>
                  </a:lnTo>
                  <a:lnTo>
                    <a:pt x="108" y="120"/>
                  </a:lnTo>
                  <a:lnTo>
                    <a:pt x="126" y="108"/>
                  </a:lnTo>
                  <a:lnTo>
                    <a:pt x="133" y="102"/>
                  </a:lnTo>
                  <a:lnTo>
                    <a:pt x="140" y="91"/>
                  </a:lnTo>
                  <a:lnTo>
                    <a:pt x="144" y="85"/>
                  </a:lnTo>
                  <a:lnTo>
                    <a:pt x="144" y="73"/>
                  </a:lnTo>
                  <a:lnTo>
                    <a:pt x="144" y="60"/>
                  </a:lnTo>
                  <a:lnTo>
                    <a:pt x="144" y="50"/>
                  </a:lnTo>
                  <a:lnTo>
                    <a:pt x="144" y="38"/>
                  </a:lnTo>
                  <a:lnTo>
                    <a:pt x="144" y="25"/>
                  </a:lnTo>
                  <a:lnTo>
                    <a:pt x="144" y="13"/>
                  </a:lnTo>
                  <a:lnTo>
                    <a:pt x="140"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46" name="Freeform 870"/>
            <p:cNvSpPr>
              <a:spLocks/>
            </p:cNvSpPr>
            <p:nvPr/>
          </p:nvSpPr>
          <p:spPr bwMode="auto">
            <a:xfrm>
              <a:off x="2860" y="2468"/>
              <a:ext cx="18" cy="15"/>
            </a:xfrm>
            <a:custGeom>
              <a:avLst/>
              <a:gdLst>
                <a:gd name="T0" fmla="*/ 0 w 237"/>
                <a:gd name="T1" fmla="*/ 28 h 204"/>
                <a:gd name="T2" fmla="*/ 0 w 237"/>
                <a:gd name="T3" fmla="*/ 50 h 204"/>
                <a:gd name="T4" fmla="*/ 0 w 237"/>
                <a:gd name="T5" fmla="*/ 70 h 204"/>
                <a:gd name="T6" fmla="*/ 0 w 237"/>
                <a:gd name="T7" fmla="*/ 92 h 204"/>
                <a:gd name="T8" fmla="*/ 0 w 237"/>
                <a:gd name="T9" fmla="*/ 110 h 204"/>
                <a:gd name="T10" fmla="*/ 4 w 237"/>
                <a:gd name="T11" fmla="*/ 127 h 204"/>
                <a:gd name="T12" fmla="*/ 7 w 237"/>
                <a:gd name="T13" fmla="*/ 145 h 204"/>
                <a:gd name="T14" fmla="*/ 17 w 237"/>
                <a:gd name="T15" fmla="*/ 158 h 204"/>
                <a:gd name="T16" fmla="*/ 29 w 237"/>
                <a:gd name="T17" fmla="*/ 172 h 204"/>
                <a:gd name="T18" fmla="*/ 42 w 237"/>
                <a:gd name="T19" fmla="*/ 187 h 204"/>
                <a:gd name="T20" fmla="*/ 60 w 237"/>
                <a:gd name="T21" fmla="*/ 193 h 204"/>
                <a:gd name="T22" fmla="*/ 77 w 237"/>
                <a:gd name="T23" fmla="*/ 200 h 204"/>
                <a:gd name="T24" fmla="*/ 99 w 237"/>
                <a:gd name="T25" fmla="*/ 204 h 204"/>
                <a:gd name="T26" fmla="*/ 117 w 237"/>
                <a:gd name="T27" fmla="*/ 204 h 204"/>
                <a:gd name="T28" fmla="*/ 134 w 237"/>
                <a:gd name="T29" fmla="*/ 200 h 204"/>
                <a:gd name="T30" fmla="*/ 152 w 237"/>
                <a:gd name="T31" fmla="*/ 197 h 204"/>
                <a:gd name="T32" fmla="*/ 169 w 237"/>
                <a:gd name="T33" fmla="*/ 190 h 204"/>
                <a:gd name="T34" fmla="*/ 183 w 237"/>
                <a:gd name="T35" fmla="*/ 183 h 204"/>
                <a:gd name="T36" fmla="*/ 201 w 237"/>
                <a:gd name="T37" fmla="*/ 169 h 204"/>
                <a:gd name="T38" fmla="*/ 212 w 237"/>
                <a:gd name="T39" fmla="*/ 155 h 204"/>
                <a:gd name="T40" fmla="*/ 222 w 237"/>
                <a:gd name="T41" fmla="*/ 141 h 204"/>
                <a:gd name="T42" fmla="*/ 232 w 237"/>
                <a:gd name="T43" fmla="*/ 117 h 204"/>
                <a:gd name="T44" fmla="*/ 237 w 237"/>
                <a:gd name="T45" fmla="*/ 95 h 204"/>
                <a:gd name="T46" fmla="*/ 232 w 237"/>
                <a:gd name="T47" fmla="*/ 78 h 204"/>
                <a:gd name="T48" fmla="*/ 222 w 237"/>
                <a:gd name="T49" fmla="*/ 64 h 204"/>
                <a:gd name="T50" fmla="*/ 208 w 237"/>
                <a:gd name="T51" fmla="*/ 53 h 204"/>
                <a:gd name="T52" fmla="*/ 194 w 237"/>
                <a:gd name="T53" fmla="*/ 42 h 204"/>
                <a:gd name="T54" fmla="*/ 172 w 237"/>
                <a:gd name="T55" fmla="*/ 35 h 204"/>
                <a:gd name="T56" fmla="*/ 152 w 237"/>
                <a:gd name="T57" fmla="*/ 25 h 204"/>
                <a:gd name="T58" fmla="*/ 134 w 237"/>
                <a:gd name="T59" fmla="*/ 15 h 204"/>
                <a:gd name="T60" fmla="*/ 112 w 237"/>
                <a:gd name="T61"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7" h="204">
                  <a:moveTo>
                    <a:pt x="0" y="28"/>
                  </a:moveTo>
                  <a:lnTo>
                    <a:pt x="0" y="50"/>
                  </a:lnTo>
                  <a:lnTo>
                    <a:pt x="0" y="70"/>
                  </a:lnTo>
                  <a:lnTo>
                    <a:pt x="0" y="92"/>
                  </a:lnTo>
                  <a:lnTo>
                    <a:pt x="0" y="110"/>
                  </a:lnTo>
                  <a:lnTo>
                    <a:pt x="4" y="127"/>
                  </a:lnTo>
                  <a:lnTo>
                    <a:pt x="7" y="145"/>
                  </a:lnTo>
                  <a:lnTo>
                    <a:pt x="17" y="158"/>
                  </a:lnTo>
                  <a:lnTo>
                    <a:pt x="29" y="172"/>
                  </a:lnTo>
                  <a:lnTo>
                    <a:pt x="42" y="187"/>
                  </a:lnTo>
                  <a:lnTo>
                    <a:pt x="60" y="193"/>
                  </a:lnTo>
                  <a:lnTo>
                    <a:pt x="77" y="200"/>
                  </a:lnTo>
                  <a:lnTo>
                    <a:pt x="99" y="204"/>
                  </a:lnTo>
                  <a:lnTo>
                    <a:pt x="117" y="204"/>
                  </a:lnTo>
                  <a:lnTo>
                    <a:pt x="134" y="200"/>
                  </a:lnTo>
                  <a:lnTo>
                    <a:pt x="152" y="197"/>
                  </a:lnTo>
                  <a:lnTo>
                    <a:pt x="169" y="190"/>
                  </a:lnTo>
                  <a:lnTo>
                    <a:pt x="183" y="183"/>
                  </a:lnTo>
                  <a:lnTo>
                    <a:pt x="201" y="169"/>
                  </a:lnTo>
                  <a:lnTo>
                    <a:pt x="212" y="155"/>
                  </a:lnTo>
                  <a:lnTo>
                    <a:pt x="222" y="141"/>
                  </a:lnTo>
                  <a:lnTo>
                    <a:pt x="232" y="117"/>
                  </a:lnTo>
                  <a:lnTo>
                    <a:pt x="237" y="95"/>
                  </a:lnTo>
                  <a:lnTo>
                    <a:pt x="232" y="78"/>
                  </a:lnTo>
                  <a:lnTo>
                    <a:pt x="222" y="64"/>
                  </a:lnTo>
                  <a:lnTo>
                    <a:pt x="208" y="53"/>
                  </a:lnTo>
                  <a:lnTo>
                    <a:pt x="194" y="42"/>
                  </a:lnTo>
                  <a:lnTo>
                    <a:pt x="172" y="35"/>
                  </a:lnTo>
                  <a:lnTo>
                    <a:pt x="152" y="25"/>
                  </a:lnTo>
                  <a:lnTo>
                    <a:pt x="134" y="15"/>
                  </a:lnTo>
                  <a:lnTo>
                    <a:pt x="112"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47" name="Freeform 871"/>
            <p:cNvSpPr>
              <a:spLocks/>
            </p:cNvSpPr>
            <p:nvPr/>
          </p:nvSpPr>
          <p:spPr bwMode="auto">
            <a:xfrm>
              <a:off x="2741" y="2567"/>
              <a:ext cx="12" cy="12"/>
            </a:xfrm>
            <a:custGeom>
              <a:avLst/>
              <a:gdLst>
                <a:gd name="T0" fmla="*/ 14 w 162"/>
                <a:gd name="T1" fmla="*/ 115 h 178"/>
                <a:gd name="T2" fmla="*/ 14 w 162"/>
                <a:gd name="T3" fmla="*/ 112 h 178"/>
                <a:gd name="T4" fmla="*/ 11 w 162"/>
                <a:gd name="T5" fmla="*/ 108 h 178"/>
                <a:gd name="T6" fmla="*/ 7 w 162"/>
                <a:gd name="T7" fmla="*/ 105 h 178"/>
                <a:gd name="T8" fmla="*/ 3 w 162"/>
                <a:gd name="T9" fmla="*/ 102 h 178"/>
                <a:gd name="T10" fmla="*/ 0 w 162"/>
                <a:gd name="T11" fmla="*/ 98 h 178"/>
                <a:gd name="T12" fmla="*/ 0 w 162"/>
                <a:gd name="T13" fmla="*/ 108 h 178"/>
                <a:gd name="T14" fmla="*/ 0 w 162"/>
                <a:gd name="T15" fmla="*/ 119 h 178"/>
                <a:gd name="T16" fmla="*/ 0 w 162"/>
                <a:gd name="T17" fmla="*/ 130 h 178"/>
                <a:gd name="T18" fmla="*/ 0 w 162"/>
                <a:gd name="T19" fmla="*/ 140 h 178"/>
                <a:gd name="T20" fmla="*/ 3 w 162"/>
                <a:gd name="T21" fmla="*/ 150 h 178"/>
                <a:gd name="T22" fmla="*/ 3 w 162"/>
                <a:gd name="T23" fmla="*/ 158 h 178"/>
                <a:gd name="T24" fmla="*/ 7 w 162"/>
                <a:gd name="T25" fmla="*/ 165 h 178"/>
                <a:gd name="T26" fmla="*/ 14 w 162"/>
                <a:gd name="T27" fmla="*/ 172 h 178"/>
                <a:gd name="T28" fmla="*/ 21 w 162"/>
                <a:gd name="T29" fmla="*/ 175 h 178"/>
                <a:gd name="T30" fmla="*/ 31 w 162"/>
                <a:gd name="T31" fmla="*/ 178 h 178"/>
                <a:gd name="T32" fmla="*/ 56 w 162"/>
                <a:gd name="T33" fmla="*/ 175 h 178"/>
                <a:gd name="T34" fmla="*/ 81 w 162"/>
                <a:gd name="T35" fmla="*/ 168 h 178"/>
                <a:gd name="T36" fmla="*/ 102 w 162"/>
                <a:gd name="T37" fmla="*/ 158 h 178"/>
                <a:gd name="T38" fmla="*/ 119 w 162"/>
                <a:gd name="T39" fmla="*/ 143 h 178"/>
                <a:gd name="T40" fmla="*/ 137 w 162"/>
                <a:gd name="T41" fmla="*/ 126 h 178"/>
                <a:gd name="T42" fmla="*/ 151 w 162"/>
                <a:gd name="T43" fmla="*/ 105 h 178"/>
                <a:gd name="T44" fmla="*/ 159 w 162"/>
                <a:gd name="T45" fmla="*/ 80 h 178"/>
                <a:gd name="T46" fmla="*/ 162 w 162"/>
                <a:gd name="T47" fmla="*/ 55 h 178"/>
                <a:gd name="T48" fmla="*/ 162 w 162"/>
                <a:gd name="T49" fmla="*/ 28 h 178"/>
                <a:gd name="T50" fmla="*/ 154 w 162"/>
                <a:gd name="T51"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2" h="178">
                  <a:moveTo>
                    <a:pt x="14" y="115"/>
                  </a:moveTo>
                  <a:lnTo>
                    <a:pt x="14" y="112"/>
                  </a:lnTo>
                  <a:lnTo>
                    <a:pt x="11" y="108"/>
                  </a:lnTo>
                  <a:lnTo>
                    <a:pt x="7" y="105"/>
                  </a:lnTo>
                  <a:lnTo>
                    <a:pt x="3" y="102"/>
                  </a:lnTo>
                  <a:lnTo>
                    <a:pt x="0" y="98"/>
                  </a:lnTo>
                  <a:lnTo>
                    <a:pt x="0" y="108"/>
                  </a:lnTo>
                  <a:lnTo>
                    <a:pt x="0" y="119"/>
                  </a:lnTo>
                  <a:lnTo>
                    <a:pt x="0" y="130"/>
                  </a:lnTo>
                  <a:lnTo>
                    <a:pt x="0" y="140"/>
                  </a:lnTo>
                  <a:lnTo>
                    <a:pt x="3" y="150"/>
                  </a:lnTo>
                  <a:lnTo>
                    <a:pt x="3" y="158"/>
                  </a:lnTo>
                  <a:lnTo>
                    <a:pt x="7" y="165"/>
                  </a:lnTo>
                  <a:lnTo>
                    <a:pt x="14" y="172"/>
                  </a:lnTo>
                  <a:lnTo>
                    <a:pt x="21" y="175"/>
                  </a:lnTo>
                  <a:lnTo>
                    <a:pt x="31" y="178"/>
                  </a:lnTo>
                  <a:lnTo>
                    <a:pt x="56" y="175"/>
                  </a:lnTo>
                  <a:lnTo>
                    <a:pt x="81" y="168"/>
                  </a:lnTo>
                  <a:lnTo>
                    <a:pt x="102" y="158"/>
                  </a:lnTo>
                  <a:lnTo>
                    <a:pt x="119" y="143"/>
                  </a:lnTo>
                  <a:lnTo>
                    <a:pt x="137" y="126"/>
                  </a:lnTo>
                  <a:lnTo>
                    <a:pt x="151" y="105"/>
                  </a:lnTo>
                  <a:lnTo>
                    <a:pt x="159" y="80"/>
                  </a:lnTo>
                  <a:lnTo>
                    <a:pt x="162" y="55"/>
                  </a:lnTo>
                  <a:lnTo>
                    <a:pt x="162" y="28"/>
                  </a:lnTo>
                  <a:lnTo>
                    <a:pt x="154"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48" name="Freeform 872"/>
            <p:cNvSpPr>
              <a:spLocks/>
            </p:cNvSpPr>
            <p:nvPr/>
          </p:nvSpPr>
          <p:spPr bwMode="auto">
            <a:xfrm>
              <a:off x="2686" y="2615"/>
              <a:ext cx="9" cy="19"/>
            </a:xfrm>
            <a:custGeom>
              <a:avLst/>
              <a:gdLst>
                <a:gd name="T0" fmla="*/ 28 w 127"/>
                <a:gd name="T1" fmla="*/ 224 h 263"/>
                <a:gd name="T2" fmla="*/ 21 w 127"/>
                <a:gd name="T3" fmla="*/ 220 h 263"/>
                <a:gd name="T4" fmla="*/ 14 w 127"/>
                <a:gd name="T5" fmla="*/ 217 h 263"/>
                <a:gd name="T6" fmla="*/ 7 w 127"/>
                <a:gd name="T7" fmla="*/ 217 h 263"/>
                <a:gd name="T8" fmla="*/ 3 w 127"/>
                <a:gd name="T9" fmla="*/ 220 h 263"/>
                <a:gd name="T10" fmla="*/ 0 w 127"/>
                <a:gd name="T11" fmla="*/ 224 h 263"/>
                <a:gd name="T12" fmla="*/ 0 w 127"/>
                <a:gd name="T13" fmla="*/ 228 h 263"/>
                <a:gd name="T14" fmla="*/ 0 w 127"/>
                <a:gd name="T15" fmla="*/ 235 h 263"/>
                <a:gd name="T16" fmla="*/ 0 w 127"/>
                <a:gd name="T17" fmla="*/ 238 h 263"/>
                <a:gd name="T18" fmla="*/ 3 w 127"/>
                <a:gd name="T19" fmla="*/ 245 h 263"/>
                <a:gd name="T20" fmla="*/ 3 w 127"/>
                <a:gd name="T21" fmla="*/ 249 h 263"/>
                <a:gd name="T22" fmla="*/ 10 w 127"/>
                <a:gd name="T23" fmla="*/ 255 h 263"/>
                <a:gd name="T24" fmla="*/ 21 w 127"/>
                <a:gd name="T25" fmla="*/ 260 h 263"/>
                <a:gd name="T26" fmla="*/ 28 w 127"/>
                <a:gd name="T27" fmla="*/ 263 h 263"/>
                <a:gd name="T28" fmla="*/ 38 w 127"/>
                <a:gd name="T29" fmla="*/ 263 h 263"/>
                <a:gd name="T30" fmla="*/ 50 w 127"/>
                <a:gd name="T31" fmla="*/ 263 h 263"/>
                <a:gd name="T32" fmla="*/ 56 w 127"/>
                <a:gd name="T33" fmla="*/ 260 h 263"/>
                <a:gd name="T34" fmla="*/ 63 w 127"/>
                <a:gd name="T35" fmla="*/ 255 h 263"/>
                <a:gd name="T36" fmla="*/ 70 w 127"/>
                <a:gd name="T37" fmla="*/ 252 h 263"/>
                <a:gd name="T38" fmla="*/ 74 w 127"/>
                <a:gd name="T39" fmla="*/ 249 h 263"/>
                <a:gd name="T40" fmla="*/ 77 w 127"/>
                <a:gd name="T41" fmla="*/ 249 h 263"/>
                <a:gd name="T42" fmla="*/ 85 w 127"/>
                <a:gd name="T43" fmla="*/ 224 h 263"/>
                <a:gd name="T44" fmla="*/ 88 w 127"/>
                <a:gd name="T45" fmla="*/ 196 h 263"/>
                <a:gd name="T46" fmla="*/ 92 w 127"/>
                <a:gd name="T47" fmla="*/ 172 h 263"/>
                <a:gd name="T48" fmla="*/ 92 w 127"/>
                <a:gd name="T49" fmla="*/ 143 h 263"/>
                <a:gd name="T50" fmla="*/ 92 w 127"/>
                <a:gd name="T51" fmla="*/ 119 h 263"/>
                <a:gd name="T52" fmla="*/ 92 w 127"/>
                <a:gd name="T53" fmla="*/ 94 h 263"/>
                <a:gd name="T54" fmla="*/ 95 w 127"/>
                <a:gd name="T55" fmla="*/ 67 h 263"/>
                <a:gd name="T56" fmla="*/ 102 w 127"/>
                <a:gd name="T57" fmla="*/ 42 h 263"/>
                <a:gd name="T58" fmla="*/ 113 w 127"/>
                <a:gd name="T59" fmla="*/ 20 h 263"/>
                <a:gd name="T60" fmla="*/ 127 w 127"/>
                <a:gd name="T61"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7" h="263">
                  <a:moveTo>
                    <a:pt x="28" y="224"/>
                  </a:moveTo>
                  <a:lnTo>
                    <a:pt x="21" y="220"/>
                  </a:lnTo>
                  <a:lnTo>
                    <a:pt x="14" y="217"/>
                  </a:lnTo>
                  <a:lnTo>
                    <a:pt x="7" y="217"/>
                  </a:lnTo>
                  <a:lnTo>
                    <a:pt x="3" y="220"/>
                  </a:lnTo>
                  <a:lnTo>
                    <a:pt x="0" y="224"/>
                  </a:lnTo>
                  <a:lnTo>
                    <a:pt x="0" y="228"/>
                  </a:lnTo>
                  <a:lnTo>
                    <a:pt x="0" y="235"/>
                  </a:lnTo>
                  <a:lnTo>
                    <a:pt x="0" y="238"/>
                  </a:lnTo>
                  <a:lnTo>
                    <a:pt x="3" y="245"/>
                  </a:lnTo>
                  <a:lnTo>
                    <a:pt x="3" y="249"/>
                  </a:lnTo>
                  <a:lnTo>
                    <a:pt x="10" y="255"/>
                  </a:lnTo>
                  <a:lnTo>
                    <a:pt x="21" y="260"/>
                  </a:lnTo>
                  <a:lnTo>
                    <a:pt x="28" y="263"/>
                  </a:lnTo>
                  <a:lnTo>
                    <a:pt x="38" y="263"/>
                  </a:lnTo>
                  <a:lnTo>
                    <a:pt x="50" y="263"/>
                  </a:lnTo>
                  <a:lnTo>
                    <a:pt x="56" y="260"/>
                  </a:lnTo>
                  <a:lnTo>
                    <a:pt x="63" y="255"/>
                  </a:lnTo>
                  <a:lnTo>
                    <a:pt x="70" y="252"/>
                  </a:lnTo>
                  <a:lnTo>
                    <a:pt x="74" y="249"/>
                  </a:lnTo>
                  <a:lnTo>
                    <a:pt x="77" y="249"/>
                  </a:lnTo>
                  <a:lnTo>
                    <a:pt x="85" y="224"/>
                  </a:lnTo>
                  <a:lnTo>
                    <a:pt x="88" y="196"/>
                  </a:lnTo>
                  <a:lnTo>
                    <a:pt x="92" y="172"/>
                  </a:lnTo>
                  <a:lnTo>
                    <a:pt x="92" y="143"/>
                  </a:lnTo>
                  <a:lnTo>
                    <a:pt x="92" y="119"/>
                  </a:lnTo>
                  <a:lnTo>
                    <a:pt x="92" y="94"/>
                  </a:lnTo>
                  <a:lnTo>
                    <a:pt x="95" y="67"/>
                  </a:lnTo>
                  <a:lnTo>
                    <a:pt x="102" y="42"/>
                  </a:lnTo>
                  <a:lnTo>
                    <a:pt x="113" y="20"/>
                  </a:lnTo>
                  <a:lnTo>
                    <a:pt x="127"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49" name="Freeform 873"/>
            <p:cNvSpPr>
              <a:spLocks/>
            </p:cNvSpPr>
            <p:nvPr/>
          </p:nvSpPr>
          <p:spPr bwMode="auto">
            <a:xfrm>
              <a:off x="2631" y="2715"/>
              <a:ext cx="23" cy="18"/>
            </a:xfrm>
            <a:custGeom>
              <a:avLst/>
              <a:gdLst>
                <a:gd name="T0" fmla="*/ 42 w 288"/>
                <a:gd name="T1" fmla="*/ 0 h 253"/>
                <a:gd name="T2" fmla="*/ 42 w 288"/>
                <a:gd name="T3" fmla="*/ 13 h 253"/>
                <a:gd name="T4" fmla="*/ 35 w 288"/>
                <a:gd name="T5" fmla="*/ 28 h 253"/>
                <a:gd name="T6" fmla="*/ 28 w 288"/>
                <a:gd name="T7" fmla="*/ 41 h 253"/>
                <a:gd name="T8" fmla="*/ 18 w 288"/>
                <a:gd name="T9" fmla="*/ 56 h 253"/>
                <a:gd name="T10" fmla="*/ 10 w 288"/>
                <a:gd name="T11" fmla="*/ 70 h 253"/>
                <a:gd name="T12" fmla="*/ 4 w 288"/>
                <a:gd name="T13" fmla="*/ 83 h 253"/>
                <a:gd name="T14" fmla="*/ 0 w 288"/>
                <a:gd name="T15" fmla="*/ 98 h 253"/>
                <a:gd name="T16" fmla="*/ 4 w 288"/>
                <a:gd name="T17" fmla="*/ 108 h 253"/>
                <a:gd name="T18" fmla="*/ 14 w 288"/>
                <a:gd name="T19" fmla="*/ 123 h 253"/>
                <a:gd name="T20" fmla="*/ 32 w 288"/>
                <a:gd name="T21" fmla="*/ 133 h 253"/>
                <a:gd name="T22" fmla="*/ 42 w 288"/>
                <a:gd name="T23" fmla="*/ 136 h 253"/>
                <a:gd name="T24" fmla="*/ 53 w 288"/>
                <a:gd name="T25" fmla="*/ 136 h 253"/>
                <a:gd name="T26" fmla="*/ 63 w 288"/>
                <a:gd name="T27" fmla="*/ 136 h 253"/>
                <a:gd name="T28" fmla="*/ 74 w 288"/>
                <a:gd name="T29" fmla="*/ 136 h 253"/>
                <a:gd name="T30" fmla="*/ 85 w 288"/>
                <a:gd name="T31" fmla="*/ 133 h 253"/>
                <a:gd name="T32" fmla="*/ 95 w 288"/>
                <a:gd name="T33" fmla="*/ 130 h 253"/>
                <a:gd name="T34" fmla="*/ 102 w 288"/>
                <a:gd name="T35" fmla="*/ 123 h 253"/>
                <a:gd name="T36" fmla="*/ 110 w 288"/>
                <a:gd name="T37" fmla="*/ 112 h 253"/>
                <a:gd name="T38" fmla="*/ 113 w 288"/>
                <a:gd name="T39" fmla="*/ 98 h 253"/>
                <a:gd name="T40" fmla="*/ 113 w 288"/>
                <a:gd name="T41" fmla="*/ 83 h 253"/>
                <a:gd name="T42" fmla="*/ 116 w 288"/>
                <a:gd name="T43" fmla="*/ 95 h 253"/>
                <a:gd name="T44" fmla="*/ 116 w 288"/>
                <a:gd name="T45" fmla="*/ 108 h 253"/>
                <a:gd name="T46" fmla="*/ 116 w 288"/>
                <a:gd name="T47" fmla="*/ 119 h 253"/>
                <a:gd name="T48" fmla="*/ 116 w 288"/>
                <a:gd name="T49" fmla="*/ 133 h 253"/>
                <a:gd name="T50" fmla="*/ 116 w 288"/>
                <a:gd name="T51" fmla="*/ 143 h 253"/>
                <a:gd name="T52" fmla="*/ 116 w 288"/>
                <a:gd name="T53" fmla="*/ 154 h 253"/>
                <a:gd name="T54" fmla="*/ 116 w 288"/>
                <a:gd name="T55" fmla="*/ 165 h 253"/>
                <a:gd name="T56" fmla="*/ 116 w 288"/>
                <a:gd name="T57" fmla="*/ 175 h 253"/>
                <a:gd name="T58" fmla="*/ 116 w 288"/>
                <a:gd name="T59" fmla="*/ 186 h 253"/>
                <a:gd name="T60" fmla="*/ 120 w 288"/>
                <a:gd name="T61" fmla="*/ 193 h 253"/>
                <a:gd name="T62" fmla="*/ 123 w 288"/>
                <a:gd name="T63" fmla="*/ 213 h 253"/>
                <a:gd name="T64" fmla="*/ 133 w 288"/>
                <a:gd name="T65" fmla="*/ 228 h 253"/>
                <a:gd name="T66" fmla="*/ 145 w 288"/>
                <a:gd name="T67" fmla="*/ 238 h 253"/>
                <a:gd name="T68" fmla="*/ 158 w 288"/>
                <a:gd name="T69" fmla="*/ 245 h 253"/>
                <a:gd name="T70" fmla="*/ 173 w 288"/>
                <a:gd name="T71" fmla="*/ 253 h 253"/>
                <a:gd name="T72" fmla="*/ 190 w 288"/>
                <a:gd name="T73" fmla="*/ 253 h 253"/>
                <a:gd name="T74" fmla="*/ 208 w 288"/>
                <a:gd name="T75" fmla="*/ 253 h 253"/>
                <a:gd name="T76" fmla="*/ 222 w 288"/>
                <a:gd name="T77" fmla="*/ 245 h 253"/>
                <a:gd name="T78" fmla="*/ 236 w 288"/>
                <a:gd name="T79" fmla="*/ 238 h 253"/>
                <a:gd name="T80" fmla="*/ 250 w 288"/>
                <a:gd name="T81" fmla="*/ 231 h 253"/>
                <a:gd name="T82" fmla="*/ 268 w 288"/>
                <a:gd name="T83" fmla="*/ 213 h 253"/>
                <a:gd name="T84" fmla="*/ 278 w 288"/>
                <a:gd name="T85" fmla="*/ 193 h 253"/>
                <a:gd name="T86" fmla="*/ 288 w 288"/>
                <a:gd name="T87" fmla="*/ 171 h 253"/>
                <a:gd name="T88" fmla="*/ 288 w 288"/>
                <a:gd name="T89" fmla="*/ 151 h 253"/>
                <a:gd name="T90" fmla="*/ 288 w 288"/>
                <a:gd name="T91" fmla="*/ 126 h 253"/>
                <a:gd name="T92" fmla="*/ 281 w 288"/>
                <a:gd name="T93" fmla="*/ 101 h 253"/>
                <a:gd name="T94" fmla="*/ 275 w 288"/>
                <a:gd name="T95" fmla="*/ 80 h 253"/>
                <a:gd name="T96" fmla="*/ 261 w 288"/>
                <a:gd name="T97" fmla="*/ 59 h 253"/>
                <a:gd name="T98" fmla="*/ 246 w 288"/>
                <a:gd name="T99" fmla="*/ 41 h 253"/>
                <a:gd name="T100" fmla="*/ 225 w 288"/>
                <a:gd name="T101" fmla="*/ 28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8" h="253">
                  <a:moveTo>
                    <a:pt x="42" y="0"/>
                  </a:moveTo>
                  <a:lnTo>
                    <a:pt x="42" y="13"/>
                  </a:lnTo>
                  <a:lnTo>
                    <a:pt x="35" y="28"/>
                  </a:lnTo>
                  <a:lnTo>
                    <a:pt x="28" y="41"/>
                  </a:lnTo>
                  <a:lnTo>
                    <a:pt x="18" y="56"/>
                  </a:lnTo>
                  <a:lnTo>
                    <a:pt x="10" y="70"/>
                  </a:lnTo>
                  <a:lnTo>
                    <a:pt x="4" y="83"/>
                  </a:lnTo>
                  <a:lnTo>
                    <a:pt x="0" y="98"/>
                  </a:lnTo>
                  <a:lnTo>
                    <a:pt x="4" y="108"/>
                  </a:lnTo>
                  <a:lnTo>
                    <a:pt x="14" y="123"/>
                  </a:lnTo>
                  <a:lnTo>
                    <a:pt x="32" y="133"/>
                  </a:lnTo>
                  <a:lnTo>
                    <a:pt x="42" y="136"/>
                  </a:lnTo>
                  <a:lnTo>
                    <a:pt x="53" y="136"/>
                  </a:lnTo>
                  <a:lnTo>
                    <a:pt x="63" y="136"/>
                  </a:lnTo>
                  <a:lnTo>
                    <a:pt x="74" y="136"/>
                  </a:lnTo>
                  <a:lnTo>
                    <a:pt x="85" y="133"/>
                  </a:lnTo>
                  <a:lnTo>
                    <a:pt x="95" y="130"/>
                  </a:lnTo>
                  <a:lnTo>
                    <a:pt x="102" y="123"/>
                  </a:lnTo>
                  <a:lnTo>
                    <a:pt x="110" y="112"/>
                  </a:lnTo>
                  <a:lnTo>
                    <a:pt x="113" y="98"/>
                  </a:lnTo>
                  <a:lnTo>
                    <a:pt x="113" y="83"/>
                  </a:lnTo>
                  <a:lnTo>
                    <a:pt x="116" y="95"/>
                  </a:lnTo>
                  <a:lnTo>
                    <a:pt x="116" y="108"/>
                  </a:lnTo>
                  <a:lnTo>
                    <a:pt x="116" y="119"/>
                  </a:lnTo>
                  <a:lnTo>
                    <a:pt x="116" y="133"/>
                  </a:lnTo>
                  <a:lnTo>
                    <a:pt x="116" y="143"/>
                  </a:lnTo>
                  <a:lnTo>
                    <a:pt x="116" y="154"/>
                  </a:lnTo>
                  <a:lnTo>
                    <a:pt x="116" y="165"/>
                  </a:lnTo>
                  <a:lnTo>
                    <a:pt x="116" y="175"/>
                  </a:lnTo>
                  <a:lnTo>
                    <a:pt x="116" y="186"/>
                  </a:lnTo>
                  <a:lnTo>
                    <a:pt x="120" y="193"/>
                  </a:lnTo>
                  <a:lnTo>
                    <a:pt x="123" y="213"/>
                  </a:lnTo>
                  <a:lnTo>
                    <a:pt x="133" y="228"/>
                  </a:lnTo>
                  <a:lnTo>
                    <a:pt x="145" y="238"/>
                  </a:lnTo>
                  <a:lnTo>
                    <a:pt x="158" y="245"/>
                  </a:lnTo>
                  <a:lnTo>
                    <a:pt x="173" y="253"/>
                  </a:lnTo>
                  <a:lnTo>
                    <a:pt x="190" y="253"/>
                  </a:lnTo>
                  <a:lnTo>
                    <a:pt x="208" y="253"/>
                  </a:lnTo>
                  <a:lnTo>
                    <a:pt x="222" y="245"/>
                  </a:lnTo>
                  <a:lnTo>
                    <a:pt x="236" y="238"/>
                  </a:lnTo>
                  <a:lnTo>
                    <a:pt x="250" y="231"/>
                  </a:lnTo>
                  <a:lnTo>
                    <a:pt x="268" y="213"/>
                  </a:lnTo>
                  <a:lnTo>
                    <a:pt x="278" y="193"/>
                  </a:lnTo>
                  <a:lnTo>
                    <a:pt x="288" y="171"/>
                  </a:lnTo>
                  <a:lnTo>
                    <a:pt x="288" y="151"/>
                  </a:lnTo>
                  <a:lnTo>
                    <a:pt x="288" y="126"/>
                  </a:lnTo>
                  <a:lnTo>
                    <a:pt x="281" y="101"/>
                  </a:lnTo>
                  <a:lnTo>
                    <a:pt x="275" y="80"/>
                  </a:lnTo>
                  <a:lnTo>
                    <a:pt x="261" y="59"/>
                  </a:lnTo>
                  <a:lnTo>
                    <a:pt x="246" y="41"/>
                  </a:lnTo>
                  <a:lnTo>
                    <a:pt x="225" y="28"/>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50" name="Freeform 874"/>
            <p:cNvSpPr>
              <a:spLocks/>
            </p:cNvSpPr>
            <p:nvPr/>
          </p:nvSpPr>
          <p:spPr bwMode="auto">
            <a:xfrm>
              <a:off x="2655" y="2743"/>
              <a:ext cx="12" cy="16"/>
            </a:xfrm>
            <a:custGeom>
              <a:avLst/>
              <a:gdLst>
                <a:gd name="T0" fmla="*/ 0 w 151"/>
                <a:gd name="T1" fmla="*/ 112 h 215"/>
                <a:gd name="T2" fmla="*/ 3 w 151"/>
                <a:gd name="T3" fmla="*/ 133 h 215"/>
                <a:gd name="T4" fmla="*/ 10 w 151"/>
                <a:gd name="T5" fmla="*/ 155 h 215"/>
                <a:gd name="T6" fmla="*/ 21 w 151"/>
                <a:gd name="T7" fmla="*/ 175 h 215"/>
                <a:gd name="T8" fmla="*/ 35 w 151"/>
                <a:gd name="T9" fmla="*/ 190 h 215"/>
                <a:gd name="T10" fmla="*/ 53 w 151"/>
                <a:gd name="T11" fmla="*/ 203 h 215"/>
                <a:gd name="T12" fmla="*/ 70 w 151"/>
                <a:gd name="T13" fmla="*/ 211 h 215"/>
                <a:gd name="T14" fmla="*/ 88 w 151"/>
                <a:gd name="T15" fmla="*/ 215 h 215"/>
                <a:gd name="T16" fmla="*/ 106 w 151"/>
                <a:gd name="T17" fmla="*/ 207 h 215"/>
                <a:gd name="T18" fmla="*/ 119 w 151"/>
                <a:gd name="T19" fmla="*/ 197 h 215"/>
                <a:gd name="T20" fmla="*/ 133 w 151"/>
                <a:gd name="T21" fmla="*/ 175 h 215"/>
                <a:gd name="T22" fmla="*/ 141 w 151"/>
                <a:gd name="T23" fmla="*/ 158 h 215"/>
                <a:gd name="T24" fmla="*/ 144 w 151"/>
                <a:gd name="T25" fmla="*/ 137 h 215"/>
                <a:gd name="T26" fmla="*/ 148 w 151"/>
                <a:gd name="T27" fmla="*/ 116 h 215"/>
                <a:gd name="T28" fmla="*/ 151 w 151"/>
                <a:gd name="T29" fmla="*/ 95 h 215"/>
                <a:gd name="T30" fmla="*/ 151 w 151"/>
                <a:gd name="T31" fmla="*/ 73 h 215"/>
                <a:gd name="T32" fmla="*/ 148 w 151"/>
                <a:gd name="T33" fmla="*/ 56 h 215"/>
                <a:gd name="T34" fmla="*/ 137 w 151"/>
                <a:gd name="T35" fmla="*/ 35 h 215"/>
                <a:gd name="T36" fmla="*/ 126 w 151"/>
                <a:gd name="T37" fmla="*/ 21 h 215"/>
                <a:gd name="T38" fmla="*/ 109 w 151"/>
                <a:gd name="T39" fmla="*/ 7 h 215"/>
                <a:gd name="T40" fmla="*/ 84 w 151"/>
                <a:gd name="T41" fmla="*/ 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1" h="215">
                  <a:moveTo>
                    <a:pt x="0" y="112"/>
                  </a:moveTo>
                  <a:lnTo>
                    <a:pt x="3" y="133"/>
                  </a:lnTo>
                  <a:lnTo>
                    <a:pt x="10" y="155"/>
                  </a:lnTo>
                  <a:lnTo>
                    <a:pt x="21" y="175"/>
                  </a:lnTo>
                  <a:lnTo>
                    <a:pt x="35" y="190"/>
                  </a:lnTo>
                  <a:lnTo>
                    <a:pt x="53" y="203"/>
                  </a:lnTo>
                  <a:lnTo>
                    <a:pt x="70" y="211"/>
                  </a:lnTo>
                  <a:lnTo>
                    <a:pt x="88" y="215"/>
                  </a:lnTo>
                  <a:lnTo>
                    <a:pt x="106" y="207"/>
                  </a:lnTo>
                  <a:lnTo>
                    <a:pt x="119" y="197"/>
                  </a:lnTo>
                  <a:lnTo>
                    <a:pt x="133" y="175"/>
                  </a:lnTo>
                  <a:lnTo>
                    <a:pt x="141" y="158"/>
                  </a:lnTo>
                  <a:lnTo>
                    <a:pt x="144" y="137"/>
                  </a:lnTo>
                  <a:lnTo>
                    <a:pt x="148" y="116"/>
                  </a:lnTo>
                  <a:lnTo>
                    <a:pt x="151" y="95"/>
                  </a:lnTo>
                  <a:lnTo>
                    <a:pt x="151" y="73"/>
                  </a:lnTo>
                  <a:lnTo>
                    <a:pt x="148" y="56"/>
                  </a:lnTo>
                  <a:lnTo>
                    <a:pt x="137" y="35"/>
                  </a:lnTo>
                  <a:lnTo>
                    <a:pt x="126" y="21"/>
                  </a:lnTo>
                  <a:lnTo>
                    <a:pt x="109" y="7"/>
                  </a:lnTo>
                  <a:lnTo>
                    <a:pt x="84"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51" name="Freeform 875"/>
            <p:cNvSpPr>
              <a:spLocks/>
            </p:cNvSpPr>
            <p:nvPr/>
          </p:nvSpPr>
          <p:spPr bwMode="auto">
            <a:xfrm>
              <a:off x="2646" y="2770"/>
              <a:ext cx="9" cy="7"/>
            </a:xfrm>
            <a:custGeom>
              <a:avLst/>
              <a:gdLst>
                <a:gd name="T0" fmla="*/ 18 w 120"/>
                <a:gd name="T1" fmla="*/ 0 h 109"/>
                <a:gd name="T2" fmla="*/ 12 w 120"/>
                <a:gd name="T3" fmla="*/ 11 h 109"/>
                <a:gd name="T4" fmla="*/ 8 w 120"/>
                <a:gd name="T5" fmla="*/ 25 h 109"/>
                <a:gd name="T6" fmla="*/ 4 w 120"/>
                <a:gd name="T7" fmla="*/ 35 h 109"/>
                <a:gd name="T8" fmla="*/ 0 w 120"/>
                <a:gd name="T9" fmla="*/ 50 h 109"/>
                <a:gd name="T10" fmla="*/ 0 w 120"/>
                <a:gd name="T11" fmla="*/ 60 h 109"/>
                <a:gd name="T12" fmla="*/ 4 w 120"/>
                <a:gd name="T13" fmla="*/ 70 h 109"/>
                <a:gd name="T14" fmla="*/ 8 w 120"/>
                <a:gd name="T15" fmla="*/ 81 h 109"/>
                <a:gd name="T16" fmla="*/ 15 w 120"/>
                <a:gd name="T17" fmla="*/ 91 h 109"/>
                <a:gd name="T18" fmla="*/ 25 w 120"/>
                <a:gd name="T19" fmla="*/ 98 h 109"/>
                <a:gd name="T20" fmla="*/ 35 w 120"/>
                <a:gd name="T21" fmla="*/ 106 h 109"/>
                <a:gd name="T22" fmla="*/ 43 w 120"/>
                <a:gd name="T23" fmla="*/ 109 h 109"/>
                <a:gd name="T24" fmla="*/ 53 w 120"/>
                <a:gd name="T25" fmla="*/ 109 h 109"/>
                <a:gd name="T26" fmla="*/ 60 w 120"/>
                <a:gd name="T27" fmla="*/ 109 h 109"/>
                <a:gd name="T28" fmla="*/ 71 w 120"/>
                <a:gd name="T29" fmla="*/ 109 h 109"/>
                <a:gd name="T30" fmla="*/ 78 w 120"/>
                <a:gd name="T31" fmla="*/ 106 h 109"/>
                <a:gd name="T32" fmla="*/ 88 w 120"/>
                <a:gd name="T33" fmla="*/ 102 h 109"/>
                <a:gd name="T34" fmla="*/ 95 w 120"/>
                <a:gd name="T35" fmla="*/ 98 h 109"/>
                <a:gd name="T36" fmla="*/ 103 w 120"/>
                <a:gd name="T37" fmla="*/ 95 h 109"/>
                <a:gd name="T38" fmla="*/ 110 w 120"/>
                <a:gd name="T39" fmla="*/ 88 h 109"/>
                <a:gd name="T40" fmla="*/ 117 w 120"/>
                <a:gd name="T41" fmla="*/ 81 h 109"/>
                <a:gd name="T42" fmla="*/ 117 w 120"/>
                <a:gd name="T43" fmla="*/ 78 h 109"/>
                <a:gd name="T44" fmla="*/ 120 w 120"/>
                <a:gd name="T45" fmla="*/ 74 h 109"/>
                <a:gd name="T46" fmla="*/ 120 w 120"/>
                <a:gd name="T47" fmla="*/ 70 h 109"/>
                <a:gd name="T48" fmla="*/ 120 w 120"/>
                <a:gd name="T49" fmla="*/ 67 h 109"/>
                <a:gd name="T50" fmla="*/ 120 w 120"/>
                <a:gd name="T51" fmla="*/ 63 h 109"/>
                <a:gd name="T52" fmla="*/ 120 w 120"/>
                <a:gd name="T53" fmla="*/ 60 h 109"/>
                <a:gd name="T54" fmla="*/ 120 w 120"/>
                <a:gd name="T55" fmla="*/ 53 h 109"/>
                <a:gd name="T56" fmla="*/ 120 w 120"/>
                <a:gd name="T57" fmla="*/ 50 h 109"/>
                <a:gd name="T58" fmla="*/ 120 w 120"/>
                <a:gd name="T59" fmla="*/ 46 h 109"/>
                <a:gd name="T60" fmla="*/ 117 w 120"/>
                <a:gd name="T61" fmla="*/ 4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0" h="109">
                  <a:moveTo>
                    <a:pt x="18" y="0"/>
                  </a:moveTo>
                  <a:lnTo>
                    <a:pt x="12" y="11"/>
                  </a:lnTo>
                  <a:lnTo>
                    <a:pt x="8" y="25"/>
                  </a:lnTo>
                  <a:lnTo>
                    <a:pt x="4" y="35"/>
                  </a:lnTo>
                  <a:lnTo>
                    <a:pt x="0" y="50"/>
                  </a:lnTo>
                  <a:lnTo>
                    <a:pt x="0" y="60"/>
                  </a:lnTo>
                  <a:lnTo>
                    <a:pt x="4" y="70"/>
                  </a:lnTo>
                  <a:lnTo>
                    <a:pt x="8" y="81"/>
                  </a:lnTo>
                  <a:lnTo>
                    <a:pt x="15" y="91"/>
                  </a:lnTo>
                  <a:lnTo>
                    <a:pt x="25" y="98"/>
                  </a:lnTo>
                  <a:lnTo>
                    <a:pt x="35" y="106"/>
                  </a:lnTo>
                  <a:lnTo>
                    <a:pt x="43" y="109"/>
                  </a:lnTo>
                  <a:lnTo>
                    <a:pt x="53" y="109"/>
                  </a:lnTo>
                  <a:lnTo>
                    <a:pt x="60" y="109"/>
                  </a:lnTo>
                  <a:lnTo>
                    <a:pt x="71" y="109"/>
                  </a:lnTo>
                  <a:lnTo>
                    <a:pt x="78" y="106"/>
                  </a:lnTo>
                  <a:lnTo>
                    <a:pt x="88" y="102"/>
                  </a:lnTo>
                  <a:lnTo>
                    <a:pt x="95" y="98"/>
                  </a:lnTo>
                  <a:lnTo>
                    <a:pt x="103" y="95"/>
                  </a:lnTo>
                  <a:lnTo>
                    <a:pt x="110" y="88"/>
                  </a:lnTo>
                  <a:lnTo>
                    <a:pt x="117" y="81"/>
                  </a:lnTo>
                  <a:lnTo>
                    <a:pt x="117" y="78"/>
                  </a:lnTo>
                  <a:lnTo>
                    <a:pt x="120" y="74"/>
                  </a:lnTo>
                  <a:lnTo>
                    <a:pt x="120" y="70"/>
                  </a:lnTo>
                  <a:lnTo>
                    <a:pt x="120" y="67"/>
                  </a:lnTo>
                  <a:lnTo>
                    <a:pt x="120" y="63"/>
                  </a:lnTo>
                  <a:lnTo>
                    <a:pt x="120" y="60"/>
                  </a:lnTo>
                  <a:lnTo>
                    <a:pt x="120" y="53"/>
                  </a:lnTo>
                  <a:lnTo>
                    <a:pt x="120" y="50"/>
                  </a:lnTo>
                  <a:lnTo>
                    <a:pt x="120" y="46"/>
                  </a:lnTo>
                  <a:lnTo>
                    <a:pt x="117" y="43"/>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52" name="Freeform 876"/>
            <p:cNvSpPr>
              <a:spLocks/>
            </p:cNvSpPr>
            <p:nvPr/>
          </p:nvSpPr>
          <p:spPr bwMode="auto">
            <a:xfrm>
              <a:off x="2713" y="2730"/>
              <a:ext cx="6" cy="7"/>
            </a:xfrm>
            <a:custGeom>
              <a:avLst/>
              <a:gdLst>
                <a:gd name="T0" fmla="*/ 0 w 89"/>
                <a:gd name="T1" fmla="*/ 0 h 98"/>
                <a:gd name="T2" fmla="*/ 0 w 89"/>
                <a:gd name="T3" fmla="*/ 8 h 98"/>
                <a:gd name="T4" fmla="*/ 0 w 89"/>
                <a:gd name="T5" fmla="*/ 18 h 98"/>
                <a:gd name="T6" fmla="*/ 0 w 89"/>
                <a:gd name="T7" fmla="*/ 28 h 98"/>
                <a:gd name="T8" fmla="*/ 0 w 89"/>
                <a:gd name="T9" fmla="*/ 39 h 98"/>
                <a:gd name="T10" fmla="*/ 0 w 89"/>
                <a:gd name="T11" fmla="*/ 50 h 98"/>
                <a:gd name="T12" fmla="*/ 0 w 89"/>
                <a:gd name="T13" fmla="*/ 56 h 98"/>
                <a:gd name="T14" fmla="*/ 0 w 89"/>
                <a:gd name="T15" fmla="*/ 67 h 98"/>
                <a:gd name="T16" fmla="*/ 0 w 89"/>
                <a:gd name="T17" fmla="*/ 78 h 98"/>
                <a:gd name="T18" fmla="*/ 0 w 89"/>
                <a:gd name="T19" fmla="*/ 88 h 98"/>
                <a:gd name="T20" fmla="*/ 0 w 89"/>
                <a:gd name="T21" fmla="*/ 98 h 98"/>
                <a:gd name="T22" fmla="*/ 12 w 89"/>
                <a:gd name="T23" fmla="*/ 98 h 98"/>
                <a:gd name="T24" fmla="*/ 22 w 89"/>
                <a:gd name="T25" fmla="*/ 98 h 98"/>
                <a:gd name="T26" fmla="*/ 29 w 89"/>
                <a:gd name="T27" fmla="*/ 98 h 98"/>
                <a:gd name="T28" fmla="*/ 40 w 89"/>
                <a:gd name="T29" fmla="*/ 98 h 98"/>
                <a:gd name="T30" fmla="*/ 47 w 89"/>
                <a:gd name="T31" fmla="*/ 98 h 98"/>
                <a:gd name="T32" fmla="*/ 57 w 89"/>
                <a:gd name="T33" fmla="*/ 98 h 98"/>
                <a:gd name="T34" fmla="*/ 64 w 89"/>
                <a:gd name="T35" fmla="*/ 95 h 98"/>
                <a:gd name="T36" fmla="*/ 72 w 89"/>
                <a:gd name="T37" fmla="*/ 91 h 98"/>
                <a:gd name="T38" fmla="*/ 78 w 89"/>
                <a:gd name="T39" fmla="*/ 88 h 98"/>
                <a:gd name="T40" fmla="*/ 85 w 89"/>
                <a:gd name="T41" fmla="*/ 81 h 98"/>
                <a:gd name="T42" fmla="*/ 89 w 89"/>
                <a:gd name="T43" fmla="*/ 74 h 98"/>
                <a:gd name="T44" fmla="*/ 89 w 89"/>
                <a:gd name="T45" fmla="*/ 67 h 98"/>
                <a:gd name="T46" fmla="*/ 89 w 89"/>
                <a:gd name="T47" fmla="*/ 56 h 98"/>
                <a:gd name="T48" fmla="*/ 89 w 89"/>
                <a:gd name="T49" fmla="*/ 50 h 98"/>
                <a:gd name="T50" fmla="*/ 89 w 89"/>
                <a:gd name="T51" fmla="*/ 39 h 98"/>
                <a:gd name="T52" fmla="*/ 85 w 89"/>
                <a:gd name="T53" fmla="*/ 32 h 98"/>
                <a:gd name="T54" fmla="*/ 82 w 89"/>
                <a:gd name="T55" fmla="*/ 25 h 98"/>
                <a:gd name="T56" fmla="*/ 78 w 89"/>
                <a:gd name="T57" fmla="*/ 14 h 98"/>
                <a:gd name="T58" fmla="*/ 75 w 89"/>
                <a:gd name="T59" fmla="*/ 8 h 98"/>
                <a:gd name="T60" fmla="*/ 72 w 89"/>
                <a:gd name="T6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9" h="98">
                  <a:moveTo>
                    <a:pt x="0" y="0"/>
                  </a:moveTo>
                  <a:lnTo>
                    <a:pt x="0" y="8"/>
                  </a:lnTo>
                  <a:lnTo>
                    <a:pt x="0" y="18"/>
                  </a:lnTo>
                  <a:lnTo>
                    <a:pt x="0" y="28"/>
                  </a:lnTo>
                  <a:lnTo>
                    <a:pt x="0" y="39"/>
                  </a:lnTo>
                  <a:lnTo>
                    <a:pt x="0" y="50"/>
                  </a:lnTo>
                  <a:lnTo>
                    <a:pt x="0" y="56"/>
                  </a:lnTo>
                  <a:lnTo>
                    <a:pt x="0" y="67"/>
                  </a:lnTo>
                  <a:lnTo>
                    <a:pt x="0" y="78"/>
                  </a:lnTo>
                  <a:lnTo>
                    <a:pt x="0" y="88"/>
                  </a:lnTo>
                  <a:lnTo>
                    <a:pt x="0" y="98"/>
                  </a:lnTo>
                  <a:lnTo>
                    <a:pt x="12" y="98"/>
                  </a:lnTo>
                  <a:lnTo>
                    <a:pt x="22" y="98"/>
                  </a:lnTo>
                  <a:lnTo>
                    <a:pt x="29" y="98"/>
                  </a:lnTo>
                  <a:lnTo>
                    <a:pt x="40" y="98"/>
                  </a:lnTo>
                  <a:lnTo>
                    <a:pt x="47" y="98"/>
                  </a:lnTo>
                  <a:lnTo>
                    <a:pt x="57" y="98"/>
                  </a:lnTo>
                  <a:lnTo>
                    <a:pt x="64" y="95"/>
                  </a:lnTo>
                  <a:lnTo>
                    <a:pt x="72" y="91"/>
                  </a:lnTo>
                  <a:lnTo>
                    <a:pt x="78" y="88"/>
                  </a:lnTo>
                  <a:lnTo>
                    <a:pt x="85" y="81"/>
                  </a:lnTo>
                  <a:lnTo>
                    <a:pt x="89" y="74"/>
                  </a:lnTo>
                  <a:lnTo>
                    <a:pt x="89" y="67"/>
                  </a:lnTo>
                  <a:lnTo>
                    <a:pt x="89" y="56"/>
                  </a:lnTo>
                  <a:lnTo>
                    <a:pt x="89" y="50"/>
                  </a:lnTo>
                  <a:lnTo>
                    <a:pt x="89" y="39"/>
                  </a:lnTo>
                  <a:lnTo>
                    <a:pt x="85" y="32"/>
                  </a:lnTo>
                  <a:lnTo>
                    <a:pt x="82" y="25"/>
                  </a:lnTo>
                  <a:lnTo>
                    <a:pt x="78" y="14"/>
                  </a:lnTo>
                  <a:lnTo>
                    <a:pt x="75" y="8"/>
                  </a:lnTo>
                  <a:lnTo>
                    <a:pt x="72"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53" name="Freeform 877"/>
            <p:cNvSpPr>
              <a:spLocks/>
            </p:cNvSpPr>
            <p:nvPr/>
          </p:nvSpPr>
          <p:spPr bwMode="auto">
            <a:xfrm>
              <a:off x="2721" y="2733"/>
              <a:ext cx="7" cy="12"/>
            </a:xfrm>
            <a:custGeom>
              <a:avLst/>
              <a:gdLst>
                <a:gd name="T0" fmla="*/ 0 w 92"/>
                <a:gd name="T1" fmla="*/ 98 h 161"/>
                <a:gd name="T2" fmla="*/ 0 w 92"/>
                <a:gd name="T3" fmla="*/ 105 h 161"/>
                <a:gd name="T4" fmla="*/ 0 w 92"/>
                <a:gd name="T5" fmla="*/ 115 h 161"/>
                <a:gd name="T6" fmla="*/ 4 w 92"/>
                <a:gd name="T7" fmla="*/ 122 h 161"/>
                <a:gd name="T8" fmla="*/ 4 w 92"/>
                <a:gd name="T9" fmla="*/ 130 h 161"/>
                <a:gd name="T10" fmla="*/ 7 w 92"/>
                <a:gd name="T11" fmla="*/ 140 h 161"/>
                <a:gd name="T12" fmla="*/ 11 w 92"/>
                <a:gd name="T13" fmla="*/ 147 h 161"/>
                <a:gd name="T14" fmla="*/ 15 w 92"/>
                <a:gd name="T15" fmla="*/ 150 h 161"/>
                <a:gd name="T16" fmla="*/ 18 w 92"/>
                <a:gd name="T17" fmla="*/ 158 h 161"/>
                <a:gd name="T18" fmla="*/ 25 w 92"/>
                <a:gd name="T19" fmla="*/ 158 h 161"/>
                <a:gd name="T20" fmla="*/ 29 w 92"/>
                <a:gd name="T21" fmla="*/ 161 h 161"/>
                <a:gd name="T22" fmla="*/ 53 w 92"/>
                <a:gd name="T23" fmla="*/ 158 h 161"/>
                <a:gd name="T24" fmla="*/ 70 w 92"/>
                <a:gd name="T25" fmla="*/ 147 h 161"/>
                <a:gd name="T26" fmla="*/ 85 w 92"/>
                <a:gd name="T27" fmla="*/ 133 h 161"/>
                <a:gd name="T28" fmla="*/ 92 w 92"/>
                <a:gd name="T29" fmla="*/ 115 h 161"/>
                <a:gd name="T30" fmla="*/ 92 w 92"/>
                <a:gd name="T31" fmla="*/ 98 h 161"/>
                <a:gd name="T32" fmla="*/ 92 w 92"/>
                <a:gd name="T33" fmla="*/ 77 h 161"/>
                <a:gd name="T34" fmla="*/ 89 w 92"/>
                <a:gd name="T35" fmla="*/ 55 h 161"/>
                <a:gd name="T36" fmla="*/ 82 w 92"/>
                <a:gd name="T37" fmla="*/ 35 h 161"/>
                <a:gd name="T38" fmla="*/ 70 w 92"/>
                <a:gd name="T39" fmla="*/ 13 h 161"/>
                <a:gd name="T40" fmla="*/ 57 w 92"/>
                <a:gd name="T4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161">
                  <a:moveTo>
                    <a:pt x="0" y="98"/>
                  </a:moveTo>
                  <a:lnTo>
                    <a:pt x="0" y="105"/>
                  </a:lnTo>
                  <a:lnTo>
                    <a:pt x="0" y="115"/>
                  </a:lnTo>
                  <a:lnTo>
                    <a:pt x="4" y="122"/>
                  </a:lnTo>
                  <a:lnTo>
                    <a:pt x="4" y="130"/>
                  </a:lnTo>
                  <a:lnTo>
                    <a:pt x="7" y="140"/>
                  </a:lnTo>
                  <a:lnTo>
                    <a:pt x="11" y="147"/>
                  </a:lnTo>
                  <a:lnTo>
                    <a:pt x="15" y="150"/>
                  </a:lnTo>
                  <a:lnTo>
                    <a:pt x="18" y="158"/>
                  </a:lnTo>
                  <a:lnTo>
                    <a:pt x="25" y="158"/>
                  </a:lnTo>
                  <a:lnTo>
                    <a:pt x="29" y="161"/>
                  </a:lnTo>
                  <a:lnTo>
                    <a:pt x="53" y="158"/>
                  </a:lnTo>
                  <a:lnTo>
                    <a:pt x="70" y="147"/>
                  </a:lnTo>
                  <a:lnTo>
                    <a:pt x="85" y="133"/>
                  </a:lnTo>
                  <a:lnTo>
                    <a:pt x="92" y="115"/>
                  </a:lnTo>
                  <a:lnTo>
                    <a:pt x="92" y="98"/>
                  </a:lnTo>
                  <a:lnTo>
                    <a:pt x="92" y="77"/>
                  </a:lnTo>
                  <a:lnTo>
                    <a:pt x="89" y="55"/>
                  </a:lnTo>
                  <a:lnTo>
                    <a:pt x="82" y="35"/>
                  </a:lnTo>
                  <a:lnTo>
                    <a:pt x="70" y="13"/>
                  </a:lnTo>
                  <a:lnTo>
                    <a:pt x="57"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54" name="Freeform 878"/>
            <p:cNvSpPr>
              <a:spLocks/>
            </p:cNvSpPr>
            <p:nvPr/>
          </p:nvSpPr>
          <p:spPr bwMode="auto">
            <a:xfrm>
              <a:off x="3138" y="2955"/>
              <a:ext cx="13" cy="14"/>
            </a:xfrm>
            <a:custGeom>
              <a:avLst/>
              <a:gdLst>
                <a:gd name="T0" fmla="*/ 17 w 162"/>
                <a:gd name="T1" fmla="*/ 71 h 197"/>
                <a:gd name="T2" fmla="*/ 7 w 162"/>
                <a:gd name="T3" fmla="*/ 85 h 197"/>
                <a:gd name="T4" fmla="*/ 4 w 162"/>
                <a:gd name="T5" fmla="*/ 99 h 197"/>
                <a:gd name="T6" fmla="*/ 0 w 162"/>
                <a:gd name="T7" fmla="*/ 113 h 197"/>
                <a:gd name="T8" fmla="*/ 0 w 162"/>
                <a:gd name="T9" fmla="*/ 130 h 197"/>
                <a:gd name="T10" fmla="*/ 4 w 162"/>
                <a:gd name="T11" fmla="*/ 145 h 197"/>
                <a:gd name="T12" fmla="*/ 10 w 162"/>
                <a:gd name="T13" fmla="*/ 158 h 197"/>
                <a:gd name="T14" fmla="*/ 17 w 162"/>
                <a:gd name="T15" fmla="*/ 170 h 197"/>
                <a:gd name="T16" fmla="*/ 28 w 162"/>
                <a:gd name="T17" fmla="*/ 180 h 197"/>
                <a:gd name="T18" fmla="*/ 42 w 162"/>
                <a:gd name="T19" fmla="*/ 190 h 197"/>
                <a:gd name="T20" fmla="*/ 60 w 162"/>
                <a:gd name="T21" fmla="*/ 193 h 197"/>
                <a:gd name="T22" fmla="*/ 70 w 162"/>
                <a:gd name="T23" fmla="*/ 197 h 197"/>
                <a:gd name="T24" fmla="*/ 80 w 162"/>
                <a:gd name="T25" fmla="*/ 197 h 197"/>
                <a:gd name="T26" fmla="*/ 92 w 162"/>
                <a:gd name="T27" fmla="*/ 197 h 197"/>
                <a:gd name="T28" fmla="*/ 102 w 162"/>
                <a:gd name="T29" fmla="*/ 193 h 197"/>
                <a:gd name="T30" fmla="*/ 112 w 162"/>
                <a:gd name="T31" fmla="*/ 190 h 197"/>
                <a:gd name="T32" fmla="*/ 123 w 162"/>
                <a:gd name="T33" fmla="*/ 187 h 197"/>
                <a:gd name="T34" fmla="*/ 134 w 162"/>
                <a:gd name="T35" fmla="*/ 183 h 197"/>
                <a:gd name="T36" fmla="*/ 140 w 162"/>
                <a:gd name="T37" fmla="*/ 176 h 197"/>
                <a:gd name="T38" fmla="*/ 144 w 162"/>
                <a:gd name="T39" fmla="*/ 170 h 197"/>
                <a:gd name="T40" fmla="*/ 147 w 162"/>
                <a:gd name="T41" fmla="*/ 166 h 197"/>
                <a:gd name="T42" fmla="*/ 155 w 162"/>
                <a:gd name="T43" fmla="*/ 148 h 197"/>
                <a:gd name="T44" fmla="*/ 158 w 162"/>
                <a:gd name="T45" fmla="*/ 135 h 197"/>
                <a:gd name="T46" fmla="*/ 162 w 162"/>
                <a:gd name="T47" fmla="*/ 120 h 197"/>
                <a:gd name="T48" fmla="*/ 162 w 162"/>
                <a:gd name="T49" fmla="*/ 103 h 197"/>
                <a:gd name="T50" fmla="*/ 162 w 162"/>
                <a:gd name="T51" fmla="*/ 85 h 197"/>
                <a:gd name="T52" fmla="*/ 162 w 162"/>
                <a:gd name="T53" fmla="*/ 67 h 197"/>
                <a:gd name="T54" fmla="*/ 158 w 162"/>
                <a:gd name="T55" fmla="*/ 50 h 197"/>
                <a:gd name="T56" fmla="*/ 158 w 162"/>
                <a:gd name="T57" fmla="*/ 32 h 197"/>
                <a:gd name="T58" fmla="*/ 158 w 162"/>
                <a:gd name="T59" fmla="*/ 15 h 197"/>
                <a:gd name="T60" fmla="*/ 158 w 162"/>
                <a:gd name="T61"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2" h="197">
                  <a:moveTo>
                    <a:pt x="17" y="71"/>
                  </a:moveTo>
                  <a:lnTo>
                    <a:pt x="7" y="85"/>
                  </a:lnTo>
                  <a:lnTo>
                    <a:pt x="4" y="99"/>
                  </a:lnTo>
                  <a:lnTo>
                    <a:pt x="0" y="113"/>
                  </a:lnTo>
                  <a:lnTo>
                    <a:pt x="0" y="130"/>
                  </a:lnTo>
                  <a:lnTo>
                    <a:pt x="4" y="145"/>
                  </a:lnTo>
                  <a:lnTo>
                    <a:pt x="10" y="158"/>
                  </a:lnTo>
                  <a:lnTo>
                    <a:pt x="17" y="170"/>
                  </a:lnTo>
                  <a:lnTo>
                    <a:pt x="28" y="180"/>
                  </a:lnTo>
                  <a:lnTo>
                    <a:pt x="42" y="190"/>
                  </a:lnTo>
                  <a:lnTo>
                    <a:pt x="60" y="193"/>
                  </a:lnTo>
                  <a:lnTo>
                    <a:pt x="70" y="197"/>
                  </a:lnTo>
                  <a:lnTo>
                    <a:pt x="80" y="197"/>
                  </a:lnTo>
                  <a:lnTo>
                    <a:pt x="92" y="197"/>
                  </a:lnTo>
                  <a:lnTo>
                    <a:pt x="102" y="193"/>
                  </a:lnTo>
                  <a:lnTo>
                    <a:pt x="112" y="190"/>
                  </a:lnTo>
                  <a:lnTo>
                    <a:pt x="123" y="187"/>
                  </a:lnTo>
                  <a:lnTo>
                    <a:pt x="134" y="183"/>
                  </a:lnTo>
                  <a:lnTo>
                    <a:pt x="140" y="176"/>
                  </a:lnTo>
                  <a:lnTo>
                    <a:pt x="144" y="170"/>
                  </a:lnTo>
                  <a:lnTo>
                    <a:pt x="147" y="166"/>
                  </a:lnTo>
                  <a:lnTo>
                    <a:pt x="155" y="148"/>
                  </a:lnTo>
                  <a:lnTo>
                    <a:pt x="158" y="135"/>
                  </a:lnTo>
                  <a:lnTo>
                    <a:pt x="162" y="120"/>
                  </a:lnTo>
                  <a:lnTo>
                    <a:pt x="162" y="103"/>
                  </a:lnTo>
                  <a:lnTo>
                    <a:pt x="162" y="85"/>
                  </a:lnTo>
                  <a:lnTo>
                    <a:pt x="162" y="67"/>
                  </a:lnTo>
                  <a:lnTo>
                    <a:pt x="158" y="50"/>
                  </a:lnTo>
                  <a:lnTo>
                    <a:pt x="158" y="32"/>
                  </a:lnTo>
                  <a:lnTo>
                    <a:pt x="158" y="15"/>
                  </a:lnTo>
                  <a:lnTo>
                    <a:pt x="158"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55" name="Freeform 879"/>
            <p:cNvSpPr>
              <a:spLocks/>
            </p:cNvSpPr>
            <p:nvPr/>
          </p:nvSpPr>
          <p:spPr bwMode="auto">
            <a:xfrm>
              <a:off x="3129" y="2847"/>
              <a:ext cx="16" cy="9"/>
            </a:xfrm>
            <a:custGeom>
              <a:avLst/>
              <a:gdLst>
                <a:gd name="T0" fmla="*/ 0 w 215"/>
                <a:gd name="T1" fmla="*/ 0 h 126"/>
                <a:gd name="T2" fmla="*/ 3 w 215"/>
                <a:gd name="T3" fmla="*/ 20 h 126"/>
                <a:gd name="T4" fmla="*/ 14 w 215"/>
                <a:gd name="T5" fmla="*/ 41 h 126"/>
                <a:gd name="T6" fmla="*/ 28 w 215"/>
                <a:gd name="T7" fmla="*/ 63 h 126"/>
                <a:gd name="T8" fmla="*/ 45 w 215"/>
                <a:gd name="T9" fmla="*/ 80 h 126"/>
                <a:gd name="T10" fmla="*/ 63 w 215"/>
                <a:gd name="T11" fmla="*/ 94 h 126"/>
                <a:gd name="T12" fmla="*/ 80 w 215"/>
                <a:gd name="T13" fmla="*/ 108 h 126"/>
                <a:gd name="T14" fmla="*/ 105 w 215"/>
                <a:gd name="T15" fmla="*/ 118 h 126"/>
                <a:gd name="T16" fmla="*/ 130 w 215"/>
                <a:gd name="T17" fmla="*/ 122 h 126"/>
                <a:gd name="T18" fmla="*/ 155 w 215"/>
                <a:gd name="T19" fmla="*/ 126 h 126"/>
                <a:gd name="T20" fmla="*/ 183 w 215"/>
                <a:gd name="T21" fmla="*/ 126 h 126"/>
                <a:gd name="T22" fmla="*/ 183 w 215"/>
                <a:gd name="T23" fmla="*/ 118 h 126"/>
                <a:gd name="T24" fmla="*/ 183 w 215"/>
                <a:gd name="T25" fmla="*/ 115 h 126"/>
                <a:gd name="T26" fmla="*/ 190 w 215"/>
                <a:gd name="T27" fmla="*/ 111 h 126"/>
                <a:gd name="T28" fmla="*/ 193 w 215"/>
                <a:gd name="T29" fmla="*/ 108 h 126"/>
                <a:gd name="T30" fmla="*/ 200 w 215"/>
                <a:gd name="T31" fmla="*/ 108 h 126"/>
                <a:gd name="T32" fmla="*/ 207 w 215"/>
                <a:gd name="T33" fmla="*/ 105 h 126"/>
                <a:gd name="T34" fmla="*/ 211 w 215"/>
                <a:gd name="T35" fmla="*/ 101 h 126"/>
                <a:gd name="T36" fmla="*/ 215 w 215"/>
                <a:gd name="T37" fmla="*/ 98 h 126"/>
                <a:gd name="T38" fmla="*/ 215 w 215"/>
                <a:gd name="T39" fmla="*/ 90 h 126"/>
                <a:gd name="T40" fmla="*/ 211 w 215"/>
                <a:gd name="T41" fmla="*/ 8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5" h="126">
                  <a:moveTo>
                    <a:pt x="0" y="0"/>
                  </a:moveTo>
                  <a:lnTo>
                    <a:pt x="3" y="20"/>
                  </a:lnTo>
                  <a:lnTo>
                    <a:pt x="14" y="41"/>
                  </a:lnTo>
                  <a:lnTo>
                    <a:pt x="28" y="63"/>
                  </a:lnTo>
                  <a:lnTo>
                    <a:pt x="45" y="80"/>
                  </a:lnTo>
                  <a:lnTo>
                    <a:pt x="63" y="94"/>
                  </a:lnTo>
                  <a:lnTo>
                    <a:pt x="80" y="108"/>
                  </a:lnTo>
                  <a:lnTo>
                    <a:pt x="105" y="118"/>
                  </a:lnTo>
                  <a:lnTo>
                    <a:pt x="130" y="122"/>
                  </a:lnTo>
                  <a:lnTo>
                    <a:pt x="155" y="126"/>
                  </a:lnTo>
                  <a:lnTo>
                    <a:pt x="183" y="126"/>
                  </a:lnTo>
                  <a:lnTo>
                    <a:pt x="183" y="118"/>
                  </a:lnTo>
                  <a:lnTo>
                    <a:pt x="183" y="115"/>
                  </a:lnTo>
                  <a:lnTo>
                    <a:pt x="190" y="111"/>
                  </a:lnTo>
                  <a:lnTo>
                    <a:pt x="193" y="108"/>
                  </a:lnTo>
                  <a:lnTo>
                    <a:pt x="200" y="108"/>
                  </a:lnTo>
                  <a:lnTo>
                    <a:pt x="207" y="105"/>
                  </a:lnTo>
                  <a:lnTo>
                    <a:pt x="211" y="101"/>
                  </a:lnTo>
                  <a:lnTo>
                    <a:pt x="215" y="98"/>
                  </a:lnTo>
                  <a:lnTo>
                    <a:pt x="215" y="90"/>
                  </a:lnTo>
                  <a:lnTo>
                    <a:pt x="211" y="83"/>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56" name="Freeform 880"/>
            <p:cNvSpPr>
              <a:spLocks/>
            </p:cNvSpPr>
            <p:nvPr/>
          </p:nvSpPr>
          <p:spPr bwMode="auto">
            <a:xfrm>
              <a:off x="2995" y="2811"/>
              <a:ext cx="15" cy="6"/>
            </a:xfrm>
            <a:custGeom>
              <a:avLst/>
              <a:gdLst>
                <a:gd name="T0" fmla="*/ 183 w 183"/>
                <a:gd name="T1" fmla="*/ 0 h 88"/>
                <a:gd name="T2" fmla="*/ 180 w 183"/>
                <a:gd name="T3" fmla="*/ 22 h 88"/>
                <a:gd name="T4" fmla="*/ 169 w 183"/>
                <a:gd name="T5" fmla="*/ 42 h 88"/>
                <a:gd name="T6" fmla="*/ 155 w 183"/>
                <a:gd name="T7" fmla="*/ 57 h 88"/>
                <a:gd name="T8" fmla="*/ 138 w 183"/>
                <a:gd name="T9" fmla="*/ 70 h 88"/>
                <a:gd name="T10" fmla="*/ 113 w 183"/>
                <a:gd name="T11" fmla="*/ 82 h 88"/>
                <a:gd name="T12" fmla="*/ 92 w 183"/>
                <a:gd name="T13" fmla="*/ 85 h 88"/>
                <a:gd name="T14" fmla="*/ 67 w 183"/>
                <a:gd name="T15" fmla="*/ 88 h 88"/>
                <a:gd name="T16" fmla="*/ 43 w 183"/>
                <a:gd name="T17" fmla="*/ 85 h 88"/>
                <a:gd name="T18" fmla="*/ 21 w 183"/>
                <a:gd name="T19" fmla="*/ 77 h 88"/>
                <a:gd name="T20" fmla="*/ 3 w 183"/>
                <a:gd name="T21" fmla="*/ 64 h 88"/>
                <a:gd name="T22" fmla="*/ 0 w 183"/>
                <a:gd name="T23" fmla="*/ 60 h 88"/>
                <a:gd name="T24" fmla="*/ 0 w 183"/>
                <a:gd name="T25" fmla="*/ 57 h 88"/>
                <a:gd name="T26" fmla="*/ 0 w 183"/>
                <a:gd name="T27" fmla="*/ 53 h 88"/>
                <a:gd name="T28" fmla="*/ 3 w 183"/>
                <a:gd name="T29" fmla="*/ 46 h 88"/>
                <a:gd name="T30" fmla="*/ 3 w 183"/>
                <a:gd name="T31" fmla="*/ 39 h 88"/>
                <a:gd name="T32" fmla="*/ 7 w 183"/>
                <a:gd name="T33" fmla="*/ 35 h 88"/>
                <a:gd name="T34" fmla="*/ 11 w 183"/>
                <a:gd name="T35" fmla="*/ 29 h 88"/>
                <a:gd name="T36" fmla="*/ 15 w 183"/>
                <a:gd name="T37" fmla="*/ 22 h 88"/>
                <a:gd name="T38" fmla="*/ 21 w 183"/>
                <a:gd name="T39" fmla="*/ 18 h 88"/>
                <a:gd name="T40" fmla="*/ 28 w 183"/>
                <a:gd name="T41" fmla="*/ 1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3" h="88">
                  <a:moveTo>
                    <a:pt x="183" y="0"/>
                  </a:moveTo>
                  <a:lnTo>
                    <a:pt x="180" y="22"/>
                  </a:lnTo>
                  <a:lnTo>
                    <a:pt x="169" y="42"/>
                  </a:lnTo>
                  <a:lnTo>
                    <a:pt x="155" y="57"/>
                  </a:lnTo>
                  <a:lnTo>
                    <a:pt x="138" y="70"/>
                  </a:lnTo>
                  <a:lnTo>
                    <a:pt x="113" y="82"/>
                  </a:lnTo>
                  <a:lnTo>
                    <a:pt x="92" y="85"/>
                  </a:lnTo>
                  <a:lnTo>
                    <a:pt x="67" y="88"/>
                  </a:lnTo>
                  <a:lnTo>
                    <a:pt x="43" y="85"/>
                  </a:lnTo>
                  <a:lnTo>
                    <a:pt x="21" y="77"/>
                  </a:lnTo>
                  <a:lnTo>
                    <a:pt x="3" y="64"/>
                  </a:lnTo>
                  <a:lnTo>
                    <a:pt x="0" y="60"/>
                  </a:lnTo>
                  <a:lnTo>
                    <a:pt x="0" y="57"/>
                  </a:lnTo>
                  <a:lnTo>
                    <a:pt x="0" y="53"/>
                  </a:lnTo>
                  <a:lnTo>
                    <a:pt x="3" y="46"/>
                  </a:lnTo>
                  <a:lnTo>
                    <a:pt x="3" y="39"/>
                  </a:lnTo>
                  <a:lnTo>
                    <a:pt x="7" y="35"/>
                  </a:lnTo>
                  <a:lnTo>
                    <a:pt x="11" y="29"/>
                  </a:lnTo>
                  <a:lnTo>
                    <a:pt x="15" y="22"/>
                  </a:lnTo>
                  <a:lnTo>
                    <a:pt x="21" y="18"/>
                  </a:lnTo>
                  <a:lnTo>
                    <a:pt x="28" y="14"/>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57" name="Freeform 881"/>
            <p:cNvSpPr>
              <a:spLocks/>
            </p:cNvSpPr>
            <p:nvPr/>
          </p:nvSpPr>
          <p:spPr bwMode="auto">
            <a:xfrm>
              <a:off x="3044" y="2807"/>
              <a:ext cx="7" cy="23"/>
            </a:xfrm>
            <a:custGeom>
              <a:avLst/>
              <a:gdLst>
                <a:gd name="T0" fmla="*/ 7 w 98"/>
                <a:gd name="T1" fmla="*/ 253 h 323"/>
                <a:gd name="T2" fmla="*/ 3 w 98"/>
                <a:gd name="T3" fmla="*/ 260 h 323"/>
                <a:gd name="T4" fmla="*/ 0 w 98"/>
                <a:gd name="T5" fmla="*/ 271 h 323"/>
                <a:gd name="T6" fmla="*/ 3 w 98"/>
                <a:gd name="T7" fmla="*/ 278 h 323"/>
                <a:gd name="T8" fmla="*/ 3 w 98"/>
                <a:gd name="T9" fmla="*/ 285 h 323"/>
                <a:gd name="T10" fmla="*/ 7 w 98"/>
                <a:gd name="T11" fmla="*/ 291 h 323"/>
                <a:gd name="T12" fmla="*/ 14 w 98"/>
                <a:gd name="T13" fmla="*/ 299 h 323"/>
                <a:gd name="T14" fmla="*/ 17 w 98"/>
                <a:gd name="T15" fmla="*/ 306 h 323"/>
                <a:gd name="T16" fmla="*/ 24 w 98"/>
                <a:gd name="T17" fmla="*/ 309 h 323"/>
                <a:gd name="T18" fmla="*/ 28 w 98"/>
                <a:gd name="T19" fmla="*/ 313 h 323"/>
                <a:gd name="T20" fmla="*/ 35 w 98"/>
                <a:gd name="T21" fmla="*/ 320 h 323"/>
                <a:gd name="T22" fmla="*/ 42 w 98"/>
                <a:gd name="T23" fmla="*/ 323 h 323"/>
                <a:gd name="T24" fmla="*/ 52 w 98"/>
                <a:gd name="T25" fmla="*/ 323 h 323"/>
                <a:gd name="T26" fmla="*/ 60 w 98"/>
                <a:gd name="T27" fmla="*/ 323 h 323"/>
                <a:gd name="T28" fmla="*/ 67 w 98"/>
                <a:gd name="T29" fmla="*/ 323 h 323"/>
                <a:gd name="T30" fmla="*/ 77 w 98"/>
                <a:gd name="T31" fmla="*/ 320 h 323"/>
                <a:gd name="T32" fmla="*/ 80 w 98"/>
                <a:gd name="T33" fmla="*/ 316 h 323"/>
                <a:gd name="T34" fmla="*/ 88 w 98"/>
                <a:gd name="T35" fmla="*/ 309 h 323"/>
                <a:gd name="T36" fmla="*/ 92 w 98"/>
                <a:gd name="T37" fmla="*/ 306 h 323"/>
                <a:gd name="T38" fmla="*/ 95 w 98"/>
                <a:gd name="T39" fmla="*/ 299 h 323"/>
                <a:gd name="T40" fmla="*/ 98 w 98"/>
                <a:gd name="T41" fmla="*/ 291 h 323"/>
                <a:gd name="T42" fmla="*/ 95 w 98"/>
                <a:gd name="T43" fmla="*/ 263 h 323"/>
                <a:gd name="T44" fmla="*/ 92 w 98"/>
                <a:gd name="T45" fmla="*/ 236 h 323"/>
                <a:gd name="T46" fmla="*/ 84 w 98"/>
                <a:gd name="T47" fmla="*/ 208 h 323"/>
                <a:gd name="T48" fmla="*/ 74 w 98"/>
                <a:gd name="T49" fmla="*/ 176 h 323"/>
                <a:gd name="T50" fmla="*/ 67 w 98"/>
                <a:gd name="T51" fmla="*/ 148 h 323"/>
                <a:gd name="T52" fmla="*/ 57 w 98"/>
                <a:gd name="T53" fmla="*/ 120 h 323"/>
                <a:gd name="T54" fmla="*/ 49 w 98"/>
                <a:gd name="T55" fmla="*/ 91 h 323"/>
                <a:gd name="T56" fmla="*/ 45 w 98"/>
                <a:gd name="T57" fmla="*/ 60 h 323"/>
                <a:gd name="T58" fmla="*/ 45 w 98"/>
                <a:gd name="T59" fmla="*/ 28 h 323"/>
                <a:gd name="T60" fmla="*/ 49 w 98"/>
                <a:gd name="T61"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8" h="323">
                  <a:moveTo>
                    <a:pt x="7" y="253"/>
                  </a:moveTo>
                  <a:lnTo>
                    <a:pt x="3" y="260"/>
                  </a:lnTo>
                  <a:lnTo>
                    <a:pt x="0" y="271"/>
                  </a:lnTo>
                  <a:lnTo>
                    <a:pt x="3" y="278"/>
                  </a:lnTo>
                  <a:lnTo>
                    <a:pt x="3" y="285"/>
                  </a:lnTo>
                  <a:lnTo>
                    <a:pt x="7" y="291"/>
                  </a:lnTo>
                  <a:lnTo>
                    <a:pt x="14" y="299"/>
                  </a:lnTo>
                  <a:lnTo>
                    <a:pt x="17" y="306"/>
                  </a:lnTo>
                  <a:lnTo>
                    <a:pt x="24" y="309"/>
                  </a:lnTo>
                  <a:lnTo>
                    <a:pt x="28" y="313"/>
                  </a:lnTo>
                  <a:lnTo>
                    <a:pt x="35" y="320"/>
                  </a:lnTo>
                  <a:lnTo>
                    <a:pt x="42" y="323"/>
                  </a:lnTo>
                  <a:lnTo>
                    <a:pt x="52" y="323"/>
                  </a:lnTo>
                  <a:lnTo>
                    <a:pt x="60" y="323"/>
                  </a:lnTo>
                  <a:lnTo>
                    <a:pt x="67" y="323"/>
                  </a:lnTo>
                  <a:lnTo>
                    <a:pt x="77" y="320"/>
                  </a:lnTo>
                  <a:lnTo>
                    <a:pt x="80" y="316"/>
                  </a:lnTo>
                  <a:lnTo>
                    <a:pt x="88" y="309"/>
                  </a:lnTo>
                  <a:lnTo>
                    <a:pt x="92" y="306"/>
                  </a:lnTo>
                  <a:lnTo>
                    <a:pt x="95" y="299"/>
                  </a:lnTo>
                  <a:lnTo>
                    <a:pt x="98" y="291"/>
                  </a:lnTo>
                  <a:lnTo>
                    <a:pt x="95" y="263"/>
                  </a:lnTo>
                  <a:lnTo>
                    <a:pt x="92" y="236"/>
                  </a:lnTo>
                  <a:lnTo>
                    <a:pt x="84" y="208"/>
                  </a:lnTo>
                  <a:lnTo>
                    <a:pt x="74" y="176"/>
                  </a:lnTo>
                  <a:lnTo>
                    <a:pt x="67" y="148"/>
                  </a:lnTo>
                  <a:lnTo>
                    <a:pt x="57" y="120"/>
                  </a:lnTo>
                  <a:lnTo>
                    <a:pt x="49" y="91"/>
                  </a:lnTo>
                  <a:lnTo>
                    <a:pt x="45" y="60"/>
                  </a:lnTo>
                  <a:lnTo>
                    <a:pt x="45" y="28"/>
                  </a:lnTo>
                  <a:lnTo>
                    <a:pt x="49"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58" name="Freeform 882"/>
            <p:cNvSpPr>
              <a:spLocks/>
            </p:cNvSpPr>
            <p:nvPr/>
          </p:nvSpPr>
          <p:spPr bwMode="auto">
            <a:xfrm>
              <a:off x="3108" y="2771"/>
              <a:ext cx="9" cy="10"/>
            </a:xfrm>
            <a:custGeom>
              <a:avLst/>
              <a:gdLst>
                <a:gd name="T0" fmla="*/ 3 w 116"/>
                <a:gd name="T1" fmla="*/ 13 h 140"/>
                <a:gd name="T2" fmla="*/ 0 w 116"/>
                <a:gd name="T3" fmla="*/ 23 h 140"/>
                <a:gd name="T4" fmla="*/ 0 w 116"/>
                <a:gd name="T5" fmla="*/ 35 h 140"/>
                <a:gd name="T6" fmla="*/ 0 w 116"/>
                <a:gd name="T7" fmla="*/ 45 h 140"/>
                <a:gd name="T8" fmla="*/ 0 w 116"/>
                <a:gd name="T9" fmla="*/ 59 h 140"/>
                <a:gd name="T10" fmla="*/ 0 w 116"/>
                <a:gd name="T11" fmla="*/ 70 h 140"/>
                <a:gd name="T12" fmla="*/ 0 w 116"/>
                <a:gd name="T13" fmla="*/ 80 h 140"/>
                <a:gd name="T14" fmla="*/ 0 w 116"/>
                <a:gd name="T15" fmla="*/ 91 h 140"/>
                <a:gd name="T16" fmla="*/ 0 w 116"/>
                <a:gd name="T17" fmla="*/ 101 h 140"/>
                <a:gd name="T18" fmla="*/ 3 w 116"/>
                <a:gd name="T19" fmla="*/ 112 h 140"/>
                <a:gd name="T20" fmla="*/ 7 w 116"/>
                <a:gd name="T21" fmla="*/ 123 h 140"/>
                <a:gd name="T22" fmla="*/ 14 w 116"/>
                <a:gd name="T23" fmla="*/ 133 h 140"/>
                <a:gd name="T24" fmla="*/ 25 w 116"/>
                <a:gd name="T25" fmla="*/ 140 h 140"/>
                <a:gd name="T26" fmla="*/ 32 w 116"/>
                <a:gd name="T27" fmla="*/ 140 h 140"/>
                <a:gd name="T28" fmla="*/ 42 w 116"/>
                <a:gd name="T29" fmla="*/ 140 h 140"/>
                <a:gd name="T30" fmla="*/ 56 w 116"/>
                <a:gd name="T31" fmla="*/ 140 h 140"/>
                <a:gd name="T32" fmla="*/ 67 w 116"/>
                <a:gd name="T33" fmla="*/ 136 h 140"/>
                <a:gd name="T34" fmla="*/ 77 w 116"/>
                <a:gd name="T35" fmla="*/ 133 h 140"/>
                <a:gd name="T36" fmla="*/ 91 w 116"/>
                <a:gd name="T37" fmla="*/ 130 h 140"/>
                <a:gd name="T38" fmla="*/ 102 w 116"/>
                <a:gd name="T39" fmla="*/ 126 h 140"/>
                <a:gd name="T40" fmla="*/ 116 w 116"/>
                <a:gd name="T41" fmla="*/ 126 h 140"/>
                <a:gd name="T42" fmla="*/ 116 w 116"/>
                <a:gd name="T43" fmla="*/ 112 h 140"/>
                <a:gd name="T44" fmla="*/ 116 w 116"/>
                <a:gd name="T45" fmla="*/ 98 h 140"/>
                <a:gd name="T46" fmla="*/ 116 w 116"/>
                <a:gd name="T47" fmla="*/ 87 h 140"/>
                <a:gd name="T48" fmla="*/ 116 w 116"/>
                <a:gd name="T49" fmla="*/ 73 h 140"/>
                <a:gd name="T50" fmla="*/ 116 w 116"/>
                <a:gd name="T51" fmla="*/ 63 h 140"/>
                <a:gd name="T52" fmla="*/ 116 w 116"/>
                <a:gd name="T53" fmla="*/ 48 h 140"/>
                <a:gd name="T54" fmla="*/ 116 w 116"/>
                <a:gd name="T55" fmla="*/ 35 h 140"/>
                <a:gd name="T56" fmla="*/ 116 w 116"/>
                <a:gd name="T57" fmla="*/ 23 h 140"/>
                <a:gd name="T58" fmla="*/ 116 w 116"/>
                <a:gd name="T59" fmla="*/ 10 h 140"/>
                <a:gd name="T60" fmla="*/ 116 w 116"/>
                <a:gd name="T61"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6" h="140">
                  <a:moveTo>
                    <a:pt x="3" y="13"/>
                  </a:moveTo>
                  <a:lnTo>
                    <a:pt x="0" y="23"/>
                  </a:lnTo>
                  <a:lnTo>
                    <a:pt x="0" y="35"/>
                  </a:lnTo>
                  <a:lnTo>
                    <a:pt x="0" y="45"/>
                  </a:lnTo>
                  <a:lnTo>
                    <a:pt x="0" y="59"/>
                  </a:lnTo>
                  <a:lnTo>
                    <a:pt x="0" y="70"/>
                  </a:lnTo>
                  <a:lnTo>
                    <a:pt x="0" y="80"/>
                  </a:lnTo>
                  <a:lnTo>
                    <a:pt x="0" y="91"/>
                  </a:lnTo>
                  <a:lnTo>
                    <a:pt x="0" y="101"/>
                  </a:lnTo>
                  <a:lnTo>
                    <a:pt x="3" y="112"/>
                  </a:lnTo>
                  <a:lnTo>
                    <a:pt x="7" y="123"/>
                  </a:lnTo>
                  <a:lnTo>
                    <a:pt x="14" y="133"/>
                  </a:lnTo>
                  <a:lnTo>
                    <a:pt x="25" y="140"/>
                  </a:lnTo>
                  <a:lnTo>
                    <a:pt x="32" y="140"/>
                  </a:lnTo>
                  <a:lnTo>
                    <a:pt x="42" y="140"/>
                  </a:lnTo>
                  <a:lnTo>
                    <a:pt x="56" y="140"/>
                  </a:lnTo>
                  <a:lnTo>
                    <a:pt x="67" y="136"/>
                  </a:lnTo>
                  <a:lnTo>
                    <a:pt x="77" y="133"/>
                  </a:lnTo>
                  <a:lnTo>
                    <a:pt x="91" y="130"/>
                  </a:lnTo>
                  <a:lnTo>
                    <a:pt x="102" y="126"/>
                  </a:lnTo>
                  <a:lnTo>
                    <a:pt x="116" y="126"/>
                  </a:lnTo>
                  <a:lnTo>
                    <a:pt x="116" y="112"/>
                  </a:lnTo>
                  <a:lnTo>
                    <a:pt x="116" y="98"/>
                  </a:lnTo>
                  <a:lnTo>
                    <a:pt x="116" y="87"/>
                  </a:lnTo>
                  <a:lnTo>
                    <a:pt x="116" y="73"/>
                  </a:lnTo>
                  <a:lnTo>
                    <a:pt x="116" y="63"/>
                  </a:lnTo>
                  <a:lnTo>
                    <a:pt x="116" y="48"/>
                  </a:lnTo>
                  <a:lnTo>
                    <a:pt x="116" y="35"/>
                  </a:lnTo>
                  <a:lnTo>
                    <a:pt x="116" y="23"/>
                  </a:lnTo>
                  <a:lnTo>
                    <a:pt x="116" y="10"/>
                  </a:lnTo>
                  <a:lnTo>
                    <a:pt x="116"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59" name="Freeform 883"/>
            <p:cNvSpPr>
              <a:spLocks/>
            </p:cNvSpPr>
            <p:nvPr/>
          </p:nvSpPr>
          <p:spPr bwMode="auto">
            <a:xfrm>
              <a:off x="3017" y="2670"/>
              <a:ext cx="10" cy="13"/>
            </a:xfrm>
            <a:custGeom>
              <a:avLst/>
              <a:gdLst>
                <a:gd name="T0" fmla="*/ 63 w 134"/>
                <a:gd name="T1" fmla="*/ 0 h 186"/>
                <a:gd name="T2" fmla="*/ 53 w 134"/>
                <a:gd name="T3" fmla="*/ 14 h 186"/>
                <a:gd name="T4" fmla="*/ 42 w 134"/>
                <a:gd name="T5" fmla="*/ 35 h 186"/>
                <a:gd name="T6" fmla="*/ 28 w 134"/>
                <a:gd name="T7" fmla="*/ 60 h 186"/>
                <a:gd name="T8" fmla="*/ 14 w 134"/>
                <a:gd name="T9" fmla="*/ 85 h 186"/>
                <a:gd name="T10" fmla="*/ 6 w 134"/>
                <a:gd name="T11" fmla="*/ 109 h 186"/>
                <a:gd name="T12" fmla="*/ 0 w 134"/>
                <a:gd name="T13" fmla="*/ 130 h 186"/>
                <a:gd name="T14" fmla="*/ 0 w 134"/>
                <a:gd name="T15" fmla="*/ 151 h 186"/>
                <a:gd name="T16" fmla="*/ 11 w 134"/>
                <a:gd name="T17" fmla="*/ 169 h 186"/>
                <a:gd name="T18" fmla="*/ 31 w 134"/>
                <a:gd name="T19" fmla="*/ 179 h 186"/>
                <a:gd name="T20" fmla="*/ 63 w 134"/>
                <a:gd name="T21" fmla="*/ 186 h 186"/>
                <a:gd name="T22" fmla="*/ 71 w 134"/>
                <a:gd name="T23" fmla="*/ 183 h 186"/>
                <a:gd name="T24" fmla="*/ 78 w 134"/>
                <a:gd name="T25" fmla="*/ 179 h 186"/>
                <a:gd name="T26" fmla="*/ 81 w 134"/>
                <a:gd name="T27" fmla="*/ 173 h 186"/>
                <a:gd name="T28" fmla="*/ 88 w 134"/>
                <a:gd name="T29" fmla="*/ 161 h 186"/>
                <a:gd name="T30" fmla="*/ 91 w 134"/>
                <a:gd name="T31" fmla="*/ 151 h 186"/>
                <a:gd name="T32" fmla="*/ 98 w 134"/>
                <a:gd name="T33" fmla="*/ 138 h 186"/>
                <a:gd name="T34" fmla="*/ 106 w 134"/>
                <a:gd name="T35" fmla="*/ 126 h 186"/>
                <a:gd name="T36" fmla="*/ 113 w 134"/>
                <a:gd name="T37" fmla="*/ 116 h 186"/>
                <a:gd name="T38" fmla="*/ 119 w 134"/>
                <a:gd name="T39" fmla="*/ 106 h 186"/>
                <a:gd name="T40" fmla="*/ 134 w 134"/>
                <a:gd name="T41" fmla="*/ 9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4" h="186">
                  <a:moveTo>
                    <a:pt x="63" y="0"/>
                  </a:moveTo>
                  <a:lnTo>
                    <a:pt x="53" y="14"/>
                  </a:lnTo>
                  <a:lnTo>
                    <a:pt x="42" y="35"/>
                  </a:lnTo>
                  <a:lnTo>
                    <a:pt x="28" y="60"/>
                  </a:lnTo>
                  <a:lnTo>
                    <a:pt x="14" y="85"/>
                  </a:lnTo>
                  <a:lnTo>
                    <a:pt x="6" y="109"/>
                  </a:lnTo>
                  <a:lnTo>
                    <a:pt x="0" y="130"/>
                  </a:lnTo>
                  <a:lnTo>
                    <a:pt x="0" y="151"/>
                  </a:lnTo>
                  <a:lnTo>
                    <a:pt x="11" y="169"/>
                  </a:lnTo>
                  <a:lnTo>
                    <a:pt x="31" y="179"/>
                  </a:lnTo>
                  <a:lnTo>
                    <a:pt x="63" y="186"/>
                  </a:lnTo>
                  <a:lnTo>
                    <a:pt x="71" y="183"/>
                  </a:lnTo>
                  <a:lnTo>
                    <a:pt x="78" y="179"/>
                  </a:lnTo>
                  <a:lnTo>
                    <a:pt x="81" y="173"/>
                  </a:lnTo>
                  <a:lnTo>
                    <a:pt x="88" y="161"/>
                  </a:lnTo>
                  <a:lnTo>
                    <a:pt x="91" y="151"/>
                  </a:lnTo>
                  <a:lnTo>
                    <a:pt x="98" y="138"/>
                  </a:lnTo>
                  <a:lnTo>
                    <a:pt x="106" y="126"/>
                  </a:lnTo>
                  <a:lnTo>
                    <a:pt x="113" y="116"/>
                  </a:lnTo>
                  <a:lnTo>
                    <a:pt x="119" y="106"/>
                  </a:lnTo>
                  <a:lnTo>
                    <a:pt x="134" y="98"/>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60" name="Freeform 884"/>
            <p:cNvSpPr>
              <a:spLocks/>
            </p:cNvSpPr>
            <p:nvPr/>
          </p:nvSpPr>
          <p:spPr bwMode="auto">
            <a:xfrm>
              <a:off x="3012" y="2722"/>
              <a:ext cx="11" cy="17"/>
            </a:xfrm>
            <a:custGeom>
              <a:avLst/>
              <a:gdLst>
                <a:gd name="T0" fmla="*/ 43 w 142"/>
                <a:gd name="T1" fmla="*/ 0 h 232"/>
                <a:gd name="T2" fmla="*/ 32 w 142"/>
                <a:gd name="T3" fmla="*/ 21 h 232"/>
                <a:gd name="T4" fmla="*/ 22 w 142"/>
                <a:gd name="T5" fmla="*/ 53 h 232"/>
                <a:gd name="T6" fmla="*/ 11 w 142"/>
                <a:gd name="T7" fmla="*/ 80 h 232"/>
                <a:gd name="T8" fmla="*/ 4 w 142"/>
                <a:gd name="T9" fmla="*/ 115 h 232"/>
                <a:gd name="T10" fmla="*/ 0 w 142"/>
                <a:gd name="T11" fmla="*/ 144 h 232"/>
                <a:gd name="T12" fmla="*/ 0 w 142"/>
                <a:gd name="T13" fmla="*/ 175 h 232"/>
                <a:gd name="T14" fmla="*/ 7 w 142"/>
                <a:gd name="T15" fmla="*/ 200 h 232"/>
                <a:gd name="T16" fmla="*/ 22 w 142"/>
                <a:gd name="T17" fmla="*/ 218 h 232"/>
                <a:gd name="T18" fmla="*/ 47 w 142"/>
                <a:gd name="T19" fmla="*/ 228 h 232"/>
                <a:gd name="T20" fmla="*/ 82 w 142"/>
                <a:gd name="T21" fmla="*/ 232 h 232"/>
                <a:gd name="T22" fmla="*/ 102 w 142"/>
                <a:gd name="T23" fmla="*/ 225 h 232"/>
                <a:gd name="T24" fmla="*/ 120 w 142"/>
                <a:gd name="T25" fmla="*/ 218 h 232"/>
                <a:gd name="T26" fmla="*/ 130 w 142"/>
                <a:gd name="T27" fmla="*/ 203 h 232"/>
                <a:gd name="T28" fmla="*/ 138 w 142"/>
                <a:gd name="T29" fmla="*/ 190 h 232"/>
                <a:gd name="T30" fmla="*/ 142 w 142"/>
                <a:gd name="T31" fmla="*/ 172 h 232"/>
                <a:gd name="T32" fmla="*/ 142 w 142"/>
                <a:gd name="T33" fmla="*/ 151 h 232"/>
                <a:gd name="T34" fmla="*/ 142 w 142"/>
                <a:gd name="T35" fmla="*/ 130 h 232"/>
                <a:gd name="T36" fmla="*/ 142 w 142"/>
                <a:gd name="T37" fmla="*/ 108 h 232"/>
                <a:gd name="T38" fmla="*/ 142 w 142"/>
                <a:gd name="T39" fmla="*/ 88 h 232"/>
                <a:gd name="T40" fmla="*/ 142 w 142"/>
                <a:gd name="T41" fmla="*/ 7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232">
                  <a:moveTo>
                    <a:pt x="43" y="0"/>
                  </a:moveTo>
                  <a:lnTo>
                    <a:pt x="32" y="21"/>
                  </a:lnTo>
                  <a:lnTo>
                    <a:pt x="22" y="53"/>
                  </a:lnTo>
                  <a:lnTo>
                    <a:pt x="11" y="80"/>
                  </a:lnTo>
                  <a:lnTo>
                    <a:pt x="4" y="115"/>
                  </a:lnTo>
                  <a:lnTo>
                    <a:pt x="0" y="144"/>
                  </a:lnTo>
                  <a:lnTo>
                    <a:pt x="0" y="175"/>
                  </a:lnTo>
                  <a:lnTo>
                    <a:pt x="7" y="200"/>
                  </a:lnTo>
                  <a:lnTo>
                    <a:pt x="22" y="218"/>
                  </a:lnTo>
                  <a:lnTo>
                    <a:pt x="47" y="228"/>
                  </a:lnTo>
                  <a:lnTo>
                    <a:pt x="82" y="232"/>
                  </a:lnTo>
                  <a:lnTo>
                    <a:pt x="102" y="225"/>
                  </a:lnTo>
                  <a:lnTo>
                    <a:pt x="120" y="218"/>
                  </a:lnTo>
                  <a:lnTo>
                    <a:pt x="130" y="203"/>
                  </a:lnTo>
                  <a:lnTo>
                    <a:pt x="138" y="190"/>
                  </a:lnTo>
                  <a:lnTo>
                    <a:pt x="142" y="172"/>
                  </a:lnTo>
                  <a:lnTo>
                    <a:pt x="142" y="151"/>
                  </a:lnTo>
                  <a:lnTo>
                    <a:pt x="142" y="130"/>
                  </a:lnTo>
                  <a:lnTo>
                    <a:pt x="142" y="108"/>
                  </a:lnTo>
                  <a:lnTo>
                    <a:pt x="142" y="88"/>
                  </a:lnTo>
                  <a:lnTo>
                    <a:pt x="142" y="7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61" name="Freeform 885"/>
            <p:cNvSpPr>
              <a:spLocks/>
            </p:cNvSpPr>
            <p:nvPr/>
          </p:nvSpPr>
          <p:spPr bwMode="auto">
            <a:xfrm>
              <a:off x="2789" y="2642"/>
              <a:ext cx="10" cy="9"/>
            </a:xfrm>
            <a:custGeom>
              <a:avLst/>
              <a:gdLst>
                <a:gd name="T0" fmla="*/ 0 w 130"/>
                <a:gd name="T1" fmla="*/ 28 h 123"/>
                <a:gd name="T2" fmla="*/ 0 w 130"/>
                <a:gd name="T3" fmla="*/ 24 h 123"/>
                <a:gd name="T4" fmla="*/ 0 w 130"/>
                <a:gd name="T5" fmla="*/ 21 h 123"/>
                <a:gd name="T6" fmla="*/ 0 w 130"/>
                <a:gd name="T7" fmla="*/ 18 h 123"/>
                <a:gd name="T8" fmla="*/ 0 w 130"/>
                <a:gd name="T9" fmla="*/ 14 h 123"/>
                <a:gd name="T10" fmla="*/ 0 w 130"/>
                <a:gd name="T11" fmla="*/ 24 h 123"/>
                <a:gd name="T12" fmla="*/ 0 w 130"/>
                <a:gd name="T13" fmla="*/ 38 h 123"/>
                <a:gd name="T14" fmla="*/ 0 w 130"/>
                <a:gd name="T15" fmla="*/ 49 h 123"/>
                <a:gd name="T16" fmla="*/ 0 w 130"/>
                <a:gd name="T17" fmla="*/ 63 h 123"/>
                <a:gd name="T18" fmla="*/ 0 w 130"/>
                <a:gd name="T19" fmla="*/ 74 h 123"/>
                <a:gd name="T20" fmla="*/ 4 w 130"/>
                <a:gd name="T21" fmla="*/ 88 h 123"/>
                <a:gd name="T22" fmla="*/ 7 w 130"/>
                <a:gd name="T23" fmla="*/ 98 h 123"/>
                <a:gd name="T24" fmla="*/ 14 w 130"/>
                <a:gd name="T25" fmla="*/ 106 h 123"/>
                <a:gd name="T26" fmla="*/ 22 w 130"/>
                <a:gd name="T27" fmla="*/ 112 h 123"/>
                <a:gd name="T28" fmla="*/ 32 w 130"/>
                <a:gd name="T29" fmla="*/ 119 h 123"/>
                <a:gd name="T30" fmla="*/ 53 w 130"/>
                <a:gd name="T31" fmla="*/ 123 h 123"/>
                <a:gd name="T32" fmla="*/ 70 w 130"/>
                <a:gd name="T33" fmla="*/ 123 h 123"/>
                <a:gd name="T34" fmla="*/ 88 w 130"/>
                <a:gd name="T35" fmla="*/ 116 h 123"/>
                <a:gd name="T36" fmla="*/ 102 w 130"/>
                <a:gd name="T37" fmla="*/ 106 h 123"/>
                <a:gd name="T38" fmla="*/ 113 w 130"/>
                <a:gd name="T39" fmla="*/ 91 h 123"/>
                <a:gd name="T40" fmla="*/ 123 w 130"/>
                <a:gd name="T41" fmla="*/ 74 h 123"/>
                <a:gd name="T42" fmla="*/ 127 w 130"/>
                <a:gd name="T43" fmla="*/ 56 h 123"/>
                <a:gd name="T44" fmla="*/ 130 w 130"/>
                <a:gd name="T45" fmla="*/ 38 h 123"/>
                <a:gd name="T46" fmla="*/ 130 w 130"/>
                <a:gd name="T47" fmla="*/ 18 h 123"/>
                <a:gd name="T48" fmla="*/ 127 w 130"/>
                <a:gd name="T49"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0" h="123">
                  <a:moveTo>
                    <a:pt x="0" y="28"/>
                  </a:moveTo>
                  <a:lnTo>
                    <a:pt x="0" y="24"/>
                  </a:lnTo>
                  <a:lnTo>
                    <a:pt x="0" y="21"/>
                  </a:lnTo>
                  <a:lnTo>
                    <a:pt x="0" y="18"/>
                  </a:lnTo>
                  <a:lnTo>
                    <a:pt x="0" y="14"/>
                  </a:lnTo>
                  <a:lnTo>
                    <a:pt x="0" y="24"/>
                  </a:lnTo>
                  <a:lnTo>
                    <a:pt x="0" y="38"/>
                  </a:lnTo>
                  <a:lnTo>
                    <a:pt x="0" y="49"/>
                  </a:lnTo>
                  <a:lnTo>
                    <a:pt x="0" y="63"/>
                  </a:lnTo>
                  <a:lnTo>
                    <a:pt x="0" y="74"/>
                  </a:lnTo>
                  <a:lnTo>
                    <a:pt x="4" y="88"/>
                  </a:lnTo>
                  <a:lnTo>
                    <a:pt x="7" y="98"/>
                  </a:lnTo>
                  <a:lnTo>
                    <a:pt x="14" y="106"/>
                  </a:lnTo>
                  <a:lnTo>
                    <a:pt x="22" y="112"/>
                  </a:lnTo>
                  <a:lnTo>
                    <a:pt x="32" y="119"/>
                  </a:lnTo>
                  <a:lnTo>
                    <a:pt x="53" y="123"/>
                  </a:lnTo>
                  <a:lnTo>
                    <a:pt x="70" y="123"/>
                  </a:lnTo>
                  <a:lnTo>
                    <a:pt x="88" y="116"/>
                  </a:lnTo>
                  <a:lnTo>
                    <a:pt x="102" y="106"/>
                  </a:lnTo>
                  <a:lnTo>
                    <a:pt x="113" y="91"/>
                  </a:lnTo>
                  <a:lnTo>
                    <a:pt x="123" y="74"/>
                  </a:lnTo>
                  <a:lnTo>
                    <a:pt x="127" y="56"/>
                  </a:lnTo>
                  <a:lnTo>
                    <a:pt x="130" y="38"/>
                  </a:lnTo>
                  <a:lnTo>
                    <a:pt x="130" y="18"/>
                  </a:lnTo>
                  <a:lnTo>
                    <a:pt x="127"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62" name="Freeform 886"/>
            <p:cNvSpPr>
              <a:spLocks/>
            </p:cNvSpPr>
            <p:nvPr/>
          </p:nvSpPr>
          <p:spPr bwMode="auto">
            <a:xfrm>
              <a:off x="2823" y="2749"/>
              <a:ext cx="13" cy="12"/>
            </a:xfrm>
            <a:custGeom>
              <a:avLst/>
              <a:gdLst>
                <a:gd name="T0" fmla="*/ 117 w 166"/>
                <a:gd name="T1" fmla="*/ 35 h 177"/>
                <a:gd name="T2" fmla="*/ 127 w 166"/>
                <a:gd name="T3" fmla="*/ 47 h 177"/>
                <a:gd name="T4" fmla="*/ 135 w 166"/>
                <a:gd name="T5" fmla="*/ 60 h 177"/>
                <a:gd name="T6" fmla="*/ 145 w 166"/>
                <a:gd name="T7" fmla="*/ 75 h 177"/>
                <a:gd name="T8" fmla="*/ 152 w 166"/>
                <a:gd name="T9" fmla="*/ 89 h 177"/>
                <a:gd name="T10" fmla="*/ 159 w 166"/>
                <a:gd name="T11" fmla="*/ 107 h 177"/>
                <a:gd name="T12" fmla="*/ 162 w 166"/>
                <a:gd name="T13" fmla="*/ 120 h 177"/>
                <a:gd name="T14" fmla="*/ 166 w 166"/>
                <a:gd name="T15" fmla="*/ 134 h 177"/>
                <a:gd name="T16" fmla="*/ 162 w 166"/>
                <a:gd name="T17" fmla="*/ 148 h 177"/>
                <a:gd name="T18" fmla="*/ 155 w 166"/>
                <a:gd name="T19" fmla="*/ 159 h 177"/>
                <a:gd name="T20" fmla="*/ 145 w 166"/>
                <a:gd name="T21" fmla="*/ 169 h 177"/>
                <a:gd name="T22" fmla="*/ 127 w 166"/>
                <a:gd name="T23" fmla="*/ 177 h 177"/>
                <a:gd name="T24" fmla="*/ 113 w 166"/>
                <a:gd name="T25" fmla="*/ 177 h 177"/>
                <a:gd name="T26" fmla="*/ 99 w 166"/>
                <a:gd name="T27" fmla="*/ 177 h 177"/>
                <a:gd name="T28" fmla="*/ 85 w 166"/>
                <a:gd name="T29" fmla="*/ 169 h 177"/>
                <a:gd name="T30" fmla="*/ 72 w 166"/>
                <a:gd name="T31" fmla="*/ 162 h 177"/>
                <a:gd name="T32" fmla="*/ 57 w 166"/>
                <a:gd name="T33" fmla="*/ 148 h 177"/>
                <a:gd name="T34" fmla="*/ 47 w 166"/>
                <a:gd name="T35" fmla="*/ 138 h 177"/>
                <a:gd name="T36" fmla="*/ 35 w 166"/>
                <a:gd name="T37" fmla="*/ 124 h 177"/>
                <a:gd name="T38" fmla="*/ 25 w 166"/>
                <a:gd name="T39" fmla="*/ 110 h 177"/>
                <a:gd name="T40" fmla="*/ 18 w 166"/>
                <a:gd name="T41" fmla="*/ 95 h 177"/>
                <a:gd name="T42" fmla="*/ 15 w 166"/>
                <a:gd name="T43" fmla="*/ 89 h 177"/>
                <a:gd name="T44" fmla="*/ 12 w 166"/>
                <a:gd name="T45" fmla="*/ 78 h 177"/>
                <a:gd name="T46" fmla="*/ 7 w 166"/>
                <a:gd name="T47" fmla="*/ 67 h 177"/>
                <a:gd name="T48" fmla="*/ 4 w 166"/>
                <a:gd name="T49" fmla="*/ 60 h 177"/>
                <a:gd name="T50" fmla="*/ 4 w 166"/>
                <a:gd name="T51" fmla="*/ 50 h 177"/>
                <a:gd name="T52" fmla="*/ 0 w 166"/>
                <a:gd name="T53" fmla="*/ 39 h 177"/>
                <a:gd name="T54" fmla="*/ 4 w 166"/>
                <a:gd name="T55" fmla="*/ 29 h 177"/>
                <a:gd name="T56" fmla="*/ 4 w 166"/>
                <a:gd name="T57" fmla="*/ 18 h 177"/>
                <a:gd name="T58" fmla="*/ 7 w 166"/>
                <a:gd name="T59" fmla="*/ 7 h 177"/>
                <a:gd name="T60" fmla="*/ 12 w 166"/>
                <a:gd name="T61"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6" h="177">
                  <a:moveTo>
                    <a:pt x="117" y="35"/>
                  </a:moveTo>
                  <a:lnTo>
                    <a:pt x="127" y="47"/>
                  </a:lnTo>
                  <a:lnTo>
                    <a:pt x="135" y="60"/>
                  </a:lnTo>
                  <a:lnTo>
                    <a:pt x="145" y="75"/>
                  </a:lnTo>
                  <a:lnTo>
                    <a:pt x="152" y="89"/>
                  </a:lnTo>
                  <a:lnTo>
                    <a:pt x="159" y="107"/>
                  </a:lnTo>
                  <a:lnTo>
                    <a:pt x="162" y="120"/>
                  </a:lnTo>
                  <a:lnTo>
                    <a:pt x="166" y="134"/>
                  </a:lnTo>
                  <a:lnTo>
                    <a:pt x="162" y="148"/>
                  </a:lnTo>
                  <a:lnTo>
                    <a:pt x="155" y="159"/>
                  </a:lnTo>
                  <a:lnTo>
                    <a:pt x="145" y="169"/>
                  </a:lnTo>
                  <a:lnTo>
                    <a:pt x="127" y="177"/>
                  </a:lnTo>
                  <a:lnTo>
                    <a:pt x="113" y="177"/>
                  </a:lnTo>
                  <a:lnTo>
                    <a:pt x="99" y="177"/>
                  </a:lnTo>
                  <a:lnTo>
                    <a:pt x="85" y="169"/>
                  </a:lnTo>
                  <a:lnTo>
                    <a:pt x="72" y="162"/>
                  </a:lnTo>
                  <a:lnTo>
                    <a:pt x="57" y="148"/>
                  </a:lnTo>
                  <a:lnTo>
                    <a:pt x="47" y="138"/>
                  </a:lnTo>
                  <a:lnTo>
                    <a:pt x="35" y="124"/>
                  </a:lnTo>
                  <a:lnTo>
                    <a:pt x="25" y="110"/>
                  </a:lnTo>
                  <a:lnTo>
                    <a:pt x="18" y="95"/>
                  </a:lnTo>
                  <a:lnTo>
                    <a:pt x="15" y="89"/>
                  </a:lnTo>
                  <a:lnTo>
                    <a:pt x="12" y="78"/>
                  </a:lnTo>
                  <a:lnTo>
                    <a:pt x="7" y="67"/>
                  </a:lnTo>
                  <a:lnTo>
                    <a:pt x="4" y="60"/>
                  </a:lnTo>
                  <a:lnTo>
                    <a:pt x="4" y="50"/>
                  </a:lnTo>
                  <a:lnTo>
                    <a:pt x="0" y="39"/>
                  </a:lnTo>
                  <a:lnTo>
                    <a:pt x="4" y="29"/>
                  </a:lnTo>
                  <a:lnTo>
                    <a:pt x="4" y="18"/>
                  </a:lnTo>
                  <a:lnTo>
                    <a:pt x="7" y="7"/>
                  </a:lnTo>
                  <a:lnTo>
                    <a:pt x="12"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63" name="Freeform 887"/>
            <p:cNvSpPr>
              <a:spLocks/>
            </p:cNvSpPr>
            <p:nvPr/>
          </p:nvSpPr>
          <p:spPr bwMode="auto">
            <a:xfrm>
              <a:off x="2808" y="2614"/>
              <a:ext cx="17" cy="10"/>
            </a:xfrm>
            <a:custGeom>
              <a:avLst/>
              <a:gdLst>
                <a:gd name="T0" fmla="*/ 57 w 225"/>
                <a:gd name="T1" fmla="*/ 25 h 141"/>
                <a:gd name="T2" fmla="*/ 77 w 225"/>
                <a:gd name="T3" fmla="*/ 21 h 141"/>
                <a:gd name="T4" fmla="*/ 99 w 225"/>
                <a:gd name="T5" fmla="*/ 18 h 141"/>
                <a:gd name="T6" fmla="*/ 124 w 225"/>
                <a:gd name="T7" fmla="*/ 15 h 141"/>
                <a:gd name="T8" fmla="*/ 152 w 225"/>
                <a:gd name="T9" fmla="*/ 8 h 141"/>
                <a:gd name="T10" fmla="*/ 172 w 225"/>
                <a:gd name="T11" fmla="*/ 0 h 141"/>
                <a:gd name="T12" fmla="*/ 194 w 225"/>
                <a:gd name="T13" fmla="*/ 0 h 141"/>
                <a:gd name="T14" fmla="*/ 212 w 225"/>
                <a:gd name="T15" fmla="*/ 3 h 141"/>
                <a:gd name="T16" fmla="*/ 222 w 225"/>
                <a:gd name="T17" fmla="*/ 11 h 141"/>
                <a:gd name="T18" fmla="*/ 225 w 225"/>
                <a:gd name="T19" fmla="*/ 28 h 141"/>
                <a:gd name="T20" fmla="*/ 218 w 225"/>
                <a:gd name="T21" fmla="*/ 57 h 141"/>
                <a:gd name="T22" fmla="*/ 212 w 225"/>
                <a:gd name="T23" fmla="*/ 71 h 141"/>
                <a:gd name="T24" fmla="*/ 204 w 225"/>
                <a:gd name="T25" fmla="*/ 81 h 141"/>
                <a:gd name="T26" fmla="*/ 194 w 225"/>
                <a:gd name="T27" fmla="*/ 88 h 141"/>
                <a:gd name="T28" fmla="*/ 180 w 225"/>
                <a:gd name="T29" fmla="*/ 92 h 141"/>
                <a:gd name="T30" fmla="*/ 165 w 225"/>
                <a:gd name="T31" fmla="*/ 95 h 141"/>
                <a:gd name="T32" fmla="*/ 152 w 225"/>
                <a:gd name="T33" fmla="*/ 95 h 141"/>
                <a:gd name="T34" fmla="*/ 134 w 225"/>
                <a:gd name="T35" fmla="*/ 95 h 141"/>
                <a:gd name="T36" fmla="*/ 120 w 225"/>
                <a:gd name="T37" fmla="*/ 95 h 141"/>
                <a:gd name="T38" fmla="*/ 102 w 225"/>
                <a:gd name="T39" fmla="*/ 92 h 141"/>
                <a:gd name="T40" fmla="*/ 84 w 225"/>
                <a:gd name="T41" fmla="*/ 88 h 141"/>
                <a:gd name="T42" fmla="*/ 95 w 225"/>
                <a:gd name="T43" fmla="*/ 85 h 141"/>
                <a:gd name="T44" fmla="*/ 102 w 225"/>
                <a:gd name="T45" fmla="*/ 85 h 141"/>
                <a:gd name="T46" fmla="*/ 109 w 225"/>
                <a:gd name="T47" fmla="*/ 88 h 141"/>
                <a:gd name="T48" fmla="*/ 116 w 225"/>
                <a:gd name="T49" fmla="*/ 88 h 141"/>
                <a:gd name="T50" fmla="*/ 124 w 225"/>
                <a:gd name="T51" fmla="*/ 92 h 141"/>
                <a:gd name="T52" fmla="*/ 130 w 225"/>
                <a:gd name="T53" fmla="*/ 92 h 141"/>
                <a:gd name="T54" fmla="*/ 134 w 225"/>
                <a:gd name="T55" fmla="*/ 95 h 141"/>
                <a:gd name="T56" fmla="*/ 137 w 225"/>
                <a:gd name="T57" fmla="*/ 98 h 141"/>
                <a:gd name="T58" fmla="*/ 137 w 225"/>
                <a:gd name="T59" fmla="*/ 106 h 141"/>
                <a:gd name="T60" fmla="*/ 137 w 225"/>
                <a:gd name="T61" fmla="*/ 113 h 141"/>
                <a:gd name="T62" fmla="*/ 127 w 225"/>
                <a:gd name="T63" fmla="*/ 127 h 141"/>
                <a:gd name="T64" fmla="*/ 116 w 225"/>
                <a:gd name="T65" fmla="*/ 133 h 141"/>
                <a:gd name="T66" fmla="*/ 102 w 225"/>
                <a:gd name="T67" fmla="*/ 141 h 141"/>
                <a:gd name="T68" fmla="*/ 89 w 225"/>
                <a:gd name="T69" fmla="*/ 141 h 141"/>
                <a:gd name="T70" fmla="*/ 70 w 225"/>
                <a:gd name="T71" fmla="*/ 138 h 141"/>
                <a:gd name="T72" fmla="*/ 57 w 225"/>
                <a:gd name="T73" fmla="*/ 133 h 141"/>
                <a:gd name="T74" fmla="*/ 39 w 225"/>
                <a:gd name="T75" fmla="*/ 123 h 141"/>
                <a:gd name="T76" fmla="*/ 24 w 225"/>
                <a:gd name="T77" fmla="*/ 116 h 141"/>
                <a:gd name="T78" fmla="*/ 14 w 225"/>
                <a:gd name="T79" fmla="*/ 106 h 141"/>
                <a:gd name="T80" fmla="*/ 0 w 225"/>
                <a:gd name="T81" fmla="*/ 95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5" h="141">
                  <a:moveTo>
                    <a:pt x="57" y="25"/>
                  </a:moveTo>
                  <a:lnTo>
                    <a:pt x="77" y="21"/>
                  </a:lnTo>
                  <a:lnTo>
                    <a:pt x="99" y="18"/>
                  </a:lnTo>
                  <a:lnTo>
                    <a:pt x="124" y="15"/>
                  </a:lnTo>
                  <a:lnTo>
                    <a:pt x="152" y="8"/>
                  </a:lnTo>
                  <a:lnTo>
                    <a:pt x="172" y="0"/>
                  </a:lnTo>
                  <a:lnTo>
                    <a:pt x="194" y="0"/>
                  </a:lnTo>
                  <a:lnTo>
                    <a:pt x="212" y="3"/>
                  </a:lnTo>
                  <a:lnTo>
                    <a:pt x="222" y="11"/>
                  </a:lnTo>
                  <a:lnTo>
                    <a:pt x="225" y="28"/>
                  </a:lnTo>
                  <a:lnTo>
                    <a:pt x="218" y="57"/>
                  </a:lnTo>
                  <a:lnTo>
                    <a:pt x="212" y="71"/>
                  </a:lnTo>
                  <a:lnTo>
                    <a:pt x="204" y="81"/>
                  </a:lnTo>
                  <a:lnTo>
                    <a:pt x="194" y="88"/>
                  </a:lnTo>
                  <a:lnTo>
                    <a:pt x="180" y="92"/>
                  </a:lnTo>
                  <a:lnTo>
                    <a:pt x="165" y="95"/>
                  </a:lnTo>
                  <a:lnTo>
                    <a:pt x="152" y="95"/>
                  </a:lnTo>
                  <a:lnTo>
                    <a:pt x="134" y="95"/>
                  </a:lnTo>
                  <a:lnTo>
                    <a:pt x="120" y="95"/>
                  </a:lnTo>
                  <a:lnTo>
                    <a:pt x="102" y="92"/>
                  </a:lnTo>
                  <a:lnTo>
                    <a:pt x="84" y="88"/>
                  </a:lnTo>
                  <a:lnTo>
                    <a:pt x="95" y="85"/>
                  </a:lnTo>
                  <a:lnTo>
                    <a:pt x="102" y="85"/>
                  </a:lnTo>
                  <a:lnTo>
                    <a:pt x="109" y="88"/>
                  </a:lnTo>
                  <a:lnTo>
                    <a:pt x="116" y="88"/>
                  </a:lnTo>
                  <a:lnTo>
                    <a:pt x="124" y="92"/>
                  </a:lnTo>
                  <a:lnTo>
                    <a:pt x="130" y="92"/>
                  </a:lnTo>
                  <a:lnTo>
                    <a:pt x="134" y="95"/>
                  </a:lnTo>
                  <a:lnTo>
                    <a:pt x="137" y="98"/>
                  </a:lnTo>
                  <a:lnTo>
                    <a:pt x="137" y="106"/>
                  </a:lnTo>
                  <a:lnTo>
                    <a:pt x="137" y="113"/>
                  </a:lnTo>
                  <a:lnTo>
                    <a:pt x="127" y="127"/>
                  </a:lnTo>
                  <a:lnTo>
                    <a:pt x="116" y="133"/>
                  </a:lnTo>
                  <a:lnTo>
                    <a:pt x="102" y="141"/>
                  </a:lnTo>
                  <a:lnTo>
                    <a:pt x="89" y="141"/>
                  </a:lnTo>
                  <a:lnTo>
                    <a:pt x="70" y="138"/>
                  </a:lnTo>
                  <a:lnTo>
                    <a:pt x="57" y="133"/>
                  </a:lnTo>
                  <a:lnTo>
                    <a:pt x="39" y="123"/>
                  </a:lnTo>
                  <a:lnTo>
                    <a:pt x="24" y="116"/>
                  </a:lnTo>
                  <a:lnTo>
                    <a:pt x="14" y="106"/>
                  </a:lnTo>
                  <a:lnTo>
                    <a:pt x="0" y="95"/>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64" name="Freeform 888"/>
            <p:cNvSpPr>
              <a:spLocks/>
            </p:cNvSpPr>
            <p:nvPr/>
          </p:nvSpPr>
          <p:spPr bwMode="auto">
            <a:xfrm>
              <a:off x="2849" y="2605"/>
              <a:ext cx="10" cy="9"/>
            </a:xfrm>
            <a:custGeom>
              <a:avLst/>
              <a:gdLst>
                <a:gd name="T0" fmla="*/ 0 w 131"/>
                <a:gd name="T1" fmla="*/ 127 h 127"/>
                <a:gd name="T2" fmla="*/ 18 w 131"/>
                <a:gd name="T3" fmla="*/ 117 h 127"/>
                <a:gd name="T4" fmla="*/ 28 w 131"/>
                <a:gd name="T5" fmla="*/ 105 h 127"/>
                <a:gd name="T6" fmla="*/ 39 w 131"/>
                <a:gd name="T7" fmla="*/ 92 h 127"/>
                <a:gd name="T8" fmla="*/ 46 w 131"/>
                <a:gd name="T9" fmla="*/ 77 h 127"/>
                <a:gd name="T10" fmla="*/ 49 w 131"/>
                <a:gd name="T11" fmla="*/ 64 h 127"/>
                <a:gd name="T12" fmla="*/ 56 w 131"/>
                <a:gd name="T13" fmla="*/ 47 h 127"/>
                <a:gd name="T14" fmla="*/ 60 w 131"/>
                <a:gd name="T15" fmla="*/ 32 h 127"/>
                <a:gd name="T16" fmla="*/ 71 w 131"/>
                <a:gd name="T17" fmla="*/ 18 h 127"/>
                <a:gd name="T18" fmla="*/ 81 w 131"/>
                <a:gd name="T19" fmla="*/ 7 h 127"/>
                <a:gd name="T20" fmla="*/ 95 w 131"/>
                <a:gd name="T21" fmla="*/ 0 h 127"/>
                <a:gd name="T22" fmla="*/ 106 w 131"/>
                <a:gd name="T23" fmla="*/ 0 h 127"/>
                <a:gd name="T24" fmla="*/ 113 w 131"/>
                <a:gd name="T25" fmla="*/ 0 h 127"/>
                <a:gd name="T26" fmla="*/ 119 w 131"/>
                <a:gd name="T27" fmla="*/ 4 h 127"/>
                <a:gd name="T28" fmla="*/ 126 w 131"/>
                <a:gd name="T29" fmla="*/ 7 h 127"/>
                <a:gd name="T30" fmla="*/ 131 w 131"/>
                <a:gd name="T31" fmla="*/ 15 h 127"/>
                <a:gd name="T32" fmla="*/ 131 w 131"/>
                <a:gd name="T33" fmla="*/ 22 h 127"/>
                <a:gd name="T34" fmla="*/ 131 w 131"/>
                <a:gd name="T35" fmla="*/ 28 h 127"/>
                <a:gd name="T36" fmla="*/ 131 w 131"/>
                <a:gd name="T37" fmla="*/ 35 h 127"/>
                <a:gd name="T38" fmla="*/ 126 w 131"/>
                <a:gd name="T39" fmla="*/ 47 h 127"/>
                <a:gd name="T40" fmla="*/ 123 w 131"/>
                <a:gd name="T41" fmla="*/ 53 h 127"/>
                <a:gd name="T42" fmla="*/ 119 w 131"/>
                <a:gd name="T43" fmla="*/ 57 h 127"/>
                <a:gd name="T44" fmla="*/ 116 w 131"/>
                <a:gd name="T45" fmla="*/ 60 h 127"/>
                <a:gd name="T46" fmla="*/ 113 w 131"/>
                <a:gd name="T47" fmla="*/ 64 h 127"/>
                <a:gd name="T48" fmla="*/ 109 w 131"/>
                <a:gd name="T49" fmla="*/ 67 h 127"/>
                <a:gd name="T50" fmla="*/ 102 w 131"/>
                <a:gd name="T51" fmla="*/ 70 h 127"/>
                <a:gd name="T52" fmla="*/ 95 w 131"/>
                <a:gd name="T53" fmla="*/ 74 h 127"/>
                <a:gd name="T54" fmla="*/ 91 w 131"/>
                <a:gd name="T55" fmla="*/ 74 h 127"/>
                <a:gd name="T56" fmla="*/ 84 w 131"/>
                <a:gd name="T57" fmla="*/ 77 h 127"/>
                <a:gd name="T58" fmla="*/ 78 w 131"/>
                <a:gd name="T59" fmla="*/ 82 h 127"/>
                <a:gd name="T60" fmla="*/ 71 w 131"/>
                <a:gd name="T61" fmla="*/ 8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1" h="127">
                  <a:moveTo>
                    <a:pt x="0" y="127"/>
                  </a:moveTo>
                  <a:lnTo>
                    <a:pt x="18" y="117"/>
                  </a:lnTo>
                  <a:lnTo>
                    <a:pt x="28" y="105"/>
                  </a:lnTo>
                  <a:lnTo>
                    <a:pt x="39" y="92"/>
                  </a:lnTo>
                  <a:lnTo>
                    <a:pt x="46" y="77"/>
                  </a:lnTo>
                  <a:lnTo>
                    <a:pt x="49" y="64"/>
                  </a:lnTo>
                  <a:lnTo>
                    <a:pt x="56" y="47"/>
                  </a:lnTo>
                  <a:lnTo>
                    <a:pt x="60" y="32"/>
                  </a:lnTo>
                  <a:lnTo>
                    <a:pt x="71" y="18"/>
                  </a:lnTo>
                  <a:lnTo>
                    <a:pt x="81" y="7"/>
                  </a:lnTo>
                  <a:lnTo>
                    <a:pt x="95" y="0"/>
                  </a:lnTo>
                  <a:lnTo>
                    <a:pt x="106" y="0"/>
                  </a:lnTo>
                  <a:lnTo>
                    <a:pt x="113" y="0"/>
                  </a:lnTo>
                  <a:lnTo>
                    <a:pt x="119" y="4"/>
                  </a:lnTo>
                  <a:lnTo>
                    <a:pt x="126" y="7"/>
                  </a:lnTo>
                  <a:lnTo>
                    <a:pt x="131" y="15"/>
                  </a:lnTo>
                  <a:lnTo>
                    <a:pt x="131" y="22"/>
                  </a:lnTo>
                  <a:lnTo>
                    <a:pt x="131" y="28"/>
                  </a:lnTo>
                  <a:lnTo>
                    <a:pt x="131" y="35"/>
                  </a:lnTo>
                  <a:lnTo>
                    <a:pt x="126" y="47"/>
                  </a:lnTo>
                  <a:lnTo>
                    <a:pt x="123" y="53"/>
                  </a:lnTo>
                  <a:lnTo>
                    <a:pt x="119" y="57"/>
                  </a:lnTo>
                  <a:lnTo>
                    <a:pt x="116" y="60"/>
                  </a:lnTo>
                  <a:lnTo>
                    <a:pt x="113" y="64"/>
                  </a:lnTo>
                  <a:lnTo>
                    <a:pt x="109" y="67"/>
                  </a:lnTo>
                  <a:lnTo>
                    <a:pt x="102" y="70"/>
                  </a:lnTo>
                  <a:lnTo>
                    <a:pt x="95" y="74"/>
                  </a:lnTo>
                  <a:lnTo>
                    <a:pt x="91" y="74"/>
                  </a:lnTo>
                  <a:lnTo>
                    <a:pt x="84" y="77"/>
                  </a:lnTo>
                  <a:lnTo>
                    <a:pt x="78" y="82"/>
                  </a:lnTo>
                  <a:lnTo>
                    <a:pt x="71" y="85"/>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65" name="Freeform 889"/>
            <p:cNvSpPr>
              <a:spLocks/>
            </p:cNvSpPr>
            <p:nvPr/>
          </p:nvSpPr>
          <p:spPr bwMode="auto">
            <a:xfrm>
              <a:off x="2743" y="2628"/>
              <a:ext cx="8" cy="12"/>
            </a:xfrm>
            <a:custGeom>
              <a:avLst/>
              <a:gdLst>
                <a:gd name="T0" fmla="*/ 11 w 106"/>
                <a:gd name="T1" fmla="*/ 0 h 169"/>
                <a:gd name="T2" fmla="*/ 11 w 106"/>
                <a:gd name="T3" fmla="*/ 15 h 169"/>
                <a:gd name="T4" fmla="*/ 11 w 106"/>
                <a:gd name="T5" fmla="*/ 36 h 169"/>
                <a:gd name="T6" fmla="*/ 8 w 106"/>
                <a:gd name="T7" fmla="*/ 54 h 169"/>
                <a:gd name="T8" fmla="*/ 3 w 106"/>
                <a:gd name="T9" fmla="*/ 71 h 169"/>
                <a:gd name="T10" fmla="*/ 0 w 106"/>
                <a:gd name="T11" fmla="*/ 89 h 169"/>
                <a:gd name="T12" fmla="*/ 0 w 106"/>
                <a:gd name="T13" fmla="*/ 106 h 169"/>
                <a:gd name="T14" fmla="*/ 3 w 106"/>
                <a:gd name="T15" fmla="*/ 124 h 169"/>
                <a:gd name="T16" fmla="*/ 8 w 106"/>
                <a:gd name="T17" fmla="*/ 137 h 169"/>
                <a:gd name="T18" fmla="*/ 18 w 106"/>
                <a:gd name="T19" fmla="*/ 148 h 169"/>
                <a:gd name="T20" fmla="*/ 31 w 106"/>
                <a:gd name="T21" fmla="*/ 159 h 169"/>
                <a:gd name="T22" fmla="*/ 53 w 106"/>
                <a:gd name="T23" fmla="*/ 165 h 169"/>
                <a:gd name="T24" fmla="*/ 71 w 106"/>
                <a:gd name="T25" fmla="*/ 169 h 169"/>
                <a:gd name="T26" fmla="*/ 84 w 106"/>
                <a:gd name="T27" fmla="*/ 162 h 169"/>
                <a:gd name="T28" fmla="*/ 95 w 106"/>
                <a:gd name="T29" fmla="*/ 152 h 169"/>
                <a:gd name="T30" fmla="*/ 102 w 106"/>
                <a:gd name="T31" fmla="*/ 137 h 169"/>
                <a:gd name="T32" fmla="*/ 106 w 106"/>
                <a:gd name="T33" fmla="*/ 117 h 169"/>
                <a:gd name="T34" fmla="*/ 106 w 106"/>
                <a:gd name="T35" fmla="*/ 99 h 169"/>
                <a:gd name="T36" fmla="*/ 102 w 106"/>
                <a:gd name="T37" fmla="*/ 74 h 169"/>
                <a:gd name="T38" fmla="*/ 102 w 106"/>
                <a:gd name="T39" fmla="*/ 54 h 169"/>
                <a:gd name="T40" fmla="*/ 95 w 106"/>
                <a:gd name="T41" fmla="*/ 36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169">
                  <a:moveTo>
                    <a:pt x="11" y="0"/>
                  </a:moveTo>
                  <a:lnTo>
                    <a:pt x="11" y="15"/>
                  </a:lnTo>
                  <a:lnTo>
                    <a:pt x="11" y="36"/>
                  </a:lnTo>
                  <a:lnTo>
                    <a:pt x="8" y="54"/>
                  </a:lnTo>
                  <a:lnTo>
                    <a:pt x="3" y="71"/>
                  </a:lnTo>
                  <a:lnTo>
                    <a:pt x="0" y="89"/>
                  </a:lnTo>
                  <a:lnTo>
                    <a:pt x="0" y="106"/>
                  </a:lnTo>
                  <a:lnTo>
                    <a:pt x="3" y="124"/>
                  </a:lnTo>
                  <a:lnTo>
                    <a:pt x="8" y="137"/>
                  </a:lnTo>
                  <a:lnTo>
                    <a:pt x="18" y="148"/>
                  </a:lnTo>
                  <a:lnTo>
                    <a:pt x="31" y="159"/>
                  </a:lnTo>
                  <a:lnTo>
                    <a:pt x="53" y="165"/>
                  </a:lnTo>
                  <a:lnTo>
                    <a:pt x="71" y="169"/>
                  </a:lnTo>
                  <a:lnTo>
                    <a:pt x="84" y="162"/>
                  </a:lnTo>
                  <a:lnTo>
                    <a:pt x="95" y="152"/>
                  </a:lnTo>
                  <a:lnTo>
                    <a:pt x="102" y="137"/>
                  </a:lnTo>
                  <a:lnTo>
                    <a:pt x="106" y="117"/>
                  </a:lnTo>
                  <a:lnTo>
                    <a:pt x="106" y="99"/>
                  </a:lnTo>
                  <a:lnTo>
                    <a:pt x="102" y="74"/>
                  </a:lnTo>
                  <a:lnTo>
                    <a:pt x="102" y="54"/>
                  </a:lnTo>
                  <a:lnTo>
                    <a:pt x="95" y="36"/>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66" name="Freeform 890"/>
            <p:cNvSpPr>
              <a:spLocks/>
            </p:cNvSpPr>
            <p:nvPr/>
          </p:nvSpPr>
          <p:spPr bwMode="auto">
            <a:xfrm>
              <a:off x="2692" y="2683"/>
              <a:ext cx="11" cy="11"/>
            </a:xfrm>
            <a:custGeom>
              <a:avLst/>
              <a:gdLst>
                <a:gd name="T0" fmla="*/ 0 w 140"/>
                <a:gd name="T1" fmla="*/ 0 h 155"/>
                <a:gd name="T2" fmla="*/ 0 w 140"/>
                <a:gd name="T3" fmla="*/ 11 h 155"/>
                <a:gd name="T4" fmla="*/ 0 w 140"/>
                <a:gd name="T5" fmla="*/ 25 h 155"/>
                <a:gd name="T6" fmla="*/ 0 w 140"/>
                <a:gd name="T7" fmla="*/ 39 h 155"/>
                <a:gd name="T8" fmla="*/ 0 w 140"/>
                <a:gd name="T9" fmla="*/ 54 h 155"/>
                <a:gd name="T10" fmla="*/ 0 w 140"/>
                <a:gd name="T11" fmla="*/ 67 h 155"/>
                <a:gd name="T12" fmla="*/ 0 w 140"/>
                <a:gd name="T13" fmla="*/ 81 h 155"/>
                <a:gd name="T14" fmla="*/ 4 w 140"/>
                <a:gd name="T15" fmla="*/ 92 h 155"/>
                <a:gd name="T16" fmla="*/ 7 w 140"/>
                <a:gd name="T17" fmla="*/ 106 h 155"/>
                <a:gd name="T18" fmla="*/ 11 w 140"/>
                <a:gd name="T19" fmla="*/ 116 h 155"/>
                <a:gd name="T20" fmla="*/ 17 w 140"/>
                <a:gd name="T21" fmla="*/ 130 h 155"/>
                <a:gd name="T22" fmla="*/ 29 w 140"/>
                <a:gd name="T23" fmla="*/ 141 h 155"/>
                <a:gd name="T24" fmla="*/ 39 w 140"/>
                <a:gd name="T25" fmla="*/ 147 h 155"/>
                <a:gd name="T26" fmla="*/ 52 w 140"/>
                <a:gd name="T27" fmla="*/ 152 h 155"/>
                <a:gd name="T28" fmla="*/ 64 w 140"/>
                <a:gd name="T29" fmla="*/ 155 h 155"/>
                <a:gd name="T30" fmla="*/ 77 w 140"/>
                <a:gd name="T31" fmla="*/ 155 h 155"/>
                <a:gd name="T32" fmla="*/ 87 w 140"/>
                <a:gd name="T33" fmla="*/ 152 h 155"/>
                <a:gd name="T34" fmla="*/ 102 w 140"/>
                <a:gd name="T35" fmla="*/ 147 h 155"/>
                <a:gd name="T36" fmla="*/ 112 w 140"/>
                <a:gd name="T37" fmla="*/ 141 h 155"/>
                <a:gd name="T38" fmla="*/ 123 w 140"/>
                <a:gd name="T39" fmla="*/ 134 h 155"/>
                <a:gd name="T40" fmla="*/ 134 w 140"/>
                <a:gd name="T41" fmla="*/ 124 h 155"/>
                <a:gd name="T42" fmla="*/ 137 w 140"/>
                <a:gd name="T43" fmla="*/ 109 h 155"/>
                <a:gd name="T44" fmla="*/ 140 w 140"/>
                <a:gd name="T45" fmla="*/ 99 h 155"/>
                <a:gd name="T46" fmla="*/ 140 w 140"/>
                <a:gd name="T47" fmla="*/ 85 h 155"/>
                <a:gd name="T48" fmla="*/ 137 w 140"/>
                <a:gd name="T49" fmla="*/ 74 h 155"/>
                <a:gd name="T50" fmla="*/ 130 w 140"/>
                <a:gd name="T51" fmla="*/ 64 h 155"/>
                <a:gd name="T52" fmla="*/ 123 w 140"/>
                <a:gd name="T53" fmla="*/ 54 h 155"/>
                <a:gd name="T54" fmla="*/ 112 w 140"/>
                <a:gd name="T55" fmla="*/ 42 h 155"/>
                <a:gd name="T56" fmla="*/ 102 w 140"/>
                <a:gd name="T57" fmla="*/ 32 h 155"/>
                <a:gd name="T58" fmla="*/ 92 w 140"/>
                <a:gd name="T59" fmla="*/ 22 h 155"/>
                <a:gd name="T60" fmla="*/ 77 w 140"/>
                <a:gd name="T61" fmla="*/ 1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0" h="155">
                  <a:moveTo>
                    <a:pt x="0" y="0"/>
                  </a:moveTo>
                  <a:lnTo>
                    <a:pt x="0" y="11"/>
                  </a:lnTo>
                  <a:lnTo>
                    <a:pt x="0" y="25"/>
                  </a:lnTo>
                  <a:lnTo>
                    <a:pt x="0" y="39"/>
                  </a:lnTo>
                  <a:lnTo>
                    <a:pt x="0" y="54"/>
                  </a:lnTo>
                  <a:lnTo>
                    <a:pt x="0" y="67"/>
                  </a:lnTo>
                  <a:lnTo>
                    <a:pt x="0" y="81"/>
                  </a:lnTo>
                  <a:lnTo>
                    <a:pt x="4" y="92"/>
                  </a:lnTo>
                  <a:lnTo>
                    <a:pt x="7" y="106"/>
                  </a:lnTo>
                  <a:lnTo>
                    <a:pt x="11" y="116"/>
                  </a:lnTo>
                  <a:lnTo>
                    <a:pt x="17" y="130"/>
                  </a:lnTo>
                  <a:lnTo>
                    <a:pt x="29" y="141"/>
                  </a:lnTo>
                  <a:lnTo>
                    <a:pt x="39" y="147"/>
                  </a:lnTo>
                  <a:lnTo>
                    <a:pt x="52" y="152"/>
                  </a:lnTo>
                  <a:lnTo>
                    <a:pt x="64" y="155"/>
                  </a:lnTo>
                  <a:lnTo>
                    <a:pt x="77" y="155"/>
                  </a:lnTo>
                  <a:lnTo>
                    <a:pt x="87" y="152"/>
                  </a:lnTo>
                  <a:lnTo>
                    <a:pt x="102" y="147"/>
                  </a:lnTo>
                  <a:lnTo>
                    <a:pt x="112" y="141"/>
                  </a:lnTo>
                  <a:lnTo>
                    <a:pt x="123" y="134"/>
                  </a:lnTo>
                  <a:lnTo>
                    <a:pt x="134" y="124"/>
                  </a:lnTo>
                  <a:lnTo>
                    <a:pt x="137" y="109"/>
                  </a:lnTo>
                  <a:lnTo>
                    <a:pt x="140" y="99"/>
                  </a:lnTo>
                  <a:lnTo>
                    <a:pt x="140" y="85"/>
                  </a:lnTo>
                  <a:lnTo>
                    <a:pt x="137" y="74"/>
                  </a:lnTo>
                  <a:lnTo>
                    <a:pt x="130" y="64"/>
                  </a:lnTo>
                  <a:lnTo>
                    <a:pt x="123" y="54"/>
                  </a:lnTo>
                  <a:lnTo>
                    <a:pt x="112" y="42"/>
                  </a:lnTo>
                  <a:lnTo>
                    <a:pt x="102" y="32"/>
                  </a:lnTo>
                  <a:lnTo>
                    <a:pt x="92" y="22"/>
                  </a:lnTo>
                  <a:lnTo>
                    <a:pt x="77" y="14"/>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67" name="Freeform 891"/>
            <p:cNvSpPr>
              <a:spLocks/>
            </p:cNvSpPr>
            <p:nvPr/>
          </p:nvSpPr>
          <p:spPr bwMode="auto">
            <a:xfrm>
              <a:off x="2703" y="2686"/>
              <a:ext cx="10" cy="14"/>
            </a:xfrm>
            <a:custGeom>
              <a:avLst/>
              <a:gdLst>
                <a:gd name="T0" fmla="*/ 0 w 138"/>
                <a:gd name="T1" fmla="*/ 120 h 200"/>
                <a:gd name="T2" fmla="*/ 4 w 138"/>
                <a:gd name="T3" fmla="*/ 137 h 200"/>
                <a:gd name="T4" fmla="*/ 15 w 138"/>
                <a:gd name="T5" fmla="*/ 155 h 200"/>
                <a:gd name="T6" fmla="*/ 22 w 138"/>
                <a:gd name="T7" fmla="*/ 169 h 200"/>
                <a:gd name="T8" fmla="*/ 36 w 138"/>
                <a:gd name="T9" fmla="*/ 183 h 200"/>
                <a:gd name="T10" fmla="*/ 50 w 138"/>
                <a:gd name="T11" fmla="*/ 194 h 200"/>
                <a:gd name="T12" fmla="*/ 67 w 138"/>
                <a:gd name="T13" fmla="*/ 200 h 200"/>
                <a:gd name="T14" fmla="*/ 82 w 138"/>
                <a:gd name="T15" fmla="*/ 200 h 200"/>
                <a:gd name="T16" fmla="*/ 95 w 138"/>
                <a:gd name="T17" fmla="*/ 200 h 200"/>
                <a:gd name="T18" fmla="*/ 110 w 138"/>
                <a:gd name="T19" fmla="*/ 190 h 200"/>
                <a:gd name="T20" fmla="*/ 124 w 138"/>
                <a:gd name="T21" fmla="*/ 177 h 200"/>
                <a:gd name="T22" fmla="*/ 135 w 138"/>
                <a:gd name="T23" fmla="*/ 155 h 200"/>
                <a:gd name="T24" fmla="*/ 138 w 138"/>
                <a:gd name="T25" fmla="*/ 130 h 200"/>
                <a:gd name="T26" fmla="*/ 138 w 138"/>
                <a:gd name="T27" fmla="*/ 113 h 200"/>
                <a:gd name="T28" fmla="*/ 127 w 138"/>
                <a:gd name="T29" fmla="*/ 92 h 200"/>
                <a:gd name="T30" fmla="*/ 117 w 138"/>
                <a:gd name="T31" fmla="*/ 74 h 200"/>
                <a:gd name="T32" fmla="*/ 99 w 138"/>
                <a:gd name="T33" fmla="*/ 57 h 200"/>
                <a:gd name="T34" fmla="*/ 82 w 138"/>
                <a:gd name="T35" fmla="*/ 43 h 200"/>
                <a:gd name="T36" fmla="*/ 64 w 138"/>
                <a:gd name="T37" fmla="*/ 29 h 200"/>
                <a:gd name="T38" fmla="*/ 43 w 138"/>
                <a:gd name="T39" fmla="*/ 12 h 200"/>
                <a:gd name="T40" fmla="*/ 22 w 138"/>
                <a:gd name="T41"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8" h="200">
                  <a:moveTo>
                    <a:pt x="0" y="120"/>
                  </a:moveTo>
                  <a:lnTo>
                    <a:pt x="4" y="137"/>
                  </a:lnTo>
                  <a:lnTo>
                    <a:pt x="15" y="155"/>
                  </a:lnTo>
                  <a:lnTo>
                    <a:pt x="22" y="169"/>
                  </a:lnTo>
                  <a:lnTo>
                    <a:pt x="36" y="183"/>
                  </a:lnTo>
                  <a:lnTo>
                    <a:pt x="50" y="194"/>
                  </a:lnTo>
                  <a:lnTo>
                    <a:pt x="67" y="200"/>
                  </a:lnTo>
                  <a:lnTo>
                    <a:pt x="82" y="200"/>
                  </a:lnTo>
                  <a:lnTo>
                    <a:pt x="95" y="200"/>
                  </a:lnTo>
                  <a:lnTo>
                    <a:pt x="110" y="190"/>
                  </a:lnTo>
                  <a:lnTo>
                    <a:pt x="124" y="177"/>
                  </a:lnTo>
                  <a:lnTo>
                    <a:pt x="135" y="155"/>
                  </a:lnTo>
                  <a:lnTo>
                    <a:pt x="138" y="130"/>
                  </a:lnTo>
                  <a:lnTo>
                    <a:pt x="138" y="113"/>
                  </a:lnTo>
                  <a:lnTo>
                    <a:pt x="127" y="92"/>
                  </a:lnTo>
                  <a:lnTo>
                    <a:pt x="117" y="74"/>
                  </a:lnTo>
                  <a:lnTo>
                    <a:pt x="99" y="57"/>
                  </a:lnTo>
                  <a:lnTo>
                    <a:pt x="82" y="43"/>
                  </a:lnTo>
                  <a:lnTo>
                    <a:pt x="64" y="29"/>
                  </a:lnTo>
                  <a:lnTo>
                    <a:pt x="43" y="12"/>
                  </a:lnTo>
                  <a:lnTo>
                    <a:pt x="22"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68" name="Freeform 892"/>
            <p:cNvSpPr>
              <a:spLocks/>
            </p:cNvSpPr>
            <p:nvPr/>
          </p:nvSpPr>
          <p:spPr bwMode="auto">
            <a:xfrm>
              <a:off x="2777" y="2826"/>
              <a:ext cx="11" cy="14"/>
            </a:xfrm>
            <a:custGeom>
              <a:avLst/>
              <a:gdLst>
                <a:gd name="T0" fmla="*/ 0 w 137"/>
                <a:gd name="T1" fmla="*/ 0 h 186"/>
                <a:gd name="T2" fmla="*/ 14 w 137"/>
                <a:gd name="T3" fmla="*/ 13 h 186"/>
                <a:gd name="T4" fmla="*/ 22 w 137"/>
                <a:gd name="T5" fmla="*/ 31 h 186"/>
                <a:gd name="T6" fmla="*/ 22 w 137"/>
                <a:gd name="T7" fmla="*/ 45 h 186"/>
                <a:gd name="T8" fmla="*/ 25 w 137"/>
                <a:gd name="T9" fmla="*/ 63 h 186"/>
                <a:gd name="T10" fmla="*/ 22 w 137"/>
                <a:gd name="T11" fmla="*/ 80 h 186"/>
                <a:gd name="T12" fmla="*/ 22 w 137"/>
                <a:gd name="T13" fmla="*/ 98 h 186"/>
                <a:gd name="T14" fmla="*/ 22 w 137"/>
                <a:gd name="T15" fmla="*/ 115 h 186"/>
                <a:gd name="T16" fmla="*/ 25 w 137"/>
                <a:gd name="T17" fmla="*/ 133 h 186"/>
                <a:gd name="T18" fmla="*/ 28 w 137"/>
                <a:gd name="T19" fmla="*/ 151 h 186"/>
                <a:gd name="T20" fmla="*/ 39 w 137"/>
                <a:gd name="T21" fmla="*/ 165 h 186"/>
                <a:gd name="T22" fmla="*/ 45 w 137"/>
                <a:gd name="T23" fmla="*/ 172 h 186"/>
                <a:gd name="T24" fmla="*/ 57 w 137"/>
                <a:gd name="T25" fmla="*/ 178 h 186"/>
                <a:gd name="T26" fmla="*/ 63 w 137"/>
                <a:gd name="T27" fmla="*/ 183 h 186"/>
                <a:gd name="T28" fmla="*/ 74 w 137"/>
                <a:gd name="T29" fmla="*/ 186 h 186"/>
                <a:gd name="T30" fmla="*/ 80 w 137"/>
                <a:gd name="T31" fmla="*/ 186 h 186"/>
                <a:gd name="T32" fmla="*/ 92 w 137"/>
                <a:gd name="T33" fmla="*/ 186 h 186"/>
                <a:gd name="T34" fmla="*/ 102 w 137"/>
                <a:gd name="T35" fmla="*/ 186 h 186"/>
                <a:gd name="T36" fmla="*/ 109 w 137"/>
                <a:gd name="T37" fmla="*/ 183 h 186"/>
                <a:gd name="T38" fmla="*/ 116 w 137"/>
                <a:gd name="T39" fmla="*/ 175 h 186"/>
                <a:gd name="T40" fmla="*/ 123 w 137"/>
                <a:gd name="T41" fmla="*/ 168 h 186"/>
                <a:gd name="T42" fmla="*/ 130 w 137"/>
                <a:gd name="T43" fmla="*/ 161 h 186"/>
                <a:gd name="T44" fmla="*/ 133 w 137"/>
                <a:gd name="T45" fmla="*/ 151 h 186"/>
                <a:gd name="T46" fmla="*/ 137 w 137"/>
                <a:gd name="T47" fmla="*/ 140 h 186"/>
                <a:gd name="T48" fmla="*/ 133 w 137"/>
                <a:gd name="T49" fmla="*/ 126 h 186"/>
                <a:gd name="T50" fmla="*/ 133 w 137"/>
                <a:gd name="T51" fmla="*/ 115 h 186"/>
                <a:gd name="T52" fmla="*/ 127 w 137"/>
                <a:gd name="T53" fmla="*/ 101 h 186"/>
                <a:gd name="T54" fmla="*/ 120 w 137"/>
                <a:gd name="T55" fmla="*/ 91 h 186"/>
                <a:gd name="T56" fmla="*/ 112 w 137"/>
                <a:gd name="T57" fmla="*/ 80 h 186"/>
                <a:gd name="T58" fmla="*/ 102 w 137"/>
                <a:gd name="T59" fmla="*/ 70 h 186"/>
                <a:gd name="T60" fmla="*/ 92 w 137"/>
                <a:gd name="T61" fmla="*/ 6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7" h="186">
                  <a:moveTo>
                    <a:pt x="0" y="0"/>
                  </a:moveTo>
                  <a:lnTo>
                    <a:pt x="14" y="13"/>
                  </a:lnTo>
                  <a:lnTo>
                    <a:pt x="22" y="31"/>
                  </a:lnTo>
                  <a:lnTo>
                    <a:pt x="22" y="45"/>
                  </a:lnTo>
                  <a:lnTo>
                    <a:pt x="25" y="63"/>
                  </a:lnTo>
                  <a:lnTo>
                    <a:pt x="22" y="80"/>
                  </a:lnTo>
                  <a:lnTo>
                    <a:pt x="22" y="98"/>
                  </a:lnTo>
                  <a:lnTo>
                    <a:pt x="22" y="115"/>
                  </a:lnTo>
                  <a:lnTo>
                    <a:pt x="25" y="133"/>
                  </a:lnTo>
                  <a:lnTo>
                    <a:pt x="28" y="151"/>
                  </a:lnTo>
                  <a:lnTo>
                    <a:pt x="39" y="165"/>
                  </a:lnTo>
                  <a:lnTo>
                    <a:pt x="45" y="172"/>
                  </a:lnTo>
                  <a:lnTo>
                    <a:pt x="57" y="178"/>
                  </a:lnTo>
                  <a:lnTo>
                    <a:pt x="63" y="183"/>
                  </a:lnTo>
                  <a:lnTo>
                    <a:pt x="74" y="186"/>
                  </a:lnTo>
                  <a:lnTo>
                    <a:pt x="80" y="186"/>
                  </a:lnTo>
                  <a:lnTo>
                    <a:pt x="92" y="186"/>
                  </a:lnTo>
                  <a:lnTo>
                    <a:pt x="102" y="186"/>
                  </a:lnTo>
                  <a:lnTo>
                    <a:pt x="109" y="183"/>
                  </a:lnTo>
                  <a:lnTo>
                    <a:pt x="116" y="175"/>
                  </a:lnTo>
                  <a:lnTo>
                    <a:pt x="123" y="168"/>
                  </a:lnTo>
                  <a:lnTo>
                    <a:pt x="130" y="161"/>
                  </a:lnTo>
                  <a:lnTo>
                    <a:pt x="133" y="151"/>
                  </a:lnTo>
                  <a:lnTo>
                    <a:pt x="137" y="140"/>
                  </a:lnTo>
                  <a:lnTo>
                    <a:pt x="133" y="126"/>
                  </a:lnTo>
                  <a:lnTo>
                    <a:pt x="133" y="115"/>
                  </a:lnTo>
                  <a:lnTo>
                    <a:pt x="127" y="101"/>
                  </a:lnTo>
                  <a:lnTo>
                    <a:pt x="120" y="91"/>
                  </a:lnTo>
                  <a:lnTo>
                    <a:pt x="112" y="80"/>
                  </a:lnTo>
                  <a:lnTo>
                    <a:pt x="102" y="70"/>
                  </a:lnTo>
                  <a:lnTo>
                    <a:pt x="92" y="63"/>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69" name="Freeform 893"/>
            <p:cNvSpPr>
              <a:spLocks/>
            </p:cNvSpPr>
            <p:nvPr/>
          </p:nvSpPr>
          <p:spPr bwMode="auto">
            <a:xfrm>
              <a:off x="2790" y="2839"/>
              <a:ext cx="13" cy="11"/>
            </a:xfrm>
            <a:custGeom>
              <a:avLst/>
              <a:gdLst>
                <a:gd name="T0" fmla="*/ 0 w 166"/>
                <a:gd name="T1" fmla="*/ 92 h 162"/>
                <a:gd name="T2" fmla="*/ 3 w 166"/>
                <a:gd name="T3" fmla="*/ 102 h 162"/>
                <a:gd name="T4" fmla="*/ 3 w 166"/>
                <a:gd name="T5" fmla="*/ 117 h 162"/>
                <a:gd name="T6" fmla="*/ 11 w 166"/>
                <a:gd name="T7" fmla="*/ 127 h 162"/>
                <a:gd name="T8" fmla="*/ 18 w 166"/>
                <a:gd name="T9" fmla="*/ 137 h 162"/>
                <a:gd name="T10" fmla="*/ 24 w 166"/>
                <a:gd name="T11" fmla="*/ 148 h 162"/>
                <a:gd name="T12" fmla="*/ 35 w 166"/>
                <a:gd name="T13" fmla="*/ 155 h 162"/>
                <a:gd name="T14" fmla="*/ 46 w 166"/>
                <a:gd name="T15" fmla="*/ 162 h 162"/>
                <a:gd name="T16" fmla="*/ 56 w 166"/>
                <a:gd name="T17" fmla="*/ 162 h 162"/>
                <a:gd name="T18" fmla="*/ 67 w 166"/>
                <a:gd name="T19" fmla="*/ 162 h 162"/>
                <a:gd name="T20" fmla="*/ 77 w 166"/>
                <a:gd name="T21" fmla="*/ 155 h 162"/>
                <a:gd name="T22" fmla="*/ 77 w 166"/>
                <a:gd name="T23" fmla="*/ 152 h 162"/>
                <a:gd name="T24" fmla="*/ 81 w 166"/>
                <a:gd name="T25" fmla="*/ 148 h 162"/>
                <a:gd name="T26" fmla="*/ 81 w 166"/>
                <a:gd name="T27" fmla="*/ 140 h 162"/>
                <a:gd name="T28" fmla="*/ 81 w 166"/>
                <a:gd name="T29" fmla="*/ 134 h 162"/>
                <a:gd name="T30" fmla="*/ 77 w 166"/>
                <a:gd name="T31" fmla="*/ 127 h 162"/>
                <a:gd name="T32" fmla="*/ 77 w 166"/>
                <a:gd name="T33" fmla="*/ 120 h 162"/>
                <a:gd name="T34" fmla="*/ 74 w 166"/>
                <a:gd name="T35" fmla="*/ 113 h 162"/>
                <a:gd name="T36" fmla="*/ 74 w 166"/>
                <a:gd name="T37" fmla="*/ 105 h 162"/>
                <a:gd name="T38" fmla="*/ 71 w 166"/>
                <a:gd name="T39" fmla="*/ 98 h 162"/>
                <a:gd name="T40" fmla="*/ 71 w 166"/>
                <a:gd name="T41" fmla="*/ 92 h 162"/>
                <a:gd name="T42" fmla="*/ 77 w 166"/>
                <a:gd name="T43" fmla="*/ 98 h 162"/>
                <a:gd name="T44" fmla="*/ 84 w 166"/>
                <a:gd name="T45" fmla="*/ 105 h 162"/>
                <a:gd name="T46" fmla="*/ 94 w 166"/>
                <a:gd name="T47" fmla="*/ 109 h 162"/>
                <a:gd name="T48" fmla="*/ 106 w 166"/>
                <a:gd name="T49" fmla="*/ 109 h 162"/>
                <a:gd name="T50" fmla="*/ 116 w 166"/>
                <a:gd name="T51" fmla="*/ 105 h 162"/>
                <a:gd name="T52" fmla="*/ 126 w 166"/>
                <a:gd name="T53" fmla="*/ 102 h 162"/>
                <a:gd name="T54" fmla="*/ 137 w 166"/>
                <a:gd name="T55" fmla="*/ 95 h 162"/>
                <a:gd name="T56" fmla="*/ 148 w 166"/>
                <a:gd name="T57" fmla="*/ 88 h 162"/>
                <a:gd name="T58" fmla="*/ 154 w 166"/>
                <a:gd name="T59" fmla="*/ 81 h 162"/>
                <a:gd name="T60" fmla="*/ 162 w 166"/>
                <a:gd name="T61" fmla="*/ 74 h 162"/>
                <a:gd name="T62" fmla="*/ 162 w 166"/>
                <a:gd name="T63" fmla="*/ 67 h 162"/>
                <a:gd name="T64" fmla="*/ 166 w 166"/>
                <a:gd name="T65" fmla="*/ 57 h 162"/>
                <a:gd name="T66" fmla="*/ 166 w 166"/>
                <a:gd name="T67" fmla="*/ 50 h 162"/>
                <a:gd name="T68" fmla="*/ 166 w 166"/>
                <a:gd name="T69" fmla="*/ 39 h 162"/>
                <a:gd name="T70" fmla="*/ 162 w 166"/>
                <a:gd name="T71" fmla="*/ 32 h 162"/>
                <a:gd name="T72" fmla="*/ 159 w 166"/>
                <a:gd name="T73" fmla="*/ 25 h 162"/>
                <a:gd name="T74" fmla="*/ 151 w 166"/>
                <a:gd name="T75" fmla="*/ 18 h 162"/>
                <a:gd name="T76" fmla="*/ 148 w 166"/>
                <a:gd name="T77" fmla="*/ 10 h 162"/>
                <a:gd name="T78" fmla="*/ 137 w 166"/>
                <a:gd name="T79" fmla="*/ 4 h 162"/>
                <a:gd name="T80" fmla="*/ 126 w 166"/>
                <a:gd name="T81"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6" h="162">
                  <a:moveTo>
                    <a:pt x="0" y="92"/>
                  </a:moveTo>
                  <a:lnTo>
                    <a:pt x="3" y="102"/>
                  </a:lnTo>
                  <a:lnTo>
                    <a:pt x="3" y="117"/>
                  </a:lnTo>
                  <a:lnTo>
                    <a:pt x="11" y="127"/>
                  </a:lnTo>
                  <a:lnTo>
                    <a:pt x="18" y="137"/>
                  </a:lnTo>
                  <a:lnTo>
                    <a:pt x="24" y="148"/>
                  </a:lnTo>
                  <a:lnTo>
                    <a:pt x="35" y="155"/>
                  </a:lnTo>
                  <a:lnTo>
                    <a:pt x="46" y="162"/>
                  </a:lnTo>
                  <a:lnTo>
                    <a:pt x="56" y="162"/>
                  </a:lnTo>
                  <a:lnTo>
                    <a:pt x="67" y="162"/>
                  </a:lnTo>
                  <a:lnTo>
                    <a:pt x="77" y="155"/>
                  </a:lnTo>
                  <a:lnTo>
                    <a:pt x="77" y="152"/>
                  </a:lnTo>
                  <a:lnTo>
                    <a:pt x="81" y="148"/>
                  </a:lnTo>
                  <a:lnTo>
                    <a:pt x="81" y="140"/>
                  </a:lnTo>
                  <a:lnTo>
                    <a:pt x="81" y="134"/>
                  </a:lnTo>
                  <a:lnTo>
                    <a:pt x="77" y="127"/>
                  </a:lnTo>
                  <a:lnTo>
                    <a:pt x="77" y="120"/>
                  </a:lnTo>
                  <a:lnTo>
                    <a:pt x="74" y="113"/>
                  </a:lnTo>
                  <a:lnTo>
                    <a:pt x="74" y="105"/>
                  </a:lnTo>
                  <a:lnTo>
                    <a:pt x="71" y="98"/>
                  </a:lnTo>
                  <a:lnTo>
                    <a:pt x="71" y="92"/>
                  </a:lnTo>
                  <a:lnTo>
                    <a:pt x="77" y="98"/>
                  </a:lnTo>
                  <a:lnTo>
                    <a:pt x="84" y="105"/>
                  </a:lnTo>
                  <a:lnTo>
                    <a:pt x="94" y="109"/>
                  </a:lnTo>
                  <a:lnTo>
                    <a:pt x="106" y="109"/>
                  </a:lnTo>
                  <a:lnTo>
                    <a:pt x="116" y="105"/>
                  </a:lnTo>
                  <a:lnTo>
                    <a:pt x="126" y="102"/>
                  </a:lnTo>
                  <a:lnTo>
                    <a:pt x="137" y="95"/>
                  </a:lnTo>
                  <a:lnTo>
                    <a:pt x="148" y="88"/>
                  </a:lnTo>
                  <a:lnTo>
                    <a:pt x="154" y="81"/>
                  </a:lnTo>
                  <a:lnTo>
                    <a:pt x="162" y="74"/>
                  </a:lnTo>
                  <a:lnTo>
                    <a:pt x="162" y="67"/>
                  </a:lnTo>
                  <a:lnTo>
                    <a:pt x="166" y="57"/>
                  </a:lnTo>
                  <a:lnTo>
                    <a:pt x="166" y="50"/>
                  </a:lnTo>
                  <a:lnTo>
                    <a:pt x="166" y="39"/>
                  </a:lnTo>
                  <a:lnTo>
                    <a:pt x="162" y="32"/>
                  </a:lnTo>
                  <a:lnTo>
                    <a:pt x="159" y="25"/>
                  </a:lnTo>
                  <a:lnTo>
                    <a:pt x="151" y="18"/>
                  </a:lnTo>
                  <a:lnTo>
                    <a:pt x="148" y="10"/>
                  </a:lnTo>
                  <a:lnTo>
                    <a:pt x="137" y="4"/>
                  </a:lnTo>
                  <a:lnTo>
                    <a:pt x="126"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grpSp>
      <p:sp>
        <p:nvSpPr>
          <p:cNvPr id="25470" name="Text Box 894"/>
          <p:cNvSpPr txBox="1">
            <a:spLocks noChangeArrowheads="1"/>
          </p:cNvSpPr>
          <p:nvPr/>
        </p:nvSpPr>
        <p:spPr bwMode="auto">
          <a:xfrm>
            <a:off x="4546600" y="4208463"/>
            <a:ext cx="3249613" cy="1006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fontAlgn="base" hangingPunct="0">
              <a:spcBef>
                <a:spcPct val="0"/>
              </a:spcBef>
              <a:spcAft>
                <a:spcPct val="0"/>
              </a:spcAft>
            </a:pPr>
            <a:r>
              <a:rPr lang="en-US" altLang="el-GR" sz="3000" b="1" smtClean="0">
                <a:solidFill>
                  <a:srgbClr val="FFFFFF"/>
                </a:solidFill>
              </a:rPr>
              <a:t>Καρδιακός ρυθμός</a:t>
            </a:r>
          </a:p>
          <a:p>
            <a:pPr eaLnBrk="0" fontAlgn="base" hangingPunct="0">
              <a:spcBef>
                <a:spcPct val="0"/>
              </a:spcBef>
              <a:spcAft>
                <a:spcPct val="0"/>
              </a:spcAft>
            </a:pPr>
            <a:r>
              <a:rPr lang="en-US" altLang="el-GR" sz="3000" b="1" smtClean="0">
                <a:solidFill>
                  <a:srgbClr val="FFFFFF"/>
                </a:solidFill>
                <a:sym typeface="Symbol" pitchFamily="18" charset="2"/>
              </a:rPr>
              <a:t></a:t>
            </a:r>
            <a:r>
              <a:rPr lang="en-US" altLang="el-GR" sz="3000" b="1" smtClean="0">
                <a:solidFill>
                  <a:srgbClr val="FFFFFF"/>
                </a:solidFill>
              </a:rPr>
              <a:t>100/min</a:t>
            </a:r>
          </a:p>
        </p:txBody>
      </p:sp>
      <p:grpSp>
        <p:nvGrpSpPr>
          <p:cNvPr id="25471" name="Group 895"/>
          <p:cNvGrpSpPr>
            <a:grpSpLocks/>
          </p:cNvGrpSpPr>
          <p:nvPr/>
        </p:nvGrpSpPr>
        <p:grpSpPr bwMode="auto">
          <a:xfrm>
            <a:off x="827088" y="4437063"/>
            <a:ext cx="593725" cy="742950"/>
            <a:chOff x="773" y="2599"/>
            <a:chExt cx="374" cy="468"/>
          </a:xfrm>
        </p:grpSpPr>
        <p:grpSp>
          <p:nvGrpSpPr>
            <p:cNvPr id="25472" name="Group 896"/>
            <p:cNvGrpSpPr>
              <a:grpSpLocks/>
            </p:cNvGrpSpPr>
            <p:nvPr/>
          </p:nvGrpSpPr>
          <p:grpSpPr bwMode="auto">
            <a:xfrm>
              <a:off x="827" y="2599"/>
              <a:ext cx="320" cy="468"/>
              <a:chOff x="827" y="2599"/>
              <a:chExt cx="320" cy="468"/>
            </a:xfrm>
          </p:grpSpPr>
          <p:sp>
            <p:nvSpPr>
              <p:cNvPr id="25473" name="Freeform 897"/>
              <p:cNvSpPr>
                <a:spLocks/>
              </p:cNvSpPr>
              <p:nvPr/>
            </p:nvSpPr>
            <p:spPr bwMode="auto">
              <a:xfrm>
                <a:off x="827" y="2610"/>
                <a:ext cx="320" cy="457"/>
              </a:xfrm>
              <a:custGeom>
                <a:avLst/>
                <a:gdLst>
                  <a:gd name="T0" fmla="*/ 4143 w 7341"/>
                  <a:gd name="T1" fmla="*/ 12 h 12783"/>
                  <a:gd name="T2" fmla="*/ 4400 w 7341"/>
                  <a:gd name="T3" fmla="*/ 139 h 12783"/>
                  <a:gd name="T4" fmla="*/ 4841 w 7341"/>
                  <a:gd name="T5" fmla="*/ 433 h 12783"/>
                  <a:gd name="T6" fmla="*/ 5399 w 7341"/>
                  <a:gd name="T7" fmla="*/ 925 h 12783"/>
                  <a:gd name="T8" fmla="*/ 6003 w 7341"/>
                  <a:gd name="T9" fmla="*/ 1657 h 12783"/>
                  <a:gd name="T10" fmla="*/ 6478 w 7341"/>
                  <a:gd name="T11" fmla="*/ 2458 h 12783"/>
                  <a:gd name="T12" fmla="*/ 6734 w 7341"/>
                  <a:gd name="T13" fmla="*/ 3062 h 12783"/>
                  <a:gd name="T14" fmla="*/ 6877 w 7341"/>
                  <a:gd name="T15" fmla="*/ 3562 h 12783"/>
                  <a:gd name="T16" fmla="*/ 6941 w 7341"/>
                  <a:gd name="T17" fmla="*/ 3924 h 12783"/>
                  <a:gd name="T18" fmla="*/ 6958 w 7341"/>
                  <a:gd name="T19" fmla="*/ 4123 h 12783"/>
                  <a:gd name="T20" fmla="*/ 6971 w 7341"/>
                  <a:gd name="T21" fmla="*/ 4181 h 12783"/>
                  <a:gd name="T22" fmla="*/ 7053 w 7341"/>
                  <a:gd name="T23" fmla="*/ 4380 h 12783"/>
                  <a:gd name="T24" fmla="*/ 7172 w 7341"/>
                  <a:gd name="T25" fmla="*/ 4765 h 12783"/>
                  <a:gd name="T26" fmla="*/ 7283 w 7341"/>
                  <a:gd name="T27" fmla="*/ 5346 h 12783"/>
                  <a:gd name="T28" fmla="*/ 7341 w 7341"/>
                  <a:gd name="T29" fmla="*/ 6122 h 12783"/>
                  <a:gd name="T30" fmla="*/ 7309 w 7341"/>
                  <a:gd name="T31" fmla="*/ 7039 h 12783"/>
                  <a:gd name="T32" fmla="*/ 7196 w 7341"/>
                  <a:gd name="T33" fmla="*/ 7754 h 12783"/>
                  <a:gd name="T34" fmla="*/ 7045 w 7341"/>
                  <a:gd name="T35" fmla="*/ 8240 h 12783"/>
                  <a:gd name="T36" fmla="*/ 6903 w 7341"/>
                  <a:gd name="T37" fmla="*/ 8530 h 12783"/>
                  <a:gd name="T38" fmla="*/ 6812 w 7341"/>
                  <a:gd name="T39" fmla="*/ 8660 h 12783"/>
                  <a:gd name="T40" fmla="*/ 6795 w 7341"/>
                  <a:gd name="T41" fmla="*/ 8693 h 12783"/>
                  <a:gd name="T42" fmla="*/ 6776 w 7341"/>
                  <a:gd name="T43" fmla="*/ 8843 h 12783"/>
                  <a:gd name="T44" fmla="*/ 6712 w 7341"/>
                  <a:gd name="T45" fmla="*/ 9104 h 12783"/>
                  <a:gd name="T46" fmla="*/ 6581 w 7341"/>
                  <a:gd name="T47" fmla="*/ 9439 h 12783"/>
                  <a:gd name="T48" fmla="*/ 6367 w 7341"/>
                  <a:gd name="T49" fmla="*/ 9812 h 12783"/>
                  <a:gd name="T50" fmla="*/ 6062 w 7341"/>
                  <a:gd name="T51" fmla="*/ 10180 h 12783"/>
                  <a:gd name="T52" fmla="*/ 5786 w 7341"/>
                  <a:gd name="T53" fmla="*/ 10487 h 12783"/>
                  <a:gd name="T54" fmla="*/ 5566 w 7341"/>
                  <a:gd name="T55" fmla="*/ 10725 h 12783"/>
                  <a:gd name="T56" fmla="*/ 5412 w 7341"/>
                  <a:gd name="T57" fmla="*/ 10891 h 12783"/>
                  <a:gd name="T58" fmla="*/ 5328 w 7341"/>
                  <a:gd name="T59" fmla="*/ 10973 h 12783"/>
                  <a:gd name="T60" fmla="*/ 5305 w 7341"/>
                  <a:gd name="T61" fmla="*/ 11012 h 12783"/>
                  <a:gd name="T62" fmla="*/ 5201 w 7341"/>
                  <a:gd name="T63" fmla="*/ 11208 h 12783"/>
                  <a:gd name="T64" fmla="*/ 5022 w 7341"/>
                  <a:gd name="T65" fmla="*/ 11518 h 12783"/>
                  <a:gd name="T66" fmla="*/ 4802 w 7341"/>
                  <a:gd name="T67" fmla="*/ 11853 h 12783"/>
                  <a:gd name="T68" fmla="*/ 4571 w 7341"/>
                  <a:gd name="T69" fmla="*/ 12137 h 12783"/>
                  <a:gd name="T70" fmla="*/ 4344 w 7341"/>
                  <a:gd name="T71" fmla="*/ 12308 h 12783"/>
                  <a:gd name="T72" fmla="*/ 4074 w 7341"/>
                  <a:gd name="T73" fmla="*/ 12471 h 12783"/>
                  <a:gd name="T74" fmla="*/ 3744 w 7341"/>
                  <a:gd name="T75" fmla="*/ 12623 h 12783"/>
                  <a:gd name="T76" fmla="*/ 3340 w 7341"/>
                  <a:gd name="T77" fmla="*/ 12738 h 12783"/>
                  <a:gd name="T78" fmla="*/ 2854 w 7341"/>
                  <a:gd name="T79" fmla="*/ 12783 h 12783"/>
                  <a:gd name="T80" fmla="*/ 2276 w 7341"/>
                  <a:gd name="T81" fmla="*/ 12731 h 12783"/>
                  <a:gd name="T82" fmla="*/ 1616 w 7341"/>
                  <a:gd name="T83" fmla="*/ 12539 h 12783"/>
                  <a:gd name="T84" fmla="*/ 967 w 7341"/>
                  <a:gd name="T85" fmla="*/ 12154 h 12783"/>
                  <a:gd name="T86" fmla="*/ 418 w 7341"/>
                  <a:gd name="T87" fmla="*/ 11544 h 12783"/>
                  <a:gd name="T88" fmla="*/ 68 w 7341"/>
                  <a:gd name="T89" fmla="*/ 10663 h 12783"/>
                  <a:gd name="T90" fmla="*/ 6 w 7341"/>
                  <a:gd name="T91" fmla="*/ 10148 h 12783"/>
                  <a:gd name="T92" fmla="*/ 80 w 7341"/>
                  <a:gd name="T93" fmla="*/ 10452 h 12783"/>
                  <a:gd name="T94" fmla="*/ 259 w 7341"/>
                  <a:gd name="T95" fmla="*/ 10938 h 12783"/>
                  <a:gd name="T96" fmla="*/ 577 w 7341"/>
                  <a:gd name="T97" fmla="*/ 11491 h 12783"/>
                  <a:gd name="T98" fmla="*/ 1061 w 7341"/>
                  <a:gd name="T99" fmla="*/ 11994 h 12783"/>
                  <a:gd name="T100" fmla="*/ 1710 w 7341"/>
                  <a:gd name="T101" fmla="*/ 12333 h 12783"/>
                  <a:gd name="T102" fmla="*/ 2295 w 7341"/>
                  <a:gd name="T103" fmla="*/ 12477 h 12783"/>
                  <a:gd name="T104" fmla="*/ 2766 w 7341"/>
                  <a:gd name="T105" fmla="*/ 12493 h 12783"/>
                  <a:gd name="T106" fmla="*/ 3101 w 7341"/>
                  <a:gd name="T107" fmla="*/ 12438 h 12783"/>
                  <a:gd name="T108" fmla="*/ 3276 w 7341"/>
                  <a:gd name="T109" fmla="*/ 12382 h 12783"/>
                  <a:gd name="T110" fmla="*/ 4178 w 7341"/>
                  <a:gd name="T111" fmla="*/ 11629 h 12783"/>
                  <a:gd name="T112" fmla="*/ 6328 w 7341"/>
                  <a:gd name="T113" fmla="*/ 7942 h 12783"/>
                  <a:gd name="T114" fmla="*/ 5357 w 7341"/>
                  <a:gd name="T115" fmla="*/ 1398 h 12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41" h="12783">
                    <a:moveTo>
                      <a:pt x="4107" y="0"/>
                    </a:moveTo>
                    <a:lnTo>
                      <a:pt x="4143" y="12"/>
                    </a:lnTo>
                    <a:lnTo>
                      <a:pt x="4244" y="58"/>
                    </a:lnTo>
                    <a:lnTo>
                      <a:pt x="4400" y="139"/>
                    </a:lnTo>
                    <a:lnTo>
                      <a:pt x="4601" y="263"/>
                    </a:lnTo>
                    <a:lnTo>
                      <a:pt x="4841" y="433"/>
                    </a:lnTo>
                    <a:lnTo>
                      <a:pt x="5110" y="652"/>
                    </a:lnTo>
                    <a:lnTo>
                      <a:pt x="5399" y="925"/>
                    </a:lnTo>
                    <a:lnTo>
                      <a:pt x="5701" y="1259"/>
                    </a:lnTo>
                    <a:lnTo>
                      <a:pt x="6003" y="1657"/>
                    </a:lnTo>
                    <a:lnTo>
                      <a:pt x="6299" y="2123"/>
                    </a:lnTo>
                    <a:lnTo>
                      <a:pt x="6478" y="2458"/>
                    </a:lnTo>
                    <a:lnTo>
                      <a:pt x="6621" y="2772"/>
                    </a:lnTo>
                    <a:lnTo>
                      <a:pt x="6734" y="3062"/>
                    </a:lnTo>
                    <a:lnTo>
                      <a:pt x="6815" y="3327"/>
                    </a:lnTo>
                    <a:lnTo>
                      <a:pt x="6877" y="3562"/>
                    </a:lnTo>
                    <a:lnTo>
                      <a:pt x="6916" y="3761"/>
                    </a:lnTo>
                    <a:lnTo>
                      <a:pt x="6941" y="3924"/>
                    </a:lnTo>
                    <a:lnTo>
                      <a:pt x="6955" y="4044"/>
                    </a:lnTo>
                    <a:lnTo>
                      <a:pt x="6958" y="4123"/>
                    </a:lnTo>
                    <a:lnTo>
                      <a:pt x="6958" y="4151"/>
                    </a:lnTo>
                    <a:lnTo>
                      <a:pt x="6971" y="4181"/>
                    </a:lnTo>
                    <a:lnTo>
                      <a:pt x="7004" y="4256"/>
                    </a:lnTo>
                    <a:lnTo>
                      <a:pt x="7053" y="4380"/>
                    </a:lnTo>
                    <a:lnTo>
                      <a:pt x="7111" y="4550"/>
                    </a:lnTo>
                    <a:lnTo>
                      <a:pt x="7172" y="4765"/>
                    </a:lnTo>
                    <a:lnTo>
                      <a:pt x="7231" y="5029"/>
                    </a:lnTo>
                    <a:lnTo>
                      <a:pt x="7283" y="5346"/>
                    </a:lnTo>
                    <a:lnTo>
                      <a:pt x="7322" y="5708"/>
                    </a:lnTo>
                    <a:lnTo>
                      <a:pt x="7341" y="6122"/>
                    </a:lnTo>
                    <a:lnTo>
                      <a:pt x="7338" y="6586"/>
                    </a:lnTo>
                    <a:lnTo>
                      <a:pt x="7309" y="7039"/>
                    </a:lnTo>
                    <a:lnTo>
                      <a:pt x="7260" y="7427"/>
                    </a:lnTo>
                    <a:lnTo>
                      <a:pt x="7196" y="7754"/>
                    </a:lnTo>
                    <a:lnTo>
                      <a:pt x="7124" y="8024"/>
                    </a:lnTo>
                    <a:lnTo>
                      <a:pt x="7045" y="8240"/>
                    </a:lnTo>
                    <a:lnTo>
                      <a:pt x="6971" y="8406"/>
                    </a:lnTo>
                    <a:lnTo>
                      <a:pt x="6903" y="8530"/>
                    </a:lnTo>
                    <a:lnTo>
                      <a:pt x="6847" y="8614"/>
                    </a:lnTo>
                    <a:lnTo>
                      <a:pt x="6812" y="8660"/>
                    </a:lnTo>
                    <a:lnTo>
                      <a:pt x="6798" y="8673"/>
                    </a:lnTo>
                    <a:lnTo>
                      <a:pt x="6795" y="8693"/>
                    </a:lnTo>
                    <a:lnTo>
                      <a:pt x="6789" y="8751"/>
                    </a:lnTo>
                    <a:lnTo>
                      <a:pt x="6776" y="8843"/>
                    </a:lnTo>
                    <a:lnTo>
                      <a:pt x="6751" y="8961"/>
                    </a:lnTo>
                    <a:lnTo>
                      <a:pt x="6712" y="9104"/>
                    </a:lnTo>
                    <a:lnTo>
                      <a:pt x="6657" y="9264"/>
                    </a:lnTo>
                    <a:lnTo>
                      <a:pt x="6581" y="9439"/>
                    </a:lnTo>
                    <a:lnTo>
                      <a:pt x="6487" y="9622"/>
                    </a:lnTo>
                    <a:lnTo>
                      <a:pt x="6367" y="9812"/>
                    </a:lnTo>
                    <a:lnTo>
                      <a:pt x="6218" y="10001"/>
                    </a:lnTo>
                    <a:lnTo>
                      <a:pt x="6062" y="10180"/>
                    </a:lnTo>
                    <a:lnTo>
                      <a:pt x="5919" y="10344"/>
                    </a:lnTo>
                    <a:lnTo>
                      <a:pt x="5786" y="10487"/>
                    </a:lnTo>
                    <a:lnTo>
                      <a:pt x="5669" y="10618"/>
                    </a:lnTo>
                    <a:lnTo>
                      <a:pt x="5566" y="10725"/>
                    </a:lnTo>
                    <a:lnTo>
                      <a:pt x="5481" y="10817"/>
                    </a:lnTo>
                    <a:lnTo>
                      <a:pt x="5412" y="10891"/>
                    </a:lnTo>
                    <a:lnTo>
                      <a:pt x="5360" y="10944"/>
                    </a:lnTo>
                    <a:lnTo>
                      <a:pt x="5328" y="10973"/>
                    </a:lnTo>
                    <a:lnTo>
                      <a:pt x="5318" y="10986"/>
                    </a:lnTo>
                    <a:lnTo>
                      <a:pt x="5305" y="11012"/>
                    </a:lnTo>
                    <a:lnTo>
                      <a:pt x="5263" y="11090"/>
                    </a:lnTo>
                    <a:lnTo>
                      <a:pt x="5201" y="11208"/>
                    </a:lnTo>
                    <a:lnTo>
                      <a:pt x="5120" y="11355"/>
                    </a:lnTo>
                    <a:lnTo>
                      <a:pt x="5022" y="11518"/>
                    </a:lnTo>
                    <a:lnTo>
                      <a:pt x="4915" y="11687"/>
                    </a:lnTo>
                    <a:lnTo>
                      <a:pt x="4802" y="11853"/>
                    </a:lnTo>
                    <a:lnTo>
                      <a:pt x="4685" y="12007"/>
                    </a:lnTo>
                    <a:lnTo>
                      <a:pt x="4571" y="12137"/>
                    </a:lnTo>
                    <a:lnTo>
                      <a:pt x="4458" y="12233"/>
                    </a:lnTo>
                    <a:lnTo>
                      <a:pt x="4344" y="12308"/>
                    </a:lnTo>
                    <a:lnTo>
                      <a:pt x="4217" y="12389"/>
                    </a:lnTo>
                    <a:lnTo>
                      <a:pt x="4074" y="12471"/>
                    </a:lnTo>
                    <a:lnTo>
                      <a:pt x="3919" y="12548"/>
                    </a:lnTo>
                    <a:lnTo>
                      <a:pt x="3744" y="12623"/>
                    </a:lnTo>
                    <a:lnTo>
                      <a:pt x="3552" y="12686"/>
                    </a:lnTo>
                    <a:lnTo>
                      <a:pt x="3340" y="12738"/>
                    </a:lnTo>
                    <a:lnTo>
                      <a:pt x="3107" y="12770"/>
                    </a:lnTo>
                    <a:lnTo>
                      <a:pt x="2854" y="12783"/>
                    </a:lnTo>
                    <a:lnTo>
                      <a:pt x="2578" y="12774"/>
                    </a:lnTo>
                    <a:lnTo>
                      <a:pt x="2276" y="12731"/>
                    </a:lnTo>
                    <a:lnTo>
                      <a:pt x="1951" y="12656"/>
                    </a:lnTo>
                    <a:lnTo>
                      <a:pt x="1616" y="12539"/>
                    </a:lnTo>
                    <a:lnTo>
                      <a:pt x="1286" y="12372"/>
                    </a:lnTo>
                    <a:lnTo>
                      <a:pt x="967" y="12154"/>
                    </a:lnTo>
                    <a:lnTo>
                      <a:pt x="671" y="11880"/>
                    </a:lnTo>
                    <a:lnTo>
                      <a:pt x="418" y="11544"/>
                    </a:lnTo>
                    <a:lnTo>
                      <a:pt x="214" y="11140"/>
                    </a:lnTo>
                    <a:lnTo>
                      <a:pt x="68" y="10663"/>
                    </a:lnTo>
                    <a:lnTo>
                      <a:pt x="0" y="10105"/>
                    </a:lnTo>
                    <a:lnTo>
                      <a:pt x="6" y="10148"/>
                    </a:lnTo>
                    <a:lnTo>
                      <a:pt x="32" y="10268"/>
                    </a:lnTo>
                    <a:lnTo>
                      <a:pt x="80" y="10452"/>
                    </a:lnTo>
                    <a:lnTo>
                      <a:pt x="156" y="10676"/>
                    </a:lnTo>
                    <a:lnTo>
                      <a:pt x="259" y="10938"/>
                    </a:lnTo>
                    <a:lnTo>
                      <a:pt x="399" y="11214"/>
                    </a:lnTo>
                    <a:lnTo>
                      <a:pt x="577" y="11491"/>
                    </a:lnTo>
                    <a:lnTo>
                      <a:pt x="798" y="11759"/>
                    </a:lnTo>
                    <a:lnTo>
                      <a:pt x="1061" y="11994"/>
                    </a:lnTo>
                    <a:lnTo>
                      <a:pt x="1380" y="12190"/>
                    </a:lnTo>
                    <a:lnTo>
                      <a:pt x="1710" y="12333"/>
                    </a:lnTo>
                    <a:lnTo>
                      <a:pt x="2016" y="12424"/>
                    </a:lnTo>
                    <a:lnTo>
                      <a:pt x="2295" y="12477"/>
                    </a:lnTo>
                    <a:lnTo>
                      <a:pt x="2545" y="12496"/>
                    </a:lnTo>
                    <a:lnTo>
                      <a:pt x="2766" y="12493"/>
                    </a:lnTo>
                    <a:lnTo>
                      <a:pt x="2952" y="12471"/>
                    </a:lnTo>
                    <a:lnTo>
                      <a:pt x="3101" y="12438"/>
                    </a:lnTo>
                    <a:lnTo>
                      <a:pt x="3208" y="12405"/>
                    </a:lnTo>
                    <a:lnTo>
                      <a:pt x="3276" y="12382"/>
                    </a:lnTo>
                    <a:lnTo>
                      <a:pt x="3299" y="12372"/>
                    </a:lnTo>
                    <a:lnTo>
                      <a:pt x="4178" y="11629"/>
                    </a:lnTo>
                    <a:lnTo>
                      <a:pt x="4919" y="10624"/>
                    </a:lnTo>
                    <a:lnTo>
                      <a:pt x="6328" y="7942"/>
                    </a:lnTo>
                    <a:lnTo>
                      <a:pt x="6338" y="4012"/>
                    </a:lnTo>
                    <a:lnTo>
                      <a:pt x="5357" y="1398"/>
                    </a:lnTo>
                    <a:lnTo>
                      <a:pt x="4107" y="0"/>
                    </a:lnTo>
                    <a:close/>
                  </a:path>
                </a:pathLst>
              </a:custGeom>
              <a:solidFill>
                <a:srgbClr val="BF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74" name="Freeform 898"/>
              <p:cNvSpPr>
                <a:spLocks/>
              </p:cNvSpPr>
              <p:nvPr/>
            </p:nvSpPr>
            <p:spPr bwMode="auto">
              <a:xfrm>
                <a:off x="827" y="2610"/>
                <a:ext cx="320" cy="457"/>
              </a:xfrm>
              <a:custGeom>
                <a:avLst/>
                <a:gdLst>
                  <a:gd name="T0" fmla="*/ 4143 w 7341"/>
                  <a:gd name="T1" fmla="*/ 12 h 12783"/>
                  <a:gd name="T2" fmla="*/ 4400 w 7341"/>
                  <a:gd name="T3" fmla="*/ 139 h 12783"/>
                  <a:gd name="T4" fmla="*/ 4841 w 7341"/>
                  <a:gd name="T5" fmla="*/ 433 h 12783"/>
                  <a:gd name="T6" fmla="*/ 5399 w 7341"/>
                  <a:gd name="T7" fmla="*/ 925 h 12783"/>
                  <a:gd name="T8" fmla="*/ 6003 w 7341"/>
                  <a:gd name="T9" fmla="*/ 1657 h 12783"/>
                  <a:gd name="T10" fmla="*/ 6478 w 7341"/>
                  <a:gd name="T11" fmla="*/ 2458 h 12783"/>
                  <a:gd name="T12" fmla="*/ 6734 w 7341"/>
                  <a:gd name="T13" fmla="*/ 3062 h 12783"/>
                  <a:gd name="T14" fmla="*/ 6877 w 7341"/>
                  <a:gd name="T15" fmla="*/ 3562 h 12783"/>
                  <a:gd name="T16" fmla="*/ 6941 w 7341"/>
                  <a:gd name="T17" fmla="*/ 3924 h 12783"/>
                  <a:gd name="T18" fmla="*/ 6958 w 7341"/>
                  <a:gd name="T19" fmla="*/ 4123 h 12783"/>
                  <a:gd name="T20" fmla="*/ 6971 w 7341"/>
                  <a:gd name="T21" fmla="*/ 4181 h 12783"/>
                  <a:gd name="T22" fmla="*/ 7053 w 7341"/>
                  <a:gd name="T23" fmla="*/ 4380 h 12783"/>
                  <a:gd name="T24" fmla="*/ 7172 w 7341"/>
                  <a:gd name="T25" fmla="*/ 4765 h 12783"/>
                  <a:gd name="T26" fmla="*/ 7283 w 7341"/>
                  <a:gd name="T27" fmla="*/ 5346 h 12783"/>
                  <a:gd name="T28" fmla="*/ 7341 w 7341"/>
                  <a:gd name="T29" fmla="*/ 6122 h 12783"/>
                  <a:gd name="T30" fmla="*/ 7309 w 7341"/>
                  <a:gd name="T31" fmla="*/ 7039 h 12783"/>
                  <a:gd name="T32" fmla="*/ 7196 w 7341"/>
                  <a:gd name="T33" fmla="*/ 7754 h 12783"/>
                  <a:gd name="T34" fmla="*/ 7045 w 7341"/>
                  <a:gd name="T35" fmla="*/ 8240 h 12783"/>
                  <a:gd name="T36" fmla="*/ 6903 w 7341"/>
                  <a:gd name="T37" fmla="*/ 8530 h 12783"/>
                  <a:gd name="T38" fmla="*/ 6812 w 7341"/>
                  <a:gd name="T39" fmla="*/ 8660 h 12783"/>
                  <a:gd name="T40" fmla="*/ 6795 w 7341"/>
                  <a:gd name="T41" fmla="*/ 8693 h 12783"/>
                  <a:gd name="T42" fmla="*/ 6776 w 7341"/>
                  <a:gd name="T43" fmla="*/ 8843 h 12783"/>
                  <a:gd name="T44" fmla="*/ 6712 w 7341"/>
                  <a:gd name="T45" fmla="*/ 9104 h 12783"/>
                  <a:gd name="T46" fmla="*/ 6581 w 7341"/>
                  <a:gd name="T47" fmla="*/ 9439 h 12783"/>
                  <a:gd name="T48" fmla="*/ 6367 w 7341"/>
                  <a:gd name="T49" fmla="*/ 9812 h 12783"/>
                  <a:gd name="T50" fmla="*/ 6062 w 7341"/>
                  <a:gd name="T51" fmla="*/ 10180 h 12783"/>
                  <a:gd name="T52" fmla="*/ 5786 w 7341"/>
                  <a:gd name="T53" fmla="*/ 10487 h 12783"/>
                  <a:gd name="T54" fmla="*/ 5566 w 7341"/>
                  <a:gd name="T55" fmla="*/ 10725 h 12783"/>
                  <a:gd name="T56" fmla="*/ 5412 w 7341"/>
                  <a:gd name="T57" fmla="*/ 10891 h 12783"/>
                  <a:gd name="T58" fmla="*/ 5328 w 7341"/>
                  <a:gd name="T59" fmla="*/ 10973 h 12783"/>
                  <a:gd name="T60" fmla="*/ 5305 w 7341"/>
                  <a:gd name="T61" fmla="*/ 11012 h 12783"/>
                  <a:gd name="T62" fmla="*/ 5201 w 7341"/>
                  <a:gd name="T63" fmla="*/ 11208 h 12783"/>
                  <a:gd name="T64" fmla="*/ 5022 w 7341"/>
                  <a:gd name="T65" fmla="*/ 11518 h 12783"/>
                  <a:gd name="T66" fmla="*/ 4802 w 7341"/>
                  <a:gd name="T67" fmla="*/ 11853 h 12783"/>
                  <a:gd name="T68" fmla="*/ 4571 w 7341"/>
                  <a:gd name="T69" fmla="*/ 12137 h 12783"/>
                  <a:gd name="T70" fmla="*/ 4344 w 7341"/>
                  <a:gd name="T71" fmla="*/ 12308 h 12783"/>
                  <a:gd name="T72" fmla="*/ 4074 w 7341"/>
                  <a:gd name="T73" fmla="*/ 12471 h 12783"/>
                  <a:gd name="T74" fmla="*/ 3744 w 7341"/>
                  <a:gd name="T75" fmla="*/ 12623 h 12783"/>
                  <a:gd name="T76" fmla="*/ 3340 w 7341"/>
                  <a:gd name="T77" fmla="*/ 12738 h 12783"/>
                  <a:gd name="T78" fmla="*/ 2854 w 7341"/>
                  <a:gd name="T79" fmla="*/ 12783 h 12783"/>
                  <a:gd name="T80" fmla="*/ 2276 w 7341"/>
                  <a:gd name="T81" fmla="*/ 12731 h 12783"/>
                  <a:gd name="T82" fmla="*/ 1616 w 7341"/>
                  <a:gd name="T83" fmla="*/ 12539 h 12783"/>
                  <a:gd name="T84" fmla="*/ 967 w 7341"/>
                  <a:gd name="T85" fmla="*/ 12154 h 12783"/>
                  <a:gd name="T86" fmla="*/ 418 w 7341"/>
                  <a:gd name="T87" fmla="*/ 11544 h 12783"/>
                  <a:gd name="T88" fmla="*/ 68 w 7341"/>
                  <a:gd name="T89" fmla="*/ 10663 h 12783"/>
                  <a:gd name="T90" fmla="*/ 6 w 7341"/>
                  <a:gd name="T91" fmla="*/ 10148 h 12783"/>
                  <a:gd name="T92" fmla="*/ 80 w 7341"/>
                  <a:gd name="T93" fmla="*/ 10452 h 12783"/>
                  <a:gd name="T94" fmla="*/ 259 w 7341"/>
                  <a:gd name="T95" fmla="*/ 10938 h 12783"/>
                  <a:gd name="T96" fmla="*/ 577 w 7341"/>
                  <a:gd name="T97" fmla="*/ 11491 h 12783"/>
                  <a:gd name="T98" fmla="*/ 1061 w 7341"/>
                  <a:gd name="T99" fmla="*/ 11994 h 12783"/>
                  <a:gd name="T100" fmla="*/ 1710 w 7341"/>
                  <a:gd name="T101" fmla="*/ 12333 h 12783"/>
                  <a:gd name="T102" fmla="*/ 2295 w 7341"/>
                  <a:gd name="T103" fmla="*/ 12477 h 12783"/>
                  <a:gd name="T104" fmla="*/ 2766 w 7341"/>
                  <a:gd name="T105" fmla="*/ 12493 h 12783"/>
                  <a:gd name="T106" fmla="*/ 3101 w 7341"/>
                  <a:gd name="T107" fmla="*/ 12438 h 12783"/>
                  <a:gd name="T108" fmla="*/ 3276 w 7341"/>
                  <a:gd name="T109" fmla="*/ 12382 h 12783"/>
                  <a:gd name="T110" fmla="*/ 4178 w 7341"/>
                  <a:gd name="T111" fmla="*/ 11629 h 12783"/>
                  <a:gd name="T112" fmla="*/ 6328 w 7341"/>
                  <a:gd name="T113" fmla="*/ 7942 h 12783"/>
                  <a:gd name="T114" fmla="*/ 5357 w 7341"/>
                  <a:gd name="T115" fmla="*/ 1398 h 12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41" h="12783">
                    <a:moveTo>
                      <a:pt x="4107" y="0"/>
                    </a:moveTo>
                    <a:lnTo>
                      <a:pt x="4143" y="12"/>
                    </a:lnTo>
                    <a:lnTo>
                      <a:pt x="4244" y="58"/>
                    </a:lnTo>
                    <a:lnTo>
                      <a:pt x="4400" y="139"/>
                    </a:lnTo>
                    <a:lnTo>
                      <a:pt x="4601" y="263"/>
                    </a:lnTo>
                    <a:lnTo>
                      <a:pt x="4841" y="433"/>
                    </a:lnTo>
                    <a:lnTo>
                      <a:pt x="5110" y="652"/>
                    </a:lnTo>
                    <a:lnTo>
                      <a:pt x="5399" y="925"/>
                    </a:lnTo>
                    <a:lnTo>
                      <a:pt x="5701" y="1259"/>
                    </a:lnTo>
                    <a:lnTo>
                      <a:pt x="6003" y="1657"/>
                    </a:lnTo>
                    <a:lnTo>
                      <a:pt x="6299" y="2123"/>
                    </a:lnTo>
                    <a:lnTo>
                      <a:pt x="6478" y="2458"/>
                    </a:lnTo>
                    <a:lnTo>
                      <a:pt x="6621" y="2772"/>
                    </a:lnTo>
                    <a:lnTo>
                      <a:pt x="6734" y="3062"/>
                    </a:lnTo>
                    <a:lnTo>
                      <a:pt x="6815" y="3327"/>
                    </a:lnTo>
                    <a:lnTo>
                      <a:pt x="6877" y="3562"/>
                    </a:lnTo>
                    <a:lnTo>
                      <a:pt x="6916" y="3761"/>
                    </a:lnTo>
                    <a:lnTo>
                      <a:pt x="6941" y="3924"/>
                    </a:lnTo>
                    <a:lnTo>
                      <a:pt x="6955" y="4044"/>
                    </a:lnTo>
                    <a:lnTo>
                      <a:pt x="6958" y="4123"/>
                    </a:lnTo>
                    <a:lnTo>
                      <a:pt x="6958" y="4151"/>
                    </a:lnTo>
                    <a:lnTo>
                      <a:pt x="6971" y="4181"/>
                    </a:lnTo>
                    <a:lnTo>
                      <a:pt x="7004" y="4256"/>
                    </a:lnTo>
                    <a:lnTo>
                      <a:pt x="7053" y="4380"/>
                    </a:lnTo>
                    <a:lnTo>
                      <a:pt x="7111" y="4550"/>
                    </a:lnTo>
                    <a:lnTo>
                      <a:pt x="7172" y="4765"/>
                    </a:lnTo>
                    <a:lnTo>
                      <a:pt x="7231" y="5029"/>
                    </a:lnTo>
                    <a:lnTo>
                      <a:pt x="7283" y="5346"/>
                    </a:lnTo>
                    <a:lnTo>
                      <a:pt x="7322" y="5708"/>
                    </a:lnTo>
                    <a:lnTo>
                      <a:pt x="7341" y="6122"/>
                    </a:lnTo>
                    <a:lnTo>
                      <a:pt x="7338" y="6586"/>
                    </a:lnTo>
                    <a:lnTo>
                      <a:pt x="7309" y="7039"/>
                    </a:lnTo>
                    <a:lnTo>
                      <a:pt x="7260" y="7427"/>
                    </a:lnTo>
                    <a:lnTo>
                      <a:pt x="7196" y="7754"/>
                    </a:lnTo>
                    <a:lnTo>
                      <a:pt x="7124" y="8024"/>
                    </a:lnTo>
                    <a:lnTo>
                      <a:pt x="7045" y="8240"/>
                    </a:lnTo>
                    <a:lnTo>
                      <a:pt x="6971" y="8406"/>
                    </a:lnTo>
                    <a:lnTo>
                      <a:pt x="6903" y="8530"/>
                    </a:lnTo>
                    <a:lnTo>
                      <a:pt x="6847" y="8614"/>
                    </a:lnTo>
                    <a:lnTo>
                      <a:pt x="6812" y="8660"/>
                    </a:lnTo>
                    <a:lnTo>
                      <a:pt x="6798" y="8673"/>
                    </a:lnTo>
                    <a:lnTo>
                      <a:pt x="6795" y="8693"/>
                    </a:lnTo>
                    <a:lnTo>
                      <a:pt x="6789" y="8751"/>
                    </a:lnTo>
                    <a:lnTo>
                      <a:pt x="6776" y="8843"/>
                    </a:lnTo>
                    <a:lnTo>
                      <a:pt x="6751" y="8961"/>
                    </a:lnTo>
                    <a:lnTo>
                      <a:pt x="6712" y="9104"/>
                    </a:lnTo>
                    <a:lnTo>
                      <a:pt x="6657" y="9264"/>
                    </a:lnTo>
                    <a:lnTo>
                      <a:pt x="6581" y="9439"/>
                    </a:lnTo>
                    <a:lnTo>
                      <a:pt x="6487" y="9622"/>
                    </a:lnTo>
                    <a:lnTo>
                      <a:pt x="6367" y="9812"/>
                    </a:lnTo>
                    <a:lnTo>
                      <a:pt x="6218" y="10001"/>
                    </a:lnTo>
                    <a:lnTo>
                      <a:pt x="6062" y="10180"/>
                    </a:lnTo>
                    <a:lnTo>
                      <a:pt x="5919" y="10344"/>
                    </a:lnTo>
                    <a:lnTo>
                      <a:pt x="5786" y="10487"/>
                    </a:lnTo>
                    <a:lnTo>
                      <a:pt x="5669" y="10618"/>
                    </a:lnTo>
                    <a:lnTo>
                      <a:pt x="5566" y="10725"/>
                    </a:lnTo>
                    <a:lnTo>
                      <a:pt x="5481" y="10817"/>
                    </a:lnTo>
                    <a:lnTo>
                      <a:pt x="5412" y="10891"/>
                    </a:lnTo>
                    <a:lnTo>
                      <a:pt x="5360" y="10944"/>
                    </a:lnTo>
                    <a:lnTo>
                      <a:pt x="5328" y="10973"/>
                    </a:lnTo>
                    <a:lnTo>
                      <a:pt x="5318" y="10986"/>
                    </a:lnTo>
                    <a:lnTo>
                      <a:pt x="5305" y="11012"/>
                    </a:lnTo>
                    <a:lnTo>
                      <a:pt x="5263" y="11090"/>
                    </a:lnTo>
                    <a:lnTo>
                      <a:pt x="5201" y="11208"/>
                    </a:lnTo>
                    <a:lnTo>
                      <a:pt x="5120" y="11355"/>
                    </a:lnTo>
                    <a:lnTo>
                      <a:pt x="5022" y="11518"/>
                    </a:lnTo>
                    <a:lnTo>
                      <a:pt x="4915" y="11687"/>
                    </a:lnTo>
                    <a:lnTo>
                      <a:pt x="4802" y="11853"/>
                    </a:lnTo>
                    <a:lnTo>
                      <a:pt x="4685" y="12007"/>
                    </a:lnTo>
                    <a:lnTo>
                      <a:pt x="4571" y="12137"/>
                    </a:lnTo>
                    <a:lnTo>
                      <a:pt x="4458" y="12233"/>
                    </a:lnTo>
                    <a:lnTo>
                      <a:pt x="4344" y="12308"/>
                    </a:lnTo>
                    <a:lnTo>
                      <a:pt x="4217" y="12389"/>
                    </a:lnTo>
                    <a:lnTo>
                      <a:pt x="4074" y="12471"/>
                    </a:lnTo>
                    <a:lnTo>
                      <a:pt x="3919" y="12548"/>
                    </a:lnTo>
                    <a:lnTo>
                      <a:pt x="3744" y="12623"/>
                    </a:lnTo>
                    <a:lnTo>
                      <a:pt x="3552" y="12686"/>
                    </a:lnTo>
                    <a:lnTo>
                      <a:pt x="3340" y="12738"/>
                    </a:lnTo>
                    <a:lnTo>
                      <a:pt x="3107" y="12770"/>
                    </a:lnTo>
                    <a:lnTo>
                      <a:pt x="2854" y="12783"/>
                    </a:lnTo>
                    <a:lnTo>
                      <a:pt x="2578" y="12774"/>
                    </a:lnTo>
                    <a:lnTo>
                      <a:pt x="2276" y="12731"/>
                    </a:lnTo>
                    <a:lnTo>
                      <a:pt x="1951" y="12656"/>
                    </a:lnTo>
                    <a:lnTo>
                      <a:pt x="1616" y="12539"/>
                    </a:lnTo>
                    <a:lnTo>
                      <a:pt x="1286" y="12372"/>
                    </a:lnTo>
                    <a:lnTo>
                      <a:pt x="967" y="12154"/>
                    </a:lnTo>
                    <a:lnTo>
                      <a:pt x="671" y="11880"/>
                    </a:lnTo>
                    <a:lnTo>
                      <a:pt x="418" y="11544"/>
                    </a:lnTo>
                    <a:lnTo>
                      <a:pt x="214" y="11140"/>
                    </a:lnTo>
                    <a:lnTo>
                      <a:pt x="68" y="10663"/>
                    </a:lnTo>
                    <a:lnTo>
                      <a:pt x="0" y="10105"/>
                    </a:lnTo>
                    <a:lnTo>
                      <a:pt x="6" y="10148"/>
                    </a:lnTo>
                    <a:lnTo>
                      <a:pt x="32" y="10268"/>
                    </a:lnTo>
                    <a:lnTo>
                      <a:pt x="80" y="10452"/>
                    </a:lnTo>
                    <a:lnTo>
                      <a:pt x="156" y="10676"/>
                    </a:lnTo>
                    <a:lnTo>
                      <a:pt x="259" y="10938"/>
                    </a:lnTo>
                    <a:lnTo>
                      <a:pt x="399" y="11214"/>
                    </a:lnTo>
                    <a:lnTo>
                      <a:pt x="577" y="11491"/>
                    </a:lnTo>
                    <a:lnTo>
                      <a:pt x="798" y="11759"/>
                    </a:lnTo>
                    <a:lnTo>
                      <a:pt x="1061" y="11994"/>
                    </a:lnTo>
                    <a:lnTo>
                      <a:pt x="1380" y="12190"/>
                    </a:lnTo>
                    <a:lnTo>
                      <a:pt x="1710" y="12333"/>
                    </a:lnTo>
                    <a:lnTo>
                      <a:pt x="2016" y="12424"/>
                    </a:lnTo>
                    <a:lnTo>
                      <a:pt x="2295" y="12477"/>
                    </a:lnTo>
                    <a:lnTo>
                      <a:pt x="2545" y="12496"/>
                    </a:lnTo>
                    <a:lnTo>
                      <a:pt x="2766" y="12493"/>
                    </a:lnTo>
                    <a:lnTo>
                      <a:pt x="2952" y="12471"/>
                    </a:lnTo>
                    <a:lnTo>
                      <a:pt x="3101" y="12438"/>
                    </a:lnTo>
                    <a:lnTo>
                      <a:pt x="3208" y="12405"/>
                    </a:lnTo>
                    <a:lnTo>
                      <a:pt x="3276" y="12382"/>
                    </a:lnTo>
                    <a:lnTo>
                      <a:pt x="3299" y="12372"/>
                    </a:lnTo>
                    <a:lnTo>
                      <a:pt x="4178" y="11629"/>
                    </a:lnTo>
                    <a:lnTo>
                      <a:pt x="4919" y="10624"/>
                    </a:lnTo>
                    <a:lnTo>
                      <a:pt x="6328" y="7942"/>
                    </a:lnTo>
                    <a:lnTo>
                      <a:pt x="6338" y="4012"/>
                    </a:lnTo>
                    <a:lnTo>
                      <a:pt x="5357" y="1398"/>
                    </a:lnTo>
                    <a:lnTo>
                      <a:pt x="4107"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75" name="Freeform 899"/>
              <p:cNvSpPr>
                <a:spLocks/>
              </p:cNvSpPr>
              <p:nvPr/>
            </p:nvSpPr>
            <p:spPr bwMode="auto">
              <a:xfrm>
                <a:off x="832" y="2670"/>
                <a:ext cx="301" cy="394"/>
              </a:xfrm>
              <a:custGeom>
                <a:avLst/>
                <a:gdLst>
                  <a:gd name="T0" fmla="*/ 6198 w 6935"/>
                  <a:gd name="T1" fmla="*/ 6202 h 11016"/>
                  <a:gd name="T2" fmla="*/ 5756 w 6935"/>
                  <a:gd name="T3" fmla="*/ 135 h 11016"/>
                  <a:gd name="T4" fmla="*/ 6075 w 6935"/>
                  <a:gd name="T5" fmla="*/ 558 h 11016"/>
                  <a:gd name="T6" fmla="*/ 6273 w 6935"/>
                  <a:gd name="T7" fmla="*/ 1005 h 11016"/>
                  <a:gd name="T8" fmla="*/ 6403 w 6935"/>
                  <a:gd name="T9" fmla="*/ 1452 h 11016"/>
                  <a:gd name="T10" fmla="*/ 6477 w 6935"/>
                  <a:gd name="T11" fmla="*/ 1713 h 11016"/>
                  <a:gd name="T12" fmla="*/ 6565 w 6935"/>
                  <a:gd name="T13" fmla="*/ 1980 h 11016"/>
                  <a:gd name="T14" fmla="*/ 6653 w 6935"/>
                  <a:gd name="T15" fmla="*/ 2235 h 11016"/>
                  <a:gd name="T16" fmla="*/ 6705 w 6935"/>
                  <a:gd name="T17" fmla="*/ 2427 h 11016"/>
                  <a:gd name="T18" fmla="*/ 6708 w 6935"/>
                  <a:gd name="T19" fmla="*/ 2584 h 11016"/>
                  <a:gd name="T20" fmla="*/ 6699 w 6935"/>
                  <a:gd name="T21" fmla="*/ 2725 h 11016"/>
                  <a:gd name="T22" fmla="*/ 6770 w 6935"/>
                  <a:gd name="T23" fmla="*/ 3119 h 11016"/>
                  <a:gd name="T24" fmla="*/ 6909 w 6935"/>
                  <a:gd name="T25" fmla="*/ 4098 h 11016"/>
                  <a:gd name="T26" fmla="*/ 6916 w 6935"/>
                  <a:gd name="T27" fmla="*/ 5155 h 11016"/>
                  <a:gd name="T28" fmla="*/ 6694 w 6935"/>
                  <a:gd name="T29" fmla="*/ 6293 h 11016"/>
                  <a:gd name="T30" fmla="*/ 6653 w 6935"/>
                  <a:gd name="T31" fmla="*/ 6492 h 11016"/>
                  <a:gd name="T32" fmla="*/ 6643 w 6935"/>
                  <a:gd name="T33" fmla="*/ 6691 h 11016"/>
                  <a:gd name="T34" fmla="*/ 6643 w 6935"/>
                  <a:gd name="T35" fmla="*/ 6857 h 11016"/>
                  <a:gd name="T36" fmla="*/ 6643 w 6935"/>
                  <a:gd name="T37" fmla="*/ 7011 h 11016"/>
                  <a:gd name="T38" fmla="*/ 6614 w 6935"/>
                  <a:gd name="T39" fmla="*/ 7128 h 11016"/>
                  <a:gd name="T40" fmla="*/ 6545 w 6935"/>
                  <a:gd name="T41" fmla="*/ 7219 h 11016"/>
                  <a:gd name="T42" fmla="*/ 6410 w 6935"/>
                  <a:gd name="T43" fmla="*/ 7327 h 11016"/>
                  <a:gd name="T44" fmla="*/ 6257 w 6935"/>
                  <a:gd name="T45" fmla="*/ 7552 h 11016"/>
                  <a:gd name="T46" fmla="*/ 6156 w 6935"/>
                  <a:gd name="T47" fmla="*/ 7807 h 11016"/>
                  <a:gd name="T48" fmla="*/ 6078 w 6935"/>
                  <a:gd name="T49" fmla="*/ 7992 h 11016"/>
                  <a:gd name="T50" fmla="*/ 5841 w 6935"/>
                  <a:gd name="T51" fmla="*/ 8351 h 11016"/>
                  <a:gd name="T52" fmla="*/ 5617 w 6935"/>
                  <a:gd name="T53" fmla="*/ 8619 h 11016"/>
                  <a:gd name="T54" fmla="*/ 5357 w 6935"/>
                  <a:gd name="T55" fmla="*/ 8916 h 11016"/>
                  <a:gd name="T56" fmla="*/ 5211 w 6935"/>
                  <a:gd name="T57" fmla="*/ 9115 h 11016"/>
                  <a:gd name="T58" fmla="*/ 5185 w 6935"/>
                  <a:gd name="T59" fmla="*/ 9199 h 11016"/>
                  <a:gd name="T60" fmla="*/ 5159 w 6935"/>
                  <a:gd name="T61" fmla="*/ 9278 h 11016"/>
                  <a:gd name="T62" fmla="*/ 5064 w 6935"/>
                  <a:gd name="T63" fmla="*/ 9408 h 11016"/>
                  <a:gd name="T64" fmla="*/ 4929 w 6935"/>
                  <a:gd name="T65" fmla="*/ 9591 h 11016"/>
                  <a:gd name="T66" fmla="*/ 4795 w 6935"/>
                  <a:gd name="T67" fmla="*/ 9770 h 11016"/>
                  <a:gd name="T68" fmla="*/ 4679 w 6935"/>
                  <a:gd name="T69" fmla="*/ 9930 h 11016"/>
                  <a:gd name="T70" fmla="*/ 4506 w 6935"/>
                  <a:gd name="T71" fmla="*/ 10156 h 11016"/>
                  <a:gd name="T72" fmla="*/ 4247 w 6935"/>
                  <a:gd name="T73" fmla="*/ 10430 h 11016"/>
                  <a:gd name="T74" fmla="*/ 3847 w 6935"/>
                  <a:gd name="T75" fmla="*/ 10723 h 11016"/>
                  <a:gd name="T76" fmla="*/ 3519 w 6935"/>
                  <a:gd name="T77" fmla="*/ 10880 h 11016"/>
                  <a:gd name="T78" fmla="*/ 3162 w 6935"/>
                  <a:gd name="T79" fmla="*/ 10961 h 11016"/>
                  <a:gd name="T80" fmla="*/ 2714 w 6935"/>
                  <a:gd name="T81" fmla="*/ 11013 h 11016"/>
                  <a:gd name="T82" fmla="*/ 2230 w 6935"/>
                  <a:gd name="T83" fmla="*/ 11004 h 11016"/>
                  <a:gd name="T84" fmla="*/ 1779 w 6935"/>
                  <a:gd name="T85" fmla="*/ 10899 h 11016"/>
                  <a:gd name="T86" fmla="*/ 1428 w 6935"/>
                  <a:gd name="T87" fmla="*/ 10753 h 11016"/>
                  <a:gd name="T88" fmla="*/ 1201 w 6935"/>
                  <a:gd name="T89" fmla="*/ 10642 h 11016"/>
                  <a:gd name="T90" fmla="*/ 746 w 6935"/>
                  <a:gd name="T91" fmla="*/ 10322 h 11016"/>
                  <a:gd name="T92" fmla="*/ 311 w 6935"/>
                  <a:gd name="T93" fmla="*/ 9781 h 11016"/>
                  <a:gd name="T94" fmla="*/ 31 w 6935"/>
                  <a:gd name="T95" fmla="*/ 9063 h 11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935" h="11016">
                    <a:moveTo>
                      <a:pt x="1743" y="10590"/>
                    </a:moveTo>
                    <a:lnTo>
                      <a:pt x="4130" y="9976"/>
                    </a:lnTo>
                    <a:lnTo>
                      <a:pt x="6198" y="6202"/>
                    </a:lnTo>
                    <a:lnTo>
                      <a:pt x="5971" y="2489"/>
                    </a:lnTo>
                    <a:lnTo>
                      <a:pt x="5614" y="0"/>
                    </a:lnTo>
                    <a:lnTo>
                      <a:pt x="5756" y="135"/>
                    </a:lnTo>
                    <a:lnTo>
                      <a:pt x="5880" y="271"/>
                    </a:lnTo>
                    <a:lnTo>
                      <a:pt x="5984" y="415"/>
                    </a:lnTo>
                    <a:lnTo>
                      <a:pt x="6075" y="558"/>
                    </a:lnTo>
                    <a:lnTo>
                      <a:pt x="6149" y="709"/>
                    </a:lnTo>
                    <a:lnTo>
                      <a:pt x="6215" y="855"/>
                    </a:lnTo>
                    <a:lnTo>
                      <a:pt x="6273" y="1005"/>
                    </a:lnTo>
                    <a:lnTo>
                      <a:pt x="6322" y="1155"/>
                    </a:lnTo>
                    <a:lnTo>
                      <a:pt x="6364" y="1306"/>
                    </a:lnTo>
                    <a:lnTo>
                      <a:pt x="6403" y="1452"/>
                    </a:lnTo>
                    <a:lnTo>
                      <a:pt x="6425" y="1537"/>
                    </a:lnTo>
                    <a:lnTo>
                      <a:pt x="6452" y="1624"/>
                    </a:lnTo>
                    <a:lnTo>
                      <a:pt x="6477" y="1713"/>
                    </a:lnTo>
                    <a:lnTo>
                      <a:pt x="6507" y="1801"/>
                    </a:lnTo>
                    <a:lnTo>
                      <a:pt x="6536" y="1889"/>
                    </a:lnTo>
                    <a:lnTo>
                      <a:pt x="6565" y="1980"/>
                    </a:lnTo>
                    <a:lnTo>
                      <a:pt x="6594" y="2065"/>
                    </a:lnTo>
                    <a:lnTo>
                      <a:pt x="6624" y="2154"/>
                    </a:lnTo>
                    <a:lnTo>
                      <a:pt x="6653" y="2235"/>
                    </a:lnTo>
                    <a:lnTo>
                      <a:pt x="6679" y="2317"/>
                    </a:lnTo>
                    <a:lnTo>
                      <a:pt x="6694" y="2375"/>
                    </a:lnTo>
                    <a:lnTo>
                      <a:pt x="6705" y="2427"/>
                    </a:lnTo>
                    <a:lnTo>
                      <a:pt x="6708" y="2483"/>
                    </a:lnTo>
                    <a:lnTo>
                      <a:pt x="6708" y="2535"/>
                    </a:lnTo>
                    <a:lnTo>
                      <a:pt x="6708" y="2584"/>
                    </a:lnTo>
                    <a:lnTo>
                      <a:pt x="6705" y="2632"/>
                    </a:lnTo>
                    <a:lnTo>
                      <a:pt x="6702" y="2679"/>
                    </a:lnTo>
                    <a:lnTo>
                      <a:pt x="6699" y="2725"/>
                    </a:lnTo>
                    <a:lnTo>
                      <a:pt x="6702" y="2770"/>
                    </a:lnTo>
                    <a:lnTo>
                      <a:pt x="6708" y="2812"/>
                    </a:lnTo>
                    <a:lnTo>
                      <a:pt x="6770" y="3119"/>
                    </a:lnTo>
                    <a:lnTo>
                      <a:pt x="6825" y="3435"/>
                    </a:lnTo>
                    <a:lnTo>
                      <a:pt x="6873" y="3761"/>
                    </a:lnTo>
                    <a:lnTo>
                      <a:pt x="6909" y="4098"/>
                    </a:lnTo>
                    <a:lnTo>
                      <a:pt x="6932" y="4440"/>
                    </a:lnTo>
                    <a:lnTo>
                      <a:pt x="6935" y="4793"/>
                    </a:lnTo>
                    <a:lnTo>
                      <a:pt x="6916" y="5155"/>
                    </a:lnTo>
                    <a:lnTo>
                      <a:pt x="6870" y="5523"/>
                    </a:lnTo>
                    <a:lnTo>
                      <a:pt x="6799" y="5905"/>
                    </a:lnTo>
                    <a:lnTo>
                      <a:pt x="6694" y="6293"/>
                    </a:lnTo>
                    <a:lnTo>
                      <a:pt x="6675" y="6359"/>
                    </a:lnTo>
                    <a:lnTo>
                      <a:pt x="6663" y="6426"/>
                    </a:lnTo>
                    <a:lnTo>
                      <a:pt x="6653" y="6492"/>
                    </a:lnTo>
                    <a:lnTo>
                      <a:pt x="6647" y="6561"/>
                    </a:lnTo>
                    <a:lnTo>
                      <a:pt x="6643" y="6625"/>
                    </a:lnTo>
                    <a:lnTo>
                      <a:pt x="6643" y="6691"/>
                    </a:lnTo>
                    <a:lnTo>
                      <a:pt x="6643" y="6753"/>
                    </a:lnTo>
                    <a:lnTo>
                      <a:pt x="6643" y="6809"/>
                    </a:lnTo>
                    <a:lnTo>
                      <a:pt x="6643" y="6857"/>
                    </a:lnTo>
                    <a:lnTo>
                      <a:pt x="6647" y="6903"/>
                    </a:lnTo>
                    <a:lnTo>
                      <a:pt x="6647" y="6959"/>
                    </a:lnTo>
                    <a:lnTo>
                      <a:pt x="6643" y="7011"/>
                    </a:lnTo>
                    <a:lnTo>
                      <a:pt x="6636" y="7053"/>
                    </a:lnTo>
                    <a:lnTo>
                      <a:pt x="6627" y="7096"/>
                    </a:lnTo>
                    <a:lnTo>
                      <a:pt x="6614" y="7128"/>
                    </a:lnTo>
                    <a:lnTo>
                      <a:pt x="6598" y="7161"/>
                    </a:lnTo>
                    <a:lnTo>
                      <a:pt x="6575" y="7193"/>
                    </a:lnTo>
                    <a:lnTo>
                      <a:pt x="6545" y="7219"/>
                    </a:lnTo>
                    <a:lnTo>
                      <a:pt x="6513" y="7246"/>
                    </a:lnTo>
                    <a:lnTo>
                      <a:pt x="6474" y="7274"/>
                    </a:lnTo>
                    <a:lnTo>
                      <a:pt x="6410" y="7327"/>
                    </a:lnTo>
                    <a:lnTo>
                      <a:pt x="6351" y="7395"/>
                    </a:lnTo>
                    <a:lnTo>
                      <a:pt x="6303" y="7470"/>
                    </a:lnTo>
                    <a:lnTo>
                      <a:pt x="6257" y="7552"/>
                    </a:lnTo>
                    <a:lnTo>
                      <a:pt x="6221" y="7641"/>
                    </a:lnTo>
                    <a:lnTo>
                      <a:pt x="6185" y="7726"/>
                    </a:lnTo>
                    <a:lnTo>
                      <a:pt x="6156" y="7807"/>
                    </a:lnTo>
                    <a:lnTo>
                      <a:pt x="6127" y="7882"/>
                    </a:lnTo>
                    <a:lnTo>
                      <a:pt x="6100" y="7944"/>
                    </a:lnTo>
                    <a:lnTo>
                      <a:pt x="6078" y="7992"/>
                    </a:lnTo>
                    <a:lnTo>
                      <a:pt x="5993" y="8130"/>
                    </a:lnTo>
                    <a:lnTo>
                      <a:pt x="5916" y="8248"/>
                    </a:lnTo>
                    <a:lnTo>
                      <a:pt x="5841" y="8351"/>
                    </a:lnTo>
                    <a:lnTo>
                      <a:pt x="5767" y="8447"/>
                    </a:lnTo>
                    <a:lnTo>
                      <a:pt x="5691" y="8534"/>
                    </a:lnTo>
                    <a:lnTo>
                      <a:pt x="5617" y="8619"/>
                    </a:lnTo>
                    <a:lnTo>
                      <a:pt x="5536" y="8710"/>
                    </a:lnTo>
                    <a:lnTo>
                      <a:pt x="5451" y="8808"/>
                    </a:lnTo>
                    <a:lnTo>
                      <a:pt x="5357" y="8916"/>
                    </a:lnTo>
                    <a:lnTo>
                      <a:pt x="5256" y="9043"/>
                    </a:lnTo>
                    <a:lnTo>
                      <a:pt x="5231" y="9082"/>
                    </a:lnTo>
                    <a:lnTo>
                      <a:pt x="5211" y="9115"/>
                    </a:lnTo>
                    <a:lnTo>
                      <a:pt x="5198" y="9144"/>
                    </a:lnTo>
                    <a:lnTo>
                      <a:pt x="5188" y="9174"/>
                    </a:lnTo>
                    <a:lnTo>
                      <a:pt x="5185" y="9199"/>
                    </a:lnTo>
                    <a:lnTo>
                      <a:pt x="5179" y="9223"/>
                    </a:lnTo>
                    <a:lnTo>
                      <a:pt x="5172" y="9248"/>
                    </a:lnTo>
                    <a:lnTo>
                      <a:pt x="5159" y="9278"/>
                    </a:lnTo>
                    <a:lnTo>
                      <a:pt x="5140" y="9311"/>
                    </a:lnTo>
                    <a:lnTo>
                      <a:pt x="5113" y="9350"/>
                    </a:lnTo>
                    <a:lnTo>
                      <a:pt x="5064" y="9408"/>
                    </a:lnTo>
                    <a:lnTo>
                      <a:pt x="5020" y="9467"/>
                    </a:lnTo>
                    <a:lnTo>
                      <a:pt x="4974" y="9529"/>
                    </a:lnTo>
                    <a:lnTo>
                      <a:pt x="4929" y="9591"/>
                    </a:lnTo>
                    <a:lnTo>
                      <a:pt x="4883" y="9649"/>
                    </a:lnTo>
                    <a:lnTo>
                      <a:pt x="4838" y="9712"/>
                    </a:lnTo>
                    <a:lnTo>
                      <a:pt x="4795" y="9770"/>
                    </a:lnTo>
                    <a:lnTo>
                      <a:pt x="4753" y="9826"/>
                    </a:lnTo>
                    <a:lnTo>
                      <a:pt x="4714" y="9878"/>
                    </a:lnTo>
                    <a:lnTo>
                      <a:pt x="4679" y="9930"/>
                    </a:lnTo>
                    <a:lnTo>
                      <a:pt x="4630" y="9999"/>
                    </a:lnTo>
                    <a:lnTo>
                      <a:pt x="4571" y="10074"/>
                    </a:lnTo>
                    <a:lnTo>
                      <a:pt x="4506" y="10156"/>
                    </a:lnTo>
                    <a:lnTo>
                      <a:pt x="4432" y="10243"/>
                    </a:lnTo>
                    <a:lnTo>
                      <a:pt x="4347" y="10335"/>
                    </a:lnTo>
                    <a:lnTo>
                      <a:pt x="4247" y="10430"/>
                    </a:lnTo>
                    <a:lnTo>
                      <a:pt x="4133" y="10524"/>
                    </a:lnTo>
                    <a:lnTo>
                      <a:pt x="4000" y="10626"/>
                    </a:lnTo>
                    <a:lnTo>
                      <a:pt x="3847" y="10723"/>
                    </a:lnTo>
                    <a:lnTo>
                      <a:pt x="3675" y="10821"/>
                    </a:lnTo>
                    <a:lnTo>
                      <a:pt x="3607" y="10850"/>
                    </a:lnTo>
                    <a:lnTo>
                      <a:pt x="3519" y="10880"/>
                    </a:lnTo>
                    <a:lnTo>
                      <a:pt x="3412" y="10909"/>
                    </a:lnTo>
                    <a:lnTo>
                      <a:pt x="3292" y="10938"/>
                    </a:lnTo>
                    <a:lnTo>
                      <a:pt x="3162" y="10961"/>
                    </a:lnTo>
                    <a:lnTo>
                      <a:pt x="3019" y="10984"/>
                    </a:lnTo>
                    <a:lnTo>
                      <a:pt x="2867" y="11001"/>
                    </a:lnTo>
                    <a:lnTo>
                      <a:pt x="2714" y="11013"/>
                    </a:lnTo>
                    <a:lnTo>
                      <a:pt x="2555" y="11016"/>
                    </a:lnTo>
                    <a:lnTo>
                      <a:pt x="2399" y="11016"/>
                    </a:lnTo>
                    <a:lnTo>
                      <a:pt x="2230" y="11004"/>
                    </a:lnTo>
                    <a:lnTo>
                      <a:pt x="2071" y="10977"/>
                    </a:lnTo>
                    <a:lnTo>
                      <a:pt x="1919" y="10941"/>
                    </a:lnTo>
                    <a:lnTo>
                      <a:pt x="1779" y="10899"/>
                    </a:lnTo>
                    <a:lnTo>
                      <a:pt x="1649" y="10850"/>
                    </a:lnTo>
                    <a:lnTo>
                      <a:pt x="1532" y="10801"/>
                    </a:lnTo>
                    <a:lnTo>
                      <a:pt x="1428" y="10753"/>
                    </a:lnTo>
                    <a:lnTo>
                      <a:pt x="1337" y="10707"/>
                    </a:lnTo>
                    <a:lnTo>
                      <a:pt x="1262" y="10671"/>
                    </a:lnTo>
                    <a:lnTo>
                      <a:pt x="1201" y="10642"/>
                    </a:lnTo>
                    <a:lnTo>
                      <a:pt x="1055" y="10563"/>
                    </a:lnTo>
                    <a:lnTo>
                      <a:pt x="902" y="10455"/>
                    </a:lnTo>
                    <a:lnTo>
                      <a:pt x="746" y="10322"/>
                    </a:lnTo>
                    <a:lnTo>
                      <a:pt x="591" y="10162"/>
                    </a:lnTo>
                    <a:lnTo>
                      <a:pt x="444" y="9983"/>
                    </a:lnTo>
                    <a:lnTo>
                      <a:pt x="311" y="9781"/>
                    </a:lnTo>
                    <a:lnTo>
                      <a:pt x="195" y="9555"/>
                    </a:lnTo>
                    <a:lnTo>
                      <a:pt x="100" y="9317"/>
                    </a:lnTo>
                    <a:lnTo>
                      <a:pt x="31" y="9063"/>
                    </a:lnTo>
                    <a:lnTo>
                      <a:pt x="0" y="8795"/>
                    </a:lnTo>
                    <a:lnTo>
                      <a:pt x="1743" y="10590"/>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76" name="Freeform 900"/>
              <p:cNvSpPr>
                <a:spLocks/>
              </p:cNvSpPr>
              <p:nvPr/>
            </p:nvSpPr>
            <p:spPr bwMode="auto">
              <a:xfrm>
                <a:off x="827" y="2599"/>
                <a:ext cx="294" cy="460"/>
              </a:xfrm>
              <a:custGeom>
                <a:avLst/>
                <a:gdLst>
                  <a:gd name="T0" fmla="*/ 968 w 6758"/>
                  <a:gd name="T1" fmla="*/ 4851 h 12892"/>
                  <a:gd name="T2" fmla="*/ 880 w 6758"/>
                  <a:gd name="T3" fmla="*/ 4775 h 12892"/>
                  <a:gd name="T4" fmla="*/ 673 w 6758"/>
                  <a:gd name="T5" fmla="*/ 4550 h 12892"/>
                  <a:gd name="T6" fmla="*/ 420 w 6758"/>
                  <a:gd name="T7" fmla="*/ 4192 h 12892"/>
                  <a:gd name="T8" fmla="*/ 206 w 6758"/>
                  <a:gd name="T9" fmla="*/ 3712 h 12892"/>
                  <a:gd name="T10" fmla="*/ 108 w 6758"/>
                  <a:gd name="T11" fmla="*/ 3125 h 12892"/>
                  <a:gd name="T12" fmla="*/ 151 w 6758"/>
                  <a:gd name="T13" fmla="*/ 2508 h 12892"/>
                  <a:gd name="T14" fmla="*/ 286 w 6758"/>
                  <a:gd name="T15" fmla="*/ 1950 h 12892"/>
                  <a:gd name="T16" fmla="*/ 498 w 6758"/>
                  <a:gd name="T17" fmla="*/ 1452 h 12892"/>
                  <a:gd name="T18" fmla="*/ 764 w 6758"/>
                  <a:gd name="T19" fmla="*/ 1014 h 12892"/>
                  <a:gd name="T20" fmla="*/ 1069 w 6758"/>
                  <a:gd name="T21" fmla="*/ 652 h 12892"/>
                  <a:gd name="T22" fmla="*/ 1543 w 6758"/>
                  <a:gd name="T23" fmla="*/ 287 h 12892"/>
                  <a:gd name="T24" fmla="*/ 2037 w 6758"/>
                  <a:gd name="T25" fmla="*/ 88 h 12892"/>
                  <a:gd name="T26" fmla="*/ 2514 w 6758"/>
                  <a:gd name="T27" fmla="*/ 10 h 12892"/>
                  <a:gd name="T28" fmla="*/ 2936 w 6758"/>
                  <a:gd name="T29" fmla="*/ 3 h 12892"/>
                  <a:gd name="T30" fmla="*/ 3271 w 6758"/>
                  <a:gd name="T31" fmla="*/ 29 h 12892"/>
                  <a:gd name="T32" fmla="*/ 3582 w 6758"/>
                  <a:gd name="T33" fmla="*/ 91 h 12892"/>
                  <a:gd name="T34" fmla="*/ 3966 w 6758"/>
                  <a:gd name="T35" fmla="*/ 235 h 12892"/>
                  <a:gd name="T36" fmla="*/ 4390 w 6758"/>
                  <a:gd name="T37" fmla="*/ 469 h 12892"/>
                  <a:gd name="T38" fmla="*/ 4823 w 6758"/>
                  <a:gd name="T39" fmla="*/ 806 h 12892"/>
                  <a:gd name="T40" fmla="*/ 5228 w 6758"/>
                  <a:gd name="T41" fmla="*/ 1256 h 12892"/>
                  <a:gd name="T42" fmla="*/ 5641 w 6758"/>
                  <a:gd name="T43" fmla="*/ 1833 h 12892"/>
                  <a:gd name="T44" fmla="*/ 5917 w 6758"/>
                  <a:gd name="T45" fmla="*/ 2297 h 12892"/>
                  <a:gd name="T46" fmla="*/ 6092 w 6758"/>
                  <a:gd name="T47" fmla="*/ 2648 h 12892"/>
                  <a:gd name="T48" fmla="*/ 6193 w 6758"/>
                  <a:gd name="T49" fmla="*/ 2903 h 12892"/>
                  <a:gd name="T50" fmla="*/ 6248 w 6758"/>
                  <a:gd name="T51" fmla="*/ 3063 h 12892"/>
                  <a:gd name="T52" fmla="*/ 6372 w 6758"/>
                  <a:gd name="T53" fmla="*/ 3448 h 12892"/>
                  <a:gd name="T54" fmla="*/ 6421 w 6758"/>
                  <a:gd name="T55" fmla="*/ 3722 h 12892"/>
                  <a:gd name="T56" fmla="*/ 6430 w 6758"/>
                  <a:gd name="T57" fmla="*/ 3924 h 12892"/>
                  <a:gd name="T58" fmla="*/ 6437 w 6758"/>
                  <a:gd name="T59" fmla="*/ 4106 h 12892"/>
                  <a:gd name="T60" fmla="*/ 6469 w 6758"/>
                  <a:gd name="T61" fmla="*/ 4309 h 12892"/>
                  <a:gd name="T62" fmla="*/ 6537 w 6758"/>
                  <a:gd name="T63" fmla="*/ 4573 h 12892"/>
                  <a:gd name="T64" fmla="*/ 6611 w 6758"/>
                  <a:gd name="T65" fmla="*/ 4887 h 12892"/>
                  <a:gd name="T66" fmla="*/ 6680 w 6758"/>
                  <a:gd name="T67" fmla="*/ 5213 h 12892"/>
                  <a:gd name="T68" fmla="*/ 6729 w 6758"/>
                  <a:gd name="T69" fmla="*/ 5523 h 12892"/>
                  <a:gd name="T70" fmla="*/ 6748 w 6758"/>
                  <a:gd name="T71" fmla="*/ 5777 h 12892"/>
                  <a:gd name="T72" fmla="*/ 6758 w 6758"/>
                  <a:gd name="T73" fmla="*/ 6302 h 12892"/>
                  <a:gd name="T74" fmla="*/ 6703 w 6758"/>
                  <a:gd name="T75" fmla="*/ 7304 h 12892"/>
                  <a:gd name="T76" fmla="*/ 6479 w 6758"/>
                  <a:gd name="T77" fmla="*/ 8576 h 12892"/>
                  <a:gd name="T78" fmla="*/ 5962 w 6758"/>
                  <a:gd name="T79" fmla="*/ 9910 h 12892"/>
                  <a:gd name="T80" fmla="*/ 5050 w 6758"/>
                  <a:gd name="T81" fmla="*/ 11101 h 12892"/>
                  <a:gd name="T82" fmla="*/ 4962 w 6758"/>
                  <a:gd name="T83" fmla="*/ 11258 h 12892"/>
                  <a:gd name="T84" fmla="*/ 4719 w 6758"/>
                  <a:gd name="T85" fmla="*/ 11639 h 12892"/>
                  <a:gd name="T86" fmla="*/ 4355 w 6758"/>
                  <a:gd name="T87" fmla="*/ 12112 h 12892"/>
                  <a:gd name="T88" fmla="*/ 3901 w 6758"/>
                  <a:gd name="T89" fmla="*/ 12546 h 12892"/>
                  <a:gd name="T90" fmla="*/ 3391 w 6758"/>
                  <a:gd name="T91" fmla="*/ 12810 h 12892"/>
                  <a:gd name="T92" fmla="*/ 2809 w 6758"/>
                  <a:gd name="T93" fmla="*/ 12892 h 12892"/>
                  <a:gd name="T94" fmla="*/ 2163 w 6758"/>
                  <a:gd name="T95" fmla="*/ 12859 h 12892"/>
                  <a:gd name="T96" fmla="*/ 1511 w 6758"/>
                  <a:gd name="T97" fmla="*/ 12673 h 12892"/>
                  <a:gd name="T98" fmla="*/ 913 w 6758"/>
                  <a:gd name="T99" fmla="*/ 12305 h 12892"/>
                  <a:gd name="T100" fmla="*/ 429 w 6758"/>
                  <a:gd name="T101" fmla="*/ 11724 h 12892"/>
                  <a:gd name="T102" fmla="*/ 146 w 6758"/>
                  <a:gd name="T103" fmla="*/ 11098 h 12892"/>
                  <a:gd name="T104" fmla="*/ 17 w 6758"/>
                  <a:gd name="T105" fmla="*/ 10474 h 12892"/>
                  <a:gd name="T106" fmla="*/ 11 w 6758"/>
                  <a:gd name="T107" fmla="*/ 9861 h 12892"/>
                  <a:gd name="T108" fmla="*/ 105 w 6758"/>
                  <a:gd name="T109" fmla="*/ 9258 h 12892"/>
                  <a:gd name="T110" fmla="*/ 270 w 6758"/>
                  <a:gd name="T111" fmla="*/ 8671 h 12892"/>
                  <a:gd name="T112" fmla="*/ 472 w 6758"/>
                  <a:gd name="T113" fmla="*/ 8132 h 12892"/>
                  <a:gd name="T114" fmla="*/ 637 w 6758"/>
                  <a:gd name="T115" fmla="*/ 7790 h 12892"/>
                  <a:gd name="T116" fmla="*/ 761 w 6758"/>
                  <a:gd name="T117" fmla="*/ 7600 h 12892"/>
                  <a:gd name="T118" fmla="*/ 842 w 6758"/>
                  <a:gd name="T119" fmla="*/ 7522 h 12892"/>
                  <a:gd name="T120" fmla="*/ 871 w 6758"/>
                  <a:gd name="T121" fmla="*/ 7503 h 12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758" h="12892">
                    <a:moveTo>
                      <a:pt x="987" y="6821"/>
                    </a:moveTo>
                    <a:lnTo>
                      <a:pt x="968" y="4851"/>
                    </a:lnTo>
                    <a:lnTo>
                      <a:pt x="946" y="4831"/>
                    </a:lnTo>
                    <a:lnTo>
                      <a:pt x="880" y="4775"/>
                    </a:lnTo>
                    <a:lnTo>
                      <a:pt x="786" y="4681"/>
                    </a:lnTo>
                    <a:lnTo>
                      <a:pt x="673" y="4550"/>
                    </a:lnTo>
                    <a:lnTo>
                      <a:pt x="547" y="4387"/>
                    </a:lnTo>
                    <a:lnTo>
                      <a:pt x="420" y="4192"/>
                    </a:lnTo>
                    <a:lnTo>
                      <a:pt x="303" y="3966"/>
                    </a:lnTo>
                    <a:lnTo>
                      <a:pt x="206" y="3712"/>
                    </a:lnTo>
                    <a:lnTo>
                      <a:pt x="137" y="3432"/>
                    </a:lnTo>
                    <a:lnTo>
                      <a:pt x="108" y="3125"/>
                    </a:lnTo>
                    <a:lnTo>
                      <a:pt x="118" y="2811"/>
                    </a:lnTo>
                    <a:lnTo>
                      <a:pt x="151" y="2508"/>
                    </a:lnTo>
                    <a:lnTo>
                      <a:pt x="209" y="2221"/>
                    </a:lnTo>
                    <a:lnTo>
                      <a:pt x="286" y="1950"/>
                    </a:lnTo>
                    <a:lnTo>
                      <a:pt x="384" y="1693"/>
                    </a:lnTo>
                    <a:lnTo>
                      <a:pt x="498" y="1452"/>
                    </a:lnTo>
                    <a:lnTo>
                      <a:pt x="624" y="1223"/>
                    </a:lnTo>
                    <a:lnTo>
                      <a:pt x="764" y="1014"/>
                    </a:lnTo>
                    <a:lnTo>
                      <a:pt x="913" y="825"/>
                    </a:lnTo>
                    <a:lnTo>
                      <a:pt x="1069" y="652"/>
                    </a:lnTo>
                    <a:lnTo>
                      <a:pt x="1303" y="447"/>
                    </a:lnTo>
                    <a:lnTo>
                      <a:pt x="1543" y="287"/>
                    </a:lnTo>
                    <a:lnTo>
                      <a:pt x="1790" y="169"/>
                    </a:lnTo>
                    <a:lnTo>
                      <a:pt x="2037" y="88"/>
                    </a:lnTo>
                    <a:lnTo>
                      <a:pt x="2281" y="36"/>
                    </a:lnTo>
                    <a:lnTo>
                      <a:pt x="2514" y="10"/>
                    </a:lnTo>
                    <a:lnTo>
                      <a:pt x="2735" y="0"/>
                    </a:lnTo>
                    <a:lnTo>
                      <a:pt x="2936" y="3"/>
                    </a:lnTo>
                    <a:lnTo>
                      <a:pt x="3118" y="16"/>
                    </a:lnTo>
                    <a:lnTo>
                      <a:pt x="3271" y="29"/>
                    </a:lnTo>
                    <a:lnTo>
                      <a:pt x="3414" y="52"/>
                    </a:lnTo>
                    <a:lnTo>
                      <a:pt x="3582" y="91"/>
                    </a:lnTo>
                    <a:lnTo>
                      <a:pt x="3768" y="154"/>
                    </a:lnTo>
                    <a:lnTo>
                      <a:pt x="3966" y="235"/>
                    </a:lnTo>
                    <a:lnTo>
                      <a:pt x="4173" y="339"/>
                    </a:lnTo>
                    <a:lnTo>
                      <a:pt x="4390" y="469"/>
                    </a:lnTo>
                    <a:lnTo>
                      <a:pt x="4609" y="626"/>
                    </a:lnTo>
                    <a:lnTo>
                      <a:pt x="4823" y="806"/>
                    </a:lnTo>
                    <a:lnTo>
                      <a:pt x="5030" y="1018"/>
                    </a:lnTo>
                    <a:lnTo>
                      <a:pt x="5228" y="1256"/>
                    </a:lnTo>
                    <a:lnTo>
                      <a:pt x="5453" y="1559"/>
                    </a:lnTo>
                    <a:lnTo>
                      <a:pt x="5641" y="1833"/>
                    </a:lnTo>
                    <a:lnTo>
                      <a:pt x="5794" y="2078"/>
                    </a:lnTo>
                    <a:lnTo>
                      <a:pt x="5917" y="2297"/>
                    </a:lnTo>
                    <a:lnTo>
                      <a:pt x="6017" y="2485"/>
                    </a:lnTo>
                    <a:lnTo>
                      <a:pt x="6092" y="2648"/>
                    </a:lnTo>
                    <a:lnTo>
                      <a:pt x="6151" y="2789"/>
                    </a:lnTo>
                    <a:lnTo>
                      <a:pt x="6193" y="2903"/>
                    </a:lnTo>
                    <a:lnTo>
                      <a:pt x="6226" y="2994"/>
                    </a:lnTo>
                    <a:lnTo>
                      <a:pt x="6248" y="3063"/>
                    </a:lnTo>
                    <a:lnTo>
                      <a:pt x="6323" y="3275"/>
                    </a:lnTo>
                    <a:lnTo>
                      <a:pt x="6372" y="3448"/>
                    </a:lnTo>
                    <a:lnTo>
                      <a:pt x="6401" y="3598"/>
                    </a:lnTo>
                    <a:lnTo>
                      <a:pt x="6421" y="3722"/>
                    </a:lnTo>
                    <a:lnTo>
                      <a:pt x="6427" y="3830"/>
                    </a:lnTo>
                    <a:lnTo>
                      <a:pt x="6430" y="3924"/>
                    </a:lnTo>
                    <a:lnTo>
                      <a:pt x="6430" y="4015"/>
                    </a:lnTo>
                    <a:lnTo>
                      <a:pt x="6437" y="4106"/>
                    </a:lnTo>
                    <a:lnTo>
                      <a:pt x="6446" y="4202"/>
                    </a:lnTo>
                    <a:lnTo>
                      <a:pt x="6469" y="4309"/>
                    </a:lnTo>
                    <a:lnTo>
                      <a:pt x="6501" y="4433"/>
                    </a:lnTo>
                    <a:lnTo>
                      <a:pt x="6537" y="4573"/>
                    </a:lnTo>
                    <a:lnTo>
                      <a:pt x="6573" y="4727"/>
                    </a:lnTo>
                    <a:lnTo>
                      <a:pt x="6611" y="4887"/>
                    </a:lnTo>
                    <a:lnTo>
                      <a:pt x="6647" y="5050"/>
                    </a:lnTo>
                    <a:lnTo>
                      <a:pt x="6680" y="5213"/>
                    </a:lnTo>
                    <a:lnTo>
                      <a:pt x="6709" y="5373"/>
                    </a:lnTo>
                    <a:lnTo>
                      <a:pt x="6729" y="5523"/>
                    </a:lnTo>
                    <a:lnTo>
                      <a:pt x="6745" y="5656"/>
                    </a:lnTo>
                    <a:lnTo>
                      <a:pt x="6748" y="5777"/>
                    </a:lnTo>
                    <a:lnTo>
                      <a:pt x="6754" y="5967"/>
                    </a:lnTo>
                    <a:lnTo>
                      <a:pt x="6758" y="6302"/>
                    </a:lnTo>
                    <a:lnTo>
                      <a:pt x="6745" y="6756"/>
                    </a:lnTo>
                    <a:lnTo>
                      <a:pt x="6703" y="7304"/>
                    </a:lnTo>
                    <a:lnTo>
                      <a:pt x="6619" y="7917"/>
                    </a:lnTo>
                    <a:lnTo>
                      <a:pt x="6479" y="8576"/>
                    </a:lnTo>
                    <a:lnTo>
                      <a:pt x="6264" y="9248"/>
                    </a:lnTo>
                    <a:lnTo>
                      <a:pt x="5962" y="9910"/>
                    </a:lnTo>
                    <a:lnTo>
                      <a:pt x="5563" y="10537"/>
                    </a:lnTo>
                    <a:lnTo>
                      <a:pt x="5050" y="11101"/>
                    </a:lnTo>
                    <a:lnTo>
                      <a:pt x="5027" y="11143"/>
                    </a:lnTo>
                    <a:lnTo>
                      <a:pt x="4962" y="11258"/>
                    </a:lnTo>
                    <a:lnTo>
                      <a:pt x="4859" y="11427"/>
                    </a:lnTo>
                    <a:lnTo>
                      <a:pt x="4719" y="11639"/>
                    </a:lnTo>
                    <a:lnTo>
                      <a:pt x="4550" y="11871"/>
                    </a:lnTo>
                    <a:lnTo>
                      <a:pt x="4355" y="12112"/>
                    </a:lnTo>
                    <a:lnTo>
                      <a:pt x="4137" y="12344"/>
                    </a:lnTo>
                    <a:lnTo>
                      <a:pt x="3901" y="12546"/>
                    </a:lnTo>
                    <a:lnTo>
                      <a:pt x="3650" y="12706"/>
                    </a:lnTo>
                    <a:lnTo>
                      <a:pt x="3391" y="12810"/>
                    </a:lnTo>
                    <a:lnTo>
                      <a:pt x="3112" y="12862"/>
                    </a:lnTo>
                    <a:lnTo>
                      <a:pt x="2809" y="12892"/>
                    </a:lnTo>
                    <a:lnTo>
                      <a:pt x="2491" y="12892"/>
                    </a:lnTo>
                    <a:lnTo>
                      <a:pt x="2163" y="12859"/>
                    </a:lnTo>
                    <a:lnTo>
                      <a:pt x="1836" y="12788"/>
                    </a:lnTo>
                    <a:lnTo>
                      <a:pt x="1511" y="12673"/>
                    </a:lnTo>
                    <a:lnTo>
                      <a:pt x="1202" y="12514"/>
                    </a:lnTo>
                    <a:lnTo>
                      <a:pt x="913" y="12305"/>
                    </a:lnTo>
                    <a:lnTo>
                      <a:pt x="654" y="12043"/>
                    </a:lnTo>
                    <a:lnTo>
                      <a:pt x="429" y="11724"/>
                    </a:lnTo>
                    <a:lnTo>
                      <a:pt x="267" y="11410"/>
                    </a:lnTo>
                    <a:lnTo>
                      <a:pt x="146" y="11098"/>
                    </a:lnTo>
                    <a:lnTo>
                      <a:pt x="66" y="10784"/>
                    </a:lnTo>
                    <a:lnTo>
                      <a:pt x="17" y="10474"/>
                    </a:lnTo>
                    <a:lnTo>
                      <a:pt x="0" y="10168"/>
                    </a:lnTo>
                    <a:lnTo>
                      <a:pt x="11" y="9861"/>
                    </a:lnTo>
                    <a:lnTo>
                      <a:pt x="46" y="9558"/>
                    </a:lnTo>
                    <a:lnTo>
                      <a:pt x="105" y="9258"/>
                    </a:lnTo>
                    <a:lnTo>
                      <a:pt x="179" y="8961"/>
                    </a:lnTo>
                    <a:lnTo>
                      <a:pt x="270" y="8671"/>
                    </a:lnTo>
                    <a:lnTo>
                      <a:pt x="374" y="8373"/>
                    </a:lnTo>
                    <a:lnTo>
                      <a:pt x="472" y="8132"/>
                    </a:lnTo>
                    <a:lnTo>
                      <a:pt x="559" y="7939"/>
                    </a:lnTo>
                    <a:lnTo>
                      <a:pt x="637" y="7790"/>
                    </a:lnTo>
                    <a:lnTo>
                      <a:pt x="706" y="7679"/>
                    </a:lnTo>
                    <a:lnTo>
                      <a:pt x="761" y="7600"/>
                    </a:lnTo>
                    <a:lnTo>
                      <a:pt x="809" y="7552"/>
                    </a:lnTo>
                    <a:lnTo>
                      <a:pt x="842" y="7522"/>
                    </a:lnTo>
                    <a:lnTo>
                      <a:pt x="861" y="7506"/>
                    </a:lnTo>
                    <a:lnTo>
                      <a:pt x="871" y="7503"/>
                    </a:lnTo>
                    <a:lnTo>
                      <a:pt x="987" y="6821"/>
                    </a:lnTo>
                    <a:close/>
                  </a:path>
                </a:pathLst>
              </a:custGeom>
              <a:solidFill>
                <a:srgbClr val="CC0099"/>
              </a:solidFill>
              <a:ln w="9525">
                <a:solidFill>
                  <a:srgbClr val="000000"/>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77" name="Freeform 901"/>
              <p:cNvSpPr>
                <a:spLocks/>
              </p:cNvSpPr>
              <p:nvPr/>
            </p:nvSpPr>
            <p:spPr bwMode="auto">
              <a:xfrm>
                <a:off x="827" y="2599"/>
                <a:ext cx="294" cy="460"/>
              </a:xfrm>
              <a:custGeom>
                <a:avLst/>
                <a:gdLst>
                  <a:gd name="T0" fmla="*/ 968 w 6758"/>
                  <a:gd name="T1" fmla="*/ 4851 h 12892"/>
                  <a:gd name="T2" fmla="*/ 880 w 6758"/>
                  <a:gd name="T3" fmla="*/ 4775 h 12892"/>
                  <a:gd name="T4" fmla="*/ 673 w 6758"/>
                  <a:gd name="T5" fmla="*/ 4550 h 12892"/>
                  <a:gd name="T6" fmla="*/ 420 w 6758"/>
                  <a:gd name="T7" fmla="*/ 4192 h 12892"/>
                  <a:gd name="T8" fmla="*/ 206 w 6758"/>
                  <a:gd name="T9" fmla="*/ 3712 h 12892"/>
                  <a:gd name="T10" fmla="*/ 108 w 6758"/>
                  <a:gd name="T11" fmla="*/ 3125 h 12892"/>
                  <a:gd name="T12" fmla="*/ 151 w 6758"/>
                  <a:gd name="T13" fmla="*/ 2508 h 12892"/>
                  <a:gd name="T14" fmla="*/ 286 w 6758"/>
                  <a:gd name="T15" fmla="*/ 1950 h 12892"/>
                  <a:gd name="T16" fmla="*/ 498 w 6758"/>
                  <a:gd name="T17" fmla="*/ 1452 h 12892"/>
                  <a:gd name="T18" fmla="*/ 764 w 6758"/>
                  <a:gd name="T19" fmla="*/ 1014 h 12892"/>
                  <a:gd name="T20" fmla="*/ 1069 w 6758"/>
                  <a:gd name="T21" fmla="*/ 652 h 12892"/>
                  <a:gd name="T22" fmla="*/ 1543 w 6758"/>
                  <a:gd name="T23" fmla="*/ 287 h 12892"/>
                  <a:gd name="T24" fmla="*/ 2037 w 6758"/>
                  <a:gd name="T25" fmla="*/ 88 h 12892"/>
                  <a:gd name="T26" fmla="*/ 2514 w 6758"/>
                  <a:gd name="T27" fmla="*/ 10 h 12892"/>
                  <a:gd name="T28" fmla="*/ 2936 w 6758"/>
                  <a:gd name="T29" fmla="*/ 3 h 12892"/>
                  <a:gd name="T30" fmla="*/ 3271 w 6758"/>
                  <a:gd name="T31" fmla="*/ 29 h 12892"/>
                  <a:gd name="T32" fmla="*/ 3582 w 6758"/>
                  <a:gd name="T33" fmla="*/ 91 h 12892"/>
                  <a:gd name="T34" fmla="*/ 3966 w 6758"/>
                  <a:gd name="T35" fmla="*/ 235 h 12892"/>
                  <a:gd name="T36" fmla="*/ 4390 w 6758"/>
                  <a:gd name="T37" fmla="*/ 469 h 12892"/>
                  <a:gd name="T38" fmla="*/ 4823 w 6758"/>
                  <a:gd name="T39" fmla="*/ 806 h 12892"/>
                  <a:gd name="T40" fmla="*/ 5228 w 6758"/>
                  <a:gd name="T41" fmla="*/ 1256 h 12892"/>
                  <a:gd name="T42" fmla="*/ 5641 w 6758"/>
                  <a:gd name="T43" fmla="*/ 1833 h 12892"/>
                  <a:gd name="T44" fmla="*/ 5917 w 6758"/>
                  <a:gd name="T45" fmla="*/ 2297 h 12892"/>
                  <a:gd name="T46" fmla="*/ 6092 w 6758"/>
                  <a:gd name="T47" fmla="*/ 2648 h 12892"/>
                  <a:gd name="T48" fmla="*/ 6193 w 6758"/>
                  <a:gd name="T49" fmla="*/ 2903 h 12892"/>
                  <a:gd name="T50" fmla="*/ 6248 w 6758"/>
                  <a:gd name="T51" fmla="*/ 3063 h 12892"/>
                  <a:gd name="T52" fmla="*/ 6372 w 6758"/>
                  <a:gd name="T53" fmla="*/ 3448 h 12892"/>
                  <a:gd name="T54" fmla="*/ 6421 w 6758"/>
                  <a:gd name="T55" fmla="*/ 3722 h 12892"/>
                  <a:gd name="T56" fmla="*/ 6430 w 6758"/>
                  <a:gd name="T57" fmla="*/ 3924 h 12892"/>
                  <a:gd name="T58" fmla="*/ 6437 w 6758"/>
                  <a:gd name="T59" fmla="*/ 4106 h 12892"/>
                  <a:gd name="T60" fmla="*/ 6469 w 6758"/>
                  <a:gd name="T61" fmla="*/ 4309 h 12892"/>
                  <a:gd name="T62" fmla="*/ 6537 w 6758"/>
                  <a:gd name="T63" fmla="*/ 4573 h 12892"/>
                  <a:gd name="T64" fmla="*/ 6611 w 6758"/>
                  <a:gd name="T65" fmla="*/ 4887 h 12892"/>
                  <a:gd name="T66" fmla="*/ 6680 w 6758"/>
                  <a:gd name="T67" fmla="*/ 5213 h 12892"/>
                  <a:gd name="T68" fmla="*/ 6729 w 6758"/>
                  <a:gd name="T69" fmla="*/ 5523 h 12892"/>
                  <a:gd name="T70" fmla="*/ 6748 w 6758"/>
                  <a:gd name="T71" fmla="*/ 5777 h 12892"/>
                  <a:gd name="T72" fmla="*/ 6758 w 6758"/>
                  <a:gd name="T73" fmla="*/ 6302 h 12892"/>
                  <a:gd name="T74" fmla="*/ 6703 w 6758"/>
                  <a:gd name="T75" fmla="*/ 7304 h 12892"/>
                  <a:gd name="T76" fmla="*/ 6479 w 6758"/>
                  <a:gd name="T77" fmla="*/ 8576 h 12892"/>
                  <a:gd name="T78" fmla="*/ 5962 w 6758"/>
                  <a:gd name="T79" fmla="*/ 9910 h 12892"/>
                  <a:gd name="T80" fmla="*/ 5050 w 6758"/>
                  <a:gd name="T81" fmla="*/ 11101 h 12892"/>
                  <a:gd name="T82" fmla="*/ 4962 w 6758"/>
                  <a:gd name="T83" fmla="*/ 11258 h 12892"/>
                  <a:gd name="T84" fmla="*/ 4719 w 6758"/>
                  <a:gd name="T85" fmla="*/ 11639 h 12892"/>
                  <a:gd name="T86" fmla="*/ 4355 w 6758"/>
                  <a:gd name="T87" fmla="*/ 12112 h 12892"/>
                  <a:gd name="T88" fmla="*/ 3901 w 6758"/>
                  <a:gd name="T89" fmla="*/ 12546 h 12892"/>
                  <a:gd name="T90" fmla="*/ 3391 w 6758"/>
                  <a:gd name="T91" fmla="*/ 12810 h 12892"/>
                  <a:gd name="T92" fmla="*/ 2809 w 6758"/>
                  <a:gd name="T93" fmla="*/ 12892 h 12892"/>
                  <a:gd name="T94" fmla="*/ 2163 w 6758"/>
                  <a:gd name="T95" fmla="*/ 12859 h 12892"/>
                  <a:gd name="T96" fmla="*/ 1511 w 6758"/>
                  <a:gd name="T97" fmla="*/ 12673 h 12892"/>
                  <a:gd name="T98" fmla="*/ 913 w 6758"/>
                  <a:gd name="T99" fmla="*/ 12305 h 12892"/>
                  <a:gd name="T100" fmla="*/ 429 w 6758"/>
                  <a:gd name="T101" fmla="*/ 11724 h 12892"/>
                  <a:gd name="T102" fmla="*/ 146 w 6758"/>
                  <a:gd name="T103" fmla="*/ 11098 h 12892"/>
                  <a:gd name="T104" fmla="*/ 17 w 6758"/>
                  <a:gd name="T105" fmla="*/ 10474 h 12892"/>
                  <a:gd name="T106" fmla="*/ 11 w 6758"/>
                  <a:gd name="T107" fmla="*/ 9861 h 12892"/>
                  <a:gd name="T108" fmla="*/ 105 w 6758"/>
                  <a:gd name="T109" fmla="*/ 9258 h 12892"/>
                  <a:gd name="T110" fmla="*/ 270 w 6758"/>
                  <a:gd name="T111" fmla="*/ 8671 h 12892"/>
                  <a:gd name="T112" fmla="*/ 472 w 6758"/>
                  <a:gd name="T113" fmla="*/ 8132 h 12892"/>
                  <a:gd name="T114" fmla="*/ 637 w 6758"/>
                  <a:gd name="T115" fmla="*/ 7790 h 12892"/>
                  <a:gd name="T116" fmla="*/ 761 w 6758"/>
                  <a:gd name="T117" fmla="*/ 7600 h 12892"/>
                  <a:gd name="T118" fmla="*/ 842 w 6758"/>
                  <a:gd name="T119" fmla="*/ 7522 h 12892"/>
                  <a:gd name="T120" fmla="*/ 871 w 6758"/>
                  <a:gd name="T121" fmla="*/ 7503 h 12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758" h="12892">
                    <a:moveTo>
                      <a:pt x="987" y="6821"/>
                    </a:moveTo>
                    <a:lnTo>
                      <a:pt x="968" y="4851"/>
                    </a:lnTo>
                    <a:lnTo>
                      <a:pt x="946" y="4831"/>
                    </a:lnTo>
                    <a:lnTo>
                      <a:pt x="880" y="4775"/>
                    </a:lnTo>
                    <a:lnTo>
                      <a:pt x="786" y="4681"/>
                    </a:lnTo>
                    <a:lnTo>
                      <a:pt x="673" y="4550"/>
                    </a:lnTo>
                    <a:lnTo>
                      <a:pt x="547" y="4387"/>
                    </a:lnTo>
                    <a:lnTo>
                      <a:pt x="420" y="4192"/>
                    </a:lnTo>
                    <a:lnTo>
                      <a:pt x="303" y="3966"/>
                    </a:lnTo>
                    <a:lnTo>
                      <a:pt x="206" y="3712"/>
                    </a:lnTo>
                    <a:lnTo>
                      <a:pt x="137" y="3432"/>
                    </a:lnTo>
                    <a:lnTo>
                      <a:pt x="108" y="3125"/>
                    </a:lnTo>
                    <a:lnTo>
                      <a:pt x="118" y="2811"/>
                    </a:lnTo>
                    <a:lnTo>
                      <a:pt x="151" y="2508"/>
                    </a:lnTo>
                    <a:lnTo>
                      <a:pt x="209" y="2221"/>
                    </a:lnTo>
                    <a:lnTo>
                      <a:pt x="286" y="1950"/>
                    </a:lnTo>
                    <a:lnTo>
                      <a:pt x="384" y="1693"/>
                    </a:lnTo>
                    <a:lnTo>
                      <a:pt x="498" y="1452"/>
                    </a:lnTo>
                    <a:lnTo>
                      <a:pt x="624" y="1223"/>
                    </a:lnTo>
                    <a:lnTo>
                      <a:pt x="764" y="1014"/>
                    </a:lnTo>
                    <a:lnTo>
                      <a:pt x="913" y="825"/>
                    </a:lnTo>
                    <a:lnTo>
                      <a:pt x="1069" y="652"/>
                    </a:lnTo>
                    <a:lnTo>
                      <a:pt x="1303" y="447"/>
                    </a:lnTo>
                    <a:lnTo>
                      <a:pt x="1543" y="287"/>
                    </a:lnTo>
                    <a:lnTo>
                      <a:pt x="1790" y="169"/>
                    </a:lnTo>
                    <a:lnTo>
                      <a:pt x="2037" y="88"/>
                    </a:lnTo>
                    <a:lnTo>
                      <a:pt x="2281" y="36"/>
                    </a:lnTo>
                    <a:lnTo>
                      <a:pt x="2514" y="10"/>
                    </a:lnTo>
                    <a:lnTo>
                      <a:pt x="2735" y="0"/>
                    </a:lnTo>
                    <a:lnTo>
                      <a:pt x="2936" y="3"/>
                    </a:lnTo>
                    <a:lnTo>
                      <a:pt x="3118" y="16"/>
                    </a:lnTo>
                    <a:lnTo>
                      <a:pt x="3271" y="29"/>
                    </a:lnTo>
                    <a:lnTo>
                      <a:pt x="3414" y="52"/>
                    </a:lnTo>
                    <a:lnTo>
                      <a:pt x="3582" y="91"/>
                    </a:lnTo>
                    <a:lnTo>
                      <a:pt x="3768" y="154"/>
                    </a:lnTo>
                    <a:lnTo>
                      <a:pt x="3966" y="235"/>
                    </a:lnTo>
                    <a:lnTo>
                      <a:pt x="4173" y="339"/>
                    </a:lnTo>
                    <a:lnTo>
                      <a:pt x="4390" y="469"/>
                    </a:lnTo>
                    <a:lnTo>
                      <a:pt x="4609" y="626"/>
                    </a:lnTo>
                    <a:lnTo>
                      <a:pt x="4823" y="806"/>
                    </a:lnTo>
                    <a:lnTo>
                      <a:pt x="5030" y="1018"/>
                    </a:lnTo>
                    <a:lnTo>
                      <a:pt x="5228" y="1256"/>
                    </a:lnTo>
                    <a:lnTo>
                      <a:pt x="5453" y="1559"/>
                    </a:lnTo>
                    <a:lnTo>
                      <a:pt x="5641" y="1833"/>
                    </a:lnTo>
                    <a:lnTo>
                      <a:pt x="5794" y="2078"/>
                    </a:lnTo>
                    <a:lnTo>
                      <a:pt x="5917" y="2297"/>
                    </a:lnTo>
                    <a:lnTo>
                      <a:pt x="6017" y="2485"/>
                    </a:lnTo>
                    <a:lnTo>
                      <a:pt x="6092" y="2648"/>
                    </a:lnTo>
                    <a:lnTo>
                      <a:pt x="6151" y="2789"/>
                    </a:lnTo>
                    <a:lnTo>
                      <a:pt x="6193" y="2903"/>
                    </a:lnTo>
                    <a:lnTo>
                      <a:pt x="6226" y="2994"/>
                    </a:lnTo>
                    <a:lnTo>
                      <a:pt x="6248" y="3063"/>
                    </a:lnTo>
                    <a:lnTo>
                      <a:pt x="6323" y="3275"/>
                    </a:lnTo>
                    <a:lnTo>
                      <a:pt x="6372" y="3448"/>
                    </a:lnTo>
                    <a:lnTo>
                      <a:pt x="6401" y="3598"/>
                    </a:lnTo>
                    <a:lnTo>
                      <a:pt x="6421" y="3722"/>
                    </a:lnTo>
                    <a:lnTo>
                      <a:pt x="6427" y="3830"/>
                    </a:lnTo>
                    <a:lnTo>
                      <a:pt x="6430" y="3924"/>
                    </a:lnTo>
                    <a:lnTo>
                      <a:pt x="6430" y="4015"/>
                    </a:lnTo>
                    <a:lnTo>
                      <a:pt x="6437" y="4106"/>
                    </a:lnTo>
                    <a:lnTo>
                      <a:pt x="6446" y="4202"/>
                    </a:lnTo>
                    <a:lnTo>
                      <a:pt x="6469" y="4309"/>
                    </a:lnTo>
                    <a:lnTo>
                      <a:pt x="6501" y="4433"/>
                    </a:lnTo>
                    <a:lnTo>
                      <a:pt x="6537" y="4573"/>
                    </a:lnTo>
                    <a:lnTo>
                      <a:pt x="6573" y="4727"/>
                    </a:lnTo>
                    <a:lnTo>
                      <a:pt x="6611" y="4887"/>
                    </a:lnTo>
                    <a:lnTo>
                      <a:pt x="6647" y="5050"/>
                    </a:lnTo>
                    <a:lnTo>
                      <a:pt x="6680" y="5213"/>
                    </a:lnTo>
                    <a:lnTo>
                      <a:pt x="6709" y="5373"/>
                    </a:lnTo>
                    <a:lnTo>
                      <a:pt x="6729" y="5523"/>
                    </a:lnTo>
                    <a:lnTo>
                      <a:pt x="6745" y="5656"/>
                    </a:lnTo>
                    <a:lnTo>
                      <a:pt x="6748" y="5777"/>
                    </a:lnTo>
                    <a:lnTo>
                      <a:pt x="6754" y="5967"/>
                    </a:lnTo>
                    <a:lnTo>
                      <a:pt x="6758" y="6302"/>
                    </a:lnTo>
                    <a:lnTo>
                      <a:pt x="6745" y="6756"/>
                    </a:lnTo>
                    <a:lnTo>
                      <a:pt x="6703" y="7304"/>
                    </a:lnTo>
                    <a:lnTo>
                      <a:pt x="6619" y="7917"/>
                    </a:lnTo>
                    <a:lnTo>
                      <a:pt x="6479" y="8576"/>
                    </a:lnTo>
                    <a:lnTo>
                      <a:pt x="6264" y="9248"/>
                    </a:lnTo>
                    <a:lnTo>
                      <a:pt x="5962" y="9910"/>
                    </a:lnTo>
                    <a:lnTo>
                      <a:pt x="5563" y="10537"/>
                    </a:lnTo>
                    <a:lnTo>
                      <a:pt x="5050" y="11101"/>
                    </a:lnTo>
                    <a:lnTo>
                      <a:pt x="5027" y="11143"/>
                    </a:lnTo>
                    <a:lnTo>
                      <a:pt x="4962" y="11258"/>
                    </a:lnTo>
                    <a:lnTo>
                      <a:pt x="4859" y="11427"/>
                    </a:lnTo>
                    <a:lnTo>
                      <a:pt x="4719" y="11639"/>
                    </a:lnTo>
                    <a:lnTo>
                      <a:pt x="4550" y="11871"/>
                    </a:lnTo>
                    <a:lnTo>
                      <a:pt x="4355" y="12112"/>
                    </a:lnTo>
                    <a:lnTo>
                      <a:pt x="4137" y="12344"/>
                    </a:lnTo>
                    <a:lnTo>
                      <a:pt x="3901" y="12546"/>
                    </a:lnTo>
                    <a:lnTo>
                      <a:pt x="3650" y="12706"/>
                    </a:lnTo>
                    <a:lnTo>
                      <a:pt x="3391" y="12810"/>
                    </a:lnTo>
                    <a:lnTo>
                      <a:pt x="3112" y="12862"/>
                    </a:lnTo>
                    <a:lnTo>
                      <a:pt x="2809" y="12892"/>
                    </a:lnTo>
                    <a:lnTo>
                      <a:pt x="2491" y="12892"/>
                    </a:lnTo>
                    <a:lnTo>
                      <a:pt x="2163" y="12859"/>
                    </a:lnTo>
                    <a:lnTo>
                      <a:pt x="1836" y="12788"/>
                    </a:lnTo>
                    <a:lnTo>
                      <a:pt x="1511" y="12673"/>
                    </a:lnTo>
                    <a:lnTo>
                      <a:pt x="1202" y="12514"/>
                    </a:lnTo>
                    <a:lnTo>
                      <a:pt x="913" y="12305"/>
                    </a:lnTo>
                    <a:lnTo>
                      <a:pt x="654" y="12043"/>
                    </a:lnTo>
                    <a:lnTo>
                      <a:pt x="429" y="11724"/>
                    </a:lnTo>
                    <a:lnTo>
                      <a:pt x="267" y="11410"/>
                    </a:lnTo>
                    <a:lnTo>
                      <a:pt x="146" y="11098"/>
                    </a:lnTo>
                    <a:lnTo>
                      <a:pt x="66" y="10784"/>
                    </a:lnTo>
                    <a:lnTo>
                      <a:pt x="17" y="10474"/>
                    </a:lnTo>
                    <a:lnTo>
                      <a:pt x="0" y="10168"/>
                    </a:lnTo>
                    <a:lnTo>
                      <a:pt x="11" y="9861"/>
                    </a:lnTo>
                    <a:lnTo>
                      <a:pt x="46" y="9558"/>
                    </a:lnTo>
                    <a:lnTo>
                      <a:pt x="105" y="9258"/>
                    </a:lnTo>
                    <a:lnTo>
                      <a:pt x="179" y="8961"/>
                    </a:lnTo>
                    <a:lnTo>
                      <a:pt x="270" y="8671"/>
                    </a:lnTo>
                    <a:lnTo>
                      <a:pt x="374" y="8373"/>
                    </a:lnTo>
                    <a:lnTo>
                      <a:pt x="472" y="8132"/>
                    </a:lnTo>
                    <a:lnTo>
                      <a:pt x="559" y="7939"/>
                    </a:lnTo>
                    <a:lnTo>
                      <a:pt x="637" y="7790"/>
                    </a:lnTo>
                    <a:lnTo>
                      <a:pt x="706" y="7679"/>
                    </a:lnTo>
                    <a:lnTo>
                      <a:pt x="761" y="7600"/>
                    </a:lnTo>
                    <a:lnTo>
                      <a:pt x="809" y="7552"/>
                    </a:lnTo>
                    <a:lnTo>
                      <a:pt x="842" y="7522"/>
                    </a:lnTo>
                    <a:lnTo>
                      <a:pt x="861" y="7506"/>
                    </a:lnTo>
                    <a:lnTo>
                      <a:pt x="871" y="7503"/>
                    </a:lnTo>
                    <a:lnTo>
                      <a:pt x="987" y="6821"/>
                    </a:lnTo>
                  </a:path>
                </a:pathLst>
              </a:custGeom>
              <a:noFill/>
              <a:ln w="1651">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78" name="Freeform 902"/>
              <p:cNvSpPr>
                <a:spLocks/>
              </p:cNvSpPr>
              <p:nvPr/>
            </p:nvSpPr>
            <p:spPr bwMode="auto">
              <a:xfrm>
                <a:off x="858" y="2934"/>
                <a:ext cx="93" cy="101"/>
              </a:xfrm>
              <a:custGeom>
                <a:avLst/>
                <a:gdLst>
                  <a:gd name="T0" fmla="*/ 760 w 2126"/>
                  <a:gd name="T1" fmla="*/ 72 h 2842"/>
                  <a:gd name="T2" fmla="*/ 663 w 2126"/>
                  <a:gd name="T3" fmla="*/ 99 h 2842"/>
                  <a:gd name="T4" fmla="*/ 581 w 2126"/>
                  <a:gd name="T5" fmla="*/ 118 h 2842"/>
                  <a:gd name="T6" fmla="*/ 493 w 2126"/>
                  <a:gd name="T7" fmla="*/ 151 h 2842"/>
                  <a:gd name="T8" fmla="*/ 380 w 2126"/>
                  <a:gd name="T9" fmla="*/ 220 h 2842"/>
                  <a:gd name="T10" fmla="*/ 234 w 2126"/>
                  <a:gd name="T11" fmla="*/ 347 h 2842"/>
                  <a:gd name="T12" fmla="*/ 110 w 2126"/>
                  <a:gd name="T13" fmla="*/ 558 h 2842"/>
                  <a:gd name="T14" fmla="*/ 29 w 2126"/>
                  <a:gd name="T15" fmla="*/ 819 h 2842"/>
                  <a:gd name="T16" fmla="*/ 0 w 2126"/>
                  <a:gd name="T17" fmla="*/ 1100 h 2842"/>
                  <a:gd name="T18" fmla="*/ 29 w 2126"/>
                  <a:gd name="T19" fmla="*/ 1352 h 2842"/>
                  <a:gd name="T20" fmla="*/ 120 w 2126"/>
                  <a:gd name="T21" fmla="*/ 1546 h 2842"/>
                  <a:gd name="T22" fmla="*/ 243 w 2126"/>
                  <a:gd name="T23" fmla="*/ 1694 h 2842"/>
                  <a:gd name="T24" fmla="*/ 389 w 2126"/>
                  <a:gd name="T25" fmla="*/ 1811 h 2842"/>
                  <a:gd name="T26" fmla="*/ 548 w 2126"/>
                  <a:gd name="T27" fmla="*/ 1919 h 2842"/>
                  <a:gd name="T28" fmla="*/ 707 w 2126"/>
                  <a:gd name="T29" fmla="*/ 2032 h 2842"/>
                  <a:gd name="T30" fmla="*/ 853 w 2126"/>
                  <a:gd name="T31" fmla="*/ 2180 h 2842"/>
                  <a:gd name="T32" fmla="*/ 928 w 2126"/>
                  <a:gd name="T33" fmla="*/ 2356 h 2842"/>
                  <a:gd name="T34" fmla="*/ 980 w 2126"/>
                  <a:gd name="T35" fmla="*/ 2535 h 2842"/>
                  <a:gd name="T36" fmla="*/ 1062 w 2126"/>
                  <a:gd name="T37" fmla="*/ 2695 h 2842"/>
                  <a:gd name="T38" fmla="*/ 1233 w 2126"/>
                  <a:gd name="T39" fmla="*/ 2806 h 2842"/>
                  <a:gd name="T40" fmla="*/ 1516 w 2126"/>
                  <a:gd name="T41" fmla="*/ 2842 h 2842"/>
                  <a:gd name="T42" fmla="*/ 1766 w 2126"/>
                  <a:gd name="T43" fmla="*/ 2796 h 2842"/>
                  <a:gd name="T44" fmla="*/ 1952 w 2126"/>
                  <a:gd name="T45" fmla="*/ 2672 h 2842"/>
                  <a:gd name="T46" fmla="*/ 2071 w 2126"/>
                  <a:gd name="T47" fmla="*/ 2467 h 2842"/>
                  <a:gd name="T48" fmla="*/ 2126 w 2126"/>
                  <a:gd name="T49" fmla="*/ 2189 h 2842"/>
                  <a:gd name="T50" fmla="*/ 2120 w 2126"/>
                  <a:gd name="T51" fmla="*/ 1830 h 2842"/>
                  <a:gd name="T52" fmla="*/ 2084 w 2126"/>
                  <a:gd name="T53" fmla="*/ 1423 h 2842"/>
                  <a:gd name="T54" fmla="*/ 2022 w 2126"/>
                  <a:gd name="T55" fmla="*/ 1015 h 2842"/>
                  <a:gd name="T56" fmla="*/ 1931 w 2126"/>
                  <a:gd name="T57" fmla="*/ 650 h 2842"/>
                  <a:gd name="T58" fmla="*/ 1812 w 2126"/>
                  <a:gd name="T59" fmla="*/ 369 h 2842"/>
                  <a:gd name="T60" fmla="*/ 1675 w 2126"/>
                  <a:gd name="T61" fmla="*/ 215 h 2842"/>
                  <a:gd name="T62" fmla="*/ 1526 w 2126"/>
                  <a:gd name="T63" fmla="*/ 115 h 2842"/>
                  <a:gd name="T64" fmla="*/ 1344 w 2126"/>
                  <a:gd name="T65" fmla="*/ 36 h 2842"/>
                  <a:gd name="T66" fmla="*/ 1142 w 2126"/>
                  <a:gd name="T67" fmla="*/ 0 h 2842"/>
                  <a:gd name="T68" fmla="*/ 928 w 2126"/>
                  <a:gd name="T69" fmla="*/ 21 h 2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26" h="2842">
                    <a:moveTo>
                      <a:pt x="818" y="52"/>
                    </a:moveTo>
                    <a:lnTo>
                      <a:pt x="760" y="72"/>
                    </a:lnTo>
                    <a:lnTo>
                      <a:pt x="707" y="85"/>
                    </a:lnTo>
                    <a:lnTo>
                      <a:pt x="663" y="99"/>
                    </a:lnTo>
                    <a:lnTo>
                      <a:pt x="620" y="108"/>
                    </a:lnTo>
                    <a:lnTo>
                      <a:pt x="581" y="118"/>
                    </a:lnTo>
                    <a:lnTo>
                      <a:pt x="539" y="131"/>
                    </a:lnTo>
                    <a:lnTo>
                      <a:pt x="493" y="151"/>
                    </a:lnTo>
                    <a:lnTo>
                      <a:pt x="441" y="180"/>
                    </a:lnTo>
                    <a:lnTo>
                      <a:pt x="380" y="220"/>
                    </a:lnTo>
                    <a:lnTo>
                      <a:pt x="308" y="275"/>
                    </a:lnTo>
                    <a:lnTo>
                      <a:pt x="234" y="347"/>
                    </a:lnTo>
                    <a:lnTo>
                      <a:pt x="169" y="444"/>
                    </a:lnTo>
                    <a:lnTo>
                      <a:pt x="110" y="558"/>
                    </a:lnTo>
                    <a:lnTo>
                      <a:pt x="64" y="686"/>
                    </a:lnTo>
                    <a:lnTo>
                      <a:pt x="29" y="819"/>
                    </a:lnTo>
                    <a:lnTo>
                      <a:pt x="9" y="960"/>
                    </a:lnTo>
                    <a:lnTo>
                      <a:pt x="0" y="1100"/>
                    </a:lnTo>
                    <a:lnTo>
                      <a:pt x="6" y="1231"/>
                    </a:lnTo>
                    <a:lnTo>
                      <a:pt x="29" y="1352"/>
                    </a:lnTo>
                    <a:lnTo>
                      <a:pt x="67" y="1459"/>
                    </a:lnTo>
                    <a:lnTo>
                      <a:pt x="120" y="1546"/>
                    </a:lnTo>
                    <a:lnTo>
                      <a:pt x="179" y="1625"/>
                    </a:lnTo>
                    <a:lnTo>
                      <a:pt x="243" y="1694"/>
                    </a:lnTo>
                    <a:lnTo>
                      <a:pt x="314" y="1756"/>
                    </a:lnTo>
                    <a:lnTo>
                      <a:pt x="389" y="1811"/>
                    </a:lnTo>
                    <a:lnTo>
                      <a:pt x="468" y="1863"/>
                    </a:lnTo>
                    <a:lnTo>
                      <a:pt x="548" y="1919"/>
                    </a:lnTo>
                    <a:lnTo>
                      <a:pt x="630" y="1974"/>
                    </a:lnTo>
                    <a:lnTo>
                      <a:pt x="707" y="2032"/>
                    </a:lnTo>
                    <a:lnTo>
                      <a:pt x="789" y="2101"/>
                    </a:lnTo>
                    <a:lnTo>
                      <a:pt x="853" y="2180"/>
                    </a:lnTo>
                    <a:lnTo>
                      <a:pt x="899" y="2264"/>
                    </a:lnTo>
                    <a:lnTo>
                      <a:pt x="928" y="2356"/>
                    </a:lnTo>
                    <a:lnTo>
                      <a:pt x="954" y="2447"/>
                    </a:lnTo>
                    <a:lnTo>
                      <a:pt x="980" y="2535"/>
                    </a:lnTo>
                    <a:lnTo>
                      <a:pt x="1013" y="2620"/>
                    </a:lnTo>
                    <a:lnTo>
                      <a:pt x="1062" y="2695"/>
                    </a:lnTo>
                    <a:lnTo>
                      <a:pt x="1133" y="2761"/>
                    </a:lnTo>
                    <a:lnTo>
                      <a:pt x="1233" y="2806"/>
                    </a:lnTo>
                    <a:lnTo>
                      <a:pt x="1367" y="2835"/>
                    </a:lnTo>
                    <a:lnTo>
                      <a:pt x="1516" y="2842"/>
                    </a:lnTo>
                    <a:lnTo>
                      <a:pt x="1650" y="2829"/>
                    </a:lnTo>
                    <a:lnTo>
                      <a:pt x="1766" y="2796"/>
                    </a:lnTo>
                    <a:lnTo>
                      <a:pt x="1867" y="2744"/>
                    </a:lnTo>
                    <a:lnTo>
                      <a:pt x="1952" y="2672"/>
                    </a:lnTo>
                    <a:lnTo>
                      <a:pt x="2019" y="2578"/>
                    </a:lnTo>
                    <a:lnTo>
                      <a:pt x="2071" y="2467"/>
                    </a:lnTo>
                    <a:lnTo>
                      <a:pt x="2107" y="2336"/>
                    </a:lnTo>
                    <a:lnTo>
                      <a:pt x="2126" y="2189"/>
                    </a:lnTo>
                    <a:lnTo>
                      <a:pt x="2126" y="2020"/>
                    </a:lnTo>
                    <a:lnTo>
                      <a:pt x="2120" y="1830"/>
                    </a:lnTo>
                    <a:lnTo>
                      <a:pt x="2104" y="1628"/>
                    </a:lnTo>
                    <a:lnTo>
                      <a:pt x="2084" y="1423"/>
                    </a:lnTo>
                    <a:lnTo>
                      <a:pt x="2055" y="1217"/>
                    </a:lnTo>
                    <a:lnTo>
                      <a:pt x="2022" y="1015"/>
                    </a:lnTo>
                    <a:lnTo>
                      <a:pt x="1980" y="826"/>
                    </a:lnTo>
                    <a:lnTo>
                      <a:pt x="1931" y="650"/>
                    </a:lnTo>
                    <a:lnTo>
                      <a:pt x="1876" y="496"/>
                    </a:lnTo>
                    <a:lnTo>
                      <a:pt x="1812" y="369"/>
                    </a:lnTo>
                    <a:lnTo>
                      <a:pt x="1737" y="275"/>
                    </a:lnTo>
                    <a:lnTo>
                      <a:pt x="1675" y="215"/>
                    </a:lnTo>
                    <a:lnTo>
                      <a:pt x="1604" y="164"/>
                    </a:lnTo>
                    <a:lnTo>
                      <a:pt x="1526" y="115"/>
                    </a:lnTo>
                    <a:lnTo>
                      <a:pt x="1438" y="72"/>
                    </a:lnTo>
                    <a:lnTo>
                      <a:pt x="1344" y="36"/>
                    </a:lnTo>
                    <a:lnTo>
                      <a:pt x="1246" y="13"/>
                    </a:lnTo>
                    <a:lnTo>
                      <a:pt x="1142" y="0"/>
                    </a:lnTo>
                    <a:lnTo>
                      <a:pt x="1035" y="4"/>
                    </a:lnTo>
                    <a:lnTo>
                      <a:pt x="928" y="21"/>
                    </a:lnTo>
                    <a:lnTo>
                      <a:pt x="818" y="52"/>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79" name="Freeform 903"/>
              <p:cNvSpPr>
                <a:spLocks/>
              </p:cNvSpPr>
              <p:nvPr/>
            </p:nvSpPr>
            <p:spPr bwMode="auto">
              <a:xfrm>
                <a:off x="949" y="2923"/>
                <a:ext cx="73" cy="91"/>
              </a:xfrm>
              <a:custGeom>
                <a:avLst/>
                <a:gdLst>
                  <a:gd name="T0" fmla="*/ 152 w 1672"/>
                  <a:gd name="T1" fmla="*/ 117 h 2548"/>
                  <a:gd name="T2" fmla="*/ 101 w 1672"/>
                  <a:gd name="T3" fmla="*/ 176 h 2548"/>
                  <a:gd name="T4" fmla="*/ 59 w 1672"/>
                  <a:gd name="T5" fmla="*/ 251 h 2548"/>
                  <a:gd name="T6" fmla="*/ 30 w 1672"/>
                  <a:gd name="T7" fmla="*/ 346 h 2548"/>
                  <a:gd name="T8" fmla="*/ 6 w 1672"/>
                  <a:gd name="T9" fmla="*/ 454 h 2548"/>
                  <a:gd name="T10" fmla="*/ 0 w 1672"/>
                  <a:gd name="T11" fmla="*/ 574 h 2548"/>
                  <a:gd name="T12" fmla="*/ 6 w 1672"/>
                  <a:gd name="T13" fmla="*/ 705 h 2548"/>
                  <a:gd name="T14" fmla="*/ 26 w 1672"/>
                  <a:gd name="T15" fmla="*/ 849 h 2548"/>
                  <a:gd name="T16" fmla="*/ 62 w 1672"/>
                  <a:gd name="T17" fmla="*/ 995 h 2548"/>
                  <a:gd name="T18" fmla="*/ 114 w 1672"/>
                  <a:gd name="T19" fmla="*/ 1148 h 2548"/>
                  <a:gd name="T20" fmla="*/ 182 w 1672"/>
                  <a:gd name="T21" fmla="*/ 1302 h 2548"/>
                  <a:gd name="T22" fmla="*/ 247 w 1672"/>
                  <a:gd name="T23" fmla="*/ 1452 h 2548"/>
                  <a:gd name="T24" fmla="*/ 289 w 1672"/>
                  <a:gd name="T25" fmla="*/ 1586 h 2548"/>
                  <a:gd name="T26" fmla="*/ 316 w 1672"/>
                  <a:gd name="T27" fmla="*/ 1709 h 2548"/>
                  <a:gd name="T28" fmla="*/ 328 w 1672"/>
                  <a:gd name="T29" fmla="*/ 1821 h 2548"/>
                  <a:gd name="T30" fmla="*/ 338 w 1672"/>
                  <a:gd name="T31" fmla="*/ 1921 h 2548"/>
                  <a:gd name="T32" fmla="*/ 351 w 1672"/>
                  <a:gd name="T33" fmla="*/ 2015 h 2548"/>
                  <a:gd name="T34" fmla="*/ 374 w 1672"/>
                  <a:gd name="T35" fmla="*/ 2108 h 2548"/>
                  <a:gd name="T36" fmla="*/ 413 w 1672"/>
                  <a:gd name="T37" fmla="*/ 2195 h 2548"/>
                  <a:gd name="T38" fmla="*/ 474 w 1672"/>
                  <a:gd name="T39" fmla="*/ 2280 h 2548"/>
                  <a:gd name="T40" fmla="*/ 562 w 1672"/>
                  <a:gd name="T41" fmla="*/ 2368 h 2548"/>
                  <a:gd name="T42" fmla="*/ 663 w 1672"/>
                  <a:gd name="T43" fmla="*/ 2443 h 2548"/>
                  <a:gd name="T44" fmla="*/ 760 w 1672"/>
                  <a:gd name="T45" fmla="*/ 2498 h 2548"/>
                  <a:gd name="T46" fmla="*/ 851 w 1672"/>
                  <a:gd name="T47" fmla="*/ 2531 h 2548"/>
                  <a:gd name="T48" fmla="*/ 942 w 1672"/>
                  <a:gd name="T49" fmla="*/ 2548 h 2548"/>
                  <a:gd name="T50" fmla="*/ 1029 w 1672"/>
                  <a:gd name="T51" fmla="*/ 2542 h 2548"/>
                  <a:gd name="T52" fmla="*/ 1114 w 1672"/>
                  <a:gd name="T53" fmla="*/ 2515 h 2548"/>
                  <a:gd name="T54" fmla="*/ 1202 w 1672"/>
                  <a:gd name="T55" fmla="*/ 2466 h 2548"/>
                  <a:gd name="T56" fmla="*/ 1286 w 1672"/>
                  <a:gd name="T57" fmla="*/ 2395 h 2548"/>
                  <a:gd name="T58" fmla="*/ 1374 w 1672"/>
                  <a:gd name="T59" fmla="*/ 2303 h 2548"/>
                  <a:gd name="T60" fmla="*/ 1465 w 1672"/>
                  <a:gd name="T61" fmla="*/ 2186 h 2548"/>
                  <a:gd name="T62" fmla="*/ 1543 w 1672"/>
                  <a:gd name="T63" fmla="*/ 2062 h 2548"/>
                  <a:gd name="T64" fmla="*/ 1601 w 1672"/>
                  <a:gd name="T65" fmla="*/ 1938 h 2548"/>
                  <a:gd name="T66" fmla="*/ 1641 w 1672"/>
                  <a:gd name="T67" fmla="*/ 1813 h 2548"/>
                  <a:gd name="T68" fmla="*/ 1663 w 1672"/>
                  <a:gd name="T69" fmla="*/ 1697 h 2548"/>
                  <a:gd name="T70" fmla="*/ 1672 w 1672"/>
                  <a:gd name="T71" fmla="*/ 1579 h 2548"/>
                  <a:gd name="T72" fmla="*/ 1666 w 1672"/>
                  <a:gd name="T73" fmla="*/ 1465 h 2548"/>
                  <a:gd name="T74" fmla="*/ 1653 w 1672"/>
                  <a:gd name="T75" fmla="*/ 1357 h 2548"/>
                  <a:gd name="T76" fmla="*/ 1627 w 1672"/>
                  <a:gd name="T77" fmla="*/ 1253 h 2548"/>
                  <a:gd name="T78" fmla="*/ 1598 w 1672"/>
                  <a:gd name="T79" fmla="*/ 1155 h 2548"/>
                  <a:gd name="T80" fmla="*/ 1562 w 1672"/>
                  <a:gd name="T81" fmla="*/ 1060 h 2548"/>
                  <a:gd name="T82" fmla="*/ 1523 w 1672"/>
                  <a:gd name="T83" fmla="*/ 969 h 2548"/>
                  <a:gd name="T84" fmla="*/ 1477 w 1672"/>
                  <a:gd name="T85" fmla="*/ 874 h 2548"/>
                  <a:gd name="T86" fmla="*/ 1422 w 1672"/>
                  <a:gd name="T87" fmla="*/ 780 h 2548"/>
                  <a:gd name="T88" fmla="*/ 1361 w 1672"/>
                  <a:gd name="T89" fmla="*/ 685 h 2548"/>
                  <a:gd name="T90" fmla="*/ 1296 w 1672"/>
                  <a:gd name="T91" fmla="*/ 590 h 2548"/>
                  <a:gd name="T92" fmla="*/ 1227 w 1672"/>
                  <a:gd name="T93" fmla="*/ 502 h 2548"/>
                  <a:gd name="T94" fmla="*/ 1153 w 1672"/>
                  <a:gd name="T95" fmla="*/ 418 h 2548"/>
                  <a:gd name="T96" fmla="*/ 1075 w 1672"/>
                  <a:gd name="T97" fmla="*/ 339 h 2548"/>
                  <a:gd name="T98" fmla="*/ 998 w 1672"/>
                  <a:gd name="T99" fmla="*/ 267 h 2548"/>
                  <a:gd name="T100" fmla="*/ 913 w 1672"/>
                  <a:gd name="T101" fmla="*/ 209 h 2548"/>
                  <a:gd name="T102" fmla="*/ 844 w 1672"/>
                  <a:gd name="T103" fmla="*/ 160 h 2548"/>
                  <a:gd name="T104" fmla="*/ 773 w 1672"/>
                  <a:gd name="T105" fmla="*/ 117 h 2548"/>
                  <a:gd name="T106" fmla="*/ 702 w 1672"/>
                  <a:gd name="T107" fmla="*/ 75 h 2548"/>
                  <a:gd name="T108" fmla="*/ 630 w 1672"/>
                  <a:gd name="T109" fmla="*/ 40 h 2548"/>
                  <a:gd name="T110" fmla="*/ 553 w 1672"/>
                  <a:gd name="T111" fmla="*/ 13 h 2548"/>
                  <a:gd name="T112" fmla="*/ 478 w 1672"/>
                  <a:gd name="T113" fmla="*/ 0 h 2548"/>
                  <a:gd name="T114" fmla="*/ 399 w 1672"/>
                  <a:gd name="T115" fmla="*/ 0 h 2548"/>
                  <a:gd name="T116" fmla="*/ 319 w 1672"/>
                  <a:gd name="T117" fmla="*/ 20 h 2548"/>
                  <a:gd name="T118" fmla="*/ 237 w 1672"/>
                  <a:gd name="T119" fmla="*/ 56 h 2548"/>
                  <a:gd name="T120" fmla="*/ 152 w 1672"/>
                  <a:gd name="T121" fmla="*/ 117 h 2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72" h="2548">
                    <a:moveTo>
                      <a:pt x="152" y="117"/>
                    </a:moveTo>
                    <a:lnTo>
                      <a:pt x="101" y="176"/>
                    </a:lnTo>
                    <a:lnTo>
                      <a:pt x="59" y="251"/>
                    </a:lnTo>
                    <a:lnTo>
                      <a:pt x="30" y="346"/>
                    </a:lnTo>
                    <a:lnTo>
                      <a:pt x="6" y="454"/>
                    </a:lnTo>
                    <a:lnTo>
                      <a:pt x="0" y="574"/>
                    </a:lnTo>
                    <a:lnTo>
                      <a:pt x="6" y="705"/>
                    </a:lnTo>
                    <a:lnTo>
                      <a:pt x="26" y="849"/>
                    </a:lnTo>
                    <a:lnTo>
                      <a:pt x="62" y="995"/>
                    </a:lnTo>
                    <a:lnTo>
                      <a:pt x="114" y="1148"/>
                    </a:lnTo>
                    <a:lnTo>
                      <a:pt x="182" y="1302"/>
                    </a:lnTo>
                    <a:lnTo>
                      <a:pt x="247" y="1452"/>
                    </a:lnTo>
                    <a:lnTo>
                      <a:pt x="289" y="1586"/>
                    </a:lnTo>
                    <a:lnTo>
                      <a:pt x="316" y="1709"/>
                    </a:lnTo>
                    <a:lnTo>
                      <a:pt x="328" y="1821"/>
                    </a:lnTo>
                    <a:lnTo>
                      <a:pt x="338" y="1921"/>
                    </a:lnTo>
                    <a:lnTo>
                      <a:pt x="351" y="2015"/>
                    </a:lnTo>
                    <a:lnTo>
                      <a:pt x="374" y="2108"/>
                    </a:lnTo>
                    <a:lnTo>
                      <a:pt x="413" y="2195"/>
                    </a:lnTo>
                    <a:lnTo>
                      <a:pt x="474" y="2280"/>
                    </a:lnTo>
                    <a:lnTo>
                      <a:pt x="562" y="2368"/>
                    </a:lnTo>
                    <a:lnTo>
                      <a:pt x="663" y="2443"/>
                    </a:lnTo>
                    <a:lnTo>
                      <a:pt x="760" y="2498"/>
                    </a:lnTo>
                    <a:lnTo>
                      <a:pt x="851" y="2531"/>
                    </a:lnTo>
                    <a:lnTo>
                      <a:pt x="942" y="2548"/>
                    </a:lnTo>
                    <a:lnTo>
                      <a:pt x="1029" y="2542"/>
                    </a:lnTo>
                    <a:lnTo>
                      <a:pt x="1114" y="2515"/>
                    </a:lnTo>
                    <a:lnTo>
                      <a:pt x="1202" y="2466"/>
                    </a:lnTo>
                    <a:lnTo>
                      <a:pt x="1286" y="2395"/>
                    </a:lnTo>
                    <a:lnTo>
                      <a:pt x="1374" y="2303"/>
                    </a:lnTo>
                    <a:lnTo>
                      <a:pt x="1465" y="2186"/>
                    </a:lnTo>
                    <a:lnTo>
                      <a:pt x="1543" y="2062"/>
                    </a:lnTo>
                    <a:lnTo>
                      <a:pt x="1601" y="1938"/>
                    </a:lnTo>
                    <a:lnTo>
                      <a:pt x="1641" y="1813"/>
                    </a:lnTo>
                    <a:lnTo>
                      <a:pt x="1663" y="1697"/>
                    </a:lnTo>
                    <a:lnTo>
                      <a:pt x="1672" y="1579"/>
                    </a:lnTo>
                    <a:lnTo>
                      <a:pt x="1666" y="1465"/>
                    </a:lnTo>
                    <a:lnTo>
                      <a:pt x="1653" y="1357"/>
                    </a:lnTo>
                    <a:lnTo>
                      <a:pt x="1627" y="1253"/>
                    </a:lnTo>
                    <a:lnTo>
                      <a:pt x="1598" y="1155"/>
                    </a:lnTo>
                    <a:lnTo>
                      <a:pt x="1562" y="1060"/>
                    </a:lnTo>
                    <a:lnTo>
                      <a:pt x="1523" y="969"/>
                    </a:lnTo>
                    <a:lnTo>
                      <a:pt x="1477" y="874"/>
                    </a:lnTo>
                    <a:lnTo>
                      <a:pt x="1422" y="780"/>
                    </a:lnTo>
                    <a:lnTo>
                      <a:pt x="1361" y="685"/>
                    </a:lnTo>
                    <a:lnTo>
                      <a:pt x="1296" y="590"/>
                    </a:lnTo>
                    <a:lnTo>
                      <a:pt x="1227" y="502"/>
                    </a:lnTo>
                    <a:lnTo>
                      <a:pt x="1153" y="418"/>
                    </a:lnTo>
                    <a:lnTo>
                      <a:pt x="1075" y="339"/>
                    </a:lnTo>
                    <a:lnTo>
                      <a:pt x="998" y="267"/>
                    </a:lnTo>
                    <a:lnTo>
                      <a:pt x="913" y="209"/>
                    </a:lnTo>
                    <a:lnTo>
                      <a:pt x="844" y="160"/>
                    </a:lnTo>
                    <a:lnTo>
                      <a:pt x="773" y="117"/>
                    </a:lnTo>
                    <a:lnTo>
                      <a:pt x="702" y="75"/>
                    </a:lnTo>
                    <a:lnTo>
                      <a:pt x="630" y="40"/>
                    </a:lnTo>
                    <a:lnTo>
                      <a:pt x="553" y="13"/>
                    </a:lnTo>
                    <a:lnTo>
                      <a:pt x="478" y="0"/>
                    </a:lnTo>
                    <a:lnTo>
                      <a:pt x="399" y="0"/>
                    </a:lnTo>
                    <a:lnTo>
                      <a:pt x="319" y="20"/>
                    </a:lnTo>
                    <a:lnTo>
                      <a:pt x="237" y="56"/>
                    </a:lnTo>
                    <a:lnTo>
                      <a:pt x="152" y="117"/>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80" name="Freeform 904"/>
              <p:cNvSpPr>
                <a:spLocks/>
              </p:cNvSpPr>
              <p:nvPr/>
            </p:nvSpPr>
            <p:spPr bwMode="auto">
              <a:xfrm>
                <a:off x="1030" y="2841"/>
                <a:ext cx="69" cy="77"/>
              </a:xfrm>
              <a:custGeom>
                <a:avLst/>
                <a:gdLst>
                  <a:gd name="T0" fmla="*/ 4 w 1591"/>
                  <a:gd name="T1" fmla="*/ 937 h 2170"/>
                  <a:gd name="T2" fmla="*/ 43 w 1591"/>
                  <a:gd name="T3" fmla="*/ 1090 h 2170"/>
                  <a:gd name="T4" fmla="*/ 104 w 1591"/>
                  <a:gd name="T5" fmla="*/ 1221 h 2170"/>
                  <a:gd name="T6" fmla="*/ 172 w 1591"/>
                  <a:gd name="T7" fmla="*/ 1334 h 2170"/>
                  <a:gd name="T8" fmla="*/ 231 w 1591"/>
                  <a:gd name="T9" fmla="*/ 1439 h 2170"/>
                  <a:gd name="T10" fmla="*/ 270 w 1591"/>
                  <a:gd name="T11" fmla="*/ 1537 h 2170"/>
                  <a:gd name="T12" fmla="*/ 361 w 1591"/>
                  <a:gd name="T13" fmla="*/ 1665 h 2170"/>
                  <a:gd name="T14" fmla="*/ 504 w 1591"/>
                  <a:gd name="T15" fmla="*/ 1814 h 2170"/>
                  <a:gd name="T16" fmla="*/ 679 w 1591"/>
                  <a:gd name="T17" fmla="*/ 1961 h 2170"/>
                  <a:gd name="T18" fmla="*/ 871 w 1591"/>
                  <a:gd name="T19" fmla="*/ 2091 h 2170"/>
                  <a:gd name="T20" fmla="*/ 1033 w 1591"/>
                  <a:gd name="T21" fmla="*/ 2163 h 2170"/>
                  <a:gd name="T22" fmla="*/ 1150 w 1591"/>
                  <a:gd name="T23" fmla="*/ 2160 h 2170"/>
                  <a:gd name="T24" fmla="*/ 1241 w 1591"/>
                  <a:gd name="T25" fmla="*/ 2105 h 2170"/>
                  <a:gd name="T26" fmla="*/ 1302 w 1591"/>
                  <a:gd name="T27" fmla="*/ 1997 h 2170"/>
                  <a:gd name="T28" fmla="*/ 1332 w 1591"/>
                  <a:gd name="T29" fmla="*/ 1853 h 2170"/>
                  <a:gd name="T30" fmla="*/ 1319 w 1591"/>
                  <a:gd name="T31" fmla="*/ 1701 h 2170"/>
                  <a:gd name="T32" fmla="*/ 1280 w 1591"/>
                  <a:gd name="T33" fmla="*/ 1593 h 2170"/>
                  <a:gd name="T34" fmla="*/ 1234 w 1591"/>
                  <a:gd name="T35" fmla="*/ 1498 h 2170"/>
                  <a:gd name="T36" fmla="*/ 1198 w 1591"/>
                  <a:gd name="T37" fmla="*/ 1394 h 2170"/>
                  <a:gd name="T38" fmla="*/ 1192 w 1591"/>
                  <a:gd name="T39" fmla="*/ 1240 h 2170"/>
                  <a:gd name="T40" fmla="*/ 1241 w 1591"/>
                  <a:gd name="T41" fmla="*/ 1035 h 2170"/>
                  <a:gd name="T42" fmla="*/ 1335 w 1591"/>
                  <a:gd name="T43" fmla="*/ 884 h 2170"/>
                  <a:gd name="T44" fmla="*/ 1445 w 1591"/>
                  <a:gd name="T45" fmla="*/ 770 h 2170"/>
                  <a:gd name="T46" fmla="*/ 1539 w 1591"/>
                  <a:gd name="T47" fmla="*/ 653 h 2170"/>
                  <a:gd name="T48" fmla="*/ 1591 w 1591"/>
                  <a:gd name="T49" fmla="*/ 486 h 2170"/>
                  <a:gd name="T50" fmla="*/ 1572 w 1591"/>
                  <a:gd name="T51" fmla="*/ 262 h 2170"/>
                  <a:gd name="T52" fmla="*/ 1503 w 1591"/>
                  <a:gd name="T53" fmla="*/ 102 h 2170"/>
                  <a:gd name="T54" fmla="*/ 1406 w 1591"/>
                  <a:gd name="T55" fmla="*/ 24 h 2170"/>
                  <a:gd name="T56" fmla="*/ 1280 w 1591"/>
                  <a:gd name="T57" fmla="*/ 0 h 2170"/>
                  <a:gd name="T58" fmla="*/ 1140 w 1591"/>
                  <a:gd name="T59" fmla="*/ 17 h 2170"/>
                  <a:gd name="T60" fmla="*/ 997 w 1591"/>
                  <a:gd name="T61" fmla="*/ 59 h 2170"/>
                  <a:gd name="T62" fmla="*/ 861 w 1591"/>
                  <a:gd name="T63" fmla="*/ 141 h 2170"/>
                  <a:gd name="T64" fmla="*/ 728 w 1591"/>
                  <a:gd name="T65" fmla="*/ 252 h 2170"/>
                  <a:gd name="T66" fmla="*/ 591 w 1591"/>
                  <a:gd name="T67" fmla="*/ 359 h 2170"/>
                  <a:gd name="T68" fmla="*/ 452 w 1591"/>
                  <a:gd name="T69" fmla="*/ 441 h 2170"/>
                  <a:gd name="T70" fmla="*/ 277 w 1591"/>
                  <a:gd name="T71" fmla="*/ 490 h 2170"/>
                  <a:gd name="T72" fmla="*/ 131 w 1591"/>
                  <a:gd name="T73" fmla="*/ 546 h 2170"/>
                  <a:gd name="T74" fmla="*/ 49 w 1591"/>
                  <a:gd name="T75" fmla="*/ 611 h 2170"/>
                  <a:gd name="T76" fmla="*/ 10 w 1591"/>
                  <a:gd name="T77" fmla="*/ 693 h 2170"/>
                  <a:gd name="T78" fmla="*/ 0 w 1591"/>
                  <a:gd name="T79" fmla="*/ 790 h 2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91" h="2170">
                    <a:moveTo>
                      <a:pt x="0" y="845"/>
                    </a:moveTo>
                    <a:lnTo>
                      <a:pt x="4" y="937"/>
                    </a:lnTo>
                    <a:lnTo>
                      <a:pt x="20" y="1019"/>
                    </a:lnTo>
                    <a:lnTo>
                      <a:pt x="43" y="1090"/>
                    </a:lnTo>
                    <a:lnTo>
                      <a:pt x="71" y="1159"/>
                    </a:lnTo>
                    <a:lnTo>
                      <a:pt x="104" y="1221"/>
                    </a:lnTo>
                    <a:lnTo>
                      <a:pt x="140" y="1279"/>
                    </a:lnTo>
                    <a:lnTo>
                      <a:pt x="172" y="1334"/>
                    </a:lnTo>
                    <a:lnTo>
                      <a:pt x="205" y="1387"/>
                    </a:lnTo>
                    <a:lnTo>
                      <a:pt x="231" y="1439"/>
                    </a:lnTo>
                    <a:lnTo>
                      <a:pt x="250" y="1488"/>
                    </a:lnTo>
                    <a:lnTo>
                      <a:pt x="270" y="1537"/>
                    </a:lnTo>
                    <a:lnTo>
                      <a:pt x="309" y="1596"/>
                    </a:lnTo>
                    <a:lnTo>
                      <a:pt x="361" y="1665"/>
                    </a:lnTo>
                    <a:lnTo>
                      <a:pt x="426" y="1736"/>
                    </a:lnTo>
                    <a:lnTo>
                      <a:pt x="504" y="1814"/>
                    </a:lnTo>
                    <a:lnTo>
                      <a:pt x="588" y="1889"/>
                    </a:lnTo>
                    <a:lnTo>
                      <a:pt x="679" y="1961"/>
                    </a:lnTo>
                    <a:lnTo>
                      <a:pt x="774" y="2030"/>
                    </a:lnTo>
                    <a:lnTo>
                      <a:pt x="871" y="2091"/>
                    </a:lnTo>
                    <a:lnTo>
                      <a:pt x="972" y="2144"/>
                    </a:lnTo>
                    <a:lnTo>
                      <a:pt x="1033" y="2163"/>
                    </a:lnTo>
                    <a:lnTo>
                      <a:pt x="1095" y="2170"/>
                    </a:lnTo>
                    <a:lnTo>
                      <a:pt x="1150" y="2160"/>
                    </a:lnTo>
                    <a:lnTo>
                      <a:pt x="1198" y="2140"/>
                    </a:lnTo>
                    <a:lnTo>
                      <a:pt x="1241" y="2105"/>
                    </a:lnTo>
                    <a:lnTo>
                      <a:pt x="1277" y="2055"/>
                    </a:lnTo>
                    <a:lnTo>
                      <a:pt x="1302" y="1997"/>
                    </a:lnTo>
                    <a:lnTo>
                      <a:pt x="1322" y="1932"/>
                    </a:lnTo>
                    <a:lnTo>
                      <a:pt x="1332" y="1853"/>
                    </a:lnTo>
                    <a:lnTo>
                      <a:pt x="1329" y="1772"/>
                    </a:lnTo>
                    <a:lnTo>
                      <a:pt x="1319" y="1701"/>
                    </a:lnTo>
                    <a:lnTo>
                      <a:pt x="1302" y="1641"/>
                    </a:lnTo>
                    <a:lnTo>
                      <a:pt x="1280" y="1593"/>
                    </a:lnTo>
                    <a:lnTo>
                      <a:pt x="1257" y="1544"/>
                    </a:lnTo>
                    <a:lnTo>
                      <a:pt x="1234" y="1498"/>
                    </a:lnTo>
                    <a:lnTo>
                      <a:pt x="1211" y="1449"/>
                    </a:lnTo>
                    <a:lnTo>
                      <a:pt x="1198" y="1394"/>
                    </a:lnTo>
                    <a:lnTo>
                      <a:pt x="1189" y="1325"/>
                    </a:lnTo>
                    <a:lnTo>
                      <a:pt x="1192" y="1240"/>
                    </a:lnTo>
                    <a:lnTo>
                      <a:pt x="1208" y="1140"/>
                    </a:lnTo>
                    <a:lnTo>
                      <a:pt x="1241" y="1035"/>
                    </a:lnTo>
                    <a:lnTo>
                      <a:pt x="1283" y="953"/>
                    </a:lnTo>
                    <a:lnTo>
                      <a:pt x="1335" y="884"/>
                    </a:lnTo>
                    <a:lnTo>
                      <a:pt x="1390" y="826"/>
                    </a:lnTo>
                    <a:lnTo>
                      <a:pt x="1445" y="770"/>
                    </a:lnTo>
                    <a:lnTo>
                      <a:pt x="1497" y="715"/>
                    </a:lnTo>
                    <a:lnTo>
                      <a:pt x="1539" y="653"/>
                    </a:lnTo>
                    <a:lnTo>
                      <a:pt x="1572" y="578"/>
                    </a:lnTo>
                    <a:lnTo>
                      <a:pt x="1591" y="486"/>
                    </a:lnTo>
                    <a:lnTo>
                      <a:pt x="1588" y="376"/>
                    </a:lnTo>
                    <a:lnTo>
                      <a:pt x="1572" y="262"/>
                    </a:lnTo>
                    <a:lnTo>
                      <a:pt x="1543" y="171"/>
                    </a:lnTo>
                    <a:lnTo>
                      <a:pt x="1503" y="102"/>
                    </a:lnTo>
                    <a:lnTo>
                      <a:pt x="1458" y="53"/>
                    </a:lnTo>
                    <a:lnTo>
                      <a:pt x="1406" y="24"/>
                    </a:lnTo>
                    <a:lnTo>
                      <a:pt x="1345" y="3"/>
                    </a:lnTo>
                    <a:lnTo>
                      <a:pt x="1280" y="0"/>
                    </a:lnTo>
                    <a:lnTo>
                      <a:pt x="1211" y="3"/>
                    </a:lnTo>
                    <a:lnTo>
                      <a:pt x="1140" y="17"/>
                    </a:lnTo>
                    <a:lnTo>
                      <a:pt x="1069" y="33"/>
                    </a:lnTo>
                    <a:lnTo>
                      <a:pt x="997" y="59"/>
                    </a:lnTo>
                    <a:lnTo>
                      <a:pt x="929" y="95"/>
                    </a:lnTo>
                    <a:lnTo>
                      <a:pt x="861" y="141"/>
                    </a:lnTo>
                    <a:lnTo>
                      <a:pt x="796" y="196"/>
                    </a:lnTo>
                    <a:lnTo>
                      <a:pt x="728" y="252"/>
                    </a:lnTo>
                    <a:lnTo>
                      <a:pt x="659" y="307"/>
                    </a:lnTo>
                    <a:lnTo>
                      <a:pt x="591" y="359"/>
                    </a:lnTo>
                    <a:lnTo>
                      <a:pt x="524" y="405"/>
                    </a:lnTo>
                    <a:lnTo>
                      <a:pt x="452" y="441"/>
                    </a:lnTo>
                    <a:lnTo>
                      <a:pt x="381" y="464"/>
                    </a:lnTo>
                    <a:lnTo>
                      <a:pt x="277" y="490"/>
                    </a:lnTo>
                    <a:lnTo>
                      <a:pt x="195" y="516"/>
                    </a:lnTo>
                    <a:lnTo>
                      <a:pt x="131" y="546"/>
                    </a:lnTo>
                    <a:lnTo>
                      <a:pt x="82" y="578"/>
                    </a:lnTo>
                    <a:lnTo>
                      <a:pt x="49" y="611"/>
                    </a:lnTo>
                    <a:lnTo>
                      <a:pt x="26" y="649"/>
                    </a:lnTo>
                    <a:lnTo>
                      <a:pt x="10" y="693"/>
                    </a:lnTo>
                    <a:lnTo>
                      <a:pt x="4" y="738"/>
                    </a:lnTo>
                    <a:lnTo>
                      <a:pt x="0" y="790"/>
                    </a:lnTo>
                    <a:lnTo>
                      <a:pt x="0" y="845"/>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81" name="Freeform 905"/>
              <p:cNvSpPr>
                <a:spLocks/>
              </p:cNvSpPr>
              <p:nvPr/>
            </p:nvSpPr>
            <p:spPr bwMode="auto">
              <a:xfrm>
                <a:off x="995" y="2730"/>
                <a:ext cx="96" cy="78"/>
              </a:xfrm>
              <a:custGeom>
                <a:avLst/>
                <a:gdLst>
                  <a:gd name="T0" fmla="*/ 55 w 2209"/>
                  <a:gd name="T1" fmla="*/ 1651 h 2179"/>
                  <a:gd name="T2" fmla="*/ 130 w 2209"/>
                  <a:gd name="T3" fmla="*/ 1820 h 2179"/>
                  <a:gd name="T4" fmla="*/ 253 w 2209"/>
                  <a:gd name="T5" fmla="*/ 1964 h 2179"/>
                  <a:gd name="T6" fmla="*/ 448 w 2209"/>
                  <a:gd name="T7" fmla="*/ 2042 h 2179"/>
                  <a:gd name="T8" fmla="*/ 731 w 2209"/>
                  <a:gd name="T9" fmla="*/ 2025 h 2179"/>
                  <a:gd name="T10" fmla="*/ 991 w 2209"/>
                  <a:gd name="T11" fmla="*/ 1950 h 2179"/>
                  <a:gd name="T12" fmla="*/ 1156 w 2209"/>
                  <a:gd name="T13" fmla="*/ 1974 h 2179"/>
                  <a:gd name="T14" fmla="*/ 1332 w 2209"/>
                  <a:gd name="T15" fmla="*/ 2046 h 2179"/>
                  <a:gd name="T16" fmla="*/ 1510 w 2209"/>
                  <a:gd name="T17" fmla="*/ 2124 h 2179"/>
                  <a:gd name="T18" fmla="*/ 1695 w 2209"/>
                  <a:gd name="T19" fmla="*/ 2176 h 2179"/>
                  <a:gd name="T20" fmla="*/ 1883 w 2209"/>
                  <a:gd name="T21" fmla="*/ 2153 h 2179"/>
                  <a:gd name="T22" fmla="*/ 2042 w 2209"/>
                  <a:gd name="T23" fmla="*/ 2003 h 2179"/>
                  <a:gd name="T24" fmla="*/ 2153 w 2209"/>
                  <a:gd name="T25" fmla="*/ 1765 h 2179"/>
                  <a:gd name="T26" fmla="*/ 2205 w 2209"/>
                  <a:gd name="T27" fmla="*/ 1497 h 2179"/>
                  <a:gd name="T28" fmla="*/ 2188 w 2209"/>
                  <a:gd name="T29" fmla="*/ 1253 h 2179"/>
                  <a:gd name="T30" fmla="*/ 2108 w 2209"/>
                  <a:gd name="T31" fmla="*/ 1077 h 2179"/>
                  <a:gd name="T32" fmla="*/ 2039 w 2209"/>
                  <a:gd name="T33" fmla="*/ 939 h 2179"/>
                  <a:gd name="T34" fmla="*/ 1997 w 2209"/>
                  <a:gd name="T35" fmla="*/ 799 h 2179"/>
                  <a:gd name="T36" fmla="*/ 1978 w 2209"/>
                  <a:gd name="T37" fmla="*/ 630 h 2179"/>
                  <a:gd name="T38" fmla="*/ 1971 w 2209"/>
                  <a:gd name="T39" fmla="*/ 395 h 2179"/>
                  <a:gd name="T40" fmla="*/ 1948 w 2209"/>
                  <a:gd name="T41" fmla="*/ 141 h 2179"/>
                  <a:gd name="T42" fmla="*/ 1789 w 2209"/>
                  <a:gd name="T43" fmla="*/ 20 h 2179"/>
                  <a:gd name="T44" fmla="*/ 1530 w 2209"/>
                  <a:gd name="T45" fmla="*/ 6 h 2179"/>
                  <a:gd name="T46" fmla="*/ 1237 w 2209"/>
                  <a:gd name="T47" fmla="*/ 105 h 2179"/>
                  <a:gd name="T48" fmla="*/ 984 w 2209"/>
                  <a:gd name="T49" fmla="*/ 310 h 2179"/>
                  <a:gd name="T50" fmla="*/ 838 w 2209"/>
                  <a:gd name="T51" fmla="*/ 545 h 2179"/>
                  <a:gd name="T52" fmla="*/ 705 w 2209"/>
                  <a:gd name="T53" fmla="*/ 672 h 2179"/>
                  <a:gd name="T54" fmla="*/ 562 w 2209"/>
                  <a:gd name="T55" fmla="*/ 737 h 2179"/>
                  <a:gd name="T56" fmla="*/ 425 w 2209"/>
                  <a:gd name="T57" fmla="*/ 773 h 2179"/>
                  <a:gd name="T58" fmla="*/ 315 w 2209"/>
                  <a:gd name="T59" fmla="*/ 809 h 2179"/>
                  <a:gd name="T60" fmla="*/ 234 w 2209"/>
                  <a:gd name="T61" fmla="*/ 864 h 2179"/>
                  <a:gd name="T62" fmla="*/ 143 w 2209"/>
                  <a:gd name="T63" fmla="*/ 945 h 2179"/>
                  <a:gd name="T64" fmla="*/ 62 w 2209"/>
                  <a:gd name="T65" fmla="*/ 1057 h 2179"/>
                  <a:gd name="T66" fmla="*/ 7 w 2209"/>
                  <a:gd name="T67" fmla="*/ 1217 h 2179"/>
                  <a:gd name="T68" fmla="*/ 7 w 2209"/>
                  <a:gd name="T69" fmla="*/ 1432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09" h="2179">
                    <a:moveTo>
                      <a:pt x="33" y="1569"/>
                    </a:moveTo>
                    <a:lnTo>
                      <a:pt x="55" y="1651"/>
                    </a:lnTo>
                    <a:lnTo>
                      <a:pt x="88" y="1739"/>
                    </a:lnTo>
                    <a:lnTo>
                      <a:pt x="130" y="1820"/>
                    </a:lnTo>
                    <a:lnTo>
                      <a:pt x="186" y="1898"/>
                    </a:lnTo>
                    <a:lnTo>
                      <a:pt x="253" y="1964"/>
                    </a:lnTo>
                    <a:lnTo>
                      <a:pt x="341" y="2013"/>
                    </a:lnTo>
                    <a:lnTo>
                      <a:pt x="448" y="2042"/>
                    </a:lnTo>
                    <a:lnTo>
                      <a:pt x="579" y="2049"/>
                    </a:lnTo>
                    <a:lnTo>
                      <a:pt x="731" y="2025"/>
                    </a:lnTo>
                    <a:lnTo>
                      <a:pt x="912" y="1970"/>
                    </a:lnTo>
                    <a:lnTo>
                      <a:pt x="991" y="1950"/>
                    </a:lnTo>
                    <a:lnTo>
                      <a:pt x="1075" y="1954"/>
                    </a:lnTo>
                    <a:lnTo>
                      <a:pt x="1156" y="1974"/>
                    </a:lnTo>
                    <a:lnTo>
                      <a:pt x="1244" y="2006"/>
                    </a:lnTo>
                    <a:lnTo>
                      <a:pt x="1332" y="2046"/>
                    </a:lnTo>
                    <a:lnTo>
                      <a:pt x="1419" y="2085"/>
                    </a:lnTo>
                    <a:lnTo>
                      <a:pt x="1510" y="2124"/>
                    </a:lnTo>
                    <a:lnTo>
                      <a:pt x="1604" y="2156"/>
                    </a:lnTo>
                    <a:lnTo>
                      <a:pt x="1695" y="2176"/>
                    </a:lnTo>
                    <a:lnTo>
                      <a:pt x="1792" y="2179"/>
                    </a:lnTo>
                    <a:lnTo>
                      <a:pt x="1883" y="2153"/>
                    </a:lnTo>
                    <a:lnTo>
                      <a:pt x="1968" y="2094"/>
                    </a:lnTo>
                    <a:lnTo>
                      <a:pt x="2042" y="2003"/>
                    </a:lnTo>
                    <a:lnTo>
                      <a:pt x="2105" y="1892"/>
                    </a:lnTo>
                    <a:lnTo>
                      <a:pt x="2153" y="1765"/>
                    </a:lnTo>
                    <a:lnTo>
                      <a:pt x="2185" y="1631"/>
                    </a:lnTo>
                    <a:lnTo>
                      <a:pt x="2205" y="1497"/>
                    </a:lnTo>
                    <a:lnTo>
                      <a:pt x="2209" y="1367"/>
                    </a:lnTo>
                    <a:lnTo>
                      <a:pt x="2188" y="1253"/>
                    </a:lnTo>
                    <a:lnTo>
                      <a:pt x="2153" y="1155"/>
                    </a:lnTo>
                    <a:lnTo>
                      <a:pt x="2108" y="1077"/>
                    </a:lnTo>
                    <a:lnTo>
                      <a:pt x="2072" y="1005"/>
                    </a:lnTo>
                    <a:lnTo>
                      <a:pt x="2039" y="939"/>
                    </a:lnTo>
                    <a:lnTo>
                      <a:pt x="2017" y="871"/>
                    </a:lnTo>
                    <a:lnTo>
                      <a:pt x="1997" y="799"/>
                    </a:lnTo>
                    <a:lnTo>
                      <a:pt x="1984" y="721"/>
                    </a:lnTo>
                    <a:lnTo>
                      <a:pt x="1978" y="630"/>
                    </a:lnTo>
                    <a:lnTo>
                      <a:pt x="1971" y="522"/>
                    </a:lnTo>
                    <a:lnTo>
                      <a:pt x="1971" y="395"/>
                    </a:lnTo>
                    <a:lnTo>
                      <a:pt x="1971" y="241"/>
                    </a:lnTo>
                    <a:lnTo>
                      <a:pt x="1948" y="141"/>
                    </a:lnTo>
                    <a:lnTo>
                      <a:pt x="1887" y="66"/>
                    </a:lnTo>
                    <a:lnTo>
                      <a:pt x="1789" y="20"/>
                    </a:lnTo>
                    <a:lnTo>
                      <a:pt x="1666" y="0"/>
                    </a:lnTo>
                    <a:lnTo>
                      <a:pt x="1530" y="6"/>
                    </a:lnTo>
                    <a:lnTo>
                      <a:pt x="1383" y="42"/>
                    </a:lnTo>
                    <a:lnTo>
                      <a:pt x="1237" y="105"/>
                    </a:lnTo>
                    <a:lnTo>
                      <a:pt x="1101" y="196"/>
                    </a:lnTo>
                    <a:lnTo>
                      <a:pt x="984" y="310"/>
                    </a:lnTo>
                    <a:lnTo>
                      <a:pt x="893" y="453"/>
                    </a:lnTo>
                    <a:lnTo>
                      <a:pt x="838" y="545"/>
                    </a:lnTo>
                    <a:lnTo>
                      <a:pt x="773" y="616"/>
                    </a:lnTo>
                    <a:lnTo>
                      <a:pt x="705" y="672"/>
                    </a:lnTo>
                    <a:lnTo>
                      <a:pt x="634" y="711"/>
                    </a:lnTo>
                    <a:lnTo>
                      <a:pt x="562" y="737"/>
                    </a:lnTo>
                    <a:lnTo>
                      <a:pt x="494" y="757"/>
                    </a:lnTo>
                    <a:lnTo>
                      <a:pt x="425" y="773"/>
                    </a:lnTo>
                    <a:lnTo>
                      <a:pt x="367" y="790"/>
                    </a:lnTo>
                    <a:lnTo>
                      <a:pt x="315" y="809"/>
                    </a:lnTo>
                    <a:lnTo>
                      <a:pt x="272" y="835"/>
                    </a:lnTo>
                    <a:lnTo>
                      <a:pt x="234" y="864"/>
                    </a:lnTo>
                    <a:lnTo>
                      <a:pt x="189" y="903"/>
                    </a:lnTo>
                    <a:lnTo>
                      <a:pt x="143" y="945"/>
                    </a:lnTo>
                    <a:lnTo>
                      <a:pt x="101" y="998"/>
                    </a:lnTo>
                    <a:lnTo>
                      <a:pt x="62" y="1057"/>
                    </a:lnTo>
                    <a:lnTo>
                      <a:pt x="29" y="1129"/>
                    </a:lnTo>
                    <a:lnTo>
                      <a:pt x="7" y="1217"/>
                    </a:lnTo>
                    <a:lnTo>
                      <a:pt x="0" y="1315"/>
                    </a:lnTo>
                    <a:lnTo>
                      <a:pt x="7" y="1432"/>
                    </a:lnTo>
                    <a:lnTo>
                      <a:pt x="33" y="1569"/>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82" name="Freeform 906"/>
              <p:cNvSpPr>
                <a:spLocks/>
              </p:cNvSpPr>
              <p:nvPr/>
            </p:nvSpPr>
            <p:spPr bwMode="auto">
              <a:xfrm>
                <a:off x="967" y="2642"/>
                <a:ext cx="81" cy="93"/>
              </a:xfrm>
              <a:custGeom>
                <a:avLst/>
                <a:gdLst>
                  <a:gd name="T0" fmla="*/ 110 w 1857"/>
                  <a:gd name="T1" fmla="*/ 1053 h 2596"/>
                  <a:gd name="T2" fmla="*/ 84 w 1857"/>
                  <a:gd name="T3" fmla="*/ 1138 h 2596"/>
                  <a:gd name="T4" fmla="*/ 58 w 1857"/>
                  <a:gd name="T5" fmla="*/ 1262 h 2596"/>
                  <a:gd name="T6" fmla="*/ 32 w 1857"/>
                  <a:gd name="T7" fmla="*/ 1415 h 2596"/>
                  <a:gd name="T8" fmla="*/ 12 w 1857"/>
                  <a:gd name="T9" fmla="*/ 1591 h 2596"/>
                  <a:gd name="T10" fmla="*/ 0 w 1857"/>
                  <a:gd name="T11" fmla="*/ 1777 h 2596"/>
                  <a:gd name="T12" fmla="*/ 0 w 1857"/>
                  <a:gd name="T13" fmla="*/ 1964 h 2596"/>
                  <a:gd name="T14" fmla="*/ 15 w 1857"/>
                  <a:gd name="T15" fmla="*/ 2143 h 2596"/>
                  <a:gd name="T16" fmla="*/ 48 w 1857"/>
                  <a:gd name="T17" fmla="*/ 2303 h 2596"/>
                  <a:gd name="T18" fmla="*/ 106 w 1857"/>
                  <a:gd name="T19" fmla="*/ 2433 h 2596"/>
                  <a:gd name="T20" fmla="*/ 185 w 1857"/>
                  <a:gd name="T21" fmla="*/ 2531 h 2596"/>
                  <a:gd name="T22" fmla="*/ 227 w 1857"/>
                  <a:gd name="T23" fmla="*/ 2557 h 2596"/>
                  <a:gd name="T24" fmla="*/ 272 w 1857"/>
                  <a:gd name="T25" fmla="*/ 2580 h 2596"/>
                  <a:gd name="T26" fmla="*/ 325 w 1857"/>
                  <a:gd name="T27" fmla="*/ 2593 h 2596"/>
                  <a:gd name="T28" fmla="*/ 380 w 1857"/>
                  <a:gd name="T29" fmla="*/ 2596 h 2596"/>
                  <a:gd name="T30" fmla="*/ 444 w 1857"/>
                  <a:gd name="T31" fmla="*/ 2593 h 2596"/>
                  <a:gd name="T32" fmla="*/ 519 w 1857"/>
                  <a:gd name="T33" fmla="*/ 2577 h 2596"/>
                  <a:gd name="T34" fmla="*/ 603 w 1857"/>
                  <a:gd name="T35" fmla="*/ 2547 h 2596"/>
                  <a:gd name="T36" fmla="*/ 701 w 1857"/>
                  <a:gd name="T37" fmla="*/ 2502 h 2596"/>
                  <a:gd name="T38" fmla="*/ 808 w 1857"/>
                  <a:gd name="T39" fmla="*/ 2442 h 2596"/>
                  <a:gd name="T40" fmla="*/ 932 w 1857"/>
                  <a:gd name="T41" fmla="*/ 2368 h 2596"/>
                  <a:gd name="T42" fmla="*/ 1090 w 1857"/>
                  <a:gd name="T43" fmla="*/ 2270 h 2596"/>
                  <a:gd name="T44" fmla="*/ 1218 w 1857"/>
                  <a:gd name="T45" fmla="*/ 2201 h 2596"/>
                  <a:gd name="T46" fmla="*/ 1321 w 1857"/>
                  <a:gd name="T47" fmla="*/ 2155 h 2596"/>
                  <a:gd name="T48" fmla="*/ 1402 w 1857"/>
                  <a:gd name="T49" fmla="*/ 2123 h 2596"/>
                  <a:gd name="T50" fmla="*/ 1471 w 1857"/>
                  <a:gd name="T51" fmla="*/ 2097 h 2596"/>
                  <a:gd name="T52" fmla="*/ 1532 w 1857"/>
                  <a:gd name="T53" fmla="*/ 2068 h 2596"/>
                  <a:gd name="T54" fmla="*/ 1587 w 1857"/>
                  <a:gd name="T55" fmla="*/ 2025 h 2596"/>
                  <a:gd name="T56" fmla="*/ 1649 w 1857"/>
                  <a:gd name="T57" fmla="*/ 1964 h 2596"/>
                  <a:gd name="T58" fmla="*/ 1717 w 1857"/>
                  <a:gd name="T59" fmla="*/ 1872 h 2596"/>
                  <a:gd name="T60" fmla="*/ 1801 w 1857"/>
                  <a:gd name="T61" fmla="*/ 1745 h 2596"/>
                  <a:gd name="T62" fmla="*/ 1837 w 1857"/>
                  <a:gd name="T63" fmla="*/ 1666 h 2596"/>
                  <a:gd name="T64" fmla="*/ 1857 w 1857"/>
                  <a:gd name="T65" fmla="*/ 1578 h 2596"/>
                  <a:gd name="T66" fmla="*/ 1853 w 1857"/>
                  <a:gd name="T67" fmla="*/ 1487 h 2596"/>
                  <a:gd name="T68" fmla="*/ 1834 w 1857"/>
                  <a:gd name="T69" fmla="*/ 1389 h 2596"/>
                  <a:gd name="T70" fmla="*/ 1798 w 1857"/>
                  <a:gd name="T71" fmla="*/ 1295 h 2596"/>
                  <a:gd name="T72" fmla="*/ 1743 w 1857"/>
                  <a:gd name="T73" fmla="*/ 1200 h 2596"/>
                  <a:gd name="T74" fmla="*/ 1672 w 1857"/>
                  <a:gd name="T75" fmla="*/ 1115 h 2596"/>
                  <a:gd name="T76" fmla="*/ 1581 w 1857"/>
                  <a:gd name="T77" fmla="*/ 1033 h 2596"/>
                  <a:gd name="T78" fmla="*/ 1474 w 1857"/>
                  <a:gd name="T79" fmla="*/ 965 h 2596"/>
                  <a:gd name="T80" fmla="*/ 1350 w 1857"/>
                  <a:gd name="T81" fmla="*/ 912 h 2596"/>
                  <a:gd name="T82" fmla="*/ 1312 w 1857"/>
                  <a:gd name="T83" fmla="*/ 884 h 2596"/>
                  <a:gd name="T84" fmla="*/ 1285 w 1857"/>
                  <a:gd name="T85" fmla="*/ 835 h 2596"/>
                  <a:gd name="T86" fmla="*/ 1266 w 1857"/>
                  <a:gd name="T87" fmla="*/ 769 h 2596"/>
                  <a:gd name="T88" fmla="*/ 1249 w 1857"/>
                  <a:gd name="T89" fmla="*/ 691 h 2596"/>
                  <a:gd name="T90" fmla="*/ 1227 w 1857"/>
                  <a:gd name="T91" fmla="*/ 600 h 2596"/>
                  <a:gd name="T92" fmla="*/ 1191 w 1857"/>
                  <a:gd name="T93" fmla="*/ 498 h 2596"/>
                  <a:gd name="T94" fmla="*/ 1133 w 1857"/>
                  <a:gd name="T95" fmla="*/ 391 h 2596"/>
                  <a:gd name="T96" fmla="*/ 1045 w 1857"/>
                  <a:gd name="T97" fmla="*/ 277 h 2596"/>
                  <a:gd name="T98" fmla="*/ 925 w 1857"/>
                  <a:gd name="T99" fmla="*/ 163 h 2596"/>
                  <a:gd name="T100" fmla="*/ 759 w 1857"/>
                  <a:gd name="T101" fmla="*/ 48 h 2596"/>
                  <a:gd name="T102" fmla="*/ 627 w 1857"/>
                  <a:gd name="T103" fmla="*/ 0 h 2596"/>
                  <a:gd name="T104" fmla="*/ 512 w 1857"/>
                  <a:gd name="T105" fmla="*/ 19 h 2596"/>
                  <a:gd name="T106" fmla="*/ 421 w 1857"/>
                  <a:gd name="T107" fmla="*/ 94 h 2596"/>
                  <a:gd name="T108" fmla="*/ 344 w 1857"/>
                  <a:gd name="T109" fmla="*/ 215 h 2596"/>
                  <a:gd name="T110" fmla="*/ 282 w 1857"/>
                  <a:gd name="T111" fmla="*/ 362 h 2596"/>
                  <a:gd name="T112" fmla="*/ 234 w 1857"/>
                  <a:gd name="T113" fmla="*/ 525 h 2596"/>
                  <a:gd name="T114" fmla="*/ 194 w 1857"/>
                  <a:gd name="T115" fmla="*/ 688 h 2596"/>
                  <a:gd name="T116" fmla="*/ 162 w 1857"/>
                  <a:gd name="T117" fmla="*/ 841 h 2596"/>
                  <a:gd name="T118" fmla="*/ 136 w 1857"/>
                  <a:gd name="T119" fmla="*/ 965 h 2596"/>
                  <a:gd name="T120" fmla="*/ 110 w 1857"/>
                  <a:gd name="T121" fmla="*/ 1053 h 2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57" h="2596">
                    <a:moveTo>
                      <a:pt x="110" y="1053"/>
                    </a:moveTo>
                    <a:lnTo>
                      <a:pt x="84" y="1138"/>
                    </a:lnTo>
                    <a:lnTo>
                      <a:pt x="58" y="1262"/>
                    </a:lnTo>
                    <a:lnTo>
                      <a:pt x="32" y="1415"/>
                    </a:lnTo>
                    <a:lnTo>
                      <a:pt x="12" y="1591"/>
                    </a:lnTo>
                    <a:lnTo>
                      <a:pt x="0" y="1777"/>
                    </a:lnTo>
                    <a:lnTo>
                      <a:pt x="0" y="1964"/>
                    </a:lnTo>
                    <a:lnTo>
                      <a:pt x="15" y="2143"/>
                    </a:lnTo>
                    <a:lnTo>
                      <a:pt x="48" y="2303"/>
                    </a:lnTo>
                    <a:lnTo>
                      <a:pt x="106" y="2433"/>
                    </a:lnTo>
                    <a:lnTo>
                      <a:pt x="185" y="2531"/>
                    </a:lnTo>
                    <a:lnTo>
                      <a:pt x="227" y="2557"/>
                    </a:lnTo>
                    <a:lnTo>
                      <a:pt x="272" y="2580"/>
                    </a:lnTo>
                    <a:lnTo>
                      <a:pt x="325" y="2593"/>
                    </a:lnTo>
                    <a:lnTo>
                      <a:pt x="380" y="2596"/>
                    </a:lnTo>
                    <a:lnTo>
                      <a:pt x="444" y="2593"/>
                    </a:lnTo>
                    <a:lnTo>
                      <a:pt x="519" y="2577"/>
                    </a:lnTo>
                    <a:lnTo>
                      <a:pt x="603" y="2547"/>
                    </a:lnTo>
                    <a:lnTo>
                      <a:pt x="701" y="2502"/>
                    </a:lnTo>
                    <a:lnTo>
                      <a:pt x="808" y="2442"/>
                    </a:lnTo>
                    <a:lnTo>
                      <a:pt x="932" y="2368"/>
                    </a:lnTo>
                    <a:lnTo>
                      <a:pt x="1090" y="2270"/>
                    </a:lnTo>
                    <a:lnTo>
                      <a:pt x="1218" y="2201"/>
                    </a:lnTo>
                    <a:lnTo>
                      <a:pt x="1321" y="2155"/>
                    </a:lnTo>
                    <a:lnTo>
                      <a:pt x="1402" y="2123"/>
                    </a:lnTo>
                    <a:lnTo>
                      <a:pt x="1471" y="2097"/>
                    </a:lnTo>
                    <a:lnTo>
                      <a:pt x="1532" y="2068"/>
                    </a:lnTo>
                    <a:lnTo>
                      <a:pt x="1587" y="2025"/>
                    </a:lnTo>
                    <a:lnTo>
                      <a:pt x="1649" y="1964"/>
                    </a:lnTo>
                    <a:lnTo>
                      <a:pt x="1717" y="1872"/>
                    </a:lnTo>
                    <a:lnTo>
                      <a:pt x="1801" y="1745"/>
                    </a:lnTo>
                    <a:lnTo>
                      <a:pt x="1837" y="1666"/>
                    </a:lnTo>
                    <a:lnTo>
                      <a:pt x="1857" y="1578"/>
                    </a:lnTo>
                    <a:lnTo>
                      <a:pt x="1853" y="1487"/>
                    </a:lnTo>
                    <a:lnTo>
                      <a:pt x="1834" y="1389"/>
                    </a:lnTo>
                    <a:lnTo>
                      <a:pt x="1798" y="1295"/>
                    </a:lnTo>
                    <a:lnTo>
                      <a:pt x="1743" y="1200"/>
                    </a:lnTo>
                    <a:lnTo>
                      <a:pt x="1672" y="1115"/>
                    </a:lnTo>
                    <a:lnTo>
                      <a:pt x="1581" y="1033"/>
                    </a:lnTo>
                    <a:lnTo>
                      <a:pt x="1474" y="965"/>
                    </a:lnTo>
                    <a:lnTo>
                      <a:pt x="1350" y="912"/>
                    </a:lnTo>
                    <a:lnTo>
                      <a:pt x="1312" y="884"/>
                    </a:lnTo>
                    <a:lnTo>
                      <a:pt x="1285" y="835"/>
                    </a:lnTo>
                    <a:lnTo>
                      <a:pt x="1266" y="769"/>
                    </a:lnTo>
                    <a:lnTo>
                      <a:pt x="1249" y="691"/>
                    </a:lnTo>
                    <a:lnTo>
                      <a:pt x="1227" y="600"/>
                    </a:lnTo>
                    <a:lnTo>
                      <a:pt x="1191" y="498"/>
                    </a:lnTo>
                    <a:lnTo>
                      <a:pt x="1133" y="391"/>
                    </a:lnTo>
                    <a:lnTo>
                      <a:pt x="1045" y="277"/>
                    </a:lnTo>
                    <a:lnTo>
                      <a:pt x="925" y="163"/>
                    </a:lnTo>
                    <a:lnTo>
                      <a:pt x="759" y="48"/>
                    </a:lnTo>
                    <a:lnTo>
                      <a:pt x="627" y="0"/>
                    </a:lnTo>
                    <a:lnTo>
                      <a:pt x="512" y="19"/>
                    </a:lnTo>
                    <a:lnTo>
                      <a:pt x="421" y="94"/>
                    </a:lnTo>
                    <a:lnTo>
                      <a:pt x="344" y="215"/>
                    </a:lnTo>
                    <a:lnTo>
                      <a:pt x="282" y="362"/>
                    </a:lnTo>
                    <a:lnTo>
                      <a:pt x="234" y="525"/>
                    </a:lnTo>
                    <a:lnTo>
                      <a:pt x="194" y="688"/>
                    </a:lnTo>
                    <a:lnTo>
                      <a:pt x="162" y="841"/>
                    </a:lnTo>
                    <a:lnTo>
                      <a:pt x="136" y="965"/>
                    </a:lnTo>
                    <a:lnTo>
                      <a:pt x="110" y="1053"/>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83" name="Freeform 907"/>
              <p:cNvSpPr>
                <a:spLocks/>
              </p:cNvSpPr>
              <p:nvPr/>
            </p:nvSpPr>
            <p:spPr bwMode="auto">
              <a:xfrm>
                <a:off x="931" y="2625"/>
                <a:ext cx="45" cy="68"/>
              </a:xfrm>
              <a:custGeom>
                <a:avLst/>
                <a:gdLst>
                  <a:gd name="T0" fmla="*/ 569 w 1030"/>
                  <a:gd name="T1" fmla="*/ 1908 h 1908"/>
                  <a:gd name="T2" fmla="*/ 514 w 1030"/>
                  <a:gd name="T3" fmla="*/ 1896 h 1908"/>
                  <a:gd name="T4" fmla="*/ 465 w 1030"/>
                  <a:gd name="T5" fmla="*/ 1860 h 1908"/>
                  <a:gd name="T6" fmla="*/ 429 w 1030"/>
                  <a:gd name="T7" fmla="*/ 1805 h 1908"/>
                  <a:gd name="T8" fmla="*/ 400 w 1030"/>
                  <a:gd name="T9" fmla="*/ 1736 h 1908"/>
                  <a:gd name="T10" fmla="*/ 377 w 1030"/>
                  <a:gd name="T11" fmla="*/ 1654 h 1908"/>
                  <a:gd name="T12" fmla="*/ 354 w 1030"/>
                  <a:gd name="T13" fmla="*/ 1573 h 1908"/>
                  <a:gd name="T14" fmla="*/ 335 w 1030"/>
                  <a:gd name="T15" fmla="*/ 1488 h 1908"/>
                  <a:gd name="T16" fmla="*/ 312 w 1030"/>
                  <a:gd name="T17" fmla="*/ 1406 h 1908"/>
                  <a:gd name="T18" fmla="*/ 289 w 1030"/>
                  <a:gd name="T19" fmla="*/ 1335 h 1908"/>
                  <a:gd name="T20" fmla="*/ 260 w 1030"/>
                  <a:gd name="T21" fmla="*/ 1276 h 1908"/>
                  <a:gd name="T22" fmla="*/ 231 w 1030"/>
                  <a:gd name="T23" fmla="*/ 1223 h 1908"/>
                  <a:gd name="T24" fmla="*/ 195 w 1030"/>
                  <a:gd name="T25" fmla="*/ 1149 h 1908"/>
                  <a:gd name="T26" fmla="*/ 153 w 1030"/>
                  <a:gd name="T27" fmla="*/ 1054 h 1908"/>
                  <a:gd name="T28" fmla="*/ 110 w 1030"/>
                  <a:gd name="T29" fmla="*/ 943 h 1908"/>
                  <a:gd name="T30" fmla="*/ 72 w 1030"/>
                  <a:gd name="T31" fmla="*/ 826 h 1908"/>
                  <a:gd name="T32" fmla="*/ 36 w 1030"/>
                  <a:gd name="T33" fmla="*/ 706 h 1908"/>
                  <a:gd name="T34" fmla="*/ 13 w 1030"/>
                  <a:gd name="T35" fmla="*/ 588 h 1908"/>
                  <a:gd name="T36" fmla="*/ 0 w 1030"/>
                  <a:gd name="T37" fmla="*/ 477 h 1908"/>
                  <a:gd name="T38" fmla="*/ 3 w 1030"/>
                  <a:gd name="T39" fmla="*/ 378 h 1908"/>
                  <a:gd name="T40" fmla="*/ 30 w 1030"/>
                  <a:gd name="T41" fmla="*/ 301 h 1908"/>
                  <a:gd name="T42" fmla="*/ 65 w 1030"/>
                  <a:gd name="T43" fmla="*/ 239 h 1908"/>
                  <a:gd name="T44" fmla="*/ 104 w 1030"/>
                  <a:gd name="T45" fmla="*/ 184 h 1908"/>
                  <a:gd name="T46" fmla="*/ 146 w 1030"/>
                  <a:gd name="T47" fmla="*/ 138 h 1908"/>
                  <a:gd name="T48" fmla="*/ 189 w 1030"/>
                  <a:gd name="T49" fmla="*/ 95 h 1908"/>
                  <a:gd name="T50" fmla="*/ 234 w 1030"/>
                  <a:gd name="T51" fmla="*/ 63 h 1908"/>
                  <a:gd name="T52" fmla="*/ 286 w 1030"/>
                  <a:gd name="T53" fmla="*/ 36 h 1908"/>
                  <a:gd name="T54" fmla="*/ 341 w 1030"/>
                  <a:gd name="T55" fmla="*/ 17 h 1908"/>
                  <a:gd name="T56" fmla="*/ 403 w 1030"/>
                  <a:gd name="T57" fmla="*/ 7 h 1908"/>
                  <a:gd name="T58" fmla="*/ 468 w 1030"/>
                  <a:gd name="T59" fmla="*/ 0 h 1908"/>
                  <a:gd name="T60" fmla="*/ 539 w 1030"/>
                  <a:gd name="T61" fmla="*/ 0 h 1908"/>
                  <a:gd name="T62" fmla="*/ 621 w 1030"/>
                  <a:gd name="T63" fmla="*/ 7 h 1908"/>
                  <a:gd name="T64" fmla="*/ 692 w 1030"/>
                  <a:gd name="T65" fmla="*/ 27 h 1908"/>
                  <a:gd name="T66" fmla="*/ 753 w 1030"/>
                  <a:gd name="T67" fmla="*/ 52 h 1908"/>
                  <a:gd name="T68" fmla="*/ 809 w 1030"/>
                  <a:gd name="T69" fmla="*/ 85 h 1908"/>
                  <a:gd name="T70" fmla="*/ 858 w 1030"/>
                  <a:gd name="T71" fmla="*/ 121 h 1908"/>
                  <a:gd name="T72" fmla="*/ 899 w 1030"/>
                  <a:gd name="T73" fmla="*/ 163 h 1908"/>
                  <a:gd name="T74" fmla="*/ 935 w 1030"/>
                  <a:gd name="T75" fmla="*/ 206 h 1908"/>
                  <a:gd name="T76" fmla="*/ 965 w 1030"/>
                  <a:gd name="T77" fmla="*/ 251 h 1908"/>
                  <a:gd name="T78" fmla="*/ 991 w 1030"/>
                  <a:gd name="T79" fmla="*/ 297 h 1908"/>
                  <a:gd name="T80" fmla="*/ 1011 w 1030"/>
                  <a:gd name="T81" fmla="*/ 340 h 1908"/>
                  <a:gd name="T82" fmla="*/ 1023 w 1030"/>
                  <a:gd name="T83" fmla="*/ 402 h 1908"/>
                  <a:gd name="T84" fmla="*/ 1030 w 1030"/>
                  <a:gd name="T85" fmla="*/ 490 h 1908"/>
                  <a:gd name="T86" fmla="*/ 1027 w 1030"/>
                  <a:gd name="T87" fmla="*/ 601 h 1908"/>
                  <a:gd name="T88" fmla="*/ 1020 w 1030"/>
                  <a:gd name="T89" fmla="*/ 725 h 1908"/>
                  <a:gd name="T90" fmla="*/ 1007 w 1030"/>
                  <a:gd name="T91" fmla="*/ 855 h 1908"/>
                  <a:gd name="T92" fmla="*/ 991 w 1030"/>
                  <a:gd name="T93" fmla="*/ 986 h 1908"/>
                  <a:gd name="T94" fmla="*/ 971 w 1030"/>
                  <a:gd name="T95" fmla="*/ 1110 h 1908"/>
                  <a:gd name="T96" fmla="*/ 948 w 1030"/>
                  <a:gd name="T97" fmla="*/ 1217 h 1908"/>
                  <a:gd name="T98" fmla="*/ 923 w 1030"/>
                  <a:gd name="T99" fmla="*/ 1302 h 1908"/>
                  <a:gd name="T100" fmla="*/ 899 w 1030"/>
                  <a:gd name="T101" fmla="*/ 1355 h 1908"/>
                  <a:gd name="T102" fmla="*/ 877 w 1030"/>
                  <a:gd name="T103" fmla="*/ 1400 h 1908"/>
                  <a:gd name="T104" fmla="*/ 854 w 1030"/>
                  <a:gd name="T105" fmla="*/ 1458 h 1908"/>
                  <a:gd name="T106" fmla="*/ 835 w 1030"/>
                  <a:gd name="T107" fmla="*/ 1527 h 1908"/>
                  <a:gd name="T108" fmla="*/ 813 w 1030"/>
                  <a:gd name="T109" fmla="*/ 1602 h 1908"/>
                  <a:gd name="T110" fmla="*/ 786 w 1030"/>
                  <a:gd name="T111" fmla="*/ 1678 h 1908"/>
                  <a:gd name="T112" fmla="*/ 757 w 1030"/>
                  <a:gd name="T113" fmla="*/ 1749 h 1908"/>
                  <a:gd name="T114" fmla="*/ 722 w 1030"/>
                  <a:gd name="T115" fmla="*/ 1811 h 1908"/>
                  <a:gd name="T116" fmla="*/ 682 w 1030"/>
                  <a:gd name="T117" fmla="*/ 1863 h 1908"/>
                  <a:gd name="T118" fmla="*/ 630 w 1030"/>
                  <a:gd name="T119" fmla="*/ 1896 h 1908"/>
                  <a:gd name="T120" fmla="*/ 569 w 1030"/>
                  <a:gd name="T121" fmla="*/ 1908 h 19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0" h="1908">
                    <a:moveTo>
                      <a:pt x="569" y="1908"/>
                    </a:moveTo>
                    <a:lnTo>
                      <a:pt x="514" y="1896"/>
                    </a:lnTo>
                    <a:lnTo>
                      <a:pt x="465" y="1860"/>
                    </a:lnTo>
                    <a:lnTo>
                      <a:pt x="429" y="1805"/>
                    </a:lnTo>
                    <a:lnTo>
                      <a:pt x="400" y="1736"/>
                    </a:lnTo>
                    <a:lnTo>
                      <a:pt x="377" y="1654"/>
                    </a:lnTo>
                    <a:lnTo>
                      <a:pt x="354" y="1573"/>
                    </a:lnTo>
                    <a:lnTo>
                      <a:pt x="335" y="1488"/>
                    </a:lnTo>
                    <a:lnTo>
                      <a:pt x="312" y="1406"/>
                    </a:lnTo>
                    <a:lnTo>
                      <a:pt x="289" y="1335"/>
                    </a:lnTo>
                    <a:lnTo>
                      <a:pt x="260" y="1276"/>
                    </a:lnTo>
                    <a:lnTo>
                      <a:pt x="231" y="1223"/>
                    </a:lnTo>
                    <a:lnTo>
                      <a:pt x="195" y="1149"/>
                    </a:lnTo>
                    <a:lnTo>
                      <a:pt x="153" y="1054"/>
                    </a:lnTo>
                    <a:lnTo>
                      <a:pt x="110" y="943"/>
                    </a:lnTo>
                    <a:lnTo>
                      <a:pt x="72" y="826"/>
                    </a:lnTo>
                    <a:lnTo>
                      <a:pt x="36" y="706"/>
                    </a:lnTo>
                    <a:lnTo>
                      <a:pt x="13" y="588"/>
                    </a:lnTo>
                    <a:lnTo>
                      <a:pt x="0" y="477"/>
                    </a:lnTo>
                    <a:lnTo>
                      <a:pt x="3" y="378"/>
                    </a:lnTo>
                    <a:lnTo>
                      <a:pt x="30" y="301"/>
                    </a:lnTo>
                    <a:lnTo>
                      <a:pt x="65" y="239"/>
                    </a:lnTo>
                    <a:lnTo>
                      <a:pt x="104" y="184"/>
                    </a:lnTo>
                    <a:lnTo>
                      <a:pt x="146" y="138"/>
                    </a:lnTo>
                    <a:lnTo>
                      <a:pt x="189" y="95"/>
                    </a:lnTo>
                    <a:lnTo>
                      <a:pt x="234" y="63"/>
                    </a:lnTo>
                    <a:lnTo>
                      <a:pt x="286" y="36"/>
                    </a:lnTo>
                    <a:lnTo>
                      <a:pt x="341" y="17"/>
                    </a:lnTo>
                    <a:lnTo>
                      <a:pt x="403" y="7"/>
                    </a:lnTo>
                    <a:lnTo>
                      <a:pt x="468" y="0"/>
                    </a:lnTo>
                    <a:lnTo>
                      <a:pt x="539" y="0"/>
                    </a:lnTo>
                    <a:lnTo>
                      <a:pt x="621" y="7"/>
                    </a:lnTo>
                    <a:lnTo>
                      <a:pt x="692" y="27"/>
                    </a:lnTo>
                    <a:lnTo>
                      <a:pt x="753" y="52"/>
                    </a:lnTo>
                    <a:lnTo>
                      <a:pt x="809" y="85"/>
                    </a:lnTo>
                    <a:lnTo>
                      <a:pt x="858" y="121"/>
                    </a:lnTo>
                    <a:lnTo>
                      <a:pt x="899" y="163"/>
                    </a:lnTo>
                    <a:lnTo>
                      <a:pt x="935" y="206"/>
                    </a:lnTo>
                    <a:lnTo>
                      <a:pt x="965" y="251"/>
                    </a:lnTo>
                    <a:lnTo>
                      <a:pt x="991" y="297"/>
                    </a:lnTo>
                    <a:lnTo>
                      <a:pt x="1011" y="340"/>
                    </a:lnTo>
                    <a:lnTo>
                      <a:pt x="1023" y="402"/>
                    </a:lnTo>
                    <a:lnTo>
                      <a:pt x="1030" y="490"/>
                    </a:lnTo>
                    <a:lnTo>
                      <a:pt x="1027" y="601"/>
                    </a:lnTo>
                    <a:lnTo>
                      <a:pt x="1020" y="725"/>
                    </a:lnTo>
                    <a:lnTo>
                      <a:pt x="1007" y="855"/>
                    </a:lnTo>
                    <a:lnTo>
                      <a:pt x="991" y="986"/>
                    </a:lnTo>
                    <a:lnTo>
                      <a:pt x="971" y="1110"/>
                    </a:lnTo>
                    <a:lnTo>
                      <a:pt x="948" y="1217"/>
                    </a:lnTo>
                    <a:lnTo>
                      <a:pt x="923" y="1302"/>
                    </a:lnTo>
                    <a:lnTo>
                      <a:pt x="899" y="1355"/>
                    </a:lnTo>
                    <a:lnTo>
                      <a:pt x="877" y="1400"/>
                    </a:lnTo>
                    <a:lnTo>
                      <a:pt x="854" y="1458"/>
                    </a:lnTo>
                    <a:lnTo>
                      <a:pt x="835" y="1527"/>
                    </a:lnTo>
                    <a:lnTo>
                      <a:pt x="813" y="1602"/>
                    </a:lnTo>
                    <a:lnTo>
                      <a:pt x="786" y="1678"/>
                    </a:lnTo>
                    <a:lnTo>
                      <a:pt x="757" y="1749"/>
                    </a:lnTo>
                    <a:lnTo>
                      <a:pt x="722" y="1811"/>
                    </a:lnTo>
                    <a:lnTo>
                      <a:pt x="682" y="1863"/>
                    </a:lnTo>
                    <a:lnTo>
                      <a:pt x="630" y="1896"/>
                    </a:lnTo>
                    <a:lnTo>
                      <a:pt x="569" y="1908"/>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84" name="Freeform 908"/>
              <p:cNvSpPr>
                <a:spLocks/>
              </p:cNvSpPr>
              <p:nvPr/>
            </p:nvSpPr>
            <p:spPr bwMode="auto">
              <a:xfrm>
                <a:off x="868" y="2641"/>
                <a:ext cx="83" cy="97"/>
              </a:xfrm>
              <a:custGeom>
                <a:avLst/>
                <a:gdLst>
                  <a:gd name="T0" fmla="*/ 363 w 1899"/>
                  <a:gd name="T1" fmla="*/ 936 h 2717"/>
                  <a:gd name="T2" fmla="*/ 382 w 1899"/>
                  <a:gd name="T3" fmla="*/ 773 h 2717"/>
                  <a:gd name="T4" fmla="*/ 379 w 1899"/>
                  <a:gd name="T5" fmla="*/ 591 h 2717"/>
                  <a:gd name="T6" fmla="*/ 409 w 1899"/>
                  <a:gd name="T7" fmla="*/ 392 h 2717"/>
                  <a:gd name="T8" fmla="*/ 516 w 1899"/>
                  <a:gd name="T9" fmla="*/ 193 h 2717"/>
                  <a:gd name="T10" fmla="*/ 730 w 1899"/>
                  <a:gd name="T11" fmla="*/ 20 h 2717"/>
                  <a:gd name="T12" fmla="*/ 961 w 1899"/>
                  <a:gd name="T13" fmla="*/ 23 h 2717"/>
                  <a:gd name="T14" fmla="*/ 1165 w 1899"/>
                  <a:gd name="T15" fmla="*/ 166 h 2717"/>
                  <a:gd name="T16" fmla="*/ 1328 w 1899"/>
                  <a:gd name="T17" fmla="*/ 378 h 2717"/>
                  <a:gd name="T18" fmla="*/ 1432 w 1899"/>
                  <a:gd name="T19" fmla="*/ 594 h 2717"/>
                  <a:gd name="T20" fmla="*/ 1467 w 1899"/>
                  <a:gd name="T21" fmla="*/ 763 h 2717"/>
                  <a:gd name="T22" fmla="*/ 1509 w 1899"/>
                  <a:gd name="T23" fmla="*/ 917 h 2717"/>
                  <a:gd name="T24" fmla="*/ 1561 w 1899"/>
                  <a:gd name="T25" fmla="*/ 1066 h 2717"/>
                  <a:gd name="T26" fmla="*/ 1630 w 1899"/>
                  <a:gd name="T27" fmla="*/ 1204 h 2717"/>
                  <a:gd name="T28" fmla="*/ 1704 w 1899"/>
                  <a:gd name="T29" fmla="*/ 1324 h 2717"/>
                  <a:gd name="T30" fmla="*/ 1783 w 1899"/>
                  <a:gd name="T31" fmla="*/ 1439 h 2717"/>
                  <a:gd name="T32" fmla="*/ 1847 w 1899"/>
                  <a:gd name="T33" fmla="*/ 1630 h 2717"/>
                  <a:gd name="T34" fmla="*/ 1890 w 1899"/>
                  <a:gd name="T35" fmla="*/ 1876 h 2717"/>
                  <a:gd name="T36" fmla="*/ 1899 w 1899"/>
                  <a:gd name="T37" fmla="*/ 2133 h 2717"/>
                  <a:gd name="T38" fmla="*/ 1870 w 1899"/>
                  <a:gd name="T39" fmla="*/ 2362 h 2717"/>
                  <a:gd name="T40" fmla="*/ 1763 w 1899"/>
                  <a:gd name="T41" fmla="*/ 2557 h 2717"/>
                  <a:gd name="T42" fmla="*/ 1607 w 1899"/>
                  <a:gd name="T43" fmla="*/ 2668 h 2717"/>
                  <a:gd name="T44" fmla="*/ 1448 w 1899"/>
                  <a:gd name="T45" fmla="*/ 2678 h 2717"/>
                  <a:gd name="T46" fmla="*/ 1295 w 1899"/>
                  <a:gd name="T47" fmla="*/ 2646 h 2717"/>
                  <a:gd name="T48" fmla="*/ 1165 w 1899"/>
                  <a:gd name="T49" fmla="*/ 2619 h 2717"/>
                  <a:gd name="T50" fmla="*/ 1065 w 1899"/>
                  <a:gd name="T51" fmla="*/ 2639 h 2717"/>
                  <a:gd name="T52" fmla="*/ 925 w 1899"/>
                  <a:gd name="T53" fmla="*/ 2678 h 2717"/>
                  <a:gd name="T54" fmla="*/ 756 w 1899"/>
                  <a:gd name="T55" fmla="*/ 2711 h 2717"/>
                  <a:gd name="T56" fmla="*/ 574 w 1899"/>
                  <a:gd name="T57" fmla="*/ 2711 h 2717"/>
                  <a:gd name="T58" fmla="*/ 399 w 1899"/>
                  <a:gd name="T59" fmla="*/ 2659 h 2717"/>
                  <a:gd name="T60" fmla="*/ 247 w 1899"/>
                  <a:gd name="T61" fmla="*/ 2518 h 2717"/>
                  <a:gd name="T62" fmla="*/ 117 w 1899"/>
                  <a:gd name="T63" fmla="*/ 2303 h 2717"/>
                  <a:gd name="T64" fmla="*/ 35 w 1899"/>
                  <a:gd name="T65" fmla="*/ 2052 h 2717"/>
                  <a:gd name="T66" fmla="*/ 0 w 1899"/>
                  <a:gd name="T67" fmla="*/ 1798 h 2717"/>
                  <a:gd name="T68" fmla="*/ 16 w 1899"/>
                  <a:gd name="T69" fmla="*/ 1566 h 2717"/>
                  <a:gd name="T70" fmla="*/ 77 w 1899"/>
                  <a:gd name="T71" fmla="*/ 1386 h 2717"/>
                  <a:gd name="T72" fmla="*/ 132 w 1899"/>
                  <a:gd name="T73" fmla="*/ 1276 h 2717"/>
                  <a:gd name="T74" fmla="*/ 181 w 1899"/>
                  <a:gd name="T75" fmla="*/ 1207 h 2717"/>
                  <a:gd name="T76" fmla="*/ 230 w 1899"/>
                  <a:gd name="T77" fmla="*/ 1144 h 2717"/>
                  <a:gd name="T78" fmla="*/ 296 w 1899"/>
                  <a:gd name="T79" fmla="*/ 1063 h 2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9" h="2717">
                    <a:moveTo>
                      <a:pt x="334" y="1005"/>
                    </a:moveTo>
                    <a:lnTo>
                      <a:pt x="363" y="936"/>
                    </a:lnTo>
                    <a:lnTo>
                      <a:pt x="379" y="858"/>
                    </a:lnTo>
                    <a:lnTo>
                      <a:pt x="382" y="773"/>
                    </a:lnTo>
                    <a:lnTo>
                      <a:pt x="379" y="685"/>
                    </a:lnTo>
                    <a:lnTo>
                      <a:pt x="379" y="591"/>
                    </a:lnTo>
                    <a:lnTo>
                      <a:pt x="386" y="492"/>
                    </a:lnTo>
                    <a:lnTo>
                      <a:pt x="409" y="392"/>
                    </a:lnTo>
                    <a:lnTo>
                      <a:pt x="448" y="293"/>
                    </a:lnTo>
                    <a:lnTo>
                      <a:pt x="516" y="193"/>
                    </a:lnTo>
                    <a:lnTo>
                      <a:pt x="613" y="91"/>
                    </a:lnTo>
                    <a:lnTo>
                      <a:pt x="730" y="20"/>
                    </a:lnTo>
                    <a:lnTo>
                      <a:pt x="847" y="0"/>
                    </a:lnTo>
                    <a:lnTo>
                      <a:pt x="961" y="23"/>
                    </a:lnTo>
                    <a:lnTo>
                      <a:pt x="1065" y="81"/>
                    </a:lnTo>
                    <a:lnTo>
                      <a:pt x="1165" y="166"/>
                    </a:lnTo>
                    <a:lnTo>
                      <a:pt x="1253" y="268"/>
                    </a:lnTo>
                    <a:lnTo>
                      <a:pt x="1328" y="378"/>
                    </a:lnTo>
                    <a:lnTo>
                      <a:pt x="1390" y="489"/>
                    </a:lnTo>
                    <a:lnTo>
                      <a:pt x="1432" y="594"/>
                    </a:lnTo>
                    <a:lnTo>
                      <a:pt x="1454" y="685"/>
                    </a:lnTo>
                    <a:lnTo>
                      <a:pt x="1467" y="763"/>
                    </a:lnTo>
                    <a:lnTo>
                      <a:pt x="1487" y="842"/>
                    </a:lnTo>
                    <a:lnTo>
                      <a:pt x="1509" y="917"/>
                    </a:lnTo>
                    <a:lnTo>
                      <a:pt x="1533" y="992"/>
                    </a:lnTo>
                    <a:lnTo>
                      <a:pt x="1561" y="1066"/>
                    </a:lnTo>
                    <a:lnTo>
                      <a:pt x="1594" y="1135"/>
                    </a:lnTo>
                    <a:lnTo>
                      <a:pt x="1630" y="1204"/>
                    </a:lnTo>
                    <a:lnTo>
                      <a:pt x="1665" y="1265"/>
                    </a:lnTo>
                    <a:lnTo>
                      <a:pt x="1704" y="1324"/>
                    </a:lnTo>
                    <a:lnTo>
                      <a:pt x="1743" y="1376"/>
                    </a:lnTo>
                    <a:lnTo>
                      <a:pt x="1783" y="1439"/>
                    </a:lnTo>
                    <a:lnTo>
                      <a:pt x="1814" y="1527"/>
                    </a:lnTo>
                    <a:lnTo>
                      <a:pt x="1847" y="1630"/>
                    </a:lnTo>
                    <a:lnTo>
                      <a:pt x="1870" y="1748"/>
                    </a:lnTo>
                    <a:lnTo>
                      <a:pt x="1890" y="1876"/>
                    </a:lnTo>
                    <a:lnTo>
                      <a:pt x="1899" y="2006"/>
                    </a:lnTo>
                    <a:lnTo>
                      <a:pt x="1899" y="2133"/>
                    </a:lnTo>
                    <a:lnTo>
                      <a:pt x="1890" y="2254"/>
                    </a:lnTo>
                    <a:lnTo>
                      <a:pt x="1870" y="2362"/>
                    </a:lnTo>
                    <a:lnTo>
                      <a:pt x="1834" y="2453"/>
                    </a:lnTo>
                    <a:lnTo>
                      <a:pt x="1763" y="2557"/>
                    </a:lnTo>
                    <a:lnTo>
                      <a:pt x="1688" y="2629"/>
                    </a:lnTo>
                    <a:lnTo>
                      <a:pt x="1607" y="2668"/>
                    </a:lnTo>
                    <a:lnTo>
                      <a:pt x="1529" y="2681"/>
                    </a:lnTo>
                    <a:lnTo>
                      <a:pt x="1448" y="2678"/>
                    </a:lnTo>
                    <a:lnTo>
                      <a:pt x="1370" y="2665"/>
                    </a:lnTo>
                    <a:lnTo>
                      <a:pt x="1295" y="2646"/>
                    </a:lnTo>
                    <a:lnTo>
                      <a:pt x="1228" y="2629"/>
                    </a:lnTo>
                    <a:lnTo>
                      <a:pt x="1165" y="2619"/>
                    </a:lnTo>
                    <a:lnTo>
                      <a:pt x="1113" y="2623"/>
                    </a:lnTo>
                    <a:lnTo>
                      <a:pt x="1065" y="2639"/>
                    </a:lnTo>
                    <a:lnTo>
                      <a:pt x="1000" y="2659"/>
                    </a:lnTo>
                    <a:lnTo>
                      <a:pt x="925" y="2678"/>
                    </a:lnTo>
                    <a:lnTo>
                      <a:pt x="844" y="2698"/>
                    </a:lnTo>
                    <a:lnTo>
                      <a:pt x="756" y="2711"/>
                    </a:lnTo>
                    <a:lnTo>
                      <a:pt x="665" y="2717"/>
                    </a:lnTo>
                    <a:lnTo>
                      <a:pt x="574" y="2711"/>
                    </a:lnTo>
                    <a:lnTo>
                      <a:pt x="483" y="2695"/>
                    </a:lnTo>
                    <a:lnTo>
                      <a:pt x="399" y="2659"/>
                    </a:lnTo>
                    <a:lnTo>
                      <a:pt x="324" y="2604"/>
                    </a:lnTo>
                    <a:lnTo>
                      <a:pt x="247" y="2518"/>
                    </a:lnTo>
                    <a:lnTo>
                      <a:pt x="175" y="2417"/>
                    </a:lnTo>
                    <a:lnTo>
                      <a:pt x="117" y="2303"/>
                    </a:lnTo>
                    <a:lnTo>
                      <a:pt x="71" y="2179"/>
                    </a:lnTo>
                    <a:lnTo>
                      <a:pt x="35" y="2052"/>
                    </a:lnTo>
                    <a:lnTo>
                      <a:pt x="10" y="1925"/>
                    </a:lnTo>
                    <a:lnTo>
                      <a:pt x="0" y="1798"/>
                    </a:lnTo>
                    <a:lnTo>
                      <a:pt x="0" y="1677"/>
                    </a:lnTo>
                    <a:lnTo>
                      <a:pt x="16" y="1566"/>
                    </a:lnTo>
                    <a:lnTo>
                      <a:pt x="41" y="1467"/>
                    </a:lnTo>
                    <a:lnTo>
                      <a:pt x="77" y="1386"/>
                    </a:lnTo>
                    <a:lnTo>
                      <a:pt x="107" y="1324"/>
                    </a:lnTo>
                    <a:lnTo>
                      <a:pt x="132" y="1276"/>
                    </a:lnTo>
                    <a:lnTo>
                      <a:pt x="156" y="1240"/>
                    </a:lnTo>
                    <a:lnTo>
                      <a:pt x="181" y="1207"/>
                    </a:lnTo>
                    <a:lnTo>
                      <a:pt x="204" y="1177"/>
                    </a:lnTo>
                    <a:lnTo>
                      <a:pt x="230" y="1144"/>
                    </a:lnTo>
                    <a:lnTo>
                      <a:pt x="260" y="1109"/>
                    </a:lnTo>
                    <a:lnTo>
                      <a:pt x="296" y="1063"/>
                    </a:lnTo>
                    <a:lnTo>
                      <a:pt x="334" y="1005"/>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85" name="Freeform 909"/>
              <p:cNvSpPr>
                <a:spLocks/>
              </p:cNvSpPr>
              <p:nvPr/>
            </p:nvSpPr>
            <p:spPr bwMode="auto">
              <a:xfrm>
                <a:off x="849" y="2747"/>
                <a:ext cx="87" cy="181"/>
              </a:xfrm>
              <a:custGeom>
                <a:avLst/>
                <a:gdLst>
                  <a:gd name="T0" fmla="*/ 321 w 2009"/>
                  <a:gd name="T1" fmla="*/ 629 h 5072"/>
                  <a:gd name="T2" fmla="*/ 299 w 2009"/>
                  <a:gd name="T3" fmla="*/ 798 h 5072"/>
                  <a:gd name="T4" fmla="*/ 276 w 2009"/>
                  <a:gd name="T5" fmla="*/ 1007 h 5072"/>
                  <a:gd name="T6" fmla="*/ 260 w 2009"/>
                  <a:gd name="T7" fmla="*/ 1229 h 5072"/>
                  <a:gd name="T8" fmla="*/ 260 w 2009"/>
                  <a:gd name="T9" fmla="*/ 1425 h 5072"/>
                  <a:gd name="T10" fmla="*/ 279 w 2009"/>
                  <a:gd name="T11" fmla="*/ 1624 h 5072"/>
                  <a:gd name="T12" fmla="*/ 282 w 2009"/>
                  <a:gd name="T13" fmla="*/ 2074 h 5072"/>
                  <a:gd name="T14" fmla="*/ 257 w 2009"/>
                  <a:gd name="T15" fmla="*/ 2687 h 5072"/>
                  <a:gd name="T16" fmla="*/ 192 w 2009"/>
                  <a:gd name="T17" fmla="*/ 3311 h 5072"/>
                  <a:gd name="T18" fmla="*/ 78 w 2009"/>
                  <a:gd name="T19" fmla="*/ 3794 h 5072"/>
                  <a:gd name="T20" fmla="*/ 7 w 2009"/>
                  <a:gd name="T21" fmla="*/ 3927 h 5072"/>
                  <a:gd name="T22" fmla="*/ 65 w 2009"/>
                  <a:gd name="T23" fmla="*/ 3868 h 5072"/>
                  <a:gd name="T24" fmla="*/ 169 w 2009"/>
                  <a:gd name="T25" fmla="*/ 3783 h 5072"/>
                  <a:gd name="T26" fmla="*/ 312 w 2009"/>
                  <a:gd name="T27" fmla="*/ 3715 h 5072"/>
                  <a:gd name="T28" fmla="*/ 483 w 2009"/>
                  <a:gd name="T29" fmla="*/ 3698 h 5072"/>
                  <a:gd name="T30" fmla="*/ 665 w 2009"/>
                  <a:gd name="T31" fmla="*/ 3770 h 5072"/>
                  <a:gd name="T32" fmla="*/ 802 w 2009"/>
                  <a:gd name="T33" fmla="*/ 3891 h 5072"/>
                  <a:gd name="T34" fmla="*/ 890 w 2009"/>
                  <a:gd name="T35" fmla="*/ 4041 h 5072"/>
                  <a:gd name="T36" fmla="*/ 945 w 2009"/>
                  <a:gd name="T37" fmla="*/ 4204 h 5072"/>
                  <a:gd name="T38" fmla="*/ 970 w 2009"/>
                  <a:gd name="T39" fmla="*/ 4364 h 5072"/>
                  <a:gd name="T40" fmla="*/ 987 w 2009"/>
                  <a:gd name="T41" fmla="*/ 4514 h 5072"/>
                  <a:gd name="T42" fmla="*/ 1013 w 2009"/>
                  <a:gd name="T43" fmla="*/ 4673 h 5072"/>
                  <a:gd name="T44" fmla="*/ 1061 w 2009"/>
                  <a:gd name="T45" fmla="*/ 4827 h 5072"/>
                  <a:gd name="T46" fmla="*/ 1146 w 2009"/>
                  <a:gd name="T47" fmla="*/ 4957 h 5072"/>
                  <a:gd name="T48" fmla="*/ 1269 w 2009"/>
                  <a:gd name="T49" fmla="*/ 5049 h 5072"/>
                  <a:gd name="T50" fmla="*/ 1426 w 2009"/>
                  <a:gd name="T51" fmla="*/ 5068 h 5072"/>
                  <a:gd name="T52" fmla="*/ 1536 w 2009"/>
                  <a:gd name="T53" fmla="*/ 4977 h 5072"/>
                  <a:gd name="T54" fmla="*/ 1591 w 2009"/>
                  <a:gd name="T55" fmla="*/ 4805 h 5072"/>
                  <a:gd name="T56" fmla="*/ 1610 w 2009"/>
                  <a:gd name="T57" fmla="*/ 4592 h 5072"/>
                  <a:gd name="T58" fmla="*/ 1601 w 2009"/>
                  <a:gd name="T59" fmla="*/ 4393 h 5072"/>
                  <a:gd name="T60" fmla="*/ 1565 w 2009"/>
                  <a:gd name="T61" fmla="*/ 4223 h 5072"/>
                  <a:gd name="T62" fmla="*/ 1461 w 2009"/>
                  <a:gd name="T63" fmla="*/ 4024 h 5072"/>
                  <a:gd name="T64" fmla="*/ 1318 w 2009"/>
                  <a:gd name="T65" fmla="*/ 3813 h 5072"/>
                  <a:gd name="T66" fmla="*/ 1182 w 2009"/>
                  <a:gd name="T67" fmla="*/ 3629 h 5072"/>
                  <a:gd name="T68" fmla="*/ 1091 w 2009"/>
                  <a:gd name="T69" fmla="*/ 3519 h 5072"/>
                  <a:gd name="T70" fmla="*/ 629 w 2009"/>
                  <a:gd name="T71" fmla="*/ 3255 h 5072"/>
                  <a:gd name="T72" fmla="*/ 665 w 2009"/>
                  <a:gd name="T73" fmla="*/ 2449 h 5072"/>
                  <a:gd name="T74" fmla="*/ 779 w 2009"/>
                  <a:gd name="T75" fmla="*/ 2370 h 5072"/>
                  <a:gd name="T76" fmla="*/ 974 w 2009"/>
                  <a:gd name="T77" fmla="*/ 2227 h 5072"/>
                  <a:gd name="T78" fmla="*/ 1204 w 2009"/>
                  <a:gd name="T79" fmla="*/ 2038 h 5072"/>
                  <a:gd name="T80" fmla="*/ 1435 w 2009"/>
                  <a:gd name="T81" fmla="*/ 1820 h 5072"/>
                  <a:gd name="T82" fmla="*/ 1633 w 2009"/>
                  <a:gd name="T83" fmla="*/ 1591 h 5072"/>
                  <a:gd name="T84" fmla="*/ 1811 w 2009"/>
                  <a:gd name="T85" fmla="*/ 1337 h 5072"/>
                  <a:gd name="T86" fmla="*/ 1948 w 2009"/>
                  <a:gd name="T87" fmla="*/ 1039 h 5072"/>
                  <a:gd name="T88" fmla="*/ 2009 w 2009"/>
                  <a:gd name="T89" fmla="*/ 684 h 5072"/>
                  <a:gd name="T90" fmla="*/ 1968 w 2009"/>
                  <a:gd name="T91" fmla="*/ 251 h 5072"/>
                  <a:gd name="T92" fmla="*/ 1893 w 2009"/>
                  <a:gd name="T93" fmla="*/ 16 h 5072"/>
                  <a:gd name="T94" fmla="*/ 1851 w 2009"/>
                  <a:gd name="T95" fmla="*/ 133 h 5072"/>
                  <a:gd name="T96" fmla="*/ 1753 w 2009"/>
                  <a:gd name="T97" fmla="*/ 318 h 5072"/>
                  <a:gd name="T98" fmla="*/ 1578 w 2009"/>
                  <a:gd name="T99" fmla="*/ 514 h 5072"/>
                  <a:gd name="T100" fmla="*/ 1318 w 2009"/>
                  <a:gd name="T101" fmla="*/ 668 h 5072"/>
                  <a:gd name="T102" fmla="*/ 977 w 2009"/>
                  <a:gd name="T103" fmla="*/ 733 h 5072"/>
                  <a:gd name="T104" fmla="*/ 701 w 2009"/>
                  <a:gd name="T105" fmla="*/ 727 h 5072"/>
                  <a:gd name="T106" fmla="*/ 510 w 2009"/>
                  <a:gd name="T107" fmla="*/ 677 h 5072"/>
                  <a:gd name="T108" fmla="*/ 390 w 2009"/>
                  <a:gd name="T109" fmla="*/ 619 h 5072"/>
                  <a:gd name="T110" fmla="*/ 334 w 2009"/>
                  <a:gd name="T111" fmla="*/ 577 h 5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09" h="5072">
                    <a:moveTo>
                      <a:pt x="328" y="570"/>
                    </a:moveTo>
                    <a:lnTo>
                      <a:pt x="321" y="629"/>
                    </a:lnTo>
                    <a:lnTo>
                      <a:pt x="312" y="707"/>
                    </a:lnTo>
                    <a:lnTo>
                      <a:pt x="299" y="798"/>
                    </a:lnTo>
                    <a:lnTo>
                      <a:pt x="285" y="900"/>
                    </a:lnTo>
                    <a:lnTo>
                      <a:pt x="276" y="1007"/>
                    </a:lnTo>
                    <a:lnTo>
                      <a:pt x="266" y="1118"/>
                    </a:lnTo>
                    <a:lnTo>
                      <a:pt x="260" y="1229"/>
                    </a:lnTo>
                    <a:lnTo>
                      <a:pt x="257" y="1330"/>
                    </a:lnTo>
                    <a:lnTo>
                      <a:pt x="260" y="1425"/>
                    </a:lnTo>
                    <a:lnTo>
                      <a:pt x="269" y="1506"/>
                    </a:lnTo>
                    <a:lnTo>
                      <a:pt x="279" y="1624"/>
                    </a:lnTo>
                    <a:lnTo>
                      <a:pt x="282" y="1820"/>
                    </a:lnTo>
                    <a:lnTo>
                      <a:pt x="282" y="2074"/>
                    </a:lnTo>
                    <a:lnTo>
                      <a:pt x="272" y="2370"/>
                    </a:lnTo>
                    <a:lnTo>
                      <a:pt x="257" y="2687"/>
                    </a:lnTo>
                    <a:lnTo>
                      <a:pt x="230" y="3007"/>
                    </a:lnTo>
                    <a:lnTo>
                      <a:pt x="192" y="3311"/>
                    </a:lnTo>
                    <a:lnTo>
                      <a:pt x="143" y="3581"/>
                    </a:lnTo>
                    <a:lnTo>
                      <a:pt x="78" y="3794"/>
                    </a:lnTo>
                    <a:lnTo>
                      <a:pt x="0" y="3936"/>
                    </a:lnTo>
                    <a:lnTo>
                      <a:pt x="7" y="3927"/>
                    </a:lnTo>
                    <a:lnTo>
                      <a:pt x="29" y="3900"/>
                    </a:lnTo>
                    <a:lnTo>
                      <a:pt x="65" y="3868"/>
                    </a:lnTo>
                    <a:lnTo>
                      <a:pt x="110" y="3825"/>
                    </a:lnTo>
                    <a:lnTo>
                      <a:pt x="169" y="3783"/>
                    </a:lnTo>
                    <a:lnTo>
                      <a:pt x="236" y="3744"/>
                    </a:lnTo>
                    <a:lnTo>
                      <a:pt x="312" y="3715"/>
                    </a:lnTo>
                    <a:lnTo>
                      <a:pt x="396" y="3698"/>
                    </a:lnTo>
                    <a:lnTo>
                      <a:pt x="483" y="3698"/>
                    </a:lnTo>
                    <a:lnTo>
                      <a:pt x="577" y="3725"/>
                    </a:lnTo>
                    <a:lnTo>
                      <a:pt x="665" y="3770"/>
                    </a:lnTo>
                    <a:lnTo>
                      <a:pt x="741" y="3825"/>
                    </a:lnTo>
                    <a:lnTo>
                      <a:pt x="802" y="3891"/>
                    </a:lnTo>
                    <a:lnTo>
                      <a:pt x="851" y="3963"/>
                    </a:lnTo>
                    <a:lnTo>
                      <a:pt x="890" y="4041"/>
                    </a:lnTo>
                    <a:lnTo>
                      <a:pt x="922" y="4123"/>
                    </a:lnTo>
                    <a:lnTo>
                      <a:pt x="945" y="4204"/>
                    </a:lnTo>
                    <a:lnTo>
                      <a:pt x="961" y="4286"/>
                    </a:lnTo>
                    <a:lnTo>
                      <a:pt x="970" y="4364"/>
                    </a:lnTo>
                    <a:lnTo>
                      <a:pt x="977" y="4439"/>
                    </a:lnTo>
                    <a:lnTo>
                      <a:pt x="987" y="4514"/>
                    </a:lnTo>
                    <a:lnTo>
                      <a:pt x="997" y="4592"/>
                    </a:lnTo>
                    <a:lnTo>
                      <a:pt x="1013" y="4673"/>
                    </a:lnTo>
                    <a:lnTo>
                      <a:pt x="1033" y="4752"/>
                    </a:lnTo>
                    <a:lnTo>
                      <a:pt x="1061" y="4827"/>
                    </a:lnTo>
                    <a:lnTo>
                      <a:pt x="1097" y="4896"/>
                    </a:lnTo>
                    <a:lnTo>
                      <a:pt x="1146" y="4957"/>
                    </a:lnTo>
                    <a:lnTo>
                      <a:pt x="1201" y="5010"/>
                    </a:lnTo>
                    <a:lnTo>
                      <a:pt x="1269" y="5049"/>
                    </a:lnTo>
                    <a:lnTo>
                      <a:pt x="1347" y="5072"/>
                    </a:lnTo>
                    <a:lnTo>
                      <a:pt x="1426" y="5068"/>
                    </a:lnTo>
                    <a:lnTo>
                      <a:pt x="1490" y="5036"/>
                    </a:lnTo>
                    <a:lnTo>
                      <a:pt x="1536" y="4977"/>
                    </a:lnTo>
                    <a:lnTo>
                      <a:pt x="1568" y="4899"/>
                    </a:lnTo>
                    <a:lnTo>
                      <a:pt x="1591" y="4805"/>
                    </a:lnTo>
                    <a:lnTo>
                      <a:pt x="1604" y="4700"/>
                    </a:lnTo>
                    <a:lnTo>
                      <a:pt x="1610" y="4592"/>
                    </a:lnTo>
                    <a:lnTo>
                      <a:pt x="1607" y="4488"/>
                    </a:lnTo>
                    <a:lnTo>
                      <a:pt x="1601" y="4393"/>
                    </a:lnTo>
                    <a:lnTo>
                      <a:pt x="1588" y="4308"/>
                    </a:lnTo>
                    <a:lnTo>
                      <a:pt x="1565" y="4223"/>
                    </a:lnTo>
                    <a:lnTo>
                      <a:pt x="1519" y="4129"/>
                    </a:lnTo>
                    <a:lnTo>
                      <a:pt x="1461" y="4024"/>
                    </a:lnTo>
                    <a:lnTo>
                      <a:pt x="1393" y="3917"/>
                    </a:lnTo>
                    <a:lnTo>
                      <a:pt x="1318" y="3813"/>
                    </a:lnTo>
                    <a:lnTo>
                      <a:pt x="1247" y="3715"/>
                    </a:lnTo>
                    <a:lnTo>
                      <a:pt x="1182" y="3629"/>
                    </a:lnTo>
                    <a:lnTo>
                      <a:pt x="1126" y="3565"/>
                    </a:lnTo>
                    <a:lnTo>
                      <a:pt x="1091" y="3519"/>
                    </a:lnTo>
                    <a:lnTo>
                      <a:pt x="1077" y="3506"/>
                    </a:lnTo>
                    <a:lnTo>
                      <a:pt x="629" y="3255"/>
                    </a:lnTo>
                    <a:lnTo>
                      <a:pt x="649" y="2458"/>
                    </a:lnTo>
                    <a:lnTo>
                      <a:pt x="665" y="2449"/>
                    </a:lnTo>
                    <a:lnTo>
                      <a:pt x="711" y="2419"/>
                    </a:lnTo>
                    <a:lnTo>
                      <a:pt x="779" y="2370"/>
                    </a:lnTo>
                    <a:lnTo>
                      <a:pt x="870" y="2306"/>
                    </a:lnTo>
                    <a:lnTo>
                      <a:pt x="974" y="2227"/>
                    </a:lnTo>
                    <a:lnTo>
                      <a:pt x="1088" y="2135"/>
                    </a:lnTo>
                    <a:lnTo>
                      <a:pt x="1204" y="2038"/>
                    </a:lnTo>
                    <a:lnTo>
                      <a:pt x="1324" y="1930"/>
                    </a:lnTo>
                    <a:lnTo>
                      <a:pt x="1435" y="1820"/>
                    </a:lnTo>
                    <a:lnTo>
                      <a:pt x="1539" y="1705"/>
                    </a:lnTo>
                    <a:lnTo>
                      <a:pt x="1633" y="1591"/>
                    </a:lnTo>
                    <a:lnTo>
                      <a:pt x="1728" y="1467"/>
                    </a:lnTo>
                    <a:lnTo>
                      <a:pt x="1811" y="1337"/>
                    </a:lnTo>
                    <a:lnTo>
                      <a:pt x="1887" y="1196"/>
                    </a:lnTo>
                    <a:lnTo>
                      <a:pt x="1948" y="1039"/>
                    </a:lnTo>
                    <a:lnTo>
                      <a:pt x="1990" y="870"/>
                    </a:lnTo>
                    <a:lnTo>
                      <a:pt x="2009" y="684"/>
                    </a:lnTo>
                    <a:lnTo>
                      <a:pt x="2003" y="478"/>
                    </a:lnTo>
                    <a:lnTo>
                      <a:pt x="1968" y="251"/>
                    </a:lnTo>
                    <a:lnTo>
                      <a:pt x="1899" y="0"/>
                    </a:lnTo>
                    <a:lnTo>
                      <a:pt x="1893" y="16"/>
                    </a:lnTo>
                    <a:lnTo>
                      <a:pt x="1880" y="64"/>
                    </a:lnTo>
                    <a:lnTo>
                      <a:pt x="1851" y="133"/>
                    </a:lnTo>
                    <a:lnTo>
                      <a:pt x="1811" y="221"/>
                    </a:lnTo>
                    <a:lnTo>
                      <a:pt x="1753" y="318"/>
                    </a:lnTo>
                    <a:lnTo>
                      <a:pt x="1676" y="417"/>
                    </a:lnTo>
                    <a:lnTo>
                      <a:pt x="1578" y="514"/>
                    </a:lnTo>
                    <a:lnTo>
                      <a:pt x="1461" y="599"/>
                    </a:lnTo>
                    <a:lnTo>
                      <a:pt x="1318" y="668"/>
                    </a:lnTo>
                    <a:lnTo>
                      <a:pt x="1149" y="710"/>
                    </a:lnTo>
                    <a:lnTo>
                      <a:pt x="977" y="733"/>
                    </a:lnTo>
                    <a:lnTo>
                      <a:pt x="827" y="737"/>
                    </a:lnTo>
                    <a:lnTo>
                      <a:pt x="701" y="727"/>
                    </a:lnTo>
                    <a:lnTo>
                      <a:pt x="598" y="707"/>
                    </a:lnTo>
                    <a:lnTo>
                      <a:pt x="510" y="677"/>
                    </a:lnTo>
                    <a:lnTo>
                      <a:pt x="442" y="649"/>
                    </a:lnTo>
                    <a:lnTo>
                      <a:pt x="390" y="619"/>
                    </a:lnTo>
                    <a:lnTo>
                      <a:pt x="354" y="596"/>
                    </a:lnTo>
                    <a:lnTo>
                      <a:pt x="334" y="577"/>
                    </a:lnTo>
                    <a:lnTo>
                      <a:pt x="328" y="570"/>
                    </a:lnTo>
                    <a:close/>
                  </a:path>
                </a:pathLst>
              </a:custGeom>
              <a:solidFill>
                <a:srgbClr val="CB3F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86" name="Freeform 910"/>
              <p:cNvSpPr>
                <a:spLocks/>
              </p:cNvSpPr>
              <p:nvPr/>
            </p:nvSpPr>
            <p:spPr bwMode="auto">
              <a:xfrm>
                <a:off x="849" y="2747"/>
                <a:ext cx="87" cy="181"/>
              </a:xfrm>
              <a:custGeom>
                <a:avLst/>
                <a:gdLst>
                  <a:gd name="T0" fmla="*/ 321 w 2009"/>
                  <a:gd name="T1" fmla="*/ 629 h 5072"/>
                  <a:gd name="T2" fmla="*/ 299 w 2009"/>
                  <a:gd name="T3" fmla="*/ 798 h 5072"/>
                  <a:gd name="T4" fmla="*/ 276 w 2009"/>
                  <a:gd name="T5" fmla="*/ 1007 h 5072"/>
                  <a:gd name="T6" fmla="*/ 260 w 2009"/>
                  <a:gd name="T7" fmla="*/ 1229 h 5072"/>
                  <a:gd name="T8" fmla="*/ 260 w 2009"/>
                  <a:gd name="T9" fmla="*/ 1425 h 5072"/>
                  <a:gd name="T10" fmla="*/ 279 w 2009"/>
                  <a:gd name="T11" fmla="*/ 1624 h 5072"/>
                  <a:gd name="T12" fmla="*/ 282 w 2009"/>
                  <a:gd name="T13" fmla="*/ 2074 h 5072"/>
                  <a:gd name="T14" fmla="*/ 257 w 2009"/>
                  <a:gd name="T15" fmla="*/ 2687 h 5072"/>
                  <a:gd name="T16" fmla="*/ 192 w 2009"/>
                  <a:gd name="T17" fmla="*/ 3311 h 5072"/>
                  <a:gd name="T18" fmla="*/ 78 w 2009"/>
                  <a:gd name="T19" fmla="*/ 3794 h 5072"/>
                  <a:gd name="T20" fmla="*/ 7 w 2009"/>
                  <a:gd name="T21" fmla="*/ 3927 h 5072"/>
                  <a:gd name="T22" fmla="*/ 65 w 2009"/>
                  <a:gd name="T23" fmla="*/ 3868 h 5072"/>
                  <a:gd name="T24" fmla="*/ 169 w 2009"/>
                  <a:gd name="T25" fmla="*/ 3783 h 5072"/>
                  <a:gd name="T26" fmla="*/ 312 w 2009"/>
                  <a:gd name="T27" fmla="*/ 3715 h 5072"/>
                  <a:gd name="T28" fmla="*/ 483 w 2009"/>
                  <a:gd name="T29" fmla="*/ 3698 h 5072"/>
                  <a:gd name="T30" fmla="*/ 665 w 2009"/>
                  <a:gd name="T31" fmla="*/ 3770 h 5072"/>
                  <a:gd name="T32" fmla="*/ 802 w 2009"/>
                  <a:gd name="T33" fmla="*/ 3891 h 5072"/>
                  <a:gd name="T34" fmla="*/ 890 w 2009"/>
                  <a:gd name="T35" fmla="*/ 4041 h 5072"/>
                  <a:gd name="T36" fmla="*/ 945 w 2009"/>
                  <a:gd name="T37" fmla="*/ 4204 h 5072"/>
                  <a:gd name="T38" fmla="*/ 970 w 2009"/>
                  <a:gd name="T39" fmla="*/ 4364 h 5072"/>
                  <a:gd name="T40" fmla="*/ 987 w 2009"/>
                  <a:gd name="T41" fmla="*/ 4514 h 5072"/>
                  <a:gd name="T42" fmla="*/ 1013 w 2009"/>
                  <a:gd name="T43" fmla="*/ 4673 h 5072"/>
                  <a:gd name="T44" fmla="*/ 1061 w 2009"/>
                  <a:gd name="T45" fmla="*/ 4827 h 5072"/>
                  <a:gd name="T46" fmla="*/ 1146 w 2009"/>
                  <a:gd name="T47" fmla="*/ 4957 h 5072"/>
                  <a:gd name="T48" fmla="*/ 1269 w 2009"/>
                  <a:gd name="T49" fmla="*/ 5049 h 5072"/>
                  <a:gd name="T50" fmla="*/ 1426 w 2009"/>
                  <a:gd name="T51" fmla="*/ 5068 h 5072"/>
                  <a:gd name="T52" fmla="*/ 1536 w 2009"/>
                  <a:gd name="T53" fmla="*/ 4977 h 5072"/>
                  <a:gd name="T54" fmla="*/ 1591 w 2009"/>
                  <a:gd name="T55" fmla="*/ 4805 h 5072"/>
                  <a:gd name="T56" fmla="*/ 1610 w 2009"/>
                  <a:gd name="T57" fmla="*/ 4592 h 5072"/>
                  <a:gd name="T58" fmla="*/ 1601 w 2009"/>
                  <a:gd name="T59" fmla="*/ 4393 h 5072"/>
                  <a:gd name="T60" fmla="*/ 1565 w 2009"/>
                  <a:gd name="T61" fmla="*/ 4223 h 5072"/>
                  <a:gd name="T62" fmla="*/ 1461 w 2009"/>
                  <a:gd name="T63" fmla="*/ 4024 h 5072"/>
                  <a:gd name="T64" fmla="*/ 1318 w 2009"/>
                  <a:gd name="T65" fmla="*/ 3813 h 5072"/>
                  <a:gd name="T66" fmla="*/ 1182 w 2009"/>
                  <a:gd name="T67" fmla="*/ 3629 h 5072"/>
                  <a:gd name="T68" fmla="*/ 1091 w 2009"/>
                  <a:gd name="T69" fmla="*/ 3519 h 5072"/>
                  <a:gd name="T70" fmla="*/ 629 w 2009"/>
                  <a:gd name="T71" fmla="*/ 3255 h 5072"/>
                  <a:gd name="T72" fmla="*/ 665 w 2009"/>
                  <a:gd name="T73" fmla="*/ 2449 h 5072"/>
                  <a:gd name="T74" fmla="*/ 779 w 2009"/>
                  <a:gd name="T75" fmla="*/ 2370 h 5072"/>
                  <a:gd name="T76" fmla="*/ 974 w 2009"/>
                  <a:gd name="T77" fmla="*/ 2227 h 5072"/>
                  <a:gd name="T78" fmla="*/ 1204 w 2009"/>
                  <a:gd name="T79" fmla="*/ 2038 h 5072"/>
                  <a:gd name="T80" fmla="*/ 1435 w 2009"/>
                  <a:gd name="T81" fmla="*/ 1820 h 5072"/>
                  <a:gd name="T82" fmla="*/ 1633 w 2009"/>
                  <a:gd name="T83" fmla="*/ 1591 h 5072"/>
                  <a:gd name="T84" fmla="*/ 1811 w 2009"/>
                  <a:gd name="T85" fmla="*/ 1337 h 5072"/>
                  <a:gd name="T86" fmla="*/ 1948 w 2009"/>
                  <a:gd name="T87" fmla="*/ 1039 h 5072"/>
                  <a:gd name="T88" fmla="*/ 2009 w 2009"/>
                  <a:gd name="T89" fmla="*/ 684 h 5072"/>
                  <a:gd name="T90" fmla="*/ 1968 w 2009"/>
                  <a:gd name="T91" fmla="*/ 251 h 5072"/>
                  <a:gd name="T92" fmla="*/ 1893 w 2009"/>
                  <a:gd name="T93" fmla="*/ 16 h 5072"/>
                  <a:gd name="T94" fmla="*/ 1851 w 2009"/>
                  <a:gd name="T95" fmla="*/ 133 h 5072"/>
                  <a:gd name="T96" fmla="*/ 1753 w 2009"/>
                  <a:gd name="T97" fmla="*/ 318 h 5072"/>
                  <a:gd name="T98" fmla="*/ 1578 w 2009"/>
                  <a:gd name="T99" fmla="*/ 514 h 5072"/>
                  <a:gd name="T100" fmla="*/ 1318 w 2009"/>
                  <a:gd name="T101" fmla="*/ 668 h 5072"/>
                  <a:gd name="T102" fmla="*/ 977 w 2009"/>
                  <a:gd name="T103" fmla="*/ 733 h 5072"/>
                  <a:gd name="T104" fmla="*/ 701 w 2009"/>
                  <a:gd name="T105" fmla="*/ 727 h 5072"/>
                  <a:gd name="T106" fmla="*/ 510 w 2009"/>
                  <a:gd name="T107" fmla="*/ 677 h 5072"/>
                  <a:gd name="T108" fmla="*/ 390 w 2009"/>
                  <a:gd name="T109" fmla="*/ 619 h 5072"/>
                  <a:gd name="T110" fmla="*/ 334 w 2009"/>
                  <a:gd name="T111" fmla="*/ 577 h 5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09" h="5072">
                    <a:moveTo>
                      <a:pt x="328" y="570"/>
                    </a:moveTo>
                    <a:lnTo>
                      <a:pt x="321" y="629"/>
                    </a:lnTo>
                    <a:lnTo>
                      <a:pt x="312" y="707"/>
                    </a:lnTo>
                    <a:lnTo>
                      <a:pt x="299" y="798"/>
                    </a:lnTo>
                    <a:lnTo>
                      <a:pt x="285" y="900"/>
                    </a:lnTo>
                    <a:lnTo>
                      <a:pt x="276" y="1007"/>
                    </a:lnTo>
                    <a:lnTo>
                      <a:pt x="266" y="1118"/>
                    </a:lnTo>
                    <a:lnTo>
                      <a:pt x="260" y="1229"/>
                    </a:lnTo>
                    <a:lnTo>
                      <a:pt x="257" y="1330"/>
                    </a:lnTo>
                    <a:lnTo>
                      <a:pt x="260" y="1425"/>
                    </a:lnTo>
                    <a:lnTo>
                      <a:pt x="269" y="1506"/>
                    </a:lnTo>
                    <a:lnTo>
                      <a:pt x="279" y="1624"/>
                    </a:lnTo>
                    <a:lnTo>
                      <a:pt x="282" y="1820"/>
                    </a:lnTo>
                    <a:lnTo>
                      <a:pt x="282" y="2074"/>
                    </a:lnTo>
                    <a:lnTo>
                      <a:pt x="272" y="2370"/>
                    </a:lnTo>
                    <a:lnTo>
                      <a:pt x="257" y="2687"/>
                    </a:lnTo>
                    <a:lnTo>
                      <a:pt x="230" y="3007"/>
                    </a:lnTo>
                    <a:lnTo>
                      <a:pt x="192" y="3311"/>
                    </a:lnTo>
                    <a:lnTo>
                      <a:pt x="143" y="3581"/>
                    </a:lnTo>
                    <a:lnTo>
                      <a:pt x="78" y="3794"/>
                    </a:lnTo>
                    <a:lnTo>
                      <a:pt x="0" y="3936"/>
                    </a:lnTo>
                    <a:lnTo>
                      <a:pt x="7" y="3927"/>
                    </a:lnTo>
                    <a:lnTo>
                      <a:pt x="29" y="3900"/>
                    </a:lnTo>
                    <a:lnTo>
                      <a:pt x="65" y="3868"/>
                    </a:lnTo>
                    <a:lnTo>
                      <a:pt x="110" y="3825"/>
                    </a:lnTo>
                    <a:lnTo>
                      <a:pt x="169" y="3783"/>
                    </a:lnTo>
                    <a:lnTo>
                      <a:pt x="236" y="3744"/>
                    </a:lnTo>
                    <a:lnTo>
                      <a:pt x="312" y="3715"/>
                    </a:lnTo>
                    <a:lnTo>
                      <a:pt x="396" y="3698"/>
                    </a:lnTo>
                    <a:lnTo>
                      <a:pt x="483" y="3698"/>
                    </a:lnTo>
                    <a:lnTo>
                      <a:pt x="577" y="3725"/>
                    </a:lnTo>
                    <a:lnTo>
                      <a:pt x="665" y="3770"/>
                    </a:lnTo>
                    <a:lnTo>
                      <a:pt x="741" y="3825"/>
                    </a:lnTo>
                    <a:lnTo>
                      <a:pt x="802" y="3891"/>
                    </a:lnTo>
                    <a:lnTo>
                      <a:pt x="851" y="3963"/>
                    </a:lnTo>
                    <a:lnTo>
                      <a:pt x="890" y="4041"/>
                    </a:lnTo>
                    <a:lnTo>
                      <a:pt x="922" y="4123"/>
                    </a:lnTo>
                    <a:lnTo>
                      <a:pt x="945" y="4204"/>
                    </a:lnTo>
                    <a:lnTo>
                      <a:pt x="961" y="4286"/>
                    </a:lnTo>
                    <a:lnTo>
                      <a:pt x="970" y="4364"/>
                    </a:lnTo>
                    <a:lnTo>
                      <a:pt x="977" y="4439"/>
                    </a:lnTo>
                    <a:lnTo>
                      <a:pt x="987" y="4514"/>
                    </a:lnTo>
                    <a:lnTo>
                      <a:pt x="997" y="4592"/>
                    </a:lnTo>
                    <a:lnTo>
                      <a:pt x="1013" y="4673"/>
                    </a:lnTo>
                    <a:lnTo>
                      <a:pt x="1033" y="4752"/>
                    </a:lnTo>
                    <a:lnTo>
                      <a:pt x="1061" y="4827"/>
                    </a:lnTo>
                    <a:lnTo>
                      <a:pt x="1097" y="4896"/>
                    </a:lnTo>
                    <a:lnTo>
                      <a:pt x="1146" y="4957"/>
                    </a:lnTo>
                    <a:lnTo>
                      <a:pt x="1201" y="5010"/>
                    </a:lnTo>
                    <a:lnTo>
                      <a:pt x="1269" y="5049"/>
                    </a:lnTo>
                    <a:lnTo>
                      <a:pt x="1347" y="5072"/>
                    </a:lnTo>
                    <a:lnTo>
                      <a:pt x="1426" y="5068"/>
                    </a:lnTo>
                    <a:lnTo>
                      <a:pt x="1490" y="5036"/>
                    </a:lnTo>
                    <a:lnTo>
                      <a:pt x="1536" y="4977"/>
                    </a:lnTo>
                    <a:lnTo>
                      <a:pt x="1568" y="4899"/>
                    </a:lnTo>
                    <a:lnTo>
                      <a:pt x="1591" y="4805"/>
                    </a:lnTo>
                    <a:lnTo>
                      <a:pt x="1604" y="4700"/>
                    </a:lnTo>
                    <a:lnTo>
                      <a:pt x="1610" y="4592"/>
                    </a:lnTo>
                    <a:lnTo>
                      <a:pt x="1607" y="4488"/>
                    </a:lnTo>
                    <a:lnTo>
                      <a:pt x="1601" y="4393"/>
                    </a:lnTo>
                    <a:lnTo>
                      <a:pt x="1588" y="4308"/>
                    </a:lnTo>
                    <a:lnTo>
                      <a:pt x="1565" y="4223"/>
                    </a:lnTo>
                    <a:lnTo>
                      <a:pt x="1519" y="4129"/>
                    </a:lnTo>
                    <a:lnTo>
                      <a:pt x="1461" y="4024"/>
                    </a:lnTo>
                    <a:lnTo>
                      <a:pt x="1393" y="3917"/>
                    </a:lnTo>
                    <a:lnTo>
                      <a:pt x="1318" y="3813"/>
                    </a:lnTo>
                    <a:lnTo>
                      <a:pt x="1247" y="3715"/>
                    </a:lnTo>
                    <a:lnTo>
                      <a:pt x="1182" y="3629"/>
                    </a:lnTo>
                    <a:lnTo>
                      <a:pt x="1126" y="3565"/>
                    </a:lnTo>
                    <a:lnTo>
                      <a:pt x="1091" y="3519"/>
                    </a:lnTo>
                    <a:lnTo>
                      <a:pt x="1077" y="3506"/>
                    </a:lnTo>
                    <a:lnTo>
                      <a:pt x="629" y="3255"/>
                    </a:lnTo>
                    <a:lnTo>
                      <a:pt x="649" y="2458"/>
                    </a:lnTo>
                    <a:lnTo>
                      <a:pt x="665" y="2449"/>
                    </a:lnTo>
                    <a:lnTo>
                      <a:pt x="711" y="2419"/>
                    </a:lnTo>
                    <a:lnTo>
                      <a:pt x="779" y="2370"/>
                    </a:lnTo>
                    <a:lnTo>
                      <a:pt x="870" y="2306"/>
                    </a:lnTo>
                    <a:lnTo>
                      <a:pt x="974" y="2227"/>
                    </a:lnTo>
                    <a:lnTo>
                      <a:pt x="1088" y="2135"/>
                    </a:lnTo>
                    <a:lnTo>
                      <a:pt x="1204" y="2038"/>
                    </a:lnTo>
                    <a:lnTo>
                      <a:pt x="1324" y="1930"/>
                    </a:lnTo>
                    <a:lnTo>
                      <a:pt x="1435" y="1820"/>
                    </a:lnTo>
                    <a:lnTo>
                      <a:pt x="1539" y="1705"/>
                    </a:lnTo>
                    <a:lnTo>
                      <a:pt x="1633" y="1591"/>
                    </a:lnTo>
                    <a:lnTo>
                      <a:pt x="1728" y="1467"/>
                    </a:lnTo>
                    <a:lnTo>
                      <a:pt x="1811" y="1337"/>
                    </a:lnTo>
                    <a:lnTo>
                      <a:pt x="1887" y="1196"/>
                    </a:lnTo>
                    <a:lnTo>
                      <a:pt x="1948" y="1039"/>
                    </a:lnTo>
                    <a:lnTo>
                      <a:pt x="1990" y="870"/>
                    </a:lnTo>
                    <a:lnTo>
                      <a:pt x="2009" y="684"/>
                    </a:lnTo>
                    <a:lnTo>
                      <a:pt x="2003" y="478"/>
                    </a:lnTo>
                    <a:lnTo>
                      <a:pt x="1968" y="251"/>
                    </a:lnTo>
                    <a:lnTo>
                      <a:pt x="1899" y="0"/>
                    </a:lnTo>
                    <a:lnTo>
                      <a:pt x="1893" y="16"/>
                    </a:lnTo>
                    <a:lnTo>
                      <a:pt x="1880" y="64"/>
                    </a:lnTo>
                    <a:lnTo>
                      <a:pt x="1851" y="133"/>
                    </a:lnTo>
                    <a:lnTo>
                      <a:pt x="1811" y="221"/>
                    </a:lnTo>
                    <a:lnTo>
                      <a:pt x="1753" y="318"/>
                    </a:lnTo>
                    <a:lnTo>
                      <a:pt x="1676" y="417"/>
                    </a:lnTo>
                    <a:lnTo>
                      <a:pt x="1578" y="514"/>
                    </a:lnTo>
                    <a:lnTo>
                      <a:pt x="1461" y="599"/>
                    </a:lnTo>
                    <a:lnTo>
                      <a:pt x="1318" y="668"/>
                    </a:lnTo>
                    <a:lnTo>
                      <a:pt x="1149" y="710"/>
                    </a:lnTo>
                    <a:lnTo>
                      <a:pt x="977" y="733"/>
                    </a:lnTo>
                    <a:lnTo>
                      <a:pt x="827" y="737"/>
                    </a:lnTo>
                    <a:lnTo>
                      <a:pt x="701" y="727"/>
                    </a:lnTo>
                    <a:lnTo>
                      <a:pt x="598" y="707"/>
                    </a:lnTo>
                    <a:lnTo>
                      <a:pt x="510" y="677"/>
                    </a:lnTo>
                    <a:lnTo>
                      <a:pt x="442" y="649"/>
                    </a:lnTo>
                    <a:lnTo>
                      <a:pt x="390" y="619"/>
                    </a:lnTo>
                    <a:lnTo>
                      <a:pt x="354" y="596"/>
                    </a:lnTo>
                    <a:lnTo>
                      <a:pt x="334" y="577"/>
                    </a:lnTo>
                    <a:lnTo>
                      <a:pt x="328" y="57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87" name="Freeform 911"/>
              <p:cNvSpPr>
                <a:spLocks/>
              </p:cNvSpPr>
              <p:nvPr/>
            </p:nvSpPr>
            <p:spPr bwMode="auto">
              <a:xfrm>
                <a:off x="871" y="2782"/>
                <a:ext cx="52" cy="28"/>
              </a:xfrm>
              <a:custGeom>
                <a:avLst/>
                <a:gdLst>
                  <a:gd name="T0" fmla="*/ 0 w 1189"/>
                  <a:gd name="T1" fmla="*/ 682 h 777"/>
                  <a:gd name="T2" fmla="*/ 33 w 1189"/>
                  <a:gd name="T3" fmla="*/ 685 h 777"/>
                  <a:gd name="T4" fmla="*/ 88 w 1189"/>
                  <a:gd name="T5" fmla="*/ 679 h 777"/>
                  <a:gd name="T6" fmla="*/ 159 w 1189"/>
                  <a:gd name="T7" fmla="*/ 665 h 777"/>
                  <a:gd name="T8" fmla="*/ 241 w 1189"/>
                  <a:gd name="T9" fmla="*/ 646 h 777"/>
                  <a:gd name="T10" fmla="*/ 329 w 1189"/>
                  <a:gd name="T11" fmla="*/ 620 h 777"/>
                  <a:gd name="T12" fmla="*/ 420 w 1189"/>
                  <a:gd name="T13" fmla="*/ 591 h 777"/>
                  <a:gd name="T14" fmla="*/ 503 w 1189"/>
                  <a:gd name="T15" fmla="*/ 558 h 777"/>
                  <a:gd name="T16" fmla="*/ 585 w 1189"/>
                  <a:gd name="T17" fmla="*/ 526 h 777"/>
                  <a:gd name="T18" fmla="*/ 649 w 1189"/>
                  <a:gd name="T19" fmla="*/ 486 h 777"/>
                  <a:gd name="T20" fmla="*/ 698 w 1189"/>
                  <a:gd name="T21" fmla="*/ 450 h 777"/>
                  <a:gd name="T22" fmla="*/ 747 w 1189"/>
                  <a:gd name="T23" fmla="*/ 408 h 777"/>
                  <a:gd name="T24" fmla="*/ 799 w 1189"/>
                  <a:gd name="T25" fmla="*/ 363 h 777"/>
                  <a:gd name="T26" fmla="*/ 854 w 1189"/>
                  <a:gd name="T27" fmla="*/ 314 h 777"/>
                  <a:gd name="T28" fmla="*/ 910 w 1189"/>
                  <a:gd name="T29" fmla="*/ 264 h 777"/>
                  <a:gd name="T30" fmla="*/ 968 w 1189"/>
                  <a:gd name="T31" fmla="*/ 219 h 777"/>
                  <a:gd name="T32" fmla="*/ 1020 w 1189"/>
                  <a:gd name="T33" fmla="*/ 170 h 777"/>
                  <a:gd name="T34" fmla="*/ 1072 w 1189"/>
                  <a:gd name="T35" fmla="*/ 124 h 777"/>
                  <a:gd name="T36" fmla="*/ 1118 w 1189"/>
                  <a:gd name="T37" fmla="*/ 79 h 777"/>
                  <a:gd name="T38" fmla="*/ 1160 w 1189"/>
                  <a:gd name="T39" fmla="*/ 36 h 777"/>
                  <a:gd name="T40" fmla="*/ 1189 w 1189"/>
                  <a:gd name="T41" fmla="*/ 0 h 777"/>
                  <a:gd name="T42" fmla="*/ 1179 w 1189"/>
                  <a:gd name="T43" fmla="*/ 10 h 777"/>
                  <a:gd name="T44" fmla="*/ 1154 w 1189"/>
                  <a:gd name="T45" fmla="*/ 40 h 777"/>
                  <a:gd name="T46" fmla="*/ 1114 w 1189"/>
                  <a:gd name="T47" fmla="*/ 85 h 777"/>
                  <a:gd name="T48" fmla="*/ 1066 w 1189"/>
                  <a:gd name="T49" fmla="*/ 140 h 777"/>
                  <a:gd name="T50" fmla="*/ 1014 w 1189"/>
                  <a:gd name="T51" fmla="*/ 206 h 777"/>
                  <a:gd name="T52" fmla="*/ 962 w 1189"/>
                  <a:gd name="T53" fmla="*/ 275 h 777"/>
                  <a:gd name="T54" fmla="*/ 916 w 1189"/>
                  <a:gd name="T55" fmla="*/ 342 h 777"/>
                  <a:gd name="T56" fmla="*/ 877 w 1189"/>
                  <a:gd name="T57" fmla="*/ 408 h 777"/>
                  <a:gd name="T58" fmla="*/ 848 w 1189"/>
                  <a:gd name="T59" fmla="*/ 463 h 777"/>
                  <a:gd name="T60" fmla="*/ 838 w 1189"/>
                  <a:gd name="T61" fmla="*/ 513 h 777"/>
                  <a:gd name="T62" fmla="*/ 841 w 1189"/>
                  <a:gd name="T63" fmla="*/ 562 h 777"/>
                  <a:gd name="T64" fmla="*/ 851 w 1189"/>
                  <a:gd name="T65" fmla="*/ 594 h 777"/>
                  <a:gd name="T66" fmla="*/ 861 w 1189"/>
                  <a:gd name="T67" fmla="*/ 617 h 777"/>
                  <a:gd name="T68" fmla="*/ 874 w 1189"/>
                  <a:gd name="T69" fmla="*/ 634 h 777"/>
                  <a:gd name="T70" fmla="*/ 887 w 1189"/>
                  <a:gd name="T71" fmla="*/ 640 h 777"/>
                  <a:gd name="T72" fmla="*/ 896 w 1189"/>
                  <a:gd name="T73" fmla="*/ 646 h 777"/>
                  <a:gd name="T74" fmla="*/ 903 w 1189"/>
                  <a:gd name="T75" fmla="*/ 653 h 777"/>
                  <a:gd name="T76" fmla="*/ 903 w 1189"/>
                  <a:gd name="T77" fmla="*/ 662 h 777"/>
                  <a:gd name="T78" fmla="*/ 896 w 1189"/>
                  <a:gd name="T79" fmla="*/ 679 h 777"/>
                  <a:gd name="T80" fmla="*/ 880 w 1189"/>
                  <a:gd name="T81" fmla="*/ 701 h 777"/>
                  <a:gd name="T82" fmla="*/ 832 w 1189"/>
                  <a:gd name="T83" fmla="*/ 741 h 777"/>
                  <a:gd name="T84" fmla="*/ 764 w 1189"/>
                  <a:gd name="T85" fmla="*/ 764 h 777"/>
                  <a:gd name="T86" fmla="*/ 673 w 1189"/>
                  <a:gd name="T87" fmla="*/ 773 h 777"/>
                  <a:gd name="T88" fmla="*/ 569 w 1189"/>
                  <a:gd name="T89" fmla="*/ 777 h 777"/>
                  <a:gd name="T90" fmla="*/ 458 w 1189"/>
                  <a:gd name="T91" fmla="*/ 767 h 777"/>
                  <a:gd name="T92" fmla="*/ 348 w 1189"/>
                  <a:gd name="T93" fmla="*/ 754 h 777"/>
                  <a:gd name="T94" fmla="*/ 241 w 1189"/>
                  <a:gd name="T95" fmla="*/ 737 h 777"/>
                  <a:gd name="T96" fmla="*/ 143 w 1189"/>
                  <a:gd name="T97" fmla="*/ 718 h 777"/>
                  <a:gd name="T98" fmla="*/ 58 w 1189"/>
                  <a:gd name="T99" fmla="*/ 698 h 777"/>
                  <a:gd name="T100" fmla="*/ 0 w 1189"/>
                  <a:gd name="T101" fmla="*/ 682 h 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89" h="777">
                    <a:moveTo>
                      <a:pt x="0" y="682"/>
                    </a:moveTo>
                    <a:lnTo>
                      <a:pt x="33" y="685"/>
                    </a:lnTo>
                    <a:lnTo>
                      <a:pt x="88" y="679"/>
                    </a:lnTo>
                    <a:lnTo>
                      <a:pt x="159" y="665"/>
                    </a:lnTo>
                    <a:lnTo>
                      <a:pt x="241" y="646"/>
                    </a:lnTo>
                    <a:lnTo>
                      <a:pt x="329" y="620"/>
                    </a:lnTo>
                    <a:lnTo>
                      <a:pt x="420" y="591"/>
                    </a:lnTo>
                    <a:lnTo>
                      <a:pt x="503" y="558"/>
                    </a:lnTo>
                    <a:lnTo>
                      <a:pt x="585" y="526"/>
                    </a:lnTo>
                    <a:lnTo>
                      <a:pt x="649" y="486"/>
                    </a:lnTo>
                    <a:lnTo>
                      <a:pt x="698" y="450"/>
                    </a:lnTo>
                    <a:lnTo>
                      <a:pt x="747" y="408"/>
                    </a:lnTo>
                    <a:lnTo>
                      <a:pt x="799" y="363"/>
                    </a:lnTo>
                    <a:lnTo>
                      <a:pt x="854" y="314"/>
                    </a:lnTo>
                    <a:lnTo>
                      <a:pt x="910" y="264"/>
                    </a:lnTo>
                    <a:lnTo>
                      <a:pt x="968" y="219"/>
                    </a:lnTo>
                    <a:lnTo>
                      <a:pt x="1020" y="170"/>
                    </a:lnTo>
                    <a:lnTo>
                      <a:pt x="1072" y="124"/>
                    </a:lnTo>
                    <a:lnTo>
                      <a:pt x="1118" y="79"/>
                    </a:lnTo>
                    <a:lnTo>
                      <a:pt x="1160" y="36"/>
                    </a:lnTo>
                    <a:lnTo>
                      <a:pt x="1189" y="0"/>
                    </a:lnTo>
                    <a:lnTo>
                      <a:pt x="1179" y="10"/>
                    </a:lnTo>
                    <a:lnTo>
                      <a:pt x="1154" y="40"/>
                    </a:lnTo>
                    <a:lnTo>
                      <a:pt x="1114" y="85"/>
                    </a:lnTo>
                    <a:lnTo>
                      <a:pt x="1066" y="140"/>
                    </a:lnTo>
                    <a:lnTo>
                      <a:pt x="1014" y="206"/>
                    </a:lnTo>
                    <a:lnTo>
                      <a:pt x="962" y="275"/>
                    </a:lnTo>
                    <a:lnTo>
                      <a:pt x="916" y="342"/>
                    </a:lnTo>
                    <a:lnTo>
                      <a:pt x="877" y="408"/>
                    </a:lnTo>
                    <a:lnTo>
                      <a:pt x="848" y="463"/>
                    </a:lnTo>
                    <a:lnTo>
                      <a:pt x="838" y="513"/>
                    </a:lnTo>
                    <a:lnTo>
                      <a:pt x="841" y="562"/>
                    </a:lnTo>
                    <a:lnTo>
                      <a:pt x="851" y="594"/>
                    </a:lnTo>
                    <a:lnTo>
                      <a:pt x="861" y="617"/>
                    </a:lnTo>
                    <a:lnTo>
                      <a:pt x="874" y="634"/>
                    </a:lnTo>
                    <a:lnTo>
                      <a:pt x="887" y="640"/>
                    </a:lnTo>
                    <a:lnTo>
                      <a:pt x="896" y="646"/>
                    </a:lnTo>
                    <a:lnTo>
                      <a:pt x="903" y="653"/>
                    </a:lnTo>
                    <a:lnTo>
                      <a:pt x="903" y="662"/>
                    </a:lnTo>
                    <a:lnTo>
                      <a:pt x="896" y="679"/>
                    </a:lnTo>
                    <a:lnTo>
                      <a:pt x="880" y="701"/>
                    </a:lnTo>
                    <a:lnTo>
                      <a:pt x="832" y="741"/>
                    </a:lnTo>
                    <a:lnTo>
                      <a:pt x="764" y="764"/>
                    </a:lnTo>
                    <a:lnTo>
                      <a:pt x="673" y="773"/>
                    </a:lnTo>
                    <a:lnTo>
                      <a:pt x="569" y="777"/>
                    </a:lnTo>
                    <a:lnTo>
                      <a:pt x="458" y="767"/>
                    </a:lnTo>
                    <a:lnTo>
                      <a:pt x="348" y="754"/>
                    </a:lnTo>
                    <a:lnTo>
                      <a:pt x="241" y="737"/>
                    </a:lnTo>
                    <a:lnTo>
                      <a:pt x="143" y="718"/>
                    </a:lnTo>
                    <a:lnTo>
                      <a:pt x="58" y="698"/>
                    </a:lnTo>
                    <a:lnTo>
                      <a:pt x="0" y="682"/>
                    </a:lnTo>
                    <a:close/>
                  </a:path>
                </a:pathLst>
              </a:custGeom>
              <a:solidFill>
                <a:srgbClr val="B226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88" name="Freeform 912"/>
              <p:cNvSpPr>
                <a:spLocks/>
              </p:cNvSpPr>
              <p:nvPr/>
            </p:nvSpPr>
            <p:spPr bwMode="auto">
              <a:xfrm>
                <a:off x="866" y="2800"/>
                <a:ext cx="48" cy="7"/>
              </a:xfrm>
              <a:custGeom>
                <a:avLst/>
                <a:gdLst>
                  <a:gd name="T0" fmla="*/ 0 w 1110"/>
                  <a:gd name="T1" fmla="*/ 169 h 185"/>
                  <a:gd name="T2" fmla="*/ 19 w 1110"/>
                  <a:gd name="T3" fmla="*/ 172 h 185"/>
                  <a:gd name="T4" fmla="*/ 74 w 1110"/>
                  <a:gd name="T5" fmla="*/ 176 h 185"/>
                  <a:gd name="T6" fmla="*/ 158 w 1110"/>
                  <a:gd name="T7" fmla="*/ 182 h 185"/>
                  <a:gd name="T8" fmla="*/ 269 w 1110"/>
                  <a:gd name="T9" fmla="*/ 185 h 185"/>
                  <a:gd name="T10" fmla="*/ 396 w 1110"/>
                  <a:gd name="T11" fmla="*/ 182 h 185"/>
                  <a:gd name="T12" fmla="*/ 535 w 1110"/>
                  <a:gd name="T13" fmla="*/ 172 h 185"/>
                  <a:gd name="T14" fmla="*/ 685 w 1110"/>
                  <a:gd name="T15" fmla="*/ 149 h 185"/>
                  <a:gd name="T16" fmla="*/ 831 w 1110"/>
                  <a:gd name="T17" fmla="*/ 117 h 185"/>
                  <a:gd name="T18" fmla="*/ 977 w 1110"/>
                  <a:gd name="T19" fmla="*/ 68 h 185"/>
                  <a:gd name="T20" fmla="*/ 1110 w 1110"/>
                  <a:gd name="T21"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0" h="185">
                    <a:moveTo>
                      <a:pt x="0" y="169"/>
                    </a:moveTo>
                    <a:lnTo>
                      <a:pt x="19" y="172"/>
                    </a:lnTo>
                    <a:lnTo>
                      <a:pt x="74" y="176"/>
                    </a:lnTo>
                    <a:lnTo>
                      <a:pt x="158" y="182"/>
                    </a:lnTo>
                    <a:lnTo>
                      <a:pt x="269" y="185"/>
                    </a:lnTo>
                    <a:lnTo>
                      <a:pt x="396" y="182"/>
                    </a:lnTo>
                    <a:lnTo>
                      <a:pt x="535" y="172"/>
                    </a:lnTo>
                    <a:lnTo>
                      <a:pt x="685" y="149"/>
                    </a:lnTo>
                    <a:lnTo>
                      <a:pt x="831" y="117"/>
                    </a:lnTo>
                    <a:lnTo>
                      <a:pt x="977" y="68"/>
                    </a:lnTo>
                    <a:lnTo>
                      <a:pt x="1110"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89" name="Freeform 913"/>
              <p:cNvSpPr>
                <a:spLocks/>
              </p:cNvSpPr>
              <p:nvPr/>
            </p:nvSpPr>
            <p:spPr bwMode="auto">
              <a:xfrm>
                <a:off x="866" y="2749"/>
                <a:ext cx="68" cy="34"/>
              </a:xfrm>
              <a:custGeom>
                <a:avLst/>
                <a:gdLst>
                  <a:gd name="T0" fmla="*/ 1484 w 1558"/>
                  <a:gd name="T1" fmla="*/ 894 h 936"/>
                  <a:gd name="T2" fmla="*/ 1510 w 1558"/>
                  <a:gd name="T3" fmla="*/ 809 h 936"/>
                  <a:gd name="T4" fmla="*/ 1530 w 1558"/>
                  <a:gd name="T5" fmla="*/ 728 h 936"/>
                  <a:gd name="T6" fmla="*/ 1546 w 1558"/>
                  <a:gd name="T7" fmla="*/ 643 h 936"/>
                  <a:gd name="T8" fmla="*/ 1555 w 1558"/>
                  <a:gd name="T9" fmla="*/ 561 h 936"/>
                  <a:gd name="T10" fmla="*/ 1555 w 1558"/>
                  <a:gd name="T11" fmla="*/ 496 h 936"/>
                  <a:gd name="T12" fmla="*/ 1558 w 1558"/>
                  <a:gd name="T13" fmla="*/ 434 h 936"/>
                  <a:gd name="T14" fmla="*/ 1555 w 1558"/>
                  <a:gd name="T15" fmla="*/ 369 h 936"/>
                  <a:gd name="T16" fmla="*/ 1549 w 1558"/>
                  <a:gd name="T17" fmla="*/ 304 h 936"/>
                  <a:gd name="T18" fmla="*/ 1539 w 1558"/>
                  <a:gd name="T19" fmla="*/ 238 h 936"/>
                  <a:gd name="T20" fmla="*/ 1527 w 1558"/>
                  <a:gd name="T21" fmla="*/ 170 h 936"/>
                  <a:gd name="T22" fmla="*/ 1519 w 1558"/>
                  <a:gd name="T23" fmla="*/ 130 h 936"/>
                  <a:gd name="T24" fmla="*/ 1510 w 1558"/>
                  <a:gd name="T25" fmla="*/ 98 h 936"/>
                  <a:gd name="T26" fmla="*/ 1500 w 1558"/>
                  <a:gd name="T27" fmla="*/ 66 h 936"/>
                  <a:gd name="T28" fmla="*/ 1494 w 1558"/>
                  <a:gd name="T29" fmla="*/ 33 h 936"/>
                  <a:gd name="T30" fmla="*/ 1484 w 1558"/>
                  <a:gd name="T31" fmla="*/ 6 h 936"/>
                  <a:gd name="T32" fmla="*/ 1461 w 1558"/>
                  <a:gd name="T33" fmla="*/ 55 h 936"/>
                  <a:gd name="T34" fmla="*/ 1393 w 1558"/>
                  <a:gd name="T35" fmla="*/ 196 h 936"/>
                  <a:gd name="T36" fmla="*/ 1280 w 1558"/>
                  <a:gd name="T37" fmla="*/ 356 h 936"/>
                  <a:gd name="T38" fmla="*/ 1117 w 1558"/>
                  <a:gd name="T39" fmla="*/ 506 h 936"/>
                  <a:gd name="T40" fmla="*/ 890 w 1558"/>
                  <a:gd name="T41" fmla="*/ 616 h 936"/>
                  <a:gd name="T42" fmla="*/ 634 w 1558"/>
                  <a:gd name="T43" fmla="*/ 666 h 936"/>
                  <a:gd name="T44" fmla="*/ 425 w 1558"/>
                  <a:gd name="T45" fmla="*/ 676 h 936"/>
                  <a:gd name="T46" fmla="*/ 257 w 1558"/>
                  <a:gd name="T47" fmla="*/ 656 h 936"/>
                  <a:gd name="T48" fmla="*/ 130 w 1558"/>
                  <a:gd name="T49" fmla="*/ 623 h 936"/>
                  <a:gd name="T50" fmla="*/ 35 w 1558"/>
                  <a:gd name="T51" fmla="*/ 585 h 936"/>
                  <a:gd name="T52" fmla="*/ 13 w 1558"/>
                  <a:gd name="T53" fmla="*/ 571 h 936"/>
                  <a:gd name="T54" fmla="*/ 185 w 1558"/>
                  <a:gd name="T55" fmla="*/ 698 h 936"/>
                  <a:gd name="T56" fmla="*/ 383 w 1558"/>
                  <a:gd name="T57" fmla="*/ 779 h 936"/>
                  <a:gd name="T58" fmla="*/ 601 w 1558"/>
                  <a:gd name="T59" fmla="*/ 815 h 936"/>
                  <a:gd name="T60" fmla="*/ 821 w 1558"/>
                  <a:gd name="T61" fmla="*/ 812 h 936"/>
                  <a:gd name="T62" fmla="*/ 1039 w 1558"/>
                  <a:gd name="T63" fmla="*/ 770 h 936"/>
                  <a:gd name="T64" fmla="*/ 1130 w 1558"/>
                  <a:gd name="T65" fmla="*/ 757 h 936"/>
                  <a:gd name="T66" fmla="*/ 1224 w 1558"/>
                  <a:gd name="T67" fmla="*/ 767 h 936"/>
                  <a:gd name="T68" fmla="*/ 1312 w 1558"/>
                  <a:gd name="T69" fmla="*/ 800 h 936"/>
                  <a:gd name="T70" fmla="*/ 1393 w 1558"/>
                  <a:gd name="T71" fmla="*/ 848 h 936"/>
                  <a:gd name="T72" fmla="*/ 1455 w 1558"/>
                  <a:gd name="T73" fmla="*/ 917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58" h="936">
                    <a:moveTo>
                      <a:pt x="1470" y="936"/>
                    </a:moveTo>
                    <a:lnTo>
                      <a:pt x="1484" y="894"/>
                    </a:lnTo>
                    <a:lnTo>
                      <a:pt x="1497" y="851"/>
                    </a:lnTo>
                    <a:lnTo>
                      <a:pt x="1510" y="809"/>
                    </a:lnTo>
                    <a:lnTo>
                      <a:pt x="1519" y="767"/>
                    </a:lnTo>
                    <a:lnTo>
                      <a:pt x="1530" y="728"/>
                    </a:lnTo>
                    <a:lnTo>
                      <a:pt x="1539" y="685"/>
                    </a:lnTo>
                    <a:lnTo>
                      <a:pt x="1546" y="643"/>
                    </a:lnTo>
                    <a:lnTo>
                      <a:pt x="1552" y="604"/>
                    </a:lnTo>
                    <a:lnTo>
                      <a:pt x="1555" y="561"/>
                    </a:lnTo>
                    <a:lnTo>
                      <a:pt x="1558" y="522"/>
                    </a:lnTo>
                    <a:lnTo>
                      <a:pt x="1555" y="496"/>
                    </a:lnTo>
                    <a:lnTo>
                      <a:pt x="1555" y="467"/>
                    </a:lnTo>
                    <a:lnTo>
                      <a:pt x="1558" y="434"/>
                    </a:lnTo>
                    <a:lnTo>
                      <a:pt x="1555" y="401"/>
                    </a:lnTo>
                    <a:lnTo>
                      <a:pt x="1555" y="369"/>
                    </a:lnTo>
                    <a:lnTo>
                      <a:pt x="1552" y="336"/>
                    </a:lnTo>
                    <a:lnTo>
                      <a:pt x="1549" y="304"/>
                    </a:lnTo>
                    <a:lnTo>
                      <a:pt x="1546" y="271"/>
                    </a:lnTo>
                    <a:lnTo>
                      <a:pt x="1539" y="238"/>
                    </a:lnTo>
                    <a:lnTo>
                      <a:pt x="1536" y="202"/>
                    </a:lnTo>
                    <a:lnTo>
                      <a:pt x="1527" y="170"/>
                    </a:lnTo>
                    <a:lnTo>
                      <a:pt x="1523" y="150"/>
                    </a:lnTo>
                    <a:lnTo>
                      <a:pt x="1519" y="130"/>
                    </a:lnTo>
                    <a:lnTo>
                      <a:pt x="1516" y="114"/>
                    </a:lnTo>
                    <a:lnTo>
                      <a:pt x="1510" y="98"/>
                    </a:lnTo>
                    <a:lnTo>
                      <a:pt x="1506" y="82"/>
                    </a:lnTo>
                    <a:lnTo>
                      <a:pt x="1500" y="66"/>
                    </a:lnTo>
                    <a:lnTo>
                      <a:pt x="1497" y="49"/>
                    </a:lnTo>
                    <a:lnTo>
                      <a:pt x="1494" y="33"/>
                    </a:lnTo>
                    <a:lnTo>
                      <a:pt x="1487" y="20"/>
                    </a:lnTo>
                    <a:lnTo>
                      <a:pt x="1484" y="6"/>
                    </a:lnTo>
                    <a:lnTo>
                      <a:pt x="1484" y="0"/>
                    </a:lnTo>
                    <a:lnTo>
                      <a:pt x="1461" y="55"/>
                    </a:lnTo>
                    <a:lnTo>
                      <a:pt x="1432" y="121"/>
                    </a:lnTo>
                    <a:lnTo>
                      <a:pt x="1393" y="196"/>
                    </a:lnTo>
                    <a:lnTo>
                      <a:pt x="1344" y="274"/>
                    </a:lnTo>
                    <a:lnTo>
                      <a:pt x="1280" y="356"/>
                    </a:lnTo>
                    <a:lnTo>
                      <a:pt x="1205" y="434"/>
                    </a:lnTo>
                    <a:lnTo>
                      <a:pt x="1117" y="506"/>
                    </a:lnTo>
                    <a:lnTo>
                      <a:pt x="1010" y="568"/>
                    </a:lnTo>
                    <a:lnTo>
                      <a:pt x="890" y="616"/>
                    </a:lnTo>
                    <a:lnTo>
                      <a:pt x="753" y="649"/>
                    </a:lnTo>
                    <a:lnTo>
                      <a:pt x="634" y="666"/>
                    </a:lnTo>
                    <a:lnTo>
                      <a:pt x="523" y="676"/>
                    </a:lnTo>
                    <a:lnTo>
                      <a:pt x="425" y="676"/>
                    </a:lnTo>
                    <a:lnTo>
                      <a:pt x="338" y="669"/>
                    </a:lnTo>
                    <a:lnTo>
                      <a:pt x="257" y="656"/>
                    </a:lnTo>
                    <a:lnTo>
                      <a:pt x="188" y="643"/>
                    </a:lnTo>
                    <a:lnTo>
                      <a:pt x="130" y="623"/>
                    </a:lnTo>
                    <a:lnTo>
                      <a:pt x="78" y="604"/>
                    </a:lnTo>
                    <a:lnTo>
                      <a:pt x="35" y="585"/>
                    </a:lnTo>
                    <a:lnTo>
                      <a:pt x="0" y="564"/>
                    </a:lnTo>
                    <a:lnTo>
                      <a:pt x="13" y="571"/>
                    </a:lnTo>
                    <a:lnTo>
                      <a:pt x="95" y="640"/>
                    </a:lnTo>
                    <a:lnTo>
                      <a:pt x="185" y="698"/>
                    </a:lnTo>
                    <a:lnTo>
                      <a:pt x="279" y="743"/>
                    </a:lnTo>
                    <a:lnTo>
                      <a:pt x="383" y="779"/>
                    </a:lnTo>
                    <a:lnTo>
                      <a:pt x="491" y="803"/>
                    </a:lnTo>
                    <a:lnTo>
                      <a:pt x="601" y="815"/>
                    </a:lnTo>
                    <a:lnTo>
                      <a:pt x="711" y="819"/>
                    </a:lnTo>
                    <a:lnTo>
                      <a:pt x="821" y="812"/>
                    </a:lnTo>
                    <a:lnTo>
                      <a:pt x="932" y="796"/>
                    </a:lnTo>
                    <a:lnTo>
                      <a:pt x="1039" y="770"/>
                    </a:lnTo>
                    <a:lnTo>
                      <a:pt x="1085" y="760"/>
                    </a:lnTo>
                    <a:lnTo>
                      <a:pt x="1130" y="757"/>
                    </a:lnTo>
                    <a:lnTo>
                      <a:pt x="1179" y="757"/>
                    </a:lnTo>
                    <a:lnTo>
                      <a:pt x="1224" y="767"/>
                    </a:lnTo>
                    <a:lnTo>
                      <a:pt x="1269" y="779"/>
                    </a:lnTo>
                    <a:lnTo>
                      <a:pt x="1312" y="800"/>
                    </a:lnTo>
                    <a:lnTo>
                      <a:pt x="1354" y="822"/>
                    </a:lnTo>
                    <a:lnTo>
                      <a:pt x="1393" y="848"/>
                    </a:lnTo>
                    <a:lnTo>
                      <a:pt x="1426" y="881"/>
                    </a:lnTo>
                    <a:lnTo>
                      <a:pt x="1455" y="917"/>
                    </a:lnTo>
                    <a:lnTo>
                      <a:pt x="1470" y="936"/>
                    </a:lnTo>
                    <a:close/>
                  </a:path>
                </a:pathLst>
              </a:custGeom>
              <a:solidFill>
                <a:srgbClr val="B232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90" name="Freeform 914"/>
              <p:cNvSpPr>
                <a:spLocks/>
              </p:cNvSpPr>
              <p:nvPr/>
            </p:nvSpPr>
            <p:spPr bwMode="auto">
              <a:xfrm>
                <a:off x="863" y="2747"/>
                <a:ext cx="68" cy="26"/>
              </a:xfrm>
              <a:custGeom>
                <a:avLst/>
                <a:gdLst>
                  <a:gd name="T0" fmla="*/ 1571 w 1571"/>
                  <a:gd name="T1" fmla="*/ 0 h 737"/>
                  <a:gd name="T2" fmla="*/ 1565 w 1571"/>
                  <a:gd name="T3" fmla="*/ 16 h 737"/>
                  <a:gd name="T4" fmla="*/ 1552 w 1571"/>
                  <a:gd name="T5" fmla="*/ 64 h 737"/>
                  <a:gd name="T6" fmla="*/ 1523 w 1571"/>
                  <a:gd name="T7" fmla="*/ 133 h 737"/>
                  <a:gd name="T8" fmla="*/ 1483 w 1571"/>
                  <a:gd name="T9" fmla="*/ 221 h 737"/>
                  <a:gd name="T10" fmla="*/ 1425 w 1571"/>
                  <a:gd name="T11" fmla="*/ 318 h 737"/>
                  <a:gd name="T12" fmla="*/ 1348 w 1571"/>
                  <a:gd name="T13" fmla="*/ 417 h 737"/>
                  <a:gd name="T14" fmla="*/ 1250 w 1571"/>
                  <a:gd name="T15" fmla="*/ 514 h 737"/>
                  <a:gd name="T16" fmla="*/ 1133 w 1571"/>
                  <a:gd name="T17" fmla="*/ 599 h 737"/>
                  <a:gd name="T18" fmla="*/ 990 w 1571"/>
                  <a:gd name="T19" fmla="*/ 668 h 737"/>
                  <a:gd name="T20" fmla="*/ 821 w 1571"/>
                  <a:gd name="T21" fmla="*/ 710 h 737"/>
                  <a:gd name="T22" fmla="*/ 649 w 1571"/>
                  <a:gd name="T23" fmla="*/ 733 h 737"/>
                  <a:gd name="T24" fmla="*/ 499 w 1571"/>
                  <a:gd name="T25" fmla="*/ 737 h 737"/>
                  <a:gd name="T26" fmla="*/ 373 w 1571"/>
                  <a:gd name="T27" fmla="*/ 727 h 737"/>
                  <a:gd name="T28" fmla="*/ 270 w 1571"/>
                  <a:gd name="T29" fmla="*/ 707 h 737"/>
                  <a:gd name="T30" fmla="*/ 182 w 1571"/>
                  <a:gd name="T31" fmla="*/ 677 h 737"/>
                  <a:gd name="T32" fmla="*/ 114 w 1571"/>
                  <a:gd name="T33" fmla="*/ 649 h 737"/>
                  <a:gd name="T34" fmla="*/ 62 w 1571"/>
                  <a:gd name="T35" fmla="*/ 619 h 737"/>
                  <a:gd name="T36" fmla="*/ 26 w 1571"/>
                  <a:gd name="T37" fmla="*/ 596 h 737"/>
                  <a:gd name="T38" fmla="*/ 6 w 1571"/>
                  <a:gd name="T39" fmla="*/ 577 h 737"/>
                  <a:gd name="T40" fmla="*/ 0 w 1571"/>
                  <a:gd name="T41" fmla="*/ 57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1" h="737">
                    <a:moveTo>
                      <a:pt x="1571" y="0"/>
                    </a:moveTo>
                    <a:lnTo>
                      <a:pt x="1565" y="16"/>
                    </a:lnTo>
                    <a:lnTo>
                      <a:pt x="1552" y="64"/>
                    </a:lnTo>
                    <a:lnTo>
                      <a:pt x="1523" y="133"/>
                    </a:lnTo>
                    <a:lnTo>
                      <a:pt x="1483" y="221"/>
                    </a:lnTo>
                    <a:lnTo>
                      <a:pt x="1425" y="318"/>
                    </a:lnTo>
                    <a:lnTo>
                      <a:pt x="1348" y="417"/>
                    </a:lnTo>
                    <a:lnTo>
                      <a:pt x="1250" y="514"/>
                    </a:lnTo>
                    <a:lnTo>
                      <a:pt x="1133" y="599"/>
                    </a:lnTo>
                    <a:lnTo>
                      <a:pt x="990" y="668"/>
                    </a:lnTo>
                    <a:lnTo>
                      <a:pt x="821" y="710"/>
                    </a:lnTo>
                    <a:lnTo>
                      <a:pt x="649" y="733"/>
                    </a:lnTo>
                    <a:lnTo>
                      <a:pt x="499" y="737"/>
                    </a:lnTo>
                    <a:lnTo>
                      <a:pt x="373" y="727"/>
                    </a:lnTo>
                    <a:lnTo>
                      <a:pt x="270" y="707"/>
                    </a:lnTo>
                    <a:lnTo>
                      <a:pt x="182" y="677"/>
                    </a:lnTo>
                    <a:lnTo>
                      <a:pt x="114" y="649"/>
                    </a:lnTo>
                    <a:lnTo>
                      <a:pt x="62" y="619"/>
                    </a:lnTo>
                    <a:lnTo>
                      <a:pt x="26" y="596"/>
                    </a:lnTo>
                    <a:lnTo>
                      <a:pt x="6" y="577"/>
                    </a:lnTo>
                    <a:lnTo>
                      <a:pt x="0" y="57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91" name="Freeform 915"/>
              <p:cNvSpPr>
                <a:spLocks/>
              </p:cNvSpPr>
              <p:nvPr/>
            </p:nvSpPr>
            <p:spPr bwMode="auto">
              <a:xfrm>
                <a:off x="927" y="2689"/>
                <a:ext cx="25" cy="49"/>
              </a:xfrm>
              <a:custGeom>
                <a:avLst/>
                <a:gdLst>
                  <a:gd name="T0" fmla="*/ 149 w 572"/>
                  <a:gd name="T1" fmla="*/ 1374 h 1374"/>
                  <a:gd name="T2" fmla="*/ 207 w 572"/>
                  <a:gd name="T3" fmla="*/ 1367 h 1374"/>
                  <a:gd name="T4" fmla="*/ 262 w 572"/>
                  <a:gd name="T5" fmla="*/ 1351 h 1374"/>
                  <a:gd name="T6" fmla="*/ 322 w 572"/>
                  <a:gd name="T7" fmla="*/ 1322 h 1374"/>
                  <a:gd name="T8" fmla="*/ 386 w 572"/>
                  <a:gd name="T9" fmla="*/ 1273 h 1374"/>
                  <a:gd name="T10" fmla="*/ 480 w 572"/>
                  <a:gd name="T11" fmla="*/ 1171 h 1374"/>
                  <a:gd name="T12" fmla="*/ 551 w 572"/>
                  <a:gd name="T13" fmla="*/ 992 h 1374"/>
                  <a:gd name="T14" fmla="*/ 572 w 572"/>
                  <a:gd name="T15" fmla="*/ 767 h 1374"/>
                  <a:gd name="T16" fmla="*/ 548 w 572"/>
                  <a:gd name="T17" fmla="*/ 516 h 1374"/>
                  <a:gd name="T18" fmla="*/ 490 w 572"/>
                  <a:gd name="T19" fmla="*/ 245 h 1374"/>
                  <a:gd name="T20" fmla="*/ 448 w 572"/>
                  <a:gd name="T21" fmla="*/ 105 h 1374"/>
                  <a:gd name="T22" fmla="*/ 438 w 572"/>
                  <a:gd name="T23" fmla="*/ 85 h 1374"/>
                  <a:gd name="T24" fmla="*/ 422 w 572"/>
                  <a:gd name="T25" fmla="*/ 60 h 1374"/>
                  <a:gd name="T26" fmla="*/ 402 w 572"/>
                  <a:gd name="T27" fmla="*/ 30 h 1374"/>
                  <a:gd name="T28" fmla="*/ 374 w 572"/>
                  <a:gd name="T29" fmla="*/ 7 h 1374"/>
                  <a:gd name="T30" fmla="*/ 360 w 572"/>
                  <a:gd name="T31" fmla="*/ 4 h 1374"/>
                  <a:gd name="T32" fmla="*/ 367 w 572"/>
                  <a:gd name="T33" fmla="*/ 17 h 1374"/>
                  <a:gd name="T34" fmla="*/ 377 w 572"/>
                  <a:gd name="T35" fmla="*/ 40 h 1374"/>
                  <a:gd name="T36" fmla="*/ 389 w 572"/>
                  <a:gd name="T37" fmla="*/ 79 h 1374"/>
                  <a:gd name="T38" fmla="*/ 405 w 572"/>
                  <a:gd name="T39" fmla="*/ 132 h 1374"/>
                  <a:gd name="T40" fmla="*/ 441 w 572"/>
                  <a:gd name="T41" fmla="*/ 251 h 1374"/>
                  <a:gd name="T42" fmla="*/ 493 w 572"/>
                  <a:gd name="T43" fmla="*/ 458 h 1374"/>
                  <a:gd name="T44" fmla="*/ 523 w 572"/>
                  <a:gd name="T45" fmla="*/ 709 h 1374"/>
                  <a:gd name="T46" fmla="*/ 496 w 572"/>
                  <a:gd name="T47" fmla="*/ 969 h 1374"/>
                  <a:gd name="T48" fmla="*/ 380 w 572"/>
                  <a:gd name="T49" fmla="*/ 1201 h 1374"/>
                  <a:gd name="T50" fmla="*/ 350 w 572"/>
                  <a:gd name="T51" fmla="*/ 1237 h 1374"/>
                  <a:gd name="T52" fmla="*/ 314 w 572"/>
                  <a:gd name="T53" fmla="*/ 1270 h 1374"/>
                  <a:gd name="T54" fmla="*/ 262 w 572"/>
                  <a:gd name="T55" fmla="*/ 1299 h 1374"/>
                  <a:gd name="T56" fmla="*/ 198 w 572"/>
                  <a:gd name="T57" fmla="*/ 1319 h 1374"/>
                  <a:gd name="T58" fmla="*/ 113 w 572"/>
                  <a:gd name="T59" fmla="*/ 1328 h 1374"/>
                  <a:gd name="T60" fmla="*/ 78 w 572"/>
                  <a:gd name="T61" fmla="*/ 1325 h 1374"/>
                  <a:gd name="T62" fmla="*/ 48 w 572"/>
                  <a:gd name="T63" fmla="*/ 1315 h 1374"/>
                  <a:gd name="T64" fmla="*/ 23 w 572"/>
                  <a:gd name="T65" fmla="*/ 1309 h 1374"/>
                  <a:gd name="T66" fmla="*/ 6 w 572"/>
                  <a:gd name="T67" fmla="*/ 1309 h 1374"/>
                  <a:gd name="T68" fmla="*/ 0 w 572"/>
                  <a:gd name="T69" fmla="*/ 1322 h 1374"/>
                  <a:gd name="T70" fmla="*/ 9 w 572"/>
                  <a:gd name="T71" fmla="*/ 1341 h 1374"/>
                  <a:gd name="T72" fmla="*/ 39 w 572"/>
                  <a:gd name="T73" fmla="*/ 1355 h 1374"/>
                  <a:gd name="T74" fmla="*/ 75 w 572"/>
                  <a:gd name="T75" fmla="*/ 1367 h 1374"/>
                  <a:gd name="T76" fmla="*/ 107 w 572"/>
                  <a:gd name="T77" fmla="*/ 1371 h 1374"/>
                  <a:gd name="T78" fmla="*/ 120 w 572"/>
                  <a:gd name="T79" fmla="*/ 1374 h 1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72" h="1374">
                    <a:moveTo>
                      <a:pt x="120" y="1374"/>
                    </a:moveTo>
                    <a:lnTo>
                      <a:pt x="149" y="1374"/>
                    </a:lnTo>
                    <a:lnTo>
                      <a:pt x="179" y="1371"/>
                    </a:lnTo>
                    <a:lnTo>
                      <a:pt x="207" y="1367"/>
                    </a:lnTo>
                    <a:lnTo>
                      <a:pt x="237" y="1361"/>
                    </a:lnTo>
                    <a:lnTo>
                      <a:pt x="262" y="1351"/>
                    </a:lnTo>
                    <a:lnTo>
                      <a:pt x="292" y="1338"/>
                    </a:lnTo>
                    <a:lnTo>
                      <a:pt x="322" y="1322"/>
                    </a:lnTo>
                    <a:lnTo>
                      <a:pt x="353" y="1299"/>
                    </a:lnTo>
                    <a:lnTo>
                      <a:pt x="386" y="1273"/>
                    </a:lnTo>
                    <a:lnTo>
                      <a:pt x="419" y="1243"/>
                    </a:lnTo>
                    <a:lnTo>
                      <a:pt x="480" y="1171"/>
                    </a:lnTo>
                    <a:lnTo>
                      <a:pt x="523" y="1087"/>
                    </a:lnTo>
                    <a:lnTo>
                      <a:pt x="551" y="992"/>
                    </a:lnTo>
                    <a:lnTo>
                      <a:pt x="568" y="884"/>
                    </a:lnTo>
                    <a:lnTo>
                      <a:pt x="572" y="767"/>
                    </a:lnTo>
                    <a:lnTo>
                      <a:pt x="565" y="643"/>
                    </a:lnTo>
                    <a:lnTo>
                      <a:pt x="548" y="516"/>
                    </a:lnTo>
                    <a:lnTo>
                      <a:pt x="523" y="383"/>
                    </a:lnTo>
                    <a:lnTo>
                      <a:pt x="490" y="245"/>
                    </a:lnTo>
                    <a:lnTo>
                      <a:pt x="448" y="108"/>
                    </a:lnTo>
                    <a:lnTo>
                      <a:pt x="448" y="105"/>
                    </a:lnTo>
                    <a:lnTo>
                      <a:pt x="444" y="99"/>
                    </a:lnTo>
                    <a:lnTo>
                      <a:pt x="438" y="85"/>
                    </a:lnTo>
                    <a:lnTo>
                      <a:pt x="432" y="72"/>
                    </a:lnTo>
                    <a:lnTo>
                      <a:pt x="422" y="60"/>
                    </a:lnTo>
                    <a:lnTo>
                      <a:pt x="412" y="43"/>
                    </a:lnTo>
                    <a:lnTo>
                      <a:pt x="402" y="30"/>
                    </a:lnTo>
                    <a:lnTo>
                      <a:pt x="389" y="17"/>
                    </a:lnTo>
                    <a:lnTo>
                      <a:pt x="374" y="7"/>
                    </a:lnTo>
                    <a:lnTo>
                      <a:pt x="360" y="0"/>
                    </a:lnTo>
                    <a:lnTo>
                      <a:pt x="360" y="4"/>
                    </a:lnTo>
                    <a:lnTo>
                      <a:pt x="363" y="11"/>
                    </a:lnTo>
                    <a:lnTo>
                      <a:pt x="367" y="17"/>
                    </a:lnTo>
                    <a:lnTo>
                      <a:pt x="370" y="27"/>
                    </a:lnTo>
                    <a:lnTo>
                      <a:pt x="377" y="40"/>
                    </a:lnTo>
                    <a:lnTo>
                      <a:pt x="383" y="56"/>
                    </a:lnTo>
                    <a:lnTo>
                      <a:pt x="389" y="79"/>
                    </a:lnTo>
                    <a:lnTo>
                      <a:pt x="396" y="102"/>
                    </a:lnTo>
                    <a:lnTo>
                      <a:pt x="405" y="132"/>
                    </a:lnTo>
                    <a:lnTo>
                      <a:pt x="419" y="180"/>
                    </a:lnTo>
                    <a:lnTo>
                      <a:pt x="441" y="251"/>
                    </a:lnTo>
                    <a:lnTo>
                      <a:pt x="468" y="347"/>
                    </a:lnTo>
                    <a:lnTo>
                      <a:pt x="493" y="458"/>
                    </a:lnTo>
                    <a:lnTo>
                      <a:pt x="512" y="578"/>
                    </a:lnTo>
                    <a:lnTo>
                      <a:pt x="523" y="709"/>
                    </a:lnTo>
                    <a:lnTo>
                      <a:pt x="520" y="839"/>
                    </a:lnTo>
                    <a:lnTo>
                      <a:pt x="496" y="969"/>
                    </a:lnTo>
                    <a:lnTo>
                      <a:pt x="451" y="1093"/>
                    </a:lnTo>
                    <a:lnTo>
                      <a:pt x="380" y="1201"/>
                    </a:lnTo>
                    <a:lnTo>
                      <a:pt x="367" y="1217"/>
                    </a:lnTo>
                    <a:lnTo>
                      <a:pt x="350" y="1237"/>
                    </a:lnTo>
                    <a:lnTo>
                      <a:pt x="334" y="1253"/>
                    </a:lnTo>
                    <a:lnTo>
                      <a:pt x="314" y="1270"/>
                    </a:lnTo>
                    <a:lnTo>
                      <a:pt x="292" y="1286"/>
                    </a:lnTo>
                    <a:lnTo>
                      <a:pt x="262" y="1299"/>
                    </a:lnTo>
                    <a:lnTo>
                      <a:pt x="234" y="1312"/>
                    </a:lnTo>
                    <a:lnTo>
                      <a:pt x="198" y="1319"/>
                    </a:lnTo>
                    <a:lnTo>
                      <a:pt x="159" y="1325"/>
                    </a:lnTo>
                    <a:lnTo>
                      <a:pt x="113" y="1328"/>
                    </a:lnTo>
                    <a:lnTo>
                      <a:pt x="97" y="1328"/>
                    </a:lnTo>
                    <a:lnTo>
                      <a:pt x="78" y="1325"/>
                    </a:lnTo>
                    <a:lnTo>
                      <a:pt x="61" y="1322"/>
                    </a:lnTo>
                    <a:lnTo>
                      <a:pt x="48" y="1315"/>
                    </a:lnTo>
                    <a:lnTo>
                      <a:pt x="36" y="1312"/>
                    </a:lnTo>
                    <a:lnTo>
                      <a:pt x="23" y="1309"/>
                    </a:lnTo>
                    <a:lnTo>
                      <a:pt x="12" y="1309"/>
                    </a:lnTo>
                    <a:lnTo>
                      <a:pt x="6" y="1309"/>
                    </a:lnTo>
                    <a:lnTo>
                      <a:pt x="3" y="1315"/>
                    </a:lnTo>
                    <a:lnTo>
                      <a:pt x="0" y="1322"/>
                    </a:lnTo>
                    <a:lnTo>
                      <a:pt x="3" y="1331"/>
                    </a:lnTo>
                    <a:lnTo>
                      <a:pt x="9" y="1341"/>
                    </a:lnTo>
                    <a:lnTo>
                      <a:pt x="23" y="1348"/>
                    </a:lnTo>
                    <a:lnTo>
                      <a:pt x="39" y="1355"/>
                    </a:lnTo>
                    <a:lnTo>
                      <a:pt x="58" y="1361"/>
                    </a:lnTo>
                    <a:lnTo>
                      <a:pt x="75" y="1367"/>
                    </a:lnTo>
                    <a:lnTo>
                      <a:pt x="94" y="1371"/>
                    </a:lnTo>
                    <a:lnTo>
                      <a:pt x="107" y="1371"/>
                    </a:lnTo>
                    <a:lnTo>
                      <a:pt x="116" y="1374"/>
                    </a:lnTo>
                    <a:lnTo>
                      <a:pt x="120" y="1374"/>
                    </a:lnTo>
                    <a:close/>
                  </a:path>
                </a:pathLst>
              </a:custGeom>
              <a:solidFill>
                <a:srgbClr val="CB65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92" name="Freeform 916"/>
              <p:cNvSpPr>
                <a:spLocks/>
              </p:cNvSpPr>
              <p:nvPr/>
            </p:nvSpPr>
            <p:spPr bwMode="auto">
              <a:xfrm>
                <a:off x="838" y="2670"/>
                <a:ext cx="5" cy="13"/>
              </a:xfrm>
              <a:custGeom>
                <a:avLst/>
                <a:gdLst>
                  <a:gd name="T0" fmla="*/ 68 w 97"/>
                  <a:gd name="T1" fmla="*/ 0 h 352"/>
                  <a:gd name="T2" fmla="*/ 58 w 97"/>
                  <a:gd name="T3" fmla="*/ 26 h 352"/>
                  <a:gd name="T4" fmla="*/ 52 w 97"/>
                  <a:gd name="T5" fmla="*/ 52 h 352"/>
                  <a:gd name="T6" fmla="*/ 42 w 97"/>
                  <a:gd name="T7" fmla="*/ 81 h 352"/>
                  <a:gd name="T8" fmla="*/ 36 w 97"/>
                  <a:gd name="T9" fmla="*/ 104 h 352"/>
                  <a:gd name="T10" fmla="*/ 25 w 97"/>
                  <a:gd name="T11" fmla="*/ 131 h 352"/>
                  <a:gd name="T12" fmla="*/ 19 w 97"/>
                  <a:gd name="T13" fmla="*/ 156 h 352"/>
                  <a:gd name="T14" fmla="*/ 13 w 97"/>
                  <a:gd name="T15" fmla="*/ 183 h 352"/>
                  <a:gd name="T16" fmla="*/ 6 w 97"/>
                  <a:gd name="T17" fmla="*/ 206 h 352"/>
                  <a:gd name="T18" fmla="*/ 3 w 97"/>
                  <a:gd name="T19" fmla="*/ 228 h 352"/>
                  <a:gd name="T20" fmla="*/ 0 w 97"/>
                  <a:gd name="T21" fmla="*/ 255 h 352"/>
                  <a:gd name="T22" fmla="*/ 0 w 97"/>
                  <a:gd name="T23" fmla="*/ 322 h 352"/>
                  <a:gd name="T24" fmla="*/ 6 w 97"/>
                  <a:gd name="T25" fmla="*/ 352 h 352"/>
                  <a:gd name="T26" fmla="*/ 16 w 97"/>
                  <a:gd name="T27" fmla="*/ 349 h 352"/>
                  <a:gd name="T28" fmla="*/ 29 w 97"/>
                  <a:gd name="T29" fmla="*/ 326 h 352"/>
                  <a:gd name="T30" fmla="*/ 42 w 97"/>
                  <a:gd name="T31" fmla="*/ 283 h 352"/>
                  <a:gd name="T32" fmla="*/ 58 w 97"/>
                  <a:gd name="T33" fmla="*/ 235 h 352"/>
                  <a:gd name="T34" fmla="*/ 74 w 97"/>
                  <a:gd name="T35" fmla="*/ 183 h 352"/>
                  <a:gd name="T36" fmla="*/ 88 w 97"/>
                  <a:gd name="T37" fmla="*/ 137 h 352"/>
                  <a:gd name="T38" fmla="*/ 94 w 97"/>
                  <a:gd name="T39" fmla="*/ 101 h 352"/>
                  <a:gd name="T40" fmla="*/ 97 w 97"/>
                  <a:gd name="T41" fmla="*/ 92 h 352"/>
                  <a:gd name="T42" fmla="*/ 68 w 97"/>
                  <a:gd name="T43"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352">
                    <a:moveTo>
                      <a:pt x="68" y="0"/>
                    </a:moveTo>
                    <a:lnTo>
                      <a:pt x="58" y="26"/>
                    </a:lnTo>
                    <a:lnTo>
                      <a:pt x="52" y="52"/>
                    </a:lnTo>
                    <a:lnTo>
                      <a:pt x="42" y="81"/>
                    </a:lnTo>
                    <a:lnTo>
                      <a:pt x="36" y="104"/>
                    </a:lnTo>
                    <a:lnTo>
                      <a:pt x="25" y="131"/>
                    </a:lnTo>
                    <a:lnTo>
                      <a:pt x="19" y="156"/>
                    </a:lnTo>
                    <a:lnTo>
                      <a:pt x="13" y="183"/>
                    </a:lnTo>
                    <a:lnTo>
                      <a:pt x="6" y="206"/>
                    </a:lnTo>
                    <a:lnTo>
                      <a:pt x="3" y="228"/>
                    </a:lnTo>
                    <a:lnTo>
                      <a:pt x="0" y="255"/>
                    </a:lnTo>
                    <a:lnTo>
                      <a:pt x="0" y="322"/>
                    </a:lnTo>
                    <a:lnTo>
                      <a:pt x="6" y="352"/>
                    </a:lnTo>
                    <a:lnTo>
                      <a:pt x="16" y="349"/>
                    </a:lnTo>
                    <a:lnTo>
                      <a:pt x="29" y="326"/>
                    </a:lnTo>
                    <a:lnTo>
                      <a:pt x="42" y="283"/>
                    </a:lnTo>
                    <a:lnTo>
                      <a:pt x="58" y="235"/>
                    </a:lnTo>
                    <a:lnTo>
                      <a:pt x="74" y="183"/>
                    </a:lnTo>
                    <a:lnTo>
                      <a:pt x="88" y="137"/>
                    </a:lnTo>
                    <a:lnTo>
                      <a:pt x="94" y="101"/>
                    </a:lnTo>
                    <a:lnTo>
                      <a:pt x="97" y="92"/>
                    </a:lnTo>
                    <a:lnTo>
                      <a:pt x="68" y="0"/>
                    </a:lnTo>
                    <a:close/>
                  </a:path>
                </a:pathLst>
              </a:custGeom>
              <a:solidFill>
                <a:srgbClr val="660033"/>
              </a:solidFill>
              <a:ln w="9525">
                <a:solidFill>
                  <a:srgbClr val="292929"/>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93" name="Freeform 917"/>
              <p:cNvSpPr>
                <a:spLocks/>
              </p:cNvSpPr>
              <p:nvPr/>
            </p:nvSpPr>
            <p:spPr bwMode="auto">
              <a:xfrm>
                <a:off x="847" y="2632"/>
                <a:ext cx="21" cy="31"/>
              </a:xfrm>
              <a:custGeom>
                <a:avLst/>
                <a:gdLst>
                  <a:gd name="T0" fmla="*/ 30 w 475"/>
                  <a:gd name="T1" fmla="*/ 874 h 874"/>
                  <a:gd name="T2" fmla="*/ 68 w 475"/>
                  <a:gd name="T3" fmla="*/ 770 h 874"/>
                  <a:gd name="T4" fmla="*/ 110 w 475"/>
                  <a:gd name="T5" fmla="*/ 665 h 874"/>
                  <a:gd name="T6" fmla="*/ 156 w 475"/>
                  <a:gd name="T7" fmla="*/ 561 h 874"/>
                  <a:gd name="T8" fmla="*/ 205 w 475"/>
                  <a:gd name="T9" fmla="*/ 460 h 874"/>
                  <a:gd name="T10" fmla="*/ 250 w 475"/>
                  <a:gd name="T11" fmla="*/ 362 h 874"/>
                  <a:gd name="T12" fmla="*/ 299 w 475"/>
                  <a:gd name="T13" fmla="*/ 270 h 874"/>
                  <a:gd name="T14" fmla="*/ 348 w 475"/>
                  <a:gd name="T15" fmla="*/ 186 h 874"/>
                  <a:gd name="T16" fmla="*/ 393 w 475"/>
                  <a:gd name="T17" fmla="*/ 110 h 874"/>
                  <a:gd name="T18" fmla="*/ 436 w 475"/>
                  <a:gd name="T19" fmla="*/ 49 h 874"/>
                  <a:gd name="T20" fmla="*/ 475 w 475"/>
                  <a:gd name="T21" fmla="*/ 0 h 874"/>
                  <a:gd name="T22" fmla="*/ 442 w 475"/>
                  <a:gd name="T23" fmla="*/ 43 h 874"/>
                  <a:gd name="T24" fmla="*/ 403 w 475"/>
                  <a:gd name="T25" fmla="*/ 95 h 874"/>
                  <a:gd name="T26" fmla="*/ 357 w 475"/>
                  <a:gd name="T27" fmla="*/ 160 h 874"/>
                  <a:gd name="T28" fmla="*/ 308 w 475"/>
                  <a:gd name="T29" fmla="*/ 231 h 874"/>
                  <a:gd name="T30" fmla="*/ 260 w 475"/>
                  <a:gd name="T31" fmla="*/ 313 h 874"/>
                  <a:gd name="T32" fmla="*/ 208 w 475"/>
                  <a:gd name="T33" fmla="*/ 405 h 874"/>
                  <a:gd name="T34" fmla="*/ 153 w 475"/>
                  <a:gd name="T35" fmla="*/ 496 h 874"/>
                  <a:gd name="T36" fmla="*/ 101 w 475"/>
                  <a:gd name="T37" fmla="*/ 593 h 874"/>
                  <a:gd name="T38" fmla="*/ 49 w 475"/>
                  <a:gd name="T39" fmla="*/ 692 h 874"/>
                  <a:gd name="T40" fmla="*/ 0 w 475"/>
                  <a:gd name="T41" fmla="*/ 792 h 874"/>
                  <a:gd name="T42" fmla="*/ 30 w 475"/>
                  <a:gd name="T43" fmla="*/ 874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5" h="874">
                    <a:moveTo>
                      <a:pt x="30" y="874"/>
                    </a:moveTo>
                    <a:lnTo>
                      <a:pt x="68" y="770"/>
                    </a:lnTo>
                    <a:lnTo>
                      <a:pt x="110" y="665"/>
                    </a:lnTo>
                    <a:lnTo>
                      <a:pt x="156" y="561"/>
                    </a:lnTo>
                    <a:lnTo>
                      <a:pt x="205" y="460"/>
                    </a:lnTo>
                    <a:lnTo>
                      <a:pt x="250" y="362"/>
                    </a:lnTo>
                    <a:lnTo>
                      <a:pt x="299" y="270"/>
                    </a:lnTo>
                    <a:lnTo>
                      <a:pt x="348" y="186"/>
                    </a:lnTo>
                    <a:lnTo>
                      <a:pt x="393" y="110"/>
                    </a:lnTo>
                    <a:lnTo>
                      <a:pt x="436" y="49"/>
                    </a:lnTo>
                    <a:lnTo>
                      <a:pt x="475" y="0"/>
                    </a:lnTo>
                    <a:lnTo>
                      <a:pt x="442" y="43"/>
                    </a:lnTo>
                    <a:lnTo>
                      <a:pt x="403" y="95"/>
                    </a:lnTo>
                    <a:lnTo>
                      <a:pt x="357" y="160"/>
                    </a:lnTo>
                    <a:lnTo>
                      <a:pt x="308" y="231"/>
                    </a:lnTo>
                    <a:lnTo>
                      <a:pt x="260" y="313"/>
                    </a:lnTo>
                    <a:lnTo>
                      <a:pt x="208" y="405"/>
                    </a:lnTo>
                    <a:lnTo>
                      <a:pt x="153" y="496"/>
                    </a:lnTo>
                    <a:lnTo>
                      <a:pt x="101" y="593"/>
                    </a:lnTo>
                    <a:lnTo>
                      <a:pt x="49" y="692"/>
                    </a:lnTo>
                    <a:lnTo>
                      <a:pt x="0" y="792"/>
                    </a:lnTo>
                    <a:lnTo>
                      <a:pt x="30" y="874"/>
                    </a:lnTo>
                    <a:close/>
                  </a:path>
                </a:pathLst>
              </a:custGeom>
              <a:solidFill>
                <a:srgbClr val="660033"/>
              </a:solidFill>
              <a:ln w="9525">
                <a:solidFill>
                  <a:srgbClr val="292929"/>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94" name="Freeform 918"/>
              <p:cNvSpPr>
                <a:spLocks/>
              </p:cNvSpPr>
              <p:nvPr/>
            </p:nvSpPr>
            <p:spPr bwMode="auto">
              <a:xfrm>
                <a:off x="843" y="2663"/>
                <a:ext cx="4" cy="8"/>
              </a:xfrm>
              <a:custGeom>
                <a:avLst/>
                <a:gdLst>
                  <a:gd name="T0" fmla="*/ 0 w 88"/>
                  <a:gd name="T1" fmla="*/ 134 h 229"/>
                  <a:gd name="T2" fmla="*/ 6 w 88"/>
                  <a:gd name="T3" fmla="*/ 121 h 229"/>
                  <a:gd name="T4" fmla="*/ 9 w 88"/>
                  <a:gd name="T5" fmla="*/ 108 h 229"/>
                  <a:gd name="T6" fmla="*/ 16 w 88"/>
                  <a:gd name="T7" fmla="*/ 95 h 229"/>
                  <a:gd name="T8" fmla="*/ 19 w 88"/>
                  <a:gd name="T9" fmla="*/ 78 h 229"/>
                  <a:gd name="T10" fmla="*/ 25 w 88"/>
                  <a:gd name="T11" fmla="*/ 66 h 229"/>
                  <a:gd name="T12" fmla="*/ 33 w 88"/>
                  <a:gd name="T13" fmla="*/ 53 h 229"/>
                  <a:gd name="T14" fmla="*/ 36 w 88"/>
                  <a:gd name="T15" fmla="*/ 39 h 229"/>
                  <a:gd name="T16" fmla="*/ 42 w 88"/>
                  <a:gd name="T17" fmla="*/ 26 h 229"/>
                  <a:gd name="T18" fmla="*/ 48 w 88"/>
                  <a:gd name="T19" fmla="*/ 14 h 229"/>
                  <a:gd name="T20" fmla="*/ 52 w 88"/>
                  <a:gd name="T21" fmla="*/ 0 h 229"/>
                  <a:gd name="T22" fmla="*/ 88 w 88"/>
                  <a:gd name="T23" fmla="*/ 75 h 229"/>
                  <a:gd name="T24" fmla="*/ 81 w 88"/>
                  <a:gd name="T25" fmla="*/ 95 h 229"/>
                  <a:gd name="T26" fmla="*/ 74 w 88"/>
                  <a:gd name="T27" fmla="*/ 111 h 229"/>
                  <a:gd name="T28" fmla="*/ 68 w 88"/>
                  <a:gd name="T29" fmla="*/ 127 h 229"/>
                  <a:gd name="T30" fmla="*/ 64 w 88"/>
                  <a:gd name="T31" fmla="*/ 144 h 229"/>
                  <a:gd name="T32" fmla="*/ 58 w 88"/>
                  <a:gd name="T33" fmla="*/ 157 h 229"/>
                  <a:gd name="T34" fmla="*/ 55 w 88"/>
                  <a:gd name="T35" fmla="*/ 174 h 229"/>
                  <a:gd name="T36" fmla="*/ 48 w 88"/>
                  <a:gd name="T37" fmla="*/ 189 h 229"/>
                  <a:gd name="T38" fmla="*/ 45 w 88"/>
                  <a:gd name="T39" fmla="*/ 202 h 229"/>
                  <a:gd name="T40" fmla="*/ 42 w 88"/>
                  <a:gd name="T41" fmla="*/ 216 h 229"/>
                  <a:gd name="T42" fmla="*/ 36 w 88"/>
                  <a:gd name="T43" fmla="*/ 229 h 229"/>
                  <a:gd name="T44" fmla="*/ 0 w 88"/>
                  <a:gd name="T45" fmla="*/ 13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8" h="229">
                    <a:moveTo>
                      <a:pt x="0" y="134"/>
                    </a:moveTo>
                    <a:lnTo>
                      <a:pt x="6" y="121"/>
                    </a:lnTo>
                    <a:lnTo>
                      <a:pt x="9" y="108"/>
                    </a:lnTo>
                    <a:lnTo>
                      <a:pt x="16" y="95"/>
                    </a:lnTo>
                    <a:lnTo>
                      <a:pt x="19" y="78"/>
                    </a:lnTo>
                    <a:lnTo>
                      <a:pt x="25" y="66"/>
                    </a:lnTo>
                    <a:lnTo>
                      <a:pt x="33" y="53"/>
                    </a:lnTo>
                    <a:lnTo>
                      <a:pt x="36" y="39"/>
                    </a:lnTo>
                    <a:lnTo>
                      <a:pt x="42" y="26"/>
                    </a:lnTo>
                    <a:lnTo>
                      <a:pt x="48" y="14"/>
                    </a:lnTo>
                    <a:lnTo>
                      <a:pt x="52" y="0"/>
                    </a:lnTo>
                    <a:lnTo>
                      <a:pt x="88" y="75"/>
                    </a:lnTo>
                    <a:lnTo>
                      <a:pt x="81" y="95"/>
                    </a:lnTo>
                    <a:lnTo>
                      <a:pt x="74" y="111"/>
                    </a:lnTo>
                    <a:lnTo>
                      <a:pt x="68" y="127"/>
                    </a:lnTo>
                    <a:lnTo>
                      <a:pt x="64" y="144"/>
                    </a:lnTo>
                    <a:lnTo>
                      <a:pt x="58" y="157"/>
                    </a:lnTo>
                    <a:lnTo>
                      <a:pt x="55" y="174"/>
                    </a:lnTo>
                    <a:lnTo>
                      <a:pt x="48" y="189"/>
                    </a:lnTo>
                    <a:lnTo>
                      <a:pt x="45" y="202"/>
                    </a:lnTo>
                    <a:lnTo>
                      <a:pt x="42" y="216"/>
                    </a:lnTo>
                    <a:lnTo>
                      <a:pt x="36" y="229"/>
                    </a:lnTo>
                    <a:lnTo>
                      <a:pt x="0" y="1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95" name="Freeform 919"/>
              <p:cNvSpPr>
                <a:spLocks/>
              </p:cNvSpPr>
              <p:nvPr/>
            </p:nvSpPr>
            <p:spPr bwMode="auto">
              <a:xfrm>
                <a:off x="910" y="2745"/>
                <a:ext cx="6" cy="10"/>
              </a:xfrm>
              <a:custGeom>
                <a:avLst/>
                <a:gdLst>
                  <a:gd name="T0" fmla="*/ 121 w 121"/>
                  <a:gd name="T1" fmla="*/ 0 h 284"/>
                  <a:gd name="T2" fmla="*/ 104 w 121"/>
                  <a:gd name="T3" fmla="*/ 26 h 284"/>
                  <a:gd name="T4" fmla="*/ 95 w 121"/>
                  <a:gd name="T5" fmla="*/ 56 h 284"/>
                  <a:gd name="T6" fmla="*/ 85 w 121"/>
                  <a:gd name="T7" fmla="*/ 84 h 284"/>
                  <a:gd name="T8" fmla="*/ 76 w 121"/>
                  <a:gd name="T9" fmla="*/ 114 h 284"/>
                  <a:gd name="T10" fmla="*/ 66 w 121"/>
                  <a:gd name="T11" fmla="*/ 147 h 284"/>
                  <a:gd name="T12" fmla="*/ 57 w 121"/>
                  <a:gd name="T13" fmla="*/ 177 h 284"/>
                  <a:gd name="T14" fmla="*/ 46 w 121"/>
                  <a:gd name="T15" fmla="*/ 205 h 284"/>
                  <a:gd name="T16" fmla="*/ 33 w 121"/>
                  <a:gd name="T17" fmla="*/ 235 h 284"/>
                  <a:gd name="T18" fmla="*/ 21 w 121"/>
                  <a:gd name="T19" fmla="*/ 261 h 284"/>
                  <a:gd name="T20" fmla="*/ 0 w 121"/>
                  <a:gd name="T21"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1" h="284">
                    <a:moveTo>
                      <a:pt x="121" y="0"/>
                    </a:moveTo>
                    <a:lnTo>
                      <a:pt x="104" y="26"/>
                    </a:lnTo>
                    <a:lnTo>
                      <a:pt x="95" y="56"/>
                    </a:lnTo>
                    <a:lnTo>
                      <a:pt x="85" y="84"/>
                    </a:lnTo>
                    <a:lnTo>
                      <a:pt x="76" y="114"/>
                    </a:lnTo>
                    <a:lnTo>
                      <a:pt x="66" y="147"/>
                    </a:lnTo>
                    <a:lnTo>
                      <a:pt x="57" y="177"/>
                    </a:lnTo>
                    <a:lnTo>
                      <a:pt x="46" y="205"/>
                    </a:lnTo>
                    <a:lnTo>
                      <a:pt x="33" y="235"/>
                    </a:lnTo>
                    <a:lnTo>
                      <a:pt x="21" y="261"/>
                    </a:lnTo>
                    <a:lnTo>
                      <a:pt x="0" y="284"/>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96" name="Freeform 920"/>
              <p:cNvSpPr>
                <a:spLocks/>
              </p:cNvSpPr>
              <p:nvPr/>
            </p:nvSpPr>
            <p:spPr bwMode="auto">
              <a:xfrm>
                <a:off x="896" y="2747"/>
                <a:ext cx="13" cy="18"/>
              </a:xfrm>
              <a:custGeom>
                <a:avLst/>
                <a:gdLst>
                  <a:gd name="T0" fmla="*/ 303 w 303"/>
                  <a:gd name="T1" fmla="*/ 0 h 483"/>
                  <a:gd name="T2" fmla="*/ 270 w 303"/>
                  <a:gd name="T3" fmla="*/ 46 h 483"/>
                  <a:gd name="T4" fmla="*/ 247 w 303"/>
                  <a:gd name="T5" fmla="*/ 101 h 483"/>
                  <a:gd name="T6" fmla="*/ 225 w 303"/>
                  <a:gd name="T7" fmla="*/ 157 h 483"/>
                  <a:gd name="T8" fmla="*/ 203 w 303"/>
                  <a:gd name="T9" fmla="*/ 215 h 483"/>
                  <a:gd name="T10" fmla="*/ 183 w 303"/>
                  <a:gd name="T11" fmla="*/ 274 h 483"/>
                  <a:gd name="T12" fmla="*/ 157 w 303"/>
                  <a:gd name="T13" fmla="*/ 329 h 483"/>
                  <a:gd name="T14" fmla="*/ 131 w 303"/>
                  <a:gd name="T15" fmla="*/ 381 h 483"/>
                  <a:gd name="T16" fmla="*/ 95 w 303"/>
                  <a:gd name="T17" fmla="*/ 424 h 483"/>
                  <a:gd name="T18" fmla="*/ 53 w 303"/>
                  <a:gd name="T19" fmla="*/ 460 h 483"/>
                  <a:gd name="T20" fmla="*/ 0 w 303"/>
                  <a:gd name="T21" fmla="*/ 483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3" h="483">
                    <a:moveTo>
                      <a:pt x="303" y="0"/>
                    </a:moveTo>
                    <a:lnTo>
                      <a:pt x="270" y="46"/>
                    </a:lnTo>
                    <a:lnTo>
                      <a:pt x="247" y="101"/>
                    </a:lnTo>
                    <a:lnTo>
                      <a:pt x="225" y="157"/>
                    </a:lnTo>
                    <a:lnTo>
                      <a:pt x="203" y="215"/>
                    </a:lnTo>
                    <a:lnTo>
                      <a:pt x="183" y="274"/>
                    </a:lnTo>
                    <a:lnTo>
                      <a:pt x="157" y="329"/>
                    </a:lnTo>
                    <a:lnTo>
                      <a:pt x="131" y="381"/>
                    </a:lnTo>
                    <a:lnTo>
                      <a:pt x="95" y="424"/>
                    </a:lnTo>
                    <a:lnTo>
                      <a:pt x="53" y="460"/>
                    </a:lnTo>
                    <a:lnTo>
                      <a:pt x="0" y="483"/>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97" name="Freeform 921"/>
              <p:cNvSpPr>
                <a:spLocks/>
              </p:cNvSpPr>
              <p:nvPr/>
            </p:nvSpPr>
            <p:spPr bwMode="auto">
              <a:xfrm>
                <a:off x="1022" y="2714"/>
                <a:ext cx="27" cy="15"/>
              </a:xfrm>
              <a:custGeom>
                <a:avLst/>
                <a:gdLst>
                  <a:gd name="T0" fmla="*/ 0 w 640"/>
                  <a:gd name="T1" fmla="*/ 404 h 404"/>
                  <a:gd name="T2" fmla="*/ 66 w 640"/>
                  <a:gd name="T3" fmla="*/ 362 h 404"/>
                  <a:gd name="T4" fmla="*/ 131 w 640"/>
                  <a:gd name="T5" fmla="*/ 323 h 404"/>
                  <a:gd name="T6" fmla="*/ 192 w 640"/>
                  <a:gd name="T7" fmla="*/ 280 h 404"/>
                  <a:gd name="T8" fmla="*/ 257 w 640"/>
                  <a:gd name="T9" fmla="*/ 241 h 404"/>
                  <a:gd name="T10" fmla="*/ 319 w 640"/>
                  <a:gd name="T11" fmla="*/ 199 h 404"/>
                  <a:gd name="T12" fmla="*/ 384 w 640"/>
                  <a:gd name="T13" fmla="*/ 160 h 404"/>
                  <a:gd name="T14" fmla="*/ 448 w 640"/>
                  <a:gd name="T15" fmla="*/ 117 h 404"/>
                  <a:gd name="T16" fmla="*/ 514 w 640"/>
                  <a:gd name="T17" fmla="*/ 78 h 404"/>
                  <a:gd name="T18" fmla="*/ 575 w 640"/>
                  <a:gd name="T19" fmla="*/ 39 h 404"/>
                  <a:gd name="T20" fmla="*/ 640 w 640"/>
                  <a:gd name="T21" fmla="*/ 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0" h="404">
                    <a:moveTo>
                      <a:pt x="0" y="404"/>
                    </a:moveTo>
                    <a:lnTo>
                      <a:pt x="66" y="362"/>
                    </a:lnTo>
                    <a:lnTo>
                      <a:pt x="131" y="323"/>
                    </a:lnTo>
                    <a:lnTo>
                      <a:pt x="192" y="280"/>
                    </a:lnTo>
                    <a:lnTo>
                      <a:pt x="257" y="241"/>
                    </a:lnTo>
                    <a:lnTo>
                      <a:pt x="319" y="199"/>
                    </a:lnTo>
                    <a:lnTo>
                      <a:pt x="384" y="160"/>
                    </a:lnTo>
                    <a:lnTo>
                      <a:pt x="448" y="117"/>
                    </a:lnTo>
                    <a:lnTo>
                      <a:pt x="514" y="78"/>
                    </a:lnTo>
                    <a:lnTo>
                      <a:pt x="575" y="39"/>
                    </a:lnTo>
                    <a:lnTo>
                      <a:pt x="640"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98" name="Freeform 922"/>
              <p:cNvSpPr>
                <a:spLocks/>
              </p:cNvSpPr>
              <p:nvPr/>
            </p:nvSpPr>
            <p:spPr bwMode="auto">
              <a:xfrm>
                <a:off x="1040" y="2720"/>
                <a:ext cx="23" cy="11"/>
              </a:xfrm>
              <a:custGeom>
                <a:avLst/>
                <a:gdLst>
                  <a:gd name="T0" fmla="*/ 0 w 539"/>
                  <a:gd name="T1" fmla="*/ 299 h 299"/>
                  <a:gd name="T2" fmla="*/ 55 w 539"/>
                  <a:gd name="T3" fmla="*/ 271 h 299"/>
                  <a:gd name="T4" fmla="*/ 107 w 539"/>
                  <a:gd name="T5" fmla="*/ 241 h 299"/>
                  <a:gd name="T6" fmla="*/ 162 w 539"/>
                  <a:gd name="T7" fmla="*/ 208 h 299"/>
                  <a:gd name="T8" fmla="*/ 214 w 539"/>
                  <a:gd name="T9" fmla="*/ 176 h 299"/>
                  <a:gd name="T10" fmla="*/ 266 w 539"/>
                  <a:gd name="T11" fmla="*/ 143 h 299"/>
                  <a:gd name="T12" fmla="*/ 318 w 539"/>
                  <a:gd name="T13" fmla="*/ 111 h 299"/>
                  <a:gd name="T14" fmla="*/ 370 w 539"/>
                  <a:gd name="T15" fmla="*/ 78 h 299"/>
                  <a:gd name="T16" fmla="*/ 425 w 539"/>
                  <a:gd name="T17" fmla="*/ 48 h 299"/>
                  <a:gd name="T18" fmla="*/ 481 w 539"/>
                  <a:gd name="T19" fmla="*/ 22 h 299"/>
                  <a:gd name="T20" fmla="*/ 539 w 539"/>
                  <a:gd name="T21" fmla="*/ 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9" h="299">
                    <a:moveTo>
                      <a:pt x="0" y="299"/>
                    </a:moveTo>
                    <a:lnTo>
                      <a:pt x="55" y="271"/>
                    </a:lnTo>
                    <a:lnTo>
                      <a:pt x="107" y="241"/>
                    </a:lnTo>
                    <a:lnTo>
                      <a:pt x="162" y="208"/>
                    </a:lnTo>
                    <a:lnTo>
                      <a:pt x="214" y="176"/>
                    </a:lnTo>
                    <a:lnTo>
                      <a:pt x="266" y="143"/>
                    </a:lnTo>
                    <a:lnTo>
                      <a:pt x="318" y="111"/>
                    </a:lnTo>
                    <a:lnTo>
                      <a:pt x="370" y="78"/>
                    </a:lnTo>
                    <a:lnTo>
                      <a:pt x="425" y="48"/>
                    </a:lnTo>
                    <a:lnTo>
                      <a:pt x="481" y="22"/>
                    </a:lnTo>
                    <a:lnTo>
                      <a:pt x="539"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499" name="Freeform 923"/>
              <p:cNvSpPr>
                <a:spLocks/>
              </p:cNvSpPr>
              <p:nvPr/>
            </p:nvSpPr>
            <p:spPr bwMode="auto">
              <a:xfrm>
                <a:off x="1025" y="2810"/>
                <a:ext cx="44" cy="8"/>
              </a:xfrm>
              <a:custGeom>
                <a:avLst/>
                <a:gdLst>
                  <a:gd name="T0" fmla="*/ 0 w 1000"/>
                  <a:gd name="T1" fmla="*/ 204 h 204"/>
                  <a:gd name="T2" fmla="*/ 88 w 1000"/>
                  <a:gd name="T3" fmla="*/ 147 h 204"/>
                  <a:gd name="T4" fmla="*/ 179 w 1000"/>
                  <a:gd name="T5" fmla="*/ 102 h 204"/>
                  <a:gd name="T6" fmla="*/ 275 w 1000"/>
                  <a:gd name="T7" fmla="*/ 63 h 204"/>
                  <a:gd name="T8" fmla="*/ 377 w 1000"/>
                  <a:gd name="T9" fmla="*/ 33 h 204"/>
                  <a:gd name="T10" fmla="*/ 481 w 1000"/>
                  <a:gd name="T11" fmla="*/ 14 h 204"/>
                  <a:gd name="T12" fmla="*/ 584 w 1000"/>
                  <a:gd name="T13" fmla="*/ 4 h 204"/>
                  <a:gd name="T14" fmla="*/ 688 w 1000"/>
                  <a:gd name="T15" fmla="*/ 0 h 204"/>
                  <a:gd name="T16" fmla="*/ 795 w 1000"/>
                  <a:gd name="T17" fmla="*/ 8 h 204"/>
                  <a:gd name="T18" fmla="*/ 899 w 1000"/>
                  <a:gd name="T19" fmla="*/ 20 h 204"/>
                  <a:gd name="T20" fmla="*/ 1000 w 1000"/>
                  <a:gd name="T21" fmla="*/ 4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00" h="204">
                    <a:moveTo>
                      <a:pt x="0" y="204"/>
                    </a:moveTo>
                    <a:lnTo>
                      <a:pt x="88" y="147"/>
                    </a:lnTo>
                    <a:lnTo>
                      <a:pt x="179" y="102"/>
                    </a:lnTo>
                    <a:lnTo>
                      <a:pt x="275" y="63"/>
                    </a:lnTo>
                    <a:lnTo>
                      <a:pt x="377" y="33"/>
                    </a:lnTo>
                    <a:lnTo>
                      <a:pt x="481" y="14"/>
                    </a:lnTo>
                    <a:lnTo>
                      <a:pt x="584" y="4"/>
                    </a:lnTo>
                    <a:lnTo>
                      <a:pt x="688" y="0"/>
                    </a:lnTo>
                    <a:lnTo>
                      <a:pt x="795" y="8"/>
                    </a:lnTo>
                    <a:lnTo>
                      <a:pt x="899" y="20"/>
                    </a:lnTo>
                    <a:lnTo>
                      <a:pt x="1000" y="44"/>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00" name="Freeform 924"/>
              <p:cNvSpPr>
                <a:spLocks/>
              </p:cNvSpPr>
              <p:nvPr/>
            </p:nvSpPr>
            <p:spPr bwMode="auto">
              <a:xfrm>
                <a:off x="1044" y="2815"/>
                <a:ext cx="32" cy="3"/>
              </a:xfrm>
              <a:custGeom>
                <a:avLst/>
                <a:gdLst>
                  <a:gd name="T0" fmla="*/ 0 w 717"/>
                  <a:gd name="T1" fmla="*/ 79 h 79"/>
                  <a:gd name="T2" fmla="*/ 67 w 717"/>
                  <a:gd name="T3" fmla="*/ 52 h 79"/>
                  <a:gd name="T4" fmla="*/ 139 w 717"/>
                  <a:gd name="T5" fmla="*/ 32 h 79"/>
                  <a:gd name="T6" fmla="*/ 210 w 717"/>
                  <a:gd name="T7" fmla="*/ 22 h 79"/>
                  <a:gd name="T8" fmla="*/ 282 w 717"/>
                  <a:gd name="T9" fmla="*/ 19 h 79"/>
                  <a:gd name="T10" fmla="*/ 356 w 717"/>
                  <a:gd name="T11" fmla="*/ 19 h 79"/>
                  <a:gd name="T12" fmla="*/ 428 w 717"/>
                  <a:gd name="T13" fmla="*/ 19 h 79"/>
                  <a:gd name="T14" fmla="*/ 503 w 717"/>
                  <a:gd name="T15" fmla="*/ 19 h 79"/>
                  <a:gd name="T16" fmla="*/ 575 w 717"/>
                  <a:gd name="T17" fmla="*/ 19 h 79"/>
                  <a:gd name="T18" fmla="*/ 646 w 717"/>
                  <a:gd name="T19" fmla="*/ 13 h 79"/>
                  <a:gd name="T20" fmla="*/ 717 w 717"/>
                  <a:gd name="T21"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7" h="79">
                    <a:moveTo>
                      <a:pt x="0" y="79"/>
                    </a:moveTo>
                    <a:lnTo>
                      <a:pt x="67" y="52"/>
                    </a:lnTo>
                    <a:lnTo>
                      <a:pt x="139" y="32"/>
                    </a:lnTo>
                    <a:lnTo>
                      <a:pt x="210" y="22"/>
                    </a:lnTo>
                    <a:lnTo>
                      <a:pt x="282" y="19"/>
                    </a:lnTo>
                    <a:lnTo>
                      <a:pt x="356" y="19"/>
                    </a:lnTo>
                    <a:lnTo>
                      <a:pt x="428" y="19"/>
                    </a:lnTo>
                    <a:lnTo>
                      <a:pt x="503" y="19"/>
                    </a:lnTo>
                    <a:lnTo>
                      <a:pt x="575" y="19"/>
                    </a:lnTo>
                    <a:lnTo>
                      <a:pt x="646" y="13"/>
                    </a:lnTo>
                    <a:lnTo>
                      <a:pt x="717"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01" name="Freeform 925"/>
              <p:cNvSpPr>
                <a:spLocks/>
              </p:cNvSpPr>
              <p:nvPr/>
            </p:nvSpPr>
            <p:spPr bwMode="auto">
              <a:xfrm>
                <a:off x="1052" y="2825"/>
                <a:ext cx="18" cy="3"/>
              </a:xfrm>
              <a:custGeom>
                <a:avLst/>
                <a:gdLst>
                  <a:gd name="T0" fmla="*/ 0 w 420"/>
                  <a:gd name="T1" fmla="*/ 100 h 100"/>
                  <a:gd name="T2" fmla="*/ 40 w 420"/>
                  <a:gd name="T3" fmla="*/ 81 h 100"/>
                  <a:gd name="T4" fmla="*/ 82 w 420"/>
                  <a:gd name="T5" fmla="*/ 68 h 100"/>
                  <a:gd name="T6" fmla="*/ 121 w 420"/>
                  <a:gd name="T7" fmla="*/ 52 h 100"/>
                  <a:gd name="T8" fmla="*/ 164 w 420"/>
                  <a:gd name="T9" fmla="*/ 38 h 100"/>
                  <a:gd name="T10" fmla="*/ 206 w 420"/>
                  <a:gd name="T11" fmla="*/ 28 h 100"/>
                  <a:gd name="T12" fmla="*/ 247 w 420"/>
                  <a:gd name="T13" fmla="*/ 19 h 100"/>
                  <a:gd name="T14" fmla="*/ 290 w 420"/>
                  <a:gd name="T15" fmla="*/ 12 h 100"/>
                  <a:gd name="T16" fmla="*/ 332 w 420"/>
                  <a:gd name="T17" fmla="*/ 6 h 100"/>
                  <a:gd name="T18" fmla="*/ 378 w 420"/>
                  <a:gd name="T19" fmla="*/ 3 h 100"/>
                  <a:gd name="T20" fmla="*/ 420 w 420"/>
                  <a:gd name="T21"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0" h="100">
                    <a:moveTo>
                      <a:pt x="0" y="100"/>
                    </a:moveTo>
                    <a:lnTo>
                      <a:pt x="40" y="81"/>
                    </a:lnTo>
                    <a:lnTo>
                      <a:pt x="82" y="68"/>
                    </a:lnTo>
                    <a:lnTo>
                      <a:pt x="121" y="52"/>
                    </a:lnTo>
                    <a:lnTo>
                      <a:pt x="164" y="38"/>
                    </a:lnTo>
                    <a:lnTo>
                      <a:pt x="206" y="28"/>
                    </a:lnTo>
                    <a:lnTo>
                      <a:pt x="247" y="19"/>
                    </a:lnTo>
                    <a:lnTo>
                      <a:pt x="290" y="12"/>
                    </a:lnTo>
                    <a:lnTo>
                      <a:pt x="332" y="6"/>
                    </a:lnTo>
                    <a:lnTo>
                      <a:pt x="378" y="3"/>
                    </a:lnTo>
                    <a:lnTo>
                      <a:pt x="420"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02" name="Freeform 926"/>
              <p:cNvSpPr>
                <a:spLocks/>
              </p:cNvSpPr>
              <p:nvPr/>
            </p:nvSpPr>
            <p:spPr bwMode="auto">
              <a:xfrm>
                <a:off x="1037" y="2838"/>
                <a:ext cx="31" cy="12"/>
              </a:xfrm>
              <a:custGeom>
                <a:avLst/>
                <a:gdLst>
                  <a:gd name="T0" fmla="*/ 0 w 702"/>
                  <a:gd name="T1" fmla="*/ 323 h 323"/>
                  <a:gd name="T2" fmla="*/ 75 w 702"/>
                  <a:gd name="T3" fmla="*/ 300 h 323"/>
                  <a:gd name="T4" fmla="*/ 150 w 702"/>
                  <a:gd name="T5" fmla="*/ 277 h 323"/>
                  <a:gd name="T6" fmla="*/ 224 w 702"/>
                  <a:gd name="T7" fmla="*/ 254 h 323"/>
                  <a:gd name="T8" fmla="*/ 296 w 702"/>
                  <a:gd name="T9" fmla="*/ 225 h 323"/>
                  <a:gd name="T10" fmla="*/ 367 w 702"/>
                  <a:gd name="T11" fmla="*/ 196 h 323"/>
                  <a:gd name="T12" fmla="*/ 435 w 702"/>
                  <a:gd name="T13" fmla="*/ 163 h 323"/>
                  <a:gd name="T14" fmla="*/ 504 w 702"/>
                  <a:gd name="T15" fmla="*/ 127 h 323"/>
                  <a:gd name="T16" fmla="*/ 571 w 702"/>
                  <a:gd name="T17" fmla="*/ 88 h 323"/>
                  <a:gd name="T18" fmla="*/ 636 w 702"/>
                  <a:gd name="T19" fmla="*/ 46 h 323"/>
                  <a:gd name="T20" fmla="*/ 702 w 702"/>
                  <a:gd name="T21"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2" h="323">
                    <a:moveTo>
                      <a:pt x="0" y="323"/>
                    </a:moveTo>
                    <a:lnTo>
                      <a:pt x="75" y="300"/>
                    </a:lnTo>
                    <a:lnTo>
                      <a:pt x="150" y="277"/>
                    </a:lnTo>
                    <a:lnTo>
                      <a:pt x="224" y="254"/>
                    </a:lnTo>
                    <a:lnTo>
                      <a:pt x="296" y="225"/>
                    </a:lnTo>
                    <a:lnTo>
                      <a:pt x="367" y="196"/>
                    </a:lnTo>
                    <a:lnTo>
                      <a:pt x="435" y="163"/>
                    </a:lnTo>
                    <a:lnTo>
                      <a:pt x="504" y="127"/>
                    </a:lnTo>
                    <a:lnTo>
                      <a:pt x="571" y="88"/>
                    </a:lnTo>
                    <a:lnTo>
                      <a:pt x="636" y="46"/>
                    </a:lnTo>
                    <a:lnTo>
                      <a:pt x="702"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03" name="Freeform 927"/>
              <p:cNvSpPr>
                <a:spLocks/>
              </p:cNvSpPr>
              <p:nvPr/>
            </p:nvSpPr>
            <p:spPr bwMode="auto">
              <a:xfrm>
                <a:off x="1021" y="2840"/>
                <a:ext cx="28" cy="5"/>
              </a:xfrm>
              <a:custGeom>
                <a:avLst/>
                <a:gdLst>
                  <a:gd name="T0" fmla="*/ 0 w 627"/>
                  <a:gd name="T1" fmla="*/ 134 h 154"/>
                  <a:gd name="T2" fmla="*/ 69 w 627"/>
                  <a:gd name="T3" fmla="*/ 147 h 154"/>
                  <a:gd name="T4" fmla="*/ 133 w 627"/>
                  <a:gd name="T5" fmla="*/ 154 h 154"/>
                  <a:gd name="T6" fmla="*/ 198 w 627"/>
                  <a:gd name="T7" fmla="*/ 150 h 154"/>
                  <a:gd name="T8" fmla="*/ 259 w 627"/>
                  <a:gd name="T9" fmla="*/ 140 h 154"/>
                  <a:gd name="T10" fmla="*/ 322 w 627"/>
                  <a:gd name="T11" fmla="*/ 124 h 154"/>
                  <a:gd name="T12" fmla="*/ 383 w 627"/>
                  <a:gd name="T13" fmla="*/ 105 h 154"/>
                  <a:gd name="T14" fmla="*/ 442 w 627"/>
                  <a:gd name="T15" fmla="*/ 82 h 154"/>
                  <a:gd name="T16" fmla="*/ 503 w 627"/>
                  <a:gd name="T17" fmla="*/ 55 h 154"/>
                  <a:gd name="T18" fmla="*/ 566 w 627"/>
                  <a:gd name="T19" fmla="*/ 30 h 154"/>
                  <a:gd name="T20" fmla="*/ 627 w 627"/>
                  <a:gd name="T21"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7" h="154">
                    <a:moveTo>
                      <a:pt x="0" y="134"/>
                    </a:moveTo>
                    <a:lnTo>
                      <a:pt x="69" y="147"/>
                    </a:lnTo>
                    <a:lnTo>
                      <a:pt x="133" y="154"/>
                    </a:lnTo>
                    <a:lnTo>
                      <a:pt x="198" y="150"/>
                    </a:lnTo>
                    <a:lnTo>
                      <a:pt x="259" y="140"/>
                    </a:lnTo>
                    <a:lnTo>
                      <a:pt x="322" y="124"/>
                    </a:lnTo>
                    <a:lnTo>
                      <a:pt x="383" y="105"/>
                    </a:lnTo>
                    <a:lnTo>
                      <a:pt x="442" y="82"/>
                    </a:lnTo>
                    <a:lnTo>
                      <a:pt x="503" y="55"/>
                    </a:lnTo>
                    <a:lnTo>
                      <a:pt x="566" y="30"/>
                    </a:lnTo>
                    <a:lnTo>
                      <a:pt x="627"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04" name="Freeform 928"/>
              <p:cNvSpPr>
                <a:spLocks/>
              </p:cNvSpPr>
              <p:nvPr/>
            </p:nvSpPr>
            <p:spPr bwMode="auto">
              <a:xfrm>
                <a:off x="1017" y="2822"/>
                <a:ext cx="12" cy="7"/>
              </a:xfrm>
              <a:custGeom>
                <a:avLst/>
                <a:gdLst>
                  <a:gd name="T0" fmla="*/ 0 w 260"/>
                  <a:gd name="T1" fmla="*/ 202 h 202"/>
                  <a:gd name="T2" fmla="*/ 23 w 260"/>
                  <a:gd name="T3" fmla="*/ 180 h 202"/>
                  <a:gd name="T4" fmla="*/ 49 w 260"/>
                  <a:gd name="T5" fmla="*/ 157 h 202"/>
                  <a:gd name="T6" fmla="*/ 72 w 260"/>
                  <a:gd name="T7" fmla="*/ 135 h 202"/>
                  <a:gd name="T8" fmla="*/ 94 w 260"/>
                  <a:gd name="T9" fmla="*/ 108 h 202"/>
                  <a:gd name="T10" fmla="*/ 117 w 260"/>
                  <a:gd name="T11" fmla="*/ 86 h 202"/>
                  <a:gd name="T12" fmla="*/ 140 w 260"/>
                  <a:gd name="T13" fmla="*/ 63 h 202"/>
                  <a:gd name="T14" fmla="*/ 166 w 260"/>
                  <a:gd name="T15" fmla="*/ 44 h 202"/>
                  <a:gd name="T16" fmla="*/ 195 w 260"/>
                  <a:gd name="T17" fmla="*/ 27 h 202"/>
                  <a:gd name="T18" fmla="*/ 224 w 260"/>
                  <a:gd name="T19" fmla="*/ 11 h 202"/>
                  <a:gd name="T20" fmla="*/ 260 w 260"/>
                  <a:gd name="T21"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0" h="202">
                    <a:moveTo>
                      <a:pt x="0" y="202"/>
                    </a:moveTo>
                    <a:lnTo>
                      <a:pt x="23" y="180"/>
                    </a:lnTo>
                    <a:lnTo>
                      <a:pt x="49" y="157"/>
                    </a:lnTo>
                    <a:lnTo>
                      <a:pt x="72" y="135"/>
                    </a:lnTo>
                    <a:lnTo>
                      <a:pt x="94" y="108"/>
                    </a:lnTo>
                    <a:lnTo>
                      <a:pt x="117" y="86"/>
                    </a:lnTo>
                    <a:lnTo>
                      <a:pt x="140" y="63"/>
                    </a:lnTo>
                    <a:lnTo>
                      <a:pt x="166" y="44"/>
                    </a:lnTo>
                    <a:lnTo>
                      <a:pt x="195" y="27"/>
                    </a:lnTo>
                    <a:lnTo>
                      <a:pt x="224" y="11"/>
                    </a:lnTo>
                    <a:lnTo>
                      <a:pt x="260"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05" name="Freeform 929"/>
              <p:cNvSpPr>
                <a:spLocks/>
              </p:cNvSpPr>
              <p:nvPr/>
            </p:nvSpPr>
            <p:spPr bwMode="auto">
              <a:xfrm>
                <a:off x="1016" y="2892"/>
                <a:ext cx="20" cy="5"/>
              </a:xfrm>
              <a:custGeom>
                <a:avLst/>
                <a:gdLst>
                  <a:gd name="T0" fmla="*/ 0 w 480"/>
                  <a:gd name="T1" fmla="*/ 39 h 141"/>
                  <a:gd name="T2" fmla="*/ 48 w 480"/>
                  <a:gd name="T3" fmla="*/ 13 h 141"/>
                  <a:gd name="T4" fmla="*/ 100 w 480"/>
                  <a:gd name="T5" fmla="*/ 0 h 141"/>
                  <a:gd name="T6" fmla="*/ 149 w 480"/>
                  <a:gd name="T7" fmla="*/ 0 h 141"/>
                  <a:gd name="T8" fmla="*/ 198 w 480"/>
                  <a:gd name="T9" fmla="*/ 6 h 141"/>
                  <a:gd name="T10" fmla="*/ 246 w 480"/>
                  <a:gd name="T11" fmla="*/ 23 h 141"/>
                  <a:gd name="T12" fmla="*/ 295 w 480"/>
                  <a:gd name="T13" fmla="*/ 45 h 141"/>
                  <a:gd name="T14" fmla="*/ 344 w 480"/>
                  <a:gd name="T15" fmla="*/ 72 h 141"/>
                  <a:gd name="T16" fmla="*/ 389 w 480"/>
                  <a:gd name="T17" fmla="*/ 95 h 141"/>
                  <a:gd name="T18" fmla="*/ 435 w 480"/>
                  <a:gd name="T19" fmla="*/ 120 h 141"/>
                  <a:gd name="T20" fmla="*/ 480 w 480"/>
                  <a:gd name="T21"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0" h="141">
                    <a:moveTo>
                      <a:pt x="0" y="39"/>
                    </a:moveTo>
                    <a:lnTo>
                      <a:pt x="48" y="13"/>
                    </a:lnTo>
                    <a:lnTo>
                      <a:pt x="100" y="0"/>
                    </a:lnTo>
                    <a:lnTo>
                      <a:pt x="149" y="0"/>
                    </a:lnTo>
                    <a:lnTo>
                      <a:pt x="198" y="6"/>
                    </a:lnTo>
                    <a:lnTo>
                      <a:pt x="246" y="23"/>
                    </a:lnTo>
                    <a:lnTo>
                      <a:pt x="295" y="45"/>
                    </a:lnTo>
                    <a:lnTo>
                      <a:pt x="344" y="72"/>
                    </a:lnTo>
                    <a:lnTo>
                      <a:pt x="389" y="95"/>
                    </a:lnTo>
                    <a:lnTo>
                      <a:pt x="435" y="120"/>
                    </a:lnTo>
                    <a:lnTo>
                      <a:pt x="480" y="141"/>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06" name="Freeform 930"/>
              <p:cNvSpPr>
                <a:spLocks/>
              </p:cNvSpPr>
              <p:nvPr/>
            </p:nvSpPr>
            <p:spPr bwMode="auto">
              <a:xfrm>
                <a:off x="1030" y="2902"/>
                <a:ext cx="30" cy="22"/>
              </a:xfrm>
              <a:custGeom>
                <a:avLst/>
                <a:gdLst>
                  <a:gd name="T0" fmla="*/ 0 w 698"/>
                  <a:gd name="T1" fmla="*/ 0 h 623"/>
                  <a:gd name="T2" fmla="*/ 79 w 698"/>
                  <a:gd name="T3" fmla="*/ 52 h 623"/>
                  <a:gd name="T4" fmla="*/ 156 w 698"/>
                  <a:gd name="T5" fmla="*/ 107 h 623"/>
                  <a:gd name="T6" fmla="*/ 231 w 698"/>
                  <a:gd name="T7" fmla="*/ 163 h 623"/>
                  <a:gd name="T8" fmla="*/ 306 w 698"/>
                  <a:gd name="T9" fmla="*/ 222 h 623"/>
                  <a:gd name="T10" fmla="*/ 378 w 698"/>
                  <a:gd name="T11" fmla="*/ 284 h 623"/>
                  <a:gd name="T12" fmla="*/ 445 w 698"/>
                  <a:gd name="T13" fmla="*/ 345 h 623"/>
                  <a:gd name="T14" fmla="*/ 513 w 698"/>
                  <a:gd name="T15" fmla="*/ 411 h 623"/>
                  <a:gd name="T16" fmla="*/ 579 w 698"/>
                  <a:gd name="T17" fmla="*/ 480 h 623"/>
                  <a:gd name="T18" fmla="*/ 640 w 698"/>
                  <a:gd name="T19" fmla="*/ 548 h 623"/>
                  <a:gd name="T20" fmla="*/ 698 w 698"/>
                  <a:gd name="T21" fmla="*/ 623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8" h="623">
                    <a:moveTo>
                      <a:pt x="0" y="0"/>
                    </a:moveTo>
                    <a:lnTo>
                      <a:pt x="79" y="52"/>
                    </a:lnTo>
                    <a:lnTo>
                      <a:pt x="156" y="107"/>
                    </a:lnTo>
                    <a:lnTo>
                      <a:pt x="231" y="163"/>
                    </a:lnTo>
                    <a:lnTo>
                      <a:pt x="306" y="222"/>
                    </a:lnTo>
                    <a:lnTo>
                      <a:pt x="378" y="284"/>
                    </a:lnTo>
                    <a:lnTo>
                      <a:pt x="445" y="345"/>
                    </a:lnTo>
                    <a:lnTo>
                      <a:pt x="513" y="411"/>
                    </a:lnTo>
                    <a:lnTo>
                      <a:pt x="579" y="480"/>
                    </a:lnTo>
                    <a:lnTo>
                      <a:pt x="640" y="548"/>
                    </a:lnTo>
                    <a:lnTo>
                      <a:pt x="698" y="623"/>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07" name="Freeform 931"/>
              <p:cNvSpPr>
                <a:spLocks/>
              </p:cNvSpPr>
              <p:nvPr/>
            </p:nvSpPr>
            <p:spPr bwMode="auto">
              <a:xfrm>
                <a:off x="1036" y="2914"/>
                <a:ext cx="22" cy="19"/>
              </a:xfrm>
              <a:custGeom>
                <a:avLst/>
                <a:gdLst>
                  <a:gd name="T0" fmla="*/ 0 w 500"/>
                  <a:gd name="T1" fmla="*/ 0 h 522"/>
                  <a:gd name="T2" fmla="*/ 62 w 500"/>
                  <a:gd name="T3" fmla="*/ 43 h 522"/>
                  <a:gd name="T4" fmla="*/ 118 w 500"/>
                  <a:gd name="T5" fmla="*/ 91 h 522"/>
                  <a:gd name="T6" fmla="*/ 167 w 500"/>
                  <a:gd name="T7" fmla="*/ 143 h 522"/>
                  <a:gd name="T8" fmla="*/ 214 w 500"/>
                  <a:gd name="T9" fmla="*/ 196 h 522"/>
                  <a:gd name="T10" fmla="*/ 257 w 500"/>
                  <a:gd name="T11" fmla="*/ 255 h 522"/>
                  <a:gd name="T12" fmla="*/ 302 w 500"/>
                  <a:gd name="T13" fmla="*/ 310 h 522"/>
                  <a:gd name="T14" fmla="*/ 348 w 500"/>
                  <a:gd name="T15" fmla="*/ 369 h 522"/>
                  <a:gd name="T16" fmla="*/ 396 w 500"/>
                  <a:gd name="T17" fmla="*/ 424 h 522"/>
                  <a:gd name="T18" fmla="*/ 445 w 500"/>
                  <a:gd name="T19" fmla="*/ 477 h 522"/>
                  <a:gd name="T20" fmla="*/ 500 w 500"/>
                  <a:gd name="T21" fmla="*/ 522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0" h="522">
                    <a:moveTo>
                      <a:pt x="0" y="0"/>
                    </a:moveTo>
                    <a:lnTo>
                      <a:pt x="62" y="43"/>
                    </a:lnTo>
                    <a:lnTo>
                      <a:pt x="118" y="91"/>
                    </a:lnTo>
                    <a:lnTo>
                      <a:pt x="167" y="143"/>
                    </a:lnTo>
                    <a:lnTo>
                      <a:pt x="214" y="196"/>
                    </a:lnTo>
                    <a:lnTo>
                      <a:pt x="257" y="255"/>
                    </a:lnTo>
                    <a:lnTo>
                      <a:pt x="302" y="310"/>
                    </a:lnTo>
                    <a:lnTo>
                      <a:pt x="348" y="369"/>
                    </a:lnTo>
                    <a:lnTo>
                      <a:pt x="396" y="424"/>
                    </a:lnTo>
                    <a:lnTo>
                      <a:pt x="445" y="477"/>
                    </a:lnTo>
                    <a:lnTo>
                      <a:pt x="500" y="522"/>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08" name="Freeform 932"/>
              <p:cNvSpPr>
                <a:spLocks/>
              </p:cNvSpPr>
              <p:nvPr/>
            </p:nvSpPr>
            <p:spPr bwMode="auto">
              <a:xfrm>
                <a:off x="1001" y="2915"/>
                <a:ext cx="10" cy="17"/>
              </a:xfrm>
              <a:custGeom>
                <a:avLst/>
                <a:gdLst>
                  <a:gd name="T0" fmla="*/ 3 w 227"/>
                  <a:gd name="T1" fmla="*/ 0 h 464"/>
                  <a:gd name="T2" fmla="*/ 0 w 227"/>
                  <a:gd name="T3" fmla="*/ 53 h 464"/>
                  <a:gd name="T4" fmla="*/ 7 w 227"/>
                  <a:gd name="T5" fmla="*/ 105 h 464"/>
                  <a:gd name="T6" fmla="*/ 22 w 227"/>
                  <a:gd name="T7" fmla="*/ 151 h 464"/>
                  <a:gd name="T8" fmla="*/ 46 w 227"/>
                  <a:gd name="T9" fmla="*/ 200 h 464"/>
                  <a:gd name="T10" fmla="*/ 74 w 227"/>
                  <a:gd name="T11" fmla="*/ 242 h 464"/>
                  <a:gd name="T12" fmla="*/ 104 w 227"/>
                  <a:gd name="T13" fmla="*/ 287 h 464"/>
                  <a:gd name="T14" fmla="*/ 140 w 227"/>
                  <a:gd name="T15" fmla="*/ 330 h 464"/>
                  <a:gd name="T16" fmla="*/ 172 w 227"/>
                  <a:gd name="T17" fmla="*/ 372 h 464"/>
                  <a:gd name="T18" fmla="*/ 201 w 227"/>
                  <a:gd name="T19" fmla="*/ 419 h 464"/>
                  <a:gd name="T20" fmla="*/ 227 w 227"/>
                  <a:gd name="T21" fmla="*/ 46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7" h="464">
                    <a:moveTo>
                      <a:pt x="3" y="0"/>
                    </a:moveTo>
                    <a:lnTo>
                      <a:pt x="0" y="53"/>
                    </a:lnTo>
                    <a:lnTo>
                      <a:pt x="7" y="105"/>
                    </a:lnTo>
                    <a:lnTo>
                      <a:pt x="22" y="151"/>
                    </a:lnTo>
                    <a:lnTo>
                      <a:pt x="46" y="200"/>
                    </a:lnTo>
                    <a:lnTo>
                      <a:pt x="74" y="242"/>
                    </a:lnTo>
                    <a:lnTo>
                      <a:pt x="104" y="287"/>
                    </a:lnTo>
                    <a:lnTo>
                      <a:pt x="140" y="330"/>
                    </a:lnTo>
                    <a:lnTo>
                      <a:pt x="172" y="372"/>
                    </a:lnTo>
                    <a:lnTo>
                      <a:pt x="201" y="419"/>
                    </a:lnTo>
                    <a:lnTo>
                      <a:pt x="227" y="464"/>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09" name="Freeform 933"/>
              <p:cNvSpPr>
                <a:spLocks/>
              </p:cNvSpPr>
              <p:nvPr/>
            </p:nvSpPr>
            <p:spPr bwMode="auto">
              <a:xfrm>
                <a:off x="1005" y="2904"/>
                <a:ext cx="13" cy="20"/>
              </a:xfrm>
              <a:custGeom>
                <a:avLst/>
                <a:gdLst>
                  <a:gd name="T0" fmla="*/ 0 w 302"/>
                  <a:gd name="T1" fmla="*/ 0 h 561"/>
                  <a:gd name="T2" fmla="*/ 10 w 302"/>
                  <a:gd name="T3" fmla="*/ 65 h 561"/>
                  <a:gd name="T4" fmla="*/ 26 w 302"/>
                  <a:gd name="T5" fmla="*/ 127 h 561"/>
                  <a:gd name="T6" fmla="*/ 45 w 302"/>
                  <a:gd name="T7" fmla="*/ 192 h 561"/>
                  <a:gd name="T8" fmla="*/ 68 w 302"/>
                  <a:gd name="T9" fmla="*/ 252 h 561"/>
                  <a:gd name="T10" fmla="*/ 98 w 302"/>
                  <a:gd name="T11" fmla="*/ 310 h 561"/>
                  <a:gd name="T12" fmla="*/ 129 w 302"/>
                  <a:gd name="T13" fmla="*/ 365 h 561"/>
                  <a:gd name="T14" fmla="*/ 165 w 302"/>
                  <a:gd name="T15" fmla="*/ 418 h 561"/>
                  <a:gd name="T16" fmla="*/ 208 w 302"/>
                  <a:gd name="T17" fmla="*/ 470 h 561"/>
                  <a:gd name="T18" fmla="*/ 253 w 302"/>
                  <a:gd name="T19" fmla="*/ 515 h 561"/>
                  <a:gd name="T20" fmla="*/ 302 w 302"/>
                  <a:gd name="T21" fmla="*/ 561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2" h="561">
                    <a:moveTo>
                      <a:pt x="0" y="0"/>
                    </a:moveTo>
                    <a:lnTo>
                      <a:pt x="10" y="65"/>
                    </a:lnTo>
                    <a:lnTo>
                      <a:pt x="26" y="127"/>
                    </a:lnTo>
                    <a:lnTo>
                      <a:pt x="45" y="192"/>
                    </a:lnTo>
                    <a:lnTo>
                      <a:pt x="68" y="252"/>
                    </a:lnTo>
                    <a:lnTo>
                      <a:pt x="98" y="310"/>
                    </a:lnTo>
                    <a:lnTo>
                      <a:pt x="129" y="365"/>
                    </a:lnTo>
                    <a:lnTo>
                      <a:pt x="165" y="418"/>
                    </a:lnTo>
                    <a:lnTo>
                      <a:pt x="208" y="470"/>
                    </a:lnTo>
                    <a:lnTo>
                      <a:pt x="253" y="515"/>
                    </a:lnTo>
                    <a:lnTo>
                      <a:pt x="302" y="561"/>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10" name="Freeform 934"/>
              <p:cNvSpPr>
                <a:spLocks/>
              </p:cNvSpPr>
              <p:nvPr/>
            </p:nvSpPr>
            <p:spPr bwMode="auto">
              <a:xfrm>
                <a:off x="1016" y="2927"/>
                <a:ext cx="20" cy="17"/>
              </a:xfrm>
              <a:custGeom>
                <a:avLst/>
                <a:gdLst>
                  <a:gd name="T0" fmla="*/ 0 w 480"/>
                  <a:gd name="T1" fmla="*/ 0 h 483"/>
                  <a:gd name="T2" fmla="*/ 39 w 480"/>
                  <a:gd name="T3" fmla="*/ 56 h 483"/>
                  <a:gd name="T4" fmla="*/ 81 w 480"/>
                  <a:gd name="T5" fmla="*/ 112 h 483"/>
                  <a:gd name="T6" fmla="*/ 127 w 480"/>
                  <a:gd name="T7" fmla="*/ 163 h 483"/>
                  <a:gd name="T8" fmla="*/ 172 w 480"/>
                  <a:gd name="T9" fmla="*/ 212 h 483"/>
                  <a:gd name="T10" fmla="*/ 218 w 480"/>
                  <a:gd name="T11" fmla="*/ 262 h 483"/>
                  <a:gd name="T12" fmla="*/ 266 w 480"/>
                  <a:gd name="T13" fmla="*/ 311 h 483"/>
                  <a:gd name="T14" fmla="*/ 318 w 480"/>
                  <a:gd name="T15" fmla="*/ 356 h 483"/>
                  <a:gd name="T16" fmla="*/ 370 w 480"/>
                  <a:gd name="T17" fmla="*/ 399 h 483"/>
                  <a:gd name="T18" fmla="*/ 425 w 480"/>
                  <a:gd name="T19" fmla="*/ 441 h 483"/>
                  <a:gd name="T20" fmla="*/ 480 w 480"/>
                  <a:gd name="T21" fmla="*/ 483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0" h="483">
                    <a:moveTo>
                      <a:pt x="0" y="0"/>
                    </a:moveTo>
                    <a:lnTo>
                      <a:pt x="39" y="56"/>
                    </a:lnTo>
                    <a:lnTo>
                      <a:pt x="81" y="112"/>
                    </a:lnTo>
                    <a:lnTo>
                      <a:pt x="127" y="163"/>
                    </a:lnTo>
                    <a:lnTo>
                      <a:pt x="172" y="212"/>
                    </a:lnTo>
                    <a:lnTo>
                      <a:pt x="218" y="262"/>
                    </a:lnTo>
                    <a:lnTo>
                      <a:pt x="266" y="311"/>
                    </a:lnTo>
                    <a:lnTo>
                      <a:pt x="318" y="356"/>
                    </a:lnTo>
                    <a:lnTo>
                      <a:pt x="370" y="399"/>
                    </a:lnTo>
                    <a:lnTo>
                      <a:pt x="425" y="441"/>
                    </a:lnTo>
                    <a:lnTo>
                      <a:pt x="480" y="483"/>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11" name="Freeform 935"/>
              <p:cNvSpPr>
                <a:spLocks/>
              </p:cNvSpPr>
              <p:nvPr/>
            </p:nvSpPr>
            <p:spPr bwMode="auto">
              <a:xfrm>
                <a:off x="1025" y="2946"/>
                <a:ext cx="16" cy="13"/>
              </a:xfrm>
              <a:custGeom>
                <a:avLst/>
                <a:gdLst>
                  <a:gd name="T0" fmla="*/ 0 w 360"/>
                  <a:gd name="T1" fmla="*/ 0 h 362"/>
                  <a:gd name="T2" fmla="*/ 36 w 360"/>
                  <a:gd name="T3" fmla="*/ 39 h 362"/>
                  <a:gd name="T4" fmla="*/ 68 w 360"/>
                  <a:gd name="T5" fmla="*/ 75 h 362"/>
                  <a:gd name="T6" fmla="*/ 100 w 360"/>
                  <a:gd name="T7" fmla="*/ 113 h 362"/>
                  <a:gd name="T8" fmla="*/ 136 w 360"/>
                  <a:gd name="T9" fmla="*/ 152 h 362"/>
                  <a:gd name="T10" fmla="*/ 168 w 360"/>
                  <a:gd name="T11" fmla="*/ 191 h 362"/>
                  <a:gd name="T12" fmla="*/ 204 w 360"/>
                  <a:gd name="T13" fmla="*/ 227 h 362"/>
                  <a:gd name="T14" fmla="*/ 240 w 360"/>
                  <a:gd name="T15" fmla="*/ 263 h 362"/>
                  <a:gd name="T16" fmla="*/ 279 w 360"/>
                  <a:gd name="T17" fmla="*/ 299 h 362"/>
                  <a:gd name="T18" fmla="*/ 318 w 360"/>
                  <a:gd name="T19" fmla="*/ 332 h 362"/>
                  <a:gd name="T20" fmla="*/ 360 w 360"/>
                  <a:gd name="T21" fmla="*/ 362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0" h="362">
                    <a:moveTo>
                      <a:pt x="0" y="0"/>
                    </a:moveTo>
                    <a:lnTo>
                      <a:pt x="36" y="39"/>
                    </a:lnTo>
                    <a:lnTo>
                      <a:pt x="68" y="75"/>
                    </a:lnTo>
                    <a:lnTo>
                      <a:pt x="100" y="113"/>
                    </a:lnTo>
                    <a:lnTo>
                      <a:pt x="136" y="152"/>
                    </a:lnTo>
                    <a:lnTo>
                      <a:pt x="168" y="191"/>
                    </a:lnTo>
                    <a:lnTo>
                      <a:pt x="204" y="227"/>
                    </a:lnTo>
                    <a:lnTo>
                      <a:pt x="240" y="263"/>
                    </a:lnTo>
                    <a:lnTo>
                      <a:pt x="279" y="299"/>
                    </a:lnTo>
                    <a:lnTo>
                      <a:pt x="318" y="332"/>
                    </a:lnTo>
                    <a:lnTo>
                      <a:pt x="360" y="362"/>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12" name="Freeform 936"/>
              <p:cNvSpPr>
                <a:spLocks/>
              </p:cNvSpPr>
              <p:nvPr/>
            </p:nvSpPr>
            <p:spPr bwMode="auto">
              <a:xfrm>
                <a:off x="1022" y="2907"/>
                <a:ext cx="9" cy="7"/>
              </a:xfrm>
              <a:custGeom>
                <a:avLst/>
                <a:gdLst>
                  <a:gd name="T0" fmla="*/ 0 w 222"/>
                  <a:gd name="T1" fmla="*/ 0 h 202"/>
                  <a:gd name="T2" fmla="*/ 30 w 222"/>
                  <a:gd name="T3" fmla="*/ 17 h 202"/>
                  <a:gd name="T4" fmla="*/ 52 w 222"/>
                  <a:gd name="T5" fmla="*/ 33 h 202"/>
                  <a:gd name="T6" fmla="*/ 75 w 222"/>
                  <a:gd name="T7" fmla="*/ 53 h 202"/>
                  <a:gd name="T8" fmla="*/ 95 w 222"/>
                  <a:gd name="T9" fmla="*/ 75 h 202"/>
                  <a:gd name="T10" fmla="*/ 115 w 222"/>
                  <a:gd name="T11" fmla="*/ 98 h 202"/>
                  <a:gd name="T12" fmla="*/ 134 w 222"/>
                  <a:gd name="T13" fmla="*/ 121 h 202"/>
                  <a:gd name="T14" fmla="*/ 153 w 222"/>
                  <a:gd name="T15" fmla="*/ 144 h 202"/>
                  <a:gd name="T16" fmla="*/ 173 w 222"/>
                  <a:gd name="T17" fmla="*/ 166 h 202"/>
                  <a:gd name="T18" fmla="*/ 195 w 222"/>
                  <a:gd name="T19" fmla="*/ 186 h 202"/>
                  <a:gd name="T20" fmla="*/ 222 w 222"/>
                  <a:gd name="T21" fmla="*/ 20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2" h="202">
                    <a:moveTo>
                      <a:pt x="0" y="0"/>
                    </a:moveTo>
                    <a:lnTo>
                      <a:pt x="30" y="17"/>
                    </a:lnTo>
                    <a:lnTo>
                      <a:pt x="52" y="33"/>
                    </a:lnTo>
                    <a:lnTo>
                      <a:pt x="75" y="53"/>
                    </a:lnTo>
                    <a:lnTo>
                      <a:pt x="95" y="75"/>
                    </a:lnTo>
                    <a:lnTo>
                      <a:pt x="115" y="98"/>
                    </a:lnTo>
                    <a:lnTo>
                      <a:pt x="134" y="121"/>
                    </a:lnTo>
                    <a:lnTo>
                      <a:pt x="153" y="144"/>
                    </a:lnTo>
                    <a:lnTo>
                      <a:pt x="173" y="166"/>
                    </a:lnTo>
                    <a:lnTo>
                      <a:pt x="195" y="186"/>
                    </a:lnTo>
                    <a:lnTo>
                      <a:pt x="222" y="202"/>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13" name="Freeform 937"/>
              <p:cNvSpPr>
                <a:spLocks/>
              </p:cNvSpPr>
              <p:nvPr/>
            </p:nvSpPr>
            <p:spPr bwMode="auto">
              <a:xfrm>
                <a:off x="1039" y="2927"/>
                <a:ext cx="10" cy="7"/>
              </a:xfrm>
              <a:custGeom>
                <a:avLst/>
                <a:gdLst>
                  <a:gd name="T0" fmla="*/ 0 w 231"/>
                  <a:gd name="T1" fmla="*/ 0 h 186"/>
                  <a:gd name="T2" fmla="*/ 20 w 231"/>
                  <a:gd name="T3" fmla="*/ 23 h 186"/>
                  <a:gd name="T4" fmla="*/ 42 w 231"/>
                  <a:gd name="T5" fmla="*/ 40 h 186"/>
                  <a:gd name="T6" fmla="*/ 65 w 231"/>
                  <a:gd name="T7" fmla="*/ 56 h 186"/>
                  <a:gd name="T8" fmla="*/ 91 w 231"/>
                  <a:gd name="T9" fmla="*/ 65 h 186"/>
                  <a:gd name="T10" fmla="*/ 114 w 231"/>
                  <a:gd name="T11" fmla="*/ 79 h 186"/>
                  <a:gd name="T12" fmla="*/ 140 w 231"/>
                  <a:gd name="T13" fmla="*/ 92 h 186"/>
                  <a:gd name="T14" fmla="*/ 166 w 231"/>
                  <a:gd name="T15" fmla="*/ 107 h 186"/>
                  <a:gd name="T16" fmla="*/ 188 w 231"/>
                  <a:gd name="T17" fmla="*/ 128 h 186"/>
                  <a:gd name="T18" fmla="*/ 212 w 231"/>
                  <a:gd name="T19" fmla="*/ 154 h 186"/>
                  <a:gd name="T20" fmla="*/ 231 w 231"/>
                  <a:gd name="T21"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1" h="186">
                    <a:moveTo>
                      <a:pt x="0" y="0"/>
                    </a:moveTo>
                    <a:lnTo>
                      <a:pt x="20" y="23"/>
                    </a:lnTo>
                    <a:lnTo>
                      <a:pt x="42" y="40"/>
                    </a:lnTo>
                    <a:lnTo>
                      <a:pt x="65" y="56"/>
                    </a:lnTo>
                    <a:lnTo>
                      <a:pt x="91" y="65"/>
                    </a:lnTo>
                    <a:lnTo>
                      <a:pt x="114" y="79"/>
                    </a:lnTo>
                    <a:lnTo>
                      <a:pt x="140" y="92"/>
                    </a:lnTo>
                    <a:lnTo>
                      <a:pt x="166" y="107"/>
                    </a:lnTo>
                    <a:lnTo>
                      <a:pt x="188" y="128"/>
                    </a:lnTo>
                    <a:lnTo>
                      <a:pt x="212" y="154"/>
                    </a:lnTo>
                    <a:lnTo>
                      <a:pt x="231" y="186"/>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14" name="Freeform 938"/>
              <p:cNvSpPr>
                <a:spLocks/>
              </p:cNvSpPr>
              <p:nvPr/>
            </p:nvSpPr>
            <p:spPr bwMode="auto">
              <a:xfrm>
                <a:off x="956" y="2990"/>
                <a:ext cx="9" cy="19"/>
              </a:xfrm>
              <a:custGeom>
                <a:avLst/>
                <a:gdLst>
                  <a:gd name="T0" fmla="*/ 0 w 201"/>
                  <a:gd name="T1" fmla="*/ 0 h 541"/>
                  <a:gd name="T2" fmla="*/ 12 w 201"/>
                  <a:gd name="T3" fmla="*/ 84 h 541"/>
                  <a:gd name="T4" fmla="*/ 28 w 201"/>
                  <a:gd name="T5" fmla="*/ 156 h 541"/>
                  <a:gd name="T6" fmla="*/ 45 w 201"/>
                  <a:gd name="T7" fmla="*/ 218 h 541"/>
                  <a:gd name="T8" fmla="*/ 67 w 201"/>
                  <a:gd name="T9" fmla="*/ 271 h 541"/>
                  <a:gd name="T10" fmla="*/ 91 w 201"/>
                  <a:gd name="T11" fmla="*/ 316 h 541"/>
                  <a:gd name="T12" fmla="*/ 113 w 201"/>
                  <a:gd name="T13" fmla="*/ 359 h 541"/>
                  <a:gd name="T14" fmla="*/ 139 w 201"/>
                  <a:gd name="T15" fmla="*/ 401 h 541"/>
                  <a:gd name="T16" fmla="*/ 162 w 201"/>
                  <a:gd name="T17" fmla="*/ 443 h 541"/>
                  <a:gd name="T18" fmla="*/ 182 w 201"/>
                  <a:gd name="T19" fmla="*/ 489 h 541"/>
                  <a:gd name="T20" fmla="*/ 201 w 201"/>
                  <a:gd name="T21" fmla="*/ 541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1" h="541">
                    <a:moveTo>
                      <a:pt x="0" y="0"/>
                    </a:moveTo>
                    <a:lnTo>
                      <a:pt x="12" y="84"/>
                    </a:lnTo>
                    <a:lnTo>
                      <a:pt x="28" y="156"/>
                    </a:lnTo>
                    <a:lnTo>
                      <a:pt x="45" y="218"/>
                    </a:lnTo>
                    <a:lnTo>
                      <a:pt x="67" y="271"/>
                    </a:lnTo>
                    <a:lnTo>
                      <a:pt x="91" y="316"/>
                    </a:lnTo>
                    <a:lnTo>
                      <a:pt x="113" y="359"/>
                    </a:lnTo>
                    <a:lnTo>
                      <a:pt x="139" y="401"/>
                    </a:lnTo>
                    <a:lnTo>
                      <a:pt x="162" y="443"/>
                    </a:lnTo>
                    <a:lnTo>
                      <a:pt x="182" y="489"/>
                    </a:lnTo>
                    <a:lnTo>
                      <a:pt x="201" y="541"/>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15" name="Freeform 939"/>
              <p:cNvSpPr>
                <a:spLocks/>
              </p:cNvSpPr>
              <p:nvPr/>
            </p:nvSpPr>
            <p:spPr bwMode="auto">
              <a:xfrm>
                <a:off x="972" y="3014"/>
                <a:ext cx="13" cy="11"/>
              </a:xfrm>
              <a:custGeom>
                <a:avLst/>
                <a:gdLst>
                  <a:gd name="T0" fmla="*/ 0 w 302"/>
                  <a:gd name="T1" fmla="*/ 0 h 323"/>
                  <a:gd name="T2" fmla="*/ 29 w 302"/>
                  <a:gd name="T3" fmla="*/ 36 h 323"/>
                  <a:gd name="T4" fmla="*/ 55 w 302"/>
                  <a:gd name="T5" fmla="*/ 72 h 323"/>
                  <a:gd name="T6" fmla="*/ 81 w 302"/>
                  <a:gd name="T7" fmla="*/ 108 h 323"/>
                  <a:gd name="T8" fmla="*/ 107 w 302"/>
                  <a:gd name="T9" fmla="*/ 144 h 323"/>
                  <a:gd name="T10" fmla="*/ 133 w 302"/>
                  <a:gd name="T11" fmla="*/ 180 h 323"/>
                  <a:gd name="T12" fmla="*/ 162 w 302"/>
                  <a:gd name="T13" fmla="*/ 213 h 323"/>
                  <a:gd name="T14" fmla="*/ 191 w 302"/>
                  <a:gd name="T15" fmla="*/ 242 h 323"/>
                  <a:gd name="T16" fmla="*/ 224 w 302"/>
                  <a:gd name="T17" fmla="*/ 272 h 323"/>
                  <a:gd name="T18" fmla="*/ 259 w 302"/>
                  <a:gd name="T19" fmla="*/ 298 h 323"/>
                  <a:gd name="T20" fmla="*/ 302 w 302"/>
                  <a:gd name="T21" fmla="*/ 323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2" h="323">
                    <a:moveTo>
                      <a:pt x="0" y="0"/>
                    </a:moveTo>
                    <a:lnTo>
                      <a:pt x="29" y="36"/>
                    </a:lnTo>
                    <a:lnTo>
                      <a:pt x="55" y="72"/>
                    </a:lnTo>
                    <a:lnTo>
                      <a:pt x="81" y="108"/>
                    </a:lnTo>
                    <a:lnTo>
                      <a:pt x="107" y="144"/>
                    </a:lnTo>
                    <a:lnTo>
                      <a:pt x="133" y="180"/>
                    </a:lnTo>
                    <a:lnTo>
                      <a:pt x="162" y="213"/>
                    </a:lnTo>
                    <a:lnTo>
                      <a:pt x="191" y="242"/>
                    </a:lnTo>
                    <a:lnTo>
                      <a:pt x="224" y="272"/>
                    </a:lnTo>
                    <a:lnTo>
                      <a:pt x="259" y="298"/>
                    </a:lnTo>
                    <a:lnTo>
                      <a:pt x="302" y="323"/>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16" name="Freeform 940"/>
              <p:cNvSpPr>
                <a:spLocks/>
              </p:cNvSpPr>
              <p:nvPr/>
            </p:nvSpPr>
            <p:spPr bwMode="auto">
              <a:xfrm>
                <a:off x="963" y="3014"/>
                <a:ext cx="5" cy="13"/>
              </a:xfrm>
              <a:custGeom>
                <a:avLst/>
                <a:gdLst>
                  <a:gd name="T0" fmla="*/ 0 w 123"/>
                  <a:gd name="T1" fmla="*/ 0 h 383"/>
                  <a:gd name="T2" fmla="*/ 13 w 123"/>
                  <a:gd name="T3" fmla="*/ 40 h 383"/>
                  <a:gd name="T4" fmla="*/ 29 w 123"/>
                  <a:gd name="T5" fmla="*/ 76 h 383"/>
                  <a:gd name="T6" fmla="*/ 46 w 123"/>
                  <a:gd name="T7" fmla="*/ 112 h 383"/>
                  <a:gd name="T8" fmla="*/ 65 w 123"/>
                  <a:gd name="T9" fmla="*/ 148 h 383"/>
                  <a:gd name="T10" fmla="*/ 81 w 123"/>
                  <a:gd name="T11" fmla="*/ 187 h 383"/>
                  <a:gd name="T12" fmla="*/ 98 w 123"/>
                  <a:gd name="T13" fmla="*/ 223 h 383"/>
                  <a:gd name="T14" fmla="*/ 111 w 123"/>
                  <a:gd name="T15" fmla="*/ 262 h 383"/>
                  <a:gd name="T16" fmla="*/ 120 w 123"/>
                  <a:gd name="T17" fmla="*/ 301 h 383"/>
                  <a:gd name="T18" fmla="*/ 123 w 123"/>
                  <a:gd name="T19" fmla="*/ 340 h 383"/>
                  <a:gd name="T20" fmla="*/ 120 w 123"/>
                  <a:gd name="T21" fmla="*/ 38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 h="383">
                    <a:moveTo>
                      <a:pt x="0" y="0"/>
                    </a:moveTo>
                    <a:lnTo>
                      <a:pt x="13" y="40"/>
                    </a:lnTo>
                    <a:lnTo>
                      <a:pt x="29" y="76"/>
                    </a:lnTo>
                    <a:lnTo>
                      <a:pt x="46" y="112"/>
                    </a:lnTo>
                    <a:lnTo>
                      <a:pt x="65" y="148"/>
                    </a:lnTo>
                    <a:lnTo>
                      <a:pt x="81" y="187"/>
                    </a:lnTo>
                    <a:lnTo>
                      <a:pt x="98" y="223"/>
                    </a:lnTo>
                    <a:lnTo>
                      <a:pt x="111" y="262"/>
                    </a:lnTo>
                    <a:lnTo>
                      <a:pt x="120" y="301"/>
                    </a:lnTo>
                    <a:lnTo>
                      <a:pt x="123" y="340"/>
                    </a:lnTo>
                    <a:lnTo>
                      <a:pt x="120" y="383"/>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17" name="Freeform 941"/>
              <p:cNvSpPr>
                <a:spLocks/>
              </p:cNvSpPr>
              <p:nvPr/>
            </p:nvSpPr>
            <p:spPr bwMode="auto">
              <a:xfrm>
                <a:off x="971" y="3019"/>
                <a:ext cx="13" cy="21"/>
              </a:xfrm>
              <a:custGeom>
                <a:avLst/>
                <a:gdLst>
                  <a:gd name="T0" fmla="*/ 0 w 298"/>
                  <a:gd name="T1" fmla="*/ 0 h 585"/>
                  <a:gd name="T2" fmla="*/ 22 w 298"/>
                  <a:gd name="T3" fmla="*/ 50 h 585"/>
                  <a:gd name="T4" fmla="*/ 45 w 298"/>
                  <a:gd name="T5" fmla="*/ 105 h 585"/>
                  <a:gd name="T6" fmla="*/ 71 w 298"/>
                  <a:gd name="T7" fmla="*/ 160 h 585"/>
                  <a:gd name="T8" fmla="*/ 97 w 298"/>
                  <a:gd name="T9" fmla="*/ 220 h 585"/>
                  <a:gd name="T10" fmla="*/ 122 w 298"/>
                  <a:gd name="T11" fmla="*/ 281 h 585"/>
                  <a:gd name="T12" fmla="*/ 152 w 298"/>
                  <a:gd name="T13" fmla="*/ 347 h 585"/>
                  <a:gd name="T14" fmla="*/ 185 w 298"/>
                  <a:gd name="T15" fmla="*/ 409 h 585"/>
                  <a:gd name="T16" fmla="*/ 220 w 298"/>
                  <a:gd name="T17" fmla="*/ 470 h 585"/>
                  <a:gd name="T18" fmla="*/ 259 w 298"/>
                  <a:gd name="T19" fmla="*/ 529 h 585"/>
                  <a:gd name="T20" fmla="*/ 298 w 298"/>
                  <a:gd name="T21" fmla="*/ 585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8" h="585">
                    <a:moveTo>
                      <a:pt x="0" y="0"/>
                    </a:moveTo>
                    <a:lnTo>
                      <a:pt x="22" y="50"/>
                    </a:lnTo>
                    <a:lnTo>
                      <a:pt x="45" y="105"/>
                    </a:lnTo>
                    <a:lnTo>
                      <a:pt x="71" y="160"/>
                    </a:lnTo>
                    <a:lnTo>
                      <a:pt x="97" y="220"/>
                    </a:lnTo>
                    <a:lnTo>
                      <a:pt x="122" y="281"/>
                    </a:lnTo>
                    <a:lnTo>
                      <a:pt x="152" y="347"/>
                    </a:lnTo>
                    <a:lnTo>
                      <a:pt x="185" y="409"/>
                    </a:lnTo>
                    <a:lnTo>
                      <a:pt x="220" y="470"/>
                    </a:lnTo>
                    <a:lnTo>
                      <a:pt x="259" y="529"/>
                    </a:lnTo>
                    <a:lnTo>
                      <a:pt x="298" y="585"/>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18" name="Freeform 942"/>
              <p:cNvSpPr>
                <a:spLocks/>
              </p:cNvSpPr>
              <p:nvPr/>
            </p:nvSpPr>
            <p:spPr bwMode="auto">
              <a:xfrm>
                <a:off x="862" y="2889"/>
                <a:ext cx="22" cy="15"/>
              </a:xfrm>
              <a:custGeom>
                <a:avLst/>
                <a:gdLst>
                  <a:gd name="T0" fmla="*/ 0 w 519"/>
                  <a:gd name="T1" fmla="*/ 0 h 425"/>
                  <a:gd name="T2" fmla="*/ 71 w 519"/>
                  <a:gd name="T3" fmla="*/ 0 h 425"/>
                  <a:gd name="T4" fmla="*/ 146 w 519"/>
                  <a:gd name="T5" fmla="*/ 11 h 425"/>
                  <a:gd name="T6" fmla="*/ 214 w 519"/>
                  <a:gd name="T7" fmla="*/ 33 h 425"/>
                  <a:gd name="T8" fmla="*/ 278 w 519"/>
                  <a:gd name="T9" fmla="*/ 66 h 425"/>
                  <a:gd name="T10" fmla="*/ 341 w 519"/>
                  <a:gd name="T11" fmla="*/ 108 h 425"/>
                  <a:gd name="T12" fmla="*/ 393 w 519"/>
                  <a:gd name="T13" fmla="*/ 160 h 425"/>
                  <a:gd name="T14" fmla="*/ 442 w 519"/>
                  <a:gd name="T15" fmla="*/ 219 h 425"/>
                  <a:gd name="T16" fmla="*/ 477 w 519"/>
                  <a:gd name="T17" fmla="*/ 284 h 425"/>
                  <a:gd name="T18" fmla="*/ 503 w 519"/>
                  <a:gd name="T19" fmla="*/ 353 h 425"/>
                  <a:gd name="T20" fmla="*/ 519 w 519"/>
                  <a:gd name="T21"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9" h="425">
                    <a:moveTo>
                      <a:pt x="0" y="0"/>
                    </a:moveTo>
                    <a:lnTo>
                      <a:pt x="71" y="0"/>
                    </a:lnTo>
                    <a:lnTo>
                      <a:pt x="146" y="11"/>
                    </a:lnTo>
                    <a:lnTo>
                      <a:pt x="214" y="33"/>
                    </a:lnTo>
                    <a:lnTo>
                      <a:pt x="278" y="66"/>
                    </a:lnTo>
                    <a:lnTo>
                      <a:pt x="341" y="108"/>
                    </a:lnTo>
                    <a:lnTo>
                      <a:pt x="393" y="160"/>
                    </a:lnTo>
                    <a:lnTo>
                      <a:pt x="442" y="219"/>
                    </a:lnTo>
                    <a:lnTo>
                      <a:pt x="477" y="284"/>
                    </a:lnTo>
                    <a:lnTo>
                      <a:pt x="503" y="353"/>
                    </a:lnTo>
                    <a:lnTo>
                      <a:pt x="519" y="425"/>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19" name="Freeform 943"/>
              <p:cNvSpPr>
                <a:spLocks/>
              </p:cNvSpPr>
              <p:nvPr/>
            </p:nvSpPr>
            <p:spPr bwMode="auto">
              <a:xfrm>
                <a:off x="872" y="2899"/>
                <a:ext cx="18" cy="21"/>
              </a:xfrm>
              <a:custGeom>
                <a:avLst/>
                <a:gdLst>
                  <a:gd name="T0" fmla="*/ 0 w 400"/>
                  <a:gd name="T1" fmla="*/ 0 h 561"/>
                  <a:gd name="T2" fmla="*/ 55 w 400"/>
                  <a:gd name="T3" fmla="*/ 42 h 561"/>
                  <a:gd name="T4" fmla="*/ 104 w 400"/>
                  <a:gd name="T5" fmla="*/ 95 h 561"/>
                  <a:gd name="T6" fmla="*/ 146 w 400"/>
                  <a:gd name="T7" fmla="*/ 150 h 561"/>
                  <a:gd name="T8" fmla="*/ 181 w 400"/>
                  <a:gd name="T9" fmla="*/ 205 h 561"/>
                  <a:gd name="T10" fmla="*/ 217 w 400"/>
                  <a:gd name="T11" fmla="*/ 268 h 561"/>
                  <a:gd name="T12" fmla="*/ 250 w 400"/>
                  <a:gd name="T13" fmla="*/ 329 h 561"/>
                  <a:gd name="T14" fmla="*/ 285 w 400"/>
                  <a:gd name="T15" fmla="*/ 389 h 561"/>
                  <a:gd name="T16" fmla="*/ 318 w 400"/>
                  <a:gd name="T17" fmla="*/ 450 h 561"/>
                  <a:gd name="T18" fmla="*/ 357 w 400"/>
                  <a:gd name="T19" fmla="*/ 506 h 561"/>
                  <a:gd name="T20" fmla="*/ 400 w 400"/>
                  <a:gd name="T21" fmla="*/ 561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0" h="561">
                    <a:moveTo>
                      <a:pt x="0" y="0"/>
                    </a:moveTo>
                    <a:lnTo>
                      <a:pt x="55" y="42"/>
                    </a:lnTo>
                    <a:lnTo>
                      <a:pt x="104" y="95"/>
                    </a:lnTo>
                    <a:lnTo>
                      <a:pt x="146" y="150"/>
                    </a:lnTo>
                    <a:lnTo>
                      <a:pt x="181" y="205"/>
                    </a:lnTo>
                    <a:lnTo>
                      <a:pt x="217" y="268"/>
                    </a:lnTo>
                    <a:lnTo>
                      <a:pt x="250" y="329"/>
                    </a:lnTo>
                    <a:lnTo>
                      <a:pt x="285" y="389"/>
                    </a:lnTo>
                    <a:lnTo>
                      <a:pt x="318" y="450"/>
                    </a:lnTo>
                    <a:lnTo>
                      <a:pt x="357" y="506"/>
                    </a:lnTo>
                    <a:lnTo>
                      <a:pt x="400" y="561"/>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20" name="Freeform 944"/>
              <p:cNvSpPr>
                <a:spLocks/>
              </p:cNvSpPr>
              <p:nvPr/>
            </p:nvSpPr>
            <p:spPr bwMode="auto">
              <a:xfrm>
                <a:off x="875" y="2914"/>
                <a:ext cx="15" cy="12"/>
              </a:xfrm>
              <a:custGeom>
                <a:avLst/>
                <a:gdLst>
                  <a:gd name="T0" fmla="*/ 0 w 341"/>
                  <a:gd name="T1" fmla="*/ 0 h 323"/>
                  <a:gd name="T2" fmla="*/ 42 w 341"/>
                  <a:gd name="T3" fmla="*/ 19 h 323"/>
                  <a:gd name="T4" fmla="*/ 83 w 341"/>
                  <a:gd name="T5" fmla="*/ 46 h 323"/>
                  <a:gd name="T6" fmla="*/ 122 w 341"/>
                  <a:gd name="T7" fmla="*/ 82 h 323"/>
                  <a:gd name="T8" fmla="*/ 158 w 341"/>
                  <a:gd name="T9" fmla="*/ 121 h 323"/>
                  <a:gd name="T10" fmla="*/ 194 w 341"/>
                  <a:gd name="T11" fmla="*/ 163 h 323"/>
                  <a:gd name="T12" fmla="*/ 226 w 341"/>
                  <a:gd name="T13" fmla="*/ 206 h 323"/>
                  <a:gd name="T14" fmla="*/ 259 w 341"/>
                  <a:gd name="T15" fmla="*/ 245 h 323"/>
                  <a:gd name="T16" fmla="*/ 289 w 341"/>
                  <a:gd name="T17" fmla="*/ 278 h 323"/>
                  <a:gd name="T18" fmla="*/ 314 w 341"/>
                  <a:gd name="T19" fmla="*/ 303 h 323"/>
                  <a:gd name="T20" fmla="*/ 341 w 341"/>
                  <a:gd name="T21" fmla="*/ 323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1" h="323">
                    <a:moveTo>
                      <a:pt x="0" y="0"/>
                    </a:moveTo>
                    <a:lnTo>
                      <a:pt x="42" y="19"/>
                    </a:lnTo>
                    <a:lnTo>
                      <a:pt x="83" y="46"/>
                    </a:lnTo>
                    <a:lnTo>
                      <a:pt x="122" y="82"/>
                    </a:lnTo>
                    <a:lnTo>
                      <a:pt x="158" y="121"/>
                    </a:lnTo>
                    <a:lnTo>
                      <a:pt x="194" y="163"/>
                    </a:lnTo>
                    <a:lnTo>
                      <a:pt x="226" y="206"/>
                    </a:lnTo>
                    <a:lnTo>
                      <a:pt x="259" y="245"/>
                    </a:lnTo>
                    <a:lnTo>
                      <a:pt x="289" y="278"/>
                    </a:lnTo>
                    <a:lnTo>
                      <a:pt x="314" y="303"/>
                    </a:lnTo>
                    <a:lnTo>
                      <a:pt x="341" y="323"/>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21" name="Freeform 945"/>
              <p:cNvSpPr>
                <a:spLocks/>
              </p:cNvSpPr>
              <p:nvPr/>
            </p:nvSpPr>
            <p:spPr bwMode="auto">
              <a:xfrm>
                <a:off x="867" y="2933"/>
                <a:ext cx="18" cy="12"/>
              </a:xfrm>
              <a:custGeom>
                <a:avLst/>
                <a:gdLst>
                  <a:gd name="T0" fmla="*/ 419 w 419"/>
                  <a:gd name="T1" fmla="*/ 0 h 323"/>
                  <a:gd name="T2" fmla="*/ 363 w 419"/>
                  <a:gd name="T3" fmla="*/ 16 h 323"/>
                  <a:gd name="T4" fmla="*/ 311 w 419"/>
                  <a:gd name="T5" fmla="*/ 36 h 323"/>
                  <a:gd name="T6" fmla="*/ 262 w 419"/>
                  <a:gd name="T7" fmla="*/ 59 h 323"/>
                  <a:gd name="T8" fmla="*/ 218 w 419"/>
                  <a:gd name="T9" fmla="*/ 85 h 323"/>
                  <a:gd name="T10" fmla="*/ 175 w 419"/>
                  <a:gd name="T11" fmla="*/ 115 h 323"/>
                  <a:gd name="T12" fmla="*/ 133 w 419"/>
                  <a:gd name="T13" fmla="*/ 150 h 323"/>
                  <a:gd name="T14" fmla="*/ 97 w 419"/>
                  <a:gd name="T15" fmla="*/ 186 h 323"/>
                  <a:gd name="T16" fmla="*/ 61 w 419"/>
                  <a:gd name="T17" fmla="*/ 228 h 323"/>
                  <a:gd name="T18" fmla="*/ 29 w 419"/>
                  <a:gd name="T19" fmla="*/ 274 h 323"/>
                  <a:gd name="T20" fmla="*/ 0 w 419"/>
                  <a:gd name="T21" fmla="*/ 323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9" h="323">
                    <a:moveTo>
                      <a:pt x="419" y="0"/>
                    </a:moveTo>
                    <a:lnTo>
                      <a:pt x="363" y="16"/>
                    </a:lnTo>
                    <a:lnTo>
                      <a:pt x="311" y="36"/>
                    </a:lnTo>
                    <a:lnTo>
                      <a:pt x="262" y="59"/>
                    </a:lnTo>
                    <a:lnTo>
                      <a:pt x="218" y="85"/>
                    </a:lnTo>
                    <a:lnTo>
                      <a:pt x="175" y="115"/>
                    </a:lnTo>
                    <a:lnTo>
                      <a:pt x="133" y="150"/>
                    </a:lnTo>
                    <a:lnTo>
                      <a:pt x="97" y="186"/>
                    </a:lnTo>
                    <a:lnTo>
                      <a:pt x="61" y="228"/>
                    </a:lnTo>
                    <a:lnTo>
                      <a:pt x="29" y="274"/>
                    </a:lnTo>
                    <a:lnTo>
                      <a:pt x="0" y="323"/>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22" name="Freeform 946"/>
              <p:cNvSpPr>
                <a:spLocks/>
              </p:cNvSpPr>
              <p:nvPr/>
            </p:nvSpPr>
            <p:spPr bwMode="auto">
              <a:xfrm>
                <a:off x="855" y="2930"/>
                <a:ext cx="22" cy="5"/>
              </a:xfrm>
              <a:custGeom>
                <a:avLst/>
                <a:gdLst>
                  <a:gd name="T0" fmla="*/ 520 w 520"/>
                  <a:gd name="T1" fmla="*/ 0 h 144"/>
                  <a:gd name="T2" fmla="*/ 481 w 520"/>
                  <a:gd name="T3" fmla="*/ 9 h 144"/>
                  <a:gd name="T4" fmla="*/ 438 w 520"/>
                  <a:gd name="T5" fmla="*/ 20 h 144"/>
                  <a:gd name="T6" fmla="*/ 390 w 520"/>
                  <a:gd name="T7" fmla="*/ 29 h 144"/>
                  <a:gd name="T8" fmla="*/ 338 w 520"/>
                  <a:gd name="T9" fmla="*/ 39 h 144"/>
                  <a:gd name="T10" fmla="*/ 283 w 520"/>
                  <a:gd name="T11" fmla="*/ 48 h 144"/>
                  <a:gd name="T12" fmla="*/ 228 w 520"/>
                  <a:gd name="T13" fmla="*/ 62 h 144"/>
                  <a:gd name="T14" fmla="*/ 169 w 520"/>
                  <a:gd name="T15" fmla="*/ 78 h 144"/>
                  <a:gd name="T16" fmla="*/ 111 w 520"/>
                  <a:gd name="T17" fmla="*/ 98 h 144"/>
                  <a:gd name="T18" fmla="*/ 56 w 520"/>
                  <a:gd name="T19" fmla="*/ 117 h 144"/>
                  <a:gd name="T20" fmla="*/ 0 w 520"/>
                  <a:gd name="T21"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0" h="144">
                    <a:moveTo>
                      <a:pt x="520" y="0"/>
                    </a:moveTo>
                    <a:lnTo>
                      <a:pt x="481" y="9"/>
                    </a:lnTo>
                    <a:lnTo>
                      <a:pt x="438" y="20"/>
                    </a:lnTo>
                    <a:lnTo>
                      <a:pt x="390" y="29"/>
                    </a:lnTo>
                    <a:lnTo>
                      <a:pt x="338" y="39"/>
                    </a:lnTo>
                    <a:lnTo>
                      <a:pt x="283" y="48"/>
                    </a:lnTo>
                    <a:lnTo>
                      <a:pt x="228" y="62"/>
                    </a:lnTo>
                    <a:lnTo>
                      <a:pt x="169" y="78"/>
                    </a:lnTo>
                    <a:lnTo>
                      <a:pt x="111" y="98"/>
                    </a:lnTo>
                    <a:lnTo>
                      <a:pt x="56" y="117"/>
                    </a:lnTo>
                    <a:lnTo>
                      <a:pt x="0" y="144"/>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23" name="Freeform 947"/>
              <p:cNvSpPr>
                <a:spLocks/>
              </p:cNvSpPr>
              <p:nvPr/>
            </p:nvSpPr>
            <p:spPr bwMode="auto">
              <a:xfrm>
                <a:off x="849" y="2917"/>
                <a:ext cx="27" cy="8"/>
              </a:xfrm>
              <a:custGeom>
                <a:avLst/>
                <a:gdLst>
                  <a:gd name="T0" fmla="*/ 0 w 629"/>
                  <a:gd name="T1" fmla="*/ 10 h 209"/>
                  <a:gd name="T2" fmla="*/ 65 w 629"/>
                  <a:gd name="T3" fmla="*/ 0 h 209"/>
                  <a:gd name="T4" fmla="*/ 129 w 629"/>
                  <a:gd name="T5" fmla="*/ 0 h 209"/>
                  <a:gd name="T6" fmla="*/ 195 w 629"/>
                  <a:gd name="T7" fmla="*/ 7 h 209"/>
                  <a:gd name="T8" fmla="*/ 260 w 629"/>
                  <a:gd name="T9" fmla="*/ 19 h 209"/>
                  <a:gd name="T10" fmla="*/ 321 w 629"/>
                  <a:gd name="T11" fmla="*/ 43 h 209"/>
                  <a:gd name="T12" fmla="*/ 386 w 629"/>
                  <a:gd name="T13" fmla="*/ 65 h 209"/>
                  <a:gd name="T14" fmla="*/ 448 w 629"/>
                  <a:gd name="T15" fmla="*/ 98 h 209"/>
                  <a:gd name="T16" fmla="*/ 510 w 629"/>
                  <a:gd name="T17" fmla="*/ 131 h 209"/>
                  <a:gd name="T18" fmla="*/ 571 w 629"/>
                  <a:gd name="T19" fmla="*/ 170 h 209"/>
                  <a:gd name="T20" fmla="*/ 629 w 629"/>
                  <a:gd name="T21" fmla="*/ 20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9" h="209">
                    <a:moveTo>
                      <a:pt x="0" y="10"/>
                    </a:moveTo>
                    <a:lnTo>
                      <a:pt x="65" y="0"/>
                    </a:lnTo>
                    <a:lnTo>
                      <a:pt x="129" y="0"/>
                    </a:lnTo>
                    <a:lnTo>
                      <a:pt x="195" y="7"/>
                    </a:lnTo>
                    <a:lnTo>
                      <a:pt x="260" y="19"/>
                    </a:lnTo>
                    <a:lnTo>
                      <a:pt x="321" y="43"/>
                    </a:lnTo>
                    <a:lnTo>
                      <a:pt x="386" y="65"/>
                    </a:lnTo>
                    <a:lnTo>
                      <a:pt x="448" y="98"/>
                    </a:lnTo>
                    <a:lnTo>
                      <a:pt x="510" y="131"/>
                    </a:lnTo>
                    <a:lnTo>
                      <a:pt x="571" y="170"/>
                    </a:lnTo>
                    <a:lnTo>
                      <a:pt x="629" y="209"/>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24" name="Freeform 948"/>
              <p:cNvSpPr>
                <a:spLocks/>
              </p:cNvSpPr>
              <p:nvPr/>
            </p:nvSpPr>
            <p:spPr bwMode="auto">
              <a:xfrm>
                <a:off x="849" y="2903"/>
                <a:ext cx="18" cy="8"/>
              </a:xfrm>
              <a:custGeom>
                <a:avLst/>
                <a:gdLst>
                  <a:gd name="T0" fmla="*/ 0 w 419"/>
                  <a:gd name="T1" fmla="*/ 0 h 222"/>
                  <a:gd name="T2" fmla="*/ 55 w 419"/>
                  <a:gd name="T3" fmla="*/ 7 h 222"/>
                  <a:gd name="T4" fmla="*/ 107 w 419"/>
                  <a:gd name="T5" fmla="*/ 13 h 222"/>
                  <a:gd name="T6" fmla="*/ 153 w 419"/>
                  <a:gd name="T7" fmla="*/ 23 h 222"/>
                  <a:gd name="T8" fmla="*/ 195 w 419"/>
                  <a:gd name="T9" fmla="*/ 36 h 222"/>
                  <a:gd name="T10" fmla="*/ 236 w 419"/>
                  <a:gd name="T11" fmla="*/ 52 h 222"/>
                  <a:gd name="T12" fmla="*/ 276 w 419"/>
                  <a:gd name="T13" fmla="*/ 76 h 222"/>
                  <a:gd name="T14" fmla="*/ 312 w 419"/>
                  <a:gd name="T15" fmla="*/ 101 h 222"/>
                  <a:gd name="T16" fmla="*/ 348 w 419"/>
                  <a:gd name="T17" fmla="*/ 134 h 222"/>
                  <a:gd name="T18" fmla="*/ 383 w 419"/>
                  <a:gd name="T19" fmla="*/ 176 h 222"/>
                  <a:gd name="T20" fmla="*/ 419 w 419"/>
                  <a:gd name="T21"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9" h="222">
                    <a:moveTo>
                      <a:pt x="0" y="0"/>
                    </a:moveTo>
                    <a:lnTo>
                      <a:pt x="55" y="7"/>
                    </a:lnTo>
                    <a:lnTo>
                      <a:pt x="107" y="13"/>
                    </a:lnTo>
                    <a:lnTo>
                      <a:pt x="153" y="23"/>
                    </a:lnTo>
                    <a:lnTo>
                      <a:pt x="195" y="36"/>
                    </a:lnTo>
                    <a:lnTo>
                      <a:pt x="236" y="52"/>
                    </a:lnTo>
                    <a:lnTo>
                      <a:pt x="276" y="76"/>
                    </a:lnTo>
                    <a:lnTo>
                      <a:pt x="312" y="101"/>
                    </a:lnTo>
                    <a:lnTo>
                      <a:pt x="348" y="134"/>
                    </a:lnTo>
                    <a:lnTo>
                      <a:pt x="383" y="176"/>
                    </a:lnTo>
                    <a:lnTo>
                      <a:pt x="419" y="222"/>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25" name="Freeform 949"/>
              <p:cNvSpPr>
                <a:spLocks/>
              </p:cNvSpPr>
              <p:nvPr/>
            </p:nvSpPr>
            <p:spPr bwMode="auto">
              <a:xfrm>
                <a:off x="849" y="2955"/>
                <a:ext cx="8" cy="8"/>
              </a:xfrm>
              <a:custGeom>
                <a:avLst/>
                <a:gdLst>
                  <a:gd name="T0" fmla="*/ 198 w 198"/>
                  <a:gd name="T1" fmla="*/ 0 h 221"/>
                  <a:gd name="T2" fmla="*/ 181 w 198"/>
                  <a:gd name="T3" fmla="*/ 25 h 221"/>
                  <a:gd name="T4" fmla="*/ 162 w 198"/>
                  <a:gd name="T5" fmla="*/ 49 h 221"/>
                  <a:gd name="T6" fmla="*/ 143 w 198"/>
                  <a:gd name="T7" fmla="*/ 68 h 221"/>
                  <a:gd name="T8" fmla="*/ 120 w 198"/>
                  <a:gd name="T9" fmla="*/ 88 h 221"/>
                  <a:gd name="T10" fmla="*/ 98 w 198"/>
                  <a:gd name="T11" fmla="*/ 110 h 221"/>
                  <a:gd name="T12" fmla="*/ 74 w 198"/>
                  <a:gd name="T13" fmla="*/ 130 h 221"/>
                  <a:gd name="T14" fmla="*/ 55 w 198"/>
                  <a:gd name="T15" fmla="*/ 149 h 221"/>
                  <a:gd name="T16" fmla="*/ 35 w 198"/>
                  <a:gd name="T17" fmla="*/ 173 h 221"/>
                  <a:gd name="T18" fmla="*/ 16 w 198"/>
                  <a:gd name="T19" fmla="*/ 195 h 221"/>
                  <a:gd name="T20" fmla="*/ 0 w 198"/>
                  <a:gd name="T21"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8" h="221">
                    <a:moveTo>
                      <a:pt x="198" y="0"/>
                    </a:moveTo>
                    <a:lnTo>
                      <a:pt x="181" y="25"/>
                    </a:lnTo>
                    <a:lnTo>
                      <a:pt x="162" y="49"/>
                    </a:lnTo>
                    <a:lnTo>
                      <a:pt x="143" y="68"/>
                    </a:lnTo>
                    <a:lnTo>
                      <a:pt x="120" y="88"/>
                    </a:lnTo>
                    <a:lnTo>
                      <a:pt x="98" y="110"/>
                    </a:lnTo>
                    <a:lnTo>
                      <a:pt x="74" y="130"/>
                    </a:lnTo>
                    <a:lnTo>
                      <a:pt x="55" y="149"/>
                    </a:lnTo>
                    <a:lnTo>
                      <a:pt x="35" y="173"/>
                    </a:lnTo>
                    <a:lnTo>
                      <a:pt x="16" y="195"/>
                    </a:lnTo>
                    <a:lnTo>
                      <a:pt x="0" y="221"/>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26" name="Freeform 950"/>
              <p:cNvSpPr>
                <a:spLocks/>
              </p:cNvSpPr>
              <p:nvPr/>
            </p:nvSpPr>
            <p:spPr bwMode="auto">
              <a:xfrm>
                <a:off x="867" y="3006"/>
                <a:ext cx="8" cy="13"/>
              </a:xfrm>
              <a:custGeom>
                <a:avLst/>
                <a:gdLst>
                  <a:gd name="T0" fmla="*/ 189 w 189"/>
                  <a:gd name="T1" fmla="*/ 0 h 381"/>
                  <a:gd name="T2" fmla="*/ 182 w 189"/>
                  <a:gd name="T3" fmla="*/ 36 h 381"/>
                  <a:gd name="T4" fmla="*/ 168 w 189"/>
                  <a:gd name="T5" fmla="*/ 75 h 381"/>
                  <a:gd name="T6" fmla="*/ 153 w 189"/>
                  <a:gd name="T7" fmla="*/ 114 h 381"/>
                  <a:gd name="T8" fmla="*/ 130 w 189"/>
                  <a:gd name="T9" fmla="*/ 154 h 381"/>
                  <a:gd name="T10" fmla="*/ 107 w 189"/>
                  <a:gd name="T11" fmla="*/ 193 h 381"/>
                  <a:gd name="T12" fmla="*/ 82 w 189"/>
                  <a:gd name="T13" fmla="*/ 232 h 381"/>
                  <a:gd name="T14" fmla="*/ 58 w 189"/>
                  <a:gd name="T15" fmla="*/ 274 h 381"/>
                  <a:gd name="T16" fmla="*/ 36 w 189"/>
                  <a:gd name="T17" fmla="*/ 310 h 381"/>
                  <a:gd name="T18" fmla="*/ 16 w 189"/>
                  <a:gd name="T19" fmla="*/ 350 h 381"/>
                  <a:gd name="T20" fmla="*/ 0 w 189"/>
                  <a:gd name="T21" fmla="*/ 381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9" h="381">
                    <a:moveTo>
                      <a:pt x="189" y="0"/>
                    </a:moveTo>
                    <a:lnTo>
                      <a:pt x="182" y="36"/>
                    </a:lnTo>
                    <a:lnTo>
                      <a:pt x="168" y="75"/>
                    </a:lnTo>
                    <a:lnTo>
                      <a:pt x="153" y="114"/>
                    </a:lnTo>
                    <a:lnTo>
                      <a:pt x="130" y="154"/>
                    </a:lnTo>
                    <a:lnTo>
                      <a:pt x="107" y="193"/>
                    </a:lnTo>
                    <a:lnTo>
                      <a:pt x="82" y="232"/>
                    </a:lnTo>
                    <a:lnTo>
                      <a:pt x="58" y="274"/>
                    </a:lnTo>
                    <a:lnTo>
                      <a:pt x="36" y="310"/>
                    </a:lnTo>
                    <a:lnTo>
                      <a:pt x="16" y="350"/>
                    </a:lnTo>
                    <a:lnTo>
                      <a:pt x="0" y="381"/>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27" name="Freeform 951"/>
              <p:cNvSpPr>
                <a:spLocks/>
              </p:cNvSpPr>
              <p:nvPr/>
            </p:nvSpPr>
            <p:spPr bwMode="auto">
              <a:xfrm>
                <a:off x="866" y="3013"/>
                <a:ext cx="9" cy="18"/>
              </a:xfrm>
              <a:custGeom>
                <a:avLst/>
                <a:gdLst>
                  <a:gd name="T0" fmla="*/ 198 w 198"/>
                  <a:gd name="T1" fmla="*/ 0 h 503"/>
                  <a:gd name="T2" fmla="*/ 188 w 198"/>
                  <a:gd name="T3" fmla="*/ 52 h 503"/>
                  <a:gd name="T4" fmla="*/ 165 w 198"/>
                  <a:gd name="T5" fmla="*/ 108 h 503"/>
                  <a:gd name="T6" fmla="*/ 142 w 198"/>
                  <a:gd name="T7" fmla="*/ 166 h 503"/>
                  <a:gd name="T8" fmla="*/ 113 w 198"/>
                  <a:gd name="T9" fmla="*/ 222 h 503"/>
                  <a:gd name="T10" fmla="*/ 83 w 198"/>
                  <a:gd name="T11" fmla="*/ 277 h 503"/>
                  <a:gd name="T12" fmla="*/ 55 w 198"/>
                  <a:gd name="T13" fmla="*/ 332 h 503"/>
                  <a:gd name="T14" fmla="*/ 31 w 198"/>
                  <a:gd name="T15" fmla="*/ 382 h 503"/>
                  <a:gd name="T16" fmla="*/ 12 w 198"/>
                  <a:gd name="T17" fmla="*/ 428 h 503"/>
                  <a:gd name="T18" fmla="*/ 0 w 198"/>
                  <a:gd name="T19" fmla="*/ 470 h 503"/>
                  <a:gd name="T20" fmla="*/ 0 w 198"/>
                  <a:gd name="T21" fmla="*/ 503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8" h="503">
                    <a:moveTo>
                      <a:pt x="198" y="0"/>
                    </a:moveTo>
                    <a:lnTo>
                      <a:pt x="188" y="52"/>
                    </a:lnTo>
                    <a:lnTo>
                      <a:pt x="165" y="108"/>
                    </a:lnTo>
                    <a:lnTo>
                      <a:pt x="142" y="166"/>
                    </a:lnTo>
                    <a:lnTo>
                      <a:pt x="113" y="222"/>
                    </a:lnTo>
                    <a:lnTo>
                      <a:pt x="83" y="277"/>
                    </a:lnTo>
                    <a:lnTo>
                      <a:pt x="55" y="332"/>
                    </a:lnTo>
                    <a:lnTo>
                      <a:pt x="31" y="382"/>
                    </a:lnTo>
                    <a:lnTo>
                      <a:pt x="12" y="428"/>
                    </a:lnTo>
                    <a:lnTo>
                      <a:pt x="0" y="470"/>
                    </a:lnTo>
                    <a:lnTo>
                      <a:pt x="0" y="503"/>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28" name="Freeform 952"/>
              <p:cNvSpPr>
                <a:spLocks/>
              </p:cNvSpPr>
              <p:nvPr/>
            </p:nvSpPr>
            <p:spPr bwMode="auto">
              <a:xfrm>
                <a:off x="928" y="3041"/>
                <a:ext cx="3" cy="13"/>
              </a:xfrm>
              <a:custGeom>
                <a:avLst/>
                <a:gdLst>
                  <a:gd name="T0" fmla="*/ 0 w 81"/>
                  <a:gd name="T1" fmla="*/ 0 h 362"/>
                  <a:gd name="T2" fmla="*/ 17 w 81"/>
                  <a:gd name="T3" fmla="*/ 33 h 362"/>
                  <a:gd name="T4" fmla="*/ 29 w 81"/>
                  <a:gd name="T5" fmla="*/ 69 h 362"/>
                  <a:gd name="T6" fmla="*/ 45 w 81"/>
                  <a:gd name="T7" fmla="*/ 105 h 362"/>
                  <a:gd name="T8" fmla="*/ 59 w 81"/>
                  <a:gd name="T9" fmla="*/ 141 h 362"/>
                  <a:gd name="T10" fmla="*/ 72 w 81"/>
                  <a:gd name="T11" fmla="*/ 177 h 362"/>
                  <a:gd name="T12" fmla="*/ 78 w 81"/>
                  <a:gd name="T13" fmla="*/ 216 h 362"/>
                  <a:gd name="T14" fmla="*/ 81 w 81"/>
                  <a:gd name="T15" fmla="*/ 252 h 362"/>
                  <a:gd name="T16" fmla="*/ 81 w 81"/>
                  <a:gd name="T17" fmla="*/ 291 h 362"/>
                  <a:gd name="T18" fmla="*/ 75 w 81"/>
                  <a:gd name="T19" fmla="*/ 326 h 362"/>
                  <a:gd name="T20" fmla="*/ 62 w 81"/>
                  <a:gd name="T21" fmla="*/ 362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362">
                    <a:moveTo>
                      <a:pt x="0" y="0"/>
                    </a:moveTo>
                    <a:lnTo>
                      <a:pt x="17" y="33"/>
                    </a:lnTo>
                    <a:lnTo>
                      <a:pt x="29" y="69"/>
                    </a:lnTo>
                    <a:lnTo>
                      <a:pt x="45" y="105"/>
                    </a:lnTo>
                    <a:lnTo>
                      <a:pt x="59" y="141"/>
                    </a:lnTo>
                    <a:lnTo>
                      <a:pt x="72" y="177"/>
                    </a:lnTo>
                    <a:lnTo>
                      <a:pt x="78" y="216"/>
                    </a:lnTo>
                    <a:lnTo>
                      <a:pt x="81" y="252"/>
                    </a:lnTo>
                    <a:lnTo>
                      <a:pt x="81" y="291"/>
                    </a:lnTo>
                    <a:lnTo>
                      <a:pt x="75" y="326"/>
                    </a:lnTo>
                    <a:lnTo>
                      <a:pt x="62" y="362"/>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29" name="Freeform 953"/>
              <p:cNvSpPr>
                <a:spLocks/>
              </p:cNvSpPr>
              <p:nvPr/>
            </p:nvSpPr>
            <p:spPr bwMode="auto">
              <a:xfrm>
                <a:off x="954" y="3014"/>
                <a:ext cx="2" cy="18"/>
              </a:xfrm>
              <a:custGeom>
                <a:avLst/>
                <a:gdLst>
                  <a:gd name="T0" fmla="*/ 41 w 49"/>
                  <a:gd name="T1" fmla="*/ 0 h 511"/>
                  <a:gd name="T2" fmla="*/ 49 w 49"/>
                  <a:gd name="T3" fmla="*/ 68 h 511"/>
                  <a:gd name="T4" fmla="*/ 49 w 49"/>
                  <a:gd name="T5" fmla="*/ 124 h 511"/>
                  <a:gd name="T6" fmla="*/ 46 w 49"/>
                  <a:gd name="T7" fmla="*/ 173 h 511"/>
                  <a:gd name="T8" fmla="*/ 35 w 49"/>
                  <a:gd name="T9" fmla="*/ 218 h 511"/>
                  <a:gd name="T10" fmla="*/ 26 w 49"/>
                  <a:gd name="T11" fmla="*/ 257 h 511"/>
                  <a:gd name="T12" fmla="*/ 16 w 49"/>
                  <a:gd name="T13" fmla="*/ 300 h 511"/>
                  <a:gd name="T14" fmla="*/ 6 w 49"/>
                  <a:gd name="T15" fmla="*/ 342 h 511"/>
                  <a:gd name="T16" fmla="*/ 0 w 49"/>
                  <a:gd name="T17" fmla="*/ 391 h 511"/>
                  <a:gd name="T18" fmla="*/ 0 w 49"/>
                  <a:gd name="T19" fmla="*/ 447 h 511"/>
                  <a:gd name="T20" fmla="*/ 3 w 49"/>
                  <a:gd name="T21" fmla="*/ 511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511">
                    <a:moveTo>
                      <a:pt x="41" y="0"/>
                    </a:moveTo>
                    <a:lnTo>
                      <a:pt x="49" y="68"/>
                    </a:lnTo>
                    <a:lnTo>
                      <a:pt x="49" y="124"/>
                    </a:lnTo>
                    <a:lnTo>
                      <a:pt x="46" y="173"/>
                    </a:lnTo>
                    <a:lnTo>
                      <a:pt x="35" y="218"/>
                    </a:lnTo>
                    <a:lnTo>
                      <a:pt x="26" y="257"/>
                    </a:lnTo>
                    <a:lnTo>
                      <a:pt x="16" y="300"/>
                    </a:lnTo>
                    <a:lnTo>
                      <a:pt x="6" y="342"/>
                    </a:lnTo>
                    <a:lnTo>
                      <a:pt x="0" y="391"/>
                    </a:lnTo>
                    <a:lnTo>
                      <a:pt x="0" y="447"/>
                    </a:lnTo>
                    <a:lnTo>
                      <a:pt x="3" y="511"/>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30" name="Freeform 954"/>
              <p:cNvSpPr>
                <a:spLocks/>
              </p:cNvSpPr>
              <p:nvPr/>
            </p:nvSpPr>
            <p:spPr bwMode="auto">
              <a:xfrm>
                <a:off x="962" y="3028"/>
                <a:ext cx="8" cy="22"/>
              </a:xfrm>
              <a:custGeom>
                <a:avLst/>
                <a:gdLst>
                  <a:gd name="T0" fmla="*/ 0 w 191"/>
                  <a:gd name="T1" fmla="*/ 0 h 633"/>
                  <a:gd name="T2" fmla="*/ 7 w 191"/>
                  <a:gd name="T3" fmla="*/ 56 h 633"/>
                  <a:gd name="T4" fmla="*/ 20 w 191"/>
                  <a:gd name="T5" fmla="*/ 111 h 633"/>
                  <a:gd name="T6" fmla="*/ 39 w 191"/>
                  <a:gd name="T7" fmla="*/ 170 h 633"/>
                  <a:gd name="T8" fmla="*/ 65 w 191"/>
                  <a:gd name="T9" fmla="*/ 229 h 633"/>
                  <a:gd name="T10" fmla="*/ 94 w 191"/>
                  <a:gd name="T11" fmla="*/ 287 h 633"/>
                  <a:gd name="T12" fmla="*/ 121 w 191"/>
                  <a:gd name="T13" fmla="*/ 353 h 633"/>
                  <a:gd name="T14" fmla="*/ 146 w 191"/>
                  <a:gd name="T15" fmla="*/ 417 h 633"/>
                  <a:gd name="T16" fmla="*/ 169 w 191"/>
                  <a:gd name="T17" fmla="*/ 486 h 633"/>
                  <a:gd name="T18" fmla="*/ 185 w 191"/>
                  <a:gd name="T19" fmla="*/ 558 h 633"/>
                  <a:gd name="T20" fmla="*/ 191 w 191"/>
                  <a:gd name="T21" fmla="*/ 633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1" h="633">
                    <a:moveTo>
                      <a:pt x="0" y="0"/>
                    </a:moveTo>
                    <a:lnTo>
                      <a:pt x="7" y="56"/>
                    </a:lnTo>
                    <a:lnTo>
                      <a:pt x="20" y="111"/>
                    </a:lnTo>
                    <a:lnTo>
                      <a:pt x="39" y="170"/>
                    </a:lnTo>
                    <a:lnTo>
                      <a:pt x="65" y="229"/>
                    </a:lnTo>
                    <a:lnTo>
                      <a:pt x="94" y="287"/>
                    </a:lnTo>
                    <a:lnTo>
                      <a:pt x="121" y="353"/>
                    </a:lnTo>
                    <a:lnTo>
                      <a:pt x="146" y="417"/>
                    </a:lnTo>
                    <a:lnTo>
                      <a:pt x="169" y="486"/>
                    </a:lnTo>
                    <a:lnTo>
                      <a:pt x="185" y="558"/>
                    </a:lnTo>
                    <a:lnTo>
                      <a:pt x="191" y="633"/>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31" name="Freeform 955"/>
              <p:cNvSpPr>
                <a:spLocks/>
              </p:cNvSpPr>
              <p:nvPr/>
            </p:nvSpPr>
            <p:spPr bwMode="auto">
              <a:xfrm>
                <a:off x="1022" y="2954"/>
                <a:ext cx="21" cy="27"/>
              </a:xfrm>
              <a:custGeom>
                <a:avLst/>
                <a:gdLst>
                  <a:gd name="T0" fmla="*/ 0 w 481"/>
                  <a:gd name="T1" fmla="*/ 0 h 763"/>
                  <a:gd name="T2" fmla="*/ 79 w 481"/>
                  <a:gd name="T3" fmla="*/ 52 h 763"/>
                  <a:gd name="T4" fmla="*/ 143 w 481"/>
                  <a:gd name="T5" fmla="*/ 117 h 763"/>
                  <a:gd name="T6" fmla="*/ 192 w 481"/>
                  <a:gd name="T7" fmla="*/ 193 h 763"/>
                  <a:gd name="T8" fmla="*/ 234 w 481"/>
                  <a:gd name="T9" fmla="*/ 271 h 763"/>
                  <a:gd name="T10" fmla="*/ 270 w 481"/>
                  <a:gd name="T11" fmla="*/ 356 h 763"/>
                  <a:gd name="T12" fmla="*/ 305 w 481"/>
                  <a:gd name="T13" fmla="*/ 440 h 763"/>
                  <a:gd name="T14" fmla="*/ 338 w 481"/>
                  <a:gd name="T15" fmla="*/ 528 h 763"/>
                  <a:gd name="T16" fmla="*/ 377 w 481"/>
                  <a:gd name="T17" fmla="*/ 610 h 763"/>
                  <a:gd name="T18" fmla="*/ 426 w 481"/>
                  <a:gd name="T19" fmla="*/ 691 h 763"/>
                  <a:gd name="T20" fmla="*/ 481 w 481"/>
                  <a:gd name="T21" fmla="*/ 763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1" h="763">
                    <a:moveTo>
                      <a:pt x="0" y="0"/>
                    </a:moveTo>
                    <a:lnTo>
                      <a:pt x="79" y="52"/>
                    </a:lnTo>
                    <a:lnTo>
                      <a:pt x="143" y="117"/>
                    </a:lnTo>
                    <a:lnTo>
                      <a:pt x="192" y="193"/>
                    </a:lnTo>
                    <a:lnTo>
                      <a:pt x="234" y="271"/>
                    </a:lnTo>
                    <a:lnTo>
                      <a:pt x="270" y="356"/>
                    </a:lnTo>
                    <a:lnTo>
                      <a:pt x="305" y="440"/>
                    </a:lnTo>
                    <a:lnTo>
                      <a:pt x="338" y="528"/>
                    </a:lnTo>
                    <a:lnTo>
                      <a:pt x="377" y="610"/>
                    </a:lnTo>
                    <a:lnTo>
                      <a:pt x="426" y="691"/>
                    </a:lnTo>
                    <a:lnTo>
                      <a:pt x="481" y="763"/>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32" name="Freeform 956"/>
              <p:cNvSpPr>
                <a:spLocks/>
              </p:cNvSpPr>
              <p:nvPr/>
            </p:nvSpPr>
            <p:spPr bwMode="auto">
              <a:xfrm>
                <a:off x="1029" y="2984"/>
                <a:ext cx="9" cy="9"/>
              </a:xfrm>
              <a:custGeom>
                <a:avLst/>
                <a:gdLst>
                  <a:gd name="T0" fmla="*/ 0 w 218"/>
                  <a:gd name="T1" fmla="*/ 0 h 238"/>
                  <a:gd name="T2" fmla="*/ 19 w 218"/>
                  <a:gd name="T3" fmla="*/ 23 h 238"/>
                  <a:gd name="T4" fmla="*/ 35 w 218"/>
                  <a:gd name="T5" fmla="*/ 52 h 238"/>
                  <a:gd name="T6" fmla="*/ 52 w 218"/>
                  <a:gd name="T7" fmla="*/ 81 h 238"/>
                  <a:gd name="T8" fmla="*/ 68 w 218"/>
                  <a:gd name="T9" fmla="*/ 111 h 238"/>
                  <a:gd name="T10" fmla="*/ 87 w 218"/>
                  <a:gd name="T11" fmla="*/ 141 h 238"/>
                  <a:gd name="T12" fmla="*/ 107 w 218"/>
                  <a:gd name="T13" fmla="*/ 169 h 238"/>
                  <a:gd name="T14" fmla="*/ 130 w 218"/>
                  <a:gd name="T15" fmla="*/ 192 h 238"/>
                  <a:gd name="T16" fmla="*/ 153 w 218"/>
                  <a:gd name="T17" fmla="*/ 215 h 238"/>
                  <a:gd name="T18" fmla="*/ 185 w 218"/>
                  <a:gd name="T19" fmla="*/ 232 h 238"/>
                  <a:gd name="T20" fmla="*/ 218 w 218"/>
                  <a:gd name="T21"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8" h="238">
                    <a:moveTo>
                      <a:pt x="0" y="0"/>
                    </a:moveTo>
                    <a:lnTo>
                      <a:pt x="19" y="23"/>
                    </a:lnTo>
                    <a:lnTo>
                      <a:pt x="35" y="52"/>
                    </a:lnTo>
                    <a:lnTo>
                      <a:pt x="52" y="81"/>
                    </a:lnTo>
                    <a:lnTo>
                      <a:pt x="68" y="111"/>
                    </a:lnTo>
                    <a:lnTo>
                      <a:pt x="87" y="141"/>
                    </a:lnTo>
                    <a:lnTo>
                      <a:pt x="107" y="169"/>
                    </a:lnTo>
                    <a:lnTo>
                      <a:pt x="130" y="192"/>
                    </a:lnTo>
                    <a:lnTo>
                      <a:pt x="153" y="215"/>
                    </a:lnTo>
                    <a:lnTo>
                      <a:pt x="185" y="232"/>
                    </a:lnTo>
                    <a:lnTo>
                      <a:pt x="218" y="238"/>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33" name="Freeform 957"/>
              <p:cNvSpPr>
                <a:spLocks/>
              </p:cNvSpPr>
              <p:nvPr/>
            </p:nvSpPr>
            <p:spPr bwMode="auto">
              <a:xfrm>
                <a:off x="1056" y="2945"/>
                <a:ext cx="12" cy="10"/>
              </a:xfrm>
              <a:custGeom>
                <a:avLst/>
                <a:gdLst>
                  <a:gd name="T0" fmla="*/ 0 w 280"/>
                  <a:gd name="T1" fmla="*/ 0 h 262"/>
                  <a:gd name="T2" fmla="*/ 36 w 280"/>
                  <a:gd name="T3" fmla="*/ 17 h 262"/>
                  <a:gd name="T4" fmla="*/ 72 w 280"/>
                  <a:gd name="T5" fmla="*/ 33 h 262"/>
                  <a:gd name="T6" fmla="*/ 104 w 280"/>
                  <a:gd name="T7" fmla="*/ 56 h 262"/>
                  <a:gd name="T8" fmla="*/ 137 w 280"/>
                  <a:gd name="T9" fmla="*/ 76 h 262"/>
                  <a:gd name="T10" fmla="*/ 165 w 280"/>
                  <a:gd name="T11" fmla="*/ 102 h 262"/>
                  <a:gd name="T12" fmla="*/ 195 w 280"/>
                  <a:gd name="T13" fmla="*/ 127 h 262"/>
                  <a:gd name="T14" fmla="*/ 221 w 280"/>
                  <a:gd name="T15" fmla="*/ 157 h 262"/>
                  <a:gd name="T16" fmla="*/ 244 w 280"/>
                  <a:gd name="T17" fmla="*/ 190 h 262"/>
                  <a:gd name="T18" fmla="*/ 263 w 280"/>
                  <a:gd name="T19" fmla="*/ 226 h 262"/>
                  <a:gd name="T20" fmla="*/ 280 w 280"/>
                  <a:gd name="T21" fmla="*/ 26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0" h="262">
                    <a:moveTo>
                      <a:pt x="0" y="0"/>
                    </a:moveTo>
                    <a:lnTo>
                      <a:pt x="36" y="17"/>
                    </a:lnTo>
                    <a:lnTo>
                      <a:pt x="72" y="33"/>
                    </a:lnTo>
                    <a:lnTo>
                      <a:pt x="104" y="56"/>
                    </a:lnTo>
                    <a:lnTo>
                      <a:pt x="137" y="76"/>
                    </a:lnTo>
                    <a:lnTo>
                      <a:pt x="165" y="102"/>
                    </a:lnTo>
                    <a:lnTo>
                      <a:pt x="195" y="127"/>
                    </a:lnTo>
                    <a:lnTo>
                      <a:pt x="221" y="157"/>
                    </a:lnTo>
                    <a:lnTo>
                      <a:pt x="244" y="190"/>
                    </a:lnTo>
                    <a:lnTo>
                      <a:pt x="263" y="226"/>
                    </a:lnTo>
                    <a:lnTo>
                      <a:pt x="280" y="262"/>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34" name="Freeform 958"/>
              <p:cNvSpPr>
                <a:spLocks/>
              </p:cNvSpPr>
              <p:nvPr/>
            </p:nvSpPr>
            <p:spPr bwMode="auto">
              <a:xfrm>
                <a:off x="1068" y="2931"/>
                <a:ext cx="17" cy="9"/>
              </a:xfrm>
              <a:custGeom>
                <a:avLst/>
                <a:gdLst>
                  <a:gd name="T0" fmla="*/ 0 w 399"/>
                  <a:gd name="T1" fmla="*/ 0 h 242"/>
                  <a:gd name="T2" fmla="*/ 39 w 399"/>
                  <a:gd name="T3" fmla="*/ 23 h 242"/>
                  <a:gd name="T4" fmla="*/ 77 w 399"/>
                  <a:gd name="T5" fmla="*/ 49 h 242"/>
                  <a:gd name="T6" fmla="*/ 119 w 399"/>
                  <a:gd name="T7" fmla="*/ 72 h 242"/>
                  <a:gd name="T8" fmla="*/ 158 w 399"/>
                  <a:gd name="T9" fmla="*/ 95 h 242"/>
                  <a:gd name="T10" fmla="*/ 201 w 399"/>
                  <a:gd name="T11" fmla="*/ 121 h 242"/>
                  <a:gd name="T12" fmla="*/ 240 w 399"/>
                  <a:gd name="T13" fmla="*/ 144 h 242"/>
                  <a:gd name="T14" fmla="*/ 278 w 399"/>
                  <a:gd name="T15" fmla="*/ 166 h 242"/>
                  <a:gd name="T16" fmla="*/ 321 w 399"/>
                  <a:gd name="T17" fmla="*/ 190 h 242"/>
                  <a:gd name="T18" fmla="*/ 360 w 399"/>
                  <a:gd name="T19" fmla="*/ 216 h 242"/>
                  <a:gd name="T20" fmla="*/ 399 w 399"/>
                  <a:gd name="T21" fmla="*/ 24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9" h="242">
                    <a:moveTo>
                      <a:pt x="0" y="0"/>
                    </a:moveTo>
                    <a:lnTo>
                      <a:pt x="39" y="23"/>
                    </a:lnTo>
                    <a:lnTo>
                      <a:pt x="77" y="49"/>
                    </a:lnTo>
                    <a:lnTo>
                      <a:pt x="119" y="72"/>
                    </a:lnTo>
                    <a:lnTo>
                      <a:pt x="158" y="95"/>
                    </a:lnTo>
                    <a:lnTo>
                      <a:pt x="201" y="121"/>
                    </a:lnTo>
                    <a:lnTo>
                      <a:pt x="240" y="144"/>
                    </a:lnTo>
                    <a:lnTo>
                      <a:pt x="278" y="166"/>
                    </a:lnTo>
                    <a:lnTo>
                      <a:pt x="321" y="190"/>
                    </a:lnTo>
                    <a:lnTo>
                      <a:pt x="360" y="216"/>
                    </a:lnTo>
                    <a:lnTo>
                      <a:pt x="399" y="242"/>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35" name="Freeform 959"/>
              <p:cNvSpPr>
                <a:spLocks/>
              </p:cNvSpPr>
              <p:nvPr/>
            </p:nvSpPr>
            <p:spPr bwMode="auto">
              <a:xfrm>
                <a:off x="1080" y="2927"/>
                <a:ext cx="8" cy="3"/>
              </a:xfrm>
              <a:custGeom>
                <a:avLst/>
                <a:gdLst>
                  <a:gd name="T0" fmla="*/ 0 w 179"/>
                  <a:gd name="T1" fmla="*/ 0 h 79"/>
                  <a:gd name="T2" fmla="*/ 17 w 179"/>
                  <a:gd name="T3" fmla="*/ 10 h 79"/>
                  <a:gd name="T4" fmla="*/ 36 w 179"/>
                  <a:gd name="T5" fmla="*/ 17 h 79"/>
                  <a:gd name="T6" fmla="*/ 52 w 179"/>
                  <a:gd name="T7" fmla="*/ 27 h 79"/>
                  <a:gd name="T8" fmla="*/ 72 w 179"/>
                  <a:gd name="T9" fmla="*/ 36 h 79"/>
                  <a:gd name="T10" fmla="*/ 88 w 179"/>
                  <a:gd name="T11" fmla="*/ 43 h 79"/>
                  <a:gd name="T12" fmla="*/ 108 w 179"/>
                  <a:gd name="T13" fmla="*/ 49 h 79"/>
                  <a:gd name="T14" fmla="*/ 127 w 179"/>
                  <a:gd name="T15" fmla="*/ 60 h 79"/>
                  <a:gd name="T16" fmla="*/ 143 w 179"/>
                  <a:gd name="T17" fmla="*/ 66 h 79"/>
                  <a:gd name="T18" fmla="*/ 163 w 179"/>
                  <a:gd name="T19" fmla="*/ 72 h 79"/>
                  <a:gd name="T20" fmla="*/ 179 w 179"/>
                  <a:gd name="T21"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9" h="79">
                    <a:moveTo>
                      <a:pt x="0" y="0"/>
                    </a:moveTo>
                    <a:lnTo>
                      <a:pt x="17" y="10"/>
                    </a:lnTo>
                    <a:lnTo>
                      <a:pt x="36" y="17"/>
                    </a:lnTo>
                    <a:lnTo>
                      <a:pt x="52" y="27"/>
                    </a:lnTo>
                    <a:lnTo>
                      <a:pt x="72" y="36"/>
                    </a:lnTo>
                    <a:lnTo>
                      <a:pt x="88" y="43"/>
                    </a:lnTo>
                    <a:lnTo>
                      <a:pt x="108" y="49"/>
                    </a:lnTo>
                    <a:lnTo>
                      <a:pt x="127" y="60"/>
                    </a:lnTo>
                    <a:lnTo>
                      <a:pt x="143" y="66"/>
                    </a:lnTo>
                    <a:lnTo>
                      <a:pt x="163" y="72"/>
                    </a:lnTo>
                    <a:lnTo>
                      <a:pt x="179" y="79"/>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36" name="Freeform 960"/>
              <p:cNvSpPr>
                <a:spLocks/>
              </p:cNvSpPr>
              <p:nvPr/>
            </p:nvSpPr>
            <p:spPr bwMode="auto">
              <a:xfrm>
                <a:off x="1090" y="2886"/>
                <a:ext cx="14" cy="6"/>
              </a:xfrm>
              <a:custGeom>
                <a:avLst/>
                <a:gdLst>
                  <a:gd name="T0" fmla="*/ 0 w 341"/>
                  <a:gd name="T1" fmla="*/ 0 h 179"/>
                  <a:gd name="T2" fmla="*/ 25 w 341"/>
                  <a:gd name="T3" fmla="*/ 16 h 179"/>
                  <a:gd name="T4" fmla="*/ 58 w 341"/>
                  <a:gd name="T5" fmla="*/ 36 h 179"/>
                  <a:gd name="T6" fmla="*/ 91 w 341"/>
                  <a:gd name="T7" fmla="*/ 58 h 179"/>
                  <a:gd name="T8" fmla="*/ 126 w 341"/>
                  <a:gd name="T9" fmla="*/ 81 h 179"/>
                  <a:gd name="T10" fmla="*/ 165 w 341"/>
                  <a:gd name="T11" fmla="*/ 108 h 179"/>
                  <a:gd name="T12" fmla="*/ 204 w 341"/>
                  <a:gd name="T13" fmla="*/ 130 h 179"/>
                  <a:gd name="T14" fmla="*/ 240 w 341"/>
                  <a:gd name="T15" fmla="*/ 150 h 179"/>
                  <a:gd name="T16" fmla="*/ 276 w 341"/>
                  <a:gd name="T17" fmla="*/ 166 h 179"/>
                  <a:gd name="T18" fmla="*/ 308 w 341"/>
                  <a:gd name="T19" fmla="*/ 176 h 179"/>
                  <a:gd name="T20" fmla="*/ 341 w 341"/>
                  <a:gd name="T21"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1" h="179">
                    <a:moveTo>
                      <a:pt x="0" y="0"/>
                    </a:moveTo>
                    <a:lnTo>
                      <a:pt x="25" y="16"/>
                    </a:lnTo>
                    <a:lnTo>
                      <a:pt x="58" y="36"/>
                    </a:lnTo>
                    <a:lnTo>
                      <a:pt x="91" y="58"/>
                    </a:lnTo>
                    <a:lnTo>
                      <a:pt x="126" y="81"/>
                    </a:lnTo>
                    <a:lnTo>
                      <a:pt x="165" y="108"/>
                    </a:lnTo>
                    <a:lnTo>
                      <a:pt x="204" y="130"/>
                    </a:lnTo>
                    <a:lnTo>
                      <a:pt x="240" y="150"/>
                    </a:lnTo>
                    <a:lnTo>
                      <a:pt x="276" y="166"/>
                    </a:lnTo>
                    <a:lnTo>
                      <a:pt x="308" y="176"/>
                    </a:lnTo>
                    <a:lnTo>
                      <a:pt x="341" y="179"/>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37" name="Freeform 961"/>
              <p:cNvSpPr>
                <a:spLocks/>
              </p:cNvSpPr>
              <p:nvPr/>
            </p:nvSpPr>
            <p:spPr bwMode="auto">
              <a:xfrm>
                <a:off x="1094" y="2882"/>
                <a:ext cx="8" cy="1"/>
              </a:xfrm>
              <a:custGeom>
                <a:avLst/>
                <a:gdLst>
                  <a:gd name="T0" fmla="*/ 0 w 179"/>
                  <a:gd name="T1" fmla="*/ 0 h 39"/>
                  <a:gd name="T2" fmla="*/ 16 w 179"/>
                  <a:gd name="T3" fmla="*/ 3 h 39"/>
                  <a:gd name="T4" fmla="*/ 36 w 179"/>
                  <a:gd name="T5" fmla="*/ 10 h 39"/>
                  <a:gd name="T6" fmla="*/ 52 w 179"/>
                  <a:gd name="T7" fmla="*/ 13 h 39"/>
                  <a:gd name="T8" fmla="*/ 71 w 179"/>
                  <a:gd name="T9" fmla="*/ 19 h 39"/>
                  <a:gd name="T10" fmla="*/ 88 w 179"/>
                  <a:gd name="T11" fmla="*/ 27 h 39"/>
                  <a:gd name="T12" fmla="*/ 104 w 179"/>
                  <a:gd name="T13" fmla="*/ 30 h 39"/>
                  <a:gd name="T14" fmla="*/ 123 w 179"/>
                  <a:gd name="T15" fmla="*/ 33 h 39"/>
                  <a:gd name="T16" fmla="*/ 143 w 179"/>
                  <a:gd name="T17" fmla="*/ 36 h 39"/>
                  <a:gd name="T18" fmla="*/ 159 w 179"/>
                  <a:gd name="T19" fmla="*/ 39 h 39"/>
                  <a:gd name="T20" fmla="*/ 179 w 179"/>
                  <a:gd name="T21"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9" h="39">
                    <a:moveTo>
                      <a:pt x="0" y="0"/>
                    </a:moveTo>
                    <a:lnTo>
                      <a:pt x="16" y="3"/>
                    </a:lnTo>
                    <a:lnTo>
                      <a:pt x="36" y="10"/>
                    </a:lnTo>
                    <a:lnTo>
                      <a:pt x="52" y="13"/>
                    </a:lnTo>
                    <a:lnTo>
                      <a:pt x="71" y="19"/>
                    </a:lnTo>
                    <a:lnTo>
                      <a:pt x="88" y="27"/>
                    </a:lnTo>
                    <a:lnTo>
                      <a:pt x="104" y="30"/>
                    </a:lnTo>
                    <a:lnTo>
                      <a:pt x="123" y="33"/>
                    </a:lnTo>
                    <a:lnTo>
                      <a:pt x="143" y="36"/>
                    </a:lnTo>
                    <a:lnTo>
                      <a:pt x="159" y="39"/>
                    </a:lnTo>
                    <a:lnTo>
                      <a:pt x="179" y="39"/>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38" name="Freeform 962"/>
              <p:cNvSpPr>
                <a:spLocks/>
              </p:cNvSpPr>
              <p:nvPr/>
            </p:nvSpPr>
            <p:spPr bwMode="auto">
              <a:xfrm>
                <a:off x="1100" y="2875"/>
                <a:ext cx="9" cy="1"/>
              </a:xfrm>
              <a:custGeom>
                <a:avLst/>
                <a:gdLst>
                  <a:gd name="T0" fmla="*/ 0 w 198"/>
                  <a:gd name="T1" fmla="*/ 0 h 20"/>
                  <a:gd name="T2" fmla="*/ 13 w 198"/>
                  <a:gd name="T3" fmla="*/ 3 h 20"/>
                  <a:gd name="T4" fmla="*/ 29 w 198"/>
                  <a:gd name="T5" fmla="*/ 3 h 20"/>
                  <a:gd name="T6" fmla="*/ 52 w 198"/>
                  <a:gd name="T7" fmla="*/ 10 h 20"/>
                  <a:gd name="T8" fmla="*/ 77 w 198"/>
                  <a:gd name="T9" fmla="*/ 14 h 20"/>
                  <a:gd name="T10" fmla="*/ 101 w 198"/>
                  <a:gd name="T11" fmla="*/ 17 h 20"/>
                  <a:gd name="T12" fmla="*/ 126 w 198"/>
                  <a:gd name="T13" fmla="*/ 17 h 20"/>
                  <a:gd name="T14" fmla="*/ 149 w 198"/>
                  <a:gd name="T15" fmla="*/ 20 h 20"/>
                  <a:gd name="T16" fmla="*/ 172 w 198"/>
                  <a:gd name="T17" fmla="*/ 17 h 20"/>
                  <a:gd name="T18" fmla="*/ 188 w 198"/>
                  <a:gd name="T19" fmla="*/ 10 h 20"/>
                  <a:gd name="T20" fmla="*/ 198 w 198"/>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8" h="20">
                    <a:moveTo>
                      <a:pt x="0" y="0"/>
                    </a:moveTo>
                    <a:lnTo>
                      <a:pt x="13" y="3"/>
                    </a:lnTo>
                    <a:lnTo>
                      <a:pt x="29" y="3"/>
                    </a:lnTo>
                    <a:lnTo>
                      <a:pt x="52" y="10"/>
                    </a:lnTo>
                    <a:lnTo>
                      <a:pt x="77" y="14"/>
                    </a:lnTo>
                    <a:lnTo>
                      <a:pt x="101" y="17"/>
                    </a:lnTo>
                    <a:lnTo>
                      <a:pt x="126" y="17"/>
                    </a:lnTo>
                    <a:lnTo>
                      <a:pt x="149" y="20"/>
                    </a:lnTo>
                    <a:lnTo>
                      <a:pt x="172" y="17"/>
                    </a:lnTo>
                    <a:lnTo>
                      <a:pt x="188" y="10"/>
                    </a:lnTo>
                    <a:lnTo>
                      <a:pt x="198"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39" name="Freeform 963"/>
              <p:cNvSpPr>
                <a:spLocks/>
              </p:cNvSpPr>
              <p:nvPr/>
            </p:nvSpPr>
            <p:spPr bwMode="auto">
              <a:xfrm>
                <a:off x="1098" y="2835"/>
                <a:ext cx="16" cy="2"/>
              </a:xfrm>
              <a:custGeom>
                <a:avLst/>
                <a:gdLst>
                  <a:gd name="T0" fmla="*/ 0 w 370"/>
                  <a:gd name="T1" fmla="*/ 50 h 50"/>
                  <a:gd name="T2" fmla="*/ 35 w 370"/>
                  <a:gd name="T3" fmla="*/ 36 h 50"/>
                  <a:gd name="T4" fmla="*/ 74 w 370"/>
                  <a:gd name="T5" fmla="*/ 30 h 50"/>
                  <a:gd name="T6" fmla="*/ 110 w 370"/>
                  <a:gd name="T7" fmla="*/ 24 h 50"/>
                  <a:gd name="T8" fmla="*/ 153 w 370"/>
                  <a:gd name="T9" fmla="*/ 24 h 50"/>
                  <a:gd name="T10" fmla="*/ 192 w 370"/>
                  <a:gd name="T11" fmla="*/ 20 h 50"/>
                  <a:gd name="T12" fmla="*/ 230 w 370"/>
                  <a:gd name="T13" fmla="*/ 20 h 50"/>
                  <a:gd name="T14" fmla="*/ 266 w 370"/>
                  <a:gd name="T15" fmla="*/ 20 h 50"/>
                  <a:gd name="T16" fmla="*/ 305 w 370"/>
                  <a:gd name="T17" fmla="*/ 17 h 50"/>
                  <a:gd name="T18" fmla="*/ 338 w 370"/>
                  <a:gd name="T19" fmla="*/ 11 h 50"/>
                  <a:gd name="T20" fmla="*/ 370 w 370"/>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0" h="50">
                    <a:moveTo>
                      <a:pt x="0" y="50"/>
                    </a:moveTo>
                    <a:lnTo>
                      <a:pt x="35" y="36"/>
                    </a:lnTo>
                    <a:lnTo>
                      <a:pt x="74" y="30"/>
                    </a:lnTo>
                    <a:lnTo>
                      <a:pt x="110" y="24"/>
                    </a:lnTo>
                    <a:lnTo>
                      <a:pt x="153" y="24"/>
                    </a:lnTo>
                    <a:lnTo>
                      <a:pt x="192" y="20"/>
                    </a:lnTo>
                    <a:lnTo>
                      <a:pt x="230" y="20"/>
                    </a:lnTo>
                    <a:lnTo>
                      <a:pt x="266" y="20"/>
                    </a:lnTo>
                    <a:lnTo>
                      <a:pt x="305" y="17"/>
                    </a:lnTo>
                    <a:lnTo>
                      <a:pt x="338" y="11"/>
                    </a:lnTo>
                    <a:lnTo>
                      <a:pt x="370"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40" name="Freeform 964"/>
              <p:cNvSpPr>
                <a:spLocks/>
              </p:cNvSpPr>
              <p:nvPr/>
            </p:nvSpPr>
            <p:spPr bwMode="auto">
              <a:xfrm>
                <a:off x="1101" y="2787"/>
                <a:ext cx="13" cy="9"/>
              </a:xfrm>
              <a:custGeom>
                <a:avLst/>
                <a:gdLst>
                  <a:gd name="T0" fmla="*/ 0 w 299"/>
                  <a:gd name="T1" fmla="*/ 261 h 261"/>
                  <a:gd name="T2" fmla="*/ 42 w 299"/>
                  <a:gd name="T3" fmla="*/ 251 h 261"/>
                  <a:gd name="T4" fmla="*/ 78 w 299"/>
                  <a:gd name="T5" fmla="*/ 235 h 261"/>
                  <a:gd name="T6" fmla="*/ 113 w 299"/>
                  <a:gd name="T7" fmla="*/ 211 h 261"/>
                  <a:gd name="T8" fmla="*/ 143 w 299"/>
                  <a:gd name="T9" fmla="*/ 186 h 261"/>
                  <a:gd name="T10" fmla="*/ 173 w 299"/>
                  <a:gd name="T11" fmla="*/ 160 h 261"/>
                  <a:gd name="T12" fmla="*/ 198 w 299"/>
                  <a:gd name="T13" fmla="*/ 127 h 261"/>
                  <a:gd name="T14" fmla="*/ 225 w 299"/>
                  <a:gd name="T15" fmla="*/ 94 h 261"/>
                  <a:gd name="T16" fmla="*/ 250 w 299"/>
                  <a:gd name="T17" fmla="*/ 62 h 261"/>
                  <a:gd name="T18" fmla="*/ 273 w 299"/>
                  <a:gd name="T19" fmla="*/ 29 h 261"/>
                  <a:gd name="T20" fmla="*/ 299 w 299"/>
                  <a:gd name="T21"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9" h="261">
                    <a:moveTo>
                      <a:pt x="0" y="261"/>
                    </a:moveTo>
                    <a:lnTo>
                      <a:pt x="42" y="251"/>
                    </a:lnTo>
                    <a:lnTo>
                      <a:pt x="78" y="235"/>
                    </a:lnTo>
                    <a:lnTo>
                      <a:pt x="113" y="211"/>
                    </a:lnTo>
                    <a:lnTo>
                      <a:pt x="143" y="186"/>
                    </a:lnTo>
                    <a:lnTo>
                      <a:pt x="173" y="160"/>
                    </a:lnTo>
                    <a:lnTo>
                      <a:pt x="198" y="127"/>
                    </a:lnTo>
                    <a:lnTo>
                      <a:pt x="225" y="94"/>
                    </a:lnTo>
                    <a:lnTo>
                      <a:pt x="250" y="62"/>
                    </a:lnTo>
                    <a:lnTo>
                      <a:pt x="273" y="29"/>
                    </a:lnTo>
                    <a:lnTo>
                      <a:pt x="299"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41" name="Freeform 965"/>
              <p:cNvSpPr>
                <a:spLocks/>
              </p:cNvSpPr>
              <p:nvPr/>
            </p:nvSpPr>
            <p:spPr bwMode="auto">
              <a:xfrm>
                <a:off x="1102" y="2783"/>
                <a:ext cx="6" cy="1"/>
              </a:xfrm>
              <a:custGeom>
                <a:avLst/>
                <a:gdLst>
                  <a:gd name="T0" fmla="*/ 0 w 139"/>
                  <a:gd name="T1" fmla="*/ 39 h 39"/>
                  <a:gd name="T2" fmla="*/ 13 w 139"/>
                  <a:gd name="T3" fmla="*/ 36 h 39"/>
                  <a:gd name="T4" fmla="*/ 29 w 139"/>
                  <a:gd name="T5" fmla="*/ 33 h 39"/>
                  <a:gd name="T6" fmla="*/ 41 w 139"/>
                  <a:gd name="T7" fmla="*/ 26 h 39"/>
                  <a:gd name="T8" fmla="*/ 55 w 139"/>
                  <a:gd name="T9" fmla="*/ 23 h 39"/>
                  <a:gd name="T10" fmla="*/ 71 w 139"/>
                  <a:gd name="T11" fmla="*/ 17 h 39"/>
                  <a:gd name="T12" fmla="*/ 84 w 139"/>
                  <a:gd name="T13" fmla="*/ 13 h 39"/>
                  <a:gd name="T14" fmla="*/ 98 w 139"/>
                  <a:gd name="T15" fmla="*/ 9 h 39"/>
                  <a:gd name="T16" fmla="*/ 110 w 139"/>
                  <a:gd name="T17" fmla="*/ 3 h 39"/>
                  <a:gd name="T18" fmla="*/ 126 w 139"/>
                  <a:gd name="T19" fmla="*/ 0 h 39"/>
                  <a:gd name="T20" fmla="*/ 139 w 139"/>
                  <a:gd name="T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9" h="39">
                    <a:moveTo>
                      <a:pt x="0" y="39"/>
                    </a:moveTo>
                    <a:lnTo>
                      <a:pt x="13" y="36"/>
                    </a:lnTo>
                    <a:lnTo>
                      <a:pt x="29" y="33"/>
                    </a:lnTo>
                    <a:lnTo>
                      <a:pt x="41" y="26"/>
                    </a:lnTo>
                    <a:lnTo>
                      <a:pt x="55" y="23"/>
                    </a:lnTo>
                    <a:lnTo>
                      <a:pt x="71" y="17"/>
                    </a:lnTo>
                    <a:lnTo>
                      <a:pt x="84" y="13"/>
                    </a:lnTo>
                    <a:lnTo>
                      <a:pt x="98" y="9"/>
                    </a:lnTo>
                    <a:lnTo>
                      <a:pt x="110" y="3"/>
                    </a:lnTo>
                    <a:lnTo>
                      <a:pt x="126" y="0"/>
                    </a:lnTo>
                    <a:lnTo>
                      <a:pt x="139"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42" name="Freeform 966"/>
              <p:cNvSpPr>
                <a:spLocks/>
              </p:cNvSpPr>
              <p:nvPr/>
            </p:nvSpPr>
            <p:spPr bwMode="auto">
              <a:xfrm>
                <a:off x="1099" y="2774"/>
                <a:ext cx="6" cy="1"/>
              </a:xfrm>
              <a:custGeom>
                <a:avLst/>
                <a:gdLst>
                  <a:gd name="T0" fmla="*/ 0 w 140"/>
                  <a:gd name="T1" fmla="*/ 20 h 23"/>
                  <a:gd name="T2" fmla="*/ 14 w 140"/>
                  <a:gd name="T3" fmla="*/ 20 h 23"/>
                  <a:gd name="T4" fmla="*/ 26 w 140"/>
                  <a:gd name="T5" fmla="*/ 23 h 23"/>
                  <a:gd name="T6" fmla="*/ 42 w 140"/>
                  <a:gd name="T7" fmla="*/ 23 h 23"/>
                  <a:gd name="T8" fmla="*/ 56 w 140"/>
                  <a:gd name="T9" fmla="*/ 23 h 23"/>
                  <a:gd name="T10" fmla="*/ 72 w 140"/>
                  <a:gd name="T11" fmla="*/ 23 h 23"/>
                  <a:gd name="T12" fmla="*/ 85 w 140"/>
                  <a:gd name="T13" fmla="*/ 20 h 23"/>
                  <a:gd name="T14" fmla="*/ 97 w 140"/>
                  <a:gd name="T15" fmla="*/ 20 h 23"/>
                  <a:gd name="T16" fmla="*/ 114 w 140"/>
                  <a:gd name="T17" fmla="*/ 12 h 23"/>
                  <a:gd name="T18" fmla="*/ 127 w 140"/>
                  <a:gd name="T19" fmla="*/ 6 h 23"/>
                  <a:gd name="T20" fmla="*/ 140 w 140"/>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23">
                    <a:moveTo>
                      <a:pt x="0" y="20"/>
                    </a:moveTo>
                    <a:lnTo>
                      <a:pt x="14" y="20"/>
                    </a:lnTo>
                    <a:lnTo>
                      <a:pt x="26" y="23"/>
                    </a:lnTo>
                    <a:lnTo>
                      <a:pt x="42" y="23"/>
                    </a:lnTo>
                    <a:lnTo>
                      <a:pt x="56" y="23"/>
                    </a:lnTo>
                    <a:lnTo>
                      <a:pt x="72" y="23"/>
                    </a:lnTo>
                    <a:lnTo>
                      <a:pt x="85" y="20"/>
                    </a:lnTo>
                    <a:lnTo>
                      <a:pt x="97" y="20"/>
                    </a:lnTo>
                    <a:lnTo>
                      <a:pt x="114" y="12"/>
                    </a:lnTo>
                    <a:lnTo>
                      <a:pt x="127" y="6"/>
                    </a:lnTo>
                    <a:lnTo>
                      <a:pt x="140"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43" name="Freeform 967"/>
              <p:cNvSpPr>
                <a:spLocks/>
              </p:cNvSpPr>
              <p:nvPr/>
            </p:nvSpPr>
            <p:spPr bwMode="auto">
              <a:xfrm>
                <a:off x="1055" y="2683"/>
                <a:ext cx="19" cy="14"/>
              </a:xfrm>
              <a:custGeom>
                <a:avLst/>
                <a:gdLst>
                  <a:gd name="T0" fmla="*/ 0 w 441"/>
                  <a:gd name="T1" fmla="*/ 382 h 382"/>
                  <a:gd name="T2" fmla="*/ 32 w 441"/>
                  <a:gd name="T3" fmla="*/ 359 h 382"/>
                  <a:gd name="T4" fmla="*/ 71 w 441"/>
                  <a:gd name="T5" fmla="*/ 323 h 382"/>
                  <a:gd name="T6" fmla="*/ 116 w 441"/>
                  <a:gd name="T7" fmla="*/ 285 h 382"/>
                  <a:gd name="T8" fmla="*/ 165 w 441"/>
                  <a:gd name="T9" fmla="*/ 235 h 382"/>
                  <a:gd name="T10" fmla="*/ 217 w 441"/>
                  <a:gd name="T11" fmla="*/ 186 h 382"/>
                  <a:gd name="T12" fmla="*/ 269 w 441"/>
                  <a:gd name="T13" fmla="*/ 137 h 382"/>
                  <a:gd name="T14" fmla="*/ 321 w 441"/>
                  <a:gd name="T15" fmla="*/ 92 h 382"/>
                  <a:gd name="T16" fmla="*/ 366 w 441"/>
                  <a:gd name="T17" fmla="*/ 53 h 382"/>
                  <a:gd name="T18" fmla="*/ 409 w 441"/>
                  <a:gd name="T19" fmla="*/ 20 h 382"/>
                  <a:gd name="T20" fmla="*/ 441 w 441"/>
                  <a:gd name="T21" fmla="*/ 0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1" h="382">
                    <a:moveTo>
                      <a:pt x="0" y="382"/>
                    </a:moveTo>
                    <a:lnTo>
                      <a:pt x="32" y="359"/>
                    </a:lnTo>
                    <a:lnTo>
                      <a:pt x="71" y="323"/>
                    </a:lnTo>
                    <a:lnTo>
                      <a:pt x="116" y="285"/>
                    </a:lnTo>
                    <a:lnTo>
                      <a:pt x="165" y="235"/>
                    </a:lnTo>
                    <a:lnTo>
                      <a:pt x="217" y="186"/>
                    </a:lnTo>
                    <a:lnTo>
                      <a:pt x="269" y="137"/>
                    </a:lnTo>
                    <a:lnTo>
                      <a:pt x="321" y="92"/>
                    </a:lnTo>
                    <a:lnTo>
                      <a:pt x="366" y="53"/>
                    </a:lnTo>
                    <a:lnTo>
                      <a:pt x="409" y="20"/>
                    </a:lnTo>
                    <a:lnTo>
                      <a:pt x="441"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44" name="Freeform 968"/>
              <p:cNvSpPr>
                <a:spLocks/>
              </p:cNvSpPr>
              <p:nvPr/>
            </p:nvSpPr>
            <p:spPr bwMode="auto">
              <a:xfrm>
                <a:off x="1055" y="2677"/>
                <a:ext cx="15" cy="11"/>
              </a:xfrm>
              <a:custGeom>
                <a:avLst/>
                <a:gdLst>
                  <a:gd name="T0" fmla="*/ 0 w 360"/>
                  <a:gd name="T1" fmla="*/ 323 h 323"/>
                  <a:gd name="T2" fmla="*/ 32 w 360"/>
                  <a:gd name="T3" fmla="*/ 296 h 323"/>
                  <a:gd name="T4" fmla="*/ 68 w 360"/>
                  <a:gd name="T5" fmla="*/ 271 h 323"/>
                  <a:gd name="T6" fmla="*/ 107 w 360"/>
                  <a:gd name="T7" fmla="*/ 241 h 323"/>
                  <a:gd name="T8" fmla="*/ 149 w 360"/>
                  <a:gd name="T9" fmla="*/ 211 h 323"/>
                  <a:gd name="T10" fmla="*/ 191 w 360"/>
                  <a:gd name="T11" fmla="*/ 179 h 323"/>
                  <a:gd name="T12" fmla="*/ 233 w 360"/>
                  <a:gd name="T13" fmla="*/ 147 h 323"/>
                  <a:gd name="T14" fmla="*/ 272 w 360"/>
                  <a:gd name="T15" fmla="*/ 111 h 323"/>
                  <a:gd name="T16" fmla="*/ 308 w 360"/>
                  <a:gd name="T17" fmla="*/ 75 h 323"/>
                  <a:gd name="T18" fmla="*/ 338 w 360"/>
                  <a:gd name="T19" fmla="*/ 39 h 323"/>
                  <a:gd name="T20" fmla="*/ 360 w 360"/>
                  <a:gd name="T21"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0" h="323">
                    <a:moveTo>
                      <a:pt x="0" y="323"/>
                    </a:moveTo>
                    <a:lnTo>
                      <a:pt x="32" y="296"/>
                    </a:lnTo>
                    <a:lnTo>
                      <a:pt x="68" y="271"/>
                    </a:lnTo>
                    <a:lnTo>
                      <a:pt x="107" y="241"/>
                    </a:lnTo>
                    <a:lnTo>
                      <a:pt x="149" y="211"/>
                    </a:lnTo>
                    <a:lnTo>
                      <a:pt x="191" y="179"/>
                    </a:lnTo>
                    <a:lnTo>
                      <a:pt x="233" y="147"/>
                    </a:lnTo>
                    <a:lnTo>
                      <a:pt x="272" y="111"/>
                    </a:lnTo>
                    <a:lnTo>
                      <a:pt x="308" y="75"/>
                    </a:lnTo>
                    <a:lnTo>
                      <a:pt x="338" y="39"/>
                    </a:lnTo>
                    <a:lnTo>
                      <a:pt x="360"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45" name="Freeform 969"/>
              <p:cNvSpPr>
                <a:spLocks/>
              </p:cNvSpPr>
              <p:nvPr/>
            </p:nvSpPr>
            <p:spPr bwMode="auto">
              <a:xfrm>
                <a:off x="979" y="2608"/>
                <a:ext cx="3" cy="23"/>
              </a:xfrm>
              <a:custGeom>
                <a:avLst/>
                <a:gdLst>
                  <a:gd name="T0" fmla="*/ 49 w 66"/>
                  <a:gd name="T1" fmla="*/ 0 h 642"/>
                  <a:gd name="T2" fmla="*/ 63 w 66"/>
                  <a:gd name="T3" fmla="*/ 48 h 642"/>
                  <a:gd name="T4" fmla="*/ 66 w 66"/>
                  <a:gd name="T5" fmla="*/ 104 h 642"/>
                  <a:gd name="T6" fmla="*/ 58 w 66"/>
                  <a:gd name="T7" fmla="*/ 166 h 642"/>
                  <a:gd name="T8" fmla="*/ 49 w 66"/>
                  <a:gd name="T9" fmla="*/ 228 h 642"/>
                  <a:gd name="T10" fmla="*/ 33 w 66"/>
                  <a:gd name="T11" fmla="*/ 293 h 642"/>
                  <a:gd name="T12" fmla="*/ 20 w 66"/>
                  <a:gd name="T13" fmla="*/ 362 h 642"/>
                  <a:gd name="T14" fmla="*/ 7 w 66"/>
                  <a:gd name="T15" fmla="*/ 434 h 642"/>
                  <a:gd name="T16" fmla="*/ 0 w 66"/>
                  <a:gd name="T17" fmla="*/ 502 h 642"/>
                  <a:gd name="T18" fmla="*/ 0 w 66"/>
                  <a:gd name="T19" fmla="*/ 573 h 642"/>
                  <a:gd name="T20" fmla="*/ 10 w 66"/>
                  <a:gd name="T21" fmla="*/ 642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642">
                    <a:moveTo>
                      <a:pt x="49" y="0"/>
                    </a:moveTo>
                    <a:lnTo>
                      <a:pt x="63" y="48"/>
                    </a:lnTo>
                    <a:lnTo>
                      <a:pt x="66" y="104"/>
                    </a:lnTo>
                    <a:lnTo>
                      <a:pt x="58" y="166"/>
                    </a:lnTo>
                    <a:lnTo>
                      <a:pt x="49" y="228"/>
                    </a:lnTo>
                    <a:lnTo>
                      <a:pt x="33" y="293"/>
                    </a:lnTo>
                    <a:lnTo>
                      <a:pt x="20" y="362"/>
                    </a:lnTo>
                    <a:lnTo>
                      <a:pt x="7" y="434"/>
                    </a:lnTo>
                    <a:lnTo>
                      <a:pt x="0" y="502"/>
                    </a:lnTo>
                    <a:lnTo>
                      <a:pt x="0" y="573"/>
                    </a:lnTo>
                    <a:lnTo>
                      <a:pt x="10" y="642"/>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46" name="Freeform 970"/>
              <p:cNvSpPr>
                <a:spLocks/>
              </p:cNvSpPr>
              <p:nvPr/>
            </p:nvSpPr>
            <p:spPr bwMode="auto">
              <a:xfrm>
                <a:off x="983" y="2619"/>
                <a:ext cx="2" cy="18"/>
              </a:xfrm>
              <a:custGeom>
                <a:avLst/>
                <a:gdLst>
                  <a:gd name="T0" fmla="*/ 46 w 46"/>
                  <a:gd name="T1" fmla="*/ 0 h 502"/>
                  <a:gd name="T2" fmla="*/ 39 w 46"/>
                  <a:gd name="T3" fmla="*/ 49 h 502"/>
                  <a:gd name="T4" fmla="*/ 33 w 46"/>
                  <a:gd name="T5" fmla="*/ 94 h 502"/>
                  <a:gd name="T6" fmla="*/ 26 w 46"/>
                  <a:gd name="T7" fmla="*/ 140 h 502"/>
                  <a:gd name="T8" fmla="*/ 20 w 46"/>
                  <a:gd name="T9" fmla="*/ 182 h 502"/>
                  <a:gd name="T10" fmla="*/ 14 w 46"/>
                  <a:gd name="T11" fmla="*/ 228 h 502"/>
                  <a:gd name="T12" fmla="*/ 6 w 46"/>
                  <a:gd name="T13" fmla="*/ 277 h 502"/>
                  <a:gd name="T14" fmla="*/ 3 w 46"/>
                  <a:gd name="T15" fmla="*/ 326 h 502"/>
                  <a:gd name="T16" fmla="*/ 0 w 46"/>
                  <a:gd name="T17" fmla="*/ 381 h 502"/>
                  <a:gd name="T18" fmla="*/ 0 w 46"/>
                  <a:gd name="T19" fmla="*/ 441 h 502"/>
                  <a:gd name="T20" fmla="*/ 3 w 46"/>
                  <a:gd name="T21"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502">
                    <a:moveTo>
                      <a:pt x="46" y="0"/>
                    </a:moveTo>
                    <a:lnTo>
                      <a:pt x="39" y="49"/>
                    </a:lnTo>
                    <a:lnTo>
                      <a:pt x="33" y="94"/>
                    </a:lnTo>
                    <a:lnTo>
                      <a:pt x="26" y="140"/>
                    </a:lnTo>
                    <a:lnTo>
                      <a:pt x="20" y="182"/>
                    </a:lnTo>
                    <a:lnTo>
                      <a:pt x="14" y="228"/>
                    </a:lnTo>
                    <a:lnTo>
                      <a:pt x="6" y="277"/>
                    </a:lnTo>
                    <a:lnTo>
                      <a:pt x="3" y="326"/>
                    </a:lnTo>
                    <a:lnTo>
                      <a:pt x="0" y="381"/>
                    </a:lnTo>
                    <a:lnTo>
                      <a:pt x="0" y="441"/>
                    </a:lnTo>
                    <a:lnTo>
                      <a:pt x="3" y="502"/>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47" name="Freeform 971"/>
              <p:cNvSpPr>
                <a:spLocks/>
              </p:cNvSpPr>
              <p:nvPr/>
            </p:nvSpPr>
            <p:spPr bwMode="auto">
              <a:xfrm>
                <a:off x="1005" y="2624"/>
                <a:ext cx="4" cy="13"/>
              </a:xfrm>
              <a:custGeom>
                <a:avLst/>
                <a:gdLst>
                  <a:gd name="T0" fmla="*/ 62 w 77"/>
                  <a:gd name="T1" fmla="*/ 0 h 362"/>
                  <a:gd name="T2" fmla="*/ 68 w 77"/>
                  <a:gd name="T3" fmla="*/ 39 h 362"/>
                  <a:gd name="T4" fmla="*/ 74 w 77"/>
                  <a:gd name="T5" fmla="*/ 75 h 362"/>
                  <a:gd name="T6" fmla="*/ 77 w 77"/>
                  <a:gd name="T7" fmla="*/ 114 h 362"/>
                  <a:gd name="T8" fmla="*/ 77 w 77"/>
                  <a:gd name="T9" fmla="*/ 150 h 362"/>
                  <a:gd name="T10" fmla="*/ 74 w 77"/>
                  <a:gd name="T11" fmla="*/ 190 h 362"/>
                  <a:gd name="T12" fmla="*/ 68 w 77"/>
                  <a:gd name="T13" fmla="*/ 229 h 362"/>
                  <a:gd name="T14" fmla="*/ 58 w 77"/>
                  <a:gd name="T15" fmla="*/ 265 h 362"/>
                  <a:gd name="T16" fmla="*/ 41 w 77"/>
                  <a:gd name="T17" fmla="*/ 296 h 362"/>
                  <a:gd name="T18" fmla="*/ 26 w 77"/>
                  <a:gd name="T19" fmla="*/ 332 h 362"/>
                  <a:gd name="T20" fmla="*/ 0 w 77"/>
                  <a:gd name="T21" fmla="*/ 362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362">
                    <a:moveTo>
                      <a:pt x="62" y="0"/>
                    </a:moveTo>
                    <a:lnTo>
                      <a:pt x="68" y="39"/>
                    </a:lnTo>
                    <a:lnTo>
                      <a:pt x="74" y="75"/>
                    </a:lnTo>
                    <a:lnTo>
                      <a:pt x="77" y="114"/>
                    </a:lnTo>
                    <a:lnTo>
                      <a:pt x="77" y="150"/>
                    </a:lnTo>
                    <a:lnTo>
                      <a:pt x="74" y="190"/>
                    </a:lnTo>
                    <a:lnTo>
                      <a:pt x="68" y="229"/>
                    </a:lnTo>
                    <a:lnTo>
                      <a:pt x="58" y="265"/>
                    </a:lnTo>
                    <a:lnTo>
                      <a:pt x="41" y="296"/>
                    </a:lnTo>
                    <a:lnTo>
                      <a:pt x="26" y="332"/>
                    </a:lnTo>
                    <a:lnTo>
                      <a:pt x="0" y="362"/>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48" name="Freeform 972"/>
              <p:cNvSpPr>
                <a:spLocks/>
              </p:cNvSpPr>
              <p:nvPr/>
            </p:nvSpPr>
            <p:spPr bwMode="auto">
              <a:xfrm>
                <a:off x="1031" y="2645"/>
                <a:ext cx="18" cy="21"/>
              </a:xfrm>
              <a:custGeom>
                <a:avLst/>
                <a:gdLst>
                  <a:gd name="T0" fmla="*/ 418 w 418"/>
                  <a:gd name="T1" fmla="*/ 0 h 584"/>
                  <a:gd name="T2" fmla="*/ 399 w 418"/>
                  <a:gd name="T3" fmla="*/ 59 h 584"/>
                  <a:gd name="T4" fmla="*/ 369 w 418"/>
                  <a:gd name="T5" fmla="*/ 117 h 584"/>
                  <a:gd name="T6" fmla="*/ 333 w 418"/>
                  <a:gd name="T7" fmla="*/ 176 h 584"/>
                  <a:gd name="T8" fmla="*/ 292 w 418"/>
                  <a:gd name="T9" fmla="*/ 231 h 584"/>
                  <a:gd name="T10" fmla="*/ 246 w 418"/>
                  <a:gd name="T11" fmla="*/ 291 h 584"/>
                  <a:gd name="T12" fmla="*/ 201 w 418"/>
                  <a:gd name="T13" fmla="*/ 349 h 584"/>
                  <a:gd name="T14" fmla="*/ 149 w 418"/>
                  <a:gd name="T15" fmla="*/ 408 h 584"/>
                  <a:gd name="T16" fmla="*/ 100 w 418"/>
                  <a:gd name="T17" fmla="*/ 466 h 584"/>
                  <a:gd name="T18" fmla="*/ 48 w 418"/>
                  <a:gd name="T19" fmla="*/ 526 h 584"/>
                  <a:gd name="T20" fmla="*/ 0 w 418"/>
                  <a:gd name="T21" fmla="*/ 584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8" h="584">
                    <a:moveTo>
                      <a:pt x="418" y="0"/>
                    </a:moveTo>
                    <a:lnTo>
                      <a:pt x="399" y="59"/>
                    </a:lnTo>
                    <a:lnTo>
                      <a:pt x="369" y="117"/>
                    </a:lnTo>
                    <a:lnTo>
                      <a:pt x="333" y="176"/>
                    </a:lnTo>
                    <a:lnTo>
                      <a:pt x="292" y="231"/>
                    </a:lnTo>
                    <a:lnTo>
                      <a:pt x="246" y="291"/>
                    </a:lnTo>
                    <a:lnTo>
                      <a:pt x="201" y="349"/>
                    </a:lnTo>
                    <a:lnTo>
                      <a:pt x="149" y="408"/>
                    </a:lnTo>
                    <a:lnTo>
                      <a:pt x="100" y="466"/>
                    </a:lnTo>
                    <a:lnTo>
                      <a:pt x="48" y="526"/>
                    </a:lnTo>
                    <a:lnTo>
                      <a:pt x="0" y="584"/>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49" name="Freeform 973"/>
              <p:cNvSpPr>
                <a:spLocks/>
              </p:cNvSpPr>
              <p:nvPr/>
            </p:nvSpPr>
            <p:spPr bwMode="auto">
              <a:xfrm>
                <a:off x="1034" y="2656"/>
                <a:ext cx="15" cy="13"/>
              </a:xfrm>
              <a:custGeom>
                <a:avLst/>
                <a:gdLst>
                  <a:gd name="T0" fmla="*/ 338 w 338"/>
                  <a:gd name="T1" fmla="*/ 0 h 358"/>
                  <a:gd name="T2" fmla="*/ 311 w 338"/>
                  <a:gd name="T3" fmla="*/ 32 h 358"/>
                  <a:gd name="T4" fmla="*/ 283 w 338"/>
                  <a:gd name="T5" fmla="*/ 68 h 358"/>
                  <a:gd name="T6" fmla="*/ 250 w 338"/>
                  <a:gd name="T7" fmla="*/ 104 h 358"/>
                  <a:gd name="T8" fmla="*/ 211 w 338"/>
                  <a:gd name="T9" fmla="*/ 143 h 358"/>
                  <a:gd name="T10" fmla="*/ 172 w 338"/>
                  <a:gd name="T11" fmla="*/ 183 h 358"/>
                  <a:gd name="T12" fmla="*/ 134 w 338"/>
                  <a:gd name="T13" fmla="*/ 222 h 358"/>
                  <a:gd name="T14" fmla="*/ 98 w 338"/>
                  <a:gd name="T15" fmla="*/ 258 h 358"/>
                  <a:gd name="T16" fmla="*/ 62 w 338"/>
                  <a:gd name="T17" fmla="*/ 297 h 358"/>
                  <a:gd name="T18" fmla="*/ 27 w 338"/>
                  <a:gd name="T19" fmla="*/ 330 h 358"/>
                  <a:gd name="T20" fmla="*/ 0 w 338"/>
                  <a:gd name="T21" fmla="*/ 358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8" h="358">
                    <a:moveTo>
                      <a:pt x="338" y="0"/>
                    </a:moveTo>
                    <a:lnTo>
                      <a:pt x="311" y="32"/>
                    </a:lnTo>
                    <a:lnTo>
                      <a:pt x="283" y="68"/>
                    </a:lnTo>
                    <a:lnTo>
                      <a:pt x="250" y="104"/>
                    </a:lnTo>
                    <a:lnTo>
                      <a:pt x="211" y="143"/>
                    </a:lnTo>
                    <a:lnTo>
                      <a:pt x="172" y="183"/>
                    </a:lnTo>
                    <a:lnTo>
                      <a:pt x="134" y="222"/>
                    </a:lnTo>
                    <a:lnTo>
                      <a:pt x="98" y="258"/>
                    </a:lnTo>
                    <a:lnTo>
                      <a:pt x="62" y="297"/>
                    </a:lnTo>
                    <a:lnTo>
                      <a:pt x="27" y="330"/>
                    </a:lnTo>
                    <a:lnTo>
                      <a:pt x="0" y="358"/>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50" name="Freeform 974"/>
              <p:cNvSpPr>
                <a:spLocks/>
              </p:cNvSpPr>
              <p:nvPr/>
            </p:nvSpPr>
            <p:spPr bwMode="auto">
              <a:xfrm>
                <a:off x="1074" y="2706"/>
                <a:ext cx="11" cy="5"/>
              </a:xfrm>
              <a:custGeom>
                <a:avLst/>
                <a:gdLst>
                  <a:gd name="T0" fmla="*/ 0 w 260"/>
                  <a:gd name="T1" fmla="*/ 160 h 160"/>
                  <a:gd name="T2" fmla="*/ 29 w 260"/>
                  <a:gd name="T3" fmla="*/ 148 h 160"/>
                  <a:gd name="T4" fmla="*/ 55 w 260"/>
                  <a:gd name="T5" fmla="*/ 134 h 160"/>
                  <a:gd name="T6" fmla="*/ 84 w 260"/>
                  <a:gd name="T7" fmla="*/ 124 h 160"/>
                  <a:gd name="T8" fmla="*/ 114 w 260"/>
                  <a:gd name="T9" fmla="*/ 112 h 160"/>
                  <a:gd name="T10" fmla="*/ 139 w 260"/>
                  <a:gd name="T11" fmla="*/ 98 h 160"/>
                  <a:gd name="T12" fmla="*/ 169 w 260"/>
                  <a:gd name="T13" fmla="*/ 82 h 160"/>
                  <a:gd name="T14" fmla="*/ 195 w 260"/>
                  <a:gd name="T15" fmla="*/ 66 h 160"/>
                  <a:gd name="T16" fmla="*/ 218 w 260"/>
                  <a:gd name="T17" fmla="*/ 46 h 160"/>
                  <a:gd name="T18" fmla="*/ 240 w 260"/>
                  <a:gd name="T19" fmla="*/ 23 h 160"/>
                  <a:gd name="T20" fmla="*/ 260 w 260"/>
                  <a:gd name="T2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0" h="160">
                    <a:moveTo>
                      <a:pt x="0" y="160"/>
                    </a:moveTo>
                    <a:lnTo>
                      <a:pt x="29" y="148"/>
                    </a:lnTo>
                    <a:lnTo>
                      <a:pt x="55" y="134"/>
                    </a:lnTo>
                    <a:lnTo>
                      <a:pt x="84" y="124"/>
                    </a:lnTo>
                    <a:lnTo>
                      <a:pt x="114" y="112"/>
                    </a:lnTo>
                    <a:lnTo>
                      <a:pt x="139" y="98"/>
                    </a:lnTo>
                    <a:lnTo>
                      <a:pt x="169" y="82"/>
                    </a:lnTo>
                    <a:lnTo>
                      <a:pt x="195" y="66"/>
                    </a:lnTo>
                    <a:lnTo>
                      <a:pt x="218" y="46"/>
                    </a:lnTo>
                    <a:lnTo>
                      <a:pt x="240" y="23"/>
                    </a:lnTo>
                    <a:lnTo>
                      <a:pt x="260"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51" name="Freeform 975"/>
              <p:cNvSpPr>
                <a:spLocks/>
              </p:cNvSpPr>
              <p:nvPr/>
            </p:nvSpPr>
            <p:spPr bwMode="auto">
              <a:xfrm>
                <a:off x="1079" y="2698"/>
                <a:ext cx="11" cy="6"/>
              </a:xfrm>
              <a:custGeom>
                <a:avLst/>
                <a:gdLst>
                  <a:gd name="T0" fmla="*/ 0 w 241"/>
                  <a:gd name="T1" fmla="*/ 180 h 180"/>
                  <a:gd name="T2" fmla="*/ 33 w 241"/>
                  <a:gd name="T3" fmla="*/ 174 h 180"/>
                  <a:gd name="T4" fmla="*/ 62 w 241"/>
                  <a:gd name="T5" fmla="*/ 163 h 180"/>
                  <a:gd name="T6" fmla="*/ 88 w 241"/>
                  <a:gd name="T7" fmla="*/ 150 h 180"/>
                  <a:gd name="T8" fmla="*/ 113 w 241"/>
                  <a:gd name="T9" fmla="*/ 135 h 180"/>
                  <a:gd name="T10" fmla="*/ 140 w 241"/>
                  <a:gd name="T11" fmla="*/ 114 h 180"/>
                  <a:gd name="T12" fmla="*/ 162 w 241"/>
                  <a:gd name="T13" fmla="*/ 95 h 180"/>
                  <a:gd name="T14" fmla="*/ 182 w 241"/>
                  <a:gd name="T15" fmla="*/ 72 h 180"/>
                  <a:gd name="T16" fmla="*/ 201 w 241"/>
                  <a:gd name="T17" fmla="*/ 50 h 180"/>
                  <a:gd name="T18" fmla="*/ 221 w 241"/>
                  <a:gd name="T19" fmla="*/ 27 h 180"/>
                  <a:gd name="T20" fmla="*/ 241 w 241"/>
                  <a:gd name="T21"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1" h="180">
                    <a:moveTo>
                      <a:pt x="0" y="180"/>
                    </a:moveTo>
                    <a:lnTo>
                      <a:pt x="33" y="174"/>
                    </a:lnTo>
                    <a:lnTo>
                      <a:pt x="62" y="163"/>
                    </a:lnTo>
                    <a:lnTo>
                      <a:pt x="88" y="150"/>
                    </a:lnTo>
                    <a:lnTo>
                      <a:pt x="113" y="135"/>
                    </a:lnTo>
                    <a:lnTo>
                      <a:pt x="140" y="114"/>
                    </a:lnTo>
                    <a:lnTo>
                      <a:pt x="162" y="95"/>
                    </a:lnTo>
                    <a:lnTo>
                      <a:pt x="182" y="72"/>
                    </a:lnTo>
                    <a:lnTo>
                      <a:pt x="201" y="50"/>
                    </a:lnTo>
                    <a:lnTo>
                      <a:pt x="221" y="27"/>
                    </a:lnTo>
                    <a:lnTo>
                      <a:pt x="241"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52" name="Freeform 976"/>
              <p:cNvSpPr>
                <a:spLocks/>
              </p:cNvSpPr>
              <p:nvPr/>
            </p:nvSpPr>
            <p:spPr bwMode="auto">
              <a:xfrm>
                <a:off x="844" y="2689"/>
                <a:ext cx="13" cy="1"/>
              </a:xfrm>
              <a:custGeom>
                <a:avLst/>
                <a:gdLst>
                  <a:gd name="T0" fmla="*/ 318 w 318"/>
                  <a:gd name="T1" fmla="*/ 10 h 10"/>
                  <a:gd name="T2" fmla="*/ 282 w 318"/>
                  <a:gd name="T3" fmla="*/ 3 h 10"/>
                  <a:gd name="T4" fmla="*/ 249 w 318"/>
                  <a:gd name="T5" fmla="*/ 3 h 10"/>
                  <a:gd name="T6" fmla="*/ 214 w 318"/>
                  <a:gd name="T7" fmla="*/ 0 h 10"/>
                  <a:gd name="T8" fmla="*/ 182 w 318"/>
                  <a:gd name="T9" fmla="*/ 0 h 10"/>
                  <a:gd name="T10" fmla="*/ 152 w 318"/>
                  <a:gd name="T11" fmla="*/ 3 h 10"/>
                  <a:gd name="T12" fmla="*/ 120 w 318"/>
                  <a:gd name="T13" fmla="*/ 3 h 10"/>
                  <a:gd name="T14" fmla="*/ 87 w 318"/>
                  <a:gd name="T15" fmla="*/ 7 h 10"/>
                  <a:gd name="T16" fmla="*/ 58 w 318"/>
                  <a:gd name="T17" fmla="*/ 7 h 10"/>
                  <a:gd name="T18" fmla="*/ 29 w 318"/>
                  <a:gd name="T19" fmla="*/ 10 h 10"/>
                  <a:gd name="T20" fmla="*/ 0 w 318"/>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8" h="10">
                    <a:moveTo>
                      <a:pt x="318" y="10"/>
                    </a:moveTo>
                    <a:lnTo>
                      <a:pt x="282" y="3"/>
                    </a:lnTo>
                    <a:lnTo>
                      <a:pt x="249" y="3"/>
                    </a:lnTo>
                    <a:lnTo>
                      <a:pt x="214" y="0"/>
                    </a:lnTo>
                    <a:lnTo>
                      <a:pt x="182" y="0"/>
                    </a:lnTo>
                    <a:lnTo>
                      <a:pt x="152" y="3"/>
                    </a:lnTo>
                    <a:lnTo>
                      <a:pt x="120" y="3"/>
                    </a:lnTo>
                    <a:lnTo>
                      <a:pt x="87" y="7"/>
                    </a:lnTo>
                    <a:lnTo>
                      <a:pt x="58" y="7"/>
                    </a:lnTo>
                    <a:lnTo>
                      <a:pt x="29" y="10"/>
                    </a:lnTo>
                    <a:lnTo>
                      <a:pt x="0" y="1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53" name="Freeform 977"/>
              <p:cNvSpPr>
                <a:spLocks/>
              </p:cNvSpPr>
              <p:nvPr/>
            </p:nvSpPr>
            <p:spPr bwMode="auto">
              <a:xfrm>
                <a:off x="850" y="2683"/>
                <a:ext cx="12" cy="1"/>
              </a:xfrm>
              <a:custGeom>
                <a:avLst/>
                <a:gdLst>
                  <a:gd name="T0" fmla="*/ 280 w 280"/>
                  <a:gd name="T1" fmla="*/ 0 h 20"/>
                  <a:gd name="T2" fmla="*/ 250 w 280"/>
                  <a:gd name="T3" fmla="*/ 7 h 20"/>
                  <a:gd name="T4" fmla="*/ 225 w 280"/>
                  <a:gd name="T5" fmla="*/ 14 h 20"/>
                  <a:gd name="T6" fmla="*/ 195 w 280"/>
                  <a:gd name="T7" fmla="*/ 20 h 20"/>
                  <a:gd name="T8" fmla="*/ 169 w 280"/>
                  <a:gd name="T9" fmla="*/ 20 h 20"/>
                  <a:gd name="T10" fmla="*/ 140 w 280"/>
                  <a:gd name="T11" fmla="*/ 20 h 20"/>
                  <a:gd name="T12" fmla="*/ 110 w 280"/>
                  <a:gd name="T13" fmla="*/ 20 h 20"/>
                  <a:gd name="T14" fmla="*/ 85 w 280"/>
                  <a:gd name="T15" fmla="*/ 20 h 20"/>
                  <a:gd name="T16" fmla="*/ 55 w 280"/>
                  <a:gd name="T17" fmla="*/ 20 h 20"/>
                  <a:gd name="T18" fmla="*/ 27 w 280"/>
                  <a:gd name="T19" fmla="*/ 20 h 20"/>
                  <a:gd name="T20" fmla="*/ 0 w 280"/>
                  <a:gd name="T2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0" h="20">
                    <a:moveTo>
                      <a:pt x="280" y="0"/>
                    </a:moveTo>
                    <a:lnTo>
                      <a:pt x="250" y="7"/>
                    </a:lnTo>
                    <a:lnTo>
                      <a:pt x="225" y="14"/>
                    </a:lnTo>
                    <a:lnTo>
                      <a:pt x="195" y="20"/>
                    </a:lnTo>
                    <a:lnTo>
                      <a:pt x="169" y="20"/>
                    </a:lnTo>
                    <a:lnTo>
                      <a:pt x="140" y="20"/>
                    </a:lnTo>
                    <a:lnTo>
                      <a:pt x="110" y="20"/>
                    </a:lnTo>
                    <a:lnTo>
                      <a:pt x="85" y="20"/>
                    </a:lnTo>
                    <a:lnTo>
                      <a:pt x="55" y="20"/>
                    </a:lnTo>
                    <a:lnTo>
                      <a:pt x="27" y="20"/>
                    </a:lnTo>
                    <a:lnTo>
                      <a:pt x="0" y="2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54" name="Freeform 978"/>
              <p:cNvSpPr>
                <a:spLocks/>
              </p:cNvSpPr>
              <p:nvPr/>
            </p:nvSpPr>
            <p:spPr bwMode="auto">
              <a:xfrm>
                <a:off x="903" y="2620"/>
                <a:ext cx="19" cy="20"/>
              </a:xfrm>
              <a:custGeom>
                <a:avLst/>
                <a:gdLst>
                  <a:gd name="T0" fmla="*/ 0 w 442"/>
                  <a:gd name="T1" fmla="*/ 0 h 565"/>
                  <a:gd name="T2" fmla="*/ 65 w 442"/>
                  <a:gd name="T3" fmla="*/ 39 h 565"/>
                  <a:gd name="T4" fmla="*/ 120 w 442"/>
                  <a:gd name="T5" fmla="*/ 85 h 565"/>
                  <a:gd name="T6" fmla="*/ 172 w 442"/>
                  <a:gd name="T7" fmla="*/ 134 h 565"/>
                  <a:gd name="T8" fmla="*/ 217 w 442"/>
                  <a:gd name="T9" fmla="*/ 190 h 565"/>
                  <a:gd name="T10" fmla="*/ 260 w 442"/>
                  <a:gd name="T11" fmla="*/ 248 h 565"/>
                  <a:gd name="T12" fmla="*/ 302 w 442"/>
                  <a:gd name="T13" fmla="*/ 307 h 565"/>
                  <a:gd name="T14" fmla="*/ 338 w 442"/>
                  <a:gd name="T15" fmla="*/ 372 h 565"/>
                  <a:gd name="T16" fmla="*/ 373 w 442"/>
                  <a:gd name="T17" fmla="*/ 434 h 565"/>
                  <a:gd name="T18" fmla="*/ 406 w 442"/>
                  <a:gd name="T19" fmla="*/ 499 h 565"/>
                  <a:gd name="T20" fmla="*/ 442 w 442"/>
                  <a:gd name="T21" fmla="*/ 565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2" h="565">
                    <a:moveTo>
                      <a:pt x="0" y="0"/>
                    </a:moveTo>
                    <a:lnTo>
                      <a:pt x="65" y="39"/>
                    </a:lnTo>
                    <a:lnTo>
                      <a:pt x="120" y="85"/>
                    </a:lnTo>
                    <a:lnTo>
                      <a:pt x="172" y="134"/>
                    </a:lnTo>
                    <a:lnTo>
                      <a:pt x="217" y="190"/>
                    </a:lnTo>
                    <a:lnTo>
                      <a:pt x="260" y="248"/>
                    </a:lnTo>
                    <a:lnTo>
                      <a:pt x="302" y="307"/>
                    </a:lnTo>
                    <a:lnTo>
                      <a:pt x="338" y="372"/>
                    </a:lnTo>
                    <a:lnTo>
                      <a:pt x="373" y="434"/>
                    </a:lnTo>
                    <a:lnTo>
                      <a:pt x="406" y="499"/>
                    </a:lnTo>
                    <a:lnTo>
                      <a:pt x="442" y="565"/>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55" name="Freeform 979"/>
              <p:cNvSpPr>
                <a:spLocks/>
              </p:cNvSpPr>
              <p:nvPr/>
            </p:nvSpPr>
            <p:spPr bwMode="auto">
              <a:xfrm>
                <a:off x="911" y="2615"/>
                <a:ext cx="12" cy="20"/>
              </a:xfrm>
              <a:custGeom>
                <a:avLst/>
                <a:gdLst>
                  <a:gd name="T0" fmla="*/ 0 w 259"/>
                  <a:gd name="T1" fmla="*/ 0 h 564"/>
                  <a:gd name="T2" fmla="*/ 36 w 259"/>
                  <a:gd name="T3" fmla="*/ 51 h 564"/>
                  <a:gd name="T4" fmla="*/ 71 w 259"/>
                  <a:gd name="T5" fmla="*/ 104 h 564"/>
                  <a:gd name="T6" fmla="*/ 100 w 259"/>
                  <a:gd name="T7" fmla="*/ 159 h 564"/>
                  <a:gd name="T8" fmla="*/ 126 w 259"/>
                  <a:gd name="T9" fmla="*/ 215 h 564"/>
                  <a:gd name="T10" fmla="*/ 152 w 259"/>
                  <a:gd name="T11" fmla="*/ 271 h 564"/>
                  <a:gd name="T12" fmla="*/ 174 w 259"/>
                  <a:gd name="T13" fmla="*/ 329 h 564"/>
                  <a:gd name="T14" fmla="*/ 198 w 259"/>
                  <a:gd name="T15" fmla="*/ 385 h 564"/>
                  <a:gd name="T16" fmla="*/ 217 w 259"/>
                  <a:gd name="T17" fmla="*/ 443 h 564"/>
                  <a:gd name="T18" fmla="*/ 240 w 259"/>
                  <a:gd name="T19" fmla="*/ 506 h 564"/>
                  <a:gd name="T20" fmla="*/ 259 w 259"/>
                  <a:gd name="T21" fmla="*/ 564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9" h="564">
                    <a:moveTo>
                      <a:pt x="0" y="0"/>
                    </a:moveTo>
                    <a:lnTo>
                      <a:pt x="36" y="51"/>
                    </a:lnTo>
                    <a:lnTo>
                      <a:pt x="71" y="104"/>
                    </a:lnTo>
                    <a:lnTo>
                      <a:pt x="100" y="159"/>
                    </a:lnTo>
                    <a:lnTo>
                      <a:pt x="126" y="215"/>
                    </a:lnTo>
                    <a:lnTo>
                      <a:pt x="152" y="271"/>
                    </a:lnTo>
                    <a:lnTo>
                      <a:pt x="174" y="329"/>
                    </a:lnTo>
                    <a:lnTo>
                      <a:pt x="198" y="385"/>
                    </a:lnTo>
                    <a:lnTo>
                      <a:pt x="217" y="443"/>
                    </a:lnTo>
                    <a:lnTo>
                      <a:pt x="240" y="506"/>
                    </a:lnTo>
                    <a:lnTo>
                      <a:pt x="259" y="564"/>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56" name="Freeform 980"/>
              <p:cNvSpPr>
                <a:spLocks/>
              </p:cNvSpPr>
              <p:nvPr/>
            </p:nvSpPr>
            <p:spPr bwMode="auto">
              <a:xfrm>
                <a:off x="924" y="2618"/>
                <a:ext cx="5" cy="9"/>
              </a:xfrm>
              <a:custGeom>
                <a:avLst/>
                <a:gdLst>
                  <a:gd name="T0" fmla="*/ 0 w 120"/>
                  <a:gd name="T1" fmla="*/ 0 h 262"/>
                  <a:gd name="T2" fmla="*/ 19 w 120"/>
                  <a:gd name="T3" fmla="*/ 23 h 262"/>
                  <a:gd name="T4" fmla="*/ 36 w 120"/>
                  <a:gd name="T5" fmla="*/ 49 h 262"/>
                  <a:gd name="T6" fmla="*/ 49 w 120"/>
                  <a:gd name="T7" fmla="*/ 75 h 262"/>
                  <a:gd name="T8" fmla="*/ 58 w 120"/>
                  <a:gd name="T9" fmla="*/ 102 h 262"/>
                  <a:gd name="T10" fmla="*/ 71 w 120"/>
                  <a:gd name="T11" fmla="*/ 127 h 262"/>
                  <a:gd name="T12" fmla="*/ 81 w 120"/>
                  <a:gd name="T13" fmla="*/ 154 h 262"/>
                  <a:gd name="T14" fmla="*/ 91 w 120"/>
                  <a:gd name="T15" fmla="*/ 180 h 262"/>
                  <a:gd name="T16" fmla="*/ 101 w 120"/>
                  <a:gd name="T17" fmla="*/ 209 h 262"/>
                  <a:gd name="T18" fmla="*/ 110 w 120"/>
                  <a:gd name="T19" fmla="*/ 235 h 262"/>
                  <a:gd name="T20" fmla="*/ 120 w 120"/>
                  <a:gd name="T21" fmla="*/ 26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262">
                    <a:moveTo>
                      <a:pt x="0" y="0"/>
                    </a:moveTo>
                    <a:lnTo>
                      <a:pt x="19" y="23"/>
                    </a:lnTo>
                    <a:lnTo>
                      <a:pt x="36" y="49"/>
                    </a:lnTo>
                    <a:lnTo>
                      <a:pt x="49" y="75"/>
                    </a:lnTo>
                    <a:lnTo>
                      <a:pt x="58" y="102"/>
                    </a:lnTo>
                    <a:lnTo>
                      <a:pt x="71" y="127"/>
                    </a:lnTo>
                    <a:lnTo>
                      <a:pt x="81" y="154"/>
                    </a:lnTo>
                    <a:lnTo>
                      <a:pt x="91" y="180"/>
                    </a:lnTo>
                    <a:lnTo>
                      <a:pt x="101" y="209"/>
                    </a:lnTo>
                    <a:lnTo>
                      <a:pt x="110" y="235"/>
                    </a:lnTo>
                    <a:lnTo>
                      <a:pt x="120" y="262"/>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57" name="Freeform 981"/>
              <p:cNvSpPr>
                <a:spLocks/>
              </p:cNvSpPr>
              <p:nvPr/>
            </p:nvSpPr>
            <p:spPr bwMode="auto">
              <a:xfrm>
                <a:off x="939" y="2612"/>
                <a:ext cx="4" cy="8"/>
              </a:xfrm>
              <a:custGeom>
                <a:avLst/>
                <a:gdLst>
                  <a:gd name="T0" fmla="*/ 0 w 81"/>
                  <a:gd name="T1" fmla="*/ 0 h 218"/>
                  <a:gd name="T2" fmla="*/ 16 w 81"/>
                  <a:gd name="T3" fmla="*/ 19 h 218"/>
                  <a:gd name="T4" fmla="*/ 26 w 81"/>
                  <a:gd name="T5" fmla="*/ 39 h 218"/>
                  <a:gd name="T6" fmla="*/ 29 w 81"/>
                  <a:gd name="T7" fmla="*/ 62 h 218"/>
                  <a:gd name="T8" fmla="*/ 32 w 81"/>
                  <a:gd name="T9" fmla="*/ 88 h 218"/>
                  <a:gd name="T10" fmla="*/ 35 w 81"/>
                  <a:gd name="T11" fmla="*/ 110 h 218"/>
                  <a:gd name="T12" fmla="*/ 35 w 81"/>
                  <a:gd name="T13" fmla="*/ 137 h 218"/>
                  <a:gd name="T14" fmla="*/ 43 w 81"/>
                  <a:gd name="T15" fmla="*/ 160 h 218"/>
                  <a:gd name="T16" fmla="*/ 49 w 81"/>
                  <a:gd name="T17" fmla="*/ 182 h 218"/>
                  <a:gd name="T18" fmla="*/ 62 w 81"/>
                  <a:gd name="T19" fmla="*/ 202 h 218"/>
                  <a:gd name="T20" fmla="*/ 81 w 81"/>
                  <a:gd name="T21" fmla="*/ 21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218">
                    <a:moveTo>
                      <a:pt x="0" y="0"/>
                    </a:moveTo>
                    <a:lnTo>
                      <a:pt x="16" y="19"/>
                    </a:lnTo>
                    <a:lnTo>
                      <a:pt x="26" y="39"/>
                    </a:lnTo>
                    <a:lnTo>
                      <a:pt x="29" y="62"/>
                    </a:lnTo>
                    <a:lnTo>
                      <a:pt x="32" y="88"/>
                    </a:lnTo>
                    <a:lnTo>
                      <a:pt x="35" y="110"/>
                    </a:lnTo>
                    <a:lnTo>
                      <a:pt x="35" y="137"/>
                    </a:lnTo>
                    <a:lnTo>
                      <a:pt x="43" y="160"/>
                    </a:lnTo>
                    <a:lnTo>
                      <a:pt x="49" y="182"/>
                    </a:lnTo>
                    <a:lnTo>
                      <a:pt x="62" y="202"/>
                    </a:lnTo>
                    <a:lnTo>
                      <a:pt x="81" y="218"/>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58" name="Freeform 982"/>
              <p:cNvSpPr>
                <a:spLocks/>
              </p:cNvSpPr>
              <p:nvPr/>
            </p:nvSpPr>
            <p:spPr bwMode="auto">
              <a:xfrm>
                <a:off x="946" y="2612"/>
                <a:ext cx="2" cy="5"/>
              </a:xfrm>
              <a:custGeom>
                <a:avLst/>
                <a:gdLst>
                  <a:gd name="T0" fmla="*/ 0 w 42"/>
                  <a:gd name="T1" fmla="*/ 0 h 121"/>
                  <a:gd name="T2" fmla="*/ 3 w 42"/>
                  <a:gd name="T3" fmla="*/ 13 h 121"/>
                  <a:gd name="T4" fmla="*/ 6 w 42"/>
                  <a:gd name="T5" fmla="*/ 27 h 121"/>
                  <a:gd name="T6" fmla="*/ 10 w 42"/>
                  <a:gd name="T7" fmla="*/ 36 h 121"/>
                  <a:gd name="T8" fmla="*/ 16 w 42"/>
                  <a:gd name="T9" fmla="*/ 49 h 121"/>
                  <a:gd name="T10" fmla="*/ 22 w 42"/>
                  <a:gd name="T11" fmla="*/ 59 h 121"/>
                  <a:gd name="T12" fmla="*/ 30 w 42"/>
                  <a:gd name="T13" fmla="*/ 72 h 121"/>
                  <a:gd name="T14" fmla="*/ 33 w 42"/>
                  <a:gd name="T15" fmla="*/ 82 h 121"/>
                  <a:gd name="T16" fmla="*/ 39 w 42"/>
                  <a:gd name="T17" fmla="*/ 94 h 121"/>
                  <a:gd name="T18" fmla="*/ 42 w 42"/>
                  <a:gd name="T19" fmla="*/ 108 h 121"/>
                  <a:gd name="T20" fmla="*/ 42 w 42"/>
                  <a:gd name="T21"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121">
                    <a:moveTo>
                      <a:pt x="0" y="0"/>
                    </a:moveTo>
                    <a:lnTo>
                      <a:pt x="3" y="13"/>
                    </a:lnTo>
                    <a:lnTo>
                      <a:pt x="6" y="27"/>
                    </a:lnTo>
                    <a:lnTo>
                      <a:pt x="10" y="36"/>
                    </a:lnTo>
                    <a:lnTo>
                      <a:pt x="16" y="49"/>
                    </a:lnTo>
                    <a:lnTo>
                      <a:pt x="22" y="59"/>
                    </a:lnTo>
                    <a:lnTo>
                      <a:pt x="30" y="72"/>
                    </a:lnTo>
                    <a:lnTo>
                      <a:pt x="33" y="82"/>
                    </a:lnTo>
                    <a:lnTo>
                      <a:pt x="39" y="94"/>
                    </a:lnTo>
                    <a:lnTo>
                      <a:pt x="42" y="108"/>
                    </a:lnTo>
                    <a:lnTo>
                      <a:pt x="42" y="121"/>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59" name="Freeform 983"/>
              <p:cNvSpPr>
                <a:spLocks/>
              </p:cNvSpPr>
              <p:nvPr/>
            </p:nvSpPr>
            <p:spPr bwMode="auto">
              <a:xfrm>
                <a:off x="956" y="2608"/>
                <a:ext cx="1" cy="9"/>
              </a:xfrm>
              <a:custGeom>
                <a:avLst/>
                <a:gdLst>
                  <a:gd name="T0" fmla="*/ 0 w 24"/>
                  <a:gd name="T1" fmla="*/ 0 h 261"/>
                  <a:gd name="T2" fmla="*/ 8 w 24"/>
                  <a:gd name="T3" fmla="*/ 26 h 261"/>
                  <a:gd name="T4" fmla="*/ 14 w 24"/>
                  <a:gd name="T5" fmla="*/ 51 h 261"/>
                  <a:gd name="T6" fmla="*/ 17 w 24"/>
                  <a:gd name="T7" fmla="*/ 78 h 261"/>
                  <a:gd name="T8" fmla="*/ 21 w 24"/>
                  <a:gd name="T9" fmla="*/ 104 h 261"/>
                  <a:gd name="T10" fmla="*/ 21 w 24"/>
                  <a:gd name="T11" fmla="*/ 130 h 261"/>
                  <a:gd name="T12" fmla="*/ 24 w 24"/>
                  <a:gd name="T13" fmla="*/ 156 h 261"/>
                  <a:gd name="T14" fmla="*/ 24 w 24"/>
                  <a:gd name="T15" fmla="*/ 183 h 261"/>
                  <a:gd name="T16" fmla="*/ 24 w 24"/>
                  <a:gd name="T17" fmla="*/ 208 h 261"/>
                  <a:gd name="T18" fmla="*/ 24 w 24"/>
                  <a:gd name="T19" fmla="*/ 235 h 261"/>
                  <a:gd name="T20" fmla="*/ 21 w 24"/>
                  <a:gd name="T21" fmla="*/ 261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61">
                    <a:moveTo>
                      <a:pt x="0" y="0"/>
                    </a:moveTo>
                    <a:lnTo>
                      <a:pt x="8" y="26"/>
                    </a:lnTo>
                    <a:lnTo>
                      <a:pt x="14" y="51"/>
                    </a:lnTo>
                    <a:lnTo>
                      <a:pt x="17" y="78"/>
                    </a:lnTo>
                    <a:lnTo>
                      <a:pt x="21" y="104"/>
                    </a:lnTo>
                    <a:lnTo>
                      <a:pt x="21" y="130"/>
                    </a:lnTo>
                    <a:lnTo>
                      <a:pt x="24" y="156"/>
                    </a:lnTo>
                    <a:lnTo>
                      <a:pt x="24" y="183"/>
                    </a:lnTo>
                    <a:lnTo>
                      <a:pt x="24" y="208"/>
                    </a:lnTo>
                    <a:lnTo>
                      <a:pt x="24" y="235"/>
                    </a:lnTo>
                    <a:lnTo>
                      <a:pt x="21" y="261"/>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60" name="Freeform 984"/>
              <p:cNvSpPr>
                <a:spLocks/>
              </p:cNvSpPr>
              <p:nvPr/>
            </p:nvSpPr>
            <p:spPr bwMode="auto">
              <a:xfrm>
                <a:off x="868" y="2651"/>
                <a:ext cx="11" cy="6"/>
              </a:xfrm>
              <a:custGeom>
                <a:avLst/>
                <a:gdLst>
                  <a:gd name="T0" fmla="*/ 0 w 259"/>
                  <a:gd name="T1" fmla="*/ 0 h 163"/>
                  <a:gd name="T2" fmla="*/ 25 w 259"/>
                  <a:gd name="T3" fmla="*/ 20 h 163"/>
                  <a:gd name="T4" fmla="*/ 47 w 259"/>
                  <a:gd name="T5" fmla="*/ 36 h 163"/>
                  <a:gd name="T6" fmla="*/ 74 w 259"/>
                  <a:gd name="T7" fmla="*/ 56 h 163"/>
                  <a:gd name="T8" fmla="*/ 100 w 259"/>
                  <a:gd name="T9" fmla="*/ 72 h 163"/>
                  <a:gd name="T10" fmla="*/ 126 w 259"/>
                  <a:gd name="T11" fmla="*/ 85 h 163"/>
                  <a:gd name="T12" fmla="*/ 152 w 259"/>
                  <a:gd name="T13" fmla="*/ 101 h 163"/>
                  <a:gd name="T14" fmla="*/ 181 w 259"/>
                  <a:gd name="T15" fmla="*/ 118 h 163"/>
                  <a:gd name="T16" fmla="*/ 207 w 259"/>
                  <a:gd name="T17" fmla="*/ 131 h 163"/>
                  <a:gd name="T18" fmla="*/ 233 w 259"/>
                  <a:gd name="T19" fmla="*/ 148 h 163"/>
                  <a:gd name="T20" fmla="*/ 259 w 259"/>
                  <a:gd name="T21"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9" h="163">
                    <a:moveTo>
                      <a:pt x="0" y="0"/>
                    </a:moveTo>
                    <a:lnTo>
                      <a:pt x="25" y="20"/>
                    </a:lnTo>
                    <a:lnTo>
                      <a:pt x="47" y="36"/>
                    </a:lnTo>
                    <a:lnTo>
                      <a:pt x="74" y="56"/>
                    </a:lnTo>
                    <a:lnTo>
                      <a:pt x="100" y="72"/>
                    </a:lnTo>
                    <a:lnTo>
                      <a:pt x="126" y="85"/>
                    </a:lnTo>
                    <a:lnTo>
                      <a:pt x="152" y="101"/>
                    </a:lnTo>
                    <a:lnTo>
                      <a:pt x="181" y="118"/>
                    </a:lnTo>
                    <a:lnTo>
                      <a:pt x="207" y="131"/>
                    </a:lnTo>
                    <a:lnTo>
                      <a:pt x="233" y="148"/>
                    </a:lnTo>
                    <a:lnTo>
                      <a:pt x="259" y="163"/>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61" name="Freeform 985"/>
              <p:cNvSpPr>
                <a:spLocks/>
              </p:cNvSpPr>
              <p:nvPr/>
            </p:nvSpPr>
            <p:spPr bwMode="auto">
              <a:xfrm>
                <a:off x="863" y="2653"/>
                <a:ext cx="11" cy="7"/>
              </a:xfrm>
              <a:custGeom>
                <a:avLst/>
                <a:gdLst>
                  <a:gd name="T0" fmla="*/ 0 w 259"/>
                  <a:gd name="T1" fmla="*/ 0 h 199"/>
                  <a:gd name="T2" fmla="*/ 23 w 259"/>
                  <a:gd name="T3" fmla="*/ 29 h 199"/>
                  <a:gd name="T4" fmla="*/ 46 w 259"/>
                  <a:gd name="T5" fmla="*/ 55 h 199"/>
                  <a:gd name="T6" fmla="*/ 68 w 259"/>
                  <a:gd name="T7" fmla="*/ 78 h 199"/>
                  <a:gd name="T8" fmla="*/ 94 w 259"/>
                  <a:gd name="T9" fmla="*/ 94 h 199"/>
                  <a:gd name="T10" fmla="*/ 121 w 259"/>
                  <a:gd name="T11" fmla="*/ 114 h 199"/>
                  <a:gd name="T12" fmla="*/ 146 w 259"/>
                  <a:gd name="T13" fmla="*/ 127 h 199"/>
                  <a:gd name="T14" fmla="*/ 176 w 259"/>
                  <a:gd name="T15" fmla="*/ 144 h 199"/>
                  <a:gd name="T16" fmla="*/ 201 w 259"/>
                  <a:gd name="T17" fmla="*/ 160 h 199"/>
                  <a:gd name="T18" fmla="*/ 231 w 259"/>
                  <a:gd name="T19" fmla="*/ 179 h 199"/>
                  <a:gd name="T20" fmla="*/ 259 w 259"/>
                  <a:gd name="T21" fmla="*/ 19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9" h="199">
                    <a:moveTo>
                      <a:pt x="0" y="0"/>
                    </a:moveTo>
                    <a:lnTo>
                      <a:pt x="23" y="29"/>
                    </a:lnTo>
                    <a:lnTo>
                      <a:pt x="46" y="55"/>
                    </a:lnTo>
                    <a:lnTo>
                      <a:pt x="68" y="78"/>
                    </a:lnTo>
                    <a:lnTo>
                      <a:pt x="94" y="94"/>
                    </a:lnTo>
                    <a:lnTo>
                      <a:pt x="121" y="114"/>
                    </a:lnTo>
                    <a:lnTo>
                      <a:pt x="146" y="127"/>
                    </a:lnTo>
                    <a:lnTo>
                      <a:pt x="176" y="144"/>
                    </a:lnTo>
                    <a:lnTo>
                      <a:pt x="201" y="160"/>
                    </a:lnTo>
                    <a:lnTo>
                      <a:pt x="231" y="179"/>
                    </a:lnTo>
                    <a:lnTo>
                      <a:pt x="259" y="199"/>
                    </a:lnTo>
                  </a:path>
                </a:pathLst>
              </a:custGeom>
              <a:solidFill>
                <a:srgbClr val="660033"/>
              </a:solidFill>
              <a:ln w="1651">
                <a:solidFill>
                  <a:srgbClr val="292929"/>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62" name="Freeform 986"/>
              <p:cNvSpPr>
                <a:spLocks/>
              </p:cNvSpPr>
              <p:nvPr/>
            </p:nvSpPr>
            <p:spPr bwMode="auto">
              <a:xfrm>
                <a:off x="858" y="2679"/>
                <a:ext cx="8" cy="1"/>
              </a:xfrm>
              <a:custGeom>
                <a:avLst/>
                <a:gdLst>
                  <a:gd name="T0" fmla="*/ 0 w 183"/>
                  <a:gd name="T1" fmla="*/ 0 h 20"/>
                  <a:gd name="T2" fmla="*/ 19 w 183"/>
                  <a:gd name="T3" fmla="*/ 0 h 20"/>
                  <a:gd name="T4" fmla="*/ 36 w 183"/>
                  <a:gd name="T5" fmla="*/ 4 h 20"/>
                  <a:gd name="T6" fmla="*/ 55 w 183"/>
                  <a:gd name="T7" fmla="*/ 7 h 20"/>
                  <a:gd name="T8" fmla="*/ 71 w 183"/>
                  <a:gd name="T9" fmla="*/ 11 h 20"/>
                  <a:gd name="T10" fmla="*/ 91 w 183"/>
                  <a:gd name="T11" fmla="*/ 14 h 20"/>
                  <a:gd name="T12" fmla="*/ 107 w 183"/>
                  <a:gd name="T13" fmla="*/ 17 h 20"/>
                  <a:gd name="T14" fmla="*/ 127 w 183"/>
                  <a:gd name="T15" fmla="*/ 17 h 20"/>
                  <a:gd name="T16" fmla="*/ 147 w 183"/>
                  <a:gd name="T17" fmla="*/ 20 h 20"/>
                  <a:gd name="T18" fmla="*/ 162 w 183"/>
                  <a:gd name="T19" fmla="*/ 20 h 20"/>
                  <a:gd name="T20" fmla="*/ 183 w 183"/>
                  <a:gd name="T2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3" h="20">
                    <a:moveTo>
                      <a:pt x="0" y="0"/>
                    </a:moveTo>
                    <a:lnTo>
                      <a:pt x="19" y="0"/>
                    </a:lnTo>
                    <a:lnTo>
                      <a:pt x="36" y="4"/>
                    </a:lnTo>
                    <a:lnTo>
                      <a:pt x="55" y="7"/>
                    </a:lnTo>
                    <a:lnTo>
                      <a:pt x="71" y="11"/>
                    </a:lnTo>
                    <a:lnTo>
                      <a:pt x="91" y="14"/>
                    </a:lnTo>
                    <a:lnTo>
                      <a:pt x="107" y="17"/>
                    </a:lnTo>
                    <a:lnTo>
                      <a:pt x="127" y="17"/>
                    </a:lnTo>
                    <a:lnTo>
                      <a:pt x="147" y="20"/>
                    </a:lnTo>
                    <a:lnTo>
                      <a:pt x="162" y="20"/>
                    </a:lnTo>
                    <a:lnTo>
                      <a:pt x="183" y="20"/>
                    </a:lnTo>
                  </a:path>
                </a:pathLst>
              </a:custGeom>
              <a:solidFill>
                <a:srgbClr val="660033"/>
              </a:solidFill>
              <a:ln w="1651">
                <a:solidFill>
                  <a:srgbClr val="292929"/>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63" name="Freeform 987"/>
              <p:cNvSpPr>
                <a:spLocks/>
              </p:cNvSpPr>
              <p:nvPr/>
            </p:nvSpPr>
            <p:spPr bwMode="auto">
              <a:xfrm>
                <a:off x="851" y="2742"/>
                <a:ext cx="18" cy="10"/>
              </a:xfrm>
              <a:custGeom>
                <a:avLst/>
                <a:gdLst>
                  <a:gd name="T0" fmla="*/ 419 w 419"/>
                  <a:gd name="T1" fmla="*/ 0 h 281"/>
                  <a:gd name="T2" fmla="*/ 384 w 419"/>
                  <a:gd name="T3" fmla="*/ 33 h 281"/>
                  <a:gd name="T4" fmla="*/ 342 w 419"/>
                  <a:gd name="T5" fmla="*/ 62 h 281"/>
                  <a:gd name="T6" fmla="*/ 302 w 419"/>
                  <a:gd name="T7" fmla="*/ 91 h 281"/>
                  <a:gd name="T8" fmla="*/ 260 w 419"/>
                  <a:gd name="T9" fmla="*/ 121 h 281"/>
                  <a:gd name="T10" fmla="*/ 214 w 419"/>
                  <a:gd name="T11" fmla="*/ 146 h 281"/>
                  <a:gd name="T12" fmla="*/ 172 w 419"/>
                  <a:gd name="T13" fmla="*/ 173 h 281"/>
                  <a:gd name="T14" fmla="*/ 130 w 419"/>
                  <a:gd name="T15" fmla="*/ 199 h 281"/>
                  <a:gd name="T16" fmla="*/ 85 w 419"/>
                  <a:gd name="T17" fmla="*/ 225 h 281"/>
                  <a:gd name="T18" fmla="*/ 43 w 419"/>
                  <a:gd name="T19" fmla="*/ 251 h 281"/>
                  <a:gd name="T20" fmla="*/ 0 w 419"/>
                  <a:gd name="T21"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9" h="281">
                    <a:moveTo>
                      <a:pt x="419" y="0"/>
                    </a:moveTo>
                    <a:lnTo>
                      <a:pt x="384" y="33"/>
                    </a:lnTo>
                    <a:lnTo>
                      <a:pt x="342" y="62"/>
                    </a:lnTo>
                    <a:lnTo>
                      <a:pt x="302" y="91"/>
                    </a:lnTo>
                    <a:lnTo>
                      <a:pt x="260" y="121"/>
                    </a:lnTo>
                    <a:lnTo>
                      <a:pt x="214" y="146"/>
                    </a:lnTo>
                    <a:lnTo>
                      <a:pt x="172" y="173"/>
                    </a:lnTo>
                    <a:lnTo>
                      <a:pt x="130" y="199"/>
                    </a:lnTo>
                    <a:lnTo>
                      <a:pt x="85" y="225"/>
                    </a:lnTo>
                    <a:lnTo>
                      <a:pt x="43" y="251"/>
                    </a:lnTo>
                    <a:lnTo>
                      <a:pt x="0" y="281"/>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64" name="Freeform 988"/>
              <p:cNvSpPr>
                <a:spLocks/>
              </p:cNvSpPr>
              <p:nvPr/>
            </p:nvSpPr>
            <p:spPr bwMode="auto">
              <a:xfrm>
                <a:off x="881" y="2754"/>
                <a:ext cx="12" cy="12"/>
              </a:xfrm>
              <a:custGeom>
                <a:avLst/>
                <a:gdLst>
                  <a:gd name="T0" fmla="*/ 282 w 282"/>
                  <a:gd name="T1" fmla="*/ 0 h 343"/>
                  <a:gd name="T2" fmla="*/ 254 w 282"/>
                  <a:gd name="T3" fmla="*/ 33 h 343"/>
                  <a:gd name="T4" fmla="*/ 227 w 282"/>
                  <a:gd name="T5" fmla="*/ 69 h 343"/>
                  <a:gd name="T6" fmla="*/ 198 w 282"/>
                  <a:gd name="T7" fmla="*/ 105 h 343"/>
                  <a:gd name="T8" fmla="*/ 172 w 282"/>
                  <a:gd name="T9" fmla="*/ 141 h 343"/>
                  <a:gd name="T10" fmla="*/ 147 w 282"/>
                  <a:gd name="T11" fmla="*/ 177 h 343"/>
                  <a:gd name="T12" fmla="*/ 117 w 282"/>
                  <a:gd name="T13" fmla="*/ 212 h 343"/>
                  <a:gd name="T14" fmla="*/ 90 w 282"/>
                  <a:gd name="T15" fmla="*/ 248 h 343"/>
                  <a:gd name="T16" fmla="*/ 62 w 282"/>
                  <a:gd name="T17" fmla="*/ 281 h 343"/>
                  <a:gd name="T18" fmla="*/ 32 w 282"/>
                  <a:gd name="T19" fmla="*/ 314 h 343"/>
                  <a:gd name="T20" fmla="*/ 0 w 282"/>
                  <a:gd name="T21" fmla="*/ 34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2" h="343">
                    <a:moveTo>
                      <a:pt x="282" y="0"/>
                    </a:moveTo>
                    <a:lnTo>
                      <a:pt x="254" y="33"/>
                    </a:lnTo>
                    <a:lnTo>
                      <a:pt x="227" y="69"/>
                    </a:lnTo>
                    <a:lnTo>
                      <a:pt x="198" y="105"/>
                    </a:lnTo>
                    <a:lnTo>
                      <a:pt x="172" y="141"/>
                    </a:lnTo>
                    <a:lnTo>
                      <a:pt x="147" y="177"/>
                    </a:lnTo>
                    <a:lnTo>
                      <a:pt x="117" y="212"/>
                    </a:lnTo>
                    <a:lnTo>
                      <a:pt x="90" y="248"/>
                    </a:lnTo>
                    <a:lnTo>
                      <a:pt x="62" y="281"/>
                    </a:lnTo>
                    <a:lnTo>
                      <a:pt x="32" y="314"/>
                    </a:lnTo>
                    <a:lnTo>
                      <a:pt x="0" y="343"/>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65" name="Freeform 989"/>
              <p:cNvSpPr>
                <a:spLocks/>
              </p:cNvSpPr>
              <p:nvPr/>
            </p:nvSpPr>
            <p:spPr bwMode="auto">
              <a:xfrm>
                <a:off x="888" y="2621"/>
                <a:ext cx="12" cy="9"/>
              </a:xfrm>
              <a:custGeom>
                <a:avLst/>
                <a:gdLst>
                  <a:gd name="T0" fmla="*/ 0 w 280"/>
                  <a:gd name="T1" fmla="*/ 0 h 241"/>
                  <a:gd name="T2" fmla="*/ 36 w 280"/>
                  <a:gd name="T3" fmla="*/ 17 h 241"/>
                  <a:gd name="T4" fmla="*/ 65 w 280"/>
                  <a:gd name="T5" fmla="*/ 36 h 241"/>
                  <a:gd name="T6" fmla="*/ 95 w 280"/>
                  <a:gd name="T7" fmla="*/ 59 h 241"/>
                  <a:gd name="T8" fmla="*/ 120 w 280"/>
                  <a:gd name="T9" fmla="*/ 84 h 241"/>
                  <a:gd name="T10" fmla="*/ 147 w 280"/>
                  <a:gd name="T11" fmla="*/ 111 h 241"/>
                  <a:gd name="T12" fmla="*/ 169 w 280"/>
                  <a:gd name="T13" fmla="*/ 140 h 241"/>
                  <a:gd name="T14" fmla="*/ 195 w 280"/>
                  <a:gd name="T15" fmla="*/ 169 h 241"/>
                  <a:gd name="T16" fmla="*/ 221 w 280"/>
                  <a:gd name="T17" fmla="*/ 196 h 241"/>
                  <a:gd name="T18" fmla="*/ 250 w 280"/>
                  <a:gd name="T19" fmla="*/ 219 h 241"/>
                  <a:gd name="T20" fmla="*/ 280 w 280"/>
                  <a:gd name="T21"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0" h="241">
                    <a:moveTo>
                      <a:pt x="0" y="0"/>
                    </a:moveTo>
                    <a:lnTo>
                      <a:pt x="36" y="17"/>
                    </a:lnTo>
                    <a:lnTo>
                      <a:pt x="65" y="36"/>
                    </a:lnTo>
                    <a:lnTo>
                      <a:pt x="95" y="59"/>
                    </a:lnTo>
                    <a:lnTo>
                      <a:pt x="120" y="84"/>
                    </a:lnTo>
                    <a:lnTo>
                      <a:pt x="147" y="111"/>
                    </a:lnTo>
                    <a:lnTo>
                      <a:pt x="169" y="140"/>
                    </a:lnTo>
                    <a:lnTo>
                      <a:pt x="195" y="169"/>
                    </a:lnTo>
                    <a:lnTo>
                      <a:pt x="221" y="196"/>
                    </a:lnTo>
                    <a:lnTo>
                      <a:pt x="250" y="219"/>
                    </a:lnTo>
                    <a:lnTo>
                      <a:pt x="280" y="241"/>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66" name="Freeform 990"/>
              <p:cNvSpPr>
                <a:spLocks/>
              </p:cNvSpPr>
              <p:nvPr/>
            </p:nvSpPr>
            <p:spPr bwMode="auto">
              <a:xfrm>
                <a:off x="859" y="2735"/>
                <a:ext cx="12" cy="7"/>
              </a:xfrm>
              <a:custGeom>
                <a:avLst/>
                <a:gdLst>
                  <a:gd name="T0" fmla="*/ 283 w 283"/>
                  <a:gd name="T1" fmla="*/ 0 h 202"/>
                  <a:gd name="T2" fmla="*/ 255 w 283"/>
                  <a:gd name="T3" fmla="*/ 20 h 202"/>
                  <a:gd name="T4" fmla="*/ 228 w 283"/>
                  <a:gd name="T5" fmla="*/ 43 h 202"/>
                  <a:gd name="T6" fmla="*/ 203 w 283"/>
                  <a:gd name="T7" fmla="*/ 66 h 202"/>
                  <a:gd name="T8" fmla="*/ 176 w 283"/>
                  <a:gd name="T9" fmla="*/ 92 h 202"/>
                  <a:gd name="T10" fmla="*/ 150 w 283"/>
                  <a:gd name="T11" fmla="*/ 114 h 202"/>
                  <a:gd name="T12" fmla="*/ 124 w 283"/>
                  <a:gd name="T13" fmla="*/ 138 h 202"/>
                  <a:gd name="T14" fmla="*/ 98 w 283"/>
                  <a:gd name="T15" fmla="*/ 157 h 202"/>
                  <a:gd name="T16" fmla="*/ 69 w 283"/>
                  <a:gd name="T17" fmla="*/ 177 h 202"/>
                  <a:gd name="T18" fmla="*/ 36 w 283"/>
                  <a:gd name="T19" fmla="*/ 190 h 202"/>
                  <a:gd name="T20" fmla="*/ 0 w 283"/>
                  <a:gd name="T21" fmla="*/ 20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3" h="202">
                    <a:moveTo>
                      <a:pt x="283" y="0"/>
                    </a:moveTo>
                    <a:lnTo>
                      <a:pt x="255" y="20"/>
                    </a:lnTo>
                    <a:lnTo>
                      <a:pt x="228" y="43"/>
                    </a:lnTo>
                    <a:lnTo>
                      <a:pt x="203" y="66"/>
                    </a:lnTo>
                    <a:lnTo>
                      <a:pt x="176" y="92"/>
                    </a:lnTo>
                    <a:lnTo>
                      <a:pt x="150" y="114"/>
                    </a:lnTo>
                    <a:lnTo>
                      <a:pt x="124" y="138"/>
                    </a:lnTo>
                    <a:lnTo>
                      <a:pt x="98" y="157"/>
                    </a:lnTo>
                    <a:lnTo>
                      <a:pt x="69" y="177"/>
                    </a:lnTo>
                    <a:lnTo>
                      <a:pt x="36" y="190"/>
                    </a:lnTo>
                    <a:lnTo>
                      <a:pt x="0" y="202"/>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67" name="Freeform 991"/>
              <p:cNvSpPr>
                <a:spLocks/>
              </p:cNvSpPr>
              <p:nvPr/>
            </p:nvSpPr>
            <p:spPr bwMode="auto">
              <a:xfrm>
                <a:off x="858" y="2750"/>
                <a:ext cx="7" cy="7"/>
              </a:xfrm>
              <a:custGeom>
                <a:avLst/>
                <a:gdLst>
                  <a:gd name="T0" fmla="*/ 162 w 162"/>
                  <a:gd name="T1" fmla="*/ 0 h 182"/>
                  <a:gd name="T2" fmla="*/ 147 w 162"/>
                  <a:gd name="T3" fmla="*/ 19 h 182"/>
                  <a:gd name="T4" fmla="*/ 131 w 162"/>
                  <a:gd name="T5" fmla="*/ 39 h 182"/>
                  <a:gd name="T6" fmla="*/ 114 w 162"/>
                  <a:gd name="T7" fmla="*/ 55 h 182"/>
                  <a:gd name="T8" fmla="*/ 98 w 162"/>
                  <a:gd name="T9" fmla="*/ 75 h 182"/>
                  <a:gd name="T10" fmla="*/ 82 w 162"/>
                  <a:gd name="T11" fmla="*/ 91 h 182"/>
                  <a:gd name="T12" fmla="*/ 65 w 162"/>
                  <a:gd name="T13" fmla="*/ 107 h 182"/>
                  <a:gd name="T14" fmla="*/ 46 w 162"/>
                  <a:gd name="T15" fmla="*/ 127 h 182"/>
                  <a:gd name="T16" fmla="*/ 33 w 162"/>
                  <a:gd name="T17" fmla="*/ 143 h 182"/>
                  <a:gd name="T18" fmla="*/ 16 w 162"/>
                  <a:gd name="T19" fmla="*/ 163 h 182"/>
                  <a:gd name="T20" fmla="*/ 0 w 162"/>
                  <a:gd name="T21"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2" h="182">
                    <a:moveTo>
                      <a:pt x="162" y="0"/>
                    </a:moveTo>
                    <a:lnTo>
                      <a:pt x="147" y="19"/>
                    </a:lnTo>
                    <a:lnTo>
                      <a:pt x="131" y="39"/>
                    </a:lnTo>
                    <a:lnTo>
                      <a:pt x="114" y="55"/>
                    </a:lnTo>
                    <a:lnTo>
                      <a:pt x="98" y="75"/>
                    </a:lnTo>
                    <a:lnTo>
                      <a:pt x="82" y="91"/>
                    </a:lnTo>
                    <a:lnTo>
                      <a:pt x="65" y="107"/>
                    </a:lnTo>
                    <a:lnTo>
                      <a:pt x="46" y="127"/>
                    </a:lnTo>
                    <a:lnTo>
                      <a:pt x="33" y="143"/>
                    </a:lnTo>
                    <a:lnTo>
                      <a:pt x="16" y="163"/>
                    </a:lnTo>
                    <a:lnTo>
                      <a:pt x="0" y="182"/>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68" name="Freeform 992"/>
              <p:cNvSpPr>
                <a:spLocks/>
              </p:cNvSpPr>
              <p:nvPr/>
            </p:nvSpPr>
            <p:spPr bwMode="auto">
              <a:xfrm>
                <a:off x="1052" y="2713"/>
                <a:ext cx="19" cy="8"/>
              </a:xfrm>
              <a:custGeom>
                <a:avLst/>
                <a:gdLst>
                  <a:gd name="T0" fmla="*/ 0 w 439"/>
                  <a:gd name="T1" fmla="*/ 241 h 241"/>
                  <a:gd name="T2" fmla="*/ 40 w 439"/>
                  <a:gd name="T3" fmla="*/ 208 h 241"/>
                  <a:gd name="T4" fmla="*/ 79 w 439"/>
                  <a:gd name="T5" fmla="*/ 175 h 241"/>
                  <a:gd name="T6" fmla="*/ 121 w 439"/>
                  <a:gd name="T7" fmla="*/ 146 h 241"/>
                  <a:gd name="T8" fmla="*/ 164 w 439"/>
                  <a:gd name="T9" fmla="*/ 120 h 241"/>
                  <a:gd name="T10" fmla="*/ 209 w 439"/>
                  <a:gd name="T11" fmla="*/ 94 h 241"/>
                  <a:gd name="T12" fmla="*/ 251 w 439"/>
                  <a:gd name="T13" fmla="*/ 72 h 241"/>
                  <a:gd name="T14" fmla="*/ 296 w 439"/>
                  <a:gd name="T15" fmla="*/ 51 h 241"/>
                  <a:gd name="T16" fmla="*/ 345 w 439"/>
                  <a:gd name="T17" fmla="*/ 32 h 241"/>
                  <a:gd name="T18" fmla="*/ 393 w 439"/>
                  <a:gd name="T19" fmla="*/ 15 h 241"/>
                  <a:gd name="T20" fmla="*/ 439 w 439"/>
                  <a:gd name="T2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9" h="241">
                    <a:moveTo>
                      <a:pt x="0" y="241"/>
                    </a:moveTo>
                    <a:lnTo>
                      <a:pt x="40" y="208"/>
                    </a:lnTo>
                    <a:lnTo>
                      <a:pt x="79" y="175"/>
                    </a:lnTo>
                    <a:lnTo>
                      <a:pt x="121" y="146"/>
                    </a:lnTo>
                    <a:lnTo>
                      <a:pt x="164" y="120"/>
                    </a:lnTo>
                    <a:lnTo>
                      <a:pt x="209" y="94"/>
                    </a:lnTo>
                    <a:lnTo>
                      <a:pt x="251" y="72"/>
                    </a:lnTo>
                    <a:lnTo>
                      <a:pt x="296" y="51"/>
                    </a:lnTo>
                    <a:lnTo>
                      <a:pt x="345" y="32"/>
                    </a:lnTo>
                    <a:lnTo>
                      <a:pt x="393" y="15"/>
                    </a:lnTo>
                    <a:lnTo>
                      <a:pt x="439"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69" name="Freeform 993"/>
              <p:cNvSpPr>
                <a:spLocks/>
              </p:cNvSpPr>
              <p:nvPr/>
            </p:nvSpPr>
            <p:spPr bwMode="auto">
              <a:xfrm>
                <a:off x="1067" y="2830"/>
                <a:ext cx="21" cy="5"/>
              </a:xfrm>
              <a:custGeom>
                <a:avLst/>
                <a:gdLst>
                  <a:gd name="T0" fmla="*/ 0 w 477"/>
                  <a:gd name="T1" fmla="*/ 159 h 159"/>
                  <a:gd name="T2" fmla="*/ 42 w 477"/>
                  <a:gd name="T3" fmla="*/ 133 h 159"/>
                  <a:gd name="T4" fmla="*/ 87 w 477"/>
                  <a:gd name="T5" fmla="*/ 108 h 159"/>
                  <a:gd name="T6" fmla="*/ 133 w 477"/>
                  <a:gd name="T7" fmla="*/ 81 h 159"/>
                  <a:gd name="T8" fmla="*/ 178 w 477"/>
                  <a:gd name="T9" fmla="*/ 62 h 159"/>
                  <a:gd name="T10" fmla="*/ 227 w 477"/>
                  <a:gd name="T11" fmla="*/ 39 h 159"/>
                  <a:gd name="T12" fmla="*/ 276 w 477"/>
                  <a:gd name="T13" fmla="*/ 23 h 159"/>
                  <a:gd name="T14" fmla="*/ 325 w 477"/>
                  <a:gd name="T15" fmla="*/ 9 h 159"/>
                  <a:gd name="T16" fmla="*/ 377 w 477"/>
                  <a:gd name="T17" fmla="*/ 3 h 159"/>
                  <a:gd name="T18" fmla="*/ 425 w 477"/>
                  <a:gd name="T19" fmla="*/ 0 h 159"/>
                  <a:gd name="T20" fmla="*/ 477 w 477"/>
                  <a:gd name="T21"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7" h="159">
                    <a:moveTo>
                      <a:pt x="0" y="159"/>
                    </a:moveTo>
                    <a:lnTo>
                      <a:pt x="42" y="133"/>
                    </a:lnTo>
                    <a:lnTo>
                      <a:pt x="87" y="108"/>
                    </a:lnTo>
                    <a:lnTo>
                      <a:pt x="133" y="81"/>
                    </a:lnTo>
                    <a:lnTo>
                      <a:pt x="178" y="62"/>
                    </a:lnTo>
                    <a:lnTo>
                      <a:pt x="227" y="39"/>
                    </a:lnTo>
                    <a:lnTo>
                      <a:pt x="276" y="23"/>
                    </a:lnTo>
                    <a:lnTo>
                      <a:pt x="325" y="9"/>
                    </a:lnTo>
                    <a:lnTo>
                      <a:pt x="377" y="3"/>
                    </a:lnTo>
                    <a:lnTo>
                      <a:pt x="425" y="0"/>
                    </a:lnTo>
                    <a:lnTo>
                      <a:pt x="477"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70" name="Freeform 994"/>
              <p:cNvSpPr>
                <a:spLocks/>
              </p:cNvSpPr>
              <p:nvPr/>
            </p:nvSpPr>
            <p:spPr bwMode="auto">
              <a:xfrm>
                <a:off x="849" y="2994"/>
                <a:ext cx="13" cy="12"/>
              </a:xfrm>
              <a:custGeom>
                <a:avLst/>
                <a:gdLst>
                  <a:gd name="T0" fmla="*/ 299 w 299"/>
                  <a:gd name="T1" fmla="*/ 0 h 320"/>
                  <a:gd name="T2" fmla="*/ 279 w 299"/>
                  <a:gd name="T3" fmla="*/ 40 h 320"/>
                  <a:gd name="T4" fmla="*/ 257 w 299"/>
                  <a:gd name="T5" fmla="*/ 79 h 320"/>
                  <a:gd name="T6" fmla="*/ 230 w 299"/>
                  <a:gd name="T7" fmla="*/ 115 h 320"/>
                  <a:gd name="T8" fmla="*/ 201 w 299"/>
                  <a:gd name="T9" fmla="*/ 151 h 320"/>
                  <a:gd name="T10" fmla="*/ 172 w 299"/>
                  <a:gd name="T11" fmla="*/ 184 h 320"/>
                  <a:gd name="T12" fmla="*/ 139 w 299"/>
                  <a:gd name="T13" fmla="*/ 212 h 320"/>
                  <a:gd name="T14" fmla="*/ 107 w 299"/>
                  <a:gd name="T15" fmla="*/ 242 h 320"/>
                  <a:gd name="T16" fmla="*/ 71 w 299"/>
                  <a:gd name="T17" fmla="*/ 271 h 320"/>
                  <a:gd name="T18" fmla="*/ 35 w 299"/>
                  <a:gd name="T19" fmla="*/ 297 h 320"/>
                  <a:gd name="T20" fmla="*/ 0 w 299"/>
                  <a:gd name="T21" fmla="*/ 32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9" h="320">
                    <a:moveTo>
                      <a:pt x="299" y="0"/>
                    </a:moveTo>
                    <a:lnTo>
                      <a:pt x="279" y="40"/>
                    </a:lnTo>
                    <a:lnTo>
                      <a:pt x="257" y="79"/>
                    </a:lnTo>
                    <a:lnTo>
                      <a:pt x="230" y="115"/>
                    </a:lnTo>
                    <a:lnTo>
                      <a:pt x="201" y="151"/>
                    </a:lnTo>
                    <a:lnTo>
                      <a:pt x="172" y="184"/>
                    </a:lnTo>
                    <a:lnTo>
                      <a:pt x="139" y="212"/>
                    </a:lnTo>
                    <a:lnTo>
                      <a:pt x="107" y="242"/>
                    </a:lnTo>
                    <a:lnTo>
                      <a:pt x="71" y="271"/>
                    </a:lnTo>
                    <a:lnTo>
                      <a:pt x="35" y="297"/>
                    </a:lnTo>
                    <a:lnTo>
                      <a:pt x="0" y="32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71" name="Freeform 995"/>
              <p:cNvSpPr>
                <a:spLocks/>
              </p:cNvSpPr>
              <p:nvPr/>
            </p:nvSpPr>
            <p:spPr bwMode="auto">
              <a:xfrm>
                <a:off x="850" y="3001"/>
                <a:ext cx="11" cy="13"/>
              </a:xfrm>
              <a:custGeom>
                <a:avLst/>
                <a:gdLst>
                  <a:gd name="T0" fmla="*/ 250 w 250"/>
                  <a:gd name="T1" fmla="*/ 0 h 351"/>
                  <a:gd name="T2" fmla="*/ 234 w 250"/>
                  <a:gd name="T3" fmla="*/ 33 h 351"/>
                  <a:gd name="T4" fmla="*/ 215 w 250"/>
                  <a:gd name="T5" fmla="*/ 68 h 351"/>
                  <a:gd name="T6" fmla="*/ 192 w 250"/>
                  <a:gd name="T7" fmla="*/ 107 h 351"/>
                  <a:gd name="T8" fmla="*/ 170 w 250"/>
                  <a:gd name="T9" fmla="*/ 149 h 351"/>
                  <a:gd name="T10" fmla="*/ 147 w 250"/>
                  <a:gd name="T11" fmla="*/ 192 h 351"/>
                  <a:gd name="T12" fmla="*/ 118 w 250"/>
                  <a:gd name="T13" fmla="*/ 231 h 351"/>
                  <a:gd name="T14" fmla="*/ 91 w 250"/>
                  <a:gd name="T15" fmla="*/ 270 h 351"/>
                  <a:gd name="T16" fmla="*/ 63 w 250"/>
                  <a:gd name="T17" fmla="*/ 303 h 351"/>
                  <a:gd name="T18" fmla="*/ 33 w 250"/>
                  <a:gd name="T19" fmla="*/ 332 h 351"/>
                  <a:gd name="T20" fmla="*/ 0 w 250"/>
                  <a:gd name="T21" fmla="*/ 35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0" h="351">
                    <a:moveTo>
                      <a:pt x="250" y="0"/>
                    </a:moveTo>
                    <a:lnTo>
                      <a:pt x="234" y="33"/>
                    </a:lnTo>
                    <a:lnTo>
                      <a:pt x="215" y="68"/>
                    </a:lnTo>
                    <a:lnTo>
                      <a:pt x="192" y="107"/>
                    </a:lnTo>
                    <a:lnTo>
                      <a:pt x="170" y="149"/>
                    </a:lnTo>
                    <a:lnTo>
                      <a:pt x="147" y="192"/>
                    </a:lnTo>
                    <a:lnTo>
                      <a:pt x="118" y="231"/>
                    </a:lnTo>
                    <a:lnTo>
                      <a:pt x="91" y="270"/>
                    </a:lnTo>
                    <a:lnTo>
                      <a:pt x="63" y="303"/>
                    </a:lnTo>
                    <a:lnTo>
                      <a:pt x="33" y="332"/>
                    </a:lnTo>
                    <a:lnTo>
                      <a:pt x="0" y="351"/>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72" name="Freeform 996"/>
              <p:cNvSpPr>
                <a:spLocks/>
              </p:cNvSpPr>
              <p:nvPr/>
            </p:nvSpPr>
            <p:spPr bwMode="auto">
              <a:xfrm>
                <a:off x="855" y="3014"/>
                <a:ext cx="6" cy="10"/>
              </a:xfrm>
              <a:custGeom>
                <a:avLst/>
                <a:gdLst>
                  <a:gd name="T0" fmla="*/ 140 w 140"/>
                  <a:gd name="T1" fmla="*/ 0 h 281"/>
                  <a:gd name="T2" fmla="*/ 127 w 140"/>
                  <a:gd name="T3" fmla="*/ 24 h 281"/>
                  <a:gd name="T4" fmla="*/ 114 w 140"/>
                  <a:gd name="T5" fmla="*/ 53 h 281"/>
                  <a:gd name="T6" fmla="*/ 102 w 140"/>
                  <a:gd name="T7" fmla="*/ 82 h 281"/>
                  <a:gd name="T8" fmla="*/ 88 w 140"/>
                  <a:gd name="T9" fmla="*/ 112 h 281"/>
                  <a:gd name="T10" fmla="*/ 72 w 140"/>
                  <a:gd name="T11" fmla="*/ 144 h 281"/>
                  <a:gd name="T12" fmla="*/ 59 w 140"/>
                  <a:gd name="T13" fmla="*/ 174 h 281"/>
                  <a:gd name="T14" fmla="*/ 46 w 140"/>
                  <a:gd name="T15" fmla="*/ 207 h 281"/>
                  <a:gd name="T16" fmla="*/ 30 w 140"/>
                  <a:gd name="T17" fmla="*/ 236 h 281"/>
                  <a:gd name="T18" fmla="*/ 14 w 140"/>
                  <a:gd name="T19" fmla="*/ 259 h 281"/>
                  <a:gd name="T20" fmla="*/ 0 w 140"/>
                  <a:gd name="T21"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281">
                    <a:moveTo>
                      <a:pt x="140" y="0"/>
                    </a:moveTo>
                    <a:lnTo>
                      <a:pt x="127" y="24"/>
                    </a:lnTo>
                    <a:lnTo>
                      <a:pt x="114" y="53"/>
                    </a:lnTo>
                    <a:lnTo>
                      <a:pt x="102" y="82"/>
                    </a:lnTo>
                    <a:lnTo>
                      <a:pt x="88" y="112"/>
                    </a:lnTo>
                    <a:lnTo>
                      <a:pt x="72" y="144"/>
                    </a:lnTo>
                    <a:lnTo>
                      <a:pt x="59" y="174"/>
                    </a:lnTo>
                    <a:lnTo>
                      <a:pt x="46" y="207"/>
                    </a:lnTo>
                    <a:lnTo>
                      <a:pt x="30" y="236"/>
                    </a:lnTo>
                    <a:lnTo>
                      <a:pt x="14" y="259"/>
                    </a:lnTo>
                    <a:lnTo>
                      <a:pt x="0" y="281"/>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73" name="Freeform 997"/>
              <p:cNvSpPr>
                <a:spLocks/>
              </p:cNvSpPr>
              <p:nvPr/>
            </p:nvSpPr>
            <p:spPr bwMode="auto">
              <a:xfrm>
                <a:off x="938" y="2639"/>
                <a:ext cx="5" cy="15"/>
              </a:xfrm>
              <a:custGeom>
                <a:avLst/>
                <a:gdLst>
                  <a:gd name="T0" fmla="*/ 0 w 101"/>
                  <a:gd name="T1" fmla="*/ 0 h 420"/>
                  <a:gd name="T2" fmla="*/ 7 w 101"/>
                  <a:gd name="T3" fmla="*/ 42 h 420"/>
                  <a:gd name="T4" fmla="*/ 14 w 101"/>
                  <a:gd name="T5" fmla="*/ 84 h 420"/>
                  <a:gd name="T6" fmla="*/ 23 w 101"/>
                  <a:gd name="T7" fmla="*/ 127 h 420"/>
                  <a:gd name="T8" fmla="*/ 33 w 101"/>
                  <a:gd name="T9" fmla="*/ 169 h 420"/>
                  <a:gd name="T10" fmla="*/ 43 w 101"/>
                  <a:gd name="T11" fmla="*/ 211 h 420"/>
                  <a:gd name="T12" fmla="*/ 52 w 101"/>
                  <a:gd name="T13" fmla="*/ 254 h 420"/>
                  <a:gd name="T14" fmla="*/ 66 w 101"/>
                  <a:gd name="T15" fmla="*/ 296 h 420"/>
                  <a:gd name="T16" fmla="*/ 79 w 101"/>
                  <a:gd name="T17" fmla="*/ 335 h 420"/>
                  <a:gd name="T18" fmla="*/ 88 w 101"/>
                  <a:gd name="T19" fmla="*/ 378 h 420"/>
                  <a:gd name="T20" fmla="*/ 101 w 101"/>
                  <a:gd name="T21"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1" h="420">
                    <a:moveTo>
                      <a:pt x="0" y="0"/>
                    </a:moveTo>
                    <a:lnTo>
                      <a:pt x="7" y="42"/>
                    </a:lnTo>
                    <a:lnTo>
                      <a:pt x="14" y="84"/>
                    </a:lnTo>
                    <a:lnTo>
                      <a:pt x="23" y="127"/>
                    </a:lnTo>
                    <a:lnTo>
                      <a:pt x="33" y="169"/>
                    </a:lnTo>
                    <a:lnTo>
                      <a:pt x="43" y="211"/>
                    </a:lnTo>
                    <a:lnTo>
                      <a:pt x="52" y="254"/>
                    </a:lnTo>
                    <a:lnTo>
                      <a:pt x="66" y="296"/>
                    </a:lnTo>
                    <a:lnTo>
                      <a:pt x="79" y="335"/>
                    </a:lnTo>
                    <a:lnTo>
                      <a:pt x="88" y="378"/>
                    </a:lnTo>
                    <a:lnTo>
                      <a:pt x="101" y="420"/>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74" name="Freeform 998"/>
              <p:cNvSpPr>
                <a:spLocks/>
              </p:cNvSpPr>
              <p:nvPr/>
            </p:nvSpPr>
            <p:spPr bwMode="auto">
              <a:xfrm>
                <a:off x="943" y="2641"/>
                <a:ext cx="4" cy="20"/>
              </a:xfrm>
              <a:custGeom>
                <a:avLst/>
                <a:gdLst>
                  <a:gd name="T0" fmla="*/ 0 w 101"/>
                  <a:gd name="T1" fmla="*/ 0 h 545"/>
                  <a:gd name="T2" fmla="*/ 3 w 101"/>
                  <a:gd name="T3" fmla="*/ 39 h 545"/>
                  <a:gd name="T4" fmla="*/ 13 w 101"/>
                  <a:gd name="T5" fmla="*/ 85 h 545"/>
                  <a:gd name="T6" fmla="*/ 26 w 101"/>
                  <a:gd name="T7" fmla="*/ 138 h 545"/>
                  <a:gd name="T8" fmla="*/ 38 w 101"/>
                  <a:gd name="T9" fmla="*/ 190 h 545"/>
                  <a:gd name="T10" fmla="*/ 52 w 101"/>
                  <a:gd name="T11" fmla="*/ 245 h 545"/>
                  <a:gd name="T12" fmla="*/ 65 w 101"/>
                  <a:gd name="T13" fmla="*/ 304 h 545"/>
                  <a:gd name="T14" fmla="*/ 77 w 101"/>
                  <a:gd name="T15" fmla="*/ 362 h 545"/>
                  <a:gd name="T16" fmla="*/ 90 w 101"/>
                  <a:gd name="T17" fmla="*/ 425 h 545"/>
                  <a:gd name="T18" fmla="*/ 98 w 101"/>
                  <a:gd name="T19" fmla="*/ 483 h 545"/>
                  <a:gd name="T20" fmla="*/ 101 w 101"/>
                  <a:gd name="T21" fmla="*/ 545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1" h="545">
                    <a:moveTo>
                      <a:pt x="0" y="0"/>
                    </a:moveTo>
                    <a:lnTo>
                      <a:pt x="3" y="39"/>
                    </a:lnTo>
                    <a:lnTo>
                      <a:pt x="13" y="85"/>
                    </a:lnTo>
                    <a:lnTo>
                      <a:pt x="26" y="138"/>
                    </a:lnTo>
                    <a:lnTo>
                      <a:pt x="38" y="190"/>
                    </a:lnTo>
                    <a:lnTo>
                      <a:pt x="52" y="245"/>
                    </a:lnTo>
                    <a:lnTo>
                      <a:pt x="65" y="304"/>
                    </a:lnTo>
                    <a:lnTo>
                      <a:pt x="77" y="362"/>
                    </a:lnTo>
                    <a:lnTo>
                      <a:pt x="90" y="425"/>
                    </a:lnTo>
                    <a:lnTo>
                      <a:pt x="98" y="483"/>
                    </a:lnTo>
                    <a:lnTo>
                      <a:pt x="101" y="545"/>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75" name="Freeform 999"/>
              <p:cNvSpPr>
                <a:spLocks/>
              </p:cNvSpPr>
              <p:nvPr/>
            </p:nvSpPr>
            <p:spPr bwMode="auto">
              <a:xfrm>
                <a:off x="964" y="2633"/>
                <a:ext cx="1" cy="30"/>
              </a:xfrm>
              <a:custGeom>
                <a:avLst/>
                <a:gdLst>
                  <a:gd name="T0" fmla="*/ 6 w 13"/>
                  <a:gd name="T1" fmla="*/ 0 h 842"/>
                  <a:gd name="T2" fmla="*/ 0 w 13"/>
                  <a:gd name="T3" fmla="*/ 59 h 842"/>
                  <a:gd name="T4" fmla="*/ 0 w 13"/>
                  <a:gd name="T5" fmla="*/ 127 h 842"/>
                  <a:gd name="T6" fmla="*/ 0 w 13"/>
                  <a:gd name="T7" fmla="*/ 209 h 842"/>
                  <a:gd name="T8" fmla="*/ 3 w 13"/>
                  <a:gd name="T9" fmla="*/ 294 h 842"/>
                  <a:gd name="T10" fmla="*/ 6 w 13"/>
                  <a:gd name="T11" fmla="*/ 385 h 842"/>
                  <a:gd name="T12" fmla="*/ 9 w 13"/>
                  <a:gd name="T13" fmla="*/ 483 h 842"/>
                  <a:gd name="T14" fmla="*/ 13 w 13"/>
                  <a:gd name="T15" fmla="*/ 578 h 842"/>
                  <a:gd name="T16" fmla="*/ 13 w 13"/>
                  <a:gd name="T17" fmla="*/ 669 h 842"/>
                  <a:gd name="T18" fmla="*/ 6 w 13"/>
                  <a:gd name="T19" fmla="*/ 757 h 842"/>
                  <a:gd name="T20" fmla="*/ 0 w 13"/>
                  <a:gd name="T21" fmla="*/ 842 h 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842">
                    <a:moveTo>
                      <a:pt x="6" y="0"/>
                    </a:moveTo>
                    <a:lnTo>
                      <a:pt x="0" y="59"/>
                    </a:lnTo>
                    <a:lnTo>
                      <a:pt x="0" y="127"/>
                    </a:lnTo>
                    <a:lnTo>
                      <a:pt x="0" y="209"/>
                    </a:lnTo>
                    <a:lnTo>
                      <a:pt x="3" y="294"/>
                    </a:lnTo>
                    <a:lnTo>
                      <a:pt x="6" y="385"/>
                    </a:lnTo>
                    <a:lnTo>
                      <a:pt x="9" y="483"/>
                    </a:lnTo>
                    <a:lnTo>
                      <a:pt x="13" y="578"/>
                    </a:lnTo>
                    <a:lnTo>
                      <a:pt x="13" y="669"/>
                    </a:lnTo>
                    <a:lnTo>
                      <a:pt x="6" y="757"/>
                    </a:lnTo>
                    <a:lnTo>
                      <a:pt x="0" y="842"/>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76" name="Freeform 1000"/>
              <p:cNvSpPr>
                <a:spLocks/>
              </p:cNvSpPr>
              <p:nvPr/>
            </p:nvSpPr>
            <p:spPr bwMode="auto">
              <a:xfrm>
                <a:off x="968" y="2639"/>
                <a:ext cx="2" cy="19"/>
              </a:xfrm>
              <a:custGeom>
                <a:avLst/>
                <a:gdLst>
                  <a:gd name="T0" fmla="*/ 45 w 45"/>
                  <a:gd name="T1" fmla="*/ 0 h 522"/>
                  <a:gd name="T2" fmla="*/ 32 w 45"/>
                  <a:gd name="T3" fmla="*/ 52 h 522"/>
                  <a:gd name="T4" fmla="*/ 20 w 45"/>
                  <a:gd name="T5" fmla="*/ 104 h 522"/>
                  <a:gd name="T6" fmla="*/ 13 w 45"/>
                  <a:gd name="T7" fmla="*/ 157 h 522"/>
                  <a:gd name="T8" fmla="*/ 10 w 45"/>
                  <a:gd name="T9" fmla="*/ 212 h 522"/>
                  <a:gd name="T10" fmla="*/ 6 w 45"/>
                  <a:gd name="T11" fmla="*/ 264 h 522"/>
                  <a:gd name="T12" fmla="*/ 6 w 45"/>
                  <a:gd name="T13" fmla="*/ 317 h 522"/>
                  <a:gd name="T14" fmla="*/ 6 w 45"/>
                  <a:gd name="T15" fmla="*/ 369 h 522"/>
                  <a:gd name="T16" fmla="*/ 6 w 45"/>
                  <a:gd name="T17" fmla="*/ 421 h 522"/>
                  <a:gd name="T18" fmla="*/ 3 w 45"/>
                  <a:gd name="T19" fmla="*/ 474 h 522"/>
                  <a:gd name="T20" fmla="*/ 0 w 45"/>
                  <a:gd name="T21" fmla="*/ 522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 h="522">
                    <a:moveTo>
                      <a:pt x="45" y="0"/>
                    </a:moveTo>
                    <a:lnTo>
                      <a:pt x="32" y="52"/>
                    </a:lnTo>
                    <a:lnTo>
                      <a:pt x="20" y="104"/>
                    </a:lnTo>
                    <a:lnTo>
                      <a:pt x="13" y="157"/>
                    </a:lnTo>
                    <a:lnTo>
                      <a:pt x="10" y="212"/>
                    </a:lnTo>
                    <a:lnTo>
                      <a:pt x="6" y="264"/>
                    </a:lnTo>
                    <a:lnTo>
                      <a:pt x="6" y="317"/>
                    </a:lnTo>
                    <a:lnTo>
                      <a:pt x="6" y="369"/>
                    </a:lnTo>
                    <a:lnTo>
                      <a:pt x="6" y="421"/>
                    </a:lnTo>
                    <a:lnTo>
                      <a:pt x="3" y="474"/>
                    </a:lnTo>
                    <a:lnTo>
                      <a:pt x="0" y="522"/>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77" name="Freeform 1001"/>
              <p:cNvSpPr>
                <a:spLocks/>
              </p:cNvSpPr>
              <p:nvPr/>
            </p:nvSpPr>
            <p:spPr bwMode="auto">
              <a:xfrm>
                <a:off x="946" y="2630"/>
                <a:ext cx="4" cy="18"/>
              </a:xfrm>
              <a:custGeom>
                <a:avLst/>
                <a:gdLst>
                  <a:gd name="T0" fmla="*/ 0 w 82"/>
                  <a:gd name="T1" fmla="*/ 0 h 509"/>
                  <a:gd name="T2" fmla="*/ 7 w 82"/>
                  <a:gd name="T3" fmla="*/ 36 h 509"/>
                  <a:gd name="T4" fmla="*/ 16 w 82"/>
                  <a:gd name="T5" fmla="*/ 72 h 509"/>
                  <a:gd name="T6" fmla="*/ 27 w 82"/>
                  <a:gd name="T7" fmla="*/ 111 h 509"/>
                  <a:gd name="T8" fmla="*/ 36 w 82"/>
                  <a:gd name="T9" fmla="*/ 150 h 509"/>
                  <a:gd name="T10" fmla="*/ 49 w 82"/>
                  <a:gd name="T11" fmla="*/ 195 h 509"/>
                  <a:gd name="T12" fmla="*/ 59 w 82"/>
                  <a:gd name="T13" fmla="*/ 247 h 509"/>
                  <a:gd name="T14" fmla="*/ 68 w 82"/>
                  <a:gd name="T15" fmla="*/ 303 h 509"/>
                  <a:gd name="T16" fmla="*/ 75 w 82"/>
                  <a:gd name="T17" fmla="*/ 365 h 509"/>
                  <a:gd name="T18" fmla="*/ 82 w 82"/>
                  <a:gd name="T19" fmla="*/ 434 h 509"/>
                  <a:gd name="T20" fmla="*/ 82 w 82"/>
                  <a:gd name="T21" fmla="*/ 509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509">
                    <a:moveTo>
                      <a:pt x="0" y="0"/>
                    </a:moveTo>
                    <a:lnTo>
                      <a:pt x="7" y="36"/>
                    </a:lnTo>
                    <a:lnTo>
                      <a:pt x="16" y="72"/>
                    </a:lnTo>
                    <a:lnTo>
                      <a:pt x="27" y="111"/>
                    </a:lnTo>
                    <a:lnTo>
                      <a:pt x="36" y="150"/>
                    </a:lnTo>
                    <a:lnTo>
                      <a:pt x="49" y="195"/>
                    </a:lnTo>
                    <a:lnTo>
                      <a:pt x="59" y="247"/>
                    </a:lnTo>
                    <a:lnTo>
                      <a:pt x="68" y="303"/>
                    </a:lnTo>
                    <a:lnTo>
                      <a:pt x="75" y="365"/>
                    </a:lnTo>
                    <a:lnTo>
                      <a:pt x="82" y="434"/>
                    </a:lnTo>
                    <a:lnTo>
                      <a:pt x="82" y="509"/>
                    </a:lnTo>
                  </a:path>
                </a:pathLst>
              </a:custGeom>
              <a:solidFill>
                <a:srgbClr val="660033"/>
              </a:solidFill>
              <a:ln w="1651">
                <a:solidFill>
                  <a:srgbClr val="292929"/>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78" name="Freeform 1002"/>
              <p:cNvSpPr>
                <a:spLocks/>
              </p:cNvSpPr>
              <p:nvPr/>
            </p:nvSpPr>
            <p:spPr bwMode="auto">
              <a:xfrm>
                <a:off x="953" y="2636"/>
                <a:ext cx="2" cy="28"/>
              </a:xfrm>
              <a:custGeom>
                <a:avLst/>
                <a:gdLst>
                  <a:gd name="T0" fmla="*/ 0 w 29"/>
                  <a:gd name="T1" fmla="*/ 0 h 780"/>
                  <a:gd name="T2" fmla="*/ 3 w 29"/>
                  <a:gd name="T3" fmla="*/ 23 h 780"/>
                  <a:gd name="T4" fmla="*/ 7 w 29"/>
                  <a:gd name="T5" fmla="*/ 59 h 780"/>
                  <a:gd name="T6" fmla="*/ 13 w 29"/>
                  <a:gd name="T7" fmla="*/ 105 h 780"/>
                  <a:gd name="T8" fmla="*/ 20 w 29"/>
                  <a:gd name="T9" fmla="*/ 160 h 780"/>
                  <a:gd name="T10" fmla="*/ 23 w 29"/>
                  <a:gd name="T11" fmla="*/ 232 h 780"/>
                  <a:gd name="T12" fmla="*/ 29 w 29"/>
                  <a:gd name="T13" fmla="*/ 313 h 780"/>
                  <a:gd name="T14" fmla="*/ 29 w 29"/>
                  <a:gd name="T15" fmla="*/ 409 h 780"/>
                  <a:gd name="T16" fmla="*/ 29 w 29"/>
                  <a:gd name="T17" fmla="*/ 516 h 780"/>
                  <a:gd name="T18" fmla="*/ 23 w 29"/>
                  <a:gd name="T19" fmla="*/ 639 h 780"/>
                  <a:gd name="T20" fmla="*/ 13 w 29"/>
                  <a:gd name="T21" fmla="*/ 780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780">
                    <a:moveTo>
                      <a:pt x="0" y="0"/>
                    </a:moveTo>
                    <a:lnTo>
                      <a:pt x="3" y="23"/>
                    </a:lnTo>
                    <a:lnTo>
                      <a:pt x="7" y="59"/>
                    </a:lnTo>
                    <a:lnTo>
                      <a:pt x="13" y="105"/>
                    </a:lnTo>
                    <a:lnTo>
                      <a:pt x="20" y="160"/>
                    </a:lnTo>
                    <a:lnTo>
                      <a:pt x="23" y="232"/>
                    </a:lnTo>
                    <a:lnTo>
                      <a:pt x="29" y="313"/>
                    </a:lnTo>
                    <a:lnTo>
                      <a:pt x="29" y="409"/>
                    </a:lnTo>
                    <a:lnTo>
                      <a:pt x="29" y="516"/>
                    </a:lnTo>
                    <a:lnTo>
                      <a:pt x="23" y="639"/>
                    </a:lnTo>
                    <a:lnTo>
                      <a:pt x="13" y="780"/>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79" name="Freeform 1003"/>
              <p:cNvSpPr>
                <a:spLocks/>
              </p:cNvSpPr>
              <p:nvPr/>
            </p:nvSpPr>
            <p:spPr bwMode="auto">
              <a:xfrm>
                <a:off x="961" y="2652"/>
                <a:ext cx="1" cy="17"/>
              </a:xfrm>
              <a:custGeom>
                <a:avLst/>
                <a:gdLst>
                  <a:gd name="T0" fmla="*/ 6 w 6"/>
                  <a:gd name="T1" fmla="*/ 0 h 457"/>
                  <a:gd name="T2" fmla="*/ 6 w 6"/>
                  <a:gd name="T3" fmla="*/ 52 h 457"/>
                  <a:gd name="T4" fmla="*/ 6 w 6"/>
                  <a:gd name="T5" fmla="*/ 101 h 457"/>
                  <a:gd name="T6" fmla="*/ 6 w 6"/>
                  <a:gd name="T7" fmla="*/ 148 h 457"/>
                  <a:gd name="T8" fmla="*/ 6 w 6"/>
                  <a:gd name="T9" fmla="*/ 190 h 457"/>
                  <a:gd name="T10" fmla="*/ 6 w 6"/>
                  <a:gd name="T11" fmla="*/ 229 h 457"/>
                  <a:gd name="T12" fmla="*/ 6 w 6"/>
                  <a:gd name="T13" fmla="*/ 271 h 457"/>
                  <a:gd name="T14" fmla="*/ 3 w 6"/>
                  <a:gd name="T15" fmla="*/ 314 h 457"/>
                  <a:gd name="T16" fmla="*/ 3 w 6"/>
                  <a:gd name="T17" fmla="*/ 359 h 457"/>
                  <a:gd name="T18" fmla="*/ 0 w 6"/>
                  <a:gd name="T19" fmla="*/ 405 h 457"/>
                  <a:gd name="T20" fmla="*/ 0 w 6"/>
                  <a:gd name="T21" fmla="*/ 457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457">
                    <a:moveTo>
                      <a:pt x="6" y="0"/>
                    </a:moveTo>
                    <a:lnTo>
                      <a:pt x="6" y="52"/>
                    </a:lnTo>
                    <a:lnTo>
                      <a:pt x="6" y="101"/>
                    </a:lnTo>
                    <a:lnTo>
                      <a:pt x="6" y="148"/>
                    </a:lnTo>
                    <a:lnTo>
                      <a:pt x="6" y="190"/>
                    </a:lnTo>
                    <a:lnTo>
                      <a:pt x="6" y="229"/>
                    </a:lnTo>
                    <a:lnTo>
                      <a:pt x="6" y="271"/>
                    </a:lnTo>
                    <a:lnTo>
                      <a:pt x="3" y="314"/>
                    </a:lnTo>
                    <a:lnTo>
                      <a:pt x="3" y="359"/>
                    </a:lnTo>
                    <a:lnTo>
                      <a:pt x="0" y="405"/>
                    </a:lnTo>
                    <a:lnTo>
                      <a:pt x="0" y="457"/>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80" name="Freeform 1004"/>
              <p:cNvSpPr>
                <a:spLocks/>
              </p:cNvSpPr>
              <p:nvPr/>
            </p:nvSpPr>
            <p:spPr bwMode="auto">
              <a:xfrm>
                <a:off x="904" y="2652"/>
                <a:ext cx="19" cy="27"/>
              </a:xfrm>
              <a:custGeom>
                <a:avLst/>
                <a:gdLst>
                  <a:gd name="T0" fmla="*/ 0 w 439"/>
                  <a:gd name="T1" fmla="*/ 0 h 747"/>
                  <a:gd name="T2" fmla="*/ 11 w 439"/>
                  <a:gd name="T3" fmla="*/ 13 h 747"/>
                  <a:gd name="T4" fmla="*/ 23 w 439"/>
                  <a:gd name="T5" fmla="*/ 33 h 747"/>
                  <a:gd name="T6" fmla="*/ 42 w 439"/>
                  <a:gd name="T7" fmla="*/ 52 h 747"/>
                  <a:gd name="T8" fmla="*/ 63 w 439"/>
                  <a:gd name="T9" fmla="*/ 78 h 747"/>
                  <a:gd name="T10" fmla="*/ 82 w 439"/>
                  <a:gd name="T11" fmla="*/ 101 h 747"/>
                  <a:gd name="T12" fmla="*/ 101 w 439"/>
                  <a:gd name="T13" fmla="*/ 127 h 747"/>
                  <a:gd name="T14" fmla="*/ 121 w 439"/>
                  <a:gd name="T15" fmla="*/ 154 h 747"/>
                  <a:gd name="T16" fmla="*/ 140 w 439"/>
                  <a:gd name="T17" fmla="*/ 173 h 747"/>
                  <a:gd name="T18" fmla="*/ 153 w 439"/>
                  <a:gd name="T19" fmla="*/ 192 h 747"/>
                  <a:gd name="T20" fmla="*/ 163 w 439"/>
                  <a:gd name="T21" fmla="*/ 205 h 747"/>
                  <a:gd name="T22" fmla="*/ 192 w 439"/>
                  <a:gd name="T23" fmla="*/ 254 h 747"/>
                  <a:gd name="T24" fmla="*/ 218 w 439"/>
                  <a:gd name="T25" fmla="*/ 306 h 747"/>
                  <a:gd name="T26" fmla="*/ 244 w 439"/>
                  <a:gd name="T27" fmla="*/ 359 h 747"/>
                  <a:gd name="T28" fmla="*/ 267 w 439"/>
                  <a:gd name="T29" fmla="*/ 414 h 747"/>
                  <a:gd name="T30" fmla="*/ 289 w 439"/>
                  <a:gd name="T31" fmla="*/ 466 h 747"/>
                  <a:gd name="T32" fmla="*/ 316 w 439"/>
                  <a:gd name="T33" fmla="*/ 522 h 747"/>
                  <a:gd name="T34" fmla="*/ 341 w 439"/>
                  <a:gd name="T35" fmla="*/ 580 h 747"/>
                  <a:gd name="T36" fmla="*/ 371 w 439"/>
                  <a:gd name="T37" fmla="*/ 635 h 747"/>
                  <a:gd name="T38" fmla="*/ 404 w 439"/>
                  <a:gd name="T39" fmla="*/ 691 h 747"/>
                  <a:gd name="T40" fmla="*/ 439 w 439"/>
                  <a:gd name="T41" fmla="*/ 747 h 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9" h="747">
                    <a:moveTo>
                      <a:pt x="0" y="0"/>
                    </a:moveTo>
                    <a:lnTo>
                      <a:pt x="11" y="13"/>
                    </a:lnTo>
                    <a:lnTo>
                      <a:pt x="23" y="33"/>
                    </a:lnTo>
                    <a:lnTo>
                      <a:pt x="42" y="52"/>
                    </a:lnTo>
                    <a:lnTo>
                      <a:pt x="63" y="78"/>
                    </a:lnTo>
                    <a:lnTo>
                      <a:pt x="82" y="101"/>
                    </a:lnTo>
                    <a:lnTo>
                      <a:pt x="101" y="127"/>
                    </a:lnTo>
                    <a:lnTo>
                      <a:pt x="121" y="154"/>
                    </a:lnTo>
                    <a:lnTo>
                      <a:pt x="140" y="173"/>
                    </a:lnTo>
                    <a:lnTo>
                      <a:pt x="153" y="192"/>
                    </a:lnTo>
                    <a:lnTo>
                      <a:pt x="163" y="205"/>
                    </a:lnTo>
                    <a:lnTo>
                      <a:pt x="192" y="254"/>
                    </a:lnTo>
                    <a:lnTo>
                      <a:pt x="218" y="306"/>
                    </a:lnTo>
                    <a:lnTo>
                      <a:pt x="244" y="359"/>
                    </a:lnTo>
                    <a:lnTo>
                      <a:pt x="267" y="414"/>
                    </a:lnTo>
                    <a:lnTo>
                      <a:pt x="289" y="466"/>
                    </a:lnTo>
                    <a:lnTo>
                      <a:pt x="316" y="522"/>
                    </a:lnTo>
                    <a:lnTo>
                      <a:pt x="341" y="580"/>
                    </a:lnTo>
                    <a:lnTo>
                      <a:pt x="371" y="635"/>
                    </a:lnTo>
                    <a:lnTo>
                      <a:pt x="404" y="691"/>
                    </a:lnTo>
                    <a:lnTo>
                      <a:pt x="439" y="747"/>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81" name="Freeform 1005"/>
              <p:cNvSpPr>
                <a:spLocks/>
              </p:cNvSpPr>
              <p:nvPr/>
            </p:nvSpPr>
            <p:spPr bwMode="auto">
              <a:xfrm>
                <a:off x="895" y="2727"/>
                <a:ext cx="25" cy="3"/>
              </a:xfrm>
              <a:custGeom>
                <a:avLst/>
                <a:gdLst>
                  <a:gd name="T0" fmla="*/ 0 w 559"/>
                  <a:gd name="T1" fmla="*/ 85 h 85"/>
                  <a:gd name="T2" fmla="*/ 36 w 559"/>
                  <a:gd name="T3" fmla="*/ 82 h 85"/>
                  <a:gd name="T4" fmla="*/ 69 w 559"/>
                  <a:gd name="T5" fmla="*/ 78 h 85"/>
                  <a:gd name="T6" fmla="*/ 97 w 559"/>
                  <a:gd name="T7" fmla="*/ 75 h 85"/>
                  <a:gd name="T8" fmla="*/ 127 w 559"/>
                  <a:gd name="T9" fmla="*/ 69 h 85"/>
                  <a:gd name="T10" fmla="*/ 153 w 559"/>
                  <a:gd name="T11" fmla="*/ 61 h 85"/>
                  <a:gd name="T12" fmla="*/ 182 w 559"/>
                  <a:gd name="T13" fmla="*/ 52 h 85"/>
                  <a:gd name="T14" fmla="*/ 209 w 559"/>
                  <a:gd name="T15" fmla="*/ 46 h 85"/>
                  <a:gd name="T16" fmla="*/ 240 w 559"/>
                  <a:gd name="T17" fmla="*/ 39 h 85"/>
                  <a:gd name="T18" fmla="*/ 273 w 559"/>
                  <a:gd name="T19" fmla="*/ 30 h 85"/>
                  <a:gd name="T20" fmla="*/ 309 w 559"/>
                  <a:gd name="T21" fmla="*/ 22 h 85"/>
                  <a:gd name="T22" fmla="*/ 344 w 559"/>
                  <a:gd name="T23" fmla="*/ 16 h 85"/>
                  <a:gd name="T24" fmla="*/ 374 w 559"/>
                  <a:gd name="T25" fmla="*/ 10 h 85"/>
                  <a:gd name="T26" fmla="*/ 399 w 559"/>
                  <a:gd name="T27" fmla="*/ 6 h 85"/>
                  <a:gd name="T28" fmla="*/ 419 w 559"/>
                  <a:gd name="T29" fmla="*/ 3 h 85"/>
                  <a:gd name="T30" fmla="*/ 442 w 559"/>
                  <a:gd name="T31" fmla="*/ 0 h 85"/>
                  <a:gd name="T32" fmla="*/ 462 w 559"/>
                  <a:gd name="T33" fmla="*/ 0 h 85"/>
                  <a:gd name="T34" fmla="*/ 484 w 559"/>
                  <a:gd name="T35" fmla="*/ 0 h 85"/>
                  <a:gd name="T36" fmla="*/ 507 w 559"/>
                  <a:gd name="T37" fmla="*/ 3 h 85"/>
                  <a:gd name="T38" fmla="*/ 530 w 559"/>
                  <a:gd name="T39" fmla="*/ 6 h 85"/>
                  <a:gd name="T40" fmla="*/ 559 w 559"/>
                  <a:gd name="T41" fmla="*/ 1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59" h="85">
                    <a:moveTo>
                      <a:pt x="0" y="85"/>
                    </a:moveTo>
                    <a:lnTo>
                      <a:pt x="36" y="82"/>
                    </a:lnTo>
                    <a:lnTo>
                      <a:pt x="69" y="78"/>
                    </a:lnTo>
                    <a:lnTo>
                      <a:pt x="97" y="75"/>
                    </a:lnTo>
                    <a:lnTo>
                      <a:pt x="127" y="69"/>
                    </a:lnTo>
                    <a:lnTo>
                      <a:pt x="153" y="61"/>
                    </a:lnTo>
                    <a:lnTo>
                      <a:pt x="182" y="52"/>
                    </a:lnTo>
                    <a:lnTo>
                      <a:pt x="209" y="46"/>
                    </a:lnTo>
                    <a:lnTo>
                      <a:pt x="240" y="39"/>
                    </a:lnTo>
                    <a:lnTo>
                      <a:pt x="273" y="30"/>
                    </a:lnTo>
                    <a:lnTo>
                      <a:pt x="309" y="22"/>
                    </a:lnTo>
                    <a:lnTo>
                      <a:pt x="344" y="16"/>
                    </a:lnTo>
                    <a:lnTo>
                      <a:pt x="374" y="10"/>
                    </a:lnTo>
                    <a:lnTo>
                      <a:pt x="399" y="6"/>
                    </a:lnTo>
                    <a:lnTo>
                      <a:pt x="419" y="3"/>
                    </a:lnTo>
                    <a:lnTo>
                      <a:pt x="442" y="0"/>
                    </a:lnTo>
                    <a:lnTo>
                      <a:pt x="462" y="0"/>
                    </a:lnTo>
                    <a:lnTo>
                      <a:pt x="484" y="0"/>
                    </a:lnTo>
                    <a:lnTo>
                      <a:pt x="507" y="3"/>
                    </a:lnTo>
                    <a:lnTo>
                      <a:pt x="530" y="6"/>
                    </a:lnTo>
                    <a:lnTo>
                      <a:pt x="559" y="10"/>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82" name="Freeform 1006"/>
              <p:cNvSpPr>
                <a:spLocks/>
              </p:cNvSpPr>
              <p:nvPr/>
            </p:nvSpPr>
            <p:spPr bwMode="auto">
              <a:xfrm>
                <a:off x="886" y="2688"/>
                <a:ext cx="30" cy="14"/>
              </a:xfrm>
              <a:custGeom>
                <a:avLst/>
                <a:gdLst>
                  <a:gd name="T0" fmla="*/ 0 w 698"/>
                  <a:gd name="T1" fmla="*/ 0 h 372"/>
                  <a:gd name="T2" fmla="*/ 33 w 698"/>
                  <a:gd name="T3" fmla="*/ 16 h 372"/>
                  <a:gd name="T4" fmla="*/ 65 w 698"/>
                  <a:gd name="T5" fmla="*/ 33 h 372"/>
                  <a:gd name="T6" fmla="*/ 98 w 698"/>
                  <a:gd name="T7" fmla="*/ 46 h 372"/>
                  <a:gd name="T8" fmla="*/ 131 w 698"/>
                  <a:gd name="T9" fmla="*/ 59 h 372"/>
                  <a:gd name="T10" fmla="*/ 162 w 698"/>
                  <a:gd name="T11" fmla="*/ 72 h 372"/>
                  <a:gd name="T12" fmla="*/ 195 w 698"/>
                  <a:gd name="T13" fmla="*/ 85 h 372"/>
                  <a:gd name="T14" fmla="*/ 228 w 698"/>
                  <a:gd name="T15" fmla="*/ 101 h 372"/>
                  <a:gd name="T16" fmla="*/ 260 w 698"/>
                  <a:gd name="T17" fmla="*/ 118 h 372"/>
                  <a:gd name="T18" fmla="*/ 289 w 698"/>
                  <a:gd name="T19" fmla="*/ 134 h 372"/>
                  <a:gd name="T20" fmla="*/ 322 w 698"/>
                  <a:gd name="T21" fmla="*/ 154 h 372"/>
                  <a:gd name="T22" fmla="*/ 357 w 698"/>
                  <a:gd name="T23" fmla="*/ 179 h 372"/>
                  <a:gd name="T24" fmla="*/ 396 w 698"/>
                  <a:gd name="T25" fmla="*/ 206 h 372"/>
                  <a:gd name="T26" fmla="*/ 432 w 698"/>
                  <a:gd name="T27" fmla="*/ 232 h 372"/>
                  <a:gd name="T28" fmla="*/ 468 w 698"/>
                  <a:gd name="T29" fmla="*/ 254 h 372"/>
                  <a:gd name="T30" fmla="*/ 503 w 698"/>
                  <a:gd name="T31" fmla="*/ 278 h 372"/>
                  <a:gd name="T32" fmla="*/ 539 w 698"/>
                  <a:gd name="T33" fmla="*/ 300 h 372"/>
                  <a:gd name="T34" fmla="*/ 579 w 698"/>
                  <a:gd name="T35" fmla="*/ 320 h 372"/>
                  <a:gd name="T36" fmla="*/ 618 w 698"/>
                  <a:gd name="T37" fmla="*/ 339 h 372"/>
                  <a:gd name="T38" fmla="*/ 656 w 698"/>
                  <a:gd name="T39" fmla="*/ 356 h 372"/>
                  <a:gd name="T40" fmla="*/ 698 w 698"/>
                  <a:gd name="T41" fmla="*/ 372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8" h="372">
                    <a:moveTo>
                      <a:pt x="0" y="0"/>
                    </a:moveTo>
                    <a:lnTo>
                      <a:pt x="33" y="16"/>
                    </a:lnTo>
                    <a:lnTo>
                      <a:pt x="65" y="33"/>
                    </a:lnTo>
                    <a:lnTo>
                      <a:pt x="98" y="46"/>
                    </a:lnTo>
                    <a:lnTo>
                      <a:pt x="131" y="59"/>
                    </a:lnTo>
                    <a:lnTo>
                      <a:pt x="162" y="72"/>
                    </a:lnTo>
                    <a:lnTo>
                      <a:pt x="195" y="85"/>
                    </a:lnTo>
                    <a:lnTo>
                      <a:pt x="228" y="101"/>
                    </a:lnTo>
                    <a:lnTo>
                      <a:pt x="260" y="118"/>
                    </a:lnTo>
                    <a:lnTo>
                      <a:pt x="289" y="134"/>
                    </a:lnTo>
                    <a:lnTo>
                      <a:pt x="322" y="154"/>
                    </a:lnTo>
                    <a:lnTo>
                      <a:pt x="357" y="179"/>
                    </a:lnTo>
                    <a:lnTo>
                      <a:pt x="396" y="206"/>
                    </a:lnTo>
                    <a:lnTo>
                      <a:pt x="432" y="232"/>
                    </a:lnTo>
                    <a:lnTo>
                      <a:pt x="468" y="254"/>
                    </a:lnTo>
                    <a:lnTo>
                      <a:pt x="503" y="278"/>
                    </a:lnTo>
                    <a:lnTo>
                      <a:pt x="539" y="300"/>
                    </a:lnTo>
                    <a:lnTo>
                      <a:pt x="579" y="320"/>
                    </a:lnTo>
                    <a:lnTo>
                      <a:pt x="618" y="339"/>
                    </a:lnTo>
                    <a:lnTo>
                      <a:pt x="656" y="356"/>
                    </a:lnTo>
                    <a:lnTo>
                      <a:pt x="698" y="372"/>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83" name="Freeform 1007"/>
              <p:cNvSpPr>
                <a:spLocks/>
              </p:cNvSpPr>
              <p:nvPr/>
            </p:nvSpPr>
            <p:spPr bwMode="auto">
              <a:xfrm>
                <a:off x="886" y="2681"/>
                <a:ext cx="20" cy="8"/>
              </a:xfrm>
              <a:custGeom>
                <a:avLst/>
                <a:gdLst>
                  <a:gd name="T0" fmla="*/ 0 w 448"/>
                  <a:gd name="T1" fmla="*/ 0 h 231"/>
                  <a:gd name="T2" fmla="*/ 36 w 448"/>
                  <a:gd name="T3" fmla="*/ 26 h 231"/>
                  <a:gd name="T4" fmla="*/ 75 w 448"/>
                  <a:gd name="T5" fmla="*/ 52 h 231"/>
                  <a:gd name="T6" fmla="*/ 121 w 448"/>
                  <a:gd name="T7" fmla="*/ 75 h 231"/>
                  <a:gd name="T8" fmla="*/ 170 w 448"/>
                  <a:gd name="T9" fmla="*/ 98 h 231"/>
                  <a:gd name="T10" fmla="*/ 217 w 448"/>
                  <a:gd name="T11" fmla="*/ 121 h 231"/>
                  <a:gd name="T12" fmla="*/ 266 w 448"/>
                  <a:gd name="T13" fmla="*/ 140 h 231"/>
                  <a:gd name="T14" fmla="*/ 315 w 448"/>
                  <a:gd name="T15" fmla="*/ 164 h 231"/>
                  <a:gd name="T16" fmla="*/ 364 w 448"/>
                  <a:gd name="T17" fmla="*/ 186 h 231"/>
                  <a:gd name="T18" fmla="*/ 409 w 448"/>
                  <a:gd name="T19" fmla="*/ 209 h 231"/>
                  <a:gd name="T20" fmla="*/ 448 w 448"/>
                  <a:gd name="T21" fmla="*/ 23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8" h="231">
                    <a:moveTo>
                      <a:pt x="0" y="0"/>
                    </a:moveTo>
                    <a:lnTo>
                      <a:pt x="36" y="26"/>
                    </a:lnTo>
                    <a:lnTo>
                      <a:pt x="75" y="52"/>
                    </a:lnTo>
                    <a:lnTo>
                      <a:pt x="121" y="75"/>
                    </a:lnTo>
                    <a:lnTo>
                      <a:pt x="170" y="98"/>
                    </a:lnTo>
                    <a:lnTo>
                      <a:pt x="217" y="121"/>
                    </a:lnTo>
                    <a:lnTo>
                      <a:pt x="266" y="140"/>
                    </a:lnTo>
                    <a:lnTo>
                      <a:pt x="315" y="164"/>
                    </a:lnTo>
                    <a:lnTo>
                      <a:pt x="364" y="186"/>
                    </a:lnTo>
                    <a:lnTo>
                      <a:pt x="409" y="209"/>
                    </a:lnTo>
                    <a:lnTo>
                      <a:pt x="448" y="231"/>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84" name="Freeform 1008"/>
              <p:cNvSpPr>
                <a:spLocks/>
              </p:cNvSpPr>
              <p:nvPr/>
            </p:nvSpPr>
            <p:spPr bwMode="auto">
              <a:xfrm>
                <a:off x="897" y="2669"/>
                <a:ext cx="25" cy="18"/>
              </a:xfrm>
              <a:custGeom>
                <a:avLst/>
                <a:gdLst>
                  <a:gd name="T0" fmla="*/ 0 w 572"/>
                  <a:gd name="T1" fmla="*/ 0 h 515"/>
                  <a:gd name="T2" fmla="*/ 46 w 572"/>
                  <a:gd name="T3" fmla="*/ 33 h 515"/>
                  <a:gd name="T4" fmla="*/ 88 w 572"/>
                  <a:gd name="T5" fmla="*/ 65 h 515"/>
                  <a:gd name="T6" fmla="*/ 127 w 572"/>
                  <a:gd name="T7" fmla="*/ 101 h 515"/>
                  <a:gd name="T8" fmla="*/ 162 w 572"/>
                  <a:gd name="T9" fmla="*/ 141 h 515"/>
                  <a:gd name="T10" fmla="*/ 198 w 572"/>
                  <a:gd name="T11" fmla="*/ 183 h 515"/>
                  <a:gd name="T12" fmla="*/ 234 w 572"/>
                  <a:gd name="T13" fmla="*/ 222 h 515"/>
                  <a:gd name="T14" fmla="*/ 273 w 572"/>
                  <a:gd name="T15" fmla="*/ 264 h 515"/>
                  <a:gd name="T16" fmla="*/ 308 w 572"/>
                  <a:gd name="T17" fmla="*/ 304 h 515"/>
                  <a:gd name="T18" fmla="*/ 348 w 572"/>
                  <a:gd name="T19" fmla="*/ 340 h 515"/>
                  <a:gd name="T20" fmla="*/ 390 w 572"/>
                  <a:gd name="T21" fmla="*/ 375 h 515"/>
                  <a:gd name="T22" fmla="*/ 409 w 572"/>
                  <a:gd name="T23" fmla="*/ 392 h 515"/>
                  <a:gd name="T24" fmla="*/ 429 w 572"/>
                  <a:gd name="T25" fmla="*/ 404 h 515"/>
                  <a:gd name="T26" fmla="*/ 451 w 572"/>
                  <a:gd name="T27" fmla="*/ 421 h 515"/>
                  <a:gd name="T28" fmla="*/ 472 w 572"/>
                  <a:gd name="T29" fmla="*/ 434 h 515"/>
                  <a:gd name="T30" fmla="*/ 491 w 572"/>
                  <a:gd name="T31" fmla="*/ 450 h 515"/>
                  <a:gd name="T32" fmla="*/ 510 w 572"/>
                  <a:gd name="T33" fmla="*/ 464 h 515"/>
                  <a:gd name="T34" fmla="*/ 530 w 572"/>
                  <a:gd name="T35" fmla="*/ 476 h 515"/>
                  <a:gd name="T36" fmla="*/ 546 w 572"/>
                  <a:gd name="T37" fmla="*/ 489 h 515"/>
                  <a:gd name="T38" fmla="*/ 563 w 572"/>
                  <a:gd name="T39" fmla="*/ 503 h 515"/>
                  <a:gd name="T40" fmla="*/ 572 w 572"/>
                  <a:gd name="T41" fmla="*/ 515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2" h="515">
                    <a:moveTo>
                      <a:pt x="0" y="0"/>
                    </a:moveTo>
                    <a:lnTo>
                      <a:pt x="46" y="33"/>
                    </a:lnTo>
                    <a:lnTo>
                      <a:pt x="88" y="65"/>
                    </a:lnTo>
                    <a:lnTo>
                      <a:pt x="127" y="101"/>
                    </a:lnTo>
                    <a:lnTo>
                      <a:pt x="162" y="141"/>
                    </a:lnTo>
                    <a:lnTo>
                      <a:pt x="198" y="183"/>
                    </a:lnTo>
                    <a:lnTo>
                      <a:pt x="234" y="222"/>
                    </a:lnTo>
                    <a:lnTo>
                      <a:pt x="273" y="264"/>
                    </a:lnTo>
                    <a:lnTo>
                      <a:pt x="308" y="304"/>
                    </a:lnTo>
                    <a:lnTo>
                      <a:pt x="348" y="340"/>
                    </a:lnTo>
                    <a:lnTo>
                      <a:pt x="390" y="375"/>
                    </a:lnTo>
                    <a:lnTo>
                      <a:pt x="409" y="392"/>
                    </a:lnTo>
                    <a:lnTo>
                      <a:pt x="429" y="404"/>
                    </a:lnTo>
                    <a:lnTo>
                      <a:pt x="451" y="421"/>
                    </a:lnTo>
                    <a:lnTo>
                      <a:pt x="472" y="434"/>
                    </a:lnTo>
                    <a:lnTo>
                      <a:pt x="491" y="450"/>
                    </a:lnTo>
                    <a:lnTo>
                      <a:pt x="510" y="464"/>
                    </a:lnTo>
                    <a:lnTo>
                      <a:pt x="530" y="476"/>
                    </a:lnTo>
                    <a:lnTo>
                      <a:pt x="546" y="489"/>
                    </a:lnTo>
                    <a:lnTo>
                      <a:pt x="563" y="503"/>
                    </a:lnTo>
                    <a:lnTo>
                      <a:pt x="572" y="515"/>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85" name="Freeform 1009"/>
              <p:cNvSpPr>
                <a:spLocks/>
              </p:cNvSpPr>
              <p:nvPr/>
            </p:nvSpPr>
            <p:spPr bwMode="auto">
              <a:xfrm>
                <a:off x="902" y="2680"/>
                <a:ext cx="22" cy="15"/>
              </a:xfrm>
              <a:custGeom>
                <a:avLst/>
                <a:gdLst>
                  <a:gd name="T0" fmla="*/ 0 w 526"/>
                  <a:gd name="T1" fmla="*/ 0 h 418"/>
                  <a:gd name="T2" fmla="*/ 75 w 526"/>
                  <a:gd name="T3" fmla="*/ 69 h 418"/>
                  <a:gd name="T4" fmla="*/ 143 w 526"/>
                  <a:gd name="T5" fmla="*/ 127 h 418"/>
                  <a:gd name="T6" fmla="*/ 208 w 526"/>
                  <a:gd name="T7" fmla="*/ 172 h 418"/>
                  <a:gd name="T8" fmla="*/ 264 w 526"/>
                  <a:gd name="T9" fmla="*/ 216 h 418"/>
                  <a:gd name="T10" fmla="*/ 316 w 526"/>
                  <a:gd name="T11" fmla="*/ 251 h 418"/>
                  <a:gd name="T12" fmla="*/ 364 w 526"/>
                  <a:gd name="T13" fmla="*/ 284 h 418"/>
                  <a:gd name="T14" fmla="*/ 410 w 526"/>
                  <a:gd name="T15" fmla="*/ 316 h 418"/>
                  <a:gd name="T16" fmla="*/ 451 w 526"/>
                  <a:gd name="T17" fmla="*/ 346 h 418"/>
                  <a:gd name="T18" fmla="*/ 490 w 526"/>
                  <a:gd name="T19" fmla="*/ 379 h 418"/>
                  <a:gd name="T20" fmla="*/ 526 w 526"/>
                  <a:gd name="T21" fmla="*/ 418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6" h="418">
                    <a:moveTo>
                      <a:pt x="0" y="0"/>
                    </a:moveTo>
                    <a:lnTo>
                      <a:pt x="75" y="69"/>
                    </a:lnTo>
                    <a:lnTo>
                      <a:pt x="143" y="127"/>
                    </a:lnTo>
                    <a:lnTo>
                      <a:pt x="208" y="172"/>
                    </a:lnTo>
                    <a:lnTo>
                      <a:pt x="264" y="216"/>
                    </a:lnTo>
                    <a:lnTo>
                      <a:pt x="316" y="251"/>
                    </a:lnTo>
                    <a:lnTo>
                      <a:pt x="364" y="284"/>
                    </a:lnTo>
                    <a:lnTo>
                      <a:pt x="410" y="316"/>
                    </a:lnTo>
                    <a:lnTo>
                      <a:pt x="451" y="346"/>
                    </a:lnTo>
                    <a:lnTo>
                      <a:pt x="490" y="379"/>
                    </a:lnTo>
                    <a:lnTo>
                      <a:pt x="526" y="418"/>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86" name="Freeform 1010"/>
              <p:cNvSpPr>
                <a:spLocks/>
              </p:cNvSpPr>
              <p:nvPr/>
            </p:nvSpPr>
            <p:spPr bwMode="auto">
              <a:xfrm>
                <a:off x="883" y="2723"/>
                <a:ext cx="31" cy="4"/>
              </a:xfrm>
              <a:custGeom>
                <a:avLst/>
                <a:gdLst>
                  <a:gd name="T0" fmla="*/ 0 w 711"/>
                  <a:gd name="T1" fmla="*/ 85 h 91"/>
                  <a:gd name="T2" fmla="*/ 38 w 711"/>
                  <a:gd name="T3" fmla="*/ 88 h 91"/>
                  <a:gd name="T4" fmla="*/ 74 w 711"/>
                  <a:gd name="T5" fmla="*/ 91 h 91"/>
                  <a:gd name="T6" fmla="*/ 114 w 711"/>
                  <a:gd name="T7" fmla="*/ 88 h 91"/>
                  <a:gd name="T8" fmla="*/ 150 w 711"/>
                  <a:gd name="T9" fmla="*/ 88 h 91"/>
                  <a:gd name="T10" fmla="*/ 188 w 711"/>
                  <a:gd name="T11" fmla="*/ 85 h 91"/>
                  <a:gd name="T12" fmla="*/ 224 w 711"/>
                  <a:gd name="T13" fmla="*/ 78 h 91"/>
                  <a:gd name="T14" fmla="*/ 263 w 711"/>
                  <a:gd name="T15" fmla="*/ 75 h 91"/>
                  <a:gd name="T16" fmla="*/ 299 w 711"/>
                  <a:gd name="T17" fmla="*/ 69 h 91"/>
                  <a:gd name="T18" fmla="*/ 337 w 711"/>
                  <a:gd name="T19" fmla="*/ 59 h 91"/>
                  <a:gd name="T20" fmla="*/ 376 w 711"/>
                  <a:gd name="T21" fmla="*/ 52 h 91"/>
                  <a:gd name="T22" fmla="*/ 403 w 711"/>
                  <a:gd name="T23" fmla="*/ 46 h 91"/>
                  <a:gd name="T24" fmla="*/ 435 w 711"/>
                  <a:gd name="T25" fmla="*/ 39 h 91"/>
                  <a:gd name="T26" fmla="*/ 467 w 711"/>
                  <a:gd name="T27" fmla="*/ 33 h 91"/>
                  <a:gd name="T28" fmla="*/ 507 w 711"/>
                  <a:gd name="T29" fmla="*/ 26 h 91"/>
                  <a:gd name="T30" fmla="*/ 543 w 711"/>
                  <a:gd name="T31" fmla="*/ 20 h 91"/>
                  <a:gd name="T32" fmla="*/ 581 w 711"/>
                  <a:gd name="T33" fmla="*/ 14 h 91"/>
                  <a:gd name="T34" fmla="*/ 617 w 711"/>
                  <a:gd name="T35" fmla="*/ 6 h 91"/>
                  <a:gd name="T36" fmla="*/ 650 w 711"/>
                  <a:gd name="T37" fmla="*/ 3 h 91"/>
                  <a:gd name="T38" fmla="*/ 681 w 711"/>
                  <a:gd name="T39" fmla="*/ 0 h 91"/>
                  <a:gd name="T40" fmla="*/ 711 w 711"/>
                  <a:gd name="T41"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1" h="91">
                    <a:moveTo>
                      <a:pt x="0" y="85"/>
                    </a:moveTo>
                    <a:lnTo>
                      <a:pt x="38" y="88"/>
                    </a:lnTo>
                    <a:lnTo>
                      <a:pt x="74" y="91"/>
                    </a:lnTo>
                    <a:lnTo>
                      <a:pt x="114" y="88"/>
                    </a:lnTo>
                    <a:lnTo>
                      <a:pt x="150" y="88"/>
                    </a:lnTo>
                    <a:lnTo>
                      <a:pt x="188" y="85"/>
                    </a:lnTo>
                    <a:lnTo>
                      <a:pt x="224" y="78"/>
                    </a:lnTo>
                    <a:lnTo>
                      <a:pt x="263" y="75"/>
                    </a:lnTo>
                    <a:lnTo>
                      <a:pt x="299" y="69"/>
                    </a:lnTo>
                    <a:lnTo>
                      <a:pt x="337" y="59"/>
                    </a:lnTo>
                    <a:lnTo>
                      <a:pt x="376" y="52"/>
                    </a:lnTo>
                    <a:lnTo>
                      <a:pt x="403" y="46"/>
                    </a:lnTo>
                    <a:lnTo>
                      <a:pt x="435" y="39"/>
                    </a:lnTo>
                    <a:lnTo>
                      <a:pt x="467" y="33"/>
                    </a:lnTo>
                    <a:lnTo>
                      <a:pt x="507" y="26"/>
                    </a:lnTo>
                    <a:lnTo>
                      <a:pt x="543" y="20"/>
                    </a:lnTo>
                    <a:lnTo>
                      <a:pt x="581" y="14"/>
                    </a:lnTo>
                    <a:lnTo>
                      <a:pt x="617" y="6"/>
                    </a:lnTo>
                    <a:lnTo>
                      <a:pt x="650" y="3"/>
                    </a:lnTo>
                    <a:lnTo>
                      <a:pt x="681" y="0"/>
                    </a:lnTo>
                    <a:lnTo>
                      <a:pt x="711" y="0"/>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87" name="Freeform 1011"/>
              <p:cNvSpPr>
                <a:spLocks/>
              </p:cNvSpPr>
              <p:nvPr/>
            </p:nvSpPr>
            <p:spPr bwMode="auto">
              <a:xfrm>
                <a:off x="888" y="2716"/>
                <a:ext cx="20" cy="1"/>
              </a:xfrm>
              <a:custGeom>
                <a:avLst/>
                <a:gdLst>
                  <a:gd name="T0" fmla="*/ 0 w 448"/>
                  <a:gd name="T1" fmla="*/ 0 h 16"/>
                  <a:gd name="T2" fmla="*/ 49 w 448"/>
                  <a:gd name="T3" fmla="*/ 10 h 16"/>
                  <a:gd name="T4" fmla="*/ 94 w 448"/>
                  <a:gd name="T5" fmla="*/ 13 h 16"/>
                  <a:gd name="T6" fmla="*/ 136 w 448"/>
                  <a:gd name="T7" fmla="*/ 16 h 16"/>
                  <a:gd name="T8" fmla="*/ 182 w 448"/>
                  <a:gd name="T9" fmla="*/ 13 h 16"/>
                  <a:gd name="T10" fmla="*/ 224 w 448"/>
                  <a:gd name="T11" fmla="*/ 13 h 16"/>
                  <a:gd name="T12" fmla="*/ 266 w 448"/>
                  <a:gd name="T13" fmla="*/ 10 h 16"/>
                  <a:gd name="T14" fmla="*/ 311 w 448"/>
                  <a:gd name="T15" fmla="*/ 7 h 16"/>
                  <a:gd name="T16" fmla="*/ 354 w 448"/>
                  <a:gd name="T17" fmla="*/ 7 h 16"/>
                  <a:gd name="T18" fmla="*/ 399 w 448"/>
                  <a:gd name="T19" fmla="*/ 10 h 16"/>
                  <a:gd name="T20" fmla="*/ 448 w 448"/>
                  <a:gd name="T21"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8" h="16">
                    <a:moveTo>
                      <a:pt x="0" y="0"/>
                    </a:moveTo>
                    <a:lnTo>
                      <a:pt x="49" y="10"/>
                    </a:lnTo>
                    <a:lnTo>
                      <a:pt x="94" y="13"/>
                    </a:lnTo>
                    <a:lnTo>
                      <a:pt x="136" y="16"/>
                    </a:lnTo>
                    <a:lnTo>
                      <a:pt x="182" y="13"/>
                    </a:lnTo>
                    <a:lnTo>
                      <a:pt x="224" y="13"/>
                    </a:lnTo>
                    <a:lnTo>
                      <a:pt x="266" y="10"/>
                    </a:lnTo>
                    <a:lnTo>
                      <a:pt x="311" y="7"/>
                    </a:lnTo>
                    <a:lnTo>
                      <a:pt x="354" y="7"/>
                    </a:lnTo>
                    <a:lnTo>
                      <a:pt x="399" y="10"/>
                    </a:lnTo>
                    <a:lnTo>
                      <a:pt x="448" y="13"/>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88" name="Freeform 1012"/>
              <p:cNvSpPr>
                <a:spLocks/>
              </p:cNvSpPr>
              <p:nvPr/>
            </p:nvSpPr>
            <p:spPr bwMode="auto">
              <a:xfrm>
                <a:off x="874" y="2700"/>
                <a:ext cx="32" cy="7"/>
              </a:xfrm>
              <a:custGeom>
                <a:avLst/>
                <a:gdLst>
                  <a:gd name="T0" fmla="*/ 0 w 730"/>
                  <a:gd name="T1" fmla="*/ 0 h 183"/>
                  <a:gd name="T2" fmla="*/ 71 w 730"/>
                  <a:gd name="T3" fmla="*/ 23 h 183"/>
                  <a:gd name="T4" fmla="*/ 143 w 730"/>
                  <a:gd name="T5" fmla="*/ 42 h 183"/>
                  <a:gd name="T6" fmla="*/ 214 w 730"/>
                  <a:gd name="T7" fmla="*/ 58 h 183"/>
                  <a:gd name="T8" fmla="*/ 288 w 730"/>
                  <a:gd name="T9" fmla="*/ 75 h 183"/>
                  <a:gd name="T10" fmla="*/ 364 w 730"/>
                  <a:gd name="T11" fmla="*/ 91 h 183"/>
                  <a:gd name="T12" fmla="*/ 442 w 730"/>
                  <a:gd name="T13" fmla="*/ 108 h 183"/>
                  <a:gd name="T14" fmla="*/ 516 w 730"/>
                  <a:gd name="T15" fmla="*/ 120 h 183"/>
                  <a:gd name="T16" fmla="*/ 588 w 730"/>
                  <a:gd name="T17" fmla="*/ 141 h 183"/>
                  <a:gd name="T18" fmla="*/ 659 w 730"/>
                  <a:gd name="T19" fmla="*/ 160 h 183"/>
                  <a:gd name="T20" fmla="*/ 730 w 730"/>
                  <a:gd name="T21"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0" h="183">
                    <a:moveTo>
                      <a:pt x="0" y="0"/>
                    </a:moveTo>
                    <a:lnTo>
                      <a:pt x="71" y="23"/>
                    </a:lnTo>
                    <a:lnTo>
                      <a:pt x="143" y="42"/>
                    </a:lnTo>
                    <a:lnTo>
                      <a:pt x="214" y="58"/>
                    </a:lnTo>
                    <a:lnTo>
                      <a:pt x="288" y="75"/>
                    </a:lnTo>
                    <a:lnTo>
                      <a:pt x="364" y="91"/>
                    </a:lnTo>
                    <a:lnTo>
                      <a:pt x="442" y="108"/>
                    </a:lnTo>
                    <a:lnTo>
                      <a:pt x="516" y="120"/>
                    </a:lnTo>
                    <a:lnTo>
                      <a:pt x="588" y="141"/>
                    </a:lnTo>
                    <a:lnTo>
                      <a:pt x="659" y="160"/>
                    </a:lnTo>
                    <a:lnTo>
                      <a:pt x="730" y="183"/>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89" name="Freeform 1013"/>
              <p:cNvSpPr>
                <a:spLocks/>
              </p:cNvSpPr>
              <p:nvPr/>
            </p:nvSpPr>
            <p:spPr bwMode="auto">
              <a:xfrm>
                <a:off x="880" y="2696"/>
                <a:ext cx="14" cy="5"/>
              </a:xfrm>
              <a:custGeom>
                <a:avLst/>
                <a:gdLst>
                  <a:gd name="T0" fmla="*/ 0 w 322"/>
                  <a:gd name="T1" fmla="*/ 0 h 148"/>
                  <a:gd name="T2" fmla="*/ 19 w 322"/>
                  <a:gd name="T3" fmla="*/ 20 h 148"/>
                  <a:gd name="T4" fmla="*/ 49 w 322"/>
                  <a:gd name="T5" fmla="*/ 40 h 148"/>
                  <a:gd name="T6" fmla="*/ 85 w 322"/>
                  <a:gd name="T7" fmla="*/ 60 h 148"/>
                  <a:gd name="T8" fmla="*/ 124 w 322"/>
                  <a:gd name="T9" fmla="*/ 76 h 148"/>
                  <a:gd name="T10" fmla="*/ 162 w 322"/>
                  <a:gd name="T11" fmla="*/ 91 h 148"/>
                  <a:gd name="T12" fmla="*/ 201 w 322"/>
                  <a:gd name="T13" fmla="*/ 108 h 148"/>
                  <a:gd name="T14" fmla="*/ 237 w 322"/>
                  <a:gd name="T15" fmla="*/ 121 h 148"/>
                  <a:gd name="T16" fmla="*/ 273 w 322"/>
                  <a:gd name="T17" fmla="*/ 135 h 148"/>
                  <a:gd name="T18" fmla="*/ 299 w 322"/>
                  <a:gd name="T19" fmla="*/ 141 h 148"/>
                  <a:gd name="T20" fmla="*/ 322 w 322"/>
                  <a:gd name="T21"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2" h="148">
                    <a:moveTo>
                      <a:pt x="0" y="0"/>
                    </a:moveTo>
                    <a:lnTo>
                      <a:pt x="19" y="20"/>
                    </a:lnTo>
                    <a:lnTo>
                      <a:pt x="49" y="40"/>
                    </a:lnTo>
                    <a:lnTo>
                      <a:pt x="85" y="60"/>
                    </a:lnTo>
                    <a:lnTo>
                      <a:pt x="124" y="76"/>
                    </a:lnTo>
                    <a:lnTo>
                      <a:pt x="162" y="91"/>
                    </a:lnTo>
                    <a:lnTo>
                      <a:pt x="201" y="108"/>
                    </a:lnTo>
                    <a:lnTo>
                      <a:pt x="237" y="121"/>
                    </a:lnTo>
                    <a:lnTo>
                      <a:pt x="273" y="135"/>
                    </a:lnTo>
                    <a:lnTo>
                      <a:pt x="299" y="141"/>
                    </a:lnTo>
                    <a:lnTo>
                      <a:pt x="322" y="148"/>
                    </a:lnTo>
                  </a:path>
                </a:pathLst>
              </a:custGeom>
              <a:solidFill>
                <a:srgbClr val="660033"/>
              </a:solidFill>
              <a:ln w="1651">
                <a:solidFill>
                  <a:srgbClr val="292929"/>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90" name="Freeform 1014"/>
              <p:cNvSpPr>
                <a:spLocks/>
              </p:cNvSpPr>
              <p:nvPr/>
            </p:nvSpPr>
            <p:spPr bwMode="auto">
              <a:xfrm>
                <a:off x="896" y="2655"/>
                <a:ext cx="12" cy="12"/>
              </a:xfrm>
              <a:custGeom>
                <a:avLst/>
                <a:gdLst>
                  <a:gd name="T0" fmla="*/ 0 w 263"/>
                  <a:gd name="T1" fmla="*/ 0 h 317"/>
                  <a:gd name="T2" fmla="*/ 29 w 263"/>
                  <a:gd name="T3" fmla="*/ 26 h 317"/>
                  <a:gd name="T4" fmla="*/ 59 w 263"/>
                  <a:gd name="T5" fmla="*/ 52 h 317"/>
                  <a:gd name="T6" fmla="*/ 88 w 263"/>
                  <a:gd name="T7" fmla="*/ 78 h 317"/>
                  <a:gd name="T8" fmla="*/ 117 w 263"/>
                  <a:gd name="T9" fmla="*/ 108 h 317"/>
                  <a:gd name="T10" fmla="*/ 147 w 263"/>
                  <a:gd name="T11" fmla="*/ 137 h 317"/>
                  <a:gd name="T12" fmla="*/ 172 w 263"/>
                  <a:gd name="T13" fmla="*/ 169 h 317"/>
                  <a:gd name="T14" fmla="*/ 199 w 263"/>
                  <a:gd name="T15" fmla="*/ 205 h 317"/>
                  <a:gd name="T16" fmla="*/ 224 w 263"/>
                  <a:gd name="T17" fmla="*/ 241 h 317"/>
                  <a:gd name="T18" fmla="*/ 244 w 263"/>
                  <a:gd name="T19" fmla="*/ 277 h 317"/>
                  <a:gd name="T20" fmla="*/ 263 w 263"/>
                  <a:gd name="T21" fmla="*/ 317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3" h="317">
                    <a:moveTo>
                      <a:pt x="0" y="0"/>
                    </a:moveTo>
                    <a:lnTo>
                      <a:pt x="29" y="26"/>
                    </a:lnTo>
                    <a:lnTo>
                      <a:pt x="59" y="52"/>
                    </a:lnTo>
                    <a:lnTo>
                      <a:pt x="88" y="78"/>
                    </a:lnTo>
                    <a:lnTo>
                      <a:pt x="117" y="108"/>
                    </a:lnTo>
                    <a:lnTo>
                      <a:pt x="147" y="137"/>
                    </a:lnTo>
                    <a:lnTo>
                      <a:pt x="172" y="169"/>
                    </a:lnTo>
                    <a:lnTo>
                      <a:pt x="199" y="205"/>
                    </a:lnTo>
                    <a:lnTo>
                      <a:pt x="224" y="241"/>
                    </a:lnTo>
                    <a:lnTo>
                      <a:pt x="244" y="277"/>
                    </a:lnTo>
                    <a:lnTo>
                      <a:pt x="263" y="317"/>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91" name="Freeform 1015"/>
              <p:cNvSpPr>
                <a:spLocks/>
              </p:cNvSpPr>
              <p:nvPr/>
            </p:nvSpPr>
            <p:spPr bwMode="auto">
              <a:xfrm>
                <a:off x="911" y="2650"/>
                <a:ext cx="13" cy="15"/>
              </a:xfrm>
              <a:custGeom>
                <a:avLst/>
                <a:gdLst>
                  <a:gd name="T0" fmla="*/ 0 w 289"/>
                  <a:gd name="T1" fmla="*/ 0 h 424"/>
                  <a:gd name="T2" fmla="*/ 36 w 289"/>
                  <a:gd name="T3" fmla="*/ 29 h 424"/>
                  <a:gd name="T4" fmla="*/ 71 w 289"/>
                  <a:gd name="T5" fmla="*/ 62 h 424"/>
                  <a:gd name="T6" fmla="*/ 100 w 289"/>
                  <a:gd name="T7" fmla="*/ 101 h 424"/>
                  <a:gd name="T8" fmla="*/ 129 w 289"/>
                  <a:gd name="T9" fmla="*/ 144 h 424"/>
                  <a:gd name="T10" fmla="*/ 158 w 289"/>
                  <a:gd name="T11" fmla="*/ 192 h 424"/>
                  <a:gd name="T12" fmla="*/ 188 w 289"/>
                  <a:gd name="T13" fmla="*/ 238 h 424"/>
                  <a:gd name="T14" fmla="*/ 213 w 289"/>
                  <a:gd name="T15" fmla="*/ 287 h 424"/>
                  <a:gd name="T16" fmla="*/ 240 w 289"/>
                  <a:gd name="T17" fmla="*/ 333 h 424"/>
                  <a:gd name="T18" fmla="*/ 265 w 289"/>
                  <a:gd name="T19" fmla="*/ 382 h 424"/>
                  <a:gd name="T20" fmla="*/ 289 w 289"/>
                  <a:gd name="T21" fmla="*/ 424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9" h="424">
                    <a:moveTo>
                      <a:pt x="0" y="0"/>
                    </a:moveTo>
                    <a:lnTo>
                      <a:pt x="36" y="29"/>
                    </a:lnTo>
                    <a:lnTo>
                      <a:pt x="71" y="62"/>
                    </a:lnTo>
                    <a:lnTo>
                      <a:pt x="100" y="101"/>
                    </a:lnTo>
                    <a:lnTo>
                      <a:pt x="129" y="144"/>
                    </a:lnTo>
                    <a:lnTo>
                      <a:pt x="158" y="192"/>
                    </a:lnTo>
                    <a:lnTo>
                      <a:pt x="188" y="238"/>
                    </a:lnTo>
                    <a:lnTo>
                      <a:pt x="213" y="287"/>
                    </a:lnTo>
                    <a:lnTo>
                      <a:pt x="240" y="333"/>
                    </a:lnTo>
                    <a:lnTo>
                      <a:pt x="265" y="382"/>
                    </a:lnTo>
                    <a:lnTo>
                      <a:pt x="289" y="424"/>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92" name="Freeform 1016"/>
              <p:cNvSpPr>
                <a:spLocks/>
              </p:cNvSpPr>
              <p:nvPr/>
            </p:nvSpPr>
            <p:spPr bwMode="auto">
              <a:xfrm>
                <a:off x="979" y="2657"/>
                <a:ext cx="10" cy="36"/>
              </a:xfrm>
              <a:custGeom>
                <a:avLst/>
                <a:gdLst>
                  <a:gd name="T0" fmla="*/ 230 w 230"/>
                  <a:gd name="T1" fmla="*/ 0 h 1011"/>
                  <a:gd name="T2" fmla="*/ 221 w 230"/>
                  <a:gd name="T3" fmla="*/ 26 h 1011"/>
                  <a:gd name="T4" fmla="*/ 211 w 230"/>
                  <a:gd name="T5" fmla="*/ 65 h 1011"/>
                  <a:gd name="T6" fmla="*/ 194 w 230"/>
                  <a:gd name="T7" fmla="*/ 114 h 1011"/>
                  <a:gd name="T8" fmla="*/ 175 w 230"/>
                  <a:gd name="T9" fmla="*/ 169 h 1011"/>
                  <a:gd name="T10" fmla="*/ 159 w 230"/>
                  <a:gd name="T11" fmla="*/ 229 h 1011"/>
                  <a:gd name="T12" fmla="*/ 139 w 230"/>
                  <a:gd name="T13" fmla="*/ 284 h 1011"/>
                  <a:gd name="T14" fmla="*/ 123 w 230"/>
                  <a:gd name="T15" fmla="*/ 340 h 1011"/>
                  <a:gd name="T16" fmla="*/ 111 w 230"/>
                  <a:gd name="T17" fmla="*/ 388 h 1011"/>
                  <a:gd name="T18" fmla="*/ 97 w 230"/>
                  <a:gd name="T19" fmla="*/ 428 h 1011"/>
                  <a:gd name="T20" fmla="*/ 91 w 230"/>
                  <a:gd name="T21" fmla="*/ 457 h 1011"/>
                  <a:gd name="T22" fmla="*/ 78 w 230"/>
                  <a:gd name="T23" fmla="*/ 535 h 1011"/>
                  <a:gd name="T24" fmla="*/ 68 w 230"/>
                  <a:gd name="T25" fmla="*/ 597 h 1011"/>
                  <a:gd name="T26" fmla="*/ 65 w 230"/>
                  <a:gd name="T27" fmla="*/ 652 h 1011"/>
                  <a:gd name="T28" fmla="*/ 62 w 230"/>
                  <a:gd name="T29" fmla="*/ 698 h 1011"/>
                  <a:gd name="T30" fmla="*/ 59 w 230"/>
                  <a:gd name="T31" fmla="*/ 741 h 1011"/>
                  <a:gd name="T32" fmla="*/ 56 w 230"/>
                  <a:gd name="T33" fmla="*/ 783 h 1011"/>
                  <a:gd name="T34" fmla="*/ 51 w 230"/>
                  <a:gd name="T35" fmla="*/ 829 h 1011"/>
                  <a:gd name="T36" fmla="*/ 39 w 230"/>
                  <a:gd name="T37" fmla="*/ 881 h 1011"/>
                  <a:gd name="T38" fmla="*/ 23 w 230"/>
                  <a:gd name="T39" fmla="*/ 939 h 1011"/>
                  <a:gd name="T40" fmla="*/ 0 w 230"/>
                  <a:gd name="T41" fmla="*/ 1011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0" h="1011">
                    <a:moveTo>
                      <a:pt x="230" y="0"/>
                    </a:moveTo>
                    <a:lnTo>
                      <a:pt x="221" y="26"/>
                    </a:lnTo>
                    <a:lnTo>
                      <a:pt x="211" y="65"/>
                    </a:lnTo>
                    <a:lnTo>
                      <a:pt x="194" y="114"/>
                    </a:lnTo>
                    <a:lnTo>
                      <a:pt x="175" y="169"/>
                    </a:lnTo>
                    <a:lnTo>
                      <a:pt x="159" y="229"/>
                    </a:lnTo>
                    <a:lnTo>
                      <a:pt x="139" y="284"/>
                    </a:lnTo>
                    <a:lnTo>
                      <a:pt x="123" y="340"/>
                    </a:lnTo>
                    <a:lnTo>
                      <a:pt x="111" y="388"/>
                    </a:lnTo>
                    <a:lnTo>
                      <a:pt x="97" y="428"/>
                    </a:lnTo>
                    <a:lnTo>
                      <a:pt x="91" y="457"/>
                    </a:lnTo>
                    <a:lnTo>
                      <a:pt x="78" y="535"/>
                    </a:lnTo>
                    <a:lnTo>
                      <a:pt x="68" y="597"/>
                    </a:lnTo>
                    <a:lnTo>
                      <a:pt x="65" y="652"/>
                    </a:lnTo>
                    <a:lnTo>
                      <a:pt x="62" y="698"/>
                    </a:lnTo>
                    <a:lnTo>
                      <a:pt x="59" y="741"/>
                    </a:lnTo>
                    <a:lnTo>
                      <a:pt x="56" y="783"/>
                    </a:lnTo>
                    <a:lnTo>
                      <a:pt x="51" y="829"/>
                    </a:lnTo>
                    <a:lnTo>
                      <a:pt x="39" y="881"/>
                    </a:lnTo>
                    <a:lnTo>
                      <a:pt x="23" y="939"/>
                    </a:lnTo>
                    <a:lnTo>
                      <a:pt x="0" y="1011"/>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93" name="Freeform 1017"/>
              <p:cNvSpPr>
                <a:spLocks/>
              </p:cNvSpPr>
              <p:nvPr/>
            </p:nvSpPr>
            <p:spPr bwMode="auto">
              <a:xfrm>
                <a:off x="983" y="2664"/>
                <a:ext cx="12" cy="36"/>
              </a:xfrm>
              <a:custGeom>
                <a:avLst/>
                <a:gdLst>
                  <a:gd name="T0" fmla="*/ 270 w 270"/>
                  <a:gd name="T1" fmla="*/ 0 h 1018"/>
                  <a:gd name="T2" fmla="*/ 247 w 270"/>
                  <a:gd name="T3" fmla="*/ 43 h 1018"/>
                  <a:gd name="T4" fmla="*/ 221 w 270"/>
                  <a:gd name="T5" fmla="*/ 91 h 1018"/>
                  <a:gd name="T6" fmla="*/ 198 w 270"/>
                  <a:gd name="T7" fmla="*/ 146 h 1018"/>
                  <a:gd name="T8" fmla="*/ 176 w 270"/>
                  <a:gd name="T9" fmla="*/ 206 h 1018"/>
                  <a:gd name="T10" fmla="*/ 156 w 270"/>
                  <a:gd name="T11" fmla="*/ 271 h 1018"/>
                  <a:gd name="T12" fmla="*/ 136 w 270"/>
                  <a:gd name="T13" fmla="*/ 333 h 1018"/>
                  <a:gd name="T14" fmla="*/ 121 w 270"/>
                  <a:gd name="T15" fmla="*/ 395 h 1018"/>
                  <a:gd name="T16" fmla="*/ 107 w 270"/>
                  <a:gd name="T17" fmla="*/ 453 h 1018"/>
                  <a:gd name="T18" fmla="*/ 97 w 270"/>
                  <a:gd name="T19" fmla="*/ 505 h 1018"/>
                  <a:gd name="T20" fmla="*/ 94 w 270"/>
                  <a:gd name="T21" fmla="*/ 555 h 1018"/>
                  <a:gd name="T22" fmla="*/ 91 w 270"/>
                  <a:gd name="T23" fmla="*/ 584 h 1018"/>
                  <a:gd name="T24" fmla="*/ 88 w 270"/>
                  <a:gd name="T25" fmla="*/ 620 h 1018"/>
                  <a:gd name="T26" fmla="*/ 85 w 270"/>
                  <a:gd name="T27" fmla="*/ 659 h 1018"/>
                  <a:gd name="T28" fmla="*/ 81 w 270"/>
                  <a:gd name="T29" fmla="*/ 704 h 1018"/>
                  <a:gd name="T30" fmla="*/ 72 w 270"/>
                  <a:gd name="T31" fmla="*/ 753 h 1018"/>
                  <a:gd name="T32" fmla="*/ 62 w 270"/>
                  <a:gd name="T33" fmla="*/ 806 h 1018"/>
                  <a:gd name="T34" fmla="*/ 52 w 270"/>
                  <a:gd name="T35" fmla="*/ 858 h 1018"/>
                  <a:gd name="T36" fmla="*/ 36 w 270"/>
                  <a:gd name="T37" fmla="*/ 910 h 1018"/>
                  <a:gd name="T38" fmla="*/ 20 w 270"/>
                  <a:gd name="T39" fmla="*/ 966 h 1018"/>
                  <a:gd name="T40" fmla="*/ 0 w 270"/>
                  <a:gd name="T41" fmla="*/ 1018 h 1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0" h="1018">
                    <a:moveTo>
                      <a:pt x="270" y="0"/>
                    </a:moveTo>
                    <a:lnTo>
                      <a:pt x="247" y="43"/>
                    </a:lnTo>
                    <a:lnTo>
                      <a:pt x="221" y="91"/>
                    </a:lnTo>
                    <a:lnTo>
                      <a:pt x="198" y="146"/>
                    </a:lnTo>
                    <a:lnTo>
                      <a:pt x="176" y="206"/>
                    </a:lnTo>
                    <a:lnTo>
                      <a:pt x="156" y="271"/>
                    </a:lnTo>
                    <a:lnTo>
                      <a:pt x="136" y="333"/>
                    </a:lnTo>
                    <a:lnTo>
                      <a:pt x="121" y="395"/>
                    </a:lnTo>
                    <a:lnTo>
                      <a:pt x="107" y="453"/>
                    </a:lnTo>
                    <a:lnTo>
                      <a:pt x="97" y="505"/>
                    </a:lnTo>
                    <a:lnTo>
                      <a:pt x="94" y="555"/>
                    </a:lnTo>
                    <a:lnTo>
                      <a:pt x="91" y="584"/>
                    </a:lnTo>
                    <a:lnTo>
                      <a:pt x="88" y="620"/>
                    </a:lnTo>
                    <a:lnTo>
                      <a:pt x="85" y="659"/>
                    </a:lnTo>
                    <a:lnTo>
                      <a:pt x="81" y="704"/>
                    </a:lnTo>
                    <a:lnTo>
                      <a:pt x="72" y="753"/>
                    </a:lnTo>
                    <a:lnTo>
                      <a:pt x="62" y="806"/>
                    </a:lnTo>
                    <a:lnTo>
                      <a:pt x="52" y="858"/>
                    </a:lnTo>
                    <a:lnTo>
                      <a:pt x="36" y="910"/>
                    </a:lnTo>
                    <a:lnTo>
                      <a:pt x="20" y="966"/>
                    </a:lnTo>
                    <a:lnTo>
                      <a:pt x="0" y="1018"/>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94" name="Freeform 1018"/>
              <p:cNvSpPr>
                <a:spLocks/>
              </p:cNvSpPr>
              <p:nvPr/>
            </p:nvSpPr>
            <p:spPr bwMode="auto">
              <a:xfrm>
                <a:off x="1002" y="2671"/>
                <a:ext cx="11" cy="17"/>
              </a:xfrm>
              <a:custGeom>
                <a:avLst/>
                <a:gdLst>
                  <a:gd name="T0" fmla="*/ 257 w 257"/>
                  <a:gd name="T1" fmla="*/ 0 h 476"/>
                  <a:gd name="T2" fmla="*/ 238 w 257"/>
                  <a:gd name="T3" fmla="*/ 33 h 476"/>
                  <a:gd name="T4" fmla="*/ 222 w 257"/>
                  <a:gd name="T5" fmla="*/ 62 h 476"/>
                  <a:gd name="T6" fmla="*/ 208 w 257"/>
                  <a:gd name="T7" fmla="*/ 95 h 476"/>
                  <a:gd name="T8" fmla="*/ 192 w 257"/>
                  <a:gd name="T9" fmla="*/ 125 h 476"/>
                  <a:gd name="T10" fmla="*/ 179 w 257"/>
                  <a:gd name="T11" fmla="*/ 153 h 476"/>
                  <a:gd name="T12" fmla="*/ 167 w 257"/>
                  <a:gd name="T13" fmla="*/ 183 h 476"/>
                  <a:gd name="T14" fmla="*/ 153 w 257"/>
                  <a:gd name="T15" fmla="*/ 216 h 476"/>
                  <a:gd name="T16" fmla="*/ 137 w 257"/>
                  <a:gd name="T17" fmla="*/ 245 h 476"/>
                  <a:gd name="T18" fmla="*/ 121 w 257"/>
                  <a:gd name="T19" fmla="*/ 277 h 476"/>
                  <a:gd name="T20" fmla="*/ 104 w 257"/>
                  <a:gd name="T21" fmla="*/ 310 h 476"/>
                  <a:gd name="T22" fmla="*/ 98 w 257"/>
                  <a:gd name="T23" fmla="*/ 319 h 476"/>
                  <a:gd name="T24" fmla="*/ 88 w 257"/>
                  <a:gd name="T25" fmla="*/ 336 h 476"/>
                  <a:gd name="T26" fmla="*/ 79 w 257"/>
                  <a:gd name="T27" fmla="*/ 355 h 476"/>
                  <a:gd name="T28" fmla="*/ 65 w 257"/>
                  <a:gd name="T29" fmla="*/ 376 h 476"/>
                  <a:gd name="T30" fmla="*/ 55 w 257"/>
                  <a:gd name="T31" fmla="*/ 395 h 476"/>
                  <a:gd name="T32" fmla="*/ 43 w 257"/>
                  <a:gd name="T33" fmla="*/ 415 h 476"/>
                  <a:gd name="T34" fmla="*/ 30 w 257"/>
                  <a:gd name="T35" fmla="*/ 434 h 476"/>
                  <a:gd name="T36" fmla="*/ 20 w 257"/>
                  <a:gd name="T37" fmla="*/ 454 h 476"/>
                  <a:gd name="T38" fmla="*/ 10 w 257"/>
                  <a:gd name="T39" fmla="*/ 467 h 476"/>
                  <a:gd name="T40" fmla="*/ 0 w 257"/>
                  <a:gd name="T41" fmla="*/ 476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7" h="476">
                    <a:moveTo>
                      <a:pt x="257" y="0"/>
                    </a:moveTo>
                    <a:lnTo>
                      <a:pt x="238" y="33"/>
                    </a:lnTo>
                    <a:lnTo>
                      <a:pt x="222" y="62"/>
                    </a:lnTo>
                    <a:lnTo>
                      <a:pt x="208" y="95"/>
                    </a:lnTo>
                    <a:lnTo>
                      <a:pt x="192" y="125"/>
                    </a:lnTo>
                    <a:lnTo>
                      <a:pt x="179" y="153"/>
                    </a:lnTo>
                    <a:lnTo>
                      <a:pt x="167" y="183"/>
                    </a:lnTo>
                    <a:lnTo>
                      <a:pt x="153" y="216"/>
                    </a:lnTo>
                    <a:lnTo>
                      <a:pt x="137" y="245"/>
                    </a:lnTo>
                    <a:lnTo>
                      <a:pt x="121" y="277"/>
                    </a:lnTo>
                    <a:lnTo>
                      <a:pt x="104" y="310"/>
                    </a:lnTo>
                    <a:lnTo>
                      <a:pt x="98" y="319"/>
                    </a:lnTo>
                    <a:lnTo>
                      <a:pt x="88" y="336"/>
                    </a:lnTo>
                    <a:lnTo>
                      <a:pt x="79" y="355"/>
                    </a:lnTo>
                    <a:lnTo>
                      <a:pt x="65" y="376"/>
                    </a:lnTo>
                    <a:lnTo>
                      <a:pt x="55" y="395"/>
                    </a:lnTo>
                    <a:lnTo>
                      <a:pt x="43" y="415"/>
                    </a:lnTo>
                    <a:lnTo>
                      <a:pt x="30" y="434"/>
                    </a:lnTo>
                    <a:lnTo>
                      <a:pt x="20" y="454"/>
                    </a:lnTo>
                    <a:lnTo>
                      <a:pt x="10" y="467"/>
                    </a:lnTo>
                    <a:lnTo>
                      <a:pt x="0" y="476"/>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95" name="Freeform 1019"/>
              <p:cNvSpPr>
                <a:spLocks/>
              </p:cNvSpPr>
              <p:nvPr/>
            </p:nvSpPr>
            <p:spPr bwMode="auto">
              <a:xfrm>
                <a:off x="1020" y="2702"/>
                <a:ext cx="17" cy="11"/>
              </a:xfrm>
              <a:custGeom>
                <a:avLst/>
                <a:gdLst>
                  <a:gd name="T0" fmla="*/ 406 w 406"/>
                  <a:gd name="T1" fmla="*/ 0 h 304"/>
                  <a:gd name="T2" fmla="*/ 383 w 406"/>
                  <a:gd name="T3" fmla="*/ 47 h 304"/>
                  <a:gd name="T4" fmla="*/ 355 w 406"/>
                  <a:gd name="T5" fmla="*/ 92 h 304"/>
                  <a:gd name="T6" fmla="*/ 322 w 406"/>
                  <a:gd name="T7" fmla="*/ 131 h 304"/>
                  <a:gd name="T8" fmla="*/ 283 w 406"/>
                  <a:gd name="T9" fmla="*/ 164 h 304"/>
                  <a:gd name="T10" fmla="*/ 240 w 406"/>
                  <a:gd name="T11" fmla="*/ 196 h 304"/>
                  <a:gd name="T12" fmla="*/ 198 w 406"/>
                  <a:gd name="T13" fmla="*/ 226 h 304"/>
                  <a:gd name="T14" fmla="*/ 149 w 406"/>
                  <a:gd name="T15" fmla="*/ 249 h 304"/>
                  <a:gd name="T16" fmla="*/ 100 w 406"/>
                  <a:gd name="T17" fmla="*/ 271 h 304"/>
                  <a:gd name="T18" fmla="*/ 48 w 406"/>
                  <a:gd name="T19" fmla="*/ 288 h 304"/>
                  <a:gd name="T20" fmla="*/ 0 w 406"/>
                  <a:gd name="T21" fmla="*/ 30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6" h="304">
                    <a:moveTo>
                      <a:pt x="406" y="0"/>
                    </a:moveTo>
                    <a:lnTo>
                      <a:pt x="383" y="47"/>
                    </a:lnTo>
                    <a:lnTo>
                      <a:pt x="355" y="92"/>
                    </a:lnTo>
                    <a:lnTo>
                      <a:pt x="322" y="131"/>
                    </a:lnTo>
                    <a:lnTo>
                      <a:pt x="283" y="164"/>
                    </a:lnTo>
                    <a:lnTo>
                      <a:pt x="240" y="196"/>
                    </a:lnTo>
                    <a:lnTo>
                      <a:pt x="198" y="226"/>
                    </a:lnTo>
                    <a:lnTo>
                      <a:pt x="149" y="249"/>
                    </a:lnTo>
                    <a:lnTo>
                      <a:pt x="100" y="271"/>
                    </a:lnTo>
                    <a:lnTo>
                      <a:pt x="48" y="288"/>
                    </a:lnTo>
                    <a:lnTo>
                      <a:pt x="0" y="304"/>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96" name="Freeform 1020"/>
              <p:cNvSpPr>
                <a:spLocks/>
              </p:cNvSpPr>
              <p:nvPr/>
            </p:nvSpPr>
            <p:spPr bwMode="auto">
              <a:xfrm>
                <a:off x="996" y="2708"/>
                <a:ext cx="30" cy="12"/>
              </a:xfrm>
              <a:custGeom>
                <a:avLst/>
                <a:gdLst>
                  <a:gd name="T0" fmla="*/ 689 w 689"/>
                  <a:gd name="T1" fmla="*/ 0 h 347"/>
                  <a:gd name="T2" fmla="*/ 660 w 689"/>
                  <a:gd name="T3" fmla="*/ 20 h 347"/>
                  <a:gd name="T4" fmla="*/ 627 w 689"/>
                  <a:gd name="T5" fmla="*/ 36 h 347"/>
                  <a:gd name="T6" fmla="*/ 594 w 689"/>
                  <a:gd name="T7" fmla="*/ 52 h 347"/>
                  <a:gd name="T8" fmla="*/ 563 w 689"/>
                  <a:gd name="T9" fmla="*/ 69 h 347"/>
                  <a:gd name="T10" fmla="*/ 530 w 689"/>
                  <a:gd name="T11" fmla="*/ 82 h 347"/>
                  <a:gd name="T12" fmla="*/ 497 w 689"/>
                  <a:gd name="T13" fmla="*/ 99 h 347"/>
                  <a:gd name="T14" fmla="*/ 465 w 689"/>
                  <a:gd name="T15" fmla="*/ 112 h 347"/>
                  <a:gd name="T16" fmla="*/ 429 w 689"/>
                  <a:gd name="T17" fmla="*/ 124 h 347"/>
                  <a:gd name="T18" fmla="*/ 396 w 689"/>
                  <a:gd name="T19" fmla="*/ 138 h 347"/>
                  <a:gd name="T20" fmla="*/ 365 w 689"/>
                  <a:gd name="T21" fmla="*/ 151 h 347"/>
                  <a:gd name="T22" fmla="*/ 325 w 689"/>
                  <a:gd name="T23" fmla="*/ 167 h 347"/>
                  <a:gd name="T24" fmla="*/ 286 w 689"/>
                  <a:gd name="T25" fmla="*/ 184 h 347"/>
                  <a:gd name="T26" fmla="*/ 250 w 689"/>
                  <a:gd name="T27" fmla="*/ 199 h 347"/>
                  <a:gd name="T28" fmla="*/ 212 w 689"/>
                  <a:gd name="T29" fmla="*/ 220 h 347"/>
                  <a:gd name="T30" fmla="*/ 176 w 689"/>
                  <a:gd name="T31" fmla="*/ 235 h 347"/>
                  <a:gd name="T32" fmla="*/ 137 w 689"/>
                  <a:gd name="T33" fmla="*/ 256 h 347"/>
                  <a:gd name="T34" fmla="*/ 101 w 689"/>
                  <a:gd name="T35" fmla="*/ 275 h 347"/>
                  <a:gd name="T36" fmla="*/ 66 w 689"/>
                  <a:gd name="T37" fmla="*/ 298 h 347"/>
                  <a:gd name="T38" fmla="*/ 33 w 689"/>
                  <a:gd name="T39" fmla="*/ 320 h 347"/>
                  <a:gd name="T40" fmla="*/ 0 w 689"/>
                  <a:gd name="T41" fmla="*/ 347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9" h="347">
                    <a:moveTo>
                      <a:pt x="689" y="0"/>
                    </a:moveTo>
                    <a:lnTo>
                      <a:pt x="660" y="20"/>
                    </a:lnTo>
                    <a:lnTo>
                      <a:pt x="627" y="36"/>
                    </a:lnTo>
                    <a:lnTo>
                      <a:pt x="594" y="52"/>
                    </a:lnTo>
                    <a:lnTo>
                      <a:pt x="563" y="69"/>
                    </a:lnTo>
                    <a:lnTo>
                      <a:pt x="530" y="82"/>
                    </a:lnTo>
                    <a:lnTo>
                      <a:pt x="497" y="99"/>
                    </a:lnTo>
                    <a:lnTo>
                      <a:pt x="465" y="112"/>
                    </a:lnTo>
                    <a:lnTo>
                      <a:pt x="429" y="124"/>
                    </a:lnTo>
                    <a:lnTo>
                      <a:pt x="396" y="138"/>
                    </a:lnTo>
                    <a:lnTo>
                      <a:pt x="365" y="151"/>
                    </a:lnTo>
                    <a:lnTo>
                      <a:pt x="325" y="167"/>
                    </a:lnTo>
                    <a:lnTo>
                      <a:pt x="286" y="184"/>
                    </a:lnTo>
                    <a:lnTo>
                      <a:pt x="250" y="199"/>
                    </a:lnTo>
                    <a:lnTo>
                      <a:pt x="212" y="220"/>
                    </a:lnTo>
                    <a:lnTo>
                      <a:pt x="176" y="235"/>
                    </a:lnTo>
                    <a:lnTo>
                      <a:pt x="137" y="256"/>
                    </a:lnTo>
                    <a:lnTo>
                      <a:pt x="101" y="275"/>
                    </a:lnTo>
                    <a:lnTo>
                      <a:pt x="66" y="298"/>
                    </a:lnTo>
                    <a:lnTo>
                      <a:pt x="33" y="320"/>
                    </a:lnTo>
                    <a:lnTo>
                      <a:pt x="0" y="347"/>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97" name="Freeform 1021"/>
              <p:cNvSpPr>
                <a:spLocks/>
              </p:cNvSpPr>
              <p:nvPr/>
            </p:nvSpPr>
            <p:spPr bwMode="auto">
              <a:xfrm>
                <a:off x="1017" y="2688"/>
                <a:ext cx="23" cy="12"/>
              </a:xfrm>
              <a:custGeom>
                <a:avLst/>
                <a:gdLst>
                  <a:gd name="T0" fmla="*/ 520 w 520"/>
                  <a:gd name="T1" fmla="*/ 0 h 339"/>
                  <a:gd name="T2" fmla="*/ 496 w 520"/>
                  <a:gd name="T3" fmla="*/ 20 h 339"/>
                  <a:gd name="T4" fmla="*/ 474 w 520"/>
                  <a:gd name="T5" fmla="*/ 43 h 339"/>
                  <a:gd name="T6" fmla="*/ 451 w 520"/>
                  <a:gd name="T7" fmla="*/ 62 h 339"/>
                  <a:gd name="T8" fmla="*/ 428 w 520"/>
                  <a:gd name="T9" fmla="*/ 85 h 339"/>
                  <a:gd name="T10" fmla="*/ 405 w 520"/>
                  <a:gd name="T11" fmla="*/ 104 h 339"/>
                  <a:gd name="T12" fmla="*/ 380 w 520"/>
                  <a:gd name="T13" fmla="*/ 128 h 339"/>
                  <a:gd name="T14" fmla="*/ 353 w 520"/>
                  <a:gd name="T15" fmla="*/ 147 h 339"/>
                  <a:gd name="T16" fmla="*/ 331 w 520"/>
                  <a:gd name="T17" fmla="*/ 167 h 339"/>
                  <a:gd name="T18" fmla="*/ 305 w 520"/>
                  <a:gd name="T19" fmla="*/ 186 h 339"/>
                  <a:gd name="T20" fmla="*/ 279 w 520"/>
                  <a:gd name="T21" fmla="*/ 202 h 339"/>
                  <a:gd name="T22" fmla="*/ 249 w 520"/>
                  <a:gd name="T23" fmla="*/ 225 h 339"/>
                  <a:gd name="T24" fmla="*/ 221 w 520"/>
                  <a:gd name="T25" fmla="*/ 241 h 339"/>
                  <a:gd name="T26" fmla="*/ 194 w 520"/>
                  <a:gd name="T27" fmla="*/ 258 h 339"/>
                  <a:gd name="T28" fmla="*/ 169 w 520"/>
                  <a:gd name="T29" fmla="*/ 274 h 339"/>
                  <a:gd name="T30" fmla="*/ 142 w 520"/>
                  <a:gd name="T31" fmla="*/ 287 h 339"/>
                  <a:gd name="T32" fmla="*/ 117 w 520"/>
                  <a:gd name="T33" fmla="*/ 300 h 339"/>
                  <a:gd name="T34" fmla="*/ 91 w 520"/>
                  <a:gd name="T35" fmla="*/ 310 h 339"/>
                  <a:gd name="T36" fmla="*/ 64 w 520"/>
                  <a:gd name="T37" fmla="*/ 319 h 339"/>
                  <a:gd name="T38" fmla="*/ 32 w 520"/>
                  <a:gd name="T39" fmla="*/ 330 h 339"/>
                  <a:gd name="T40" fmla="*/ 0 w 520"/>
                  <a:gd name="T41"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0" h="339">
                    <a:moveTo>
                      <a:pt x="520" y="0"/>
                    </a:moveTo>
                    <a:lnTo>
                      <a:pt x="496" y="20"/>
                    </a:lnTo>
                    <a:lnTo>
                      <a:pt x="474" y="43"/>
                    </a:lnTo>
                    <a:lnTo>
                      <a:pt x="451" y="62"/>
                    </a:lnTo>
                    <a:lnTo>
                      <a:pt x="428" y="85"/>
                    </a:lnTo>
                    <a:lnTo>
                      <a:pt x="405" y="104"/>
                    </a:lnTo>
                    <a:lnTo>
                      <a:pt x="380" y="128"/>
                    </a:lnTo>
                    <a:lnTo>
                      <a:pt x="353" y="147"/>
                    </a:lnTo>
                    <a:lnTo>
                      <a:pt x="331" y="167"/>
                    </a:lnTo>
                    <a:lnTo>
                      <a:pt x="305" y="186"/>
                    </a:lnTo>
                    <a:lnTo>
                      <a:pt x="279" y="202"/>
                    </a:lnTo>
                    <a:lnTo>
                      <a:pt x="249" y="225"/>
                    </a:lnTo>
                    <a:lnTo>
                      <a:pt x="221" y="241"/>
                    </a:lnTo>
                    <a:lnTo>
                      <a:pt x="194" y="258"/>
                    </a:lnTo>
                    <a:lnTo>
                      <a:pt x="169" y="274"/>
                    </a:lnTo>
                    <a:lnTo>
                      <a:pt x="142" y="287"/>
                    </a:lnTo>
                    <a:lnTo>
                      <a:pt x="117" y="300"/>
                    </a:lnTo>
                    <a:lnTo>
                      <a:pt x="91" y="310"/>
                    </a:lnTo>
                    <a:lnTo>
                      <a:pt x="64" y="319"/>
                    </a:lnTo>
                    <a:lnTo>
                      <a:pt x="32" y="330"/>
                    </a:lnTo>
                    <a:lnTo>
                      <a:pt x="0" y="339"/>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98" name="Freeform 1022"/>
              <p:cNvSpPr>
                <a:spLocks/>
              </p:cNvSpPr>
              <p:nvPr/>
            </p:nvSpPr>
            <p:spPr bwMode="auto">
              <a:xfrm>
                <a:off x="1007" y="2691"/>
                <a:ext cx="17" cy="10"/>
              </a:xfrm>
              <a:custGeom>
                <a:avLst/>
                <a:gdLst>
                  <a:gd name="T0" fmla="*/ 393 w 393"/>
                  <a:gd name="T1" fmla="*/ 0 h 278"/>
                  <a:gd name="T2" fmla="*/ 355 w 393"/>
                  <a:gd name="T3" fmla="*/ 26 h 278"/>
                  <a:gd name="T4" fmla="*/ 313 w 393"/>
                  <a:gd name="T5" fmla="*/ 52 h 278"/>
                  <a:gd name="T6" fmla="*/ 270 w 393"/>
                  <a:gd name="T7" fmla="*/ 76 h 278"/>
                  <a:gd name="T8" fmla="*/ 228 w 393"/>
                  <a:gd name="T9" fmla="*/ 101 h 278"/>
                  <a:gd name="T10" fmla="*/ 186 w 393"/>
                  <a:gd name="T11" fmla="*/ 124 h 278"/>
                  <a:gd name="T12" fmla="*/ 146 w 393"/>
                  <a:gd name="T13" fmla="*/ 150 h 278"/>
                  <a:gd name="T14" fmla="*/ 108 w 393"/>
                  <a:gd name="T15" fmla="*/ 176 h 278"/>
                  <a:gd name="T16" fmla="*/ 69 w 393"/>
                  <a:gd name="T17" fmla="*/ 206 h 278"/>
                  <a:gd name="T18" fmla="*/ 33 w 393"/>
                  <a:gd name="T19" fmla="*/ 239 h 278"/>
                  <a:gd name="T20" fmla="*/ 0 w 393"/>
                  <a:gd name="T21" fmla="*/ 27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3" h="278">
                    <a:moveTo>
                      <a:pt x="393" y="0"/>
                    </a:moveTo>
                    <a:lnTo>
                      <a:pt x="355" y="26"/>
                    </a:lnTo>
                    <a:lnTo>
                      <a:pt x="313" y="52"/>
                    </a:lnTo>
                    <a:lnTo>
                      <a:pt x="270" y="76"/>
                    </a:lnTo>
                    <a:lnTo>
                      <a:pt x="228" y="101"/>
                    </a:lnTo>
                    <a:lnTo>
                      <a:pt x="186" y="124"/>
                    </a:lnTo>
                    <a:lnTo>
                      <a:pt x="146" y="150"/>
                    </a:lnTo>
                    <a:lnTo>
                      <a:pt x="108" y="176"/>
                    </a:lnTo>
                    <a:lnTo>
                      <a:pt x="69" y="206"/>
                    </a:lnTo>
                    <a:lnTo>
                      <a:pt x="33" y="239"/>
                    </a:lnTo>
                    <a:lnTo>
                      <a:pt x="0" y="278"/>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599" name="Freeform 1023"/>
              <p:cNvSpPr>
                <a:spLocks/>
              </p:cNvSpPr>
              <p:nvPr/>
            </p:nvSpPr>
            <p:spPr bwMode="auto">
              <a:xfrm>
                <a:off x="996" y="2685"/>
                <a:ext cx="17" cy="15"/>
              </a:xfrm>
              <a:custGeom>
                <a:avLst/>
                <a:gdLst>
                  <a:gd name="T0" fmla="*/ 386 w 386"/>
                  <a:gd name="T1" fmla="*/ 0 h 438"/>
                  <a:gd name="T2" fmla="*/ 383 w 386"/>
                  <a:gd name="T3" fmla="*/ 10 h 438"/>
                  <a:gd name="T4" fmla="*/ 377 w 386"/>
                  <a:gd name="T5" fmla="*/ 21 h 438"/>
                  <a:gd name="T6" fmla="*/ 370 w 386"/>
                  <a:gd name="T7" fmla="*/ 30 h 438"/>
                  <a:gd name="T8" fmla="*/ 367 w 386"/>
                  <a:gd name="T9" fmla="*/ 40 h 438"/>
                  <a:gd name="T10" fmla="*/ 361 w 386"/>
                  <a:gd name="T11" fmla="*/ 49 h 438"/>
                  <a:gd name="T12" fmla="*/ 354 w 386"/>
                  <a:gd name="T13" fmla="*/ 57 h 438"/>
                  <a:gd name="T14" fmla="*/ 347 w 386"/>
                  <a:gd name="T15" fmla="*/ 66 h 438"/>
                  <a:gd name="T16" fmla="*/ 341 w 386"/>
                  <a:gd name="T17" fmla="*/ 76 h 438"/>
                  <a:gd name="T18" fmla="*/ 334 w 386"/>
                  <a:gd name="T19" fmla="*/ 82 h 438"/>
                  <a:gd name="T20" fmla="*/ 328 w 386"/>
                  <a:gd name="T21" fmla="*/ 92 h 438"/>
                  <a:gd name="T22" fmla="*/ 292 w 386"/>
                  <a:gd name="T23" fmla="*/ 124 h 438"/>
                  <a:gd name="T24" fmla="*/ 257 w 386"/>
                  <a:gd name="T25" fmla="*/ 157 h 438"/>
                  <a:gd name="T26" fmla="*/ 221 w 386"/>
                  <a:gd name="T27" fmla="*/ 190 h 438"/>
                  <a:gd name="T28" fmla="*/ 188 w 386"/>
                  <a:gd name="T29" fmla="*/ 226 h 438"/>
                  <a:gd name="T30" fmla="*/ 156 w 386"/>
                  <a:gd name="T31" fmla="*/ 259 h 438"/>
                  <a:gd name="T32" fmla="*/ 124 w 386"/>
                  <a:gd name="T33" fmla="*/ 291 h 438"/>
                  <a:gd name="T34" fmla="*/ 91 w 386"/>
                  <a:gd name="T35" fmla="*/ 327 h 438"/>
                  <a:gd name="T36" fmla="*/ 59 w 386"/>
                  <a:gd name="T37" fmla="*/ 363 h 438"/>
                  <a:gd name="T38" fmla="*/ 29 w 386"/>
                  <a:gd name="T39" fmla="*/ 399 h 438"/>
                  <a:gd name="T40" fmla="*/ 0 w 386"/>
                  <a:gd name="T41" fmla="*/ 438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6" h="438">
                    <a:moveTo>
                      <a:pt x="386" y="0"/>
                    </a:moveTo>
                    <a:lnTo>
                      <a:pt x="383" y="10"/>
                    </a:lnTo>
                    <a:lnTo>
                      <a:pt x="377" y="21"/>
                    </a:lnTo>
                    <a:lnTo>
                      <a:pt x="370" y="30"/>
                    </a:lnTo>
                    <a:lnTo>
                      <a:pt x="367" y="40"/>
                    </a:lnTo>
                    <a:lnTo>
                      <a:pt x="361" y="49"/>
                    </a:lnTo>
                    <a:lnTo>
                      <a:pt x="354" y="57"/>
                    </a:lnTo>
                    <a:lnTo>
                      <a:pt x="347" y="66"/>
                    </a:lnTo>
                    <a:lnTo>
                      <a:pt x="341" y="76"/>
                    </a:lnTo>
                    <a:lnTo>
                      <a:pt x="334" y="82"/>
                    </a:lnTo>
                    <a:lnTo>
                      <a:pt x="328" y="92"/>
                    </a:lnTo>
                    <a:lnTo>
                      <a:pt x="292" y="124"/>
                    </a:lnTo>
                    <a:lnTo>
                      <a:pt x="257" y="157"/>
                    </a:lnTo>
                    <a:lnTo>
                      <a:pt x="221" y="190"/>
                    </a:lnTo>
                    <a:lnTo>
                      <a:pt x="188" y="226"/>
                    </a:lnTo>
                    <a:lnTo>
                      <a:pt x="156" y="259"/>
                    </a:lnTo>
                    <a:lnTo>
                      <a:pt x="124" y="291"/>
                    </a:lnTo>
                    <a:lnTo>
                      <a:pt x="91" y="327"/>
                    </a:lnTo>
                    <a:lnTo>
                      <a:pt x="59" y="363"/>
                    </a:lnTo>
                    <a:lnTo>
                      <a:pt x="29" y="399"/>
                    </a:lnTo>
                    <a:lnTo>
                      <a:pt x="0" y="438"/>
                    </a:lnTo>
                  </a:path>
                </a:pathLst>
              </a:custGeom>
              <a:solidFill>
                <a:srgbClr val="660033"/>
              </a:solidFill>
              <a:ln w="1651">
                <a:solidFill>
                  <a:srgbClr val="292929"/>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00" name="Freeform 1024"/>
              <p:cNvSpPr>
                <a:spLocks/>
              </p:cNvSpPr>
              <p:nvPr/>
            </p:nvSpPr>
            <p:spPr bwMode="auto">
              <a:xfrm>
                <a:off x="995" y="2662"/>
                <a:ext cx="12" cy="17"/>
              </a:xfrm>
              <a:custGeom>
                <a:avLst/>
                <a:gdLst>
                  <a:gd name="T0" fmla="*/ 283 w 283"/>
                  <a:gd name="T1" fmla="*/ 0 h 496"/>
                  <a:gd name="T2" fmla="*/ 247 w 283"/>
                  <a:gd name="T3" fmla="*/ 29 h 496"/>
                  <a:gd name="T4" fmla="*/ 214 w 283"/>
                  <a:gd name="T5" fmla="*/ 65 h 496"/>
                  <a:gd name="T6" fmla="*/ 178 w 283"/>
                  <a:gd name="T7" fmla="*/ 108 h 496"/>
                  <a:gd name="T8" fmla="*/ 146 w 283"/>
                  <a:gd name="T9" fmla="*/ 156 h 496"/>
                  <a:gd name="T10" fmla="*/ 117 w 283"/>
                  <a:gd name="T11" fmla="*/ 205 h 496"/>
                  <a:gd name="T12" fmla="*/ 88 w 283"/>
                  <a:gd name="T13" fmla="*/ 261 h 496"/>
                  <a:gd name="T14" fmla="*/ 58 w 283"/>
                  <a:gd name="T15" fmla="*/ 320 h 496"/>
                  <a:gd name="T16" fmla="*/ 36 w 283"/>
                  <a:gd name="T17" fmla="*/ 379 h 496"/>
                  <a:gd name="T18" fmla="*/ 16 w 283"/>
                  <a:gd name="T19" fmla="*/ 437 h 496"/>
                  <a:gd name="T20" fmla="*/ 0 w 283"/>
                  <a:gd name="T21" fmla="*/ 496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3" h="496">
                    <a:moveTo>
                      <a:pt x="283" y="0"/>
                    </a:moveTo>
                    <a:lnTo>
                      <a:pt x="247" y="29"/>
                    </a:lnTo>
                    <a:lnTo>
                      <a:pt x="214" y="65"/>
                    </a:lnTo>
                    <a:lnTo>
                      <a:pt x="178" y="108"/>
                    </a:lnTo>
                    <a:lnTo>
                      <a:pt x="146" y="156"/>
                    </a:lnTo>
                    <a:lnTo>
                      <a:pt x="117" y="205"/>
                    </a:lnTo>
                    <a:lnTo>
                      <a:pt x="88" y="261"/>
                    </a:lnTo>
                    <a:lnTo>
                      <a:pt x="58" y="320"/>
                    </a:lnTo>
                    <a:lnTo>
                      <a:pt x="36" y="379"/>
                    </a:lnTo>
                    <a:lnTo>
                      <a:pt x="16" y="437"/>
                    </a:lnTo>
                    <a:lnTo>
                      <a:pt x="0" y="496"/>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01" name="Freeform 1025"/>
              <p:cNvSpPr>
                <a:spLocks/>
              </p:cNvSpPr>
              <p:nvPr/>
            </p:nvSpPr>
            <p:spPr bwMode="auto">
              <a:xfrm>
                <a:off x="989" y="2678"/>
                <a:ext cx="14" cy="23"/>
              </a:xfrm>
              <a:custGeom>
                <a:avLst/>
                <a:gdLst>
                  <a:gd name="T0" fmla="*/ 315 w 315"/>
                  <a:gd name="T1" fmla="*/ 0 h 643"/>
                  <a:gd name="T2" fmla="*/ 311 w 315"/>
                  <a:gd name="T3" fmla="*/ 10 h 643"/>
                  <a:gd name="T4" fmla="*/ 305 w 315"/>
                  <a:gd name="T5" fmla="*/ 16 h 643"/>
                  <a:gd name="T6" fmla="*/ 298 w 315"/>
                  <a:gd name="T7" fmla="*/ 22 h 643"/>
                  <a:gd name="T8" fmla="*/ 295 w 315"/>
                  <a:gd name="T9" fmla="*/ 32 h 643"/>
                  <a:gd name="T10" fmla="*/ 289 w 315"/>
                  <a:gd name="T11" fmla="*/ 39 h 643"/>
                  <a:gd name="T12" fmla="*/ 283 w 315"/>
                  <a:gd name="T13" fmla="*/ 46 h 643"/>
                  <a:gd name="T14" fmla="*/ 276 w 315"/>
                  <a:gd name="T15" fmla="*/ 52 h 643"/>
                  <a:gd name="T16" fmla="*/ 270 w 315"/>
                  <a:gd name="T17" fmla="*/ 58 h 643"/>
                  <a:gd name="T18" fmla="*/ 267 w 315"/>
                  <a:gd name="T19" fmla="*/ 68 h 643"/>
                  <a:gd name="T20" fmla="*/ 259 w 315"/>
                  <a:gd name="T21" fmla="*/ 74 h 643"/>
                  <a:gd name="T22" fmla="*/ 234 w 315"/>
                  <a:gd name="T23" fmla="*/ 130 h 643"/>
                  <a:gd name="T24" fmla="*/ 207 w 315"/>
                  <a:gd name="T25" fmla="*/ 189 h 643"/>
                  <a:gd name="T26" fmla="*/ 185 w 315"/>
                  <a:gd name="T27" fmla="*/ 248 h 643"/>
                  <a:gd name="T28" fmla="*/ 166 w 315"/>
                  <a:gd name="T29" fmla="*/ 306 h 643"/>
                  <a:gd name="T30" fmla="*/ 143 w 315"/>
                  <a:gd name="T31" fmla="*/ 365 h 643"/>
                  <a:gd name="T32" fmla="*/ 121 w 315"/>
                  <a:gd name="T33" fmla="*/ 424 h 643"/>
                  <a:gd name="T34" fmla="*/ 97 w 315"/>
                  <a:gd name="T35" fmla="*/ 479 h 643"/>
                  <a:gd name="T36" fmla="*/ 69 w 315"/>
                  <a:gd name="T37" fmla="*/ 535 h 643"/>
                  <a:gd name="T38" fmla="*/ 39 w 315"/>
                  <a:gd name="T39" fmla="*/ 590 h 643"/>
                  <a:gd name="T40" fmla="*/ 0 w 315"/>
                  <a:gd name="T41" fmla="*/ 643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5" h="643">
                    <a:moveTo>
                      <a:pt x="315" y="0"/>
                    </a:moveTo>
                    <a:lnTo>
                      <a:pt x="311" y="10"/>
                    </a:lnTo>
                    <a:lnTo>
                      <a:pt x="305" y="16"/>
                    </a:lnTo>
                    <a:lnTo>
                      <a:pt x="298" y="22"/>
                    </a:lnTo>
                    <a:lnTo>
                      <a:pt x="295" y="32"/>
                    </a:lnTo>
                    <a:lnTo>
                      <a:pt x="289" y="39"/>
                    </a:lnTo>
                    <a:lnTo>
                      <a:pt x="283" y="46"/>
                    </a:lnTo>
                    <a:lnTo>
                      <a:pt x="276" y="52"/>
                    </a:lnTo>
                    <a:lnTo>
                      <a:pt x="270" y="58"/>
                    </a:lnTo>
                    <a:lnTo>
                      <a:pt x="267" y="68"/>
                    </a:lnTo>
                    <a:lnTo>
                      <a:pt x="259" y="74"/>
                    </a:lnTo>
                    <a:lnTo>
                      <a:pt x="234" y="130"/>
                    </a:lnTo>
                    <a:lnTo>
                      <a:pt x="207" y="189"/>
                    </a:lnTo>
                    <a:lnTo>
                      <a:pt x="185" y="248"/>
                    </a:lnTo>
                    <a:lnTo>
                      <a:pt x="166" y="306"/>
                    </a:lnTo>
                    <a:lnTo>
                      <a:pt x="143" y="365"/>
                    </a:lnTo>
                    <a:lnTo>
                      <a:pt x="121" y="424"/>
                    </a:lnTo>
                    <a:lnTo>
                      <a:pt x="97" y="479"/>
                    </a:lnTo>
                    <a:lnTo>
                      <a:pt x="69" y="535"/>
                    </a:lnTo>
                    <a:lnTo>
                      <a:pt x="39" y="590"/>
                    </a:lnTo>
                    <a:lnTo>
                      <a:pt x="0" y="643"/>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02" name="Freeform 1026"/>
              <p:cNvSpPr>
                <a:spLocks/>
              </p:cNvSpPr>
              <p:nvPr/>
            </p:nvSpPr>
            <p:spPr bwMode="auto">
              <a:xfrm>
                <a:off x="1011" y="2698"/>
                <a:ext cx="24" cy="9"/>
              </a:xfrm>
              <a:custGeom>
                <a:avLst/>
                <a:gdLst>
                  <a:gd name="T0" fmla="*/ 0 w 552"/>
                  <a:gd name="T1" fmla="*/ 251 h 251"/>
                  <a:gd name="T2" fmla="*/ 19 w 552"/>
                  <a:gd name="T3" fmla="*/ 241 h 251"/>
                  <a:gd name="T4" fmla="*/ 42 w 552"/>
                  <a:gd name="T5" fmla="*/ 228 h 251"/>
                  <a:gd name="T6" fmla="*/ 65 w 552"/>
                  <a:gd name="T7" fmla="*/ 215 h 251"/>
                  <a:gd name="T8" fmla="*/ 94 w 552"/>
                  <a:gd name="T9" fmla="*/ 202 h 251"/>
                  <a:gd name="T10" fmla="*/ 120 w 552"/>
                  <a:gd name="T11" fmla="*/ 193 h 251"/>
                  <a:gd name="T12" fmla="*/ 149 w 552"/>
                  <a:gd name="T13" fmla="*/ 179 h 251"/>
                  <a:gd name="T14" fmla="*/ 176 w 552"/>
                  <a:gd name="T15" fmla="*/ 169 h 251"/>
                  <a:gd name="T16" fmla="*/ 204 w 552"/>
                  <a:gd name="T17" fmla="*/ 160 h 251"/>
                  <a:gd name="T18" fmla="*/ 228 w 552"/>
                  <a:gd name="T19" fmla="*/ 154 h 251"/>
                  <a:gd name="T20" fmla="*/ 250 w 552"/>
                  <a:gd name="T21" fmla="*/ 150 h 251"/>
                  <a:gd name="T22" fmla="*/ 289 w 552"/>
                  <a:gd name="T23" fmla="*/ 143 h 251"/>
                  <a:gd name="T24" fmla="*/ 325 w 552"/>
                  <a:gd name="T25" fmla="*/ 130 h 251"/>
                  <a:gd name="T26" fmla="*/ 354 w 552"/>
                  <a:gd name="T27" fmla="*/ 118 h 251"/>
                  <a:gd name="T28" fmla="*/ 380 w 552"/>
                  <a:gd name="T29" fmla="*/ 101 h 251"/>
                  <a:gd name="T30" fmla="*/ 406 w 552"/>
                  <a:gd name="T31" fmla="*/ 85 h 251"/>
                  <a:gd name="T32" fmla="*/ 429 w 552"/>
                  <a:gd name="T33" fmla="*/ 65 h 251"/>
                  <a:gd name="T34" fmla="*/ 454 w 552"/>
                  <a:gd name="T35" fmla="*/ 49 h 251"/>
                  <a:gd name="T36" fmla="*/ 484 w 552"/>
                  <a:gd name="T37" fmla="*/ 33 h 251"/>
                  <a:gd name="T38" fmla="*/ 517 w 552"/>
                  <a:gd name="T39" fmla="*/ 16 h 251"/>
                  <a:gd name="T40" fmla="*/ 552 w 552"/>
                  <a:gd name="T41" fmla="*/ 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52" h="251">
                    <a:moveTo>
                      <a:pt x="0" y="251"/>
                    </a:moveTo>
                    <a:lnTo>
                      <a:pt x="19" y="241"/>
                    </a:lnTo>
                    <a:lnTo>
                      <a:pt x="42" y="228"/>
                    </a:lnTo>
                    <a:lnTo>
                      <a:pt x="65" y="215"/>
                    </a:lnTo>
                    <a:lnTo>
                      <a:pt x="94" y="202"/>
                    </a:lnTo>
                    <a:lnTo>
                      <a:pt x="120" y="193"/>
                    </a:lnTo>
                    <a:lnTo>
                      <a:pt x="149" y="179"/>
                    </a:lnTo>
                    <a:lnTo>
                      <a:pt x="176" y="169"/>
                    </a:lnTo>
                    <a:lnTo>
                      <a:pt x="204" y="160"/>
                    </a:lnTo>
                    <a:lnTo>
                      <a:pt x="228" y="154"/>
                    </a:lnTo>
                    <a:lnTo>
                      <a:pt x="250" y="150"/>
                    </a:lnTo>
                    <a:lnTo>
                      <a:pt x="289" y="143"/>
                    </a:lnTo>
                    <a:lnTo>
                      <a:pt x="325" y="130"/>
                    </a:lnTo>
                    <a:lnTo>
                      <a:pt x="354" y="118"/>
                    </a:lnTo>
                    <a:lnTo>
                      <a:pt x="380" y="101"/>
                    </a:lnTo>
                    <a:lnTo>
                      <a:pt x="406" y="85"/>
                    </a:lnTo>
                    <a:lnTo>
                      <a:pt x="429" y="65"/>
                    </a:lnTo>
                    <a:lnTo>
                      <a:pt x="454" y="49"/>
                    </a:lnTo>
                    <a:lnTo>
                      <a:pt x="484" y="33"/>
                    </a:lnTo>
                    <a:lnTo>
                      <a:pt x="517" y="16"/>
                    </a:lnTo>
                    <a:lnTo>
                      <a:pt x="552" y="0"/>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03" name="Freeform 1027"/>
              <p:cNvSpPr>
                <a:spLocks/>
              </p:cNvSpPr>
              <p:nvPr/>
            </p:nvSpPr>
            <p:spPr bwMode="auto">
              <a:xfrm>
                <a:off x="1050" y="2739"/>
                <a:ext cx="17" cy="9"/>
              </a:xfrm>
              <a:custGeom>
                <a:avLst/>
                <a:gdLst>
                  <a:gd name="T0" fmla="*/ 382 w 382"/>
                  <a:gd name="T1" fmla="*/ 0 h 251"/>
                  <a:gd name="T2" fmla="*/ 340 w 382"/>
                  <a:gd name="T3" fmla="*/ 16 h 251"/>
                  <a:gd name="T4" fmla="*/ 299 w 382"/>
                  <a:gd name="T5" fmla="*/ 33 h 251"/>
                  <a:gd name="T6" fmla="*/ 256 w 382"/>
                  <a:gd name="T7" fmla="*/ 55 h 251"/>
                  <a:gd name="T8" fmla="*/ 217 w 382"/>
                  <a:gd name="T9" fmla="*/ 79 h 251"/>
                  <a:gd name="T10" fmla="*/ 178 w 382"/>
                  <a:gd name="T11" fmla="*/ 105 h 251"/>
                  <a:gd name="T12" fmla="*/ 139 w 382"/>
                  <a:gd name="T13" fmla="*/ 131 h 251"/>
                  <a:gd name="T14" fmla="*/ 104 w 382"/>
                  <a:gd name="T15" fmla="*/ 157 h 251"/>
                  <a:gd name="T16" fmla="*/ 68 w 382"/>
                  <a:gd name="T17" fmla="*/ 190 h 251"/>
                  <a:gd name="T18" fmla="*/ 35 w 382"/>
                  <a:gd name="T19" fmla="*/ 218 h 251"/>
                  <a:gd name="T20" fmla="*/ 0 w 382"/>
                  <a:gd name="T21" fmla="*/ 25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2" h="251">
                    <a:moveTo>
                      <a:pt x="382" y="0"/>
                    </a:moveTo>
                    <a:lnTo>
                      <a:pt x="340" y="16"/>
                    </a:lnTo>
                    <a:lnTo>
                      <a:pt x="299" y="33"/>
                    </a:lnTo>
                    <a:lnTo>
                      <a:pt x="256" y="55"/>
                    </a:lnTo>
                    <a:lnTo>
                      <a:pt x="217" y="79"/>
                    </a:lnTo>
                    <a:lnTo>
                      <a:pt x="178" y="105"/>
                    </a:lnTo>
                    <a:lnTo>
                      <a:pt x="139" y="131"/>
                    </a:lnTo>
                    <a:lnTo>
                      <a:pt x="104" y="157"/>
                    </a:lnTo>
                    <a:lnTo>
                      <a:pt x="68" y="190"/>
                    </a:lnTo>
                    <a:lnTo>
                      <a:pt x="35" y="218"/>
                    </a:lnTo>
                    <a:lnTo>
                      <a:pt x="0" y="251"/>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04" name="Freeform 1028"/>
              <p:cNvSpPr>
                <a:spLocks/>
              </p:cNvSpPr>
              <p:nvPr/>
            </p:nvSpPr>
            <p:spPr bwMode="auto">
              <a:xfrm>
                <a:off x="1033" y="2746"/>
                <a:ext cx="30" cy="12"/>
              </a:xfrm>
              <a:custGeom>
                <a:avLst/>
                <a:gdLst>
                  <a:gd name="T0" fmla="*/ 686 w 686"/>
                  <a:gd name="T1" fmla="*/ 0 h 352"/>
                  <a:gd name="T2" fmla="*/ 614 w 686"/>
                  <a:gd name="T3" fmla="*/ 35 h 352"/>
                  <a:gd name="T4" fmla="*/ 546 w 686"/>
                  <a:gd name="T5" fmla="*/ 71 h 352"/>
                  <a:gd name="T6" fmla="*/ 480 w 686"/>
                  <a:gd name="T7" fmla="*/ 111 h 352"/>
                  <a:gd name="T8" fmla="*/ 416 w 686"/>
                  <a:gd name="T9" fmla="*/ 150 h 352"/>
                  <a:gd name="T10" fmla="*/ 348 w 686"/>
                  <a:gd name="T11" fmla="*/ 192 h 352"/>
                  <a:gd name="T12" fmla="*/ 282 w 686"/>
                  <a:gd name="T13" fmla="*/ 231 h 352"/>
                  <a:gd name="T14" fmla="*/ 214 w 686"/>
                  <a:gd name="T15" fmla="*/ 267 h 352"/>
                  <a:gd name="T16" fmla="*/ 147 w 686"/>
                  <a:gd name="T17" fmla="*/ 300 h 352"/>
                  <a:gd name="T18" fmla="*/ 75 w 686"/>
                  <a:gd name="T19" fmla="*/ 330 h 352"/>
                  <a:gd name="T20" fmla="*/ 0 w 686"/>
                  <a:gd name="T21" fmla="*/ 352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6" h="352">
                    <a:moveTo>
                      <a:pt x="686" y="0"/>
                    </a:moveTo>
                    <a:lnTo>
                      <a:pt x="614" y="35"/>
                    </a:lnTo>
                    <a:lnTo>
                      <a:pt x="546" y="71"/>
                    </a:lnTo>
                    <a:lnTo>
                      <a:pt x="480" y="111"/>
                    </a:lnTo>
                    <a:lnTo>
                      <a:pt x="416" y="150"/>
                    </a:lnTo>
                    <a:lnTo>
                      <a:pt x="348" y="192"/>
                    </a:lnTo>
                    <a:lnTo>
                      <a:pt x="282" y="231"/>
                    </a:lnTo>
                    <a:lnTo>
                      <a:pt x="214" y="267"/>
                    </a:lnTo>
                    <a:lnTo>
                      <a:pt x="147" y="300"/>
                    </a:lnTo>
                    <a:lnTo>
                      <a:pt x="75" y="330"/>
                    </a:lnTo>
                    <a:lnTo>
                      <a:pt x="0" y="352"/>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05" name="Freeform 1029"/>
              <p:cNvSpPr>
                <a:spLocks/>
              </p:cNvSpPr>
              <p:nvPr/>
            </p:nvSpPr>
            <p:spPr bwMode="auto">
              <a:xfrm>
                <a:off x="1036" y="2793"/>
                <a:ext cx="34" cy="5"/>
              </a:xfrm>
              <a:custGeom>
                <a:avLst/>
                <a:gdLst>
                  <a:gd name="T0" fmla="*/ 0 w 776"/>
                  <a:gd name="T1" fmla="*/ 0 h 163"/>
                  <a:gd name="T2" fmla="*/ 55 w 776"/>
                  <a:gd name="T3" fmla="*/ 9 h 163"/>
                  <a:gd name="T4" fmla="*/ 107 w 776"/>
                  <a:gd name="T5" fmla="*/ 20 h 163"/>
                  <a:gd name="T6" fmla="*/ 159 w 776"/>
                  <a:gd name="T7" fmla="*/ 29 h 163"/>
                  <a:gd name="T8" fmla="*/ 214 w 776"/>
                  <a:gd name="T9" fmla="*/ 42 h 163"/>
                  <a:gd name="T10" fmla="*/ 265 w 776"/>
                  <a:gd name="T11" fmla="*/ 59 h 163"/>
                  <a:gd name="T12" fmla="*/ 317 w 776"/>
                  <a:gd name="T13" fmla="*/ 72 h 163"/>
                  <a:gd name="T14" fmla="*/ 369 w 776"/>
                  <a:gd name="T15" fmla="*/ 87 h 163"/>
                  <a:gd name="T16" fmla="*/ 421 w 776"/>
                  <a:gd name="T17" fmla="*/ 104 h 163"/>
                  <a:gd name="T18" fmla="*/ 474 w 776"/>
                  <a:gd name="T19" fmla="*/ 117 h 163"/>
                  <a:gd name="T20" fmla="*/ 529 w 776"/>
                  <a:gd name="T21" fmla="*/ 133 h 163"/>
                  <a:gd name="T22" fmla="*/ 551 w 776"/>
                  <a:gd name="T23" fmla="*/ 137 h 163"/>
                  <a:gd name="T24" fmla="*/ 578 w 776"/>
                  <a:gd name="T25" fmla="*/ 144 h 163"/>
                  <a:gd name="T26" fmla="*/ 600 w 776"/>
                  <a:gd name="T27" fmla="*/ 150 h 163"/>
                  <a:gd name="T28" fmla="*/ 627 w 776"/>
                  <a:gd name="T29" fmla="*/ 153 h 163"/>
                  <a:gd name="T30" fmla="*/ 652 w 776"/>
                  <a:gd name="T31" fmla="*/ 156 h 163"/>
                  <a:gd name="T32" fmla="*/ 675 w 776"/>
                  <a:gd name="T33" fmla="*/ 159 h 163"/>
                  <a:gd name="T34" fmla="*/ 701 w 776"/>
                  <a:gd name="T35" fmla="*/ 163 h 163"/>
                  <a:gd name="T36" fmla="*/ 727 w 776"/>
                  <a:gd name="T37" fmla="*/ 163 h 163"/>
                  <a:gd name="T38" fmla="*/ 750 w 776"/>
                  <a:gd name="T39" fmla="*/ 163 h 163"/>
                  <a:gd name="T40" fmla="*/ 776 w 776"/>
                  <a:gd name="T41" fmla="*/ 15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76" h="163">
                    <a:moveTo>
                      <a:pt x="0" y="0"/>
                    </a:moveTo>
                    <a:lnTo>
                      <a:pt x="55" y="9"/>
                    </a:lnTo>
                    <a:lnTo>
                      <a:pt x="107" y="20"/>
                    </a:lnTo>
                    <a:lnTo>
                      <a:pt x="159" y="29"/>
                    </a:lnTo>
                    <a:lnTo>
                      <a:pt x="214" y="42"/>
                    </a:lnTo>
                    <a:lnTo>
                      <a:pt x="265" y="59"/>
                    </a:lnTo>
                    <a:lnTo>
                      <a:pt x="317" y="72"/>
                    </a:lnTo>
                    <a:lnTo>
                      <a:pt x="369" y="87"/>
                    </a:lnTo>
                    <a:lnTo>
                      <a:pt x="421" y="104"/>
                    </a:lnTo>
                    <a:lnTo>
                      <a:pt x="474" y="117"/>
                    </a:lnTo>
                    <a:lnTo>
                      <a:pt x="529" y="133"/>
                    </a:lnTo>
                    <a:lnTo>
                      <a:pt x="551" y="137"/>
                    </a:lnTo>
                    <a:lnTo>
                      <a:pt x="578" y="144"/>
                    </a:lnTo>
                    <a:lnTo>
                      <a:pt x="600" y="150"/>
                    </a:lnTo>
                    <a:lnTo>
                      <a:pt x="627" y="153"/>
                    </a:lnTo>
                    <a:lnTo>
                      <a:pt x="652" y="156"/>
                    </a:lnTo>
                    <a:lnTo>
                      <a:pt x="675" y="159"/>
                    </a:lnTo>
                    <a:lnTo>
                      <a:pt x="701" y="163"/>
                    </a:lnTo>
                    <a:lnTo>
                      <a:pt x="727" y="163"/>
                    </a:lnTo>
                    <a:lnTo>
                      <a:pt x="750" y="163"/>
                    </a:lnTo>
                    <a:lnTo>
                      <a:pt x="776" y="159"/>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06" name="Freeform 1030"/>
              <p:cNvSpPr>
                <a:spLocks/>
              </p:cNvSpPr>
              <p:nvPr/>
            </p:nvSpPr>
            <p:spPr bwMode="auto">
              <a:xfrm>
                <a:off x="1046" y="2773"/>
                <a:ext cx="32" cy="1"/>
              </a:xfrm>
              <a:custGeom>
                <a:avLst/>
                <a:gdLst>
                  <a:gd name="T0" fmla="*/ 0 w 723"/>
                  <a:gd name="T1" fmla="*/ 19 h 19"/>
                  <a:gd name="T2" fmla="*/ 71 w 723"/>
                  <a:gd name="T3" fmla="*/ 16 h 19"/>
                  <a:gd name="T4" fmla="*/ 146 w 723"/>
                  <a:gd name="T5" fmla="*/ 16 h 19"/>
                  <a:gd name="T6" fmla="*/ 217 w 723"/>
                  <a:gd name="T7" fmla="*/ 13 h 19"/>
                  <a:gd name="T8" fmla="*/ 289 w 723"/>
                  <a:gd name="T9" fmla="*/ 13 h 19"/>
                  <a:gd name="T10" fmla="*/ 363 w 723"/>
                  <a:gd name="T11" fmla="*/ 13 h 19"/>
                  <a:gd name="T12" fmla="*/ 435 w 723"/>
                  <a:gd name="T13" fmla="*/ 13 h 19"/>
                  <a:gd name="T14" fmla="*/ 506 w 723"/>
                  <a:gd name="T15" fmla="*/ 13 h 19"/>
                  <a:gd name="T16" fmla="*/ 577 w 723"/>
                  <a:gd name="T17" fmla="*/ 9 h 19"/>
                  <a:gd name="T18" fmla="*/ 652 w 723"/>
                  <a:gd name="T19" fmla="*/ 6 h 19"/>
                  <a:gd name="T20" fmla="*/ 723 w 723"/>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3" h="19">
                    <a:moveTo>
                      <a:pt x="0" y="19"/>
                    </a:moveTo>
                    <a:lnTo>
                      <a:pt x="71" y="16"/>
                    </a:lnTo>
                    <a:lnTo>
                      <a:pt x="146" y="16"/>
                    </a:lnTo>
                    <a:lnTo>
                      <a:pt x="217" y="13"/>
                    </a:lnTo>
                    <a:lnTo>
                      <a:pt x="289" y="13"/>
                    </a:lnTo>
                    <a:lnTo>
                      <a:pt x="363" y="13"/>
                    </a:lnTo>
                    <a:lnTo>
                      <a:pt x="435" y="13"/>
                    </a:lnTo>
                    <a:lnTo>
                      <a:pt x="506" y="13"/>
                    </a:lnTo>
                    <a:lnTo>
                      <a:pt x="577" y="9"/>
                    </a:lnTo>
                    <a:lnTo>
                      <a:pt x="652" y="6"/>
                    </a:lnTo>
                    <a:lnTo>
                      <a:pt x="723" y="0"/>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07" name="Freeform 1031"/>
              <p:cNvSpPr>
                <a:spLocks/>
              </p:cNvSpPr>
              <p:nvPr/>
            </p:nvSpPr>
            <p:spPr bwMode="auto">
              <a:xfrm>
                <a:off x="1031" y="2769"/>
                <a:ext cx="34" cy="4"/>
              </a:xfrm>
              <a:custGeom>
                <a:avLst/>
                <a:gdLst>
                  <a:gd name="T0" fmla="*/ 0 w 803"/>
                  <a:gd name="T1" fmla="*/ 111 h 111"/>
                  <a:gd name="T2" fmla="*/ 36 w 803"/>
                  <a:gd name="T3" fmla="*/ 104 h 111"/>
                  <a:gd name="T4" fmla="*/ 75 w 803"/>
                  <a:gd name="T5" fmla="*/ 94 h 111"/>
                  <a:gd name="T6" fmla="*/ 117 w 803"/>
                  <a:gd name="T7" fmla="*/ 81 h 111"/>
                  <a:gd name="T8" fmla="*/ 163 w 803"/>
                  <a:gd name="T9" fmla="*/ 68 h 111"/>
                  <a:gd name="T10" fmla="*/ 205 w 803"/>
                  <a:gd name="T11" fmla="*/ 55 h 111"/>
                  <a:gd name="T12" fmla="*/ 250 w 803"/>
                  <a:gd name="T13" fmla="*/ 42 h 111"/>
                  <a:gd name="T14" fmla="*/ 292 w 803"/>
                  <a:gd name="T15" fmla="*/ 32 h 111"/>
                  <a:gd name="T16" fmla="*/ 338 w 803"/>
                  <a:gd name="T17" fmla="*/ 23 h 111"/>
                  <a:gd name="T18" fmla="*/ 377 w 803"/>
                  <a:gd name="T19" fmla="*/ 12 h 111"/>
                  <a:gd name="T20" fmla="*/ 413 w 803"/>
                  <a:gd name="T21" fmla="*/ 9 h 111"/>
                  <a:gd name="T22" fmla="*/ 448 w 803"/>
                  <a:gd name="T23" fmla="*/ 6 h 111"/>
                  <a:gd name="T24" fmla="*/ 484 w 803"/>
                  <a:gd name="T25" fmla="*/ 3 h 111"/>
                  <a:gd name="T26" fmla="*/ 523 w 803"/>
                  <a:gd name="T27" fmla="*/ 6 h 111"/>
                  <a:gd name="T28" fmla="*/ 565 w 803"/>
                  <a:gd name="T29" fmla="*/ 6 h 111"/>
                  <a:gd name="T30" fmla="*/ 608 w 803"/>
                  <a:gd name="T31" fmla="*/ 6 h 111"/>
                  <a:gd name="T32" fmla="*/ 650 w 803"/>
                  <a:gd name="T33" fmla="*/ 6 h 111"/>
                  <a:gd name="T34" fmla="*/ 691 w 803"/>
                  <a:gd name="T35" fmla="*/ 9 h 111"/>
                  <a:gd name="T36" fmla="*/ 731 w 803"/>
                  <a:gd name="T37" fmla="*/ 6 h 111"/>
                  <a:gd name="T38" fmla="*/ 767 w 803"/>
                  <a:gd name="T39" fmla="*/ 3 h 111"/>
                  <a:gd name="T40" fmla="*/ 803 w 803"/>
                  <a:gd name="T4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3" h="111">
                    <a:moveTo>
                      <a:pt x="0" y="111"/>
                    </a:moveTo>
                    <a:lnTo>
                      <a:pt x="36" y="104"/>
                    </a:lnTo>
                    <a:lnTo>
                      <a:pt x="75" y="94"/>
                    </a:lnTo>
                    <a:lnTo>
                      <a:pt x="117" y="81"/>
                    </a:lnTo>
                    <a:lnTo>
                      <a:pt x="163" y="68"/>
                    </a:lnTo>
                    <a:lnTo>
                      <a:pt x="205" y="55"/>
                    </a:lnTo>
                    <a:lnTo>
                      <a:pt x="250" y="42"/>
                    </a:lnTo>
                    <a:lnTo>
                      <a:pt x="292" y="32"/>
                    </a:lnTo>
                    <a:lnTo>
                      <a:pt x="338" y="23"/>
                    </a:lnTo>
                    <a:lnTo>
                      <a:pt x="377" y="12"/>
                    </a:lnTo>
                    <a:lnTo>
                      <a:pt x="413" y="9"/>
                    </a:lnTo>
                    <a:lnTo>
                      <a:pt x="448" y="6"/>
                    </a:lnTo>
                    <a:lnTo>
                      <a:pt x="484" y="3"/>
                    </a:lnTo>
                    <a:lnTo>
                      <a:pt x="523" y="6"/>
                    </a:lnTo>
                    <a:lnTo>
                      <a:pt x="565" y="6"/>
                    </a:lnTo>
                    <a:lnTo>
                      <a:pt x="608" y="6"/>
                    </a:lnTo>
                    <a:lnTo>
                      <a:pt x="650" y="6"/>
                    </a:lnTo>
                    <a:lnTo>
                      <a:pt x="691" y="9"/>
                    </a:lnTo>
                    <a:lnTo>
                      <a:pt x="731" y="6"/>
                    </a:lnTo>
                    <a:lnTo>
                      <a:pt x="767" y="3"/>
                    </a:lnTo>
                    <a:lnTo>
                      <a:pt x="803" y="0"/>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08" name="Freeform 1032"/>
              <p:cNvSpPr>
                <a:spLocks/>
              </p:cNvSpPr>
              <p:nvPr/>
            </p:nvSpPr>
            <p:spPr bwMode="auto">
              <a:xfrm>
                <a:off x="1045" y="2755"/>
                <a:ext cx="26" cy="8"/>
              </a:xfrm>
              <a:custGeom>
                <a:avLst/>
                <a:gdLst>
                  <a:gd name="T0" fmla="*/ 0 w 597"/>
                  <a:gd name="T1" fmla="*/ 219 h 219"/>
                  <a:gd name="T2" fmla="*/ 52 w 597"/>
                  <a:gd name="T3" fmla="*/ 216 h 219"/>
                  <a:gd name="T4" fmla="*/ 107 w 597"/>
                  <a:gd name="T5" fmla="*/ 205 h 219"/>
                  <a:gd name="T6" fmla="*/ 171 w 597"/>
                  <a:gd name="T7" fmla="*/ 186 h 219"/>
                  <a:gd name="T8" fmla="*/ 240 w 597"/>
                  <a:gd name="T9" fmla="*/ 163 h 219"/>
                  <a:gd name="T10" fmla="*/ 308 w 597"/>
                  <a:gd name="T11" fmla="*/ 137 h 219"/>
                  <a:gd name="T12" fmla="*/ 373 w 597"/>
                  <a:gd name="T13" fmla="*/ 108 h 219"/>
                  <a:gd name="T14" fmla="*/ 438 w 597"/>
                  <a:gd name="T15" fmla="*/ 78 h 219"/>
                  <a:gd name="T16" fmla="*/ 500 w 597"/>
                  <a:gd name="T17" fmla="*/ 50 h 219"/>
                  <a:gd name="T18" fmla="*/ 552 w 597"/>
                  <a:gd name="T19" fmla="*/ 23 h 219"/>
                  <a:gd name="T20" fmla="*/ 597 w 597"/>
                  <a:gd name="T21"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7" h="219">
                    <a:moveTo>
                      <a:pt x="0" y="219"/>
                    </a:moveTo>
                    <a:lnTo>
                      <a:pt x="52" y="216"/>
                    </a:lnTo>
                    <a:lnTo>
                      <a:pt x="107" y="205"/>
                    </a:lnTo>
                    <a:lnTo>
                      <a:pt x="171" y="186"/>
                    </a:lnTo>
                    <a:lnTo>
                      <a:pt x="240" y="163"/>
                    </a:lnTo>
                    <a:lnTo>
                      <a:pt x="308" y="137"/>
                    </a:lnTo>
                    <a:lnTo>
                      <a:pt x="373" y="108"/>
                    </a:lnTo>
                    <a:lnTo>
                      <a:pt x="438" y="78"/>
                    </a:lnTo>
                    <a:lnTo>
                      <a:pt x="500" y="50"/>
                    </a:lnTo>
                    <a:lnTo>
                      <a:pt x="552" y="23"/>
                    </a:lnTo>
                    <a:lnTo>
                      <a:pt x="597" y="0"/>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09" name="Freeform 1033"/>
              <p:cNvSpPr>
                <a:spLocks/>
              </p:cNvSpPr>
              <p:nvPr/>
            </p:nvSpPr>
            <p:spPr bwMode="auto">
              <a:xfrm>
                <a:off x="1055" y="2794"/>
                <a:ext cx="26" cy="1"/>
              </a:xfrm>
              <a:custGeom>
                <a:avLst/>
                <a:gdLst>
                  <a:gd name="T0" fmla="*/ 0 w 591"/>
                  <a:gd name="T1" fmla="*/ 0 h 43"/>
                  <a:gd name="T2" fmla="*/ 49 w 591"/>
                  <a:gd name="T3" fmla="*/ 13 h 43"/>
                  <a:gd name="T4" fmla="*/ 104 w 591"/>
                  <a:gd name="T5" fmla="*/ 23 h 43"/>
                  <a:gd name="T6" fmla="*/ 166 w 591"/>
                  <a:gd name="T7" fmla="*/ 30 h 43"/>
                  <a:gd name="T8" fmla="*/ 231 w 591"/>
                  <a:gd name="T9" fmla="*/ 36 h 43"/>
                  <a:gd name="T10" fmla="*/ 296 w 591"/>
                  <a:gd name="T11" fmla="*/ 40 h 43"/>
                  <a:gd name="T12" fmla="*/ 360 w 591"/>
                  <a:gd name="T13" fmla="*/ 43 h 43"/>
                  <a:gd name="T14" fmla="*/ 422 w 591"/>
                  <a:gd name="T15" fmla="*/ 43 h 43"/>
                  <a:gd name="T16" fmla="*/ 484 w 591"/>
                  <a:gd name="T17" fmla="*/ 43 h 43"/>
                  <a:gd name="T18" fmla="*/ 543 w 591"/>
                  <a:gd name="T19" fmla="*/ 36 h 43"/>
                  <a:gd name="T20" fmla="*/ 591 w 591"/>
                  <a:gd name="T21" fmla="*/ 3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1" h="43">
                    <a:moveTo>
                      <a:pt x="0" y="0"/>
                    </a:moveTo>
                    <a:lnTo>
                      <a:pt x="49" y="13"/>
                    </a:lnTo>
                    <a:lnTo>
                      <a:pt x="104" y="23"/>
                    </a:lnTo>
                    <a:lnTo>
                      <a:pt x="166" y="30"/>
                    </a:lnTo>
                    <a:lnTo>
                      <a:pt x="231" y="36"/>
                    </a:lnTo>
                    <a:lnTo>
                      <a:pt x="296" y="40"/>
                    </a:lnTo>
                    <a:lnTo>
                      <a:pt x="360" y="43"/>
                    </a:lnTo>
                    <a:lnTo>
                      <a:pt x="422" y="43"/>
                    </a:lnTo>
                    <a:lnTo>
                      <a:pt x="484" y="43"/>
                    </a:lnTo>
                    <a:lnTo>
                      <a:pt x="543" y="36"/>
                    </a:lnTo>
                    <a:lnTo>
                      <a:pt x="591" y="30"/>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10" name="Freeform 1034"/>
              <p:cNvSpPr>
                <a:spLocks/>
              </p:cNvSpPr>
              <p:nvPr/>
            </p:nvSpPr>
            <p:spPr bwMode="auto">
              <a:xfrm>
                <a:off x="1070" y="2784"/>
                <a:ext cx="16" cy="1"/>
              </a:xfrm>
              <a:custGeom>
                <a:avLst/>
                <a:gdLst>
                  <a:gd name="T0" fmla="*/ 0 w 364"/>
                  <a:gd name="T1" fmla="*/ 0 h 15"/>
                  <a:gd name="T2" fmla="*/ 35 w 364"/>
                  <a:gd name="T3" fmla="*/ 6 h 15"/>
                  <a:gd name="T4" fmla="*/ 71 w 364"/>
                  <a:gd name="T5" fmla="*/ 9 h 15"/>
                  <a:gd name="T6" fmla="*/ 110 w 364"/>
                  <a:gd name="T7" fmla="*/ 12 h 15"/>
                  <a:gd name="T8" fmla="*/ 146 w 364"/>
                  <a:gd name="T9" fmla="*/ 15 h 15"/>
                  <a:gd name="T10" fmla="*/ 181 w 364"/>
                  <a:gd name="T11" fmla="*/ 15 h 15"/>
                  <a:gd name="T12" fmla="*/ 217 w 364"/>
                  <a:gd name="T13" fmla="*/ 15 h 15"/>
                  <a:gd name="T14" fmla="*/ 253 w 364"/>
                  <a:gd name="T15" fmla="*/ 15 h 15"/>
                  <a:gd name="T16" fmla="*/ 289 w 364"/>
                  <a:gd name="T17" fmla="*/ 12 h 15"/>
                  <a:gd name="T18" fmla="*/ 324 w 364"/>
                  <a:gd name="T19" fmla="*/ 9 h 15"/>
                  <a:gd name="T20" fmla="*/ 364 w 364"/>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4" h="15">
                    <a:moveTo>
                      <a:pt x="0" y="0"/>
                    </a:moveTo>
                    <a:lnTo>
                      <a:pt x="35" y="6"/>
                    </a:lnTo>
                    <a:lnTo>
                      <a:pt x="71" y="9"/>
                    </a:lnTo>
                    <a:lnTo>
                      <a:pt x="110" y="12"/>
                    </a:lnTo>
                    <a:lnTo>
                      <a:pt x="146" y="15"/>
                    </a:lnTo>
                    <a:lnTo>
                      <a:pt x="181" y="15"/>
                    </a:lnTo>
                    <a:lnTo>
                      <a:pt x="217" y="15"/>
                    </a:lnTo>
                    <a:lnTo>
                      <a:pt x="253" y="15"/>
                    </a:lnTo>
                    <a:lnTo>
                      <a:pt x="289" y="12"/>
                    </a:lnTo>
                    <a:lnTo>
                      <a:pt x="324" y="9"/>
                    </a:lnTo>
                    <a:lnTo>
                      <a:pt x="364" y="0"/>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11" name="Freeform 1035"/>
              <p:cNvSpPr>
                <a:spLocks/>
              </p:cNvSpPr>
              <p:nvPr/>
            </p:nvSpPr>
            <p:spPr bwMode="auto">
              <a:xfrm>
                <a:off x="1044" y="2780"/>
                <a:ext cx="40" cy="1"/>
              </a:xfrm>
              <a:custGeom>
                <a:avLst/>
                <a:gdLst>
                  <a:gd name="T0" fmla="*/ 0 w 912"/>
                  <a:gd name="T1" fmla="*/ 9 h 19"/>
                  <a:gd name="T2" fmla="*/ 62 w 912"/>
                  <a:gd name="T3" fmla="*/ 12 h 19"/>
                  <a:gd name="T4" fmla="*/ 120 w 912"/>
                  <a:gd name="T5" fmla="*/ 9 h 19"/>
                  <a:gd name="T6" fmla="*/ 178 w 912"/>
                  <a:gd name="T7" fmla="*/ 9 h 19"/>
                  <a:gd name="T8" fmla="*/ 234 w 912"/>
                  <a:gd name="T9" fmla="*/ 6 h 19"/>
                  <a:gd name="T10" fmla="*/ 293 w 912"/>
                  <a:gd name="T11" fmla="*/ 3 h 19"/>
                  <a:gd name="T12" fmla="*/ 348 w 912"/>
                  <a:gd name="T13" fmla="*/ 0 h 19"/>
                  <a:gd name="T14" fmla="*/ 403 w 912"/>
                  <a:gd name="T15" fmla="*/ 0 h 19"/>
                  <a:gd name="T16" fmla="*/ 461 w 912"/>
                  <a:gd name="T17" fmla="*/ 3 h 19"/>
                  <a:gd name="T18" fmla="*/ 523 w 912"/>
                  <a:gd name="T19" fmla="*/ 9 h 19"/>
                  <a:gd name="T20" fmla="*/ 585 w 912"/>
                  <a:gd name="T21" fmla="*/ 16 h 19"/>
                  <a:gd name="T22" fmla="*/ 610 w 912"/>
                  <a:gd name="T23" fmla="*/ 19 h 19"/>
                  <a:gd name="T24" fmla="*/ 640 w 912"/>
                  <a:gd name="T25" fmla="*/ 19 h 19"/>
                  <a:gd name="T26" fmla="*/ 675 w 912"/>
                  <a:gd name="T27" fmla="*/ 19 h 19"/>
                  <a:gd name="T28" fmla="*/ 711 w 912"/>
                  <a:gd name="T29" fmla="*/ 16 h 19"/>
                  <a:gd name="T30" fmla="*/ 750 w 912"/>
                  <a:gd name="T31" fmla="*/ 12 h 19"/>
                  <a:gd name="T32" fmla="*/ 786 w 912"/>
                  <a:gd name="T33" fmla="*/ 9 h 19"/>
                  <a:gd name="T34" fmla="*/ 824 w 912"/>
                  <a:gd name="T35" fmla="*/ 6 h 19"/>
                  <a:gd name="T36" fmla="*/ 857 w 912"/>
                  <a:gd name="T37" fmla="*/ 3 h 19"/>
                  <a:gd name="T38" fmla="*/ 887 w 912"/>
                  <a:gd name="T39" fmla="*/ 3 h 19"/>
                  <a:gd name="T40" fmla="*/ 912 w 912"/>
                  <a:gd name="T41"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2" h="19">
                    <a:moveTo>
                      <a:pt x="0" y="9"/>
                    </a:moveTo>
                    <a:lnTo>
                      <a:pt x="62" y="12"/>
                    </a:lnTo>
                    <a:lnTo>
                      <a:pt x="120" y="9"/>
                    </a:lnTo>
                    <a:lnTo>
                      <a:pt x="178" y="9"/>
                    </a:lnTo>
                    <a:lnTo>
                      <a:pt x="234" y="6"/>
                    </a:lnTo>
                    <a:lnTo>
                      <a:pt x="293" y="3"/>
                    </a:lnTo>
                    <a:lnTo>
                      <a:pt x="348" y="0"/>
                    </a:lnTo>
                    <a:lnTo>
                      <a:pt x="403" y="0"/>
                    </a:lnTo>
                    <a:lnTo>
                      <a:pt x="461" y="3"/>
                    </a:lnTo>
                    <a:lnTo>
                      <a:pt x="523" y="9"/>
                    </a:lnTo>
                    <a:lnTo>
                      <a:pt x="585" y="16"/>
                    </a:lnTo>
                    <a:lnTo>
                      <a:pt x="610" y="19"/>
                    </a:lnTo>
                    <a:lnTo>
                      <a:pt x="640" y="19"/>
                    </a:lnTo>
                    <a:lnTo>
                      <a:pt x="675" y="19"/>
                    </a:lnTo>
                    <a:lnTo>
                      <a:pt x="711" y="16"/>
                    </a:lnTo>
                    <a:lnTo>
                      <a:pt x="750" y="12"/>
                    </a:lnTo>
                    <a:lnTo>
                      <a:pt x="786" y="9"/>
                    </a:lnTo>
                    <a:lnTo>
                      <a:pt x="824" y="6"/>
                    </a:lnTo>
                    <a:lnTo>
                      <a:pt x="857" y="3"/>
                    </a:lnTo>
                    <a:lnTo>
                      <a:pt x="887" y="3"/>
                    </a:lnTo>
                    <a:lnTo>
                      <a:pt x="912" y="3"/>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12" name="Freeform 1036"/>
              <p:cNvSpPr>
                <a:spLocks/>
              </p:cNvSpPr>
              <p:nvPr/>
            </p:nvSpPr>
            <p:spPr bwMode="auto">
              <a:xfrm>
                <a:off x="1057" y="2763"/>
                <a:ext cx="20" cy="3"/>
              </a:xfrm>
              <a:custGeom>
                <a:avLst/>
                <a:gdLst>
                  <a:gd name="T0" fmla="*/ 0 w 454"/>
                  <a:gd name="T1" fmla="*/ 86 h 86"/>
                  <a:gd name="T2" fmla="*/ 52 w 454"/>
                  <a:gd name="T3" fmla="*/ 75 h 86"/>
                  <a:gd name="T4" fmla="*/ 104 w 454"/>
                  <a:gd name="T5" fmla="*/ 69 h 86"/>
                  <a:gd name="T6" fmla="*/ 159 w 454"/>
                  <a:gd name="T7" fmla="*/ 66 h 86"/>
                  <a:gd name="T8" fmla="*/ 214 w 454"/>
                  <a:gd name="T9" fmla="*/ 63 h 86"/>
                  <a:gd name="T10" fmla="*/ 269 w 454"/>
                  <a:gd name="T11" fmla="*/ 60 h 86"/>
                  <a:gd name="T12" fmla="*/ 318 w 454"/>
                  <a:gd name="T13" fmla="*/ 53 h 86"/>
                  <a:gd name="T14" fmla="*/ 363 w 454"/>
                  <a:gd name="T15" fmla="*/ 47 h 86"/>
                  <a:gd name="T16" fmla="*/ 402 w 454"/>
                  <a:gd name="T17" fmla="*/ 36 h 86"/>
                  <a:gd name="T18" fmla="*/ 432 w 454"/>
                  <a:gd name="T19" fmla="*/ 20 h 86"/>
                  <a:gd name="T20" fmla="*/ 454 w 454"/>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4" h="86">
                    <a:moveTo>
                      <a:pt x="0" y="86"/>
                    </a:moveTo>
                    <a:lnTo>
                      <a:pt x="52" y="75"/>
                    </a:lnTo>
                    <a:lnTo>
                      <a:pt x="104" y="69"/>
                    </a:lnTo>
                    <a:lnTo>
                      <a:pt x="159" y="66"/>
                    </a:lnTo>
                    <a:lnTo>
                      <a:pt x="214" y="63"/>
                    </a:lnTo>
                    <a:lnTo>
                      <a:pt x="269" y="60"/>
                    </a:lnTo>
                    <a:lnTo>
                      <a:pt x="318" y="53"/>
                    </a:lnTo>
                    <a:lnTo>
                      <a:pt x="363" y="47"/>
                    </a:lnTo>
                    <a:lnTo>
                      <a:pt x="402" y="36"/>
                    </a:lnTo>
                    <a:lnTo>
                      <a:pt x="432" y="20"/>
                    </a:lnTo>
                    <a:lnTo>
                      <a:pt x="454" y="0"/>
                    </a:lnTo>
                  </a:path>
                </a:pathLst>
              </a:custGeom>
              <a:solidFill>
                <a:srgbClr val="660033"/>
              </a:solidFill>
              <a:ln w="1651">
                <a:solidFill>
                  <a:srgbClr val="292929"/>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13" name="Freeform 1037"/>
              <p:cNvSpPr>
                <a:spLocks/>
              </p:cNvSpPr>
              <p:nvPr/>
            </p:nvSpPr>
            <p:spPr bwMode="auto">
              <a:xfrm>
                <a:off x="1054" y="2748"/>
                <a:ext cx="20" cy="9"/>
              </a:xfrm>
              <a:custGeom>
                <a:avLst/>
                <a:gdLst>
                  <a:gd name="T0" fmla="*/ 0 w 468"/>
                  <a:gd name="T1" fmla="*/ 259 h 259"/>
                  <a:gd name="T2" fmla="*/ 65 w 468"/>
                  <a:gd name="T3" fmla="*/ 232 h 259"/>
                  <a:gd name="T4" fmla="*/ 124 w 468"/>
                  <a:gd name="T5" fmla="*/ 203 h 259"/>
                  <a:gd name="T6" fmla="*/ 176 w 468"/>
                  <a:gd name="T7" fmla="*/ 170 h 259"/>
                  <a:gd name="T8" fmla="*/ 218 w 468"/>
                  <a:gd name="T9" fmla="*/ 138 h 259"/>
                  <a:gd name="T10" fmla="*/ 260 w 468"/>
                  <a:gd name="T11" fmla="*/ 108 h 259"/>
                  <a:gd name="T12" fmla="*/ 295 w 468"/>
                  <a:gd name="T13" fmla="*/ 79 h 259"/>
                  <a:gd name="T14" fmla="*/ 335 w 468"/>
                  <a:gd name="T15" fmla="*/ 49 h 259"/>
                  <a:gd name="T16" fmla="*/ 374 w 468"/>
                  <a:gd name="T17" fmla="*/ 27 h 259"/>
                  <a:gd name="T18" fmla="*/ 419 w 468"/>
                  <a:gd name="T19" fmla="*/ 10 h 259"/>
                  <a:gd name="T20" fmla="*/ 468 w 468"/>
                  <a:gd name="T2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8" h="259">
                    <a:moveTo>
                      <a:pt x="0" y="259"/>
                    </a:moveTo>
                    <a:lnTo>
                      <a:pt x="65" y="232"/>
                    </a:lnTo>
                    <a:lnTo>
                      <a:pt x="124" y="203"/>
                    </a:lnTo>
                    <a:lnTo>
                      <a:pt x="176" y="170"/>
                    </a:lnTo>
                    <a:lnTo>
                      <a:pt x="218" y="138"/>
                    </a:lnTo>
                    <a:lnTo>
                      <a:pt x="260" y="108"/>
                    </a:lnTo>
                    <a:lnTo>
                      <a:pt x="295" y="79"/>
                    </a:lnTo>
                    <a:lnTo>
                      <a:pt x="335" y="49"/>
                    </a:lnTo>
                    <a:lnTo>
                      <a:pt x="374" y="27"/>
                    </a:lnTo>
                    <a:lnTo>
                      <a:pt x="419" y="10"/>
                    </a:lnTo>
                    <a:lnTo>
                      <a:pt x="468" y="0"/>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14" name="Freeform 1038"/>
              <p:cNvSpPr>
                <a:spLocks/>
              </p:cNvSpPr>
              <p:nvPr/>
            </p:nvSpPr>
            <p:spPr bwMode="auto">
              <a:xfrm>
                <a:off x="1054" y="2787"/>
                <a:ext cx="29" cy="3"/>
              </a:xfrm>
              <a:custGeom>
                <a:avLst/>
                <a:gdLst>
                  <a:gd name="T0" fmla="*/ 0 w 663"/>
                  <a:gd name="T1" fmla="*/ 3 h 71"/>
                  <a:gd name="T2" fmla="*/ 72 w 663"/>
                  <a:gd name="T3" fmla="*/ 0 h 71"/>
                  <a:gd name="T4" fmla="*/ 140 w 663"/>
                  <a:gd name="T5" fmla="*/ 6 h 71"/>
                  <a:gd name="T6" fmla="*/ 208 w 663"/>
                  <a:gd name="T7" fmla="*/ 12 h 71"/>
                  <a:gd name="T8" fmla="*/ 274 w 663"/>
                  <a:gd name="T9" fmla="*/ 25 h 71"/>
                  <a:gd name="T10" fmla="*/ 338 w 663"/>
                  <a:gd name="T11" fmla="*/ 35 h 71"/>
                  <a:gd name="T12" fmla="*/ 400 w 663"/>
                  <a:gd name="T13" fmla="*/ 48 h 71"/>
                  <a:gd name="T14" fmla="*/ 465 w 663"/>
                  <a:gd name="T15" fmla="*/ 58 h 71"/>
                  <a:gd name="T16" fmla="*/ 530 w 663"/>
                  <a:gd name="T17" fmla="*/ 67 h 71"/>
                  <a:gd name="T18" fmla="*/ 595 w 663"/>
                  <a:gd name="T19" fmla="*/ 71 h 71"/>
                  <a:gd name="T20" fmla="*/ 663 w 663"/>
                  <a:gd name="T21" fmla="*/ 6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3" h="71">
                    <a:moveTo>
                      <a:pt x="0" y="3"/>
                    </a:moveTo>
                    <a:lnTo>
                      <a:pt x="72" y="0"/>
                    </a:lnTo>
                    <a:lnTo>
                      <a:pt x="140" y="6"/>
                    </a:lnTo>
                    <a:lnTo>
                      <a:pt x="208" y="12"/>
                    </a:lnTo>
                    <a:lnTo>
                      <a:pt x="274" y="25"/>
                    </a:lnTo>
                    <a:lnTo>
                      <a:pt x="338" y="35"/>
                    </a:lnTo>
                    <a:lnTo>
                      <a:pt x="400" y="48"/>
                    </a:lnTo>
                    <a:lnTo>
                      <a:pt x="465" y="58"/>
                    </a:lnTo>
                    <a:lnTo>
                      <a:pt x="530" y="67"/>
                    </a:lnTo>
                    <a:lnTo>
                      <a:pt x="595" y="71"/>
                    </a:lnTo>
                    <a:lnTo>
                      <a:pt x="663" y="67"/>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15" name="Freeform 1039"/>
              <p:cNvSpPr>
                <a:spLocks/>
              </p:cNvSpPr>
              <p:nvPr/>
            </p:nvSpPr>
            <p:spPr bwMode="auto">
              <a:xfrm>
                <a:off x="1063" y="2847"/>
                <a:ext cx="25" cy="11"/>
              </a:xfrm>
              <a:custGeom>
                <a:avLst/>
                <a:gdLst>
                  <a:gd name="T0" fmla="*/ 591 w 591"/>
                  <a:gd name="T1" fmla="*/ 0 h 303"/>
                  <a:gd name="T2" fmla="*/ 569 w 591"/>
                  <a:gd name="T3" fmla="*/ 0 h 303"/>
                  <a:gd name="T4" fmla="*/ 545 w 591"/>
                  <a:gd name="T5" fmla="*/ 0 h 303"/>
                  <a:gd name="T6" fmla="*/ 520 w 591"/>
                  <a:gd name="T7" fmla="*/ 6 h 303"/>
                  <a:gd name="T8" fmla="*/ 493 w 591"/>
                  <a:gd name="T9" fmla="*/ 13 h 303"/>
                  <a:gd name="T10" fmla="*/ 468 w 591"/>
                  <a:gd name="T11" fmla="*/ 19 h 303"/>
                  <a:gd name="T12" fmla="*/ 445 w 591"/>
                  <a:gd name="T13" fmla="*/ 30 h 303"/>
                  <a:gd name="T14" fmla="*/ 419 w 591"/>
                  <a:gd name="T15" fmla="*/ 39 h 303"/>
                  <a:gd name="T16" fmla="*/ 396 w 591"/>
                  <a:gd name="T17" fmla="*/ 49 h 303"/>
                  <a:gd name="T18" fmla="*/ 374 w 591"/>
                  <a:gd name="T19" fmla="*/ 58 h 303"/>
                  <a:gd name="T20" fmla="*/ 358 w 591"/>
                  <a:gd name="T21" fmla="*/ 65 h 303"/>
                  <a:gd name="T22" fmla="*/ 319 w 591"/>
                  <a:gd name="T23" fmla="*/ 85 h 303"/>
                  <a:gd name="T24" fmla="*/ 283 w 591"/>
                  <a:gd name="T25" fmla="*/ 107 h 303"/>
                  <a:gd name="T26" fmla="*/ 247 w 591"/>
                  <a:gd name="T27" fmla="*/ 130 h 303"/>
                  <a:gd name="T28" fmla="*/ 212 w 591"/>
                  <a:gd name="T29" fmla="*/ 157 h 303"/>
                  <a:gd name="T30" fmla="*/ 176 w 591"/>
                  <a:gd name="T31" fmla="*/ 182 h 303"/>
                  <a:gd name="T32" fmla="*/ 143 w 591"/>
                  <a:gd name="T33" fmla="*/ 209 h 303"/>
                  <a:gd name="T34" fmla="*/ 108 w 591"/>
                  <a:gd name="T35" fmla="*/ 235 h 303"/>
                  <a:gd name="T36" fmla="*/ 72 w 591"/>
                  <a:gd name="T37" fmla="*/ 257 h 303"/>
                  <a:gd name="T38" fmla="*/ 36 w 591"/>
                  <a:gd name="T39" fmla="*/ 284 h 303"/>
                  <a:gd name="T40" fmla="*/ 0 w 591"/>
                  <a:gd name="T41" fmla="*/ 30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1" h="303">
                    <a:moveTo>
                      <a:pt x="591" y="0"/>
                    </a:moveTo>
                    <a:lnTo>
                      <a:pt x="569" y="0"/>
                    </a:lnTo>
                    <a:lnTo>
                      <a:pt x="545" y="0"/>
                    </a:lnTo>
                    <a:lnTo>
                      <a:pt x="520" y="6"/>
                    </a:lnTo>
                    <a:lnTo>
                      <a:pt x="493" y="13"/>
                    </a:lnTo>
                    <a:lnTo>
                      <a:pt x="468" y="19"/>
                    </a:lnTo>
                    <a:lnTo>
                      <a:pt x="445" y="30"/>
                    </a:lnTo>
                    <a:lnTo>
                      <a:pt x="419" y="39"/>
                    </a:lnTo>
                    <a:lnTo>
                      <a:pt x="396" y="49"/>
                    </a:lnTo>
                    <a:lnTo>
                      <a:pt x="374" y="58"/>
                    </a:lnTo>
                    <a:lnTo>
                      <a:pt x="358" y="65"/>
                    </a:lnTo>
                    <a:lnTo>
                      <a:pt x="319" y="85"/>
                    </a:lnTo>
                    <a:lnTo>
                      <a:pt x="283" y="107"/>
                    </a:lnTo>
                    <a:lnTo>
                      <a:pt x="247" y="130"/>
                    </a:lnTo>
                    <a:lnTo>
                      <a:pt x="212" y="157"/>
                    </a:lnTo>
                    <a:lnTo>
                      <a:pt x="176" y="182"/>
                    </a:lnTo>
                    <a:lnTo>
                      <a:pt x="143" y="209"/>
                    </a:lnTo>
                    <a:lnTo>
                      <a:pt x="108" y="235"/>
                    </a:lnTo>
                    <a:lnTo>
                      <a:pt x="72" y="257"/>
                    </a:lnTo>
                    <a:lnTo>
                      <a:pt x="36" y="284"/>
                    </a:lnTo>
                    <a:lnTo>
                      <a:pt x="0" y="303"/>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16" name="Freeform 1040"/>
              <p:cNvSpPr>
                <a:spLocks/>
              </p:cNvSpPr>
              <p:nvPr/>
            </p:nvSpPr>
            <p:spPr bwMode="auto">
              <a:xfrm>
                <a:off x="1053" y="2853"/>
                <a:ext cx="33" cy="11"/>
              </a:xfrm>
              <a:custGeom>
                <a:avLst/>
                <a:gdLst>
                  <a:gd name="T0" fmla="*/ 763 w 763"/>
                  <a:gd name="T1" fmla="*/ 0 h 316"/>
                  <a:gd name="T2" fmla="*/ 692 w 763"/>
                  <a:gd name="T3" fmla="*/ 33 h 316"/>
                  <a:gd name="T4" fmla="*/ 620 w 763"/>
                  <a:gd name="T5" fmla="*/ 72 h 316"/>
                  <a:gd name="T6" fmla="*/ 546 w 763"/>
                  <a:gd name="T7" fmla="*/ 114 h 316"/>
                  <a:gd name="T8" fmla="*/ 471 w 763"/>
                  <a:gd name="T9" fmla="*/ 157 h 316"/>
                  <a:gd name="T10" fmla="*/ 397 w 763"/>
                  <a:gd name="T11" fmla="*/ 199 h 316"/>
                  <a:gd name="T12" fmla="*/ 318 w 763"/>
                  <a:gd name="T13" fmla="*/ 235 h 316"/>
                  <a:gd name="T14" fmla="*/ 238 w 763"/>
                  <a:gd name="T15" fmla="*/ 267 h 316"/>
                  <a:gd name="T16" fmla="*/ 159 w 763"/>
                  <a:gd name="T17" fmla="*/ 293 h 316"/>
                  <a:gd name="T18" fmla="*/ 78 w 763"/>
                  <a:gd name="T19" fmla="*/ 309 h 316"/>
                  <a:gd name="T20" fmla="*/ 0 w 763"/>
                  <a:gd name="T21" fmla="*/ 316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3" h="316">
                    <a:moveTo>
                      <a:pt x="763" y="0"/>
                    </a:moveTo>
                    <a:lnTo>
                      <a:pt x="692" y="33"/>
                    </a:lnTo>
                    <a:lnTo>
                      <a:pt x="620" y="72"/>
                    </a:lnTo>
                    <a:lnTo>
                      <a:pt x="546" y="114"/>
                    </a:lnTo>
                    <a:lnTo>
                      <a:pt x="471" y="157"/>
                    </a:lnTo>
                    <a:lnTo>
                      <a:pt x="397" y="199"/>
                    </a:lnTo>
                    <a:lnTo>
                      <a:pt x="318" y="235"/>
                    </a:lnTo>
                    <a:lnTo>
                      <a:pt x="238" y="267"/>
                    </a:lnTo>
                    <a:lnTo>
                      <a:pt x="159" y="293"/>
                    </a:lnTo>
                    <a:lnTo>
                      <a:pt x="78" y="309"/>
                    </a:lnTo>
                    <a:lnTo>
                      <a:pt x="0" y="316"/>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17" name="Freeform 1041"/>
              <p:cNvSpPr>
                <a:spLocks/>
              </p:cNvSpPr>
              <p:nvPr/>
            </p:nvSpPr>
            <p:spPr bwMode="auto">
              <a:xfrm>
                <a:off x="1064" y="2864"/>
                <a:ext cx="15" cy="3"/>
              </a:xfrm>
              <a:custGeom>
                <a:avLst/>
                <a:gdLst>
                  <a:gd name="T0" fmla="*/ 347 w 347"/>
                  <a:gd name="T1" fmla="*/ 0 h 79"/>
                  <a:gd name="T2" fmla="*/ 311 w 347"/>
                  <a:gd name="T3" fmla="*/ 7 h 79"/>
                  <a:gd name="T4" fmla="*/ 280 w 347"/>
                  <a:gd name="T5" fmla="*/ 16 h 79"/>
                  <a:gd name="T6" fmla="*/ 244 w 347"/>
                  <a:gd name="T7" fmla="*/ 27 h 79"/>
                  <a:gd name="T8" fmla="*/ 208 w 347"/>
                  <a:gd name="T9" fmla="*/ 36 h 79"/>
                  <a:gd name="T10" fmla="*/ 176 w 347"/>
                  <a:gd name="T11" fmla="*/ 46 h 79"/>
                  <a:gd name="T12" fmla="*/ 140 w 347"/>
                  <a:gd name="T13" fmla="*/ 52 h 79"/>
                  <a:gd name="T14" fmla="*/ 104 w 347"/>
                  <a:gd name="T15" fmla="*/ 62 h 79"/>
                  <a:gd name="T16" fmla="*/ 72 w 347"/>
                  <a:gd name="T17" fmla="*/ 69 h 79"/>
                  <a:gd name="T18" fmla="*/ 36 w 347"/>
                  <a:gd name="T19" fmla="*/ 75 h 79"/>
                  <a:gd name="T20" fmla="*/ 0 w 347"/>
                  <a:gd name="T21"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7" h="79">
                    <a:moveTo>
                      <a:pt x="347" y="0"/>
                    </a:moveTo>
                    <a:lnTo>
                      <a:pt x="311" y="7"/>
                    </a:lnTo>
                    <a:lnTo>
                      <a:pt x="280" y="16"/>
                    </a:lnTo>
                    <a:lnTo>
                      <a:pt x="244" y="27"/>
                    </a:lnTo>
                    <a:lnTo>
                      <a:pt x="208" y="36"/>
                    </a:lnTo>
                    <a:lnTo>
                      <a:pt x="176" y="46"/>
                    </a:lnTo>
                    <a:lnTo>
                      <a:pt x="140" y="52"/>
                    </a:lnTo>
                    <a:lnTo>
                      <a:pt x="104" y="62"/>
                    </a:lnTo>
                    <a:lnTo>
                      <a:pt x="72" y="69"/>
                    </a:lnTo>
                    <a:lnTo>
                      <a:pt x="36" y="75"/>
                    </a:lnTo>
                    <a:lnTo>
                      <a:pt x="0" y="79"/>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18" name="Freeform 1042"/>
              <p:cNvSpPr>
                <a:spLocks/>
              </p:cNvSpPr>
              <p:nvPr/>
            </p:nvSpPr>
            <p:spPr bwMode="auto">
              <a:xfrm>
                <a:off x="1048" y="2893"/>
                <a:ext cx="21" cy="18"/>
              </a:xfrm>
              <a:custGeom>
                <a:avLst/>
                <a:gdLst>
                  <a:gd name="T0" fmla="*/ 0 w 493"/>
                  <a:gd name="T1" fmla="*/ 0 h 508"/>
                  <a:gd name="T2" fmla="*/ 42 w 493"/>
                  <a:gd name="T3" fmla="*/ 45 h 508"/>
                  <a:gd name="T4" fmla="*/ 72 w 493"/>
                  <a:gd name="T5" fmla="*/ 91 h 508"/>
                  <a:gd name="T6" fmla="*/ 97 w 493"/>
                  <a:gd name="T7" fmla="*/ 133 h 508"/>
                  <a:gd name="T8" fmla="*/ 120 w 493"/>
                  <a:gd name="T9" fmla="*/ 175 h 508"/>
                  <a:gd name="T10" fmla="*/ 149 w 493"/>
                  <a:gd name="T11" fmla="*/ 218 h 508"/>
                  <a:gd name="T12" fmla="*/ 185 w 493"/>
                  <a:gd name="T13" fmla="*/ 263 h 508"/>
                  <a:gd name="T14" fmla="*/ 234 w 493"/>
                  <a:gd name="T15" fmla="*/ 316 h 508"/>
                  <a:gd name="T16" fmla="*/ 298 w 493"/>
                  <a:gd name="T17" fmla="*/ 371 h 508"/>
                  <a:gd name="T18" fmla="*/ 383 w 493"/>
                  <a:gd name="T19" fmla="*/ 433 h 508"/>
                  <a:gd name="T20" fmla="*/ 493 w 493"/>
                  <a:gd name="T21" fmla="*/ 508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3" h="508">
                    <a:moveTo>
                      <a:pt x="0" y="0"/>
                    </a:moveTo>
                    <a:lnTo>
                      <a:pt x="42" y="45"/>
                    </a:lnTo>
                    <a:lnTo>
                      <a:pt x="72" y="91"/>
                    </a:lnTo>
                    <a:lnTo>
                      <a:pt x="97" y="133"/>
                    </a:lnTo>
                    <a:lnTo>
                      <a:pt x="120" y="175"/>
                    </a:lnTo>
                    <a:lnTo>
                      <a:pt x="149" y="218"/>
                    </a:lnTo>
                    <a:lnTo>
                      <a:pt x="185" y="263"/>
                    </a:lnTo>
                    <a:lnTo>
                      <a:pt x="234" y="316"/>
                    </a:lnTo>
                    <a:lnTo>
                      <a:pt x="298" y="371"/>
                    </a:lnTo>
                    <a:lnTo>
                      <a:pt x="383" y="433"/>
                    </a:lnTo>
                    <a:lnTo>
                      <a:pt x="493" y="508"/>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19" name="Freeform 1043"/>
              <p:cNvSpPr>
                <a:spLocks/>
              </p:cNvSpPr>
              <p:nvPr/>
            </p:nvSpPr>
            <p:spPr bwMode="auto">
              <a:xfrm>
                <a:off x="1058" y="2894"/>
                <a:ext cx="20" cy="13"/>
              </a:xfrm>
              <a:custGeom>
                <a:avLst/>
                <a:gdLst>
                  <a:gd name="T0" fmla="*/ 0 w 462"/>
                  <a:gd name="T1" fmla="*/ 0 h 342"/>
                  <a:gd name="T2" fmla="*/ 36 w 462"/>
                  <a:gd name="T3" fmla="*/ 49 h 342"/>
                  <a:gd name="T4" fmla="*/ 75 w 462"/>
                  <a:gd name="T5" fmla="*/ 91 h 342"/>
                  <a:gd name="T6" fmla="*/ 117 w 462"/>
                  <a:gd name="T7" fmla="*/ 130 h 342"/>
                  <a:gd name="T8" fmla="*/ 159 w 462"/>
                  <a:gd name="T9" fmla="*/ 170 h 342"/>
                  <a:gd name="T10" fmla="*/ 208 w 462"/>
                  <a:gd name="T11" fmla="*/ 202 h 342"/>
                  <a:gd name="T12" fmla="*/ 253 w 462"/>
                  <a:gd name="T13" fmla="*/ 235 h 342"/>
                  <a:gd name="T14" fmla="*/ 305 w 462"/>
                  <a:gd name="T15" fmla="*/ 264 h 342"/>
                  <a:gd name="T16" fmla="*/ 357 w 462"/>
                  <a:gd name="T17" fmla="*/ 290 h 342"/>
                  <a:gd name="T18" fmla="*/ 409 w 462"/>
                  <a:gd name="T19" fmla="*/ 320 h 342"/>
                  <a:gd name="T20" fmla="*/ 462 w 462"/>
                  <a:gd name="T21" fmla="*/ 342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2" h="342">
                    <a:moveTo>
                      <a:pt x="0" y="0"/>
                    </a:moveTo>
                    <a:lnTo>
                      <a:pt x="36" y="49"/>
                    </a:lnTo>
                    <a:lnTo>
                      <a:pt x="75" y="91"/>
                    </a:lnTo>
                    <a:lnTo>
                      <a:pt x="117" y="130"/>
                    </a:lnTo>
                    <a:lnTo>
                      <a:pt x="159" y="170"/>
                    </a:lnTo>
                    <a:lnTo>
                      <a:pt x="208" y="202"/>
                    </a:lnTo>
                    <a:lnTo>
                      <a:pt x="253" y="235"/>
                    </a:lnTo>
                    <a:lnTo>
                      <a:pt x="305" y="264"/>
                    </a:lnTo>
                    <a:lnTo>
                      <a:pt x="357" y="290"/>
                    </a:lnTo>
                    <a:lnTo>
                      <a:pt x="409" y="320"/>
                    </a:lnTo>
                    <a:lnTo>
                      <a:pt x="462" y="342"/>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20" name="Freeform 1044"/>
              <p:cNvSpPr>
                <a:spLocks/>
              </p:cNvSpPr>
              <p:nvPr/>
            </p:nvSpPr>
            <p:spPr bwMode="auto">
              <a:xfrm>
                <a:off x="1063" y="2892"/>
                <a:ext cx="12" cy="6"/>
              </a:xfrm>
              <a:custGeom>
                <a:avLst/>
                <a:gdLst>
                  <a:gd name="T0" fmla="*/ 0 w 277"/>
                  <a:gd name="T1" fmla="*/ 0 h 163"/>
                  <a:gd name="T2" fmla="*/ 27 w 277"/>
                  <a:gd name="T3" fmla="*/ 16 h 163"/>
                  <a:gd name="T4" fmla="*/ 53 w 277"/>
                  <a:gd name="T5" fmla="*/ 33 h 163"/>
                  <a:gd name="T6" fmla="*/ 82 w 277"/>
                  <a:gd name="T7" fmla="*/ 49 h 163"/>
                  <a:gd name="T8" fmla="*/ 111 w 277"/>
                  <a:gd name="T9" fmla="*/ 66 h 163"/>
                  <a:gd name="T10" fmla="*/ 140 w 277"/>
                  <a:gd name="T11" fmla="*/ 79 h 163"/>
                  <a:gd name="T12" fmla="*/ 167 w 277"/>
                  <a:gd name="T13" fmla="*/ 94 h 163"/>
                  <a:gd name="T14" fmla="*/ 195 w 277"/>
                  <a:gd name="T15" fmla="*/ 111 h 163"/>
                  <a:gd name="T16" fmla="*/ 222 w 277"/>
                  <a:gd name="T17" fmla="*/ 127 h 163"/>
                  <a:gd name="T18" fmla="*/ 251 w 277"/>
                  <a:gd name="T19" fmla="*/ 144 h 163"/>
                  <a:gd name="T20" fmla="*/ 277 w 277"/>
                  <a:gd name="T21"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7" h="163">
                    <a:moveTo>
                      <a:pt x="0" y="0"/>
                    </a:moveTo>
                    <a:lnTo>
                      <a:pt x="27" y="16"/>
                    </a:lnTo>
                    <a:lnTo>
                      <a:pt x="53" y="33"/>
                    </a:lnTo>
                    <a:lnTo>
                      <a:pt x="82" y="49"/>
                    </a:lnTo>
                    <a:lnTo>
                      <a:pt x="111" y="66"/>
                    </a:lnTo>
                    <a:lnTo>
                      <a:pt x="140" y="79"/>
                    </a:lnTo>
                    <a:lnTo>
                      <a:pt x="167" y="94"/>
                    </a:lnTo>
                    <a:lnTo>
                      <a:pt x="195" y="111"/>
                    </a:lnTo>
                    <a:lnTo>
                      <a:pt x="222" y="127"/>
                    </a:lnTo>
                    <a:lnTo>
                      <a:pt x="251" y="144"/>
                    </a:lnTo>
                    <a:lnTo>
                      <a:pt x="277" y="163"/>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21" name="Freeform 1045"/>
              <p:cNvSpPr>
                <a:spLocks/>
              </p:cNvSpPr>
              <p:nvPr/>
            </p:nvSpPr>
            <p:spPr bwMode="auto">
              <a:xfrm>
                <a:off x="1052" y="2878"/>
                <a:ext cx="24" cy="13"/>
              </a:xfrm>
              <a:custGeom>
                <a:avLst/>
                <a:gdLst>
                  <a:gd name="T0" fmla="*/ 0 w 545"/>
                  <a:gd name="T1" fmla="*/ 0 h 365"/>
                  <a:gd name="T2" fmla="*/ 52 w 545"/>
                  <a:gd name="T3" fmla="*/ 32 h 365"/>
                  <a:gd name="T4" fmla="*/ 103 w 545"/>
                  <a:gd name="T5" fmla="*/ 68 h 365"/>
                  <a:gd name="T6" fmla="*/ 159 w 545"/>
                  <a:gd name="T7" fmla="*/ 110 h 365"/>
                  <a:gd name="T8" fmla="*/ 210 w 545"/>
                  <a:gd name="T9" fmla="*/ 153 h 365"/>
                  <a:gd name="T10" fmla="*/ 266 w 545"/>
                  <a:gd name="T11" fmla="*/ 196 h 365"/>
                  <a:gd name="T12" fmla="*/ 317 w 545"/>
                  <a:gd name="T13" fmla="*/ 238 h 365"/>
                  <a:gd name="T14" fmla="*/ 373 w 545"/>
                  <a:gd name="T15" fmla="*/ 278 h 365"/>
                  <a:gd name="T16" fmla="*/ 428 w 545"/>
                  <a:gd name="T17" fmla="*/ 313 h 365"/>
                  <a:gd name="T18" fmla="*/ 486 w 545"/>
                  <a:gd name="T19" fmla="*/ 342 h 365"/>
                  <a:gd name="T20" fmla="*/ 545 w 545"/>
                  <a:gd name="T21" fmla="*/ 365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5" h="365">
                    <a:moveTo>
                      <a:pt x="0" y="0"/>
                    </a:moveTo>
                    <a:lnTo>
                      <a:pt x="52" y="32"/>
                    </a:lnTo>
                    <a:lnTo>
                      <a:pt x="103" y="68"/>
                    </a:lnTo>
                    <a:lnTo>
                      <a:pt x="159" y="110"/>
                    </a:lnTo>
                    <a:lnTo>
                      <a:pt x="210" y="153"/>
                    </a:lnTo>
                    <a:lnTo>
                      <a:pt x="266" y="196"/>
                    </a:lnTo>
                    <a:lnTo>
                      <a:pt x="317" y="238"/>
                    </a:lnTo>
                    <a:lnTo>
                      <a:pt x="373" y="278"/>
                    </a:lnTo>
                    <a:lnTo>
                      <a:pt x="428" y="313"/>
                    </a:lnTo>
                    <a:lnTo>
                      <a:pt x="486" y="342"/>
                    </a:lnTo>
                    <a:lnTo>
                      <a:pt x="545" y="365"/>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22" name="Freeform 1046"/>
              <p:cNvSpPr>
                <a:spLocks/>
              </p:cNvSpPr>
              <p:nvPr/>
            </p:nvSpPr>
            <p:spPr bwMode="auto">
              <a:xfrm>
                <a:off x="1060" y="2874"/>
                <a:ext cx="18" cy="1"/>
              </a:xfrm>
              <a:custGeom>
                <a:avLst/>
                <a:gdLst>
                  <a:gd name="T0" fmla="*/ 0 w 416"/>
                  <a:gd name="T1" fmla="*/ 0 h 30"/>
                  <a:gd name="T2" fmla="*/ 45 w 416"/>
                  <a:gd name="T3" fmla="*/ 17 h 30"/>
                  <a:gd name="T4" fmla="*/ 91 w 416"/>
                  <a:gd name="T5" fmla="*/ 23 h 30"/>
                  <a:gd name="T6" fmla="*/ 133 w 416"/>
                  <a:gd name="T7" fmla="*/ 30 h 30"/>
                  <a:gd name="T8" fmla="*/ 179 w 416"/>
                  <a:gd name="T9" fmla="*/ 30 h 30"/>
                  <a:gd name="T10" fmla="*/ 224 w 416"/>
                  <a:gd name="T11" fmla="*/ 26 h 30"/>
                  <a:gd name="T12" fmla="*/ 267 w 416"/>
                  <a:gd name="T13" fmla="*/ 23 h 30"/>
                  <a:gd name="T14" fmla="*/ 308 w 416"/>
                  <a:gd name="T15" fmla="*/ 17 h 30"/>
                  <a:gd name="T16" fmla="*/ 347 w 416"/>
                  <a:gd name="T17" fmla="*/ 14 h 30"/>
                  <a:gd name="T18" fmla="*/ 383 w 416"/>
                  <a:gd name="T19" fmla="*/ 14 h 30"/>
                  <a:gd name="T20" fmla="*/ 416 w 416"/>
                  <a:gd name="T21"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6" h="30">
                    <a:moveTo>
                      <a:pt x="0" y="0"/>
                    </a:moveTo>
                    <a:lnTo>
                      <a:pt x="45" y="17"/>
                    </a:lnTo>
                    <a:lnTo>
                      <a:pt x="91" y="23"/>
                    </a:lnTo>
                    <a:lnTo>
                      <a:pt x="133" y="30"/>
                    </a:lnTo>
                    <a:lnTo>
                      <a:pt x="179" y="30"/>
                    </a:lnTo>
                    <a:lnTo>
                      <a:pt x="224" y="26"/>
                    </a:lnTo>
                    <a:lnTo>
                      <a:pt x="267" y="23"/>
                    </a:lnTo>
                    <a:lnTo>
                      <a:pt x="308" y="17"/>
                    </a:lnTo>
                    <a:lnTo>
                      <a:pt x="347" y="14"/>
                    </a:lnTo>
                    <a:lnTo>
                      <a:pt x="383" y="14"/>
                    </a:lnTo>
                    <a:lnTo>
                      <a:pt x="416" y="14"/>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23" name="Freeform 1047"/>
              <p:cNvSpPr>
                <a:spLocks/>
              </p:cNvSpPr>
              <p:nvPr/>
            </p:nvSpPr>
            <p:spPr bwMode="auto">
              <a:xfrm>
                <a:off x="1065" y="2869"/>
                <a:ext cx="19" cy="3"/>
              </a:xfrm>
              <a:custGeom>
                <a:avLst/>
                <a:gdLst>
                  <a:gd name="T0" fmla="*/ 0 w 431"/>
                  <a:gd name="T1" fmla="*/ 76 h 76"/>
                  <a:gd name="T2" fmla="*/ 35 w 431"/>
                  <a:gd name="T3" fmla="*/ 76 h 76"/>
                  <a:gd name="T4" fmla="*/ 78 w 431"/>
                  <a:gd name="T5" fmla="*/ 76 h 76"/>
                  <a:gd name="T6" fmla="*/ 123 w 431"/>
                  <a:gd name="T7" fmla="*/ 69 h 76"/>
                  <a:gd name="T8" fmla="*/ 169 w 431"/>
                  <a:gd name="T9" fmla="*/ 66 h 76"/>
                  <a:gd name="T10" fmla="*/ 217 w 431"/>
                  <a:gd name="T11" fmla="*/ 57 h 76"/>
                  <a:gd name="T12" fmla="*/ 266 w 431"/>
                  <a:gd name="T13" fmla="*/ 46 h 76"/>
                  <a:gd name="T14" fmla="*/ 315 w 431"/>
                  <a:gd name="T15" fmla="*/ 36 h 76"/>
                  <a:gd name="T16" fmla="*/ 360 w 431"/>
                  <a:gd name="T17" fmla="*/ 27 h 76"/>
                  <a:gd name="T18" fmla="*/ 399 w 431"/>
                  <a:gd name="T19" fmla="*/ 13 h 76"/>
                  <a:gd name="T20" fmla="*/ 431 w 431"/>
                  <a:gd name="T2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1" h="76">
                    <a:moveTo>
                      <a:pt x="0" y="76"/>
                    </a:moveTo>
                    <a:lnTo>
                      <a:pt x="35" y="76"/>
                    </a:lnTo>
                    <a:lnTo>
                      <a:pt x="78" y="76"/>
                    </a:lnTo>
                    <a:lnTo>
                      <a:pt x="123" y="69"/>
                    </a:lnTo>
                    <a:lnTo>
                      <a:pt x="169" y="66"/>
                    </a:lnTo>
                    <a:lnTo>
                      <a:pt x="217" y="57"/>
                    </a:lnTo>
                    <a:lnTo>
                      <a:pt x="266" y="46"/>
                    </a:lnTo>
                    <a:lnTo>
                      <a:pt x="315" y="36"/>
                    </a:lnTo>
                    <a:lnTo>
                      <a:pt x="360" y="27"/>
                    </a:lnTo>
                    <a:lnTo>
                      <a:pt x="399" y="13"/>
                    </a:lnTo>
                    <a:lnTo>
                      <a:pt x="431" y="0"/>
                    </a:lnTo>
                  </a:path>
                </a:pathLst>
              </a:custGeom>
              <a:solidFill>
                <a:srgbClr val="993366"/>
              </a:solidFill>
              <a:ln w="1651">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24" name="Freeform 1048"/>
              <p:cNvSpPr>
                <a:spLocks/>
              </p:cNvSpPr>
              <p:nvPr/>
            </p:nvSpPr>
            <p:spPr bwMode="auto">
              <a:xfrm>
                <a:off x="1079" y="2857"/>
                <a:ext cx="12" cy="4"/>
              </a:xfrm>
              <a:custGeom>
                <a:avLst/>
                <a:gdLst>
                  <a:gd name="T0" fmla="*/ 0 w 282"/>
                  <a:gd name="T1" fmla="*/ 127 h 127"/>
                  <a:gd name="T2" fmla="*/ 32 w 282"/>
                  <a:gd name="T3" fmla="*/ 124 h 127"/>
                  <a:gd name="T4" fmla="*/ 65 w 282"/>
                  <a:gd name="T5" fmla="*/ 117 h 127"/>
                  <a:gd name="T6" fmla="*/ 95 w 282"/>
                  <a:gd name="T7" fmla="*/ 111 h 127"/>
                  <a:gd name="T8" fmla="*/ 123 w 282"/>
                  <a:gd name="T9" fmla="*/ 97 h 127"/>
                  <a:gd name="T10" fmla="*/ 153 w 282"/>
                  <a:gd name="T11" fmla="*/ 85 h 127"/>
                  <a:gd name="T12" fmla="*/ 178 w 282"/>
                  <a:gd name="T13" fmla="*/ 72 h 127"/>
                  <a:gd name="T14" fmla="*/ 205 w 282"/>
                  <a:gd name="T15" fmla="*/ 55 h 127"/>
                  <a:gd name="T16" fmla="*/ 230 w 282"/>
                  <a:gd name="T17" fmla="*/ 39 h 127"/>
                  <a:gd name="T18" fmla="*/ 257 w 282"/>
                  <a:gd name="T19" fmla="*/ 19 h 127"/>
                  <a:gd name="T20" fmla="*/ 282 w 282"/>
                  <a:gd name="T21"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2" h="127">
                    <a:moveTo>
                      <a:pt x="0" y="127"/>
                    </a:moveTo>
                    <a:lnTo>
                      <a:pt x="32" y="124"/>
                    </a:lnTo>
                    <a:lnTo>
                      <a:pt x="65" y="117"/>
                    </a:lnTo>
                    <a:lnTo>
                      <a:pt x="95" y="111"/>
                    </a:lnTo>
                    <a:lnTo>
                      <a:pt x="123" y="97"/>
                    </a:lnTo>
                    <a:lnTo>
                      <a:pt x="153" y="85"/>
                    </a:lnTo>
                    <a:lnTo>
                      <a:pt x="178" y="72"/>
                    </a:lnTo>
                    <a:lnTo>
                      <a:pt x="205" y="55"/>
                    </a:lnTo>
                    <a:lnTo>
                      <a:pt x="230" y="39"/>
                    </a:lnTo>
                    <a:lnTo>
                      <a:pt x="257" y="19"/>
                    </a:lnTo>
                    <a:lnTo>
                      <a:pt x="282" y="0"/>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25" name="Freeform 1049"/>
              <p:cNvSpPr>
                <a:spLocks/>
              </p:cNvSpPr>
              <p:nvPr/>
            </p:nvSpPr>
            <p:spPr bwMode="auto">
              <a:xfrm>
                <a:off x="1062" y="2880"/>
                <a:ext cx="11" cy="3"/>
              </a:xfrm>
              <a:custGeom>
                <a:avLst/>
                <a:gdLst>
                  <a:gd name="T0" fmla="*/ 0 w 256"/>
                  <a:gd name="T1" fmla="*/ 0 h 91"/>
                  <a:gd name="T2" fmla="*/ 23 w 256"/>
                  <a:gd name="T3" fmla="*/ 9 h 91"/>
                  <a:gd name="T4" fmla="*/ 48 w 256"/>
                  <a:gd name="T5" fmla="*/ 22 h 91"/>
                  <a:gd name="T6" fmla="*/ 72 w 256"/>
                  <a:gd name="T7" fmla="*/ 32 h 91"/>
                  <a:gd name="T8" fmla="*/ 97 w 256"/>
                  <a:gd name="T9" fmla="*/ 45 h 91"/>
                  <a:gd name="T10" fmla="*/ 123 w 256"/>
                  <a:gd name="T11" fmla="*/ 55 h 91"/>
                  <a:gd name="T12" fmla="*/ 149 w 256"/>
                  <a:gd name="T13" fmla="*/ 64 h 91"/>
                  <a:gd name="T14" fmla="*/ 175 w 256"/>
                  <a:gd name="T15" fmla="*/ 75 h 91"/>
                  <a:gd name="T16" fmla="*/ 201 w 256"/>
                  <a:gd name="T17" fmla="*/ 81 h 91"/>
                  <a:gd name="T18" fmla="*/ 227 w 256"/>
                  <a:gd name="T19" fmla="*/ 87 h 91"/>
                  <a:gd name="T20" fmla="*/ 256 w 256"/>
                  <a:gd name="T2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6" h="91">
                    <a:moveTo>
                      <a:pt x="0" y="0"/>
                    </a:moveTo>
                    <a:lnTo>
                      <a:pt x="23" y="9"/>
                    </a:lnTo>
                    <a:lnTo>
                      <a:pt x="48" y="22"/>
                    </a:lnTo>
                    <a:lnTo>
                      <a:pt x="72" y="32"/>
                    </a:lnTo>
                    <a:lnTo>
                      <a:pt x="97" y="45"/>
                    </a:lnTo>
                    <a:lnTo>
                      <a:pt x="123" y="55"/>
                    </a:lnTo>
                    <a:lnTo>
                      <a:pt x="149" y="64"/>
                    </a:lnTo>
                    <a:lnTo>
                      <a:pt x="175" y="75"/>
                    </a:lnTo>
                    <a:lnTo>
                      <a:pt x="201" y="81"/>
                    </a:lnTo>
                    <a:lnTo>
                      <a:pt x="227" y="87"/>
                    </a:lnTo>
                    <a:lnTo>
                      <a:pt x="256" y="91"/>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26" name="Freeform 1050"/>
              <p:cNvSpPr>
                <a:spLocks/>
              </p:cNvSpPr>
              <p:nvPr/>
            </p:nvSpPr>
            <p:spPr bwMode="auto">
              <a:xfrm>
                <a:off x="1061" y="2902"/>
                <a:ext cx="14" cy="8"/>
              </a:xfrm>
              <a:custGeom>
                <a:avLst/>
                <a:gdLst>
                  <a:gd name="T0" fmla="*/ 0 w 331"/>
                  <a:gd name="T1" fmla="*/ 0 h 238"/>
                  <a:gd name="T2" fmla="*/ 23 w 331"/>
                  <a:gd name="T3" fmla="*/ 29 h 238"/>
                  <a:gd name="T4" fmla="*/ 52 w 331"/>
                  <a:gd name="T5" fmla="*/ 58 h 238"/>
                  <a:gd name="T6" fmla="*/ 81 w 331"/>
                  <a:gd name="T7" fmla="*/ 88 h 238"/>
                  <a:gd name="T8" fmla="*/ 114 w 331"/>
                  <a:gd name="T9" fmla="*/ 117 h 238"/>
                  <a:gd name="T10" fmla="*/ 150 w 331"/>
                  <a:gd name="T11" fmla="*/ 147 h 238"/>
                  <a:gd name="T12" fmla="*/ 185 w 331"/>
                  <a:gd name="T13" fmla="*/ 169 h 238"/>
                  <a:gd name="T14" fmla="*/ 224 w 331"/>
                  <a:gd name="T15" fmla="*/ 192 h 238"/>
                  <a:gd name="T16" fmla="*/ 260 w 331"/>
                  <a:gd name="T17" fmla="*/ 211 h 238"/>
                  <a:gd name="T18" fmla="*/ 295 w 331"/>
                  <a:gd name="T19" fmla="*/ 228 h 238"/>
                  <a:gd name="T20" fmla="*/ 331 w 331"/>
                  <a:gd name="T21"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1" h="238">
                    <a:moveTo>
                      <a:pt x="0" y="0"/>
                    </a:moveTo>
                    <a:lnTo>
                      <a:pt x="23" y="29"/>
                    </a:lnTo>
                    <a:lnTo>
                      <a:pt x="52" y="58"/>
                    </a:lnTo>
                    <a:lnTo>
                      <a:pt x="81" y="88"/>
                    </a:lnTo>
                    <a:lnTo>
                      <a:pt x="114" y="117"/>
                    </a:lnTo>
                    <a:lnTo>
                      <a:pt x="150" y="147"/>
                    </a:lnTo>
                    <a:lnTo>
                      <a:pt x="185" y="169"/>
                    </a:lnTo>
                    <a:lnTo>
                      <a:pt x="224" y="192"/>
                    </a:lnTo>
                    <a:lnTo>
                      <a:pt x="260" y="211"/>
                    </a:lnTo>
                    <a:lnTo>
                      <a:pt x="295" y="228"/>
                    </a:lnTo>
                    <a:lnTo>
                      <a:pt x="331" y="238"/>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27" name="Freeform 1051"/>
              <p:cNvSpPr>
                <a:spLocks/>
              </p:cNvSpPr>
              <p:nvPr/>
            </p:nvSpPr>
            <p:spPr bwMode="auto">
              <a:xfrm>
                <a:off x="1002" y="2950"/>
                <a:ext cx="17" cy="25"/>
              </a:xfrm>
              <a:custGeom>
                <a:avLst/>
                <a:gdLst>
                  <a:gd name="T0" fmla="*/ 0 w 396"/>
                  <a:gd name="T1" fmla="*/ 0 h 709"/>
                  <a:gd name="T2" fmla="*/ 45 w 396"/>
                  <a:gd name="T3" fmla="*/ 124 h 709"/>
                  <a:gd name="T4" fmla="*/ 91 w 396"/>
                  <a:gd name="T5" fmla="*/ 236 h 709"/>
                  <a:gd name="T6" fmla="*/ 136 w 396"/>
                  <a:gd name="T7" fmla="*/ 337 h 709"/>
                  <a:gd name="T8" fmla="*/ 179 w 396"/>
                  <a:gd name="T9" fmla="*/ 428 h 709"/>
                  <a:gd name="T10" fmla="*/ 220 w 396"/>
                  <a:gd name="T11" fmla="*/ 507 h 709"/>
                  <a:gd name="T12" fmla="*/ 259 w 396"/>
                  <a:gd name="T13" fmla="*/ 571 h 709"/>
                  <a:gd name="T14" fmla="*/ 298 w 396"/>
                  <a:gd name="T15" fmla="*/ 624 h 709"/>
                  <a:gd name="T16" fmla="*/ 334 w 396"/>
                  <a:gd name="T17" fmla="*/ 663 h 709"/>
                  <a:gd name="T18" fmla="*/ 366 w 396"/>
                  <a:gd name="T19" fmla="*/ 692 h 709"/>
                  <a:gd name="T20" fmla="*/ 396 w 396"/>
                  <a:gd name="T21" fmla="*/ 709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6" h="709">
                    <a:moveTo>
                      <a:pt x="0" y="0"/>
                    </a:moveTo>
                    <a:lnTo>
                      <a:pt x="45" y="124"/>
                    </a:lnTo>
                    <a:lnTo>
                      <a:pt x="91" y="236"/>
                    </a:lnTo>
                    <a:lnTo>
                      <a:pt x="136" y="337"/>
                    </a:lnTo>
                    <a:lnTo>
                      <a:pt x="179" y="428"/>
                    </a:lnTo>
                    <a:lnTo>
                      <a:pt x="220" y="507"/>
                    </a:lnTo>
                    <a:lnTo>
                      <a:pt x="259" y="571"/>
                    </a:lnTo>
                    <a:lnTo>
                      <a:pt x="298" y="624"/>
                    </a:lnTo>
                    <a:lnTo>
                      <a:pt x="334" y="663"/>
                    </a:lnTo>
                    <a:lnTo>
                      <a:pt x="366" y="692"/>
                    </a:lnTo>
                    <a:lnTo>
                      <a:pt x="396" y="709"/>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28" name="Freeform 1052"/>
              <p:cNvSpPr>
                <a:spLocks/>
              </p:cNvSpPr>
              <p:nvPr/>
            </p:nvSpPr>
            <p:spPr bwMode="auto">
              <a:xfrm>
                <a:off x="994" y="2949"/>
                <a:ext cx="20" cy="37"/>
              </a:xfrm>
              <a:custGeom>
                <a:avLst/>
                <a:gdLst>
                  <a:gd name="T0" fmla="*/ 0 w 471"/>
                  <a:gd name="T1" fmla="*/ 0 h 1037"/>
                  <a:gd name="T2" fmla="*/ 10 w 471"/>
                  <a:gd name="T3" fmla="*/ 10 h 1037"/>
                  <a:gd name="T4" fmla="*/ 23 w 471"/>
                  <a:gd name="T5" fmla="*/ 19 h 1037"/>
                  <a:gd name="T6" fmla="*/ 33 w 471"/>
                  <a:gd name="T7" fmla="*/ 29 h 1037"/>
                  <a:gd name="T8" fmla="*/ 39 w 471"/>
                  <a:gd name="T9" fmla="*/ 42 h 1037"/>
                  <a:gd name="T10" fmla="*/ 48 w 471"/>
                  <a:gd name="T11" fmla="*/ 55 h 1037"/>
                  <a:gd name="T12" fmla="*/ 55 w 471"/>
                  <a:gd name="T13" fmla="*/ 65 h 1037"/>
                  <a:gd name="T14" fmla="*/ 62 w 471"/>
                  <a:gd name="T15" fmla="*/ 78 h 1037"/>
                  <a:gd name="T16" fmla="*/ 72 w 471"/>
                  <a:gd name="T17" fmla="*/ 91 h 1037"/>
                  <a:gd name="T18" fmla="*/ 75 w 471"/>
                  <a:gd name="T19" fmla="*/ 104 h 1037"/>
                  <a:gd name="T20" fmla="*/ 81 w 471"/>
                  <a:gd name="T21" fmla="*/ 121 h 1037"/>
                  <a:gd name="T22" fmla="*/ 114 w 471"/>
                  <a:gd name="T23" fmla="*/ 196 h 1037"/>
                  <a:gd name="T24" fmla="*/ 143 w 471"/>
                  <a:gd name="T25" fmla="*/ 273 h 1037"/>
                  <a:gd name="T26" fmla="*/ 169 w 471"/>
                  <a:gd name="T27" fmla="*/ 352 h 1037"/>
                  <a:gd name="T28" fmla="*/ 195 w 471"/>
                  <a:gd name="T29" fmla="*/ 430 h 1037"/>
                  <a:gd name="T30" fmla="*/ 221 w 471"/>
                  <a:gd name="T31" fmla="*/ 508 h 1037"/>
                  <a:gd name="T32" fmla="*/ 247 w 471"/>
                  <a:gd name="T33" fmla="*/ 587 h 1037"/>
                  <a:gd name="T34" fmla="*/ 273 w 471"/>
                  <a:gd name="T35" fmla="*/ 665 h 1037"/>
                  <a:gd name="T36" fmla="*/ 302 w 471"/>
                  <a:gd name="T37" fmla="*/ 743 h 1037"/>
                  <a:gd name="T38" fmla="*/ 334 w 471"/>
                  <a:gd name="T39" fmla="*/ 819 h 1037"/>
                  <a:gd name="T40" fmla="*/ 370 w 471"/>
                  <a:gd name="T41" fmla="*/ 894 h 1037"/>
                  <a:gd name="T42" fmla="*/ 380 w 471"/>
                  <a:gd name="T43" fmla="*/ 910 h 1037"/>
                  <a:gd name="T44" fmla="*/ 390 w 471"/>
                  <a:gd name="T45" fmla="*/ 927 h 1037"/>
                  <a:gd name="T46" fmla="*/ 399 w 471"/>
                  <a:gd name="T47" fmla="*/ 939 h 1037"/>
                  <a:gd name="T48" fmla="*/ 410 w 471"/>
                  <a:gd name="T49" fmla="*/ 952 h 1037"/>
                  <a:gd name="T50" fmla="*/ 419 w 471"/>
                  <a:gd name="T51" fmla="*/ 966 h 1037"/>
                  <a:gd name="T52" fmla="*/ 432 w 471"/>
                  <a:gd name="T53" fmla="*/ 982 h 1037"/>
                  <a:gd name="T54" fmla="*/ 441 w 471"/>
                  <a:gd name="T55" fmla="*/ 994 h 1037"/>
                  <a:gd name="T56" fmla="*/ 451 w 471"/>
                  <a:gd name="T57" fmla="*/ 1008 h 1037"/>
                  <a:gd name="T58" fmla="*/ 462 w 471"/>
                  <a:gd name="T59" fmla="*/ 1021 h 1037"/>
                  <a:gd name="T60" fmla="*/ 471 w 471"/>
                  <a:gd name="T61" fmla="*/ 1037 h 10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71" h="1037">
                    <a:moveTo>
                      <a:pt x="0" y="0"/>
                    </a:moveTo>
                    <a:lnTo>
                      <a:pt x="10" y="10"/>
                    </a:lnTo>
                    <a:lnTo>
                      <a:pt x="23" y="19"/>
                    </a:lnTo>
                    <a:lnTo>
                      <a:pt x="33" y="29"/>
                    </a:lnTo>
                    <a:lnTo>
                      <a:pt x="39" y="42"/>
                    </a:lnTo>
                    <a:lnTo>
                      <a:pt x="48" y="55"/>
                    </a:lnTo>
                    <a:lnTo>
                      <a:pt x="55" y="65"/>
                    </a:lnTo>
                    <a:lnTo>
                      <a:pt x="62" y="78"/>
                    </a:lnTo>
                    <a:lnTo>
                      <a:pt x="72" y="91"/>
                    </a:lnTo>
                    <a:lnTo>
                      <a:pt x="75" y="104"/>
                    </a:lnTo>
                    <a:lnTo>
                      <a:pt x="81" y="121"/>
                    </a:lnTo>
                    <a:lnTo>
                      <a:pt x="114" y="196"/>
                    </a:lnTo>
                    <a:lnTo>
                      <a:pt x="143" y="273"/>
                    </a:lnTo>
                    <a:lnTo>
                      <a:pt x="169" y="352"/>
                    </a:lnTo>
                    <a:lnTo>
                      <a:pt x="195" y="430"/>
                    </a:lnTo>
                    <a:lnTo>
                      <a:pt x="221" y="508"/>
                    </a:lnTo>
                    <a:lnTo>
                      <a:pt x="247" y="587"/>
                    </a:lnTo>
                    <a:lnTo>
                      <a:pt x="273" y="665"/>
                    </a:lnTo>
                    <a:lnTo>
                      <a:pt x="302" y="743"/>
                    </a:lnTo>
                    <a:lnTo>
                      <a:pt x="334" y="819"/>
                    </a:lnTo>
                    <a:lnTo>
                      <a:pt x="370" y="894"/>
                    </a:lnTo>
                    <a:lnTo>
                      <a:pt x="380" y="910"/>
                    </a:lnTo>
                    <a:lnTo>
                      <a:pt x="390" y="927"/>
                    </a:lnTo>
                    <a:lnTo>
                      <a:pt x="399" y="939"/>
                    </a:lnTo>
                    <a:lnTo>
                      <a:pt x="410" y="952"/>
                    </a:lnTo>
                    <a:lnTo>
                      <a:pt x="419" y="966"/>
                    </a:lnTo>
                    <a:lnTo>
                      <a:pt x="432" y="982"/>
                    </a:lnTo>
                    <a:lnTo>
                      <a:pt x="441" y="994"/>
                    </a:lnTo>
                    <a:lnTo>
                      <a:pt x="451" y="1008"/>
                    </a:lnTo>
                    <a:lnTo>
                      <a:pt x="462" y="1021"/>
                    </a:lnTo>
                    <a:lnTo>
                      <a:pt x="471" y="1037"/>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29" name="Freeform 1053"/>
              <p:cNvSpPr>
                <a:spLocks/>
              </p:cNvSpPr>
              <p:nvPr/>
            </p:nvSpPr>
            <p:spPr bwMode="auto">
              <a:xfrm>
                <a:off x="1001" y="2974"/>
                <a:ext cx="10" cy="19"/>
              </a:xfrm>
              <a:custGeom>
                <a:avLst/>
                <a:gdLst>
                  <a:gd name="T0" fmla="*/ 0 w 217"/>
                  <a:gd name="T1" fmla="*/ 0 h 545"/>
                  <a:gd name="T2" fmla="*/ 16 w 217"/>
                  <a:gd name="T3" fmla="*/ 62 h 545"/>
                  <a:gd name="T4" fmla="*/ 32 w 217"/>
                  <a:gd name="T5" fmla="*/ 124 h 545"/>
                  <a:gd name="T6" fmla="*/ 52 w 217"/>
                  <a:gd name="T7" fmla="*/ 186 h 545"/>
                  <a:gd name="T8" fmla="*/ 74 w 217"/>
                  <a:gd name="T9" fmla="*/ 245 h 545"/>
                  <a:gd name="T10" fmla="*/ 98 w 217"/>
                  <a:gd name="T11" fmla="*/ 307 h 545"/>
                  <a:gd name="T12" fmla="*/ 123 w 217"/>
                  <a:gd name="T13" fmla="*/ 363 h 545"/>
                  <a:gd name="T14" fmla="*/ 146 w 217"/>
                  <a:gd name="T15" fmla="*/ 415 h 545"/>
                  <a:gd name="T16" fmla="*/ 172 w 217"/>
                  <a:gd name="T17" fmla="*/ 463 h 545"/>
                  <a:gd name="T18" fmla="*/ 195 w 217"/>
                  <a:gd name="T19" fmla="*/ 506 h 545"/>
                  <a:gd name="T20" fmla="*/ 217 w 217"/>
                  <a:gd name="T21" fmla="*/ 545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7" h="545">
                    <a:moveTo>
                      <a:pt x="0" y="0"/>
                    </a:moveTo>
                    <a:lnTo>
                      <a:pt x="16" y="62"/>
                    </a:lnTo>
                    <a:lnTo>
                      <a:pt x="32" y="124"/>
                    </a:lnTo>
                    <a:lnTo>
                      <a:pt x="52" y="186"/>
                    </a:lnTo>
                    <a:lnTo>
                      <a:pt x="74" y="245"/>
                    </a:lnTo>
                    <a:lnTo>
                      <a:pt x="98" y="307"/>
                    </a:lnTo>
                    <a:lnTo>
                      <a:pt x="123" y="363"/>
                    </a:lnTo>
                    <a:lnTo>
                      <a:pt x="146" y="415"/>
                    </a:lnTo>
                    <a:lnTo>
                      <a:pt x="172" y="463"/>
                    </a:lnTo>
                    <a:lnTo>
                      <a:pt x="195" y="506"/>
                    </a:lnTo>
                    <a:lnTo>
                      <a:pt x="217" y="545"/>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30" name="Freeform 1054"/>
              <p:cNvSpPr>
                <a:spLocks/>
              </p:cNvSpPr>
              <p:nvPr/>
            </p:nvSpPr>
            <p:spPr bwMode="auto">
              <a:xfrm>
                <a:off x="964" y="2964"/>
                <a:ext cx="15" cy="30"/>
              </a:xfrm>
              <a:custGeom>
                <a:avLst/>
                <a:gdLst>
                  <a:gd name="T0" fmla="*/ 0 w 347"/>
                  <a:gd name="T1" fmla="*/ 0 h 842"/>
                  <a:gd name="T2" fmla="*/ 42 w 347"/>
                  <a:gd name="T3" fmla="*/ 62 h 842"/>
                  <a:gd name="T4" fmla="*/ 81 w 347"/>
                  <a:gd name="T5" fmla="*/ 127 h 842"/>
                  <a:gd name="T6" fmla="*/ 117 w 347"/>
                  <a:gd name="T7" fmla="*/ 193 h 842"/>
                  <a:gd name="T8" fmla="*/ 146 w 347"/>
                  <a:gd name="T9" fmla="*/ 261 h 842"/>
                  <a:gd name="T10" fmla="*/ 172 w 347"/>
                  <a:gd name="T11" fmla="*/ 329 h 842"/>
                  <a:gd name="T12" fmla="*/ 195 w 347"/>
                  <a:gd name="T13" fmla="*/ 401 h 842"/>
                  <a:gd name="T14" fmla="*/ 215 w 347"/>
                  <a:gd name="T15" fmla="*/ 473 h 842"/>
                  <a:gd name="T16" fmla="*/ 237 w 347"/>
                  <a:gd name="T17" fmla="*/ 549 h 842"/>
                  <a:gd name="T18" fmla="*/ 256 w 347"/>
                  <a:gd name="T19" fmla="*/ 620 h 842"/>
                  <a:gd name="T20" fmla="*/ 276 w 347"/>
                  <a:gd name="T21" fmla="*/ 695 h 842"/>
                  <a:gd name="T22" fmla="*/ 279 w 347"/>
                  <a:gd name="T23" fmla="*/ 707 h 842"/>
                  <a:gd name="T24" fmla="*/ 283 w 347"/>
                  <a:gd name="T25" fmla="*/ 724 h 842"/>
                  <a:gd name="T26" fmla="*/ 289 w 347"/>
                  <a:gd name="T27" fmla="*/ 740 h 842"/>
                  <a:gd name="T28" fmla="*/ 295 w 347"/>
                  <a:gd name="T29" fmla="*/ 757 h 842"/>
                  <a:gd name="T30" fmla="*/ 302 w 347"/>
                  <a:gd name="T31" fmla="*/ 770 h 842"/>
                  <a:gd name="T32" fmla="*/ 308 w 347"/>
                  <a:gd name="T33" fmla="*/ 786 h 842"/>
                  <a:gd name="T34" fmla="*/ 319 w 347"/>
                  <a:gd name="T35" fmla="*/ 799 h 842"/>
                  <a:gd name="T36" fmla="*/ 328 w 347"/>
                  <a:gd name="T37" fmla="*/ 815 h 842"/>
                  <a:gd name="T38" fmla="*/ 338 w 347"/>
                  <a:gd name="T39" fmla="*/ 828 h 842"/>
                  <a:gd name="T40" fmla="*/ 347 w 347"/>
                  <a:gd name="T41" fmla="*/ 842 h 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7" h="842">
                    <a:moveTo>
                      <a:pt x="0" y="0"/>
                    </a:moveTo>
                    <a:lnTo>
                      <a:pt x="42" y="62"/>
                    </a:lnTo>
                    <a:lnTo>
                      <a:pt x="81" y="127"/>
                    </a:lnTo>
                    <a:lnTo>
                      <a:pt x="117" y="193"/>
                    </a:lnTo>
                    <a:lnTo>
                      <a:pt x="146" y="261"/>
                    </a:lnTo>
                    <a:lnTo>
                      <a:pt x="172" y="329"/>
                    </a:lnTo>
                    <a:lnTo>
                      <a:pt x="195" y="401"/>
                    </a:lnTo>
                    <a:lnTo>
                      <a:pt x="215" y="473"/>
                    </a:lnTo>
                    <a:lnTo>
                      <a:pt x="237" y="549"/>
                    </a:lnTo>
                    <a:lnTo>
                      <a:pt x="256" y="620"/>
                    </a:lnTo>
                    <a:lnTo>
                      <a:pt x="276" y="695"/>
                    </a:lnTo>
                    <a:lnTo>
                      <a:pt x="279" y="707"/>
                    </a:lnTo>
                    <a:lnTo>
                      <a:pt x="283" y="724"/>
                    </a:lnTo>
                    <a:lnTo>
                      <a:pt x="289" y="740"/>
                    </a:lnTo>
                    <a:lnTo>
                      <a:pt x="295" y="757"/>
                    </a:lnTo>
                    <a:lnTo>
                      <a:pt x="302" y="770"/>
                    </a:lnTo>
                    <a:lnTo>
                      <a:pt x="308" y="786"/>
                    </a:lnTo>
                    <a:lnTo>
                      <a:pt x="319" y="799"/>
                    </a:lnTo>
                    <a:lnTo>
                      <a:pt x="328" y="815"/>
                    </a:lnTo>
                    <a:lnTo>
                      <a:pt x="338" y="828"/>
                    </a:lnTo>
                    <a:lnTo>
                      <a:pt x="347" y="842"/>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31" name="Freeform 1055"/>
              <p:cNvSpPr>
                <a:spLocks/>
              </p:cNvSpPr>
              <p:nvPr/>
            </p:nvSpPr>
            <p:spPr bwMode="auto">
              <a:xfrm>
                <a:off x="975" y="2970"/>
                <a:ext cx="15" cy="34"/>
              </a:xfrm>
              <a:custGeom>
                <a:avLst/>
                <a:gdLst>
                  <a:gd name="T0" fmla="*/ 0 w 354"/>
                  <a:gd name="T1" fmla="*/ 0 h 959"/>
                  <a:gd name="T2" fmla="*/ 36 w 354"/>
                  <a:gd name="T3" fmla="*/ 104 h 959"/>
                  <a:gd name="T4" fmla="*/ 75 w 354"/>
                  <a:gd name="T5" fmla="*/ 205 h 959"/>
                  <a:gd name="T6" fmla="*/ 117 w 354"/>
                  <a:gd name="T7" fmla="*/ 310 h 959"/>
                  <a:gd name="T8" fmla="*/ 160 w 354"/>
                  <a:gd name="T9" fmla="*/ 407 h 959"/>
                  <a:gd name="T10" fmla="*/ 201 w 354"/>
                  <a:gd name="T11" fmla="*/ 506 h 959"/>
                  <a:gd name="T12" fmla="*/ 243 w 354"/>
                  <a:gd name="T13" fmla="*/ 603 h 959"/>
                  <a:gd name="T14" fmla="*/ 279 w 354"/>
                  <a:gd name="T15" fmla="*/ 697 h 959"/>
                  <a:gd name="T16" fmla="*/ 312 w 354"/>
                  <a:gd name="T17" fmla="*/ 786 h 959"/>
                  <a:gd name="T18" fmla="*/ 338 w 354"/>
                  <a:gd name="T19" fmla="*/ 874 h 959"/>
                  <a:gd name="T20" fmla="*/ 354 w 354"/>
                  <a:gd name="T21" fmla="*/ 959 h 9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4" h="959">
                    <a:moveTo>
                      <a:pt x="0" y="0"/>
                    </a:moveTo>
                    <a:lnTo>
                      <a:pt x="36" y="104"/>
                    </a:lnTo>
                    <a:lnTo>
                      <a:pt x="75" y="205"/>
                    </a:lnTo>
                    <a:lnTo>
                      <a:pt x="117" y="310"/>
                    </a:lnTo>
                    <a:lnTo>
                      <a:pt x="160" y="407"/>
                    </a:lnTo>
                    <a:lnTo>
                      <a:pt x="201" y="506"/>
                    </a:lnTo>
                    <a:lnTo>
                      <a:pt x="243" y="603"/>
                    </a:lnTo>
                    <a:lnTo>
                      <a:pt x="279" y="697"/>
                    </a:lnTo>
                    <a:lnTo>
                      <a:pt x="312" y="786"/>
                    </a:lnTo>
                    <a:lnTo>
                      <a:pt x="338" y="874"/>
                    </a:lnTo>
                    <a:lnTo>
                      <a:pt x="354" y="959"/>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32" name="Freeform 1056"/>
              <p:cNvSpPr>
                <a:spLocks/>
              </p:cNvSpPr>
              <p:nvPr/>
            </p:nvSpPr>
            <p:spPr bwMode="auto">
              <a:xfrm>
                <a:off x="986" y="2980"/>
                <a:ext cx="13" cy="28"/>
              </a:xfrm>
              <a:custGeom>
                <a:avLst/>
                <a:gdLst>
                  <a:gd name="T0" fmla="*/ 0 w 289"/>
                  <a:gd name="T1" fmla="*/ 0 h 774"/>
                  <a:gd name="T2" fmla="*/ 26 w 289"/>
                  <a:gd name="T3" fmla="*/ 56 h 774"/>
                  <a:gd name="T4" fmla="*/ 52 w 289"/>
                  <a:gd name="T5" fmla="*/ 111 h 774"/>
                  <a:gd name="T6" fmla="*/ 75 w 289"/>
                  <a:gd name="T7" fmla="*/ 167 h 774"/>
                  <a:gd name="T8" fmla="*/ 98 w 289"/>
                  <a:gd name="T9" fmla="*/ 219 h 774"/>
                  <a:gd name="T10" fmla="*/ 117 w 289"/>
                  <a:gd name="T11" fmla="*/ 277 h 774"/>
                  <a:gd name="T12" fmla="*/ 133 w 289"/>
                  <a:gd name="T13" fmla="*/ 333 h 774"/>
                  <a:gd name="T14" fmla="*/ 153 w 289"/>
                  <a:gd name="T15" fmla="*/ 388 h 774"/>
                  <a:gd name="T16" fmla="*/ 169 w 289"/>
                  <a:gd name="T17" fmla="*/ 447 h 774"/>
                  <a:gd name="T18" fmla="*/ 185 w 289"/>
                  <a:gd name="T19" fmla="*/ 506 h 774"/>
                  <a:gd name="T20" fmla="*/ 202 w 289"/>
                  <a:gd name="T21" fmla="*/ 567 h 774"/>
                  <a:gd name="T22" fmla="*/ 208 w 289"/>
                  <a:gd name="T23" fmla="*/ 587 h 774"/>
                  <a:gd name="T24" fmla="*/ 214 w 289"/>
                  <a:gd name="T25" fmla="*/ 611 h 774"/>
                  <a:gd name="T26" fmla="*/ 221 w 289"/>
                  <a:gd name="T27" fmla="*/ 630 h 774"/>
                  <a:gd name="T28" fmla="*/ 230 w 289"/>
                  <a:gd name="T29" fmla="*/ 653 h 774"/>
                  <a:gd name="T30" fmla="*/ 237 w 289"/>
                  <a:gd name="T31" fmla="*/ 672 h 774"/>
                  <a:gd name="T32" fmla="*/ 247 w 289"/>
                  <a:gd name="T33" fmla="*/ 695 h 774"/>
                  <a:gd name="T34" fmla="*/ 257 w 289"/>
                  <a:gd name="T35" fmla="*/ 715 h 774"/>
                  <a:gd name="T36" fmla="*/ 266 w 289"/>
                  <a:gd name="T37" fmla="*/ 738 h 774"/>
                  <a:gd name="T38" fmla="*/ 279 w 289"/>
                  <a:gd name="T39" fmla="*/ 757 h 774"/>
                  <a:gd name="T40" fmla="*/ 289 w 289"/>
                  <a:gd name="T41" fmla="*/ 774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9" h="774">
                    <a:moveTo>
                      <a:pt x="0" y="0"/>
                    </a:moveTo>
                    <a:lnTo>
                      <a:pt x="26" y="56"/>
                    </a:lnTo>
                    <a:lnTo>
                      <a:pt x="52" y="111"/>
                    </a:lnTo>
                    <a:lnTo>
                      <a:pt x="75" y="167"/>
                    </a:lnTo>
                    <a:lnTo>
                      <a:pt x="98" y="219"/>
                    </a:lnTo>
                    <a:lnTo>
                      <a:pt x="117" y="277"/>
                    </a:lnTo>
                    <a:lnTo>
                      <a:pt x="133" y="333"/>
                    </a:lnTo>
                    <a:lnTo>
                      <a:pt x="153" y="388"/>
                    </a:lnTo>
                    <a:lnTo>
                      <a:pt x="169" y="447"/>
                    </a:lnTo>
                    <a:lnTo>
                      <a:pt x="185" y="506"/>
                    </a:lnTo>
                    <a:lnTo>
                      <a:pt x="202" y="567"/>
                    </a:lnTo>
                    <a:lnTo>
                      <a:pt x="208" y="587"/>
                    </a:lnTo>
                    <a:lnTo>
                      <a:pt x="214" y="611"/>
                    </a:lnTo>
                    <a:lnTo>
                      <a:pt x="221" y="630"/>
                    </a:lnTo>
                    <a:lnTo>
                      <a:pt x="230" y="653"/>
                    </a:lnTo>
                    <a:lnTo>
                      <a:pt x="237" y="672"/>
                    </a:lnTo>
                    <a:lnTo>
                      <a:pt x="247" y="695"/>
                    </a:lnTo>
                    <a:lnTo>
                      <a:pt x="257" y="715"/>
                    </a:lnTo>
                    <a:lnTo>
                      <a:pt x="266" y="738"/>
                    </a:lnTo>
                    <a:lnTo>
                      <a:pt x="279" y="757"/>
                    </a:lnTo>
                    <a:lnTo>
                      <a:pt x="289" y="774"/>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33" name="Freeform 1057"/>
              <p:cNvSpPr>
                <a:spLocks/>
              </p:cNvSpPr>
              <p:nvPr/>
            </p:nvSpPr>
            <p:spPr bwMode="auto">
              <a:xfrm>
                <a:off x="989" y="2965"/>
                <a:ext cx="17" cy="31"/>
              </a:xfrm>
              <a:custGeom>
                <a:avLst/>
                <a:gdLst>
                  <a:gd name="T0" fmla="*/ 0 w 384"/>
                  <a:gd name="T1" fmla="*/ 0 h 872"/>
                  <a:gd name="T2" fmla="*/ 27 w 384"/>
                  <a:gd name="T3" fmla="*/ 40 h 872"/>
                  <a:gd name="T4" fmla="*/ 49 w 384"/>
                  <a:gd name="T5" fmla="*/ 79 h 872"/>
                  <a:gd name="T6" fmla="*/ 76 w 384"/>
                  <a:gd name="T7" fmla="*/ 118 h 872"/>
                  <a:gd name="T8" fmla="*/ 98 w 384"/>
                  <a:gd name="T9" fmla="*/ 157 h 872"/>
                  <a:gd name="T10" fmla="*/ 117 w 384"/>
                  <a:gd name="T11" fmla="*/ 199 h 872"/>
                  <a:gd name="T12" fmla="*/ 140 w 384"/>
                  <a:gd name="T13" fmla="*/ 242 h 872"/>
                  <a:gd name="T14" fmla="*/ 159 w 384"/>
                  <a:gd name="T15" fmla="*/ 284 h 872"/>
                  <a:gd name="T16" fmla="*/ 176 w 384"/>
                  <a:gd name="T17" fmla="*/ 323 h 872"/>
                  <a:gd name="T18" fmla="*/ 195 w 384"/>
                  <a:gd name="T19" fmla="*/ 369 h 872"/>
                  <a:gd name="T20" fmla="*/ 211 w 384"/>
                  <a:gd name="T21" fmla="*/ 411 h 872"/>
                  <a:gd name="T22" fmla="*/ 231 w 384"/>
                  <a:gd name="T23" fmla="*/ 457 h 872"/>
                  <a:gd name="T24" fmla="*/ 244 w 384"/>
                  <a:gd name="T25" fmla="*/ 502 h 872"/>
                  <a:gd name="T26" fmla="*/ 260 w 384"/>
                  <a:gd name="T27" fmla="*/ 552 h 872"/>
                  <a:gd name="T28" fmla="*/ 274 w 384"/>
                  <a:gd name="T29" fmla="*/ 598 h 872"/>
                  <a:gd name="T30" fmla="*/ 286 w 384"/>
                  <a:gd name="T31" fmla="*/ 646 h 872"/>
                  <a:gd name="T32" fmla="*/ 302 w 384"/>
                  <a:gd name="T33" fmla="*/ 692 h 872"/>
                  <a:gd name="T34" fmla="*/ 318 w 384"/>
                  <a:gd name="T35" fmla="*/ 737 h 872"/>
                  <a:gd name="T36" fmla="*/ 338 w 384"/>
                  <a:gd name="T37" fmla="*/ 783 h 872"/>
                  <a:gd name="T38" fmla="*/ 357 w 384"/>
                  <a:gd name="T39" fmla="*/ 828 h 872"/>
                  <a:gd name="T40" fmla="*/ 384 w 384"/>
                  <a:gd name="T41" fmla="*/ 872 h 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4" h="872">
                    <a:moveTo>
                      <a:pt x="0" y="0"/>
                    </a:moveTo>
                    <a:lnTo>
                      <a:pt x="27" y="40"/>
                    </a:lnTo>
                    <a:lnTo>
                      <a:pt x="49" y="79"/>
                    </a:lnTo>
                    <a:lnTo>
                      <a:pt x="76" y="118"/>
                    </a:lnTo>
                    <a:lnTo>
                      <a:pt x="98" y="157"/>
                    </a:lnTo>
                    <a:lnTo>
                      <a:pt x="117" y="199"/>
                    </a:lnTo>
                    <a:lnTo>
                      <a:pt x="140" y="242"/>
                    </a:lnTo>
                    <a:lnTo>
                      <a:pt x="159" y="284"/>
                    </a:lnTo>
                    <a:lnTo>
                      <a:pt x="176" y="323"/>
                    </a:lnTo>
                    <a:lnTo>
                      <a:pt x="195" y="369"/>
                    </a:lnTo>
                    <a:lnTo>
                      <a:pt x="211" y="411"/>
                    </a:lnTo>
                    <a:lnTo>
                      <a:pt x="231" y="457"/>
                    </a:lnTo>
                    <a:lnTo>
                      <a:pt x="244" y="502"/>
                    </a:lnTo>
                    <a:lnTo>
                      <a:pt x="260" y="552"/>
                    </a:lnTo>
                    <a:lnTo>
                      <a:pt x="274" y="598"/>
                    </a:lnTo>
                    <a:lnTo>
                      <a:pt x="286" y="646"/>
                    </a:lnTo>
                    <a:lnTo>
                      <a:pt x="302" y="692"/>
                    </a:lnTo>
                    <a:lnTo>
                      <a:pt x="318" y="737"/>
                    </a:lnTo>
                    <a:lnTo>
                      <a:pt x="338" y="783"/>
                    </a:lnTo>
                    <a:lnTo>
                      <a:pt x="357" y="828"/>
                    </a:lnTo>
                    <a:lnTo>
                      <a:pt x="384" y="872"/>
                    </a:lnTo>
                  </a:path>
                </a:pathLst>
              </a:custGeom>
              <a:solidFill>
                <a:srgbClr val="993366"/>
              </a:solidFill>
              <a:ln w="1651">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34" name="Freeform 1058"/>
              <p:cNvSpPr>
                <a:spLocks/>
              </p:cNvSpPr>
              <p:nvPr/>
            </p:nvSpPr>
            <p:spPr bwMode="auto">
              <a:xfrm>
                <a:off x="999" y="2993"/>
                <a:ext cx="4" cy="9"/>
              </a:xfrm>
              <a:custGeom>
                <a:avLst/>
                <a:gdLst>
                  <a:gd name="T0" fmla="*/ 0 w 90"/>
                  <a:gd name="T1" fmla="*/ 0 h 257"/>
                  <a:gd name="T2" fmla="*/ 9 w 90"/>
                  <a:gd name="T3" fmla="*/ 26 h 257"/>
                  <a:gd name="T4" fmla="*/ 19 w 90"/>
                  <a:gd name="T5" fmla="*/ 52 h 257"/>
                  <a:gd name="T6" fmla="*/ 29 w 90"/>
                  <a:gd name="T7" fmla="*/ 78 h 257"/>
                  <a:gd name="T8" fmla="*/ 38 w 90"/>
                  <a:gd name="T9" fmla="*/ 104 h 257"/>
                  <a:gd name="T10" fmla="*/ 49 w 90"/>
                  <a:gd name="T11" fmla="*/ 130 h 257"/>
                  <a:gd name="T12" fmla="*/ 58 w 90"/>
                  <a:gd name="T13" fmla="*/ 157 h 257"/>
                  <a:gd name="T14" fmla="*/ 68 w 90"/>
                  <a:gd name="T15" fmla="*/ 182 h 257"/>
                  <a:gd name="T16" fmla="*/ 74 w 90"/>
                  <a:gd name="T17" fmla="*/ 205 h 257"/>
                  <a:gd name="T18" fmla="*/ 84 w 90"/>
                  <a:gd name="T19" fmla="*/ 232 h 257"/>
                  <a:gd name="T20" fmla="*/ 90 w 90"/>
                  <a:gd name="T21" fmla="*/ 25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257">
                    <a:moveTo>
                      <a:pt x="0" y="0"/>
                    </a:moveTo>
                    <a:lnTo>
                      <a:pt x="9" y="26"/>
                    </a:lnTo>
                    <a:lnTo>
                      <a:pt x="19" y="52"/>
                    </a:lnTo>
                    <a:lnTo>
                      <a:pt x="29" y="78"/>
                    </a:lnTo>
                    <a:lnTo>
                      <a:pt x="38" y="104"/>
                    </a:lnTo>
                    <a:lnTo>
                      <a:pt x="49" y="130"/>
                    </a:lnTo>
                    <a:lnTo>
                      <a:pt x="58" y="157"/>
                    </a:lnTo>
                    <a:lnTo>
                      <a:pt x="68" y="182"/>
                    </a:lnTo>
                    <a:lnTo>
                      <a:pt x="74" y="205"/>
                    </a:lnTo>
                    <a:lnTo>
                      <a:pt x="84" y="232"/>
                    </a:lnTo>
                    <a:lnTo>
                      <a:pt x="90" y="257"/>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35" name="Freeform 1059"/>
              <p:cNvSpPr>
                <a:spLocks/>
              </p:cNvSpPr>
              <p:nvPr/>
            </p:nvSpPr>
            <p:spPr bwMode="auto">
              <a:xfrm>
                <a:off x="966" y="2977"/>
                <a:ext cx="13" cy="27"/>
              </a:xfrm>
              <a:custGeom>
                <a:avLst/>
                <a:gdLst>
                  <a:gd name="T0" fmla="*/ 0 w 282"/>
                  <a:gd name="T1" fmla="*/ 0 h 767"/>
                  <a:gd name="T2" fmla="*/ 16 w 282"/>
                  <a:gd name="T3" fmla="*/ 46 h 767"/>
                  <a:gd name="T4" fmla="*/ 29 w 282"/>
                  <a:gd name="T5" fmla="*/ 91 h 767"/>
                  <a:gd name="T6" fmla="*/ 39 w 282"/>
                  <a:gd name="T7" fmla="*/ 137 h 767"/>
                  <a:gd name="T8" fmla="*/ 45 w 282"/>
                  <a:gd name="T9" fmla="*/ 185 h 767"/>
                  <a:gd name="T10" fmla="*/ 52 w 282"/>
                  <a:gd name="T11" fmla="*/ 232 h 767"/>
                  <a:gd name="T12" fmla="*/ 56 w 282"/>
                  <a:gd name="T13" fmla="*/ 274 h 767"/>
                  <a:gd name="T14" fmla="*/ 62 w 282"/>
                  <a:gd name="T15" fmla="*/ 317 h 767"/>
                  <a:gd name="T16" fmla="*/ 65 w 282"/>
                  <a:gd name="T17" fmla="*/ 356 h 767"/>
                  <a:gd name="T18" fmla="*/ 71 w 282"/>
                  <a:gd name="T19" fmla="*/ 392 h 767"/>
                  <a:gd name="T20" fmla="*/ 78 w 282"/>
                  <a:gd name="T21" fmla="*/ 420 h 767"/>
                  <a:gd name="T22" fmla="*/ 90 w 282"/>
                  <a:gd name="T23" fmla="*/ 456 h 767"/>
                  <a:gd name="T24" fmla="*/ 107 w 282"/>
                  <a:gd name="T25" fmla="*/ 496 h 767"/>
                  <a:gd name="T26" fmla="*/ 126 w 282"/>
                  <a:gd name="T27" fmla="*/ 532 h 767"/>
                  <a:gd name="T28" fmla="*/ 142 w 282"/>
                  <a:gd name="T29" fmla="*/ 568 h 767"/>
                  <a:gd name="T30" fmla="*/ 166 w 282"/>
                  <a:gd name="T31" fmla="*/ 600 h 767"/>
                  <a:gd name="T32" fmla="*/ 188 w 282"/>
                  <a:gd name="T33" fmla="*/ 636 h 767"/>
                  <a:gd name="T34" fmla="*/ 211 w 282"/>
                  <a:gd name="T35" fmla="*/ 668 h 767"/>
                  <a:gd name="T36" fmla="*/ 233 w 282"/>
                  <a:gd name="T37" fmla="*/ 701 h 767"/>
                  <a:gd name="T38" fmla="*/ 260 w 282"/>
                  <a:gd name="T39" fmla="*/ 734 h 767"/>
                  <a:gd name="T40" fmla="*/ 282 w 282"/>
                  <a:gd name="T41" fmla="*/ 767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2" h="767">
                    <a:moveTo>
                      <a:pt x="0" y="0"/>
                    </a:moveTo>
                    <a:lnTo>
                      <a:pt x="16" y="46"/>
                    </a:lnTo>
                    <a:lnTo>
                      <a:pt x="29" y="91"/>
                    </a:lnTo>
                    <a:lnTo>
                      <a:pt x="39" y="137"/>
                    </a:lnTo>
                    <a:lnTo>
                      <a:pt x="45" y="185"/>
                    </a:lnTo>
                    <a:lnTo>
                      <a:pt x="52" y="232"/>
                    </a:lnTo>
                    <a:lnTo>
                      <a:pt x="56" y="274"/>
                    </a:lnTo>
                    <a:lnTo>
                      <a:pt x="62" y="317"/>
                    </a:lnTo>
                    <a:lnTo>
                      <a:pt x="65" y="356"/>
                    </a:lnTo>
                    <a:lnTo>
                      <a:pt x="71" y="392"/>
                    </a:lnTo>
                    <a:lnTo>
                      <a:pt x="78" y="420"/>
                    </a:lnTo>
                    <a:lnTo>
                      <a:pt x="90" y="456"/>
                    </a:lnTo>
                    <a:lnTo>
                      <a:pt x="107" y="496"/>
                    </a:lnTo>
                    <a:lnTo>
                      <a:pt x="126" y="532"/>
                    </a:lnTo>
                    <a:lnTo>
                      <a:pt x="142" y="568"/>
                    </a:lnTo>
                    <a:lnTo>
                      <a:pt x="166" y="600"/>
                    </a:lnTo>
                    <a:lnTo>
                      <a:pt x="188" y="636"/>
                    </a:lnTo>
                    <a:lnTo>
                      <a:pt x="211" y="668"/>
                    </a:lnTo>
                    <a:lnTo>
                      <a:pt x="233" y="701"/>
                    </a:lnTo>
                    <a:lnTo>
                      <a:pt x="260" y="734"/>
                    </a:lnTo>
                    <a:lnTo>
                      <a:pt x="282" y="767"/>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36" name="Freeform 1060"/>
              <p:cNvSpPr>
                <a:spLocks/>
              </p:cNvSpPr>
              <p:nvPr/>
            </p:nvSpPr>
            <p:spPr bwMode="auto">
              <a:xfrm>
                <a:off x="938" y="2980"/>
                <a:ext cx="2" cy="35"/>
              </a:xfrm>
              <a:custGeom>
                <a:avLst/>
                <a:gdLst>
                  <a:gd name="T0" fmla="*/ 3 w 49"/>
                  <a:gd name="T1" fmla="*/ 0 h 972"/>
                  <a:gd name="T2" fmla="*/ 26 w 49"/>
                  <a:gd name="T3" fmla="*/ 98 h 972"/>
                  <a:gd name="T4" fmla="*/ 42 w 49"/>
                  <a:gd name="T5" fmla="*/ 193 h 972"/>
                  <a:gd name="T6" fmla="*/ 49 w 49"/>
                  <a:gd name="T7" fmla="*/ 291 h 972"/>
                  <a:gd name="T8" fmla="*/ 49 w 49"/>
                  <a:gd name="T9" fmla="*/ 388 h 972"/>
                  <a:gd name="T10" fmla="*/ 49 w 49"/>
                  <a:gd name="T11" fmla="*/ 486 h 972"/>
                  <a:gd name="T12" fmla="*/ 42 w 49"/>
                  <a:gd name="T13" fmla="*/ 584 h 972"/>
                  <a:gd name="T14" fmla="*/ 33 w 49"/>
                  <a:gd name="T15" fmla="*/ 682 h 972"/>
                  <a:gd name="T16" fmla="*/ 20 w 49"/>
                  <a:gd name="T17" fmla="*/ 780 h 972"/>
                  <a:gd name="T18" fmla="*/ 9 w 49"/>
                  <a:gd name="T19" fmla="*/ 874 h 972"/>
                  <a:gd name="T20" fmla="*/ 0 w 49"/>
                  <a:gd name="T21" fmla="*/ 972 h 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972">
                    <a:moveTo>
                      <a:pt x="3" y="0"/>
                    </a:moveTo>
                    <a:lnTo>
                      <a:pt x="26" y="98"/>
                    </a:lnTo>
                    <a:lnTo>
                      <a:pt x="42" y="193"/>
                    </a:lnTo>
                    <a:lnTo>
                      <a:pt x="49" y="291"/>
                    </a:lnTo>
                    <a:lnTo>
                      <a:pt x="49" y="388"/>
                    </a:lnTo>
                    <a:lnTo>
                      <a:pt x="49" y="486"/>
                    </a:lnTo>
                    <a:lnTo>
                      <a:pt x="42" y="584"/>
                    </a:lnTo>
                    <a:lnTo>
                      <a:pt x="33" y="682"/>
                    </a:lnTo>
                    <a:lnTo>
                      <a:pt x="20" y="780"/>
                    </a:lnTo>
                    <a:lnTo>
                      <a:pt x="9" y="874"/>
                    </a:lnTo>
                    <a:lnTo>
                      <a:pt x="0" y="972"/>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37" name="Freeform 1061"/>
              <p:cNvSpPr>
                <a:spLocks/>
              </p:cNvSpPr>
              <p:nvPr/>
            </p:nvSpPr>
            <p:spPr bwMode="auto">
              <a:xfrm>
                <a:off x="928" y="2979"/>
                <a:ext cx="2" cy="48"/>
              </a:xfrm>
              <a:custGeom>
                <a:avLst/>
                <a:gdLst>
                  <a:gd name="T0" fmla="*/ 26 w 65"/>
                  <a:gd name="T1" fmla="*/ 0 h 1355"/>
                  <a:gd name="T2" fmla="*/ 29 w 65"/>
                  <a:gd name="T3" fmla="*/ 108 h 1355"/>
                  <a:gd name="T4" fmla="*/ 36 w 65"/>
                  <a:gd name="T5" fmla="*/ 239 h 1355"/>
                  <a:gd name="T6" fmla="*/ 42 w 65"/>
                  <a:gd name="T7" fmla="*/ 386 h 1355"/>
                  <a:gd name="T8" fmla="*/ 51 w 65"/>
                  <a:gd name="T9" fmla="*/ 542 h 1355"/>
                  <a:gd name="T10" fmla="*/ 62 w 65"/>
                  <a:gd name="T11" fmla="*/ 705 h 1355"/>
                  <a:gd name="T12" fmla="*/ 65 w 65"/>
                  <a:gd name="T13" fmla="*/ 865 h 1355"/>
                  <a:gd name="T14" fmla="*/ 62 w 65"/>
                  <a:gd name="T15" fmla="*/ 1015 h 1355"/>
                  <a:gd name="T16" fmla="*/ 51 w 65"/>
                  <a:gd name="T17" fmla="*/ 1152 h 1355"/>
                  <a:gd name="T18" fmla="*/ 32 w 65"/>
                  <a:gd name="T19" fmla="*/ 1267 h 1355"/>
                  <a:gd name="T20" fmla="*/ 0 w 65"/>
                  <a:gd name="T21" fmla="*/ 1355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1355">
                    <a:moveTo>
                      <a:pt x="26" y="0"/>
                    </a:moveTo>
                    <a:lnTo>
                      <a:pt x="29" y="108"/>
                    </a:lnTo>
                    <a:lnTo>
                      <a:pt x="36" y="239"/>
                    </a:lnTo>
                    <a:lnTo>
                      <a:pt x="42" y="386"/>
                    </a:lnTo>
                    <a:lnTo>
                      <a:pt x="51" y="542"/>
                    </a:lnTo>
                    <a:lnTo>
                      <a:pt x="62" y="705"/>
                    </a:lnTo>
                    <a:lnTo>
                      <a:pt x="65" y="865"/>
                    </a:lnTo>
                    <a:lnTo>
                      <a:pt x="62" y="1015"/>
                    </a:lnTo>
                    <a:lnTo>
                      <a:pt x="51" y="1152"/>
                    </a:lnTo>
                    <a:lnTo>
                      <a:pt x="32" y="1267"/>
                    </a:lnTo>
                    <a:lnTo>
                      <a:pt x="0" y="1355"/>
                    </a:lnTo>
                  </a:path>
                </a:pathLst>
              </a:custGeom>
              <a:solidFill>
                <a:srgbClr val="660033"/>
              </a:solidFill>
              <a:ln w="1651">
                <a:solidFill>
                  <a:srgbClr val="292929"/>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38" name="Freeform 1062"/>
              <p:cNvSpPr>
                <a:spLocks/>
              </p:cNvSpPr>
              <p:nvPr/>
            </p:nvSpPr>
            <p:spPr bwMode="auto">
              <a:xfrm>
                <a:off x="869" y="2949"/>
                <a:ext cx="16" cy="10"/>
              </a:xfrm>
              <a:custGeom>
                <a:avLst/>
                <a:gdLst>
                  <a:gd name="T0" fmla="*/ 374 w 374"/>
                  <a:gd name="T1" fmla="*/ 0 h 298"/>
                  <a:gd name="T2" fmla="*/ 328 w 374"/>
                  <a:gd name="T3" fmla="*/ 27 h 298"/>
                  <a:gd name="T4" fmla="*/ 286 w 374"/>
                  <a:gd name="T5" fmla="*/ 56 h 298"/>
                  <a:gd name="T6" fmla="*/ 244 w 374"/>
                  <a:gd name="T7" fmla="*/ 85 h 298"/>
                  <a:gd name="T8" fmla="*/ 208 w 374"/>
                  <a:gd name="T9" fmla="*/ 118 h 298"/>
                  <a:gd name="T10" fmla="*/ 172 w 374"/>
                  <a:gd name="T11" fmla="*/ 151 h 298"/>
                  <a:gd name="T12" fmla="*/ 137 w 374"/>
                  <a:gd name="T13" fmla="*/ 183 h 298"/>
                  <a:gd name="T14" fmla="*/ 104 w 374"/>
                  <a:gd name="T15" fmla="*/ 216 h 298"/>
                  <a:gd name="T16" fmla="*/ 68 w 374"/>
                  <a:gd name="T17" fmla="*/ 245 h 298"/>
                  <a:gd name="T18" fmla="*/ 36 w 374"/>
                  <a:gd name="T19" fmla="*/ 271 h 298"/>
                  <a:gd name="T20" fmla="*/ 0 w 374"/>
                  <a:gd name="T21" fmla="*/ 298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4" h="298">
                    <a:moveTo>
                      <a:pt x="374" y="0"/>
                    </a:moveTo>
                    <a:lnTo>
                      <a:pt x="328" y="27"/>
                    </a:lnTo>
                    <a:lnTo>
                      <a:pt x="286" y="56"/>
                    </a:lnTo>
                    <a:lnTo>
                      <a:pt x="244" y="85"/>
                    </a:lnTo>
                    <a:lnTo>
                      <a:pt x="208" y="118"/>
                    </a:lnTo>
                    <a:lnTo>
                      <a:pt x="172" y="151"/>
                    </a:lnTo>
                    <a:lnTo>
                      <a:pt x="137" y="183"/>
                    </a:lnTo>
                    <a:lnTo>
                      <a:pt x="104" y="216"/>
                    </a:lnTo>
                    <a:lnTo>
                      <a:pt x="68" y="245"/>
                    </a:lnTo>
                    <a:lnTo>
                      <a:pt x="36" y="271"/>
                    </a:lnTo>
                    <a:lnTo>
                      <a:pt x="0" y="298"/>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39" name="Freeform 1063"/>
              <p:cNvSpPr>
                <a:spLocks/>
              </p:cNvSpPr>
              <p:nvPr/>
            </p:nvSpPr>
            <p:spPr bwMode="auto">
              <a:xfrm>
                <a:off x="868" y="2960"/>
                <a:ext cx="12" cy="11"/>
              </a:xfrm>
              <a:custGeom>
                <a:avLst/>
                <a:gdLst>
                  <a:gd name="T0" fmla="*/ 276 w 276"/>
                  <a:gd name="T1" fmla="*/ 0 h 323"/>
                  <a:gd name="T2" fmla="*/ 247 w 276"/>
                  <a:gd name="T3" fmla="*/ 33 h 323"/>
                  <a:gd name="T4" fmla="*/ 221 w 276"/>
                  <a:gd name="T5" fmla="*/ 62 h 323"/>
                  <a:gd name="T6" fmla="*/ 192 w 276"/>
                  <a:gd name="T7" fmla="*/ 88 h 323"/>
                  <a:gd name="T8" fmla="*/ 165 w 276"/>
                  <a:gd name="T9" fmla="*/ 117 h 323"/>
                  <a:gd name="T10" fmla="*/ 140 w 276"/>
                  <a:gd name="T11" fmla="*/ 144 h 323"/>
                  <a:gd name="T12" fmla="*/ 114 w 276"/>
                  <a:gd name="T13" fmla="*/ 173 h 323"/>
                  <a:gd name="T14" fmla="*/ 84 w 276"/>
                  <a:gd name="T15" fmla="*/ 202 h 323"/>
                  <a:gd name="T16" fmla="*/ 58 w 276"/>
                  <a:gd name="T17" fmla="*/ 238 h 323"/>
                  <a:gd name="T18" fmla="*/ 29 w 276"/>
                  <a:gd name="T19" fmla="*/ 277 h 323"/>
                  <a:gd name="T20" fmla="*/ 0 w 276"/>
                  <a:gd name="T21" fmla="*/ 323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6" h="323">
                    <a:moveTo>
                      <a:pt x="276" y="0"/>
                    </a:moveTo>
                    <a:lnTo>
                      <a:pt x="247" y="33"/>
                    </a:lnTo>
                    <a:lnTo>
                      <a:pt x="221" y="62"/>
                    </a:lnTo>
                    <a:lnTo>
                      <a:pt x="192" y="88"/>
                    </a:lnTo>
                    <a:lnTo>
                      <a:pt x="165" y="117"/>
                    </a:lnTo>
                    <a:lnTo>
                      <a:pt x="140" y="144"/>
                    </a:lnTo>
                    <a:lnTo>
                      <a:pt x="114" y="173"/>
                    </a:lnTo>
                    <a:lnTo>
                      <a:pt x="84" y="202"/>
                    </a:lnTo>
                    <a:lnTo>
                      <a:pt x="58" y="238"/>
                    </a:lnTo>
                    <a:lnTo>
                      <a:pt x="29" y="277"/>
                    </a:lnTo>
                    <a:lnTo>
                      <a:pt x="0" y="323"/>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40" name="Freeform 1064"/>
              <p:cNvSpPr>
                <a:spLocks/>
              </p:cNvSpPr>
              <p:nvPr/>
            </p:nvSpPr>
            <p:spPr bwMode="auto">
              <a:xfrm>
                <a:off x="875" y="2961"/>
                <a:ext cx="17" cy="23"/>
              </a:xfrm>
              <a:custGeom>
                <a:avLst/>
                <a:gdLst>
                  <a:gd name="T0" fmla="*/ 389 w 389"/>
                  <a:gd name="T1" fmla="*/ 0 h 642"/>
                  <a:gd name="T2" fmla="*/ 353 w 389"/>
                  <a:gd name="T3" fmla="*/ 65 h 642"/>
                  <a:gd name="T4" fmla="*/ 317 w 389"/>
                  <a:gd name="T5" fmla="*/ 133 h 642"/>
                  <a:gd name="T6" fmla="*/ 281 w 389"/>
                  <a:gd name="T7" fmla="*/ 199 h 642"/>
                  <a:gd name="T8" fmla="*/ 246 w 389"/>
                  <a:gd name="T9" fmla="*/ 268 h 642"/>
                  <a:gd name="T10" fmla="*/ 210 w 389"/>
                  <a:gd name="T11" fmla="*/ 332 h 642"/>
                  <a:gd name="T12" fmla="*/ 171 w 389"/>
                  <a:gd name="T13" fmla="*/ 398 h 642"/>
                  <a:gd name="T14" fmla="*/ 132 w 389"/>
                  <a:gd name="T15" fmla="*/ 459 h 642"/>
                  <a:gd name="T16" fmla="*/ 91 w 389"/>
                  <a:gd name="T17" fmla="*/ 522 h 642"/>
                  <a:gd name="T18" fmla="*/ 48 w 389"/>
                  <a:gd name="T19" fmla="*/ 583 h 642"/>
                  <a:gd name="T20" fmla="*/ 0 w 389"/>
                  <a:gd name="T21" fmla="*/ 642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9" h="642">
                    <a:moveTo>
                      <a:pt x="389" y="0"/>
                    </a:moveTo>
                    <a:lnTo>
                      <a:pt x="353" y="65"/>
                    </a:lnTo>
                    <a:lnTo>
                      <a:pt x="317" y="133"/>
                    </a:lnTo>
                    <a:lnTo>
                      <a:pt x="281" y="199"/>
                    </a:lnTo>
                    <a:lnTo>
                      <a:pt x="246" y="268"/>
                    </a:lnTo>
                    <a:lnTo>
                      <a:pt x="210" y="332"/>
                    </a:lnTo>
                    <a:lnTo>
                      <a:pt x="171" y="398"/>
                    </a:lnTo>
                    <a:lnTo>
                      <a:pt x="132" y="459"/>
                    </a:lnTo>
                    <a:lnTo>
                      <a:pt x="91" y="522"/>
                    </a:lnTo>
                    <a:lnTo>
                      <a:pt x="48" y="583"/>
                    </a:lnTo>
                    <a:lnTo>
                      <a:pt x="0" y="642"/>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41" name="Freeform 1065"/>
              <p:cNvSpPr>
                <a:spLocks/>
              </p:cNvSpPr>
              <p:nvPr/>
            </p:nvSpPr>
            <p:spPr bwMode="auto">
              <a:xfrm>
                <a:off x="895" y="2975"/>
                <a:ext cx="11" cy="26"/>
              </a:xfrm>
              <a:custGeom>
                <a:avLst/>
                <a:gdLst>
                  <a:gd name="T0" fmla="*/ 244 w 244"/>
                  <a:gd name="T1" fmla="*/ 0 h 723"/>
                  <a:gd name="T2" fmla="*/ 231 w 244"/>
                  <a:gd name="T3" fmla="*/ 74 h 723"/>
                  <a:gd name="T4" fmla="*/ 215 w 244"/>
                  <a:gd name="T5" fmla="*/ 153 h 723"/>
                  <a:gd name="T6" fmla="*/ 198 w 244"/>
                  <a:gd name="T7" fmla="*/ 225 h 723"/>
                  <a:gd name="T8" fmla="*/ 176 w 244"/>
                  <a:gd name="T9" fmla="*/ 300 h 723"/>
                  <a:gd name="T10" fmla="*/ 153 w 244"/>
                  <a:gd name="T11" fmla="*/ 372 h 723"/>
                  <a:gd name="T12" fmla="*/ 124 w 244"/>
                  <a:gd name="T13" fmla="*/ 440 h 723"/>
                  <a:gd name="T14" fmla="*/ 97 w 244"/>
                  <a:gd name="T15" fmla="*/ 512 h 723"/>
                  <a:gd name="T16" fmla="*/ 66 w 244"/>
                  <a:gd name="T17" fmla="*/ 584 h 723"/>
                  <a:gd name="T18" fmla="*/ 33 w 244"/>
                  <a:gd name="T19" fmla="*/ 652 h 723"/>
                  <a:gd name="T20" fmla="*/ 0 w 244"/>
                  <a:gd name="T21" fmla="*/ 723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4" h="723">
                    <a:moveTo>
                      <a:pt x="244" y="0"/>
                    </a:moveTo>
                    <a:lnTo>
                      <a:pt x="231" y="74"/>
                    </a:lnTo>
                    <a:lnTo>
                      <a:pt x="215" y="153"/>
                    </a:lnTo>
                    <a:lnTo>
                      <a:pt x="198" y="225"/>
                    </a:lnTo>
                    <a:lnTo>
                      <a:pt x="176" y="300"/>
                    </a:lnTo>
                    <a:lnTo>
                      <a:pt x="153" y="372"/>
                    </a:lnTo>
                    <a:lnTo>
                      <a:pt x="124" y="440"/>
                    </a:lnTo>
                    <a:lnTo>
                      <a:pt x="97" y="512"/>
                    </a:lnTo>
                    <a:lnTo>
                      <a:pt x="66" y="584"/>
                    </a:lnTo>
                    <a:lnTo>
                      <a:pt x="33" y="652"/>
                    </a:lnTo>
                    <a:lnTo>
                      <a:pt x="0" y="723"/>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42" name="Freeform 1066"/>
              <p:cNvSpPr>
                <a:spLocks/>
              </p:cNvSpPr>
              <p:nvPr/>
            </p:nvSpPr>
            <p:spPr bwMode="auto">
              <a:xfrm>
                <a:off x="903" y="2985"/>
                <a:ext cx="5" cy="22"/>
              </a:xfrm>
              <a:custGeom>
                <a:avLst/>
                <a:gdLst>
                  <a:gd name="T0" fmla="*/ 117 w 117"/>
                  <a:gd name="T1" fmla="*/ 0 h 613"/>
                  <a:gd name="T2" fmla="*/ 101 w 117"/>
                  <a:gd name="T3" fmla="*/ 52 h 613"/>
                  <a:gd name="T4" fmla="*/ 88 w 117"/>
                  <a:gd name="T5" fmla="*/ 110 h 613"/>
                  <a:gd name="T6" fmla="*/ 71 w 117"/>
                  <a:gd name="T7" fmla="*/ 172 h 613"/>
                  <a:gd name="T8" fmla="*/ 58 w 117"/>
                  <a:gd name="T9" fmla="*/ 237 h 613"/>
                  <a:gd name="T10" fmla="*/ 46 w 117"/>
                  <a:gd name="T11" fmla="*/ 303 h 613"/>
                  <a:gd name="T12" fmla="*/ 36 w 117"/>
                  <a:gd name="T13" fmla="*/ 368 h 613"/>
                  <a:gd name="T14" fmla="*/ 25 w 117"/>
                  <a:gd name="T15" fmla="*/ 433 h 613"/>
                  <a:gd name="T16" fmla="*/ 16 w 117"/>
                  <a:gd name="T17" fmla="*/ 499 h 613"/>
                  <a:gd name="T18" fmla="*/ 6 w 117"/>
                  <a:gd name="T19" fmla="*/ 557 h 613"/>
                  <a:gd name="T20" fmla="*/ 0 w 117"/>
                  <a:gd name="T21" fmla="*/ 613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613">
                    <a:moveTo>
                      <a:pt x="117" y="0"/>
                    </a:moveTo>
                    <a:lnTo>
                      <a:pt x="101" y="52"/>
                    </a:lnTo>
                    <a:lnTo>
                      <a:pt x="88" y="110"/>
                    </a:lnTo>
                    <a:lnTo>
                      <a:pt x="71" y="172"/>
                    </a:lnTo>
                    <a:lnTo>
                      <a:pt x="58" y="237"/>
                    </a:lnTo>
                    <a:lnTo>
                      <a:pt x="46" y="303"/>
                    </a:lnTo>
                    <a:lnTo>
                      <a:pt x="36" y="368"/>
                    </a:lnTo>
                    <a:lnTo>
                      <a:pt x="25" y="433"/>
                    </a:lnTo>
                    <a:lnTo>
                      <a:pt x="16" y="499"/>
                    </a:lnTo>
                    <a:lnTo>
                      <a:pt x="6" y="557"/>
                    </a:lnTo>
                    <a:lnTo>
                      <a:pt x="0" y="613"/>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43" name="Freeform 1067"/>
              <p:cNvSpPr>
                <a:spLocks/>
              </p:cNvSpPr>
              <p:nvPr/>
            </p:nvSpPr>
            <p:spPr bwMode="auto">
              <a:xfrm>
                <a:off x="913" y="2990"/>
                <a:ext cx="5" cy="35"/>
              </a:xfrm>
              <a:custGeom>
                <a:avLst/>
                <a:gdLst>
                  <a:gd name="T0" fmla="*/ 117 w 117"/>
                  <a:gd name="T1" fmla="*/ 0 h 999"/>
                  <a:gd name="T2" fmla="*/ 98 w 117"/>
                  <a:gd name="T3" fmla="*/ 72 h 999"/>
                  <a:gd name="T4" fmla="*/ 81 w 117"/>
                  <a:gd name="T5" fmla="*/ 140 h 999"/>
                  <a:gd name="T6" fmla="*/ 68 w 117"/>
                  <a:gd name="T7" fmla="*/ 212 h 999"/>
                  <a:gd name="T8" fmla="*/ 62 w 117"/>
                  <a:gd name="T9" fmla="*/ 284 h 999"/>
                  <a:gd name="T10" fmla="*/ 55 w 117"/>
                  <a:gd name="T11" fmla="*/ 353 h 999"/>
                  <a:gd name="T12" fmla="*/ 52 w 117"/>
                  <a:gd name="T13" fmla="*/ 424 h 999"/>
                  <a:gd name="T14" fmla="*/ 49 w 117"/>
                  <a:gd name="T15" fmla="*/ 496 h 999"/>
                  <a:gd name="T16" fmla="*/ 46 w 117"/>
                  <a:gd name="T17" fmla="*/ 571 h 999"/>
                  <a:gd name="T18" fmla="*/ 43 w 117"/>
                  <a:gd name="T19" fmla="*/ 643 h 999"/>
                  <a:gd name="T20" fmla="*/ 35 w 117"/>
                  <a:gd name="T21" fmla="*/ 715 h 999"/>
                  <a:gd name="T22" fmla="*/ 32 w 117"/>
                  <a:gd name="T23" fmla="*/ 734 h 999"/>
                  <a:gd name="T24" fmla="*/ 32 w 117"/>
                  <a:gd name="T25" fmla="*/ 758 h 999"/>
                  <a:gd name="T26" fmla="*/ 29 w 117"/>
                  <a:gd name="T27" fmla="*/ 780 h 999"/>
                  <a:gd name="T28" fmla="*/ 29 w 117"/>
                  <a:gd name="T29" fmla="*/ 806 h 999"/>
                  <a:gd name="T30" fmla="*/ 26 w 117"/>
                  <a:gd name="T31" fmla="*/ 836 h 999"/>
                  <a:gd name="T32" fmla="*/ 23 w 117"/>
                  <a:gd name="T33" fmla="*/ 865 h 999"/>
                  <a:gd name="T34" fmla="*/ 19 w 117"/>
                  <a:gd name="T35" fmla="*/ 897 h 999"/>
                  <a:gd name="T36" fmla="*/ 16 w 117"/>
                  <a:gd name="T37" fmla="*/ 930 h 999"/>
                  <a:gd name="T38" fmla="*/ 7 w 117"/>
                  <a:gd name="T39" fmla="*/ 963 h 999"/>
                  <a:gd name="T40" fmla="*/ 0 w 117"/>
                  <a:gd name="T41" fmla="*/ 999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7" h="999">
                    <a:moveTo>
                      <a:pt x="117" y="0"/>
                    </a:moveTo>
                    <a:lnTo>
                      <a:pt x="98" y="72"/>
                    </a:lnTo>
                    <a:lnTo>
                      <a:pt x="81" y="140"/>
                    </a:lnTo>
                    <a:lnTo>
                      <a:pt x="68" y="212"/>
                    </a:lnTo>
                    <a:lnTo>
                      <a:pt x="62" y="284"/>
                    </a:lnTo>
                    <a:lnTo>
                      <a:pt x="55" y="353"/>
                    </a:lnTo>
                    <a:lnTo>
                      <a:pt x="52" y="424"/>
                    </a:lnTo>
                    <a:lnTo>
                      <a:pt x="49" y="496"/>
                    </a:lnTo>
                    <a:lnTo>
                      <a:pt x="46" y="571"/>
                    </a:lnTo>
                    <a:lnTo>
                      <a:pt x="43" y="643"/>
                    </a:lnTo>
                    <a:lnTo>
                      <a:pt x="35" y="715"/>
                    </a:lnTo>
                    <a:lnTo>
                      <a:pt x="32" y="734"/>
                    </a:lnTo>
                    <a:lnTo>
                      <a:pt x="32" y="758"/>
                    </a:lnTo>
                    <a:lnTo>
                      <a:pt x="29" y="780"/>
                    </a:lnTo>
                    <a:lnTo>
                      <a:pt x="29" y="806"/>
                    </a:lnTo>
                    <a:lnTo>
                      <a:pt x="26" y="836"/>
                    </a:lnTo>
                    <a:lnTo>
                      <a:pt x="23" y="865"/>
                    </a:lnTo>
                    <a:lnTo>
                      <a:pt x="19" y="897"/>
                    </a:lnTo>
                    <a:lnTo>
                      <a:pt x="16" y="930"/>
                    </a:lnTo>
                    <a:lnTo>
                      <a:pt x="7" y="963"/>
                    </a:lnTo>
                    <a:lnTo>
                      <a:pt x="0" y="999"/>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44" name="Freeform 1068"/>
              <p:cNvSpPr>
                <a:spLocks/>
              </p:cNvSpPr>
              <p:nvPr/>
            </p:nvSpPr>
            <p:spPr bwMode="auto">
              <a:xfrm>
                <a:off x="920" y="3008"/>
                <a:ext cx="3" cy="22"/>
              </a:xfrm>
              <a:custGeom>
                <a:avLst/>
                <a:gdLst>
                  <a:gd name="T0" fmla="*/ 71 w 71"/>
                  <a:gd name="T1" fmla="*/ 0 h 626"/>
                  <a:gd name="T2" fmla="*/ 68 w 71"/>
                  <a:gd name="T3" fmla="*/ 52 h 626"/>
                  <a:gd name="T4" fmla="*/ 61 w 71"/>
                  <a:gd name="T5" fmla="*/ 107 h 626"/>
                  <a:gd name="T6" fmla="*/ 55 w 71"/>
                  <a:gd name="T7" fmla="*/ 166 h 626"/>
                  <a:gd name="T8" fmla="*/ 42 w 71"/>
                  <a:gd name="T9" fmla="*/ 224 h 626"/>
                  <a:gd name="T10" fmla="*/ 33 w 71"/>
                  <a:gd name="T11" fmla="*/ 287 h 626"/>
                  <a:gd name="T12" fmla="*/ 22 w 71"/>
                  <a:gd name="T13" fmla="*/ 348 h 626"/>
                  <a:gd name="T14" fmla="*/ 13 w 71"/>
                  <a:gd name="T15" fmla="*/ 414 h 626"/>
                  <a:gd name="T16" fmla="*/ 6 w 71"/>
                  <a:gd name="T17" fmla="*/ 483 h 626"/>
                  <a:gd name="T18" fmla="*/ 0 w 71"/>
                  <a:gd name="T19" fmla="*/ 554 h 626"/>
                  <a:gd name="T20" fmla="*/ 0 w 71"/>
                  <a:gd name="T21" fmla="*/ 626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626">
                    <a:moveTo>
                      <a:pt x="71" y="0"/>
                    </a:moveTo>
                    <a:lnTo>
                      <a:pt x="68" y="52"/>
                    </a:lnTo>
                    <a:lnTo>
                      <a:pt x="61" y="107"/>
                    </a:lnTo>
                    <a:lnTo>
                      <a:pt x="55" y="166"/>
                    </a:lnTo>
                    <a:lnTo>
                      <a:pt x="42" y="224"/>
                    </a:lnTo>
                    <a:lnTo>
                      <a:pt x="33" y="287"/>
                    </a:lnTo>
                    <a:lnTo>
                      <a:pt x="22" y="348"/>
                    </a:lnTo>
                    <a:lnTo>
                      <a:pt x="13" y="414"/>
                    </a:lnTo>
                    <a:lnTo>
                      <a:pt x="6" y="483"/>
                    </a:lnTo>
                    <a:lnTo>
                      <a:pt x="0" y="554"/>
                    </a:lnTo>
                    <a:lnTo>
                      <a:pt x="0" y="626"/>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45" name="Freeform 1069"/>
              <p:cNvSpPr>
                <a:spLocks/>
              </p:cNvSpPr>
              <p:nvPr/>
            </p:nvSpPr>
            <p:spPr bwMode="auto">
              <a:xfrm>
                <a:off x="872" y="2977"/>
                <a:ext cx="13" cy="15"/>
              </a:xfrm>
              <a:custGeom>
                <a:avLst/>
                <a:gdLst>
                  <a:gd name="T0" fmla="*/ 295 w 295"/>
                  <a:gd name="T1" fmla="*/ 0 h 420"/>
                  <a:gd name="T2" fmla="*/ 269 w 295"/>
                  <a:gd name="T3" fmla="*/ 46 h 420"/>
                  <a:gd name="T4" fmla="*/ 243 w 295"/>
                  <a:gd name="T5" fmla="*/ 88 h 420"/>
                  <a:gd name="T6" fmla="*/ 217 w 295"/>
                  <a:gd name="T7" fmla="*/ 133 h 420"/>
                  <a:gd name="T8" fmla="*/ 191 w 295"/>
                  <a:gd name="T9" fmla="*/ 179 h 420"/>
                  <a:gd name="T10" fmla="*/ 165 w 295"/>
                  <a:gd name="T11" fmla="*/ 225 h 420"/>
                  <a:gd name="T12" fmla="*/ 135 w 295"/>
                  <a:gd name="T13" fmla="*/ 267 h 420"/>
                  <a:gd name="T14" fmla="*/ 103 w 295"/>
                  <a:gd name="T15" fmla="*/ 309 h 420"/>
                  <a:gd name="T16" fmla="*/ 71 w 295"/>
                  <a:gd name="T17" fmla="*/ 348 h 420"/>
                  <a:gd name="T18" fmla="*/ 38 w 295"/>
                  <a:gd name="T19" fmla="*/ 388 h 420"/>
                  <a:gd name="T20" fmla="*/ 0 w 295"/>
                  <a:gd name="T21"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5" h="420">
                    <a:moveTo>
                      <a:pt x="295" y="0"/>
                    </a:moveTo>
                    <a:lnTo>
                      <a:pt x="269" y="46"/>
                    </a:lnTo>
                    <a:lnTo>
                      <a:pt x="243" y="88"/>
                    </a:lnTo>
                    <a:lnTo>
                      <a:pt x="217" y="133"/>
                    </a:lnTo>
                    <a:lnTo>
                      <a:pt x="191" y="179"/>
                    </a:lnTo>
                    <a:lnTo>
                      <a:pt x="165" y="225"/>
                    </a:lnTo>
                    <a:lnTo>
                      <a:pt x="135" y="267"/>
                    </a:lnTo>
                    <a:lnTo>
                      <a:pt x="103" y="309"/>
                    </a:lnTo>
                    <a:lnTo>
                      <a:pt x="71" y="348"/>
                    </a:lnTo>
                    <a:lnTo>
                      <a:pt x="38" y="388"/>
                    </a:lnTo>
                    <a:lnTo>
                      <a:pt x="0" y="420"/>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46" name="Freeform 1070"/>
              <p:cNvSpPr>
                <a:spLocks/>
              </p:cNvSpPr>
              <p:nvPr/>
            </p:nvSpPr>
            <p:spPr bwMode="auto">
              <a:xfrm>
                <a:off x="877" y="2952"/>
                <a:ext cx="14" cy="17"/>
              </a:xfrm>
              <a:custGeom>
                <a:avLst/>
                <a:gdLst>
                  <a:gd name="T0" fmla="*/ 0 w 305"/>
                  <a:gd name="T1" fmla="*/ 463 h 463"/>
                  <a:gd name="T2" fmla="*/ 36 w 305"/>
                  <a:gd name="T3" fmla="*/ 417 h 463"/>
                  <a:gd name="T4" fmla="*/ 68 w 305"/>
                  <a:gd name="T5" fmla="*/ 375 h 463"/>
                  <a:gd name="T6" fmla="*/ 97 w 305"/>
                  <a:gd name="T7" fmla="*/ 329 h 463"/>
                  <a:gd name="T8" fmla="*/ 130 w 305"/>
                  <a:gd name="T9" fmla="*/ 284 h 463"/>
                  <a:gd name="T10" fmla="*/ 159 w 305"/>
                  <a:gd name="T11" fmla="*/ 238 h 463"/>
                  <a:gd name="T12" fmla="*/ 188 w 305"/>
                  <a:gd name="T13" fmla="*/ 190 h 463"/>
                  <a:gd name="T14" fmla="*/ 217 w 305"/>
                  <a:gd name="T15" fmla="*/ 143 h 463"/>
                  <a:gd name="T16" fmla="*/ 247 w 305"/>
                  <a:gd name="T17" fmla="*/ 94 h 463"/>
                  <a:gd name="T18" fmla="*/ 276 w 305"/>
                  <a:gd name="T19" fmla="*/ 49 h 463"/>
                  <a:gd name="T20" fmla="*/ 305 w 305"/>
                  <a:gd name="T21" fmla="*/ 0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5" h="463">
                    <a:moveTo>
                      <a:pt x="0" y="463"/>
                    </a:moveTo>
                    <a:lnTo>
                      <a:pt x="36" y="417"/>
                    </a:lnTo>
                    <a:lnTo>
                      <a:pt x="68" y="375"/>
                    </a:lnTo>
                    <a:lnTo>
                      <a:pt x="97" y="329"/>
                    </a:lnTo>
                    <a:lnTo>
                      <a:pt x="130" y="284"/>
                    </a:lnTo>
                    <a:lnTo>
                      <a:pt x="159" y="238"/>
                    </a:lnTo>
                    <a:lnTo>
                      <a:pt x="188" y="190"/>
                    </a:lnTo>
                    <a:lnTo>
                      <a:pt x="217" y="143"/>
                    </a:lnTo>
                    <a:lnTo>
                      <a:pt x="247" y="94"/>
                    </a:lnTo>
                    <a:lnTo>
                      <a:pt x="276" y="49"/>
                    </a:lnTo>
                    <a:lnTo>
                      <a:pt x="305" y="0"/>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47" name="Freeform 1071"/>
              <p:cNvSpPr>
                <a:spLocks/>
              </p:cNvSpPr>
              <p:nvPr/>
            </p:nvSpPr>
            <p:spPr bwMode="auto">
              <a:xfrm>
                <a:off x="893" y="2960"/>
                <a:ext cx="10" cy="20"/>
              </a:xfrm>
              <a:custGeom>
                <a:avLst/>
                <a:gdLst>
                  <a:gd name="T0" fmla="*/ 231 w 231"/>
                  <a:gd name="T1" fmla="*/ 0 h 561"/>
                  <a:gd name="T2" fmla="*/ 212 w 231"/>
                  <a:gd name="T3" fmla="*/ 58 h 561"/>
                  <a:gd name="T4" fmla="*/ 195 w 231"/>
                  <a:gd name="T5" fmla="*/ 117 h 561"/>
                  <a:gd name="T6" fmla="*/ 176 w 231"/>
                  <a:gd name="T7" fmla="*/ 172 h 561"/>
                  <a:gd name="T8" fmla="*/ 153 w 231"/>
                  <a:gd name="T9" fmla="*/ 231 h 561"/>
                  <a:gd name="T10" fmla="*/ 130 w 231"/>
                  <a:gd name="T11" fmla="*/ 286 h 561"/>
                  <a:gd name="T12" fmla="*/ 107 w 231"/>
                  <a:gd name="T13" fmla="*/ 343 h 561"/>
                  <a:gd name="T14" fmla="*/ 85 w 231"/>
                  <a:gd name="T15" fmla="*/ 398 h 561"/>
                  <a:gd name="T16" fmla="*/ 55 w 231"/>
                  <a:gd name="T17" fmla="*/ 453 h 561"/>
                  <a:gd name="T18" fmla="*/ 30 w 231"/>
                  <a:gd name="T19" fmla="*/ 509 h 561"/>
                  <a:gd name="T20" fmla="*/ 0 w 231"/>
                  <a:gd name="T21" fmla="*/ 561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1" h="561">
                    <a:moveTo>
                      <a:pt x="231" y="0"/>
                    </a:moveTo>
                    <a:lnTo>
                      <a:pt x="212" y="58"/>
                    </a:lnTo>
                    <a:lnTo>
                      <a:pt x="195" y="117"/>
                    </a:lnTo>
                    <a:lnTo>
                      <a:pt x="176" y="172"/>
                    </a:lnTo>
                    <a:lnTo>
                      <a:pt x="153" y="231"/>
                    </a:lnTo>
                    <a:lnTo>
                      <a:pt x="130" y="286"/>
                    </a:lnTo>
                    <a:lnTo>
                      <a:pt x="107" y="343"/>
                    </a:lnTo>
                    <a:lnTo>
                      <a:pt x="85" y="398"/>
                    </a:lnTo>
                    <a:lnTo>
                      <a:pt x="55" y="453"/>
                    </a:lnTo>
                    <a:lnTo>
                      <a:pt x="30" y="509"/>
                    </a:lnTo>
                    <a:lnTo>
                      <a:pt x="0" y="561"/>
                    </a:lnTo>
                  </a:path>
                </a:pathLst>
              </a:custGeom>
              <a:solidFill>
                <a:srgbClr val="993366"/>
              </a:solidFill>
              <a:ln w="1651">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48" name="Freeform 1072"/>
              <p:cNvSpPr>
                <a:spLocks/>
              </p:cNvSpPr>
              <p:nvPr/>
            </p:nvSpPr>
            <p:spPr bwMode="auto">
              <a:xfrm>
                <a:off x="931" y="2968"/>
                <a:ext cx="5" cy="27"/>
              </a:xfrm>
              <a:custGeom>
                <a:avLst/>
                <a:gdLst>
                  <a:gd name="T0" fmla="*/ 0 w 113"/>
                  <a:gd name="T1" fmla="*/ 0 h 760"/>
                  <a:gd name="T2" fmla="*/ 26 w 113"/>
                  <a:gd name="T3" fmla="*/ 72 h 760"/>
                  <a:gd name="T4" fmla="*/ 49 w 113"/>
                  <a:gd name="T5" fmla="*/ 147 h 760"/>
                  <a:gd name="T6" fmla="*/ 68 w 113"/>
                  <a:gd name="T7" fmla="*/ 222 h 760"/>
                  <a:gd name="T8" fmla="*/ 85 w 113"/>
                  <a:gd name="T9" fmla="*/ 297 h 760"/>
                  <a:gd name="T10" fmla="*/ 94 w 113"/>
                  <a:gd name="T11" fmla="*/ 372 h 760"/>
                  <a:gd name="T12" fmla="*/ 104 w 113"/>
                  <a:gd name="T13" fmla="*/ 450 h 760"/>
                  <a:gd name="T14" fmla="*/ 107 w 113"/>
                  <a:gd name="T15" fmla="*/ 525 h 760"/>
                  <a:gd name="T16" fmla="*/ 110 w 113"/>
                  <a:gd name="T17" fmla="*/ 604 h 760"/>
                  <a:gd name="T18" fmla="*/ 113 w 113"/>
                  <a:gd name="T19" fmla="*/ 682 h 760"/>
                  <a:gd name="T20" fmla="*/ 110 w 113"/>
                  <a:gd name="T21" fmla="*/ 760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760">
                    <a:moveTo>
                      <a:pt x="0" y="0"/>
                    </a:moveTo>
                    <a:lnTo>
                      <a:pt x="26" y="72"/>
                    </a:lnTo>
                    <a:lnTo>
                      <a:pt x="49" y="147"/>
                    </a:lnTo>
                    <a:lnTo>
                      <a:pt x="68" y="222"/>
                    </a:lnTo>
                    <a:lnTo>
                      <a:pt x="85" y="297"/>
                    </a:lnTo>
                    <a:lnTo>
                      <a:pt x="94" y="372"/>
                    </a:lnTo>
                    <a:lnTo>
                      <a:pt x="104" y="450"/>
                    </a:lnTo>
                    <a:lnTo>
                      <a:pt x="107" y="525"/>
                    </a:lnTo>
                    <a:lnTo>
                      <a:pt x="110" y="604"/>
                    </a:lnTo>
                    <a:lnTo>
                      <a:pt x="113" y="682"/>
                    </a:lnTo>
                    <a:lnTo>
                      <a:pt x="110" y="760"/>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49" name="Freeform 1073"/>
              <p:cNvSpPr>
                <a:spLocks/>
              </p:cNvSpPr>
              <p:nvPr/>
            </p:nvSpPr>
            <p:spPr bwMode="auto">
              <a:xfrm>
                <a:off x="932" y="2683"/>
                <a:ext cx="9" cy="19"/>
              </a:xfrm>
              <a:custGeom>
                <a:avLst/>
                <a:gdLst>
                  <a:gd name="T0" fmla="*/ 0 w 198"/>
                  <a:gd name="T1" fmla="*/ 0 h 522"/>
                  <a:gd name="T2" fmla="*/ 12 w 198"/>
                  <a:gd name="T3" fmla="*/ 14 h 522"/>
                  <a:gd name="T4" fmla="*/ 25 w 198"/>
                  <a:gd name="T5" fmla="*/ 30 h 522"/>
                  <a:gd name="T6" fmla="*/ 38 w 198"/>
                  <a:gd name="T7" fmla="*/ 46 h 522"/>
                  <a:gd name="T8" fmla="*/ 48 w 198"/>
                  <a:gd name="T9" fmla="*/ 63 h 522"/>
                  <a:gd name="T10" fmla="*/ 58 w 198"/>
                  <a:gd name="T11" fmla="*/ 82 h 522"/>
                  <a:gd name="T12" fmla="*/ 64 w 198"/>
                  <a:gd name="T13" fmla="*/ 99 h 522"/>
                  <a:gd name="T14" fmla="*/ 74 w 198"/>
                  <a:gd name="T15" fmla="*/ 118 h 522"/>
                  <a:gd name="T16" fmla="*/ 80 w 198"/>
                  <a:gd name="T17" fmla="*/ 135 h 522"/>
                  <a:gd name="T18" fmla="*/ 87 w 198"/>
                  <a:gd name="T19" fmla="*/ 154 h 522"/>
                  <a:gd name="T20" fmla="*/ 94 w 198"/>
                  <a:gd name="T21" fmla="*/ 174 h 522"/>
                  <a:gd name="T22" fmla="*/ 107 w 198"/>
                  <a:gd name="T23" fmla="*/ 203 h 522"/>
                  <a:gd name="T24" fmla="*/ 113 w 198"/>
                  <a:gd name="T25" fmla="*/ 239 h 522"/>
                  <a:gd name="T26" fmla="*/ 123 w 198"/>
                  <a:gd name="T27" fmla="*/ 275 h 522"/>
                  <a:gd name="T28" fmla="*/ 132 w 198"/>
                  <a:gd name="T29" fmla="*/ 311 h 522"/>
                  <a:gd name="T30" fmla="*/ 143 w 198"/>
                  <a:gd name="T31" fmla="*/ 350 h 522"/>
                  <a:gd name="T32" fmla="*/ 149 w 198"/>
                  <a:gd name="T33" fmla="*/ 386 h 522"/>
                  <a:gd name="T34" fmla="*/ 159 w 198"/>
                  <a:gd name="T35" fmla="*/ 425 h 522"/>
                  <a:gd name="T36" fmla="*/ 171 w 198"/>
                  <a:gd name="T37" fmla="*/ 458 h 522"/>
                  <a:gd name="T38" fmla="*/ 184 w 198"/>
                  <a:gd name="T39" fmla="*/ 493 h 522"/>
                  <a:gd name="T40" fmla="*/ 198 w 198"/>
                  <a:gd name="T41" fmla="*/ 522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8" h="522">
                    <a:moveTo>
                      <a:pt x="0" y="0"/>
                    </a:moveTo>
                    <a:lnTo>
                      <a:pt x="12" y="14"/>
                    </a:lnTo>
                    <a:lnTo>
                      <a:pt x="25" y="30"/>
                    </a:lnTo>
                    <a:lnTo>
                      <a:pt x="38" y="46"/>
                    </a:lnTo>
                    <a:lnTo>
                      <a:pt x="48" y="63"/>
                    </a:lnTo>
                    <a:lnTo>
                      <a:pt x="58" y="82"/>
                    </a:lnTo>
                    <a:lnTo>
                      <a:pt x="64" y="99"/>
                    </a:lnTo>
                    <a:lnTo>
                      <a:pt x="74" y="118"/>
                    </a:lnTo>
                    <a:lnTo>
                      <a:pt x="80" y="135"/>
                    </a:lnTo>
                    <a:lnTo>
                      <a:pt x="87" y="154"/>
                    </a:lnTo>
                    <a:lnTo>
                      <a:pt x="94" y="174"/>
                    </a:lnTo>
                    <a:lnTo>
                      <a:pt x="107" y="203"/>
                    </a:lnTo>
                    <a:lnTo>
                      <a:pt x="113" y="239"/>
                    </a:lnTo>
                    <a:lnTo>
                      <a:pt x="123" y="275"/>
                    </a:lnTo>
                    <a:lnTo>
                      <a:pt x="132" y="311"/>
                    </a:lnTo>
                    <a:lnTo>
                      <a:pt x="143" y="350"/>
                    </a:lnTo>
                    <a:lnTo>
                      <a:pt x="149" y="386"/>
                    </a:lnTo>
                    <a:lnTo>
                      <a:pt x="159" y="425"/>
                    </a:lnTo>
                    <a:lnTo>
                      <a:pt x="171" y="458"/>
                    </a:lnTo>
                    <a:lnTo>
                      <a:pt x="184" y="493"/>
                    </a:lnTo>
                    <a:lnTo>
                      <a:pt x="198" y="522"/>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50" name="Freeform 1074"/>
              <p:cNvSpPr>
                <a:spLocks/>
              </p:cNvSpPr>
              <p:nvPr/>
            </p:nvSpPr>
            <p:spPr bwMode="auto">
              <a:xfrm>
                <a:off x="935" y="2700"/>
                <a:ext cx="10" cy="11"/>
              </a:xfrm>
              <a:custGeom>
                <a:avLst/>
                <a:gdLst>
                  <a:gd name="T0" fmla="*/ 0 w 224"/>
                  <a:gd name="T1" fmla="*/ 0 h 317"/>
                  <a:gd name="T2" fmla="*/ 19 w 224"/>
                  <a:gd name="T3" fmla="*/ 36 h 317"/>
                  <a:gd name="T4" fmla="*/ 42 w 224"/>
                  <a:gd name="T5" fmla="*/ 69 h 317"/>
                  <a:gd name="T6" fmla="*/ 65 w 224"/>
                  <a:gd name="T7" fmla="*/ 101 h 317"/>
                  <a:gd name="T8" fmla="*/ 88 w 224"/>
                  <a:gd name="T9" fmla="*/ 131 h 317"/>
                  <a:gd name="T10" fmla="*/ 110 w 224"/>
                  <a:gd name="T11" fmla="*/ 157 h 317"/>
                  <a:gd name="T12" fmla="*/ 137 w 224"/>
                  <a:gd name="T13" fmla="*/ 186 h 317"/>
                  <a:gd name="T14" fmla="*/ 159 w 224"/>
                  <a:gd name="T15" fmla="*/ 215 h 317"/>
                  <a:gd name="T16" fmla="*/ 182 w 224"/>
                  <a:gd name="T17" fmla="*/ 248 h 317"/>
                  <a:gd name="T18" fmla="*/ 204 w 224"/>
                  <a:gd name="T19" fmla="*/ 281 h 317"/>
                  <a:gd name="T20" fmla="*/ 224 w 224"/>
                  <a:gd name="T21" fmla="*/ 317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317">
                    <a:moveTo>
                      <a:pt x="0" y="0"/>
                    </a:moveTo>
                    <a:lnTo>
                      <a:pt x="19" y="36"/>
                    </a:lnTo>
                    <a:lnTo>
                      <a:pt x="42" y="69"/>
                    </a:lnTo>
                    <a:lnTo>
                      <a:pt x="65" y="101"/>
                    </a:lnTo>
                    <a:lnTo>
                      <a:pt x="88" y="131"/>
                    </a:lnTo>
                    <a:lnTo>
                      <a:pt x="110" y="157"/>
                    </a:lnTo>
                    <a:lnTo>
                      <a:pt x="137" y="186"/>
                    </a:lnTo>
                    <a:lnTo>
                      <a:pt x="159" y="215"/>
                    </a:lnTo>
                    <a:lnTo>
                      <a:pt x="182" y="248"/>
                    </a:lnTo>
                    <a:lnTo>
                      <a:pt x="204" y="281"/>
                    </a:lnTo>
                    <a:lnTo>
                      <a:pt x="224" y="317"/>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51" name="Freeform 1075"/>
              <p:cNvSpPr>
                <a:spLocks/>
              </p:cNvSpPr>
              <p:nvPr/>
            </p:nvSpPr>
            <p:spPr bwMode="auto">
              <a:xfrm>
                <a:off x="936" y="2707"/>
                <a:ext cx="10" cy="9"/>
              </a:xfrm>
              <a:custGeom>
                <a:avLst/>
                <a:gdLst>
                  <a:gd name="T0" fmla="*/ 0 w 225"/>
                  <a:gd name="T1" fmla="*/ 0 h 232"/>
                  <a:gd name="T2" fmla="*/ 10 w 225"/>
                  <a:gd name="T3" fmla="*/ 6 h 232"/>
                  <a:gd name="T4" fmla="*/ 17 w 225"/>
                  <a:gd name="T5" fmla="*/ 10 h 232"/>
                  <a:gd name="T6" fmla="*/ 27 w 225"/>
                  <a:gd name="T7" fmla="*/ 16 h 232"/>
                  <a:gd name="T8" fmla="*/ 33 w 225"/>
                  <a:gd name="T9" fmla="*/ 20 h 232"/>
                  <a:gd name="T10" fmla="*/ 39 w 225"/>
                  <a:gd name="T11" fmla="*/ 26 h 232"/>
                  <a:gd name="T12" fmla="*/ 49 w 225"/>
                  <a:gd name="T13" fmla="*/ 30 h 232"/>
                  <a:gd name="T14" fmla="*/ 55 w 225"/>
                  <a:gd name="T15" fmla="*/ 36 h 232"/>
                  <a:gd name="T16" fmla="*/ 62 w 225"/>
                  <a:gd name="T17" fmla="*/ 42 h 232"/>
                  <a:gd name="T18" fmla="*/ 66 w 225"/>
                  <a:gd name="T19" fmla="*/ 49 h 232"/>
                  <a:gd name="T20" fmla="*/ 72 w 225"/>
                  <a:gd name="T21" fmla="*/ 55 h 232"/>
                  <a:gd name="T22" fmla="*/ 85 w 225"/>
                  <a:gd name="T23" fmla="*/ 75 h 232"/>
                  <a:gd name="T24" fmla="*/ 98 w 225"/>
                  <a:gd name="T25" fmla="*/ 97 h 232"/>
                  <a:gd name="T26" fmla="*/ 114 w 225"/>
                  <a:gd name="T27" fmla="*/ 118 h 232"/>
                  <a:gd name="T28" fmla="*/ 127 w 225"/>
                  <a:gd name="T29" fmla="*/ 133 h 232"/>
                  <a:gd name="T30" fmla="*/ 140 w 225"/>
                  <a:gd name="T31" fmla="*/ 154 h 232"/>
                  <a:gd name="T32" fmla="*/ 156 w 225"/>
                  <a:gd name="T33" fmla="*/ 169 h 232"/>
                  <a:gd name="T34" fmla="*/ 173 w 225"/>
                  <a:gd name="T35" fmla="*/ 186 h 232"/>
                  <a:gd name="T36" fmla="*/ 189 w 225"/>
                  <a:gd name="T37" fmla="*/ 202 h 232"/>
                  <a:gd name="T38" fmla="*/ 205 w 225"/>
                  <a:gd name="T39" fmla="*/ 218 h 232"/>
                  <a:gd name="T40" fmla="*/ 225 w 225"/>
                  <a:gd name="T41" fmla="*/ 23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5" h="232">
                    <a:moveTo>
                      <a:pt x="0" y="0"/>
                    </a:moveTo>
                    <a:lnTo>
                      <a:pt x="10" y="6"/>
                    </a:lnTo>
                    <a:lnTo>
                      <a:pt x="17" y="10"/>
                    </a:lnTo>
                    <a:lnTo>
                      <a:pt x="27" y="16"/>
                    </a:lnTo>
                    <a:lnTo>
                      <a:pt x="33" y="20"/>
                    </a:lnTo>
                    <a:lnTo>
                      <a:pt x="39" y="26"/>
                    </a:lnTo>
                    <a:lnTo>
                      <a:pt x="49" y="30"/>
                    </a:lnTo>
                    <a:lnTo>
                      <a:pt x="55" y="36"/>
                    </a:lnTo>
                    <a:lnTo>
                      <a:pt x="62" y="42"/>
                    </a:lnTo>
                    <a:lnTo>
                      <a:pt x="66" y="49"/>
                    </a:lnTo>
                    <a:lnTo>
                      <a:pt x="72" y="55"/>
                    </a:lnTo>
                    <a:lnTo>
                      <a:pt x="85" y="75"/>
                    </a:lnTo>
                    <a:lnTo>
                      <a:pt x="98" y="97"/>
                    </a:lnTo>
                    <a:lnTo>
                      <a:pt x="114" y="118"/>
                    </a:lnTo>
                    <a:lnTo>
                      <a:pt x="127" y="133"/>
                    </a:lnTo>
                    <a:lnTo>
                      <a:pt x="140" y="154"/>
                    </a:lnTo>
                    <a:lnTo>
                      <a:pt x="156" y="169"/>
                    </a:lnTo>
                    <a:lnTo>
                      <a:pt x="173" y="186"/>
                    </a:lnTo>
                    <a:lnTo>
                      <a:pt x="189" y="202"/>
                    </a:lnTo>
                    <a:lnTo>
                      <a:pt x="205" y="218"/>
                    </a:lnTo>
                    <a:lnTo>
                      <a:pt x="225" y="232"/>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52" name="Freeform 1076"/>
              <p:cNvSpPr>
                <a:spLocks/>
              </p:cNvSpPr>
              <p:nvPr/>
            </p:nvSpPr>
            <p:spPr bwMode="auto">
              <a:xfrm>
                <a:off x="925" y="2711"/>
                <a:ext cx="22" cy="8"/>
              </a:xfrm>
              <a:custGeom>
                <a:avLst/>
                <a:gdLst>
                  <a:gd name="T0" fmla="*/ 490 w 490"/>
                  <a:gd name="T1" fmla="*/ 218 h 218"/>
                  <a:gd name="T2" fmla="*/ 448 w 490"/>
                  <a:gd name="T3" fmla="*/ 202 h 218"/>
                  <a:gd name="T4" fmla="*/ 399 w 490"/>
                  <a:gd name="T5" fmla="*/ 188 h 218"/>
                  <a:gd name="T6" fmla="*/ 347 w 490"/>
                  <a:gd name="T7" fmla="*/ 173 h 218"/>
                  <a:gd name="T8" fmla="*/ 295 w 490"/>
                  <a:gd name="T9" fmla="*/ 154 h 218"/>
                  <a:gd name="T10" fmla="*/ 243 w 490"/>
                  <a:gd name="T11" fmla="*/ 133 h 218"/>
                  <a:gd name="T12" fmla="*/ 188 w 490"/>
                  <a:gd name="T13" fmla="*/ 110 h 218"/>
                  <a:gd name="T14" fmla="*/ 136 w 490"/>
                  <a:gd name="T15" fmla="*/ 88 h 218"/>
                  <a:gd name="T16" fmla="*/ 88 w 490"/>
                  <a:gd name="T17" fmla="*/ 61 h 218"/>
                  <a:gd name="T18" fmla="*/ 42 w 490"/>
                  <a:gd name="T19" fmla="*/ 33 h 218"/>
                  <a:gd name="T20" fmla="*/ 0 w 490"/>
                  <a:gd name="T21"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0" h="218">
                    <a:moveTo>
                      <a:pt x="490" y="218"/>
                    </a:moveTo>
                    <a:lnTo>
                      <a:pt x="448" y="202"/>
                    </a:lnTo>
                    <a:lnTo>
                      <a:pt x="399" y="188"/>
                    </a:lnTo>
                    <a:lnTo>
                      <a:pt x="347" y="173"/>
                    </a:lnTo>
                    <a:lnTo>
                      <a:pt x="295" y="154"/>
                    </a:lnTo>
                    <a:lnTo>
                      <a:pt x="243" y="133"/>
                    </a:lnTo>
                    <a:lnTo>
                      <a:pt x="188" y="110"/>
                    </a:lnTo>
                    <a:lnTo>
                      <a:pt x="136" y="88"/>
                    </a:lnTo>
                    <a:lnTo>
                      <a:pt x="88" y="61"/>
                    </a:lnTo>
                    <a:lnTo>
                      <a:pt x="42" y="33"/>
                    </a:lnTo>
                    <a:lnTo>
                      <a:pt x="0"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53" name="Freeform 1077"/>
              <p:cNvSpPr>
                <a:spLocks/>
              </p:cNvSpPr>
              <p:nvPr/>
            </p:nvSpPr>
            <p:spPr bwMode="auto">
              <a:xfrm>
                <a:off x="927" y="2731"/>
                <a:ext cx="14" cy="3"/>
              </a:xfrm>
              <a:custGeom>
                <a:avLst/>
                <a:gdLst>
                  <a:gd name="T0" fmla="*/ 328 w 335"/>
                  <a:gd name="T1" fmla="*/ 0 h 61"/>
                  <a:gd name="T2" fmla="*/ 332 w 335"/>
                  <a:gd name="T3" fmla="*/ 0 h 61"/>
                  <a:gd name="T4" fmla="*/ 335 w 335"/>
                  <a:gd name="T5" fmla="*/ 0 h 61"/>
                  <a:gd name="T6" fmla="*/ 302 w 335"/>
                  <a:gd name="T7" fmla="*/ 15 h 61"/>
                  <a:gd name="T8" fmla="*/ 269 w 335"/>
                  <a:gd name="T9" fmla="*/ 28 h 61"/>
                  <a:gd name="T10" fmla="*/ 237 w 335"/>
                  <a:gd name="T11" fmla="*/ 39 h 61"/>
                  <a:gd name="T12" fmla="*/ 205 w 335"/>
                  <a:gd name="T13" fmla="*/ 48 h 61"/>
                  <a:gd name="T14" fmla="*/ 172 w 335"/>
                  <a:gd name="T15" fmla="*/ 55 h 61"/>
                  <a:gd name="T16" fmla="*/ 137 w 335"/>
                  <a:gd name="T17" fmla="*/ 58 h 61"/>
                  <a:gd name="T18" fmla="*/ 104 w 335"/>
                  <a:gd name="T19" fmla="*/ 61 h 61"/>
                  <a:gd name="T20" fmla="*/ 68 w 335"/>
                  <a:gd name="T21" fmla="*/ 61 h 61"/>
                  <a:gd name="T22" fmla="*/ 33 w 335"/>
                  <a:gd name="T23" fmla="*/ 58 h 61"/>
                  <a:gd name="T24" fmla="*/ 0 w 335"/>
                  <a:gd name="T25" fmla="*/ 5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5" h="61">
                    <a:moveTo>
                      <a:pt x="328" y="0"/>
                    </a:moveTo>
                    <a:lnTo>
                      <a:pt x="332" y="0"/>
                    </a:lnTo>
                    <a:lnTo>
                      <a:pt x="335" y="0"/>
                    </a:lnTo>
                    <a:lnTo>
                      <a:pt x="302" y="15"/>
                    </a:lnTo>
                    <a:lnTo>
                      <a:pt x="269" y="28"/>
                    </a:lnTo>
                    <a:lnTo>
                      <a:pt x="237" y="39"/>
                    </a:lnTo>
                    <a:lnTo>
                      <a:pt x="205" y="48"/>
                    </a:lnTo>
                    <a:lnTo>
                      <a:pt x="172" y="55"/>
                    </a:lnTo>
                    <a:lnTo>
                      <a:pt x="137" y="58"/>
                    </a:lnTo>
                    <a:lnTo>
                      <a:pt x="104" y="61"/>
                    </a:lnTo>
                    <a:lnTo>
                      <a:pt x="68" y="61"/>
                    </a:lnTo>
                    <a:lnTo>
                      <a:pt x="33" y="58"/>
                    </a:lnTo>
                    <a:lnTo>
                      <a:pt x="0" y="51"/>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54" name="Freeform 1078"/>
              <p:cNvSpPr>
                <a:spLocks/>
              </p:cNvSpPr>
              <p:nvPr/>
            </p:nvSpPr>
            <p:spPr bwMode="auto">
              <a:xfrm>
                <a:off x="924" y="2730"/>
                <a:ext cx="15" cy="1"/>
              </a:xfrm>
              <a:custGeom>
                <a:avLst/>
                <a:gdLst>
                  <a:gd name="T0" fmla="*/ 332 w 332"/>
                  <a:gd name="T1" fmla="*/ 0 h 32"/>
                  <a:gd name="T2" fmla="*/ 305 w 332"/>
                  <a:gd name="T3" fmla="*/ 10 h 32"/>
                  <a:gd name="T4" fmla="*/ 273 w 332"/>
                  <a:gd name="T5" fmla="*/ 17 h 32"/>
                  <a:gd name="T6" fmla="*/ 241 w 332"/>
                  <a:gd name="T7" fmla="*/ 23 h 32"/>
                  <a:gd name="T8" fmla="*/ 202 w 332"/>
                  <a:gd name="T9" fmla="*/ 26 h 32"/>
                  <a:gd name="T10" fmla="*/ 166 w 332"/>
                  <a:gd name="T11" fmla="*/ 29 h 32"/>
                  <a:gd name="T12" fmla="*/ 131 w 332"/>
                  <a:gd name="T13" fmla="*/ 32 h 32"/>
                  <a:gd name="T14" fmla="*/ 91 w 332"/>
                  <a:gd name="T15" fmla="*/ 32 h 32"/>
                  <a:gd name="T16" fmla="*/ 59 w 332"/>
                  <a:gd name="T17" fmla="*/ 29 h 32"/>
                  <a:gd name="T18" fmla="*/ 29 w 332"/>
                  <a:gd name="T19" fmla="*/ 26 h 32"/>
                  <a:gd name="T20" fmla="*/ 0 w 332"/>
                  <a:gd name="T21"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2" h="32">
                    <a:moveTo>
                      <a:pt x="332" y="0"/>
                    </a:moveTo>
                    <a:lnTo>
                      <a:pt x="305" y="10"/>
                    </a:lnTo>
                    <a:lnTo>
                      <a:pt x="273" y="17"/>
                    </a:lnTo>
                    <a:lnTo>
                      <a:pt x="241" y="23"/>
                    </a:lnTo>
                    <a:lnTo>
                      <a:pt x="202" y="26"/>
                    </a:lnTo>
                    <a:lnTo>
                      <a:pt x="166" y="29"/>
                    </a:lnTo>
                    <a:lnTo>
                      <a:pt x="131" y="32"/>
                    </a:lnTo>
                    <a:lnTo>
                      <a:pt x="91" y="32"/>
                    </a:lnTo>
                    <a:lnTo>
                      <a:pt x="59" y="29"/>
                    </a:lnTo>
                    <a:lnTo>
                      <a:pt x="29" y="26"/>
                    </a:lnTo>
                    <a:lnTo>
                      <a:pt x="0" y="2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55" name="Freeform 1079"/>
              <p:cNvSpPr>
                <a:spLocks/>
              </p:cNvSpPr>
              <p:nvPr/>
            </p:nvSpPr>
            <p:spPr bwMode="auto">
              <a:xfrm>
                <a:off x="923" y="2722"/>
                <a:ext cx="18" cy="1"/>
              </a:xfrm>
              <a:custGeom>
                <a:avLst/>
                <a:gdLst>
                  <a:gd name="T0" fmla="*/ 0 w 429"/>
                  <a:gd name="T1" fmla="*/ 0 h 33"/>
                  <a:gd name="T2" fmla="*/ 39 w 429"/>
                  <a:gd name="T3" fmla="*/ 6 h 33"/>
                  <a:gd name="T4" fmla="*/ 75 w 429"/>
                  <a:gd name="T5" fmla="*/ 14 h 33"/>
                  <a:gd name="T6" fmla="*/ 110 w 429"/>
                  <a:gd name="T7" fmla="*/ 17 h 33"/>
                  <a:gd name="T8" fmla="*/ 146 w 429"/>
                  <a:gd name="T9" fmla="*/ 17 h 33"/>
                  <a:gd name="T10" fmla="*/ 186 w 429"/>
                  <a:gd name="T11" fmla="*/ 17 h 33"/>
                  <a:gd name="T12" fmla="*/ 222 w 429"/>
                  <a:gd name="T13" fmla="*/ 20 h 33"/>
                  <a:gd name="T14" fmla="*/ 260 w 429"/>
                  <a:gd name="T15" fmla="*/ 17 h 33"/>
                  <a:gd name="T16" fmla="*/ 296 w 429"/>
                  <a:gd name="T17" fmla="*/ 17 h 33"/>
                  <a:gd name="T18" fmla="*/ 332 w 429"/>
                  <a:gd name="T19" fmla="*/ 17 h 33"/>
                  <a:gd name="T20" fmla="*/ 371 w 429"/>
                  <a:gd name="T21" fmla="*/ 17 h 33"/>
                  <a:gd name="T22" fmla="*/ 374 w 429"/>
                  <a:gd name="T23" fmla="*/ 17 h 33"/>
                  <a:gd name="T24" fmla="*/ 380 w 429"/>
                  <a:gd name="T25" fmla="*/ 17 h 33"/>
                  <a:gd name="T26" fmla="*/ 387 w 429"/>
                  <a:gd name="T27" fmla="*/ 17 h 33"/>
                  <a:gd name="T28" fmla="*/ 393 w 429"/>
                  <a:gd name="T29" fmla="*/ 17 h 33"/>
                  <a:gd name="T30" fmla="*/ 400 w 429"/>
                  <a:gd name="T31" fmla="*/ 17 h 33"/>
                  <a:gd name="T32" fmla="*/ 406 w 429"/>
                  <a:gd name="T33" fmla="*/ 20 h 33"/>
                  <a:gd name="T34" fmla="*/ 412 w 429"/>
                  <a:gd name="T35" fmla="*/ 20 h 33"/>
                  <a:gd name="T36" fmla="*/ 420 w 429"/>
                  <a:gd name="T37" fmla="*/ 23 h 33"/>
                  <a:gd name="T38" fmla="*/ 423 w 429"/>
                  <a:gd name="T39" fmla="*/ 26 h 33"/>
                  <a:gd name="T40" fmla="*/ 429 w 429"/>
                  <a:gd name="T41"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9" h="33">
                    <a:moveTo>
                      <a:pt x="0" y="0"/>
                    </a:moveTo>
                    <a:lnTo>
                      <a:pt x="39" y="6"/>
                    </a:lnTo>
                    <a:lnTo>
                      <a:pt x="75" y="14"/>
                    </a:lnTo>
                    <a:lnTo>
                      <a:pt x="110" y="17"/>
                    </a:lnTo>
                    <a:lnTo>
                      <a:pt x="146" y="17"/>
                    </a:lnTo>
                    <a:lnTo>
                      <a:pt x="186" y="17"/>
                    </a:lnTo>
                    <a:lnTo>
                      <a:pt x="222" y="20"/>
                    </a:lnTo>
                    <a:lnTo>
                      <a:pt x="260" y="17"/>
                    </a:lnTo>
                    <a:lnTo>
                      <a:pt x="296" y="17"/>
                    </a:lnTo>
                    <a:lnTo>
                      <a:pt x="332" y="17"/>
                    </a:lnTo>
                    <a:lnTo>
                      <a:pt x="371" y="17"/>
                    </a:lnTo>
                    <a:lnTo>
                      <a:pt x="374" y="17"/>
                    </a:lnTo>
                    <a:lnTo>
                      <a:pt x="380" y="17"/>
                    </a:lnTo>
                    <a:lnTo>
                      <a:pt x="387" y="17"/>
                    </a:lnTo>
                    <a:lnTo>
                      <a:pt x="393" y="17"/>
                    </a:lnTo>
                    <a:lnTo>
                      <a:pt x="400" y="17"/>
                    </a:lnTo>
                    <a:lnTo>
                      <a:pt x="406" y="20"/>
                    </a:lnTo>
                    <a:lnTo>
                      <a:pt x="412" y="20"/>
                    </a:lnTo>
                    <a:lnTo>
                      <a:pt x="420" y="23"/>
                    </a:lnTo>
                    <a:lnTo>
                      <a:pt x="423" y="26"/>
                    </a:lnTo>
                    <a:lnTo>
                      <a:pt x="429" y="33"/>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56" name="Freeform 1080"/>
              <p:cNvSpPr>
                <a:spLocks/>
              </p:cNvSpPr>
              <p:nvPr/>
            </p:nvSpPr>
            <p:spPr bwMode="auto">
              <a:xfrm>
                <a:off x="931" y="2720"/>
                <a:ext cx="13" cy="2"/>
              </a:xfrm>
              <a:custGeom>
                <a:avLst/>
                <a:gdLst>
                  <a:gd name="T0" fmla="*/ 0 w 283"/>
                  <a:gd name="T1" fmla="*/ 0 h 52"/>
                  <a:gd name="T2" fmla="*/ 30 w 283"/>
                  <a:gd name="T3" fmla="*/ 3 h 52"/>
                  <a:gd name="T4" fmla="*/ 59 w 283"/>
                  <a:gd name="T5" fmla="*/ 7 h 52"/>
                  <a:gd name="T6" fmla="*/ 85 w 283"/>
                  <a:gd name="T7" fmla="*/ 10 h 52"/>
                  <a:gd name="T8" fmla="*/ 114 w 283"/>
                  <a:gd name="T9" fmla="*/ 16 h 52"/>
                  <a:gd name="T10" fmla="*/ 143 w 283"/>
                  <a:gd name="T11" fmla="*/ 19 h 52"/>
                  <a:gd name="T12" fmla="*/ 173 w 283"/>
                  <a:gd name="T13" fmla="*/ 22 h 52"/>
                  <a:gd name="T14" fmla="*/ 198 w 283"/>
                  <a:gd name="T15" fmla="*/ 29 h 52"/>
                  <a:gd name="T16" fmla="*/ 228 w 283"/>
                  <a:gd name="T17" fmla="*/ 35 h 52"/>
                  <a:gd name="T18" fmla="*/ 257 w 283"/>
                  <a:gd name="T19" fmla="*/ 43 h 52"/>
                  <a:gd name="T20" fmla="*/ 283 w 283"/>
                  <a:gd name="T21"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3" h="52">
                    <a:moveTo>
                      <a:pt x="0" y="0"/>
                    </a:moveTo>
                    <a:lnTo>
                      <a:pt x="30" y="3"/>
                    </a:lnTo>
                    <a:lnTo>
                      <a:pt x="59" y="7"/>
                    </a:lnTo>
                    <a:lnTo>
                      <a:pt x="85" y="10"/>
                    </a:lnTo>
                    <a:lnTo>
                      <a:pt x="114" y="16"/>
                    </a:lnTo>
                    <a:lnTo>
                      <a:pt x="143" y="19"/>
                    </a:lnTo>
                    <a:lnTo>
                      <a:pt x="173" y="22"/>
                    </a:lnTo>
                    <a:lnTo>
                      <a:pt x="198" y="29"/>
                    </a:lnTo>
                    <a:lnTo>
                      <a:pt x="228" y="35"/>
                    </a:lnTo>
                    <a:lnTo>
                      <a:pt x="257" y="43"/>
                    </a:lnTo>
                    <a:lnTo>
                      <a:pt x="283" y="52"/>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57" name="Freeform 1081"/>
              <p:cNvSpPr>
                <a:spLocks/>
              </p:cNvSpPr>
              <p:nvPr/>
            </p:nvSpPr>
            <p:spPr bwMode="auto">
              <a:xfrm>
                <a:off x="935" y="2727"/>
                <a:ext cx="7" cy="1"/>
              </a:xfrm>
              <a:custGeom>
                <a:avLst/>
                <a:gdLst>
                  <a:gd name="T0" fmla="*/ 0 w 165"/>
                  <a:gd name="T1" fmla="*/ 0 h 7"/>
                  <a:gd name="T2" fmla="*/ 16 w 165"/>
                  <a:gd name="T3" fmla="*/ 0 h 7"/>
                  <a:gd name="T4" fmla="*/ 35 w 165"/>
                  <a:gd name="T5" fmla="*/ 0 h 7"/>
                  <a:gd name="T6" fmla="*/ 52 w 165"/>
                  <a:gd name="T7" fmla="*/ 0 h 7"/>
                  <a:gd name="T8" fmla="*/ 67 w 165"/>
                  <a:gd name="T9" fmla="*/ 4 h 7"/>
                  <a:gd name="T10" fmla="*/ 83 w 165"/>
                  <a:gd name="T11" fmla="*/ 4 h 7"/>
                  <a:gd name="T12" fmla="*/ 100 w 165"/>
                  <a:gd name="T13" fmla="*/ 7 h 7"/>
                  <a:gd name="T14" fmla="*/ 116 w 165"/>
                  <a:gd name="T15" fmla="*/ 7 h 7"/>
                  <a:gd name="T16" fmla="*/ 132 w 165"/>
                  <a:gd name="T17" fmla="*/ 7 h 7"/>
                  <a:gd name="T18" fmla="*/ 149 w 165"/>
                  <a:gd name="T19" fmla="*/ 7 h 7"/>
                  <a:gd name="T20" fmla="*/ 165 w 165"/>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5" h="7">
                    <a:moveTo>
                      <a:pt x="0" y="0"/>
                    </a:moveTo>
                    <a:lnTo>
                      <a:pt x="16" y="0"/>
                    </a:lnTo>
                    <a:lnTo>
                      <a:pt x="35" y="0"/>
                    </a:lnTo>
                    <a:lnTo>
                      <a:pt x="52" y="0"/>
                    </a:lnTo>
                    <a:lnTo>
                      <a:pt x="67" y="4"/>
                    </a:lnTo>
                    <a:lnTo>
                      <a:pt x="83" y="4"/>
                    </a:lnTo>
                    <a:lnTo>
                      <a:pt x="100" y="7"/>
                    </a:lnTo>
                    <a:lnTo>
                      <a:pt x="116" y="7"/>
                    </a:lnTo>
                    <a:lnTo>
                      <a:pt x="132" y="7"/>
                    </a:lnTo>
                    <a:lnTo>
                      <a:pt x="149" y="7"/>
                    </a:lnTo>
                    <a:lnTo>
                      <a:pt x="165"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58" name="Freeform 1082"/>
              <p:cNvSpPr>
                <a:spLocks/>
              </p:cNvSpPr>
              <p:nvPr/>
            </p:nvSpPr>
            <p:spPr bwMode="auto">
              <a:xfrm>
                <a:off x="929" y="2708"/>
                <a:ext cx="11" cy="6"/>
              </a:xfrm>
              <a:custGeom>
                <a:avLst/>
                <a:gdLst>
                  <a:gd name="T0" fmla="*/ 0 w 237"/>
                  <a:gd name="T1" fmla="*/ 0 h 173"/>
                  <a:gd name="T2" fmla="*/ 20 w 237"/>
                  <a:gd name="T3" fmla="*/ 26 h 173"/>
                  <a:gd name="T4" fmla="*/ 39 w 237"/>
                  <a:gd name="T5" fmla="*/ 46 h 173"/>
                  <a:gd name="T6" fmla="*/ 61 w 237"/>
                  <a:gd name="T7" fmla="*/ 65 h 173"/>
                  <a:gd name="T8" fmla="*/ 84 w 237"/>
                  <a:gd name="T9" fmla="*/ 82 h 173"/>
                  <a:gd name="T10" fmla="*/ 107 w 237"/>
                  <a:gd name="T11" fmla="*/ 98 h 173"/>
                  <a:gd name="T12" fmla="*/ 133 w 237"/>
                  <a:gd name="T13" fmla="*/ 113 h 173"/>
                  <a:gd name="T14" fmla="*/ 159 w 237"/>
                  <a:gd name="T15" fmla="*/ 130 h 173"/>
                  <a:gd name="T16" fmla="*/ 185 w 237"/>
                  <a:gd name="T17" fmla="*/ 143 h 173"/>
                  <a:gd name="T18" fmla="*/ 211 w 237"/>
                  <a:gd name="T19" fmla="*/ 159 h 173"/>
                  <a:gd name="T20" fmla="*/ 237 w 237"/>
                  <a:gd name="T21"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7" h="173">
                    <a:moveTo>
                      <a:pt x="0" y="0"/>
                    </a:moveTo>
                    <a:lnTo>
                      <a:pt x="20" y="26"/>
                    </a:lnTo>
                    <a:lnTo>
                      <a:pt x="39" y="46"/>
                    </a:lnTo>
                    <a:lnTo>
                      <a:pt x="61" y="65"/>
                    </a:lnTo>
                    <a:lnTo>
                      <a:pt x="84" y="82"/>
                    </a:lnTo>
                    <a:lnTo>
                      <a:pt x="107" y="98"/>
                    </a:lnTo>
                    <a:lnTo>
                      <a:pt x="133" y="113"/>
                    </a:lnTo>
                    <a:lnTo>
                      <a:pt x="159" y="130"/>
                    </a:lnTo>
                    <a:lnTo>
                      <a:pt x="185" y="143"/>
                    </a:lnTo>
                    <a:lnTo>
                      <a:pt x="211" y="159"/>
                    </a:lnTo>
                    <a:lnTo>
                      <a:pt x="237" y="173"/>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59" name="Freeform 1083"/>
              <p:cNvSpPr>
                <a:spLocks/>
              </p:cNvSpPr>
              <p:nvPr/>
            </p:nvSpPr>
            <p:spPr bwMode="auto">
              <a:xfrm>
                <a:off x="942" y="2697"/>
                <a:ext cx="4" cy="9"/>
              </a:xfrm>
              <a:custGeom>
                <a:avLst/>
                <a:gdLst>
                  <a:gd name="T0" fmla="*/ 0 w 98"/>
                  <a:gd name="T1" fmla="*/ 0 h 258"/>
                  <a:gd name="T2" fmla="*/ 10 w 98"/>
                  <a:gd name="T3" fmla="*/ 26 h 258"/>
                  <a:gd name="T4" fmla="*/ 20 w 98"/>
                  <a:gd name="T5" fmla="*/ 52 h 258"/>
                  <a:gd name="T6" fmla="*/ 27 w 98"/>
                  <a:gd name="T7" fmla="*/ 79 h 258"/>
                  <a:gd name="T8" fmla="*/ 33 w 98"/>
                  <a:gd name="T9" fmla="*/ 104 h 258"/>
                  <a:gd name="T10" fmla="*/ 43 w 98"/>
                  <a:gd name="T11" fmla="*/ 134 h 258"/>
                  <a:gd name="T12" fmla="*/ 49 w 98"/>
                  <a:gd name="T13" fmla="*/ 160 h 258"/>
                  <a:gd name="T14" fmla="*/ 59 w 98"/>
                  <a:gd name="T15" fmla="*/ 186 h 258"/>
                  <a:gd name="T16" fmla="*/ 69 w 98"/>
                  <a:gd name="T17" fmla="*/ 209 h 258"/>
                  <a:gd name="T18" fmla="*/ 85 w 98"/>
                  <a:gd name="T19" fmla="*/ 236 h 258"/>
                  <a:gd name="T20" fmla="*/ 98 w 98"/>
                  <a:gd name="T21"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8" h="258">
                    <a:moveTo>
                      <a:pt x="0" y="0"/>
                    </a:moveTo>
                    <a:lnTo>
                      <a:pt x="10" y="26"/>
                    </a:lnTo>
                    <a:lnTo>
                      <a:pt x="20" y="52"/>
                    </a:lnTo>
                    <a:lnTo>
                      <a:pt x="27" y="79"/>
                    </a:lnTo>
                    <a:lnTo>
                      <a:pt x="33" y="104"/>
                    </a:lnTo>
                    <a:lnTo>
                      <a:pt x="43" y="134"/>
                    </a:lnTo>
                    <a:lnTo>
                      <a:pt x="49" y="160"/>
                    </a:lnTo>
                    <a:lnTo>
                      <a:pt x="59" y="186"/>
                    </a:lnTo>
                    <a:lnTo>
                      <a:pt x="69" y="209"/>
                    </a:lnTo>
                    <a:lnTo>
                      <a:pt x="85" y="236"/>
                    </a:lnTo>
                    <a:lnTo>
                      <a:pt x="98" y="258"/>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60" name="Freeform 1084"/>
              <p:cNvSpPr>
                <a:spLocks/>
              </p:cNvSpPr>
              <p:nvPr/>
            </p:nvSpPr>
            <p:spPr bwMode="auto">
              <a:xfrm>
                <a:off x="973" y="2693"/>
                <a:ext cx="3" cy="16"/>
              </a:xfrm>
              <a:custGeom>
                <a:avLst/>
                <a:gdLst>
                  <a:gd name="T0" fmla="*/ 58 w 61"/>
                  <a:gd name="T1" fmla="*/ 0 h 422"/>
                  <a:gd name="T2" fmla="*/ 61 w 61"/>
                  <a:gd name="T3" fmla="*/ 57 h 422"/>
                  <a:gd name="T4" fmla="*/ 61 w 61"/>
                  <a:gd name="T5" fmla="*/ 102 h 422"/>
                  <a:gd name="T6" fmla="*/ 61 w 61"/>
                  <a:gd name="T7" fmla="*/ 141 h 422"/>
                  <a:gd name="T8" fmla="*/ 58 w 61"/>
                  <a:gd name="T9" fmla="*/ 180 h 422"/>
                  <a:gd name="T10" fmla="*/ 52 w 61"/>
                  <a:gd name="T11" fmla="*/ 213 h 422"/>
                  <a:gd name="T12" fmla="*/ 45 w 61"/>
                  <a:gd name="T13" fmla="*/ 249 h 422"/>
                  <a:gd name="T14" fmla="*/ 35 w 61"/>
                  <a:gd name="T15" fmla="*/ 284 h 422"/>
                  <a:gd name="T16" fmla="*/ 25 w 61"/>
                  <a:gd name="T17" fmla="*/ 323 h 422"/>
                  <a:gd name="T18" fmla="*/ 13 w 61"/>
                  <a:gd name="T19" fmla="*/ 370 h 422"/>
                  <a:gd name="T20" fmla="*/ 0 w 61"/>
                  <a:gd name="T21" fmla="*/ 42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422">
                    <a:moveTo>
                      <a:pt x="58" y="0"/>
                    </a:moveTo>
                    <a:lnTo>
                      <a:pt x="61" y="57"/>
                    </a:lnTo>
                    <a:lnTo>
                      <a:pt x="61" y="102"/>
                    </a:lnTo>
                    <a:lnTo>
                      <a:pt x="61" y="141"/>
                    </a:lnTo>
                    <a:lnTo>
                      <a:pt x="58" y="180"/>
                    </a:lnTo>
                    <a:lnTo>
                      <a:pt x="52" y="213"/>
                    </a:lnTo>
                    <a:lnTo>
                      <a:pt x="45" y="249"/>
                    </a:lnTo>
                    <a:lnTo>
                      <a:pt x="35" y="284"/>
                    </a:lnTo>
                    <a:lnTo>
                      <a:pt x="25" y="323"/>
                    </a:lnTo>
                    <a:lnTo>
                      <a:pt x="13" y="370"/>
                    </a:lnTo>
                    <a:lnTo>
                      <a:pt x="0" y="422"/>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61" name="Freeform 1085"/>
              <p:cNvSpPr>
                <a:spLocks/>
              </p:cNvSpPr>
              <p:nvPr/>
            </p:nvSpPr>
            <p:spPr bwMode="auto">
              <a:xfrm>
                <a:off x="971" y="2699"/>
                <a:ext cx="1" cy="11"/>
              </a:xfrm>
              <a:custGeom>
                <a:avLst/>
                <a:gdLst>
                  <a:gd name="T0" fmla="*/ 29 w 29"/>
                  <a:gd name="T1" fmla="*/ 0 h 314"/>
                  <a:gd name="T2" fmla="*/ 23 w 29"/>
                  <a:gd name="T3" fmla="*/ 33 h 314"/>
                  <a:gd name="T4" fmla="*/ 17 w 29"/>
                  <a:gd name="T5" fmla="*/ 63 h 314"/>
                  <a:gd name="T6" fmla="*/ 14 w 29"/>
                  <a:gd name="T7" fmla="*/ 95 h 314"/>
                  <a:gd name="T8" fmla="*/ 10 w 29"/>
                  <a:gd name="T9" fmla="*/ 124 h 314"/>
                  <a:gd name="T10" fmla="*/ 7 w 29"/>
                  <a:gd name="T11" fmla="*/ 157 h 314"/>
                  <a:gd name="T12" fmla="*/ 4 w 29"/>
                  <a:gd name="T13" fmla="*/ 187 h 314"/>
                  <a:gd name="T14" fmla="*/ 0 w 29"/>
                  <a:gd name="T15" fmla="*/ 219 h 314"/>
                  <a:gd name="T16" fmla="*/ 0 w 29"/>
                  <a:gd name="T17" fmla="*/ 248 h 314"/>
                  <a:gd name="T18" fmla="*/ 0 w 29"/>
                  <a:gd name="T19" fmla="*/ 281 h 314"/>
                  <a:gd name="T20" fmla="*/ 4 w 29"/>
                  <a:gd name="T21"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314">
                    <a:moveTo>
                      <a:pt x="29" y="0"/>
                    </a:moveTo>
                    <a:lnTo>
                      <a:pt x="23" y="33"/>
                    </a:lnTo>
                    <a:lnTo>
                      <a:pt x="17" y="63"/>
                    </a:lnTo>
                    <a:lnTo>
                      <a:pt x="14" y="95"/>
                    </a:lnTo>
                    <a:lnTo>
                      <a:pt x="10" y="124"/>
                    </a:lnTo>
                    <a:lnTo>
                      <a:pt x="7" y="157"/>
                    </a:lnTo>
                    <a:lnTo>
                      <a:pt x="4" y="187"/>
                    </a:lnTo>
                    <a:lnTo>
                      <a:pt x="0" y="219"/>
                    </a:lnTo>
                    <a:lnTo>
                      <a:pt x="0" y="248"/>
                    </a:lnTo>
                    <a:lnTo>
                      <a:pt x="0" y="281"/>
                    </a:lnTo>
                    <a:lnTo>
                      <a:pt x="4" y="314"/>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62" name="Freeform 1086"/>
              <p:cNvSpPr>
                <a:spLocks/>
              </p:cNvSpPr>
              <p:nvPr/>
            </p:nvSpPr>
            <p:spPr bwMode="auto">
              <a:xfrm>
                <a:off x="973" y="2711"/>
                <a:ext cx="1" cy="12"/>
              </a:xfrm>
              <a:custGeom>
                <a:avLst/>
                <a:gdLst>
                  <a:gd name="T0" fmla="*/ 36 w 36"/>
                  <a:gd name="T1" fmla="*/ 0 h 335"/>
                  <a:gd name="T2" fmla="*/ 33 w 36"/>
                  <a:gd name="T3" fmla="*/ 25 h 335"/>
                  <a:gd name="T4" fmla="*/ 30 w 36"/>
                  <a:gd name="T5" fmla="*/ 55 h 335"/>
                  <a:gd name="T6" fmla="*/ 24 w 36"/>
                  <a:gd name="T7" fmla="*/ 81 h 335"/>
                  <a:gd name="T8" fmla="*/ 20 w 36"/>
                  <a:gd name="T9" fmla="*/ 107 h 335"/>
                  <a:gd name="T10" fmla="*/ 14 w 36"/>
                  <a:gd name="T11" fmla="*/ 136 h 335"/>
                  <a:gd name="T12" fmla="*/ 8 w 36"/>
                  <a:gd name="T13" fmla="*/ 166 h 335"/>
                  <a:gd name="T14" fmla="*/ 4 w 36"/>
                  <a:gd name="T15" fmla="*/ 202 h 335"/>
                  <a:gd name="T16" fmla="*/ 0 w 36"/>
                  <a:gd name="T17" fmla="*/ 241 h 335"/>
                  <a:gd name="T18" fmla="*/ 0 w 36"/>
                  <a:gd name="T19" fmla="*/ 283 h 335"/>
                  <a:gd name="T20" fmla="*/ 4 w 36"/>
                  <a:gd name="T21" fmla="*/ 335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335">
                    <a:moveTo>
                      <a:pt x="36" y="0"/>
                    </a:moveTo>
                    <a:lnTo>
                      <a:pt x="33" y="25"/>
                    </a:lnTo>
                    <a:lnTo>
                      <a:pt x="30" y="55"/>
                    </a:lnTo>
                    <a:lnTo>
                      <a:pt x="24" y="81"/>
                    </a:lnTo>
                    <a:lnTo>
                      <a:pt x="20" y="107"/>
                    </a:lnTo>
                    <a:lnTo>
                      <a:pt x="14" y="136"/>
                    </a:lnTo>
                    <a:lnTo>
                      <a:pt x="8" y="166"/>
                    </a:lnTo>
                    <a:lnTo>
                      <a:pt x="4" y="202"/>
                    </a:lnTo>
                    <a:lnTo>
                      <a:pt x="0" y="241"/>
                    </a:lnTo>
                    <a:lnTo>
                      <a:pt x="0" y="283"/>
                    </a:lnTo>
                    <a:lnTo>
                      <a:pt x="4" y="335"/>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63" name="Freeform 1087"/>
              <p:cNvSpPr>
                <a:spLocks/>
              </p:cNvSpPr>
              <p:nvPr/>
            </p:nvSpPr>
            <p:spPr bwMode="auto">
              <a:xfrm>
                <a:off x="979" y="2714"/>
                <a:ext cx="6" cy="9"/>
              </a:xfrm>
              <a:custGeom>
                <a:avLst/>
                <a:gdLst>
                  <a:gd name="T0" fmla="*/ 126 w 126"/>
                  <a:gd name="T1" fmla="*/ 0 h 271"/>
                  <a:gd name="T2" fmla="*/ 116 w 126"/>
                  <a:gd name="T3" fmla="*/ 30 h 271"/>
                  <a:gd name="T4" fmla="*/ 104 w 126"/>
                  <a:gd name="T5" fmla="*/ 56 h 271"/>
                  <a:gd name="T6" fmla="*/ 93 w 126"/>
                  <a:gd name="T7" fmla="*/ 86 h 271"/>
                  <a:gd name="T8" fmla="*/ 80 w 126"/>
                  <a:gd name="T9" fmla="*/ 111 h 271"/>
                  <a:gd name="T10" fmla="*/ 68 w 126"/>
                  <a:gd name="T11" fmla="*/ 138 h 271"/>
                  <a:gd name="T12" fmla="*/ 55 w 126"/>
                  <a:gd name="T13" fmla="*/ 164 h 271"/>
                  <a:gd name="T14" fmla="*/ 41 w 126"/>
                  <a:gd name="T15" fmla="*/ 193 h 271"/>
                  <a:gd name="T16" fmla="*/ 29 w 126"/>
                  <a:gd name="T17" fmla="*/ 219 h 271"/>
                  <a:gd name="T18" fmla="*/ 16 w 126"/>
                  <a:gd name="T19" fmla="*/ 246 h 271"/>
                  <a:gd name="T20" fmla="*/ 0 w 126"/>
                  <a:gd name="T21" fmla="*/ 27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271">
                    <a:moveTo>
                      <a:pt x="126" y="0"/>
                    </a:moveTo>
                    <a:lnTo>
                      <a:pt x="116" y="30"/>
                    </a:lnTo>
                    <a:lnTo>
                      <a:pt x="104" y="56"/>
                    </a:lnTo>
                    <a:lnTo>
                      <a:pt x="93" y="86"/>
                    </a:lnTo>
                    <a:lnTo>
                      <a:pt x="80" y="111"/>
                    </a:lnTo>
                    <a:lnTo>
                      <a:pt x="68" y="138"/>
                    </a:lnTo>
                    <a:lnTo>
                      <a:pt x="55" y="164"/>
                    </a:lnTo>
                    <a:lnTo>
                      <a:pt x="41" y="193"/>
                    </a:lnTo>
                    <a:lnTo>
                      <a:pt x="29" y="219"/>
                    </a:lnTo>
                    <a:lnTo>
                      <a:pt x="16" y="246"/>
                    </a:lnTo>
                    <a:lnTo>
                      <a:pt x="0" y="271"/>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64" name="Freeform 1088"/>
              <p:cNvSpPr>
                <a:spLocks/>
              </p:cNvSpPr>
              <p:nvPr/>
            </p:nvSpPr>
            <p:spPr bwMode="auto">
              <a:xfrm>
                <a:off x="985" y="2727"/>
                <a:ext cx="15" cy="4"/>
              </a:xfrm>
              <a:custGeom>
                <a:avLst/>
                <a:gdLst>
                  <a:gd name="T0" fmla="*/ 0 w 341"/>
                  <a:gd name="T1" fmla="*/ 94 h 100"/>
                  <a:gd name="T2" fmla="*/ 33 w 341"/>
                  <a:gd name="T3" fmla="*/ 97 h 100"/>
                  <a:gd name="T4" fmla="*/ 68 w 341"/>
                  <a:gd name="T5" fmla="*/ 100 h 100"/>
                  <a:gd name="T6" fmla="*/ 104 w 341"/>
                  <a:gd name="T7" fmla="*/ 97 h 100"/>
                  <a:gd name="T8" fmla="*/ 143 w 341"/>
                  <a:gd name="T9" fmla="*/ 91 h 100"/>
                  <a:gd name="T10" fmla="*/ 182 w 341"/>
                  <a:gd name="T11" fmla="*/ 85 h 100"/>
                  <a:gd name="T12" fmla="*/ 217 w 341"/>
                  <a:gd name="T13" fmla="*/ 72 h 100"/>
                  <a:gd name="T14" fmla="*/ 253 w 341"/>
                  <a:gd name="T15" fmla="*/ 58 h 100"/>
                  <a:gd name="T16" fmla="*/ 286 w 341"/>
                  <a:gd name="T17" fmla="*/ 42 h 100"/>
                  <a:gd name="T18" fmla="*/ 315 w 341"/>
                  <a:gd name="T19" fmla="*/ 22 h 100"/>
                  <a:gd name="T20" fmla="*/ 341 w 341"/>
                  <a:gd name="T21"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1" h="100">
                    <a:moveTo>
                      <a:pt x="0" y="94"/>
                    </a:moveTo>
                    <a:lnTo>
                      <a:pt x="33" y="97"/>
                    </a:lnTo>
                    <a:lnTo>
                      <a:pt x="68" y="100"/>
                    </a:lnTo>
                    <a:lnTo>
                      <a:pt x="104" y="97"/>
                    </a:lnTo>
                    <a:lnTo>
                      <a:pt x="143" y="91"/>
                    </a:lnTo>
                    <a:lnTo>
                      <a:pt x="182" y="85"/>
                    </a:lnTo>
                    <a:lnTo>
                      <a:pt x="217" y="72"/>
                    </a:lnTo>
                    <a:lnTo>
                      <a:pt x="253" y="58"/>
                    </a:lnTo>
                    <a:lnTo>
                      <a:pt x="286" y="42"/>
                    </a:lnTo>
                    <a:lnTo>
                      <a:pt x="315" y="22"/>
                    </a:lnTo>
                    <a:lnTo>
                      <a:pt x="341"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65" name="Freeform 1089"/>
              <p:cNvSpPr>
                <a:spLocks/>
              </p:cNvSpPr>
              <p:nvPr/>
            </p:nvSpPr>
            <p:spPr bwMode="auto">
              <a:xfrm>
                <a:off x="980" y="2726"/>
                <a:ext cx="15" cy="5"/>
              </a:xfrm>
              <a:custGeom>
                <a:avLst/>
                <a:gdLst>
                  <a:gd name="T0" fmla="*/ 0 w 357"/>
                  <a:gd name="T1" fmla="*/ 133 h 133"/>
                  <a:gd name="T2" fmla="*/ 46 w 357"/>
                  <a:gd name="T3" fmla="*/ 114 h 133"/>
                  <a:gd name="T4" fmla="*/ 84 w 357"/>
                  <a:gd name="T5" fmla="*/ 100 h 133"/>
                  <a:gd name="T6" fmla="*/ 123 w 357"/>
                  <a:gd name="T7" fmla="*/ 91 h 133"/>
                  <a:gd name="T8" fmla="*/ 159 w 357"/>
                  <a:gd name="T9" fmla="*/ 84 h 133"/>
                  <a:gd name="T10" fmla="*/ 195 w 357"/>
                  <a:gd name="T11" fmla="*/ 78 h 133"/>
                  <a:gd name="T12" fmla="*/ 227 w 357"/>
                  <a:gd name="T13" fmla="*/ 67 h 133"/>
                  <a:gd name="T14" fmla="*/ 260 w 357"/>
                  <a:gd name="T15" fmla="*/ 58 h 133"/>
                  <a:gd name="T16" fmla="*/ 293 w 357"/>
                  <a:gd name="T17" fmla="*/ 45 h 133"/>
                  <a:gd name="T18" fmla="*/ 324 w 357"/>
                  <a:gd name="T19" fmla="*/ 25 h 133"/>
                  <a:gd name="T20" fmla="*/ 357 w 357"/>
                  <a:gd name="T21"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7" h="133">
                    <a:moveTo>
                      <a:pt x="0" y="133"/>
                    </a:moveTo>
                    <a:lnTo>
                      <a:pt x="46" y="114"/>
                    </a:lnTo>
                    <a:lnTo>
                      <a:pt x="84" y="100"/>
                    </a:lnTo>
                    <a:lnTo>
                      <a:pt x="123" y="91"/>
                    </a:lnTo>
                    <a:lnTo>
                      <a:pt x="159" y="84"/>
                    </a:lnTo>
                    <a:lnTo>
                      <a:pt x="195" y="78"/>
                    </a:lnTo>
                    <a:lnTo>
                      <a:pt x="227" y="67"/>
                    </a:lnTo>
                    <a:lnTo>
                      <a:pt x="260" y="58"/>
                    </a:lnTo>
                    <a:lnTo>
                      <a:pt x="293" y="45"/>
                    </a:lnTo>
                    <a:lnTo>
                      <a:pt x="324" y="25"/>
                    </a:lnTo>
                    <a:lnTo>
                      <a:pt x="357"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66" name="Freeform 1090"/>
              <p:cNvSpPr>
                <a:spLocks/>
              </p:cNvSpPr>
              <p:nvPr/>
            </p:nvSpPr>
            <p:spPr bwMode="auto">
              <a:xfrm>
                <a:off x="984" y="2721"/>
                <a:ext cx="9" cy="5"/>
              </a:xfrm>
              <a:custGeom>
                <a:avLst/>
                <a:gdLst>
                  <a:gd name="T0" fmla="*/ 0 w 223"/>
                  <a:gd name="T1" fmla="*/ 150 h 150"/>
                  <a:gd name="T2" fmla="*/ 19 w 223"/>
                  <a:gd name="T3" fmla="*/ 137 h 150"/>
                  <a:gd name="T4" fmla="*/ 41 w 223"/>
                  <a:gd name="T5" fmla="*/ 127 h 150"/>
                  <a:gd name="T6" fmla="*/ 67 w 223"/>
                  <a:gd name="T7" fmla="*/ 114 h 150"/>
                  <a:gd name="T8" fmla="*/ 93 w 223"/>
                  <a:gd name="T9" fmla="*/ 101 h 150"/>
                  <a:gd name="T10" fmla="*/ 119 w 223"/>
                  <a:gd name="T11" fmla="*/ 88 h 150"/>
                  <a:gd name="T12" fmla="*/ 142 w 223"/>
                  <a:gd name="T13" fmla="*/ 72 h 150"/>
                  <a:gd name="T14" fmla="*/ 168 w 223"/>
                  <a:gd name="T15" fmla="*/ 56 h 150"/>
                  <a:gd name="T16" fmla="*/ 187 w 223"/>
                  <a:gd name="T17" fmla="*/ 39 h 150"/>
                  <a:gd name="T18" fmla="*/ 207 w 223"/>
                  <a:gd name="T19" fmla="*/ 20 h 150"/>
                  <a:gd name="T20" fmla="*/ 223 w 223"/>
                  <a:gd name="T21"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3" h="150">
                    <a:moveTo>
                      <a:pt x="0" y="150"/>
                    </a:moveTo>
                    <a:lnTo>
                      <a:pt x="19" y="137"/>
                    </a:lnTo>
                    <a:lnTo>
                      <a:pt x="41" y="127"/>
                    </a:lnTo>
                    <a:lnTo>
                      <a:pt x="67" y="114"/>
                    </a:lnTo>
                    <a:lnTo>
                      <a:pt x="93" y="101"/>
                    </a:lnTo>
                    <a:lnTo>
                      <a:pt x="119" y="88"/>
                    </a:lnTo>
                    <a:lnTo>
                      <a:pt x="142" y="72"/>
                    </a:lnTo>
                    <a:lnTo>
                      <a:pt x="168" y="56"/>
                    </a:lnTo>
                    <a:lnTo>
                      <a:pt x="187" y="39"/>
                    </a:lnTo>
                    <a:lnTo>
                      <a:pt x="207" y="20"/>
                    </a:lnTo>
                    <a:lnTo>
                      <a:pt x="223"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67" name="Freeform 1091"/>
              <p:cNvSpPr>
                <a:spLocks/>
              </p:cNvSpPr>
              <p:nvPr/>
            </p:nvSpPr>
            <p:spPr bwMode="auto">
              <a:xfrm>
                <a:off x="979" y="2713"/>
                <a:ext cx="11" cy="15"/>
              </a:xfrm>
              <a:custGeom>
                <a:avLst/>
                <a:gdLst>
                  <a:gd name="T0" fmla="*/ 0 w 257"/>
                  <a:gd name="T1" fmla="*/ 408 h 408"/>
                  <a:gd name="T2" fmla="*/ 33 w 257"/>
                  <a:gd name="T3" fmla="*/ 372 h 408"/>
                  <a:gd name="T4" fmla="*/ 63 w 257"/>
                  <a:gd name="T5" fmla="*/ 332 h 408"/>
                  <a:gd name="T6" fmla="*/ 91 w 257"/>
                  <a:gd name="T7" fmla="*/ 293 h 408"/>
                  <a:gd name="T8" fmla="*/ 118 w 257"/>
                  <a:gd name="T9" fmla="*/ 254 h 408"/>
                  <a:gd name="T10" fmla="*/ 143 w 257"/>
                  <a:gd name="T11" fmla="*/ 215 h 408"/>
                  <a:gd name="T12" fmla="*/ 170 w 257"/>
                  <a:gd name="T13" fmla="*/ 172 h 408"/>
                  <a:gd name="T14" fmla="*/ 192 w 257"/>
                  <a:gd name="T15" fmla="*/ 130 h 408"/>
                  <a:gd name="T16" fmla="*/ 215 w 257"/>
                  <a:gd name="T17" fmla="*/ 88 h 408"/>
                  <a:gd name="T18" fmla="*/ 237 w 257"/>
                  <a:gd name="T19" fmla="*/ 42 h 408"/>
                  <a:gd name="T20" fmla="*/ 257 w 257"/>
                  <a:gd name="T21" fmla="*/ 0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7" h="408">
                    <a:moveTo>
                      <a:pt x="0" y="408"/>
                    </a:moveTo>
                    <a:lnTo>
                      <a:pt x="33" y="372"/>
                    </a:lnTo>
                    <a:lnTo>
                      <a:pt x="63" y="332"/>
                    </a:lnTo>
                    <a:lnTo>
                      <a:pt x="91" y="293"/>
                    </a:lnTo>
                    <a:lnTo>
                      <a:pt x="118" y="254"/>
                    </a:lnTo>
                    <a:lnTo>
                      <a:pt x="143" y="215"/>
                    </a:lnTo>
                    <a:lnTo>
                      <a:pt x="170" y="172"/>
                    </a:lnTo>
                    <a:lnTo>
                      <a:pt x="192" y="130"/>
                    </a:lnTo>
                    <a:lnTo>
                      <a:pt x="215" y="88"/>
                    </a:lnTo>
                    <a:lnTo>
                      <a:pt x="237" y="42"/>
                    </a:lnTo>
                    <a:lnTo>
                      <a:pt x="257"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68" name="Freeform 1092"/>
              <p:cNvSpPr>
                <a:spLocks/>
              </p:cNvSpPr>
              <p:nvPr/>
            </p:nvSpPr>
            <p:spPr bwMode="auto">
              <a:xfrm>
                <a:off x="975" y="2709"/>
                <a:ext cx="4" cy="16"/>
              </a:xfrm>
              <a:custGeom>
                <a:avLst/>
                <a:gdLst>
                  <a:gd name="T0" fmla="*/ 0 w 84"/>
                  <a:gd name="T1" fmla="*/ 457 h 457"/>
                  <a:gd name="T2" fmla="*/ 0 w 84"/>
                  <a:gd name="T3" fmla="*/ 411 h 457"/>
                  <a:gd name="T4" fmla="*/ 3 w 84"/>
                  <a:gd name="T5" fmla="*/ 365 h 457"/>
                  <a:gd name="T6" fmla="*/ 9 w 84"/>
                  <a:gd name="T7" fmla="*/ 320 h 457"/>
                  <a:gd name="T8" fmla="*/ 19 w 84"/>
                  <a:gd name="T9" fmla="*/ 274 h 457"/>
                  <a:gd name="T10" fmla="*/ 25 w 84"/>
                  <a:gd name="T11" fmla="*/ 226 h 457"/>
                  <a:gd name="T12" fmla="*/ 35 w 84"/>
                  <a:gd name="T13" fmla="*/ 179 h 457"/>
                  <a:gd name="T14" fmla="*/ 49 w 84"/>
                  <a:gd name="T15" fmla="*/ 134 h 457"/>
                  <a:gd name="T16" fmla="*/ 61 w 84"/>
                  <a:gd name="T17" fmla="*/ 88 h 457"/>
                  <a:gd name="T18" fmla="*/ 71 w 84"/>
                  <a:gd name="T19" fmla="*/ 43 h 457"/>
                  <a:gd name="T20" fmla="*/ 84 w 84"/>
                  <a:gd name="T21" fmla="*/ 0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457">
                    <a:moveTo>
                      <a:pt x="0" y="457"/>
                    </a:moveTo>
                    <a:lnTo>
                      <a:pt x="0" y="411"/>
                    </a:lnTo>
                    <a:lnTo>
                      <a:pt x="3" y="365"/>
                    </a:lnTo>
                    <a:lnTo>
                      <a:pt x="9" y="320"/>
                    </a:lnTo>
                    <a:lnTo>
                      <a:pt x="19" y="274"/>
                    </a:lnTo>
                    <a:lnTo>
                      <a:pt x="25" y="226"/>
                    </a:lnTo>
                    <a:lnTo>
                      <a:pt x="35" y="179"/>
                    </a:lnTo>
                    <a:lnTo>
                      <a:pt x="49" y="134"/>
                    </a:lnTo>
                    <a:lnTo>
                      <a:pt x="61" y="88"/>
                    </a:lnTo>
                    <a:lnTo>
                      <a:pt x="71" y="43"/>
                    </a:lnTo>
                    <a:lnTo>
                      <a:pt x="84"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69" name="Freeform 1093"/>
              <p:cNvSpPr>
                <a:spLocks/>
              </p:cNvSpPr>
              <p:nvPr/>
            </p:nvSpPr>
            <p:spPr bwMode="auto">
              <a:xfrm>
                <a:off x="979" y="2707"/>
                <a:ext cx="4" cy="9"/>
              </a:xfrm>
              <a:custGeom>
                <a:avLst/>
                <a:gdLst>
                  <a:gd name="T0" fmla="*/ 0 w 101"/>
                  <a:gd name="T1" fmla="*/ 232 h 232"/>
                  <a:gd name="T2" fmla="*/ 14 w 101"/>
                  <a:gd name="T3" fmla="*/ 212 h 232"/>
                  <a:gd name="T4" fmla="*/ 27 w 101"/>
                  <a:gd name="T5" fmla="*/ 190 h 232"/>
                  <a:gd name="T6" fmla="*/ 36 w 101"/>
                  <a:gd name="T7" fmla="*/ 166 h 232"/>
                  <a:gd name="T8" fmla="*/ 43 w 101"/>
                  <a:gd name="T9" fmla="*/ 141 h 232"/>
                  <a:gd name="T10" fmla="*/ 52 w 101"/>
                  <a:gd name="T11" fmla="*/ 118 h 232"/>
                  <a:gd name="T12" fmla="*/ 58 w 101"/>
                  <a:gd name="T13" fmla="*/ 94 h 232"/>
                  <a:gd name="T14" fmla="*/ 69 w 101"/>
                  <a:gd name="T15" fmla="*/ 69 h 232"/>
                  <a:gd name="T16" fmla="*/ 79 w 101"/>
                  <a:gd name="T17" fmla="*/ 46 h 232"/>
                  <a:gd name="T18" fmla="*/ 88 w 101"/>
                  <a:gd name="T19" fmla="*/ 23 h 232"/>
                  <a:gd name="T20" fmla="*/ 101 w 101"/>
                  <a:gd name="T21"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1" h="232">
                    <a:moveTo>
                      <a:pt x="0" y="232"/>
                    </a:moveTo>
                    <a:lnTo>
                      <a:pt x="14" y="212"/>
                    </a:lnTo>
                    <a:lnTo>
                      <a:pt x="27" y="190"/>
                    </a:lnTo>
                    <a:lnTo>
                      <a:pt x="36" y="166"/>
                    </a:lnTo>
                    <a:lnTo>
                      <a:pt x="43" y="141"/>
                    </a:lnTo>
                    <a:lnTo>
                      <a:pt x="52" y="118"/>
                    </a:lnTo>
                    <a:lnTo>
                      <a:pt x="58" y="94"/>
                    </a:lnTo>
                    <a:lnTo>
                      <a:pt x="69" y="69"/>
                    </a:lnTo>
                    <a:lnTo>
                      <a:pt x="79" y="46"/>
                    </a:lnTo>
                    <a:lnTo>
                      <a:pt x="88" y="23"/>
                    </a:lnTo>
                    <a:lnTo>
                      <a:pt x="101"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70" name="Freeform 1094"/>
              <p:cNvSpPr>
                <a:spLocks/>
              </p:cNvSpPr>
              <p:nvPr/>
            </p:nvSpPr>
            <p:spPr bwMode="auto">
              <a:xfrm>
                <a:off x="1002" y="2761"/>
                <a:ext cx="15" cy="10"/>
              </a:xfrm>
              <a:custGeom>
                <a:avLst/>
                <a:gdLst>
                  <a:gd name="T0" fmla="*/ 0 w 344"/>
                  <a:gd name="T1" fmla="*/ 257 h 257"/>
                  <a:gd name="T2" fmla="*/ 25 w 344"/>
                  <a:gd name="T3" fmla="*/ 221 h 257"/>
                  <a:gd name="T4" fmla="*/ 55 w 344"/>
                  <a:gd name="T5" fmla="*/ 192 h 257"/>
                  <a:gd name="T6" fmla="*/ 84 w 344"/>
                  <a:gd name="T7" fmla="*/ 163 h 257"/>
                  <a:gd name="T8" fmla="*/ 119 w 344"/>
                  <a:gd name="T9" fmla="*/ 134 h 257"/>
                  <a:gd name="T10" fmla="*/ 155 w 344"/>
                  <a:gd name="T11" fmla="*/ 110 h 257"/>
                  <a:gd name="T12" fmla="*/ 191 w 344"/>
                  <a:gd name="T13" fmla="*/ 85 h 257"/>
                  <a:gd name="T14" fmla="*/ 230 w 344"/>
                  <a:gd name="T15" fmla="*/ 62 h 257"/>
                  <a:gd name="T16" fmla="*/ 265 w 344"/>
                  <a:gd name="T17" fmla="*/ 42 h 257"/>
                  <a:gd name="T18" fmla="*/ 305 w 344"/>
                  <a:gd name="T19" fmla="*/ 19 h 257"/>
                  <a:gd name="T20" fmla="*/ 344 w 344"/>
                  <a:gd name="T21"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4" h="257">
                    <a:moveTo>
                      <a:pt x="0" y="257"/>
                    </a:moveTo>
                    <a:lnTo>
                      <a:pt x="25" y="221"/>
                    </a:lnTo>
                    <a:lnTo>
                      <a:pt x="55" y="192"/>
                    </a:lnTo>
                    <a:lnTo>
                      <a:pt x="84" y="163"/>
                    </a:lnTo>
                    <a:lnTo>
                      <a:pt x="119" y="134"/>
                    </a:lnTo>
                    <a:lnTo>
                      <a:pt x="155" y="110"/>
                    </a:lnTo>
                    <a:lnTo>
                      <a:pt x="191" y="85"/>
                    </a:lnTo>
                    <a:lnTo>
                      <a:pt x="230" y="62"/>
                    </a:lnTo>
                    <a:lnTo>
                      <a:pt x="265" y="42"/>
                    </a:lnTo>
                    <a:lnTo>
                      <a:pt x="305" y="19"/>
                    </a:lnTo>
                    <a:lnTo>
                      <a:pt x="344"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71" name="Freeform 1095"/>
              <p:cNvSpPr>
                <a:spLocks/>
              </p:cNvSpPr>
              <p:nvPr/>
            </p:nvSpPr>
            <p:spPr bwMode="auto">
              <a:xfrm>
                <a:off x="1012" y="2761"/>
                <a:ext cx="15" cy="5"/>
              </a:xfrm>
              <a:custGeom>
                <a:avLst/>
                <a:gdLst>
                  <a:gd name="T0" fmla="*/ 0 w 354"/>
                  <a:gd name="T1" fmla="*/ 154 h 154"/>
                  <a:gd name="T2" fmla="*/ 32 w 354"/>
                  <a:gd name="T3" fmla="*/ 138 h 154"/>
                  <a:gd name="T4" fmla="*/ 65 w 354"/>
                  <a:gd name="T5" fmla="*/ 121 h 154"/>
                  <a:gd name="T6" fmla="*/ 98 w 354"/>
                  <a:gd name="T7" fmla="*/ 108 h 154"/>
                  <a:gd name="T8" fmla="*/ 133 w 354"/>
                  <a:gd name="T9" fmla="*/ 96 h 154"/>
                  <a:gd name="T10" fmla="*/ 166 w 354"/>
                  <a:gd name="T11" fmla="*/ 82 h 154"/>
                  <a:gd name="T12" fmla="*/ 202 w 354"/>
                  <a:gd name="T13" fmla="*/ 69 h 154"/>
                  <a:gd name="T14" fmla="*/ 240 w 354"/>
                  <a:gd name="T15" fmla="*/ 56 h 154"/>
                  <a:gd name="T16" fmla="*/ 276 w 354"/>
                  <a:gd name="T17" fmla="*/ 40 h 154"/>
                  <a:gd name="T18" fmla="*/ 315 w 354"/>
                  <a:gd name="T19" fmla="*/ 24 h 154"/>
                  <a:gd name="T20" fmla="*/ 354 w 354"/>
                  <a:gd name="T21"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4" h="154">
                    <a:moveTo>
                      <a:pt x="0" y="154"/>
                    </a:moveTo>
                    <a:lnTo>
                      <a:pt x="32" y="138"/>
                    </a:lnTo>
                    <a:lnTo>
                      <a:pt x="65" y="121"/>
                    </a:lnTo>
                    <a:lnTo>
                      <a:pt x="98" y="108"/>
                    </a:lnTo>
                    <a:lnTo>
                      <a:pt x="133" y="96"/>
                    </a:lnTo>
                    <a:lnTo>
                      <a:pt x="166" y="82"/>
                    </a:lnTo>
                    <a:lnTo>
                      <a:pt x="202" y="69"/>
                    </a:lnTo>
                    <a:lnTo>
                      <a:pt x="240" y="56"/>
                    </a:lnTo>
                    <a:lnTo>
                      <a:pt x="276" y="40"/>
                    </a:lnTo>
                    <a:lnTo>
                      <a:pt x="315" y="24"/>
                    </a:lnTo>
                    <a:lnTo>
                      <a:pt x="354"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72" name="Freeform 1096"/>
              <p:cNvSpPr>
                <a:spLocks/>
              </p:cNvSpPr>
              <p:nvPr/>
            </p:nvSpPr>
            <p:spPr bwMode="auto">
              <a:xfrm>
                <a:off x="1011" y="2768"/>
                <a:ext cx="15" cy="2"/>
              </a:xfrm>
              <a:custGeom>
                <a:avLst/>
                <a:gdLst>
                  <a:gd name="T0" fmla="*/ 0 w 341"/>
                  <a:gd name="T1" fmla="*/ 72 h 72"/>
                  <a:gd name="T2" fmla="*/ 33 w 341"/>
                  <a:gd name="T3" fmla="*/ 61 h 72"/>
                  <a:gd name="T4" fmla="*/ 69 w 341"/>
                  <a:gd name="T5" fmla="*/ 52 h 72"/>
                  <a:gd name="T6" fmla="*/ 101 w 341"/>
                  <a:gd name="T7" fmla="*/ 45 h 72"/>
                  <a:gd name="T8" fmla="*/ 137 w 341"/>
                  <a:gd name="T9" fmla="*/ 36 h 72"/>
                  <a:gd name="T10" fmla="*/ 170 w 341"/>
                  <a:gd name="T11" fmla="*/ 29 h 72"/>
                  <a:gd name="T12" fmla="*/ 205 w 341"/>
                  <a:gd name="T13" fmla="*/ 22 h 72"/>
                  <a:gd name="T14" fmla="*/ 238 w 341"/>
                  <a:gd name="T15" fmla="*/ 16 h 72"/>
                  <a:gd name="T16" fmla="*/ 274 w 341"/>
                  <a:gd name="T17" fmla="*/ 9 h 72"/>
                  <a:gd name="T18" fmla="*/ 309 w 341"/>
                  <a:gd name="T19" fmla="*/ 3 h 72"/>
                  <a:gd name="T20" fmla="*/ 341 w 341"/>
                  <a:gd name="T2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1" h="72">
                    <a:moveTo>
                      <a:pt x="0" y="72"/>
                    </a:moveTo>
                    <a:lnTo>
                      <a:pt x="33" y="61"/>
                    </a:lnTo>
                    <a:lnTo>
                      <a:pt x="69" y="52"/>
                    </a:lnTo>
                    <a:lnTo>
                      <a:pt x="101" y="45"/>
                    </a:lnTo>
                    <a:lnTo>
                      <a:pt x="137" y="36"/>
                    </a:lnTo>
                    <a:lnTo>
                      <a:pt x="170" y="29"/>
                    </a:lnTo>
                    <a:lnTo>
                      <a:pt x="205" y="22"/>
                    </a:lnTo>
                    <a:lnTo>
                      <a:pt x="238" y="16"/>
                    </a:lnTo>
                    <a:lnTo>
                      <a:pt x="274" y="9"/>
                    </a:lnTo>
                    <a:lnTo>
                      <a:pt x="309" y="3"/>
                    </a:lnTo>
                    <a:lnTo>
                      <a:pt x="341"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grpSp>
        <p:sp>
          <p:nvSpPr>
            <p:cNvPr id="25673" name="Freeform 1097"/>
            <p:cNvSpPr>
              <a:spLocks/>
            </p:cNvSpPr>
            <p:nvPr/>
          </p:nvSpPr>
          <p:spPr bwMode="auto">
            <a:xfrm>
              <a:off x="1006" y="2795"/>
              <a:ext cx="16" cy="3"/>
            </a:xfrm>
            <a:custGeom>
              <a:avLst/>
              <a:gdLst>
                <a:gd name="T0" fmla="*/ 0 w 380"/>
                <a:gd name="T1" fmla="*/ 0 h 78"/>
                <a:gd name="T2" fmla="*/ 36 w 380"/>
                <a:gd name="T3" fmla="*/ 16 h 78"/>
                <a:gd name="T4" fmla="*/ 74 w 380"/>
                <a:gd name="T5" fmla="*/ 29 h 78"/>
                <a:gd name="T6" fmla="*/ 110 w 380"/>
                <a:gd name="T7" fmla="*/ 42 h 78"/>
                <a:gd name="T8" fmla="*/ 149 w 380"/>
                <a:gd name="T9" fmla="*/ 52 h 78"/>
                <a:gd name="T10" fmla="*/ 185 w 380"/>
                <a:gd name="T11" fmla="*/ 62 h 78"/>
                <a:gd name="T12" fmla="*/ 223 w 380"/>
                <a:gd name="T13" fmla="*/ 69 h 78"/>
                <a:gd name="T14" fmla="*/ 259 w 380"/>
                <a:gd name="T15" fmla="*/ 75 h 78"/>
                <a:gd name="T16" fmla="*/ 299 w 380"/>
                <a:gd name="T17" fmla="*/ 78 h 78"/>
                <a:gd name="T18" fmla="*/ 338 w 380"/>
                <a:gd name="T19" fmla="*/ 78 h 78"/>
                <a:gd name="T20" fmla="*/ 380 w 380"/>
                <a:gd name="T2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0" h="78">
                  <a:moveTo>
                    <a:pt x="0" y="0"/>
                  </a:moveTo>
                  <a:lnTo>
                    <a:pt x="36" y="16"/>
                  </a:lnTo>
                  <a:lnTo>
                    <a:pt x="74" y="29"/>
                  </a:lnTo>
                  <a:lnTo>
                    <a:pt x="110" y="42"/>
                  </a:lnTo>
                  <a:lnTo>
                    <a:pt x="149" y="52"/>
                  </a:lnTo>
                  <a:lnTo>
                    <a:pt x="185" y="62"/>
                  </a:lnTo>
                  <a:lnTo>
                    <a:pt x="223" y="69"/>
                  </a:lnTo>
                  <a:lnTo>
                    <a:pt x="259" y="75"/>
                  </a:lnTo>
                  <a:lnTo>
                    <a:pt x="299" y="78"/>
                  </a:lnTo>
                  <a:lnTo>
                    <a:pt x="338" y="78"/>
                  </a:lnTo>
                  <a:lnTo>
                    <a:pt x="380" y="78"/>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74" name="Freeform 1098"/>
            <p:cNvSpPr>
              <a:spLocks/>
            </p:cNvSpPr>
            <p:nvPr/>
          </p:nvSpPr>
          <p:spPr bwMode="auto">
            <a:xfrm>
              <a:off x="1015" y="2798"/>
              <a:ext cx="20" cy="2"/>
            </a:xfrm>
            <a:custGeom>
              <a:avLst/>
              <a:gdLst>
                <a:gd name="T0" fmla="*/ 0 w 468"/>
                <a:gd name="T1" fmla="*/ 39 h 62"/>
                <a:gd name="T2" fmla="*/ 42 w 468"/>
                <a:gd name="T3" fmla="*/ 49 h 62"/>
                <a:gd name="T4" fmla="*/ 88 w 468"/>
                <a:gd name="T5" fmla="*/ 58 h 62"/>
                <a:gd name="T6" fmla="*/ 133 w 468"/>
                <a:gd name="T7" fmla="*/ 62 h 62"/>
                <a:gd name="T8" fmla="*/ 182 w 468"/>
                <a:gd name="T9" fmla="*/ 62 h 62"/>
                <a:gd name="T10" fmla="*/ 227 w 468"/>
                <a:gd name="T11" fmla="*/ 58 h 62"/>
                <a:gd name="T12" fmla="*/ 276 w 468"/>
                <a:gd name="T13" fmla="*/ 52 h 62"/>
                <a:gd name="T14" fmla="*/ 325 w 468"/>
                <a:gd name="T15" fmla="*/ 42 h 62"/>
                <a:gd name="T16" fmla="*/ 374 w 468"/>
                <a:gd name="T17" fmla="*/ 30 h 62"/>
                <a:gd name="T18" fmla="*/ 422 w 468"/>
                <a:gd name="T19" fmla="*/ 16 h 62"/>
                <a:gd name="T20" fmla="*/ 468 w 468"/>
                <a:gd name="T2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8" h="62">
                  <a:moveTo>
                    <a:pt x="0" y="39"/>
                  </a:moveTo>
                  <a:lnTo>
                    <a:pt x="42" y="49"/>
                  </a:lnTo>
                  <a:lnTo>
                    <a:pt x="88" y="58"/>
                  </a:lnTo>
                  <a:lnTo>
                    <a:pt x="133" y="62"/>
                  </a:lnTo>
                  <a:lnTo>
                    <a:pt x="182" y="62"/>
                  </a:lnTo>
                  <a:lnTo>
                    <a:pt x="227" y="58"/>
                  </a:lnTo>
                  <a:lnTo>
                    <a:pt x="276" y="52"/>
                  </a:lnTo>
                  <a:lnTo>
                    <a:pt x="325" y="42"/>
                  </a:lnTo>
                  <a:lnTo>
                    <a:pt x="374" y="30"/>
                  </a:lnTo>
                  <a:lnTo>
                    <a:pt x="422" y="16"/>
                  </a:lnTo>
                  <a:lnTo>
                    <a:pt x="468"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75" name="Freeform 1099"/>
            <p:cNvSpPr>
              <a:spLocks/>
            </p:cNvSpPr>
            <p:nvPr/>
          </p:nvSpPr>
          <p:spPr bwMode="auto">
            <a:xfrm>
              <a:off x="1010" y="2794"/>
              <a:ext cx="18" cy="1"/>
            </a:xfrm>
            <a:custGeom>
              <a:avLst/>
              <a:gdLst>
                <a:gd name="T0" fmla="*/ 0 w 428"/>
                <a:gd name="T1" fmla="*/ 13 h 33"/>
                <a:gd name="T2" fmla="*/ 42 w 428"/>
                <a:gd name="T3" fmla="*/ 27 h 33"/>
                <a:gd name="T4" fmla="*/ 87 w 428"/>
                <a:gd name="T5" fmla="*/ 30 h 33"/>
                <a:gd name="T6" fmla="*/ 129 w 428"/>
                <a:gd name="T7" fmla="*/ 33 h 33"/>
                <a:gd name="T8" fmla="*/ 172 w 428"/>
                <a:gd name="T9" fmla="*/ 33 h 33"/>
                <a:gd name="T10" fmla="*/ 214 w 428"/>
                <a:gd name="T11" fmla="*/ 30 h 33"/>
                <a:gd name="T12" fmla="*/ 256 w 428"/>
                <a:gd name="T13" fmla="*/ 23 h 33"/>
                <a:gd name="T14" fmla="*/ 299 w 428"/>
                <a:gd name="T15" fmla="*/ 16 h 33"/>
                <a:gd name="T16" fmla="*/ 341 w 428"/>
                <a:gd name="T17" fmla="*/ 10 h 33"/>
                <a:gd name="T18" fmla="*/ 382 w 428"/>
                <a:gd name="T19" fmla="*/ 7 h 33"/>
                <a:gd name="T20" fmla="*/ 428 w 428"/>
                <a:gd name="T2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8" h="33">
                  <a:moveTo>
                    <a:pt x="0" y="13"/>
                  </a:moveTo>
                  <a:lnTo>
                    <a:pt x="42" y="27"/>
                  </a:lnTo>
                  <a:lnTo>
                    <a:pt x="87" y="30"/>
                  </a:lnTo>
                  <a:lnTo>
                    <a:pt x="129" y="33"/>
                  </a:lnTo>
                  <a:lnTo>
                    <a:pt x="172" y="33"/>
                  </a:lnTo>
                  <a:lnTo>
                    <a:pt x="214" y="30"/>
                  </a:lnTo>
                  <a:lnTo>
                    <a:pt x="256" y="23"/>
                  </a:lnTo>
                  <a:lnTo>
                    <a:pt x="299" y="16"/>
                  </a:lnTo>
                  <a:lnTo>
                    <a:pt x="341" y="10"/>
                  </a:lnTo>
                  <a:lnTo>
                    <a:pt x="382" y="7"/>
                  </a:lnTo>
                  <a:lnTo>
                    <a:pt x="428"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76" name="Freeform 1100"/>
            <p:cNvSpPr>
              <a:spLocks/>
            </p:cNvSpPr>
            <p:nvPr/>
          </p:nvSpPr>
          <p:spPr bwMode="auto">
            <a:xfrm>
              <a:off x="1018" y="2786"/>
              <a:ext cx="16" cy="1"/>
            </a:xfrm>
            <a:custGeom>
              <a:avLst/>
              <a:gdLst>
                <a:gd name="T0" fmla="*/ 0 w 368"/>
                <a:gd name="T1" fmla="*/ 19 h 29"/>
                <a:gd name="T2" fmla="*/ 36 w 368"/>
                <a:gd name="T3" fmla="*/ 26 h 29"/>
                <a:gd name="T4" fmla="*/ 72 w 368"/>
                <a:gd name="T5" fmla="*/ 29 h 29"/>
                <a:gd name="T6" fmla="*/ 111 w 368"/>
                <a:gd name="T7" fmla="*/ 29 h 29"/>
                <a:gd name="T8" fmla="*/ 146 w 368"/>
                <a:gd name="T9" fmla="*/ 26 h 29"/>
                <a:gd name="T10" fmla="*/ 182 w 368"/>
                <a:gd name="T11" fmla="*/ 19 h 29"/>
                <a:gd name="T12" fmla="*/ 222 w 368"/>
                <a:gd name="T13" fmla="*/ 16 h 29"/>
                <a:gd name="T14" fmla="*/ 258 w 368"/>
                <a:gd name="T15" fmla="*/ 10 h 29"/>
                <a:gd name="T16" fmla="*/ 293 w 368"/>
                <a:gd name="T17" fmla="*/ 4 h 29"/>
                <a:gd name="T18" fmla="*/ 332 w 368"/>
                <a:gd name="T19" fmla="*/ 0 h 29"/>
                <a:gd name="T20" fmla="*/ 368 w 368"/>
                <a:gd name="T2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8" h="29">
                  <a:moveTo>
                    <a:pt x="0" y="19"/>
                  </a:moveTo>
                  <a:lnTo>
                    <a:pt x="36" y="26"/>
                  </a:lnTo>
                  <a:lnTo>
                    <a:pt x="72" y="29"/>
                  </a:lnTo>
                  <a:lnTo>
                    <a:pt x="111" y="29"/>
                  </a:lnTo>
                  <a:lnTo>
                    <a:pt x="146" y="26"/>
                  </a:lnTo>
                  <a:lnTo>
                    <a:pt x="182" y="19"/>
                  </a:lnTo>
                  <a:lnTo>
                    <a:pt x="222" y="16"/>
                  </a:lnTo>
                  <a:lnTo>
                    <a:pt x="258" y="10"/>
                  </a:lnTo>
                  <a:lnTo>
                    <a:pt x="293" y="4"/>
                  </a:lnTo>
                  <a:lnTo>
                    <a:pt x="332" y="0"/>
                  </a:lnTo>
                  <a:lnTo>
                    <a:pt x="368"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77" name="Freeform 1101"/>
            <p:cNvSpPr>
              <a:spLocks/>
            </p:cNvSpPr>
            <p:nvPr/>
          </p:nvSpPr>
          <p:spPr bwMode="auto">
            <a:xfrm>
              <a:off x="1011" y="2777"/>
              <a:ext cx="18" cy="3"/>
            </a:xfrm>
            <a:custGeom>
              <a:avLst/>
              <a:gdLst>
                <a:gd name="T0" fmla="*/ 0 w 429"/>
                <a:gd name="T1" fmla="*/ 71 h 71"/>
                <a:gd name="T2" fmla="*/ 42 w 429"/>
                <a:gd name="T3" fmla="*/ 68 h 71"/>
                <a:gd name="T4" fmla="*/ 85 w 429"/>
                <a:gd name="T5" fmla="*/ 64 h 71"/>
                <a:gd name="T6" fmla="*/ 130 w 429"/>
                <a:gd name="T7" fmla="*/ 58 h 71"/>
                <a:gd name="T8" fmla="*/ 173 w 429"/>
                <a:gd name="T9" fmla="*/ 52 h 71"/>
                <a:gd name="T10" fmla="*/ 214 w 429"/>
                <a:gd name="T11" fmla="*/ 45 h 71"/>
                <a:gd name="T12" fmla="*/ 256 w 429"/>
                <a:gd name="T13" fmla="*/ 35 h 71"/>
                <a:gd name="T14" fmla="*/ 299 w 429"/>
                <a:gd name="T15" fmla="*/ 28 h 71"/>
                <a:gd name="T16" fmla="*/ 344 w 429"/>
                <a:gd name="T17" fmla="*/ 19 h 71"/>
                <a:gd name="T18" fmla="*/ 387 w 429"/>
                <a:gd name="T19" fmla="*/ 9 h 71"/>
                <a:gd name="T20" fmla="*/ 429 w 429"/>
                <a:gd name="T2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9" h="71">
                  <a:moveTo>
                    <a:pt x="0" y="71"/>
                  </a:moveTo>
                  <a:lnTo>
                    <a:pt x="42" y="68"/>
                  </a:lnTo>
                  <a:lnTo>
                    <a:pt x="85" y="64"/>
                  </a:lnTo>
                  <a:lnTo>
                    <a:pt x="130" y="58"/>
                  </a:lnTo>
                  <a:lnTo>
                    <a:pt x="173" y="52"/>
                  </a:lnTo>
                  <a:lnTo>
                    <a:pt x="214" y="45"/>
                  </a:lnTo>
                  <a:lnTo>
                    <a:pt x="256" y="35"/>
                  </a:lnTo>
                  <a:lnTo>
                    <a:pt x="299" y="28"/>
                  </a:lnTo>
                  <a:lnTo>
                    <a:pt x="344" y="19"/>
                  </a:lnTo>
                  <a:lnTo>
                    <a:pt x="387" y="9"/>
                  </a:lnTo>
                  <a:lnTo>
                    <a:pt x="429"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78" name="Freeform 1102"/>
            <p:cNvSpPr>
              <a:spLocks/>
            </p:cNvSpPr>
            <p:nvPr/>
          </p:nvSpPr>
          <p:spPr bwMode="auto">
            <a:xfrm>
              <a:off x="999" y="2772"/>
              <a:ext cx="11" cy="6"/>
            </a:xfrm>
            <a:custGeom>
              <a:avLst/>
              <a:gdLst>
                <a:gd name="T0" fmla="*/ 0 w 244"/>
                <a:gd name="T1" fmla="*/ 160 h 160"/>
                <a:gd name="T2" fmla="*/ 13 w 244"/>
                <a:gd name="T3" fmla="*/ 133 h 160"/>
                <a:gd name="T4" fmla="*/ 32 w 244"/>
                <a:gd name="T5" fmla="*/ 111 h 160"/>
                <a:gd name="T6" fmla="*/ 55 w 244"/>
                <a:gd name="T7" fmla="*/ 88 h 160"/>
                <a:gd name="T8" fmla="*/ 78 w 244"/>
                <a:gd name="T9" fmla="*/ 72 h 160"/>
                <a:gd name="T10" fmla="*/ 104 w 244"/>
                <a:gd name="T11" fmla="*/ 52 h 160"/>
                <a:gd name="T12" fmla="*/ 133 w 244"/>
                <a:gd name="T13" fmla="*/ 39 h 160"/>
                <a:gd name="T14" fmla="*/ 162 w 244"/>
                <a:gd name="T15" fmla="*/ 26 h 160"/>
                <a:gd name="T16" fmla="*/ 192 w 244"/>
                <a:gd name="T17" fmla="*/ 16 h 160"/>
                <a:gd name="T18" fmla="*/ 217 w 244"/>
                <a:gd name="T19" fmla="*/ 6 h 160"/>
                <a:gd name="T20" fmla="*/ 244 w 244"/>
                <a:gd name="T2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4" h="160">
                  <a:moveTo>
                    <a:pt x="0" y="160"/>
                  </a:moveTo>
                  <a:lnTo>
                    <a:pt x="13" y="133"/>
                  </a:lnTo>
                  <a:lnTo>
                    <a:pt x="32" y="111"/>
                  </a:lnTo>
                  <a:lnTo>
                    <a:pt x="55" y="88"/>
                  </a:lnTo>
                  <a:lnTo>
                    <a:pt x="78" y="72"/>
                  </a:lnTo>
                  <a:lnTo>
                    <a:pt x="104" y="52"/>
                  </a:lnTo>
                  <a:lnTo>
                    <a:pt x="133" y="39"/>
                  </a:lnTo>
                  <a:lnTo>
                    <a:pt x="162" y="26"/>
                  </a:lnTo>
                  <a:lnTo>
                    <a:pt x="192" y="16"/>
                  </a:lnTo>
                  <a:lnTo>
                    <a:pt x="217" y="6"/>
                  </a:lnTo>
                  <a:lnTo>
                    <a:pt x="244"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79" name="Freeform 1103"/>
            <p:cNvSpPr>
              <a:spLocks/>
            </p:cNvSpPr>
            <p:nvPr/>
          </p:nvSpPr>
          <p:spPr bwMode="auto">
            <a:xfrm>
              <a:off x="999" y="2777"/>
              <a:ext cx="15" cy="4"/>
            </a:xfrm>
            <a:custGeom>
              <a:avLst/>
              <a:gdLst>
                <a:gd name="T0" fmla="*/ 0 w 341"/>
                <a:gd name="T1" fmla="*/ 110 h 110"/>
                <a:gd name="T2" fmla="*/ 28 w 341"/>
                <a:gd name="T3" fmla="*/ 98 h 110"/>
                <a:gd name="T4" fmla="*/ 61 w 341"/>
                <a:gd name="T5" fmla="*/ 85 h 110"/>
                <a:gd name="T6" fmla="*/ 97 w 341"/>
                <a:gd name="T7" fmla="*/ 68 h 110"/>
                <a:gd name="T8" fmla="*/ 129 w 341"/>
                <a:gd name="T9" fmla="*/ 55 h 110"/>
                <a:gd name="T10" fmla="*/ 165 w 341"/>
                <a:gd name="T11" fmla="*/ 46 h 110"/>
                <a:gd name="T12" fmla="*/ 201 w 341"/>
                <a:gd name="T13" fmla="*/ 32 h 110"/>
                <a:gd name="T14" fmla="*/ 237 w 341"/>
                <a:gd name="T15" fmla="*/ 22 h 110"/>
                <a:gd name="T16" fmla="*/ 272 w 341"/>
                <a:gd name="T17" fmla="*/ 13 h 110"/>
                <a:gd name="T18" fmla="*/ 308 w 341"/>
                <a:gd name="T19" fmla="*/ 7 h 110"/>
                <a:gd name="T20" fmla="*/ 341 w 341"/>
                <a:gd name="T21"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1" h="110">
                  <a:moveTo>
                    <a:pt x="0" y="110"/>
                  </a:moveTo>
                  <a:lnTo>
                    <a:pt x="28" y="98"/>
                  </a:lnTo>
                  <a:lnTo>
                    <a:pt x="61" y="85"/>
                  </a:lnTo>
                  <a:lnTo>
                    <a:pt x="97" y="68"/>
                  </a:lnTo>
                  <a:lnTo>
                    <a:pt x="129" y="55"/>
                  </a:lnTo>
                  <a:lnTo>
                    <a:pt x="165" y="46"/>
                  </a:lnTo>
                  <a:lnTo>
                    <a:pt x="201" y="32"/>
                  </a:lnTo>
                  <a:lnTo>
                    <a:pt x="237" y="22"/>
                  </a:lnTo>
                  <a:lnTo>
                    <a:pt x="272" y="13"/>
                  </a:lnTo>
                  <a:lnTo>
                    <a:pt x="308" y="7"/>
                  </a:lnTo>
                  <a:lnTo>
                    <a:pt x="341"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80" name="Freeform 1104"/>
            <p:cNvSpPr>
              <a:spLocks/>
            </p:cNvSpPr>
            <p:nvPr/>
          </p:nvSpPr>
          <p:spPr bwMode="auto">
            <a:xfrm>
              <a:off x="1001" y="2784"/>
              <a:ext cx="17" cy="1"/>
            </a:xfrm>
            <a:custGeom>
              <a:avLst/>
              <a:gdLst>
                <a:gd name="T0" fmla="*/ 0 w 389"/>
                <a:gd name="T1" fmla="*/ 0 h 27"/>
                <a:gd name="T2" fmla="*/ 35 w 389"/>
                <a:gd name="T3" fmla="*/ 14 h 27"/>
                <a:gd name="T4" fmla="*/ 71 w 389"/>
                <a:gd name="T5" fmla="*/ 20 h 27"/>
                <a:gd name="T6" fmla="*/ 111 w 389"/>
                <a:gd name="T7" fmla="*/ 27 h 27"/>
                <a:gd name="T8" fmla="*/ 150 w 389"/>
                <a:gd name="T9" fmla="*/ 27 h 27"/>
                <a:gd name="T10" fmla="*/ 191 w 389"/>
                <a:gd name="T11" fmla="*/ 24 h 27"/>
                <a:gd name="T12" fmla="*/ 234 w 389"/>
                <a:gd name="T13" fmla="*/ 24 h 27"/>
                <a:gd name="T14" fmla="*/ 273 w 389"/>
                <a:gd name="T15" fmla="*/ 20 h 27"/>
                <a:gd name="T16" fmla="*/ 312 w 389"/>
                <a:gd name="T17" fmla="*/ 17 h 27"/>
                <a:gd name="T18" fmla="*/ 351 w 389"/>
                <a:gd name="T19" fmla="*/ 14 h 27"/>
                <a:gd name="T20" fmla="*/ 389 w 389"/>
                <a:gd name="T21"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9" h="27">
                  <a:moveTo>
                    <a:pt x="0" y="0"/>
                  </a:moveTo>
                  <a:lnTo>
                    <a:pt x="35" y="14"/>
                  </a:lnTo>
                  <a:lnTo>
                    <a:pt x="71" y="20"/>
                  </a:lnTo>
                  <a:lnTo>
                    <a:pt x="111" y="27"/>
                  </a:lnTo>
                  <a:lnTo>
                    <a:pt x="150" y="27"/>
                  </a:lnTo>
                  <a:lnTo>
                    <a:pt x="191" y="24"/>
                  </a:lnTo>
                  <a:lnTo>
                    <a:pt x="234" y="24"/>
                  </a:lnTo>
                  <a:lnTo>
                    <a:pt x="273" y="20"/>
                  </a:lnTo>
                  <a:lnTo>
                    <a:pt x="312" y="17"/>
                  </a:lnTo>
                  <a:lnTo>
                    <a:pt x="351" y="14"/>
                  </a:lnTo>
                  <a:lnTo>
                    <a:pt x="389" y="14"/>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81" name="Freeform 1105"/>
            <p:cNvSpPr>
              <a:spLocks/>
            </p:cNvSpPr>
            <p:nvPr/>
          </p:nvSpPr>
          <p:spPr bwMode="auto">
            <a:xfrm>
              <a:off x="1002" y="2788"/>
              <a:ext cx="14" cy="2"/>
            </a:xfrm>
            <a:custGeom>
              <a:avLst/>
              <a:gdLst>
                <a:gd name="T0" fmla="*/ 0 w 302"/>
                <a:gd name="T1" fmla="*/ 0 h 46"/>
                <a:gd name="T2" fmla="*/ 29 w 302"/>
                <a:gd name="T3" fmla="*/ 10 h 46"/>
                <a:gd name="T4" fmla="*/ 55 w 302"/>
                <a:gd name="T5" fmla="*/ 17 h 46"/>
                <a:gd name="T6" fmla="*/ 81 w 302"/>
                <a:gd name="T7" fmla="*/ 26 h 46"/>
                <a:gd name="T8" fmla="*/ 107 w 302"/>
                <a:gd name="T9" fmla="*/ 33 h 46"/>
                <a:gd name="T10" fmla="*/ 133 w 302"/>
                <a:gd name="T11" fmla="*/ 39 h 46"/>
                <a:gd name="T12" fmla="*/ 163 w 302"/>
                <a:gd name="T13" fmla="*/ 42 h 46"/>
                <a:gd name="T14" fmla="*/ 191 w 302"/>
                <a:gd name="T15" fmla="*/ 46 h 46"/>
                <a:gd name="T16" fmla="*/ 224 w 302"/>
                <a:gd name="T17" fmla="*/ 46 h 46"/>
                <a:gd name="T18" fmla="*/ 263 w 302"/>
                <a:gd name="T19" fmla="*/ 42 h 46"/>
                <a:gd name="T20" fmla="*/ 302 w 302"/>
                <a:gd name="T21" fmla="*/ 3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2" h="46">
                  <a:moveTo>
                    <a:pt x="0" y="0"/>
                  </a:moveTo>
                  <a:lnTo>
                    <a:pt x="29" y="10"/>
                  </a:lnTo>
                  <a:lnTo>
                    <a:pt x="55" y="17"/>
                  </a:lnTo>
                  <a:lnTo>
                    <a:pt x="81" y="26"/>
                  </a:lnTo>
                  <a:lnTo>
                    <a:pt x="107" y="33"/>
                  </a:lnTo>
                  <a:lnTo>
                    <a:pt x="133" y="39"/>
                  </a:lnTo>
                  <a:lnTo>
                    <a:pt x="163" y="42"/>
                  </a:lnTo>
                  <a:lnTo>
                    <a:pt x="191" y="46"/>
                  </a:lnTo>
                  <a:lnTo>
                    <a:pt x="224" y="46"/>
                  </a:lnTo>
                  <a:lnTo>
                    <a:pt x="263" y="42"/>
                  </a:lnTo>
                  <a:lnTo>
                    <a:pt x="302" y="39"/>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82" name="Freeform 1106"/>
            <p:cNvSpPr>
              <a:spLocks/>
            </p:cNvSpPr>
            <p:nvPr/>
          </p:nvSpPr>
          <p:spPr bwMode="auto">
            <a:xfrm>
              <a:off x="1035" y="2859"/>
              <a:ext cx="16" cy="6"/>
            </a:xfrm>
            <a:custGeom>
              <a:avLst/>
              <a:gdLst>
                <a:gd name="T0" fmla="*/ 0 w 369"/>
                <a:gd name="T1" fmla="*/ 154 h 154"/>
                <a:gd name="T2" fmla="*/ 35 w 369"/>
                <a:gd name="T3" fmla="*/ 138 h 154"/>
                <a:gd name="T4" fmla="*/ 71 w 369"/>
                <a:gd name="T5" fmla="*/ 118 h 154"/>
                <a:gd name="T6" fmla="*/ 107 w 369"/>
                <a:gd name="T7" fmla="*/ 102 h 154"/>
                <a:gd name="T8" fmla="*/ 145 w 369"/>
                <a:gd name="T9" fmla="*/ 85 h 154"/>
                <a:gd name="T10" fmla="*/ 181 w 369"/>
                <a:gd name="T11" fmla="*/ 69 h 154"/>
                <a:gd name="T12" fmla="*/ 217 w 369"/>
                <a:gd name="T13" fmla="*/ 53 h 154"/>
                <a:gd name="T14" fmla="*/ 256 w 369"/>
                <a:gd name="T15" fmla="*/ 39 h 154"/>
                <a:gd name="T16" fmla="*/ 291 w 369"/>
                <a:gd name="T17" fmla="*/ 27 h 154"/>
                <a:gd name="T18" fmla="*/ 330 w 369"/>
                <a:gd name="T19" fmla="*/ 14 h 154"/>
                <a:gd name="T20" fmla="*/ 369 w 369"/>
                <a:gd name="T21"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9" h="154">
                  <a:moveTo>
                    <a:pt x="0" y="154"/>
                  </a:moveTo>
                  <a:lnTo>
                    <a:pt x="35" y="138"/>
                  </a:lnTo>
                  <a:lnTo>
                    <a:pt x="71" y="118"/>
                  </a:lnTo>
                  <a:lnTo>
                    <a:pt x="107" y="102"/>
                  </a:lnTo>
                  <a:lnTo>
                    <a:pt x="145" y="85"/>
                  </a:lnTo>
                  <a:lnTo>
                    <a:pt x="181" y="69"/>
                  </a:lnTo>
                  <a:lnTo>
                    <a:pt x="217" y="53"/>
                  </a:lnTo>
                  <a:lnTo>
                    <a:pt x="256" y="39"/>
                  </a:lnTo>
                  <a:lnTo>
                    <a:pt x="291" y="27"/>
                  </a:lnTo>
                  <a:lnTo>
                    <a:pt x="330" y="14"/>
                  </a:lnTo>
                  <a:lnTo>
                    <a:pt x="369"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83" name="Freeform 1107"/>
            <p:cNvSpPr>
              <a:spLocks/>
            </p:cNvSpPr>
            <p:nvPr/>
          </p:nvSpPr>
          <p:spPr bwMode="auto">
            <a:xfrm>
              <a:off x="1040" y="2863"/>
              <a:ext cx="10" cy="2"/>
            </a:xfrm>
            <a:custGeom>
              <a:avLst/>
              <a:gdLst>
                <a:gd name="T0" fmla="*/ 0 w 226"/>
                <a:gd name="T1" fmla="*/ 78 h 78"/>
                <a:gd name="T2" fmla="*/ 25 w 226"/>
                <a:gd name="T3" fmla="*/ 67 h 78"/>
                <a:gd name="T4" fmla="*/ 51 w 226"/>
                <a:gd name="T5" fmla="*/ 58 h 78"/>
                <a:gd name="T6" fmla="*/ 74 w 226"/>
                <a:gd name="T7" fmla="*/ 48 h 78"/>
                <a:gd name="T8" fmla="*/ 100 w 226"/>
                <a:gd name="T9" fmla="*/ 42 h 78"/>
                <a:gd name="T10" fmla="*/ 122 w 226"/>
                <a:gd name="T11" fmla="*/ 32 h 78"/>
                <a:gd name="T12" fmla="*/ 146 w 226"/>
                <a:gd name="T13" fmla="*/ 25 h 78"/>
                <a:gd name="T14" fmla="*/ 168 w 226"/>
                <a:gd name="T15" fmla="*/ 19 h 78"/>
                <a:gd name="T16" fmla="*/ 187 w 226"/>
                <a:gd name="T17" fmla="*/ 12 h 78"/>
                <a:gd name="T18" fmla="*/ 210 w 226"/>
                <a:gd name="T19" fmla="*/ 6 h 78"/>
                <a:gd name="T20" fmla="*/ 226 w 226"/>
                <a:gd name="T21"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6" h="78">
                  <a:moveTo>
                    <a:pt x="0" y="78"/>
                  </a:moveTo>
                  <a:lnTo>
                    <a:pt x="25" y="67"/>
                  </a:lnTo>
                  <a:lnTo>
                    <a:pt x="51" y="58"/>
                  </a:lnTo>
                  <a:lnTo>
                    <a:pt x="74" y="48"/>
                  </a:lnTo>
                  <a:lnTo>
                    <a:pt x="100" y="42"/>
                  </a:lnTo>
                  <a:lnTo>
                    <a:pt x="122" y="32"/>
                  </a:lnTo>
                  <a:lnTo>
                    <a:pt x="146" y="25"/>
                  </a:lnTo>
                  <a:lnTo>
                    <a:pt x="168" y="19"/>
                  </a:lnTo>
                  <a:lnTo>
                    <a:pt x="187" y="12"/>
                  </a:lnTo>
                  <a:lnTo>
                    <a:pt x="210" y="6"/>
                  </a:lnTo>
                  <a:lnTo>
                    <a:pt x="226"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84" name="Freeform 1108"/>
            <p:cNvSpPr>
              <a:spLocks/>
            </p:cNvSpPr>
            <p:nvPr/>
          </p:nvSpPr>
          <p:spPr bwMode="auto">
            <a:xfrm>
              <a:off x="1035" y="2866"/>
              <a:ext cx="17" cy="2"/>
            </a:xfrm>
            <a:custGeom>
              <a:avLst/>
              <a:gdLst>
                <a:gd name="T0" fmla="*/ 0 w 376"/>
                <a:gd name="T1" fmla="*/ 46 h 46"/>
                <a:gd name="T2" fmla="*/ 45 w 376"/>
                <a:gd name="T3" fmla="*/ 43 h 46"/>
                <a:gd name="T4" fmla="*/ 87 w 376"/>
                <a:gd name="T5" fmla="*/ 40 h 46"/>
                <a:gd name="T6" fmla="*/ 129 w 376"/>
                <a:gd name="T7" fmla="*/ 36 h 46"/>
                <a:gd name="T8" fmla="*/ 168 w 376"/>
                <a:gd name="T9" fmla="*/ 30 h 46"/>
                <a:gd name="T10" fmla="*/ 204 w 376"/>
                <a:gd name="T11" fmla="*/ 27 h 46"/>
                <a:gd name="T12" fmla="*/ 239 w 376"/>
                <a:gd name="T13" fmla="*/ 24 h 46"/>
                <a:gd name="T14" fmla="*/ 275 w 376"/>
                <a:gd name="T15" fmla="*/ 17 h 46"/>
                <a:gd name="T16" fmla="*/ 308 w 376"/>
                <a:gd name="T17" fmla="*/ 11 h 46"/>
                <a:gd name="T18" fmla="*/ 344 w 376"/>
                <a:gd name="T19" fmla="*/ 8 h 46"/>
                <a:gd name="T20" fmla="*/ 376 w 376"/>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6" h="46">
                  <a:moveTo>
                    <a:pt x="0" y="46"/>
                  </a:moveTo>
                  <a:lnTo>
                    <a:pt x="45" y="43"/>
                  </a:lnTo>
                  <a:lnTo>
                    <a:pt x="87" y="40"/>
                  </a:lnTo>
                  <a:lnTo>
                    <a:pt x="129" y="36"/>
                  </a:lnTo>
                  <a:lnTo>
                    <a:pt x="168" y="30"/>
                  </a:lnTo>
                  <a:lnTo>
                    <a:pt x="204" y="27"/>
                  </a:lnTo>
                  <a:lnTo>
                    <a:pt x="239" y="24"/>
                  </a:lnTo>
                  <a:lnTo>
                    <a:pt x="275" y="17"/>
                  </a:lnTo>
                  <a:lnTo>
                    <a:pt x="308" y="11"/>
                  </a:lnTo>
                  <a:lnTo>
                    <a:pt x="344" y="8"/>
                  </a:lnTo>
                  <a:lnTo>
                    <a:pt x="376"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85" name="Freeform 1109"/>
            <p:cNvSpPr>
              <a:spLocks/>
            </p:cNvSpPr>
            <p:nvPr/>
          </p:nvSpPr>
          <p:spPr bwMode="auto">
            <a:xfrm>
              <a:off x="1038" y="2870"/>
              <a:ext cx="15" cy="3"/>
            </a:xfrm>
            <a:custGeom>
              <a:avLst/>
              <a:gdLst>
                <a:gd name="T0" fmla="*/ 0 w 357"/>
                <a:gd name="T1" fmla="*/ 3 h 75"/>
                <a:gd name="T2" fmla="*/ 43 w 357"/>
                <a:gd name="T3" fmla="*/ 0 h 75"/>
                <a:gd name="T4" fmla="*/ 81 w 357"/>
                <a:gd name="T5" fmla="*/ 0 h 75"/>
                <a:gd name="T6" fmla="*/ 123 w 357"/>
                <a:gd name="T7" fmla="*/ 0 h 75"/>
                <a:gd name="T8" fmla="*/ 165 w 357"/>
                <a:gd name="T9" fmla="*/ 3 h 75"/>
                <a:gd name="T10" fmla="*/ 205 w 357"/>
                <a:gd name="T11" fmla="*/ 7 h 75"/>
                <a:gd name="T12" fmla="*/ 244 w 357"/>
                <a:gd name="T13" fmla="*/ 13 h 75"/>
                <a:gd name="T14" fmla="*/ 276 w 357"/>
                <a:gd name="T15" fmla="*/ 24 h 75"/>
                <a:gd name="T16" fmla="*/ 308 w 357"/>
                <a:gd name="T17" fmla="*/ 36 h 75"/>
                <a:gd name="T18" fmla="*/ 335 w 357"/>
                <a:gd name="T19" fmla="*/ 52 h 75"/>
                <a:gd name="T20" fmla="*/ 357 w 357"/>
                <a:gd name="T21"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7" h="75">
                  <a:moveTo>
                    <a:pt x="0" y="3"/>
                  </a:moveTo>
                  <a:lnTo>
                    <a:pt x="43" y="0"/>
                  </a:lnTo>
                  <a:lnTo>
                    <a:pt x="81" y="0"/>
                  </a:lnTo>
                  <a:lnTo>
                    <a:pt x="123" y="0"/>
                  </a:lnTo>
                  <a:lnTo>
                    <a:pt x="165" y="3"/>
                  </a:lnTo>
                  <a:lnTo>
                    <a:pt x="205" y="7"/>
                  </a:lnTo>
                  <a:lnTo>
                    <a:pt x="244" y="13"/>
                  </a:lnTo>
                  <a:lnTo>
                    <a:pt x="276" y="24"/>
                  </a:lnTo>
                  <a:lnTo>
                    <a:pt x="308" y="36"/>
                  </a:lnTo>
                  <a:lnTo>
                    <a:pt x="335" y="52"/>
                  </a:lnTo>
                  <a:lnTo>
                    <a:pt x="357" y="75"/>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86" name="Freeform 1110"/>
            <p:cNvSpPr>
              <a:spLocks/>
            </p:cNvSpPr>
            <p:nvPr/>
          </p:nvSpPr>
          <p:spPr bwMode="auto">
            <a:xfrm>
              <a:off x="1035" y="2872"/>
              <a:ext cx="11" cy="5"/>
            </a:xfrm>
            <a:custGeom>
              <a:avLst/>
              <a:gdLst>
                <a:gd name="T0" fmla="*/ 0 w 264"/>
                <a:gd name="T1" fmla="*/ 0 h 144"/>
                <a:gd name="T2" fmla="*/ 23 w 264"/>
                <a:gd name="T3" fmla="*/ 23 h 144"/>
                <a:gd name="T4" fmla="*/ 45 w 264"/>
                <a:gd name="T5" fmla="*/ 39 h 144"/>
                <a:gd name="T6" fmla="*/ 72 w 264"/>
                <a:gd name="T7" fmla="*/ 53 h 144"/>
                <a:gd name="T8" fmla="*/ 100 w 264"/>
                <a:gd name="T9" fmla="*/ 65 h 144"/>
                <a:gd name="T10" fmla="*/ 127 w 264"/>
                <a:gd name="T11" fmla="*/ 75 h 144"/>
                <a:gd name="T12" fmla="*/ 156 w 264"/>
                <a:gd name="T13" fmla="*/ 89 h 144"/>
                <a:gd name="T14" fmla="*/ 185 w 264"/>
                <a:gd name="T15" fmla="*/ 98 h 144"/>
                <a:gd name="T16" fmla="*/ 212 w 264"/>
                <a:gd name="T17" fmla="*/ 111 h 144"/>
                <a:gd name="T18" fmla="*/ 237 w 264"/>
                <a:gd name="T19" fmla="*/ 128 h 144"/>
                <a:gd name="T20" fmla="*/ 264 w 264"/>
                <a:gd name="T21"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4" h="144">
                  <a:moveTo>
                    <a:pt x="0" y="0"/>
                  </a:moveTo>
                  <a:lnTo>
                    <a:pt x="23" y="23"/>
                  </a:lnTo>
                  <a:lnTo>
                    <a:pt x="45" y="39"/>
                  </a:lnTo>
                  <a:lnTo>
                    <a:pt x="72" y="53"/>
                  </a:lnTo>
                  <a:lnTo>
                    <a:pt x="100" y="65"/>
                  </a:lnTo>
                  <a:lnTo>
                    <a:pt x="127" y="75"/>
                  </a:lnTo>
                  <a:lnTo>
                    <a:pt x="156" y="89"/>
                  </a:lnTo>
                  <a:lnTo>
                    <a:pt x="185" y="98"/>
                  </a:lnTo>
                  <a:lnTo>
                    <a:pt x="212" y="111"/>
                  </a:lnTo>
                  <a:lnTo>
                    <a:pt x="237" y="128"/>
                  </a:lnTo>
                  <a:lnTo>
                    <a:pt x="264" y="144"/>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87" name="Freeform 1111"/>
            <p:cNvSpPr>
              <a:spLocks/>
            </p:cNvSpPr>
            <p:nvPr/>
          </p:nvSpPr>
          <p:spPr bwMode="auto">
            <a:xfrm>
              <a:off x="1038" y="2877"/>
              <a:ext cx="9" cy="6"/>
            </a:xfrm>
            <a:custGeom>
              <a:avLst/>
              <a:gdLst>
                <a:gd name="T0" fmla="*/ 0 w 211"/>
                <a:gd name="T1" fmla="*/ 0 h 167"/>
                <a:gd name="T2" fmla="*/ 19 w 211"/>
                <a:gd name="T3" fmla="*/ 23 h 167"/>
                <a:gd name="T4" fmla="*/ 43 w 211"/>
                <a:gd name="T5" fmla="*/ 40 h 167"/>
                <a:gd name="T6" fmla="*/ 62 w 211"/>
                <a:gd name="T7" fmla="*/ 55 h 167"/>
                <a:gd name="T8" fmla="*/ 81 w 211"/>
                <a:gd name="T9" fmla="*/ 72 h 167"/>
                <a:gd name="T10" fmla="*/ 104 w 211"/>
                <a:gd name="T11" fmla="*/ 85 h 167"/>
                <a:gd name="T12" fmla="*/ 126 w 211"/>
                <a:gd name="T13" fmla="*/ 101 h 167"/>
                <a:gd name="T14" fmla="*/ 150 w 211"/>
                <a:gd name="T15" fmla="*/ 115 h 167"/>
                <a:gd name="T16" fmla="*/ 169 w 211"/>
                <a:gd name="T17" fmla="*/ 131 h 167"/>
                <a:gd name="T18" fmla="*/ 192 w 211"/>
                <a:gd name="T19" fmla="*/ 148 h 167"/>
                <a:gd name="T20" fmla="*/ 211 w 211"/>
                <a:gd name="T21"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1" h="167">
                  <a:moveTo>
                    <a:pt x="0" y="0"/>
                  </a:moveTo>
                  <a:lnTo>
                    <a:pt x="19" y="23"/>
                  </a:lnTo>
                  <a:lnTo>
                    <a:pt x="43" y="40"/>
                  </a:lnTo>
                  <a:lnTo>
                    <a:pt x="62" y="55"/>
                  </a:lnTo>
                  <a:lnTo>
                    <a:pt x="81" y="72"/>
                  </a:lnTo>
                  <a:lnTo>
                    <a:pt x="104" y="85"/>
                  </a:lnTo>
                  <a:lnTo>
                    <a:pt x="126" y="101"/>
                  </a:lnTo>
                  <a:lnTo>
                    <a:pt x="150" y="115"/>
                  </a:lnTo>
                  <a:lnTo>
                    <a:pt x="169" y="131"/>
                  </a:lnTo>
                  <a:lnTo>
                    <a:pt x="192" y="148"/>
                  </a:lnTo>
                  <a:lnTo>
                    <a:pt x="211" y="167"/>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88" name="Freeform 1112"/>
            <p:cNvSpPr>
              <a:spLocks/>
            </p:cNvSpPr>
            <p:nvPr/>
          </p:nvSpPr>
          <p:spPr bwMode="auto">
            <a:xfrm>
              <a:off x="1034" y="2876"/>
              <a:ext cx="9" cy="10"/>
            </a:xfrm>
            <a:custGeom>
              <a:avLst/>
              <a:gdLst>
                <a:gd name="T0" fmla="*/ 0 w 220"/>
                <a:gd name="T1" fmla="*/ 0 h 284"/>
                <a:gd name="T2" fmla="*/ 19 w 220"/>
                <a:gd name="T3" fmla="*/ 45 h 284"/>
                <a:gd name="T4" fmla="*/ 39 w 220"/>
                <a:gd name="T5" fmla="*/ 85 h 284"/>
                <a:gd name="T6" fmla="*/ 58 w 220"/>
                <a:gd name="T7" fmla="*/ 117 h 284"/>
                <a:gd name="T8" fmla="*/ 81 w 220"/>
                <a:gd name="T9" fmla="*/ 143 h 284"/>
                <a:gd name="T10" fmla="*/ 107 w 220"/>
                <a:gd name="T11" fmla="*/ 169 h 284"/>
                <a:gd name="T12" fmla="*/ 130 w 220"/>
                <a:gd name="T13" fmla="*/ 193 h 284"/>
                <a:gd name="T14" fmla="*/ 152 w 220"/>
                <a:gd name="T15" fmla="*/ 212 h 284"/>
                <a:gd name="T16" fmla="*/ 179 w 220"/>
                <a:gd name="T17" fmla="*/ 235 h 284"/>
                <a:gd name="T18" fmla="*/ 198 w 220"/>
                <a:gd name="T19" fmla="*/ 257 h 284"/>
                <a:gd name="T20" fmla="*/ 220 w 220"/>
                <a:gd name="T21"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0" h="284">
                  <a:moveTo>
                    <a:pt x="0" y="0"/>
                  </a:moveTo>
                  <a:lnTo>
                    <a:pt x="19" y="45"/>
                  </a:lnTo>
                  <a:lnTo>
                    <a:pt x="39" y="85"/>
                  </a:lnTo>
                  <a:lnTo>
                    <a:pt x="58" y="117"/>
                  </a:lnTo>
                  <a:lnTo>
                    <a:pt x="81" y="143"/>
                  </a:lnTo>
                  <a:lnTo>
                    <a:pt x="107" y="169"/>
                  </a:lnTo>
                  <a:lnTo>
                    <a:pt x="130" y="193"/>
                  </a:lnTo>
                  <a:lnTo>
                    <a:pt x="152" y="212"/>
                  </a:lnTo>
                  <a:lnTo>
                    <a:pt x="179" y="235"/>
                  </a:lnTo>
                  <a:lnTo>
                    <a:pt x="198" y="257"/>
                  </a:lnTo>
                  <a:lnTo>
                    <a:pt x="220" y="284"/>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89" name="Freeform 1113"/>
            <p:cNvSpPr>
              <a:spLocks/>
            </p:cNvSpPr>
            <p:nvPr/>
          </p:nvSpPr>
          <p:spPr bwMode="auto">
            <a:xfrm>
              <a:off x="1037" y="2883"/>
              <a:ext cx="7" cy="7"/>
            </a:xfrm>
            <a:custGeom>
              <a:avLst/>
              <a:gdLst>
                <a:gd name="T0" fmla="*/ 0 w 147"/>
                <a:gd name="T1" fmla="*/ 0 h 186"/>
                <a:gd name="T2" fmla="*/ 16 w 147"/>
                <a:gd name="T3" fmla="*/ 20 h 186"/>
                <a:gd name="T4" fmla="*/ 29 w 147"/>
                <a:gd name="T5" fmla="*/ 39 h 186"/>
                <a:gd name="T6" fmla="*/ 39 w 147"/>
                <a:gd name="T7" fmla="*/ 59 h 186"/>
                <a:gd name="T8" fmla="*/ 52 w 147"/>
                <a:gd name="T9" fmla="*/ 81 h 186"/>
                <a:gd name="T10" fmla="*/ 62 w 147"/>
                <a:gd name="T11" fmla="*/ 102 h 186"/>
                <a:gd name="T12" fmla="*/ 75 w 147"/>
                <a:gd name="T13" fmla="*/ 121 h 186"/>
                <a:gd name="T14" fmla="*/ 91 w 147"/>
                <a:gd name="T15" fmla="*/ 141 h 186"/>
                <a:gd name="T16" fmla="*/ 107 w 147"/>
                <a:gd name="T17" fmla="*/ 157 h 186"/>
                <a:gd name="T18" fmla="*/ 123 w 147"/>
                <a:gd name="T19" fmla="*/ 173 h 186"/>
                <a:gd name="T20" fmla="*/ 147 w 147"/>
                <a:gd name="T21"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 h="186">
                  <a:moveTo>
                    <a:pt x="0" y="0"/>
                  </a:moveTo>
                  <a:lnTo>
                    <a:pt x="16" y="20"/>
                  </a:lnTo>
                  <a:lnTo>
                    <a:pt x="29" y="39"/>
                  </a:lnTo>
                  <a:lnTo>
                    <a:pt x="39" y="59"/>
                  </a:lnTo>
                  <a:lnTo>
                    <a:pt x="52" y="81"/>
                  </a:lnTo>
                  <a:lnTo>
                    <a:pt x="62" y="102"/>
                  </a:lnTo>
                  <a:lnTo>
                    <a:pt x="75" y="121"/>
                  </a:lnTo>
                  <a:lnTo>
                    <a:pt x="91" y="141"/>
                  </a:lnTo>
                  <a:lnTo>
                    <a:pt x="107" y="157"/>
                  </a:lnTo>
                  <a:lnTo>
                    <a:pt x="123" y="173"/>
                  </a:lnTo>
                  <a:lnTo>
                    <a:pt x="147" y="186"/>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90" name="Freeform 1114"/>
            <p:cNvSpPr>
              <a:spLocks/>
            </p:cNvSpPr>
            <p:nvPr/>
          </p:nvSpPr>
          <p:spPr bwMode="auto">
            <a:xfrm>
              <a:off x="972" y="2930"/>
              <a:ext cx="19" cy="14"/>
            </a:xfrm>
            <a:custGeom>
              <a:avLst/>
              <a:gdLst>
                <a:gd name="T0" fmla="*/ 0 w 432"/>
                <a:gd name="T1" fmla="*/ 0 h 369"/>
                <a:gd name="T2" fmla="*/ 39 w 432"/>
                <a:gd name="T3" fmla="*/ 10 h 369"/>
                <a:gd name="T4" fmla="*/ 85 w 432"/>
                <a:gd name="T5" fmla="*/ 29 h 369"/>
                <a:gd name="T6" fmla="*/ 133 w 432"/>
                <a:gd name="T7" fmla="*/ 58 h 369"/>
                <a:gd name="T8" fmla="*/ 185 w 432"/>
                <a:gd name="T9" fmla="*/ 94 h 369"/>
                <a:gd name="T10" fmla="*/ 234 w 432"/>
                <a:gd name="T11" fmla="*/ 137 h 369"/>
                <a:gd name="T12" fmla="*/ 283 w 432"/>
                <a:gd name="T13" fmla="*/ 182 h 369"/>
                <a:gd name="T14" fmla="*/ 328 w 432"/>
                <a:gd name="T15" fmla="*/ 228 h 369"/>
                <a:gd name="T16" fmla="*/ 371 w 432"/>
                <a:gd name="T17" fmla="*/ 277 h 369"/>
                <a:gd name="T18" fmla="*/ 406 w 432"/>
                <a:gd name="T19" fmla="*/ 323 h 369"/>
                <a:gd name="T20" fmla="*/ 432 w 432"/>
                <a:gd name="T21" fmla="*/ 369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2" h="369">
                  <a:moveTo>
                    <a:pt x="0" y="0"/>
                  </a:moveTo>
                  <a:lnTo>
                    <a:pt x="39" y="10"/>
                  </a:lnTo>
                  <a:lnTo>
                    <a:pt x="85" y="29"/>
                  </a:lnTo>
                  <a:lnTo>
                    <a:pt x="133" y="58"/>
                  </a:lnTo>
                  <a:lnTo>
                    <a:pt x="185" y="94"/>
                  </a:lnTo>
                  <a:lnTo>
                    <a:pt x="234" y="137"/>
                  </a:lnTo>
                  <a:lnTo>
                    <a:pt x="283" y="182"/>
                  </a:lnTo>
                  <a:lnTo>
                    <a:pt x="328" y="228"/>
                  </a:lnTo>
                  <a:lnTo>
                    <a:pt x="371" y="277"/>
                  </a:lnTo>
                  <a:lnTo>
                    <a:pt x="406" y="323"/>
                  </a:lnTo>
                  <a:lnTo>
                    <a:pt x="432" y="369"/>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91" name="Freeform 1115"/>
            <p:cNvSpPr>
              <a:spLocks/>
            </p:cNvSpPr>
            <p:nvPr/>
          </p:nvSpPr>
          <p:spPr bwMode="auto">
            <a:xfrm>
              <a:off x="961" y="2930"/>
              <a:ext cx="14" cy="18"/>
            </a:xfrm>
            <a:custGeom>
              <a:avLst/>
              <a:gdLst>
                <a:gd name="T0" fmla="*/ 0 w 308"/>
                <a:gd name="T1" fmla="*/ 0 h 516"/>
                <a:gd name="T2" fmla="*/ 19 w 308"/>
                <a:gd name="T3" fmla="*/ 56 h 516"/>
                <a:gd name="T4" fmla="*/ 42 w 308"/>
                <a:gd name="T5" fmla="*/ 115 h 516"/>
                <a:gd name="T6" fmla="*/ 64 w 308"/>
                <a:gd name="T7" fmla="*/ 171 h 516"/>
                <a:gd name="T8" fmla="*/ 91 w 308"/>
                <a:gd name="T9" fmla="*/ 226 h 516"/>
                <a:gd name="T10" fmla="*/ 116 w 308"/>
                <a:gd name="T11" fmla="*/ 281 h 516"/>
                <a:gd name="T12" fmla="*/ 146 w 308"/>
                <a:gd name="T13" fmla="*/ 337 h 516"/>
                <a:gd name="T14" fmla="*/ 182 w 308"/>
                <a:gd name="T15" fmla="*/ 386 h 516"/>
                <a:gd name="T16" fmla="*/ 217 w 308"/>
                <a:gd name="T17" fmla="*/ 434 h 516"/>
                <a:gd name="T18" fmla="*/ 259 w 308"/>
                <a:gd name="T19" fmla="*/ 477 h 516"/>
                <a:gd name="T20" fmla="*/ 308 w 308"/>
                <a:gd name="T21" fmla="*/ 516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8" h="516">
                  <a:moveTo>
                    <a:pt x="0" y="0"/>
                  </a:moveTo>
                  <a:lnTo>
                    <a:pt x="19" y="56"/>
                  </a:lnTo>
                  <a:lnTo>
                    <a:pt x="42" y="115"/>
                  </a:lnTo>
                  <a:lnTo>
                    <a:pt x="64" y="171"/>
                  </a:lnTo>
                  <a:lnTo>
                    <a:pt x="91" y="226"/>
                  </a:lnTo>
                  <a:lnTo>
                    <a:pt x="116" y="281"/>
                  </a:lnTo>
                  <a:lnTo>
                    <a:pt x="146" y="337"/>
                  </a:lnTo>
                  <a:lnTo>
                    <a:pt x="182" y="386"/>
                  </a:lnTo>
                  <a:lnTo>
                    <a:pt x="217" y="434"/>
                  </a:lnTo>
                  <a:lnTo>
                    <a:pt x="259" y="477"/>
                  </a:lnTo>
                  <a:lnTo>
                    <a:pt x="308" y="516"/>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92" name="Freeform 1116"/>
            <p:cNvSpPr>
              <a:spLocks/>
            </p:cNvSpPr>
            <p:nvPr/>
          </p:nvSpPr>
          <p:spPr bwMode="auto">
            <a:xfrm>
              <a:off x="953" y="2938"/>
              <a:ext cx="3" cy="17"/>
            </a:xfrm>
            <a:custGeom>
              <a:avLst/>
              <a:gdLst>
                <a:gd name="T0" fmla="*/ 23 w 82"/>
                <a:gd name="T1" fmla="*/ 0 h 476"/>
                <a:gd name="T2" fmla="*/ 6 w 82"/>
                <a:gd name="T3" fmla="*/ 62 h 476"/>
                <a:gd name="T4" fmla="*/ 0 w 82"/>
                <a:gd name="T5" fmla="*/ 123 h 476"/>
                <a:gd name="T6" fmla="*/ 0 w 82"/>
                <a:gd name="T7" fmla="*/ 183 h 476"/>
                <a:gd name="T8" fmla="*/ 3 w 82"/>
                <a:gd name="T9" fmla="*/ 235 h 476"/>
                <a:gd name="T10" fmla="*/ 13 w 82"/>
                <a:gd name="T11" fmla="*/ 286 h 476"/>
                <a:gd name="T12" fmla="*/ 26 w 82"/>
                <a:gd name="T13" fmla="*/ 333 h 476"/>
                <a:gd name="T14" fmla="*/ 42 w 82"/>
                <a:gd name="T15" fmla="*/ 375 h 476"/>
                <a:gd name="T16" fmla="*/ 55 w 82"/>
                <a:gd name="T17" fmla="*/ 415 h 476"/>
                <a:gd name="T18" fmla="*/ 72 w 82"/>
                <a:gd name="T19" fmla="*/ 446 h 476"/>
                <a:gd name="T20" fmla="*/ 82 w 82"/>
                <a:gd name="T21" fmla="*/ 476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476">
                  <a:moveTo>
                    <a:pt x="23" y="0"/>
                  </a:moveTo>
                  <a:lnTo>
                    <a:pt x="6" y="62"/>
                  </a:lnTo>
                  <a:lnTo>
                    <a:pt x="0" y="123"/>
                  </a:lnTo>
                  <a:lnTo>
                    <a:pt x="0" y="183"/>
                  </a:lnTo>
                  <a:lnTo>
                    <a:pt x="3" y="235"/>
                  </a:lnTo>
                  <a:lnTo>
                    <a:pt x="13" y="286"/>
                  </a:lnTo>
                  <a:lnTo>
                    <a:pt x="26" y="333"/>
                  </a:lnTo>
                  <a:lnTo>
                    <a:pt x="42" y="375"/>
                  </a:lnTo>
                  <a:lnTo>
                    <a:pt x="55" y="415"/>
                  </a:lnTo>
                  <a:lnTo>
                    <a:pt x="72" y="446"/>
                  </a:lnTo>
                  <a:lnTo>
                    <a:pt x="82" y="476"/>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93" name="Freeform 1117"/>
            <p:cNvSpPr>
              <a:spLocks/>
            </p:cNvSpPr>
            <p:nvPr/>
          </p:nvSpPr>
          <p:spPr bwMode="auto">
            <a:xfrm>
              <a:off x="956" y="2944"/>
              <a:ext cx="8" cy="15"/>
            </a:xfrm>
            <a:custGeom>
              <a:avLst/>
              <a:gdLst>
                <a:gd name="T0" fmla="*/ 0 w 178"/>
                <a:gd name="T1" fmla="*/ 0 h 424"/>
                <a:gd name="T2" fmla="*/ 10 w 178"/>
                <a:gd name="T3" fmla="*/ 42 h 424"/>
                <a:gd name="T4" fmla="*/ 16 w 178"/>
                <a:gd name="T5" fmla="*/ 81 h 424"/>
                <a:gd name="T6" fmla="*/ 26 w 178"/>
                <a:gd name="T7" fmla="*/ 123 h 424"/>
                <a:gd name="T8" fmla="*/ 35 w 178"/>
                <a:gd name="T9" fmla="*/ 170 h 424"/>
                <a:gd name="T10" fmla="*/ 49 w 178"/>
                <a:gd name="T11" fmla="*/ 212 h 424"/>
                <a:gd name="T12" fmla="*/ 65 w 178"/>
                <a:gd name="T13" fmla="*/ 258 h 424"/>
                <a:gd name="T14" fmla="*/ 84 w 178"/>
                <a:gd name="T15" fmla="*/ 300 h 424"/>
                <a:gd name="T16" fmla="*/ 110 w 178"/>
                <a:gd name="T17" fmla="*/ 343 h 424"/>
                <a:gd name="T18" fmla="*/ 140 w 178"/>
                <a:gd name="T19" fmla="*/ 385 h 424"/>
                <a:gd name="T20" fmla="*/ 178 w 178"/>
                <a:gd name="T21" fmla="*/ 424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8" h="424">
                  <a:moveTo>
                    <a:pt x="0" y="0"/>
                  </a:moveTo>
                  <a:lnTo>
                    <a:pt x="10" y="42"/>
                  </a:lnTo>
                  <a:lnTo>
                    <a:pt x="16" y="81"/>
                  </a:lnTo>
                  <a:lnTo>
                    <a:pt x="26" y="123"/>
                  </a:lnTo>
                  <a:lnTo>
                    <a:pt x="35" y="170"/>
                  </a:lnTo>
                  <a:lnTo>
                    <a:pt x="49" y="212"/>
                  </a:lnTo>
                  <a:lnTo>
                    <a:pt x="65" y="258"/>
                  </a:lnTo>
                  <a:lnTo>
                    <a:pt x="84" y="300"/>
                  </a:lnTo>
                  <a:lnTo>
                    <a:pt x="110" y="343"/>
                  </a:lnTo>
                  <a:lnTo>
                    <a:pt x="140" y="385"/>
                  </a:lnTo>
                  <a:lnTo>
                    <a:pt x="178" y="424"/>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94" name="Freeform 1118"/>
            <p:cNvSpPr>
              <a:spLocks/>
            </p:cNvSpPr>
            <p:nvPr/>
          </p:nvSpPr>
          <p:spPr bwMode="auto">
            <a:xfrm>
              <a:off x="963" y="2942"/>
              <a:ext cx="12" cy="15"/>
            </a:xfrm>
            <a:custGeom>
              <a:avLst/>
              <a:gdLst>
                <a:gd name="T0" fmla="*/ 0 w 289"/>
                <a:gd name="T1" fmla="*/ 0 h 417"/>
                <a:gd name="T2" fmla="*/ 19 w 289"/>
                <a:gd name="T3" fmla="*/ 52 h 417"/>
                <a:gd name="T4" fmla="*/ 48 w 289"/>
                <a:gd name="T5" fmla="*/ 101 h 417"/>
                <a:gd name="T6" fmla="*/ 77 w 289"/>
                <a:gd name="T7" fmla="*/ 144 h 417"/>
                <a:gd name="T8" fmla="*/ 113 w 289"/>
                <a:gd name="T9" fmla="*/ 189 h 417"/>
                <a:gd name="T10" fmla="*/ 149 w 289"/>
                <a:gd name="T11" fmla="*/ 228 h 417"/>
                <a:gd name="T12" fmla="*/ 181 w 289"/>
                <a:gd name="T13" fmla="*/ 268 h 417"/>
                <a:gd name="T14" fmla="*/ 217 w 289"/>
                <a:gd name="T15" fmla="*/ 307 h 417"/>
                <a:gd name="T16" fmla="*/ 246 w 289"/>
                <a:gd name="T17" fmla="*/ 343 h 417"/>
                <a:gd name="T18" fmla="*/ 269 w 289"/>
                <a:gd name="T19" fmla="*/ 378 h 417"/>
                <a:gd name="T20" fmla="*/ 289 w 289"/>
                <a:gd name="T21" fmla="*/ 417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9" h="417">
                  <a:moveTo>
                    <a:pt x="0" y="0"/>
                  </a:moveTo>
                  <a:lnTo>
                    <a:pt x="19" y="52"/>
                  </a:lnTo>
                  <a:lnTo>
                    <a:pt x="48" y="101"/>
                  </a:lnTo>
                  <a:lnTo>
                    <a:pt x="77" y="144"/>
                  </a:lnTo>
                  <a:lnTo>
                    <a:pt x="113" y="189"/>
                  </a:lnTo>
                  <a:lnTo>
                    <a:pt x="149" y="228"/>
                  </a:lnTo>
                  <a:lnTo>
                    <a:pt x="181" y="268"/>
                  </a:lnTo>
                  <a:lnTo>
                    <a:pt x="217" y="307"/>
                  </a:lnTo>
                  <a:lnTo>
                    <a:pt x="246" y="343"/>
                  </a:lnTo>
                  <a:lnTo>
                    <a:pt x="269" y="378"/>
                  </a:lnTo>
                  <a:lnTo>
                    <a:pt x="289" y="417"/>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95" name="Freeform 1119"/>
            <p:cNvSpPr>
              <a:spLocks/>
            </p:cNvSpPr>
            <p:nvPr/>
          </p:nvSpPr>
          <p:spPr bwMode="auto">
            <a:xfrm>
              <a:off x="978" y="2936"/>
              <a:ext cx="5" cy="7"/>
            </a:xfrm>
            <a:custGeom>
              <a:avLst/>
              <a:gdLst>
                <a:gd name="T0" fmla="*/ 0 w 129"/>
                <a:gd name="T1" fmla="*/ 0 h 173"/>
                <a:gd name="T2" fmla="*/ 22 w 129"/>
                <a:gd name="T3" fmla="*/ 13 h 173"/>
                <a:gd name="T4" fmla="*/ 42 w 129"/>
                <a:gd name="T5" fmla="*/ 33 h 173"/>
                <a:gd name="T6" fmla="*/ 61 w 129"/>
                <a:gd name="T7" fmla="*/ 49 h 173"/>
                <a:gd name="T8" fmla="*/ 80 w 129"/>
                <a:gd name="T9" fmla="*/ 69 h 173"/>
                <a:gd name="T10" fmla="*/ 94 w 129"/>
                <a:gd name="T11" fmla="*/ 88 h 173"/>
                <a:gd name="T12" fmla="*/ 107 w 129"/>
                <a:gd name="T13" fmla="*/ 112 h 173"/>
                <a:gd name="T14" fmla="*/ 116 w 129"/>
                <a:gd name="T15" fmla="*/ 128 h 173"/>
                <a:gd name="T16" fmla="*/ 126 w 129"/>
                <a:gd name="T17" fmla="*/ 148 h 173"/>
                <a:gd name="T18" fmla="*/ 129 w 129"/>
                <a:gd name="T19" fmla="*/ 160 h 173"/>
                <a:gd name="T20" fmla="*/ 129 w 129"/>
                <a:gd name="T21"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9" h="173">
                  <a:moveTo>
                    <a:pt x="0" y="0"/>
                  </a:moveTo>
                  <a:lnTo>
                    <a:pt x="22" y="13"/>
                  </a:lnTo>
                  <a:lnTo>
                    <a:pt x="42" y="33"/>
                  </a:lnTo>
                  <a:lnTo>
                    <a:pt x="61" y="49"/>
                  </a:lnTo>
                  <a:lnTo>
                    <a:pt x="80" y="69"/>
                  </a:lnTo>
                  <a:lnTo>
                    <a:pt x="94" y="88"/>
                  </a:lnTo>
                  <a:lnTo>
                    <a:pt x="107" y="112"/>
                  </a:lnTo>
                  <a:lnTo>
                    <a:pt x="116" y="128"/>
                  </a:lnTo>
                  <a:lnTo>
                    <a:pt x="126" y="148"/>
                  </a:lnTo>
                  <a:lnTo>
                    <a:pt x="129" y="160"/>
                  </a:lnTo>
                  <a:lnTo>
                    <a:pt x="129" y="173"/>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96" name="Freeform 1120"/>
            <p:cNvSpPr>
              <a:spLocks/>
            </p:cNvSpPr>
            <p:nvPr/>
          </p:nvSpPr>
          <p:spPr bwMode="auto">
            <a:xfrm>
              <a:off x="966" y="2932"/>
              <a:ext cx="12" cy="11"/>
            </a:xfrm>
            <a:custGeom>
              <a:avLst/>
              <a:gdLst>
                <a:gd name="T0" fmla="*/ 0 w 257"/>
                <a:gd name="T1" fmla="*/ 0 h 298"/>
                <a:gd name="T2" fmla="*/ 16 w 257"/>
                <a:gd name="T3" fmla="*/ 33 h 298"/>
                <a:gd name="T4" fmla="*/ 32 w 257"/>
                <a:gd name="T5" fmla="*/ 69 h 298"/>
                <a:gd name="T6" fmla="*/ 56 w 257"/>
                <a:gd name="T7" fmla="*/ 105 h 298"/>
                <a:gd name="T8" fmla="*/ 81 w 257"/>
                <a:gd name="T9" fmla="*/ 141 h 298"/>
                <a:gd name="T10" fmla="*/ 107 w 257"/>
                <a:gd name="T11" fmla="*/ 173 h 298"/>
                <a:gd name="T12" fmla="*/ 136 w 257"/>
                <a:gd name="T13" fmla="*/ 206 h 298"/>
                <a:gd name="T14" fmla="*/ 169 w 257"/>
                <a:gd name="T15" fmla="*/ 235 h 298"/>
                <a:gd name="T16" fmla="*/ 198 w 257"/>
                <a:gd name="T17" fmla="*/ 262 h 298"/>
                <a:gd name="T18" fmla="*/ 227 w 257"/>
                <a:gd name="T19" fmla="*/ 284 h 298"/>
                <a:gd name="T20" fmla="*/ 257 w 257"/>
                <a:gd name="T21" fmla="*/ 298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7" h="298">
                  <a:moveTo>
                    <a:pt x="0" y="0"/>
                  </a:moveTo>
                  <a:lnTo>
                    <a:pt x="16" y="33"/>
                  </a:lnTo>
                  <a:lnTo>
                    <a:pt x="32" y="69"/>
                  </a:lnTo>
                  <a:lnTo>
                    <a:pt x="56" y="105"/>
                  </a:lnTo>
                  <a:lnTo>
                    <a:pt x="81" y="141"/>
                  </a:lnTo>
                  <a:lnTo>
                    <a:pt x="107" y="173"/>
                  </a:lnTo>
                  <a:lnTo>
                    <a:pt x="136" y="206"/>
                  </a:lnTo>
                  <a:lnTo>
                    <a:pt x="169" y="235"/>
                  </a:lnTo>
                  <a:lnTo>
                    <a:pt x="198" y="262"/>
                  </a:lnTo>
                  <a:lnTo>
                    <a:pt x="227" y="284"/>
                  </a:lnTo>
                  <a:lnTo>
                    <a:pt x="257" y="298"/>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97" name="Freeform 1121"/>
            <p:cNvSpPr>
              <a:spLocks/>
            </p:cNvSpPr>
            <p:nvPr/>
          </p:nvSpPr>
          <p:spPr bwMode="auto">
            <a:xfrm>
              <a:off x="992" y="2940"/>
              <a:ext cx="6" cy="5"/>
            </a:xfrm>
            <a:custGeom>
              <a:avLst/>
              <a:gdLst>
                <a:gd name="T0" fmla="*/ 0 w 127"/>
                <a:gd name="T1" fmla="*/ 0 h 144"/>
                <a:gd name="T2" fmla="*/ 14 w 127"/>
                <a:gd name="T3" fmla="*/ 17 h 144"/>
                <a:gd name="T4" fmla="*/ 27 w 127"/>
                <a:gd name="T5" fmla="*/ 29 h 144"/>
                <a:gd name="T6" fmla="*/ 40 w 127"/>
                <a:gd name="T7" fmla="*/ 42 h 144"/>
                <a:gd name="T8" fmla="*/ 57 w 127"/>
                <a:gd name="T9" fmla="*/ 56 h 144"/>
                <a:gd name="T10" fmla="*/ 69 w 127"/>
                <a:gd name="T11" fmla="*/ 69 h 144"/>
                <a:gd name="T12" fmla="*/ 85 w 127"/>
                <a:gd name="T13" fmla="*/ 81 h 144"/>
                <a:gd name="T14" fmla="*/ 98 w 127"/>
                <a:gd name="T15" fmla="*/ 95 h 144"/>
                <a:gd name="T16" fmla="*/ 112 w 127"/>
                <a:gd name="T17" fmla="*/ 108 h 144"/>
                <a:gd name="T18" fmla="*/ 121 w 127"/>
                <a:gd name="T19" fmla="*/ 127 h 144"/>
                <a:gd name="T20" fmla="*/ 127 w 127"/>
                <a:gd name="T21"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7" h="144">
                  <a:moveTo>
                    <a:pt x="0" y="0"/>
                  </a:moveTo>
                  <a:lnTo>
                    <a:pt x="14" y="17"/>
                  </a:lnTo>
                  <a:lnTo>
                    <a:pt x="27" y="29"/>
                  </a:lnTo>
                  <a:lnTo>
                    <a:pt x="40" y="42"/>
                  </a:lnTo>
                  <a:lnTo>
                    <a:pt x="57" y="56"/>
                  </a:lnTo>
                  <a:lnTo>
                    <a:pt x="69" y="69"/>
                  </a:lnTo>
                  <a:lnTo>
                    <a:pt x="85" y="81"/>
                  </a:lnTo>
                  <a:lnTo>
                    <a:pt x="98" y="95"/>
                  </a:lnTo>
                  <a:lnTo>
                    <a:pt x="112" y="108"/>
                  </a:lnTo>
                  <a:lnTo>
                    <a:pt x="121" y="127"/>
                  </a:lnTo>
                  <a:lnTo>
                    <a:pt x="127" y="144"/>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98" name="Freeform 1122"/>
            <p:cNvSpPr>
              <a:spLocks/>
            </p:cNvSpPr>
            <p:nvPr/>
          </p:nvSpPr>
          <p:spPr bwMode="auto">
            <a:xfrm>
              <a:off x="970" y="2926"/>
              <a:ext cx="10" cy="4"/>
            </a:xfrm>
            <a:custGeom>
              <a:avLst/>
              <a:gdLst>
                <a:gd name="T0" fmla="*/ 0 w 224"/>
                <a:gd name="T1" fmla="*/ 0 h 108"/>
                <a:gd name="T2" fmla="*/ 26 w 224"/>
                <a:gd name="T3" fmla="*/ 9 h 108"/>
                <a:gd name="T4" fmla="*/ 48 w 224"/>
                <a:gd name="T5" fmla="*/ 16 h 108"/>
                <a:gd name="T6" fmla="*/ 72 w 224"/>
                <a:gd name="T7" fmla="*/ 26 h 108"/>
                <a:gd name="T8" fmla="*/ 94 w 224"/>
                <a:gd name="T9" fmla="*/ 36 h 108"/>
                <a:gd name="T10" fmla="*/ 116 w 224"/>
                <a:gd name="T11" fmla="*/ 45 h 108"/>
                <a:gd name="T12" fmla="*/ 140 w 224"/>
                <a:gd name="T13" fmla="*/ 55 h 108"/>
                <a:gd name="T14" fmla="*/ 162 w 224"/>
                <a:gd name="T15" fmla="*/ 68 h 108"/>
                <a:gd name="T16" fmla="*/ 182 w 224"/>
                <a:gd name="T17" fmla="*/ 81 h 108"/>
                <a:gd name="T18" fmla="*/ 204 w 224"/>
                <a:gd name="T19" fmla="*/ 94 h 108"/>
                <a:gd name="T20" fmla="*/ 224 w 224"/>
                <a:gd name="T21" fmla="*/ 10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108">
                  <a:moveTo>
                    <a:pt x="0" y="0"/>
                  </a:moveTo>
                  <a:lnTo>
                    <a:pt x="26" y="9"/>
                  </a:lnTo>
                  <a:lnTo>
                    <a:pt x="48" y="16"/>
                  </a:lnTo>
                  <a:lnTo>
                    <a:pt x="72" y="26"/>
                  </a:lnTo>
                  <a:lnTo>
                    <a:pt x="94" y="36"/>
                  </a:lnTo>
                  <a:lnTo>
                    <a:pt x="116" y="45"/>
                  </a:lnTo>
                  <a:lnTo>
                    <a:pt x="140" y="55"/>
                  </a:lnTo>
                  <a:lnTo>
                    <a:pt x="162" y="68"/>
                  </a:lnTo>
                  <a:lnTo>
                    <a:pt x="182" y="81"/>
                  </a:lnTo>
                  <a:lnTo>
                    <a:pt x="204" y="94"/>
                  </a:lnTo>
                  <a:lnTo>
                    <a:pt x="224" y="108"/>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699" name="Freeform 1123"/>
            <p:cNvSpPr>
              <a:spLocks/>
            </p:cNvSpPr>
            <p:nvPr/>
          </p:nvSpPr>
          <p:spPr bwMode="auto">
            <a:xfrm>
              <a:off x="956" y="2932"/>
              <a:ext cx="2" cy="8"/>
            </a:xfrm>
            <a:custGeom>
              <a:avLst/>
              <a:gdLst>
                <a:gd name="T0" fmla="*/ 0 w 45"/>
                <a:gd name="T1" fmla="*/ 0 h 226"/>
                <a:gd name="T2" fmla="*/ 0 w 45"/>
                <a:gd name="T3" fmla="*/ 30 h 226"/>
                <a:gd name="T4" fmla="*/ 3 w 45"/>
                <a:gd name="T5" fmla="*/ 56 h 226"/>
                <a:gd name="T6" fmla="*/ 6 w 45"/>
                <a:gd name="T7" fmla="*/ 82 h 226"/>
                <a:gd name="T8" fmla="*/ 12 w 45"/>
                <a:gd name="T9" fmla="*/ 105 h 226"/>
                <a:gd name="T10" fmla="*/ 19 w 45"/>
                <a:gd name="T11" fmla="*/ 127 h 226"/>
                <a:gd name="T12" fmla="*/ 25 w 45"/>
                <a:gd name="T13" fmla="*/ 151 h 226"/>
                <a:gd name="T14" fmla="*/ 31 w 45"/>
                <a:gd name="T15" fmla="*/ 170 h 226"/>
                <a:gd name="T16" fmla="*/ 39 w 45"/>
                <a:gd name="T17" fmla="*/ 190 h 226"/>
                <a:gd name="T18" fmla="*/ 45 w 45"/>
                <a:gd name="T19" fmla="*/ 209 h 226"/>
                <a:gd name="T20" fmla="*/ 45 w 45"/>
                <a:gd name="T21"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 h="226">
                  <a:moveTo>
                    <a:pt x="0" y="0"/>
                  </a:moveTo>
                  <a:lnTo>
                    <a:pt x="0" y="30"/>
                  </a:lnTo>
                  <a:lnTo>
                    <a:pt x="3" y="56"/>
                  </a:lnTo>
                  <a:lnTo>
                    <a:pt x="6" y="82"/>
                  </a:lnTo>
                  <a:lnTo>
                    <a:pt x="12" y="105"/>
                  </a:lnTo>
                  <a:lnTo>
                    <a:pt x="19" y="127"/>
                  </a:lnTo>
                  <a:lnTo>
                    <a:pt x="25" y="151"/>
                  </a:lnTo>
                  <a:lnTo>
                    <a:pt x="31" y="170"/>
                  </a:lnTo>
                  <a:lnTo>
                    <a:pt x="39" y="190"/>
                  </a:lnTo>
                  <a:lnTo>
                    <a:pt x="45" y="209"/>
                  </a:lnTo>
                  <a:lnTo>
                    <a:pt x="45" y="226"/>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00" name="Freeform 1124"/>
            <p:cNvSpPr>
              <a:spLocks/>
            </p:cNvSpPr>
            <p:nvPr/>
          </p:nvSpPr>
          <p:spPr bwMode="auto">
            <a:xfrm>
              <a:off x="895" y="2939"/>
              <a:ext cx="8" cy="7"/>
            </a:xfrm>
            <a:custGeom>
              <a:avLst/>
              <a:gdLst>
                <a:gd name="T0" fmla="*/ 185 w 185"/>
                <a:gd name="T1" fmla="*/ 0 h 205"/>
                <a:gd name="T2" fmla="*/ 163 w 185"/>
                <a:gd name="T3" fmla="*/ 16 h 205"/>
                <a:gd name="T4" fmla="*/ 139 w 185"/>
                <a:gd name="T5" fmla="*/ 36 h 205"/>
                <a:gd name="T6" fmla="*/ 117 w 185"/>
                <a:gd name="T7" fmla="*/ 52 h 205"/>
                <a:gd name="T8" fmla="*/ 97 w 185"/>
                <a:gd name="T9" fmla="*/ 67 h 205"/>
                <a:gd name="T10" fmla="*/ 75 w 185"/>
                <a:gd name="T11" fmla="*/ 88 h 205"/>
                <a:gd name="T12" fmla="*/ 55 w 185"/>
                <a:gd name="T13" fmla="*/ 107 h 205"/>
                <a:gd name="T14" fmla="*/ 39 w 185"/>
                <a:gd name="T15" fmla="*/ 127 h 205"/>
                <a:gd name="T16" fmla="*/ 23 w 185"/>
                <a:gd name="T17" fmla="*/ 150 h 205"/>
                <a:gd name="T18" fmla="*/ 9 w 185"/>
                <a:gd name="T19" fmla="*/ 175 h 205"/>
                <a:gd name="T20" fmla="*/ 0 w 185"/>
                <a:gd name="T21"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205">
                  <a:moveTo>
                    <a:pt x="185" y="0"/>
                  </a:moveTo>
                  <a:lnTo>
                    <a:pt x="163" y="16"/>
                  </a:lnTo>
                  <a:lnTo>
                    <a:pt x="139" y="36"/>
                  </a:lnTo>
                  <a:lnTo>
                    <a:pt x="117" y="52"/>
                  </a:lnTo>
                  <a:lnTo>
                    <a:pt x="97" y="67"/>
                  </a:lnTo>
                  <a:lnTo>
                    <a:pt x="75" y="88"/>
                  </a:lnTo>
                  <a:lnTo>
                    <a:pt x="55" y="107"/>
                  </a:lnTo>
                  <a:lnTo>
                    <a:pt x="39" y="127"/>
                  </a:lnTo>
                  <a:lnTo>
                    <a:pt x="23" y="150"/>
                  </a:lnTo>
                  <a:lnTo>
                    <a:pt x="9" y="175"/>
                  </a:lnTo>
                  <a:lnTo>
                    <a:pt x="0" y="205"/>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01" name="Freeform 1125"/>
            <p:cNvSpPr>
              <a:spLocks/>
            </p:cNvSpPr>
            <p:nvPr/>
          </p:nvSpPr>
          <p:spPr bwMode="auto">
            <a:xfrm>
              <a:off x="901" y="2938"/>
              <a:ext cx="10" cy="14"/>
            </a:xfrm>
            <a:custGeom>
              <a:avLst/>
              <a:gdLst>
                <a:gd name="T0" fmla="*/ 218 w 218"/>
                <a:gd name="T1" fmla="*/ 0 h 375"/>
                <a:gd name="T2" fmla="*/ 185 w 218"/>
                <a:gd name="T3" fmla="*/ 33 h 375"/>
                <a:gd name="T4" fmla="*/ 155 w 218"/>
                <a:gd name="T5" fmla="*/ 69 h 375"/>
                <a:gd name="T6" fmla="*/ 136 w 218"/>
                <a:gd name="T7" fmla="*/ 108 h 375"/>
                <a:gd name="T8" fmla="*/ 124 w 218"/>
                <a:gd name="T9" fmla="*/ 151 h 375"/>
                <a:gd name="T10" fmla="*/ 110 w 218"/>
                <a:gd name="T11" fmla="*/ 190 h 375"/>
                <a:gd name="T12" fmla="*/ 94 w 218"/>
                <a:gd name="T13" fmla="*/ 232 h 375"/>
                <a:gd name="T14" fmla="*/ 81 w 218"/>
                <a:gd name="T15" fmla="*/ 271 h 375"/>
                <a:gd name="T16" fmla="*/ 61 w 218"/>
                <a:gd name="T17" fmla="*/ 310 h 375"/>
                <a:gd name="T18" fmla="*/ 36 w 218"/>
                <a:gd name="T19" fmla="*/ 346 h 375"/>
                <a:gd name="T20" fmla="*/ 0 w 218"/>
                <a:gd name="T21" fmla="*/ 375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8" h="375">
                  <a:moveTo>
                    <a:pt x="218" y="0"/>
                  </a:moveTo>
                  <a:lnTo>
                    <a:pt x="185" y="33"/>
                  </a:lnTo>
                  <a:lnTo>
                    <a:pt x="155" y="69"/>
                  </a:lnTo>
                  <a:lnTo>
                    <a:pt x="136" y="108"/>
                  </a:lnTo>
                  <a:lnTo>
                    <a:pt x="124" y="151"/>
                  </a:lnTo>
                  <a:lnTo>
                    <a:pt x="110" y="190"/>
                  </a:lnTo>
                  <a:lnTo>
                    <a:pt x="94" y="232"/>
                  </a:lnTo>
                  <a:lnTo>
                    <a:pt x="81" y="271"/>
                  </a:lnTo>
                  <a:lnTo>
                    <a:pt x="61" y="310"/>
                  </a:lnTo>
                  <a:lnTo>
                    <a:pt x="36" y="346"/>
                  </a:lnTo>
                  <a:lnTo>
                    <a:pt x="0" y="375"/>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02" name="Freeform 1126"/>
            <p:cNvSpPr>
              <a:spLocks/>
            </p:cNvSpPr>
            <p:nvPr/>
          </p:nvSpPr>
          <p:spPr bwMode="auto">
            <a:xfrm>
              <a:off x="925" y="2944"/>
              <a:ext cx="5" cy="16"/>
            </a:xfrm>
            <a:custGeom>
              <a:avLst/>
              <a:gdLst>
                <a:gd name="T0" fmla="*/ 0 w 97"/>
                <a:gd name="T1" fmla="*/ 0 h 437"/>
                <a:gd name="T2" fmla="*/ 26 w 97"/>
                <a:gd name="T3" fmla="*/ 39 h 437"/>
                <a:gd name="T4" fmla="*/ 48 w 97"/>
                <a:gd name="T5" fmla="*/ 78 h 437"/>
                <a:gd name="T6" fmla="*/ 65 w 97"/>
                <a:gd name="T7" fmla="*/ 120 h 437"/>
                <a:gd name="T8" fmla="*/ 78 w 97"/>
                <a:gd name="T9" fmla="*/ 166 h 437"/>
                <a:gd name="T10" fmla="*/ 88 w 97"/>
                <a:gd name="T11" fmla="*/ 209 h 437"/>
                <a:gd name="T12" fmla="*/ 94 w 97"/>
                <a:gd name="T13" fmla="*/ 255 h 437"/>
                <a:gd name="T14" fmla="*/ 97 w 97"/>
                <a:gd name="T15" fmla="*/ 300 h 437"/>
                <a:gd name="T16" fmla="*/ 97 w 97"/>
                <a:gd name="T17" fmla="*/ 346 h 437"/>
                <a:gd name="T18" fmla="*/ 97 w 97"/>
                <a:gd name="T19" fmla="*/ 391 h 437"/>
                <a:gd name="T20" fmla="*/ 97 w 97"/>
                <a:gd name="T21" fmla="*/ 437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7" h="437">
                  <a:moveTo>
                    <a:pt x="0" y="0"/>
                  </a:moveTo>
                  <a:lnTo>
                    <a:pt x="26" y="39"/>
                  </a:lnTo>
                  <a:lnTo>
                    <a:pt x="48" y="78"/>
                  </a:lnTo>
                  <a:lnTo>
                    <a:pt x="65" y="120"/>
                  </a:lnTo>
                  <a:lnTo>
                    <a:pt x="78" y="166"/>
                  </a:lnTo>
                  <a:lnTo>
                    <a:pt x="88" y="209"/>
                  </a:lnTo>
                  <a:lnTo>
                    <a:pt x="94" y="255"/>
                  </a:lnTo>
                  <a:lnTo>
                    <a:pt x="97" y="300"/>
                  </a:lnTo>
                  <a:lnTo>
                    <a:pt x="97" y="346"/>
                  </a:lnTo>
                  <a:lnTo>
                    <a:pt x="97" y="391"/>
                  </a:lnTo>
                  <a:lnTo>
                    <a:pt x="97" y="437"/>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03" name="Freeform 1127"/>
            <p:cNvSpPr>
              <a:spLocks/>
            </p:cNvSpPr>
            <p:nvPr/>
          </p:nvSpPr>
          <p:spPr bwMode="auto">
            <a:xfrm>
              <a:off x="931" y="2949"/>
              <a:ext cx="5" cy="13"/>
            </a:xfrm>
            <a:custGeom>
              <a:avLst/>
              <a:gdLst>
                <a:gd name="T0" fmla="*/ 0 w 120"/>
                <a:gd name="T1" fmla="*/ 0 h 368"/>
                <a:gd name="T2" fmla="*/ 16 w 120"/>
                <a:gd name="T3" fmla="*/ 35 h 368"/>
                <a:gd name="T4" fmla="*/ 36 w 120"/>
                <a:gd name="T5" fmla="*/ 71 h 368"/>
                <a:gd name="T6" fmla="*/ 52 w 120"/>
                <a:gd name="T7" fmla="*/ 107 h 368"/>
                <a:gd name="T8" fmla="*/ 68 w 120"/>
                <a:gd name="T9" fmla="*/ 146 h 368"/>
                <a:gd name="T10" fmla="*/ 81 w 120"/>
                <a:gd name="T11" fmla="*/ 182 h 368"/>
                <a:gd name="T12" fmla="*/ 94 w 120"/>
                <a:gd name="T13" fmla="*/ 218 h 368"/>
                <a:gd name="T14" fmla="*/ 104 w 120"/>
                <a:gd name="T15" fmla="*/ 257 h 368"/>
                <a:gd name="T16" fmla="*/ 113 w 120"/>
                <a:gd name="T17" fmla="*/ 293 h 368"/>
                <a:gd name="T18" fmla="*/ 116 w 120"/>
                <a:gd name="T19" fmla="*/ 332 h 368"/>
                <a:gd name="T20" fmla="*/ 120 w 120"/>
                <a:gd name="T21" fmla="*/ 368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368">
                  <a:moveTo>
                    <a:pt x="0" y="0"/>
                  </a:moveTo>
                  <a:lnTo>
                    <a:pt x="16" y="35"/>
                  </a:lnTo>
                  <a:lnTo>
                    <a:pt x="36" y="71"/>
                  </a:lnTo>
                  <a:lnTo>
                    <a:pt x="52" y="107"/>
                  </a:lnTo>
                  <a:lnTo>
                    <a:pt x="68" y="146"/>
                  </a:lnTo>
                  <a:lnTo>
                    <a:pt x="81" y="182"/>
                  </a:lnTo>
                  <a:lnTo>
                    <a:pt x="94" y="218"/>
                  </a:lnTo>
                  <a:lnTo>
                    <a:pt x="104" y="257"/>
                  </a:lnTo>
                  <a:lnTo>
                    <a:pt x="113" y="293"/>
                  </a:lnTo>
                  <a:lnTo>
                    <a:pt x="116" y="332"/>
                  </a:lnTo>
                  <a:lnTo>
                    <a:pt x="120" y="368"/>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04" name="Freeform 1128"/>
            <p:cNvSpPr>
              <a:spLocks/>
            </p:cNvSpPr>
            <p:nvPr/>
          </p:nvSpPr>
          <p:spPr bwMode="auto">
            <a:xfrm>
              <a:off x="920" y="2941"/>
              <a:ext cx="2" cy="13"/>
            </a:xfrm>
            <a:custGeom>
              <a:avLst/>
              <a:gdLst>
                <a:gd name="T0" fmla="*/ 25 w 49"/>
                <a:gd name="T1" fmla="*/ 0 h 356"/>
                <a:gd name="T2" fmla="*/ 39 w 49"/>
                <a:gd name="T3" fmla="*/ 36 h 356"/>
                <a:gd name="T4" fmla="*/ 45 w 49"/>
                <a:gd name="T5" fmla="*/ 72 h 356"/>
                <a:gd name="T6" fmla="*/ 49 w 49"/>
                <a:gd name="T7" fmla="*/ 105 h 356"/>
                <a:gd name="T8" fmla="*/ 45 w 49"/>
                <a:gd name="T9" fmla="*/ 138 h 356"/>
                <a:gd name="T10" fmla="*/ 39 w 49"/>
                <a:gd name="T11" fmla="*/ 171 h 356"/>
                <a:gd name="T12" fmla="*/ 33 w 49"/>
                <a:gd name="T13" fmla="*/ 202 h 356"/>
                <a:gd name="T14" fmla="*/ 22 w 49"/>
                <a:gd name="T15" fmla="*/ 238 h 356"/>
                <a:gd name="T16" fmla="*/ 13 w 49"/>
                <a:gd name="T17" fmla="*/ 274 h 356"/>
                <a:gd name="T18" fmla="*/ 6 w 49"/>
                <a:gd name="T19" fmla="*/ 314 h 356"/>
                <a:gd name="T20" fmla="*/ 0 w 49"/>
                <a:gd name="T21"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356">
                  <a:moveTo>
                    <a:pt x="25" y="0"/>
                  </a:moveTo>
                  <a:lnTo>
                    <a:pt x="39" y="36"/>
                  </a:lnTo>
                  <a:lnTo>
                    <a:pt x="45" y="72"/>
                  </a:lnTo>
                  <a:lnTo>
                    <a:pt x="49" y="105"/>
                  </a:lnTo>
                  <a:lnTo>
                    <a:pt x="45" y="138"/>
                  </a:lnTo>
                  <a:lnTo>
                    <a:pt x="39" y="171"/>
                  </a:lnTo>
                  <a:lnTo>
                    <a:pt x="33" y="202"/>
                  </a:lnTo>
                  <a:lnTo>
                    <a:pt x="22" y="238"/>
                  </a:lnTo>
                  <a:lnTo>
                    <a:pt x="13" y="274"/>
                  </a:lnTo>
                  <a:lnTo>
                    <a:pt x="6" y="314"/>
                  </a:lnTo>
                  <a:lnTo>
                    <a:pt x="0" y="356"/>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05" name="Freeform 1129"/>
            <p:cNvSpPr>
              <a:spLocks/>
            </p:cNvSpPr>
            <p:nvPr/>
          </p:nvSpPr>
          <p:spPr bwMode="auto">
            <a:xfrm>
              <a:off x="915" y="2946"/>
              <a:ext cx="4" cy="15"/>
            </a:xfrm>
            <a:custGeom>
              <a:avLst/>
              <a:gdLst>
                <a:gd name="T0" fmla="*/ 105 w 105"/>
                <a:gd name="T1" fmla="*/ 0 h 407"/>
                <a:gd name="T2" fmla="*/ 94 w 105"/>
                <a:gd name="T3" fmla="*/ 32 h 407"/>
                <a:gd name="T4" fmla="*/ 85 w 105"/>
                <a:gd name="T5" fmla="*/ 67 h 407"/>
                <a:gd name="T6" fmla="*/ 75 w 105"/>
                <a:gd name="T7" fmla="*/ 107 h 407"/>
                <a:gd name="T8" fmla="*/ 66 w 105"/>
                <a:gd name="T9" fmla="*/ 146 h 407"/>
                <a:gd name="T10" fmla="*/ 56 w 105"/>
                <a:gd name="T11" fmla="*/ 188 h 407"/>
                <a:gd name="T12" fmla="*/ 46 w 105"/>
                <a:gd name="T13" fmla="*/ 231 h 407"/>
                <a:gd name="T14" fmla="*/ 36 w 105"/>
                <a:gd name="T15" fmla="*/ 277 h 407"/>
                <a:gd name="T16" fmla="*/ 23 w 105"/>
                <a:gd name="T17" fmla="*/ 319 h 407"/>
                <a:gd name="T18" fmla="*/ 14 w 105"/>
                <a:gd name="T19" fmla="*/ 365 h 407"/>
                <a:gd name="T20" fmla="*/ 0 w 105"/>
                <a:gd name="T21" fmla="*/ 407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407">
                  <a:moveTo>
                    <a:pt x="105" y="0"/>
                  </a:moveTo>
                  <a:lnTo>
                    <a:pt x="94" y="32"/>
                  </a:lnTo>
                  <a:lnTo>
                    <a:pt x="85" y="67"/>
                  </a:lnTo>
                  <a:lnTo>
                    <a:pt x="75" y="107"/>
                  </a:lnTo>
                  <a:lnTo>
                    <a:pt x="66" y="146"/>
                  </a:lnTo>
                  <a:lnTo>
                    <a:pt x="56" y="188"/>
                  </a:lnTo>
                  <a:lnTo>
                    <a:pt x="46" y="231"/>
                  </a:lnTo>
                  <a:lnTo>
                    <a:pt x="36" y="277"/>
                  </a:lnTo>
                  <a:lnTo>
                    <a:pt x="23" y="319"/>
                  </a:lnTo>
                  <a:lnTo>
                    <a:pt x="14" y="365"/>
                  </a:lnTo>
                  <a:lnTo>
                    <a:pt x="0" y="407"/>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06" name="Freeform 1130"/>
            <p:cNvSpPr>
              <a:spLocks/>
            </p:cNvSpPr>
            <p:nvPr/>
          </p:nvSpPr>
          <p:spPr bwMode="auto">
            <a:xfrm>
              <a:off x="907" y="2945"/>
              <a:ext cx="8" cy="12"/>
            </a:xfrm>
            <a:custGeom>
              <a:avLst/>
              <a:gdLst>
                <a:gd name="T0" fmla="*/ 172 w 172"/>
                <a:gd name="T1" fmla="*/ 0 h 340"/>
                <a:gd name="T2" fmla="*/ 159 w 172"/>
                <a:gd name="T3" fmla="*/ 69 h 340"/>
                <a:gd name="T4" fmla="*/ 143 w 172"/>
                <a:gd name="T5" fmla="*/ 121 h 340"/>
                <a:gd name="T6" fmla="*/ 129 w 172"/>
                <a:gd name="T7" fmla="*/ 163 h 340"/>
                <a:gd name="T8" fmla="*/ 113 w 172"/>
                <a:gd name="T9" fmla="*/ 196 h 340"/>
                <a:gd name="T10" fmla="*/ 98 w 172"/>
                <a:gd name="T11" fmla="*/ 223 h 340"/>
                <a:gd name="T12" fmla="*/ 81 w 172"/>
                <a:gd name="T13" fmla="*/ 245 h 340"/>
                <a:gd name="T14" fmla="*/ 62 w 172"/>
                <a:gd name="T15" fmla="*/ 268 h 340"/>
                <a:gd name="T16" fmla="*/ 42 w 172"/>
                <a:gd name="T17" fmla="*/ 287 h 340"/>
                <a:gd name="T18" fmla="*/ 22 w 172"/>
                <a:gd name="T19" fmla="*/ 311 h 340"/>
                <a:gd name="T20" fmla="*/ 0 w 172"/>
                <a:gd name="T21" fmla="*/ 34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340">
                  <a:moveTo>
                    <a:pt x="172" y="0"/>
                  </a:moveTo>
                  <a:lnTo>
                    <a:pt x="159" y="69"/>
                  </a:lnTo>
                  <a:lnTo>
                    <a:pt x="143" y="121"/>
                  </a:lnTo>
                  <a:lnTo>
                    <a:pt x="129" y="163"/>
                  </a:lnTo>
                  <a:lnTo>
                    <a:pt x="113" y="196"/>
                  </a:lnTo>
                  <a:lnTo>
                    <a:pt x="98" y="223"/>
                  </a:lnTo>
                  <a:lnTo>
                    <a:pt x="81" y="245"/>
                  </a:lnTo>
                  <a:lnTo>
                    <a:pt x="62" y="268"/>
                  </a:lnTo>
                  <a:lnTo>
                    <a:pt x="42" y="287"/>
                  </a:lnTo>
                  <a:lnTo>
                    <a:pt x="22" y="311"/>
                  </a:lnTo>
                  <a:lnTo>
                    <a:pt x="0" y="34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07" name="Freeform 1131"/>
            <p:cNvSpPr>
              <a:spLocks/>
            </p:cNvSpPr>
            <p:nvPr/>
          </p:nvSpPr>
          <p:spPr bwMode="auto">
            <a:xfrm>
              <a:off x="891" y="2937"/>
              <a:ext cx="11" cy="4"/>
            </a:xfrm>
            <a:custGeom>
              <a:avLst/>
              <a:gdLst>
                <a:gd name="T0" fmla="*/ 250 w 250"/>
                <a:gd name="T1" fmla="*/ 0 h 110"/>
                <a:gd name="T2" fmla="*/ 220 w 250"/>
                <a:gd name="T3" fmla="*/ 3 h 110"/>
                <a:gd name="T4" fmla="*/ 194 w 250"/>
                <a:gd name="T5" fmla="*/ 9 h 110"/>
                <a:gd name="T6" fmla="*/ 165 w 250"/>
                <a:gd name="T7" fmla="*/ 19 h 110"/>
                <a:gd name="T8" fmla="*/ 139 w 250"/>
                <a:gd name="T9" fmla="*/ 25 h 110"/>
                <a:gd name="T10" fmla="*/ 113 w 250"/>
                <a:gd name="T11" fmla="*/ 35 h 110"/>
                <a:gd name="T12" fmla="*/ 90 w 250"/>
                <a:gd name="T13" fmla="*/ 45 h 110"/>
                <a:gd name="T14" fmla="*/ 65 w 250"/>
                <a:gd name="T15" fmla="*/ 58 h 110"/>
                <a:gd name="T16" fmla="*/ 41 w 250"/>
                <a:gd name="T17" fmla="*/ 74 h 110"/>
                <a:gd name="T18" fmla="*/ 19 w 250"/>
                <a:gd name="T19" fmla="*/ 91 h 110"/>
                <a:gd name="T20" fmla="*/ 0 w 250"/>
                <a:gd name="T21"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0" h="110">
                  <a:moveTo>
                    <a:pt x="250" y="0"/>
                  </a:moveTo>
                  <a:lnTo>
                    <a:pt x="220" y="3"/>
                  </a:lnTo>
                  <a:lnTo>
                    <a:pt x="194" y="9"/>
                  </a:lnTo>
                  <a:lnTo>
                    <a:pt x="165" y="19"/>
                  </a:lnTo>
                  <a:lnTo>
                    <a:pt x="139" y="25"/>
                  </a:lnTo>
                  <a:lnTo>
                    <a:pt x="113" y="35"/>
                  </a:lnTo>
                  <a:lnTo>
                    <a:pt x="90" y="45"/>
                  </a:lnTo>
                  <a:lnTo>
                    <a:pt x="65" y="58"/>
                  </a:lnTo>
                  <a:lnTo>
                    <a:pt x="41" y="74"/>
                  </a:lnTo>
                  <a:lnTo>
                    <a:pt x="19" y="91"/>
                  </a:lnTo>
                  <a:lnTo>
                    <a:pt x="0" y="11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08" name="Freeform 1132"/>
            <p:cNvSpPr>
              <a:spLocks/>
            </p:cNvSpPr>
            <p:nvPr/>
          </p:nvSpPr>
          <p:spPr bwMode="auto">
            <a:xfrm>
              <a:off x="910" y="2939"/>
              <a:ext cx="6" cy="9"/>
            </a:xfrm>
            <a:custGeom>
              <a:avLst/>
              <a:gdLst>
                <a:gd name="T0" fmla="*/ 124 w 124"/>
                <a:gd name="T1" fmla="*/ 0 h 257"/>
                <a:gd name="T2" fmla="*/ 101 w 124"/>
                <a:gd name="T3" fmla="*/ 25 h 257"/>
                <a:gd name="T4" fmla="*/ 79 w 124"/>
                <a:gd name="T5" fmla="*/ 58 h 257"/>
                <a:gd name="T6" fmla="*/ 60 w 124"/>
                <a:gd name="T7" fmla="*/ 94 h 257"/>
                <a:gd name="T8" fmla="*/ 43 w 124"/>
                <a:gd name="T9" fmla="*/ 130 h 257"/>
                <a:gd name="T10" fmla="*/ 30 w 124"/>
                <a:gd name="T11" fmla="*/ 166 h 257"/>
                <a:gd name="T12" fmla="*/ 17 w 124"/>
                <a:gd name="T13" fmla="*/ 199 h 257"/>
                <a:gd name="T14" fmla="*/ 7 w 124"/>
                <a:gd name="T15" fmla="*/ 227 h 257"/>
                <a:gd name="T16" fmla="*/ 3 w 124"/>
                <a:gd name="T17" fmla="*/ 247 h 257"/>
                <a:gd name="T18" fmla="*/ 0 w 124"/>
                <a:gd name="T19" fmla="*/ 257 h 257"/>
                <a:gd name="T20" fmla="*/ 3 w 124"/>
                <a:gd name="T21" fmla="*/ 25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257">
                  <a:moveTo>
                    <a:pt x="124" y="0"/>
                  </a:moveTo>
                  <a:lnTo>
                    <a:pt x="101" y="25"/>
                  </a:lnTo>
                  <a:lnTo>
                    <a:pt x="79" y="58"/>
                  </a:lnTo>
                  <a:lnTo>
                    <a:pt x="60" y="94"/>
                  </a:lnTo>
                  <a:lnTo>
                    <a:pt x="43" y="130"/>
                  </a:lnTo>
                  <a:lnTo>
                    <a:pt x="30" y="166"/>
                  </a:lnTo>
                  <a:lnTo>
                    <a:pt x="17" y="199"/>
                  </a:lnTo>
                  <a:lnTo>
                    <a:pt x="7" y="227"/>
                  </a:lnTo>
                  <a:lnTo>
                    <a:pt x="3" y="247"/>
                  </a:lnTo>
                  <a:lnTo>
                    <a:pt x="0" y="257"/>
                  </a:lnTo>
                  <a:lnTo>
                    <a:pt x="3" y="257"/>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09" name="Freeform 1133"/>
            <p:cNvSpPr>
              <a:spLocks/>
            </p:cNvSpPr>
            <p:nvPr/>
          </p:nvSpPr>
          <p:spPr bwMode="auto">
            <a:xfrm>
              <a:off x="925" y="2951"/>
              <a:ext cx="3" cy="19"/>
            </a:xfrm>
            <a:custGeom>
              <a:avLst/>
              <a:gdLst>
                <a:gd name="T0" fmla="*/ 0 w 65"/>
                <a:gd name="T1" fmla="*/ 0 h 515"/>
                <a:gd name="T2" fmla="*/ 16 w 65"/>
                <a:gd name="T3" fmla="*/ 48 h 515"/>
                <a:gd name="T4" fmla="*/ 26 w 65"/>
                <a:gd name="T5" fmla="*/ 101 h 515"/>
                <a:gd name="T6" fmla="*/ 33 w 65"/>
                <a:gd name="T7" fmla="*/ 153 h 515"/>
                <a:gd name="T8" fmla="*/ 36 w 65"/>
                <a:gd name="T9" fmla="*/ 202 h 515"/>
                <a:gd name="T10" fmla="*/ 39 w 65"/>
                <a:gd name="T11" fmla="*/ 255 h 515"/>
                <a:gd name="T12" fmla="*/ 39 w 65"/>
                <a:gd name="T13" fmla="*/ 310 h 515"/>
                <a:gd name="T14" fmla="*/ 42 w 65"/>
                <a:gd name="T15" fmla="*/ 362 h 515"/>
                <a:gd name="T16" fmla="*/ 45 w 65"/>
                <a:gd name="T17" fmla="*/ 415 h 515"/>
                <a:gd name="T18" fmla="*/ 52 w 65"/>
                <a:gd name="T19" fmla="*/ 463 h 515"/>
                <a:gd name="T20" fmla="*/ 65 w 65"/>
                <a:gd name="T21" fmla="*/ 515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515">
                  <a:moveTo>
                    <a:pt x="0" y="0"/>
                  </a:moveTo>
                  <a:lnTo>
                    <a:pt x="16" y="48"/>
                  </a:lnTo>
                  <a:lnTo>
                    <a:pt x="26" y="101"/>
                  </a:lnTo>
                  <a:lnTo>
                    <a:pt x="33" y="153"/>
                  </a:lnTo>
                  <a:lnTo>
                    <a:pt x="36" y="202"/>
                  </a:lnTo>
                  <a:lnTo>
                    <a:pt x="39" y="255"/>
                  </a:lnTo>
                  <a:lnTo>
                    <a:pt x="39" y="310"/>
                  </a:lnTo>
                  <a:lnTo>
                    <a:pt x="42" y="362"/>
                  </a:lnTo>
                  <a:lnTo>
                    <a:pt x="45" y="415"/>
                  </a:lnTo>
                  <a:lnTo>
                    <a:pt x="52" y="463"/>
                  </a:lnTo>
                  <a:lnTo>
                    <a:pt x="65" y="515"/>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10" name="Freeform 1134"/>
            <p:cNvSpPr>
              <a:spLocks/>
            </p:cNvSpPr>
            <p:nvPr/>
          </p:nvSpPr>
          <p:spPr bwMode="auto">
            <a:xfrm>
              <a:off x="944" y="2667"/>
              <a:ext cx="9" cy="22"/>
            </a:xfrm>
            <a:custGeom>
              <a:avLst/>
              <a:gdLst>
                <a:gd name="T0" fmla="*/ 211 w 211"/>
                <a:gd name="T1" fmla="*/ 620 h 620"/>
                <a:gd name="T2" fmla="*/ 185 w 211"/>
                <a:gd name="T3" fmla="*/ 577 h 620"/>
                <a:gd name="T4" fmla="*/ 165 w 211"/>
                <a:gd name="T5" fmla="*/ 541 h 620"/>
                <a:gd name="T6" fmla="*/ 146 w 211"/>
                <a:gd name="T7" fmla="*/ 506 h 620"/>
                <a:gd name="T8" fmla="*/ 133 w 211"/>
                <a:gd name="T9" fmla="*/ 474 h 620"/>
                <a:gd name="T10" fmla="*/ 120 w 211"/>
                <a:gd name="T11" fmla="*/ 441 h 620"/>
                <a:gd name="T12" fmla="*/ 110 w 211"/>
                <a:gd name="T13" fmla="*/ 408 h 620"/>
                <a:gd name="T14" fmla="*/ 104 w 211"/>
                <a:gd name="T15" fmla="*/ 372 h 620"/>
                <a:gd name="T16" fmla="*/ 97 w 211"/>
                <a:gd name="T17" fmla="*/ 336 h 620"/>
                <a:gd name="T18" fmla="*/ 88 w 211"/>
                <a:gd name="T19" fmla="*/ 297 h 620"/>
                <a:gd name="T20" fmla="*/ 81 w 211"/>
                <a:gd name="T21" fmla="*/ 251 h 620"/>
                <a:gd name="T22" fmla="*/ 75 w 211"/>
                <a:gd name="T23" fmla="*/ 215 h 620"/>
                <a:gd name="T24" fmla="*/ 69 w 211"/>
                <a:gd name="T25" fmla="*/ 183 h 620"/>
                <a:gd name="T26" fmla="*/ 58 w 211"/>
                <a:gd name="T27" fmla="*/ 151 h 620"/>
                <a:gd name="T28" fmla="*/ 48 w 211"/>
                <a:gd name="T29" fmla="*/ 121 h 620"/>
                <a:gd name="T30" fmla="*/ 42 w 211"/>
                <a:gd name="T31" fmla="*/ 91 h 620"/>
                <a:gd name="T32" fmla="*/ 33 w 211"/>
                <a:gd name="T33" fmla="*/ 69 h 620"/>
                <a:gd name="T34" fmla="*/ 23 w 211"/>
                <a:gd name="T35" fmla="*/ 46 h 620"/>
                <a:gd name="T36" fmla="*/ 13 w 211"/>
                <a:gd name="T37" fmla="*/ 27 h 620"/>
                <a:gd name="T38" fmla="*/ 6 w 211"/>
                <a:gd name="T39" fmla="*/ 13 h 620"/>
                <a:gd name="T40" fmla="*/ 0 w 211"/>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1" h="620">
                  <a:moveTo>
                    <a:pt x="211" y="620"/>
                  </a:moveTo>
                  <a:lnTo>
                    <a:pt x="185" y="577"/>
                  </a:lnTo>
                  <a:lnTo>
                    <a:pt x="165" y="541"/>
                  </a:lnTo>
                  <a:lnTo>
                    <a:pt x="146" y="506"/>
                  </a:lnTo>
                  <a:lnTo>
                    <a:pt x="133" y="474"/>
                  </a:lnTo>
                  <a:lnTo>
                    <a:pt x="120" y="441"/>
                  </a:lnTo>
                  <a:lnTo>
                    <a:pt x="110" y="408"/>
                  </a:lnTo>
                  <a:lnTo>
                    <a:pt x="104" y="372"/>
                  </a:lnTo>
                  <a:lnTo>
                    <a:pt x="97" y="336"/>
                  </a:lnTo>
                  <a:lnTo>
                    <a:pt x="88" y="297"/>
                  </a:lnTo>
                  <a:lnTo>
                    <a:pt x="81" y="251"/>
                  </a:lnTo>
                  <a:lnTo>
                    <a:pt x="75" y="215"/>
                  </a:lnTo>
                  <a:lnTo>
                    <a:pt x="69" y="183"/>
                  </a:lnTo>
                  <a:lnTo>
                    <a:pt x="58" y="151"/>
                  </a:lnTo>
                  <a:lnTo>
                    <a:pt x="48" y="121"/>
                  </a:lnTo>
                  <a:lnTo>
                    <a:pt x="42" y="91"/>
                  </a:lnTo>
                  <a:lnTo>
                    <a:pt x="33" y="69"/>
                  </a:lnTo>
                  <a:lnTo>
                    <a:pt x="23" y="46"/>
                  </a:lnTo>
                  <a:lnTo>
                    <a:pt x="13" y="27"/>
                  </a:lnTo>
                  <a:lnTo>
                    <a:pt x="6" y="13"/>
                  </a:lnTo>
                  <a:lnTo>
                    <a:pt x="0"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11" name="Freeform 1135"/>
            <p:cNvSpPr>
              <a:spLocks/>
            </p:cNvSpPr>
            <p:nvPr/>
          </p:nvSpPr>
          <p:spPr bwMode="auto">
            <a:xfrm>
              <a:off x="949" y="2668"/>
              <a:ext cx="3" cy="14"/>
            </a:xfrm>
            <a:custGeom>
              <a:avLst/>
              <a:gdLst>
                <a:gd name="T0" fmla="*/ 0 w 72"/>
                <a:gd name="T1" fmla="*/ 0 h 378"/>
                <a:gd name="T2" fmla="*/ 11 w 72"/>
                <a:gd name="T3" fmla="*/ 40 h 378"/>
                <a:gd name="T4" fmla="*/ 20 w 72"/>
                <a:gd name="T5" fmla="*/ 76 h 378"/>
                <a:gd name="T6" fmla="*/ 30 w 72"/>
                <a:gd name="T7" fmla="*/ 112 h 378"/>
                <a:gd name="T8" fmla="*/ 39 w 72"/>
                <a:gd name="T9" fmla="*/ 151 h 378"/>
                <a:gd name="T10" fmla="*/ 46 w 72"/>
                <a:gd name="T11" fmla="*/ 187 h 378"/>
                <a:gd name="T12" fmla="*/ 52 w 72"/>
                <a:gd name="T13" fmla="*/ 223 h 378"/>
                <a:gd name="T14" fmla="*/ 59 w 72"/>
                <a:gd name="T15" fmla="*/ 262 h 378"/>
                <a:gd name="T16" fmla="*/ 63 w 72"/>
                <a:gd name="T17" fmla="*/ 300 h 378"/>
                <a:gd name="T18" fmla="*/ 69 w 72"/>
                <a:gd name="T19" fmla="*/ 339 h 378"/>
                <a:gd name="T20" fmla="*/ 72 w 72"/>
                <a:gd name="T21" fmla="*/ 378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378">
                  <a:moveTo>
                    <a:pt x="0" y="0"/>
                  </a:moveTo>
                  <a:lnTo>
                    <a:pt x="11" y="40"/>
                  </a:lnTo>
                  <a:lnTo>
                    <a:pt x="20" y="76"/>
                  </a:lnTo>
                  <a:lnTo>
                    <a:pt x="30" y="112"/>
                  </a:lnTo>
                  <a:lnTo>
                    <a:pt x="39" y="151"/>
                  </a:lnTo>
                  <a:lnTo>
                    <a:pt x="46" y="187"/>
                  </a:lnTo>
                  <a:lnTo>
                    <a:pt x="52" y="223"/>
                  </a:lnTo>
                  <a:lnTo>
                    <a:pt x="59" y="262"/>
                  </a:lnTo>
                  <a:lnTo>
                    <a:pt x="63" y="300"/>
                  </a:lnTo>
                  <a:lnTo>
                    <a:pt x="69" y="339"/>
                  </a:lnTo>
                  <a:lnTo>
                    <a:pt x="72" y="378"/>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12" name="Freeform 1136"/>
            <p:cNvSpPr>
              <a:spLocks/>
            </p:cNvSpPr>
            <p:nvPr/>
          </p:nvSpPr>
          <p:spPr bwMode="auto">
            <a:xfrm>
              <a:off x="954" y="2673"/>
              <a:ext cx="1" cy="13"/>
            </a:xfrm>
            <a:custGeom>
              <a:avLst/>
              <a:gdLst>
                <a:gd name="T0" fmla="*/ 0 w 32"/>
                <a:gd name="T1" fmla="*/ 0 h 381"/>
                <a:gd name="T2" fmla="*/ 13 w 32"/>
                <a:gd name="T3" fmla="*/ 30 h 381"/>
                <a:gd name="T4" fmla="*/ 19 w 32"/>
                <a:gd name="T5" fmla="*/ 66 h 381"/>
                <a:gd name="T6" fmla="*/ 26 w 32"/>
                <a:gd name="T7" fmla="*/ 105 h 381"/>
                <a:gd name="T8" fmla="*/ 26 w 32"/>
                <a:gd name="T9" fmla="*/ 147 h 381"/>
                <a:gd name="T10" fmla="*/ 29 w 32"/>
                <a:gd name="T11" fmla="*/ 190 h 381"/>
                <a:gd name="T12" fmla="*/ 29 w 32"/>
                <a:gd name="T13" fmla="*/ 232 h 381"/>
                <a:gd name="T14" fmla="*/ 29 w 32"/>
                <a:gd name="T15" fmla="*/ 271 h 381"/>
                <a:gd name="T16" fmla="*/ 29 w 32"/>
                <a:gd name="T17" fmla="*/ 314 h 381"/>
                <a:gd name="T18" fmla="*/ 29 w 32"/>
                <a:gd name="T19" fmla="*/ 350 h 381"/>
                <a:gd name="T20" fmla="*/ 32 w 32"/>
                <a:gd name="T21" fmla="*/ 381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381">
                  <a:moveTo>
                    <a:pt x="0" y="0"/>
                  </a:moveTo>
                  <a:lnTo>
                    <a:pt x="13" y="30"/>
                  </a:lnTo>
                  <a:lnTo>
                    <a:pt x="19" y="66"/>
                  </a:lnTo>
                  <a:lnTo>
                    <a:pt x="26" y="105"/>
                  </a:lnTo>
                  <a:lnTo>
                    <a:pt x="26" y="147"/>
                  </a:lnTo>
                  <a:lnTo>
                    <a:pt x="29" y="190"/>
                  </a:lnTo>
                  <a:lnTo>
                    <a:pt x="29" y="232"/>
                  </a:lnTo>
                  <a:lnTo>
                    <a:pt x="29" y="271"/>
                  </a:lnTo>
                  <a:lnTo>
                    <a:pt x="29" y="314"/>
                  </a:lnTo>
                  <a:lnTo>
                    <a:pt x="29" y="350"/>
                  </a:lnTo>
                  <a:lnTo>
                    <a:pt x="32" y="381"/>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13" name="Freeform 1137"/>
            <p:cNvSpPr>
              <a:spLocks/>
            </p:cNvSpPr>
            <p:nvPr/>
          </p:nvSpPr>
          <p:spPr bwMode="auto">
            <a:xfrm>
              <a:off x="960" y="2672"/>
              <a:ext cx="9" cy="16"/>
            </a:xfrm>
            <a:custGeom>
              <a:avLst/>
              <a:gdLst>
                <a:gd name="T0" fmla="*/ 195 w 195"/>
                <a:gd name="T1" fmla="*/ 0 h 453"/>
                <a:gd name="T2" fmla="*/ 178 w 195"/>
                <a:gd name="T3" fmla="*/ 32 h 453"/>
                <a:gd name="T4" fmla="*/ 166 w 195"/>
                <a:gd name="T5" fmla="*/ 68 h 453"/>
                <a:gd name="T6" fmla="*/ 150 w 195"/>
                <a:gd name="T7" fmla="*/ 104 h 453"/>
                <a:gd name="T8" fmla="*/ 136 w 195"/>
                <a:gd name="T9" fmla="*/ 140 h 453"/>
                <a:gd name="T10" fmla="*/ 120 w 195"/>
                <a:gd name="T11" fmla="*/ 176 h 453"/>
                <a:gd name="T12" fmla="*/ 107 w 195"/>
                <a:gd name="T13" fmla="*/ 212 h 453"/>
                <a:gd name="T14" fmla="*/ 98 w 195"/>
                <a:gd name="T15" fmla="*/ 248 h 453"/>
                <a:gd name="T16" fmla="*/ 84 w 195"/>
                <a:gd name="T17" fmla="*/ 287 h 453"/>
                <a:gd name="T18" fmla="*/ 71 w 195"/>
                <a:gd name="T19" fmla="*/ 323 h 453"/>
                <a:gd name="T20" fmla="*/ 62 w 195"/>
                <a:gd name="T21" fmla="*/ 362 h 453"/>
                <a:gd name="T22" fmla="*/ 59 w 195"/>
                <a:gd name="T23" fmla="*/ 369 h 453"/>
                <a:gd name="T24" fmla="*/ 56 w 195"/>
                <a:gd name="T25" fmla="*/ 375 h 453"/>
                <a:gd name="T26" fmla="*/ 52 w 195"/>
                <a:gd name="T27" fmla="*/ 384 h 453"/>
                <a:gd name="T28" fmla="*/ 49 w 195"/>
                <a:gd name="T29" fmla="*/ 394 h 453"/>
                <a:gd name="T30" fmla="*/ 42 w 195"/>
                <a:gd name="T31" fmla="*/ 405 h 453"/>
                <a:gd name="T32" fmla="*/ 35 w 195"/>
                <a:gd name="T33" fmla="*/ 414 h 453"/>
                <a:gd name="T34" fmla="*/ 29 w 195"/>
                <a:gd name="T35" fmla="*/ 424 h 453"/>
                <a:gd name="T36" fmla="*/ 20 w 195"/>
                <a:gd name="T37" fmla="*/ 433 h 453"/>
                <a:gd name="T38" fmla="*/ 10 w 195"/>
                <a:gd name="T39" fmla="*/ 444 h 453"/>
                <a:gd name="T40" fmla="*/ 0 w 195"/>
                <a:gd name="T41" fmla="*/ 453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5" h="453">
                  <a:moveTo>
                    <a:pt x="195" y="0"/>
                  </a:moveTo>
                  <a:lnTo>
                    <a:pt x="178" y="32"/>
                  </a:lnTo>
                  <a:lnTo>
                    <a:pt x="166" y="68"/>
                  </a:lnTo>
                  <a:lnTo>
                    <a:pt x="150" y="104"/>
                  </a:lnTo>
                  <a:lnTo>
                    <a:pt x="136" y="140"/>
                  </a:lnTo>
                  <a:lnTo>
                    <a:pt x="120" y="176"/>
                  </a:lnTo>
                  <a:lnTo>
                    <a:pt x="107" y="212"/>
                  </a:lnTo>
                  <a:lnTo>
                    <a:pt x="98" y="248"/>
                  </a:lnTo>
                  <a:lnTo>
                    <a:pt x="84" y="287"/>
                  </a:lnTo>
                  <a:lnTo>
                    <a:pt x="71" y="323"/>
                  </a:lnTo>
                  <a:lnTo>
                    <a:pt x="62" y="362"/>
                  </a:lnTo>
                  <a:lnTo>
                    <a:pt x="59" y="369"/>
                  </a:lnTo>
                  <a:lnTo>
                    <a:pt x="56" y="375"/>
                  </a:lnTo>
                  <a:lnTo>
                    <a:pt x="52" y="384"/>
                  </a:lnTo>
                  <a:lnTo>
                    <a:pt x="49" y="394"/>
                  </a:lnTo>
                  <a:lnTo>
                    <a:pt x="42" y="405"/>
                  </a:lnTo>
                  <a:lnTo>
                    <a:pt x="35" y="414"/>
                  </a:lnTo>
                  <a:lnTo>
                    <a:pt x="29" y="424"/>
                  </a:lnTo>
                  <a:lnTo>
                    <a:pt x="20" y="433"/>
                  </a:lnTo>
                  <a:lnTo>
                    <a:pt x="10" y="444"/>
                  </a:lnTo>
                  <a:lnTo>
                    <a:pt x="0" y="453"/>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14" name="Freeform 1138"/>
            <p:cNvSpPr>
              <a:spLocks/>
            </p:cNvSpPr>
            <p:nvPr/>
          </p:nvSpPr>
          <p:spPr bwMode="auto">
            <a:xfrm>
              <a:off x="962" y="2671"/>
              <a:ext cx="3" cy="9"/>
            </a:xfrm>
            <a:custGeom>
              <a:avLst/>
              <a:gdLst>
                <a:gd name="T0" fmla="*/ 72 w 72"/>
                <a:gd name="T1" fmla="*/ 0 h 264"/>
                <a:gd name="T2" fmla="*/ 56 w 72"/>
                <a:gd name="T3" fmla="*/ 30 h 264"/>
                <a:gd name="T4" fmla="*/ 45 w 72"/>
                <a:gd name="T5" fmla="*/ 56 h 264"/>
                <a:gd name="T6" fmla="*/ 36 w 72"/>
                <a:gd name="T7" fmla="*/ 85 h 264"/>
                <a:gd name="T8" fmla="*/ 32 w 72"/>
                <a:gd name="T9" fmla="*/ 112 h 264"/>
                <a:gd name="T10" fmla="*/ 26 w 72"/>
                <a:gd name="T11" fmla="*/ 134 h 264"/>
                <a:gd name="T12" fmla="*/ 23 w 72"/>
                <a:gd name="T13" fmla="*/ 160 h 264"/>
                <a:gd name="T14" fmla="*/ 20 w 72"/>
                <a:gd name="T15" fmla="*/ 186 h 264"/>
                <a:gd name="T16" fmla="*/ 17 w 72"/>
                <a:gd name="T17" fmla="*/ 212 h 264"/>
                <a:gd name="T18" fmla="*/ 10 w 72"/>
                <a:gd name="T19" fmla="*/ 239 h 264"/>
                <a:gd name="T20" fmla="*/ 0 w 72"/>
                <a:gd name="T21"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264">
                  <a:moveTo>
                    <a:pt x="72" y="0"/>
                  </a:moveTo>
                  <a:lnTo>
                    <a:pt x="56" y="30"/>
                  </a:lnTo>
                  <a:lnTo>
                    <a:pt x="45" y="56"/>
                  </a:lnTo>
                  <a:lnTo>
                    <a:pt x="36" y="85"/>
                  </a:lnTo>
                  <a:lnTo>
                    <a:pt x="32" y="112"/>
                  </a:lnTo>
                  <a:lnTo>
                    <a:pt x="26" y="134"/>
                  </a:lnTo>
                  <a:lnTo>
                    <a:pt x="23" y="160"/>
                  </a:lnTo>
                  <a:lnTo>
                    <a:pt x="20" y="186"/>
                  </a:lnTo>
                  <a:lnTo>
                    <a:pt x="17" y="212"/>
                  </a:lnTo>
                  <a:lnTo>
                    <a:pt x="10" y="239"/>
                  </a:lnTo>
                  <a:lnTo>
                    <a:pt x="0" y="264"/>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15" name="Freeform 1139"/>
            <p:cNvSpPr>
              <a:spLocks/>
            </p:cNvSpPr>
            <p:nvPr/>
          </p:nvSpPr>
          <p:spPr bwMode="auto">
            <a:xfrm>
              <a:off x="958" y="2676"/>
              <a:ext cx="1" cy="5"/>
            </a:xfrm>
            <a:custGeom>
              <a:avLst/>
              <a:gdLst>
                <a:gd name="T0" fmla="*/ 6 w 6"/>
                <a:gd name="T1" fmla="*/ 0 h 147"/>
                <a:gd name="T2" fmla="*/ 6 w 6"/>
                <a:gd name="T3" fmla="*/ 14 h 147"/>
                <a:gd name="T4" fmla="*/ 6 w 6"/>
                <a:gd name="T5" fmla="*/ 27 h 147"/>
                <a:gd name="T6" fmla="*/ 6 w 6"/>
                <a:gd name="T7" fmla="*/ 43 h 147"/>
                <a:gd name="T8" fmla="*/ 6 w 6"/>
                <a:gd name="T9" fmla="*/ 59 h 147"/>
                <a:gd name="T10" fmla="*/ 6 w 6"/>
                <a:gd name="T11" fmla="*/ 75 h 147"/>
                <a:gd name="T12" fmla="*/ 6 w 6"/>
                <a:gd name="T13" fmla="*/ 92 h 147"/>
                <a:gd name="T14" fmla="*/ 6 w 6"/>
                <a:gd name="T15" fmla="*/ 108 h 147"/>
                <a:gd name="T16" fmla="*/ 3 w 6"/>
                <a:gd name="T17" fmla="*/ 124 h 147"/>
                <a:gd name="T18" fmla="*/ 3 w 6"/>
                <a:gd name="T19" fmla="*/ 135 h 147"/>
                <a:gd name="T20" fmla="*/ 0 w 6"/>
                <a:gd name="T21"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47">
                  <a:moveTo>
                    <a:pt x="6" y="0"/>
                  </a:moveTo>
                  <a:lnTo>
                    <a:pt x="6" y="14"/>
                  </a:lnTo>
                  <a:lnTo>
                    <a:pt x="6" y="27"/>
                  </a:lnTo>
                  <a:lnTo>
                    <a:pt x="6" y="43"/>
                  </a:lnTo>
                  <a:lnTo>
                    <a:pt x="6" y="59"/>
                  </a:lnTo>
                  <a:lnTo>
                    <a:pt x="6" y="75"/>
                  </a:lnTo>
                  <a:lnTo>
                    <a:pt x="6" y="92"/>
                  </a:lnTo>
                  <a:lnTo>
                    <a:pt x="6" y="108"/>
                  </a:lnTo>
                  <a:lnTo>
                    <a:pt x="3" y="124"/>
                  </a:lnTo>
                  <a:lnTo>
                    <a:pt x="3" y="135"/>
                  </a:lnTo>
                  <a:lnTo>
                    <a:pt x="0" y="147"/>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16" name="Freeform 1140"/>
            <p:cNvSpPr>
              <a:spLocks/>
            </p:cNvSpPr>
            <p:nvPr/>
          </p:nvSpPr>
          <p:spPr bwMode="auto">
            <a:xfrm>
              <a:off x="958" y="2683"/>
              <a:ext cx="1" cy="7"/>
            </a:xfrm>
            <a:custGeom>
              <a:avLst/>
              <a:gdLst>
                <a:gd name="T0" fmla="*/ 30 w 30"/>
                <a:gd name="T1" fmla="*/ 0 h 183"/>
                <a:gd name="T2" fmla="*/ 27 w 30"/>
                <a:gd name="T3" fmla="*/ 13 h 183"/>
                <a:gd name="T4" fmla="*/ 27 w 30"/>
                <a:gd name="T5" fmla="*/ 29 h 183"/>
                <a:gd name="T6" fmla="*/ 20 w 30"/>
                <a:gd name="T7" fmla="*/ 46 h 183"/>
                <a:gd name="T8" fmla="*/ 17 w 30"/>
                <a:gd name="T9" fmla="*/ 62 h 183"/>
                <a:gd name="T10" fmla="*/ 11 w 30"/>
                <a:gd name="T11" fmla="*/ 81 h 183"/>
                <a:gd name="T12" fmla="*/ 8 w 30"/>
                <a:gd name="T13" fmla="*/ 98 h 183"/>
                <a:gd name="T14" fmla="*/ 5 w 30"/>
                <a:gd name="T15" fmla="*/ 117 h 183"/>
                <a:gd name="T16" fmla="*/ 0 w 30"/>
                <a:gd name="T17" fmla="*/ 140 h 183"/>
                <a:gd name="T18" fmla="*/ 0 w 30"/>
                <a:gd name="T19" fmla="*/ 160 h 183"/>
                <a:gd name="T20" fmla="*/ 0 w 30"/>
                <a:gd name="T21"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83">
                  <a:moveTo>
                    <a:pt x="30" y="0"/>
                  </a:moveTo>
                  <a:lnTo>
                    <a:pt x="27" y="13"/>
                  </a:lnTo>
                  <a:lnTo>
                    <a:pt x="27" y="29"/>
                  </a:lnTo>
                  <a:lnTo>
                    <a:pt x="20" y="46"/>
                  </a:lnTo>
                  <a:lnTo>
                    <a:pt x="17" y="62"/>
                  </a:lnTo>
                  <a:lnTo>
                    <a:pt x="11" y="81"/>
                  </a:lnTo>
                  <a:lnTo>
                    <a:pt x="8" y="98"/>
                  </a:lnTo>
                  <a:lnTo>
                    <a:pt x="5" y="117"/>
                  </a:lnTo>
                  <a:lnTo>
                    <a:pt x="0" y="140"/>
                  </a:lnTo>
                  <a:lnTo>
                    <a:pt x="0" y="160"/>
                  </a:lnTo>
                  <a:lnTo>
                    <a:pt x="0" y="183"/>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17" name="Freeform 1141"/>
            <p:cNvSpPr>
              <a:spLocks/>
            </p:cNvSpPr>
            <p:nvPr/>
          </p:nvSpPr>
          <p:spPr bwMode="auto">
            <a:xfrm>
              <a:off x="960" y="2945"/>
              <a:ext cx="10" cy="16"/>
            </a:xfrm>
            <a:custGeom>
              <a:avLst/>
              <a:gdLst>
                <a:gd name="T0" fmla="*/ 0 w 220"/>
                <a:gd name="T1" fmla="*/ 0 h 438"/>
                <a:gd name="T2" fmla="*/ 9 w 220"/>
                <a:gd name="T3" fmla="*/ 55 h 438"/>
                <a:gd name="T4" fmla="*/ 25 w 220"/>
                <a:gd name="T5" fmla="*/ 105 h 438"/>
                <a:gd name="T6" fmla="*/ 48 w 220"/>
                <a:gd name="T7" fmla="*/ 154 h 438"/>
                <a:gd name="T8" fmla="*/ 71 w 220"/>
                <a:gd name="T9" fmla="*/ 199 h 438"/>
                <a:gd name="T10" fmla="*/ 100 w 220"/>
                <a:gd name="T11" fmla="*/ 242 h 438"/>
                <a:gd name="T12" fmla="*/ 129 w 220"/>
                <a:gd name="T13" fmla="*/ 284 h 438"/>
                <a:gd name="T14" fmla="*/ 155 w 220"/>
                <a:gd name="T15" fmla="*/ 323 h 438"/>
                <a:gd name="T16" fmla="*/ 181 w 220"/>
                <a:gd name="T17" fmla="*/ 362 h 438"/>
                <a:gd name="T18" fmla="*/ 204 w 220"/>
                <a:gd name="T19" fmla="*/ 402 h 438"/>
                <a:gd name="T20" fmla="*/ 220 w 220"/>
                <a:gd name="T21" fmla="*/ 438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0" h="438">
                  <a:moveTo>
                    <a:pt x="0" y="0"/>
                  </a:moveTo>
                  <a:lnTo>
                    <a:pt x="9" y="55"/>
                  </a:lnTo>
                  <a:lnTo>
                    <a:pt x="25" y="105"/>
                  </a:lnTo>
                  <a:lnTo>
                    <a:pt x="48" y="154"/>
                  </a:lnTo>
                  <a:lnTo>
                    <a:pt x="71" y="199"/>
                  </a:lnTo>
                  <a:lnTo>
                    <a:pt x="100" y="242"/>
                  </a:lnTo>
                  <a:lnTo>
                    <a:pt x="129" y="284"/>
                  </a:lnTo>
                  <a:lnTo>
                    <a:pt x="155" y="323"/>
                  </a:lnTo>
                  <a:lnTo>
                    <a:pt x="181" y="362"/>
                  </a:lnTo>
                  <a:lnTo>
                    <a:pt x="204" y="402"/>
                  </a:lnTo>
                  <a:lnTo>
                    <a:pt x="220" y="438"/>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18" name="Freeform 1142"/>
            <p:cNvSpPr>
              <a:spLocks/>
            </p:cNvSpPr>
            <p:nvPr/>
          </p:nvSpPr>
          <p:spPr bwMode="auto">
            <a:xfrm>
              <a:off x="1101" y="2839"/>
              <a:ext cx="15" cy="1"/>
            </a:xfrm>
            <a:custGeom>
              <a:avLst/>
              <a:gdLst>
                <a:gd name="T0" fmla="*/ 0 w 348"/>
                <a:gd name="T1" fmla="*/ 23 h 23"/>
                <a:gd name="T2" fmla="*/ 36 w 348"/>
                <a:gd name="T3" fmla="*/ 10 h 23"/>
                <a:gd name="T4" fmla="*/ 72 w 348"/>
                <a:gd name="T5" fmla="*/ 3 h 23"/>
                <a:gd name="T6" fmla="*/ 107 w 348"/>
                <a:gd name="T7" fmla="*/ 3 h 23"/>
                <a:gd name="T8" fmla="*/ 143 w 348"/>
                <a:gd name="T9" fmla="*/ 3 h 23"/>
                <a:gd name="T10" fmla="*/ 179 w 348"/>
                <a:gd name="T11" fmla="*/ 7 h 23"/>
                <a:gd name="T12" fmla="*/ 215 w 348"/>
                <a:gd name="T13" fmla="*/ 10 h 23"/>
                <a:gd name="T14" fmla="*/ 250 w 348"/>
                <a:gd name="T15" fmla="*/ 13 h 23"/>
                <a:gd name="T16" fmla="*/ 283 w 348"/>
                <a:gd name="T17" fmla="*/ 13 h 23"/>
                <a:gd name="T18" fmla="*/ 316 w 348"/>
                <a:gd name="T19" fmla="*/ 10 h 23"/>
                <a:gd name="T20" fmla="*/ 348 w 348"/>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8" h="23">
                  <a:moveTo>
                    <a:pt x="0" y="23"/>
                  </a:moveTo>
                  <a:lnTo>
                    <a:pt x="36" y="10"/>
                  </a:lnTo>
                  <a:lnTo>
                    <a:pt x="72" y="3"/>
                  </a:lnTo>
                  <a:lnTo>
                    <a:pt x="107" y="3"/>
                  </a:lnTo>
                  <a:lnTo>
                    <a:pt x="143" y="3"/>
                  </a:lnTo>
                  <a:lnTo>
                    <a:pt x="179" y="7"/>
                  </a:lnTo>
                  <a:lnTo>
                    <a:pt x="215" y="10"/>
                  </a:lnTo>
                  <a:lnTo>
                    <a:pt x="250" y="13"/>
                  </a:lnTo>
                  <a:lnTo>
                    <a:pt x="283" y="13"/>
                  </a:lnTo>
                  <a:lnTo>
                    <a:pt x="316" y="10"/>
                  </a:lnTo>
                  <a:lnTo>
                    <a:pt x="348"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19" name="Freeform 1143"/>
            <p:cNvSpPr>
              <a:spLocks/>
            </p:cNvSpPr>
            <p:nvPr/>
          </p:nvSpPr>
          <p:spPr bwMode="auto">
            <a:xfrm>
              <a:off x="862" y="2779"/>
              <a:ext cx="5" cy="23"/>
            </a:xfrm>
            <a:custGeom>
              <a:avLst/>
              <a:gdLst>
                <a:gd name="T0" fmla="*/ 39 w 120"/>
                <a:gd name="T1" fmla="*/ 0 h 666"/>
                <a:gd name="T2" fmla="*/ 35 w 120"/>
                <a:gd name="T3" fmla="*/ 14 h 666"/>
                <a:gd name="T4" fmla="*/ 32 w 120"/>
                <a:gd name="T5" fmla="*/ 49 h 666"/>
                <a:gd name="T6" fmla="*/ 26 w 120"/>
                <a:gd name="T7" fmla="*/ 105 h 666"/>
                <a:gd name="T8" fmla="*/ 19 w 120"/>
                <a:gd name="T9" fmla="*/ 173 h 666"/>
                <a:gd name="T10" fmla="*/ 10 w 120"/>
                <a:gd name="T11" fmla="*/ 255 h 666"/>
                <a:gd name="T12" fmla="*/ 6 w 120"/>
                <a:gd name="T13" fmla="*/ 340 h 666"/>
                <a:gd name="T14" fmla="*/ 0 w 120"/>
                <a:gd name="T15" fmla="*/ 431 h 666"/>
                <a:gd name="T16" fmla="*/ 0 w 120"/>
                <a:gd name="T17" fmla="*/ 515 h 666"/>
                <a:gd name="T18" fmla="*/ 3 w 120"/>
                <a:gd name="T19" fmla="*/ 597 h 666"/>
                <a:gd name="T20" fmla="*/ 13 w 120"/>
                <a:gd name="T21" fmla="*/ 666 h 666"/>
                <a:gd name="T22" fmla="*/ 13 w 120"/>
                <a:gd name="T23" fmla="*/ 650 h 666"/>
                <a:gd name="T24" fmla="*/ 16 w 120"/>
                <a:gd name="T25" fmla="*/ 600 h 666"/>
                <a:gd name="T26" fmla="*/ 22 w 120"/>
                <a:gd name="T27" fmla="*/ 532 h 666"/>
                <a:gd name="T28" fmla="*/ 32 w 120"/>
                <a:gd name="T29" fmla="*/ 447 h 666"/>
                <a:gd name="T30" fmla="*/ 42 w 120"/>
                <a:gd name="T31" fmla="*/ 356 h 666"/>
                <a:gd name="T32" fmla="*/ 55 w 120"/>
                <a:gd name="T33" fmla="*/ 261 h 666"/>
                <a:gd name="T34" fmla="*/ 68 w 120"/>
                <a:gd name="T35" fmla="*/ 170 h 666"/>
                <a:gd name="T36" fmla="*/ 84 w 120"/>
                <a:gd name="T37" fmla="*/ 92 h 666"/>
                <a:gd name="T38" fmla="*/ 101 w 120"/>
                <a:gd name="T39" fmla="*/ 33 h 666"/>
                <a:gd name="T40" fmla="*/ 120 w 120"/>
                <a:gd name="T41" fmla="*/ 0 h 666"/>
                <a:gd name="T42" fmla="*/ 39 w 120"/>
                <a:gd name="T43"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0" h="666">
                  <a:moveTo>
                    <a:pt x="39" y="0"/>
                  </a:moveTo>
                  <a:lnTo>
                    <a:pt x="35" y="14"/>
                  </a:lnTo>
                  <a:lnTo>
                    <a:pt x="32" y="49"/>
                  </a:lnTo>
                  <a:lnTo>
                    <a:pt x="26" y="105"/>
                  </a:lnTo>
                  <a:lnTo>
                    <a:pt x="19" y="173"/>
                  </a:lnTo>
                  <a:lnTo>
                    <a:pt x="10" y="255"/>
                  </a:lnTo>
                  <a:lnTo>
                    <a:pt x="6" y="340"/>
                  </a:lnTo>
                  <a:lnTo>
                    <a:pt x="0" y="431"/>
                  </a:lnTo>
                  <a:lnTo>
                    <a:pt x="0" y="515"/>
                  </a:lnTo>
                  <a:lnTo>
                    <a:pt x="3" y="597"/>
                  </a:lnTo>
                  <a:lnTo>
                    <a:pt x="13" y="666"/>
                  </a:lnTo>
                  <a:lnTo>
                    <a:pt x="13" y="650"/>
                  </a:lnTo>
                  <a:lnTo>
                    <a:pt x="16" y="600"/>
                  </a:lnTo>
                  <a:lnTo>
                    <a:pt x="22" y="532"/>
                  </a:lnTo>
                  <a:lnTo>
                    <a:pt x="32" y="447"/>
                  </a:lnTo>
                  <a:lnTo>
                    <a:pt x="42" y="356"/>
                  </a:lnTo>
                  <a:lnTo>
                    <a:pt x="55" y="261"/>
                  </a:lnTo>
                  <a:lnTo>
                    <a:pt x="68" y="170"/>
                  </a:lnTo>
                  <a:lnTo>
                    <a:pt x="84" y="92"/>
                  </a:lnTo>
                  <a:lnTo>
                    <a:pt x="101" y="33"/>
                  </a:lnTo>
                  <a:lnTo>
                    <a:pt x="120" y="0"/>
                  </a:lnTo>
                  <a:lnTo>
                    <a:pt x="3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20" name="Freeform 1144"/>
            <p:cNvSpPr>
              <a:spLocks/>
            </p:cNvSpPr>
            <p:nvPr/>
          </p:nvSpPr>
          <p:spPr bwMode="auto">
            <a:xfrm>
              <a:off x="864" y="2772"/>
              <a:ext cx="4" cy="5"/>
            </a:xfrm>
            <a:custGeom>
              <a:avLst/>
              <a:gdLst>
                <a:gd name="T0" fmla="*/ 0 w 94"/>
                <a:gd name="T1" fmla="*/ 139 h 139"/>
                <a:gd name="T2" fmla="*/ 3 w 94"/>
                <a:gd name="T3" fmla="*/ 139 h 139"/>
                <a:gd name="T4" fmla="*/ 10 w 94"/>
                <a:gd name="T5" fmla="*/ 139 h 139"/>
                <a:gd name="T6" fmla="*/ 23 w 94"/>
                <a:gd name="T7" fmla="*/ 139 h 139"/>
                <a:gd name="T8" fmla="*/ 35 w 94"/>
                <a:gd name="T9" fmla="*/ 139 h 139"/>
                <a:gd name="T10" fmla="*/ 49 w 94"/>
                <a:gd name="T11" fmla="*/ 139 h 139"/>
                <a:gd name="T12" fmla="*/ 62 w 94"/>
                <a:gd name="T13" fmla="*/ 139 h 139"/>
                <a:gd name="T14" fmla="*/ 74 w 94"/>
                <a:gd name="T15" fmla="*/ 139 h 139"/>
                <a:gd name="T16" fmla="*/ 84 w 94"/>
                <a:gd name="T17" fmla="*/ 139 h 139"/>
                <a:gd name="T18" fmla="*/ 90 w 94"/>
                <a:gd name="T19" fmla="*/ 139 h 139"/>
                <a:gd name="T20" fmla="*/ 94 w 94"/>
                <a:gd name="T21" fmla="*/ 139 h 139"/>
                <a:gd name="T22" fmla="*/ 90 w 94"/>
                <a:gd name="T23" fmla="*/ 139 h 139"/>
                <a:gd name="T24" fmla="*/ 84 w 94"/>
                <a:gd name="T25" fmla="*/ 133 h 139"/>
                <a:gd name="T26" fmla="*/ 74 w 94"/>
                <a:gd name="T27" fmla="*/ 124 h 139"/>
                <a:gd name="T28" fmla="*/ 65 w 94"/>
                <a:gd name="T29" fmla="*/ 111 h 139"/>
                <a:gd name="T30" fmla="*/ 55 w 94"/>
                <a:gd name="T31" fmla="*/ 97 h 139"/>
                <a:gd name="T32" fmla="*/ 45 w 94"/>
                <a:gd name="T33" fmla="*/ 81 h 139"/>
                <a:gd name="T34" fmla="*/ 32 w 94"/>
                <a:gd name="T35" fmla="*/ 64 h 139"/>
                <a:gd name="T36" fmla="*/ 26 w 94"/>
                <a:gd name="T37" fmla="*/ 45 h 139"/>
                <a:gd name="T38" fmla="*/ 19 w 94"/>
                <a:gd name="T39" fmla="*/ 29 h 139"/>
                <a:gd name="T40" fmla="*/ 19 w 94"/>
                <a:gd name="T41" fmla="*/ 9 h 139"/>
                <a:gd name="T42" fmla="*/ 19 w 94"/>
                <a:gd name="T43" fmla="*/ 0 h 139"/>
                <a:gd name="T44" fmla="*/ 16 w 94"/>
                <a:gd name="T45" fmla="*/ 3 h 139"/>
                <a:gd name="T46" fmla="*/ 13 w 94"/>
                <a:gd name="T47" fmla="*/ 12 h 139"/>
                <a:gd name="T48" fmla="*/ 13 w 94"/>
                <a:gd name="T49" fmla="*/ 32 h 139"/>
                <a:gd name="T50" fmla="*/ 10 w 94"/>
                <a:gd name="T51" fmla="*/ 55 h 139"/>
                <a:gd name="T52" fmla="*/ 7 w 94"/>
                <a:gd name="T53" fmla="*/ 78 h 139"/>
                <a:gd name="T54" fmla="*/ 3 w 94"/>
                <a:gd name="T55" fmla="*/ 100 h 139"/>
                <a:gd name="T56" fmla="*/ 3 w 94"/>
                <a:gd name="T57" fmla="*/ 120 h 139"/>
                <a:gd name="T58" fmla="*/ 0 w 94"/>
                <a:gd name="T59" fmla="*/ 136 h 139"/>
                <a:gd name="T60" fmla="*/ 0 w 94"/>
                <a:gd name="T61"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4" h="139">
                  <a:moveTo>
                    <a:pt x="0" y="139"/>
                  </a:moveTo>
                  <a:lnTo>
                    <a:pt x="3" y="139"/>
                  </a:lnTo>
                  <a:lnTo>
                    <a:pt x="10" y="139"/>
                  </a:lnTo>
                  <a:lnTo>
                    <a:pt x="23" y="139"/>
                  </a:lnTo>
                  <a:lnTo>
                    <a:pt x="35" y="139"/>
                  </a:lnTo>
                  <a:lnTo>
                    <a:pt x="49" y="139"/>
                  </a:lnTo>
                  <a:lnTo>
                    <a:pt x="62" y="139"/>
                  </a:lnTo>
                  <a:lnTo>
                    <a:pt x="74" y="139"/>
                  </a:lnTo>
                  <a:lnTo>
                    <a:pt x="84" y="139"/>
                  </a:lnTo>
                  <a:lnTo>
                    <a:pt x="90" y="139"/>
                  </a:lnTo>
                  <a:lnTo>
                    <a:pt x="94" y="139"/>
                  </a:lnTo>
                  <a:lnTo>
                    <a:pt x="90" y="139"/>
                  </a:lnTo>
                  <a:lnTo>
                    <a:pt x="84" y="133"/>
                  </a:lnTo>
                  <a:lnTo>
                    <a:pt x="74" y="124"/>
                  </a:lnTo>
                  <a:lnTo>
                    <a:pt x="65" y="111"/>
                  </a:lnTo>
                  <a:lnTo>
                    <a:pt x="55" y="97"/>
                  </a:lnTo>
                  <a:lnTo>
                    <a:pt x="45" y="81"/>
                  </a:lnTo>
                  <a:lnTo>
                    <a:pt x="32" y="64"/>
                  </a:lnTo>
                  <a:lnTo>
                    <a:pt x="26" y="45"/>
                  </a:lnTo>
                  <a:lnTo>
                    <a:pt x="19" y="29"/>
                  </a:lnTo>
                  <a:lnTo>
                    <a:pt x="19" y="9"/>
                  </a:lnTo>
                  <a:lnTo>
                    <a:pt x="19" y="0"/>
                  </a:lnTo>
                  <a:lnTo>
                    <a:pt x="16" y="3"/>
                  </a:lnTo>
                  <a:lnTo>
                    <a:pt x="13" y="12"/>
                  </a:lnTo>
                  <a:lnTo>
                    <a:pt x="13" y="32"/>
                  </a:lnTo>
                  <a:lnTo>
                    <a:pt x="10" y="55"/>
                  </a:lnTo>
                  <a:lnTo>
                    <a:pt x="7" y="78"/>
                  </a:lnTo>
                  <a:lnTo>
                    <a:pt x="3" y="100"/>
                  </a:lnTo>
                  <a:lnTo>
                    <a:pt x="3" y="120"/>
                  </a:lnTo>
                  <a:lnTo>
                    <a:pt x="0" y="136"/>
                  </a:lnTo>
                  <a:lnTo>
                    <a:pt x="0" y="139"/>
                  </a:lnTo>
                  <a:close/>
                </a:path>
              </a:pathLst>
            </a:custGeom>
            <a:solidFill>
              <a:srgbClr val="660033"/>
            </a:solidFill>
            <a:ln w="9525">
              <a:solidFill>
                <a:srgbClr val="292929"/>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21" name="Freeform 1145"/>
            <p:cNvSpPr>
              <a:spLocks/>
            </p:cNvSpPr>
            <p:nvPr/>
          </p:nvSpPr>
          <p:spPr bwMode="auto">
            <a:xfrm>
              <a:off x="988" y="2730"/>
              <a:ext cx="31" cy="26"/>
            </a:xfrm>
            <a:custGeom>
              <a:avLst/>
              <a:gdLst>
                <a:gd name="T0" fmla="*/ 396 w 707"/>
                <a:gd name="T1" fmla="*/ 0 h 724"/>
                <a:gd name="T2" fmla="*/ 386 w 707"/>
                <a:gd name="T3" fmla="*/ 0 h 724"/>
                <a:gd name="T4" fmla="*/ 353 w 707"/>
                <a:gd name="T5" fmla="*/ 9 h 724"/>
                <a:gd name="T6" fmla="*/ 301 w 707"/>
                <a:gd name="T7" fmla="*/ 30 h 724"/>
                <a:gd name="T8" fmla="*/ 243 w 707"/>
                <a:gd name="T9" fmla="*/ 62 h 724"/>
                <a:gd name="T10" fmla="*/ 177 w 707"/>
                <a:gd name="T11" fmla="*/ 108 h 724"/>
                <a:gd name="T12" fmla="*/ 116 w 707"/>
                <a:gd name="T13" fmla="*/ 163 h 724"/>
                <a:gd name="T14" fmla="*/ 61 w 707"/>
                <a:gd name="T15" fmla="*/ 232 h 724"/>
                <a:gd name="T16" fmla="*/ 22 w 707"/>
                <a:gd name="T17" fmla="*/ 313 h 724"/>
                <a:gd name="T18" fmla="*/ 0 w 707"/>
                <a:gd name="T19" fmla="*/ 408 h 724"/>
                <a:gd name="T20" fmla="*/ 6 w 707"/>
                <a:gd name="T21" fmla="*/ 512 h 724"/>
                <a:gd name="T22" fmla="*/ 39 w 707"/>
                <a:gd name="T23" fmla="*/ 591 h 724"/>
                <a:gd name="T24" fmla="*/ 91 w 707"/>
                <a:gd name="T25" fmla="*/ 649 h 724"/>
                <a:gd name="T26" fmla="*/ 162 w 707"/>
                <a:gd name="T27" fmla="*/ 688 h 724"/>
                <a:gd name="T28" fmla="*/ 243 w 707"/>
                <a:gd name="T29" fmla="*/ 715 h 724"/>
                <a:gd name="T30" fmla="*/ 333 w 707"/>
                <a:gd name="T31" fmla="*/ 724 h 724"/>
                <a:gd name="T32" fmla="*/ 424 w 707"/>
                <a:gd name="T33" fmla="*/ 724 h 724"/>
                <a:gd name="T34" fmla="*/ 512 w 707"/>
                <a:gd name="T35" fmla="*/ 715 h 724"/>
                <a:gd name="T36" fmla="*/ 594 w 707"/>
                <a:gd name="T37" fmla="*/ 698 h 724"/>
                <a:gd name="T38" fmla="*/ 658 w 707"/>
                <a:gd name="T39" fmla="*/ 682 h 724"/>
                <a:gd name="T40" fmla="*/ 707 w 707"/>
                <a:gd name="T41" fmla="*/ 662 h 724"/>
                <a:gd name="T42" fmla="*/ 691 w 707"/>
                <a:gd name="T43" fmla="*/ 659 h 724"/>
                <a:gd name="T44" fmla="*/ 652 w 707"/>
                <a:gd name="T45" fmla="*/ 649 h 724"/>
                <a:gd name="T46" fmla="*/ 597 w 707"/>
                <a:gd name="T47" fmla="*/ 630 h 724"/>
                <a:gd name="T48" fmla="*/ 532 w 707"/>
                <a:gd name="T49" fmla="*/ 597 h 724"/>
                <a:gd name="T50" fmla="*/ 467 w 707"/>
                <a:gd name="T51" fmla="*/ 552 h 724"/>
                <a:gd name="T52" fmla="*/ 405 w 707"/>
                <a:gd name="T53" fmla="*/ 486 h 724"/>
                <a:gd name="T54" fmla="*/ 363 w 707"/>
                <a:gd name="T55" fmla="*/ 401 h 724"/>
                <a:gd name="T56" fmla="*/ 341 w 707"/>
                <a:gd name="T57" fmla="*/ 293 h 724"/>
                <a:gd name="T58" fmla="*/ 350 w 707"/>
                <a:gd name="T59" fmla="*/ 160 h 724"/>
                <a:gd name="T60" fmla="*/ 396 w 707"/>
                <a:gd name="T61" fmla="*/ 0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7" h="724">
                  <a:moveTo>
                    <a:pt x="396" y="0"/>
                  </a:moveTo>
                  <a:lnTo>
                    <a:pt x="386" y="0"/>
                  </a:lnTo>
                  <a:lnTo>
                    <a:pt x="353" y="9"/>
                  </a:lnTo>
                  <a:lnTo>
                    <a:pt x="301" y="30"/>
                  </a:lnTo>
                  <a:lnTo>
                    <a:pt x="243" y="62"/>
                  </a:lnTo>
                  <a:lnTo>
                    <a:pt x="177" y="108"/>
                  </a:lnTo>
                  <a:lnTo>
                    <a:pt x="116" y="163"/>
                  </a:lnTo>
                  <a:lnTo>
                    <a:pt x="61" y="232"/>
                  </a:lnTo>
                  <a:lnTo>
                    <a:pt x="22" y="313"/>
                  </a:lnTo>
                  <a:lnTo>
                    <a:pt x="0" y="408"/>
                  </a:lnTo>
                  <a:lnTo>
                    <a:pt x="6" y="512"/>
                  </a:lnTo>
                  <a:lnTo>
                    <a:pt x="39" y="591"/>
                  </a:lnTo>
                  <a:lnTo>
                    <a:pt x="91" y="649"/>
                  </a:lnTo>
                  <a:lnTo>
                    <a:pt x="162" y="688"/>
                  </a:lnTo>
                  <a:lnTo>
                    <a:pt x="243" y="715"/>
                  </a:lnTo>
                  <a:lnTo>
                    <a:pt x="333" y="724"/>
                  </a:lnTo>
                  <a:lnTo>
                    <a:pt x="424" y="724"/>
                  </a:lnTo>
                  <a:lnTo>
                    <a:pt x="512" y="715"/>
                  </a:lnTo>
                  <a:lnTo>
                    <a:pt x="594" y="698"/>
                  </a:lnTo>
                  <a:lnTo>
                    <a:pt x="658" y="682"/>
                  </a:lnTo>
                  <a:lnTo>
                    <a:pt x="707" y="662"/>
                  </a:lnTo>
                  <a:lnTo>
                    <a:pt x="691" y="659"/>
                  </a:lnTo>
                  <a:lnTo>
                    <a:pt x="652" y="649"/>
                  </a:lnTo>
                  <a:lnTo>
                    <a:pt x="597" y="630"/>
                  </a:lnTo>
                  <a:lnTo>
                    <a:pt x="532" y="597"/>
                  </a:lnTo>
                  <a:lnTo>
                    <a:pt x="467" y="552"/>
                  </a:lnTo>
                  <a:lnTo>
                    <a:pt x="405" y="486"/>
                  </a:lnTo>
                  <a:lnTo>
                    <a:pt x="363" y="401"/>
                  </a:lnTo>
                  <a:lnTo>
                    <a:pt x="341" y="293"/>
                  </a:lnTo>
                  <a:lnTo>
                    <a:pt x="350" y="160"/>
                  </a:lnTo>
                  <a:lnTo>
                    <a:pt x="396" y="0"/>
                  </a:lnTo>
                  <a:close/>
                </a:path>
              </a:pathLst>
            </a:custGeom>
            <a:solidFill>
              <a:srgbClr val="CB3F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22" name="Freeform 1146"/>
            <p:cNvSpPr>
              <a:spLocks/>
            </p:cNvSpPr>
            <p:nvPr/>
          </p:nvSpPr>
          <p:spPr bwMode="auto">
            <a:xfrm>
              <a:off x="988" y="2730"/>
              <a:ext cx="31" cy="26"/>
            </a:xfrm>
            <a:custGeom>
              <a:avLst/>
              <a:gdLst>
                <a:gd name="T0" fmla="*/ 396 w 707"/>
                <a:gd name="T1" fmla="*/ 0 h 724"/>
                <a:gd name="T2" fmla="*/ 386 w 707"/>
                <a:gd name="T3" fmla="*/ 0 h 724"/>
                <a:gd name="T4" fmla="*/ 353 w 707"/>
                <a:gd name="T5" fmla="*/ 9 h 724"/>
                <a:gd name="T6" fmla="*/ 301 w 707"/>
                <a:gd name="T7" fmla="*/ 30 h 724"/>
                <a:gd name="T8" fmla="*/ 243 w 707"/>
                <a:gd name="T9" fmla="*/ 62 h 724"/>
                <a:gd name="T10" fmla="*/ 177 w 707"/>
                <a:gd name="T11" fmla="*/ 108 h 724"/>
                <a:gd name="T12" fmla="*/ 116 w 707"/>
                <a:gd name="T13" fmla="*/ 163 h 724"/>
                <a:gd name="T14" fmla="*/ 61 w 707"/>
                <a:gd name="T15" fmla="*/ 232 h 724"/>
                <a:gd name="T16" fmla="*/ 22 w 707"/>
                <a:gd name="T17" fmla="*/ 313 h 724"/>
                <a:gd name="T18" fmla="*/ 0 w 707"/>
                <a:gd name="T19" fmla="*/ 408 h 724"/>
                <a:gd name="T20" fmla="*/ 6 w 707"/>
                <a:gd name="T21" fmla="*/ 512 h 724"/>
                <a:gd name="T22" fmla="*/ 39 w 707"/>
                <a:gd name="T23" fmla="*/ 591 h 724"/>
                <a:gd name="T24" fmla="*/ 91 w 707"/>
                <a:gd name="T25" fmla="*/ 649 h 724"/>
                <a:gd name="T26" fmla="*/ 162 w 707"/>
                <a:gd name="T27" fmla="*/ 688 h 724"/>
                <a:gd name="T28" fmla="*/ 243 w 707"/>
                <a:gd name="T29" fmla="*/ 715 h 724"/>
                <a:gd name="T30" fmla="*/ 333 w 707"/>
                <a:gd name="T31" fmla="*/ 724 h 724"/>
                <a:gd name="T32" fmla="*/ 424 w 707"/>
                <a:gd name="T33" fmla="*/ 724 h 724"/>
                <a:gd name="T34" fmla="*/ 512 w 707"/>
                <a:gd name="T35" fmla="*/ 715 h 724"/>
                <a:gd name="T36" fmla="*/ 594 w 707"/>
                <a:gd name="T37" fmla="*/ 698 h 724"/>
                <a:gd name="T38" fmla="*/ 658 w 707"/>
                <a:gd name="T39" fmla="*/ 682 h 724"/>
                <a:gd name="T40" fmla="*/ 707 w 707"/>
                <a:gd name="T41" fmla="*/ 662 h 724"/>
                <a:gd name="T42" fmla="*/ 691 w 707"/>
                <a:gd name="T43" fmla="*/ 659 h 724"/>
                <a:gd name="T44" fmla="*/ 652 w 707"/>
                <a:gd name="T45" fmla="*/ 649 h 724"/>
                <a:gd name="T46" fmla="*/ 597 w 707"/>
                <a:gd name="T47" fmla="*/ 630 h 724"/>
                <a:gd name="T48" fmla="*/ 532 w 707"/>
                <a:gd name="T49" fmla="*/ 597 h 724"/>
                <a:gd name="T50" fmla="*/ 467 w 707"/>
                <a:gd name="T51" fmla="*/ 552 h 724"/>
                <a:gd name="T52" fmla="*/ 405 w 707"/>
                <a:gd name="T53" fmla="*/ 486 h 724"/>
                <a:gd name="T54" fmla="*/ 363 w 707"/>
                <a:gd name="T55" fmla="*/ 401 h 724"/>
                <a:gd name="T56" fmla="*/ 341 w 707"/>
                <a:gd name="T57" fmla="*/ 293 h 724"/>
                <a:gd name="T58" fmla="*/ 350 w 707"/>
                <a:gd name="T59" fmla="*/ 160 h 724"/>
                <a:gd name="T60" fmla="*/ 396 w 707"/>
                <a:gd name="T61" fmla="*/ 0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7" h="724">
                  <a:moveTo>
                    <a:pt x="396" y="0"/>
                  </a:moveTo>
                  <a:lnTo>
                    <a:pt x="386" y="0"/>
                  </a:lnTo>
                  <a:lnTo>
                    <a:pt x="353" y="9"/>
                  </a:lnTo>
                  <a:lnTo>
                    <a:pt x="301" y="30"/>
                  </a:lnTo>
                  <a:lnTo>
                    <a:pt x="243" y="62"/>
                  </a:lnTo>
                  <a:lnTo>
                    <a:pt x="177" y="108"/>
                  </a:lnTo>
                  <a:lnTo>
                    <a:pt x="116" y="163"/>
                  </a:lnTo>
                  <a:lnTo>
                    <a:pt x="61" y="232"/>
                  </a:lnTo>
                  <a:lnTo>
                    <a:pt x="22" y="313"/>
                  </a:lnTo>
                  <a:lnTo>
                    <a:pt x="0" y="408"/>
                  </a:lnTo>
                  <a:lnTo>
                    <a:pt x="6" y="512"/>
                  </a:lnTo>
                  <a:lnTo>
                    <a:pt x="39" y="591"/>
                  </a:lnTo>
                  <a:lnTo>
                    <a:pt x="91" y="649"/>
                  </a:lnTo>
                  <a:lnTo>
                    <a:pt x="162" y="688"/>
                  </a:lnTo>
                  <a:lnTo>
                    <a:pt x="243" y="715"/>
                  </a:lnTo>
                  <a:lnTo>
                    <a:pt x="333" y="724"/>
                  </a:lnTo>
                  <a:lnTo>
                    <a:pt x="424" y="724"/>
                  </a:lnTo>
                  <a:lnTo>
                    <a:pt x="512" y="715"/>
                  </a:lnTo>
                  <a:lnTo>
                    <a:pt x="594" y="698"/>
                  </a:lnTo>
                  <a:lnTo>
                    <a:pt x="658" y="682"/>
                  </a:lnTo>
                  <a:lnTo>
                    <a:pt x="707" y="662"/>
                  </a:lnTo>
                  <a:lnTo>
                    <a:pt x="691" y="659"/>
                  </a:lnTo>
                  <a:lnTo>
                    <a:pt x="652" y="649"/>
                  </a:lnTo>
                  <a:lnTo>
                    <a:pt x="597" y="630"/>
                  </a:lnTo>
                  <a:lnTo>
                    <a:pt x="532" y="597"/>
                  </a:lnTo>
                  <a:lnTo>
                    <a:pt x="467" y="552"/>
                  </a:lnTo>
                  <a:lnTo>
                    <a:pt x="405" y="486"/>
                  </a:lnTo>
                  <a:lnTo>
                    <a:pt x="363" y="401"/>
                  </a:lnTo>
                  <a:lnTo>
                    <a:pt x="341" y="293"/>
                  </a:lnTo>
                  <a:lnTo>
                    <a:pt x="350" y="160"/>
                  </a:lnTo>
                  <a:lnTo>
                    <a:pt x="396"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23" name="Freeform 1147"/>
            <p:cNvSpPr>
              <a:spLocks/>
            </p:cNvSpPr>
            <p:nvPr/>
          </p:nvSpPr>
          <p:spPr bwMode="auto">
            <a:xfrm>
              <a:off x="989" y="2734"/>
              <a:ext cx="20" cy="22"/>
            </a:xfrm>
            <a:custGeom>
              <a:avLst/>
              <a:gdLst>
                <a:gd name="T0" fmla="*/ 243 w 448"/>
                <a:gd name="T1" fmla="*/ 0 h 619"/>
                <a:gd name="T2" fmla="*/ 224 w 448"/>
                <a:gd name="T3" fmla="*/ 39 h 619"/>
                <a:gd name="T4" fmla="*/ 204 w 448"/>
                <a:gd name="T5" fmla="*/ 81 h 619"/>
                <a:gd name="T6" fmla="*/ 188 w 448"/>
                <a:gd name="T7" fmla="*/ 130 h 619"/>
                <a:gd name="T8" fmla="*/ 179 w 448"/>
                <a:gd name="T9" fmla="*/ 179 h 619"/>
                <a:gd name="T10" fmla="*/ 169 w 448"/>
                <a:gd name="T11" fmla="*/ 231 h 619"/>
                <a:gd name="T12" fmla="*/ 166 w 448"/>
                <a:gd name="T13" fmla="*/ 283 h 619"/>
                <a:gd name="T14" fmla="*/ 169 w 448"/>
                <a:gd name="T15" fmla="*/ 332 h 619"/>
                <a:gd name="T16" fmla="*/ 179 w 448"/>
                <a:gd name="T17" fmla="*/ 378 h 619"/>
                <a:gd name="T18" fmla="*/ 198 w 448"/>
                <a:gd name="T19" fmla="*/ 420 h 619"/>
                <a:gd name="T20" fmla="*/ 224 w 448"/>
                <a:gd name="T21" fmla="*/ 459 h 619"/>
                <a:gd name="T22" fmla="*/ 253 w 448"/>
                <a:gd name="T23" fmla="*/ 489 h 619"/>
                <a:gd name="T24" fmla="*/ 279 w 448"/>
                <a:gd name="T25" fmla="*/ 514 h 619"/>
                <a:gd name="T26" fmla="*/ 305 w 448"/>
                <a:gd name="T27" fmla="*/ 538 h 619"/>
                <a:gd name="T28" fmla="*/ 325 w 448"/>
                <a:gd name="T29" fmla="*/ 557 h 619"/>
                <a:gd name="T30" fmla="*/ 347 w 448"/>
                <a:gd name="T31" fmla="*/ 570 h 619"/>
                <a:gd name="T32" fmla="*/ 367 w 448"/>
                <a:gd name="T33" fmla="*/ 583 h 619"/>
                <a:gd name="T34" fmla="*/ 386 w 448"/>
                <a:gd name="T35" fmla="*/ 593 h 619"/>
                <a:gd name="T36" fmla="*/ 405 w 448"/>
                <a:gd name="T37" fmla="*/ 603 h 619"/>
                <a:gd name="T38" fmla="*/ 426 w 448"/>
                <a:gd name="T39" fmla="*/ 610 h 619"/>
                <a:gd name="T40" fmla="*/ 448 w 448"/>
                <a:gd name="T41" fmla="*/ 613 h 619"/>
                <a:gd name="T42" fmla="*/ 438 w 448"/>
                <a:gd name="T43" fmla="*/ 616 h 619"/>
                <a:gd name="T44" fmla="*/ 405 w 448"/>
                <a:gd name="T45" fmla="*/ 619 h 619"/>
                <a:gd name="T46" fmla="*/ 357 w 448"/>
                <a:gd name="T47" fmla="*/ 619 h 619"/>
                <a:gd name="T48" fmla="*/ 295 w 448"/>
                <a:gd name="T49" fmla="*/ 619 h 619"/>
                <a:gd name="T50" fmla="*/ 234 w 448"/>
                <a:gd name="T51" fmla="*/ 610 h 619"/>
                <a:gd name="T52" fmla="*/ 166 w 448"/>
                <a:gd name="T53" fmla="*/ 593 h 619"/>
                <a:gd name="T54" fmla="*/ 107 w 448"/>
                <a:gd name="T55" fmla="*/ 561 h 619"/>
                <a:gd name="T56" fmla="*/ 55 w 448"/>
                <a:gd name="T57" fmla="*/ 518 h 619"/>
                <a:gd name="T58" fmla="*/ 17 w 448"/>
                <a:gd name="T59" fmla="*/ 456 h 619"/>
                <a:gd name="T60" fmla="*/ 0 w 448"/>
                <a:gd name="T61" fmla="*/ 371 h 619"/>
                <a:gd name="T62" fmla="*/ 3 w 448"/>
                <a:gd name="T63" fmla="*/ 287 h 619"/>
                <a:gd name="T64" fmla="*/ 17 w 448"/>
                <a:gd name="T65" fmla="*/ 215 h 619"/>
                <a:gd name="T66" fmla="*/ 42 w 448"/>
                <a:gd name="T67" fmla="*/ 155 h 619"/>
                <a:gd name="T68" fmla="*/ 78 w 448"/>
                <a:gd name="T69" fmla="*/ 107 h 619"/>
                <a:gd name="T70" fmla="*/ 113 w 448"/>
                <a:gd name="T71" fmla="*/ 71 h 619"/>
                <a:gd name="T72" fmla="*/ 152 w 448"/>
                <a:gd name="T73" fmla="*/ 42 h 619"/>
                <a:gd name="T74" fmla="*/ 188 w 448"/>
                <a:gd name="T75" fmla="*/ 22 h 619"/>
                <a:gd name="T76" fmla="*/ 218 w 448"/>
                <a:gd name="T77" fmla="*/ 9 h 619"/>
                <a:gd name="T78" fmla="*/ 237 w 448"/>
                <a:gd name="T79" fmla="*/ 3 h 619"/>
                <a:gd name="T80" fmla="*/ 243 w 448"/>
                <a:gd name="T8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8" h="619">
                  <a:moveTo>
                    <a:pt x="243" y="0"/>
                  </a:moveTo>
                  <a:lnTo>
                    <a:pt x="224" y="39"/>
                  </a:lnTo>
                  <a:lnTo>
                    <a:pt x="204" y="81"/>
                  </a:lnTo>
                  <a:lnTo>
                    <a:pt x="188" y="130"/>
                  </a:lnTo>
                  <a:lnTo>
                    <a:pt x="179" y="179"/>
                  </a:lnTo>
                  <a:lnTo>
                    <a:pt x="169" y="231"/>
                  </a:lnTo>
                  <a:lnTo>
                    <a:pt x="166" y="283"/>
                  </a:lnTo>
                  <a:lnTo>
                    <a:pt x="169" y="332"/>
                  </a:lnTo>
                  <a:lnTo>
                    <a:pt x="179" y="378"/>
                  </a:lnTo>
                  <a:lnTo>
                    <a:pt x="198" y="420"/>
                  </a:lnTo>
                  <a:lnTo>
                    <a:pt x="224" y="459"/>
                  </a:lnTo>
                  <a:lnTo>
                    <a:pt x="253" y="489"/>
                  </a:lnTo>
                  <a:lnTo>
                    <a:pt x="279" y="514"/>
                  </a:lnTo>
                  <a:lnTo>
                    <a:pt x="305" y="538"/>
                  </a:lnTo>
                  <a:lnTo>
                    <a:pt x="325" y="557"/>
                  </a:lnTo>
                  <a:lnTo>
                    <a:pt x="347" y="570"/>
                  </a:lnTo>
                  <a:lnTo>
                    <a:pt x="367" y="583"/>
                  </a:lnTo>
                  <a:lnTo>
                    <a:pt x="386" y="593"/>
                  </a:lnTo>
                  <a:lnTo>
                    <a:pt x="405" y="603"/>
                  </a:lnTo>
                  <a:lnTo>
                    <a:pt x="426" y="610"/>
                  </a:lnTo>
                  <a:lnTo>
                    <a:pt x="448" y="613"/>
                  </a:lnTo>
                  <a:lnTo>
                    <a:pt x="438" y="616"/>
                  </a:lnTo>
                  <a:lnTo>
                    <a:pt x="405" y="619"/>
                  </a:lnTo>
                  <a:lnTo>
                    <a:pt x="357" y="619"/>
                  </a:lnTo>
                  <a:lnTo>
                    <a:pt x="295" y="619"/>
                  </a:lnTo>
                  <a:lnTo>
                    <a:pt x="234" y="610"/>
                  </a:lnTo>
                  <a:lnTo>
                    <a:pt x="166" y="593"/>
                  </a:lnTo>
                  <a:lnTo>
                    <a:pt x="107" y="561"/>
                  </a:lnTo>
                  <a:lnTo>
                    <a:pt x="55" y="518"/>
                  </a:lnTo>
                  <a:lnTo>
                    <a:pt x="17" y="456"/>
                  </a:lnTo>
                  <a:lnTo>
                    <a:pt x="0" y="371"/>
                  </a:lnTo>
                  <a:lnTo>
                    <a:pt x="3" y="287"/>
                  </a:lnTo>
                  <a:lnTo>
                    <a:pt x="17" y="215"/>
                  </a:lnTo>
                  <a:lnTo>
                    <a:pt x="42" y="155"/>
                  </a:lnTo>
                  <a:lnTo>
                    <a:pt x="78" y="107"/>
                  </a:lnTo>
                  <a:lnTo>
                    <a:pt x="113" y="71"/>
                  </a:lnTo>
                  <a:lnTo>
                    <a:pt x="152" y="42"/>
                  </a:lnTo>
                  <a:lnTo>
                    <a:pt x="188" y="22"/>
                  </a:lnTo>
                  <a:lnTo>
                    <a:pt x="218" y="9"/>
                  </a:lnTo>
                  <a:lnTo>
                    <a:pt x="237" y="3"/>
                  </a:lnTo>
                  <a:lnTo>
                    <a:pt x="243"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24" name="Freeform 1148"/>
            <p:cNvSpPr>
              <a:spLocks/>
            </p:cNvSpPr>
            <p:nvPr/>
          </p:nvSpPr>
          <p:spPr bwMode="auto">
            <a:xfrm>
              <a:off x="991" y="2804"/>
              <a:ext cx="48" cy="55"/>
            </a:xfrm>
            <a:custGeom>
              <a:avLst/>
              <a:gdLst>
                <a:gd name="T0" fmla="*/ 929 w 1088"/>
                <a:gd name="T1" fmla="*/ 0 h 1536"/>
                <a:gd name="T2" fmla="*/ 819 w 1088"/>
                <a:gd name="T3" fmla="*/ 66 h 1536"/>
                <a:gd name="T4" fmla="*/ 722 w 1088"/>
                <a:gd name="T5" fmla="*/ 144 h 1536"/>
                <a:gd name="T6" fmla="*/ 637 w 1088"/>
                <a:gd name="T7" fmla="*/ 232 h 1536"/>
                <a:gd name="T8" fmla="*/ 569 w 1088"/>
                <a:gd name="T9" fmla="*/ 326 h 1536"/>
                <a:gd name="T10" fmla="*/ 517 w 1088"/>
                <a:gd name="T11" fmla="*/ 425 h 1536"/>
                <a:gd name="T12" fmla="*/ 475 w 1088"/>
                <a:gd name="T13" fmla="*/ 528 h 1536"/>
                <a:gd name="T14" fmla="*/ 445 w 1088"/>
                <a:gd name="T15" fmla="*/ 633 h 1536"/>
                <a:gd name="T16" fmla="*/ 429 w 1088"/>
                <a:gd name="T17" fmla="*/ 738 h 1536"/>
                <a:gd name="T18" fmla="*/ 423 w 1088"/>
                <a:gd name="T19" fmla="*/ 839 h 1536"/>
                <a:gd name="T20" fmla="*/ 429 w 1088"/>
                <a:gd name="T21" fmla="*/ 933 h 1536"/>
                <a:gd name="T22" fmla="*/ 445 w 1088"/>
                <a:gd name="T23" fmla="*/ 1005 h 1536"/>
                <a:gd name="T24" fmla="*/ 472 w 1088"/>
                <a:gd name="T25" fmla="*/ 1083 h 1536"/>
                <a:gd name="T26" fmla="*/ 513 w 1088"/>
                <a:gd name="T27" fmla="*/ 1165 h 1536"/>
                <a:gd name="T28" fmla="*/ 566 w 1088"/>
                <a:gd name="T29" fmla="*/ 1243 h 1536"/>
                <a:gd name="T30" fmla="*/ 627 w 1088"/>
                <a:gd name="T31" fmla="*/ 1312 h 1536"/>
                <a:gd name="T32" fmla="*/ 701 w 1088"/>
                <a:gd name="T33" fmla="*/ 1373 h 1536"/>
                <a:gd name="T34" fmla="*/ 786 w 1088"/>
                <a:gd name="T35" fmla="*/ 1420 h 1536"/>
                <a:gd name="T36" fmla="*/ 877 w 1088"/>
                <a:gd name="T37" fmla="*/ 1445 h 1536"/>
                <a:gd name="T38" fmla="*/ 981 w 1088"/>
                <a:gd name="T39" fmla="*/ 1449 h 1536"/>
                <a:gd name="T40" fmla="*/ 1088 w 1088"/>
                <a:gd name="T41" fmla="*/ 1426 h 1536"/>
                <a:gd name="T42" fmla="*/ 1066 w 1088"/>
                <a:gd name="T43" fmla="*/ 1436 h 1536"/>
                <a:gd name="T44" fmla="*/ 1000 w 1088"/>
                <a:gd name="T45" fmla="*/ 1462 h 1536"/>
                <a:gd name="T46" fmla="*/ 903 w 1088"/>
                <a:gd name="T47" fmla="*/ 1491 h 1536"/>
                <a:gd name="T48" fmla="*/ 780 w 1088"/>
                <a:gd name="T49" fmla="*/ 1521 h 1536"/>
                <a:gd name="T50" fmla="*/ 643 w 1088"/>
                <a:gd name="T51" fmla="*/ 1536 h 1536"/>
                <a:gd name="T52" fmla="*/ 497 w 1088"/>
                <a:gd name="T53" fmla="*/ 1530 h 1536"/>
                <a:gd name="T54" fmla="*/ 354 w 1088"/>
                <a:gd name="T55" fmla="*/ 1491 h 1536"/>
                <a:gd name="T56" fmla="*/ 225 w 1088"/>
                <a:gd name="T57" fmla="*/ 1416 h 1536"/>
                <a:gd name="T58" fmla="*/ 114 w 1088"/>
                <a:gd name="T59" fmla="*/ 1289 h 1536"/>
                <a:gd name="T60" fmla="*/ 30 w 1088"/>
                <a:gd name="T61" fmla="*/ 1103 h 1536"/>
                <a:gd name="T62" fmla="*/ 0 w 1088"/>
                <a:gd name="T63" fmla="*/ 898 h 1536"/>
                <a:gd name="T64" fmla="*/ 40 w 1088"/>
                <a:gd name="T65" fmla="*/ 712 h 1536"/>
                <a:gd name="T66" fmla="*/ 127 w 1088"/>
                <a:gd name="T67" fmla="*/ 545 h 1536"/>
                <a:gd name="T68" fmla="*/ 250 w 1088"/>
                <a:gd name="T69" fmla="*/ 401 h 1536"/>
                <a:gd name="T70" fmla="*/ 396 w 1088"/>
                <a:gd name="T71" fmla="*/ 281 h 1536"/>
                <a:gd name="T72" fmla="*/ 549 w 1088"/>
                <a:gd name="T73" fmla="*/ 180 h 1536"/>
                <a:gd name="T74" fmla="*/ 695 w 1088"/>
                <a:gd name="T75" fmla="*/ 102 h 1536"/>
                <a:gd name="T76" fmla="*/ 816 w 1088"/>
                <a:gd name="T77" fmla="*/ 42 h 1536"/>
                <a:gd name="T78" fmla="*/ 900 w 1088"/>
                <a:gd name="T79" fmla="*/ 11 h 1536"/>
                <a:gd name="T80" fmla="*/ 929 w 1088"/>
                <a:gd name="T81" fmla="*/ 0 h 1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88" h="1536">
                  <a:moveTo>
                    <a:pt x="929" y="0"/>
                  </a:moveTo>
                  <a:lnTo>
                    <a:pt x="819" y="66"/>
                  </a:lnTo>
                  <a:lnTo>
                    <a:pt x="722" y="144"/>
                  </a:lnTo>
                  <a:lnTo>
                    <a:pt x="637" y="232"/>
                  </a:lnTo>
                  <a:lnTo>
                    <a:pt x="569" y="326"/>
                  </a:lnTo>
                  <a:lnTo>
                    <a:pt x="517" y="425"/>
                  </a:lnTo>
                  <a:lnTo>
                    <a:pt x="475" y="528"/>
                  </a:lnTo>
                  <a:lnTo>
                    <a:pt x="445" y="633"/>
                  </a:lnTo>
                  <a:lnTo>
                    <a:pt x="429" y="738"/>
                  </a:lnTo>
                  <a:lnTo>
                    <a:pt x="423" y="839"/>
                  </a:lnTo>
                  <a:lnTo>
                    <a:pt x="429" y="933"/>
                  </a:lnTo>
                  <a:lnTo>
                    <a:pt x="445" y="1005"/>
                  </a:lnTo>
                  <a:lnTo>
                    <a:pt x="472" y="1083"/>
                  </a:lnTo>
                  <a:lnTo>
                    <a:pt x="513" y="1165"/>
                  </a:lnTo>
                  <a:lnTo>
                    <a:pt x="566" y="1243"/>
                  </a:lnTo>
                  <a:lnTo>
                    <a:pt x="627" y="1312"/>
                  </a:lnTo>
                  <a:lnTo>
                    <a:pt x="701" y="1373"/>
                  </a:lnTo>
                  <a:lnTo>
                    <a:pt x="786" y="1420"/>
                  </a:lnTo>
                  <a:lnTo>
                    <a:pt x="877" y="1445"/>
                  </a:lnTo>
                  <a:lnTo>
                    <a:pt x="981" y="1449"/>
                  </a:lnTo>
                  <a:lnTo>
                    <a:pt x="1088" y="1426"/>
                  </a:lnTo>
                  <a:lnTo>
                    <a:pt x="1066" y="1436"/>
                  </a:lnTo>
                  <a:lnTo>
                    <a:pt x="1000" y="1462"/>
                  </a:lnTo>
                  <a:lnTo>
                    <a:pt x="903" y="1491"/>
                  </a:lnTo>
                  <a:lnTo>
                    <a:pt x="780" y="1521"/>
                  </a:lnTo>
                  <a:lnTo>
                    <a:pt x="643" y="1536"/>
                  </a:lnTo>
                  <a:lnTo>
                    <a:pt x="497" y="1530"/>
                  </a:lnTo>
                  <a:lnTo>
                    <a:pt x="354" y="1491"/>
                  </a:lnTo>
                  <a:lnTo>
                    <a:pt x="225" y="1416"/>
                  </a:lnTo>
                  <a:lnTo>
                    <a:pt x="114" y="1289"/>
                  </a:lnTo>
                  <a:lnTo>
                    <a:pt x="30" y="1103"/>
                  </a:lnTo>
                  <a:lnTo>
                    <a:pt x="0" y="898"/>
                  </a:lnTo>
                  <a:lnTo>
                    <a:pt x="40" y="712"/>
                  </a:lnTo>
                  <a:lnTo>
                    <a:pt x="127" y="545"/>
                  </a:lnTo>
                  <a:lnTo>
                    <a:pt x="250" y="401"/>
                  </a:lnTo>
                  <a:lnTo>
                    <a:pt x="396" y="281"/>
                  </a:lnTo>
                  <a:lnTo>
                    <a:pt x="549" y="180"/>
                  </a:lnTo>
                  <a:lnTo>
                    <a:pt x="695" y="102"/>
                  </a:lnTo>
                  <a:lnTo>
                    <a:pt x="816" y="42"/>
                  </a:lnTo>
                  <a:lnTo>
                    <a:pt x="900" y="11"/>
                  </a:lnTo>
                  <a:lnTo>
                    <a:pt x="929" y="0"/>
                  </a:lnTo>
                  <a:close/>
                </a:path>
              </a:pathLst>
            </a:custGeom>
            <a:solidFill>
              <a:srgbClr val="CB3F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25" name="Freeform 1149"/>
            <p:cNvSpPr>
              <a:spLocks/>
            </p:cNvSpPr>
            <p:nvPr/>
          </p:nvSpPr>
          <p:spPr bwMode="auto">
            <a:xfrm>
              <a:off x="991" y="2804"/>
              <a:ext cx="48" cy="55"/>
            </a:xfrm>
            <a:custGeom>
              <a:avLst/>
              <a:gdLst>
                <a:gd name="T0" fmla="*/ 929 w 1088"/>
                <a:gd name="T1" fmla="*/ 0 h 1536"/>
                <a:gd name="T2" fmla="*/ 819 w 1088"/>
                <a:gd name="T3" fmla="*/ 66 h 1536"/>
                <a:gd name="T4" fmla="*/ 722 w 1088"/>
                <a:gd name="T5" fmla="*/ 144 h 1536"/>
                <a:gd name="T6" fmla="*/ 637 w 1088"/>
                <a:gd name="T7" fmla="*/ 232 h 1536"/>
                <a:gd name="T8" fmla="*/ 569 w 1088"/>
                <a:gd name="T9" fmla="*/ 326 h 1536"/>
                <a:gd name="T10" fmla="*/ 517 w 1088"/>
                <a:gd name="T11" fmla="*/ 425 h 1536"/>
                <a:gd name="T12" fmla="*/ 475 w 1088"/>
                <a:gd name="T13" fmla="*/ 528 h 1536"/>
                <a:gd name="T14" fmla="*/ 445 w 1088"/>
                <a:gd name="T15" fmla="*/ 633 h 1536"/>
                <a:gd name="T16" fmla="*/ 429 w 1088"/>
                <a:gd name="T17" fmla="*/ 738 h 1536"/>
                <a:gd name="T18" fmla="*/ 423 w 1088"/>
                <a:gd name="T19" fmla="*/ 839 h 1536"/>
                <a:gd name="T20" fmla="*/ 429 w 1088"/>
                <a:gd name="T21" fmla="*/ 933 h 1536"/>
                <a:gd name="T22" fmla="*/ 445 w 1088"/>
                <a:gd name="T23" fmla="*/ 1005 h 1536"/>
                <a:gd name="T24" fmla="*/ 472 w 1088"/>
                <a:gd name="T25" fmla="*/ 1083 h 1536"/>
                <a:gd name="T26" fmla="*/ 513 w 1088"/>
                <a:gd name="T27" fmla="*/ 1165 h 1536"/>
                <a:gd name="T28" fmla="*/ 566 w 1088"/>
                <a:gd name="T29" fmla="*/ 1243 h 1536"/>
                <a:gd name="T30" fmla="*/ 627 w 1088"/>
                <a:gd name="T31" fmla="*/ 1312 h 1536"/>
                <a:gd name="T32" fmla="*/ 701 w 1088"/>
                <a:gd name="T33" fmla="*/ 1373 h 1536"/>
                <a:gd name="T34" fmla="*/ 786 w 1088"/>
                <a:gd name="T35" fmla="*/ 1420 h 1536"/>
                <a:gd name="T36" fmla="*/ 877 w 1088"/>
                <a:gd name="T37" fmla="*/ 1445 h 1536"/>
                <a:gd name="T38" fmla="*/ 981 w 1088"/>
                <a:gd name="T39" fmla="*/ 1449 h 1536"/>
                <a:gd name="T40" fmla="*/ 1088 w 1088"/>
                <a:gd name="T41" fmla="*/ 1426 h 1536"/>
                <a:gd name="T42" fmla="*/ 1066 w 1088"/>
                <a:gd name="T43" fmla="*/ 1436 h 1536"/>
                <a:gd name="T44" fmla="*/ 1000 w 1088"/>
                <a:gd name="T45" fmla="*/ 1462 h 1536"/>
                <a:gd name="T46" fmla="*/ 903 w 1088"/>
                <a:gd name="T47" fmla="*/ 1491 h 1536"/>
                <a:gd name="T48" fmla="*/ 780 w 1088"/>
                <a:gd name="T49" fmla="*/ 1521 h 1536"/>
                <a:gd name="T50" fmla="*/ 643 w 1088"/>
                <a:gd name="T51" fmla="*/ 1536 h 1536"/>
                <a:gd name="T52" fmla="*/ 497 w 1088"/>
                <a:gd name="T53" fmla="*/ 1530 h 1536"/>
                <a:gd name="T54" fmla="*/ 354 w 1088"/>
                <a:gd name="T55" fmla="*/ 1491 h 1536"/>
                <a:gd name="T56" fmla="*/ 225 w 1088"/>
                <a:gd name="T57" fmla="*/ 1416 h 1536"/>
                <a:gd name="T58" fmla="*/ 114 w 1088"/>
                <a:gd name="T59" fmla="*/ 1289 h 1536"/>
                <a:gd name="T60" fmla="*/ 30 w 1088"/>
                <a:gd name="T61" fmla="*/ 1103 h 1536"/>
                <a:gd name="T62" fmla="*/ 0 w 1088"/>
                <a:gd name="T63" fmla="*/ 898 h 1536"/>
                <a:gd name="T64" fmla="*/ 40 w 1088"/>
                <a:gd name="T65" fmla="*/ 712 h 1536"/>
                <a:gd name="T66" fmla="*/ 127 w 1088"/>
                <a:gd name="T67" fmla="*/ 545 h 1536"/>
                <a:gd name="T68" fmla="*/ 250 w 1088"/>
                <a:gd name="T69" fmla="*/ 401 h 1536"/>
                <a:gd name="T70" fmla="*/ 396 w 1088"/>
                <a:gd name="T71" fmla="*/ 281 h 1536"/>
                <a:gd name="T72" fmla="*/ 549 w 1088"/>
                <a:gd name="T73" fmla="*/ 180 h 1536"/>
                <a:gd name="T74" fmla="*/ 695 w 1088"/>
                <a:gd name="T75" fmla="*/ 102 h 1536"/>
                <a:gd name="T76" fmla="*/ 816 w 1088"/>
                <a:gd name="T77" fmla="*/ 42 h 1536"/>
                <a:gd name="T78" fmla="*/ 900 w 1088"/>
                <a:gd name="T79" fmla="*/ 11 h 1536"/>
                <a:gd name="T80" fmla="*/ 929 w 1088"/>
                <a:gd name="T81" fmla="*/ 0 h 1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88" h="1536">
                  <a:moveTo>
                    <a:pt x="929" y="0"/>
                  </a:moveTo>
                  <a:lnTo>
                    <a:pt x="819" y="66"/>
                  </a:lnTo>
                  <a:lnTo>
                    <a:pt x="722" y="144"/>
                  </a:lnTo>
                  <a:lnTo>
                    <a:pt x="637" y="232"/>
                  </a:lnTo>
                  <a:lnTo>
                    <a:pt x="569" y="326"/>
                  </a:lnTo>
                  <a:lnTo>
                    <a:pt x="517" y="425"/>
                  </a:lnTo>
                  <a:lnTo>
                    <a:pt x="475" y="528"/>
                  </a:lnTo>
                  <a:lnTo>
                    <a:pt x="445" y="633"/>
                  </a:lnTo>
                  <a:lnTo>
                    <a:pt x="429" y="738"/>
                  </a:lnTo>
                  <a:lnTo>
                    <a:pt x="423" y="839"/>
                  </a:lnTo>
                  <a:lnTo>
                    <a:pt x="429" y="933"/>
                  </a:lnTo>
                  <a:lnTo>
                    <a:pt x="445" y="1005"/>
                  </a:lnTo>
                  <a:lnTo>
                    <a:pt x="472" y="1083"/>
                  </a:lnTo>
                  <a:lnTo>
                    <a:pt x="513" y="1165"/>
                  </a:lnTo>
                  <a:lnTo>
                    <a:pt x="566" y="1243"/>
                  </a:lnTo>
                  <a:lnTo>
                    <a:pt x="627" y="1312"/>
                  </a:lnTo>
                  <a:lnTo>
                    <a:pt x="701" y="1373"/>
                  </a:lnTo>
                  <a:lnTo>
                    <a:pt x="786" y="1420"/>
                  </a:lnTo>
                  <a:lnTo>
                    <a:pt x="877" y="1445"/>
                  </a:lnTo>
                  <a:lnTo>
                    <a:pt x="981" y="1449"/>
                  </a:lnTo>
                  <a:lnTo>
                    <a:pt x="1088" y="1426"/>
                  </a:lnTo>
                  <a:lnTo>
                    <a:pt x="1066" y="1436"/>
                  </a:lnTo>
                  <a:lnTo>
                    <a:pt x="1000" y="1462"/>
                  </a:lnTo>
                  <a:lnTo>
                    <a:pt x="903" y="1491"/>
                  </a:lnTo>
                  <a:lnTo>
                    <a:pt x="780" y="1521"/>
                  </a:lnTo>
                  <a:lnTo>
                    <a:pt x="643" y="1536"/>
                  </a:lnTo>
                  <a:lnTo>
                    <a:pt x="497" y="1530"/>
                  </a:lnTo>
                  <a:lnTo>
                    <a:pt x="354" y="1491"/>
                  </a:lnTo>
                  <a:lnTo>
                    <a:pt x="225" y="1416"/>
                  </a:lnTo>
                  <a:lnTo>
                    <a:pt x="114" y="1289"/>
                  </a:lnTo>
                  <a:lnTo>
                    <a:pt x="30" y="1103"/>
                  </a:lnTo>
                  <a:lnTo>
                    <a:pt x="0" y="898"/>
                  </a:lnTo>
                  <a:lnTo>
                    <a:pt x="40" y="712"/>
                  </a:lnTo>
                  <a:lnTo>
                    <a:pt x="127" y="545"/>
                  </a:lnTo>
                  <a:lnTo>
                    <a:pt x="250" y="401"/>
                  </a:lnTo>
                  <a:lnTo>
                    <a:pt x="396" y="281"/>
                  </a:lnTo>
                  <a:lnTo>
                    <a:pt x="549" y="180"/>
                  </a:lnTo>
                  <a:lnTo>
                    <a:pt x="695" y="102"/>
                  </a:lnTo>
                  <a:lnTo>
                    <a:pt x="816" y="42"/>
                  </a:lnTo>
                  <a:lnTo>
                    <a:pt x="900" y="11"/>
                  </a:lnTo>
                  <a:lnTo>
                    <a:pt x="929"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26" name="Freeform 1150"/>
            <p:cNvSpPr>
              <a:spLocks/>
            </p:cNvSpPr>
            <p:nvPr/>
          </p:nvSpPr>
          <p:spPr bwMode="auto">
            <a:xfrm>
              <a:off x="993" y="2808"/>
              <a:ext cx="32" cy="50"/>
            </a:xfrm>
            <a:custGeom>
              <a:avLst/>
              <a:gdLst>
                <a:gd name="T0" fmla="*/ 713 w 733"/>
                <a:gd name="T1" fmla="*/ 0 h 1413"/>
                <a:gd name="T2" fmla="*/ 665 w 733"/>
                <a:gd name="T3" fmla="*/ 26 h 1413"/>
                <a:gd name="T4" fmla="*/ 606 w 733"/>
                <a:gd name="T5" fmla="*/ 75 h 1413"/>
                <a:gd name="T6" fmla="*/ 542 w 733"/>
                <a:gd name="T7" fmla="*/ 143 h 1413"/>
                <a:gd name="T8" fmla="*/ 473 w 733"/>
                <a:gd name="T9" fmla="*/ 228 h 1413"/>
                <a:gd name="T10" fmla="*/ 405 w 733"/>
                <a:gd name="T11" fmla="*/ 326 h 1413"/>
                <a:gd name="T12" fmla="*/ 347 w 733"/>
                <a:gd name="T13" fmla="*/ 438 h 1413"/>
                <a:gd name="T14" fmla="*/ 298 w 733"/>
                <a:gd name="T15" fmla="*/ 558 h 1413"/>
                <a:gd name="T16" fmla="*/ 262 w 733"/>
                <a:gd name="T17" fmla="*/ 685 h 1413"/>
                <a:gd name="T18" fmla="*/ 243 w 733"/>
                <a:gd name="T19" fmla="*/ 816 h 1413"/>
                <a:gd name="T20" fmla="*/ 249 w 733"/>
                <a:gd name="T21" fmla="*/ 949 h 1413"/>
                <a:gd name="T22" fmla="*/ 256 w 733"/>
                <a:gd name="T23" fmla="*/ 985 h 1413"/>
                <a:gd name="T24" fmla="*/ 265 w 733"/>
                <a:gd name="T25" fmla="*/ 1034 h 1413"/>
                <a:gd name="T26" fmla="*/ 282 w 733"/>
                <a:gd name="T27" fmla="*/ 1090 h 1413"/>
                <a:gd name="T28" fmla="*/ 305 w 733"/>
                <a:gd name="T29" fmla="*/ 1148 h 1413"/>
                <a:gd name="T30" fmla="*/ 341 w 733"/>
                <a:gd name="T31" fmla="*/ 1211 h 1413"/>
                <a:gd name="T32" fmla="*/ 386 w 733"/>
                <a:gd name="T33" fmla="*/ 1269 h 1413"/>
                <a:gd name="T34" fmla="*/ 448 w 733"/>
                <a:gd name="T35" fmla="*/ 1321 h 1413"/>
                <a:gd name="T36" fmla="*/ 526 w 733"/>
                <a:gd name="T37" fmla="*/ 1363 h 1413"/>
                <a:gd name="T38" fmla="*/ 619 w 733"/>
                <a:gd name="T39" fmla="*/ 1396 h 1413"/>
                <a:gd name="T40" fmla="*/ 733 w 733"/>
                <a:gd name="T41" fmla="*/ 1410 h 1413"/>
                <a:gd name="T42" fmla="*/ 713 w 733"/>
                <a:gd name="T43" fmla="*/ 1413 h 1413"/>
                <a:gd name="T44" fmla="*/ 658 w 733"/>
                <a:gd name="T45" fmla="*/ 1410 h 1413"/>
                <a:gd name="T46" fmla="*/ 578 w 733"/>
                <a:gd name="T47" fmla="*/ 1402 h 1413"/>
                <a:gd name="T48" fmla="*/ 477 w 733"/>
                <a:gd name="T49" fmla="*/ 1386 h 1413"/>
                <a:gd name="T50" fmla="*/ 366 w 733"/>
                <a:gd name="T51" fmla="*/ 1357 h 1413"/>
                <a:gd name="T52" fmla="*/ 259 w 733"/>
                <a:gd name="T53" fmla="*/ 1314 h 1413"/>
                <a:gd name="T54" fmla="*/ 158 w 733"/>
                <a:gd name="T55" fmla="*/ 1253 h 1413"/>
                <a:gd name="T56" fmla="*/ 77 w 733"/>
                <a:gd name="T57" fmla="*/ 1165 h 1413"/>
                <a:gd name="T58" fmla="*/ 19 w 733"/>
                <a:gd name="T59" fmla="*/ 1054 h 1413"/>
                <a:gd name="T60" fmla="*/ 0 w 733"/>
                <a:gd name="T61" fmla="*/ 913 h 1413"/>
                <a:gd name="T62" fmla="*/ 15 w 733"/>
                <a:gd name="T63" fmla="*/ 764 h 1413"/>
                <a:gd name="T64" fmla="*/ 64 w 733"/>
                <a:gd name="T65" fmla="*/ 623 h 1413"/>
                <a:gd name="T66" fmla="*/ 133 w 733"/>
                <a:gd name="T67" fmla="*/ 493 h 1413"/>
                <a:gd name="T68" fmla="*/ 217 w 733"/>
                <a:gd name="T69" fmla="*/ 378 h 1413"/>
                <a:gd name="T70" fmla="*/ 314 w 733"/>
                <a:gd name="T71" fmla="*/ 275 h 1413"/>
                <a:gd name="T72" fmla="*/ 412 w 733"/>
                <a:gd name="T73" fmla="*/ 189 h 1413"/>
                <a:gd name="T74" fmla="*/ 509 w 733"/>
                <a:gd name="T75" fmla="*/ 115 h 1413"/>
                <a:gd name="T76" fmla="*/ 597 w 733"/>
                <a:gd name="T77" fmla="*/ 59 h 1413"/>
                <a:gd name="T78" fmla="*/ 668 w 733"/>
                <a:gd name="T79" fmla="*/ 19 h 1413"/>
                <a:gd name="T80" fmla="*/ 713 w 733"/>
                <a:gd name="T81" fmla="*/ 0 h 1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3" h="1413">
                  <a:moveTo>
                    <a:pt x="713" y="0"/>
                  </a:moveTo>
                  <a:lnTo>
                    <a:pt x="665" y="26"/>
                  </a:lnTo>
                  <a:lnTo>
                    <a:pt x="606" y="75"/>
                  </a:lnTo>
                  <a:lnTo>
                    <a:pt x="542" y="143"/>
                  </a:lnTo>
                  <a:lnTo>
                    <a:pt x="473" y="228"/>
                  </a:lnTo>
                  <a:lnTo>
                    <a:pt x="405" y="326"/>
                  </a:lnTo>
                  <a:lnTo>
                    <a:pt x="347" y="438"/>
                  </a:lnTo>
                  <a:lnTo>
                    <a:pt x="298" y="558"/>
                  </a:lnTo>
                  <a:lnTo>
                    <a:pt x="262" y="685"/>
                  </a:lnTo>
                  <a:lnTo>
                    <a:pt x="243" y="816"/>
                  </a:lnTo>
                  <a:lnTo>
                    <a:pt x="249" y="949"/>
                  </a:lnTo>
                  <a:lnTo>
                    <a:pt x="256" y="985"/>
                  </a:lnTo>
                  <a:lnTo>
                    <a:pt x="265" y="1034"/>
                  </a:lnTo>
                  <a:lnTo>
                    <a:pt x="282" y="1090"/>
                  </a:lnTo>
                  <a:lnTo>
                    <a:pt x="305" y="1148"/>
                  </a:lnTo>
                  <a:lnTo>
                    <a:pt x="341" y="1211"/>
                  </a:lnTo>
                  <a:lnTo>
                    <a:pt x="386" y="1269"/>
                  </a:lnTo>
                  <a:lnTo>
                    <a:pt x="448" y="1321"/>
                  </a:lnTo>
                  <a:lnTo>
                    <a:pt x="526" y="1363"/>
                  </a:lnTo>
                  <a:lnTo>
                    <a:pt x="619" y="1396"/>
                  </a:lnTo>
                  <a:lnTo>
                    <a:pt x="733" y="1410"/>
                  </a:lnTo>
                  <a:lnTo>
                    <a:pt x="713" y="1413"/>
                  </a:lnTo>
                  <a:lnTo>
                    <a:pt x="658" y="1410"/>
                  </a:lnTo>
                  <a:lnTo>
                    <a:pt x="578" y="1402"/>
                  </a:lnTo>
                  <a:lnTo>
                    <a:pt x="477" y="1386"/>
                  </a:lnTo>
                  <a:lnTo>
                    <a:pt x="366" y="1357"/>
                  </a:lnTo>
                  <a:lnTo>
                    <a:pt x="259" y="1314"/>
                  </a:lnTo>
                  <a:lnTo>
                    <a:pt x="158" y="1253"/>
                  </a:lnTo>
                  <a:lnTo>
                    <a:pt x="77" y="1165"/>
                  </a:lnTo>
                  <a:lnTo>
                    <a:pt x="19" y="1054"/>
                  </a:lnTo>
                  <a:lnTo>
                    <a:pt x="0" y="913"/>
                  </a:lnTo>
                  <a:lnTo>
                    <a:pt x="15" y="764"/>
                  </a:lnTo>
                  <a:lnTo>
                    <a:pt x="64" y="623"/>
                  </a:lnTo>
                  <a:lnTo>
                    <a:pt x="133" y="493"/>
                  </a:lnTo>
                  <a:lnTo>
                    <a:pt x="217" y="378"/>
                  </a:lnTo>
                  <a:lnTo>
                    <a:pt x="314" y="275"/>
                  </a:lnTo>
                  <a:lnTo>
                    <a:pt x="412" y="189"/>
                  </a:lnTo>
                  <a:lnTo>
                    <a:pt x="509" y="115"/>
                  </a:lnTo>
                  <a:lnTo>
                    <a:pt x="597" y="59"/>
                  </a:lnTo>
                  <a:lnTo>
                    <a:pt x="668" y="19"/>
                  </a:lnTo>
                  <a:lnTo>
                    <a:pt x="713"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27" name="Freeform 1151"/>
            <p:cNvSpPr>
              <a:spLocks/>
            </p:cNvSpPr>
            <p:nvPr/>
          </p:nvSpPr>
          <p:spPr bwMode="auto">
            <a:xfrm>
              <a:off x="976" y="2874"/>
              <a:ext cx="57" cy="59"/>
            </a:xfrm>
            <a:custGeom>
              <a:avLst/>
              <a:gdLst>
                <a:gd name="T0" fmla="*/ 1322 w 1322"/>
                <a:gd name="T1" fmla="*/ 399 h 1664"/>
                <a:gd name="T2" fmla="*/ 1279 w 1322"/>
                <a:gd name="T3" fmla="*/ 375 h 1664"/>
                <a:gd name="T4" fmla="*/ 1220 w 1322"/>
                <a:gd name="T5" fmla="*/ 349 h 1664"/>
                <a:gd name="T6" fmla="*/ 1152 w 1322"/>
                <a:gd name="T7" fmla="*/ 323 h 1664"/>
                <a:gd name="T8" fmla="*/ 1075 w 1322"/>
                <a:gd name="T9" fmla="*/ 303 h 1664"/>
                <a:gd name="T10" fmla="*/ 994 w 1322"/>
                <a:gd name="T11" fmla="*/ 297 h 1664"/>
                <a:gd name="T12" fmla="*/ 906 w 1322"/>
                <a:gd name="T13" fmla="*/ 310 h 1664"/>
                <a:gd name="T14" fmla="*/ 818 w 1322"/>
                <a:gd name="T15" fmla="*/ 346 h 1664"/>
                <a:gd name="T16" fmla="*/ 731 w 1322"/>
                <a:gd name="T17" fmla="*/ 411 h 1664"/>
                <a:gd name="T18" fmla="*/ 649 w 1322"/>
                <a:gd name="T19" fmla="*/ 509 h 1664"/>
                <a:gd name="T20" fmla="*/ 571 w 1322"/>
                <a:gd name="T21" fmla="*/ 650 h 1664"/>
                <a:gd name="T22" fmla="*/ 513 w 1322"/>
                <a:gd name="T23" fmla="*/ 806 h 1664"/>
                <a:gd name="T24" fmla="*/ 480 w 1322"/>
                <a:gd name="T25" fmla="*/ 949 h 1664"/>
                <a:gd name="T26" fmla="*/ 464 w 1322"/>
                <a:gd name="T27" fmla="*/ 1076 h 1664"/>
                <a:gd name="T28" fmla="*/ 467 w 1322"/>
                <a:gd name="T29" fmla="*/ 1194 h 1664"/>
                <a:gd name="T30" fmla="*/ 480 w 1322"/>
                <a:gd name="T31" fmla="*/ 1302 h 1664"/>
                <a:gd name="T32" fmla="*/ 503 w 1322"/>
                <a:gd name="T33" fmla="*/ 1393 h 1664"/>
                <a:gd name="T34" fmla="*/ 533 w 1322"/>
                <a:gd name="T35" fmla="*/ 1478 h 1664"/>
                <a:gd name="T36" fmla="*/ 561 w 1322"/>
                <a:gd name="T37" fmla="*/ 1550 h 1664"/>
                <a:gd name="T38" fmla="*/ 591 w 1322"/>
                <a:gd name="T39" fmla="*/ 1612 h 1664"/>
                <a:gd name="T40" fmla="*/ 613 w 1322"/>
                <a:gd name="T41" fmla="*/ 1664 h 1664"/>
                <a:gd name="T42" fmla="*/ 585 w 1322"/>
                <a:gd name="T43" fmla="*/ 1648 h 1664"/>
                <a:gd name="T44" fmla="*/ 516 w 1322"/>
                <a:gd name="T45" fmla="*/ 1595 h 1664"/>
                <a:gd name="T46" fmla="*/ 415 w 1322"/>
                <a:gd name="T47" fmla="*/ 1514 h 1664"/>
                <a:gd name="T48" fmla="*/ 302 w 1322"/>
                <a:gd name="T49" fmla="*/ 1402 h 1664"/>
                <a:gd name="T50" fmla="*/ 189 w 1322"/>
                <a:gd name="T51" fmla="*/ 1266 h 1664"/>
                <a:gd name="T52" fmla="*/ 91 w 1322"/>
                <a:gd name="T53" fmla="*/ 1106 h 1664"/>
                <a:gd name="T54" fmla="*/ 22 w 1322"/>
                <a:gd name="T55" fmla="*/ 930 h 1664"/>
                <a:gd name="T56" fmla="*/ 0 w 1322"/>
                <a:gd name="T57" fmla="*/ 734 h 1664"/>
                <a:gd name="T58" fmla="*/ 39 w 1322"/>
                <a:gd name="T59" fmla="*/ 529 h 1664"/>
                <a:gd name="T60" fmla="*/ 153 w 1322"/>
                <a:gd name="T61" fmla="*/ 306 h 1664"/>
                <a:gd name="T62" fmla="*/ 311 w 1322"/>
                <a:gd name="T63" fmla="*/ 131 h 1664"/>
                <a:gd name="T64" fmla="*/ 473 w 1322"/>
                <a:gd name="T65" fmla="*/ 32 h 1664"/>
                <a:gd name="T66" fmla="*/ 637 w 1322"/>
                <a:gd name="T67" fmla="*/ 0 h 1664"/>
                <a:gd name="T68" fmla="*/ 789 w 1322"/>
                <a:gd name="T69" fmla="*/ 20 h 1664"/>
                <a:gd name="T70" fmla="*/ 932 w 1322"/>
                <a:gd name="T71" fmla="*/ 76 h 1664"/>
                <a:gd name="T72" fmla="*/ 1061 w 1322"/>
                <a:gd name="T73" fmla="*/ 153 h 1664"/>
                <a:gd name="T74" fmla="*/ 1168 w 1322"/>
                <a:gd name="T75" fmla="*/ 239 h 1664"/>
                <a:gd name="T76" fmla="*/ 1250 w 1322"/>
                <a:gd name="T77" fmla="*/ 317 h 1664"/>
                <a:gd name="T78" fmla="*/ 1305 w 1322"/>
                <a:gd name="T79" fmla="*/ 375 h 1664"/>
                <a:gd name="T80" fmla="*/ 1322 w 1322"/>
                <a:gd name="T81" fmla="*/ 399 h 1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22" h="1664">
                  <a:moveTo>
                    <a:pt x="1322" y="399"/>
                  </a:moveTo>
                  <a:lnTo>
                    <a:pt x="1279" y="375"/>
                  </a:lnTo>
                  <a:lnTo>
                    <a:pt x="1220" y="349"/>
                  </a:lnTo>
                  <a:lnTo>
                    <a:pt x="1152" y="323"/>
                  </a:lnTo>
                  <a:lnTo>
                    <a:pt x="1075" y="303"/>
                  </a:lnTo>
                  <a:lnTo>
                    <a:pt x="994" y="297"/>
                  </a:lnTo>
                  <a:lnTo>
                    <a:pt x="906" y="310"/>
                  </a:lnTo>
                  <a:lnTo>
                    <a:pt x="818" y="346"/>
                  </a:lnTo>
                  <a:lnTo>
                    <a:pt x="731" y="411"/>
                  </a:lnTo>
                  <a:lnTo>
                    <a:pt x="649" y="509"/>
                  </a:lnTo>
                  <a:lnTo>
                    <a:pt x="571" y="650"/>
                  </a:lnTo>
                  <a:lnTo>
                    <a:pt x="513" y="806"/>
                  </a:lnTo>
                  <a:lnTo>
                    <a:pt x="480" y="949"/>
                  </a:lnTo>
                  <a:lnTo>
                    <a:pt x="464" y="1076"/>
                  </a:lnTo>
                  <a:lnTo>
                    <a:pt x="467" y="1194"/>
                  </a:lnTo>
                  <a:lnTo>
                    <a:pt x="480" y="1302"/>
                  </a:lnTo>
                  <a:lnTo>
                    <a:pt x="503" y="1393"/>
                  </a:lnTo>
                  <a:lnTo>
                    <a:pt x="533" y="1478"/>
                  </a:lnTo>
                  <a:lnTo>
                    <a:pt x="561" y="1550"/>
                  </a:lnTo>
                  <a:lnTo>
                    <a:pt x="591" y="1612"/>
                  </a:lnTo>
                  <a:lnTo>
                    <a:pt x="613" y="1664"/>
                  </a:lnTo>
                  <a:lnTo>
                    <a:pt x="585" y="1648"/>
                  </a:lnTo>
                  <a:lnTo>
                    <a:pt x="516" y="1595"/>
                  </a:lnTo>
                  <a:lnTo>
                    <a:pt x="415" y="1514"/>
                  </a:lnTo>
                  <a:lnTo>
                    <a:pt x="302" y="1402"/>
                  </a:lnTo>
                  <a:lnTo>
                    <a:pt x="189" y="1266"/>
                  </a:lnTo>
                  <a:lnTo>
                    <a:pt x="91" y="1106"/>
                  </a:lnTo>
                  <a:lnTo>
                    <a:pt x="22" y="930"/>
                  </a:lnTo>
                  <a:lnTo>
                    <a:pt x="0" y="734"/>
                  </a:lnTo>
                  <a:lnTo>
                    <a:pt x="39" y="529"/>
                  </a:lnTo>
                  <a:lnTo>
                    <a:pt x="153" y="306"/>
                  </a:lnTo>
                  <a:lnTo>
                    <a:pt x="311" y="131"/>
                  </a:lnTo>
                  <a:lnTo>
                    <a:pt x="473" y="32"/>
                  </a:lnTo>
                  <a:lnTo>
                    <a:pt x="637" y="0"/>
                  </a:lnTo>
                  <a:lnTo>
                    <a:pt x="789" y="20"/>
                  </a:lnTo>
                  <a:lnTo>
                    <a:pt x="932" y="76"/>
                  </a:lnTo>
                  <a:lnTo>
                    <a:pt x="1061" y="153"/>
                  </a:lnTo>
                  <a:lnTo>
                    <a:pt x="1168" y="239"/>
                  </a:lnTo>
                  <a:lnTo>
                    <a:pt x="1250" y="317"/>
                  </a:lnTo>
                  <a:lnTo>
                    <a:pt x="1305" y="375"/>
                  </a:lnTo>
                  <a:lnTo>
                    <a:pt x="1322" y="399"/>
                  </a:lnTo>
                  <a:close/>
                </a:path>
              </a:pathLst>
            </a:custGeom>
            <a:solidFill>
              <a:srgbClr val="CB3F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28" name="Freeform 1152"/>
            <p:cNvSpPr>
              <a:spLocks/>
            </p:cNvSpPr>
            <p:nvPr/>
          </p:nvSpPr>
          <p:spPr bwMode="auto">
            <a:xfrm>
              <a:off x="976" y="2874"/>
              <a:ext cx="57" cy="59"/>
            </a:xfrm>
            <a:custGeom>
              <a:avLst/>
              <a:gdLst>
                <a:gd name="T0" fmla="*/ 1322 w 1322"/>
                <a:gd name="T1" fmla="*/ 399 h 1664"/>
                <a:gd name="T2" fmla="*/ 1279 w 1322"/>
                <a:gd name="T3" fmla="*/ 375 h 1664"/>
                <a:gd name="T4" fmla="*/ 1220 w 1322"/>
                <a:gd name="T5" fmla="*/ 349 h 1664"/>
                <a:gd name="T6" fmla="*/ 1152 w 1322"/>
                <a:gd name="T7" fmla="*/ 323 h 1664"/>
                <a:gd name="T8" fmla="*/ 1075 w 1322"/>
                <a:gd name="T9" fmla="*/ 303 h 1664"/>
                <a:gd name="T10" fmla="*/ 994 w 1322"/>
                <a:gd name="T11" fmla="*/ 297 h 1664"/>
                <a:gd name="T12" fmla="*/ 906 w 1322"/>
                <a:gd name="T13" fmla="*/ 310 h 1664"/>
                <a:gd name="T14" fmla="*/ 818 w 1322"/>
                <a:gd name="T15" fmla="*/ 346 h 1664"/>
                <a:gd name="T16" fmla="*/ 731 w 1322"/>
                <a:gd name="T17" fmla="*/ 411 h 1664"/>
                <a:gd name="T18" fmla="*/ 649 w 1322"/>
                <a:gd name="T19" fmla="*/ 509 h 1664"/>
                <a:gd name="T20" fmla="*/ 571 w 1322"/>
                <a:gd name="T21" fmla="*/ 650 h 1664"/>
                <a:gd name="T22" fmla="*/ 513 w 1322"/>
                <a:gd name="T23" fmla="*/ 806 h 1664"/>
                <a:gd name="T24" fmla="*/ 480 w 1322"/>
                <a:gd name="T25" fmla="*/ 949 h 1664"/>
                <a:gd name="T26" fmla="*/ 464 w 1322"/>
                <a:gd name="T27" fmla="*/ 1076 h 1664"/>
                <a:gd name="T28" fmla="*/ 467 w 1322"/>
                <a:gd name="T29" fmla="*/ 1194 h 1664"/>
                <a:gd name="T30" fmla="*/ 480 w 1322"/>
                <a:gd name="T31" fmla="*/ 1302 h 1664"/>
                <a:gd name="T32" fmla="*/ 503 w 1322"/>
                <a:gd name="T33" fmla="*/ 1393 h 1664"/>
                <a:gd name="T34" fmla="*/ 533 w 1322"/>
                <a:gd name="T35" fmla="*/ 1478 h 1664"/>
                <a:gd name="T36" fmla="*/ 561 w 1322"/>
                <a:gd name="T37" fmla="*/ 1550 h 1664"/>
                <a:gd name="T38" fmla="*/ 591 w 1322"/>
                <a:gd name="T39" fmla="*/ 1612 h 1664"/>
                <a:gd name="T40" fmla="*/ 613 w 1322"/>
                <a:gd name="T41" fmla="*/ 1664 h 1664"/>
                <a:gd name="T42" fmla="*/ 585 w 1322"/>
                <a:gd name="T43" fmla="*/ 1648 h 1664"/>
                <a:gd name="T44" fmla="*/ 516 w 1322"/>
                <a:gd name="T45" fmla="*/ 1595 h 1664"/>
                <a:gd name="T46" fmla="*/ 415 w 1322"/>
                <a:gd name="T47" fmla="*/ 1514 h 1664"/>
                <a:gd name="T48" fmla="*/ 302 w 1322"/>
                <a:gd name="T49" fmla="*/ 1402 h 1664"/>
                <a:gd name="T50" fmla="*/ 189 w 1322"/>
                <a:gd name="T51" fmla="*/ 1266 h 1664"/>
                <a:gd name="T52" fmla="*/ 91 w 1322"/>
                <a:gd name="T53" fmla="*/ 1106 h 1664"/>
                <a:gd name="T54" fmla="*/ 22 w 1322"/>
                <a:gd name="T55" fmla="*/ 930 h 1664"/>
                <a:gd name="T56" fmla="*/ 0 w 1322"/>
                <a:gd name="T57" fmla="*/ 734 h 1664"/>
                <a:gd name="T58" fmla="*/ 39 w 1322"/>
                <a:gd name="T59" fmla="*/ 529 h 1664"/>
                <a:gd name="T60" fmla="*/ 153 w 1322"/>
                <a:gd name="T61" fmla="*/ 306 h 1664"/>
                <a:gd name="T62" fmla="*/ 311 w 1322"/>
                <a:gd name="T63" fmla="*/ 131 h 1664"/>
                <a:gd name="T64" fmla="*/ 473 w 1322"/>
                <a:gd name="T65" fmla="*/ 32 h 1664"/>
                <a:gd name="T66" fmla="*/ 637 w 1322"/>
                <a:gd name="T67" fmla="*/ 0 h 1664"/>
                <a:gd name="T68" fmla="*/ 789 w 1322"/>
                <a:gd name="T69" fmla="*/ 20 h 1664"/>
                <a:gd name="T70" fmla="*/ 932 w 1322"/>
                <a:gd name="T71" fmla="*/ 76 h 1664"/>
                <a:gd name="T72" fmla="*/ 1061 w 1322"/>
                <a:gd name="T73" fmla="*/ 153 h 1664"/>
                <a:gd name="T74" fmla="*/ 1168 w 1322"/>
                <a:gd name="T75" fmla="*/ 239 h 1664"/>
                <a:gd name="T76" fmla="*/ 1250 w 1322"/>
                <a:gd name="T77" fmla="*/ 317 h 1664"/>
                <a:gd name="T78" fmla="*/ 1305 w 1322"/>
                <a:gd name="T79" fmla="*/ 375 h 1664"/>
                <a:gd name="T80" fmla="*/ 1322 w 1322"/>
                <a:gd name="T81" fmla="*/ 399 h 1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22" h="1664">
                  <a:moveTo>
                    <a:pt x="1322" y="399"/>
                  </a:moveTo>
                  <a:lnTo>
                    <a:pt x="1279" y="375"/>
                  </a:lnTo>
                  <a:lnTo>
                    <a:pt x="1220" y="349"/>
                  </a:lnTo>
                  <a:lnTo>
                    <a:pt x="1152" y="323"/>
                  </a:lnTo>
                  <a:lnTo>
                    <a:pt x="1075" y="303"/>
                  </a:lnTo>
                  <a:lnTo>
                    <a:pt x="994" y="297"/>
                  </a:lnTo>
                  <a:lnTo>
                    <a:pt x="906" y="310"/>
                  </a:lnTo>
                  <a:lnTo>
                    <a:pt x="818" y="346"/>
                  </a:lnTo>
                  <a:lnTo>
                    <a:pt x="731" y="411"/>
                  </a:lnTo>
                  <a:lnTo>
                    <a:pt x="649" y="509"/>
                  </a:lnTo>
                  <a:lnTo>
                    <a:pt x="571" y="650"/>
                  </a:lnTo>
                  <a:lnTo>
                    <a:pt x="513" y="806"/>
                  </a:lnTo>
                  <a:lnTo>
                    <a:pt x="480" y="949"/>
                  </a:lnTo>
                  <a:lnTo>
                    <a:pt x="464" y="1076"/>
                  </a:lnTo>
                  <a:lnTo>
                    <a:pt x="467" y="1194"/>
                  </a:lnTo>
                  <a:lnTo>
                    <a:pt x="480" y="1302"/>
                  </a:lnTo>
                  <a:lnTo>
                    <a:pt x="503" y="1393"/>
                  </a:lnTo>
                  <a:lnTo>
                    <a:pt x="533" y="1478"/>
                  </a:lnTo>
                  <a:lnTo>
                    <a:pt x="561" y="1550"/>
                  </a:lnTo>
                  <a:lnTo>
                    <a:pt x="591" y="1612"/>
                  </a:lnTo>
                  <a:lnTo>
                    <a:pt x="613" y="1664"/>
                  </a:lnTo>
                  <a:lnTo>
                    <a:pt x="585" y="1648"/>
                  </a:lnTo>
                  <a:lnTo>
                    <a:pt x="516" y="1595"/>
                  </a:lnTo>
                  <a:lnTo>
                    <a:pt x="415" y="1514"/>
                  </a:lnTo>
                  <a:lnTo>
                    <a:pt x="302" y="1402"/>
                  </a:lnTo>
                  <a:lnTo>
                    <a:pt x="189" y="1266"/>
                  </a:lnTo>
                  <a:lnTo>
                    <a:pt x="91" y="1106"/>
                  </a:lnTo>
                  <a:lnTo>
                    <a:pt x="22" y="930"/>
                  </a:lnTo>
                  <a:lnTo>
                    <a:pt x="0" y="734"/>
                  </a:lnTo>
                  <a:lnTo>
                    <a:pt x="39" y="529"/>
                  </a:lnTo>
                  <a:lnTo>
                    <a:pt x="153" y="306"/>
                  </a:lnTo>
                  <a:lnTo>
                    <a:pt x="311" y="131"/>
                  </a:lnTo>
                  <a:lnTo>
                    <a:pt x="473" y="32"/>
                  </a:lnTo>
                  <a:lnTo>
                    <a:pt x="637" y="0"/>
                  </a:lnTo>
                  <a:lnTo>
                    <a:pt x="789" y="20"/>
                  </a:lnTo>
                  <a:lnTo>
                    <a:pt x="932" y="76"/>
                  </a:lnTo>
                  <a:lnTo>
                    <a:pt x="1061" y="153"/>
                  </a:lnTo>
                  <a:lnTo>
                    <a:pt x="1168" y="239"/>
                  </a:lnTo>
                  <a:lnTo>
                    <a:pt x="1250" y="317"/>
                  </a:lnTo>
                  <a:lnTo>
                    <a:pt x="1305" y="375"/>
                  </a:lnTo>
                  <a:lnTo>
                    <a:pt x="1322" y="399"/>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29" name="Freeform 1153"/>
            <p:cNvSpPr>
              <a:spLocks/>
            </p:cNvSpPr>
            <p:nvPr/>
          </p:nvSpPr>
          <p:spPr bwMode="auto">
            <a:xfrm>
              <a:off x="975" y="2875"/>
              <a:ext cx="49" cy="45"/>
            </a:xfrm>
            <a:custGeom>
              <a:avLst/>
              <a:gdLst>
                <a:gd name="T0" fmla="*/ 238 w 1138"/>
                <a:gd name="T1" fmla="*/ 1183 h 1255"/>
                <a:gd name="T2" fmla="*/ 234 w 1138"/>
                <a:gd name="T3" fmla="*/ 1255 h 1255"/>
                <a:gd name="T4" fmla="*/ 234 w 1138"/>
                <a:gd name="T5" fmla="*/ 1252 h 1255"/>
                <a:gd name="T6" fmla="*/ 238 w 1138"/>
                <a:gd name="T7" fmla="*/ 1193 h 1255"/>
                <a:gd name="T8" fmla="*/ 241 w 1138"/>
                <a:gd name="T9" fmla="*/ 1089 h 1255"/>
                <a:gd name="T10" fmla="*/ 254 w 1138"/>
                <a:gd name="T11" fmla="*/ 952 h 1255"/>
                <a:gd name="T12" fmla="*/ 277 w 1138"/>
                <a:gd name="T13" fmla="*/ 798 h 1255"/>
                <a:gd name="T14" fmla="*/ 310 w 1138"/>
                <a:gd name="T15" fmla="*/ 642 h 1255"/>
                <a:gd name="T16" fmla="*/ 355 w 1138"/>
                <a:gd name="T17" fmla="*/ 492 h 1255"/>
                <a:gd name="T18" fmla="*/ 417 w 1138"/>
                <a:gd name="T19" fmla="*/ 368 h 1255"/>
                <a:gd name="T20" fmla="*/ 498 w 1138"/>
                <a:gd name="T21" fmla="*/ 280 h 1255"/>
                <a:gd name="T22" fmla="*/ 569 w 1138"/>
                <a:gd name="T23" fmla="*/ 231 h 1255"/>
                <a:gd name="T24" fmla="*/ 640 w 1138"/>
                <a:gd name="T25" fmla="*/ 196 h 1255"/>
                <a:gd name="T26" fmla="*/ 712 w 1138"/>
                <a:gd name="T27" fmla="*/ 169 h 1255"/>
                <a:gd name="T28" fmla="*/ 780 w 1138"/>
                <a:gd name="T29" fmla="*/ 156 h 1255"/>
                <a:gd name="T30" fmla="*/ 849 w 1138"/>
                <a:gd name="T31" fmla="*/ 146 h 1255"/>
                <a:gd name="T32" fmla="*/ 913 w 1138"/>
                <a:gd name="T33" fmla="*/ 146 h 1255"/>
                <a:gd name="T34" fmla="*/ 975 w 1138"/>
                <a:gd name="T35" fmla="*/ 149 h 1255"/>
                <a:gd name="T36" fmla="*/ 1033 w 1138"/>
                <a:gd name="T37" fmla="*/ 156 h 1255"/>
                <a:gd name="T38" fmla="*/ 1085 w 1138"/>
                <a:gd name="T39" fmla="*/ 166 h 1255"/>
                <a:gd name="T40" fmla="*/ 1138 w 1138"/>
                <a:gd name="T41" fmla="*/ 179 h 1255"/>
                <a:gd name="T42" fmla="*/ 1124 w 1138"/>
                <a:gd name="T43" fmla="*/ 166 h 1255"/>
                <a:gd name="T44" fmla="*/ 1085 w 1138"/>
                <a:gd name="T45" fmla="*/ 136 h 1255"/>
                <a:gd name="T46" fmla="*/ 1027 w 1138"/>
                <a:gd name="T47" fmla="*/ 97 h 1255"/>
                <a:gd name="T48" fmla="*/ 949 w 1138"/>
                <a:gd name="T49" fmla="*/ 55 h 1255"/>
                <a:gd name="T50" fmla="*/ 852 w 1138"/>
                <a:gd name="T51" fmla="*/ 19 h 1255"/>
                <a:gd name="T52" fmla="*/ 741 w 1138"/>
                <a:gd name="T53" fmla="*/ 0 h 1255"/>
                <a:gd name="T54" fmla="*/ 618 w 1138"/>
                <a:gd name="T55" fmla="*/ 0 h 1255"/>
                <a:gd name="T56" fmla="*/ 487 w 1138"/>
                <a:gd name="T57" fmla="*/ 28 h 1255"/>
                <a:gd name="T58" fmla="*/ 349 w 1138"/>
                <a:gd name="T59" fmla="*/ 94 h 1255"/>
                <a:gd name="T60" fmla="*/ 206 w 1138"/>
                <a:gd name="T61" fmla="*/ 208 h 1255"/>
                <a:gd name="T62" fmla="*/ 91 w 1138"/>
                <a:gd name="T63" fmla="*/ 348 h 1255"/>
                <a:gd name="T64" fmla="*/ 27 w 1138"/>
                <a:gd name="T65" fmla="*/ 486 h 1255"/>
                <a:gd name="T66" fmla="*/ 0 w 1138"/>
                <a:gd name="T67" fmla="*/ 619 h 1255"/>
                <a:gd name="T68" fmla="*/ 11 w 1138"/>
                <a:gd name="T69" fmla="*/ 746 h 1255"/>
                <a:gd name="T70" fmla="*/ 43 w 1138"/>
                <a:gd name="T71" fmla="*/ 864 h 1255"/>
                <a:gd name="T72" fmla="*/ 88 w 1138"/>
                <a:gd name="T73" fmla="*/ 968 h 1255"/>
                <a:gd name="T74" fmla="*/ 140 w 1138"/>
                <a:gd name="T75" fmla="*/ 1056 h 1255"/>
                <a:gd name="T76" fmla="*/ 186 w 1138"/>
                <a:gd name="T77" fmla="*/ 1121 h 1255"/>
                <a:gd name="T78" fmla="*/ 222 w 1138"/>
                <a:gd name="T79" fmla="*/ 1164 h 1255"/>
                <a:gd name="T80" fmla="*/ 238 w 1138"/>
                <a:gd name="T81" fmla="*/ 1183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38" h="1255">
                  <a:moveTo>
                    <a:pt x="238" y="1183"/>
                  </a:moveTo>
                  <a:lnTo>
                    <a:pt x="234" y="1255"/>
                  </a:lnTo>
                  <a:lnTo>
                    <a:pt x="234" y="1252"/>
                  </a:lnTo>
                  <a:lnTo>
                    <a:pt x="238" y="1193"/>
                  </a:lnTo>
                  <a:lnTo>
                    <a:pt x="241" y="1089"/>
                  </a:lnTo>
                  <a:lnTo>
                    <a:pt x="254" y="952"/>
                  </a:lnTo>
                  <a:lnTo>
                    <a:pt x="277" y="798"/>
                  </a:lnTo>
                  <a:lnTo>
                    <a:pt x="310" y="642"/>
                  </a:lnTo>
                  <a:lnTo>
                    <a:pt x="355" y="492"/>
                  </a:lnTo>
                  <a:lnTo>
                    <a:pt x="417" y="368"/>
                  </a:lnTo>
                  <a:lnTo>
                    <a:pt x="498" y="280"/>
                  </a:lnTo>
                  <a:lnTo>
                    <a:pt x="569" y="231"/>
                  </a:lnTo>
                  <a:lnTo>
                    <a:pt x="640" y="196"/>
                  </a:lnTo>
                  <a:lnTo>
                    <a:pt x="712" y="169"/>
                  </a:lnTo>
                  <a:lnTo>
                    <a:pt x="780" y="156"/>
                  </a:lnTo>
                  <a:lnTo>
                    <a:pt x="849" y="146"/>
                  </a:lnTo>
                  <a:lnTo>
                    <a:pt x="913" y="146"/>
                  </a:lnTo>
                  <a:lnTo>
                    <a:pt x="975" y="149"/>
                  </a:lnTo>
                  <a:lnTo>
                    <a:pt x="1033" y="156"/>
                  </a:lnTo>
                  <a:lnTo>
                    <a:pt x="1085" y="166"/>
                  </a:lnTo>
                  <a:lnTo>
                    <a:pt x="1138" y="179"/>
                  </a:lnTo>
                  <a:lnTo>
                    <a:pt x="1124" y="166"/>
                  </a:lnTo>
                  <a:lnTo>
                    <a:pt x="1085" y="136"/>
                  </a:lnTo>
                  <a:lnTo>
                    <a:pt x="1027" y="97"/>
                  </a:lnTo>
                  <a:lnTo>
                    <a:pt x="949" y="55"/>
                  </a:lnTo>
                  <a:lnTo>
                    <a:pt x="852" y="19"/>
                  </a:lnTo>
                  <a:lnTo>
                    <a:pt x="741" y="0"/>
                  </a:lnTo>
                  <a:lnTo>
                    <a:pt x="618" y="0"/>
                  </a:lnTo>
                  <a:lnTo>
                    <a:pt x="487" y="28"/>
                  </a:lnTo>
                  <a:lnTo>
                    <a:pt x="349" y="94"/>
                  </a:lnTo>
                  <a:lnTo>
                    <a:pt x="206" y="208"/>
                  </a:lnTo>
                  <a:lnTo>
                    <a:pt x="91" y="348"/>
                  </a:lnTo>
                  <a:lnTo>
                    <a:pt x="27" y="486"/>
                  </a:lnTo>
                  <a:lnTo>
                    <a:pt x="0" y="619"/>
                  </a:lnTo>
                  <a:lnTo>
                    <a:pt x="11" y="746"/>
                  </a:lnTo>
                  <a:lnTo>
                    <a:pt x="43" y="864"/>
                  </a:lnTo>
                  <a:lnTo>
                    <a:pt x="88" y="968"/>
                  </a:lnTo>
                  <a:lnTo>
                    <a:pt x="140" y="1056"/>
                  </a:lnTo>
                  <a:lnTo>
                    <a:pt x="186" y="1121"/>
                  </a:lnTo>
                  <a:lnTo>
                    <a:pt x="222" y="1164"/>
                  </a:lnTo>
                  <a:lnTo>
                    <a:pt x="238" y="1183"/>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30" name="Freeform 1154"/>
            <p:cNvSpPr>
              <a:spLocks/>
            </p:cNvSpPr>
            <p:nvPr/>
          </p:nvSpPr>
          <p:spPr bwMode="auto">
            <a:xfrm>
              <a:off x="773" y="2677"/>
              <a:ext cx="270" cy="321"/>
            </a:xfrm>
            <a:custGeom>
              <a:avLst/>
              <a:gdLst>
                <a:gd name="T0" fmla="*/ 3368 w 6216"/>
                <a:gd name="T1" fmla="*/ 1722 h 9004"/>
                <a:gd name="T2" fmla="*/ 3579 w 6216"/>
                <a:gd name="T3" fmla="*/ 1700 h 9004"/>
                <a:gd name="T4" fmla="*/ 3842 w 6216"/>
                <a:gd name="T5" fmla="*/ 1683 h 9004"/>
                <a:gd name="T6" fmla="*/ 4122 w 6216"/>
                <a:gd name="T7" fmla="*/ 1112 h 9004"/>
                <a:gd name="T8" fmla="*/ 3917 w 6216"/>
                <a:gd name="T9" fmla="*/ 303 h 9004"/>
                <a:gd name="T10" fmla="*/ 3946 w 6216"/>
                <a:gd name="T11" fmla="*/ 146 h 9004"/>
                <a:gd name="T12" fmla="*/ 4082 w 6216"/>
                <a:gd name="T13" fmla="*/ 450 h 9004"/>
                <a:gd name="T14" fmla="*/ 4280 w 6216"/>
                <a:gd name="T15" fmla="*/ 505 h 9004"/>
                <a:gd name="T16" fmla="*/ 4423 w 6216"/>
                <a:gd name="T17" fmla="*/ 336 h 9004"/>
                <a:gd name="T18" fmla="*/ 4543 w 6216"/>
                <a:gd name="T19" fmla="*/ 0 h 9004"/>
                <a:gd name="T20" fmla="*/ 4527 w 6216"/>
                <a:gd name="T21" fmla="*/ 254 h 9004"/>
                <a:gd name="T22" fmla="*/ 4488 w 6216"/>
                <a:gd name="T23" fmla="*/ 1278 h 9004"/>
                <a:gd name="T24" fmla="*/ 4884 w 6216"/>
                <a:gd name="T25" fmla="*/ 1657 h 9004"/>
                <a:gd name="T26" fmla="*/ 5313 w 6216"/>
                <a:gd name="T27" fmla="*/ 1488 h 9004"/>
                <a:gd name="T28" fmla="*/ 5420 w 6216"/>
                <a:gd name="T29" fmla="*/ 1523 h 9004"/>
                <a:gd name="T30" fmla="*/ 5082 w 6216"/>
                <a:gd name="T31" fmla="*/ 1761 h 9004"/>
                <a:gd name="T32" fmla="*/ 5082 w 6216"/>
                <a:gd name="T33" fmla="*/ 2068 h 9004"/>
                <a:gd name="T34" fmla="*/ 5482 w 6216"/>
                <a:gd name="T35" fmla="*/ 2179 h 9004"/>
                <a:gd name="T36" fmla="*/ 5752 w 6216"/>
                <a:gd name="T37" fmla="*/ 2130 h 9004"/>
                <a:gd name="T38" fmla="*/ 5450 w 6216"/>
                <a:gd name="T39" fmla="*/ 2267 h 9004"/>
                <a:gd name="T40" fmla="*/ 5076 w 6216"/>
                <a:gd name="T41" fmla="*/ 2877 h 9004"/>
                <a:gd name="T42" fmla="*/ 5599 w 6216"/>
                <a:gd name="T43" fmla="*/ 3598 h 9004"/>
                <a:gd name="T44" fmla="*/ 5995 w 6216"/>
                <a:gd name="T45" fmla="*/ 3504 h 9004"/>
                <a:gd name="T46" fmla="*/ 5981 w 6216"/>
                <a:gd name="T47" fmla="*/ 3620 h 9004"/>
                <a:gd name="T48" fmla="*/ 5390 w 6216"/>
                <a:gd name="T49" fmla="*/ 3996 h 9004"/>
                <a:gd name="T50" fmla="*/ 5316 w 6216"/>
                <a:gd name="T51" fmla="*/ 4893 h 9004"/>
                <a:gd name="T52" fmla="*/ 6005 w 6216"/>
                <a:gd name="T53" fmla="*/ 5007 h 9004"/>
                <a:gd name="T54" fmla="*/ 6216 w 6216"/>
                <a:gd name="T55" fmla="*/ 4998 h 9004"/>
                <a:gd name="T56" fmla="*/ 5985 w 6216"/>
                <a:gd name="T57" fmla="*/ 5138 h 9004"/>
                <a:gd name="T58" fmla="*/ 5859 w 6216"/>
                <a:gd name="T59" fmla="*/ 5373 h 9004"/>
                <a:gd name="T60" fmla="*/ 5926 w 6216"/>
                <a:gd name="T61" fmla="*/ 5705 h 9004"/>
                <a:gd name="T62" fmla="*/ 6082 w 6216"/>
                <a:gd name="T63" fmla="*/ 5970 h 9004"/>
                <a:gd name="T64" fmla="*/ 5950 w 6216"/>
                <a:gd name="T65" fmla="*/ 5923 h 9004"/>
                <a:gd name="T66" fmla="*/ 5387 w 6216"/>
                <a:gd name="T67" fmla="*/ 5614 h 9004"/>
                <a:gd name="T68" fmla="*/ 4796 w 6216"/>
                <a:gd name="T69" fmla="*/ 6423 h 9004"/>
                <a:gd name="T70" fmla="*/ 5274 w 6216"/>
                <a:gd name="T71" fmla="*/ 7144 h 9004"/>
                <a:gd name="T72" fmla="*/ 5304 w 6216"/>
                <a:gd name="T73" fmla="*/ 7333 h 9004"/>
                <a:gd name="T74" fmla="*/ 5002 w 6216"/>
                <a:gd name="T75" fmla="*/ 7085 h 9004"/>
                <a:gd name="T76" fmla="*/ 4180 w 6216"/>
                <a:gd name="T77" fmla="*/ 6994 h 9004"/>
                <a:gd name="T78" fmla="*/ 4073 w 6216"/>
                <a:gd name="T79" fmla="*/ 7861 h 9004"/>
                <a:gd name="T80" fmla="*/ 4208 w 6216"/>
                <a:gd name="T81" fmla="*/ 8273 h 9004"/>
                <a:gd name="T82" fmla="*/ 4015 w 6216"/>
                <a:gd name="T83" fmla="*/ 8132 h 9004"/>
                <a:gd name="T84" fmla="*/ 3524 w 6216"/>
                <a:gd name="T85" fmla="*/ 7287 h 9004"/>
                <a:gd name="T86" fmla="*/ 2955 w 6216"/>
                <a:gd name="T87" fmla="*/ 7187 h 9004"/>
                <a:gd name="T88" fmla="*/ 2864 w 6216"/>
                <a:gd name="T89" fmla="*/ 7144 h 9004"/>
                <a:gd name="T90" fmla="*/ 3196 w 6216"/>
                <a:gd name="T91" fmla="*/ 6916 h 9004"/>
                <a:gd name="T92" fmla="*/ 2822 w 6216"/>
                <a:gd name="T93" fmla="*/ 5696 h 9004"/>
                <a:gd name="T94" fmla="*/ 2199 w 6216"/>
                <a:gd name="T95" fmla="*/ 5523 h 9004"/>
                <a:gd name="T96" fmla="*/ 1465 w 6216"/>
                <a:gd name="T97" fmla="*/ 5835 h 9004"/>
                <a:gd name="T98" fmla="*/ 865 w 6216"/>
                <a:gd name="T99" fmla="*/ 6896 h 9004"/>
                <a:gd name="T100" fmla="*/ 595 w 6216"/>
                <a:gd name="T101" fmla="*/ 8394 h 9004"/>
                <a:gd name="T102" fmla="*/ 433 w 6216"/>
                <a:gd name="T103" fmla="*/ 8968 h 9004"/>
                <a:gd name="T104" fmla="*/ 43 w 6216"/>
                <a:gd name="T105" fmla="*/ 8919 h 9004"/>
                <a:gd name="T106" fmla="*/ 82 w 6216"/>
                <a:gd name="T107" fmla="*/ 8015 h 9004"/>
                <a:gd name="T108" fmla="*/ 387 w 6216"/>
                <a:gd name="T109" fmla="*/ 6400 h 9004"/>
                <a:gd name="T110" fmla="*/ 1468 w 6216"/>
                <a:gd name="T111" fmla="*/ 4805 h 9004"/>
                <a:gd name="T112" fmla="*/ 2582 w 6216"/>
                <a:gd name="T113" fmla="*/ 4198 h 9004"/>
                <a:gd name="T114" fmla="*/ 3455 w 6216"/>
                <a:gd name="T115" fmla="*/ 3239 h 9004"/>
                <a:gd name="T116" fmla="*/ 3674 w 6216"/>
                <a:gd name="T117" fmla="*/ 2202 h 9004"/>
                <a:gd name="T118" fmla="*/ 3576 w 6216"/>
                <a:gd name="T119" fmla="*/ 1921 h 9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16" h="9004">
                  <a:moveTo>
                    <a:pt x="3562" y="1899"/>
                  </a:moveTo>
                  <a:lnTo>
                    <a:pt x="3543" y="1875"/>
                  </a:lnTo>
                  <a:lnTo>
                    <a:pt x="3520" y="1856"/>
                  </a:lnTo>
                  <a:lnTo>
                    <a:pt x="3488" y="1833"/>
                  </a:lnTo>
                  <a:lnTo>
                    <a:pt x="3459" y="1814"/>
                  </a:lnTo>
                  <a:lnTo>
                    <a:pt x="3427" y="1794"/>
                  </a:lnTo>
                  <a:lnTo>
                    <a:pt x="3400" y="1772"/>
                  </a:lnTo>
                  <a:lnTo>
                    <a:pt x="3381" y="1748"/>
                  </a:lnTo>
                  <a:lnTo>
                    <a:pt x="3368" y="1722"/>
                  </a:lnTo>
                  <a:lnTo>
                    <a:pt x="3368" y="1696"/>
                  </a:lnTo>
                  <a:lnTo>
                    <a:pt x="3381" y="1667"/>
                  </a:lnTo>
                  <a:lnTo>
                    <a:pt x="3394" y="1657"/>
                  </a:lnTo>
                  <a:lnTo>
                    <a:pt x="3416" y="1654"/>
                  </a:lnTo>
                  <a:lnTo>
                    <a:pt x="3443" y="1657"/>
                  </a:lnTo>
                  <a:lnTo>
                    <a:pt x="3475" y="1664"/>
                  </a:lnTo>
                  <a:lnTo>
                    <a:pt x="3507" y="1676"/>
                  </a:lnTo>
                  <a:lnTo>
                    <a:pt x="3543" y="1686"/>
                  </a:lnTo>
                  <a:lnTo>
                    <a:pt x="3579" y="1700"/>
                  </a:lnTo>
                  <a:lnTo>
                    <a:pt x="3614" y="1709"/>
                  </a:lnTo>
                  <a:lnTo>
                    <a:pt x="3644" y="1716"/>
                  </a:lnTo>
                  <a:lnTo>
                    <a:pt x="3670" y="1719"/>
                  </a:lnTo>
                  <a:lnTo>
                    <a:pt x="3699" y="1719"/>
                  </a:lnTo>
                  <a:lnTo>
                    <a:pt x="3729" y="1716"/>
                  </a:lnTo>
                  <a:lnTo>
                    <a:pt x="3757" y="1712"/>
                  </a:lnTo>
                  <a:lnTo>
                    <a:pt x="3787" y="1706"/>
                  </a:lnTo>
                  <a:lnTo>
                    <a:pt x="3812" y="1696"/>
                  </a:lnTo>
                  <a:lnTo>
                    <a:pt x="3842" y="1683"/>
                  </a:lnTo>
                  <a:lnTo>
                    <a:pt x="3872" y="1667"/>
                  </a:lnTo>
                  <a:lnTo>
                    <a:pt x="3903" y="1644"/>
                  </a:lnTo>
                  <a:lnTo>
                    <a:pt x="3936" y="1618"/>
                  </a:lnTo>
                  <a:lnTo>
                    <a:pt x="3969" y="1588"/>
                  </a:lnTo>
                  <a:lnTo>
                    <a:pt x="4030" y="1516"/>
                  </a:lnTo>
                  <a:lnTo>
                    <a:pt x="4073" y="1432"/>
                  </a:lnTo>
                  <a:lnTo>
                    <a:pt x="4101" y="1337"/>
                  </a:lnTo>
                  <a:lnTo>
                    <a:pt x="4118" y="1229"/>
                  </a:lnTo>
                  <a:lnTo>
                    <a:pt x="4122" y="1112"/>
                  </a:lnTo>
                  <a:lnTo>
                    <a:pt x="4115" y="988"/>
                  </a:lnTo>
                  <a:lnTo>
                    <a:pt x="4098" y="861"/>
                  </a:lnTo>
                  <a:lnTo>
                    <a:pt x="4073" y="728"/>
                  </a:lnTo>
                  <a:lnTo>
                    <a:pt x="4040" y="590"/>
                  </a:lnTo>
                  <a:lnTo>
                    <a:pt x="3998" y="453"/>
                  </a:lnTo>
                  <a:lnTo>
                    <a:pt x="3985" y="417"/>
                  </a:lnTo>
                  <a:lnTo>
                    <a:pt x="3966" y="381"/>
                  </a:lnTo>
                  <a:lnTo>
                    <a:pt x="3939" y="342"/>
                  </a:lnTo>
                  <a:lnTo>
                    <a:pt x="3917" y="303"/>
                  </a:lnTo>
                  <a:lnTo>
                    <a:pt x="3894" y="267"/>
                  </a:lnTo>
                  <a:lnTo>
                    <a:pt x="3872" y="231"/>
                  </a:lnTo>
                  <a:lnTo>
                    <a:pt x="3858" y="196"/>
                  </a:lnTo>
                  <a:lnTo>
                    <a:pt x="3855" y="166"/>
                  </a:lnTo>
                  <a:lnTo>
                    <a:pt x="3861" y="140"/>
                  </a:lnTo>
                  <a:lnTo>
                    <a:pt x="3881" y="121"/>
                  </a:lnTo>
                  <a:lnTo>
                    <a:pt x="3900" y="114"/>
                  </a:lnTo>
                  <a:lnTo>
                    <a:pt x="3924" y="124"/>
                  </a:lnTo>
                  <a:lnTo>
                    <a:pt x="3946" y="146"/>
                  </a:lnTo>
                  <a:lnTo>
                    <a:pt x="3966" y="176"/>
                  </a:lnTo>
                  <a:lnTo>
                    <a:pt x="3988" y="215"/>
                  </a:lnTo>
                  <a:lnTo>
                    <a:pt x="4004" y="257"/>
                  </a:lnTo>
                  <a:lnTo>
                    <a:pt x="4024" y="300"/>
                  </a:lnTo>
                  <a:lnTo>
                    <a:pt x="4040" y="342"/>
                  </a:lnTo>
                  <a:lnTo>
                    <a:pt x="4053" y="381"/>
                  </a:lnTo>
                  <a:lnTo>
                    <a:pt x="4062" y="414"/>
                  </a:lnTo>
                  <a:lnTo>
                    <a:pt x="4070" y="433"/>
                  </a:lnTo>
                  <a:lnTo>
                    <a:pt x="4082" y="450"/>
                  </a:lnTo>
                  <a:lnTo>
                    <a:pt x="4095" y="466"/>
                  </a:lnTo>
                  <a:lnTo>
                    <a:pt x="4111" y="480"/>
                  </a:lnTo>
                  <a:lnTo>
                    <a:pt x="4131" y="493"/>
                  </a:lnTo>
                  <a:lnTo>
                    <a:pt x="4153" y="502"/>
                  </a:lnTo>
                  <a:lnTo>
                    <a:pt x="4177" y="508"/>
                  </a:lnTo>
                  <a:lnTo>
                    <a:pt x="4199" y="512"/>
                  </a:lnTo>
                  <a:lnTo>
                    <a:pt x="4225" y="515"/>
                  </a:lnTo>
                  <a:lnTo>
                    <a:pt x="4251" y="512"/>
                  </a:lnTo>
                  <a:lnTo>
                    <a:pt x="4280" y="505"/>
                  </a:lnTo>
                  <a:lnTo>
                    <a:pt x="4303" y="493"/>
                  </a:lnTo>
                  <a:lnTo>
                    <a:pt x="4326" y="477"/>
                  </a:lnTo>
                  <a:lnTo>
                    <a:pt x="4342" y="460"/>
                  </a:lnTo>
                  <a:lnTo>
                    <a:pt x="4358" y="441"/>
                  </a:lnTo>
                  <a:lnTo>
                    <a:pt x="4372" y="417"/>
                  </a:lnTo>
                  <a:lnTo>
                    <a:pt x="4384" y="398"/>
                  </a:lnTo>
                  <a:lnTo>
                    <a:pt x="4397" y="375"/>
                  </a:lnTo>
                  <a:lnTo>
                    <a:pt x="4411" y="356"/>
                  </a:lnTo>
                  <a:lnTo>
                    <a:pt x="4423" y="336"/>
                  </a:lnTo>
                  <a:lnTo>
                    <a:pt x="4443" y="303"/>
                  </a:lnTo>
                  <a:lnTo>
                    <a:pt x="4455" y="264"/>
                  </a:lnTo>
                  <a:lnTo>
                    <a:pt x="4469" y="218"/>
                  </a:lnTo>
                  <a:lnTo>
                    <a:pt x="4482" y="173"/>
                  </a:lnTo>
                  <a:lnTo>
                    <a:pt x="4491" y="124"/>
                  </a:lnTo>
                  <a:lnTo>
                    <a:pt x="4504" y="78"/>
                  </a:lnTo>
                  <a:lnTo>
                    <a:pt x="4515" y="42"/>
                  </a:lnTo>
                  <a:lnTo>
                    <a:pt x="4527" y="13"/>
                  </a:lnTo>
                  <a:lnTo>
                    <a:pt x="4543" y="0"/>
                  </a:lnTo>
                  <a:lnTo>
                    <a:pt x="4560" y="0"/>
                  </a:lnTo>
                  <a:lnTo>
                    <a:pt x="4570" y="13"/>
                  </a:lnTo>
                  <a:lnTo>
                    <a:pt x="4573" y="29"/>
                  </a:lnTo>
                  <a:lnTo>
                    <a:pt x="4573" y="52"/>
                  </a:lnTo>
                  <a:lnTo>
                    <a:pt x="4570" y="82"/>
                  </a:lnTo>
                  <a:lnTo>
                    <a:pt x="4560" y="118"/>
                  </a:lnTo>
                  <a:lnTo>
                    <a:pt x="4549" y="160"/>
                  </a:lnTo>
                  <a:lnTo>
                    <a:pt x="4537" y="206"/>
                  </a:lnTo>
                  <a:lnTo>
                    <a:pt x="4527" y="254"/>
                  </a:lnTo>
                  <a:lnTo>
                    <a:pt x="4515" y="309"/>
                  </a:lnTo>
                  <a:lnTo>
                    <a:pt x="4504" y="372"/>
                  </a:lnTo>
                  <a:lnTo>
                    <a:pt x="4491" y="489"/>
                  </a:lnTo>
                  <a:lnTo>
                    <a:pt x="4479" y="616"/>
                  </a:lnTo>
                  <a:lnTo>
                    <a:pt x="4469" y="750"/>
                  </a:lnTo>
                  <a:lnTo>
                    <a:pt x="4466" y="891"/>
                  </a:lnTo>
                  <a:lnTo>
                    <a:pt x="4466" y="1024"/>
                  </a:lnTo>
                  <a:lnTo>
                    <a:pt x="4472" y="1157"/>
                  </a:lnTo>
                  <a:lnTo>
                    <a:pt x="4488" y="1278"/>
                  </a:lnTo>
                  <a:lnTo>
                    <a:pt x="4515" y="1389"/>
                  </a:lnTo>
                  <a:lnTo>
                    <a:pt x="4549" y="1484"/>
                  </a:lnTo>
                  <a:lnTo>
                    <a:pt x="4598" y="1556"/>
                  </a:lnTo>
                  <a:lnTo>
                    <a:pt x="4637" y="1595"/>
                  </a:lnTo>
                  <a:lnTo>
                    <a:pt x="4680" y="1621"/>
                  </a:lnTo>
                  <a:lnTo>
                    <a:pt x="4728" y="1644"/>
                  </a:lnTo>
                  <a:lnTo>
                    <a:pt x="4777" y="1654"/>
                  </a:lnTo>
                  <a:lnTo>
                    <a:pt x="4829" y="1660"/>
                  </a:lnTo>
                  <a:lnTo>
                    <a:pt x="4884" y="1657"/>
                  </a:lnTo>
                  <a:lnTo>
                    <a:pt x="4942" y="1651"/>
                  </a:lnTo>
                  <a:lnTo>
                    <a:pt x="5002" y="1634"/>
                  </a:lnTo>
                  <a:lnTo>
                    <a:pt x="5066" y="1615"/>
                  </a:lnTo>
                  <a:lnTo>
                    <a:pt x="5128" y="1592"/>
                  </a:lnTo>
                  <a:lnTo>
                    <a:pt x="5161" y="1576"/>
                  </a:lnTo>
                  <a:lnTo>
                    <a:pt x="5192" y="1559"/>
                  </a:lnTo>
                  <a:lnTo>
                    <a:pt x="5232" y="1537"/>
                  </a:lnTo>
                  <a:lnTo>
                    <a:pt x="5274" y="1510"/>
                  </a:lnTo>
                  <a:lnTo>
                    <a:pt x="5313" y="1488"/>
                  </a:lnTo>
                  <a:lnTo>
                    <a:pt x="5349" y="1465"/>
                  </a:lnTo>
                  <a:lnTo>
                    <a:pt x="5381" y="1444"/>
                  </a:lnTo>
                  <a:lnTo>
                    <a:pt x="5411" y="1432"/>
                  </a:lnTo>
                  <a:lnTo>
                    <a:pt x="5430" y="1425"/>
                  </a:lnTo>
                  <a:lnTo>
                    <a:pt x="5439" y="1425"/>
                  </a:lnTo>
                  <a:lnTo>
                    <a:pt x="5456" y="1455"/>
                  </a:lnTo>
                  <a:lnTo>
                    <a:pt x="5456" y="1480"/>
                  </a:lnTo>
                  <a:lnTo>
                    <a:pt x="5442" y="1504"/>
                  </a:lnTo>
                  <a:lnTo>
                    <a:pt x="5420" y="1523"/>
                  </a:lnTo>
                  <a:lnTo>
                    <a:pt x="5387" y="1543"/>
                  </a:lnTo>
                  <a:lnTo>
                    <a:pt x="5345" y="1562"/>
                  </a:lnTo>
                  <a:lnTo>
                    <a:pt x="5304" y="1582"/>
                  </a:lnTo>
                  <a:lnTo>
                    <a:pt x="5258" y="1604"/>
                  </a:lnTo>
                  <a:lnTo>
                    <a:pt x="5216" y="1631"/>
                  </a:lnTo>
                  <a:lnTo>
                    <a:pt x="5173" y="1664"/>
                  </a:lnTo>
                  <a:lnTo>
                    <a:pt x="5140" y="1693"/>
                  </a:lnTo>
                  <a:lnTo>
                    <a:pt x="5109" y="1725"/>
                  </a:lnTo>
                  <a:lnTo>
                    <a:pt x="5082" y="1761"/>
                  </a:lnTo>
                  <a:lnTo>
                    <a:pt x="5063" y="1797"/>
                  </a:lnTo>
                  <a:lnTo>
                    <a:pt x="5046" y="1836"/>
                  </a:lnTo>
                  <a:lnTo>
                    <a:pt x="5037" y="1879"/>
                  </a:lnTo>
                  <a:lnTo>
                    <a:pt x="5034" y="1918"/>
                  </a:lnTo>
                  <a:lnTo>
                    <a:pt x="5037" y="1960"/>
                  </a:lnTo>
                  <a:lnTo>
                    <a:pt x="5049" y="2006"/>
                  </a:lnTo>
                  <a:lnTo>
                    <a:pt x="5070" y="2048"/>
                  </a:lnTo>
                  <a:lnTo>
                    <a:pt x="5073" y="2055"/>
                  </a:lnTo>
                  <a:lnTo>
                    <a:pt x="5082" y="2068"/>
                  </a:lnTo>
                  <a:lnTo>
                    <a:pt x="5098" y="2084"/>
                  </a:lnTo>
                  <a:lnTo>
                    <a:pt x="5121" y="2104"/>
                  </a:lnTo>
                  <a:lnTo>
                    <a:pt x="5151" y="2126"/>
                  </a:lnTo>
                  <a:lnTo>
                    <a:pt x="5189" y="2150"/>
                  </a:lnTo>
                  <a:lnTo>
                    <a:pt x="5241" y="2169"/>
                  </a:lnTo>
                  <a:lnTo>
                    <a:pt x="5300" y="2182"/>
                  </a:lnTo>
                  <a:lnTo>
                    <a:pt x="5368" y="2189"/>
                  </a:lnTo>
                  <a:lnTo>
                    <a:pt x="5450" y="2186"/>
                  </a:lnTo>
                  <a:lnTo>
                    <a:pt x="5482" y="2179"/>
                  </a:lnTo>
                  <a:lnTo>
                    <a:pt x="5521" y="2166"/>
                  </a:lnTo>
                  <a:lnTo>
                    <a:pt x="5557" y="2150"/>
                  </a:lnTo>
                  <a:lnTo>
                    <a:pt x="5596" y="2134"/>
                  </a:lnTo>
                  <a:lnTo>
                    <a:pt x="5631" y="2117"/>
                  </a:lnTo>
                  <a:lnTo>
                    <a:pt x="5667" y="2104"/>
                  </a:lnTo>
                  <a:lnTo>
                    <a:pt x="5697" y="2095"/>
                  </a:lnTo>
                  <a:lnTo>
                    <a:pt x="5722" y="2098"/>
                  </a:lnTo>
                  <a:lnTo>
                    <a:pt x="5738" y="2107"/>
                  </a:lnTo>
                  <a:lnTo>
                    <a:pt x="5752" y="2130"/>
                  </a:lnTo>
                  <a:lnTo>
                    <a:pt x="5745" y="2150"/>
                  </a:lnTo>
                  <a:lnTo>
                    <a:pt x="5725" y="2173"/>
                  </a:lnTo>
                  <a:lnTo>
                    <a:pt x="5693" y="2189"/>
                  </a:lnTo>
                  <a:lnTo>
                    <a:pt x="5651" y="2208"/>
                  </a:lnTo>
                  <a:lnTo>
                    <a:pt x="5605" y="2225"/>
                  </a:lnTo>
                  <a:lnTo>
                    <a:pt x="5557" y="2238"/>
                  </a:lnTo>
                  <a:lnTo>
                    <a:pt x="5514" y="2250"/>
                  </a:lnTo>
                  <a:lnTo>
                    <a:pt x="5478" y="2261"/>
                  </a:lnTo>
                  <a:lnTo>
                    <a:pt x="5450" y="2267"/>
                  </a:lnTo>
                  <a:lnTo>
                    <a:pt x="5436" y="2270"/>
                  </a:lnTo>
                  <a:lnTo>
                    <a:pt x="5375" y="2313"/>
                  </a:lnTo>
                  <a:lnTo>
                    <a:pt x="5313" y="2361"/>
                  </a:lnTo>
                  <a:lnTo>
                    <a:pt x="5248" y="2424"/>
                  </a:lnTo>
                  <a:lnTo>
                    <a:pt x="5189" y="2492"/>
                  </a:lnTo>
                  <a:lnTo>
                    <a:pt x="5140" y="2573"/>
                  </a:lnTo>
                  <a:lnTo>
                    <a:pt x="5106" y="2662"/>
                  </a:lnTo>
                  <a:lnTo>
                    <a:pt x="5082" y="2763"/>
                  </a:lnTo>
                  <a:lnTo>
                    <a:pt x="5076" y="2877"/>
                  </a:lnTo>
                  <a:lnTo>
                    <a:pt x="5095" y="3001"/>
                  </a:lnTo>
                  <a:lnTo>
                    <a:pt x="5140" y="3134"/>
                  </a:lnTo>
                  <a:lnTo>
                    <a:pt x="5203" y="3275"/>
                  </a:lnTo>
                  <a:lnTo>
                    <a:pt x="5268" y="3386"/>
                  </a:lnTo>
                  <a:lnTo>
                    <a:pt x="5329" y="3468"/>
                  </a:lnTo>
                  <a:lnTo>
                    <a:pt x="5394" y="3529"/>
                  </a:lnTo>
                  <a:lnTo>
                    <a:pt x="5459" y="3568"/>
                  </a:lnTo>
                  <a:lnTo>
                    <a:pt x="5527" y="3589"/>
                  </a:lnTo>
                  <a:lnTo>
                    <a:pt x="5599" y="3598"/>
                  </a:lnTo>
                  <a:lnTo>
                    <a:pt x="5676" y="3595"/>
                  </a:lnTo>
                  <a:lnTo>
                    <a:pt x="5758" y="3585"/>
                  </a:lnTo>
                  <a:lnTo>
                    <a:pt x="5843" y="3568"/>
                  </a:lnTo>
                  <a:lnTo>
                    <a:pt x="5865" y="3562"/>
                  </a:lnTo>
                  <a:lnTo>
                    <a:pt x="5887" y="3553"/>
                  </a:lnTo>
                  <a:lnTo>
                    <a:pt x="5914" y="3539"/>
                  </a:lnTo>
                  <a:lnTo>
                    <a:pt x="5940" y="3523"/>
                  </a:lnTo>
                  <a:lnTo>
                    <a:pt x="5969" y="3513"/>
                  </a:lnTo>
                  <a:lnTo>
                    <a:pt x="5995" y="3504"/>
                  </a:lnTo>
                  <a:lnTo>
                    <a:pt x="6021" y="3500"/>
                  </a:lnTo>
                  <a:lnTo>
                    <a:pt x="6044" y="3507"/>
                  </a:lnTo>
                  <a:lnTo>
                    <a:pt x="6063" y="3520"/>
                  </a:lnTo>
                  <a:lnTo>
                    <a:pt x="6079" y="3546"/>
                  </a:lnTo>
                  <a:lnTo>
                    <a:pt x="6082" y="3568"/>
                  </a:lnTo>
                  <a:lnTo>
                    <a:pt x="6073" y="3585"/>
                  </a:lnTo>
                  <a:lnTo>
                    <a:pt x="6050" y="3598"/>
                  </a:lnTo>
                  <a:lnTo>
                    <a:pt x="6017" y="3611"/>
                  </a:lnTo>
                  <a:lnTo>
                    <a:pt x="5981" y="3620"/>
                  </a:lnTo>
                  <a:lnTo>
                    <a:pt x="5940" y="3631"/>
                  </a:lnTo>
                  <a:lnTo>
                    <a:pt x="5898" y="3640"/>
                  </a:lnTo>
                  <a:lnTo>
                    <a:pt x="5855" y="3653"/>
                  </a:lnTo>
                  <a:lnTo>
                    <a:pt x="5816" y="3667"/>
                  </a:lnTo>
                  <a:lnTo>
                    <a:pt x="5780" y="3683"/>
                  </a:lnTo>
                  <a:lnTo>
                    <a:pt x="5686" y="3748"/>
                  </a:lnTo>
                  <a:lnTo>
                    <a:pt x="5585" y="3819"/>
                  </a:lnTo>
                  <a:lnTo>
                    <a:pt x="5485" y="3904"/>
                  </a:lnTo>
                  <a:lnTo>
                    <a:pt x="5390" y="3996"/>
                  </a:lnTo>
                  <a:lnTo>
                    <a:pt x="5307" y="4097"/>
                  </a:lnTo>
                  <a:lnTo>
                    <a:pt x="5235" y="4205"/>
                  </a:lnTo>
                  <a:lnTo>
                    <a:pt x="5180" y="4319"/>
                  </a:lnTo>
                  <a:lnTo>
                    <a:pt x="5147" y="4443"/>
                  </a:lnTo>
                  <a:lnTo>
                    <a:pt x="5137" y="4570"/>
                  </a:lnTo>
                  <a:lnTo>
                    <a:pt x="5161" y="4700"/>
                  </a:lnTo>
                  <a:lnTo>
                    <a:pt x="5192" y="4772"/>
                  </a:lnTo>
                  <a:lnTo>
                    <a:pt x="5244" y="4834"/>
                  </a:lnTo>
                  <a:lnTo>
                    <a:pt x="5316" y="4893"/>
                  </a:lnTo>
                  <a:lnTo>
                    <a:pt x="5401" y="4942"/>
                  </a:lnTo>
                  <a:lnTo>
                    <a:pt x="5495" y="4984"/>
                  </a:lnTo>
                  <a:lnTo>
                    <a:pt x="5592" y="5017"/>
                  </a:lnTo>
                  <a:lnTo>
                    <a:pt x="5689" y="5036"/>
                  </a:lnTo>
                  <a:lnTo>
                    <a:pt x="5787" y="5050"/>
                  </a:lnTo>
                  <a:lnTo>
                    <a:pt x="5874" y="5047"/>
                  </a:lnTo>
                  <a:lnTo>
                    <a:pt x="5950" y="5030"/>
                  </a:lnTo>
                  <a:lnTo>
                    <a:pt x="5975" y="5020"/>
                  </a:lnTo>
                  <a:lnTo>
                    <a:pt x="6005" y="5007"/>
                  </a:lnTo>
                  <a:lnTo>
                    <a:pt x="6038" y="4987"/>
                  </a:lnTo>
                  <a:lnTo>
                    <a:pt x="6066" y="4971"/>
                  </a:lnTo>
                  <a:lnTo>
                    <a:pt x="6096" y="4959"/>
                  </a:lnTo>
                  <a:lnTo>
                    <a:pt x="6124" y="4945"/>
                  </a:lnTo>
                  <a:lnTo>
                    <a:pt x="6151" y="4942"/>
                  </a:lnTo>
                  <a:lnTo>
                    <a:pt x="6176" y="4942"/>
                  </a:lnTo>
                  <a:lnTo>
                    <a:pt x="6196" y="4951"/>
                  </a:lnTo>
                  <a:lnTo>
                    <a:pt x="6209" y="4975"/>
                  </a:lnTo>
                  <a:lnTo>
                    <a:pt x="6216" y="4998"/>
                  </a:lnTo>
                  <a:lnTo>
                    <a:pt x="6209" y="5017"/>
                  </a:lnTo>
                  <a:lnTo>
                    <a:pt x="6193" y="5036"/>
                  </a:lnTo>
                  <a:lnTo>
                    <a:pt x="6170" y="5050"/>
                  </a:lnTo>
                  <a:lnTo>
                    <a:pt x="6141" y="5063"/>
                  </a:lnTo>
                  <a:lnTo>
                    <a:pt x="6109" y="5075"/>
                  </a:lnTo>
                  <a:lnTo>
                    <a:pt x="6073" y="5089"/>
                  </a:lnTo>
                  <a:lnTo>
                    <a:pt x="6041" y="5102"/>
                  </a:lnTo>
                  <a:lnTo>
                    <a:pt x="6011" y="5119"/>
                  </a:lnTo>
                  <a:lnTo>
                    <a:pt x="5985" y="5138"/>
                  </a:lnTo>
                  <a:lnTo>
                    <a:pt x="5962" y="5161"/>
                  </a:lnTo>
                  <a:lnTo>
                    <a:pt x="5943" y="5183"/>
                  </a:lnTo>
                  <a:lnTo>
                    <a:pt x="5926" y="5207"/>
                  </a:lnTo>
                  <a:lnTo>
                    <a:pt x="5907" y="5232"/>
                  </a:lnTo>
                  <a:lnTo>
                    <a:pt x="5891" y="5258"/>
                  </a:lnTo>
                  <a:lnTo>
                    <a:pt x="5878" y="5285"/>
                  </a:lnTo>
                  <a:lnTo>
                    <a:pt x="5868" y="5313"/>
                  </a:lnTo>
                  <a:lnTo>
                    <a:pt x="5862" y="5343"/>
                  </a:lnTo>
                  <a:lnTo>
                    <a:pt x="5859" y="5373"/>
                  </a:lnTo>
                  <a:lnTo>
                    <a:pt x="5859" y="5406"/>
                  </a:lnTo>
                  <a:lnTo>
                    <a:pt x="5865" y="5445"/>
                  </a:lnTo>
                  <a:lnTo>
                    <a:pt x="5871" y="5484"/>
                  </a:lnTo>
                  <a:lnTo>
                    <a:pt x="5878" y="5523"/>
                  </a:lnTo>
                  <a:lnTo>
                    <a:pt x="5884" y="5561"/>
                  </a:lnTo>
                  <a:lnTo>
                    <a:pt x="5895" y="5597"/>
                  </a:lnTo>
                  <a:lnTo>
                    <a:pt x="5904" y="5636"/>
                  </a:lnTo>
                  <a:lnTo>
                    <a:pt x="5914" y="5672"/>
                  </a:lnTo>
                  <a:lnTo>
                    <a:pt x="5926" y="5705"/>
                  </a:lnTo>
                  <a:lnTo>
                    <a:pt x="5936" y="5738"/>
                  </a:lnTo>
                  <a:lnTo>
                    <a:pt x="5946" y="5768"/>
                  </a:lnTo>
                  <a:lnTo>
                    <a:pt x="5956" y="5793"/>
                  </a:lnTo>
                  <a:lnTo>
                    <a:pt x="5975" y="5820"/>
                  </a:lnTo>
                  <a:lnTo>
                    <a:pt x="5998" y="5849"/>
                  </a:lnTo>
                  <a:lnTo>
                    <a:pt x="6024" y="5878"/>
                  </a:lnTo>
                  <a:lnTo>
                    <a:pt x="6047" y="5911"/>
                  </a:lnTo>
                  <a:lnTo>
                    <a:pt x="6066" y="5943"/>
                  </a:lnTo>
                  <a:lnTo>
                    <a:pt x="6082" y="5970"/>
                  </a:lnTo>
                  <a:lnTo>
                    <a:pt x="6089" y="5999"/>
                  </a:lnTo>
                  <a:lnTo>
                    <a:pt x="6085" y="6022"/>
                  </a:lnTo>
                  <a:lnTo>
                    <a:pt x="6069" y="6038"/>
                  </a:lnTo>
                  <a:lnTo>
                    <a:pt x="6047" y="6044"/>
                  </a:lnTo>
                  <a:lnTo>
                    <a:pt x="6024" y="6038"/>
                  </a:lnTo>
                  <a:lnTo>
                    <a:pt x="6005" y="6022"/>
                  </a:lnTo>
                  <a:lnTo>
                    <a:pt x="5985" y="5992"/>
                  </a:lnTo>
                  <a:lnTo>
                    <a:pt x="5969" y="5959"/>
                  </a:lnTo>
                  <a:lnTo>
                    <a:pt x="5950" y="5923"/>
                  </a:lnTo>
                  <a:lnTo>
                    <a:pt x="5930" y="5888"/>
                  </a:lnTo>
                  <a:lnTo>
                    <a:pt x="5907" y="5856"/>
                  </a:lnTo>
                  <a:lnTo>
                    <a:pt x="5884" y="5826"/>
                  </a:lnTo>
                  <a:lnTo>
                    <a:pt x="5862" y="5803"/>
                  </a:lnTo>
                  <a:lnTo>
                    <a:pt x="5787" y="5757"/>
                  </a:lnTo>
                  <a:lnTo>
                    <a:pt x="5700" y="5712"/>
                  </a:lnTo>
                  <a:lnTo>
                    <a:pt x="5602" y="5669"/>
                  </a:lnTo>
                  <a:lnTo>
                    <a:pt x="5495" y="5633"/>
                  </a:lnTo>
                  <a:lnTo>
                    <a:pt x="5387" y="5614"/>
                  </a:lnTo>
                  <a:lnTo>
                    <a:pt x="5274" y="5611"/>
                  </a:lnTo>
                  <a:lnTo>
                    <a:pt x="5164" y="5633"/>
                  </a:lnTo>
                  <a:lnTo>
                    <a:pt x="5060" y="5686"/>
                  </a:lnTo>
                  <a:lnTo>
                    <a:pt x="4959" y="5774"/>
                  </a:lnTo>
                  <a:lnTo>
                    <a:pt x="4868" y="5898"/>
                  </a:lnTo>
                  <a:lnTo>
                    <a:pt x="4813" y="6028"/>
                  </a:lnTo>
                  <a:lnTo>
                    <a:pt x="4784" y="6158"/>
                  </a:lnTo>
                  <a:lnTo>
                    <a:pt x="4777" y="6293"/>
                  </a:lnTo>
                  <a:lnTo>
                    <a:pt x="4796" y="6423"/>
                  </a:lnTo>
                  <a:lnTo>
                    <a:pt x="4832" y="6547"/>
                  </a:lnTo>
                  <a:lnTo>
                    <a:pt x="4887" y="6671"/>
                  </a:lnTo>
                  <a:lnTo>
                    <a:pt x="4953" y="6785"/>
                  </a:lnTo>
                  <a:lnTo>
                    <a:pt x="5024" y="6889"/>
                  </a:lnTo>
                  <a:lnTo>
                    <a:pt x="5106" y="6984"/>
                  </a:lnTo>
                  <a:lnTo>
                    <a:pt x="5186" y="7066"/>
                  </a:lnTo>
                  <a:lnTo>
                    <a:pt x="5216" y="7094"/>
                  </a:lnTo>
                  <a:lnTo>
                    <a:pt x="5244" y="7118"/>
                  </a:lnTo>
                  <a:lnTo>
                    <a:pt x="5274" y="7144"/>
                  </a:lnTo>
                  <a:lnTo>
                    <a:pt x="5300" y="7170"/>
                  </a:lnTo>
                  <a:lnTo>
                    <a:pt x="5323" y="7193"/>
                  </a:lnTo>
                  <a:lnTo>
                    <a:pt x="5339" y="7219"/>
                  </a:lnTo>
                  <a:lnTo>
                    <a:pt x="5352" y="7242"/>
                  </a:lnTo>
                  <a:lnTo>
                    <a:pt x="5355" y="7265"/>
                  </a:lnTo>
                  <a:lnTo>
                    <a:pt x="5352" y="7290"/>
                  </a:lnTo>
                  <a:lnTo>
                    <a:pt x="5339" y="7314"/>
                  </a:lnTo>
                  <a:lnTo>
                    <a:pt x="5323" y="7330"/>
                  </a:lnTo>
                  <a:lnTo>
                    <a:pt x="5304" y="7333"/>
                  </a:lnTo>
                  <a:lnTo>
                    <a:pt x="5283" y="7323"/>
                  </a:lnTo>
                  <a:lnTo>
                    <a:pt x="5264" y="7307"/>
                  </a:lnTo>
                  <a:lnTo>
                    <a:pt x="5241" y="7281"/>
                  </a:lnTo>
                  <a:lnTo>
                    <a:pt x="5216" y="7251"/>
                  </a:lnTo>
                  <a:lnTo>
                    <a:pt x="5186" y="7219"/>
                  </a:lnTo>
                  <a:lnTo>
                    <a:pt x="5151" y="7187"/>
                  </a:lnTo>
                  <a:lnTo>
                    <a:pt x="5115" y="7154"/>
                  </a:lnTo>
                  <a:lnTo>
                    <a:pt x="5070" y="7124"/>
                  </a:lnTo>
                  <a:lnTo>
                    <a:pt x="5002" y="7085"/>
                  </a:lnTo>
                  <a:lnTo>
                    <a:pt x="4927" y="7039"/>
                  </a:lnTo>
                  <a:lnTo>
                    <a:pt x="4845" y="6987"/>
                  </a:lnTo>
                  <a:lnTo>
                    <a:pt x="4758" y="6939"/>
                  </a:lnTo>
                  <a:lnTo>
                    <a:pt x="4667" y="6900"/>
                  </a:lnTo>
                  <a:lnTo>
                    <a:pt x="4573" y="6870"/>
                  </a:lnTo>
                  <a:lnTo>
                    <a:pt x="4475" y="6864"/>
                  </a:lnTo>
                  <a:lnTo>
                    <a:pt x="4378" y="6876"/>
                  </a:lnTo>
                  <a:lnTo>
                    <a:pt x="4277" y="6919"/>
                  </a:lnTo>
                  <a:lnTo>
                    <a:pt x="4180" y="6994"/>
                  </a:lnTo>
                  <a:lnTo>
                    <a:pt x="4125" y="7059"/>
                  </a:lnTo>
                  <a:lnTo>
                    <a:pt x="4079" y="7134"/>
                  </a:lnTo>
                  <a:lnTo>
                    <a:pt x="4050" y="7223"/>
                  </a:lnTo>
                  <a:lnTo>
                    <a:pt x="4030" y="7317"/>
                  </a:lnTo>
                  <a:lnTo>
                    <a:pt x="4021" y="7417"/>
                  </a:lnTo>
                  <a:lnTo>
                    <a:pt x="4021" y="7522"/>
                  </a:lnTo>
                  <a:lnTo>
                    <a:pt x="4030" y="7633"/>
                  </a:lnTo>
                  <a:lnTo>
                    <a:pt x="4050" y="7748"/>
                  </a:lnTo>
                  <a:lnTo>
                    <a:pt x="4073" y="7861"/>
                  </a:lnTo>
                  <a:lnTo>
                    <a:pt x="4105" y="7979"/>
                  </a:lnTo>
                  <a:lnTo>
                    <a:pt x="4115" y="8008"/>
                  </a:lnTo>
                  <a:lnTo>
                    <a:pt x="4134" y="8041"/>
                  </a:lnTo>
                  <a:lnTo>
                    <a:pt x="4153" y="8080"/>
                  </a:lnTo>
                  <a:lnTo>
                    <a:pt x="4177" y="8119"/>
                  </a:lnTo>
                  <a:lnTo>
                    <a:pt x="4193" y="8162"/>
                  </a:lnTo>
                  <a:lnTo>
                    <a:pt x="4208" y="8201"/>
                  </a:lnTo>
                  <a:lnTo>
                    <a:pt x="4216" y="8240"/>
                  </a:lnTo>
                  <a:lnTo>
                    <a:pt x="4208" y="8273"/>
                  </a:lnTo>
                  <a:lnTo>
                    <a:pt x="4193" y="8298"/>
                  </a:lnTo>
                  <a:lnTo>
                    <a:pt x="4160" y="8318"/>
                  </a:lnTo>
                  <a:lnTo>
                    <a:pt x="4125" y="8325"/>
                  </a:lnTo>
                  <a:lnTo>
                    <a:pt x="4095" y="8318"/>
                  </a:lnTo>
                  <a:lnTo>
                    <a:pt x="4073" y="8298"/>
                  </a:lnTo>
                  <a:lnTo>
                    <a:pt x="4053" y="8267"/>
                  </a:lnTo>
                  <a:lnTo>
                    <a:pt x="4037" y="8227"/>
                  </a:lnTo>
                  <a:lnTo>
                    <a:pt x="4024" y="8181"/>
                  </a:lnTo>
                  <a:lnTo>
                    <a:pt x="4015" y="8132"/>
                  </a:lnTo>
                  <a:lnTo>
                    <a:pt x="4001" y="8077"/>
                  </a:lnTo>
                  <a:lnTo>
                    <a:pt x="3991" y="8021"/>
                  </a:lnTo>
                  <a:lnTo>
                    <a:pt x="3979" y="7969"/>
                  </a:lnTo>
                  <a:lnTo>
                    <a:pt x="3917" y="7787"/>
                  </a:lnTo>
                  <a:lnTo>
                    <a:pt x="3852" y="7637"/>
                  </a:lnTo>
                  <a:lnTo>
                    <a:pt x="3777" y="7516"/>
                  </a:lnTo>
                  <a:lnTo>
                    <a:pt x="3699" y="7422"/>
                  </a:lnTo>
                  <a:lnTo>
                    <a:pt x="3614" y="7346"/>
                  </a:lnTo>
                  <a:lnTo>
                    <a:pt x="3524" y="7287"/>
                  </a:lnTo>
                  <a:lnTo>
                    <a:pt x="3427" y="7245"/>
                  </a:lnTo>
                  <a:lnTo>
                    <a:pt x="3326" y="7212"/>
                  </a:lnTo>
                  <a:lnTo>
                    <a:pt x="3221" y="7183"/>
                  </a:lnTo>
                  <a:lnTo>
                    <a:pt x="3111" y="7160"/>
                  </a:lnTo>
                  <a:lnTo>
                    <a:pt x="3089" y="7157"/>
                  </a:lnTo>
                  <a:lnTo>
                    <a:pt x="3056" y="7160"/>
                  </a:lnTo>
                  <a:lnTo>
                    <a:pt x="3023" y="7166"/>
                  </a:lnTo>
                  <a:lnTo>
                    <a:pt x="2991" y="7177"/>
                  </a:lnTo>
                  <a:lnTo>
                    <a:pt x="2955" y="7187"/>
                  </a:lnTo>
                  <a:lnTo>
                    <a:pt x="2923" y="7193"/>
                  </a:lnTo>
                  <a:lnTo>
                    <a:pt x="2894" y="7199"/>
                  </a:lnTo>
                  <a:lnTo>
                    <a:pt x="2868" y="7199"/>
                  </a:lnTo>
                  <a:lnTo>
                    <a:pt x="2848" y="7196"/>
                  </a:lnTo>
                  <a:lnTo>
                    <a:pt x="2836" y="7183"/>
                  </a:lnTo>
                  <a:lnTo>
                    <a:pt x="2828" y="7170"/>
                  </a:lnTo>
                  <a:lnTo>
                    <a:pt x="2836" y="7160"/>
                  </a:lnTo>
                  <a:lnTo>
                    <a:pt x="2845" y="7151"/>
                  </a:lnTo>
                  <a:lnTo>
                    <a:pt x="2864" y="7144"/>
                  </a:lnTo>
                  <a:lnTo>
                    <a:pt x="2884" y="7138"/>
                  </a:lnTo>
                  <a:lnTo>
                    <a:pt x="2910" y="7130"/>
                  </a:lnTo>
                  <a:lnTo>
                    <a:pt x="2936" y="7124"/>
                  </a:lnTo>
                  <a:lnTo>
                    <a:pt x="2962" y="7118"/>
                  </a:lnTo>
                  <a:lnTo>
                    <a:pt x="2988" y="7108"/>
                  </a:lnTo>
                  <a:lnTo>
                    <a:pt x="3011" y="7094"/>
                  </a:lnTo>
                  <a:lnTo>
                    <a:pt x="3075" y="7052"/>
                  </a:lnTo>
                  <a:lnTo>
                    <a:pt x="3138" y="6991"/>
                  </a:lnTo>
                  <a:lnTo>
                    <a:pt x="3196" y="6916"/>
                  </a:lnTo>
                  <a:lnTo>
                    <a:pt x="3241" y="6821"/>
                  </a:lnTo>
                  <a:lnTo>
                    <a:pt x="3267" y="6704"/>
                  </a:lnTo>
                  <a:lnTo>
                    <a:pt x="3267" y="6563"/>
                  </a:lnTo>
                  <a:lnTo>
                    <a:pt x="3235" y="6400"/>
                  </a:lnTo>
                  <a:lnTo>
                    <a:pt x="3163" y="6215"/>
                  </a:lnTo>
                  <a:lnTo>
                    <a:pt x="3047" y="5995"/>
                  </a:lnTo>
                  <a:lnTo>
                    <a:pt x="2881" y="5751"/>
                  </a:lnTo>
                  <a:lnTo>
                    <a:pt x="2855" y="5725"/>
                  </a:lnTo>
                  <a:lnTo>
                    <a:pt x="2822" y="5696"/>
                  </a:lnTo>
                  <a:lnTo>
                    <a:pt x="2781" y="5666"/>
                  </a:lnTo>
                  <a:lnTo>
                    <a:pt x="2728" y="5636"/>
                  </a:lnTo>
                  <a:lnTo>
                    <a:pt x="2666" y="5608"/>
                  </a:lnTo>
                  <a:lnTo>
                    <a:pt x="2602" y="5581"/>
                  </a:lnTo>
                  <a:lnTo>
                    <a:pt x="2527" y="5558"/>
                  </a:lnTo>
                  <a:lnTo>
                    <a:pt x="2446" y="5539"/>
                  </a:lnTo>
                  <a:lnTo>
                    <a:pt x="2361" y="5526"/>
                  </a:lnTo>
                  <a:lnTo>
                    <a:pt x="2270" y="5519"/>
                  </a:lnTo>
                  <a:lnTo>
                    <a:pt x="2199" y="5523"/>
                  </a:lnTo>
                  <a:lnTo>
                    <a:pt x="2124" y="5529"/>
                  </a:lnTo>
                  <a:lnTo>
                    <a:pt x="2047" y="5545"/>
                  </a:lnTo>
                  <a:lnTo>
                    <a:pt x="1965" y="5565"/>
                  </a:lnTo>
                  <a:lnTo>
                    <a:pt x="1880" y="5594"/>
                  </a:lnTo>
                  <a:lnTo>
                    <a:pt x="1800" y="5627"/>
                  </a:lnTo>
                  <a:lnTo>
                    <a:pt x="1715" y="5669"/>
                  </a:lnTo>
                  <a:lnTo>
                    <a:pt x="1631" y="5718"/>
                  </a:lnTo>
                  <a:lnTo>
                    <a:pt x="1546" y="5774"/>
                  </a:lnTo>
                  <a:lnTo>
                    <a:pt x="1465" y="5835"/>
                  </a:lnTo>
                  <a:lnTo>
                    <a:pt x="1393" y="5898"/>
                  </a:lnTo>
                  <a:lnTo>
                    <a:pt x="1325" y="5970"/>
                  </a:lnTo>
                  <a:lnTo>
                    <a:pt x="1254" y="6051"/>
                  </a:lnTo>
                  <a:lnTo>
                    <a:pt x="1186" y="6146"/>
                  </a:lnTo>
                  <a:lnTo>
                    <a:pt x="1118" y="6257"/>
                  </a:lnTo>
                  <a:lnTo>
                    <a:pt x="1052" y="6387"/>
                  </a:lnTo>
                  <a:lnTo>
                    <a:pt x="988" y="6534"/>
                  </a:lnTo>
                  <a:lnTo>
                    <a:pt x="923" y="6704"/>
                  </a:lnTo>
                  <a:lnTo>
                    <a:pt x="865" y="6896"/>
                  </a:lnTo>
                  <a:lnTo>
                    <a:pt x="805" y="7111"/>
                  </a:lnTo>
                  <a:lnTo>
                    <a:pt x="777" y="7235"/>
                  </a:lnTo>
                  <a:lnTo>
                    <a:pt x="750" y="7369"/>
                  </a:lnTo>
                  <a:lnTo>
                    <a:pt x="725" y="7510"/>
                  </a:lnTo>
                  <a:lnTo>
                    <a:pt x="695" y="7663"/>
                  </a:lnTo>
                  <a:lnTo>
                    <a:pt x="670" y="7826"/>
                  </a:lnTo>
                  <a:lnTo>
                    <a:pt x="643" y="8002"/>
                  </a:lnTo>
                  <a:lnTo>
                    <a:pt x="618" y="8191"/>
                  </a:lnTo>
                  <a:lnTo>
                    <a:pt x="595" y="8394"/>
                  </a:lnTo>
                  <a:lnTo>
                    <a:pt x="569" y="8609"/>
                  </a:lnTo>
                  <a:lnTo>
                    <a:pt x="543" y="8837"/>
                  </a:lnTo>
                  <a:lnTo>
                    <a:pt x="543" y="8840"/>
                  </a:lnTo>
                  <a:lnTo>
                    <a:pt x="536" y="8853"/>
                  </a:lnTo>
                  <a:lnTo>
                    <a:pt x="527" y="8873"/>
                  </a:lnTo>
                  <a:lnTo>
                    <a:pt x="514" y="8896"/>
                  </a:lnTo>
                  <a:lnTo>
                    <a:pt x="491" y="8919"/>
                  </a:lnTo>
                  <a:lnTo>
                    <a:pt x="465" y="8944"/>
                  </a:lnTo>
                  <a:lnTo>
                    <a:pt x="433" y="8968"/>
                  </a:lnTo>
                  <a:lnTo>
                    <a:pt x="393" y="8983"/>
                  </a:lnTo>
                  <a:lnTo>
                    <a:pt x="345" y="8997"/>
                  </a:lnTo>
                  <a:lnTo>
                    <a:pt x="290" y="9004"/>
                  </a:lnTo>
                  <a:lnTo>
                    <a:pt x="231" y="9000"/>
                  </a:lnTo>
                  <a:lnTo>
                    <a:pt x="183" y="8990"/>
                  </a:lnTo>
                  <a:lnTo>
                    <a:pt x="137" y="8977"/>
                  </a:lnTo>
                  <a:lnTo>
                    <a:pt x="101" y="8961"/>
                  </a:lnTo>
                  <a:lnTo>
                    <a:pt x="69" y="8941"/>
                  </a:lnTo>
                  <a:lnTo>
                    <a:pt x="43" y="8919"/>
                  </a:lnTo>
                  <a:lnTo>
                    <a:pt x="24" y="8892"/>
                  </a:lnTo>
                  <a:lnTo>
                    <a:pt x="10" y="8863"/>
                  </a:lnTo>
                  <a:lnTo>
                    <a:pt x="0" y="8834"/>
                  </a:lnTo>
                  <a:lnTo>
                    <a:pt x="0" y="8801"/>
                  </a:lnTo>
                  <a:lnTo>
                    <a:pt x="4" y="8717"/>
                  </a:lnTo>
                  <a:lnTo>
                    <a:pt x="13" y="8585"/>
                  </a:lnTo>
                  <a:lnTo>
                    <a:pt x="33" y="8419"/>
                  </a:lnTo>
                  <a:lnTo>
                    <a:pt x="56" y="8223"/>
                  </a:lnTo>
                  <a:lnTo>
                    <a:pt x="82" y="8015"/>
                  </a:lnTo>
                  <a:lnTo>
                    <a:pt x="111" y="7796"/>
                  </a:lnTo>
                  <a:lnTo>
                    <a:pt x="143" y="7581"/>
                  </a:lnTo>
                  <a:lnTo>
                    <a:pt x="176" y="7375"/>
                  </a:lnTo>
                  <a:lnTo>
                    <a:pt x="208" y="7190"/>
                  </a:lnTo>
                  <a:lnTo>
                    <a:pt x="238" y="7033"/>
                  </a:lnTo>
                  <a:lnTo>
                    <a:pt x="271" y="6889"/>
                  </a:lnTo>
                  <a:lnTo>
                    <a:pt x="302" y="6737"/>
                  </a:lnTo>
                  <a:lnTo>
                    <a:pt x="338" y="6573"/>
                  </a:lnTo>
                  <a:lnTo>
                    <a:pt x="387" y="6400"/>
                  </a:lnTo>
                  <a:lnTo>
                    <a:pt x="445" y="6218"/>
                  </a:lnTo>
                  <a:lnTo>
                    <a:pt x="520" y="6028"/>
                  </a:lnTo>
                  <a:lnTo>
                    <a:pt x="615" y="5832"/>
                  </a:lnTo>
                  <a:lnTo>
                    <a:pt x="728" y="5630"/>
                  </a:lnTo>
                  <a:lnTo>
                    <a:pt x="871" y="5418"/>
                  </a:lnTo>
                  <a:lnTo>
                    <a:pt x="1040" y="5203"/>
                  </a:lnTo>
                  <a:lnTo>
                    <a:pt x="1179" y="5053"/>
                  </a:lnTo>
                  <a:lnTo>
                    <a:pt x="1322" y="4920"/>
                  </a:lnTo>
                  <a:lnTo>
                    <a:pt x="1468" y="4805"/>
                  </a:lnTo>
                  <a:lnTo>
                    <a:pt x="1611" y="4707"/>
                  </a:lnTo>
                  <a:lnTo>
                    <a:pt x="1754" y="4622"/>
                  </a:lnTo>
                  <a:lnTo>
                    <a:pt x="1894" y="4547"/>
                  </a:lnTo>
                  <a:lnTo>
                    <a:pt x="2027" y="4482"/>
                  </a:lnTo>
                  <a:lnTo>
                    <a:pt x="2154" y="4420"/>
                  </a:lnTo>
                  <a:lnTo>
                    <a:pt x="2270" y="4365"/>
                  </a:lnTo>
                  <a:lnTo>
                    <a:pt x="2380" y="4309"/>
                  </a:lnTo>
                  <a:lnTo>
                    <a:pt x="2481" y="4257"/>
                  </a:lnTo>
                  <a:lnTo>
                    <a:pt x="2582" y="4198"/>
                  </a:lnTo>
                  <a:lnTo>
                    <a:pt x="2683" y="4136"/>
                  </a:lnTo>
                  <a:lnTo>
                    <a:pt x="2784" y="4064"/>
                  </a:lnTo>
                  <a:lnTo>
                    <a:pt x="2884" y="3986"/>
                  </a:lnTo>
                  <a:lnTo>
                    <a:pt x="2982" y="3895"/>
                  </a:lnTo>
                  <a:lnTo>
                    <a:pt x="3083" y="3791"/>
                  </a:lnTo>
                  <a:lnTo>
                    <a:pt x="3183" y="3673"/>
                  </a:lnTo>
                  <a:lnTo>
                    <a:pt x="3281" y="3532"/>
                  </a:lnTo>
                  <a:lnTo>
                    <a:pt x="3381" y="3376"/>
                  </a:lnTo>
                  <a:lnTo>
                    <a:pt x="3455" y="3239"/>
                  </a:lnTo>
                  <a:lnTo>
                    <a:pt x="3524" y="3112"/>
                  </a:lnTo>
                  <a:lnTo>
                    <a:pt x="3579" y="2995"/>
                  </a:lnTo>
                  <a:lnTo>
                    <a:pt x="3628" y="2877"/>
                  </a:lnTo>
                  <a:lnTo>
                    <a:pt x="3663" y="2766"/>
                  </a:lnTo>
                  <a:lnTo>
                    <a:pt x="3686" y="2655"/>
                  </a:lnTo>
                  <a:lnTo>
                    <a:pt x="3702" y="2545"/>
                  </a:lnTo>
                  <a:lnTo>
                    <a:pt x="3702" y="2433"/>
                  </a:lnTo>
                  <a:lnTo>
                    <a:pt x="3696" y="2319"/>
                  </a:lnTo>
                  <a:lnTo>
                    <a:pt x="3674" y="2202"/>
                  </a:lnTo>
                  <a:lnTo>
                    <a:pt x="3666" y="2159"/>
                  </a:lnTo>
                  <a:lnTo>
                    <a:pt x="3657" y="2123"/>
                  </a:lnTo>
                  <a:lnTo>
                    <a:pt x="3647" y="2087"/>
                  </a:lnTo>
                  <a:lnTo>
                    <a:pt x="3634" y="2055"/>
                  </a:lnTo>
                  <a:lnTo>
                    <a:pt x="3625" y="2026"/>
                  </a:lnTo>
                  <a:lnTo>
                    <a:pt x="3614" y="1996"/>
                  </a:lnTo>
                  <a:lnTo>
                    <a:pt x="3602" y="1971"/>
                  </a:lnTo>
                  <a:lnTo>
                    <a:pt x="3589" y="1944"/>
                  </a:lnTo>
                  <a:lnTo>
                    <a:pt x="3576" y="1921"/>
                  </a:lnTo>
                  <a:lnTo>
                    <a:pt x="3562" y="1899"/>
                  </a:lnTo>
                  <a:close/>
                </a:path>
              </a:pathLst>
            </a:custGeom>
            <a:solidFill>
              <a:srgbClr val="FFCCCC"/>
            </a:solidFill>
            <a:ln w="9525">
              <a:solidFill>
                <a:srgbClr val="000000"/>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31" name="Freeform 1155"/>
            <p:cNvSpPr>
              <a:spLocks/>
            </p:cNvSpPr>
            <p:nvPr/>
          </p:nvSpPr>
          <p:spPr bwMode="auto">
            <a:xfrm>
              <a:off x="920" y="2845"/>
              <a:ext cx="46" cy="48"/>
            </a:xfrm>
            <a:custGeom>
              <a:avLst/>
              <a:gdLst>
                <a:gd name="T0" fmla="*/ 948 w 1059"/>
                <a:gd name="T1" fmla="*/ 1132 h 1337"/>
                <a:gd name="T2" fmla="*/ 968 w 1059"/>
                <a:gd name="T3" fmla="*/ 1099 h 1337"/>
                <a:gd name="T4" fmla="*/ 991 w 1059"/>
                <a:gd name="T5" fmla="*/ 1060 h 1337"/>
                <a:gd name="T6" fmla="*/ 1014 w 1059"/>
                <a:gd name="T7" fmla="*/ 1014 h 1337"/>
                <a:gd name="T8" fmla="*/ 1036 w 1059"/>
                <a:gd name="T9" fmla="*/ 955 h 1337"/>
                <a:gd name="T10" fmla="*/ 1052 w 1059"/>
                <a:gd name="T11" fmla="*/ 887 h 1337"/>
                <a:gd name="T12" fmla="*/ 1059 w 1059"/>
                <a:gd name="T13" fmla="*/ 809 h 1337"/>
                <a:gd name="T14" fmla="*/ 1055 w 1059"/>
                <a:gd name="T15" fmla="*/ 715 h 1337"/>
                <a:gd name="T16" fmla="*/ 1036 w 1059"/>
                <a:gd name="T17" fmla="*/ 607 h 1337"/>
                <a:gd name="T18" fmla="*/ 1003 w 1059"/>
                <a:gd name="T19" fmla="*/ 486 h 1337"/>
                <a:gd name="T20" fmla="*/ 948 w 1059"/>
                <a:gd name="T21" fmla="*/ 345 h 1337"/>
                <a:gd name="T22" fmla="*/ 880 w 1059"/>
                <a:gd name="T23" fmla="*/ 218 h 1337"/>
                <a:gd name="T24" fmla="*/ 802 w 1059"/>
                <a:gd name="T25" fmla="*/ 124 h 1337"/>
                <a:gd name="T26" fmla="*/ 715 w 1059"/>
                <a:gd name="T27" fmla="*/ 61 h 1337"/>
                <a:gd name="T28" fmla="*/ 630 w 1059"/>
                <a:gd name="T29" fmla="*/ 22 h 1337"/>
                <a:gd name="T30" fmla="*/ 543 w 1059"/>
                <a:gd name="T31" fmla="*/ 3 h 1337"/>
                <a:gd name="T32" fmla="*/ 458 w 1059"/>
                <a:gd name="T33" fmla="*/ 0 h 1337"/>
                <a:gd name="T34" fmla="*/ 381 w 1059"/>
                <a:gd name="T35" fmla="*/ 9 h 1337"/>
                <a:gd name="T36" fmla="*/ 312 w 1059"/>
                <a:gd name="T37" fmla="*/ 29 h 1337"/>
                <a:gd name="T38" fmla="*/ 260 w 1059"/>
                <a:gd name="T39" fmla="*/ 49 h 1337"/>
                <a:gd name="T40" fmla="*/ 217 w 1059"/>
                <a:gd name="T41" fmla="*/ 72 h 1337"/>
                <a:gd name="T42" fmla="*/ 162 w 1059"/>
                <a:gd name="T43" fmla="*/ 114 h 1337"/>
                <a:gd name="T44" fmla="*/ 114 w 1059"/>
                <a:gd name="T45" fmla="*/ 169 h 1337"/>
                <a:gd name="T46" fmla="*/ 72 w 1059"/>
                <a:gd name="T47" fmla="*/ 238 h 1337"/>
                <a:gd name="T48" fmla="*/ 36 w 1059"/>
                <a:gd name="T49" fmla="*/ 316 h 1337"/>
                <a:gd name="T50" fmla="*/ 13 w 1059"/>
                <a:gd name="T51" fmla="*/ 401 h 1337"/>
                <a:gd name="T52" fmla="*/ 0 w 1059"/>
                <a:gd name="T53" fmla="*/ 492 h 1337"/>
                <a:gd name="T54" fmla="*/ 0 w 1059"/>
                <a:gd name="T55" fmla="*/ 586 h 1337"/>
                <a:gd name="T56" fmla="*/ 16 w 1059"/>
                <a:gd name="T57" fmla="*/ 685 h 1337"/>
                <a:gd name="T58" fmla="*/ 43 w 1059"/>
                <a:gd name="T59" fmla="*/ 782 h 1337"/>
                <a:gd name="T60" fmla="*/ 88 w 1059"/>
                <a:gd name="T61" fmla="*/ 881 h 1337"/>
                <a:gd name="T62" fmla="*/ 140 w 1059"/>
                <a:gd name="T63" fmla="*/ 969 h 1337"/>
                <a:gd name="T64" fmla="*/ 189 w 1059"/>
                <a:gd name="T65" fmla="*/ 1044 h 1337"/>
                <a:gd name="T66" fmla="*/ 231 w 1059"/>
                <a:gd name="T67" fmla="*/ 1108 h 1337"/>
                <a:gd name="T68" fmla="*/ 274 w 1059"/>
                <a:gd name="T69" fmla="*/ 1165 h 1337"/>
                <a:gd name="T70" fmla="*/ 312 w 1059"/>
                <a:gd name="T71" fmla="*/ 1210 h 1337"/>
                <a:gd name="T72" fmla="*/ 351 w 1059"/>
                <a:gd name="T73" fmla="*/ 1246 h 1337"/>
                <a:gd name="T74" fmla="*/ 393 w 1059"/>
                <a:gd name="T75" fmla="*/ 1275 h 1337"/>
                <a:gd name="T76" fmla="*/ 432 w 1059"/>
                <a:gd name="T77" fmla="*/ 1298 h 1337"/>
                <a:gd name="T78" fmla="*/ 478 w 1059"/>
                <a:gd name="T79" fmla="*/ 1317 h 1337"/>
                <a:gd name="T80" fmla="*/ 524 w 1059"/>
                <a:gd name="T81" fmla="*/ 1331 h 1337"/>
                <a:gd name="T82" fmla="*/ 575 w 1059"/>
                <a:gd name="T83" fmla="*/ 1337 h 1337"/>
                <a:gd name="T84" fmla="*/ 634 w 1059"/>
                <a:gd name="T85" fmla="*/ 1328 h 1337"/>
                <a:gd name="T86" fmla="*/ 689 w 1059"/>
                <a:gd name="T87" fmla="*/ 1304 h 1337"/>
                <a:gd name="T88" fmla="*/ 744 w 1059"/>
                <a:gd name="T89" fmla="*/ 1278 h 1337"/>
                <a:gd name="T90" fmla="*/ 799 w 1059"/>
                <a:gd name="T91" fmla="*/ 1246 h 1337"/>
                <a:gd name="T92" fmla="*/ 848 w 1059"/>
                <a:gd name="T93" fmla="*/ 1213 h 1337"/>
                <a:gd name="T94" fmla="*/ 890 w 1059"/>
                <a:gd name="T95" fmla="*/ 1180 h 1337"/>
                <a:gd name="T96" fmla="*/ 923 w 1059"/>
                <a:gd name="T97" fmla="*/ 1154 h 1337"/>
                <a:gd name="T98" fmla="*/ 942 w 1059"/>
                <a:gd name="T99" fmla="*/ 1138 h 1337"/>
                <a:gd name="T100" fmla="*/ 948 w 1059"/>
                <a:gd name="T101" fmla="*/ 1132 h 1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9" h="1337">
                  <a:moveTo>
                    <a:pt x="948" y="1132"/>
                  </a:moveTo>
                  <a:lnTo>
                    <a:pt x="968" y="1099"/>
                  </a:lnTo>
                  <a:lnTo>
                    <a:pt x="991" y="1060"/>
                  </a:lnTo>
                  <a:lnTo>
                    <a:pt x="1014" y="1014"/>
                  </a:lnTo>
                  <a:lnTo>
                    <a:pt x="1036" y="955"/>
                  </a:lnTo>
                  <a:lnTo>
                    <a:pt x="1052" y="887"/>
                  </a:lnTo>
                  <a:lnTo>
                    <a:pt x="1059" y="809"/>
                  </a:lnTo>
                  <a:lnTo>
                    <a:pt x="1055" y="715"/>
                  </a:lnTo>
                  <a:lnTo>
                    <a:pt x="1036" y="607"/>
                  </a:lnTo>
                  <a:lnTo>
                    <a:pt x="1003" y="486"/>
                  </a:lnTo>
                  <a:lnTo>
                    <a:pt x="948" y="345"/>
                  </a:lnTo>
                  <a:lnTo>
                    <a:pt x="880" y="218"/>
                  </a:lnTo>
                  <a:lnTo>
                    <a:pt x="802" y="124"/>
                  </a:lnTo>
                  <a:lnTo>
                    <a:pt x="715" y="61"/>
                  </a:lnTo>
                  <a:lnTo>
                    <a:pt x="630" y="22"/>
                  </a:lnTo>
                  <a:lnTo>
                    <a:pt x="543" y="3"/>
                  </a:lnTo>
                  <a:lnTo>
                    <a:pt x="458" y="0"/>
                  </a:lnTo>
                  <a:lnTo>
                    <a:pt x="381" y="9"/>
                  </a:lnTo>
                  <a:lnTo>
                    <a:pt x="312" y="29"/>
                  </a:lnTo>
                  <a:lnTo>
                    <a:pt x="260" y="49"/>
                  </a:lnTo>
                  <a:lnTo>
                    <a:pt x="217" y="72"/>
                  </a:lnTo>
                  <a:lnTo>
                    <a:pt x="162" y="114"/>
                  </a:lnTo>
                  <a:lnTo>
                    <a:pt x="114" y="169"/>
                  </a:lnTo>
                  <a:lnTo>
                    <a:pt x="72" y="238"/>
                  </a:lnTo>
                  <a:lnTo>
                    <a:pt x="36" y="316"/>
                  </a:lnTo>
                  <a:lnTo>
                    <a:pt x="13" y="401"/>
                  </a:lnTo>
                  <a:lnTo>
                    <a:pt x="0" y="492"/>
                  </a:lnTo>
                  <a:lnTo>
                    <a:pt x="0" y="586"/>
                  </a:lnTo>
                  <a:lnTo>
                    <a:pt x="16" y="685"/>
                  </a:lnTo>
                  <a:lnTo>
                    <a:pt x="43" y="782"/>
                  </a:lnTo>
                  <a:lnTo>
                    <a:pt x="88" y="881"/>
                  </a:lnTo>
                  <a:lnTo>
                    <a:pt x="140" y="969"/>
                  </a:lnTo>
                  <a:lnTo>
                    <a:pt x="189" y="1044"/>
                  </a:lnTo>
                  <a:lnTo>
                    <a:pt x="231" y="1108"/>
                  </a:lnTo>
                  <a:lnTo>
                    <a:pt x="274" y="1165"/>
                  </a:lnTo>
                  <a:lnTo>
                    <a:pt x="312" y="1210"/>
                  </a:lnTo>
                  <a:lnTo>
                    <a:pt x="351" y="1246"/>
                  </a:lnTo>
                  <a:lnTo>
                    <a:pt x="393" y="1275"/>
                  </a:lnTo>
                  <a:lnTo>
                    <a:pt x="432" y="1298"/>
                  </a:lnTo>
                  <a:lnTo>
                    <a:pt x="478" y="1317"/>
                  </a:lnTo>
                  <a:lnTo>
                    <a:pt x="524" y="1331"/>
                  </a:lnTo>
                  <a:lnTo>
                    <a:pt x="575" y="1337"/>
                  </a:lnTo>
                  <a:lnTo>
                    <a:pt x="634" y="1328"/>
                  </a:lnTo>
                  <a:lnTo>
                    <a:pt x="689" y="1304"/>
                  </a:lnTo>
                  <a:lnTo>
                    <a:pt x="744" y="1278"/>
                  </a:lnTo>
                  <a:lnTo>
                    <a:pt x="799" y="1246"/>
                  </a:lnTo>
                  <a:lnTo>
                    <a:pt x="848" y="1213"/>
                  </a:lnTo>
                  <a:lnTo>
                    <a:pt x="890" y="1180"/>
                  </a:lnTo>
                  <a:lnTo>
                    <a:pt x="923" y="1154"/>
                  </a:lnTo>
                  <a:lnTo>
                    <a:pt x="942" y="1138"/>
                  </a:lnTo>
                  <a:lnTo>
                    <a:pt x="948" y="1132"/>
                  </a:lnTo>
                  <a:close/>
                </a:path>
              </a:pathLst>
            </a:custGeom>
            <a:solidFill>
              <a:srgbClr val="FFCB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32" name="Freeform 1156"/>
            <p:cNvSpPr>
              <a:spLocks/>
            </p:cNvSpPr>
            <p:nvPr/>
          </p:nvSpPr>
          <p:spPr bwMode="auto">
            <a:xfrm>
              <a:off x="926" y="2851"/>
              <a:ext cx="38" cy="43"/>
            </a:xfrm>
            <a:custGeom>
              <a:avLst/>
              <a:gdLst>
                <a:gd name="T0" fmla="*/ 604 w 857"/>
                <a:gd name="T1" fmla="*/ 1181 h 1195"/>
                <a:gd name="T2" fmla="*/ 665 w 857"/>
                <a:gd name="T3" fmla="*/ 1155 h 1195"/>
                <a:gd name="T4" fmla="*/ 717 w 857"/>
                <a:gd name="T5" fmla="*/ 1116 h 1195"/>
                <a:gd name="T6" fmla="*/ 763 w 857"/>
                <a:gd name="T7" fmla="*/ 1063 h 1195"/>
                <a:gd name="T8" fmla="*/ 802 w 857"/>
                <a:gd name="T9" fmla="*/ 1002 h 1195"/>
                <a:gd name="T10" fmla="*/ 831 w 857"/>
                <a:gd name="T11" fmla="*/ 927 h 1195"/>
                <a:gd name="T12" fmla="*/ 850 w 857"/>
                <a:gd name="T13" fmla="*/ 848 h 1195"/>
                <a:gd name="T14" fmla="*/ 857 w 857"/>
                <a:gd name="T15" fmla="*/ 761 h 1195"/>
                <a:gd name="T16" fmla="*/ 857 w 857"/>
                <a:gd name="T17" fmla="*/ 669 h 1195"/>
                <a:gd name="T18" fmla="*/ 844 w 857"/>
                <a:gd name="T19" fmla="*/ 574 h 1195"/>
                <a:gd name="T20" fmla="*/ 821 w 857"/>
                <a:gd name="T21" fmla="*/ 480 h 1195"/>
                <a:gd name="T22" fmla="*/ 789 w 857"/>
                <a:gd name="T23" fmla="*/ 386 h 1195"/>
                <a:gd name="T24" fmla="*/ 747 w 857"/>
                <a:gd name="T25" fmla="*/ 300 h 1195"/>
                <a:gd name="T26" fmla="*/ 698 w 857"/>
                <a:gd name="T27" fmla="*/ 223 h 1195"/>
                <a:gd name="T28" fmla="*/ 643 w 857"/>
                <a:gd name="T29" fmla="*/ 157 h 1195"/>
                <a:gd name="T30" fmla="*/ 585 w 857"/>
                <a:gd name="T31" fmla="*/ 102 h 1195"/>
                <a:gd name="T32" fmla="*/ 522 w 857"/>
                <a:gd name="T33" fmla="*/ 55 h 1195"/>
                <a:gd name="T34" fmla="*/ 454 w 857"/>
                <a:gd name="T35" fmla="*/ 24 h 1195"/>
                <a:gd name="T36" fmla="*/ 390 w 857"/>
                <a:gd name="T37" fmla="*/ 3 h 1195"/>
                <a:gd name="T38" fmla="*/ 321 w 857"/>
                <a:gd name="T39" fmla="*/ 0 h 1195"/>
                <a:gd name="T40" fmla="*/ 256 w 857"/>
                <a:gd name="T41" fmla="*/ 13 h 1195"/>
                <a:gd name="T42" fmla="*/ 195 w 857"/>
                <a:gd name="T43" fmla="*/ 39 h 1195"/>
                <a:gd name="T44" fmla="*/ 140 w 857"/>
                <a:gd name="T45" fmla="*/ 79 h 1195"/>
                <a:gd name="T46" fmla="*/ 94 w 857"/>
                <a:gd name="T47" fmla="*/ 131 h 1195"/>
                <a:gd name="T48" fmla="*/ 58 w 857"/>
                <a:gd name="T49" fmla="*/ 196 h 1195"/>
                <a:gd name="T50" fmla="*/ 29 w 857"/>
                <a:gd name="T51" fmla="*/ 268 h 1195"/>
                <a:gd name="T52" fmla="*/ 9 w 857"/>
                <a:gd name="T53" fmla="*/ 346 h 1195"/>
                <a:gd name="T54" fmla="*/ 0 w 857"/>
                <a:gd name="T55" fmla="*/ 434 h 1195"/>
                <a:gd name="T56" fmla="*/ 0 w 857"/>
                <a:gd name="T57" fmla="*/ 525 h 1195"/>
                <a:gd name="T58" fmla="*/ 13 w 857"/>
                <a:gd name="T59" fmla="*/ 620 h 1195"/>
                <a:gd name="T60" fmla="*/ 36 w 857"/>
                <a:gd name="T61" fmla="*/ 715 h 1195"/>
                <a:gd name="T62" fmla="*/ 71 w 857"/>
                <a:gd name="T63" fmla="*/ 809 h 1195"/>
                <a:gd name="T64" fmla="*/ 110 w 857"/>
                <a:gd name="T65" fmla="*/ 894 h 1195"/>
                <a:gd name="T66" fmla="*/ 159 w 857"/>
                <a:gd name="T67" fmla="*/ 972 h 1195"/>
                <a:gd name="T68" fmla="*/ 214 w 857"/>
                <a:gd name="T69" fmla="*/ 1038 h 1195"/>
                <a:gd name="T70" fmla="*/ 275 w 857"/>
                <a:gd name="T71" fmla="*/ 1093 h 1195"/>
                <a:gd name="T72" fmla="*/ 338 w 857"/>
                <a:gd name="T73" fmla="*/ 1139 h 1195"/>
                <a:gd name="T74" fmla="*/ 402 w 857"/>
                <a:gd name="T75" fmla="*/ 1171 h 1195"/>
                <a:gd name="T76" fmla="*/ 470 w 857"/>
                <a:gd name="T77" fmla="*/ 1191 h 1195"/>
                <a:gd name="T78" fmla="*/ 539 w 857"/>
                <a:gd name="T79" fmla="*/ 1195 h 1195"/>
                <a:gd name="T80" fmla="*/ 604 w 857"/>
                <a:gd name="T81" fmla="*/ 1181 h 1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57" h="1195">
                  <a:moveTo>
                    <a:pt x="604" y="1181"/>
                  </a:moveTo>
                  <a:lnTo>
                    <a:pt x="665" y="1155"/>
                  </a:lnTo>
                  <a:lnTo>
                    <a:pt x="717" y="1116"/>
                  </a:lnTo>
                  <a:lnTo>
                    <a:pt x="763" y="1063"/>
                  </a:lnTo>
                  <a:lnTo>
                    <a:pt x="802" y="1002"/>
                  </a:lnTo>
                  <a:lnTo>
                    <a:pt x="831" y="927"/>
                  </a:lnTo>
                  <a:lnTo>
                    <a:pt x="850" y="848"/>
                  </a:lnTo>
                  <a:lnTo>
                    <a:pt x="857" y="761"/>
                  </a:lnTo>
                  <a:lnTo>
                    <a:pt x="857" y="669"/>
                  </a:lnTo>
                  <a:lnTo>
                    <a:pt x="844" y="574"/>
                  </a:lnTo>
                  <a:lnTo>
                    <a:pt x="821" y="480"/>
                  </a:lnTo>
                  <a:lnTo>
                    <a:pt x="789" y="386"/>
                  </a:lnTo>
                  <a:lnTo>
                    <a:pt x="747" y="300"/>
                  </a:lnTo>
                  <a:lnTo>
                    <a:pt x="698" y="223"/>
                  </a:lnTo>
                  <a:lnTo>
                    <a:pt x="643" y="157"/>
                  </a:lnTo>
                  <a:lnTo>
                    <a:pt x="585" y="102"/>
                  </a:lnTo>
                  <a:lnTo>
                    <a:pt x="522" y="55"/>
                  </a:lnTo>
                  <a:lnTo>
                    <a:pt x="454" y="24"/>
                  </a:lnTo>
                  <a:lnTo>
                    <a:pt x="390" y="3"/>
                  </a:lnTo>
                  <a:lnTo>
                    <a:pt x="321" y="0"/>
                  </a:lnTo>
                  <a:lnTo>
                    <a:pt x="256" y="13"/>
                  </a:lnTo>
                  <a:lnTo>
                    <a:pt x="195" y="39"/>
                  </a:lnTo>
                  <a:lnTo>
                    <a:pt x="140" y="79"/>
                  </a:lnTo>
                  <a:lnTo>
                    <a:pt x="94" y="131"/>
                  </a:lnTo>
                  <a:lnTo>
                    <a:pt x="58" y="196"/>
                  </a:lnTo>
                  <a:lnTo>
                    <a:pt x="29" y="268"/>
                  </a:lnTo>
                  <a:lnTo>
                    <a:pt x="9" y="346"/>
                  </a:lnTo>
                  <a:lnTo>
                    <a:pt x="0" y="434"/>
                  </a:lnTo>
                  <a:lnTo>
                    <a:pt x="0" y="525"/>
                  </a:lnTo>
                  <a:lnTo>
                    <a:pt x="13" y="620"/>
                  </a:lnTo>
                  <a:lnTo>
                    <a:pt x="36" y="715"/>
                  </a:lnTo>
                  <a:lnTo>
                    <a:pt x="71" y="809"/>
                  </a:lnTo>
                  <a:lnTo>
                    <a:pt x="110" y="894"/>
                  </a:lnTo>
                  <a:lnTo>
                    <a:pt x="159" y="972"/>
                  </a:lnTo>
                  <a:lnTo>
                    <a:pt x="214" y="1038"/>
                  </a:lnTo>
                  <a:lnTo>
                    <a:pt x="275" y="1093"/>
                  </a:lnTo>
                  <a:lnTo>
                    <a:pt x="338" y="1139"/>
                  </a:lnTo>
                  <a:lnTo>
                    <a:pt x="402" y="1171"/>
                  </a:lnTo>
                  <a:lnTo>
                    <a:pt x="470" y="1191"/>
                  </a:lnTo>
                  <a:lnTo>
                    <a:pt x="539" y="1195"/>
                  </a:lnTo>
                  <a:lnTo>
                    <a:pt x="604" y="1181"/>
                  </a:lnTo>
                  <a:close/>
                </a:path>
              </a:pathLst>
            </a:custGeom>
            <a:solidFill>
              <a:srgbClr val="CB65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33" name="Freeform 1157"/>
            <p:cNvSpPr>
              <a:spLocks/>
            </p:cNvSpPr>
            <p:nvPr/>
          </p:nvSpPr>
          <p:spPr bwMode="auto">
            <a:xfrm>
              <a:off x="950" y="2874"/>
              <a:ext cx="2" cy="3"/>
            </a:xfrm>
            <a:custGeom>
              <a:avLst/>
              <a:gdLst>
                <a:gd name="T0" fmla="*/ 13 w 46"/>
                <a:gd name="T1" fmla="*/ 3 h 64"/>
                <a:gd name="T2" fmla="*/ 10 w 46"/>
                <a:gd name="T3" fmla="*/ 3 h 64"/>
                <a:gd name="T4" fmla="*/ 3 w 46"/>
                <a:gd name="T5" fmla="*/ 9 h 64"/>
                <a:gd name="T6" fmla="*/ 3 w 46"/>
                <a:gd name="T7" fmla="*/ 12 h 64"/>
                <a:gd name="T8" fmla="*/ 0 w 46"/>
                <a:gd name="T9" fmla="*/ 19 h 64"/>
                <a:gd name="T10" fmla="*/ 0 w 46"/>
                <a:gd name="T11" fmla="*/ 25 h 64"/>
                <a:gd name="T12" fmla="*/ 0 w 46"/>
                <a:gd name="T13" fmla="*/ 32 h 64"/>
                <a:gd name="T14" fmla="*/ 0 w 46"/>
                <a:gd name="T15" fmla="*/ 39 h 64"/>
                <a:gd name="T16" fmla="*/ 0 w 46"/>
                <a:gd name="T17" fmla="*/ 45 h 64"/>
                <a:gd name="T18" fmla="*/ 0 w 46"/>
                <a:gd name="T19" fmla="*/ 48 h 64"/>
                <a:gd name="T20" fmla="*/ 3 w 46"/>
                <a:gd name="T21" fmla="*/ 52 h 64"/>
                <a:gd name="T22" fmla="*/ 7 w 46"/>
                <a:gd name="T23" fmla="*/ 55 h 64"/>
                <a:gd name="T24" fmla="*/ 10 w 46"/>
                <a:gd name="T25" fmla="*/ 58 h 64"/>
                <a:gd name="T26" fmla="*/ 13 w 46"/>
                <a:gd name="T27" fmla="*/ 61 h 64"/>
                <a:gd name="T28" fmla="*/ 16 w 46"/>
                <a:gd name="T29" fmla="*/ 61 h 64"/>
                <a:gd name="T30" fmla="*/ 19 w 46"/>
                <a:gd name="T31" fmla="*/ 64 h 64"/>
                <a:gd name="T32" fmla="*/ 22 w 46"/>
                <a:gd name="T33" fmla="*/ 64 h 64"/>
                <a:gd name="T34" fmla="*/ 26 w 46"/>
                <a:gd name="T35" fmla="*/ 64 h 64"/>
                <a:gd name="T36" fmla="*/ 29 w 46"/>
                <a:gd name="T37" fmla="*/ 64 h 64"/>
                <a:gd name="T38" fmla="*/ 32 w 46"/>
                <a:gd name="T39" fmla="*/ 61 h 64"/>
                <a:gd name="T40" fmla="*/ 36 w 46"/>
                <a:gd name="T41" fmla="*/ 61 h 64"/>
                <a:gd name="T42" fmla="*/ 36 w 46"/>
                <a:gd name="T43" fmla="*/ 58 h 64"/>
                <a:gd name="T44" fmla="*/ 39 w 46"/>
                <a:gd name="T45" fmla="*/ 55 h 64"/>
                <a:gd name="T46" fmla="*/ 43 w 46"/>
                <a:gd name="T47" fmla="*/ 52 h 64"/>
                <a:gd name="T48" fmla="*/ 43 w 46"/>
                <a:gd name="T49" fmla="*/ 48 h 64"/>
                <a:gd name="T50" fmla="*/ 46 w 46"/>
                <a:gd name="T51" fmla="*/ 45 h 64"/>
                <a:gd name="T52" fmla="*/ 46 w 46"/>
                <a:gd name="T53" fmla="*/ 42 h 64"/>
                <a:gd name="T54" fmla="*/ 46 w 46"/>
                <a:gd name="T55" fmla="*/ 36 h 64"/>
                <a:gd name="T56" fmla="*/ 46 w 46"/>
                <a:gd name="T57" fmla="*/ 32 h 64"/>
                <a:gd name="T58" fmla="*/ 43 w 46"/>
                <a:gd name="T59" fmla="*/ 25 h 64"/>
                <a:gd name="T60" fmla="*/ 43 w 46"/>
                <a:gd name="T61" fmla="*/ 22 h 64"/>
                <a:gd name="T62" fmla="*/ 39 w 46"/>
                <a:gd name="T63" fmla="*/ 16 h 64"/>
                <a:gd name="T64" fmla="*/ 36 w 46"/>
                <a:gd name="T65" fmla="*/ 12 h 64"/>
                <a:gd name="T66" fmla="*/ 32 w 46"/>
                <a:gd name="T67" fmla="*/ 9 h 64"/>
                <a:gd name="T68" fmla="*/ 29 w 46"/>
                <a:gd name="T69" fmla="*/ 6 h 64"/>
                <a:gd name="T70" fmla="*/ 26 w 46"/>
                <a:gd name="T71" fmla="*/ 3 h 64"/>
                <a:gd name="T72" fmla="*/ 22 w 46"/>
                <a:gd name="T73" fmla="*/ 3 h 64"/>
                <a:gd name="T74" fmla="*/ 19 w 46"/>
                <a:gd name="T75" fmla="*/ 0 h 64"/>
                <a:gd name="T76" fmla="*/ 16 w 46"/>
                <a:gd name="T77" fmla="*/ 0 h 64"/>
                <a:gd name="T78" fmla="*/ 13 w 46"/>
                <a:gd name="T79" fmla="*/ 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6" h="64">
                  <a:moveTo>
                    <a:pt x="13" y="3"/>
                  </a:moveTo>
                  <a:lnTo>
                    <a:pt x="10" y="3"/>
                  </a:lnTo>
                  <a:lnTo>
                    <a:pt x="3" y="9"/>
                  </a:lnTo>
                  <a:lnTo>
                    <a:pt x="3" y="12"/>
                  </a:lnTo>
                  <a:lnTo>
                    <a:pt x="0" y="19"/>
                  </a:lnTo>
                  <a:lnTo>
                    <a:pt x="0" y="25"/>
                  </a:lnTo>
                  <a:lnTo>
                    <a:pt x="0" y="32"/>
                  </a:lnTo>
                  <a:lnTo>
                    <a:pt x="0" y="39"/>
                  </a:lnTo>
                  <a:lnTo>
                    <a:pt x="0" y="45"/>
                  </a:lnTo>
                  <a:lnTo>
                    <a:pt x="0" y="48"/>
                  </a:lnTo>
                  <a:lnTo>
                    <a:pt x="3" y="52"/>
                  </a:lnTo>
                  <a:lnTo>
                    <a:pt x="7" y="55"/>
                  </a:lnTo>
                  <a:lnTo>
                    <a:pt x="10" y="58"/>
                  </a:lnTo>
                  <a:lnTo>
                    <a:pt x="13" y="61"/>
                  </a:lnTo>
                  <a:lnTo>
                    <a:pt x="16" y="61"/>
                  </a:lnTo>
                  <a:lnTo>
                    <a:pt x="19" y="64"/>
                  </a:lnTo>
                  <a:lnTo>
                    <a:pt x="22" y="64"/>
                  </a:lnTo>
                  <a:lnTo>
                    <a:pt x="26" y="64"/>
                  </a:lnTo>
                  <a:lnTo>
                    <a:pt x="29" y="64"/>
                  </a:lnTo>
                  <a:lnTo>
                    <a:pt x="32" y="61"/>
                  </a:lnTo>
                  <a:lnTo>
                    <a:pt x="36" y="61"/>
                  </a:lnTo>
                  <a:lnTo>
                    <a:pt x="36" y="58"/>
                  </a:lnTo>
                  <a:lnTo>
                    <a:pt x="39" y="55"/>
                  </a:lnTo>
                  <a:lnTo>
                    <a:pt x="43" y="52"/>
                  </a:lnTo>
                  <a:lnTo>
                    <a:pt x="43" y="48"/>
                  </a:lnTo>
                  <a:lnTo>
                    <a:pt x="46" y="45"/>
                  </a:lnTo>
                  <a:lnTo>
                    <a:pt x="46" y="42"/>
                  </a:lnTo>
                  <a:lnTo>
                    <a:pt x="46" y="36"/>
                  </a:lnTo>
                  <a:lnTo>
                    <a:pt x="46" y="32"/>
                  </a:lnTo>
                  <a:lnTo>
                    <a:pt x="43" y="25"/>
                  </a:lnTo>
                  <a:lnTo>
                    <a:pt x="43" y="22"/>
                  </a:lnTo>
                  <a:lnTo>
                    <a:pt x="39" y="16"/>
                  </a:lnTo>
                  <a:lnTo>
                    <a:pt x="36" y="12"/>
                  </a:lnTo>
                  <a:lnTo>
                    <a:pt x="32" y="9"/>
                  </a:lnTo>
                  <a:lnTo>
                    <a:pt x="29" y="6"/>
                  </a:lnTo>
                  <a:lnTo>
                    <a:pt x="26" y="3"/>
                  </a:lnTo>
                  <a:lnTo>
                    <a:pt x="22" y="3"/>
                  </a:lnTo>
                  <a:lnTo>
                    <a:pt x="19" y="0"/>
                  </a:lnTo>
                  <a:lnTo>
                    <a:pt x="16" y="0"/>
                  </a:lnTo>
                  <a:lnTo>
                    <a:pt x="13" y="3"/>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34" name="Freeform 1158"/>
            <p:cNvSpPr>
              <a:spLocks/>
            </p:cNvSpPr>
            <p:nvPr/>
          </p:nvSpPr>
          <p:spPr bwMode="auto">
            <a:xfrm>
              <a:off x="948" y="2867"/>
              <a:ext cx="2" cy="3"/>
            </a:xfrm>
            <a:custGeom>
              <a:avLst/>
              <a:gdLst>
                <a:gd name="T0" fmla="*/ 40 w 52"/>
                <a:gd name="T1" fmla="*/ 0 h 69"/>
                <a:gd name="T2" fmla="*/ 36 w 52"/>
                <a:gd name="T3" fmla="*/ 0 h 69"/>
                <a:gd name="T4" fmla="*/ 32 w 52"/>
                <a:gd name="T5" fmla="*/ 0 h 69"/>
                <a:gd name="T6" fmla="*/ 26 w 52"/>
                <a:gd name="T7" fmla="*/ 0 h 69"/>
                <a:gd name="T8" fmla="*/ 23 w 52"/>
                <a:gd name="T9" fmla="*/ 0 h 69"/>
                <a:gd name="T10" fmla="*/ 20 w 52"/>
                <a:gd name="T11" fmla="*/ 3 h 69"/>
                <a:gd name="T12" fmla="*/ 13 w 52"/>
                <a:gd name="T13" fmla="*/ 6 h 69"/>
                <a:gd name="T14" fmla="*/ 10 w 52"/>
                <a:gd name="T15" fmla="*/ 9 h 69"/>
                <a:gd name="T16" fmla="*/ 7 w 52"/>
                <a:gd name="T17" fmla="*/ 13 h 69"/>
                <a:gd name="T18" fmla="*/ 4 w 52"/>
                <a:gd name="T19" fmla="*/ 16 h 69"/>
                <a:gd name="T20" fmla="*/ 0 w 52"/>
                <a:gd name="T21" fmla="*/ 23 h 69"/>
                <a:gd name="T22" fmla="*/ 0 w 52"/>
                <a:gd name="T23" fmla="*/ 30 h 69"/>
                <a:gd name="T24" fmla="*/ 0 w 52"/>
                <a:gd name="T25" fmla="*/ 36 h 69"/>
                <a:gd name="T26" fmla="*/ 0 w 52"/>
                <a:gd name="T27" fmla="*/ 42 h 69"/>
                <a:gd name="T28" fmla="*/ 4 w 52"/>
                <a:gd name="T29" fmla="*/ 49 h 69"/>
                <a:gd name="T30" fmla="*/ 4 w 52"/>
                <a:gd name="T31" fmla="*/ 52 h 69"/>
                <a:gd name="T32" fmla="*/ 7 w 52"/>
                <a:gd name="T33" fmla="*/ 58 h 69"/>
                <a:gd name="T34" fmla="*/ 7 w 52"/>
                <a:gd name="T35" fmla="*/ 62 h 69"/>
                <a:gd name="T36" fmla="*/ 10 w 52"/>
                <a:gd name="T37" fmla="*/ 66 h 69"/>
                <a:gd name="T38" fmla="*/ 13 w 52"/>
                <a:gd name="T39" fmla="*/ 66 h 69"/>
                <a:gd name="T40" fmla="*/ 16 w 52"/>
                <a:gd name="T41" fmla="*/ 69 h 69"/>
                <a:gd name="T42" fmla="*/ 23 w 52"/>
                <a:gd name="T43" fmla="*/ 69 h 69"/>
                <a:gd name="T44" fmla="*/ 26 w 52"/>
                <a:gd name="T45" fmla="*/ 66 h 69"/>
                <a:gd name="T46" fmla="*/ 29 w 52"/>
                <a:gd name="T47" fmla="*/ 66 h 69"/>
                <a:gd name="T48" fmla="*/ 32 w 52"/>
                <a:gd name="T49" fmla="*/ 62 h 69"/>
                <a:gd name="T50" fmla="*/ 36 w 52"/>
                <a:gd name="T51" fmla="*/ 58 h 69"/>
                <a:gd name="T52" fmla="*/ 43 w 52"/>
                <a:gd name="T53" fmla="*/ 55 h 69"/>
                <a:gd name="T54" fmla="*/ 46 w 52"/>
                <a:gd name="T55" fmla="*/ 52 h 69"/>
                <a:gd name="T56" fmla="*/ 49 w 52"/>
                <a:gd name="T57" fmla="*/ 45 h 69"/>
                <a:gd name="T58" fmla="*/ 49 w 52"/>
                <a:gd name="T59" fmla="*/ 39 h 69"/>
                <a:gd name="T60" fmla="*/ 52 w 52"/>
                <a:gd name="T61" fmla="*/ 36 h 69"/>
                <a:gd name="T62" fmla="*/ 52 w 52"/>
                <a:gd name="T63" fmla="*/ 30 h 69"/>
                <a:gd name="T64" fmla="*/ 52 w 52"/>
                <a:gd name="T65" fmla="*/ 23 h 69"/>
                <a:gd name="T66" fmla="*/ 49 w 52"/>
                <a:gd name="T67" fmla="*/ 16 h 69"/>
                <a:gd name="T68" fmla="*/ 49 w 52"/>
                <a:gd name="T69" fmla="*/ 13 h 69"/>
                <a:gd name="T70" fmla="*/ 46 w 52"/>
                <a:gd name="T71" fmla="*/ 6 h 69"/>
                <a:gd name="T72" fmla="*/ 46 w 52"/>
                <a:gd name="T73" fmla="*/ 3 h 69"/>
                <a:gd name="T74" fmla="*/ 43 w 52"/>
                <a:gd name="T75" fmla="*/ 3 h 69"/>
                <a:gd name="T76" fmla="*/ 40 w 52"/>
                <a:gd name="T7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 h="69">
                  <a:moveTo>
                    <a:pt x="40" y="0"/>
                  </a:moveTo>
                  <a:lnTo>
                    <a:pt x="36" y="0"/>
                  </a:lnTo>
                  <a:lnTo>
                    <a:pt x="32" y="0"/>
                  </a:lnTo>
                  <a:lnTo>
                    <a:pt x="26" y="0"/>
                  </a:lnTo>
                  <a:lnTo>
                    <a:pt x="23" y="0"/>
                  </a:lnTo>
                  <a:lnTo>
                    <a:pt x="20" y="3"/>
                  </a:lnTo>
                  <a:lnTo>
                    <a:pt x="13" y="6"/>
                  </a:lnTo>
                  <a:lnTo>
                    <a:pt x="10" y="9"/>
                  </a:lnTo>
                  <a:lnTo>
                    <a:pt x="7" y="13"/>
                  </a:lnTo>
                  <a:lnTo>
                    <a:pt x="4" y="16"/>
                  </a:lnTo>
                  <a:lnTo>
                    <a:pt x="0" y="23"/>
                  </a:lnTo>
                  <a:lnTo>
                    <a:pt x="0" y="30"/>
                  </a:lnTo>
                  <a:lnTo>
                    <a:pt x="0" y="36"/>
                  </a:lnTo>
                  <a:lnTo>
                    <a:pt x="0" y="42"/>
                  </a:lnTo>
                  <a:lnTo>
                    <a:pt x="4" y="49"/>
                  </a:lnTo>
                  <a:lnTo>
                    <a:pt x="4" y="52"/>
                  </a:lnTo>
                  <a:lnTo>
                    <a:pt x="7" y="58"/>
                  </a:lnTo>
                  <a:lnTo>
                    <a:pt x="7" y="62"/>
                  </a:lnTo>
                  <a:lnTo>
                    <a:pt x="10" y="66"/>
                  </a:lnTo>
                  <a:lnTo>
                    <a:pt x="13" y="66"/>
                  </a:lnTo>
                  <a:lnTo>
                    <a:pt x="16" y="69"/>
                  </a:lnTo>
                  <a:lnTo>
                    <a:pt x="23" y="69"/>
                  </a:lnTo>
                  <a:lnTo>
                    <a:pt x="26" y="66"/>
                  </a:lnTo>
                  <a:lnTo>
                    <a:pt x="29" y="66"/>
                  </a:lnTo>
                  <a:lnTo>
                    <a:pt x="32" y="62"/>
                  </a:lnTo>
                  <a:lnTo>
                    <a:pt x="36" y="58"/>
                  </a:lnTo>
                  <a:lnTo>
                    <a:pt x="43" y="55"/>
                  </a:lnTo>
                  <a:lnTo>
                    <a:pt x="46" y="52"/>
                  </a:lnTo>
                  <a:lnTo>
                    <a:pt x="49" y="45"/>
                  </a:lnTo>
                  <a:lnTo>
                    <a:pt x="49" y="39"/>
                  </a:lnTo>
                  <a:lnTo>
                    <a:pt x="52" y="36"/>
                  </a:lnTo>
                  <a:lnTo>
                    <a:pt x="52" y="30"/>
                  </a:lnTo>
                  <a:lnTo>
                    <a:pt x="52" y="23"/>
                  </a:lnTo>
                  <a:lnTo>
                    <a:pt x="49" y="16"/>
                  </a:lnTo>
                  <a:lnTo>
                    <a:pt x="49" y="13"/>
                  </a:lnTo>
                  <a:lnTo>
                    <a:pt x="46" y="6"/>
                  </a:lnTo>
                  <a:lnTo>
                    <a:pt x="46" y="3"/>
                  </a:lnTo>
                  <a:lnTo>
                    <a:pt x="43" y="3"/>
                  </a:lnTo>
                  <a:lnTo>
                    <a:pt x="40" y="0"/>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35" name="Freeform 1159"/>
            <p:cNvSpPr>
              <a:spLocks/>
            </p:cNvSpPr>
            <p:nvPr/>
          </p:nvSpPr>
          <p:spPr bwMode="auto">
            <a:xfrm>
              <a:off x="938" y="2867"/>
              <a:ext cx="2" cy="2"/>
            </a:xfrm>
            <a:custGeom>
              <a:avLst/>
              <a:gdLst>
                <a:gd name="T0" fmla="*/ 17 w 52"/>
                <a:gd name="T1" fmla="*/ 3 h 52"/>
                <a:gd name="T2" fmla="*/ 13 w 52"/>
                <a:gd name="T3" fmla="*/ 3 h 52"/>
                <a:gd name="T4" fmla="*/ 9 w 52"/>
                <a:gd name="T5" fmla="*/ 6 h 52"/>
                <a:gd name="T6" fmla="*/ 6 w 52"/>
                <a:gd name="T7" fmla="*/ 9 h 52"/>
                <a:gd name="T8" fmla="*/ 3 w 52"/>
                <a:gd name="T9" fmla="*/ 12 h 52"/>
                <a:gd name="T10" fmla="*/ 3 w 52"/>
                <a:gd name="T11" fmla="*/ 19 h 52"/>
                <a:gd name="T12" fmla="*/ 0 w 52"/>
                <a:gd name="T13" fmla="*/ 22 h 52"/>
                <a:gd name="T14" fmla="*/ 0 w 52"/>
                <a:gd name="T15" fmla="*/ 29 h 52"/>
                <a:gd name="T16" fmla="*/ 0 w 52"/>
                <a:gd name="T17" fmla="*/ 33 h 52"/>
                <a:gd name="T18" fmla="*/ 0 w 52"/>
                <a:gd name="T19" fmla="*/ 36 h 52"/>
                <a:gd name="T20" fmla="*/ 0 w 52"/>
                <a:gd name="T21" fmla="*/ 39 h 52"/>
                <a:gd name="T22" fmla="*/ 3 w 52"/>
                <a:gd name="T23" fmla="*/ 42 h 52"/>
                <a:gd name="T24" fmla="*/ 3 w 52"/>
                <a:gd name="T25" fmla="*/ 45 h 52"/>
                <a:gd name="T26" fmla="*/ 6 w 52"/>
                <a:gd name="T27" fmla="*/ 45 h 52"/>
                <a:gd name="T28" fmla="*/ 6 w 52"/>
                <a:gd name="T29" fmla="*/ 48 h 52"/>
                <a:gd name="T30" fmla="*/ 9 w 52"/>
                <a:gd name="T31" fmla="*/ 48 h 52"/>
                <a:gd name="T32" fmla="*/ 13 w 52"/>
                <a:gd name="T33" fmla="*/ 52 h 52"/>
                <a:gd name="T34" fmla="*/ 17 w 52"/>
                <a:gd name="T35" fmla="*/ 52 h 52"/>
                <a:gd name="T36" fmla="*/ 23 w 52"/>
                <a:gd name="T37" fmla="*/ 52 h 52"/>
                <a:gd name="T38" fmla="*/ 26 w 52"/>
                <a:gd name="T39" fmla="*/ 52 h 52"/>
                <a:gd name="T40" fmla="*/ 29 w 52"/>
                <a:gd name="T41" fmla="*/ 48 h 52"/>
                <a:gd name="T42" fmla="*/ 33 w 52"/>
                <a:gd name="T43" fmla="*/ 48 h 52"/>
                <a:gd name="T44" fmla="*/ 36 w 52"/>
                <a:gd name="T45" fmla="*/ 45 h 52"/>
                <a:gd name="T46" fmla="*/ 39 w 52"/>
                <a:gd name="T47" fmla="*/ 45 h 52"/>
                <a:gd name="T48" fmla="*/ 42 w 52"/>
                <a:gd name="T49" fmla="*/ 42 h 52"/>
                <a:gd name="T50" fmla="*/ 45 w 52"/>
                <a:gd name="T51" fmla="*/ 39 h 52"/>
                <a:gd name="T52" fmla="*/ 49 w 52"/>
                <a:gd name="T53" fmla="*/ 33 h 52"/>
                <a:gd name="T54" fmla="*/ 52 w 52"/>
                <a:gd name="T55" fmla="*/ 29 h 52"/>
                <a:gd name="T56" fmla="*/ 52 w 52"/>
                <a:gd name="T57" fmla="*/ 26 h 52"/>
                <a:gd name="T58" fmla="*/ 52 w 52"/>
                <a:gd name="T59" fmla="*/ 22 h 52"/>
                <a:gd name="T60" fmla="*/ 52 w 52"/>
                <a:gd name="T61" fmla="*/ 19 h 52"/>
                <a:gd name="T62" fmla="*/ 49 w 52"/>
                <a:gd name="T63" fmla="*/ 16 h 52"/>
                <a:gd name="T64" fmla="*/ 49 w 52"/>
                <a:gd name="T65" fmla="*/ 12 h 52"/>
                <a:gd name="T66" fmla="*/ 45 w 52"/>
                <a:gd name="T67" fmla="*/ 12 h 52"/>
                <a:gd name="T68" fmla="*/ 42 w 52"/>
                <a:gd name="T69" fmla="*/ 9 h 52"/>
                <a:gd name="T70" fmla="*/ 39 w 52"/>
                <a:gd name="T71" fmla="*/ 6 h 52"/>
                <a:gd name="T72" fmla="*/ 33 w 52"/>
                <a:gd name="T73" fmla="*/ 3 h 52"/>
                <a:gd name="T74" fmla="*/ 29 w 52"/>
                <a:gd name="T75" fmla="*/ 3 h 52"/>
                <a:gd name="T76" fmla="*/ 23 w 52"/>
                <a:gd name="T77" fmla="*/ 0 h 52"/>
                <a:gd name="T78" fmla="*/ 20 w 52"/>
                <a:gd name="T79" fmla="*/ 0 h 52"/>
                <a:gd name="T80" fmla="*/ 17 w 52"/>
                <a:gd name="T81" fmla="*/ 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2" h="52">
                  <a:moveTo>
                    <a:pt x="17" y="3"/>
                  </a:moveTo>
                  <a:lnTo>
                    <a:pt x="13" y="3"/>
                  </a:lnTo>
                  <a:lnTo>
                    <a:pt x="9" y="6"/>
                  </a:lnTo>
                  <a:lnTo>
                    <a:pt x="6" y="9"/>
                  </a:lnTo>
                  <a:lnTo>
                    <a:pt x="3" y="12"/>
                  </a:lnTo>
                  <a:lnTo>
                    <a:pt x="3" y="19"/>
                  </a:lnTo>
                  <a:lnTo>
                    <a:pt x="0" y="22"/>
                  </a:lnTo>
                  <a:lnTo>
                    <a:pt x="0" y="29"/>
                  </a:lnTo>
                  <a:lnTo>
                    <a:pt x="0" y="33"/>
                  </a:lnTo>
                  <a:lnTo>
                    <a:pt x="0" y="36"/>
                  </a:lnTo>
                  <a:lnTo>
                    <a:pt x="0" y="39"/>
                  </a:lnTo>
                  <a:lnTo>
                    <a:pt x="3" y="42"/>
                  </a:lnTo>
                  <a:lnTo>
                    <a:pt x="3" y="45"/>
                  </a:lnTo>
                  <a:lnTo>
                    <a:pt x="6" y="45"/>
                  </a:lnTo>
                  <a:lnTo>
                    <a:pt x="6" y="48"/>
                  </a:lnTo>
                  <a:lnTo>
                    <a:pt x="9" y="48"/>
                  </a:lnTo>
                  <a:lnTo>
                    <a:pt x="13" y="52"/>
                  </a:lnTo>
                  <a:lnTo>
                    <a:pt x="17" y="52"/>
                  </a:lnTo>
                  <a:lnTo>
                    <a:pt x="23" y="52"/>
                  </a:lnTo>
                  <a:lnTo>
                    <a:pt x="26" y="52"/>
                  </a:lnTo>
                  <a:lnTo>
                    <a:pt x="29" y="48"/>
                  </a:lnTo>
                  <a:lnTo>
                    <a:pt x="33" y="48"/>
                  </a:lnTo>
                  <a:lnTo>
                    <a:pt x="36" y="45"/>
                  </a:lnTo>
                  <a:lnTo>
                    <a:pt x="39" y="45"/>
                  </a:lnTo>
                  <a:lnTo>
                    <a:pt x="42" y="42"/>
                  </a:lnTo>
                  <a:lnTo>
                    <a:pt x="45" y="39"/>
                  </a:lnTo>
                  <a:lnTo>
                    <a:pt x="49" y="33"/>
                  </a:lnTo>
                  <a:lnTo>
                    <a:pt x="52" y="29"/>
                  </a:lnTo>
                  <a:lnTo>
                    <a:pt x="52" y="26"/>
                  </a:lnTo>
                  <a:lnTo>
                    <a:pt x="52" y="22"/>
                  </a:lnTo>
                  <a:lnTo>
                    <a:pt x="52" y="19"/>
                  </a:lnTo>
                  <a:lnTo>
                    <a:pt x="49" y="16"/>
                  </a:lnTo>
                  <a:lnTo>
                    <a:pt x="49" y="12"/>
                  </a:lnTo>
                  <a:lnTo>
                    <a:pt x="45" y="12"/>
                  </a:lnTo>
                  <a:lnTo>
                    <a:pt x="42" y="9"/>
                  </a:lnTo>
                  <a:lnTo>
                    <a:pt x="39" y="6"/>
                  </a:lnTo>
                  <a:lnTo>
                    <a:pt x="33" y="3"/>
                  </a:lnTo>
                  <a:lnTo>
                    <a:pt x="29" y="3"/>
                  </a:lnTo>
                  <a:lnTo>
                    <a:pt x="23" y="0"/>
                  </a:lnTo>
                  <a:lnTo>
                    <a:pt x="20" y="0"/>
                  </a:lnTo>
                  <a:lnTo>
                    <a:pt x="17" y="3"/>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36" name="Freeform 1160"/>
            <p:cNvSpPr>
              <a:spLocks/>
            </p:cNvSpPr>
            <p:nvPr/>
          </p:nvSpPr>
          <p:spPr bwMode="auto">
            <a:xfrm>
              <a:off x="939" y="2875"/>
              <a:ext cx="4" cy="2"/>
            </a:xfrm>
            <a:custGeom>
              <a:avLst/>
              <a:gdLst>
                <a:gd name="T0" fmla="*/ 3 w 81"/>
                <a:gd name="T1" fmla="*/ 3 h 69"/>
                <a:gd name="T2" fmla="*/ 3 w 81"/>
                <a:gd name="T3" fmla="*/ 7 h 69"/>
                <a:gd name="T4" fmla="*/ 0 w 81"/>
                <a:gd name="T5" fmla="*/ 10 h 69"/>
                <a:gd name="T6" fmla="*/ 3 w 81"/>
                <a:gd name="T7" fmla="*/ 16 h 69"/>
                <a:gd name="T8" fmla="*/ 3 w 81"/>
                <a:gd name="T9" fmla="*/ 19 h 69"/>
                <a:gd name="T10" fmla="*/ 3 w 81"/>
                <a:gd name="T11" fmla="*/ 27 h 69"/>
                <a:gd name="T12" fmla="*/ 7 w 81"/>
                <a:gd name="T13" fmla="*/ 33 h 69"/>
                <a:gd name="T14" fmla="*/ 10 w 81"/>
                <a:gd name="T15" fmla="*/ 39 h 69"/>
                <a:gd name="T16" fmla="*/ 16 w 81"/>
                <a:gd name="T17" fmla="*/ 46 h 69"/>
                <a:gd name="T18" fmla="*/ 19 w 81"/>
                <a:gd name="T19" fmla="*/ 49 h 69"/>
                <a:gd name="T20" fmla="*/ 26 w 81"/>
                <a:gd name="T21" fmla="*/ 55 h 69"/>
                <a:gd name="T22" fmla="*/ 32 w 81"/>
                <a:gd name="T23" fmla="*/ 58 h 69"/>
                <a:gd name="T24" fmla="*/ 39 w 81"/>
                <a:gd name="T25" fmla="*/ 63 h 69"/>
                <a:gd name="T26" fmla="*/ 46 w 81"/>
                <a:gd name="T27" fmla="*/ 66 h 69"/>
                <a:gd name="T28" fmla="*/ 52 w 81"/>
                <a:gd name="T29" fmla="*/ 66 h 69"/>
                <a:gd name="T30" fmla="*/ 59 w 81"/>
                <a:gd name="T31" fmla="*/ 69 h 69"/>
                <a:gd name="T32" fmla="*/ 62 w 81"/>
                <a:gd name="T33" fmla="*/ 69 h 69"/>
                <a:gd name="T34" fmla="*/ 65 w 81"/>
                <a:gd name="T35" fmla="*/ 69 h 69"/>
                <a:gd name="T36" fmla="*/ 68 w 81"/>
                <a:gd name="T37" fmla="*/ 69 h 69"/>
                <a:gd name="T38" fmla="*/ 71 w 81"/>
                <a:gd name="T39" fmla="*/ 69 h 69"/>
                <a:gd name="T40" fmla="*/ 74 w 81"/>
                <a:gd name="T41" fmla="*/ 69 h 69"/>
                <a:gd name="T42" fmla="*/ 78 w 81"/>
                <a:gd name="T43" fmla="*/ 69 h 69"/>
                <a:gd name="T44" fmla="*/ 81 w 81"/>
                <a:gd name="T45" fmla="*/ 66 h 69"/>
                <a:gd name="T46" fmla="*/ 81 w 81"/>
                <a:gd name="T47" fmla="*/ 63 h 69"/>
                <a:gd name="T48" fmla="*/ 78 w 81"/>
                <a:gd name="T49" fmla="*/ 55 h 69"/>
                <a:gd name="T50" fmla="*/ 78 w 81"/>
                <a:gd name="T51" fmla="*/ 49 h 69"/>
                <a:gd name="T52" fmla="*/ 74 w 81"/>
                <a:gd name="T53" fmla="*/ 43 h 69"/>
                <a:gd name="T54" fmla="*/ 71 w 81"/>
                <a:gd name="T55" fmla="*/ 36 h 69"/>
                <a:gd name="T56" fmla="*/ 65 w 81"/>
                <a:gd name="T57" fmla="*/ 30 h 69"/>
                <a:gd name="T58" fmla="*/ 62 w 81"/>
                <a:gd name="T59" fmla="*/ 23 h 69"/>
                <a:gd name="T60" fmla="*/ 55 w 81"/>
                <a:gd name="T61" fmla="*/ 19 h 69"/>
                <a:gd name="T62" fmla="*/ 49 w 81"/>
                <a:gd name="T63" fmla="*/ 13 h 69"/>
                <a:gd name="T64" fmla="*/ 43 w 81"/>
                <a:gd name="T65" fmla="*/ 10 h 69"/>
                <a:gd name="T66" fmla="*/ 35 w 81"/>
                <a:gd name="T67" fmla="*/ 7 h 69"/>
                <a:gd name="T68" fmla="*/ 29 w 81"/>
                <a:gd name="T69" fmla="*/ 3 h 69"/>
                <a:gd name="T70" fmla="*/ 23 w 81"/>
                <a:gd name="T71" fmla="*/ 3 h 69"/>
                <a:gd name="T72" fmla="*/ 16 w 81"/>
                <a:gd name="T73" fmla="*/ 0 h 69"/>
                <a:gd name="T74" fmla="*/ 10 w 81"/>
                <a:gd name="T75" fmla="*/ 3 h 69"/>
                <a:gd name="T76" fmla="*/ 7 w 81"/>
                <a:gd name="T77" fmla="*/ 3 h 69"/>
                <a:gd name="T78" fmla="*/ 3 w 81"/>
                <a:gd name="T79" fmla="*/ 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1" h="69">
                  <a:moveTo>
                    <a:pt x="3" y="3"/>
                  </a:moveTo>
                  <a:lnTo>
                    <a:pt x="3" y="7"/>
                  </a:lnTo>
                  <a:lnTo>
                    <a:pt x="0" y="10"/>
                  </a:lnTo>
                  <a:lnTo>
                    <a:pt x="3" y="16"/>
                  </a:lnTo>
                  <a:lnTo>
                    <a:pt x="3" y="19"/>
                  </a:lnTo>
                  <a:lnTo>
                    <a:pt x="3" y="27"/>
                  </a:lnTo>
                  <a:lnTo>
                    <a:pt x="7" y="33"/>
                  </a:lnTo>
                  <a:lnTo>
                    <a:pt x="10" y="39"/>
                  </a:lnTo>
                  <a:lnTo>
                    <a:pt x="16" y="46"/>
                  </a:lnTo>
                  <a:lnTo>
                    <a:pt x="19" y="49"/>
                  </a:lnTo>
                  <a:lnTo>
                    <a:pt x="26" y="55"/>
                  </a:lnTo>
                  <a:lnTo>
                    <a:pt x="32" y="58"/>
                  </a:lnTo>
                  <a:lnTo>
                    <a:pt x="39" y="63"/>
                  </a:lnTo>
                  <a:lnTo>
                    <a:pt x="46" y="66"/>
                  </a:lnTo>
                  <a:lnTo>
                    <a:pt x="52" y="66"/>
                  </a:lnTo>
                  <a:lnTo>
                    <a:pt x="59" y="69"/>
                  </a:lnTo>
                  <a:lnTo>
                    <a:pt x="62" y="69"/>
                  </a:lnTo>
                  <a:lnTo>
                    <a:pt x="65" y="69"/>
                  </a:lnTo>
                  <a:lnTo>
                    <a:pt x="68" y="69"/>
                  </a:lnTo>
                  <a:lnTo>
                    <a:pt x="71" y="69"/>
                  </a:lnTo>
                  <a:lnTo>
                    <a:pt x="74" y="69"/>
                  </a:lnTo>
                  <a:lnTo>
                    <a:pt x="78" y="69"/>
                  </a:lnTo>
                  <a:lnTo>
                    <a:pt x="81" y="66"/>
                  </a:lnTo>
                  <a:lnTo>
                    <a:pt x="81" y="63"/>
                  </a:lnTo>
                  <a:lnTo>
                    <a:pt x="78" y="55"/>
                  </a:lnTo>
                  <a:lnTo>
                    <a:pt x="78" y="49"/>
                  </a:lnTo>
                  <a:lnTo>
                    <a:pt x="74" y="43"/>
                  </a:lnTo>
                  <a:lnTo>
                    <a:pt x="71" y="36"/>
                  </a:lnTo>
                  <a:lnTo>
                    <a:pt x="65" y="30"/>
                  </a:lnTo>
                  <a:lnTo>
                    <a:pt x="62" y="23"/>
                  </a:lnTo>
                  <a:lnTo>
                    <a:pt x="55" y="19"/>
                  </a:lnTo>
                  <a:lnTo>
                    <a:pt x="49" y="13"/>
                  </a:lnTo>
                  <a:lnTo>
                    <a:pt x="43" y="10"/>
                  </a:lnTo>
                  <a:lnTo>
                    <a:pt x="35" y="7"/>
                  </a:lnTo>
                  <a:lnTo>
                    <a:pt x="29" y="3"/>
                  </a:lnTo>
                  <a:lnTo>
                    <a:pt x="23" y="3"/>
                  </a:lnTo>
                  <a:lnTo>
                    <a:pt x="16" y="0"/>
                  </a:lnTo>
                  <a:lnTo>
                    <a:pt x="10" y="3"/>
                  </a:lnTo>
                  <a:lnTo>
                    <a:pt x="7" y="3"/>
                  </a:lnTo>
                  <a:lnTo>
                    <a:pt x="3" y="3"/>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37" name="Freeform 1161"/>
            <p:cNvSpPr>
              <a:spLocks/>
            </p:cNvSpPr>
            <p:nvPr/>
          </p:nvSpPr>
          <p:spPr bwMode="auto">
            <a:xfrm>
              <a:off x="943" y="2866"/>
              <a:ext cx="3" cy="2"/>
            </a:xfrm>
            <a:custGeom>
              <a:avLst/>
              <a:gdLst>
                <a:gd name="T0" fmla="*/ 14 w 66"/>
                <a:gd name="T1" fmla="*/ 3 h 79"/>
                <a:gd name="T2" fmla="*/ 11 w 66"/>
                <a:gd name="T3" fmla="*/ 3 h 79"/>
                <a:gd name="T4" fmla="*/ 7 w 66"/>
                <a:gd name="T5" fmla="*/ 10 h 79"/>
                <a:gd name="T6" fmla="*/ 4 w 66"/>
                <a:gd name="T7" fmla="*/ 13 h 79"/>
                <a:gd name="T8" fmla="*/ 4 w 66"/>
                <a:gd name="T9" fmla="*/ 19 h 79"/>
                <a:gd name="T10" fmla="*/ 4 w 66"/>
                <a:gd name="T11" fmla="*/ 30 h 79"/>
                <a:gd name="T12" fmla="*/ 0 w 66"/>
                <a:gd name="T13" fmla="*/ 36 h 79"/>
                <a:gd name="T14" fmla="*/ 4 w 66"/>
                <a:gd name="T15" fmla="*/ 43 h 79"/>
                <a:gd name="T16" fmla="*/ 4 w 66"/>
                <a:gd name="T17" fmla="*/ 49 h 79"/>
                <a:gd name="T18" fmla="*/ 4 w 66"/>
                <a:gd name="T19" fmla="*/ 55 h 79"/>
                <a:gd name="T20" fmla="*/ 4 w 66"/>
                <a:gd name="T21" fmla="*/ 62 h 79"/>
                <a:gd name="T22" fmla="*/ 7 w 66"/>
                <a:gd name="T23" fmla="*/ 65 h 79"/>
                <a:gd name="T24" fmla="*/ 7 w 66"/>
                <a:gd name="T25" fmla="*/ 68 h 79"/>
                <a:gd name="T26" fmla="*/ 11 w 66"/>
                <a:gd name="T27" fmla="*/ 72 h 79"/>
                <a:gd name="T28" fmla="*/ 14 w 66"/>
                <a:gd name="T29" fmla="*/ 72 h 79"/>
                <a:gd name="T30" fmla="*/ 17 w 66"/>
                <a:gd name="T31" fmla="*/ 75 h 79"/>
                <a:gd name="T32" fmla="*/ 23 w 66"/>
                <a:gd name="T33" fmla="*/ 75 h 79"/>
                <a:gd name="T34" fmla="*/ 26 w 66"/>
                <a:gd name="T35" fmla="*/ 79 h 79"/>
                <a:gd name="T36" fmla="*/ 30 w 66"/>
                <a:gd name="T37" fmla="*/ 79 h 79"/>
                <a:gd name="T38" fmla="*/ 36 w 66"/>
                <a:gd name="T39" fmla="*/ 75 h 79"/>
                <a:gd name="T40" fmla="*/ 39 w 66"/>
                <a:gd name="T41" fmla="*/ 75 h 79"/>
                <a:gd name="T42" fmla="*/ 46 w 66"/>
                <a:gd name="T43" fmla="*/ 75 h 79"/>
                <a:gd name="T44" fmla="*/ 49 w 66"/>
                <a:gd name="T45" fmla="*/ 72 h 79"/>
                <a:gd name="T46" fmla="*/ 53 w 66"/>
                <a:gd name="T47" fmla="*/ 65 h 79"/>
                <a:gd name="T48" fmla="*/ 56 w 66"/>
                <a:gd name="T49" fmla="*/ 62 h 79"/>
                <a:gd name="T50" fmla="*/ 59 w 66"/>
                <a:gd name="T51" fmla="*/ 58 h 79"/>
                <a:gd name="T52" fmla="*/ 62 w 66"/>
                <a:gd name="T53" fmla="*/ 52 h 79"/>
                <a:gd name="T54" fmla="*/ 66 w 66"/>
                <a:gd name="T55" fmla="*/ 46 h 79"/>
                <a:gd name="T56" fmla="*/ 66 w 66"/>
                <a:gd name="T57" fmla="*/ 43 h 79"/>
                <a:gd name="T58" fmla="*/ 66 w 66"/>
                <a:gd name="T59" fmla="*/ 36 h 79"/>
                <a:gd name="T60" fmla="*/ 66 w 66"/>
                <a:gd name="T61" fmla="*/ 33 h 79"/>
                <a:gd name="T62" fmla="*/ 62 w 66"/>
                <a:gd name="T63" fmla="*/ 30 h 79"/>
                <a:gd name="T64" fmla="*/ 59 w 66"/>
                <a:gd name="T65" fmla="*/ 26 h 79"/>
                <a:gd name="T66" fmla="*/ 56 w 66"/>
                <a:gd name="T67" fmla="*/ 19 h 79"/>
                <a:gd name="T68" fmla="*/ 49 w 66"/>
                <a:gd name="T69" fmla="*/ 16 h 79"/>
                <a:gd name="T70" fmla="*/ 42 w 66"/>
                <a:gd name="T71" fmla="*/ 10 h 79"/>
                <a:gd name="T72" fmla="*/ 36 w 66"/>
                <a:gd name="T73" fmla="*/ 7 h 79"/>
                <a:gd name="T74" fmla="*/ 33 w 66"/>
                <a:gd name="T75" fmla="*/ 3 h 79"/>
                <a:gd name="T76" fmla="*/ 26 w 66"/>
                <a:gd name="T77" fmla="*/ 3 h 79"/>
                <a:gd name="T78" fmla="*/ 20 w 66"/>
                <a:gd name="T79" fmla="*/ 0 h 79"/>
                <a:gd name="T80" fmla="*/ 14 w 66"/>
                <a:gd name="T81" fmla="*/ 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6" h="79">
                  <a:moveTo>
                    <a:pt x="14" y="3"/>
                  </a:moveTo>
                  <a:lnTo>
                    <a:pt x="11" y="3"/>
                  </a:lnTo>
                  <a:lnTo>
                    <a:pt x="7" y="10"/>
                  </a:lnTo>
                  <a:lnTo>
                    <a:pt x="4" y="13"/>
                  </a:lnTo>
                  <a:lnTo>
                    <a:pt x="4" y="19"/>
                  </a:lnTo>
                  <a:lnTo>
                    <a:pt x="4" y="30"/>
                  </a:lnTo>
                  <a:lnTo>
                    <a:pt x="0" y="36"/>
                  </a:lnTo>
                  <a:lnTo>
                    <a:pt x="4" y="43"/>
                  </a:lnTo>
                  <a:lnTo>
                    <a:pt x="4" y="49"/>
                  </a:lnTo>
                  <a:lnTo>
                    <a:pt x="4" y="55"/>
                  </a:lnTo>
                  <a:lnTo>
                    <a:pt x="4" y="62"/>
                  </a:lnTo>
                  <a:lnTo>
                    <a:pt x="7" y="65"/>
                  </a:lnTo>
                  <a:lnTo>
                    <a:pt x="7" y="68"/>
                  </a:lnTo>
                  <a:lnTo>
                    <a:pt x="11" y="72"/>
                  </a:lnTo>
                  <a:lnTo>
                    <a:pt x="14" y="72"/>
                  </a:lnTo>
                  <a:lnTo>
                    <a:pt x="17" y="75"/>
                  </a:lnTo>
                  <a:lnTo>
                    <a:pt x="23" y="75"/>
                  </a:lnTo>
                  <a:lnTo>
                    <a:pt x="26" y="79"/>
                  </a:lnTo>
                  <a:lnTo>
                    <a:pt x="30" y="79"/>
                  </a:lnTo>
                  <a:lnTo>
                    <a:pt x="36" y="75"/>
                  </a:lnTo>
                  <a:lnTo>
                    <a:pt x="39" y="75"/>
                  </a:lnTo>
                  <a:lnTo>
                    <a:pt x="46" y="75"/>
                  </a:lnTo>
                  <a:lnTo>
                    <a:pt x="49" y="72"/>
                  </a:lnTo>
                  <a:lnTo>
                    <a:pt x="53" y="65"/>
                  </a:lnTo>
                  <a:lnTo>
                    <a:pt x="56" y="62"/>
                  </a:lnTo>
                  <a:lnTo>
                    <a:pt x="59" y="58"/>
                  </a:lnTo>
                  <a:lnTo>
                    <a:pt x="62" y="52"/>
                  </a:lnTo>
                  <a:lnTo>
                    <a:pt x="66" y="46"/>
                  </a:lnTo>
                  <a:lnTo>
                    <a:pt x="66" y="43"/>
                  </a:lnTo>
                  <a:lnTo>
                    <a:pt x="66" y="36"/>
                  </a:lnTo>
                  <a:lnTo>
                    <a:pt x="66" y="33"/>
                  </a:lnTo>
                  <a:lnTo>
                    <a:pt x="62" y="30"/>
                  </a:lnTo>
                  <a:lnTo>
                    <a:pt x="59" y="26"/>
                  </a:lnTo>
                  <a:lnTo>
                    <a:pt x="56" y="19"/>
                  </a:lnTo>
                  <a:lnTo>
                    <a:pt x="49" y="16"/>
                  </a:lnTo>
                  <a:lnTo>
                    <a:pt x="42" y="10"/>
                  </a:lnTo>
                  <a:lnTo>
                    <a:pt x="36" y="7"/>
                  </a:lnTo>
                  <a:lnTo>
                    <a:pt x="33" y="3"/>
                  </a:lnTo>
                  <a:lnTo>
                    <a:pt x="26" y="3"/>
                  </a:lnTo>
                  <a:lnTo>
                    <a:pt x="20" y="0"/>
                  </a:lnTo>
                  <a:lnTo>
                    <a:pt x="14" y="3"/>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38" name="Freeform 1162"/>
            <p:cNvSpPr>
              <a:spLocks/>
            </p:cNvSpPr>
            <p:nvPr/>
          </p:nvSpPr>
          <p:spPr bwMode="auto">
            <a:xfrm>
              <a:off x="943" y="2871"/>
              <a:ext cx="3" cy="2"/>
            </a:xfrm>
            <a:custGeom>
              <a:avLst/>
              <a:gdLst>
                <a:gd name="T0" fmla="*/ 25 w 61"/>
                <a:gd name="T1" fmla="*/ 3 h 48"/>
                <a:gd name="T2" fmla="*/ 19 w 61"/>
                <a:gd name="T3" fmla="*/ 3 h 48"/>
                <a:gd name="T4" fmla="*/ 15 w 61"/>
                <a:gd name="T5" fmla="*/ 6 h 48"/>
                <a:gd name="T6" fmla="*/ 12 w 61"/>
                <a:gd name="T7" fmla="*/ 9 h 48"/>
                <a:gd name="T8" fmla="*/ 9 w 61"/>
                <a:gd name="T9" fmla="*/ 9 h 48"/>
                <a:gd name="T10" fmla="*/ 6 w 61"/>
                <a:gd name="T11" fmla="*/ 12 h 48"/>
                <a:gd name="T12" fmla="*/ 3 w 61"/>
                <a:gd name="T13" fmla="*/ 19 h 48"/>
                <a:gd name="T14" fmla="*/ 3 w 61"/>
                <a:gd name="T15" fmla="*/ 22 h 48"/>
                <a:gd name="T16" fmla="*/ 3 w 61"/>
                <a:gd name="T17" fmla="*/ 25 h 48"/>
                <a:gd name="T18" fmla="*/ 0 w 61"/>
                <a:gd name="T19" fmla="*/ 28 h 48"/>
                <a:gd name="T20" fmla="*/ 3 w 61"/>
                <a:gd name="T21" fmla="*/ 31 h 48"/>
                <a:gd name="T22" fmla="*/ 3 w 61"/>
                <a:gd name="T23" fmla="*/ 35 h 48"/>
                <a:gd name="T24" fmla="*/ 6 w 61"/>
                <a:gd name="T25" fmla="*/ 38 h 48"/>
                <a:gd name="T26" fmla="*/ 9 w 61"/>
                <a:gd name="T27" fmla="*/ 42 h 48"/>
                <a:gd name="T28" fmla="*/ 12 w 61"/>
                <a:gd name="T29" fmla="*/ 45 h 48"/>
                <a:gd name="T30" fmla="*/ 15 w 61"/>
                <a:gd name="T31" fmla="*/ 48 h 48"/>
                <a:gd name="T32" fmla="*/ 19 w 61"/>
                <a:gd name="T33" fmla="*/ 48 h 48"/>
                <a:gd name="T34" fmla="*/ 22 w 61"/>
                <a:gd name="T35" fmla="*/ 48 h 48"/>
                <a:gd name="T36" fmla="*/ 28 w 61"/>
                <a:gd name="T37" fmla="*/ 48 h 48"/>
                <a:gd name="T38" fmla="*/ 31 w 61"/>
                <a:gd name="T39" fmla="*/ 48 h 48"/>
                <a:gd name="T40" fmla="*/ 38 w 61"/>
                <a:gd name="T41" fmla="*/ 48 h 48"/>
                <a:gd name="T42" fmla="*/ 42 w 61"/>
                <a:gd name="T43" fmla="*/ 45 h 48"/>
                <a:gd name="T44" fmla="*/ 45 w 61"/>
                <a:gd name="T45" fmla="*/ 45 h 48"/>
                <a:gd name="T46" fmla="*/ 48 w 61"/>
                <a:gd name="T47" fmla="*/ 42 h 48"/>
                <a:gd name="T48" fmla="*/ 51 w 61"/>
                <a:gd name="T49" fmla="*/ 38 h 48"/>
                <a:gd name="T50" fmla="*/ 55 w 61"/>
                <a:gd name="T51" fmla="*/ 35 h 48"/>
                <a:gd name="T52" fmla="*/ 58 w 61"/>
                <a:gd name="T53" fmla="*/ 31 h 48"/>
                <a:gd name="T54" fmla="*/ 58 w 61"/>
                <a:gd name="T55" fmla="*/ 28 h 48"/>
                <a:gd name="T56" fmla="*/ 61 w 61"/>
                <a:gd name="T57" fmla="*/ 25 h 48"/>
                <a:gd name="T58" fmla="*/ 61 w 61"/>
                <a:gd name="T59" fmla="*/ 19 h 48"/>
                <a:gd name="T60" fmla="*/ 58 w 61"/>
                <a:gd name="T61" fmla="*/ 15 h 48"/>
                <a:gd name="T62" fmla="*/ 58 w 61"/>
                <a:gd name="T63" fmla="*/ 12 h 48"/>
                <a:gd name="T64" fmla="*/ 55 w 61"/>
                <a:gd name="T65" fmla="*/ 9 h 48"/>
                <a:gd name="T66" fmla="*/ 51 w 61"/>
                <a:gd name="T67" fmla="*/ 6 h 48"/>
                <a:gd name="T68" fmla="*/ 48 w 61"/>
                <a:gd name="T69" fmla="*/ 6 h 48"/>
                <a:gd name="T70" fmla="*/ 45 w 61"/>
                <a:gd name="T71" fmla="*/ 3 h 48"/>
                <a:gd name="T72" fmla="*/ 42 w 61"/>
                <a:gd name="T73" fmla="*/ 3 h 48"/>
                <a:gd name="T74" fmla="*/ 38 w 61"/>
                <a:gd name="T75" fmla="*/ 0 h 48"/>
                <a:gd name="T76" fmla="*/ 31 w 61"/>
                <a:gd name="T77" fmla="*/ 0 h 48"/>
                <a:gd name="T78" fmla="*/ 28 w 61"/>
                <a:gd name="T79" fmla="*/ 0 h 48"/>
                <a:gd name="T80" fmla="*/ 25 w 61"/>
                <a:gd name="T81"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 h="48">
                  <a:moveTo>
                    <a:pt x="25" y="3"/>
                  </a:moveTo>
                  <a:lnTo>
                    <a:pt x="19" y="3"/>
                  </a:lnTo>
                  <a:lnTo>
                    <a:pt x="15" y="6"/>
                  </a:lnTo>
                  <a:lnTo>
                    <a:pt x="12" y="9"/>
                  </a:lnTo>
                  <a:lnTo>
                    <a:pt x="9" y="9"/>
                  </a:lnTo>
                  <a:lnTo>
                    <a:pt x="6" y="12"/>
                  </a:lnTo>
                  <a:lnTo>
                    <a:pt x="3" y="19"/>
                  </a:lnTo>
                  <a:lnTo>
                    <a:pt x="3" y="22"/>
                  </a:lnTo>
                  <a:lnTo>
                    <a:pt x="3" y="25"/>
                  </a:lnTo>
                  <a:lnTo>
                    <a:pt x="0" y="28"/>
                  </a:lnTo>
                  <a:lnTo>
                    <a:pt x="3" y="31"/>
                  </a:lnTo>
                  <a:lnTo>
                    <a:pt x="3" y="35"/>
                  </a:lnTo>
                  <a:lnTo>
                    <a:pt x="6" y="38"/>
                  </a:lnTo>
                  <a:lnTo>
                    <a:pt x="9" y="42"/>
                  </a:lnTo>
                  <a:lnTo>
                    <a:pt x="12" y="45"/>
                  </a:lnTo>
                  <a:lnTo>
                    <a:pt x="15" y="48"/>
                  </a:lnTo>
                  <a:lnTo>
                    <a:pt x="19" y="48"/>
                  </a:lnTo>
                  <a:lnTo>
                    <a:pt x="22" y="48"/>
                  </a:lnTo>
                  <a:lnTo>
                    <a:pt x="28" y="48"/>
                  </a:lnTo>
                  <a:lnTo>
                    <a:pt x="31" y="48"/>
                  </a:lnTo>
                  <a:lnTo>
                    <a:pt x="38" y="48"/>
                  </a:lnTo>
                  <a:lnTo>
                    <a:pt x="42" y="45"/>
                  </a:lnTo>
                  <a:lnTo>
                    <a:pt x="45" y="45"/>
                  </a:lnTo>
                  <a:lnTo>
                    <a:pt x="48" y="42"/>
                  </a:lnTo>
                  <a:lnTo>
                    <a:pt x="51" y="38"/>
                  </a:lnTo>
                  <a:lnTo>
                    <a:pt x="55" y="35"/>
                  </a:lnTo>
                  <a:lnTo>
                    <a:pt x="58" y="31"/>
                  </a:lnTo>
                  <a:lnTo>
                    <a:pt x="58" y="28"/>
                  </a:lnTo>
                  <a:lnTo>
                    <a:pt x="61" y="25"/>
                  </a:lnTo>
                  <a:lnTo>
                    <a:pt x="61" y="19"/>
                  </a:lnTo>
                  <a:lnTo>
                    <a:pt x="58" y="15"/>
                  </a:lnTo>
                  <a:lnTo>
                    <a:pt x="58" y="12"/>
                  </a:lnTo>
                  <a:lnTo>
                    <a:pt x="55" y="9"/>
                  </a:lnTo>
                  <a:lnTo>
                    <a:pt x="51" y="6"/>
                  </a:lnTo>
                  <a:lnTo>
                    <a:pt x="48" y="6"/>
                  </a:lnTo>
                  <a:lnTo>
                    <a:pt x="45" y="3"/>
                  </a:lnTo>
                  <a:lnTo>
                    <a:pt x="42" y="3"/>
                  </a:lnTo>
                  <a:lnTo>
                    <a:pt x="38" y="0"/>
                  </a:lnTo>
                  <a:lnTo>
                    <a:pt x="31" y="0"/>
                  </a:lnTo>
                  <a:lnTo>
                    <a:pt x="28" y="0"/>
                  </a:lnTo>
                  <a:lnTo>
                    <a:pt x="25" y="3"/>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39" name="Freeform 1163"/>
            <p:cNvSpPr>
              <a:spLocks/>
            </p:cNvSpPr>
            <p:nvPr/>
          </p:nvSpPr>
          <p:spPr bwMode="auto">
            <a:xfrm>
              <a:off x="945" y="2875"/>
              <a:ext cx="3" cy="2"/>
            </a:xfrm>
            <a:custGeom>
              <a:avLst/>
              <a:gdLst>
                <a:gd name="T0" fmla="*/ 4 w 49"/>
                <a:gd name="T1" fmla="*/ 26 h 62"/>
                <a:gd name="T2" fmla="*/ 0 w 49"/>
                <a:gd name="T3" fmla="*/ 29 h 62"/>
                <a:gd name="T4" fmla="*/ 0 w 49"/>
                <a:gd name="T5" fmla="*/ 36 h 62"/>
                <a:gd name="T6" fmla="*/ 0 w 49"/>
                <a:gd name="T7" fmla="*/ 39 h 62"/>
                <a:gd name="T8" fmla="*/ 4 w 49"/>
                <a:gd name="T9" fmla="*/ 42 h 62"/>
                <a:gd name="T10" fmla="*/ 4 w 49"/>
                <a:gd name="T11" fmla="*/ 48 h 62"/>
                <a:gd name="T12" fmla="*/ 7 w 49"/>
                <a:gd name="T13" fmla="*/ 51 h 62"/>
                <a:gd name="T14" fmla="*/ 7 w 49"/>
                <a:gd name="T15" fmla="*/ 56 h 62"/>
                <a:gd name="T16" fmla="*/ 10 w 49"/>
                <a:gd name="T17" fmla="*/ 56 h 62"/>
                <a:gd name="T18" fmla="*/ 13 w 49"/>
                <a:gd name="T19" fmla="*/ 59 h 62"/>
                <a:gd name="T20" fmla="*/ 16 w 49"/>
                <a:gd name="T21" fmla="*/ 59 h 62"/>
                <a:gd name="T22" fmla="*/ 23 w 49"/>
                <a:gd name="T23" fmla="*/ 62 h 62"/>
                <a:gd name="T24" fmla="*/ 26 w 49"/>
                <a:gd name="T25" fmla="*/ 62 h 62"/>
                <a:gd name="T26" fmla="*/ 29 w 49"/>
                <a:gd name="T27" fmla="*/ 59 h 62"/>
                <a:gd name="T28" fmla="*/ 32 w 49"/>
                <a:gd name="T29" fmla="*/ 59 h 62"/>
                <a:gd name="T30" fmla="*/ 35 w 49"/>
                <a:gd name="T31" fmla="*/ 56 h 62"/>
                <a:gd name="T32" fmla="*/ 40 w 49"/>
                <a:gd name="T33" fmla="*/ 51 h 62"/>
                <a:gd name="T34" fmla="*/ 43 w 49"/>
                <a:gd name="T35" fmla="*/ 48 h 62"/>
                <a:gd name="T36" fmla="*/ 46 w 49"/>
                <a:gd name="T37" fmla="*/ 45 h 62"/>
                <a:gd name="T38" fmla="*/ 46 w 49"/>
                <a:gd name="T39" fmla="*/ 42 h 62"/>
                <a:gd name="T40" fmla="*/ 49 w 49"/>
                <a:gd name="T41" fmla="*/ 36 h 62"/>
                <a:gd name="T42" fmla="*/ 49 w 49"/>
                <a:gd name="T43" fmla="*/ 32 h 62"/>
                <a:gd name="T44" fmla="*/ 49 w 49"/>
                <a:gd name="T45" fmla="*/ 29 h 62"/>
                <a:gd name="T46" fmla="*/ 49 w 49"/>
                <a:gd name="T47" fmla="*/ 23 h 62"/>
                <a:gd name="T48" fmla="*/ 49 w 49"/>
                <a:gd name="T49" fmla="*/ 20 h 62"/>
                <a:gd name="T50" fmla="*/ 46 w 49"/>
                <a:gd name="T51" fmla="*/ 16 h 62"/>
                <a:gd name="T52" fmla="*/ 46 w 49"/>
                <a:gd name="T53" fmla="*/ 9 h 62"/>
                <a:gd name="T54" fmla="*/ 43 w 49"/>
                <a:gd name="T55" fmla="*/ 9 h 62"/>
                <a:gd name="T56" fmla="*/ 40 w 49"/>
                <a:gd name="T57" fmla="*/ 6 h 62"/>
                <a:gd name="T58" fmla="*/ 35 w 49"/>
                <a:gd name="T59" fmla="*/ 3 h 62"/>
                <a:gd name="T60" fmla="*/ 32 w 49"/>
                <a:gd name="T61" fmla="*/ 3 h 62"/>
                <a:gd name="T62" fmla="*/ 29 w 49"/>
                <a:gd name="T63" fmla="*/ 0 h 62"/>
                <a:gd name="T64" fmla="*/ 26 w 49"/>
                <a:gd name="T65" fmla="*/ 3 h 62"/>
                <a:gd name="T66" fmla="*/ 19 w 49"/>
                <a:gd name="T67" fmla="*/ 3 h 62"/>
                <a:gd name="T68" fmla="*/ 16 w 49"/>
                <a:gd name="T69" fmla="*/ 3 h 62"/>
                <a:gd name="T70" fmla="*/ 13 w 49"/>
                <a:gd name="T71" fmla="*/ 6 h 62"/>
                <a:gd name="T72" fmla="*/ 10 w 49"/>
                <a:gd name="T73" fmla="*/ 9 h 62"/>
                <a:gd name="T74" fmla="*/ 7 w 49"/>
                <a:gd name="T75" fmla="*/ 12 h 62"/>
                <a:gd name="T76" fmla="*/ 7 w 49"/>
                <a:gd name="T77" fmla="*/ 16 h 62"/>
                <a:gd name="T78" fmla="*/ 4 w 49"/>
                <a:gd name="T79" fmla="*/ 20 h 62"/>
                <a:gd name="T80" fmla="*/ 4 w 49"/>
                <a:gd name="T81" fmla="*/ 2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9" h="62">
                  <a:moveTo>
                    <a:pt x="4" y="26"/>
                  </a:moveTo>
                  <a:lnTo>
                    <a:pt x="0" y="29"/>
                  </a:lnTo>
                  <a:lnTo>
                    <a:pt x="0" y="36"/>
                  </a:lnTo>
                  <a:lnTo>
                    <a:pt x="0" y="39"/>
                  </a:lnTo>
                  <a:lnTo>
                    <a:pt x="4" y="42"/>
                  </a:lnTo>
                  <a:lnTo>
                    <a:pt x="4" y="48"/>
                  </a:lnTo>
                  <a:lnTo>
                    <a:pt x="7" y="51"/>
                  </a:lnTo>
                  <a:lnTo>
                    <a:pt x="7" y="56"/>
                  </a:lnTo>
                  <a:lnTo>
                    <a:pt x="10" y="56"/>
                  </a:lnTo>
                  <a:lnTo>
                    <a:pt x="13" y="59"/>
                  </a:lnTo>
                  <a:lnTo>
                    <a:pt x="16" y="59"/>
                  </a:lnTo>
                  <a:lnTo>
                    <a:pt x="23" y="62"/>
                  </a:lnTo>
                  <a:lnTo>
                    <a:pt x="26" y="62"/>
                  </a:lnTo>
                  <a:lnTo>
                    <a:pt x="29" y="59"/>
                  </a:lnTo>
                  <a:lnTo>
                    <a:pt x="32" y="59"/>
                  </a:lnTo>
                  <a:lnTo>
                    <a:pt x="35" y="56"/>
                  </a:lnTo>
                  <a:lnTo>
                    <a:pt x="40" y="51"/>
                  </a:lnTo>
                  <a:lnTo>
                    <a:pt x="43" y="48"/>
                  </a:lnTo>
                  <a:lnTo>
                    <a:pt x="46" y="45"/>
                  </a:lnTo>
                  <a:lnTo>
                    <a:pt x="46" y="42"/>
                  </a:lnTo>
                  <a:lnTo>
                    <a:pt x="49" y="36"/>
                  </a:lnTo>
                  <a:lnTo>
                    <a:pt x="49" y="32"/>
                  </a:lnTo>
                  <a:lnTo>
                    <a:pt x="49" y="29"/>
                  </a:lnTo>
                  <a:lnTo>
                    <a:pt x="49" y="23"/>
                  </a:lnTo>
                  <a:lnTo>
                    <a:pt x="49" y="20"/>
                  </a:lnTo>
                  <a:lnTo>
                    <a:pt x="46" y="16"/>
                  </a:lnTo>
                  <a:lnTo>
                    <a:pt x="46" y="9"/>
                  </a:lnTo>
                  <a:lnTo>
                    <a:pt x="43" y="9"/>
                  </a:lnTo>
                  <a:lnTo>
                    <a:pt x="40" y="6"/>
                  </a:lnTo>
                  <a:lnTo>
                    <a:pt x="35" y="3"/>
                  </a:lnTo>
                  <a:lnTo>
                    <a:pt x="32" y="3"/>
                  </a:lnTo>
                  <a:lnTo>
                    <a:pt x="29" y="0"/>
                  </a:lnTo>
                  <a:lnTo>
                    <a:pt x="26" y="3"/>
                  </a:lnTo>
                  <a:lnTo>
                    <a:pt x="19" y="3"/>
                  </a:lnTo>
                  <a:lnTo>
                    <a:pt x="16" y="3"/>
                  </a:lnTo>
                  <a:lnTo>
                    <a:pt x="13" y="6"/>
                  </a:lnTo>
                  <a:lnTo>
                    <a:pt x="10" y="9"/>
                  </a:lnTo>
                  <a:lnTo>
                    <a:pt x="7" y="12"/>
                  </a:lnTo>
                  <a:lnTo>
                    <a:pt x="7" y="16"/>
                  </a:lnTo>
                  <a:lnTo>
                    <a:pt x="4" y="20"/>
                  </a:lnTo>
                  <a:lnTo>
                    <a:pt x="4" y="26"/>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40" name="Freeform 1164"/>
            <p:cNvSpPr>
              <a:spLocks/>
            </p:cNvSpPr>
            <p:nvPr/>
          </p:nvSpPr>
          <p:spPr bwMode="auto">
            <a:xfrm>
              <a:off x="946" y="2880"/>
              <a:ext cx="2" cy="2"/>
            </a:xfrm>
            <a:custGeom>
              <a:avLst/>
              <a:gdLst>
                <a:gd name="T0" fmla="*/ 13 w 55"/>
                <a:gd name="T1" fmla="*/ 0 h 58"/>
                <a:gd name="T2" fmla="*/ 9 w 55"/>
                <a:gd name="T3" fmla="*/ 3 h 58"/>
                <a:gd name="T4" fmla="*/ 6 w 55"/>
                <a:gd name="T5" fmla="*/ 7 h 58"/>
                <a:gd name="T6" fmla="*/ 3 w 55"/>
                <a:gd name="T7" fmla="*/ 10 h 58"/>
                <a:gd name="T8" fmla="*/ 3 w 55"/>
                <a:gd name="T9" fmla="*/ 13 h 58"/>
                <a:gd name="T10" fmla="*/ 0 w 55"/>
                <a:gd name="T11" fmla="*/ 16 h 58"/>
                <a:gd name="T12" fmla="*/ 0 w 55"/>
                <a:gd name="T13" fmla="*/ 22 h 58"/>
                <a:gd name="T14" fmla="*/ 0 w 55"/>
                <a:gd name="T15" fmla="*/ 26 h 58"/>
                <a:gd name="T16" fmla="*/ 3 w 55"/>
                <a:gd name="T17" fmla="*/ 32 h 58"/>
                <a:gd name="T18" fmla="*/ 3 w 55"/>
                <a:gd name="T19" fmla="*/ 35 h 58"/>
                <a:gd name="T20" fmla="*/ 3 w 55"/>
                <a:gd name="T21" fmla="*/ 39 h 58"/>
                <a:gd name="T22" fmla="*/ 6 w 55"/>
                <a:gd name="T23" fmla="*/ 43 h 58"/>
                <a:gd name="T24" fmla="*/ 6 w 55"/>
                <a:gd name="T25" fmla="*/ 46 h 58"/>
                <a:gd name="T26" fmla="*/ 6 w 55"/>
                <a:gd name="T27" fmla="*/ 49 h 58"/>
                <a:gd name="T28" fmla="*/ 9 w 55"/>
                <a:gd name="T29" fmla="*/ 52 h 58"/>
                <a:gd name="T30" fmla="*/ 13 w 55"/>
                <a:gd name="T31" fmla="*/ 55 h 58"/>
                <a:gd name="T32" fmla="*/ 16 w 55"/>
                <a:gd name="T33" fmla="*/ 55 h 58"/>
                <a:gd name="T34" fmla="*/ 16 w 55"/>
                <a:gd name="T35" fmla="*/ 58 h 58"/>
                <a:gd name="T36" fmla="*/ 22 w 55"/>
                <a:gd name="T37" fmla="*/ 58 h 58"/>
                <a:gd name="T38" fmla="*/ 25 w 55"/>
                <a:gd name="T39" fmla="*/ 58 h 58"/>
                <a:gd name="T40" fmla="*/ 30 w 55"/>
                <a:gd name="T41" fmla="*/ 58 h 58"/>
                <a:gd name="T42" fmla="*/ 36 w 55"/>
                <a:gd name="T43" fmla="*/ 55 h 58"/>
                <a:gd name="T44" fmla="*/ 39 w 55"/>
                <a:gd name="T45" fmla="*/ 52 h 58"/>
                <a:gd name="T46" fmla="*/ 42 w 55"/>
                <a:gd name="T47" fmla="*/ 49 h 58"/>
                <a:gd name="T48" fmla="*/ 45 w 55"/>
                <a:gd name="T49" fmla="*/ 43 h 58"/>
                <a:gd name="T50" fmla="*/ 49 w 55"/>
                <a:gd name="T51" fmla="*/ 39 h 58"/>
                <a:gd name="T52" fmla="*/ 52 w 55"/>
                <a:gd name="T53" fmla="*/ 32 h 58"/>
                <a:gd name="T54" fmla="*/ 52 w 55"/>
                <a:gd name="T55" fmla="*/ 29 h 58"/>
                <a:gd name="T56" fmla="*/ 55 w 55"/>
                <a:gd name="T57" fmla="*/ 22 h 58"/>
                <a:gd name="T58" fmla="*/ 55 w 55"/>
                <a:gd name="T59" fmla="*/ 19 h 58"/>
                <a:gd name="T60" fmla="*/ 55 w 55"/>
                <a:gd name="T61" fmla="*/ 16 h 58"/>
                <a:gd name="T62" fmla="*/ 52 w 55"/>
                <a:gd name="T63" fmla="*/ 10 h 58"/>
                <a:gd name="T64" fmla="*/ 49 w 55"/>
                <a:gd name="T65" fmla="*/ 7 h 58"/>
                <a:gd name="T66" fmla="*/ 45 w 55"/>
                <a:gd name="T67" fmla="*/ 7 h 58"/>
                <a:gd name="T68" fmla="*/ 42 w 55"/>
                <a:gd name="T69" fmla="*/ 3 h 58"/>
                <a:gd name="T70" fmla="*/ 39 w 55"/>
                <a:gd name="T71" fmla="*/ 0 h 58"/>
                <a:gd name="T72" fmla="*/ 33 w 55"/>
                <a:gd name="T73" fmla="*/ 0 h 58"/>
                <a:gd name="T74" fmla="*/ 30 w 55"/>
                <a:gd name="T75" fmla="*/ 0 h 58"/>
                <a:gd name="T76" fmla="*/ 22 w 55"/>
                <a:gd name="T77" fmla="*/ 0 h 58"/>
                <a:gd name="T78" fmla="*/ 19 w 55"/>
                <a:gd name="T79" fmla="*/ 0 h 58"/>
                <a:gd name="T80" fmla="*/ 13 w 55"/>
                <a:gd name="T8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 h="58">
                  <a:moveTo>
                    <a:pt x="13" y="0"/>
                  </a:moveTo>
                  <a:lnTo>
                    <a:pt x="9" y="3"/>
                  </a:lnTo>
                  <a:lnTo>
                    <a:pt x="6" y="7"/>
                  </a:lnTo>
                  <a:lnTo>
                    <a:pt x="3" y="10"/>
                  </a:lnTo>
                  <a:lnTo>
                    <a:pt x="3" y="13"/>
                  </a:lnTo>
                  <a:lnTo>
                    <a:pt x="0" y="16"/>
                  </a:lnTo>
                  <a:lnTo>
                    <a:pt x="0" y="22"/>
                  </a:lnTo>
                  <a:lnTo>
                    <a:pt x="0" y="26"/>
                  </a:lnTo>
                  <a:lnTo>
                    <a:pt x="3" y="32"/>
                  </a:lnTo>
                  <a:lnTo>
                    <a:pt x="3" y="35"/>
                  </a:lnTo>
                  <a:lnTo>
                    <a:pt x="3" y="39"/>
                  </a:lnTo>
                  <a:lnTo>
                    <a:pt x="6" y="43"/>
                  </a:lnTo>
                  <a:lnTo>
                    <a:pt x="6" y="46"/>
                  </a:lnTo>
                  <a:lnTo>
                    <a:pt x="6" y="49"/>
                  </a:lnTo>
                  <a:lnTo>
                    <a:pt x="9" y="52"/>
                  </a:lnTo>
                  <a:lnTo>
                    <a:pt x="13" y="55"/>
                  </a:lnTo>
                  <a:lnTo>
                    <a:pt x="16" y="55"/>
                  </a:lnTo>
                  <a:lnTo>
                    <a:pt x="16" y="58"/>
                  </a:lnTo>
                  <a:lnTo>
                    <a:pt x="22" y="58"/>
                  </a:lnTo>
                  <a:lnTo>
                    <a:pt x="25" y="58"/>
                  </a:lnTo>
                  <a:lnTo>
                    <a:pt x="30" y="58"/>
                  </a:lnTo>
                  <a:lnTo>
                    <a:pt x="36" y="55"/>
                  </a:lnTo>
                  <a:lnTo>
                    <a:pt x="39" y="52"/>
                  </a:lnTo>
                  <a:lnTo>
                    <a:pt x="42" y="49"/>
                  </a:lnTo>
                  <a:lnTo>
                    <a:pt x="45" y="43"/>
                  </a:lnTo>
                  <a:lnTo>
                    <a:pt x="49" y="39"/>
                  </a:lnTo>
                  <a:lnTo>
                    <a:pt x="52" y="32"/>
                  </a:lnTo>
                  <a:lnTo>
                    <a:pt x="52" y="29"/>
                  </a:lnTo>
                  <a:lnTo>
                    <a:pt x="55" y="22"/>
                  </a:lnTo>
                  <a:lnTo>
                    <a:pt x="55" y="19"/>
                  </a:lnTo>
                  <a:lnTo>
                    <a:pt x="55" y="16"/>
                  </a:lnTo>
                  <a:lnTo>
                    <a:pt x="52" y="10"/>
                  </a:lnTo>
                  <a:lnTo>
                    <a:pt x="49" y="7"/>
                  </a:lnTo>
                  <a:lnTo>
                    <a:pt x="45" y="7"/>
                  </a:lnTo>
                  <a:lnTo>
                    <a:pt x="42" y="3"/>
                  </a:lnTo>
                  <a:lnTo>
                    <a:pt x="39" y="0"/>
                  </a:lnTo>
                  <a:lnTo>
                    <a:pt x="33" y="0"/>
                  </a:lnTo>
                  <a:lnTo>
                    <a:pt x="30" y="0"/>
                  </a:lnTo>
                  <a:lnTo>
                    <a:pt x="22" y="0"/>
                  </a:lnTo>
                  <a:lnTo>
                    <a:pt x="19" y="0"/>
                  </a:lnTo>
                  <a:lnTo>
                    <a:pt x="13" y="0"/>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41" name="Freeform 1165"/>
            <p:cNvSpPr>
              <a:spLocks/>
            </p:cNvSpPr>
            <p:nvPr/>
          </p:nvSpPr>
          <p:spPr bwMode="auto">
            <a:xfrm>
              <a:off x="939" y="2863"/>
              <a:ext cx="2" cy="2"/>
            </a:xfrm>
            <a:custGeom>
              <a:avLst/>
              <a:gdLst>
                <a:gd name="T0" fmla="*/ 42 w 52"/>
                <a:gd name="T1" fmla="*/ 0 h 69"/>
                <a:gd name="T2" fmla="*/ 38 w 52"/>
                <a:gd name="T3" fmla="*/ 0 h 69"/>
                <a:gd name="T4" fmla="*/ 35 w 52"/>
                <a:gd name="T5" fmla="*/ 0 h 69"/>
                <a:gd name="T6" fmla="*/ 32 w 52"/>
                <a:gd name="T7" fmla="*/ 0 h 69"/>
                <a:gd name="T8" fmla="*/ 29 w 52"/>
                <a:gd name="T9" fmla="*/ 0 h 69"/>
                <a:gd name="T10" fmla="*/ 22 w 52"/>
                <a:gd name="T11" fmla="*/ 0 h 69"/>
                <a:gd name="T12" fmla="*/ 19 w 52"/>
                <a:gd name="T13" fmla="*/ 3 h 69"/>
                <a:gd name="T14" fmla="*/ 16 w 52"/>
                <a:gd name="T15" fmla="*/ 7 h 69"/>
                <a:gd name="T16" fmla="*/ 10 w 52"/>
                <a:gd name="T17" fmla="*/ 10 h 69"/>
                <a:gd name="T18" fmla="*/ 6 w 52"/>
                <a:gd name="T19" fmla="*/ 13 h 69"/>
                <a:gd name="T20" fmla="*/ 3 w 52"/>
                <a:gd name="T21" fmla="*/ 16 h 69"/>
                <a:gd name="T22" fmla="*/ 3 w 52"/>
                <a:gd name="T23" fmla="*/ 23 h 69"/>
                <a:gd name="T24" fmla="*/ 0 w 52"/>
                <a:gd name="T25" fmla="*/ 30 h 69"/>
                <a:gd name="T26" fmla="*/ 0 w 52"/>
                <a:gd name="T27" fmla="*/ 36 h 69"/>
                <a:gd name="T28" fmla="*/ 0 w 52"/>
                <a:gd name="T29" fmla="*/ 43 h 69"/>
                <a:gd name="T30" fmla="*/ 3 w 52"/>
                <a:gd name="T31" fmla="*/ 46 h 69"/>
                <a:gd name="T32" fmla="*/ 3 w 52"/>
                <a:gd name="T33" fmla="*/ 52 h 69"/>
                <a:gd name="T34" fmla="*/ 6 w 52"/>
                <a:gd name="T35" fmla="*/ 58 h 69"/>
                <a:gd name="T36" fmla="*/ 10 w 52"/>
                <a:gd name="T37" fmla="*/ 63 h 69"/>
                <a:gd name="T38" fmla="*/ 10 w 52"/>
                <a:gd name="T39" fmla="*/ 66 h 69"/>
                <a:gd name="T40" fmla="*/ 13 w 52"/>
                <a:gd name="T41" fmla="*/ 66 h 69"/>
                <a:gd name="T42" fmla="*/ 16 w 52"/>
                <a:gd name="T43" fmla="*/ 69 h 69"/>
                <a:gd name="T44" fmla="*/ 19 w 52"/>
                <a:gd name="T45" fmla="*/ 69 h 69"/>
                <a:gd name="T46" fmla="*/ 22 w 52"/>
                <a:gd name="T47" fmla="*/ 66 h 69"/>
                <a:gd name="T48" fmla="*/ 26 w 52"/>
                <a:gd name="T49" fmla="*/ 66 h 69"/>
                <a:gd name="T50" fmla="*/ 29 w 52"/>
                <a:gd name="T51" fmla="*/ 66 h 69"/>
                <a:gd name="T52" fmla="*/ 32 w 52"/>
                <a:gd name="T53" fmla="*/ 63 h 69"/>
                <a:gd name="T54" fmla="*/ 38 w 52"/>
                <a:gd name="T55" fmla="*/ 58 h 69"/>
                <a:gd name="T56" fmla="*/ 42 w 52"/>
                <a:gd name="T57" fmla="*/ 55 h 69"/>
                <a:gd name="T58" fmla="*/ 46 w 52"/>
                <a:gd name="T59" fmla="*/ 52 h 69"/>
                <a:gd name="T60" fmla="*/ 49 w 52"/>
                <a:gd name="T61" fmla="*/ 46 h 69"/>
                <a:gd name="T62" fmla="*/ 52 w 52"/>
                <a:gd name="T63" fmla="*/ 39 h 69"/>
                <a:gd name="T64" fmla="*/ 52 w 52"/>
                <a:gd name="T65" fmla="*/ 36 h 69"/>
                <a:gd name="T66" fmla="*/ 52 w 52"/>
                <a:gd name="T67" fmla="*/ 30 h 69"/>
                <a:gd name="T68" fmla="*/ 52 w 52"/>
                <a:gd name="T69" fmla="*/ 23 h 69"/>
                <a:gd name="T70" fmla="*/ 52 w 52"/>
                <a:gd name="T71" fmla="*/ 16 h 69"/>
                <a:gd name="T72" fmla="*/ 49 w 52"/>
                <a:gd name="T73" fmla="*/ 13 h 69"/>
                <a:gd name="T74" fmla="*/ 49 w 52"/>
                <a:gd name="T75" fmla="*/ 7 h 69"/>
                <a:gd name="T76" fmla="*/ 46 w 52"/>
                <a:gd name="T77" fmla="*/ 3 h 69"/>
                <a:gd name="T78" fmla="*/ 42 w 52"/>
                <a:gd name="T7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2" h="69">
                  <a:moveTo>
                    <a:pt x="42" y="0"/>
                  </a:moveTo>
                  <a:lnTo>
                    <a:pt x="38" y="0"/>
                  </a:lnTo>
                  <a:lnTo>
                    <a:pt x="35" y="0"/>
                  </a:lnTo>
                  <a:lnTo>
                    <a:pt x="32" y="0"/>
                  </a:lnTo>
                  <a:lnTo>
                    <a:pt x="29" y="0"/>
                  </a:lnTo>
                  <a:lnTo>
                    <a:pt x="22" y="0"/>
                  </a:lnTo>
                  <a:lnTo>
                    <a:pt x="19" y="3"/>
                  </a:lnTo>
                  <a:lnTo>
                    <a:pt x="16" y="7"/>
                  </a:lnTo>
                  <a:lnTo>
                    <a:pt x="10" y="10"/>
                  </a:lnTo>
                  <a:lnTo>
                    <a:pt x="6" y="13"/>
                  </a:lnTo>
                  <a:lnTo>
                    <a:pt x="3" y="16"/>
                  </a:lnTo>
                  <a:lnTo>
                    <a:pt x="3" y="23"/>
                  </a:lnTo>
                  <a:lnTo>
                    <a:pt x="0" y="30"/>
                  </a:lnTo>
                  <a:lnTo>
                    <a:pt x="0" y="36"/>
                  </a:lnTo>
                  <a:lnTo>
                    <a:pt x="0" y="43"/>
                  </a:lnTo>
                  <a:lnTo>
                    <a:pt x="3" y="46"/>
                  </a:lnTo>
                  <a:lnTo>
                    <a:pt x="3" y="52"/>
                  </a:lnTo>
                  <a:lnTo>
                    <a:pt x="6" y="58"/>
                  </a:lnTo>
                  <a:lnTo>
                    <a:pt x="10" y="63"/>
                  </a:lnTo>
                  <a:lnTo>
                    <a:pt x="10" y="66"/>
                  </a:lnTo>
                  <a:lnTo>
                    <a:pt x="13" y="66"/>
                  </a:lnTo>
                  <a:lnTo>
                    <a:pt x="16" y="69"/>
                  </a:lnTo>
                  <a:lnTo>
                    <a:pt x="19" y="69"/>
                  </a:lnTo>
                  <a:lnTo>
                    <a:pt x="22" y="66"/>
                  </a:lnTo>
                  <a:lnTo>
                    <a:pt x="26" y="66"/>
                  </a:lnTo>
                  <a:lnTo>
                    <a:pt x="29" y="66"/>
                  </a:lnTo>
                  <a:lnTo>
                    <a:pt x="32" y="63"/>
                  </a:lnTo>
                  <a:lnTo>
                    <a:pt x="38" y="58"/>
                  </a:lnTo>
                  <a:lnTo>
                    <a:pt x="42" y="55"/>
                  </a:lnTo>
                  <a:lnTo>
                    <a:pt x="46" y="52"/>
                  </a:lnTo>
                  <a:lnTo>
                    <a:pt x="49" y="46"/>
                  </a:lnTo>
                  <a:lnTo>
                    <a:pt x="52" y="39"/>
                  </a:lnTo>
                  <a:lnTo>
                    <a:pt x="52" y="36"/>
                  </a:lnTo>
                  <a:lnTo>
                    <a:pt x="52" y="30"/>
                  </a:lnTo>
                  <a:lnTo>
                    <a:pt x="52" y="23"/>
                  </a:lnTo>
                  <a:lnTo>
                    <a:pt x="52" y="16"/>
                  </a:lnTo>
                  <a:lnTo>
                    <a:pt x="49" y="13"/>
                  </a:lnTo>
                  <a:lnTo>
                    <a:pt x="49" y="7"/>
                  </a:lnTo>
                  <a:lnTo>
                    <a:pt x="46" y="3"/>
                  </a:lnTo>
                  <a:lnTo>
                    <a:pt x="42" y="0"/>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42" name="Freeform 1166"/>
            <p:cNvSpPr>
              <a:spLocks/>
            </p:cNvSpPr>
            <p:nvPr/>
          </p:nvSpPr>
          <p:spPr bwMode="auto">
            <a:xfrm>
              <a:off x="936" y="2861"/>
              <a:ext cx="4" cy="3"/>
            </a:xfrm>
            <a:custGeom>
              <a:avLst/>
              <a:gdLst>
                <a:gd name="T0" fmla="*/ 98 w 98"/>
                <a:gd name="T1" fmla="*/ 10 h 82"/>
                <a:gd name="T2" fmla="*/ 85 w 98"/>
                <a:gd name="T3" fmla="*/ 13 h 82"/>
                <a:gd name="T4" fmla="*/ 76 w 98"/>
                <a:gd name="T5" fmla="*/ 16 h 82"/>
                <a:gd name="T6" fmla="*/ 69 w 98"/>
                <a:gd name="T7" fmla="*/ 23 h 82"/>
                <a:gd name="T8" fmla="*/ 60 w 98"/>
                <a:gd name="T9" fmla="*/ 26 h 82"/>
                <a:gd name="T10" fmla="*/ 52 w 98"/>
                <a:gd name="T11" fmla="*/ 33 h 82"/>
                <a:gd name="T12" fmla="*/ 43 w 98"/>
                <a:gd name="T13" fmla="*/ 40 h 82"/>
                <a:gd name="T14" fmla="*/ 36 w 98"/>
                <a:gd name="T15" fmla="*/ 46 h 82"/>
                <a:gd name="T16" fmla="*/ 30 w 98"/>
                <a:gd name="T17" fmla="*/ 55 h 82"/>
                <a:gd name="T18" fmla="*/ 21 w 98"/>
                <a:gd name="T19" fmla="*/ 68 h 82"/>
                <a:gd name="T20" fmla="*/ 14 w 98"/>
                <a:gd name="T21" fmla="*/ 82 h 82"/>
                <a:gd name="T22" fmla="*/ 11 w 98"/>
                <a:gd name="T23" fmla="*/ 82 h 82"/>
                <a:gd name="T24" fmla="*/ 8 w 98"/>
                <a:gd name="T25" fmla="*/ 79 h 82"/>
                <a:gd name="T26" fmla="*/ 4 w 98"/>
                <a:gd name="T27" fmla="*/ 71 h 82"/>
                <a:gd name="T28" fmla="*/ 4 w 98"/>
                <a:gd name="T29" fmla="*/ 65 h 82"/>
                <a:gd name="T30" fmla="*/ 0 w 98"/>
                <a:gd name="T31" fmla="*/ 59 h 82"/>
                <a:gd name="T32" fmla="*/ 0 w 98"/>
                <a:gd name="T33" fmla="*/ 52 h 82"/>
                <a:gd name="T34" fmla="*/ 4 w 98"/>
                <a:gd name="T35" fmla="*/ 43 h 82"/>
                <a:gd name="T36" fmla="*/ 8 w 98"/>
                <a:gd name="T37" fmla="*/ 33 h 82"/>
                <a:gd name="T38" fmla="*/ 14 w 98"/>
                <a:gd name="T39" fmla="*/ 23 h 82"/>
                <a:gd name="T40" fmla="*/ 24 w 98"/>
                <a:gd name="T41" fmla="*/ 16 h 82"/>
                <a:gd name="T42" fmla="*/ 30 w 98"/>
                <a:gd name="T43" fmla="*/ 10 h 82"/>
                <a:gd name="T44" fmla="*/ 36 w 98"/>
                <a:gd name="T45" fmla="*/ 4 h 82"/>
                <a:gd name="T46" fmla="*/ 46 w 98"/>
                <a:gd name="T47" fmla="*/ 0 h 82"/>
                <a:gd name="T48" fmla="*/ 52 w 98"/>
                <a:gd name="T49" fmla="*/ 0 h 82"/>
                <a:gd name="T50" fmla="*/ 63 w 98"/>
                <a:gd name="T51" fmla="*/ 0 h 82"/>
                <a:gd name="T52" fmla="*/ 69 w 98"/>
                <a:gd name="T53" fmla="*/ 0 h 82"/>
                <a:gd name="T54" fmla="*/ 79 w 98"/>
                <a:gd name="T55" fmla="*/ 4 h 82"/>
                <a:gd name="T56" fmla="*/ 88 w 98"/>
                <a:gd name="T57" fmla="*/ 7 h 82"/>
                <a:gd name="T58" fmla="*/ 98 w 98"/>
                <a:gd name="T59" fmla="*/ 1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8" h="82">
                  <a:moveTo>
                    <a:pt x="98" y="10"/>
                  </a:moveTo>
                  <a:lnTo>
                    <a:pt x="85" y="13"/>
                  </a:lnTo>
                  <a:lnTo>
                    <a:pt x="76" y="16"/>
                  </a:lnTo>
                  <a:lnTo>
                    <a:pt x="69" y="23"/>
                  </a:lnTo>
                  <a:lnTo>
                    <a:pt x="60" y="26"/>
                  </a:lnTo>
                  <a:lnTo>
                    <a:pt x="52" y="33"/>
                  </a:lnTo>
                  <a:lnTo>
                    <a:pt x="43" y="40"/>
                  </a:lnTo>
                  <a:lnTo>
                    <a:pt x="36" y="46"/>
                  </a:lnTo>
                  <a:lnTo>
                    <a:pt x="30" y="55"/>
                  </a:lnTo>
                  <a:lnTo>
                    <a:pt x="21" y="68"/>
                  </a:lnTo>
                  <a:lnTo>
                    <a:pt x="14" y="82"/>
                  </a:lnTo>
                  <a:lnTo>
                    <a:pt x="11" y="82"/>
                  </a:lnTo>
                  <a:lnTo>
                    <a:pt x="8" y="79"/>
                  </a:lnTo>
                  <a:lnTo>
                    <a:pt x="4" y="71"/>
                  </a:lnTo>
                  <a:lnTo>
                    <a:pt x="4" y="65"/>
                  </a:lnTo>
                  <a:lnTo>
                    <a:pt x="0" y="59"/>
                  </a:lnTo>
                  <a:lnTo>
                    <a:pt x="0" y="52"/>
                  </a:lnTo>
                  <a:lnTo>
                    <a:pt x="4" y="43"/>
                  </a:lnTo>
                  <a:lnTo>
                    <a:pt x="8" y="33"/>
                  </a:lnTo>
                  <a:lnTo>
                    <a:pt x="14" y="23"/>
                  </a:lnTo>
                  <a:lnTo>
                    <a:pt x="24" y="16"/>
                  </a:lnTo>
                  <a:lnTo>
                    <a:pt x="30" y="10"/>
                  </a:lnTo>
                  <a:lnTo>
                    <a:pt x="36" y="4"/>
                  </a:lnTo>
                  <a:lnTo>
                    <a:pt x="46" y="0"/>
                  </a:lnTo>
                  <a:lnTo>
                    <a:pt x="52" y="0"/>
                  </a:lnTo>
                  <a:lnTo>
                    <a:pt x="63" y="0"/>
                  </a:lnTo>
                  <a:lnTo>
                    <a:pt x="69" y="0"/>
                  </a:lnTo>
                  <a:lnTo>
                    <a:pt x="79" y="4"/>
                  </a:lnTo>
                  <a:lnTo>
                    <a:pt x="88" y="7"/>
                  </a:lnTo>
                  <a:lnTo>
                    <a:pt x="98"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43" name="Freeform 1167"/>
            <p:cNvSpPr>
              <a:spLocks/>
            </p:cNvSpPr>
            <p:nvPr/>
          </p:nvSpPr>
          <p:spPr bwMode="auto">
            <a:xfrm>
              <a:off x="936" y="2866"/>
              <a:ext cx="3" cy="3"/>
            </a:xfrm>
            <a:custGeom>
              <a:avLst/>
              <a:gdLst>
                <a:gd name="T0" fmla="*/ 62 w 62"/>
                <a:gd name="T1" fmla="*/ 13 h 72"/>
                <a:gd name="T2" fmla="*/ 46 w 62"/>
                <a:gd name="T3" fmla="*/ 9 h 72"/>
                <a:gd name="T4" fmla="*/ 33 w 62"/>
                <a:gd name="T5" fmla="*/ 13 h 72"/>
                <a:gd name="T6" fmla="*/ 23 w 62"/>
                <a:gd name="T7" fmla="*/ 23 h 72"/>
                <a:gd name="T8" fmla="*/ 17 w 62"/>
                <a:gd name="T9" fmla="*/ 36 h 72"/>
                <a:gd name="T10" fmla="*/ 10 w 62"/>
                <a:gd name="T11" fmla="*/ 49 h 72"/>
                <a:gd name="T12" fmla="*/ 6 w 62"/>
                <a:gd name="T13" fmla="*/ 62 h 72"/>
                <a:gd name="T14" fmla="*/ 6 w 62"/>
                <a:gd name="T15" fmla="*/ 69 h 72"/>
                <a:gd name="T16" fmla="*/ 3 w 62"/>
                <a:gd name="T17" fmla="*/ 72 h 72"/>
                <a:gd name="T18" fmla="*/ 3 w 62"/>
                <a:gd name="T19" fmla="*/ 66 h 72"/>
                <a:gd name="T20" fmla="*/ 0 w 62"/>
                <a:gd name="T21" fmla="*/ 52 h 72"/>
                <a:gd name="T22" fmla="*/ 0 w 62"/>
                <a:gd name="T23" fmla="*/ 36 h 72"/>
                <a:gd name="T24" fmla="*/ 0 w 62"/>
                <a:gd name="T25" fmla="*/ 23 h 72"/>
                <a:gd name="T26" fmla="*/ 3 w 62"/>
                <a:gd name="T27" fmla="*/ 13 h 72"/>
                <a:gd name="T28" fmla="*/ 10 w 62"/>
                <a:gd name="T29" fmla="*/ 6 h 72"/>
                <a:gd name="T30" fmla="*/ 17 w 62"/>
                <a:gd name="T31" fmla="*/ 3 h 72"/>
                <a:gd name="T32" fmla="*/ 23 w 62"/>
                <a:gd name="T33" fmla="*/ 0 h 72"/>
                <a:gd name="T34" fmla="*/ 33 w 62"/>
                <a:gd name="T35" fmla="*/ 0 h 72"/>
                <a:gd name="T36" fmla="*/ 42 w 62"/>
                <a:gd name="T37" fmla="*/ 3 h 72"/>
                <a:gd name="T38" fmla="*/ 52 w 62"/>
                <a:gd name="T39" fmla="*/ 6 h 72"/>
                <a:gd name="T40" fmla="*/ 62 w 62"/>
                <a:gd name="T41" fmla="*/ 13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 h="72">
                  <a:moveTo>
                    <a:pt x="62" y="13"/>
                  </a:moveTo>
                  <a:lnTo>
                    <a:pt x="46" y="9"/>
                  </a:lnTo>
                  <a:lnTo>
                    <a:pt x="33" y="13"/>
                  </a:lnTo>
                  <a:lnTo>
                    <a:pt x="23" y="23"/>
                  </a:lnTo>
                  <a:lnTo>
                    <a:pt x="17" y="36"/>
                  </a:lnTo>
                  <a:lnTo>
                    <a:pt x="10" y="49"/>
                  </a:lnTo>
                  <a:lnTo>
                    <a:pt x="6" y="62"/>
                  </a:lnTo>
                  <a:lnTo>
                    <a:pt x="6" y="69"/>
                  </a:lnTo>
                  <a:lnTo>
                    <a:pt x="3" y="72"/>
                  </a:lnTo>
                  <a:lnTo>
                    <a:pt x="3" y="66"/>
                  </a:lnTo>
                  <a:lnTo>
                    <a:pt x="0" y="52"/>
                  </a:lnTo>
                  <a:lnTo>
                    <a:pt x="0" y="36"/>
                  </a:lnTo>
                  <a:lnTo>
                    <a:pt x="0" y="23"/>
                  </a:lnTo>
                  <a:lnTo>
                    <a:pt x="3" y="13"/>
                  </a:lnTo>
                  <a:lnTo>
                    <a:pt x="10" y="6"/>
                  </a:lnTo>
                  <a:lnTo>
                    <a:pt x="17" y="3"/>
                  </a:lnTo>
                  <a:lnTo>
                    <a:pt x="23" y="0"/>
                  </a:lnTo>
                  <a:lnTo>
                    <a:pt x="33" y="0"/>
                  </a:lnTo>
                  <a:lnTo>
                    <a:pt x="42" y="3"/>
                  </a:lnTo>
                  <a:lnTo>
                    <a:pt x="52" y="6"/>
                  </a:lnTo>
                  <a:lnTo>
                    <a:pt x="62"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44" name="Freeform 1168"/>
            <p:cNvSpPr>
              <a:spLocks/>
            </p:cNvSpPr>
            <p:nvPr/>
          </p:nvSpPr>
          <p:spPr bwMode="auto">
            <a:xfrm>
              <a:off x="936" y="2873"/>
              <a:ext cx="3" cy="3"/>
            </a:xfrm>
            <a:custGeom>
              <a:avLst/>
              <a:gdLst>
                <a:gd name="T0" fmla="*/ 58 w 68"/>
                <a:gd name="T1" fmla="*/ 16 h 82"/>
                <a:gd name="T2" fmla="*/ 52 w 68"/>
                <a:gd name="T3" fmla="*/ 16 h 82"/>
                <a:gd name="T4" fmla="*/ 44 w 68"/>
                <a:gd name="T5" fmla="*/ 23 h 82"/>
                <a:gd name="T6" fmla="*/ 38 w 68"/>
                <a:gd name="T7" fmla="*/ 26 h 82"/>
                <a:gd name="T8" fmla="*/ 35 w 68"/>
                <a:gd name="T9" fmla="*/ 33 h 82"/>
                <a:gd name="T10" fmla="*/ 32 w 68"/>
                <a:gd name="T11" fmla="*/ 40 h 82"/>
                <a:gd name="T12" fmla="*/ 28 w 68"/>
                <a:gd name="T13" fmla="*/ 49 h 82"/>
                <a:gd name="T14" fmla="*/ 25 w 68"/>
                <a:gd name="T15" fmla="*/ 59 h 82"/>
                <a:gd name="T16" fmla="*/ 22 w 68"/>
                <a:gd name="T17" fmla="*/ 65 h 82"/>
                <a:gd name="T18" fmla="*/ 22 w 68"/>
                <a:gd name="T19" fmla="*/ 76 h 82"/>
                <a:gd name="T20" fmla="*/ 19 w 68"/>
                <a:gd name="T21" fmla="*/ 82 h 82"/>
                <a:gd name="T22" fmla="*/ 13 w 68"/>
                <a:gd name="T23" fmla="*/ 76 h 82"/>
                <a:gd name="T24" fmla="*/ 6 w 68"/>
                <a:gd name="T25" fmla="*/ 68 h 82"/>
                <a:gd name="T26" fmla="*/ 3 w 68"/>
                <a:gd name="T27" fmla="*/ 59 h 82"/>
                <a:gd name="T28" fmla="*/ 3 w 68"/>
                <a:gd name="T29" fmla="*/ 52 h 82"/>
                <a:gd name="T30" fmla="*/ 0 w 68"/>
                <a:gd name="T31" fmla="*/ 46 h 82"/>
                <a:gd name="T32" fmla="*/ 0 w 68"/>
                <a:gd name="T33" fmla="*/ 40 h 82"/>
                <a:gd name="T34" fmla="*/ 3 w 68"/>
                <a:gd name="T35" fmla="*/ 30 h 82"/>
                <a:gd name="T36" fmla="*/ 6 w 68"/>
                <a:gd name="T37" fmla="*/ 23 h 82"/>
                <a:gd name="T38" fmla="*/ 9 w 68"/>
                <a:gd name="T39" fmla="*/ 16 h 82"/>
                <a:gd name="T40" fmla="*/ 13 w 68"/>
                <a:gd name="T41" fmla="*/ 10 h 82"/>
                <a:gd name="T42" fmla="*/ 19 w 68"/>
                <a:gd name="T43" fmla="*/ 4 h 82"/>
                <a:gd name="T44" fmla="*/ 28 w 68"/>
                <a:gd name="T45" fmla="*/ 0 h 82"/>
                <a:gd name="T46" fmla="*/ 38 w 68"/>
                <a:gd name="T47" fmla="*/ 0 h 82"/>
                <a:gd name="T48" fmla="*/ 48 w 68"/>
                <a:gd name="T49" fmla="*/ 0 h 82"/>
                <a:gd name="T50" fmla="*/ 55 w 68"/>
                <a:gd name="T51" fmla="*/ 4 h 82"/>
                <a:gd name="T52" fmla="*/ 61 w 68"/>
                <a:gd name="T53" fmla="*/ 7 h 82"/>
                <a:gd name="T54" fmla="*/ 64 w 68"/>
                <a:gd name="T55" fmla="*/ 10 h 82"/>
                <a:gd name="T56" fmla="*/ 68 w 68"/>
                <a:gd name="T57" fmla="*/ 13 h 82"/>
                <a:gd name="T58" fmla="*/ 64 w 68"/>
                <a:gd name="T59" fmla="*/ 13 h 82"/>
                <a:gd name="T60" fmla="*/ 58 w 68"/>
                <a:gd name="T61" fmla="*/ 1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8" h="82">
                  <a:moveTo>
                    <a:pt x="58" y="16"/>
                  </a:moveTo>
                  <a:lnTo>
                    <a:pt x="52" y="16"/>
                  </a:lnTo>
                  <a:lnTo>
                    <a:pt x="44" y="23"/>
                  </a:lnTo>
                  <a:lnTo>
                    <a:pt x="38" y="26"/>
                  </a:lnTo>
                  <a:lnTo>
                    <a:pt x="35" y="33"/>
                  </a:lnTo>
                  <a:lnTo>
                    <a:pt x="32" y="40"/>
                  </a:lnTo>
                  <a:lnTo>
                    <a:pt x="28" y="49"/>
                  </a:lnTo>
                  <a:lnTo>
                    <a:pt x="25" y="59"/>
                  </a:lnTo>
                  <a:lnTo>
                    <a:pt x="22" y="65"/>
                  </a:lnTo>
                  <a:lnTo>
                    <a:pt x="22" y="76"/>
                  </a:lnTo>
                  <a:lnTo>
                    <a:pt x="19" y="82"/>
                  </a:lnTo>
                  <a:lnTo>
                    <a:pt x="13" y="76"/>
                  </a:lnTo>
                  <a:lnTo>
                    <a:pt x="6" y="68"/>
                  </a:lnTo>
                  <a:lnTo>
                    <a:pt x="3" y="59"/>
                  </a:lnTo>
                  <a:lnTo>
                    <a:pt x="3" y="52"/>
                  </a:lnTo>
                  <a:lnTo>
                    <a:pt x="0" y="46"/>
                  </a:lnTo>
                  <a:lnTo>
                    <a:pt x="0" y="40"/>
                  </a:lnTo>
                  <a:lnTo>
                    <a:pt x="3" y="30"/>
                  </a:lnTo>
                  <a:lnTo>
                    <a:pt x="6" y="23"/>
                  </a:lnTo>
                  <a:lnTo>
                    <a:pt x="9" y="16"/>
                  </a:lnTo>
                  <a:lnTo>
                    <a:pt x="13" y="10"/>
                  </a:lnTo>
                  <a:lnTo>
                    <a:pt x="19" y="4"/>
                  </a:lnTo>
                  <a:lnTo>
                    <a:pt x="28" y="0"/>
                  </a:lnTo>
                  <a:lnTo>
                    <a:pt x="38" y="0"/>
                  </a:lnTo>
                  <a:lnTo>
                    <a:pt x="48" y="0"/>
                  </a:lnTo>
                  <a:lnTo>
                    <a:pt x="55" y="4"/>
                  </a:lnTo>
                  <a:lnTo>
                    <a:pt x="61" y="7"/>
                  </a:lnTo>
                  <a:lnTo>
                    <a:pt x="64" y="10"/>
                  </a:lnTo>
                  <a:lnTo>
                    <a:pt x="68" y="13"/>
                  </a:lnTo>
                  <a:lnTo>
                    <a:pt x="64" y="13"/>
                  </a:lnTo>
                  <a:lnTo>
                    <a:pt x="58"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45" name="Freeform 1169"/>
            <p:cNvSpPr>
              <a:spLocks/>
            </p:cNvSpPr>
            <p:nvPr/>
          </p:nvSpPr>
          <p:spPr bwMode="auto">
            <a:xfrm>
              <a:off x="929" y="2859"/>
              <a:ext cx="35" cy="35"/>
            </a:xfrm>
            <a:custGeom>
              <a:avLst/>
              <a:gdLst>
                <a:gd name="T0" fmla="*/ 42 w 789"/>
                <a:gd name="T1" fmla="*/ 676 h 980"/>
                <a:gd name="T2" fmla="*/ 133 w 789"/>
                <a:gd name="T3" fmla="*/ 809 h 980"/>
                <a:gd name="T4" fmla="*/ 240 w 789"/>
                <a:gd name="T5" fmla="*/ 904 h 980"/>
                <a:gd name="T6" fmla="*/ 357 w 789"/>
                <a:gd name="T7" fmla="*/ 963 h 980"/>
                <a:gd name="T8" fmla="*/ 477 w 789"/>
                <a:gd name="T9" fmla="*/ 980 h 980"/>
                <a:gd name="T10" fmla="*/ 597 w 789"/>
                <a:gd name="T11" fmla="*/ 940 h 980"/>
                <a:gd name="T12" fmla="*/ 695 w 789"/>
                <a:gd name="T13" fmla="*/ 848 h 980"/>
                <a:gd name="T14" fmla="*/ 763 w 789"/>
                <a:gd name="T15" fmla="*/ 712 h 980"/>
                <a:gd name="T16" fmla="*/ 789 w 789"/>
                <a:gd name="T17" fmla="*/ 546 h 980"/>
                <a:gd name="T18" fmla="*/ 776 w 789"/>
                <a:gd name="T19" fmla="*/ 359 h 980"/>
                <a:gd name="T20" fmla="*/ 743 w 789"/>
                <a:gd name="T21" fmla="*/ 235 h 980"/>
                <a:gd name="T22" fmla="*/ 724 w 789"/>
                <a:gd name="T23" fmla="*/ 177 h 980"/>
                <a:gd name="T24" fmla="*/ 698 w 789"/>
                <a:gd name="T25" fmla="*/ 121 h 980"/>
                <a:gd name="T26" fmla="*/ 672 w 789"/>
                <a:gd name="T27" fmla="*/ 72 h 980"/>
                <a:gd name="T28" fmla="*/ 639 w 789"/>
                <a:gd name="T29" fmla="*/ 24 h 980"/>
                <a:gd name="T30" fmla="*/ 620 w 789"/>
                <a:gd name="T31" fmla="*/ 0 h 980"/>
                <a:gd name="T32" fmla="*/ 633 w 789"/>
                <a:gd name="T33" fmla="*/ 105 h 980"/>
                <a:gd name="T34" fmla="*/ 620 w 789"/>
                <a:gd name="T35" fmla="*/ 157 h 980"/>
                <a:gd name="T36" fmla="*/ 591 w 789"/>
                <a:gd name="T37" fmla="*/ 183 h 980"/>
                <a:gd name="T38" fmla="*/ 562 w 789"/>
                <a:gd name="T39" fmla="*/ 210 h 980"/>
                <a:gd name="T40" fmla="*/ 545 w 789"/>
                <a:gd name="T41" fmla="*/ 255 h 980"/>
                <a:gd name="T42" fmla="*/ 539 w 789"/>
                <a:gd name="T43" fmla="*/ 271 h 980"/>
                <a:gd name="T44" fmla="*/ 529 w 789"/>
                <a:gd name="T45" fmla="*/ 284 h 980"/>
                <a:gd name="T46" fmla="*/ 517 w 789"/>
                <a:gd name="T47" fmla="*/ 301 h 980"/>
                <a:gd name="T48" fmla="*/ 506 w 789"/>
                <a:gd name="T49" fmla="*/ 314 h 980"/>
                <a:gd name="T50" fmla="*/ 500 w 789"/>
                <a:gd name="T51" fmla="*/ 326 h 980"/>
                <a:gd name="T52" fmla="*/ 500 w 789"/>
                <a:gd name="T53" fmla="*/ 366 h 980"/>
                <a:gd name="T54" fmla="*/ 513 w 789"/>
                <a:gd name="T55" fmla="*/ 402 h 980"/>
                <a:gd name="T56" fmla="*/ 529 w 789"/>
                <a:gd name="T57" fmla="*/ 438 h 980"/>
                <a:gd name="T58" fmla="*/ 542 w 789"/>
                <a:gd name="T59" fmla="*/ 474 h 980"/>
                <a:gd name="T60" fmla="*/ 545 w 789"/>
                <a:gd name="T61" fmla="*/ 513 h 980"/>
                <a:gd name="T62" fmla="*/ 542 w 789"/>
                <a:gd name="T63" fmla="*/ 522 h 980"/>
                <a:gd name="T64" fmla="*/ 536 w 789"/>
                <a:gd name="T65" fmla="*/ 533 h 980"/>
                <a:gd name="T66" fmla="*/ 526 w 789"/>
                <a:gd name="T67" fmla="*/ 539 h 980"/>
                <a:gd name="T68" fmla="*/ 517 w 789"/>
                <a:gd name="T69" fmla="*/ 546 h 980"/>
                <a:gd name="T70" fmla="*/ 513 w 789"/>
                <a:gd name="T71" fmla="*/ 552 h 980"/>
                <a:gd name="T72" fmla="*/ 503 w 789"/>
                <a:gd name="T73" fmla="*/ 578 h 980"/>
                <a:gd name="T74" fmla="*/ 500 w 789"/>
                <a:gd name="T75" fmla="*/ 610 h 980"/>
                <a:gd name="T76" fmla="*/ 493 w 789"/>
                <a:gd name="T77" fmla="*/ 640 h 980"/>
                <a:gd name="T78" fmla="*/ 481 w 789"/>
                <a:gd name="T79" fmla="*/ 666 h 980"/>
                <a:gd name="T80" fmla="*/ 454 w 789"/>
                <a:gd name="T81" fmla="*/ 685 h 980"/>
                <a:gd name="T82" fmla="*/ 432 w 789"/>
                <a:gd name="T83" fmla="*/ 689 h 980"/>
                <a:gd name="T84" fmla="*/ 402 w 789"/>
                <a:gd name="T85" fmla="*/ 685 h 980"/>
                <a:gd name="T86" fmla="*/ 374 w 789"/>
                <a:gd name="T87" fmla="*/ 679 h 980"/>
                <a:gd name="T88" fmla="*/ 347 w 789"/>
                <a:gd name="T89" fmla="*/ 676 h 980"/>
                <a:gd name="T90" fmla="*/ 322 w 789"/>
                <a:gd name="T91" fmla="*/ 682 h 980"/>
                <a:gd name="T92" fmla="*/ 298 w 789"/>
                <a:gd name="T93" fmla="*/ 692 h 980"/>
                <a:gd name="T94" fmla="*/ 279 w 789"/>
                <a:gd name="T95" fmla="*/ 702 h 980"/>
                <a:gd name="T96" fmla="*/ 263 w 789"/>
                <a:gd name="T97" fmla="*/ 712 h 980"/>
                <a:gd name="T98" fmla="*/ 240 w 789"/>
                <a:gd name="T99" fmla="*/ 718 h 980"/>
                <a:gd name="T100" fmla="*/ 221 w 789"/>
                <a:gd name="T101" fmla="*/ 718 h 980"/>
                <a:gd name="T102" fmla="*/ 172 w 789"/>
                <a:gd name="T103" fmla="*/ 709 h 980"/>
                <a:gd name="T104" fmla="*/ 127 w 789"/>
                <a:gd name="T105" fmla="*/ 685 h 980"/>
                <a:gd name="T106" fmla="*/ 81 w 789"/>
                <a:gd name="T107" fmla="*/ 660 h 980"/>
                <a:gd name="T108" fmla="*/ 42 w 789"/>
                <a:gd name="T109" fmla="*/ 627 h 980"/>
                <a:gd name="T110" fmla="*/ 0 w 789"/>
                <a:gd name="T111" fmla="*/ 594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89" h="980">
                  <a:moveTo>
                    <a:pt x="6" y="601"/>
                  </a:moveTo>
                  <a:lnTo>
                    <a:pt x="42" y="676"/>
                  </a:lnTo>
                  <a:lnTo>
                    <a:pt x="84" y="748"/>
                  </a:lnTo>
                  <a:lnTo>
                    <a:pt x="133" y="809"/>
                  </a:lnTo>
                  <a:lnTo>
                    <a:pt x="185" y="862"/>
                  </a:lnTo>
                  <a:lnTo>
                    <a:pt x="240" y="904"/>
                  </a:lnTo>
                  <a:lnTo>
                    <a:pt x="298" y="940"/>
                  </a:lnTo>
                  <a:lnTo>
                    <a:pt x="357" y="963"/>
                  </a:lnTo>
                  <a:lnTo>
                    <a:pt x="416" y="976"/>
                  </a:lnTo>
                  <a:lnTo>
                    <a:pt x="477" y="980"/>
                  </a:lnTo>
                  <a:lnTo>
                    <a:pt x="536" y="966"/>
                  </a:lnTo>
                  <a:lnTo>
                    <a:pt x="597" y="940"/>
                  </a:lnTo>
                  <a:lnTo>
                    <a:pt x="649" y="901"/>
                  </a:lnTo>
                  <a:lnTo>
                    <a:pt x="695" y="848"/>
                  </a:lnTo>
                  <a:lnTo>
                    <a:pt x="734" y="787"/>
                  </a:lnTo>
                  <a:lnTo>
                    <a:pt x="763" y="712"/>
                  </a:lnTo>
                  <a:lnTo>
                    <a:pt x="782" y="633"/>
                  </a:lnTo>
                  <a:lnTo>
                    <a:pt x="789" y="546"/>
                  </a:lnTo>
                  <a:lnTo>
                    <a:pt x="789" y="454"/>
                  </a:lnTo>
                  <a:lnTo>
                    <a:pt x="776" y="359"/>
                  </a:lnTo>
                  <a:lnTo>
                    <a:pt x="753" y="265"/>
                  </a:lnTo>
                  <a:lnTo>
                    <a:pt x="743" y="235"/>
                  </a:lnTo>
                  <a:lnTo>
                    <a:pt x="734" y="206"/>
                  </a:lnTo>
                  <a:lnTo>
                    <a:pt x="724" y="177"/>
                  </a:lnTo>
                  <a:lnTo>
                    <a:pt x="711" y="151"/>
                  </a:lnTo>
                  <a:lnTo>
                    <a:pt x="698" y="121"/>
                  </a:lnTo>
                  <a:lnTo>
                    <a:pt x="685" y="96"/>
                  </a:lnTo>
                  <a:lnTo>
                    <a:pt x="672" y="72"/>
                  </a:lnTo>
                  <a:lnTo>
                    <a:pt x="655" y="46"/>
                  </a:lnTo>
                  <a:lnTo>
                    <a:pt x="639" y="24"/>
                  </a:lnTo>
                  <a:lnTo>
                    <a:pt x="624" y="0"/>
                  </a:lnTo>
                  <a:lnTo>
                    <a:pt x="620" y="0"/>
                  </a:lnTo>
                  <a:lnTo>
                    <a:pt x="630" y="60"/>
                  </a:lnTo>
                  <a:lnTo>
                    <a:pt x="633" y="105"/>
                  </a:lnTo>
                  <a:lnTo>
                    <a:pt x="630" y="138"/>
                  </a:lnTo>
                  <a:lnTo>
                    <a:pt x="620" y="157"/>
                  </a:lnTo>
                  <a:lnTo>
                    <a:pt x="608" y="174"/>
                  </a:lnTo>
                  <a:lnTo>
                    <a:pt x="591" y="183"/>
                  </a:lnTo>
                  <a:lnTo>
                    <a:pt x="578" y="196"/>
                  </a:lnTo>
                  <a:lnTo>
                    <a:pt x="562" y="210"/>
                  </a:lnTo>
                  <a:lnTo>
                    <a:pt x="552" y="229"/>
                  </a:lnTo>
                  <a:lnTo>
                    <a:pt x="545" y="255"/>
                  </a:lnTo>
                  <a:lnTo>
                    <a:pt x="542" y="265"/>
                  </a:lnTo>
                  <a:lnTo>
                    <a:pt x="539" y="271"/>
                  </a:lnTo>
                  <a:lnTo>
                    <a:pt x="536" y="278"/>
                  </a:lnTo>
                  <a:lnTo>
                    <a:pt x="529" y="284"/>
                  </a:lnTo>
                  <a:lnTo>
                    <a:pt x="523" y="295"/>
                  </a:lnTo>
                  <a:lnTo>
                    <a:pt x="517" y="301"/>
                  </a:lnTo>
                  <a:lnTo>
                    <a:pt x="510" y="307"/>
                  </a:lnTo>
                  <a:lnTo>
                    <a:pt x="506" y="314"/>
                  </a:lnTo>
                  <a:lnTo>
                    <a:pt x="503" y="320"/>
                  </a:lnTo>
                  <a:lnTo>
                    <a:pt x="500" y="326"/>
                  </a:lnTo>
                  <a:lnTo>
                    <a:pt x="496" y="346"/>
                  </a:lnTo>
                  <a:lnTo>
                    <a:pt x="500" y="366"/>
                  </a:lnTo>
                  <a:lnTo>
                    <a:pt x="503" y="386"/>
                  </a:lnTo>
                  <a:lnTo>
                    <a:pt x="513" y="402"/>
                  </a:lnTo>
                  <a:lnTo>
                    <a:pt x="520" y="418"/>
                  </a:lnTo>
                  <a:lnTo>
                    <a:pt x="529" y="438"/>
                  </a:lnTo>
                  <a:lnTo>
                    <a:pt x="536" y="454"/>
                  </a:lnTo>
                  <a:lnTo>
                    <a:pt x="542" y="474"/>
                  </a:lnTo>
                  <a:lnTo>
                    <a:pt x="545" y="494"/>
                  </a:lnTo>
                  <a:lnTo>
                    <a:pt x="545" y="513"/>
                  </a:lnTo>
                  <a:lnTo>
                    <a:pt x="545" y="519"/>
                  </a:lnTo>
                  <a:lnTo>
                    <a:pt x="542" y="522"/>
                  </a:lnTo>
                  <a:lnTo>
                    <a:pt x="539" y="529"/>
                  </a:lnTo>
                  <a:lnTo>
                    <a:pt x="536" y="533"/>
                  </a:lnTo>
                  <a:lnTo>
                    <a:pt x="529" y="536"/>
                  </a:lnTo>
                  <a:lnTo>
                    <a:pt x="526" y="539"/>
                  </a:lnTo>
                  <a:lnTo>
                    <a:pt x="523" y="542"/>
                  </a:lnTo>
                  <a:lnTo>
                    <a:pt x="517" y="546"/>
                  </a:lnTo>
                  <a:lnTo>
                    <a:pt x="513" y="549"/>
                  </a:lnTo>
                  <a:lnTo>
                    <a:pt x="513" y="552"/>
                  </a:lnTo>
                  <a:lnTo>
                    <a:pt x="506" y="565"/>
                  </a:lnTo>
                  <a:lnTo>
                    <a:pt x="503" y="578"/>
                  </a:lnTo>
                  <a:lnTo>
                    <a:pt x="500" y="594"/>
                  </a:lnTo>
                  <a:lnTo>
                    <a:pt x="500" y="610"/>
                  </a:lnTo>
                  <a:lnTo>
                    <a:pt x="496" y="627"/>
                  </a:lnTo>
                  <a:lnTo>
                    <a:pt x="493" y="640"/>
                  </a:lnTo>
                  <a:lnTo>
                    <a:pt x="487" y="657"/>
                  </a:lnTo>
                  <a:lnTo>
                    <a:pt x="481" y="666"/>
                  </a:lnTo>
                  <a:lnTo>
                    <a:pt x="471" y="679"/>
                  </a:lnTo>
                  <a:lnTo>
                    <a:pt x="454" y="685"/>
                  </a:lnTo>
                  <a:lnTo>
                    <a:pt x="445" y="689"/>
                  </a:lnTo>
                  <a:lnTo>
                    <a:pt x="432" y="689"/>
                  </a:lnTo>
                  <a:lnTo>
                    <a:pt x="416" y="689"/>
                  </a:lnTo>
                  <a:lnTo>
                    <a:pt x="402" y="685"/>
                  </a:lnTo>
                  <a:lnTo>
                    <a:pt x="389" y="682"/>
                  </a:lnTo>
                  <a:lnTo>
                    <a:pt x="374" y="679"/>
                  </a:lnTo>
                  <a:lnTo>
                    <a:pt x="361" y="679"/>
                  </a:lnTo>
                  <a:lnTo>
                    <a:pt x="347" y="676"/>
                  </a:lnTo>
                  <a:lnTo>
                    <a:pt x="334" y="679"/>
                  </a:lnTo>
                  <a:lnTo>
                    <a:pt x="322" y="682"/>
                  </a:lnTo>
                  <a:lnTo>
                    <a:pt x="312" y="685"/>
                  </a:lnTo>
                  <a:lnTo>
                    <a:pt x="298" y="692"/>
                  </a:lnTo>
                  <a:lnTo>
                    <a:pt x="289" y="696"/>
                  </a:lnTo>
                  <a:lnTo>
                    <a:pt x="279" y="702"/>
                  </a:lnTo>
                  <a:lnTo>
                    <a:pt x="273" y="705"/>
                  </a:lnTo>
                  <a:lnTo>
                    <a:pt x="263" y="712"/>
                  </a:lnTo>
                  <a:lnTo>
                    <a:pt x="253" y="715"/>
                  </a:lnTo>
                  <a:lnTo>
                    <a:pt x="240" y="718"/>
                  </a:lnTo>
                  <a:lnTo>
                    <a:pt x="231" y="718"/>
                  </a:lnTo>
                  <a:lnTo>
                    <a:pt x="221" y="718"/>
                  </a:lnTo>
                  <a:lnTo>
                    <a:pt x="195" y="715"/>
                  </a:lnTo>
                  <a:lnTo>
                    <a:pt x="172" y="709"/>
                  </a:lnTo>
                  <a:lnTo>
                    <a:pt x="149" y="699"/>
                  </a:lnTo>
                  <a:lnTo>
                    <a:pt x="127" y="685"/>
                  </a:lnTo>
                  <a:lnTo>
                    <a:pt x="104" y="673"/>
                  </a:lnTo>
                  <a:lnTo>
                    <a:pt x="81" y="660"/>
                  </a:lnTo>
                  <a:lnTo>
                    <a:pt x="61" y="643"/>
                  </a:lnTo>
                  <a:lnTo>
                    <a:pt x="42" y="627"/>
                  </a:lnTo>
                  <a:lnTo>
                    <a:pt x="20" y="610"/>
                  </a:lnTo>
                  <a:lnTo>
                    <a:pt x="0" y="594"/>
                  </a:lnTo>
                  <a:lnTo>
                    <a:pt x="6" y="601"/>
                  </a:lnTo>
                  <a:close/>
                </a:path>
              </a:pathLst>
            </a:custGeom>
            <a:solidFill>
              <a:srgbClr val="B24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46" name="Freeform 1170"/>
            <p:cNvSpPr>
              <a:spLocks/>
            </p:cNvSpPr>
            <p:nvPr/>
          </p:nvSpPr>
          <p:spPr bwMode="auto">
            <a:xfrm>
              <a:off x="936" y="2868"/>
              <a:ext cx="28" cy="26"/>
            </a:xfrm>
            <a:custGeom>
              <a:avLst/>
              <a:gdLst>
                <a:gd name="T0" fmla="*/ 597 w 640"/>
                <a:gd name="T1" fmla="*/ 3 h 745"/>
                <a:gd name="T2" fmla="*/ 597 w 640"/>
                <a:gd name="T3" fmla="*/ 7 h 745"/>
                <a:gd name="T4" fmla="*/ 597 w 640"/>
                <a:gd name="T5" fmla="*/ 10 h 745"/>
                <a:gd name="T6" fmla="*/ 601 w 640"/>
                <a:gd name="T7" fmla="*/ 13 h 745"/>
                <a:gd name="T8" fmla="*/ 601 w 640"/>
                <a:gd name="T9" fmla="*/ 17 h 745"/>
                <a:gd name="T10" fmla="*/ 601 w 640"/>
                <a:gd name="T11" fmla="*/ 20 h 745"/>
                <a:gd name="T12" fmla="*/ 604 w 640"/>
                <a:gd name="T13" fmla="*/ 24 h 745"/>
                <a:gd name="T14" fmla="*/ 604 w 640"/>
                <a:gd name="T15" fmla="*/ 27 h 745"/>
                <a:gd name="T16" fmla="*/ 604 w 640"/>
                <a:gd name="T17" fmla="*/ 30 h 745"/>
                <a:gd name="T18" fmla="*/ 627 w 640"/>
                <a:gd name="T19" fmla="*/ 124 h 745"/>
                <a:gd name="T20" fmla="*/ 640 w 640"/>
                <a:gd name="T21" fmla="*/ 219 h 745"/>
                <a:gd name="T22" fmla="*/ 640 w 640"/>
                <a:gd name="T23" fmla="*/ 311 h 745"/>
                <a:gd name="T24" fmla="*/ 633 w 640"/>
                <a:gd name="T25" fmla="*/ 398 h 745"/>
                <a:gd name="T26" fmla="*/ 614 w 640"/>
                <a:gd name="T27" fmla="*/ 477 h 745"/>
                <a:gd name="T28" fmla="*/ 585 w 640"/>
                <a:gd name="T29" fmla="*/ 552 h 745"/>
                <a:gd name="T30" fmla="*/ 546 w 640"/>
                <a:gd name="T31" fmla="*/ 613 h 745"/>
                <a:gd name="T32" fmla="*/ 500 w 640"/>
                <a:gd name="T33" fmla="*/ 666 h 745"/>
                <a:gd name="T34" fmla="*/ 448 w 640"/>
                <a:gd name="T35" fmla="*/ 705 h 745"/>
                <a:gd name="T36" fmla="*/ 387 w 640"/>
                <a:gd name="T37" fmla="*/ 731 h 745"/>
                <a:gd name="T38" fmla="*/ 347 w 640"/>
                <a:gd name="T39" fmla="*/ 741 h 745"/>
                <a:gd name="T40" fmla="*/ 308 w 640"/>
                <a:gd name="T41" fmla="*/ 745 h 745"/>
                <a:gd name="T42" fmla="*/ 270 w 640"/>
                <a:gd name="T43" fmla="*/ 741 h 745"/>
                <a:gd name="T44" fmla="*/ 228 w 640"/>
                <a:gd name="T45" fmla="*/ 734 h 745"/>
                <a:gd name="T46" fmla="*/ 189 w 640"/>
                <a:gd name="T47" fmla="*/ 721 h 745"/>
                <a:gd name="T48" fmla="*/ 149 w 640"/>
                <a:gd name="T49" fmla="*/ 705 h 745"/>
                <a:gd name="T50" fmla="*/ 110 w 640"/>
                <a:gd name="T51" fmla="*/ 685 h 745"/>
                <a:gd name="T52" fmla="*/ 75 w 640"/>
                <a:gd name="T53" fmla="*/ 659 h 745"/>
                <a:gd name="T54" fmla="*/ 39 w 640"/>
                <a:gd name="T55" fmla="*/ 627 h 745"/>
                <a:gd name="T56" fmla="*/ 3 w 640"/>
                <a:gd name="T57" fmla="*/ 594 h 745"/>
                <a:gd name="T58" fmla="*/ 0 w 640"/>
                <a:gd name="T59" fmla="*/ 591 h 745"/>
                <a:gd name="T60" fmla="*/ 46 w 640"/>
                <a:gd name="T61" fmla="*/ 627 h 745"/>
                <a:gd name="T62" fmla="*/ 88 w 640"/>
                <a:gd name="T63" fmla="*/ 653 h 745"/>
                <a:gd name="T64" fmla="*/ 127 w 640"/>
                <a:gd name="T65" fmla="*/ 673 h 745"/>
                <a:gd name="T66" fmla="*/ 166 w 640"/>
                <a:gd name="T67" fmla="*/ 682 h 745"/>
                <a:gd name="T68" fmla="*/ 201 w 640"/>
                <a:gd name="T69" fmla="*/ 689 h 745"/>
                <a:gd name="T70" fmla="*/ 237 w 640"/>
                <a:gd name="T71" fmla="*/ 689 h 745"/>
                <a:gd name="T72" fmla="*/ 276 w 640"/>
                <a:gd name="T73" fmla="*/ 682 h 745"/>
                <a:gd name="T74" fmla="*/ 316 w 640"/>
                <a:gd name="T75" fmla="*/ 673 h 745"/>
                <a:gd name="T76" fmla="*/ 357 w 640"/>
                <a:gd name="T77" fmla="*/ 656 h 745"/>
                <a:gd name="T78" fmla="*/ 399 w 640"/>
                <a:gd name="T79" fmla="*/ 637 h 745"/>
                <a:gd name="T80" fmla="*/ 445 w 640"/>
                <a:gd name="T81" fmla="*/ 607 h 745"/>
                <a:gd name="T82" fmla="*/ 484 w 640"/>
                <a:gd name="T83" fmla="*/ 561 h 745"/>
                <a:gd name="T84" fmla="*/ 517 w 640"/>
                <a:gd name="T85" fmla="*/ 503 h 745"/>
                <a:gd name="T86" fmla="*/ 546 w 640"/>
                <a:gd name="T87" fmla="*/ 434 h 745"/>
                <a:gd name="T88" fmla="*/ 572 w 640"/>
                <a:gd name="T89" fmla="*/ 359 h 745"/>
                <a:gd name="T90" fmla="*/ 588 w 640"/>
                <a:gd name="T91" fmla="*/ 284 h 745"/>
                <a:gd name="T92" fmla="*/ 601 w 640"/>
                <a:gd name="T93" fmla="*/ 206 h 745"/>
                <a:gd name="T94" fmla="*/ 604 w 640"/>
                <a:gd name="T95" fmla="*/ 131 h 745"/>
                <a:gd name="T96" fmla="*/ 604 w 640"/>
                <a:gd name="T97" fmla="*/ 60 h 745"/>
                <a:gd name="T98" fmla="*/ 594 w 640"/>
                <a:gd name="T99" fmla="*/ 0 h 745"/>
                <a:gd name="T100" fmla="*/ 597 w 640"/>
                <a:gd name="T101" fmla="*/ 3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40" h="745">
                  <a:moveTo>
                    <a:pt x="597" y="3"/>
                  </a:moveTo>
                  <a:lnTo>
                    <a:pt x="597" y="7"/>
                  </a:lnTo>
                  <a:lnTo>
                    <a:pt x="597" y="10"/>
                  </a:lnTo>
                  <a:lnTo>
                    <a:pt x="601" y="13"/>
                  </a:lnTo>
                  <a:lnTo>
                    <a:pt x="601" y="17"/>
                  </a:lnTo>
                  <a:lnTo>
                    <a:pt x="601" y="20"/>
                  </a:lnTo>
                  <a:lnTo>
                    <a:pt x="604" y="24"/>
                  </a:lnTo>
                  <a:lnTo>
                    <a:pt x="604" y="27"/>
                  </a:lnTo>
                  <a:lnTo>
                    <a:pt x="604" y="30"/>
                  </a:lnTo>
                  <a:lnTo>
                    <a:pt x="627" y="124"/>
                  </a:lnTo>
                  <a:lnTo>
                    <a:pt x="640" y="219"/>
                  </a:lnTo>
                  <a:lnTo>
                    <a:pt x="640" y="311"/>
                  </a:lnTo>
                  <a:lnTo>
                    <a:pt x="633" y="398"/>
                  </a:lnTo>
                  <a:lnTo>
                    <a:pt x="614" y="477"/>
                  </a:lnTo>
                  <a:lnTo>
                    <a:pt x="585" y="552"/>
                  </a:lnTo>
                  <a:lnTo>
                    <a:pt x="546" y="613"/>
                  </a:lnTo>
                  <a:lnTo>
                    <a:pt x="500" y="666"/>
                  </a:lnTo>
                  <a:lnTo>
                    <a:pt x="448" y="705"/>
                  </a:lnTo>
                  <a:lnTo>
                    <a:pt x="387" y="731"/>
                  </a:lnTo>
                  <a:lnTo>
                    <a:pt x="347" y="741"/>
                  </a:lnTo>
                  <a:lnTo>
                    <a:pt x="308" y="745"/>
                  </a:lnTo>
                  <a:lnTo>
                    <a:pt x="270" y="741"/>
                  </a:lnTo>
                  <a:lnTo>
                    <a:pt x="228" y="734"/>
                  </a:lnTo>
                  <a:lnTo>
                    <a:pt x="189" y="721"/>
                  </a:lnTo>
                  <a:lnTo>
                    <a:pt x="149" y="705"/>
                  </a:lnTo>
                  <a:lnTo>
                    <a:pt x="110" y="685"/>
                  </a:lnTo>
                  <a:lnTo>
                    <a:pt x="75" y="659"/>
                  </a:lnTo>
                  <a:lnTo>
                    <a:pt x="39" y="627"/>
                  </a:lnTo>
                  <a:lnTo>
                    <a:pt x="3" y="594"/>
                  </a:lnTo>
                  <a:lnTo>
                    <a:pt x="0" y="591"/>
                  </a:lnTo>
                  <a:lnTo>
                    <a:pt x="46" y="627"/>
                  </a:lnTo>
                  <a:lnTo>
                    <a:pt x="88" y="653"/>
                  </a:lnTo>
                  <a:lnTo>
                    <a:pt x="127" y="673"/>
                  </a:lnTo>
                  <a:lnTo>
                    <a:pt x="166" y="682"/>
                  </a:lnTo>
                  <a:lnTo>
                    <a:pt x="201" y="689"/>
                  </a:lnTo>
                  <a:lnTo>
                    <a:pt x="237" y="689"/>
                  </a:lnTo>
                  <a:lnTo>
                    <a:pt x="276" y="682"/>
                  </a:lnTo>
                  <a:lnTo>
                    <a:pt x="316" y="673"/>
                  </a:lnTo>
                  <a:lnTo>
                    <a:pt x="357" y="656"/>
                  </a:lnTo>
                  <a:lnTo>
                    <a:pt x="399" y="637"/>
                  </a:lnTo>
                  <a:lnTo>
                    <a:pt x="445" y="607"/>
                  </a:lnTo>
                  <a:lnTo>
                    <a:pt x="484" y="561"/>
                  </a:lnTo>
                  <a:lnTo>
                    <a:pt x="517" y="503"/>
                  </a:lnTo>
                  <a:lnTo>
                    <a:pt x="546" y="434"/>
                  </a:lnTo>
                  <a:lnTo>
                    <a:pt x="572" y="359"/>
                  </a:lnTo>
                  <a:lnTo>
                    <a:pt x="588" y="284"/>
                  </a:lnTo>
                  <a:lnTo>
                    <a:pt x="601" y="206"/>
                  </a:lnTo>
                  <a:lnTo>
                    <a:pt x="604" y="131"/>
                  </a:lnTo>
                  <a:lnTo>
                    <a:pt x="604" y="60"/>
                  </a:lnTo>
                  <a:lnTo>
                    <a:pt x="594" y="0"/>
                  </a:lnTo>
                  <a:lnTo>
                    <a:pt x="597" y="3"/>
                  </a:lnTo>
                  <a:close/>
                </a:path>
              </a:pathLst>
            </a:custGeom>
            <a:solidFill>
              <a:srgbClr val="9832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47" name="Freeform 1171"/>
            <p:cNvSpPr>
              <a:spLocks/>
            </p:cNvSpPr>
            <p:nvPr/>
          </p:nvSpPr>
          <p:spPr bwMode="auto">
            <a:xfrm>
              <a:off x="926" y="2851"/>
              <a:ext cx="38" cy="43"/>
            </a:xfrm>
            <a:custGeom>
              <a:avLst/>
              <a:gdLst>
                <a:gd name="T0" fmla="*/ 604 w 857"/>
                <a:gd name="T1" fmla="*/ 1181 h 1195"/>
                <a:gd name="T2" fmla="*/ 665 w 857"/>
                <a:gd name="T3" fmla="*/ 1155 h 1195"/>
                <a:gd name="T4" fmla="*/ 717 w 857"/>
                <a:gd name="T5" fmla="*/ 1116 h 1195"/>
                <a:gd name="T6" fmla="*/ 763 w 857"/>
                <a:gd name="T7" fmla="*/ 1063 h 1195"/>
                <a:gd name="T8" fmla="*/ 802 w 857"/>
                <a:gd name="T9" fmla="*/ 1002 h 1195"/>
                <a:gd name="T10" fmla="*/ 831 w 857"/>
                <a:gd name="T11" fmla="*/ 927 h 1195"/>
                <a:gd name="T12" fmla="*/ 850 w 857"/>
                <a:gd name="T13" fmla="*/ 848 h 1195"/>
                <a:gd name="T14" fmla="*/ 857 w 857"/>
                <a:gd name="T15" fmla="*/ 761 h 1195"/>
                <a:gd name="T16" fmla="*/ 857 w 857"/>
                <a:gd name="T17" fmla="*/ 669 h 1195"/>
                <a:gd name="T18" fmla="*/ 844 w 857"/>
                <a:gd name="T19" fmla="*/ 574 h 1195"/>
                <a:gd name="T20" fmla="*/ 821 w 857"/>
                <a:gd name="T21" fmla="*/ 480 h 1195"/>
                <a:gd name="T22" fmla="*/ 789 w 857"/>
                <a:gd name="T23" fmla="*/ 386 h 1195"/>
                <a:gd name="T24" fmla="*/ 747 w 857"/>
                <a:gd name="T25" fmla="*/ 300 h 1195"/>
                <a:gd name="T26" fmla="*/ 698 w 857"/>
                <a:gd name="T27" fmla="*/ 223 h 1195"/>
                <a:gd name="T28" fmla="*/ 643 w 857"/>
                <a:gd name="T29" fmla="*/ 157 h 1195"/>
                <a:gd name="T30" fmla="*/ 585 w 857"/>
                <a:gd name="T31" fmla="*/ 102 h 1195"/>
                <a:gd name="T32" fmla="*/ 522 w 857"/>
                <a:gd name="T33" fmla="*/ 55 h 1195"/>
                <a:gd name="T34" fmla="*/ 454 w 857"/>
                <a:gd name="T35" fmla="*/ 24 h 1195"/>
                <a:gd name="T36" fmla="*/ 390 w 857"/>
                <a:gd name="T37" fmla="*/ 3 h 1195"/>
                <a:gd name="T38" fmla="*/ 321 w 857"/>
                <a:gd name="T39" fmla="*/ 0 h 1195"/>
                <a:gd name="T40" fmla="*/ 256 w 857"/>
                <a:gd name="T41" fmla="*/ 13 h 1195"/>
                <a:gd name="T42" fmla="*/ 195 w 857"/>
                <a:gd name="T43" fmla="*/ 39 h 1195"/>
                <a:gd name="T44" fmla="*/ 140 w 857"/>
                <a:gd name="T45" fmla="*/ 79 h 1195"/>
                <a:gd name="T46" fmla="*/ 94 w 857"/>
                <a:gd name="T47" fmla="*/ 131 h 1195"/>
                <a:gd name="T48" fmla="*/ 58 w 857"/>
                <a:gd name="T49" fmla="*/ 196 h 1195"/>
                <a:gd name="T50" fmla="*/ 29 w 857"/>
                <a:gd name="T51" fmla="*/ 268 h 1195"/>
                <a:gd name="T52" fmla="*/ 9 w 857"/>
                <a:gd name="T53" fmla="*/ 346 h 1195"/>
                <a:gd name="T54" fmla="*/ 0 w 857"/>
                <a:gd name="T55" fmla="*/ 434 h 1195"/>
                <a:gd name="T56" fmla="*/ 0 w 857"/>
                <a:gd name="T57" fmla="*/ 525 h 1195"/>
                <a:gd name="T58" fmla="*/ 13 w 857"/>
                <a:gd name="T59" fmla="*/ 620 h 1195"/>
                <a:gd name="T60" fmla="*/ 36 w 857"/>
                <a:gd name="T61" fmla="*/ 715 h 1195"/>
                <a:gd name="T62" fmla="*/ 71 w 857"/>
                <a:gd name="T63" fmla="*/ 809 h 1195"/>
                <a:gd name="T64" fmla="*/ 110 w 857"/>
                <a:gd name="T65" fmla="*/ 894 h 1195"/>
                <a:gd name="T66" fmla="*/ 159 w 857"/>
                <a:gd name="T67" fmla="*/ 972 h 1195"/>
                <a:gd name="T68" fmla="*/ 214 w 857"/>
                <a:gd name="T69" fmla="*/ 1038 h 1195"/>
                <a:gd name="T70" fmla="*/ 275 w 857"/>
                <a:gd name="T71" fmla="*/ 1093 h 1195"/>
                <a:gd name="T72" fmla="*/ 338 w 857"/>
                <a:gd name="T73" fmla="*/ 1139 h 1195"/>
                <a:gd name="T74" fmla="*/ 402 w 857"/>
                <a:gd name="T75" fmla="*/ 1171 h 1195"/>
                <a:gd name="T76" fmla="*/ 470 w 857"/>
                <a:gd name="T77" fmla="*/ 1191 h 1195"/>
                <a:gd name="T78" fmla="*/ 539 w 857"/>
                <a:gd name="T79" fmla="*/ 1195 h 1195"/>
                <a:gd name="T80" fmla="*/ 604 w 857"/>
                <a:gd name="T81" fmla="*/ 1181 h 1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57" h="1195">
                  <a:moveTo>
                    <a:pt x="604" y="1181"/>
                  </a:moveTo>
                  <a:lnTo>
                    <a:pt x="665" y="1155"/>
                  </a:lnTo>
                  <a:lnTo>
                    <a:pt x="717" y="1116"/>
                  </a:lnTo>
                  <a:lnTo>
                    <a:pt x="763" y="1063"/>
                  </a:lnTo>
                  <a:lnTo>
                    <a:pt x="802" y="1002"/>
                  </a:lnTo>
                  <a:lnTo>
                    <a:pt x="831" y="927"/>
                  </a:lnTo>
                  <a:lnTo>
                    <a:pt x="850" y="848"/>
                  </a:lnTo>
                  <a:lnTo>
                    <a:pt x="857" y="761"/>
                  </a:lnTo>
                  <a:lnTo>
                    <a:pt x="857" y="669"/>
                  </a:lnTo>
                  <a:lnTo>
                    <a:pt x="844" y="574"/>
                  </a:lnTo>
                  <a:lnTo>
                    <a:pt x="821" y="480"/>
                  </a:lnTo>
                  <a:lnTo>
                    <a:pt x="789" y="386"/>
                  </a:lnTo>
                  <a:lnTo>
                    <a:pt x="747" y="300"/>
                  </a:lnTo>
                  <a:lnTo>
                    <a:pt x="698" y="223"/>
                  </a:lnTo>
                  <a:lnTo>
                    <a:pt x="643" y="157"/>
                  </a:lnTo>
                  <a:lnTo>
                    <a:pt x="585" y="102"/>
                  </a:lnTo>
                  <a:lnTo>
                    <a:pt x="522" y="55"/>
                  </a:lnTo>
                  <a:lnTo>
                    <a:pt x="454" y="24"/>
                  </a:lnTo>
                  <a:lnTo>
                    <a:pt x="390" y="3"/>
                  </a:lnTo>
                  <a:lnTo>
                    <a:pt x="321" y="0"/>
                  </a:lnTo>
                  <a:lnTo>
                    <a:pt x="256" y="13"/>
                  </a:lnTo>
                  <a:lnTo>
                    <a:pt x="195" y="39"/>
                  </a:lnTo>
                  <a:lnTo>
                    <a:pt x="140" y="79"/>
                  </a:lnTo>
                  <a:lnTo>
                    <a:pt x="94" y="131"/>
                  </a:lnTo>
                  <a:lnTo>
                    <a:pt x="58" y="196"/>
                  </a:lnTo>
                  <a:lnTo>
                    <a:pt x="29" y="268"/>
                  </a:lnTo>
                  <a:lnTo>
                    <a:pt x="9" y="346"/>
                  </a:lnTo>
                  <a:lnTo>
                    <a:pt x="0" y="434"/>
                  </a:lnTo>
                  <a:lnTo>
                    <a:pt x="0" y="525"/>
                  </a:lnTo>
                  <a:lnTo>
                    <a:pt x="13" y="620"/>
                  </a:lnTo>
                  <a:lnTo>
                    <a:pt x="36" y="715"/>
                  </a:lnTo>
                  <a:lnTo>
                    <a:pt x="71" y="809"/>
                  </a:lnTo>
                  <a:lnTo>
                    <a:pt x="110" y="894"/>
                  </a:lnTo>
                  <a:lnTo>
                    <a:pt x="159" y="972"/>
                  </a:lnTo>
                  <a:lnTo>
                    <a:pt x="214" y="1038"/>
                  </a:lnTo>
                  <a:lnTo>
                    <a:pt x="275" y="1093"/>
                  </a:lnTo>
                  <a:lnTo>
                    <a:pt x="338" y="1139"/>
                  </a:lnTo>
                  <a:lnTo>
                    <a:pt x="402" y="1171"/>
                  </a:lnTo>
                  <a:lnTo>
                    <a:pt x="470" y="1191"/>
                  </a:lnTo>
                  <a:lnTo>
                    <a:pt x="539" y="1195"/>
                  </a:lnTo>
                  <a:lnTo>
                    <a:pt x="604" y="1181"/>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48" name="Freeform 1172"/>
            <p:cNvSpPr>
              <a:spLocks/>
            </p:cNvSpPr>
            <p:nvPr/>
          </p:nvSpPr>
          <p:spPr bwMode="auto">
            <a:xfrm>
              <a:off x="786" y="2859"/>
              <a:ext cx="127" cy="139"/>
            </a:xfrm>
            <a:custGeom>
              <a:avLst/>
              <a:gdLst>
                <a:gd name="T0" fmla="*/ 169 w 2912"/>
                <a:gd name="T1" fmla="*/ 3821 h 3890"/>
                <a:gd name="T2" fmla="*/ 143 w 2912"/>
                <a:gd name="T3" fmla="*/ 3844 h 3890"/>
                <a:gd name="T4" fmla="*/ 111 w 2912"/>
                <a:gd name="T5" fmla="*/ 3863 h 3890"/>
                <a:gd name="T6" fmla="*/ 68 w 2912"/>
                <a:gd name="T7" fmla="*/ 3876 h 3890"/>
                <a:gd name="T8" fmla="*/ 23 w 2912"/>
                <a:gd name="T9" fmla="*/ 3886 h 3890"/>
                <a:gd name="T10" fmla="*/ 10 w 2912"/>
                <a:gd name="T11" fmla="*/ 3791 h 3890"/>
                <a:gd name="T12" fmla="*/ 36 w 2912"/>
                <a:gd name="T13" fmla="*/ 3573 h 3890"/>
                <a:gd name="T14" fmla="*/ 65 w 2912"/>
                <a:gd name="T15" fmla="*/ 3332 h 3890"/>
                <a:gd name="T16" fmla="*/ 97 w 2912"/>
                <a:gd name="T17" fmla="*/ 3090 h 3890"/>
                <a:gd name="T18" fmla="*/ 130 w 2912"/>
                <a:gd name="T19" fmla="*/ 2875 h 3890"/>
                <a:gd name="T20" fmla="*/ 166 w 2912"/>
                <a:gd name="T21" fmla="*/ 2640 h 3890"/>
                <a:gd name="T22" fmla="*/ 218 w 2912"/>
                <a:gd name="T23" fmla="*/ 2268 h 3890"/>
                <a:gd name="T24" fmla="*/ 292 w 2912"/>
                <a:gd name="T25" fmla="*/ 1828 h 3890"/>
                <a:gd name="T26" fmla="*/ 396 w 2912"/>
                <a:gd name="T27" fmla="*/ 1384 h 3890"/>
                <a:gd name="T28" fmla="*/ 542 w 2912"/>
                <a:gd name="T29" fmla="*/ 996 h 3890"/>
                <a:gd name="T30" fmla="*/ 691 w 2912"/>
                <a:gd name="T31" fmla="*/ 761 h 3890"/>
                <a:gd name="T32" fmla="*/ 851 w 2912"/>
                <a:gd name="T33" fmla="*/ 552 h 3890"/>
                <a:gd name="T34" fmla="*/ 1075 w 2912"/>
                <a:gd name="T35" fmla="*/ 320 h 3890"/>
                <a:gd name="T36" fmla="*/ 1380 w 2912"/>
                <a:gd name="T37" fmla="*/ 124 h 3890"/>
                <a:gd name="T38" fmla="*/ 1782 w 2912"/>
                <a:gd name="T39" fmla="*/ 11 h 3890"/>
                <a:gd name="T40" fmla="*/ 2094 w 2912"/>
                <a:gd name="T41" fmla="*/ 5 h 3890"/>
                <a:gd name="T42" fmla="*/ 2217 w 2912"/>
                <a:gd name="T43" fmla="*/ 11 h 3890"/>
                <a:gd name="T44" fmla="*/ 2312 w 2912"/>
                <a:gd name="T45" fmla="*/ 24 h 3890"/>
                <a:gd name="T46" fmla="*/ 2390 w 2912"/>
                <a:gd name="T47" fmla="*/ 43 h 3890"/>
                <a:gd name="T48" fmla="*/ 2455 w 2912"/>
                <a:gd name="T49" fmla="*/ 66 h 3890"/>
                <a:gd name="T50" fmla="*/ 2484 w 2912"/>
                <a:gd name="T51" fmla="*/ 86 h 3890"/>
                <a:gd name="T52" fmla="*/ 2533 w 2912"/>
                <a:gd name="T53" fmla="*/ 259 h 3890"/>
                <a:gd name="T54" fmla="*/ 2598 w 2912"/>
                <a:gd name="T55" fmla="*/ 412 h 3890"/>
                <a:gd name="T56" fmla="*/ 2676 w 2912"/>
                <a:gd name="T57" fmla="*/ 558 h 3890"/>
                <a:gd name="T58" fmla="*/ 2760 w 2912"/>
                <a:gd name="T59" fmla="*/ 721 h 3890"/>
                <a:gd name="T60" fmla="*/ 2848 w 2912"/>
                <a:gd name="T61" fmla="*/ 914 h 3890"/>
                <a:gd name="T62" fmla="*/ 2871 w 2912"/>
                <a:gd name="T63" fmla="*/ 996 h 3890"/>
                <a:gd name="T64" fmla="*/ 2786 w 2912"/>
                <a:gd name="T65" fmla="*/ 823 h 3890"/>
                <a:gd name="T66" fmla="*/ 2685 w 2912"/>
                <a:gd name="T67" fmla="*/ 651 h 3890"/>
                <a:gd name="T68" fmla="*/ 2536 w 2912"/>
                <a:gd name="T69" fmla="*/ 500 h 3890"/>
                <a:gd name="T70" fmla="*/ 2312 w 2912"/>
                <a:gd name="T71" fmla="*/ 392 h 3890"/>
                <a:gd name="T72" fmla="*/ 2007 w 2912"/>
                <a:gd name="T73" fmla="*/ 347 h 3890"/>
                <a:gd name="T74" fmla="*/ 1708 w 2912"/>
                <a:gd name="T75" fmla="*/ 356 h 3890"/>
                <a:gd name="T76" fmla="*/ 1435 w 2912"/>
                <a:gd name="T77" fmla="*/ 428 h 3890"/>
                <a:gd name="T78" fmla="*/ 1185 w 2912"/>
                <a:gd name="T79" fmla="*/ 579 h 3890"/>
                <a:gd name="T80" fmla="*/ 955 w 2912"/>
                <a:gd name="T81" fmla="*/ 809 h 3890"/>
                <a:gd name="T82" fmla="*/ 743 w 2912"/>
                <a:gd name="T83" fmla="*/ 1132 h 3890"/>
                <a:gd name="T84" fmla="*/ 587 w 2912"/>
                <a:gd name="T85" fmla="*/ 1485 h 3890"/>
                <a:gd name="T86" fmla="*/ 477 w 2912"/>
                <a:gd name="T87" fmla="*/ 1850 h 3890"/>
                <a:gd name="T88" fmla="*/ 399 w 2912"/>
                <a:gd name="T89" fmla="*/ 2222 h 3890"/>
                <a:gd name="T90" fmla="*/ 341 w 2912"/>
                <a:gd name="T91" fmla="*/ 2591 h 3890"/>
                <a:gd name="T92" fmla="*/ 295 w 2912"/>
                <a:gd name="T93" fmla="*/ 2891 h 3890"/>
                <a:gd name="T94" fmla="*/ 263 w 2912"/>
                <a:gd name="T95" fmla="*/ 3123 h 3890"/>
                <a:gd name="T96" fmla="*/ 237 w 2912"/>
                <a:gd name="T97" fmla="*/ 3344 h 3890"/>
                <a:gd name="T98" fmla="*/ 211 w 2912"/>
                <a:gd name="T99" fmla="*/ 3550 h 3890"/>
                <a:gd name="T100" fmla="*/ 191 w 2912"/>
                <a:gd name="T101" fmla="*/ 3730 h 3890"/>
                <a:gd name="T102" fmla="*/ 182 w 2912"/>
                <a:gd name="T103" fmla="*/ 3811 h 3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12" h="3890">
                  <a:moveTo>
                    <a:pt x="182" y="3811"/>
                  </a:moveTo>
                  <a:lnTo>
                    <a:pt x="169" y="3821"/>
                  </a:lnTo>
                  <a:lnTo>
                    <a:pt x="156" y="3833"/>
                  </a:lnTo>
                  <a:lnTo>
                    <a:pt x="143" y="3844"/>
                  </a:lnTo>
                  <a:lnTo>
                    <a:pt x="127" y="3854"/>
                  </a:lnTo>
                  <a:lnTo>
                    <a:pt x="111" y="3863"/>
                  </a:lnTo>
                  <a:lnTo>
                    <a:pt x="91" y="3869"/>
                  </a:lnTo>
                  <a:lnTo>
                    <a:pt x="68" y="3876"/>
                  </a:lnTo>
                  <a:lnTo>
                    <a:pt x="48" y="3883"/>
                  </a:lnTo>
                  <a:lnTo>
                    <a:pt x="23" y="3886"/>
                  </a:lnTo>
                  <a:lnTo>
                    <a:pt x="0" y="3890"/>
                  </a:lnTo>
                  <a:lnTo>
                    <a:pt x="10" y="3791"/>
                  </a:lnTo>
                  <a:lnTo>
                    <a:pt x="23" y="3687"/>
                  </a:lnTo>
                  <a:lnTo>
                    <a:pt x="36" y="3573"/>
                  </a:lnTo>
                  <a:lnTo>
                    <a:pt x="48" y="3452"/>
                  </a:lnTo>
                  <a:lnTo>
                    <a:pt x="65" y="3332"/>
                  </a:lnTo>
                  <a:lnTo>
                    <a:pt x="81" y="3208"/>
                  </a:lnTo>
                  <a:lnTo>
                    <a:pt x="97" y="3090"/>
                  </a:lnTo>
                  <a:lnTo>
                    <a:pt x="114" y="2979"/>
                  </a:lnTo>
                  <a:lnTo>
                    <a:pt x="130" y="2875"/>
                  </a:lnTo>
                  <a:lnTo>
                    <a:pt x="143" y="2783"/>
                  </a:lnTo>
                  <a:lnTo>
                    <a:pt x="166" y="2640"/>
                  </a:lnTo>
                  <a:lnTo>
                    <a:pt x="188" y="2467"/>
                  </a:lnTo>
                  <a:lnTo>
                    <a:pt x="218" y="2268"/>
                  </a:lnTo>
                  <a:lnTo>
                    <a:pt x="249" y="2052"/>
                  </a:lnTo>
                  <a:lnTo>
                    <a:pt x="292" y="1828"/>
                  </a:lnTo>
                  <a:lnTo>
                    <a:pt x="337" y="1602"/>
                  </a:lnTo>
                  <a:lnTo>
                    <a:pt x="396" y="1384"/>
                  </a:lnTo>
                  <a:lnTo>
                    <a:pt x="461" y="1179"/>
                  </a:lnTo>
                  <a:lnTo>
                    <a:pt x="542" y="996"/>
                  </a:lnTo>
                  <a:lnTo>
                    <a:pt x="633" y="842"/>
                  </a:lnTo>
                  <a:lnTo>
                    <a:pt x="691" y="761"/>
                  </a:lnTo>
                  <a:lnTo>
                    <a:pt x="763" y="663"/>
                  </a:lnTo>
                  <a:lnTo>
                    <a:pt x="851" y="552"/>
                  </a:lnTo>
                  <a:lnTo>
                    <a:pt x="955" y="435"/>
                  </a:lnTo>
                  <a:lnTo>
                    <a:pt x="1075" y="320"/>
                  </a:lnTo>
                  <a:lnTo>
                    <a:pt x="1218" y="216"/>
                  </a:lnTo>
                  <a:lnTo>
                    <a:pt x="1380" y="124"/>
                  </a:lnTo>
                  <a:lnTo>
                    <a:pt x="1568" y="53"/>
                  </a:lnTo>
                  <a:lnTo>
                    <a:pt x="1782" y="11"/>
                  </a:lnTo>
                  <a:lnTo>
                    <a:pt x="2022" y="0"/>
                  </a:lnTo>
                  <a:lnTo>
                    <a:pt x="2094" y="5"/>
                  </a:lnTo>
                  <a:lnTo>
                    <a:pt x="2159" y="8"/>
                  </a:lnTo>
                  <a:lnTo>
                    <a:pt x="2217" y="11"/>
                  </a:lnTo>
                  <a:lnTo>
                    <a:pt x="2266" y="17"/>
                  </a:lnTo>
                  <a:lnTo>
                    <a:pt x="2312" y="24"/>
                  </a:lnTo>
                  <a:lnTo>
                    <a:pt x="2354" y="33"/>
                  </a:lnTo>
                  <a:lnTo>
                    <a:pt x="2390" y="43"/>
                  </a:lnTo>
                  <a:lnTo>
                    <a:pt x="2422" y="53"/>
                  </a:lnTo>
                  <a:lnTo>
                    <a:pt x="2455" y="66"/>
                  </a:lnTo>
                  <a:lnTo>
                    <a:pt x="2484" y="82"/>
                  </a:lnTo>
                  <a:lnTo>
                    <a:pt x="2484" y="86"/>
                  </a:lnTo>
                  <a:lnTo>
                    <a:pt x="2506" y="177"/>
                  </a:lnTo>
                  <a:lnTo>
                    <a:pt x="2533" y="259"/>
                  </a:lnTo>
                  <a:lnTo>
                    <a:pt x="2565" y="337"/>
                  </a:lnTo>
                  <a:lnTo>
                    <a:pt x="2598" y="412"/>
                  </a:lnTo>
                  <a:lnTo>
                    <a:pt x="2637" y="483"/>
                  </a:lnTo>
                  <a:lnTo>
                    <a:pt x="2676" y="558"/>
                  </a:lnTo>
                  <a:lnTo>
                    <a:pt x="2717" y="637"/>
                  </a:lnTo>
                  <a:lnTo>
                    <a:pt x="2760" y="721"/>
                  </a:lnTo>
                  <a:lnTo>
                    <a:pt x="2805" y="814"/>
                  </a:lnTo>
                  <a:lnTo>
                    <a:pt x="2848" y="914"/>
                  </a:lnTo>
                  <a:lnTo>
                    <a:pt x="2912" y="1074"/>
                  </a:lnTo>
                  <a:lnTo>
                    <a:pt x="2871" y="996"/>
                  </a:lnTo>
                  <a:lnTo>
                    <a:pt x="2832" y="911"/>
                  </a:lnTo>
                  <a:lnTo>
                    <a:pt x="2786" y="823"/>
                  </a:lnTo>
                  <a:lnTo>
                    <a:pt x="2741" y="735"/>
                  </a:lnTo>
                  <a:lnTo>
                    <a:pt x="2685" y="651"/>
                  </a:lnTo>
                  <a:lnTo>
                    <a:pt x="2617" y="572"/>
                  </a:lnTo>
                  <a:lnTo>
                    <a:pt x="2536" y="500"/>
                  </a:lnTo>
                  <a:lnTo>
                    <a:pt x="2436" y="438"/>
                  </a:lnTo>
                  <a:lnTo>
                    <a:pt x="2312" y="392"/>
                  </a:lnTo>
                  <a:lnTo>
                    <a:pt x="2162" y="363"/>
                  </a:lnTo>
                  <a:lnTo>
                    <a:pt x="2007" y="347"/>
                  </a:lnTo>
                  <a:lnTo>
                    <a:pt x="1854" y="343"/>
                  </a:lnTo>
                  <a:lnTo>
                    <a:pt x="1708" y="356"/>
                  </a:lnTo>
                  <a:lnTo>
                    <a:pt x="1568" y="386"/>
                  </a:lnTo>
                  <a:lnTo>
                    <a:pt x="1435" y="428"/>
                  </a:lnTo>
                  <a:lnTo>
                    <a:pt x="1309" y="494"/>
                  </a:lnTo>
                  <a:lnTo>
                    <a:pt x="1185" y="579"/>
                  </a:lnTo>
                  <a:lnTo>
                    <a:pt x="1068" y="682"/>
                  </a:lnTo>
                  <a:lnTo>
                    <a:pt x="955" y="809"/>
                  </a:lnTo>
                  <a:lnTo>
                    <a:pt x="844" y="963"/>
                  </a:lnTo>
                  <a:lnTo>
                    <a:pt x="743" y="1132"/>
                  </a:lnTo>
                  <a:lnTo>
                    <a:pt x="659" y="1306"/>
                  </a:lnTo>
                  <a:lnTo>
                    <a:pt x="587" y="1485"/>
                  </a:lnTo>
                  <a:lnTo>
                    <a:pt x="526" y="1668"/>
                  </a:lnTo>
                  <a:lnTo>
                    <a:pt x="477" y="1850"/>
                  </a:lnTo>
                  <a:lnTo>
                    <a:pt x="435" y="2037"/>
                  </a:lnTo>
                  <a:lnTo>
                    <a:pt x="399" y="2222"/>
                  </a:lnTo>
                  <a:lnTo>
                    <a:pt x="370" y="2405"/>
                  </a:lnTo>
                  <a:lnTo>
                    <a:pt x="341" y="2591"/>
                  </a:lnTo>
                  <a:lnTo>
                    <a:pt x="315" y="2774"/>
                  </a:lnTo>
                  <a:lnTo>
                    <a:pt x="295" y="2891"/>
                  </a:lnTo>
                  <a:lnTo>
                    <a:pt x="279" y="3009"/>
                  </a:lnTo>
                  <a:lnTo>
                    <a:pt x="263" y="3123"/>
                  </a:lnTo>
                  <a:lnTo>
                    <a:pt x="249" y="3237"/>
                  </a:lnTo>
                  <a:lnTo>
                    <a:pt x="237" y="3344"/>
                  </a:lnTo>
                  <a:lnTo>
                    <a:pt x="224" y="3452"/>
                  </a:lnTo>
                  <a:lnTo>
                    <a:pt x="211" y="3550"/>
                  </a:lnTo>
                  <a:lnTo>
                    <a:pt x="201" y="3645"/>
                  </a:lnTo>
                  <a:lnTo>
                    <a:pt x="191" y="3730"/>
                  </a:lnTo>
                  <a:lnTo>
                    <a:pt x="185" y="3808"/>
                  </a:lnTo>
                  <a:lnTo>
                    <a:pt x="182" y="3811"/>
                  </a:lnTo>
                  <a:close/>
                </a:path>
              </a:pathLst>
            </a:custGeom>
            <a:solidFill>
              <a:srgbClr val="FFD8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49" name="Freeform 1173"/>
            <p:cNvSpPr>
              <a:spLocks/>
            </p:cNvSpPr>
            <p:nvPr/>
          </p:nvSpPr>
          <p:spPr bwMode="auto">
            <a:xfrm>
              <a:off x="792" y="2867"/>
              <a:ext cx="121" cy="130"/>
            </a:xfrm>
            <a:custGeom>
              <a:avLst/>
              <a:gdLst>
                <a:gd name="T0" fmla="*/ 2439 w 2776"/>
                <a:gd name="T1" fmla="*/ 147 h 3638"/>
                <a:gd name="T2" fmla="*/ 2494 w 2776"/>
                <a:gd name="T3" fmla="*/ 255 h 3638"/>
                <a:gd name="T4" fmla="*/ 2553 w 2776"/>
                <a:gd name="T5" fmla="*/ 366 h 3638"/>
                <a:gd name="T6" fmla="*/ 2614 w 2776"/>
                <a:gd name="T7" fmla="*/ 486 h 3638"/>
                <a:gd name="T8" fmla="*/ 2679 w 2776"/>
                <a:gd name="T9" fmla="*/ 623 h 3638"/>
                <a:gd name="T10" fmla="*/ 2776 w 2776"/>
                <a:gd name="T11" fmla="*/ 858 h 3638"/>
                <a:gd name="T12" fmla="*/ 2696 w 2776"/>
                <a:gd name="T13" fmla="*/ 695 h 3638"/>
                <a:gd name="T14" fmla="*/ 2605 w 2776"/>
                <a:gd name="T15" fmla="*/ 519 h 3638"/>
                <a:gd name="T16" fmla="*/ 2481 w 2776"/>
                <a:gd name="T17" fmla="*/ 356 h 3638"/>
                <a:gd name="T18" fmla="*/ 2300 w 2776"/>
                <a:gd name="T19" fmla="*/ 222 h 3638"/>
                <a:gd name="T20" fmla="*/ 2026 w 2776"/>
                <a:gd name="T21" fmla="*/ 147 h 3638"/>
                <a:gd name="T22" fmla="*/ 1718 w 2776"/>
                <a:gd name="T23" fmla="*/ 127 h 3638"/>
                <a:gd name="T24" fmla="*/ 1432 w 2776"/>
                <a:gd name="T25" fmla="*/ 170 h 3638"/>
                <a:gd name="T26" fmla="*/ 1173 w 2776"/>
                <a:gd name="T27" fmla="*/ 278 h 3638"/>
                <a:gd name="T28" fmla="*/ 932 w 2776"/>
                <a:gd name="T29" fmla="*/ 466 h 3638"/>
                <a:gd name="T30" fmla="*/ 708 w 2776"/>
                <a:gd name="T31" fmla="*/ 747 h 3638"/>
                <a:gd name="T32" fmla="*/ 523 w 2776"/>
                <a:gd name="T33" fmla="*/ 1090 h 3638"/>
                <a:gd name="T34" fmla="*/ 390 w 2776"/>
                <a:gd name="T35" fmla="*/ 1452 h 3638"/>
                <a:gd name="T36" fmla="*/ 299 w 2776"/>
                <a:gd name="T37" fmla="*/ 1821 h 3638"/>
                <a:gd name="T38" fmla="*/ 234 w 2776"/>
                <a:gd name="T39" fmla="*/ 2189 h 3638"/>
                <a:gd name="T40" fmla="*/ 179 w 2776"/>
                <a:gd name="T41" fmla="*/ 2558 h 3638"/>
                <a:gd name="T42" fmla="*/ 143 w 2776"/>
                <a:gd name="T43" fmla="*/ 2793 h 3638"/>
                <a:gd name="T44" fmla="*/ 113 w 2776"/>
                <a:gd name="T45" fmla="*/ 3021 h 3638"/>
                <a:gd name="T46" fmla="*/ 88 w 2776"/>
                <a:gd name="T47" fmla="*/ 3236 h 3638"/>
                <a:gd name="T48" fmla="*/ 65 w 2776"/>
                <a:gd name="T49" fmla="*/ 3429 h 3638"/>
                <a:gd name="T50" fmla="*/ 49 w 2776"/>
                <a:gd name="T51" fmla="*/ 3592 h 3638"/>
                <a:gd name="T52" fmla="*/ 42 w 2776"/>
                <a:gd name="T53" fmla="*/ 3598 h 3638"/>
                <a:gd name="T54" fmla="*/ 33 w 2776"/>
                <a:gd name="T55" fmla="*/ 3605 h 3638"/>
                <a:gd name="T56" fmla="*/ 23 w 2776"/>
                <a:gd name="T57" fmla="*/ 3614 h 3638"/>
                <a:gd name="T58" fmla="*/ 13 w 2776"/>
                <a:gd name="T59" fmla="*/ 3621 h 3638"/>
                <a:gd name="T60" fmla="*/ 3 w 2776"/>
                <a:gd name="T61" fmla="*/ 3628 h 3638"/>
                <a:gd name="T62" fmla="*/ 0 w 2776"/>
                <a:gd name="T63" fmla="*/ 3638 h 3638"/>
                <a:gd name="T64" fmla="*/ 65 w 2776"/>
                <a:gd name="T65" fmla="*/ 2929 h 3638"/>
                <a:gd name="T66" fmla="*/ 156 w 2776"/>
                <a:gd name="T67" fmla="*/ 2297 h 3638"/>
                <a:gd name="T68" fmla="*/ 263 w 2776"/>
                <a:gd name="T69" fmla="*/ 1742 h 3638"/>
                <a:gd name="T70" fmla="*/ 384 w 2776"/>
                <a:gd name="T71" fmla="*/ 1289 h 3638"/>
                <a:gd name="T72" fmla="*/ 514 w 2776"/>
                <a:gd name="T73" fmla="*/ 943 h 3638"/>
                <a:gd name="T74" fmla="*/ 653 w 2776"/>
                <a:gd name="T75" fmla="*/ 698 h 3638"/>
                <a:gd name="T76" fmla="*/ 844 w 2776"/>
                <a:gd name="T77" fmla="*/ 447 h 3638"/>
                <a:gd name="T78" fmla="*/ 1104 w 2776"/>
                <a:gd name="T79" fmla="*/ 225 h 3638"/>
                <a:gd name="T80" fmla="*/ 1438 w 2776"/>
                <a:gd name="T81" fmla="*/ 65 h 3638"/>
                <a:gd name="T82" fmla="*/ 1855 w 2776"/>
                <a:gd name="T83" fmla="*/ 0 h 3638"/>
                <a:gd name="T84" fmla="*/ 2014 w 2776"/>
                <a:gd name="T85" fmla="*/ 0 h 3638"/>
                <a:gd name="T86" fmla="*/ 2144 w 2776"/>
                <a:gd name="T87" fmla="*/ 10 h 3638"/>
                <a:gd name="T88" fmla="*/ 2251 w 2776"/>
                <a:gd name="T89" fmla="*/ 26 h 3638"/>
                <a:gd name="T90" fmla="*/ 2335 w 2776"/>
                <a:gd name="T91" fmla="*/ 52 h 3638"/>
                <a:gd name="T92" fmla="*/ 2406 w 2776"/>
                <a:gd name="T93" fmla="*/ 82 h 3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76" h="3638">
                  <a:moveTo>
                    <a:pt x="2416" y="91"/>
                  </a:moveTo>
                  <a:lnTo>
                    <a:pt x="2439" y="147"/>
                  </a:lnTo>
                  <a:lnTo>
                    <a:pt x="2465" y="199"/>
                  </a:lnTo>
                  <a:lnTo>
                    <a:pt x="2494" y="255"/>
                  </a:lnTo>
                  <a:lnTo>
                    <a:pt x="2520" y="310"/>
                  </a:lnTo>
                  <a:lnTo>
                    <a:pt x="2553" y="366"/>
                  </a:lnTo>
                  <a:lnTo>
                    <a:pt x="2581" y="424"/>
                  </a:lnTo>
                  <a:lnTo>
                    <a:pt x="2614" y="486"/>
                  </a:lnTo>
                  <a:lnTo>
                    <a:pt x="2647" y="551"/>
                  </a:lnTo>
                  <a:lnTo>
                    <a:pt x="2679" y="623"/>
                  </a:lnTo>
                  <a:lnTo>
                    <a:pt x="2712" y="698"/>
                  </a:lnTo>
                  <a:lnTo>
                    <a:pt x="2776" y="858"/>
                  </a:lnTo>
                  <a:lnTo>
                    <a:pt x="2735" y="780"/>
                  </a:lnTo>
                  <a:lnTo>
                    <a:pt x="2696" y="695"/>
                  </a:lnTo>
                  <a:lnTo>
                    <a:pt x="2650" y="607"/>
                  </a:lnTo>
                  <a:lnTo>
                    <a:pt x="2605" y="519"/>
                  </a:lnTo>
                  <a:lnTo>
                    <a:pt x="2549" y="435"/>
                  </a:lnTo>
                  <a:lnTo>
                    <a:pt x="2481" y="356"/>
                  </a:lnTo>
                  <a:lnTo>
                    <a:pt x="2400" y="284"/>
                  </a:lnTo>
                  <a:lnTo>
                    <a:pt x="2300" y="222"/>
                  </a:lnTo>
                  <a:lnTo>
                    <a:pt x="2176" y="176"/>
                  </a:lnTo>
                  <a:lnTo>
                    <a:pt x="2026" y="147"/>
                  </a:lnTo>
                  <a:lnTo>
                    <a:pt x="1871" y="131"/>
                  </a:lnTo>
                  <a:lnTo>
                    <a:pt x="1718" y="127"/>
                  </a:lnTo>
                  <a:lnTo>
                    <a:pt x="1572" y="140"/>
                  </a:lnTo>
                  <a:lnTo>
                    <a:pt x="1432" y="170"/>
                  </a:lnTo>
                  <a:lnTo>
                    <a:pt x="1299" y="212"/>
                  </a:lnTo>
                  <a:lnTo>
                    <a:pt x="1173" y="278"/>
                  </a:lnTo>
                  <a:lnTo>
                    <a:pt x="1049" y="363"/>
                  </a:lnTo>
                  <a:lnTo>
                    <a:pt x="932" y="466"/>
                  </a:lnTo>
                  <a:lnTo>
                    <a:pt x="819" y="593"/>
                  </a:lnTo>
                  <a:lnTo>
                    <a:pt x="708" y="747"/>
                  </a:lnTo>
                  <a:lnTo>
                    <a:pt x="607" y="916"/>
                  </a:lnTo>
                  <a:lnTo>
                    <a:pt x="523" y="1090"/>
                  </a:lnTo>
                  <a:lnTo>
                    <a:pt x="451" y="1269"/>
                  </a:lnTo>
                  <a:lnTo>
                    <a:pt x="390" y="1452"/>
                  </a:lnTo>
                  <a:lnTo>
                    <a:pt x="341" y="1634"/>
                  </a:lnTo>
                  <a:lnTo>
                    <a:pt x="299" y="1821"/>
                  </a:lnTo>
                  <a:lnTo>
                    <a:pt x="263" y="2006"/>
                  </a:lnTo>
                  <a:lnTo>
                    <a:pt x="234" y="2189"/>
                  </a:lnTo>
                  <a:lnTo>
                    <a:pt x="205" y="2375"/>
                  </a:lnTo>
                  <a:lnTo>
                    <a:pt x="179" y="2558"/>
                  </a:lnTo>
                  <a:lnTo>
                    <a:pt x="159" y="2675"/>
                  </a:lnTo>
                  <a:lnTo>
                    <a:pt x="143" y="2793"/>
                  </a:lnTo>
                  <a:lnTo>
                    <a:pt x="127" y="2907"/>
                  </a:lnTo>
                  <a:lnTo>
                    <a:pt x="113" y="3021"/>
                  </a:lnTo>
                  <a:lnTo>
                    <a:pt x="101" y="3128"/>
                  </a:lnTo>
                  <a:lnTo>
                    <a:pt x="88" y="3236"/>
                  </a:lnTo>
                  <a:lnTo>
                    <a:pt x="75" y="3334"/>
                  </a:lnTo>
                  <a:lnTo>
                    <a:pt x="65" y="3429"/>
                  </a:lnTo>
                  <a:lnTo>
                    <a:pt x="55" y="3514"/>
                  </a:lnTo>
                  <a:lnTo>
                    <a:pt x="49" y="3592"/>
                  </a:lnTo>
                  <a:lnTo>
                    <a:pt x="46" y="3595"/>
                  </a:lnTo>
                  <a:lnTo>
                    <a:pt x="42" y="3598"/>
                  </a:lnTo>
                  <a:lnTo>
                    <a:pt x="36" y="3602"/>
                  </a:lnTo>
                  <a:lnTo>
                    <a:pt x="33" y="3605"/>
                  </a:lnTo>
                  <a:lnTo>
                    <a:pt x="30" y="3608"/>
                  </a:lnTo>
                  <a:lnTo>
                    <a:pt x="23" y="3614"/>
                  </a:lnTo>
                  <a:lnTo>
                    <a:pt x="20" y="3617"/>
                  </a:lnTo>
                  <a:lnTo>
                    <a:pt x="13" y="3621"/>
                  </a:lnTo>
                  <a:lnTo>
                    <a:pt x="10" y="3625"/>
                  </a:lnTo>
                  <a:lnTo>
                    <a:pt x="3" y="3628"/>
                  </a:lnTo>
                  <a:lnTo>
                    <a:pt x="0" y="3631"/>
                  </a:lnTo>
                  <a:lnTo>
                    <a:pt x="0" y="3638"/>
                  </a:lnTo>
                  <a:lnTo>
                    <a:pt x="30" y="3275"/>
                  </a:lnTo>
                  <a:lnTo>
                    <a:pt x="65" y="2929"/>
                  </a:lnTo>
                  <a:lnTo>
                    <a:pt x="107" y="2603"/>
                  </a:lnTo>
                  <a:lnTo>
                    <a:pt x="156" y="2297"/>
                  </a:lnTo>
                  <a:lnTo>
                    <a:pt x="208" y="2006"/>
                  </a:lnTo>
                  <a:lnTo>
                    <a:pt x="263" y="1742"/>
                  </a:lnTo>
                  <a:lnTo>
                    <a:pt x="322" y="1504"/>
                  </a:lnTo>
                  <a:lnTo>
                    <a:pt x="384" y="1289"/>
                  </a:lnTo>
                  <a:lnTo>
                    <a:pt x="448" y="1103"/>
                  </a:lnTo>
                  <a:lnTo>
                    <a:pt x="514" y="943"/>
                  </a:lnTo>
                  <a:lnTo>
                    <a:pt x="578" y="822"/>
                  </a:lnTo>
                  <a:lnTo>
                    <a:pt x="653" y="698"/>
                  </a:lnTo>
                  <a:lnTo>
                    <a:pt x="740" y="571"/>
                  </a:lnTo>
                  <a:lnTo>
                    <a:pt x="844" y="447"/>
                  </a:lnTo>
                  <a:lnTo>
                    <a:pt x="965" y="330"/>
                  </a:lnTo>
                  <a:lnTo>
                    <a:pt x="1104" y="225"/>
                  </a:lnTo>
                  <a:lnTo>
                    <a:pt x="1260" y="134"/>
                  </a:lnTo>
                  <a:lnTo>
                    <a:pt x="1438" y="65"/>
                  </a:lnTo>
                  <a:lnTo>
                    <a:pt x="1637" y="19"/>
                  </a:lnTo>
                  <a:lnTo>
                    <a:pt x="1855" y="0"/>
                  </a:lnTo>
                  <a:lnTo>
                    <a:pt x="1938" y="0"/>
                  </a:lnTo>
                  <a:lnTo>
                    <a:pt x="2014" y="0"/>
                  </a:lnTo>
                  <a:lnTo>
                    <a:pt x="2081" y="7"/>
                  </a:lnTo>
                  <a:lnTo>
                    <a:pt x="2144" y="10"/>
                  </a:lnTo>
                  <a:lnTo>
                    <a:pt x="2199" y="19"/>
                  </a:lnTo>
                  <a:lnTo>
                    <a:pt x="2251" y="26"/>
                  </a:lnTo>
                  <a:lnTo>
                    <a:pt x="2296" y="40"/>
                  </a:lnTo>
                  <a:lnTo>
                    <a:pt x="2335" y="52"/>
                  </a:lnTo>
                  <a:lnTo>
                    <a:pt x="2374" y="65"/>
                  </a:lnTo>
                  <a:lnTo>
                    <a:pt x="2406" y="82"/>
                  </a:lnTo>
                  <a:lnTo>
                    <a:pt x="2416" y="91"/>
                  </a:lnTo>
                  <a:close/>
                </a:path>
              </a:pathLst>
            </a:custGeom>
            <a:solidFill>
              <a:srgbClr val="FFCB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50" name="Freeform 1174"/>
            <p:cNvSpPr>
              <a:spLocks/>
            </p:cNvSpPr>
            <p:nvPr/>
          </p:nvSpPr>
          <p:spPr bwMode="auto">
            <a:xfrm>
              <a:off x="773" y="2986"/>
              <a:ext cx="23" cy="12"/>
            </a:xfrm>
            <a:custGeom>
              <a:avLst/>
              <a:gdLst>
                <a:gd name="T0" fmla="*/ 271 w 536"/>
                <a:gd name="T1" fmla="*/ 340 h 340"/>
                <a:gd name="T2" fmla="*/ 312 w 536"/>
                <a:gd name="T3" fmla="*/ 337 h 340"/>
                <a:gd name="T4" fmla="*/ 354 w 536"/>
                <a:gd name="T5" fmla="*/ 330 h 340"/>
                <a:gd name="T6" fmla="*/ 393 w 536"/>
                <a:gd name="T7" fmla="*/ 320 h 340"/>
                <a:gd name="T8" fmla="*/ 429 w 536"/>
                <a:gd name="T9" fmla="*/ 307 h 340"/>
                <a:gd name="T10" fmla="*/ 458 w 536"/>
                <a:gd name="T11" fmla="*/ 291 h 340"/>
                <a:gd name="T12" fmla="*/ 488 w 536"/>
                <a:gd name="T13" fmla="*/ 271 h 340"/>
                <a:gd name="T14" fmla="*/ 507 w 536"/>
                <a:gd name="T15" fmla="*/ 249 h 340"/>
                <a:gd name="T16" fmla="*/ 524 w 536"/>
                <a:gd name="T17" fmla="*/ 222 h 340"/>
                <a:gd name="T18" fmla="*/ 533 w 536"/>
                <a:gd name="T19" fmla="*/ 196 h 340"/>
                <a:gd name="T20" fmla="*/ 536 w 536"/>
                <a:gd name="T21" fmla="*/ 170 h 340"/>
                <a:gd name="T22" fmla="*/ 533 w 536"/>
                <a:gd name="T23" fmla="*/ 141 h 340"/>
                <a:gd name="T24" fmla="*/ 524 w 536"/>
                <a:gd name="T25" fmla="*/ 114 h 340"/>
                <a:gd name="T26" fmla="*/ 507 w 536"/>
                <a:gd name="T27" fmla="*/ 92 h 340"/>
                <a:gd name="T28" fmla="*/ 488 w 536"/>
                <a:gd name="T29" fmla="*/ 69 h 340"/>
                <a:gd name="T30" fmla="*/ 458 w 536"/>
                <a:gd name="T31" fmla="*/ 50 h 340"/>
                <a:gd name="T32" fmla="*/ 429 w 536"/>
                <a:gd name="T33" fmla="*/ 33 h 340"/>
                <a:gd name="T34" fmla="*/ 393 w 536"/>
                <a:gd name="T35" fmla="*/ 17 h 340"/>
                <a:gd name="T36" fmla="*/ 354 w 536"/>
                <a:gd name="T37" fmla="*/ 7 h 340"/>
                <a:gd name="T38" fmla="*/ 312 w 536"/>
                <a:gd name="T39" fmla="*/ 0 h 340"/>
                <a:gd name="T40" fmla="*/ 271 w 536"/>
                <a:gd name="T41" fmla="*/ 0 h 340"/>
                <a:gd name="T42" fmla="*/ 225 w 536"/>
                <a:gd name="T43" fmla="*/ 0 h 340"/>
                <a:gd name="T44" fmla="*/ 186 w 536"/>
                <a:gd name="T45" fmla="*/ 7 h 340"/>
                <a:gd name="T46" fmla="*/ 147 w 536"/>
                <a:gd name="T47" fmla="*/ 17 h 340"/>
                <a:gd name="T48" fmla="*/ 111 w 536"/>
                <a:gd name="T49" fmla="*/ 33 h 340"/>
                <a:gd name="T50" fmla="*/ 79 w 536"/>
                <a:gd name="T51" fmla="*/ 50 h 340"/>
                <a:gd name="T52" fmla="*/ 52 w 536"/>
                <a:gd name="T53" fmla="*/ 69 h 340"/>
                <a:gd name="T54" fmla="*/ 30 w 536"/>
                <a:gd name="T55" fmla="*/ 92 h 340"/>
                <a:gd name="T56" fmla="*/ 13 w 536"/>
                <a:gd name="T57" fmla="*/ 114 h 340"/>
                <a:gd name="T58" fmla="*/ 4 w 536"/>
                <a:gd name="T59" fmla="*/ 141 h 340"/>
                <a:gd name="T60" fmla="*/ 0 w 536"/>
                <a:gd name="T61" fmla="*/ 170 h 340"/>
                <a:gd name="T62" fmla="*/ 4 w 536"/>
                <a:gd name="T63" fmla="*/ 196 h 340"/>
                <a:gd name="T64" fmla="*/ 13 w 536"/>
                <a:gd name="T65" fmla="*/ 222 h 340"/>
                <a:gd name="T66" fmla="*/ 30 w 536"/>
                <a:gd name="T67" fmla="*/ 249 h 340"/>
                <a:gd name="T68" fmla="*/ 52 w 536"/>
                <a:gd name="T69" fmla="*/ 271 h 340"/>
                <a:gd name="T70" fmla="*/ 79 w 536"/>
                <a:gd name="T71" fmla="*/ 291 h 340"/>
                <a:gd name="T72" fmla="*/ 111 w 536"/>
                <a:gd name="T73" fmla="*/ 307 h 340"/>
                <a:gd name="T74" fmla="*/ 147 w 536"/>
                <a:gd name="T75" fmla="*/ 320 h 340"/>
                <a:gd name="T76" fmla="*/ 186 w 536"/>
                <a:gd name="T77" fmla="*/ 330 h 340"/>
                <a:gd name="T78" fmla="*/ 225 w 536"/>
                <a:gd name="T79" fmla="*/ 337 h 340"/>
                <a:gd name="T80" fmla="*/ 271 w 536"/>
                <a:gd name="T81" fmla="*/ 34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36" h="340">
                  <a:moveTo>
                    <a:pt x="271" y="340"/>
                  </a:moveTo>
                  <a:lnTo>
                    <a:pt x="312" y="337"/>
                  </a:lnTo>
                  <a:lnTo>
                    <a:pt x="354" y="330"/>
                  </a:lnTo>
                  <a:lnTo>
                    <a:pt x="393" y="320"/>
                  </a:lnTo>
                  <a:lnTo>
                    <a:pt x="429" y="307"/>
                  </a:lnTo>
                  <a:lnTo>
                    <a:pt x="458" y="291"/>
                  </a:lnTo>
                  <a:lnTo>
                    <a:pt x="488" y="271"/>
                  </a:lnTo>
                  <a:lnTo>
                    <a:pt x="507" y="249"/>
                  </a:lnTo>
                  <a:lnTo>
                    <a:pt x="524" y="222"/>
                  </a:lnTo>
                  <a:lnTo>
                    <a:pt x="533" y="196"/>
                  </a:lnTo>
                  <a:lnTo>
                    <a:pt x="536" y="170"/>
                  </a:lnTo>
                  <a:lnTo>
                    <a:pt x="533" y="141"/>
                  </a:lnTo>
                  <a:lnTo>
                    <a:pt x="524" y="114"/>
                  </a:lnTo>
                  <a:lnTo>
                    <a:pt x="507" y="92"/>
                  </a:lnTo>
                  <a:lnTo>
                    <a:pt x="488" y="69"/>
                  </a:lnTo>
                  <a:lnTo>
                    <a:pt x="458" y="50"/>
                  </a:lnTo>
                  <a:lnTo>
                    <a:pt x="429" y="33"/>
                  </a:lnTo>
                  <a:lnTo>
                    <a:pt x="393" y="17"/>
                  </a:lnTo>
                  <a:lnTo>
                    <a:pt x="354" y="7"/>
                  </a:lnTo>
                  <a:lnTo>
                    <a:pt x="312" y="0"/>
                  </a:lnTo>
                  <a:lnTo>
                    <a:pt x="271" y="0"/>
                  </a:lnTo>
                  <a:lnTo>
                    <a:pt x="225" y="0"/>
                  </a:lnTo>
                  <a:lnTo>
                    <a:pt x="186" y="7"/>
                  </a:lnTo>
                  <a:lnTo>
                    <a:pt x="147" y="17"/>
                  </a:lnTo>
                  <a:lnTo>
                    <a:pt x="111" y="33"/>
                  </a:lnTo>
                  <a:lnTo>
                    <a:pt x="79" y="50"/>
                  </a:lnTo>
                  <a:lnTo>
                    <a:pt x="52" y="69"/>
                  </a:lnTo>
                  <a:lnTo>
                    <a:pt x="30" y="92"/>
                  </a:lnTo>
                  <a:lnTo>
                    <a:pt x="13" y="114"/>
                  </a:lnTo>
                  <a:lnTo>
                    <a:pt x="4" y="141"/>
                  </a:lnTo>
                  <a:lnTo>
                    <a:pt x="0" y="170"/>
                  </a:lnTo>
                  <a:lnTo>
                    <a:pt x="4" y="196"/>
                  </a:lnTo>
                  <a:lnTo>
                    <a:pt x="13" y="222"/>
                  </a:lnTo>
                  <a:lnTo>
                    <a:pt x="30" y="249"/>
                  </a:lnTo>
                  <a:lnTo>
                    <a:pt x="52" y="271"/>
                  </a:lnTo>
                  <a:lnTo>
                    <a:pt x="79" y="291"/>
                  </a:lnTo>
                  <a:lnTo>
                    <a:pt x="111" y="307"/>
                  </a:lnTo>
                  <a:lnTo>
                    <a:pt x="147" y="320"/>
                  </a:lnTo>
                  <a:lnTo>
                    <a:pt x="186" y="330"/>
                  </a:lnTo>
                  <a:lnTo>
                    <a:pt x="225" y="337"/>
                  </a:lnTo>
                  <a:lnTo>
                    <a:pt x="271" y="340"/>
                  </a:lnTo>
                  <a:close/>
                </a:path>
              </a:pathLst>
            </a:custGeom>
            <a:solidFill>
              <a:srgbClr val="FFD8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51" name="Freeform 1175"/>
            <p:cNvSpPr>
              <a:spLocks/>
            </p:cNvSpPr>
            <p:nvPr/>
          </p:nvSpPr>
          <p:spPr bwMode="auto">
            <a:xfrm>
              <a:off x="776" y="2989"/>
              <a:ext cx="16" cy="7"/>
            </a:xfrm>
            <a:custGeom>
              <a:avLst/>
              <a:gdLst>
                <a:gd name="T0" fmla="*/ 191 w 379"/>
                <a:gd name="T1" fmla="*/ 214 h 214"/>
                <a:gd name="T2" fmla="*/ 220 w 379"/>
                <a:gd name="T3" fmla="*/ 214 h 214"/>
                <a:gd name="T4" fmla="*/ 250 w 379"/>
                <a:gd name="T5" fmla="*/ 211 h 214"/>
                <a:gd name="T6" fmla="*/ 275 w 379"/>
                <a:gd name="T7" fmla="*/ 205 h 214"/>
                <a:gd name="T8" fmla="*/ 298 w 379"/>
                <a:gd name="T9" fmla="*/ 195 h 214"/>
                <a:gd name="T10" fmla="*/ 321 w 379"/>
                <a:gd name="T11" fmla="*/ 186 h 214"/>
                <a:gd name="T12" fmla="*/ 341 w 379"/>
                <a:gd name="T13" fmla="*/ 172 h 214"/>
                <a:gd name="T14" fmla="*/ 357 w 379"/>
                <a:gd name="T15" fmla="*/ 156 h 214"/>
                <a:gd name="T16" fmla="*/ 369 w 379"/>
                <a:gd name="T17" fmla="*/ 143 h 214"/>
                <a:gd name="T18" fmla="*/ 376 w 379"/>
                <a:gd name="T19" fmla="*/ 123 h 214"/>
                <a:gd name="T20" fmla="*/ 379 w 379"/>
                <a:gd name="T21" fmla="*/ 107 h 214"/>
                <a:gd name="T22" fmla="*/ 376 w 379"/>
                <a:gd name="T23" fmla="*/ 91 h 214"/>
                <a:gd name="T24" fmla="*/ 369 w 379"/>
                <a:gd name="T25" fmla="*/ 71 h 214"/>
                <a:gd name="T26" fmla="*/ 357 w 379"/>
                <a:gd name="T27" fmla="*/ 59 h 214"/>
                <a:gd name="T28" fmla="*/ 341 w 379"/>
                <a:gd name="T29" fmla="*/ 42 h 214"/>
                <a:gd name="T30" fmla="*/ 321 w 379"/>
                <a:gd name="T31" fmla="*/ 29 h 214"/>
                <a:gd name="T32" fmla="*/ 298 w 379"/>
                <a:gd name="T33" fmla="*/ 20 h 214"/>
                <a:gd name="T34" fmla="*/ 275 w 379"/>
                <a:gd name="T35" fmla="*/ 9 h 214"/>
                <a:gd name="T36" fmla="*/ 250 w 379"/>
                <a:gd name="T37" fmla="*/ 3 h 214"/>
                <a:gd name="T38" fmla="*/ 220 w 379"/>
                <a:gd name="T39" fmla="*/ 0 h 214"/>
                <a:gd name="T40" fmla="*/ 191 w 379"/>
                <a:gd name="T41" fmla="*/ 0 h 214"/>
                <a:gd name="T42" fmla="*/ 165 w 379"/>
                <a:gd name="T43" fmla="*/ 0 h 214"/>
                <a:gd name="T44" fmla="*/ 135 w 379"/>
                <a:gd name="T45" fmla="*/ 3 h 214"/>
                <a:gd name="T46" fmla="*/ 110 w 379"/>
                <a:gd name="T47" fmla="*/ 9 h 214"/>
                <a:gd name="T48" fmla="*/ 83 w 379"/>
                <a:gd name="T49" fmla="*/ 20 h 214"/>
                <a:gd name="T50" fmla="*/ 61 w 379"/>
                <a:gd name="T51" fmla="*/ 32 h 214"/>
                <a:gd name="T52" fmla="*/ 38 w 379"/>
                <a:gd name="T53" fmla="*/ 45 h 214"/>
                <a:gd name="T54" fmla="*/ 22 w 379"/>
                <a:gd name="T55" fmla="*/ 59 h 214"/>
                <a:gd name="T56" fmla="*/ 9 w 379"/>
                <a:gd name="T57" fmla="*/ 75 h 214"/>
                <a:gd name="T58" fmla="*/ 0 w 379"/>
                <a:gd name="T59" fmla="*/ 91 h 214"/>
                <a:gd name="T60" fmla="*/ 0 w 379"/>
                <a:gd name="T61" fmla="*/ 111 h 214"/>
                <a:gd name="T62" fmla="*/ 0 w 379"/>
                <a:gd name="T63" fmla="*/ 127 h 214"/>
                <a:gd name="T64" fmla="*/ 9 w 379"/>
                <a:gd name="T65" fmla="*/ 143 h 214"/>
                <a:gd name="T66" fmla="*/ 22 w 379"/>
                <a:gd name="T67" fmla="*/ 159 h 214"/>
                <a:gd name="T68" fmla="*/ 38 w 379"/>
                <a:gd name="T69" fmla="*/ 172 h 214"/>
                <a:gd name="T70" fmla="*/ 61 w 379"/>
                <a:gd name="T71" fmla="*/ 186 h 214"/>
                <a:gd name="T72" fmla="*/ 83 w 379"/>
                <a:gd name="T73" fmla="*/ 195 h 214"/>
                <a:gd name="T74" fmla="*/ 110 w 379"/>
                <a:gd name="T75" fmla="*/ 205 h 214"/>
                <a:gd name="T76" fmla="*/ 135 w 379"/>
                <a:gd name="T77" fmla="*/ 211 h 214"/>
                <a:gd name="T78" fmla="*/ 165 w 379"/>
                <a:gd name="T79" fmla="*/ 214 h 214"/>
                <a:gd name="T80" fmla="*/ 191 w 379"/>
                <a:gd name="T81" fmla="*/ 21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9" h="214">
                  <a:moveTo>
                    <a:pt x="191" y="214"/>
                  </a:moveTo>
                  <a:lnTo>
                    <a:pt x="220" y="214"/>
                  </a:lnTo>
                  <a:lnTo>
                    <a:pt x="250" y="211"/>
                  </a:lnTo>
                  <a:lnTo>
                    <a:pt x="275" y="205"/>
                  </a:lnTo>
                  <a:lnTo>
                    <a:pt x="298" y="195"/>
                  </a:lnTo>
                  <a:lnTo>
                    <a:pt x="321" y="186"/>
                  </a:lnTo>
                  <a:lnTo>
                    <a:pt x="341" y="172"/>
                  </a:lnTo>
                  <a:lnTo>
                    <a:pt x="357" y="156"/>
                  </a:lnTo>
                  <a:lnTo>
                    <a:pt x="369" y="143"/>
                  </a:lnTo>
                  <a:lnTo>
                    <a:pt x="376" y="123"/>
                  </a:lnTo>
                  <a:lnTo>
                    <a:pt x="379" y="107"/>
                  </a:lnTo>
                  <a:lnTo>
                    <a:pt x="376" y="91"/>
                  </a:lnTo>
                  <a:lnTo>
                    <a:pt x="369" y="71"/>
                  </a:lnTo>
                  <a:lnTo>
                    <a:pt x="357" y="59"/>
                  </a:lnTo>
                  <a:lnTo>
                    <a:pt x="341" y="42"/>
                  </a:lnTo>
                  <a:lnTo>
                    <a:pt x="321" y="29"/>
                  </a:lnTo>
                  <a:lnTo>
                    <a:pt x="298" y="20"/>
                  </a:lnTo>
                  <a:lnTo>
                    <a:pt x="275" y="9"/>
                  </a:lnTo>
                  <a:lnTo>
                    <a:pt x="250" y="3"/>
                  </a:lnTo>
                  <a:lnTo>
                    <a:pt x="220" y="0"/>
                  </a:lnTo>
                  <a:lnTo>
                    <a:pt x="191" y="0"/>
                  </a:lnTo>
                  <a:lnTo>
                    <a:pt x="165" y="0"/>
                  </a:lnTo>
                  <a:lnTo>
                    <a:pt x="135" y="3"/>
                  </a:lnTo>
                  <a:lnTo>
                    <a:pt x="110" y="9"/>
                  </a:lnTo>
                  <a:lnTo>
                    <a:pt x="83" y="20"/>
                  </a:lnTo>
                  <a:lnTo>
                    <a:pt x="61" y="32"/>
                  </a:lnTo>
                  <a:lnTo>
                    <a:pt x="38" y="45"/>
                  </a:lnTo>
                  <a:lnTo>
                    <a:pt x="22" y="59"/>
                  </a:lnTo>
                  <a:lnTo>
                    <a:pt x="9" y="75"/>
                  </a:lnTo>
                  <a:lnTo>
                    <a:pt x="0" y="91"/>
                  </a:lnTo>
                  <a:lnTo>
                    <a:pt x="0" y="111"/>
                  </a:lnTo>
                  <a:lnTo>
                    <a:pt x="0" y="127"/>
                  </a:lnTo>
                  <a:lnTo>
                    <a:pt x="9" y="143"/>
                  </a:lnTo>
                  <a:lnTo>
                    <a:pt x="22" y="159"/>
                  </a:lnTo>
                  <a:lnTo>
                    <a:pt x="38" y="172"/>
                  </a:lnTo>
                  <a:lnTo>
                    <a:pt x="61" y="186"/>
                  </a:lnTo>
                  <a:lnTo>
                    <a:pt x="83" y="195"/>
                  </a:lnTo>
                  <a:lnTo>
                    <a:pt x="110" y="205"/>
                  </a:lnTo>
                  <a:lnTo>
                    <a:pt x="135" y="211"/>
                  </a:lnTo>
                  <a:lnTo>
                    <a:pt x="165" y="214"/>
                  </a:lnTo>
                  <a:lnTo>
                    <a:pt x="191" y="214"/>
                  </a:lnTo>
                  <a:close/>
                </a:path>
              </a:pathLst>
            </a:custGeom>
            <a:solidFill>
              <a:srgbClr val="FFCB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52" name="Freeform 1176"/>
            <p:cNvSpPr>
              <a:spLocks/>
            </p:cNvSpPr>
            <p:nvPr/>
          </p:nvSpPr>
          <p:spPr bwMode="auto">
            <a:xfrm>
              <a:off x="774" y="2986"/>
              <a:ext cx="16" cy="4"/>
            </a:xfrm>
            <a:custGeom>
              <a:avLst/>
              <a:gdLst>
                <a:gd name="T0" fmla="*/ 376 w 376"/>
                <a:gd name="T1" fmla="*/ 20 h 101"/>
                <a:gd name="T2" fmla="*/ 366 w 376"/>
                <a:gd name="T3" fmla="*/ 17 h 101"/>
                <a:gd name="T4" fmla="*/ 353 w 376"/>
                <a:gd name="T5" fmla="*/ 14 h 101"/>
                <a:gd name="T6" fmla="*/ 340 w 376"/>
                <a:gd name="T7" fmla="*/ 10 h 101"/>
                <a:gd name="T8" fmla="*/ 327 w 376"/>
                <a:gd name="T9" fmla="*/ 7 h 101"/>
                <a:gd name="T10" fmla="*/ 314 w 376"/>
                <a:gd name="T11" fmla="*/ 4 h 101"/>
                <a:gd name="T12" fmla="*/ 301 w 376"/>
                <a:gd name="T13" fmla="*/ 4 h 101"/>
                <a:gd name="T14" fmla="*/ 288 w 376"/>
                <a:gd name="T15" fmla="*/ 0 h 101"/>
                <a:gd name="T16" fmla="*/ 275 w 376"/>
                <a:gd name="T17" fmla="*/ 0 h 101"/>
                <a:gd name="T18" fmla="*/ 262 w 376"/>
                <a:gd name="T19" fmla="*/ 0 h 101"/>
                <a:gd name="T20" fmla="*/ 250 w 376"/>
                <a:gd name="T21" fmla="*/ 0 h 101"/>
                <a:gd name="T22" fmla="*/ 217 w 376"/>
                <a:gd name="T23" fmla="*/ 0 h 101"/>
                <a:gd name="T24" fmla="*/ 184 w 376"/>
                <a:gd name="T25" fmla="*/ 4 h 101"/>
                <a:gd name="T26" fmla="*/ 155 w 376"/>
                <a:gd name="T27" fmla="*/ 10 h 101"/>
                <a:gd name="T28" fmla="*/ 126 w 376"/>
                <a:gd name="T29" fmla="*/ 17 h 101"/>
                <a:gd name="T30" fmla="*/ 97 w 376"/>
                <a:gd name="T31" fmla="*/ 26 h 101"/>
                <a:gd name="T32" fmla="*/ 74 w 376"/>
                <a:gd name="T33" fmla="*/ 39 h 101"/>
                <a:gd name="T34" fmla="*/ 51 w 376"/>
                <a:gd name="T35" fmla="*/ 53 h 101"/>
                <a:gd name="T36" fmla="*/ 31 w 376"/>
                <a:gd name="T37" fmla="*/ 69 h 101"/>
                <a:gd name="T38" fmla="*/ 15 w 376"/>
                <a:gd name="T39" fmla="*/ 86 h 101"/>
                <a:gd name="T40" fmla="*/ 0 w 376"/>
                <a:gd name="T41"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6" h="101">
                  <a:moveTo>
                    <a:pt x="376" y="20"/>
                  </a:moveTo>
                  <a:lnTo>
                    <a:pt x="366" y="17"/>
                  </a:lnTo>
                  <a:lnTo>
                    <a:pt x="353" y="14"/>
                  </a:lnTo>
                  <a:lnTo>
                    <a:pt x="340" y="10"/>
                  </a:lnTo>
                  <a:lnTo>
                    <a:pt x="327" y="7"/>
                  </a:lnTo>
                  <a:lnTo>
                    <a:pt x="314" y="4"/>
                  </a:lnTo>
                  <a:lnTo>
                    <a:pt x="301" y="4"/>
                  </a:lnTo>
                  <a:lnTo>
                    <a:pt x="288" y="0"/>
                  </a:lnTo>
                  <a:lnTo>
                    <a:pt x="275" y="0"/>
                  </a:lnTo>
                  <a:lnTo>
                    <a:pt x="262" y="0"/>
                  </a:lnTo>
                  <a:lnTo>
                    <a:pt x="250" y="0"/>
                  </a:lnTo>
                  <a:lnTo>
                    <a:pt x="217" y="0"/>
                  </a:lnTo>
                  <a:lnTo>
                    <a:pt x="184" y="4"/>
                  </a:lnTo>
                  <a:lnTo>
                    <a:pt x="155" y="10"/>
                  </a:lnTo>
                  <a:lnTo>
                    <a:pt x="126" y="17"/>
                  </a:lnTo>
                  <a:lnTo>
                    <a:pt x="97" y="26"/>
                  </a:lnTo>
                  <a:lnTo>
                    <a:pt x="74" y="39"/>
                  </a:lnTo>
                  <a:lnTo>
                    <a:pt x="51" y="53"/>
                  </a:lnTo>
                  <a:lnTo>
                    <a:pt x="31" y="69"/>
                  </a:lnTo>
                  <a:lnTo>
                    <a:pt x="15" y="86"/>
                  </a:lnTo>
                  <a:lnTo>
                    <a:pt x="0" y="10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53" name="Freeform 1177"/>
            <p:cNvSpPr>
              <a:spLocks/>
            </p:cNvSpPr>
            <p:nvPr/>
          </p:nvSpPr>
          <p:spPr bwMode="auto">
            <a:xfrm>
              <a:off x="776" y="2989"/>
              <a:ext cx="16" cy="7"/>
            </a:xfrm>
            <a:custGeom>
              <a:avLst/>
              <a:gdLst>
                <a:gd name="T0" fmla="*/ 77 w 379"/>
                <a:gd name="T1" fmla="*/ 199 h 199"/>
                <a:gd name="T2" fmla="*/ 67 w 379"/>
                <a:gd name="T3" fmla="*/ 192 h 199"/>
                <a:gd name="T4" fmla="*/ 55 w 379"/>
                <a:gd name="T5" fmla="*/ 186 h 199"/>
                <a:gd name="T6" fmla="*/ 45 w 379"/>
                <a:gd name="T7" fmla="*/ 178 h 199"/>
                <a:gd name="T8" fmla="*/ 35 w 379"/>
                <a:gd name="T9" fmla="*/ 169 h 199"/>
                <a:gd name="T10" fmla="*/ 25 w 379"/>
                <a:gd name="T11" fmla="*/ 159 h 199"/>
                <a:gd name="T12" fmla="*/ 16 w 379"/>
                <a:gd name="T13" fmla="*/ 150 h 199"/>
                <a:gd name="T14" fmla="*/ 9 w 379"/>
                <a:gd name="T15" fmla="*/ 140 h 199"/>
                <a:gd name="T16" fmla="*/ 3 w 379"/>
                <a:gd name="T17" fmla="*/ 130 h 199"/>
                <a:gd name="T18" fmla="*/ 0 w 379"/>
                <a:gd name="T19" fmla="*/ 120 h 199"/>
                <a:gd name="T20" fmla="*/ 0 w 379"/>
                <a:gd name="T21" fmla="*/ 111 h 199"/>
                <a:gd name="T22" fmla="*/ 0 w 379"/>
                <a:gd name="T23" fmla="*/ 91 h 199"/>
                <a:gd name="T24" fmla="*/ 9 w 379"/>
                <a:gd name="T25" fmla="*/ 75 h 199"/>
                <a:gd name="T26" fmla="*/ 22 w 379"/>
                <a:gd name="T27" fmla="*/ 59 h 199"/>
                <a:gd name="T28" fmla="*/ 38 w 379"/>
                <a:gd name="T29" fmla="*/ 45 h 199"/>
                <a:gd name="T30" fmla="*/ 61 w 379"/>
                <a:gd name="T31" fmla="*/ 32 h 199"/>
                <a:gd name="T32" fmla="*/ 83 w 379"/>
                <a:gd name="T33" fmla="*/ 20 h 199"/>
                <a:gd name="T34" fmla="*/ 110 w 379"/>
                <a:gd name="T35" fmla="*/ 9 h 199"/>
                <a:gd name="T36" fmla="*/ 135 w 379"/>
                <a:gd name="T37" fmla="*/ 3 h 199"/>
                <a:gd name="T38" fmla="*/ 165 w 379"/>
                <a:gd name="T39" fmla="*/ 0 h 199"/>
                <a:gd name="T40" fmla="*/ 191 w 379"/>
                <a:gd name="T41" fmla="*/ 0 h 199"/>
                <a:gd name="T42" fmla="*/ 220 w 379"/>
                <a:gd name="T43" fmla="*/ 0 h 199"/>
                <a:gd name="T44" fmla="*/ 243 w 379"/>
                <a:gd name="T45" fmla="*/ 3 h 199"/>
                <a:gd name="T46" fmla="*/ 269 w 379"/>
                <a:gd name="T47" fmla="*/ 9 h 199"/>
                <a:gd name="T48" fmla="*/ 292 w 379"/>
                <a:gd name="T49" fmla="*/ 15 h 199"/>
                <a:gd name="T50" fmla="*/ 314 w 379"/>
                <a:gd name="T51" fmla="*/ 26 h 199"/>
                <a:gd name="T52" fmla="*/ 333 w 379"/>
                <a:gd name="T53" fmla="*/ 39 h 199"/>
                <a:gd name="T54" fmla="*/ 350 w 379"/>
                <a:gd name="T55" fmla="*/ 48 h 199"/>
                <a:gd name="T56" fmla="*/ 363 w 379"/>
                <a:gd name="T57" fmla="*/ 65 h 199"/>
                <a:gd name="T58" fmla="*/ 373 w 379"/>
                <a:gd name="T59" fmla="*/ 78 h 199"/>
                <a:gd name="T60" fmla="*/ 379 w 379"/>
                <a:gd name="T61" fmla="*/ 94 h 199"/>
                <a:gd name="T62" fmla="*/ 379 w 379"/>
                <a:gd name="T63" fmla="*/ 91 h 199"/>
                <a:gd name="T64" fmla="*/ 360 w 379"/>
                <a:gd name="T65" fmla="*/ 84 h 199"/>
                <a:gd name="T66" fmla="*/ 341 w 379"/>
                <a:gd name="T67" fmla="*/ 78 h 199"/>
                <a:gd name="T68" fmla="*/ 317 w 379"/>
                <a:gd name="T69" fmla="*/ 71 h 199"/>
                <a:gd name="T70" fmla="*/ 298 w 379"/>
                <a:gd name="T71" fmla="*/ 71 h 199"/>
                <a:gd name="T72" fmla="*/ 275 w 379"/>
                <a:gd name="T73" fmla="*/ 71 h 199"/>
                <a:gd name="T74" fmla="*/ 253 w 379"/>
                <a:gd name="T75" fmla="*/ 71 h 199"/>
                <a:gd name="T76" fmla="*/ 230 w 379"/>
                <a:gd name="T77" fmla="*/ 75 h 199"/>
                <a:gd name="T78" fmla="*/ 207 w 379"/>
                <a:gd name="T79" fmla="*/ 81 h 199"/>
                <a:gd name="T80" fmla="*/ 184 w 379"/>
                <a:gd name="T81" fmla="*/ 87 h 199"/>
                <a:gd name="T82" fmla="*/ 162 w 379"/>
                <a:gd name="T83" fmla="*/ 97 h 199"/>
                <a:gd name="T84" fmla="*/ 149 w 379"/>
                <a:gd name="T85" fmla="*/ 104 h 199"/>
                <a:gd name="T86" fmla="*/ 135 w 379"/>
                <a:gd name="T87" fmla="*/ 111 h 199"/>
                <a:gd name="T88" fmla="*/ 123 w 379"/>
                <a:gd name="T89" fmla="*/ 117 h 199"/>
                <a:gd name="T90" fmla="*/ 113 w 379"/>
                <a:gd name="T91" fmla="*/ 127 h 199"/>
                <a:gd name="T92" fmla="*/ 103 w 379"/>
                <a:gd name="T93" fmla="*/ 136 h 199"/>
                <a:gd name="T94" fmla="*/ 97 w 379"/>
                <a:gd name="T95" fmla="*/ 147 h 199"/>
                <a:gd name="T96" fmla="*/ 91 w 379"/>
                <a:gd name="T97" fmla="*/ 156 h 199"/>
                <a:gd name="T98" fmla="*/ 83 w 379"/>
                <a:gd name="T99" fmla="*/ 166 h 199"/>
                <a:gd name="T100" fmla="*/ 80 w 379"/>
                <a:gd name="T101" fmla="*/ 178 h 199"/>
                <a:gd name="T102" fmla="*/ 77 w 379"/>
                <a:gd name="T103" fmla="*/ 189 h 199"/>
                <a:gd name="T104" fmla="*/ 77 w 379"/>
                <a:gd name="T105" fmla="*/ 19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9" h="199">
                  <a:moveTo>
                    <a:pt x="77" y="199"/>
                  </a:moveTo>
                  <a:lnTo>
                    <a:pt x="67" y="192"/>
                  </a:lnTo>
                  <a:lnTo>
                    <a:pt x="55" y="186"/>
                  </a:lnTo>
                  <a:lnTo>
                    <a:pt x="45" y="178"/>
                  </a:lnTo>
                  <a:lnTo>
                    <a:pt x="35" y="169"/>
                  </a:lnTo>
                  <a:lnTo>
                    <a:pt x="25" y="159"/>
                  </a:lnTo>
                  <a:lnTo>
                    <a:pt x="16" y="150"/>
                  </a:lnTo>
                  <a:lnTo>
                    <a:pt x="9" y="140"/>
                  </a:lnTo>
                  <a:lnTo>
                    <a:pt x="3" y="130"/>
                  </a:lnTo>
                  <a:lnTo>
                    <a:pt x="0" y="120"/>
                  </a:lnTo>
                  <a:lnTo>
                    <a:pt x="0" y="111"/>
                  </a:lnTo>
                  <a:lnTo>
                    <a:pt x="0" y="91"/>
                  </a:lnTo>
                  <a:lnTo>
                    <a:pt x="9" y="75"/>
                  </a:lnTo>
                  <a:lnTo>
                    <a:pt x="22" y="59"/>
                  </a:lnTo>
                  <a:lnTo>
                    <a:pt x="38" y="45"/>
                  </a:lnTo>
                  <a:lnTo>
                    <a:pt x="61" y="32"/>
                  </a:lnTo>
                  <a:lnTo>
                    <a:pt x="83" y="20"/>
                  </a:lnTo>
                  <a:lnTo>
                    <a:pt x="110" y="9"/>
                  </a:lnTo>
                  <a:lnTo>
                    <a:pt x="135" y="3"/>
                  </a:lnTo>
                  <a:lnTo>
                    <a:pt x="165" y="0"/>
                  </a:lnTo>
                  <a:lnTo>
                    <a:pt x="191" y="0"/>
                  </a:lnTo>
                  <a:lnTo>
                    <a:pt x="220" y="0"/>
                  </a:lnTo>
                  <a:lnTo>
                    <a:pt x="243" y="3"/>
                  </a:lnTo>
                  <a:lnTo>
                    <a:pt x="269" y="9"/>
                  </a:lnTo>
                  <a:lnTo>
                    <a:pt x="292" y="15"/>
                  </a:lnTo>
                  <a:lnTo>
                    <a:pt x="314" y="26"/>
                  </a:lnTo>
                  <a:lnTo>
                    <a:pt x="333" y="39"/>
                  </a:lnTo>
                  <a:lnTo>
                    <a:pt x="350" y="48"/>
                  </a:lnTo>
                  <a:lnTo>
                    <a:pt x="363" y="65"/>
                  </a:lnTo>
                  <a:lnTo>
                    <a:pt x="373" y="78"/>
                  </a:lnTo>
                  <a:lnTo>
                    <a:pt x="379" y="94"/>
                  </a:lnTo>
                  <a:lnTo>
                    <a:pt x="379" y="91"/>
                  </a:lnTo>
                  <a:lnTo>
                    <a:pt x="360" y="84"/>
                  </a:lnTo>
                  <a:lnTo>
                    <a:pt x="341" y="78"/>
                  </a:lnTo>
                  <a:lnTo>
                    <a:pt x="317" y="71"/>
                  </a:lnTo>
                  <a:lnTo>
                    <a:pt x="298" y="71"/>
                  </a:lnTo>
                  <a:lnTo>
                    <a:pt x="275" y="71"/>
                  </a:lnTo>
                  <a:lnTo>
                    <a:pt x="253" y="71"/>
                  </a:lnTo>
                  <a:lnTo>
                    <a:pt x="230" y="75"/>
                  </a:lnTo>
                  <a:lnTo>
                    <a:pt x="207" y="81"/>
                  </a:lnTo>
                  <a:lnTo>
                    <a:pt x="184" y="87"/>
                  </a:lnTo>
                  <a:lnTo>
                    <a:pt x="162" y="97"/>
                  </a:lnTo>
                  <a:lnTo>
                    <a:pt x="149" y="104"/>
                  </a:lnTo>
                  <a:lnTo>
                    <a:pt x="135" y="111"/>
                  </a:lnTo>
                  <a:lnTo>
                    <a:pt x="123" y="117"/>
                  </a:lnTo>
                  <a:lnTo>
                    <a:pt x="113" y="127"/>
                  </a:lnTo>
                  <a:lnTo>
                    <a:pt x="103" y="136"/>
                  </a:lnTo>
                  <a:lnTo>
                    <a:pt x="97" y="147"/>
                  </a:lnTo>
                  <a:lnTo>
                    <a:pt x="91" y="156"/>
                  </a:lnTo>
                  <a:lnTo>
                    <a:pt x="83" y="166"/>
                  </a:lnTo>
                  <a:lnTo>
                    <a:pt x="80" y="178"/>
                  </a:lnTo>
                  <a:lnTo>
                    <a:pt x="77" y="189"/>
                  </a:lnTo>
                  <a:lnTo>
                    <a:pt x="77" y="199"/>
                  </a:lnTo>
                  <a:close/>
                </a:path>
              </a:pathLst>
            </a:custGeom>
            <a:solidFill>
              <a:srgbClr val="FFB2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54" name="Freeform 1178"/>
            <p:cNvSpPr>
              <a:spLocks/>
            </p:cNvSpPr>
            <p:nvPr/>
          </p:nvSpPr>
          <p:spPr bwMode="auto">
            <a:xfrm>
              <a:off x="784" y="2994"/>
              <a:ext cx="8" cy="2"/>
            </a:xfrm>
            <a:custGeom>
              <a:avLst/>
              <a:gdLst>
                <a:gd name="T0" fmla="*/ 0 w 169"/>
                <a:gd name="T1" fmla="*/ 58 h 58"/>
                <a:gd name="T2" fmla="*/ 23 w 169"/>
                <a:gd name="T3" fmla="*/ 58 h 58"/>
                <a:gd name="T4" fmla="*/ 42 w 169"/>
                <a:gd name="T5" fmla="*/ 58 h 58"/>
                <a:gd name="T6" fmla="*/ 62 w 169"/>
                <a:gd name="T7" fmla="*/ 55 h 58"/>
                <a:gd name="T8" fmla="*/ 81 w 169"/>
                <a:gd name="T9" fmla="*/ 49 h 58"/>
                <a:gd name="T10" fmla="*/ 98 w 169"/>
                <a:gd name="T11" fmla="*/ 43 h 58"/>
                <a:gd name="T12" fmla="*/ 117 w 169"/>
                <a:gd name="T13" fmla="*/ 36 h 58"/>
                <a:gd name="T14" fmla="*/ 130 w 169"/>
                <a:gd name="T15" fmla="*/ 30 h 58"/>
                <a:gd name="T16" fmla="*/ 147 w 169"/>
                <a:gd name="T17" fmla="*/ 19 h 58"/>
                <a:gd name="T18" fmla="*/ 159 w 169"/>
                <a:gd name="T19" fmla="*/ 10 h 58"/>
                <a:gd name="T20" fmla="*/ 169 w 169"/>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9" h="58">
                  <a:moveTo>
                    <a:pt x="0" y="58"/>
                  </a:moveTo>
                  <a:lnTo>
                    <a:pt x="23" y="58"/>
                  </a:lnTo>
                  <a:lnTo>
                    <a:pt x="42" y="58"/>
                  </a:lnTo>
                  <a:lnTo>
                    <a:pt x="62" y="55"/>
                  </a:lnTo>
                  <a:lnTo>
                    <a:pt x="81" y="49"/>
                  </a:lnTo>
                  <a:lnTo>
                    <a:pt x="98" y="43"/>
                  </a:lnTo>
                  <a:lnTo>
                    <a:pt x="117" y="36"/>
                  </a:lnTo>
                  <a:lnTo>
                    <a:pt x="130" y="30"/>
                  </a:lnTo>
                  <a:lnTo>
                    <a:pt x="147" y="19"/>
                  </a:lnTo>
                  <a:lnTo>
                    <a:pt x="159" y="10"/>
                  </a:lnTo>
                  <a:lnTo>
                    <a:pt x="169"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55" name="Freeform 1179"/>
            <p:cNvSpPr>
              <a:spLocks/>
            </p:cNvSpPr>
            <p:nvPr/>
          </p:nvSpPr>
          <p:spPr bwMode="auto">
            <a:xfrm>
              <a:off x="902" y="2781"/>
              <a:ext cx="34" cy="137"/>
            </a:xfrm>
            <a:custGeom>
              <a:avLst/>
              <a:gdLst>
                <a:gd name="T0" fmla="*/ 330 w 775"/>
                <a:gd name="T1" fmla="*/ 3438 h 3846"/>
                <a:gd name="T2" fmla="*/ 0 w 775"/>
                <a:gd name="T3" fmla="*/ 1953 h 3846"/>
                <a:gd name="T4" fmla="*/ 496 w 775"/>
                <a:gd name="T5" fmla="*/ 760 h 3846"/>
                <a:gd name="T6" fmla="*/ 766 w 775"/>
                <a:gd name="T7" fmla="*/ 0 h 3846"/>
                <a:gd name="T8" fmla="*/ 775 w 775"/>
                <a:gd name="T9" fmla="*/ 202 h 3846"/>
                <a:gd name="T10" fmla="*/ 769 w 775"/>
                <a:gd name="T11" fmla="*/ 401 h 3846"/>
                <a:gd name="T12" fmla="*/ 743 w 775"/>
                <a:gd name="T13" fmla="*/ 597 h 3846"/>
                <a:gd name="T14" fmla="*/ 707 w 775"/>
                <a:gd name="T15" fmla="*/ 786 h 3846"/>
                <a:gd name="T16" fmla="*/ 659 w 775"/>
                <a:gd name="T17" fmla="*/ 969 h 3846"/>
                <a:gd name="T18" fmla="*/ 603 w 775"/>
                <a:gd name="T19" fmla="*/ 1145 h 3846"/>
                <a:gd name="T20" fmla="*/ 541 w 775"/>
                <a:gd name="T21" fmla="*/ 1311 h 3846"/>
                <a:gd name="T22" fmla="*/ 480 w 775"/>
                <a:gd name="T23" fmla="*/ 1467 h 3846"/>
                <a:gd name="T24" fmla="*/ 421 w 775"/>
                <a:gd name="T25" fmla="*/ 1615 h 3846"/>
                <a:gd name="T26" fmla="*/ 363 w 775"/>
                <a:gd name="T27" fmla="*/ 1748 h 3846"/>
                <a:gd name="T28" fmla="*/ 324 w 775"/>
                <a:gd name="T29" fmla="*/ 1859 h 3846"/>
                <a:gd name="T30" fmla="*/ 298 w 775"/>
                <a:gd name="T31" fmla="*/ 1970 h 3846"/>
                <a:gd name="T32" fmla="*/ 282 w 775"/>
                <a:gd name="T33" fmla="*/ 2084 h 3846"/>
                <a:gd name="T34" fmla="*/ 275 w 775"/>
                <a:gd name="T35" fmla="*/ 2201 h 3846"/>
                <a:gd name="T36" fmla="*/ 278 w 775"/>
                <a:gd name="T37" fmla="*/ 2322 h 3846"/>
                <a:gd name="T38" fmla="*/ 291 w 775"/>
                <a:gd name="T39" fmla="*/ 2443 h 3846"/>
                <a:gd name="T40" fmla="*/ 314 w 775"/>
                <a:gd name="T41" fmla="*/ 2570 h 3846"/>
                <a:gd name="T42" fmla="*/ 347 w 775"/>
                <a:gd name="T43" fmla="*/ 2701 h 3846"/>
                <a:gd name="T44" fmla="*/ 389 w 775"/>
                <a:gd name="T45" fmla="*/ 2834 h 3846"/>
                <a:gd name="T46" fmla="*/ 437 w 775"/>
                <a:gd name="T47" fmla="*/ 2971 h 3846"/>
                <a:gd name="T48" fmla="*/ 457 w 775"/>
                <a:gd name="T49" fmla="*/ 3030 h 3846"/>
                <a:gd name="T50" fmla="*/ 473 w 775"/>
                <a:gd name="T51" fmla="*/ 3085 h 3846"/>
                <a:gd name="T52" fmla="*/ 483 w 775"/>
                <a:gd name="T53" fmla="*/ 3145 h 3846"/>
                <a:gd name="T54" fmla="*/ 486 w 775"/>
                <a:gd name="T55" fmla="*/ 3197 h 3846"/>
                <a:gd name="T56" fmla="*/ 489 w 775"/>
                <a:gd name="T57" fmla="*/ 3248 h 3846"/>
                <a:gd name="T58" fmla="*/ 486 w 775"/>
                <a:gd name="T59" fmla="*/ 3301 h 3846"/>
                <a:gd name="T60" fmla="*/ 480 w 775"/>
                <a:gd name="T61" fmla="*/ 3347 h 3846"/>
                <a:gd name="T62" fmla="*/ 473 w 775"/>
                <a:gd name="T63" fmla="*/ 3392 h 3846"/>
                <a:gd name="T64" fmla="*/ 467 w 775"/>
                <a:gd name="T65" fmla="*/ 3435 h 3846"/>
                <a:gd name="T66" fmla="*/ 457 w 775"/>
                <a:gd name="T67" fmla="*/ 3474 h 3846"/>
                <a:gd name="T68" fmla="*/ 434 w 775"/>
                <a:gd name="T69" fmla="*/ 3549 h 3846"/>
                <a:gd name="T70" fmla="*/ 415 w 775"/>
                <a:gd name="T71" fmla="*/ 3614 h 3846"/>
                <a:gd name="T72" fmla="*/ 396 w 775"/>
                <a:gd name="T73" fmla="*/ 3670 h 3846"/>
                <a:gd name="T74" fmla="*/ 379 w 775"/>
                <a:gd name="T75" fmla="*/ 3712 h 3846"/>
                <a:gd name="T76" fmla="*/ 366 w 775"/>
                <a:gd name="T77" fmla="*/ 3748 h 3846"/>
                <a:gd name="T78" fmla="*/ 354 w 775"/>
                <a:gd name="T79" fmla="*/ 3777 h 3846"/>
                <a:gd name="T80" fmla="*/ 340 w 775"/>
                <a:gd name="T81" fmla="*/ 3803 h 3846"/>
                <a:gd name="T82" fmla="*/ 330 w 775"/>
                <a:gd name="T83" fmla="*/ 3819 h 3846"/>
                <a:gd name="T84" fmla="*/ 321 w 775"/>
                <a:gd name="T85" fmla="*/ 3836 h 3846"/>
                <a:gd name="T86" fmla="*/ 314 w 775"/>
                <a:gd name="T87" fmla="*/ 3846 h 3846"/>
                <a:gd name="T88" fmla="*/ 330 w 775"/>
                <a:gd name="T89" fmla="*/ 3438 h 3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5" h="3846">
                  <a:moveTo>
                    <a:pt x="330" y="3438"/>
                  </a:moveTo>
                  <a:lnTo>
                    <a:pt x="0" y="1953"/>
                  </a:lnTo>
                  <a:lnTo>
                    <a:pt x="496" y="760"/>
                  </a:lnTo>
                  <a:lnTo>
                    <a:pt x="766" y="0"/>
                  </a:lnTo>
                  <a:lnTo>
                    <a:pt x="775" y="202"/>
                  </a:lnTo>
                  <a:lnTo>
                    <a:pt x="769" y="401"/>
                  </a:lnTo>
                  <a:lnTo>
                    <a:pt x="743" y="597"/>
                  </a:lnTo>
                  <a:lnTo>
                    <a:pt x="707" y="786"/>
                  </a:lnTo>
                  <a:lnTo>
                    <a:pt x="659" y="969"/>
                  </a:lnTo>
                  <a:lnTo>
                    <a:pt x="603" y="1145"/>
                  </a:lnTo>
                  <a:lnTo>
                    <a:pt x="541" y="1311"/>
                  </a:lnTo>
                  <a:lnTo>
                    <a:pt x="480" y="1467"/>
                  </a:lnTo>
                  <a:lnTo>
                    <a:pt x="421" y="1615"/>
                  </a:lnTo>
                  <a:lnTo>
                    <a:pt x="363" y="1748"/>
                  </a:lnTo>
                  <a:lnTo>
                    <a:pt x="324" y="1859"/>
                  </a:lnTo>
                  <a:lnTo>
                    <a:pt x="298" y="1970"/>
                  </a:lnTo>
                  <a:lnTo>
                    <a:pt x="282" y="2084"/>
                  </a:lnTo>
                  <a:lnTo>
                    <a:pt x="275" y="2201"/>
                  </a:lnTo>
                  <a:lnTo>
                    <a:pt x="278" y="2322"/>
                  </a:lnTo>
                  <a:lnTo>
                    <a:pt x="291" y="2443"/>
                  </a:lnTo>
                  <a:lnTo>
                    <a:pt x="314" y="2570"/>
                  </a:lnTo>
                  <a:lnTo>
                    <a:pt x="347" y="2701"/>
                  </a:lnTo>
                  <a:lnTo>
                    <a:pt x="389" y="2834"/>
                  </a:lnTo>
                  <a:lnTo>
                    <a:pt x="437" y="2971"/>
                  </a:lnTo>
                  <a:lnTo>
                    <a:pt x="457" y="3030"/>
                  </a:lnTo>
                  <a:lnTo>
                    <a:pt x="473" y="3085"/>
                  </a:lnTo>
                  <a:lnTo>
                    <a:pt x="483" y="3145"/>
                  </a:lnTo>
                  <a:lnTo>
                    <a:pt x="486" y="3197"/>
                  </a:lnTo>
                  <a:lnTo>
                    <a:pt x="489" y="3248"/>
                  </a:lnTo>
                  <a:lnTo>
                    <a:pt x="486" y="3301"/>
                  </a:lnTo>
                  <a:lnTo>
                    <a:pt x="480" y="3347"/>
                  </a:lnTo>
                  <a:lnTo>
                    <a:pt x="473" y="3392"/>
                  </a:lnTo>
                  <a:lnTo>
                    <a:pt x="467" y="3435"/>
                  </a:lnTo>
                  <a:lnTo>
                    <a:pt x="457" y="3474"/>
                  </a:lnTo>
                  <a:lnTo>
                    <a:pt x="434" y="3549"/>
                  </a:lnTo>
                  <a:lnTo>
                    <a:pt x="415" y="3614"/>
                  </a:lnTo>
                  <a:lnTo>
                    <a:pt x="396" y="3670"/>
                  </a:lnTo>
                  <a:lnTo>
                    <a:pt x="379" y="3712"/>
                  </a:lnTo>
                  <a:lnTo>
                    <a:pt x="366" y="3748"/>
                  </a:lnTo>
                  <a:lnTo>
                    <a:pt x="354" y="3777"/>
                  </a:lnTo>
                  <a:lnTo>
                    <a:pt x="340" y="3803"/>
                  </a:lnTo>
                  <a:lnTo>
                    <a:pt x="330" y="3819"/>
                  </a:lnTo>
                  <a:lnTo>
                    <a:pt x="321" y="3836"/>
                  </a:lnTo>
                  <a:lnTo>
                    <a:pt x="314" y="3846"/>
                  </a:lnTo>
                  <a:lnTo>
                    <a:pt x="330" y="3438"/>
                  </a:lnTo>
                  <a:close/>
                </a:path>
              </a:pathLst>
            </a:custGeom>
            <a:solidFill>
              <a:srgbClr val="FFCB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56" name="Freeform 1180"/>
            <p:cNvSpPr>
              <a:spLocks/>
            </p:cNvSpPr>
            <p:nvPr/>
          </p:nvSpPr>
          <p:spPr bwMode="auto">
            <a:xfrm>
              <a:off x="923" y="2842"/>
              <a:ext cx="17" cy="9"/>
            </a:xfrm>
            <a:custGeom>
              <a:avLst/>
              <a:gdLst>
                <a:gd name="T0" fmla="*/ 316 w 387"/>
                <a:gd name="T1" fmla="*/ 49 h 261"/>
                <a:gd name="T2" fmla="*/ 286 w 387"/>
                <a:gd name="T3" fmla="*/ 52 h 261"/>
                <a:gd name="T4" fmla="*/ 254 w 387"/>
                <a:gd name="T5" fmla="*/ 59 h 261"/>
                <a:gd name="T6" fmla="*/ 218 w 387"/>
                <a:gd name="T7" fmla="*/ 72 h 261"/>
                <a:gd name="T8" fmla="*/ 182 w 387"/>
                <a:gd name="T9" fmla="*/ 88 h 261"/>
                <a:gd name="T10" fmla="*/ 146 w 387"/>
                <a:gd name="T11" fmla="*/ 108 h 261"/>
                <a:gd name="T12" fmla="*/ 111 w 387"/>
                <a:gd name="T13" fmla="*/ 131 h 261"/>
                <a:gd name="T14" fmla="*/ 78 w 387"/>
                <a:gd name="T15" fmla="*/ 159 h 261"/>
                <a:gd name="T16" fmla="*/ 45 w 387"/>
                <a:gd name="T17" fmla="*/ 189 h 261"/>
                <a:gd name="T18" fmla="*/ 20 w 387"/>
                <a:gd name="T19" fmla="*/ 225 h 261"/>
                <a:gd name="T20" fmla="*/ 0 w 387"/>
                <a:gd name="T21" fmla="*/ 261 h 261"/>
                <a:gd name="T22" fmla="*/ 0 w 387"/>
                <a:gd name="T23" fmla="*/ 252 h 261"/>
                <a:gd name="T24" fmla="*/ 10 w 387"/>
                <a:gd name="T25" fmla="*/ 231 h 261"/>
                <a:gd name="T26" fmla="*/ 23 w 387"/>
                <a:gd name="T27" fmla="*/ 202 h 261"/>
                <a:gd name="T28" fmla="*/ 42 w 387"/>
                <a:gd name="T29" fmla="*/ 167 h 261"/>
                <a:gd name="T30" fmla="*/ 72 w 387"/>
                <a:gd name="T31" fmla="*/ 128 h 261"/>
                <a:gd name="T32" fmla="*/ 108 w 387"/>
                <a:gd name="T33" fmla="*/ 88 h 261"/>
                <a:gd name="T34" fmla="*/ 152 w 387"/>
                <a:gd name="T35" fmla="*/ 52 h 261"/>
                <a:gd name="T36" fmla="*/ 209 w 387"/>
                <a:gd name="T37" fmla="*/ 23 h 261"/>
                <a:gd name="T38" fmla="*/ 273 w 387"/>
                <a:gd name="T39" fmla="*/ 7 h 261"/>
                <a:gd name="T40" fmla="*/ 351 w 387"/>
                <a:gd name="T41" fmla="*/ 0 h 261"/>
                <a:gd name="T42" fmla="*/ 355 w 387"/>
                <a:gd name="T43" fmla="*/ 4 h 261"/>
                <a:gd name="T44" fmla="*/ 361 w 387"/>
                <a:gd name="T45" fmla="*/ 7 h 261"/>
                <a:gd name="T46" fmla="*/ 371 w 387"/>
                <a:gd name="T47" fmla="*/ 13 h 261"/>
                <a:gd name="T48" fmla="*/ 377 w 387"/>
                <a:gd name="T49" fmla="*/ 20 h 261"/>
                <a:gd name="T50" fmla="*/ 383 w 387"/>
                <a:gd name="T51" fmla="*/ 26 h 261"/>
                <a:gd name="T52" fmla="*/ 387 w 387"/>
                <a:gd name="T53" fmla="*/ 32 h 261"/>
                <a:gd name="T54" fmla="*/ 380 w 387"/>
                <a:gd name="T55" fmla="*/ 43 h 261"/>
                <a:gd name="T56" fmla="*/ 371 w 387"/>
                <a:gd name="T57" fmla="*/ 46 h 261"/>
                <a:gd name="T58" fmla="*/ 347 w 387"/>
                <a:gd name="T59" fmla="*/ 49 h 261"/>
                <a:gd name="T60" fmla="*/ 316 w 387"/>
                <a:gd name="T61" fmla="*/ 49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7" h="261">
                  <a:moveTo>
                    <a:pt x="316" y="49"/>
                  </a:moveTo>
                  <a:lnTo>
                    <a:pt x="286" y="52"/>
                  </a:lnTo>
                  <a:lnTo>
                    <a:pt x="254" y="59"/>
                  </a:lnTo>
                  <a:lnTo>
                    <a:pt x="218" y="72"/>
                  </a:lnTo>
                  <a:lnTo>
                    <a:pt x="182" y="88"/>
                  </a:lnTo>
                  <a:lnTo>
                    <a:pt x="146" y="108"/>
                  </a:lnTo>
                  <a:lnTo>
                    <a:pt x="111" y="131"/>
                  </a:lnTo>
                  <a:lnTo>
                    <a:pt x="78" y="159"/>
                  </a:lnTo>
                  <a:lnTo>
                    <a:pt x="45" y="189"/>
                  </a:lnTo>
                  <a:lnTo>
                    <a:pt x="20" y="225"/>
                  </a:lnTo>
                  <a:lnTo>
                    <a:pt x="0" y="261"/>
                  </a:lnTo>
                  <a:lnTo>
                    <a:pt x="0" y="252"/>
                  </a:lnTo>
                  <a:lnTo>
                    <a:pt x="10" y="231"/>
                  </a:lnTo>
                  <a:lnTo>
                    <a:pt x="23" y="202"/>
                  </a:lnTo>
                  <a:lnTo>
                    <a:pt x="42" y="167"/>
                  </a:lnTo>
                  <a:lnTo>
                    <a:pt x="72" y="128"/>
                  </a:lnTo>
                  <a:lnTo>
                    <a:pt x="108" y="88"/>
                  </a:lnTo>
                  <a:lnTo>
                    <a:pt x="152" y="52"/>
                  </a:lnTo>
                  <a:lnTo>
                    <a:pt x="209" y="23"/>
                  </a:lnTo>
                  <a:lnTo>
                    <a:pt x="273" y="7"/>
                  </a:lnTo>
                  <a:lnTo>
                    <a:pt x="351" y="0"/>
                  </a:lnTo>
                  <a:lnTo>
                    <a:pt x="355" y="4"/>
                  </a:lnTo>
                  <a:lnTo>
                    <a:pt x="361" y="7"/>
                  </a:lnTo>
                  <a:lnTo>
                    <a:pt x="371" y="13"/>
                  </a:lnTo>
                  <a:lnTo>
                    <a:pt x="377" y="20"/>
                  </a:lnTo>
                  <a:lnTo>
                    <a:pt x="383" y="26"/>
                  </a:lnTo>
                  <a:lnTo>
                    <a:pt x="387" y="32"/>
                  </a:lnTo>
                  <a:lnTo>
                    <a:pt x="380" y="43"/>
                  </a:lnTo>
                  <a:lnTo>
                    <a:pt x="371" y="46"/>
                  </a:lnTo>
                  <a:lnTo>
                    <a:pt x="347" y="49"/>
                  </a:lnTo>
                  <a:lnTo>
                    <a:pt x="316" y="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57" name="Freeform 1181"/>
            <p:cNvSpPr>
              <a:spLocks/>
            </p:cNvSpPr>
            <p:nvPr/>
          </p:nvSpPr>
          <p:spPr bwMode="auto">
            <a:xfrm>
              <a:off x="940" y="2887"/>
              <a:ext cx="25" cy="12"/>
            </a:xfrm>
            <a:custGeom>
              <a:avLst/>
              <a:gdLst>
                <a:gd name="T0" fmla="*/ 0 w 565"/>
                <a:gd name="T1" fmla="*/ 216 h 340"/>
                <a:gd name="T2" fmla="*/ 9 w 565"/>
                <a:gd name="T3" fmla="*/ 206 h 340"/>
                <a:gd name="T4" fmla="*/ 29 w 565"/>
                <a:gd name="T5" fmla="*/ 202 h 340"/>
                <a:gd name="T6" fmla="*/ 51 w 565"/>
                <a:gd name="T7" fmla="*/ 206 h 340"/>
                <a:gd name="T8" fmla="*/ 84 w 565"/>
                <a:gd name="T9" fmla="*/ 213 h 340"/>
                <a:gd name="T10" fmla="*/ 117 w 565"/>
                <a:gd name="T11" fmla="*/ 222 h 340"/>
                <a:gd name="T12" fmla="*/ 152 w 565"/>
                <a:gd name="T13" fmla="*/ 232 h 340"/>
                <a:gd name="T14" fmla="*/ 191 w 565"/>
                <a:gd name="T15" fmla="*/ 241 h 340"/>
                <a:gd name="T16" fmla="*/ 227 w 565"/>
                <a:gd name="T17" fmla="*/ 245 h 340"/>
                <a:gd name="T18" fmla="*/ 263 w 565"/>
                <a:gd name="T19" fmla="*/ 249 h 340"/>
                <a:gd name="T20" fmla="*/ 295 w 565"/>
                <a:gd name="T21" fmla="*/ 241 h 340"/>
                <a:gd name="T22" fmla="*/ 341 w 565"/>
                <a:gd name="T23" fmla="*/ 222 h 340"/>
                <a:gd name="T24" fmla="*/ 380 w 565"/>
                <a:gd name="T25" fmla="*/ 196 h 340"/>
                <a:gd name="T26" fmla="*/ 416 w 565"/>
                <a:gd name="T27" fmla="*/ 167 h 340"/>
                <a:gd name="T28" fmla="*/ 444 w 565"/>
                <a:gd name="T29" fmla="*/ 131 h 340"/>
                <a:gd name="T30" fmla="*/ 471 w 565"/>
                <a:gd name="T31" fmla="*/ 98 h 340"/>
                <a:gd name="T32" fmla="*/ 493 w 565"/>
                <a:gd name="T33" fmla="*/ 66 h 340"/>
                <a:gd name="T34" fmla="*/ 513 w 565"/>
                <a:gd name="T35" fmla="*/ 36 h 340"/>
                <a:gd name="T36" fmla="*/ 529 w 565"/>
                <a:gd name="T37" fmla="*/ 14 h 340"/>
                <a:gd name="T38" fmla="*/ 542 w 565"/>
                <a:gd name="T39" fmla="*/ 0 h 340"/>
                <a:gd name="T40" fmla="*/ 555 w 565"/>
                <a:gd name="T41" fmla="*/ 0 h 340"/>
                <a:gd name="T42" fmla="*/ 562 w 565"/>
                <a:gd name="T43" fmla="*/ 11 h 340"/>
                <a:gd name="T44" fmla="*/ 565 w 565"/>
                <a:gd name="T45" fmla="*/ 30 h 340"/>
                <a:gd name="T46" fmla="*/ 559 w 565"/>
                <a:gd name="T47" fmla="*/ 59 h 340"/>
                <a:gd name="T48" fmla="*/ 545 w 565"/>
                <a:gd name="T49" fmla="*/ 92 h 340"/>
                <a:gd name="T50" fmla="*/ 529 w 565"/>
                <a:gd name="T51" fmla="*/ 131 h 340"/>
                <a:gd name="T52" fmla="*/ 510 w 565"/>
                <a:gd name="T53" fmla="*/ 174 h 340"/>
                <a:gd name="T54" fmla="*/ 484 w 565"/>
                <a:gd name="T55" fmla="*/ 213 h 340"/>
                <a:gd name="T56" fmla="*/ 451 w 565"/>
                <a:gd name="T57" fmla="*/ 252 h 340"/>
                <a:gd name="T58" fmla="*/ 419 w 565"/>
                <a:gd name="T59" fmla="*/ 284 h 340"/>
                <a:gd name="T60" fmla="*/ 383 w 565"/>
                <a:gd name="T61" fmla="*/ 310 h 340"/>
                <a:gd name="T62" fmla="*/ 364 w 565"/>
                <a:gd name="T63" fmla="*/ 320 h 340"/>
                <a:gd name="T64" fmla="*/ 347 w 565"/>
                <a:gd name="T65" fmla="*/ 326 h 340"/>
                <a:gd name="T66" fmla="*/ 331 w 565"/>
                <a:gd name="T67" fmla="*/ 334 h 340"/>
                <a:gd name="T68" fmla="*/ 312 w 565"/>
                <a:gd name="T69" fmla="*/ 337 h 340"/>
                <a:gd name="T70" fmla="*/ 295 w 565"/>
                <a:gd name="T71" fmla="*/ 340 h 340"/>
                <a:gd name="T72" fmla="*/ 279 w 565"/>
                <a:gd name="T73" fmla="*/ 340 h 340"/>
                <a:gd name="T74" fmla="*/ 259 w 565"/>
                <a:gd name="T75" fmla="*/ 340 h 340"/>
                <a:gd name="T76" fmla="*/ 237 w 565"/>
                <a:gd name="T77" fmla="*/ 337 h 340"/>
                <a:gd name="T78" fmla="*/ 214 w 565"/>
                <a:gd name="T79" fmla="*/ 334 h 340"/>
                <a:gd name="T80" fmla="*/ 191 w 565"/>
                <a:gd name="T81" fmla="*/ 330 h 340"/>
                <a:gd name="T82" fmla="*/ 163 w 565"/>
                <a:gd name="T83" fmla="*/ 326 h 340"/>
                <a:gd name="T84" fmla="*/ 136 w 565"/>
                <a:gd name="T85" fmla="*/ 317 h 340"/>
                <a:gd name="T86" fmla="*/ 107 w 565"/>
                <a:gd name="T87" fmla="*/ 310 h 340"/>
                <a:gd name="T88" fmla="*/ 81 w 565"/>
                <a:gd name="T89" fmla="*/ 298 h 340"/>
                <a:gd name="T90" fmla="*/ 55 w 565"/>
                <a:gd name="T91" fmla="*/ 288 h 340"/>
                <a:gd name="T92" fmla="*/ 36 w 565"/>
                <a:gd name="T93" fmla="*/ 271 h 340"/>
                <a:gd name="T94" fmla="*/ 16 w 565"/>
                <a:gd name="T95" fmla="*/ 258 h 340"/>
                <a:gd name="T96" fmla="*/ 6 w 565"/>
                <a:gd name="T97" fmla="*/ 245 h 340"/>
                <a:gd name="T98" fmla="*/ 0 w 565"/>
                <a:gd name="T99" fmla="*/ 229 h 340"/>
                <a:gd name="T100" fmla="*/ 0 w 565"/>
                <a:gd name="T101" fmla="*/ 216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65" h="340">
                  <a:moveTo>
                    <a:pt x="0" y="216"/>
                  </a:moveTo>
                  <a:lnTo>
                    <a:pt x="9" y="206"/>
                  </a:lnTo>
                  <a:lnTo>
                    <a:pt x="29" y="202"/>
                  </a:lnTo>
                  <a:lnTo>
                    <a:pt x="51" y="206"/>
                  </a:lnTo>
                  <a:lnTo>
                    <a:pt x="84" y="213"/>
                  </a:lnTo>
                  <a:lnTo>
                    <a:pt x="117" y="222"/>
                  </a:lnTo>
                  <a:lnTo>
                    <a:pt x="152" y="232"/>
                  </a:lnTo>
                  <a:lnTo>
                    <a:pt x="191" y="241"/>
                  </a:lnTo>
                  <a:lnTo>
                    <a:pt x="227" y="245"/>
                  </a:lnTo>
                  <a:lnTo>
                    <a:pt x="263" y="249"/>
                  </a:lnTo>
                  <a:lnTo>
                    <a:pt x="295" y="241"/>
                  </a:lnTo>
                  <a:lnTo>
                    <a:pt x="341" y="222"/>
                  </a:lnTo>
                  <a:lnTo>
                    <a:pt x="380" y="196"/>
                  </a:lnTo>
                  <a:lnTo>
                    <a:pt x="416" y="167"/>
                  </a:lnTo>
                  <a:lnTo>
                    <a:pt x="444" y="131"/>
                  </a:lnTo>
                  <a:lnTo>
                    <a:pt x="471" y="98"/>
                  </a:lnTo>
                  <a:lnTo>
                    <a:pt x="493" y="66"/>
                  </a:lnTo>
                  <a:lnTo>
                    <a:pt x="513" y="36"/>
                  </a:lnTo>
                  <a:lnTo>
                    <a:pt x="529" y="14"/>
                  </a:lnTo>
                  <a:lnTo>
                    <a:pt x="542" y="0"/>
                  </a:lnTo>
                  <a:lnTo>
                    <a:pt x="555" y="0"/>
                  </a:lnTo>
                  <a:lnTo>
                    <a:pt x="562" y="11"/>
                  </a:lnTo>
                  <a:lnTo>
                    <a:pt x="565" y="30"/>
                  </a:lnTo>
                  <a:lnTo>
                    <a:pt x="559" y="59"/>
                  </a:lnTo>
                  <a:lnTo>
                    <a:pt x="545" y="92"/>
                  </a:lnTo>
                  <a:lnTo>
                    <a:pt x="529" y="131"/>
                  </a:lnTo>
                  <a:lnTo>
                    <a:pt x="510" y="174"/>
                  </a:lnTo>
                  <a:lnTo>
                    <a:pt x="484" y="213"/>
                  </a:lnTo>
                  <a:lnTo>
                    <a:pt x="451" y="252"/>
                  </a:lnTo>
                  <a:lnTo>
                    <a:pt x="419" y="284"/>
                  </a:lnTo>
                  <a:lnTo>
                    <a:pt x="383" y="310"/>
                  </a:lnTo>
                  <a:lnTo>
                    <a:pt x="364" y="320"/>
                  </a:lnTo>
                  <a:lnTo>
                    <a:pt x="347" y="326"/>
                  </a:lnTo>
                  <a:lnTo>
                    <a:pt x="331" y="334"/>
                  </a:lnTo>
                  <a:lnTo>
                    <a:pt x="312" y="337"/>
                  </a:lnTo>
                  <a:lnTo>
                    <a:pt x="295" y="340"/>
                  </a:lnTo>
                  <a:lnTo>
                    <a:pt x="279" y="340"/>
                  </a:lnTo>
                  <a:lnTo>
                    <a:pt x="259" y="340"/>
                  </a:lnTo>
                  <a:lnTo>
                    <a:pt x="237" y="337"/>
                  </a:lnTo>
                  <a:lnTo>
                    <a:pt x="214" y="334"/>
                  </a:lnTo>
                  <a:lnTo>
                    <a:pt x="191" y="330"/>
                  </a:lnTo>
                  <a:lnTo>
                    <a:pt x="163" y="326"/>
                  </a:lnTo>
                  <a:lnTo>
                    <a:pt x="136" y="317"/>
                  </a:lnTo>
                  <a:lnTo>
                    <a:pt x="107" y="310"/>
                  </a:lnTo>
                  <a:lnTo>
                    <a:pt x="81" y="298"/>
                  </a:lnTo>
                  <a:lnTo>
                    <a:pt x="55" y="288"/>
                  </a:lnTo>
                  <a:lnTo>
                    <a:pt x="36" y="271"/>
                  </a:lnTo>
                  <a:lnTo>
                    <a:pt x="16" y="258"/>
                  </a:lnTo>
                  <a:lnTo>
                    <a:pt x="6" y="245"/>
                  </a:lnTo>
                  <a:lnTo>
                    <a:pt x="0" y="229"/>
                  </a:lnTo>
                  <a:lnTo>
                    <a:pt x="0" y="216"/>
                  </a:lnTo>
                  <a:close/>
                </a:path>
              </a:pathLst>
            </a:custGeom>
            <a:solidFill>
              <a:srgbClr val="FFCB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58" name="Freeform 1182"/>
            <p:cNvSpPr>
              <a:spLocks/>
            </p:cNvSpPr>
            <p:nvPr/>
          </p:nvSpPr>
          <p:spPr bwMode="auto">
            <a:xfrm>
              <a:off x="943" y="2780"/>
              <a:ext cx="35" cy="34"/>
            </a:xfrm>
            <a:custGeom>
              <a:avLst/>
              <a:gdLst>
                <a:gd name="T0" fmla="*/ 660 w 825"/>
                <a:gd name="T1" fmla="*/ 896 h 965"/>
                <a:gd name="T2" fmla="*/ 682 w 825"/>
                <a:gd name="T3" fmla="*/ 881 h 965"/>
                <a:gd name="T4" fmla="*/ 705 w 825"/>
                <a:gd name="T5" fmla="*/ 857 h 965"/>
                <a:gd name="T6" fmla="*/ 734 w 825"/>
                <a:gd name="T7" fmla="*/ 835 h 965"/>
                <a:gd name="T8" fmla="*/ 760 w 825"/>
                <a:gd name="T9" fmla="*/ 802 h 965"/>
                <a:gd name="T10" fmla="*/ 782 w 825"/>
                <a:gd name="T11" fmla="*/ 760 h 965"/>
                <a:gd name="T12" fmla="*/ 803 w 825"/>
                <a:gd name="T13" fmla="*/ 711 h 965"/>
                <a:gd name="T14" fmla="*/ 815 w 825"/>
                <a:gd name="T15" fmla="*/ 645 h 965"/>
                <a:gd name="T16" fmla="*/ 825 w 825"/>
                <a:gd name="T17" fmla="*/ 570 h 965"/>
                <a:gd name="T18" fmla="*/ 822 w 825"/>
                <a:gd name="T19" fmla="*/ 476 h 965"/>
                <a:gd name="T20" fmla="*/ 809 w 825"/>
                <a:gd name="T21" fmla="*/ 368 h 965"/>
                <a:gd name="T22" fmla="*/ 782 w 825"/>
                <a:gd name="T23" fmla="*/ 274 h 965"/>
                <a:gd name="T24" fmla="*/ 743 w 825"/>
                <a:gd name="T25" fmla="*/ 195 h 965"/>
                <a:gd name="T26" fmla="*/ 695 w 825"/>
                <a:gd name="T27" fmla="*/ 134 h 965"/>
                <a:gd name="T28" fmla="*/ 639 w 825"/>
                <a:gd name="T29" fmla="*/ 81 h 965"/>
                <a:gd name="T30" fmla="*/ 578 w 825"/>
                <a:gd name="T31" fmla="*/ 45 h 965"/>
                <a:gd name="T32" fmla="*/ 513 w 825"/>
                <a:gd name="T33" fmla="*/ 20 h 965"/>
                <a:gd name="T34" fmla="*/ 448 w 825"/>
                <a:gd name="T35" fmla="*/ 6 h 965"/>
                <a:gd name="T36" fmla="*/ 390 w 825"/>
                <a:gd name="T37" fmla="*/ 0 h 965"/>
                <a:gd name="T38" fmla="*/ 338 w 825"/>
                <a:gd name="T39" fmla="*/ 6 h 965"/>
                <a:gd name="T40" fmla="*/ 295 w 825"/>
                <a:gd name="T41" fmla="*/ 20 h 965"/>
                <a:gd name="T42" fmla="*/ 243 w 825"/>
                <a:gd name="T43" fmla="*/ 48 h 965"/>
                <a:gd name="T44" fmla="*/ 195 w 825"/>
                <a:gd name="T45" fmla="*/ 84 h 965"/>
                <a:gd name="T46" fmla="*/ 146 w 825"/>
                <a:gd name="T47" fmla="*/ 130 h 965"/>
                <a:gd name="T48" fmla="*/ 105 w 825"/>
                <a:gd name="T49" fmla="*/ 180 h 965"/>
                <a:gd name="T50" fmla="*/ 65 w 825"/>
                <a:gd name="T51" fmla="*/ 238 h 965"/>
                <a:gd name="T52" fmla="*/ 36 w 825"/>
                <a:gd name="T53" fmla="*/ 300 h 965"/>
                <a:gd name="T54" fmla="*/ 14 w 825"/>
                <a:gd name="T55" fmla="*/ 368 h 965"/>
                <a:gd name="T56" fmla="*/ 0 w 825"/>
                <a:gd name="T57" fmla="*/ 437 h 965"/>
                <a:gd name="T58" fmla="*/ 0 w 825"/>
                <a:gd name="T59" fmla="*/ 515 h 965"/>
                <a:gd name="T60" fmla="*/ 17 w 825"/>
                <a:gd name="T61" fmla="*/ 594 h 965"/>
                <a:gd name="T62" fmla="*/ 36 w 825"/>
                <a:gd name="T63" fmla="*/ 666 h 965"/>
                <a:gd name="T64" fmla="*/ 56 w 825"/>
                <a:gd name="T65" fmla="*/ 724 h 965"/>
                <a:gd name="T66" fmla="*/ 75 w 825"/>
                <a:gd name="T67" fmla="*/ 773 h 965"/>
                <a:gd name="T68" fmla="*/ 94 w 825"/>
                <a:gd name="T69" fmla="*/ 812 h 965"/>
                <a:gd name="T70" fmla="*/ 114 w 825"/>
                <a:gd name="T71" fmla="*/ 845 h 965"/>
                <a:gd name="T72" fmla="*/ 136 w 825"/>
                <a:gd name="T73" fmla="*/ 871 h 965"/>
                <a:gd name="T74" fmla="*/ 163 w 825"/>
                <a:gd name="T75" fmla="*/ 890 h 965"/>
                <a:gd name="T76" fmla="*/ 191 w 825"/>
                <a:gd name="T77" fmla="*/ 910 h 965"/>
                <a:gd name="T78" fmla="*/ 221 w 825"/>
                <a:gd name="T79" fmla="*/ 926 h 965"/>
                <a:gd name="T80" fmla="*/ 257 w 825"/>
                <a:gd name="T81" fmla="*/ 946 h 965"/>
                <a:gd name="T82" fmla="*/ 298 w 825"/>
                <a:gd name="T83" fmla="*/ 959 h 965"/>
                <a:gd name="T84" fmla="*/ 347 w 825"/>
                <a:gd name="T85" fmla="*/ 965 h 965"/>
                <a:gd name="T86" fmla="*/ 399 w 825"/>
                <a:gd name="T87" fmla="*/ 962 h 965"/>
                <a:gd name="T88" fmla="*/ 452 w 825"/>
                <a:gd name="T89" fmla="*/ 956 h 965"/>
                <a:gd name="T90" fmla="*/ 504 w 825"/>
                <a:gd name="T91" fmla="*/ 946 h 965"/>
                <a:gd name="T92" fmla="*/ 553 w 825"/>
                <a:gd name="T93" fmla="*/ 932 h 965"/>
                <a:gd name="T94" fmla="*/ 594 w 825"/>
                <a:gd name="T95" fmla="*/ 920 h 965"/>
                <a:gd name="T96" fmla="*/ 630 w 825"/>
                <a:gd name="T97" fmla="*/ 907 h 965"/>
                <a:gd name="T98" fmla="*/ 650 w 825"/>
                <a:gd name="T99" fmla="*/ 901 h 965"/>
                <a:gd name="T100" fmla="*/ 660 w 825"/>
                <a:gd name="T101" fmla="*/ 896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25" h="965">
                  <a:moveTo>
                    <a:pt x="660" y="896"/>
                  </a:moveTo>
                  <a:lnTo>
                    <a:pt x="682" y="881"/>
                  </a:lnTo>
                  <a:lnTo>
                    <a:pt x="705" y="857"/>
                  </a:lnTo>
                  <a:lnTo>
                    <a:pt x="734" y="835"/>
                  </a:lnTo>
                  <a:lnTo>
                    <a:pt x="760" y="802"/>
                  </a:lnTo>
                  <a:lnTo>
                    <a:pt x="782" y="760"/>
                  </a:lnTo>
                  <a:lnTo>
                    <a:pt x="803" y="711"/>
                  </a:lnTo>
                  <a:lnTo>
                    <a:pt x="815" y="645"/>
                  </a:lnTo>
                  <a:lnTo>
                    <a:pt x="825" y="570"/>
                  </a:lnTo>
                  <a:lnTo>
                    <a:pt x="822" y="476"/>
                  </a:lnTo>
                  <a:lnTo>
                    <a:pt x="809" y="368"/>
                  </a:lnTo>
                  <a:lnTo>
                    <a:pt x="782" y="274"/>
                  </a:lnTo>
                  <a:lnTo>
                    <a:pt x="743" y="195"/>
                  </a:lnTo>
                  <a:lnTo>
                    <a:pt x="695" y="134"/>
                  </a:lnTo>
                  <a:lnTo>
                    <a:pt x="639" y="81"/>
                  </a:lnTo>
                  <a:lnTo>
                    <a:pt x="578" y="45"/>
                  </a:lnTo>
                  <a:lnTo>
                    <a:pt x="513" y="20"/>
                  </a:lnTo>
                  <a:lnTo>
                    <a:pt x="448" y="6"/>
                  </a:lnTo>
                  <a:lnTo>
                    <a:pt x="390" y="0"/>
                  </a:lnTo>
                  <a:lnTo>
                    <a:pt x="338" y="6"/>
                  </a:lnTo>
                  <a:lnTo>
                    <a:pt x="295" y="20"/>
                  </a:lnTo>
                  <a:lnTo>
                    <a:pt x="243" y="48"/>
                  </a:lnTo>
                  <a:lnTo>
                    <a:pt x="195" y="84"/>
                  </a:lnTo>
                  <a:lnTo>
                    <a:pt x="146" y="130"/>
                  </a:lnTo>
                  <a:lnTo>
                    <a:pt x="105" y="180"/>
                  </a:lnTo>
                  <a:lnTo>
                    <a:pt x="65" y="238"/>
                  </a:lnTo>
                  <a:lnTo>
                    <a:pt x="36" y="300"/>
                  </a:lnTo>
                  <a:lnTo>
                    <a:pt x="14" y="368"/>
                  </a:lnTo>
                  <a:lnTo>
                    <a:pt x="0" y="437"/>
                  </a:lnTo>
                  <a:lnTo>
                    <a:pt x="0" y="515"/>
                  </a:lnTo>
                  <a:lnTo>
                    <a:pt x="17" y="594"/>
                  </a:lnTo>
                  <a:lnTo>
                    <a:pt x="36" y="666"/>
                  </a:lnTo>
                  <a:lnTo>
                    <a:pt x="56" y="724"/>
                  </a:lnTo>
                  <a:lnTo>
                    <a:pt x="75" y="773"/>
                  </a:lnTo>
                  <a:lnTo>
                    <a:pt x="94" y="812"/>
                  </a:lnTo>
                  <a:lnTo>
                    <a:pt x="114" y="845"/>
                  </a:lnTo>
                  <a:lnTo>
                    <a:pt x="136" y="871"/>
                  </a:lnTo>
                  <a:lnTo>
                    <a:pt x="163" y="890"/>
                  </a:lnTo>
                  <a:lnTo>
                    <a:pt x="191" y="910"/>
                  </a:lnTo>
                  <a:lnTo>
                    <a:pt x="221" y="926"/>
                  </a:lnTo>
                  <a:lnTo>
                    <a:pt x="257" y="946"/>
                  </a:lnTo>
                  <a:lnTo>
                    <a:pt x="298" y="959"/>
                  </a:lnTo>
                  <a:lnTo>
                    <a:pt x="347" y="965"/>
                  </a:lnTo>
                  <a:lnTo>
                    <a:pt x="399" y="962"/>
                  </a:lnTo>
                  <a:lnTo>
                    <a:pt x="452" y="956"/>
                  </a:lnTo>
                  <a:lnTo>
                    <a:pt x="504" y="946"/>
                  </a:lnTo>
                  <a:lnTo>
                    <a:pt x="553" y="932"/>
                  </a:lnTo>
                  <a:lnTo>
                    <a:pt x="594" y="920"/>
                  </a:lnTo>
                  <a:lnTo>
                    <a:pt x="630" y="907"/>
                  </a:lnTo>
                  <a:lnTo>
                    <a:pt x="650" y="901"/>
                  </a:lnTo>
                  <a:lnTo>
                    <a:pt x="660" y="896"/>
                  </a:lnTo>
                  <a:close/>
                </a:path>
              </a:pathLst>
            </a:custGeom>
            <a:solidFill>
              <a:srgbClr val="FFCB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59" name="Freeform 1183"/>
            <p:cNvSpPr>
              <a:spLocks/>
            </p:cNvSpPr>
            <p:nvPr/>
          </p:nvSpPr>
          <p:spPr bwMode="auto">
            <a:xfrm>
              <a:off x="949" y="2799"/>
              <a:ext cx="28" cy="17"/>
            </a:xfrm>
            <a:custGeom>
              <a:avLst/>
              <a:gdLst>
                <a:gd name="T0" fmla="*/ 640 w 640"/>
                <a:gd name="T1" fmla="*/ 6 h 480"/>
                <a:gd name="T2" fmla="*/ 640 w 640"/>
                <a:gd name="T3" fmla="*/ 11 h 480"/>
                <a:gd name="T4" fmla="*/ 640 w 640"/>
                <a:gd name="T5" fmla="*/ 14 h 480"/>
                <a:gd name="T6" fmla="*/ 640 w 640"/>
                <a:gd name="T7" fmla="*/ 17 h 480"/>
                <a:gd name="T8" fmla="*/ 640 w 640"/>
                <a:gd name="T9" fmla="*/ 20 h 480"/>
                <a:gd name="T10" fmla="*/ 640 w 640"/>
                <a:gd name="T11" fmla="*/ 23 h 480"/>
                <a:gd name="T12" fmla="*/ 640 w 640"/>
                <a:gd name="T13" fmla="*/ 26 h 480"/>
                <a:gd name="T14" fmla="*/ 633 w 640"/>
                <a:gd name="T15" fmla="*/ 102 h 480"/>
                <a:gd name="T16" fmla="*/ 621 w 640"/>
                <a:gd name="T17" fmla="*/ 170 h 480"/>
                <a:gd name="T18" fmla="*/ 598 w 640"/>
                <a:gd name="T19" fmla="*/ 235 h 480"/>
                <a:gd name="T20" fmla="*/ 569 w 640"/>
                <a:gd name="T21" fmla="*/ 294 h 480"/>
                <a:gd name="T22" fmla="*/ 533 w 640"/>
                <a:gd name="T23" fmla="*/ 349 h 480"/>
                <a:gd name="T24" fmla="*/ 490 w 640"/>
                <a:gd name="T25" fmla="*/ 395 h 480"/>
                <a:gd name="T26" fmla="*/ 442 w 640"/>
                <a:gd name="T27" fmla="*/ 431 h 480"/>
                <a:gd name="T28" fmla="*/ 393 w 640"/>
                <a:gd name="T29" fmla="*/ 457 h 480"/>
                <a:gd name="T30" fmla="*/ 338 w 640"/>
                <a:gd name="T31" fmla="*/ 473 h 480"/>
                <a:gd name="T32" fmla="*/ 280 w 640"/>
                <a:gd name="T33" fmla="*/ 480 h 480"/>
                <a:gd name="T34" fmla="*/ 247 w 640"/>
                <a:gd name="T35" fmla="*/ 476 h 480"/>
                <a:gd name="T36" fmla="*/ 215 w 640"/>
                <a:gd name="T37" fmla="*/ 470 h 480"/>
                <a:gd name="T38" fmla="*/ 182 w 640"/>
                <a:gd name="T39" fmla="*/ 461 h 480"/>
                <a:gd name="T40" fmla="*/ 149 w 640"/>
                <a:gd name="T41" fmla="*/ 447 h 480"/>
                <a:gd name="T42" fmla="*/ 121 w 640"/>
                <a:gd name="T43" fmla="*/ 428 h 480"/>
                <a:gd name="T44" fmla="*/ 94 w 640"/>
                <a:gd name="T45" fmla="*/ 408 h 480"/>
                <a:gd name="T46" fmla="*/ 69 w 640"/>
                <a:gd name="T47" fmla="*/ 385 h 480"/>
                <a:gd name="T48" fmla="*/ 42 w 640"/>
                <a:gd name="T49" fmla="*/ 356 h 480"/>
                <a:gd name="T50" fmla="*/ 20 w 640"/>
                <a:gd name="T51" fmla="*/ 326 h 480"/>
                <a:gd name="T52" fmla="*/ 0 w 640"/>
                <a:gd name="T53" fmla="*/ 294 h 480"/>
                <a:gd name="T54" fmla="*/ 27 w 640"/>
                <a:gd name="T55" fmla="*/ 326 h 480"/>
                <a:gd name="T56" fmla="*/ 56 w 640"/>
                <a:gd name="T57" fmla="*/ 356 h 480"/>
                <a:gd name="T58" fmla="*/ 85 w 640"/>
                <a:gd name="T59" fmla="*/ 379 h 480"/>
                <a:gd name="T60" fmla="*/ 111 w 640"/>
                <a:gd name="T61" fmla="*/ 395 h 480"/>
                <a:gd name="T62" fmla="*/ 140 w 640"/>
                <a:gd name="T63" fmla="*/ 408 h 480"/>
                <a:gd name="T64" fmla="*/ 170 w 640"/>
                <a:gd name="T65" fmla="*/ 415 h 480"/>
                <a:gd name="T66" fmla="*/ 201 w 640"/>
                <a:gd name="T67" fmla="*/ 421 h 480"/>
                <a:gd name="T68" fmla="*/ 237 w 640"/>
                <a:gd name="T69" fmla="*/ 421 h 480"/>
                <a:gd name="T70" fmla="*/ 277 w 640"/>
                <a:gd name="T71" fmla="*/ 418 h 480"/>
                <a:gd name="T72" fmla="*/ 316 w 640"/>
                <a:gd name="T73" fmla="*/ 415 h 480"/>
                <a:gd name="T74" fmla="*/ 361 w 640"/>
                <a:gd name="T75" fmla="*/ 401 h 480"/>
                <a:gd name="T76" fmla="*/ 404 w 640"/>
                <a:gd name="T77" fmla="*/ 379 h 480"/>
                <a:gd name="T78" fmla="*/ 449 w 640"/>
                <a:gd name="T79" fmla="*/ 346 h 480"/>
                <a:gd name="T80" fmla="*/ 487 w 640"/>
                <a:gd name="T81" fmla="*/ 304 h 480"/>
                <a:gd name="T82" fmla="*/ 526 w 640"/>
                <a:gd name="T83" fmla="*/ 255 h 480"/>
                <a:gd name="T84" fmla="*/ 562 w 640"/>
                <a:gd name="T85" fmla="*/ 202 h 480"/>
                <a:gd name="T86" fmla="*/ 591 w 640"/>
                <a:gd name="T87" fmla="*/ 150 h 480"/>
                <a:gd name="T88" fmla="*/ 614 w 640"/>
                <a:gd name="T89" fmla="*/ 98 h 480"/>
                <a:gd name="T90" fmla="*/ 630 w 640"/>
                <a:gd name="T91" fmla="*/ 46 h 480"/>
                <a:gd name="T92" fmla="*/ 640 w 640"/>
                <a:gd name="T93" fmla="*/ 0 h 480"/>
                <a:gd name="T94" fmla="*/ 640 w 640"/>
                <a:gd name="T95" fmla="*/ 6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40" h="480">
                  <a:moveTo>
                    <a:pt x="640" y="6"/>
                  </a:moveTo>
                  <a:lnTo>
                    <a:pt x="640" y="11"/>
                  </a:lnTo>
                  <a:lnTo>
                    <a:pt x="640" y="14"/>
                  </a:lnTo>
                  <a:lnTo>
                    <a:pt x="640" y="17"/>
                  </a:lnTo>
                  <a:lnTo>
                    <a:pt x="640" y="20"/>
                  </a:lnTo>
                  <a:lnTo>
                    <a:pt x="640" y="23"/>
                  </a:lnTo>
                  <a:lnTo>
                    <a:pt x="640" y="26"/>
                  </a:lnTo>
                  <a:lnTo>
                    <a:pt x="633" y="102"/>
                  </a:lnTo>
                  <a:lnTo>
                    <a:pt x="621" y="170"/>
                  </a:lnTo>
                  <a:lnTo>
                    <a:pt x="598" y="235"/>
                  </a:lnTo>
                  <a:lnTo>
                    <a:pt x="569" y="294"/>
                  </a:lnTo>
                  <a:lnTo>
                    <a:pt x="533" y="349"/>
                  </a:lnTo>
                  <a:lnTo>
                    <a:pt x="490" y="395"/>
                  </a:lnTo>
                  <a:lnTo>
                    <a:pt x="442" y="431"/>
                  </a:lnTo>
                  <a:lnTo>
                    <a:pt x="393" y="457"/>
                  </a:lnTo>
                  <a:lnTo>
                    <a:pt x="338" y="473"/>
                  </a:lnTo>
                  <a:lnTo>
                    <a:pt x="280" y="480"/>
                  </a:lnTo>
                  <a:lnTo>
                    <a:pt x="247" y="476"/>
                  </a:lnTo>
                  <a:lnTo>
                    <a:pt x="215" y="470"/>
                  </a:lnTo>
                  <a:lnTo>
                    <a:pt x="182" y="461"/>
                  </a:lnTo>
                  <a:lnTo>
                    <a:pt x="149" y="447"/>
                  </a:lnTo>
                  <a:lnTo>
                    <a:pt x="121" y="428"/>
                  </a:lnTo>
                  <a:lnTo>
                    <a:pt x="94" y="408"/>
                  </a:lnTo>
                  <a:lnTo>
                    <a:pt x="69" y="385"/>
                  </a:lnTo>
                  <a:lnTo>
                    <a:pt x="42" y="356"/>
                  </a:lnTo>
                  <a:lnTo>
                    <a:pt x="20" y="326"/>
                  </a:lnTo>
                  <a:lnTo>
                    <a:pt x="0" y="294"/>
                  </a:lnTo>
                  <a:lnTo>
                    <a:pt x="27" y="326"/>
                  </a:lnTo>
                  <a:lnTo>
                    <a:pt x="56" y="356"/>
                  </a:lnTo>
                  <a:lnTo>
                    <a:pt x="85" y="379"/>
                  </a:lnTo>
                  <a:lnTo>
                    <a:pt x="111" y="395"/>
                  </a:lnTo>
                  <a:lnTo>
                    <a:pt x="140" y="408"/>
                  </a:lnTo>
                  <a:lnTo>
                    <a:pt x="170" y="415"/>
                  </a:lnTo>
                  <a:lnTo>
                    <a:pt x="201" y="421"/>
                  </a:lnTo>
                  <a:lnTo>
                    <a:pt x="237" y="421"/>
                  </a:lnTo>
                  <a:lnTo>
                    <a:pt x="277" y="418"/>
                  </a:lnTo>
                  <a:lnTo>
                    <a:pt x="316" y="415"/>
                  </a:lnTo>
                  <a:lnTo>
                    <a:pt x="361" y="401"/>
                  </a:lnTo>
                  <a:lnTo>
                    <a:pt x="404" y="379"/>
                  </a:lnTo>
                  <a:lnTo>
                    <a:pt x="449" y="346"/>
                  </a:lnTo>
                  <a:lnTo>
                    <a:pt x="487" y="304"/>
                  </a:lnTo>
                  <a:lnTo>
                    <a:pt x="526" y="255"/>
                  </a:lnTo>
                  <a:lnTo>
                    <a:pt x="562" y="202"/>
                  </a:lnTo>
                  <a:lnTo>
                    <a:pt x="591" y="150"/>
                  </a:lnTo>
                  <a:lnTo>
                    <a:pt x="614" y="98"/>
                  </a:lnTo>
                  <a:lnTo>
                    <a:pt x="630" y="46"/>
                  </a:lnTo>
                  <a:lnTo>
                    <a:pt x="640" y="0"/>
                  </a:lnTo>
                  <a:lnTo>
                    <a:pt x="640" y="6"/>
                  </a:lnTo>
                  <a:close/>
                </a:path>
              </a:pathLst>
            </a:custGeom>
            <a:solidFill>
              <a:srgbClr val="9832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60" name="Freeform 1184"/>
            <p:cNvSpPr>
              <a:spLocks/>
            </p:cNvSpPr>
            <p:nvPr/>
          </p:nvSpPr>
          <p:spPr bwMode="auto">
            <a:xfrm>
              <a:off x="948" y="2774"/>
              <a:ext cx="25" cy="5"/>
            </a:xfrm>
            <a:custGeom>
              <a:avLst/>
              <a:gdLst>
                <a:gd name="T0" fmla="*/ 91 w 578"/>
                <a:gd name="T1" fmla="*/ 117 h 153"/>
                <a:gd name="T2" fmla="*/ 113 w 578"/>
                <a:gd name="T3" fmla="*/ 104 h 153"/>
                <a:gd name="T4" fmla="*/ 149 w 578"/>
                <a:gd name="T5" fmla="*/ 91 h 153"/>
                <a:gd name="T6" fmla="*/ 192 w 578"/>
                <a:gd name="T7" fmla="*/ 78 h 153"/>
                <a:gd name="T8" fmla="*/ 240 w 578"/>
                <a:gd name="T9" fmla="*/ 68 h 153"/>
                <a:gd name="T10" fmla="*/ 292 w 578"/>
                <a:gd name="T11" fmla="*/ 65 h 153"/>
                <a:gd name="T12" fmla="*/ 351 w 578"/>
                <a:gd name="T13" fmla="*/ 65 h 153"/>
                <a:gd name="T14" fmla="*/ 409 w 578"/>
                <a:gd name="T15" fmla="*/ 72 h 153"/>
                <a:gd name="T16" fmla="*/ 468 w 578"/>
                <a:gd name="T17" fmla="*/ 84 h 153"/>
                <a:gd name="T18" fmla="*/ 523 w 578"/>
                <a:gd name="T19" fmla="*/ 111 h 153"/>
                <a:gd name="T20" fmla="*/ 578 w 578"/>
                <a:gd name="T21" fmla="*/ 147 h 153"/>
                <a:gd name="T22" fmla="*/ 572 w 578"/>
                <a:gd name="T23" fmla="*/ 137 h 153"/>
                <a:gd name="T24" fmla="*/ 549 w 578"/>
                <a:gd name="T25" fmla="*/ 117 h 153"/>
                <a:gd name="T26" fmla="*/ 513 w 578"/>
                <a:gd name="T27" fmla="*/ 91 h 153"/>
                <a:gd name="T28" fmla="*/ 468 w 578"/>
                <a:gd name="T29" fmla="*/ 59 h 153"/>
                <a:gd name="T30" fmla="*/ 412 w 578"/>
                <a:gd name="T31" fmla="*/ 32 h 153"/>
                <a:gd name="T32" fmla="*/ 344 w 578"/>
                <a:gd name="T33" fmla="*/ 9 h 153"/>
                <a:gd name="T34" fmla="*/ 273 w 578"/>
                <a:gd name="T35" fmla="*/ 0 h 153"/>
                <a:gd name="T36" fmla="*/ 192 w 578"/>
                <a:gd name="T37" fmla="*/ 6 h 153"/>
                <a:gd name="T38" fmla="*/ 107 w 578"/>
                <a:gd name="T39" fmla="*/ 36 h 153"/>
                <a:gd name="T40" fmla="*/ 16 w 578"/>
                <a:gd name="T41" fmla="*/ 91 h 153"/>
                <a:gd name="T42" fmla="*/ 13 w 578"/>
                <a:gd name="T43" fmla="*/ 95 h 153"/>
                <a:gd name="T44" fmla="*/ 10 w 578"/>
                <a:gd name="T45" fmla="*/ 101 h 153"/>
                <a:gd name="T46" fmla="*/ 6 w 578"/>
                <a:gd name="T47" fmla="*/ 114 h 153"/>
                <a:gd name="T48" fmla="*/ 0 w 578"/>
                <a:gd name="T49" fmla="*/ 127 h 153"/>
                <a:gd name="T50" fmla="*/ 0 w 578"/>
                <a:gd name="T51" fmla="*/ 140 h 153"/>
                <a:gd name="T52" fmla="*/ 3 w 578"/>
                <a:gd name="T53" fmla="*/ 150 h 153"/>
                <a:gd name="T54" fmla="*/ 10 w 578"/>
                <a:gd name="T55" fmla="*/ 153 h 153"/>
                <a:gd name="T56" fmla="*/ 30 w 578"/>
                <a:gd name="T57" fmla="*/ 150 h 153"/>
                <a:gd name="T58" fmla="*/ 55 w 578"/>
                <a:gd name="T59" fmla="*/ 140 h 153"/>
                <a:gd name="T60" fmla="*/ 91 w 578"/>
                <a:gd name="T61" fmla="*/ 11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78" h="153">
                  <a:moveTo>
                    <a:pt x="91" y="117"/>
                  </a:moveTo>
                  <a:lnTo>
                    <a:pt x="113" y="104"/>
                  </a:lnTo>
                  <a:lnTo>
                    <a:pt x="149" y="91"/>
                  </a:lnTo>
                  <a:lnTo>
                    <a:pt x="192" y="78"/>
                  </a:lnTo>
                  <a:lnTo>
                    <a:pt x="240" y="68"/>
                  </a:lnTo>
                  <a:lnTo>
                    <a:pt x="292" y="65"/>
                  </a:lnTo>
                  <a:lnTo>
                    <a:pt x="351" y="65"/>
                  </a:lnTo>
                  <a:lnTo>
                    <a:pt x="409" y="72"/>
                  </a:lnTo>
                  <a:lnTo>
                    <a:pt x="468" y="84"/>
                  </a:lnTo>
                  <a:lnTo>
                    <a:pt x="523" y="111"/>
                  </a:lnTo>
                  <a:lnTo>
                    <a:pt x="578" y="147"/>
                  </a:lnTo>
                  <a:lnTo>
                    <a:pt x="572" y="137"/>
                  </a:lnTo>
                  <a:lnTo>
                    <a:pt x="549" y="117"/>
                  </a:lnTo>
                  <a:lnTo>
                    <a:pt x="513" y="91"/>
                  </a:lnTo>
                  <a:lnTo>
                    <a:pt x="468" y="59"/>
                  </a:lnTo>
                  <a:lnTo>
                    <a:pt x="412" y="32"/>
                  </a:lnTo>
                  <a:lnTo>
                    <a:pt x="344" y="9"/>
                  </a:lnTo>
                  <a:lnTo>
                    <a:pt x="273" y="0"/>
                  </a:lnTo>
                  <a:lnTo>
                    <a:pt x="192" y="6"/>
                  </a:lnTo>
                  <a:lnTo>
                    <a:pt x="107" y="36"/>
                  </a:lnTo>
                  <a:lnTo>
                    <a:pt x="16" y="91"/>
                  </a:lnTo>
                  <a:lnTo>
                    <a:pt x="13" y="95"/>
                  </a:lnTo>
                  <a:lnTo>
                    <a:pt x="10" y="101"/>
                  </a:lnTo>
                  <a:lnTo>
                    <a:pt x="6" y="114"/>
                  </a:lnTo>
                  <a:lnTo>
                    <a:pt x="0" y="127"/>
                  </a:lnTo>
                  <a:lnTo>
                    <a:pt x="0" y="140"/>
                  </a:lnTo>
                  <a:lnTo>
                    <a:pt x="3" y="150"/>
                  </a:lnTo>
                  <a:lnTo>
                    <a:pt x="10" y="153"/>
                  </a:lnTo>
                  <a:lnTo>
                    <a:pt x="30" y="150"/>
                  </a:lnTo>
                  <a:lnTo>
                    <a:pt x="55" y="140"/>
                  </a:lnTo>
                  <a:lnTo>
                    <a:pt x="91" y="1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61" name="Freeform 1185"/>
            <p:cNvSpPr>
              <a:spLocks/>
            </p:cNvSpPr>
            <p:nvPr/>
          </p:nvSpPr>
          <p:spPr bwMode="auto">
            <a:xfrm>
              <a:off x="951" y="2813"/>
              <a:ext cx="22" cy="7"/>
            </a:xfrm>
            <a:custGeom>
              <a:avLst/>
              <a:gdLst>
                <a:gd name="T0" fmla="*/ 6 w 523"/>
                <a:gd name="T1" fmla="*/ 33 h 193"/>
                <a:gd name="T2" fmla="*/ 16 w 523"/>
                <a:gd name="T3" fmla="*/ 26 h 193"/>
                <a:gd name="T4" fmla="*/ 33 w 523"/>
                <a:gd name="T5" fmla="*/ 30 h 193"/>
                <a:gd name="T6" fmla="*/ 52 w 523"/>
                <a:gd name="T7" fmla="*/ 39 h 193"/>
                <a:gd name="T8" fmla="*/ 75 w 523"/>
                <a:gd name="T9" fmla="*/ 49 h 193"/>
                <a:gd name="T10" fmla="*/ 101 w 523"/>
                <a:gd name="T11" fmla="*/ 66 h 193"/>
                <a:gd name="T12" fmla="*/ 127 w 523"/>
                <a:gd name="T13" fmla="*/ 78 h 193"/>
                <a:gd name="T14" fmla="*/ 156 w 523"/>
                <a:gd name="T15" fmla="*/ 94 h 193"/>
                <a:gd name="T16" fmla="*/ 185 w 523"/>
                <a:gd name="T17" fmla="*/ 105 h 193"/>
                <a:gd name="T18" fmla="*/ 214 w 523"/>
                <a:gd name="T19" fmla="*/ 114 h 193"/>
                <a:gd name="T20" fmla="*/ 240 w 523"/>
                <a:gd name="T21" fmla="*/ 117 h 193"/>
                <a:gd name="T22" fmla="*/ 283 w 523"/>
                <a:gd name="T23" fmla="*/ 114 h 193"/>
                <a:gd name="T24" fmla="*/ 325 w 523"/>
                <a:gd name="T25" fmla="*/ 105 h 193"/>
                <a:gd name="T26" fmla="*/ 360 w 523"/>
                <a:gd name="T27" fmla="*/ 91 h 193"/>
                <a:gd name="T28" fmla="*/ 393 w 523"/>
                <a:gd name="T29" fmla="*/ 72 h 193"/>
                <a:gd name="T30" fmla="*/ 426 w 523"/>
                <a:gd name="T31" fmla="*/ 55 h 193"/>
                <a:gd name="T32" fmla="*/ 451 w 523"/>
                <a:gd name="T33" fmla="*/ 36 h 193"/>
                <a:gd name="T34" fmla="*/ 474 w 523"/>
                <a:gd name="T35" fmla="*/ 20 h 193"/>
                <a:gd name="T36" fmla="*/ 493 w 523"/>
                <a:gd name="T37" fmla="*/ 6 h 193"/>
                <a:gd name="T38" fmla="*/ 506 w 523"/>
                <a:gd name="T39" fmla="*/ 0 h 193"/>
                <a:gd name="T40" fmla="*/ 517 w 523"/>
                <a:gd name="T41" fmla="*/ 3 h 193"/>
                <a:gd name="T42" fmla="*/ 523 w 523"/>
                <a:gd name="T43" fmla="*/ 9 h 193"/>
                <a:gd name="T44" fmla="*/ 517 w 523"/>
                <a:gd name="T45" fmla="*/ 26 h 193"/>
                <a:gd name="T46" fmla="*/ 506 w 523"/>
                <a:gd name="T47" fmla="*/ 45 h 193"/>
                <a:gd name="T48" fmla="*/ 487 w 523"/>
                <a:gd name="T49" fmla="*/ 69 h 193"/>
                <a:gd name="T50" fmla="*/ 464 w 523"/>
                <a:gd name="T51" fmla="*/ 91 h 193"/>
                <a:gd name="T52" fmla="*/ 435 w 523"/>
                <a:gd name="T53" fmla="*/ 117 h 193"/>
                <a:gd name="T54" fmla="*/ 402 w 523"/>
                <a:gd name="T55" fmla="*/ 141 h 193"/>
                <a:gd name="T56" fmla="*/ 371 w 523"/>
                <a:gd name="T57" fmla="*/ 160 h 193"/>
                <a:gd name="T58" fmla="*/ 335 w 523"/>
                <a:gd name="T59" fmla="*/ 176 h 193"/>
                <a:gd name="T60" fmla="*/ 299 w 523"/>
                <a:gd name="T61" fmla="*/ 186 h 193"/>
                <a:gd name="T62" fmla="*/ 280 w 523"/>
                <a:gd name="T63" fmla="*/ 189 h 193"/>
                <a:gd name="T64" fmla="*/ 263 w 523"/>
                <a:gd name="T65" fmla="*/ 193 h 193"/>
                <a:gd name="T66" fmla="*/ 247 w 523"/>
                <a:gd name="T67" fmla="*/ 193 h 193"/>
                <a:gd name="T68" fmla="*/ 234 w 523"/>
                <a:gd name="T69" fmla="*/ 189 h 193"/>
                <a:gd name="T70" fmla="*/ 217 w 523"/>
                <a:gd name="T71" fmla="*/ 186 h 193"/>
                <a:gd name="T72" fmla="*/ 201 w 523"/>
                <a:gd name="T73" fmla="*/ 183 h 193"/>
                <a:gd name="T74" fmla="*/ 188 w 523"/>
                <a:gd name="T75" fmla="*/ 180 h 193"/>
                <a:gd name="T76" fmla="*/ 173 w 523"/>
                <a:gd name="T77" fmla="*/ 173 h 193"/>
                <a:gd name="T78" fmla="*/ 152 w 523"/>
                <a:gd name="T79" fmla="*/ 166 h 193"/>
                <a:gd name="T80" fmla="*/ 133 w 523"/>
                <a:gd name="T81" fmla="*/ 157 h 193"/>
                <a:gd name="T82" fmla="*/ 113 w 523"/>
                <a:gd name="T83" fmla="*/ 147 h 193"/>
                <a:gd name="T84" fmla="*/ 91 w 523"/>
                <a:gd name="T85" fmla="*/ 138 h 193"/>
                <a:gd name="T86" fmla="*/ 72 w 523"/>
                <a:gd name="T87" fmla="*/ 124 h 193"/>
                <a:gd name="T88" fmla="*/ 52 w 523"/>
                <a:gd name="T89" fmla="*/ 111 h 193"/>
                <a:gd name="T90" fmla="*/ 33 w 523"/>
                <a:gd name="T91" fmla="*/ 94 h 193"/>
                <a:gd name="T92" fmla="*/ 19 w 523"/>
                <a:gd name="T93" fmla="*/ 81 h 193"/>
                <a:gd name="T94" fmla="*/ 9 w 523"/>
                <a:gd name="T95" fmla="*/ 69 h 193"/>
                <a:gd name="T96" fmla="*/ 3 w 523"/>
                <a:gd name="T97" fmla="*/ 55 h 193"/>
                <a:gd name="T98" fmla="*/ 0 w 523"/>
                <a:gd name="T99" fmla="*/ 42 h 193"/>
                <a:gd name="T100" fmla="*/ 6 w 523"/>
                <a:gd name="T101" fmla="*/ 3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23" h="193">
                  <a:moveTo>
                    <a:pt x="6" y="33"/>
                  </a:moveTo>
                  <a:lnTo>
                    <a:pt x="16" y="26"/>
                  </a:lnTo>
                  <a:lnTo>
                    <a:pt x="33" y="30"/>
                  </a:lnTo>
                  <a:lnTo>
                    <a:pt x="52" y="39"/>
                  </a:lnTo>
                  <a:lnTo>
                    <a:pt x="75" y="49"/>
                  </a:lnTo>
                  <a:lnTo>
                    <a:pt x="101" y="66"/>
                  </a:lnTo>
                  <a:lnTo>
                    <a:pt x="127" y="78"/>
                  </a:lnTo>
                  <a:lnTo>
                    <a:pt x="156" y="94"/>
                  </a:lnTo>
                  <a:lnTo>
                    <a:pt x="185" y="105"/>
                  </a:lnTo>
                  <a:lnTo>
                    <a:pt x="214" y="114"/>
                  </a:lnTo>
                  <a:lnTo>
                    <a:pt x="240" y="117"/>
                  </a:lnTo>
                  <a:lnTo>
                    <a:pt x="283" y="114"/>
                  </a:lnTo>
                  <a:lnTo>
                    <a:pt x="325" y="105"/>
                  </a:lnTo>
                  <a:lnTo>
                    <a:pt x="360" y="91"/>
                  </a:lnTo>
                  <a:lnTo>
                    <a:pt x="393" y="72"/>
                  </a:lnTo>
                  <a:lnTo>
                    <a:pt x="426" y="55"/>
                  </a:lnTo>
                  <a:lnTo>
                    <a:pt x="451" y="36"/>
                  </a:lnTo>
                  <a:lnTo>
                    <a:pt x="474" y="20"/>
                  </a:lnTo>
                  <a:lnTo>
                    <a:pt x="493" y="6"/>
                  </a:lnTo>
                  <a:lnTo>
                    <a:pt x="506" y="0"/>
                  </a:lnTo>
                  <a:lnTo>
                    <a:pt x="517" y="3"/>
                  </a:lnTo>
                  <a:lnTo>
                    <a:pt x="523" y="9"/>
                  </a:lnTo>
                  <a:lnTo>
                    <a:pt x="517" y="26"/>
                  </a:lnTo>
                  <a:lnTo>
                    <a:pt x="506" y="45"/>
                  </a:lnTo>
                  <a:lnTo>
                    <a:pt x="487" y="69"/>
                  </a:lnTo>
                  <a:lnTo>
                    <a:pt x="464" y="91"/>
                  </a:lnTo>
                  <a:lnTo>
                    <a:pt x="435" y="117"/>
                  </a:lnTo>
                  <a:lnTo>
                    <a:pt x="402" y="141"/>
                  </a:lnTo>
                  <a:lnTo>
                    <a:pt x="371" y="160"/>
                  </a:lnTo>
                  <a:lnTo>
                    <a:pt x="335" y="176"/>
                  </a:lnTo>
                  <a:lnTo>
                    <a:pt x="299" y="186"/>
                  </a:lnTo>
                  <a:lnTo>
                    <a:pt x="280" y="189"/>
                  </a:lnTo>
                  <a:lnTo>
                    <a:pt x="263" y="193"/>
                  </a:lnTo>
                  <a:lnTo>
                    <a:pt x="247" y="193"/>
                  </a:lnTo>
                  <a:lnTo>
                    <a:pt x="234" y="189"/>
                  </a:lnTo>
                  <a:lnTo>
                    <a:pt x="217" y="186"/>
                  </a:lnTo>
                  <a:lnTo>
                    <a:pt x="201" y="183"/>
                  </a:lnTo>
                  <a:lnTo>
                    <a:pt x="188" y="180"/>
                  </a:lnTo>
                  <a:lnTo>
                    <a:pt x="173" y="173"/>
                  </a:lnTo>
                  <a:lnTo>
                    <a:pt x="152" y="166"/>
                  </a:lnTo>
                  <a:lnTo>
                    <a:pt x="133" y="157"/>
                  </a:lnTo>
                  <a:lnTo>
                    <a:pt x="113" y="147"/>
                  </a:lnTo>
                  <a:lnTo>
                    <a:pt x="91" y="138"/>
                  </a:lnTo>
                  <a:lnTo>
                    <a:pt x="72" y="124"/>
                  </a:lnTo>
                  <a:lnTo>
                    <a:pt x="52" y="111"/>
                  </a:lnTo>
                  <a:lnTo>
                    <a:pt x="33" y="94"/>
                  </a:lnTo>
                  <a:lnTo>
                    <a:pt x="19" y="81"/>
                  </a:lnTo>
                  <a:lnTo>
                    <a:pt x="9" y="69"/>
                  </a:lnTo>
                  <a:lnTo>
                    <a:pt x="3" y="55"/>
                  </a:lnTo>
                  <a:lnTo>
                    <a:pt x="0" y="42"/>
                  </a:lnTo>
                  <a:lnTo>
                    <a:pt x="6" y="33"/>
                  </a:lnTo>
                  <a:close/>
                </a:path>
              </a:pathLst>
            </a:custGeom>
            <a:solidFill>
              <a:srgbClr val="FFCB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62" name="Freeform 1186"/>
            <p:cNvSpPr>
              <a:spLocks/>
            </p:cNvSpPr>
            <p:nvPr/>
          </p:nvSpPr>
          <p:spPr bwMode="auto">
            <a:xfrm>
              <a:off x="946" y="2783"/>
              <a:ext cx="31" cy="33"/>
            </a:xfrm>
            <a:custGeom>
              <a:avLst/>
              <a:gdLst>
                <a:gd name="T0" fmla="*/ 348 w 708"/>
                <a:gd name="T1" fmla="*/ 913 h 913"/>
                <a:gd name="T2" fmla="*/ 406 w 708"/>
                <a:gd name="T3" fmla="*/ 906 h 913"/>
                <a:gd name="T4" fmla="*/ 461 w 708"/>
                <a:gd name="T5" fmla="*/ 890 h 913"/>
                <a:gd name="T6" fmla="*/ 510 w 708"/>
                <a:gd name="T7" fmla="*/ 864 h 913"/>
                <a:gd name="T8" fmla="*/ 558 w 708"/>
                <a:gd name="T9" fmla="*/ 828 h 913"/>
                <a:gd name="T10" fmla="*/ 601 w 708"/>
                <a:gd name="T11" fmla="*/ 782 h 913"/>
                <a:gd name="T12" fmla="*/ 637 w 708"/>
                <a:gd name="T13" fmla="*/ 727 h 913"/>
                <a:gd name="T14" fmla="*/ 666 w 708"/>
                <a:gd name="T15" fmla="*/ 668 h 913"/>
                <a:gd name="T16" fmla="*/ 689 w 708"/>
                <a:gd name="T17" fmla="*/ 603 h 913"/>
                <a:gd name="T18" fmla="*/ 701 w 708"/>
                <a:gd name="T19" fmla="*/ 535 h 913"/>
                <a:gd name="T20" fmla="*/ 708 w 708"/>
                <a:gd name="T21" fmla="*/ 459 h 913"/>
                <a:gd name="T22" fmla="*/ 705 w 708"/>
                <a:gd name="T23" fmla="*/ 384 h 913"/>
                <a:gd name="T24" fmla="*/ 692 w 708"/>
                <a:gd name="T25" fmla="*/ 312 h 913"/>
                <a:gd name="T26" fmla="*/ 673 w 708"/>
                <a:gd name="T27" fmla="*/ 248 h 913"/>
                <a:gd name="T28" fmla="*/ 643 w 708"/>
                <a:gd name="T29" fmla="*/ 188 h 913"/>
                <a:gd name="T30" fmla="*/ 607 w 708"/>
                <a:gd name="T31" fmla="*/ 133 h 913"/>
                <a:gd name="T32" fmla="*/ 569 w 708"/>
                <a:gd name="T33" fmla="*/ 88 h 913"/>
                <a:gd name="T34" fmla="*/ 524 w 708"/>
                <a:gd name="T35" fmla="*/ 52 h 913"/>
                <a:gd name="T36" fmla="*/ 472 w 708"/>
                <a:gd name="T37" fmla="*/ 22 h 913"/>
                <a:gd name="T38" fmla="*/ 420 w 708"/>
                <a:gd name="T39" fmla="*/ 6 h 913"/>
                <a:gd name="T40" fmla="*/ 360 w 708"/>
                <a:gd name="T41" fmla="*/ 0 h 913"/>
                <a:gd name="T42" fmla="*/ 302 w 708"/>
                <a:gd name="T43" fmla="*/ 3 h 913"/>
                <a:gd name="T44" fmla="*/ 250 w 708"/>
                <a:gd name="T45" fmla="*/ 19 h 913"/>
                <a:gd name="T46" fmla="*/ 198 w 708"/>
                <a:gd name="T47" fmla="*/ 49 h 913"/>
                <a:gd name="T48" fmla="*/ 150 w 708"/>
                <a:gd name="T49" fmla="*/ 85 h 913"/>
                <a:gd name="T50" fmla="*/ 110 w 708"/>
                <a:gd name="T51" fmla="*/ 130 h 913"/>
                <a:gd name="T52" fmla="*/ 71 w 708"/>
                <a:gd name="T53" fmla="*/ 182 h 913"/>
                <a:gd name="T54" fmla="*/ 43 w 708"/>
                <a:gd name="T55" fmla="*/ 241 h 913"/>
                <a:gd name="T56" fmla="*/ 19 w 708"/>
                <a:gd name="T57" fmla="*/ 306 h 913"/>
                <a:gd name="T58" fmla="*/ 7 w 708"/>
                <a:gd name="T59" fmla="*/ 378 h 913"/>
                <a:gd name="T60" fmla="*/ 0 w 708"/>
                <a:gd name="T61" fmla="*/ 453 h 913"/>
                <a:gd name="T62" fmla="*/ 3 w 708"/>
                <a:gd name="T63" fmla="*/ 525 h 913"/>
                <a:gd name="T64" fmla="*/ 16 w 708"/>
                <a:gd name="T65" fmla="*/ 596 h 913"/>
                <a:gd name="T66" fmla="*/ 39 w 708"/>
                <a:gd name="T67" fmla="*/ 662 h 913"/>
                <a:gd name="T68" fmla="*/ 65 w 708"/>
                <a:gd name="T69" fmla="*/ 724 h 913"/>
                <a:gd name="T70" fmla="*/ 101 w 708"/>
                <a:gd name="T71" fmla="*/ 776 h 913"/>
                <a:gd name="T72" fmla="*/ 140 w 708"/>
                <a:gd name="T73" fmla="*/ 822 h 913"/>
                <a:gd name="T74" fmla="*/ 186 w 708"/>
                <a:gd name="T75" fmla="*/ 861 h 913"/>
                <a:gd name="T76" fmla="*/ 238 w 708"/>
                <a:gd name="T77" fmla="*/ 887 h 913"/>
                <a:gd name="T78" fmla="*/ 293 w 708"/>
                <a:gd name="T79" fmla="*/ 906 h 913"/>
                <a:gd name="T80" fmla="*/ 348 w 708"/>
                <a:gd name="T81" fmla="*/ 913 h 9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8" h="913">
                  <a:moveTo>
                    <a:pt x="348" y="913"/>
                  </a:moveTo>
                  <a:lnTo>
                    <a:pt x="406" y="906"/>
                  </a:lnTo>
                  <a:lnTo>
                    <a:pt x="461" y="890"/>
                  </a:lnTo>
                  <a:lnTo>
                    <a:pt x="510" y="864"/>
                  </a:lnTo>
                  <a:lnTo>
                    <a:pt x="558" y="828"/>
                  </a:lnTo>
                  <a:lnTo>
                    <a:pt x="601" y="782"/>
                  </a:lnTo>
                  <a:lnTo>
                    <a:pt x="637" y="727"/>
                  </a:lnTo>
                  <a:lnTo>
                    <a:pt x="666" y="668"/>
                  </a:lnTo>
                  <a:lnTo>
                    <a:pt x="689" y="603"/>
                  </a:lnTo>
                  <a:lnTo>
                    <a:pt x="701" y="535"/>
                  </a:lnTo>
                  <a:lnTo>
                    <a:pt x="708" y="459"/>
                  </a:lnTo>
                  <a:lnTo>
                    <a:pt x="705" y="384"/>
                  </a:lnTo>
                  <a:lnTo>
                    <a:pt x="692" y="312"/>
                  </a:lnTo>
                  <a:lnTo>
                    <a:pt x="673" y="248"/>
                  </a:lnTo>
                  <a:lnTo>
                    <a:pt x="643" y="188"/>
                  </a:lnTo>
                  <a:lnTo>
                    <a:pt x="607" y="133"/>
                  </a:lnTo>
                  <a:lnTo>
                    <a:pt x="569" y="88"/>
                  </a:lnTo>
                  <a:lnTo>
                    <a:pt x="524" y="52"/>
                  </a:lnTo>
                  <a:lnTo>
                    <a:pt x="472" y="22"/>
                  </a:lnTo>
                  <a:lnTo>
                    <a:pt x="420" y="6"/>
                  </a:lnTo>
                  <a:lnTo>
                    <a:pt x="360" y="0"/>
                  </a:lnTo>
                  <a:lnTo>
                    <a:pt x="302" y="3"/>
                  </a:lnTo>
                  <a:lnTo>
                    <a:pt x="250" y="19"/>
                  </a:lnTo>
                  <a:lnTo>
                    <a:pt x="198" y="49"/>
                  </a:lnTo>
                  <a:lnTo>
                    <a:pt x="150" y="85"/>
                  </a:lnTo>
                  <a:lnTo>
                    <a:pt x="110" y="130"/>
                  </a:lnTo>
                  <a:lnTo>
                    <a:pt x="71" y="182"/>
                  </a:lnTo>
                  <a:lnTo>
                    <a:pt x="43" y="241"/>
                  </a:lnTo>
                  <a:lnTo>
                    <a:pt x="19" y="306"/>
                  </a:lnTo>
                  <a:lnTo>
                    <a:pt x="7" y="378"/>
                  </a:lnTo>
                  <a:lnTo>
                    <a:pt x="0" y="453"/>
                  </a:lnTo>
                  <a:lnTo>
                    <a:pt x="3" y="525"/>
                  </a:lnTo>
                  <a:lnTo>
                    <a:pt x="16" y="596"/>
                  </a:lnTo>
                  <a:lnTo>
                    <a:pt x="39" y="662"/>
                  </a:lnTo>
                  <a:lnTo>
                    <a:pt x="65" y="724"/>
                  </a:lnTo>
                  <a:lnTo>
                    <a:pt x="101" y="776"/>
                  </a:lnTo>
                  <a:lnTo>
                    <a:pt x="140" y="822"/>
                  </a:lnTo>
                  <a:lnTo>
                    <a:pt x="186" y="861"/>
                  </a:lnTo>
                  <a:lnTo>
                    <a:pt x="238" y="887"/>
                  </a:lnTo>
                  <a:lnTo>
                    <a:pt x="293" y="906"/>
                  </a:lnTo>
                  <a:lnTo>
                    <a:pt x="348" y="913"/>
                  </a:lnTo>
                  <a:close/>
                </a:path>
              </a:pathLst>
            </a:custGeom>
            <a:solidFill>
              <a:srgbClr val="CB65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63" name="Freeform 1187"/>
            <p:cNvSpPr>
              <a:spLocks/>
            </p:cNvSpPr>
            <p:nvPr/>
          </p:nvSpPr>
          <p:spPr bwMode="auto">
            <a:xfrm>
              <a:off x="946" y="2792"/>
              <a:ext cx="31" cy="24"/>
            </a:xfrm>
            <a:custGeom>
              <a:avLst/>
              <a:gdLst>
                <a:gd name="T0" fmla="*/ 13 w 705"/>
                <a:gd name="T1" fmla="*/ 355 h 672"/>
                <a:gd name="T2" fmla="*/ 56 w 705"/>
                <a:gd name="T3" fmla="*/ 466 h 672"/>
                <a:gd name="T4" fmla="*/ 117 w 705"/>
                <a:gd name="T5" fmla="*/ 560 h 672"/>
                <a:gd name="T6" fmla="*/ 199 w 705"/>
                <a:gd name="T7" fmla="*/ 629 h 672"/>
                <a:gd name="T8" fmla="*/ 296 w 705"/>
                <a:gd name="T9" fmla="*/ 665 h 672"/>
                <a:gd name="T10" fmla="*/ 403 w 705"/>
                <a:gd name="T11" fmla="*/ 665 h 672"/>
                <a:gd name="T12" fmla="*/ 507 w 705"/>
                <a:gd name="T13" fmla="*/ 623 h 672"/>
                <a:gd name="T14" fmla="*/ 598 w 705"/>
                <a:gd name="T15" fmla="*/ 541 h 672"/>
                <a:gd name="T16" fmla="*/ 663 w 705"/>
                <a:gd name="T17" fmla="*/ 427 h 672"/>
                <a:gd name="T18" fmla="*/ 698 w 705"/>
                <a:gd name="T19" fmla="*/ 294 h 672"/>
                <a:gd name="T20" fmla="*/ 705 w 705"/>
                <a:gd name="T21" fmla="*/ 195 h 672"/>
                <a:gd name="T22" fmla="*/ 702 w 705"/>
                <a:gd name="T23" fmla="*/ 150 h 672"/>
                <a:gd name="T24" fmla="*/ 695 w 705"/>
                <a:gd name="T25" fmla="*/ 104 h 672"/>
                <a:gd name="T26" fmla="*/ 686 w 705"/>
                <a:gd name="T27" fmla="*/ 62 h 672"/>
                <a:gd name="T28" fmla="*/ 673 w 705"/>
                <a:gd name="T29" fmla="*/ 19 h 672"/>
                <a:gd name="T30" fmla="*/ 659 w 705"/>
                <a:gd name="T31" fmla="*/ 0 h 672"/>
                <a:gd name="T32" fmla="*/ 647 w 705"/>
                <a:gd name="T33" fmla="*/ 74 h 672"/>
                <a:gd name="T34" fmla="*/ 624 w 705"/>
                <a:gd name="T35" fmla="*/ 101 h 672"/>
                <a:gd name="T36" fmla="*/ 595 w 705"/>
                <a:gd name="T37" fmla="*/ 104 h 672"/>
                <a:gd name="T38" fmla="*/ 566 w 705"/>
                <a:gd name="T39" fmla="*/ 107 h 672"/>
                <a:gd name="T40" fmla="*/ 540 w 705"/>
                <a:gd name="T41" fmla="*/ 134 h 672"/>
                <a:gd name="T42" fmla="*/ 536 w 705"/>
                <a:gd name="T43" fmla="*/ 146 h 672"/>
                <a:gd name="T44" fmla="*/ 536 w 705"/>
                <a:gd name="T45" fmla="*/ 170 h 672"/>
                <a:gd name="T46" fmla="*/ 533 w 705"/>
                <a:gd name="T47" fmla="*/ 192 h 672"/>
                <a:gd name="T48" fmla="*/ 524 w 705"/>
                <a:gd name="T49" fmla="*/ 218 h 672"/>
                <a:gd name="T50" fmla="*/ 500 w 705"/>
                <a:gd name="T51" fmla="*/ 238 h 672"/>
                <a:gd name="T52" fmla="*/ 488 w 705"/>
                <a:gd name="T53" fmla="*/ 261 h 672"/>
                <a:gd name="T54" fmla="*/ 497 w 705"/>
                <a:gd name="T55" fmla="*/ 287 h 672"/>
                <a:gd name="T56" fmla="*/ 507 w 705"/>
                <a:gd name="T57" fmla="*/ 316 h 672"/>
                <a:gd name="T58" fmla="*/ 510 w 705"/>
                <a:gd name="T59" fmla="*/ 345 h 672"/>
                <a:gd name="T60" fmla="*/ 488 w 705"/>
                <a:gd name="T61" fmla="*/ 369 h 672"/>
                <a:gd name="T62" fmla="*/ 475 w 705"/>
                <a:gd name="T63" fmla="*/ 375 h 672"/>
                <a:gd name="T64" fmla="*/ 458 w 705"/>
                <a:gd name="T65" fmla="*/ 378 h 672"/>
                <a:gd name="T66" fmla="*/ 445 w 705"/>
                <a:gd name="T67" fmla="*/ 378 h 672"/>
                <a:gd name="T68" fmla="*/ 436 w 705"/>
                <a:gd name="T69" fmla="*/ 381 h 672"/>
                <a:gd name="T70" fmla="*/ 429 w 705"/>
                <a:gd name="T71" fmla="*/ 385 h 672"/>
                <a:gd name="T72" fmla="*/ 417 w 705"/>
                <a:gd name="T73" fmla="*/ 405 h 672"/>
                <a:gd name="T74" fmla="*/ 406 w 705"/>
                <a:gd name="T75" fmla="*/ 424 h 672"/>
                <a:gd name="T76" fmla="*/ 393 w 705"/>
                <a:gd name="T77" fmla="*/ 447 h 672"/>
                <a:gd name="T78" fmla="*/ 381 w 705"/>
                <a:gd name="T79" fmla="*/ 463 h 672"/>
                <a:gd name="T80" fmla="*/ 357 w 705"/>
                <a:gd name="T81" fmla="*/ 469 h 672"/>
                <a:gd name="T82" fmla="*/ 335 w 705"/>
                <a:gd name="T83" fmla="*/ 469 h 672"/>
                <a:gd name="T84" fmla="*/ 315 w 705"/>
                <a:gd name="T85" fmla="*/ 460 h 672"/>
                <a:gd name="T86" fmla="*/ 296 w 705"/>
                <a:gd name="T87" fmla="*/ 447 h 672"/>
                <a:gd name="T88" fmla="*/ 277 w 705"/>
                <a:gd name="T89" fmla="*/ 437 h 672"/>
                <a:gd name="T90" fmla="*/ 257 w 705"/>
                <a:gd name="T91" fmla="*/ 433 h 672"/>
                <a:gd name="T92" fmla="*/ 238 w 705"/>
                <a:gd name="T93" fmla="*/ 440 h 672"/>
                <a:gd name="T94" fmla="*/ 219 w 705"/>
                <a:gd name="T95" fmla="*/ 453 h 672"/>
                <a:gd name="T96" fmla="*/ 199 w 705"/>
                <a:gd name="T97" fmla="*/ 463 h 672"/>
                <a:gd name="T98" fmla="*/ 179 w 705"/>
                <a:gd name="T99" fmla="*/ 466 h 672"/>
                <a:gd name="T100" fmla="*/ 153 w 705"/>
                <a:gd name="T101" fmla="*/ 453 h 672"/>
                <a:gd name="T102" fmla="*/ 121 w 705"/>
                <a:gd name="T103" fmla="*/ 430 h 672"/>
                <a:gd name="T104" fmla="*/ 92 w 705"/>
                <a:gd name="T105" fmla="*/ 408 h 672"/>
                <a:gd name="T106" fmla="*/ 59 w 705"/>
                <a:gd name="T107" fmla="*/ 381 h 672"/>
                <a:gd name="T108" fmla="*/ 30 w 705"/>
                <a:gd name="T109" fmla="*/ 342 h 672"/>
                <a:gd name="T110" fmla="*/ 0 w 705"/>
                <a:gd name="T111" fmla="*/ 287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5" h="672">
                  <a:moveTo>
                    <a:pt x="4" y="290"/>
                  </a:moveTo>
                  <a:lnTo>
                    <a:pt x="13" y="355"/>
                  </a:lnTo>
                  <a:lnTo>
                    <a:pt x="33" y="414"/>
                  </a:lnTo>
                  <a:lnTo>
                    <a:pt x="56" y="466"/>
                  </a:lnTo>
                  <a:lnTo>
                    <a:pt x="85" y="518"/>
                  </a:lnTo>
                  <a:lnTo>
                    <a:pt x="117" y="560"/>
                  </a:lnTo>
                  <a:lnTo>
                    <a:pt x="156" y="600"/>
                  </a:lnTo>
                  <a:lnTo>
                    <a:pt x="199" y="629"/>
                  </a:lnTo>
                  <a:lnTo>
                    <a:pt x="247" y="653"/>
                  </a:lnTo>
                  <a:lnTo>
                    <a:pt x="296" y="665"/>
                  </a:lnTo>
                  <a:lnTo>
                    <a:pt x="345" y="672"/>
                  </a:lnTo>
                  <a:lnTo>
                    <a:pt x="403" y="665"/>
                  </a:lnTo>
                  <a:lnTo>
                    <a:pt x="458" y="649"/>
                  </a:lnTo>
                  <a:lnTo>
                    <a:pt x="507" y="623"/>
                  </a:lnTo>
                  <a:lnTo>
                    <a:pt x="555" y="587"/>
                  </a:lnTo>
                  <a:lnTo>
                    <a:pt x="598" y="541"/>
                  </a:lnTo>
                  <a:lnTo>
                    <a:pt x="634" y="486"/>
                  </a:lnTo>
                  <a:lnTo>
                    <a:pt x="663" y="427"/>
                  </a:lnTo>
                  <a:lnTo>
                    <a:pt x="686" y="362"/>
                  </a:lnTo>
                  <a:lnTo>
                    <a:pt x="698" y="294"/>
                  </a:lnTo>
                  <a:lnTo>
                    <a:pt x="705" y="218"/>
                  </a:lnTo>
                  <a:lnTo>
                    <a:pt x="705" y="195"/>
                  </a:lnTo>
                  <a:lnTo>
                    <a:pt x="705" y="173"/>
                  </a:lnTo>
                  <a:lnTo>
                    <a:pt x="702" y="150"/>
                  </a:lnTo>
                  <a:lnTo>
                    <a:pt x="698" y="127"/>
                  </a:lnTo>
                  <a:lnTo>
                    <a:pt x="695" y="104"/>
                  </a:lnTo>
                  <a:lnTo>
                    <a:pt x="692" y="82"/>
                  </a:lnTo>
                  <a:lnTo>
                    <a:pt x="686" y="62"/>
                  </a:lnTo>
                  <a:lnTo>
                    <a:pt x="679" y="39"/>
                  </a:lnTo>
                  <a:lnTo>
                    <a:pt x="673" y="19"/>
                  </a:lnTo>
                  <a:lnTo>
                    <a:pt x="667" y="0"/>
                  </a:lnTo>
                  <a:lnTo>
                    <a:pt x="659" y="0"/>
                  </a:lnTo>
                  <a:lnTo>
                    <a:pt x="656" y="43"/>
                  </a:lnTo>
                  <a:lnTo>
                    <a:pt x="647" y="74"/>
                  </a:lnTo>
                  <a:lnTo>
                    <a:pt x="637" y="91"/>
                  </a:lnTo>
                  <a:lnTo>
                    <a:pt x="624" y="101"/>
                  </a:lnTo>
                  <a:lnTo>
                    <a:pt x="611" y="104"/>
                  </a:lnTo>
                  <a:lnTo>
                    <a:pt x="595" y="104"/>
                  </a:lnTo>
                  <a:lnTo>
                    <a:pt x="579" y="104"/>
                  </a:lnTo>
                  <a:lnTo>
                    <a:pt x="566" y="107"/>
                  </a:lnTo>
                  <a:lnTo>
                    <a:pt x="552" y="114"/>
                  </a:lnTo>
                  <a:lnTo>
                    <a:pt x="540" y="134"/>
                  </a:lnTo>
                  <a:lnTo>
                    <a:pt x="536" y="140"/>
                  </a:lnTo>
                  <a:lnTo>
                    <a:pt x="536" y="146"/>
                  </a:lnTo>
                  <a:lnTo>
                    <a:pt x="536" y="156"/>
                  </a:lnTo>
                  <a:lnTo>
                    <a:pt x="536" y="170"/>
                  </a:lnTo>
                  <a:lnTo>
                    <a:pt x="536" y="179"/>
                  </a:lnTo>
                  <a:lnTo>
                    <a:pt x="533" y="192"/>
                  </a:lnTo>
                  <a:lnTo>
                    <a:pt x="530" y="206"/>
                  </a:lnTo>
                  <a:lnTo>
                    <a:pt x="524" y="218"/>
                  </a:lnTo>
                  <a:lnTo>
                    <a:pt x="514" y="228"/>
                  </a:lnTo>
                  <a:lnTo>
                    <a:pt x="500" y="238"/>
                  </a:lnTo>
                  <a:lnTo>
                    <a:pt x="491" y="248"/>
                  </a:lnTo>
                  <a:lnTo>
                    <a:pt x="488" y="261"/>
                  </a:lnTo>
                  <a:lnTo>
                    <a:pt x="491" y="273"/>
                  </a:lnTo>
                  <a:lnTo>
                    <a:pt x="497" y="287"/>
                  </a:lnTo>
                  <a:lnTo>
                    <a:pt x="504" y="303"/>
                  </a:lnTo>
                  <a:lnTo>
                    <a:pt x="507" y="316"/>
                  </a:lnTo>
                  <a:lnTo>
                    <a:pt x="510" y="333"/>
                  </a:lnTo>
                  <a:lnTo>
                    <a:pt x="510" y="345"/>
                  </a:lnTo>
                  <a:lnTo>
                    <a:pt x="504" y="358"/>
                  </a:lnTo>
                  <a:lnTo>
                    <a:pt x="488" y="369"/>
                  </a:lnTo>
                  <a:lnTo>
                    <a:pt x="481" y="372"/>
                  </a:lnTo>
                  <a:lnTo>
                    <a:pt x="475" y="375"/>
                  </a:lnTo>
                  <a:lnTo>
                    <a:pt x="469" y="375"/>
                  </a:lnTo>
                  <a:lnTo>
                    <a:pt x="458" y="378"/>
                  </a:lnTo>
                  <a:lnTo>
                    <a:pt x="452" y="378"/>
                  </a:lnTo>
                  <a:lnTo>
                    <a:pt x="445" y="378"/>
                  </a:lnTo>
                  <a:lnTo>
                    <a:pt x="439" y="381"/>
                  </a:lnTo>
                  <a:lnTo>
                    <a:pt x="436" y="381"/>
                  </a:lnTo>
                  <a:lnTo>
                    <a:pt x="433" y="381"/>
                  </a:lnTo>
                  <a:lnTo>
                    <a:pt x="429" y="385"/>
                  </a:lnTo>
                  <a:lnTo>
                    <a:pt x="423" y="391"/>
                  </a:lnTo>
                  <a:lnTo>
                    <a:pt x="417" y="405"/>
                  </a:lnTo>
                  <a:lnTo>
                    <a:pt x="409" y="414"/>
                  </a:lnTo>
                  <a:lnTo>
                    <a:pt x="406" y="424"/>
                  </a:lnTo>
                  <a:lnTo>
                    <a:pt x="400" y="437"/>
                  </a:lnTo>
                  <a:lnTo>
                    <a:pt x="393" y="447"/>
                  </a:lnTo>
                  <a:lnTo>
                    <a:pt x="387" y="457"/>
                  </a:lnTo>
                  <a:lnTo>
                    <a:pt x="381" y="463"/>
                  </a:lnTo>
                  <a:lnTo>
                    <a:pt x="371" y="469"/>
                  </a:lnTo>
                  <a:lnTo>
                    <a:pt x="357" y="469"/>
                  </a:lnTo>
                  <a:lnTo>
                    <a:pt x="348" y="469"/>
                  </a:lnTo>
                  <a:lnTo>
                    <a:pt x="335" y="469"/>
                  </a:lnTo>
                  <a:lnTo>
                    <a:pt x="326" y="463"/>
                  </a:lnTo>
                  <a:lnTo>
                    <a:pt x="315" y="460"/>
                  </a:lnTo>
                  <a:lnTo>
                    <a:pt x="306" y="453"/>
                  </a:lnTo>
                  <a:lnTo>
                    <a:pt x="296" y="447"/>
                  </a:lnTo>
                  <a:lnTo>
                    <a:pt x="286" y="444"/>
                  </a:lnTo>
                  <a:lnTo>
                    <a:pt x="277" y="437"/>
                  </a:lnTo>
                  <a:lnTo>
                    <a:pt x="266" y="437"/>
                  </a:lnTo>
                  <a:lnTo>
                    <a:pt x="257" y="433"/>
                  </a:lnTo>
                  <a:lnTo>
                    <a:pt x="247" y="437"/>
                  </a:lnTo>
                  <a:lnTo>
                    <a:pt x="238" y="440"/>
                  </a:lnTo>
                  <a:lnTo>
                    <a:pt x="228" y="447"/>
                  </a:lnTo>
                  <a:lnTo>
                    <a:pt x="219" y="453"/>
                  </a:lnTo>
                  <a:lnTo>
                    <a:pt x="208" y="460"/>
                  </a:lnTo>
                  <a:lnTo>
                    <a:pt x="199" y="463"/>
                  </a:lnTo>
                  <a:lnTo>
                    <a:pt x="189" y="466"/>
                  </a:lnTo>
                  <a:lnTo>
                    <a:pt x="179" y="466"/>
                  </a:lnTo>
                  <a:lnTo>
                    <a:pt x="166" y="463"/>
                  </a:lnTo>
                  <a:lnTo>
                    <a:pt x="153" y="453"/>
                  </a:lnTo>
                  <a:lnTo>
                    <a:pt x="137" y="444"/>
                  </a:lnTo>
                  <a:lnTo>
                    <a:pt x="121" y="430"/>
                  </a:lnTo>
                  <a:lnTo>
                    <a:pt x="104" y="421"/>
                  </a:lnTo>
                  <a:lnTo>
                    <a:pt x="92" y="408"/>
                  </a:lnTo>
                  <a:lnTo>
                    <a:pt x="76" y="394"/>
                  </a:lnTo>
                  <a:lnTo>
                    <a:pt x="59" y="381"/>
                  </a:lnTo>
                  <a:lnTo>
                    <a:pt x="43" y="362"/>
                  </a:lnTo>
                  <a:lnTo>
                    <a:pt x="30" y="342"/>
                  </a:lnTo>
                  <a:lnTo>
                    <a:pt x="13" y="316"/>
                  </a:lnTo>
                  <a:lnTo>
                    <a:pt x="0" y="287"/>
                  </a:lnTo>
                  <a:lnTo>
                    <a:pt x="4" y="290"/>
                  </a:lnTo>
                  <a:close/>
                </a:path>
              </a:pathLst>
            </a:custGeom>
            <a:solidFill>
              <a:srgbClr val="B24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64" name="Freeform 1188"/>
            <p:cNvSpPr>
              <a:spLocks/>
            </p:cNvSpPr>
            <p:nvPr/>
          </p:nvSpPr>
          <p:spPr bwMode="auto">
            <a:xfrm>
              <a:off x="946" y="2783"/>
              <a:ext cx="31" cy="33"/>
            </a:xfrm>
            <a:custGeom>
              <a:avLst/>
              <a:gdLst>
                <a:gd name="T0" fmla="*/ 348 w 708"/>
                <a:gd name="T1" fmla="*/ 913 h 913"/>
                <a:gd name="T2" fmla="*/ 406 w 708"/>
                <a:gd name="T3" fmla="*/ 906 h 913"/>
                <a:gd name="T4" fmla="*/ 461 w 708"/>
                <a:gd name="T5" fmla="*/ 890 h 913"/>
                <a:gd name="T6" fmla="*/ 510 w 708"/>
                <a:gd name="T7" fmla="*/ 864 h 913"/>
                <a:gd name="T8" fmla="*/ 558 w 708"/>
                <a:gd name="T9" fmla="*/ 828 h 913"/>
                <a:gd name="T10" fmla="*/ 601 w 708"/>
                <a:gd name="T11" fmla="*/ 782 h 913"/>
                <a:gd name="T12" fmla="*/ 637 w 708"/>
                <a:gd name="T13" fmla="*/ 727 h 913"/>
                <a:gd name="T14" fmla="*/ 666 w 708"/>
                <a:gd name="T15" fmla="*/ 668 h 913"/>
                <a:gd name="T16" fmla="*/ 689 w 708"/>
                <a:gd name="T17" fmla="*/ 603 h 913"/>
                <a:gd name="T18" fmla="*/ 701 w 708"/>
                <a:gd name="T19" fmla="*/ 535 h 913"/>
                <a:gd name="T20" fmla="*/ 708 w 708"/>
                <a:gd name="T21" fmla="*/ 459 h 913"/>
                <a:gd name="T22" fmla="*/ 705 w 708"/>
                <a:gd name="T23" fmla="*/ 384 h 913"/>
                <a:gd name="T24" fmla="*/ 692 w 708"/>
                <a:gd name="T25" fmla="*/ 312 h 913"/>
                <a:gd name="T26" fmla="*/ 673 w 708"/>
                <a:gd name="T27" fmla="*/ 248 h 913"/>
                <a:gd name="T28" fmla="*/ 643 w 708"/>
                <a:gd name="T29" fmla="*/ 188 h 913"/>
                <a:gd name="T30" fmla="*/ 607 w 708"/>
                <a:gd name="T31" fmla="*/ 133 h 913"/>
                <a:gd name="T32" fmla="*/ 569 w 708"/>
                <a:gd name="T33" fmla="*/ 88 h 913"/>
                <a:gd name="T34" fmla="*/ 524 w 708"/>
                <a:gd name="T35" fmla="*/ 52 h 913"/>
                <a:gd name="T36" fmla="*/ 472 w 708"/>
                <a:gd name="T37" fmla="*/ 22 h 913"/>
                <a:gd name="T38" fmla="*/ 420 w 708"/>
                <a:gd name="T39" fmla="*/ 6 h 913"/>
                <a:gd name="T40" fmla="*/ 360 w 708"/>
                <a:gd name="T41" fmla="*/ 0 h 913"/>
                <a:gd name="T42" fmla="*/ 302 w 708"/>
                <a:gd name="T43" fmla="*/ 3 h 913"/>
                <a:gd name="T44" fmla="*/ 250 w 708"/>
                <a:gd name="T45" fmla="*/ 19 h 913"/>
                <a:gd name="T46" fmla="*/ 198 w 708"/>
                <a:gd name="T47" fmla="*/ 49 h 913"/>
                <a:gd name="T48" fmla="*/ 150 w 708"/>
                <a:gd name="T49" fmla="*/ 85 h 913"/>
                <a:gd name="T50" fmla="*/ 110 w 708"/>
                <a:gd name="T51" fmla="*/ 130 h 913"/>
                <a:gd name="T52" fmla="*/ 71 w 708"/>
                <a:gd name="T53" fmla="*/ 182 h 913"/>
                <a:gd name="T54" fmla="*/ 43 w 708"/>
                <a:gd name="T55" fmla="*/ 241 h 913"/>
                <a:gd name="T56" fmla="*/ 19 w 708"/>
                <a:gd name="T57" fmla="*/ 306 h 913"/>
                <a:gd name="T58" fmla="*/ 7 w 708"/>
                <a:gd name="T59" fmla="*/ 378 h 913"/>
                <a:gd name="T60" fmla="*/ 0 w 708"/>
                <a:gd name="T61" fmla="*/ 453 h 913"/>
                <a:gd name="T62" fmla="*/ 3 w 708"/>
                <a:gd name="T63" fmla="*/ 525 h 913"/>
                <a:gd name="T64" fmla="*/ 16 w 708"/>
                <a:gd name="T65" fmla="*/ 596 h 913"/>
                <a:gd name="T66" fmla="*/ 39 w 708"/>
                <a:gd name="T67" fmla="*/ 662 h 913"/>
                <a:gd name="T68" fmla="*/ 65 w 708"/>
                <a:gd name="T69" fmla="*/ 724 h 913"/>
                <a:gd name="T70" fmla="*/ 101 w 708"/>
                <a:gd name="T71" fmla="*/ 776 h 913"/>
                <a:gd name="T72" fmla="*/ 140 w 708"/>
                <a:gd name="T73" fmla="*/ 822 h 913"/>
                <a:gd name="T74" fmla="*/ 186 w 708"/>
                <a:gd name="T75" fmla="*/ 861 h 913"/>
                <a:gd name="T76" fmla="*/ 238 w 708"/>
                <a:gd name="T77" fmla="*/ 887 h 913"/>
                <a:gd name="T78" fmla="*/ 293 w 708"/>
                <a:gd name="T79" fmla="*/ 906 h 913"/>
                <a:gd name="T80" fmla="*/ 348 w 708"/>
                <a:gd name="T81" fmla="*/ 913 h 9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8" h="913">
                  <a:moveTo>
                    <a:pt x="348" y="913"/>
                  </a:moveTo>
                  <a:lnTo>
                    <a:pt x="406" y="906"/>
                  </a:lnTo>
                  <a:lnTo>
                    <a:pt x="461" y="890"/>
                  </a:lnTo>
                  <a:lnTo>
                    <a:pt x="510" y="864"/>
                  </a:lnTo>
                  <a:lnTo>
                    <a:pt x="558" y="828"/>
                  </a:lnTo>
                  <a:lnTo>
                    <a:pt x="601" y="782"/>
                  </a:lnTo>
                  <a:lnTo>
                    <a:pt x="637" y="727"/>
                  </a:lnTo>
                  <a:lnTo>
                    <a:pt x="666" y="668"/>
                  </a:lnTo>
                  <a:lnTo>
                    <a:pt x="689" y="603"/>
                  </a:lnTo>
                  <a:lnTo>
                    <a:pt x="701" y="535"/>
                  </a:lnTo>
                  <a:lnTo>
                    <a:pt x="708" y="459"/>
                  </a:lnTo>
                  <a:lnTo>
                    <a:pt x="705" y="384"/>
                  </a:lnTo>
                  <a:lnTo>
                    <a:pt x="692" y="312"/>
                  </a:lnTo>
                  <a:lnTo>
                    <a:pt x="673" y="248"/>
                  </a:lnTo>
                  <a:lnTo>
                    <a:pt x="643" y="188"/>
                  </a:lnTo>
                  <a:lnTo>
                    <a:pt x="607" y="133"/>
                  </a:lnTo>
                  <a:lnTo>
                    <a:pt x="569" y="88"/>
                  </a:lnTo>
                  <a:lnTo>
                    <a:pt x="524" y="52"/>
                  </a:lnTo>
                  <a:lnTo>
                    <a:pt x="472" y="22"/>
                  </a:lnTo>
                  <a:lnTo>
                    <a:pt x="420" y="6"/>
                  </a:lnTo>
                  <a:lnTo>
                    <a:pt x="360" y="0"/>
                  </a:lnTo>
                  <a:lnTo>
                    <a:pt x="302" y="3"/>
                  </a:lnTo>
                  <a:lnTo>
                    <a:pt x="250" y="19"/>
                  </a:lnTo>
                  <a:lnTo>
                    <a:pt x="198" y="49"/>
                  </a:lnTo>
                  <a:lnTo>
                    <a:pt x="150" y="85"/>
                  </a:lnTo>
                  <a:lnTo>
                    <a:pt x="110" y="130"/>
                  </a:lnTo>
                  <a:lnTo>
                    <a:pt x="71" y="182"/>
                  </a:lnTo>
                  <a:lnTo>
                    <a:pt x="43" y="241"/>
                  </a:lnTo>
                  <a:lnTo>
                    <a:pt x="19" y="306"/>
                  </a:lnTo>
                  <a:lnTo>
                    <a:pt x="7" y="378"/>
                  </a:lnTo>
                  <a:lnTo>
                    <a:pt x="0" y="453"/>
                  </a:lnTo>
                  <a:lnTo>
                    <a:pt x="3" y="525"/>
                  </a:lnTo>
                  <a:lnTo>
                    <a:pt x="16" y="596"/>
                  </a:lnTo>
                  <a:lnTo>
                    <a:pt x="39" y="662"/>
                  </a:lnTo>
                  <a:lnTo>
                    <a:pt x="65" y="724"/>
                  </a:lnTo>
                  <a:lnTo>
                    <a:pt x="101" y="776"/>
                  </a:lnTo>
                  <a:lnTo>
                    <a:pt x="140" y="822"/>
                  </a:lnTo>
                  <a:lnTo>
                    <a:pt x="186" y="861"/>
                  </a:lnTo>
                  <a:lnTo>
                    <a:pt x="238" y="887"/>
                  </a:lnTo>
                  <a:lnTo>
                    <a:pt x="293" y="906"/>
                  </a:lnTo>
                  <a:lnTo>
                    <a:pt x="348" y="913"/>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65" name="Freeform 1189"/>
            <p:cNvSpPr>
              <a:spLocks/>
            </p:cNvSpPr>
            <p:nvPr/>
          </p:nvSpPr>
          <p:spPr bwMode="auto">
            <a:xfrm>
              <a:off x="956" y="2797"/>
              <a:ext cx="2" cy="2"/>
            </a:xfrm>
            <a:custGeom>
              <a:avLst/>
              <a:gdLst>
                <a:gd name="T0" fmla="*/ 19 w 46"/>
                <a:gd name="T1" fmla="*/ 49 h 49"/>
                <a:gd name="T2" fmla="*/ 26 w 46"/>
                <a:gd name="T3" fmla="*/ 49 h 49"/>
                <a:gd name="T4" fmla="*/ 29 w 46"/>
                <a:gd name="T5" fmla="*/ 46 h 49"/>
                <a:gd name="T6" fmla="*/ 35 w 46"/>
                <a:gd name="T7" fmla="*/ 43 h 49"/>
                <a:gd name="T8" fmla="*/ 35 w 46"/>
                <a:gd name="T9" fmla="*/ 40 h 49"/>
                <a:gd name="T10" fmla="*/ 40 w 46"/>
                <a:gd name="T11" fmla="*/ 33 h 49"/>
                <a:gd name="T12" fmla="*/ 43 w 46"/>
                <a:gd name="T13" fmla="*/ 30 h 49"/>
                <a:gd name="T14" fmla="*/ 43 w 46"/>
                <a:gd name="T15" fmla="*/ 24 h 49"/>
                <a:gd name="T16" fmla="*/ 43 w 46"/>
                <a:gd name="T17" fmla="*/ 21 h 49"/>
                <a:gd name="T18" fmla="*/ 46 w 46"/>
                <a:gd name="T19" fmla="*/ 17 h 49"/>
                <a:gd name="T20" fmla="*/ 43 w 46"/>
                <a:gd name="T21" fmla="*/ 14 h 49"/>
                <a:gd name="T22" fmla="*/ 43 w 46"/>
                <a:gd name="T23" fmla="*/ 10 h 49"/>
                <a:gd name="T24" fmla="*/ 40 w 46"/>
                <a:gd name="T25" fmla="*/ 7 h 49"/>
                <a:gd name="T26" fmla="*/ 35 w 46"/>
                <a:gd name="T27" fmla="*/ 4 h 49"/>
                <a:gd name="T28" fmla="*/ 32 w 46"/>
                <a:gd name="T29" fmla="*/ 0 h 49"/>
                <a:gd name="T30" fmla="*/ 29 w 46"/>
                <a:gd name="T31" fmla="*/ 0 h 49"/>
                <a:gd name="T32" fmla="*/ 26 w 46"/>
                <a:gd name="T33" fmla="*/ 0 h 49"/>
                <a:gd name="T34" fmla="*/ 23 w 46"/>
                <a:gd name="T35" fmla="*/ 0 h 49"/>
                <a:gd name="T36" fmla="*/ 19 w 46"/>
                <a:gd name="T37" fmla="*/ 0 h 49"/>
                <a:gd name="T38" fmla="*/ 16 w 46"/>
                <a:gd name="T39" fmla="*/ 0 h 49"/>
                <a:gd name="T40" fmla="*/ 13 w 46"/>
                <a:gd name="T41" fmla="*/ 0 h 49"/>
                <a:gd name="T42" fmla="*/ 10 w 46"/>
                <a:gd name="T43" fmla="*/ 0 h 49"/>
                <a:gd name="T44" fmla="*/ 10 w 46"/>
                <a:gd name="T45" fmla="*/ 4 h 49"/>
                <a:gd name="T46" fmla="*/ 7 w 46"/>
                <a:gd name="T47" fmla="*/ 7 h 49"/>
                <a:gd name="T48" fmla="*/ 4 w 46"/>
                <a:gd name="T49" fmla="*/ 10 h 49"/>
                <a:gd name="T50" fmla="*/ 4 w 46"/>
                <a:gd name="T51" fmla="*/ 14 h 49"/>
                <a:gd name="T52" fmla="*/ 4 w 46"/>
                <a:gd name="T53" fmla="*/ 17 h 49"/>
                <a:gd name="T54" fmla="*/ 0 w 46"/>
                <a:gd name="T55" fmla="*/ 21 h 49"/>
                <a:gd name="T56" fmla="*/ 0 w 46"/>
                <a:gd name="T57" fmla="*/ 24 h 49"/>
                <a:gd name="T58" fmla="*/ 0 w 46"/>
                <a:gd name="T59" fmla="*/ 30 h 49"/>
                <a:gd name="T60" fmla="*/ 4 w 46"/>
                <a:gd name="T61" fmla="*/ 33 h 49"/>
                <a:gd name="T62" fmla="*/ 4 w 46"/>
                <a:gd name="T63" fmla="*/ 36 h 49"/>
                <a:gd name="T64" fmla="*/ 4 w 46"/>
                <a:gd name="T65" fmla="*/ 40 h 49"/>
                <a:gd name="T66" fmla="*/ 7 w 46"/>
                <a:gd name="T67" fmla="*/ 43 h 49"/>
                <a:gd name="T68" fmla="*/ 10 w 46"/>
                <a:gd name="T69" fmla="*/ 46 h 49"/>
                <a:gd name="T70" fmla="*/ 13 w 46"/>
                <a:gd name="T71" fmla="*/ 49 h 49"/>
                <a:gd name="T72" fmla="*/ 16 w 46"/>
                <a:gd name="T73" fmla="*/ 49 h 49"/>
                <a:gd name="T74" fmla="*/ 19 w 46"/>
                <a:gd name="T75"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 h="49">
                  <a:moveTo>
                    <a:pt x="19" y="49"/>
                  </a:moveTo>
                  <a:lnTo>
                    <a:pt x="26" y="49"/>
                  </a:lnTo>
                  <a:lnTo>
                    <a:pt x="29" y="46"/>
                  </a:lnTo>
                  <a:lnTo>
                    <a:pt x="35" y="43"/>
                  </a:lnTo>
                  <a:lnTo>
                    <a:pt x="35" y="40"/>
                  </a:lnTo>
                  <a:lnTo>
                    <a:pt x="40" y="33"/>
                  </a:lnTo>
                  <a:lnTo>
                    <a:pt x="43" y="30"/>
                  </a:lnTo>
                  <a:lnTo>
                    <a:pt x="43" y="24"/>
                  </a:lnTo>
                  <a:lnTo>
                    <a:pt x="43" y="21"/>
                  </a:lnTo>
                  <a:lnTo>
                    <a:pt x="46" y="17"/>
                  </a:lnTo>
                  <a:lnTo>
                    <a:pt x="43" y="14"/>
                  </a:lnTo>
                  <a:lnTo>
                    <a:pt x="43" y="10"/>
                  </a:lnTo>
                  <a:lnTo>
                    <a:pt x="40" y="7"/>
                  </a:lnTo>
                  <a:lnTo>
                    <a:pt x="35" y="4"/>
                  </a:lnTo>
                  <a:lnTo>
                    <a:pt x="32" y="0"/>
                  </a:lnTo>
                  <a:lnTo>
                    <a:pt x="29" y="0"/>
                  </a:lnTo>
                  <a:lnTo>
                    <a:pt x="26" y="0"/>
                  </a:lnTo>
                  <a:lnTo>
                    <a:pt x="23" y="0"/>
                  </a:lnTo>
                  <a:lnTo>
                    <a:pt x="19" y="0"/>
                  </a:lnTo>
                  <a:lnTo>
                    <a:pt x="16" y="0"/>
                  </a:lnTo>
                  <a:lnTo>
                    <a:pt x="13" y="0"/>
                  </a:lnTo>
                  <a:lnTo>
                    <a:pt x="10" y="0"/>
                  </a:lnTo>
                  <a:lnTo>
                    <a:pt x="10" y="4"/>
                  </a:lnTo>
                  <a:lnTo>
                    <a:pt x="7" y="7"/>
                  </a:lnTo>
                  <a:lnTo>
                    <a:pt x="4" y="10"/>
                  </a:lnTo>
                  <a:lnTo>
                    <a:pt x="4" y="14"/>
                  </a:lnTo>
                  <a:lnTo>
                    <a:pt x="4" y="17"/>
                  </a:lnTo>
                  <a:lnTo>
                    <a:pt x="0" y="21"/>
                  </a:lnTo>
                  <a:lnTo>
                    <a:pt x="0" y="24"/>
                  </a:lnTo>
                  <a:lnTo>
                    <a:pt x="0" y="30"/>
                  </a:lnTo>
                  <a:lnTo>
                    <a:pt x="4" y="33"/>
                  </a:lnTo>
                  <a:lnTo>
                    <a:pt x="4" y="36"/>
                  </a:lnTo>
                  <a:lnTo>
                    <a:pt x="4" y="40"/>
                  </a:lnTo>
                  <a:lnTo>
                    <a:pt x="7" y="43"/>
                  </a:lnTo>
                  <a:lnTo>
                    <a:pt x="10" y="46"/>
                  </a:lnTo>
                  <a:lnTo>
                    <a:pt x="13" y="49"/>
                  </a:lnTo>
                  <a:lnTo>
                    <a:pt x="16" y="49"/>
                  </a:lnTo>
                  <a:lnTo>
                    <a:pt x="19" y="49"/>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66" name="Freeform 1190"/>
            <p:cNvSpPr>
              <a:spLocks/>
            </p:cNvSpPr>
            <p:nvPr/>
          </p:nvSpPr>
          <p:spPr bwMode="auto">
            <a:xfrm>
              <a:off x="957" y="2802"/>
              <a:ext cx="2" cy="2"/>
            </a:xfrm>
            <a:custGeom>
              <a:avLst/>
              <a:gdLst>
                <a:gd name="T0" fmla="*/ 3 w 58"/>
                <a:gd name="T1" fmla="*/ 49 h 52"/>
                <a:gd name="T2" fmla="*/ 6 w 58"/>
                <a:gd name="T3" fmla="*/ 52 h 52"/>
                <a:gd name="T4" fmla="*/ 9 w 58"/>
                <a:gd name="T5" fmla="*/ 52 h 52"/>
                <a:gd name="T6" fmla="*/ 12 w 58"/>
                <a:gd name="T7" fmla="*/ 52 h 52"/>
                <a:gd name="T8" fmla="*/ 16 w 58"/>
                <a:gd name="T9" fmla="*/ 52 h 52"/>
                <a:gd name="T10" fmla="*/ 19 w 58"/>
                <a:gd name="T11" fmla="*/ 52 h 52"/>
                <a:gd name="T12" fmla="*/ 22 w 58"/>
                <a:gd name="T13" fmla="*/ 52 h 52"/>
                <a:gd name="T14" fmla="*/ 28 w 58"/>
                <a:gd name="T15" fmla="*/ 52 h 52"/>
                <a:gd name="T16" fmla="*/ 33 w 58"/>
                <a:gd name="T17" fmla="*/ 49 h 52"/>
                <a:gd name="T18" fmla="*/ 36 w 58"/>
                <a:gd name="T19" fmla="*/ 49 h 52"/>
                <a:gd name="T20" fmla="*/ 42 w 58"/>
                <a:gd name="T21" fmla="*/ 46 h 52"/>
                <a:gd name="T22" fmla="*/ 45 w 58"/>
                <a:gd name="T23" fmla="*/ 39 h 52"/>
                <a:gd name="T24" fmla="*/ 48 w 58"/>
                <a:gd name="T25" fmla="*/ 35 h 52"/>
                <a:gd name="T26" fmla="*/ 52 w 58"/>
                <a:gd name="T27" fmla="*/ 32 h 52"/>
                <a:gd name="T28" fmla="*/ 52 w 58"/>
                <a:gd name="T29" fmla="*/ 25 h 52"/>
                <a:gd name="T30" fmla="*/ 55 w 58"/>
                <a:gd name="T31" fmla="*/ 19 h 52"/>
                <a:gd name="T32" fmla="*/ 55 w 58"/>
                <a:gd name="T33" fmla="*/ 16 h 52"/>
                <a:gd name="T34" fmla="*/ 58 w 58"/>
                <a:gd name="T35" fmla="*/ 13 h 52"/>
                <a:gd name="T36" fmla="*/ 58 w 58"/>
                <a:gd name="T37" fmla="*/ 10 h 52"/>
                <a:gd name="T38" fmla="*/ 55 w 58"/>
                <a:gd name="T39" fmla="*/ 6 h 52"/>
                <a:gd name="T40" fmla="*/ 55 w 58"/>
                <a:gd name="T41" fmla="*/ 3 h 52"/>
                <a:gd name="T42" fmla="*/ 52 w 58"/>
                <a:gd name="T43" fmla="*/ 3 h 52"/>
                <a:gd name="T44" fmla="*/ 48 w 58"/>
                <a:gd name="T45" fmla="*/ 3 h 52"/>
                <a:gd name="T46" fmla="*/ 45 w 58"/>
                <a:gd name="T47" fmla="*/ 0 h 52"/>
                <a:gd name="T48" fmla="*/ 42 w 58"/>
                <a:gd name="T49" fmla="*/ 3 h 52"/>
                <a:gd name="T50" fmla="*/ 36 w 58"/>
                <a:gd name="T51" fmla="*/ 3 h 52"/>
                <a:gd name="T52" fmla="*/ 28 w 58"/>
                <a:gd name="T53" fmla="*/ 3 h 52"/>
                <a:gd name="T54" fmla="*/ 22 w 58"/>
                <a:gd name="T55" fmla="*/ 6 h 52"/>
                <a:gd name="T56" fmla="*/ 19 w 58"/>
                <a:gd name="T57" fmla="*/ 6 h 52"/>
                <a:gd name="T58" fmla="*/ 12 w 58"/>
                <a:gd name="T59" fmla="*/ 10 h 52"/>
                <a:gd name="T60" fmla="*/ 9 w 58"/>
                <a:gd name="T61" fmla="*/ 13 h 52"/>
                <a:gd name="T62" fmla="*/ 6 w 58"/>
                <a:gd name="T63" fmla="*/ 16 h 52"/>
                <a:gd name="T64" fmla="*/ 3 w 58"/>
                <a:gd name="T65" fmla="*/ 19 h 52"/>
                <a:gd name="T66" fmla="*/ 0 w 58"/>
                <a:gd name="T67" fmla="*/ 25 h 52"/>
                <a:gd name="T68" fmla="*/ 0 w 58"/>
                <a:gd name="T69" fmla="*/ 29 h 52"/>
                <a:gd name="T70" fmla="*/ 0 w 58"/>
                <a:gd name="T71" fmla="*/ 32 h 52"/>
                <a:gd name="T72" fmla="*/ 0 w 58"/>
                <a:gd name="T73" fmla="*/ 39 h 52"/>
                <a:gd name="T74" fmla="*/ 0 w 58"/>
                <a:gd name="T75" fmla="*/ 42 h 52"/>
                <a:gd name="T76" fmla="*/ 0 w 58"/>
                <a:gd name="T77" fmla="*/ 46 h 52"/>
                <a:gd name="T78" fmla="*/ 3 w 58"/>
                <a:gd name="T79" fmla="*/ 4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 h="52">
                  <a:moveTo>
                    <a:pt x="3" y="49"/>
                  </a:moveTo>
                  <a:lnTo>
                    <a:pt x="6" y="52"/>
                  </a:lnTo>
                  <a:lnTo>
                    <a:pt x="9" y="52"/>
                  </a:lnTo>
                  <a:lnTo>
                    <a:pt x="12" y="52"/>
                  </a:lnTo>
                  <a:lnTo>
                    <a:pt x="16" y="52"/>
                  </a:lnTo>
                  <a:lnTo>
                    <a:pt x="19" y="52"/>
                  </a:lnTo>
                  <a:lnTo>
                    <a:pt x="22" y="52"/>
                  </a:lnTo>
                  <a:lnTo>
                    <a:pt x="28" y="52"/>
                  </a:lnTo>
                  <a:lnTo>
                    <a:pt x="33" y="49"/>
                  </a:lnTo>
                  <a:lnTo>
                    <a:pt x="36" y="49"/>
                  </a:lnTo>
                  <a:lnTo>
                    <a:pt x="42" y="46"/>
                  </a:lnTo>
                  <a:lnTo>
                    <a:pt x="45" y="39"/>
                  </a:lnTo>
                  <a:lnTo>
                    <a:pt x="48" y="35"/>
                  </a:lnTo>
                  <a:lnTo>
                    <a:pt x="52" y="32"/>
                  </a:lnTo>
                  <a:lnTo>
                    <a:pt x="52" y="25"/>
                  </a:lnTo>
                  <a:lnTo>
                    <a:pt x="55" y="19"/>
                  </a:lnTo>
                  <a:lnTo>
                    <a:pt x="55" y="16"/>
                  </a:lnTo>
                  <a:lnTo>
                    <a:pt x="58" y="13"/>
                  </a:lnTo>
                  <a:lnTo>
                    <a:pt x="58" y="10"/>
                  </a:lnTo>
                  <a:lnTo>
                    <a:pt x="55" y="6"/>
                  </a:lnTo>
                  <a:lnTo>
                    <a:pt x="55" y="3"/>
                  </a:lnTo>
                  <a:lnTo>
                    <a:pt x="52" y="3"/>
                  </a:lnTo>
                  <a:lnTo>
                    <a:pt x="48" y="3"/>
                  </a:lnTo>
                  <a:lnTo>
                    <a:pt x="45" y="0"/>
                  </a:lnTo>
                  <a:lnTo>
                    <a:pt x="42" y="3"/>
                  </a:lnTo>
                  <a:lnTo>
                    <a:pt x="36" y="3"/>
                  </a:lnTo>
                  <a:lnTo>
                    <a:pt x="28" y="3"/>
                  </a:lnTo>
                  <a:lnTo>
                    <a:pt x="22" y="6"/>
                  </a:lnTo>
                  <a:lnTo>
                    <a:pt x="19" y="6"/>
                  </a:lnTo>
                  <a:lnTo>
                    <a:pt x="12" y="10"/>
                  </a:lnTo>
                  <a:lnTo>
                    <a:pt x="9" y="13"/>
                  </a:lnTo>
                  <a:lnTo>
                    <a:pt x="6" y="16"/>
                  </a:lnTo>
                  <a:lnTo>
                    <a:pt x="3" y="19"/>
                  </a:lnTo>
                  <a:lnTo>
                    <a:pt x="0" y="25"/>
                  </a:lnTo>
                  <a:lnTo>
                    <a:pt x="0" y="29"/>
                  </a:lnTo>
                  <a:lnTo>
                    <a:pt x="0" y="32"/>
                  </a:lnTo>
                  <a:lnTo>
                    <a:pt x="0" y="39"/>
                  </a:lnTo>
                  <a:lnTo>
                    <a:pt x="0" y="42"/>
                  </a:lnTo>
                  <a:lnTo>
                    <a:pt x="0" y="46"/>
                  </a:lnTo>
                  <a:lnTo>
                    <a:pt x="3" y="49"/>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67" name="Freeform 1191"/>
            <p:cNvSpPr>
              <a:spLocks/>
            </p:cNvSpPr>
            <p:nvPr/>
          </p:nvSpPr>
          <p:spPr bwMode="auto">
            <a:xfrm>
              <a:off x="960" y="2793"/>
              <a:ext cx="2" cy="2"/>
            </a:xfrm>
            <a:custGeom>
              <a:avLst/>
              <a:gdLst>
                <a:gd name="T0" fmla="*/ 30 w 52"/>
                <a:gd name="T1" fmla="*/ 43 h 43"/>
                <a:gd name="T2" fmla="*/ 33 w 52"/>
                <a:gd name="T3" fmla="*/ 43 h 43"/>
                <a:gd name="T4" fmla="*/ 36 w 52"/>
                <a:gd name="T5" fmla="*/ 39 h 43"/>
                <a:gd name="T6" fmla="*/ 39 w 52"/>
                <a:gd name="T7" fmla="*/ 39 h 43"/>
                <a:gd name="T8" fmla="*/ 42 w 52"/>
                <a:gd name="T9" fmla="*/ 35 h 43"/>
                <a:gd name="T10" fmla="*/ 45 w 52"/>
                <a:gd name="T11" fmla="*/ 32 h 43"/>
                <a:gd name="T12" fmla="*/ 45 w 52"/>
                <a:gd name="T13" fmla="*/ 29 h 43"/>
                <a:gd name="T14" fmla="*/ 49 w 52"/>
                <a:gd name="T15" fmla="*/ 26 h 43"/>
                <a:gd name="T16" fmla="*/ 49 w 52"/>
                <a:gd name="T17" fmla="*/ 23 h 43"/>
                <a:gd name="T18" fmla="*/ 52 w 52"/>
                <a:gd name="T19" fmla="*/ 20 h 43"/>
                <a:gd name="T20" fmla="*/ 52 w 52"/>
                <a:gd name="T21" fmla="*/ 16 h 43"/>
                <a:gd name="T22" fmla="*/ 52 w 52"/>
                <a:gd name="T23" fmla="*/ 13 h 43"/>
                <a:gd name="T24" fmla="*/ 49 w 52"/>
                <a:gd name="T25" fmla="*/ 10 h 43"/>
                <a:gd name="T26" fmla="*/ 45 w 52"/>
                <a:gd name="T27" fmla="*/ 7 h 43"/>
                <a:gd name="T28" fmla="*/ 42 w 52"/>
                <a:gd name="T29" fmla="*/ 4 h 43"/>
                <a:gd name="T30" fmla="*/ 39 w 52"/>
                <a:gd name="T31" fmla="*/ 4 h 43"/>
                <a:gd name="T32" fmla="*/ 36 w 52"/>
                <a:gd name="T33" fmla="*/ 4 h 43"/>
                <a:gd name="T34" fmla="*/ 33 w 52"/>
                <a:gd name="T35" fmla="*/ 4 h 43"/>
                <a:gd name="T36" fmla="*/ 30 w 52"/>
                <a:gd name="T37" fmla="*/ 0 h 43"/>
                <a:gd name="T38" fmla="*/ 26 w 52"/>
                <a:gd name="T39" fmla="*/ 4 h 43"/>
                <a:gd name="T40" fmla="*/ 20 w 52"/>
                <a:gd name="T41" fmla="*/ 4 h 43"/>
                <a:gd name="T42" fmla="*/ 17 w 52"/>
                <a:gd name="T43" fmla="*/ 4 h 43"/>
                <a:gd name="T44" fmla="*/ 14 w 52"/>
                <a:gd name="T45" fmla="*/ 7 h 43"/>
                <a:gd name="T46" fmla="*/ 10 w 52"/>
                <a:gd name="T47" fmla="*/ 7 h 43"/>
                <a:gd name="T48" fmla="*/ 7 w 52"/>
                <a:gd name="T49" fmla="*/ 10 h 43"/>
                <a:gd name="T50" fmla="*/ 3 w 52"/>
                <a:gd name="T51" fmla="*/ 13 h 43"/>
                <a:gd name="T52" fmla="*/ 3 w 52"/>
                <a:gd name="T53" fmla="*/ 16 h 43"/>
                <a:gd name="T54" fmla="*/ 0 w 52"/>
                <a:gd name="T55" fmla="*/ 16 h 43"/>
                <a:gd name="T56" fmla="*/ 0 w 52"/>
                <a:gd name="T57" fmla="*/ 20 h 43"/>
                <a:gd name="T58" fmla="*/ 0 w 52"/>
                <a:gd name="T59" fmla="*/ 23 h 43"/>
                <a:gd name="T60" fmla="*/ 3 w 52"/>
                <a:gd name="T61" fmla="*/ 26 h 43"/>
                <a:gd name="T62" fmla="*/ 3 w 52"/>
                <a:gd name="T63" fmla="*/ 29 h 43"/>
                <a:gd name="T64" fmla="*/ 7 w 52"/>
                <a:gd name="T65" fmla="*/ 29 h 43"/>
                <a:gd name="T66" fmla="*/ 10 w 52"/>
                <a:gd name="T67" fmla="*/ 32 h 43"/>
                <a:gd name="T68" fmla="*/ 14 w 52"/>
                <a:gd name="T69" fmla="*/ 35 h 43"/>
                <a:gd name="T70" fmla="*/ 17 w 52"/>
                <a:gd name="T71" fmla="*/ 39 h 43"/>
                <a:gd name="T72" fmla="*/ 20 w 52"/>
                <a:gd name="T73" fmla="*/ 39 h 43"/>
                <a:gd name="T74" fmla="*/ 26 w 52"/>
                <a:gd name="T75" fmla="*/ 43 h 43"/>
                <a:gd name="T76" fmla="*/ 30 w 52"/>
                <a:gd name="T7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 h="43">
                  <a:moveTo>
                    <a:pt x="30" y="43"/>
                  </a:moveTo>
                  <a:lnTo>
                    <a:pt x="33" y="43"/>
                  </a:lnTo>
                  <a:lnTo>
                    <a:pt x="36" y="39"/>
                  </a:lnTo>
                  <a:lnTo>
                    <a:pt x="39" y="39"/>
                  </a:lnTo>
                  <a:lnTo>
                    <a:pt x="42" y="35"/>
                  </a:lnTo>
                  <a:lnTo>
                    <a:pt x="45" y="32"/>
                  </a:lnTo>
                  <a:lnTo>
                    <a:pt x="45" y="29"/>
                  </a:lnTo>
                  <a:lnTo>
                    <a:pt x="49" y="26"/>
                  </a:lnTo>
                  <a:lnTo>
                    <a:pt x="49" y="23"/>
                  </a:lnTo>
                  <a:lnTo>
                    <a:pt x="52" y="20"/>
                  </a:lnTo>
                  <a:lnTo>
                    <a:pt x="52" y="16"/>
                  </a:lnTo>
                  <a:lnTo>
                    <a:pt x="52" y="13"/>
                  </a:lnTo>
                  <a:lnTo>
                    <a:pt x="49" y="10"/>
                  </a:lnTo>
                  <a:lnTo>
                    <a:pt x="45" y="7"/>
                  </a:lnTo>
                  <a:lnTo>
                    <a:pt x="42" y="4"/>
                  </a:lnTo>
                  <a:lnTo>
                    <a:pt x="39" y="4"/>
                  </a:lnTo>
                  <a:lnTo>
                    <a:pt x="36" y="4"/>
                  </a:lnTo>
                  <a:lnTo>
                    <a:pt x="33" y="4"/>
                  </a:lnTo>
                  <a:lnTo>
                    <a:pt x="30" y="0"/>
                  </a:lnTo>
                  <a:lnTo>
                    <a:pt x="26" y="4"/>
                  </a:lnTo>
                  <a:lnTo>
                    <a:pt x="20" y="4"/>
                  </a:lnTo>
                  <a:lnTo>
                    <a:pt x="17" y="4"/>
                  </a:lnTo>
                  <a:lnTo>
                    <a:pt x="14" y="7"/>
                  </a:lnTo>
                  <a:lnTo>
                    <a:pt x="10" y="7"/>
                  </a:lnTo>
                  <a:lnTo>
                    <a:pt x="7" y="10"/>
                  </a:lnTo>
                  <a:lnTo>
                    <a:pt x="3" y="13"/>
                  </a:lnTo>
                  <a:lnTo>
                    <a:pt x="3" y="16"/>
                  </a:lnTo>
                  <a:lnTo>
                    <a:pt x="0" y="16"/>
                  </a:lnTo>
                  <a:lnTo>
                    <a:pt x="0" y="20"/>
                  </a:lnTo>
                  <a:lnTo>
                    <a:pt x="0" y="23"/>
                  </a:lnTo>
                  <a:lnTo>
                    <a:pt x="3" y="26"/>
                  </a:lnTo>
                  <a:lnTo>
                    <a:pt x="3" y="29"/>
                  </a:lnTo>
                  <a:lnTo>
                    <a:pt x="7" y="29"/>
                  </a:lnTo>
                  <a:lnTo>
                    <a:pt x="10" y="32"/>
                  </a:lnTo>
                  <a:lnTo>
                    <a:pt x="14" y="35"/>
                  </a:lnTo>
                  <a:lnTo>
                    <a:pt x="17" y="39"/>
                  </a:lnTo>
                  <a:lnTo>
                    <a:pt x="20" y="39"/>
                  </a:lnTo>
                  <a:lnTo>
                    <a:pt x="26" y="43"/>
                  </a:lnTo>
                  <a:lnTo>
                    <a:pt x="30" y="43"/>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68" name="Freeform 1192"/>
            <p:cNvSpPr>
              <a:spLocks/>
            </p:cNvSpPr>
            <p:nvPr/>
          </p:nvSpPr>
          <p:spPr bwMode="auto">
            <a:xfrm>
              <a:off x="965" y="2796"/>
              <a:ext cx="2" cy="3"/>
            </a:xfrm>
            <a:custGeom>
              <a:avLst/>
              <a:gdLst>
                <a:gd name="T0" fmla="*/ 52 w 58"/>
                <a:gd name="T1" fmla="*/ 78 h 78"/>
                <a:gd name="T2" fmla="*/ 55 w 58"/>
                <a:gd name="T3" fmla="*/ 75 h 78"/>
                <a:gd name="T4" fmla="*/ 58 w 58"/>
                <a:gd name="T5" fmla="*/ 72 h 78"/>
                <a:gd name="T6" fmla="*/ 58 w 58"/>
                <a:gd name="T7" fmla="*/ 64 h 78"/>
                <a:gd name="T8" fmla="*/ 58 w 58"/>
                <a:gd name="T9" fmla="*/ 61 h 78"/>
                <a:gd name="T10" fmla="*/ 55 w 58"/>
                <a:gd name="T11" fmla="*/ 58 h 78"/>
                <a:gd name="T12" fmla="*/ 55 w 58"/>
                <a:gd name="T13" fmla="*/ 51 h 78"/>
                <a:gd name="T14" fmla="*/ 52 w 58"/>
                <a:gd name="T15" fmla="*/ 45 h 78"/>
                <a:gd name="T16" fmla="*/ 49 w 58"/>
                <a:gd name="T17" fmla="*/ 39 h 78"/>
                <a:gd name="T18" fmla="*/ 46 w 58"/>
                <a:gd name="T19" fmla="*/ 32 h 78"/>
                <a:gd name="T20" fmla="*/ 42 w 58"/>
                <a:gd name="T21" fmla="*/ 25 h 78"/>
                <a:gd name="T22" fmla="*/ 38 w 58"/>
                <a:gd name="T23" fmla="*/ 22 h 78"/>
                <a:gd name="T24" fmla="*/ 35 w 58"/>
                <a:gd name="T25" fmla="*/ 15 h 78"/>
                <a:gd name="T26" fmla="*/ 29 w 58"/>
                <a:gd name="T27" fmla="*/ 12 h 78"/>
                <a:gd name="T28" fmla="*/ 26 w 58"/>
                <a:gd name="T29" fmla="*/ 9 h 78"/>
                <a:gd name="T30" fmla="*/ 22 w 58"/>
                <a:gd name="T31" fmla="*/ 6 h 78"/>
                <a:gd name="T32" fmla="*/ 19 w 58"/>
                <a:gd name="T33" fmla="*/ 3 h 78"/>
                <a:gd name="T34" fmla="*/ 16 w 58"/>
                <a:gd name="T35" fmla="*/ 3 h 78"/>
                <a:gd name="T36" fmla="*/ 13 w 58"/>
                <a:gd name="T37" fmla="*/ 0 h 78"/>
                <a:gd name="T38" fmla="*/ 10 w 58"/>
                <a:gd name="T39" fmla="*/ 3 h 78"/>
                <a:gd name="T40" fmla="*/ 6 w 58"/>
                <a:gd name="T41" fmla="*/ 3 h 78"/>
                <a:gd name="T42" fmla="*/ 6 w 58"/>
                <a:gd name="T43" fmla="*/ 6 h 78"/>
                <a:gd name="T44" fmla="*/ 3 w 58"/>
                <a:gd name="T45" fmla="*/ 9 h 78"/>
                <a:gd name="T46" fmla="*/ 3 w 58"/>
                <a:gd name="T47" fmla="*/ 12 h 78"/>
                <a:gd name="T48" fmla="*/ 0 w 58"/>
                <a:gd name="T49" fmla="*/ 19 h 78"/>
                <a:gd name="T50" fmla="*/ 0 w 58"/>
                <a:gd name="T51" fmla="*/ 25 h 78"/>
                <a:gd name="T52" fmla="*/ 0 w 58"/>
                <a:gd name="T53" fmla="*/ 32 h 78"/>
                <a:gd name="T54" fmla="*/ 3 w 58"/>
                <a:gd name="T55" fmla="*/ 36 h 78"/>
                <a:gd name="T56" fmla="*/ 3 w 58"/>
                <a:gd name="T57" fmla="*/ 42 h 78"/>
                <a:gd name="T58" fmla="*/ 6 w 58"/>
                <a:gd name="T59" fmla="*/ 48 h 78"/>
                <a:gd name="T60" fmla="*/ 13 w 58"/>
                <a:gd name="T61" fmla="*/ 55 h 78"/>
                <a:gd name="T62" fmla="*/ 16 w 58"/>
                <a:gd name="T63" fmla="*/ 61 h 78"/>
                <a:gd name="T64" fmla="*/ 22 w 58"/>
                <a:gd name="T65" fmla="*/ 64 h 78"/>
                <a:gd name="T66" fmla="*/ 26 w 58"/>
                <a:gd name="T67" fmla="*/ 67 h 78"/>
                <a:gd name="T68" fmla="*/ 32 w 58"/>
                <a:gd name="T69" fmla="*/ 72 h 78"/>
                <a:gd name="T70" fmla="*/ 35 w 58"/>
                <a:gd name="T71" fmla="*/ 75 h 78"/>
                <a:gd name="T72" fmla="*/ 42 w 58"/>
                <a:gd name="T73" fmla="*/ 78 h 78"/>
                <a:gd name="T74" fmla="*/ 46 w 58"/>
                <a:gd name="T75" fmla="*/ 78 h 78"/>
                <a:gd name="T76" fmla="*/ 49 w 58"/>
                <a:gd name="T77" fmla="*/ 78 h 78"/>
                <a:gd name="T78" fmla="*/ 52 w 58"/>
                <a:gd name="T7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 h="78">
                  <a:moveTo>
                    <a:pt x="52" y="78"/>
                  </a:moveTo>
                  <a:lnTo>
                    <a:pt x="55" y="75"/>
                  </a:lnTo>
                  <a:lnTo>
                    <a:pt x="58" y="72"/>
                  </a:lnTo>
                  <a:lnTo>
                    <a:pt x="58" y="64"/>
                  </a:lnTo>
                  <a:lnTo>
                    <a:pt x="58" y="61"/>
                  </a:lnTo>
                  <a:lnTo>
                    <a:pt x="55" y="58"/>
                  </a:lnTo>
                  <a:lnTo>
                    <a:pt x="55" y="51"/>
                  </a:lnTo>
                  <a:lnTo>
                    <a:pt x="52" y="45"/>
                  </a:lnTo>
                  <a:lnTo>
                    <a:pt x="49" y="39"/>
                  </a:lnTo>
                  <a:lnTo>
                    <a:pt x="46" y="32"/>
                  </a:lnTo>
                  <a:lnTo>
                    <a:pt x="42" y="25"/>
                  </a:lnTo>
                  <a:lnTo>
                    <a:pt x="38" y="22"/>
                  </a:lnTo>
                  <a:lnTo>
                    <a:pt x="35" y="15"/>
                  </a:lnTo>
                  <a:lnTo>
                    <a:pt x="29" y="12"/>
                  </a:lnTo>
                  <a:lnTo>
                    <a:pt x="26" y="9"/>
                  </a:lnTo>
                  <a:lnTo>
                    <a:pt x="22" y="6"/>
                  </a:lnTo>
                  <a:lnTo>
                    <a:pt x="19" y="3"/>
                  </a:lnTo>
                  <a:lnTo>
                    <a:pt x="16" y="3"/>
                  </a:lnTo>
                  <a:lnTo>
                    <a:pt x="13" y="0"/>
                  </a:lnTo>
                  <a:lnTo>
                    <a:pt x="10" y="3"/>
                  </a:lnTo>
                  <a:lnTo>
                    <a:pt x="6" y="3"/>
                  </a:lnTo>
                  <a:lnTo>
                    <a:pt x="6" y="6"/>
                  </a:lnTo>
                  <a:lnTo>
                    <a:pt x="3" y="9"/>
                  </a:lnTo>
                  <a:lnTo>
                    <a:pt x="3" y="12"/>
                  </a:lnTo>
                  <a:lnTo>
                    <a:pt x="0" y="19"/>
                  </a:lnTo>
                  <a:lnTo>
                    <a:pt x="0" y="25"/>
                  </a:lnTo>
                  <a:lnTo>
                    <a:pt x="0" y="32"/>
                  </a:lnTo>
                  <a:lnTo>
                    <a:pt x="3" y="36"/>
                  </a:lnTo>
                  <a:lnTo>
                    <a:pt x="3" y="42"/>
                  </a:lnTo>
                  <a:lnTo>
                    <a:pt x="6" y="48"/>
                  </a:lnTo>
                  <a:lnTo>
                    <a:pt x="13" y="55"/>
                  </a:lnTo>
                  <a:lnTo>
                    <a:pt x="16" y="61"/>
                  </a:lnTo>
                  <a:lnTo>
                    <a:pt x="22" y="64"/>
                  </a:lnTo>
                  <a:lnTo>
                    <a:pt x="26" y="67"/>
                  </a:lnTo>
                  <a:lnTo>
                    <a:pt x="32" y="72"/>
                  </a:lnTo>
                  <a:lnTo>
                    <a:pt x="35" y="75"/>
                  </a:lnTo>
                  <a:lnTo>
                    <a:pt x="42" y="78"/>
                  </a:lnTo>
                  <a:lnTo>
                    <a:pt x="46" y="78"/>
                  </a:lnTo>
                  <a:lnTo>
                    <a:pt x="49" y="78"/>
                  </a:lnTo>
                  <a:lnTo>
                    <a:pt x="52" y="78"/>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69" name="Freeform 1193"/>
            <p:cNvSpPr>
              <a:spLocks/>
            </p:cNvSpPr>
            <p:nvPr/>
          </p:nvSpPr>
          <p:spPr bwMode="auto">
            <a:xfrm>
              <a:off x="960" y="2805"/>
              <a:ext cx="3" cy="3"/>
            </a:xfrm>
            <a:custGeom>
              <a:avLst/>
              <a:gdLst>
                <a:gd name="T0" fmla="*/ 36 w 59"/>
                <a:gd name="T1" fmla="*/ 62 h 62"/>
                <a:gd name="T2" fmla="*/ 39 w 59"/>
                <a:gd name="T3" fmla="*/ 59 h 62"/>
                <a:gd name="T4" fmla="*/ 46 w 59"/>
                <a:gd name="T5" fmla="*/ 59 h 62"/>
                <a:gd name="T6" fmla="*/ 49 w 59"/>
                <a:gd name="T7" fmla="*/ 52 h 62"/>
                <a:gd name="T8" fmla="*/ 53 w 59"/>
                <a:gd name="T9" fmla="*/ 48 h 62"/>
                <a:gd name="T10" fmla="*/ 53 w 59"/>
                <a:gd name="T11" fmla="*/ 42 h 62"/>
                <a:gd name="T12" fmla="*/ 56 w 59"/>
                <a:gd name="T13" fmla="*/ 36 h 62"/>
                <a:gd name="T14" fmla="*/ 59 w 59"/>
                <a:gd name="T15" fmla="*/ 32 h 62"/>
                <a:gd name="T16" fmla="*/ 59 w 59"/>
                <a:gd name="T17" fmla="*/ 26 h 62"/>
                <a:gd name="T18" fmla="*/ 59 w 59"/>
                <a:gd name="T19" fmla="*/ 23 h 62"/>
                <a:gd name="T20" fmla="*/ 59 w 59"/>
                <a:gd name="T21" fmla="*/ 16 h 62"/>
                <a:gd name="T22" fmla="*/ 59 w 59"/>
                <a:gd name="T23" fmla="*/ 12 h 62"/>
                <a:gd name="T24" fmla="*/ 56 w 59"/>
                <a:gd name="T25" fmla="*/ 9 h 62"/>
                <a:gd name="T26" fmla="*/ 56 w 59"/>
                <a:gd name="T27" fmla="*/ 6 h 62"/>
                <a:gd name="T28" fmla="*/ 53 w 59"/>
                <a:gd name="T29" fmla="*/ 3 h 62"/>
                <a:gd name="T30" fmla="*/ 49 w 59"/>
                <a:gd name="T31" fmla="*/ 3 h 62"/>
                <a:gd name="T32" fmla="*/ 46 w 59"/>
                <a:gd name="T33" fmla="*/ 0 h 62"/>
                <a:gd name="T34" fmla="*/ 39 w 59"/>
                <a:gd name="T35" fmla="*/ 0 h 62"/>
                <a:gd name="T36" fmla="*/ 36 w 59"/>
                <a:gd name="T37" fmla="*/ 0 h 62"/>
                <a:gd name="T38" fmla="*/ 33 w 59"/>
                <a:gd name="T39" fmla="*/ 0 h 62"/>
                <a:gd name="T40" fmla="*/ 27 w 59"/>
                <a:gd name="T41" fmla="*/ 0 h 62"/>
                <a:gd name="T42" fmla="*/ 23 w 59"/>
                <a:gd name="T43" fmla="*/ 0 h 62"/>
                <a:gd name="T44" fmla="*/ 20 w 59"/>
                <a:gd name="T45" fmla="*/ 3 h 62"/>
                <a:gd name="T46" fmla="*/ 14 w 59"/>
                <a:gd name="T47" fmla="*/ 6 h 62"/>
                <a:gd name="T48" fmla="*/ 11 w 59"/>
                <a:gd name="T49" fmla="*/ 6 h 62"/>
                <a:gd name="T50" fmla="*/ 7 w 59"/>
                <a:gd name="T51" fmla="*/ 12 h 62"/>
                <a:gd name="T52" fmla="*/ 4 w 59"/>
                <a:gd name="T53" fmla="*/ 16 h 62"/>
                <a:gd name="T54" fmla="*/ 0 w 59"/>
                <a:gd name="T55" fmla="*/ 20 h 62"/>
                <a:gd name="T56" fmla="*/ 0 w 59"/>
                <a:gd name="T57" fmla="*/ 23 h 62"/>
                <a:gd name="T58" fmla="*/ 0 w 59"/>
                <a:gd name="T59" fmla="*/ 26 h 62"/>
                <a:gd name="T60" fmla="*/ 0 w 59"/>
                <a:gd name="T61" fmla="*/ 29 h 62"/>
                <a:gd name="T62" fmla="*/ 4 w 59"/>
                <a:gd name="T63" fmla="*/ 32 h 62"/>
                <a:gd name="T64" fmla="*/ 4 w 59"/>
                <a:gd name="T65" fmla="*/ 39 h 62"/>
                <a:gd name="T66" fmla="*/ 11 w 59"/>
                <a:gd name="T67" fmla="*/ 42 h 62"/>
                <a:gd name="T68" fmla="*/ 14 w 59"/>
                <a:gd name="T69" fmla="*/ 45 h 62"/>
                <a:gd name="T70" fmla="*/ 17 w 59"/>
                <a:gd name="T71" fmla="*/ 52 h 62"/>
                <a:gd name="T72" fmla="*/ 23 w 59"/>
                <a:gd name="T73" fmla="*/ 55 h 62"/>
                <a:gd name="T74" fmla="*/ 27 w 59"/>
                <a:gd name="T75" fmla="*/ 59 h 62"/>
                <a:gd name="T76" fmla="*/ 33 w 59"/>
                <a:gd name="T77" fmla="*/ 59 h 62"/>
                <a:gd name="T78" fmla="*/ 36 w 59"/>
                <a:gd name="T79"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2">
                  <a:moveTo>
                    <a:pt x="36" y="62"/>
                  </a:moveTo>
                  <a:lnTo>
                    <a:pt x="39" y="59"/>
                  </a:lnTo>
                  <a:lnTo>
                    <a:pt x="46" y="59"/>
                  </a:lnTo>
                  <a:lnTo>
                    <a:pt x="49" y="52"/>
                  </a:lnTo>
                  <a:lnTo>
                    <a:pt x="53" y="48"/>
                  </a:lnTo>
                  <a:lnTo>
                    <a:pt x="53" y="42"/>
                  </a:lnTo>
                  <a:lnTo>
                    <a:pt x="56" y="36"/>
                  </a:lnTo>
                  <a:lnTo>
                    <a:pt x="59" y="32"/>
                  </a:lnTo>
                  <a:lnTo>
                    <a:pt x="59" y="26"/>
                  </a:lnTo>
                  <a:lnTo>
                    <a:pt x="59" y="23"/>
                  </a:lnTo>
                  <a:lnTo>
                    <a:pt x="59" y="16"/>
                  </a:lnTo>
                  <a:lnTo>
                    <a:pt x="59" y="12"/>
                  </a:lnTo>
                  <a:lnTo>
                    <a:pt x="56" y="9"/>
                  </a:lnTo>
                  <a:lnTo>
                    <a:pt x="56" y="6"/>
                  </a:lnTo>
                  <a:lnTo>
                    <a:pt x="53" y="3"/>
                  </a:lnTo>
                  <a:lnTo>
                    <a:pt x="49" y="3"/>
                  </a:lnTo>
                  <a:lnTo>
                    <a:pt x="46" y="0"/>
                  </a:lnTo>
                  <a:lnTo>
                    <a:pt x="39" y="0"/>
                  </a:lnTo>
                  <a:lnTo>
                    <a:pt x="36" y="0"/>
                  </a:lnTo>
                  <a:lnTo>
                    <a:pt x="33" y="0"/>
                  </a:lnTo>
                  <a:lnTo>
                    <a:pt x="27" y="0"/>
                  </a:lnTo>
                  <a:lnTo>
                    <a:pt x="23" y="0"/>
                  </a:lnTo>
                  <a:lnTo>
                    <a:pt x="20" y="3"/>
                  </a:lnTo>
                  <a:lnTo>
                    <a:pt x="14" y="6"/>
                  </a:lnTo>
                  <a:lnTo>
                    <a:pt x="11" y="6"/>
                  </a:lnTo>
                  <a:lnTo>
                    <a:pt x="7" y="12"/>
                  </a:lnTo>
                  <a:lnTo>
                    <a:pt x="4" y="16"/>
                  </a:lnTo>
                  <a:lnTo>
                    <a:pt x="0" y="20"/>
                  </a:lnTo>
                  <a:lnTo>
                    <a:pt x="0" y="23"/>
                  </a:lnTo>
                  <a:lnTo>
                    <a:pt x="0" y="26"/>
                  </a:lnTo>
                  <a:lnTo>
                    <a:pt x="0" y="29"/>
                  </a:lnTo>
                  <a:lnTo>
                    <a:pt x="4" y="32"/>
                  </a:lnTo>
                  <a:lnTo>
                    <a:pt x="4" y="39"/>
                  </a:lnTo>
                  <a:lnTo>
                    <a:pt x="11" y="42"/>
                  </a:lnTo>
                  <a:lnTo>
                    <a:pt x="14" y="45"/>
                  </a:lnTo>
                  <a:lnTo>
                    <a:pt x="17" y="52"/>
                  </a:lnTo>
                  <a:lnTo>
                    <a:pt x="23" y="55"/>
                  </a:lnTo>
                  <a:lnTo>
                    <a:pt x="27" y="59"/>
                  </a:lnTo>
                  <a:lnTo>
                    <a:pt x="33" y="59"/>
                  </a:lnTo>
                  <a:lnTo>
                    <a:pt x="36" y="62"/>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70" name="Freeform 1194"/>
            <p:cNvSpPr>
              <a:spLocks/>
            </p:cNvSpPr>
            <p:nvPr/>
          </p:nvSpPr>
          <p:spPr bwMode="auto">
            <a:xfrm>
              <a:off x="961" y="2799"/>
              <a:ext cx="3" cy="1"/>
            </a:xfrm>
            <a:custGeom>
              <a:avLst/>
              <a:gdLst>
                <a:gd name="T0" fmla="*/ 26 w 55"/>
                <a:gd name="T1" fmla="*/ 36 h 36"/>
                <a:gd name="T2" fmla="*/ 32 w 55"/>
                <a:gd name="T3" fmla="*/ 36 h 36"/>
                <a:gd name="T4" fmla="*/ 36 w 55"/>
                <a:gd name="T5" fmla="*/ 36 h 36"/>
                <a:gd name="T6" fmla="*/ 39 w 55"/>
                <a:gd name="T7" fmla="*/ 36 h 36"/>
                <a:gd name="T8" fmla="*/ 42 w 55"/>
                <a:gd name="T9" fmla="*/ 33 h 36"/>
                <a:gd name="T10" fmla="*/ 45 w 55"/>
                <a:gd name="T11" fmla="*/ 33 h 36"/>
                <a:gd name="T12" fmla="*/ 48 w 55"/>
                <a:gd name="T13" fmla="*/ 30 h 36"/>
                <a:gd name="T14" fmla="*/ 51 w 55"/>
                <a:gd name="T15" fmla="*/ 26 h 36"/>
                <a:gd name="T16" fmla="*/ 51 w 55"/>
                <a:gd name="T17" fmla="*/ 23 h 36"/>
                <a:gd name="T18" fmla="*/ 55 w 55"/>
                <a:gd name="T19" fmla="*/ 20 h 36"/>
                <a:gd name="T20" fmla="*/ 51 w 55"/>
                <a:gd name="T21" fmla="*/ 17 h 36"/>
                <a:gd name="T22" fmla="*/ 51 w 55"/>
                <a:gd name="T23" fmla="*/ 14 h 36"/>
                <a:gd name="T24" fmla="*/ 51 w 55"/>
                <a:gd name="T25" fmla="*/ 11 h 36"/>
                <a:gd name="T26" fmla="*/ 48 w 55"/>
                <a:gd name="T27" fmla="*/ 6 h 36"/>
                <a:gd name="T28" fmla="*/ 45 w 55"/>
                <a:gd name="T29" fmla="*/ 3 h 36"/>
                <a:gd name="T30" fmla="*/ 42 w 55"/>
                <a:gd name="T31" fmla="*/ 3 h 36"/>
                <a:gd name="T32" fmla="*/ 39 w 55"/>
                <a:gd name="T33" fmla="*/ 0 h 36"/>
                <a:gd name="T34" fmla="*/ 36 w 55"/>
                <a:gd name="T35" fmla="*/ 0 h 36"/>
                <a:gd name="T36" fmla="*/ 32 w 55"/>
                <a:gd name="T37" fmla="*/ 0 h 36"/>
                <a:gd name="T38" fmla="*/ 26 w 55"/>
                <a:gd name="T39" fmla="*/ 0 h 36"/>
                <a:gd name="T40" fmla="*/ 22 w 55"/>
                <a:gd name="T41" fmla="*/ 0 h 36"/>
                <a:gd name="T42" fmla="*/ 19 w 55"/>
                <a:gd name="T43" fmla="*/ 0 h 36"/>
                <a:gd name="T44" fmla="*/ 12 w 55"/>
                <a:gd name="T45" fmla="*/ 0 h 36"/>
                <a:gd name="T46" fmla="*/ 9 w 55"/>
                <a:gd name="T47" fmla="*/ 3 h 36"/>
                <a:gd name="T48" fmla="*/ 6 w 55"/>
                <a:gd name="T49" fmla="*/ 3 h 36"/>
                <a:gd name="T50" fmla="*/ 3 w 55"/>
                <a:gd name="T51" fmla="*/ 6 h 36"/>
                <a:gd name="T52" fmla="*/ 3 w 55"/>
                <a:gd name="T53" fmla="*/ 11 h 36"/>
                <a:gd name="T54" fmla="*/ 0 w 55"/>
                <a:gd name="T55" fmla="*/ 14 h 36"/>
                <a:gd name="T56" fmla="*/ 0 w 55"/>
                <a:gd name="T57" fmla="*/ 17 h 36"/>
                <a:gd name="T58" fmla="*/ 0 w 55"/>
                <a:gd name="T59" fmla="*/ 20 h 36"/>
                <a:gd name="T60" fmla="*/ 0 w 55"/>
                <a:gd name="T61" fmla="*/ 23 h 36"/>
                <a:gd name="T62" fmla="*/ 3 w 55"/>
                <a:gd name="T63" fmla="*/ 26 h 36"/>
                <a:gd name="T64" fmla="*/ 3 w 55"/>
                <a:gd name="T65" fmla="*/ 30 h 36"/>
                <a:gd name="T66" fmla="*/ 6 w 55"/>
                <a:gd name="T67" fmla="*/ 33 h 36"/>
                <a:gd name="T68" fmla="*/ 9 w 55"/>
                <a:gd name="T69" fmla="*/ 33 h 36"/>
                <a:gd name="T70" fmla="*/ 12 w 55"/>
                <a:gd name="T71" fmla="*/ 36 h 36"/>
                <a:gd name="T72" fmla="*/ 19 w 55"/>
                <a:gd name="T73" fmla="*/ 36 h 36"/>
                <a:gd name="T74" fmla="*/ 22 w 55"/>
                <a:gd name="T75" fmla="*/ 36 h 36"/>
                <a:gd name="T76" fmla="*/ 26 w 55"/>
                <a:gd name="T7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36">
                  <a:moveTo>
                    <a:pt x="26" y="36"/>
                  </a:moveTo>
                  <a:lnTo>
                    <a:pt x="32" y="36"/>
                  </a:lnTo>
                  <a:lnTo>
                    <a:pt x="36" y="36"/>
                  </a:lnTo>
                  <a:lnTo>
                    <a:pt x="39" y="36"/>
                  </a:lnTo>
                  <a:lnTo>
                    <a:pt x="42" y="33"/>
                  </a:lnTo>
                  <a:lnTo>
                    <a:pt x="45" y="33"/>
                  </a:lnTo>
                  <a:lnTo>
                    <a:pt x="48" y="30"/>
                  </a:lnTo>
                  <a:lnTo>
                    <a:pt x="51" y="26"/>
                  </a:lnTo>
                  <a:lnTo>
                    <a:pt x="51" y="23"/>
                  </a:lnTo>
                  <a:lnTo>
                    <a:pt x="55" y="20"/>
                  </a:lnTo>
                  <a:lnTo>
                    <a:pt x="51" y="17"/>
                  </a:lnTo>
                  <a:lnTo>
                    <a:pt x="51" y="14"/>
                  </a:lnTo>
                  <a:lnTo>
                    <a:pt x="51" y="11"/>
                  </a:lnTo>
                  <a:lnTo>
                    <a:pt x="48" y="6"/>
                  </a:lnTo>
                  <a:lnTo>
                    <a:pt x="45" y="3"/>
                  </a:lnTo>
                  <a:lnTo>
                    <a:pt x="42" y="3"/>
                  </a:lnTo>
                  <a:lnTo>
                    <a:pt x="39" y="0"/>
                  </a:lnTo>
                  <a:lnTo>
                    <a:pt x="36" y="0"/>
                  </a:lnTo>
                  <a:lnTo>
                    <a:pt x="32" y="0"/>
                  </a:lnTo>
                  <a:lnTo>
                    <a:pt x="26" y="0"/>
                  </a:lnTo>
                  <a:lnTo>
                    <a:pt x="22" y="0"/>
                  </a:lnTo>
                  <a:lnTo>
                    <a:pt x="19" y="0"/>
                  </a:lnTo>
                  <a:lnTo>
                    <a:pt x="12" y="0"/>
                  </a:lnTo>
                  <a:lnTo>
                    <a:pt x="9" y="3"/>
                  </a:lnTo>
                  <a:lnTo>
                    <a:pt x="6" y="3"/>
                  </a:lnTo>
                  <a:lnTo>
                    <a:pt x="3" y="6"/>
                  </a:lnTo>
                  <a:lnTo>
                    <a:pt x="3" y="11"/>
                  </a:lnTo>
                  <a:lnTo>
                    <a:pt x="0" y="14"/>
                  </a:lnTo>
                  <a:lnTo>
                    <a:pt x="0" y="17"/>
                  </a:lnTo>
                  <a:lnTo>
                    <a:pt x="0" y="20"/>
                  </a:lnTo>
                  <a:lnTo>
                    <a:pt x="0" y="23"/>
                  </a:lnTo>
                  <a:lnTo>
                    <a:pt x="3" y="26"/>
                  </a:lnTo>
                  <a:lnTo>
                    <a:pt x="3" y="30"/>
                  </a:lnTo>
                  <a:lnTo>
                    <a:pt x="6" y="33"/>
                  </a:lnTo>
                  <a:lnTo>
                    <a:pt x="9" y="33"/>
                  </a:lnTo>
                  <a:lnTo>
                    <a:pt x="12" y="36"/>
                  </a:lnTo>
                  <a:lnTo>
                    <a:pt x="19" y="36"/>
                  </a:lnTo>
                  <a:lnTo>
                    <a:pt x="22" y="36"/>
                  </a:lnTo>
                  <a:lnTo>
                    <a:pt x="26" y="36"/>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71" name="Freeform 1195"/>
            <p:cNvSpPr>
              <a:spLocks/>
            </p:cNvSpPr>
            <p:nvPr/>
          </p:nvSpPr>
          <p:spPr bwMode="auto">
            <a:xfrm>
              <a:off x="965" y="2802"/>
              <a:ext cx="2" cy="2"/>
            </a:xfrm>
            <a:custGeom>
              <a:avLst/>
              <a:gdLst>
                <a:gd name="T0" fmla="*/ 32 w 59"/>
                <a:gd name="T1" fmla="*/ 45 h 45"/>
                <a:gd name="T2" fmla="*/ 40 w 59"/>
                <a:gd name="T3" fmla="*/ 45 h 45"/>
                <a:gd name="T4" fmla="*/ 46 w 59"/>
                <a:gd name="T5" fmla="*/ 45 h 45"/>
                <a:gd name="T6" fmla="*/ 49 w 59"/>
                <a:gd name="T7" fmla="*/ 42 h 45"/>
                <a:gd name="T8" fmla="*/ 52 w 59"/>
                <a:gd name="T9" fmla="*/ 42 h 45"/>
                <a:gd name="T10" fmla="*/ 56 w 59"/>
                <a:gd name="T11" fmla="*/ 39 h 45"/>
                <a:gd name="T12" fmla="*/ 56 w 59"/>
                <a:gd name="T13" fmla="*/ 36 h 45"/>
                <a:gd name="T14" fmla="*/ 59 w 59"/>
                <a:gd name="T15" fmla="*/ 36 h 45"/>
                <a:gd name="T16" fmla="*/ 59 w 59"/>
                <a:gd name="T17" fmla="*/ 33 h 45"/>
                <a:gd name="T18" fmla="*/ 59 w 59"/>
                <a:gd name="T19" fmla="*/ 29 h 45"/>
                <a:gd name="T20" fmla="*/ 59 w 59"/>
                <a:gd name="T21" fmla="*/ 26 h 45"/>
                <a:gd name="T22" fmla="*/ 59 w 59"/>
                <a:gd name="T23" fmla="*/ 22 h 45"/>
                <a:gd name="T24" fmla="*/ 56 w 59"/>
                <a:gd name="T25" fmla="*/ 19 h 45"/>
                <a:gd name="T26" fmla="*/ 56 w 59"/>
                <a:gd name="T27" fmla="*/ 16 h 45"/>
                <a:gd name="T28" fmla="*/ 52 w 59"/>
                <a:gd name="T29" fmla="*/ 12 h 45"/>
                <a:gd name="T30" fmla="*/ 52 w 59"/>
                <a:gd name="T31" fmla="*/ 9 h 45"/>
                <a:gd name="T32" fmla="*/ 49 w 59"/>
                <a:gd name="T33" fmla="*/ 6 h 45"/>
                <a:gd name="T34" fmla="*/ 46 w 59"/>
                <a:gd name="T35" fmla="*/ 3 h 45"/>
                <a:gd name="T36" fmla="*/ 43 w 59"/>
                <a:gd name="T37" fmla="*/ 3 h 45"/>
                <a:gd name="T38" fmla="*/ 36 w 59"/>
                <a:gd name="T39" fmla="*/ 0 h 45"/>
                <a:gd name="T40" fmla="*/ 32 w 59"/>
                <a:gd name="T41" fmla="*/ 0 h 45"/>
                <a:gd name="T42" fmla="*/ 29 w 59"/>
                <a:gd name="T43" fmla="*/ 0 h 45"/>
                <a:gd name="T44" fmla="*/ 23 w 59"/>
                <a:gd name="T45" fmla="*/ 3 h 45"/>
                <a:gd name="T46" fmla="*/ 20 w 59"/>
                <a:gd name="T47" fmla="*/ 3 h 45"/>
                <a:gd name="T48" fmla="*/ 16 w 59"/>
                <a:gd name="T49" fmla="*/ 6 h 45"/>
                <a:gd name="T50" fmla="*/ 10 w 59"/>
                <a:gd name="T51" fmla="*/ 9 h 45"/>
                <a:gd name="T52" fmla="*/ 7 w 59"/>
                <a:gd name="T53" fmla="*/ 12 h 45"/>
                <a:gd name="T54" fmla="*/ 4 w 59"/>
                <a:gd name="T55" fmla="*/ 16 h 45"/>
                <a:gd name="T56" fmla="*/ 4 w 59"/>
                <a:gd name="T57" fmla="*/ 19 h 45"/>
                <a:gd name="T58" fmla="*/ 0 w 59"/>
                <a:gd name="T59" fmla="*/ 22 h 45"/>
                <a:gd name="T60" fmla="*/ 0 w 59"/>
                <a:gd name="T61" fmla="*/ 29 h 45"/>
                <a:gd name="T62" fmla="*/ 4 w 59"/>
                <a:gd name="T63" fmla="*/ 33 h 45"/>
                <a:gd name="T64" fmla="*/ 4 w 59"/>
                <a:gd name="T65" fmla="*/ 36 h 45"/>
                <a:gd name="T66" fmla="*/ 7 w 59"/>
                <a:gd name="T67" fmla="*/ 39 h 45"/>
                <a:gd name="T68" fmla="*/ 10 w 59"/>
                <a:gd name="T69" fmla="*/ 42 h 45"/>
                <a:gd name="T70" fmla="*/ 16 w 59"/>
                <a:gd name="T71" fmla="*/ 42 h 45"/>
                <a:gd name="T72" fmla="*/ 20 w 59"/>
                <a:gd name="T73" fmla="*/ 45 h 45"/>
                <a:gd name="T74" fmla="*/ 23 w 59"/>
                <a:gd name="T75" fmla="*/ 45 h 45"/>
                <a:gd name="T76" fmla="*/ 29 w 59"/>
                <a:gd name="T77" fmla="*/ 45 h 45"/>
                <a:gd name="T78" fmla="*/ 32 w 59"/>
                <a:gd name="T79"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45">
                  <a:moveTo>
                    <a:pt x="32" y="45"/>
                  </a:moveTo>
                  <a:lnTo>
                    <a:pt x="40" y="45"/>
                  </a:lnTo>
                  <a:lnTo>
                    <a:pt x="46" y="45"/>
                  </a:lnTo>
                  <a:lnTo>
                    <a:pt x="49" y="42"/>
                  </a:lnTo>
                  <a:lnTo>
                    <a:pt x="52" y="42"/>
                  </a:lnTo>
                  <a:lnTo>
                    <a:pt x="56" y="39"/>
                  </a:lnTo>
                  <a:lnTo>
                    <a:pt x="56" y="36"/>
                  </a:lnTo>
                  <a:lnTo>
                    <a:pt x="59" y="36"/>
                  </a:lnTo>
                  <a:lnTo>
                    <a:pt x="59" y="33"/>
                  </a:lnTo>
                  <a:lnTo>
                    <a:pt x="59" y="29"/>
                  </a:lnTo>
                  <a:lnTo>
                    <a:pt x="59" y="26"/>
                  </a:lnTo>
                  <a:lnTo>
                    <a:pt x="59" y="22"/>
                  </a:lnTo>
                  <a:lnTo>
                    <a:pt x="56" y="19"/>
                  </a:lnTo>
                  <a:lnTo>
                    <a:pt x="56" y="16"/>
                  </a:lnTo>
                  <a:lnTo>
                    <a:pt x="52" y="12"/>
                  </a:lnTo>
                  <a:lnTo>
                    <a:pt x="52" y="9"/>
                  </a:lnTo>
                  <a:lnTo>
                    <a:pt x="49" y="6"/>
                  </a:lnTo>
                  <a:lnTo>
                    <a:pt x="46" y="3"/>
                  </a:lnTo>
                  <a:lnTo>
                    <a:pt x="43" y="3"/>
                  </a:lnTo>
                  <a:lnTo>
                    <a:pt x="36" y="0"/>
                  </a:lnTo>
                  <a:lnTo>
                    <a:pt x="32" y="0"/>
                  </a:lnTo>
                  <a:lnTo>
                    <a:pt x="29" y="0"/>
                  </a:lnTo>
                  <a:lnTo>
                    <a:pt x="23" y="3"/>
                  </a:lnTo>
                  <a:lnTo>
                    <a:pt x="20" y="3"/>
                  </a:lnTo>
                  <a:lnTo>
                    <a:pt x="16" y="6"/>
                  </a:lnTo>
                  <a:lnTo>
                    <a:pt x="10" y="9"/>
                  </a:lnTo>
                  <a:lnTo>
                    <a:pt x="7" y="12"/>
                  </a:lnTo>
                  <a:lnTo>
                    <a:pt x="4" y="16"/>
                  </a:lnTo>
                  <a:lnTo>
                    <a:pt x="4" y="19"/>
                  </a:lnTo>
                  <a:lnTo>
                    <a:pt x="0" y="22"/>
                  </a:lnTo>
                  <a:lnTo>
                    <a:pt x="0" y="29"/>
                  </a:lnTo>
                  <a:lnTo>
                    <a:pt x="4" y="33"/>
                  </a:lnTo>
                  <a:lnTo>
                    <a:pt x="4" y="36"/>
                  </a:lnTo>
                  <a:lnTo>
                    <a:pt x="7" y="39"/>
                  </a:lnTo>
                  <a:lnTo>
                    <a:pt x="10" y="42"/>
                  </a:lnTo>
                  <a:lnTo>
                    <a:pt x="16" y="42"/>
                  </a:lnTo>
                  <a:lnTo>
                    <a:pt x="20" y="45"/>
                  </a:lnTo>
                  <a:lnTo>
                    <a:pt x="23" y="45"/>
                  </a:lnTo>
                  <a:lnTo>
                    <a:pt x="29" y="45"/>
                  </a:lnTo>
                  <a:lnTo>
                    <a:pt x="32" y="45"/>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72" name="Freeform 1196"/>
            <p:cNvSpPr>
              <a:spLocks/>
            </p:cNvSpPr>
            <p:nvPr/>
          </p:nvSpPr>
          <p:spPr bwMode="auto">
            <a:xfrm>
              <a:off x="961" y="2802"/>
              <a:ext cx="2" cy="2"/>
            </a:xfrm>
            <a:custGeom>
              <a:avLst/>
              <a:gdLst>
                <a:gd name="T0" fmla="*/ 7 w 49"/>
                <a:gd name="T1" fmla="*/ 13 h 46"/>
                <a:gd name="T2" fmla="*/ 3 w 49"/>
                <a:gd name="T3" fmla="*/ 16 h 46"/>
                <a:gd name="T4" fmla="*/ 3 w 49"/>
                <a:gd name="T5" fmla="*/ 19 h 46"/>
                <a:gd name="T6" fmla="*/ 0 w 49"/>
                <a:gd name="T7" fmla="*/ 22 h 46"/>
                <a:gd name="T8" fmla="*/ 0 w 49"/>
                <a:gd name="T9" fmla="*/ 26 h 46"/>
                <a:gd name="T10" fmla="*/ 0 w 49"/>
                <a:gd name="T11" fmla="*/ 29 h 46"/>
                <a:gd name="T12" fmla="*/ 3 w 49"/>
                <a:gd name="T13" fmla="*/ 32 h 46"/>
                <a:gd name="T14" fmla="*/ 3 w 49"/>
                <a:gd name="T15" fmla="*/ 36 h 46"/>
                <a:gd name="T16" fmla="*/ 3 w 49"/>
                <a:gd name="T17" fmla="*/ 39 h 46"/>
                <a:gd name="T18" fmla="*/ 7 w 49"/>
                <a:gd name="T19" fmla="*/ 43 h 46"/>
                <a:gd name="T20" fmla="*/ 10 w 49"/>
                <a:gd name="T21" fmla="*/ 43 h 46"/>
                <a:gd name="T22" fmla="*/ 13 w 49"/>
                <a:gd name="T23" fmla="*/ 46 h 46"/>
                <a:gd name="T24" fmla="*/ 16 w 49"/>
                <a:gd name="T25" fmla="*/ 46 h 46"/>
                <a:gd name="T26" fmla="*/ 19 w 49"/>
                <a:gd name="T27" fmla="*/ 46 h 46"/>
                <a:gd name="T28" fmla="*/ 22 w 49"/>
                <a:gd name="T29" fmla="*/ 46 h 46"/>
                <a:gd name="T30" fmla="*/ 26 w 49"/>
                <a:gd name="T31" fmla="*/ 46 h 46"/>
                <a:gd name="T32" fmla="*/ 29 w 49"/>
                <a:gd name="T33" fmla="*/ 43 h 46"/>
                <a:gd name="T34" fmla="*/ 36 w 49"/>
                <a:gd name="T35" fmla="*/ 43 h 46"/>
                <a:gd name="T36" fmla="*/ 39 w 49"/>
                <a:gd name="T37" fmla="*/ 39 h 46"/>
                <a:gd name="T38" fmla="*/ 39 w 49"/>
                <a:gd name="T39" fmla="*/ 36 h 46"/>
                <a:gd name="T40" fmla="*/ 43 w 49"/>
                <a:gd name="T41" fmla="*/ 32 h 46"/>
                <a:gd name="T42" fmla="*/ 46 w 49"/>
                <a:gd name="T43" fmla="*/ 29 h 46"/>
                <a:gd name="T44" fmla="*/ 46 w 49"/>
                <a:gd name="T45" fmla="*/ 26 h 46"/>
                <a:gd name="T46" fmla="*/ 49 w 49"/>
                <a:gd name="T47" fmla="*/ 22 h 46"/>
                <a:gd name="T48" fmla="*/ 49 w 49"/>
                <a:gd name="T49" fmla="*/ 19 h 46"/>
                <a:gd name="T50" fmla="*/ 49 w 49"/>
                <a:gd name="T51" fmla="*/ 16 h 46"/>
                <a:gd name="T52" fmla="*/ 46 w 49"/>
                <a:gd name="T53" fmla="*/ 13 h 46"/>
                <a:gd name="T54" fmla="*/ 46 w 49"/>
                <a:gd name="T55" fmla="*/ 10 h 46"/>
                <a:gd name="T56" fmla="*/ 46 w 49"/>
                <a:gd name="T57" fmla="*/ 7 h 46"/>
                <a:gd name="T58" fmla="*/ 43 w 49"/>
                <a:gd name="T59" fmla="*/ 3 h 46"/>
                <a:gd name="T60" fmla="*/ 39 w 49"/>
                <a:gd name="T61" fmla="*/ 3 h 46"/>
                <a:gd name="T62" fmla="*/ 36 w 49"/>
                <a:gd name="T63" fmla="*/ 0 h 46"/>
                <a:gd name="T64" fmla="*/ 33 w 49"/>
                <a:gd name="T65" fmla="*/ 0 h 46"/>
                <a:gd name="T66" fmla="*/ 29 w 49"/>
                <a:gd name="T67" fmla="*/ 0 h 46"/>
                <a:gd name="T68" fmla="*/ 26 w 49"/>
                <a:gd name="T69" fmla="*/ 0 h 46"/>
                <a:gd name="T70" fmla="*/ 22 w 49"/>
                <a:gd name="T71" fmla="*/ 0 h 46"/>
                <a:gd name="T72" fmla="*/ 19 w 49"/>
                <a:gd name="T73" fmla="*/ 3 h 46"/>
                <a:gd name="T74" fmla="*/ 13 w 49"/>
                <a:gd name="T75" fmla="*/ 3 h 46"/>
                <a:gd name="T76" fmla="*/ 10 w 49"/>
                <a:gd name="T77" fmla="*/ 7 h 46"/>
                <a:gd name="T78" fmla="*/ 10 w 49"/>
                <a:gd name="T79" fmla="*/ 10 h 46"/>
                <a:gd name="T80" fmla="*/ 7 w 49"/>
                <a:gd name="T81" fmla="*/ 1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9" h="46">
                  <a:moveTo>
                    <a:pt x="7" y="13"/>
                  </a:moveTo>
                  <a:lnTo>
                    <a:pt x="3" y="16"/>
                  </a:lnTo>
                  <a:lnTo>
                    <a:pt x="3" y="19"/>
                  </a:lnTo>
                  <a:lnTo>
                    <a:pt x="0" y="22"/>
                  </a:lnTo>
                  <a:lnTo>
                    <a:pt x="0" y="26"/>
                  </a:lnTo>
                  <a:lnTo>
                    <a:pt x="0" y="29"/>
                  </a:lnTo>
                  <a:lnTo>
                    <a:pt x="3" y="32"/>
                  </a:lnTo>
                  <a:lnTo>
                    <a:pt x="3" y="36"/>
                  </a:lnTo>
                  <a:lnTo>
                    <a:pt x="3" y="39"/>
                  </a:lnTo>
                  <a:lnTo>
                    <a:pt x="7" y="43"/>
                  </a:lnTo>
                  <a:lnTo>
                    <a:pt x="10" y="43"/>
                  </a:lnTo>
                  <a:lnTo>
                    <a:pt x="13" y="46"/>
                  </a:lnTo>
                  <a:lnTo>
                    <a:pt x="16" y="46"/>
                  </a:lnTo>
                  <a:lnTo>
                    <a:pt x="19" y="46"/>
                  </a:lnTo>
                  <a:lnTo>
                    <a:pt x="22" y="46"/>
                  </a:lnTo>
                  <a:lnTo>
                    <a:pt x="26" y="46"/>
                  </a:lnTo>
                  <a:lnTo>
                    <a:pt x="29" y="43"/>
                  </a:lnTo>
                  <a:lnTo>
                    <a:pt x="36" y="43"/>
                  </a:lnTo>
                  <a:lnTo>
                    <a:pt x="39" y="39"/>
                  </a:lnTo>
                  <a:lnTo>
                    <a:pt x="39" y="36"/>
                  </a:lnTo>
                  <a:lnTo>
                    <a:pt x="43" y="32"/>
                  </a:lnTo>
                  <a:lnTo>
                    <a:pt x="46" y="29"/>
                  </a:lnTo>
                  <a:lnTo>
                    <a:pt x="46" y="26"/>
                  </a:lnTo>
                  <a:lnTo>
                    <a:pt x="49" y="22"/>
                  </a:lnTo>
                  <a:lnTo>
                    <a:pt x="49" y="19"/>
                  </a:lnTo>
                  <a:lnTo>
                    <a:pt x="49" y="16"/>
                  </a:lnTo>
                  <a:lnTo>
                    <a:pt x="46" y="13"/>
                  </a:lnTo>
                  <a:lnTo>
                    <a:pt x="46" y="10"/>
                  </a:lnTo>
                  <a:lnTo>
                    <a:pt x="46" y="7"/>
                  </a:lnTo>
                  <a:lnTo>
                    <a:pt x="43" y="3"/>
                  </a:lnTo>
                  <a:lnTo>
                    <a:pt x="39" y="3"/>
                  </a:lnTo>
                  <a:lnTo>
                    <a:pt x="36" y="0"/>
                  </a:lnTo>
                  <a:lnTo>
                    <a:pt x="33" y="0"/>
                  </a:lnTo>
                  <a:lnTo>
                    <a:pt x="29" y="0"/>
                  </a:lnTo>
                  <a:lnTo>
                    <a:pt x="26" y="0"/>
                  </a:lnTo>
                  <a:lnTo>
                    <a:pt x="22" y="0"/>
                  </a:lnTo>
                  <a:lnTo>
                    <a:pt x="19" y="3"/>
                  </a:lnTo>
                  <a:lnTo>
                    <a:pt x="13" y="3"/>
                  </a:lnTo>
                  <a:lnTo>
                    <a:pt x="10" y="7"/>
                  </a:lnTo>
                  <a:lnTo>
                    <a:pt x="10" y="10"/>
                  </a:lnTo>
                  <a:lnTo>
                    <a:pt x="7" y="13"/>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73" name="Freeform 1197"/>
            <p:cNvSpPr>
              <a:spLocks/>
            </p:cNvSpPr>
            <p:nvPr/>
          </p:nvSpPr>
          <p:spPr bwMode="auto">
            <a:xfrm>
              <a:off x="958" y="2791"/>
              <a:ext cx="4" cy="2"/>
            </a:xfrm>
            <a:custGeom>
              <a:avLst/>
              <a:gdLst>
                <a:gd name="T0" fmla="*/ 87 w 87"/>
                <a:gd name="T1" fmla="*/ 20 h 52"/>
                <a:gd name="T2" fmla="*/ 77 w 87"/>
                <a:gd name="T3" fmla="*/ 20 h 52"/>
                <a:gd name="T4" fmla="*/ 68 w 87"/>
                <a:gd name="T5" fmla="*/ 23 h 52"/>
                <a:gd name="T6" fmla="*/ 61 w 87"/>
                <a:gd name="T7" fmla="*/ 23 h 52"/>
                <a:gd name="T8" fmla="*/ 52 w 87"/>
                <a:gd name="T9" fmla="*/ 23 h 52"/>
                <a:gd name="T10" fmla="*/ 45 w 87"/>
                <a:gd name="T11" fmla="*/ 26 h 52"/>
                <a:gd name="T12" fmla="*/ 35 w 87"/>
                <a:gd name="T13" fmla="*/ 29 h 52"/>
                <a:gd name="T14" fmla="*/ 28 w 87"/>
                <a:gd name="T15" fmla="*/ 32 h 52"/>
                <a:gd name="T16" fmla="*/ 19 w 87"/>
                <a:gd name="T17" fmla="*/ 39 h 52"/>
                <a:gd name="T18" fmla="*/ 9 w 87"/>
                <a:gd name="T19" fmla="*/ 45 h 52"/>
                <a:gd name="T20" fmla="*/ 0 w 87"/>
                <a:gd name="T21" fmla="*/ 52 h 52"/>
                <a:gd name="T22" fmla="*/ 0 w 87"/>
                <a:gd name="T23" fmla="*/ 48 h 52"/>
                <a:gd name="T24" fmla="*/ 0 w 87"/>
                <a:gd name="T25" fmla="*/ 42 h 52"/>
                <a:gd name="T26" fmla="*/ 0 w 87"/>
                <a:gd name="T27" fmla="*/ 39 h 52"/>
                <a:gd name="T28" fmla="*/ 3 w 87"/>
                <a:gd name="T29" fmla="*/ 32 h 52"/>
                <a:gd name="T30" fmla="*/ 6 w 87"/>
                <a:gd name="T31" fmla="*/ 26 h 52"/>
                <a:gd name="T32" fmla="*/ 9 w 87"/>
                <a:gd name="T33" fmla="*/ 20 h 52"/>
                <a:gd name="T34" fmla="*/ 16 w 87"/>
                <a:gd name="T35" fmla="*/ 13 h 52"/>
                <a:gd name="T36" fmla="*/ 25 w 87"/>
                <a:gd name="T37" fmla="*/ 9 h 52"/>
                <a:gd name="T38" fmla="*/ 32 w 87"/>
                <a:gd name="T39" fmla="*/ 3 h 52"/>
                <a:gd name="T40" fmla="*/ 41 w 87"/>
                <a:gd name="T41" fmla="*/ 3 h 52"/>
                <a:gd name="T42" fmla="*/ 48 w 87"/>
                <a:gd name="T43" fmla="*/ 0 h 52"/>
                <a:gd name="T44" fmla="*/ 52 w 87"/>
                <a:gd name="T45" fmla="*/ 0 h 52"/>
                <a:gd name="T46" fmla="*/ 58 w 87"/>
                <a:gd name="T47" fmla="*/ 3 h 52"/>
                <a:gd name="T48" fmla="*/ 64 w 87"/>
                <a:gd name="T49" fmla="*/ 3 h 52"/>
                <a:gd name="T50" fmla="*/ 68 w 87"/>
                <a:gd name="T51" fmla="*/ 6 h 52"/>
                <a:gd name="T52" fmla="*/ 74 w 87"/>
                <a:gd name="T53" fmla="*/ 9 h 52"/>
                <a:gd name="T54" fmla="*/ 80 w 87"/>
                <a:gd name="T55" fmla="*/ 16 h 52"/>
                <a:gd name="T56" fmla="*/ 87 w 87"/>
                <a:gd name="T57" fmla="*/ 2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7" h="52">
                  <a:moveTo>
                    <a:pt x="87" y="20"/>
                  </a:moveTo>
                  <a:lnTo>
                    <a:pt x="77" y="20"/>
                  </a:lnTo>
                  <a:lnTo>
                    <a:pt x="68" y="23"/>
                  </a:lnTo>
                  <a:lnTo>
                    <a:pt x="61" y="23"/>
                  </a:lnTo>
                  <a:lnTo>
                    <a:pt x="52" y="23"/>
                  </a:lnTo>
                  <a:lnTo>
                    <a:pt x="45" y="26"/>
                  </a:lnTo>
                  <a:lnTo>
                    <a:pt x="35" y="29"/>
                  </a:lnTo>
                  <a:lnTo>
                    <a:pt x="28" y="32"/>
                  </a:lnTo>
                  <a:lnTo>
                    <a:pt x="19" y="39"/>
                  </a:lnTo>
                  <a:lnTo>
                    <a:pt x="9" y="45"/>
                  </a:lnTo>
                  <a:lnTo>
                    <a:pt x="0" y="52"/>
                  </a:lnTo>
                  <a:lnTo>
                    <a:pt x="0" y="48"/>
                  </a:lnTo>
                  <a:lnTo>
                    <a:pt x="0" y="42"/>
                  </a:lnTo>
                  <a:lnTo>
                    <a:pt x="0" y="39"/>
                  </a:lnTo>
                  <a:lnTo>
                    <a:pt x="3" y="32"/>
                  </a:lnTo>
                  <a:lnTo>
                    <a:pt x="6" y="26"/>
                  </a:lnTo>
                  <a:lnTo>
                    <a:pt x="9" y="20"/>
                  </a:lnTo>
                  <a:lnTo>
                    <a:pt x="16" y="13"/>
                  </a:lnTo>
                  <a:lnTo>
                    <a:pt x="25" y="9"/>
                  </a:lnTo>
                  <a:lnTo>
                    <a:pt x="32" y="3"/>
                  </a:lnTo>
                  <a:lnTo>
                    <a:pt x="41" y="3"/>
                  </a:lnTo>
                  <a:lnTo>
                    <a:pt x="48" y="0"/>
                  </a:lnTo>
                  <a:lnTo>
                    <a:pt x="52" y="0"/>
                  </a:lnTo>
                  <a:lnTo>
                    <a:pt x="58" y="3"/>
                  </a:lnTo>
                  <a:lnTo>
                    <a:pt x="64" y="3"/>
                  </a:lnTo>
                  <a:lnTo>
                    <a:pt x="68" y="6"/>
                  </a:lnTo>
                  <a:lnTo>
                    <a:pt x="74" y="9"/>
                  </a:lnTo>
                  <a:lnTo>
                    <a:pt x="80" y="16"/>
                  </a:lnTo>
                  <a:lnTo>
                    <a:pt x="87"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74" name="Freeform 1198"/>
            <p:cNvSpPr>
              <a:spLocks/>
            </p:cNvSpPr>
            <p:nvPr/>
          </p:nvSpPr>
          <p:spPr bwMode="auto">
            <a:xfrm>
              <a:off x="955" y="2795"/>
              <a:ext cx="3" cy="2"/>
            </a:xfrm>
            <a:custGeom>
              <a:avLst/>
              <a:gdLst>
                <a:gd name="T0" fmla="*/ 61 w 61"/>
                <a:gd name="T1" fmla="*/ 20 h 49"/>
                <a:gd name="T2" fmla="*/ 49 w 61"/>
                <a:gd name="T3" fmla="*/ 17 h 49"/>
                <a:gd name="T4" fmla="*/ 36 w 61"/>
                <a:gd name="T5" fmla="*/ 17 h 49"/>
                <a:gd name="T6" fmla="*/ 26 w 61"/>
                <a:gd name="T7" fmla="*/ 23 h 49"/>
                <a:gd name="T8" fmla="*/ 17 w 61"/>
                <a:gd name="T9" fmla="*/ 30 h 49"/>
                <a:gd name="T10" fmla="*/ 9 w 61"/>
                <a:gd name="T11" fmla="*/ 39 h 49"/>
                <a:gd name="T12" fmla="*/ 3 w 61"/>
                <a:gd name="T13" fmla="*/ 46 h 49"/>
                <a:gd name="T14" fmla="*/ 0 w 61"/>
                <a:gd name="T15" fmla="*/ 49 h 49"/>
                <a:gd name="T16" fmla="*/ 0 w 61"/>
                <a:gd name="T17" fmla="*/ 42 h 49"/>
                <a:gd name="T18" fmla="*/ 3 w 61"/>
                <a:gd name="T19" fmla="*/ 33 h 49"/>
                <a:gd name="T20" fmla="*/ 6 w 61"/>
                <a:gd name="T21" fmla="*/ 20 h 49"/>
                <a:gd name="T22" fmla="*/ 9 w 61"/>
                <a:gd name="T23" fmla="*/ 13 h 49"/>
                <a:gd name="T24" fmla="*/ 17 w 61"/>
                <a:gd name="T25" fmla="*/ 6 h 49"/>
                <a:gd name="T26" fmla="*/ 23 w 61"/>
                <a:gd name="T27" fmla="*/ 3 h 49"/>
                <a:gd name="T28" fmla="*/ 30 w 61"/>
                <a:gd name="T29" fmla="*/ 0 h 49"/>
                <a:gd name="T30" fmla="*/ 36 w 61"/>
                <a:gd name="T31" fmla="*/ 0 h 49"/>
                <a:gd name="T32" fmla="*/ 42 w 61"/>
                <a:gd name="T33" fmla="*/ 3 h 49"/>
                <a:gd name="T34" fmla="*/ 49 w 61"/>
                <a:gd name="T35" fmla="*/ 6 h 49"/>
                <a:gd name="T36" fmla="*/ 55 w 61"/>
                <a:gd name="T37" fmla="*/ 13 h 49"/>
                <a:gd name="T38" fmla="*/ 61 w 61"/>
                <a:gd name="T39" fmla="*/ 2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49">
                  <a:moveTo>
                    <a:pt x="61" y="20"/>
                  </a:moveTo>
                  <a:lnTo>
                    <a:pt x="49" y="17"/>
                  </a:lnTo>
                  <a:lnTo>
                    <a:pt x="36" y="17"/>
                  </a:lnTo>
                  <a:lnTo>
                    <a:pt x="26" y="23"/>
                  </a:lnTo>
                  <a:lnTo>
                    <a:pt x="17" y="30"/>
                  </a:lnTo>
                  <a:lnTo>
                    <a:pt x="9" y="39"/>
                  </a:lnTo>
                  <a:lnTo>
                    <a:pt x="3" y="46"/>
                  </a:lnTo>
                  <a:lnTo>
                    <a:pt x="0" y="49"/>
                  </a:lnTo>
                  <a:lnTo>
                    <a:pt x="0" y="42"/>
                  </a:lnTo>
                  <a:lnTo>
                    <a:pt x="3" y="33"/>
                  </a:lnTo>
                  <a:lnTo>
                    <a:pt x="6" y="20"/>
                  </a:lnTo>
                  <a:lnTo>
                    <a:pt x="9" y="13"/>
                  </a:lnTo>
                  <a:lnTo>
                    <a:pt x="17" y="6"/>
                  </a:lnTo>
                  <a:lnTo>
                    <a:pt x="23" y="3"/>
                  </a:lnTo>
                  <a:lnTo>
                    <a:pt x="30" y="0"/>
                  </a:lnTo>
                  <a:lnTo>
                    <a:pt x="36" y="0"/>
                  </a:lnTo>
                  <a:lnTo>
                    <a:pt x="42" y="3"/>
                  </a:lnTo>
                  <a:lnTo>
                    <a:pt x="49" y="6"/>
                  </a:lnTo>
                  <a:lnTo>
                    <a:pt x="55" y="13"/>
                  </a:lnTo>
                  <a:lnTo>
                    <a:pt x="61"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75" name="Freeform 1199"/>
            <p:cNvSpPr>
              <a:spLocks/>
            </p:cNvSpPr>
            <p:nvPr/>
          </p:nvSpPr>
          <p:spPr bwMode="auto">
            <a:xfrm>
              <a:off x="964" y="2795"/>
              <a:ext cx="2" cy="2"/>
            </a:xfrm>
            <a:custGeom>
              <a:avLst/>
              <a:gdLst>
                <a:gd name="T0" fmla="*/ 58 w 58"/>
                <a:gd name="T1" fmla="*/ 19 h 39"/>
                <a:gd name="T2" fmla="*/ 45 w 58"/>
                <a:gd name="T3" fmla="*/ 12 h 39"/>
                <a:gd name="T4" fmla="*/ 36 w 58"/>
                <a:gd name="T5" fmla="*/ 12 h 39"/>
                <a:gd name="T6" fmla="*/ 26 w 58"/>
                <a:gd name="T7" fmla="*/ 16 h 39"/>
                <a:gd name="T8" fmla="*/ 20 w 58"/>
                <a:gd name="T9" fmla="*/ 23 h 39"/>
                <a:gd name="T10" fmla="*/ 12 w 58"/>
                <a:gd name="T11" fmla="*/ 26 h 39"/>
                <a:gd name="T12" fmla="*/ 6 w 58"/>
                <a:gd name="T13" fmla="*/ 33 h 39"/>
                <a:gd name="T14" fmla="*/ 3 w 58"/>
                <a:gd name="T15" fmla="*/ 39 h 39"/>
                <a:gd name="T16" fmla="*/ 0 w 58"/>
                <a:gd name="T17" fmla="*/ 39 h 39"/>
                <a:gd name="T18" fmla="*/ 0 w 58"/>
                <a:gd name="T19" fmla="*/ 36 h 39"/>
                <a:gd name="T20" fmla="*/ 3 w 58"/>
                <a:gd name="T21" fmla="*/ 23 h 39"/>
                <a:gd name="T22" fmla="*/ 3 w 58"/>
                <a:gd name="T23" fmla="*/ 12 h 39"/>
                <a:gd name="T24" fmla="*/ 9 w 58"/>
                <a:gd name="T25" fmla="*/ 6 h 39"/>
                <a:gd name="T26" fmla="*/ 12 w 58"/>
                <a:gd name="T27" fmla="*/ 3 h 39"/>
                <a:gd name="T28" fmla="*/ 20 w 58"/>
                <a:gd name="T29" fmla="*/ 0 h 39"/>
                <a:gd name="T30" fmla="*/ 29 w 58"/>
                <a:gd name="T31" fmla="*/ 0 h 39"/>
                <a:gd name="T32" fmla="*/ 36 w 58"/>
                <a:gd name="T33" fmla="*/ 0 h 39"/>
                <a:gd name="T34" fmla="*/ 42 w 58"/>
                <a:gd name="T35" fmla="*/ 6 h 39"/>
                <a:gd name="T36" fmla="*/ 52 w 58"/>
                <a:gd name="T37" fmla="*/ 9 h 39"/>
                <a:gd name="T38" fmla="*/ 58 w 58"/>
                <a:gd name="T39"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8" h="39">
                  <a:moveTo>
                    <a:pt x="58" y="19"/>
                  </a:moveTo>
                  <a:lnTo>
                    <a:pt x="45" y="12"/>
                  </a:lnTo>
                  <a:lnTo>
                    <a:pt x="36" y="12"/>
                  </a:lnTo>
                  <a:lnTo>
                    <a:pt x="26" y="16"/>
                  </a:lnTo>
                  <a:lnTo>
                    <a:pt x="20" y="23"/>
                  </a:lnTo>
                  <a:lnTo>
                    <a:pt x="12" y="26"/>
                  </a:lnTo>
                  <a:lnTo>
                    <a:pt x="6" y="33"/>
                  </a:lnTo>
                  <a:lnTo>
                    <a:pt x="3" y="39"/>
                  </a:lnTo>
                  <a:lnTo>
                    <a:pt x="0" y="39"/>
                  </a:lnTo>
                  <a:lnTo>
                    <a:pt x="0" y="36"/>
                  </a:lnTo>
                  <a:lnTo>
                    <a:pt x="3" y="23"/>
                  </a:lnTo>
                  <a:lnTo>
                    <a:pt x="3" y="12"/>
                  </a:lnTo>
                  <a:lnTo>
                    <a:pt x="9" y="6"/>
                  </a:lnTo>
                  <a:lnTo>
                    <a:pt x="12" y="3"/>
                  </a:lnTo>
                  <a:lnTo>
                    <a:pt x="20" y="0"/>
                  </a:lnTo>
                  <a:lnTo>
                    <a:pt x="29" y="0"/>
                  </a:lnTo>
                  <a:lnTo>
                    <a:pt x="36" y="0"/>
                  </a:lnTo>
                  <a:lnTo>
                    <a:pt x="42" y="6"/>
                  </a:lnTo>
                  <a:lnTo>
                    <a:pt x="52" y="9"/>
                  </a:lnTo>
                  <a:lnTo>
                    <a:pt x="58"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76" name="Freeform 1200"/>
            <p:cNvSpPr>
              <a:spLocks/>
            </p:cNvSpPr>
            <p:nvPr/>
          </p:nvSpPr>
          <p:spPr bwMode="auto">
            <a:xfrm>
              <a:off x="948" y="2687"/>
              <a:ext cx="17" cy="8"/>
            </a:xfrm>
            <a:custGeom>
              <a:avLst/>
              <a:gdLst>
                <a:gd name="T0" fmla="*/ 30 w 393"/>
                <a:gd name="T1" fmla="*/ 156 h 238"/>
                <a:gd name="T2" fmla="*/ 55 w 393"/>
                <a:gd name="T3" fmla="*/ 188 h 238"/>
                <a:gd name="T4" fmla="*/ 91 w 393"/>
                <a:gd name="T5" fmla="*/ 215 h 238"/>
                <a:gd name="T6" fmla="*/ 137 w 393"/>
                <a:gd name="T7" fmla="*/ 231 h 238"/>
                <a:gd name="T8" fmla="*/ 185 w 393"/>
                <a:gd name="T9" fmla="*/ 238 h 238"/>
                <a:gd name="T10" fmla="*/ 240 w 393"/>
                <a:gd name="T11" fmla="*/ 227 h 238"/>
                <a:gd name="T12" fmla="*/ 286 w 393"/>
                <a:gd name="T13" fmla="*/ 199 h 238"/>
                <a:gd name="T14" fmla="*/ 318 w 393"/>
                <a:gd name="T15" fmla="*/ 163 h 238"/>
                <a:gd name="T16" fmla="*/ 344 w 393"/>
                <a:gd name="T17" fmla="*/ 120 h 238"/>
                <a:gd name="T18" fmla="*/ 371 w 393"/>
                <a:gd name="T19" fmla="*/ 78 h 238"/>
                <a:gd name="T20" fmla="*/ 383 w 393"/>
                <a:gd name="T21" fmla="*/ 55 h 238"/>
                <a:gd name="T22" fmla="*/ 387 w 393"/>
                <a:gd name="T23" fmla="*/ 45 h 238"/>
                <a:gd name="T24" fmla="*/ 390 w 393"/>
                <a:gd name="T25" fmla="*/ 32 h 238"/>
                <a:gd name="T26" fmla="*/ 393 w 393"/>
                <a:gd name="T27" fmla="*/ 16 h 238"/>
                <a:gd name="T28" fmla="*/ 393 w 393"/>
                <a:gd name="T29" fmla="*/ 3 h 238"/>
                <a:gd name="T30" fmla="*/ 387 w 393"/>
                <a:gd name="T31" fmla="*/ 0 h 238"/>
                <a:gd name="T32" fmla="*/ 377 w 393"/>
                <a:gd name="T33" fmla="*/ 3 h 238"/>
                <a:gd name="T34" fmla="*/ 371 w 393"/>
                <a:gd name="T35" fmla="*/ 9 h 238"/>
                <a:gd name="T36" fmla="*/ 363 w 393"/>
                <a:gd name="T37" fmla="*/ 22 h 238"/>
                <a:gd name="T38" fmla="*/ 354 w 393"/>
                <a:gd name="T39" fmla="*/ 42 h 238"/>
                <a:gd name="T40" fmla="*/ 344 w 393"/>
                <a:gd name="T41" fmla="*/ 61 h 238"/>
                <a:gd name="T42" fmla="*/ 322 w 393"/>
                <a:gd name="T43" fmla="*/ 94 h 238"/>
                <a:gd name="T44" fmla="*/ 292 w 393"/>
                <a:gd name="T45" fmla="*/ 130 h 238"/>
                <a:gd name="T46" fmla="*/ 253 w 393"/>
                <a:gd name="T47" fmla="*/ 163 h 238"/>
                <a:gd name="T48" fmla="*/ 211 w 393"/>
                <a:gd name="T49" fmla="*/ 182 h 238"/>
                <a:gd name="T50" fmla="*/ 168 w 393"/>
                <a:gd name="T51" fmla="*/ 182 h 238"/>
                <a:gd name="T52" fmla="*/ 130 w 393"/>
                <a:gd name="T53" fmla="*/ 176 h 238"/>
                <a:gd name="T54" fmla="*/ 101 w 393"/>
                <a:gd name="T55" fmla="*/ 160 h 238"/>
                <a:gd name="T56" fmla="*/ 78 w 393"/>
                <a:gd name="T57" fmla="*/ 140 h 238"/>
                <a:gd name="T58" fmla="*/ 61 w 393"/>
                <a:gd name="T59" fmla="*/ 117 h 238"/>
                <a:gd name="T60" fmla="*/ 49 w 393"/>
                <a:gd name="T61" fmla="*/ 94 h 238"/>
                <a:gd name="T62" fmla="*/ 39 w 393"/>
                <a:gd name="T63" fmla="*/ 71 h 238"/>
                <a:gd name="T64" fmla="*/ 26 w 393"/>
                <a:gd name="T65" fmla="*/ 52 h 238"/>
                <a:gd name="T66" fmla="*/ 16 w 393"/>
                <a:gd name="T67" fmla="*/ 36 h 238"/>
                <a:gd name="T68" fmla="*/ 6 w 393"/>
                <a:gd name="T69" fmla="*/ 28 h 238"/>
                <a:gd name="T70" fmla="*/ 0 w 393"/>
                <a:gd name="T71" fmla="*/ 32 h 238"/>
                <a:gd name="T72" fmla="*/ 0 w 393"/>
                <a:gd name="T73" fmla="*/ 55 h 238"/>
                <a:gd name="T74" fmla="*/ 6 w 393"/>
                <a:gd name="T75" fmla="*/ 84 h 238"/>
                <a:gd name="T76" fmla="*/ 16 w 393"/>
                <a:gd name="T77" fmla="*/ 113 h 238"/>
                <a:gd name="T78" fmla="*/ 22 w 393"/>
                <a:gd name="T79" fmla="*/ 133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93" h="238">
                  <a:moveTo>
                    <a:pt x="22" y="136"/>
                  </a:moveTo>
                  <a:lnTo>
                    <a:pt x="30" y="156"/>
                  </a:lnTo>
                  <a:lnTo>
                    <a:pt x="42" y="172"/>
                  </a:lnTo>
                  <a:lnTo>
                    <a:pt x="55" y="188"/>
                  </a:lnTo>
                  <a:lnTo>
                    <a:pt x="71" y="202"/>
                  </a:lnTo>
                  <a:lnTo>
                    <a:pt x="91" y="215"/>
                  </a:lnTo>
                  <a:lnTo>
                    <a:pt x="113" y="224"/>
                  </a:lnTo>
                  <a:lnTo>
                    <a:pt x="137" y="231"/>
                  </a:lnTo>
                  <a:lnTo>
                    <a:pt x="159" y="238"/>
                  </a:lnTo>
                  <a:lnTo>
                    <a:pt x="185" y="238"/>
                  </a:lnTo>
                  <a:lnTo>
                    <a:pt x="211" y="234"/>
                  </a:lnTo>
                  <a:lnTo>
                    <a:pt x="240" y="227"/>
                  </a:lnTo>
                  <a:lnTo>
                    <a:pt x="263" y="215"/>
                  </a:lnTo>
                  <a:lnTo>
                    <a:pt x="286" y="199"/>
                  </a:lnTo>
                  <a:lnTo>
                    <a:pt x="302" y="182"/>
                  </a:lnTo>
                  <a:lnTo>
                    <a:pt x="318" y="163"/>
                  </a:lnTo>
                  <a:lnTo>
                    <a:pt x="332" y="140"/>
                  </a:lnTo>
                  <a:lnTo>
                    <a:pt x="344" y="120"/>
                  </a:lnTo>
                  <a:lnTo>
                    <a:pt x="357" y="97"/>
                  </a:lnTo>
                  <a:lnTo>
                    <a:pt x="371" y="78"/>
                  </a:lnTo>
                  <a:lnTo>
                    <a:pt x="383" y="58"/>
                  </a:lnTo>
                  <a:lnTo>
                    <a:pt x="383" y="55"/>
                  </a:lnTo>
                  <a:lnTo>
                    <a:pt x="387" y="52"/>
                  </a:lnTo>
                  <a:lnTo>
                    <a:pt x="387" y="45"/>
                  </a:lnTo>
                  <a:lnTo>
                    <a:pt x="390" y="39"/>
                  </a:lnTo>
                  <a:lnTo>
                    <a:pt x="390" y="32"/>
                  </a:lnTo>
                  <a:lnTo>
                    <a:pt x="393" y="22"/>
                  </a:lnTo>
                  <a:lnTo>
                    <a:pt x="393" y="16"/>
                  </a:lnTo>
                  <a:lnTo>
                    <a:pt x="393" y="9"/>
                  </a:lnTo>
                  <a:lnTo>
                    <a:pt x="393" y="3"/>
                  </a:lnTo>
                  <a:lnTo>
                    <a:pt x="390" y="0"/>
                  </a:lnTo>
                  <a:lnTo>
                    <a:pt x="387" y="0"/>
                  </a:lnTo>
                  <a:lnTo>
                    <a:pt x="383" y="0"/>
                  </a:lnTo>
                  <a:lnTo>
                    <a:pt x="377" y="3"/>
                  </a:lnTo>
                  <a:lnTo>
                    <a:pt x="374" y="6"/>
                  </a:lnTo>
                  <a:lnTo>
                    <a:pt x="371" y="9"/>
                  </a:lnTo>
                  <a:lnTo>
                    <a:pt x="367" y="16"/>
                  </a:lnTo>
                  <a:lnTo>
                    <a:pt x="363" y="22"/>
                  </a:lnTo>
                  <a:lnTo>
                    <a:pt x="357" y="32"/>
                  </a:lnTo>
                  <a:lnTo>
                    <a:pt x="354" y="42"/>
                  </a:lnTo>
                  <a:lnTo>
                    <a:pt x="351" y="52"/>
                  </a:lnTo>
                  <a:lnTo>
                    <a:pt x="344" y="61"/>
                  </a:lnTo>
                  <a:lnTo>
                    <a:pt x="335" y="78"/>
                  </a:lnTo>
                  <a:lnTo>
                    <a:pt x="322" y="94"/>
                  </a:lnTo>
                  <a:lnTo>
                    <a:pt x="308" y="113"/>
                  </a:lnTo>
                  <a:lnTo>
                    <a:pt x="292" y="130"/>
                  </a:lnTo>
                  <a:lnTo>
                    <a:pt x="273" y="146"/>
                  </a:lnTo>
                  <a:lnTo>
                    <a:pt x="253" y="163"/>
                  </a:lnTo>
                  <a:lnTo>
                    <a:pt x="234" y="172"/>
                  </a:lnTo>
                  <a:lnTo>
                    <a:pt x="211" y="182"/>
                  </a:lnTo>
                  <a:lnTo>
                    <a:pt x="189" y="185"/>
                  </a:lnTo>
                  <a:lnTo>
                    <a:pt x="168" y="182"/>
                  </a:lnTo>
                  <a:lnTo>
                    <a:pt x="149" y="179"/>
                  </a:lnTo>
                  <a:lnTo>
                    <a:pt x="130" y="176"/>
                  </a:lnTo>
                  <a:lnTo>
                    <a:pt x="113" y="169"/>
                  </a:lnTo>
                  <a:lnTo>
                    <a:pt x="101" y="160"/>
                  </a:lnTo>
                  <a:lnTo>
                    <a:pt x="88" y="149"/>
                  </a:lnTo>
                  <a:lnTo>
                    <a:pt x="78" y="140"/>
                  </a:lnTo>
                  <a:lnTo>
                    <a:pt x="68" y="130"/>
                  </a:lnTo>
                  <a:lnTo>
                    <a:pt x="61" y="117"/>
                  </a:lnTo>
                  <a:lnTo>
                    <a:pt x="55" y="107"/>
                  </a:lnTo>
                  <a:lnTo>
                    <a:pt x="49" y="94"/>
                  </a:lnTo>
                  <a:lnTo>
                    <a:pt x="42" y="81"/>
                  </a:lnTo>
                  <a:lnTo>
                    <a:pt x="39" y="71"/>
                  </a:lnTo>
                  <a:lnTo>
                    <a:pt x="33" y="58"/>
                  </a:lnTo>
                  <a:lnTo>
                    <a:pt x="26" y="52"/>
                  </a:lnTo>
                  <a:lnTo>
                    <a:pt x="22" y="42"/>
                  </a:lnTo>
                  <a:lnTo>
                    <a:pt x="16" y="36"/>
                  </a:lnTo>
                  <a:lnTo>
                    <a:pt x="13" y="28"/>
                  </a:lnTo>
                  <a:lnTo>
                    <a:pt x="6" y="28"/>
                  </a:lnTo>
                  <a:lnTo>
                    <a:pt x="3" y="28"/>
                  </a:lnTo>
                  <a:lnTo>
                    <a:pt x="0" y="32"/>
                  </a:lnTo>
                  <a:lnTo>
                    <a:pt x="0" y="42"/>
                  </a:lnTo>
                  <a:lnTo>
                    <a:pt x="0" y="55"/>
                  </a:lnTo>
                  <a:lnTo>
                    <a:pt x="3" y="68"/>
                  </a:lnTo>
                  <a:lnTo>
                    <a:pt x="6" y="84"/>
                  </a:lnTo>
                  <a:lnTo>
                    <a:pt x="10" y="100"/>
                  </a:lnTo>
                  <a:lnTo>
                    <a:pt x="16" y="113"/>
                  </a:lnTo>
                  <a:lnTo>
                    <a:pt x="19" y="127"/>
                  </a:lnTo>
                  <a:lnTo>
                    <a:pt x="22" y="133"/>
                  </a:lnTo>
                  <a:lnTo>
                    <a:pt x="22" y="136"/>
                  </a:lnTo>
                  <a:close/>
                </a:path>
              </a:pathLst>
            </a:custGeom>
            <a:solidFill>
              <a:srgbClr val="CB65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77" name="Freeform 1201"/>
            <p:cNvSpPr>
              <a:spLocks/>
            </p:cNvSpPr>
            <p:nvPr/>
          </p:nvSpPr>
          <p:spPr bwMode="auto">
            <a:xfrm>
              <a:off x="967" y="2685"/>
              <a:ext cx="34" cy="51"/>
            </a:xfrm>
            <a:custGeom>
              <a:avLst/>
              <a:gdLst>
                <a:gd name="T0" fmla="*/ 600 w 798"/>
                <a:gd name="T1" fmla="*/ 1386 h 1429"/>
                <a:gd name="T2" fmla="*/ 476 w 798"/>
                <a:gd name="T3" fmla="*/ 1419 h 1429"/>
                <a:gd name="T4" fmla="*/ 363 w 798"/>
                <a:gd name="T5" fmla="*/ 1429 h 1429"/>
                <a:gd name="T6" fmla="*/ 262 w 798"/>
                <a:gd name="T7" fmla="*/ 1413 h 1429"/>
                <a:gd name="T8" fmla="*/ 171 w 798"/>
                <a:gd name="T9" fmla="*/ 1363 h 1429"/>
                <a:gd name="T10" fmla="*/ 83 w 798"/>
                <a:gd name="T11" fmla="*/ 1253 h 1429"/>
                <a:gd name="T12" fmla="*/ 22 w 798"/>
                <a:gd name="T13" fmla="*/ 1046 h 1429"/>
                <a:gd name="T14" fmla="*/ 0 w 798"/>
                <a:gd name="T15" fmla="*/ 792 h 1429"/>
                <a:gd name="T16" fmla="*/ 3 w 798"/>
                <a:gd name="T17" fmla="*/ 518 h 1429"/>
                <a:gd name="T18" fmla="*/ 25 w 798"/>
                <a:gd name="T19" fmla="*/ 258 h 1429"/>
                <a:gd name="T20" fmla="*/ 42 w 798"/>
                <a:gd name="T21" fmla="*/ 137 h 1429"/>
                <a:gd name="T22" fmla="*/ 45 w 798"/>
                <a:gd name="T23" fmla="*/ 107 h 1429"/>
                <a:gd name="T24" fmla="*/ 52 w 798"/>
                <a:gd name="T25" fmla="*/ 65 h 1429"/>
                <a:gd name="T26" fmla="*/ 64 w 798"/>
                <a:gd name="T27" fmla="*/ 26 h 1429"/>
                <a:gd name="T28" fmla="*/ 80 w 798"/>
                <a:gd name="T29" fmla="*/ 3 h 1429"/>
                <a:gd name="T30" fmla="*/ 94 w 798"/>
                <a:gd name="T31" fmla="*/ 7 h 1429"/>
                <a:gd name="T32" fmla="*/ 94 w 798"/>
                <a:gd name="T33" fmla="*/ 26 h 1429"/>
                <a:gd name="T34" fmla="*/ 90 w 798"/>
                <a:gd name="T35" fmla="*/ 58 h 1429"/>
                <a:gd name="T36" fmla="*/ 83 w 798"/>
                <a:gd name="T37" fmla="*/ 101 h 1429"/>
                <a:gd name="T38" fmla="*/ 77 w 798"/>
                <a:gd name="T39" fmla="*/ 150 h 1429"/>
                <a:gd name="T40" fmla="*/ 68 w 798"/>
                <a:gd name="T41" fmla="*/ 225 h 1429"/>
                <a:gd name="T42" fmla="*/ 49 w 798"/>
                <a:gd name="T43" fmla="*/ 414 h 1429"/>
                <a:gd name="T44" fmla="*/ 38 w 798"/>
                <a:gd name="T45" fmla="*/ 681 h 1429"/>
                <a:gd name="T46" fmla="*/ 58 w 798"/>
                <a:gd name="T47" fmla="*/ 965 h 1429"/>
                <a:gd name="T48" fmla="*/ 129 w 798"/>
                <a:gd name="T49" fmla="*/ 1206 h 1429"/>
                <a:gd name="T50" fmla="*/ 217 w 798"/>
                <a:gd name="T51" fmla="*/ 1317 h 1429"/>
                <a:gd name="T52" fmla="*/ 278 w 798"/>
                <a:gd name="T53" fmla="*/ 1353 h 1429"/>
                <a:gd name="T54" fmla="*/ 360 w 798"/>
                <a:gd name="T55" fmla="*/ 1377 h 1429"/>
                <a:gd name="T56" fmla="*/ 457 w 798"/>
                <a:gd name="T57" fmla="*/ 1377 h 1429"/>
                <a:gd name="T58" fmla="*/ 577 w 798"/>
                <a:gd name="T59" fmla="*/ 1347 h 1429"/>
                <a:gd name="T60" fmla="*/ 652 w 798"/>
                <a:gd name="T61" fmla="*/ 1321 h 1429"/>
                <a:gd name="T62" fmla="*/ 678 w 798"/>
                <a:gd name="T63" fmla="*/ 1305 h 1429"/>
                <a:gd name="T64" fmla="*/ 717 w 798"/>
                <a:gd name="T65" fmla="*/ 1281 h 1429"/>
                <a:gd name="T66" fmla="*/ 756 w 798"/>
                <a:gd name="T67" fmla="*/ 1262 h 1429"/>
                <a:gd name="T68" fmla="*/ 789 w 798"/>
                <a:gd name="T69" fmla="*/ 1256 h 1429"/>
                <a:gd name="T70" fmla="*/ 798 w 798"/>
                <a:gd name="T71" fmla="*/ 1272 h 1429"/>
                <a:gd name="T72" fmla="*/ 778 w 798"/>
                <a:gd name="T73" fmla="*/ 1298 h 1429"/>
                <a:gd name="T74" fmla="*/ 737 w 798"/>
                <a:gd name="T75" fmla="*/ 1321 h 1429"/>
                <a:gd name="T76" fmla="*/ 695 w 798"/>
                <a:gd name="T77" fmla="*/ 1344 h 1429"/>
                <a:gd name="T78" fmla="*/ 668 w 798"/>
                <a:gd name="T79" fmla="*/ 1357 h 1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8" h="1429">
                  <a:moveTo>
                    <a:pt x="662" y="1360"/>
                  </a:moveTo>
                  <a:lnTo>
                    <a:pt x="600" y="1386"/>
                  </a:lnTo>
                  <a:lnTo>
                    <a:pt x="536" y="1405"/>
                  </a:lnTo>
                  <a:lnTo>
                    <a:pt x="476" y="1419"/>
                  </a:lnTo>
                  <a:lnTo>
                    <a:pt x="418" y="1425"/>
                  </a:lnTo>
                  <a:lnTo>
                    <a:pt x="363" y="1429"/>
                  </a:lnTo>
                  <a:lnTo>
                    <a:pt x="311" y="1422"/>
                  </a:lnTo>
                  <a:lnTo>
                    <a:pt x="262" y="1413"/>
                  </a:lnTo>
                  <a:lnTo>
                    <a:pt x="214" y="1389"/>
                  </a:lnTo>
                  <a:lnTo>
                    <a:pt x="171" y="1363"/>
                  </a:lnTo>
                  <a:lnTo>
                    <a:pt x="132" y="1327"/>
                  </a:lnTo>
                  <a:lnTo>
                    <a:pt x="83" y="1253"/>
                  </a:lnTo>
                  <a:lnTo>
                    <a:pt x="49" y="1158"/>
                  </a:lnTo>
                  <a:lnTo>
                    <a:pt x="22" y="1046"/>
                  </a:lnTo>
                  <a:lnTo>
                    <a:pt x="6" y="926"/>
                  </a:lnTo>
                  <a:lnTo>
                    <a:pt x="0" y="792"/>
                  </a:lnTo>
                  <a:lnTo>
                    <a:pt x="0" y="659"/>
                  </a:lnTo>
                  <a:lnTo>
                    <a:pt x="3" y="518"/>
                  </a:lnTo>
                  <a:lnTo>
                    <a:pt x="13" y="385"/>
                  </a:lnTo>
                  <a:lnTo>
                    <a:pt x="25" y="258"/>
                  </a:lnTo>
                  <a:lnTo>
                    <a:pt x="38" y="140"/>
                  </a:lnTo>
                  <a:lnTo>
                    <a:pt x="42" y="137"/>
                  </a:lnTo>
                  <a:lnTo>
                    <a:pt x="42" y="124"/>
                  </a:lnTo>
                  <a:lnTo>
                    <a:pt x="45" y="107"/>
                  </a:lnTo>
                  <a:lnTo>
                    <a:pt x="49" y="88"/>
                  </a:lnTo>
                  <a:lnTo>
                    <a:pt x="52" y="65"/>
                  </a:lnTo>
                  <a:lnTo>
                    <a:pt x="58" y="46"/>
                  </a:lnTo>
                  <a:lnTo>
                    <a:pt x="64" y="26"/>
                  </a:lnTo>
                  <a:lnTo>
                    <a:pt x="71" y="13"/>
                  </a:lnTo>
                  <a:lnTo>
                    <a:pt x="80" y="3"/>
                  </a:lnTo>
                  <a:lnTo>
                    <a:pt x="87" y="0"/>
                  </a:lnTo>
                  <a:lnTo>
                    <a:pt x="94" y="7"/>
                  </a:lnTo>
                  <a:lnTo>
                    <a:pt x="94" y="13"/>
                  </a:lnTo>
                  <a:lnTo>
                    <a:pt x="94" y="26"/>
                  </a:lnTo>
                  <a:lnTo>
                    <a:pt x="94" y="38"/>
                  </a:lnTo>
                  <a:lnTo>
                    <a:pt x="90" y="58"/>
                  </a:lnTo>
                  <a:lnTo>
                    <a:pt x="87" y="78"/>
                  </a:lnTo>
                  <a:lnTo>
                    <a:pt x="83" y="101"/>
                  </a:lnTo>
                  <a:lnTo>
                    <a:pt x="80" y="124"/>
                  </a:lnTo>
                  <a:lnTo>
                    <a:pt x="77" y="150"/>
                  </a:lnTo>
                  <a:lnTo>
                    <a:pt x="74" y="176"/>
                  </a:lnTo>
                  <a:lnTo>
                    <a:pt x="68" y="225"/>
                  </a:lnTo>
                  <a:lnTo>
                    <a:pt x="58" y="306"/>
                  </a:lnTo>
                  <a:lnTo>
                    <a:pt x="49" y="414"/>
                  </a:lnTo>
                  <a:lnTo>
                    <a:pt x="42" y="541"/>
                  </a:lnTo>
                  <a:lnTo>
                    <a:pt x="38" y="681"/>
                  </a:lnTo>
                  <a:lnTo>
                    <a:pt x="45" y="825"/>
                  </a:lnTo>
                  <a:lnTo>
                    <a:pt x="58" y="965"/>
                  </a:lnTo>
                  <a:lnTo>
                    <a:pt x="83" y="1096"/>
                  </a:lnTo>
                  <a:lnTo>
                    <a:pt x="129" y="1206"/>
                  </a:lnTo>
                  <a:lnTo>
                    <a:pt x="187" y="1292"/>
                  </a:lnTo>
                  <a:lnTo>
                    <a:pt x="217" y="1317"/>
                  </a:lnTo>
                  <a:lnTo>
                    <a:pt x="247" y="1338"/>
                  </a:lnTo>
                  <a:lnTo>
                    <a:pt x="278" y="1353"/>
                  </a:lnTo>
                  <a:lnTo>
                    <a:pt x="318" y="1366"/>
                  </a:lnTo>
                  <a:lnTo>
                    <a:pt x="360" y="1377"/>
                  </a:lnTo>
                  <a:lnTo>
                    <a:pt x="405" y="1380"/>
                  </a:lnTo>
                  <a:lnTo>
                    <a:pt x="457" y="1377"/>
                  </a:lnTo>
                  <a:lnTo>
                    <a:pt x="516" y="1366"/>
                  </a:lnTo>
                  <a:lnTo>
                    <a:pt x="577" y="1347"/>
                  </a:lnTo>
                  <a:lnTo>
                    <a:pt x="649" y="1321"/>
                  </a:lnTo>
                  <a:lnTo>
                    <a:pt x="652" y="1321"/>
                  </a:lnTo>
                  <a:lnTo>
                    <a:pt x="662" y="1314"/>
                  </a:lnTo>
                  <a:lnTo>
                    <a:pt x="678" y="1305"/>
                  </a:lnTo>
                  <a:lnTo>
                    <a:pt x="695" y="1292"/>
                  </a:lnTo>
                  <a:lnTo>
                    <a:pt x="717" y="1281"/>
                  </a:lnTo>
                  <a:lnTo>
                    <a:pt x="737" y="1269"/>
                  </a:lnTo>
                  <a:lnTo>
                    <a:pt x="756" y="1262"/>
                  </a:lnTo>
                  <a:lnTo>
                    <a:pt x="775" y="1256"/>
                  </a:lnTo>
                  <a:lnTo>
                    <a:pt x="789" y="1256"/>
                  </a:lnTo>
                  <a:lnTo>
                    <a:pt x="798" y="1262"/>
                  </a:lnTo>
                  <a:lnTo>
                    <a:pt x="798" y="1272"/>
                  </a:lnTo>
                  <a:lnTo>
                    <a:pt x="792" y="1285"/>
                  </a:lnTo>
                  <a:lnTo>
                    <a:pt x="778" y="1298"/>
                  </a:lnTo>
                  <a:lnTo>
                    <a:pt x="759" y="1311"/>
                  </a:lnTo>
                  <a:lnTo>
                    <a:pt x="737" y="1321"/>
                  </a:lnTo>
                  <a:lnTo>
                    <a:pt x="717" y="1334"/>
                  </a:lnTo>
                  <a:lnTo>
                    <a:pt x="695" y="1344"/>
                  </a:lnTo>
                  <a:lnTo>
                    <a:pt x="678" y="1353"/>
                  </a:lnTo>
                  <a:lnTo>
                    <a:pt x="668" y="1357"/>
                  </a:lnTo>
                  <a:lnTo>
                    <a:pt x="662" y="1360"/>
                  </a:lnTo>
                  <a:close/>
                </a:path>
              </a:pathLst>
            </a:custGeom>
            <a:solidFill>
              <a:srgbClr val="CB65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78" name="Freeform 1202"/>
            <p:cNvSpPr>
              <a:spLocks/>
            </p:cNvSpPr>
            <p:nvPr/>
          </p:nvSpPr>
          <p:spPr bwMode="auto">
            <a:xfrm>
              <a:off x="993" y="2758"/>
              <a:ext cx="38" cy="47"/>
            </a:xfrm>
            <a:custGeom>
              <a:avLst/>
              <a:gdLst>
                <a:gd name="T0" fmla="*/ 767 w 860"/>
                <a:gd name="T1" fmla="*/ 1305 h 1334"/>
                <a:gd name="T2" fmla="*/ 682 w 860"/>
                <a:gd name="T3" fmla="*/ 1322 h 1334"/>
                <a:gd name="T4" fmla="*/ 600 w 860"/>
                <a:gd name="T5" fmla="*/ 1331 h 1334"/>
                <a:gd name="T6" fmla="*/ 523 w 860"/>
                <a:gd name="T7" fmla="*/ 1334 h 1334"/>
                <a:gd name="T8" fmla="*/ 451 w 860"/>
                <a:gd name="T9" fmla="*/ 1328 h 1334"/>
                <a:gd name="T10" fmla="*/ 383 w 860"/>
                <a:gd name="T11" fmla="*/ 1305 h 1334"/>
                <a:gd name="T12" fmla="*/ 318 w 860"/>
                <a:gd name="T13" fmla="*/ 1265 h 1334"/>
                <a:gd name="T14" fmla="*/ 253 w 860"/>
                <a:gd name="T15" fmla="*/ 1207 h 1334"/>
                <a:gd name="T16" fmla="*/ 192 w 860"/>
                <a:gd name="T17" fmla="*/ 1123 h 1334"/>
                <a:gd name="T18" fmla="*/ 127 w 860"/>
                <a:gd name="T19" fmla="*/ 1011 h 1334"/>
                <a:gd name="T20" fmla="*/ 64 w 860"/>
                <a:gd name="T21" fmla="*/ 871 h 1334"/>
                <a:gd name="T22" fmla="*/ 19 w 860"/>
                <a:gd name="T23" fmla="*/ 737 h 1334"/>
                <a:gd name="T24" fmla="*/ 0 w 860"/>
                <a:gd name="T25" fmla="*/ 613 h 1334"/>
                <a:gd name="T26" fmla="*/ 6 w 860"/>
                <a:gd name="T27" fmla="*/ 499 h 1334"/>
                <a:gd name="T28" fmla="*/ 30 w 860"/>
                <a:gd name="T29" fmla="*/ 398 h 1334"/>
                <a:gd name="T30" fmla="*/ 64 w 860"/>
                <a:gd name="T31" fmla="*/ 310 h 1334"/>
                <a:gd name="T32" fmla="*/ 113 w 860"/>
                <a:gd name="T33" fmla="*/ 229 h 1334"/>
                <a:gd name="T34" fmla="*/ 172 w 860"/>
                <a:gd name="T35" fmla="*/ 160 h 1334"/>
                <a:gd name="T36" fmla="*/ 237 w 860"/>
                <a:gd name="T37" fmla="*/ 98 h 1334"/>
                <a:gd name="T38" fmla="*/ 299 w 860"/>
                <a:gd name="T39" fmla="*/ 49 h 1334"/>
                <a:gd name="T40" fmla="*/ 360 w 860"/>
                <a:gd name="T41" fmla="*/ 7 h 1334"/>
                <a:gd name="T42" fmla="*/ 363 w 860"/>
                <a:gd name="T43" fmla="*/ 7 h 1334"/>
                <a:gd name="T44" fmla="*/ 371 w 860"/>
                <a:gd name="T45" fmla="*/ 7 h 1334"/>
                <a:gd name="T46" fmla="*/ 377 w 860"/>
                <a:gd name="T47" fmla="*/ 3 h 1334"/>
                <a:gd name="T48" fmla="*/ 390 w 860"/>
                <a:gd name="T49" fmla="*/ 3 h 1334"/>
                <a:gd name="T50" fmla="*/ 402 w 860"/>
                <a:gd name="T51" fmla="*/ 3 h 1334"/>
                <a:gd name="T52" fmla="*/ 419 w 860"/>
                <a:gd name="T53" fmla="*/ 0 h 1334"/>
                <a:gd name="T54" fmla="*/ 438 w 860"/>
                <a:gd name="T55" fmla="*/ 0 h 1334"/>
                <a:gd name="T56" fmla="*/ 457 w 860"/>
                <a:gd name="T57" fmla="*/ 0 h 1334"/>
                <a:gd name="T58" fmla="*/ 481 w 860"/>
                <a:gd name="T59" fmla="*/ 0 h 1334"/>
                <a:gd name="T60" fmla="*/ 503 w 860"/>
                <a:gd name="T61" fmla="*/ 3 h 1334"/>
                <a:gd name="T62" fmla="*/ 487 w 860"/>
                <a:gd name="T63" fmla="*/ 10 h 1334"/>
                <a:gd name="T64" fmla="*/ 442 w 860"/>
                <a:gd name="T65" fmla="*/ 33 h 1334"/>
                <a:gd name="T66" fmla="*/ 377 w 860"/>
                <a:gd name="T67" fmla="*/ 69 h 1334"/>
                <a:gd name="T68" fmla="*/ 302 w 860"/>
                <a:gd name="T69" fmla="*/ 121 h 1334"/>
                <a:gd name="T70" fmla="*/ 228 w 860"/>
                <a:gd name="T71" fmla="*/ 190 h 1334"/>
                <a:gd name="T72" fmla="*/ 156 w 860"/>
                <a:gd name="T73" fmla="*/ 278 h 1334"/>
                <a:gd name="T74" fmla="*/ 100 w 860"/>
                <a:gd name="T75" fmla="*/ 385 h 1334"/>
                <a:gd name="T76" fmla="*/ 68 w 860"/>
                <a:gd name="T77" fmla="*/ 508 h 1334"/>
                <a:gd name="T78" fmla="*/ 68 w 860"/>
                <a:gd name="T79" fmla="*/ 659 h 1334"/>
                <a:gd name="T80" fmla="*/ 110 w 860"/>
                <a:gd name="T81" fmla="*/ 828 h 1334"/>
                <a:gd name="T82" fmla="*/ 188 w 860"/>
                <a:gd name="T83" fmla="*/ 1005 h 1334"/>
                <a:gd name="T84" fmla="*/ 273 w 860"/>
                <a:gd name="T85" fmla="*/ 1129 h 1334"/>
                <a:gd name="T86" fmla="*/ 366 w 860"/>
                <a:gd name="T87" fmla="*/ 1207 h 1334"/>
                <a:gd name="T88" fmla="*/ 461 w 860"/>
                <a:gd name="T89" fmla="*/ 1253 h 1334"/>
                <a:gd name="T90" fmla="*/ 555 w 860"/>
                <a:gd name="T91" fmla="*/ 1269 h 1334"/>
                <a:gd name="T92" fmla="*/ 640 w 860"/>
                <a:gd name="T93" fmla="*/ 1269 h 1334"/>
                <a:gd name="T94" fmla="*/ 718 w 860"/>
                <a:gd name="T95" fmla="*/ 1256 h 1334"/>
                <a:gd name="T96" fmla="*/ 783 w 860"/>
                <a:gd name="T97" fmla="*/ 1240 h 1334"/>
                <a:gd name="T98" fmla="*/ 828 w 860"/>
                <a:gd name="T99" fmla="*/ 1229 h 1334"/>
                <a:gd name="T100" fmla="*/ 854 w 860"/>
                <a:gd name="T101" fmla="*/ 1233 h 1334"/>
                <a:gd name="T102" fmla="*/ 860 w 860"/>
                <a:gd name="T103" fmla="*/ 1243 h 1334"/>
                <a:gd name="T104" fmla="*/ 857 w 860"/>
                <a:gd name="T105" fmla="*/ 1256 h 1334"/>
                <a:gd name="T106" fmla="*/ 850 w 860"/>
                <a:gd name="T107" fmla="*/ 1265 h 1334"/>
                <a:gd name="T108" fmla="*/ 838 w 860"/>
                <a:gd name="T109" fmla="*/ 1272 h 1334"/>
                <a:gd name="T110" fmla="*/ 822 w 860"/>
                <a:gd name="T111" fmla="*/ 1282 h 1334"/>
                <a:gd name="T112" fmla="*/ 808 w 860"/>
                <a:gd name="T113" fmla="*/ 1289 h 1334"/>
                <a:gd name="T114" fmla="*/ 792 w 860"/>
                <a:gd name="T115" fmla="*/ 1295 h 1334"/>
                <a:gd name="T116" fmla="*/ 779 w 860"/>
                <a:gd name="T117" fmla="*/ 1301 h 1334"/>
                <a:gd name="T118" fmla="*/ 770 w 860"/>
                <a:gd name="T119" fmla="*/ 1305 h 1334"/>
                <a:gd name="T120" fmla="*/ 767 w 860"/>
                <a:gd name="T121" fmla="*/ 1305 h 1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0" h="1334">
                  <a:moveTo>
                    <a:pt x="767" y="1305"/>
                  </a:moveTo>
                  <a:lnTo>
                    <a:pt x="682" y="1322"/>
                  </a:lnTo>
                  <a:lnTo>
                    <a:pt x="600" y="1331"/>
                  </a:lnTo>
                  <a:lnTo>
                    <a:pt x="523" y="1334"/>
                  </a:lnTo>
                  <a:lnTo>
                    <a:pt x="451" y="1328"/>
                  </a:lnTo>
                  <a:lnTo>
                    <a:pt x="383" y="1305"/>
                  </a:lnTo>
                  <a:lnTo>
                    <a:pt x="318" y="1265"/>
                  </a:lnTo>
                  <a:lnTo>
                    <a:pt x="253" y="1207"/>
                  </a:lnTo>
                  <a:lnTo>
                    <a:pt x="192" y="1123"/>
                  </a:lnTo>
                  <a:lnTo>
                    <a:pt x="127" y="1011"/>
                  </a:lnTo>
                  <a:lnTo>
                    <a:pt x="64" y="871"/>
                  </a:lnTo>
                  <a:lnTo>
                    <a:pt x="19" y="737"/>
                  </a:lnTo>
                  <a:lnTo>
                    <a:pt x="0" y="613"/>
                  </a:lnTo>
                  <a:lnTo>
                    <a:pt x="6" y="499"/>
                  </a:lnTo>
                  <a:lnTo>
                    <a:pt x="30" y="398"/>
                  </a:lnTo>
                  <a:lnTo>
                    <a:pt x="64" y="310"/>
                  </a:lnTo>
                  <a:lnTo>
                    <a:pt x="113" y="229"/>
                  </a:lnTo>
                  <a:lnTo>
                    <a:pt x="172" y="160"/>
                  </a:lnTo>
                  <a:lnTo>
                    <a:pt x="237" y="98"/>
                  </a:lnTo>
                  <a:lnTo>
                    <a:pt x="299" y="49"/>
                  </a:lnTo>
                  <a:lnTo>
                    <a:pt x="360" y="7"/>
                  </a:lnTo>
                  <a:lnTo>
                    <a:pt x="363" y="7"/>
                  </a:lnTo>
                  <a:lnTo>
                    <a:pt x="371" y="7"/>
                  </a:lnTo>
                  <a:lnTo>
                    <a:pt x="377" y="3"/>
                  </a:lnTo>
                  <a:lnTo>
                    <a:pt x="390" y="3"/>
                  </a:lnTo>
                  <a:lnTo>
                    <a:pt x="402" y="3"/>
                  </a:lnTo>
                  <a:lnTo>
                    <a:pt x="419" y="0"/>
                  </a:lnTo>
                  <a:lnTo>
                    <a:pt x="438" y="0"/>
                  </a:lnTo>
                  <a:lnTo>
                    <a:pt x="457" y="0"/>
                  </a:lnTo>
                  <a:lnTo>
                    <a:pt x="481" y="0"/>
                  </a:lnTo>
                  <a:lnTo>
                    <a:pt x="503" y="3"/>
                  </a:lnTo>
                  <a:lnTo>
                    <a:pt x="487" y="10"/>
                  </a:lnTo>
                  <a:lnTo>
                    <a:pt x="442" y="33"/>
                  </a:lnTo>
                  <a:lnTo>
                    <a:pt x="377" y="69"/>
                  </a:lnTo>
                  <a:lnTo>
                    <a:pt x="302" y="121"/>
                  </a:lnTo>
                  <a:lnTo>
                    <a:pt x="228" y="190"/>
                  </a:lnTo>
                  <a:lnTo>
                    <a:pt x="156" y="278"/>
                  </a:lnTo>
                  <a:lnTo>
                    <a:pt x="100" y="385"/>
                  </a:lnTo>
                  <a:lnTo>
                    <a:pt x="68" y="508"/>
                  </a:lnTo>
                  <a:lnTo>
                    <a:pt x="68" y="659"/>
                  </a:lnTo>
                  <a:lnTo>
                    <a:pt x="110" y="828"/>
                  </a:lnTo>
                  <a:lnTo>
                    <a:pt x="188" y="1005"/>
                  </a:lnTo>
                  <a:lnTo>
                    <a:pt x="273" y="1129"/>
                  </a:lnTo>
                  <a:lnTo>
                    <a:pt x="366" y="1207"/>
                  </a:lnTo>
                  <a:lnTo>
                    <a:pt x="461" y="1253"/>
                  </a:lnTo>
                  <a:lnTo>
                    <a:pt x="555" y="1269"/>
                  </a:lnTo>
                  <a:lnTo>
                    <a:pt x="640" y="1269"/>
                  </a:lnTo>
                  <a:lnTo>
                    <a:pt x="718" y="1256"/>
                  </a:lnTo>
                  <a:lnTo>
                    <a:pt x="783" y="1240"/>
                  </a:lnTo>
                  <a:lnTo>
                    <a:pt x="828" y="1229"/>
                  </a:lnTo>
                  <a:lnTo>
                    <a:pt x="854" y="1233"/>
                  </a:lnTo>
                  <a:lnTo>
                    <a:pt x="860" y="1243"/>
                  </a:lnTo>
                  <a:lnTo>
                    <a:pt x="857" y="1256"/>
                  </a:lnTo>
                  <a:lnTo>
                    <a:pt x="850" y="1265"/>
                  </a:lnTo>
                  <a:lnTo>
                    <a:pt x="838" y="1272"/>
                  </a:lnTo>
                  <a:lnTo>
                    <a:pt x="822" y="1282"/>
                  </a:lnTo>
                  <a:lnTo>
                    <a:pt x="808" y="1289"/>
                  </a:lnTo>
                  <a:lnTo>
                    <a:pt x="792" y="1295"/>
                  </a:lnTo>
                  <a:lnTo>
                    <a:pt x="779" y="1301"/>
                  </a:lnTo>
                  <a:lnTo>
                    <a:pt x="770" y="1305"/>
                  </a:lnTo>
                  <a:lnTo>
                    <a:pt x="767" y="1305"/>
                  </a:lnTo>
                  <a:close/>
                </a:path>
              </a:pathLst>
            </a:custGeom>
            <a:solidFill>
              <a:srgbClr val="CB65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79" name="Freeform 1203"/>
            <p:cNvSpPr>
              <a:spLocks/>
            </p:cNvSpPr>
            <p:nvPr/>
          </p:nvSpPr>
          <p:spPr bwMode="auto">
            <a:xfrm>
              <a:off x="1027" y="2858"/>
              <a:ext cx="16" cy="28"/>
            </a:xfrm>
            <a:custGeom>
              <a:avLst/>
              <a:gdLst>
                <a:gd name="T0" fmla="*/ 77 w 366"/>
                <a:gd name="T1" fmla="*/ 672 h 799"/>
                <a:gd name="T2" fmla="*/ 58 w 366"/>
                <a:gd name="T3" fmla="*/ 607 h 799"/>
                <a:gd name="T4" fmla="*/ 39 w 366"/>
                <a:gd name="T5" fmla="*/ 531 h 799"/>
                <a:gd name="T6" fmla="*/ 19 w 366"/>
                <a:gd name="T7" fmla="*/ 457 h 799"/>
                <a:gd name="T8" fmla="*/ 6 w 366"/>
                <a:gd name="T9" fmla="*/ 379 h 799"/>
                <a:gd name="T10" fmla="*/ 0 w 366"/>
                <a:gd name="T11" fmla="*/ 307 h 799"/>
                <a:gd name="T12" fmla="*/ 9 w 366"/>
                <a:gd name="T13" fmla="*/ 248 h 799"/>
                <a:gd name="T14" fmla="*/ 32 w 366"/>
                <a:gd name="T15" fmla="*/ 193 h 799"/>
                <a:gd name="T16" fmla="*/ 67 w 366"/>
                <a:gd name="T17" fmla="*/ 141 h 799"/>
                <a:gd name="T18" fmla="*/ 103 w 366"/>
                <a:gd name="T19" fmla="*/ 95 h 799"/>
                <a:gd name="T20" fmla="*/ 130 w 366"/>
                <a:gd name="T21" fmla="*/ 72 h 799"/>
                <a:gd name="T22" fmla="*/ 149 w 366"/>
                <a:gd name="T23" fmla="*/ 59 h 799"/>
                <a:gd name="T24" fmla="*/ 191 w 366"/>
                <a:gd name="T25" fmla="*/ 36 h 799"/>
                <a:gd name="T26" fmla="*/ 250 w 366"/>
                <a:gd name="T27" fmla="*/ 17 h 799"/>
                <a:gd name="T28" fmla="*/ 324 w 366"/>
                <a:gd name="T29" fmla="*/ 3 h 799"/>
                <a:gd name="T30" fmla="*/ 360 w 366"/>
                <a:gd name="T31" fmla="*/ 0 h 799"/>
                <a:gd name="T32" fmla="*/ 328 w 366"/>
                <a:gd name="T33" fmla="*/ 14 h 799"/>
                <a:gd name="T34" fmla="*/ 275 w 366"/>
                <a:gd name="T35" fmla="*/ 36 h 799"/>
                <a:gd name="T36" fmla="*/ 220 w 366"/>
                <a:gd name="T37" fmla="*/ 69 h 799"/>
                <a:gd name="T38" fmla="*/ 168 w 366"/>
                <a:gd name="T39" fmla="*/ 102 h 799"/>
                <a:gd name="T40" fmla="*/ 136 w 366"/>
                <a:gd name="T41" fmla="*/ 138 h 799"/>
                <a:gd name="T42" fmla="*/ 110 w 366"/>
                <a:gd name="T43" fmla="*/ 177 h 799"/>
                <a:gd name="T44" fmla="*/ 91 w 366"/>
                <a:gd name="T45" fmla="*/ 219 h 799"/>
                <a:gd name="T46" fmla="*/ 74 w 366"/>
                <a:gd name="T47" fmla="*/ 268 h 799"/>
                <a:gd name="T48" fmla="*/ 64 w 366"/>
                <a:gd name="T49" fmla="*/ 320 h 799"/>
                <a:gd name="T50" fmla="*/ 61 w 366"/>
                <a:gd name="T51" fmla="*/ 388 h 799"/>
                <a:gd name="T52" fmla="*/ 77 w 366"/>
                <a:gd name="T53" fmla="*/ 483 h 799"/>
                <a:gd name="T54" fmla="*/ 107 w 366"/>
                <a:gd name="T55" fmla="*/ 591 h 799"/>
                <a:gd name="T56" fmla="*/ 143 w 366"/>
                <a:gd name="T57" fmla="*/ 691 h 799"/>
                <a:gd name="T58" fmla="*/ 179 w 366"/>
                <a:gd name="T59" fmla="*/ 773 h 799"/>
                <a:gd name="T60" fmla="*/ 188 w 366"/>
                <a:gd name="T61" fmla="*/ 796 h 799"/>
                <a:gd name="T62" fmla="*/ 165 w 366"/>
                <a:gd name="T63" fmla="*/ 790 h 799"/>
                <a:gd name="T64" fmla="*/ 136 w 366"/>
                <a:gd name="T65" fmla="*/ 773 h 799"/>
                <a:gd name="T66" fmla="*/ 107 w 366"/>
                <a:gd name="T67" fmla="*/ 747 h 799"/>
                <a:gd name="T68" fmla="*/ 87 w 366"/>
                <a:gd name="T69" fmla="*/ 702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799">
                  <a:moveTo>
                    <a:pt x="87" y="702"/>
                  </a:moveTo>
                  <a:lnTo>
                    <a:pt x="77" y="672"/>
                  </a:lnTo>
                  <a:lnTo>
                    <a:pt x="67" y="639"/>
                  </a:lnTo>
                  <a:lnTo>
                    <a:pt x="58" y="607"/>
                  </a:lnTo>
                  <a:lnTo>
                    <a:pt x="48" y="571"/>
                  </a:lnTo>
                  <a:lnTo>
                    <a:pt x="39" y="531"/>
                  </a:lnTo>
                  <a:lnTo>
                    <a:pt x="28" y="496"/>
                  </a:lnTo>
                  <a:lnTo>
                    <a:pt x="19" y="457"/>
                  </a:lnTo>
                  <a:lnTo>
                    <a:pt x="12" y="418"/>
                  </a:lnTo>
                  <a:lnTo>
                    <a:pt x="6" y="379"/>
                  </a:lnTo>
                  <a:lnTo>
                    <a:pt x="0" y="340"/>
                  </a:lnTo>
                  <a:lnTo>
                    <a:pt x="0" y="307"/>
                  </a:lnTo>
                  <a:lnTo>
                    <a:pt x="3" y="277"/>
                  </a:lnTo>
                  <a:lnTo>
                    <a:pt x="9" y="248"/>
                  </a:lnTo>
                  <a:lnTo>
                    <a:pt x="19" y="219"/>
                  </a:lnTo>
                  <a:lnTo>
                    <a:pt x="32" y="193"/>
                  </a:lnTo>
                  <a:lnTo>
                    <a:pt x="48" y="166"/>
                  </a:lnTo>
                  <a:lnTo>
                    <a:pt x="67" y="141"/>
                  </a:lnTo>
                  <a:lnTo>
                    <a:pt x="84" y="117"/>
                  </a:lnTo>
                  <a:lnTo>
                    <a:pt x="103" y="95"/>
                  </a:lnTo>
                  <a:lnTo>
                    <a:pt x="126" y="72"/>
                  </a:lnTo>
                  <a:lnTo>
                    <a:pt x="130" y="72"/>
                  </a:lnTo>
                  <a:lnTo>
                    <a:pt x="136" y="66"/>
                  </a:lnTo>
                  <a:lnTo>
                    <a:pt x="149" y="59"/>
                  </a:lnTo>
                  <a:lnTo>
                    <a:pt x="168" y="45"/>
                  </a:lnTo>
                  <a:lnTo>
                    <a:pt x="191" y="36"/>
                  </a:lnTo>
                  <a:lnTo>
                    <a:pt x="217" y="26"/>
                  </a:lnTo>
                  <a:lnTo>
                    <a:pt x="250" y="17"/>
                  </a:lnTo>
                  <a:lnTo>
                    <a:pt x="286" y="6"/>
                  </a:lnTo>
                  <a:lnTo>
                    <a:pt x="324" y="3"/>
                  </a:lnTo>
                  <a:lnTo>
                    <a:pt x="366" y="0"/>
                  </a:lnTo>
                  <a:lnTo>
                    <a:pt x="360" y="0"/>
                  </a:lnTo>
                  <a:lnTo>
                    <a:pt x="347" y="6"/>
                  </a:lnTo>
                  <a:lnTo>
                    <a:pt x="328" y="14"/>
                  </a:lnTo>
                  <a:lnTo>
                    <a:pt x="305" y="26"/>
                  </a:lnTo>
                  <a:lnTo>
                    <a:pt x="275" y="36"/>
                  </a:lnTo>
                  <a:lnTo>
                    <a:pt x="250" y="53"/>
                  </a:lnTo>
                  <a:lnTo>
                    <a:pt x="220" y="69"/>
                  </a:lnTo>
                  <a:lnTo>
                    <a:pt x="191" y="85"/>
                  </a:lnTo>
                  <a:lnTo>
                    <a:pt x="168" y="102"/>
                  </a:lnTo>
                  <a:lnTo>
                    <a:pt x="152" y="121"/>
                  </a:lnTo>
                  <a:lnTo>
                    <a:pt x="136" y="138"/>
                  </a:lnTo>
                  <a:lnTo>
                    <a:pt x="122" y="157"/>
                  </a:lnTo>
                  <a:lnTo>
                    <a:pt x="110" y="177"/>
                  </a:lnTo>
                  <a:lnTo>
                    <a:pt x="100" y="196"/>
                  </a:lnTo>
                  <a:lnTo>
                    <a:pt x="91" y="219"/>
                  </a:lnTo>
                  <a:lnTo>
                    <a:pt x="81" y="241"/>
                  </a:lnTo>
                  <a:lnTo>
                    <a:pt x="74" y="268"/>
                  </a:lnTo>
                  <a:lnTo>
                    <a:pt x="67" y="294"/>
                  </a:lnTo>
                  <a:lnTo>
                    <a:pt x="64" y="320"/>
                  </a:lnTo>
                  <a:lnTo>
                    <a:pt x="61" y="352"/>
                  </a:lnTo>
                  <a:lnTo>
                    <a:pt x="61" y="388"/>
                  </a:lnTo>
                  <a:lnTo>
                    <a:pt x="67" y="431"/>
                  </a:lnTo>
                  <a:lnTo>
                    <a:pt x="77" y="483"/>
                  </a:lnTo>
                  <a:lnTo>
                    <a:pt x="91" y="536"/>
                  </a:lnTo>
                  <a:lnTo>
                    <a:pt x="107" y="591"/>
                  </a:lnTo>
                  <a:lnTo>
                    <a:pt x="122" y="643"/>
                  </a:lnTo>
                  <a:lnTo>
                    <a:pt x="143" y="691"/>
                  </a:lnTo>
                  <a:lnTo>
                    <a:pt x="158" y="738"/>
                  </a:lnTo>
                  <a:lnTo>
                    <a:pt x="179" y="773"/>
                  </a:lnTo>
                  <a:lnTo>
                    <a:pt x="194" y="799"/>
                  </a:lnTo>
                  <a:lnTo>
                    <a:pt x="188" y="796"/>
                  </a:lnTo>
                  <a:lnTo>
                    <a:pt x="179" y="793"/>
                  </a:lnTo>
                  <a:lnTo>
                    <a:pt x="165" y="790"/>
                  </a:lnTo>
                  <a:lnTo>
                    <a:pt x="152" y="783"/>
                  </a:lnTo>
                  <a:lnTo>
                    <a:pt x="136" y="773"/>
                  </a:lnTo>
                  <a:lnTo>
                    <a:pt x="122" y="760"/>
                  </a:lnTo>
                  <a:lnTo>
                    <a:pt x="107" y="747"/>
                  </a:lnTo>
                  <a:lnTo>
                    <a:pt x="97" y="727"/>
                  </a:lnTo>
                  <a:lnTo>
                    <a:pt x="87" y="702"/>
                  </a:lnTo>
                  <a:close/>
                </a:path>
              </a:pathLst>
            </a:custGeom>
            <a:solidFill>
              <a:srgbClr val="CB65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80" name="Freeform 1204"/>
            <p:cNvSpPr>
              <a:spLocks/>
            </p:cNvSpPr>
            <p:nvPr/>
          </p:nvSpPr>
          <p:spPr bwMode="auto">
            <a:xfrm>
              <a:off x="947" y="2922"/>
              <a:ext cx="46" cy="40"/>
            </a:xfrm>
            <a:custGeom>
              <a:avLst/>
              <a:gdLst>
                <a:gd name="T0" fmla="*/ 84 w 1049"/>
                <a:gd name="T1" fmla="*/ 1115 h 1115"/>
                <a:gd name="T2" fmla="*/ 52 w 1049"/>
                <a:gd name="T3" fmla="*/ 998 h 1115"/>
                <a:gd name="T4" fmla="*/ 29 w 1049"/>
                <a:gd name="T5" fmla="*/ 884 h 1115"/>
                <a:gd name="T6" fmla="*/ 9 w 1049"/>
                <a:gd name="T7" fmla="*/ 770 h 1115"/>
                <a:gd name="T8" fmla="*/ 0 w 1049"/>
                <a:gd name="T9" fmla="*/ 658 h 1115"/>
                <a:gd name="T10" fmla="*/ 0 w 1049"/>
                <a:gd name="T11" fmla="*/ 555 h 1115"/>
                <a:gd name="T12" fmla="*/ 9 w 1049"/>
                <a:gd name="T13" fmla="*/ 453 h 1115"/>
                <a:gd name="T14" fmla="*/ 29 w 1049"/>
                <a:gd name="T15" fmla="*/ 359 h 1115"/>
                <a:gd name="T16" fmla="*/ 58 w 1049"/>
                <a:gd name="T17" fmla="*/ 271 h 1115"/>
                <a:gd name="T18" fmla="*/ 104 w 1049"/>
                <a:gd name="T19" fmla="*/ 196 h 1115"/>
                <a:gd name="T20" fmla="*/ 159 w 1049"/>
                <a:gd name="T21" fmla="*/ 130 h 1115"/>
                <a:gd name="T22" fmla="*/ 256 w 1049"/>
                <a:gd name="T23" fmla="*/ 55 h 1115"/>
                <a:gd name="T24" fmla="*/ 357 w 1049"/>
                <a:gd name="T25" fmla="*/ 13 h 1115"/>
                <a:gd name="T26" fmla="*/ 454 w 1049"/>
                <a:gd name="T27" fmla="*/ 0 h 1115"/>
                <a:gd name="T28" fmla="*/ 552 w 1049"/>
                <a:gd name="T29" fmla="*/ 9 h 1115"/>
                <a:gd name="T30" fmla="*/ 646 w 1049"/>
                <a:gd name="T31" fmla="*/ 36 h 1115"/>
                <a:gd name="T32" fmla="*/ 737 w 1049"/>
                <a:gd name="T33" fmla="*/ 75 h 1115"/>
                <a:gd name="T34" fmla="*/ 824 w 1049"/>
                <a:gd name="T35" fmla="*/ 124 h 1115"/>
                <a:gd name="T36" fmla="*/ 906 w 1049"/>
                <a:gd name="T37" fmla="*/ 176 h 1115"/>
                <a:gd name="T38" fmla="*/ 981 w 1049"/>
                <a:gd name="T39" fmla="*/ 221 h 1115"/>
                <a:gd name="T40" fmla="*/ 1049 w 1049"/>
                <a:gd name="T41" fmla="*/ 260 h 1115"/>
                <a:gd name="T42" fmla="*/ 1045 w 1049"/>
                <a:gd name="T43" fmla="*/ 263 h 1115"/>
                <a:gd name="T44" fmla="*/ 1039 w 1049"/>
                <a:gd name="T45" fmla="*/ 263 h 1115"/>
                <a:gd name="T46" fmla="*/ 1025 w 1049"/>
                <a:gd name="T47" fmla="*/ 263 h 1115"/>
                <a:gd name="T48" fmla="*/ 1013 w 1049"/>
                <a:gd name="T49" fmla="*/ 263 h 1115"/>
                <a:gd name="T50" fmla="*/ 997 w 1049"/>
                <a:gd name="T51" fmla="*/ 263 h 1115"/>
                <a:gd name="T52" fmla="*/ 977 w 1049"/>
                <a:gd name="T53" fmla="*/ 263 h 1115"/>
                <a:gd name="T54" fmla="*/ 957 w 1049"/>
                <a:gd name="T55" fmla="*/ 260 h 1115"/>
                <a:gd name="T56" fmla="*/ 942 w 1049"/>
                <a:gd name="T57" fmla="*/ 257 h 1115"/>
                <a:gd name="T58" fmla="*/ 925 w 1049"/>
                <a:gd name="T59" fmla="*/ 251 h 1115"/>
                <a:gd name="T60" fmla="*/ 909 w 1049"/>
                <a:gd name="T61" fmla="*/ 241 h 1115"/>
                <a:gd name="T62" fmla="*/ 886 w 1049"/>
                <a:gd name="T63" fmla="*/ 221 h 1115"/>
                <a:gd name="T64" fmla="*/ 844 w 1049"/>
                <a:gd name="T65" fmla="*/ 192 h 1115"/>
                <a:gd name="T66" fmla="*/ 786 w 1049"/>
                <a:gd name="T67" fmla="*/ 156 h 1115"/>
                <a:gd name="T68" fmla="*/ 714 w 1049"/>
                <a:gd name="T69" fmla="*/ 117 h 1115"/>
                <a:gd name="T70" fmla="*/ 632 w 1049"/>
                <a:gd name="T71" fmla="*/ 81 h 1115"/>
                <a:gd name="T72" fmla="*/ 545 w 1049"/>
                <a:gd name="T73" fmla="*/ 58 h 1115"/>
                <a:gd name="T74" fmla="*/ 454 w 1049"/>
                <a:gd name="T75" fmla="*/ 52 h 1115"/>
                <a:gd name="T76" fmla="*/ 363 w 1049"/>
                <a:gd name="T77" fmla="*/ 64 h 1115"/>
                <a:gd name="T78" fmla="*/ 272 w 1049"/>
                <a:gd name="T79" fmla="*/ 104 h 1115"/>
                <a:gd name="T80" fmla="*/ 187 w 1049"/>
                <a:gd name="T81" fmla="*/ 176 h 1115"/>
                <a:gd name="T82" fmla="*/ 181 w 1049"/>
                <a:gd name="T83" fmla="*/ 182 h 1115"/>
                <a:gd name="T84" fmla="*/ 165 w 1049"/>
                <a:gd name="T85" fmla="*/ 202 h 1115"/>
                <a:gd name="T86" fmla="*/ 143 w 1049"/>
                <a:gd name="T87" fmla="*/ 235 h 1115"/>
                <a:gd name="T88" fmla="*/ 116 w 1049"/>
                <a:gd name="T89" fmla="*/ 287 h 1115"/>
                <a:gd name="T90" fmla="*/ 90 w 1049"/>
                <a:gd name="T91" fmla="*/ 356 h 1115"/>
                <a:gd name="T92" fmla="*/ 71 w 1049"/>
                <a:gd name="T93" fmla="*/ 443 h 1115"/>
                <a:gd name="T94" fmla="*/ 58 w 1049"/>
                <a:gd name="T95" fmla="*/ 555 h 1115"/>
                <a:gd name="T96" fmla="*/ 58 w 1049"/>
                <a:gd name="T97" fmla="*/ 685 h 1115"/>
                <a:gd name="T98" fmla="*/ 77 w 1049"/>
                <a:gd name="T99" fmla="*/ 842 h 1115"/>
                <a:gd name="T100" fmla="*/ 113 w 1049"/>
                <a:gd name="T101" fmla="*/ 1024 h 1115"/>
                <a:gd name="T102" fmla="*/ 116 w 1049"/>
                <a:gd name="T103" fmla="*/ 1044 h 1115"/>
                <a:gd name="T104" fmla="*/ 116 w 1049"/>
                <a:gd name="T105" fmla="*/ 1057 h 1115"/>
                <a:gd name="T106" fmla="*/ 113 w 1049"/>
                <a:gd name="T107" fmla="*/ 1069 h 1115"/>
                <a:gd name="T108" fmla="*/ 110 w 1049"/>
                <a:gd name="T109" fmla="*/ 1083 h 1115"/>
                <a:gd name="T110" fmla="*/ 104 w 1049"/>
                <a:gd name="T111" fmla="*/ 1093 h 1115"/>
                <a:gd name="T112" fmla="*/ 101 w 1049"/>
                <a:gd name="T113" fmla="*/ 1102 h 1115"/>
                <a:gd name="T114" fmla="*/ 94 w 1049"/>
                <a:gd name="T115" fmla="*/ 1108 h 1115"/>
                <a:gd name="T116" fmla="*/ 87 w 1049"/>
                <a:gd name="T117" fmla="*/ 1112 h 1115"/>
                <a:gd name="T118" fmla="*/ 84 w 1049"/>
                <a:gd name="T119" fmla="*/ 1115 h 1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49" h="1115">
                  <a:moveTo>
                    <a:pt x="84" y="1115"/>
                  </a:moveTo>
                  <a:lnTo>
                    <a:pt x="52" y="998"/>
                  </a:lnTo>
                  <a:lnTo>
                    <a:pt x="29" y="884"/>
                  </a:lnTo>
                  <a:lnTo>
                    <a:pt x="9" y="770"/>
                  </a:lnTo>
                  <a:lnTo>
                    <a:pt x="0" y="658"/>
                  </a:lnTo>
                  <a:lnTo>
                    <a:pt x="0" y="555"/>
                  </a:lnTo>
                  <a:lnTo>
                    <a:pt x="9" y="453"/>
                  </a:lnTo>
                  <a:lnTo>
                    <a:pt x="29" y="359"/>
                  </a:lnTo>
                  <a:lnTo>
                    <a:pt x="58" y="271"/>
                  </a:lnTo>
                  <a:lnTo>
                    <a:pt x="104" y="196"/>
                  </a:lnTo>
                  <a:lnTo>
                    <a:pt x="159" y="130"/>
                  </a:lnTo>
                  <a:lnTo>
                    <a:pt x="256" y="55"/>
                  </a:lnTo>
                  <a:lnTo>
                    <a:pt x="357" y="13"/>
                  </a:lnTo>
                  <a:lnTo>
                    <a:pt x="454" y="0"/>
                  </a:lnTo>
                  <a:lnTo>
                    <a:pt x="552" y="9"/>
                  </a:lnTo>
                  <a:lnTo>
                    <a:pt x="646" y="36"/>
                  </a:lnTo>
                  <a:lnTo>
                    <a:pt x="737" y="75"/>
                  </a:lnTo>
                  <a:lnTo>
                    <a:pt x="824" y="124"/>
                  </a:lnTo>
                  <a:lnTo>
                    <a:pt x="906" y="176"/>
                  </a:lnTo>
                  <a:lnTo>
                    <a:pt x="981" y="221"/>
                  </a:lnTo>
                  <a:lnTo>
                    <a:pt x="1049" y="260"/>
                  </a:lnTo>
                  <a:lnTo>
                    <a:pt x="1045" y="263"/>
                  </a:lnTo>
                  <a:lnTo>
                    <a:pt x="1039" y="263"/>
                  </a:lnTo>
                  <a:lnTo>
                    <a:pt x="1025" y="263"/>
                  </a:lnTo>
                  <a:lnTo>
                    <a:pt x="1013" y="263"/>
                  </a:lnTo>
                  <a:lnTo>
                    <a:pt x="997" y="263"/>
                  </a:lnTo>
                  <a:lnTo>
                    <a:pt x="977" y="263"/>
                  </a:lnTo>
                  <a:lnTo>
                    <a:pt x="957" y="260"/>
                  </a:lnTo>
                  <a:lnTo>
                    <a:pt x="942" y="257"/>
                  </a:lnTo>
                  <a:lnTo>
                    <a:pt x="925" y="251"/>
                  </a:lnTo>
                  <a:lnTo>
                    <a:pt x="909" y="241"/>
                  </a:lnTo>
                  <a:lnTo>
                    <a:pt x="886" y="221"/>
                  </a:lnTo>
                  <a:lnTo>
                    <a:pt x="844" y="192"/>
                  </a:lnTo>
                  <a:lnTo>
                    <a:pt x="786" y="156"/>
                  </a:lnTo>
                  <a:lnTo>
                    <a:pt x="714" y="117"/>
                  </a:lnTo>
                  <a:lnTo>
                    <a:pt x="632" y="81"/>
                  </a:lnTo>
                  <a:lnTo>
                    <a:pt x="545" y="58"/>
                  </a:lnTo>
                  <a:lnTo>
                    <a:pt x="454" y="52"/>
                  </a:lnTo>
                  <a:lnTo>
                    <a:pt x="363" y="64"/>
                  </a:lnTo>
                  <a:lnTo>
                    <a:pt x="272" y="104"/>
                  </a:lnTo>
                  <a:lnTo>
                    <a:pt x="187" y="176"/>
                  </a:lnTo>
                  <a:lnTo>
                    <a:pt x="181" y="182"/>
                  </a:lnTo>
                  <a:lnTo>
                    <a:pt x="165" y="202"/>
                  </a:lnTo>
                  <a:lnTo>
                    <a:pt x="143" y="235"/>
                  </a:lnTo>
                  <a:lnTo>
                    <a:pt x="116" y="287"/>
                  </a:lnTo>
                  <a:lnTo>
                    <a:pt x="90" y="356"/>
                  </a:lnTo>
                  <a:lnTo>
                    <a:pt x="71" y="443"/>
                  </a:lnTo>
                  <a:lnTo>
                    <a:pt x="58" y="555"/>
                  </a:lnTo>
                  <a:lnTo>
                    <a:pt x="58" y="685"/>
                  </a:lnTo>
                  <a:lnTo>
                    <a:pt x="77" y="842"/>
                  </a:lnTo>
                  <a:lnTo>
                    <a:pt x="113" y="1024"/>
                  </a:lnTo>
                  <a:lnTo>
                    <a:pt x="116" y="1044"/>
                  </a:lnTo>
                  <a:lnTo>
                    <a:pt x="116" y="1057"/>
                  </a:lnTo>
                  <a:lnTo>
                    <a:pt x="113" y="1069"/>
                  </a:lnTo>
                  <a:lnTo>
                    <a:pt x="110" y="1083"/>
                  </a:lnTo>
                  <a:lnTo>
                    <a:pt x="104" y="1093"/>
                  </a:lnTo>
                  <a:lnTo>
                    <a:pt x="101" y="1102"/>
                  </a:lnTo>
                  <a:lnTo>
                    <a:pt x="94" y="1108"/>
                  </a:lnTo>
                  <a:lnTo>
                    <a:pt x="87" y="1112"/>
                  </a:lnTo>
                  <a:lnTo>
                    <a:pt x="84" y="1115"/>
                  </a:lnTo>
                  <a:close/>
                </a:path>
              </a:pathLst>
            </a:custGeom>
            <a:solidFill>
              <a:srgbClr val="CB65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81" name="Freeform 1205"/>
            <p:cNvSpPr>
              <a:spLocks/>
            </p:cNvSpPr>
            <p:nvPr/>
          </p:nvSpPr>
          <p:spPr bwMode="auto">
            <a:xfrm>
              <a:off x="898" y="2932"/>
              <a:ext cx="49" cy="37"/>
            </a:xfrm>
            <a:custGeom>
              <a:avLst/>
              <a:gdLst>
                <a:gd name="T0" fmla="*/ 1033 w 1117"/>
                <a:gd name="T1" fmla="*/ 627 h 1015"/>
                <a:gd name="T2" fmla="*/ 893 w 1117"/>
                <a:gd name="T3" fmla="*/ 356 h 1015"/>
                <a:gd name="T4" fmla="*/ 730 w 1117"/>
                <a:gd name="T5" fmla="*/ 187 h 1015"/>
                <a:gd name="T6" fmla="*/ 543 w 1117"/>
                <a:gd name="T7" fmla="*/ 85 h 1015"/>
                <a:gd name="T8" fmla="*/ 337 w 1117"/>
                <a:gd name="T9" fmla="*/ 24 h 1015"/>
                <a:gd name="T10" fmla="*/ 224 w 1117"/>
                <a:gd name="T11" fmla="*/ 0 h 1015"/>
                <a:gd name="T12" fmla="*/ 185 w 1117"/>
                <a:gd name="T13" fmla="*/ 7 h 1015"/>
                <a:gd name="T14" fmla="*/ 123 w 1117"/>
                <a:gd name="T15" fmla="*/ 17 h 1015"/>
                <a:gd name="T16" fmla="*/ 62 w 1117"/>
                <a:gd name="T17" fmla="*/ 30 h 1015"/>
                <a:gd name="T18" fmla="*/ 13 w 1117"/>
                <a:gd name="T19" fmla="*/ 56 h 1015"/>
                <a:gd name="T20" fmla="*/ 4 w 1117"/>
                <a:gd name="T21" fmla="*/ 69 h 1015"/>
                <a:gd name="T22" fmla="*/ 29 w 1117"/>
                <a:gd name="T23" fmla="*/ 66 h 1015"/>
                <a:gd name="T24" fmla="*/ 75 w 1117"/>
                <a:gd name="T25" fmla="*/ 63 h 1015"/>
                <a:gd name="T26" fmla="*/ 133 w 1117"/>
                <a:gd name="T27" fmla="*/ 60 h 1015"/>
                <a:gd name="T28" fmla="*/ 195 w 1117"/>
                <a:gd name="T29" fmla="*/ 66 h 1015"/>
                <a:gd name="T30" fmla="*/ 260 w 1117"/>
                <a:gd name="T31" fmla="*/ 79 h 1015"/>
                <a:gd name="T32" fmla="*/ 354 w 1117"/>
                <a:gd name="T33" fmla="*/ 96 h 1015"/>
                <a:gd name="T34" fmla="*/ 468 w 1117"/>
                <a:gd name="T35" fmla="*/ 124 h 1015"/>
                <a:gd name="T36" fmla="*/ 595 w 1117"/>
                <a:gd name="T37" fmla="*/ 177 h 1015"/>
                <a:gd name="T38" fmla="*/ 724 w 1117"/>
                <a:gd name="T39" fmla="*/ 262 h 1015"/>
                <a:gd name="T40" fmla="*/ 841 w 1117"/>
                <a:gd name="T41" fmla="*/ 389 h 1015"/>
                <a:gd name="T42" fmla="*/ 928 w 1117"/>
                <a:gd name="T43" fmla="*/ 525 h 1015"/>
                <a:gd name="T44" fmla="*/ 991 w 1117"/>
                <a:gd name="T45" fmla="*/ 660 h 1015"/>
                <a:gd name="T46" fmla="*/ 1029 w 1117"/>
                <a:gd name="T47" fmla="*/ 776 h 1015"/>
                <a:gd name="T48" fmla="*/ 1052 w 1117"/>
                <a:gd name="T49" fmla="*/ 875 h 1015"/>
                <a:gd name="T50" fmla="*/ 1062 w 1117"/>
                <a:gd name="T51" fmla="*/ 917 h 1015"/>
                <a:gd name="T52" fmla="*/ 1065 w 1117"/>
                <a:gd name="T53" fmla="*/ 940 h 1015"/>
                <a:gd name="T54" fmla="*/ 1075 w 1117"/>
                <a:gd name="T55" fmla="*/ 969 h 1015"/>
                <a:gd name="T56" fmla="*/ 1088 w 1117"/>
                <a:gd name="T57" fmla="*/ 999 h 1015"/>
                <a:gd name="T58" fmla="*/ 1104 w 1117"/>
                <a:gd name="T59" fmla="*/ 1015 h 1015"/>
                <a:gd name="T60" fmla="*/ 1114 w 1117"/>
                <a:gd name="T61" fmla="*/ 1008 h 1015"/>
                <a:gd name="T62" fmla="*/ 1114 w 1117"/>
                <a:gd name="T63" fmla="*/ 966 h 1015"/>
                <a:gd name="T64" fmla="*/ 1107 w 1117"/>
                <a:gd name="T65" fmla="*/ 908 h 1015"/>
                <a:gd name="T66" fmla="*/ 1101 w 1117"/>
                <a:gd name="T67" fmla="*/ 852 h 1015"/>
                <a:gd name="T68" fmla="*/ 1095 w 1117"/>
                <a:gd name="T69" fmla="*/ 816 h 1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17" h="1015">
                  <a:moveTo>
                    <a:pt x="1095" y="809"/>
                  </a:moveTo>
                  <a:lnTo>
                    <a:pt x="1033" y="627"/>
                  </a:lnTo>
                  <a:lnTo>
                    <a:pt x="968" y="477"/>
                  </a:lnTo>
                  <a:lnTo>
                    <a:pt x="893" y="356"/>
                  </a:lnTo>
                  <a:lnTo>
                    <a:pt x="815" y="262"/>
                  </a:lnTo>
                  <a:lnTo>
                    <a:pt x="730" y="187"/>
                  </a:lnTo>
                  <a:lnTo>
                    <a:pt x="640" y="127"/>
                  </a:lnTo>
                  <a:lnTo>
                    <a:pt x="543" y="85"/>
                  </a:lnTo>
                  <a:lnTo>
                    <a:pt x="442" y="52"/>
                  </a:lnTo>
                  <a:lnTo>
                    <a:pt x="337" y="24"/>
                  </a:lnTo>
                  <a:lnTo>
                    <a:pt x="227" y="0"/>
                  </a:lnTo>
                  <a:lnTo>
                    <a:pt x="224" y="0"/>
                  </a:lnTo>
                  <a:lnTo>
                    <a:pt x="208" y="3"/>
                  </a:lnTo>
                  <a:lnTo>
                    <a:pt x="185" y="7"/>
                  </a:lnTo>
                  <a:lnTo>
                    <a:pt x="156" y="10"/>
                  </a:lnTo>
                  <a:lnTo>
                    <a:pt x="123" y="17"/>
                  </a:lnTo>
                  <a:lnTo>
                    <a:pt x="91" y="24"/>
                  </a:lnTo>
                  <a:lnTo>
                    <a:pt x="62" y="30"/>
                  </a:lnTo>
                  <a:lnTo>
                    <a:pt x="32" y="43"/>
                  </a:lnTo>
                  <a:lnTo>
                    <a:pt x="13" y="56"/>
                  </a:lnTo>
                  <a:lnTo>
                    <a:pt x="0" y="72"/>
                  </a:lnTo>
                  <a:lnTo>
                    <a:pt x="4" y="69"/>
                  </a:lnTo>
                  <a:lnTo>
                    <a:pt x="13" y="69"/>
                  </a:lnTo>
                  <a:lnTo>
                    <a:pt x="29" y="66"/>
                  </a:lnTo>
                  <a:lnTo>
                    <a:pt x="52" y="63"/>
                  </a:lnTo>
                  <a:lnTo>
                    <a:pt x="75" y="63"/>
                  </a:lnTo>
                  <a:lnTo>
                    <a:pt x="104" y="60"/>
                  </a:lnTo>
                  <a:lnTo>
                    <a:pt x="133" y="60"/>
                  </a:lnTo>
                  <a:lnTo>
                    <a:pt x="163" y="63"/>
                  </a:lnTo>
                  <a:lnTo>
                    <a:pt x="195" y="66"/>
                  </a:lnTo>
                  <a:lnTo>
                    <a:pt x="224" y="72"/>
                  </a:lnTo>
                  <a:lnTo>
                    <a:pt x="260" y="79"/>
                  </a:lnTo>
                  <a:lnTo>
                    <a:pt x="302" y="85"/>
                  </a:lnTo>
                  <a:lnTo>
                    <a:pt x="354" y="96"/>
                  </a:lnTo>
                  <a:lnTo>
                    <a:pt x="409" y="108"/>
                  </a:lnTo>
                  <a:lnTo>
                    <a:pt x="468" y="124"/>
                  </a:lnTo>
                  <a:lnTo>
                    <a:pt x="529" y="144"/>
                  </a:lnTo>
                  <a:lnTo>
                    <a:pt x="595" y="177"/>
                  </a:lnTo>
                  <a:lnTo>
                    <a:pt x="659" y="212"/>
                  </a:lnTo>
                  <a:lnTo>
                    <a:pt x="724" y="262"/>
                  </a:lnTo>
                  <a:lnTo>
                    <a:pt x="786" y="323"/>
                  </a:lnTo>
                  <a:lnTo>
                    <a:pt x="841" y="389"/>
                  </a:lnTo>
                  <a:lnTo>
                    <a:pt x="890" y="458"/>
                  </a:lnTo>
                  <a:lnTo>
                    <a:pt x="928" y="525"/>
                  </a:lnTo>
                  <a:lnTo>
                    <a:pt x="964" y="594"/>
                  </a:lnTo>
                  <a:lnTo>
                    <a:pt x="991" y="660"/>
                  </a:lnTo>
                  <a:lnTo>
                    <a:pt x="1013" y="721"/>
                  </a:lnTo>
                  <a:lnTo>
                    <a:pt x="1029" y="776"/>
                  </a:lnTo>
                  <a:lnTo>
                    <a:pt x="1043" y="829"/>
                  </a:lnTo>
                  <a:lnTo>
                    <a:pt x="1052" y="875"/>
                  </a:lnTo>
                  <a:lnTo>
                    <a:pt x="1062" y="914"/>
                  </a:lnTo>
                  <a:lnTo>
                    <a:pt x="1062" y="917"/>
                  </a:lnTo>
                  <a:lnTo>
                    <a:pt x="1062" y="927"/>
                  </a:lnTo>
                  <a:lnTo>
                    <a:pt x="1065" y="940"/>
                  </a:lnTo>
                  <a:lnTo>
                    <a:pt x="1071" y="953"/>
                  </a:lnTo>
                  <a:lnTo>
                    <a:pt x="1075" y="969"/>
                  </a:lnTo>
                  <a:lnTo>
                    <a:pt x="1082" y="986"/>
                  </a:lnTo>
                  <a:lnTo>
                    <a:pt x="1088" y="999"/>
                  </a:lnTo>
                  <a:lnTo>
                    <a:pt x="1095" y="1011"/>
                  </a:lnTo>
                  <a:lnTo>
                    <a:pt x="1104" y="1015"/>
                  </a:lnTo>
                  <a:lnTo>
                    <a:pt x="1110" y="1015"/>
                  </a:lnTo>
                  <a:lnTo>
                    <a:pt x="1114" y="1008"/>
                  </a:lnTo>
                  <a:lnTo>
                    <a:pt x="1117" y="989"/>
                  </a:lnTo>
                  <a:lnTo>
                    <a:pt x="1114" y="966"/>
                  </a:lnTo>
                  <a:lnTo>
                    <a:pt x="1114" y="936"/>
                  </a:lnTo>
                  <a:lnTo>
                    <a:pt x="1107" y="908"/>
                  </a:lnTo>
                  <a:lnTo>
                    <a:pt x="1104" y="878"/>
                  </a:lnTo>
                  <a:lnTo>
                    <a:pt x="1101" y="852"/>
                  </a:lnTo>
                  <a:lnTo>
                    <a:pt x="1098" y="829"/>
                  </a:lnTo>
                  <a:lnTo>
                    <a:pt x="1095" y="816"/>
                  </a:lnTo>
                  <a:lnTo>
                    <a:pt x="1095" y="809"/>
                  </a:lnTo>
                  <a:close/>
                </a:path>
              </a:pathLst>
            </a:custGeom>
            <a:solidFill>
              <a:srgbClr val="CB65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82" name="Freeform 1206"/>
            <p:cNvSpPr>
              <a:spLocks/>
            </p:cNvSpPr>
            <p:nvPr/>
          </p:nvSpPr>
          <p:spPr bwMode="auto">
            <a:xfrm>
              <a:off x="993" y="2758"/>
              <a:ext cx="34" cy="47"/>
            </a:xfrm>
            <a:custGeom>
              <a:avLst/>
              <a:gdLst>
                <a:gd name="T0" fmla="*/ 360 w 767"/>
                <a:gd name="T1" fmla="*/ 0 h 1328"/>
                <a:gd name="T2" fmla="*/ 299 w 767"/>
                <a:gd name="T3" fmla="*/ 43 h 1328"/>
                <a:gd name="T4" fmla="*/ 237 w 767"/>
                <a:gd name="T5" fmla="*/ 91 h 1328"/>
                <a:gd name="T6" fmla="*/ 172 w 767"/>
                <a:gd name="T7" fmla="*/ 154 h 1328"/>
                <a:gd name="T8" fmla="*/ 113 w 767"/>
                <a:gd name="T9" fmla="*/ 222 h 1328"/>
                <a:gd name="T10" fmla="*/ 64 w 767"/>
                <a:gd name="T11" fmla="*/ 303 h 1328"/>
                <a:gd name="T12" fmla="*/ 30 w 767"/>
                <a:gd name="T13" fmla="*/ 392 h 1328"/>
                <a:gd name="T14" fmla="*/ 6 w 767"/>
                <a:gd name="T15" fmla="*/ 493 h 1328"/>
                <a:gd name="T16" fmla="*/ 0 w 767"/>
                <a:gd name="T17" fmla="*/ 607 h 1328"/>
                <a:gd name="T18" fmla="*/ 19 w 767"/>
                <a:gd name="T19" fmla="*/ 731 h 1328"/>
                <a:gd name="T20" fmla="*/ 64 w 767"/>
                <a:gd name="T21" fmla="*/ 864 h 1328"/>
                <a:gd name="T22" fmla="*/ 127 w 767"/>
                <a:gd name="T23" fmla="*/ 1005 h 1328"/>
                <a:gd name="T24" fmla="*/ 192 w 767"/>
                <a:gd name="T25" fmla="*/ 1116 h 1328"/>
                <a:gd name="T26" fmla="*/ 253 w 767"/>
                <a:gd name="T27" fmla="*/ 1198 h 1328"/>
                <a:gd name="T28" fmla="*/ 318 w 767"/>
                <a:gd name="T29" fmla="*/ 1259 h 1328"/>
                <a:gd name="T30" fmla="*/ 383 w 767"/>
                <a:gd name="T31" fmla="*/ 1298 h 1328"/>
                <a:gd name="T32" fmla="*/ 451 w 767"/>
                <a:gd name="T33" fmla="*/ 1319 h 1328"/>
                <a:gd name="T34" fmla="*/ 523 w 767"/>
                <a:gd name="T35" fmla="*/ 1328 h 1328"/>
                <a:gd name="T36" fmla="*/ 600 w 767"/>
                <a:gd name="T37" fmla="*/ 1325 h 1328"/>
                <a:gd name="T38" fmla="*/ 682 w 767"/>
                <a:gd name="T39" fmla="*/ 1315 h 1328"/>
                <a:gd name="T40" fmla="*/ 767 w 767"/>
                <a:gd name="T41" fmla="*/ 1298 h 1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7" h="1328">
                  <a:moveTo>
                    <a:pt x="360" y="0"/>
                  </a:moveTo>
                  <a:lnTo>
                    <a:pt x="299" y="43"/>
                  </a:lnTo>
                  <a:lnTo>
                    <a:pt x="237" y="91"/>
                  </a:lnTo>
                  <a:lnTo>
                    <a:pt x="172" y="154"/>
                  </a:lnTo>
                  <a:lnTo>
                    <a:pt x="113" y="222"/>
                  </a:lnTo>
                  <a:lnTo>
                    <a:pt x="64" y="303"/>
                  </a:lnTo>
                  <a:lnTo>
                    <a:pt x="30" y="392"/>
                  </a:lnTo>
                  <a:lnTo>
                    <a:pt x="6" y="493"/>
                  </a:lnTo>
                  <a:lnTo>
                    <a:pt x="0" y="607"/>
                  </a:lnTo>
                  <a:lnTo>
                    <a:pt x="19" y="731"/>
                  </a:lnTo>
                  <a:lnTo>
                    <a:pt x="64" y="864"/>
                  </a:lnTo>
                  <a:lnTo>
                    <a:pt x="127" y="1005"/>
                  </a:lnTo>
                  <a:lnTo>
                    <a:pt x="192" y="1116"/>
                  </a:lnTo>
                  <a:lnTo>
                    <a:pt x="253" y="1198"/>
                  </a:lnTo>
                  <a:lnTo>
                    <a:pt x="318" y="1259"/>
                  </a:lnTo>
                  <a:lnTo>
                    <a:pt x="383" y="1298"/>
                  </a:lnTo>
                  <a:lnTo>
                    <a:pt x="451" y="1319"/>
                  </a:lnTo>
                  <a:lnTo>
                    <a:pt x="523" y="1328"/>
                  </a:lnTo>
                  <a:lnTo>
                    <a:pt x="600" y="1325"/>
                  </a:lnTo>
                  <a:lnTo>
                    <a:pt x="682" y="1315"/>
                  </a:lnTo>
                  <a:lnTo>
                    <a:pt x="767" y="1298"/>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83" name="Freeform 1207"/>
            <p:cNvSpPr>
              <a:spLocks/>
            </p:cNvSpPr>
            <p:nvPr/>
          </p:nvSpPr>
          <p:spPr bwMode="auto">
            <a:xfrm>
              <a:off x="996" y="2808"/>
              <a:ext cx="35" cy="49"/>
            </a:xfrm>
            <a:custGeom>
              <a:avLst/>
              <a:gdLst>
                <a:gd name="T0" fmla="*/ 643 w 813"/>
                <a:gd name="T1" fmla="*/ 0 h 1367"/>
                <a:gd name="T2" fmla="*/ 549 w 813"/>
                <a:gd name="T3" fmla="*/ 65 h 1367"/>
                <a:gd name="T4" fmla="*/ 448 w 813"/>
                <a:gd name="T5" fmla="*/ 136 h 1367"/>
                <a:gd name="T6" fmla="*/ 348 w 813"/>
                <a:gd name="T7" fmla="*/ 221 h 1367"/>
                <a:gd name="T8" fmla="*/ 253 w 813"/>
                <a:gd name="T9" fmla="*/ 313 h 1367"/>
                <a:gd name="T10" fmla="*/ 170 w 813"/>
                <a:gd name="T11" fmla="*/ 414 h 1367"/>
                <a:gd name="T12" fmla="*/ 98 w 813"/>
                <a:gd name="T13" fmla="*/ 522 h 1367"/>
                <a:gd name="T14" fmla="*/ 43 w 813"/>
                <a:gd name="T15" fmla="*/ 636 h 1367"/>
                <a:gd name="T16" fmla="*/ 10 w 813"/>
                <a:gd name="T17" fmla="*/ 760 h 1367"/>
                <a:gd name="T18" fmla="*/ 0 w 813"/>
                <a:gd name="T19" fmla="*/ 887 h 1367"/>
                <a:gd name="T20" fmla="*/ 24 w 813"/>
                <a:gd name="T21" fmla="*/ 1017 h 1367"/>
                <a:gd name="T22" fmla="*/ 55 w 813"/>
                <a:gd name="T23" fmla="*/ 1089 h 1367"/>
                <a:gd name="T24" fmla="*/ 107 w 813"/>
                <a:gd name="T25" fmla="*/ 1151 h 1367"/>
                <a:gd name="T26" fmla="*/ 179 w 813"/>
                <a:gd name="T27" fmla="*/ 1210 h 1367"/>
                <a:gd name="T28" fmla="*/ 264 w 813"/>
                <a:gd name="T29" fmla="*/ 1259 h 1367"/>
                <a:gd name="T30" fmla="*/ 358 w 813"/>
                <a:gd name="T31" fmla="*/ 1301 h 1367"/>
                <a:gd name="T32" fmla="*/ 455 w 813"/>
                <a:gd name="T33" fmla="*/ 1334 h 1367"/>
                <a:gd name="T34" fmla="*/ 552 w 813"/>
                <a:gd name="T35" fmla="*/ 1353 h 1367"/>
                <a:gd name="T36" fmla="*/ 650 w 813"/>
                <a:gd name="T37" fmla="*/ 1367 h 1367"/>
                <a:gd name="T38" fmla="*/ 737 w 813"/>
                <a:gd name="T39" fmla="*/ 1364 h 1367"/>
                <a:gd name="T40" fmla="*/ 813 w 813"/>
                <a:gd name="T41" fmla="*/ 1347 h 1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3" h="1367">
                  <a:moveTo>
                    <a:pt x="643" y="0"/>
                  </a:moveTo>
                  <a:lnTo>
                    <a:pt x="549" y="65"/>
                  </a:lnTo>
                  <a:lnTo>
                    <a:pt x="448" y="136"/>
                  </a:lnTo>
                  <a:lnTo>
                    <a:pt x="348" y="221"/>
                  </a:lnTo>
                  <a:lnTo>
                    <a:pt x="253" y="313"/>
                  </a:lnTo>
                  <a:lnTo>
                    <a:pt x="170" y="414"/>
                  </a:lnTo>
                  <a:lnTo>
                    <a:pt x="98" y="522"/>
                  </a:lnTo>
                  <a:lnTo>
                    <a:pt x="43" y="636"/>
                  </a:lnTo>
                  <a:lnTo>
                    <a:pt x="10" y="760"/>
                  </a:lnTo>
                  <a:lnTo>
                    <a:pt x="0" y="887"/>
                  </a:lnTo>
                  <a:lnTo>
                    <a:pt x="24" y="1017"/>
                  </a:lnTo>
                  <a:lnTo>
                    <a:pt x="55" y="1089"/>
                  </a:lnTo>
                  <a:lnTo>
                    <a:pt x="107" y="1151"/>
                  </a:lnTo>
                  <a:lnTo>
                    <a:pt x="179" y="1210"/>
                  </a:lnTo>
                  <a:lnTo>
                    <a:pt x="264" y="1259"/>
                  </a:lnTo>
                  <a:lnTo>
                    <a:pt x="358" y="1301"/>
                  </a:lnTo>
                  <a:lnTo>
                    <a:pt x="455" y="1334"/>
                  </a:lnTo>
                  <a:lnTo>
                    <a:pt x="552" y="1353"/>
                  </a:lnTo>
                  <a:lnTo>
                    <a:pt x="650" y="1367"/>
                  </a:lnTo>
                  <a:lnTo>
                    <a:pt x="737" y="1364"/>
                  </a:lnTo>
                  <a:lnTo>
                    <a:pt x="813" y="1347"/>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84" name="Freeform 1208"/>
            <p:cNvSpPr>
              <a:spLocks/>
            </p:cNvSpPr>
            <p:nvPr/>
          </p:nvSpPr>
          <p:spPr bwMode="auto">
            <a:xfrm>
              <a:off x="1027" y="2860"/>
              <a:ext cx="6" cy="23"/>
            </a:xfrm>
            <a:custGeom>
              <a:avLst/>
              <a:gdLst>
                <a:gd name="T0" fmla="*/ 126 w 126"/>
                <a:gd name="T1" fmla="*/ 0 h 630"/>
                <a:gd name="T2" fmla="*/ 103 w 126"/>
                <a:gd name="T3" fmla="*/ 23 h 630"/>
                <a:gd name="T4" fmla="*/ 84 w 126"/>
                <a:gd name="T5" fmla="*/ 45 h 630"/>
                <a:gd name="T6" fmla="*/ 67 w 126"/>
                <a:gd name="T7" fmla="*/ 69 h 630"/>
                <a:gd name="T8" fmla="*/ 48 w 126"/>
                <a:gd name="T9" fmla="*/ 94 h 630"/>
                <a:gd name="T10" fmla="*/ 32 w 126"/>
                <a:gd name="T11" fmla="*/ 120 h 630"/>
                <a:gd name="T12" fmla="*/ 19 w 126"/>
                <a:gd name="T13" fmla="*/ 147 h 630"/>
                <a:gd name="T14" fmla="*/ 9 w 126"/>
                <a:gd name="T15" fmla="*/ 175 h 630"/>
                <a:gd name="T16" fmla="*/ 3 w 126"/>
                <a:gd name="T17" fmla="*/ 205 h 630"/>
                <a:gd name="T18" fmla="*/ 0 w 126"/>
                <a:gd name="T19" fmla="*/ 235 h 630"/>
                <a:gd name="T20" fmla="*/ 0 w 126"/>
                <a:gd name="T21" fmla="*/ 268 h 630"/>
                <a:gd name="T22" fmla="*/ 6 w 126"/>
                <a:gd name="T23" fmla="*/ 307 h 630"/>
                <a:gd name="T24" fmla="*/ 12 w 126"/>
                <a:gd name="T25" fmla="*/ 346 h 630"/>
                <a:gd name="T26" fmla="*/ 19 w 126"/>
                <a:gd name="T27" fmla="*/ 385 h 630"/>
                <a:gd name="T28" fmla="*/ 25 w 126"/>
                <a:gd name="T29" fmla="*/ 423 h 630"/>
                <a:gd name="T30" fmla="*/ 36 w 126"/>
                <a:gd name="T31" fmla="*/ 459 h 630"/>
                <a:gd name="T32" fmla="*/ 45 w 126"/>
                <a:gd name="T33" fmla="*/ 498 h 630"/>
                <a:gd name="T34" fmla="*/ 55 w 126"/>
                <a:gd name="T35" fmla="*/ 534 h 630"/>
                <a:gd name="T36" fmla="*/ 67 w 126"/>
                <a:gd name="T37" fmla="*/ 567 h 630"/>
                <a:gd name="T38" fmla="*/ 77 w 126"/>
                <a:gd name="T39" fmla="*/ 600 h 630"/>
                <a:gd name="T40" fmla="*/ 87 w 126"/>
                <a:gd name="T41" fmla="*/ 63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6" h="630">
                  <a:moveTo>
                    <a:pt x="126" y="0"/>
                  </a:moveTo>
                  <a:lnTo>
                    <a:pt x="103" y="23"/>
                  </a:lnTo>
                  <a:lnTo>
                    <a:pt x="84" y="45"/>
                  </a:lnTo>
                  <a:lnTo>
                    <a:pt x="67" y="69"/>
                  </a:lnTo>
                  <a:lnTo>
                    <a:pt x="48" y="94"/>
                  </a:lnTo>
                  <a:lnTo>
                    <a:pt x="32" y="120"/>
                  </a:lnTo>
                  <a:lnTo>
                    <a:pt x="19" y="147"/>
                  </a:lnTo>
                  <a:lnTo>
                    <a:pt x="9" y="175"/>
                  </a:lnTo>
                  <a:lnTo>
                    <a:pt x="3" y="205"/>
                  </a:lnTo>
                  <a:lnTo>
                    <a:pt x="0" y="235"/>
                  </a:lnTo>
                  <a:lnTo>
                    <a:pt x="0" y="268"/>
                  </a:lnTo>
                  <a:lnTo>
                    <a:pt x="6" y="307"/>
                  </a:lnTo>
                  <a:lnTo>
                    <a:pt x="12" y="346"/>
                  </a:lnTo>
                  <a:lnTo>
                    <a:pt x="19" y="385"/>
                  </a:lnTo>
                  <a:lnTo>
                    <a:pt x="25" y="423"/>
                  </a:lnTo>
                  <a:lnTo>
                    <a:pt x="36" y="459"/>
                  </a:lnTo>
                  <a:lnTo>
                    <a:pt x="45" y="498"/>
                  </a:lnTo>
                  <a:lnTo>
                    <a:pt x="55" y="534"/>
                  </a:lnTo>
                  <a:lnTo>
                    <a:pt x="67" y="567"/>
                  </a:lnTo>
                  <a:lnTo>
                    <a:pt x="77" y="600"/>
                  </a:lnTo>
                  <a:lnTo>
                    <a:pt x="87" y="63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85" name="Freeform 1209"/>
            <p:cNvSpPr>
              <a:spLocks/>
            </p:cNvSpPr>
            <p:nvPr/>
          </p:nvSpPr>
          <p:spPr bwMode="auto">
            <a:xfrm>
              <a:off x="980" y="2877"/>
              <a:ext cx="47" cy="52"/>
            </a:xfrm>
            <a:custGeom>
              <a:avLst/>
              <a:gdLst>
                <a:gd name="T0" fmla="*/ 1085 w 1085"/>
                <a:gd name="T1" fmla="*/ 192 h 1455"/>
                <a:gd name="T2" fmla="*/ 1010 w 1085"/>
                <a:gd name="T3" fmla="*/ 146 h 1455"/>
                <a:gd name="T4" fmla="*/ 923 w 1085"/>
                <a:gd name="T5" fmla="*/ 101 h 1455"/>
                <a:gd name="T6" fmla="*/ 825 w 1085"/>
                <a:gd name="T7" fmla="*/ 58 h 1455"/>
                <a:gd name="T8" fmla="*/ 718 w 1085"/>
                <a:gd name="T9" fmla="*/ 22 h 1455"/>
                <a:gd name="T10" fmla="*/ 610 w 1085"/>
                <a:gd name="T11" fmla="*/ 3 h 1455"/>
                <a:gd name="T12" fmla="*/ 497 w 1085"/>
                <a:gd name="T13" fmla="*/ 0 h 1455"/>
                <a:gd name="T14" fmla="*/ 387 w 1085"/>
                <a:gd name="T15" fmla="*/ 22 h 1455"/>
                <a:gd name="T16" fmla="*/ 283 w 1085"/>
                <a:gd name="T17" fmla="*/ 75 h 1455"/>
                <a:gd name="T18" fmla="*/ 182 w 1085"/>
                <a:gd name="T19" fmla="*/ 163 h 1455"/>
                <a:gd name="T20" fmla="*/ 91 w 1085"/>
                <a:gd name="T21" fmla="*/ 287 h 1455"/>
                <a:gd name="T22" fmla="*/ 36 w 1085"/>
                <a:gd name="T23" fmla="*/ 417 h 1455"/>
                <a:gd name="T24" fmla="*/ 7 w 1085"/>
                <a:gd name="T25" fmla="*/ 547 h 1455"/>
                <a:gd name="T26" fmla="*/ 0 w 1085"/>
                <a:gd name="T27" fmla="*/ 682 h 1455"/>
                <a:gd name="T28" fmla="*/ 19 w 1085"/>
                <a:gd name="T29" fmla="*/ 812 h 1455"/>
                <a:gd name="T30" fmla="*/ 55 w 1085"/>
                <a:gd name="T31" fmla="*/ 936 h 1455"/>
                <a:gd name="T32" fmla="*/ 110 w 1085"/>
                <a:gd name="T33" fmla="*/ 1060 h 1455"/>
                <a:gd name="T34" fmla="*/ 176 w 1085"/>
                <a:gd name="T35" fmla="*/ 1174 h 1455"/>
                <a:gd name="T36" fmla="*/ 247 w 1085"/>
                <a:gd name="T37" fmla="*/ 1278 h 1455"/>
                <a:gd name="T38" fmla="*/ 329 w 1085"/>
                <a:gd name="T39" fmla="*/ 1373 h 1455"/>
                <a:gd name="T40" fmla="*/ 409 w 1085"/>
                <a:gd name="T41" fmla="*/ 1455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85" h="1455">
                  <a:moveTo>
                    <a:pt x="1085" y="192"/>
                  </a:moveTo>
                  <a:lnTo>
                    <a:pt x="1010" y="146"/>
                  </a:lnTo>
                  <a:lnTo>
                    <a:pt x="923" y="101"/>
                  </a:lnTo>
                  <a:lnTo>
                    <a:pt x="825" y="58"/>
                  </a:lnTo>
                  <a:lnTo>
                    <a:pt x="718" y="22"/>
                  </a:lnTo>
                  <a:lnTo>
                    <a:pt x="610" y="3"/>
                  </a:lnTo>
                  <a:lnTo>
                    <a:pt x="497" y="0"/>
                  </a:lnTo>
                  <a:lnTo>
                    <a:pt x="387" y="22"/>
                  </a:lnTo>
                  <a:lnTo>
                    <a:pt x="283" y="75"/>
                  </a:lnTo>
                  <a:lnTo>
                    <a:pt x="182" y="163"/>
                  </a:lnTo>
                  <a:lnTo>
                    <a:pt x="91" y="287"/>
                  </a:lnTo>
                  <a:lnTo>
                    <a:pt x="36" y="417"/>
                  </a:lnTo>
                  <a:lnTo>
                    <a:pt x="7" y="547"/>
                  </a:lnTo>
                  <a:lnTo>
                    <a:pt x="0" y="682"/>
                  </a:lnTo>
                  <a:lnTo>
                    <a:pt x="19" y="812"/>
                  </a:lnTo>
                  <a:lnTo>
                    <a:pt x="55" y="936"/>
                  </a:lnTo>
                  <a:lnTo>
                    <a:pt x="110" y="1060"/>
                  </a:lnTo>
                  <a:lnTo>
                    <a:pt x="176" y="1174"/>
                  </a:lnTo>
                  <a:lnTo>
                    <a:pt x="247" y="1278"/>
                  </a:lnTo>
                  <a:lnTo>
                    <a:pt x="329" y="1373"/>
                  </a:lnTo>
                  <a:lnTo>
                    <a:pt x="409" y="1455"/>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86" name="Freeform 1210"/>
            <p:cNvSpPr>
              <a:spLocks/>
            </p:cNvSpPr>
            <p:nvPr/>
          </p:nvSpPr>
          <p:spPr bwMode="auto">
            <a:xfrm>
              <a:off x="947" y="2922"/>
              <a:ext cx="46" cy="40"/>
            </a:xfrm>
            <a:custGeom>
              <a:avLst/>
              <a:gdLst>
                <a:gd name="T0" fmla="*/ 1049 w 1049"/>
                <a:gd name="T1" fmla="*/ 260 h 1115"/>
                <a:gd name="T2" fmla="*/ 981 w 1049"/>
                <a:gd name="T3" fmla="*/ 221 h 1115"/>
                <a:gd name="T4" fmla="*/ 906 w 1049"/>
                <a:gd name="T5" fmla="*/ 175 h 1115"/>
                <a:gd name="T6" fmla="*/ 824 w 1049"/>
                <a:gd name="T7" fmla="*/ 123 h 1115"/>
                <a:gd name="T8" fmla="*/ 737 w 1049"/>
                <a:gd name="T9" fmla="*/ 75 h 1115"/>
                <a:gd name="T10" fmla="*/ 646 w 1049"/>
                <a:gd name="T11" fmla="*/ 36 h 1115"/>
                <a:gd name="T12" fmla="*/ 552 w 1049"/>
                <a:gd name="T13" fmla="*/ 6 h 1115"/>
                <a:gd name="T14" fmla="*/ 454 w 1049"/>
                <a:gd name="T15" fmla="*/ 0 h 1115"/>
                <a:gd name="T16" fmla="*/ 357 w 1049"/>
                <a:gd name="T17" fmla="*/ 12 h 1115"/>
                <a:gd name="T18" fmla="*/ 256 w 1049"/>
                <a:gd name="T19" fmla="*/ 55 h 1115"/>
                <a:gd name="T20" fmla="*/ 159 w 1049"/>
                <a:gd name="T21" fmla="*/ 130 h 1115"/>
                <a:gd name="T22" fmla="*/ 104 w 1049"/>
                <a:gd name="T23" fmla="*/ 195 h 1115"/>
                <a:gd name="T24" fmla="*/ 58 w 1049"/>
                <a:gd name="T25" fmla="*/ 270 h 1115"/>
                <a:gd name="T26" fmla="*/ 29 w 1049"/>
                <a:gd name="T27" fmla="*/ 359 h 1115"/>
                <a:gd name="T28" fmla="*/ 9 w 1049"/>
                <a:gd name="T29" fmla="*/ 453 h 1115"/>
                <a:gd name="T30" fmla="*/ 0 w 1049"/>
                <a:gd name="T31" fmla="*/ 553 h 1115"/>
                <a:gd name="T32" fmla="*/ 0 w 1049"/>
                <a:gd name="T33" fmla="*/ 658 h 1115"/>
                <a:gd name="T34" fmla="*/ 9 w 1049"/>
                <a:gd name="T35" fmla="*/ 769 h 1115"/>
                <a:gd name="T36" fmla="*/ 29 w 1049"/>
                <a:gd name="T37" fmla="*/ 884 h 1115"/>
                <a:gd name="T38" fmla="*/ 52 w 1049"/>
                <a:gd name="T39" fmla="*/ 997 h 1115"/>
                <a:gd name="T40" fmla="*/ 84 w 1049"/>
                <a:gd name="T41" fmla="*/ 1115 h 1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49" h="1115">
                  <a:moveTo>
                    <a:pt x="1049" y="260"/>
                  </a:moveTo>
                  <a:lnTo>
                    <a:pt x="981" y="221"/>
                  </a:lnTo>
                  <a:lnTo>
                    <a:pt x="906" y="175"/>
                  </a:lnTo>
                  <a:lnTo>
                    <a:pt x="824" y="123"/>
                  </a:lnTo>
                  <a:lnTo>
                    <a:pt x="737" y="75"/>
                  </a:lnTo>
                  <a:lnTo>
                    <a:pt x="646" y="36"/>
                  </a:lnTo>
                  <a:lnTo>
                    <a:pt x="552" y="6"/>
                  </a:lnTo>
                  <a:lnTo>
                    <a:pt x="454" y="0"/>
                  </a:lnTo>
                  <a:lnTo>
                    <a:pt x="357" y="12"/>
                  </a:lnTo>
                  <a:lnTo>
                    <a:pt x="256" y="55"/>
                  </a:lnTo>
                  <a:lnTo>
                    <a:pt x="159" y="130"/>
                  </a:lnTo>
                  <a:lnTo>
                    <a:pt x="104" y="195"/>
                  </a:lnTo>
                  <a:lnTo>
                    <a:pt x="58" y="270"/>
                  </a:lnTo>
                  <a:lnTo>
                    <a:pt x="29" y="359"/>
                  </a:lnTo>
                  <a:lnTo>
                    <a:pt x="9" y="453"/>
                  </a:lnTo>
                  <a:lnTo>
                    <a:pt x="0" y="553"/>
                  </a:lnTo>
                  <a:lnTo>
                    <a:pt x="0" y="658"/>
                  </a:lnTo>
                  <a:lnTo>
                    <a:pt x="9" y="769"/>
                  </a:lnTo>
                  <a:lnTo>
                    <a:pt x="29" y="884"/>
                  </a:lnTo>
                  <a:lnTo>
                    <a:pt x="52" y="997"/>
                  </a:lnTo>
                  <a:lnTo>
                    <a:pt x="84" y="1115"/>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87" name="Freeform 1211"/>
            <p:cNvSpPr>
              <a:spLocks/>
            </p:cNvSpPr>
            <p:nvPr/>
          </p:nvSpPr>
          <p:spPr bwMode="auto">
            <a:xfrm>
              <a:off x="908" y="2932"/>
              <a:ext cx="38" cy="29"/>
            </a:xfrm>
            <a:custGeom>
              <a:avLst/>
              <a:gdLst>
                <a:gd name="T0" fmla="*/ 868 w 868"/>
                <a:gd name="T1" fmla="*/ 809 h 809"/>
                <a:gd name="T2" fmla="*/ 806 w 868"/>
                <a:gd name="T3" fmla="*/ 627 h 809"/>
                <a:gd name="T4" fmla="*/ 741 w 868"/>
                <a:gd name="T5" fmla="*/ 477 h 809"/>
                <a:gd name="T6" fmla="*/ 666 w 868"/>
                <a:gd name="T7" fmla="*/ 356 h 809"/>
                <a:gd name="T8" fmla="*/ 588 w 868"/>
                <a:gd name="T9" fmla="*/ 262 h 809"/>
                <a:gd name="T10" fmla="*/ 503 w 868"/>
                <a:gd name="T11" fmla="*/ 186 h 809"/>
                <a:gd name="T12" fmla="*/ 413 w 868"/>
                <a:gd name="T13" fmla="*/ 127 h 809"/>
                <a:gd name="T14" fmla="*/ 316 w 868"/>
                <a:gd name="T15" fmla="*/ 85 h 809"/>
                <a:gd name="T16" fmla="*/ 215 w 868"/>
                <a:gd name="T17" fmla="*/ 52 h 809"/>
                <a:gd name="T18" fmla="*/ 110 w 868"/>
                <a:gd name="T19" fmla="*/ 23 h 809"/>
                <a:gd name="T20" fmla="*/ 0 w 868"/>
                <a:gd name="T21" fmla="*/ 0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8" h="809">
                  <a:moveTo>
                    <a:pt x="868" y="809"/>
                  </a:moveTo>
                  <a:lnTo>
                    <a:pt x="806" y="627"/>
                  </a:lnTo>
                  <a:lnTo>
                    <a:pt x="741" y="477"/>
                  </a:lnTo>
                  <a:lnTo>
                    <a:pt x="666" y="356"/>
                  </a:lnTo>
                  <a:lnTo>
                    <a:pt x="588" y="262"/>
                  </a:lnTo>
                  <a:lnTo>
                    <a:pt x="503" y="186"/>
                  </a:lnTo>
                  <a:lnTo>
                    <a:pt x="413" y="127"/>
                  </a:lnTo>
                  <a:lnTo>
                    <a:pt x="316" y="85"/>
                  </a:lnTo>
                  <a:lnTo>
                    <a:pt x="215" y="52"/>
                  </a:lnTo>
                  <a:lnTo>
                    <a:pt x="110" y="23"/>
                  </a:lnTo>
                  <a:lnTo>
                    <a:pt x="0"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88" name="Freeform 1212"/>
            <p:cNvSpPr>
              <a:spLocks/>
            </p:cNvSpPr>
            <p:nvPr/>
          </p:nvSpPr>
          <p:spPr bwMode="auto">
            <a:xfrm>
              <a:off x="773" y="2744"/>
              <a:ext cx="161" cy="249"/>
            </a:xfrm>
            <a:custGeom>
              <a:avLst/>
              <a:gdLst>
                <a:gd name="T0" fmla="*/ 3562 w 3702"/>
                <a:gd name="T1" fmla="*/ 0 h 6951"/>
                <a:gd name="T2" fmla="*/ 3576 w 3702"/>
                <a:gd name="T3" fmla="*/ 22 h 6951"/>
                <a:gd name="T4" fmla="*/ 3589 w 3702"/>
                <a:gd name="T5" fmla="*/ 45 h 6951"/>
                <a:gd name="T6" fmla="*/ 3602 w 3702"/>
                <a:gd name="T7" fmla="*/ 72 h 6951"/>
                <a:gd name="T8" fmla="*/ 3614 w 3702"/>
                <a:gd name="T9" fmla="*/ 97 h 6951"/>
                <a:gd name="T10" fmla="*/ 3625 w 3702"/>
                <a:gd name="T11" fmla="*/ 127 h 6951"/>
                <a:gd name="T12" fmla="*/ 3634 w 3702"/>
                <a:gd name="T13" fmla="*/ 156 h 6951"/>
                <a:gd name="T14" fmla="*/ 3647 w 3702"/>
                <a:gd name="T15" fmla="*/ 188 h 6951"/>
                <a:gd name="T16" fmla="*/ 3657 w 3702"/>
                <a:gd name="T17" fmla="*/ 224 h 6951"/>
                <a:gd name="T18" fmla="*/ 3666 w 3702"/>
                <a:gd name="T19" fmla="*/ 260 h 6951"/>
                <a:gd name="T20" fmla="*/ 3674 w 3702"/>
                <a:gd name="T21" fmla="*/ 303 h 6951"/>
                <a:gd name="T22" fmla="*/ 3696 w 3702"/>
                <a:gd name="T23" fmla="*/ 420 h 6951"/>
                <a:gd name="T24" fmla="*/ 3702 w 3702"/>
                <a:gd name="T25" fmla="*/ 534 h 6951"/>
                <a:gd name="T26" fmla="*/ 3702 w 3702"/>
                <a:gd name="T27" fmla="*/ 646 h 6951"/>
                <a:gd name="T28" fmla="*/ 3686 w 3702"/>
                <a:gd name="T29" fmla="*/ 756 h 6951"/>
                <a:gd name="T30" fmla="*/ 3663 w 3702"/>
                <a:gd name="T31" fmla="*/ 867 h 6951"/>
                <a:gd name="T32" fmla="*/ 3628 w 3702"/>
                <a:gd name="T33" fmla="*/ 978 h 6951"/>
                <a:gd name="T34" fmla="*/ 3579 w 3702"/>
                <a:gd name="T35" fmla="*/ 1096 h 6951"/>
                <a:gd name="T36" fmla="*/ 3524 w 3702"/>
                <a:gd name="T37" fmla="*/ 1213 h 6951"/>
                <a:gd name="T38" fmla="*/ 3455 w 3702"/>
                <a:gd name="T39" fmla="*/ 1340 h 6951"/>
                <a:gd name="T40" fmla="*/ 3381 w 3702"/>
                <a:gd name="T41" fmla="*/ 1477 h 6951"/>
                <a:gd name="T42" fmla="*/ 3281 w 3702"/>
                <a:gd name="T43" fmla="*/ 1633 h 6951"/>
                <a:gd name="T44" fmla="*/ 3183 w 3702"/>
                <a:gd name="T45" fmla="*/ 1774 h 6951"/>
                <a:gd name="T46" fmla="*/ 3083 w 3702"/>
                <a:gd name="T47" fmla="*/ 1892 h 6951"/>
                <a:gd name="T48" fmla="*/ 2982 w 3702"/>
                <a:gd name="T49" fmla="*/ 1996 h 6951"/>
                <a:gd name="T50" fmla="*/ 2884 w 3702"/>
                <a:gd name="T51" fmla="*/ 2087 h 6951"/>
                <a:gd name="T52" fmla="*/ 2784 w 3702"/>
                <a:gd name="T53" fmla="*/ 2165 h 6951"/>
                <a:gd name="T54" fmla="*/ 2683 w 3702"/>
                <a:gd name="T55" fmla="*/ 2237 h 6951"/>
                <a:gd name="T56" fmla="*/ 2582 w 3702"/>
                <a:gd name="T57" fmla="*/ 2299 h 6951"/>
                <a:gd name="T58" fmla="*/ 2481 w 3702"/>
                <a:gd name="T59" fmla="*/ 2358 h 6951"/>
                <a:gd name="T60" fmla="*/ 2380 w 3702"/>
                <a:gd name="T61" fmla="*/ 2410 h 6951"/>
                <a:gd name="T62" fmla="*/ 2270 w 3702"/>
                <a:gd name="T63" fmla="*/ 2466 h 6951"/>
                <a:gd name="T64" fmla="*/ 2154 w 3702"/>
                <a:gd name="T65" fmla="*/ 2521 h 6951"/>
                <a:gd name="T66" fmla="*/ 2027 w 3702"/>
                <a:gd name="T67" fmla="*/ 2583 h 6951"/>
                <a:gd name="T68" fmla="*/ 1894 w 3702"/>
                <a:gd name="T69" fmla="*/ 2648 h 6951"/>
                <a:gd name="T70" fmla="*/ 1754 w 3702"/>
                <a:gd name="T71" fmla="*/ 2723 h 6951"/>
                <a:gd name="T72" fmla="*/ 1611 w 3702"/>
                <a:gd name="T73" fmla="*/ 2808 h 6951"/>
                <a:gd name="T74" fmla="*/ 1468 w 3702"/>
                <a:gd name="T75" fmla="*/ 2906 h 6951"/>
                <a:gd name="T76" fmla="*/ 1322 w 3702"/>
                <a:gd name="T77" fmla="*/ 3021 h 6951"/>
                <a:gd name="T78" fmla="*/ 1179 w 3702"/>
                <a:gd name="T79" fmla="*/ 3154 h 6951"/>
                <a:gd name="T80" fmla="*/ 1040 w 3702"/>
                <a:gd name="T81" fmla="*/ 3304 h 6951"/>
                <a:gd name="T82" fmla="*/ 871 w 3702"/>
                <a:gd name="T83" fmla="*/ 3519 h 6951"/>
                <a:gd name="T84" fmla="*/ 728 w 3702"/>
                <a:gd name="T85" fmla="*/ 3731 h 6951"/>
                <a:gd name="T86" fmla="*/ 615 w 3702"/>
                <a:gd name="T87" fmla="*/ 3933 h 6951"/>
                <a:gd name="T88" fmla="*/ 520 w 3702"/>
                <a:gd name="T89" fmla="*/ 4129 h 6951"/>
                <a:gd name="T90" fmla="*/ 445 w 3702"/>
                <a:gd name="T91" fmla="*/ 4319 h 6951"/>
                <a:gd name="T92" fmla="*/ 387 w 3702"/>
                <a:gd name="T93" fmla="*/ 4501 h 6951"/>
                <a:gd name="T94" fmla="*/ 338 w 3702"/>
                <a:gd name="T95" fmla="*/ 4674 h 6951"/>
                <a:gd name="T96" fmla="*/ 302 w 3702"/>
                <a:gd name="T97" fmla="*/ 4838 h 6951"/>
                <a:gd name="T98" fmla="*/ 271 w 3702"/>
                <a:gd name="T99" fmla="*/ 4990 h 6951"/>
                <a:gd name="T100" fmla="*/ 238 w 3702"/>
                <a:gd name="T101" fmla="*/ 5134 h 6951"/>
                <a:gd name="T102" fmla="*/ 208 w 3702"/>
                <a:gd name="T103" fmla="*/ 5291 h 6951"/>
                <a:gd name="T104" fmla="*/ 176 w 3702"/>
                <a:gd name="T105" fmla="*/ 5476 h 6951"/>
                <a:gd name="T106" fmla="*/ 143 w 3702"/>
                <a:gd name="T107" fmla="*/ 5682 h 6951"/>
                <a:gd name="T108" fmla="*/ 111 w 3702"/>
                <a:gd name="T109" fmla="*/ 5897 h 6951"/>
                <a:gd name="T110" fmla="*/ 82 w 3702"/>
                <a:gd name="T111" fmla="*/ 6116 h 6951"/>
                <a:gd name="T112" fmla="*/ 56 w 3702"/>
                <a:gd name="T113" fmla="*/ 6324 h 6951"/>
                <a:gd name="T114" fmla="*/ 33 w 3702"/>
                <a:gd name="T115" fmla="*/ 6520 h 6951"/>
                <a:gd name="T116" fmla="*/ 13 w 3702"/>
                <a:gd name="T117" fmla="*/ 6686 h 6951"/>
                <a:gd name="T118" fmla="*/ 4 w 3702"/>
                <a:gd name="T119" fmla="*/ 6818 h 6951"/>
                <a:gd name="T120" fmla="*/ 0 w 3702"/>
                <a:gd name="T121" fmla="*/ 6902 h 6951"/>
                <a:gd name="T122" fmla="*/ 0 w 3702"/>
                <a:gd name="T123" fmla="*/ 6951 h 6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02" h="6951">
                  <a:moveTo>
                    <a:pt x="3562" y="0"/>
                  </a:moveTo>
                  <a:lnTo>
                    <a:pt x="3576" y="22"/>
                  </a:lnTo>
                  <a:lnTo>
                    <a:pt x="3589" y="45"/>
                  </a:lnTo>
                  <a:lnTo>
                    <a:pt x="3602" y="72"/>
                  </a:lnTo>
                  <a:lnTo>
                    <a:pt x="3614" y="97"/>
                  </a:lnTo>
                  <a:lnTo>
                    <a:pt x="3625" y="127"/>
                  </a:lnTo>
                  <a:lnTo>
                    <a:pt x="3634" y="156"/>
                  </a:lnTo>
                  <a:lnTo>
                    <a:pt x="3647" y="188"/>
                  </a:lnTo>
                  <a:lnTo>
                    <a:pt x="3657" y="224"/>
                  </a:lnTo>
                  <a:lnTo>
                    <a:pt x="3666" y="260"/>
                  </a:lnTo>
                  <a:lnTo>
                    <a:pt x="3674" y="303"/>
                  </a:lnTo>
                  <a:lnTo>
                    <a:pt x="3696" y="420"/>
                  </a:lnTo>
                  <a:lnTo>
                    <a:pt x="3702" y="534"/>
                  </a:lnTo>
                  <a:lnTo>
                    <a:pt x="3702" y="646"/>
                  </a:lnTo>
                  <a:lnTo>
                    <a:pt x="3686" y="756"/>
                  </a:lnTo>
                  <a:lnTo>
                    <a:pt x="3663" y="867"/>
                  </a:lnTo>
                  <a:lnTo>
                    <a:pt x="3628" y="978"/>
                  </a:lnTo>
                  <a:lnTo>
                    <a:pt x="3579" y="1096"/>
                  </a:lnTo>
                  <a:lnTo>
                    <a:pt x="3524" y="1213"/>
                  </a:lnTo>
                  <a:lnTo>
                    <a:pt x="3455" y="1340"/>
                  </a:lnTo>
                  <a:lnTo>
                    <a:pt x="3381" y="1477"/>
                  </a:lnTo>
                  <a:lnTo>
                    <a:pt x="3281" y="1633"/>
                  </a:lnTo>
                  <a:lnTo>
                    <a:pt x="3183" y="1774"/>
                  </a:lnTo>
                  <a:lnTo>
                    <a:pt x="3083" y="1892"/>
                  </a:lnTo>
                  <a:lnTo>
                    <a:pt x="2982" y="1996"/>
                  </a:lnTo>
                  <a:lnTo>
                    <a:pt x="2884" y="2087"/>
                  </a:lnTo>
                  <a:lnTo>
                    <a:pt x="2784" y="2165"/>
                  </a:lnTo>
                  <a:lnTo>
                    <a:pt x="2683" y="2237"/>
                  </a:lnTo>
                  <a:lnTo>
                    <a:pt x="2582" y="2299"/>
                  </a:lnTo>
                  <a:lnTo>
                    <a:pt x="2481" y="2358"/>
                  </a:lnTo>
                  <a:lnTo>
                    <a:pt x="2380" y="2410"/>
                  </a:lnTo>
                  <a:lnTo>
                    <a:pt x="2270" y="2466"/>
                  </a:lnTo>
                  <a:lnTo>
                    <a:pt x="2154" y="2521"/>
                  </a:lnTo>
                  <a:lnTo>
                    <a:pt x="2027" y="2583"/>
                  </a:lnTo>
                  <a:lnTo>
                    <a:pt x="1894" y="2648"/>
                  </a:lnTo>
                  <a:lnTo>
                    <a:pt x="1754" y="2723"/>
                  </a:lnTo>
                  <a:lnTo>
                    <a:pt x="1611" y="2808"/>
                  </a:lnTo>
                  <a:lnTo>
                    <a:pt x="1468" y="2906"/>
                  </a:lnTo>
                  <a:lnTo>
                    <a:pt x="1322" y="3021"/>
                  </a:lnTo>
                  <a:lnTo>
                    <a:pt x="1179" y="3154"/>
                  </a:lnTo>
                  <a:lnTo>
                    <a:pt x="1040" y="3304"/>
                  </a:lnTo>
                  <a:lnTo>
                    <a:pt x="871" y="3519"/>
                  </a:lnTo>
                  <a:lnTo>
                    <a:pt x="728" y="3731"/>
                  </a:lnTo>
                  <a:lnTo>
                    <a:pt x="615" y="3933"/>
                  </a:lnTo>
                  <a:lnTo>
                    <a:pt x="520" y="4129"/>
                  </a:lnTo>
                  <a:lnTo>
                    <a:pt x="445" y="4319"/>
                  </a:lnTo>
                  <a:lnTo>
                    <a:pt x="387" y="4501"/>
                  </a:lnTo>
                  <a:lnTo>
                    <a:pt x="338" y="4674"/>
                  </a:lnTo>
                  <a:lnTo>
                    <a:pt x="302" y="4838"/>
                  </a:lnTo>
                  <a:lnTo>
                    <a:pt x="271" y="4990"/>
                  </a:lnTo>
                  <a:lnTo>
                    <a:pt x="238" y="5134"/>
                  </a:lnTo>
                  <a:lnTo>
                    <a:pt x="208" y="5291"/>
                  </a:lnTo>
                  <a:lnTo>
                    <a:pt x="176" y="5476"/>
                  </a:lnTo>
                  <a:lnTo>
                    <a:pt x="143" y="5682"/>
                  </a:lnTo>
                  <a:lnTo>
                    <a:pt x="111" y="5897"/>
                  </a:lnTo>
                  <a:lnTo>
                    <a:pt x="82" y="6116"/>
                  </a:lnTo>
                  <a:lnTo>
                    <a:pt x="56" y="6324"/>
                  </a:lnTo>
                  <a:lnTo>
                    <a:pt x="33" y="6520"/>
                  </a:lnTo>
                  <a:lnTo>
                    <a:pt x="13" y="6686"/>
                  </a:lnTo>
                  <a:lnTo>
                    <a:pt x="4" y="6818"/>
                  </a:lnTo>
                  <a:lnTo>
                    <a:pt x="0" y="6902"/>
                  </a:lnTo>
                  <a:lnTo>
                    <a:pt x="0" y="6951"/>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89" name="Freeform 1213"/>
            <p:cNvSpPr>
              <a:spLocks/>
            </p:cNvSpPr>
            <p:nvPr/>
          </p:nvSpPr>
          <p:spPr bwMode="auto">
            <a:xfrm>
              <a:off x="932" y="2693"/>
              <a:ext cx="20" cy="45"/>
            </a:xfrm>
            <a:custGeom>
              <a:avLst/>
              <a:gdLst>
                <a:gd name="T0" fmla="*/ 0 w 452"/>
                <a:gd name="T1" fmla="*/ 1266 h 1266"/>
                <a:gd name="T2" fmla="*/ 29 w 452"/>
                <a:gd name="T3" fmla="*/ 1266 h 1266"/>
                <a:gd name="T4" fmla="*/ 59 w 452"/>
                <a:gd name="T5" fmla="*/ 1263 h 1266"/>
                <a:gd name="T6" fmla="*/ 87 w 452"/>
                <a:gd name="T7" fmla="*/ 1259 h 1266"/>
                <a:gd name="T8" fmla="*/ 117 w 452"/>
                <a:gd name="T9" fmla="*/ 1253 h 1266"/>
                <a:gd name="T10" fmla="*/ 142 w 452"/>
                <a:gd name="T11" fmla="*/ 1243 h 1266"/>
                <a:gd name="T12" fmla="*/ 172 w 452"/>
                <a:gd name="T13" fmla="*/ 1230 h 1266"/>
                <a:gd name="T14" fmla="*/ 202 w 452"/>
                <a:gd name="T15" fmla="*/ 1214 h 1266"/>
                <a:gd name="T16" fmla="*/ 233 w 452"/>
                <a:gd name="T17" fmla="*/ 1191 h 1266"/>
                <a:gd name="T18" fmla="*/ 266 w 452"/>
                <a:gd name="T19" fmla="*/ 1165 h 1266"/>
                <a:gd name="T20" fmla="*/ 299 w 452"/>
                <a:gd name="T21" fmla="*/ 1135 h 1266"/>
                <a:gd name="T22" fmla="*/ 360 w 452"/>
                <a:gd name="T23" fmla="*/ 1063 h 1266"/>
                <a:gd name="T24" fmla="*/ 403 w 452"/>
                <a:gd name="T25" fmla="*/ 979 h 1266"/>
                <a:gd name="T26" fmla="*/ 431 w 452"/>
                <a:gd name="T27" fmla="*/ 884 h 1266"/>
                <a:gd name="T28" fmla="*/ 448 w 452"/>
                <a:gd name="T29" fmla="*/ 776 h 1266"/>
                <a:gd name="T30" fmla="*/ 452 w 452"/>
                <a:gd name="T31" fmla="*/ 659 h 1266"/>
                <a:gd name="T32" fmla="*/ 445 w 452"/>
                <a:gd name="T33" fmla="*/ 535 h 1266"/>
                <a:gd name="T34" fmla="*/ 428 w 452"/>
                <a:gd name="T35" fmla="*/ 408 h 1266"/>
                <a:gd name="T36" fmla="*/ 403 w 452"/>
                <a:gd name="T37" fmla="*/ 275 h 1266"/>
                <a:gd name="T38" fmla="*/ 370 w 452"/>
                <a:gd name="T39" fmla="*/ 137 h 1266"/>
                <a:gd name="T40" fmla="*/ 328 w 452"/>
                <a:gd name="T41" fmla="*/ 0 h 1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2" h="1266">
                  <a:moveTo>
                    <a:pt x="0" y="1266"/>
                  </a:moveTo>
                  <a:lnTo>
                    <a:pt x="29" y="1266"/>
                  </a:lnTo>
                  <a:lnTo>
                    <a:pt x="59" y="1263"/>
                  </a:lnTo>
                  <a:lnTo>
                    <a:pt x="87" y="1259"/>
                  </a:lnTo>
                  <a:lnTo>
                    <a:pt x="117" y="1253"/>
                  </a:lnTo>
                  <a:lnTo>
                    <a:pt x="142" y="1243"/>
                  </a:lnTo>
                  <a:lnTo>
                    <a:pt x="172" y="1230"/>
                  </a:lnTo>
                  <a:lnTo>
                    <a:pt x="202" y="1214"/>
                  </a:lnTo>
                  <a:lnTo>
                    <a:pt x="233" y="1191"/>
                  </a:lnTo>
                  <a:lnTo>
                    <a:pt x="266" y="1165"/>
                  </a:lnTo>
                  <a:lnTo>
                    <a:pt x="299" y="1135"/>
                  </a:lnTo>
                  <a:lnTo>
                    <a:pt x="360" y="1063"/>
                  </a:lnTo>
                  <a:lnTo>
                    <a:pt x="403" y="979"/>
                  </a:lnTo>
                  <a:lnTo>
                    <a:pt x="431" y="884"/>
                  </a:lnTo>
                  <a:lnTo>
                    <a:pt x="448" y="776"/>
                  </a:lnTo>
                  <a:lnTo>
                    <a:pt x="452" y="659"/>
                  </a:lnTo>
                  <a:lnTo>
                    <a:pt x="445" y="535"/>
                  </a:lnTo>
                  <a:lnTo>
                    <a:pt x="428" y="408"/>
                  </a:lnTo>
                  <a:lnTo>
                    <a:pt x="403" y="275"/>
                  </a:lnTo>
                  <a:lnTo>
                    <a:pt x="370" y="137"/>
                  </a:lnTo>
                  <a:lnTo>
                    <a:pt x="328"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90" name="Freeform 1214"/>
            <p:cNvSpPr>
              <a:spLocks/>
            </p:cNvSpPr>
            <p:nvPr/>
          </p:nvSpPr>
          <p:spPr bwMode="auto">
            <a:xfrm>
              <a:off x="949" y="2689"/>
              <a:ext cx="16" cy="6"/>
            </a:xfrm>
            <a:custGeom>
              <a:avLst/>
              <a:gdLst>
                <a:gd name="T0" fmla="*/ 0 w 361"/>
                <a:gd name="T1" fmla="*/ 78 h 179"/>
                <a:gd name="T2" fmla="*/ 8 w 361"/>
                <a:gd name="T3" fmla="*/ 97 h 179"/>
                <a:gd name="T4" fmla="*/ 20 w 361"/>
                <a:gd name="T5" fmla="*/ 114 h 179"/>
                <a:gd name="T6" fmla="*/ 33 w 361"/>
                <a:gd name="T7" fmla="*/ 130 h 179"/>
                <a:gd name="T8" fmla="*/ 49 w 361"/>
                <a:gd name="T9" fmla="*/ 144 h 179"/>
                <a:gd name="T10" fmla="*/ 69 w 361"/>
                <a:gd name="T11" fmla="*/ 157 h 179"/>
                <a:gd name="T12" fmla="*/ 91 w 361"/>
                <a:gd name="T13" fmla="*/ 166 h 179"/>
                <a:gd name="T14" fmla="*/ 115 w 361"/>
                <a:gd name="T15" fmla="*/ 172 h 179"/>
                <a:gd name="T16" fmla="*/ 137 w 361"/>
                <a:gd name="T17" fmla="*/ 176 h 179"/>
                <a:gd name="T18" fmla="*/ 163 w 361"/>
                <a:gd name="T19" fmla="*/ 179 h 179"/>
                <a:gd name="T20" fmla="*/ 189 w 361"/>
                <a:gd name="T21" fmla="*/ 176 h 179"/>
                <a:gd name="T22" fmla="*/ 218 w 361"/>
                <a:gd name="T23" fmla="*/ 169 h 179"/>
                <a:gd name="T24" fmla="*/ 241 w 361"/>
                <a:gd name="T25" fmla="*/ 157 h 179"/>
                <a:gd name="T26" fmla="*/ 264 w 361"/>
                <a:gd name="T27" fmla="*/ 141 h 179"/>
                <a:gd name="T28" fmla="*/ 280 w 361"/>
                <a:gd name="T29" fmla="*/ 124 h 179"/>
                <a:gd name="T30" fmla="*/ 296 w 361"/>
                <a:gd name="T31" fmla="*/ 105 h 179"/>
                <a:gd name="T32" fmla="*/ 310 w 361"/>
                <a:gd name="T33" fmla="*/ 81 h 179"/>
                <a:gd name="T34" fmla="*/ 322 w 361"/>
                <a:gd name="T35" fmla="*/ 62 h 179"/>
                <a:gd name="T36" fmla="*/ 335 w 361"/>
                <a:gd name="T37" fmla="*/ 39 h 179"/>
                <a:gd name="T38" fmla="*/ 349 w 361"/>
                <a:gd name="T39" fmla="*/ 20 h 179"/>
                <a:gd name="T40" fmla="*/ 361 w 361"/>
                <a:gd name="T41"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1" h="179">
                  <a:moveTo>
                    <a:pt x="0" y="78"/>
                  </a:moveTo>
                  <a:lnTo>
                    <a:pt x="8" y="97"/>
                  </a:lnTo>
                  <a:lnTo>
                    <a:pt x="20" y="114"/>
                  </a:lnTo>
                  <a:lnTo>
                    <a:pt x="33" y="130"/>
                  </a:lnTo>
                  <a:lnTo>
                    <a:pt x="49" y="144"/>
                  </a:lnTo>
                  <a:lnTo>
                    <a:pt x="69" y="157"/>
                  </a:lnTo>
                  <a:lnTo>
                    <a:pt x="91" y="166"/>
                  </a:lnTo>
                  <a:lnTo>
                    <a:pt x="115" y="172"/>
                  </a:lnTo>
                  <a:lnTo>
                    <a:pt x="137" y="176"/>
                  </a:lnTo>
                  <a:lnTo>
                    <a:pt x="163" y="179"/>
                  </a:lnTo>
                  <a:lnTo>
                    <a:pt x="189" y="176"/>
                  </a:lnTo>
                  <a:lnTo>
                    <a:pt x="218" y="169"/>
                  </a:lnTo>
                  <a:lnTo>
                    <a:pt x="241" y="157"/>
                  </a:lnTo>
                  <a:lnTo>
                    <a:pt x="264" y="141"/>
                  </a:lnTo>
                  <a:lnTo>
                    <a:pt x="280" y="124"/>
                  </a:lnTo>
                  <a:lnTo>
                    <a:pt x="296" y="105"/>
                  </a:lnTo>
                  <a:lnTo>
                    <a:pt x="310" y="81"/>
                  </a:lnTo>
                  <a:lnTo>
                    <a:pt x="322" y="62"/>
                  </a:lnTo>
                  <a:lnTo>
                    <a:pt x="335" y="39"/>
                  </a:lnTo>
                  <a:lnTo>
                    <a:pt x="349" y="20"/>
                  </a:lnTo>
                  <a:lnTo>
                    <a:pt x="361"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91" name="Freeform 1215"/>
            <p:cNvSpPr>
              <a:spLocks/>
            </p:cNvSpPr>
            <p:nvPr/>
          </p:nvSpPr>
          <p:spPr bwMode="auto">
            <a:xfrm>
              <a:off x="967" y="2690"/>
              <a:ext cx="29" cy="46"/>
            </a:xfrm>
            <a:custGeom>
              <a:avLst/>
              <a:gdLst>
                <a:gd name="T0" fmla="*/ 38 w 662"/>
                <a:gd name="T1" fmla="*/ 0 h 1288"/>
                <a:gd name="T2" fmla="*/ 25 w 662"/>
                <a:gd name="T3" fmla="*/ 117 h 1288"/>
                <a:gd name="T4" fmla="*/ 13 w 662"/>
                <a:gd name="T5" fmla="*/ 244 h 1288"/>
                <a:gd name="T6" fmla="*/ 3 w 662"/>
                <a:gd name="T7" fmla="*/ 378 h 1288"/>
                <a:gd name="T8" fmla="*/ 0 w 662"/>
                <a:gd name="T9" fmla="*/ 519 h 1288"/>
                <a:gd name="T10" fmla="*/ 0 w 662"/>
                <a:gd name="T11" fmla="*/ 652 h 1288"/>
                <a:gd name="T12" fmla="*/ 6 w 662"/>
                <a:gd name="T13" fmla="*/ 785 h 1288"/>
                <a:gd name="T14" fmla="*/ 22 w 662"/>
                <a:gd name="T15" fmla="*/ 906 h 1288"/>
                <a:gd name="T16" fmla="*/ 49 w 662"/>
                <a:gd name="T17" fmla="*/ 1017 h 1288"/>
                <a:gd name="T18" fmla="*/ 83 w 662"/>
                <a:gd name="T19" fmla="*/ 1112 h 1288"/>
                <a:gd name="T20" fmla="*/ 132 w 662"/>
                <a:gd name="T21" fmla="*/ 1184 h 1288"/>
                <a:gd name="T22" fmla="*/ 171 w 662"/>
                <a:gd name="T23" fmla="*/ 1223 h 1288"/>
                <a:gd name="T24" fmla="*/ 214 w 662"/>
                <a:gd name="T25" fmla="*/ 1249 h 1288"/>
                <a:gd name="T26" fmla="*/ 262 w 662"/>
                <a:gd name="T27" fmla="*/ 1272 h 1288"/>
                <a:gd name="T28" fmla="*/ 311 w 662"/>
                <a:gd name="T29" fmla="*/ 1282 h 1288"/>
                <a:gd name="T30" fmla="*/ 363 w 662"/>
                <a:gd name="T31" fmla="*/ 1288 h 1288"/>
                <a:gd name="T32" fmla="*/ 418 w 662"/>
                <a:gd name="T33" fmla="*/ 1285 h 1288"/>
                <a:gd name="T34" fmla="*/ 476 w 662"/>
                <a:gd name="T35" fmla="*/ 1279 h 1288"/>
                <a:gd name="T36" fmla="*/ 536 w 662"/>
                <a:gd name="T37" fmla="*/ 1262 h 1288"/>
                <a:gd name="T38" fmla="*/ 600 w 662"/>
                <a:gd name="T39" fmla="*/ 1243 h 1288"/>
                <a:gd name="T40" fmla="*/ 662 w 662"/>
                <a:gd name="T41" fmla="*/ 1220 h 1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2" h="1288">
                  <a:moveTo>
                    <a:pt x="38" y="0"/>
                  </a:moveTo>
                  <a:lnTo>
                    <a:pt x="25" y="117"/>
                  </a:lnTo>
                  <a:lnTo>
                    <a:pt x="13" y="244"/>
                  </a:lnTo>
                  <a:lnTo>
                    <a:pt x="3" y="378"/>
                  </a:lnTo>
                  <a:lnTo>
                    <a:pt x="0" y="519"/>
                  </a:lnTo>
                  <a:lnTo>
                    <a:pt x="0" y="652"/>
                  </a:lnTo>
                  <a:lnTo>
                    <a:pt x="6" y="785"/>
                  </a:lnTo>
                  <a:lnTo>
                    <a:pt x="22" y="906"/>
                  </a:lnTo>
                  <a:lnTo>
                    <a:pt x="49" y="1017"/>
                  </a:lnTo>
                  <a:lnTo>
                    <a:pt x="83" y="1112"/>
                  </a:lnTo>
                  <a:lnTo>
                    <a:pt x="132" y="1184"/>
                  </a:lnTo>
                  <a:lnTo>
                    <a:pt x="171" y="1223"/>
                  </a:lnTo>
                  <a:lnTo>
                    <a:pt x="214" y="1249"/>
                  </a:lnTo>
                  <a:lnTo>
                    <a:pt x="262" y="1272"/>
                  </a:lnTo>
                  <a:lnTo>
                    <a:pt x="311" y="1282"/>
                  </a:lnTo>
                  <a:lnTo>
                    <a:pt x="363" y="1288"/>
                  </a:lnTo>
                  <a:lnTo>
                    <a:pt x="418" y="1285"/>
                  </a:lnTo>
                  <a:lnTo>
                    <a:pt x="476" y="1279"/>
                  </a:lnTo>
                  <a:lnTo>
                    <a:pt x="536" y="1262"/>
                  </a:lnTo>
                  <a:lnTo>
                    <a:pt x="600" y="1243"/>
                  </a:lnTo>
                  <a:lnTo>
                    <a:pt x="662" y="122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92" name="Freeform 1216"/>
            <p:cNvSpPr>
              <a:spLocks/>
            </p:cNvSpPr>
            <p:nvPr/>
          </p:nvSpPr>
          <p:spPr bwMode="auto">
            <a:xfrm>
              <a:off x="991" y="2736"/>
              <a:ext cx="19" cy="19"/>
            </a:xfrm>
            <a:custGeom>
              <a:avLst/>
              <a:gdLst>
                <a:gd name="T0" fmla="*/ 139 w 416"/>
                <a:gd name="T1" fmla="*/ 0 h 525"/>
                <a:gd name="T2" fmla="*/ 106 w 416"/>
                <a:gd name="T3" fmla="*/ 29 h 525"/>
                <a:gd name="T4" fmla="*/ 75 w 416"/>
                <a:gd name="T5" fmla="*/ 61 h 525"/>
                <a:gd name="T6" fmla="*/ 48 w 416"/>
                <a:gd name="T7" fmla="*/ 97 h 525"/>
                <a:gd name="T8" fmla="*/ 29 w 416"/>
                <a:gd name="T9" fmla="*/ 133 h 525"/>
                <a:gd name="T10" fmla="*/ 12 w 416"/>
                <a:gd name="T11" fmla="*/ 172 h 525"/>
                <a:gd name="T12" fmla="*/ 3 w 416"/>
                <a:gd name="T13" fmla="*/ 215 h 525"/>
                <a:gd name="T14" fmla="*/ 0 w 416"/>
                <a:gd name="T15" fmla="*/ 254 h 525"/>
                <a:gd name="T16" fmla="*/ 3 w 416"/>
                <a:gd name="T17" fmla="*/ 296 h 525"/>
                <a:gd name="T18" fmla="*/ 15 w 416"/>
                <a:gd name="T19" fmla="*/ 342 h 525"/>
                <a:gd name="T20" fmla="*/ 36 w 416"/>
                <a:gd name="T21" fmla="*/ 384 h 525"/>
                <a:gd name="T22" fmla="*/ 39 w 416"/>
                <a:gd name="T23" fmla="*/ 391 h 525"/>
                <a:gd name="T24" fmla="*/ 48 w 416"/>
                <a:gd name="T25" fmla="*/ 404 h 525"/>
                <a:gd name="T26" fmla="*/ 64 w 416"/>
                <a:gd name="T27" fmla="*/ 420 h 525"/>
                <a:gd name="T28" fmla="*/ 87 w 416"/>
                <a:gd name="T29" fmla="*/ 440 h 525"/>
                <a:gd name="T30" fmla="*/ 117 w 416"/>
                <a:gd name="T31" fmla="*/ 462 h 525"/>
                <a:gd name="T32" fmla="*/ 155 w 416"/>
                <a:gd name="T33" fmla="*/ 486 h 525"/>
                <a:gd name="T34" fmla="*/ 207 w 416"/>
                <a:gd name="T35" fmla="*/ 505 h 525"/>
                <a:gd name="T36" fmla="*/ 266 w 416"/>
                <a:gd name="T37" fmla="*/ 518 h 525"/>
                <a:gd name="T38" fmla="*/ 334 w 416"/>
                <a:gd name="T39" fmla="*/ 525 h 525"/>
                <a:gd name="T40" fmla="*/ 416 w 416"/>
                <a:gd name="T41" fmla="*/ 522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6" h="525">
                  <a:moveTo>
                    <a:pt x="139" y="0"/>
                  </a:moveTo>
                  <a:lnTo>
                    <a:pt x="106" y="29"/>
                  </a:lnTo>
                  <a:lnTo>
                    <a:pt x="75" y="61"/>
                  </a:lnTo>
                  <a:lnTo>
                    <a:pt x="48" y="97"/>
                  </a:lnTo>
                  <a:lnTo>
                    <a:pt x="29" y="133"/>
                  </a:lnTo>
                  <a:lnTo>
                    <a:pt x="12" y="172"/>
                  </a:lnTo>
                  <a:lnTo>
                    <a:pt x="3" y="215"/>
                  </a:lnTo>
                  <a:lnTo>
                    <a:pt x="0" y="254"/>
                  </a:lnTo>
                  <a:lnTo>
                    <a:pt x="3" y="296"/>
                  </a:lnTo>
                  <a:lnTo>
                    <a:pt x="15" y="342"/>
                  </a:lnTo>
                  <a:lnTo>
                    <a:pt x="36" y="384"/>
                  </a:lnTo>
                  <a:lnTo>
                    <a:pt x="39" y="391"/>
                  </a:lnTo>
                  <a:lnTo>
                    <a:pt x="48" y="404"/>
                  </a:lnTo>
                  <a:lnTo>
                    <a:pt x="64" y="420"/>
                  </a:lnTo>
                  <a:lnTo>
                    <a:pt x="87" y="440"/>
                  </a:lnTo>
                  <a:lnTo>
                    <a:pt x="117" y="462"/>
                  </a:lnTo>
                  <a:lnTo>
                    <a:pt x="155" y="486"/>
                  </a:lnTo>
                  <a:lnTo>
                    <a:pt x="207" y="505"/>
                  </a:lnTo>
                  <a:lnTo>
                    <a:pt x="266" y="518"/>
                  </a:lnTo>
                  <a:lnTo>
                    <a:pt x="334" y="525"/>
                  </a:lnTo>
                  <a:lnTo>
                    <a:pt x="416" y="522"/>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93" name="Freeform 1217"/>
            <p:cNvSpPr>
              <a:spLocks/>
            </p:cNvSpPr>
            <p:nvPr/>
          </p:nvSpPr>
          <p:spPr bwMode="auto">
            <a:xfrm>
              <a:off x="773" y="2987"/>
              <a:ext cx="23" cy="11"/>
            </a:xfrm>
            <a:custGeom>
              <a:avLst/>
              <a:gdLst>
                <a:gd name="T0" fmla="*/ 0 w 536"/>
                <a:gd name="T1" fmla="*/ 153 h 323"/>
                <a:gd name="T2" fmla="*/ 4 w 536"/>
                <a:gd name="T3" fmla="*/ 179 h 323"/>
                <a:gd name="T4" fmla="*/ 13 w 536"/>
                <a:gd name="T5" fmla="*/ 205 h 323"/>
                <a:gd name="T6" fmla="*/ 30 w 536"/>
                <a:gd name="T7" fmla="*/ 232 h 323"/>
                <a:gd name="T8" fmla="*/ 52 w 536"/>
                <a:gd name="T9" fmla="*/ 254 h 323"/>
                <a:gd name="T10" fmla="*/ 79 w 536"/>
                <a:gd name="T11" fmla="*/ 274 h 323"/>
                <a:gd name="T12" fmla="*/ 111 w 536"/>
                <a:gd name="T13" fmla="*/ 290 h 323"/>
                <a:gd name="T14" fmla="*/ 147 w 536"/>
                <a:gd name="T15" fmla="*/ 303 h 323"/>
                <a:gd name="T16" fmla="*/ 186 w 536"/>
                <a:gd name="T17" fmla="*/ 313 h 323"/>
                <a:gd name="T18" fmla="*/ 225 w 536"/>
                <a:gd name="T19" fmla="*/ 320 h 323"/>
                <a:gd name="T20" fmla="*/ 271 w 536"/>
                <a:gd name="T21" fmla="*/ 323 h 323"/>
                <a:gd name="T22" fmla="*/ 312 w 536"/>
                <a:gd name="T23" fmla="*/ 320 h 323"/>
                <a:gd name="T24" fmla="*/ 354 w 536"/>
                <a:gd name="T25" fmla="*/ 313 h 323"/>
                <a:gd name="T26" fmla="*/ 393 w 536"/>
                <a:gd name="T27" fmla="*/ 303 h 323"/>
                <a:gd name="T28" fmla="*/ 429 w 536"/>
                <a:gd name="T29" fmla="*/ 290 h 323"/>
                <a:gd name="T30" fmla="*/ 458 w 536"/>
                <a:gd name="T31" fmla="*/ 274 h 323"/>
                <a:gd name="T32" fmla="*/ 488 w 536"/>
                <a:gd name="T33" fmla="*/ 254 h 323"/>
                <a:gd name="T34" fmla="*/ 507 w 536"/>
                <a:gd name="T35" fmla="*/ 232 h 323"/>
                <a:gd name="T36" fmla="*/ 524 w 536"/>
                <a:gd name="T37" fmla="*/ 205 h 323"/>
                <a:gd name="T38" fmla="*/ 533 w 536"/>
                <a:gd name="T39" fmla="*/ 179 h 323"/>
                <a:gd name="T40" fmla="*/ 536 w 536"/>
                <a:gd name="T41" fmla="*/ 153 h 323"/>
                <a:gd name="T42" fmla="*/ 536 w 536"/>
                <a:gd name="T43" fmla="*/ 133 h 323"/>
                <a:gd name="T44" fmla="*/ 530 w 536"/>
                <a:gd name="T45" fmla="*/ 114 h 323"/>
                <a:gd name="T46" fmla="*/ 524 w 536"/>
                <a:gd name="T47" fmla="*/ 94 h 323"/>
                <a:gd name="T48" fmla="*/ 510 w 536"/>
                <a:gd name="T49" fmla="*/ 78 h 323"/>
                <a:gd name="T50" fmla="*/ 497 w 536"/>
                <a:gd name="T51" fmla="*/ 61 h 323"/>
                <a:gd name="T52" fmla="*/ 478 w 536"/>
                <a:gd name="T53" fmla="*/ 45 h 323"/>
                <a:gd name="T54" fmla="*/ 458 w 536"/>
                <a:gd name="T55" fmla="*/ 33 h 323"/>
                <a:gd name="T56" fmla="*/ 439 w 536"/>
                <a:gd name="T57" fmla="*/ 19 h 323"/>
                <a:gd name="T58" fmla="*/ 414 w 536"/>
                <a:gd name="T59" fmla="*/ 9 h 323"/>
                <a:gd name="T60" fmla="*/ 387 w 536"/>
                <a:gd name="T61"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36" h="323">
                  <a:moveTo>
                    <a:pt x="0" y="153"/>
                  </a:moveTo>
                  <a:lnTo>
                    <a:pt x="4" y="179"/>
                  </a:lnTo>
                  <a:lnTo>
                    <a:pt x="13" y="205"/>
                  </a:lnTo>
                  <a:lnTo>
                    <a:pt x="30" y="232"/>
                  </a:lnTo>
                  <a:lnTo>
                    <a:pt x="52" y="254"/>
                  </a:lnTo>
                  <a:lnTo>
                    <a:pt x="79" y="274"/>
                  </a:lnTo>
                  <a:lnTo>
                    <a:pt x="111" y="290"/>
                  </a:lnTo>
                  <a:lnTo>
                    <a:pt x="147" y="303"/>
                  </a:lnTo>
                  <a:lnTo>
                    <a:pt x="186" y="313"/>
                  </a:lnTo>
                  <a:lnTo>
                    <a:pt x="225" y="320"/>
                  </a:lnTo>
                  <a:lnTo>
                    <a:pt x="271" y="323"/>
                  </a:lnTo>
                  <a:lnTo>
                    <a:pt x="312" y="320"/>
                  </a:lnTo>
                  <a:lnTo>
                    <a:pt x="354" y="313"/>
                  </a:lnTo>
                  <a:lnTo>
                    <a:pt x="393" y="303"/>
                  </a:lnTo>
                  <a:lnTo>
                    <a:pt x="429" y="290"/>
                  </a:lnTo>
                  <a:lnTo>
                    <a:pt x="458" y="274"/>
                  </a:lnTo>
                  <a:lnTo>
                    <a:pt x="488" y="254"/>
                  </a:lnTo>
                  <a:lnTo>
                    <a:pt x="507" y="232"/>
                  </a:lnTo>
                  <a:lnTo>
                    <a:pt x="524" y="205"/>
                  </a:lnTo>
                  <a:lnTo>
                    <a:pt x="533" y="179"/>
                  </a:lnTo>
                  <a:lnTo>
                    <a:pt x="536" y="153"/>
                  </a:lnTo>
                  <a:lnTo>
                    <a:pt x="536" y="133"/>
                  </a:lnTo>
                  <a:lnTo>
                    <a:pt x="530" y="114"/>
                  </a:lnTo>
                  <a:lnTo>
                    <a:pt x="524" y="94"/>
                  </a:lnTo>
                  <a:lnTo>
                    <a:pt x="510" y="78"/>
                  </a:lnTo>
                  <a:lnTo>
                    <a:pt x="497" y="61"/>
                  </a:lnTo>
                  <a:lnTo>
                    <a:pt x="478" y="45"/>
                  </a:lnTo>
                  <a:lnTo>
                    <a:pt x="458" y="33"/>
                  </a:lnTo>
                  <a:lnTo>
                    <a:pt x="439" y="19"/>
                  </a:lnTo>
                  <a:lnTo>
                    <a:pt x="414" y="9"/>
                  </a:lnTo>
                  <a:lnTo>
                    <a:pt x="387"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94" name="Freeform 1218"/>
            <p:cNvSpPr>
              <a:spLocks/>
            </p:cNvSpPr>
            <p:nvPr/>
          </p:nvSpPr>
          <p:spPr bwMode="auto">
            <a:xfrm>
              <a:off x="776" y="2989"/>
              <a:ext cx="16" cy="7"/>
            </a:xfrm>
            <a:custGeom>
              <a:avLst/>
              <a:gdLst>
                <a:gd name="T0" fmla="*/ 379 w 379"/>
                <a:gd name="T1" fmla="*/ 107 h 214"/>
                <a:gd name="T2" fmla="*/ 376 w 379"/>
                <a:gd name="T3" fmla="*/ 91 h 214"/>
                <a:gd name="T4" fmla="*/ 369 w 379"/>
                <a:gd name="T5" fmla="*/ 71 h 214"/>
                <a:gd name="T6" fmla="*/ 357 w 379"/>
                <a:gd name="T7" fmla="*/ 59 h 214"/>
                <a:gd name="T8" fmla="*/ 341 w 379"/>
                <a:gd name="T9" fmla="*/ 42 h 214"/>
                <a:gd name="T10" fmla="*/ 321 w 379"/>
                <a:gd name="T11" fmla="*/ 29 h 214"/>
                <a:gd name="T12" fmla="*/ 298 w 379"/>
                <a:gd name="T13" fmla="*/ 20 h 214"/>
                <a:gd name="T14" fmla="*/ 275 w 379"/>
                <a:gd name="T15" fmla="*/ 9 h 214"/>
                <a:gd name="T16" fmla="*/ 250 w 379"/>
                <a:gd name="T17" fmla="*/ 3 h 214"/>
                <a:gd name="T18" fmla="*/ 220 w 379"/>
                <a:gd name="T19" fmla="*/ 0 h 214"/>
                <a:gd name="T20" fmla="*/ 191 w 379"/>
                <a:gd name="T21" fmla="*/ 0 h 214"/>
                <a:gd name="T22" fmla="*/ 165 w 379"/>
                <a:gd name="T23" fmla="*/ 0 h 214"/>
                <a:gd name="T24" fmla="*/ 135 w 379"/>
                <a:gd name="T25" fmla="*/ 3 h 214"/>
                <a:gd name="T26" fmla="*/ 110 w 379"/>
                <a:gd name="T27" fmla="*/ 9 h 214"/>
                <a:gd name="T28" fmla="*/ 83 w 379"/>
                <a:gd name="T29" fmla="*/ 20 h 214"/>
                <a:gd name="T30" fmla="*/ 61 w 379"/>
                <a:gd name="T31" fmla="*/ 32 h 214"/>
                <a:gd name="T32" fmla="*/ 38 w 379"/>
                <a:gd name="T33" fmla="*/ 45 h 214"/>
                <a:gd name="T34" fmla="*/ 22 w 379"/>
                <a:gd name="T35" fmla="*/ 59 h 214"/>
                <a:gd name="T36" fmla="*/ 9 w 379"/>
                <a:gd name="T37" fmla="*/ 75 h 214"/>
                <a:gd name="T38" fmla="*/ 0 w 379"/>
                <a:gd name="T39" fmla="*/ 91 h 214"/>
                <a:gd name="T40" fmla="*/ 0 w 379"/>
                <a:gd name="T41" fmla="*/ 111 h 214"/>
                <a:gd name="T42" fmla="*/ 0 w 379"/>
                <a:gd name="T43" fmla="*/ 127 h 214"/>
                <a:gd name="T44" fmla="*/ 9 w 379"/>
                <a:gd name="T45" fmla="*/ 143 h 214"/>
                <a:gd name="T46" fmla="*/ 22 w 379"/>
                <a:gd name="T47" fmla="*/ 159 h 214"/>
                <a:gd name="T48" fmla="*/ 38 w 379"/>
                <a:gd name="T49" fmla="*/ 172 h 214"/>
                <a:gd name="T50" fmla="*/ 61 w 379"/>
                <a:gd name="T51" fmla="*/ 186 h 214"/>
                <a:gd name="T52" fmla="*/ 83 w 379"/>
                <a:gd name="T53" fmla="*/ 195 h 214"/>
                <a:gd name="T54" fmla="*/ 110 w 379"/>
                <a:gd name="T55" fmla="*/ 205 h 214"/>
                <a:gd name="T56" fmla="*/ 135 w 379"/>
                <a:gd name="T57" fmla="*/ 211 h 214"/>
                <a:gd name="T58" fmla="*/ 165 w 379"/>
                <a:gd name="T59" fmla="*/ 214 h 214"/>
                <a:gd name="T60" fmla="*/ 191 w 379"/>
                <a:gd name="T61" fmla="*/ 21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79" h="214">
                  <a:moveTo>
                    <a:pt x="379" y="107"/>
                  </a:moveTo>
                  <a:lnTo>
                    <a:pt x="376" y="91"/>
                  </a:lnTo>
                  <a:lnTo>
                    <a:pt x="369" y="71"/>
                  </a:lnTo>
                  <a:lnTo>
                    <a:pt x="357" y="59"/>
                  </a:lnTo>
                  <a:lnTo>
                    <a:pt x="341" y="42"/>
                  </a:lnTo>
                  <a:lnTo>
                    <a:pt x="321" y="29"/>
                  </a:lnTo>
                  <a:lnTo>
                    <a:pt x="298" y="20"/>
                  </a:lnTo>
                  <a:lnTo>
                    <a:pt x="275" y="9"/>
                  </a:lnTo>
                  <a:lnTo>
                    <a:pt x="250" y="3"/>
                  </a:lnTo>
                  <a:lnTo>
                    <a:pt x="220" y="0"/>
                  </a:lnTo>
                  <a:lnTo>
                    <a:pt x="191" y="0"/>
                  </a:lnTo>
                  <a:lnTo>
                    <a:pt x="165" y="0"/>
                  </a:lnTo>
                  <a:lnTo>
                    <a:pt x="135" y="3"/>
                  </a:lnTo>
                  <a:lnTo>
                    <a:pt x="110" y="9"/>
                  </a:lnTo>
                  <a:lnTo>
                    <a:pt x="83" y="20"/>
                  </a:lnTo>
                  <a:lnTo>
                    <a:pt x="61" y="32"/>
                  </a:lnTo>
                  <a:lnTo>
                    <a:pt x="38" y="45"/>
                  </a:lnTo>
                  <a:lnTo>
                    <a:pt x="22" y="59"/>
                  </a:lnTo>
                  <a:lnTo>
                    <a:pt x="9" y="75"/>
                  </a:lnTo>
                  <a:lnTo>
                    <a:pt x="0" y="91"/>
                  </a:lnTo>
                  <a:lnTo>
                    <a:pt x="0" y="111"/>
                  </a:lnTo>
                  <a:lnTo>
                    <a:pt x="0" y="127"/>
                  </a:lnTo>
                  <a:lnTo>
                    <a:pt x="9" y="143"/>
                  </a:lnTo>
                  <a:lnTo>
                    <a:pt x="22" y="159"/>
                  </a:lnTo>
                  <a:lnTo>
                    <a:pt x="38" y="172"/>
                  </a:lnTo>
                  <a:lnTo>
                    <a:pt x="61" y="186"/>
                  </a:lnTo>
                  <a:lnTo>
                    <a:pt x="83" y="195"/>
                  </a:lnTo>
                  <a:lnTo>
                    <a:pt x="110" y="205"/>
                  </a:lnTo>
                  <a:lnTo>
                    <a:pt x="135" y="211"/>
                  </a:lnTo>
                  <a:lnTo>
                    <a:pt x="165" y="214"/>
                  </a:lnTo>
                  <a:lnTo>
                    <a:pt x="191" y="214"/>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95" name="Freeform 1219"/>
            <p:cNvSpPr>
              <a:spLocks/>
            </p:cNvSpPr>
            <p:nvPr/>
          </p:nvSpPr>
          <p:spPr bwMode="auto">
            <a:xfrm>
              <a:off x="796" y="2868"/>
              <a:ext cx="22" cy="28"/>
            </a:xfrm>
            <a:custGeom>
              <a:avLst/>
              <a:gdLst>
                <a:gd name="T0" fmla="*/ 422 w 493"/>
                <a:gd name="T1" fmla="*/ 0 h 760"/>
                <a:gd name="T2" fmla="*/ 373 w 493"/>
                <a:gd name="T3" fmla="*/ 61 h 760"/>
                <a:gd name="T4" fmla="*/ 328 w 493"/>
                <a:gd name="T5" fmla="*/ 127 h 760"/>
                <a:gd name="T6" fmla="*/ 279 w 493"/>
                <a:gd name="T7" fmla="*/ 195 h 760"/>
                <a:gd name="T8" fmla="*/ 234 w 493"/>
                <a:gd name="T9" fmla="*/ 266 h 760"/>
                <a:gd name="T10" fmla="*/ 188 w 493"/>
                <a:gd name="T11" fmla="*/ 338 h 760"/>
                <a:gd name="T12" fmla="*/ 146 w 493"/>
                <a:gd name="T13" fmla="*/ 417 h 760"/>
                <a:gd name="T14" fmla="*/ 103 w 493"/>
                <a:gd name="T15" fmla="*/ 498 h 760"/>
                <a:gd name="T16" fmla="*/ 64 w 493"/>
                <a:gd name="T17" fmla="*/ 583 h 760"/>
                <a:gd name="T18" fmla="*/ 32 w 493"/>
                <a:gd name="T19" fmla="*/ 668 h 760"/>
                <a:gd name="T20" fmla="*/ 0 w 493"/>
                <a:gd name="T21" fmla="*/ 760 h 760"/>
                <a:gd name="T22" fmla="*/ 6 w 493"/>
                <a:gd name="T23" fmla="*/ 743 h 760"/>
                <a:gd name="T24" fmla="*/ 29 w 493"/>
                <a:gd name="T25" fmla="*/ 704 h 760"/>
                <a:gd name="T26" fmla="*/ 64 w 493"/>
                <a:gd name="T27" fmla="*/ 645 h 760"/>
                <a:gd name="T28" fmla="*/ 110 w 493"/>
                <a:gd name="T29" fmla="*/ 570 h 760"/>
                <a:gd name="T30" fmla="*/ 158 w 493"/>
                <a:gd name="T31" fmla="*/ 486 h 760"/>
                <a:gd name="T32" fmla="*/ 218 w 493"/>
                <a:gd name="T33" fmla="*/ 395 h 760"/>
                <a:gd name="T34" fmla="*/ 276 w 493"/>
                <a:gd name="T35" fmla="*/ 299 h 760"/>
                <a:gd name="T36" fmla="*/ 334 w 493"/>
                <a:gd name="T37" fmla="*/ 211 h 760"/>
                <a:gd name="T38" fmla="*/ 389 w 493"/>
                <a:gd name="T39" fmla="*/ 130 h 760"/>
                <a:gd name="T40" fmla="*/ 438 w 493"/>
                <a:gd name="T41" fmla="*/ 61 h 760"/>
                <a:gd name="T42" fmla="*/ 444 w 493"/>
                <a:gd name="T43" fmla="*/ 55 h 760"/>
                <a:gd name="T44" fmla="*/ 448 w 493"/>
                <a:gd name="T45" fmla="*/ 48 h 760"/>
                <a:gd name="T46" fmla="*/ 454 w 493"/>
                <a:gd name="T47" fmla="*/ 42 h 760"/>
                <a:gd name="T48" fmla="*/ 457 w 493"/>
                <a:gd name="T49" fmla="*/ 36 h 760"/>
                <a:gd name="T50" fmla="*/ 465 w 493"/>
                <a:gd name="T51" fmla="*/ 28 h 760"/>
                <a:gd name="T52" fmla="*/ 471 w 493"/>
                <a:gd name="T53" fmla="*/ 25 h 760"/>
                <a:gd name="T54" fmla="*/ 474 w 493"/>
                <a:gd name="T55" fmla="*/ 19 h 760"/>
                <a:gd name="T56" fmla="*/ 480 w 493"/>
                <a:gd name="T57" fmla="*/ 12 h 760"/>
                <a:gd name="T58" fmla="*/ 487 w 493"/>
                <a:gd name="T59" fmla="*/ 6 h 760"/>
                <a:gd name="T60" fmla="*/ 493 w 493"/>
                <a:gd name="T61" fmla="*/ 0 h 760"/>
                <a:gd name="T62" fmla="*/ 422 w 493"/>
                <a:gd name="T63" fmla="*/ 0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3" h="760">
                  <a:moveTo>
                    <a:pt x="422" y="0"/>
                  </a:moveTo>
                  <a:lnTo>
                    <a:pt x="373" y="61"/>
                  </a:lnTo>
                  <a:lnTo>
                    <a:pt x="328" y="127"/>
                  </a:lnTo>
                  <a:lnTo>
                    <a:pt x="279" y="195"/>
                  </a:lnTo>
                  <a:lnTo>
                    <a:pt x="234" y="266"/>
                  </a:lnTo>
                  <a:lnTo>
                    <a:pt x="188" y="338"/>
                  </a:lnTo>
                  <a:lnTo>
                    <a:pt x="146" y="417"/>
                  </a:lnTo>
                  <a:lnTo>
                    <a:pt x="103" y="498"/>
                  </a:lnTo>
                  <a:lnTo>
                    <a:pt x="64" y="583"/>
                  </a:lnTo>
                  <a:lnTo>
                    <a:pt x="32" y="668"/>
                  </a:lnTo>
                  <a:lnTo>
                    <a:pt x="0" y="760"/>
                  </a:lnTo>
                  <a:lnTo>
                    <a:pt x="6" y="743"/>
                  </a:lnTo>
                  <a:lnTo>
                    <a:pt x="29" y="704"/>
                  </a:lnTo>
                  <a:lnTo>
                    <a:pt x="64" y="645"/>
                  </a:lnTo>
                  <a:lnTo>
                    <a:pt x="110" y="570"/>
                  </a:lnTo>
                  <a:lnTo>
                    <a:pt x="158" y="486"/>
                  </a:lnTo>
                  <a:lnTo>
                    <a:pt x="218" y="395"/>
                  </a:lnTo>
                  <a:lnTo>
                    <a:pt x="276" y="299"/>
                  </a:lnTo>
                  <a:lnTo>
                    <a:pt x="334" y="211"/>
                  </a:lnTo>
                  <a:lnTo>
                    <a:pt x="389" y="130"/>
                  </a:lnTo>
                  <a:lnTo>
                    <a:pt x="438" y="61"/>
                  </a:lnTo>
                  <a:lnTo>
                    <a:pt x="444" y="55"/>
                  </a:lnTo>
                  <a:lnTo>
                    <a:pt x="448" y="48"/>
                  </a:lnTo>
                  <a:lnTo>
                    <a:pt x="454" y="42"/>
                  </a:lnTo>
                  <a:lnTo>
                    <a:pt x="457" y="36"/>
                  </a:lnTo>
                  <a:lnTo>
                    <a:pt x="465" y="28"/>
                  </a:lnTo>
                  <a:lnTo>
                    <a:pt x="471" y="25"/>
                  </a:lnTo>
                  <a:lnTo>
                    <a:pt x="474" y="19"/>
                  </a:lnTo>
                  <a:lnTo>
                    <a:pt x="480" y="12"/>
                  </a:lnTo>
                  <a:lnTo>
                    <a:pt x="487" y="6"/>
                  </a:lnTo>
                  <a:lnTo>
                    <a:pt x="493" y="0"/>
                  </a:lnTo>
                  <a:lnTo>
                    <a:pt x="42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96" name="Freeform 1220"/>
            <p:cNvSpPr>
              <a:spLocks/>
            </p:cNvSpPr>
            <p:nvPr/>
          </p:nvSpPr>
          <p:spPr bwMode="auto">
            <a:xfrm>
              <a:off x="818" y="2861"/>
              <a:ext cx="8" cy="4"/>
            </a:xfrm>
            <a:custGeom>
              <a:avLst/>
              <a:gdLst>
                <a:gd name="T0" fmla="*/ 192 w 192"/>
                <a:gd name="T1" fmla="*/ 0 h 118"/>
                <a:gd name="T2" fmla="*/ 179 w 192"/>
                <a:gd name="T3" fmla="*/ 13 h 118"/>
                <a:gd name="T4" fmla="*/ 170 w 192"/>
                <a:gd name="T5" fmla="*/ 22 h 118"/>
                <a:gd name="T6" fmla="*/ 156 w 192"/>
                <a:gd name="T7" fmla="*/ 36 h 118"/>
                <a:gd name="T8" fmla="*/ 143 w 192"/>
                <a:gd name="T9" fmla="*/ 49 h 118"/>
                <a:gd name="T10" fmla="*/ 134 w 192"/>
                <a:gd name="T11" fmla="*/ 58 h 118"/>
                <a:gd name="T12" fmla="*/ 121 w 192"/>
                <a:gd name="T13" fmla="*/ 71 h 118"/>
                <a:gd name="T14" fmla="*/ 107 w 192"/>
                <a:gd name="T15" fmla="*/ 82 h 118"/>
                <a:gd name="T16" fmla="*/ 98 w 192"/>
                <a:gd name="T17" fmla="*/ 94 h 118"/>
                <a:gd name="T18" fmla="*/ 85 w 192"/>
                <a:gd name="T19" fmla="*/ 107 h 118"/>
                <a:gd name="T20" fmla="*/ 75 w 192"/>
                <a:gd name="T21" fmla="*/ 118 h 118"/>
                <a:gd name="T22" fmla="*/ 0 w 192"/>
                <a:gd name="T23" fmla="*/ 118 h 118"/>
                <a:gd name="T24" fmla="*/ 10 w 192"/>
                <a:gd name="T25" fmla="*/ 107 h 118"/>
                <a:gd name="T26" fmla="*/ 24 w 192"/>
                <a:gd name="T27" fmla="*/ 94 h 118"/>
                <a:gd name="T28" fmla="*/ 33 w 192"/>
                <a:gd name="T29" fmla="*/ 85 h 118"/>
                <a:gd name="T30" fmla="*/ 43 w 192"/>
                <a:gd name="T31" fmla="*/ 71 h 118"/>
                <a:gd name="T32" fmla="*/ 52 w 192"/>
                <a:gd name="T33" fmla="*/ 62 h 118"/>
                <a:gd name="T34" fmla="*/ 62 w 192"/>
                <a:gd name="T35" fmla="*/ 52 h 118"/>
                <a:gd name="T36" fmla="*/ 72 w 192"/>
                <a:gd name="T37" fmla="*/ 39 h 118"/>
                <a:gd name="T38" fmla="*/ 82 w 192"/>
                <a:gd name="T39" fmla="*/ 29 h 118"/>
                <a:gd name="T40" fmla="*/ 95 w 192"/>
                <a:gd name="T41" fmla="*/ 19 h 118"/>
                <a:gd name="T42" fmla="*/ 104 w 192"/>
                <a:gd name="T43" fmla="*/ 10 h 118"/>
                <a:gd name="T44" fmla="*/ 192 w 192"/>
                <a:gd name="T45"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2" h="118">
                  <a:moveTo>
                    <a:pt x="192" y="0"/>
                  </a:moveTo>
                  <a:lnTo>
                    <a:pt x="179" y="13"/>
                  </a:lnTo>
                  <a:lnTo>
                    <a:pt x="170" y="22"/>
                  </a:lnTo>
                  <a:lnTo>
                    <a:pt x="156" y="36"/>
                  </a:lnTo>
                  <a:lnTo>
                    <a:pt x="143" y="49"/>
                  </a:lnTo>
                  <a:lnTo>
                    <a:pt x="134" y="58"/>
                  </a:lnTo>
                  <a:lnTo>
                    <a:pt x="121" y="71"/>
                  </a:lnTo>
                  <a:lnTo>
                    <a:pt x="107" y="82"/>
                  </a:lnTo>
                  <a:lnTo>
                    <a:pt x="98" y="94"/>
                  </a:lnTo>
                  <a:lnTo>
                    <a:pt x="85" y="107"/>
                  </a:lnTo>
                  <a:lnTo>
                    <a:pt x="75" y="118"/>
                  </a:lnTo>
                  <a:lnTo>
                    <a:pt x="0" y="118"/>
                  </a:lnTo>
                  <a:lnTo>
                    <a:pt x="10" y="107"/>
                  </a:lnTo>
                  <a:lnTo>
                    <a:pt x="24" y="94"/>
                  </a:lnTo>
                  <a:lnTo>
                    <a:pt x="33" y="85"/>
                  </a:lnTo>
                  <a:lnTo>
                    <a:pt x="43" y="71"/>
                  </a:lnTo>
                  <a:lnTo>
                    <a:pt x="52" y="62"/>
                  </a:lnTo>
                  <a:lnTo>
                    <a:pt x="62" y="52"/>
                  </a:lnTo>
                  <a:lnTo>
                    <a:pt x="72" y="39"/>
                  </a:lnTo>
                  <a:lnTo>
                    <a:pt x="82" y="29"/>
                  </a:lnTo>
                  <a:lnTo>
                    <a:pt x="95" y="19"/>
                  </a:lnTo>
                  <a:lnTo>
                    <a:pt x="104" y="10"/>
                  </a:lnTo>
                  <a:lnTo>
                    <a:pt x="19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97" name="Freeform 1221"/>
            <p:cNvSpPr>
              <a:spLocks/>
            </p:cNvSpPr>
            <p:nvPr/>
          </p:nvSpPr>
          <p:spPr bwMode="auto">
            <a:xfrm>
              <a:off x="826" y="2851"/>
              <a:ext cx="18" cy="7"/>
            </a:xfrm>
            <a:custGeom>
              <a:avLst/>
              <a:gdLst>
                <a:gd name="T0" fmla="*/ 101 w 403"/>
                <a:gd name="T1" fmla="*/ 199 h 216"/>
                <a:gd name="T2" fmla="*/ 137 w 403"/>
                <a:gd name="T3" fmla="*/ 167 h 216"/>
                <a:gd name="T4" fmla="*/ 176 w 403"/>
                <a:gd name="T5" fmla="*/ 134 h 216"/>
                <a:gd name="T6" fmla="*/ 211 w 403"/>
                <a:gd name="T7" fmla="*/ 108 h 216"/>
                <a:gd name="T8" fmla="*/ 247 w 403"/>
                <a:gd name="T9" fmla="*/ 82 h 216"/>
                <a:gd name="T10" fmla="*/ 280 w 403"/>
                <a:gd name="T11" fmla="*/ 59 h 216"/>
                <a:gd name="T12" fmla="*/ 308 w 403"/>
                <a:gd name="T13" fmla="*/ 36 h 216"/>
                <a:gd name="T14" fmla="*/ 338 w 403"/>
                <a:gd name="T15" fmla="*/ 23 h 216"/>
                <a:gd name="T16" fmla="*/ 360 w 403"/>
                <a:gd name="T17" fmla="*/ 11 h 216"/>
                <a:gd name="T18" fmla="*/ 383 w 403"/>
                <a:gd name="T19" fmla="*/ 4 h 216"/>
                <a:gd name="T20" fmla="*/ 403 w 403"/>
                <a:gd name="T21" fmla="*/ 0 h 216"/>
                <a:gd name="T22" fmla="*/ 201 w 403"/>
                <a:gd name="T23" fmla="*/ 47 h 216"/>
                <a:gd name="T24" fmla="*/ 185 w 403"/>
                <a:gd name="T25" fmla="*/ 56 h 216"/>
                <a:gd name="T26" fmla="*/ 168 w 403"/>
                <a:gd name="T27" fmla="*/ 69 h 216"/>
                <a:gd name="T28" fmla="*/ 153 w 403"/>
                <a:gd name="T29" fmla="*/ 86 h 216"/>
                <a:gd name="T30" fmla="*/ 133 w 403"/>
                <a:gd name="T31" fmla="*/ 98 h 216"/>
                <a:gd name="T32" fmla="*/ 113 w 403"/>
                <a:gd name="T33" fmla="*/ 114 h 216"/>
                <a:gd name="T34" fmla="*/ 91 w 403"/>
                <a:gd name="T35" fmla="*/ 134 h 216"/>
                <a:gd name="T36" fmla="*/ 68 w 403"/>
                <a:gd name="T37" fmla="*/ 150 h 216"/>
                <a:gd name="T38" fmla="*/ 46 w 403"/>
                <a:gd name="T39" fmla="*/ 170 h 216"/>
                <a:gd name="T40" fmla="*/ 22 w 403"/>
                <a:gd name="T41" fmla="*/ 193 h 216"/>
                <a:gd name="T42" fmla="*/ 0 w 403"/>
                <a:gd name="T43" fmla="*/ 216 h 216"/>
                <a:gd name="T44" fmla="*/ 101 w 403"/>
                <a:gd name="T45" fmla="*/ 199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3" h="216">
                  <a:moveTo>
                    <a:pt x="101" y="199"/>
                  </a:moveTo>
                  <a:lnTo>
                    <a:pt x="137" y="167"/>
                  </a:lnTo>
                  <a:lnTo>
                    <a:pt x="176" y="134"/>
                  </a:lnTo>
                  <a:lnTo>
                    <a:pt x="211" y="108"/>
                  </a:lnTo>
                  <a:lnTo>
                    <a:pt x="247" y="82"/>
                  </a:lnTo>
                  <a:lnTo>
                    <a:pt x="280" y="59"/>
                  </a:lnTo>
                  <a:lnTo>
                    <a:pt x="308" y="36"/>
                  </a:lnTo>
                  <a:lnTo>
                    <a:pt x="338" y="23"/>
                  </a:lnTo>
                  <a:lnTo>
                    <a:pt x="360" y="11"/>
                  </a:lnTo>
                  <a:lnTo>
                    <a:pt x="383" y="4"/>
                  </a:lnTo>
                  <a:lnTo>
                    <a:pt x="403" y="0"/>
                  </a:lnTo>
                  <a:lnTo>
                    <a:pt x="201" y="47"/>
                  </a:lnTo>
                  <a:lnTo>
                    <a:pt x="185" y="56"/>
                  </a:lnTo>
                  <a:lnTo>
                    <a:pt x="168" y="69"/>
                  </a:lnTo>
                  <a:lnTo>
                    <a:pt x="153" y="86"/>
                  </a:lnTo>
                  <a:lnTo>
                    <a:pt x="133" y="98"/>
                  </a:lnTo>
                  <a:lnTo>
                    <a:pt x="113" y="114"/>
                  </a:lnTo>
                  <a:lnTo>
                    <a:pt x="91" y="134"/>
                  </a:lnTo>
                  <a:lnTo>
                    <a:pt x="68" y="150"/>
                  </a:lnTo>
                  <a:lnTo>
                    <a:pt x="46" y="170"/>
                  </a:lnTo>
                  <a:lnTo>
                    <a:pt x="22" y="193"/>
                  </a:lnTo>
                  <a:lnTo>
                    <a:pt x="0" y="216"/>
                  </a:lnTo>
                  <a:lnTo>
                    <a:pt x="101" y="1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98" name="Freeform 1222"/>
            <p:cNvSpPr>
              <a:spLocks/>
            </p:cNvSpPr>
            <p:nvPr/>
          </p:nvSpPr>
          <p:spPr bwMode="auto">
            <a:xfrm>
              <a:off x="928" y="2692"/>
              <a:ext cx="41" cy="54"/>
            </a:xfrm>
            <a:custGeom>
              <a:avLst/>
              <a:gdLst>
                <a:gd name="T0" fmla="*/ 480 w 942"/>
                <a:gd name="T1" fmla="*/ 74 h 1513"/>
                <a:gd name="T2" fmla="*/ 510 w 942"/>
                <a:gd name="T3" fmla="*/ 103 h 1513"/>
                <a:gd name="T4" fmla="*/ 549 w 942"/>
                <a:gd name="T5" fmla="*/ 127 h 1513"/>
                <a:gd name="T6" fmla="*/ 594 w 942"/>
                <a:gd name="T7" fmla="*/ 139 h 1513"/>
                <a:gd name="T8" fmla="*/ 643 w 942"/>
                <a:gd name="T9" fmla="*/ 143 h 1513"/>
                <a:gd name="T10" fmla="*/ 695 w 942"/>
                <a:gd name="T11" fmla="*/ 136 h 1513"/>
                <a:gd name="T12" fmla="*/ 741 w 942"/>
                <a:gd name="T13" fmla="*/ 113 h 1513"/>
                <a:gd name="T14" fmla="*/ 783 w 942"/>
                <a:gd name="T15" fmla="*/ 84 h 1513"/>
                <a:gd name="T16" fmla="*/ 815 w 942"/>
                <a:gd name="T17" fmla="*/ 52 h 1513"/>
                <a:gd name="T18" fmla="*/ 844 w 942"/>
                <a:gd name="T19" fmla="*/ 16 h 1513"/>
                <a:gd name="T20" fmla="*/ 844 w 942"/>
                <a:gd name="T21" fmla="*/ 107 h 1513"/>
                <a:gd name="T22" fmla="*/ 828 w 942"/>
                <a:gd name="T23" fmla="*/ 342 h 1513"/>
                <a:gd name="T24" fmla="*/ 824 w 942"/>
                <a:gd name="T25" fmla="*/ 586 h 1513"/>
                <a:gd name="T26" fmla="*/ 848 w 942"/>
                <a:gd name="T27" fmla="*/ 821 h 1513"/>
                <a:gd name="T28" fmla="*/ 903 w 942"/>
                <a:gd name="T29" fmla="*/ 1017 h 1513"/>
                <a:gd name="T30" fmla="*/ 939 w 942"/>
                <a:gd name="T31" fmla="*/ 1096 h 1513"/>
                <a:gd name="T32" fmla="*/ 922 w 942"/>
                <a:gd name="T33" fmla="*/ 1096 h 1513"/>
                <a:gd name="T34" fmla="*/ 890 w 942"/>
                <a:gd name="T35" fmla="*/ 1075 h 1513"/>
                <a:gd name="T36" fmla="*/ 848 w 942"/>
                <a:gd name="T37" fmla="*/ 997 h 1513"/>
                <a:gd name="T38" fmla="*/ 799 w 942"/>
                <a:gd name="T39" fmla="*/ 840 h 1513"/>
                <a:gd name="T40" fmla="*/ 772 w 942"/>
                <a:gd name="T41" fmla="*/ 707 h 1513"/>
                <a:gd name="T42" fmla="*/ 766 w 942"/>
                <a:gd name="T43" fmla="*/ 661 h 1513"/>
                <a:gd name="T44" fmla="*/ 753 w 942"/>
                <a:gd name="T45" fmla="*/ 613 h 1513"/>
                <a:gd name="T46" fmla="*/ 741 w 942"/>
                <a:gd name="T47" fmla="*/ 574 h 1513"/>
                <a:gd name="T48" fmla="*/ 721 w 942"/>
                <a:gd name="T49" fmla="*/ 550 h 1513"/>
                <a:gd name="T50" fmla="*/ 701 w 942"/>
                <a:gd name="T51" fmla="*/ 553 h 1513"/>
                <a:gd name="T52" fmla="*/ 689 w 942"/>
                <a:gd name="T53" fmla="*/ 567 h 1513"/>
                <a:gd name="T54" fmla="*/ 681 w 942"/>
                <a:gd name="T55" fmla="*/ 589 h 1513"/>
                <a:gd name="T56" fmla="*/ 681 w 942"/>
                <a:gd name="T57" fmla="*/ 629 h 1513"/>
                <a:gd name="T58" fmla="*/ 678 w 942"/>
                <a:gd name="T59" fmla="*/ 677 h 1513"/>
                <a:gd name="T60" fmla="*/ 675 w 942"/>
                <a:gd name="T61" fmla="*/ 746 h 1513"/>
                <a:gd name="T62" fmla="*/ 675 w 942"/>
                <a:gd name="T63" fmla="*/ 818 h 1513"/>
                <a:gd name="T64" fmla="*/ 675 w 942"/>
                <a:gd name="T65" fmla="*/ 890 h 1513"/>
                <a:gd name="T66" fmla="*/ 672 w 942"/>
                <a:gd name="T67" fmla="*/ 965 h 1513"/>
                <a:gd name="T68" fmla="*/ 669 w 942"/>
                <a:gd name="T69" fmla="*/ 1039 h 1513"/>
                <a:gd name="T70" fmla="*/ 653 w 942"/>
                <a:gd name="T71" fmla="*/ 1141 h 1513"/>
                <a:gd name="T72" fmla="*/ 601 w 942"/>
                <a:gd name="T73" fmla="*/ 1239 h 1513"/>
                <a:gd name="T74" fmla="*/ 526 w 942"/>
                <a:gd name="T75" fmla="*/ 1298 h 1513"/>
                <a:gd name="T76" fmla="*/ 439 w 942"/>
                <a:gd name="T77" fmla="*/ 1331 h 1513"/>
                <a:gd name="T78" fmla="*/ 351 w 942"/>
                <a:gd name="T79" fmla="*/ 1350 h 1513"/>
                <a:gd name="T80" fmla="*/ 276 w 942"/>
                <a:gd name="T81" fmla="*/ 1370 h 1513"/>
                <a:gd name="T82" fmla="*/ 214 w 942"/>
                <a:gd name="T83" fmla="*/ 1402 h 1513"/>
                <a:gd name="T84" fmla="*/ 172 w 942"/>
                <a:gd name="T85" fmla="*/ 1444 h 1513"/>
                <a:gd name="T86" fmla="*/ 143 w 942"/>
                <a:gd name="T87" fmla="*/ 1483 h 1513"/>
                <a:gd name="T88" fmla="*/ 126 w 942"/>
                <a:gd name="T89" fmla="*/ 1510 h 1513"/>
                <a:gd name="T90" fmla="*/ 120 w 942"/>
                <a:gd name="T91" fmla="*/ 1497 h 1513"/>
                <a:gd name="T92" fmla="*/ 95 w 942"/>
                <a:gd name="T93" fmla="*/ 1454 h 1513"/>
                <a:gd name="T94" fmla="*/ 59 w 942"/>
                <a:gd name="T95" fmla="*/ 1412 h 1513"/>
                <a:gd name="T96" fmla="*/ 26 w 942"/>
                <a:gd name="T97" fmla="*/ 1376 h 1513"/>
                <a:gd name="T98" fmla="*/ 3 w 942"/>
                <a:gd name="T99" fmla="*/ 1356 h 1513"/>
                <a:gd name="T100" fmla="*/ 91 w 942"/>
                <a:gd name="T101" fmla="*/ 1350 h 1513"/>
                <a:gd name="T102" fmla="*/ 241 w 942"/>
                <a:gd name="T103" fmla="*/ 1314 h 1513"/>
                <a:gd name="T104" fmla="*/ 348 w 942"/>
                <a:gd name="T105" fmla="*/ 1252 h 1513"/>
                <a:gd name="T106" fmla="*/ 419 w 942"/>
                <a:gd name="T107" fmla="*/ 1187 h 1513"/>
                <a:gd name="T108" fmla="*/ 455 w 942"/>
                <a:gd name="T109" fmla="*/ 1141 h 1513"/>
                <a:gd name="T110" fmla="*/ 510 w 942"/>
                <a:gd name="T111" fmla="*/ 1056 h 1513"/>
                <a:gd name="T112" fmla="*/ 574 w 942"/>
                <a:gd name="T113" fmla="*/ 873 h 1513"/>
                <a:gd name="T114" fmla="*/ 588 w 942"/>
                <a:gd name="T115" fmla="*/ 658 h 1513"/>
                <a:gd name="T116" fmla="*/ 565 w 942"/>
                <a:gd name="T117" fmla="*/ 426 h 1513"/>
                <a:gd name="T118" fmla="*/ 510 w 942"/>
                <a:gd name="T119" fmla="*/ 182 h 1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42" h="1513">
                  <a:moveTo>
                    <a:pt x="474" y="58"/>
                  </a:moveTo>
                  <a:lnTo>
                    <a:pt x="480" y="74"/>
                  </a:lnTo>
                  <a:lnTo>
                    <a:pt x="494" y="91"/>
                  </a:lnTo>
                  <a:lnTo>
                    <a:pt x="510" y="103"/>
                  </a:lnTo>
                  <a:lnTo>
                    <a:pt x="529" y="117"/>
                  </a:lnTo>
                  <a:lnTo>
                    <a:pt x="549" y="127"/>
                  </a:lnTo>
                  <a:lnTo>
                    <a:pt x="571" y="133"/>
                  </a:lnTo>
                  <a:lnTo>
                    <a:pt x="594" y="139"/>
                  </a:lnTo>
                  <a:lnTo>
                    <a:pt x="620" y="143"/>
                  </a:lnTo>
                  <a:lnTo>
                    <a:pt x="643" y="143"/>
                  </a:lnTo>
                  <a:lnTo>
                    <a:pt x="665" y="143"/>
                  </a:lnTo>
                  <a:lnTo>
                    <a:pt x="695" y="136"/>
                  </a:lnTo>
                  <a:lnTo>
                    <a:pt x="717" y="127"/>
                  </a:lnTo>
                  <a:lnTo>
                    <a:pt x="741" y="113"/>
                  </a:lnTo>
                  <a:lnTo>
                    <a:pt x="763" y="100"/>
                  </a:lnTo>
                  <a:lnTo>
                    <a:pt x="783" y="84"/>
                  </a:lnTo>
                  <a:lnTo>
                    <a:pt x="799" y="67"/>
                  </a:lnTo>
                  <a:lnTo>
                    <a:pt x="815" y="52"/>
                  </a:lnTo>
                  <a:lnTo>
                    <a:pt x="832" y="36"/>
                  </a:lnTo>
                  <a:lnTo>
                    <a:pt x="844" y="16"/>
                  </a:lnTo>
                  <a:lnTo>
                    <a:pt x="857" y="0"/>
                  </a:lnTo>
                  <a:lnTo>
                    <a:pt x="844" y="107"/>
                  </a:lnTo>
                  <a:lnTo>
                    <a:pt x="835" y="221"/>
                  </a:lnTo>
                  <a:lnTo>
                    <a:pt x="828" y="342"/>
                  </a:lnTo>
                  <a:lnTo>
                    <a:pt x="824" y="466"/>
                  </a:lnTo>
                  <a:lnTo>
                    <a:pt x="824" y="586"/>
                  </a:lnTo>
                  <a:lnTo>
                    <a:pt x="835" y="707"/>
                  </a:lnTo>
                  <a:lnTo>
                    <a:pt x="848" y="821"/>
                  </a:lnTo>
                  <a:lnTo>
                    <a:pt x="870" y="926"/>
                  </a:lnTo>
                  <a:lnTo>
                    <a:pt x="903" y="1017"/>
                  </a:lnTo>
                  <a:lnTo>
                    <a:pt x="942" y="1092"/>
                  </a:lnTo>
                  <a:lnTo>
                    <a:pt x="939" y="1096"/>
                  </a:lnTo>
                  <a:lnTo>
                    <a:pt x="932" y="1096"/>
                  </a:lnTo>
                  <a:lnTo>
                    <a:pt x="922" y="1096"/>
                  </a:lnTo>
                  <a:lnTo>
                    <a:pt x="906" y="1089"/>
                  </a:lnTo>
                  <a:lnTo>
                    <a:pt x="890" y="1075"/>
                  </a:lnTo>
                  <a:lnTo>
                    <a:pt x="870" y="1047"/>
                  </a:lnTo>
                  <a:lnTo>
                    <a:pt x="848" y="997"/>
                  </a:lnTo>
                  <a:lnTo>
                    <a:pt x="824" y="932"/>
                  </a:lnTo>
                  <a:lnTo>
                    <a:pt x="799" y="840"/>
                  </a:lnTo>
                  <a:lnTo>
                    <a:pt x="776" y="724"/>
                  </a:lnTo>
                  <a:lnTo>
                    <a:pt x="772" y="707"/>
                  </a:lnTo>
                  <a:lnTo>
                    <a:pt x="769" y="685"/>
                  </a:lnTo>
                  <a:lnTo>
                    <a:pt x="766" y="661"/>
                  </a:lnTo>
                  <a:lnTo>
                    <a:pt x="760" y="635"/>
                  </a:lnTo>
                  <a:lnTo>
                    <a:pt x="753" y="613"/>
                  </a:lnTo>
                  <a:lnTo>
                    <a:pt x="747" y="589"/>
                  </a:lnTo>
                  <a:lnTo>
                    <a:pt x="741" y="574"/>
                  </a:lnTo>
                  <a:lnTo>
                    <a:pt x="730" y="557"/>
                  </a:lnTo>
                  <a:lnTo>
                    <a:pt x="721" y="550"/>
                  </a:lnTo>
                  <a:lnTo>
                    <a:pt x="711" y="547"/>
                  </a:lnTo>
                  <a:lnTo>
                    <a:pt x="701" y="553"/>
                  </a:lnTo>
                  <a:lnTo>
                    <a:pt x="692" y="557"/>
                  </a:lnTo>
                  <a:lnTo>
                    <a:pt x="689" y="567"/>
                  </a:lnTo>
                  <a:lnTo>
                    <a:pt x="686" y="577"/>
                  </a:lnTo>
                  <a:lnTo>
                    <a:pt x="681" y="589"/>
                  </a:lnTo>
                  <a:lnTo>
                    <a:pt x="681" y="606"/>
                  </a:lnTo>
                  <a:lnTo>
                    <a:pt x="681" y="629"/>
                  </a:lnTo>
                  <a:lnTo>
                    <a:pt x="681" y="652"/>
                  </a:lnTo>
                  <a:lnTo>
                    <a:pt x="678" y="677"/>
                  </a:lnTo>
                  <a:lnTo>
                    <a:pt x="678" y="710"/>
                  </a:lnTo>
                  <a:lnTo>
                    <a:pt x="675" y="746"/>
                  </a:lnTo>
                  <a:lnTo>
                    <a:pt x="675" y="782"/>
                  </a:lnTo>
                  <a:lnTo>
                    <a:pt x="675" y="818"/>
                  </a:lnTo>
                  <a:lnTo>
                    <a:pt x="675" y="854"/>
                  </a:lnTo>
                  <a:lnTo>
                    <a:pt x="675" y="890"/>
                  </a:lnTo>
                  <a:lnTo>
                    <a:pt x="672" y="929"/>
                  </a:lnTo>
                  <a:lnTo>
                    <a:pt x="672" y="965"/>
                  </a:lnTo>
                  <a:lnTo>
                    <a:pt x="672" y="1000"/>
                  </a:lnTo>
                  <a:lnTo>
                    <a:pt x="669" y="1039"/>
                  </a:lnTo>
                  <a:lnTo>
                    <a:pt x="665" y="1075"/>
                  </a:lnTo>
                  <a:lnTo>
                    <a:pt x="653" y="1141"/>
                  </a:lnTo>
                  <a:lnTo>
                    <a:pt x="629" y="1196"/>
                  </a:lnTo>
                  <a:lnTo>
                    <a:pt x="601" y="1239"/>
                  </a:lnTo>
                  <a:lnTo>
                    <a:pt x="565" y="1271"/>
                  </a:lnTo>
                  <a:lnTo>
                    <a:pt x="526" y="1298"/>
                  </a:lnTo>
                  <a:lnTo>
                    <a:pt x="483" y="1317"/>
                  </a:lnTo>
                  <a:lnTo>
                    <a:pt x="439" y="1331"/>
                  </a:lnTo>
                  <a:lnTo>
                    <a:pt x="393" y="1343"/>
                  </a:lnTo>
                  <a:lnTo>
                    <a:pt x="351" y="1350"/>
                  </a:lnTo>
                  <a:lnTo>
                    <a:pt x="312" y="1356"/>
                  </a:lnTo>
                  <a:lnTo>
                    <a:pt x="276" y="1370"/>
                  </a:lnTo>
                  <a:lnTo>
                    <a:pt x="244" y="1382"/>
                  </a:lnTo>
                  <a:lnTo>
                    <a:pt x="214" y="1402"/>
                  </a:lnTo>
                  <a:lnTo>
                    <a:pt x="192" y="1425"/>
                  </a:lnTo>
                  <a:lnTo>
                    <a:pt x="172" y="1444"/>
                  </a:lnTo>
                  <a:lnTo>
                    <a:pt x="156" y="1467"/>
                  </a:lnTo>
                  <a:lnTo>
                    <a:pt x="143" y="1483"/>
                  </a:lnTo>
                  <a:lnTo>
                    <a:pt x="133" y="1500"/>
                  </a:lnTo>
                  <a:lnTo>
                    <a:pt x="126" y="1510"/>
                  </a:lnTo>
                  <a:lnTo>
                    <a:pt x="126" y="1513"/>
                  </a:lnTo>
                  <a:lnTo>
                    <a:pt x="120" y="1497"/>
                  </a:lnTo>
                  <a:lnTo>
                    <a:pt x="107" y="1474"/>
                  </a:lnTo>
                  <a:lnTo>
                    <a:pt x="95" y="1454"/>
                  </a:lnTo>
                  <a:lnTo>
                    <a:pt x="78" y="1431"/>
                  </a:lnTo>
                  <a:lnTo>
                    <a:pt x="59" y="1412"/>
                  </a:lnTo>
                  <a:lnTo>
                    <a:pt x="43" y="1392"/>
                  </a:lnTo>
                  <a:lnTo>
                    <a:pt x="26" y="1376"/>
                  </a:lnTo>
                  <a:lnTo>
                    <a:pt x="13" y="1362"/>
                  </a:lnTo>
                  <a:lnTo>
                    <a:pt x="3" y="1356"/>
                  </a:lnTo>
                  <a:lnTo>
                    <a:pt x="0" y="1353"/>
                  </a:lnTo>
                  <a:lnTo>
                    <a:pt x="91" y="1350"/>
                  </a:lnTo>
                  <a:lnTo>
                    <a:pt x="169" y="1337"/>
                  </a:lnTo>
                  <a:lnTo>
                    <a:pt x="241" y="1314"/>
                  </a:lnTo>
                  <a:lnTo>
                    <a:pt x="299" y="1284"/>
                  </a:lnTo>
                  <a:lnTo>
                    <a:pt x="348" y="1252"/>
                  </a:lnTo>
                  <a:lnTo>
                    <a:pt x="390" y="1216"/>
                  </a:lnTo>
                  <a:lnTo>
                    <a:pt x="419" y="1187"/>
                  </a:lnTo>
                  <a:lnTo>
                    <a:pt x="442" y="1160"/>
                  </a:lnTo>
                  <a:lnTo>
                    <a:pt x="455" y="1141"/>
                  </a:lnTo>
                  <a:lnTo>
                    <a:pt x="461" y="1135"/>
                  </a:lnTo>
                  <a:lnTo>
                    <a:pt x="510" y="1056"/>
                  </a:lnTo>
                  <a:lnTo>
                    <a:pt x="549" y="968"/>
                  </a:lnTo>
                  <a:lnTo>
                    <a:pt x="574" y="873"/>
                  </a:lnTo>
                  <a:lnTo>
                    <a:pt x="588" y="769"/>
                  </a:lnTo>
                  <a:lnTo>
                    <a:pt x="588" y="658"/>
                  </a:lnTo>
                  <a:lnTo>
                    <a:pt x="581" y="544"/>
                  </a:lnTo>
                  <a:lnTo>
                    <a:pt x="565" y="426"/>
                  </a:lnTo>
                  <a:lnTo>
                    <a:pt x="539" y="306"/>
                  </a:lnTo>
                  <a:lnTo>
                    <a:pt x="510" y="182"/>
                  </a:lnTo>
                  <a:lnTo>
                    <a:pt x="474" y="58"/>
                  </a:lnTo>
                  <a:close/>
                </a:path>
              </a:pathLst>
            </a:custGeom>
            <a:solidFill>
              <a:srgbClr val="FFCB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799" name="Freeform 1223"/>
            <p:cNvSpPr>
              <a:spLocks/>
            </p:cNvSpPr>
            <p:nvPr/>
          </p:nvSpPr>
          <p:spPr bwMode="auto">
            <a:xfrm>
              <a:off x="978" y="2737"/>
              <a:ext cx="15" cy="14"/>
            </a:xfrm>
            <a:custGeom>
              <a:avLst/>
              <a:gdLst>
                <a:gd name="T0" fmla="*/ 344 w 344"/>
                <a:gd name="T1" fmla="*/ 0 h 388"/>
                <a:gd name="T2" fmla="*/ 338 w 344"/>
                <a:gd name="T3" fmla="*/ 3 h 388"/>
                <a:gd name="T4" fmla="*/ 321 w 344"/>
                <a:gd name="T5" fmla="*/ 7 h 388"/>
                <a:gd name="T6" fmla="*/ 298 w 344"/>
                <a:gd name="T7" fmla="*/ 17 h 388"/>
                <a:gd name="T8" fmla="*/ 266 w 344"/>
                <a:gd name="T9" fmla="*/ 23 h 388"/>
                <a:gd name="T10" fmla="*/ 226 w 344"/>
                <a:gd name="T11" fmla="*/ 33 h 388"/>
                <a:gd name="T12" fmla="*/ 184 w 344"/>
                <a:gd name="T13" fmla="*/ 36 h 388"/>
                <a:gd name="T14" fmla="*/ 140 w 344"/>
                <a:gd name="T15" fmla="*/ 39 h 388"/>
                <a:gd name="T16" fmla="*/ 94 w 344"/>
                <a:gd name="T17" fmla="*/ 36 h 388"/>
                <a:gd name="T18" fmla="*/ 45 w 344"/>
                <a:gd name="T19" fmla="*/ 26 h 388"/>
                <a:gd name="T20" fmla="*/ 0 w 344"/>
                <a:gd name="T21" fmla="*/ 10 h 388"/>
                <a:gd name="T22" fmla="*/ 6 w 344"/>
                <a:gd name="T23" fmla="*/ 13 h 388"/>
                <a:gd name="T24" fmla="*/ 25 w 344"/>
                <a:gd name="T25" fmla="*/ 26 h 388"/>
                <a:gd name="T26" fmla="*/ 55 w 344"/>
                <a:gd name="T27" fmla="*/ 49 h 388"/>
                <a:gd name="T28" fmla="*/ 94 w 344"/>
                <a:gd name="T29" fmla="*/ 75 h 388"/>
                <a:gd name="T30" fmla="*/ 132 w 344"/>
                <a:gd name="T31" fmla="*/ 111 h 388"/>
                <a:gd name="T32" fmla="*/ 175 w 344"/>
                <a:gd name="T33" fmla="*/ 153 h 388"/>
                <a:gd name="T34" fmla="*/ 214 w 344"/>
                <a:gd name="T35" fmla="*/ 202 h 388"/>
                <a:gd name="T36" fmla="*/ 247 w 344"/>
                <a:gd name="T37" fmla="*/ 258 h 388"/>
                <a:gd name="T38" fmla="*/ 272 w 344"/>
                <a:gd name="T39" fmla="*/ 319 h 388"/>
                <a:gd name="T40" fmla="*/ 289 w 344"/>
                <a:gd name="T41" fmla="*/ 388 h 388"/>
                <a:gd name="T42" fmla="*/ 286 w 344"/>
                <a:gd name="T43" fmla="*/ 379 h 388"/>
                <a:gd name="T44" fmla="*/ 278 w 344"/>
                <a:gd name="T45" fmla="*/ 359 h 388"/>
                <a:gd name="T46" fmla="*/ 269 w 344"/>
                <a:gd name="T47" fmla="*/ 326 h 388"/>
                <a:gd name="T48" fmla="*/ 259 w 344"/>
                <a:gd name="T49" fmla="*/ 288 h 388"/>
                <a:gd name="T50" fmla="*/ 250 w 344"/>
                <a:gd name="T51" fmla="*/ 241 h 388"/>
                <a:gd name="T52" fmla="*/ 250 w 344"/>
                <a:gd name="T53" fmla="*/ 189 h 388"/>
                <a:gd name="T54" fmla="*/ 256 w 344"/>
                <a:gd name="T55" fmla="*/ 140 h 388"/>
                <a:gd name="T56" fmla="*/ 272 w 344"/>
                <a:gd name="T57" fmla="*/ 89 h 388"/>
                <a:gd name="T58" fmla="*/ 298 w 344"/>
                <a:gd name="T59" fmla="*/ 42 h 388"/>
                <a:gd name="T60" fmla="*/ 344 w 344"/>
                <a:gd name="T61" fmla="*/ 0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4" h="388">
                  <a:moveTo>
                    <a:pt x="344" y="0"/>
                  </a:moveTo>
                  <a:lnTo>
                    <a:pt x="338" y="3"/>
                  </a:lnTo>
                  <a:lnTo>
                    <a:pt x="321" y="7"/>
                  </a:lnTo>
                  <a:lnTo>
                    <a:pt x="298" y="17"/>
                  </a:lnTo>
                  <a:lnTo>
                    <a:pt x="266" y="23"/>
                  </a:lnTo>
                  <a:lnTo>
                    <a:pt x="226" y="33"/>
                  </a:lnTo>
                  <a:lnTo>
                    <a:pt x="184" y="36"/>
                  </a:lnTo>
                  <a:lnTo>
                    <a:pt x="140" y="39"/>
                  </a:lnTo>
                  <a:lnTo>
                    <a:pt x="94" y="36"/>
                  </a:lnTo>
                  <a:lnTo>
                    <a:pt x="45" y="26"/>
                  </a:lnTo>
                  <a:lnTo>
                    <a:pt x="0" y="10"/>
                  </a:lnTo>
                  <a:lnTo>
                    <a:pt x="6" y="13"/>
                  </a:lnTo>
                  <a:lnTo>
                    <a:pt x="25" y="26"/>
                  </a:lnTo>
                  <a:lnTo>
                    <a:pt x="55" y="49"/>
                  </a:lnTo>
                  <a:lnTo>
                    <a:pt x="94" y="75"/>
                  </a:lnTo>
                  <a:lnTo>
                    <a:pt x="132" y="111"/>
                  </a:lnTo>
                  <a:lnTo>
                    <a:pt x="175" y="153"/>
                  </a:lnTo>
                  <a:lnTo>
                    <a:pt x="214" y="202"/>
                  </a:lnTo>
                  <a:lnTo>
                    <a:pt x="247" y="258"/>
                  </a:lnTo>
                  <a:lnTo>
                    <a:pt x="272" y="319"/>
                  </a:lnTo>
                  <a:lnTo>
                    <a:pt x="289" y="388"/>
                  </a:lnTo>
                  <a:lnTo>
                    <a:pt x="286" y="379"/>
                  </a:lnTo>
                  <a:lnTo>
                    <a:pt x="278" y="359"/>
                  </a:lnTo>
                  <a:lnTo>
                    <a:pt x="269" y="326"/>
                  </a:lnTo>
                  <a:lnTo>
                    <a:pt x="259" y="288"/>
                  </a:lnTo>
                  <a:lnTo>
                    <a:pt x="250" y="241"/>
                  </a:lnTo>
                  <a:lnTo>
                    <a:pt x="250" y="189"/>
                  </a:lnTo>
                  <a:lnTo>
                    <a:pt x="256" y="140"/>
                  </a:lnTo>
                  <a:lnTo>
                    <a:pt x="272" y="89"/>
                  </a:lnTo>
                  <a:lnTo>
                    <a:pt x="298" y="42"/>
                  </a:lnTo>
                  <a:lnTo>
                    <a:pt x="344" y="0"/>
                  </a:lnTo>
                  <a:close/>
                </a:path>
              </a:pathLst>
            </a:custGeom>
            <a:solidFill>
              <a:srgbClr val="FFCB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00" name="Freeform 1224"/>
            <p:cNvSpPr>
              <a:spLocks/>
            </p:cNvSpPr>
            <p:nvPr/>
          </p:nvSpPr>
          <p:spPr bwMode="auto">
            <a:xfrm>
              <a:off x="992" y="2754"/>
              <a:ext cx="13" cy="18"/>
            </a:xfrm>
            <a:custGeom>
              <a:avLst/>
              <a:gdLst>
                <a:gd name="T0" fmla="*/ 36 w 299"/>
                <a:gd name="T1" fmla="*/ 0 h 509"/>
                <a:gd name="T2" fmla="*/ 39 w 299"/>
                <a:gd name="T3" fmla="*/ 4 h 509"/>
                <a:gd name="T4" fmla="*/ 52 w 299"/>
                <a:gd name="T5" fmla="*/ 13 h 509"/>
                <a:gd name="T6" fmla="*/ 69 w 299"/>
                <a:gd name="T7" fmla="*/ 23 h 509"/>
                <a:gd name="T8" fmla="*/ 94 w 299"/>
                <a:gd name="T9" fmla="*/ 39 h 509"/>
                <a:gd name="T10" fmla="*/ 124 w 299"/>
                <a:gd name="T11" fmla="*/ 53 h 509"/>
                <a:gd name="T12" fmla="*/ 156 w 299"/>
                <a:gd name="T13" fmla="*/ 69 h 509"/>
                <a:gd name="T14" fmla="*/ 188 w 299"/>
                <a:gd name="T15" fmla="*/ 78 h 509"/>
                <a:gd name="T16" fmla="*/ 228 w 299"/>
                <a:gd name="T17" fmla="*/ 89 h 509"/>
                <a:gd name="T18" fmla="*/ 264 w 299"/>
                <a:gd name="T19" fmla="*/ 92 h 509"/>
                <a:gd name="T20" fmla="*/ 299 w 299"/>
                <a:gd name="T21" fmla="*/ 89 h 509"/>
                <a:gd name="T22" fmla="*/ 292 w 299"/>
                <a:gd name="T23" fmla="*/ 92 h 509"/>
                <a:gd name="T24" fmla="*/ 273 w 299"/>
                <a:gd name="T25" fmla="*/ 108 h 509"/>
                <a:gd name="T26" fmla="*/ 240 w 299"/>
                <a:gd name="T27" fmla="*/ 134 h 509"/>
                <a:gd name="T28" fmla="*/ 204 w 299"/>
                <a:gd name="T29" fmla="*/ 170 h 509"/>
                <a:gd name="T30" fmla="*/ 163 w 299"/>
                <a:gd name="T31" fmla="*/ 212 h 509"/>
                <a:gd name="T32" fmla="*/ 121 w 299"/>
                <a:gd name="T33" fmla="*/ 261 h 509"/>
                <a:gd name="T34" fmla="*/ 81 w 299"/>
                <a:gd name="T35" fmla="*/ 316 h 509"/>
                <a:gd name="T36" fmla="*/ 45 w 299"/>
                <a:gd name="T37" fmla="*/ 376 h 509"/>
                <a:gd name="T38" fmla="*/ 17 w 299"/>
                <a:gd name="T39" fmla="*/ 440 h 509"/>
                <a:gd name="T40" fmla="*/ 0 w 299"/>
                <a:gd name="T41" fmla="*/ 509 h 509"/>
                <a:gd name="T42" fmla="*/ 3 w 299"/>
                <a:gd name="T43" fmla="*/ 496 h 509"/>
                <a:gd name="T44" fmla="*/ 14 w 299"/>
                <a:gd name="T45" fmla="*/ 467 h 509"/>
                <a:gd name="T46" fmla="*/ 26 w 299"/>
                <a:gd name="T47" fmla="*/ 421 h 509"/>
                <a:gd name="T48" fmla="*/ 42 w 299"/>
                <a:gd name="T49" fmla="*/ 362 h 509"/>
                <a:gd name="T50" fmla="*/ 55 w 299"/>
                <a:gd name="T51" fmla="*/ 297 h 509"/>
                <a:gd name="T52" fmla="*/ 69 w 299"/>
                <a:gd name="T53" fmla="*/ 228 h 509"/>
                <a:gd name="T54" fmla="*/ 75 w 299"/>
                <a:gd name="T55" fmla="*/ 163 h 509"/>
                <a:gd name="T56" fmla="*/ 72 w 299"/>
                <a:gd name="T57" fmla="*/ 98 h 509"/>
                <a:gd name="T58" fmla="*/ 58 w 299"/>
                <a:gd name="T59" fmla="*/ 42 h 509"/>
                <a:gd name="T60" fmla="*/ 36 w 299"/>
                <a:gd name="T61" fmla="*/ 0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9" h="509">
                  <a:moveTo>
                    <a:pt x="36" y="0"/>
                  </a:moveTo>
                  <a:lnTo>
                    <a:pt x="39" y="4"/>
                  </a:lnTo>
                  <a:lnTo>
                    <a:pt x="52" y="13"/>
                  </a:lnTo>
                  <a:lnTo>
                    <a:pt x="69" y="23"/>
                  </a:lnTo>
                  <a:lnTo>
                    <a:pt x="94" y="39"/>
                  </a:lnTo>
                  <a:lnTo>
                    <a:pt x="124" y="53"/>
                  </a:lnTo>
                  <a:lnTo>
                    <a:pt x="156" y="69"/>
                  </a:lnTo>
                  <a:lnTo>
                    <a:pt x="188" y="78"/>
                  </a:lnTo>
                  <a:lnTo>
                    <a:pt x="228" y="89"/>
                  </a:lnTo>
                  <a:lnTo>
                    <a:pt x="264" y="92"/>
                  </a:lnTo>
                  <a:lnTo>
                    <a:pt x="299" y="89"/>
                  </a:lnTo>
                  <a:lnTo>
                    <a:pt x="292" y="92"/>
                  </a:lnTo>
                  <a:lnTo>
                    <a:pt x="273" y="108"/>
                  </a:lnTo>
                  <a:lnTo>
                    <a:pt x="240" y="134"/>
                  </a:lnTo>
                  <a:lnTo>
                    <a:pt x="204" y="170"/>
                  </a:lnTo>
                  <a:lnTo>
                    <a:pt x="163" y="212"/>
                  </a:lnTo>
                  <a:lnTo>
                    <a:pt x="121" y="261"/>
                  </a:lnTo>
                  <a:lnTo>
                    <a:pt x="81" y="316"/>
                  </a:lnTo>
                  <a:lnTo>
                    <a:pt x="45" y="376"/>
                  </a:lnTo>
                  <a:lnTo>
                    <a:pt x="17" y="440"/>
                  </a:lnTo>
                  <a:lnTo>
                    <a:pt x="0" y="509"/>
                  </a:lnTo>
                  <a:lnTo>
                    <a:pt x="3" y="496"/>
                  </a:lnTo>
                  <a:lnTo>
                    <a:pt x="14" y="467"/>
                  </a:lnTo>
                  <a:lnTo>
                    <a:pt x="26" y="421"/>
                  </a:lnTo>
                  <a:lnTo>
                    <a:pt x="42" y="362"/>
                  </a:lnTo>
                  <a:lnTo>
                    <a:pt x="55" y="297"/>
                  </a:lnTo>
                  <a:lnTo>
                    <a:pt x="69" y="228"/>
                  </a:lnTo>
                  <a:lnTo>
                    <a:pt x="75" y="163"/>
                  </a:lnTo>
                  <a:lnTo>
                    <a:pt x="72" y="98"/>
                  </a:lnTo>
                  <a:lnTo>
                    <a:pt x="58" y="42"/>
                  </a:lnTo>
                  <a:lnTo>
                    <a:pt x="36" y="0"/>
                  </a:lnTo>
                  <a:close/>
                </a:path>
              </a:pathLst>
            </a:custGeom>
            <a:solidFill>
              <a:srgbClr val="FFCB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01" name="Freeform 1225"/>
            <p:cNvSpPr>
              <a:spLocks/>
            </p:cNvSpPr>
            <p:nvPr/>
          </p:nvSpPr>
          <p:spPr bwMode="auto">
            <a:xfrm>
              <a:off x="994" y="2790"/>
              <a:ext cx="26" cy="42"/>
            </a:xfrm>
            <a:custGeom>
              <a:avLst/>
              <a:gdLst>
                <a:gd name="T0" fmla="*/ 0 w 588"/>
                <a:gd name="T1" fmla="*/ 0 h 1185"/>
                <a:gd name="T2" fmla="*/ 11 w 588"/>
                <a:gd name="T3" fmla="*/ 43 h 1185"/>
                <a:gd name="T4" fmla="*/ 33 w 588"/>
                <a:gd name="T5" fmla="*/ 98 h 1185"/>
                <a:gd name="T6" fmla="*/ 66 w 588"/>
                <a:gd name="T7" fmla="*/ 167 h 1185"/>
                <a:gd name="T8" fmla="*/ 108 w 588"/>
                <a:gd name="T9" fmla="*/ 238 h 1185"/>
                <a:gd name="T10" fmla="*/ 160 w 588"/>
                <a:gd name="T11" fmla="*/ 310 h 1185"/>
                <a:gd name="T12" fmla="*/ 221 w 588"/>
                <a:gd name="T13" fmla="*/ 376 h 1185"/>
                <a:gd name="T14" fmla="*/ 295 w 588"/>
                <a:gd name="T15" fmla="*/ 431 h 1185"/>
                <a:gd name="T16" fmla="*/ 383 w 588"/>
                <a:gd name="T17" fmla="*/ 470 h 1185"/>
                <a:gd name="T18" fmla="*/ 481 w 588"/>
                <a:gd name="T19" fmla="*/ 490 h 1185"/>
                <a:gd name="T20" fmla="*/ 588 w 588"/>
                <a:gd name="T21" fmla="*/ 483 h 1185"/>
                <a:gd name="T22" fmla="*/ 575 w 588"/>
                <a:gd name="T23" fmla="*/ 490 h 1185"/>
                <a:gd name="T24" fmla="*/ 536 w 588"/>
                <a:gd name="T25" fmla="*/ 512 h 1185"/>
                <a:gd name="T26" fmla="*/ 478 w 588"/>
                <a:gd name="T27" fmla="*/ 552 h 1185"/>
                <a:gd name="T28" fmla="*/ 407 w 588"/>
                <a:gd name="T29" fmla="*/ 603 h 1185"/>
                <a:gd name="T30" fmla="*/ 325 w 588"/>
                <a:gd name="T31" fmla="*/ 669 h 1185"/>
                <a:gd name="T32" fmla="*/ 240 w 588"/>
                <a:gd name="T33" fmla="*/ 751 h 1185"/>
                <a:gd name="T34" fmla="*/ 163 w 588"/>
                <a:gd name="T35" fmla="*/ 842 h 1185"/>
                <a:gd name="T36" fmla="*/ 91 w 588"/>
                <a:gd name="T37" fmla="*/ 943 h 1185"/>
                <a:gd name="T38" fmla="*/ 36 w 588"/>
                <a:gd name="T39" fmla="*/ 1061 h 1185"/>
                <a:gd name="T40" fmla="*/ 0 w 588"/>
                <a:gd name="T41" fmla="*/ 1185 h 1185"/>
                <a:gd name="T42" fmla="*/ 3 w 588"/>
                <a:gd name="T43" fmla="*/ 1165 h 1185"/>
                <a:gd name="T44" fmla="*/ 11 w 588"/>
                <a:gd name="T45" fmla="*/ 1110 h 1185"/>
                <a:gd name="T46" fmla="*/ 20 w 588"/>
                <a:gd name="T47" fmla="*/ 1025 h 1185"/>
                <a:gd name="T48" fmla="*/ 33 w 588"/>
                <a:gd name="T49" fmla="*/ 914 h 1185"/>
                <a:gd name="T50" fmla="*/ 39 w 588"/>
                <a:gd name="T51" fmla="*/ 780 h 1185"/>
                <a:gd name="T52" fmla="*/ 45 w 588"/>
                <a:gd name="T53" fmla="*/ 633 h 1185"/>
                <a:gd name="T54" fmla="*/ 49 w 588"/>
                <a:gd name="T55" fmla="*/ 476 h 1185"/>
                <a:gd name="T56" fmla="*/ 42 w 588"/>
                <a:gd name="T57" fmla="*/ 316 h 1185"/>
                <a:gd name="T58" fmla="*/ 26 w 588"/>
                <a:gd name="T59" fmla="*/ 153 h 1185"/>
                <a:gd name="T60" fmla="*/ 0 w 588"/>
                <a:gd name="T61" fmla="*/ 0 h 1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88" h="1185">
                  <a:moveTo>
                    <a:pt x="0" y="0"/>
                  </a:moveTo>
                  <a:lnTo>
                    <a:pt x="11" y="43"/>
                  </a:lnTo>
                  <a:lnTo>
                    <a:pt x="33" y="98"/>
                  </a:lnTo>
                  <a:lnTo>
                    <a:pt x="66" y="167"/>
                  </a:lnTo>
                  <a:lnTo>
                    <a:pt x="108" y="238"/>
                  </a:lnTo>
                  <a:lnTo>
                    <a:pt x="160" y="310"/>
                  </a:lnTo>
                  <a:lnTo>
                    <a:pt x="221" y="376"/>
                  </a:lnTo>
                  <a:lnTo>
                    <a:pt x="295" y="431"/>
                  </a:lnTo>
                  <a:lnTo>
                    <a:pt x="383" y="470"/>
                  </a:lnTo>
                  <a:lnTo>
                    <a:pt x="481" y="490"/>
                  </a:lnTo>
                  <a:lnTo>
                    <a:pt x="588" y="483"/>
                  </a:lnTo>
                  <a:lnTo>
                    <a:pt x="575" y="490"/>
                  </a:lnTo>
                  <a:lnTo>
                    <a:pt x="536" y="512"/>
                  </a:lnTo>
                  <a:lnTo>
                    <a:pt x="478" y="552"/>
                  </a:lnTo>
                  <a:lnTo>
                    <a:pt x="407" y="603"/>
                  </a:lnTo>
                  <a:lnTo>
                    <a:pt x="325" y="669"/>
                  </a:lnTo>
                  <a:lnTo>
                    <a:pt x="240" y="751"/>
                  </a:lnTo>
                  <a:lnTo>
                    <a:pt x="163" y="842"/>
                  </a:lnTo>
                  <a:lnTo>
                    <a:pt x="91" y="943"/>
                  </a:lnTo>
                  <a:lnTo>
                    <a:pt x="36" y="1061"/>
                  </a:lnTo>
                  <a:lnTo>
                    <a:pt x="0" y="1185"/>
                  </a:lnTo>
                  <a:lnTo>
                    <a:pt x="3" y="1165"/>
                  </a:lnTo>
                  <a:lnTo>
                    <a:pt x="11" y="1110"/>
                  </a:lnTo>
                  <a:lnTo>
                    <a:pt x="20" y="1025"/>
                  </a:lnTo>
                  <a:lnTo>
                    <a:pt x="33" y="914"/>
                  </a:lnTo>
                  <a:lnTo>
                    <a:pt x="39" y="780"/>
                  </a:lnTo>
                  <a:lnTo>
                    <a:pt x="45" y="633"/>
                  </a:lnTo>
                  <a:lnTo>
                    <a:pt x="49" y="476"/>
                  </a:lnTo>
                  <a:lnTo>
                    <a:pt x="42" y="316"/>
                  </a:lnTo>
                  <a:lnTo>
                    <a:pt x="26" y="153"/>
                  </a:lnTo>
                  <a:lnTo>
                    <a:pt x="0" y="0"/>
                  </a:lnTo>
                  <a:close/>
                </a:path>
              </a:pathLst>
            </a:custGeom>
            <a:solidFill>
              <a:srgbClr val="FFCB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02" name="Freeform 1226"/>
            <p:cNvSpPr>
              <a:spLocks/>
            </p:cNvSpPr>
            <p:nvPr/>
          </p:nvSpPr>
          <p:spPr bwMode="auto">
            <a:xfrm>
              <a:off x="990" y="2849"/>
              <a:ext cx="38" cy="31"/>
            </a:xfrm>
            <a:custGeom>
              <a:avLst/>
              <a:gdLst>
                <a:gd name="T0" fmla="*/ 126 w 876"/>
                <a:gd name="T1" fmla="*/ 0 h 878"/>
                <a:gd name="T2" fmla="*/ 159 w 876"/>
                <a:gd name="T3" fmla="*/ 49 h 878"/>
                <a:gd name="T4" fmla="*/ 207 w 876"/>
                <a:gd name="T5" fmla="*/ 97 h 878"/>
                <a:gd name="T6" fmla="*/ 269 w 876"/>
                <a:gd name="T7" fmla="*/ 144 h 878"/>
                <a:gd name="T8" fmla="*/ 344 w 876"/>
                <a:gd name="T9" fmla="*/ 189 h 878"/>
                <a:gd name="T10" fmla="*/ 425 w 876"/>
                <a:gd name="T11" fmla="*/ 229 h 878"/>
                <a:gd name="T12" fmla="*/ 513 w 876"/>
                <a:gd name="T13" fmla="*/ 265 h 878"/>
                <a:gd name="T14" fmla="*/ 604 w 876"/>
                <a:gd name="T15" fmla="*/ 290 h 878"/>
                <a:gd name="T16" fmla="*/ 698 w 876"/>
                <a:gd name="T17" fmla="*/ 307 h 878"/>
                <a:gd name="T18" fmla="*/ 789 w 876"/>
                <a:gd name="T19" fmla="*/ 313 h 878"/>
                <a:gd name="T20" fmla="*/ 876 w 876"/>
                <a:gd name="T21" fmla="*/ 307 h 878"/>
                <a:gd name="T22" fmla="*/ 869 w 876"/>
                <a:gd name="T23" fmla="*/ 310 h 878"/>
                <a:gd name="T24" fmla="*/ 850 w 876"/>
                <a:gd name="T25" fmla="*/ 326 h 878"/>
                <a:gd name="T26" fmla="*/ 827 w 876"/>
                <a:gd name="T27" fmla="*/ 349 h 878"/>
                <a:gd name="T28" fmla="*/ 805 w 876"/>
                <a:gd name="T29" fmla="*/ 385 h 878"/>
                <a:gd name="T30" fmla="*/ 778 w 876"/>
                <a:gd name="T31" fmla="*/ 434 h 878"/>
                <a:gd name="T32" fmla="*/ 762 w 876"/>
                <a:gd name="T33" fmla="*/ 495 h 878"/>
                <a:gd name="T34" fmla="*/ 753 w 876"/>
                <a:gd name="T35" fmla="*/ 567 h 878"/>
                <a:gd name="T36" fmla="*/ 759 w 876"/>
                <a:gd name="T37" fmla="*/ 655 h 878"/>
                <a:gd name="T38" fmla="*/ 782 w 876"/>
                <a:gd name="T39" fmla="*/ 760 h 878"/>
                <a:gd name="T40" fmla="*/ 824 w 876"/>
                <a:gd name="T41" fmla="*/ 878 h 878"/>
                <a:gd name="T42" fmla="*/ 808 w 876"/>
                <a:gd name="T43" fmla="*/ 871 h 878"/>
                <a:gd name="T44" fmla="*/ 766 w 876"/>
                <a:gd name="T45" fmla="*/ 851 h 878"/>
                <a:gd name="T46" fmla="*/ 701 w 876"/>
                <a:gd name="T47" fmla="*/ 822 h 878"/>
                <a:gd name="T48" fmla="*/ 620 w 876"/>
                <a:gd name="T49" fmla="*/ 793 h 878"/>
                <a:gd name="T50" fmla="*/ 522 w 876"/>
                <a:gd name="T51" fmla="*/ 763 h 878"/>
                <a:gd name="T52" fmla="*/ 418 w 876"/>
                <a:gd name="T53" fmla="*/ 740 h 878"/>
                <a:gd name="T54" fmla="*/ 308 w 876"/>
                <a:gd name="T55" fmla="*/ 731 h 878"/>
                <a:gd name="T56" fmla="*/ 198 w 876"/>
                <a:gd name="T57" fmla="*/ 737 h 878"/>
                <a:gd name="T58" fmla="*/ 93 w 876"/>
                <a:gd name="T59" fmla="*/ 767 h 878"/>
                <a:gd name="T60" fmla="*/ 0 w 876"/>
                <a:gd name="T61" fmla="*/ 822 h 878"/>
                <a:gd name="T62" fmla="*/ 9 w 876"/>
                <a:gd name="T63" fmla="*/ 815 h 878"/>
                <a:gd name="T64" fmla="*/ 38 w 876"/>
                <a:gd name="T65" fmla="*/ 790 h 878"/>
                <a:gd name="T66" fmla="*/ 77 w 876"/>
                <a:gd name="T67" fmla="*/ 743 h 878"/>
                <a:gd name="T68" fmla="*/ 123 w 876"/>
                <a:gd name="T69" fmla="*/ 685 h 878"/>
                <a:gd name="T70" fmla="*/ 165 w 876"/>
                <a:gd name="T71" fmla="*/ 610 h 878"/>
                <a:gd name="T72" fmla="*/ 201 w 876"/>
                <a:gd name="T73" fmla="*/ 519 h 878"/>
                <a:gd name="T74" fmla="*/ 220 w 876"/>
                <a:gd name="T75" fmla="*/ 411 h 878"/>
                <a:gd name="T76" fmla="*/ 217 w 876"/>
                <a:gd name="T77" fmla="*/ 287 h 878"/>
                <a:gd name="T78" fmla="*/ 187 w 876"/>
                <a:gd name="T79" fmla="*/ 150 h 878"/>
                <a:gd name="T80" fmla="*/ 126 w 876"/>
                <a:gd name="T81" fmla="*/ 0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6" h="878">
                  <a:moveTo>
                    <a:pt x="126" y="0"/>
                  </a:moveTo>
                  <a:lnTo>
                    <a:pt x="159" y="49"/>
                  </a:lnTo>
                  <a:lnTo>
                    <a:pt x="207" y="97"/>
                  </a:lnTo>
                  <a:lnTo>
                    <a:pt x="269" y="144"/>
                  </a:lnTo>
                  <a:lnTo>
                    <a:pt x="344" y="189"/>
                  </a:lnTo>
                  <a:lnTo>
                    <a:pt x="425" y="229"/>
                  </a:lnTo>
                  <a:lnTo>
                    <a:pt x="513" y="265"/>
                  </a:lnTo>
                  <a:lnTo>
                    <a:pt x="604" y="290"/>
                  </a:lnTo>
                  <a:lnTo>
                    <a:pt x="698" y="307"/>
                  </a:lnTo>
                  <a:lnTo>
                    <a:pt x="789" y="313"/>
                  </a:lnTo>
                  <a:lnTo>
                    <a:pt x="876" y="307"/>
                  </a:lnTo>
                  <a:lnTo>
                    <a:pt x="869" y="310"/>
                  </a:lnTo>
                  <a:lnTo>
                    <a:pt x="850" y="326"/>
                  </a:lnTo>
                  <a:lnTo>
                    <a:pt x="827" y="349"/>
                  </a:lnTo>
                  <a:lnTo>
                    <a:pt x="805" y="385"/>
                  </a:lnTo>
                  <a:lnTo>
                    <a:pt x="778" y="434"/>
                  </a:lnTo>
                  <a:lnTo>
                    <a:pt x="762" y="495"/>
                  </a:lnTo>
                  <a:lnTo>
                    <a:pt x="753" y="567"/>
                  </a:lnTo>
                  <a:lnTo>
                    <a:pt x="759" y="655"/>
                  </a:lnTo>
                  <a:lnTo>
                    <a:pt x="782" y="760"/>
                  </a:lnTo>
                  <a:lnTo>
                    <a:pt x="824" y="878"/>
                  </a:lnTo>
                  <a:lnTo>
                    <a:pt x="808" y="871"/>
                  </a:lnTo>
                  <a:lnTo>
                    <a:pt x="766" y="851"/>
                  </a:lnTo>
                  <a:lnTo>
                    <a:pt x="701" y="822"/>
                  </a:lnTo>
                  <a:lnTo>
                    <a:pt x="620" y="793"/>
                  </a:lnTo>
                  <a:lnTo>
                    <a:pt x="522" y="763"/>
                  </a:lnTo>
                  <a:lnTo>
                    <a:pt x="418" y="740"/>
                  </a:lnTo>
                  <a:lnTo>
                    <a:pt x="308" y="731"/>
                  </a:lnTo>
                  <a:lnTo>
                    <a:pt x="198" y="737"/>
                  </a:lnTo>
                  <a:lnTo>
                    <a:pt x="93" y="767"/>
                  </a:lnTo>
                  <a:lnTo>
                    <a:pt x="0" y="822"/>
                  </a:lnTo>
                  <a:lnTo>
                    <a:pt x="9" y="815"/>
                  </a:lnTo>
                  <a:lnTo>
                    <a:pt x="38" y="790"/>
                  </a:lnTo>
                  <a:lnTo>
                    <a:pt x="77" y="743"/>
                  </a:lnTo>
                  <a:lnTo>
                    <a:pt x="123" y="685"/>
                  </a:lnTo>
                  <a:lnTo>
                    <a:pt x="165" y="610"/>
                  </a:lnTo>
                  <a:lnTo>
                    <a:pt x="201" y="519"/>
                  </a:lnTo>
                  <a:lnTo>
                    <a:pt x="220" y="411"/>
                  </a:lnTo>
                  <a:lnTo>
                    <a:pt x="217" y="287"/>
                  </a:lnTo>
                  <a:lnTo>
                    <a:pt x="187" y="150"/>
                  </a:lnTo>
                  <a:lnTo>
                    <a:pt x="126" y="0"/>
                  </a:lnTo>
                  <a:close/>
                </a:path>
              </a:pathLst>
            </a:custGeom>
            <a:solidFill>
              <a:srgbClr val="FFCB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03" name="Freeform 1227"/>
            <p:cNvSpPr>
              <a:spLocks/>
            </p:cNvSpPr>
            <p:nvPr/>
          </p:nvSpPr>
          <p:spPr bwMode="auto">
            <a:xfrm>
              <a:off x="959" y="2892"/>
              <a:ext cx="29" cy="33"/>
            </a:xfrm>
            <a:custGeom>
              <a:avLst/>
              <a:gdLst>
                <a:gd name="T0" fmla="*/ 444 w 662"/>
                <a:gd name="T1" fmla="*/ 0 h 917"/>
                <a:gd name="T2" fmla="*/ 435 w 662"/>
                <a:gd name="T3" fmla="*/ 52 h 917"/>
                <a:gd name="T4" fmla="*/ 418 w 662"/>
                <a:gd name="T5" fmla="*/ 114 h 917"/>
                <a:gd name="T6" fmla="*/ 405 w 662"/>
                <a:gd name="T7" fmla="*/ 186 h 917"/>
                <a:gd name="T8" fmla="*/ 396 w 662"/>
                <a:gd name="T9" fmla="*/ 264 h 917"/>
                <a:gd name="T10" fmla="*/ 393 w 662"/>
                <a:gd name="T11" fmla="*/ 352 h 917"/>
                <a:gd name="T12" fmla="*/ 405 w 662"/>
                <a:gd name="T13" fmla="*/ 450 h 917"/>
                <a:gd name="T14" fmla="*/ 435 w 662"/>
                <a:gd name="T15" fmla="*/ 554 h 917"/>
                <a:gd name="T16" fmla="*/ 484 w 662"/>
                <a:gd name="T17" fmla="*/ 669 h 917"/>
                <a:gd name="T18" fmla="*/ 558 w 662"/>
                <a:gd name="T19" fmla="*/ 789 h 917"/>
                <a:gd name="T20" fmla="*/ 662 w 662"/>
                <a:gd name="T21" fmla="*/ 917 h 917"/>
                <a:gd name="T22" fmla="*/ 649 w 662"/>
                <a:gd name="T23" fmla="*/ 910 h 917"/>
                <a:gd name="T24" fmla="*/ 610 w 662"/>
                <a:gd name="T25" fmla="*/ 887 h 917"/>
                <a:gd name="T26" fmla="*/ 555 w 662"/>
                <a:gd name="T27" fmla="*/ 854 h 917"/>
                <a:gd name="T28" fmla="*/ 487 w 662"/>
                <a:gd name="T29" fmla="*/ 819 h 917"/>
                <a:gd name="T30" fmla="*/ 405 w 662"/>
                <a:gd name="T31" fmla="*/ 786 h 917"/>
                <a:gd name="T32" fmla="*/ 317 w 662"/>
                <a:gd name="T33" fmla="*/ 757 h 917"/>
                <a:gd name="T34" fmla="*/ 231 w 662"/>
                <a:gd name="T35" fmla="*/ 737 h 917"/>
                <a:gd name="T36" fmla="*/ 146 w 662"/>
                <a:gd name="T37" fmla="*/ 733 h 917"/>
                <a:gd name="T38" fmla="*/ 67 w 662"/>
                <a:gd name="T39" fmla="*/ 750 h 917"/>
                <a:gd name="T40" fmla="*/ 0 w 662"/>
                <a:gd name="T41" fmla="*/ 793 h 917"/>
                <a:gd name="T42" fmla="*/ 6 w 662"/>
                <a:gd name="T43" fmla="*/ 789 h 917"/>
                <a:gd name="T44" fmla="*/ 25 w 662"/>
                <a:gd name="T45" fmla="*/ 776 h 917"/>
                <a:gd name="T46" fmla="*/ 52 w 662"/>
                <a:gd name="T47" fmla="*/ 760 h 917"/>
                <a:gd name="T48" fmla="*/ 84 w 662"/>
                <a:gd name="T49" fmla="*/ 737 h 917"/>
                <a:gd name="T50" fmla="*/ 119 w 662"/>
                <a:gd name="T51" fmla="*/ 708 h 917"/>
                <a:gd name="T52" fmla="*/ 159 w 662"/>
                <a:gd name="T53" fmla="*/ 678 h 917"/>
                <a:gd name="T54" fmla="*/ 195 w 662"/>
                <a:gd name="T55" fmla="*/ 642 h 917"/>
                <a:gd name="T56" fmla="*/ 227 w 662"/>
                <a:gd name="T57" fmla="*/ 609 h 917"/>
                <a:gd name="T58" fmla="*/ 256 w 662"/>
                <a:gd name="T59" fmla="*/ 573 h 917"/>
                <a:gd name="T60" fmla="*/ 276 w 662"/>
                <a:gd name="T61" fmla="*/ 542 h 917"/>
                <a:gd name="T62" fmla="*/ 301 w 662"/>
                <a:gd name="T63" fmla="*/ 479 h 917"/>
                <a:gd name="T64" fmla="*/ 328 w 662"/>
                <a:gd name="T65" fmla="*/ 410 h 917"/>
                <a:gd name="T66" fmla="*/ 350 w 662"/>
                <a:gd name="T67" fmla="*/ 339 h 917"/>
                <a:gd name="T68" fmla="*/ 373 w 662"/>
                <a:gd name="T69" fmla="*/ 267 h 917"/>
                <a:gd name="T70" fmla="*/ 393 w 662"/>
                <a:gd name="T71" fmla="*/ 195 h 917"/>
                <a:gd name="T72" fmla="*/ 412 w 662"/>
                <a:gd name="T73" fmla="*/ 134 h 917"/>
                <a:gd name="T74" fmla="*/ 425 w 662"/>
                <a:gd name="T75" fmla="*/ 78 h 917"/>
                <a:gd name="T76" fmla="*/ 438 w 662"/>
                <a:gd name="T77" fmla="*/ 36 h 917"/>
                <a:gd name="T78" fmla="*/ 444 w 662"/>
                <a:gd name="T79" fmla="*/ 9 h 917"/>
                <a:gd name="T80" fmla="*/ 444 w 662"/>
                <a:gd name="T81" fmla="*/ 0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62" h="917">
                  <a:moveTo>
                    <a:pt x="444" y="0"/>
                  </a:moveTo>
                  <a:lnTo>
                    <a:pt x="435" y="52"/>
                  </a:lnTo>
                  <a:lnTo>
                    <a:pt x="418" y="114"/>
                  </a:lnTo>
                  <a:lnTo>
                    <a:pt x="405" y="186"/>
                  </a:lnTo>
                  <a:lnTo>
                    <a:pt x="396" y="264"/>
                  </a:lnTo>
                  <a:lnTo>
                    <a:pt x="393" y="352"/>
                  </a:lnTo>
                  <a:lnTo>
                    <a:pt x="405" y="450"/>
                  </a:lnTo>
                  <a:lnTo>
                    <a:pt x="435" y="554"/>
                  </a:lnTo>
                  <a:lnTo>
                    <a:pt x="484" y="669"/>
                  </a:lnTo>
                  <a:lnTo>
                    <a:pt x="558" y="789"/>
                  </a:lnTo>
                  <a:lnTo>
                    <a:pt x="662" y="917"/>
                  </a:lnTo>
                  <a:lnTo>
                    <a:pt x="649" y="910"/>
                  </a:lnTo>
                  <a:lnTo>
                    <a:pt x="610" y="887"/>
                  </a:lnTo>
                  <a:lnTo>
                    <a:pt x="555" y="854"/>
                  </a:lnTo>
                  <a:lnTo>
                    <a:pt x="487" y="819"/>
                  </a:lnTo>
                  <a:lnTo>
                    <a:pt x="405" y="786"/>
                  </a:lnTo>
                  <a:lnTo>
                    <a:pt x="317" y="757"/>
                  </a:lnTo>
                  <a:lnTo>
                    <a:pt x="231" y="737"/>
                  </a:lnTo>
                  <a:lnTo>
                    <a:pt x="146" y="733"/>
                  </a:lnTo>
                  <a:lnTo>
                    <a:pt x="67" y="750"/>
                  </a:lnTo>
                  <a:lnTo>
                    <a:pt x="0" y="793"/>
                  </a:lnTo>
                  <a:lnTo>
                    <a:pt x="6" y="789"/>
                  </a:lnTo>
                  <a:lnTo>
                    <a:pt x="25" y="776"/>
                  </a:lnTo>
                  <a:lnTo>
                    <a:pt x="52" y="760"/>
                  </a:lnTo>
                  <a:lnTo>
                    <a:pt x="84" y="737"/>
                  </a:lnTo>
                  <a:lnTo>
                    <a:pt x="119" y="708"/>
                  </a:lnTo>
                  <a:lnTo>
                    <a:pt x="159" y="678"/>
                  </a:lnTo>
                  <a:lnTo>
                    <a:pt x="195" y="642"/>
                  </a:lnTo>
                  <a:lnTo>
                    <a:pt x="227" y="609"/>
                  </a:lnTo>
                  <a:lnTo>
                    <a:pt x="256" y="573"/>
                  </a:lnTo>
                  <a:lnTo>
                    <a:pt x="276" y="542"/>
                  </a:lnTo>
                  <a:lnTo>
                    <a:pt x="301" y="479"/>
                  </a:lnTo>
                  <a:lnTo>
                    <a:pt x="328" y="410"/>
                  </a:lnTo>
                  <a:lnTo>
                    <a:pt x="350" y="339"/>
                  </a:lnTo>
                  <a:lnTo>
                    <a:pt x="373" y="267"/>
                  </a:lnTo>
                  <a:lnTo>
                    <a:pt x="393" y="195"/>
                  </a:lnTo>
                  <a:lnTo>
                    <a:pt x="412" y="134"/>
                  </a:lnTo>
                  <a:lnTo>
                    <a:pt x="425" y="78"/>
                  </a:lnTo>
                  <a:lnTo>
                    <a:pt x="438" y="36"/>
                  </a:lnTo>
                  <a:lnTo>
                    <a:pt x="444" y="9"/>
                  </a:lnTo>
                  <a:lnTo>
                    <a:pt x="444" y="0"/>
                  </a:lnTo>
                  <a:close/>
                </a:path>
              </a:pathLst>
            </a:custGeom>
            <a:solidFill>
              <a:srgbClr val="FFCB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04" name="Freeform 1228"/>
            <p:cNvSpPr>
              <a:spLocks/>
            </p:cNvSpPr>
            <p:nvPr/>
          </p:nvSpPr>
          <p:spPr bwMode="auto">
            <a:xfrm>
              <a:off x="908" y="2910"/>
              <a:ext cx="43" cy="38"/>
            </a:xfrm>
            <a:custGeom>
              <a:avLst/>
              <a:gdLst>
                <a:gd name="T0" fmla="*/ 253 w 993"/>
                <a:gd name="T1" fmla="*/ 0 h 1076"/>
                <a:gd name="T2" fmla="*/ 256 w 993"/>
                <a:gd name="T3" fmla="*/ 38 h 1076"/>
                <a:gd name="T4" fmla="*/ 247 w 993"/>
                <a:gd name="T5" fmla="*/ 88 h 1076"/>
                <a:gd name="T6" fmla="*/ 231 w 993"/>
                <a:gd name="T7" fmla="*/ 143 h 1076"/>
                <a:gd name="T8" fmla="*/ 207 w 993"/>
                <a:gd name="T9" fmla="*/ 206 h 1076"/>
                <a:gd name="T10" fmla="*/ 179 w 993"/>
                <a:gd name="T11" fmla="*/ 270 h 1076"/>
                <a:gd name="T12" fmla="*/ 146 w 993"/>
                <a:gd name="T13" fmla="*/ 339 h 1076"/>
                <a:gd name="T14" fmla="*/ 110 w 993"/>
                <a:gd name="T15" fmla="*/ 405 h 1076"/>
                <a:gd name="T16" fmla="*/ 75 w 993"/>
                <a:gd name="T17" fmla="*/ 469 h 1076"/>
                <a:gd name="T18" fmla="*/ 36 w 993"/>
                <a:gd name="T19" fmla="*/ 528 h 1076"/>
                <a:gd name="T20" fmla="*/ 0 w 993"/>
                <a:gd name="T21" fmla="*/ 584 h 1076"/>
                <a:gd name="T22" fmla="*/ 16 w 993"/>
                <a:gd name="T23" fmla="*/ 584 h 1076"/>
                <a:gd name="T24" fmla="*/ 64 w 993"/>
                <a:gd name="T25" fmla="*/ 587 h 1076"/>
                <a:gd name="T26" fmla="*/ 136 w 993"/>
                <a:gd name="T27" fmla="*/ 593 h 1076"/>
                <a:gd name="T28" fmla="*/ 228 w 993"/>
                <a:gd name="T29" fmla="*/ 610 h 1076"/>
                <a:gd name="T30" fmla="*/ 331 w 993"/>
                <a:gd name="T31" fmla="*/ 639 h 1076"/>
                <a:gd name="T32" fmla="*/ 441 w 993"/>
                <a:gd name="T33" fmla="*/ 681 h 1076"/>
                <a:gd name="T34" fmla="*/ 552 w 993"/>
                <a:gd name="T35" fmla="*/ 743 h 1076"/>
                <a:gd name="T36" fmla="*/ 655 w 993"/>
                <a:gd name="T37" fmla="*/ 828 h 1076"/>
                <a:gd name="T38" fmla="*/ 750 w 993"/>
                <a:gd name="T39" fmla="*/ 939 h 1076"/>
                <a:gd name="T40" fmla="*/ 825 w 993"/>
                <a:gd name="T41" fmla="*/ 1076 h 1076"/>
                <a:gd name="T42" fmla="*/ 825 w 993"/>
                <a:gd name="T43" fmla="*/ 1063 h 1076"/>
                <a:gd name="T44" fmla="*/ 822 w 993"/>
                <a:gd name="T45" fmla="*/ 1027 h 1076"/>
                <a:gd name="T46" fmla="*/ 819 w 993"/>
                <a:gd name="T47" fmla="*/ 975 h 1076"/>
                <a:gd name="T48" fmla="*/ 822 w 993"/>
                <a:gd name="T49" fmla="*/ 907 h 1076"/>
                <a:gd name="T50" fmla="*/ 828 w 993"/>
                <a:gd name="T51" fmla="*/ 828 h 1076"/>
                <a:gd name="T52" fmla="*/ 841 w 993"/>
                <a:gd name="T53" fmla="*/ 743 h 1076"/>
                <a:gd name="T54" fmla="*/ 861 w 993"/>
                <a:gd name="T55" fmla="*/ 659 h 1076"/>
                <a:gd name="T56" fmla="*/ 893 w 993"/>
                <a:gd name="T57" fmla="*/ 574 h 1076"/>
                <a:gd name="T58" fmla="*/ 935 w 993"/>
                <a:gd name="T59" fmla="*/ 496 h 1076"/>
                <a:gd name="T60" fmla="*/ 993 w 993"/>
                <a:gd name="T61" fmla="*/ 427 h 1076"/>
                <a:gd name="T62" fmla="*/ 977 w 993"/>
                <a:gd name="T63" fmla="*/ 436 h 1076"/>
                <a:gd name="T64" fmla="*/ 932 w 993"/>
                <a:gd name="T65" fmla="*/ 466 h 1076"/>
                <a:gd name="T66" fmla="*/ 864 w 993"/>
                <a:gd name="T67" fmla="*/ 499 h 1076"/>
                <a:gd name="T68" fmla="*/ 776 w 993"/>
                <a:gd name="T69" fmla="*/ 525 h 1076"/>
                <a:gd name="T70" fmla="*/ 682 w 993"/>
                <a:gd name="T71" fmla="*/ 538 h 1076"/>
                <a:gd name="T72" fmla="*/ 581 w 993"/>
                <a:gd name="T73" fmla="*/ 525 h 1076"/>
                <a:gd name="T74" fmla="*/ 481 w 993"/>
                <a:gd name="T75" fmla="*/ 472 h 1076"/>
                <a:gd name="T76" fmla="*/ 390 w 993"/>
                <a:gd name="T77" fmla="*/ 378 h 1076"/>
                <a:gd name="T78" fmla="*/ 311 w 993"/>
                <a:gd name="T79" fmla="*/ 221 h 1076"/>
                <a:gd name="T80" fmla="*/ 253 w 993"/>
                <a:gd name="T81" fmla="*/ 0 h 1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3" h="1076">
                  <a:moveTo>
                    <a:pt x="253" y="0"/>
                  </a:moveTo>
                  <a:lnTo>
                    <a:pt x="256" y="38"/>
                  </a:lnTo>
                  <a:lnTo>
                    <a:pt x="247" y="88"/>
                  </a:lnTo>
                  <a:lnTo>
                    <a:pt x="231" y="143"/>
                  </a:lnTo>
                  <a:lnTo>
                    <a:pt x="207" y="206"/>
                  </a:lnTo>
                  <a:lnTo>
                    <a:pt x="179" y="270"/>
                  </a:lnTo>
                  <a:lnTo>
                    <a:pt x="146" y="339"/>
                  </a:lnTo>
                  <a:lnTo>
                    <a:pt x="110" y="405"/>
                  </a:lnTo>
                  <a:lnTo>
                    <a:pt x="75" y="469"/>
                  </a:lnTo>
                  <a:lnTo>
                    <a:pt x="36" y="528"/>
                  </a:lnTo>
                  <a:lnTo>
                    <a:pt x="0" y="584"/>
                  </a:lnTo>
                  <a:lnTo>
                    <a:pt x="16" y="584"/>
                  </a:lnTo>
                  <a:lnTo>
                    <a:pt x="64" y="587"/>
                  </a:lnTo>
                  <a:lnTo>
                    <a:pt x="136" y="593"/>
                  </a:lnTo>
                  <a:lnTo>
                    <a:pt x="228" y="610"/>
                  </a:lnTo>
                  <a:lnTo>
                    <a:pt x="331" y="639"/>
                  </a:lnTo>
                  <a:lnTo>
                    <a:pt x="441" y="681"/>
                  </a:lnTo>
                  <a:lnTo>
                    <a:pt x="552" y="743"/>
                  </a:lnTo>
                  <a:lnTo>
                    <a:pt x="655" y="828"/>
                  </a:lnTo>
                  <a:lnTo>
                    <a:pt x="750" y="939"/>
                  </a:lnTo>
                  <a:lnTo>
                    <a:pt x="825" y="1076"/>
                  </a:lnTo>
                  <a:lnTo>
                    <a:pt x="825" y="1063"/>
                  </a:lnTo>
                  <a:lnTo>
                    <a:pt x="822" y="1027"/>
                  </a:lnTo>
                  <a:lnTo>
                    <a:pt x="819" y="975"/>
                  </a:lnTo>
                  <a:lnTo>
                    <a:pt x="822" y="907"/>
                  </a:lnTo>
                  <a:lnTo>
                    <a:pt x="828" y="828"/>
                  </a:lnTo>
                  <a:lnTo>
                    <a:pt x="841" y="743"/>
                  </a:lnTo>
                  <a:lnTo>
                    <a:pt x="861" y="659"/>
                  </a:lnTo>
                  <a:lnTo>
                    <a:pt x="893" y="574"/>
                  </a:lnTo>
                  <a:lnTo>
                    <a:pt x="935" y="496"/>
                  </a:lnTo>
                  <a:lnTo>
                    <a:pt x="993" y="427"/>
                  </a:lnTo>
                  <a:lnTo>
                    <a:pt x="977" y="436"/>
                  </a:lnTo>
                  <a:lnTo>
                    <a:pt x="932" y="466"/>
                  </a:lnTo>
                  <a:lnTo>
                    <a:pt x="864" y="499"/>
                  </a:lnTo>
                  <a:lnTo>
                    <a:pt x="776" y="525"/>
                  </a:lnTo>
                  <a:lnTo>
                    <a:pt x="682" y="538"/>
                  </a:lnTo>
                  <a:lnTo>
                    <a:pt x="581" y="525"/>
                  </a:lnTo>
                  <a:lnTo>
                    <a:pt x="481" y="472"/>
                  </a:lnTo>
                  <a:lnTo>
                    <a:pt x="390" y="378"/>
                  </a:lnTo>
                  <a:lnTo>
                    <a:pt x="311" y="221"/>
                  </a:lnTo>
                  <a:lnTo>
                    <a:pt x="253" y="0"/>
                  </a:lnTo>
                  <a:close/>
                </a:path>
              </a:pathLst>
            </a:custGeom>
            <a:solidFill>
              <a:srgbClr val="FFCB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05" name="Freeform 1229"/>
            <p:cNvSpPr>
              <a:spLocks/>
            </p:cNvSpPr>
            <p:nvPr/>
          </p:nvSpPr>
          <p:spPr bwMode="auto">
            <a:xfrm>
              <a:off x="949" y="2692"/>
              <a:ext cx="16" cy="27"/>
            </a:xfrm>
            <a:custGeom>
              <a:avLst/>
              <a:gdLst>
                <a:gd name="T0" fmla="*/ 20 w 383"/>
                <a:gd name="T1" fmla="*/ 130 h 752"/>
                <a:gd name="T2" fmla="*/ 58 w 383"/>
                <a:gd name="T3" fmla="*/ 270 h 752"/>
                <a:gd name="T4" fmla="*/ 88 w 383"/>
                <a:gd name="T5" fmla="*/ 407 h 752"/>
                <a:gd name="T6" fmla="*/ 107 w 383"/>
                <a:gd name="T7" fmla="*/ 541 h 752"/>
                <a:gd name="T8" fmla="*/ 114 w 383"/>
                <a:gd name="T9" fmla="*/ 671 h 752"/>
                <a:gd name="T10" fmla="*/ 111 w 383"/>
                <a:gd name="T11" fmla="*/ 752 h 752"/>
                <a:gd name="T12" fmla="*/ 124 w 383"/>
                <a:gd name="T13" fmla="*/ 685 h 752"/>
                <a:gd name="T14" fmla="*/ 136 w 383"/>
                <a:gd name="T15" fmla="*/ 616 h 752"/>
                <a:gd name="T16" fmla="*/ 149 w 383"/>
                <a:gd name="T17" fmla="*/ 547 h 752"/>
                <a:gd name="T18" fmla="*/ 163 w 383"/>
                <a:gd name="T19" fmla="*/ 478 h 752"/>
                <a:gd name="T20" fmla="*/ 179 w 383"/>
                <a:gd name="T21" fmla="*/ 417 h 752"/>
                <a:gd name="T22" fmla="*/ 185 w 383"/>
                <a:gd name="T23" fmla="*/ 397 h 752"/>
                <a:gd name="T24" fmla="*/ 195 w 383"/>
                <a:gd name="T25" fmla="*/ 378 h 752"/>
                <a:gd name="T26" fmla="*/ 207 w 383"/>
                <a:gd name="T27" fmla="*/ 362 h 752"/>
                <a:gd name="T28" fmla="*/ 224 w 383"/>
                <a:gd name="T29" fmla="*/ 345 h 752"/>
                <a:gd name="T30" fmla="*/ 243 w 383"/>
                <a:gd name="T31" fmla="*/ 338 h 752"/>
                <a:gd name="T32" fmla="*/ 267 w 383"/>
                <a:gd name="T33" fmla="*/ 332 h 752"/>
                <a:gd name="T34" fmla="*/ 286 w 383"/>
                <a:gd name="T35" fmla="*/ 329 h 752"/>
                <a:gd name="T36" fmla="*/ 309 w 383"/>
                <a:gd name="T37" fmla="*/ 332 h 752"/>
                <a:gd name="T38" fmla="*/ 328 w 383"/>
                <a:gd name="T39" fmla="*/ 335 h 752"/>
                <a:gd name="T40" fmla="*/ 350 w 383"/>
                <a:gd name="T41" fmla="*/ 338 h 752"/>
                <a:gd name="T42" fmla="*/ 354 w 383"/>
                <a:gd name="T43" fmla="*/ 309 h 752"/>
                <a:gd name="T44" fmla="*/ 361 w 383"/>
                <a:gd name="T45" fmla="*/ 234 h 752"/>
                <a:gd name="T46" fmla="*/ 364 w 383"/>
                <a:gd name="T47" fmla="*/ 166 h 752"/>
                <a:gd name="T48" fmla="*/ 370 w 383"/>
                <a:gd name="T49" fmla="*/ 97 h 752"/>
                <a:gd name="T50" fmla="*/ 380 w 383"/>
                <a:gd name="T51" fmla="*/ 31 h 752"/>
                <a:gd name="T52" fmla="*/ 370 w 383"/>
                <a:gd name="T53" fmla="*/ 16 h 752"/>
                <a:gd name="T54" fmla="*/ 341 w 383"/>
                <a:gd name="T55" fmla="*/ 52 h 752"/>
                <a:gd name="T56" fmla="*/ 309 w 383"/>
                <a:gd name="T57" fmla="*/ 84 h 752"/>
                <a:gd name="T58" fmla="*/ 267 w 383"/>
                <a:gd name="T59" fmla="*/ 113 h 752"/>
                <a:gd name="T60" fmla="*/ 221 w 383"/>
                <a:gd name="T61" fmla="*/ 136 h 752"/>
                <a:gd name="T62" fmla="*/ 169 w 383"/>
                <a:gd name="T63" fmla="*/ 143 h 752"/>
                <a:gd name="T64" fmla="*/ 120 w 383"/>
                <a:gd name="T65" fmla="*/ 139 h 752"/>
                <a:gd name="T66" fmla="*/ 75 w 383"/>
                <a:gd name="T67" fmla="*/ 127 h 752"/>
                <a:gd name="T68" fmla="*/ 36 w 383"/>
                <a:gd name="T69" fmla="*/ 103 h 752"/>
                <a:gd name="T70" fmla="*/ 6 w 383"/>
                <a:gd name="T71" fmla="*/ 74 h 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3" h="752">
                  <a:moveTo>
                    <a:pt x="0" y="58"/>
                  </a:moveTo>
                  <a:lnTo>
                    <a:pt x="20" y="130"/>
                  </a:lnTo>
                  <a:lnTo>
                    <a:pt x="39" y="199"/>
                  </a:lnTo>
                  <a:lnTo>
                    <a:pt x="58" y="270"/>
                  </a:lnTo>
                  <a:lnTo>
                    <a:pt x="75" y="338"/>
                  </a:lnTo>
                  <a:lnTo>
                    <a:pt x="88" y="407"/>
                  </a:lnTo>
                  <a:lnTo>
                    <a:pt x="97" y="475"/>
                  </a:lnTo>
                  <a:lnTo>
                    <a:pt x="107" y="541"/>
                  </a:lnTo>
                  <a:lnTo>
                    <a:pt x="111" y="606"/>
                  </a:lnTo>
                  <a:lnTo>
                    <a:pt x="114" y="671"/>
                  </a:lnTo>
                  <a:lnTo>
                    <a:pt x="114" y="733"/>
                  </a:lnTo>
                  <a:lnTo>
                    <a:pt x="111" y="752"/>
                  </a:lnTo>
                  <a:lnTo>
                    <a:pt x="117" y="720"/>
                  </a:lnTo>
                  <a:lnTo>
                    <a:pt x="124" y="685"/>
                  </a:lnTo>
                  <a:lnTo>
                    <a:pt x="130" y="652"/>
                  </a:lnTo>
                  <a:lnTo>
                    <a:pt x="136" y="616"/>
                  </a:lnTo>
                  <a:lnTo>
                    <a:pt x="143" y="583"/>
                  </a:lnTo>
                  <a:lnTo>
                    <a:pt x="149" y="547"/>
                  </a:lnTo>
                  <a:lnTo>
                    <a:pt x="155" y="514"/>
                  </a:lnTo>
                  <a:lnTo>
                    <a:pt x="163" y="478"/>
                  </a:lnTo>
                  <a:lnTo>
                    <a:pt x="169" y="446"/>
                  </a:lnTo>
                  <a:lnTo>
                    <a:pt x="179" y="417"/>
                  </a:lnTo>
                  <a:lnTo>
                    <a:pt x="182" y="407"/>
                  </a:lnTo>
                  <a:lnTo>
                    <a:pt x="185" y="397"/>
                  </a:lnTo>
                  <a:lnTo>
                    <a:pt x="191" y="387"/>
                  </a:lnTo>
                  <a:lnTo>
                    <a:pt x="195" y="378"/>
                  </a:lnTo>
                  <a:lnTo>
                    <a:pt x="201" y="371"/>
                  </a:lnTo>
                  <a:lnTo>
                    <a:pt x="207" y="362"/>
                  </a:lnTo>
                  <a:lnTo>
                    <a:pt x="218" y="351"/>
                  </a:lnTo>
                  <a:lnTo>
                    <a:pt x="224" y="345"/>
                  </a:lnTo>
                  <a:lnTo>
                    <a:pt x="234" y="342"/>
                  </a:lnTo>
                  <a:lnTo>
                    <a:pt x="243" y="338"/>
                  </a:lnTo>
                  <a:lnTo>
                    <a:pt x="253" y="335"/>
                  </a:lnTo>
                  <a:lnTo>
                    <a:pt x="267" y="332"/>
                  </a:lnTo>
                  <a:lnTo>
                    <a:pt x="276" y="332"/>
                  </a:lnTo>
                  <a:lnTo>
                    <a:pt x="286" y="329"/>
                  </a:lnTo>
                  <a:lnTo>
                    <a:pt x="298" y="329"/>
                  </a:lnTo>
                  <a:lnTo>
                    <a:pt x="309" y="332"/>
                  </a:lnTo>
                  <a:lnTo>
                    <a:pt x="319" y="332"/>
                  </a:lnTo>
                  <a:lnTo>
                    <a:pt x="328" y="335"/>
                  </a:lnTo>
                  <a:lnTo>
                    <a:pt x="338" y="338"/>
                  </a:lnTo>
                  <a:lnTo>
                    <a:pt x="350" y="338"/>
                  </a:lnTo>
                  <a:lnTo>
                    <a:pt x="354" y="345"/>
                  </a:lnTo>
                  <a:lnTo>
                    <a:pt x="354" y="309"/>
                  </a:lnTo>
                  <a:lnTo>
                    <a:pt x="358" y="273"/>
                  </a:lnTo>
                  <a:lnTo>
                    <a:pt x="361" y="234"/>
                  </a:lnTo>
                  <a:lnTo>
                    <a:pt x="361" y="199"/>
                  </a:lnTo>
                  <a:lnTo>
                    <a:pt x="364" y="166"/>
                  </a:lnTo>
                  <a:lnTo>
                    <a:pt x="367" y="130"/>
                  </a:lnTo>
                  <a:lnTo>
                    <a:pt x="370" y="97"/>
                  </a:lnTo>
                  <a:lnTo>
                    <a:pt x="377" y="61"/>
                  </a:lnTo>
                  <a:lnTo>
                    <a:pt x="380" y="31"/>
                  </a:lnTo>
                  <a:lnTo>
                    <a:pt x="383" y="0"/>
                  </a:lnTo>
                  <a:lnTo>
                    <a:pt x="370" y="16"/>
                  </a:lnTo>
                  <a:lnTo>
                    <a:pt x="358" y="36"/>
                  </a:lnTo>
                  <a:lnTo>
                    <a:pt x="341" y="52"/>
                  </a:lnTo>
                  <a:lnTo>
                    <a:pt x="325" y="67"/>
                  </a:lnTo>
                  <a:lnTo>
                    <a:pt x="309" y="84"/>
                  </a:lnTo>
                  <a:lnTo>
                    <a:pt x="289" y="100"/>
                  </a:lnTo>
                  <a:lnTo>
                    <a:pt x="267" y="113"/>
                  </a:lnTo>
                  <a:lnTo>
                    <a:pt x="243" y="127"/>
                  </a:lnTo>
                  <a:lnTo>
                    <a:pt x="221" y="136"/>
                  </a:lnTo>
                  <a:lnTo>
                    <a:pt x="191" y="143"/>
                  </a:lnTo>
                  <a:lnTo>
                    <a:pt x="169" y="143"/>
                  </a:lnTo>
                  <a:lnTo>
                    <a:pt x="146" y="143"/>
                  </a:lnTo>
                  <a:lnTo>
                    <a:pt x="120" y="139"/>
                  </a:lnTo>
                  <a:lnTo>
                    <a:pt x="97" y="133"/>
                  </a:lnTo>
                  <a:lnTo>
                    <a:pt x="75" y="127"/>
                  </a:lnTo>
                  <a:lnTo>
                    <a:pt x="55" y="117"/>
                  </a:lnTo>
                  <a:lnTo>
                    <a:pt x="36" y="103"/>
                  </a:lnTo>
                  <a:lnTo>
                    <a:pt x="20" y="91"/>
                  </a:lnTo>
                  <a:lnTo>
                    <a:pt x="6" y="74"/>
                  </a:lnTo>
                  <a:lnTo>
                    <a:pt x="0" y="58"/>
                  </a:lnTo>
                  <a:close/>
                </a:path>
              </a:pathLst>
            </a:custGeom>
            <a:solidFill>
              <a:srgbClr val="FFB2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06" name="Freeform 1230"/>
            <p:cNvSpPr>
              <a:spLocks/>
            </p:cNvSpPr>
            <p:nvPr/>
          </p:nvSpPr>
          <p:spPr bwMode="auto">
            <a:xfrm>
              <a:off x="982" y="2737"/>
              <a:ext cx="11" cy="4"/>
            </a:xfrm>
            <a:custGeom>
              <a:avLst/>
              <a:gdLst>
                <a:gd name="T0" fmla="*/ 28 w 237"/>
                <a:gd name="T1" fmla="*/ 39 h 128"/>
                <a:gd name="T2" fmla="*/ 61 w 237"/>
                <a:gd name="T3" fmla="*/ 39 h 128"/>
                <a:gd name="T4" fmla="*/ 94 w 237"/>
                <a:gd name="T5" fmla="*/ 36 h 128"/>
                <a:gd name="T6" fmla="*/ 123 w 237"/>
                <a:gd name="T7" fmla="*/ 29 h 128"/>
                <a:gd name="T8" fmla="*/ 149 w 237"/>
                <a:gd name="T9" fmla="*/ 26 h 128"/>
                <a:gd name="T10" fmla="*/ 175 w 237"/>
                <a:gd name="T11" fmla="*/ 20 h 128"/>
                <a:gd name="T12" fmla="*/ 195 w 237"/>
                <a:gd name="T13" fmla="*/ 13 h 128"/>
                <a:gd name="T14" fmla="*/ 214 w 237"/>
                <a:gd name="T15" fmla="*/ 10 h 128"/>
                <a:gd name="T16" fmla="*/ 226 w 237"/>
                <a:gd name="T17" fmla="*/ 3 h 128"/>
                <a:gd name="T18" fmla="*/ 234 w 237"/>
                <a:gd name="T19" fmla="*/ 0 h 128"/>
                <a:gd name="T20" fmla="*/ 237 w 237"/>
                <a:gd name="T21" fmla="*/ 0 h 128"/>
                <a:gd name="T22" fmla="*/ 223 w 237"/>
                <a:gd name="T23" fmla="*/ 10 h 128"/>
                <a:gd name="T24" fmla="*/ 211 w 237"/>
                <a:gd name="T25" fmla="*/ 23 h 128"/>
                <a:gd name="T26" fmla="*/ 198 w 237"/>
                <a:gd name="T27" fmla="*/ 33 h 128"/>
                <a:gd name="T28" fmla="*/ 188 w 237"/>
                <a:gd name="T29" fmla="*/ 46 h 128"/>
                <a:gd name="T30" fmla="*/ 179 w 237"/>
                <a:gd name="T31" fmla="*/ 59 h 128"/>
                <a:gd name="T32" fmla="*/ 171 w 237"/>
                <a:gd name="T33" fmla="*/ 72 h 128"/>
                <a:gd name="T34" fmla="*/ 165 w 237"/>
                <a:gd name="T35" fmla="*/ 84 h 128"/>
                <a:gd name="T36" fmla="*/ 159 w 237"/>
                <a:gd name="T37" fmla="*/ 101 h 128"/>
                <a:gd name="T38" fmla="*/ 155 w 237"/>
                <a:gd name="T39" fmla="*/ 114 h 128"/>
                <a:gd name="T40" fmla="*/ 149 w 237"/>
                <a:gd name="T41" fmla="*/ 128 h 128"/>
                <a:gd name="T42" fmla="*/ 152 w 237"/>
                <a:gd name="T43" fmla="*/ 128 h 128"/>
                <a:gd name="T44" fmla="*/ 140 w 237"/>
                <a:gd name="T45" fmla="*/ 111 h 128"/>
                <a:gd name="T46" fmla="*/ 126 w 237"/>
                <a:gd name="T47" fmla="*/ 98 h 128"/>
                <a:gd name="T48" fmla="*/ 113 w 237"/>
                <a:gd name="T49" fmla="*/ 84 h 128"/>
                <a:gd name="T50" fmla="*/ 100 w 237"/>
                <a:gd name="T51" fmla="*/ 75 h 128"/>
                <a:gd name="T52" fmla="*/ 84 w 237"/>
                <a:gd name="T53" fmla="*/ 65 h 128"/>
                <a:gd name="T54" fmla="*/ 68 w 237"/>
                <a:gd name="T55" fmla="*/ 56 h 128"/>
                <a:gd name="T56" fmla="*/ 52 w 237"/>
                <a:gd name="T57" fmla="*/ 46 h 128"/>
                <a:gd name="T58" fmla="*/ 36 w 237"/>
                <a:gd name="T59" fmla="*/ 39 h 128"/>
                <a:gd name="T60" fmla="*/ 19 w 237"/>
                <a:gd name="T61" fmla="*/ 33 h 128"/>
                <a:gd name="T62" fmla="*/ 0 w 237"/>
                <a:gd name="T63" fmla="*/ 29 h 128"/>
                <a:gd name="T64" fmla="*/ 28 w 237"/>
                <a:gd name="T65" fmla="*/ 3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7" h="128">
                  <a:moveTo>
                    <a:pt x="28" y="39"/>
                  </a:moveTo>
                  <a:lnTo>
                    <a:pt x="61" y="39"/>
                  </a:lnTo>
                  <a:lnTo>
                    <a:pt x="94" y="36"/>
                  </a:lnTo>
                  <a:lnTo>
                    <a:pt x="123" y="29"/>
                  </a:lnTo>
                  <a:lnTo>
                    <a:pt x="149" y="26"/>
                  </a:lnTo>
                  <a:lnTo>
                    <a:pt x="175" y="20"/>
                  </a:lnTo>
                  <a:lnTo>
                    <a:pt x="195" y="13"/>
                  </a:lnTo>
                  <a:lnTo>
                    <a:pt x="214" y="10"/>
                  </a:lnTo>
                  <a:lnTo>
                    <a:pt x="226" y="3"/>
                  </a:lnTo>
                  <a:lnTo>
                    <a:pt x="234" y="0"/>
                  </a:lnTo>
                  <a:lnTo>
                    <a:pt x="237" y="0"/>
                  </a:lnTo>
                  <a:lnTo>
                    <a:pt x="223" y="10"/>
                  </a:lnTo>
                  <a:lnTo>
                    <a:pt x="211" y="23"/>
                  </a:lnTo>
                  <a:lnTo>
                    <a:pt x="198" y="33"/>
                  </a:lnTo>
                  <a:lnTo>
                    <a:pt x="188" y="46"/>
                  </a:lnTo>
                  <a:lnTo>
                    <a:pt x="179" y="59"/>
                  </a:lnTo>
                  <a:lnTo>
                    <a:pt x="171" y="72"/>
                  </a:lnTo>
                  <a:lnTo>
                    <a:pt x="165" y="84"/>
                  </a:lnTo>
                  <a:lnTo>
                    <a:pt x="159" y="101"/>
                  </a:lnTo>
                  <a:lnTo>
                    <a:pt x="155" y="114"/>
                  </a:lnTo>
                  <a:lnTo>
                    <a:pt x="149" y="128"/>
                  </a:lnTo>
                  <a:lnTo>
                    <a:pt x="152" y="128"/>
                  </a:lnTo>
                  <a:lnTo>
                    <a:pt x="140" y="111"/>
                  </a:lnTo>
                  <a:lnTo>
                    <a:pt x="126" y="98"/>
                  </a:lnTo>
                  <a:lnTo>
                    <a:pt x="113" y="84"/>
                  </a:lnTo>
                  <a:lnTo>
                    <a:pt x="100" y="75"/>
                  </a:lnTo>
                  <a:lnTo>
                    <a:pt x="84" y="65"/>
                  </a:lnTo>
                  <a:lnTo>
                    <a:pt x="68" y="56"/>
                  </a:lnTo>
                  <a:lnTo>
                    <a:pt x="52" y="46"/>
                  </a:lnTo>
                  <a:lnTo>
                    <a:pt x="36" y="39"/>
                  </a:lnTo>
                  <a:lnTo>
                    <a:pt x="19" y="33"/>
                  </a:lnTo>
                  <a:lnTo>
                    <a:pt x="0" y="29"/>
                  </a:lnTo>
                  <a:lnTo>
                    <a:pt x="28" y="39"/>
                  </a:lnTo>
                  <a:close/>
                </a:path>
              </a:pathLst>
            </a:custGeom>
            <a:solidFill>
              <a:srgbClr val="FFB2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07" name="Freeform 1231"/>
            <p:cNvSpPr>
              <a:spLocks/>
            </p:cNvSpPr>
            <p:nvPr/>
          </p:nvSpPr>
          <p:spPr bwMode="auto">
            <a:xfrm>
              <a:off x="997" y="2756"/>
              <a:ext cx="8" cy="5"/>
            </a:xfrm>
            <a:custGeom>
              <a:avLst/>
              <a:gdLst>
                <a:gd name="T0" fmla="*/ 6 w 172"/>
                <a:gd name="T1" fmla="*/ 3 h 150"/>
                <a:gd name="T2" fmla="*/ 22 w 172"/>
                <a:gd name="T3" fmla="*/ 9 h 150"/>
                <a:gd name="T4" fmla="*/ 36 w 172"/>
                <a:gd name="T5" fmla="*/ 16 h 150"/>
                <a:gd name="T6" fmla="*/ 52 w 172"/>
                <a:gd name="T7" fmla="*/ 19 h 150"/>
                <a:gd name="T8" fmla="*/ 71 w 172"/>
                <a:gd name="T9" fmla="*/ 25 h 150"/>
                <a:gd name="T10" fmla="*/ 88 w 172"/>
                <a:gd name="T11" fmla="*/ 29 h 150"/>
                <a:gd name="T12" fmla="*/ 104 w 172"/>
                <a:gd name="T13" fmla="*/ 33 h 150"/>
                <a:gd name="T14" fmla="*/ 120 w 172"/>
                <a:gd name="T15" fmla="*/ 36 h 150"/>
                <a:gd name="T16" fmla="*/ 140 w 172"/>
                <a:gd name="T17" fmla="*/ 36 h 150"/>
                <a:gd name="T18" fmla="*/ 156 w 172"/>
                <a:gd name="T19" fmla="*/ 33 h 150"/>
                <a:gd name="T20" fmla="*/ 172 w 172"/>
                <a:gd name="T21" fmla="*/ 33 h 150"/>
                <a:gd name="T22" fmla="*/ 165 w 172"/>
                <a:gd name="T23" fmla="*/ 36 h 150"/>
                <a:gd name="T24" fmla="*/ 159 w 172"/>
                <a:gd name="T25" fmla="*/ 42 h 150"/>
                <a:gd name="T26" fmla="*/ 146 w 172"/>
                <a:gd name="T27" fmla="*/ 52 h 150"/>
                <a:gd name="T28" fmla="*/ 133 w 172"/>
                <a:gd name="T29" fmla="*/ 61 h 150"/>
                <a:gd name="T30" fmla="*/ 116 w 172"/>
                <a:gd name="T31" fmla="*/ 75 h 150"/>
                <a:gd name="T32" fmla="*/ 101 w 172"/>
                <a:gd name="T33" fmla="*/ 91 h 150"/>
                <a:gd name="T34" fmla="*/ 81 w 172"/>
                <a:gd name="T35" fmla="*/ 107 h 150"/>
                <a:gd name="T36" fmla="*/ 65 w 172"/>
                <a:gd name="T37" fmla="*/ 127 h 150"/>
                <a:gd name="T38" fmla="*/ 42 w 172"/>
                <a:gd name="T39" fmla="*/ 146 h 150"/>
                <a:gd name="T40" fmla="*/ 42 w 172"/>
                <a:gd name="T41" fmla="*/ 150 h 150"/>
                <a:gd name="T42" fmla="*/ 42 w 172"/>
                <a:gd name="T43" fmla="*/ 133 h 150"/>
                <a:gd name="T44" fmla="*/ 42 w 172"/>
                <a:gd name="T45" fmla="*/ 117 h 150"/>
                <a:gd name="T46" fmla="*/ 39 w 172"/>
                <a:gd name="T47" fmla="*/ 100 h 150"/>
                <a:gd name="T48" fmla="*/ 39 w 172"/>
                <a:gd name="T49" fmla="*/ 84 h 150"/>
                <a:gd name="T50" fmla="*/ 33 w 172"/>
                <a:gd name="T51" fmla="*/ 69 h 150"/>
                <a:gd name="T52" fmla="*/ 29 w 172"/>
                <a:gd name="T53" fmla="*/ 55 h 150"/>
                <a:gd name="T54" fmla="*/ 22 w 172"/>
                <a:gd name="T55" fmla="*/ 39 h 150"/>
                <a:gd name="T56" fmla="*/ 16 w 172"/>
                <a:gd name="T57" fmla="*/ 25 h 150"/>
                <a:gd name="T58" fmla="*/ 6 w 172"/>
                <a:gd name="T59" fmla="*/ 13 h 150"/>
                <a:gd name="T60" fmla="*/ 0 w 172"/>
                <a:gd name="T61" fmla="*/ 0 h 150"/>
                <a:gd name="T62" fmla="*/ 6 w 172"/>
                <a:gd name="T63" fmla="*/ 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2" h="150">
                  <a:moveTo>
                    <a:pt x="6" y="3"/>
                  </a:moveTo>
                  <a:lnTo>
                    <a:pt x="22" y="9"/>
                  </a:lnTo>
                  <a:lnTo>
                    <a:pt x="36" y="16"/>
                  </a:lnTo>
                  <a:lnTo>
                    <a:pt x="52" y="19"/>
                  </a:lnTo>
                  <a:lnTo>
                    <a:pt x="71" y="25"/>
                  </a:lnTo>
                  <a:lnTo>
                    <a:pt x="88" y="29"/>
                  </a:lnTo>
                  <a:lnTo>
                    <a:pt x="104" y="33"/>
                  </a:lnTo>
                  <a:lnTo>
                    <a:pt x="120" y="36"/>
                  </a:lnTo>
                  <a:lnTo>
                    <a:pt x="140" y="36"/>
                  </a:lnTo>
                  <a:lnTo>
                    <a:pt x="156" y="33"/>
                  </a:lnTo>
                  <a:lnTo>
                    <a:pt x="172" y="33"/>
                  </a:lnTo>
                  <a:lnTo>
                    <a:pt x="165" y="36"/>
                  </a:lnTo>
                  <a:lnTo>
                    <a:pt x="159" y="42"/>
                  </a:lnTo>
                  <a:lnTo>
                    <a:pt x="146" y="52"/>
                  </a:lnTo>
                  <a:lnTo>
                    <a:pt x="133" y="61"/>
                  </a:lnTo>
                  <a:lnTo>
                    <a:pt x="116" y="75"/>
                  </a:lnTo>
                  <a:lnTo>
                    <a:pt x="101" y="91"/>
                  </a:lnTo>
                  <a:lnTo>
                    <a:pt x="81" y="107"/>
                  </a:lnTo>
                  <a:lnTo>
                    <a:pt x="65" y="127"/>
                  </a:lnTo>
                  <a:lnTo>
                    <a:pt x="42" y="146"/>
                  </a:lnTo>
                  <a:lnTo>
                    <a:pt x="42" y="150"/>
                  </a:lnTo>
                  <a:lnTo>
                    <a:pt x="42" y="133"/>
                  </a:lnTo>
                  <a:lnTo>
                    <a:pt x="42" y="117"/>
                  </a:lnTo>
                  <a:lnTo>
                    <a:pt x="39" y="100"/>
                  </a:lnTo>
                  <a:lnTo>
                    <a:pt x="39" y="84"/>
                  </a:lnTo>
                  <a:lnTo>
                    <a:pt x="33" y="69"/>
                  </a:lnTo>
                  <a:lnTo>
                    <a:pt x="29" y="55"/>
                  </a:lnTo>
                  <a:lnTo>
                    <a:pt x="22" y="39"/>
                  </a:lnTo>
                  <a:lnTo>
                    <a:pt x="16" y="25"/>
                  </a:lnTo>
                  <a:lnTo>
                    <a:pt x="6" y="13"/>
                  </a:lnTo>
                  <a:lnTo>
                    <a:pt x="0" y="0"/>
                  </a:lnTo>
                  <a:lnTo>
                    <a:pt x="6" y="3"/>
                  </a:lnTo>
                  <a:close/>
                </a:path>
              </a:pathLst>
            </a:custGeom>
            <a:solidFill>
              <a:srgbClr val="FFB2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08" name="Freeform 1232"/>
            <p:cNvSpPr>
              <a:spLocks/>
            </p:cNvSpPr>
            <p:nvPr/>
          </p:nvSpPr>
          <p:spPr bwMode="auto">
            <a:xfrm>
              <a:off x="1002" y="2802"/>
              <a:ext cx="18" cy="17"/>
            </a:xfrm>
            <a:custGeom>
              <a:avLst/>
              <a:gdLst>
                <a:gd name="T0" fmla="*/ 0 w 403"/>
                <a:gd name="T1" fmla="*/ 3 h 469"/>
                <a:gd name="T2" fmla="*/ 30 w 403"/>
                <a:gd name="T3" fmla="*/ 32 h 469"/>
                <a:gd name="T4" fmla="*/ 62 w 403"/>
                <a:gd name="T5" fmla="*/ 61 h 469"/>
                <a:gd name="T6" fmla="*/ 98 w 403"/>
                <a:gd name="T7" fmla="*/ 84 h 469"/>
                <a:gd name="T8" fmla="*/ 134 w 403"/>
                <a:gd name="T9" fmla="*/ 107 h 469"/>
                <a:gd name="T10" fmla="*/ 173 w 403"/>
                <a:gd name="T11" fmla="*/ 127 h 469"/>
                <a:gd name="T12" fmla="*/ 215 w 403"/>
                <a:gd name="T13" fmla="*/ 139 h 469"/>
                <a:gd name="T14" fmla="*/ 257 w 403"/>
                <a:gd name="T15" fmla="*/ 150 h 469"/>
                <a:gd name="T16" fmla="*/ 305 w 403"/>
                <a:gd name="T17" fmla="*/ 153 h 469"/>
                <a:gd name="T18" fmla="*/ 354 w 403"/>
                <a:gd name="T19" fmla="*/ 153 h 469"/>
                <a:gd name="T20" fmla="*/ 403 w 403"/>
                <a:gd name="T21" fmla="*/ 146 h 469"/>
                <a:gd name="T22" fmla="*/ 400 w 403"/>
                <a:gd name="T23" fmla="*/ 150 h 469"/>
                <a:gd name="T24" fmla="*/ 381 w 403"/>
                <a:gd name="T25" fmla="*/ 159 h 469"/>
                <a:gd name="T26" fmla="*/ 351 w 403"/>
                <a:gd name="T27" fmla="*/ 175 h 469"/>
                <a:gd name="T28" fmla="*/ 316 w 403"/>
                <a:gd name="T29" fmla="*/ 199 h 469"/>
                <a:gd name="T30" fmla="*/ 270 w 403"/>
                <a:gd name="T31" fmla="*/ 231 h 469"/>
                <a:gd name="T32" fmla="*/ 222 w 403"/>
                <a:gd name="T33" fmla="*/ 266 h 469"/>
                <a:gd name="T34" fmla="*/ 170 w 403"/>
                <a:gd name="T35" fmla="*/ 310 h 469"/>
                <a:gd name="T36" fmla="*/ 114 w 403"/>
                <a:gd name="T37" fmla="*/ 355 h 469"/>
                <a:gd name="T38" fmla="*/ 59 w 403"/>
                <a:gd name="T39" fmla="*/ 410 h 469"/>
                <a:gd name="T40" fmla="*/ 7 w 403"/>
                <a:gd name="T41" fmla="*/ 469 h 469"/>
                <a:gd name="T42" fmla="*/ 10 w 403"/>
                <a:gd name="T43" fmla="*/ 469 h 469"/>
                <a:gd name="T44" fmla="*/ 20 w 403"/>
                <a:gd name="T45" fmla="*/ 423 h 469"/>
                <a:gd name="T46" fmla="*/ 30 w 403"/>
                <a:gd name="T47" fmla="*/ 378 h 469"/>
                <a:gd name="T48" fmla="*/ 36 w 403"/>
                <a:gd name="T49" fmla="*/ 329 h 469"/>
                <a:gd name="T50" fmla="*/ 39 w 403"/>
                <a:gd name="T51" fmla="*/ 280 h 469"/>
                <a:gd name="T52" fmla="*/ 39 w 403"/>
                <a:gd name="T53" fmla="*/ 231 h 469"/>
                <a:gd name="T54" fmla="*/ 39 w 403"/>
                <a:gd name="T55" fmla="*/ 185 h 469"/>
                <a:gd name="T56" fmla="*/ 33 w 403"/>
                <a:gd name="T57" fmla="*/ 136 h 469"/>
                <a:gd name="T58" fmla="*/ 27 w 403"/>
                <a:gd name="T59" fmla="*/ 91 h 469"/>
                <a:gd name="T60" fmla="*/ 13 w 403"/>
                <a:gd name="T61" fmla="*/ 45 h 469"/>
                <a:gd name="T62" fmla="*/ 0 w 403"/>
                <a:gd name="T63" fmla="*/ 0 h 469"/>
                <a:gd name="T64" fmla="*/ 0 w 403"/>
                <a:gd name="T65" fmla="*/ 3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3" h="469">
                  <a:moveTo>
                    <a:pt x="0" y="3"/>
                  </a:moveTo>
                  <a:lnTo>
                    <a:pt x="30" y="32"/>
                  </a:lnTo>
                  <a:lnTo>
                    <a:pt x="62" y="61"/>
                  </a:lnTo>
                  <a:lnTo>
                    <a:pt x="98" y="84"/>
                  </a:lnTo>
                  <a:lnTo>
                    <a:pt x="134" y="107"/>
                  </a:lnTo>
                  <a:lnTo>
                    <a:pt x="173" y="127"/>
                  </a:lnTo>
                  <a:lnTo>
                    <a:pt x="215" y="139"/>
                  </a:lnTo>
                  <a:lnTo>
                    <a:pt x="257" y="150"/>
                  </a:lnTo>
                  <a:lnTo>
                    <a:pt x="305" y="153"/>
                  </a:lnTo>
                  <a:lnTo>
                    <a:pt x="354" y="153"/>
                  </a:lnTo>
                  <a:lnTo>
                    <a:pt x="403" y="146"/>
                  </a:lnTo>
                  <a:lnTo>
                    <a:pt x="400" y="150"/>
                  </a:lnTo>
                  <a:lnTo>
                    <a:pt x="381" y="159"/>
                  </a:lnTo>
                  <a:lnTo>
                    <a:pt x="351" y="175"/>
                  </a:lnTo>
                  <a:lnTo>
                    <a:pt x="316" y="199"/>
                  </a:lnTo>
                  <a:lnTo>
                    <a:pt x="270" y="231"/>
                  </a:lnTo>
                  <a:lnTo>
                    <a:pt x="222" y="266"/>
                  </a:lnTo>
                  <a:lnTo>
                    <a:pt x="170" y="310"/>
                  </a:lnTo>
                  <a:lnTo>
                    <a:pt x="114" y="355"/>
                  </a:lnTo>
                  <a:lnTo>
                    <a:pt x="59" y="410"/>
                  </a:lnTo>
                  <a:lnTo>
                    <a:pt x="7" y="469"/>
                  </a:lnTo>
                  <a:lnTo>
                    <a:pt x="10" y="469"/>
                  </a:lnTo>
                  <a:lnTo>
                    <a:pt x="20" y="423"/>
                  </a:lnTo>
                  <a:lnTo>
                    <a:pt x="30" y="378"/>
                  </a:lnTo>
                  <a:lnTo>
                    <a:pt x="36" y="329"/>
                  </a:lnTo>
                  <a:lnTo>
                    <a:pt x="39" y="280"/>
                  </a:lnTo>
                  <a:lnTo>
                    <a:pt x="39" y="231"/>
                  </a:lnTo>
                  <a:lnTo>
                    <a:pt x="39" y="185"/>
                  </a:lnTo>
                  <a:lnTo>
                    <a:pt x="33" y="136"/>
                  </a:lnTo>
                  <a:lnTo>
                    <a:pt x="27" y="91"/>
                  </a:lnTo>
                  <a:lnTo>
                    <a:pt x="13" y="45"/>
                  </a:lnTo>
                  <a:lnTo>
                    <a:pt x="0" y="0"/>
                  </a:lnTo>
                  <a:lnTo>
                    <a:pt x="0" y="3"/>
                  </a:lnTo>
                  <a:close/>
                </a:path>
              </a:pathLst>
            </a:custGeom>
            <a:solidFill>
              <a:srgbClr val="FFB2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09" name="Freeform 1233"/>
            <p:cNvSpPr>
              <a:spLocks/>
            </p:cNvSpPr>
            <p:nvPr/>
          </p:nvSpPr>
          <p:spPr bwMode="auto">
            <a:xfrm>
              <a:off x="1007" y="2856"/>
              <a:ext cx="21" cy="24"/>
            </a:xfrm>
            <a:custGeom>
              <a:avLst/>
              <a:gdLst>
                <a:gd name="T0" fmla="*/ 3 w 494"/>
                <a:gd name="T1" fmla="*/ 3 h 669"/>
                <a:gd name="T2" fmla="*/ 49 w 494"/>
                <a:gd name="T3" fmla="*/ 23 h 669"/>
                <a:gd name="T4" fmla="*/ 98 w 494"/>
                <a:gd name="T5" fmla="*/ 42 h 669"/>
                <a:gd name="T6" fmla="*/ 146 w 494"/>
                <a:gd name="T7" fmla="*/ 62 h 669"/>
                <a:gd name="T8" fmla="*/ 195 w 494"/>
                <a:gd name="T9" fmla="*/ 75 h 669"/>
                <a:gd name="T10" fmla="*/ 247 w 494"/>
                <a:gd name="T11" fmla="*/ 87 h 669"/>
                <a:gd name="T12" fmla="*/ 296 w 494"/>
                <a:gd name="T13" fmla="*/ 98 h 669"/>
                <a:gd name="T14" fmla="*/ 348 w 494"/>
                <a:gd name="T15" fmla="*/ 101 h 669"/>
                <a:gd name="T16" fmla="*/ 396 w 494"/>
                <a:gd name="T17" fmla="*/ 104 h 669"/>
                <a:gd name="T18" fmla="*/ 445 w 494"/>
                <a:gd name="T19" fmla="*/ 104 h 669"/>
                <a:gd name="T20" fmla="*/ 494 w 494"/>
                <a:gd name="T21" fmla="*/ 98 h 669"/>
                <a:gd name="T22" fmla="*/ 487 w 494"/>
                <a:gd name="T23" fmla="*/ 101 h 669"/>
                <a:gd name="T24" fmla="*/ 468 w 494"/>
                <a:gd name="T25" fmla="*/ 117 h 669"/>
                <a:gd name="T26" fmla="*/ 445 w 494"/>
                <a:gd name="T27" fmla="*/ 140 h 669"/>
                <a:gd name="T28" fmla="*/ 423 w 494"/>
                <a:gd name="T29" fmla="*/ 176 h 669"/>
                <a:gd name="T30" fmla="*/ 396 w 494"/>
                <a:gd name="T31" fmla="*/ 225 h 669"/>
                <a:gd name="T32" fmla="*/ 380 w 494"/>
                <a:gd name="T33" fmla="*/ 286 h 669"/>
                <a:gd name="T34" fmla="*/ 371 w 494"/>
                <a:gd name="T35" fmla="*/ 358 h 669"/>
                <a:gd name="T36" fmla="*/ 377 w 494"/>
                <a:gd name="T37" fmla="*/ 446 h 669"/>
                <a:gd name="T38" fmla="*/ 400 w 494"/>
                <a:gd name="T39" fmla="*/ 551 h 669"/>
                <a:gd name="T40" fmla="*/ 442 w 494"/>
                <a:gd name="T41" fmla="*/ 669 h 669"/>
                <a:gd name="T42" fmla="*/ 436 w 494"/>
                <a:gd name="T43" fmla="*/ 666 h 669"/>
                <a:gd name="T44" fmla="*/ 423 w 494"/>
                <a:gd name="T45" fmla="*/ 659 h 669"/>
                <a:gd name="T46" fmla="*/ 396 w 494"/>
                <a:gd name="T47" fmla="*/ 645 h 669"/>
                <a:gd name="T48" fmla="*/ 361 w 494"/>
                <a:gd name="T49" fmla="*/ 630 h 669"/>
                <a:gd name="T50" fmla="*/ 319 w 494"/>
                <a:gd name="T51" fmla="*/ 613 h 669"/>
                <a:gd name="T52" fmla="*/ 274 w 494"/>
                <a:gd name="T53" fmla="*/ 594 h 669"/>
                <a:gd name="T54" fmla="*/ 218 w 494"/>
                <a:gd name="T55" fmla="*/ 578 h 669"/>
                <a:gd name="T56" fmla="*/ 160 w 494"/>
                <a:gd name="T57" fmla="*/ 558 h 669"/>
                <a:gd name="T58" fmla="*/ 98 w 494"/>
                <a:gd name="T59" fmla="*/ 545 h 669"/>
                <a:gd name="T60" fmla="*/ 36 w 494"/>
                <a:gd name="T61" fmla="*/ 531 h 669"/>
                <a:gd name="T62" fmla="*/ 30 w 494"/>
                <a:gd name="T63" fmla="*/ 534 h 669"/>
                <a:gd name="T64" fmla="*/ 49 w 494"/>
                <a:gd name="T65" fmla="*/ 525 h 669"/>
                <a:gd name="T66" fmla="*/ 66 w 494"/>
                <a:gd name="T67" fmla="*/ 515 h 669"/>
                <a:gd name="T68" fmla="*/ 82 w 494"/>
                <a:gd name="T69" fmla="*/ 502 h 669"/>
                <a:gd name="T70" fmla="*/ 98 w 494"/>
                <a:gd name="T71" fmla="*/ 489 h 669"/>
                <a:gd name="T72" fmla="*/ 115 w 494"/>
                <a:gd name="T73" fmla="*/ 473 h 669"/>
                <a:gd name="T74" fmla="*/ 127 w 494"/>
                <a:gd name="T75" fmla="*/ 457 h 669"/>
                <a:gd name="T76" fmla="*/ 137 w 494"/>
                <a:gd name="T77" fmla="*/ 440 h 669"/>
                <a:gd name="T78" fmla="*/ 146 w 494"/>
                <a:gd name="T79" fmla="*/ 421 h 669"/>
                <a:gd name="T80" fmla="*/ 153 w 494"/>
                <a:gd name="T81" fmla="*/ 398 h 669"/>
                <a:gd name="T82" fmla="*/ 160 w 494"/>
                <a:gd name="T83" fmla="*/ 375 h 669"/>
                <a:gd name="T84" fmla="*/ 167 w 494"/>
                <a:gd name="T85" fmla="*/ 329 h 669"/>
                <a:gd name="T86" fmla="*/ 163 w 494"/>
                <a:gd name="T87" fmla="*/ 286 h 669"/>
                <a:gd name="T88" fmla="*/ 156 w 494"/>
                <a:gd name="T89" fmla="*/ 244 h 669"/>
                <a:gd name="T90" fmla="*/ 146 w 494"/>
                <a:gd name="T91" fmla="*/ 205 h 669"/>
                <a:gd name="T92" fmla="*/ 127 w 494"/>
                <a:gd name="T93" fmla="*/ 169 h 669"/>
                <a:gd name="T94" fmla="*/ 108 w 494"/>
                <a:gd name="T95" fmla="*/ 130 h 669"/>
                <a:gd name="T96" fmla="*/ 85 w 494"/>
                <a:gd name="T97" fmla="*/ 98 h 669"/>
                <a:gd name="T98" fmla="*/ 60 w 494"/>
                <a:gd name="T99" fmla="*/ 62 h 669"/>
                <a:gd name="T100" fmla="*/ 30 w 494"/>
                <a:gd name="T101" fmla="*/ 29 h 669"/>
                <a:gd name="T102" fmla="*/ 0 w 494"/>
                <a:gd name="T103" fmla="*/ 0 h 669"/>
                <a:gd name="T104" fmla="*/ 3 w 494"/>
                <a:gd name="T105" fmla="*/ 3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4" h="669">
                  <a:moveTo>
                    <a:pt x="3" y="3"/>
                  </a:moveTo>
                  <a:lnTo>
                    <a:pt x="49" y="23"/>
                  </a:lnTo>
                  <a:lnTo>
                    <a:pt x="98" y="42"/>
                  </a:lnTo>
                  <a:lnTo>
                    <a:pt x="146" y="62"/>
                  </a:lnTo>
                  <a:lnTo>
                    <a:pt x="195" y="75"/>
                  </a:lnTo>
                  <a:lnTo>
                    <a:pt x="247" y="87"/>
                  </a:lnTo>
                  <a:lnTo>
                    <a:pt x="296" y="98"/>
                  </a:lnTo>
                  <a:lnTo>
                    <a:pt x="348" y="101"/>
                  </a:lnTo>
                  <a:lnTo>
                    <a:pt x="396" y="104"/>
                  </a:lnTo>
                  <a:lnTo>
                    <a:pt x="445" y="104"/>
                  </a:lnTo>
                  <a:lnTo>
                    <a:pt x="494" y="98"/>
                  </a:lnTo>
                  <a:lnTo>
                    <a:pt x="487" y="101"/>
                  </a:lnTo>
                  <a:lnTo>
                    <a:pt x="468" y="117"/>
                  </a:lnTo>
                  <a:lnTo>
                    <a:pt x="445" y="140"/>
                  </a:lnTo>
                  <a:lnTo>
                    <a:pt x="423" y="176"/>
                  </a:lnTo>
                  <a:lnTo>
                    <a:pt x="396" y="225"/>
                  </a:lnTo>
                  <a:lnTo>
                    <a:pt x="380" y="286"/>
                  </a:lnTo>
                  <a:lnTo>
                    <a:pt x="371" y="358"/>
                  </a:lnTo>
                  <a:lnTo>
                    <a:pt x="377" y="446"/>
                  </a:lnTo>
                  <a:lnTo>
                    <a:pt x="400" y="551"/>
                  </a:lnTo>
                  <a:lnTo>
                    <a:pt x="442" y="669"/>
                  </a:lnTo>
                  <a:lnTo>
                    <a:pt x="436" y="666"/>
                  </a:lnTo>
                  <a:lnTo>
                    <a:pt x="423" y="659"/>
                  </a:lnTo>
                  <a:lnTo>
                    <a:pt x="396" y="645"/>
                  </a:lnTo>
                  <a:lnTo>
                    <a:pt x="361" y="630"/>
                  </a:lnTo>
                  <a:lnTo>
                    <a:pt x="319" y="613"/>
                  </a:lnTo>
                  <a:lnTo>
                    <a:pt x="274" y="594"/>
                  </a:lnTo>
                  <a:lnTo>
                    <a:pt x="218" y="578"/>
                  </a:lnTo>
                  <a:lnTo>
                    <a:pt x="160" y="558"/>
                  </a:lnTo>
                  <a:lnTo>
                    <a:pt x="98" y="545"/>
                  </a:lnTo>
                  <a:lnTo>
                    <a:pt x="36" y="531"/>
                  </a:lnTo>
                  <a:lnTo>
                    <a:pt x="30" y="534"/>
                  </a:lnTo>
                  <a:lnTo>
                    <a:pt x="49" y="525"/>
                  </a:lnTo>
                  <a:lnTo>
                    <a:pt x="66" y="515"/>
                  </a:lnTo>
                  <a:lnTo>
                    <a:pt x="82" y="502"/>
                  </a:lnTo>
                  <a:lnTo>
                    <a:pt x="98" y="489"/>
                  </a:lnTo>
                  <a:lnTo>
                    <a:pt x="115" y="473"/>
                  </a:lnTo>
                  <a:lnTo>
                    <a:pt x="127" y="457"/>
                  </a:lnTo>
                  <a:lnTo>
                    <a:pt x="137" y="440"/>
                  </a:lnTo>
                  <a:lnTo>
                    <a:pt x="146" y="421"/>
                  </a:lnTo>
                  <a:lnTo>
                    <a:pt x="153" y="398"/>
                  </a:lnTo>
                  <a:lnTo>
                    <a:pt x="160" y="375"/>
                  </a:lnTo>
                  <a:lnTo>
                    <a:pt x="167" y="329"/>
                  </a:lnTo>
                  <a:lnTo>
                    <a:pt x="163" y="286"/>
                  </a:lnTo>
                  <a:lnTo>
                    <a:pt x="156" y="244"/>
                  </a:lnTo>
                  <a:lnTo>
                    <a:pt x="146" y="205"/>
                  </a:lnTo>
                  <a:lnTo>
                    <a:pt x="127" y="169"/>
                  </a:lnTo>
                  <a:lnTo>
                    <a:pt x="108" y="130"/>
                  </a:lnTo>
                  <a:lnTo>
                    <a:pt x="85" y="98"/>
                  </a:lnTo>
                  <a:lnTo>
                    <a:pt x="60" y="62"/>
                  </a:lnTo>
                  <a:lnTo>
                    <a:pt x="30" y="29"/>
                  </a:lnTo>
                  <a:lnTo>
                    <a:pt x="0" y="0"/>
                  </a:lnTo>
                  <a:lnTo>
                    <a:pt x="3" y="3"/>
                  </a:lnTo>
                  <a:close/>
                </a:path>
              </a:pathLst>
            </a:custGeom>
            <a:solidFill>
              <a:srgbClr val="FFB2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10" name="Freeform 1234"/>
            <p:cNvSpPr>
              <a:spLocks/>
            </p:cNvSpPr>
            <p:nvPr/>
          </p:nvSpPr>
          <p:spPr bwMode="auto">
            <a:xfrm>
              <a:off x="972" y="2908"/>
              <a:ext cx="16" cy="17"/>
            </a:xfrm>
            <a:custGeom>
              <a:avLst/>
              <a:gdLst>
                <a:gd name="T0" fmla="*/ 6 w 351"/>
                <a:gd name="T1" fmla="*/ 304 h 464"/>
                <a:gd name="T2" fmla="*/ 58 w 351"/>
                <a:gd name="T3" fmla="*/ 320 h 464"/>
                <a:gd name="T4" fmla="*/ 111 w 351"/>
                <a:gd name="T5" fmla="*/ 340 h 464"/>
                <a:gd name="T6" fmla="*/ 160 w 351"/>
                <a:gd name="T7" fmla="*/ 359 h 464"/>
                <a:gd name="T8" fmla="*/ 204 w 351"/>
                <a:gd name="T9" fmla="*/ 382 h 464"/>
                <a:gd name="T10" fmla="*/ 244 w 351"/>
                <a:gd name="T11" fmla="*/ 401 h 464"/>
                <a:gd name="T12" fmla="*/ 280 w 351"/>
                <a:gd name="T13" fmla="*/ 421 h 464"/>
                <a:gd name="T14" fmla="*/ 309 w 351"/>
                <a:gd name="T15" fmla="*/ 437 h 464"/>
                <a:gd name="T16" fmla="*/ 332 w 351"/>
                <a:gd name="T17" fmla="*/ 454 h 464"/>
                <a:gd name="T18" fmla="*/ 344 w 351"/>
                <a:gd name="T19" fmla="*/ 460 h 464"/>
                <a:gd name="T20" fmla="*/ 351 w 351"/>
                <a:gd name="T21" fmla="*/ 464 h 464"/>
                <a:gd name="T22" fmla="*/ 305 w 351"/>
                <a:gd name="T23" fmla="*/ 415 h 464"/>
                <a:gd name="T24" fmla="*/ 267 w 351"/>
                <a:gd name="T25" fmla="*/ 366 h 464"/>
                <a:gd name="T26" fmla="*/ 234 w 351"/>
                <a:gd name="T27" fmla="*/ 316 h 464"/>
                <a:gd name="T28" fmla="*/ 201 w 351"/>
                <a:gd name="T29" fmla="*/ 268 h 464"/>
                <a:gd name="T30" fmla="*/ 176 w 351"/>
                <a:gd name="T31" fmla="*/ 222 h 464"/>
                <a:gd name="T32" fmla="*/ 156 w 351"/>
                <a:gd name="T33" fmla="*/ 180 h 464"/>
                <a:gd name="T34" fmla="*/ 137 w 351"/>
                <a:gd name="T35" fmla="*/ 134 h 464"/>
                <a:gd name="T36" fmla="*/ 121 w 351"/>
                <a:gd name="T37" fmla="*/ 92 h 464"/>
                <a:gd name="T38" fmla="*/ 107 w 351"/>
                <a:gd name="T39" fmla="*/ 49 h 464"/>
                <a:gd name="T40" fmla="*/ 97 w 351"/>
                <a:gd name="T41" fmla="*/ 10 h 464"/>
                <a:gd name="T42" fmla="*/ 97 w 351"/>
                <a:gd name="T43" fmla="*/ 0 h 464"/>
                <a:gd name="T44" fmla="*/ 97 w 351"/>
                <a:gd name="T45" fmla="*/ 17 h 464"/>
                <a:gd name="T46" fmla="*/ 97 w 351"/>
                <a:gd name="T47" fmla="*/ 33 h 464"/>
                <a:gd name="T48" fmla="*/ 97 w 351"/>
                <a:gd name="T49" fmla="*/ 46 h 464"/>
                <a:gd name="T50" fmla="*/ 97 w 351"/>
                <a:gd name="T51" fmla="*/ 62 h 464"/>
                <a:gd name="T52" fmla="*/ 97 w 351"/>
                <a:gd name="T53" fmla="*/ 78 h 464"/>
                <a:gd name="T54" fmla="*/ 97 w 351"/>
                <a:gd name="T55" fmla="*/ 95 h 464"/>
                <a:gd name="T56" fmla="*/ 94 w 351"/>
                <a:gd name="T57" fmla="*/ 108 h 464"/>
                <a:gd name="T58" fmla="*/ 94 w 351"/>
                <a:gd name="T59" fmla="*/ 125 h 464"/>
                <a:gd name="T60" fmla="*/ 91 w 351"/>
                <a:gd name="T61" fmla="*/ 141 h 464"/>
                <a:gd name="T62" fmla="*/ 91 w 351"/>
                <a:gd name="T63" fmla="*/ 156 h 464"/>
                <a:gd name="T64" fmla="*/ 88 w 351"/>
                <a:gd name="T65" fmla="*/ 177 h 464"/>
                <a:gd name="T66" fmla="*/ 82 w 351"/>
                <a:gd name="T67" fmla="*/ 192 h 464"/>
                <a:gd name="T68" fmla="*/ 75 w 351"/>
                <a:gd name="T69" fmla="*/ 209 h 464"/>
                <a:gd name="T70" fmla="*/ 69 w 351"/>
                <a:gd name="T71" fmla="*/ 225 h 464"/>
                <a:gd name="T72" fmla="*/ 58 w 351"/>
                <a:gd name="T73" fmla="*/ 241 h 464"/>
                <a:gd name="T74" fmla="*/ 49 w 351"/>
                <a:gd name="T75" fmla="*/ 255 h 464"/>
                <a:gd name="T76" fmla="*/ 39 w 351"/>
                <a:gd name="T77" fmla="*/ 271 h 464"/>
                <a:gd name="T78" fmla="*/ 26 w 351"/>
                <a:gd name="T79" fmla="*/ 280 h 464"/>
                <a:gd name="T80" fmla="*/ 14 w 351"/>
                <a:gd name="T81" fmla="*/ 294 h 464"/>
                <a:gd name="T82" fmla="*/ 0 w 351"/>
                <a:gd name="T83" fmla="*/ 304 h 464"/>
                <a:gd name="T84" fmla="*/ 6 w 351"/>
                <a:gd name="T85" fmla="*/ 30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1" h="464">
                  <a:moveTo>
                    <a:pt x="6" y="304"/>
                  </a:moveTo>
                  <a:lnTo>
                    <a:pt x="58" y="320"/>
                  </a:lnTo>
                  <a:lnTo>
                    <a:pt x="111" y="340"/>
                  </a:lnTo>
                  <a:lnTo>
                    <a:pt x="160" y="359"/>
                  </a:lnTo>
                  <a:lnTo>
                    <a:pt x="204" y="382"/>
                  </a:lnTo>
                  <a:lnTo>
                    <a:pt x="244" y="401"/>
                  </a:lnTo>
                  <a:lnTo>
                    <a:pt x="280" y="421"/>
                  </a:lnTo>
                  <a:lnTo>
                    <a:pt x="309" y="437"/>
                  </a:lnTo>
                  <a:lnTo>
                    <a:pt x="332" y="454"/>
                  </a:lnTo>
                  <a:lnTo>
                    <a:pt x="344" y="460"/>
                  </a:lnTo>
                  <a:lnTo>
                    <a:pt x="351" y="464"/>
                  </a:lnTo>
                  <a:lnTo>
                    <a:pt x="305" y="415"/>
                  </a:lnTo>
                  <a:lnTo>
                    <a:pt x="267" y="366"/>
                  </a:lnTo>
                  <a:lnTo>
                    <a:pt x="234" y="316"/>
                  </a:lnTo>
                  <a:lnTo>
                    <a:pt x="201" y="268"/>
                  </a:lnTo>
                  <a:lnTo>
                    <a:pt x="176" y="222"/>
                  </a:lnTo>
                  <a:lnTo>
                    <a:pt x="156" y="180"/>
                  </a:lnTo>
                  <a:lnTo>
                    <a:pt x="137" y="134"/>
                  </a:lnTo>
                  <a:lnTo>
                    <a:pt x="121" y="92"/>
                  </a:lnTo>
                  <a:lnTo>
                    <a:pt x="107" y="49"/>
                  </a:lnTo>
                  <a:lnTo>
                    <a:pt x="97" y="10"/>
                  </a:lnTo>
                  <a:lnTo>
                    <a:pt x="97" y="0"/>
                  </a:lnTo>
                  <a:lnTo>
                    <a:pt x="97" y="17"/>
                  </a:lnTo>
                  <a:lnTo>
                    <a:pt x="97" y="33"/>
                  </a:lnTo>
                  <a:lnTo>
                    <a:pt x="97" y="46"/>
                  </a:lnTo>
                  <a:lnTo>
                    <a:pt x="97" y="62"/>
                  </a:lnTo>
                  <a:lnTo>
                    <a:pt x="97" y="78"/>
                  </a:lnTo>
                  <a:lnTo>
                    <a:pt x="97" y="95"/>
                  </a:lnTo>
                  <a:lnTo>
                    <a:pt x="94" y="108"/>
                  </a:lnTo>
                  <a:lnTo>
                    <a:pt x="94" y="125"/>
                  </a:lnTo>
                  <a:lnTo>
                    <a:pt x="91" y="141"/>
                  </a:lnTo>
                  <a:lnTo>
                    <a:pt x="91" y="156"/>
                  </a:lnTo>
                  <a:lnTo>
                    <a:pt x="88" y="177"/>
                  </a:lnTo>
                  <a:lnTo>
                    <a:pt x="82" y="192"/>
                  </a:lnTo>
                  <a:lnTo>
                    <a:pt x="75" y="209"/>
                  </a:lnTo>
                  <a:lnTo>
                    <a:pt x="69" y="225"/>
                  </a:lnTo>
                  <a:lnTo>
                    <a:pt x="58" y="241"/>
                  </a:lnTo>
                  <a:lnTo>
                    <a:pt x="49" y="255"/>
                  </a:lnTo>
                  <a:lnTo>
                    <a:pt x="39" y="271"/>
                  </a:lnTo>
                  <a:lnTo>
                    <a:pt x="26" y="280"/>
                  </a:lnTo>
                  <a:lnTo>
                    <a:pt x="14" y="294"/>
                  </a:lnTo>
                  <a:lnTo>
                    <a:pt x="0" y="304"/>
                  </a:lnTo>
                  <a:lnTo>
                    <a:pt x="6" y="304"/>
                  </a:lnTo>
                  <a:close/>
                </a:path>
              </a:pathLst>
            </a:custGeom>
            <a:solidFill>
              <a:srgbClr val="FFB2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11" name="Freeform 1235"/>
            <p:cNvSpPr>
              <a:spLocks/>
            </p:cNvSpPr>
            <p:nvPr/>
          </p:nvSpPr>
          <p:spPr bwMode="auto">
            <a:xfrm>
              <a:off x="908" y="2916"/>
              <a:ext cx="38" cy="32"/>
            </a:xfrm>
            <a:custGeom>
              <a:avLst/>
              <a:gdLst>
                <a:gd name="T0" fmla="*/ 224 w 886"/>
                <a:gd name="T1" fmla="*/ 3 h 913"/>
                <a:gd name="T2" fmla="*/ 207 w 886"/>
                <a:gd name="T3" fmla="*/ 43 h 913"/>
                <a:gd name="T4" fmla="*/ 188 w 886"/>
                <a:gd name="T5" fmla="*/ 88 h 913"/>
                <a:gd name="T6" fmla="*/ 168 w 886"/>
                <a:gd name="T7" fmla="*/ 130 h 913"/>
                <a:gd name="T8" fmla="*/ 146 w 886"/>
                <a:gd name="T9" fmla="*/ 176 h 913"/>
                <a:gd name="T10" fmla="*/ 124 w 886"/>
                <a:gd name="T11" fmla="*/ 222 h 913"/>
                <a:gd name="T12" fmla="*/ 100 w 886"/>
                <a:gd name="T13" fmla="*/ 264 h 913"/>
                <a:gd name="T14" fmla="*/ 75 w 886"/>
                <a:gd name="T15" fmla="*/ 306 h 913"/>
                <a:gd name="T16" fmla="*/ 49 w 886"/>
                <a:gd name="T17" fmla="*/ 349 h 913"/>
                <a:gd name="T18" fmla="*/ 23 w 886"/>
                <a:gd name="T19" fmla="*/ 385 h 913"/>
                <a:gd name="T20" fmla="*/ 0 w 886"/>
                <a:gd name="T21" fmla="*/ 421 h 913"/>
                <a:gd name="T22" fmla="*/ 16 w 886"/>
                <a:gd name="T23" fmla="*/ 421 h 913"/>
                <a:gd name="T24" fmla="*/ 64 w 886"/>
                <a:gd name="T25" fmla="*/ 424 h 913"/>
                <a:gd name="T26" fmla="*/ 136 w 886"/>
                <a:gd name="T27" fmla="*/ 430 h 913"/>
                <a:gd name="T28" fmla="*/ 228 w 886"/>
                <a:gd name="T29" fmla="*/ 447 h 913"/>
                <a:gd name="T30" fmla="*/ 331 w 886"/>
                <a:gd name="T31" fmla="*/ 476 h 913"/>
                <a:gd name="T32" fmla="*/ 441 w 886"/>
                <a:gd name="T33" fmla="*/ 518 h 913"/>
                <a:gd name="T34" fmla="*/ 552 w 886"/>
                <a:gd name="T35" fmla="*/ 580 h 913"/>
                <a:gd name="T36" fmla="*/ 655 w 886"/>
                <a:gd name="T37" fmla="*/ 665 h 913"/>
                <a:gd name="T38" fmla="*/ 750 w 886"/>
                <a:gd name="T39" fmla="*/ 776 h 913"/>
                <a:gd name="T40" fmla="*/ 825 w 886"/>
                <a:gd name="T41" fmla="*/ 913 h 913"/>
                <a:gd name="T42" fmla="*/ 825 w 886"/>
                <a:gd name="T43" fmla="*/ 903 h 913"/>
                <a:gd name="T44" fmla="*/ 822 w 886"/>
                <a:gd name="T45" fmla="*/ 880 h 913"/>
                <a:gd name="T46" fmla="*/ 822 w 886"/>
                <a:gd name="T47" fmla="*/ 848 h 913"/>
                <a:gd name="T48" fmla="*/ 819 w 886"/>
                <a:gd name="T49" fmla="*/ 802 h 913"/>
                <a:gd name="T50" fmla="*/ 822 w 886"/>
                <a:gd name="T51" fmla="*/ 750 h 913"/>
                <a:gd name="T52" fmla="*/ 825 w 886"/>
                <a:gd name="T53" fmla="*/ 692 h 913"/>
                <a:gd name="T54" fmla="*/ 831 w 886"/>
                <a:gd name="T55" fmla="*/ 626 h 913"/>
                <a:gd name="T56" fmla="*/ 844 w 886"/>
                <a:gd name="T57" fmla="*/ 557 h 913"/>
                <a:gd name="T58" fmla="*/ 861 w 886"/>
                <a:gd name="T59" fmla="*/ 493 h 913"/>
                <a:gd name="T60" fmla="*/ 886 w 886"/>
                <a:gd name="T61" fmla="*/ 424 h 913"/>
                <a:gd name="T62" fmla="*/ 870 w 886"/>
                <a:gd name="T63" fmla="*/ 433 h 913"/>
                <a:gd name="T64" fmla="*/ 850 w 886"/>
                <a:gd name="T65" fmla="*/ 440 h 913"/>
                <a:gd name="T66" fmla="*/ 831 w 886"/>
                <a:gd name="T67" fmla="*/ 450 h 913"/>
                <a:gd name="T68" fmla="*/ 812 w 886"/>
                <a:gd name="T69" fmla="*/ 457 h 913"/>
                <a:gd name="T70" fmla="*/ 792 w 886"/>
                <a:gd name="T71" fmla="*/ 466 h 913"/>
                <a:gd name="T72" fmla="*/ 773 w 886"/>
                <a:gd name="T73" fmla="*/ 472 h 913"/>
                <a:gd name="T74" fmla="*/ 753 w 886"/>
                <a:gd name="T75" fmla="*/ 479 h 913"/>
                <a:gd name="T76" fmla="*/ 734 w 886"/>
                <a:gd name="T77" fmla="*/ 486 h 913"/>
                <a:gd name="T78" fmla="*/ 715 w 886"/>
                <a:gd name="T79" fmla="*/ 493 h 913"/>
                <a:gd name="T80" fmla="*/ 691 w 886"/>
                <a:gd name="T81" fmla="*/ 499 h 913"/>
                <a:gd name="T82" fmla="*/ 659 w 886"/>
                <a:gd name="T83" fmla="*/ 502 h 913"/>
                <a:gd name="T84" fmla="*/ 627 w 886"/>
                <a:gd name="T85" fmla="*/ 505 h 913"/>
                <a:gd name="T86" fmla="*/ 594 w 886"/>
                <a:gd name="T87" fmla="*/ 502 h 913"/>
                <a:gd name="T88" fmla="*/ 561 w 886"/>
                <a:gd name="T89" fmla="*/ 499 h 913"/>
                <a:gd name="T90" fmla="*/ 529 w 886"/>
                <a:gd name="T91" fmla="*/ 489 h 913"/>
                <a:gd name="T92" fmla="*/ 500 w 886"/>
                <a:gd name="T93" fmla="*/ 483 h 913"/>
                <a:gd name="T94" fmla="*/ 474 w 886"/>
                <a:gd name="T95" fmla="*/ 472 h 913"/>
                <a:gd name="T96" fmla="*/ 448 w 886"/>
                <a:gd name="T97" fmla="*/ 463 h 913"/>
                <a:gd name="T98" fmla="*/ 429 w 886"/>
                <a:gd name="T99" fmla="*/ 457 h 913"/>
                <a:gd name="T100" fmla="*/ 412 w 886"/>
                <a:gd name="T101" fmla="*/ 450 h 913"/>
                <a:gd name="T102" fmla="*/ 367 w 886"/>
                <a:gd name="T103" fmla="*/ 421 h 913"/>
                <a:gd name="T104" fmla="*/ 328 w 886"/>
                <a:gd name="T105" fmla="*/ 388 h 913"/>
                <a:gd name="T106" fmla="*/ 298 w 886"/>
                <a:gd name="T107" fmla="*/ 349 h 913"/>
                <a:gd name="T108" fmla="*/ 276 w 886"/>
                <a:gd name="T109" fmla="*/ 303 h 913"/>
                <a:gd name="T110" fmla="*/ 256 w 886"/>
                <a:gd name="T111" fmla="*/ 258 h 913"/>
                <a:gd name="T112" fmla="*/ 243 w 886"/>
                <a:gd name="T113" fmla="*/ 209 h 913"/>
                <a:gd name="T114" fmla="*/ 237 w 886"/>
                <a:gd name="T115" fmla="*/ 156 h 913"/>
                <a:gd name="T116" fmla="*/ 231 w 886"/>
                <a:gd name="T117" fmla="*/ 104 h 913"/>
                <a:gd name="T118" fmla="*/ 228 w 886"/>
                <a:gd name="T119" fmla="*/ 52 h 913"/>
                <a:gd name="T120" fmla="*/ 224 w 886"/>
                <a:gd name="T121" fmla="*/ 0 h 913"/>
                <a:gd name="T122" fmla="*/ 224 w 886"/>
                <a:gd name="T123" fmla="*/ 3 h 9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86" h="913">
                  <a:moveTo>
                    <a:pt x="224" y="3"/>
                  </a:moveTo>
                  <a:lnTo>
                    <a:pt x="207" y="43"/>
                  </a:lnTo>
                  <a:lnTo>
                    <a:pt x="188" y="88"/>
                  </a:lnTo>
                  <a:lnTo>
                    <a:pt x="168" y="130"/>
                  </a:lnTo>
                  <a:lnTo>
                    <a:pt x="146" y="176"/>
                  </a:lnTo>
                  <a:lnTo>
                    <a:pt x="124" y="222"/>
                  </a:lnTo>
                  <a:lnTo>
                    <a:pt x="100" y="264"/>
                  </a:lnTo>
                  <a:lnTo>
                    <a:pt x="75" y="306"/>
                  </a:lnTo>
                  <a:lnTo>
                    <a:pt x="49" y="349"/>
                  </a:lnTo>
                  <a:lnTo>
                    <a:pt x="23" y="385"/>
                  </a:lnTo>
                  <a:lnTo>
                    <a:pt x="0" y="421"/>
                  </a:lnTo>
                  <a:lnTo>
                    <a:pt x="16" y="421"/>
                  </a:lnTo>
                  <a:lnTo>
                    <a:pt x="64" y="424"/>
                  </a:lnTo>
                  <a:lnTo>
                    <a:pt x="136" y="430"/>
                  </a:lnTo>
                  <a:lnTo>
                    <a:pt x="228" y="447"/>
                  </a:lnTo>
                  <a:lnTo>
                    <a:pt x="331" y="476"/>
                  </a:lnTo>
                  <a:lnTo>
                    <a:pt x="441" y="518"/>
                  </a:lnTo>
                  <a:lnTo>
                    <a:pt x="552" y="580"/>
                  </a:lnTo>
                  <a:lnTo>
                    <a:pt x="655" y="665"/>
                  </a:lnTo>
                  <a:lnTo>
                    <a:pt x="750" y="776"/>
                  </a:lnTo>
                  <a:lnTo>
                    <a:pt x="825" y="913"/>
                  </a:lnTo>
                  <a:lnTo>
                    <a:pt x="825" y="903"/>
                  </a:lnTo>
                  <a:lnTo>
                    <a:pt x="822" y="880"/>
                  </a:lnTo>
                  <a:lnTo>
                    <a:pt x="822" y="848"/>
                  </a:lnTo>
                  <a:lnTo>
                    <a:pt x="819" y="802"/>
                  </a:lnTo>
                  <a:lnTo>
                    <a:pt x="822" y="750"/>
                  </a:lnTo>
                  <a:lnTo>
                    <a:pt x="825" y="692"/>
                  </a:lnTo>
                  <a:lnTo>
                    <a:pt x="831" y="626"/>
                  </a:lnTo>
                  <a:lnTo>
                    <a:pt x="844" y="557"/>
                  </a:lnTo>
                  <a:lnTo>
                    <a:pt x="861" y="493"/>
                  </a:lnTo>
                  <a:lnTo>
                    <a:pt x="886" y="424"/>
                  </a:lnTo>
                  <a:lnTo>
                    <a:pt x="870" y="433"/>
                  </a:lnTo>
                  <a:lnTo>
                    <a:pt x="850" y="440"/>
                  </a:lnTo>
                  <a:lnTo>
                    <a:pt x="831" y="450"/>
                  </a:lnTo>
                  <a:lnTo>
                    <a:pt x="812" y="457"/>
                  </a:lnTo>
                  <a:lnTo>
                    <a:pt x="792" y="466"/>
                  </a:lnTo>
                  <a:lnTo>
                    <a:pt x="773" y="472"/>
                  </a:lnTo>
                  <a:lnTo>
                    <a:pt x="753" y="479"/>
                  </a:lnTo>
                  <a:lnTo>
                    <a:pt x="734" y="486"/>
                  </a:lnTo>
                  <a:lnTo>
                    <a:pt x="715" y="493"/>
                  </a:lnTo>
                  <a:lnTo>
                    <a:pt x="691" y="499"/>
                  </a:lnTo>
                  <a:lnTo>
                    <a:pt x="659" y="502"/>
                  </a:lnTo>
                  <a:lnTo>
                    <a:pt x="627" y="505"/>
                  </a:lnTo>
                  <a:lnTo>
                    <a:pt x="594" y="502"/>
                  </a:lnTo>
                  <a:lnTo>
                    <a:pt x="561" y="499"/>
                  </a:lnTo>
                  <a:lnTo>
                    <a:pt x="529" y="489"/>
                  </a:lnTo>
                  <a:lnTo>
                    <a:pt x="500" y="483"/>
                  </a:lnTo>
                  <a:lnTo>
                    <a:pt x="474" y="472"/>
                  </a:lnTo>
                  <a:lnTo>
                    <a:pt x="448" y="463"/>
                  </a:lnTo>
                  <a:lnTo>
                    <a:pt x="429" y="457"/>
                  </a:lnTo>
                  <a:lnTo>
                    <a:pt x="412" y="450"/>
                  </a:lnTo>
                  <a:lnTo>
                    <a:pt x="367" y="421"/>
                  </a:lnTo>
                  <a:lnTo>
                    <a:pt x="328" y="388"/>
                  </a:lnTo>
                  <a:lnTo>
                    <a:pt x="298" y="349"/>
                  </a:lnTo>
                  <a:lnTo>
                    <a:pt x="276" y="303"/>
                  </a:lnTo>
                  <a:lnTo>
                    <a:pt x="256" y="258"/>
                  </a:lnTo>
                  <a:lnTo>
                    <a:pt x="243" y="209"/>
                  </a:lnTo>
                  <a:lnTo>
                    <a:pt x="237" y="156"/>
                  </a:lnTo>
                  <a:lnTo>
                    <a:pt x="231" y="104"/>
                  </a:lnTo>
                  <a:lnTo>
                    <a:pt x="228" y="52"/>
                  </a:lnTo>
                  <a:lnTo>
                    <a:pt x="224" y="0"/>
                  </a:lnTo>
                  <a:lnTo>
                    <a:pt x="224" y="3"/>
                  </a:lnTo>
                  <a:close/>
                </a:path>
              </a:pathLst>
            </a:custGeom>
            <a:solidFill>
              <a:srgbClr val="FFB2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12" name="Freeform 1236"/>
            <p:cNvSpPr>
              <a:spLocks/>
            </p:cNvSpPr>
            <p:nvPr/>
          </p:nvSpPr>
          <p:spPr bwMode="auto">
            <a:xfrm>
              <a:off x="895" y="2769"/>
              <a:ext cx="41" cy="150"/>
            </a:xfrm>
            <a:custGeom>
              <a:avLst/>
              <a:gdLst>
                <a:gd name="T0" fmla="*/ 416 w 945"/>
                <a:gd name="T1" fmla="*/ 3481 h 4205"/>
                <a:gd name="T2" fmla="*/ 309 w 945"/>
                <a:gd name="T3" fmla="*/ 3272 h 4205"/>
                <a:gd name="T4" fmla="*/ 179 w 945"/>
                <a:gd name="T5" fmla="*/ 2995 h 4205"/>
                <a:gd name="T6" fmla="*/ 62 w 945"/>
                <a:gd name="T7" fmla="*/ 2665 h 4205"/>
                <a:gd name="T8" fmla="*/ 0 w 945"/>
                <a:gd name="T9" fmla="*/ 2303 h 4205"/>
                <a:gd name="T10" fmla="*/ 23 w 945"/>
                <a:gd name="T11" fmla="*/ 1951 h 4205"/>
                <a:gd name="T12" fmla="*/ 136 w 945"/>
                <a:gd name="T13" fmla="*/ 1638 h 4205"/>
                <a:gd name="T14" fmla="*/ 295 w 945"/>
                <a:gd name="T15" fmla="*/ 1358 h 4205"/>
                <a:gd name="T16" fmla="*/ 462 w 945"/>
                <a:gd name="T17" fmla="*/ 1123 h 4205"/>
                <a:gd name="T18" fmla="*/ 591 w 945"/>
                <a:gd name="T19" fmla="*/ 953 h 4205"/>
                <a:gd name="T20" fmla="*/ 682 w 945"/>
                <a:gd name="T21" fmla="*/ 797 h 4205"/>
                <a:gd name="T22" fmla="*/ 776 w 945"/>
                <a:gd name="T23" fmla="*/ 565 h 4205"/>
                <a:gd name="T24" fmla="*/ 855 w 945"/>
                <a:gd name="T25" fmla="*/ 330 h 4205"/>
                <a:gd name="T26" fmla="*/ 910 w 945"/>
                <a:gd name="T27" fmla="*/ 134 h 4205"/>
                <a:gd name="T28" fmla="*/ 941 w 945"/>
                <a:gd name="T29" fmla="*/ 16 h 4205"/>
                <a:gd name="T30" fmla="*/ 938 w 945"/>
                <a:gd name="T31" fmla="*/ 170 h 4205"/>
                <a:gd name="T32" fmla="*/ 890 w 945"/>
                <a:gd name="T33" fmla="*/ 519 h 4205"/>
                <a:gd name="T34" fmla="*/ 798 w 945"/>
                <a:gd name="T35" fmla="*/ 868 h 4205"/>
                <a:gd name="T36" fmla="*/ 679 w 945"/>
                <a:gd name="T37" fmla="*/ 1211 h 4205"/>
                <a:gd name="T38" fmla="*/ 542 w 945"/>
                <a:gd name="T39" fmla="*/ 1537 h 4205"/>
                <a:gd name="T40" fmla="*/ 426 w 945"/>
                <a:gd name="T41" fmla="*/ 1801 h 4205"/>
                <a:gd name="T42" fmla="*/ 364 w 945"/>
                <a:gd name="T43" fmla="*/ 1996 h 4205"/>
                <a:gd name="T44" fmla="*/ 331 w 945"/>
                <a:gd name="T45" fmla="*/ 2176 h 4205"/>
                <a:gd name="T46" fmla="*/ 325 w 945"/>
                <a:gd name="T47" fmla="*/ 2358 h 4205"/>
                <a:gd name="T48" fmla="*/ 331 w 945"/>
                <a:gd name="T49" fmla="*/ 2561 h 4205"/>
                <a:gd name="T50" fmla="*/ 338 w 945"/>
                <a:gd name="T51" fmla="*/ 2705 h 4205"/>
                <a:gd name="T52" fmla="*/ 344 w 945"/>
                <a:gd name="T53" fmla="*/ 2763 h 4205"/>
                <a:gd name="T54" fmla="*/ 361 w 945"/>
                <a:gd name="T55" fmla="*/ 2828 h 4205"/>
                <a:gd name="T56" fmla="*/ 374 w 945"/>
                <a:gd name="T57" fmla="*/ 2891 h 4205"/>
                <a:gd name="T58" fmla="*/ 393 w 945"/>
                <a:gd name="T59" fmla="*/ 2946 h 4205"/>
                <a:gd name="T60" fmla="*/ 442 w 945"/>
                <a:gd name="T61" fmla="*/ 3086 h 4205"/>
                <a:gd name="T62" fmla="*/ 514 w 945"/>
                <a:gd name="T63" fmla="*/ 3330 h 4205"/>
                <a:gd name="T64" fmla="*/ 556 w 945"/>
                <a:gd name="T65" fmla="*/ 3586 h 4205"/>
                <a:gd name="T66" fmla="*/ 556 w 945"/>
                <a:gd name="T67" fmla="*/ 3840 h 4205"/>
                <a:gd name="T68" fmla="*/ 507 w 945"/>
                <a:gd name="T69" fmla="*/ 4084 h 4205"/>
                <a:gd name="T70" fmla="*/ 462 w 945"/>
                <a:gd name="T71" fmla="*/ 4192 h 4205"/>
                <a:gd name="T72" fmla="*/ 474 w 945"/>
                <a:gd name="T73" fmla="*/ 4104 h 4205"/>
                <a:gd name="T74" fmla="*/ 487 w 945"/>
                <a:gd name="T75" fmla="*/ 3957 h 4205"/>
                <a:gd name="T76" fmla="*/ 490 w 945"/>
                <a:gd name="T77" fmla="*/ 3788 h 4205"/>
                <a:gd name="T78" fmla="*/ 471 w 945"/>
                <a:gd name="T79" fmla="*/ 3625 h 4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45" h="4205">
                  <a:moveTo>
                    <a:pt x="451" y="3556"/>
                  </a:moveTo>
                  <a:lnTo>
                    <a:pt x="416" y="3481"/>
                  </a:lnTo>
                  <a:lnTo>
                    <a:pt x="367" y="3386"/>
                  </a:lnTo>
                  <a:lnTo>
                    <a:pt x="309" y="3272"/>
                  </a:lnTo>
                  <a:lnTo>
                    <a:pt x="243" y="3142"/>
                  </a:lnTo>
                  <a:lnTo>
                    <a:pt x="179" y="2995"/>
                  </a:lnTo>
                  <a:lnTo>
                    <a:pt x="117" y="2835"/>
                  </a:lnTo>
                  <a:lnTo>
                    <a:pt x="62" y="2665"/>
                  </a:lnTo>
                  <a:lnTo>
                    <a:pt x="23" y="2486"/>
                  </a:lnTo>
                  <a:lnTo>
                    <a:pt x="0" y="2303"/>
                  </a:lnTo>
                  <a:lnTo>
                    <a:pt x="0" y="2114"/>
                  </a:lnTo>
                  <a:lnTo>
                    <a:pt x="23" y="1951"/>
                  </a:lnTo>
                  <a:lnTo>
                    <a:pt x="72" y="1791"/>
                  </a:lnTo>
                  <a:lnTo>
                    <a:pt x="136" y="1638"/>
                  </a:lnTo>
                  <a:lnTo>
                    <a:pt x="212" y="1491"/>
                  </a:lnTo>
                  <a:lnTo>
                    <a:pt x="295" y="1358"/>
                  </a:lnTo>
                  <a:lnTo>
                    <a:pt x="380" y="1234"/>
                  </a:lnTo>
                  <a:lnTo>
                    <a:pt x="462" y="1123"/>
                  </a:lnTo>
                  <a:lnTo>
                    <a:pt x="536" y="1031"/>
                  </a:lnTo>
                  <a:lnTo>
                    <a:pt x="591" y="953"/>
                  </a:lnTo>
                  <a:lnTo>
                    <a:pt x="630" y="897"/>
                  </a:lnTo>
                  <a:lnTo>
                    <a:pt x="682" y="797"/>
                  </a:lnTo>
                  <a:lnTo>
                    <a:pt x="731" y="682"/>
                  </a:lnTo>
                  <a:lnTo>
                    <a:pt x="776" y="565"/>
                  </a:lnTo>
                  <a:lnTo>
                    <a:pt x="819" y="444"/>
                  </a:lnTo>
                  <a:lnTo>
                    <a:pt x="855" y="330"/>
                  </a:lnTo>
                  <a:lnTo>
                    <a:pt x="886" y="226"/>
                  </a:lnTo>
                  <a:lnTo>
                    <a:pt x="910" y="134"/>
                  </a:lnTo>
                  <a:lnTo>
                    <a:pt x="929" y="62"/>
                  </a:lnTo>
                  <a:lnTo>
                    <a:pt x="941" y="16"/>
                  </a:lnTo>
                  <a:lnTo>
                    <a:pt x="945" y="0"/>
                  </a:lnTo>
                  <a:lnTo>
                    <a:pt x="938" y="170"/>
                  </a:lnTo>
                  <a:lnTo>
                    <a:pt x="919" y="342"/>
                  </a:lnTo>
                  <a:lnTo>
                    <a:pt x="890" y="519"/>
                  </a:lnTo>
                  <a:lnTo>
                    <a:pt x="847" y="695"/>
                  </a:lnTo>
                  <a:lnTo>
                    <a:pt x="798" y="868"/>
                  </a:lnTo>
                  <a:lnTo>
                    <a:pt x="743" y="1041"/>
                  </a:lnTo>
                  <a:lnTo>
                    <a:pt x="679" y="1211"/>
                  </a:lnTo>
                  <a:lnTo>
                    <a:pt x="614" y="1377"/>
                  </a:lnTo>
                  <a:lnTo>
                    <a:pt x="542" y="1537"/>
                  </a:lnTo>
                  <a:lnTo>
                    <a:pt x="474" y="1690"/>
                  </a:lnTo>
                  <a:lnTo>
                    <a:pt x="426" y="1801"/>
                  </a:lnTo>
                  <a:lnTo>
                    <a:pt x="390" y="1902"/>
                  </a:lnTo>
                  <a:lnTo>
                    <a:pt x="364" y="1996"/>
                  </a:lnTo>
                  <a:lnTo>
                    <a:pt x="344" y="2088"/>
                  </a:lnTo>
                  <a:lnTo>
                    <a:pt x="331" y="2176"/>
                  </a:lnTo>
                  <a:lnTo>
                    <a:pt x="328" y="2267"/>
                  </a:lnTo>
                  <a:lnTo>
                    <a:pt x="325" y="2358"/>
                  </a:lnTo>
                  <a:lnTo>
                    <a:pt x="328" y="2457"/>
                  </a:lnTo>
                  <a:lnTo>
                    <a:pt x="331" y="2561"/>
                  </a:lnTo>
                  <a:lnTo>
                    <a:pt x="335" y="2675"/>
                  </a:lnTo>
                  <a:lnTo>
                    <a:pt x="338" y="2705"/>
                  </a:lnTo>
                  <a:lnTo>
                    <a:pt x="341" y="2734"/>
                  </a:lnTo>
                  <a:lnTo>
                    <a:pt x="344" y="2763"/>
                  </a:lnTo>
                  <a:lnTo>
                    <a:pt x="350" y="2796"/>
                  </a:lnTo>
                  <a:lnTo>
                    <a:pt x="361" y="2828"/>
                  </a:lnTo>
                  <a:lnTo>
                    <a:pt x="367" y="2861"/>
                  </a:lnTo>
                  <a:lnTo>
                    <a:pt x="374" y="2891"/>
                  </a:lnTo>
                  <a:lnTo>
                    <a:pt x="383" y="2920"/>
                  </a:lnTo>
                  <a:lnTo>
                    <a:pt x="393" y="2946"/>
                  </a:lnTo>
                  <a:lnTo>
                    <a:pt x="399" y="2968"/>
                  </a:lnTo>
                  <a:lnTo>
                    <a:pt x="442" y="3086"/>
                  </a:lnTo>
                  <a:lnTo>
                    <a:pt x="481" y="3207"/>
                  </a:lnTo>
                  <a:lnTo>
                    <a:pt x="514" y="3330"/>
                  </a:lnTo>
                  <a:lnTo>
                    <a:pt x="539" y="3458"/>
                  </a:lnTo>
                  <a:lnTo>
                    <a:pt x="556" y="3586"/>
                  </a:lnTo>
                  <a:lnTo>
                    <a:pt x="562" y="3713"/>
                  </a:lnTo>
                  <a:lnTo>
                    <a:pt x="556" y="3840"/>
                  </a:lnTo>
                  <a:lnTo>
                    <a:pt x="539" y="3964"/>
                  </a:lnTo>
                  <a:lnTo>
                    <a:pt x="507" y="4084"/>
                  </a:lnTo>
                  <a:lnTo>
                    <a:pt x="462" y="4205"/>
                  </a:lnTo>
                  <a:lnTo>
                    <a:pt x="462" y="4192"/>
                  </a:lnTo>
                  <a:lnTo>
                    <a:pt x="468" y="4156"/>
                  </a:lnTo>
                  <a:lnTo>
                    <a:pt x="474" y="4104"/>
                  </a:lnTo>
                  <a:lnTo>
                    <a:pt x="481" y="4036"/>
                  </a:lnTo>
                  <a:lnTo>
                    <a:pt x="487" y="3957"/>
                  </a:lnTo>
                  <a:lnTo>
                    <a:pt x="490" y="3872"/>
                  </a:lnTo>
                  <a:lnTo>
                    <a:pt x="490" y="3788"/>
                  </a:lnTo>
                  <a:lnTo>
                    <a:pt x="484" y="3703"/>
                  </a:lnTo>
                  <a:lnTo>
                    <a:pt x="471" y="3625"/>
                  </a:lnTo>
                  <a:lnTo>
                    <a:pt x="451" y="3556"/>
                  </a:lnTo>
                  <a:close/>
                </a:path>
              </a:pathLst>
            </a:custGeom>
            <a:solidFill>
              <a:srgbClr val="FFB2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13" name="Freeform 1237"/>
            <p:cNvSpPr>
              <a:spLocks/>
            </p:cNvSpPr>
            <p:nvPr/>
          </p:nvSpPr>
          <p:spPr bwMode="auto">
            <a:xfrm>
              <a:off x="892" y="2743"/>
              <a:ext cx="45" cy="188"/>
            </a:xfrm>
            <a:custGeom>
              <a:avLst/>
              <a:gdLst>
                <a:gd name="T0" fmla="*/ 871 w 1036"/>
                <a:gd name="T1" fmla="*/ 49 h 5246"/>
                <a:gd name="T2" fmla="*/ 932 w 1036"/>
                <a:gd name="T3" fmla="*/ 157 h 5246"/>
                <a:gd name="T4" fmla="*/ 984 w 1036"/>
                <a:gd name="T5" fmla="*/ 277 h 5246"/>
                <a:gd name="T6" fmla="*/ 1020 w 1036"/>
                <a:gd name="T7" fmla="*/ 408 h 5246"/>
                <a:gd name="T8" fmla="*/ 1036 w 1036"/>
                <a:gd name="T9" fmla="*/ 538 h 5246"/>
                <a:gd name="T10" fmla="*/ 1030 w 1036"/>
                <a:gd name="T11" fmla="*/ 676 h 5246"/>
                <a:gd name="T12" fmla="*/ 997 w 1036"/>
                <a:gd name="T13" fmla="*/ 878 h 5246"/>
                <a:gd name="T14" fmla="*/ 935 w 1036"/>
                <a:gd name="T15" fmla="*/ 1126 h 5246"/>
                <a:gd name="T16" fmla="*/ 844 w 1036"/>
                <a:gd name="T17" fmla="*/ 1400 h 5246"/>
                <a:gd name="T18" fmla="*/ 714 w 1036"/>
                <a:gd name="T19" fmla="*/ 1670 h 5246"/>
                <a:gd name="T20" fmla="*/ 558 w 1036"/>
                <a:gd name="T21" fmla="*/ 1905 h 5246"/>
                <a:gd name="T22" fmla="*/ 412 w 1036"/>
                <a:gd name="T23" fmla="*/ 2091 h 5246"/>
                <a:gd name="T24" fmla="*/ 280 w 1036"/>
                <a:gd name="T25" fmla="*/ 2273 h 5246"/>
                <a:gd name="T26" fmla="*/ 179 w 1036"/>
                <a:gd name="T27" fmla="*/ 2483 h 5246"/>
                <a:gd name="T28" fmla="*/ 123 w 1036"/>
                <a:gd name="T29" fmla="*/ 2747 h 5246"/>
                <a:gd name="T30" fmla="*/ 120 w 1036"/>
                <a:gd name="T31" fmla="*/ 3090 h 5246"/>
                <a:gd name="T32" fmla="*/ 159 w 1036"/>
                <a:gd name="T33" fmla="*/ 3369 h 5246"/>
                <a:gd name="T34" fmla="*/ 231 w 1036"/>
                <a:gd name="T35" fmla="*/ 3588 h 5246"/>
                <a:gd name="T36" fmla="*/ 325 w 1036"/>
                <a:gd name="T37" fmla="*/ 3791 h 5246"/>
                <a:gd name="T38" fmla="*/ 436 w 1036"/>
                <a:gd name="T39" fmla="*/ 4015 h 5246"/>
                <a:gd name="T40" fmla="*/ 549 w 1036"/>
                <a:gd name="T41" fmla="*/ 4293 h 5246"/>
                <a:gd name="T42" fmla="*/ 607 w 1036"/>
                <a:gd name="T43" fmla="*/ 4560 h 5246"/>
                <a:gd name="T44" fmla="*/ 604 w 1036"/>
                <a:gd name="T45" fmla="*/ 4802 h 5246"/>
                <a:gd name="T46" fmla="*/ 546 w 1036"/>
                <a:gd name="T47" fmla="*/ 5011 h 5246"/>
                <a:gd name="T48" fmla="*/ 432 w 1036"/>
                <a:gd name="T49" fmla="*/ 5177 h 5246"/>
                <a:gd name="T50" fmla="*/ 257 w 1036"/>
                <a:gd name="T51" fmla="*/ 5225 h 5246"/>
                <a:gd name="T52" fmla="*/ 325 w 1036"/>
                <a:gd name="T53" fmla="*/ 5180 h 5246"/>
                <a:gd name="T54" fmla="*/ 393 w 1036"/>
                <a:gd name="T55" fmla="*/ 5112 h 5246"/>
                <a:gd name="T56" fmla="*/ 455 w 1036"/>
                <a:gd name="T57" fmla="*/ 5027 h 5246"/>
                <a:gd name="T58" fmla="*/ 497 w 1036"/>
                <a:gd name="T59" fmla="*/ 4916 h 5246"/>
                <a:gd name="T60" fmla="*/ 516 w 1036"/>
                <a:gd name="T61" fmla="*/ 4786 h 5246"/>
                <a:gd name="T62" fmla="*/ 527 w 1036"/>
                <a:gd name="T63" fmla="*/ 4714 h 5246"/>
                <a:gd name="T64" fmla="*/ 516 w 1036"/>
                <a:gd name="T65" fmla="*/ 4521 h 5246"/>
                <a:gd name="T66" fmla="*/ 478 w 1036"/>
                <a:gd name="T67" fmla="*/ 4358 h 5246"/>
                <a:gd name="T68" fmla="*/ 436 w 1036"/>
                <a:gd name="T69" fmla="*/ 4238 h 5246"/>
                <a:gd name="T70" fmla="*/ 406 w 1036"/>
                <a:gd name="T71" fmla="*/ 4169 h 5246"/>
                <a:gd name="T72" fmla="*/ 341 w 1036"/>
                <a:gd name="T73" fmla="*/ 4026 h 5246"/>
                <a:gd name="T74" fmla="*/ 228 w 1036"/>
                <a:gd name="T75" fmla="*/ 3800 h 5246"/>
                <a:gd name="T76" fmla="*/ 127 w 1036"/>
                <a:gd name="T77" fmla="*/ 3601 h 5246"/>
                <a:gd name="T78" fmla="*/ 49 w 1036"/>
                <a:gd name="T79" fmla="*/ 3386 h 5246"/>
                <a:gd name="T80" fmla="*/ 7 w 1036"/>
                <a:gd name="T81" fmla="*/ 3109 h 5246"/>
                <a:gd name="T82" fmla="*/ 7 w 1036"/>
                <a:gd name="T83" fmla="*/ 2770 h 5246"/>
                <a:gd name="T84" fmla="*/ 65 w 1036"/>
                <a:gd name="T85" fmla="*/ 2502 h 5246"/>
                <a:gd name="T86" fmla="*/ 165 w 1036"/>
                <a:gd name="T87" fmla="*/ 2293 h 5246"/>
                <a:gd name="T88" fmla="*/ 296 w 1036"/>
                <a:gd name="T89" fmla="*/ 2110 h 5246"/>
                <a:gd name="T90" fmla="*/ 445 w 1036"/>
                <a:gd name="T91" fmla="*/ 1925 h 5246"/>
                <a:gd name="T92" fmla="*/ 533 w 1036"/>
                <a:gd name="T93" fmla="*/ 1801 h 5246"/>
                <a:gd name="T94" fmla="*/ 610 w 1036"/>
                <a:gd name="T95" fmla="*/ 1663 h 5246"/>
                <a:gd name="T96" fmla="*/ 728 w 1036"/>
                <a:gd name="T97" fmla="*/ 1432 h 5246"/>
                <a:gd name="T98" fmla="*/ 848 w 1036"/>
                <a:gd name="T99" fmla="*/ 1141 h 5246"/>
                <a:gd name="T100" fmla="*/ 932 w 1036"/>
                <a:gd name="T101" fmla="*/ 835 h 5246"/>
                <a:gd name="T102" fmla="*/ 948 w 1036"/>
                <a:gd name="T103" fmla="*/ 659 h 5246"/>
                <a:gd name="T104" fmla="*/ 951 w 1036"/>
                <a:gd name="T105" fmla="*/ 597 h 5246"/>
                <a:gd name="T106" fmla="*/ 948 w 1036"/>
                <a:gd name="T107" fmla="*/ 532 h 5246"/>
                <a:gd name="T108" fmla="*/ 942 w 1036"/>
                <a:gd name="T109" fmla="*/ 467 h 5246"/>
                <a:gd name="T110" fmla="*/ 932 w 1036"/>
                <a:gd name="T111" fmla="*/ 401 h 5246"/>
                <a:gd name="T112" fmla="*/ 920 w 1036"/>
                <a:gd name="T113" fmla="*/ 333 h 5246"/>
                <a:gd name="T114" fmla="*/ 903 w 1036"/>
                <a:gd name="T115" fmla="*/ 254 h 5246"/>
                <a:gd name="T116" fmla="*/ 880 w 1036"/>
                <a:gd name="T117" fmla="*/ 186 h 5246"/>
                <a:gd name="T118" fmla="*/ 860 w 1036"/>
                <a:gd name="T119" fmla="*/ 127 h 5246"/>
                <a:gd name="T120" fmla="*/ 835 w 1036"/>
                <a:gd name="T121" fmla="*/ 75 h 5246"/>
                <a:gd name="T122" fmla="*/ 808 w 1036"/>
                <a:gd name="T123" fmla="*/ 30 h 5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36" h="5246">
                  <a:moveTo>
                    <a:pt x="835" y="0"/>
                  </a:moveTo>
                  <a:lnTo>
                    <a:pt x="871" y="49"/>
                  </a:lnTo>
                  <a:lnTo>
                    <a:pt x="903" y="102"/>
                  </a:lnTo>
                  <a:lnTo>
                    <a:pt x="932" y="157"/>
                  </a:lnTo>
                  <a:lnTo>
                    <a:pt x="961" y="215"/>
                  </a:lnTo>
                  <a:lnTo>
                    <a:pt x="984" y="277"/>
                  </a:lnTo>
                  <a:lnTo>
                    <a:pt x="1003" y="342"/>
                  </a:lnTo>
                  <a:lnTo>
                    <a:pt x="1020" y="408"/>
                  </a:lnTo>
                  <a:lnTo>
                    <a:pt x="1030" y="473"/>
                  </a:lnTo>
                  <a:lnTo>
                    <a:pt x="1036" y="538"/>
                  </a:lnTo>
                  <a:lnTo>
                    <a:pt x="1036" y="604"/>
                  </a:lnTo>
                  <a:lnTo>
                    <a:pt x="1030" y="676"/>
                  </a:lnTo>
                  <a:lnTo>
                    <a:pt x="1017" y="770"/>
                  </a:lnTo>
                  <a:lnTo>
                    <a:pt x="997" y="878"/>
                  </a:lnTo>
                  <a:lnTo>
                    <a:pt x="971" y="995"/>
                  </a:lnTo>
                  <a:lnTo>
                    <a:pt x="935" y="1126"/>
                  </a:lnTo>
                  <a:lnTo>
                    <a:pt x="893" y="1259"/>
                  </a:lnTo>
                  <a:lnTo>
                    <a:pt x="844" y="1400"/>
                  </a:lnTo>
                  <a:lnTo>
                    <a:pt x="783" y="1536"/>
                  </a:lnTo>
                  <a:lnTo>
                    <a:pt x="714" y="1670"/>
                  </a:lnTo>
                  <a:lnTo>
                    <a:pt x="637" y="1798"/>
                  </a:lnTo>
                  <a:lnTo>
                    <a:pt x="558" y="1905"/>
                  </a:lnTo>
                  <a:lnTo>
                    <a:pt x="484" y="2000"/>
                  </a:lnTo>
                  <a:lnTo>
                    <a:pt x="412" y="2091"/>
                  </a:lnTo>
                  <a:lnTo>
                    <a:pt x="344" y="2182"/>
                  </a:lnTo>
                  <a:lnTo>
                    <a:pt x="280" y="2273"/>
                  </a:lnTo>
                  <a:lnTo>
                    <a:pt x="225" y="2372"/>
                  </a:lnTo>
                  <a:lnTo>
                    <a:pt x="179" y="2483"/>
                  </a:lnTo>
                  <a:lnTo>
                    <a:pt x="146" y="2607"/>
                  </a:lnTo>
                  <a:lnTo>
                    <a:pt x="123" y="2747"/>
                  </a:lnTo>
                  <a:lnTo>
                    <a:pt x="117" y="2913"/>
                  </a:lnTo>
                  <a:lnTo>
                    <a:pt x="120" y="3090"/>
                  </a:lnTo>
                  <a:lnTo>
                    <a:pt x="137" y="3239"/>
                  </a:lnTo>
                  <a:lnTo>
                    <a:pt x="159" y="3369"/>
                  </a:lnTo>
                  <a:lnTo>
                    <a:pt x="192" y="3484"/>
                  </a:lnTo>
                  <a:lnTo>
                    <a:pt x="231" y="3588"/>
                  </a:lnTo>
                  <a:lnTo>
                    <a:pt x="277" y="3689"/>
                  </a:lnTo>
                  <a:lnTo>
                    <a:pt x="325" y="3791"/>
                  </a:lnTo>
                  <a:lnTo>
                    <a:pt x="380" y="3896"/>
                  </a:lnTo>
                  <a:lnTo>
                    <a:pt x="436" y="4015"/>
                  </a:lnTo>
                  <a:lnTo>
                    <a:pt x="497" y="4150"/>
                  </a:lnTo>
                  <a:lnTo>
                    <a:pt x="549" y="4293"/>
                  </a:lnTo>
                  <a:lnTo>
                    <a:pt x="585" y="4430"/>
                  </a:lnTo>
                  <a:lnTo>
                    <a:pt x="607" y="4560"/>
                  </a:lnTo>
                  <a:lnTo>
                    <a:pt x="614" y="4684"/>
                  </a:lnTo>
                  <a:lnTo>
                    <a:pt x="604" y="4802"/>
                  </a:lnTo>
                  <a:lnTo>
                    <a:pt x="585" y="4910"/>
                  </a:lnTo>
                  <a:lnTo>
                    <a:pt x="546" y="5011"/>
                  </a:lnTo>
                  <a:lnTo>
                    <a:pt x="497" y="5098"/>
                  </a:lnTo>
                  <a:lnTo>
                    <a:pt x="432" y="5177"/>
                  </a:lnTo>
                  <a:lnTo>
                    <a:pt x="354" y="5246"/>
                  </a:lnTo>
                  <a:lnTo>
                    <a:pt x="257" y="5225"/>
                  </a:lnTo>
                  <a:lnTo>
                    <a:pt x="293" y="5206"/>
                  </a:lnTo>
                  <a:lnTo>
                    <a:pt x="325" y="5180"/>
                  </a:lnTo>
                  <a:lnTo>
                    <a:pt x="360" y="5148"/>
                  </a:lnTo>
                  <a:lnTo>
                    <a:pt x="393" y="5112"/>
                  </a:lnTo>
                  <a:lnTo>
                    <a:pt x="426" y="5073"/>
                  </a:lnTo>
                  <a:lnTo>
                    <a:pt x="455" y="5027"/>
                  </a:lnTo>
                  <a:lnTo>
                    <a:pt x="478" y="4975"/>
                  </a:lnTo>
                  <a:lnTo>
                    <a:pt x="497" y="4916"/>
                  </a:lnTo>
                  <a:lnTo>
                    <a:pt x="510" y="4854"/>
                  </a:lnTo>
                  <a:lnTo>
                    <a:pt x="516" y="4786"/>
                  </a:lnTo>
                  <a:lnTo>
                    <a:pt x="516" y="4815"/>
                  </a:lnTo>
                  <a:lnTo>
                    <a:pt x="527" y="4714"/>
                  </a:lnTo>
                  <a:lnTo>
                    <a:pt x="527" y="4616"/>
                  </a:lnTo>
                  <a:lnTo>
                    <a:pt x="516" y="4521"/>
                  </a:lnTo>
                  <a:lnTo>
                    <a:pt x="500" y="4437"/>
                  </a:lnTo>
                  <a:lnTo>
                    <a:pt x="478" y="4358"/>
                  </a:lnTo>
                  <a:lnTo>
                    <a:pt x="458" y="4293"/>
                  </a:lnTo>
                  <a:lnTo>
                    <a:pt x="436" y="4238"/>
                  </a:lnTo>
                  <a:lnTo>
                    <a:pt x="419" y="4195"/>
                  </a:lnTo>
                  <a:lnTo>
                    <a:pt x="406" y="4169"/>
                  </a:lnTo>
                  <a:lnTo>
                    <a:pt x="400" y="4159"/>
                  </a:lnTo>
                  <a:lnTo>
                    <a:pt x="341" y="4026"/>
                  </a:lnTo>
                  <a:lnTo>
                    <a:pt x="283" y="3908"/>
                  </a:lnTo>
                  <a:lnTo>
                    <a:pt x="228" y="3800"/>
                  </a:lnTo>
                  <a:lnTo>
                    <a:pt x="172" y="3703"/>
                  </a:lnTo>
                  <a:lnTo>
                    <a:pt x="127" y="3601"/>
                  </a:lnTo>
                  <a:lnTo>
                    <a:pt x="85" y="3501"/>
                  </a:lnTo>
                  <a:lnTo>
                    <a:pt x="49" y="3386"/>
                  </a:lnTo>
                  <a:lnTo>
                    <a:pt x="23" y="3259"/>
                  </a:lnTo>
                  <a:lnTo>
                    <a:pt x="7" y="3109"/>
                  </a:lnTo>
                  <a:lnTo>
                    <a:pt x="0" y="2933"/>
                  </a:lnTo>
                  <a:lnTo>
                    <a:pt x="7" y="2770"/>
                  </a:lnTo>
                  <a:lnTo>
                    <a:pt x="30" y="2626"/>
                  </a:lnTo>
                  <a:lnTo>
                    <a:pt x="65" y="2502"/>
                  </a:lnTo>
                  <a:lnTo>
                    <a:pt x="110" y="2391"/>
                  </a:lnTo>
                  <a:lnTo>
                    <a:pt x="165" y="2293"/>
                  </a:lnTo>
                  <a:lnTo>
                    <a:pt x="228" y="2202"/>
                  </a:lnTo>
                  <a:lnTo>
                    <a:pt x="296" y="2110"/>
                  </a:lnTo>
                  <a:lnTo>
                    <a:pt x="370" y="2019"/>
                  </a:lnTo>
                  <a:lnTo>
                    <a:pt x="445" y="1925"/>
                  </a:lnTo>
                  <a:lnTo>
                    <a:pt x="519" y="1817"/>
                  </a:lnTo>
                  <a:lnTo>
                    <a:pt x="533" y="1801"/>
                  </a:lnTo>
                  <a:lnTo>
                    <a:pt x="562" y="1745"/>
                  </a:lnTo>
                  <a:lnTo>
                    <a:pt x="610" y="1663"/>
                  </a:lnTo>
                  <a:lnTo>
                    <a:pt x="665" y="1560"/>
                  </a:lnTo>
                  <a:lnTo>
                    <a:pt x="728" y="1432"/>
                  </a:lnTo>
                  <a:lnTo>
                    <a:pt x="789" y="1292"/>
                  </a:lnTo>
                  <a:lnTo>
                    <a:pt x="848" y="1141"/>
                  </a:lnTo>
                  <a:lnTo>
                    <a:pt x="899" y="988"/>
                  </a:lnTo>
                  <a:lnTo>
                    <a:pt x="932" y="835"/>
                  </a:lnTo>
                  <a:lnTo>
                    <a:pt x="951" y="685"/>
                  </a:lnTo>
                  <a:lnTo>
                    <a:pt x="948" y="659"/>
                  </a:lnTo>
                  <a:lnTo>
                    <a:pt x="948" y="630"/>
                  </a:lnTo>
                  <a:lnTo>
                    <a:pt x="951" y="597"/>
                  </a:lnTo>
                  <a:lnTo>
                    <a:pt x="948" y="564"/>
                  </a:lnTo>
                  <a:lnTo>
                    <a:pt x="948" y="532"/>
                  </a:lnTo>
                  <a:lnTo>
                    <a:pt x="945" y="499"/>
                  </a:lnTo>
                  <a:lnTo>
                    <a:pt x="942" y="467"/>
                  </a:lnTo>
                  <a:lnTo>
                    <a:pt x="939" y="434"/>
                  </a:lnTo>
                  <a:lnTo>
                    <a:pt x="932" y="401"/>
                  </a:lnTo>
                  <a:lnTo>
                    <a:pt x="929" y="365"/>
                  </a:lnTo>
                  <a:lnTo>
                    <a:pt x="920" y="333"/>
                  </a:lnTo>
                  <a:lnTo>
                    <a:pt x="912" y="290"/>
                  </a:lnTo>
                  <a:lnTo>
                    <a:pt x="903" y="254"/>
                  </a:lnTo>
                  <a:lnTo>
                    <a:pt x="893" y="218"/>
                  </a:lnTo>
                  <a:lnTo>
                    <a:pt x="880" y="186"/>
                  </a:lnTo>
                  <a:lnTo>
                    <a:pt x="871" y="157"/>
                  </a:lnTo>
                  <a:lnTo>
                    <a:pt x="860" y="127"/>
                  </a:lnTo>
                  <a:lnTo>
                    <a:pt x="848" y="102"/>
                  </a:lnTo>
                  <a:lnTo>
                    <a:pt x="835" y="75"/>
                  </a:lnTo>
                  <a:lnTo>
                    <a:pt x="822" y="52"/>
                  </a:lnTo>
                  <a:lnTo>
                    <a:pt x="808" y="30"/>
                  </a:lnTo>
                  <a:lnTo>
                    <a:pt x="835" y="0"/>
                  </a:lnTo>
                  <a:close/>
                </a:path>
              </a:pathLst>
            </a:custGeom>
            <a:solidFill>
              <a:srgbClr val="FFCB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14" name="Freeform 1238"/>
            <p:cNvSpPr>
              <a:spLocks/>
            </p:cNvSpPr>
            <p:nvPr/>
          </p:nvSpPr>
          <p:spPr bwMode="auto">
            <a:xfrm>
              <a:off x="897" y="2743"/>
              <a:ext cx="40" cy="188"/>
            </a:xfrm>
            <a:custGeom>
              <a:avLst/>
              <a:gdLst>
                <a:gd name="T0" fmla="*/ 718 w 919"/>
                <a:gd name="T1" fmla="*/ 0 h 5246"/>
                <a:gd name="T2" fmla="*/ 754 w 919"/>
                <a:gd name="T3" fmla="*/ 49 h 5246"/>
                <a:gd name="T4" fmla="*/ 786 w 919"/>
                <a:gd name="T5" fmla="*/ 102 h 5246"/>
                <a:gd name="T6" fmla="*/ 815 w 919"/>
                <a:gd name="T7" fmla="*/ 157 h 5246"/>
                <a:gd name="T8" fmla="*/ 844 w 919"/>
                <a:gd name="T9" fmla="*/ 215 h 5246"/>
                <a:gd name="T10" fmla="*/ 867 w 919"/>
                <a:gd name="T11" fmla="*/ 277 h 5246"/>
                <a:gd name="T12" fmla="*/ 886 w 919"/>
                <a:gd name="T13" fmla="*/ 342 h 5246"/>
                <a:gd name="T14" fmla="*/ 903 w 919"/>
                <a:gd name="T15" fmla="*/ 408 h 5246"/>
                <a:gd name="T16" fmla="*/ 913 w 919"/>
                <a:gd name="T17" fmla="*/ 473 h 5246"/>
                <a:gd name="T18" fmla="*/ 919 w 919"/>
                <a:gd name="T19" fmla="*/ 538 h 5246"/>
                <a:gd name="T20" fmla="*/ 919 w 919"/>
                <a:gd name="T21" fmla="*/ 604 h 5246"/>
                <a:gd name="T22" fmla="*/ 913 w 919"/>
                <a:gd name="T23" fmla="*/ 676 h 5246"/>
                <a:gd name="T24" fmla="*/ 900 w 919"/>
                <a:gd name="T25" fmla="*/ 770 h 5246"/>
                <a:gd name="T26" fmla="*/ 880 w 919"/>
                <a:gd name="T27" fmla="*/ 878 h 5246"/>
                <a:gd name="T28" fmla="*/ 854 w 919"/>
                <a:gd name="T29" fmla="*/ 995 h 5246"/>
                <a:gd name="T30" fmla="*/ 818 w 919"/>
                <a:gd name="T31" fmla="*/ 1126 h 5246"/>
                <a:gd name="T32" fmla="*/ 776 w 919"/>
                <a:gd name="T33" fmla="*/ 1259 h 5246"/>
                <a:gd name="T34" fmla="*/ 727 w 919"/>
                <a:gd name="T35" fmla="*/ 1400 h 5246"/>
                <a:gd name="T36" fmla="*/ 666 w 919"/>
                <a:gd name="T37" fmla="*/ 1536 h 5246"/>
                <a:gd name="T38" fmla="*/ 597 w 919"/>
                <a:gd name="T39" fmla="*/ 1670 h 5246"/>
                <a:gd name="T40" fmla="*/ 520 w 919"/>
                <a:gd name="T41" fmla="*/ 1798 h 5246"/>
                <a:gd name="T42" fmla="*/ 441 w 919"/>
                <a:gd name="T43" fmla="*/ 1905 h 5246"/>
                <a:gd name="T44" fmla="*/ 367 w 919"/>
                <a:gd name="T45" fmla="*/ 2000 h 5246"/>
                <a:gd name="T46" fmla="*/ 295 w 919"/>
                <a:gd name="T47" fmla="*/ 2091 h 5246"/>
                <a:gd name="T48" fmla="*/ 227 w 919"/>
                <a:gd name="T49" fmla="*/ 2182 h 5246"/>
                <a:gd name="T50" fmla="*/ 163 w 919"/>
                <a:gd name="T51" fmla="*/ 2273 h 5246"/>
                <a:gd name="T52" fmla="*/ 108 w 919"/>
                <a:gd name="T53" fmla="*/ 2372 h 5246"/>
                <a:gd name="T54" fmla="*/ 62 w 919"/>
                <a:gd name="T55" fmla="*/ 2483 h 5246"/>
                <a:gd name="T56" fmla="*/ 29 w 919"/>
                <a:gd name="T57" fmla="*/ 2607 h 5246"/>
                <a:gd name="T58" fmla="*/ 6 w 919"/>
                <a:gd name="T59" fmla="*/ 2747 h 5246"/>
                <a:gd name="T60" fmla="*/ 0 w 919"/>
                <a:gd name="T61" fmla="*/ 2913 h 5246"/>
                <a:gd name="T62" fmla="*/ 3 w 919"/>
                <a:gd name="T63" fmla="*/ 3090 h 5246"/>
                <a:gd name="T64" fmla="*/ 20 w 919"/>
                <a:gd name="T65" fmla="*/ 3239 h 5246"/>
                <a:gd name="T66" fmla="*/ 42 w 919"/>
                <a:gd name="T67" fmla="*/ 3369 h 5246"/>
                <a:gd name="T68" fmla="*/ 75 w 919"/>
                <a:gd name="T69" fmla="*/ 3484 h 5246"/>
                <a:gd name="T70" fmla="*/ 114 w 919"/>
                <a:gd name="T71" fmla="*/ 3588 h 5246"/>
                <a:gd name="T72" fmla="*/ 160 w 919"/>
                <a:gd name="T73" fmla="*/ 3689 h 5246"/>
                <a:gd name="T74" fmla="*/ 208 w 919"/>
                <a:gd name="T75" fmla="*/ 3791 h 5246"/>
                <a:gd name="T76" fmla="*/ 263 w 919"/>
                <a:gd name="T77" fmla="*/ 3896 h 5246"/>
                <a:gd name="T78" fmla="*/ 319 w 919"/>
                <a:gd name="T79" fmla="*/ 4015 h 5246"/>
                <a:gd name="T80" fmla="*/ 380 w 919"/>
                <a:gd name="T81" fmla="*/ 4150 h 5246"/>
                <a:gd name="T82" fmla="*/ 432 w 919"/>
                <a:gd name="T83" fmla="*/ 4293 h 5246"/>
                <a:gd name="T84" fmla="*/ 468 w 919"/>
                <a:gd name="T85" fmla="*/ 4430 h 5246"/>
                <a:gd name="T86" fmla="*/ 490 w 919"/>
                <a:gd name="T87" fmla="*/ 4560 h 5246"/>
                <a:gd name="T88" fmla="*/ 497 w 919"/>
                <a:gd name="T89" fmla="*/ 4684 h 5246"/>
                <a:gd name="T90" fmla="*/ 487 w 919"/>
                <a:gd name="T91" fmla="*/ 4802 h 5246"/>
                <a:gd name="T92" fmla="*/ 468 w 919"/>
                <a:gd name="T93" fmla="*/ 4910 h 5246"/>
                <a:gd name="T94" fmla="*/ 429 w 919"/>
                <a:gd name="T95" fmla="*/ 5011 h 5246"/>
                <a:gd name="T96" fmla="*/ 380 w 919"/>
                <a:gd name="T97" fmla="*/ 5098 h 5246"/>
                <a:gd name="T98" fmla="*/ 315 w 919"/>
                <a:gd name="T99" fmla="*/ 5177 h 5246"/>
                <a:gd name="T100" fmla="*/ 237 w 919"/>
                <a:gd name="T101" fmla="*/ 5246 h 5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19" h="5246">
                  <a:moveTo>
                    <a:pt x="718" y="0"/>
                  </a:moveTo>
                  <a:lnTo>
                    <a:pt x="754" y="49"/>
                  </a:lnTo>
                  <a:lnTo>
                    <a:pt x="786" y="102"/>
                  </a:lnTo>
                  <a:lnTo>
                    <a:pt x="815" y="157"/>
                  </a:lnTo>
                  <a:lnTo>
                    <a:pt x="844" y="215"/>
                  </a:lnTo>
                  <a:lnTo>
                    <a:pt x="867" y="277"/>
                  </a:lnTo>
                  <a:lnTo>
                    <a:pt x="886" y="342"/>
                  </a:lnTo>
                  <a:lnTo>
                    <a:pt x="903" y="408"/>
                  </a:lnTo>
                  <a:lnTo>
                    <a:pt x="913" y="473"/>
                  </a:lnTo>
                  <a:lnTo>
                    <a:pt x="919" y="538"/>
                  </a:lnTo>
                  <a:lnTo>
                    <a:pt x="919" y="604"/>
                  </a:lnTo>
                  <a:lnTo>
                    <a:pt x="913" y="676"/>
                  </a:lnTo>
                  <a:lnTo>
                    <a:pt x="900" y="770"/>
                  </a:lnTo>
                  <a:lnTo>
                    <a:pt x="880" y="878"/>
                  </a:lnTo>
                  <a:lnTo>
                    <a:pt x="854" y="995"/>
                  </a:lnTo>
                  <a:lnTo>
                    <a:pt x="818" y="1126"/>
                  </a:lnTo>
                  <a:lnTo>
                    <a:pt x="776" y="1259"/>
                  </a:lnTo>
                  <a:lnTo>
                    <a:pt x="727" y="1400"/>
                  </a:lnTo>
                  <a:lnTo>
                    <a:pt x="666" y="1536"/>
                  </a:lnTo>
                  <a:lnTo>
                    <a:pt x="597" y="1670"/>
                  </a:lnTo>
                  <a:lnTo>
                    <a:pt x="520" y="1798"/>
                  </a:lnTo>
                  <a:lnTo>
                    <a:pt x="441" y="1905"/>
                  </a:lnTo>
                  <a:lnTo>
                    <a:pt x="367" y="2000"/>
                  </a:lnTo>
                  <a:lnTo>
                    <a:pt x="295" y="2091"/>
                  </a:lnTo>
                  <a:lnTo>
                    <a:pt x="227" y="2182"/>
                  </a:lnTo>
                  <a:lnTo>
                    <a:pt x="163" y="2273"/>
                  </a:lnTo>
                  <a:lnTo>
                    <a:pt x="108" y="2372"/>
                  </a:lnTo>
                  <a:lnTo>
                    <a:pt x="62" y="2483"/>
                  </a:lnTo>
                  <a:lnTo>
                    <a:pt x="29" y="2607"/>
                  </a:lnTo>
                  <a:lnTo>
                    <a:pt x="6" y="2747"/>
                  </a:lnTo>
                  <a:lnTo>
                    <a:pt x="0" y="2913"/>
                  </a:lnTo>
                  <a:lnTo>
                    <a:pt x="3" y="3090"/>
                  </a:lnTo>
                  <a:lnTo>
                    <a:pt x="20" y="3239"/>
                  </a:lnTo>
                  <a:lnTo>
                    <a:pt x="42" y="3369"/>
                  </a:lnTo>
                  <a:lnTo>
                    <a:pt x="75" y="3484"/>
                  </a:lnTo>
                  <a:lnTo>
                    <a:pt x="114" y="3588"/>
                  </a:lnTo>
                  <a:lnTo>
                    <a:pt x="160" y="3689"/>
                  </a:lnTo>
                  <a:lnTo>
                    <a:pt x="208" y="3791"/>
                  </a:lnTo>
                  <a:lnTo>
                    <a:pt x="263" y="3896"/>
                  </a:lnTo>
                  <a:lnTo>
                    <a:pt x="319" y="4015"/>
                  </a:lnTo>
                  <a:lnTo>
                    <a:pt x="380" y="4150"/>
                  </a:lnTo>
                  <a:lnTo>
                    <a:pt x="432" y="4293"/>
                  </a:lnTo>
                  <a:lnTo>
                    <a:pt x="468" y="4430"/>
                  </a:lnTo>
                  <a:lnTo>
                    <a:pt x="490" y="4560"/>
                  </a:lnTo>
                  <a:lnTo>
                    <a:pt x="497" y="4684"/>
                  </a:lnTo>
                  <a:lnTo>
                    <a:pt x="487" y="4802"/>
                  </a:lnTo>
                  <a:lnTo>
                    <a:pt x="468" y="4910"/>
                  </a:lnTo>
                  <a:lnTo>
                    <a:pt x="429" y="5011"/>
                  </a:lnTo>
                  <a:lnTo>
                    <a:pt x="380" y="5098"/>
                  </a:lnTo>
                  <a:lnTo>
                    <a:pt x="315" y="5177"/>
                  </a:lnTo>
                  <a:lnTo>
                    <a:pt x="237" y="5246"/>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15" name="Freeform 1239"/>
            <p:cNvSpPr>
              <a:spLocks/>
            </p:cNvSpPr>
            <p:nvPr/>
          </p:nvSpPr>
          <p:spPr bwMode="auto">
            <a:xfrm>
              <a:off x="892" y="2808"/>
              <a:ext cx="23" cy="84"/>
            </a:xfrm>
            <a:custGeom>
              <a:avLst/>
              <a:gdLst>
                <a:gd name="T0" fmla="*/ 519 w 519"/>
                <a:gd name="T1" fmla="*/ 0 h 2342"/>
                <a:gd name="T2" fmla="*/ 445 w 519"/>
                <a:gd name="T3" fmla="*/ 108 h 2342"/>
                <a:gd name="T4" fmla="*/ 370 w 519"/>
                <a:gd name="T5" fmla="*/ 202 h 2342"/>
                <a:gd name="T6" fmla="*/ 296 w 519"/>
                <a:gd name="T7" fmla="*/ 293 h 2342"/>
                <a:gd name="T8" fmla="*/ 228 w 519"/>
                <a:gd name="T9" fmla="*/ 385 h 2342"/>
                <a:gd name="T10" fmla="*/ 165 w 519"/>
                <a:gd name="T11" fmla="*/ 476 h 2342"/>
                <a:gd name="T12" fmla="*/ 110 w 519"/>
                <a:gd name="T13" fmla="*/ 574 h 2342"/>
                <a:gd name="T14" fmla="*/ 65 w 519"/>
                <a:gd name="T15" fmla="*/ 685 h 2342"/>
                <a:gd name="T16" fmla="*/ 30 w 519"/>
                <a:gd name="T17" fmla="*/ 809 h 2342"/>
                <a:gd name="T18" fmla="*/ 7 w 519"/>
                <a:gd name="T19" fmla="*/ 953 h 2342"/>
                <a:gd name="T20" fmla="*/ 0 w 519"/>
                <a:gd name="T21" fmla="*/ 1116 h 2342"/>
                <a:gd name="T22" fmla="*/ 7 w 519"/>
                <a:gd name="T23" fmla="*/ 1292 h 2342"/>
                <a:gd name="T24" fmla="*/ 23 w 519"/>
                <a:gd name="T25" fmla="*/ 1442 h 2342"/>
                <a:gd name="T26" fmla="*/ 49 w 519"/>
                <a:gd name="T27" fmla="*/ 1569 h 2342"/>
                <a:gd name="T28" fmla="*/ 85 w 519"/>
                <a:gd name="T29" fmla="*/ 1684 h 2342"/>
                <a:gd name="T30" fmla="*/ 127 w 519"/>
                <a:gd name="T31" fmla="*/ 1784 h 2342"/>
                <a:gd name="T32" fmla="*/ 172 w 519"/>
                <a:gd name="T33" fmla="*/ 1886 h 2342"/>
                <a:gd name="T34" fmla="*/ 228 w 519"/>
                <a:gd name="T35" fmla="*/ 1983 h 2342"/>
                <a:gd name="T36" fmla="*/ 283 w 519"/>
                <a:gd name="T37" fmla="*/ 2091 h 2342"/>
                <a:gd name="T38" fmla="*/ 341 w 519"/>
                <a:gd name="T39" fmla="*/ 2209 h 2342"/>
                <a:gd name="T40" fmla="*/ 400 w 519"/>
                <a:gd name="T41" fmla="*/ 2342 h 2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9" h="2342">
                  <a:moveTo>
                    <a:pt x="519" y="0"/>
                  </a:moveTo>
                  <a:lnTo>
                    <a:pt x="445" y="108"/>
                  </a:lnTo>
                  <a:lnTo>
                    <a:pt x="370" y="202"/>
                  </a:lnTo>
                  <a:lnTo>
                    <a:pt x="296" y="293"/>
                  </a:lnTo>
                  <a:lnTo>
                    <a:pt x="228" y="385"/>
                  </a:lnTo>
                  <a:lnTo>
                    <a:pt x="165" y="476"/>
                  </a:lnTo>
                  <a:lnTo>
                    <a:pt x="110" y="574"/>
                  </a:lnTo>
                  <a:lnTo>
                    <a:pt x="65" y="685"/>
                  </a:lnTo>
                  <a:lnTo>
                    <a:pt x="30" y="809"/>
                  </a:lnTo>
                  <a:lnTo>
                    <a:pt x="7" y="953"/>
                  </a:lnTo>
                  <a:lnTo>
                    <a:pt x="0" y="1116"/>
                  </a:lnTo>
                  <a:lnTo>
                    <a:pt x="7" y="1292"/>
                  </a:lnTo>
                  <a:lnTo>
                    <a:pt x="23" y="1442"/>
                  </a:lnTo>
                  <a:lnTo>
                    <a:pt x="49" y="1569"/>
                  </a:lnTo>
                  <a:lnTo>
                    <a:pt x="85" y="1684"/>
                  </a:lnTo>
                  <a:lnTo>
                    <a:pt x="127" y="1784"/>
                  </a:lnTo>
                  <a:lnTo>
                    <a:pt x="172" y="1886"/>
                  </a:lnTo>
                  <a:lnTo>
                    <a:pt x="228" y="1983"/>
                  </a:lnTo>
                  <a:lnTo>
                    <a:pt x="283" y="2091"/>
                  </a:lnTo>
                  <a:lnTo>
                    <a:pt x="341" y="2209"/>
                  </a:lnTo>
                  <a:lnTo>
                    <a:pt x="400" y="234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16" name="Freeform 1240"/>
            <p:cNvSpPr>
              <a:spLocks/>
            </p:cNvSpPr>
            <p:nvPr/>
          </p:nvSpPr>
          <p:spPr bwMode="auto">
            <a:xfrm>
              <a:off x="796" y="2874"/>
              <a:ext cx="119" cy="118"/>
            </a:xfrm>
            <a:custGeom>
              <a:avLst/>
              <a:gdLst>
                <a:gd name="T0" fmla="*/ 2468 w 2724"/>
                <a:gd name="T1" fmla="*/ 1575 h 3318"/>
                <a:gd name="T2" fmla="*/ 2532 w 2724"/>
                <a:gd name="T3" fmla="*/ 1533 h 3318"/>
                <a:gd name="T4" fmla="*/ 2595 w 2724"/>
                <a:gd name="T5" fmla="*/ 1472 h 3318"/>
                <a:gd name="T6" fmla="*/ 2653 w 2724"/>
                <a:gd name="T7" fmla="*/ 1397 h 3318"/>
                <a:gd name="T8" fmla="*/ 2698 w 2724"/>
                <a:gd name="T9" fmla="*/ 1302 h 3318"/>
                <a:gd name="T10" fmla="*/ 2724 w 2724"/>
                <a:gd name="T11" fmla="*/ 1185 h 3318"/>
                <a:gd name="T12" fmla="*/ 2724 w 2724"/>
                <a:gd name="T13" fmla="*/ 1044 h 3318"/>
                <a:gd name="T14" fmla="*/ 2692 w 2724"/>
                <a:gd name="T15" fmla="*/ 881 h 3318"/>
                <a:gd name="T16" fmla="*/ 2620 w 2724"/>
                <a:gd name="T17" fmla="*/ 696 h 3318"/>
                <a:gd name="T18" fmla="*/ 2504 w 2724"/>
                <a:gd name="T19" fmla="*/ 476 h 3318"/>
                <a:gd name="T20" fmla="*/ 2338 w 2724"/>
                <a:gd name="T21" fmla="*/ 232 h 3318"/>
                <a:gd name="T22" fmla="*/ 2312 w 2724"/>
                <a:gd name="T23" fmla="*/ 206 h 3318"/>
                <a:gd name="T24" fmla="*/ 2279 w 2724"/>
                <a:gd name="T25" fmla="*/ 177 h 3318"/>
                <a:gd name="T26" fmla="*/ 2238 w 2724"/>
                <a:gd name="T27" fmla="*/ 147 h 3318"/>
                <a:gd name="T28" fmla="*/ 2185 w 2724"/>
                <a:gd name="T29" fmla="*/ 117 h 3318"/>
                <a:gd name="T30" fmla="*/ 2123 w 2724"/>
                <a:gd name="T31" fmla="*/ 89 h 3318"/>
                <a:gd name="T32" fmla="*/ 2059 w 2724"/>
                <a:gd name="T33" fmla="*/ 62 h 3318"/>
                <a:gd name="T34" fmla="*/ 1984 w 2724"/>
                <a:gd name="T35" fmla="*/ 39 h 3318"/>
                <a:gd name="T36" fmla="*/ 1903 w 2724"/>
                <a:gd name="T37" fmla="*/ 20 h 3318"/>
                <a:gd name="T38" fmla="*/ 1818 w 2724"/>
                <a:gd name="T39" fmla="*/ 7 h 3318"/>
                <a:gd name="T40" fmla="*/ 1727 w 2724"/>
                <a:gd name="T41" fmla="*/ 0 h 3318"/>
                <a:gd name="T42" fmla="*/ 1656 w 2724"/>
                <a:gd name="T43" fmla="*/ 4 h 3318"/>
                <a:gd name="T44" fmla="*/ 1581 w 2724"/>
                <a:gd name="T45" fmla="*/ 10 h 3318"/>
                <a:gd name="T46" fmla="*/ 1504 w 2724"/>
                <a:gd name="T47" fmla="*/ 26 h 3318"/>
                <a:gd name="T48" fmla="*/ 1422 w 2724"/>
                <a:gd name="T49" fmla="*/ 46 h 3318"/>
                <a:gd name="T50" fmla="*/ 1337 w 2724"/>
                <a:gd name="T51" fmla="*/ 75 h 3318"/>
                <a:gd name="T52" fmla="*/ 1257 w 2724"/>
                <a:gd name="T53" fmla="*/ 108 h 3318"/>
                <a:gd name="T54" fmla="*/ 1172 w 2724"/>
                <a:gd name="T55" fmla="*/ 150 h 3318"/>
                <a:gd name="T56" fmla="*/ 1088 w 2724"/>
                <a:gd name="T57" fmla="*/ 199 h 3318"/>
                <a:gd name="T58" fmla="*/ 1003 w 2724"/>
                <a:gd name="T59" fmla="*/ 255 h 3318"/>
                <a:gd name="T60" fmla="*/ 922 w 2724"/>
                <a:gd name="T61" fmla="*/ 316 h 3318"/>
                <a:gd name="T62" fmla="*/ 850 w 2724"/>
                <a:gd name="T63" fmla="*/ 379 h 3318"/>
                <a:gd name="T64" fmla="*/ 782 w 2724"/>
                <a:gd name="T65" fmla="*/ 451 h 3318"/>
                <a:gd name="T66" fmla="*/ 711 w 2724"/>
                <a:gd name="T67" fmla="*/ 532 h 3318"/>
                <a:gd name="T68" fmla="*/ 643 w 2724"/>
                <a:gd name="T69" fmla="*/ 627 h 3318"/>
                <a:gd name="T70" fmla="*/ 575 w 2724"/>
                <a:gd name="T71" fmla="*/ 738 h 3318"/>
                <a:gd name="T72" fmla="*/ 509 w 2724"/>
                <a:gd name="T73" fmla="*/ 868 h 3318"/>
                <a:gd name="T74" fmla="*/ 445 w 2724"/>
                <a:gd name="T75" fmla="*/ 1015 h 3318"/>
                <a:gd name="T76" fmla="*/ 380 w 2724"/>
                <a:gd name="T77" fmla="*/ 1185 h 3318"/>
                <a:gd name="T78" fmla="*/ 322 w 2724"/>
                <a:gd name="T79" fmla="*/ 1377 h 3318"/>
                <a:gd name="T80" fmla="*/ 262 w 2724"/>
                <a:gd name="T81" fmla="*/ 1592 h 3318"/>
                <a:gd name="T82" fmla="*/ 234 w 2724"/>
                <a:gd name="T83" fmla="*/ 1716 h 3318"/>
                <a:gd name="T84" fmla="*/ 207 w 2724"/>
                <a:gd name="T85" fmla="*/ 1850 h 3318"/>
                <a:gd name="T86" fmla="*/ 182 w 2724"/>
                <a:gd name="T87" fmla="*/ 1991 h 3318"/>
                <a:gd name="T88" fmla="*/ 152 w 2724"/>
                <a:gd name="T89" fmla="*/ 2144 h 3318"/>
                <a:gd name="T90" fmla="*/ 127 w 2724"/>
                <a:gd name="T91" fmla="*/ 2307 h 3318"/>
                <a:gd name="T92" fmla="*/ 100 w 2724"/>
                <a:gd name="T93" fmla="*/ 2483 h 3318"/>
                <a:gd name="T94" fmla="*/ 75 w 2724"/>
                <a:gd name="T95" fmla="*/ 2672 h 3318"/>
                <a:gd name="T96" fmla="*/ 52 w 2724"/>
                <a:gd name="T97" fmla="*/ 2875 h 3318"/>
                <a:gd name="T98" fmla="*/ 26 w 2724"/>
                <a:gd name="T99" fmla="*/ 3090 h 3318"/>
                <a:gd name="T100" fmla="*/ 0 w 2724"/>
                <a:gd name="T101" fmla="*/ 3318 h 3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24" h="3318">
                  <a:moveTo>
                    <a:pt x="2468" y="1575"/>
                  </a:moveTo>
                  <a:lnTo>
                    <a:pt x="2532" y="1533"/>
                  </a:lnTo>
                  <a:lnTo>
                    <a:pt x="2595" y="1472"/>
                  </a:lnTo>
                  <a:lnTo>
                    <a:pt x="2653" y="1397"/>
                  </a:lnTo>
                  <a:lnTo>
                    <a:pt x="2698" y="1302"/>
                  </a:lnTo>
                  <a:lnTo>
                    <a:pt x="2724" y="1185"/>
                  </a:lnTo>
                  <a:lnTo>
                    <a:pt x="2724" y="1044"/>
                  </a:lnTo>
                  <a:lnTo>
                    <a:pt x="2692" y="881"/>
                  </a:lnTo>
                  <a:lnTo>
                    <a:pt x="2620" y="696"/>
                  </a:lnTo>
                  <a:lnTo>
                    <a:pt x="2504" y="476"/>
                  </a:lnTo>
                  <a:lnTo>
                    <a:pt x="2338" y="232"/>
                  </a:lnTo>
                  <a:lnTo>
                    <a:pt x="2312" y="206"/>
                  </a:lnTo>
                  <a:lnTo>
                    <a:pt x="2279" y="177"/>
                  </a:lnTo>
                  <a:lnTo>
                    <a:pt x="2238" y="147"/>
                  </a:lnTo>
                  <a:lnTo>
                    <a:pt x="2185" y="117"/>
                  </a:lnTo>
                  <a:lnTo>
                    <a:pt x="2123" y="89"/>
                  </a:lnTo>
                  <a:lnTo>
                    <a:pt x="2059" y="62"/>
                  </a:lnTo>
                  <a:lnTo>
                    <a:pt x="1984" y="39"/>
                  </a:lnTo>
                  <a:lnTo>
                    <a:pt x="1903" y="20"/>
                  </a:lnTo>
                  <a:lnTo>
                    <a:pt x="1818" y="7"/>
                  </a:lnTo>
                  <a:lnTo>
                    <a:pt x="1727" y="0"/>
                  </a:lnTo>
                  <a:lnTo>
                    <a:pt x="1656" y="4"/>
                  </a:lnTo>
                  <a:lnTo>
                    <a:pt x="1581" y="10"/>
                  </a:lnTo>
                  <a:lnTo>
                    <a:pt x="1504" y="26"/>
                  </a:lnTo>
                  <a:lnTo>
                    <a:pt x="1422" y="46"/>
                  </a:lnTo>
                  <a:lnTo>
                    <a:pt x="1337" y="75"/>
                  </a:lnTo>
                  <a:lnTo>
                    <a:pt x="1257" y="108"/>
                  </a:lnTo>
                  <a:lnTo>
                    <a:pt x="1172" y="150"/>
                  </a:lnTo>
                  <a:lnTo>
                    <a:pt x="1088" y="199"/>
                  </a:lnTo>
                  <a:lnTo>
                    <a:pt x="1003" y="255"/>
                  </a:lnTo>
                  <a:lnTo>
                    <a:pt x="922" y="316"/>
                  </a:lnTo>
                  <a:lnTo>
                    <a:pt x="850" y="379"/>
                  </a:lnTo>
                  <a:lnTo>
                    <a:pt x="782" y="451"/>
                  </a:lnTo>
                  <a:lnTo>
                    <a:pt x="711" y="532"/>
                  </a:lnTo>
                  <a:lnTo>
                    <a:pt x="643" y="627"/>
                  </a:lnTo>
                  <a:lnTo>
                    <a:pt x="575" y="738"/>
                  </a:lnTo>
                  <a:lnTo>
                    <a:pt x="509" y="868"/>
                  </a:lnTo>
                  <a:lnTo>
                    <a:pt x="445" y="1015"/>
                  </a:lnTo>
                  <a:lnTo>
                    <a:pt x="380" y="1185"/>
                  </a:lnTo>
                  <a:lnTo>
                    <a:pt x="322" y="1377"/>
                  </a:lnTo>
                  <a:lnTo>
                    <a:pt x="262" y="1592"/>
                  </a:lnTo>
                  <a:lnTo>
                    <a:pt x="234" y="1716"/>
                  </a:lnTo>
                  <a:lnTo>
                    <a:pt x="207" y="1850"/>
                  </a:lnTo>
                  <a:lnTo>
                    <a:pt x="182" y="1991"/>
                  </a:lnTo>
                  <a:lnTo>
                    <a:pt x="152" y="2144"/>
                  </a:lnTo>
                  <a:lnTo>
                    <a:pt x="127" y="2307"/>
                  </a:lnTo>
                  <a:lnTo>
                    <a:pt x="100" y="2483"/>
                  </a:lnTo>
                  <a:lnTo>
                    <a:pt x="75" y="2672"/>
                  </a:lnTo>
                  <a:lnTo>
                    <a:pt x="52" y="2875"/>
                  </a:lnTo>
                  <a:lnTo>
                    <a:pt x="26" y="3090"/>
                  </a:lnTo>
                  <a:lnTo>
                    <a:pt x="0" y="3318"/>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17" name="Freeform 1241"/>
            <p:cNvSpPr>
              <a:spLocks/>
            </p:cNvSpPr>
            <p:nvPr/>
          </p:nvSpPr>
          <p:spPr bwMode="auto">
            <a:xfrm>
              <a:off x="1117" y="2919"/>
              <a:ext cx="7" cy="6"/>
            </a:xfrm>
            <a:custGeom>
              <a:avLst/>
              <a:gdLst>
                <a:gd name="T0" fmla="*/ 155 w 155"/>
                <a:gd name="T1" fmla="*/ 0 h 169"/>
                <a:gd name="T2" fmla="*/ 152 w 155"/>
                <a:gd name="T3" fmla="*/ 3 h 169"/>
                <a:gd name="T4" fmla="*/ 146 w 155"/>
                <a:gd name="T5" fmla="*/ 9 h 169"/>
                <a:gd name="T6" fmla="*/ 138 w 155"/>
                <a:gd name="T7" fmla="*/ 23 h 169"/>
                <a:gd name="T8" fmla="*/ 126 w 155"/>
                <a:gd name="T9" fmla="*/ 39 h 169"/>
                <a:gd name="T10" fmla="*/ 113 w 155"/>
                <a:gd name="T11" fmla="*/ 58 h 169"/>
                <a:gd name="T12" fmla="*/ 97 w 155"/>
                <a:gd name="T13" fmla="*/ 78 h 169"/>
                <a:gd name="T14" fmla="*/ 74 w 155"/>
                <a:gd name="T15" fmla="*/ 100 h 169"/>
                <a:gd name="T16" fmla="*/ 52 w 155"/>
                <a:gd name="T17" fmla="*/ 124 h 169"/>
                <a:gd name="T18" fmla="*/ 28 w 155"/>
                <a:gd name="T19" fmla="*/ 150 h 169"/>
                <a:gd name="T20" fmla="*/ 0 w 155"/>
                <a:gd name="T21" fmla="*/ 16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5" h="169">
                  <a:moveTo>
                    <a:pt x="155" y="0"/>
                  </a:moveTo>
                  <a:lnTo>
                    <a:pt x="152" y="3"/>
                  </a:lnTo>
                  <a:lnTo>
                    <a:pt x="146" y="9"/>
                  </a:lnTo>
                  <a:lnTo>
                    <a:pt x="138" y="23"/>
                  </a:lnTo>
                  <a:lnTo>
                    <a:pt x="126" y="39"/>
                  </a:lnTo>
                  <a:lnTo>
                    <a:pt x="113" y="58"/>
                  </a:lnTo>
                  <a:lnTo>
                    <a:pt x="97" y="78"/>
                  </a:lnTo>
                  <a:lnTo>
                    <a:pt x="74" y="100"/>
                  </a:lnTo>
                  <a:lnTo>
                    <a:pt x="52" y="124"/>
                  </a:lnTo>
                  <a:lnTo>
                    <a:pt x="28" y="150"/>
                  </a:lnTo>
                  <a:lnTo>
                    <a:pt x="0" y="169"/>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18" name="Freeform 1242"/>
            <p:cNvSpPr>
              <a:spLocks/>
            </p:cNvSpPr>
            <p:nvPr/>
          </p:nvSpPr>
          <p:spPr bwMode="auto">
            <a:xfrm>
              <a:off x="1046" y="3002"/>
              <a:ext cx="13" cy="8"/>
            </a:xfrm>
            <a:custGeom>
              <a:avLst/>
              <a:gdLst>
                <a:gd name="T0" fmla="*/ 296 w 296"/>
                <a:gd name="T1" fmla="*/ 0 h 205"/>
                <a:gd name="T2" fmla="*/ 289 w 296"/>
                <a:gd name="T3" fmla="*/ 6 h 205"/>
                <a:gd name="T4" fmla="*/ 273 w 296"/>
                <a:gd name="T5" fmla="*/ 19 h 205"/>
                <a:gd name="T6" fmla="*/ 251 w 296"/>
                <a:gd name="T7" fmla="*/ 39 h 205"/>
                <a:gd name="T8" fmla="*/ 218 w 296"/>
                <a:gd name="T9" fmla="*/ 65 h 205"/>
                <a:gd name="T10" fmla="*/ 182 w 296"/>
                <a:gd name="T11" fmla="*/ 91 h 205"/>
                <a:gd name="T12" fmla="*/ 143 w 296"/>
                <a:gd name="T13" fmla="*/ 121 h 205"/>
                <a:gd name="T14" fmla="*/ 105 w 296"/>
                <a:gd name="T15" fmla="*/ 146 h 205"/>
                <a:gd name="T16" fmla="*/ 66 w 296"/>
                <a:gd name="T17" fmla="*/ 173 h 205"/>
                <a:gd name="T18" fmla="*/ 30 w 296"/>
                <a:gd name="T19" fmla="*/ 192 h 205"/>
                <a:gd name="T20" fmla="*/ 0 w 296"/>
                <a:gd name="T21"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6" h="205">
                  <a:moveTo>
                    <a:pt x="296" y="0"/>
                  </a:moveTo>
                  <a:lnTo>
                    <a:pt x="289" y="6"/>
                  </a:lnTo>
                  <a:lnTo>
                    <a:pt x="273" y="19"/>
                  </a:lnTo>
                  <a:lnTo>
                    <a:pt x="251" y="39"/>
                  </a:lnTo>
                  <a:lnTo>
                    <a:pt x="218" y="65"/>
                  </a:lnTo>
                  <a:lnTo>
                    <a:pt x="182" y="91"/>
                  </a:lnTo>
                  <a:lnTo>
                    <a:pt x="143" y="121"/>
                  </a:lnTo>
                  <a:lnTo>
                    <a:pt x="105" y="146"/>
                  </a:lnTo>
                  <a:lnTo>
                    <a:pt x="66" y="173"/>
                  </a:lnTo>
                  <a:lnTo>
                    <a:pt x="30" y="192"/>
                  </a:lnTo>
                  <a:lnTo>
                    <a:pt x="0" y="205"/>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19" name="Freeform 1243"/>
            <p:cNvSpPr>
              <a:spLocks/>
            </p:cNvSpPr>
            <p:nvPr/>
          </p:nvSpPr>
          <p:spPr bwMode="auto">
            <a:xfrm>
              <a:off x="1120" y="2752"/>
              <a:ext cx="10" cy="7"/>
            </a:xfrm>
            <a:custGeom>
              <a:avLst/>
              <a:gdLst>
                <a:gd name="T0" fmla="*/ 247 w 247"/>
                <a:gd name="T1" fmla="*/ 183 h 183"/>
                <a:gd name="T2" fmla="*/ 244 w 247"/>
                <a:gd name="T3" fmla="*/ 180 h 183"/>
                <a:gd name="T4" fmla="*/ 237 w 247"/>
                <a:gd name="T5" fmla="*/ 169 h 183"/>
                <a:gd name="T6" fmla="*/ 220 w 247"/>
                <a:gd name="T7" fmla="*/ 150 h 183"/>
                <a:gd name="T8" fmla="*/ 204 w 247"/>
                <a:gd name="T9" fmla="*/ 130 h 183"/>
                <a:gd name="T10" fmla="*/ 182 w 247"/>
                <a:gd name="T11" fmla="*/ 108 h 183"/>
                <a:gd name="T12" fmla="*/ 152 w 247"/>
                <a:gd name="T13" fmla="*/ 81 h 183"/>
                <a:gd name="T14" fmla="*/ 120 w 247"/>
                <a:gd name="T15" fmla="*/ 55 h 183"/>
                <a:gd name="T16" fmla="*/ 85 w 247"/>
                <a:gd name="T17" fmla="*/ 32 h 183"/>
                <a:gd name="T18" fmla="*/ 42 w 247"/>
                <a:gd name="T19" fmla="*/ 16 h 183"/>
                <a:gd name="T20" fmla="*/ 0 w 247"/>
                <a:gd name="T2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7" h="183">
                  <a:moveTo>
                    <a:pt x="247" y="183"/>
                  </a:moveTo>
                  <a:lnTo>
                    <a:pt x="244" y="180"/>
                  </a:lnTo>
                  <a:lnTo>
                    <a:pt x="237" y="169"/>
                  </a:lnTo>
                  <a:lnTo>
                    <a:pt x="220" y="150"/>
                  </a:lnTo>
                  <a:lnTo>
                    <a:pt x="204" y="130"/>
                  </a:lnTo>
                  <a:lnTo>
                    <a:pt x="182" y="108"/>
                  </a:lnTo>
                  <a:lnTo>
                    <a:pt x="152" y="81"/>
                  </a:lnTo>
                  <a:lnTo>
                    <a:pt x="120" y="55"/>
                  </a:lnTo>
                  <a:lnTo>
                    <a:pt x="85" y="32"/>
                  </a:lnTo>
                  <a:lnTo>
                    <a:pt x="42" y="16"/>
                  </a:lnTo>
                  <a:lnTo>
                    <a:pt x="0"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20" name="Freeform 1244"/>
            <p:cNvSpPr>
              <a:spLocks/>
            </p:cNvSpPr>
            <p:nvPr/>
          </p:nvSpPr>
          <p:spPr bwMode="auto">
            <a:xfrm>
              <a:off x="1127" y="2777"/>
              <a:ext cx="17" cy="133"/>
            </a:xfrm>
            <a:custGeom>
              <a:avLst/>
              <a:gdLst>
                <a:gd name="T0" fmla="*/ 244 w 400"/>
                <a:gd name="T1" fmla="*/ 241 h 3716"/>
                <a:gd name="T2" fmla="*/ 267 w 400"/>
                <a:gd name="T3" fmla="*/ 333 h 3716"/>
                <a:gd name="T4" fmla="*/ 290 w 400"/>
                <a:gd name="T5" fmla="*/ 447 h 3716"/>
                <a:gd name="T6" fmla="*/ 313 w 400"/>
                <a:gd name="T7" fmla="*/ 585 h 3716"/>
                <a:gd name="T8" fmla="*/ 335 w 400"/>
                <a:gd name="T9" fmla="*/ 737 h 3716"/>
                <a:gd name="T10" fmla="*/ 354 w 400"/>
                <a:gd name="T11" fmla="*/ 901 h 3716"/>
                <a:gd name="T12" fmla="*/ 371 w 400"/>
                <a:gd name="T13" fmla="*/ 1074 h 3716"/>
                <a:gd name="T14" fmla="*/ 384 w 400"/>
                <a:gd name="T15" fmla="*/ 1246 h 3716"/>
                <a:gd name="T16" fmla="*/ 393 w 400"/>
                <a:gd name="T17" fmla="*/ 1419 h 3716"/>
                <a:gd name="T18" fmla="*/ 397 w 400"/>
                <a:gd name="T19" fmla="*/ 1582 h 3716"/>
                <a:gd name="T20" fmla="*/ 400 w 400"/>
                <a:gd name="T21" fmla="*/ 1736 h 3716"/>
                <a:gd name="T22" fmla="*/ 390 w 400"/>
                <a:gd name="T23" fmla="*/ 1899 h 3716"/>
                <a:gd name="T24" fmla="*/ 374 w 400"/>
                <a:gd name="T25" fmla="*/ 2094 h 3716"/>
                <a:gd name="T26" fmla="*/ 351 w 400"/>
                <a:gd name="T27" fmla="*/ 2314 h 3716"/>
                <a:gd name="T28" fmla="*/ 319 w 400"/>
                <a:gd name="T29" fmla="*/ 2544 h 3716"/>
                <a:gd name="T30" fmla="*/ 283 w 400"/>
                <a:gd name="T31" fmla="*/ 2783 h 3716"/>
                <a:gd name="T32" fmla="*/ 238 w 400"/>
                <a:gd name="T33" fmla="*/ 3015 h 3716"/>
                <a:gd name="T34" fmla="*/ 189 w 400"/>
                <a:gd name="T35" fmla="*/ 3233 h 3716"/>
                <a:gd name="T36" fmla="*/ 137 w 400"/>
                <a:gd name="T37" fmla="*/ 3429 h 3716"/>
                <a:gd name="T38" fmla="*/ 82 w 400"/>
                <a:gd name="T39" fmla="*/ 3595 h 3716"/>
                <a:gd name="T40" fmla="*/ 27 w 400"/>
                <a:gd name="T41" fmla="*/ 3716 h 3716"/>
                <a:gd name="T42" fmla="*/ 24 w 400"/>
                <a:gd name="T43" fmla="*/ 3716 h 3716"/>
                <a:gd name="T44" fmla="*/ 17 w 400"/>
                <a:gd name="T45" fmla="*/ 3712 h 3716"/>
                <a:gd name="T46" fmla="*/ 7 w 400"/>
                <a:gd name="T47" fmla="*/ 3703 h 3716"/>
                <a:gd name="T48" fmla="*/ 0 w 400"/>
                <a:gd name="T49" fmla="*/ 3683 h 3716"/>
                <a:gd name="T50" fmla="*/ 0 w 400"/>
                <a:gd name="T51" fmla="*/ 3644 h 3716"/>
                <a:gd name="T52" fmla="*/ 4 w 400"/>
                <a:gd name="T53" fmla="*/ 3589 h 3716"/>
                <a:gd name="T54" fmla="*/ 17 w 400"/>
                <a:gd name="T55" fmla="*/ 3510 h 3716"/>
                <a:gd name="T56" fmla="*/ 43 w 400"/>
                <a:gd name="T57" fmla="*/ 3402 h 3716"/>
                <a:gd name="T58" fmla="*/ 82 w 400"/>
                <a:gd name="T59" fmla="*/ 3262 h 3716"/>
                <a:gd name="T60" fmla="*/ 140 w 400"/>
                <a:gd name="T61" fmla="*/ 3090 h 3716"/>
                <a:gd name="T62" fmla="*/ 163 w 400"/>
                <a:gd name="T63" fmla="*/ 2995 h 3716"/>
                <a:gd name="T64" fmla="*/ 189 w 400"/>
                <a:gd name="T65" fmla="*/ 2867 h 3716"/>
                <a:gd name="T66" fmla="*/ 208 w 400"/>
                <a:gd name="T67" fmla="*/ 2721 h 3716"/>
                <a:gd name="T68" fmla="*/ 225 w 400"/>
                <a:gd name="T69" fmla="*/ 2561 h 3716"/>
                <a:gd name="T70" fmla="*/ 241 w 400"/>
                <a:gd name="T71" fmla="*/ 2395 h 3716"/>
                <a:gd name="T72" fmla="*/ 254 w 400"/>
                <a:gd name="T73" fmla="*/ 2231 h 3716"/>
                <a:gd name="T74" fmla="*/ 264 w 400"/>
                <a:gd name="T75" fmla="*/ 2075 h 3716"/>
                <a:gd name="T76" fmla="*/ 270 w 400"/>
                <a:gd name="T77" fmla="*/ 1935 h 3716"/>
                <a:gd name="T78" fmla="*/ 277 w 400"/>
                <a:gd name="T79" fmla="*/ 1820 h 3716"/>
                <a:gd name="T80" fmla="*/ 277 w 400"/>
                <a:gd name="T81" fmla="*/ 1736 h 3716"/>
                <a:gd name="T82" fmla="*/ 274 w 400"/>
                <a:gd name="T83" fmla="*/ 1641 h 3716"/>
                <a:gd name="T84" fmla="*/ 267 w 400"/>
                <a:gd name="T85" fmla="*/ 1500 h 3716"/>
                <a:gd name="T86" fmla="*/ 257 w 400"/>
                <a:gd name="T87" fmla="*/ 1325 h 3716"/>
                <a:gd name="T88" fmla="*/ 244 w 400"/>
                <a:gd name="T89" fmla="*/ 1126 h 3716"/>
                <a:gd name="T90" fmla="*/ 228 w 400"/>
                <a:gd name="T91" fmla="*/ 914 h 3716"/>
                <a:gd name="T92" fmla="*/ 208 w 400"/>
                <a:gd name="T93" fmla="*/ 702 h 3716"/>
                <a:gd name="T94" fmla="*/ 189 w 400"/>
                <a:gd name="T95" fmla="*/ 503 h 3716"/>
                <a:gd name="T96" fmla="*/ 167 w 400"/>
                <a:gd name="T97" fmla="*/ 326 h 3716"/>
                <a:gd name="T98" fmla="*/ 143 w 400"/>
                <a:gd name="T99" fmla="*/ 190 h 3716"/>
                <a:gd name="T100" fmla="*/ 124 w 400"/>
                <a:gd name="T101" fmla="*/ 95 h 3716"/>
                <a:gd name="T102" fmla="*/ 107 w 400"/>
                <a:gd name="T103" fmla="*/ 42 h 3716"/>
                <a:gd name="T104" fmla="*/ 101 w 400"/>
                <a:gd name="T105" fmla="*/ 14 h 3716"/>
                <a:gd name="T106" fmla="*/ 104 w 400"/>
                <a:gd name="T107" fmla="*/ 0 h 3716"/>
                <a:gd name="T108" fmla="*/ 118 w 400"/>
                <a:gd name="T109" fmla="*/ 3 h 3716"/>
                <a:gd name="T110" fmla="*/ 134 w 400"/>
                <a:gd name="T111" fmla="*/ 23 h 3716"/>
                <a:gd name="T112" fmla="*/ 156 w 400"/>
                <a:gd name="T113" fmla="*/ 52 h 3716"/>
                <a:gd name="T114" fmla="*/ 179 w 400"/>
                <a:gd name="T115" fmla="*/ 91 h 3716"/>
                <a:gd name="T116" fmla="*/ 202 w 400"/>
                <a:gd name="T117" fmla="*/ 138 h 3716"/>
                <a:gd name="T118" fmla="*/ 225 w 400"/>
                <a:gd name="T119" fmla="*/ 190 h 3716"/>
                <a:gd name="T120" fmla="*/ 244 w 400"/>
                <a:gd name="T121" fmla="*/ 241 h 3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0" h="3716">
                  <a:moveTo>
                    <a:pt x="244" y="241"/>
                  </a:moveTo>
                  <a:lnTo>
                    <a:pt x="267" y="333"/>
                  </a:lnTo>
                  <a:lnTo>
                    <a:pt x="290" y="447"/>
                  </a:lnTo>
                  <a:lnTo>
                    <a:pt x="313" y="585"/>
                  </a:lnTo>
                  <a:lnTo>
                    <a:pt x="335" y="737"/>
                  </a:lnTo>
                  <a:lnTo>
                    <a:pt x="354" y="901"/>
                  </a:lnTo>
                  <a:lnTo>
                    <a:pt x="371" y="1074"/>
                  </a:lnTo>
                  <a:lnTo>
                    <a:pt x="384" y="1246"/>
                  </a:lnTo>
                  <a:lnTo>
                    <a:pt x="393" y="1419"/>
                  </a:lnTo>
                  <a:lnTo>
                    <a:pt x="397" y="1582"/>
                  </a:lnTo>
                  <a:lnTo>
                    <a:pt x="400" y="1736"/>
                  </a:lnTo>
                  <a:lnTo>
                    <a:pt x="390" y="1899"/>
                  </a:lnTo>
                  <a:lnTo>
                    <a:pt x="374" y="2094"/>
                  </a:lnTo>
                  <a:lnTo>
                    <a:pt x="351" y="2314"/>
                  </a:lnTo>
                  <a:lnTo>
                    <a:pt x="319" y="2544"/>
                  </a:lnTo>
                  <a:lnTo>
                    <a:pt x="283" y="2783"/>
                  </a:lnTo>
                  <a:lnTo>
                    <a:pt x="238" y="3015"/>
                  </a:lnTo>
                  <a:lnTo>
                    <a:pt x="189" y="3233"/>
                  </a:lnTo>
                  <a:lnTo>
                    <a:pt x="137" y="3429"/>
                  </a:lnTo>
                  <a:lnTo>
                    <a:pt x="82" y="3595"/>
                  </a:lnTo>
                  <a:lnTo>
                    <a:pt x="27" y="3716"/>
                  </a:lnTo>
                  <a:lnTo>
                    <a:pt x="24" y="3716"/>
                  </a:lnTo>
                  <a:lnTo>
                    <a:pt x="17" y="3712"/>
                  </a:lnTo>
                  <a:lnTo>
                    <a:pt x="7" y="3703"/>
                  </a:lnTo>
                  <a:lnTo>
                    <a:pt x="0" y="3683"/>
                  </a:lnTo>
                  <a:lnTo>
                    <a:pt x="0" y="3644"/>
                  </a:lnTo>
                  <a:lnTo>
                    <a:pt x="4" y="3589"/>
                  </a:lnTo>
                  <a:lnTo>
                    <a:pt x="17" y="3510"/>
                  </a:lnTo>
                  <a:lnTo>
                    <a:pt x="43" y="3402"/>
                  </a:lnTo>
                  <a:lnTo>
                    <a:pt x="82" y="3262"/>
                  </a:lnTo>
                  <a:lnTo>
                    <a:pt x="140" y="3090"/>
                  </a:lnTo>
                  <a:lnTo>
                    <a:pt x="163" y="2995"/>
                  </a:lnTo>
                  <a:lnTo>
                    <a:pt x="189" y="2867"/>
                  </a:lnTo>
                  <a:lnTo>
                    <a:pt x="208" y="2721"/>
                  </a:lnTo>
                  <a:lnTo>
                    <a:pt x="225" y="2561"/>
                  </a:lnTo>
                  <a:lnTo>
                    <a:pt x="241" y="2395"/>
                  </a:lnTo>
                  <a:lnTo>
                    <a:pt x="254" y="2231"/>
                  </a:lnTo>
                  <a:lnTo>
                    <a:pt x="264" y="2075"/>
                  </a:lnTo>
                  <a:lnTo>
                    <a:pt x="270" y="1935"/>
                  </a:lnTo>
                  <a:lnTo>
                    <a:pt x="277" y="1820"/>
                  </a:lnTo>
                  <a:lnTo>
                    <a:pt x="277" y="1736"/>
                  </a:lnTo>
                  <a:lnTo>
                    <a:pt x="274" y="1641"/>
                  </a:lnTo>
                  <a:lnTo>
                    <a:pt x="267" y="1500"/>
                  </a:lnTo>
                  <a:lnTo>
                    <a:pt x="257" y="1325"/>
                  </a:lnTo>
                  <a:lnTo>
                    <a:pt x="244" y="1126"/>
                  </a:lnTo>
                  <a:lnTo>
                    <a:pt x="228" y="914"/>
                  </a:lnTo>
                  <a:lnTo>
                    <a:pt x="208" y="702"/>
                  </a:lnTo>
                  <a:lnTo>
                    <a:pt x="189" y="503"/>
                  </a:lnTo>
                  <a:lnTo>
                    <a:pt x="167" y="326"/>
                  </a:lnTo>
                  <a:lnTo>
                    <a:pt x="143" y="190"/>
                  </a:lnTo>
                  <a:lnTo>
                    <a:pt x="124" y="95"/>
                  </a:lnTo>
                  <a:lnTo>
                    <a:pt x="107" y="42"/>
                  </a:lnTo>
                  <a:lnTo>
                    <a:pt x="101" y="14"/>
                  </a:lnTo>
                  <a:lnTo>
                    <a:pt x="104" y="0"/>
                  </a:lnTo>
                  <a:lnTo>
                    <a:pt x="118" y="3"/>
                  </a:lnTo>
                  <a:lnTo>
                    <a:pt x="134" y="23"/>
                  </a:lnTo>
                  <a:lnTo>
                    <a:pt x="156" y="52"/>
                  </a:lnTo>
                  <a:lnTo>
                    <a:pt x="179" y="91"/>
                  </a:lnTo>
                  <a:lnTo>
                    <a:pt x="202" y="138"/>
                  </a:lnTo>
                  <a:lnTo>
                    <a:pt x="225" y="190"/>
                  </a:lnTo>
                  <a:lnTo>
                    <a:pt x="244" y="241"/>
                  </a:lnTo>
                  <a:close/>
                </a:path>
              </a:pathLst>
            </a:custGeom>
            <a:solidFill>
              <a:srgbClr val="D87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21" name="Freeform 1245"/>
            <p:cNvSpPr>
              <a:spLocks/>
            </p:cNvSpPr>
            <p:nvPr/>
          </p:nvSpPr>
          <p:spPr bwMode="auto">
            <a:xfrm>
              <a:off x="1062" y="2941"/>
              <a:ext cx="51" cy="54"/>
            </a:xfrm>
            <a:custGeom>
              <a:avLst/>
              <a:gdLst>
                <a:gd name="T0" fmla="*/ 1108 w 1172"/>
                <a:gd name="T1" fmla="*/ 206 h 1530"/>
                <a:gd name="T2" fmla="*/ 1029 w 1172"/>
                <a:gd name="T3" fmla="*/ 339 h 1530"/>
                <a:gd name="T4" fmla="*/ 938 w 1172"/>
                <a:gd name="T5" fmla="*/ 477 h 1530"/>
                <a:gd name="T6" fmla="*/ 837 w 1172"/>
                <a:gd name="T7" fmla="*/ 617 h 1530"/>
                <a:gd name="T8" fmla="*/ 727 w 1172"/>
                <a:gd name="T9" fmla="*/ 764 h 1530"/>
                <a:gd name="T10" fmla="*/ 611 w 1172"/>
                <a:gd name="T11" fmla="*/ 907 h 1530"/>
                <a:gd name="T12" fmla="*/ 493 w 1172"/>
                <a:gd name="T13" fmla="*/ 1048 h 1530"/>
                <a:gd name="T14" fmla="*/ 370 w 1172"/>
                <a:gd name="T15" fmla="*/ 1181 h 1530"/>
                <a:gd name="T16" fmla="*/ 253 w 1172"/>
                <a:gd name="T17" fmla="*/ 1308 h 1530"/>
                <a:gd name="T18" fmla="*/ 140 w 1172"/>
                <a:gd name="T19" fmla="*/ 1426 h 1530"/>
                <a:gd name="T20" fmla="*/ 33 w 1172"/>
                <a:gd name="T21" fmla="*/ 1530 h 1530"/>
                <a:gd name="T22" fmla="*/ 26 w 1172"/>
                <a:gd name="T23" fmla="*/ 1530 h 1530"/>
                <a:gd name="T24" fmla="*/ 17 w 1172"/>
                <a:gd name="T25" fmla="*/ 1527 h 1530"/>
                <a:gd name="T26" fmla="*/ 9 w 1172"/>
                <a:gd name="T27" fmla="*/ 1524 h 1530"/>
                <a:gd name="T28" fmla="*/ 3 w 1172"/>
                <a:gd name="T29" fmla="*/ 1521 h 1530"/>
                <a:gd name="T30" fmla="*/ 0 w 1172"/>
                <a:gd name="T31" fmla="*/ 1510 h 1530"/>
                <a:gd name="T32" fmla="*/ 0 w 1172"/>
                <a:gd name="T33" fmla="*/ 1498 h 1530"/>
                <a:gd name="T34" fmla="*/ 9 w 1172"/>
                <a:gd name="T35" fmla="*/ 1478 h 1530"/>
                <a:gd name="T36" fmla="*/ 29 w 1172"/>
                <a:gd name="T37" fmla="*/ 1455 h 1530"/>
                <a:gd name="T38" fmla="*/ 55 w 1172"/>
                <a:gd name="T39" fmla="*/ 1426 h 1530"/>
                <a:gd name="T40" fmla="*/ 117 w 1172"/>
                <a:gd name="T41" fmla="*/ 1364 h 1530"/>
                <a:gd name="T42" fmla="*/ 198 w 1172"/>
                <a:gd name="T43" fmla="*/ 1276 h 1530"/>
                <a:gd name="T44" fmla="*/ 295 w 1172"/>
                <a:gd name="T45" fmla="*/ 1165 h 1530"/>
                <a:gd name="T46" fmla="*/ 405 w 1172"/>
                <a:gd name="T47" fmla="*/ 1038 h 1530"/>
                <a:gd name="T48" fmla="*/ 523 w 1172"/>
                <a:gd name="T49" fmla="*/ 894 h 1530"/>
                <a:gd name="T50" fmla="*/ 639 w 1172"/>
                <a:gd name="T51" fmla="*/ 744 h 1530"/>
                <a:gd name="T52" fmla="*/ 754 w 1172"/>
                <a:gd name="T53" fmla="*/ 591 h 1530"/>
                <a:gd name="T54" fmla="*/ 858 w 1172"/>
                <a:gd name="T55" fmla="*/ 438 h 1530"/>
                <a:gd name="T56" fmla="*/ 948 w 1172"/>
                <a:gd name="T57" fmla="*/ 290 h 1530"/>
                <a:gd name="T58" fmla="*/ 1020 w 1172"/>
                <a:gd name="T59" fmla="*/ 154 h 1530"/>
                <a:gd name="T60" fmla="*/ 1045 w 1172"/>
                <a:gd name="T61" fmla="*/ 98 h 1530"/>
                <a:gd name="T62" fmla="*/ 1078 w 1172"/>
                <a:gd name="T63" fmla="*/ 55 h 1530"/>
                <a:gd name="T64" fmla="*/ 1108 w 1172"/>
                <a:gd name="T65" fmla="*/ 24 h 1530"/>
                <a:gd name="T66" fmla="*/ 1133 w 1172"/>
                <a:gd name="T67" fmla="*/ 7 h 1530"/>
                <a:gd name="T68" fmla="*/ 1153 w 1172"/>
                <a:gd name="T69" fmla="*/ 0 h 1530"/>
                <a:gd name="T70" fmla="*/ 1166 w 1172"/>
                <a:gd name="T71" fmla="*/ 10 h 1530"/>
                <a:gd name="T72" fmla="*/ 1172 w 1172"/>
                <a:gd name="T73" fmla="*/ 36 h 1530"/>
                <a:gd name="T74" fmla="*/ 1163 w 1172"/>
                <a:gd name="T75" fmla="*/ 76 h 1530"/>
                <a:gd name="T76" fmla="*/ 1143 w 1172"/>
                <a:gd name="T77" fmla="*/ 134 h 1530"/>
                <a:gd name="T78" fmla="*/ 1108 w 1172"/>
                <a:gd name="T79" fmla="*/ 206 h 1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72" h="1530">
                  <a:moveTo>
                    <a:pt x="1108" y="206"/>
                  </a:moveTo>
                  <a:lnTo>
                    <a:pt x="1029" y="339"/>
                  </a:lnTo>
                  <a:lnTo>
                    <a:pt x="938" y="477"/>
                  </a:lnTo>
                  <a:lnTo>
                    <a:pt x="837" y="617"/>
                  </a:lnTo>
                  <a:lnTo>
                    <a:pt x="727" y="764"/>
                  </a:lnTo>
                  <a:lnTo>
                    <a:pt x="611" y="907"/>
                  </a:lnTo>
                  <a:lnTo>
                    <a:pt x="493" y="1048"/>
                  </a:lnTo>
                  <a:lnTo>
                    <a:pt x="370" y="1181"/>
                  </a:lnTo>
                  <a:lnTo>
                    <a:pt x="253" y="1308"/>
                  </a:lnTo>
                  <a:lnTo>
                    <a:pt x="140" y="1426"/>
                  </a:lnTo>
                  <a:lnTo>
                    <a:pt x="33" y="1530"/>
                  </a:lnTo>
                  <a:lnTo>
                    <a:pt x="26" y="1530"/>
                  </a:lnTo>
                  <a:lnTo>
                    <a:pt x="17" y="1527"/>
                  </a:lnTo>
                  <a:lnTo>
                    <a:pt x="9" y="1524"/>
                  </a:lnTo>
                  <a:lnTo>
                    <a:pt x="3" y="1521"/>
                  </a:lnTo>
                  <a:lnTo>
                    <a:pt x="0" y="1510"/>
                  </a:lnTo>
                  <a:lnTo>
                    <a:pt x="0" y="1498"/>
                  </a:lnTo>
                  <a:lnTo>
                    <a:pt x="9" y="1478"/>
                  </a:lnTo>
                  <a:lnTo>
                    <a:pt x="29" y="1455"/>
                  </a:lnTo>
                  <a:lnTo>
                    <a:pt x="55" y="1426"/>
                  </a:lnTo>
                  <a:lnTo>
                    <a:pt x="117" y="1364"/>
                  </a:lnTo>
                  <a:lnTo>
                    <a:pt x="198" y="1276"/>
                  </a:lnTo>
                  <a:lnTo>
                    <a:pt x="295" y="1165"/>
                  </a:lnTo>
                  <a:lnTo>
                    <a:pt x="405" y="1038"/>
                  </a:lnTo>
                  <a:lnTo>
                    <a:pt x="523" y="894"/>
                  </a:lnTo>
                  <a:lnTo>
                    <a:pt x="639" y="744"/>
                  </a:lnTo>
                  <a:lnTo>
                    <a:pt x="754" y="591"/>
                  </a:lnTo>
                  <a:lnTo>
                    <a:pt x="858" y="438"/>
                  </a:lnTo>
                  <a:lnTo>
                    <a:pt x="948" y="290"/>
                  </a:lnTo>
                  <a:lnTo>
                    <a:pt x="1020" y="154"/>
                  </a:lnTo>
                  <a:lnTo>
                    <a:pt x="1045" y="98"/>
                  </a:lnTo>
                  <a:lnTo>
                    <a:pt x="1078" y="55"/>
                  </a:lnTo>
                  <a:lnTo>
                    <a:pt x="1108" y="24"/>
                  </a:lnTo>
                  <a:lnTo>
                    <a:pt x="1133" y="7"/>
                  </a:lnTo>
                  <a:lnTo>
                    <a:pt x="1153" y="0"/>
                  </a:lnTo>
                  <a:lnTo>
                    <a:pt x="1166" y="10"/>
                  </a:lnTo>
                  <a:lnTo>
                    <a:pt x="1172" y="36"/>
                  </a:lnTo>
                  <a:lnTo>
                    <a:pt x="1163" y="76"/>
                  </a:lnTo>
                  <a:lnTo>
                    <a:pt x="1143" y="134"/>
                  </a:lnTo>
                  <a:lnTo>
                    <a:pt x="1108" y="206"/>
                  </a:lnTo>
                  <a:close/>
                </a:path>
              </a:pathLst>
            </a:custGeom>
            <a:solidFill>
              <a:srgbClr val="D87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grpSp>
      <p:sp>
        <p:nvSpPr>
          <p:cNvPr id="25822" name="Text Box 1246"/>
          <p:cNvSpPr txBox="1">
            <a:spLocks noChangeArrowheads="1"/>
          </p:cNvSpPr>
          <p:nvPr/>
        </p:nvSpPr>
        <p:spPr bwMode="auto">
          <a:xfrm>
            <a:off x="1343025" y="4303713"/>
            <a:ext cx="2227263" cy="1006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fontAlgn="base" hangingPunct="0">
              <a:spcBef>
                <a:spcPct val="0"/>
              </a:spcBef>
              <a:spcAft>
                <a:spcPct val="0"/>
              </a:spcAft>
            </a:pPr>
            <a:r>
              <a:rPr lang="en-US" altLang="el-GR" sz="3000" b="1" smtClean="0">
                <a:solidFill>
                  <a:srgbClr val="FFFFFF"/>
                </a:solidFill>
              </a:rPr>
              <a:t>Ούρα</a:t>
            </a:r>
          </a:p>
          <a:p>
            <a:pPr eaLnBrk="0" fontAlgn="base" hangingPunct="0">
              <a:spcBef>
                <a:spcPct val="0"/>
              </a:spcBef>
              <a:spcAft>
                <a:spcPct val="0"/>
              </a:spcAft>
            </a:pPr>
            <a:r>
              <a:rPr lang="en-US" altLang="el-GR" sz="3000" b="1" smtClean="0">
                <a:solidFill>
                  <a:srgbClr val="FFFFFF"/>
                </a:solidFill>
              </a:rPr>
              <a:t>20-30 mL/hr</a:t>
            </a:r>
          </a:p>
        </p:txBody>
      </p:sp>
      <p:grpSp>
        <p:nvGrpSpPr>
          <p:cNvPr id="25823" name="Group 1247"/>
          <p:cNvGrpSpPr>
            <a:grpSpLocks/>
          </p:cNvGrpSpPr>
          <p:nvPr/>
        </p:nvGrpSpPr>
        <p:grpSpPr bwMode="auto">
          <a:xfrm>
            <a:off x="6400800" y="5057775"/>
            <a:ext cx="1409700" cy="1449388"/>
            <a:chOff x="4848" y="2880"/>
            <a:chExt cx="888" cy="913"/>
          </a:xfrm>
        </p:grpSpPr>
        <p:sp>
          <p:nvSpPr>
            <p:cNvPr id="25824" name="Freeform 1248"/>
            <p:cNvSpPr>
              <a:spLocks/>
            </p:cNvSpPr>
            <p:nvPr/>
          </p:nvSpPr>
          <p:spPr bwMode="auto">
            <a:xfrm>
              <a:off x="5414" y="3280"/>
              <a:ext cx="71" cy="30"/>
            </a:xfrm>
            <a:custGeom>
              <a:avLst/>
              <a:gdLst>
                <a:gd name="T0" fmla="*/ 1072 w 1072"/>
                <a:gd name="T1" fmla="*/ 278 h 402"/>
                <a:gd name="T2" fmla="*/ 656 w 1072"/>
                <a:gd name="T3" fmla="*/ 314 h 402"/>
                <a:gd name="T4" fmla="*/ 304 w 1072"/>
                <a:gd name="T5" fmla="*/ 358 h 402"/>
                <a:gd name="T6" fmla="*/ 157 w 1072"/>
                <a:gd name="T7" fmla="*/ 400 h 402"/>
                <a:gd name="T8" fmla="*/ 63 w 1072"/>
                <a:gd name="T9" fmla="*/ 402 h 402"/>
                <a:gd name="T10" fmla="*/ 27 w 1072"/>
                <a:gd name="T11" fmla="*/ 393 h 402"/>
                <a:gd name="T12" fmla="*/ 0 w 1072"/>
                <a:gd name="T13" fmla="*/ 134 h 402"/>
                <a:gd name="T14" fmla="*/ 34 w 1072"/>
                <a:gd name="T15" fmla="*/ 116 h 402"/>
                <a:gd name="T16" fmla="*/ 130 w 1072"/>
                <a:gd name="T17" fmla="*/ 84 h 402"/>
                <a:gd name="T18" fmla="*/ 253 w 1072"/>
                <a:gd name="T19" fmla="*/ 81 h 402"/>
                <a:gd name="T20" fmla="*/ 622 w 1072"/>
                <a:gd name="T21" fmla="*/ 38 h 402"/>
                <a:gd name="T22" fmla="*/ 1054 w 1072"/>
                <a:gd name="T23" fmla="*/ 0 h 402"/>
                <a:gd name="T24" fmla="*/ 1072 w 1072"/>
                <a:gd name="T25" fmla="*/ 278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72" h="402">
                  <a:moveTo>
                    <a:pt x="1072" y="278"/>
                  </a:moveTo>
                  <a:lnTo>
                    <a:pt x="656" y="314"/>
                  </a:lnTo>
                  <a:lnTo>
                    <a:pt x="304" y="358"/>
                  </a:lnTo>
                  <a:lnTo>
                    <a:pt x="157" y="400"/>
                  </a:lnTo>
                  <a:lnTo>
                    <a:pt x="63" y="402"/>
                  </a:lnTo>
                  <a:lnTo>
                    <a:pt x="27" y="393"/>
                  </a:lnTo>
                  <a:lnTo>
                    <a:pt x="0" y="134"/>
                  </a:lnTo>
                  <a:lnTo>
                    <a:pt x="34" y="116"/>
                  </a:lnTo>
                  <a:lnTo>
                    <a:pt x="130" y="84"/>
                  </a:lnTo>
                  <a:lnTo>
                    <a:pt x="253" y="81"/>
                  </a:lnTo>
                  <a:lnTo>
                    <a:pt x="622" y="38"/>
                  </a:lnTo>
                  <a:lnTo>
                    <a:pt x="1054" y="0"/>
                  </a:lnTo>
                  <a:lnTo>
                    <a:pt x="1072" y="2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25" name="Freeform 1249"/>
            <p:cNvSpPr>
              <a:spLocks/>
            </p:cNvSpPr>
            <p:nvPr/>
          </p:nvSpPr>
          <p:spPr bwMode="auto">
            <a:xfrm>
              <a:off x="4848" y="2880"/>
              <a:ext cx="503" cy="495"/>
            </a:xfrm>
            <a:custGeom>
              <a:avLst/>
              <a:gdLst>
                <a:gd name="T0" fmla="*/ 2840 w 7547"/>
                <a:gd name="T1" fmla="*/ 922 h 6434"/>
                <a:gd name="T2" fmla="*/ 2804 w 7547"/>
                <a:gd name="T3" fmla="*/ 814 h 6434"/>
                <a:gd name="T4" fmla="*/ 2853 w 7547"/>
                <a:gd name="T5" fmla="*/ 699 h 6434"/>
                <a:gd name="T6" fmla="*/ 2980 w 7547"/>
                <a:gd name="T7" fmla="*/ 647 h 6434"/>
                <a:gd name="T8" fmla="*/ 3303 w 7547"/>
                <a:gd name="T9" fmla="*/ 572 h 6434"/>
                <a:gd name="T10" fmla="*/ 3456 w 7547"/>
                <a:gd name="T11" fmla="*/ 484 h 6434"/>
                <a:gd name="T12" fmla="*/ 3516 w 7547"/>
                <a:gd name="T13" fmla="*/ 394 h 6434"/>
                <a:gd name="T14" fmla="*/ 3728 w 7547"/>
                <a:gd name="T15" fmla="*/ 161 h 6434"/>
                <a:gd name="T16" fmla="*/ 3869 w 7547"/>
                <a:gd name="T17" fmla="*/ 86 h 6434"/>
                <a:gd name="T18" fmla="*/ 4171 w 7547"/>
                <a:gd name="T19" fmla="*/ 46 h 6434"/>
                <a:gd name="T20" fmla="*/ 4772 w 7547"/>
                <a:gd name="T21" fmla="*/ 10 h 6434"/>
                <a:gd name="T22" fmla="*/ 4865 w 7547"/>
                <a:gd name="T23" fmla="*/ 0 h 6434"/>
                <a:gd name="T24" fmla="*/ 5007 w 7547"/>
                <a:gd name="T25" fmla="*/ 32 h 6434"/>
                <a:gd name="T26" fmla="*/ 5273 w 7547"/>
                <a:gd name="T27" fmla="*/ 215 h 6434"/>
                <a:gd name="T28" fmla="*/ 5738 w 7547"/>
                <a:gd name="T29" fmla="*/ 606 h 6434"/>
                <a:gd name="T30" fmla="*/ 6551 w 7547"/>
                <a:gd name="T31" fmla="*/ 1341 h 6434"/>
                <a:gd name="T32" fmla="*/ 7151 w 7547"/>
                <a:gd name="T33" fmla="*/ 1933 h 6434"/>
                <a:gd name="T34" fmla="*/ 7484 w 7547"/>
                <a:gd name="T35" fmla="*/ 2320 h 6434"/>
                <a:gd name="T36" fmla="*/ 7532 w 7547"/>
                <a:gd name="T37" fmla="*/ 2435 h 6434"/>
                <a:gd name="T38" fmla="*/ 7544 w 7547"/>
                <a:gd name="T39" fmla="*/ 2601 h 6434"/>
                <a:gd name="T40" fmla="*/ 7486 w 7547"/>
                <a:gd name="T41" fmla="*/ 2880 h 6434"/>
                <a:gd name="T42" fmla="*/ 7261 w 7547"/>
                <a:gd name="T43" fmla="*/ 3373 h 6434"/>
                <a:gd name="T44" fmla="*/ 7073 w 7547"/>
                <a:gd name="T45" fmla="*/ 3741 h 6434"/>
                <a:gd name="T46" fmla="*/ 6913 w 7547"/>
                <a:gd name="T47" fmla="*/ 3924 h 6434"/>
                <a:gd name="T48" fmla="*/ 6694 w 7547"/>
                <a:gd name="T49" fmla="*/ 4080 h 6434"/>
                <a:gd name="T50" fmla="*/ 6455 w 7547"/>
                <a:gd name="T51" fmla="*/ 4250 h 6434"/>
                <a:gd name="T52" fmla="*/ 5975 w 7547"/>
                <a:gd name="T53" fmla="*/ 4471 h 6434"/>
                <a:gd name="T54" fmla="*/ 5624 w 7547"/>
                <a:gd name="T55" fmla="*/ 4649 h 6434"/>
                <a:gd name="T56" fmla="*/ 5418 w 7547"/>
                <a:gd name="T57" fmla="*/ 4796 h 6434"/>
                <a:gd name="T58" fmla="*/ 4984 w 7547"/>
                <a:gd name="T59" fmla="*/ 5131 h 6434"/>
                <a:gd name="T60" fmla="*/ 4747 w 7547"/>
                <a:gd name="T61" fmla="*/ 5257 h 6434"/>
                <a:gd name="T62" fmla="*/ 4071 w 7547"/>
                <a:gd name="T63" fmla="*/ 5563 h 6434"/>
                <a:gd name="T64" fmla="*/ 3684 w 7547"/>
                <a:gd name="T65" fmla="*/ 5775 h 6434"/>
                <a:gd name="T66" fmla="*/ 3354 w 7547"/>
                <a:gd name="T67" fmla="*/ 6006 h 6434"/>
                <a:gd name="T68" fmla="*/ 3034 w 7547"/>
                <a:gd name="T69" fmla="*/ 6213 h 6434"/>
                <a:gd name="T70" fmla="*/ 2688 w 7547"/>
                <a:gd name="T71" fmla="*/ 6363 h 6434"/>
                <a:gd name="T72" fmla="*/ 2393 w 7547"/>
                <a:gd name="T73" fmla="*/ 6432 h 6434"/>
                <a:gd name="T74" fmla="*/ 2251 w 7547"/>
                <a:gd name="T75" fmla="*/ 6425 h 6434"/>
                <a:gd name="T76" fmla="*/ 1989 w 7547"/>
                <a:gd name="T77" fmla="*/ 6118 h 6434"/>
                <a:gd name="T78" fmla="*/ 1150 w 7547"/>
                <a:gd name="T79" fmla="*/ 5054 h 6434"/>
                <a:gd name="T80" fmla="*/ 810 w 7547"/>
                <a:gd name="T81" fmla="*/ 4638 h 6434"/>
                <a:gd name="T82" fmla="*/ 190 w 7547"/>
                <a:gd name="T83" fmla="*/ 3746 h 6434"/>
                <a:gd name="T84" fmla="*/ 20 w 7547"/>
                <a:gd name="T85" fmla="*/ 3424 h 6434"/>
                <a:gd name="T86" fmla="*/ 2 w 7547"/>
                <a:gd name="T87" fmla="*/ 3232 h 6434"/>
                <a:gd name="T88" fmla="*/ 27 w 7547"/>
                <a:gd name="T89" fmla="*/ 3175 h 6434"/>
                <a:gd name="T90" fmla="*/ 136 w 7547"/>
                <a:gd name="T91" fmla="*/ 3000 h 6434"/>
                <a:gd name="T92" fmla="*/ 221 w 7547"/>
                <a:gd name="T93" fmla="*/ 2945 h 6434"/>
                <a:gd name="T94" fmla="*/ 466 w 7547"/>
                <a:gd name="T95" fmla="*/ 2850 h 6434"/>
                <a:gd name="T96" fmla="*/ 1441 w 7547"/>
                <a:gd name="T97" fmla="*/ 2346 h 6434"/>
                <a:gd name="T98" fmla="*/ 1766 w 7547"/>
                <a:gd name="T99" fmla="*/ 2113 h 6434"/>
                <a:gd name="T100" fmla="*/ 1947 w 7547"/>
                <a:gd name="T101" fmla="*/ 1954 h 6434"/>
                <a:gd name="T102" fmla="*/ 2126 w 7547"/>
                <a:gd name="T103" fmla="*/ 1847 h 6434"/>
                <a:gd name="T104" fmla="*/ 2414 w 7547"/>
                <a:gd name="T105" fmla="*/ 1770 h 6434"/>
                <a:gd name="T106" fmla="*/ 2592 w 7547"/>
                <a:gd name="T107" fmla="*/ 1666 h 6434"/>
                <a:gd name="T108" fmla="*/ 2748 w 7547"/>
                <a:gd name="T109" fmla="*/ 1539 h 6434"/>
                <a:gd name="T110" fmla="*/ 3012 w 7547"/>
                <a:gd name="T111" fmla="*/ 1420 h 6434"/>
                <a:gd name="T112" fmla="*/ 2889 w 7547"/>
                <a:gd name="T113" fmla="*/ 982 h 6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547" h="6434">
                  <a:moveTo>
                    <a:pt x="2889" y="982"/>
                  </a:moveTo>
                  <a:lnTo>
                    <a:pt x="2840" y="922"/>
                  </a:lnTo>
                  <a:lnTo>
                    <a:pt x="2811" y="866"/>
                  </a:lnTo>
                  <a:lnTo>
                    <a:pt x="2804" y="814"/>
                  </a:lnTo>
                  <a:lnTo>
                    <a:pt x="2829" y="728"/>
                  </a:lnTo>
                  <a:lnTo>
                    <a:pt x="2853" y="699"/>
                  </a:lnTo>
                  <a:lnTo>
                    <a:pt x="2889" y="676"/>
                  </a:lnTo>
                  <a:lnTo>
                    <a:pt x="2980" y="647"/>
                  </a:lnTo>
                  <a:lnTo>
                    <a:pt x="3120" y="613"/>
                  </a:lnTo>
                  <a:lnTo>
                    <a:pt x="3303" y="572"/>
                  </a:lnTo>
                  <a:lnTo>
                    <a:pt x="3404" y="537"/>
                  </a:lnTo>
                  <a:lnTo>
                    <a:pt x="3456" y="484"/>
                  </a:lnTo>
                  <a:lnTo>
                    <a:pt x="3484" y="445"/>
                  </a:lnTo>
                  <a:lnTo>
                    <a:pt x="3516" y="394"/>
                  </a:lnTo>
                  <a:lnTo>
                    <a:pt x="3605" y="283"/>
                  </a:lnTo>
                  <a:lnTo>
                    <a:pt x="3728" y="161"/>
                  </a:lnTo>
                  <a:lnTo>
                    <a:pt x="3798" y="113"/>
                  </a:lnTo>
                  <a:lnTo>
                    <a:pt x="3869" y="86"/>
                  </a:lnTo>
                  <a:lnTo>
                    <a:pt x="4024" y="58"/>
                  </a:lnTo>
                  <a:lnTo>
                    <a:pt x="4171" y="46"/>
                  </a:lnTo>
                  <a:lnTo>
                    <a:pt x="4431" y="39"/>
                  </a:lnTo>
                  <a:lnTo>
                    <a:pt x="4772" y="10"/>
                  </a:lnTo>
                  <a:lnTo>
                    <a:pt x="4798" y="5"/>
                  </a:lnTo>
                  <a:lnTo>
                    <a:pt x="4865" y="0"/>
                  </a:lnTo>
                  <a:lnTo>
                    <a:pt x="4955" y="14"/>
                  </a:lnTo>
                  <a:lnTo>
                    <a:pt x="5007" y="32"/>
                  </a:lnTo>
                  <a:lnTo>
                    <a:pt x="5056" y="61"/>
                  </a:lnTo>
                  <a:lnTo>
                    <a:pt x="5273" y="215"/>
                  </a:lnTo>
                  <a:lnTo>
                    <a:pt x="5341" y="265"/>
                  </a:lnTo>
                  <a:lnTo>
                    <a:pt x="5738" y="606"/>
                  </a:lnTo>
                  <a:lnTo>
                    <a:pt x="6128" y="952"/>
                  </a:lnTo>
                  <a:lnTo>
                    <a:pt x="6551" y="1341"/>
                  </a:lnTo>
                  <a:lnTo>
                    <a:pt x="6880" y="1657"/>
                  </a:lnTo>
                  <a:lnTo>
                    <a:pt x="7151" y="1933"/>
                  </a:lnTo>
                  <a:lnTo>
                    <a:pt x="7402" y="2209"/>
                  </a:lnTo>
                  <a:lnTo>
                    <a:pt x="7484" y="2320"/>
                  </a:lnTo>
                  <a:lnTo>
                    <a:pt x="7511" y="2371"/>
                  </a:lnTo>
                  <a:lnTo>
                    <a:pt x="7532" y="2435"/>
                  </a:lnTo>
                  <a:lnTo>
                    <a:pt x="7547" y="2511"/>
                  </a:lnTo>
                  <a:lnTo>
                    <a:pt x="7544" y="2601"/>
                  </a:lnTo>
                  <a:lnTo>
                    <a:pt x="7518" y="2765"/>
                  </a:lnTo>
                  <a:lnTo>
                    <a:pt x="7486" y="2880"/>
                  </a:lnTo>
                  <a:lnTo>
                    <a:pt x="7428" y="3004"/>
                  </a:lnTo>
                  <a:lnTo>
                    <a:pt x="7261" y="3373"/>
                  </a:lnTo>
                  <a:lnTo>
                    <a:pt x="7133" y="3633"/>
                  </a:lnTo>
                  <a:lnTo>
                    <a:pt x="7073" y="3741"/>
                  </a:lnTo>
                  <a:lnTo>
                    <a:pt x="7017" y="3820"/>
                  </a:lnTo>
                  <a:lnTo>
                    <a:pt x="6913" y="3924"/>
                  </a:lnTo>
                  <a:lnTo>
                    <a:pt x="6801" y="4006"/>
                  </a:lnTo>
                  <a:lnTo>
                    <a:pt x="6694" y="4080"/>
                  </a:lnTo>
                  <a:lnTo>
                    <a:pt x="6604" y="4156"/>
                  </a:lnTo>
                  <a:lnTo>
                    <a:pt x="6455" y="4250"/>
                  </a:lnTo>
                  <a:lnTo>
                    <a:pt x="6218" y="4363"/>
                  </a:lnTo>
                  <a:lnTo>
                    <a:pt x="5975" y="4471"/>
                  </a:lnTo>
                  <a:lnTo>
                    <a:pt x="5810" y="4552"/>
                  </a:lnTo>
                  <a:lnTo>
                    <a:pt x="5624" y="4649"/>
                  </a:lnTo>
                  <a:lnTo>
                    <a:pt x="5536" y="4690"/>
                  </a:lnTo>
                  <a:lnTo>
                    <a:pt x="5418" y="4796"/>
                  </a:lnTo>
                  <a:lnTo>
                    <a:pt x="5197" y="4979"/>
                  </a:lnTo>
                  <a:lnTo>
                    <a:pt x="4984" y="5131"/>
                  </a:lnTo>
                  <a:lnTo>
                    <a:pt x="4865" y="5199"/>
                  </a:lnTo>
                  <a:lnTo>
                    <a:pt x="4747" y="5257"/>
                  </a:lnTo>
                  <a:lnTo>
                    <a:pt x="4452" y="5384"/>
                  </a:lnTo>
                  <a:lnTo>
                    <a:pt x="4071" y="5563"/>
                  </a:lnTo>
                  <a:lnTo>
                    <a:pt x="3874" y="5664"/>
                  </a:lnTo>
                  <a:lnTo>
                    <a:pt x="3684" y="5775"/>
                  </a:lnTo>
                  <a:lnTo>
                    <a:pt x="3507" y="5890"/>
                  </a:lnTo>
                  <a:lnTo>
                    <a:pt x="3354" y="6006"/>
                  </a:lnTo>
                  <a:lnTo>
                    <a:pt x="3203" y="6116"/>
                  </a:lnTo>
                  <a:lnTo>
                    <a:pt x="3034" y="6213"/>
                  </a:lnTo>
                  <a:lnTo>
                    <a:pt x="2860" y="6296"/>
                  </a:lnTo>
                  <a:lnTo>
                    <a:pt x="2688" y="6363"/>
                  </a:lnTo>
                  <a:lnTo>
                    <a:pt x="2529" y="6406"/>
                  </a:lnTo>
                  <a:lnTo>
                    <a:pt x="2393" y="6432"/>
                  </a:lnTo>
                  <a:lnTo>
                    <a:pt x="2289" y="6434"/>
                  </a:lnTo>
                  <a:lnTo>
                    <a:pt x="2251" y="6425"/>
                  </a:lnTo>
                  <a:lnTo>
                    <a:pt x="2226" y="6409"/>
                  </a:lnTo>
                  <a:lnTo>
                    <a:pt x="1989" y="6118"/>
                  </a:lnTo>
                  <a:lnTo>
                    <a:pt x="1562" y="5578"/>
                  </a:lnTo>
                  <a:lnTo>
                    <a:pt x="1150" y="5054"/>
                  </a:lnTo>
                  <a:lnTo>
                    <a:pt x="956" y="4821"/>
                  </a:lnTo>
                  <a:lnTo>
                    <a:pt x="810" y="4638"/>
                  </a:lnTo>
                  <a:lnTo>
                    <a:pt x="503" y="4216"/>
                  </a:lnTo>
                  <a:lnTo>
                    <a:pt x="190" y="3746"/>
                  </a:lnTo>
                  <a:lnTo>
                    <a:pt x="78" y="3555"/>
                  </a:lnTo>
                  <a:lnTo>
                    <a:pt x="20" y="3424"/>
                  </a:lnTo>
                  <a:lnTo>
                    <a:pt x="0" y="3306"/>
                  </a:lnTo>
                  <a:lnTo>
                    <a:pt x="2" y="3232"/>
                  </a:lnTo>
                  <a:lnTo>
                    <a:pt x="15" y="3191"/>
                  </a:lnTo>
                  <a:lnTo>
                    <a:pt x="27" y="3175"/>
                  </a:lnTo>
                  <a:lnTo>
                    <a:pt x="120" y="3032"/>
                  </a:lnTo>
                  <a:lnTo>
                    <a:pt x="136" y="3000"/>
                  </a:lnTo>
                  <a:lnTo>
                    <a:pt x="155" y="2979"/>
                  </a:lnTo>
                  <a:lnTo>
                    <a:pt x="221" y="2945"/>
                  </a:lnTo>
                  <a:lnTo>
                    <a:pt x="324" y="2903"/>
                  </a:lnTo>
                  <a:lnTo>
                    <a:pt x="466" y="2850"/>
                  </a:lnTo>
                  <a:lnTo>
                    <a:pt x="1040" y="2550"/>
                  </a:lnTo>
                  <a:lnTo>
                    <a:pt x="1441" y="2346"/>
                  </a:lnTo>
                  <a:lnTo>
                    <a:pt x="1634" y="2253"/>
                  </a:lnTo>
                  <a:lnTo>
                    <a:pt x="1766" y="2113"/>
                  </a:lnTo>
                  <a:lnTo>
                    <a:pt x="1887" y="2002"/>
                  </a:lnTo>
                  <a:lnTo>
                    <a:pt x="1947" y="1954"/>
                  </a:lnTo>
                  <a:lnTo>
                    <a:pt x="2003" y="1922"/>
                  </a:lnTo>
                  <a:lnTo>
                    <a:pt x="2126" y="1847"/>
                  </a:lnTo>
                  <a:lnTo>
                    <a:pt x="2216" y="1815"/>
                  </a:lnTo>
                  <a:lnTo>
                    <a:pt x="2414" y="1770"/>
                  </a:lnTo>
                  <a:lnTo>
                    <a:pt x="2535" y="1738"/>
                  </a:lnTo>
                  <a:lnTo>
                    <a:pt x="2592" y="1666"/>
                  </a:lnTo>
                  <a:lnTo>
                    <a:pt x="2660" y="1601"/>
                  </a:lnTo>
                  <a:lnTo>
                    <a:pt x="2748" y="1539"/>
                  </a:lnTo>
                  <a:lnTo>
                    <a:pt x="2871" y="1477"/>
                  </a:lnTo>
                  <a:lnTo>
                    <a:pt x="3012" y="1420"/>
                  </a:lnTo>
                  <a:lnTo>
                    <a:pt x="3180" y="1359"/>
                  </a:lnTo>
                  <a:lnTo>
                    <a:pt x="2889" y="982"/>
                  </a:lnTo>
                  <a:close/>
                </a:path>
              </a:pathLst>
            </a:custGeom>
            <a:solidFill>
              <a:srgbClr val="A6A6A6"/>
            </a:solidFill>
            <a:ln w="1651">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26" name="Freeform 1250"/>
            <p:cNvSpPr>
              <a:spLocks/>
            </p:cNvSpPr>
            <p:nvPr/>
          </p:nvSpPr>
          <p:spPr bwMode="auto">
            <a:xfrm>
              <a:off x="5381" y="3286"/>
              <a:ext cx="39" cy="30"/>
            </a:xfrm>
            <a:custGeom>
              <a:avLst/>
              <a:gdLst>
                <a:gd name="T0" fmla="*/ 511 w 587"/>
                <a:gd name="T1" fmla="*/ 355 h 396"/>
                <a:gd name="T2" fmla="*/ 546 w 587"/>
                <a:gd name="T3" fmla="*/ 337 h 396"/>
                <a:gd name="T4" fmla="*/ 571 w 587"/>
                <a:gd name="T5" fmla="*/ 298 h 396"/>
                <a:gd name="T6" fmla="*/ 587 w 587"/>
                <a:gd name="T7" fmla="*/ 240 h 396"/>
                <a:gd name="T8" fmla="*/ 587 w 587"/>
                <a:gd name="T9" fmla="*/ 170 h 396"/>
                <a:gd name="T10" fmla="*/ 573 w 587"/>
                <a:gd name="T11" fmla="*/ 102 h 396"/>
                <a:gd name="T12" fmla="*/ 550 w 587"/>
                <a:gd name="T13" fmla="*/ 46 h 396"/>
                <a:gd name="T14" fmla="*/ 520 w 587"/>
                <a:gd name="T15" fmla="*/ 12 h 396"/>
                <a:gd name="T16" fmla="*/ 501 w 587"/>
                <a:gd name="T17" fmla="*/ 3 h 396"/>
                <a:gd name="T18" fmla="*/ 483 w 587"/>
                <a:gd name="T19" fmla="*/ 0 h 396"/>
                <a:gd name="T20" fmla="*/ 0 w 587"/>
                <a:gd name="T21" fmla="*/ 42 h 396"/>
                <a:gd name="T22" fmla="*/ 18 w 587"/>
                <a:gd name="T23" fmla="*/ 44 h 396"/>
                <a:gd name="T24" fmla="*/ 38 w 587"/>
                <a:gd name="T25" fmla="*/ 53 h 396"/>
                <a:gd name="T26" fmla="*/ 70 w 587"/>
                <a:gd name="T27" fmla="*/ 90 h 396"/>
                <a:gd name="T28" fmla="*/ 92 w 587"/>
                <a:gd name="T29" fmla="*/ 145 h 396"/>
                <a:gd name="T30" fmla="*/ 105 w 587"/>
                <a:gd name="T31" fmla="*/ 215 h 396"/>
                <a:gd name="T32" fmla="*/ 105 w 587"/>
                <a:gd name="T33" fmla="*/ 283 h 396"/>
                <a:gd name="T34" fmla="*/ 88 w 587"/>
                <a:gd name="T35" fmla="*/ 341 h 396"/>
                <a:gd name="T36" fmla="*/ 65 w 587"/>
                <a:gd name="T37" fmla="*/ 380 h 396"/>
                <a:gd name="T38" fmla="*/ 30 w 587"/>
                <a:gd name="T39" fmla="*/ 396 h 396"/>
                <a:gd name="T40" fmla="*/ 511 w 587"/>
                <a:gd name="T41" fmla="*/ 355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87" h="396">
                  <a:moveTo>
                    <a:pt x="511" y="355"/>
                  </a:moveTo>
                  <a:lnTo>
                    <a:pt x="546" y="337"/>
                  </a:lnTo>
                  <a:lnTo>
                    <a:pt x="571" y="298"/>
                  </a:lnTo>
                  <a:lnTo>
                    <a:pt x="587" y="240"/>
                  </a:lnTo>
                  <a:lnTo>
                    <a:pt x="587" y="170"/>
                  </a:lnTo>
                  <a:lnTo>
                    <a:pt x="573" y="102"/>
                  </a:lnTo>
                  <a:lnTo>
                    <a:pt x="550" y="46"/>
                  </a:lnTo>
                  <a:lnTo>
                    <a:pt x="520" y="12"/>
                  </a:lnTo>
                  <a:lnTo>
                    <a:pt x="501" y="3"/>
                  </a:lnTo>
                  <a:lnTo>
                    <a:pt x="483" y="0"/>
                  </a:lnTo>
                  <a:lnTo>
                    <a:pt x="0" y="42"/>
                  </a:lnTo>
                  <a:lnTo>
                    <a:pt x="18" y="44"/>
                  </a:lnTo>
                  <a:lnTo>
                    <a:pt x="38" y="53"/>
                  </a:lnTo>
                  <a:lnTo>
                    <a:pt x="70" y="90"/>
                  </a:lnTo>
                  <a:lnTo>
                    <a:pt x="92" y="145"/>
                  </a:lnTo>
                  <a:lnTo>
                    <a:pt x="105" y="215"/>
                  </a:lnTo>
                  <a:lnTo>
                    <a:pt x="105" y="283"/>
                  </a:lnTo>
                  <a:lnTo>
                    <a:pt x="88" y="341"/>
                  </a:lnTo>
                  <a:lnTo>
                    <a:pt x="65" y="380"/>
                  </a:lnTo>
                  <a:lnTo>
                    <a:pt x="30" y="396"/>
                  </a:lnTo>
                  <a:lnTo>
                    <a:pt x="511" y="355"/>
                  </a:lnTo>
                  <a:close/>
                </a:path>
              </a:pathLst>
            </a:custGeom>
            <a:solidFill>
              <a:srgbClr val="B3B3B3"/>
            </a:solidFill>
            <a:ln w="1588">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27" name="Freeform 1251"/>
            <p:cNvSpPr>
              <a:spLocks/>
            </p:cNvSpPr>
            <p:nvPr/>
          </p:nvSpPr>
          <p:spPr bwMode="auto">
            <a:xfrm>
              <a:off x="5395" y="3281"/>
              <a:ext cx="14" cy="15"/>
            </a:xfrm>
            <a:custGeom>
              <a:avLst/>
              <a:gdLst>
                <a:gd name="T0" fmla="*/ 0 w 214"/>
                <a:gd name="T1" fmla="*/ 115 h 199"/>
                <a:gd name="T2" fmla="*/ 0 w 214"/>
                <a:gd name="T3" fmla="*/ 137 h 199"/>
                <a:gd name="T4" fmla="*/ 14 w 214"/>
                <a:gd name="T5" fmla="*/ 160 h 199"/>
                <a:gd name="T6" fmla="*/ 70 w 214"/>
                <a:gd name="T7" fmla="*/ 192 h 199"/>
                <a:gd name="T8" fmla="*/ 137 w 214"/>
                <a:gd name="T9" fmla="*/ 199 h 199"/>
                <a:gd name="T10" fmla="*/ 161 w 214"/>
                <a:gd name="T11" fmla="*/ 187 h 199"/>
                <a:gd name="T12" fmla="*/ 172 w 214"/>
                <a:gd name="T13" fmla="*/ 171 h 199"/>
                <a:gd name="T14" fmla="*/ 214 w 214"/>
                <a:gd name="T15" fmla="*/ 49 h 199"/>
                <a:gd name="T16" fmla="*/ 40 w 214"/>
                <a:gd name="T17" fmla="*/ 0 h 199"/>
                <a:gd name="T18" fmla="*/ 0 w 214"/>
                <a:gd name="T19" fmla="*/ 115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4" h="199">
                  <a:moveTo>
                    <a:pt x="0" y="115"/>
                  </a:moveTo>
                  <a:lnTo>
                    <a:pt x="0" y="137"/>
                  </a:lnTo>
                  <a:lnTo>
                    <a:pt x="14" y="160"/>
                  </a:lnTo>
                  <a:lnTo>
                    <a:pt x="70" y="192"/>
                  </a:lnTo>
                  <a:lnTo>
                    <a:pt x="137" y="199"/>
                  </a:lnTo>
                  <a:lnTo>
                    <a:pt x="161" y="187"/>
                  </a:lnTo>
                  <a:lnTo>
                    <a:pt x="172" y="171"/>
                  </a:lnTo>
                  <a:lnTo>
                    <a:pt x="214" y="49"/>
                  </a:lnTo>
                  <a:lnTo>
                    <a:pt x="40" y="0"/>
                  </a:lnTo>
                  <a:lnTo>
                    <a:pt x="0" y="115"/>
                  </a:lnTo>
                  <a:close/>
                </a:path>
              </a:pathLst>
            </a:custGeom>
            <a:solidFill>
              <a:srgbClr val="FFFFFF"/>
            </a:solidFill>
            <a:ln w="1588">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28" name="Freeform 1252"/>
            <p:cNvSpPr>
              <a:spLocks/>
            </p:cNvSpPr>
            <p:nvPr/>
          </p:nvSpPr>
          <p:spPr bwMode="auto">
            <a:xfrm>
              <a:off x="5173" y="3252"/>
              <a:ext cx="216" cy="122"/>
            </a:xfrm>
            <a:custGeom>
              <a:avLst/>
              <a:gdLst>
                <a:gd name="T0" fmla="*/ 3152 w 3229"/>
                <a:gd name="T1" fmla="*/ 887 h 1590"/>
                <a:gd name="T2" fmla="*/ 3201 w 3229"/>
                <a:gd name="T3" fmla="*/ 843 h 1590"/>
                <a:gd name="T4" fmla="*/ 3229 w 3229"/>
                <a:gd name="T5" fmla="*/ 657 h 1590"/>
                <a:gd name="T6" fmla="*/ 3220 w 3229"/>
                <a:gd name="T7" fmla="*/ 587 h 1590"/>
                <a:gd name="T8" fmla="*/ 3187 w 3229"/>
                <a:gd name="T9" fmla="*/ 497 h 1590"/>
                <a:gd name="T10" fmla="*/ 3131 w 3229"/>
                <a:gd name="T11" fmla="*/ 444 h 1590"/>
                <a:gd name="T12" fmla="*/ 2918 w 3229"/>
                <a:gd name="T13" fmla="*/ 454 h 1590"/>
                <a:gd name="T14" fmla="*/ 2874 w 3229"/>
                <a:gd name="T15" fmla="*/ 435 h 1590"/>
                <a:gd name="T16" fmla="*/ 2677 w 3229"/>
                <a:gd name="T17" fmla="*/ 221 h 1590"/>
                <a:gd name="T18" fmla="*/ 2465 w 3229"/>
                <a:gd name="T19" fmla="*/ 103 h 1590"/>
                <a:gd name="T20" fmla="*/ 2203 w 3229"/>
                <a:gd name="T21" fmla="*/ 28 h 1590"/>
                <a:gd name="T22" fmla="*/ 2006 w 3229"/>
                <a:gd name="T23" fmla="*/ 4 h 1590"/>
                <a:gd name="T24" fmla="*/ 1795 w 3229"/>
                <a:gd name="T25" fmla="*/ 2 h 1590"/>
                <a:gd name="T26" fmla="*/ 1567 w 3229"/>
                <a:gd name="T27" fmla="*/ 26 h 1590"/>
                <a:gd name="T28" fmla="*/ 1157 w 3229"/>
                <a:gd name="T29" fmla="*/ 115 h 1590"/>
                <a:gd name="T30" fmla="*/ 810 w 3229"/>
                <a:gd name="T31" fmla="*/ 248 h 1590"/>
                <a:gd name="T32" fmla="*/ 543 w 3229"/>
                <a:gd name="T33" fmla="*/ 424 h 1590"/>
                <a:gd name="T34" fmla="*/ 374 w 3229"/>
                <a:gd name="T35" fmla="*/ 638 h 1590"/>
                <a:gd name="T36" fmla="*/ 307 w 3229"/>
                <a:gd name="T37" fmla="*/ 705 h 1590"/>
                <a:gd name="T38" fmla="*/ 42 w 3229"/>
                <a:gd name="T39" fmla="*/ 744 h 1590"/>
                <a:gd name="T40" fmla="*/ 2 w 3229"/>
                <a:gd name="T41" fmla="*/ 852 h 1590"/>
                <a:gd name="T42" fmla="*/ 14 w 3229"/>
                <a:gd name="T43" fmla="*/ 1007 h 1590"/>
                <a:gd name="T44" fmla="*/ 76 w 3229"/>
                <a:gd name="T45" fmla="*/ 1108 h 1590"/>
                <a:gd name="T46" fmla="*/ 322 w 3229"/>
                <a:gd name="T47" fmla="*/ 1104 h 1590"/>
                <a:gd name="T48" fmla="*/ 367 w 3229"/>
                <a:gd name="T49" fmla="*/ 1120 h 1590"/>
                <a:gd name="T50" fmla="*/ 430 w 3229"/>
                <a:gd name="T51" fmla="*/ 1211 h 1590"/>
                <a:gd name="T52" fmla="*/ 585 w 3229"/>
                <a:gd name="T53" fmla="*/ 1357 h 1590"/>
                <a:gd name="T54" fmla="*/ 722 w 3229"/>
                <a:gd name="T55" fmla="*/ 1435 h 1590"/>
                <a:gd name="T56" fmla="*/ 882 w 3229"/>
                <a:gd name="T57" fmla="*/ 1500 h 1590"/>
                <a:gd name="T58" fmla="*/ 1265 w 3229"/>
                <a:gd name="T59" fmla="*/ 1575 h 1590"/>
                <a:gd name="T60" fmla="*/ 1717 w 3229"/>
                <a:gd name="T61" fmla="*/ 1587 h 1590"/>
                <a:gd name="T62" fmla="*/ 2162 w 3229"/>
                <a:gd name="T63" fmla="*/ 1520 h 1590"/>
                <a:gd name="T64" fmla="*/ 2518 w 3229"/>
                <a:gd name="T65" fmla="*/ 1380 h 1590"/>
                <a:gd name="T66" fmla="*/ 2778 w 3229"/>
                <a:gd name="T67" fmla="*/ 1179 h 1590"/>
                <a:gd name="T68" fmla="*/ 2901 w 3229"/>
                <a:gd name="T69" fmla="*/ 998 h 1590"/>
                <a:gd name="T70" fmla="*/ 2939 w 3229"/>
                <a:gd name="T71" fmla="*/ 910 h 1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29" h="1590">
                  <a:moveTo>
                    <a:pt x="2964" y="903"/>
                  </a:moveTo>
                  <a:lnTo>
                    <a:pt x="3152" y="887"/>
                  </a:lnTo>
                  <a:lnTo>
                    <a:pt x="3171" y="878"/>
                  </a:lnTo>
                  <a:lnTo>
                    <a:pt x="3201" y="843"/>
                  </a:lnTo>
                  <a:lnTo>
                    <a:pt x="3227" y="772"/>
                  </a:lnTo>
                  <a:lnTo>
                    <a:pt x="3229" y="657"/>
                  </a:lnTo>
                  <a:lnTo>
                    <a:pt x="3229" y="652"/>
                  </a:lnTo>
                  <a:lnTo>
                    <a:pt x="3220" y="587"/>
                  </a:lnTo>
                  <a:lnTo>
                    <a:pt x="3206" y="537"/>
                  </a:lnTo>
                  <a:lnTo>
                    <a:pt x="3187" y="497"/>
                  </a:lnTo>
                  <a:lnTo>
                    <a:pt x="3167" y="472"/>
                  </a:lnTo>
                  <a:lnTo>
                    <a:pt x="3131" y="444"/>
                  </a:lnTo>
                  <a:lnTo>
                    <a:pt x="3111" y="438"/>
                  </a:lnTo>
                  <a:lnTo>
                    <a:pt x="2918" y="454"/>
                  </a:lnTo>
                  <a:lnTo>
                    <a:pt x="2892" y="456"/>
                  </a:lnTo>
                  <a:lnTo>
                    <a:pt x="2874" y="435"/>
                  </a:lnTo>
                  <a:lnTo>
                    <a:pt x="2791" y="320"/>
                  </a:lnTo>
                  <a:lnTo>
                    <a:pt x="2677" y="221"/>
                  </a:lnTo>
                  <a:lnTo>
                    <a:pt x="2540" y="138"/>
                  </a:lnTo>
                  <a:lnTo>
                    <a:pt x="2465" y="103"/>
                  </a:lnTo>
                  <a:lnTo>
                    <a:pt x="2382" y="74"/>
                  </a:lnTo>
                  <a:lnTo>
                    <a:pt x="2203" y="28"/>
                  </a:lnTo>
                  <a:lnTo>
                    <a:pt x="2108" y="11"/>
                  </a:lnTo>
                  <a:lnTo>
                    <a:pt x="2006" y="4"/>
                  </a:lnTo>
                  <a:lnTo>
                    <a:pt x="1903" y="0"/>
                  </a:lnTo>
                  <a:lnTo>
                    <a:pt x="1795" y="2"/>
                  </a:lnTo>
                  <a:lnTo>
                    <a:pt x="1683" y="9"/>
                  </a:lnTo>
                  <a:lnTo>
                    <a:pt x="1567" y="26"/>
                  </a:lnTo>
                  <a:lnTo>
                    <a:pt x="1356" y="62"/>
                  </a:lnTo>
                  <a:lnTo>
                    <a:pt x="1157" y="115"/>
                  </a:lnTo>
                  <a:lnTo>
                    <a:pt x="973" y="175"/>
                  </a:lnTo>
                  <a:lnTo>
                    <a:pt x="810" y="248"/>
                  </a:lnTo>
                  <a:lnTo>
                    <a:pt x="667" y="331"/>
                  </a:lnTo>
                  <a:lnTo>
                    <a:pt x="543" y="424"/>
                  </a:lnTo>
                  <a:lnTo>
                    <a:pt x="446" y="525"/>
                  </a:lnTo>
                  <a:lnTo>
                    <a:pt x="374" y="638"/>
                  </a:lnTo>
                  <a:lnTo>
                    <a:pt x="344" y="691"/>
                  </a:lnTo>
                  <a:lnTo>
                    <a:pt x="307" y="705"/>
                  </a:lnTo>
                  <a:lnTo>
                    <a:pt x="72" y="725"/>
                  </a:lnTo>
                  <a:lnTo>
                    <a:pt x="42" y="744"/>
                  </a:lnTo>
                  <a:lnTo>
                    <a:pt x="16" y="790"/>
                  </a:lnTo>
                  <a:lnTo>
                    <a:pt x="2" y="852"/>
                  </a:lnTo>
                  <a:lnTo>
                    <a:pt x="0" y="930"/>
                  </a:lnTo>
                  <a:lnTo>
                    <a:pt x="14" y="1007"/>
                  </a:lnTo>
                  <a:lnTo>
                    <a:pt x="42" y="1068"/>
                  </a:lnTo>
                  <a:lnTo>
                    <a:pt x="76" y="1108"/>
                  </a:lnTo>
                  <a:lnTo>
                    <a:pt x="116" y="1122"/>
                  </a:lnTo>
                  <a:lnTo>
                    <a:pt x="322" y="1104"/>
                  </a:lnTo>
                  <a:lnTo>
                    <a:pt x="338" y="1104"/>
                  </a:lnTo>
                  <a:lnTo>
                    <a:pt x="367" y="1120"/>
                  </a:lnTo>
                  <a:lnTo>
                    <a:pt x="390" y="1154"/>
                  </a:lnTo>
                  <a:lnTo>
                    <a:pt x="430" y="1211"/>
                  </a:lnTo>
                  <a:lnTo>
                    <a:pt x="474" y="1262"/>
                  </a:lnTo>
                  <a:lnTo>
                    <a:pt x="585" y="1357"/>
                  </a:lnTo>
                  <a:lnTo>
                    <a:pt x="650" y="1398"/>
                  </a:lnTo>
                  <a:lnTo>
                    <a:pt x="722" y="1435"/>
                  </a:lnTo>
                  <a:lnTo>
                    <a:pt x="799" y="1470"/>
                  </a:lnTo>
                  <a:lnTo>
                    <a:pt x="882" y="1500"/>
                  </a:lnTo>
                  <a:lnTo>
                    <a:pt x="1065" y="1543"/>
                  </a:lnTo>
                  <a:lnTo>
                    <a:pt x="1265" y="1575"/>
                  </a:lnTo>
                  <a:lnTo>
                    <a:pt x="1486" y="1590"/>
                  </a:lnTo>
                  <a:lnTo>
                    <a:pt x="1717" y="1587"/>
                  </a:lnTo>
                  <a:lnTo>
                    <a:pt x="1950" y="1564"/>
                  </a:lnTo>
                  <a:lnTo>
                    <a:pt x="2162" y="1520"/>
                  </a:lnTo>
                  <a:lnTo>
                    <a:pt x="2352" y="1458"/>
                  </a:lnTo>
                  <a:lnTo>
                    <a:pt x="2518" y="1380"/>
                  </a:lnTo>
                  <a:lnTo>
                    <a:pt x="2663" y="1285"/>
                  </a:lnTo>
                  <a:lnTo>
                    <a:pt x="2778" y="1179"/>
                  </a:lnTo>
                  <a:lnTo>
                    <a:pt x="2869" y="1059"/>
                  </a:lnTo>
                  <a:lnTo>
                    <a:pt x="2901" y="998"/>
                  </a:lnTo>
                  <a:lnTo>
                    <a:pt x="2927" y="933"/>
                  </a:lnTo>
                  <a:lnTo>
                    <a:pt x="2939" y="910"/>
                  </a:lnTo>
                  <a:lnTo>
                    <a:pt x="2964" y="903"/>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29" name="Freeform 1253"/>
            <p:cNvSpPr>
              <a:spLocks/>
            </p:cNvSpPr>
            <p:nvPr/>
          </p:nvSpPr>
          <p:spPr bwMode="auto">
            <a:xfrm>
              <a:off x="5174" y="3309"/>
              <a:ext cx="215" cy="58"/>
            </a:xfrm>
            <a:custGeom>
              <a:avLst/>
              <a:gdLst>
                <a:gd name="T0" fmla="*/ 3169 w 3214"/>
                <a:gd name="T1" fmla="*/ 124 h 764"/>
                <a:gd name="T2" fmla="*/ 3194 w 3214"/>
                <a:gd name="T3" fmla="*/ 80 h 764"/>
                <a:gd name="T4" fmla="*/ 3214 w 3214"/>
                <a:gd name="T5" fmla="*/ 2 h 764"/>
                <a:gd name="T6" fmla="*/ 3214 w 3214"/>
                <a:gd name="T7" fmla="*/ 0 h 764"/>
                <a:gd name="T8" fmla="*/ 2944 w 3214"/>
                <a:gd name="T9" fmla="*/ 23 h 764"/>
                <a:gd name="T10" fmla="*/ 2928 w 3214"/>
                <a:gd name="T11" fmla="*/ 25 h 764"/>
                <a:gd name="T12" fmla="*/ 2900 w 3214"/>
                <a:gd name="T13" fmla="*/ 34 h 764"/>
                <a:gd name="T14" fmla="*/ 2247 w 3214"/>
                <a:gd name="T15" fmla="*/ 292 h 764"/>
                <a:gd name="T16" fmla="*/ 2055 w 3214"/>
                <a:gd name="T17" fmla="*/ 347 h 764"/>
                <a:gd name="T18" fmla="*/ 1825 w 3214"/>
                <a:gd name="T19" fmla="*/ 384 h 764"/>
                <a:gd name="T20" fmla="*/ 1454 w 3214"/>
                <a:gd name="T21" fmla="*/ 389 h 764"/>
                <a:gd name="T22" fmla="*/ 1015 w 3214"/>
                <a:gd name="T23" fmla="*/ 354 h 764"/>
                <a:gd name="T24" fmla="*/ 620 w 3214"/>
                <a:gd name="T25" fmla="*/ 301 h 764"/>
                <a:gd name="T26" fmla="*/ 372 w 3214"/>
                <a:gd name="T27" fmla="*/ 248 h 764"/>
                <a:gd name="T28" fmla="*/ 291 w 3214"/>
                <a:gd name="T29" fmla="*/ 244 h 764"/>
                <a:gd name="T30" fmla="*/ 168 w 3214"/>
                <a:gd name="T31" fmla="*/ 258 h 764"/>
                <a:gd name="T32" fmla="*/ 9 w 3214"/>
                <a:gd name="T33" fmla="*/ 280 h 764"/>
                <a:gd name="T34" fmla="*/ 0 w 3214"/>
                <a:gd name="T35" fmla="*/ 280 h 764"/>
                <a:gd name="T36" fmla="*/ 20 w 3214"/>
                <a:gd name="T37" fmla="*/ 322 h 764"/>
                <a:gd name="T38" fmla="*/ 42 w 3214"/>
                <a:gd name="T39" fmla="*/ 356 h 764"/>
                <a:gd name="T40" fmla="*/ 70 w 3214"/>
                <a:gd name="T41" fmla="*/ 377 h 764"/>
                <a:gd name="T42" fmla="*/ 98 w 3214"/>
                <a:gd name="T43" fmla="*/ 382 h 764"/>
                <a:gd name="T44" fmla="*/ 304 w 3214"/>
                <a:gd name="T45" fmla="*/ 364 h 764"/>
                <a:gd name="T46" fmla="*/ 320 w 3214"/>
                <a:gd name="T47" fmla="*/ 364 h 764"/>
                <a:gd name="T48" fmla="*/ 349 w 3214"/>
                <a:gd name="T49" fmla="*/ 380 h 764"/>
                <a:gd name="T50" fmla="*/ 372 w 3214"/>
                <a:gd name="T51" fmla="*/ 414 h 764"/>
                <a:gd name="T52" fmla="*/ 432 w 3214"/>
                <a:gd name="T53" fmla="*/ 497 h 764"/>
                <a:gd name="T54" fmla="*/ 506 w 3214"/>
                <a:gd name="T55" fmla="*/ 573 h 764"/>
                <a:gd name="T56" fmla="*/ 539 w 3214"/>
                <a:gd name="T57" fmla="*/ 584 h 764"/>
                <a:gd name="T58" fmla="*/ 694 w 3214"/>
                <a:gd name="T59" fmla="*/ 647 h 764"/>
                <a:gd name="T60" fmla="*/ 806 w 3214"/>
                <a:gd name="T61" fmla="*/ 681 h 764"/>
                <a:gd name="T62" fmla="*/ 940 w 3214"/>
                <a:gd name="T63" fmla="*/ 715 h 764"/>
                <a:gd name="T64" fmla="*/ 1101 w 3214"/>
                <a:gd name="T65" fmla="*/ 741 h 764"/>
                <a:gd name="T66" fmla="*/ 1289 w 3214"/>
                <a:gd name="T67" fmla="*/ 760 h 764"/>
                <a:gd name="T68" fmla="*/ 1500 w 3214"/>
                <a:gd name="T69" fmla="*/ 764 h 764"/>
                <a:gd name="T70" fmla="*/ 1739 w 3214"/>
                <a:gd name="T71" fmla="*/ 755 h 764"/>
                <a:gd name="T72" fmla="*/ 1976 w 3214"/>
                <a:gd name="T73" fmla="*/ 725 h 764"/>
                <a:gd name="T74" fmla="*/ 2180 w 3214"/>
                <a:gd name="T75" fmla="*/ 681 h 764"/>
                <a:gd name="T76" fmla="*/ 2357 w 3214"/>
                <a:gd name="T77" fmla="*/ 624 h 764"/>
                <a:gd name="T78" fmla="*/ 2505 w 3214"/>
                <a:gd name="T79" fmla="*/ 554 h 764"/>
                <a:gd name="T80" fmla="*/ 2630 w 3214"/>
                <a:gd name="T81" fmla="*/ 479 h 764"/>
                <a:gd name="T82" fmla="*/ 2733 w 3214"/>
                <a:gd name="T83" fmla="*/ 398 h 764"/>
                <a:gd name="T84" fmla="*/ 2816 w 3214"/>
                <a:gd name="T85" fmla="*/ 317 h 764"/>
                <a:gd name="T86" fmla="*/ 2881 w 3214"/>
                <a:gd name="T87" fmla="*/ 239 h 764"/>
                <a:gd name="T88" fmla="*/ 2903 w 3214"/>
                <a:gd name="T89" fmla="*/ 202 h 764"/>
                <a:gd name="T90" fmla="*/ 2919 w 3214"/>
                <a:gd name="T91" fmla="*/ 161 h 764"/>
                <a:gd name="T92" fmla="*/ 2923 w 3214"/>
                <a:gd name="T93" fmla="*/ 154 h 764"/>
                <a:gd name="T94" fmla="*/ 2939 w 3214"/>
                <a:gd name="T95" fmla="*/ 145 h 764"/>
                <a:gd name="T96" fmla="*/ 3156 w 3214"/>
                <a:gd name="T97" fmla="*/ 126 h 764"/>
                <a:gd name="T98" fmla="*/ 3169 w 3214"/>
                <a:gd name="T99" fmla="*/ 124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14" h="764">
                  <a:moveTo>
                    <a:pt x="3169" y="124"/>
                  </a:moveTo>
                  <a:lnTo>
                    <a:pt x="3194" y="80"/>
                  </a:lnTo>
                  <a:lnTo>
                    <a:pt x="3214" y="2"/>
                  </a:lnTo>
                  <a:lnTo>
                    <a:pt x="3214" y="0"/>
                  </a:lnTo>
                  <a:lnTo>
                    <a:pt x="2944" y="23"/>
                  </a:lnTo>
                  <a:lnTo>
                    <a:pt x="2928" y="25"/>
                  </a:lnTo>
                  <a:lnTo>
                    <a:pt x="2900" y="34"/>
                  </a:lnTo>
                  <a:lnTo>
                    <a:pt x="2247" y="292"/>
                  </a:lnTo>
                  <a:lnTo>
                    <a:pt x="2055" y="347"/>
                  </a:lnTo>
                  <a:lnTo>
                    <a:pt x="1825" y="384"/>
                  </a:lnTo>
                  <a:lnTo>
                    <a:pt x="1454" y="389"/>
                  </a:lnTo>
                  <a:lnTo>
                    <a:pt x="1015" y="354"/>
                  </a:lnTo>
                  <a:lnTo>
                    <a:pt x="620" y="301"/>
                  </a:lnTo>
                  <a:lnTo>
                    <a:pt x="372" y="248"/>
                  </a:lnTo>
                  <a:lnTo>
                    <a:pt x="291" y="244"/>
                  </a:lnTo>
                  <a:lnTo>
                    <a:pt x="168" y="258"/>
                  </a:lnTo>
                  <a:lnTo>
                    <a:pt x="9" y="280"/>
                  </a:lnTo>
                  <a:lnTo>
                    <a:pt x="0" y="280"/>
                  </a:lnTo>
                  <a:lnTo>
                    <a:pt x="20" y="322"/>
                  </a:lnTo>
                  <a:lnTo>
                    <a:pt x="42" y="356"/>
                  </a:lnTo>
                  <a:lnTo>
                    <a:pt x="70" y="377"/>
                  </a:lnTo>
                  <a:lnTo>
                    <a:pt x="98" y="382"/>
                  </a:lnTo>
                  <a:lnTo>
                    <a:pt x="304" y="364"/>
                  </a:lnTo>
                  <a:lnTo>
                    <a:pt x="320" y="364"/>
                  </a:lnTo>
                  <a:lnTo>
                    <a:pt x="349" y="380"/>
                  </a:lnTo>
                  <a:lnTo>
                    <a:pt x="372" y="414"/>
                  </a:lnTo>
                  <a:lnTo>
                    <a:pt x="432" y="497"/>
                  </a:lnTo>
                  <a:lnTo>
                    <a:pt x="506" y="573"/>
                  </a:lnTo>
                  <a:lnTo>
                    <a:pt x="539" y="584"/>
                  </a:lnTo>
                  <a:lnTo>
                    <a:pt x="694" y="647"/>
                  </a:lnTo>
                  <a:lnTo>
                    <a:pt x="806" y="681"/>
                  </a:lnTo>
                  <a:lnTo>
                    <a:pt x="940" y="715"/>
                  </a:lnTo>
                  <a:lnTo>
                    <a:pt x="1101" y="741"/>
                  </a:lnTo>
                  <a:lnTo>
                    <a:pt x="1289" y="760"/>
                  </a:lnTo>
                  <a:lnTo>
                    <a:pt x="1500" y="764"/>
                  </a:lnTo>
                  <a:lnTo>
                    <a:pt x="1739" y="755"/>
                  </a:lnTo>
                  <a:lnTo>
                    <a:pt x="1976" y="725"/>
                  </a:lnTo>
                  <a:lnTo>
                    <a:pt x="2180" y="681"/>
                  </a:lnTo>
                  <a:lnTo>
                    <a:pt x="2357" y="624"/>
                  </a:lnTo>
                  <a:lnTo>
                    <a:pt x="2505" y="554"/>
                  </a:lnTo>
                  <a:lnTo>
                    <a:pt x="2630" y="479"/>
                  </a:lnTo>
                  <a:lnTo>
                    <a:pt x="2733" y="398"/>
                  </a:lnTo>
                  <a:lnTo>
                    <a:pt x="2816" y="317"/>
                  </a:lnTo>
                  <a:lnTo>
                    <a:pt x="2881" y="239"/>
                  </a:lnTo>
                  <a:lnTo>
                    <a:pt x="2903" y="202"/>
                  </a:lnTo>
                  <a:lnTo>
                    <a:pt x="2919" y="161"/>
                  </a:lnTo>
                  <a:lnTo>
                    <a:pt x="2923" y="154"/>
                  </a:lnTo>
                  <a:lnTo>
                    <a:pt x="2939" y="145"/>
                  </a:lnTo>
                  <a:lnTo>
                    <a:pt x="3156" y="126"/>
                  </a:lnTo>
                  <a:lnTo>
                    <a:pt x="3169"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30" name="Freeform 1254"/>
            <p:cNvSpPr>
              <a:spLocks/>
            </p:cNvSpPr>
            <p:nvPr/>
          </p:nvSpPr>
          <p:spPr bwMode="auto">
            <a:xfrm>
              <a:off x="5176" y="3281"/>
              <a:ext cx="208" cy="35"/>
            </a:xfrm>
            <a:custGeom>
              <a:avLst/>
              <a:gdLst>
                <a:gd name="T0" fmla="*/ 3120 w 3120"/>
                <a:gd name="T1" fmla="*/ 159 h 456"/>
                <a:gd name="T2" fmla="*/ 2878 w 3120"/>
                <a:gd name="T3" fmla="*/ 179 h 456"/>
                <a:gd name="T4" fmla="*/ 2862 w 3120"/>
                <a:gd name="T5" fmla="*/ 179 h 456"/>
                <a:gd name="T6" fmla="*/ 2831 w 3120"/>
                <a:gd name="T7" fmla="*/ 175 h 456"/>
                <a:gd name="T8" fmla="*/ 2406 w 3120"/>
                <a:gd name="T9" fmla="*/ 73 h 456"/>
                <a:gd name="T10" fmla="*/ 2124 w 3120"/>
                <a:gd name="T11" fmla="*/ 19 h 456"/>
                <a:gd name="T12" fmla="*/ 2010 w 3120"/>
                <a:gd name="T13" fmla="*/ 5 h 456"/>
                <a:gd name="T14" fmla="*/ 1900 w 3120"/>
                <a:gd name="T15" fmla="*/ 0 h 456"/>
                <a:gd name="T16" fmla="*/ 1657 w 3120"/>
                <a:gd name="T17" fmla="*/ 9 h 456"/>
                <a:gd name="T18" fmla="*/ 1492 w 3120"/>
                <a:gd name="T19" fmla="*/ 30 h 456"/>
                <a:gd name="T20" fmla="*/ 1307 w 3120"/>
                <a:gd name="T21" fmla="*/ 71 h 456"/>
                <a:gd name="T22" fmla="*/ 1114 w 3120"/>
                <a:gd name="T23" fmla="*/ 127 h 456"/>
                <a:gd name="T24" fmla="*/ 922 w 3120"/>
                <a:gd name="T25" fmla="*/ 189 h 456"/>
                <a:gd name="T26" fmla="*/ 580 w 3120"/>
                <a:gd name="T27" fmla="*/ 318 h 456"/>
                <a:gd name="T28" fmla="*/ 364 w 3120"/>
                <a:gd name="T29" fmla="*/ 414 h 456"/>
                <a:gd name="T30" fmla="*/ 285 w 3120"/>
                <a:gd name="T31" fmla="*/ 433 h 456"/>
                <a:gd name="T32" fmla="*/ 162 w 3120"/>
                <a:gd name="T33" fmla="*/ 446 h 456"/>
                <a:gd name="T34" fmla="*/ 0 w 3120"/>
                <a:gd name="T35" fmla="*/ 45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20" h="456">
                  <a:moveTo>
                    <a:pt x="3120" y="159"/>
                  </a:moveTo>
                  <a:lnTo>
                    <a:pt x="2878" y="179"/>
                  </a:lnTo>
                  <a:lnTo>
                    <a:pt x="2862" y="179"/>
                  </a:lnTo>
                  <a:lnTo>
                    <a:pt x="2831" y="175"/>
                  </a:lnTo>
                  <a:lnTo>
                    <a:pt x="2406" y="73"/>
                  </a:lnTo>
                  <a:lnTo>
                    <a:pt x="2124" y="19"/>
                  </a:lnTo>
                  <a:lnTo>
                    <a:pt x="2010" y="5"/>
                  </a:lnTo>
                  <a:lnTo>
                    <a:pt x="1900" y="0"/>
                  </a:lnTo>
                  <a:lnTo>
                    <a:pt x="1657" y="9"/>
                  </a:lnTo>
                  <a:lnTo>
                    <a:pt x="1492" y="30"/>
                  </a:lnTo>
                  <a:lnTo>
                    <a:pt x="1307" y="71"/>
                  </a:lnTo>
                  <a:lnTo>
                    <a:pt x="1114" y="127"/>
                  </a:lnTo>
                  <a:lnTo>
                    <a:pt x="922" y="189"/>
                  </a:lnTo>
                  <a:lnTo>
                    <a:pt x="580" y="318"/>
                  </a:lnTo>
                  <a:lnTo>
                    <a:pt x="364" y="414"/>
                  </a:lnTo>
                  <a:lnTo>
                    <a:pt x="285" y="433"/>
                  </a:lnTo>
                  <a:lnTo>
                    <a:pt x="162" y="446"/>
                  </a:lnTo>
                  <a:lnTo>
                    <a:pt x="0" y="456"/>
                  </a:lnTo>
                </a:path>
              </a:pathLst>
            </a:custGeom>
            <a:noFill/>
            <a:ln w="7938">
              <a:solidFill>
                <a:srgbClr val="A6A6A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31" name="Freeform 1255"/>
            <p:cNvSpPr>
              <a:spLocks/>
            </p:cNvSpPr>
            <p:nvPr/>
          </p:nvSpPr>
          <p:spPr bwMode="auto">
            <a:xfrm>
              <a:off x="5177" y="3286"/>
              <a:ext cx="208" cy="31"/>
            </a:xfrm>
            <a:custGeom>
              <a:avLst/>
              <a:gdLst>
                <a:gd name="T0" fmla="*/ 3122 w 3122"/>
                <a:gd name="T1" fmla="*/ 111 h 405"/>
                <a:gd name="T2" fmla="*/ 2878 w 3122"/>
                <a:gd name="T3" fmla="*/ 134 h 405"/>
                <a:gd name="T4" fmla="*/ 2862 w 3122"/>
                <a:gd name="T5" fmla="*/ 134 h 405"/>
                <a:gd name="T6" fmla="*/ 2834 w 3122"/>
                <a:gd name="T7" fmla="*/ 131 h 405"/>
                <a:gd name="T8" fmla="*/ 2411 w 3122"/>
                <a:gd name="T9" fmla="*/ 54 h 405"/>
                <a:gd name="T10" fmla="*/ 2259 w 3122"/>
                <a:gd name="T11" fmla="*/ 28 h 405"/>
                <a:gd name="T12" fmla="*/ 2129 w 3122"/>
                <a:gd name="T13" fmla="*/ 12 h 405"/>
                <a:gd name="T14" fmla="*/ 2017 w 3122"/>
                <a:gd name="T15" fmla="*/ 3 h 405"/>
                <a:gd name="T16" fmla="*/ 1908 w 3122"/>
                <a:gd name="T17" fmla="*/ 0 h 405"/>
                <a:gd name="T18" fmla="*/ 1666 w 3122"/>
                <a:gd name="T19" fmla="*/ 12 h 405"/>
                <a:gd name="T20" fmla="*/ 1502 w 3122"/>
                <a:gd name="T21" fmla="*/ 32 h 405"/>
                <a:gd name="T22" fmla="*/ 1314 w 3122"/>
                <a:gd name="T23" fmla="*/ 70 h 405"/>
                <a:gd name="T24" fmla="*/ 1119 w 3122"/>
                <a:gd name="T25" fmla="*/ 118 h 405"/>
                <a:gd name="T26" fmla="*/ 924 w 3122"/>
                <a:gd name="T27" fmla="*/ 174 h 405"/>
                <a:gd name="T28" fmla="*/ 580 w 3122"/>
                <a:gd name="T29" fmla="*/ 283 h 405"/>
                <a:gd name="T30" fmla="*/ 360 w 3122"/>
                <a:gd name="T31" fmla="*/ 369 h 405"/>
                <a:gd name="T32" fmla="*/ 157 w 3122"/>
                <a:gd name="T33" fmla="*/ 396 h 405"/>
                <a:gd name="T34" fmla="*/ 0 w 3122"/>
                <a:gd name="T35" fmla="*/ 405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22" h="405">
                  <a:moveTo>
                    <a:pt x="3122" y="111"/>
                  </a:moveTo>
                  <a:lnTo>
                    <a:pt x="2878" y="134"/>
                  </a:lnTo>
                  <a:lnTo>
                    <a:pt x="2862" y="134"/>
                  </a:lnTo>
                  <a:lnTo>
                    <a:pt x="2834" y="131"/>
                  </a:lnTo>
                  <a:lnTo>
                    <a:pt x="2411" y="54"/>
                  </a:lnTo>
                  <a:lnTo>
                    <a:pt x="2259" y="28"/>
                  </a:lnTo>
                  <a:lnTo>
                    <a:pt x="2129" y="12"/>
                  </a:lnTo>
                  <a:lnTo>
                    <a:pt x="2017" y="3"/>
                  </a:lnTo>
                  <a:lnTo>
                    <a:pt x="1908" y="0"/>
                  </a:lnTo>
                  <a:lnTo>
                    <a:pt x="1666" y="12"/>
                  </a:lnTo>
                  <a:lnTo>
                    <a:pt x="1502" y="32"/>
                  </a:lnTo>
                  <a:lnTo>
                    <a:pt x="1314" y="70"/>
                  </a:lnTo>
                  <a:lnTo>
                    <a:pt x="1119" y="118"/>
                  </a:lnTo>
                  <a:lnTo>
                    <a:pt x="924" y="174"/>
                  </a:lnTo>
                  <a:lnTo>
                    <a:pt x="580" y="283"/>
                  </a:lnTo>
                  <a:lnTo>
                    <a:pt x="360" y="369"/>
                  </a:lnTo>
                  <a:lnTo>
                    <a:pt x="157" y="396"/>
                  </a:lnTo>
                  <a:lnTo>
                    <a:pt x="0" y="405"/>
                  </a:lnTo>
                </a:path>
              </a:pathLst>
            </a:custGeom>
            <a:noFill/>
            <a:ln w="7938">
              <a:solidFill>
                <a:srgbClr val="96969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32" name="Freeform 1256"/>
            <p:cNvSpPr>
              <a:spLocks/>
            </p:cNvSpPr>
            <p:nvPr/>
          </p:nvSpPr>
          <p:spPr bwMode="auto">
            <a:xfrm>
              <a:off x="5177" y="3291"/>
              <a:ext cx="208" cy="28"/>
            </a:xfrm>
            <a:custGeom>
              <a:avLst/>
              <a:gdLst>
                <a:gd name="T0" fmla="*/ 3123 w 3123"/>
                <a:gd name="T1" fmla="*/ 66 h 357"/>
                <a:gd name="T2" fmla="*/ 2879 w 3123"/>
                <a:gd name="T3" fmla="*/ 87 h 357"/>
                <a:gd name="T4" fmla="*/ 2863 w 3123"/>
                <a:gd name="T5" fmla="*/ 89 h 357"/>
                <a:gd name="T6" fmla="*/ 2834 w 3123"/>
                <a:gd name="T7" fmla="*/ 87 h 357"/>
                <a:gd name="T8" fmla="*/ 2414 w 3123"/>
                <a:gd name="T9" fmla="*/ 32 h 357"/>
                <a:gd name="T10" fmla="*/ 2136 w 3123"/>
                <a:gd name="T11" fmla="*/ 7 h 357"/>
                <a:gd name="T12" fmla="*/ 1917 w 3123"/>
                <a:gd name="T13" fmla="*/ 0 h 357"/>
                <a:gd name="T14" fmla="*/ 1679 w 3123"/>
                <a:gd name="T15" fmla="*/ 16 h 357"/>
                <a:gd name="T16" fmla="*/ 1511 w 3123"/>
                <a:gd name="T17" fmla="*/ 34 h 357"/>
                <a:gd name="T18" fmla="*/ 1323 w 3123"/>
                <a:gd name="T19" fmla="*/ 66 h 357"/>
                <a:gd name="T20" fmla="*/ 929 w 3123"/>
                <a:gd name="T21" fmla="*/ 156 h 357"/>
                <a:gd name="T22" fmla="*/ 578 w 3123"/>
                <a:gd name="T23" fmla="*/ 251 h 357"/>
                <a:gd name="T24" fmla="*/ 356 w 3123"/>
                <a:gd name="T25" fmla="*/ 322 h 357"/>
                <a:gd name="T26" fmla="*/ 155 w 3123"/>
                <a:gd name="T27" fmla="*/ 348 h 357"/>
                <a:gd name="T28" fmla="*/ 0 w 3123"/>
                <a:gd name="T29" fmla="*/ 35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23" h="357">
                  <a:moveTo>
                    <a:pt x="3123" y="66"/>
                  </a:moveTo>
                  <a:lnTo>
                    <a:pt x="2879" y="87"/>
                  </a:lnTo>
                  <a:lnTo>
                    <a:pt x="2863" y="89"/>
                  </a:lnTo>
                  <a:lnTo>
                    <a:pt x="2834" y="87"/>
                  </a:lnTo>
                  <a:lnTo>
                    <a:pt x="2414" y="32"/>
                  </a:lnTo>
                  <a:lnTo>
                    <a:pt x="2136" y="7"/>
                  </a:lnTo>
                  <a:lnTo>
                    <a:pt x="1917" y="0"/>
                  </a:lnTo>
                  <a:lnTo>
                    <a:pt x="1679" y="16"/>
                  </a:lnTo>
                  <a:lnTo>
                    <a:pt x="1511" y="34"/>
                  </a:lnTo>
                  <a:lnTo>
                    <a:pt x="1323" y="66"/>
                  </a:lnTo>
                  <a:lnTo>
                    <a:pt x="929" y="156"/>
                  </a:lnTo>
                  <a:lnTo>
                    <a:pt x="578" y="251"/>
                  </a:lnTo>
                  <a:lnTo>
                    <a:pt x="356" y="322"/>
                  </a:lnTo>
                  <a:lnTo>
                    <a:pt x="155" y="348"/>
                  </a:lnTo>
                  <a:lnTo>
                    <a:pt x="0" y="357"/>
                  </a:lnTo>
                </a:path>
              </a:pathLst>
            </a:custGeom>
            <a:noFill/>
            <a:ln w="7938">
              <a:solidFill>
                <a:srgbClr val="87878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33" name="Freeform 1257"/>
            <p:cNvSpPr>
              <a:spLocks/>
            </p:cNvSpPr>
            <p:nvPr/>
          </p:nvSpPr>
          <p:spPr bwMode="auto">
            <a:xfrm>
              <a:off x="5177" y="3296"/>
              <a:ext cx="208" cy="24"/>
            </a:xfrm>
            <a:custGeom>
              <a:avLst/>
              <a:gdLst>
                <a:gd name="T0" fmla="*/ 3122 w 3122"/>
                <a:gd name="T1" fmla="*/ 22 h 309"/>
                <a:gd name="T2" fmla="*/ 2878 w 3122"/>
                <a:gd name="T3" fmla="*/ 44 h 309"/>
                <a:gd name="T4" fmla="*/ 2862 w 3122"/>
                <a:gd name="T5" fmla="*/ 46 h 309"/>
                <a:gd name="T6" fmla="*/ 2834 w 3122"/>
                <a:gd name="T7" fmla="*/ 44 h 309"/>
                <a:gd name="T8" fmla="*/ 2416 w 3122"/>
                <a:gd name="T9" fmla="*/ 13 h 309"/>
                <a:gd name="T10" fmla="*/ 2140 w 3122"/>
                <a:gd name="T11" fmla="*/ 0 h 309"/>
                <a:gd name="T12" fmla="*/ 1926 w 3122"/>
                <a:gd name="T13" fmla="*/ 2 h 309"/>
                <a:gd name="T14" fmla="*/ 1687 w 3122"/>
                <a:gd name="T15" fmla="*/ 18 h 309"/>
                <a:gd name="T16" fmla="*/ 1520 w 3122"/>
                <a:gd name="T17" fmla="*/ 36 h 309"/>
                <a:gd name="T18" fmla="*/ 1329 w 3122"/>
                <a:gd name="T19" fmla="*/ 67 h 309"/>
                <a:gd name="T20" fmla="*/ 931 w 3122"/>
                <a:gd name="T21" fmla="*/ 142 h 309"/>
                <a:gd name="T22" fmla="*/ 575 w 3122"/>
                <a:gd name="T23" fmla="*/ 219 h 309"/>
                <a:gd name="T24" fmla="*/ 349 w 3122"/>
                <a:gd name="T25" fmla="*/ 276 h 309"/>
                <a:gd name="T26" fmla="*/ 152 w 3122"/>
                <a:gd name="T27" fmla="*/ 300 h 309"/>
                <a:gd name="T28" fmla="*/ 0 w 3122"/>
                <a:gd name="T29" fmla="*/ 309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22" h="309">
                  <a:moveTo>
                    <a:pt x="3122" y="22"/>
                  </a:moveTo>
                  <a:lnTo>
                    <a:pt x="2878" y="44"/>
                  </a:lnTo>
                  <a:lnTo>
                    <a:pt x="2862" y="46"/>
                  </a:lnTo>
                  <a:lnTo>
                    <a:pt x="2834" y="44"/>
                  </a:lnTo>
                  <a:lnTo>
                    <a:pt x="2416" y="13"/>
                  </a:lnTo>
                  <a:lnTo>
                    <a:pt x="2140" y="0"/>
                  </a:lnTo>
                  <a:lnTo>
                    <a:pt x="1926" y="2"/>
                  </a:lnTo>
                  <a:lnTo>
                    <a:pt x="1687" y="18"/>
                  </a:lnTo>
                  <a:lnTo>
                    <a:pt x="1520" y="36"/>
                  </a:lnTo>
                  <a:lnTo>
                    <a:pt x="1329" y="67"/>
                  </a:lnTo>
                  <a:lnTo>
                    <a:pt x="931" y="142"/>
                  </a:lnTo>
                  <a:lnTo>
                    <a:pt x="575" y="219"/>
                  </a:lnTo>
                  <a:lnTo>
                    <a:pt x="349" y="276"/>
                  </a:lnTo>
                  <a:lnTo>
                    <a:pt x="152" y="300"/>
                  </a:lnTo>
                  <a:lnTo>
                    <a:pt x="0" y="309"/>
                  </a:lnTo>
                </a:path>
              </a:pathLst>
            </a:custGeom>
            <a:noFill/>
            <a:ln w="7938">
              <a:solidFill>
                <a:srgbClr val="78787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34" name="Freeform 1258"/>
            <p:cNvSpPr>
              <a:spLocks/>
            </p:cNvSpPr>
            <p:nvPr/>
          </p:nvSpPr>
          <p:spPr bwMode="auto">
            <a:xfrm>
              <a:off x="5177" y="3299"/>
              <a:ext cx="208" cy="22"/>
            </a:xfrm>
            <a:custGeom>
              <a:avLst/>
              <a:gdLst>
                <a:gd name="T0" fmla="*/ 3122 w 3122"/>
                <a:gd name="T1" fmla="*/ 0 h 284"/>
                <a:gd name="T2" fmla="*/ 2881 w 3122"/>
                <a:gd name="T3" fmla="*/ 21 h 284"/>
                <a:gd name="T4" fmla="*/ 2865 w 3122"/>
                <a:gd name="T5" fmla="*/ 21 h 284"/>
                <a:gd name="T6" fmla="*/ 2836 w 3122"/>
                <a:gd name="T7" fmla="*/ 24 h 284"/>
                <a:gd name="T8" fmla="*/ 2147 w 3122"/>
                <a:gd name="T9" fmla="*/ 17 h 284"/>
                <a:gd name="T10" fmla="*/ 1699 w 3122"/>
                <a:gd name="T11" fmla="*/ 44 h 284"/>
                <a:gd name="T12" fmla="*/ 1529 w 3122"/>
                <a:gd name="T13" fmla="*/ 60 h 284"/>
                <a:gd name="T14" fmla="*/ 1339 w 3122"/>
                <a:gd name="T15" fmla="*/ 85 h 284"/>
                <a:gd name="T16" fmla="*/ 935 w 3122"/>
                <a:gd name="T17" fmla="*/ 148 h 284"/>
                <a:gd name="T18" fmla="*/ 345 w 3122"/>
                <a:gd name="T19" fmla="*/ 254 h 284"/>
                <a:gd name="T20" fmla="*/ 0 w 3122"/>
                <a:gd name="T21"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22" h="284">
                  <a:moveTo>
                    <a:pt x="3122" y="0"/>
                  </a:moveTo>
                  <a:lnTo>
                    <a:pt x="2881" y="21"/>
                  </a:lnTo>
                  <a:lnTo>
                    <a:pt x="2865" y="21"/>
                  </a:lnTo>
                  <a:lnTo>
                    <a:pt x="2836" y="24"/>
                  </a:lnTo>
                  <a:lnTo>
                    <a:pt x="2147" y="17"/>
                  </a:lnTo>
                  <a:lnTo>
                    <a:pt x="1699" y="44"/>
                  </a:lnTo>
                  <a:lnTo>
                    <a:pt x="1529" y="60"/>
                  </a:lnTo>
                  <a:lnTo>
                    <a:pt x="1339" y="85"/>
                  </a:lnTo>
                  <a:lnTo>
                    <a:pt x="935" y="148"/>
                  </a:lnTo>
                  <a:lnTo>
                    <a:pt x="345" y="254"/>
                  </a:lnTo>
                  <a:lnTo>
                    <a:pt x="0" y="284"/>
                  </a:lnTo>
                </a:path>
              </a:pathLst>
            </a:custGeom>
            <a:noFill/>
            <a:ln w="7938">
              <a:solidFill>
                <a:srgbClr val="69696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35" name="Freeform 1259"/>
            <p:cNvSpPr>
              <a:spLocks/>
            </p:cNvSpPr>
            <p:nvPr/>
          </p:nvSpPr>
          <p:spPr bwMode="auto">
            <a:xfrm>
              <a:off x="5177" y="3300"/>
              <a:ext cx="208" cy="22"/>
            </a:xfrm>
            <a:custGeom>
              <a:avLst/>
              <a:gdLst>
                <a:gd name="T0" fmla="*/ 3125 w 3125"/>
                <a:gd name="T1" fmla="*/ 0 h 280"/>
                <a:gd name="T2" fmla="*/ 2881 w 3125"/>
                <a:gd name="T3" fmla="*/ 23 h 280"/>
                <a:gd name="T4" fmla="*/ 2865 w 3125"/>
                <a:gd name="T5" fmla="*/ 23 h 280"/>
                <a:gd name="T6" fmla="*/ 2836 w 3125"/>
                <a:gd name="T7" fmla="*/ 25 h 280"/>
                <a:gd name="T8" fmla="*/ 2152 w 3125"/>
                <a:gd name="T9" fmla="*/ 57 h 280"/>
                <a:gd name="T10" fmla="*/ 1708 w 3125"/>
                <a:gd name="T11" fmla="*/ 93 h 280"/>
                <a:gd name="T12" fmla="*/ 1349 w 3125"/>
                <a:gd name="T13" fmla="*/ 129 h 280"/>
                <a:gd name="T14" fmla="*/ 938 w 3125"/>
                <a:gd name="T15" fmla="*/ 177 h 280"/>
                <a:gd name="T16" fmla="*/ 341 w 3125"/>
                <a:gd name="T17" fmla="*/ 253 h 280"/>
                <a:gd name="T18" fmla="*/ 0 w 3125"/>
                <a:gd name="T19" fmla="*/ 28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25" h="280">
                  <a:moveTo>
                    <a:pt x="3125" y="0"/>
                  </a:moveTo>
                  <a:lnTo>
                    <a:pt x="2881" y="23"/>
                  </a:lnTo>
                  <a:lnTo>
                    <a:pt x="2865" y="23"/>
                  </a:lnTo>
                  <a:lnTo>
                    <a:pt x="2836" y="25"/>
                  </a:lnTo>
                  <a:lnTo>
                    <a:pt x="2152" y="57"/>
                  </a:lnTo>
                  <a:lnTo>
                    <a:pt x="1708" y="93"/>
                  </a:lnTo>
                  <a:lnTo>
                    <a:pt x="1349" y="129"/>
                  </a:lnTo>
                  <a:lnTo>
                    <a:pt x="938" y="177"/>
                  </a:lnTo>
                  <a:lnTo>
                    <a:pt x="341" y="253"/>
                  </a:lnTo>
                  <a:lnTo>
                    <a:pt x="0" y="280"/>
                  </a:lnTo>
                </a:path>
              </a:pathLst>
            </a:custGeom>
            <a:noFill/>
            <a:ln w="7938">
              <a:solidFill>
                <a:srgbClr val="5959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36" name="Freeform 1260"/>
            <p:cNvSpPr>
              <a:spLocks/>
            </p:cNvSpPr>
            <p:nvPr/>
          </p:nvSpPr>
          <p:spPr bwMode="auto">
            <a:xfrm>
              <a:off x="5177" y="3302"/>
              <a:ext cx="209" cy="21"/>
            </a:xfrm>
            <a:custGeom>
              <a:avLst/>
              <a:gdLst>
                <a:gd name="T0" fmla="*/ 3125 w 3125"/>
                <a:gd name="T1" fmla="*/ 0 h 276"/>
                <a:gd name="T2" fmla="*/ 2881 w 3125"/>
                <a:gd name="T3" fmla="*/ 21 h 276"/>
                <a:gd name="T4" fmla="*/ 2865 w 3125"/>
                <a:gd name="T5" fmla="*/ 23 h 276"/>
                <a:gd name="T6" fmla="*/ 2837 w 3125"/>
                <a:gd name="T7" fmla="*/ 25 h 276"/>
                <a:gd name="T8" fmla="*/ 2160 w 3125"/>
                <a:gd name="T9" fmla="*/ 95 h 276"/>
                <a:gd name="T10" fmla="*/ 1718 w 3125"/>
                <a:gd name="T11" fmla="*/ 143 h 276"/>
                <a:gd name="T12" fmla="*/ 337 w 3125"/>
                <a:gd name="T13" fmla="*/ 251 h 276"/>
                <a:gd name="T14" fmla="*/ 0 w 3125"/>
                <a:gd name="T15" fmla="*/ 276 h 2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25" h="276">
                  <a:moveTo>
                    <a:pt x="3125" y="0"/>
                  </a:moveTo>
                  <a:lnTo>
                    <a:pt x="2881" y="21"/>
                  </a:lnTo>
                  <a:lnTo>
                    <a:pt x="2865" y="23"/>
                  </a:lnTo>
                  <a:lnTo>
                    <a:pt x="2837" y="25"/>
                  </a:lnTo>
                  <a:lnTo>
                    <a:pt x="2160" y="95"/>
                  </a:lnTo>
                  <a:lnTo>
                    <a:pt x="1718" y="143"/>
                  </a:lnTo>
                  <a:lnTo>
                    <a:pt x="337" y="251"/>
                  </a:lnTo>
                  <a:lnTo>
                    <a:pt x="0" y="276"/>
                  </a:lnTo>
                </a:path>
              </a:pathLst>
            </a:custGeom>
            <a:noFill/>
            <a:ln w="7938">
              <a:solidFill>
                <a:srgbClr val="4A4A4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37" name="Freeform 1261"/>
            <p:cNvSpPr>
              <a:spLocks/>
            </p:cNvSpPr>
            <p:nvPr/>
          </p:nvSpPr>
          <p:spPr bwMode="auto">
            <a:xfrm>
              <a:off x="5177" y="3303"/>
              <a:ext cx="209" cy="21"/>
            </a:xfrm>
            <a:custGeom>
              <a:avLst/>
              <a:gdLst>
                <a:gd name="T0" fmla="*/ 3124 w 3124"/>
                <a:gd name="T1" fmla="*/ 0 h 272"/>
                <a:gd name="T2" fmla="*/ 2880 w 3124"/>
                <a:gd name="T3" fmla="*/ 21 h 272"/>
                <a:gd name="T4" fmla="*/ 2864 w 3124"/>
                <a:gd name="T5" fmla="*/ 23 h 272"/>
                <a:gd name="T6" fmla="*/ 2838 w 3124"/>
                <a:gd name="T7" fmla="*/ 28 h 272"/>
                <a:gd name="T8" fmla="*/ 2166 w 3124"/>
                <a:gd name="T9" fmla="*/ 134 h 272"/>
                <a:gd name="T10" fmla="*/ 1729 w 3124"/>
                <a:gd name="T11" fmla="*/ 190 h 272"/>
                <a:gd name="T12" fmla="*/ 944 w 3124"/>
                <a:gd name="T13" fmla="*/ 238 h 272"/>
                <a:gd name="T14" fmla="*/ 331 w 3124"/>
                <a:gd name="T15" fmla="*/ 251 h 272"/>
                <a:gd name="T16" fmla="*/ 143 w 3124"/>
                <a:gd name="T17" fmla="*/ 260 h 272"/>
                <a:gd name="T18" fmla="*/ 0 w 3124"/>
                <a:gd name="T19" fmla="*/ 272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24" h="272">
                  <a:moveTo>
                    <a:pt x="3124" y="0"/>
                  </a:moveTo>
                  <a:lnTo>
                    <a:pt x="2880" y="21"/>
                  </a:lnTo>
                  <a:lnTo>
                    <a:pt x="2864" y="23"/>
                  </a:lnTo>
                  <a:lnTo>
                    <a:pt x="2838" y="28"/>
                  </a:lnTo>
                  <a:lnTo>
                    <a:pt x="2166" y="134"/>
                  </a:lnTo>
                  <a:lnTo>
                    <a:pt x="1729" y="190"/>
                  </a:lnTo>
                  <a:lnTo>
                    <a:pt x="944" y="238"/>
                  </a:lnTo>
                  <a:lnTo>
                    <a:pt x="331" y="251"/>
                  </a:lnTo>
                  <a:lnTo>
                    <a:pt x="143" y="260"/>
                  </a:lnTo>
                  <a:lnTo>
                    <a:pt x="0" y="272"/>
                  </a:lnTo>
                </a:path>
              </a:pathLst>
            </a:custGeom>
            <a:noFill/>
            <a:ln w="8001">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38" name="Freeform 1262"/>
            <p:cNvSpPr>
              <a:spLocks/>
            </p:cNvSpPr>
            <p:nvPr/>
          </p:nvSpPr>
          <p:spPr bwMode="auto">
            <a:xfrm>
              <a:off x="5178" y="3305"/>
              <a:ext cx="208" cy="20"/>
            </a:xfrm>
            <a:custGeom>
              <a:avLst/>
              <a:gdLst>
                <a:gd name="T0" fmla="*/ 3125 w 3125"/>
                <a:gd name="T1" fmla="*/ 0 h 267"/>
                <a:gd name="T2" fmla="*/ 2883 w 3125"/>
                <a:gd name="T3" fmla="*/ 20 h 267"/>
                <a:gd name="T4" fmla="*/ 2867 w 3125"/>
                <a:gd name="T5" fmla="*/ 20 h 267"/>
                <a:gd name="T6" fmla="*/ 2839 w 3125"/>
                <a:gd name="T7" fmla="*/ 27 h 267"/>
                <a:gd name="T8" fmla="*/ 2171 w 3125"/>
                <a:gd name="T9" fmla="*/ 171 h 267"/>
                <a:gd name="T10" fmla="*/ 1971 w 3125"/>
                <a:gd name="T11" fmla="*/ 207 h 267"/>
                <a:gd name="T12" fmla="*/ 1739 w 3125"/>
                <a:gd name="T13" fmla="*/ 237 h 267"/>
                <a:gd name="T14" fmla="*/ 1372 w 3125"/>
                <a:gd name="T15" fmla="*/ 257 h 267"/>
                <a:gd name="T16" fmla="*/ 947 w 3125"/>
                <a:gd name="T17" fmla="*/ 264 h 267"/>
                <a:gd name="T18" fmla="*/ 566 w 3125"/>
                <a:gd name="T19" fmla="*/ 260 h 267"/>
                <a:gd name="T20" fmla="*/ 327 w 3125"/>
                <a:gd name="T21" fmla="*/ 248 h 267"/>
                <a:gd name="T22" fmla="*/ 251 w 3125"/>
                <a:gd name="T23" fmla="*/ 248 h 267"/>
                <a:gd name="T24" fmla="*/ 141 w 3125"/>
                <a:gd name="T25" fmla="*/ 255 h 267"/>
                <a:gd name="T26" fmla="*/ 0 w 3125"/>
                <a:gd name="T27" fmla="*/ 26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25" h="267">
                  <a:moveTo>
                    <a:pt x="3125" y="0"/>
                  </a:moveTo>
                  <a:lnTo>
                    <a:pt x="2883" y="20"/>
                  </a:lnTo>
                  <a:lnTo>
                    <a:pt x="2867" y="20"/>
                  </a:lnTo>
                  <a:lnTo>
                    <a:pt x="2839" y="27"/>
                  </a:lnTo>
                  <a:lnTo>
                    <a:pt x="2171" y="171"/>
                  </a:lnTo>
                  <a:lnTo>
                    <a:pt x="1971" y="207"/>
                  </a:lnTo>
                  <a:lnTo>
                    <a:pt x="1739" y="237"/>
                  </a:lnTo>
                  <a:lnTo>
                    <a:pt x="1372" y="257"/>
                  </a:lnTo>
                  <a:lnTo>
                    <a:pt x="947" y="264"/>
                  </a:lnTo>
                  <a:lnTo>
                    <a:pt x="566" y="260"/>
                  </a:lnTo>
                  <a:lnTo>
                    <a:pt x="327" y="248"/>
                  </a:lnTo>
                  <a:lnTo>
                    <a:pt x="251" y="248"/>
                  </a:lnTo>
                  <a:lnTo>
                    <a:pt x="141" y="255"/>
                  </a:lnTo>
                  <a:lnTo>
                    <a:pt x="0" y="267"/>
                  </a:lnTo>
                </a:path>
              </a:pathLst>
            </a:custGeom>
            <a:noFill/>
            <a:ln w="7938">
              <a:solidFill>
                <a:srgbClr val="2E2E2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39" name="Freeform 1263"/>
            <p:cNvSpPr>
              <a:spLocks/>
            </p:cNvSpPr>
            <p:nvPr/>
          </p:nvSpPr>
          <p:spPr bwMode="auto">
            <a:xfrm>
              <a:off x="5178" y="3306"/>
              <a:ext cx="208" cy="23"/>
            </a:xfrm>
            <a:custGeom>
              <a:avLst/>
              <a:gdLst>
                <a:gd name="T0" fmla="*/ 3127 w 3127"/>
                <a:gd name="T1" fmla="*/ 0 h 302"/>
                <a:gd name="T2" fmla="*/ 2883 w 3127"/>
                <a:gd name="T3" fmla="*/ 22 h 302"/>
                <a:gd name="T4" fmla="*/ 2867 w 3127"/>
                <a:gd name="T5" fmla="*/ 22 h 302"/>
                <a:gd name="T6" fmla="*/ 2839 w 3127"/>
                <a:gd name="T7" fmla="*/ 29 h 302"/>
                <a:gd name="T8" fmla="*/ 2178 w 3127"/>
                <a:gd name="T9" fmla="*/ 214 h 302"/>
                <a:gd name="T10" fmla="*/ 1983 w 3127"/>
                <a:gd name="T11" fmla="*/ 257 h 302"/>
                <a:gd name="T12" fmla="*/ 1751 w 3127"/>
                <a:gd name="T13" fmla="*/ 288 h 302"/>
                <a:gd name="T14" fmla="*/ 1379 w 3127"/>
                <a:gd name="T15" fmla="*/ 302 h 302"/>
                <a:gd name="T16" fmla="*/ 949 w 3127"/>
                <a:gd name="T17" fmla="*/ 295 h 302"/>
                <a:gd name="T18" fmla="*/ 564 w 3127"/>
                <a:gd name="T19" fmla="*/ 274 h 302"/>
                <a:gd name="T20" fmla="*/ 323 w 3127"/>
                <a:gd name="T21" fmla="*/ 248 h 302"/>
                <a:gd name="T22" fmla="*/ 246 w 3127"/>
                <a:gd name="T23" fmla="*/ 246 h 302"/>
                <a:gd name="T24" fmla="*/ 139 w 3127"/>
                <a:gd name="T25" fmla="*/ 253 h 302"/>
                <a:gd name="T26" fmla="*/ 0 w 3127"/>
                <a:gd name="T27" fmla="*/ 26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27" h="302">
                  <a:moveTo>
                    <a:pt x="3127" y="0"/>
                  </a:moveTo>
                  <a:lnTo>
                    <a:pt x="2883" y="22"/>
                  </a:lnTo>
                  <a:lnTo>
                    <a:pt x="2867" y="22"/>
                  </a:lnTo>
                  <a:lnTo>
                    <a:pt x="2839" y="29"/>
                  </a:lnTo>
                  <a:lnTo>
                    <a:pt x="2178" y="214"/>
                  </a:lnTo>
                  <a:lnTo>
                    <a:pt x="1983" y="257"/>
                  </a:lnTo>
                  <a:lnTo>
                    <a:pt x="1751" y="288"/>
                  </a:lnTo>
                  <a:lnTo>
                    <a:pt x="1379" y="302"/>
                  </a:lnTo>
                  <a:lnTo>
                    <a:pt x="949" y="295"/>
                  </a:lnTo>
                  <a:lnTo>
                    <a:pt x="564" y="274"/>
                  </a:lnTo>
                  <a:lnTo>
                    <a:pt x="323" y="248"/>
                  </a:lnTo>
                  <a:lnTo>
                    <a:pt x="246" y="246"/>
                  </a:lnTo>
                  <a:lnTo>
                    <a:pt x="139" y="253"/>
                  </a:lnTo>
                  <a:lnTo>
                    <a:pt x="0" y="267"/>
                  </a:lnTo>
                </a:path>
              </a:pathLst>
            </a:custGeom>
            <a:noFill/>
            <a:ln w="7938">
              <a:solidFill>
                <a:srgbClr val="1F1F1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40" name="Freeform 1264"/>
            <p:cNvSpPr>
              <a:spLocks/>
            </p:cNvSpPr>
            <p:nvPr/>
          </p:nvSpPr>
          <p:spPr bwMode="auto">
            <a:xfrm>
              <a:off x="5178" y="3307"/>
              <a:ext cx="208" cy="27"/>
            </a:xfrm>
            <a:custGeom>
              <a:avLst/>
              <a:gdLst>
                <a:gd name="T0" fmla="*/ 3126 w 3126"/>
                <a:gd name="T1" fmla="*/ 0 h 345"/>
                <a:gd name="T2" fmla="*/ 2883 w 3126"/>
                <a:gd name="T3" fmla="*/ 21 h 345"/>
                <a:gd name="T4" fmla="*/ 2867 w 3126"/>
                <a:gd name="T5" fmla="*/ 24 h 345"/>
                <a:gd name="T6" fmla="*/ 2841 w 3126"/>
                <a:gd name="T7" fmla="*/ 33 h 345"/>
                <a:gd name="T8" fmla="*/ 2182 w 3126"/>
                <a:gd name="T9" fmla="*/ 251 h 345"/>
                <a:gd name="T10" fmla="*/ 1989 w 3126"/>
                <a:gd name="T11" fmla="*/ 302 h 345"/>
                <a:gd name="T12" fmla="*/ 1759 w 3126"/>
                <a:gd name="T13" fmla="*/ 334 h 345"/>
                <a:gd name="T14" fmla="*/ 1387 w 3126"/>
                <a:gd name="T15" fmla="*/ 345 h 345"/>
                <a:gd name="T16" fmla="*/ 953 w 3126"/>
                <a:gd name="T17" fmla="*/ 325 h 345"/>
                <a:gd name="T18" fmla="*/ 564 w 3126"/>
                <a:gd name="T19" fmla="*/ 288 h 345"/>
                <a:gd name="T20" fmla="*/ 317 w 3126"/>
                <a:gd name="T21" fmla="*/ 249 h 345"/>
                <a:gd name="T22" fmla="*/ 243 w 3126"/>
                <a:gd name="T23" fmla="*/ 244 h 345"/>
                <a:gd name="T24" fmla="*/ 136 w 3126"/>
                <a:gd name="T25" fmla="*/ 249 h 345"/>
                <a:gd name="T26" fmla="*/ 0 w 3126"/>
                <a:gd name="T27" fmla="*/ 263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26" h="345">
                  <a:moveTo>
                    <a:pt x="3126" y="0"/>
                  </a:moveTo>
                  <a:lnTo>
                    <a:pt x="2883" y="21"/>
                  </a:lnTo>
                  <a:lnTo>
                    <a:pt x="2867" y="24"/>
                  </a:lnTo>
                  <a:lnTo>
                    <a:pt x="2841" y="33"/>
                  </a:lnTo>
                  <a:lnTo>
                    <a:pt x="2182" y="251"/>
                  </a:lnTo>
                  <a:lnTo>
                    <a:pt x="1989" y="302"/>
                  </a:lnTo>
                  <a:lnTo>
                    <a:pt x="1759" y="334"/>
                  </a:lnTo>
                  <a:lnTo>
                    <a:pt x="1387" y="345"/>
                  </a:lnTo>
                  <a:lnTo>
                    <a:pt x="953" y="325"/>
                  </a:lnTo>
                  <a:lnTo>
                    <a:pt x="564" y="288"/>
                  </a:lnTo>
                  <a:lnTo>
                    <a:pt x="317" y="249"/>
                  </a:lnTo>
                  <a:lnTo>
                    <a:pt x="243" y="244"/>
                  </a:lnTo>
                  <a:lnTo>
                    <a:pt x="136" y="249"/>
                  </a:lnTo>
                  <a:lnTo>
                    <a:pt x="0" y="263"/>
                  </a:lnTo>
                </a:path>
              </a:pathLst>
            </a:custGeom>
            <a:noFill/>
            <a:ln w="7938">
              <a:solidFill>
                <a:srgbClr val="0F0F0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41" name="Freeform 1265"/>
            <p:cNvSpPr>
              <a:spLocks/>
            </p:cNvSpPr>
            <p:nvPr/>
          </p:nvSpPr>
          <p:spPr bwMode="auto">
            <a:xfrm>
              <a:off x="5178" y="3309"/>
              <a:ext cx="209" cy="29"/>
            </a:xfrm>
            <a:custGeom>
              <a:avLst/>
              <a:gdLst>
                <a:gd name="T0" fmla="*/ 3127 w 3127"/>
                <a:gd name="T1" fmla="*/ 0 h 387"/>
                <a:gd name="T2" fmla="*/ 2883 w 3127"/>
                <a:gd name="T3" fmla="*/ 21 h 387"/>
                <a:gd name="T4" fmla="*/ 2869 w 3127"/>
                <a:gd name="T5" fmla="*/ 23 h 387"/>
                <a:gd name="T6" fmla="*/ 2842 w 3127"/>
                <a:gd name="T7" fmla="*/ 32 h 387"/>
                <a:gd name="T8" fmla="*/ 2189 w 3127"/>
                <a:gd name="T9" fmla="*/ 290 h 387"/>
                <a:gd name="T10" fmla="*/ 1996 w 3127"/>
                <a:gd name="T11" fmla="*/ 345 h 387"/>
                <a:gd name="T12" fmla="*/ 1768 w 3127"/>
                <a:gd name="T13" fmla="*/ 382 h 387"/>
                <a:gd name="T14" fmla="*/ 1395 w 3127"/>
                <a:gd name="T15" fmla="*/ 387 h 387"/>
                <a:gd name="T16" fmla="*/ 958 w 3127"/>
                <a:gd name="T17" fmla="*/ 352 h 387"/>
                <a:gd name="T18" fmla="*/ 562 w 3127"/>
                <a:gd name="T19" fmla="*/ 299 h 387"/>
                <a:gd name="T20" fmla="*/ 313 w 3127"/>
                <a:gd name="T21" fmla="*/ 246 h 387"/>
                <a:gd name="T22" fmla="*/ 239 w 3127"/>
                <a:gd name="T23" fmla="*/ 240 h 387"/>
                <a:gd name="T24" fmla="*/ 134 w 3127"/>
                <a:gd name="T25" fmla="*/ 244 h 387"/>
                <a:gd name="T26" fmla="*/ 0 w 3127"/>
                <a:gd name="T27" fmla="*/ 258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27" h="387">
                  <a:moveTo>
                    <a:pt x="3127" y="0"/>
                  </a:moveTo>
                  <a:lnTo>
                    <a:pt x="2883" y="21"/>
                  </a:lnTo>
                  <a:lnTo>
                    <a:pt x="2869" y="23"/>
                  </a:lnTo>
                  <a:lnTo>
                    <a:pt x="2842" y="32"/>
                  </a:lnTo>
                  <a:lnTo>
                    <a:pt x="2189" y="290"/>
                  </a:lnTo>
                  <a:lnTo>
                    <a:pt x="1996" y="345"/>
                  </a:lnTo>
                  <a:lnTo>
                    <a:pt x="1768" y="382"/>
                  </a:lnTo>
                  <a:lnTo>
                    <a:pt x="1395" y="387"/>
                  </a:lnTo>
                  <a:lnTo>
                    <a:pt x="958" y="352"/>
                  </a:lnTo>
                  <a:lnTo>
                    <a:pt x="562" y="299"/>
                  </a:lnTo>
                  <a:lnTo>
                    <a:pt x="313" y="246"/>
                  </a:lnTo>
                  <a:lnTo>
                    <a:pt x="239" y="240"/>
                  </a:lnTo>
                  <a:lnTo>
                    <a:pt x="134" y="244"/>
                  </a:lnTo>
                  <a:lnTo>
                    <a:pt x="0" y="258"/>
                  </a:lnTo>
                </a:path>
              </a:pathLst>
            </a:custGeom>
            <a:solidFill>
              <a:srgbClr val="000000"/>
            </a:solidFill>
            <a:ln w="8001">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42" name="Freeform 1266"/>
            <p:cNvSpPr>
              <a:spLocks/>
            </p:cNvSpPr>
            <p:nvPr/>
          </p:nvSpPr>
          <p:spPr bwMode="auto">
            <a:xfrm>
              <a:off x="5174" y="3309"/>
              <a:ext cx="12" cy="27"/>
            </a:xfrm>
            <a:custGeom>
              <a:avLst/>
              <a:gdLst>
                <a:gd name="T0" fmla="*/ 102 w 179"/>
                <a:gd name="T1" fmla="*/ 354 h 354"/>
                <a:gd name="T2" fmla="*/ 137 w 179"/>
                <a:gd name="T3" fmla="*/ 337 h 354"/>
                <a:gd name="T4" fmla="*/ 163 w 179"/>
                <a:gd name="T5" fmla="*/ 299 h 354"/>
                <a:gd name="T6" fmla="*/ 179 w 179"/>
                <a:gd name="T7" fmla="*/ 239 h 354"/>
                <a:gd name="T8" fmla="*/ 179 w 179"/>
                <a:gd name="T9" fmla="*/ 170 h 354"/>
                <a:gd name="T10" fmla="*/ 165 w 179"/>
                <a:gd name="T11" fmla="*/ 100 h 354"/>
                <a:gd name="T12" fmla="*/ 142 w 179"/>
                <a:gd name="T13" fmla="*/ 45 h 354"/>
                <a:gd name="T14" fmla="*/ 112 w 179"/>
                <a:gd name="T15" fmla="*/ 11 h 354"/>
                <a:gd name="T16" fmla="*/ 74 w 179"/>
                <a:gd name="T17" fmla="*/ 0 h 354"/>
                <a:gd name="T18" fmla="*/ 42 w 179"/>
                <a:gd name="T19" fmla="*/ 16 h 354"/>
                <a:gd name="T20" fmla="*/ 17 w 179"/>
                <a:gd name="T21" fmla="*/ 57 h 354"/>
                <a:gd name="T22" fmla="*/ 2 w 179"/>
                <a:gd name="T23" fmla="*/ 115 h 354"/>
                <a:gd name="T24" fmla="*/ 0 w 179"/>
                <a:gd name="T25" fmla="*/ 183 h 354"/>
                <a:gd name="T26" fmla="*/ 11 w 179"/>
                <a:gd name="T27" fmla="*/ 253 h 354"/>
                <a:gd name="T28" fmla="*/ 35 w 179"/>
                <a:gd name="T29" fmla="*/ 308 h 354"/>
                <a:gd name="T30" fmla="*/ 67 w 179"/>
                <a:gd name="T31" fmla="*/ 342 h 354"/>
                <a:gd name="T32" fmla="*/ 102 w 179"/>
                <a:gd name="T33" fmla="*/ 354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9" h="354">
                  <a:moveTo>
                    <a:pt x="102" y="354"/>
                  </a:moveTo>
                  <a:lnTo>
                    <a:pt x="137" y="337"/>
                  </a:lnTo>
                  <a:lnTo>
                    <a:pt x="163" y="299"/>
                  </a:lnTo>
                  <a:lnTo>
                    <a:pt x="179" y="239"/>
                  </a:lnTo>
                  <a:lnTo>
                    <a:pt x="179" y="170"/>
                  </a:lnTo>
                  <a:lnTo>
                    <a:pt x="165" y="100"/>
                  </a:lnTo>
                  <a:lnTo>
                    <a:pt x="142" y="45"/>
                  </a:lnTo>
                  <a:lnTo>
                    <a:pt x="112" y="11"/>
                  </a:lnTo>
                  <a:lnTo>
                    <a:pt x="74" y="0"/>
                  </a:lnTo>
                  <a:lnTo>
                    <a:pt x="42" y="16"/>
                  </a:lnTo>
                  <a:lnTo>
                    <a:pt x="17" y="57"/>
                  </a:lnTo>
                  <a:lnTo>
                    <a:pt x="2" y="115"/>
                  </a:lnTo>
                  <a:lnTo>
                    <a:pt x="0" y="183"/>
                  </a:lnTo>
                  <a:lnTo>
                    <a:pt x="11" y="253"/>
                  </a:lnTo>
                  <a:lnTo>
                    <a:pt x="35" y="308"/>
                  </a:lnTo>
                  <a:lnTo>
                    <a:pt x="67" y="342"/>
                  </a:lnTo>
                  <a:lnTo>
                    <a:pt x="102" y="354"/>
                  </a:lnTo>
                  <a:close/>
                </a:path>
              </a:pathLst>
            </a:custGeom>
            <a:solidFill>
              <a:srgbClr val="999999"/>
            </a:solidFill>
            <a:ln w="1588">
              <a:solidFill>
                <a:srgbClr val="FFFFFF"/>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43" name="Freeform 1267"/>
            <p:cNvSpPr>
              <a:spLocks/>
            </p:cNvSpPr>
            <p:nvPr/>
          </p:nvSpPr>
          <p:spPr bwMode="auto">
            <a:xfrm>
              <a:off x="5174" y="3312"/>
              <a:ext cx="10" cy="22"/>
            </a:xfrm>
            <a:custGeom>
              <a:avLst/>
              <a:gdLst>
                <a:gd name="T0" fmla="*/ 84 w 143"/>
                <a:gd name="T1" fmla="*/ 285 h 285"/>
                <a:gd name="T2" fmla="*/ 112 w 143"/>
                <a:gd name="T3" fmla="*/ 272 h 285"/>
                <a:gd name="T4" fmla="*/ 130 w 143"/>
                <a:gd name="T5" fmla="*/ 240 h 285"/>
                <a:gd name="T6" fmla="*/ 143 w 143"/>
                <a:gd name="T7" fmla="*/ 138 h 285"/>
                <a:gd name="T8" fmla="*/ 132 w 143"/>
                <a:gd name="T9" fmla="*/ 81 h 285"/>
                <a:gd name="T10" fmla="*/ 114 w 143"/>
                <a:gd name="T11" fmla="*/ 37 h 285"/>
                <a:gd name="T12" fmla="*/ 91 w 143"/>
                <a:gd name="T13" fmla="*/ 9 h 285"/>
                <a:gd name="T14" fmla="*/ 61 w 143"/>
                <a:gd name="T15" fmla="*/ 0 h 285"/>
                <a:gd name="T16" fmla="*/ 36 w 143"/>
                <a:gd name="T17" fmla="*/ 14 h 285"/>
                <a:gd name="T18" fmla="*/ 15 w 143"/>
                <a:gd name="T19" fmla="*/ 46 h 285"/>
                <a:gd name="T20" fmla="*/ 3 w 143"/>
                <a:gd name="T21" fmla="*/ 93 h 285"/>
                <a:gd name="T22" fmla="*/ 0 w 143"/>
                <a:gd name="T23" fmla="*/ 147 h 285"/>
                <a:gd name="T24" fmla="*/ 13 w 143"/>
                <a:gd name="T25" fmla="*/ 203 h 285"/>
                <a:gd name="T26" fmla="*/ 31 w 143"/>
                <a:gd name="T27" fmla="*/ 247 h 285"/>
                <a:gd name="T28" fmla="*/ 56 w 143"/>
                <a:gd name="T29" fmla="*/ 276 h 285"/>
                <a:gd name="T30" fmla="*/ 84 w 143"/>
                <a:gd name="T31" fmla="*/ 28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285">
                  <a:moveTo>
                    <a:pt x="84" y="285"/>
                  </a:moveTo>
                  <a:lnTo>
                    <a:pt x="112" y="272"/>
                  </a:lnTo>
                  <a:lnTo>
                    <a:pt x="130" y="240"/>
                  </a:lnTo>
                  <a:lnTo>
                    <a:pt x="143" y="138"/>
                  </a:lnTo>
                  <a:lnTo>
                    <a:pt x="132" y="81"/>
                  </a:lnTo>
                  <a:lnTo>
                    <a:pt x="114" y="37"/>
                  </a:lnTo>
                  <a:lnTo>
                    <a:pt x="91" y="9"/>
                  </a:lnTo>
                  <a:lnTo>
                    <a:pt x="61" y="0"/>
                  </a:lnTo>
                  <a:lnTo>
                    <a:pt x="36" y="14"/>
                  </a:lnTo>
                  <a:lnTo>
                    <a:pt x="15" y="46"/>
                  </a:lnTo>
                  <a:lnTo>
                    <a:pt x="3" y="93"/>
                  </a:lnTo>
                  <a:lnTo>
                    <a:pt x="0" y="147"/>
                  </a:lnTo>
                  <a:lnTo>
                    <a:pt x="13" y="203"/>
                  </a:lnTo>
                  <a:lnTo>
                    <a:pt x="31" y="247"/>
                  </a:lnTo>
                  <a:lnTo>
                    <a:pt x="56" y="276"/>
                  </a:lnTo>
                  <a:lnTo>
                    <a:pt x="84" y="285"/>
                  </a:lnTo>
                  <a:close/>
                </a:path>
              </a:pathLst>
            </a:custGeom>
            <a:solidFill>
              <a:srgbClr val="999999"/>
            </a:solidFill>
            <a:ln w="1588">
              <a:solidFill>
                <a:srgbClr val="FFFFFF"/>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44" name="Freeform 1268"/>
            <p:cNvSpPr>
              <a:spLocks/>
            </p:cNvSpPr>
            <p:nvPr/>
          </p:nvSpPr>
          <p:spPr bwMode="auto">
            <a:xfrm>
              <a:off x="5178" y="3320"/>
              <a:ext cx="3" cy="6"/>
            </a:xfrm>
            <a:custGeom>
              <a:avLst/>
              <a:gdLst>
                <a:gd name="T0" fmla="*/ 22 w 42"/>
                <a:gd name="T1" fmla="*/ 84 h 84"/>
                <a:gd name="T2" fmla="*/ 39 w 42"/>
                <a:gd name="T3" fmla="*/ 71 h 84"/>
                <a:gd name="T4" fmla="*/ 42 w 42"/>
                <a:gd name="T5" fmla="*/ 41 h 84"/>
                <a:gd name="T6" fmla="*/ 35 w 42"/>
                <a:gd name="T7" fmla="*/ 11 h 84"/>
                <a:gd name="T8" fmla="*/ 18 w 42"/>
                <a:gd name="T9" fmla="*/ 0 h 84"/>
                <a:gd name="T10" fmla="*/ 2 w 42"/>
                <a:gd name="T11" fmla="*/ 13 h 84"/>
                <a:gd name="T12" fmla="*/ 0 w 42"/>
                <a:gd name="T13" fmla="*/ 43 h 84"/>
                <a:gd name="T14" fmla="*/ 9 w 42"/>
                <a:gd name="T15" fmla="*/ 73 h 84"/>
                <a:gd name="T16" fmla="*/ 22 w 42"/>
                <a:gd name="T17"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84">
                  <a:moveTo>
                    <a:pt x="22" y="84"/>
                  </a:moveTo>
                  <a:lnTo>
                    <a:pt x="39" y="71"/>
                  </a:lnTo>
                  <a:lnTo>
                    <a:pt x="42" y="41"/>
                  </a:lnTo>
                  <a:lnTo>
                    <a:pt x="35" y="11"/>
                  </a:lnTo>
                  <a:lnTo>
                    <a:pt x="18" y="0"/>
                  </a:lnTo>
                  <a:lnTo>
                    <a:pt x="2" y="13"/>
                  </a:lnTo>
                  <a:lnTo>
                    <a:pt x="0" y="43"/>
                  </a:lnTo>
                  <a:lnTo>
                    <a:pt x="9" y="73"/>
                  </a:lnTo>
                  <a:lnTo>
                    <a:pt x="22"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45" name="Freeform 1269"/>
            <p:cNvSpPr>
              <a:spLocks/>
            </p:cNvSpPr>
            <p:nvPr/>
          </p:nvSpPr>
          <p:spPr bwMode="auto">
            <a:xfrm>
              <a:off x="5173" y="3252"/>
              <a:ext cx="216" cy="122"/>
            </a:xfrm>
            <a:custGeom>
              <a:avLst/>
              <a:gdLst>
                <a:gd name="T0" fmla="*/ 3152 w 3229"/>
                <a:gd name="T1" fmla="*/ 887 h 1590"/>
                <a:gd name="T2" fmla="*/ 3201 w 3229"/>
                <a:gd name="T3" fmla="*/ 843 h 1590"/>
                <a:gd name="T4" fmla="*/ 3229 w 3229"/>
                <a:gd name="T5" fmla="*/ 657 h 1590"/>
                <a:gd name="T6" fmla="*/ 3220 w 3229"/>
                <a:gd name="T7" fmla="*/ 587 h 1590"/>
                <a:gd name="T8" fmla="*/ 3187 w 3229"/>
                <a:gd name="T9" fmla="*/ 497 h 1590"/>
                <a:gd name="T10" fmla="*/ 3131 w 3229"/>
                <a:gd name="T11" fmla="*/ 444 h 1590"/>
                <a:gd name="T12" fmla="*/ 2918 w 3229"/>
                <a:gd name="T13" fmla="*/ 454 h 1590"/>
                <a:gd name="T14" fmla="*/ 2874 w 3229"/>
                <a:gd name="T15" fmla="*/ 435 h 1590"/>
                <a:gd name="T16" fmla="*/ 2677 w 3229"/>
                <a:gd name="T17" fmla="*/ 221 h 1590"/>
                <a:gd name="T18" fmla="*/ 2465 w 3229"/>
                <a:gd name="T19" fmla="*/ 103 h 1590"/>
                <a:gd name="T20" fmla="*/ 2203 w 3229"/>
                <a:gd name="T21" fmla="*/ 28 h 1590"/>
                <a:gd name="T22" fmla="*/ 2006 w 3229"/>
                <a:gd name="T23" fmla="*/ 4 h 1590"/>
                <a:gd name="T24" fmla="*/ 1795 w 3229"/>
                <a:gd name="T25" fmla="*/ 2 h 1590"/>
                <a:gd name="T26" fmla="*/ 1567 w 3229"/>
                <a:gd name="T27" fmla="*/ 26 h 1590"/>
                <a:gd name="T28" fmla="*/ 1157 w 3229"/>
                <a:gd name="T29" fmla="*/ 115 h 1590"/>
                <a:gd name="T30" fmla="*/ 810 w 3229"/>
                <a:gd name="T31" fmla="*/ 248 h 1590"/>
                <a:gd name="T32" fmla="*/ 543 w 3229"/>
                <a:gd name="T33" fmla="*/ 424 h 1590"/>
                <a:gd name="T34" fmla="*/ 374 w 3229"/>
                <a:gd name="T35" fmla="*/ 638 h 1590"/>
                <a:gd name="T36" fmla="*/ 307 w 3229"/>
                <a:gd name="T37" fmla="*/ 705 h 1590"/>
                <a:gd name="T38" fmla="*/ 42 w 3229"/>
                <a:gd name="T39" fmla="*/ 744 h 1590"/>
                <a:gd name="T40" fmla="*/ 2 w 3229"/>
                <a:gd name="T41" fmla="*/ 852 h 1590"/>
                <a:gd name="T42" fmla="*/ 14 w 3229"/>
                <a:gd name="T43" fmla="*/ 1007 h 1590"/>
                <a:gd name="T44" fmla="*/ 76 w 3229"/>
                <a:gd name="T45" fmla="*/ 1108 h 1590"/>
                <a:gd name="T46" fmla="*/ 322 w 3229"/>
                <a:gd name="T47" fmla="*/ 1104 h 1590"/>
                <a:gd name="T48" fmla="*/ 367 w 3229"/>
                <a:gd name="T49" fmla="*/ 1120 h 1590"/>
                <a:gd name="T50" fmla="*/ 430 w 3229"/>
                <a:gd name="T51" fmla="*/ 1211 h 1590"/>
                <a:gd name="T52" fmla="*/ 585 w 3229"/>
                <a:gd name="T53" fmla="*/ 1357 h 1590"/>
                <a:gd name="T54" fmla="*/ 722 w 3229"/>
                <a:gd name="T55" fmla="*/ 1435 h 1590"/>
                <a:gd name="T56" fmla="*/ 882 w 3229"/>
                <a:gd name="T57" fmla="*/ 1500 h 1590"/>
                <a:gd name="T58" fmla="*/ 1265 w 3229"/>
                <a:gd name="T59" fmla="*/ 1575 h 1590"/>
                <a:gd name="T60" fmla="*/ 1717 w 3229"/>
                <a:gd name="T61" fmla="*/ 1587 h 1590"/>
                <a:gd name="T62" fmla="*/ 2162 w 3229"/>
                <a:gd name="T63" fmla="*/ 1520 h 1590"/>
                <a:gd name="T64" fmla="*/ 2518 w 3229"/>
                <a:gd name="T65" fmla="*/ 1380 h 1590"/>
                <a:gd name="T66" fmla="*/ 2778 w 3229"/>
                <a:gd name="T67" fmla="*/ 1179 h 1590"/>
                <a:gd name="T68" fmla="*/ 2901 w 3229"/>
                <a:gd name="T69" fmla="*/ 998 h 1590"/>
                <a:gd name="T70" fmla="*/ 2939 w 3229"/>
                <a:gd name="T71" fmla="*/ 910 h 1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29" h="1590">
                  <a:moveTo>
                    <a:pt x="2964" y="903"/>
                  </a:moveTo>
                  <a:lnTo>
                    <a:pt x="3152" y="887"/>
                  </a:lnTo>
                  <a:lnTo>
                    <a:pt x="3171" y="878"/>
                  </a:lnTo>
                  <a:lnTo>
                    <a:pt x="3201" y="843"/>
                  </a:lnTo>
                  <a:lnTo>
                    <a:pt x="3227" y="772"/>
                  </a:lnTo>
                  <a:lnTo>
                    <a:pt x="3229" y="657"/>
                  </a:lnTo>
                  <a:lnTo>
                    <a:pt x="3229" y="652"/>
                  </a:lnTo>
                  <a:lnTo>
                    <a:pt x="3220" y="587"/>
                  </a:lnTo>
                  <a:lnTo>
                    <a:pt x="3206" y="537"/>
                  </a:lnTo>
                  <a:lnTo>
                    <a:pt x="3187" y="497"/>
                  </a:lnTo>
                  <a:lnTo>
                    <a:pt x="3167" y="472"/>
                  </a:lnTo>
                  <a:lnTo>
                    <a:pt x="3131" y="444"/>
                  </a:lnTo>
                  <a:lnTo>
                    <a:pt x="3111" y="438"/>
                  </a:lnTo>
                  <a:lnTo>
                    <a:pt x="2918" y="454"/>
                  </a:lnTo>
                  <a:lnTo>
                    <a:pt x="2892" y="456"/>
                  </a:lnTo>
                  <a:lnTo>
                    <a:pt x="2874" y="435"/>
                  </a:lnTo>
                  <a:lnTo>
                    <a:pt x="2791" y="320"/>
                  </a:lnTo>
                  <a:lnTo>
                    <a:pt x="2677" y="221"/>
                  </a:lnTo>
                  <a:lnTo>
                    <a:pt x="2540" y="138"/>
                  </a:lnTo>
                  <a:lnTo>
                    <a:pt x="2465" y="103"/>
                  </a:lnTo>
                  <a:lnTo>
                    <a:pt x="2382" y="74"/>
                  </a:lnTo>
                  <a:lnTo>
                    <a:pt x="2203" y="28"/>
                  </a:lnTo>
                  <a:lnTo>
                    <a:pt x="2108" y="11"/>
                  </a:lnTo>
                  <a:lnTo>
                    <a:pt x="2006" y="4"/>
                  </a:lnTo>
                  <a:lnTo>
                    <a:pt x="1903" y="0"/>
                  </a:lnTo>
                  <a:lnTo>
                    <a:pt x="1795" y="2"/>
                  </a:lnTo>
                  <a:lnTo>
                    <a:pt x="1683" y="9"/>
                  </a:lnTo>
                  <a:lnTo>
                    <a:pt x="1567" y="26"/>
                  </a:lnTo>
                  <a:lnTo>
                    <a:pt x="1356" y="62"/>
                  </a:lnTo>
                  <a:lnTo>
                    <a:pt x="1157" y="115"/>
                  </a:lnTo>
                  <a:lnTo>
                    <a:pt x="973" y="175"/>
                  </a:lnTo>
                  <a:lnTo>
                    <a:pt x="810" y="248"/>
                  </a:lnTo>
                  <a:lnTo>
                    <a:pt x="667" y="331"/>
                  </a:lnTo>
                  <a:lnTo>
                    <a:pt x="543" y="424"/>
                  </a:lnTo>
                  <a:lnTo>
                    <a:pt x="446" y="525"/>
                  </a:lnTo>
                  <a:lnTo>
                    <a:pt x="374" y="638"/>
                  </a:lnTo>
                  <a:lnTo>
                    <a:pt x="344" y="691"/>
                  </a:lnTo>
                  <a:lnTo>
                    <a:pt x="307" y="705"/>
                  </a:lnTo>
                  <a:lnTo>
                    <a:pt x="72" y="725"/>
                  </a:lnTo>
                  <a:lnTo>
                    <a:pt x="42" y="744"/>
                  </a:lnTo>
                  <a:lnTo>
                    <a:pt x="16" y="790"/>
                  </a:lnTo>
                  <a:lnTo>
                    <a:pt x="2" y="852"/>
                  </a:lnTo>
                  <a:lnTo>
                    <a:pt x="0" y="930"/>
                  </a:lnTo>
                  <a:lnTo>
                    <a:pt x="14" y="1007"/>
                  </a:lnTo>
                  <a:lnTo>
                    <a:pt x="42" y="1068"/>
                  </a:lnTo>
                  <a:lnTo>
                    <a:pt x="76" y="1108"/>
                  </a:lnTo>
                  <a:lnTo>
                    <a:pt x="116" y="1122"/>
                  </a:lnTo>
                  <a:lnTo>
                    <a:pt x="322" y="1104"/>
                  </a:lnTo>
                  <a:lnTo>
                    <a:pt x="338" y="1104"/>
                  </a:lnTo>
                  <a:lnTo>
                    <a:pt x="367" y="1120"/>
                  </a:lnTo>
                  <a:lnTo>
                    <a:pt x="390" y="1154"/>
                  </a:lnTo>
                  <a:lnTo>
                    <a:pt x="430" y="1211"/>
                  </a:lnTo>
                  <a:lnTo>
                    <a:pt x="474" y="1262"/>
                  </a:lnTo>
                  <a:lnTo>
                    <a:pt x="585" y="1357"/>
                  </a:lnTo>
                  <a:lnTo>
                    <a:pt x="650" y="1398"/>
                  </a:lnTo>
                  <a:lnTo>
                    <a:pt x="722" y="1435"/>
                  </a:lnTo>
                  <a:lnTo>
                    <a:pt x="799" y="1470"/>
                  </a:lnTo>
                  <a:lnTo>
                    <a:pt x="882" y="1500"/>
                  </a:lnTo>
                  <a:lnTo>
                    <a:pt x="1065" y="1543"/>
                  </a:lnTo>
                  <a:lnTo>
                    <a:pt x="1265" y="1575"/>
                  </a:lnTo>
                  <a:lnTo>
                    <a:pt x="1486" y="1590"/>
                  </a:lnTo>
                  <a:lnTo>
                    <a:pt x="1717" y="1587"/>
                  </a:lnTo>
                  <a:lnTo>
                    <a:pt x="1950" y="1564"/>
                  </a:lnTo>
                  <a:lnTo>
                    <a:pt x="2162" y="1520"/>
                  </a:lnTo>
                  <a:lnTo>
                    <a:pt x="2352" y="1458"/>
                  </a:lnTo>
                  <a:lnTo>
                    <a:pt x="2518" y="1380"/>
                  </a:lnTo>
                  <a:lnTo>
                    <a:pt x="2663" y="1285"/>
                  </a:lnTo>
                  <a:lnTo>
                    <a:pt x="2778" y="1179"/>
                  </a:lnTo>
                  <a:lnTo>
                    <a:pt x="2869" y="1059"/>
                  </a:lnTo>
                  <a:lnTo>
                    <a:pt x="2901" y="998"/>
                  </a:lnTo>
                  <a:lnTo>
                    <a:pt x="2927" y="933"/>
                  </a:lnTo>
                  <a:lnTo>
                    <a:pt x="2939" y="910"/>
                  </a:lnTo>
                  <a:lnTo>
                    <a:pt x="2964" y="903"/>
                  </a:lnTo>
                  <a:close/>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46" name="Freeform 1270"/>
            <p:cNvSpPr>
              <a:spLocks/>
            </p:cNvSpPr>
            <p:nvPr/>
          </p:nvSpPr>
          <p:spPr bwMode="auto">
            <a:xfrm>
              <a:off x="5224" y="3273"/>
              <a:ext cx="33" cy="19"/>
            </a:xfrm>
            <a:custGeom>
              <a:avLst/>
              <a:gdLst>
                <a:gd name="T0" fmla="*/ 493 w 495"/>
                <a:gd name="T1" fmla="*/ 23 h 248"/>
                <a:gd name="T2" fmla="*/ 495 w 495"/>
                <a:gd name="T3" fmla="*/ 36 h 248"/>
                <a:gd name="T4" fmla="*/ 467 w 495"/>
                <a:gd name="T5" fmla="*/ 57 h 248"/>
                <a:gd name="T6" fmla="*/ 407 w 495"/>
                <a:gd name="T7" fmla="*/ 70 h 248"/>
                <a:gd name="T8" fmla="*/ 311 w 495"/>
                <a:gd name="T9" fmla="*/ 103 h 248"/>
                <a:gd name="T10" fmla="*/ 193 w 495"/>
                <a:gd name="T11" fmla="*/ 154 h 248"/>
                <a:gd name="T12" fmla="*/ 58 w 495"/>
                <a:gd name="T13" fmla="*/ 228 h 248"/>
                <a:gd name="T14" fmla="*/ 14 w 495"/>
                <a:gd name="T15" fmla="*/ 248 h 248"/>
                <a:gd name="T16" fmla="*/ 0 w 495"/>
                <a:gd name="T17" fmla="*/ 242 h 248"/>
                <a:gd name="T18" fmla="*/ 5 w 495"/>
                <a:gd name="T19" fmla="*/ 215 h 248"/>
                <a:gd name="T20" fmla="*/ 54 w 495"/>
                <a:gd name="T21" fmla="*/ 179 h 248"/>
                <a:gd name="T22" fmla="*/ 168 w 495"/>
                <a:gd name="T23" fmla="*/ 108 h 248"/>
                <a:gd name="T24" fmla="*/ 284 w 495"/>
                <a:gd name="T25" fmla="*/ 50 h 248"/>
                <a:gd name="T26" fmla="*/ 383 w 495"/>
                <a:gd name="T27" fmla="*/ 11 h 248"/>
                <a:gd name="T28" fmla="*/ 448 w 495"/>
                <a:gd name="T29" fmla="*/ 0 h 248"/>
                <a:gd name="T30" fmla="*/ 490 w 495"/>
                <a:gd name="T31" fmla="*/ 13 h 248"/>
                <a:gd name="T32" fmla="*/ 493 w 495"/>
                <a:gd name="T33" fmla="*/ 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5" h="248">
                  <a:moveTo>
                    <a:pt x="493" y="23"/>
                  </a:moveTo>
                  <a:lnTo>
                    <a:pt x="495" y="36"/>
                  </a:lnTo>
                  <a:lnTo>
                    <a:pt x="467" y="57"/>
                  </a:lnTo>
                  <a:lnTo>
                    <a:pt x="407" y="70"/>
                  </a:lnTo>
                  <a:lnTo>
                    <a:pt x="311" y="103"/>
                  </a:lnTo>
                  <a:lnTo>
                    <a:pt x="193" y="154"/>
                  </a:lnTo>
                  <a:lnTo>
                    <a:pt x="58" y="228"/>
                  </a:lnTo>
                  <a:lnTo>
                    <a:pt x="14" y="248"/>
                  </a:lnTo>
                  <a:lnTo>
                    <a:pt x="0" y="242"/>
                  </a:lnTo>
                  <a:lnTo>
                    <a:pt x="5" y="215"/>
                  </a:lnTo>
                  <a:lnTo>
                    <a:pt x="54" y="179"/>
                  </a:lnTo>
                  <a:lnTo>
                    <a:pt x="168" y="108"/>
                  </a:lnTo>
                  <a:lnTo>
                    <a:pt x="284" y="50"/>
                  </a:lnTo>
                  <a:lnTo>
                    <a:pt x="383" y="11"/>
                  </a:lnTo>
                  <a:lnTo>
                    <a:pt x="448" y="0"/>
                  </a:lnTo>
                  <a:lnTo>
                    <a:pt x="490" y="13"/>
                  </a:lnTo>
                  <a:lnTo>
                    <a:pt x="493"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47" name="Freeform 1271"/>
            <p:cNvSpPr>
              <a:spLocks/>
            </p:cNvSpPr>
            <p:nvPr/>
          </p:nvSpPr>
          <p:spPr bwMode="auto">
            <a:xfrm>
              <a:off x="5198" y="3252"/>
              <a:ext cx="168" cy="49"/>
            </a:xfrm>
            <a:custGeom>
              <a:avLst/>
              <a:gdLst>
                <a:gd name="T0" fmla="*/ 2491 w 2518"/>
                <a:gd name="T1" fmla="*/ 451 h 638"/>
                <a:gd name="T2" fmla="*/ 2407 w 2518"/>
                <a:gd name="T3" fmla="*/ 361 h 638"/>
                <a:gd name="T4" fmla="*/ 2310 w 2518"/>
                <a:gd name="T5" fmla="*/ 284 h 638"/>
                <a:gd name="T6" fmla="*/ 2196 w 2518"/>
                <a:gd name="T7" fmla="*/ 216 h 638"/>
                <a:gd name="T8" fmla="*/ 2131 w 2518"/>
                <a:gd name="T9" fmla="*/ 187 h 638"/>
                <a:gd name="T10" fmla="*/ 2057 w 2518"/>
                <a:gd name="T11" fmla="*/ 164 h 638"/>
                <a:gd name="T12" fmla="*/ 1978 w 2518"/>
                <a:gd name="T13" fmla="*/ 141 h 638"/>
                <a:gd name="T14" fmla="*/ 1889 w 2518"/>
                <a:gd name="T15" fmla="*/ 124 h 638"/>
                <a:gd name="T16" fmla="*/ 1794 w 2518"/>
                <a:gd name="T17" fmla="*/ 110 h 638"/>
                <a:gd name="T18" fmla="*/ 1690 w 2518"/>
                <a:gd name="T19" fmla="*/ 103 h 638"/>
                <a:gd name="T20" fmla="*/ 1450 w 2518"/>
                <a:gd name="T21" fmla="*/ 99 h 638"/>
                <a:gd name="T22" fmla="*/ 1168 w 2518"/>
                <a:gd name="T23" fmla="*/ 117 h 638"/>
                <a:gd name="T24" fmla="*/ 1021 w 2518"/>
                <a:gd name="T25" fmla="*/ 133 h 638"/>
                <a:gd name="T26" fmla="*/ 886 w 2518"/>
                <a:gd name="T27" fmla="*/ 159 h 638"/>
                <a:gd name="T28" fmla="*/ 761 w 2518"/>
                <a:gd name="T29" fmla="*/ 189 h 638"/>
                <a:gd name="T30" fmla="*/ 647 w 2518"/>
                <a:gd name="T31" fmla="*/ 225 h 638"/>
                <a:gd name="T32" fmla="*/ 450 w 2518"/>
                <a:gd name="T33" fmla="*/ 306 h 638"/>
                <a:gd name="T34" fmla="*/ 293 w 2518"/>
                <a:gd name="T35" fmla="*/ 396 h 638"/>
                <a:gd name="T36" fmla="*/ 174 w 2518"/>
                <a:gd name="T37" fmla="*/ 479 h 638"/>
                <a:gd name="T38" fmla="*/ 90 w 2518"/>
                <a:gd name="T39" fmla="*/ 550 h 638"/>
                <a:gd name="T40" fmla="*/ 27 w 2518"/>
                <a:gd name="T41" fmla="*/ 620 h 638"/>
                <a:gd name="T42" fmla="*/ 0 w 2518"/>
                <a:gd name="T43" fmla="*/ 638 h 638"/>
                <a:gd name="T44" fmla="*/ 72 w 2518"/>
                <a:gd name="T45" fmla="*/ 525 h 638"/>
                <a:gd name="T46" fmla="*/ 169 w 2518"/>
                <a:gd name="T47" fmla="*/ 424 h 638"/>
                <a:gd name="T48" fmla="*/ 293 w 2518"/>
                <a:gd name="T49" fmla="*/ 331 h 638"/>
                <a:gd name="T50" fmla="*/ 436 w 2518"/>
                <a:gd name="T51" fmla="*/ 248 h 638"/>
                <a:gd name="T52" fmla="*/ 599 w 2518"/>
                <a:gd name="T53" fmla="*/ 175 h 638"/>
                <a:gd name="T54" fmla="*/ 783 w 2518"/>
                <a:gd name="T55" fmla="*/ 115 h 638"/>
                <a:gd name="T56" fmla="*/ 982 w 2518"/>
                <a:gd name="T57" fmla="*/ 62 h 638"/>
                <a:gd name="T58" fmla="*/ 1193 w 2518"/>
                <a:gd name="T59" fmla="*/ 26 h 638"/>
                <a:gd name="T60" fmla="*/ 1309 w 2518"/>
                <a:gd name="T61" fmla="*/ 9 h 638"/>
                <a:gd name="T62" fmla="*/ 1421 w 2518"/>
                <a:gd name="T63" fmla="*/ 2 h 638"/>
                <a:gd name="T64" fmla="*/ 1529 w 2518"/>
                <a:gd name="T65" fmla="*/ 0 h 638"/>
                <a:gd name="T66" fmla="*/ 1632 w 2518"/>
                <a:gd name="T67" fmla="*/ 4 h 638"/>
                <a:gd name="T68" fmla="*/ 1734 w 2518"/>
                <a:gd name="T69" fmla="*/ 11 h 638"/>
                <a:gd name="T70" fmla="*/ 1829 w 2518"/>
                <a:gd name="T71" fmla="*/ 28 h 638"/>
                <a:gd name="T72" fmla="*/ 2008 w 2518"/>
                <a:gd name="T73" fmla="*/ 74 h 638"/>
                <a:gd name="T74" fmla="*/ 2091 w 2518"/>
                <a:gd name="T75" fmla="*/ 103 h 638"/>
                <a:gd name="T76" fmla="*/ 2166 w 2518"/>
                <a:gd name="T77" fmla="*/ 138 h 638"/>
                <a:gd name="T78" fmla="*/ 2303 w 2518"/>
                <a:gd name="T79" fmla="*/ 221 h 638"/>
                <a:gd name="T80" fmla="*/ 2417 w 2518"/>
                <a:gd name="T81" fmla="*/ 320 h 638"/>
                <a:gd name="T82" fmla="*/ 2500 w 2518"/>
                <a:gd name="T83" fmla="*/ 435 h 638"/>
                <a:gd name="T84" fmla="*/ 2518 w 2518"/>
                <a:gd name="T85" fmla="*/ 456 h 638"/>
                <a:gd name="T86" fmla="*/ 2491 w 2518"/>
                <a:gd name="T87" fmla="*/ 451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18" h="638">
                  <a:moveTo>
                    <a:pt x="2491" y="451"/>
                  </a:moveTo>
                  <a:lnTo>
                    <a:pt x="2407" y="361"/>
                  </a:lnTo>
                  <a:lnTo>
                    <a:pt x="2310" y="284"/>
                  </a:lnTo>
                  <a:lnTo>
                    <a:pt x="2196" y="216"/>
                  </a:lnTo>
                  <a:lnTo>
                    <a:pt x="2131" y="187"/>
                  </a:lnTo>
                  <a:lnTo>
                    <a:pt x="2057" y="164"/>
                  </a:lnTo>
                  <a:lnTo>
                    <a:pt x="1978" y="141"/>
                  </a:lnTo>
                  <a:lnTo>
                    <a:pt x="1889" y="124"/>
                  </a:lnTo>
                  <a:lnTo>
                    <a:pt x="1794" y="110"/>
                  </a:lnTo>
                  <a:lnTo>
                    <a:pt x="1690" y="103"/>
                  </a:lnTo>
                  <a:lnTo>
                    <a:pt x="1450" y="99"/>
                  </a:lnTo>
                  <a:lnTo>
                    <a:pt x="1168" y="117"/>
                  </a:lnTo>
                  <a:lnTo>
                    <a:pt x="1021" y="133"/>
                  </a:lnTo>
                  <a:lnTo>
                    <a:pt x="886" y="159"/>
                  </a:lnTo>
                  <a:lnTo>
                    <a:pt x="761" y="189"/>
                  </a:lnTo>
                  <a:lnTo>
                    <a:pt x="647" y="225"/>
                  </a:lnTo>
                  <a:lnTo>
                    <a:pt x="450" y="306"/>
                  </a:lnTo>
                  <a:lnTo>
                    <a:pt x="293" y="396"/>
                  </a:lnTo>
                  <a:lnTo>
                    <a:pt x="174" y="479"/>
                  </a:lnTo>
                  <a:lnTo>
                    <a:pt x="90" y="550"/>
                  </a:lnTo>
                  <a:lnTo>
                    <a:pt x="27" y="620"/>
                  </a:lnTo>
                  <a:lnTo>
                    <a:pt x="0" y="638"/>
                  </a:lnTo>
                  <a:lnTo>
                    <a:pt x="72" y="525"/>
                  </a:lnTo>
                  <a:lnTo>
                    <a:pt x="169" y="424"/>
                  </a:lnTo>
                  <a:lnTo>
                    <a:pt x="293" y="331"/>
                  </a:lnTo>
                  <a:lnTo>
                    <a:pt x="436" y="248"/>
                  </a:lnTo>
                  <a:lnTo>
                    <a:pt x="599" y="175"/>
                  </a:lnTo>
                  <a:lnTo>
                    <a:pt x="783" y="115"/>
                  </a:lnTo>
                  <a:lnTo>
                    <a:pt x="982" y="62"/>
                  </a:lnTo>
                  <a:lnTo>
                    <a:pt x="1193" y="26"/>
                  </a:lnTo>
                  <a:lnTo>
                    <a:pt x="1309" y="9"/>
                  </a:lnTo>
                  <a:lnTo>
                    <a:pt x="1421" y="2"/>
                  </a:lnTo>
                  <a:lnTo>
                    <a:pt x="1529" y="0"/>
                  </a:lnTo>
                  <a:lnTo>
                    <a:pt x="1632" y="4"/>
                  </a:lnTo>
                  <a:lnTo>
                    <a:pt x="1734" y="11"/>
                  </a:lnTo>
                  <a:lnTo>
                    <a:pt x="1829" y="28"/>
                  </a:lnTo>
                  <a:lnTo>
                    <a:pt x="2008" y="74"/>
                  </a:lnTo>
                  <a:lnTo>
                    <a:pt x="2091" y="103"/>
                  </a:lnTo>
                  <a:lnTo>
                    <a:pt x="2166" y="138"/>
                  </a:lnTo>
                  <a:lnTo>
                    <a:pt x="2303" y="221"/>
                  </a:lnTo>
                  <a:lnTo>
                    <a:pt x="2417" y="320"/>
                  </a:lnTo>
                  <a:lnTo>
                    <a:pt x="2500" y="435"/>
                  </a:lnTo>
                  <a:lnTo>
                    <a:pt x="2518" y="456"/>
                  </a:lnTo>
                  <a:lnTo>
                    <a:pt x="2491" y="4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48" name="Freeform 1272"/>
            <p:cNvSpPr>
              <a:spLocks/>
            </p:cNvSpPr>
            <p:nvPr/>
          </p:nvSpPr>
          <p:spPr bwMode="auto">
            <a:xfrm>
              <a:off x="5217" y="3281"/>
              <a:ext cx="15" cy="12"/>
            </a:xfrm>
            <a:custGeom>
              <a:avLst/>
              <a:gdLst>
                <a:gd name="T0" fmla="*/ 221 w 223"/>
                <a:gd name="T1" fmla="*/ 8 h 162"/>
                <a:gd name="T2" fmla="*/ 223 w 223"/>
                <a:gd name="T3" fmla="*/ 13 h 162"/>
                <a:gd name="T4" fmla="*/ 212 w 223"/>
                <a:gd name="T5" fmla="*/ 26 h 162"/>
                <a:gd name="T6" fmla="*/ 140 w 223"/>
                <a:gd name="T7" fmla="*/ 63 h 162"/>
                <a:gd name="T8" fmla="*/ 84 w 223"/>
                <a:gd name="T9" fmla="*/ 99 h 162"/>
                <a:gd name="T10" fmla="*/ 26 w 223"/>
                <a:gd name="T11" fmla="*/ 148 h 162"/>
                <a:gd name="T12" fmla="*/ 0 w 223"/>
                <a:gd name="T13" fmla="*/ 162 h 162"/>
                <a:gd name="T14" fmla="*/ 0 w 223"/>
                <a:gd name="T15" fmla="*/ 148 h 162"/>
                <a:gd name="T16" fmla="*/ 19 w 223"/>
                <a:gd name="T17" fmla="*/ 126 h 162"/>
                <a:gd name="T18" fmla="*/ 118 w 223"/>
                <a:gd name="T19" fmla="*/ 40 h 162"/>
                <a:gd name="T20" fmla="*/ 165 w 223"/>
                <a:gd name="T21" fmla="*/ 13 h 162"/>
                <a:gd name="T22" fmla="*/ 198 w 223"/>
                <a:gd name="T23" fmla="*/ 0 h 162"/>
                <a:gd name="T24" fmla="*/ 219 w 223"/>
                <a:gd name="T25" fmla="*/ 3 h 162"/>
                <a:gd name="T26" fmla="*/ 221 w 223"/>
                <a:gd name="T27" fmla="*/ 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3" h="162">
                  <a:moveTo>
                    <a:pt x="221" y="8"/>
                  </a:moveTo>
                  <a:lnTo>
                    <a:pt x="223" y="13"/>
                  </a:lnTo>
                  <a:lnTo>
                    <a:pt x="212" y="26"/>
                  </a:lnTo>
                  <a:lnTo>
                    <a:pt x="140" y="63"/>
                  </a:lnTo>
                  <a:lnTo>
                    <a:pt x="84" y="99"/>
                  </a:lnTo>
                  <a:lnTo>
                    <a:pt x="26" y="148"/>
                  </a:lnTo>
                  <a:lnTo>
                    <a:pt x="0" y="162"/>
                  </a:lnTo>
                  <a:lnTo>
                    <a:pt x="0" y="148"/>
                  </a:lnTo>
                  <a:lnTo>
                    <a:pt x="19" y="126"/>
                  </a:lnTo>
                  <a:lnTo>
                    <a:pt x="118" y="40"/>
                  </a:lnTo>
                  <a:lnTo>
                    <a:pt x="165" y="13"/>
                  </a:lnTo>
                  <a:lnTo>
                    <a:pt x="198" y="0"/>
                  </a:lnTo>
                  <a:lnTo>
                    <a:pt x="219" y="3"/>
                  </a:lnTo>
                  <a:lnTo>
                    <a:pt x="221"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49" name="Freeform 1273"/>
            <p:cNvSpPr>
              <a:spLocks/>
            </p:cNvSpPr>
            <p:nvPr/>
          </p:nvSpPr>
          <p:spPr bwMode="auto">
            <a:xfrm>
              <a:off x="5392" y="3247"/>
              <a:ext cx="32" cy="39"/>
            </a:xfrm>
            <a:custGeom>
              <a:avLst/>
              <a:gdLst>
                <a:gd name="T0" fmla="*/ 0 w 483"/>
                <a:gd name="T1" fmla="*/ 317 h 509"/>
                <a:gd name="T2" fmla="*/ 3 w 483"/>
                <a:gd name="T3" fmla="*/ 366 h 509"/>
                <a:gd name="T4" fmla="*/ 35 w 483"/>
                <a:gd name="T5" fmla="*/ 414 h 509"/>
                <a:gd name="T6" fmla="*/ 91 w 483"/>
                <a:gd name="T7" fmla="*/ 459 h 509"/>
                <a:gd name="T8" fmla="*/ 165 w 483"/>
                <a:gd name="T9" fmla="*/ 493 h 509"/>
                <a:gd name="T10" fmla="*/ 246 w 483"/>
                <a:gd name="T11" fmla="*/ 509 h 509"/>
                <a:gd name="T12" fmla="*/ 316 w 483"/>
                <a:gd name="T13" fmla="*/ 504 h 509"/>
                <a:gd name="T14" fmla="*/ 371 w 483"/>
                <a:gd name="T15" fmla="*/ 482 h 509"/>
                <a:gd name="T16" fmla="*/ 400 w 483"/>
                <a:gd name="T17" fmla="*/ 445 h 509"/>
                <a:gd name="T18" fmla="*/ 483 w 483"/>
                <a:gd name="T19" fmla="*/ 193 h 509"/>
                <a:gd name="T20" fmla="*/ 483 w 483"/>
                <a:gd name="T21" fmla="*/ 143 h 509"/>
                <a:gd name="T22" fmla="*/ 451 w 483"/>
                <a:gd name="T23" fmla="*/ 95 h 509"/>
                <a:gd name="T24" fmla="*/ 395 w 483"/>
                <a:gd name="T25" fmla="*/ 50 h 509"/>
                <a:gd name="T26" fmla="*/ 321 w 483"/>
                <a:gd name="T27" fmla="*/ 16 h 509"/>
                <a:gd name="T28" fmla="*/ 239 w 483"/>
                <a:gd name="T29" fmla="*/ 0 h 509"/>
                <a:gd name="T30" fmla="*/ 167 w 483"/>
                <a:gd name="T31" fmla="*/ 5 h 509"/>
                <a:gd name="T32" fmla="*/ 114 w 483"/>
                <a:gd name="T33" fmla="*/ 25 h 509"/>
                <a:gd name="T34" fmla="*/ 84 w 483"/>
                <a:gd name="T35" fmla="*/ 64 h 509"/>
                <a:gd name="T36" fmla="*/ 0 w 483"/>
                <a:gd name="T37" fmla="*/ 317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3" h="509">
                  <a:moveTo>
                    <a:pt x="0" y="317"/>
                  </a:moveTo>
                  <a:lnTo>
                    <a:pt x="3" y="366"/>
                  </a:lnTo>
                  <a:lnTo>
                    <a:pt x="35" y="414"/>
                  </a:lnTo>
                  <a:lnTo>
                    <a:pt x="91" y="459"/>
                  </a:lnTo>
                  <a:lnTo>
                    <a:pt x="165" y="493"/>
                  </a:lnTo>
                  <a:lnTo>
                    <a:pt x="246" y="509"/>
                  </a:lnTo>
                  <a:lnTo>
                    <a:pt x="316" y="504"/>
                  </a:lnTo>
                  <a:lnTo>
                    <a:pt x="371" y="482"/>
                  </a:lnTo>
                  <a:lnTo>
                    <a:pt x="400" y="445"/>
                  </a:lnTo>
                  <a:lnTo>
                    <a:pt x="483" y="193"/>
                  </a:lnTo>
                  <a:lnTo>
                    <a:pt x="483" y="143"/>
                  </a:lnTo>
                  <a:lnTo>
                    <a:pt x="451" y="95"/>
                  </a:lnTo>
                  <a:lnTo>
                    <a:pt x="395" y="50"/>
                  </a:lnTo>
                  <a:lnTo>
                    <a:pt x="321" y="16"/>
                  </a:lnTo>
                  <a:lnTo>
                    <a:pt x="239" y="0"/>
                  </a:lnTo>
                  <a:lnTo>
                    <a:pt x="167" y="5"/>
                  </a:lnTo>
                  <a:lnTo>
                    <a:pt x="114" y="25"/>
                  </a:lnTo>
                  <a:lnTo>
                    <a:pt x="84" y="64"/>
                  </a:lnTo>
                  <a:lnTo>
                    <a:pt x="0" y="3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50" name="Freeform 1274"/>
            <p:cNvSpPr>
              <a:spLocks/>
            </p:cNvSpPr>
            <p:nvPr/>
          </p:nvSpPr>
          <p:spPr bwMode="auto">
            <a:xfrm>
              <a:off x="5401" y="3249"/>
              <a:ext cx="11" cy="35"/>
            </a:xfrm>
            <a:custGeom>
              <a:avLst/>
              <a:gdLst>
                <a:gd name="T0" fmla="*/ 159 w 159"/>
                <a:gd name="T1" fmla="*/ 0 h 456"/>
                <a:gd name="T2" fmla="*/ 141 w 159"/>
                <a:gd name="T3" fmla="*/ 2 h 456"/>
                <a:gd name="T4" fmla="*/ 127 w 159"/>
                <a:gd name="T5" fmla="*/ 21 h 456"/>
                <a:gd name="T6" fmla="*/ 99 w 159"/>
                <a:gd name="T7" fmla="*/ 92 h 456"/>
                <a:gd name="T8" fmla="*/ 18 w 159"/>
                <a:gd name="T9" fmla="*/ 339 h 456"/>
                <a:gd name="T10" fmla="*/ 0 w 159"/>
                <a:gd name="T11" fmla="*/ 414 h 456"/>
                <a:gd name="T12" fmla="*/ 2 w 159"/>
                <a:gd name="T13" fmla="*/ 440 h 456"/>
                <a:gd name="T14" fmla="*/ 13 w 159"/>
                <a:gd name="T15" fmla="*/ 456 h 4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9" h="456">
                  <a:moveTo>
                    <a:pt x="159" y="0"/>
                  </a:moveTo>
                  <a:lnTo>
                    <a:pt x="141" y="2"/>
                  </a:lnTo>
                  <a:lnTo>
                    <a:pt x="127" y="21"/>
                  </a:lnTo>
                  <a:lnTo>
                    <a:pt x="99" y="92"/>
                  </a:lnTo>
                  <a:lnTo>
                    <a:pt x="18" y="339"/>
                  </a:lnTo>
                  <a:lnTo>
                    <a:pt x="0" y="414"/>
                  </a:lnTo>
                  <a:lnTo>
                    <a:pt x="2" y="440"/>
                  </a:lnTo>
                  <a:lnTo>
                    <a:pt x="13" y="456"/>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51" name="Freeform 1275"/>
            <p:cNvSpPr>
              <a:spLocks/>
            </p:cNvSpPr>
            <p:nvPr/>
          </p:nvSpPr>
          <p:spPr bwMode="auto">
            <a:xfrm>
              <a:off x="5402" y="3249"/>
              <a:ext cx="10" cy="35"/>
            </a:xfrm>
            <a:custGeom>
              <a:avLst/>
              <a:gdLst>
                <a:gd name="T0" fmla="*/ 149 w 149"/>
                <a:gd name="T1" fmla="*/ 0 h 459"/>
                <a:gd name="T2" fmla="*/ 130 w 149"/>
                <a:gd name="T3" fmla="*/ 27 h 459"/>
                <a:gd name="T4" fmla="*/ 110 w 149"/>
                <a:gd name="T5" fmla="*/ 102 h 459"/>
                <a:gd name="T6" fmla="*/ 28 w 149"/>
                <a:gd name="T7" fmla="*/ 346 h 459"/>
                <a:gd name="T8" fmla="*/ 5 w 149"/>
                <a:gd name="T9" fmla="*/ 422 h 459"/>
                <a:gd name="T10" fmla="*/ 0 w 149"/>
                <a:gd name="T11" fmla="*/ 459 h 459"/>
              </a:gdLst>
              <a:ahLst/>
              <a:cxnLst>
                <a:cxn ang="0">
                  <a:pos x="T0" y="T1"/>
                </a:cxn>
                <a:cxn ang="0">
                  <a:pos x="T2" y="T3"/>
                </a:cxn>
                <a:cxn ang="0">
                  <a:pos x="T4" y="T5"/>
                </a:cxn>
                <a:cxn ang="0">
                  <a:pos x="T6" y="T7"/>
                </a:cxn>
                <a:cxn ang="0">
                  <a:pos x="T8" y="T9"/>
                </a:cxn>
                <a:cxn ang="0">
                  <a:pos x="T10" y="T11"/>
                </a:cxn>
              </a:cxnLst>
              <a:rect l="0" t="0" r="r" b="b"/>
              <a:pathLst>
                <a:path w="149" h="459">
                  <a:moveTo>
                    <a:pt x="149" y="0"/>
                  </a:moveTo>
                  <a:lnTo>
                    <a:pt x="130" y="27"/>
                  </a:lnTo>
                  <a:lnTo>
                    <a:pt x="110" y="102"/>
                  </a:lnTo>
                  <a:lnTo>
                    <a:pt x="28" y="346"/>
                  </a:lnTo>
                  <a:lnTo>
                    <a:pt x="5" y="422"/>
                  </a:lnTo>
                  <a:lnTo>
                    <a:pt x="0" y="459"/>
                  </a:lnTo>
                </a:path>
              </a:pathLst>
            </a:custGeom>
            <a:noFill/>
            <a:ln w="3175">
              <a:solidFill>
                <a:srgbClr val="E8E8E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52" name="Freeform 1276"/>
            <p:cNvSpPr>
              <a:spLocks/>
            </p:cNvSpPr>
            <p:nvPr/>
          </p:nvSpPr>
          <p:spPr bwMode="auto">
            <a:xfrm>
              <a:off x="5402" y="3249"/>
              <a:ext cx="10" cy="35"/>
            </a:xfrm>
            <a:custGeom>
              <a:avLst/>
              <a:gdLst>
                <a:gd name="T0" fmla="*/ 148 w 148"/>
                <a:gd name="T1" fmla="*/ 0 h 459"/>
                <a:gd name="T2" fmla="*/ 146 w 148"/>
                <a:gd name="T3" fmla="*/ 32 h 459"/>
                <a:gd name="T4" fmla="*/ 130 w 148"/>
                <a:gd name="T5" fmla="*/ 108 h 459"/>
                <a:gd name="T6" fmla="*/ 49 w 148"/>
                <a:gd name="T7" fmla="*/ 352 h 459"/>
                <a:gd name="T8" fmla="*/ 18 w 148"/>
                <a:gd name="T9" fmla="*/ 427 h 459"/>
                <a:gd name="T10" fmla="*/ 0 w 148"/>
                <a:gd name="T11" fmla="*/ 459 h 459"/>
              </a:gdLst>
              <a:ahLst/>
              <a:cxnLst>
                <a:cxn ang="0">
                  <a:pos x="T0" y="T1"/>
                </a:cxn>
                <a:cxn ang="0">
                  <a:pos x="T2" y="T3"/>
                </a:cxn>
                <a:cxn ang="0">
                  <a:pos x="T4" y="T5"/>
                </a:cxn>
                <a:cxn ang="0">
                  <a:pos x="T6" y="T7"/>
                </a:cxn>
                <a:cxn ang="0">
                  <a:pos x="T8" y="T9"/>
                </a:cxn>
                <a:cxn ang="0">
                  <a:pos x="T10" y="T11"/>
                </a:cxn>
              </a:cxnLst>
              <a:rect l="0" t="0" r="r" b="b"/>
              <a:pathLst>
                <a:path w="148" h="459">
                  <a:moveTo>
                    <a:pt x="148" y="0"/>
                  </a:moveTo>
                  <a:lnTo>
                    <a:pt x="146" y="32"/>
                  </a:lnTo>
                  <a:lnTo>
                    <a:pt x="130" y="108"/>
                  </a:lnTo>
                  <a:lnTo>
                    <a:pt x="49" y="352"/>
                  </a:lnTo>
                  <a:lnTo>
                    <a:pt x="18" y="427"/>
                  </a:lnTo>
                  <a:lnTo>
                    <a:pt x="0" y="459"/>
                  </a:lnTo>
                </a:path>
              </a:pathLst>
            </a:custGeom>
            <a:noFill/>
            <a:ln w="3175">
              <a:solidFill>
                <a:srgbClr val="D4D4D4"/>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53" name="Freeform 1277"/>
            <p:cNvSpPr>
              <a:spLocks/>
            </p:cNvSpPr>
            <p:nvPr/>
          </p:nvSpPr>
          <p:spPr bwMode="auto">
            <a:xfrm>
              <a:off x="5402" y="3249"/>
              <a:ext cx="11" cy="35"/>
            </a:xfrm>
            <a:custGeom>
              <a:avLst/>
              <a:gdLst>
                <a:gd name="T0" fmla="*/ 150 w 163"/>
                <a:gd name="T1" fmla="*/ 0 h 457"/>
                <a:gd name="T2" fmla="*/ 160 w 163"/>
                <a:gd name="T3" fmla="*/ 12 h 457"/>
                <a:gd name="T4" fmla="*/ 163 w 163"/>
                <a:gd name="T5" fmla="*/ 35 h 457"/>
                <a:gd name="T6" fmla="*/ 152 w 163"/>
                <a:gd name="T7" fmla="*/ 113 h 457"/>
                <a:gd name="T8" fmla="*/ 74 w 163"/>
                <a:gd name="T9" fmla="*/ 360 h 457"/>
                <a:gd name="T10" fmla="*/ 55 w 163"/>
                <a:gd name="T11" fmla="*/ 401 h 457"/>
                <a:gd name="T12" fmla="*/ 35 w 163"/>
                <a:gd name="T13" fmla="*/ 431 h 457"/>
                <a:gd name="T14" fmla="*/ 0 w 163"/>
                <a:gd name="T15" fmla="*/ 457 h 4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3" h="457">
                  <a:moveTo>
                    <a:pt x="150" y="0"/>
                  </a:moveTo>
                  <a:lnTo>
                    <a:pt x="160" y="12"/>
                  </a:lnTo>
                  <a:lnTo>
                    <a:pt x="163" y="35"/>
                  </a:lnTo>
                  <a:lnTo>
                    <a:pt x="152" y="113"/>
                  </a:lnTo>
                  <a:lnTo>
                    <a:pt x="74" y="360"/>
                  </a:lnTo>
                  <a:lnTo>
                    <a:pt x="55" y="401"/>
                  </a:lnTo>
                  <a:lnTo>
                    <a:pt x="35" y="431"/>
                  </a:lnTo>
                  <a:lnTo>
                    <a:pt x="0" y="457"/>
                  </a:lnTo>
                </a:path>
              </a:pathLst>
            </a:custGeom>
            <a:noFill/>
            <a:ln w="3175">
              <a:solidFill>
                <a:srgbClr val="BFBFB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54" name="Freeform 1278"/>
            <p:cNvSpPr>
              <a:spLocks/>
            </p:cNvSpPr>
            <p:nvPr/>
          </p:nvSpPr>
          <p:spPr bwMode="auto">
            <a:xfrm>
              <a:off x="5402" y="3249"/>
              <a:ext cx="13" cy="35"/>
            </a:xfrm>
            <a:custGeom>
              <a:avLst/>
              <a:gdLst>
                <a:gd name="T0" fmla="*/ 150 w 181"/>
                <a:gd name="T1" fmla="*/ 0 h 457"/>
                <a:gd name="T2" fmla="*/ 170 w 181"/>
                <a:gd name="T3" fmla="*/ 14 h 457"/>
                <a:gd name="T4" fmla="*/ 179 w 181"/>
                <a:gd name="T5" fmla="*/ 41 h 457"/>
                <a:gd name="T6" fmla="*/ 181 w 181"/>
                <a:gd name="T7" fmla="*/ 79 h 457"/>
                <a:gd name="T8" fmla="*/ 174 w 181"/>
                <a:gd name="T9" fmla="*/ 122 h 457"/>
                <a:gd name="T10" fmla="*/ 96 w 181"/>
                <a:gd name="T11" fmla="*/ 366 h 457"/>
                <a:gd name="T12" fmla="*/ 76 w 181"/>
                <a:gd name="T13" fmla="*/ 405 h 457"/>
                <a:gd name="T14" fmla="*/ 51 w 181"/>
                <a:gd name="T15" fmla="*/ 436 h 457"/>
                <a:gd name="T16" fmla="*/ 23 w 181"/>
                <a:gd name="T17" fmla="*/ 452 h 457"/>
                <a:gd name="T18" fmla="*/ 0 w 181"/>
                <a:gd name="T19" fmla="*/ 457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1" h="457">
                  <a:moveTo>
                    <a:pt x="150" y="0"/>
                  </a:moveTo>
                  <a:lnTo>
                    <a:pt x="170" y="14"/>
                  </a:lnTo>
                  <a:lnTo>
                    <a:pt x="179" y="41"/>
                  </a:lnTo>
                  <a:lnTo>
                    <a:pt x="181" y="79"/>
                  </a:lnTo>
                  <a:lnTo>
                    <a:pt x="174" y="122"/>
                  </a:lnTo>
                  <a:lnTo>
                    <a:pt x="96" y="366"/>
                  </a:lnTo>
                  <a:lnTo>
                    <a:pt x="76" y="405"/>
                  </a:lnTo>
                  <a:lnTo>
                    <a:pt x="51" y="436"/>
                  </a:lnTo>
                  <a:lnTo>
                    <a:pt x="23" y="452"/>
                  </a:lnTo>
                  <a:lnTo>
                    <a:pt x="0" y="457"/>
                  </a:lnTo>
                </a:path>
              </a:pathLst>
            </a:custGeom>
            <a:noFill/>
            <a:ln w="3175">
              <a:solidFill>
                <a:srgbClr val="A8A8A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55" name="Freeform 1279"/>
            <p:cNvSpPr>
              <a:spLocks/>
            </p:cNvSpPr>
            <p:nvPr/>
          </p:nvSpPr>
          <p:spPr bwMode="auto">
            <a:xfrm>
              <a:off x="5402" y="3249"/>
              <a:ext cx="14" cy="35"/>
            </a:xfrm>
            <a:custGeom>
              <a:avLst/>
              <a:gdLst>
                <a:gd name="T0" fmla="*/ 150 w 204"/>
                <a:gd name="T1" fmla="*/ 0 h 459"/>
                <a:gd name="T2" fmla="*/ 179 w 204"/>
                <a:gd name="T3" fmla="*/ 16 h 459"/>
                <a:gd name="T4" fmla="*/ 197 w 204"/>
                <a:gd name="T5" fmla="*/ 46 h 459"/>
                <a:gd name="T6" fmla="*/ 204 w 204"/>
                <a:gd name="T7" fmla="*/ 86 h 459"/>
                <a:gd name="T8" fmla="*/ 197 w 204"/>
                <a:gd name="T9" fmla="*/ 129 h 459"/>
                <a:gd name="T10" fmla="*/ 118 w 204"/>
                <a:gd name="T11" fmla="*/ 376 h 459"/>
                <a:gd name="T12" fmla="*/ 98 w 204"/>
                <a:gd name="T13" fmla="*/ 415 h 459"/>
                <a:gd name="T14" fmla="*/ 67 w 204"/>
                <a:gd name="T15" fmla="*/ 443 h 459"/>
                <a:gd name="T16" fmla="*/ 35 w 204"/>
                <a:gd name="T17" fmla="*/ 457 h 459"/>
                <a:gd name="T18" fmla="*/ 0 w 204"/>
                <a:gd name="T19" fmla="*/ 459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459">
                  <a:moveTo>
                    <a:pt x="150" y="0"/>
                  </a:moveTo>
                  <a:lnTo>
                    <a:pt x="179" y="16"/>
                  </a:lnTo>
                  <a:lnTo>
                    <a:pt x="197" y="46"/>
                  </a:lnTo>
                  <a:lnTo>
                    <a:pt x="204" y="86"/>
                  </a:lnTo>
                  <a:lnTo>
                    <a:pt x="197" y="129"/>
                  </a:lnTo>
                  <a:lnTo>
                    <a:pt x="118" y="376"/>
                  </a:lnTo>
                  <a:lnTo>
                    <a:pt x="98" y="415"/>
                  </a:lnTo>
                  <a:lnTo>
                    <a:pt x="67" y="443"/>
                  </a:lnTo>
                  <a:lnTo>
                    <a:pt x="35" y="457"/>
                  </a:lnTo>
                  <a:lnTo>
                    <a:pt x="0" y="459"/>
                  </a:lnTo>
                </a:path>
              </a:pathLst>
            </a:custGeom>
            <a:noFill/>
            <a:ln w="3175">
              <a:solidFill>
                <a:srgbClr val="949494"/>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56" name="Freeform 1280"/>
            <p:cNvSpPr>
              <a:spLocks/>
            </p:cNvSpPr>
            <p:nvPr/>
          </p:nvSpPr>
          <p:spPr bwMode="auto">
            <a:xfrm>
              <a:off x="5402" y="3249"/>
              <a:ext cx="16" cy="35"/>
            </a:xfrm>
            <a:custGeom>
              <a:avLst/>
              <a:gdLst>
                <a:gd name="T0" fmla="*/ 153 w 228"/>
                <a:gd name="T1" fmla="*/ 0 h 461"/>
                <a:gd name="T2" fmla="*/ 190 w 228"/>
                <a:gd name="T3" fmla="*/ 21 h 461"/>
                <a:gd name="T4" fmla="*/ 215 w 228"/>
                <a:gd name="T5" fmla="*/ 53 h 461"/>
                <a:gd name="T6" fmla="*/ 228 w 228"/>
                <a:gd name="T7" fmla="*/ 95 h 461"/>
                <a:gd name="T8" fmla="*/ 221 w 228"/>
                <a:gd name="T9" fmla="*/ 138 h 461"/>
                <a:gd name="T10" fmla="*/ 141 w 228"/>
                <a:gd name="T11" fmla="*/ 382 h 461"/>
                <a:gd name="T12" fmla="*/ 118 w 228"/>
                <a:gd name="T13" fmla="*/ 422 h 461"/>
                <a:gd name="T14" fmla="*/ 83 w 228"/>
                <a:gd name="T15" fmla="*/ 450 h 461"/>
                <a:gd name="T16" fmla="*/ 42 w 228"/>
                <a:gd name="T17" fmla="*/ 461 h 461"/>
                <a:gd name="T18" fmla="*/ 0 w 228"/>
                <a:gd name="T19" fmla="*/ 459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8" h="461">
                  <a:moveTo>
                    <a:pt x="153" y="0"/>
                  </a:moveTo>
                  <a:lnTo>
                    <a:pt x="190" y="21"/>
                  </a:lnTo>
                  <a:lnTo>
                    <a:pt x="215" y="53"/>
                  </a:lnTo>
                  <a:lnTo>
                    <a:pt x="228" y="95"/>
                  </a:lnTo>
                  <a:lnTo>
                    <a:pt x="221" y="138"/>
                  </a:lnTo>
                  <a:lnTo>
                    <a:pt x="141" y="382"/>
                  </a:lnTo>
                  <a:lnTo>
                    <a:pt x="118" y="422"/>
                  </a:lnTo>
                  <a:lnTo>
                    <a:pt x="83" y="450"/>
                  </a:lnTo>
                  <a:lnTo>
                    <a:pt x="42" y="461"/>
                  </a:lnTo>
                  <a:lnTo>
                    <a:pt x="0" y="459"/>
                  </a:lnTo>
                </a:path>
              </a:pathLst>
            </a:custGeom>
            <a:noFill/>
            <a:ln w="3175">
              <a:solidFill>
                <a:srgbClr val="7D7D7D"/>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57" name="Freeform 1281"/>
            <p:cNvSpPr>
              <a:spLocks/>
            </p:cNvSpPr>
            <p:nvPr/>
          </p:nvSpPr>
          <p:spPr bwMode="auto">
            <a:xfrm>
              <a:off x="5403" y="3249"/>
              <a:ext cx="16" cy="36"/>
            </a:xfrm>
            <a:custGeom>
              <a:avLst/>
              <a:gdLst>
                <a:gd name="T0" fmla="*/ 153 w 246"/>
                <a:gd name="T1" fmla="*/ 0 h 463"/>
                <a:gd name="T2" fmla="*/ 200 w 246"/>
                <a:gd name="T3" fmla="*/ 23 h 463"/>
                <a:gd name="T4" fmla="*/ 230 w 246"/>
                <a:gd name="T5" fmla="*/ 58 h 463"/>
                <a:gd name="T6" fmla="*/ 246 w 246"/>
                <a:gd name="T7" fmla="*/ 102 h 463"/>
                <a:gd name="T8" fmla="*/ 242 w 246"/>
                <a:gd name="T9" fmla="*/ 145 h 463"/>
                <a:gd name="T10" fmla="*/ 163 w 246"/>
                <a:gd name="T11" fmla="*/ 389 h 463"/>
                <a:gd name="T12" fmla="*/ 139 w 246"/>
                <a:gd name="T13" fmla="*/ 429 h 463"/>
                <a:gd name="T14" fmla="*/ 100 w 246"/>
                <a:gd name="T15" fmla="*/ 454 h 463"/>
                <a:gd name="T16" fmla="*/ 51 w 246"/>
                <a:gd name="T17" fmla="*/ 463 h 463"/>
                <a:gd name="T18" fmla="*/ 0 w 246"/>
                <a:gd name="T19" fmla="*/ 459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6" h="463">
                  <a:moveTo>
                    <a:pt x="153" y="0"/>
                  </a:moveTo>
                  <a:lnTo>
                    <a:pt x="200" y="23"/>
                  </a:lnTo>
                  <a:lnTo>
                    <a:pt x="230" y="58"/>
                  </a:lnTo>
                  <a:lnTo>
                    <a:pt x="246" y="102"/>
                  </a:lnTo>
                  <a:lnTo>
                    <a:pt x="242" y="145"/>
                  </a:lnTo>
                  <a:lnTo>
                    <a:pt x="163" y="389"/>
                  </a:lnTo>
                  <a:lnTo>
                    <a:pt x="139" y="429"/>
                  </a:lnTo>
                  <a:lnTo>
                    <a:pt x="100" y="454"/>
                  </a:lnTo>
                  <a:lnTo>
                    <a:pt x="51" y="463"/>
                  </a:lnTo>
                  <a:lnTo>
                    <a:pt x="0" y="459"/>
                  </a:lnTo>
                </a:path>
              </a:pathLst>
            </a:custGeom>
            <a:noFill/>
            <a:ln w="3175">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58" name="Freeform 1282"/>
            <p:cNvSpPr>
              <a:spLocks/>
            </p:cNvSpPr>
            <p:nvPr/>
          </p:nvSpPr>
          <p:spPr bwMode="auto">
            <a:xfrm>
              <a:off x="5403" y="3249"/>
              <a:ext cx="17" cy="36"/>
            </a:xfrm>
            <a:custGeom>
              <a:avLst/>
              <a:gdLst>
                <a:gd name="T0" fmla="*/ 156 w 267"/>
                <a:gd name="T1" fmla="*/ 0 h 468"/>
                <a:gd name="T2" fmla="*/ 209 w 267"/>
                <a:gd name="T3" fmla="*/ 28 h 468"/>
                <a:gd name="T4" fmla="*/ 249 w 267"/>
                <a:gd name="T5" fmla="*/ 65 h 468"/>
                <a:gd name="T6" fmla="*/ 267 w 267"/>
                <a:gd name="T7" fmla="*/ 106 h 468"/>
                <a:gd name="T8" fmla="*/ 265 w 267"/>
                <a:gd name="T9" fmla="*/ 152 h 468"/>
                <a:gd name="T10" fmla="*/ 186 w 267"/>
                <a:gd name="T11" fmla="*/ 398 h 468"/>
                <a:gd name="T12" fmla="*/ 161 w 267"/>
                <a:gd name="T13" fmla="*/ 436 h 468"/>
                <a:gd name="T14" fmla="*/ 116 w 267"/>
                <a:gd name="T15" fmla="*/ 461 h 468"/>
                <a:gd name="T16" fmla="*/ 61 w 267"/>
                <a:gd name="T17" fmla="*/ 468 h 468"/>
                <a:gd name="T18" fmla="*/ 0 w 267"/>
                <a:gd name="T19" fmla="*/ 459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7" h="468">
                  <a:moveTo>
                    <a:pt x="156" y="0"/>
                  </a:moveTo>
                  <a:lnTo>
                    <a:pt x="209" y="28"/>
                  </a:lnTo>
                  <a:lnTo>
                    <a:pt x="249" y="65"/>
                  </a:lnTo>
                  <a:lnTo>
                    <a:pt x="267" y="106"/>
                  </a:lnTo>
                  <a:lnTo>
                    <a:pt x="265" y="152"/>
                  </a:lnTo>
                  <a:lnTo>
                    <a:pt x="186" y="398"/>
                  </a:lnTo>
                  <a:lnTo>
                    <a:pt x="161" y="436"/>
                  </a:lnTo>
                  <a:lnTo>
                    <a:pt x="116" y="461"/>
                  </a:lnTo>
                  <a:lnTo>
                    <a:pt x="61" y="468"/>
                  </a:lnTo>
                  <a:lnTo>
                    <a:pt x="0" y="459"/>
                  </a:lnTo>
                </a:path>
              </a:pathLst>
            </a:custGeom>
            <a:noFill/>
            <a:ln w="3175">
              <a:solidFill>
                <a:srgbClr val="52525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59" name="Freeform 1283"/>
            <p:cNvSpPr>
              <a:spLocks/>
            </p:cNvSpPr>
            <p:nvPr/>
          </p:nvSpPr>
          <p:spPr bwMode="auto">
            <a:xfrm>
              <a:off x="5403" y="3249"/>
              <a:ext cx="19" cy="36"/>
            </a:xfrm>
            <a:custGeom>
              <a:avLst/>
              <a:gdLst>
                <a:gd name="T0" fmla="*/ 156 w 288"/>
                <a:gd name="T1" fmla="*/ 0 h 470"/>
                <a:gd name="T2" fmla="*/ 218 w 288"/>
                <a:gd name="T3" fmla="*/ 28 h 470"/>
                <a:gd name="T4" fmla="*/ 262 w 288"/>
                <a:gd name="T5" fmla="*/ 70 h 470"/>
                <a:gd name="T6" fmla="*/ 279 w 288"/>
                <a:gd name="T7" fmla="*/ 93 h 470"/>
                <a:gd name="T8" fmla="*/ 288 w 288"/>
                <a:gd name="T9" fmla="*/ 116 h 470"/>
                <a:gd name="T10" fmla="*/ 285 w 288"/>
                <a:gd name="T11" fmla="*/ 161 h 470"/>
                <a:gd name="T12" fmla="*/ 206 w 288"/>
                <a:gd name="T13" fmla="*/ 405 h 470"/>
                <a:gd name="T14" fmla="*/ 178 w 288"/>
                <a:gd name="T15" fmla="*/ 443 h 470"/>
                <a:gd name="T16" fmla="*/ 129 w 288"/>
                <a:gd name="T17" fmla="*/ 466 h 470"/>
                <a:gd name="T18" fmla="*/ 69 w 288"/>
                <a:gd name="T19" fmla="*/ 470 h 470"/>
                <a:gd name="T20" fmla="*/ 0 w 288"/>
                <a:gd name="T21" fmla="*/ 45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8" h="470">
                  <a:moveTo>
                    <a:pt x="156" y="0"/>
                  </a:moveTo>
                  <a:lnTo>
                    <a:pt x="218" y="28"/>
                  </a:lnTo>
                  <a:lnTo>
                    <a:pt x="262" y="70"/>
                  </a:lnTo>
                  <a:lnTo>
                    <a:pt x="279" y="93"/>
                  </a:lnTo>
                  <a:lnTo>
                    <a:pt x="288" y="116"/>
                  </a:lnTo>
                  <a:lnTo>
                    <a:pt x="285" y="161"/>
                  </a:lnTo>
                  <a:lnTo>
                    <a:pt x="206" y="405"/>
                  </a:lnTo>
                  <a:lnTo>
                    <a:pt x="178" y="443"/>
                  </a:lnTo>
                  <a:lnTo>
                    <a:pt x="129" y="466"/>
                  </a:lnTo>
                  <a:lnTo>
                    <a:pt x="69" y="470"/>
                  </a:lnTo>
                  <a:lnTo>
                    <a:pt x="0" y="459"/>
                  </a:lnTo>
                </a:path>
              </a:pathLst>
            </a:custGeom>
            <a:noFill/>
            <a:ln w="3175">
              <a:solidFill>
                <a:srgbClr val="3D3D3D"/>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60" name="Freeform 1284"/>
            <p:cNvSpPr>
              <a:spLocks/>
            </p:cNvSpPr>
            <p:nvPr/>
          </p:nvSpPr>
          <p:spPr bwMode="auto">
            <a:xfrm>
              <a:off x="5403" y="3249"/>
              <a:ext cx="20" cy="37"/>
            </a:xfrm>
            <a:custGeom>
              <a:avLst/>
              <a:gdLst>
                <a:gd name="T0" fmla="*/ 0 w 308"/>
                <a:gd name="T1" fmla="*/ 458 h 474"/>
                <a:gd name="T2" fmla="*/ 78 w 308"/>
                <a:gd name="T3" fmla="*/ 474 h 474"/>
                <a:gd name="T4" fmla="*/ 148 w 308"/>
                <a:gd name="T5" fmla="*/ 470 h 474"/>
                <a:gd name="T6" fmla="*/ 201 w 308"/>
                <a:gd name="T7" fmla="*/ 449 h 474"/>
                <a:gd name="T8" fmla="*/ 230 w 308"/>
                <a:gd name="T9" fmla="*/ 412 h 474"/>
                <a:gd name="T10" fmla="*/ 308 w 308"/>
                <a:gd name="T11" fmla="*/ 165 h 474"/>
                <a:gd name="T12" fmla="*/ 308 w 308"/>
                <a:gd name="T13" fmla="*/ 117 h 474"/>
                <a:gd name="T14" fmla="*/ 281 w 308"/>
                <a:gd name="T15" fmla="*/ 71 h 474"/>
                <a:gd name="T16" fmla="*/ 230 w 308"/>
                <a:gd name="T17" fmla="*/ 29 h 474"/>
                <a:gd name="T18" fmla="*/ 158 w 308"/>
                <a:gd name="T19"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8" h="474">
                  <a:moveTo>
                    <a:pt x="0" y="458"/>
                  </a:moveTo>
                  <a:lnTo>
                    <a:pt x="78" y="474"/>
                  </a:lnTo>
                  <a:lnTo>
                    <a:pt x="148" y="470"/>
                  </a:lnTo>
                  <a:lnTo>
                    <a:pt x="201" y="449"/>
                  </a:lnTo>
                  <a:lnTo>
                    <a:pt x="230" y="412"/>
                  </a:lnTo>
                  <a:lnTo>
                    <a:pt x="308" y="165"/>
                  </a:lnTo>
                  <a:lnTo>
                    <a:pt x="308" y="117"/>
                  </a:lnTo>
                  <a:lnTo>
                    <a:pt x="281" y="71"/>
                  </a:lnTo>
                  <a:lnTo>
                    <a:pt x="230" y="29"/>
                  </a:lnTo>
                  <a:lnTo>
                    <a:pt x="158" y="0"/>
                  </a:lnTo>
                </a:path>
              </a:pathLst>
            </a:custGeom>
            <a:noFill/>
            <a:ln w="3175">
              <a:solidFill>
                <a:srgbClr val="2626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61" name="Freeform 1285"/>
            <p:cNvSpPr>
              <a:spLocks/>
            </p:cNvSpPr>
            <p:nvPr/>
          </p:nvSpPr>
          <p:spPr bwMode="auto">
            <a:xfrm>
              <a:off x="5392" y="3247"/>
              <a:ext cx="32" cy="39"/>
            </a:xfrm>
            <a:custGeom>
              <a:avLst/>
              <a:gdLst>
                <a:gd name="T0" fmla="*/ 0 w 483"/>
                <a:gd name="T1" fmla="*/ 317 h 509"/>
                <a:gd name="T2" fmla="*/ 3 w 483"/>
                <a:gd name="T3" fmla="*/ 366 h 509"/>
                <a:gd name="T4" fmla="*/ 35 w 483"/>
                <a:gd name="T5" fmla="*/ 414 h 509"/>
                <a:gd name="T6" fmla="*/ 91 w 483"/>
                <a:gd name="T7" fmla="*/ 459 h 509"/>
                <a:gd name="T8" fmla="*/ 165 w 483"/>
                <a:gd name="T9" fmla="*/ 493 h 509"/>
                <a:gd name="T10" fmla="*/ 248 w 483"/>
                <a:gd name="T11" fmla="*/ 509 h 509"/>
                <a:gd name="T12" fmla="*/ 319 w 483"/>
                <a:gd name="T13" fmla="*/ 507 h 509"/>
                <a:gd name="T14" fmla="*/ 371 w 483"/>
                <a:gd name="T15" fmla="*/ 484 h 509"/>
                <a:gd name="T16" fmla="*/ 400 w 483"/>
                <a:gd name="T17" fmla="*/ 445 h 509"/>
                <a:gd name="T18" fmla="*/ 483 w 483"/>
                <a:gd name="T19" fmla="*/ 193 h 509"/>
                <a:gd name="T20" fmla="*/ 483 w 483"/>
                <a:gd name="T21" fmla="*/ 143 h 509"/>
                <a:gd name="T22" fmla="*/ 451 w 483"/>
                <a:gd name="T23" fmla="*/ 95 h 509"/>
                <a:gd name="T24" fmla="*/ 395 w 483"/>
                <a:gd name="T25" fmla="*/ 50 h 509"/>
                <a:gd name="T26" fmla="*/ 321 w 483"/>
                <a:gd name="T27" fmla="*/ 16 h 509"/>
                <a:gd name="T28" fmla="*/ 239 w 483"/>
                <a:gd name="T29" fmla="*/ 0 h 509"/>
                <a:gd name="T30" fmla="*/ 167 w 483"/>
                <a:gd name="T31" fmla="*/ 5 h 509"/>
                <a:gd name="T32" fmla="*/ 114 w 483"/>
                <a:gd name="T33" fmla="*/ 25 h 509"/>
                <a:gd name="T34" fmla="*/ 84 w 483"/>
                <a:gd name="T35" fmla="*/ 64 h 509"/>
                <a:gd name="T36" fmla="*/ 0 w 483"/>
                <a:gd name="T37" fmla="*/ 317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3" h="509">
                  <a:moveTo>
                    <a:pt x="0" y="317"/>
                  </a:moveTo>
                  <a:lnTo>
                    <a:pt x="3" y="366"/>
                  </a:lnTo>
                  <a:lnTo>
                    <a:pt x="35" y="414"/>
                  </a:lnTo>
                  <a:lnTo>
                    <a:pt x="91" y="459"/>
                  </a:lnTo>
                  <a:lnTo>
                    <a:pt x="165" y="493"/>
                  </a:lnTo>
                  <a:lnTo>
                    <a:pt x="248" y="509"/>
                  </a:lnTo>
                  <a:lnTo>
                    <a:pt x="319" y="507"/>
                  </a:lnTo>
                  <a:lnTo>
                    <a:pt x="371" y="484"/>
                  </a:lnTo>
                  <a:lnTo>
                    <a:pt x="400" y="445"/>
                  </a:lnTo>
                  <a:lnTo>
                    <a:pt x="483" y="193"/>
                  </a:lnTo>
                  <a:lnTo>
                    <a:pt x="483" y="143"/>
                  </a:lnTo>
                  <a:lnTo>
                    <a:pt x="451" y="95"/>
                  </a:lnTo>
                  <a:lnTo>
                    <a:pt x="395" y="50"/>
                  </a:lnTo>
                  <a:lnTo>
                    <a:pt x="321" y="16"/>
                  </a:lnTo>
                  <a:lnTo>
                    <a:pt x="239" y="0"/>
                  </a:lnTo>
                  <a:lnTo>
                    <a:pt x="167" y="5"/>
                  </a:lnTo>
                  <a:lnTo>
                    <a:pt x="114" y="25"/>
                  </a:lnTo>
                  <a:lnTo>
                    <a:pt x="84" y="64"/>
                  </a:lnTo>
                  <a:lnTo>
                    <a:pt x="0" y="317"/>
                  </a:lnTo>
                  <a:close/>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62" name="Line 1286"/>
            <p:cNvSpPr>
              <a:spLocks noChangeShapeType="1"/>
            </p:cNvSpPr>
            <p:nvPr/>
          </p:nvSpPr>
          <p:spPr bwMode="auto">
            <a:xfrm flipH="1">
              <a:off x="5403" y="3259"/>
              <a:ext cx="7" cy="2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63" name="Line 1287"/>
            <p:cNvSpPr>
              <a:spLocks noChangeShapeType="1"/>
            </p:cNvSpPr>
            <p:nvPr/>
          </p:nvSpPr>
          <p:spPr bwMode="auto">
            <a:xfrm flipH="1">
              <a:off x="5405" y="3260"/>
              <a:ext cx="7" cy="2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64" name="Line 1288"/>
            <p:cNvSpPr>
              <a:spLocks noChangeShapeType="1"/>
            </p:cNvSpPr>
            <p:nvPr/>
          </p:nvSpPr>
          <p:spPr bwMode="auto">
            <a:xfrm flipH="1">
              <a:off x="5401" y="3259"/>
              <a:ext cx="7" cy="24"/>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65" name="Line 1289"/>
            <p:cNvSpPr>
              <a:spLocks noChangeShapeType="1"/>
            </p:cNvSpPr>
            <p:nvPr/>
          </p:nvSpPr>
          <p:spPr bwMode="auto">
            <a:xfrm flipH="1">
              <a:off x="5416" y="3260"/>
              <a:ext cx="7" cy="24"/>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66" name="Line 1290"/>
            <p:cNvSpPr>
              <a:spLocks noChangeShapeType="1"/>
            </p:cNvSpPr>
            <p:nvPr/>
          </p:nvSpPr>
          <p:spPr bwMode="auto">
            <a:xfrm flipH="1">
              <a:off x="5418" y="3261"/>
              <a:ext cx="6" cy="2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67" name="Line 1291"/>
            <p:cNvSpPr>
              <a:spLocks noChangeShapeType="1"/>
            </p:cNvSpPr>
            <p:nvPr/>
          </p:nvSpPr>
          <p:spPr bwMode="auto">
            <a:xfrm flipH="1">
              <a:off x="5415" y="3261"/>
              <a:ext cx="7" cy="24"/>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68" name="Line 1292"/>
            <p:cNvSpPr>
              <a:spLocks noChangeShapeType="1"/>
            </p:cNvSpPr>
            <p:nvPr/>
          </p:nvSpPr>
          <p:spPr bwMode="auto">
            <a:xfrm flipH="1">
              <a:off x="5393" y="3251"/>
              <a:ext cx="7" cy="24"/>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69" name="Line 1293"/>
            <p:cNvSpPr>
              <a:spLocks noChangeShapeType="1"/>
            </p:cNvSpPr>
            <p:nvPr/>
          </p:nvSpPr>
          <p:spPr bwMode="auto">
            <a:xfrm flipH="1">
              <a:off x="5393" y="3252"/>
              <a:ext cx="8" cy="2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70" name="Line 1294"/>
            <p:cNvSpPr>
              <a:spLocks noChangeShapeType="1"/>
            </p:cNvSpPr>
            <p:nvPr/>
          </p:nvSpPr>
          <p:spPr bwMode="auto">
            <a:xfrm flipH="1">
              <a:off x="5392" y="3252"/>
              <a:ext cx="6" cy="2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71" name="Line 1295"/>
            <p:cNvSpPr>
              <a:spLocks noChangeShapeType="1"/>
            </p:cNvSpPr>
            <p:nvPr/>
          </p:nvSpPr>
          <p:spPr bwMode="auto">
            <a:xfrm flipH="1">
              <a:off x="5411" y="3260"/>
              <a:ext cx="7" cy="2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72" name="Line 1296"/>
            <p:cNvSpPr>
              <a:spLocks noChangeShapeType="1"/>
            </p:cNvSpPr>
            <p:nvPr/>
          </p:nvSpPr>
          <p:spPr bwMode="auto">
            <a:xfrm flipH="1">
              <a:off x="5413" y="3261"/>
              <a:ext cx="7" cy="24"/>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73" name="Line 1297"/>
            <p:cNvSpPr>
              <a:spLocks noChangeShapeType="1"/>
            </p:cNvSpPr>
            <p:nvPr/>
          </p:nvSpPr>
          <p:spPr bwMode="auto">
            <a:xfrm flipH="1">
              <a:off x="5408" y="3259"/>
              <a:ext cx="7" cy="2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74" name="Line 1298"/>
            <p:cNvSpPr>
              <a:spLocks noChangeShapeType="1"/>
            </p:cNvSpPr>
            <p:nvPr/>
          </p:nvSpPr>
          <p:spPr bwMode="auto">
            <a:xfrm flipH="1">
              <a:off x="5397" y="3255"/>
              <a:ext cx="7" cy="2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75" name="Line 1299"/>
            <p:cNvSpPr>
              <a:spLocks noChangeShapeType="1"/>
            </p:cNvSpPr>
            <p:nvPr/>
          </p:nvSpPr>
          <p:spPr bwMode="auto">
            <a:xfrm flipH="1">
              <a:off x="5399" y="3256"/>
              <a:ext cx="7" cy="2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76" name="Line 1300"/>
            <p:cNvSpPr>
              <a:spLocks noChangeShapeType="1"/>
            </p:cNvSpPr>
            <p:nvPr/>
          </p:nvSpPr>
          <p:spPr bwMode="auto">
            <a:xfrm flipH="1">
              <a:off x="5395" y="3255"/>
              <a:ext cx="7" cy="23"/>
            </a:xfrm>
            <a:prstGeom prst="line">
              <a:avLst/>
            </a:prstGeom>
            <a:noFill/>
            <a:ln w="1651">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77" name="Freeform 1301"/>
            <p:cNvSpPr>
              <a:spLocks/>
            </p:cNvSpPr>
            <p:nvPr/>
          </p:nvSpPr>
          <p:spPr bwMode="auto">
            <a:xfrm>
              <a:off x="5398" y="3247"/>
              <a:ext cx="26" cy="20"/>
            </a:xfrm>
            <a:custGeom>
              <a:avLst/>
              <a:gdLst>
                <a:gd name="T0" fmla="*/ 162 w 399"/>
                <a:gd name="T1" fmla="*/ 240 h 256"/>
                <a:gd name="T2" fmla="*/ 244 w 399"/>
                <a:gd name="T3" fmla="*/ 256 h 256"/>
                <a:gd name="T4" fmla="*/ 316 w 399"/>
                <a:gd name="T5" fmla="*/ 253 h 256"/>
                <a:gd name="T6" fmla="*/ 369 w 399"/>
                <a:gd name="T7" fmla="*/ 231 h 256"/>
                <a:gd name="T8" fmla="*/ 387 w 399"/>
                <a:gd name="T9" fmla="*/ 215 h 256"/>
                <a:gd name="T10" fmla="*/ 399 w 399"/>
                <a:gd name="T11" fmla="*/ 193 h 256"/>
                <a:gd name="T12" fmla="*/ 399 w 399"/>
                <a:gd name="T13" fmla="*/ 143 h 256"/>
                <a:gd name="T14" fmla="*/ 367 w 399"/>
                <a:gd name="T15" fmla="*/ 95 h 256"/>
                <a:gd name="T16" fmla="*/ 311 w 399"/>
                <a:gd name="T17" fmla="*/ 50 h 256"/>
                <a:gd name="T18" fmla="*/ 237 w 399"/>
                <a:gd name="T19" fmla="*/ 16 h 256"/>
                <a:gd name="T20" fmla="*/ 155 w 399"/>
                <a:gd name="T21" fmla="*/ 0 h 256"/>
                <a:gd name="T22" fmla="*/ 83 w 399"/>
                <a:gd name="T23" fmla="*/ 5 h 256"/>
                <a:gd name="T24" fmla="*/ 30 w 399"/>
                <a:gd name="T25" fmla="*/ 25 h 256"/>
                <a:gd name="T26" fmla="*/ 0 w 399"/>
                <a:gd name="T27" fmla="*/ 64 h 256"/>
                <a:gd name="T28" fmla="*/ 2 w 399"/>
                <a:gd name="T29" fmla="*/ 113 h 256"/>
                <a:gd name="T30" fmla="*/ 32 w 399"/>
                <a:gd name="T31" fmla="*/ 161 h 256"/>
                <a:gd name="T32" fmla="*/ 88 w 399"/>
                <a:gd name="T33" fmla="*/ 205 h 256"/>
                <a:gd name="T34" fmla="*/ 162 w 399"/>
                <a:gd name="T35" fmla="*/ 24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9" h="256">
                  <a:moveTo>
                    <a:pt x="162" y="240"/>
                  </a:moveTo>
                  <a:lnTo>
                    <a:pt x="244" y="256"/>
                  </a:lnTo>
                  <a:lnTo>
                    <a:pt x="316" y="253"/>
                  </a:lnTo>
                  <a:lnTo>
                    <a:pt x="369" y="231"/>
                  </a:lnTo>
                  <a:lnTo>
                    <a:pt x="387" y="215"/>
                  </a:lnTo>
                  <a:lnTo>
                    <a:pt x="399" y="193"/>
                  </a:lnTo>
                  <a:lnTo>
                    <a:pt x="399" y="143"/>
                  </a:lnTo>
                  <a:lnTo>
                    <a:pt x="367" y="95"/>
                  </a:lnTo>
                  <a:lnTo>
                    <a:pt x="311" y="50"/>
                  </a:lnTo>
                  <a:lnTo>
                    <a:pt x="237" y="16"/>
                  </a:lnTo>
                  <a:lnTo>
                    <a:pt x="155" y="0"/>
                  </a:lnTo>
                  <a:lnTo>
                    <a:pt x="83" y="5"/>
                  </a:lnTo>
                  <a:lnTo>
                    <a:pt x="30" y="25"/>
                  </a:lnTo>
                  <a:lnTo>
                    <a:pt x="0" y="64"/>
                  </a:lnTo>
                  <a:lnTo>
                    <a:pt x="2" y="113"/>
                  </a:lnTo>
                  <a:lnTo>
                    <a:pt x="32" y="161"/>
                  </a:lnTo>
                  <a:lnTo>
                    <a:pt x="88" y="205"/>
                  </a:lnTo>
                  <a:lnTo>
                    <a:pt x="162" y="240"/>
                  </a:lnTo>
                  <a:close/>
                </a:path>
              </a:pathLst>
            </a:custGeom>
            <a:solidFill>
              <a:srgbClr val="FFFFFF"/>
            </a:solidFill>
            <a:ln w="1588">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78" name="Freeform 1302"/>
            <p:cNvSpPr>
              <a:spLocks/>
            </p:cNvSpPr>
            <p:nvPr/>
          </p:nvSpPr>
          <p:spPr bwMode="auto">
            <a:xfrm>
              <a:off x="5170" y="3233"/>
              <a:ext cx="51" cy="43"/>
            </a:xfrm>
            <a:custGeom>
              <a:avLst/>
              <a:gdLst>
                <a:gd name="T0" fmla="*/ 776 w 776"/>
                <a:gd name="T1" fmla="*/ 0 h 562"/>
                <a:gd name="T2" fmla="*/ 710 w 776"/>
                <a:gd name="T3" fmla="*/ 26 h 562"/>
                <a:gd name="T4" fmla="*/ 647 w 776"/>
                <a:gd name="T5" fmla="*/ 65 h 562"/>
                <a:gd name="T6" fmla="*/ 535 w 776"/>
                <a:gd name="T7" fmla="*/ 166 h 562"/>
                <a:gd name="T8" fmla="*/ 434 w 776"/>
                <a:gd name="T9" fmla="*/ 266 h 562"/>
                <a:gd name="T10" fmla="*/ 344 w 776"/>
                <a:gd name="T11" fmla="*/ 339 h 562"/>
                <a:gd name="T12" fmla="*/ 262 w 776"/>
                <a:gd name="T13" fmla="*/ 390 h 562"/>
                <a:gd name="T14" fmla="*/ 184 w 776"/>
                <a:gd name="T15" fmla="*/ 447 h 562"/>
                <a:gd name="T16" fmla="*/ 0 w 776"/>
                <a:gd name="T17" fmla="*/ 562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6" h="562">
                  <a:moveTo>
                    <a:pt x="776" y="0"/>
                  </a:moveTo>
                  <a:lnTo>
                    <a:pt x="710" y="26"/>
                  </a:lnTo>
                  <a:lnTo>
                    <a:pt x="647" y="65"/>
                  </a:lnTo>
                  <a:lnTo>
                    <a:pt x="535" y="166"/>
                  </a:lnTo>
                  <a:lnTo>
                    <a:pt x="434" y="266"/>
                  </a:lnTo>
                  <a:lnTo>
                    <a:pt x="344" y="339"/>
                  </a:lnTo>
                  <a:lnTo>
                    <a:pt x="262" y="390"/>
                  </a:lnTo>
                  <a:lnTo>
                    <a:pt x="184" y="447"/>
                  </a:lnTo>
                  <a:lnTo>
                    <a:pt x="0" y="562"/>
                  </a:lnTo>
                </a:path>
              </a:pathLst>
            </a:custGeom>
            <a:noFill/>
            <a:ln w="1588">
              <a:solidFill>
                <a:srgbClr val="2626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79" name="Freeform 1303"/>
            <p:cNvSpPr>
              <a:spLocks/>
            </p:cNvSpPr>
            <p:nvPr/>
          </p:nvSpPr>
          <p:spPr bwMode="auto">
            <a:xfrm>
              <a:off x="5127" y="3281"/>
              <a:ext cx="33" cy="18"/>
            </a:xfrm>
            <a:custGeom>
              <a:avLst/>
              <a:gdLst>
                <a:gd name="T0" fmla="*/ 485 w 485"/>
                <a:gd name="T1" fmla="*/ 0 h 230"/>
                <a:gd name="T2" fmla="*/ 248 w 485"/>
                <a:gd name="T3" fmla="*/ 101 h 230"/>
                <a:gd name="T4" fmla="*/ 81 w 485"/>
                <a:gd name="T5" fmla="*/ 177 h 230"/>
                <a:gd name="T6" fmla="*/ 25 w 485"/>
                <a:gd name="T7" fmla="*/ 207 h 230"/>
                <a:gd name="T8" fmla="*/ 0 w 485"/>
                <a:gd name="T9" fmla="*/ 230 h 230"/>
              </a:gdLst>
              <a:ahLst/>
              <a:cxnLst>
                <a:cxn ang="0">
                  <a:pos x="T0" y="T1"/>
                </a:cxn>
                <a:cxn ang="0">
                  <a:pos x="T2" y="T3"/>
                </a:cxn>
                <a:cxn ang="0">
                  <a:pos x="T4" y="T5"/>
                </a:cxn>
                <a:cxn ang="0">
                  <a:pos x="T6" y="T7"/>
                </a:cxn>
                <a:cxn ang="0">
                  <a:pos x="T8" y="T9"/>
                </a:cxn>
              </a:cxnLst>
              <a:rect l="0" t="0" r="r" b="b"/>
              <a:pathLst>
                <a:path w="485" h="230">
                  <a:moveTo>
                    <a:pt x="485" y="0"/>
                  </a:moveTo>
                  <a:lnTo>
                    <a:pt x="248" y="101"/>
                  </a:lnTo>
                  <a:lnTo>
                    <a:pt x="81" y="177"/>
                  </a:lnTo>
                  <a:lnTo>
                    <a:pt x="25" y="207"/>
                  </a:lnTo>
                  <a:lnTo>
                    <a:pt x="0" y="230"/>
                  </a:lnTo>
                </a:path>
              </a:pathLst>
            </a:custGeom>
            <a:noFill/>
            <a:ln w="1588">
              <a:solidFill>
                <a:srgbClr val="2626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80" name="Freeform 1304"/>
            <p:cNvSpPr>
              <a:spLocks/>
            </p:cNvSpPr>
            <p:nvPr/>
          </p:nvSpPr>
          <p:spPr bwMode="auto">
            <a:xfrm>
              <a:off x="5136" y="3217"/>
              <a:ext cx="33" cy="23"/>
            </a:xfrm>
            <a:custGeom>
              <a:avLst/>
              <a:gdLst>
                <a:gd name="T0" fmla="*/ 0 w 490"/>
                <a:gd name="T1" fmla="*/ 287 h 287"/>
                <a:gd name="T2" fmla="*/ 116 w 490"/>
                <a:gd name="T3" fmla="*/ 246 h 287"/>
                <a:gd name="T4" fmla="*/ 264 w 490"/>
                <a:gd name="T5" fmla="*/ 170 h 287"/>
                <a:gd name="T6" fmla="*/ 402 w 490"/>
                <a:gd name="T7" fmla="*/ 80 h 287"/>
                <a:gd name="T8" fmla="*/ 490 w 490"/>
                <a:gd name="T9" fmla="*/ 0 h 287"/>
              </a:gdLst>
              <a:ahLst/>
              <a:cxnLst>
                <a:cxn ang="0">
                  <a:pos x="T0" y="T1"/>
                </a:cxn>
                <a:cxn ang="0">
                  <a:pos x="T2" y="T3"/>
                </a:cxn>
                <a:cxn ang="0">
                  <a:pos x="T4" y="T5"/>
                </a:cxn>
                <a:cxn ang="0">
                  <a:pos x="T6" y="T7"/>
                </a:cxn>
                <a:cxn ang="0">
                  <a:pos x="T8" y="T9"/>
                </a:cxn>
              </a:cxnLst>
              <a:rect l="0" t="0" r="r" b="b"/>
              <a:pathLst>
                <a:path w="490" h="287">
                  <a:moveTo>
                    <a:pt x="0" y="287"/>
                  </a:moveTo>
                  <a:lnTo>
                    <a:pt x="116" y="246"/>
                  </a:lnTo>
                  <a:lnTo>
                    <a:pt x="264" y="170"/>
                  </a:lnTo>
                  <a:lnTo>
                    <a:pt x="402" y="80"/>
                  </a:lnTo>
                  <a:lnTo>
                    <a:pt x="490" y="0"/>
                  </a:lnTo>
                </a:path>
              </a:pathLst>
            </a:custGeom>
            <a:noFill/>
            <a:ln w="1588">
              <a:solidFill>
                <a:srgbClr val="2626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81" name="Freeform 1305"/>
            <p:cNvSpPr>
              <a:spLocks/>
            </p:cNvSpPr>
            <p:nvPr/>
          </p:nvSpPr>
          <p:spPr bwMode="auto">
            <a:xfrm>
              <a:off x="5176" y="3174"/>
              <a:ext cx="68" cy="40"/>
            </a:xfrm>
            <a:custGeom>
              <a:avLst/>
              <a:gdLst>
                <a:gd name="T0" fmla="*/ 0 w 1026"/>
                <a:gd name="T1" fmla="*/ 518 h 518"/>
                <a:gd name="T2" fmla="*/ 83 w 1026"/>
                <a:gd name="T3" fmla="*/ 475 h 518"/>
                <a:gd name="T4" fmla="*/ 160 w 1026"/>
                <a:gd name="T5" fmla="*/ 447 h 518"/>
                <a:gd name="T6" fmla="*/ 299 w 1026"/>
                <a:gd name="T7" fmla="*/ 410 h 518"/>
                <a:gd name="T8" fmla="*/ 450 w 1026"/>
                <a:gd name="T9" fmla="*/ 364 h 518"/>
                <a:gd name="T10" fmla="*/ 645 w 1026"/>
                <a:gd name="T11" fmla="*/ 269 h 518"/>
                <a:gd name="T12" fmla="*/ 840 w 1026"/>
                <a:gd name="T13" fmla="*/ 147 h 518"/>
                <a:gd name="T14" fmla="*/ 956 w 1026"/>
                <a:gd name="T15" fmla="*/ 64 h 518"/>
                <a:gd name="T16" fmla="*/ 1026 w 1026"/>
                <a:gd name="T17" fmla="*/ 0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6" h="518">
                  <a:moveTo>
                    <a:pt x="0" y="518"/>
                  </a:moveTo>
                  <a:lnTo>
                    <a:pt x="83" y="475"/>
                  </a:lnTo>
                  <a:lnTo>
                    <a:pt x="160" y="447"/>
                  </a:lnTo>
                  <a:lnTo>
                    <a:pt x="299" y="410"/>
                  </a:lnTo>
                  <a:lnTo>
                    <a:pt x="450" y="364"/>
                  </a:lnTo>
                  <a:lnTo>
                    <a:pt x="645" y="269"/>
                  </a:lnTo>
                  <a:lnTo>
                    <a:pt x="840" y="147"/>
                  </a:lnTo>
                  <a:lnTo>
                    <a:pt x="956" y="64"/>
                  </a:lnTo>
                  <a:lnTo>
                    <a:pt x="1026" y="0"/>
                  </a:lnTo>
                </a:path>
              </a:pathLst>
            </a:custGeom>
            <a:noFill/>
            <a:ln w="1588">
              <a:solidFill>
                <a:srgbClr val="2626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82" name="Freeform 1306"/>
            <p:cNvSpPr>
              <a:spLocks/>
            </p:cNvSpPr>
            <p:nvPr/>
          </p:nvSpPr>
          <p:spPr bwMode="auto">
            <a:xfrm>
              <a:off x="5256" y="3137"/>
              <a:ext cx="37" cy="29"/>
            </a:xfrm>
            <a:custGeom>
              <a:avLst/>
              <a:gdLst>
                <a:gd name="T0" fmla="*/ 0 w 555"/>
                <a:gd name="T1" fmla="*/ 385 h 385"/>
                <a:gd name="T2" fmla="*/ 323 w 555"/>
                <a:gd name="T3" fmla="*/ 186 h 385"/>
                <a:gd name="T4" fmla="*/ 432 w 555"/>
                <a:gd name="T5" fmla="*/ 118 h 385"/>
                <a:gd name="T6" fmla="*/ 504 w 555"/>
                <a:gd name="T7" fmla="*/ 57 h 385"/>
                <a:gd name="T8" fmla="*/ 555 w 555"/>
                <a:gd name="T9" fmla="*/ 0 h 385"/>
              </a:gdLst>
              <a:ahLst/>
              <a:cxnLst>
                <a:cxn ang="0">
                  <a:pos x="T0" y="T1"/>
                </a:cxn>
                <a:cxn ang="0">
                  <a:pos x="T2" y="T3"/>
                </a:cxn>
                <a:cxn ang="0">
                  <a:pos x="T4" y="T5"/>
                </a:cxn>
                <a:cxn ang="0">
                  <a:pos x="T6" y="T7"/>
                </a:cxn>
                <a:cxn ang="0">
                  <a:pos x="T8" y="T9"/>
                </a:cxn>
              </a:cxnLst>
              <a:rect l="0" t="0" r="r" b="b"/>
              <a:pathLst>
                <a:path w="555" h="385">
                  <a:moveTo>
                    <a:pt x="0" y="385"/>
                  </a:moveTo>
                  <a:lnTo>
                    <a:pt x="323" y="186"/>
                  </a:lnTo>
                  <a:lnTo>
                    <a:pt x="432" y="118"/>
                  </a:lnTo>
                  <a:lnTo>
                    <a:pt x="504" y="57"/>
                  </a:lnTo>
                  <a:lnTo>
                    <a:pt x="555" y="0"/>
                  </a:lnTo>
                </a:path>
              </a:pathLst>
            </a:custGeom>
            <a:noFill/>
            <a:ln w="1588">
              <a:solidFill>
                <a:srgbClr val="2626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83" name="Freeform 1307"/>
            <p:cNvSpPr>
              <a:spLocks/>
            </p:cNvSpPr>
            <p:nvPr/>
          </p:nvSpPr>
          <p:spPr bwMode="auto">
            <a:xfrm>
              <a:off x="5255" y="3082"/>
              <a:ext cx="89" cy="133"/>
            </a:xfrm>
            <a:custGeom>
              <a:avLst/>
              <a:gdLst>
                <a:gd name="T0" fmla="*/ 1242 w 1333"/>
                <a:gd name="T1" fmla="*/ 0 h 1734"/>
                <a:gd name="T2" fmla="*/ 1319 w 1333"/>
                <a:gd name="T3" fmla="*/ 70 h 1734"/>
                <a:gd name="T4" fmla="*/ 1328 w 1333"/>
                <a:gd name="T5" fmla="*/ 92 h 1734"/>
                <a:gd name="T6" fmla="*/ 1333 w 1333"/>
                <a:gd name="T7" fmla="*/ 122 h 1734"/>
                <a:gd name="T8" fmla="*/ 1328 w 1333"/>
                <a:gd name="T9" fmla="*/ 158 h 1734"/>
                <a:gd name="T10" fmla="*/ 1302 w 1333"/>
                <a:gd name="T11" fmla="*/ 226 h 1734"/>
                <a:gd name="T12" fmla="*/ 1221 w 1333"/>
                <a:gd name="T13" fmla="*/ 407 h 1734"/>
                <a:gd name="T14" fmla="*/ 1100 w 1333"/>
                <a:gd name="T15" fmla="*/ 653 h 1734"/>
                <a:gd name="T16" fmla="*/ 1037 w 1333"/>
                <a:gd name="T17" fmla="*/ 818 h 1734"/>
                <a:gd name="T18" fmla="*/ 952 w 1333"/>
                <a:gd name="T19" fmla="*/ 1029 h 1734"/>
                <a:gd name="T20" fmla="*/ 894 w 1333"/>
                <a:gd name="T21" fmla="*/ 1119 h 1734"/>
                <a:gd name="T22" fmla="*/ 798 w 1333"/>
                <a:gd name="T23" fmla="*/ 1216 h 1734"/>
                <a:gd name="T24" fmla="*/ 601 w 1333"/>
                <a:gd name="T25" fmla="*/ 1381 h 1734"/>
                <a:gd name="T26" fmla="*/ 390 w 1333"/>
                <a:gd name="T27" fmla="*/ 1529 h 1734"/>
                <a:gd name="T28" fmla="*/ 265 w 1333"/>
                <a:gd name="T29" fmla="*/ 1600 h 1734"/>
                <a:gd name="T30" fmla="*/ 171 w 1333"/>
                <a:gd name="T31" fmla="*/ 1640 h 1734"/>
                <a:gd name="T32" fmla="*/ 86 w 1333"/>
                <a:gd name="T33" fmla="*/ 1683 h 1734"/>
                <a:gd name="T34" fmla="*/ 0 w 1333"/>
                <a:gd name="T35" fmla="*/ 1734 h 1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33" h="1734">
                  <a:moveTo>
                    <a:pt x="1242" y="0"/>
                  </a:moveTo>
                  <a:lnTo>
                    <a:pt x="1319" y="70"/>
                  </a:lnTo>
                  <a:lnTo>
                    <a:pt x="1328" y="92"/>
                  </a:lnTo>
                  <a:lnTo>
                    <a:pt x="1333" y="122"/>
                  </a:lnTo>
                  <a:lnTo>
                    <a:pt x="1328" y="158"/>
                  </a:lnTo>
                  <a:lnTo>
                    <a:pt x="1302" y="226"/>
                  </a:lnTo>
                  <a:lnTo>
                    <a:pt x="1221" y="407"/>
                  </a:lnTo>
                  <a:lnTo>
                    <a:pt x="1100" y="653"/>
                  </a:lnTo>
                  <a:lnTo>
                    <a:pt x="1037" y="818"/>
                  </a:lnTo>
                  <a:lnTo>
                    <a:pt x="952" y="1029"/>
                  </a:lnTo>
                  <a:lnTo>
                    <a:pt x="894" y="1119"/>
                  </a:lnTo>
                  <a:lnTo>
                    <a:pt x="798" y="1216"/>
                  </a:lnTo>
                  <a:lnTo>
                    <a:pt x="601" y="1381"/>
                  </a:lnTo>
                  <a:lnTo>
                    <a:pt x="390" y="1529"/>
                  </a:lnTo>
                  <a:lnTo>
                    <a:pt x="265" y="1600"/>
                  </a:lnTo>
                  <a:lnTo>
                    <a:pt x="171" y="1640"/>
                  </a:lnTo>
                  <a:lnTo>
                    <a:pt x="86" y="1683"/>
                  </a:lnTo>
                  <a:lnTo>
                    <a:pt x="0" y="1734"/>
                  </a:lnTo>
                </a:path>
              </a:pathLst>
            </a:custGeom>
            <a:noFill/>
            <a:ln w="1588">
              <a:solidFill>
                <a:srgbClr val="2626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84" name="Freeform 1308"/>
            <p:cNvSpPr>
              <a:spLocks/>
            </p:cNvSpPr>
            <p:nvPr/>
          </p:nvSpPr>
          <p:spPr bwMode="auto">
            <a:xfrm>
              <a:off x="5006" y="3082"/>
              <a:ext cx="337" cy="290"/>
            </a:xfrm>
            <a:custGeom>
              <a:avLst/>
              <a:gdLst>
                <a:gd name="T0" fmla="*/ 190 w 5052"/>
                <a:gd name="T1" fmla="*/ 3602 h 3763"/>
                <a:gd name="T2" fmla="*/ 705 w 5052"/>
                <a:gd name="T3" fmla="*/ 3284 h 3763"/>
                <a:gd name="T4" fmla="*/ 1012 w 5052"/>
                <a:gd name="T5" fmla="*/ 3112 h 3763"/>
                <a:gd name="T6" fmla="*/ 1402 w 5052"/>
                <a:gd name="T7" fmla="*/ 2750 h 3763"/>
                <a:gd name="T8" fmla="*/ 1549 w 5052"/>
                <a:gd name="T9" fmla="*/ 2511 h 3763"/>
                <a:gd name="T10" fmla="*/ 1623 w 5052"/>
                <a:gd name="T11" fmla="*/ 2391 h 3763"/>
                <a:gd name="T12" fmla="*/ 1824 w 5052"/>
                <a:gd name="T13" fmla="*/ 2202 h 3763"/>
                <a:gd name="T14" fmla="*/ 2043 w 5052"/>
                <a:gd name="T15" fmla="*/ 2073 h 3763"/>
                <a:gd name="T16" fmla="*/ 2212 w 5052"/>
                <a:gd name="T17" fmla="*/ 2002 h 3763"/>
                <a:gd name="T18" fmla="*/ 2442 w 5052"/>
                <a:gd name="T19" fmla="*/ 1849 h 3763"/>
                <a:gd name="T20" fmla="*/ 2637 w 5052"/>
                <a:gd name="T21" fmla="*/ 1734 h 3763"/>
                <a:gd name="T22" fmla="*/ 3138 w 5052"/>
                <a:gd name="T23" fmla="*/ 1566 h 3763"/>
                <a:gd name="T24" fmla="*/ 3410 w 5052"/>
                <a:gd name="T25" fmla="*/ 1403 h 3763"/>
                <a:gd name="T26" fmla="*/ 3796 w 5052"/>
                <a:gd name="T27" fmla="*/ 1154 h 3763"/>
                <a:gd name="T28" fmla="*/ 4237 w 5052"/>
                <a:gd name="T29" fmla="*/ 877 h 3763"/>
                <a:gd name="T30" fmla="*/ 4434 w 5052"/>
                <a:gd name="T31" fmla="*/ 707 h 3763"/>
                <a:gd name="T32" fmla="*/ 4543 w 5052"/>
                <a:gd name="T33" fmla="*/ 541 h 3763"/>
                <a:gd name="T34" fmla="*/ 4568 w 5052"/>
                <a:gd name="T35" fmla="*/ 391 h 3763"/>
                <a:gd name="T36" fmla="*/ 4548 w 5052"/>
                <a:gd name="T37" fmla="*/ 287 h 3763"/>
                <a:gd name="T38" fmla="*/ 4664 w 5052"/>
                <a:gd name="T39" fmla="*/ 219 h 3763"/>
                <a:gd name="T40" fmla="*/ 4819 w 5052"/>
                <a:gd name="T41" fmla="*/ 106 h 3763"/>
                <a:gd name="T42" fmla="*/ 4907 w 5052"/>
                <a:gd name="T43" fmla="*/ 16 h 3763"/>
                <a:gd name="T44" fmla="*/ 4960 w 5052"/>
                <a:gd name="T45" fmla="*/ 0 h 3763"/>
                <a:gd name="T46" fmla="*/ 5035 w 5052"/>
                <a:gd name="T47" fmla="*/ 59 h 3763"/>
                <a:gd name="T48" fmla="*/ 5042 w 5052"/>
                <a:gd name="T49" fmla="*/ 147 h 3763"/>
                <a:gd name="T50" fmla="*/ 4949 w 5052"/>
                <a:gd name="T51" fmla="*/ 316 h 3763"/>
                <a:gd name="T52" fmla="*/ 4842 w 5052"/>
                <a:gd name="T53" fmla="*/ 391 h 3763"/>
                <a:gd name="T54" fmla="*/ 4669 w 5052"/>
                <a:gd name="T55" fmla="*/ 484 h 3763"/>
                <a:gd name="T56" fmla="*/ 4680 w 5052"/>
                <a:gd name="T57" fmla="*/ 558 h 3763"/>
                <a:gd name="T58" fmla="*/ 4658 w 5052"/>
                <a:gd name="T59" fmla="*/ 691 h 3763"/>
                <a:gd name="T60" fmla="*/ 4529 w 5052"/>
                <a:gd name="T61" fmla="*/ 922 h 3763"/>
                <a:gd name="T62" fmla="*/ 4313 w 5052"/>
                <a:gd name="T63" fmla="*/ 1161 h 3763"/>
                <a:gd name="T64" fmla="*/ 4032 w 5052"/>
                <a:gd name="T65" fmla="*/ 1368 h 3763"/>
                <a:gd name="T66" fmla="*/ 3523 w 5052"/>
                <a:gd name="T67" fmla="*/ 1674 h 3763"/>
                <a:gd name="T68" fmla="*/ 3159 w 5052"/>
                <a:gd name="T69" fmla="*/ 1925 h 3763"/>
                <a:gd name="T70" fmla="*/ 2816 w 5052"/>
                <a:gd name="T71" fmla="*/ 2057 h 3763"/>
                <a:gd name="T72" fmla="*/ 2409 w 5052"/>
                <a:gd name="T73" fmla="*/ 2215 h 3763"/>
                <a:gd name="T74" fmla="*/ 2231 w 5052"/>
                <a:gd name="T75" fmla="*/ 2350 h 3763"/>
                <a:gd name="T76" fmla="*/ 1910 w 5052"/>
                <a:gd name="T77" fmla="*/ 2543 h 3763"/>
                <a:gd name="T78" fmla="*/ 1609 w 5052"/>
                <a:gd name="T79" fmla="*/ 2750 h 3763"/>
                <a:gd name="T80" fmla="*/ 1023 w 5052"/>
                <a:gd name="T81" fmla="*/ 3213 h 3763"/>
                <a:gd name="T82" fmla="*/ 734 w 5052"/>
                <a:gd name="T83" fmla="*/ 3379 h 3763"/>
                <a:gd name="T84" fmla="*/ 177 w 5052"/>
                <a:gd name="T85" fmla="*/ 3731 h 3763"/>
                <a:gd name="T86" fmla="*/ 2 w 5052"/>
                <a:gd name="T87" fmla="*/ 3763 h 3763"/>
                <a:gd name="T88" fmla="*/ 25 w 5052"/>
                <a:gd name="T89" fmla="*/ 3720 h 3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52" h="3763">
                  <a:moveTo>
                    <a:pt x="25" y="3720"/>
                  </a:moveTo>
                  <a:lnTo>
                    <a:pt x="190" y="3602"/>
                  </a:lnTo>
                  <a:lnTo>
                    <a:pt x="452" y="3437"/>
                  </a:lnTo>
                  <a:lnTo>
                    <a:pt x="705" y="3284"/>
                  </a:lnTo>
                  <a:lnTo>
                    <a:pt x="847" y="3206"/>
                  </a:lnTo>
                  <a:lnTo>
                    <a:pt x="1012" y="3112"/>
                  </a:lnTo>
                  <a:lnTo>
                    <a:pt x="1209" y="2955"/>
                  </a:lnTo>
                  <a:lnTo>
                    <a:pt x="1402" y="2750"/>
                  </a:lnTo>
                  <a:lnTo>
                    <a:pt x="1484" y="2633"/>
                  </a:lnTo>
                  <a:lnTo>
                    <a:pt x="1549" y="2511"/>
                  </a:lnTo>
                  <a:lnTo>
                    <a:pt x="1583" y="2448"/>
                  </a:lnTo>
                  <a:lnTo>
                    <a:pt x="1623" y="2391"/>
                  </a:lnTo>
                  <a:lnTo>
                    <a:pt x="1715" y="2289"/>
                  </a:lnTo>
                  <a:lnTo>
                    <a:pt x="1824" y="2202"/>
                  </a:lnTo>
                  <a:lnTo>
                    <a:pt x="1936" y="2131"/>
                  </a:lnTo>
                  <a:lnTo>
                    <a:pt x="2043" y="2073"/>
                  </a:lnTo>
                  <a:lnTo>
                    <a:pt x="2131" y="2034"/>
                  </a:lnTo>
                  <a:lnTo>
                    <a:pt x="2212" y="2002"/>
                  </a:lnTo>
                  <a:lnTo>
                    <a:pt x="2352" y="1919"/>
                  </a:lnTo>
                  <a:lnTo>
                    <a:pt x="2442" y="1849"/>
                  </a:lnTo>
                  <a:lnTo>
                    <a:pt x="2525" y="1790"/>
                  </a:lnTo>
                  <a:lnTo>
                    <a:pt x="2637" y="1734"/>
                  </a:lnTo>
                  <a:lnTo>
                    <a:pt x="2921" y="1636"/>
                  </a:lnTo>
                  <a:lnTo>
                    <a:pt x="3138" y="1566"/>
                  </a:lnTo>
                  <a:lnTo>
                    <a:pt x="3255" y="1504"/>
                  </a:lnTo>
                  <a:lnTo>
                    <a:pt x="3410" y="1403"/>
                  </a:lnTo>
                  <a:lnTo>
                    <a:pt x="3608" y="1262"/>
                  </a:lnTo>
                  <a:lnTo>
                    <a:pt x="3796" y="1154"/>
                  </a:lnTo>
                  <a:lnTo>
                    <a:pt x="4102" y="965"/>
                  </a:lnTo>
                  <a:lnTo>
                    <a:pt x="4237" y="877"/>
                  </a:lnTo>
                  <a:lnTo>
                    <a:pt x="4345" y="793"/>
                  </a:lnTo>
                  <a:lnTo>
                    <a:pt x="4434" y="707"/>
                  </a:lnTo>
                  <a:lnTo>
                    <a:pt x="4499" y="622"/>
                  </a:lnTo>
                  <a:lnTo>
                    <a:pt x="4543" y="541"/>
                  </a:lnTo>
                  <a:lnTo>
                    <a:pt x="4566" y="463"/>
                  </a:lnTo>
                  <a:lnTo>
                    <a:pt x="4568" y="391"/>
                  </a:lnTo>
                  <a:lnTo>
                    <a:pt x="4550" y="327"/>
                  </a:lnTo>
                  <a:lnTo>
                    <a:pt x="4548" y="287"/>
                  </a:lnTo>
                  <a:lnTo>
                    <a:pt x="4617" y="239"/>
                  </a:lnTo>
                  <a:lnTo>
                    <a:pt x="4664" y="219"/>
                  </a:lnTo>
                  <a:lnTo>
                    <a:pt x="4743" y="177"/>
                  </a:lnTo>
                  <a:lnTo>
                    <a:pt x="4819" y="106"/>
                  </a:lnTo>
                  <a:lnTo>
                    <a:pt x="4879" y="41"/>
                  </a:lnTo>
                  <a:lnTo>
                    <a:pt x="4907" y="16"/>
                  </a:lnTo>
                  <a:lnTo>
                    <a:pt x="4933" y="2"/>
                  </a:lnTo>
                  <a:lnTo>
                    <a:pt x="4960" y="0"/>
                  </a:lnTo>
                  <a:lnTo>
                    <a:pt x="4987" y="16"/>
                  </a:lnTo>
                  <a:lnTo>
                    <a:pt x="5035" y="59"/>
                  </a:lnTo>
                  <a:lnTo>
                    <a:pt x="5052" y="92"/>
                  </a:lnTo>
                  <a:lnTo>
                    <a:pt x="5042" y="147"/>
                  </a:lnTo>
                  <a:lnTo>
                    <a:pt x="4977" y="278"/>
                  </a:lnTo>
                  <a:lnTo>
                    <a:pt x="4949" y="316"/>
                  </a:lnTo>
                  <a:lnTo>
                    <a:pt x="4917" y="345"/>
                  </a:lnTo>
                  <a:lnTo>
                    <a:pt x="4842" y="391"/>
                  </a:lnTo>
                  <a:lnTo>
                    <a:pt x="4756" y="431"/>
                  </a:lnTo>
                  <a:lnTo>
                    <a:pt x="4669" y="484"/>
                  </a:lnTo>
                  <a:lnTo>
                    <a:pt x="4669" y="522"/>
                  </a:lnTo>
                  <a:lnTo>
                    <a:pt x="4680" y="558"/>
                  </a:lnTo>
                  <a:lnTo>
                    <a:pt x="4680" y="596"/>
                  </a:lnTo>
                  <a:lnTo>
                    <a:pt x="4658" y="691"/>
                  </a:lnTo>
                  <a:lnTo>
                    <a:pt x="4608" y="802"/>
                  </a:lnTo>
                  <a:lnTo>
                    <a:pt x="4529" y="922"/>
                  </a:lnTo>
                  <a:lnTo>
                    <a:pt x="4432" y="1044"/>
                  </a:lnTo>
                  <a:lnTo>
                    <a:pt x="4313" y="1161"/>
                  </a:lnTo>
                  <a:lnTo>
                    <a:pt x="4179" y="1272"/>
                  </a:lnTo>
                  <a:lnTo>
                    <a:pt x="4032" y="1368"/>
                  </a:lnTo>
                  <a:lnTo>
                    <a:pt x="3718" y="1562"/>
                  </a:lnTo>
                  <a:lnTo>
                    <a:pt x="3523" y="1674"/>
                  </a:lnTo>
                  <a:lnTo>
                    <a:pt x="3319" y="1819"/>
                  </a:lnTo>
                  <a:lnTo>
                    <a:pt x="3159" y="1925"/>
                  </a:lnTo>
                  <a:lnTo>
                    <a:pt x="3039" y="1988"/>
                  </a:lnTo>
                  <a:lnTo>
                    <a:pt x="2816" y="2057"/>
                  </a:lnTo>
                  <a:lnTo>
                    <a:pt x="2523" y="2160"/>
                  </a:lnTo>
                  <a:lnTo>
                    <a:pt x="2409" y="2215"/>
                  </a:lnTo>
                  <a:lnTo>
                    <a:pt x="2324" y="2278"/>
                  </a:lnTo>
                  <a:lnTo>
                    <a:pt x="2231" y="2350"/>
                  </a:lnTo>
                  <a:lnTo>
                    <a:pt x="2084" y="2437"/>
                  </a:lnTo>
                  <a:lnTo>
                    <a:pt x="1910" y="2543"/>
                  </a:lnTo>
                  <a:lnTo>
                    <a:pt x="1753" y="2642"/>
                  </a:lnTo>
                  <a:lnTo>
                    <a:pt x="1609" y="2750"/>
                  </a:lnTo>
                  <a:lnTo>
                    <a:pt x="1200" y="3084"/>
                  </a:lnTo>
                  <a:lnTo>
                    <a:pt x="1023" y="3213"/>
                  </a:lnTo>
                  <a:lnTo>
                    <a:pt x="873" y="3301"/>
                  </a:lnTo>
                  <a:lnTo>
                    <a:pt x="734" y="3379"/>
                  </a:lnTo>
                  <a:lnTo>
                    <a:pt x="497" y="3526"/>
                  </a:lnTo>
                  <a:lnTo>
                    <a:pt x="177" y="3731"/>
                  </a:lnTo>
                  <a:lnTo>
                    <a:pt x="60" y="3763"/>
                  </a:lnTo>
                  <a:lnTo>
                    <a:pt x="2" y="3763"/>
                  </a:lnTo>
                  <a:lnTo>
                    <a:pt x="0" y="3747"/>
                  </a:lnTo>
                  <a:lnTo>
                    <a:pt x="25" y="3720"/>
                  </a:lnTo>
                  <a:close/>
                </a:path>
              </a:pathLst>
            </a:custGeom>
            <a:solidFill>
              <a:srgbClr val="404040"/>
            </a:solidFill>
            <a:ln w="9525">
              <a:solidFill>
                <a:srgbClr val="000000"/>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85" name="Freeform 1309"/>
            <p:cNvSpPr>
              <a:spLocks/>
            </p:cNvSpPr>
            <p:nvPr/>
          </p:nvSpPr>
          <p:spPr bwMode="auto">
            <a:xfrm>
              <a:off x="5212" y="3136"/>
              <a:ext cx="49" cy="31"/>
            </a:xfrm>
            <a:custGeom>
              <a:avLst/>
              <a:gdLst>
                <a:gd name="T0" fmla="*/ 740 w 740"/>
                <a:gd name="T1" fmla="*/ 0 h 402"/>
                <a:gd name="T2" fmla="*/ 641 w 740"/>
                <a:gd name="T3" fmla="*/ 73 h 402"/>
                <a:gd name="T4" fmla="*/ 571 w 740"/>
                <a:gd name="T5" fmla="*/ 115 h 402"/>
                <a:gd name="T6" fmla="*/ 490 w 740"/>
                <a:gd name="T7" fmla="*/ 147 h 402"/>
                <a:gd name="T8" fmla="*/ 383 w 740"/>
                <a:gd name="T9" fmla="*/ 188 h 402"/>
                <a:gd name="T10" fmla="*/ 248 w 740"/>
                <a:gd name="T11" fmla="*/ 257 h 402"/>
                <a:gd name="T12" fmla="*/ 0 w 740"/>
                <a:gd name="T13" fmla="*/ 402 h 402"/>
              </a:gdLst>
              <a:ahLst/>
              <a:cxnLst>
                <a:cxn ang="0">
                  <a:pos x="T0" y="T1"/>
                </a:cxn>
                <a:cxn ang="0">
                  <a:pos x="T2" y="T3"/>
                </a:cxn>
                <a:cxn ang="0">
                  <a:pos x="T4" y="T5"/>
                </a:cxn>
                <a:cxn ang="0">
                  <a:pos x="T6" y="T7"/>
                </a:cxn>
                <a:cxn ang="0">
                  <a:pos x="T8" y="T9"/>
                </a:cxn>
                <a:cxn ang="0">
                  <a:pos x="T10" y="T11"/>
                </a:cxn>
                <a:cxn ang="0">
                  <a:pos x="T12" y="T13"/>
                </a:cxn>
              </a:cxnLst>
              <a:rect l="0" t="0" r="r" b="b"/>
              <a:pathLst>
                <a:path w="740" h="402">
                  <a:moveTo>
                    <a:pt x="740" y="0"/>
                  </a:moveTo>
                  <a:lnTo>
                    <a:pt x="641" y="73"/>
                  </a:lnTo>
                  <a:lnTo>
                    <a:pt x="571" y="115"/>
                  </a:lnTo>
                  <a:lnTo>
                    <a:pt x="490" y="147"/>
                  </a:lnTo>
                  <a:lnTo>
                    <a:pt x="383" y="188"/>
                  </a:lnTo>
                  <a:lnTo>
                    <a:pt x="248" y="257"/>
                  </a:lnTo>
                  <a:lnTo>
                    <a:pt x="0" y="402"/>
                  </a:lnTo>
                </a:path>
              </a:pathLst>
            </a:custGeom>
            <a:noFill/>
            <a:ln w="1588">
              <a:solidFill>
                <a:srgbClr val="2626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86" name="Freeform 1310"/>
            <p:cNvSpPr>
              <a:spLocks/>
            </p:cNvSpPr>
            <p:nvPr/>
          </p:nvSpPr>
          <p:spPr bwMode="auto">
            <a:xfrm>
              <a:off x="5163" y="3131"/>
              <a:ext cx="37" cy="43"/>
            </a:xfrm>
            <a:custGeom>
              <a:avLst/>
              <a:gdLst>
                <a:gd name="T0" fmla="*/ 547 w 547"/>
                <a:gd name="T1" fmla="*/ 519 h 555"/>
                <a:gd name="T2" fmla="*/ 443 w 547"/>
                <a:gd name="T3" fmla="*/ 555 h 555"/>
                <a:gd name="T4" fmla="*/ 389 w 547"/>
                <a:gd name="T5" fmla="*/ 474 h 555"/>
                <a:gd name="T6" fmla="*/ 333 w 547"/>
                <a:gd name="T7" fmla="*/ 399 h 555"/>
                <a:gd name="T8" fmla="*/ 264 w 547"/>
                <a:gd name="T9" fmla="*/ 325 h 555"/>
                <a:gd name="T10" fmla="*/ 192 w 547"/>
                <a:gd name="T11" fmla="*/ 251 h 555"/>
                <a:gd name="T12" fmla="*/ 120 w 547"/>
                <a:gd name="T13" fmla="*/ 168 h 555"/>
                <a:gd name="T14" fmla="*/ 0 w 547"/>
                <a:gd name="T15" fmla="*/ 0 h 5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7" h="555">
                  <a:moveTo>
                    <a:pt x="547" y="519"/>
                  </a:moveTo>
                  <a:lnTo>
                    <a:pt x="443" y="555"/>
                  </a:lnTo>
                  <a:lnTo>
                    <a:pt x="389" y="474"/>
                  </a:lnTo>
                  <a:lnTo>
                    <a:pt x="333" y="399"/>
                  </a:lnTo>
                  <a:lnTo>
                    <a:pt x="264" y="325"/>
                  </a:lnTo>
                  <a:lnTo>
                    <a:pt x="192" y="251"/>
                  </a:lnTo>
                  <a:lnTo>
                    <a:pt x="120" y="168"/>
                  </a:lnTo>
                  <a:lnTo>
                    <a:pt x="0" y="0"/>
                  </a:lnTo>
                </a:path>
              </a:pathLst>
            </a:custGeom>
            <a:noFill/>
            <a:ln w="1588">
              <a:solidFill>
                <a:srgbClr val="2626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87" name="Freeform 1311"/>
            <p:cNvSpPr>
              <a:spLocks/>
            </p:cNvSpPr>
            <p:nvPr/>
          </p:nvSpPr>
          <p:spPr bwMode="auto">
            <a:xfrm>
              <a:off x="5038" y="2944"/>
              <a:ext cx="24" cy="37"/>
            </a:xfrm>
            <a:custGeom>
              <a:avLst/>
              <a:gdLst>
                <a:gd name="T0" fmla="*/ 0 w 361"/>
                <a:gd name="T1" fmla="*/ 0 h 488"/>
                <a:gd name="T2" fmla="*/ 157 w 361"/>
                <a:gd name="T3" fmla="*/ 223 h 488"/>
                <a:gd name="T4" fmla="*/ 278 w 361"/>
                <a:gd name="T5" fmla="*/ 389 h 488"/>
                <a:gd name="T6" fmla="*/ 361 w 361"/>
                <a:gd name="T7" fmla="*/ 488 h 488"/>
              </a:gdLst>
              <a:ahLst/>
              <a:cxnLst>
                <a:cxn ang="0">
                  <a:pos x="T0" y="T1"/>
                </a:cxn>
                <a:cxn ang="0">
                  <a:pos x="T2" y="T3"/>
                </a:cxn>
                <a:cxn ang="0">
                  <a:pos x="T4" y="T5"/>
                </a:cxn>
                <a:cxn ang="0">
                  <a:pos x="T6" y="T7"/>
                </a:cxn>
              </a:cxnLst>
              <a:rect l="0" t="0" r="r" b="b"/>
              <a:pathLst>
                <a:path w="361" h="488">
                  <a:moveTo>
                    <a:pt x="0" y="0"/>
                  </a:moveTo>
                  <a:lnTo>
                    <a:pt x="157" y="223"/>
                  </a:lnTo>
                  <a:lnTo>
                    <a:pt x="278" y="389"/>
                  </a:lnTo>
                  <a:lnTo>
                    <a:pt x="361" y="488"/>
                  </a:lnTo>
                </a:path>
              </a:pathLst>
            </a:custGeom>
            <a:noFill/>
            <a:ln w="1588">
              <a:solidFill>
                <a:srgbClr val="2626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88" name="Freeform 1312"/>
            <p:cNvSpPr>
              <a:spLocks/>
            </p:cNvSpPr>
            <p:nvPr/>
          </p:nvSpPr>
          <p:spPr bwMode="auto">
            <a:xfrm>
              <a:off x="5061" y="3245"/>
              <a:ext cx="70" cy="82"/>
            </a:xfrm>
            <a:custGeom>
              <a:avLst/>
              <a:gdLst>
                <a:gd name="T0" fmla="*/ 1045 w 1045"/>
                <a:gd name="T1" fmla="*/ 0 h 1063"/>
                <a:gd name="T2" fmla="*/ 987 w 1045"/>
                <a:gd name="T3" fmla="*/ 32 h 1063"/>
                <a:gd name="T4" fmla="*/ 850 w 1045"/>
                <a:gd name="T5" fmla="*/ 129 h 1063"/>
                <a:gd name="T6" fmla="*/ 771 w 1045"/>
                <a:gd name="T7" fmla="*/ 199 h 1063"/>
                <a:gd name="T8" fmla="*/ 694 w 1045"/>
                <a:gd name="T9" fmla="*/ 292 h 1063"/>
                <a:gd name="T10" fmla="*/ 629 w 1045"/>
                <a:gd name="T11" fmla="*/ 400 h 1063"/>
                <a:gd name="T12" fmla="*/ 580 w 1045"/>
                <a:gd name="T13" fmla="*/ 529 h 1063"/>
                <a:gd name="T14" fmla="*/ 539 w 1045"/>
                <a:gd name="T15" fmla="*/ 621 h 1063"/>
                <a:gd name="T16" fmla="*/ 465 w 1045"/>
                <a:gd name="T17" fmla="*/ 714 h 1063"/>
                <a:gd name="T18" fmla="*/ 267 w 1045"/>
                <a:gd name="T19" fmla="*/ 886 h 1063"/>
                <a:gd name="T20" fmla="*/ 81 w 1045"/>
                <a:gd name="T21" fmla="*/ 1013 h 1063"/>
                <a:gd name="T22" fmla="*/ 0 w 1045"/>
                <a:gd name="T23" fmla="*/ 1063 h 1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45" h="1063">
                  <a:moveTo>
                    <a:pt x="1045" y="0"/>
                  </a:moveTo>
                  <a:lnTo>
                    <a:pt x="987" y="32"/>
                  </a:lnTo>
                  <a:lnTo>
                    <a:pt x="850" y="129"/>
                  </a:lnTo>
                  <a:lnTo>
                    <a:pt x="771" y="199"/>
                  </a:lnTo>
                  <a:lnTo>
                    <a:pt x="694" y="292"/>
                  </a:lnTo>
                  <a:lnTo>
                    <a:pt x="629" y="400"/>
                  </a:lnTo>
                  <a:lnTo>
                    <a:pt x="580" y="529"/>
                  </a:lnTo>
                  <a:lnTo>
                    <a:pt x="539" y="621"/>
                  </a:lnTo>
                  <a:lnTo>
                    <a:pt x="465" y="714"/>
                  </a:lnTo>
                  <a:lnTo>
                    <a:pt x="267" y="886"/>
                  </a:lnTo>
                  <a:lnTo>
                    <a:pt x="81" y="1013"/>
                  </a:lnTo>
                  <a:lnTo>
                    <a:pt x="0" y="1063"/>
                  </a:lnTo>
                </a:path>
              </a:pathLst>
            </a:custGeom>
            <a:noFill/>
            <a:ln w="1588">
              <a:solidFill>
                <a:srgbClr val="2626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89" name="Freeform 1313"/>
            <p:cNvSpPr>
              <a:spLocks/>
            </p:cNvSpPr>
            <p:nvPr/>
          </p:nvSpPr>
          <p:spPr bwMode="auto">
            <a:xfrm>
              <a:off x="5011" y="3267"/>
              <a:ext cx="89" cy="90"/>
            </a:xfrm>
            <a:custGeom>
              <a:avLst/>
              <a:gdLst>
                <a:gd name="T0" fmla="*/ 1336 w 1336"/>
                <a:gd name="T1" fmla="*/ 0 h 1171"/>
                <a:gd name="T2" fmla="*/ 1319 w 1336"/>
                <a:gd name="T3" fmla="*/ 118 h 1171"/>
                <a:gd name="T4" fmla="*/ 1303 w 1336"/>
                <a:gd name="T5" fmla="*/ 192 h 1171"/>
                <a:gd name="T6" fmla="*/ 1272 w 1336"/>
                <a:gd name="T7" fmla="*/ 274 h 1171"/>
                <a:gd name="T8" fmla="*/ 1220 w 1336"/>
                <a:gd name="T9" fmla="*/ 366 h 1171"/>
                <a:gd name="T10" fmla="*/ 1133 w 1336"/>
                <a:gd name="T11" fmla="*/ 468 h 1171"/>
                <a:gd name="T12" fmla="*/ 1008 w 1336"/>
                <a:gd name="T13" fmla="*/ 579 h 1171"/>
                <a:gd name="T14" fmla="*/ 831 w 1336"/>
                <a:gd name="T15" fmla="*/ 703 h 1171"/>
                <a:gd name="T16" fmla="*/ 474 w 1336"/>
                <a:gd name="T17" fmla="*/ 917 h 1171"/>
                <a:gd name="T18" fmla="*/ 215 w 1336"/>
                <a:gd name="T19" fmla="*/ 1065 h 1171"/>
                <a:gd name="T20" fmla="*/ 0 w 1336"/>
                <a:gd name="T21" fmla="*/ 1171 h 1171"/>
                <a:gd name="T22" fmla="*/ 215 w 1336"/>
                <a:gd name="T23" fmla="*/ 891 h 1171"/>
                <a:gd name="T24" fmla="*/ 425 w 1336"/>
                <a:gd name="T25" fmla="*/ 652 h 1171"/>
                <a:gd name="T26" fmla="*/ 539 w 1336"/>
                <a:gd name="T27" fmla="*/ 537 h 1171"/>
                <a:gd name="T28" fmla="*/ 656 w 1336"/>
                <a:gd name="T29" fmla="*/ 441 h 1171"/>
                <a:gd name="T30" fmla="*/ 889 w 1336"/>
                <a:gd name="T31" fmla="*/ 274 h 1171"/>
                <a:gd name="T32" fmla="*/ 1110 w 1336"/>
                <a:gd name="T33" fmla="*/ 134 h 1171"/>
                <a:gd name="T34" fmla="*/ 1336 w 1336"/>
                <a:gd name="T3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36" h="1171">
                  <a:moveTo>
                    <a:pt x="1336" y="0"/>
                  </a:moveTo>
                  <a:lnTo>
                    <a:pt x="1319" y="118"/>
                  </a:lnTo>
                  <a:lnTo>
                    <a:pt x="1303" y="192"/>
                  </a:lnTo>
                  <a:lnTo>
                    <a:pt x="1272" y="274"/>
                  </a:lnTo>
                  <a:lnTo>
                    <a:pt x="1220" y="366"/>
                  </a:lnTo>
                  <a:lnTo>
                    <a:pt x="1133" y="468"/>
                  </a:lnTo>
                  <a:lnTo>
                    <a:pt x="1008" y="579"/>
                  </a:lnTo>
                  <a:lnTo>
                    <a:pt x="831" y="703"/>
                  </a:lnTo>
                  <a:lnTo>
                    <a:pt x="474" y="917"/>
                  </a:lnTo>
                  <a:lnTo>
                    <a:pt x="215" y="1065"/>
                  </a:lnTo>
                  <a:lnTo>
                    <a:pt x="0" y="1171"/>
                  </a:lnTo>
                  <a:lnTo>
                    <a:pt x="215" y="891"/>
                  </a:lnTo>
                  <a:lnTo>
                    <a:pt x="425" y="652"/>
                  </a:lnTo>
                  <a:lnTo>
                    <a:pt x="539" y="537"/>
                  </a:lnTo>
                  <a:lnTo>
                    <a:pt x="656" y="441"/>
                  </a:lnTo>
                  <a:lnTo>
                    <a:pt x="889" y="274"/>
                  </a:lnTo>
                  <a:lnTo>
                    <a:pt x="1110" y="134"/>
                  </a:lnTo>
                  <a:lnTo>
                    <a:pt x="133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90" name="Freeform 1314"/>
            <p:cNvSpPr>
              <a:spLocks/>
            </p:cNvSpPr>
            <p:nvPr/>
          </p:nvSpPr>
          <p:spPr bwMode="auto">
            <a:xfrm>
              <a:off x="5073" y="3279"/>
              <a:ext cx="663" cy="420"/>
            </a:xfrm>
            <a:custGeom>
              <a:avLst/>
              <a:gdLst>
                <a:gd name="T0" fmla="*/ 6590 w 9954"/>
                <a:gd name="T1" fmla="*/ 5 h 5467"/>
                <a:gd name="T2" fmla="*/ 7182 w 9954"/>
                <a:gd name="T3" fmla="*/ 72 h 5467"/>
                <a:gd name="T4" fmla="*/ 7765 w 9954"/>
                <a:gd name="T5" fmla="*/ 208 h 5467"/>
                <a:gd name="T6" fmla="*/ 8264 w 9954"/>
                <a:gd name="T7" fmla="*/ 445 h 5467"/>
                <a:gd name="T8" fmla="*/ 8805 w 9954"/>
                <a:gd name="T9" fmla="*/ 814 h 5467"/>
                <a:gd name="T10" fmla="*/ 9309 w 9954"/>
                <a:gd name="T11" fmla="*/ 1288 h 5467"/>
                <a:gd name="T12" fmla="*/ 9705 w 9954"/>
                <a:gd name="T13" fmla="*/ 1841 h 5467"/>
                <a:gd name="T14" fmla="*/ 9916 w 9954"/>
                <a:gd name="T15" fmla="*/ 2445 h 5467"/>
                <a:gd name="T16" fmla="*/ 9947 w 9954"/>
                <a:gd name="T17" fmla="*/ 3112 h 5467"/>
                <a:gd name="T18" fmla="*/ 9803 w 9954"/>
                <a:gd name="T19" fmla="*/ 3833 h 5467"/>
                <a:gd name="T20" fmla="*/ 9510 w 9954"/>
                <a:gd name="T21" fmla="*/ 4405 h 5467"/>
                <a:gd name="T22" fmla="*/ 9244 w 9954"/>
                <a:gd name="T23" fmla="*/ 4714 h 5467"/>
                <a:gd name="T24" fmla="*/ 8900 w 9954"/>
                <a:gd name="T25" fmla="*/ 4983 h 5467"/>
                <a:gd name="T26" fmla="*/ 8472 w 9954"/>
                <a:gd name="T27" fmla="*/ 5204 h 5467"/>
                <a:gd name="T28" fmla="*/ 7955 w 9954"/>
                <a:gd name="T29" fmla="*/ 5361 h 5467"/>
                <a:gd name="T30" fmla="*/ 7335 w 9954"/>
                <a:gd name="T31" fmla="*/ 5451 h 5467"/>
                <a:gd name="T32" fmla="*/ 6319 w 9954"/>
                <a:gd name="T33" fmla="*/ 5442 h 5467"/>
                <a:gd name="T34" fmla="*/ 5480 w 9954"/>
                <a:gd name="T35" fmla="*/ 5278 h 5467"/>
                <a:gd name="T36" fmla="*/ 4794 w 9954"/>
                <a:gd name="T37" fmla="*/ 4990 h 5467"/>
                <a:gd name="T38" fmla="*/ 4229 w 9954"/>
                <a:gd name="T39" fmla="*/ 4615 h 5467"/>
                <a:gd name="T40" fmla="*/ 3362 w 9954"/>
                <a:gd name="T41" fmla="*/ 3723 h 5467"/>
                <a:gd name="T42" fmla="*/ 2196 w 9954"/>
                <a:gd name="T43" fmla="*/ 2380 h 5467"/>
                <a:gd name="T44" fmla="*/ 1126 w 9954"/>
                <a:gd name="T45" fmla="*/ 1394 h 5467"/>
                <a:gd name="T46" fmla="*/ 376 w 9954"/>
                <a:gd name="T47" fmla="*/ 750 h 5467"/>
                <a:gd name="T48" fmla="*/ 376 w 9954"/>
                <a:gd name="T49" fmla="*/ 284 h 5467"/>
                <a:gd name="T50" fmla="*/ 710 w 9954"/>
                <a:gd name="T51" fmla="*/ 717 h 5467"/>
                <a:gd name="T52" fmla="*/ 1771 w 9954"/>
                <a:gd name="T53" fmla="*/ 1620 h 5467"/>
                <a:gd name="T54" fmla="*/ 3004 w 9954"/>
                <a:gd name="T55" fmla="*/ 2834 h 5467"/>
                <a:gd name="T56" fmla="*/ 4009 w 9954"/>
                <a:gd name="T57" fmla="*/ 4034 h 5467"/>
                <a:gd name="T58" fmla="*/ 4678 w 9954"/>
                <a:gd name="T59" fmla="*/ 4608 h 5467"/>
                <a:gd name="T60" fmla="*/ 5244 w 9954"/>
                <a:gd name="T61" fmla="*/ 4911 h 5467"/>
                <a:gd name="T62" fmla="*/ 6128 w 9954"/>
                <a:gd name="T63" fmla="*/ 5153 h 5467"/>
                <a:gd name="T64" fmla="*/ 7010 w 9954"/>
                <a:gd name="T65" fmla="*/ 5200 h 5467"/>
                <a:gd name="T66" fmla="*/ 7644 w 9954"/>
                <a:gd name="T67" fmla="*/ 5142 h 5467"/>
                <a:gd name="T68" fmla="*/ 8145 w 9954"/>
                <a:gd name="T69" fmla="*/ 5020 h 5467"/>
                <a:gd name="T70" fmla="*/ 8561 w 9954"/>
                <a:gd name="T71" fmla="*/ 4838 h 5467"/>
                <a:gd name="T72" fmla="*/ 8995 w 9954"/>
                <a:gd name="T73" fmla="*/ 4525 h 5467"/>
                <a:gd name="T74" fmla="*/ 9362 w 9954"/>
                <a:gd name="T75" fmla="*/ 4048 h 5467"/>
                <a:gd name="T76" fmla="*/ 9504 w 9954"/>
                <a:gd name="T77" fmla="*/ 3732 h 5467"/>
                <a:gd name="T78" fmla="*/ 9634 w 9954"/>
                <a:gd name="T79" fmla="*/ 3083 h 5467"/>
                <a:gd name="T80" fmla="*/ 9605 w 9954"/>
                <a:gd name="T81" fmla="*/ 2475 h 5467"/>
                <a:gd name="T82" fmla="*/ 9436 w 9954"/>
                <a:gd name="T83" fmla="*/ 1943 h 5467"/>
                <a:gd name="T84" fmla="*/ 9118 w 9954"/>
                <a:gd name="T85" fmla="*/ 1475 h 5467"/>
                <a:gd name="T86" fmla="*/ 8703 w 9954"/>
                <a:gd name="T87" fmla="*/ 1076 h 5467"/>
                <a:gd name="T88" fmla="*/ 8219 w 9954"/>
                <a:gd name="T89" fmla="*/ 750 h 5467"/>
                <a:gd name="T90" fmla="*/ 7711 w 9954"/>
                <a:gd name="T91" fmla="*/ 495 h 5467"/>
                <a:gd name="T92" fmla="*/ 7293 w 9954"/>
                <a:gd name="T93" fmla="*/ 357 h 5467"/>
                <a:gd name="T94" fmla="*/ 6783 w 9954"/>
                <a:gd name="T95" fmla="*/ 284 h 5467"/>
                <a:gd name="T96" fmla="*/ 6193 w 9954"/>
                <a:gd name="T97" fmla="*/ 287 h 5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54" h="5467">
                  <a:moveTo>
                    <a:pt x="6175" y="9"/>
                  </a:moveTo>
                  <a:lnTo>
                    <a:pt x="6384" y="0"/>
                  </a:lnTo>
                  <a:lnTo>
                    <a:pt x="6590" y="5"/>
                  </a:lnTo>
                  <a:lnTo>
                    <a:pt x="6797" y="21"/>
                  </a:lnTo>
                  <a:lnTo>
                    <a:pt x="6994" y="45"/>
                  </a:lnTo>
                  <a:lnTo>
                    <a:pt x="7182" y="72"/>
                  </a:lnTo>
                  <a:lnTo>
                    <a:pt x="7349" y="102"/>
                  </a:lnTo>
                  <a:lnTo>
                    <a:pt x="7621" y="165"/>
                  </a:lnTo>
                  <a:lnTo>
                    <a:pt x="7765" y="208"/>
                  </a:lnTo>
                  <a:lnTo>
                    <a:pt x="7923" y="271"/>
                  </a:lnTo>
                  <a:lnTo>
                    <a:pt x="8090" y="351"/>
                  </a:lnTo>
                  <a:lnTo>
                    <a:pt x="8264" y="445"/>
                  </a:lnTo>
                  <a:lnTo>
                    <a:pt x="8443" y="554"/>
                  </a:lnTo>
                  <a:lnTo>
                    <a:pt x="8624" y="678"/>
                  </a:lnTo>
                  <a:lnTo>
                    <a:pt x="8805" y="814"/>
                  </a:lnTo>
                  <a:lnTo>
                    <a:pt x="8978" y="963"/>
                  </a:lnTo>
                  <a:lnTo>
                    <a:pt x="9148" y="1120"/>
                  </a:lnTo>
                  <a:lnTo>
                    <a:pt x="9309" y="1288"/>
                  </a:lnTo>
                  <a:lnTo>
                    <a:pt x="9457" y="1466"/>
                  </a:lnTo>
                  <a:lnTo>
                    <a:pt x="9589" y="1650"/>
                  </a:lnTo>
                  <a:lnTo>
                    <a:pt x="9705" y="1841"/>
                  </a:lnTo>
                  <a:lnTo>
                    <a:pt x="9801" y="2037"/>
                  </a:lnTo>
                  <a:lnTo>
                    <a:pt x="9873" y="2240"/>
                  </a:lnTo>
                  <a:lnTo>
                    <a:pt x="9916" y="2445"/>
                  </a:lnTo>
                  <a:lnTo>
                    <a:pt x="9942" y="2656"/>
                  </a:lnTo>
                  <a:lnTo>
                    <a:pt x="9954" y="2880"/>
                  </a:lnTo>
                  <a:lnTo>
                    <a:pt x="9947" y="3112"/>
                  </a:lnTo>
                  <a:lnTo>
                    <a:pt x="9922" y="3352"/>
                  </a:lnTo>
                  <a:lnTo>
                    <a:pt x="9875" y="3591"/>
                  </a:lnTo>
                  <a:lnTo>
                    <a:pt x="9803" y="3833"/>
                  </a:lnTo>
                  <a:lnTo>
                    <a:pt x="9708" y="4068"/>
                  </a:lnTo>
                  <a:lnTo>
                    <a:pt x="9582" y="4296"/>
                  </a:lnTo>
                  <a:lnTo>
                    <a:pt x="9510" y="4405"/>
                  </a:lnTo>
                  <a:lnTo>
                    <a:pt x="9430" y="4511"/>
                  </a:lnTo>
                  <a:lnTo>
                    <a:pt x="9341" y="4615"/>
                  </a:lnTo>
                  <a:lnTo>
                    <a:pt x="9244" y="4714"/>
                  </a:lnTo>
                  <a:lnTo>
                    <a:pt x="9139" y="4808"/>
                  </a:lnTo>
                  <a:lnTo>
                    <a:pt x="9023" y="4898"/>
                  </a:lnTo>
                  <a:lnTo>
                    <a:pt x="8900" y="4983"/>
                  </a:lnTo>
                  <a:lnTo>
                    <a:pt x="8768" y="5064"/>
                  </a:lnTo>
                  <a:lnTo>
                    <a:pt x="8626" y="5137"/>
                  </a:lnTo>
                  <a:lnTo>
                    <a:pt x="8472" y="5204"/>
                  </a:lnTo>
                  <a:lnTo>
                    <a:pt x="8311" y="5264"/>
                  </a:lnTo>
                  <a:lnTo>
                    <a:pt x="8139" y="5317"/>
                  </a:lnTo>
                  <a:lnTo>
                    <a:pt x="7955" y="5361"/>
                  </a:lnTo>
                  <a:lnTo>
                    <a:pt x="7760" y="5400"/>
                  </a:lnTo>
                  <a:lnTo>
                    <a:pt x="7554" y="5428"/>
                  </a:lnTo>
                  <a:lnTo>
                    <a:pt x="7335" y="5451"/>
                  </a:lnTo>
                  <a:lnTo>
                    <a:pt x="7064" y="5465"/>
                  </a:lnTo>
                  <a:lnTo>
                    <a:pt x="6804" y="5467"/>
                  </a:lnTo>
                  <a:lnTo>
                    <a:pt x="6319" y="5442"/>
                  </a:lnTo>
                  <a:lnTo>
                    <a:pt x="6093" y="5413"/>
                  </a:lnTo>
                  <a:lnTo>
                    <a:pt x="5880" y="5377"/>
                  </a:lnTo>
                  <a:lnTo>
                    <a:pt x="5480" y="5278"/>
                  </a:lnTo>
                  <a:lnTo>
                    <a:pt x="5121" y="5146"/>
                  </a:lnTo>
                  <a:lnTo>
                    <a:pt x="4954" y="5071"/>
                  </a:lnTo>
                  <a:lnTo>
                    <a:pt x="4794" y="4990"/>
                  </a:lnTo>
                  <a:lnTo>
                    <a:pt x="4642" y="4904"/>
                  </a:lnTo>
                  <a:lnTo>
                    <a:pt x="4499" y="4812"/>
                  </a:lnTo>
                  <a:lnTo>
                    <a:pt x="4229" y="4615"/>
                  </a:lnTo>
                  <a:lnTo>
                    <a:pt x="3986" y="4403"/>
                  </a:lnTo>
                  <a:lnTo>
                    <a:pt x="3760" y="4181"/>
                  </a:lnTo>
                  <a:lnTo>
                    <a:pt x="3362" y="3723"/>
                  </a:lnTo>
                  <a:lnTo>
                    <a:pt x="3004" y="3272"/>
                  </a:lnTo>
                  <a:lnTo>
                    <a:pt x="2655" y="2861"/>
                  </a:lnTo>
                  <a:lnTo>
                    <a:pt x="2196" y="2380"/>
                  </a:lnTo>
                  <a:lnTo>
                    <a:pt x="1789" y="1982"/>
                  </a:lnTo>
                  <a:lnTo>
                    <a:pt x="1432" y="1657"/>
                  </a:lnTo>
                  <a:lnTo>
                    <a:pt x="1126" y="1394"/>
                  </a:lnTo>
                  <a:lnTo>
                    <a:pt x="659" y="1010"/>
                  </a:lnTo>
                  <a:lnTo>
                    <a:pt x="497" y="869"/>
                  </a:lnTo>
                  <a:lnTo>
                    <a:pt x="376" y="750"/>
                  </a:lnTo>
                  <a:lnTo>
                    <a:pt x="0" y="296"/>
                  </a:lnTo>
                  <a:lnTo>
                    <a:pt x="264" y="93"/>
                  </a:lnTo>
                  <a:lnTo>
                    <a:pt x="376" y="284"/>
                  </a:lnTo>
                  <a:lnTo>
                    <a:pt x="488" y="454"/>
                  </a:lnTo>
                  <a:lnTo>
                    <a:pt x="608" y="618"/>
                  </a:lnTo>
                  <a:lnTo>
                    <a:pt x="710" y="717"/>
                  </a:lnTo>
                  <a:lnTo>
                    <a:pt x="884" y="867"/>
                  </a:lnTo>
                  <a:lnTo>
                    <a:pt x="1425" y="1318"/>
                  </a:lnTo>
                  <a:lnTo>
                    <a:pt x="1771" y="1620"/>
                  </a:lnTo>
                  <a:lnTo>
                    <a:pt x="2156" y="1975"/>
                  </a:lnTo>
                  <a:lnTo>
                    <a:pt x="2570" y="2380"/>
                  </a:lnTo>
                  <a:lnTo>
                    <a:pt x="3004" y="2834"/>
                  </a:lnTo>
                  <a:lnTo>
                    <a:pt x="3319" y="3207"/>
                  </a:lnTo>
                  <a:lnTo>
                    <a:pt x="3646" y="3618"/>
                  </a:lnTo>
                  <a:lnTo>
                    <a:pt x="4009" y="4034"/>
                  </a:lnTo>
                  <a:lnTo>
                    <a:pt x="4213" y="4235"/>
                  </a:lnTo>
                  <a:lnTo>
                    <a:pt x="4434" y="4428"/>
                  </a:lnTo>
                  <a:lnTo>
                    <a:pt x="4678" y="4608"/>
                  </a:lnTo>
                  <a:lnTo>
                    <a:pt x="4947" y="4769"/>
                  </a:lnTo>
                  <a:lnTo>
                    <a:pt x="5093" y="4843"/>
                  </a:lnTo>
                  <a:lnTo>
                    <a:pt x="5244" y="4911"/>
                  </a:lnTo>
                  <a:lnTo>
                    <a:pt x="5571" y="5029"/>
                  </a:lnTo>
                  <a:lnTo>
                    <a:pt x="5933" y="5119"/>
                  </a:lnTo>
                  <a:lnTo>
                    <a:pt x="6128" y="5153"/>
                  </a:lnTo>
                  <a:lnTo>
                    <a:pt x="6332" y="5179"/>
                  </a:lnTo>
                  <a:lnTo>
                    <a:pt x="6773" y="5202"/>
                  </a:lnTo>
                  <a:lnTo>
                    <a:pt x="7010" y="5200"/>
                  </a:lnTo>
                  <a:lnTo>
                    <a:pt x="7256" y="5188"/>
                  </a:lnTo>
                  <a:lnTo>
                    <a:pt x="7456" y="5167"/>
                  </a:lnTo>
                  <a:lnTo>
                    <a:pt x="7644" y="5142"/>
                  </a:lnTo>
                  <a:lnTo>
                    <a:pt x="7821" y="5107"/>
                  </a:lnTo>
                  <a:lnTo>
                    <a:pt x="7988" y="5069"/>
                  </a:lnTo>
                  <a:lnTo>
                    <a:pt x="8145" y="5020"/>
                  </a:lnTo>
                  <a:lnTo>
                    <a:pt x="8291" y="4965"/>
                  </a:lnTo>
                  <a:lnTo>
                    <a:pt x="8431" y="4904"/>
                  </a:lnTo>
                  <a:lnTo>
                    <a:pt x="8561" y="4838"/>
                  </a:lnTo>
                  <a:lnTo>
                    <a:pt x="8682" y="4766"/>
                  </a:lnTo>
                  <a:lnTo>
                    <a:pt x="8796" y="4690"/>
                  </a:lnTo>
                  <a:lnTo>
                    <a:pt x="8995" y="4525"/>
                  </a:lnTo>
                  <a:lnTo>
                    <a:pt x="9162" y="4343"/>
                  </a:lnTo>
                  <a:lnTo>
                    <a:pt x="9302" y="4149"/>
                  </a:lnTo>
                  <a:lnTo>
                    <a:pt x="9362" y="4048"/>
                  </a:lnTo>
                  <a:lnTo>
                    <a:pt x="9415" y="3944"/>
                  </a:lnTo>
                  <a:lnTo>
                    <a:pt x="9464" y="3838"/>
                  </a:lnTo>
                  <a:lnTo>
                    <a:pt x="9504" y="3732"/>
                  </a:lnTo>
                  <a:lnTo>
                    <a:pt x="9566" y="3516"/>
                  </a:lnTo>
                  <a:lnTo>
                    <a:pt x="9607" y="3299"/>
                  </a:lnTo>
                  <a:lnTo>
                    <a:pt x="9634" y="3083"/>
                  </a:lnTo>
                  <a:lnTo>
                    <a:pt x="9638" y="2870"/>
                  </a:lnTo>
                  <a:lnTo>
                    <a:pt x="9629" y="2668"/>
                  </a:lnTo>
                  <a:lnTo>
                    <a:pt x="9605" y="2475"/>
                  </a:lnTo>
                  <a:lnTo>
                    <a:pt x="9569" y="2290"/>
                  </a:lnTo>
                  <a:lnTo>
                    <a:pt x="9510" y="2113"/>
                  </a:lnTo>
                  <a:lnTo>
                    <a:pt x="9436" y="1943"/>
                  </a:lnTo>
                  <a:lnTo>
                    <a:pt x="9343" y="1779"/>
                  </a:lnTo>
                  <a:lnTo>
                    <a:pt x="9239" y="1622"/>
                  </a:lnTo>
                  <a:lnTo>
                    <a:pt x="9118" y="1475"/>
                  </a:lnTo>
                  <a:lnTo>
                    <a:pt x="8991" y="1334"/>
                  </a:lnTo>
                  <a:lnTo>
                    <a:pt x="8848" y="1203"/>
                  </a:lnTo>
                  <a:lnTo>
                    <a:pt x="8703" y="1076"/>
                  </a:lnTo>
                  <a:lnTo>
                    <a:pt x="8548" y="959"/>
                  </a:lnTo>
                  <a:lnTo>
                    <a:pt x="8385" y="850"/>
                  </a:lnTo>
                  <a:lnTo>
                    <a:pt x="8219" y="750"/>
                  </a:lnTo>
                  <a:lnTo>
                    <a:pt x="8051" y="655"/>
                  </a:lnTo>
                  <a:lnTo>
                    <a:pt x="7881" y="572"/>
                  </a:lnTo>
                  <a:lnTo>
                    <a:pt x="7711" y="495"/>
                  </a:lnTo>
                  <a:lnTo>
                    <a:pt x="7541" y="429"/>
                  </a:lnTo>
                  <a:lnTo>
                    <a:pt x="7431" y="393"/>
                  </a:lnTo>
                  <a:lnTo>
                    <a:pt x="7293" y="357"/>
                  </a:lnTo>
                  <a:lnTo>
                    <a:pt x="7138" y="328"/>
                  </a:lnTo>
                  <a:lnTo>
                    <a:pt x="6966" y="303"/>
                  </a:lnTo>
                  <a:lnTo>
                    <a:pt x="6783" y="284"/>
                  </a:lnTo>
                  <a:lnTo>
                    <a:pt x="6590" y="275"/>
                  </a:lnTo>
                  <a:lnTo>
                    <a:pt x="6393" y="275"/>
                  </a:lnTo>
                  <a:lnTo>
                    <a:pt x="6193" y="287"/>
                  </a:lnTo>
                  <a:lnTo>
                    <a:pt x="6175" y="9"/>
                  </a:lnTo>
                  <a:close/>
                </a:path>
              </a:pathLst>
            </a:custGeom>
            <a:solidFill>
              <a:srgbClr val="292929"/>
            </a:solidFill>
            <a:ln w="9525">
              <a:solidFill>
                <a:srgbClr val="000000"/>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91" name="Freeform 1315"/>
            <p:cNvSpPr>
              <a:spLocks/>
            </p:cNvSpPr>
            <p:nvPr/>
          </p:nvSpPr>
          <p:spPr bwMode="auto">
            <a:xfrm>
              <a:off x="5050" y="2904"/>
              <a:ext cx="49" cy="69"/>
            </a:xfrm>
            <a:custGeom>
              <a:avLst/>
              <a:gdLst>
                <a:gd name="T0" fmla="*/ 21 w 745"/>
                <a:gd name="T1" fmla="*/ 396 h 887"/>
                <a:gd name="T2" fmla="*/ 80 w 745"/>
                <a:gd name="T3" fmla="*/ 426 h 887"/>
                <a:gd name="T4" fmla="*/ 138 w 745"/>
                <a:gd name="T5" fmla="*/ 470 h 887"/>
                <a:gd name="T6" fmla="*/ 261 w 745"/>
                <a:gd name="T7" fmla="*/ 588 h 887"/>
                <a:gd name="T8" fmla="*/ 388 w 745"/>
                <a:gd name="T9" fmla="*/ 717 h 887"/>
                <a:gd name="T10" fmla="*/ 518 w 745"/>
                <a:gd name="T11" fmla="*/ 827 h 887"/>
                <a:gd name="T12" fmla="*/ 627 w 745"/>
                <a:gd name="T13" fmla="*/ 885 h 887"/>
                <a:gd name="T14" fmla="*/ 694 w 745"/>
                <a:gd name="T15" fmla="*/ 887 h 887"/>
                <a:gd name="T16" fmla="*/ 718 w 745"/>
                <a:gd name="T17" fmla="*/ 871 h 887"/>
                <a:gd name="T18" fmla="*/ 729 w 745"/>
                <a:gd name="T19" fmla="*/ 848 h 887"/>
                <a:gd name="T20" fmla="*/ 736 w 745"/>
                <a:gd name="T21" fmla="*/ 788 h 887"/>
                <a:gd name="T22" fmla="*/ 727 w 745"/>
                <a:gd name="T23" fmla="*/ 751 h 887"/>
                <a:gd name="T24" fmla="*/ 704 w 745"/>
                <a:gd name="T25" fmla="*/ 708 h 887"/>
                <a:gd name="T26" fmla="*/ 641 w 745"/>
                <a:gd name="T27" fmla="*/ 611 h 887"/>
                <a:gd name="T28" fmla="*/ 611 w 745"/>
                <a:gd name="T29" fmla="*/ 555 h 887"/>
                <a:gd name="T30" fmla="*/ 588 w 745"/>
                <a:gd name="T31" fmla="*/ 500 h 887"/>
                <a:gd name="T32" fmla="*/ 581 w 745"/>
                <a:gd name="T33" fmla="*/ 442 h 887"/>
                <a:gd name="T34" fmla="*/ 588 w 745"/>
                <a:gd name="T35" fmla="*/ 385 h 887"/>
                <a:gd name="T36" fmla="*/ 644 w 745"/>
                <a:gd name="T37" fmla="*/ 270 h 887"/>
                <a:gd name="T38" fmla="*/ 709 w 745"/>
                <a:gd name="T39" fmla="*/ 164 h 887"/>
                <a:gd name="T40" fmla="*/ 734 w 745"/>
                <a:gd name="T41" fmla="*/ 116 h 887"/>
                <a:gd name="T42" fmla="*/ 745 w 745"/>
                <a:gd name="T43" fmla="*/ 74 h 887"/>
                <a:gd name="T44" fmla="*/ 738 w 745"/>
                <a:gd name="T45" fmla="*/ 39 h 887"/>
                <a:gd name="T46" fmla="*/ 711 w 745"/>
                <a:gd name="T47" fmla="*/ 14 h 887"/>
                <a:gd name="T48" fmla="*/ 673 w 745"/>
                <a:gd name="T49" fmla="*/ 0 h 887"/>
                <a:gd name="T50" fmla="*/ 639 w 745"/>
                <a:gd name="T51" fmla="*/ 3 h 887"/>
                <a:gd name="T52" fmla="*/ 608 w 745"/>
                <a:gd name="T53" fmla="*/ 14 h 887"/>
                <a:gd name="T54" fmla="*/ 583 w 745"/>
                <a:gd name="T55" fmla="*/ 35 h 887"/>
                <a:gd name="T56" fmla="*/ 543 w 745"/>
                <a:gd name="T57" fmla="*/ 83 h 887"/>
                <a:gd name="T58" fmla="*/ 518 w 745"/>
                <a:gd name="T59" fmla="*/ 122 h 887"/>
                <a:gd name="T60" fmla="*/ 462 w 745"/>
                <a:gd name="T61" fmla="*/ 207 h 887"/>
                <a:gd name="T62" fmla="*/ 418 w 745"/>
                <a:gd name="T63" fmla="*/ 254 h 887"/>
                <a:gd name="T64" fmla="*/ 360 w 745"/>
                <a:gd name="T65" fmla="*/ 281 h 887"/>
                <a:gd name="T66" fmla="*/ 160 w 745"/>
                <a:gd name="T67" fmla="*/ 329 h 887"/>
                <a:gd name="T68" fmla="*/ 21 w 745"/>
                <a:gd name="T69" fmla="*/ 367 h 887"/>
                <a:gd name="T70" fmla="*/ 0 w 745"/>
                <a:gd name="T71" fmla="*/ 376 h 887"/>
                <a:gd name="T72" fmla="*/ 0 w 745"/>
                <a:gd name="T73" fmla="*/ 385 h 887"/>
                <a:gd name="T74" fmla="*/ 21 w 745"/>
                <a:gd name="T75" fmla="*/ 396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5" h="887">
                  <a:moveTo>
                    <a:pt x="21" y="396"/>
                  </a:moveTo>
                  <a:lnTo>
                    <a:pt x="80" y="426"/>
                  </a:lnTo>
                  <a:lnTo>
                    <a:pt x="138" y="470"/>
                  </a:lnTo>
                  <a:lnTo>
                    <a:pt x="261" y="588"/>
                  </a:lnTo>
                  <a:lnTo>
                    <a:pt x="388" y="717"/>
                  </a:lnTo>
                  <a:lnTo>
                    <a:pt x="518" y="827"/>
                  </a:lnTo>
                  <a:lnTo>
                    <a:pt x="627" y="885"/>
                  </a:lnTo>
                  <a:lnTo>
                    <a:pt x="694" y="887"/>
                  </a:lnTo>
                  <a:lnTo>
                    <a:pt x="718" y="871"/>
                  </a:lnTo>
                  <a:lnTo>
                    <a:pt x="729" y="848"/>
                  </a:lnTo>
                  <a:lnTo>
                    <a:pt x="736" y="788"/>
                  </a:lnTo>
                  <a:lnTo>
                    <a:pt x="727" y="751"/>
                  </a:lnTo>
                  <a:lnTo>
                    <a:pt x="704" y="708"/>
                  </a:lnTo>
                  <a:lnTo>
                    <a:pt x="641" y="611"/>
                  </a:lnTo>
                  <a:lnTo>
                    <a:pt x="611" y="555"/>
                  </a:lnTo>
                  <a:lnTo>
                    <a:pt x="588" y="500"/>
                  </a:lnTo>
                  <a:lnTo>
                    <a:pt x="581" y="442"/>
                  </a:lnTo>
                  <a:lnTo>
                    <a:pt x="588" y="385"/>
                  </a:lnTo>
                  <a:lnTo>
                    <a:pt x="644" y="270"/>
                  </a:lnTo>
                  <a:lnTo>
                    <a:pt x="709" y="164"/>
                  </a:lnTo>
                  <a:lnTo>
                    <a:pt x="734" y="116"/>
                  </a:lnTo>
                  <a:lnTo>
                    <a:pt x="745" y="74"/>
                  </a:lnTo>
                  <a:lnTo>
                    <a:pt x="738" y="39"/>
                  </a:lnTo>
                  <a:lnTo>
                    <a:pt x="711" y="14"/>
                  </a:lnTo>
                  <a:lnTo>
                    <a:pt x="673" y="0"/>
                  </a:lnTo>
                  <a:lnTo>
                    <a:pt x="639" y="3"/>
                  </a:lnTo>
                  <a:lnTo>
                    <a:pt x="608" y="14"/>
                  </a:lnTo>
                  <a:lnTo>
                    <a:pt x="583" y="35"/>
                  </a:lnTo>
                  <a:lnTo>
                    <a:pt x="543" y="83"/>
                  </a:lnTo>
                  <a:lnTo>
                    <a:pt x="518" y="122"/>
                  </a:lnTo>
                  <a:lnTo>
                    <a:pt x="462" y="207"/>
                  </a:lnTo>
                  <a:lnTo>
                    <a:pt x="418" y="254"/>
                  </a:lnTo>
                  <a:lnTo>
                    <a:pt x="360" y="281"/>
                  </a:lnTo>
                  <a:lnTo>
                    <a:pt x="160" y="329"/>
                  </a:lnTo>
                  <a:lnTo>
                    <a:pt x="21" y="367"/>
                  </a:lnTo>
                  <a:lnTo>
                    <a:pt x="0" y="376"/>
                  </a:lnTo>
                  <a:lnTo>
                    <a:pt x="0" y="385"/>
                  </a:lnTo>
                  <a:lnTo>
                    <a:pt x="21" y="396"/>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92" name="Freeform 1316"/>
            <p:cNvSpPr>
              <a:spLocks/>
            </p:cNvSpPr>
            <p:nvPr/>
          </p:nvSpPr>
          <p:spPr bwMode="auto">
            <a:xfrm>
              <a:off x="5052" y="2908"/>
              <a:ext cx="45" cy="61"/>
            </a:xfrm>
            <a:custGeom>
              <a:avLst/>
              <a:gdLst>
                <a:gd name="T0" fmla="*/ 667 w 681"/>
                <a:gd name="T1" fmla="*/ 703 h 791"/>
                <a:gd name="T2" fmla="*/ 659 w 681"/>
                <a:gd name="T3" fmla="*/ 755 h 791"/>
                <a:gd name="T4" fmla="*/ 627 w 681"/>
                <a:gd name="T5" fmla="*/ 791 h 791"/>
                <a:gd name="T6" fmla="*/ 564 w 681"/>
                <a:gd name="T7" fmla="*/ 788 h 791"/>
                <a:gd name="T8" fmla="*/ 467 w 681"/>
                <a:gd name="T9" fmla="*/ 735 h 791"/>
                <a:gd name="T10" fmla="*/ 351 w 681"/>
                <a:gd name="T11" fmla="*/ 636 h 791"/>
                <a:gd name="T12" fmla="*/ 235 w 681"/>
                <a:gd name="T13" fmla="*/ 523 h 791"/>
                <a:gd name="T14" fmla="*/ 126 w 681"/>
                <a:gd name="T15" fmla="*/ 420 h 791"/>
                <a:gd name="T16" fmla="*/ 72 w 681"/>
                <a:gd name="T17" fmla="*/ 378 h 791"/>
                <a:gd name="T18" fmla="*/ 19 w 681"/>
                <a:gd name="T19" fmla="*/ 350 h 791"/>
                <a:gd name="T20" fmla="*/ 0 w 681"/>
                <a:gd name="T21" fmla="*/ 339 h 791"/>
                <a:gd name="T22" fmla="*/ 0 w 681"/>
                <a:gd name="T23" fmla="*/ 332 h 791"/>
                <a:gd name="T24" fmla="*/ 19 w 681"/>
                <a:gd name="T25" fmla="*/ 323 h 791"/>
                <a:gd name="T26" fmla="*/ 146 w 681"/>
                <a:gd name="T27" fmla="*/ 285 h 791"/>
                <a:gd name="T28" fmla="*/ 327 w 681"/>
                <a:gd name="T29" fmla="*/ 244 h 791"/>
                <a:gd name="T30" fmla="*/ 383 w 681"/>
                <a:gd name="T31" fmla="*/ 219 h 791"/>
                <a:gd name="T32" fmla="*/ 423 w 681"/>
                <a:gd name="T33" fmla="*/ 183 h 791"/>
                <a:gd name="T34" fmla="*/ 471 w 681"/>
                <a:gd name="T35" fmla="*/ 111 h 791"/>
                <a:gd name="T36" fmla="*/ 497 w 681"/>
                <a:gd name="T37" fmla="*/ 74 h 791"/>
                <a:gd name="T38" fmla="*/ 532 w 681"/>
                <a:gd name="T39" fmla="*/ 32 h 791"/>
                <a:gd name="T40" fmla="*/ 558 w 681"/>
                <a:gd name="T41" fmla="*/ 14 h 791"/>
                <a:gd name="T42" fmla="*/ 583 w 681"/>
                <a:gd name="T43" fmla="*/ 2 h 791"/>
                <a:gd name="T44" fmla="*/ 613 w 681"/>
                <a:gd name="T45" fmla="*/ 0 h 791"/>
                <a:gd name="T46" fmla="*/ 648 w 681"/>
                <a:gd name="T47" fmla="*/ 14 h 791"/>
                <a:gd name="T48" fmla="*/ 676 w 681"/>
                <a:gd name="T49" fmla="*/ 37 h 791"/>
                <a:gd name="T50" fmla="*/ 681 w 681"/>
                <a:gd name="T51" fmla="*/ 67 h 791"/>
                <a:gd name="T52" fmla="*/ 648 w 681"/>
                <a:gd name="T53" fmla="*/ 147 h 791"/>
                <a:gd name="T54" fmla="*/ 587 w 681"/>
                <a:gd name="T55" fmla="*/ 242 h 791"/>
                <a:gd name="T56" fmla="*/ 534 w 681"/>
                <a:gd name="T57" fmla="*/ 343 h 791"/>
                <a:gd name="T58" fmla="*/ 527 w 681"/>
                <a:gd name="T59" fmla="*/ 394 h 791"/>
                <a:gd name="T60" fmla="*/ 534 w 681"/>
                <a:gd name="T61" fmla="*/ 445 h 791"/>
                <a:gd name="T62" fmla="*/ 580 w 681"/>
                <a:gd name="T63" fmla="*/ 544 h 791"/>
                <a:gd name="T64" fmla="*/ 639 w 681"/>
                <a:gd name="T65" fmla="*/ 631 h 791"/>
                <a:gd name="T66" fmla="*/ 659 w 681"/>
                <a:gd name="T67" fmla="*/ 669 h 791"/>
                <a:gd name="T68" fmla="*/ 667 w 681"/>
                <a:gd name="T69" fmla="*/ 703 h 7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1" h="791">
                  <a:moveTo>
                    <a:pt x="667" y="703"/>
                  </a:moveTo>
                  <a:lnTo>
                    <a:pt x="659" y="755"/>
                  </a:lnTo>
                  <a:lnTo>
                    <a:pt x="627" y="791"/>
                  </a:lnTo>
                  <a:lnTo>
                    <a:pt x="564" y="788"/>
                  </a:lnTo>
                  <a:lnTo>
                    <a:pt x="467" y="735"/>
                  </a:lnTo>
                  <a:lnTo>
                    <a:pt x="351" y="636"/>
                  </a:lnTo>
                  <a:lnTo>
                    <a:pt x="235" y="523"/>
                  </a:lnTo>
                  <a:lnTo>
                    <a:pt x="126" y="420"/>
                  </a:lnTo>
                  <a:lnTo>
                    <a:pt x="72" y="378"/>
                  </a:lnTo>
                  <a:lnTo>
                    <a:pt x="19" y="350"/>
                  </a:lnTo>
                  <a:lnTo>
                    <a:pt x="0" y="339"/>
                  </a:lnTo>
                  <a:lnTo>
                    <a:pt x="0" y="332"/>
                  </a:lnTo>
                  <a:lnTo>
                    <a:pt x="19" y="323"/>
                  </a:lnTo>
                  <a:lnTo>
                    <a:pt x="146" y="285"/>
                  </a:lnTo>
                  <a:lnTo>
                    <a:pt x="327" y="244"/>
                  </a:lnTo>
                  <a:lnTo>
                    <a:pt x="383" y="219"/>
                  </a:lnTo>
                  <a:lnTo>
                    <a:pt x="423" y="183"/>
                  </a:lnTo>
                  <a:lnTo>
                    <a:pt x="471" y="111"/>
                  </a:lnTo>
                  <a:lnTo>
                    <a:pt x="497" y="74"/>
                  </a:lnTo>
                  <a:lnTo>
                    <a:pt x="532" y="32"/>
                  </a:lnTo>
                  <a:lnTo>
                    <a:pt x="558" y="14"/>
                  </a:lnTo>
                  <a:lnTo>
                    <a:pt x="583" y="2"/>
                  </a:lnTo>
                  <a:lnTo>
                    <a:pt x="613" y="0"/>
                  </a:lnTo>
                  <a:lnTo>
                    <a:pt x="648" y="14"/>
                  </a:lnTo>
                  <a:lnTo>
                    <a:pt x="676" y="37"/>
                  </a:lnTo>
                  <a:lnTo>
                    <a:pt x="681" y="67"/>
                  </a:lnTo>
                  <a:lnTo>
                    <a:pt x="648" y="147"/>
                  </a:lnTo>
                  <a:lnTo>
                    <a:pt x="587" y="242"/>
                  </a:lnTo>
                  <a:lnTo>
                    <a:pt x="534" y="343"/>
                  </a:lnTo>
                  <a:lnTo>
                    <a:pt x="527" y="394"/>
                  </a:lnTo>
                  <a:lnTo>
                    <a:pt x="534" y="445"/>
                  </a:lnTo>
                  <a:lnTo>
                    <a:pt x="580" y="544"/>
                  </a:lnTo>
                  <a:lnTo>
                    <a:pt x="639" y="631"/>
                  </a:lnTo>
                  <a:lnTo>
                    <a:pt x="659" y="669"/>
                  </a:lnTo>
                  <a:lnTo>
                    <a:pt x="667" y="703"/>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93" name="Freeform 1317"/>
            <p:cNvSpPr>
              <a:spLocks/>
            </p:cNvSpPr>
            <p:nvPr/>
          </p:nvSpPr>
          <p:spPr bwMode="auto">
            <a:xfrm>
              <a:off x="5055" y="2912"/>
              <a:ext cx="41" cy="53"/>
            </a:xfrm>
            <a:custGeom>
              <a:avLst/>
              <a:gdLst>
                <a:gd name="T0" fmla="*/ 594 w 612"/>
                <a:gd name="T1" fmla="*/ 614 h 689"/>
                <a:gd name="T2" fmla="*/ 587 w 612"/>
                <a:gd name="T3" fmla="*/ 660 h 689"/>
                <a:gd name="T4" fmla="*/ 560 w 612"/>
                <a:gd name="T5" fmla="*/ 689 h 689"/>
                <a:gd name="T6" fmla="*/ 504 w 612"/>
                <a:gd name="T7" fmla="*/ 687 h 689"/>
                <a:gd name="T8" fmla="*/ 415 w 612"/>
                <a:gd name="T9" fmla="*/ 641 h 689"/>
                <a:gd name="T10" fmla="*/ 311 w 612"/>
                <a:gd name="T11" fmla="*/ 554 h 689"/>
                <a:gd name="T12" fmla="*/ 209 w 612"/>
                <a:gd name="T13" fmla="*/ 452 h 689"/>
                <a:gd name="T14" fmla="*/ 109 w 612"/>
                <a:gd name="T15" fmla="*/ 360 h 689"/>
                <a:gd name="T16" fmla="*/ 63 w 612"/>
                <a:gd name="T17" fmla="*/ 323 h 689"/>
                <a:gd name="T18" fmla="*/ 16 w 612"/>
                <a:gd name="T19" fmla="*/ 300 h 689"/>
                <a:gd name="T20" fmla="*/ 0 w 612"/>
                <a:gd name="T21" fmla="*/ 284 h 689"/>
                <a:gd name="T22" fmla="*/ 16 w 612"/>
                <a:gd name="T23" fmla="*/ 275 h 689"/>
                <a:gd name="T24" fmla="*/ 130 w 612"/>
                <a:gd name="T25" fmla="*/ 240 h 689"/>
                <a:gd name="T26" fmla="*/ 294 w 612"/>
                <a:gd name="T27" fmla="*/ 201 h 689"/>
                <a:gd name="T28" fmla="*/ 343 w 612"/>
                <a:gd name="T29" fmla="*/ 183 h 689"/>
                <a:gd name="T30" fmla="*/ 381 w 612"/>
                <a:gd name="T31" fmla="*/ 153 h 689"/>
                <a:gd name="T32" fmla="*/ 424 w 612"/>
                <a:gd name="T33" fmla="*/ 93 h 689"/>
                <a:gd name="T34" fmla="*/ 446 w 612"/>
                <a:gd name="T35" fmla="*/ 63 h 689"/>
                <a:gd name="T36" fmla="*/ 480 w 612"/>
                <a:gd name="T37" fmla="*/ 26 h 689"/>
                <a:gd name="T38" fmla="*/ 527 w 612"/>
                <a:gd name="T39" fmla="*/ 0 h 689"/>
                <a:gd name="T40" fmla="*/ 554 w 612"/>
                <a:gd name="T41" fmla="*/ 0 h 689"/>
                <a:gd name="T42" fmla="*/ 585 w 612"/>
                <a:gd name="T43" fmla="*/ 13 h 689"/>
                <a:gd name="T44" fmla="*/ 608 w 612"/>
                <a:gd name="T45" fmla="*/ 33 h 689"/>
                <a:gd name="T46" fmla="*/ 612 w 612"/>
                <a:gd name="T47" fmla="*/ 58 h 689"/>
                <a:gd name="T48" fmla="*/ 583 w 612"/>
                <a:gd name="T49" fmla="*/ 128 h 689"/>
                <a:gd name="T50" fmla="*/ 527 w 612"/>
                <a:gd name="T51" fmla="*/ 208 h 689"/>
                <a:gd name="T52" fmla="*/ 478 w 612"/>
                <a:gd name="T53" fmla="*/ 298 h 689"/>
                <a:gd name="T54" fmla="*/ 471 w 612"/>
                <a:gd name="T55" fmla="*/ 341 h 689"/>
                <a:gd name="T56" fmla="*/ 478 w 612"/>
                <a:gd name="T57" fmla="*/ 388 h 689"/>
                <a:gd name="T58" fmla="*/ 518 w 612"/>
                <a:gd name="T59" fmla="*/ 475 h 689"/>
                <a:gd name="T60" fmla="*/ 569 w 612"/>
                <a:gd name="T61" fmla="*/ 551 h 689"/>
                <a:gd name="T62" fmla="*/ 594 w 612"/>
                <a:gd name="T63" fmla="*/ 61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2" h="689">
                  <a:moveTo>
                    <a:pt x="594" y="614"/>
                  </a:moveTo>
                  <a:lnTo>
                    <a:pt x="587" y="660"/>
                  </a:lnTo>
                  <a:lnTo>
                    <a:pt x="560" y="689"/>
                  </a:lnTo>
                  <a:lnTo>
                    <a:pt x="504" y="687"/>
                  </a:lnTo>
                  <a:lnTo>
                    <a:pt x="415" y="641"/>
                  </a:lnTo>
                  <a:lnTo>
                    <a:pt x="311" y="554"/>
                  </a:lnTo>
                  <a:lnTo>
                    <a:pt x="209" y="452"/>
                  </a:lnTo>
                  <a:lnTo>
                    <a:pt x="109" y="360"/>
                  </a:lnTo>
                  <a:lnTo>
                    <a:pt x="63" y="323"/>
                  </a:lnTo>
                  <a:lnTo>
                    <a:pt x="16" y="300"/>
                  </a:lnTo>
                  <a:lnTo>
                    <a:pt x="0" y="284"/>
                  </a:lnTo>
                  <a:lnTo>
                    <a:pt x="16" y="275"/>
                  </a:lnTo>
                  <a:lnTo>
                    <a:pt x="130" y="240"/>
                  </a:lnTo>
                  <a:lnTo>
                    <a:pt x="294" y="201"/>
                  </a:lnTo>
                  <a:lnTo>
                    <a:pt x="343" y="183"/>
                  </a:lnTo>
                  <a:lnTo>
                    <a:pt x="381" y="153"/>
                  </a:lnTo>
                  <a:lnTo>
                    <a:pt x="424" y="93"/>
                  </a:lnTo>
                  <a:lnTo>
                    <a:pt x="446" y="63"/>
                  </a:lnTo>
                  <a:lnTo>
                    <a:pt x="480" y="26"/>
                  </a:lnTo>
                  <a:lnTo>
                    <a:pt x="527" y="0"/>
                  </a:lnTo>
                  <a:lnTo>
                    <a:pt x="554" y="0"/>
                  </a:lnTo>
                  <a:lnTo>
                    <a:pt x="585" y="13"/>
                  </a:lnTo>
                  <a:lnTo>
                    <a:pt x="608" y="33"/>
                  </a:lnTo>
                  <a:lnTo>
                    <a:pt x="612" y="58"/>
                  </a:lnTo>
                  <a:lnTo>
                    <a:pt x="583" y="128"/>
                  </a:lnTo>
                  <a:lnTo>
                    <a:pt x="527" y="208"/>
                  </a:lnTo>
                  <a:lnTo>
                    <a:pt x="478" y="298"/>
                  </a:lnTo>
                  <a:lnTo>
                    <a:pt x="471" y="341"/>
                  </a:lnTo>
                  <a:lnTo>
                    <a:pt x="478" y="388"/>
                  </a:lnTo>
                  <a:lnTo>
                    <a:pt x="518" y="475"/>
                  </a:lnTo>
                  <a:lnTo>
                    <a:pt x="569" y="551"/>
                  </a:lnTo>
                  <a:lnTo>
                    <a:pt x="594" y="614"/>
                  </a:lnTo>
                  <a:close/>
                </a:path>
              </a:pathLst>
            </a:custGeom>
            <a:solidFill>
              <a:srgbClr val="7373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94" name="Freeform 1318"/>
            <p:cNvSpPr>
              <a:spLocks/>
            </p:cNvSpPr>
            <p:nvPr/>
          </p:nvSpPr>
          <p:spPr bwMode="auto">
            <a:xfrm>
              <a:off x="5057" y="2915"/>
              <a:ext cx="37" cy="46"/>
            </a:xfrm>
            <a:custGeom>
              <a:avLst/>
              <a:gdLst>
                <a:gd name="T0" fmla="*/ 525 w 546"/>
                <a:gd name="T1" fmla="*/ 525 h 590"/>
                <a:gd name="T2" fmla="*/ 519 w 546"/>
                <a:gd name="T3" fmla="*/ 565 h 590"/>
                <a:gd name="T4" fmla="*/ 492 w 546"/>
                <a:gd name="T5" fmla="*/ 590 h 590"/>
                <a:gd name="T6" fmla="*/ 443 w 546"/>
                <a:gd name="T7" fmla="*/ 588 h 590"/>
                <a:gd name="T8" fmla="*/ 364 w 546"/>
                <a:gd name="T9" fmla="*/ 546 h 590"/>
                <a:gd name="T10" fmla="*/ 274 w 546"/>
                <a:gd name="T11" fmla="*/ 470 h 590"/>
                <a:gd name="T12" fmla="*/ 183 w 546"/>
                <a:gd name="T13" fmla="*/ 383 h 590"/>
                <a:gd name="T14" fmla="*/ 98 w 546"/>
                <a:gd name="T15" fmla="*/ 302 h 590"/>
                <a:gd name="T16" fmla="*/ 56 w 546"/>
                <a:gd name="T17" fmla="*/ 270 h 590"/>
                <a:gd name="T18" fmla="*/ 14 w 546"/>
                <a:gd name="T19" fmla="*/ 249 h 590"/>
                <a:gd name="T20" fmla="*/ 0 w 546"/>
                <a:gd name="T21" fmla="*/ 235 h 590"/>
                <a:gd name="T22" fmla="*/ 14 w 546"/>
                <a:gd name="T23" fmla="*/ 228 h 590"/>
                <a:gd name="T24" fmla="*/ 116 w 546"/>
                <a:gd name="T25" fmla="*/ 199 h 590"/>
                <a:gd name="T26" fmla="*/ 264 w 546"/>
                <a:gd name="T27" fmla="*/ 161 h 590"/>
                <a:gd name="T28" fmla="*/ 306 w 546"/>
                <a:gd name="T29" fmla="*/ 145 h 590"/>
                <a:gd name="T30" fmla="*/ 339 w 546"/>
                <a:gd name="T31" fmla="*/ 122 h 590"/>
                <a:gd name="T32" fmla="*/ 380 w 546"/>
                <a:gd name="T33" fmla="*/ 79 h 590"/>
                <a:gd name="T34" fmla="*/ 429 w 546"/>
                <a:gd name="T35" fmla="*/ 21 h 590"/>
                <a:gd name="T36" fmla="*/ 472 w 546"/>
                <a:gd name="T37" fmla="*/ 3 h 590"/>
                <a:gd name="T38" fmla="*/ 497 w 546"/>
                <a:gd name="T39" fmla="*/ 0 h 590"/>
                <a:gd name="T40" fmla="*/ 523 w 546"/>
                <a:gd name="T41" fmla="*/ 12 h 590"/>
                <a:gd name="T42" fmla="*/ 543 w 546"/>
                <a:gd name="T43" fmla="*/ 28 h 590"/>
                <a:gd name="T44" fmla="*/ 546 w 546"/>
                <a:gd name="T45" fmla="*/ 51 h 590"/>
                <a:gd name="T46" fmla="*/ 519 w 546"/>
                <a:gd name="T47" fmla="*/ 111 h 590"/>
                <a:gd name="T48" fmla="*/ 472 w 546"/>
                <a:gd name="T49" fmla="*/ 177 h 590"/>
                <a:gd name="T50" fmla="*/ 427 w 546"/>
                <a:gd name="T51" fmla="*/ 254 h 590"/>
                <a:gd name="T52" fmla="*/ 420 w 546"/>
                <a:gd name="T53" fmla="*/ 290 h 590"/>
                <a:gd name="T54" fmla="*/ 425 w 546"/>
                <a:gd name="T55" fmla="*/ 330 h 590"/>
                <a:gd name="T56" fmla="*/ 460 w 546"/>
                <a:gd name="T57" fmla="*/ 405 h 590"/>
                <a:gd name="T58" fmla="*/ 503 w 546"/>
                <a:gd name="T59" fmla="*/ 473 h 590"/>
                <a:gd name="T60" fmla="*/ 525 w 546"/>
                <a:gd name="T61" fmla="*/ 525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46" h="590">
                  <a:moveTo>
                    <a:pt x="525" y="525"/>
                  </a:moveTo>
                  <a:lnTo>
                    <a:pt x="519" y="565"/>
                  </a:lnTo>
                  <a:lnTo>
                    <a:pt x="492" y="590"/>
                  </a:lnTo>
                  <a:lnTo>
                    <a:pt x="443" y="588"/>
                  </a:lnTo>
                  <a:lnTo>
                    <a:pt x="364" y="546"/>
                  </a:lnTo>
                  <a:lnTo>
                    <a:pt x="274" y="470"/>
                  </a:lnTo>
                  <a:lnTo>
                    <a:pt x="183" y="383"/>
                  </a:lnTo>
                  <a:lnTo>
                    <a:pt x="98" y="302"/>
                  </a:lnTo>
                  <a:lnTo>
                    <a:pt x="56" y="270"/>
                  </a:lnTo>
                  <a:lnTo>
                    <a:pt x="14" y="249"/>
                  </a:lnTo>
                  <a:lnTo>
                    <a:pt x="0" y="235"/>
                  </a:lnTo>
                  <a:lnTo>
                    <a:pt x="14" y="228"/>
                  </a:lnTo>
                  <a:lnTo>
                    <a:pt x="116" y="199"/>
                  </a:lnTo>
                  <a:lnTo>
                    <a:pt x="264" y="161"/>
                  </a:lnTo>
                  <a:lnTo>
                    <a:pt x="306" y="145"/>
                  </a:lnTo>
                  <a:lnTo>
                    <a:pt x="339" y="122"/>
                  </a:lnTo>
                  <a:lnTo>
                    <a:pt x="380" y="79"/>
                  </a:lnTo>
                  <a:lnTo>
                    <a:pt x="429" y="21"/>
                  </a:lnTo>
                  <a:lnTo>
                    <a:pt x="472" y="3"/>
                  </a:lnTo>
                  <a:lnTo>
                    <a:pt x="497" y="0"/>
                  </a:lnTo>
                  <a:lnTo>
                    <a:pt x="523" y="12"/>
                  </a:lnTo>
                  <a:lnTo>
                    <a:pt x="543" y="28"/>
                  </a:lnTo>
                  <a:lnTo>
                    <a:pt x="546" y="51"/>
                  </a:lnTo>
                  <a:lnTo>
                    <a:pt x="519" y="111"/>
                  </a:lnTo>
                  <a:lnTo>
                    <a:pt x="472" y="177"/>
                  </a:lnTo>
                  <a:lnTo>
                    <a:pt x="427" y="254"/>
                  </a:lnTo>
                  <a:lnTo>
                    <a:pt x="420" y="290"/>
                  </a:lnTo>
                  <a:lnTo>
                    <a:pt x="425" y="330"/>
                  </a:lnTo>
                  <a:lnTo>
                    <a:pt x="460" y="405"/>
                  </a:lnTo>
                  <a:lnTo>
                    <a:pt x="503" y="473"/>
                  </a:lnTo>
                  <a:lnTo>
                    <a:pt x="525" y="525"/>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95" name="Freeform 1319"/>
            <p:cNvSpPr>
              <a:spLocks/>
            </p:cNvSpPr>
            <p:nvPr/>
          </p:nvSpPr>
          <p:spPr bwMode="auto">
            <a:xfrm>
              <a:off x="5060" y="2919"/>
              <a:ext cx="32" cy="38"/>
            </a:xfrm>
            <a:custGeom>
              <a:avLst/>
              <a:gdLst>
                <a:gd name="T0" fmla="*/ 14 w 482"/>
                <a:gd name="T1" fmla="*/ 201 h 491"/>
                <a:gd name="T2" fmla="*/ 86 w 482"/>
                <a:gd name="T3" fmla="*/ 244 h 491"/>
                <a:gd name="T4" fmla="*/ 160 w 482"/>
                <a:gd name="T5" fmla="*/ 314 h 491"/>
                <a:gd name="T6" fmla="*/ 237 w 482"/>
                <a:gd name="T7" fmla="*/ 387 h 491"/>
                <a:gd name="T8" fmla="*/ 316 w 482"/>
                <a:gd name="T9" fmla="*/ 452 h 491"/>
                <a:gd name="T10" fmla="*/ 383 w 482"/>
                <a:gd name="T11" fmla="*/ 489 h 491"/>
                <a:gd name="T12" fmla="*/ 428 w 482"/>
                <a:gd name="T13" fmla="*/ 491 h 491"/>
                <a:gd name="T14" fmla="*/ 450 w 482"/>
                <a:gd name="T15" fmla="*/ 470 h 491"/>
                <a:gd name="T16" fmla="*/ 455 w 482"/>
                <a:gd name="T17" fmla="*/ 438 h 491"/>
                <a:gd name="T18" fmla="*/ 437 w 482"/>
                <a:gd name="T19" fmla="*/ 395 h 491"/>
                <a:gd name="T20" fmla="*/ 402 w 482"/>
                <a:gd name="T21" fmla="*/ 337 h 491"/>
                <a:gd name="T22" fmla="*/ 372 w 482"/>
                <a:gd name="T23" fmla="*/ 275 h 491"/>
                <a:gd name="T24" fmla="*/ 367 w 482"/>
                <a:gd name="T25" fmla="*/ 242 h 491"/>
                <a:gd name="T26" fmla="*/ 374 w 482"/>
                <a:gd name="T27" fmla="*/ 210 h 491"/>
                <a:gd name="T28" fmla="*/ 413 w 482"/>
                <a:gd name="T29" fmla="*/ 147 h 491"/>
                <a:gd name="T30" fmla="*/ 457 w 482"/>
                <a:gd name="T31" fmla="*/ 93 h 491"/>
                <a:gd name="T32" fmla="*/ 482 w 482"/>
                <a:gd name="T33" fmla="*/ 45 h 491"/>
                <a:gd name="T34" fmla="*/ 480 w 482"/>
                <a:gd name="T35" fmla="*/ 23 h 491"/>
                <a:gd name="T36" fmla="*/ 462 w 482"/>
                <a:gd name="T37" fmla="*/ 9 h 491"/>
                <a:gd name="T38" fmla="*/ 415 w 482"/>
                <a:gd name="T39" fmla="*/ 0 h 491"/>
                <a:gd name="T40" fmla="*/ 379 w 482"/>
                <a:gd name="T41" fmla="*/ 16 h 491"/>
                <a:gd name="T42" fmla="*/ 337 w 482"/>
                <a:gd name="T43" fmla="*/ 65 h 491"/>
                <a:gd name="T44" fmla="*/ 300 w 482"/>
                <a:gd name="T45" fmla="*/ 95 h 491"/>
                <a:gd name="T46" fmla="*/ 232 w 482"/>
                <a:gd name="T47" fmla="*/ 120 h 491"/>
                <a:gd name="T48" fmla="*/ 102 w 482"/>
                <a:gd name="T49" fmla="*/ 155 h 491"/>
                <a:gd name="T50" fmla="*/ 14 w 482"/>
                <a:gd name="T51" fmla="*/ 183 h 491"/>
                <a:gd name="T52" fmla="*/ 0 w 482"/>
                <a:gd name="T53" fmla="*/ 187 h 491"/>
                <a:gd name="T54" fmla="*/ 14 w 482"/>
                <a:gd name="T55" fmla="*/ 20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2" h="491">
                  <a:moveTo>
                    <a:pt x="14" y="201"/>
                  </a:moveTo>
                  <a:lnTo>
                    <a:pt x="86" y="244"/>
                  </a:lnTo>
                  <a:lnTo>
                    <a:pt x="160" y="314"/>
                  </a:lnTo>
                  <a:lnTo>
                    <a:pt x="237" y="387"/>
                  </a:lnTo>
                  <a:lnTo>
                    <a:pt x="316" y="452"/>
                  </a:lnTo>
                  <a:lnTo>
                    <a:pt x="383" y="489"/>
                  </a:lnTo>
                  <a:lnTo>
                    <a:pt x="428" y="491"/>
                  </a:lnTo>
                  <a:lnTo>
                    <a:pt x="450" y="470"/>
                  </a:lnTo>
                  <a:lnTo>
                    <a:pt x="455" y="438"/>
                  </a:lnTo>
                  <a:lnTo>
                    <a:pt x="437" y="395"/>
                  </a:lnTo>
                  <a:lnTo>
                    <a:pt x="402" y="337"/>
                  </a:lnTo>
                  <a:lnTo>
                    <a:pt x="372" y="275"/>
                  </a:lnTo>
                  <a:lnTo>
                    <a:pt x="367" y="242"/>
                  </a:lnTo>
                  <a:lnTo>
                    <a:pt x="374" y="210"/>
                  </a:lnTo>
                  <a:lnTo>
                    <a:pt x="413" y="147"/>
                  </a:lnTo>
                  <a:lnTo>
                    <a:pt x="457" y="93"/>
                  </a:lnTo>
                  <a:lnTo>
                    <a:pt x="482" y="45"/>
                  </a:lnTo>
                  <a:lnTo>
                    <a:pt x="480" y="23"/>
                  </a:lnTo>
                  <a:lnTo>
                    <a:pt x="462" y="9"/>
                  </a:lnTo>
                  <a:lnTo>
                    <a:pt x="415" y="0"/>
                  </a:lnTo>
                  <a:lnTo>
                    <a:pt x="379" y="16"/>
                  </a:lnTo>
                  <a:lnTo>
                    <a:pt x="337" y="65"/>
                  </a:lnTo>
                  <a:lnTo>
                    <a:pt x="300" y="95"/>
                  </a:lnTo>
                  <a:lnTo>
                    <a:pt x="232" y="120"/>
                  </a:lnTo>
                  <a:lnTo>
                    <a:pt x="102" y="155"/>
                  </a:lnTo>
                  <a:lnTo>
                    <a:pt x="14" y="183"/>
                  </a:lnTo>
                  <a:lnTo>
                    <a:pt x="0" y="187"/>
                  </a:lnTo>
                  <a:lnTo>
                    <a:pt x="14" y="201"/>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96" name="Freeform 1320"/>
            <p:cNvSpPr>
              <a:spLocks/>
            </p:cNvSpPr>
            <p:nvPr/>
          </p:nvSpPr>
          <p:spPr bwMode="auto">
            <a:xfrm>
              <a:off x="5066" y="2931"/>
              <a:ext cx="39" cy="56"/>
            </a:xfrm>
            <a:custGeom>
              <a:avLst/>
              <a:gdLst>
                <a:gd name="T0" fmla="*/ 0 w 588"/>
                <a:gd name="T1" fmla="*/ 0 h 723"/>
                <a:gd name="T2" fmla="*/ 40 w 588"/>
                <a:gd name="T3" fmla="*/ 32 h 723"/>
                <a:gd name="T4" fmla="*/ 94 w 588"/>
                <a:gd name="T5" fmla="*/ 98 h 723"/>
                <a:gd name="T6" fmla="*/ 239 w 588"/>
                <a:gd name="T7" fmla="*/ 294 h 723"/>
                <a:gd name="T8" fmla="*/ 414 w 588"/>
                <a:gd name="T9" fmla="*/ 525 h 723"/>
                <a:gd name="T10" fmla="*/ 588 w 588"/>
                <a:gd name="T11" fmla="*/ 723 h 723"/>
              </a:gdLst>
              <a:ahLst/>
              <a:cxnLst>
                <a:cxn ang="0">
                  <a:pos x="T0" y="T1"/>
                </a:cxn>
                <a:cxn ang="0">
                  <a:pos x="T2" y="T3"/>
                </a:cxn>
                <a:cxn ang="0">
                  <a:pos x="T4" y="T5"/>
                </a:cxn>
                <a:cxn ang="0">
                  <a:pos x="T6" y="T7"/>
                </a:cxn>
                <a:cxn ang="0">
                  <a:pos x="T8" y="T9"/>
                </a:cxn>
                <a:cxn ang="0">
                  <a:pos x="T10" y="T11"/>
                </a:cxn>
              </a:cxnLst>
              <a:rect l="0" t="0" r="r" b="b"/>
              <a:pathLst>
                <a:path w="588" h="723">
                  <a:moveTo>
                    <a:pt x="0" y="0"/>
                  </a:moveTo>
                  <a:lnTo>
                    <a:pt x="40" y="32"/>
                  </a:lnTo>
                  <a:lnTo>
                    <a:pt x="94" y="98"/>
                  </a:lnTo>
                  <a:lnTo>
                    <a:pt x="239" y="294"/>
                  </a:lnTo>
                  <a:lnTo>
                    <a:pt x="414" y="525"/>
                  </a:lnTo>
                  <a:lnTo>
                    <a:pt x="588" y="723"/>
                  </a:lnTo>
                </a:path>
              </a:pathLst>
            </a:custGeom>
            <a:noFill/>
            <a:ln w="1588">
              <a:solidFill>
                <a:srgbClr val="2626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97" name="Freeform 1321"/>
            <p:cNvSpPr>
              <a:spLocks/>
            </p:cNvSpPr>
            <p:nvPr/>
          </p:nvSpPr>
          <p:spPr bwMode="auto">
            <a:xfrm>
              <a:off x="5233" y="3005"/>
              <a:ext cx="107" cy="93"/>
            </a:xfrm>
            <a:custGeom>
              <a:avLst/>
              <a:gdLst>
                <a:gd name="T0" fmla="*/ 1233 w 1603"/>
                <a:gd name="T1" fmla="*/ 1121 h 1213"/>
                <a:gd name="T2" fmla="*/ 1336 w 1603"/>
                <a:gd name="T3" fmla="*/ 1004 h 1213"/>
                <a:gd name="T4" fmla="*/ 1405 w 1603"/>
                <a:gd name="T5" fmla="*/ 950 h 1213"/>
                <a:gd name="T6" fmla="*/ 1498 w 1603"/>
                <a:gd name="T7" fmla="*/ 920 h 1213"/>
                <a:gd name="T8" fmla="*/ 1554 w 1603"/>
                <a:gd name="T9" fmla="*/ 904 h 1213"/>
                <a:gd name="T10" fmla="*/ 1584 w 1603"/>
                <a:gd name="T11" fmla="*/ 884 h 1213"/>
                <a:gd name="T12" fmla="*/ 1598 w 1603"/>
                <a:gd name="T13" fmla="*/ 861 h 1213"/>
                <a:gd name="T14" fmla="*/ 1603 w 1603"/>
                <a:gd name="T15" fmla="*/ 845 h 1213"/>
                <a:gd name="T16" fmla="*/ 1596 w 1603"/>
                <a:gd name="T17" fmla="*/ 812 h 1213"/>
                <a:gd name="T18" fmla="*/ 1565 w 1603"/>
                <a:gd name="T19" fmla="*/ 778 h 1213"/>
                <a:gd name="T20" fmla="*/ 1524 w 1603"/>
                <a:gd name="T21" fmla="*/ 743 h 1213"/>
                <a:gd name="T22" fmla="*/ 1473 w 1603"/>
                <a:gd name="T23" fmla="*/ 716 h 1213"/>
                <a:gd name="T24" fmla="*/ 1256 w 1603"/>
                <a:gd name="T25" fmla="*/ 658 h 1213"/>
                <a:gd name="T26" fmla="*/ 1129 w 1603"/>
                <a:gd name="T27" fmla="*/ 619 h 1213"/>
                <a:gd name="T28" fmla="*/ 1034 w 1603"/>
                <a:gd name="T29" fmla="*/ 577 h 1213"/>
                <a:gd name="T30" fmla="*/ 591 w 1603"/>
                <a:gd name="T31" fmla="*/ 287 h 1213"/>
                <a:gd name="T32" fmla="*/ 393 w 1603"/>
                <a:gd name="T33" fmla="*/ 163 h 1213"/>
                <a:gd name="T34" fmla="*/ 264 w 1603"/>
                <a:gd name="T35" fmla="*/ 82 h 1213"/>
                <a:gd name="T36" fmla="*/ 168 w 1603"/>
                <a:gd name="T37" fmla="*/ 34 h 1213"/>
                <a:gd name="T38" fmla="*/ 63 w 1603"/>
                <a:gd name="T39" fmla="*/ 2 h 1213"/>
                <a:gd name="T40" fmla="*/ 29 w 1603"/>
                <a:gd name="T41" fmla="*/ 0 h 1213"/>
                <a:gd name="T42" fmla="*/ 7 w 1603"/>
                <a:gd name="T43" fmla="*/ 11 h 1213"/>
                <a:gd name="T44" fmla="*/ 0 w 1603"/>
                <a:gd name="T45" fmla="*/ 41 h 1213"/>
                <a:gd name="T46" fmla="*/ 12 w 1603"/>
                <a:gd name="T47" fmla="*/ 82 h 1213"/>
                <a:gd name="T48" fmla="*/ 52 w 1603"/>
                <a:gd name="T49" fmla="*/ 154 h 1213"/>
                <a:gd name="T50" fmla="*/ 126 w 1603"/>
                <a:gd name="T51" fmla="*/ 315 h 1213"/>
                <a:gd name="T52" fmla="*/ 188 w 1603"/>
                <a:gd name="T53" fmla="*/ 441 h 1213"/>
                <a:gd name="T54" fmla="*/ 266 w 1603"/>
                <a:gd name="T55" fmla="*/ 561 h 1213"/>
                <a:gd name="T56" fmla="*/ 312 w 1603"/>
                <a:gd name="T57" fmla="*/ 608 h 1213"/>
                <a:gd name="T58" fmla="*/ 363 w 1603"/>
                <a:gd name="T59" fmla="*/ 646 h 1213"/>
                <a:gd name="T60" fmla="*/ 477 w 1603"/>
                <a:gd name="T61" fmla="*/ 706 h 1213"/>
                <a:gd name="T62" fmla="*/ 591 w 1603"/>
                <a:gd name="T63" fmla="*/ 766 h 1213"/>
                <a:gd name="T64" fmla="*/ 644 w 1603"/>
                <a:gd name="T65" fmla="*/ 801 h 1213"/>
                <a:gd name="T66" fmla="*/ 690 w 1603"/>
                <a:gd name="T67" fmla="*/ 847 h 1213"/>
                <a:gd name="T68" fmla="*/ 834 w 1603"/>
                <a:gd name="T69" fmla="*/ 994 h 1213"/>
                <a:gd name="T70" fmla="*/ 878 w 1603"/>
                <a:gd name="T71" fmla="*/ 1047 h 1213"/>
                <a:gd name="T72" fmla="*/ 897 w 1603"/>
                <a:gd name="T73" fmla="*/ 1105 h 1213"/>
                <a:gd name="T74" fmla="*/ 915 w 1603"/>
                <a:gd name="T75" fmla="*/ 1155 h 1213"/>
                <a:gd name="T76" fmla="*/ 950 w 1603"/>
                <a:gd name="T77" fmla="*/ 1187 h 1213"/>
                <a:gd name="T78" fmla="*/ 1012 w 1603"/>
                <a:gd name="T79" fmla="*/ 1211 h 1213"/>
                <a:gd name="T80" fmla="*/ 1048 w 1603"/>
                <a:gd name="T81" fmla="*/ 1213 h 1213"/>
                <a:gd name="T82" fmla="*/ 1106 w 1603"/>
                <a:gd name="T83" fmla="*/ 1202 h 1213"/>
                <a:gd name="T84" fmla="*/ 1173 w 1603"/>
                <a:gd name="T85" fmla="*/ 1171 h 1213"/>
                <a:gd name="T86" fmla="*/ 1233 w 1603"/>
                <a:gd name="T87" fmla="*/ 1121 h 1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03" h="1213">
                  <a:moveTo>
                    <a:pt x="1233" y="1121"/>
                  </a:moveTo>
                  <a:lnTo>
                    <a:pt x="1336" y="1004"/>
                  </a:lnTo>
                  <a:lnTo>
                    <a:pt x="1405" y="950"/>
                  </a:lnTo>
                  <a:lnTo>
                    <a:pt x="1498" y="920"/>
                  </a:lnTo>
                  <a:lnTo>
                    <a:pt x="1554" y="904"/>
                  </a:lnTo>
                  <a:lnTo>
                    <a:pt x="1584" y="884"/>
                  </a:lnTo>
                  <a:lnTo>
                    <a:pt x="1598" y="861"/>
                  </a:lnTo>
                  <a:lnTo>
                    <a:pt x="1603" y="845"/>
                  </a:lnTo>
                  <a:lnTo>
                    <a:pt x="1596" y="812"/>
                  </a:lnTo>
                  <a:lnTo>
                    <a:pt x="1565" y="778"/>
                  </a:lnTo>
                  <a:lnTo>
                    <a:pt x="1524" y="743"/>
                  </a:lnTo>
                  <a:lnTo>
                    <a:pt x="1473" y="716"/>
                  </a:lnTo>
                  <a:lnTo>
                    <a:pt x="1256" y="658"/>
                  </a:lnTo>
                  <a:lnTo>
                    <a:pt x="1129" y="619"/>
                  </a:lnTo>
                  <a:lnTo>
                    <a:pt x="1034" y="577"/>
                  </a:lnTo>
                  <a:lnTo>
                    <a:pt x="591" y="287"/>
                  </a:lnTo>
                  <a:lnTo>
                    <a:pt x="393" y="163"/>
                  </a:lnTo>
                  <a:lnTo>
                    <a:pt x="264" y="82"/>
                  </a:lnTo>
                  <a:lnTo>
                    <a:pt x="168" y="34"/>
                  </a:lnTo>
                  <a:lnTo>
                    <a:pt x="63" y="2"/>
                  </a:lnTo>
                  <a:lnTo>
                    <a:pt x="29" y="0"/>
                  </a:lnTo>
                  <a:lnTo>
                    <a:pt x="7" y="11"/>
                  </a:lnTo>
                  <a:lnTo>
                    <a:pt x="0" y="41"/>
                  </a:lnTo>
                  <a:lnTo>
                    <a:pt x="12" y="82"/>
                  </a:lnTo>
                  <a:lnTo>
                    <a:pt x="52" y="154"/>
                  </a:lnTo>
                  <a:lnTo>
                    <a:pt x="126" y="315"/>
                  </a:lnTo>
                  <a:lnTo>
                    <a:pt x="188" y="441"/>
                  </a:lnTo>
                  <a:lnTo>
                    <a:pt x="266" y="561"/>
                  </a:lnTo>
                  <a:lnTo>
                    <a:pt x="312" y="608"/>
                  </a:lnTo>
                  <a:lnTo>
                    <a:pt x="363" y="646"/>
                  </a:lnTo>
                  <a:lnTo>
                    <a:pt x="477" y="706"/>
                  </a:lnTo>
                  <a:lnTo>
                    <a:pt x="591" y="766"/>
                  </a:lnTo>
                  <a:lnTo>
                    <a:pt x="644" y="801"/>
                  </a:lnTo>
                  <a:lnTo>
                    <a:pt x="690" y="847"/>
                  </a:lnTo>
                  <a:lnTo>
                    <a:pt x="834" y="994"/>
                  </a:lnTo>
                  <a:lnTo>
                    <a:pt x="878" y="1047"/>
                  </a:lnTo>
                  <a:lnTo>
                    <a:pt x="897" y="1105"/>
                  </a:lnTo>
                  <a:lnTo>
                    <a:pt x="915" y="1155"/>
                  </a:lnTo>
                  <a:lnTo>
                    <a:pt x="950" y="1187"/>
                  </a:lnTo>
                  <a:lnTo>
                    <a:pt x="1012" y="1211"/>
                  </a:lnTo>
                  <a:lnTo>
                    <a:pt x="1048" y="1213"/>
                  </a:lnTo>
                  <a:lnTo>
                    <a:pt x="1106" y="1202"/>
                  </a:lnTo>
                  <a:lnTo>
                    <a:pt x="1173" y="1171"/>
                  </a:lnTo>
                  <a:lnTo>
                    <a:pt x="1233" y="1121"/>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98" name="Freeform 1322"/>
            <p:cNvSpPr>
              <a:spLocks/>
            </p:cNvSpPr>
            <p:nvPr/>
          </p:nvSpPr>
          <p:spPr bwMode="auto">
            <a:xfrm>
              <a:off x="5242" y="3014"/>
              <a:ext cx="94" cy="80"/>
            </a:xfrm>
            <a:custGeom>
              <a:avLst/>
              <a:gdLst>
                <a:gd name="T0" fmla="*/ 603 w 1406"/>
                <a:gd name="T1" fmla="*/ 734 h 1049"/>
                <a:gd name="T2" fmla="*/ 562 w 1406"/>
                <a:gd name="T3" fmla="*/ 695 h 1049"/>
                <a:gd name="T4" fmla="*/ 517 w 1406"/>
                <a:gd name="T5" fmla="*/ 663 h 1049"/>
                <a:gd name="T6" fmla="*/ 415 w 1406"/>
                <a:gd name="T7" fmla="*/ 612 h 1049"/>
                <a:gd name="T8" fmla="*/ 315 w 1406"/>
                <a:gd name="T9" fmla="*/ 559 h 1049"/>
                <a:gd name="T10" fmla="*/ 229 w 1406"/>
                <a:gd name="T11" fmla="*/ 488 h 1049"/>
                <a:gd name="T12" fmla="*/ 162 w 1406"/>
                <a:gd name="T13" fmla="*/ 384 h 1049"/>
                <a:gd name="T14" fmla="*/ 108 w 1406"/>
                <a:gd name="T15" fmla="*/ 274 h 1049"/>
                <a:gd name="T16" fmla="*/ 43 w 1406"/>
                <a:gd name="T17" fmla="*/ 131 h 1049"/>
                <a:gd name="T18" fmla="*/ 7 w 1406"/>
                <a:gd name="T19" fmla="*/ 68 h 1049"/>
                <a:gd name="T20" fmla="*/ 0 w 1406"/>
                <a:gd name="T21" fmla="*/ 34 h 1049"/>
                <a:gd name="T22" fmla="*/ 4 w 1406"/>
                <a:gd name="T23" fmla="*/ 9 h 1049"/>
                <a:gd name="T24" fmla="*/ 23 w 1406"/>
                <a:gd name="T25" fmla="*/ 0 h 1049"/>
                <a:gd name="T26" fmla="*/ 52 w 1406"/>
                <a:gd name="T27" fmla="*/ 2 h 1049"/>
                <a:gd name="T28" fmla="*/ 146 w 1406"/>
                <a:gd name="T29" fmla="*/ 30 h 1049"/>
                <a:gd name="T30" fmla="*/ 231 w 1406"/>
                <a:gd name="T31" fmla="*/ 71 h 1049"/>
                <a:gd name="T32" fmla="*/ 343 w 1406"/>
                <a:gd name="T33" fmla="*/ 140 h 1049"/>
                <a:gd name="T34" fmla="*/ 517 w 1406"/>
                <a:gd name="T35" fmla="*/ 249 h 1049"/>
                <a:gd name="T36" fmla="*/ 905 w 1406"/>
                <a:gd name="T37" fmla="*/ 502 h 1049"/>
                <a:gd name="T38" fmla="*/ 988 w 1406"/>
                <a:gd name="T39" fmla="*/ 538 h 1049"/>
                <a:gd name="T40" fmla="*/ 1102 w 1406"/>
                <a:gd name="T41" fmla="*/ 570 h 1049"/>
                <a:gd name="T42" fmla="*/ 1290 w 1406"/>
                <a:gd name="T43" fmla="*/ 619 h 1049"/>
                <a:gd name="T44" fmla="*/ 1336 w 1406"/>
                <a:gd name="T45" fmla="*/ 642 h 1049"/>
                <a:gd name="T46" fmla="*/ 1374 w 1406"/>
                <a:gd name="T47" fmla="*/ 672 h 1049"/>
                <a:gd name="T48" fmla="*/ 1399 w 1406"/>
                <a:gd name="T49" fmla="*/ 704 h 1049"/>
                <a:gd name="T50" fmla="*/ 1406 w 1406"/>
                <a:gd name="T51" fmla="*/ 732 h 1049"/>
                <a:gd name="T52" fmla="*/ 1390 w 1406"/>
                <a:gd name="T53" fmla="*/ 766 h 1049"/>
                <a:gd name="T54" fmla="*/ 1362 w 1406"/>
                <a:gd name="T55" fmla="*/ 785 h 1049"/>
                <a:gd name="T56" fmla="*/ 1314 w 1406"/>
                <a:gd name="T57" fmla="*/ 798 h 1049"/>
                <a:gd name="T58" fmla="*/ 1232 w 1406"/>
                <a:gd name="T59" fmla="*/ 824 h 1049"/>
                <a:gd name="T60" fmla="*/ 1169 w 1406"/>
                <a:gd name="T61" fmla="*/ 870 h 1049"/>
                <a:gd name="T62" fmla="*/ 1081 w 1406"/>
                <a:gd name="T63" fmla="*/ 974 h 1049"/>
                <a:gd name="T64" fmla="*/ 1028 w 1406"/>
                <a:gd name="T65" fmla="*/ 1017 h 1049"/>
                <a:gd name="T66" fmla="*/ 967 w 1406"/>
                <a:gd name="T67" fmla="*/ 1043 h 1049"/>
                <a:gd name="T68" fmla="*/ 889 w 1406"/>
                <a:gd name="T69" fmla="*/ 1049 h 1049"/>
                <a:gd name="T70" fmla="*/ 831 w 1406"/>
                <a:gd name="T71" fmla="*/ 1029 h 1049"/>
                <a:gd name="T72" fmla="*/ 800 w 1406"/>
                <a:gd name="T73" fmla="*/ 1004 h 1049"/>
                <a:gd name="T74" fmla="*/ 784 w 1406"/>
                <a:gd name="T75" fmla="*/ 960 h 1049"/>
                <a:gd name="T76" fmla="*/ 768 w 1406"/>
                <a:gd name="T77" fmla="*/ 909 h 1049"/>
                <a:gd name="T78" fmla="*/ 730 w 1406"/>
                <a:gd name="T79" fmla="*/ 863 h 1049"/>
                <a:gd name="T80" fmla="*/ 603 w 1406"/>
                <a:gd name="T81" fmla="*/ 734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06" h="1049">
                  <a:moveTo>
                    <a:pt x="603" y="734"/>
                  </a:moveTo>
                  <a:lnTo>
                    <a:pt x="562" y="695"/>
                  </a:lnTo>
                  <a:lnTo>
                    <a:pt x="517" y="663"/>
                  </a:lnTo>
                  <a:lnTo>
                    <a:pt x="415" y="612"/>
                  </a:lnTo>
                  <a:lnTo>
                    <a:pt x="315" y="559"/>
                  </a:lnTo>
                  <a:lnTo>
                    <a:pt x="229" y="488"/>
                  </a:lnTo>
                  <a:lnTo>
                    <a:pt x="162" y="384"/>
                  </a:lnTo>
                  <a:lnTo>
                    <a:pt x="108" y="274"/>
                  </a:lnTo>
                  <a:lnTo>
                    <a:pt x="43" y="131"/>
                  </a:lnTo>
                  <a:lnTo>
                    <a:pt x="7" y="68"/>
                  </a:lnTo>
                  <a:lnTo>
                    <a:pt x="0" y="34"/>
                  </a:lnTo>
                  <a:lnTo>
                    <a:pt x="4" y="9"/>
                  </a:lnTo>
                  <a:lnTo>
                    <a:pt x="23" y="0"/>
                  </a:lnTo>
                  <a:lnTo>
                    <a:pt x="52" y="2"/>
                  </a:lnTo>
                  <a:lnTo>
                    <a:pt x="146" y="30"/>
                  </a:lnTo>
                  <a:lnTo>
                    <a:pt x="231" y="71"/>
                  </a:lnTo>
                  <a:lnTo>
                    <a:pt x="343" y="140"/>
                  </a:lnTo>
                  <a:lnTo>
                    <a:pt x="517" y="249"/>
                  </a:lnTo>
                  <a:lnTo>
                    <a:pt x="905" y="502"/>
                  </a:lnTo>
                  <a:lnTo>
                    <a:pt x="988" y="538"/>
                  </a:lnTo>
                  <a:lnTo>
                    <a:pt x="1102" y="570"/>
                  </a:lnTo>
                  <a:lnTo>
                    <a:pt x="1290" y="619"/>
                  </a:lnTo>
                  <a:lnTo>
                    <a:pt x="1336" y="642"/>
                  </a:lnTo>
                  <a:lnTo>
                    <a:pt x="1374" y="672"/>
                  </a:lnTo>
                  <a:lnTo>
                    <a:pt x="1399" y="704"/>
                  </a:lnTo>
                  <a:lnTo>
                    <a:pt x="1406" y="732"/>
                  </a:lnTo>
                  <a:lnTo>
                    <a:pt x="1390" y="766"/>
                  </a:lnTo>
                  <a:lnTo>
                    <a:pt x="1362" y="785"/>
                  </a:lnTo>
                  <a:lnTo>
                    <a:pt x="1314" y="798"/>
                  </a:lnTo>
                  <a:lnTo>
                    <a:pt x="1232" y="824"/>
                  </a:lnTo>
                  <a:lnTo>
                    <a:pt x="1169" y="870"/>
                  </a:lnTo>
                  <a:lnTo>
                    <a:pt x="1081" y="974"/>
                  </a:lnTo>
                  <a:lnTo>
                    <a:pt x="1028" y="1017"/>
                  </a:lnTo>
                  <a:lnTo>
                    <a:pt x="967" y="1043"/>
                  </a:lnTo>
                  <a:lnTo>
                    <a:pt x="889" y="1049"/>
                  </a:lnTo>
                  <a:lnTo>
                    <a:pt x="831" y="1029"/>
                  </a:lnTo>
                  <a:lnTo>
                    <a:pt x="800" y="1004"/>
                  </a:lnTo>
                  <a:lnTo>
                    <a:pt x="784" y="960"/>
                  </a:lnTo>
                  <a:lnTo>
                    <a:pt x="768" y="909"/>
                  </a:lnTo>
                  <a:lnTo>
                    <a:pt x="730" y="863"/>
                  </a:lnTo>
                  <a:lnTo>
                    <a:pt x="603" y="73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899" name="Freeform 1323"/>
            <p:cNvSpPr>
              <a:spLocks/>
            </p:cNvSpPr>
            <p:nvPr/>
          </p:nvSpPr>
          <p:spPr bwMode="auto">
            <a:xfrm>
              <a:off x="5252" y="3022"/>
              <a:ext cx="80" cy="69"/>
            </a:xfrm>
            <a:custGeom>
              <a:avLst/>
              <a:gdLst>
                <a:gd name="T0" fmla="*/ 522 w 1211"/>
                <a:gd name="T1" fmla="*/ 625 h 892"/>
                <a:gd name="T2" fmla="*/ 488 w 1211"/>
                <a:gd name="T3" fmla="*/ 590 h 892"/>
                <a:gd name="T4" fmla="*/ 448 w 1211"/>
                <a:gd name="T5" fmla="*/ 564 h 892"/>
                <a:gd name="T6" fmla="*/ 360 w 1211"/>
                <a:gd name="T7" fmla="*/ 521 h 892"/>
                <a:gd name="T8" fmla="*/ 273 w 1211"/>
                <a:gd name="T9" fmla="*/ 477 h 892"/>
                <a:gd name="T10" fmla="*/ 199 w 1211"/>
                <a:gd name="T11" fmla="*/ 415 h 892"/>
                <a:gd name="T12" fmla="*/ 141 w 1211"/>
                <a:gd name="T13" fmla="*/ 327 h 892"/>
                <a:gd name="T14" fmla="*/ 94 w 1211"/>
                <a:gd name="T15" fmla="*/ 232 h 892"/>
                <a:gd name="T16" fmla="*/ 39 w 1211"/>
                <a:gd name="T17" fmla="*/ 113 h 892"/>
                <a:gd name="T18" fmla="*/ 7 w 1211"/>
                <a:gd name="T19" fmla="*/ 60 h 892"/>
                <a:gd name="T20" fmla="*/ 0 w 1211"/>
                <a:gd name="T21" fmla="*/ 30 h 892"/>
                <a:gd name="T22" fmla="*/ 4 w 1211"/>
                <a:gd name="T23" fmla="*/ 10 h 892"/>
                <a:gd name="T24" fmla="*/ 23 w 1211"/>
                <a:gd name="T25" fmla="*/ 0 h 892"/>
                <a:gd name="T26" fmla="*/ 46 w 1211"/>
                <a:gd name="T27" fmla="*/ 2 h 892"/>
                <a:gd name="T28" fmla="*/ 125 w 1211"/>
                <a:gd name="T29" fmla="*/ 26 h 892"/>
                <a:gd name="T30" fmla="*/ 199 w 1211"/>
                <a:gd name="T31" fmla="*/ 60 h 892"/>
                <a:gd name="T32" fmla="*/ 297 w 1211"/>
                <a:gd name="T33" fmla="*/ 120 h 892"/>
                <a:gd name="T34" fmla="*/ 445 w 1211"/>
                <a:gd name="T35" fmla="*/ 212 h 892"/>
                <a:gd name="T36" fmla="*/ 782 w 1211"/>
                <a:gd name="T37" fmla="*/ 429 h 892"/>
                <a:gd name="T38" fmla="*/ 853 w 1211"/>
                <a:gd name="T39" fmla="*/ 458 h 892"/>
                <a:gd name="T40" fmla="*/ 951 w 1211"/>
                <a:gd name="T41" fmla="*/ 487 h 892"/>
                <a:gd name="T42" fmla="*/ 1112 w 1211"/>
                <a:gd name="T43" fmla="*/ 528 h 892"/>
                <a:gd name="T44" fmla="*/ 1151 w 1211"/>
                <a:gd name="T45" fmla="*/ 546 h 892"/>
                <a:gd name="T46" fmla="*/ 1184 w 1211"/>
                <a:gd name="T47" fmla="*/ 574 h 892"/>
                <a:gd name="T48" fmla="*/ 1204 w 1211"/>
                <a:gd name="T49" fmla="*/ 599 h 892"/>
                <a:gd name="T50" fmla="*/ 1211 w 1211"/>
                <a:gd name="T51" fmla="*/ 622 h 892"/>
                <a:gd name="T52" fmla="*/ 1209 w 1211"/>
                <a:gd name="T53" fmla="*/ 636 h 892"/>
                <a:gd name="T54" fmla="*/ 1197 w 1211"/>
                <a:gd name="T55" fmla="*/ 650 h 892"/>
                <a:gd name="T56" fmla="*/ 1133 w 1211"/>
                <a:gd name="T57" fmla="*/ 677 h 892"/>
                <a:gd name="T58" fmla="*/ 1063 w 1211"/>
                <a:gd name="T59" fmla="*/ 700 h 892"/>
                <a:gd name="T60" fmla="*/ 1009 w 1211"/>
                <a:gd name="T61" fmla="*/ 738 h 892"/>
                <a:gd name="T62" fmla="*/ 931 w 1211"/>
                <a:gd name="T63" fmla="*/ 827 h 892"/>
                <a:gd name="T64" fmla="*/ 886 w 1211"/>
                <a:gd name="T65" fmla="*/ 864 h 892"/>
                <a:gd name="T66" fmla="*/ 835 w 1211"/>
                <a:gd name="T67" fmla="*/ 885 h 892"/>
                <a:gd name="T68" fmla="*/ 766 w 1211"/>
                <a:gd name="T69" fmla="*/ 892 h 892"/>
                <a:gd name="T70" fmla="*/ 717 w 1211"/>
                <a:gd name="T71" fmla="*/ 873 h 892"/>
                <a:gd name="T72" fmla="*/ 689 w 1211"/>
                <a:gd name="T73" fmla="*/ 853 h 892"/>
                <a:gd name="T74" fmla="*/ 676 w 1211"/>
                <a:gd name="T75" fmla="*/ 815 h 892"/>
                <a:gd name="T76" fmla="*/ 673 w 1211"/>
                <a:gd name="T77" fmla="*/ 793 h 892"/>
                <a:gd name="T78" fmla="*/ 661 w 1211"/>
                <a:gd name="T79" fmla="*/ 772 h 892"/>
                <a:gd name="T80" fmla="*/ 631 w 1211"/>
                <a:gd name="T81" fmla="*/ 733 h 892"/>
                <a:gd name="T82" fmla="*/ 522 w 1211"/>
                <a:gd name="T83" fmla="*/ 625 h 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11" h="892">
                  <a:moveTo>
                    <a:pt x="522" y="625"/>
                  </a:moveTo>
                  <a:lnTo>
                    <a:pt x="488" y="590"/>
                  </a:lnTo>
                  <a:lnTo>
                    <a:pt x="448" y="564"/>
                  </a:lnTo>
                  <a:lnTo>
                    <a:pt x="360" y="521"/>
                  </a:lnTo>
                  <a:lnTo>
                    <a:pt x="273" y="477"/>
                  </a:lnTo>
                  <a:lnTo>
                    <a:pt x="199" y="415"/>
                  </a:lnTo>
                  <a:lnTo>
                    <a:pt x="141" y="327"/>
                  </a:lnTo>
                  <a:lnTo>
                    <a:pt x="94" y="232"/>
                  </a:lnTo>
                  <a:lnTo>
                    <a:pt x="39" y="113"/>
                  </a:lnTo>
                  <a:lnTo>
                    <a:pt x="7" y="60"/>
                  </a:lnTo>
                  <a:lnTo>
                    <a:pt x="0" y="30"/>
                  </a:lnTo>
                  <a:lnTo>
                    <a:pt x="4" y="10"/>
                  </a:lnTo>
                  <a:lnTo>
                    <a:pt x="23" y="0"/>
                  </a:lnTo>
                  <a:lnTo>
                    <a:pt x="46" y="2"/>
                  </a:lnTo>
                  <a:lnTo>
                    <a:pt x="125" y="26"/>
                  </a:lnTo>
                  <a:lnTo>
                    <a:pt x="199" y="60"/>
                  </a:lnTo>
                  <a:lnTo>
                    <a:pt x="297" y="120"/>
                  </a:lnTo>
                  <a:lnTo>
                    <a:pt x="445" y="212"/>
                  </a:lnTo>
                  <a:lnTo>
                    <a:pt x="782" y="429"/>
                  </a:lnTo>
                  <a:lnTo>
                    <a:pt x="853" y="458"/>
                  </a:lnTo>
                  <a:lnTo>
                    <a:pt x="951" y="487"/>
                  </a:lnTo>
                  <a:lnTo>
                    <a:pt x="1112" y="528"/>
                  </a:lnTo>
                  <a:lnTo>
                    <a:pt x="1151" y="546"/>
                  </a:lnTo>
                  <a:lnTo>
                    <a:pt x="1184" y="574"/>
                  </a:lnTo>
                  <a:lnTo>
                    <a:pt x="1204" y="599"/>
                  </a:lnTo>
                  <a:lnTo>
                    <a:pt x="1211" y="622"/>
                  </a:lnTo>
                  <a:lnTo>
                    <a:pt x="1209" y="636"/>
                  </a:lnTo>
                  <a:lnTo>
                    <a:pt x="1197" y="650"/>
                  </a:lnTo>
                  <a:lnTo>
                    <a:pt x="1133" y="677"/>
                  </a:lnTo>
                  <a:lnTo>
                    <a:pt x="1063" y="700"/>
                  </a:lnTo>
                  <a:lnTo>
                    <a:pt x="1009" y="738"/>
                  </a:lnTo>
                  <a:lnTo>
                    <a:pt x="931" y="827"/>
                  </a:lnTo>
                  <a:lnTo>
                    <a:pt x="886" y="864"/>
                  </a:lnTo>
                  <a:lnTo>
                    <a:pt x="835" y="885"/>
                  </a:lnTo>
                  <a:lnTo>
                    <a:pt x="766" y="892"/>
                  </a:lnTo>
                  <a:lnTo>
                    <a:pt x="717" y="873"/>
                  </a:lnTo>
                  <a:lnTo>
                    <a:pt x="689" y="853"/>
                  </a:lnTo>
                  <a:lnTo>
                    <a:pt x="676" y="815"/>
                  </a:lnTo>
                  <a:lnTo>
                    <a:pt x="673" y="793"/>
                  </a:lnTo>
                  <a:lnTo>
                    <a:pt x="661" y="772"/>
                  </a:lnTo>
                  <a:lnTo>
                    <a:pt x="631" y="733"/>
                  </a:lnTo>
                  <a:lnTo>
                    <a:pt x="522" y="625"/>
                  </a:lnTo>
                  <a:close/>
                </a:path>
              </a:pathLst>
            </a:custGeom>
            <a:solidFill>
              <a:srgbClr val="7373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00" name="Freeform 1324"/>
            <p:cNvSpPr>
              <a:spLocks/>
            </p:cNvSpPr>
            <p:nvPr/>
          </p:nvSpPr>
          <p:spPr bwMode="auto">
            <a:xfrm>
              <a:off x="5261" y="3031"/>
              <a:ext cx="68" cy="56"/>
            </a:xfrm>
            <a:custGeom>
              <a:avLst/>
              <a:gdLst>
                <a:gd name="T0" fmla="*/ 439 w 1019"/>
                <a:gd name="T1" fmla="*/ 512 h 731"/>
                <a:gd name="T2" fmla="*/ 376 w 1019"/>
                <a:gd name="T3" fmla="*/ 461 h 731"/>
                <a:gd name="T4" fmla="*/ 302 w 1019"/>
                <a:gd name="T5" fmla="*/ 427 h 731"/>
                <a:gd name="T6" fmla="*/ 230 w 1019"/>
                <a:gd name="T7" fmla="*/ 390 h 731"/>
                <a:gd name="T8" fmla="*/ 170 w 1019"/>
                <a:gd name="T9" fmla="*/ 339 h 731"/>
                <a:gd name="T10" fmla="*/ 121 w 1019"/>
                <a:gd name="T11" fmla="*/ 266 h 731"/>
                <a:gd name="T12" fmla="*/ 81 w 1019"/>
                <a:gd name="T13" fmla="*/ 189 h 731"/>
                <a:gd name="T14" fmla="*/ 33 w 1019"/>
                <a:gd name="T15" fmla="*/ 92 h 731"/>
                <a:gd name="T16" fmla="*/ 7 w 1019"/>
                <a:gd name="T17" fmla="*/ 49 h 731"/>
                <a:gd name="T18" fmla="*/ 0 w 1019"/>
                <a:gd name="T19" fmla="*/ 24 h 731"/>
                <a:gd name="T20" fmla="*/ 4 w 1019"/>
                <a:gd name="T21" fmla="*/ 7 h 731"/>
                <a:gd name="T22" fmla="*/ 18 w 1019"/>
                <a:gd name="T23" fmla="*/ 0 h 731"/>
                <a:gd name="T24" fmla="*/ 40 w 1019"/>
                <a:gd name="T25" fmla="*/ 0 h 731"/>
                <a:gd name="T26" fmla="*/ 107 w 1019"/>
                <a:gd name="T27" fmla="*/ 22 h 731"/>
                <a:gd name="T28" fmla="*/ 170 w 1019"/>
                <a:gd name="T29" fmla="*/ 49 h 731"/>
                <a:gd name="T30" fmla="*/ 251 w 1019"/>
                <a:gd name="T31" fmla="*/ 97 h 731"/>
                <a:gd name="T32" fmla="*/ 376 w 1019"/>
                <a:gd name="T33" fmla="*/ 173 h 731"/>
                <a:gd name="T34" fmla="*/ 657 w 1019"/>
                <a:gd name="T35" fmla="*/ 350 h 731"/>
                <a:gd name="T36" fmla="*/ 799 w 1019"/>
                <a:gd name="T37" fmla="*/ 397 h 731"/>
                <a:gd name="T38" fmla="*/ 935 w 1019"/>
                <a:gd name="T39" fmla="*/ 431 h 731"/>
                <a:gd name="T40" fmla="*/ 996 w 1019"/>
                <a:gd name="T41" fmla="*/ 470 h 731"/>
                <a:gd name="T42" fmla="*/ 1014 w 1019"/>
                <a:gd name="T43" fmla="*/ 491 h 731"/>
                <a:gd name="T44" fmla="*/ 1019 w 1019"/>
                <a:gd name="T45" fmla="*/ 510 h 731"/>
                <a:gd name="T46" fmla="*/ 1007 w 1019"/>
                <a:gd name="T47" fmla="*/ 533 h 731"/>
                <a:gd name="T48" fmla="*/ 951 w 1019"/>
                <a:gd name="T49" fmla="*/ 555 h 731"/>
                <a:gd name="T50" fmla="*/ 891 w 1019"/>
                <a:gd name="T51" fmla="*/ 574 h 731"/>
                <a:gd name="T52" fmla="*/ 848 w 1019"/>
                <a:gd name="T53" fmla="*/ 606 h 731"/>
                <a:gd name="T54" fmla="*/ 783 w 1019"/>
                <a:gd name="T55" fmla="*/ 678 h 731"/>
                <a:gd name="T56" fmla="*/ 745 w 1019"/>
                <a:gd name="T57" fmla="*/ 707 h 731"/>
                <a:gd name="T58" fmla="*/ 701 w 1019"/>
                <a:gd name="T59" fmla="*/ 725 h 731"/>
                <a:gd name="T60" fmla="*/ 643 w 1019"/>
                <a:gd name="T61" fmla="*/ 731 h 731"/>
                <a:gd name="T62" fmla="*/ 601 w 1019"/>
                <a:gd name="T63" fmla="*/ 716 h 731"/>
                <a:gd name="T64" fmla="*/ 580 w 1019"/>
                <a:gd name="T65" fmla="*/ 698 h 731"/>
                <a:gd name="T66" fmla="*/ 569 w 1019"/>
                <a:gd name="T67" fmla="*/ 668 h 731"/>
                <a:gd name="T68" fmla="*/ 557 w 1019"/>
                <a:gd name="T69" fmla="*/ 632 h 731"/>
                <a:gd name="T70" fmla="*/ 529 w 1019"/>
                <a:gd name="T71" fmla="*/ 599 h 731"/>
                <a:gd name="T72" fmla="*/ 439 w 1019"/>
                <a:gd name="T73" fmla="*/ 512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19" h="731">
                  <a:moveTo>
                    <a:pt x="439" y="512"/>
                  </a:moveTo>
                  <a:lnTo>
                    <a:pt x="376" y="461"/>
                  </a:lnTo>
                  <a:lnTo>
                    <a:pt x="302" y="427"/>
                  </a:lnTo>
                  <a:lnTo>
                    <a:pt x="230" y="390"/>
                  </a:lnTo>
                  <a:lnTo>
                    <a:pt x="170" y="339"/>
                  </a:lnTo>
                  <a:lnTo>
                    <a:pt x="121" y="266"/>
                  </a:lnTo>
                  <a:lnTo>
                    <a:pt x="81" y="189"/>
                  </a:lnTo>
                  <a:lnTo>
                    <a:pt x="33" y="92"/>
                  </a:lnTo>
                  <a:lnTo>
                    <a:pt x="7" y="49"/>
                  </a:lnTo>
                  <a:lnTo>
                    <a:pt x="0" y="24"/>
                  </a:lnTo>
                  <a:lnTo>
                    <a:pt x="4" y="7"/>
                  </a:lnTo>
                  <a:lnTo>
                    <a:pt x="18" y="0"/>
                  </a:lnTo>
                  <a:lnTo>
                    <a:pt x="40" y="0"/>
                  </a:lnTo>
                  <a:lnTo>
                    <a:pt x="107" y="22"/>
                  </a:lnTo>
                  <a:lnTo>
                    <a:pt x="170" y="49"/>
                  </a:lnTo>
                  <a:lnTo>
                    <a:pt x="251" y="97"/>
                  </a:lnTo>
                  <a:lnTo>
                    <a:pt x="376" y="173"/>
                  </a:lnTo>
                  <a:lnTo>
                    <a:pt x="657" y="350"/>
                  </a:lnTo>
                  <a:lnTo>
                    <a:pt x="799" y="397"/>
                  </a:lnTo>
                  <a:lnTo>
                    <a:pt x="935" y="431"/>
                  </a:lnTo>
                  <a:lnTo>
                    <a:pt x="996" y="470"/>
                  </a:lnTo>
                  <a:lnTo>
                    <a:pt x="1014" y="491"/>
                  </a:lnTo>
                  <a:lnTo>
                    <a:pt x="1019" y="510"/>
                  </a:lnTo>
                  <a:lnTo>
                    <a:pt x="1007" y="533"/>
                  </a:lnTo>
                  <a:lnTo>
                    <a:pt x="951" y="555"/>
                  </a:lnTo>
                  <a:lnTo>
                    <a:pt x="891" y="574"/>
                  </a:lnTo>
                  <a:lnTo>
                    <a:pt x="848" y="606"/>
                  </a:lnTo>
                  <a:lnTo>
                    <a:pt x="783" y="678"/>
                  </a:lnTo>
                  <a:lnTo>
                    <a:pt x="745" y="707"/>
                  </a:lnTo>
                  <a:lnTo>
                    <a:pt x="701" y="725"/>
                  </a:lnTo>
                  <a:lnTo>
                    <a:pt x="643" y="731"/>
                  </a:lnTo>
                  <a:lnTo>
                    <a:pt x="601" y="716"/>
                  </a:lnTo>
                  <a:lnTo>
                    <a:pt x="580" y="698"/>
                  </a:lnTo>
                  <a:lnTo>
                    <a:pt x="569" y="668"/>
                  </a:lnTo>
                  <a:lnTo>
                    <a:pt x="557" y="632"/>
                  </a:lnTo>
                  <a:lnTo>
                    <a:pt x="529" y="599"/>
                  </a:lnTo>
                  <a:lnTo>
                    <a:pt x="439" y="51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01" name="Freeform 1325"/>
            <p:cNvSpPr>
              <a:spLocks/>
            </p:cNvSpPr>
            <p:nvPr/>
          </p:nvSpPr>
          <p:spPr bwMode="auto">
            <a:xfrm>
              <a:off x="5270" y="3040"/>
              <a:ext cx="55" cy="44"/>
            </a:xfrm>
            <a:custGeom>
              <a:avLst/>
              <a:gdLst>
                <a:gd name="T0" fmla="*/ 630 w 820"/>
                <a:gd name="T1" fmla="*/ 532 h 576"/>
                <a:gd name="T2" fmla="*/ 683 w 820"/>
                <a:gd name="T3" fmla="*/ 476 h 576"/>
                <a:gd name="T4" fmla="*/ 718 w 820"/>
                <a:gd name="T5" fmla="*/ 451 h 576"/>
                <a:gd name="T6" fmla="*/ 767 w 820"/>
                <a:gd name="T7" fmla="*/ 438 h 576"/>
                <a:gd name="T8" fmla="*/ 811 w 820"/>
                <a:gd name="T9" fmla="*/ 419 h 576"/>
                <a:gd name="T10" fmla="*/ 820 w 820"/>
                <a:gd name="T11" fmla="*/ 401 h 576"/>
                <a:gd name="T12" fmla="*/ 818 w 820"/>
                <a:gd name="T13" fmla="*/ 385 h 576"/>
                <a:gd name="T14" fmla="*/ 802 w 820"/>
                <a:gd name="T15" fmla="*/ 370 h 576"/>
                <a:gd name="T16" fmla="*/ 753 w 820"/>
                <a:gd name="T17" fmla="*/ 341 h 576"/>
                <a:gd name="T18" fmla="*/ 644 w 820"/>
                <a:gd name="T19" fmla="*/ 316 h 576"/>
                <a:gd name="T20" fmla="*/ 530 w 820"/>
                <a:gd name="T21" fmla="*/ 279 h 576"/>
                <a:gd name="T22" fmla="*/ 300 w 820"/>
                <a:gd name="T23" fmla="*/ 138 h 576"/>
                <a:gd name="T24" fmla="*/ 201 w 820"/>
                <a:gd name="T25" fmla="*/ 78 h 576"/>
                <a:gd name="T26" fmla="*/ 85 w 820"/>
                <a:gd name="T27" fmla="*/ 18 h 576"/>
                <a:gd name="T28" fmla="*/ 31 w 820"/>
                <a:gd name="T29" fmla="*/ 2 h 576"/>
                <a:gd name="T30" fmla="*/ 13 w 820"/>
                <a:gd name="T31" fmla="*/ 0 h 576"/>
                <a:gd name="T32" fmla="*/ 0 w 820"/>
                <a:gd name="T33" fmla="*/ 6 h 576"/>
                <a:gd name="T34" fmla="*/ 3 w 820"/>
                <a:gd name="T35" fmla="*/ 39 h 576"/>
                <a:gd name="T36" fmla="*/ 24 w 820"/>
                <a:gd name="T37" fmla="*/ 74 h 576"/>
                <a:gd name="T38" fmla="*/ 61 w 820"/>
                <a:gd name="T39" fmla="*/ 150 h 576"/>
                <a:gd name="T40" fmla="*/ 94 w 820"/>
                <a:gd name="T41" fmla="*/ 209 h 576"/>
                <a:gd name="T42" fmla="*/ 133 w 820"/>
                <a:gd name="T43" fmla="*/ 268 h 576"/>
                <a:gd name="T44" fmla="*/ 184 w 820"/>
                <a:gd name="T45" fmla="*/ 306 h 576"/>
                <a:gd name="T46" fmla="*/ 242 w 820"/>
                <a:gd name="T47" fmla="*/ 336 h 576"/>
                <a:gd name="T48" fmla="*/ 302 w 820"/>
                <a:gd name="T49" fmla="*/ 364 h 576"/>
                <a:gd name="T50" fmla="*/ 354 w 820"/>
                <a:gd name="T51" fmla="*/ 403 h 576"/>
                <a:gd name="T52" fmla="*/ 426 w 820"/>
                <a:gd name="T53" fmla="*/ 472 h 576"/>
                <a:gd name="T54" fmla="*/ 448 w 820"/>
                <a:gd name="T55" fmla="*/ 497 h 576"/>
                <a:gd name="T56" fmla="*/ 456 w 820"/>
                <a:gd name="T57" fmla="*/ 525 h 576"/>
                <a:gd name="T58" fmla="*/ 468 w 820"/>
                <a:gd name="T59" fmla="*/ 551 h 576"/>
                <a:gd name="T60" fmla="*/ 484 w 820"/>
                <a:gd name="T61" fmla="*/ 564 h 576"/>
                <a:gd name="T62" fmla="*/ 519 w 820"/>
                <a:gd name="T63" fmla="*/ 576 h 576"/>
                <a:gd name="T64" fmla="*/ 565 w 820"/>
                <a:gd name="T65" fmla="*/ 571 h 576"/>
                <a:gd name="T66" fmla="*/ 630 w 820"/>
                <a:gd name="T67" fmla="*/ 532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20" h="576">
                  <a:moveTo>
                    <a:pt x="630" y="532"/>
                  </a:moveTo>
                  <a:lnTo>
                    <a:pt x="683" y="476"/>
                  </a:lnTo>
                  <a:lnTo>
                    <a:pt x="718" y="451"/>
                  </a:lnTo>
                  <a:lnTo>
                    <a:pt x="767" y="438"/>
                  </a:lnTo>
                  <a:lnTo>
                    <a:pt x="811" y="419"/>
                  </a:lnTo>
                  <a:lnTo>
                    <a:pt x="820" y="401"/>
                  </a:lnTo>
                  <a:lnTo>
                    <a:pt x="818" y="385"/>
                  </a:lnTo>
                  <a:lnTo>
                    <a:pt x="802" y="370"/>
                  </a:lnTo>
                  <a:lnTo>
                    <a:pt x="753" y="341"/>
                  </a:lnTo>
                  <a:lnTo>
                    <a:pt x="644" y="316"/>
                  </a:lnTo>
                  <a:lnTo>
                    <a:pt x="530" y="279"/>
                  </a:lnTo>
                  <a:lnTo>
                    <a:pt x="300" y="138"/>
                  </a:lnTo>
                  <a:lnTo>
                    <a:pt x="201" y="78"/>
                  </a:lnTo>
                  <a:lnTo>
                    <a:pt x="85" y="18"/>
                  </a:lnTo>
                  <a:lnTo>
                    <a:pt x="31" y="2"/>
                  </a:lnTo>
                  <a:lnTo>
                    <a:pt x="13" y="0"/>
                  </a:lnTo>
                  <a:lnTo>
                    <a:pt x="0" y="6"/>
                  </a:lnTo>
                  <a:lnTo>
                    <a:pt x="3" y="39"/>
                  </a:lnTo>
                  <a:lnTo>
                    <a:pt x="24" y="74"/>
                  </a:lnTo>
                  <a:lnTo>
                    <a:pt x="61" y="150"/>
                  </a:lnTo>
                  <a:lnTo>
                    <a:pt x="94" y="209"/>
                  </a:lnTo>
                  <a:lnTo>
                    <a:pt x="133" y="268"/>
                  </a:lnTo>
                  <a:lnTo>
                    <a:pt x="184" y="306"/>
                  </a:lnTo>
                  <a:lnTo>
                    <a:pt x="242" y="336"/>
                  </a:lnTo>
                  <a:lnTo>
                    <a:pt x="302" y="364"/>
                  </a:lnTo>
                  <a:lnTo>
                    <a:pt x="354" y="403"/>
                  </a:lnTo>
                  <a:lnTo>
                    <a:pt x="426" y="472"/>
                  </a:lnTo>
                  <a:lnTo>
                    <a:pt x="448" y="497"/>
                  </a:lnTo>
                  <a:lnTo>
                    <a:pt x="456" y="525"/>
                  </a:lnTo>
                  <a:lnTo>
                    <a:pt x="468" y="551"/>
                  </a:lnTo>
                  <a:lnTo>
                    <a:pt x="484" y="564"/>
                  </a:lnTo>
                  <a:lnTo>
                    <a:pt x="519" y="576"/>
                  </a:lnTo>
                  <a:lnTo>
                    <a:pt x="565" y="571"/>
                  </a:lnTo>
                  <a:lnTo>
                    <a:pt x="630" y="53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02" name="Freeform 1326"/>
            <p:cNvSpPr>
              <a:spLocks/>
            </p:cNvSpPr>
            <p:nvPr/>
          </p:nvSpPr>
          <p:spPr bwMode="auto">
            <a:xfrm>
              <a:off x="5066" y="3288"/>
              <a:ext cx="75" cy="78"/>
            </a:xfrm>
            <a:custGeom>
              <a:avLst/>
              <a:gdLst>
                <a:gd name="T0" fmla="*/ 0 w 1121"/>
                <a:gd name="T1" fmla="*/ 215 h 1019"/>
                <a:gd name="T2" fmla="*/ 77 w 1121"/>
                <a:gd name="T3" fmla="*/ 180 h 1019"/>
                <a:gd name="T4" fmla="*/ 144 w 1121"/>
                <a:gd name="T5" fmla="*/ 162 h 1019"/>
                <a:gd name="T6" fmla="*/ 179 w 1121"/>
                <a:gd name="T7" fmla="*/ 162 h 1019"/>
                <a:gd name="T8" fmla="*/ 207 w 1121"/>
                <a:gd name="T9" fmla="*/ 169 h 1019"/>
                <a:gd name="T10" fmla="*/ 248 w 1121"/>
                <a:gd name="T11" fmla="*/ 192 h 1019"/>
                <a:gd name="T12" fmla="*/ 281 w 1121"/>
                <a:gd name="T13" fmla="*/ 224 h 1019"/>
                <a:gd name="T14" fmla="*/ 351 w 1121"/>
                <a:gd name="T15" fmla="*/ 318 h 1019"/>
                <a:gd name="T16" fmla="*/ 456 w 1121"/>
                <a:gd name="T17" fmla="*/ 454 h 1019"/>
                <a:gd name="T18" fmla="*/ 632 w 1121"/>
                <a:gd name="T19" fmla="*/ 637 h 1019"/>
                <a:gd name="T20" fmla="*/ 959 w 1121"/>
                <a:gd name="T21" fmla="*/ 922 h 1019"/>
                <a:gd name="T22" fmla="*/ 1040 w 1121"/>
                <a:gd name="T23" fmla="*/ 984 h 1019"/>
                <a:gd name="T24" fmla="*/ 1121 w 1121"/>
                <a:gd name="T25" fmla="*/ 1019 h 1019"/>
                <a:gd name="T26" fmla="*/ 1031 w 1121"/>
                <a:gd name="T27" fmla="*/ 945 h 1019"/>
                <a:gd name="T28" fmla="*/ 671 w 1121"/>
                <a:gd name="T29" fmla="*/ 629 h 1019"/>
                <a:gd name="T30" fmla="*/ 559 w 1121"/>
                <a:gd name="T31" fmla="*/ 526 h 1019"/>
                <a:gd name="T32" fmla="*/ 429 w 1121"/>
                <a:gd name="T33" fmla="*/ 376 h 1019"/>
                <a:gd name="T34" fmla="*/ 258 w 1121"/>
                <a:gd name="T35" fmla="*/ 143 h 1019"/>
                <a:gd name="T36" fmla="*/ 232 w 1121"/>
                <a:gd name="T37" fmla="*/ 56 h 1019"/>
                <a:gd name="T38" fmla="*/ 216 w 1121"/>
                <a:gd name="T39" fmla="*/ 7 h 1019"/>
                <a:gd name="T40" fmla="*/ 214 w 1121"/>
                <a:gd name="T41" fmla="*/ 0 h 1019"/>
                <a:gd name="T42" fmla="*/ 212 w 1121"/>
                <a:gd name="T43" fmla="*/ 9 h 1019"/>
                <a:gd name="T44" fmla="*/ 207 w 1121"/>
                <a:gd name="T45" fmla="*/ 42 h 1019"/>
                <a:gd name="T46" fmla="*/ 183 w 1121"/>
                <a:gd name="T47" fmla="*/ 77 h 1019"/>
                <a:gd name="T48" fmla="*/ 111 w 1121"/>
                <a:gd name="T49" fmla="*/ 143 h 1019"/>
                <a:gd name="T50" fmla="*/ 0 w 1121"/>
                <a:gd name="T51" fmla="*/ 215 h 10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21" h="1019">
                  <a:moveTo>
                    <a:pt x="0" y="215"/>
                  </a:moveTo>
                  <a:lnTo>
                    <a:pt x="77" y="180"/>
                  </a:lnTo>
                  <a:lnTo>
                    <a:pt x="144" y="162"/>
                  </a:lnTo>
                  <a:lnTo>
                    <a:pt x="179" y="162"/>
                  </a:lnTo>
                  <a:lnTo>
                    <a:pt x="207" y="169"/>
                  </a:lnTo>
                  <a:lnTo>
                    <a:pt x="248" y="192"/>
                  </a:lnTo>
                  <a:lnTo>
                    <a:pt x="281" y="224"/>
                  </a:lnTo>
                  <a:lnTo>
                    <a:pt x="351" y="318"/>
                  </a:lnTo>
                  <a:lnTo>
                    <a:pt x="456" y="454"/>
                  </a:lnTo>
                  <a:lnTo>
                    <a:pt x="632" y="637"/>
                  </a:lnTo>
                  <a:lnTo>
                    <a:pt x="959" y="922"/>
                  </a:lnTo>
                  <a:lnTo>
                    <a:pt x="1040" y="984"/>
                  </a:lnTo>
                  <a:lnTo>
                    <a:pt x="1121" y="1019"/>
                  </a:lnTo>
                  <a:lnTo>
                    <a:pt x="1031" y="945"/>
                  </a:lnTo>
                  <a:lnTo>
                    <a:pt x="671" y="629"/>
                  </a:lnTo>
                  <a:lnTo>
                    <a:pt x="559" y="526"/>
                  </a:lnTo>
                  <a:lnTo>
                    <a:pt x="429" y="376"/>
                  </a:lnTo>
                  <a:lnTo>
                    <a:pt x="258" y="143"/>
                  </a:lnTo>
                  <a:lnTo>
                    <a:pt x="232" y="56"/>
                  </a:lnTo>
                  <a:lnTo>
                    <a:pt x="216" y="7"/>
                  </a:lnTo>
                  <a:lnTo>
                    <a:pt x="214" y="0"/>
                  </a:lnTo>
                  <a:lnTo>
                    <a:pt x="212" y="9"/>
                  </a:lnTo>
                  <a:lnTo>
                    <a:pt x="207" y="42"/>
                  </a:lnTo>
                  <a:lnTo>
                    <a:pt x="183" y="77"/>
                  </a:lnTo>
                  <a:lnTo>
                    <a:pt x="111" y="143"/>
                  </a:lnTo>
                  <a:lnTo>
                    <a:pt x="0" y="2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03" name="Freeform 1327"/>
            <p:cNvSpPr>
              <a:spLocks/>
            </p:cNvSpPr>
            <p:nvPr/>
          </p:nvSpPr>
          <p:spPr bwMode="auto">
            <a:xfrm>
              <a:off x="5642" y="3577"/>
              <a:ext cx="65" cy="82"/>
            </a:xfrm>
            <a:custGeom>
              <a:avLst/>
              <a:gdLst>
                <a:gd name="T0" fmla="*/ 982 w 982"/>
                <a:gd name="T1" fmla="*/ 0 h 1072"/>
                <a:gd name="T2" fmla="*/ 955 w 982"/>
                <a:gd name="T3" fmla="*/ 74 h 1072"/>
                <a:gd name="T4" fmla="*/ 875 w 982"/>
                <a:gd name="T5" fmla="*/ 254 h 1072"/>
                <a:gd name="T6" fmla="*/ 822 w 982"/>
                <a:gd name="T7" fmla="*/ 364 h 1072"/>
                <a:gd name="T8" fmla="*/ 757 w 982"/>
                <a:gd name="T9" fmla="*/ 477 h 1072"/>
                <a:gd name="T10" fmla="*/ 685 w 982"/>
                <a:gd name="T11" fmla="*/ 583 h 1072"/>
                <a:gd name="T12" fmla="*/ 606 w 982"/>
                <a:gd name="T13" fmla="*/ 675 h 1072"/>
                <a:gd name="T14" fmla="*/ 527 w 982"/>
                <a:gd name="T15" fmla="*/ 744 h 1072"/>
                <a:gd name="T16" fmla="*/ 434 w 982"/>
                <a:gd name="T17" fmla="*/ 815 h 1072"/>
                <a:gd name="T18" fmla="*/ 234 w 982"/>
                <a:gd name="T19" fmla="*/ 943 h 1072"/>
                <a:gd name="T20" fmla="*/ 0 w 982"/>
                <a:gd name="T21" fmla="*/ 1072 h 1072"/>
                <a:gd name="T22" fmla="*/ 225 w 982"/>
                <a:gd name="T23" fmla="*/ 912 h 1072"/>
                <a:gd name="T24" fmla="*/ 416 w 982"/>
                <a:gd name="T25" fmla="*/ 769 h 1072"/>
                <a:gd name="T26" fmla="*/ 576 w 982"/>
                <a:gd name="T27" fmla="*/ 634 h 1072"/>
                <a:gd name="T28" fmla="*/ 641 w 982"/>
                <a:gd name="T29" fmla="*/ 559 h 1072"/>
                <a:gd name="T30" fmla="*/ 711 w 982"/>
                <a:gd name="T31" fmla="*/ 466 h 1072"/>
                <a:gd name="T32" fmla="*/ 843 w 982"/>
                <a:gd name="T33" fmla="*/ 256 h 1072"/>
                <a:gd name="T34" fmla="*/ 982 w 982"/>
                <a:gd name="T35" fmla="*/ 0 h 1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2" h="1072">
                  <a:moveTo>
                    <a:pt x="982" y="0"/>
                  </a:moveTo>
                  <a:lnTo>
                    <a:pt x="955" y="74"/>
                  </a:lnTo>
                  <a:lnTo>
                    <a:pt x="875" y="254"/>
                  </a:lnTo>
                  <a:lnTo>
                    <a:pt x="822" y="364"/>
                  </a:lnTo>
                  <a:lnTo>
                    <a:pt x="757" y="477"/>
                  </a:lnTo>
                  <a:lnTo>
                    <a:pt x="685" y="583"/>
                  </a:lnTo>
                  <a:lnTo>
                    <a:pt x="606" y="675"/>
                  </a:lnTo>
                  <a:lnTo>
                    <a:pt x="527" y="744"/>
                  </a:lnTo>
                  <a:lnTo>
                    <a:pt x="434" y="815"/>
                  </a:lnTo>
                  <a:lnTo>
                    <a:pt x="234" y="943"/>
                  </a:lnTo>
                  <a:lnTo>
                    <a:pt x="0" y="1072"/>
                  </a:lnTo>
                  <a:lnTo>
                    <a:pt x="225" y="912"/>
                  </a:lnTo>
                  <a:lnTo>
                    <a:pt x="416" y="769"/>
                  </a:lnTo>
                  <a:lnTo>
                    <a:pt x="576" y="634"/>
                  </a:lnTo>
                  <a:lnTo>
                    <a:pt x="641" y="559"/>
                  </a:lnTo>
                  <a:lnTo>
                    <a:pt x="711" y="466"/>
                  </a:lnTo>
                  <a:lnTo>
                    <a:pt x="843" y="256"/>
                  </a:lnTo>
                  <a:lnTo>
                    <a:pt x="98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04" name="Freeform 1328"/>
            <p:cNvSpPr>
              <a:spLocks/>
            </p:cNvSpPr>
            <p:nvPr/>
          </p:nvSpPr>
          <p:spPr bwMode="auto">
            <a:xfrm>
              <a:off x="5299" y="3082"/>
              <a:ext cx="29" cy="22"/>
            </a:xfrm>
            <a:custGeom>
              <a:avLst/>
              <a:gdLst>
                <a:gd name="T0" fmla="*/ 428 w 428"/>
                <a:gd name="T1" fmla="*/ 0 h 294"/>
                <a:gd name="T2" fmla="*/ 356 w 428"/>
                <a:gd name="T3" fmla="*/ 70 h 294"/>
                <a:gd name="T4" fmla="*/ 242 w 428"/>
                <a:gd name="T5" fmla="*/ 161 h 294"/>
                <a:gd name="T6" fmla="*/ 114 w 428"/>
                <a:gd name="T7" fmla="*/ 242 h 294"/>
                <a:gd name="T8" fmla="*/ 0 w 428"/>
                <a:gd name="T9" fmla="*/ 294 h 294"/>
              </a:gdLst>
              <a:ahLst/>
              <a:cxnLst>
                <a:cxn ang="0">
                  <a:pos x="T0" y="T1"/>
                </a:cxn>
                <a:cxn ang="0">
                  <a:pos x="T2" y="T3"/>
                </a:cxn>
                <a:cxn ang="0">
                  <a:pos x="T4" y="T5"/>
                </a:cxn>
                <a:cxn ang="0">
                  <a:pos x="T6" y="T7"/>
                </a:cxn>
                <a:cxn ang="0">
                  <a:pos x="T8" y="T9"/>
                </a:cxn>
              </a:cxnLst>
              <a:rect l="0" t="0" r="r" b="b"/>
              <a:pathLst>
                <a:path w="428" h="294">
                  <a:moveTo>
                    <a:pt x="428" y="0"/>
                  </a:moveTo>
                  <a:lnTo>
                    <a:pt x="356" y="70"/>
                  </a:lnTo>
                  <a:lnTo>
                    <a:pt x="242" y="161"/>
                  </a:lnTo>
                  <a:lnTo>
                    <a:pt x="114" y="242"/>
                  </a:lnTo>
                  <a:lnTo>
                    <a:pt x="0" y="294"/>
                  </a:lnTo>
                </a:path>
              </a:pathLst>
            </a:custGeom>
            <a:noFill/>
            <a:ln w="1588">
              <a:solidFill>
                <a:srgbClr val="2626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05" name="Freeform 1329"/>
            <p:cNvSpPr>
              <a:spLocks/>
            </p:cNvSpPr>
            <p:nvPr/>
          </p:nvSpPr>
          <p:spPr bwMode="auto">
            <a:xfrm>
              <a:off x="5166" y="3105"/>
              <a:ext cx="140" cy="97"/>
            </a:xfrm>
            <a:custGeom>
              <a:avLst/>
              <a:gdLst>
                <a:gd name="T0" fmla="*/ 2037 w 2090"/>
                <a:gd name="T1" fmla="*/ 237 h 1267"/>
                <a:gd name="T2" fmla="*/ 1990 w 2090"/>
                <a:gd name="T3" fmla="*/ 306 h 1267"/>
                <a:gd name="T4" fmla="*/ 1941 w 2090"/>
                <a:gd name="T5" fmla="*/ 348 h 1267"/>
                <a:gd name="T6" fmla="*/ 1867 w 2090"/>
                <a:gd name="T7" fmla="*/ 383 h 1267"/>
                <a:gd name="T8" fmla="*/ 1791 w 2090"/>
                <a:gd name="T9" fmla="*/ 426 h 1267"/>
                <a:gd name="T10" fmla="*/ 1674 w 2090"/>
                <a:gd name="T11" fmla="*/ 512 h 1267"/>
                <a:gd name="T12" fmla="*/ 1415 w 2090"/>
                <a:gd name="T13" fmla="*/ 716 h 1267"/>
                <a:gd name="T14" fmla="*/ 1298 w 2090"/>
                <a:gd name="T15" fmla="*/ 792 h 1267"/>
                <a:gd name="T16" fmla="*/ 1180 w 2090"/>
                <a:gd name="T17" fmla="*/ 843 h 1267"/>
                <a:gd name="T18" fmla="*/ 1061 w 2090"/>
                <a:gd name="T19" fmla="*/ 885 h 1267"/>
                <a:gd name="T20" fmla="*/ 951 w 2090"/>
                <a:gd name="T21" fmla="*/ 933 h 1267"/>
                <a:gd name="T22" fmla="*/ 846 w 2090"/>
                <a:gd name="T23" fmla="*/ 1000 h 1267"/>
                <a:gd name="T24" fmla="*/ 723 w 2090"/>
                <a:gd name="T25" fmla="*/ 1085 h 1267"/>
                <a:gd name="T26" fmla="*/ 551 w 2090"/>
                <a:gd name="T27" fmla="*/ 1177 h 1267"/>
                <a:gd name="T28" fmla="*/ 300 w 2090"/>
                <a:gd name="T29" fmla="*/ 1267 h 1267"/>
                <a:gd name="T30" fmla="*/ 0 w 2090"/>
                <a:gd name="T31" fmla="*/ 843 h 1267"/>
                <a:gd name="T32" fmla="*/ 163 w 2090"/>
                <a:gd name="T33" fmla="*/ 779 h 1267"/>
                <a:gd name="T34" fmla="*/ 345 w 2090"/>
                <a:gd name="T35" fmla="*/ 1007 h 1267"/>
                <a:gd name="T36" fmla="*/ 593 w 2090"/>
                <a:gd name="T37" fmla="*/ 921 h 1267"/>
                <a:gd name="T38" fmla="*/ 765 w 2090"/>
                <a:gd name="T39" fmla="*/ 838 h 1267"/>
                <a:gd name="T40" fmla="*/ 990 w 2090"/>
                <a:gd name="T41" fmla="*/ 700 h 1267"/>
                <a:gd name="T42" fmla="*/ 1101 w 2090"/>
                <a:gd name="T43" fmla="*/ 652 h 1267"/>
                <a:gd name="T44" fmla="*/ 1217 w 2090"/>
                <a:gd name="T45" fmla="*/ 610 h 1267"/>
                <a:gd name="T46" fmla="*/ 1336 w 2090"/>
                <a:gd name="T47" fmla="*/ 560 h 1267"/>
                <a:gd name="T48" fmla="*/ 1454 w 2090"/>
                <a:gd name="T49" fmla="*/ 481 h 1267"/>
                <a:gd name="T50" fmla="*/ 1714 w 2090"/>
                <a:gd name="T51" fmla="*/ 277 h 1267"/>
                <a:gd name="T52" fmla="*/ 1830 w 2090"/>
                <a:gd name="T53" fmla="*/ 194 h 1267"/>
                <a:gd name="T54" fmla="*/ 1905 w 2090"/>
                <a:gd name="T55" fmla="*/ 150 h 1267"/>
                <a:gd name="T56" fmla="*/ 1976 w 2090"/>
                <a:gd name="T57" fmla="*/ 97 h 1267"/>
                <a:gd name="T58" fmla="*/ 2090 w 2090"/>
                <a:gd name="T59" fmla="*/ 0 h 1267"/>
                <a:gd name="T60" fmla="*/ 2088 w 2090"/>
                <a:gd name="T61" fmla="*/ 76 h 1267"/>
                <a:gd name="T62" fmla="*/ 2071 w 2090"/>
                <a:gd name="T63" fmla="*/ 152 h 1267"/>
                <a:gd name="T64" fmla="*/ 2037 w 2090"/>
                <a:gd name="T65" fmla="*/ 237 h 1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90" h="1267">
                  <a:moveTo>
                    <a:pt x="2037" y="237"/>
                  </a:moveTo>
                  <a:lnTo>
                    <a:pt x="1990" y="306"/>
                  </a:lnTo>
                  <a:lnTo>
                    <a:pt x="1941" y="348"/>
                  </a:lnTo>
                  <a:lnTo>
                    <a:pt x="1867" y="383"/>
                  </a:lnTo>
                  <a:lnTo>
                    <a:pt x="1791" y="426"/>
                  </a:lnTo>
                  <a:lnTo>
                    <a:pt x="1674" y="512"/>
                  </a:lnTo>
                  <a:lnTo>
                    <a:pt x="1415" y="716"/>
                  </a:lnTo>
                  <a:lnTo>
                    <a:pt x="1298" y="792"/>
                  </a:lnTo>
                  <a:lnTo>
                    <a:pt x="1180" y="843"/>
                  </a:lnTo>
                  <a:lnTo>
                    <a:pt x="1061" y="885"/>
                  </a:lnTo>
                  <a:lnTo>
                    <a:pt x="951" y="933"/>
                  </a:lnTo>
                  <a:lnTo>
                    <a:pt x="846" y="1000"/>
                  </a:lnTo>
                  <a:lnTo>
                    <a:pt x="723" y="1085"/>
                  </a:lnTo>
                  <a:lnTo>
                    <a:pt x="551" y="1177"/>
                  </a:lnTo>
                  <a:lnTo>
                    <a:pt x="300" y="1267"/>
                  </a:lnTo>
                  <a:lnTo>
                    <a:pt x="0" y="843"/>
                  </a:lnTo>
                  <a:lnTo>
                    <a:pt x="163" y="779"/>
                  </a:lnTo>
                  <a:lnTo>
                    <a:pt x="345" y="1007"/>
                  </a:lnTo>
                  <a:lnTo>
                    <a:pt x="593" y="921"/>
                  </a:lnTo>
                  <a:lnTo>
                    <a:pt x="765" y="838"/>
                  </a:lnTo>
                  <a:lnTo>
                    <a:pt x="990" y="700"/>
                  </a:lnTo>
                  <a:lnTo>
                    <a:pt x="1101" y="652"/>
                  </a:lnTo>
                  <a:lnTo>
                    <a:pt x="1217" y="610"/>
                  </a:lnTo>
                  <a:lnTo>
                    <a:pt x="1336" y="560"/>
                  </a:lnTo>
                  <a:lnTo>
                    <a:pt x="1454" y="481"/>
                  </a:lnTo>
                  <a:lnTo>
                    <a:pt x="1714" y="277"/>
                  </a:lnTo>
                  <a:lnTo>
                    <a:pt x="1830" y="194"/>
                  </a:lnTo>
                  <a:lnTo>
                    <a:pt x="1905" y="150"/>
                  </a:lnTo>
                  <a:lnTo>
                    <a:pt x="1976" y="97"/>
                  </a:lnTo>
                  <a:lnTo>
                    <a:pt x="2090" y="0"/>
                  </a:lnTo>
                  <a:lnTo>
                    <a:pt x="2088" y="76"/>
                  </a:lnTo>
                  <a:lnTo>
                    <a:pt x="2071" y="152"/>
                  </a:lnTo>
                  <a:lnTo>
                    <a:pt x="2037" y="237"/>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06" name="Freeform 1330"/>
            <p:cNvSpPr>
              <a:spLocks/>
            </p:cNvSpPr>
            <p:nvPr/>
          </p:nvSpPr>
          <p:spPr bwMode="auto">
            <a:xfrm>
              <a:off x="5017" y="2992"/>
              <a:ext cx="161" cy="204"/>
            </a:xfrm>
            <a:custGeom>
              <a:avLst/>
              <a:gdLst>
                <a:gd name="T0" fmla="*/ 2411 w 2411"/>
                <a:gd name="T1" fmla="*/ 2251 h 2649"/>
                <a:gd name="T2" fmla="*/ 2279 w 2411"/>
                <a:gd name="T3" fmla="*/ 2292 h 2649"/>
                <a:gd name="T4" fmla="*/ 2158 w 2411"/>
                <a:gd name="T5" fmla="*/ 2350 h 2649"/>
                <a:gd name="T6" fmla="*/ 2049 w 2411"/>
                <a:gd name="T7" fmla="*/ 2416 h 2649"/>
                <a:gd name="T8" fmla="*/ 1954 w 2411"/>
                <a:gd name="T9" fmla="*/ 2484 h 2649"/>
                <a:gd name="T10" fmla="*/ 1817 w 2411"/>
                <a:gd name="T11" fmla="*/ 2599 h 2649"/>
                <a:gd name="T12" fmla="*/ 1766 w 2411"/>
                <a:gd name="T13" fmla="*/ 2649 h 2649"/>
                <a:gd name="T14" fmla="*/ 1726 w 2411"/>
                <a:gd name="T15" fmla="*/ 2567 h 2649"/>
                <a:gd name="T16" fmla="*/ 1654 w 2411"/>
                <a:gd name="T17" fmla="*/ 2454 h 2649"/>
                <a:gd name="T18" fmla="*/ 1437 w 2411"/>
                <a:gd name="T19" fmla="*/ 2154 h 2649"/>
                <a:gd name="T20" fmla="*/ 835 w 2411"/>
                <a:gd name="T21" fmla="*/ 1406 h 2649"/>
                <a:gd name="T22" fmla="*/ 257 w 2411"/>
                <a:gd name="T23" fmla="*/ 721 h 2649"/>
                <a:gd name="T24" fmla="*/ 0 w 2411"/>
                <a:gd name="T25" fmla="*/ 422 h 2649"/>
                <a:gd name="T26" fmla="*/ 60 w 2411"/>
                <a:gd name="T27" fmla="*/ 350 h 2649"/>
                <a:gd name="T28" fmla="*/ 155 w 2411"/>
                <a:gd name="T29" fmla="*/ 279 h 2649"/>
                <a:gd name="T30" fmla="*/ 271 w 2411"/>
                <a:gd name="T31" fmla="*/ 208 h 2649"/>
                <a:gd name="T32" fmla="*/ 394 w 2411"/>
                <a:gd name="T33" fmla="*/ 143 h 2649"/>
                <a:gd name="T34" fmla="*/ 614 w 2411"/>
                <a:gd name="T35" fmla="*/ 39 h 2649"/>
                <a:gd name="T36" fmla="*/ 710 w 2411"/>
                <a:gd name="T37" fmla="*/ 0 h 2649"/>
                <a:gd name="T38" fmla="*/ 2411 w 2411"/>
                <a:gd name="T39" fmla="*/ 2251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1" h="2649">
                  <a:moveTo>
                    <a:pt x="2411" y="2251"/>
                  </a:moveTo>
                  <a:lnTo>
                    <a:pt x="2279" y="2292"/>
                  </a:lnTo>
                  <a:lnTo>
                    <a:pt x="2158" y="2350"/>
                  </a:lnTo>
                  <a:lnTo>
                    <a:pt x="2049" y="2416"/>
                  </a:lnTo>
                  <a:lnTo>
                    <a:pt x="1954" y="2484"/>
                  </a:lnTo>
                  <a:lnTo>
                    <a:pt x="1817" y="2599"/>
                  </a:lnTo>
                  <a:lnTo>
                    <a:pt x="1766" y="2649"/>
                  </a:lnTo>
                  <a:lnTo>
                    <a:pt x="1726" y="2567"/>
                  </a:lnTo>
                  <a:lnTo>
                    <a:pt x="1654" y="2454"/>
                  </a:lnTo>
                  <a:lnTo>
                    <a:pt x="1437" y="2154"/>
                  </a:lnTo>
                  <a:lnTo>
                    <a:pt x="835" y="1406"/>
                  </a:lnTo>
                  <a:lnTo>
                    <a:pt x="257" y="721"/>
                  </a:lnTo>
                  <a:lnTo>
                    <a:pt x="0" y="422"/>
                  </a:lnTo>
                  <a:lnTo>
                    <a:pt x="60" y="350"/>
                  </a:lnTo>
                  <a:lnTo>
                    <a:pt x="155" y="279"/>
                  </a:lnTo>
                  <a:lnTo>
                    <a:pt x="271" y="208"/>
                  </a:lnTo>
                  <a:lnTo>
                    <a:pt x="394" y="143"/>
                  </a:lnTo>
                  <a:lnTo>
                    <a:pt x="614" y="39"/>
                  </a:lnTo>
                  <a:lnTo>
                    <a:pt x="710" y="0"/>
                  </a:lnTo>
                  <a:lnTo>
                    <a:pt x="2411" y="2251"/>
                  </a:lnTo>
                  <a:close/>
                </a:path>
              </a:pathLst>
            </a:custGeom>
            <a:solidFill>
              <a:srgbClr val="4D4D4D"/>
            </a:solidFill>
            <a:ln w="1588">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07" name="Line 1331"/>
            <p:cNvSpPr>
              <a:spLocks noChangeShapeType="1"/>
            </p:cNvSpPr>
            <p:nvPr/>
          </p:nvSpPr>
          <p:spPr bwMode="auto">
            <a:xfrm>
              <a:off x="5063" y="2994"/>
              <a:ext cx="114" cy="17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08" name="Line 1332"/>
            <p:cNvSpPr>
              <a:spLocks noChangeShapeType="1"/>
            </p:cNvSpPr>
            <p:nvPr/>
          </p:nvSpPr>
          <p:spPr bwMode="auto">
            <a:xfrm flipH="1" flipV="1">
              <a:off x="5062" y="2994"/>
              <a:ext cx="114" cy="17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09" name="Freeform 1333"/>
            <p:cNvSpPr>
              <a:spLocks/>
            </p:cNvSpPr>
            <p:nvPr/>
          </p:nvSpPr>
          <p:spPr bwMode="auto">
            <a:xfrm>
              <a:off x="5061" y="2995"/>
              <a:ext cx="114" cy="170"/>
            </a:xfrm>
            <a:custGeom>
              <a:avLst/>
              <a:gdLst>
                <a:gd name="T0" fmla="*/ 1704 w 1704"/>
                <a:gd name="T1" fmla="*/ 2221 h 2221"/>
                <a:gd name="T2" fmla="*/ 845 w 1704"/>
                <a:gd name="T3" fmla="*/ 1095 h 2221"/>
                <a:gd name="T4" fmla="*/ 0 w 1704"/>
                <a:gd name="T5" fmla="*/ 0 h 2221"/>
              </a:gdLst>
              <a:ahLst/>
              <a:cxnLst>
                <a:cxn ang="0">
                  <a:pos x="T0" y="T1"/>
                </a:cxn>
                <a:cxn ang="0">
                  <a:pos x="T2" y="T3"/>
                </a:cxn>
                <a:cxn ang="0">
                  <a:pos x="T4" y="T5"/>
                </a:cxn>
              </a:cxnLst>
              <a:rect l="0" t="0" r="r" b="b"/>
              <a:pathLst>
                <a:path w="1704" h="2221">
                  <a:moveTo>
                    <a:pt x="1704" y="2221"/>
                  </a:moveTo>
                  <a:lnTo>
                    <a:pt x="845" y="1095"/>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10" name="Freeform 1334"/>
            <p:cNvSpPr>
              <a:spLocks/>
            </p:cNvSpPr>
            <p:nvPr/>
          </p:nvSpPr>
          <p:spPr bwMode="auto">
            <a:xfrm>
              <a:off x="5060" y="2995"/>
              <a:ext cx="114" cy="171"/>
            </a:xfrm>
            <a:custGeom>
              <a:avLst/>
              <a:gdLst>
                <a:gd name="T0" fmla="*/ 1706 w 1706"/>
                <a:gd name="T1" fmla="*/ 2220 h 2220"/>
                <a:gd name="T2" fmla="*/ 1430 w 1706"/>
                <a:gd name="T3" fmla="*/ 1847 h 2220"/>
                <a:gd name="T4" fmla="*/ 845 w 1706"/>
                <a:gd name="T5" fmla="*/ 1087 h 2220"/>
                <a:gd name="T6" fmla="*/ 0 w 1706"/>
                <a:gd name="T7" fmla="*/ 0 h 2220"/>
              </a:gdLst>
              <a:ahLst/>
              <a:cxnLst>
                <a:cxn ang="0">
                  <a:pos x="T0" y="T1"/>
                </a:cxn>
                <a:cxn ang="0">
                  <a:pos x="T2" y="T3"/>
                </a:cxn>
                <a:cxn ang="0">
                  <a:pos x="T4" y="T5"/>
                </a:cxn>
                <a:cxn ang="0">
                  <a:pos x="T6" y="T7"/>
                </a:cxn>
              </a:cxnLst>
              <a:rect l="0" t="0" r="r" b="b"/>
              <a:pathLst>
                <a:path w="1706" h="2220">
                  <a:moveTo>
                    <a:pt x="1706" y="2220"/>
                  </a:moveTo>
                  <a:lnTo>
                    <a:pt x="1430" y="1847"/>
                  </a:lnTo>
                  <a:lnTo>
                    <a:pt x="845" y="1087"/>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11" name="Freeform 1335"/>
            <p:cNvSpPr>
              <a:spLocks/>
            </p:cNvSpPr>
            <p:nvPr/>
          </p:nvSpPr>
          <p:spPr bwMode="auto">
            <a:xfrm>
              <a:off x="5059" y="2996"/>
              <a:ext cx="114" cy="170"/>
            </a:xfrm>
            <a:custGeom>
              <a:avLst/>
              <a:gdLst>
                <a:gd name="T0" fmla="*/ 1706 w 1706"/>
                <a:gd name="T1" fmla="*/ 2218 h 2218"/>
                <a:gd name="T2" fmla="*/ 1625 w 1706"/>
                <a:gd name="T3" fmla="*/ 2096 h 2218"/>
                <a:gd name="T4" fmla="*/ 1425 w 1706"/>
                <a:gd name="T5" fmla="*/ 1833 h 2218"/>
                <a:gd name="T6" fmla="*/ 840 w 1706"/>
                <a:gd name="T7" fmla="*/ 1076 h 2218"/>
                <a:gd name="T8" fmla="*/ 0 w 1706"/>
                <a:gd name="T9" fmla="*/ 0 h 2218"/>
              </a:gdLst>
              <a:ahLst/>
              <a:cxnLst>
                <a:cxn ang="0">
                  <a:pos x="T0" y="T1"/>
                </a:cxn>
                <a:cxn ang="0">
                  <a:pos x="T2" y="T3"/>
                </a:cxn>
                <a:cxn ang="0">
                  <a:pos x="T4" y="T5"/>
                </a:cxn>
                <a:cxn ang="0">
                  <a:pos x="T6" y="T7"/>
                </a:cxn>
                <a:cxn ang="0">
                  <a:pos x="T8" y="T9"/>
                </a:cxn>
              </a:cxnLst>
              <a:rect l="0" t="0" r="r" b="b"/>
              <a:pathLst>
                <a:path w="1706" h="2218">
                  <a:moveTo>
                    <a:pt x="1706" y="2218"/>
                  </a:moveTo>
                  <a:lnTo>
                    <a:pt x="1625" y="2096"/>
                  </a:lnTo>
                  <a:lnTo>
                    <a:pt x="1425" y="1833"/>
                  </a:lnTo>
                  <a:lnTo>
                    <a:pt x="840" y="1076"/>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12" name="Freeform 1336"/>
            <p:cNvSpPr>
              <a:spLocks/>
            </p:cNvSpPr>
            <p:nvPr/>
          </p:nvSpPr>
          <p:spPr bwMode="auto">
            <a:xfrm>
              <a:off x="5058" y="2996"/>
              <a:ext cx="114" cy="171"/>
            </a:xfrm>
            <a:custGeom>
              <a:avLst/>
              <a:gdLst>
                <a:gd name="T0" fmla="*/ 1711 w 1711"/>
                <a:gd name="T1" fmla="*/ 2215 h 2215"/>
                <a:gd name="T2" fmla="*/ 1627 w 1711"/>
                <a:gd name="T3" fmla="*/ 2089 h 2215"/>
                <a:gd name="T4" fmla="*/ 1427 w 1711"/>
                <a:gd name="T5" fmla="*/ 1824 h 2215"/>
                <a:gd name="T6" fmla="*/ 840 w 1711"/>
                <a:gd name="T7" fmla="*/ 1069 h 2215"/>
                <a:gd name="T8" fmla="*/ 0 w 1711"/>
                <a:gd name="T9" fmla="*/ 0 h 2215"/>
              </a:gdLst>
              <a:ahLst/>
              <a:cxnLst>
                <a:cxn ang="0">
                  <a:pos x="T0" y="T1"/>
                </a:cxn>
                <a:cxn ang="0">
                  <a:pos x="T2" y="T3"/>
                </a:cxn>
                <a:cxn ang="0">
                  <a:pos x="T4" y="T5"/>
                </a:cxn>
                <a:cxn ang="0">
                  <a:pos x="T6" y="T7"/>
                </a:cxn>
                <a:cxn ang="0">
                  <a:pos x="T8" y="T9"/>
                </a:cxn>
              </a:cxnLst>
              <a:rect l="0" t="0" r="r" b="b"/>
              <a:pathLst>
                <a:path w="1711" h="2215">
                  <a:moveTo>
                    <a:pt x="1711" y="2215"/>
                  </a:moveTo>
                  <a:lnTo>
                    <a:pt x="1627" y="2089"/>
                  </a:lnTo>
                  <a:lnTo>
                    <a:pt x="1427" y="1824"/>
                  </a:lnTo>
                  <a:lnTo>
                    <a:pt x="840" y="1069"/>
                  </a:lnTo>
                  <a:lnTo>
                    <a:pt x="0" y="0"/>
                  </a:lnTo>
                </a:path>
              </a:pathLst>
            </a:custGeom>
            <a:noFill/>
            <a:ln w="6350">
              <a:solidFill>
                <a:srgbClr val="05050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13" name="Freeform 1337"/>
            <p:cNvSpPr>
              <a:spLocks/>
            </p:cNvSpPr>
            <p:nvPr/>
          </p:nvSpPr>
          <p:spPr bwMode="auto">
            <a:xfrm>
              <a:off x="5057" y="2997"/>
              <a:ext cx="114" cy="170"/>
            </a:xfrm>
            <a:custGeom>
              <a:avLst/>
              <a:gdLst>
                <a:gd name="T0" fmla="*/ 1714 w 1714"/>
                <a:gd name="T1" fmla="*/ 2213 h 2213"/>
                <a:gd name="T2" fmla="*/ 1625 w 1714"/>
                <a:gd name="T3" fmla="*/ 2082 h 2213"/>
                <a:gd name="T4" fmla="*/ 1425 w 1714"/>
                <a:gd name="T5" fmla="*/ 1813 h 2213"/>
                <a:gd name="T6" fmla="*/ 838 w 1714"/>
                <a:gd name="T7" fmla="*/ 1060 h 2213"/>
                <a:gd name="T8" fmla="*/ 0 w 1714"/>
                <a:gd name="T9" fmla="*/ 0 h 2213"/>
              </a:gdLst>
              <a:ahLst/>
              <a:cxnLst>
                <a:cxn ang="0">
                  <a:pos x="T0" y="T1"/>
                </a:cxn>
                <a:cxn ang="0">
                  <a:pos x="T2" y="T3"/>
                </a:cxn>
                <a:cxn ang="0">
                  <a:pos x="T4" y="T5"/>
                </a:cxn>
                <a:cxn ang="0">
                  <a:pos x="T6" y="T7"/>
                </a:cxn>
                <a:cxn ang="0">
                  <a:pos x="T8" y="T9"/>
                </a:cxn>
              </a:cxnLst>
              <a:rect l="0" t="0" r="r" b="b"/>
              <a:pathLst>
                <a:path w="1714" h="2213">
                  <a:moveTo>
                    <a:pt x="1714" y="2213"/>
                  </a:moveTo>
                  <a:lnTo>
                    <a:pt x="1625" y="2082"/>
                  </a:lnTo>
                  <a:lnTo>
                    <a:pt x="1425" y="1813"/>
                  </a:lnTo>
                  <a:lnTo>
                    <a:pt x="838" y="1060"/>
                  </a:lnTo>
                  <a:lnTo>
                    <a:pt x="0" y="0"/>
                  </a:lnTo>
                </a:path>
              </a:pathLst>
            </a:custGeom>
            <a:noFill/>
            <a:ln w="6350">
              <a:solidFill>
                <a:srgbClr val="0D0D0D"/>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14" name="Freeform 1338"/>
            <p:cNvSpPr>
              <a:spLocks/>
            </p:cNvSpPr>
            <p:nvPr/>
          </p:nvSpPr>
          <p:spPr bwMode="auto">
            <a:xfrm>
              <a:off x="5056" y="2997"/>
              <a:ext cx="114" cy="170"/>
            </a:xfrm>
            <a:custGeom>
              <a:avLst/>
              <a:gdLst>
                <a:gd name="T0" fmla="*/ 1713 w 1713"/>
                <a:gd name="T1" fmla="*/ 2211 h 2211"/>
                <a:gd name="T2" fmla="*/ 1625 w 1713"/>
                <a:gd name="T3" fmla="*/ 2072 h 2211"/>
                <a:gd name="T4" fmla="*/ 1423 w 1713"/>
                <a:gd name="T5" fmla="*/ 1803 h 2211"/>
                <a:gd name="T6" fmla="*/ 835 w 1713"/>
                <a:gd name="T7" fmla="*/ 1050 h 2211"/>
                <a:gd name="T8" fmla="*/ 0 w 1713"/>
                <a:gd name="T9" fmla="*/ 0 h 2211"/>
              </a:gdLst>
              <a:ahLst/>
              <a:cxnLst>
                <a:cxn ang="0">
                  <a:pos x="T0" y="T1"/>
                </a:cxn>
                <a:cxn ang="0">
                  <a:pos x="T2" y="T3"/>
                </a:cxn>
                <a:cxn ang="0">
                  <a:pos x="T4" y="T5"/>
                </a:cxn>
                <a:cxn ang="0">
                  <a:pos x="T6" y="T7"/>
                </a:cxn>
                <a:cxn ang="0">
                  <a:pos x="T8" y="T9"/>
                </a:cxn>
              </a:cxnLst>
              <a:rect l="0" t="0" r="r" b="b"/>
              <a:pathLst>
                <a:path w="1713" h="2211">
                  <a:moveTo>
                    <a:pt x="1713" y="2211"/>
                  </a:moveTo>
                  <a:lnTo>
                    <a:pt x="1625" y="2072"/>
                  </a:lnTo>
                  <a:lnTo>
                    <a:pt x="1423" y="1803"/>
                  </a:lnTo>
                  <a:lnTo>
                    <a:pt x="835" y="1050"/>
                  </a:lnTo>
                  <a:lnTo>
                    <a:pt x="0" y="0"/>
                  </a:lnTo>
                </a:path>
              </a:pathLst>
            </a:custGeom>
            <a:noFill/>
            <a:ln w="6350">
              <a:solidFill>
                <a:srgbClr val="12121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15" name="Freeform 1339"/>
            <p:cNvSpPr>
              <a:spLocks/>
            </p:cNvSpPr>
            <p:nvPr/>
          </p:nvSpPr>
          <p:spPr bwMode="auto">
            <a:xfrm>
              <a:off x="5055" y="2998"/>
              <a:ext cx="115" cy="170"/>
            </a:xfrm>
            <a:custGeom>
              <a:avLst/>
              <a:gdLst>
                <a:gd name="T0" fmla="*/ 1717 w 1717"/>
                <a:gd name="T1" fmla="*/ 2208 h 2208"/>
                <a:gd name="T2" fmla="*/ 1627 w 1717"/>
                <a:gd name="T3" fmla="*/ 2065 h 2208"/>
                <a:gd name="T4" fmla="*/ 1422 w 1717"/>
                <a:gd name="T5" fmla="*/ 1794 h 2208"/>
                <a:gd name="T6" fmla="*/ 835 w 1717"/>
                <a:gd name="T7" fmla="*/ 1040 h 2208"/>
                <a:gd name="T8" fmla="*/ 0 w 1717"/>
                <a:gd name="T9" fmla="*/ 0 h 2208"/>
              </a:gdLst>
              <a:ahLst/>
              <a:cxnLst>
                <a:cxn ang="0">
                  <a:pos x="T0" y="T1"/>
                </a:cxn>
                <a:cxn ang="0">
                  <a:pos x="T2" y="T3"/>
                </a:cxn>
                <a:cxn ang="0">
                  <a:pos x="T4" y="T5"/>
                </a:cxn>
                <a:cxn ang="0">
                  <a:pos x="T6" y="T7"/>
                </a:cxn>
                <a:cxn ang="0">
                  <a:pos x="T8" y="T9"/>
                </a:cxn>
              </a:cxnLst>
              <a:rect l="0" t="0" r="r" b="b"/>
              <a:pathLst>
                <a:path w="1717" h="2208">
                  <a:moveTo>
                    <a:pt x="1717" y="2208"/>
                  </a:moveTo>
                  <a:lnTo>
                    <a:pt x="1627" y="2065"/>
                  </a:lnTo>
                  <a:lnTo>
                    <a:pt x="1422" y="1794"/>
                  </a:lnTo>
                  <a:lnTo>
                    <a:pt x="835" y="1040"/>
                  </a:lnTo>
                  <a:lnTo>
                    <a:pt x="0" y="0"/>
                  </a:lnTo>
                </a:path>
              </a:pathLst>
            </a:custGeom>
            <a:noFill/>
            <a:ln w="6350">
              <a:solidFill>
                <a:srgbClr val="1A1A1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16" name="Freeform 1340"/>
            <p:cNvSpPr>
              <a:spLocks/>
            </p:cNvSpPr>
            <p:nvPr/>
          </p:nvSpPr>
          <p:spPr bwMode="auto">
            <a:xfrm>
              <a:off x="5054" y="2998"/>
              <a:ext cx="115" cy="170"/>
            </a:xfrm>
            <a:custGeom>
              <a:avLst/>
              <a:gdLst>
                <a:gd name="T0" fmla="*/ 1721 w 1721"/>
                <a:gd name="T1" fmla="*/ 2209 h 2209"/>
                <a:gd name="T2" fmla="*/ 1629 w 1721"/>
                <a:gd name="T3" fmla="*/ 2059 h 2209"/>
                <a:gd name="T4" fmla="*/ 1424 w 1721"/>
                <a:gd name="T5" fmla="*/ 1783 h 2209"/>
                <a:gd name="T6" fmla="*/ 834 w 1721"/>
                <a:gd name="T7" fmla="*/ 1034 h 2209"/>
                <a:gd name="T8" fmla="*/ 0 w 1721"/>
                <a:gd name="T9" fmla="*/ 0 h 2209"/>
              </a:gdLst>
              <a:ahLst/>
              <a:cxnLst>
                <a:cxn ang="0">
                  <a:pos x="T0" y="T1"/>
                </a:cxn>
                <a:cxn ang="0">
                  <a:pos x="T2" y="T3"/>
                </a:cxn>
                <a:cxn ang="0">
                  <a:pos x="T4" y="T5"/>
                </a:cxn>
                <a:cxn ang="0">
                  <a:pos x="T6" y="T7"/>
                </a:cxn>
                <a:cxn ang="0">
                  <a:pos x="T8" y="T9"/>
                </a:cxn>
              </a:cxnLst>
              <a:rect l="0" t="0" r="r" b="b"/>
              <a:pathLst>
                <a:path w="1721" h="2209">
                  <a:moveTo>
                    <a:pt x="1721" y="2209"/>
                  </a:moveTo>
                  <a:lnTo>
                    <a:pt x="1629" y="2059"/>
                  </a:lnTo>
                  <a:lnTo>
                    <a:pt x="1424" y="1783"/>
                  </a:lnTo>
                  <a:lnTo>
                    <a:pt x="834" y="1034"/>
                  </a:lnTo>
                  <a:lnTo>
                    <a:pt x="0" y="0"/>
                  </a:lnTo>
                </a:path>
              </a:pathLst>
            </a:custGeom>
            <a:noFill/>
            <a:ln w="6350">
              <a:solidFill>
                <a:srgbClr val="21212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17" name="Freeform 1341"/>
            <p:cNvSpPr>
              <a:spLocks/>
            </p:cNvSpPr>
            <p:nvPr/>
          </p:nvSpPr>
          <p:spPr bwMode="auto">
            <a:xfrm>
              <a:off x="5053" y="2999"/>
              <a:ext cx="115" cy="170"/>
            </a:xfrm>
            <a:custGeom>
              <a:avLst/>
              <a:gdLst>
                <a:gd name="T0" fmla="*/ 1723 w 1723"/>
                <a:gd name="T1" fmla="*/ 2207 h 2207"/>
                <a:gd name="T2" fmla="*/ 1627 w 1723"/>
                <a:gd name="T3" fmla="*/ 2052 h 2207"/>
                <a:gd name="T4" fmla="*/ 1421 w 1723"/>
                <a:gd name="T5" fmla="*/ 1774 h 2207"/>
                <a:gd name="T6" fmla="*/ 831 w 1723"/>
                <a:gd name="T7" fmla="*/ 1025 h 2207"/>
                <a:gd name="T8" fmla="*/ 0 w 1723"/>
                <a:gd name="T9" fmla="*/ 0 h 2207"/>
              </a:gdLst>
              <a:ahLst/>
              <a:cxnLst>
                <a:cxn ang="0">
                  <a:pos x="T0" y="T1"/>
                </a:cxn>
                <a:cxn ang="0">
                  <a:pos x="T2" y="T3"/>
                </a:cxn>
                <a:cxn ang="0">
                  <a:pos x="T4" y="T5"/>
                </a:cxn>
                <a:cxn ang="0">
                  <a:pos x="T6" y="T7"/>
                </a:cxn>
                <a:cxn ang="0">
                  <a:pos x="T8" y="T9"/>
                </a:cxn>
              </a:cxnLst>
              <a:rect l="0" t="0" r="r" b="b"/>
              <a:pathLst>
                <a:path w="1723" h="2207">
                  <a:moveTo>
                    <a:pt x="1723" y="2207"/>
                  </a:moveTo>
                  <a:lnTo>
                    <a:pt x="1627" y="2052"/>
                  </a:lnTo>
                  <a:lnTo>
                    <a:pt x="1421" y="1774"/>
                  </a:lnTo>
                  <a:lnTo>
                    <a:pt x="831" y="1025"/>
                  </a:lnTo>
                  <a:lnTo>
                    <a:pt x="0" y="0"/>
                  </a:lnTo>
                </a:path>
              </a:pathLst>
            </a:custGeom>
            <a:noFill/>
            <a:ln w="6350">
              <a:solidFill>
                <a:srgbClr val="2626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18" name="Freeform 1342"/>
            <p:cNvSpPr>
              <a:spLocks/>
            </p:cNvSpPr>
            <p:nvPr/>
          </p:nvSpPr>
          <p:spPr bwMode="auto">
            <a:xfrm>
              <a:off x="5052" y="2999"/>
              <a:ext cx="115" cy="170"/>
            </a:xfrm>
            <a:custGeom>
              <a:avLst/>
              <a:gdLst>
                <a:gd name="T0" fmla="*/ 1725 w 1725"/>
                <a:gd name="T1" fmla="*/ 2204 h 2204"/>
                <a:gd name="T2" fmla="*/ 1627 w 1725"/>
                <a:gd name="T3" fmla="*/ 2043 h 2204"/>
                <a:gd name="T4" fmla="*/ 1421 w 1725"/>
                <a:gd name="T5" fmla="*/ 1763 h 2204"/>
                <a:gd name="T6" fmla="*/ 830 w 1725"/>
                <a:gd name="T7" fmla="*/ 1015 h 2204"/>
                <a:gd name="T8" fmla="*/ 0 w 1725"/>
                <a:gd name="T9" fmla="*/ 0 h 2204"/>
              </a:gdLst>
              <a:ahLst/>
              <a:cxnLst>
                <a:cxn ang="0">
                  <a:pos x="T0" y="T1"/>
                </a:cxn>
                <a:cxn ang="0">
                  <a:pos x="T2" y="T3"/>
                </a:cxn>
                <a:cxn ang="0">
                  <a:pos x="T4" y="T5"/>
                </a:cxn>
                <a:cxn ang="0">
                  <a:pos x="T6" y="T7"/>
                </a:cxn>
                <a:cxn ang="0">
                  <a:pos x="T8" y="T9"/>
                </a:cxn>
              </a:cxnLst>
              <a:rect l="0" t="0" r="r" b="b"/>
              <a:pathLst>
                <a:path w="1725" h="2204">
                  <a:moveTo>
                    <a:pt x="1725" y="2204"/>
                  </a:moveTo>
                  <a:lnTo>
                    <a:pt x="1627" y="2043"/>
                  </a:lnTo>
                  <a:lnTo>
                    <a:pt x="1421" y="1763"/>
                  </a:lnTo>
                  <a:lnTo>
                    <a:pt x="830" y="1015"/>
                  </a:lnTo>
                  <a:lnTo>
                    <a:pt x="0" y="0"/>
                  </a:lnTo>
                </a:path>
              </a:pathLst>
            </a:custGeom>
            <a:noFill/>
            <a:ln w="6350">
              <a:solidFill>
                <a:srgbClr val="2B2B2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19" name="Freeform 1343"/>
            <p:cNvSpPr>
              <a:spLocks/>
            </p:cNvSpPr>
            <p:nvPr/>
          </p:nvSpPr>
          <p:spPr bwMode="auto">
            <a:xfrm>
              <a:off x="5051" y="3000"/>
              <a:ext cx="115" cy="169"/>
            </a:xfrm>
            <a:custGeom>
              <a:avLst/>
              <a:gdLst>
                <a:gd name="T0" fmla="*/ 1726 w 1726"/>
                <a:gd name="T1" fmla="*/ 2202 h 2202"/>
                <a:gd name="T2" fmla="*/ 1627 w 1726"/>
                <a:gd name="T3" fmla="*/ 2034 h 2202"/>
                <a:gd name="T4" fmla="*/ 1418 w 1726"/>
                <a:gd name="T5" fmla="*/ 1751 h 2202"/>
                <a:gd name="T6" fmla="*/ 828 w 1726"/>
                <a:gd name="T7" fmla="*/ 1006 h 2202"/>
                <a:gd name="T8" fmla="*/ 0 w 1726"/>
                <a:gd name="T9" fmla="*/ 0 h 2202"/>
              </a:gdLst>
              <a:ahLst/>
              <a:cxnLst>
                <a:cxn ang="0">
                  <a:pos x="T0" y="T1"/>
                </a:cxn>
                <a:cxn ang="0">
                  <a:pos x="T2" y="T3"/>
                </a:cxn>
                <a:cxn ang="0">
                  <a:pos x="T4" y="T5"/>
                </a:cxn>
                <a:cxn ang="0">
                  <a:pos x="T6" y="T7"/>
                </a:cxn>
                <a:cxn ang="0">
                  <a:pos x="T8" y="T9"/>
                </a:cxn>
              </a:cxnLst>
              <a:rect l="0" t="0" r="r" b="b"/>
              <a:pathLst>
                <a:path w="1726" h="2202">
                  <a:moveTo>
                    <a:pt x="1726" y="2202"/>
                  </a:moveTo>
                  <a:lnTo>
                    <a:pt x="1627" y="2034"/>
                  </a:lnTo>
                  <a:lnTo>
                    <a:pt x="1418" y="1751"/>
                  </a:lnTo>
                  <a:lnTo>
                    <a:pt x="828" y="1006"/>
                  </a:lnTo>
                  <a:lnTo>
                    <a:pt x="0" y="0"/>
                  </a:lnTo>
                </a:path>
              </a:pathLst>
            </a:custGeom>
            <a:noFill/>
            <a:ln w="635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20" name="Freeform 1344"/>
            <p:cNvSpPr>
              <a:spLocks/>
            </p:cNvSpPr>
            <p:nvPr/>
          </p:nvSpPr>
          <p:spPr bwMode="auto">
            <a:xfrm>
              <a:off x="5050" y="3001"/>
              <a:ext cx="116" cy="169"/>
            </a:xfrm>
            <a:custGeom>
              <a:avLst/>
              <a:gdLst>
                <a:gd name="T0" fmla="*/ 1729 w 1729"/>
                <a:gd name="T1" fmla="*/ 2199 h 2199"/>
                <a:gd name="T2" fmla="*/ 1625 w 1729"/>
                <a:gd name="T3" fmla="*/ 2027 h 2199"/>
                <a:gd name="T4" fmla="*/ 1416 w 1729"/>
                <a:gd name="T5" fmla="*/ 1742 h 2199"/>
                <a:gd name="T6" fmla="*/ 826 w 1729"/>
                <a:gd name="T7" fmla="*/ 997 h 2199"/>
                <a:gd name="T8" fmla="*/ 0 w 1729"/>
                <a:gd name="T9" fmla="*/ 0 h 2199"/>
              </a:gdLst>
              <a:ahLst/>
              <a:cxnLst>
                <a:cxn ang="0">
                  <a:pos x="T0" y="T1"/>
                </a:cxn>
                <a:cxn ang="0">
                  <a:pos x="T2" y="T3"/>
                </a:cxn>
                <a:cxn ang="0">
                  <a:pos x="T4" y="T5"/>
                </a:cxn>
                <a:cxn ang="0">
                  <a:pos x="T6" y="T7"/>
                </a:cxn>
                <a:cxn ang="0">
                  <a:pos x="T8" y="T9"/>
                </a:cxn>
              </a:cxnLst>
              <a:rect l="0" t="0" r="r" b="b"/>
              <a:pathLst>
                <a:path w="1729" h="2199">
                  <a:moveTo>
                    <a:pt x="1729" y="2199"/>
                  </a:moveTo>
                  <a:lnTo>
                    <a:pt x="1625" y="2027"/>
                  </a:lnTo>
                  <a:lnTo>
                    <a:pt x="1416" y="1742"/>
                  </a:lnTo>
                  <a:lnTo>
                    <a:pt x="826" y="997"/>
                  </a:lnTo>
                  <a:lnTo>
                    <a:pt x="0" y="0"/>
                  </a:lnTo>
                </a:path>
              </a:pathLst>
            </a:custGeom>
            <a:noFill/>
            <a:ln w="6350">
              <a:solidFill>
                <a:srgbClr val="38383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21" name="Freeform 1345"/>
            <p:cNvSpPr>
              <a:spLocks/>
            </p:cNvSpPr>
            <p:nvPr/>
          </p:nvSpPr>
          <p:spPr bwMode="auto">
            <a:xfrm>
              <a:off x="5049" y="3001"/>
              <a:ext cx="116" cy="169"/>
            </a:xfrm>
            <a:custGeom>
              <a:avLst/>
              <a:gdLst>
                <a:gd name="T0" fmla="*/ 1732 w 1732"/>
                <a:gd name="T1" fmla="*/ 2197 h 2197"/>
                <a:gd name="T2" fmla="*/ 1697 w 1732"/>
                <a:gd name="T3" fmla="*/ 2124 h 2197"/>
                <a:gd name="T4" fmla="*/ 1628 w 1732"/>
                <a:gd name="T5" fmla="*/ 2018 h 2197"/>
                <a:gd name="T6" fmla="*/ 1417 w 1732"/>
                <a:gd name="T7" fmla="*/ 1730 h 2197"/>
                <a:gd name="T8" fmla="*/ 824 w 1732"/>
                <a:gd name="T9" fmla="*/ 988 h 2197"/>
                <a:gd name="T10" fmla="*/ 0 w 1732"/>
                <a:gd name="T11" fmla="*/ 0 h 2197"/>
              </a:gdLst>
              <a:ahLst/>
              <a:cxnLst>
                <a:cxn ang="0">
                  <a:pos x="T0" y="T1"/>
                </a:cxn>
                <a:cxn ang="0">
                  <a:pos x="T2" y="T3"/>
                </a:cxn>
                <a:cxn ang="0">
                  <a:pos x="T4" y="T5"/>
                </a:cxn>
                <a:cxn ang="0">
                  <a:pos x="T6" y="T7"/>
                </a:cxn>
                <a:cxn ang="0">
                  <a:pos x="T8" y="T9"/>
                </a:cxn>
                <a:cxn ang="0">
                  <a:pos x="T10" y="T11"/>
                </a:cxn>
              </a:cxnLst>
              <a:rect l="0" t="0" r="r" b="b"/>
              <a:pathLst>
                <a:path w="1732" h="2197">
                  <a:moveTo>
                    <a:pt x="1732" y="2197"/>
                  </a:moveTo>
                  <a:lnTo>
                    <a:pt x="1697" y="2124"/>
                  </a:lnTo>
                  <a:lnTo>
                    <a:pt x="1628" y="2018"/>
                  </a:lnTo>
                  <a:lnTo>
                    <a:pt x="1417" y="1730"/>
                  </a:lnTo>
                  <a:lnTo>
                    <a:pt x="824" y="988"/>
                  </a:lnTo>
                  <a:lnTo>
                    <a:pt x="0" y="0"/>
                  </a:lnTo>
                </a:path>
              </a:pathLst>
            </a:custGeom>
            <a:noFill/>
            <a:ln w="6350">
              <a:solidFill>
                <a:srgbClr val="40404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22" name="Freeform 1346"/>
            <p:cNvSpPr>
              <a:spLocks/>
            </p:cNvSpPr>
            <p:nvPr/>
          </p:nvSpPr>
          <p:spPr bwMode="auto">
            <a:xfrm>
              <a:off x="5048" y="3002"/>
              <a:ext cx="116" cy="168"/>
            </a:xfrm>
            <a:custGeom>
              <a:avLst/>
              <a:gdLst>
                <a:gd name="T0" fmla="*/ 1734 w 1734"/>
                <a:gd name="T1" fmla="*/ 2196 h 2196"/>
                <a:gd name="T2" fmla="*/ 1627 w 1734"/>
                <a:gd name="T3" fmla="*/ 2012 h 2196"/>
                <a:gd name="T4" fmla="*/ 1414 w 1734"/>
                <a:gd name="T5" fmla="*/ 1722 h 2196"/>
                <a:gd name="T6" fmla="*/ 824 w 1734"/>
                <a:gd name="T7" fmla="*/ 979 h 2196"/>
                <a:gd name="T8" fmla="*/ 0 w 1734"/>
                <a:gd name="T9" fmla="*/ 0 h 2196"/>
              </a:gdLst>
              <a:ahLst/>
              <a:cxnLst>
                <a:cxn ang="0">
                  <a:pos x="T0" y="T1"/>
                </a:cxn>
                <a:cxn ang="0">
                  <a:pos x="T2" y="T3"/>
                </a:cxn>
                <a:cxn ang="0">
                  <a:pos x="T4" y="T5"/>
                </a:cxn>
                <a:cxn ang="0">
                  <a:pos x="T6" y="T7"/>
                </a:cxn>
                <a:cxn ang="0">
                  <a:pos x="T8" y="T9"/>
                </a:cxn>
              </a:cxnLst>
              <a:rect l="0" t="0" r="r" b="b"/>
              <a:pathLst>
                <a:path w="1734" h="2196">
                  <a:moveTo>
                    <a:pt x="1734" y="2196"/>
                  </a:moveTo>
                  <a:lnTo>
                    <a:pt x="1627" y="2012"/>
                  </a:lnTo>
                  <a:lnTo>
                    <a:pt x="1414" y="1722"/>
                  </a:lnTo>
                  <a:lnTo>
                    <a:pt x="824" y="979"/>
                  </a:lnTo>
                  <a:lnTo>
                    <a:pt x="0" y="0"/>
                  </a:lnTo>
                </a:path>
              </a:pathLst>
            </a:custGeom>
            <a:noFill/>
            <a:ln w="6350">
              <a:solidFill>
                <a:srgbClr val="47474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23" name="Freeform 1347"/>
            <p:cNvSpPr>
              <a:spLocks/>
            </p:cNvSpPr>
            <p:nvPr/>
          </p:nvSpPr>
          <p:spPr bwMode="auto">
            <a:xfrm>
              <a:off x="5047" y="3002"/>
              <a:ext cx="116" cy="169"/>
            </a:xfrm>
            <a:custGeom>
              <a:avLst/>
              <a:gdLst>
                <a:gd name="T0" fmla="*/ 1737 w 1737"/>
                <a:gd name="T1" fmla="*/ 2196 h 2196"/>
                <a:gd name="T2" fmla="*/ 1697 w 1737"/>
                <a:gd name="T3" fmla="*/ 2115 h 2196"/>
                <a:gd name="T4" fmla="*/ 1627 w 1737"/>
                <a:gd name="T5" fmla="*/ 2005 h 2196"/>
                <a:gd name="T6" fmla="*/ 1411 w 1737"/>
                <a:gd name="T7" fmla="*/ 1713 h 2196"/>
                <a:gd name="T8" fmla="*/ 1133 w 1737"/>
                <a:gd name="T9" fmla="*/ 1353 h 2196"/>
                <a:gd name="T10" fmla="*/ 822 w 1737"/>
                <a:gd name="T11" fmla="*/ 972 h 2196"/>
                <a:gd name="T12" fmla="*/ 255 w 1737"/>
                <a:gd name="T13" fmla="*/ 296 h 2196"/>
                <a:gd name="T14" fmla="*/ 0 w 1737"/>
                <a:gd name="T15" fmla="*/ 0 h 21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7" h="2196">
                  <a:moveTo>
                    <a:pt x="1737" y="2196"/>
                  </a:moveTo>
                  <a:lnTo>
                    <a:pt x="1697" y="2115"/>
                  </a:lnTo>
                  <a:lnTo>
                    <a:pt x="1627" y="2005"/>
                  </a:lnTo>
                  <a:lnTo>
                    <a:pt x="1411" y="1713"/>
                  </a:lnTo>
                  <a:lnTo>
                    <a:pt x="1133" y="1353"/>
                  </a:lnTo>
                  <a:lnTo>
                    <a:pt x="822" y="972"/>
                  </a:lnTo>
                  <a:lnTo>
                    <a:pt x="255" y="296"/>
                  </a:lnTo>
                  <a:lnTo>
                    <a:pt x="0" y="0"/>
                  </a:lnTo>
                </a:path>
              </a:pathLst>
            </a:custGeom>
            <a:noFill/>
            <a:ln w="6350">
              <a:solidFill>
                <a:srgbClr val="4D4D4D"/>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24" name="Freeform 1348"/>
            <p:cNvSpPr>
              <a:spLocks/>
            </p:cNvSpPr>
            <p:nvPr/>
          </p:nvSpPr>
          <p:spPr bwMode="auto">
            <a:xfrm>
              <a:off x="5021" y="3024"/>
              <a:ext cx="114" cy="163"/>
            </a:xfrm>
            <a:custGeom>
              <a:avLst/>
              <a:gdLst>
                <a:gd name="T0" fmla="*/ 9 w 1704"/>
                <a:gd name="T1" fmla="*/ 11 h 2116"/>
                <a:gd name="T2" fmla="*/ 58 w 1704"/>
                <a:gd name="T3" fmla="*/ 32 h 2116"/>
                <a:gd name="T4" fmla="*/ 86 w 1704"/>
                <a:gd name="T5" fmla="*/ 140 h 2116"/>
                <a:gd name="T6" fmla="*/ 123 w 1704"/>
                <a:gd name="T7" fmla="*/ 154 h 2116"/>
                <a:gd name="T8" fmla="*/ 162 w 1704"/>
                <a:gd name="T9" fmla="*/ 179 h 2116"/>
                <a:gd name="T10" fmla="*/ 188 w 1704"/>
                <a:gd name="T11" fmla="*/ 256 h 2116"/>
                <a:gd name="T12" fmla="*/ 202 w 1704"/>
                <a:gd name="T13" fmla="*/ 269 h 2116"/>
                <a:gd name="T14" fmla="*/ 290 w 1704"/>
                <a:gd name="T15" fmla="*/ 338 h 2116"/>
                <a:gd name="T16" fmla="*/ 309 w 1704"/>
                <a:gd name="T17" fmla="*/ 378 h 2116"/>
                <a:gd name="T18" fmla="*/ 318 w 1704"/>
                <a:gd name="T19" fmla="*/ 384 h 2116"/>
                <a:gd name="T20" fmla="*/ 369 w 1704"/>
                <a:gd name="T21" fmla="*/ 410 h 2116"/>
                <a:gd name="T22" fmla="*/ 381 w 1704"/>
                <a:gd name="T23" fmla="*/ 435 h 2116"/>
                <a:gd name="T24" fmla="*/ 394 w 1704"/>
                <a:gd name="T25" fmla="*/ 472 h 2116"/>
                <a:gd name="T26" fmla="*/ 410 w 1704"/>
                <a:gd name="T27" fmla="*/ 479 h 2116"/>
                <a:gd name="T28" fmla="*/ 429 w 1704"/>
                <a:gd name="T29" fmla="*/ 495 h 2116"/>
                <a:gd name="T30" fmla="*/ 464 w 1704"/>
                <a:gd name="T31" fmla="*/ 493 h 2116"/>
                <a:gd name="T32" fmla="*/ 536 w 1704"/>
                <a:gd name="T33" fmla="*/ 645 h 2116"/>
                <a:gd name="T34" fmla="*/ 601 w 1704"/>
                <a:gd name="T35" fmla="*/ 672 h 2116"/>
                <a:gd name="T36" fmla="*/ 614 w 1704"/>
                <a:gd name="T37" fmla="*/ 753 h 2116"/>
                <a:gd name="T38" fmla="*/ 673 w 1704"/>
                <a:gd name="T39" fmla="*/ 785 h 2116"/>
                <a:gd name="T40" fmla="*/ 717 w 1704"/>
                <a:gd name="T41" fmla="*/ 812 h 2116"/>
                <a:gd name="T42" fmla="*/ 735 w 1704"/>
                <a:gd name="T43" fmla="*/ 918 h 2116"/>
                <a:gd name="T44" fmla="*/ 793 w 1704"/>
                <a:gd name="T45" fmla="*/ 939 h 2116"/>
                <a:gd name="T46" fmla="*/ 833 w 1704"/>
                <a:gd name="T47" fmla="*/ 965 h 2116"/>
                <a:gd name="T48" fmla="*/ 845 w 1704"/>
                <a:gd name="T49" fmla="*/ 1029 h 2116"/>
                <a:gd name="T50" fmla="*/ 878 w 1704"/>
                <a:gd name="T51" fmla="*/ 1054 h 2116"/>
                <a:gd name="T52" fmla="*/ 910 w 1704"/>
                <a:gd name="T53" fmla="*/ 1061 h 2116"/>
                <a:gd name="T54" fmla="*/ 943 w 1704"/>
                <a:gd name="T55" fmla="*/ 1105 h 2116"/>
                <a:gd name="T56" fmla="*/ 949 w 1704"/>
                <a:gd name="T57" fmla="*/ 1151 h 2116"/>
                <a:gd name="T58" fmla="*/ 956 w 1704"/>
                <a:gd name="T59" fmla="*/ 1169 h 2116"/>
                <a:gd name="T60" fmla="*/ 1039 w 1704"/>
                <a:gd name="T61" fmla="*/ 1202 h 2116"/>
                <a:gd name="T62" fmla="*/ 1059 w 1704"/>
                <a:gd name="T63" fmla="*/ 1257 h 2116"/>
                <a:gd name="T64" fmla="*/ 1098 w 1704"/>
                <a:gd name="T65" fmla="*/ 1331 h 2116"/>
                <a:gd name="T66" fmla="*/ 1149 w 1704"/>
                <a:gd name="T67" fmla="*/ 1363 h 2116"/>
                <a:gd name="T68" fmla="*/ 1205 w 1704"/>
                <a:gd name="T69" fmla="*/ 1451 h 2116"/>
                <a:gd name="T70" fmla="*/ 1251 w 1704"/>
                <a:gd name="T71" fmla="*/ 1483 h 2116"/>
                <a:gd name="T72" fmla="*/ 1258 w 1704"/>
                <a:gd name="T73" fmla="*/ 1566 h 2116"/>
                <a:gd name="T74" fmla="*/ 1304 w 1704"/>
                <a:gd name="T75" fmla="*/ 1594 h 2116"/>
                <a:gd name="T76" fmla="*/ 1335 w 1704"/>
                <a:gd name="T77" fmla="*/ 1670 h 2116"/>
                <a:gd name="T78" fmla="*/ 1402 w 1704"/>
                <a:gd name="T79" fmla="*/ 1695 h 2116"/>
                <a:gd name="T80" fmla="*/ 1429 w 1704"/>
                <a:gd name="T81" fmla="*/ 1755 h 2116"/>
                <a:gd name="T82" fmla="*/ 1446 w 1704"/>
                <a:gd name="T83" fmla="*/ 1782 h 2116"/>
                <a:gd name="T84" fmla="*/ 1487 w 1704"/>
                <a:gd name="T85" fmla="*/ 1820 h 2116"/>
                <a:gd name="T86" fmla="*/ 1523 w 1704"/>
                <a:gd name="T87" fmla="*/ 1824 h 2116"/>
                <a:gd name="T88" fmla="*/ 1541 w 1704"/>
                <a:gd name="T89" fmla="*/ 1881 h 2116"/>
                <a:gd name="T90" fmla="*/ 1581 w 1704"/>
                <a:gd name="T91" fmla="*/ 1923 h 2116"/>
                <a:gd name="T92" fmla="*/ 1608 w 1704"/>
                <a:gd name="T93" fmla="*/ 1942 h 2116"/>
                <a:gd name="T94" fmla="*/ 1625 w 1704"/>
                <a:gd name="T95" fmla="*/ 2015 h 2116"/>
                <a:gd name="T96" fmla="*/ 1690 w 1704"/>
                <a:gd name="T97" fmla="*/ 2089 h 2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04" h="2116">
                  <a:moveTo>
                    <a:pt x="0" y="0"/>
                  </a:moveTo>
                  <a:lnTo>
                    <a:pt x="9" y="11"/>
                  </a:lnTo>
                  <a:lnTo>
                    <a:pt x="21" y="18"/>
                  </a:lnTo>
                  <a:lnTo>
                    <a:pt x="58" y="32"/>
                  </a:lnTo>
                  <a:lnTo>
                    <a:pt x="72" y="64"/>
                  </a:lnTo>
                  <a:lnTo>
                    <a:pt x="86" y="140"/>
                  </a:lnTo>
                  <a:lnTo>
                    <a:pt x="104" y="149"/>
                  </a:lnTo>
                  <a:lnTo>
                    <a:pt x="123" y="154"/>
                  </a:lnTo>
                  <a:lnTo>
                    <a:pt x="144" y="172"/>
                  </a:lnTo>
                  <a:lnTo>
                    <a:pt x="162" y="179"/>
                  </a:lnTo>
                  <a:lnTo>
                    <a:pt x="178" y="216"/>
                  </a:lnTo>
                  <a:lnTo>
                    <a:pt x="188" y="256"/>
                  </a:lnTo>
                  <a:lnTo>
                    <a:pt x="197" y="258"/>
                  </a:lnTo>
                  <a:lnTo>
                    <a:pt x="202" y="269"/>
                  </a:lnTo>
                  <a:lnTo>
                    <a:pt x="253" y="281"/>
                  </a:lnTo>
                  <a:lnTo>
                    <a:pt x="290" y="338"/>
                  </a:lnTo>
                  <a:lnTo>
                    <a:pt x="297" y="371"/>
                  </a:lnTo>
                  <a:lnTo>
                    <a:pt x="309" y="378"/>
                  </a:lnTo>
                  <a:lnTo>
                    <a:pt x="316" y="378"/>
                  </a:lnTo>
                  <a:lnTo>
                    <a:pt x="318" y="384"/>
                  </a:lnTo>
                  <a:lnTo>
                    <a:pt x="336" y="384"/>
                  </a:lnTo>
                  <a:lnTo>
                    <a:pt x="369" y="410"/>
                  </a:lnTo>
                  <a:lnTo>
                    <a:pt x="369" y="421"/>
                  </a:lnTo>
                  <a:lnTo>
                    <a:pt x="381" y="435"/>
                  </a:lnTo>
                  <a:lnTo>
                    <a:pt x="388" y="453"/>
                  </a:lnTo>
                  <a:lnTo>
                    <a:pt x="394" y="472"/>
                  </a:lnTo>
                  <a:lnTo>
                    <a:pt x="404" y="472"/>
                  </a:lnTo>
                  <a:lnTo>
                    <a:pt x="410" y="479"/>
                  </a:lnTo>
                  <a:lnTo>
                    <a:pt x="426" y="486"/>
                  </a:lnTo>
                  <a:lnTo>
                    <a:pt x="429" y="495"/>
                  </a:lnTo>
                  <a:lnTo>
                    <a:pt x="439" y="500"/>
                  </a:lnTo>
                  <a:lnTo>
                    <a:pt x="464" y="493"/>
                  </a:lnTo>
                  <a:lnTo>
                    <a:pt x="518" y="575"/>
                  </a:lnTo>
                  <a:lnTo>
                    <a:pt x="536" y="645"/>
                  </a:lnTo>
                  <a:lnTo>
                    <a:pt x="580" y="658"/>
                  </a:lnTo>
                  <a:lnTo>
                    <a:pt x="601" y="672"/>
                  </a:lnTo>
                  <a:lnTo>
                    <a:pt x="608" y="742"/>
                  </a:lnTo>
                  <a:lnTo>
                    <a:pt x="614" y="753"/>
                  </a:lnTo>
                  <a:lnTo>
                    <a:pt x="627" y="760"/>
                  </a:lnTo>
                  <a:lnTo>
                    <a:pt x="673" y="785"/>
                  </a:lnTo>
                  <a:lnTo>
                    <a:pt x="696" y="796"/>
                  </a:lnTo>
                  <a:lnTo>
                    <a:pt x="717" y="812"/>
                  </a:lnTo>
                  <a:lnTo>
                    <a:pt x="728" y="907"/>
                  </a:lnTo>
                  <a:lnTo>
                    <a:pt x="735" y="918"/>
                  </a:lnTo>
                  <a:lnTo>
                    <a:pt x="742" y="932"/>
                  </a:lnTo>
                  <a:lnTo>
                    <a:pt x="793" y="939"/>
                  </a:lnTo>
                  <a:lnTo>
                    <a:pt x="810" y="956"/>
                  </a:lnTo>
                  <a:lnTo>
                    <a:pt x="833" y="965"/>
                  </a:lnTo>
                  <a:lnTo>
                    <a:pt x="845" y="990"/>
                  </a:lnTo>
                  <a:lnTo>
                    <a:pt x="845" y="1029"/>
                  </a:lnTo>
                  <a:lnTo>
                    <a:pt x="863" y="1040"/>
                  </a:lnTo>
                  <a:lnTo>
                    <a:pt x="878" y="1054"/>
                  </a:lnTo>
                  <a:lnTo>
                    <a:pt x="894" y="1056"/>
                  </a:lnTo>
                  <a:lnTo>
                    <a:pt x="910" y="1061"/>
                  </a:lnTo>
                  <a:lnTo>
                    <a:pt x="928" y="1080"/>
                  </a:lnTo>
                  <a:lnTo>
                    <a:pt x="943" y="1105"/>
                  </a:lnTo>
                  <a:lnTo>
                    <a:pt x="943" y="1151"/>
                  </a:lnTo>
                  <a:lnTo>
                    <a:pt x="949" y="1151"/>
                  </a:lnTo>
                  <a:lnTo>
                    <a:pt x="949" y="1160"/>
                  </a:lnTo>
                  <a:lnTo>
                    <a:pt x="956" y="1169"/>
                  </a:lnTo>
                  <a:lnTo>
                    <a:pt x="998" y="1183"/>
                  </a:lnTo>
                  <a:lnTo>
                    <a:pt x="1039" y="1202"/>
                  </a:lnTo>
                  <a:lnTo>
                    <a:pt x="1059" y="1221"/>
                  </a:lnTo>
                  <a:lnTo>
                    <a:pt x="1059" y="1257"/>
                  </a:lnTo>
                  <a:lnTo>
                    <a:pt x="1066" y="1291"/>
                  </a:lnTo>
                  <a:lnTo>
                    <a:pt x="1098" y="1331"/>
                  </a:lnTo>
                  <a:lnTo>
                    <a:pt x="1116" y="1336"/>
                  </a:lnTo>
                  <a:lnTo>
                    <a:pt x="1149" y="1363"/>
                  </a:lnTo>
                  <a:lnTo>
                    <a:pt x="1156" y="1420"/>
                  </a:lnTo>
                  <a:lnTo>
                    <a:pt x="1205" y="1451"/>
                  </a:lnTo>
                  <a:lnTo>
                    <a:pt x="1230" y="1463"/>
                  </a:lnTo>
                  <a:lnTo>
                    <a:pt x="1251" y="1483"/>
                  </a:lnTo>
                  <a:lnTo>
                    <a:pt x="1258" y="1524"/>
                  </a:lnTo>
                  <a:lnTo>
                    <a:pt x="1258" y="1566"/>
                  </a:lnTo>
                  <a:lnTo>
                    <a:pt x="1276" y="1585"/>
                  </a:lnTo>
                  <a:lnTo>
                    <a:pt x="1304" y="1594"/>
                  </a:lnTo>
                  <a:lnTo>
                    <a:pt x="1323" y="1651"/>
                  </a:lnTo>
                  <a:lnTo>
                    <a:pt x="1335" y="1670"/>
                  </a:lnTo>
                  <a:lnTo>
                    <a:pt x="1377" y="1679"/>
                  </a:lnTo>
                  <a:lnTo>
                    <a:pt x="1402" y="1695"/>
                  </a:lnTo>
                  <a:lnTo>
                    <a:pt x="1425" y="1734"/>
                  </a:lnTo>
                  <a:lnTo>
                    <a:pt x="1429" y="1755"/>
                  </a:lnTo>
                  <a:lnTo>
                    <a:pt x="1433" y="1777"/>
                  </a:lnTo>
                  <a:lnTo>
                    <a:pt x="1446" y="1782"/>
                  </a:lnTo>
                  <a:lnTo>
                    <a:pt x="1462" y="1797"/>
                  </a:lnTo>
                  <a:lnTo>
                    <a:pt x="1487" y="1820"/>
                  </a:lnTo>
                  <a:lnTo>
                    <a:pt x="1509" y="1815"/>
                  </a:lnTo>
                  <a:lnTo>
                    <a:pt x="1523" y="1824"/>
                  </a:lnTo>
                  <a:lnTo>
                    <a:pt x="1541" y="1849"/>
                  </a:lnTo>
                  <a:lnTo>
                    <a:pt x="1541" y="1881"/>
                  </a:lnTo>
                  <a:lnTo>
                    <a:pt x="1562" y="1900"/>
                  </a:lnTo>
                  <a:lnTo>
                    <a:pt x="1581" y="1923"/>
                  </a:lnTo>
                  <a:lnTo>
                    <a:pt x="1594" y="1928"/>
                  </a:lnTo>
                  <a:lnTo>
                    <a:pt x="1608" y="1942"/>
                  </a:lnTo>
                  <a:lnTo>
                    <a:pt x="1621" y="1969"/>
                  </a:lnTo>
                  <a:lnTo>
                    <a:pt x="1625" y="2015"/>
                  </a:lnTo>
                  <a:lnTo>
                    <a:pt x="1683" y="2059"/>
                  </a:lnTo>
                  <a:lnTo>
                    <a:pt x="1690" y="2089"/>
                  </a:lnTo>
                  <a:lnTo>
                    <a:pt x="1704" y="2116"/>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25" name="Freeform 1349"/>
            <p:cNvSpPr>
              <a:spLocks/>
            </p:cNvSpPr>
            <p:nvPr/>
          </p:nvSpPr>
          <p:spPr bwMode="auto">
            <a:xfrm>
              <a:off x="5050" y="3002"/>
              <a:ext cx="114" cy="163"/>
            </a:xfrm>
            <a:custGeom>
              <a:avLst/>
              <a:gdLst>
                <a:gd name="T0" fmla="*/ 8 w 1704"/>
                <a:gd name="T1" fmla="*/ 14 h 2119"/>
                <a:gd name="T2" fmla="*/ 58 w 1704"/>
                <a:gd name="T3" fmla="*/ 33 h 2119"/>
                <a:gd name="T4" fmla="*/ 84 w 1704"/>
                <a:gd name="T5" fmla="*/ 143 h 2119"/>
                <a:gd name="T6" fmla="*/ 123 w 1704"/>
                <a:gd name="T7" fmla="*/ 155 h 2119"/>
                <a:gd name="T8" fmla="*/ 163 w 1704"/>
                <a:gd name="T9" fmla="*/ 180 h 2119"/>
                <a:gd name="T10" fmla="*/ 188 w 1704"/>
                <a:gd name="T11" fmla="*/ 258 h 2119"/>
                <a:gd name="T12" fmla="*/ 200 w 1704"/>
                <a:gd name="T13" fmla="*/ 270 h 2119"/>
                <a:gd name="T14" fmla="*/ 254 w 1704"/>
                <a:gd name="T15" fmla="*/ 284 h 2119"/>
                <a:gd name="T16" fmla="*/ 297 w 1704"/>
                <a:gd name="T17" fmla="*/ 373 h 2119"/>
                <a:gd name="T18" fmla="*/ 316 w 1704"/>
                <a:gd name="T19" fmla="*/ 378 h 2119"/>
                <a:gd name="T20" fmla="*/ 337 w 1704"/>
                <a:gd name="T21" fmla="*/ 385 h 2119"/>
                <a:gd name="T22" fmla="*/ 369 w 1704"/>
                <a:gd name="T23" fmla="*/ 424 h 2119"/>
                <a:gd name="T24" fmla="*/ 388 w 1704"/>
                <a:gd name="T25" fmla="*/ 454 h 2119"/>
                <a:gd name="T26" fmla="*/ 404 w 1704"/>
                <a:gd name="T27" fmla="*/ 472 h 2119"/>
                <a:gd name="T28" fmla="*/ 427 w 1704"/>
                <a:gd name="T29" fmla="*/ 488 h 2119"/>
                <a:gd name="T30" fmla="*/ 438 w 1704"/>
                <a:gd name="T31" fmla="*/ 500 h 2119"/>
                <a:gd name="T32" fmla="*/ 516 w 1704"/>
                <a:gd name="T33" fmla="*/ 576 h 2119"/>
                <a:gd name="T34" fmla="*/ 581 w 1704"/>
                <a:gd name="T35" fmla="*/ 661 h 2119"/>
                <a:gd name="T36" fmla="*/ 606 w 1704"/>
                <a:gd name="T37" fmla="*/ 745 h 2119"/>
                <a:gd name="T38" fmla="*/ 626 w 1704"/>
                <a:gd name="T39" fmla="*/ 763 h 2119"/>
                <a:gd name="T40" fmla="*/ 718 w 1704"/>
                <a:gd name="T41" fmla="*/ 813 h 2119"/>
                <a:gd name="T42" fmla="*/ 736 w 1704"/>
                <a:gd name="T43" fmla="*/ 922 h 2119"/>
                <a:gd name="T44" fmla="*/ 794 w 1704"/>
                <a:gd name="T45" fmla="*/ 942 h 2119"/>
                <a:gd name="T46" fmla="*/ 834 w 1704"/>
                <a:gd name="T47" fmla="*/ 967 h 2119"/>
                <a:gd name="T48" fmla="*/ 845 w 1704"/>
                <a:gd name="T49" fmla="*/ 1032 h 2119"/>
                <a:gd name="T50" fmla="*/ 894 w 1704"/>
                <a:gd name="T51" fmla="*/ 1057 h 2119"/>
                <a:gd name="T52" fmla="*/ 928 w 1704"/>
                <a:gd name="T53" fmla="*/ 1082 h 2119"/>
                <a:gd name="T54" fmla="*/ 943 w 1704"/>
                <a:gd name="T55" fmla="*/ 1152 h 2119"/>
                <a:gd name="T56" fmla="*/ 950 w 1704"/>
                <a:gd name="T57" fmla="*/ 1170 h 2119"/>
                <a:gd name="T58" fmla="*/ 998 w 1704"/>
                <a:gd name="T59" fmla="*/ 1184 h 2119"/>
                <a:gd name="T60" fmla="*/ 1058 w 1704"/>
                <a:gd name="T61" fmla="*/ 1224 h 2119"/>
                <a:gd name="T62" fmla="*/ 1066 w 1704"/>
                <a:gd name="T63" fmla="*/ 1295 h 2119"/>
                <a:gd name="T64" fmla="*/ 1116 w 1704"/>
                <a:gd name="T65" fmla="*/ 1338 h 2119"/>
                <a:gd name="T66" fmla="*/ 1154 w 1704"/>
                <a:gd name="T67" fmla="*/ 1421 h 2119"/>
                <a:gd name="T68" fmla="*/ 1230 w 1704"/>
                <a:gd name="T69" fmla="*/ 1466 h 2119"/>
                <a:gd name="T70" fmla="*/ 1259 w 1704"/>
                <a:gd name="T71" fmla="*/ 1568 h 2119"/>
                <a:gd name="T72" fmla="*/ 1286 w 1704"/>
                <a:gd name="T73" fmla="*/ 1590 h 2119"/>
                <a:gd name="T74" fmla="*/ 1311 w 1704"/>
                <a:gd name="T75" fmla="*/ 1608 h 2119"/>
                <a:gd name="T76" fmla="*/ 1324 w 1704"/>
                <a:gd name="T77" fmla="*/ 1652 h 2119"/>
                <a:gd name="T78" fmla="*/ 1425 w 1704"/>
                <a:gd name="T79" fmla="*/ 1735 h 2119"/>
                <a:gd name="T80" fmla="*/ 1439 w 1704"/>
                <a:gd name="T81" fmla="*/ 1781 h 2119"/>
                <a:gd name="T82" fmla="*/ 1451 w 1704"/>
                <a:gd name="T83" fmla="*/ 1799 h 2119"/>
                <a:gd name="T84" fmla="*/ 1523 w 1704"/>
                <a:gd name="T85" fmla="*/ 1817 h 2119"/>
                <a:gd name="T86" fmla="*/ 1541 w 1704"/>
                <a:gd name="T87" fmla="*/ 1882 h 2119"/>
                <a:gd name="T88" fmla="*/ 1555 w 1704"/>
                <a:gd name="T89" fmla="*/ 1900 h 2119"/>
                <a:gd name="T90" fmla="*/ 1581 w 1704"/>
                <a:gd name="T91" fmla="*/ 1921 h 2119"/>
                <a:gd name="T92" fmla="*/ 1618 w 1704"/>
                <a:gd name="T93" fmla="*/ 1932 h 2119"/>
                <a:gd name="T94" fmla="*/ 1625 w 1704"/>
                <a:gd name="T95" fmla="*/ 1947 h 2119"/>
                <a:gd name="T96" fmla="*/ 1625 w 1704"/>
                <a:gd name="T97" fmla="*/ 2016 h 2119"/>
                <a:gd name="T98" fmla="*/ 1658 w 1704"/>
                <a:gd name="T99" fmla="*/ 2048 h 2119"/>
                <a:gd name="T100" fmla="*/ 1683 w 1704"/>
                <a:gd name="T101" fmla="*/ 2062 h 2119"/>
                <a:gd name="T102" fmla="*/ 1693 w 1704"/>
                <a:gd name="T103" fmla="*/ 2108 h 2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04" h="2119">
                  <a:moveTo>
                    <a:pt x="0" y="0"/>
                  </a:moveTo>
                  <a:lnTo>
                    <a:pt x="8" y="14"/>
                  </a:lnTo>
                  <a:lnTo>
                    <a:pt x="21" y="20"/>
                  </a:lnTo>
                  <a:lnTo>
                    <a:pt x="58" y="33"/>
                  </a:lnTo>
                  <a:lnTo>
                    <a:pt x="73" y="65"/>
                  </a:lnTo>
                  <a:lnTo>
                    <a:pt x="84" y="143"/>
                  </a:lnTo>
                  <a:lnTo>
                    <a:pt x="102" y="150"/>
                  </a:lnTo>
                  <a:lnTo>
                    <a:pt x="123" y="155"/>
                  </a:lnTo>
                  <a:lnTo>
                    <a:pt x="142" y="173"/>
                  </a:lnTo>
                  <a:lnTo>
                    <a:pt x="163" y="180"/>
                  </a:lnTo>
                  <a:lnTo>
                    <a:pt x="179" y="217"/>
                  </a:lnTo>
                  <a:lnTo>
                    <a:pt x="188" y="258"/>
                  </a:lnTo>
                  <a:lnTo>
                    <a:pt x="198" y="260"/>
                  </a:lnTo>
                  <a:lnTo>
                    <a:pt x="200" y="270"/>
                  </a:lnTo>
                  <a:lnTo>
                    <a:pt x="225" y="279"/>
                  </a:lnTo>
                  <a:lnTo>
                    <a:pt x="254" y="284"/>
                  </a:lnTo>
                  <a:lnTo>
                    <a:pt x="290" y="341"/>
                  </a:lnTo>
                  <a:lnTo>
                    <a:pt x="297" y="373"/>
                  </a:lnTo>
                  <a:lnTo>
                    <a:pt x="306" y="378"/>
                  </a:lnTo>
                  <a:lnTo>
                    <a:pt x="316" y="378"/>
                  </a:lnTo>
                  <a:lnTo>
                    <a:pt x="316" y="385"/>
                  </a:lnTo>
                  <a:lnTo>
                    <a:pt x="337" y="385"/>
                  </a:lnTo>
                  <a:lnTo>
                    <a:pt x="369" y="410"/>
                  </a:lnTo>
                  <a:lnTo>
                    <a:pt x="369" y="424"/>
                  </a:lnTo>
                  <a:lnTo>
                    <a:pt x="381" y="436"/>
                  </a:lnTo>
                  <a:lnTo>
                    <a:pt x="388" y="454"/>
                  </a:lnTo>
                  <a:lnTo>
                    <a:pt x="395" y="474"/>
                  </a:lnTo>
                  <a:lnTo>
                    <a:pt x="404" y="472"/>
                  </a:lnTo>
                  <a:lnTo>
                    <a:pt x="411" y="479"/>
                  </a:lnTo>
                  <a:lnTo>
                    <a:pt x="427" y="488"/>
                  </a:lnTo>
                  <a:lnTo>
                    <a:pt x="429" y="497"/>
                  </a:lnTo>
                  <a:lnTo>
                    <a:pt x="438" y="500"/>
                  </a:lnTo>
                  <a:lnTo>
                    <a:pt x="465" y="493"/>
                  </a:lnTo>
                  <a:lnTo>
                    <a:pt x="516" y="576"/>
                  </a:lnTo>
                  <a:lnTo>
                    <a:pt x="536" y="648"/>
                  </a:lnTo>
                  <a:lnTo>
                    <a:pt x="581" y="661"/>
                  </a:lnTo>
                  <a:lnTo>
                    <a:pt x="601" y="673"/>
                  </a:lnTo>
                  <a:lnTo>
                    <a:pt x="606" y="745"/>
                  </a:lnTo>
                  <a:lnTo>
                    <a:pt x="613" y="756"/>
                  </a:lnTo>
                  <a:lnTo>
                    <a:pt x="626" y="763"/>
                  </a:lnTo>
                  <a:lnTo>
                    <a:pt x="671" y="788"/>
                  </a:lnTo>
                  <a:lnTo>
                    <a:pt x="718" y="813"/>
                  </a:lnTo>
                  <a:lnTo>
                    <a:pt x="729" y="910"/>
                  </a:lnTo>
                  <a:lnTo>
                    <a:pt x="736" y="922"/>
                  </a:lnTo>
                  <a:lnTo>
                    <a:pt x="743" y="935"/>
                  </a:lnTo>
                  <a:lnTo>
                    <a:pt x="794" y="942"/>
                  </a:lnTo>
                  <a:lnTo>
                    <a:pt x="810" y="958"/>
                  </a:lnTo>
                  <a:lnTo>
                    <a:pt x="834" y="967"/>
                  </a:lnTo>
                  <a:lnTo>
                    <a:pt x="845" y="993"/>
                  </a:lnTo>
                  <a:lnTo>
                    <a:pt x="845" y="1032"/>
                  </a:lnTo>
                  <a:lnTo>
                    <a:pt x="878" y="1057"/>
                  </a:lnTo>
                  <a:lnTo>
                    <a:pt x="894" y="1057"/>
                  </a:lnTo>
                  <a:lnTo>
                    <a:pt x="910" y="1064"/>
                  </a:lnTo>
                  <a:lnTo>
                    <a:pt x="928" y="1082"/>
                  </a:lnTo>
                  <a:lnTo>
                    <a:pt x="943" y="1109"/>
                  </a:lnTo>
                  <a:lnTo>
                    <a:pt x="943" y="1152"/>
                  </a:lnTo>
                  <a:lnTo>
                    <a:pt x="950" y="1161"/>
                  </a:lnTo>
                  <a:lnTo>
                    <a:pt x="950" y="1170"/>
                  </a:lnTo>
                  <a:lnTo>
                    <a:pt x="955" y="1173"/>
                  </a:lnTo>
                  <a:lnTo>
                    <a:pt x="998" y="1184"/>
                  </a:lnTo>
                  <a:lnTo>
                    <a:pt x="1038" y="1205"/>
                  </a:lnTo>
                  <a:lnTo>
                    <a:pt x="1058" y="1224"/>
                  </a:lnTo>
                  <a:lnTo>
                    <a:pt x="1058" y="1258"/>
                  </a:lnTo>
                  <a:lnTo>
                    <a:pt x="1066" y="1295"/>
                  </a:lnTo>
                  <a:lnTo>
                    <a:pt x="1096" y="1331"/>
                  </a:lnTo>
                  <a:lnTo>
                    <a:pt x="1116" y="1338"/>
                  </a:lnTo>
                  <a:lnTo>
                    <a:pt x="1149" y="1364"/>
                  </a:lnTo>
                  <a:lnTo>
                    <a:pt x="1154" y="1421"/>
                  </a:lnTo>
                  <a:lnTo>
                    <a:pt x="1205" y="1453"/>
                  </a:lnTo>
                  <a:lnTo>
                    <a:pt x="1230" y="1466"/>
                  </a:lnTo>
                  <a:lnTo>
                    <a:pt x="1251" y="1486"/>
                  </a:lnTo>
                  <a:lnTo>
                    <a:pt x="1259" y="1568"/>
                  </a:lnTo>
                  <a:lnTo>
                    <a:pt x="1270" y="1588"/>
                  </a:lnTo>
                  <a:lnTo>
                    <a:pt x="1286" y="1590"/>
                  </a:lnTo>
                  <a:lnTo>
                    <a:pt x="1302" y="1595"/>
                  </a:lnTo>
                  <a:lnTo>
                    <a:pt x="1311" y="1608"/>
                  </a:lnTo>
                  <a:lnTo>
                    <a:pt x="1324" y="1620"/>
                  </a:lnTo>
                  <a:lnTo>
                    <a:pt x="1324" y="1652"/>
                  </a:lnTo>
                  <a:lnTo>
                    <a:pt x="1335" y="1670"/>
                  </a:lnTo>
                  <a:lnTo>
                    <a:pt x="1425" y="1735"/>
                  </a:lnTo>
                  <a:lnTo>
                    <a:pt x="1432" y="1781"/>
                  </a:lnTo>
                  <a:lnTo>
                    <a:pt x="1439" y="1781"/>
                  </a:lnTo>
                  <a:lnTo>
                    <a:pt x="1445" y="1787"/>
                  </a:lnTo>
                  <a:lnTo>
                    <a:pt x="1451" y="1799"/>
                  </a:lnTo>
                  <a:lnTo>
                    <a:pt x="1483" y="1813"/>
                  </a:lnTo>
                  <a:lnTo>
                    <a:pt x="1523" y="1817"/>
                  </a:lnTo>
                  <a:lnTo>
                    <a:pt x="1541" y="1850"/>
                  </a:lnTo>
                  <a:lnTo>
                    <a:pt x="1541" y="1882"/>
                  </a:lnTo>
                  <a:lnTo>
                    <a:pt x="1548" y="1891"/>
                  </a:lnTo>
                  <a:lnTo>
                    <a:pt x="1555" y="1900"/>
                  </a:lnTo>
                  <a:lnTo>
                    <a:pt x="1570" y="1907"/>
                  </a:lnTo>
                  <a:lnTo>
                    <a:pt x="1581" y="1921"/>
                  </a:lnTo>
                  <a:lnTo>
                    <a:pt x="1600" y="1928"/>
                  </a:lnTo>
                  <a:lnTo>
                    <a:pt x="1618" y="1932"/>
                  </a:lnTo>
                  <a:lnTo>
                    <a:pt x="1618" y="1943"/>
                  </a:lnTo>
                  <a:lnTo>
                    <a:pt x="1625" y="1947"/>
                  </a:lnTo>
                  <a:lnTo>
                    <a:pt x="1618" y="1972"/>
                  </a:lnTo>
                  <a:lnTo>
                    <a:pt x="1625" y="2016"/>
                  </a:lnTo>
                  <a:lnTo>
                    <a:pt x="1644" y="2032"/>
                  </a:lnTo>
                  <a:lnTo>
                    <a:pt x="1658" y="2048"/>
                  </a:lnTo>
                  <a:lnTo>
                    <a:pt x="1671" y="2050"/>
                  </a:lnTo>
                  <a:lnTo>
                    <a:pt x="1683" y="2062"/>
                  </a:lnTo>
                  <a:lnTo>
                    <a:pt x="1687" y="2092"/>
                  </a:lnTo>
                  <a:lnTo>
                    <a:pt x="1693" y="2108"/>
                  </a:lnTo>
                  <a:lnTo>
                    <a:pt x="1704" y="2119"/>
                  </a:lnTo>
                </a:path>
              </a:pathLst>
            </a:custGeom>
            <a:noFill/>
            <a:ln w="3175">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26" name="Freeform 1350"/>
            <p:cNvSpPr>
              <a:spLocks/>
            </p:cNvSpPr>
            <p:nvPr/>
          </p:nvSpPr>
          <p:spPr bwMode="auto">
            <a:xfrm>
              <a:off x="5054" y="3000"/>
              <a:ext cx="114" cy="163"/>
            </a:xfrm>
            <a:custGeom>
              <a:avLst/>
              <a:gdLst>
                <a:gd name="T0" fmla="*/ 8 w 1703"/>
                <a:gd name="T1" fmla="*/ 11 h 2119"/>
                <a:gd name="T2" fmla="*/ 59 w 1703"/>
                <a:gd name="T3" fmla="*/ 32 h 2119"/>
                <a:gd name="T4" fmla="*/ 75 w 1703"/>
                <a:gd name="T5" fmla="*/ 103 h 2119"/>
                <a:gd name="T6" fmla="*/ 103 w 1703"/>
                <a:gd name="T7" fmla="*/ 149 h 2119"/>
                <a:gd name="T8" fmla="*/ 131 w 1703"/>
                <a:gd name="T9" fmla="*/ 163 h 2119"/>
                <a:gd name="T10" fmla="*/ 161 w 1703"/>
                <a:gd name="T11" fmla="*/ 180 h 2119"/>
                <a:gd name="T12" fmla="*/ 186 w 1703"/>
                <a:gd name="T13" fmla="*/ 255 h 2119"/>
                <a:gd name="T14" fmla="*/ 201 w 1703"/>
                <a:gd name="T15" fmla="*/ 269 h 2119"/>
                <a:gd name="T16" fmla="*/ 291 w 1703"/>
                <a:gd name="T17" fmla="*/ 338 h 2119"/>
                <a:gd name="T18" fmla="*/ 307 w 1703"/>
                <a:gd name="T19" fmla="*/ 377 h 2119"/>
                <a:gd name="T20" fmla="*/ 317 w 1703"/>
                <a:gd name="T21" fmla="*/ 384 h 2119"/>
                <a:gd name="T22" fmla="*/ 367 w 1703"/>
                <a:gd name="T23" fmla="*/ 409 h 2119"/>
                <a:gd name="T24" fmla="*/ 380 w 1703"/>
                <a:gd name="T25" fmla="*/ 435 h 2119"/>
                <a:gd name="T26" fmla="*/ 393 w 1703"/>
                <a:gd name="T27" fmla="*/ 474 h 2119"/>
                <a:gd name="T28" fmla="*/ 409 w 1703"/>
                <a:gd name="T29" fmla="*/ 479 h 2119"/>
                <a:gd name="T30" fmla="*/ 428 w 1703"/>
                <a:gd name="T31" fmla="*/ 495 h 2119"/>
                <a:gd name="T32" fmla="*/ 465 w 1703"/>
                <a:gd name="T33" fmla="*/ 492 h 2119"/>
                <a:gd name="T34" fmla="*/ 535 w 1703"/>
                <a:gd name="T35" fmla="*/ 647 h 2119"/>
                <a:gd name="T36" fmla="*/ 581 w 1703"/>
                <a:gd name="T37" fmla="*/ 659 h 2119"/>
                <a:gd name="T38" fmla="*/ 607 w 1703"/>
                <a:gd name="T39" fmla="*/ 741 h 2119"/>
                <a:gd name="T40" fmla="*/ 625 w 1703"/>
                <a:gd name="T41" fmla="*/ 762 h 2119"/>
                <a:gd name="T42" fmla="*/ 716 w 1703"/>
                <a:gd name="T43" fmla="*/ 813 h 2119"/>
                <a:gd name="T44" fmla="*/ 734 w 1703"/>
                <a:gd name="T45" fmla="*/ 921 h 2119"/>
                <a:gd name="T46" fmla="*/ 792 w 1703"/>
                <a:gd name="T47" fmla="*/ 940 h 2119"/>
                <a:gd name="T48" fmla="*/ 832 w 1703"/>
                <a:gd name="T49" fmla="*/ 967 h 2119"/>
                <a:gd name="T50" fmla="*/ 844 w 1703"/>
                <a:gd name="T51" fmla="*/ 1030 h 2119"/>
                <a:gd name="T52" fmla="*/ 876 w 1703"/>
                <a:gd name="T53" fmla="*/ 1055 h 2119"/>
                <a:gd name="T54" fmla="*/ 909 w 1703"/>
                <a:gd name="T55" fmla="*/ 1062 h 2119"/>
                <a:gd name="T56" fmla="*/ 942 w 1703"/>
                <a:gd name="T57" fmla="*/ 1107 h 2119"/>
                <a:gd name="T58" fmla="*/ 948 w 1703"/>
                <a:gd name="T59" fmla="*/ 1154 h 2119"/>
                <a:gd name="T60" fmla="*/ 955 w 1703"/>
                <a:gd name="T61" fmla="*/ 1170 h 2119"/>
                <a:gd name="T62" fmla="*/ 1038 w 1703"/>
                <a:gd name="T63" fmla="*/ 1202 h 2119"/>
                <a:gd name="T64" fmla="*/ 1064 w 1703"/>
                <a:gd name="T65" fmla="*/ 1292 h 2119"/>
                <a:gd name="T66" fmla="*/ 1115 w 1703"/>
                <a:gd name="T67" fmla="*/ 1338 h 2119"/>
                <a:gd name="T68" fmla="*/ 1155 w 1703"/>
                <a:gd name="T69" fmla="*/ 1421 h 2119"/>
                <a:gd name="T70" fmla="*/ 1229 w 1703"/>
                <a:gd name="T71" fmla="*/ 1464 h 2119"/>
                <a:gd name="T72" fmla="*/ 1257 w 1703"/>
                <a:gd name="T73" fmla="*/ 1527 h 2119"/>
                <a:gd name="T74" fmla="*/ 1271 w 1703"/>
                <a:gd name="T75" fmla="*/ 1586 h 2119"/>
                <a:gd name="T76" fmla="*/ 1303 w 1703"/>
                <a:gd name="T77" fmla="*/ 1593 h 2119"/>
                <a:gd name="T78" fmla="*/ 1322 w 1703"/>
                <a:gd name="T79" fmla="*/ 1651 h 2119"/>
                <a:gd name="T80" fmla="*/ 1336 w 1703"/>
                <a:gd name="T81" fmla="*/ 1670 h 2119"/>
                <a:gd name="T82" fmla="*/ 1424 w 1703"/>
                <a:gd name="T83" fmla="*/ 1734 h 2119"/>
                <a:gd name="T84" fmla="*/ 1440 w 1703"/>
                <a:gd name="T85" fmla="*/ 1778 h 2119"/>
                <a:gd name="T86" fmla="*/ 1452 w 1703"/>
                <a:gd name="T87" fmla="*/ 1799 h 2119"/>
                <a:gd name="T88" fmla="*/ 1522 w 1703"/>
                <a:gd name="T89" fmla="*/ 1817 h 2119"/>
                <a:gd name="T90" fmla="*/ 1540 w 1703"/>
                <a:gd name="T91" fmla="*/ 1849 h 2119"/>
                <a:gd name="T92" fmla="*/ 1547 w 1703"/>
                <a:gd name="T93" fmla="*/ 1891 h 2119"/>
                <a:gd name="T94" fmla="*/ 1568 w 1703"/>
                <a:gd name="T95" fmla="*/ 1907 h 2119"/>
                <a:gd name="T96" fmla="*/ 1600 w 1703"/>
                <a:gd name="T97" fmla="*/ 1925 h 2119"/>
                <a:gd name="T98" fmla="*/ 1619 w 1703"/>
                <a:gd name="T99" fmla="*/ 1939 h 2119"/>
                <a:gd name="T100" fmla="*/ 1619 w 1703"/>
                <a:gd name="T101" fmla="*/ 1971 h 2119"/>
                <a:gd name="T102" fmla="*/ 1645 w 1703"/>
                <a:gd name="T103" fmla="*/ 2029 h 2119"/>
                <a:gd name="T104" fmla="*/ 1670 w 1703"/>
                <a:gd name="T105" fmla="*/ 2047 h 2119"/>
                <a:gd name="T106" fmla="*/ 1688 w 1703"/>
                <a:gd name="T107" fmla="*/ 2091 h 2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03" h="2119">
                  <a:moveTo>
                    <a:pt x="0" y="0"/>
                  </a:moveTo>
                  <a:lnTo>
                    <a:pt x="8" y="11"/>
                  </a:lnTo>
                  <a:lnTo>
                    <a:pt x="20" y="18"/>
                  </a:lnTo>
                  <a:lnTo>
                    <a:pt x="59" y="32"/>
                  </a:lnTo>
                  <a:lnTo>
                    <a:pt x="71" y="65"/>
                  </a:lnTo>
                  <a:lnTo>
                    <a:pt x="75" y="103"/>
                  </a:lnTo>
                  <a:lnTo>
                    <a:pt x="85" y="140"/>
                  </a:lnTo>
                  <a:lnTo>
                    <a:pt x="103" y="149"/>
                  </a:lnTo>
                  <a:lnTo>
                    <a:pt x="121" y="154"/>
                  </a:lnTo>
                  <a:lnTo>
                    <a:pt x="131" y="163"/>
                  </a:lnTo>
                  <a:lnTo>
                    <a:pt x="143" y="172"/>
                  </a:lnTo>
                  <a:lnTo>
                    <a:pt x="161" y="180"/>
                  </a:lnTo>
                  <a:lnTo>
                    <a:pt x="179" y="216"/>
                  </a:lnTo>
                  <a:lnTo>
                    <a:pt x="186" y="255"/>
                  </a:lnTo>
                  <a:lnTo>
                    <a:pt x="196" y="257"/>
                  </a:lnTo>
                  <a:lnTo>
                    <a:pt x="201" y="269"/>
                  </a:lnTo>
                  <a:lnTo>
                    <a:pt x="251" y="280"/>
                  </a:lnTo>
                  <a:lnTo>
                    <a:pt x="291" y="338"/>
                  </a:lnTo>
                  <a:lnTo>
                    <a:pt x="295" y="370"/>
                  </a:lnTo>
                  <a:lnTo>
                    <a:pt x="307" y="377"/>
                  </a:lnTo>
                  <a:lnTo>
                    <a:pt x="314" y="377"/>
                  </a:lnTo>
                  <a:lnTo>
                    <a:pt x="317" y="384"/>
                  </a:lnTo>
                  <a:lnTo>
                    <a:pt x="335" y="384"/>
                  </a:lnTo>
                  <a:lnTo>
                    <a:pt x="367" y="409"/>
                  </a:lnTo>
                  <a:lnTo>
                    <a:pt x="367" y="422"/>
                  </a:lnTo>
                  <a:lnTo>
                    <a:pt x="380" y="435"/>
                  </a:lnTo>
                  <a:lnTo>
                    <a:pt x="387" y="454"/>
                  </a:lnTo>
                  <a:lnTo>
                    <a:pt x="393" y="474"/>
                  </a:lnTo>
                  <a:lnTo>
                    <a:pt x="403" y="472"/>
                  </a:lnTo>
                  <a:lnTo>
                    <a:pt x="409" y="479"/>
                  </a:lnTo>
                  <a:lnTo>
                    <a:pt x="425" y="486"/>
                  </a:lnTo>
                  <a:lnTo>
                    <a:pt x="428" y="495"/>
                  </a:lnTo>
                  <a:lnTo>
                    <a:pt x="437" y="499"/>
                  </a:lnTo>
                  <a:lnTo>
                    <a:pt x="465" y="492"/>
                  </a:lnTo>
                  <a:lnTo>
                    <a:pt x="517" y="576"/>
                  </a:lnTo>
                  <a:lnTo>
                    <a:pt x="535" y="647"/>
                  </a:lnTo>
                  <a:lnTo>
                    <a:pt x="558" y="651"/>
                  </a:lnTo>
                  <a:lnTo>
                    <a:pt x="581" y="659"/>
                  </a:lnTo>
                  <a:lnTo>
                    <a:pt x="600" y="673"/>
                  </a:lnTo>
                  <a:lnTo>
                    <a:pt x="607" y="741"/>
                  </a:lnTo>
                  <a:lnTo>
                    <a:pt x="613" y="755"/>
                  </a:lnTo>
                  <a:lnTo>
                    <a:pt x="625" y="762"/>
                  </a:lnTo>
                  <a:lnTo>
                    <a:pt x="672" y="788"/>
                  </a:lnTo>
                  <a:lnTo>
                    <a:pt x="716" y="813"/>
                  </a:lnTo>
                  <a:lnTo>
                    <a:pt x="727" y="910"/>
                  </a:lnTo>
                  <a:lnTo>
                    <a:pt x="734" y="921"/>
                  </a:lnTo>
                  <a:lnTo>
                    <a:pt x="741" y="935"/>
                  </a:lnTo>
                  <a:lnTo>
                    <a:pt x="792" y="940"/>
                  </a:lnTo>
                  <a:lnTo>
                    <a:pt x="808" y="958"/>
                  </a:lnTo>
                  <a:lnTo>
                    <a:pt x="832" y="967"/>
                  </a:lnTo>
                  <a:lnTo>
                    <a:pt x="844" y="992"/>
                  </a:lnTo>
                  <a:lnTo>
                    <a:pt x="844" y="1030"/>
                  </a:lnTo>
                  <a:lnTo>
                    <a:pt x="862" y="1041"/>
                  </a:lnTo>
                  <a:lnTo>
                    <a:pt x="876" y="1055"/>
                  </a:lnTo>
                  <a:lnTo>
                    <a:pt x="893" y="1057"/>
                  </a:lnTo>
                  <a:lnTo>
                    <a:pt x="909" y="1062"/>
                  </a:lnTo>
                  <a:lnTo>
                    <a:pt x="929" y="1082"/>
                  </a:lnTo>
                  <a:lnTo>
                    <a:pt x="942" y="1107"/>
                  </a:lnTo>
                  <a:lnTo>
                    <a:pt x="942" y="1152"/>
                  </a:lnTo>
                  <a:lnTo>
                    <a:pt x="948" y="1154"/>
                  </a:lnTo>
                  <a:lnTo>
                    <a:pt x="948" y="1161"/>
                  </a:lnTo>
                  <a:lnTo>
                    <a:pt x="955" y="1170"/>
                  </a:lnTo>
                  <a:lnTo>
                    <a:pt x="996" y="1184"/>
                  </a:lnTo>
                  <a:lnTo>
                    <a:pt x="1038" y="1202"/>
                  </a:lnTo>
                  <a:lnTo>
                    <a:pt x="1057" y="1223"/>
                  </a:lnTo>
                  <a:lnTo>
                    <a:pt x="1064" y="1292"/>
                  </a:lnTo>
                  <a:lnTo>
                    <a:pt x="1097" y="1331"/>
                  </a:lnTo>
                  <a:lnTo>
                    <a:pt x="1115" y="1338"/>
                  </a:lnTo>
                  <a:lnTo>
                    <a:pt x="1148" y="1363"/>
                  </a:lnTo>
                  <a:lnTo>
                    <a:pt x="1155" y="1421"/>
                  </a:lnTo>
                  <a:lnTo>
                    <a:pt x="1204" y="1453"/>
                  </a:lnTo>
                  <a:lnTo>
                    <a:pt x="1229" y="1464"/>
                  </a:lnTo>
                  <a:lnTo>
                    <a:pt x="1249" y="1485"/>
                  </a:lnTo>
                  <a:lnTo>
                    <a:pt x="1257" y="1527"/>
                  </a:lnTo>
                  <a:lnTo>
                    <a:pt x="1257" y="1568"/>
                  </a:lnTo>
                  <a:lnTo>
                    <a:pt x="1271" y="1586"/>
                  </a:lnTo>
                  <a:lnTo>
                    <a:pt x="1287" y="1589"/>
                  </a:lnTo>
                  <a:lnTo>
                    <a:pt x="1303" y="1593"/>
                  </a:lnTo>
                  <a:lnTo>
                    <a:pt x="1322" y="1619"/>
                  </a:lnTo>
                  <a:lnTo>
                    <a:pt x="1322" y="1651"/>
                  </a:lnTo>
                  <a:lnTo>
                    <a:pt x="1331" y="1658"/>
                  </a:lnTo>
                  <a:lnTo>
                    <a:pt x="1336" y="1670"/>
                  </a:lnTo>
                  <a:lnTo>
                    <a:pt x="1383" y="1699"/>
                  </a:lnTo>
                  <a:lnTo>
                    <a:pt x="1424" y="1734"/>
                  </a:lnTo>
                  <a:lnTo>
                    <a:pt x="1430" y="1778"/>
                  </a:lnTo>
                  <a:lnTo>
                    <a:pt x="1440" y="1778"/>
                  </a:lnTo>
                  <a:lnTo>
                    <a:pt x="1443" y="1787"/>
                  </a:lnTo>
                  <a:lnTo>
                    <a:pt x="1452" y="1799"/>
                  </a:lnTo>
                  <a:lnTo>
                    <a:pt x="1482" y="1810"/>
                  </a:lnTo>
                  <a:lnTo>
                    <a:pt x="1522" y="1817"/>
                  </a:lnTo>
                  <a:lnTo>
                    <a:pt x="1533" y="1833"/>
                  </a:lnTo>
                  <a:lnTo>
                    <a:pt x="1540" y="1849"/>
                  </a:lnTo>
                  <a:lnTo>
                    <a:pt x="1540" y="1882"/>
                  </a:lnTo>
                  <a:lnTo>
                    <a:pt x="1547" y="1891"/>
                  </a:lnTo>
                  <a:lnTo>
                    <a:pt x="1554" y="1900"/>
                  </a:lnTo>
                  <a:lnTo>
                    <a:pt x="1568" y="1907"/>
                  </a:lnTo>
                  <a:lnTo>
                    <a:pt x="1580" y="1918"/>
                  </a:lnTo>
                  <a:lnTo>
                    <a:pt x="1600" y="1925"/>
                  </a:lnTo>
                  <a:lnTo>
                    <a:pt x="1619" y="1932"/>
                  </a:lnTo>
                  <a:lnTo>
                    <a:pt x="1619" y="1939"/>
                  </a:lnTo>
                  <a:lnTo>
                    <a:pt x="1625" y="1946"/>
                  </a:lnTo>
                  <a:lnTo>
                    <a:pt x="1619" y="1971"/>
                  </a:lnTo>
                  <a:lnTo>
                    <a:pt x="1625" y="2015"/>
                  </a:lnTo>
                  <a:lnTo>
                    <a:pt x="1645" y="2029"/>
                  </a:lnTo>
                  <a:lnTo>
                    <a:pt x="1656" y="2047"/>
                  </a:lnTo>
                  <a:lnTo>
                    <a:pt x="1670" y="2047"/>
                  </a:lnTo>
                  <a:lnTo>
                    <a:pt x="1683" y="2061"/>
                  </a:lnTo>
                  <a:lnTo>
                    <a:pt x="1688" y="2091"/>
                  </a:lnTo>
                  <a:lnTo>
                    <a:pt x="1703" y="2119"/>
                  </a:lnTo>
                </a:path>
              </a:pathLst>
            </a:custGeom>
            <a:noFill/>
            <a:ln w="3175">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27" name="Freeform 1351"/>
            <p:cNvSpPr>
              <a:spLocks/>
            </p:cNvSpPr>
            <p:nvPr/>
          </p:nvSpPr>
          <p:spPr bwMode="auto">
            <a:xfrm>
              <a:off x="5058" y="2999"/>
              <a:ext cx="114" cy="163"/>
            </a:xfrm>
            <a:custGeom>
              <a:avLst/>
              <a:gdLst>
                <a:gd name="T0" fmla="*/ 8 w 1702"/>
                <a:gd name="T1" fmla="*/ 13 h 2119"/>
                <a:gd name="T2" fmla="*/ 58 w 1702"/>
                <a:gd name="T3" fmla="*/ 32 h 2119"/>
                <a:gd name="T4" fmla="*/ 73 w 1702"/>
                <a:gd name="T5" fmla="*/ 64 h 2119"/>
                <a:gd name="T6" fmla="*/ 102 w 1702"/>
                <a:gd name="T7" fmla="*/ 149 h 2119"/>
                <a:gd name="T8" fmla="*/ 133 w 1702"/>
                <a:gd name="T9" fmla="*/ 163 h 2119"/>
                <a:gd name="T10" fmla="*/ 160 w 1702"/>
                <a:gd name="T11" fmla="*/ 179 h 2119"/>
                <a:gd name="T12" fmla="*/ 188 w 1702"/>
                <a:gd name="T13" fmla="*/ 255 h 2119"/>
                <a:gd name="T14" fmla="*/ 200 w 1702"/>
                <a:gd name="T15" fmla="*/ 269 h 2119"/>
                <a:gd name="T16" fmla="*/ 290 w 1702"/>
                <a:gd name="T17" fmla="*/ 338 h 2119"/>
                <a:gd name="T18" fmla="*/ 306 w 1702"/>
                <a:gd name="T19" fmla="*/ 377 h 2119"/>
                <a:gd name="T20" fmla="*/ 315 w 1702"/>
                <a:gd name="T21" fmla="*/ 384 h 2119"/>
                <a:gd name="T22" fmla="*/ 367 w 1702"/>
                <a:gd name="T23" fmla="*/ 409 h 2119"/>
                <a:gd name="T24" fmla="*/ 381 w 1702"/>
                <a:gd name="T25" fmla="*/ 435 h 2119"/>
                <a:gd name="T26" fmla="*/ 393 w 1702"/>
                <a:gd name="T27" fmla="*/ 474 h 2119"/>
                <a:gd name="T28" fmla="*/ 411 w 1702"/>
                <a:gd name="T29" fmla="*/ 479 h 2119"/>
                <a:gd name="T30" fmla="*/ 429 w 1702"/>
                <a:gd name="T31" fmla="*/ 495 h 2119"/>
                <a:gd name="T32" fmla="*/ 465 w 1702"/>
                <a:gd name="T33" fmla="*/ 492 h 2119"/>
                <a:gd name="T34" fmla="*/ 536 w 1702"/>
                <a:gd name="T35" fmla="*/ 647 h 2119"/>
                <a:gd name="T36" fmla="*/ 581 w 1702"/>
                <a:gd name="T37" fmla="*/ 658 h 2119"/>
                <a:gd name="T38" fmla="*/ 606 w 1702"/>
                <a:gd name="T39" fmla="*/ 741 h 2119"/>
                <a:gd name="T40" fmla="*/ 624 w 1702"/>
                <a:gd name="T41" fmla="*/ 762 h 2119"/>
                <a:gd name="T42" fmla="*/ 715 w 1702"/>
                <a:gd name="T43" fmla="*/ 813 h 2119"/>
                <a:gd name="T44" fmla="*/ 736 w 1702"/>
                <a:gd name="T45" fmla="*/ 921 h 2119"/>
                <a:gd name="T46" fmla="*/ 794 w 1702"/>
                <a:gd name="T47" fmla="*/ 942 h 2119"/>
                <a:gd name="T48" fmla="*/ 832 w 1702"/>
                <a:gd name="T49" fmla="*/ 967 h 2119"/>
                <a:gd name="T50" fmla="*/ 845 w 1702"/>
                <a:gd name="T51" fmla="*/ 1029 h 2119"/>
                <a:gd name="T52" fmla="*/ 894 w 1702"/>
                <a:gd name="T53" fmla="*/ 1057 h 2119"/>
                <a:gd name="T54" fmla="*/ 928 w 1702"/>
                <a:gd name="T55" fmla="*/ 1082 h 2119"/>
                <a:gd name="T56" fmla="*/ 943 w 1702"/>
                <a:gd name="T57" fmla="*/ 1151 h 2119"/>
                <a:gd name="T58" fmla="*/ 950 w 1702"/>
                <a:gd name="T59" fmla="*/ 1161 h 2119"/>
                <a:gd name="T60" fmla="*/ 955 w 1702"/>
                <a:gd name="T61" fmla="*/ 1172 h 2119"/>
                <a:gd name="T62" fmla="*/ 1038 w 1702"/>
                <a:gd name="T63" fmla="*/ 1202 h 2119"/>
                <a:gd name="T64" fmla="*/ 1063 w 1702"/>
                <a:gd name="T65" fmla="*/ 1292 h 2119"/>
                <a:gd name="T66" fmla="*/ 1117 w 1702"/>
                <a:gd name="T67" fmla="*/ 1338 h 2119"/>
                <a:gd name="T68" fmla="*/ 1154 w 1702"/>
                <a:gd name="T69" fmla="*/ 1421 h 2119"/>
                <a:gd name="T70" fmla="*/ 1228 w 1702"/>
                <a:gd name="T71" fmla="*/ 1464 h 2119"/>
                <a:gd name="T72" fmla="*/ 1259 w 1702"/>
                <a:gd name="T73" fmla="*/ 1527 h 2119"/>
                <a:gd name="T74" fmla="*/ 1270 w 1702"/>
                <a:gd name="T75" fmla="*/ 1586 h 2119"/>
                <a:gd name="T76" fmla="*/ 1322 w 1702"/>
                <a:gd name="T77" fmla="*/ 1618 h 2119"/>
                <a:gd name="T78" fmla="*/ 1335 w 1702"/>
                <a:gd name="T79" fmla="*/ 1670 h 2119"/>
                <a:gd name="T80" fmla="*/ 1425 w 1702"/>
                <a:gd name="T81" fmla="*/ 1734 h 2119"/>
                <a:gd name="T82" fmla="*/ 1441 w 1702"/>
                <a:gd name="T83" fmla="*/ 1787 h 2119"/>
                <a:gd name="T84" fmla="*/ 1483 w 1702"/>
                <a:gd name="T85" fmla="*/ 1810 h 2119"/>
                <a:gd name="T86" fmla="*/ 1542 w 1702"/>
                <a:gd name="T87" fmla="*/ 1849 h 2119"/>
                <a:gd name="T88" fmla="*/ 1548 w 1702"/>
                <a:gd name="T89" fmla="*/ 1891 h 2119"/>
                <a:gd name="T90" fmla="*/ 1570 w 1702"/>
                <a:gd name="T91" fmla="*/ 1907 h 2119"/>
                <a:gd name="T92" fmla="*/ 1600 w 1702"/>
                <a:gd name="T93" fmla="*/ 1925 h 2119"/>
                <a:gd name="T94" fmla="*/ 1618 w 1702"/>
                <a:gd name="T95" fmla="*/ 1941 h 2119"/>
                <a:gd name="T96" fmla="*/ 1618 w 1702"/>
                <a:gd name="T97" fmla="*/ 1971 h 2119"/>
                <a:gd name="T98" fmla="*/ 1644 w 1702"/>
                <a:gd name="T99" fmla="*/ 2031 h 2119"/>
                <a:gd name="T100" fmla="*/ 1671 w 1702"/>
                <a:gd name="T101" fmla="*/ 2047 h 2119"/>
                <a:gd name="T102" fmla="*/ 1687 w 1702"/>
                <a:gd name="T103" fmla="*/ 2091 h 2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02" h="2119">
                  <a:moveTo>
                    <a:pt x="0" y="0"/>
                  </a:moveTo>
                  <a:lnTo>
                    <a:pt x="8" y="13"/>
                  </a:lnTo>
                  <a:lnTo>
                    <a:pt x="19" y="20"/>
                  </a:lnTo>
                  <a:lnTo>
                    <a:pt x="58" y="32"/>
                  </a:lnTo>
                  <a:lnTo>
                    <a:pt x="60" y="50"/>
                  </a:lnTo>
                  <a:lnTo>
                    <a:pt x="73" y="64"/>
                  </a:lnTo>
                  <a:lnTo>
                    <a:pt x="84" y="140"/>
                  </a:lnTo>
                  <a:lnTo>
                    <a:pt x="102" y="149"/>
                  </a:lnTo>
                  <a:lnTo>
                    <a:pt x="123" y="154"/>
                  </a:lnTo>
                  <a:lnTo>
                    <a:pt x="133" y="163"/>
                  </a:lnTo>
                  <a:lnTo>
                    <a:pt x="142" y="172"/>
                  </a:lnTo>
                  <a:lnTo>
                    <a:pt x="160" y="179"/>
                  </a:lnTo>
                  <a:lnTo>
                    <a:pt x="179" y="216"/>
                  </a:lnTo>
                  <a:lnTo>
                    <a:pt x="188" y="255"/>
                  </a:lnTo>
                  <a:lnTo>
                    <a:pt x="198" y="257"/>
                  </a:lnTo>
                  <a:lnTo>
                    <a:pt x="200" y="269"/>
                  </a:lnTo>
                  <a:lnTo>
                    <a:pt x="250" y="280"/>
                  </a:lnTo>
                  <a:lnTo>
                    <a:pt x="290" y="338"/>
                  </a:lnTo>
                  <a:lnTo>
                    <a:pt x="297" y="370"/>
                  </a:lnTo>
                  <a:lnTo>
                    <a:pt x="306" y="377"/>
                  </a:lnTo>
                  <a:lnTo>
                    <a:pt x="313" y="377"/>
                  </a:lnTo>
                  <a:lnTo>
                    <a:pt x="315" y="384"/>
                  </a:lnTo>
                  <a:lnTo>
                    <a:pt x="335" y="384"/>
                  </a:lnTo>
                  <a:lnTo>
                    <a:pt x="367" y="409"/>
                  </a:lnTo>
                  <a:lnTo>
                    <a:pt x="367" y="423"/>
                  </a:lnTo>
                  <a:lnTo>
                    <a:pt x="381" y="435"/>
                  </a:lnTo>
                  <a:lnTo>
                    <a:pt x="388" y="454"/>
                  </a:lnTo>
                  <a:lnTo>
                    <a:pt x="393" y="474"/>
                  </a:lnTo>
                  <a:lnTo>
                    <a:pt x="404" y="472"/>
                  </a:lnTo>
                  <a:lnTo>
                    <a:pt x="411" y="479"/>
                  </a:lnTo>
                  <a:lnTo>
                    <a:pt x="425" y="486"/>
                  </a:lnTo>
                  <a:lnTo>
                    <a:pt x="429" y="495"/>
                  </a:lnTo>
                  <a:lnTo>
                    <a:pt x="439" y="499"/>
                  </a:lnTo>
                  <a:lnTo>
                    <a:pt x="465" y="492"/>
                  </a:lnTo>
                  <a:lnTo>
                    <a:pt x="516" y="576"/>
                  </a:lnTo>
                  <a:lnTo>
                    <a:pt x="536" y="647"/>
                  </a:lnTo>
                  <a:lnTo>
                    <a:pt x="559" y="651"/>
                  </a:lnTo>
                  <a:lnTo>
                    <a:pt x="581" y="658"/>
                  </a:lnTo>
                  <a:lnTo>
                    <a:pt x="599" y="672"/>
                  </a:lnTo>
                  <a:lnTo>
                    <a:pt x="606" y="741"/>
                  </a:lnTo>
                  <a:lnTo>
                    <a:pt x="613" y="755"/>
                  </a:lnTo>
                  <a:lnTo>
                    <a:pt x="624" y="762"/>
                  </a:lnTo>
                  <a:lnTo>
                    <a:pt x="671" y="787"/>
                  </a:lnTo>
                  <a:lnTo>
                    <a:pt x="715" y="813"/>
                  </a:lnTo>
                  <a:lnTo>
                    <a:pt x="729" y="909"/>
                  </a:lnTo>
                  <a:lnTo>
                    <a:pt x="736" y="921"/>
                  </a:lnTo>
                  <a:lnTo>
                    <a:pt x="740" y="935"/>
                  </a:lnTo>
                  <a:lnTo>
                    <a:pt x="794" y="942"/>
                  </a:lnTo>
                  <a:lnTo>
                    <a:pt x="810" y="958"/>
                  </a:lnTo>
                  <a:lnTo>
                    <a:pt x="832" y="967"/>
                  </a:lnTo>
                  <a:lnTo>
                    <a:pt x="845" y="992"/>
                  </a:lnTo>
                  <a:lnTo>
                    <a:pt x="845" y="1029"/>
                  </a:lnTo>
                  <a:lnTo>
                    <a:pt x="877" y="1057"/>
                  </a:lnTo>
                  <a:lnTo>
                    <a:pt x="894" y="1057"/>
                  </a:lnTo>
                  <a:lnTo>
                    <a:pt x="910" y="1062"/>
                  </a:lnTo>
                  <a:lnTo>
                    <a:pt x="928" y="1082"/>
                  </a:lnTo>
                  <a:lnTo>
                    <a:pt x="943" y="1107"/>
                  </a:lnTo>
                  <a:lnTo>
                    <a:pt x="943" y="1151"/>
                  </a:lnTo>
                  <a:lnTo>
                    <a:pt x="950" y="1154"/>
                  </a:lnTo>
                  <a:lnTo>
                    <a:pt x="950" y="1161"/>
                  </a:lnTo>
                  <a:lnTo>
                    <a:pt x="950" y="1168"/>
                  </a:lnTo>
                  <a:lnTo>
                    <a:pt x="955" y="1172"/>
                  </a:lnTo>
                  <a:lnTo>
                    <a:pt x="998" y="1184"/>
                  </a:lnTo>
                  <a:lnTo>
                    <a:pt x="1038" y="1202"/>
                  </a:lnTo>
                  <a:lnTo>
                    <a:pt x="1058" y="1223"/>
                  </a:lnTo>
                  <a:lnTo>
                    <a:pt x="1063" y="1292"/>
                  </a:lnTo>
                  <a:lnTo>
                    <a:pt x="1096" y="1331"/>
                  </a:lnTo>
                  <a:lnTo>
                    <a:pt x="1117" y="1338"/>
                  </a:lnTo>
                  <a:lnTo>
                    <a:pt x="1147" y="1363"/>
                  </a:lnTo>
                  <a:lnTo>
                    <a:pt x="1154" y="1421"/>
                  </a:lnTo>
                  <a:lnTo>
                    <a:pt x="1203" y="1453"/>
                  </a:lnTo>
                  <a:lnTo>
                    <a:pt x="1228" y="1464"/>
                  </a:lnTo>
                  <a:lnTo>
                    <a:pt x="1251" y="1485"/>
                  </a:lnTo>
                  <a:lnTo>
                    <a:pt x="1259" y="1527"/>
                  </a:lnTo>
                  <a:lnTo>
                    <a:pt x="1259" y="1568"/>
                  </a:lnTo>
                  <a:lnTo>
                    <a:pt x="1270" y="1586"/>
                  </a:lnTo>
                  <a:lnTo>
                    <a:pt x="1302" y="1593"/>
                  </a:lnTo>
                  <a:lnTo>
                    <a:pt x="1322" y="1618"/>
                  </a:lnTo>
                  <a:lnTo>
                    <a:pt x="1322" y="1651"/>
                  </a:lnTo>
                  <a:lnTo>
                    <a:pt x="1335" y="1670"/>
                  </a:lnTo>
                  <a:lnTo>
                    <a:pt x="1382" y="1699"/>
                  </a:lnTo>
                  <a:lnTo>
                    <a:pt x="1425" y="1734"/>
                  </a:lnTo>
                  <a:lnTo>
                    <a:pt x="1432" y="1778"/>
                  </a:lnTo>
                  <a:lnTo>
                    <a:pt x="1441" y="1787"/>
                  </a:lnTo>
                  <a:lnTo>
                    <a:pt x="1451" y="1799"/>
                  </a:lnTo>
                  <a:lnTo>
                    <a:pt x="1483" y="1810"/>
                  </a:lnTo>
                  <a:lnTo>
                    <a:pt x="1523" y="1817"/>
                  </a:lnTo>
                  <a:lnTo>
                    <a:pt x="1542" y="1849"/>
                  </a:lnTo>
                  <a:lnTo>
                    <a:pt x="1542" y="1882"/>
                  </a:lnTo>
                  <a:lnTo>
                    <a:pt x="1548" y="1891"/>
                  </a:lnTo>
                  <a:lnTo>
                    <a:pt x="1553" y="1900"/>
                  </a:lnTo>
                  <a:lnTo>
                    <a:pt x="1570" y="1907"/>
                  </a:lnTo>
                  <a:lnTo>
                    <a:pt x="1581" y="1921"/>
                  </a:lnTo>
                  <a:lnTo>
                    <a:pt x="1600" y="1925"/>
                  </a:lnTo>
                  <a:lnTo>
                    <a:pt x="1618" y="1932"/>
                  </a:lnTo>
                  <a:lnTo>
                    <a:pt x="1618" y="1941"/>
                  </a:lnTo>
                  <a:lnTo>
                    <a:pt x="1625" y="1946"/>
                  </a:lnTo>
                  <a:lnTo>
                    <a:pt x="1618" y="1971"/>
                  </a:lnTo>
                  <a:lnTo>
                    <a:pt x="1625" y="2015"/>
                  </a:lnTo>
                  <a:lnTo>
                    <a:pt x="1644" y="2031"/>
                  </a:lnTo>
                  <a:lnTo>
                    <a:pt x="1658" y="2047"/>
                  </a:lnTo>
                  <a:lnTo>
                    <a:pt x="1671" y="2047"/>
                  </a:lnTo>
                  <a:lnTo>
                    <a:pt x="1683" y="2061"/>
                  </a:lnTo>
                  <a:lnTo>
                    <a:pt x="1687" y="2091"/>
                  </a:lnTo>
                  <a:lnTo>
                    <a:pt x="1702" y="2119"/>
                  </a:lnTo>
                </a:path>
              </a:pathLst>
            </a:custGeom>
            <a:noFill/>
            <a:ln w="3175">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28" name="Freeform 1352"/>
            <p:cNvSpPr>
              <a:spLocks/>
            </p:cNvSpPr>
            <p:nvPr/>
          </p:nvSpPr>
          <p:spPr bwMode="auto">
            <a:xfrm>
              <a:off x="5046" y="3004"/>
              <a:ext cx="113" cy="163"/>
            </a:xfrm>
            <a:custGeom>
              <a:avLst/>
              <a:gdLst>
                <a:gd name="T0" fmla="*/ 8 w 1704"/>
                <a:gd name="T1" fmla="*/ 13 h 2118"/>
                <a:gd name="T2" fmla="*/ 58 w 1704"/>
                <a:gd name="T3" fmla="*/ 33 h 2118"/>
                <a:gd name="T4" fmla="*/ 86 w 1704"/>
                <a:gd name="T5" fmla="*/ 142 h 2118"/>
                <a:gd name="T6" fmla="*/ 123 w 1704"/>
                <a:gd name="T7" fmla="*/ 153 h 2118"/>
                <a:gd name="T8" fmla="*/ 163 w 1704"/>
                <a:gd name="T9" fmla="*/ 181 h 2118"/>
                <a:gd name="T10" fmla="*/ 188 w 1704"/>
                <a:gd name="T11" fmla="*/ 257 h 2118"/>
                <a:gd name="T12" fmla="*/ 202 w 1704"/>
                <a:gd name="T13" fmla="*/ 268 h 2118"/>
                <a:gd name="T14" fmla="*/ 290 w 1704"/>
                <a:gd name="T15" fmla="*/ 339 h 2118"/>
                <a:gd name="T16" fmla="*/ 309 w 1704"/>
                <a:gd name="T17" fmla="*/ 377 h 2118"/>
                <a:gd name="T18" fmla="*/ 337 w 1704"/>
                <a:gd name="T19" fmla="*/ 384 h 2118"/>
                <a:gd name="T20" fmla="*/ 369 w 1704"/>
                <a:gd name="T21" fmla="*/ 422 h 2118"/>
                <a:gd name="T22" fmla="*/ 388 w 1704"/>
                <a:gd name="T23" fmla="*/ 454 h 2118"/>
                <a:gd name="T24" fmla="*/ 404 w 1704"/>
                <a:gd name="T25" fmla="*/ 473 h 2118"/>
                <a:gd name="T26" fmla="*/ 427 w 1704"/>
                <a:gd name="T27" fmla="*/ 487 h 2118"/>
                <a:gd name="T28" fmla="*/ 438 w 1704"/>
                <a:gd name="T29" fmla="*/ 499 h 2118"/>
                <a:gd name="T30" fmla="*/ 518 w 1704"/>
                <a:gd name="T31" fmla="*/ 577 h 2118"/>
                <a:gd name="T32" fmla="*/ 581 w 1704"/>
                <a:gd name="T33" fmla="*/ 660 h 2118"/>
                <a:gd name="T34" fmla="*/ 608 w 1704"/>
                <a:gd name="T35" fmla="*/ 743 h 2118"/>
                <a:gd name="T36" fmla="*/ 627 w 1704"/>
                <a:gd name="T37" fmla="*/ 761 h 2118"/>
                <a:gd name="T38" fmla="*/ 697 w 1704"/>
                <a:gd name="T39" fmla="*/ 798 h 2118"/>
                <a:gd name="T40" fmla="*/ 729 w 1704"/>
                <a:gd name="T41" fmla="*/ 908 h 2118"/>
                <a:gd name="T42" fmla="*/ 743 w 1704"/>
                <a:gd name="T43" fmla="*/ 934 h 2118"/>
                <a:gd name="T44" fmla="*/ 810 w 1704"/>
                <a:gd name="T45" fmla="*/ 956 h 2118"/>
                <a:gd name="T46" fmla="*/ 845 w 1704"/>
                <a:gd name="T47" fmla="*/ 992 h 2118"/>
                <a:gd name="T48" fmla="*/ 877 w 1704"/>
                <a:gd name="T49" fmla="*/ 1056 h 2118"/>
                <a:gd name="T50" fmla="*/ 910 w 1704"/>
                <a:gd name="T51" fmla="*/ 1062 h 2118"/>
                <a:gd name="T52" fmla="*/ 943 w 1704"/>
                <a:gd name="T53" fmla="*/ 1107 h 2118"/>
                <a:gd name="T54" fmla="*/ 950 w 1704"/>
                <a:gd name="T55" fmla="*/ 1153 h 2118"/>
                <a:gd name="T56" fmla="*/ 957 w 1704"/>
                <a:gd name="T57" fmla="*/ 1171 h 2118"/>
                <a:gd name="T58" fmla="*/ 1040 w 1704"/>
                <a:gd name="T59" fmla="*/ 1204 h 2118"/>
                <a:gd name="T60" fmla="*/ 1058 w 1704"/>
                <a:gd name="T61" fmla="*/ 1259 h 2118"/>
                <a:gd name="T62" fmla="*/ 1098 w 1704"/>
                <a:gd name="T63" fmla="*/ 1333 h 2118"/>
                <a:gd name="T64" fmla="*/ 1149 w 1704"/>
                <a:gd name="T65" fmla="*/ 1362 h 2118"/>
                <a:gd name="T66" fmla="*/ 1205 w 1704"/>
                <a:gd name="T67" fmla="*/ 1453 h 2118"/>
                <a:gd name="T68" fmla="*/ 1251 w 1704"/>
                <a:gd name="T69" fmla="*/ 1485 h 2118"/>
                <a:gd name="T70" fmla="*/ 1259 w 1704"/>
                <a:gd name="T71" fmla="*/ 1568 h 2118"/>
                <a:gd name="T72" fmla="*/ 1289 w 1704"/>
                <a:gd name="T73" fmla="*/ 1591 h 2118"/>
                <a:gd name="T74" fmla="*/ 1311 w 1704"/>
                <a:gd name="T75" fmla="*/ 1607 h 2118"/>
                <a:gd name="T76" fmla="*/ 1324 w 1704"/>
                <a:gd name="T77" fmla="*/ 1650 h 2118"/>
                <a:gd name="T78" fmla="*/ 1382 w 1704"/>
                <a:gd name="T79" fmla="*/ 1701 h 2118"/>
                <a:gd name="T80" fmla="*/ 1430 w 1704"/>
                <a:gd name="T81" fmla="*/ 1756 h 2118"/>
                <a:gd name="T82" fmla="*/ 1441 w 1704"/>
                <a:gd name="T83" fmla="*/ 1779 h 2118"/>
                <a:gd name="T84" fmla="*/ 1451 w 1704"/>
                <a:gd name="T85" fmla="*/ 1797 h 2118"/>
                <a:gd name="T86" fmla="*/ 1523 w 1704"/>
                <a:gd name="T87" fmla="*/ 1819 h 2118"/>
                <a:gd name="T88" fmla="*/ 1542 w 1704"/>
                <a:gd name="T89" fmla="*/ 1880 h 2118"/>
                <a:gd name="T90" fmla="*/ 1555 w 1704"/>
                <a:gd name="T91" fmla="*/ 1901 h 2118"/>
                <a:gd name="T92" fmla="*/ 1581 w 1704"/>
                <a:gd name="T93" fmla="*/ 1919 h 2118"/>
                <a:gd name="T94" fmla="*/ 1620 w 1704"/>
                <a:gd name="T95" fmla="*/ 1934 h 2118"/>
                <a:gd name="T96" fmla="*/ 1620 w 1704"/>
                <a:gd name="T97" fmla="*/ 1970 h 2118"/>
                <a:gd name="T98" fmla="*/ 1644 w 1704"/>
                <a:gd name="T99" fmla="*/ 2030 h 2118"/>
                <a:gd name="T100" fmla="*/ 1671 w 1704"/>
                <a:gd name="T101" fmla="*/ 2049 h 2118"/>
                <a:gd name="T102" fmla="*/ 1690 w 1704"/>
                <a:gd name="T103" fmla="*/ 2090 h 2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04" h="2118">
                  <a:moveTo>
                    <a:pt x="0" y="0"/>
                  </a:moveTo>
                  <a:lnTo>
                    <a:pt x="8" y="13"/>
                  </a:lnTo>
                  <a:lnTo>
                    <a:pt x="21" y="20"/>
                  </a:lnTo>
                  <a:lnTo>
                    <a:pt x="58" y="33"/>
                  </a:lnTo>
                  <a:lnTo>
                    <a:pt x="73" y="65"/>
                  </a:lnTo>
                  <a:lnTo>
                    <a:pt x="86" y="142"/>
                  </a:lnTo>
                  <a:lnTo>
                    <a:pt x="102" y="151"/>
                  </a:lnTo>
                  <a:lnTo>
                    <a:pt x="123" y="153"/>
                  </a:lnTo>
                  <a:lnTo>
                    <a:pt x="144" y="174"/>
                  </a:lnTo>
                  <a:lnTo>
                    <a:pt x="163" y="181"/>
                  </a:lnTo>
                  <a:lnTo>
                    <a:pt x="179" y="215"/>
                  </a:lnTo>
                  <a:lnTo>
                    <a:pt x="188" y="257"/>
                  </a:lnTo>
                  <a:lnTo>
                    <a:pt x="198" y="259"/>
                  </a:lnTo>
                  <a:lnTo>
                    <a:pt x="202" y="268"/>
                  </a:lnTo>
                  <a:lnTo>
                    <a:pt x="253" y="282"/>
                  </a:lnTo>
                  <a:lnTo>
                    <a:pt x="290" y="339"/>
                  </a:lnTo>
                  <a:lnTo>
                    <a:pt x="297" y="372"/>
                  </a:lnTo>
                  <a:lnTo>
                    <a:pt x="309" y="377"/>
                  </a:lnTo>
                  <a:lnTo>
                    <a:pt x="319" y="384"/>
                  </a:lnTo>
                  <a:lnTo>
                    <a:pt x="337" y="384"/>
                  </a:lnTo>
                  <a:lnTo>
                    <a:pt x="369" y="411"/>
                  </a:lnTo>
                  <a:lnTo>
                    <a:pt x="369" y="422"/>
                  </a:lnTo>
                  <a:lnTo>
                    <a:pt x="381" y="436"/>
                  </a:lnTo>
                  <a:lnTo>
                    <a:pt x="388" y="454"/>
                  </a:lnTo>
                  <a:lnTo>
                    <a:pt x="395" y="473"/>
                  </a:lnTo>
                  <a:lnTo>
                    <a:pt x="404" y="473"/>
                  </a:lnTo>
                  <a:lnTo>
                    <a:pt x="411" y="480"/>
                  </a:lnTo>
                  <a:lnTo>
                    <a:pt x="427" y="487"/>
                  </a:lnTo>
                  <a:lnTo>
                    <a:pt x="429" y="497"/>
                  </a:lnTo>
                  <a:lnTo>
                    <a:pt x="438" y="499"/>
                  </a:lnTo>
                  <a:lnTo>
                    <a:pt x="465" y="494"/>
                  </a:lnTo>
                  <a:lnTo>
                    <a:pt x="518" y="577"/>
                  </a:lnTo>
                  <a:lnTo>
                    <a:pt x="536" y="646"/>
                  </a:lnTo>
                  <a:lnTo>
                    <a:pt x="581" y="660"/>
                  </a:lnTo>
                  <a:lnTo>
                    <a:pt x="601" y="671"/>
                  </a:lnTo>
                  <a:lnTo>
                    <a:pt x="608" y="743"/>
                  </a:lnTo>
                  <a:lnTo>
                    <a:pt x="615" y="754"/>
                  </a:lnTo>
                  <a:lnTo>
                    <a:pt x="627" y="761"/>
                  </a:lnTo>
                  <a:lnTo>
                    <a:pt x="673" y="786"/>
                  </a:lnTo>
                  <a:lnTo>
                    <a:pt x="697" y="798"/>
                  </a:lnTo>
                  <a:lnTo>
                    <a:pt x="718" y="814"/>
                  </a:lnTo>
                  <a:lnTo>
                    <a:pt x="729" y="908"/>
                  </a:lnTo>
                  <a:lnTo>
                    <a:pt x="736" y="920"/>
                  </a:lnTo>
                  <a:lnTo>
                    <a:pt x="743" y="934"/>
                  </a:lnTo>
                  <a:lnTo>
                    <a:pt x="794" y="940"/>
                  </a:lnTo>
                  <a:lnTo>
                    <a:pt x="810" y="956"/>
                  </a:lnTo>
                  <a:lnTo>
                    <a:pt x="834" y="967"/>
                  </a:lnTo>
                  <a:lnTo>
                    <a:pt x="845" y="992"/>
                  </a:lnTo>
                  <a:lnTo>
                    <a:pt x="845" y="1031"/>
                  </a:lnTo>
                  <a:lnTo>
                    <a:pt x="877" y="1056"/>
                  </a:lnTo>
                  <a:lnTo>
                    <a:pt x="894" y="1058"/>
                  </a:lnTo>
                  <a:lnTo>
                    <a:pt x="910" y="1062"/>
                  </a:lnTo>
                  <a:lnTo>
                    <a:pt x="928" y="1081"/>
                  </a:lnTo>
                  <a:lnTo>
                    <a:pt x="943" y="1107"/>
                  </a:lnTo>
                  <a:lnTo>
                    <a:pt x="943" y="1153"/>
                  </a:lnTo>
                  <a:lnTo>
                    <a:pt x="950" y="1153"/>
                  </a:lnTo>
                  <a:lnTo>
                    <a:pt x="950" y="1162"/>
                  </a:lnTo>
                  <a:lnTo>
                    <a:pt x="957" y="1171"/>
                  </a:lnTo>
                  <a:lnTo>
                    <a:pt x="998" y="1182"/>
                  </a:lnTo>
                  <a:lnTo>
                    <a:pt x="1040" y="1204"/>
                  </a:lnTo>
                  <a:lnTo>
                    <a:pt x="1058" y="1222"/>
                  </a:lnTo>
                  <a:lnTo>
                    <a:pt x="1058" y="1259"/>
                  </a:lnTo>
                  <a:lnTo>
                    <a:pt x="1065" y="1293"/>
                  </a:lnTo>
                  <a:lnTo>
                    <a:pt x="1098" y="1333"/>
                  </a:lnTo>
                  <a:lnTo>
                    <a:pt x="1116" y="1337"/>
                  </a:lnTo>
                  <a:lnTo>
                    <a:pt x="1149" y="1362"/>
                  </a:lnTo>
                  <a:lnTo>
                    <a:pt x="1156" y="1420"/>
                  </a:lnTo>
                  <a:lnTo>
                    <a:pt x="1205" y="1453"/>
                  </a:lnTo>
                  <a:lnTo>
                    <a:pt x="1230" y="1464"/>
                  </a:lnTo>
                  <a:lnTo>
                    <a:pt x="1251" y="1485"/>
                  </a:lnTo>
                  <a:lnTo>
                    <a:pt x="1259" y="1526"/>
                  </a:lnTo>
                  <a:lnTo>
                    <a:pt x="1259" y="1568"/>
                  </a:lnTo>
                  <a:lnTo>
                    <a:pt x="1273" y="1588"/>
                  </a:lnTo>
                  <a:lnTo>
                    <a:pt x="1289" y="1591"/>
                  </a:lnTo>
                  <a:lnTo>
                    <a:pt x="1305" y="1593"/>
                  </a:lnTo>
                  <a:lnTo>
                    <a:pt x="1311" y="1607"/>
                  </a:lnTo>
                  <a:lnTo>
                    <a:pt x="1324" y="1620"/>
                  </a:lnTo>
                  <a:lnTo>
                    <a:pt x="1324" y="1650"/>
                  </a:lnTo>
                  <a:lnTo>
                    <a:pt x="1335" y="1671"/>
                  </a:lnTo>
                  <a:lnTo>
                    <a:pt x="1382" y="1701"/>
                  </a:lnTo>
                  <a:lnTo>
                    <a:pt x="1425" y="1735"/>
                  </a:lnTo>
                  <a:lnTo>
                    <a:pt x="1430" y="1756"/>
                  </a:lnTo>
                  <a:lnTo>
                    <a:pt x="1432" y="1779"/>
                  </a:lnTo>
                  <a:lnTo>
                    <a:pt x="1441" y="1779"/>
                  </a:lnTo>
                  <a:lnTo>
                    <a:pt x="1445" y="1786"/>
                  </a:lnTo>
                  <a:lnTo>
                    <a:pt x="1451" y="1797"/>
                  </a:lnTo>
                  <a:lnTo>
                    <a:pt x="1483" y="1812"/>
                  </a:lnTo>
                  <a:lnTo>
                    <a:pt x="1523" y="1819"/>
                  </a:lnTo>
                  <a:lnTo>
                    <a:pt x="1542" y="1851"/>
                  </a:lnTo>
                  <a:lnTo>
                    <a:pt x="1542" y="1880"/>
                  </a:lnTo>
                  <a:lnTo>
                    <a:pt x="1548" y="1892"/>
                  </a:lnTo>
                  <a:lnTo>
                    <a:pt x="1555" y="1901"/>
                  </a:lnTo>
                  <a:lnTo>
                    <a:pt x="1570" y="1908"/>
                  </a:lnTo>
                  <a:lnTo>
                    <a:pt x="1581" y="1919"/>
                  </a:lnTo>
                  <a:lnTo>
                    <a:pt x="1602" y="1927"/>
                  </a:lnTo>
                  <a:lnTo>
                    <a:pt x="1620" y="1934"/>
                  </a:lnTo>
                  <a:lnTo>
                    <a:pt x="1625" y="1945"/>
                  </a:lnTo>
                  <a:lnTo>
                    <a:pt x="1620" y="1970"/>
                  </a:lnTo>
                  <a:lnTo>
                    <a:pt x="1625" y="2016"/>
                  </a:lnTo>
                  <a:lnTo>
                    <a:pt x="1644" y="2030"/>
                  </a:lnTo>
                  <a:lnTo>
                    <a:pt x="1658" y="2049"/>
                  </a:lnTo>
                  <a:lnTo>
                    <a:pt x="1671" y="2049"/>
                  </a:lnTo>
                  <a:lnTo>
                    <a:pt x="1683" y="2061"/>
                  </a:lnTo>
                  <a:lnTo>
                    <a:pt x="1690" y="2090"/>
                  </a:lnTo>
                  <a:lnTo>
                    <a:pt x="1704" y="2118"/>
                  </a:lnTo>
                </a:path>
              </a:pathLst>
            </a:custGeom>
            <a:noFill/>
            <a:ln w="3175">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29" name="Freeform 1353"/>
            <p:cNvSpPr>
              <a:spLocks/>
            </p:cNvSpPr>
            <p:nvPr/>
          </p:nvSpPr>
          <p:spPr bwMode="auto">
            <a:xfrm>
              <a:off x="5042" y="3007"/>
              <a:ext cx="113" cy="163"/>
            </a:xfrm>
            <a:custGeom>
              <a:avLst/>
              <a:gdLst>
                <a:gd name="T0" fmla="*/ 8 w 1702"/>
                <a:gd name="T1" fmla="*/ 14 h 2119"/>
                <a:gd name="T2" fmla="*/ 58 w 1702"/>
                <a:gd name="T3" fmla="*/ 32 h 2119"/>
                <a:gd name="T4" fmla="*/ 75 w 1702"/>
                <a:gd name="T5" fmla="*/ 104 h 2119"/>
                <a:gd name="T6" fmla="*/ 103 w 1702"/>
                <a:gd name="T7" fmla="*/ 149 h 2119"/>
                <a:gd name="T8" fmla="*/ 131 w 1702"/>
                <a:gd name="T9" fmla="*/ 163 h 2119"/>
                <a:gd name="T10" fmla="*/ 161 w 1702"/>
                <a:gd name="T11" fmla="*/ 179 h 2119"/>
                <a:gd name="T12" fmla="*/ 186 w 1702"/>
                <a:gd name="T13" fmla="*/ 258 h 2119"/>
                <a:gd name="T14" fmla="*/ 201 w 1702"/>
                <a:gd name="T15" fmla="*/ 269 h 2119"/>
                <a:gd name="T16" fmla="*/ 291 w 1702"/>
                <a:gd name="T17" fmla="*/ 341 h 2119"/>
                <a:gd name="T18" fmla="*/ 307 w 1702"/>
                <a:gd name="T19" fmla="*/ 378 h 2119"/>
                <a:gd name="T20" fmla="*/ 316 w 1702"/>
                <a:gd name="T21" fmla="*/ 384 h 2119"/>
                <a:gd name="T22" fmla="*/ 367 w 1702"/>
                <a:gd name="T23" fmla="*/ 410 h 2119"/>
                <a:gd name="T24" fmla="*/ 382 w 1702"/>
                <a:gd name="T25" fmla="*/ 435 h 2119"/>
                <a:gd name="T26" fmla="*/ 393 w 1702"/>
                <a:gd name="T27" fmla="*/ 475 h 2119"/>
                <a:gd name="T28" fmla="*/ 409 w 1702"/>
                <a:gd name="T29" fmla="*/ 479 h 2119"/>
                <a:gd name="T30" fmla="*/ 430 w 1702"/>
                <a:gd name="T31" fmla="*/ 497 h 2119"/>
                <a:gd name="T32" fmla="*/ 465 w 1702"/>
                <a:gd name="T33" fmla="*/ 493 h 2119"/>
                <a:gd name="T34" fmla="*/ 534 w 1702"/>
                <a:gd name="T35" fmla="*/ 647 h 2119"/>
                <a:gd name="T36" fmla="*/ 581 w 1702"/>
                <a:gd name="T37" fmla="*/ 661 h 2119"/>
                <a:gd name="T38" fmla="*/ 606 w 1702"/>
                <a:gd name="T39" fmla="*/ 744 h 2119"/>
                <a:gd name="T40" fmla="*/ 625 w 1702"/>
                <a:gd name="T41" fmla="*/ 762 h 2119"/>
                <a:gd name="T42" fmla="*/ 716 w 1702"/>
                <a:gd name="T43" fmla="*/ 813 h 2119"/>
                <a:gd name="T44" fmla="*/ 736 w 1702"/>
                <a:gd name="T45" fmla="*/ 921 h 2119"/>
                <a:gd name="T46" fmla="*/ 767 w 1702"/>
                <a:gd name="T47" fmla="*/ 935 h 2119"/>
                <a:gd name="T48" fmla="*/ 810 w 1702"/>
                <a:gd name="T49" fmla="*/ 958 h 2119"/>
                <a:gd name="T50" fmla="*/ 846 w 1702"/>
                <a:gd name="T51" fmla="*/ 993 h 2119"/>
                <a:gd name="T52" fmla="*/ 875 w 1702"/>
                <a:gd name="T53" fmla="*/ 1057 h 2119"/>
                <a:gd name="T54" fmla="*/ 908 w 1702"/>
                <a:gd name="T55" fmla="*/ 1064 h 2119"/>
                <a:gd name="T56" fmla="*/ 940 w 1702"/>
                <a:gd name="T57" fmla="*/ 1108 h 2119"/>
                <a:gd name="T58" fmla="*/ 948 w 1702"/>
                <a:gd name="T59" fmla="*/ 1160 h 2119"/>
                <a:gd name="T60" fmla="*/ 955 w 1702"/>
                <a:gd name="T61" fmla="*/ 1173 h 2119"/>
                <a:gd name="T62" fmla="*/ 1038 w 1702"/>
                <a:gd name="T63" fmla="*/ 1205 h 2119"/>
                <a:gd name="T64" fmla="*/ 1056 w 1702"/>
                <a:gd name="T65" fmla="*/ 1257 h 2119"/>
                <a:gd name="T66" fmla="*/ 1096 w 1702"/>
                <a:gd name="T67" fmla="*/ 1331 h 2119"/>
                <a:gd name="T68" fmla="*/ 1148 w 1702"/>
                <a:gd name="T69" fmla="*/ 1363 h 2119"/>
                <a:gd name="T70" fmla="*/ 1203 w 1702"/>
                <a:gd name="T71" fmla="*/ 1453 h 2119"/>
                <a:gd name="T72" fmla="*/ 1251 w 1702"/>
                <a:gd name="T73" fmla="*/ 1485 h 2119"/>
                <a:gd name="T74" fmla="*/ 1257 w 1702"/>
                <a:gd name="T75" fmla="*/ 1569 h 2119"/>
                <a:gd name="T76" fmla="*/ 1303 w 1702"/>
                <a:gd name="T77" fmla="*/ 1594 h 2119"/>
                <a:gd name="T78" fmla="*/ 1322 w 1702"/>
                <a:gd name="T79" fmla="*/ 1652 h 2119"/>
                <a:gd name="T80" fmla="*/ 1426 w 1702"/>
                <a:gd name="T81" fmla="*/ 1734 h 2119"/>
                <a:gd name="T82" fmla="*/ 1439 w 1702"/>
                <a:gd name="T83" fmla="*/ 1781 h 2119"/>
                <a:gd name="T84" fmla="*/ 1452 w 1702"/>
                <a:gd name="T85" fmla="*/ 1799 h 2119"/>
                <a:gd name="T86" fmla="*/ 1521 w 1702"/>
                <a:gd name="T87" fmla="*/ 1817 h 2119"/>
                <a:gd name="T88" fmla="*/ 1542 w 1702"/>
                <a:gd name="T89" fmla="*/ 1849 h 2119"/>
                <a:gd name="T90" fmla="*/ 1549 w 1702"/>
                <a:gd name="T91" fmla="*/ 1891 h 2119"/>
                <a:gd name="T92" fmla="*/ 1567 w 1702"/>
                <a:gd name="T93" fmla="*/ 1907 h 2119"/>
                <a:gd name="T94" fmla="*/ 1600 w 1702"/>
                <a:gd name="T95" fmla="*/ 1928 h 2119"/>
                <a:gd name="T96" fmla="*/ 1625 w 1702"/>
                <a:gd name="T97" fmla="*/ 1946 h 2119"/>
                <a:gd name="T98" fmla="*/ 1625 w 1702"/>
                <a:gd name="T99" fmla="*/ 2016 h 2119"/>
                <a:gd name="T100" fmla="*/ 1658 w 1702"/>
                <a:gd name="T101" fmla="*/ 2048 h 2119"/>
                <a:gd name="T102" fmla="*/ 1683 w 1702"/>
                <a:gd name="T103" fmla="*/ 2061 h 2119"/>
                <a:gd name="T104" fmla="*/ 1702 w 1702"/>
                <a:gd name="T105" fmla="*/ 2119 h 2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02" h="2119">
                  <a:moveTo>
                    <a:pt x="0" y="0"/>
                  </a:moveTo>
                  <a:lnTo>
                    <a:pt x="8" y="14"/>
                  </a:lnTo>
                  <a:lnTo>
                    <a:pt x="19" y="21"/>
                  </a:lnTo>
                  <a:lnTo>
                    <a:pt x="58" y="32"/>
                  </a:lnTo>
                  <a:lnTo>
                    <a:pt x="71" y="64"/>
                  </a:lnTo>
                  <a:lnTo>
                    <a:pt x="75" y="104"/>
                  </a:lnTo>
                  <a:lnTo>
                    <a:pt x="84" y="143"/>
                  </a:lnTo>
                  <a:lnTo>
                    <a:pt x="103" y="149"/>
                  </a:lnTo>
                  <a:lnTo>
                    <a:pt x="121" y="154"/>
                  </a:lnTo>
                  <a:lnTo>
                    <a:pt x="131" y="163"/>
                  </a:lnTo>
                  <a:lnTo>
                    <a:pt x="142" y="172"/>
                  </a:lnTo>
                  <a:lnTo>
                    <a:pt x="161" y="179"/>
                  </a:lnTo>
                  <a:lnTo>
                    <a:pt x="179" y="217"/>
                  </a:lnTo>
                  <a:lnTo>
                    <a:pt x="186" y="258"/>
                  </a:lnTo>
                  <a:lnTo>
                    <a:pt x="196" y="260"/>
                  </a:lnTo>
                  <a:lnTo>
                    <a:pt x="201" y="269"/>
                  </a:lnTo>
                  <a:lnTo>
                    <a:pt x="251" y="283"/>
                  </a:lnTo>
                  <a:lnTo>
                    <a:pt x="291" y="341"/>
                  </a:lnTo>
                  <a:lnTo>
                    <a:pt x="295" y="373"/>
                  </a:lnTo>
                  <a:lnTo>
                    <a:pt x="307" y="378"/>
                  </a:lnTo>
                  <a:lnTo>
                    <a:pt x="313" y="378"/>
                  </a:lnTo>
                  <a:lnTo>
                    <a:pt x="316" y="384"/>
                  </a:lnTo>
                  <a:lnTo>
                    <a:pt x="335" y="384"/>
                  </a:lnTo>
                  <a:lnTo>
                    <a:pt x="367" y="410"/>
                  </a:lnTo>
                  <a:lnTo>
                    <a:pt x="367" y="423"/>
                  </a:lnTo>
                  <a:lnTo>
                    <a:pt x="382" y="435"/>
                  </a:lnTo>
                  <a:lnTo>
                    <a:pt x="389" y="454"/>
                  </a:lnTo>
                  <a:lnTo>
                    <a:pt x="393" y="475"/>
                  </a:lnTo>
                  <a:lnTo>
                    <a:pt x="402" y="472"/>
                  </a:lnTo>
                  <a:lnTo>
                    <a:pt x="409" y="479"/>
                  </a:lnTo>
                  <a:lnTo>
                    <a:pt x="425" y="488"/>
                  </a:lnTo>
                  <a:lnTo>
                    <a:pt x="430" y="497"/>
                  </a:lnTo>
                  <a:lnTo>
                    <a:pt x="439" y="500"/>
                  </a:lnTo>
                  <a:lnTo>
                    <a:pt x="465" y="493"/>
                  </a:lnTo>
                  <a:lnTo>
                    <a:pt x="516" y="576"/>
                  </a:lnTo>
                  <a:lnTo>
                    <a:pt x="534" y="647"/>
                  </a:lnTo>
                  <a:lnTo>
                    <a:pt x="557" y="654"/>
                  </a:lnTo>
                  <a:lnTo>
                    <a:pt x="581" y="661"/>
                  </a:lnTo>
                  <a:lnTo>
                    <a:pt x="599" y="672"/>
                  </a:lnTo>
                  <a:lnTo>
                    <a:pt x="606" y="744"/>
                  </a:lnTo>
                  <a:lnTo>
                    <a:pt x="613" y="755"/>
                  </a:lnTo>
                  <a:lnTo>
                    <a:pt x="625" y="762"/>
                  </a:lnTo>
                  <a:lnTo>
                    <a:pt x="671" y="787"/>
                  </a:lnTo>
                  <a:lnTo>
                    <a:pt x="716" y="813"/>
                  </a:lnTo>
                  <a:lnTo>
                    <a:pt x="729" y="909"/>
                  </a:lnTo>
                  <a:lnTo>
                    <a:pt x="736" y="921"/>
                  </a:lnTo>
                  <a:lnTo>
                    <a:pt x="741" y="935"/>
                  </a:lnTo>
                  <a:lnTo>
                    <a:pt x="767" y="935"/>
                  </a:lnTo>
                  <a:lnTo>
                    <a:pt x="792" y="942"/>
                  </a:lnTo>
                  <a:lnTo>
                    <a:pt x="810" y="958"/>
                  </a:lnTo>
                  <a:lnTo>
                    <a:pt x="832" y="967"/>
                  </a:lnTo>
                  <a:lnTo>
                    <a:pt x="846" y="993"/>
                  </a:lnTo>
                  <a:lnTo>
                    <a:pt x="846" y="1031"/>
                  </a:lnTo>
                  <a:lnTo>
                    <a:pt x="875" y="1057"/>
                  </a:lnTo>
                  <a:lnTo>
                    <a:pt x="892" y="1057"/>
                  </a:lnTo>
                  <a:lnTo>
                    <a:pt x="908" y="1064"/>
                  </a:lnTo>
                  <a:lnTo>
                    <a:pt x="929" y="1083"/>
                  </a:lnTo>
                  <a:lnTo>
                    <a:pt x="940" y="1108"/>
                  </a:lnTo>
                  <a:lnTo>
                    <a:pt x="940" y="1151"/>
                  </a:lnTo>
                  <a:lnTo>
                    <a:pt x="948" y="1160"/>
                  </a:lnTo>
                  <a:lnTo>
                    <a:pt x="948" y="1170"/>
                  </a:lnTo>
                  <a:lnTo>
                    <a:pt x="955" y="1173"/>
                  </a:lnTo>
                  <a:lnTo>
                    <a:pt x="996" y="1184"/>
                  </a:lnTo>
                  <a:lnTo>
                    <a:pt x="1038" y="1205"/>
                  </a:lnTo>
                  <a:lnTo>
                    <a:pt x="1056" y="1223"/>
                  </a:lnTo>
                  <a:lnTo>
                    <a:pt x="1056" y="1257"/>
                  </a:lnTo>
                  <a:lnTo>
                    <a:pt x="1063" y="1295"/>
                  </a:lnTo>
                  <a:lnTo>
                    <a:pt x="1096" y="1331"/>
                  </a:lnTo>
                  <a:lnTo>
                    <a:pt x="1115" y="1338"/>
                  </a:lnTo>
                  <a:lnTo>
                    <a:pt x="1148" y="1363"/>
                  </a:lnTo>
                  <a:lnTo>
                    <a:pt x="1154" y="1421"/>
                  </a:lnTo>
                  <a:lnTo>
                    <a:pt x="1203" y="1453"/>
                  </a:lnTo>
                  <a:lnTo>
                    <a:pt x="1228" y="1465"/>
                  </a:lnTo>
                  <a:lnTo>
                    <a:pt x="1251" y="1485"/>
                  </a:lnTo>
                  <a:lnTo>
                    <a:pt x="1259" y="1527"/>
                  </a:lnTo>
                  <a:lnTo>
                    <a:pt x="1257" y="1569"/>
                  </a:lnTo>
                  <a:lnTo>
                    <a:pt x="1271" y="1587"/>
                  </a:lnTo>
                  <a:lnTo>
                    <a:pt x="1303" y="1594"/>
                  </a:lnTo>
                  <a:lnTo>
                    <a:pt x="1322" y="1619"/>
                  </a:lnTo>
                  <a:lnTo>
                    <a:pt x="1322" y="1652"/>
                  </a:lnTo>
                  <a:lnTo>
                    <a:pt x="1336" y="1670"/>
                  </a:lnTo>
                  <a:lnTo>
                    <a:pt x="1426" y="1734"/>
                  </a:lnTo>
                  <a:lnTo>
                    <a:pt x="1430" y="1781"/>
                  </a:lnTo>
                  <a:lnTo>
                    <a:pt x="1439" y="1781"/>
                  </a:lnTo>
                  <a:lnTo>
                    <a:pt x="1442" y="1788"/>
                  </a:lnTo>
                  <a:lnTo>
                    <a:pt x="1452" y="1799"/>
                  </a:lnTo>
                  <a:lnTo>
                    <a:pt x="1484" y="1813"/>
                  </a:lnTo>
                  <a:lnTo>
                    <a:pt x="1521" y="1817"/>
                  </a:lnTo>
                  <a:lnTo>
                    <a:pt x="1533" y="1833"/>
                  </a:lnTo>
                  <a:lnTo>
                    <a:pt x="1542" y="1849"/>
                  </a:lnTo>
                  <a:lnTo>
                    <a:pt x="1542" y="1881"/>
                  </a:lnTo>
                  <a:lnTo>
                    <a:pt x="1549" y="1891"/>
                  </a:lnTo>
                  <a:lnTo>
                    <a:pt x="1553" y="1901"/>
                  </a:lnTo>
                  <a:lnTo>
                    <a:pt x="1567" y="1907"/>
                  </a:lnTo>
                  <a:lnTo>
                    <a:pt x="1579" y="1921"/>
                  </a:lnTo>
                  <a:lnTo>
                    <a:pt x="1600" y="1928"/>
                  </a:lnTo>
                  <a:lnTo>
                    <a:pt x="1618" y="1932"/>
                  </a:lnTo>
                  <a:lnTo>
                    <a:pt x="1625" y="1946"/>
                  </a:lnTo>
                  <a:lnTo>
                    <a:pt x="1618" y="1971"/>
                  </a:lnTo>
                  <a:lnTo>
                    <a:pt x="1625" y="2016"/>
                  </a:lnTo>
                  <a:lnTo>
                    <a:pt x="1644" y="2032"/>
                  </a:lnTo>
                  <a:lnTo>
                    <a:pt x="1658" y="2048"/>
                  </a:lnTo>
                  <a:lnTo>
                    <a:pt x="1669" y="2050"/>
                  </a:lnTo>
                  <a:lnTo>
                    <a:pt x="1683" y="2061"/>
                  </a:lnTo>
                  <a:lnTo>
                    <a:pt x="1688" y="2091"/>
                  </a:lnTo>
                  <a:lnTo>
                    <a:pt x="1702" y="2119"/>
                  </a:lnTo>
                </a:path>
              </a:pathLst>
            </a:custGeom>
            <a:noFill/>
            <a:ln w="3175">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30" name="Freeform 1354"/>
            <p:cNvSpPr>
              <a:spLocks/>
            </p:cNvSpPr>
            <p:nvPr/>
          </p:nvSpPr>
          <p:spPr bwMode="auto">
            <a:xfrm>
              <a:off x="5038" y="3010"/>
              <a:ext cx="113" cy="163"/>
            </a:xfrm>
            <a:custGeom>
              <a:avLst/>
              <a:gdLst>
                <a:gd name="T0" fmla="*/ 7 w 1701"/>
                <a:gd name="T1" fmla="*/ 11 h 2117"/>
                <a:gd name="T2" fmla="*/ 57 w 1701"/>
                <a:gd name="T3" fmla="*/ 32 h 2117"/>
                <a:gd name="T4" fmla="*/ 83 w 1701"/>
                <a:gd name="T5" fmla="*/ 140 h 2117"/>
                <a:gd name="T6" fmla="*/ 141 w 1701"/>
                <a:gd name="T7" fmla="*/ 173 h 2117"/>
                <a:gd name="T8" fmla="*/ 178 w 1701"/>
                <a:gd name="T9" fmla="*/ 216 h 2117"/>
                <a:gd name="T10" fmla="*/ 195 w 1701"/>
                <a:gd name="T11" fmla="*/ 258 h 2117"/>
                <a:gd name="T12" fmla="*/ 251 w 1701"/>
                <a:gd name="T13" fmla="*/ 281 h 2117"/>
                <a:gd name="T14" fmla="*/ 294 w 1701"/>
                <a:gd name="T15" fmla="*/ 370 h 2117"/>
                <a:gd name="T16" fmla="*/ 313 w 1701"/>
                <a:gd name="T17" fmla="*/ 377 h 2117"/>
                <a:gd name="T18" fmla="*/ 334 w 1701"/>
                <a:gd name="T19" fmla="*/ 384 h 2117"/>
                <a:gd name="T20" fmla="*/ 366 w 1701"/>
                <a:gd name="T21" fmla="*/ 422 h 2117"/>
                <a:gd name="T22" fmla="*/ 387 w 1701"/>
                <a:gd name="T23" fmla="*/ 454 h 2117"/>
                <a:gd name="T24" fmla="*/ 401 w 1701"/>
                <a:gd name="T25" fmla="*/ 472 h 2117"/>
                <a:gd name="T26" fmla="*/ 424 w 1701"/>
                <a:gd name="T27" fmla="*/ 486 h 2117"/>
                <a:gd name="T28" fmla="*/ 439 w 1701"/>
                <a:gd name="T29" fmla="*/ 499 h 2117"/>
                <a:gd name="T30" fmla="*/ 515 w 1701"/>
                <a:gd name="T31" fmla="*/ 576 h 2117"/>
                <a:gd name="T32" fmla="*/ 556 w 1701"/>
                <a:gd name="T33" fmla="*/ 652 h 2117"/>
                <a:gd name="T34" fmla="*/ 598 w 1701"/>
                <a:gd name="T35" fmla="*/ 673 h 2117"/>
                <a:gd name="T36" fmla="*/ 612 w 1701"/>
                <a:gd name="T37" fmla="*/ 753 h 2117"/>
                <a:gd name="T38" fmla="*/ 670 w 1701"/>
                <a:gd name="T39" fmla="*/ 786 h 2117"/>
                <a:gd name="T40" fmla="*/ 715 w 1701"/>
                <a:gd name="T41" fmla="*/ 813 h 2117"/>
                <a:gd name="T42" fmla="*/ 735 w 1701"/>
                <a:gd name="T43" fmla="*/ 919 h 2117"/>
                <a:gd name="T44" fmla="*/ 791 w 1701"/>
                <a:gd name="T45" fmla="*/ 940 h 2117"/>
                <a:gd name="T46" fmla="*/ 831 w 1701"/>
                <a:gd name="T47" fmla="*/ 965 h 2117"/>
                <a:gd name="T48" fmla="*/ 844 w 1701"/>
                <a:gd name="T49" fmla="*/ 1030 h 2117"/>
                <a:gd name="T50" fmla="*/ 891 w 1701"/>
                <a:gd name="T51" fmla="*/ 1057 h 2117"/>
                <a:gd name="T52" fmla="*/ 928 w 1701"/>
                <a:gd name="T53" fmla="*/ 1080 h 2117"/>
                <a:gd name="T54" fmla="*/ 940 w 1701"/>
                <a:gd name="T55" fmla="*/ 1152 h 2117"/>
                <a:gd name="T56" fmla="*/ 947 w 1701"/>
                <a:gd name="T57" fmla="*/ 1161 h 2117"/>
                <a:gd name="T58" fmla="*/ 995 w 1701"/>
                <a:gd name="T59" fmla="*/ 1184 h 2117"/>
                <a:gd name="T60" fmla="*/ 1055 w 1701"/>
                <a:gd name="T61" fmla="*/ 1220 h 2117"/>
                <a:gd name="T62" fmla="*/ 1063 w 1701"/>
                <a:gd name="T63" fmla="*/ 1292 h 2117"/>
                <a:gd name="T64" fmla="*/ 1113 w 1701"/>
                <a:gd name="T65" fmla="*/ 1336 h 2117"/>
                <a:gd name="T66" fmla="*/ 1153 w 1701"/>
                <a:gd name="T67" fmla="*/ 1421 h 2117"/>
                <a:gd name="T68" fmla="*/ 1227 w 1701"/>
                <a:gd name="T69" fmla="*/ 1462 h 2117"/>
                <a:gd name="T70" fmla="*/ 1258 w 1701"/>
                <a:gd name="T71" fmla="*/ 1525 h 2117"/>
                <a:gd name="T72" fmla="*/ 1269 w 1701"/>
                <a:gd name="T73" fmla="*/ 1587 h 2117"/>
                <a:gd name="T74" fmla="*/ 1301 w 1701"/>
                <a:gd name="T75" fmla="*/ 1593 h 2117"/>
                <a:gd name="T76" fmla="*/ 1321 w 1701"/>
                <a:gd name="T77" fmla="*/ 1651 h 2117"/>
                <a:gd name="T78" fmla="*/ 1334 w 1701"/>
                <a:gd name="T79" fmla="*/ 1670 h 2117"/>
                <a:gd name="T80" fmla="*/ 1425 w 1701"/>
                <a:gd name="T81" fmla="*/ 1735 h 2117"/>
                <a:gd name="T82" fmla="*/ 1439 w 1701"/>
                <a:gd name="T83" fmla="*/ 1778 h 2117"/>
                <a:gd name="T84" fmla="*/ 1451 w 1701"/>
                <a:gd name="T85" fmla="*/ 1796 h 2117"/>
                <a:gd name="T86" fmla="*/ 1502 w 1701"/>
                <a:gd name="T87" fmla="*/ 1812 h 2117"/>
                <a:gd name="T88" fmla="*/ 1541 w 1701"/>
                <a:gd name="T89" fmla="*/ 1850 h 2117"/>
                <a:gd name="T90" fmla="*/ 1548 w 1701"/>
                <a:gd name="T91" fmla="*/ 1891 h 2117"/>
                <a:gd name="T92" fmla="*/ 1567 w 1701"/>
                <a:gd name="T93" fmla="*/ 1907 h 2117"/>
                <a:gd name="T94" fmla="*/ 1599 w 1701"/>
                <a:gd name="T95" fmla="*/ 1925 h 2117"/>
                <a:gd name="T96" fmla="*/ 1624 w 1701"/>
                <a:gd name="T97" fmla="*/ 1944 h 2117"/>
                <a:gd name="T98" fmla="*/ 1624 w 1701"/>
                <a:gd name="T99" fmla="*/ 2015 h 2117"/>
                <a:gd name="T100" fmla="*/ 1657 w 1701"/>
                <a:gd name="T101" fmla="*/ 2047 h 2117"/>
                <a:gd name="T102" fmla="*/ 1682 w 1701"/>
                <a:gd name="T103" fmla="*/ 2059 h 2117"/>
                <a:gd name="T104" fmla="*/ 1701 w 1701"/>
                <a:gd name="T105" fmla="*/ 2117 h 2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01" h="2117">
                  <a:moveTo>
                    <a:pt x="0" y="0"/>
                  </a:moveTo>
                  <a:lnTo>
                    <a:pt x="7" y="11"/>
                  </a:lnTo>
                  <a:lnTo>
                    <a:pt x="18" y="18"/>
                  </a:lnTo>
                  <a:lnTo>
                    <a:pt x="57" y="32"/>
                  </a:lnTo>
                  <a:lnTo>
                    <a:pt x="70" y="65"/>
                  </a:lnTo>
                  <a:lnTo>
                    <a:pt x="83" y="140"/>
                  </a:lnTo>
                  <a:lnTo>
                    <a:pt x="120" y="154"/>
                  </a:lnTo>
                  <a:lnTo>
                    <a:pt x="141" y="173"/>
                  </a:lnTo>
                  <a:lnTo>
                    <a:pt x="160" y="180"/>
                  </a:lnTo>
                  <a:lnTo>
                    <a:pt x="178" y="216"/>
                  </a:lnTo>
                  <a:lnTo>
                    <a:pt x="185" y="255"/>
                  </a:lnTo>
                  <a:lnTo>
                    <a:pt x="195" y="258"/>
                  </a:lnTo>
                  <a:lnTo>
                    <a:pt x="199" y="269"/>
                  </a:lnTo>
                  <a:lnTo>
                    <a:pt x="251" y="281"/>
                  </a:lnTo>
                  <a:lnTo>
                    <a:pt x="290" y="338"/>
                  </a:lnTo>
                  <a:lnTo>
                    <a:pt x="294" y="370"/>
                  </a:lnTo>
                  <a:lnTo>
                    <a:pt x="306" y="377"/>
                  </a:lnTo>
                  <a:lnTo>
                    <a:pt x="313" y="377"/>
                  </a:lnTo>
                  <a:lnTo>
                    <a:pt x="316" y="384"/>
                  </a:lnTo>
                  <a:lnTo>
                    <a:pt x="334" y="384"/>
                  </a:lnTo>
                  <a:lnTo>
                    <a:pt x="366" y="410"/>
                  </a:lnTo>
                  <a:lnTo>
                    <a:pt x="366" y="422"/>
                  </a:lnTo>
                  <a:lnTo>
                    <a:pt x="381" y="435"/>
                  </a:lnTo>
                  <a:lnTo>
                    <a:pt x="387" y="454"/>
                  </a:lnTo>
                  <a:lnTo>
                    <a:pt x="392" y="472"/>
                  </a:lnTo>
                  <a:lnTo>
                    <a:pt x="401" y="472"/>
                  </a:lnTo>
                  <a:lnTo>
                    <a:pt x="408" y="479"/>
                  </a:lnTo>
                  <a:lnTo>
                    <a:pt x="424" y="486"/>
                  </a:lnTo>
                  <a:lnTo>
                    <a:pt x="429" y="495"/>
                  </a:lnTo>
                  <a:lnTo>
                    <a:pt x="439" y="499"/>
                  </a:lnTo>
                  <a:lnTo>
                    <a:pt x="464" y="493"/>
                  </a:lnTo>
                  <a:lnTo>
                    <a:pt x="515" y="576"/>
                  </a:lnTo>
                  <a:lnTo>
                    <a:pt x="533" y="645"/>
                  </a:lnTo>
                  <a:lnTo>
                    <a:pt x="556" y="652"/>
                  </a:lnTo>
                  <a:lnTo>
                    <a:pt x="580" y="659"/>
                  </a:lnTo>
                  <a:lnTo>
                    <a:pt x="598" y="673"/>
                  </a:lnTo>
                  <a:lnTo>
                    <a:pt x="605" y="741"/>
                  </a:lnTo>
                  <a:lnTo>
                    <a:pt x="612" y="753"/>
                  </a:lnTo>
                  <a:lnTo>
                    <a:pt x="623" y="760"/>
                  </a:lnTo>
                  <a:lnTo>
                    <a:pt x="670" y="786"/>
                  </a:lnTo>
                  <a:lnTo>
                    <a:pt x="694" y="797"/>
                  </a:lnTo>
                  <a:lnTo>
                    <a:pt x="715" y="813"/>
                  </a:lnTo>
                  <a:lnTo>
                    <a:pt x="728" y="908"/>
                  </a:lnTo>
                  <a:lnTo>
                    <a:pt x="735" y="919"/>
                  </a:lnTo>
                  <a:lnTo>
                    <a:pt x="740" y="933"/>
                  </a:lnTo>
                  <a:lnTo>
                    <a:pt x="791" y="940"/>
                  </a:lnTo>
                  <a:lnTo>
                    <a:pt x="809" y="956"/>
                  </a:lnTo>
                  <a:lnTo>
                    <a:pt x="831" y="965"/>
                  </a:lnTo>
                  <a:lnTo>
                    <a:pt x="844" y="990"/>
                  </a:lnTo>
                  <a:lnTo>
                    <a:pt x="844" y="1030"/>
                  </a:lnTo>
                  <a:lnTo>
                    <a:pt x="874" y="1055"/>
                  </a:lnTo>
                  <a:lnTo>
                    <a:pt x="891" y="1057"/>
                  </a:lnTo>
                  <a:lnTo>
                    <a:pt x="907" y="1062"/>
                  </a:lnTo>
                  <a:lnTo>
                    <a:pt x="928" y="1080"/>
                  </a:lnTo>
                  <a:lnTo>
                    <a:pt x="940" y="1105"/>
                  </a:lnTo>
                  <a:lnTo>
                    <a:pt x="940" y="1152"/>
                  </a:lnTo>
                  <a:lnTo>
                    <a:pt x="947" y="1152"/>
                  </a:lnTo>
                  <a:lnTo>
                    <a:pt x="947" y="1161"/>
                  </a:lnTo>
                  <a:lnTo>
                    <a:pt x="954" y="1170"/>
                  </a:lnTo>
                  <a:lnTo>
                    <a:pt x="995" y="1184"/>
                  </a:lnTo>
                  <a:lnTo>
                    <a:pt x="1037" y="1202"/>
                  </a:lnTo>
                  <a:lnTo>
                    <a:pt x="1055" y="1220"/>
                  </a:lnTo>
                  <a:lnTo>
                    <a:pt x="1055" y="1258"/>
                  </a:lnTo>
                  <a:lnTo>
                    <a:pt x="1063" y="1292"/>
                  </a:lnTo>
                  <a:lnTo>
                    <a:pt x="1095" y="1331"/>
                  </a:lnTo>
                  <a:lnTo>
                    <a:pt x="1113" y="1336"/>
                  </a:lnTo>
                  <a:lnTo>
                    <a:pt x="1146" y="1364"/>
                  </a:lnTo>
                  <a:lnTo>
                    <a:pt x="1153" y="1421"/>
                  </a:lnTo>
                  <a:lnTo>
                    <a:pt x="1202" y="1451"/>
                  </a:lnTo>
                  <a:lnTo>
                    <a:pt x="1227" y="1462"/>
                  </a:lnTo>
                  <a:lnTo>
                    <a:pt x="1251" y="1484"/>
                  </a:lnTo>
                  <a:lnTo>
                    <a:pt x="1258" y="1525"/>
                  </a:lnTo>
                  <a:lnTo>
                    <a:pt x="1256" y="1566"/>
                  </a:lnTo>
                  <a:lnTo>
                    <a:pt x="1269" y="1587"/>
                  </a:lnTo>
                  <a:lnTo>
                    <a:pt x="1285" y="1589"/>
                  </a:lnTo>
                  <a:lnTo>
                    <a:pt x="1301" y="1593"/>
                  </a:lnTo>
                  <a:lnTo>
                    <a:pt x="1321" y="1620"/>
                  </a:lnTo>
                  <a:lnTo>
                    <a:pt x="1321" y="1651"/>
                  </a:lnTo>
                  <a:lnTo>
                    <a:pt x="1330" y="1658"/>
                  </a:lnTo>
                  <a:lnTo>
                    <a:pt x="1334" y="1670"/>
                  </a:lnTo>
                  <a:lnTo>
                    <a:pt x="1381" y="1699"/>
                  </a:lnTo>
                  <a:lnTo>
                    <a:pt x="1425" y="1735"/>
                  </a:lnTo>
                  <a:lnTo>
                    <a:pt x="1429" y="1778"/>
                  </a:lnTo>
                  <a:lnTo>
                    <a:pt x="1439" y="1778"/>
                  </a:lnTo>
                  <a:lnTo>
                    <a:pt x="1442" y="1785"/>
                  </a:lnTo>
                  <a:lnTo>
                    <a:pt x="1451" y="1796"/>
                  </a:lnTo>
                  <a:lnTo>
                    <a:pt x="1483" y="1810"/>
                  </a:lnTo>
                  <a:lnTo>
                    <a:pt x="1502" y="1812"/>
                  </a:lnTo>
                  <a:lnTo>
                    <a:pt x="1520" y="1817"/>
                  </a:lnTo>
                  <a:lnTo>
                    <a:pt x="1541" y="1850"/>
                  </a:lnTo>
                  <a:lnTo>
                    <a:pt x="1541" y="1882"/>
                  </a:lnTo>
                  <a:lnTo>
                    <a:pt x="1548" y="1891"/>
                  </a:lnTo>
                  <a:lnTo>
                    <a:pt x="1552" y="1900"/>
                  </a:lnTo>
                  <a:lnTo>
                    <a:pt x="1567" y="1907"/>
                  </a:lnTo>
                  <a:lnTo>
                    <a:pt x="1578" y="1918"/>
                  </a:lnTo>
                  <a:lnTo>
                    <a:pt x="1599" y="1925"/>
                  </a:lnTo>
                  <a:lnTo>
                    <a:pt x="1617" y="1932"/>
                  </a:lnTo>
                  <a:lnTo>
                    <a:pt x="1624" y="1944"/>
                  </a:lnTo>
                  <a:lnTo>
                    <a:pt x="1617" y="1970"/>
                  </a:lnTo>
                  <a:lnTo>
                    <a:pt x="1624" y="2015"/>
                  </a:lnTo>
                  <a:lnTo>
                    <a:pt x="1643" y="2029"/>
                  </a:lnTo>
                  <a:lnTo>
                    <a:pt x="1657" y="2047"/>
                  </a:lnTo>
                  <a:lnTo>
                    <a:pt x="1668" y="2047"/>
                  </a:lnTo>
                  <a:lnTo>
                    <a:pt x="1682" y="2059"/>
                  </a:lnTo>
                  <a:lnTo>
                    <a:pt x="1687" y="2090"/>
                  </a:lnTo>
                  <a:lnTo>
                    <a:pt x="1701" y="2117"/>
                  </a:lnTo>
                </a:path>
              </a:pathLst>
            </a:custGeom>
            <a:noFill/>
            <a:ln w="3175">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31" name="Freeform 1355"/>
            <p:cNvSpPr>
              <a:spLocks/>
            </p:cNvSpPr>
            <p:nvPr/>
          </p:nvSpPr>
          <p:spPr bwMode="auto">
            <a:xfrm>
              <a:off x="5035" y="3014"/>
              <a:ext cx="113" cy="163"/>
            </a:xfrm>
            <a:custGeom>
              <a:avLst/>
              <a:gdLst>
                <a:gd name="T0" fmla="*/ 7 w 1704"/>
                <a:gd name="T1" fmla="*/ 11 h 2118"/>
                <a:gd name="T2" fmla="*/ 58 w 1704"/>
                <a:gd name="T3" fmla="*/ 32 h 2118"/>
                <a:gd name="T4" fmla="*/ 84 w 1704"/>
                <a:gd name="T5" fmla="*/ 140 h 2118"/>
                <a:gd name="T6" fmla="*/ 123 w 1704"/>
                <a:gd name="T7" fmla="*/ 154 h 2118"/>
                <a:gd name="T8" fmla="*/ 162 w 1704"/>
                <a:gd name="T9" fmla="*/ 179 h 2118"/>
                <a:gd name="T10" fmla="*/ 188 w 1704"/>
                <a:gd name="T11" fmla="*/ 255 h 2118"/>
                <a:gd name="T12" fmla="*/ 200 w 1704"/>
                <a:gd name="T13" fmla="*/ 269 h 2118"/>
                <a:gd name="T14" fmla="*/ 290 w 1704"/>
                <a:gd name="T15" fmla="*/ 338 h 2118"/>
                <a:gd name="T16" fmla="*/ 307 w 1704"/>
                <a:gd name="T17" fmla="*/ 378 h 2118"/>
                <a:gd name="T18" fmla="*/ 316 w 1704"/>
                <a:gd name="T19" fmla="*/ 384 h 2118"/>
                <a:gd name="T20" fmla="*/ 369 w 1704"/>
                <a:gd name="T21" fmla="*/ 410 h 2118"/>
                <a:gd name="T22" fmla="*/ 381 w 1704"/>
                <a:gd name="T23" fmla="*/ 435 h 2118"/>
                <a:gd name="T24" fmla="*/ 395 w 1704"/>
                <a:gd name="T25" fmla="*/ 475 h 2118"/>
                <a:gd name="T26" fmla="*/ 411 w 1704"/>
                <a:gd name="T27" fmla="*/ 479 h 2118"/>
                <a:gd name="T28" fmla="*/ 430 w 1704"/>
                <a:gd name="T29" fmla="*/ 495 h 2118"/>
                <a:gd name="T30" fmla="*/ 464 w 1704"/>
                <a:gd name="T31" fmla="*/ 493 h 2118"/>
                <a:gd name="T32" fmla="*/ 536 w 1704"/>
                <a:gd name="T33" fmla="*/ 647 h 2118"/>
                <a:gd name="T34" fmla="*/ 580 w 1704"/>
                <a:gd name="T35" fmla="*/ 658 h 2118"/>
                <a:gd name="T36" fmla="*/ 605 w 1704"/>
                <a:gd name="T37" fmla="*/ 741 h 2118"/>
                <a:gd name="T38" fmla="*/ 627 w 1704"/>
                <a:gd name="T39" fmla="*/ 762 h 2118"/>
                <a:gd name="T40" fmla="*/ 694 w 1704"/>
                <a:gd name="T41" fmla="*/ 796 h 2118"/>
                <a:gd name="T42" fmla="*/ 729 w 1704"/>
                <a:gd name="T43" fmla="*/ 909 h 2118"/>
                <a:gd name="T44" fmla="*/ 743 w 1704"/>
                <a:gd name="T45" fmla="*/ 934 h 2118"/>
                <a:gd name="T46" fmla="*/ 811 w 1704"/>
                <a:gd name="T47" fmla="*/ 958 h 2118"/>
                <a:gd name="T48" fmla="*/ 845 w 1704"/>
                <a:gd name="T49" fmla="*/ 992 h 2118"/>
                <a:gd name="T50" fmla="*/ 878 w 1704"/>
                <a:gd name="T51" fmla="*/ 1054 h 2118"/>
                <a:gd name="T52" fmla="*/ 929 w 1704"/>
                <a:gd name="T53" fmla="*/ 1083 h 2118"/>
                <a:gd name="T54" fmla="*/ 943 w 1704"/>
                <a:gd name="T55" fmla="*/ 1151 h 2118"/>
                <a:gd name="T56" fmla="*/ 950 w 1704"/>
                <a:gd name="T57" fmla="*/ 1160 h 2118"/>
                <a:gd name="T58" fmla="*/ 954 w 1704"/>
                <a:gd name="T59" fmla="*/ 1169 h 2118"/>
                <a:gd name="T60" fmla="*/ 1037 w 1704"/>
                <a:gd name="T61" fmla="*/ 1202 h 2118"/>
                <a:gd name="T62" fmla="*/ 1066 w 1704"/>
                <a:gd name="T63" fmla="*/ 1291 h 2118"/>
                <a:gd name="T64" fmla="*/ 1117 w 1704"/>
                <a:gd name="T65" fmla="*/ 1338 h 2118"/>
                <a:gd name="T66" fmla="*/ 1154 w 1704"/>
                <a:gd name="T67" fmla="*/ 1420 h 2118"/>
                <a:gd name="T68" fmla="*/ 1230 w 1704"/>
                <a:gd name="T69" fmla="*/ 1465 h 2118"/>
                <a:gd name="T70" fmla="*/ 1258 w 1704"/>
                <a:gd name="T71" fmla="*/ 1526 h 2118"/>
                <a:gd name="T72" fmla="*/ 1270 w 1704"/>
                <a:gd name="T73" fmla="*/ 1587 h 2118"/>
                <a:gd name="T74" fmla="*/ 1303 w 1704"/>
                <a:gd name="T75" fmla="*/ 1594 h 2118"/>
                <a:gd name="T76" fmla="*/ 1323 w 1704"/>
                <a:gd name="T77" fmla="*/ 1651 h 2118"/>
                <a:gd name="T78" fmla="*/ 1381 w 1704"/>
                <a:gd name="T79" fmla="*/ 1700 h 2118"/>
                <a:gd name="T80" fmla="*/ 1430 w 1704"/>
                <a:gd name="T81" fmla="*/ 1755 h 2118"/>
                <a:gd name="T82" fmla="*/ 1440 w 1704"/>
                <a:gd name="T83" fmla="*/ 1777 h 2118"/>
                <a:gd name="T84" fmla="*/ 1451 w 1704"/>
                <a:gd name="T85" fmla="*/ 1799 h 2118"/>
                <a:gd name="T86" fmla="*/ 1523 w 1704"/>
                <a:gd name="T87" fmla="*/ 1817 h 2118"/>
                <a:gd name="T88" fmla="*/ 1541 w 1704"/>
                <a:gd name="T89" fmla="*/ 1881 h 2118"/>
                <a:gd name="T90" fmla="*/ 1556 w 1704"/>
                <a:gd name="T91" fmla="*/ 1899 h 2118"/>
                <a:gd name="T92" fmla="*/ 1581 w 1704"/>
                <a:gd name="T93" fmla="*/ 1919 h 2118"/>
                <a:gd name="T94" fmla="*/ 1618 w 1704"/>
                <a:gd name="T95" fmla="*/ 1932 h 2118"/>
                <a:gd name="T96" fmla="*/ 1618 w 1704"/>
                <a:gd name="T97" fmla="*/ 1971 h 2118"/>
                <a:gd name="T98" fmla="*/ 1644 w 1704"/>
                <a:gd name="T99" fmla="*/ 2029 h 2118"/>
                <a:gd name="T100" fmla="*/ 1671 w 1704"/>
                <a:gd name="T101" fmla="*/ 2048 h 2118"/>
                <a:gd name="T102" fmla="*/ 1688 w 1704"/>
                <a:gd name="T103" fmla="*/ 2091 h 2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04" h="2118">
                  <a:moveTo>
                    <a:pt x="0" y="0"/>
                  </a:moveTo>
                  <a:lnTo>
                    <a:pt x="7" y="11"/>
                  </a:lnTo>
                  <a:lnTo>
                    <a:pt x="21" y="18"/>
                  </a:lnTo>
                  <a:lnTo>
                    <a:pt x="58" y="32"/>
                  </a:lnTo>
                  <a:lnTo>
                    <a:pt x="72" y="64"/>
                  </a:lnTo>
                  <a:lnTo>
                    <a:pt x="84" y="140"/>
                  </a:lnTo>
                  <a:lnTo>
                    <a:pt x="102" y="149"/>
                  </a:lnTo>
                  <a:lnTo>
                    <a:pt x="123" y="154"/>
                  </a:lnTo>
                  <a:lnTo>
                    <a:pt x="142" y="172"/>
                  </a:lnTo>
                  <a:lnTo>
                    <a:pt x="162" y="179"/>
                  </a:lnTo>
                  <a:lnTo>
                    <a:pt x="179" y="216"/>
                  </a:lnTo>
                  <a:lnTo>
                    <a:pt x="188" y="255"/>
                  </a:lnTo>
                  <a:lnTo>
                    <a:pt x="197" y="258"/>
                  </a:lnTo>
                  <a:lnTo>
                    <a:pt x="200" y="269"/>
                  </a:lnTo>
                  <a:lnTo>
                    <a:pt x="253" y="281"/>
                  </a:lnTo>
                  <a:lnTo>
                    <a:pt x="290" y="338"/>
                  </a:lnTo>
                  <a:lnTo>
                    <a:pt x="298" y="371"/>
                  </a:lnTo>
                  <a:lnTo>
                    <a:pt x="307" y="378"/>
                  </a:lnTo>
                  <a:lnTo>
                    <a:pt x="316" y="378"/>
                  </a:lnTo>
                  <a:lnTo>
                    <a:pt x="316" y="384"/>
                  </a:lnTo>
                  <a:lnTo>
                    <a:pt x="337" y="384"/>
                  </a:lnTo>
                  <a:lnTo>
                    <a:pt x="369" y="410"/>
                  </a:lnTo>
                  <a:lnTo>
                    <a:pt x="369" y="421"/>
                  </a:lnTo>
                  <a:lnTo>
                    <a:pt x="381" y="435"/>
                  </a:lnTo>
                  <a:lnTo>
                    <a:pt x="388" y="453"/>
                  </a:lnTo>
                  <a:lnTo>
                    <a:pt x="395" y="475"/>
                  </a:lnTo>
                  <a:lnTo>
                    <a:pt x="404" y="472"/>
                  </a:lnTo>
                  <a:lnTo>
                    <a:pt x="411" y="479"/>
                  </a:lnTo>
                  <a:lnTo>
                    <a:pt x="428" y="486"/>
                  </a:lnTo>
                  <a:lnTo>
                    <a:pt x="430" y="495"/>
                  </a:lnTo>
                  <a:lnTo>
                    <a:pt x="439" y="500"/>
                  </a:lnTo>
                  <a:lnTo>
                    <a:pt x="464" y="493"/>
                  </a:lnTo>
                  <a:lnTo>
                    <a:pt x="515" y="575"/>
                  </a:lnTo>
                  <a:lnTo>
                    <a:pt x="536" y="647"/>
                  </a:lnTo>
                  <a:lnTo>
                    <a:pt x="560" y="651"/>
                  </a:lnTo>
                  <a:lnTo>
                    <a:pt x="580" y="658"/>
                  </a:lnTo>
                  <a:lnTo>
                    <a:pt x="601" y="672"/>
                  </a:lnTo>
                  <a:lnTo>
                    <a:pt x="605" y="741"/>
                  </a:lnTo>
                  <a:lnTo>
                    <a:pt x="613" y="755"/>
                  </a:lnTo>
                  <a:lnTo>
                    <a:pt x="627" y="762"/>
                  </a:lnTo>
                  <a:lnTo>
                    <a:pt x="670" y="787"/>
                  </a:lnTo>
                  <a:lnTo>
                    <a:pt x="694" y="796"/>
                  </a:lnTo>
                  <a:lnTo>
                    <a:pt x="717" y="812"/>
                  </a:lnTo>
                  <a:lnTo>
                    <a:pt x="729" y="909"/>
                  </a:lnTo>
                  <a:lnTo>
                    <a:pt x="736" y="921"/>
                  </a:lnTo>
                  <a:lnTo>
                    <a:pt x="743" y="934"/>
                  </a:lnTo>
                  <a:lnTo>
                    <a:pt x="794" y="939"/>
                  </a:lnTo>
                  <a:lnTo>
                    <a:pt x="811" y="958"/>
                  </a:lnTo>
                  <a:lnTo>
                    <a:pt x="833" y="967"/>
                  </a:lnTo>
                  <a:lnTo>
                    <a:pt x="845" y="992"/>
                  </a:lnTo>
                  <a:lnTo>
                    <a:pt x="845" y="1029"/>
                  </a:lnTo>
                  <a:lnTo>
                    <a:pt x="878" y="1054"/>
                  </a:lnTo>
                  <a:lnTo>
                    <a:pt x="910" y="1061"/>
                  </a:lnTo>
                  <a:lnTo>
                    <a:pt x="929" y="1083"/>
                  </a:lnTo>
                  <a:lnTo>
                    <a:pt x="943" y="1108"/>
                  </a:lnTo>
                  <a:lnTo>
                    <a:pt x="943" y="1151"/>
                  </a:lnTo>
                  <a:lnTo>
                    <a:pt x="950" y="1153"/>
                  </a:lnTo>
                  <a:lnTo>
                    <a:pt x="950" y="1160"/>
                  </a:lnTo>
                  <a:lnTo>
                    <a:pt x="950" y="1167"/>
                  </a:lnTo>
                  <a:lnTo>
                    <a:pt x="954" y="1169"/>
                  </a:lnTo>
                  <a:lnTo>
                    <a:pt x="999" y="1183"/>
                  </a:lnTo>
                  <a:lnTo>
                    <a:pt x="1037" y="1202"/>
                  </a:lnTo>
                  <a:lnTo>
                    <a:pt x="1059" y="1223"/>
                  </a:lnTo>
                  <a:lnTo>
                    <a:pt x="1066" y="1291"/>
                  </a:lnTo>
                  <a:lnTo>
                    <a:pt x="1095" y="1331"/>
                  </a:lnTo>
                  <a:lnTo>
                    <a:pt x="1117" y="1338"/>
                  </a:lnTo>
                  <a:lnTo>
                    <a:pt x="1149" y="1363"/>
                  </a:lnTo>
                  <a:lnTo>
                    <a:pt x="1154" y="1420"/>
                  </a:lnTo>
                  <a:lnTo>
                    <a:pt x="1205" y="1451"/>
                  </a:lnTo>
                  <a:lnTo>
                    <a:pt x="1230" y="1465"/>
                  </a:lnTo>
                  <a:lnTo>
                    <a:pt x="1252" y="1485"/>
                  </a:lnTo>
                  <a:lnTo>
                    <a:pt x="1258" y="1526"/>
                  </a:lnTo>
                  <a:lnTo>
                    <a:pt x="1258" y="1569"/>
                  </a:lnTo>
                  <a:lnTo>
                    <a:pt x="1270" y="1587"/>
                  </a:lnTo>
                  <a:lnTo>
                    <a:pt x="1286" y="1589"/>
                  </a:lnTo>
                  <a:lnTo>
                    <a:pt x="1303" y="1594"/>
                  </a:lnTo>
                  <a:lnTo>
                    <a:pt x="1323" y="1619"/>
                  </a:lnTo>
                  <a:lnTo>
                    <a:pt x="1323" y="1651"/>
                  </a:lnTo>
                  <a:lnTo>
                    <a:pt x="1335" y="1670"/>
                  </a:lnTo>
                  <a:lnTo>
                    <a:pt x="1381" y="1700"/>
                  </a:lnTo>
                  <a:lnTo>
                    <a:pt x="1426" y="1734"/>
                  </a:lnTo>
                  <a:lnTo>
                    <a:pt x="1430" y="1755"/>
                  </a:lnTo>
                  <a:lnTo>
                    <a:pt x="1433" y="1777"/>
                  </a:lnTo>
                  <a:lnTo>
                    <a:pt x="1440" y="1777"/>
                  </a:lnTo>
                  <a:lnTo>
                    <a:pt x="1444" y="1788"/>
                  </a:lnTo>
                  <a:lnTo>
                    <a:pt x="1451" y="1799"/>
                  </a:lnTo>
                  <a:lnTo>
                    <a:pt x="1483" y="1810"/>
                  </a:lnTo>
                  <a:lnTo>
                    <a:pt x="1523" y="1817"/>
                  </a:lnTo>
                  <a:lnTo>
                    <a:pt x="1541" y="1849"/>
                  </a:lnTo>
                  <a:lnTo>
                    <a:pt x="1541" y="1881"/>
                  </a:lnTo>
                  <a:lnTo>
                    <a:pt x="1549" y="1890"/>
                  </a:lnTo>
                  <a:lnTo>
                    <a:pt x="1556" y="1899"/>
                  </a:lnTo>
                  <a:lnTo>
                    <a:pt x="1569" y="1907"/>
                  </a:lnTo>
                  <a:lnTo>
                    <a:pt x="1581" y="1919"/>
                  </a:lnTo>
                  <a:lnTo>
                    <a:pt x="1599" y="1926"/>
                  </a:lnTo>
                  <a:lnTo>
                    <a:pt x="1618" y="1932"/>
                  </a:lnTo>
                  <a:lnTo>
                    <a:pt x="1625" y="1946"/>
                  </a:lnTo>
                  <a:lnTo>
                    <a:pt x="1618" y="1971"/>
                  </a:lnTo>
                  <a:lnTo>
                    <a:pt x="1625" y="2015"/>
                  </a:lnTo>
                  <a:lnTo>
                    <a:pt x="1644" y="2029"/>
                  </a:lnTo>
                  <a:lnTo>
                    <a:pt x="1657" y="2048"/>
                  </a:lnTo>
                  <a:lnTo>
                    <a:pt x="1671" y="2048"/>
                  </a:lnTo>
                  <a:lnTo>
                    <a:pt x="1683" y="2061"/>
                  </a:lnTo>
                  <a:lnTo>
                    <a:pt x="1688" y="2091"/>
                  </a:lnTo>
                  <a:lnTo>
                    <a:pt x="1704" y="2118"/>
                  </a:lnTo>
                </a:path>
              </a:pathLst>
            </a:custGeom>
            <a:noFill/>
            <a:ln w="3175">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32" name="Freeform 1356"/>
            <p:cNvSpPr>
              <a:spLocks/>
            </p:cNvSpPr>
            <p:nvPr/>
          </p:nvSpPr>
          <p:spPr bwMode="auto">
            <a:xfrm>
              <a:off x="5031" y="3016"/>
              <a:ext cx="113" cy="163"/>
            </a:xfrm>
            <a:custGeom>
              <a:avLst/>
              <a:gdLst>
                <a:gd name="T0" fmla="*/ 7 w 1704"/>
                <a:gd name="T1" fmla="*/ 14 h 2119"/>
                <a:gd name="T2" fmla="*/ 58 w 1704"/>
                <a:gd name="T3" fmla="*/ 32 h 2119"/>
                <a:gd name="T4" fmla="*/ 83 w 1704"/>
                <a:gd name="T5" fmla="*/ 140 h 2119"/>
                <a:gd name="T6" fmla="*/ 123 w 1704"/>
                <a:gd name="T7" fmla="*/ 154 h 2119"/>
                <a:gd name="T8" fmla="*/ 162 w 1704"/>
                <a:gd name="T9" fmla="*/ 179 h 2119"/>
                <a:gd name="T10" fmla="*/ 188 w 1704"/>
                <a:gd name="T11" fmla="*/ 256 h 2119"/>
                <a:gd name="T12" fmla="*/ 200 w 1704"/>
                <a:gd name="T13" fmla="*/ 269 h 2119"/>
                <a:gd name="T14" fmla="*/ 290 w 1704"/>
                <a:gd name="T15" fmla="*/ 339 h 2119"/>
                <a:gd name="T16" fmla="*/ 307 w 1704"/>
                <a:gd name="T17" fmla="*/ 378 h 2119"/>
                <a:gd name="T18" fmla="*/ 316 w 1704"/>
                <a:gd name="T19" fmla="*/ 385 h 2119"/>
                <a:gd name="T20" fmla="*/ 369 w 1704"/>
                <a:gd name="T21" fmla="*/ 410 h 2119"/>
                <a:gd name="T22" fmla="*/ 381 w 1704"/>
                <a:gd name="T23" fmla="*/ 435 h 2119"/>
                <a:gd name="T24" fmla="*/ 395 w 1704"/>
                <a:gd name="T25" fmla="*/ 475 h 2119"/>
                <a:gd name="T26" fmla="*/ 411 w 1704"/>
                <a:gd name="T27" fmla="*/ 479 h 2119"/>
                <a:gd name="T28" fmla="*/ 430 w 1704"/>
                <a:gd name="T29" fmla="*/ 495 h 2119"/>
                <a:gd name="T30" fmla="*/ 464 w 1704"/>
                <a:gd name="T31" fmla="*/ 493 h 2119"/>
                <a:gd name="T32" fmla="*/ 536 w 1704"/>
                <a:gd name="T33" fmla="*/ 647 h 2119"/>
                <a:gd name="T34" fmla="*/ 580 w 1704"/>
                <a:gd name="T35" fmla="*/ 658 h 2119"/>
                <a:gd name="T36" fmla="*/ 606 w 1704"/>
                <a:gd name="T37" fmla="*/ 742 h 2119"/>
                <a:gd name="T38" fmla="*/ 627 w 1704"/>
                <a:gd name="T39" fmla="*/ 762 h 2119"/>
                <a:gd name="T40" fmla="*/ 717 w 1704"/>
                <a:gd name="T41" fmla="*/ 813 h 2119"/>
                <a:gd name="T42" fmla="*/ 736 w 1704"/>
                <a:gd name="T43" fmla="*/ 921 h 2119"/>
                <a:gd name="T44" fmla="*/ 794 w 1704"/>
                <a:gd name="T45" fmla="*/ 942 h 2119"/>
                <a:gd name="T46" fmla="*/ 833 w 1704"/>
                <a:gd name="T47" fmla="*/ 967 h 2119"/>
                <a:gd name="T48" fmla="*/ 845 w 1704"/>
                <a:gd name="T49" fmla="*/ 1029 h 2119"/>
                <a:gd name="T50" fmla="*/ 894 w 1704"/>
                <a:gd name="T51" fmla="*/ 1058 h 2119"/>
                <a:gd name="T52" fmla="*/ 929 w 1704"/>
                <a:gd name="T53" fmla="*/ 1083 h 2119"/>
                <a:gd name="T54" fmla="*/ 943 w 1704"/>
                <a:gd name="T55" fmla="*/ 1151 h 2119"/>
                <a:gd name="T56" fmla="*/ 949 w 1704"/>
                <a:gd name="T57" fmla="*/ 1160 h 2119"/>
                <a:gd name="T58" fmla="*/ 954 w 1704"/>
                <a:gd name="T59" fmla="*/ 1173 h 2119"/>
                <a:gd name="T60" fmla="*/ 1037 w 1704"/>
                <a:gd name="T61" fmla="*/ 1202 h 2119"/>
                <a:gd name="T62" fmla="*/ 1066 w 1704"/>
                <a:gd name="T63" fmla="*/ 1293 h 2119"/>
                <a:gd name="T64" fmla="*/ 1117 w 1704"/>
                <a:gd name="T65" fmla="*/ 1338 h 2119"/>
                <a:gd name="T66" fmla="*/ 1153 w 1704"/>
                <a:gd name="T67" fmla="*/ 1421 h 2119"/>
                <a:gd name="T68" fmla="*/ 1231 w 1704"/>
                <a:gd name="T69" fmla="*/ 1465 h 2119"/>
                <a:gd name="T70" fmla="*/ 1258 w 1704"/>
                <a:gd name="T71" fmla="*/ 1528 h 2119"/>
                <a:gd name="T72" fmla="*/ 1270 w 1704"/>
                <a:gd name="T73" fmla="*/ 1587 h 2119"/>
                <a:gd name="T74" fmla="*/ 1303 w 1704"/>
                <a:gd name="T75" fmla="*/ 1594 h 2119"/>
                <a:gd name="T76" fmla="*/ 1323 w 1704"/>
                <a:gd name="T77" fmla="*/ 1619 h 2119"/>
                <a:gd name="T78" fmla="*/ 1335 w 1704"/>
                <a:gd name="T79" fmla="*/ 1670 h 2119"/>
                <a:gd name="T80" fmla="*/ 1426 w 1704"/>
                <a:gd name="T81" fmla="*/ 1734 h 2119"/>
                <a:gd name="T82" fmla="*/ 1439 w 1704"/>
                <a:gd name="T83" fmla="*/ 1779 h 2119"/>
                <a:gd name="T84" fmla="*/ 1451 w 1704"/>
                <a:gd name="T85" fmla="*/ 1799 h 2119"/>
                <a:gd name="T86" fmla="*/ 1523 w 1704"/>
                <a:gd name="T87" fmla="*/ 1817 h 2119"/>
                <a:gd name="T88" fmla="*/ 1541 w 1704"/>
                <a:gd name="T89" fmla="*/ 1882 h 2119"/>
                <a:gd name="T90" fmla="*/ 1556 w 1704"/>
                <a:gd name="T91" fmla="*/ 1901 h 2119"/>
                <a:gd name="T92" fmla="*/ 1581 w 1704"/>
                <a:gd name="T93" fmla="*/ 1921 h 2119"/>
                <a:gd name="T94" fmla="*/ 1618 w 1704"/>
                <a:gd name="T95" fmla="*/ 1933 h 2119"/>
                <a:gd name="T96" fmla="*/ 1618 w 1704"/>
                <a:gd name="T97" fmla="*/ 1971 h 2119"/>
                <a:gd name="T98" fmla="*/ 1643 w 1704"/>
                <a:gd name="T99" fmla="*/ 2032 h 2119"/>
                <a:gd name="T100" fmla="*/ 1672 w 1704"/>
                <a:gd name="T101" fmla="*/ 2048 h 2119"/>
                <a:gd name="T102" fmla="*/ 1688 w 1704"/>
                <a:gd name="T103" fmla="*/ 2091 h 2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04" h="2119">
                  <a:moveTo>
                    <a:pt x="0" y="0"/>
                  </a:moveTo>
                  <a:lnTo>
                    <a:pt x="7" y="14"/>
                  </a:lnTo>
                  <a:lnTo>
                    <a:pt x="21" y="21"/>
                  </a:lnTo>
                  <a:lnTo>
                    <a:pt x="58" y="32"/>
                  </a:lnTo>
                  <a:lnTo>
                    <a:pt x="72" y="64"/>
                  </a:lnTo>
                  <a:lnTo>
                    <a:pt x="83" y="140"/>
                  </a:lnTo>
                  <a:lnTo>
                    <a:pt x="102" y="150"/>
                  </a:lnTo>
                  <a:lnTo>
                    <a:pt x="123" y="154"/>
                  </a:lnTo>
                  <a:lnTo>
                    <a:pt x="142" y="172"/>
                  </a:lnTo>
                  <a:lnTo>
                    <a:pt x="162" y="179"/>
                  </a:lnTo>
                  <a:lnTo>
                    <a:pt x="179" y="217"/>
                  </a:lnTo>
                  <a:lnTo>
                    <a:pt x="188" y="256"/>
                  </a:lnTo>
                  <a:lnTo>
                    <a:pt x="197" y="258"/>
                  </a:lnTo>
                  <a:lnTo>
                    <a:pt x="200" y="269"/>
                  </a:lnTo>
                  <a:lnTo>
                    <a:pt x="253" y="281"/>
                  </a:lnTo>
                  <a:lnTo>
                    <a:pt x="290" y="339"/>
                  </a:lnTo>
                  <a:lnTo>
                    <a:pt x="298" y="371"/>
                  </a:lnTo>
                  <a:lnTo>
                    <a:pt x="307" y="378"/>
                  </a:lnTo>
                  <a:lnTo>
                    <a:pt x="316" y="378"/>
                  </a:lnTo>
                  <a:lnTo>
                    <a:pt x="316" y="385"/>
                  </a:lnTo>
                  <a:lnTo>
                    <a:pt x="336" y="385"/>
                  </a:lnTo>
                  <a:lnTo>
                    <a:pt x="369" y="410"/>
                  </a:lnTo>
                  <a:lnTo>
                    <a:pt x="369" y="423"/>
                  </a:lnTo>
                  <a:lnTo>
                    <a:pt x="381" y="435"/>
                  </a:lnTo>
                  <a:lnTo>
                    <a:pt x="388" y="454"/>
                  </a:lnTo>
                  <a:lnTo>
                    <a:pt x="395" y="475"/>
                  </a:lnTo>
                  <a:lnTo>
                    <a:pt x="404" y="472"/>
                  </a:lnTo>
                  <a:lnTo>
                    <a:pt x="411" y="479"/>
                  </a:lnTo>
                  <a:lnTo>
                    <a:pt x="427" y="486"/>
                  </a:lnTo>
                  <a:lnTo>
                    <a:pt x="430" y="495"/>
                  </a:lnTo>
                  <a:lnTo>
                    <a:pt x="439" y="500"/>
                  </a:lnTo>
                  <a:lnTo>
                    <a:pt x="464" y="493"/>
                  </a:lnTo>
                  <a:lnTo>
                    <a:pt x="515" y="576"/>
                  </a:lnTo>
                  <a:lnTo>
                    <a:pt x="536" y="647"/>
                  </a:lnTo>
                  <a:lnTo>
                    <a:pt x="560" y="652"/>
                  </a:lnTo>
                  <a:lnTo>
                    <a:pt x="580" y="658"/>
                  </a:lnTo>
                  <a:lnTo>
                    <a:pt x="601" y="672"/>
                  </a:lnTo>
                  <a:lnTo>
                    <a:pt x="606" y="742"/>
                  </a:lnTo>
                  <a:lnTo>
                    <a:pt x="613" y="755"/>
                  </a:lnTo>
                  <a:lnTo>
                    <a:pt x="627" y="762"/>
                  </a:lnTo>
                  <a:lnTo>
                    <a:pt x="671" y="787"/>
                  </a:lnTo>
                  <a:lnTo>
                    <a:pt x="717" y="813"/>
                  </a:lnTo>
                  <a:lnTo>
                    <a:pt x="728" y="909"/>
                  </a:lnTo>
                  <a:lnTo>
                    <a:pt x="736" y="921"/>
                  </a:lnTo>
                  <a:lnTo>
                    <a:pt x="743" y="935"/>
                  </a:lnTo>
                  <a:lnTo>
                    <a:pt x="794" y="942"/>
                  </a:lnTo>
                  <a:lnTo>
                    <a:pt x="810" y="958"/>
                  </a:lnTo>
                  <a:lnTo>
                    <a:pt x="833" y="967"/>
                  </a:lnTo>
                  <a:lnTo>
                    <a:pt x="845" y="993"/>
                  </a:lnTo>
                  <a:lnTo>
                    <a:pt x="845" y="1029"/>
                  </a:lnTo>
                  <a:lnTo>
                    <a:pt x="878" y="1058"/>
                  </a:lnTo>
                  <a:lnTo>
                    <a:pt x="894" y="1058"/>
                  </a:lnTo>
                  <a:lnTo>
                    <a:pt x="910" y="1062"/>
                  </a:lnTo>
                  <a:lnTo>
                    <a:pt x="929" y="1083"/>
                  </a:lnTo>
                  <a:lnTo>
                    <a:pt x="943" y="1108"/>
                  </a:lnTo>
                  <a:lnTo>
                    <a:pt x="943" y="1151"/>
                  </a:lnTo>
                  <a:lnTo>
                    <a:pt x="949" y="1153"/>
                  </a:lnTo>
                  <a:lnTo>
                    <a:pt x="949" y="1160"/>
                  </a:lnTo>
                  <a:lnTo>
                    <a:pt x="949" y="1168"/>
                  </a:lnTo>
                  <a:lnTo>
                    <a:pt x="954" y="1173"/>
                  </a:lnTo>
                  <a:lnTo>
                    <a:pt x="998" y="1184"/>
                  </a:lnTo>
                  <a:lnTo>
                    <a:pt x="1037" y="1202"/>
                  </a:lnTo>
                  <a:lnTo>
                    <a:pt x="1059" y="1223"/>
                  </a:lnTo>
                  <a:lnTo>
                    <a:pt x="1066" y="1293"/>
                  </a:lnTo>
                  <a:lnTo>
                    <a:pt x="1095" y="1331"/>
                  </a:lnTo>
                  <a:lnTo>
                    <a:pt x="1117" y="1338"/>
                  </a:lnTo>
                  <a:lnTo>
                    <a:pt x="1149" y="1363"/>
                  </a:lnTo>
                  <a:lnTo>
                    <a:pt x="1153" y="1421"/>
                  </a:lnTo>
                  <a:lnTo>
                    <a:pt x="1205" y="1453"/>
                  </a:lnTo>
                  <a:lnTo>
                    <a:pt x="1231" y="1465"/>
                  </a:lnTo>
                  <a:lnTo>
                    <a:pt x="1251" y="1485"/>
                  </a:lnTo>
                  <a:lnTo>
                    <a:pt x="1258" y="1528"/>
                  </a:lnTo>
                  <a:lnTo>
                    <a:pt x="1258" y="1569"/>
                  </a:lnTo>
                  <a:lnTo>
                    <a:pt x="1270" y="1587"/>
                  </a:lnTo>
                  <a:lnTo>
                    <a:pt x="1286" y="1589"/>
                  </a:lnTo>
                  <a:lnTo>
                    <a:pt x="1303" y="1594"/>
                  </a:lnTo>
                  <a:lnTo>
                    <a:pt x="1312" y="1607"/>
                  </a:lnTo>
                  <a:lnTo>
                    <a:pt x="1323" y="1619"/>
                  </a:lnTo>
                  <a:lnTo>
                    <a:pt x="1323" y="1652"/>
                  </a:lnTo>
                  <a:lnTo>
                    <a:pt x="1335" y="1670"/>
                  </a:lnTo>
                  <a:lnTo>
                    <a:pt x="1381" y="1700"/>
                  </a:lnTo>
                  <a:lnTo>
                    <a:pt x="1426" y="1734"/>
                  </a:lnTo>
                  <a:lnTo>
                    <a:pt x="1433" y="1779"/>
                  </a:lnTo>
                  <a:lnTo>
                    <a:pt x="1439" y="1779"/>
                  </a:lnTo>
                  <a:lnTo>
                    <a:pt x="1444" y="1788"/>
                  </a:lnTo>
                  <a:lnTo>
                    <a:pt x="1451" y="1799"/>
                  </a:lnTo>
                  <a:lnTo>
                    <a:pt x="1484" y="1810"/>
                  </a:lnTo>
                  <a:lnTo>
                    <a:pt x="1523" y="1817"/>
                  </a:lnTo>
                  <a:lnTo>
                    <a:pt x="1541" y="1849"/>
                  </a:lnTo>
                  <a:lnTo>
                    <a:pt x="1541" y="1882"/>
                  </a:lnTo>
                  <a:lnTo>
                    <a:pt x="1549" y="1891"/>
                  </a:lnTo>
                  <a:lnTo>
                    <a:pt x="1556" y="1901"/>
                  </a:lnTo>
                  <a:lnTo>
                    <a:pt x="1569" y="1907"/>
                  </a:lnTo>
                  <a:lnTo>
                    <a:pt x="1581" y="1921"/>
                  </a:lnTo>
                  <a:lnTo>
                    <a:pt x="1599" y="1926"/>
                  </a:lnTo>
                  <a:lnTo>
                    <a:pt x="1618" y="1933"/>
                  </a:lnTo>
                  <a:lnTo>
                    <a:pt x="1625" y="1946"/>
                  </a:lnTo>
                  <a:lnTo>
                    <a:pt x="1618" y="1971"/>
                  </a:lnTo>
                  <a:lnTo>
                    <a:pt x="1625" y="2016"/>
                  </a:lnTo>
                  <a:lnTo>
                    <a:pt x="1643" y="2032"/>
                  </a:lnTo>
                  <a:lnTo>
                    <a:pt x="1657" y="2048"/>
                  </a:lnTo>
                  <a:lnTo>
                    <a:pt x="1672" y="2048"/>
                  </a:lnTo>
                  <a:lnTo>
                    <a:pt x="1683" y="2061"/>
                  </a:lnTo>
                  <a:lnTo>
                    <a:pt x="1688" y="2091"/>
                  </a:lnTo>
                  <a:lnTo>
                    <a:pt x="1704" y="2119"/>
                  </a:lnTo>
                </a:path>
              </a:pathLst>
            </a:custGeom>
            <a:noFill/>
            <a:ln w="3175">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33" name="Freeform 1357"/>
            <p:cNvSpPr>
              <a:spLocks/>
            </p:cNvSpPr>
            <p:nvPr/>
          </p:nvSpPr>
          <p:spPr bwMode="auto">
            <a:xfrm>
              <a:off x="5026" y="3020"/>
              <a:ext cx="114" cy="163"/>
            </a:xfrm>
            <a:custGeom>
              <a:avLst/>
              <a:gdLst>
                <a:gd name="T0" fmla="*/ 7 w 1701"/>
                <a:gd name="T1" fmla="*/ 11 h 2117"/>
                <a:gd name="T2" fmla="*/ 58 w 1701"/>
                <a:gd name="T3" fmla="*/ 32 h 2117"/>
                <a:gd name="T4" fmla="*/ 74 w 1701"/>
                <a:gd name="T5" fmla="*/ 101 h 2117"/>
                <a:gd name="T6" fmla="*/ 101 w 1701"/>
                <a:gd name="T7" fmla="*/ 147 h 2117"/>
                <a:gd name="T8" fmla="*/ 141 w 1701"/>
                <a:gd name="T9" fmla="*/ 173 h 2117"/>
                <a:gd name="T10" fmla="*/ 179 w 1701"/>
                <a:gd name="T11" fmla="*/ 214 h 2117"/>
                <a:gd name="T12" fmla="*/ 195 w 1701"/>
                <a:gd name="T13" fmla="*/ 258 h 2117"/>
                <a:gd name="T14" fmla="*/ 250 w 1701"/>
                <a:gd name="T15" fmla="*/ 281 h 2117"/>
                <a:gd name="T16" fmla="*/ 294 w 1701"/>
                <a:gd name="T17" fmla="*/ 371 h 2117"/>
                <a:gd name="T18" fmla="*/ 315 w 1701"/>
                <a:gd name="T19" fmla="*/ 382 h 2117"/>
                <a:gd name="T20" fmla="*/ 367 w 1701"/>
                <a:gd name="T21" fmla="*/ 408 h 2117"/>
                <a:gd name="T22" fmla="*/ 380 w 1701"/>
                <a:gd name="T23" fmla="*/ 435 h 2117"/>
                <a:gd name="T24" fmla="*/ 392 w 1701"/>
                <a:gd name="T25" fmla="*/ 472 h 2117"/>
                <a:gd name="T26" fmla="*/ 408 w 1701"/>
                <a:gd name="T27" fmla="*/ 479 h 2117"/>
                <a:gd name="T28" fmla="*/ 429 w 1701"/>
                <a:gd name="T29" fmla="*/ 495 h 2117"/>
                <a:gd name="T30" fmla="*/ 464 w 1701"/>
                <a:gd name="T31" fmla="*/ 493 h 2117"/>
                <a:gd name="T32" fmla="*/ 533 w 1701"/>
                <a:gd name="T33" fmla="*/ 645 h 2117"/>
                <a:gd name="T34" fmla="*/ 580 w 1701"/>
                <a:gd name="T35" fmla="*/ 659 h 2117"/>
                <a:gd name="T36" fmla="*/ 605 w 1701"/>
                <a:gd name="T37" fmla="*/ 741 h 2117"/>
                <a:gd name="T38" fmla="*/ 624 w 1701"/>
                <a:gd name="T39" fmla="*/ 761 h 2117"/>
                <a:gd name="T40" fmla="*/ 714 w 1701"/>
                <a:gd name="T41" fmla="*/ 811 h 2117"/>
                <a:gd name="T42" fmla="*/ 735 w 1701"/>
                <a:gd name="T43" fmla="*/ 919 h 2117"/>
                <a:gd name="T44" fmla="*/ 791 w 1701"/>
                <a:gd name="T45" fmla="*/ 940 h 2117"/>
                <a:gd name="T46" fmla="*/ 830 w 1701"/>
                <a:gd name="T47" fmla="*/ 965 h 2117"/>
                <a:gd name="T48" fmla="*/ 844 w 1701"/>
                <a:gd name="T49" fmla="*/ 1030 h 2117"/>
                <a:gd name="T50" fmla="*/ 891 w 1701"/>
                <a:gd name="T51" fmla="*/ 1057 h 2117"/>
                <a:gd name="T52" fmla="*/ 928 w 1701"/>
                <a:gd name="T53" fmla="*/ 1080 h 2117"/>
                <a:gd name="T54" fmla="*/ 940 w 1701"/>
                <a:gd name="T55" fmla="*/ 1152 h 2117"/>
                <a:gd name="T56" fmla="*/ 947 w 1701"/>
                <a:gd name="T57" fmla="*/ 1161 h 2117"/>
                <a:gd name="T58" fmla="*/ 993 w 1701"/>
                <a:gd name="T59" fmla="*/ 1182 h 2117"/>
                <a:gd name="T60" fmla="*/ 1056 w 1701"/>
                <a:gd name="T61" fmla="*/ 1220 h 2117"/>
                <a:gd name="T62" fmla="*/ 1063 w 1701"/>
                <a:gd name="T63" fmla="*/ 1292 h 2117"/>
                <a:gd name="T64" fmla="*/ 1114 w 1701"/>
                <a:gd name="T65" fmla="*/ 1336 h 2117"/>
                <a:gd name="T66" fmla="*/ 1153 w 1701"/>
                <a:gd name="T67" fmla="*/ 1419 h 2117"/>
                <a:gd name="T68" fmla="*/ 1227 w 1701"/>
                <a:gd name="T69" fmla="*/ 1462 h 2117"/>
                <a:gd name="T70" fmla="*/ 1258 w 1701"/>
                <a:gd name="T71" fmla="*/ 1525 h 2117"/>
                <a:gd name="T72" fmla="*/ 1269 w 1701"/>
                <a:gd name="T73" fmla="*/ 1587 h 2117"/>
                <a:gd name="T74" fmla="*/ 1302 w 1701"/>
                <a:gd name="T75" fmla="*/ 1591 h 2117"/>
                <a:gd name="T76" fmla="*/ 1320 w 1701"/>
                <a:gd name="T77" fmla="*/ 1649 h 2117"/>
                <a:gd name="T78" fmla="*/ 1334 w 1701"/>
                <a:gd name="T79" fmla="*/ 1670 h 2117"/>
                <a:gd name="T80" fmla="*/ 1430 w 1701"/>
                <a:gd name="T81" fmla="*/ 1778 h 2117"/>
                <a:gd name="T82" fmla="*/ 1441 w 1701"/>
                <a:gd name="T83" fmla="*/ 1785 h 2117"/>
                <a:gd name="T84" fmla="*/ 1482 w 1701"/>
                <a:gd name="T85" fmla="*/ 1810 h 2117"/>
                <a:gd name="T86" fmla="*/ 1520 w 1701"/>
                <a:gd name="T87" fmla="*/ 1817 h 2117"/>
                <a:gd name="T88" fmla="*/ 1540 w 1701"/>
                <a:gd name="T89" fmla="*/ 1880 h 2117"/>
                <a:gd name="T90" fmla="*/ 1553 w 1701"/>
                <a:gd name="T91" fmla="*/ 1900 h 2117"/>
                <a:gd name="T92" fmla="*/ 1578 w 1701"/>
                <a:gd name="T93" fmla="*/ 1919 h 2117"/>
                <a:gd name="T94" fmla="*/ 1618 w 1701"/>
                <a:gd name="T95" fmla="*/ 1932 h 2117"/>
                <a:gd name="T96" fmla="*/ 1618 w 1701"/>
                <a:gd name="T97" fmla="*/ 1970 h 2117"/>
                <a:gd name="T98" fmla="*/ 1643 w 1701"/>
                <a:gd name="T99" fmla="*/ 2029 h 2117"/>
                <a:gd name="T100" fmla="*/ 1668 w 1701"/>
                <a:gd name="T101" fmla="*/ 2047 h 2117"/>
                <a:gd name="T102" fmla="*/ 1687 w 1701"/>
                <a:gd name="T103" fmla="*/ 2090 h 2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01" h="2117">
                  <a:moveTo>
                    <a:pt x="0" y="0"/>
                  </a:moveTo>
                  <a:lnTo>
                    <a:pt x="7" y="11"/>
                  </a:lnTo>
                  <a:lnTo>
                    <a:pt x="18" y="18"/>
                  </a:lnTo>
                  <a:lnTo>
                    <a:pt x="58" y="32"/>
                  </a:lnTo>
                  <a:lnTo>
                    <a:pt x="69" y="62"/>
                  </a:lnTo>
                  <a:lnTo>
                    <a:pt x="74" y="101"/>
                  </a:lnTo>
                  <a:lnTo>
                    <a:pt x="83" y="140"/>
                  </a:lnTo>
                  <a:lnTo>
                    <a:pt x="101" y="147"/>
                  </a:lnTo>
                  <a:lnTo>
                    <a:pt x="120" y="152"/>
                  </a:lnTo>
                  <a:lnTo>
                    <a:pt x="141" y="173"/>
                  </a:lnTo>
                  <a:lnTo>
                    <a:pt x="159" y="178"/>
                  </a:lnTo>
                  <a:lnTo>
                    <a:pt x="179" y="214"/>
                  </a:lnTo>
                  <a:lnTo>
                    <a:pt x="185" y="255"/>
                  </a:lnTo>
                  <a:lnTo>
                    <a:pt x="195" y="258"/>
                  </a:lnTo>
                  <a:lnTo>
                    <a:pt x="199" y="267"/>
                  </a:lnTo>
                  <a:lnTo>
                    <a:pt x="250" y="281"/>
                  </a:lnTo>
                  <a:lnTo>
                    <a:pt x="289" y="339"/>
                  </a:lnTo>
                  <a:lnTo>
                    <a:pt x="294" y="371"/>
                  </a:lnTo>
                  <a:lnTo>
                    <a:pt x="306" y="375"/>
                  </a:lnTo>
                  <a:lnTo>
                    <a:pt x="315" y="382"/>
                  </a:lnTo>
                  <a:lnTo>
                    <a:pt x="334" y="382"/>
                  </a:lnTo>
                  <a:lnTo>
                    <a:pt x="367" y="408"/>
                  </a:lnTo>
                  <a:lnTo>
                    <a:pt x="367" y="422"/>
                  </a:lnTo>
                  <a:lnTo>
                    <a:pt x="380" y="435"/>
                  </a:lnTo>
                  <a:lnTo>
                    <a:pt x="387" y="454"/>
                  </a:lnTo>
                  <a:lnTo>
                    <a:pt x="392" y="472"/>
                  </a:lnTo>
                  <a:lnTo>
                    <a:pt x="401" y="472"/>
                  </a:lnTo>
                  <a:lnTo>
                    <a:pt x="408" y="479"/>
                  </a:lnTo>
                  <a:lnTo>
                    <a:pt x="425" y="486"/>
                  </a:lnTo>
                  <a:lnTo>
                    <a:pt x="429" y="495"/>
                  </a:lnTo>
                  <a:lnTo>
                    <a:pt x="438" y="497"/>
                  </a:lnTo>
                  <a:lnTo>
                    <a:pt x="464" y="493"/>
                  </a:lnTo>
                  <a:lnTo>
                    <a:pt x="515" y="576"/>
                  </a:lnTo>
                  <a:lnTo>
                    <a:pt x="533" y="645"/>
                  </a:lnTo>
                  <a:lnTo>
                    <a:pt x="557" y="652"/>
                  </a:lnTo>
                  <a:lnTo>
                    <a:pt x="580" y="659"/>
                  </a:lnTo>
                  <a:lnTo>
                    <a:pt x="598" y="670"/>
                  </a:lnTo>
                  <a:lnTo>
                    <a:pt x="605" y="741"/>
                  </a:lnTo>
                  <a:lnTo>
                    <a:pt x="613" y="753"/>
                  </a:lnTo>
                  <a:lnTo>
                    <a:pt x="624" y="761"/>
                  </a:lnTo>
                  <a:lnTo>
                    <a:pt x="670" y="786"/>
                  </a:lnTo>
                  <a:lnTo>
                    <a:pt x="714" y="811"/>
                  </a:lnTo>
                  <a:lnTo>
                    <a:pt x="728" y="908"/>
                  </a:lnTo>
                  <a:lnTo>
                    <a:pt x="735" y="919"/>
                  </a:lnTo>
                  <a:lnTo>
                    <a:pt x="740" y="933"/>
                  </a:lnTo>
                  <a:lnTo>
                    <a:pt x="791" y="940"/>
                  </a:lnTo>
                  <a:lnTo>
                    <a:pt x="810" y="956"/>
                  </a:lnTo>
                  <a:lnTo>
                    <a:pt x="830" y="965"/>
                  </a:lnTo>
                  <a:lnTo>
                    <a:pt x="844" y="990"/>
                  </a:lnTo>
                  <a:lnTo>
                    <a:pt x="844" y="1030"/>
                  </a:lnTo>
                  <a:lnTo>
                    <a:pt x="875" y="1055"/>
                  </a:lnTo>
                  <a:lnTo>
                    <a:pt x="891" y="1057"/>
                  </a:lnTo>
                  <a:lnTo>
                    <a:pt x="907" y="1062"/>
                  </a:lnTo>
                  <a:lnTo>
                    <a:pt x="928" y="1080"/>
                  </a:lnTo>
                  <a:lnTo>
                    <a:pt x="940" y="1105"/>
                  </a:lnTo>
                  <a:lnTo>
                    <a:pt x="940" y="1152"/>
                  </a:lnTo>
                  <a:lnTo>
                    <a:pt x="947" y="1152"/>
                  </a:lnTo>
                  <a:lnTo>
                    <a:pt x="947" y="1161"/>
                  </a:lnTo>
                  <a:lnTo>
                    <a:pt x="953" y="1170"/>
                  </a:lnTo>
                  <a:lnTo>
                    <a:pt x="993" y="1182"/>
                  </a:lnTo>
                  <a:lnTo>
                    <a:pt x="1032" y="1202"/>
                  </a:lnTo>
                  <a:lnTo>
                    <a:pt x="1056" y="1220"/>
                  </a:lnTo>
                  <a:lnTo>
                    <a:pt x="1056" y="1256"/>
                  </a:lnTo>
                  <a:lnTo>
                    <a:pt x="1063" y="1292"/>
                  </a:lnTo>
                  <a:lnTo>
                    <a:pt x="1095" y="1329"/>
                  </a:lnTo>
                  <a:lnTo>
                    <a:pt x="1114" y="1336"/>
                  </a:lnTo>
                  <a:lnTo>
                    <a:pt x="1146" y="1362"/>
                  </a:lnTo>
                  <a:lnTo>
                    <a:pt x="1153" y="1419"/>
                  </a:lnTo>
                  <a:lnTo>
                    <a:pt x="1202" y="1451"/>
                  </a:lnTo>
                  <a:lnTo>
                    <a:pt x="1227" y="1462"/>
                  </a:lnTo>
                  <a:lnTo>
                    <a:pt x="1251" y="1484"/>
                  </a:lnTo>
                  <a:lnTo>
                    <a:pt x="1258" y="1525"/>
                  </a:lnTo>
                  <a:lnTo>
                    <a:pt x="1255" y="1566"/>
                  </a:lnTo>
                  <a:lnTo>
                    <a:pt x="1269" y="1587"/>
                  </a:lnTo>
                  <a:lnTo>
                    <a:pt x="1285" y="1589"/>
                  </a:lnTo>
                  <a:lnTo>
                    <a:pt x="1302" y="1591"/>
                  </a:lnTo>
                  <a:lnTo>
                    <a:pt x="1320" y="1617"/>
                  </a:lnTo>
                  <a:lnTo>
                    <a:pt x="1320" y="1649"/>
                  </a:lnTo>
                  <a:lnTo>
                    <a:pt x="1330" y="1658"/>
                  </a:lnTo>
                  <a:lnTo>
                    <a:pt x="1334" y="1670"/>
                  </a:lnTo>
                  <a:lnTo>
                    <a:pt x="1425" y="1733"/>
                  </a:lnTo>
                  <a:lnTo>
                    <a:pt x="1430" y="1778"/>
                  </a:lnTo>
                  <a:lnTo>
                    <a:pt x="1439" y="1778"/>
                  </a:lnTo>
                  <a:lnTo>
                    <a:pt x="1441" y="1785"/>
                  </a:lnTo>
                  <a:lnTo>
                    <a:pt x="1450" y="1796"/>
                  </a:lnTo>
                  <a:lnTo>
                    <a:pt x="1482" y="1810"/>
                  </a:lnTo>
                  <a:lnTo>
                    <a:pt x="1502" y="1812"/>
                  </a:lnTo>
                  <a:lnTo>
                    <a:pt x="1520" y="1817"/>
                  </a:lnTo>
                  <a:lnTo>
                    <a:pt x="1540" y="1848"/>
                  </a:lnTo>
                  <a:lnTo>
                    <a:pt x="1540" y="1880"/>
                  </a:lnTo>
                  <a:lnTo>
                    <a:pt x="1547" y="1889"/>
                  </a:lnTo>
                  <a:lnTo>
                    <a:pt x="1553" y="1900"/>
                  </a:lnTo>
                  <a:lnTo>
                    <a:pt x="1567" y="1907"/>
                  </a:lnTo>
                  <a:lnTo>
                    <a:pt x="1578" y="1919"/>
                  </a:lnTo>
                  <a:lnTo>
                    <a:pt x="1599" y="1925"/>
                  </a:lnTo>
                  <a:lnTo>
                    <a:pt x="1618" y="1932"/>
                  </a:lnTo>
                  <a:lnTo>
                    <a:pt x="1625" y="1944"/>
                  </a:lnTo>
                  <a:lnTo>
                    <a:pt x="1618" y="1970"/>
                  </a:lnTo>
                  <a:lnTo>
                    <a:pt x="1625" y="2015"/>
                  </a:lnTo>
                  <a:lnTo>
                    <a:pt x="1643" y="2029"/>
                  </a:lnTo>
                  <a:lnTo>
                    <a:pt x="1657" y="2047"/>
                  </a:lnTo>
                  <a:lnTo>
                    <a:pt x="1668" y="2047"/>
                  </a:lnTo>
                  <a:lnTo>
                    <a:pt x="1683" y="2059"/>
                  </a:lnTo>
                  <a:lnTo>
                    <a:pt x="1687" y="2090"/>
                  </a:lnTo>
                  <a:lnTo>
                    <a:pt x="1701" y="2117"/>
                  </a:lnTo>
                </a:path>
              </a:pathLst>
            </a:custGeom>
            <a:noFill/>
            <a:ln w="3175">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34" name="Line 1358"/>
            <p:cNvSpPr>
              <a:spLocks noChangeShapeType="1"/>
            </p:cNvSpPr>
            <p:nvPr/>
          </p:nvSpPr>
          <p:spPr bwMode="auto">
            <a:xfrm>
              <a:off x="5060" y="2985"/>
              <a:ext cx="119" cy="182"/>
            </a:xfrm>
            <a:prstGeom prst="line">
              <a:avLst/>
            </a:prstGeom>
            <a:noFill/>
            <a:ln w="1588">
              <a:solidFill>
                <a:srgbClr val="262626"/>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35" name="Freeform 1359"/>
            <p:cNvSpPr>
              <a:spLocks/>
            </p:cNvSpPr>
            <p:nvPr/>
          </p:nvSpPr>
          <p:spPr bwMode="auto">
            <a:xfrm>
              <a:off x="4939" y="3098"/>
              <a:ext cx="161" cy="197"/>
            </a:xfrm>
            <a:custGeom>
              <a:avLst/>
              <a:gdLst>
                <a:gd name="T0" fmla="*/ 1555 w 2419"/>
                <a:gd name="T1" fmla="*/ 2179 h 2557"/>
                <a:gd name="T2" fmla="*/ 1623 w 2419"/>
                <a:gd name="T3" fmla="*/ 2075 h 2557"/>
                <a:gd name="T4" fmla="*/ 1734 w 2419"/>
                <a:gd name="T5" fmla="*/ 2003 h 2557"/>
                <a:gd name="T6" fmla="*/ 1961 w 2419"/>
                <a:gd name="T7" fmla="*/ 1974 h 2557"/>
                <a:gd name="T8" fmla="*/ 2210 w 2419"/>
                <a:gd name="T9" fmla="*/ 1926 h 2557"/>
                <a:gd name="T10" fmla="*/ 2351 w 2419"/>
                <a:gd name="T11" fmla="*/ 1817 h 2557"/>
                <a:gd name="T12" fmla="*/ 2411 w 2419"/>
                <a:gd name="T13" fmla="*/ 1675 h 2557"/>
                <a:gd name="T14" fmla="*/ 2411 w 2419"/>
                <a:gd name="T15" fmla="*/ 1527 h 2557"/>
                <a:gd name="T16" fmla="*/ 2370 w 2419"/>
                <a:gd name="T17" fmla="*/ 1375 h 2557"/>
                <a:gd name="T18" fmla="*/ 2270 w 2419"/>
                <a:gd name="T19" fmla="*/ 1218 h 2557"/>
                <a:gd name="T20" fmla="*/ 2089 w 2419"/>
                <a:gd name="T21" fmla="*/ 1062 h 2557"/>
                <a:gd name="T22" fmla="*/ 1806 w 2419"/>
                <a:gd name="T23" fmla="*/ 912 h 2557"/>
                <a:gd name="T24" fmla="*/ 1328 w 2419"/>
                <a:gd name="T25" fmla="*/ 665 h 2557"/>
                <a:gd name="T26" fmla="*/ 1188 w 2419"/>
                <a:gd name="T27" fmla="*/ 520 h 2557"/>
                <a:gd name="T28" fmla="*/ 1158 w 2419"/>
                <a:gd name="T29" fmla="*/ 412 h 2557"/>
                <a:gd name="T30" fmla="*/ 1056 w 2419"/>
                <a:gd name="T31" fmla="*/ 221 h 2557"/>
                <a:gd name="T32" fmla="*/ 931 w 2419"/>
                <a:gd name="T33" fmla="*/ 78 h 2557"/>
                <a:gd name="T34" fmla="*/ 824 w 2419"/>
                <a:gd name="T35" fmla="*/ 16 h 2557"/>
                <a:gd name="T36" fmla="*/ 705 w 2419"/>
                <a:gd name="T37" fmla="*/ 0 h 2557"/>
                <a:gd name="T38" fmla="*/ 573 w 2419"/>
                <a:gd name="T39" fmla="*/ 44 h 2557"/>
                <a:gd name="T40" fmla="*/ 371 w 2419"/>
                <a:gd name="T41" fmla="*/ 216 h 2557"/>
                <a:gd name="T42" fmla="*/ 155 w 2419"/>
                <a:gd name="T43" fmla="*/ 475 h 2557"/>
                <a:gd name="T44" fmla="*/ 25 w 2419"/>
                <a:gd name="T45" fmla="*/ 719 h 2557"/>
                <a:gd name="T46" fmla="*/ 4 w 2419"/>
                <a:gd name="T47" fmla="*/ 909 h 2557"/>
                <a:gd name="T48" fmla="*/ 39 w 2419"/>
                <a:gd name="T49" fmla="*/ 977 h 2557"/>
                <a:gd name="T50" fmla="*/ 183 w 2419"/>
                <a:gd name="T51" fmla="*/ 1239 h 2557"/>
                <a:gd name="T52" fmla="*/ 485 w 2419"/>
                <a:gd name="T53" fmla="*/ 1939 h 2557"/>
                <a:gd name="T54" fmla="*/ 701 w 2419"/>
                <a:gd name="T55" fmla="*/ 2338 h 2557"/>
                <a:gd name="T56" fmla="*/ 801 w 2419"/>
                <a:gd name="T57" fmla="*/ 2448 h 2557"/>
                <a:gd name="T58" fmla="*/ 989 w 2419"/>
                <a:gd name="T59" fmla="*/ 2554 h 2557"/>
                <a:gd name="T60" fmla="*/ 1077 w 2419"/>
                <a:gd name="T61" fmla="*/ 2531 h 2557"/>
                <a:gd name="T62" fmla="*/ 1274 w 2419"/>
                <a:gd name="T63" fmla="*/ 2453 h 2557"/>
                <a:gd name="T64" fmla="*/ 1457 w 2419"/>
                <a:gd name="T65" fmla="*/ 2319 h 2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19" h="2557">
                  <a:moveTo>
                    <a:pt x="1457" y="2319"/>
                  </a:moveTo>
                  <a:lnTo>
                    <a:pt x="1555" y="2179"/>
                  </a:lnTo>
                  <a:lnTo>
                    <a:pt x="1587" y="2123"/>
                  </a:lnTo>
                  <a:lnTo>
                    <a:pt x="1623" y="2075"/>
                  </a:lnTo>
                  <a:lnTo>
                    <a:pt x="1669" y="2036"/>
                  </a:lnTo>
                  <a:lnTo>
                    <a:pt x="1734" y="2003"/>
                  </a:lnTo>
                  <a:lnTo>
                    <a:pt x="1829" y="1983"/>
                  </a:lnTo>
                  <a:lnTo>
                    <a:pt x="1961" y="1974"/>
                  </a:lnTo>
                  <a:lnTo>
                    <a:pt x="2100" y="1958"/>
                  </a:lnTo>
                  <a:lnTo>
                    <a:pt x="2210" y="1926"/>
                  </a:lnTo>
                  <a:lnTo>
                    <a:pt x="2294" y="1877"/>
                  </a:lnTo>
                  <a:lnTo>
                    <a:pt x="2351" y="1817"/>
                  </a:lnTo>
                  <a:lnTo>
                    <a:pt x="2391" y="1748"/>
                  </a:lnTo>
                  <a:lnTo>
                    <a:pt x="2411" y="1675"/>
                  </a:lnTo>
                  <a:lnTo>
                    <a:pt x="2419" y="1601"/>
                  </a:lnTo>
                  <a:lnTo>
                    <a:pt x="2411" y="1527"/>
                  </a:lnTo>
                  <a:lnTo>
                    <a:pt x="2398" y="1453"/>
                  </a:lnTo>
                  <a:lnTo>
                    <a:pt x="2370" y="1375"/>
                  </a:lnTo>
                  <a:lnTo>
                    <a:pt x="2330" y="1296"/>
                  </a:lnTo>
                  <a:lnTo>
                    <a:pt x="2270" y="1218"/>
                  </a:lnTo>
                  <a:lnTo>
                    <a:pt x="2191" y="1140"/>
                  </a:lnTo>
                  <a:lnTo>
                    <a:pt x="2089" y="1062"/>
                  </a:lnTo>
                  <a:lnTo>
                    <a:pt x="1961" y="983"/>
                  </a:lnTo>
                  <a:lnTo>
                    <a:pt x="1806" y="912"/>
                  </a:lnTo>
                  <a:lnTo>
                    <a:pt x="1520" y="778"/>
                  </a:lnTo>
                  <a:lnTo>
                    <a:pt x="1328" y="665"/>
                  </a:lnTo>
                  <a:lnTo>
                    <a:pt x="1216" y="566"/>
                  </a:lnTo>
                  <a:lnTo>
                    <a:pt x="1188" y="520"/>
                  </a:lnTo>
                  <a:lnTo>
                    <a:pt x="1175" y="477"/>
                  </a:lnTo>
                  <a:lnTo>
                    <a:pt x="1158" y="412"/>
                  </a:lnTo>
                  <a:lnTo>
                    <a:pt x="1119" y="322"/>
                  </a:lnTo>
                  <a:lnTo>
                    <a:pt x="1056" y="221"/>
                  </a:lnTo>
                  <a:lnTo>
                    <a:pt x="974" y="122"/>
                  </a:lnTo>
                  <a:lnTo>
                    <a:pt x="931" y="78"/>
                  </a:lnTo>
                  <a:lnTo>
                    <a:pt x="877" y="44"/>
                  </a:lnTo>
                  <a:lnTo>
                    <a:pt x="824" y="16"/>
                  </a:lnTo>
                  <a:lnTo>
                    <a:pt x="766" y="2"/>
                  </a:lnTo>
                  <a:lnTo>
                    <a:pt x="705" y="0"/>
                  </a:lnTo>
                  <a:lnTo>
                    <a:pt x="640" y="14"/>
                  </a:lnTo>
                  <a:lnTo>
                    <a:pt x="573" y="44"/>
                  </a:lnTo>
                  <a:lnTo>
                    <a:pt x="504" y="94"/>
                  </a:lnTo>
                  <a:lnTo>
                    <a:pt x="371" y="216"/>
                  </a:lnTo>
                  <a:lnTo>
                    <a:pt x="253" y="346"/>
                  </a:lnTo>
                  <a:lnTo>
                    <a:pt x="155" y="475"/>
                  </a:lnTo>
                  <a:lnTo>
                    <a:pt x="79" y="601"/>
                  </a:lnTo>
                  <a:lnTo>
                    <a:pt x="25" y="719"/>
                  </a:lnTo>
                  <a:lnTo>
                    <a:pt x="0" y="823"/>
                  </a:lnTo>
                  <a:lnTo>
                    <a:pt x="4" y="909"/>
                  </a:lnTo>
                  <a:lnTo>
                    <a:pt x="18" y="947"/>
                  </a:lnTo>
                  <a:lnTo>
                    <a:pt x="39" y="977"/>
                  </a:lnTo>
                  <a:lnTo>
                    <a:pt x="105" y="1074"/>
                  </a:lnTo>
                  <a:lnTo>
                    <a:pt x="183" y="1239"/>
                  </a:lnTo>
                  <a:lnTo>
                    <a:pt x="376" y="1698"/>
                  </a:lnTo>
                  <a:lnTo>
                    <a:pt x="485" y="1939"/>
                  </a:lnTo>
                  <a:lnTo>
                    <a:pt x="594" y="2163"/>
                  </a:lnTo>
                  <a:lnTo>
                    <a:pt x="701" y="2338"/>
                  </a:lnTo>
                  <a:lnTo>
                    <a:pt x="752" y="2403"/>
                  </a:lnTo>
                  <a:lnTo>
                    <a:pt x="801" y="2448"/>
                  </a:lnTo>
                  <a:lnTo>
                    <a:pt x="945" y="2538"/>
                  </a:lnTo>
                  <a:lnTo>
                    <a:pt x="989" y="2554"/>
                  </a:lnTo>
                  <a:lnTo>
                    <a:pt x="1021" y="2557"/>
                  </a:lnTo>
                  <a:lnTo>
                    <a:pt x="1077" y="2531"/>
                  </a:lnTo>
                  <a:lnTo>
                    <a:pt x="1162" y="2500"/>
                  </a:lnTo>
                  <a:lnTo>
                    <a:pt x="1274" y="2453"/>
                  </a:lnTo>
                  <a:lnTo>
                    <a:pt x="1367" y="2396"/>
                  </a:lnTo>
                  <a:lnTo>
                    <a:pt x="1457" y="2319"/>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36" name="Freeform 1360"/>
            <p:cNvSpPr>
              <a:spLocks/>
            </p:cNvSpPr>
            <p:nvPr/>
          </p:nvSpPr>
          <p:spPr bwMode="auto">
            <a:xfrm>
              <a:off x="4946" y="3108"/>
              <a:ext cx="141" cy="172"/>
            </a:xfrm>
            <a:custGeom>
              <a:avLst/>
              <a:gdLst>
                <a:gd name="T0" fmla="*/ 2112 w 2112"/>
                <a:gd name="T1" fmla="*/ 1336 h 2236"/>
                <a:gd name="T2" fmla="*/ 2110 w 2112"/>
                <a:gd name="T3" fmla="*/ 1468 h 2236"/>
                <a:gd name="T4" fmla="*/ 2091 w 2112"/>
                <a:gd name="T5" fmla="*/ 1531 h 2236"/>
                <a:gd name="T6" fmla="*/ 2059 w 2112"/>
                <a:gd name="T7" fmla="*/ 1592 h 2236"/>
                <a:gd name="T8" fmla="*/ 2008 w 2112"/>
                <a:gd name="T9" fmla="*/ 1644 h 2236"/>
                <a:gd name="T10" fmla="*/ 1936 w 2112"/>
                <a:gd name="T11" fmla="*/ 1687 h 2236"/>
                <a:gd name="T12" fmla="*/ 1841 w 2112"/>
                <a:gd name="T13" fmla="*/ 1714 h 2236"/>
                <a:gd name="T14" fmla="*/ 1718 w 2112"/>
                <a:gd name="T15" fmla="*/ 1728 h 2236"/>
                <a:gd name="T16" fmla="*/ 1601 w 2112"/>
                <a:gd name="T17" fmla="*/ 1737 h 2236"/>
                <a:gd name="T18" fmla="*/ 1518 w 2112"/>
                <a:gd name="T19" fmla="*/ 1755 h 2236"/>
                <a:gd name="T20" fmla="*/ 1462 w 2112"/>
                <a:gd name="T21" fmla="*/ 1781 h 2236"/>
                <a:gd name="T22" fmla="*/ 1420 w 2112"/>
                <a:gd name="T23" fmla="*/ 1818 h 2236"/>
                <a:gd name="T24" fmla="*/ 1362 w 2112"/>
                <a:gd name="T25" fmla="*/ 1910 h 2236"/>
                <a:gd name="T26" fmla="*/ 1277 w 2112"/>
                <a:gd name="T27" fmla="*/ 2032 h 2236"/>
                <a:gd name="T28" fmla="*/ 1198 w 2112"/>
                <a:gd name="T29" fmla="*/ 2096 h 2236"/>
                <a:gd name="T30" fmla="*/ 1116 w 2112"/>
                <a:gd name="T31" fmla="*/ 2150 h 2236"/>
                <a:gd name="T32" fmla="*/ 1017 w 2112"/>
                <a:gd name="T33" fmla="*/ 2188 h 2236"/>
                <a:gd name="T34" fmla="*/ 943 w 2112"/>
                <a:gd name="T35" fmla="*/ 2216 h 2236"/>
                <a:gd name="T36" fmla="*/ 894 w 2112"/>
                <a:gd name="T37" fmla="*/ 2236 h 2236"/>
                <a:gd name="T38" fmla="*/ 826 w 2112"/>
                <a:gd name="T39" fmla="*/ 2220 h 2236"/>
                <a:gd name="T40" fmla="*/ 701 w 2112"/>
                <a:gd name="T41" fmla="*/ 2143 h 2236"/>
                <a:gd name="T42" fmla="*/ 612 w 2112"/>
                <a:gd name="T43" fmla="*/ 2048 h 2236"/>
                <a:gd name="T44" fmla="*/ 520 w 2112"/>
                <a:gd name="T45" fmla="*/ 1894 h 2236"/>
                <a:gd name="T46" fmla="*/ 424 w 2112"/>
                <a:gd name="T47" fmla="*/ 1698 h 2236"/>
                <a:gd name="T48" fmla="*/ 330 w 2112"/>
                <a:gd name="T49" fmla="*/ 1486 h 2236"/>
                <a:gd name="T50" fmla="*/ 160 w 2112"/>
                <a:gd name="T51" fmla="*/ 1088 h 2236"/>
                <a:gd name="T52" fmla="*/ 90 w 2112"/>
                <a:gd name="T53" fmla="*/ 940 h 2236"/>
                <a:gd name="T54" fmla="*/ 35 w 2112"/>
                <a:gd name="T55" fmla="*/ 855 h 2236"/>
                <a:gd name="T56" fmla="*/ 16 w 2112"/>
                <a:gd name="T57" fmla="*/ 828 h 2236"/>
                <a:gd name="T58" fmla="*/ 5 w 2112"/>
                <a:gd name="T59" fmla="*/ 797 h 2236"/>
                <a:gd name="T60" fmla="*/ 0 w 2112"/>
                <a:gd name="T61" fmla="*/ 721 h 2236"/>
                <a:gd name="T62" fmla="*/ 23 w 2112"/>
                <a:gd name="T63" fmla="*/ 631 h 2236"/>
                <a:gd name="T64" fmla="*/ 70 w 2112"/>
                <a:gd name="T65" fmla="*/ 528 h 2236"/>
                <a:gd name="T66" fmla="*/ 137 w 2112"/>
                <a:gd name="T67" fmla="*/ 417 h 2236"/>
                <a:gd name="T68" fmla="*/ 223 w 2112"/>
                <a:gd name="T69" fmla="*/ 304 h 2236"/>
                <a:gd name="T70" fmla="*/ 325 w 2112"/>
                <a:gd name="T71" fmla="*/ 191 h 2236"/>
                <a:gd name="T72" fmla="*/ 441 w 2112"/>
                <a:gd name="T73" fmla="*/ 83 h 2236"/>
                <a:gd name="T74" fmla="*/ 502 w 2112"/>
                <a:gd name="T75" fmla="*/ 37 h 2236"/>
                <a:gd name="T76" fmla="*/ 562 w 2112"/>
                <a:gd name="T77" fmla="*/ 12 h 2236"/>
                <a:gd name="T78" fmla="*/ 617 w 2112"/>
                <a:gd name="T79" fmla="*/ 0 h 2236"/>
                <a:gd name="T80" fmla="*/ 670 w 2112"/>
                <a:gd name="T81" fmla="*/ 3 h 2236"/>
                <a:gd name="T82" fmla="*/ 722 w 2112"/>
                <a:gd name="T83" fmla="*/ 14 h 2236"/>
                <a:gd name="T84" fmla="*/ 771 w 2112"/>
                <a:gd name="T85" fmla="*/ 37 h 2236"/>
                <a:gd name="T86" fmla="*/ 854 w 2112"/>
                <a:gd name="T87" fmla="*/ 109 h 2236"/>
                <a:gd name="T88" fmla="*/ 926 w 2112"/>
                <a:gd name="T89" fmla="*/ 193 h 2236"/>
                <a:gd name="T90" fmla="*/ 979 w 2112"/>
                <a:gd name="T91" fmla="*/ 283 h 2236"/>
                <a:gd name="T92" fmla="*/ 1014 w 2112"/>
                <a:gd name="T93" fmla="*/ 364 h 2236"/>
                <a:gd name="T94" fmla="*/ 1028 w 2112"/>
                <a:gd name="T95" fmla="*/ 419 h 2236"/>
                <a:gd name="T96" fmla="*/ 1040 w 2112"/>
                <a:gd name="T97" fmla="*/ 457 h 2236"/>
                <a:gd name="T98" fmla="*/ 1066 w 2112"/>
                <a:gd name="T99" fmla="*/ 496 h 2236"/>
                <a:gd name="T100" fmla="*/ 1160 w 2112"/>
                <a:gd name="T101" fmla="*/ 583 h 2236"/>
                <a:gd name="T102" fmla="*/ 1330 w 2112"/>
                <a:gd name="T103" fmla="*/ 682 h 2236"/>
                <a:gd name="T104" fmla="*/ 1581 w 2112"/>
                <a:gd name="T105" fmla="*/ 799 h 2236"/>
                <a:gd name="T106" fmla="*/ 1718 w 2112"/>
                <a:gd name="T107" fmla="*/ 864 h 2236"/>
                <a:gd name="T108" fmla="*/ 1827 w 2112"/>
                <a:gd name="T109" fmla="*/ 928 h 2236"/>
                <a:gd name="T110" fmla="*/ 1917 w 2112"/>
                <a:gd name="T111" fmla="*/ 998 h 2236"/>
                <a:gd name="T112" fmla="*/ 1987 w 2112"/>
                <a:gd name="T113" fmla="*/ 1067 h 2236"/>
                <a:gd name="T114" fmla="*/ 2038 w 2112"/>
                <a:gd name="T115" fmla="*/ 1136 h 2236"/>
                <a:gd name="T116" fmla="*/ 2075 w 2112"/>
                <a:gd name="T117" fmla="*/ 1205 h 2236"/>
                <a:gd name="T118" fmla="*/ 2101 w 2112"/>
                <a:gd name="T119" fmla="*/ 1269 h 2236"/>
                <a:gd name="T120" fmla="*/ 2112 w 2112"/>
                <a:gd name="T121" fmla="*/ 1336 h 2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12" h="2236">
                  <a:moveTo>
                    <a:pt x="2112" y="1336"/>
                  </a:moveTo>
                  <a:lnTo>
                    <a:pt x="2110" y="1468"/>
                  </a:lnTo>
                  <a:lnTo>
                    <a:pt x="2091" y="1531"/>
                  </a:lnTo>
                  <a:lnTo>
                    <a:pt x="2059" y="1592"/>
                  </a:lnTo>
                  <a:lnTo>
                    <a:pt x="2008" y="1644"/>
                  </a:lnTo>
                  <a:lnTo>
                    <a:pt x="1936" y="1687"/>
                  </a:lnTo>
                  <a:lnTo>
                    <a:pt x="1841" y="1714"/>
                  </a:lnTo>
                  <a:lnTo>
                    <a:pt x="1718" y="1728"/>
                  </a:lnTo>
                  <a:lnTo>
                    <a:pt x="1601" y="1737"/>
                  </a:lnTo>
                  <a:lnTo>
                    <a:pt x="1518" y="1755"/>
                  </a:lnTo>
                  <a:lnTo>
                    <a:pt x="1462" y="1781"/>
                  </a:lnTo>
                  <a:lnTo>
                    <a:pt x="1420" y="1818"/>
                  </a:lnTo>
                  <a:lnTo>
                    <a:pt x="1362" y="1910"/>
                  </a:lnTo>
                  <a:lnTo>
                    <a:pt x="1277" y="2032"/>
                  </a:lnTo>
                  <a:lnTo>
                    <a:pt x="1198" y="2096"/>
                  </a:lnTo>
                  <a:lnTo>
                    <a:pt x="1116" y="2150"/>
                  </a:lnTo>
                  <a:lnTo>
                    <a:pt x="1017" y="2188"/>
                  </a:lnTo>
                  <a:lnTo>
                    <a:pt x="943" y="2216"/>
                  </a:lnTo>
                  <a:lnTo>
                    <a:pt x="894" y="2236"/>
                  </a:lnTo>
                  <a:lnTo>
                    <a:pt x="826" y="2220"/>
                  </a:lnTo>
                  <a:lnTo>
                    <a:pt x="701" y="2143"/>
                  </a:lnTo>
                  <a:lnTo>
                    <a:pt x="612" y="2048"/>
                  </a:lnTo>
                  <a:lnTo>
                    <a:pt x="520" y="1894"/>
                  </a:lnTo>
                  <a:lnTo>
                    <a:pt x="424" y="1698"/>
                  </a:lnTo>
                  <a:lnTo>
                    <a:pt x="330" y="1486"/>
                  </a:lnTo>
                  <a:lnTo>
                    <a:pt x="160" y="1088"/>
                  </a:lnTo>
                  <a:lnTo>
                    <a:pt x="90" y="940"/>
                  </a:lnTo>
                  <a:lnTo>
                    <a:pt x="35" y="855"/>
                  </a:lnTo>
                  <a:lnTo>
                    <a:pt x="16" y="828"/>
                  </a:lnTo>
                  <a:lnTo>
                    <a:pt x="5" y="797"/>
                  </a:lnTo>
                  <a:lnTo>
                    <a:pt x="0" y="721"/>
                  </a:lnTo>
                  <a:lnTo>
                    <a:pt x="23" y="631"/>
                  </a:lnTo>
                  <a:lnTo>
                    <a:pt x="70" y="528"/>
                  </a:lnTo>
                  <a:lnTo>
                    <a:pt x="137" y="417"/>
                  </a:lnTo>
                  <a:lnTo>
                    <a:pt x="223" y="304"/>
                  </a:lnTo>
                  <a:lnTo>
                    <a:pt x="325" y="191"/>
                  </a:lnTo>
                  <a:lnTo>
                    <a:pt x="441" y="83"/>
                  </a:lnTo>
                  <a:lnTo>
                    <a:pt x="502" y="37"/>
                  </a:lnTo>
                  <a:lnTo>
                    <a:pt x="562" y="12"/>
                  </a:lnTo>
                  <a:lnTo>
                    <a:pt x="617" y="0"/>
                  </a:lnTo>
                  <a:lnTo>
                    <a:pt x="670" y="3"/>
                  </a:lnTo>
                  <a:lnTo>
                    <a:pt x="722" y="14"/>
                  </a:lnTo>
                  <a:lnTo>
                    <a:pt x="771" y="37"/>
                  </a:lnTo>
                  <a:lnTo>
                    <a:pt x="854" y="109"/>
                  </a:lnTo>
                  <a:lnTo>
                    <a:pt x="926" y="193"/>
                  </a:lnTo>
                  <a:lnTo>
                    <a:pt x="979" y="283"/>
                  </a:lnTo>
                  <a:lnTo>
                    <a:pt x="1014" y="364"/>
                  </a:lnTo>
                  <a:lnTo>
                    <a:pt x="1028" y="419"/>
                  </a:lnTo>
                  <a:lnTo>
                    <a:pt x="1040" y="457"/>
                  </a:lnTo>
                  <a:lnTo>
                    <a:pt x="1066" y="496"/>
                  </a:lnTo>
                  <a:lnTo>
                    <a:pt x="1160" y="583"/>
                  </a:lnTo>
                  <a:lnTo>
                    <a:pt x="1330" y="682"/>
                  </a:lnTo>
                  <a:lnTo>
                    <a:pt x="1581" y="799"/>
                  </a:lnTo>
                  <a:lnTo>
                    <a:pt x="1718" y="864"/>
                  </a:lnTo>
                  <a:lnTo>
                    <a:pt x="1827" y="928"/>
                  </a:lnTo>
                  <a:lnTo>
                    <a:pt x="1917" y="998"/>
                  </a:lnTo>
                  <a:lnTo>
                    <a:pt x="1987" y="1067"/>
                  </a:lnTo>
                  <a:lnTo>
                    <a:pt x="2038" y="1136"/>
                  </a:lnTo>
                  <a:lnTo>
                    <a:pt x="2075" y="1205"/>
                  </a:lnTo>
                  <a:lnTo>
                    <a:pt x="2101" y="1269"/>
                  </a:lnTo>
                  <a:lnTo>
                    <a:pt x="2112" y="133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37" name="Freeform 1361"/>
            <p:cNvSpPr>
              <a:spLocks/>
            </p:cNvSpPr>
            <p:nvPr/>
          </p:nvSpPr>
          <p:spPr bwMode="auto">
            <a:xfrm>
              <a:off x="4954" y="3117"/>
              <a:ext cx="120" cy="148"/>
            </a:xfrm>
            <a:custGeom>
              <a:avLst/>
              <a:gdLst>
                <a:gd name="T0" fmla="*/ 1808 w 1808"/>
                <a:gd name="T1" fmla="*/ 1146 h 1919"/>
                <a:gd name="T2" fmla="*/ 1806 w 1808"/>
                <a:gd name="T3" fmla="*/ 1257 h 1919"/>
                <a:gd name="T4" fmla="*/ 1792 w 1808"/>
                <a:gd name="T5" fmla="*/ 1313 h 1919"/>
                <a:gd name="T6" fmla="*/ 1763 w 1808"/>
                <a:gd name="T7" fmla="*/ 1365 h 1919"/>
                <a:gd name="T8" fmla="*/ 1718 w 1808"/>
                <a:gd name="T9" fmla="*/ 1410 h 1919"/>
                <a:gd name="T10" fmla="*/ 1658 w 1808"/>
                <a:gd name="T11" fmla="*/ 1446 h 1919"/>
                <a:gd name="T12" fmla="*/ 1575 w 1808"/>
                <a:gd name="T13" fmla="*/ 1471 h 1919"/>
                <a:gd name="T14" fmla="*/ 1470 w 1808"/>
                <a:gd name="T15" fmla="*/ 1483 h 1919"/>
                <a:gd name="T16" fmla="*/ 1372 w 1808"/>
                <a:gd name="T17" fmla="*/ 1490 h 1919"/>
                <a:gd name="T18" fmla="*/ 1300 w 1808"/>
                <a:gd name="T19" fmla="*/ 1506 h 1919"/>
                <a:gd name="T20" fmla="*/ 1251 w 1808"/>
                <a:gd name="T21" fmla="*/ 1530 h 1919"/>
                <a:gd name="T22" fmla="*/ 1217 w 1808"/>
                <a:gd name="T23" fmla="*/ 1559 h 1919"/>
                <a:gd name="T24" fmla="*/ 1166 w 1808"/>
                <a:gd name="T25" fmla="*/ 1637 h 1919"/>
                <a:gd name="T26" fmla="*/ 1094 w 1808"/>
                <a:gd name="T27" fmla="*/ 1741 h 1919"/>
                <a:gd name="T28" fmla="*/ 1027 w 1808"/>
                <a:gd name="T29" fmla="*/ 1799 h 1919"/>
                <a:gd name="T30" fmla="*/ 955 w 1808"/>
                <a:gd name="T31" fmla="*/ 1842 h 1919"/>
                <a:gd name="T32" fmla="*/ 871 w 1808"/>
                <a:gd name="T33" fmla="*/ 1876 h 1919"/>
                <a:gd name="T34" fmla="*/ 808 w 1808"/>
                <a:gd name="T35" fmla="*/ 1900 h 1919"/>
                <a:gd name="T36" fmla="*/ 764 w 1808"/>
                <a:gd name="T37" fmla="*/ 1919 h 1919"/>
                <a:gd name="T38" fmla="*/ 709 w 1808"/>
                <a:gd name="T39" fmla="*/ 1905 h 1919"/>
                <a:gd name="T40" fmla="*/ 599 w 1808"/>
                <a:gd name="T41" fmla="*/ 1838 h 1919"/>
                <a:gd name="T42" fmla="*/ 525 w 1808"/>
                <a:gd name="T43" fmla="*/ 1754 h 1919"/>
                <a:gd name="T44" fmla="*/ 443 w 1808"/>
                <a:gd name="T45" fmla="*/ 1623 h 1919"/>
                <a:gd name="T46" fmla="*/ 281 w 1808"/>
                <a:gd name="T47" fmla="*/ 1275 h 1919"/>
                <a:gd name="T48" fmla="*/ 135 w 1808"/>
                <a:gd name="T49" fmla="*/ 933 h 1919"/>
                <a:gd name="T50" fmla="*/ 77 w 1808"/>
                <a:gd name="T51" fmla="*/ 805 h 1919"/>
                <a:gd name="T52" fmla="*/ 28 w 1808"/>
                <a:gd name="T53" fmla="*/ 734 h 1919"/>
                <a:gd name="T54" fmla="*/ 2 w 1808"/>
                <a:gd name="T55" fmla="*/ 683 h 1919"/>
                <a:gd name="T56" fmla="*/ 0 w 1808"/>
                <a:gd name="T57" fmla="*/ 619 h 1919"/>
                <a:gd name="T58" fmla="*/ 19 w 1808"/>
                <a:gd name="T59" fmla="*/ 541 h 1919"/>
                <a:gd name="T60" fmla="*/ 58 w 1808"/>
                <a:gd name="T61" fmla="*/ 454 h 1919"/>
                <a:gd name="T62" fmla="*/ 116 w 1808"/>
                <a:gd name="T63" fmla="*/ 357 h 1919"/>
                <a:gd name="T64" fmla="*/ 190 w 1808"/>
                <a:gd name="T65" fmla="*/ 260 h 1919"/>
                <a:gd name="T66" fmla="*/ 277 w 1808"/>
                <a:gd name="T67" fmla="*/ 163 h 1919"/>
                <a:gd name="T68" fmla="*/ 376 w 1808"/>
                <a:gd name="T69" fmla="*/ 71 h 1919"/>
                <a:gd name="T70" fmla="*/ 430 w 1808"/>
                <a:gd name="T71" fmla="*/ 34 h 1919"/>
                <a:gd name="T72" fmla="*/ 478 w 1808"/>
                <a:gd name="T73" fmla="*/ 11 h 1919"/>
                <a:gd name="T74" fmla="*/ 527 w 1808"/>
                <a:gd name="T75" fmla="*/ 0 h 1919"/>
                <a:gd name="T76" fmla="*/ 574 w 1808"/>
                <a:gd name="T77" fmla="*/ 2 h 1919"/>
                <a:gd name="T78" fmla="*/ 618 w 1808"/>
                <a:gd name="T79" fmla="*/ 14 h 1919"/>
                <a:gd name="T80" fmla="*/ 657 w 1808"/>
                <a:gd name="T81" fmla="*/ 34 h 1919"/>
                <a:gd name="T82" fmla="*/ 729 w 1808"/>
                <a:gd name="T83" fmla="*/ 94 h 1919"/>
                <a:gd name="T84" fmla="*/ 790 w 1808"/>
                <a:gd name="T85" fmla="*/ 165 h 1919"/>
                <a:gd name="T86" fmla="*/ 836 w 1808"/>
                <a:gd name="T87" fmla="*/ 244 h 1919"/>
                <a:gd name="T88" fmla="*/ 868 w 1808"/>
                <a:gd name="T89" fmla="*/ 310 h 1919"/>
                <a:gd name="T90" fmla="*/ 880 w 1808"/>
                <a:gd name="T91" fmla="*/ 359 h 1919"/>
                <a:gd name="T92" fmla="*/ 890 w 1808"/>
                <a:gd name="T93" fmla="*/ 391 h 1919"/>
                <a:gd name="T94" fmla="*/ 910 w 1808"/>
                <a:gd name="T95" fmla="*/ 425 h 1919"/>
                <a:gd name="T96" fmla="*/ 994 w 1808"/>
                <a:gd name="T97" fmla="*/ 502 h 1919"/>
                <a:gd name="T98" fmla="*/ 1138 w 1808"/>
                <a:gd name="T99" fmla="*/ 585 h 1919"/>
                <a:gd name="T100" fmla="*/ 1354 w 1808"/>
                <a:gd name="T101" fmla="*/ 686 h 1919"/>
                <a:gd name="T102" fmla="*/ 1470 w 1808"/>
                <a:gd name="T103" fmla="*/ 741 h 1919"/>
                <a:gd name="T104" fmla="*/ 1565 w 1808"/>
                <a:gd name="T105" fmla="*/ 796 h 1919"/>
                <a:gd name="T106" fmla="*/ 1642 w 1808"/>
                <a:gd name="T107" fmla="*/ 857 h 1919"/>
                <a:gd name="T108" fmla="*/ 1702 w 1808"/>
                <a:gd name="T109" fmla="*/ 916 h 1919"/>
                <a:gd name="T110" fmla="*/ 1779 w 1808"/>
                <a:gd name="T111" fmla="*/ 1033 h 1919"/>
                <a:gd name="T112" fmla="*/ 1808 w 1808"/>
                <a:gd name="T113" fmla="*/ 1146 h 1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8" h="1919">
                  <a:moveTo>
                    <a:pt x="1808" y="1146"/>
                  </a:moveTo>
                  <a:lnTo>
                    <a:pt x="1806" y="1257"/>
                  </a:lnTo>
                  <a:lnTo>
                    <a:pt x="1792" y="1313"/>
                  </a:lnTo>
                  <a:lnTo>
                    <a:pt x="1763" y="1365"/>
                  </a:lnTo>
                  <a:lnTo>
                    <a:pt x="1718" y="1410"/>
                  </a:lnTo>
                  <a:lnTo>
                    <a:pt x="1658" y="1446"/>
                  </a:lnTo>
                  <a:lnTo>
                    <a:pt x="1575" y="1471"/>
                  </a:lnTo>
                  <a:lnTo>
                    <a:pt x="1470" y="1483"/>
                  </a:lnTo>
                  <a:lnTo>
                    <a:pt x="1372" y="1490"/>
                  </a:lnTo>
                  <a:lnTo>
                    <a:pt x="1300" y="1506"/>
                  </a:lnTo>
                  <a:lnTo>
                    <a:pt x="1251" y="1530"/>
                  </a:lnTo>
                  <a:lnTo>
                    <a:pt x="1217" y="1559"/>
                  </a:lnTo>
                  <a:lnTo>
                    <a:pt x="1166" y="1637"/>
                  </a:lnTo>
                  <a:lnTo>
                    <a:pt x="1094" y="1741"/>
                  </a:lnTo>
                  <a:lnTo>
                    <a:pt x="1027" y="1799"/>
                  </a:lnTo>
                  <a:lnTo>
                    <a:pt x="955" y="1842"/>
                  </a:lnTo>
                  <a:lnTo>
                    <a:pt x="871" y="1876"/>
                  </a:lnTo>
                  <a:lnTo>
                    <a:pt x="808" y="1900"/>
                  </a:lnTo>
                  <a:lnTo>
                    <a:pt x="764" y="1919"/>
                  </a:lnTo>
                  <a:lnTo>
                    <a:pt x="709" y="1905"/>
                  </a:lnTo>
                  <a:lnTo>
                    <a:pt x="599" y="1838"/>
                  </a:lnTo>
                  <a:lnTo>
                    <a:pt x="525" y="1754"/>
                  </a:lnTo>
                  <a:lnTo>
                    <a:pt x="443" y="1623"/>
                  </a:lnTo>
                  <a:lnTo>
                    <a:pt x="281" y="1275"/>
                  </a:lnTo>
                  <a:lnTo>
                    <a:pt x="135" y="933"/>
                  </a:lnTo>
                  <a:lnTo>
                    <a:pt x="77" y="805"/>
                  </a:lnTo>
                  <a:lnTo>
                    <a:pt x="28" y="734"/>
                  </a:lnTo>
                  <a:lnTo>
                    <a:pt x="2" y="683"/>
                  </a:lnTo>
                  <a:lnTo>
                    <a:pt x="0" y="619"/>
                  </a:lnTo>
                  <a:lnTo>
                    <a:pt x="19" y="541"/>
                  </a:lnTo>
                  <a:lnTo>
                    <a:pt x="58" y="454"/>
                  </a:lnTo>
                  <a:lnTo>
                    <a:pt x="116" y="357"/>
                  </a:lnTo>
                  <a:lnTo>
                    <a:pt x="190" y="260"/>
                  </a:lnTo>
                  <a:lnTo>
                    <a:pt x="277" y="163"/>
                  </a:lnTo>
                  <a:lnTo>
                    <a:pt x="376" y="71"/>
                  </a:lnTo>
                  <a:lnTo>
                    <a:pt x="430" y="34"/>
                  </a:lnTo>
                  <a:lnTo>
                    <a:pt x="478" y="11"/>
                  </a:lnTo>
                  <a:lnTo>
                    <a:pt x="527" y="0"/>
                  </a:lnTo>
                  <a:lnTo>
                    <a:pt x="574" y="2"/>
                  </a:lnTo>
                  <a:lnTo>
                    <a:pt x="618" y="14"/>
                  </a:lnTo>
                  <a:lnTo>
                    <a:pt x="657" y="34"/>
                  </a:lnTo>
                  <a:lnTo>
                    <a:pt x="729" y="94"/>
                  </a:lnTo>
                  <a:lnTo>
                    <a:pt x="790" y="165"/>
                  </a:lnTo>
                  <a:lnTo>
                    <a:pt x="836" y="244"/>
                  </a:lnTo>
                  <a:lnTo>
                    <a:pt x="868" y="310"/>
                  </a:lnTo>
                  <a:lnTo>
                    <a:pt x="880" y="359"/>
                  </a:lnTo>
                  <a:lnTo>
                    <a:pt x="890" y="391"/>
                  </a:lnTo>
                  <a:lnTo>
                    <a:pt x="910" y="425"/>
                  </a:lnTo>
                  <a:lnTo>
                    <a:pt x="994" y="502"/>
                  </a:lnTo>
                  <a:lnTo>
                    <a:pt x="1138" y="585"/>
                  </a:lnTo>
                  <a:lnTo>
                    <a:pt x="1354" y="686"/>
                  </a:lnTo>
                  <a:lnTo>
                    <a:pt x="1470" y="741"/>
                  </a:lnTo>
                  <a:lnTo>
                    <a:pt x="1565" y="796"/>
                  </a:lnTo>
                  <a:lnTo>
                    <a:pt x="1642" y="857"/>
                  </a:lnTo>
                  <a:lnTo>
                    <a:pt x="1702" y="916"/>
                  </a:lnTo>
                  <a:lnTo>
                    <a:pt x="1779" y="1033"/>
                  </a:lnTo>
                  <a:lnTo>
                    <a:pt x="1808" y="1146"/>
                  </a:lnTo>
                  <a:close/>
                </a:path>
              </a:pathLst>
            </a:custGeom>
            <a:solidFill>
              <a:srgbClr val="7373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38" name="Freeform 1362"/>
            <p:cNvSpPr>
              <a:spLocks/>
            </p:cNvSpPr>
            <p:nvPr/>
          </p:nvSpPr>
          <p:spPr bwMode="auto">
            <a:xfrm>
              <a:off x="4961" y="3127"/>
              <a:ext cx="101" cy="123"/>
            </a:xfrm>
            <a:custGeom>
              <a:avLst/>
              <a:gdLst>
                <a:gd name="T0" fmla="*/ 1509 w 1509"/>
                <a:gd name="T1" fmla="*/ 954 h 1596"/>
                <a:gd name="T2" fmla="*/ 1507 w 1509"/>
                <a:gd name="T3" fmla="*/ 1046 h 1596"/>
                <a:gd name="T4" fmla="*/ 1495 w 1509"/>
                <a:gd name="T5" fmla="*/ 1092 h 1596"/>
                <a:gd name="T6" fmla="*/ 1470 w 1509"/>
                <a:gd name="T7" fmla="*/ 1136 h 1596"/>
                <a:gd name="T8" fmla="*/ 1433 w 1509"/>
                <a:gd name="T9" fmla="*/ 1173 h 1596"/>
                <a:gd name="T10" fmla="*/ 1381 w 1509"/>
                <a:gd name="T11" fmla="*/ 1203 h 1596"/>
                <a:gd name="T12" fmla="*/ 1314 w 1509"/>
                <a:gd name="T13" fmla="*/ 1226 h 1596"/>
                <a:gd name="T14" fmla="*/ 1226 w 1509"/>
                <a:gd name="T15" fmla="*/ 1235 h 1596"/>
                <a:gd name="T16" fmla="*/ 1144 w 1509"/>
                <a:gd name="T17" fmla="*/ 1239 h 1596"/>
                <a:gd name="T18" fmla="*/ 1084 w 1509"/>
                <a:gd name="T19" fmla="*/ 1253 h 1596"/>
                <a:gd name="T20" fmla="*/ 1043 w 1509"/>
                <a:gd name="T21" fmla="*/ 1271 h 1596"/>
                <a:gd name="T22" fmla="*/ 1014 w 1509"/>
                <a:gd name="T23" fmla="*/ 1297 h 1596"/>
                <a:gd name="T24" fmla="*/ 973 w 1509"/>
                <a:gd name="T25" fmla="*/ 1364 h 1596"/>
                <a:gd name="T26" fmla="*/ 913 w 1509"/>
                <a:gd name="T27" fmla="*/ 1452 h 1596"/>
                <a:gd name="T28" fmla="*/ 855 w 1509"/>
                <a:gd name="T29" fmla="*/ 1497 h 1596"/>
                <a:gd name="T30" fmla="*/ 797 w 1509"/>
                <a:gd name="T31" fmla="*/ 1535 h 1596"/>
                <a:gd name="T32" fmla="*/ 727 w 1509"/>
                <a:gd name="T33" fmla="*/ 1562 h 1596"/>
                <a:gd name="T34" fmla="*/ 674 w 1509"/>
                <a:gd name="T35" fmla="*/ 1583 h 1596"/>
                <a:gd name="T36" fmla="*/ 638 w 1509"/>
                <a:gd name="T37" fmla="*/ 1596 h 1596"/>
                <a:gd name="T38" fmla="*/ 590 w 1509"/>
                <a:gd name="T39" fmla="*/ 1585 h 1596"/>
                <a:gd name="T40" fmla="*/ 499 w 1509"/>
                <a:gd name="T41" fmla="*/ 1530 h 1596"/>
                <a:gd name="T42" fmla="*/ 437 w 1509"/>
                <a:gd name="T43" fmla="*/ 1461 h 1596"/>
                <a:gd name="T44" fmla="*/ 372 w 1509"/>
                <a:gd name="T45" fmla="*/ 1352 h 1596"/>
                <a:gd name="T46" fmla="*/ 302 w 1509"/>
                <a:gd name="T47" fmla="*/ 1214 h 1596"/>
                <a:gd name="T48" fmla="*/ 235 w 1509"/>
                <a:gd name="T49" fmla="*/ 1062 h 1596"/>
                <a:gd name="T50" fmla="*/ 114 w 1509"/>
                <a:gd name="T51" fmla="*/ 776 h 1596"/>
                <a:gd name="T52" fmla="*/ 65 w 1509"/>
                <a:gd name="T53" fmla="*/ 670 h 1596"/>
                <a:gd name="T54" fmla="*/ 26 w 1509"/>
                <a:gd name="T55" fmla="*/ 611 h 1596"/>
                <a:gd name="T56" fmla="*/ 3 w 1509"/>
                <a:gd name="T57" fmla="*/ 570 h 1596"/>
                <a:gd name="T58" fmla="*/ 0 w 1509"/>
                <a:gd name="T59" fmla="*/ 516 h 1596"/>
                <a:gd name="T60" fmla="*/ 16 w 1509"/>
                <a:gd name="T61" fmla="*/ 450 h 1596"/>
                <a:gd name="T62" fmla="*/ 49 w 1509"/>
                <a:gd name="T63" fmla="*/ 376 h 1596"/>
                <a:gd name="T64" fmla="*/ 98 w 1509"/>
                <a:gd name="T65" fmla="*/ 297 h 1596"/>
                <a:gd name="T66" fmla="*/ 161 w 1509"/>
                <a:gd name="T67" fmla="*/ 217 h 1596"/>
                <a:gd name="T68" fmla="*/ 233 w 1509"/>
                <a:gd name="T69" fmla="*/ 136 h 1596"/>
                <a:gd name="T70" fmla="*/ 316 w 1509"/>
                <a:gd name="T71" fmla="*/ 60 h 1596"/>
                <a:gd name="T72" fmla="*/ 360 w 1509"/>
                <a:gd name="T73" fmla="*/ 28 h 1596"/>
                <a:gd name="T74" fmla="*/ 402 w 1509"/>
                <a:gd name="T75" fmla="*/ 10 h 1596"/>
                <a:gd name="T76" fmla="*/ 441 w 1509"/>
                <a:gd name="T77" fmla="*/ 0 h 1596"/>
                <a:gd name="T78" fmla="*/ 479 w 1509"/>
                <a:gd name="T79" fmla="*/ 3 h 1596"/>
                <a:gd name="T80" fmla="*/ 548 w 1509"/>
                <a:gd name="T81" fmla="*/ 28 h 1596"/>
                <a:gd name="T82" fmla="*/ 609 w 1509"/>
                <a:gd name="T83" fmla="*/ 76 h 1596"/>
                <a:gd name="T84" fmla="*/ 662 w 1509"/>
                <a:gd name="T85" fmla="*/ 138 h 1596"/>
                <a:gd name="T86" fmla="*/ 699 w 1509"/>
                <a:gd name="T87" fmla="*/ 202 h 1596"/>
                <a:gd name="T88" fmla="*/ 734 w 1509"/>
                <a:gd name="T89" fmla="*/ 299 h 1596"/>
                <a:gd name="T90" fmla="*/ 759 w 1509"/>
                <a:gd name="T91" fmla="*/ 355 h 1596"/>
                <a:gd name="T92" fmla="*/ 829 w 1509"/>
                <a:gd name="T93" fmla="*/ 417 h 1596"/>
                <a:gd name="T94" fmla="*/ 950 w 1509"/>
                <a:gd name="T95" fmla="*/ 489 h 1596"/>
                <a:gd name="T96" fmla="*/ 1128 w 1509"/>
                <a:gd name="T97" fmla="*/ 572 h 1596"/>
                <a:gd name="T98" fmla="*/ 1226 w 1509"/>
                <a:gd name="T99" fmla="*/ 618 h 1596"/>
                <a:gd name="T100" fmla="*/ 1305 w 1509"/>
                <a:gd name="T101" fmla="*/ 663 h 1596"/>
                <a:gd name="T102" fmla="*/ 1370 w 1509"/>
                <a:gd name="T103" fmla="*/ 712 h 1596"/>
                <a:gd name="T104" fmla="*/ 1419 w 1509"/>
                <a:gd name="T105" fmla="*/ 763 h 1596"/>
                <a:gd name="T106" fmla="*/ 1484 w 1509"/>
                <a:gd name="T107" fmla="*/ 859 h 1596"/>
                <a:gd name="T108" fmla="*/ 1509 w 1509"/>
                <a:gd name="T109" fmla="*/ 954 h 1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09" h="1596">
                  <a:moveTo>
                    <a:pt x="1509" y="954"/>
                  </a:moveTo>
                  <a:lnTo>
                    <a:pt x="1507" y="1046"/>
                  </a:lnTo>
                  <a:lnTo>
                    <a:pt x="1495" y="1092"/>
                  </a:lnTo>
                  <a:lnTo>
                    <a:pt x="1470" y="1136"/>
                  </a:lnTo>
                  <a:lnTo>
                    <a:pt x="1433" y="1173"/>
                  </a:lnTo>
                  <a:lnTo>
                    <a:pt x="1381" y="1203"/>
                  </a:lnTo>
                  <a:lnTo>
                    <a:pt x="1314" y="1226"/>
                  </a:lnTo>
                  <a:lnTo>
                    <a:pt x="1226" y="1235"/>
                  </a:lnTo>
                  <a:lnTo>
                    <a:pt x="1144" y="1239"/>
                  </a:lnTo>
                  <a:lnTo>
                    <a:pt x="1084" y="1253"/>
                  </a:lnTo>
                  <a:lnTo>
                    <a:pt x="1043" y="1271"/>
                  </a:lnTo>
                  <a:lnTo>
                    <a:pt x="1014" y="1297"/>
                  </a:lnTo>
                  <a:lnTo>
                    <a:pt x="973" y="1364"/>
                  </a:lnTo>
                  <a:lnTo>
                    <a:pt x="913" y="1452"/>
                  </a:lnTo>
                  <a:lnTo>
                    <a:pt x="855" y="1497"/>
                  </a:lnTo>
                  <a:lnTo>
                    <a:pt x="797" y="1535"/>
                  </a:lnTo>
                  <a:lnTo>
                    <a:pt x="727" y="1562"/>
                  </a:lnTo>
                  <a:lnTo>
                    <a:pt x="674" y="1583"/>
                  </a:lnTo>
                  <a:lnTo>
                    <a:pt x="638" y="1596"/>
                  </a:lnTo>
                  <a:lnTo>
                    <a:pt x="590" y="1585"/>
                  </a:lnTo>
                  <a:lnTo>
                    <a:pt x="499" y="1530"/>
                  </a:lnTo>
                  <a:lnTo>
                    <a:pt x="437" y="1461"/>
                  </a:lnTo>
                  <a:lnTo>
                    <a:pt x="372" y="1352"/>
                  </a:lnTo>
                  <a:lnTo>
                    <a:pt x="302" y="1214"/>
                  </a:lnTo>
                  <a:lnTo>
                    <a:pt x="235" y="1062"/>
                  </a:lnTo>
                  <a:lnTo>
                    <a:pt x="114" y="776"/>
                  </a:lnTo>
                  <a:lnTo>
                    <a:pt x="65" y="670"/>
                  </a:lnTo>
                  <a:lnTo>
                    <a:pt x="26" y="611"/>
                  </a:lnTo>
                  <a:lnTo>
                    <a:pt x="3" y="570"/>
                  </a:lnTo>
                  <a:lnTo>
                    <a:pt x="0" y="516"/>
                  </a:lnTo>
                  <a:lnTo>
                    <a:pt x="16" y="450"/>
                  </a:lnTo>
                  <a:lnTo>
                    <a:pt x="49" y="376"/>
                  </a:lnTo>
                  <a:lnTo>
                    <a:pt x="98" y="297"/>
                  </a:lnTo>
                  <a:lnTo>
                    <a:pt x="161" y="217"/>
                  </a:lnTo>
                  <a:lnTo>
                    <a:pt x="233" y="136"/>
                  </a:lnTo>
                  <a:lnTo>
                    <a:pt x="316" y="60"/>
                  </a:lnTo>
                  <a:lnTo>
                    <a:pt x="360" y="28"/>
                  </a:lnTo>
                  <a:lnTo>
                    <a:pt x="402" y="10"/>
                  </a:lnTo>
                  <a:lnTo>
                    <a:pt x="441" y="0"/>
                  </a:lnTo>
                  <a:lnTo>
                    <a:pt x="479" y="3"/>
                  </a:lnTo>
                  <a:lnTo>
                    <a:pt x="548" y="28"/>
                  </a:lnTo>
                  <a:lnTo>
                    <a:pt x="609" y="76"/>
                  </a:lnTo>
                  <a:lnTo>
                    <a:pt x="662" y="138"/>
                  </a:lnTo>
                  <a:lnTo>
                    <a:pt x="699" y="202"/>
                  </a:lnTo>
                  <a:lnTo>
                    <a:pt x="734" y="299"/>
                  </a:lnTo>
                  <a:lnTo>
                    <a:pt x="759" y="355"/>
                  </a:lnTo>
                  <a:lnTo>
                    <a:pt x="829" y="417"/>
                  </a:lnTo>
                  <a:lnTo>
                    <a:pt x="950" y="489"/>
                  </a:lnTo>
                  <a:lnTo>
                    <a:pt x="1128" y="572"/>
                  </a:lnTo>
                  <a:lnTo>
                    <a:pt x="1226" y="618"/>
                  </a:lnTo>
                  <a:lnTo>
                    <a:pt x="1305" y="663"/>
                  </a:lnTo>
                  <a:lnTo>
                    <a:pt x="1370" y="712"/>
                  </a:lnTo>
                  <a:lnTo>
                    <a:pt x="1419" y="763"/>
                  </a:lnTo>
                  <a:lnTo>
                    <a:pt x="1484" y="859"/>
                  </a:lnTo>
                  <a:lnTo>
                    <a:pt x="1509" y="954"/>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39" name="Freeform 1363"/>
            <p:cNvSpPr>
              <a:spLocks/>
            </p:cNvSpPr>
            <p:nvPr/>
          </p:nvSpPr>
          <p:spPr bwMode="auto">
            <a:xfrm>
              <a:off x="4968" y="3136"/>
              <a:ext cx="81" cy="99"/>
            </a:xfrm>
            <a:custGeom>
              <a:avLst/>
              <a:gdLst>
                <a:gd name="T0" fmla="*/ 729 w 1206"/>
                <a:gd name="T1" fmla="*/ 1161 h 1279"/>
                <a:gd name="T2" fmla="*/ 777 w 1206"/>
                <a:gd name="T3" fmla="*/ 1092 h 1279"/>
                <a:gd name="T4" fmla="*/ 812 w 1206"/>
                <a:gd name="T5" fmla="*/ 1039 h 1279"/>
                <a:gd name="T6" fmla="*/ 835 w 1206"/>
                <a:gd name="T7" fmla="*/ 1017 h 1279"/>
                <a:gd name="T8" fmla="*/ 868 w 1206"/>
                <a:gd name="T9" fmla="*/ 1001 h 1279"/>
                <a:gd name="T10" fmla="*/ 917 w 1206"/>
                <a:gd name="T11" fmla="*/ 992 h 1279"/>
                <a:gd name="T12" fmla="*/ 982 w 1206"/>
                <a:gd name="T13" fmla="*/ 988 h 1279"/>
                <a:gd name="T14" fmla="*/ 1107 w 1206"/>
                <a:gd name="T15" fmla="*/ 963 h 1279"/>
                <a:gd name="T16" fmla="*/ 1177 w 1206"/>
                <a:gd name="T17" fmla="*/ 909 h 1279"/>
                <a:gd name="T18" fmla="*/ 1206 w 1206"/>
                <a:gd name="T19" fmla="*/ 838 h 1279"/>
                <a:gd name="T20" fmla="*/ 1206 w 1206"/>
                <a:gd name="T21" fmla="*/ 764 h 1279"/>
                <a:gd name="T22" fmla="*/ 1186 w 1206"/>
                <a:gd name="T23" fmla="*/ 689 h 1279"/>
                <a:gd name="T24" fmla="*/ 1135 w 1206"/>
                <a:gd name="T25" fmla="*/ 610 h 1279"/>
                <a:gd name="T26" fmla="*/ 1045 w 1206"/>
                <a:gd name="T27" fmla="*/ 531 h 1279"/>
                <a:gd name="T28" fmla="*/ 982 w 1206"/>
                <a:gd name="T29" fmla="*/ 495 h 1279"/>
                <a:gd name="T30" fmla="*/ 902 w 1206"/>
                <a:gd name="T31" fmla="*/ 458 h 1279"/>
                <a:gd name="T32" fmla="*/ 759 w 1206"/>
                <a:gd name="T33" fmla="*/ 391 h 1279"/>
                <a:gd name="T34" fmla="*/ 663 w 1206"/>
                <a:gd name="T35" fmla="*/ 334 h 1279"/>
                <a:gd name="T36" fmla="*/ 608 w 1206"/>
                <a:gd name="T37" fmla="*/ 283 h 1279"/>
                <a:gd name="T38" fmla="*/ 587 w 1206"/>
                <a:gd name="T39" fmla="*/ 239 h 1279"/>
                <a:gd name="T40" fmla="*/ 559 w 1206"/>
                <a:gd name="T41" fmla="*/ 161 h 1279"/>
                <a:gd name="T42" fmla="*/ 487 w 1206"/>
                <a:gd name="T43" fmla="*/ 61 h 1279"/>
                <a:gd name="T44" fmla="*/ 438 w 1206"/>
                <a:gd name="T45" fmla="*/ 20 h 1279"/>
                <a:gd name="T46" fmla="*/ 383 w 1206"/>
                <a:gd name="T47" fmla="*/ 2 h 1279"/>
                <a:gd name="T48" fmla="*/ 353 w 1206"/>
                <a:gd name="T49" fmla="*/ 0 h 1279"/>
                <a:gd name="T50" fmla="*/ 320 w 1206"/>
                <a:gd name="T51" fmla="*/ 7 h 1279"/>
                <a:gd name="T52" fmla="*/ 287 w 1206"/>
                <a:gd name="T53" fmla="*/ 23 h 1279"/>
                <a:gd name="T54" fmla="*/ 253 w 1206"/>
                <a:gd name="T55" fmla="*/ 48 h 1279"/>
                <a:gd name="T56" fmla="*/ 127 w 1206"/>
                <a:gd name="T57" fmla="*/ 174 h 1279"/>
                <a:gd name="T58" fmla="*/ 38 w 1206"/>
                <a:gd name="T59" fmla="*/ 301 h 1279"/>
                <a:gd name="T60" fmla="*/ 13 w 1206"/>
                <a:gd name="T61" fmla="*/ 359 h 1279"/>
                <a:gd name="T62" fmla="*/ 0 w 1206"/>
                <a:gd name="T63" fmla="*/ 412 h 1279"/>
                <a:gd name="T64" fmla="*/ 4 w 1206"/>
                <a:gd name="T65" fmla="*/ 456 h 1279"/>
                <a:gd name="T66" fmla="*/ 20 w 1206"/>
                <a:gd name="T67" fmla="*/ 488 h 1279"/>
                <a:gd name="T68" fmla="*/ 53 w 1206"/>
                <a:gd name="T69" fmla="*/ 536 h 1279"/>
                <a:gd name="T70" fmla="*/ 90 w 1206"/>
                <a:gd name="T71" fmla="*/ 619 h 1279"/>
                <a:gd name="T72" fmla="*/ 188 w 1206"/>
                <a:gd name="T73" fmla="*/ 850 h 1279"/>
                <a:gd name="T74" fmla="*/ 297 w 1206"/>
                <a:gd name="T75" fmla="*/ 1082 h 1279"/>
                <a:gd name="T76" fmla="*/ 350 w 1206"/>
                <a:gd name="T77" fmla="*/ 1170 h 1279"/>
                <a:gd name="T78" fmla="*/ 401 w 1206"/>
                <a:gd name="T79" fmla="*/ 1225 h 1279"/>
                <a:gd name="T80" fmla="*/ 473 w 1206"/>
                <a:gd name="T81" fmla="*/ 1268 h 1279"/>
                <a:gd name="T82" fmla="*/ 510 w 1206"/>
                <a:gd name="T83" fmla="*/ 1279 h 1279"/>
                <a:gd name="T84" fmla="*/ 538 w 1206"/>
                <a:gd name="T85" fmla="*/ 1266 h 1279"/>
                <a:gd name="T86" fmla="*/ 580 w 1206"/>
                <a:gd name="T87" fmla="*/ 1250 h 1279"/>
                <a:gd name="T88" fmla="*/ 636 w 1206"/>
                <a:gd name="T89" fmla="*/ 1227 h 1279"/>
                <a:gd name="T90" fmla="*/ 684 w 1206"/>
                <a:gd name="T91" fmla="*/ 1198 h 1279"/>
                <a:gd name="T92" fmla="*/ 729 w 1206"/>
                <a:gd name="T93" fmla="*/ 1161 h 1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06" h="1279">
                  <a:moveTo>
                    <a:pt x="729" y="1161"/>
                  </a:moveTo>
                  <a:lnTo>
                    <a:pt x="777" y="1092"/>
                  </a:lnTo>
                  <a:lnTo>
                    <a:pt x="812" y="1039"/>
                  </a:lnTo>
                  <a:lnTo>
                    <a:pt x="835" y="1017"/>
                  </a:lnTo>
                  <a:lnTo>
                    <a:pt x="868" y="1001"/>
                  </a:lnTo>
                  <a:lnTo>
                    <a:pt x="917" y="992"/>
                  </a:lnTo>
                  <a:lnTo>
                    <a:pt x="982" y="988"/>
                  </a:lnTo>
                  <a:lnTo>
                    <a:pt x="1107" y="963"/>
                  </a:lnTo>
                  <a:lnTo>
                    <a:pt x="1177" y="909"/>
                  </a:lnTo>
                  <a:lnTo>
                    <a:pt x="1206" y="838"/>
                  </a:lnTo>
                  <a:lnTo>
                    <a:pt x="1206" y="764"/>
                  </a:lnTo>
                  <a:lnTo>
                    <a:pt x="1186" y="689"/>
                  </a:lnTo>
                  <a:lnTo>
                    <a:pt x="1135" y="610"/>
                  </a:lnTo>
                  <a:lnTo>
                    <a:pt x="1045" y="531"/>
                  </a:lnTo>
                  <a:lnTo>
                    <a:pt x="982" y="495"/>
                  </a:lnTo>
                  <a:lnTo>
                    <a:pt x="902" y="458"/>
                  </a:lnTo>
                  <a:lnTo>
                    <a:pt x="759" y="391"/>
                  </a:lnTo>
                  <a:lnTo>
                    <a:pt x="663" y="334"/>
                  </a:lnTo>
                  <a:lnTo>
                    <a:pt x="608" y="283"/>
                  </a:lnTo>
                  <a:lnTo>
                    <a:pt x="587" y="239"/>
                  </a:lnTo>
                  <a:lnTo>
                    <a:pt x="559" y="161"/>
                  </a:lnTo>
                  <a:lnTo>
                    <a:pt x="487" y="61"/>
                  </a:lnTo>
                  <a:lnTo>
                    <a:pt x="438" y="20"/>
                  </a:lnTo>
                  <a:lnTo>
                    <a:pt x="383" y="2"/>
                  </a:lnTo>
                  <a:lnTo>
                    <a:pt x="353" y="0"/>
                  </a:lnTo>
                  <a:lnTo>
                    <a:pt x="320" y="7"/>
                  </a:lnTo>
                  <a:lnTo>
                    <a:pt x="287" y="23"/>
                  </a:lnTo>
                  <a:lnTo>
                    <a:pt x="253" y="48"/>
                  </a:lnTo>
                  <a:lnTo>
                    <a:pt x="127" y="174"/>
                  </a:lnTo>
                  <a:lnTo>
                    <a:pt x="38" y="301"/>
                  </a:lnTo>
                  <a:lnTo>
                    <a:pt x="13" y="359"/>
                  </a:lnTo>
                  <a:lnTo>
                    <a:pt x="0" y="412"/>
                  </a:lnTo>
                  <a:lnTo>
                    <a:pt x="4" y="456"/>
                  </a:lnTo>
                  <a:lnTo>
                    <a:pt x="20" y="488"/>
                  </a:lnTo>
                  <a:lnTo>
                    <a:pt x="53" y="536"/>
                  </a:lnTo>
                  <a:lnTo>
                    <a:pt x="90" y="619"/>
                  </a:lnTo>
                  <a:lnTo>
                    <a:pt x="188" y="850"/>
                  </a:lnTo>
                  <a:lnTo>
                    <a:pt x="297" y="1082"/>
                  </a:lnTo>
                  <a:lnTo>
                    <a:pt x="350" y="1170"/>
                  </a:lnTo>
                  <a:lnTo>
                    <a:pt x="401" y="1225"/>
                  </a:lnTo>
                  <a:lnTo>
                    <a:pt x="473" y="1268"/>
                  </a:lnTo>
                  <a:lnTo>
                    <a:pt x="510" y="1279"/>
                  </a:lnTo>
                  <a:lnTo>
                    <a:pt x="538" y="1266"/>
                  </a:lnTo>
                  <a:lnTo>
                    <a:pt x="580" y="1250"/>
                  </a:lnTo>
                  <a:lnTo>
                    <a:pt x="636" y="1227"/>
                  </a:lnTo>
                  <a:lnTo>
                    <a:pt x="684" y="1198"/>
                  </a:lnTo>
                  <a:lnTo>
                    <a:pt x="729" y="1161"/>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40" name="Freeform 1364"/>
            <p:cNvSpPr>
              <a:spLocks/>
            </p:cNvSpPr>
            <p:nvPr/>
          </p:nvSpPr>
          <p:spPr bwMode="auto">
            <a:xfrm>
              <a:off x="4888" y="3033"/>
              <a:ext cx="124" cy="171"/>
            </a:xfrm>
            <a:custGeom>
              <a:avLst/>
              <a:gdLst>
                <a:gd name="T0" fmla="*/ 117 w 1865"/>
                <a:gd name="T1" fmla="*/ 1529 h 2225"/>
                <a:gd name="T2" fmla="*/ 171 w 1865"/>
                <a:gd name="T3" fmla="*/ 1698 h 2225"/>
                <a:gd name="T4" fmla="*/ 210 w 1865"/>
                <a:gd name="T5" fmla="*/ 1773 h 2225"/>
                <a:gd name="T6" fmla="*/ 255 w 1865"/>
                <a:gd name="T7" fmla="*/ 1847 h 2225"/>
                <a:gd name="T8" fmla="*/ 365 w 1865"/>
                <a:gd name="T9" fmla="*/ 1976 h 2225"/>
                <a:gd name="T10" fmla="*/ 499 w 1865"/>
                <a:gd name="T11" fmla="*/ 2082 h 2225"/>
                <a:gd name="T12" fmla="*/ 649 w 1865"/>
                <a:gd name="T13" fmla="*/ 2158 h 2225"/>
                <a:gd name="T14" fmla="*/ 812 w 1865"/>
                <a:gd name="T15" fmla="*/ 2209 h 2225"/>
                <a:gd name="T16" fmla="*/ 983 w 1865"/>
                <a:gd name="T17" fmla="*/ 2225 h 2225"/>
                <a:gd name="T18" fmla="*/ 1160 w 1865"/>
                <a:gd name="T19" fmla="*/ 2206 h 2225"/>
                <a:gd name="T20" fmla="*/ 1332 w 1865"/>
                <a:gd name="T21" fmla="*/ 2152 h 2225"/>
                <a:gd name="T22" fmla="*/ 1482 w 1865"/>
                <a:gd name="T23" fmla="*/ 2071 h 2225"/>
                <a:gd name="T24" fmla="*/ 1612 w 1865"/>
                <a:gd name="T25" fmla="*/ 1960 h 2225"/>
                <a:gd name="T26" fmla="*/ 1717 w 1865"/>
                <a:gd name="T27" fmla="*/ 1831 h 2225"/>
                <a:gd name="T28" fmla="*/ 1796 w 1865"/>
                <a:gd name="T29" fmla="*/ 1682 h 2225"/>
                <a:gd name="T30" fmla="*/ 1847 w 1865"/>
                <a:gd name="T31" fmla="*/ 1520 h 2225"/>
                <a:gd name="T32" fmla="*/ 1865 w 1865"/>
                <a:gd name="T33" fmla="*/ 1350 h 2225"/>
                <a:gd name="T34" fmla="*/ 1849 w 1865"/>
                <a:gd name="T35" fmla="*/ 1174 h 2225"/>
                <a:gd name="T36" fmla="*/ 1750 w 1865"/>
                <a:gd name="T37" fmla="*/ 693 h 2225"/>
                <a:gd name="T38" fmla="*/ 1726 w 1865"/>
                <a:gd name="T39" fmla="*/ 606 h 2225"/>
                <a:gd name="T40" fmla="*/ 1694 w 1865"/>
                <a:gd name="T41" fmla="*/ 525 h 2225"/>
                <a:gd name="T42" fmla="*/ 1610 w 1865"/>
                <a:gd name="T43" fmla="*/ 375 h 2225"/>
                <a:gd name="T44" fmla="*/ 1499 w 1865"/>
                <a:gd name="T45" fmla="*/ 246 h 2225"/>
                <a:gd name="T46" fmla="*/ 1433 w 1865"/>
                <a:gd name="T47" fmla="*/ 191 h 2225"/>
                <a:gd name="T48" fmla="*/ 1364 w 1865"/>
                <a:gd name="T49" fmla="*/ 143 h 2225"/>
                <a:gd name="T50" fmla="*/ 1292 w 1865"/>
                <a:gd name="T51" fmla="*/ 98 h 2225"/>
                <a:gd name="T52" fmla="*/ 1213 w 1865"/>
                <a:gd name="T53" fmla="*/ 64 h 2225"/>
                <a:gd name="T54" fmla="*/ 1050 w 1865"/>
                <a:gd name="T55" fmla="*/ 16 h 2225"/>
                <a:gd name="T56" fmla="*/ 877 w 1865"/>
                <a:gd name="T57" fmla="*/ 0 h 2225"/>
                <a:gd name="T58" fmla="*/ 788 w 1865"/>
                <a:gd name="T59" fmla="*/ 5 h 2225"/>
                <a:gd name="T60" fmla="*/ 700 w 1865"/>
                <a:gd name="T61" fmla="*/ 18 h 2225"/>
                <a:gd name="T62" fmla="*/ 614 w 1865"/>
                <a:gd name="T63" fmla="*/ 41 h 2225"/>
                <a:gd name="T64" fmla="*/ 531 w 1865"/>
                <a:gd name="T65" fmla="*/ 71 h 2225"/>
                <a:gd name="T66" fmla="*/ 454 w 1865"/>
                <a:gd name="T67" fmla="*/ 108 h 2225"/>
                <a:gd name="T68" fmla="*/ 380 w 1865"/>
                <a:gd name="T69" fmla="*/ 154 h 2225"/>
                <a:gd name="T70" fmla="*/ 250 w 1865"/>
                <a:gd name="T71" fmla="*/ 262 h 2225"/>
                <a:gd name="T72" fmla="*/ 143 w 1865"/>
                <a:gd name="T73" fmla="*/ 394 h 2225"/>
                <a:gd name="T74" fmla="*/ 101 w 1865"/>
                <a:gd name="T75" fmla="*/ 465 h 2225"/>
                <a:gd name="T76" fmla="*/ 67 w 1865"/>
                <a:gd name="T77" fmla="*/ 541 h 2225"/>
                <a:gd name="T78" fmla="*/ 36 w 1865"/>
                <a:gd name="T79" fmla="*/ 620 h 2225"/>
                <a:gd name="T80" fmla="*/ 16 w 1865"/>
                <a:gd name="T81" fmla="*/ 702 h 2225"/>
                <a:gd name="T82" fmla="*/ 4 w 1865"/>
                <a:gd name="T83" fmla="*/ 787 h 2225"/>
                <a:gd name="T84" fmla="*/ 0 w 1865"/>
                <a:gd name="T85" fmla="*/ 873 h 2225"/>
                <a:gd name="T86" fmla="*/ 18 w 1865"/>
                <a:gd name="T87" fmla="*/ 1047 h 2225"/>
                <a:gd name="T88" fmla="*/ 117 w 1865"/>
                <a:gd name="T89" fmla="*/ 1529 h 2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65" h="2225">
                  <a:moveTo>
                    <a:pt x="117" y="1529"/>
                  </a:moveTo>
                  <a:lnTo>
                    <a:pt x="171" y="1698"/>
                  </a:lnTo>
                  <a:lnTo>
                    <a:pt x="210" y="1773"/>
                  </a:lnTo>
                  <a:lnTo>
                    <a:pt x="255" y="1847"/>
                  </a:lnTo>
                  <a:lnTo>
                    <a:pt x="365" y="1976"/>
                  </a:lnTo>
                  <a:lnTo>
                    <a:pt x="499" y="2082"/>
                  </a:lnTo>
                  <a:lnTo>
                    <a:pt x="649" y="2158"/>
                  </a:lnTo>
                  <a:lnTo>
                    <a:pt x="812" y="2209"/>
                  </a:lnTo>
                  <a:lnTo>
                    <a:pt x="983" y="2225"/>
                  </a:lnTo>
                  <a:lnTo>
                    <a:pt x="1160" y="2206"/>
                  </a:lnTo>
                  <a:lnTo>
                    <a:pt x="1332" y="2152"/>
                  </a:lnTo>
                  <a:lnTo>
                    <a:pt x="1482" y="2071"/>
                  </a:lnTo>
                  <a:lnTo>
                    <a:pt x="1612" y="1960"/>
                  </a:lnTo>
                  <a:lnTo>
                    <a:pt x="1717" y="1831"/>
                  </a:lnTo>
                  <a:lnTo>
                    <a:pt x="1796" y="1682"/>
                  </a:lnTo>
                  <a:lnTo>
                    <a:pt x="1847" y="1520"/>
                  </a:lnTo>
                  <a:lnTo>
                    <a:pt x="1865" y="1350"/>
                  </a:lnTo>
                  <a:lnTo>
                    <a:pt x="1849" y="1174"/>
                  </a:lnTo>
                  <a:lnTo>
                    <a:pt x="1750" y="693"/>
                  </a:lnTo>
                  <a:lnTo>
                    <a:pt x="1726" y="606"/>
                  </a:lnTo>
                  <a:lnTo>
                    <a:pt x="1694" y="525"/>
                  </a:lnTo>
                  <a:lnTo>
                    <a:pt x="1610" y="375"/>
                  </a:lnTo>
                  <a:lnTo>
                    <a:pt x="1499" y="246"/>
                  </a:lnTo>
                  <a:lnTo>
                    <a:pt x="1433" y="191"/>
                  </a:lnTo>
                  <a:lnTo>
                    <a:pt x="1364" y="143"/>
                  </a:lnTo>
                  <a:lnTo>
                    <a:pt x="1292" y="98"/>
                  </a:lnTo>
                  <a:lnTo>
                    <a:pt x="1213" y="64"/>
                  </a:lnTo>
                  <a:lnTo>
                    <a:pt x="1050" y="16"/>
                  </a:lnTo>
                  <a:lnTo>
                    <a:pt x="877" y="0"/>
                  </a:lnTo>
                  <a:lnTo>
                    <a:pt x="788" y="5"/>
                  </a:lnTo>
                  <a:lnTo>
                    <a:pt x="700" y="18"/>
                  </a:lnTo>
                  <a:lnTo>
                    <a:pt x="614" y="41"/>
                  </a:lnTo>
                  <a:lnTo>
                    <a:pt x="531" y="71"/>
                  </a:lnTo>
                  <a:lnTo>
                    <a:pt x="454" y="108"/>
                  </a:lnTo>
                  <a:lnTo>
                    <a:pt x="380" y="154"/>
                  </a:lnTo>
                  <a:lnTo>
                    <a:pt x="250" y="262"/>
                  </a:lnTo>
                  <a:lnTo>
                    <a:pt x="143" y="394"/>
                  </a:lnTo>
                  <a:lnTo>
                    <a:pt x="101" y="465"/>
                  </a:lnTo>
                  <a:lnTo>
                    <a:pt x="67" y="541"/>
                  </a:lnTo>
                  <a:lnTo>
                    <a:pt x="36" y="620"/>
                  </a:lnTo>
                  <a:lnTo>
                    <a:pt x="16" y="702"/>
                  </a:lnTo>
                  <a:lnTo>
                    <a:pt x="4" y="787"/>
                  </a:lnTo>
                  <a:lnTo>
                    <a:pt x="0" y="873"/>
                  </a:lnTo>
                  <a:lnTo>
                    <a:pt x="18" y="1047"/>
                  </a:lnTo>
                  <a:lnTo>
                    <a:pt x="117" y="1529"/>
                  </a:lnTo>
                  <a:close/>
                </a:path>
              </a:pathLst>
            </a:custGeom>
            <a:solidFill>
              <a:srgbClr val="4D804D"/>
            </a:solidFill>
            <a:ln w="1588">
              <a:solidFill>
                <a:srgbClr val="014D01"/>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41" name="Freeform 1365"/>
            <p:cNvSpPr>
              <a:spLocks/>
            </p:cNvSpPr>
            <p:nvPr/>
          </p:nvSpPr>
          <p:spPr bwMode="auto">
            <a:xfrm>
              <a:off x="4888" y="3033"/>
              <a:ext cx="117" cy="134"/>
            </a:xfrm>
            <a:custGeom>
              <a:avLst/>
              <a:gdLst>
                <a:gd name="T0" fmla="*/ 1055 w 1757"/>
                <a:gd name="T1" fmla="*/ 1725 h 1743"/>
                <a:gd name="T2" fmla="*/ 1225 w 1757"/>
                <a:gd name="T3" fmla="*/ 1672 h 1743"/>
                <a:gd name="T4" fmla="*/ 1377 w 1757"/>
                <a:gd name="T5" fmla="*/ 1589 h 1743"/>
                <a:gd name="T6" fmla="*/ 1507 w 1757"/>
                <a:gd name="T7" fmla="*/ 1481 h 1743"/>
                <a:gd name="T8" fmla="*/ 1610 w 1757"/>
                <a:gd name="T9" fmla="*/ 1352 h 1743"/>
                <a:gd name="T10" fmla="*/ 1690 w 1757"/>
                <a:gd name="T11" fmla="*/ 1202 h 1743"/>
                <a:gd name="T12" fmla="*/ 1740 w 1757"/>
                <a:gd name="T13" fmla="*/ 1040 h 1743"/>
                <a:gd name="T14" fmla="*/ 1757 w 1757"/>
                <a:gd name="T15" fmla="*/ 870 h 1743"/>
                <a:gd name="T16" fmla="*/ 1753 w 1757"/>
                <a:gd name="T17" fmla="*/ 782 h 1743"/>
                <a:gd name="T18" fmla="*/ 1738 w 1757"/>
                <a:gd name="T19" fmla="*/ 695 h 1743"/>
                <a:gd name="T20" fmla="*/ 1685 w 1757"/>
                <a:gd name="T21" fmla="*/ 527 h 1743"/>
                <a:gd name="T22" fmla="*/ 1601 w 1757"/>
                <a:gd name="T23" fmla="*/ 377 h 1743"/>
                <a:gd name="T24" fmla="*/ 1492 w 1757"/>
                <a:gd name="T25" fmla="*/ 248 h 1743"/>
                <a:gd name="T26" fmla="*/ 1429 w 1757"/>
                <a:gd name="T27" fmla="*/ 193 h 1743"/>
                <a:gd name="T28" fmla="*/ 1360 w 1757"/>
                <a:gd name="T29" fmla="*/ 145 h 1743"/>
                <a:gd name="T30" fmla="*/ 1288 w 1757"/>
                <a:gd name="T31" fmla="*/ 100 h 1743"/>
                <a:gd name="T32" fmla="*/ 1211 w 1757"/>
                <a:gd name="T33" fmla="*/ 66 h 1743"/>
                <a:gd name="T34" fmla="*/ 1049 w 1757"/>
                <a:gd name="T35" fmla="*/ 16 h 1743"/>
                <a:gd name="T36" fmla="*/ 878 w 1757"/>
                <a:gd name="T37" fmla="*/ 0 h 1743"/>
                <a:gd name="T38" fmla="*/ 789 w 1757"/>
                <a:gd name="T39" fmla="*/ 4 h 1743"/>
                <a:gd name="T40" fmla="*/ 701 w 1757"/>
                <a:gd name="T41" fmla="*/ 18 h 1743"/>
                <a:gd name="T42" fmla="*/ 614 w 1757"/>
                <a:gd name="T43" fmla="*/ 41 h 1743"/>
                <a:gd name="T44" fmla="*/ 531 w 1757"/>
                <a:gd name="T45" fmla="*/ 71 h 1743"/>
                <a:gd name="T46" fmla="*/ 455 w 1757"/>
                <a:gd name="T47" fmla="*/ 108 h 1743"/>
                <a:gd name="T48" fmla="*/ 381 w 1757"/>
                <a:gd name="T49" fmla="*/ 154 h 1743"/>
                <a:gd name="T50" fmla="*/ 251 w 1757"/>
                <a:gd name="T51" fmla="*/ 262 h 1743"/>
                <a:gd name="T52" fmla="*/ 144 w 1757"/>
                <a:gd name="T53" fmla="*/ 393 h 1743"/>
                <a:gd name="T54" fmla="*/ 102 w 1757"/>
                <a:gd name="T55" fmla="*/ 464 h 1743"/>
                <a:gd name="T56" fmla="*/ 67 w 1757"/>
                <a:gd name="T57" fmla="*/ 541 h 1743"/>
                <a:gd name="T58" fmla="*/ 37 w 1757"/>
                <a:gd name="T59" fmla="*/ 619 h 1743"/>
                <a:gd name="T60" fmla="*/ 16 w 1757"/>
                <a:gd name="T61" fmla="*/ 701 h 1743"/>
                <a:gd name="T62" fmla="*/ 5 w 1757"/>
                <a:gd name="T63" fmla="*/ 787 h 1743"/>
                <a:gd name="T64" fmla="*/ 0 w 1757"/>
                <a:gd name="T65" fmla="*/ 873 h 1743"/>
                <a:gd name="T66" fmla="*/ 18 w 1757"/>
                <a:gd name="T67" fmla="*/ 1047 h 1743"/>
                <a:gd name="T68" fmla="*/ 72 w 1757"/>
                <a:gd name="T69" fmla="*/ 1216 h 1743"/>
                <a:gd name="T70" fmla="*/ 111 w 1757"/>
                <a:gd name="T71" fmla="*/ 1291 h 1743"/>
                <a:gd name="T72" fmla="*/ 155 w 1757"/>
                <a:gd name="T73" fmla="*/ 1365 h 1743"/>
                <a:gd name="T74" fmla="*/ 265 w 1757"/>
                <a:gd name="T75" fmla="*/ 1494 h 1743"/>
                <a:gd name="T76" fmla="*/ 394 w 1757"/>
                <a:gd name="T77" fmla="*/ 1600 h 1743"/>
                <a:gd name="T78" fmla="*/ 545 w 1757"/>
                <a:gd name="T79" fmla="*/ 1677 h 1743"/>
                <a:gd name="T80" fmla="*/ 708 w 1757"/>
                <a:gd name="T81" fmla="*/ 1727 h 1743"/>
                <a:gd name="T82" fmla="*/ 880 w 1757"/>
                <a:gd name="T83" fmla="*/ 1743 h 1743"/>
                <a:gd name="T84" fmla="*/ 1055 w 1757"/>
                <a:gd name="T85" fmla="*/ 1725 h 1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57" h="1743">
                  <a:moveTo>
                    <a:pt x="1055" y="1725"/>
                  </a:moveTo>
                  <a:lnTo>
                    <a:pt x="1225" y="1672"/>
                  </a:lnTo>
                  <a:lnTo>
                    <a:pt x="1377" y="1589"/>
                  </a:lnTo>
                  <a:lnTo>
                    <a:pt x="1507" y="1481"/>
                  </a:lnTo>
                  <a:lnTo>
                    <a:pt x="1610" y="1352"/>
                  </a:lnTo>
                  <a:lnTo>
                    <a:pt x="1690" y="1202"/>
                  </a:lnTo>
                  <a:lnTo>
                    <a:pt x="1740" y="1040"/>
                  </a:lnTo>
                  <a:lnTo>
                    <a:pt x="1757" y="870"/>
                  </a:lnTo>
                  <a:lnTo>
                    <a:pt x="1753" y="782"/>
                  </a:lnTo>
                  <a:lnTo>
                    <a:pt x="1738" y="695"/>
                  </a:lnTo>
                  <a:lnTo>
                    <a:pt x="1685" y="527"/>
                  </a:lnTo>
                  <a:lnTo>
                    <a:pt x="1601" y="377"/>
                  </a:lnTo>
                  <a:lnTo>
                    <a:pt x="1492" y="248"/>
                  </a:lnTo>
                  <a:lnTo>
                    <a:pt x="1429" y="193"/>
                  </a:lnTo>
                  <a:lnTo>
                    <a:pt x="1360" y="145"/>
                  </a:lnTo>
                  <a:lnTo>
                    <a:pt x="1288" y="100"/>
                  </a:lnTo>
                  <a:lnTo>
                    <a:pt x="1211" y="66"/>
                  </a:lnTo>
                  <a:lnTo>
                    <a:pt x="1049" y="16"/>
                  </a:lnTo>
                  <a:lnTo>
                    <a:pt x="878" y="0"/>
                  </a:lnTo>
                  <a:lnTo>
                    <a:pt x="789" y="4"/>
                  </a:lnTo>
                  <a:lnTo>
                    <a:pt x="701" y="18"/>
                  </a:lnTo>
                  <a:lnTo>
                    <a:pt x="614" y="41"/>
                  </a:lnTo>
                  <a:lnTo>
                    <a:pt x="531" y="71"/>
                  </a:lnTo>
                  <a:lnTo>
                    <a:pt x="455" y="108"/>
                  </a:lnTo>
                  <a:lnTo>
                    <a:pt x="381" y="154"/>
                  </a:lnTo>
                  <a:lnTo>
                    <a:pt x="251" y="262"/>
                  </a:lnTo>
                  <a:lnTo>
                    <a:pt x="144" y="393"/>
                  </a:lnTo>
                  <a:lnTo>
                    <a:pt x="102" y="464"/>
                  </a:lnTo>
                  <a:lnTo>
                    <a:pt x="67" y="541"/>
                  </a:lnTo>
                  <a:lnTo>
                    <a:pt x="37" y="619"/>
                  </a:lnTo>
                  <a:lnTo>
                    <a:pt x="16" y="701"/>
                  </a:lnTo>
                  <a:lnTo>
                    <a:pt x="5" y="787"/>
                  </a:lnTo>
                  <a:lnTo>
                    <a:pt x="0" y="873"/>
                  </a:lnTo>
                  <a:lnTo>
                    <a:pt x="18" y="1047"/>
                  </a:lnTo>
                  <a:lnTo>
                    <a:pt x="72" y="1216"/>
                  </a:lnTo>
                  <a:lnTo>
                    <a:pt x="111" y="1291"/>
                  </a:lnTo>
                  <a:lnTo>
                    <a:pt x="155" y="1365"/>
                  </a:lnTo>
                  <a:lnTo>
                    <a:pt x="265" y="1494"/>
                  </a:lnTo>
                  <a:lnTo>
                    <a:pt x="394" y="1600"/>
                  </a:lnTo>
                  <a:lnTo>
                    <a:pt x="545" y="1677"/>
                  </a:lnTo>
                  <a:lnTo>
                    <a:pt x="708" y="1727"/>
                  </a:lnTo>
                  <a:lnTo>
                    <a:pt x="880" y="1743"/>
                  </a:lnTo>
                  <a:lnTo>
                    <a:pt x="1055" y="1725"/>
                  </a:lnTo>
                  <a:close/>
                </a:path>
              </a:pathLst>
            </a:custGeom>
            <a:solidFill>
              <a:srgbClr val="FFFFFF"/>
            </a:solidFill>
            <a:ln w="1588">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42" name="Freeform 1366"/>
            <p:cNvSpPr>
              <a:spLocks/>
            </p:cNvSpPr>
            <p:nvPr/>
          </p:nvSpPr>
          <p:spPr bwMode="auto">
            <a:xfrm>
              <a:off x="4891" y="3035"/>
              <a:ext cx="111" cy="127"/>
            </a:xfrm>
            <a:custGeom>
              <a:avLst/>
              <a:gdLst>
                <a:gd name="T0" fmla="*/ 1003 w 1672"/>
                <a:gd name="T1" fmla="*/ 1637 h 1656"/>
                <a:gd name="T2" fmla="*/ 1166 w 1672"/>
                <a:gd name="T3" fmla="*/ 1587 h 1656"/>
                <a:gd name="T4" fmla="*/ 1309 w 1672"/>
                <a:gd name="T5" fmla="*/ 1508 h 1656"/>
                <a:gd name="T6" fmla="*/ 1432 w 1672"/>
                <a:gd name="T7" fmla="*/ 1405 h 1656"/>
                <a:gd name="T8" fmla="*/ 1533 w 1672"/>
                <a:gd name="T9" fmla="*/ 1283 h 1656"/>
                <a:gd name="T10" fmla="*/ 1609 w 1672"/>
                <a:gd name="T11" fmla="*/ 1142 h 1656"/>
                <a:gd name="T12" fmla="*/ 1656 w 1672"/>
                <a:gd name="T13" fmla="*/ 988 h 1656"/>
                <a:gd name="T14" fmla="*/ 1672 w 1672"/>
                <a:gd name="T15" fmla="*/ 827 h 1656"/>
                <a:gd name="T16" fmla="*/ 1653 w 1672"/>
                <a:gd name="T17" fmla="*/ 660 h 1656"/>
                <a:gd name="T18" fmla="*/ 1602 w 1672"/>
                <a:gd name="T19" fmla="*/ 500 h 1656"/>
                <a:gd name="T20" fmla="*/ 1523 w 1672"/>
                <a:gd name="T21" fmla="*/ 359 h 1656"/>
                <a:gd name="T22" fmla="*/ 1419 w 1672"/>
                <a:gd name="T23" fmla="*/ 237 h 1656"/>
                <a:gd name="T24" fmla="*/ 1361 w 1672"/>
                <a:gd name="T25" fmla="*/ 184 h 1656"/>
                <a:gd name="T26" fmla="*/ 1293 w 1672"/>
                <a:gd name="T27" fmla="*/ 138 h 1656"/>
                <a:gd name="T28" fmla="*/ 1226 w 1672"/>
                <a:gd name="T29" fmla="*/ 97 h 1656"/>
                <a:gd name="T30" fmla="*/ 1152 w 1672"/>
                <a:gd name="T31" fmla="*/ 62 h 1656"/>
                <a:gd name="T32" fmla="*/ 998 w 1672"/>
                <a:gd name="T33" fmla="*/ 16 h 1656"/>
                <a:gd name="T34" fmla="*/ 836 w 1672"/>
                <a:gd name="T35" fmla="*/ 0 h 1656"/>
                <a:gd name="T36" fmla="*/ 752 w 1672"/>
                <a:gd name="T37" fmla="*/ 4 h 1656"/>
                <a:gd name="T38" fmla="*/ 667 w 1672"/>
                <a:gd name="T39" fmla="*/ 18 h 1656"/>
                <a:gd name="T40" fmla="*/ 586 w 1672"/>
                <a:gd name="T41" fmla="*/ 39 h 1656"/>
                <a:gd name="T42" fmla="*/ 506 w 1672"/>
                <a:gd name="T43" fmla="*/ 68 h 1656"/>
                <a:gd name="T44" fmla="*/ 432 w 1672"/>
                <a:gd name="T45" fmla="*/ 104 h 1656"/>
                <a:gd name="T46" fmla="*/ 362 w 1672"/>
                <a:gd name="T47" fmla="*/ 147 h 1656"/>
                <a:gd name="T48" fmla="*/ 239 w 1672"/>
                <a:gd name="T49" fmla="*/ 249 h 1656"/>
                <a:gd name="T50" fmla="*/ 139 w 1672"/>
                <a:gd name="T51" fmla="*/ 373 h 1656"/>
                <a:gd name="T52" fmla="*/ 65 w 1672"/>
                <a:gd name="T53" fmla="*/ 513 h 1656"/>
                <a:gd name="T54" fmla="*/ 37 w 1672"/>
                <a:gd name="T55" fmla="*/ 587 h 1656"/>
                <a:gd name="T56" fmla="*/ 16 w 1672"/>
                <a:gd name="T57" fmla="*/ 665 h 1656"/>
                <a:gd name="T58" fmla="*/ 5 w 1672"/>
                <a:gd name="T59" fmla="*/ 746 h 1656"/>
                <a:gd name="T60" fmla="*/ 0 w 1672"/>
                <a:gd name="T61" fmla="*/ 827 h 1656"/>
                <a:gd name="T62" fmla="*/ 19 w 1672"/>
                <a:gd name="T63" fmla="*/ 995 h 1656"/>
                <a:gd name="T64" fmla="*/ 69 w 1672"/>
                <a:gd name="T65" fmla="*/ 1153 h 1656"/>
                <a:gd name="T66" fmla="*/ 149 w 1672"/>
                <a:gd name="T67" fmla="*/ 1297 h 1656"/>
                <a:gd name="T68" fmla="*/ 253 w 1672"/>
                <a:gd name="T69" fmla="*/ 1419 h 1656"/>
                <a:gd name="T70" fmla="*/ 376 w 1672"/>
                <a:gd name="T71" fmla="*/ 1521 h 1656"/>
                <a:gd name="T72" fmla="*/ 518 w 1672"/>
                <a:gd name="T73" fmla="*/ 1594 h 1656"/>
                <a:gd name="T74" fmla="*/ 673 w 1672"/>
                <a:gd name="T75" fmla="*/ 1640 h 1656"/>
                <a:gd name="T76" fmla="*/ 836 w 1672"/>
                <a:gd name="T77" fmla="*/ 1656 h 1656"/>
                <a:gd name="T78" fmla="*/ 1003 w 1672"/>
                <a:gd name="T79" fmla="*/ 1637 h 1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72" h="1656">
                  <a:moveTo>
                    <a:pt x="1003" y="1637"/>
                  </a:moveTo>
                  <a:lnTo>
                    <a:pt x="1166" y="1587"/>
                  </a:lnTo>
                  <a:lnTo>
                    <a:pt x="1309" y="1508"/>
                  </a:lnTo>
                  <a:lnTo>
                    <a:pt x="1432" y="1405"/>
                  </a:lnTo>
                  <a:lnTo>
                    <a:pt x="1533" y="1283"/>
                  </a:lnTo>
                  <a:lnTo>
                    <a:pt x="1609" y="1142"/>
                  </a:lnTo>
                  <a:lnTo>
                    <a:pt x="1656" y="988"/>
                  </a:lnTo>
                  <a:lnTo>
                    <a:pt x="1672" y="827"/>
                  </a:lnTo>
                  <a:lnTo>
                    <a:pt x="1653" y="660"/>
                  </a:lnTo>
                  <a:lnTo>
                    <a:pt x="1602" y="500"/>
                  </a:lnTo>
                  <a:lnTo>
                    <a:pt x="1523" y="359"/>
                  </a:lnTo>
                  <a:lnTo>
                    <a:pt x="1419" y="237"/>
                  </a:lnTo>
                  <a:lnTo>
                    <a:pt x="1361" y="184"/>
                  </a:lnTo>
                  <a:lnTo>
                    <a:pt x="1293" y="138"/>
                  </a:lnTo>
                  <a:lnTo>
                    <a:pt x="1226" y="97"/>
                  </a:lnTo>
                  <a:lnTo>
                    <a:pt x="1152" y="62"/>
                  </a:lnTo>
                  <a:lnTo>
                    <a:pt x="998" y="16"/>
                  </a:lnTo>
                  <a:lnTo>
                    <a:pt x="836" y="0"/>
                  </a:lnTo>
                  <a:lnTo>
                    <a:pt x="752" y="4"/>
                  </a:lnTo>
                  <a:lnTo>
                    <a:pt x="667" y="18"/>
                  </a:lnTo>
                  <a:lnTo>
                    <a:pt x="586" y="39"/>
                  </a:lnTo>
                  <a:lnTo>
                    <a:pt x="506" y="68"/>
                  </a:lnTo>
                  <a:lnTo>
                    <a:pt x="432" y="104"/>
                  </a:lnTo>
                  <a:lnTo>
                    <a:pt x="362" y="147"/>
                  </a:lnTo>
                  <a:lnTo>
                    <a:pt x="239" y="249"/>
                  </a:lnTo>
                  <a:lnTo>
                    <a:pt x="139" y="373"/>
                  </a:lnTo>
                  <a:lnTo>
                    <a:pt x="65" y="513"/>
                  </a:lnTo>
                  <a:lnTo>
                    <a:pt x="37" y="587"/>
                  </a:lnTo>
                  <a:lnTo>
                    <a:pt x="16" y="665"/>
                  </a:lnTo>
                  <a:lnTo>
                    <a:pt x="5" y="746"/>
                  </a:lnTo>
                  <a:lnTo>
                    <a:pt x="0" y="827"/>
                  </a:lnTo>
                  <a:lnTo>
                    <a:pt x="19" y="995"/>
                  </a:lnTo>
                  <a:lnTo>
                    <a:pt x="69" y="1153"/>
                  </a:lnTo>
                  <a:lnTo>
                    <a:pt x="149" y="1297"/>
                  </a:lnTo>
                  <a:lnTo>
                    <a:pt x="253" y="1419"/>
                  </a:lnTo>
                  <a:lnTo>
                    <a:pt x="376" y="1521"/>
                  </a:lnTo>
                  <a:lnTo>
                    <a:pt x="518" y="1594"/>
                  </a:lnTo>
                  <a:lnTo>
                    <a:pt x="673" y="1640"/>
                  </a:lnTo>
                  <a:lnTo>
                    <a:pt x="836" y="1656"/>
                  </a:lnTo>
                  <a:lnTo>
                    <a:pt x="1003" y="1637"/>
                  </a:lnTo>
                  <a:close/>
                </a:path>
              </a:pathLst>
            </a:custGeom>
            <a:solidFill>
              <a:srgbClr val="FFFFFF"/>
            </a:solidFill>
            <a:ln w="1588">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43" name="Freeform 1367"/>
            <p:cNvSpPr>
              <a:spLocks/>
            </p:cNvSpPr>
            <p:nvPr/>
          </p:nvSpPr>
          <p:spPr bwMode="auto">
            <a:xfrm>
              <a:off x="4901" y="3051"/>
              <a:ext cx="90" cy="103"/>
            </a:xfrm>
            <a:custGeom>
              <a:avLst/>
              <a:gdLst>
                <a:gd name="T0" fmla="*/ 812 w 1353"/>
                <a:gd name="T1" fmla="*/ 1329 h 1343"/>
                <a:gd name="T2" fmla="*/ 942 w 1353"/>
                <a:gd name="T3" fmla="*/ 1287 h 1343"/>
                <a:gd name="T4" fmla="*/ 1059 w 1353"/>
                <a:gd name="T5" fmla="*/ 1223 h 1343"/>
                <a:gd name="T6" fmla="*/ 1158 w 1353"/>
                <a:gd name="T7" fmla="*/ 1140 h 1343"/>
                <a:gd name="T8" fmla="*/ 1240 w 1353"/>
                <a:gd name="T9" fmla="*/ 1038 h 1343"/>
                <a:gd name="T10" fmla="*/ 1300 w 1353"/>
                <a:gd name="T11" fmla="*/ 925 h 1343"/>
                <a:gd name="T12" fmla="*/ 1339 w 1353"/>
                <a:gd name="T13" fmla="*/ 801 h 1343"/>
                <a:gd name="T14" fmla="*/ 1353 w 1353"/>
                <a:gd name="T15" fmla="*/ 670 h 1343"/>
                <a:gd name="T16" fmla="*/ 1337 w 1353"/>
                <a:gd name="T17" fmla="*/ 536 h 1343"/>
                <a:gd name="T18" fmla="*/ 1297 w 1353"/>
                <a:gd name="T19" fmla="*/ 407 h 1343"/>
                <a:gd name="T20" fmla="*/ 1232 w 1353"/>
                <a:gd name="T21" fmla="*/ 292 h 1343"/>
                <a:gd name="T22" fmla="*/ 1149 w 1353"/>
                <a:gd name="T23" fmla="*/ 193 h 1343"/>
                <a:gd name="T24" fmla="*/ 1046 w 1353"/>
                <a:gd name="T25" fmla="*/ 112 h 1343"/>
                <a:gd name="T26" fmla="*/ 991 w 1353"/>
                <a:gd name="T27" fmla="*/ 78 h 1343"/>
                <a:gd name="T28" fmla="*/ 933 w 1353"/>
                <a:gd name="T29" fmla="*/ 52 h 1343"/>
                <a:gd name="T30" fmla="*/ 808 w 1353"/>
                <a:gd name="T31" fmla="*/ 14 h 1343"/>
                <a:gd name="T32" fmla="*/ 676 w 1353"/>
                <a:gd name="T33" fmla="*/ 0 h 1343"/>
                <a:gd name="T34" fmla="*/ 607 w 1353"/>
                <a:gd name="T35" fmla="*/ 5 h 1343"/>
                <a:gd name="T36" fmla="*/ 538 w 1353"/>
                <a:gd name="T37" fmla="*/ 16 h 1343"/>
                <a:gd name="T38" fmla="*/ 408 w 1353"/>
                <a:gd name="T39" fmla="*/ 55 h 1343"/>
                <a:gd name="T40" fmla="*/ 292 w 1353"/>
                <a:gd name="T41" fmla="*/ 120 h 1343"/>
                <a:gd name="T42" fmla="*/ 193 w 1353"/>
                <a:gd name="T43" fmla="*/ 202 h 1343"/>
                <a:gd name="T44" fmla="*/ 112 w 1353"/>
                <a:gd name="T45" fmla="*/ 303 h 1343"/>
                <a:gd name="T46" fmla="*/ 51 w 1353"/>
                <a:gd name="T47" fmla="*/ 416 h 1343"/>
                <a:gd name="T48" fmla="*/ 14 w 1353"/>
                <a:gd name="T49" fmla="*/ 541 h 1343"/>
                <a:gd name="T50" fmla="*/ 5 w 1353"/>
                <a:gd name="T51" fmla="*/ 606 h 1343"/>
                <a:gd name="T52" fmla="*/ 0 w 1353"/>
                <a:gd name="T53" fmla="*/ 672 h 1343"/>
                <a:gd name="T54" fmla="*/ 14 w 1353"/>
                <a:gd name="T55" fmla="*/ 808 h 1343"/>
                <a:gd name="T56" fmla="*/ 56 w 1353"/>
                <a:gd name="T57" fmla="*/ 937 h 1343"/>
                <a:gd name="T58" fmla="*/ 121 w 1353"/>
                <a:gd name="T59" fmla="*/ 1052 h 1343"/>
                <a:gd name="T60" fmla="*/ 204 w 1353"/>
                <a:gd name="T61" fmla="*/ 1151 h 1343"/>
                <a:gd name="T62" fmla="*/ 307 w 1353"/>
                <a:gd name="T63" fmla="*/ 1232 h 1343"/>
                <a:gd name="T64" fmla="*/ 419 w 1353"/>
                <a:gd name="T65" fmla="*/ 1291 h 1343"/>
                <a:gd name="T66" fmla="*/ 545 w 1353"/>
                <a:gd name="T67" fmla="*/ 1329 h 1343"/>
                <a:gd name="T68" fmla="*/ 678 w 1353"/>
                <a:gd name="T69" fmla="*/ 1343 h 1343"/>
                <a:gd name="T70" fmla="*/ 812 w 1353"/>
                <a:gd name="T71" fmla="*/ 1329 h 1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53" h="1343">
                  <a:moveTo>
                    <a:pt x="812" y="1329"/>
                  </a:moveTo>
                  <a:lnTo>
                    <a:pt x="942" y="1287"/>
                  </a:lnTo>
                  <a:lnTo>
                    <a:pt x="1059" y="1223"/>
                  </a:lnTo>
                  <a:lnTo>
                    <a:pt x="1158" y="1140"/>
                  </a:lnTo>
                  <a:lnTo>
                    <a:pt x="1240" y="1038"/>
                  </a:lnTo>
                  <a:lnTo>
                    <a:pt x="1300" y="925"/>
                  </a:lnTo>
                  <a:lnTo>
                    <a:pt x="1339" y="801"/>
                  </a:lnTo>
                  <a:lnTo>
                    <a:pt x="1353" y="670"/>
                  </a:lnTo>
                  <a:lnTo>
                    <a:pt x="1337" y="536"/>
                  </a:lnTo>
                  <a:lnTo>
                    <a:pt x="1297" y="407"/>
                  </a:lnTo>
                  <a:lnTo>
                    <a:pt x="1232" y="292"/>
                  </a:lnTo>
                  <a:lnTo>
                    <a:pt x="1149" y="193"/>
                  </a:lnTo>
                  <a:lnTo>
                    <a:pt x="1046" y="112"/>
                  </a:lnTo>
                  <a:lnTo>
                    <a:pt x="991" y="78"/>
                  </a:lnTo>
                  <a:lnTo>
                    <a:pt x="933" y="52"/>
                  </a:lnTo>
                  <a:lnTo>
                    <a:pt x="808" y="14"/>
                  </a:lnTo>
                  <a:lnTo>
                    <a:pt x="676" y="0"/>
                  </a:lnTo>
                  <a:lnTo>
                    <a:pt x="607" y="5"/>
                  </a:lnTo>
                  <a:lnTo>
                    <a:pt x="538" y="16"/>
                  </a:lnTo>
                  <a:lnTo>
                    <a:pt x="408" y="55"/>
                  </a:lnTo>
                  <a:lnTo>
                    <a:pt x="292" y="120"/>
                  </a:lnTo>
                  <a:lnTo>
                    <a:pt x="193" y="202"/>
                  </a:lnTo>
                  <a:lnTo>
                    <a:pt x="112" y="303"/>
                  </a:lnTo>
                  <a:lnTo>
                    <a:pt x="51" y="416"/>
                  </a:lnTo>
                  <a:lnTo>
                    <a:pt x="14" y="541"/>
                  </a:lnTo>
                  <a:lnTo>
                    <a:pt x="5" y="606"/>
                  </a:lnTo>
                  <a:lnTo>
                    <a:pt x="0" y="672"/>
                  </a:lnTo>
                  <a:lnTo>
                    <a:pt x="14" y="808"/>
                  </a:lnTo>
                  <a:lnTo>
                    <a:pt x="56" y="937"/>
                  </a:lnTo>
                  <a:lnTo>
                    <a:pt x="121" y="1052"/>
                  </a:lnTo>
                  <a:lnTo>
                    <a:pt x="204" y="1151"/>
                  </a:lnTo>
                  <a:lnTo>
                    <a:pt x="307" y="1232"/>
                  </a:lnTo>
                  <a:lnTo>
                    <a:pt x="419" y="1291"/>
                  </a:lnTo>
                  <a:lnTo>
                    <a:pt x="545" y="1329"/>
                  </a:lnTo>
                  <a:lnTo>
                    <a:pt x="678" y="1343"/>
                  </a:lnTo>
                  <a:lnTo>
                    <a:pt x="812" y="1329"/>
                  </a:lnTo>
                  <a:close/>
                </a:path>
              </a:pathLst>
            </a:custGeom>
            <a:solidFill>
              <a:srgbClr val="FFF2E6"/>
            </a:solidFill>
            <a:ln w="1651">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44" name="Freeform 1368"/>
            <p:cNvSpPr>
              <a:spLocks/>
            </p:cNvSpPr>
            <p:nvPr/>
          </p:nvSpPr>
          <p:spPr bwMode="auto">
            <a:xfrm>
              <a:off x="4896" y="3041"/>
              <a:ext cx="100" cy="115"/>
            </a:xfrm>
            <a:custGeom>
              <a:avLst/>
              <a:gdLst>
                <a:gd name="T0" fmla="*/ 906 w 1508"/>
                <a:gd name="T1" fmla="*/ 1479 h 1495"/>
                <a:gd name="T2" fmla="*/ 1052 w 1508"/>
                <a:gd name="T3" fmla="*/ 1432 h 1495"/>
                <a:gd name="T4" fmla="*/ 1182 w 1508"/>
                <a:gd name="T5" fmla="*/ 1361 h 1495"/>
                <a:gd name="T6" fmla="*/ 1293 w 1508"/>
                <a:gd name="T7" fmla="*/ 1266 h 1495"/>
                <a:gd name="T8" fmla="*/ 1384 w 1508"/>
                <a:gd name="T9" fmla="*/ 1156 h 1495"/>
                <a:gd name="T10" fmla="*/ 1452 w 1508"/>
                <a:gd name="T11" fmla="*/ 1029 h 1495"/>
                <a:gd name="T12" fmla="*/ 1493 w 1508"/>
                <a:gd name="T13" fmla="*/ 891 h 1495"/>
                <a:gd name="T14" fmla="*/ 1508 w 1508"/>
                <a:gd name="T15" fmla="*/ 746 h 1495"/>
                <a:gd name="T16" fmla="*/ 1491 w 1508"/>
                <a:gd name="T17" fmla="*/ 596 h 1495"/>
                <a:gd name="T18" fmla="*/ 1447 w 1508"/>
                <a:gd name="T19" fmla="*/ 451 h 1495"/>
                <a:gd name="T20" fmla="*/ 1374 w 1508"/>
                <a:gd name="T21" fmla="*/ 322 h 1495"/>
                <a:gd name="T22" fmla="*/ 1282 w 1508"/>
                <a:gd name="T23" fmla="*/ 211 h 1495"/>
                <a:gd name="T24" fmla="*/ 1228 w 1508"/>
                <a:gd name="T25" fmla="*/ 163 h 1495"/>
                <a:gd name="T26" fmla="*/ 1168 w 1508"/>
                <a:gd name="T27" fmla="*/ 122 h 1495"/>
                <a:gd name="T28" fmla="*/ 1108 w 1508"/>
                <a:gd name="T29" fmla="*/ 85 h 1495"/>
                <a:gd name="T30" fmla="*/ 1043 w 1508"/>
                <a:gd name="T31" fmla="*/ 55 h 1495"/>
                <a:gd name="T32" fmla="*/ 901 w 1508"/>
                <a:gd name="T33" fmla="*/ 14 h 1495"/>
                <a:gd name="T34" fmla="*/ 754 w 1508"/>
                <a:gd name="T35" fmla="*/ 0 h 1495"/>
                <a:gd name="T36" fmla="*/ 678 w 1508"/>
                <a:gd name="T37" fmla="*/ 5 h 1495"/>
                <a:gd name="T38" fmla="*/ 602 w 1508"/>
                <a:gd name="T39" fmla="*/ 16 h 1495"/>
                <a:gd name="T40" fmla="*/ 530 w 1508"/>
                <a:gd name="T41" fmla="*/ 34 h 1495"/>
                <a:gd name="T42" fmla="*/ 458 w 1508"/>
                <a:gd name="T43" fmla="*/ 60 h 1495"/>
                <a:gd name="T44" fmla="*/ 328 w 1508"/>
                <a:gd name="T45" fmla="*/ 131 h 1495"/>
                <a:gd name="T46" fmla="*/ 216 w 1508"/>
                <a:gd name="T47" fmla="*/ 223 h 1495"/>
                <a:gd name="T48" fmla="*/ 125 w 1508"/>
                <a:gd name="T49" fmla="*/ 336 h 1495"/>
                <a:gd name="T50" fmla="*/ 58 w 1508"/>
                <a:gd name="T51" fmla="*/ 462 h 1495"/>
                <a:gd name="T52" fmla="*/ 35 w 1508"/>
                <a:gd name="T53" fmla="*/ 530 h 1495"/>
                <a:gd name="T54" fmla="*/ 17 w 1508"/>
                <a:gd name="T55" fmla="*/ 601 h 1495"/>
                <a:gd name="T56" fmla="*/ 6 w 1508"/>
                <a:gd name="T57" fmla="*/ 672 h 1495"/>
                <a:gd name="T58" fmla="*/ 0 w 1508"/>
                <a:gd name="T59" fmla="*/ 746 h 1495"/>
                <a:gd name="T60" fmla="*/ 17 w 1508"/>
                <a:gd name="T61" fmla="*/ 898 h 1495"/>
                <a:gd name="T62" fmla="*/ 63 w 1508"/>
                <a:gd name="T63" fmla="*/ 1041 h 1495"/>
                <a:gd name="T64" fmla="*/ 136 w 1508"/>
                <a:gd name="T65" fmla="*/ 1170 h 1495"/>
                <a:gd name="T66" fmla="*/ 230 w 1508"/>
                <a:gd name="T67" fmla="*/ 1280 h 1495"/>
                <a:gd name="T68" fmla="*/ 342 w 1508"/>
                <a:gd name="T69" fmla="*/ 1370 h 1495"/>
                <a:gd name="T70" fmla="*/ 469 w 1508"/>
                <a:gd name="T71" fmla="*/ 1438 h 1495"/>
                <a:gd name="T72" fmla="*/ 609 w 1508"/>
                <a:gd name="T73" fmla="*/ 1479 h 1495"/>
                <a:gd name="T74" fmla="*/ 754 w 1508"/>
                <a:gd name="T75" fmla="*/ 1495 h 1495"/>
                <a:gd name="T76" fmla="*/ 906 w 1508"/>
                <a:gd name="T77" fmla="*/ 1479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08" h="1495">
                  <a:moveTo>
                    <a:pt x="906" y="1479"/>
                  </a:moveTo>
                  <a:lnTo>
                    <a:pt x="1052" y="1432"/>
                  </a:lnTo>
                  <a:lnTo>
                    <a:pt x="1182" y="1361"/>
                  </a:lnTo>
                  <a:lnTo>
                    <a:pt x="1293" y="1266"/>
                  </a:lnTo>
                  <a:lnTo>
                    <a:pt x="1384" y="1156"/>
                  </a:lnTo>
                  <a:lnTo>
                    <a:pt x="1452" y="1029"/>
                  </a:lnTo>
                  <a:lnTo>
                    <a:pt x="1493" y="891"/>
                  </a:lnTo>
                  <a:lnTo>
                    <a:pt x="1508" y="746"/>
                  </a:lnTo>
                  <a:lnTo>
                    <a:pt x="1491" y="596"/>
                  </a:lnTo>
                  <a:lnTo>
                    <a:pt x="1447" y="451"/>
                  </a:lnTo>
                  <a:lnTo>
                    <a:pt x="1374" y="322"/>
                  </a:lnTo>
                  <a:lnTo>
                    <a:pt x="1282" y="211"/>
                  </a:lnTo>
                  <a:lnTo>
                    <a:pt x="1228" y="163"/>
                  </a:lnTo>
                  <a:lnTo>
                    <a:pt x="1168" y="122"/>
                  </a:lnTo>
                  <a:lnTo>
                    <a:pt x="1108" y="85"/>
                  </a:lnTo>
                  <a:lnTo>
                    <a:pt x="1043" y="55"/>
                  </a:lnTo>
                  <a:lnTo>
                    <a:pt x="901" y="14"/>
                  </a:lnTo>
                  <a:lnTo>
                    <a:pt x="754" y="0"/>
                  </a:lnTo>
                  <a:lnTo>
                    <a:pt x="678" y="5"/>
                  </a:lnTo>
                  <a:lnTo>
                    <a:pt x="602" y="16"/>
                  </a:lnTo>
                  <a:lnTo>
                    <a:pt x="530" y="34"/>
                  </a:lnTo>
                  <a:lnTo>
                    <a:pt x="458" y="60"/>
                  </a:lnTo>
                  <a:lnTo>
                    <a:pt x="328" y="131"/>
                  </a:lnTo>
                  <a:lnTo>
                    <a:pt x="216" y="223"/>
                  </a:lnTo>
                  <a:lnTo>
                    <a:pt x="125" y="336"/>
                  </a:lnTo>
                  <a:lnTo>
                    <a:pt x="58" y="462"/>
                  </a:lnTo>
                  <a:lnTo>
                    <a:pt x="35" y="530"/>
                  </a:lnTo>
                  <a:lnTo>
                    <a:pt x="17" y="601"/>
                  </a:lnTo>
                  <a:lnTo>
                    <a:pt x="6" y="672"/>
                  </a:lnTo>
                  <a:lnTo>
                    <a:pt x="0" y="746"/>
                  </a:lnTo>
                  <a:lnTo>
                    <a:pt x="17" y="898"/>
                  </a:lnTo>
                  <a:lnTo>
                    <a:pt x="63" y="1041"/>
                  </a:lnTo>
                  <a:lnTo>
                    <a:pt x="136" y="1170"/>
                  </a:lnTo>
                  <a:lnTo>
                    <a:pt x="230" y="1280"/>
                  </a:lnTo>
                  <a:lnTo>
                    <a:pt x="342" y="1370"/>
                  </a:lnTo>
                  <a:lnTo>
                    <a:pt x="469" y="1438"/>
                  </a:lnTo>
                  <a:lnTo>
                    <a:pt x="609" y="1479"/>
                  </a:lnTo>
                  <a:lnTo>
                    <a:pt x="754" y="1495"/>
                  </a:lnTo>
                  <a:lnTo>
                    <a:pt x="906" y="1479"/>
                  </a:lnTo>
                  <a:close/>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45" name="Freeform 1369"/>
            <p:cNvSpPr>
              <a:spLocks/>
            </p:cNvSpPr>
            <p:nvPr/>
          </p:nvSpPr>
          <p:spPr bwMode="auto">
            <a:xfrm>
              <a:off x="4926" y="3170"/>
              <a:ext cx="86" cy="99"/>
            </a:xfrm>
            <a:custGeom>
              <a:avLst/>
              <a:gdLst>
                <a:gd name="T0" fmla="*/ 130 w 1292"/>
                <a:gd name="T1" fmla="*/ 1071 h 1287"/>
                <a:gd name="T2" fmla="*/ 4 w 1292"/>
                <a:gd name="T3" fmla="*/ 470 h 1287"/>
                <a:gd name="T4" fmla="*/ 2 w 1292"/>
                <a:gd name="T5" fmla="*/ 454 h 1287"/>
                <a:gd name="T6" fmla="*/ 0 w 1292"/>
                <a:gd name="T7" fmla="*/ 390 h 1287"/>
                <a:gd name="T8" fmla="*/ 23 w 1292"/>
                <a:gd name="T9" fmla="*/ 327 h 1287"/>
                <a:gd name="T10" fmla="*/ 65 w 1292"/>
                <a:gd name="T11" fmla="*/ 263 h 1287"/>
                <a:gd name="T12" fmla="*/ 125 w 1292"/>
                <a:gd name="T13" fmla="*/ 205 h 1287"/>
                <a:gd name="T14" fmla="*/ 204 w 1292"/>
                <a:gd name="T15" fmla="*/ 148 h 1287"/>
                <a:gd name="T16" fmla="*/ 294 w 1292"/>
                <a:gd name="T17" fmla="*/ 99 h 1287"/>
                <a:gd name="T18" fmla="*/ 399 w 1292"/>
                <a:gd name="T19" fmla="*/ 58 h 1287"/>
                <a:gd name="T20" fmla="*/ 513 w 1292"/>
                <a:gd name="T21" fmla="*/ 28 h 1287"/>
                <a:gd name="T22" fmla="*/ 631 w 1292"/>
                <a:gd name="T23" fmla="*/ 7 h 1287"/>
                <a:gd name="T24" fmla="*/ 745 w 1292"/>
                <a:gd name="T25" fmla="*/ 0 h 1287"/>
                <a:gd name="T26" fmla="*/ 849 w 1292"/>
                <a:gd name="T27" fmla="*/ 7 h 1287"/>
                <a:gd name="T28" fmla="*/ 942 w 1292"/>
                <a:gd name="T29" fmla="*/ 26 h 1287"/>
                <a:gd name="T30" fmla="*/ 1023 w 1292"/>
                <a:gd name="T31" fmla="*/ 53 h 1287"/>
                <a:gd name="T32" fmla="*/ 1088 w 1292"/>
                <a:gd name="T33" fmla="*/ 92 h 1287"/>
                <a:gd name="T34" fmla="*/ 1135 w 1292"/>
                <a:gd name="T35" fmla="*/ 143 h 1287"/>
                <a:gd name="T36" fmla="*/ 1160 w 1292"/>
                <a:gd name="T37" fmla="*/ 200 h 1287"/>
                <a:gd name="T38" fmla="*/ 1162 w 1292"/>
                <a:gd name="T39" fmla="*/ 219 h 1287"/>
                <a:gd name="T40" fmla="*/ 1292 w 1292"/>
                <a:gd name="T41" fmla="*/ 838 h 1287"/>
                <a:gd name="T42" fmla="*/ 1288 w 1292"/>
                <a:gd name="T43" fmla="*/ 836 h 1287"/>
                <a:gd name="T44" fmla="*/ 1290 w 1292"/>
                <a:gd name="T45" fmla="*/ 898 h 1287"/>
                <a:gd name="T46" fmla="*/ 1269 w 1292"/>
                <a:gd name="T47" fmla="*/ 963 h 1287"/>
                <a:gd name="T48" fmla="*/ 1227 w 1292"/>
                <a:gd name="T49" fmla="*/ 1025 h 1287"/>
                <a:gd name="T50" fmla="*/ 1167 w 1292"/>
                <a:gd name="T51" fmla="*/ 1085 h 1287"/>
                <a:gd name="T52" fmla="*/ 1091 w 1292"/>
                <a:gd name="T53" fmla="*/ 1140 h 1287"/>
                <a:gd name="T54" fmla="*/ 998 w 1292"/>
                <a:gd name="T55" fmla="*/ 1190 h 1287"/>
                <a:gd name="T56" fmla="*/ 893 w 1292"/>
                <a:gd name="T57" fmla="*/ 1230 h 1287"/>
                <a:gd name="T58" fmla="*/ 777 w 1292"/>
                <a:gd name="T59" fmla="*/ 1262 h 1287"/>
                <a:gd name="T60" fmla="*/ 547 w 1292"/>
                <a:gd name="T61" fmla="*/ 1287 h 1287"/>
                <a:gd name="T62" fmla="*/ 443 w 1292"/>
                <a:gd name="T63" fmla="*/ 1283 h 1287"/>
                <a:gd name="T64" fmla="*/ 348 w 1292"/>
                <a:gd name="T65" fmla="*/ 1265 h 1287"/>
                <a:gd name="T66" fmla="*/ 269 w 1292"/>
                <a:gd name="T67" fmla="*/ 1235 h 1287"/>
                <a:gd name="T68" fmla="*/ 204 w 1292"/>
                <a:gd name="T69" fmla="*/ 1195 h 1287"/>
                <a:gd name="T70" fmla="*/ 157 w 1292"/>
                <a:gd name="T71" fmla="*/ 1147 h 1287"/>
                <a:gd name="T72" fmla="*/ 132 w 1292"/>
                <a:gd name="T73" fmla="*/ 1090 h 1287"/>
                <a:gd name="T74" fmla="*/ 130 w 1292"/>
                <a:gd name="T75" fmla="*/ 1071 h 1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92" h="1287">
                  <a:moveTo>
                    <a:pt x="130" y="1071"/>
                  </a:moveTo>
                  <a:lnTo>
                    <a:pt x="4" y="470"/>
                  </a:lnTo>
                  <a:lnTo>
                    <a:pt x="2" y="454"/>
                  </a:lnTo>
                  <a:lnTo>
                    <a:pt x="0" y="390"/>
                  </a:lnTo>
                  <a:lnTo>
                    <a:pt x="23" y="327"/>
                  </a:lnTo>
                  <a:lnTo>
                    <a:pt x="65" y="263"/>
                  </a:lnTo>
                  <a:lnTo>
                    <a:pt x="125" y="205"/>
                  </a:lnTo>
                  <a:lnTo>
                    <a:pt x="204" y="148"/>
                  </a:lnTo>
                  <a:lnTo>
                    <a:pt x="294" y="99"/>
                  </a:lnTo>
                  <a:lnTo>
                    <a:pt x="399" y="58"/>
                  </a:lnTo>
                  <a:lnTo>
                    <a:pt x="513" y="28"/>
                  </a:lnTo>
                  <a:lnTo>
                    <a:pt x="631" y="7"/>
                  </a:lnTo>
                  <a:lnTo>
                    <a:pt x="745" y="0"/>
                  </a:lnTo>
                  <a:lnTo>
                    <a:pt x="849" y="7"/>
                  </a:lnTo>
                  <a:lnTo>
                    <a:pt x="942" y="26"/>
                  </a:lnTo>
                  <a:lnTo>
                    <a:pt x="1023" y="53"/>
                  </a:lnTo>
                  <a:lnTo>
                    <a:pt x="1088" y="92"/>
                  </a:lnTo>
                  <a:lnTo>
                    <a:pt x="1135" y="143"/>
                  </a:lnTo>
                  <a:lnTo>
                    <a:pt x="1160" y="200"/>
                  </a:lnTo>
                  <a:lnTo>
                    <a:pt x="1162" y="219"/>
                  </a:lnTo>
                  <a:lnTo>
                    <a:pt x="1292" y="838"/>
                  </a:lnTo>
                  <a:lnTo>
                    <a:pt x="1288" y="836"/>
                  </a:lnTo>
                  <a:lnTo>
                    <a:pt x="1290" y="898"/>
                  </a:lnTo>
                  <a:lnTo>
                    <a:pt x="1269" y="963"/>
                  </a:lnTo>
                  <a:lnTo>
                    <a:pt x="1227" y="1025"/>
                  </a:lnTo>
                  <a:lnTo>
                    <a:pt x="1167" y="1085"/>
                  </a:lnTo>
                  <a:lnTo>
                    <a:pt x="1091" y="1140"/>
                  </a:lnTo>
                  <a:lnTo>
                    <a:pt x="998" y="1190"/>
                  </a:lnTo>
                  <a:lnTo>
                    <a:pt x="893" y="1230"/>
                  </a:lnTo>
                  <a:lnTo>
                    <a:pt x="777" y="1262"/>
                  </a:lnTo>
                  <a:lnTo>
                    <a:pt x="547" y="1287"/>
                  </a:lnTo>
                  <a:lnTo>
                    <a:pt x="443" y="1283"/>
                  </a:lnTo>
                  <a:lnTo>
                    <a:pt x="348" y="1265"/>
                  </a:lnTo>
                  <a:lnTo>
                    <a:pt x="269" y="1235"/>
                  </a:lnTo>
                  <a:lnTo>
                    <a:pt x="204" y="1195"/>
                  </a:lnTo>
                  <a:lnTo>
                    <a:pt x="157" y="1147"/>
                  </a:lnTo>
                  <a:lnTo>
                    <a:pt x="132" y="1090"/>
                  </a:lnTo>
                  <a:lnTo>
                    <a:pt x="130" y="1071"/>
                  </a:lnTo>
                  <a:close/>
                </a:path>
              </a:pathLst>
            </a:custGeom>
            <a:solidFill>
              <a:srgbClr val="4D6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46" name="Freeform 1370"/>
            <p:cNvSpPr>
              <a:spLocks/>
            </p:cNvSpPr>
            <p:nvPr/>
          </p:nvSpPr>
          <p:spPr bwMode="auto">
            <a:xfrm>
              <a:off x="4960" y="3172"/>
              <a:ext cx="51" cy="91"/>
            </a:xfrm>
            <a:custGeom>
              <a:avLst/>
              <a:gdLst>
                <a:gd name="T0" fmla="*/ 0 w 763"/>
                <a:gd name="T1" fmla="*/ 25 h 1193"/>
                <a:gd name="T2" fmla="*/ 116 w 763"/>
                <a:gd name="T3" fmla="*/ 5 h 1193"/>
                <a:gd name="T4" fmla="*/ 227 w 763"/>
                <a:gd name="T5" fmla="*/ 0 h 1193"/>
                <a:gd name="T6" fmla="*/ 329 w 763"/>
                <a:gd name="T7" fmla="*/ 5 h 1193"/>
                <a:gd name="T8" fmla="*/ 420 w 763"/>
                <a:gd name="T9" fmla="*/ 23 h 1193"/>
                <a:gd name="T10" fmla="*/ 499 w 763"/>
                <a:gd name="T11" fmla="*/ 50 h 1193"/>
                <a:gd name="T12" fmla="*/ 562 w 763"/>
                <a:gd name="T13" fmla="*/ 89 h 1193"/>
                <a:gd name="T14" fmla="*/ 608 w 763"/>
                <a:gd name="T15" fmla="*/ 138 h 1193"/>
                <a:gd name="T16" fmla="*/ 631 w 763"/>
                <a:gd name="T17" fmla="*/ 195 h 1193"/>
                <a:gd name="T18" fmla="*/ 636 w 763"/>
                <a:gd name="T19" fmla="*/ 214 h 1193"/>
                <a:gd name="T20" fmla="*/ 763 w 763"/>
                <a:gd name="T21" fmla="*/ 819 h 1193"/>
                <a:gd name="T22" fmla="*/ 759 w 763"/>
                <a:gd name="T23" fmla="*/ 817 h 1193"/>
                <a:gd name="T24" fmla="*/ 763 w 763"/>
                <a:gd name="T25" fmla="*/ 875 h 1193"/>
                <a:gd name="T26" fmla="*/ 745 w 763"/>
                <a:gd name="T27" fmla="*/ 934 h 1193"/>
                <a:gd name="T28" fmla="*/ 707 w 763"/>
                <a:gd name="T29" fmla="*/ 988 h 1193"/>
                <a:gd name="T30" fmla="*/ 652 w 763"/>
                <a:gd name="T31" fmla="*/ 1038 h 1193"/>
                <a:gd name="T32" fmla="*/ 494 w 763"/>
                <a:gd name="T33" fmla="*/ 1128 h 1193"/>
                <a:gd name="T34" fmla="*/ 280 w 763"/>
                <a:gd name="T35" fmla="*/ 1193 h 1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3" h="1193">
                  <a:moveTo>
                    <a:pt x="0" y="25"/>
                  </a:moveTo>
                  <a:lnTo>
                    <a:pt x="116" y="5"/>
                  </a:lnTo>
                  <a:lnTo>
                    <a:pt x="227" y="0"/>
                  </a:lnTo>
                  <a:lnTo>
                    <a:pt x="329" y="5"/>
                  </a:lnTo>
                  <a:lnTo>
                    <a:pt x="420" y="23"/>
                  </a:lnTo>
                  <a:lnTo>
                    <a:pt x="499" y="50"/>
                  </a:lnTo>
                  <a:lnTo>
                    <a:pt x="562" y="89"/>
                  </a:lnTo>
                  <a:lnTo>
                    <a:pt x="608" y="138"/>
                  </a:lnTo>
                  <a:lnTo>
                    <a:pt x="631" y="195"/>
                  </a:lnTo>
                  <a:lnTo>
                    <a:pt x="636" y="214"/>
                  </a:lnTo>
                  <a:lnTo>
                    <a:pt x="763" y="819"/>
                  </a:lnTo>
                  <a:lnTo>
                    <a:pt x="759" y="817"/>
                  </a:lnTo>
                  <a:lnTo>
                    <a:pt x="763" y="875"/>
                  </a:lnTo>
                  <a:lnTo>
                    <a:pt x="745" y="934"/>
                  </a:lnTo>
                  <a:lnTo>
                    <a:pt x="707" y="988"/>
                  </a:lnTo>
                  <a:lnTo>
                    <a:pt x="652" y="1038"/>
                  </a:lnTo>
                  <a:lnTo>
                    <a:pt x="494" y="1128"/>
                  </a:lnTo>
                  <a:lnTo>
                    <a:pt x="280" y="1193"/>
                  </a:lnTo>
                </a:path>
              </a:pathLst>
            </a:custGeom>
            <a:noFill/>
            <a:ln w="6350">
              <a:solidFill>
                <a:srgbClr val="1A4D1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47" name="Freeform 1371"/>
            <p:cNvSpPr>
              <a:spLocks/>
            </p:cNvSpPr>
            <p:nvPr/>
          </p:nvSpPr>
          <p:spPr bwMode="auto">
            <a:xfrm>
              <a:off x="4959" y="3172"/>
              <a:ext cx="47" cy="92"/>
            </a:xfrm>
            <a:custGeom>
              <a:avLst/>
              <a:gdLst>
                <a:gd name="T0" fmla="*/ 0 w 710"/>
                <a:gd name="T1" fmla="*/ 20 h 1189"/>
                <a:gd name="T2" fmla="*/ 103 w 710"/>
                <a:gd name="T3" fmla="*/ 4 h 1189"/>
                <a:gd name="T4" fmla="*/ 204 w 710"/>
                <a:gd name="T5" fmla="*/ 0 h 1189"/>
                <a:gd name="T6" fmla="*/ 296 w 710"/>
                <a:gd name="T7" fmla="*/ 9 h 1189"/>
                <a:gd name="T8" fmla="*/ 380 w 710"/>
                <a:gd name="T9" fmla="*/ 27 h 1189"/>
                <a:gd name="T10" fmla="*/ 452 w 710"/>
                <a:gd name="T11" fmla="*/ 57 h 1189"/>
                <a:gd name="T12" fmla="*/ 510 w 710"/>
                <a:gd name="T13" fmla="*/ 97 h 1189"/>
                <a:gd name="T14" fmla="*/ 555 w 710"/>
                <a:gd name="T15" fmla="*/ 143 h 1189"/>
                <a:gd name="T16" fmla="*/ 577 w 710"/>
                <a:gd name="T17" fmla="*/ 200 h 1189"/>
                <a:gd name="T18" fmla="*/ 591 w 710"/>
                <a:gd name="T19" fmla="*/ 271 h 1189"/>
                <a:gd name="T20" fmla="*/ 707 w 710"/>
                <a:gd name="T21" fmla="*/ 825 h 1189"/>
                <a:gd name="T22" fmla="*/ 705 w 710"/>
                <a:gd name="T23" fmla="*/ 832 h 1189"/>
                <a:gd name="T24" fmla="*/ 710 w 710"/>
                <a:gd name="T25" fmla="*/ 889 h 1189"/>
                <a:gd name="T26" fmla="*/ 694 w 710"/>
                <a:gd name="T27" fmla="*/ 947 h 1189"/>
                <a:gd name="T28" fmla="*/ 663 w 710"/>
                <a:gd name="T29" fmla="*/ 999 h 1189"/>
                <a:gd name="T30" fmla="*/ 612 w 710"/>
                <a:gd name="T31" fmla="*/ 1047 h 1189"/>
                <a:gd name="T32" fmla="*/ 549 w 710"/>
                <a:gd name="T33" fmla="*/ 1092 h 1189"/>
                <a:gd name="T34" fmla="*/ 470 w 710"/>
                <a:gd name="T35" fmla="*/ 1128 h 1189"/>
                <a:gd name="T36" fmla="*/ 278 w 710"/>
                <a:gd name="T37" fmla="*/ 1189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10" h="1189">
                  <a:moveTo>
                    <a:pt x="0" y="20"/>
                  </a:moveTo>
                  <a:lnTo>
                    <a:pt x="103" y="4"/>
                  </a:lnTo>
                  <a:lnTo>
                    <a:pt x="204" y="0"/>
                  </a:lnTo>
                  <a:lnTo>
                    <a:pt x="296" y="9"/>
                  </a:lnTo>
                  <a:lnTo>
                    <a:pt x="380" y="27"/>
                  </a:lnTo>
                  <a:lnTo>
                    <a:pt x="452" y="57"/>
                  </a:lnTo>
                  <a:lnTo>
                    <a:pt x="510" y="97"/>
                  </a:lnTo>
                  <a:lnTo>
                    <a:pt x="555" y="143"/>
                  </a:lnTo>
                  <a:lnTo>
                    <a:pt x="577" y="200"/>
                  </a:lnTo>
                  <a:lnTo>
                    <a:pt x="591" y="271"/>
                  </a:lnTo>
                  <a:lnTo>
                    <a:pt x="707" y="825"/>
                  </a:lnTo>
                  <a:lnTo>
                    <a:pt x="705" y="832"/>
                  </a:lnTo>
                  <a:lnTo>
                    <a:pt x="710" y="889"/>
                  </a:lnTo>
                  <a:lnTo>
                    <a:pt x="694" y="947"/>
                  </a:lnTo>
                  <a:lnTo>
                    <a:pt x="663" y="999"/>
                  </a:lnTo>
                  <a:lnTo>
                    <a:pt x="612" y="1047"/>
                  </a:lnTo>
                  <a:lnTo>
                    <a:pt x="549" y="1092"/>
                  </a:lnTo>
                  <a:lnTo>
                    <a:pt x="470" y="1128"/>
                  </a:lnTo>
                  <a:lnTo>
                    <a:pt x="278" y="1189"/>
                  </a:lnTo>
                </a:path>
              </a:pathLst>
            </a:custGeom>
            <a:noFill/>
            <a:ln w="6350">
              <a:solidFill>
                <a:srgbClr val="1F4F1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48" name="Freeform 1372"/>
            <p:cNvSpPr>
              <a:spLocks/>
            </p:cNvSpPr>
            <p:nvPr/>
          </p:nvSpPr>
          <p:spPr bwMode="auto">
            <a:xfrm>
              <a:off x="4959" y="3173"/>
              <a:ext cx="43" cy="91"/>
            </a:xfrm>
            <a:custGeom>
              <a:avLst/>
              <a:gdLst>
                <a:gd name="T0" fmla="*/ 0 w 656"/>
                <a:gd name="T1" fmla="*/ 16 h 1182"/>
                <a:gd name="T2" fmla="*/ 94 w 656"/>
                <a:gd name="T3" fmla="*/ 2 h 1182"/>
                <a:gd name="T4" fmla="*/ 182 w 656"/>
                <a:gd name="T5" fmla="*/ 0 h 1182"/>
                <a:gd name="T6" fmla="*/ 266 w 656"/>
                <a:gd name="T7" fmla="*/ 9 h 1182"/>
                <a:gd name="T8" fmla="*/ 341 w 656"/>
                <a:gd name="T9" fmla="*/ 27 h 1182"/>
                <a:gd name="T10" fmla="*/ 405 w 656"/>
                <a:gd name="T11" fmla="*/ 57 h 1182"/>
                <a:gd name="T12" fmla="*/ 459 w 656"/>
                <a:gd name="T13" fmla="*/ 97 h 1182"/>
                <a:gd name="T14" fmla="*/ 496 w 656"/>
                <a:gd name="T15" fmla="*/ 145 h 1182"/>
                <a:gd name="T16" fmla="*/ 519 w 656"/>
                <a:gd name="T17" fmla="*/ 202 h 1182"/>
                <a:gd name="T18" fmla="*/ 545 w 656"/>
                <a:gd name="T19" fmla="*/ 330 h 1182"/>
                <a:gd name="T20" fmla="*/ 649 w 656"/>
                <a:gd name="T21" fmla="*/ 827 h 1182"/>
                <a:gd name="T22" fmla="*/ 652 w 656"/>
                <a:gd name="T23" fmla="*/ 843 h 1182"/>
                <a:gd name="T24" fmla="*/ 656 w 656"/>
                <a:gd name="T25" fmla="*/ 900 h 1182"/>
                <a:gd name="T26" fmla="*/ 645 w 656"/>
                <a:gd name="T27" fmla="*/ 954 h 1182"/>
                <a:gd name="T28" fmla="*/ 616 w 656"/>
                <a:gd name="T29" fmla="*/ 1004 h 1182"/>
                <a:gd name="T30" fmla="*/ 573 w 656"/>
                <a:gd name="T31" fmla="*/ 1051 h 1182"/>
                <a:gd name="T32" fmla="*/ 517 w 656"/>
                <a:gd name="T33" fmla="*/ 1092 h 1182"/>
                <a:gd name="T34" fmla="*/ 445 w 656"/>
                <a:gd name="T35" fmla="*/ 1126 h 1182"/>
                <a:gd name="T36" fmla="*/ 273 w 656"/>
                <a:gd name="T37" fmla="*/ 1182 h 1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6" h="1182">
                  <a:moveTo>
                    <a:pt x="0" y="16"/>
                  </a:moveTo>
                  <a:lnTo>
                    <a:pt x="94" y="2"/>
                  </a:lnTo>
                  <a:lnTo>
                    <a:pt x="182" y="0"/>
                  </a:lnTo>
                  <a:lnTo>
                    <a:pt x="266" y="9"/>
                  </a:lnTo>
                  <a:lnTo>
                    <a:pt x="341" y="27"/>
                  </a:lnTo>
                  <a:lnTo>
                    <a:pt x="405" y="57"/>
                  </a:lnTo>
                  <a:lnTo>
                    <a:pt x="459" y="97"/>
                  </a:lnTo>
                  <a:lnTo>
                    <a:pt x="496" y="145"/>
                  </a:lnTo>
                  <a:lnTo>
                    <a:pt x="519" y="202"/>
                  </a:lnTo>
                  <a:lnTo>
                    <a:pt x="545" y="330"/>
                  </a:lnTo>
                  <a:lnTo>
                    <a:pt x="649" y="827"/>
                  </a:lnTo>
                  <a:lnTo>
                    <a:pt x="652" y="843"/>
                  </a:lnTo>
                  <a:lnTo>
                    <a:pt x="656" y="900"/>
                  </a:lnTo>
                  <a:lnTo>
                    <a:pt x="645" y="954"/>
                  </a:lnTo>
                  <a:lnTo>
                    <a:pt x="616" y="1004"/>
                  </a:lnTo>
                  <a:lnTo>
                    <a:pt x="573" y="1051"/>
                  </a:lnTo>
                  <a:lnTo>
                    <a:pt x="517" y="1092"/>
                  </a:lnTo>
                  <a:lnTo>
                    <a:pt x="445" y="1126"/>
                  </a:lnTo>
                  <a:lnTo>
                    <a:pt x="273" y="1182"/>
                  </a:lnTo>
                </a:path>
              </a:pathLst>
            </a:custGeom>
            <a:noFill/>
            <a:ln w="6350">
              <a:solidFill>
                <a:srgbClr val="245224"/>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49" name="Freeform 1373"/>
            <p:cNvSpPr>
              <a:spLocks/>
            </p:cNvSpPr>
            <p:nvPr/>
          </p:nvSpPr>
          <p:spPr bwMode="auto">
            <a:xfrm>
              <a:off x="4958" y="3173"/>
              <a:ext cx="40" cy="91"/>
            </a:xfrm>
            <a:custGeom>
              <a:avLst/>
              <a:gdLst>
                <a:gd name="T0" fmla="*/ 0 w 604"/>
                <a:gd name="T1" fmla="*/ 13 h 1179"/>
                <a:gd name="T2" fmla="*/ 84 w 604"/>
                <a:gd name="T3" fmla="*/ 0 h 1179"/>
                <a:gd name="T4" fmla="*/ 162 w 604"/>
                <a:gd name="T5" fmla="*/ 0 h 1179"/>
                <a:gd name="T6" fmla="*/ 237 w 604"/>
                <a:gd name="T7" fmla="*/ 11 h 1179"/>
                <a:gd name="T8" fmla="*/ 302 w 604"/>
                <a:gd name="T9" fmla="*/ 34 h 1179"/>
                <a:gd name="T10" fmla="*/ 360 w 604"/>
                <a:gd name="T11" fmla="*/ 64 h 1179"/>
                <a:gd name="T12" fmla="*/ 409 w 604"/>
                <a:gd name="T13" fmla="*/ 106 h 1179"/>
                <a:gd name="T14" fmla="*/ 443 w 604"/>
                <a:gd name="T15" fmla="*/ 154 h 1179"/>
                <a:gd name="T16" fmla="*/ 464 w 604"/>
                <a:gd name="T17" fmla="*/ 212 h 1179"/>
                <a:gd name="T18" fmla="*/ 501 w 604"/>
                <a:gd name="T19" fmla="*/ 391 h 1179"/>
                <a:gd name="T20" fmla="*/ 594 w 604"/>
                <a:gd name="T21" fmla="*/ 834 h 1179"/>
                <a:gd name="T22" fmla="*/ 599 w 604"/>
                <a:gd name="T23" fmla="*/ 859 h 1179"/>
                <a:gd name="T24" fmla="*/ 604 w 604"/>
                <a:gd name="T25" fmla="*/ 916 h 1179"/>
                <a:gd name="T26" fmla="*/ 594 w 604"/>
                <a:gd name="T27" fmla="*/ 969 h 1179"/>
                <a:gd name="T28" fmla="*/ 572 w 604"/>
                <a:gd name="T29" fmla="*/ 1015 h 1179"/>
                <a:gd name="T30" fmla="*/ 534 w 604"/>
                <a:gd name="T31" fmla="*/ 1059 h 1179"/>
                <a:gd name="T32" fmla="*/ 425 w 604"/>
                <a:gd name="T33" fmla="*/ 1130 h 1179"/>
                <a:gd name="T34" fmla="*/ 272 w 604"/>
                <a:gd name="T35" fmla="*/ 1179 h 1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4" h="1179">
                  <a:moveTo>
                    <a:pt x="0" y="13"/>
                  </a:moveTo>
                  <a:lnTo>
                    <a:pt x="84" y="0"/>
                  </a:lnTo>
                  <a:lnTo>
                    <a:pt x="162" y="0"/>
                  </a:lnTo>
                  <a:lnTo>
                    <a:pt x="237" y="11"/>
                  </a:lnTo>
                  <a:lnTo>
                    <a:pt x="302" y="34"/>
                  </a:lnTo>
                  <a:lnTo>
                    <a:pt x="360" y="64"/>
                  </a:lnTo>
                  <a:lnTo>
                    <a:pt x="409" y="106"/>
                  </a:lnTo>
                  <a:lnTo>
                    <a:pt x="443" y="154"/>
                  </a:lnTo>
                  <a:lnTo>
                    <a:pt x="464" y="212"/>
                  </a:lnTo>
                  <a:lnTo>
                    <a:pt x="501" y="391"/>
                  </a:lnTo>
                  <a:lnTo>
                    <a:pt x="594" y="834"/>
                  </a:lnTo>
                  <a:lnTo>
                    <a:pt x="599" y="859"/>
                  </a:lnTo>
                  <a:lnTo>
                    <a:pt x="604" y="916"/>
                  </a:lnTo>
                  <a:lnTo>
                    <a:pt x="594" y="969"/>
                  </a:lnTo>
                  <a:lnTo>
                    <a:pt x="572" y="1015"/>
                  </a:lnTo>
                  <a:lnTo>
                    <a:pt x="534" y="1059"/>
                  </a:lnTo>
                  <a:lnTo>
                    <a:pt x="425" y="1130"/>
                  </a:lnTo>
                  <a:lnTo>
                    <a:pt x="272" y="1179"/>
                  </a:lnTo>
                </a:path>
              </a:pathLst>
            </a:custGeom>
            <a:noFill/>
            <a:ln w="7938">
              <a:solidFill>
                <a:srgbClr val="29542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50" name="Freeform 1374"/>
            <p:cNvSpPr>
              <a:spLocks/>
            </p:cNvSpPr>
            <p:nvPr/>
          </p:nvSpPr>
          <p:spPr bwMode="auto">
            <a:xfrm>
              <a:off x="4958" y="3174"/>
              <a:ext cx="36" cy="90"/>
            </a:xfrm>
            <a:custGeom>
              <a:avLst/>
              <a:gdLst>
                <a:gd name="T0" fmla="*/ 0 w 552"/>
                <a:gd name="T1" fmla="*/ 10 h 1175"/>
                <a:gd name="T2" fmla="*/ 72 w 552"/>
                <a:gd name="T3" fmla="*/ 0 h 1175"/>
                <a:gd name="T4" fmla="*/ 142 w 552"/>
                <a:gd name="T5" fmla="*/ 3 h 1175"/>
                <a:gd name="T6" fmla="*/ 207 w 552"/>
                <a:gd name="T7" fmla="*/ 16 h 1175"/>
                <a:gd name="T8" fmla="*/ 262 w 552"/>
                <a:gd name="T9" fmla="*/ 39 h 1175"/>
                <a:gd name="T10" fmla="*/ 313 w 552"/>
                <a:gd name="T11" fmla="*/ 71 h 1175"/>
                <a:gd name="T12" fmla="*/ 355 w 552"/>
                <a:gd name="T13" fmla="*/ 111 h 1175"/>
                <a:gd name="T14" fmla="*/ 387 w 552"/>
                <a:gd name="T15" fmla="*/ 159 h 1175"/>
                <a:gd name="T16" fmla="*/ 406 w 552"/>
                <a:gd name="T17" fmla="*/ 217 h 1175"/>
                <a:gd name="T18" fmla="*/ 455 w 552"/>
                <a:gd name="T19" fmla="*/ 452 h 1175"/>
                <a:gd name="T20" fmla="*/ 536 w 552"/>
                <a:gd name="T21" fmla="*/ 839 h 1175"/>
                <a:gd name="T22" fmla="*/ 543 w 552"/>
                <a:gd name="T23" fmla="*/ 873 h 1175"/>
                <a:gd name="T24" fmla="*/ 552 w 552"/>
                <a:gd name="T25" fmla="*/ 931 h 1175"/>
                <a:gd name="T26" fmla="*/ 546 w 552"/>
                <a:gd name="T27" fmla="*/ 982 h 1175"/>
                <a:gd name="T28" fmla="*/ 527 w 552"/>
                <a:gd name="T29" fmla="*/ 1027 h 1175"/>
                <a:gd name="T30" fmla="*/ 494 w 552"/>
                <a:gd name="T31" fmla="*/ 1069 h 1175"/>
                <a:gd name="T32" fmla="*/ 400 w 552"/>
                <a:gd name="T33" fmla="*/ 1131 h 1175"/>
                <a:gd name="T34" fmla="*/ 265 w 552"/>
                <a:gd name="T35" fmla="*/ 1175 h 1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2" h="1175">
                  <a:moveTo>
                    <a:pt x="0" y="10"/>
                  </a:moveTo>
                  <a:lnTo>
                    <a:pt x="72" y="0"/>
                  </a:lnTo>
                  <a:lnTo>
                    <a:pt x="142" y="3"/>
                  </a:lnTo>
                  <a:lnTo>
                    <a:pt x="207" y="16"/>
                  </a:lnTo>
                  <a:lnTo>
                    <a:pt x="262" y="39"/>
                  </a:lnTo>
                  <a:lnTo>
                    <a:pt x="313" y="71"/>
                  </a:lnTo>
                  <a:lnTo>
                    <a:pt x="355" y="111"/>
                  </a:lnTo>
                  <a:lnTo>
                    <a:pt x="387" y="159"/>
                  </a:lnTo>
                  <a:lnTo>
                    <a:pt x="406" y="217"/>
                  </a:lnTo>
                  <a:lnTo>
                    <a:pt x="455" y="452"/>
                  </a:lnTo>
                  <a:lnTo>
                    <a:pt x="536" y="839"/>
                  </a:lnTo>
                  <a:lnTo>
                    <a:pt x="543" y="873"/>
                  </a:lnTo>
                  <a:lnTo>
                    <a:pt x="552" y="931"/>
                  </a:lnTo>
                  <a:lnTo>
                    <a:pt x="546" y="982"/>
                  </a:lnTo>
                  <a:lnTo>
                    <a:pt x="527" y="1027"/>
                  </a:lnTo>
                  <a:lnTo>
                    <a:pt x="494" y="1069"/>
                  </a:lnTo>
                  <a:lnTo>
                    <a:pt x="400" y="1131"/>
                  </a:lnTo>
                  <a:lnTo>
                    <a:pt x="265" y="1175"/>
                  </a:lnTo>
                </a:path>
              </a:pathLst>
            </a:custGeom>
            <a:noFill/>
            <a:ln w="7938">
              <a:solidFill>
                <a:srgbClr val="2E572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51" name="Freeform 1375"/>
            <p:cNvSpPr>
              <a:spLocks/>
            </p:cNvSpPr>
            <p:nvPr/>
          </p:nvSpPr>
          <p:spPr bwMode="auto">
            <a:xfrm>
              <a:off x="4957" y="3174"/>
              <a:ext cx="33" cy="90"/>
            </a:xfrm>
            <a:custGeom>
              <a:avLst/>
              <a:gdLst>
                <a:gd name="T0" fmla="*/ 0 w 499"/>
                <a:gd name="T1" fmla="*/ 9 h 1173"/>
                <a:gd name="T2" fmla="*/ 62 w 499"/>
                <a:gd name="T3" fmla="*/ 0 h 1173"/>
                <a:gd name="T4" fmla="*/ 120 w 499"/>
                <a:gd name="T5" fmla="*/ 5 h 1173"/>
                <a:gd name="T6" fmla="*/ 176 w 499"/>
                <a:gd name="T7" fmla="*/ 18 h 1173"/>
                <a:gd name="T8" fmla="*/ 225 w 499"/>
                <a:gd name="T9" fmla="*/ 43 h 1173"/>
                <a:gd name="T10" fmla="*/ 269 w 499"/>
                <a:gd name="T11" fmla="*/ 76 h 1173"/>
                <a:gd name="T12" fmla="*/ 306 w 499"/>
                <a:gd name="T13" fmla="*/ 118 h 1173"/>
                <a:gd name="T14" fmla="*/ 334 w 499"/>
                <a:gd name="T15" fmla="*/ 166 h 1173"/>
                <a:gd name="T16" fmla="*/ 351 w 499"/>
                <a:gd name="T17" fmla="*/ 224 h 1173"/>
                <a:gd name="T18" fmla="*/ 411 w 499"/>
                <a:gd name="T19" fmla="*/ 513 h 1173"/>
                <a:gd name="T20" fmla="*/ 480 w 499"/>
                <a:gd name="T21" fmla="*/ 845 h 1173"/>
                <a:gd name="T22" fmla="*/ 490 w 499"/>
                <a:gd name="T23" fmla="*/ 889 h 1173"/>
                <a:gd name="T24" fmla="*/ 499 w 499"/>
                <a:gd name="T25" fmla="*/ 945 h 1173"/>
                <a:gd name="T26" fmla="*/ 496 w 499"/>
                <a:gd name="T27" fmla="*/ 995 h 1173"/>
                <a:gd name="T28" fmla="*/ 483 w 499"/>
                <a:gd name="T29" fmla="*/ 1039 h 1173"/>
                <a:gd name="T30" fmla="*/ 457 w 499"/>
                <a:gd name="T31" fmla="*/ 1076 h 1173"/>
                <a:gd name="T32" fmla="*/ 378 w 499"/>
                <a:gd name="T33" fmla="*/ 1135 h 1173"/>
                <a:gd name="T34" fmla="*/ 262 w 499"/>
                <a:gd name="T35" fmla="*/ 1173 h 1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9" h="1173">
                  <a:moveTo>
                    <a:pt x="0" y="9"/>
                  </a:moveTo>
                  <a:lnTo>
                    <a:pt x="62" y="0"/>
                  </a:lnTo>
                  <a:lnTo>
                    <a:pt x="120" y="5"/>
                  </a:lnTo>
                  <a:lnTo>
                    <a:pt x="176" y="18"/>
                  </a:lnTo>
                  <a:lnTo>
                    <a:pt x="225" y="43"/>
                  </a:lnTo>
                  <a:lnTo>
                    <a:pt x="269" y="76"/>
                  </a:lnTo>
                  <a:lnTo>
                    <a:pt x="306" y="118"/>
                  </a:lnTo>
                  <a:lnTo>
                    <a:pt x="334" y="166"/>
                  </a:lnTo>
                  <a:lnTo>
                    <a:pt x="351" y="224"/>
                  </a:lnTo>
                  <a:lnTo>
                    <a:pt x="411" y="513"/>
                  </a:lnTo>
                  <a:lnTo>
                    <a:pt x="480" y="845"/>
                  </a:lnTo>
                  <a:lnTo>
                    <a:pt x="490" y="889"/>
                  </a:lnTo>
                  <a:lnTo>
                    <a:pt x="499" y="945"/>
                  </a:lnTo>
                  <a:lnTo>
                    <a:pt x="496" y="995"/>
                  </a:lnTo>
                  <a:lnTo>
                    <a:pt x="483" y="1039"/>
                  </a:lnTo>
                  <a:lnTo>
                    <a:pt x="457" y="1076"/>
                  </a:lnTo>
                  <a:lnTo>
                    <a:pt x="378" y="1135"/>
                  </a:lnTo>
                  <a:lnTo>
                    <a:pt x="262" y="1173"/>
                  </a:lnTo>
                </a:path>
              </a:pathLst>
            </a:custGeom>
            <a:noFill/>
            <a:ln w="7938">
              <a:solidFill>
                <a:srgbClr val="3359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52" name="Freeform 1376"/>
            <p:cNvSpPr>
              <a:spLocks/>
            </p:cNvSpPr>
            <p:nvPr/>
          </p:nvSpPr>
          <p:spPr bwMode="auto">
            <a:xfrm>
              <a:off x="4956" y="3175"/>
              <a:ext cx="30" cy="89"/>
            </a:xfrm>
            <a:custGeom>
              <a:avLst/>
              <a:gdLst>
                <a:gd name="T0" fmla="*/ 0 w 448"/>
                <a:gd name="T1" fmla="*/ 4 h 1168"/>
                <a:gd name="T2" fmla="*/ 51 w 448"/>
                <a:gd name="T3" fmla="*/ 0 h 1168"/>
                <a:gd name="T4" fmla="*/ 98 w 448"/>
                <a:gd name="T5" fmla="*/ 7 h 1168"/>
                <a:gd name="T6" fmla="*/ 143 w 448"/>
                <a:gd name="T7" fmla="*/ 23 h 1168"/>
                <a:gd name="T8" fmla="*/ 183 w 448"/>
                <a:gd name="T9" fmla="*/ 48 h 1168"/>
                <a:gd name="T10" fmla="*/ 223 w 448"/>
                <a:gd name="T11" fmla="*/ 81 h 1168"/>
                <a:gd name="T12" fmla="*/ 253 w 448"/>
                <a:gd name="T13" fmla="*/ 124 h 1168"/>
                <a:gd name="T14" fmla="*/ 295 w 448"/>
                <a:gd name="T15" fmla="*/ 230 h 1168"/>
                <a:gd name="T16" fmla="*/ 367 w 448"/>
                <a:gd name="T17" fmla="*/ 574 h 1168"/>
                <a:gd name="T18" fmla="*/ 422 w 448"/>
                <a:gd name="T19" fmla="*/ 848 h 1168"/>
                <a:gd name="T20" fmla="*/ 436 w 448"/>
                <a:gd name="T21" fmla="*/ 903 h 1168"/>
                <a:gd name="T22" fmla="*/ 448 w 448"/>
                <a:gd name="T23" fmla="*/ 958 h 1168"/>
                <a:gd name="T24" fmla="*/ 445 w 448"/>
                <a:gd name="T25" fmla="*/ 1006 h 1168"/>
                <a:gd name="T26" fmla="*/ 436 w 448"/>
                <a:gd name="T27" fmla="*/ 1048 h 1168"/>
                <a:gd name="T28" fmla="*/ 416 w 448"/>
                <a:gd name="T29" fmla="*/ 1083 h 1168"/>
                <a:gd name="T30" fmla="*/ 353 w 448"/>
                <a:gd name="T31" fmla="*/ 1135 h 1168"/>
                <a:gd name="T32" fmla="*/ 257 w 448"/>
                <a:gd name="T33" fmla="*/ 1168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8" h="1168">
                  <a:moveTo>
                    <a:pt x="0" y="4"/>
                  </a:moveTo>
                  <a:lnTo>
                    <a:pt x="51" y="0"/>
                  </a:lnTo>
                  <a:lnTo>
                    <a:pt x="98" y="7"/>
                  </a:lnTo>
                  <a:lnTo>
                    <a:pt x="143" y="23"/>
                  </a:lnTo>
                  <a:lnTo>
                    <a:pt x="183" y="48"/>
                  </a:lnTo>
                  <a:lnTo>
                    <a:pt x="223" y="81"/>
                  </a:lnTo>
                  <a:lnTo>
                    <a:pt x="253" y="124"/>
                  </a:lnTo>
                  <a:lnTo>
                    <a:pt x="295" y="230"/>
                  </a:lnTo>
                  <a:lnTo>
                    <a:pt x="367" y="574"/>
                  </a:lnTo>
                  <a:lnTo>
                    <a:pt x="422" y="848"/>
                  </a:lnTo>
                  <a:lnTo>
                    <a:pt x="436" y="903"/>
                  </a:lnTo>
                  <a:lnTo>
                    <a:pt x="448" y="958"/>
                  </a:lnTo>
                  <a:lnTo>
                    <a:pt x="445" y="1006"/>
                  </a:lnTo>
                  <a:lnTo>
                    <a:pt x="436" y="1048"/>
                  </a:lnTo>
                  <a:lnTo>
                    <a:pt x="416" y="1083"/>
                  </a:lnTo>
                  <a:lnTo>
                    <a:pt x="353" y="1135"/>
                  </a:lnTo>
                  <a:lnTo>
                    <a:pt x="257" y="1168"/>
                  </a:lnTo>
                </a:path>
              </a:pathLst>
            </a:custGeom>
            <a:noFill/>
            <a:ln w="7938">
              <a:solidFill>
                <a:srgbClr val="3359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53" name="Freeform 1377"/>
            <p:cNvSpPr>
              <a:spLocks/>
            </p:cNvSpPr>
            <p:nvPr/>
          </p:nvSpPr>
          <p:spPr bwMode="auto">
            <a:xfrm>
              <a:off x="4956" y="3175"/>
              <a:ext cx="26" cy="90"/>
            </a:xfrm>
            <a:custGeom>
              <a:avLst/>
              <a:gdLst>
                <a:gd name="T0" fmla="*/ 0 w 394"/>
                <a:gd name="T1" fmla="*/ 5 h 1166"/>
                <a:gd name="T2" fmla="*/ 40 w 394"/>
                <a:gd name="T3" fmla="*/ 0 h 1166"/>
                <a:gd name="T4" fmla="*/ 76 w 394"/>
                <a:gd name="T5" fmla="*/ 10 h 1166"/>
                <a:gd name="T6" fmla="*/ 144 w 394"/>
                <a:gd name="T7" fmla="*/ 55 h 1166"/>
                <a:gd name="T8" fmla="*/ 199 w 394"/>
                <a:gd name="T9" fmla="*/ 132 h 1166"/>
                <a:gd name="T10" fmla="*/ 237 w 394"/>
                <a:gd name="T11" fmla="*/ 238 h 1166"/>
                <a:gd name="T12" fmla="*/ 320 w 394"/>
                <a:gd name="T13" fmla="*/ 634 h 1166"/>
                <a:gd name="T14" fmla="*/ 365 w 394"/>
                <a:gd name="T15" fmla="*/ 855 h 1166"/>
                <a:gd name="T16" fmla="*/ 381 w 394"/>
                <a:gd name="T17" fmla="*/ 922 h 1166"/>
                <a:gd name="T18" fmla="*/ 394 w 394"/>
                <a:gd name="T19" fmla="*/ 1021 h 1166"/>
                <a:gd name="T20" fmla="*/ 376 w 394"/>
                <a:gd name="T21" fmla="*/ 1092 h 1166"/>
                <a:gd name="T22" fmla="*/ 327 w 394"/>
                <a:gd name="T23" fmla="*/ 1139 h 1166"/>
                <a:gd name="T24" fmla="*/ 253 w 394"/>
                <a:gd name="T25" fmla="*/ 1166 h 1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4" h="1166">
                  <a:moveTo>
                    <a:pt x="0" y="5"/>
                  </a:moveTo>
                  <a:lnTo>
                    <a:pt x="40" y="0"/>
                  </a:lnTo>
                  <a:lnTo>
                    <a:pt x="76" y="10"/>
                  </a:lnTo>
                  <a:lnTo>
                    <a:pt x="144" y="55"/>
                  </a:lnTo>
                  <a:lnTo>
                    <a:pt x="199" y="132"/>
                  </a:lnTo>
                  <a:lnTo>
                    <a:pt x="237" y="238"/>
                  </a:lnTo>
                  <a:lnTo>
                    <a:pt x="320" y="634"/>
                  </a:lnTo>
                  <a:lnTo>
                    <a:pt x="365" y="855"/>
                  </a:lnTo>
                  <a:lnTo>
                    <a:pt x="381" y="922"/>
                  </a:lnTo>
                  <a:lnTo>
                    <a:pt x="394" y="1021"/>
                  </a:lnTo>
                  <a:lnTo>
                    <a:pt x="376" y="1092"/>
                  </a:lnTo>
                  <a:lnTo>
                    <a:pt x="327" y="1139"/>
                  </a:lnTo>
                  <a:lnTo>
                    <a:pt x="253" y="1166"/>
                  </a:lnTo>
                </a:path>
              </a:pathLst>
            </a:custGeom>
            <a:noFill/>
            <a:ln w="7938">
              <a:solidFill>
                <a:srgbClr val="385C3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54" name="Freeform 1378"/>
            <p:cNvSpPr>
              <a:spLocks/>
            </p:cNvSpPr>
            <p:nvPr/>
          </p:nvSpPr>
          <p:spPr bwMode="auto">
            <a:xfrm>
              <a:off x="4955" y="3175"/>
              <a:ext cx="23" cy="90"/>
            </a:xfrm>
            <a:custGeom>
              <a:avLst/>
              <a:gdLst>
                <a:gd name="T0" fmla="*/ 0 w 345"/>
                <a:gd name="T1" fmla="*/ 0 h 1162"/>
                <a:gd name="T2" fmla="*/ 29 w 345"/>
                <a:gd name="T3" fmla="*/ 0 h 1162"/>
                <a:gd name="T4" fmla="*/ 56 w 345"/>
                <a:gd name="T5" fmla="*/ 12 h 1162"/>
                <a:gd name="T6" fmla="*/ 106 w 345"/>
                <a:gd name="T7" fmla="*/ 58 h 1162"/>
                <a:gd name="T8" fmla="*/ 148 w 345"/>
                <a:gd name="T9" fmla="*/ 136 h 1162"/>
                <a:gd name="T10" fmla="*/ 181 w 345"/>
                <a:gd name="T11" fmla="*/ 242 h 1162"/>
                <a:gd name="T12" fmla="*/ 276 w 345"/>
                <a:gd name="T13" fmla="*/ 694 h 1162"/>
                <a:gd name="T14" fmla="*/ 309 w 345"/>
                <a:gd name="T15" fmla="*/ 859 h 1162"/>
                <a:gd name="T16" fmla="*/ 327 w 345"/>
                <a:gd name="T17" fmla="*/ 936 h 1162"/>
                <a:gd name="T18" fmla="*/ 345 w 345"/>
                <a:gd name="T19" fmla="*/ 1033 h 1162"/>
                <a:gd name="T20" fmla="*/ 336 w 345"/>
                <a:gd name="T21" fmla="*/ 1099 h 1162"/>
                <a:gd name="T22" fmla="*/ 306 w 345"/>
                <a:gd name="T23" fmla="*/ 1141 h 1162"/>
                <a:gd name="T24" fmla="*/ 248 w 345"/>
                <a:gd name="T25" fmla="*/ 1162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5" h="1162">
                  <a:moveTo>
                    <a:pt x="0" y="0"/>
                  </a:moveTo>
                  <a:lnTo>
                    <a:pt x="29" y="0"/>
                  </a:lnTo>
                  <a:lnTo>
                    <a:pt x="56" y="12"/>
                  </a:lnTo>
                  <a:lnTo>
                    <a:pt x="106" y="58"/>
                  </a:lnTo>
                  <a:lnTo>
                    <a:pt x="148" y="136"/>
                  </a:lnTo>
                  <a:lnTo>
                    <a:pt x="181" y="242"/>
                  </a:lnTo>
                  <a:lnTo>
                    <a:pt x="276" y="694"/>
                  </a:lnTo>
                  <a:lnTo>
                    <a:pt x="309" y="859"/>
                  </a:lnTo>
                  <a:lnTo>
                    <a:pt x="327" y="936"/>
                  </a:lnTo>
                  <a:lnTo>
                    <a:pt x="345" y="1033"/>
                  </a:lnTo>
                  <a:lnTo>
                    <a:pt x="336" y="1099"/>
                  </a:lnTo>
                  <a:lnTo>
                    <a:pt x="306" y="1141"/>
                  </a:lnTo>
                  <a:lnTo>
                    <a:pt x="248" y="1162"/>
                  </a:lnTo>
                </a:path>
              </a:pathLst>
            </a:custGeom>
            <a:noFill/>
            <a:ln w="7938">
              <a:solidFill>
                <a:srgbClr val="3D5E3D"/>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55" name="Freeform 1379"/>
            <p:cNvSpPr>
              <a:spLocks/>
            </p:cNvSpPr>
            <p:nvPr/>
          </p:nvSpPr>
          <p:spPr bwMode="auto">
            <a:xfrm>
              <a:off x="4955" y="3176"/>
              <a:ext cx="20" cy="89"/>
            </a:xfrm>
            <a:custGeom>
              <a:avLst/>
              <a:gdLst>
                <a:gd name="T0" fmla="*/ 0 w 296"/>
                <a:gd name="T1" fmla="*/ 0 h 1161"/>
                <a:gd name="T2" fmla="*/ 16 w 296"/>
                <a:gd name="T3" fmla="*/ 2 h 1161"/>
                <a:gd name="T4" fmla="*/ 32 w 296"/>
                <a:gd name="T5" fmla="*/ 16 h 1161"/>
                <a:gd name="T6" fmla="*/ 65 w 296"/>
                <a:gd name="T7" fmla="*/ 67 h 1161"/>
                <a:gd name="T8" fmla="*/ 95 w 296"/>
                <a:gd name="T9" fmla="*/ 147 h 1161"/>
                <a:gd name="T10" fmla="*/ 123 w 296"/>
                <a:gd name="T11" fmla="*/ 253 h 1161"/>
                <a:gd name="T12" fmla="*/ 229 w 296"/>
                <a:gd name="T13" fmla="*/ 757 h 1161"/>
                <a:gd name="T14" fmla="*/ 251 w 296"/>
                <a:gd name="T15" fmla="*/ 868 h 1161"/>
                <a:gd name="T16" fmla="*/ 271 w 296"/>
                <a:gd name="T17" fmla="*/ 953 h 1161"/>
                <a:gd name="T18" fmla="*/ 294 w 296"/>
                <a:gd name="T19" fmla="*/ 1048 h 1161"/>
                <a:gd name="T20" fmla="*/ 296 w 296"/>
                <a:gd name="T21" fmla="*/ 1110 h 1161"/>
                <a:gd name="T22" fmla="*/ 280 w 296"/>
                <a:gd name="T23" fmla="*/ 1145 h 1161"/>
                <a:gd name="T24" fmla="*/ 244 w 296"/>
                <a:gd name="T25" fmla="*/ 1161 h 1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6" h="1161">
                  <a:moveTo>
                    <a:pt x="0" y="0"/>
                  </a:moveTo>
                  <a:lnTo>
                    <a:pt x="16" y="2"/>
                  </a:lnTo>
                  <a:lnTo>
                    <a:pt x="32" y="16"/>
                  </a:lnTo>
                  <a:lnTo>
                    <a:pt x="65" y="67"/>
                  </a:lnTo>
                  <a:lnTo>
                    <a:pt x="95" y="147"/>
                  </a:lnTo>
                  <a:lnTo>
                    <a:pt x="123" y="253"/>
                  </a:lnTo>
                  <a:lnTo>
                    <a:pt x="229" y="757"/>
                  </a:lnTo>
                  <a:lnTo>
                    <a:pt x="251" y="868"/>
                  </a:lnTo>
                  <a:lnTo>
                    <a:pt x="271" y="953"/>
                  </a:lnTo>
                  <a:lnTo>
                    <a:pt x="294" y="1048"/>
                  </a:lnTo>
                  <a:lnTo>
                    <a:pt x="296" y="1110"/>
                  </a:lnTo>
                  <a:lnTo>
                    <a:pt x="280" y="1145"/>
                  </a:lnTo>
                  <a:lnTo>
                    <a:pt x="244" y="1161"/>
                  </a:lnTo>
                </a:path>
              </a:pathLst>
            </a:custGeom>
            <a:noFill/>
            <a:ln w="7938">
              <a:solidFill>
                <a:srgbClr val="4261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56" name="Freeform 1380"/>
            <p:cNvSpPr>
              <a:spLocks/>
            </p:cNvSpPr>
            <p:nvPr/>
          </p:nvSpPr>
          <p:spPr bwMode="auto">
            <a:xfrm>
              <a:off x="4954" y="3176"/>
              <a:ext cx="18" cy="89"/>
            </a:xfrm>
            <a:custGeom>
              <a:avLst/>
              <a:gdLst>
                <a:gd name="T0" fmla="*/ 0 w 261"/>
                <a:gd name="T1" fmla="*/ 0 h 1159"/>
                <a:gd name="T2" fmla="*/ 14 w 261"/>
                <a:gd name="T3" fmla="*/ 18 h 1159"/>
                <a:gd name="T4" fmla="*/ 28 w 261"/>
                <a:gd name="T5" fmla="*/ 72 h 1159"/>
                <a:gd name="T6" fmla="*/ 68 w 261"/>
                <a:gd name="T7" fmla="*/ 260 h 1159"/>
                <a:gd name="T8" fmla="*/ 186 w 261"/>
                <a:gd name="T9" fmla="*/ 820 h 1159"/>
                <a:gd name="T10" fmla="*/ 198 w 261"/>
                <a:gd name="T11" fmla="*/ 875 h 1159"/>
                <a:gd name="T12" fmla="*/ 221 w 261"/>
                <a:gd name="T13" fmla="*/ 970 h 1159"/>
                <a:gd name="T14" fmla="*/ 261 w 261"/>
                <a:gd name="T15" fmla="*/ 1119 h 1159"/>
                <a:gd name="T16" fmla="*/ 258 w 261"/>
                <a:gd name="T17" fmla="*/ 1150 h 1159"/>
                <a:gd name="T18" fmla="*/ 241 w 261"/>
                <a:gd name="T19" fmla="*/ 1159 h 1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1" h="1159">
                  <a:moveTo>
                    <a:pt x="0" y="0"/>
                  </a:moveTo>
                  <a:lnTo>
                    <a:pt x="14" y="18"/>
                  </a:lnTo>
                  <a:lnTo>
                    <a:pt x="28" y="72"/>
                  </a:lnTo>
                  <a:lnTo>
                    <a:pt x="68" y="260"/>
                  </a:lnTo>
                  <a:lnTo>
                    <a:pt x="186" y="820"/>
                  </a:lnTo>
                  <a:lnTo>
                    <a:pt x="198" y="875"/>
                  </a:lnTo>
                  <a:lnTo>
                    <a:pt x="221" y="970"/>
                  </a:lnTo>
                  <a:lnTo>
                    <a:pt x="261" y="1119"/>
                  </a:lnTo>
                  <a:lnTo>
                    <a:pt x="258" y="1150"/>
                  </a:lnTo>
                  <a:lnTo>
                    <a:pt x="241" y="1159"/>
                  </a:lnTo>
                </a:path>
              </a:pathLst>
            </a:custGeom>
            <a:noFill/>
            <a:ln w="7938">
              <a:solidFill>
                <a:srgbClr val="47634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57" name="Freeform 1381"/>
            <p:cNvSpPr>
              <a:spLocks/>
            </p:cNvSpPr>
            <p:nvPr/>
          </p:nvSpPr>
          <p:spPr bwMode="auto">
            <a:xfrm>
              <a:off x="4953" y="3176"/>
              <a:ext cx="17" cy="89"/>
            </a:xfrm>
            <a:custGeom>
              <a:avLst/>
              <a:gdLst>
                <a:gd name="T0" fmla="*/ 251 w 251"/>
                <a:gd name="T1" fmla="*/ 1159 h 1159"/>
                <a:gd name="T2" fmla="*/ 233 w 251"/>
                <a:gd name="T3" fmla="*/ 1132 h 1159"/>
                <a:gd name="T4" fmla="*/ 179 w 251"/>
                <a:gd name="T5" fmla="*/ 988 h 1159"/>
                <a:gd name="T6" fmla="*/ 154 w 251"/>
                <a:gd name="T7" fmla="*/ 883 h 1159"/>
                <a:gd name="T8" fmla="*/ 154 w 251"/>
                <a:gd name="T9" fmla="*/ 886 h 1159"/>
                <a:gd name="T10" fmla="*/ 26 w 251"/>
                <a:gd name="T11" fmla="*/ 272 h 1159"/>
                <a:gd name="T12" fmla="*/ 7 w 251"/>
                <a:gd name="T13" fmla="*/ 165 h 1159"/>
                <a:gd name="T14" fmla="*/ 0 w 251"/>
                <a:gd name="T15" fmla="*/ 81 h 1159"/>
                <a:gd name="T16" fmla="*/ 5 w 251"/>
                <a:gd name="T17" fmla="*/ 23 h 1159"/>
                <a:gd name="T18" fmla="*/ 14 w 251"/>
                <a:gd name="T19" fmla="*/ 0 h 1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159">
                  <a:moveTo>
                    <a:pt x="251" y="1159"/>
                  </a:moveTo>
                  <a:lnTo>
                    <a:pt x="233" y="1132"/>
                  </a:lnTo>
                  <a:lnTo>
                    <a:pt x="179" y="988"/>
                  </a:lnTo>
                  <a:lnTo>
                    <a:pt x="154" y="883"/>
                  </a:lnTo>
                  <a:lnTo>
                    <a:pt x="154" y="886"/>
                  </a:lnTo>
                  <a:lnTo>
                    <a:pt x="26" y="272"/>
                  </a:lnTo>
                  <a:lnTo>
                    <a:pt x="7" y="165"/>
                  </a:lnTo>
                  <a:lnTo>
                    <a:pt x="0" y="81"/>
                  </a:lnTo>
                  <a:lnTo>
                    <a:pt x="5" y="23"/>
                  </a:lnTo>
                  <a:lnTo>
                    <a:pt x="14" y="0"/>
                  </a:lnTo>
                </a:path>
              </a:pathLst>
            </a:custGeom>
            <a:noFill/>
            <a:ln w="8001">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58" name="Freeform 1382"/>
            <p:cNvSpPr>
              <a:spLocks/>
            </p:cNvSpPr>
            <p:nvPr/>
          </p:nvSpPr>
          <p:spPr bwMode="auto">
            <a:xfrm>
              <a:off x="4926" y="3170"/>
              <a:ext cx="86" cy="99"/>
            </a:xfrm>
            <a:custGeom>
              <a:avLst/>
              <a:gdLst>
                <a:gd name="T0" fmla="*/ 130 w 1292"/>
                <a:gd name="T1" fmla="*/ 1071 h 1287"/>
                <a:gd name="T2" fmla="*/ 4 w 1292"/>
                <a:gd name="T3" fmla="*/ 470 h 1287"/>
                <a:gd name="T4" fmla="*/ 2 w 1292"/>
                <a:gd name="T5" fmla="*/ 454 h 1287"/>
                <a:gd name="T6" fmla="*/ 0 w 1292"/>
                <a:gd name="T7" fmla="*/ 390 h 1287"/>
                <a:gd name="T8" fmla="*/ 23 w 1292"/>
                <a:gd name="T9" fmla="*/ 327 h 1287"/>
                <a:gd name="T10" fmla="*/ 65 w 1292"/>
                <a:gd name="T11" fmla="*/ 263 h 1287"/>
                <a:gd name="T12" fmla="*/ 125 w 1292"/>
                <a:gd name="T13" fmla="*/ 205 h 1287"/>
                <a:gd name="T14" fmla="*/ 204 w 1292"/>
                <a:gd name="T15" fmla="*/ 148 h 1287"/>
                <a:gd name="T16" fmla="*/ 294 w 1292"/>
                <a:gd name="T17" fmla="*/ 99 h 1287"/>
                <a:gd name="T18" fmla="*/ 399 w 1292"/>
                <a:gd name="T19" fmla="*/ 58 h 1287"/>
                <a:gd name="T20" fmla="*/ 513 w 1292"/>
                <a:gd name="T21" fmla="*/ 28 h 1287"/>
                <a:gd name="T22" fmla="*/ 631 w 1292"/>
                <a:gd name="T23" fmla="*/ 7 h 1287"/>
                <a:gd name="T24" fmla="*/ 745 w 1292"/>
                <a:gd name="T25" fmla="*/ 0 h 1287"/>
                <a:gd name="T26" fmla="*/ 849 w 1292"/>
                <a:gd name="T27" fmla="*/ 7 h 1287"/>
                <a:gd name="T28" fmla="*/ 942 w 1292"/>
                <a:gd name="T29" fmla="*/ 26 h 1287"/>
                <a:gd name="T30" fmla="*/ 1023 w 1292"/>
                <a:gd name="T31" fmla="*/ 53 h 1287"/>
                <a:gd name="T32" fmla="*/ 1088 w 1292"/>
                <a:gd name="T33" fmla="*/ 92 h 1287"/>
                <a:gd name="T34" fmla="*/ 1135 w 1292"/>
                <a:gd name="T35" fmla="*/ 143 h 1287"/>
                <a:gd name="T36" fmla="*/ 1160 w 1292"/>
                <a:gd name="T37" fmla="*/ 200 h 1287"/>
                <a:gd name="T38" fmla="*/ 1162 w 1292"/>
                <a:gd name="T39" fmla="*/ 219 h 1287"/>
                <a:gd name="T40" fmla="*/ 1292 w 1292"/>
                <a:gd name="T41" fmla="*/ 838 h 1287"/>
                <a:gd name="T42" fmla="*/ 1288 w 1292"/>
                <a:gd name="T43" fmla="*/ 836 h 1287"/>
                <a:gd name="T44" fmla="*/ 1290 w 1292"/>
                <a:gd name="T45" fmla="*/ 898 h 1287"/>
                <a:gd name="T46" fmla="*/ 1269 w 1292"/>
                <a:gd name="T47" fmla="*/ 963 h 1287"/>
                <a:gd name="T48" fmla="*/ 1227 w 1292"/>
                <a:gd name="T49" fmla="*/ 1025 h 1287"/>
                <a:gd name="T50" fmla="*/ 1167 w 1292"/>
                <a:gd name="T51" fmla="*/ 1085 h 1287"/>
                <a:gd name="T52" fmla="*/ 1091 w 1292"/>
                <a:gd name="T53" fmla="*/ 1140 h 1287"/>
                <a:gd name="T54" fmla="*/ 998 w 1292"/>
                <a:gd name="T55" fmla="*/ 1190 h 1287"/>
                <a:gd name="T56" fmla="*/ 893 w 1292"/>
                <a:gd name="T57" fmla="*/ 1230 h 1287"/>
                <a:gd name="T58" fmla="*/ 777 w 1292"/>
                <a:gd name="T59" fmla="*/ 1262 h 1287"/>
                <a:gd name="T60" fmla="*/ 547 w 1292"/>
                <a:gd name="T61" fmla="*/ 1287 h 1287"/>
                <a:gd name="T62" fmla="*/ 443 w 1292"/>
                <a:gd name="T63" fmla="*/ 1283 h 1287"/>
                <a:gd name="T64" fmla="*/ 348 w 1292"/>
                <a:gd name="T65" fmla="*/ 1265 h 1287"/>
                <a:gd name="T66" fmla="*/ 269 w 1292"/>
                <a:gd name="T67" fmla="*/ 1235 h 1287"/>
                <a:gd name="T68" fmla="*/ 204 w 1292"/>
                <a:gd name="T69" fmla="*/ 1195 h 1287"/>
                <a:gd name="T70" fmla="*/ 157 w 1292"/>
                <a:gd name="T71" fmla="*/ 1147 h 1287"/>
                <a:gd name="T72" fmla="*/ 132 w 1292"/>
                <a:gd name="T73" fmla="*/ 1090 h 1287"/>
                <a:gd name="T74" fmla="*/ 130 w 1292"/>
                <a:gd name="T75" fmla="*/ 1071 h 1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92" h="1287">
                  <a:moveTo>
                    <a:pt x="130" y="1071"/>
                  </a:moveTo>
                  <a:lnTo>
                    <a:pt x="4" y="470"/>
                  </a:lnTo>
                  <a:lnTo>
                    <a:pt x="2" y="454"/>
                  </a:lnTo>
                  <a:lnTo>
                    <a:pt x="0" y="390"/>
                  </a:lnTo>
                  <a:lnTo>
                    <a:pt x="23" y="327"/>
                  </a:lnTo>
                  <a:lnTo>
                    <a:pt x="65" y="263"/>
                  </a:lnTo>
                  <a:lnTo>
                    <a:pt x="125" y="205"/>
                  </a:lnTo>
                  <a:lnTo>
                    <a:pt x="204" y="148"/>
                  </a:lnTo>
                  <a:lnTo>
                    <a:pt x="294" y="99"/>
                  </a:lnTo>
                  <a:lnTo>
                    <a:pt x="399" y="58"/>
                  </a:lnTo>
                  <a:lnTo>
                    <a:pt x="513" y="28"/>
                  </a:lnTo>
                  <a:lnTo>
                    <a:pt x="631" y="7"/>
                  </a:lnTo>
                  <a:lnTo>
                    <a:pt x="745" y="0"/>
                  </a:lnTo>
                  <a:lnTo>
                    <a:pt x="849" y="7"/>
                  </a:lnTo>
                  <a:lnTo>
                    <a:pt x="942" y="26"/>
                  </a:lnTo>
                  <a:lnTo>
                    <a:pt x="1023" y="53"/>
                  </a:lnTo>
                  <a:lnTo>
                    <a:pt x="1088" y="92"/>
                  </a:lnTo>
                  <a:lnTo>
                    <a:pt x="1135" y="143"/>
                  </a:lnTo>
                  <a:lnTo>
                    <a:pt x="1160" y="200"/>
                  </a:lnTo>
                  <a:lnTo>
                    <a:pt x="1162" y="219"/>
                  </a:lnTo>
                  <a:lnTo>
                    <a:pt x="1292" y="838"/>
                  </a:lnTo>
                  <a:lnTo>
                    <a:pt x="1288" y="836"/>
                  </a:lnTo>
                  <a:lnTo>
                    <a:pt x="1290" y="898"/>
                  </a:lnTo>
                  <a:lnTo>
                    <a:pt x="1269" y="963"/>
                  </a:lnTo>
                  <a:lnTo>
                    <a:pt x="1227" y="1025"/>
                  </a:lnTo>
                  <a:lnTo>
                    <a:pt x="1167" y="1085"/>
                  </a:lnTo>
                  <a:lnTo>
                    <a:pt x="1091" y="1140"/>
                  </a:lnTo>
                  <a:lnTo>
                    <a:pt x="998" y="1190"/>
                  </a:lnTo>
                  <a:lnTo>
                    <a:pt x="893" y="1230"/>
                  </a:lnTo>
                  <a:lnTo>
                    <a:pt x="777" y="1262"/>
                  </a:lnTo>
                  <a:lnTo>
                    <a:pt x="547" y="1287"/>
                  </a:lnTo>
                  <a:lnTo>
                    <a:pt x="443" y="1283"/>
                  </a:lnTo>
                  <a:lnTo>
                    <a:pt x="348" y="1265"/>
                  </a:lnTo>
                  <a:lnTo>
                    <a:pt x="269" y="1235"/>
                  </a:lnTo>
                  <a:lnTo>
                    <a:pt x="204" y="1195"/>
                  </a:lnTo>
                  <a:lnTo>
                    <a:pt x="157" y="1147"/>
                  </a:lnTo>
                  <a:lnTo>
                    <a:pt x="132" y="1090"/>
                  </a:lnTo>
                  <a:lnTo>
                    <a:pt x="130" y="1071"/>
                  </a:lnTo>
                  <a:close/>
                </a:path>
              </a:pathLst>
            </a:custGeom>
            <a:noFill/>
            <a:ln w="1588">
              <a:solidFill>
                <a:srgbClr val="0033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59" name="Freeform 1383"/>
            <p:cNvSpPr>
              <a:spLocks/>
            </p:cNvSpPr>
            <p:nvPr/>
          </p:nvSpPr>
          <p:spPr bwMode="auto">
            <a:xfrm>
              <a:off x="4934" y="3215"/>
              <a:ext cx="77" cy="50"/>
            </a:xfrm>
            <a:custGeom>
              <a:avLst/>
              <a:gdLst>
                <a:gd name="T0" fmla="*/ 647 w 1162"/>
                <a:gd name="T1" fmla="*/ 627 h 652"/>
                <a:gd name="T2" fmla="*/ 763 w 1162"/>
                <a:gd name="T3" fmla="*/ 594 h 652"/>
                <a:gd name="T4" fmla="*/ 867 w 1162"/>
                <a:gd name="T5" fmla="*/ 556 h 652"/>
                <a:gd name="T6" fmla="*/ 960 w 1162"/>
                <a:gd name="T7" fmla="*/ 505 h 652"/>
                <a:gd name="T8" fmla="*/ 1037 w 1162"/>
                <a:gd name="T9" fmla="*/ 449 h 652"/>
                <a:gd name="T10" fmla="*/ 1097 w 1162"/>
                <a:gd name="T11" fmla="*/ 390 h 652"/>
                <a:gd name="T12" fmla="*/ 1142 w 1162"/>
                <a:gd name="T13" fmla="*/ 327 h 652"/>
                <a:gd name="T14" fmla="*/ 1162 w 1162"/>
                <a:gd name="T15" fmla="*/ 263 h 652"/>
                <a:gd name="T16" fmla="*/ 1160 w 1162"/>
                <a:gd name="T17" fmla="*/ 201 h 652"/>
                <a:gd name="T18" fmla="*/ 1135 w 1162"/>
                <a:gd name="T19" fmla="*/ 144 h 652"/>
                <a:gd name="T20" fmla="*/ 1088 w 1162"/>
                <a:gd name="T21" fmla="*/ 92 h 652"/>
                <a:gd name="T22" fmla="*/ 1023 w 1162"/>
                <a:gd name="T23" fmla="*/ 54 h 652"/>
                <a:gd name="T24" fmla="*/ 942 w 1162"/>
                <a:gd name="T25" fmla="*/ 26 h 652"/>
                <a:gd name="T26" fmla="*/ 849 w 1162"/>
                <a:gd name="T27" fmla="*/ 7 h 652"/>
                <a:gd name="T28" fmla="*/ 744 w 1162"/>
                <a:gd name="T29" fmla="*/ 0 h 652"/>
                <a:gd name="T30" fmla="*/ 633 w 1162"/>
                <a:gd name="T31" fmla="*/ 5 h 652"/>
                <a:gd name="T32" fmla="*/ 515 w 1162"/>
                <a:gd name="T33" fmla="*/ 26 h 652"/>
                <a:gd name="T34" fmla="*/ 401 w 1162"/>
                <a:gd name="T35" fmla="*/ 56 h 652"/>
                <a:gd name="T36" fmla="*/ 294 w 1162"/>
                <a:gd name="T37" fmla="*/ 99 h 652"/>
                <a:gd name="T38" fmla="*/ 204 w 1162"/>
                <a:gd name="T39" fmla="*/ 148 h 652"/>
                <a:gd name="T40" fmla="*/ 125 w 1162"/>
                <a:gd name="T41" fmla="*/ 205 h 652"/>
                <a:gd name="T42" fmla="*/ 65 w 1162"/>
                <a:gd name="T43" fmla="*/ 263 h 652"/>
                <a:gd name="T44" fmla="*/ 23 w 1162"/>
                <a:gd name="T45" fmla="*/ 327 h 652"/>
                <a:gd name="T46" fmla="*/ 0 w 1162"/>
                <a:gd name="T47" fmla="*/ 390 h 652"/>
                <a:gd name="T48" fmla="*/ 2 w 1162"/>
                <a:gd name="T49" fmla="*/ 454 h 652"/>
                <a:gd name="T50" fmla="*/ 27 w 1162"/>
                <a:gd name="T51" fmla="*/ 512 h 652"/>
                <a:gd name="T52" fmla="*/ 74 w 1162"/>
                <a:gd name="T53" fmla="*/ 560 h 652"/>
                <a:gd name="T54" fmla="*/ 139 w 1162"/>
                <a:gd name="T55" fmla="*/ 599 h 652"/>
                <a:gd name="T56" fmla="*/ 220 w 1162"/>
                <a:gd name="T57" fmla="*/ 630 h 652"/>
                <a:gd name="T58" fmla="*/ 313 w 1162"/>
                <a:gd name="T59" fmla="*/ 648 h 652"/>
                <a:gd name="T60" fmla="*/ 417 w 1162"/>
                <a:gd name="T61" fmla="*/ 652 h 652"/>
                <a:gd name="T62" fmla="*/ 647 w 1162"/>
                <a:gd name="T63" fmla="*/ 627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62" h="652">
                  <a:moveTo>
                    <a:pt x="647" y="627"/>
                  </a:moveTo>
                  <a:lnTo>
                    <a:pt x="763" y="594"/>
                  </a:lnTo>
                  <a:lnTo>
                    <a:pt x="867" y="556"/>
                  </a:lnTo>
                  <a:lnTo>
                    <a:pt x="960" y="505"/>
                  </a:lnTo>
                  <a:lnTo>
                    <a:pt x="1037" y="449"/>
                  </a:lnTo>
                  <a:lnTo>
                    <a:pt x="1097" y="390"/>
                  </a:lnTo>
                  <a:lnTo>
                    <a:pt x="1142" y="327"/>
                  </a:lnTo>
                  <a:lnTo>
                    <a:pt x="1162" y="263"/>
                  </a:lnTo>
                  <a:lnTo>
                    <a:pt x="1160" y="201"/>
                  </a:lnTo>
                  <a:lnTo>
                    <a:pt x="1135" y="144"/>
                  </a:lnTo>
                  <a:lnTo>
                    <a:pt x="1088" y="92"/>
                  </a:lnTo>
                  <a:lnTo>
                    <a:pt x="1023" y="54"/>
                  </a:lnTo>
                  <a:lnTo>
                    <a:pt x="942" y="26"/>
                  </a:lnTo>
                  <a:lnTo>
                    <a:pt x="849" y="7"/>
                  </a:lnTo>
                  <a:lnTo>
                    <a:pt x="744" y="0"/>
                  </a:lnTo>
                  <a:lnTo>
                    <a:pt x="633" y="5"/>
                  </a:lnTo>
                  <a:lnTo>
                    <a:pt x="515" y="26"/>
                  </a:lnTo>
                  <a:lnTo>
                    <a:pt x="401" y="56"/>
                  </a:lnTo>
                  <a:lnTo>
                    <a:pt x="294" y="99"/>
                  </a:lnTo>
                  <a:lnTo>
                    <a:pt x="204" y="148"/>
                  </a:lnTo>
                  <a:lnTo>
                    <a:pt x="125" y="205"/>
                  </a:lnTo>
                  <a:lnTo>
                    <a:pt x="65" y="263"/>
                  </a:lnTo>
                  <a:lnTo>
                    <a:pt x="23" y="327"/>
                  </a:lnTo>
                  <a:lnTo>
                    <a:pt x="0" y="390"/>
                  </a:lnTo>
                  <a:lnTo>
                    <a:pt x="2" y="454"/>
                  </a:lnTo>
                  <a:lnTo>
                    <a:pt x="27" y="512"/>
                  </a:lnTo>
                  <a:lnTo>
                    <a:pt x="74" y="560"/>
                  </a:lnTo>
                  <a:lnTo>
                    <a:pt x="139" y="599"/>
                  </a:lnTo>
                  <a:lnTo>
                    <a:pt x="220" y="630"/>
                  </a:lnTo>
                  <a:lnTo>
                    <a:pt x="313" y="648"/>
                  </a:lnTo>
                  <a:lnTo>
                    <a:pt x="417" y="652"/>
                  </a:lnTo>
                  <a:lnTo>
                    <a:pt x="647" y="627"/>
                  </a:lnTo>
                  <a:close/>
                </a:path>
              </a:pathLst>
            </a:custGeom>
            <a:solidFill>
              <a:srgbClr val="FFFFFF"/>
            </a:solidFill>
            <a:ln w="1588">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60" name="Freeform 1384"/>
            <p:cNvSpPr>
              <a:spLocks/>
            </p:cNvSpPr>
            <p:nvPr/>
          </p:nvSpPr>
          <p:spPr bwMode="auto">
            <a:xfrm>
              <a:off x="4934" y="3219"/>
              <a:ext cx="78" cy="50"/>
            </a:xfrm>
            <a:custGeom>
              <a:avLst/>
              <a:gdLst>
                <a:gd name="T0" fmla="*/ 647 w 1162"/>
                <a:gd name="T1" fmla="*/ 626 h 651"/>
                <a:gd name="T2" fmla="*/ 763 w 1162"/>
                <a:gd name="T3" fmla="*/ 594 h 651"/>
                <a:gd name="T4" fmla="*/ 868 w 1162"/>
                <a:gd name="T5" fmla="*/ 552 h 651"/>
                <a:gd name="T6" fmla="*/ 960 w 1162"/>
                <a:gd name="T7" fmla="*/ 502 h 651"/>
                <a:gd name="T8" fmla="*/ 1037 w 1162"/>
                <a:gd name="T9" fmla="*/ 447 h 651"/>
                <a:gd name="T10" fmla="*/ 1097 w 1162"/>
                <a:gd name="T11" fmla="*/ 387 h 651"/>
                <a:gd name="T12" fmla="*/ 1141 w 1162"/>
                <a:gd name="T13" fmla="*/ 324 h 651"/>
                <a:gd name="T14" fmla="*/ 1162 w 1162"/>
                <a:gd name="T15" fmla="*/ 260 h 651"/>
                <a:gd name="T16" fmla="*/ 1160 w 1162"/>
                <a:gd name="T17" fmla="*/ 197 h 651"/>
                <a:gd name="T18" fmla="*/ 1135 w 1162"/>
                <a:gd name="T19" fmla="*/ 140 h 651"/>
                <a:gd name="T20" fmla="*/ 1088 w 1162"/>
                <a:gd name="T21" fmla="*/ 92 h 651"/>
                <a:gd name="T22" fmla="*/ 1023 w 1162"/>
                <a:gd name="T23" fmla="*/ 53 h 651"/>
                <a:gd name="T24" fmla="*/ 942 w 1162"/>
                <a:gd name="T25" fmla="*/ 23 h 651"/>
                <a:gd name="T26" fmla="*/ 849 w 1162"/>
                <a:gd name="T27" fmla="*/ 5 h 651"/>
                <a:gd name="T28" fmla="*/ 745 w 1162"/>
                <a:gd name="T29" fmla="*/ 0 h 651"/>
                <a:gd name="T30" fmla="*/ 633 w 1162"/>
                <a:gd name="T31" fmla="*/ 5 h 651"/>
                <a:gd name="T32" fmla="*/ 515 w 1162"/>
                <a:gd name="T33" fmla="*/ 25 h 651"/>
                <a:gd name="T34" fmla="*/ 401 w 1162"/>
                <a:gd name="T35" fmla="*/ 55 h 651"/>
                <a:gd name="T36" fmla="*/ 294 w 1162"/>
                <a:gd name="T37" fmla="*/ 99 h 651"/>
                <a:gd name="T38" fmla="*/ 204 w 1162"/>
                <a:gd name="T39" fmla="*/ 147 h 651"/>
                <a:gd name="T40" fmla="*/ 125 w 1162"/>
                <a:gd name="T41" fmla="*/ 204 h 651"/>
                <a:gd name="T42" fmla="*/ 64 w 1162"/>
                <a:gd name="T43" fmla="*/ 262 h 651"/>
                <a:gd name="T44" fmla="*/ 22 w 1162"/>
                <a:gd name="T45" fmla="*/ 327 h 651"/>
                <a:gd name="T46" fmla="*/ 0 w 1162"/>
                <a:gd name="T47" fmla="*/ 389 h 651"/>
                <a:gd name="T48" fmla="*/ 2 w 1162"/>
                <a:gd name="T49" fmla="*/ 454 h 651"/>
                <a:gd name="T50" fmla="*/ 27 w 1162"/>
                <a:gd name="T51" fmla="*/ 511 h 651"/>
                <a:gd name="T52" fmla="*/ 74 w 1162"/>
                <a:gd name="T53" fmla="*/ 559 h 651"/>
                <a:gd name="T54" fmla="*/ 139 w 1162"/>
                <a:gd name="T55" fmla="*/ 599 h 651"/>
                <a:gd name="T56" fmla="*/ 220 w 1162"/>
                <a:gd name="T57" fmla="*/ 629 h 651"/>
                <a:gd name="T58" fmla="*/ 313 w 1162"/>
                <a:gd name="T59" fmla="*/ 645 h 651"/>
                <a:gd name="T60" fmla="*/ 417 w 1162"/>
                <a:gd name="T61" fmla="*/ 651 h 651"/>
                <a:gd name="T62" fmla="*/ 647 w 1162"/>
                <a:gd name="T63" fmla="*/ 626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62" h="651">
                  <a:moveTo>
                    <a:pt x="647" y="626"/>
                  </a:moveTo>
                  <a:lnTo>
                    <a:pt x="763" y="594"/>
                  </a:lnTo>
                  <a:lnTo>
                    <a:pt x="868" y="552"/>
                  </a:lnTo>
                  <a:lnTo>
                    <a:pt x="960" y="502"/>
                  </a:lnTo>
                  <a:lnTo>
                    <a:pt x="1037" y="447"/>
                  </a:lnTo>
                  <a:lnTo>
                    <a:pt x="1097" y="387"/>
                  </a:lnTo>
                  <a:lnTo>
                    <a:pt x="1141" y="324"/>
                  </a:lnTo>
                  <a:lnTo>
                    <a:pt x="1162" y="260"/>
                  </a:lnTo>
                  <a:lnTo>
                    <a:pt x="1160" y="197"/>
                  </a:lnTo>
                  <a:lnTo>
                    <a:pt x="1135" y="140"/>
                  </a:lnTo>
                  <a:lnTo>
                    <a:pt x="1088" y="92"/>
                  </a:lnTo>
                  <a:lnTo>
                    <a:pt x="1023" y="53"/>
                  </a:lnTo>
                  <a:lnTo>
                    <a:pt x="942" y="23"/>
                  </a:lnTo>
                  <a:lnTo>
                    <a:pt x="849" y="5"/>
                  </a:lnTo>
                  <a:lnTo>
                    <a:pt x="745" y="0"/>
                  </a:lnTo>
                  <a:lnTo>
                    <a:pt x="633" y="5"/>
                  </a:lnTo>
                  <a:lnTo>
                    <a:pt x="515" y="25"/>
                  </a:lnTo>
                  <a:lnTo>
                    <a:pt x="401" y="55"/>
                  </a:lnTo>
                  <a:lnTo>
                    <a:pt x="294" y="99"/>
                  </a:lnTo>
                  <a:lnTo>
                    <a:pt x="204" y="147"/>
                  </a:lnTo>
                  <a:lnTo>
                    <a:pt x="125" y="204"/>
                  </a:lnTo>
                  <a:lnTo>
                    <a:pt x="64" y="262"/>
                  </a:lnTo>
                  <a:lnTo>
                    <a:pt x="22" y="327"/>
                  </a:lnTo>
                  <a:lnTo>
                    <a:pt x="0" y="389"/>
                  </a:lnTo>
                  <a:lnTo>
                    <a:pt x="2" y="454"/>
                  </a:lnTo>
                  <a:lnTo>
                    <a:pt x="27" y="511"/>
                  </a:lnTo>
                  <a:lnTo>
                    <a:pt x="74" y="559"/>
                  </a:lnTo>
                  <a:lnTo>
                    <a:pt x="139" y="599"/>
                  </a:lnTo>
                  <a:lnTo>
                    <a:pt x="220" y="629"/>
                  </a:lnTo>
                  <a:lnTo>
                    <a:pt x="313" y="645"/>
                  </a:lnTo>
                  <a:lnTo>
                    <a:pt x="417" y="651"/>
                  </a:lnTo>
                  <a:lnTo>
                    <a:pt x="647" y="626"/>
                  </a:lnTo>
                  <a:close/>
                </a:path>
              </a:pathLst>
            </a:custGeom>
            <a:solidFill>
              <a:srgbClr val="FFFFFF"/>
            </a:solidFill>
            <a:ln w="1651">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61" name="Freeform 1385"/>
            <p:cNvSpPr>
              <a:spLocks/>
            </p:cNvSpPr>
            <p:nvPr/>
          </p:nvSpPr>
          <p:spPr bwMode="auto">
            <a:xfrm>
              <a:off x="4954" y="3233"/>
              <a:ext cx="35" cy="23"/>
            </a:xfrm>
            <a:custGeom>
              <a:avLst/>
              <a:gdLst>
                <a:gd name="T0" fmla="*/ 290 w 520"/>
                <a:gd name="T1" fmla="*/ 281 h 293"/>
                <a:gd name="T2" fmla="*/ 391 w 520"/>
                <a:gd name="T3" fmla="*/ 246 h 293"/>
                <a:gd name="T4" fmla="*/ 465 w 520"/>
                <a:gd name="T5" fmla="*/ 200 h 293"/>
                <a:gd name="T6" fmla="*/ 511 w 520"/>
                <a:gd name="T7" fmla="*/ 146 h 293"/>
                <a:gd name="T8" fmla="*/ 520 w 520"/>
                <a:gd name="T9" fmla="*/ 90 h 293"/>
                <a:gd name="T10" fmla="*/ 511 w 520"/>
                <a:gd name="T11" fmla="*/ 62 h 293"/>
                <a:gd name="T12" fmla="*/ 490 w 520"/>
                <a:gd name="T13" fmla="*/ 40 h 293"/>
                <a:gd name="T14" fmla="*/ 423 w 520"/>
                <a:gd name="T15" fmla="*/ 9 h 293"/>
                <a:gd name="T16" fmla="*/ 335 w 520"/>
                <a:gd name="T17" fmla="*/ 0 h 293"/>
                <a:gd name="T18" fmla="*/ 283 w 520"/>
                <a:gd name="T19" fmla="*/ 2 h 293"/>
                <a:gd name="T20" fmla="*/ 230 w 520"/>
                <a:gd name="T21" fmla="*/ 11 h 293"/>
                <a:gd name="T22" fmla="*/ 133 w 520"/>
                <a:gd name="T23" fmla="*/ 44 h 293"/>
                <a:gd name="T24" fmla="*/ 56 w 520"/>
                <a:gd name="T25" fmla="*/ 92 h 293"/>
                <a:gd name="T26" fmla="*/ 28 w 520"/>
                <a:gd name="T27" fmla="*/ 117 h 293"/>
                <a:gd name="T28" fmla="*/ 10 w 520"/>
                <a:gd name="T29" fmla="*/ 148 h 293"/>
                <a:gd name="T30" fmla="*/ 0 w 520"/>
                <a:gd name="T31" fmla="*/ 175 h 293"/>
                <a:gd name="T32" fmla="*/ 0 w 520"/>
                <a:gd name="T33" fmla="*/ 203 h 293"/>
                <a:gd name="T34" fmla="*/ 12 w 520"/>
                <a:gd name="T35" fmla="*/ 228 h 293"/>
                <a:gd name="T36" fmla="*/ 33 w 520"/>
                <a:gd name="T37" fmla="*/ 251 h 293"/>
                <a:gd name="T38" fmla="*/ 98 w 520"/>
                <a:gd name="T39" fmla="*/ 284 h 293"/>
                <a:gd name="T40" fmla="*/ 189 w 520"/>
                <a:gd name="T41" fmla="*/ 293 h 293"/>
                <a:gd name="T42" fmla="*/ 290 w 520"/>
                <a:gd name="T43" fmla="*/ 28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0" h="293">
                  <a:moveTo>
                    <a:pt x="290" y="281"/>
                  </a:moveTo>
                  <a:lnTo>
                    <a:pt x="391" y="246"/>
                  </a:lnTo>
                  <a:lnTo>
                    <a:pt x="465" y="200"/>
                  </a:lnTo>
                  <a:lnTo>
                    <a:pt x="511" y="146"/>
                  </a:lnTo>
                  <a:lnTo>
                    <a:pt x="520" y="90"/>
                  </a:lnTo>
                  <a:lnTo>
                    <a:pt x="511" y="62"/>
                  </a:lnTo>
                  <a:lnTo>
                    <a:pt x="490" y="40"/>
                  </a:lnTo>
                  <a:lnTo>
                    <a:pt x="423" y="9"/>
                  </a:lnTo>
                  <a:lnTo>
                    <a:pt x="335" y="0"/>
                  </a:lnTo>
                  <a:lnTo>
                    <a:pt x="283" y="2"/>
                  </a:lnTo>
                  <a:lnTo>
                    <a:pt x="230" y="11"/>
                  </a:lnTo>
                  <a:lnTo>
                    <a:pt x="133" y="44"/>
                  </a:lnTo>
                  <a:lnTo>
                    <a:pt x="56" y="92"/>
                  </a:lnTo>
                  <a:lnTo>
                    <a:pt x="28" y="117"/>
                  </a:lnTo>
                  <a:lnTo>
                    <a:pt x="10" y="148"/>
                  </a:lnTo>
                  <a:lnTo>
                    <a:pt x="0" y="175"/>
                  </a:lnTo>
                  <a:lnTo>
                    <a:pt x="0" y="203"/>
                  </a:lnTo>
                  <a:lnTo>
                    <a:pt x="12" y="228"/>
                  </a:lnTo>
                  <a:lnTo>
                    <a:pt x="33" y="251"/>
                  </a:lnTo>
                  <a:lnTo>
                    <a:pt x="98" y="284"/>
                  </a:lnTo>
                  <a:lnTo>
                    <a:pt x="189" y="293"/>
                  </a:lnTo>
                  <a:lnTo>
                    <a:pt x="290" y="281"/>
                  </a:lnTo>
                  <a:close/>
                </a:path>
              </a:pathLst>
            </a:custGeom>
            <a:solidFill>
              <a:srgbClr val="FFFFFF"/>
            </a:solidFill>
            <a:ln w="1588">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62" name="Freeform 1386"/>
            <p:cNvSpPr>
              <a:spLocks/>
            </p:cNvSpPr>
            <p:nvPr/>
          </p:nvSpPr>
          <p:spPr bwMode="auto">
            <a:xfrm>
              <a:off x="4956" y="3234"/>
              <a:ext cx="31" cy="20"/>
            </a:xfrm>
            <a:custGeom>
              <a:avLst/>
              <a:gdLst>
                <a:gd name="T0" fmla="*/ 258 w 464"/>
                <a:gd name="T1" fmla="*/ 255 h 264"/>
                <a:gd name="T2" fmla="*/ 349 w 464"/>
                <a:gd name="T3" fmla="*/ 224 h 264"/>
                <a:gd name="T4" fmla="*/ 416 w 464"/>
                <a:gd name="T5" fmla="*/ 181 h 264"/>
                <a:gd name="T6" fmla="*/ 457 w 464"/>
                <a:gd name="T7" fmla="*/ 133 h 264"/>
                <a:gd name="T8" fmla="*/ 464 w 464"/>
                <a:gd name="T9" fmla="*/ 81 h 264"/>
                <a:gd name="T10" fmla="*/ 434 w 464"/>
                <a:gd name="T11" fmla="*/ 40 h 264"/>
                <a:gd name="T12" fmla="*/ 408 w 464"/>
                <a:gd name="T13" fmla="*/ 22 h 264"/>
                <a:gd name="T14" fmla="*/ 376 w 464"/>
                <a:gd name="T15" fmla="*/ 13 h 264"/>
                <a:gd name="T16" fmla="*/ 298 w 464"/>
                <a:gd name="T17" fmla="*/ 0 h 264"/>
                <a:gd name="T18" fmla="*/ 204 w 464"/>
                <a:gd name="T19" fmla="*/ 13 h 264"/>
                <a:gd name="T20" fmla="*/ 116 w 464"/>
                <a:gd name="T21" fmla="*/ 43 h 264"/>
                <a:gd name="T22" fmla="*/ 49 w 464"/>
                <a:gd name="T23" fmla="*/ 84 h 264"/>
                <a:gd name="T24" fmla="*/ 7 w 464"/>
                <a:gd name="T25" fmla="*/ 135 h 264"/>
                <a:gd name="T26" fmla="*/ 0 w 464"/>
                <a:gd name="T27" fmla="*/ 160 h 264"/>
                <a:gd name="T28" fmla="*/ 0 w 464"/>
                <a:gd name="T29" fmla="*/ 185 h 264"/>
                <a:gd name="T30" fmla="*/ 12 w 464"/>
                <a:gd name="T31" fmla="*/ 208 h 264"/>
                <a:gd name="T32" fmla="*/ 30 w 464"/>
                <a:gd name="T33" fmla="*/ 226 h 264"/>
                <a:gd name="T34" fmla="*/ 88 w 464"/>
                <a:gd name="T35" fmla="*/ 255 h 264"/>
                <a:gd name="T36" fmla="*/ 168 w 464"/>
                <a:gd name="T37" fmla="*/ 264 h 264"/>
                <a:gd name="T38" fmla="*/ 258 w 464"/>
                <a:gd name="T39" fmla="*/ 255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4" h="264">
                  <a:moveTo>
                    <a:pt x="258" y="255"/>
                  </a:moveTo>
                  <a:lnTo>
                    <a:pt x="349" y="224"/>
                  </a:lnTo>
                  <a:lnTo>
                    <a:pt x="416" y="181"/>
                  </a:lnTo>
                  <a:lnTo>
                    <a:pt x="457" y="133"/>
                  </a:lnTo>
                  <a:lnTo>
                    <a:pt x="464" y="81"/>
                  </a:lnTo>
                  <a:lnTo>
                    <a:pt x="434" y="40"/>
                  </a:lnTo>
                  <a:lnTo>
                    <a:pt x="408" y="22"/>
                  </a:lnTo>
                  <a:lnTo>
                    <a:pt x="376" y="13"/>
                  </a:lnTo>
                  <a:lnTo>
                    <a:pt x="298" y="0"/>
                  </a:lnTo>
                  <a:lnTo>
                    <a:pt x="204" y="13"/>
                  </a:lnTo>
                  <a:lnTo>
                    <a:pt x="116" y="43"/>
                  </a:lnTo>
                  <a:lnTo>
                    <a:pt x="49" y="84"/>
                  </a:lnTo>
                  <a:lnTo>
                    <a:pt x="7" y="135"/>
                  </a:lnTo>
                  <a:lnTo>
                    <a:pt x="0" y="160"/>
                  </a:lnTo>
                  <a:lnTo>
                    <a:pt x="0" y="185"/>
                  </a:lnTo>
                  <a:lnTo>
                    <a:pt x="12" y="208"/>
                  </a:lnTo>
                  <a:lnTo>
                    <a:pt x="30" y="226"/>
                  </a:lnTo>
                  <a:lnTo>
                    <a:pt x="88" y="255"/>
                  </a:lnTo>
                  <a:lnTo>
                    <a:pt x="168" y="264"/>
                  </a:lnTo>
                  <a:lnTo>
                    <a:pt x="258" y="255"/>
                  </a:lnTo>
                  <a:close/>
                </a:path>
              </a:pathLst>
            </a:custGeom>
            <a:solidFill>
              <a:srgbClr val="FFFFFF"/>
            </a:solidFill>
            <a:ln w="1588">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63" name="Freeform 1387"/>
            <p:cNvSpPr>
              <a:spLocks/>
            </p:cNvSpPr>
            <p:nvPr/>
          </p:nvSpPr>
          <p:spPr bwMode="auto">
            <a:xfrm>
              <a:off x="4921" y="3082"/>
              <a:ext cx="39" cy="59"/>
            </a:xfrm>
            <a:custGeom>
              <a:avLst/>
              <a:gdLst>
                <a:gd name="T0" fmla="*/ 0 w 582"/>
                <a:gd name="T1" fmla="*/ 762 h 762"/>
                <a:gd name="T2" fmla="*/ 354 w 582"/>
                <a:gd name="T3" fmla="*/ 309 h 762"/>
                <a:gd name="T4" fmla="*/ 356 w 582"/>
                <a:gd name="T5" fmla="*/ 307 h 762"/>
                <a:gd name="T6" fmla="*/ 399 w 582"/>
                <a:gd name="T7" fmla="*/ 301 h 762"/>
                <a:gd name="T8" fmla="*/ 424 w 582"/>
                <a:gd name="T9" fmla="*/ 272 h 762"/>
                <a:gd name="T10" fmla="*/ 421 w 582"/>
                <a:gd name="T11" fmla="*/ 233 h 762"/>
                <a:gd name="T12" fmla="*/ 419 w 582"/>
                <a:gd name="T13" fmla="*/ 228 h 762"/>
                <a:gd name="T14" fmla="*/ 503 w 582"/>
                <a:gd name="T15" fmla="*/ 106 h 762"/>
                <a:gd name="T16" fmla="*/ 519 w 582"/>
                <a:gd name="T17" fmla="*/ 99 h 762"/>
                <a:gd name="T18" fmla="*/ 538 w 582"/>
                <a:gd name="T19" fmla="*/ 106 h 762"/>
                <a:gd name="T20" fmla="*/ 566 w 582"/>
                <a:gd name="T21" fmla="*/ 120 h 762"/>
                <a:gd name="T22" fmla="*/ 582 w 582"/>
                <a:gd name="T23" fmla="*/ 79 h 762"/>
                <a:gd name="T24" fmla="*/ 577 w 582"/>
                <a:gd name="T25" fmla="*/ 41 h 762"/>
                <a:gd name="T26" fmla="*/ 560 w 582"/>
                <a:gd name="T27" fmla="*/ 5 h 762"/>
                <a:gd name="T28" fmla="*/ 519 w 582"/>
                <a:gd name="T29" fmla="*/ 0 h 762"/>
                <a:gd name="T30" fmla="*/ 482 w 582"/>
                <a:gd name="T31" fmla="*/ 7 h 762"/>
                <a:gd name="T32" fmla="*/ 448 w 582"/>
                <a:gd name="T33" fmla="*/ 34 h 762"/>
                <a:gd name="T34" fmla="*/ 468 w 582"/>
                <a:gd name="T35" fmla="*/ 55 h 762"/>
                <a:gd name="T36" fmla="*/ 482 w 582"/>
                <a:gd name="T37" fmla="*/ 72 h 762"/>
                <a:gd name="T38" fmla="*/ 480 w 582"/>
                <a:gd name="T39" fmla="*/ 90 h 762"/>
                <a:gd name="T40" fmla="*/ 387 w 582"/>
                <a:gd name="T41" fmla="*/ 205 h 762"/>
                <a:gd name="T42" fmla="*/ 383 w 582"/>
                <a:gd name="T43" fmla="*/ 205 h 762"/>
                <a:gd name="T44" fmla="*/ 363 w 582"/>
                <a:gd name="T45" fmla="*/ 205 h 762"/>
                <a:gd name="T46" fmla="*/ 347 w 582"/>
                <a:gd name="T47" fmla="*/ 212 h 762"/>
                <a:gd name="T48" fmla="*/ 324 w 582"/>
                <a:gd name="T49" fmla="*/ 240 h 762"/>
                <a:gd name="T50" fmla="*/ 322 w 582"/>
                <a:gd name="T51" fmla="*/ 265 h 762"/>
                <a:gd name="T52" fmla="*/ 334 w 582"/>
                <a:gd name="T53" fmla="*/ 288 h 762"/>
                <a:gd name="T54" fmla="*/ 331 w 582"/>
                <a:gd name="T55" fmla="*/ 290 h 762"/>
                <a:gd name="T56" fmla="*/ 0 w 582"/>
                <a:gd name="T57" fmla="*/ 762 h 7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2" h="762">
                  <a:moveTo>
                    <a:pt x="0" y="762"/>
                  </a:moveTo>
                  <a:lnTo>
                    <a:pt x="354" y="309"/>
                  </a:lnTo>
                  <a:lnTo>
                    <a:pt x="356" y="307"/>
                  </a:lnTo>
                  <a:lnTo>
                    <a:pt x="399" y="301"/>
                  </a:lnTo>
                  <a:lnTo>
                    <a:pt x="424" y="272"/>
                  </a:lnTo>
                  <a:lnTo>
                    <a:pt x="421" y="233"/>
                  </a:lnTo>
                  <a:lnTo>
                    <a:pt x="419" y="228"/>
                  </a:lnTo>
                  <a:lnTo>
                    <a:pt x="503" y="106"/>
                  </a:lnTo>
                  <a:lnTo>
                    <a:pt x="519" y="99"/>
                  </a:lnTo>
                  <a:lnTo>
                    <a:pt x="538" y="106"/>
                  </a:lnTo>
                  <a:lnTo>
                    <a:pt x="566" y="120"/>
                  </a:lnTo>
                  <a:lnTo>
                    <a:pt x="582" y="79"/>
                  </a:lnTo>
                  <a:lnTo>
                    <a:pt x="577" y="41"/>
                  </a:lnTo>
                  <a:lnTo>
                    <a:pt x="560" y="5"/>
                  </a:lnTo>
                  <a:lnTo>
                    <a:pt x="519" y="0"/>
                  </a:lnTo>
                  <a:lnTo>
                    <a:pt x="482" y="7"/>
                  </a:lnTo>
                  <a:lnTo>
                    <a:pt x="448" y="34"/>
                  </a:lnTo>
                  <a:lnTo>
                    <a:pt x="468" y="55"/>
                  </a:lnTo>
                  <a:lnTo>
                    <a:pt x="482" y="72"/>
                  </a:lnTo>
                  <a:lnTo>
                    <a:pt x="480" y="90"/>
                  </a:lnTo>
                  <a:lnTo>
                    <a:pt x="387" y="205"/>
                  </a:lnTo>
                  <a:lnTo>
                    <a:pt x="383" y="205"/>
                  </a:lnTo>
                  <a:lnTo>
                    <a:pt x="363" y="205"/>
                  </a:lnTo>
                  <a:lnTo>
                    <a:pt x="347" y="212"/>
                  </a:lnTo>
                  <a:lnTo>
                    <a:pt x="324" y="240"/>
                  </a:lnTo>
                  <a:lnTo>
                    <a:pt x="322" y="265"/>
                  </a:lnTo>
                  <a:lnTo>
                    <a:pt x="334" y="288"/>
                  </a:lnTo>
                  <a:lnTo>
                    <a:pt x="331" y="290"/>
                  </a:lnTo>
                  <a:lnTo>
                    <a:pt x="0" y="7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64" name="Freeform 1388"/>
            <p:cNvSpPr>
              <a:spLocks/>
            </p:cNvSpPr>
            <p:nvPr/>
          </p:nvSpPr>
          <p:spPr bwMode="auto">
            <a:xfrm>
              <a:off x="4945" y="3101"/>
              <a:ext cx="2" cy="2"/>
            </a:xfrm>
            <a:custGeom>
              <a:avLst/>
              <a:gdLst>
                <a:gd name="T0" fmla="*/ 9 w 30"/>
                <a:gd name="T1" fmla="*/ 30 h 30"/>
                <a:gd name="T2" fmla="*/ 30 w 30"/>
                <a:gd name="T3" fmla="*/ 21 h 30"/>
                <a:gd name="T4" fmla="*/ 21 w 30"/>
                <a:gd name="T5" fmla="*/ 0 h 30"/>
                <a:gd name="T6" fmla="*/ 7 w 30"/>
                <a:gd name="T7" fmla="*/ 0 h 30"/>
                <a:gd name="T8" fmla="*/ 0 w 30"/>
                <a:gd name="T9" fmla="*/ 9 h 30"/>
                <a:gd name="T10" fmla="*/ 0 w 30"/>
                <a:gd name="T11" fmla="*/ 23 h 30"/>
                <a:gd name="T12" fmla="*/ 9 w 30"/>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9" y="30"/>
                  </a:moveTo>
                  <a:lnTo>
                    <a:pt x="30" y="21"/>
                  </a:lnTo>
                  <a:lnTo>
                    <a:pt x="21" y="0"/>
                  </a:lnTo>
                  <a:lnTo>
                    <a:pt x="7" y="0"/>
                  </a:lnTo>
                  <a:lnTo>
                    <a:pt x="0" y="9"/>
                  </a:lnTo>
                  <a:lnTo>
                    <a:pt x="0" y="23"/>
                  </a:lnTo>
                  <a:lnTo>
                    <a:pt x="9" y="30"/>
                  </a:lnTo>
                  <a:close/>
                </a:path>
              </a:pathLst>
            </a:custGeom>
            <a:solidFill>
              <a:srgbClr val="FFFFFF"/>
            </a:solidFill>
            <a:ln w="1588">
              <a:solidFill>
                <a:srgbClr val="FFFFFF"/>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65" name="Freeform 1389"/>
            <p:cNvSpPr>
              <a:spLocks/>
            </p:cNvSpPr>
            <p:nvPr/>
          </p:nvSpPr>
          <p:spPr bwMode="auto">
            <a:xfrm>
              <a:off x="4930" y="3059"/>
              <a:ext cx="2" cy="7"/>
            </a:xfrm>
            <a:custGeom>
              <a:avLst/>
              <a:gdLst>
                <a:gd name="T0" fmla="*/ 44 w 44"/>
                <a:gd name="T1" fmla="*/ 97 h 97"/>
                <a:gd name="T2" fmla="*/ 0 w 44"/>
                <a:gd name="T3" fmla="*/ 0 h 97"/>
                <a:gd name="T4" fmla="*/ 44 w 44"/>
                <a:gd name="T5" fmla="*/ 97 h 97"/>
              </a:gdLst>
              <a:ahLst/>
              <a:cxnLst>
                <a:cxn ang="0">
                  <a:pos x="T0" y="T1"/>
                </a:cxn>
                <a:cxn ang="0">
                  <a:pos x="T2" y="T3"/>
                </a:cxn>
                <a:cxn ang="0">
                  <a:pos x="T4" y="T5"/>
                </a:cxn>
              </a:cxnLst>
              <a:rect l="0" t="0" r="r" b="b"/>
              <a:pathLst>
                <a:path w="44" h="97">
                  <a:moveTo>
                    <a:pt x="44" y="97"/>
                  </a:moveTo>
                  <a:lnTo>
                    <a:pt x="0" y="0"/>
                  </a:lnTo>
                  <a:lnTo>
                    <a:pt x="44" y="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66" name="Line 1390"/>
            <p:cNvSpPr>
              <a:spLocks noChangeShapeType="1"/>
            </p:cNvSpPr>
            <p:nvPr/>
          </p:nvSpPr>
          <p:spPr bwMode="auto">
            <a:xfrm flipH="1" flipV="1">
              <a:off x="4930" y="3059"/>
              <a:ext cx="2" cy="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67" name="Freeform 1391"/>
            <p:cNvSpPr>
              <a:spLocks/>
            </p:cNvSpPr>
            <p:nvPr/>
          </p:nvSpPr>
          <p:spPr bwMode="auto">
            <a:xfrm>
              <a:off x="4927" y="3060"/>
              <a:ext cx="3" cy="6"/>
            </a:xfrm>
            <a:custGeom>
              <a:avLst/>
              <a:gdLst>
                <a:gd name="T0" fmla="*/ 38 w 38"/>
                <a:gd name="T1" fmla="*/ 73 h 73"/>
                <a:gd name="T2" fmla="*/ 0 w 38"/>
                <a:gd name="T3" fmla="*/ 0 h 73"/>
                <a:gd name="T4" fmla="*/ 38 w 38"/>
                <a:gd name="T5" fmla="*/ 73 h 73"/>
              </a:gdLst>
              <a:ahLst/>
              <a:cxnLst>
                <a:cxn ang="0">
                  <a:pos x="T0" y="T1"/>
                </a:cxn>
                <a:cxn ang="0">
                  <a:pos x="T2" y="T3"/>
                </a:cxn>
                <a:cxn ang="0">
                  <a:pos x="T4" y="T5"/>
                </a:cxn>
              </a:cxnLst>
              <a:rect l="0" t="0" r="r" b="b"/>
              <a:pathLst>
                <a:path w="38" h="73">
                  <a:moveTo>
                    <a:pt x="38" y="73"/>
                  </a:moveTo>
                  <a:lnTo>
                    <a:pt x="0" y="0"/>
                  </a:lnTo>
                  <a:lnTo>
                    <a:pt x="38" y="7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68" name="Line 1392"/>
            <p:cNvSpPr>
              <a:spLocks noChangeShapeType="1"/>
            </p:cNvSpPr>
            <p:nvPr/>
          </p:nvSpPr>
          <p:spPr bwMode="auto">
            <a:xfrm flipH="1" flipV="1">
              <a:off x="4927" y="3060"/>
              <a:ext cx="3" cy="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69" name="Freeform 1393"/>
            <p:cNvSpPr>
              <a:spLocks/>
            </p:cNvSpPr>
            <p:nvPr/>
          </p:nvSpPr>
          <p:spPr bwMode="auto">
            <a:xfrm>
              <a:off x="4932" y="3058"/>
              <a:ext cx="2" cy="6"/>
            </a:xfrm>
            <a:custGeom>
              <a:avLst/>
              <a:gdLst>
                <a:gd name="T0" fmla="*/ 31 w 31"/>
                <a:gd name="T1" fmla="*/ 74 h 74"/>
                <a:gd name="T2" fmla="*/ 0 w 31"/>
                <a:gd name="T3" fmla="*/ 0 h 74"/>
                <a:gd name="T4" fmla="*/ 31 w 31"/>
                <a:gd name="T5" fmla="*/ 74 h 74"/>
              </a:gdLst>
              <a:ahLst/>
              <a:cxnLst>
                <a:cxn ang="0">
                  <a:pos x="T0" y="T1"/>
                </a:cxn>
                <a:cxn ang="0">
                  <a:pos x="T2" y="T3"/>
                </a:cxn>
                <a:cxn ang="0">
                  <a:pos x="T4" y="T5"/>
                </a:cxn>
              </a:cxnLst>
              <a:rect l="0" t="0" r="r" b="b"/>
              <a:pathLst>
                <a:path w="31" h="74">
                  <a:moveTo>
                    <a:pt x="31" y="74"/>
                  </a:moveTo>
                  <a:lnTo>
                    <a:pt x="0" y="0"/>
                  </a:lnTo>
                  <a:lnTo>
                    <a:pt x="31" y="7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70" name="Line 1394"/>
            <p:cNvSpPr>
              <a:spLocks noChangeShapeType="1"/>
            </p:cNvSpPr>
            <p:nvPr/>
          </p:nvSpPr>
          <p:spPr bwMode="auto">
            <a:xfrm flipH="1" flipV="1">
              <a:off x="4932" y="3058"/>
              <a:ext cx="2" cy="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71" name="Freeform 1395"/>
            <p:cNvSpPr>
              <a:spLocks/>
            </p:cNvSpPr>
            <p:nvPr/>
          </p:nvSpPr>
          <p:spPr bwMode="auto">
            <a:xfrm>
              <a:off x="4938" y="3056"/>
              <a:ext cx="2" cy="8"/>
            </a:xfrm>
            <a:custGeom>
              <a:avLst/>
              <a:gdLst>
                <a:gd name="T0" fmla="*/ 23 w 23"/>
                <a:gd name="T1" fmla="*/ 104 h 104"/>
                <a:gd name="T2" fmla="*/ 0 w 23"/>
                <a:gd name="T3" fmla="*/ 0 h 104"/>
                <a:gd name="T4" fmla="*/ 23 w 23"/>
                <a:gd name="T5" fmla="*/ 104 h 104"/>
              </a:gdLst>
              <a:ahLst/>
              <a:cxnLst>
                <a:cxn ang="0">
                  <a:pos x="T0" y="T1"/>
                </a:cxn>
                <a:cxn ang="0">
                  <a:pos x="T2" y="T3"/>
                </a:cxn>
                <a:cxn ang="0">
                  <a:pos x="T4" y="T5"/>
                </a:cxn>
              </a:cxnLst>
              <a:rect l="0" t="0" r="r" b="b"/>
              <a:pathLst>
                <a:path w="23" h="104">
                  <a:moveTo>
                    <a:pt x="23" y="104"/>
                  </a:moveTo>
                  <a:lnTo>
                    <a:pt x="0" y="0"/>
                  </a:lnTo>
                  <a:lnTo>
                    <a:pt x="23" y="10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72" name="Line 1396"/>
            <p:cNvSpPr>
              <a:spLocks noChangeShapeType="1"/>
            </p:cNvSpPr>
            <p:nvPr/>
          </p:nvSpPr>
          <p:spPr bwMode="auto">
            <a:xfrm flipH="1" flipV="1">
              <a:off x="4938" y="3056"/>
              <a:ext cx="2" cy="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73" name="Freeform 1397"/>
            <p:cNvSpPr>
              <a:spLocks/>
            </p:cNvSpPr>
            <p:nvPr/>
          </p:nvSpPr>
          <p:spPr bwMode="auto">
            <a:xfrm>
              <a:off x="4936" y="3056"/>
              <a:ext cx="1" cy="7"/>
            </a:xfrm>
            <a:custGeom>
              <a:avLst/>
              <a:gdLst>
                <a:gd name="T0" fmla="*/ 21 w 21"/>
                <a:gd name="T1" fmla="*/ 84 h 84"/>
                <a:gd name="T2" fmla="*/ 0 w 21"/>
                <a:gd name="T3" fmla="*/ 0 h 84"/>
                <a:gd name="T4" fmla="*/ 21 w 21"/>
                <a:gd name="T5" fmla="*/ 84 h 84"/>
              </a:gdLst>
              <a:ahLst/>
              <a:cxnLst>
                <a:cxn ang="0">
                  <a:pos x="T0" y="T1"/>
                </a:cxn>
                <a:cxn ang="0">
                  <a:pos x="T2" y="T3"/>
                </a:cxn>
                <a:cxn ang="0">
                  <a:pos x="T4" y="T5"/>
                </a:cxn>
              </a:cxnLst>
              <a:rect l="0" t="0" r="r" b="b"/>
              <a:pathLst>
                <a:path w="21" h="84">
                  <a:moveTo>
                    <a:pt x="21" y="84"/>
                  </a:moveTo>
                  <a:lnTo>
                    <a:pt x="0" y="0"/>
                  </a:lnTo>
                  <a:lnTo>
                    <a:pt x="21"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74" name="Line 1398"/>
            <p:cNvSpPr>
              <a:spLocks noChangeShapeType="1"/>
            </p:cNvSpPr>
            <p:nvPr/>
          </p:nvSpPr>
          <p:spPr bwMode="auto">
            <a:xfrm flipH="1" flipV="1">
              <a:off x="4936" y="3056"/>
              <a:ext cx="1" cy="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75" name="Freeform 1399"/>
            <p:cNvSpPr>
              <a:spLocks/>
            </p:cNvSpPr>
            <p:nvPr/>
          </p:nvSpPr>
          <p:spPr bwMode="auto">
            <a:xfrm>
              <a:off x="4941" y="3055"/>
              <a:ext cx="1" cy="7"/>
            </a:xfrm>
            <a:custGeom>
              <a:avLst/>
              <a:gdLst>
                <a:gd name="T0" fmla="*/ 12 w 12"/>
                <a:gd name="T1" fmla="*/ 79 h 79"/>
                <a:gd name="T2" fmla="*/ 0 w 12"/>
                <a:gd name="T3" fmla="*/ 0 h 79"/>
                <a:gd name="T4" fmla="*/ 12 w 12"/>
                <a:gd name="T5" fmla="*/ 79 h 79"/>
              </a:gdLst>
              <a:ahLst/>
              <a:cxnLst>
                <a:cxn ang="0">
                  <a:pos x="T0" y="T1"/>
                </a:cxn>
                <a:cxn ang="0">
                  <a:pos x="T2" y="T3"/>
                </a:cxn>
                <a:cxn ang="0">
                  <a:pos x="T4" y="T5"/>
                </a:cxn>
              </a:cxnLst>
              <a:rect l="0" t="0" r="r" b="b"/>
              <a:pathLst>
                <a:path w="12" h="79">
                  <a:moveTo>
                    <a:pt x="12" y="79"/>
                  </a:moveTo>
                  <a:lnTo>
                    <a:pt x="0" y="0"/>
                  </a:lnTo>
                  <a:lnTo>
                    <a:pt x="12" y="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76" name="Line 1400"/>
            <p:cNvSpPr>
              <a:spLocks noChangeShapeType="1"/>
            </p:cNvSpPr>
            <p:nvPr/>
          </p:nvSpPr>
          <p:spPr bwMode="auto">
            <a:xfrm flipH="1" flipV="1">
              <a:off x="4941" y="3055"/>
              <a:ext cx="1" cy="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77" name="Freeform 1401"/>
            <p:cNvSpPr>
              <a:spLocks/>
            </p:cNvSpPr>
            <p:nvPr/>
          </p:nvSpPr>
          <p:spPr bwMode="auto">
            <a:xfrm>
              <a:off x="4947" y="3055"/>
              <a:ext cx="1" cy="8"/>
            </a:xfrm>
            <a:custGeom>
              <a:avLst/>
              <a:gdLst>
                <a:gd name="T0" fmla="*/ 0 w 3"/>
                <a:gd name="T1" fmla="*/ 111 h 111"/>
                <a:gd name="T2" fmla="*/ 3 w 3"/>
                <a:gd name="T3" fmla="*/ 0 h 111"/>
                <a:gd name="T4" fmla="*/ 0 w 3"/>
                <a:gd name="T5" fmla="*/ 111 h 111"/>
              </a:gdLst>
              <a:ahLst/>
              <a:cxnLst>
                <a:cxn ang="0">
                  <a:pos x="T0" y="T1"/>
                </a:cxn>
                <a:cxn ang="0">
                  <a:pos x="T2" y="T3"/>
                </a:cxn>
                <a:cxn ang="0">
                  <a:pos x="T4" y="T5"/>
                </a:cxn>
              </a:cxnLst>
              <a:rect l="0" t="0" r="r" b="b"/>
              <a:pathLst>
                <a:path w="3" h="111">
                  <a:moveTo>
                    <a:pt x="0" y="111"/>
                  </a:moveTo>
                  <a:lnTo>
                    <a:pt x="3" y="0"/>
                  </a:lnTo>
                  <a:lnTo>
                    <a:pt x="0" y="1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78" name="Line 1402"/>
            <p:cNvSpPr>
              <a:spLocks noChangeShapeType="1"/>
            </p:cNvSpPr>
            <p:nvPr/>
          </p:nvSpPr>
          <p:spPr bwMode="auto">
            <a:xfrm flipV="1">
              <a:off x="4947" y="3055"/>
              <a:ext cx="1" cy="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79" name="Freeform 1403"/>
            <p:cNvSpPr>
              <a:spLocks/>
            </p:cNvSpPr>
            <p:nvPr/>
          </p:nvSpPr>
          <p:spPr bwMode="auto">
            <a:xfrm>
              <a:off x="4945" y="3055"/>
              <a:ext cx="1" cy="6"/>
            </a:xfrm>
            <a:custGeom>
              <a:avLst/>
              <a:gdLst>
                <a:gd name="T0" fmla="*/ 2 w 2"/>
                <a:gd name="T1" fmla="*/ 85 h 85"/>
                <a:gd name="T2" fmla="*/ 0 w 2"/>
                <a:gd name="T3" fmla="*/ 0 h 85"/>
                <a:gd name="T4" fmla="*/ 2 w 2"/>
                <a:gd name="T5" fmla="*/ 85 h 85"/>
              </a:gdLst>
              <a:ahLst/>
              <a:cxnLst>
                <a:cxn ang="0">
                  <a:pos x="T0" y="T1"/>
                </a:cxn>
                <a:cxn ang="0">
                  <a:pos x="T2" y="T3"/>
                </a:cxn>
                <a:cxn ang="0">
                  <a:pos x="T4" y="T5"/>
                </a:cxn>
              </a:cxnLst>
              <a:rect l="0" t="0" r="r" b="b"/>
              <a:pathLst>
                <a:path w="2" h="85">
                  <a:moveTo>
                    <a:pt x="2" y="85"/>
                  </a:moveTo>
                  <a:lnTo>
                    <a:pt x="0" y="0"/>
                  </a:lnTo>
                  <a:lnTo>
                    <a:pt x="2" y="8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80" name="Line 1404"/>
            <p:cNvSpPr>
              <a:spLocks noChangeShapeType="1"/>
            </p:cNvSpPr>
            <p:nvPr/>
          </p:nvSpPr>
          <p:spPr bwMode="auto">
            <a:xfrm flipH="1" flipV="1">
              <a:off x="4945" y="3055"/>
              <a:ext cx="1" cy="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81" name="Freeform 1405"/>
            <p:cNvSpPr>
              <a:spLocks/>
            </p:cNvSpPr>
            <p:nvPr/>
          </p:nvSpPr>
          <p:spPr bwMode="auto">
            <a:xfrm>
              <a:off x="4950" y="3055"/>
              <a:ext cx="1" cy="6"/>
            </a:xfrm>
            <a:custGeom>
              <a:avLst/>
              <a:gdLst>
                <a:gd name="T0" fmla="*/ 0 w 5"/>
                <a:gd name="T1" fmla="*/ 81 h 81"/>
                <a:gd name="T2" fmla="*/ 5 w 5"/>
                <a:gd name="T3" fmla="*/ 0 h 81"/>
                <a:gd name="T4" fmla="*/ 0 w 5"/>
                <a:gd name="T5" fmla="*/ 81 h 81"/>
              </a:gdLst>
              <a:ahLst/>
              <a:cxnLst>
                <a:cxn ang="0">
                  <a:pos x="T0" y="T1"/>
                </a:cxn>
                <a:cxn ang="0">
                  <a:pos x="T2" y="T3"/>
                </a:cxn>
                <a:cxn ang="0">
                  <a:pos x="T4" y="T5"/>
                </a:cxn>
              </a:cxnLst>
              <a:rect l="0" t="0" r="r" b="b"/>
              <a:pathLst>
                <a:path w="5" h="81">
                  <a:moveTo>
                    <a:pt x="0" y="81"/>
                  </a:moveTo>
                  <a:lnTo>
                    <a:pt x="5" y="0"/>
                  </a:lnTo>
                  <a:lnTo>
                    <a:pt x="0" y="8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82" name="Line 1406"/>
            <p:cNvSpPr>
              <a:spLocks noChangeShapeType="1"/>
            </p:cNvSpPr>
            <p:nvPr/>
          </p:nvSpPr>
          <p:spPr bwMode="auto">
            <a:xfrm flipV="1">
              <a:off x="4950" y="3055"/>
              <a:ext cx="1" cy="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83" name="Freeform 1407"/>
            <p:cNvSpPr>
              <a:spLocks/>
            </p:cNvSpPr>
            <p:nvPr/>
          </p:nvSpPr>
          <p:spPr bwMode="auto">
            <a:xfrm>
              <a:off x="4954" y="3056"/>
              <a:ext cx="2" cy="8"/>
            </a:xfrm>
            <a:custGeom>
              <a:avLst/>
              <a:gdLst>
                <a:gd name="T0" fmla="*/ 31 w 31"/>
                <a:gd name="T1" fmla="*/ 0 h 111"/>
                <a:gd name="T2" fmla="*/ 0 w 31"/>
                <a:gd name="T3" fmla="*/ 111 h 111"/>
                <a:gd name="T4" fmla="*/ 31 w 31"/>
                <a:gd name="T5" fmla="*/ 0 h 111"/>
              </a:gdLst>
              <a:ahLst/>
              <a:cxnLst>
                <a:cxn ang="0">
                  <a:pos x="T0" y="T1"/>
                </a:cxn>
                <a:cxn ang="0">
                  <a:pos x="T2" y="T3"/>
                </a:cxn>
                <a:cxn ang="0">
                  <a:pos x="T4" y="T5"/>
                </a:cxn>
              </a:cxnLst>
              <a:rect l="0" t="0" r="r" b="b"/>
              <a:pathLst>
                <a:path w="31" h="111">
                  <a:moveTo>
                    <a:pt x="31" y="0"/>
                  </a:moveTo>
                  <a:lnTo>
                    <a:pt x="0" y="111"/>
                  </a:lnTo>
                  <a:lnTo>
                    <a:pt x="3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84" name="Line 1408"/>
            <p:cNvSpPr>
              <a:spLocks noChangeShapeType="1"/>
            </p:cNvSpPr>
            <p:nvPr/>
          </p:nvSpPr>
          <p:spPr bwMode="auto">
            <a:xfrm flipH="1">
              <a:off x="4954" y="3056"/>
              <a:ext cx="2" cy="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85" name="Freeform 1409"/>
            <p:cNvSpPr>
              <a:spLocks/>
            </p:cNvSpPr>
            <p:nvPr/>
          </p:nvSpPr>
          <p:spPr bwMode="auto">
            <a:xfrm>
              <a:off x="4952" y="3055"/>
              <a:ext cx="1" cy="7"/>
            </a:xfrm>
            <a:custGeom>
              <a:avLst/>
              <a:gdLst>
                <a:gd name="T0" fmla="*/ 0 w 16"/>
                <a:gd name="T1" fmla="*/ 81 h 81"/>
                <a:gd name="T2" fmla="*/ 16 w 16"/>
                <a:gd name="T3" fmla="*/ 0 h 81"/>
                <a:gd name="T4" fmla="*/ 0 w 16"/>
                <a:gd name="T5" fmla="*/ 81 h 81"/>
              </a:gdLst>
              <a:ahLst/>
              <a:cxnLst>
                <a:cxn ang="0">
                  <a:pos x="T0" y="T1"/>
                </a:cxn>
                <a:cxn ang="0">
                  <a:pos x="T2" y="T3"/>
                </a:cxn>
                <a:cxn ang="0">
                  <a:pos x="T4" y="T5"/>
                </a:cxn>
              </a:cxnLst>
              <a:rect l="0" t="0" r="r" b="b"/>
              <a:pathLst>
                <a:path w="16" h="81">
                  <a:moveTo>
                    <a:pt x="0" y="81"/>
                  </a:moveTo>
                  <a:lnTo>
                    <a:pt x="16" y="0"/>
                  </a:lnTo>
                  <a:lnTo>
                    <a:pt x="0" y="8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86" name="Line 1410"/>
            <p:cNvSpPr>
              <a:spLocks noChangeShapeType="1"/>
            </p:cNvSpPr>
            <p:nvPr/>
          </p:nvSpPr>
          <p:spPr bwMode="auto">
            <a:xfrm flipV="1">
              <a:off x="4952" y="3055"/>
              <a:ext cx="1" cy="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87" name="Freeform 1411"/>
            <p:cNvSpPr>
              <a:spLocks/>
            </p:cNvSpPr>
            <p:nvPr/>
          </p:nvSpPr>
          <p:spPr bwMode="auto">
            <a:xfrm>
              <a:off x="4957" y="3057"/>
              <a:ext cx="1" cy="6"/>
            </a:xfrm>
            <a:custGeom>
              <a:avLst/>
              <a:gdLst>
                <a:gd name="T0" fmla="*/ 0 w 20"/>
                <a:gd name="T1" fmla="*/ 79 h 79"/>
                <a:gd name="T2" fmla="*/ 20 w 20"/>
                <a:gd name="T3" fmla="*/ 0 h 79"/>
                <a:gd name="T4" fmla="*/ 0 w 20"/>
                <a:gd name="T5" fmla="*/ 79 h 79"/>
              </a:gdLst>
              <a:ahLst/>
              <a:cxnLst>
                <a:cxn ang="0">
                  <a:pos x="T0" y="T1"/>
                </a:cxn>
                <a:cxn ang="0">
                  <a:pos x="T2" y="T3"/>
                </a:cxn>
                <a:cxn ang="0">
                  <a:pos x="T4" y="T5"/>
                </a:cxn>
              </a:cxnLst>
              <a:rect l="0" t="0" r="r" b="b"/>
              <a:pathLst>
                <a:path w="20" h="79">
                  <a:moveTo>
                    <a:pt x="0" y="79"/>
                  </a:moveTo>
                  <a:lnTo>
                    <a:pt x="20" y="0"/>
                  </a:lnTo>
                  <a:lnTo>
                    <a:pt x="0" y="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88" name="Line 1412"/>
            <p:cNvSpPr>
              <a:spLocks noChangeShapeType="1"/>
            </p:cNvSpPr>
            <p:nvPr/>
          </p:nvSpPr>
          <p:spPr bwMode="auto">
            <a:xfrm flipV="1">
              <a:off x="4957" y="3057"/>
              <a:ext cx="1" cy="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89" name="Freeform 1413"/>
            <p:cNvSpPr>
              <a:spLocks/>
            </p:cNvSpPr>
            <p:nvPr/>
          </p:nvSpPr>
          <p:spPr bwMode="auto">
            <a:xfrm>
              <a:off x="4961" y="3059"/>
              <a:ext cx="4" cy="9"/>
            </a:xfrm>
            <a:custGeom>
              <a:avLst/>
              <a:gdLst>
                <a:gd name="T0" fmla="*/ 0 w 54"/>
                <a:gd name="T1" fmla="*/ 109 h 109"/>
                <a:gd name="T2" fmla="*/ 54 w 54"/>
                <a:gd name="T3" fmla="*/ 0 h 109"/>
                <a:gd name="T4" fmla="*/ 0 w 54"/>
                <a:gd name="T5" fmla="*/ 109 h 109"/>
              </a:gdLst>
              <a:ahLst/>
              <a:cxnLst>
                <a:cxn ang="0">
                  <a:pos x="T0" y="T1"/>
                </a:cxn>
                <a:cxn ang="0">
                  <a:pos x="T2" y="T3"/>
                </a:cxn>
                <a:cxn ang="0">
                  <a:pos x="T4" y="T5"/>
                </a:cxn>
              </a:cxnLst>
              <a:rect l="0" t="0" r="r" b="b"/>
              <a:pathLst>
                <a:path w="54" h="109">
                  <a:moveTo>
                    <a:pt x="0" y="109"/>
                  </a:moveTo>
                  <a:lnTo>
                    <a:pt x="54" y="0"/>
                  </a:lnTo>
                  <a:lnTo>
                    <a:pt x="0" y="1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90" name="Line 1414"/>
            <p:cNvSpPr>
              <a:spLocks noChangeShapeType="1"/>
            </p:cNvSpPr>
            <p:nvPr/>
          </p:nvSpPr>
          <p:spPr bwMode="auto">
            <a:xfrm flipV="1">
              <a:off x="4961" y="3059"/>
              <a:ext cx="4" cy="9"/>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91" name="Freeform 1415"/>
            <p:cNvSpPr>
              <a:spLocks/>
            </p:cNvSpPr>
            <p:nvPr/>
          </p:nvSpPr>
          <p:spPr bwMode="auto">
            <a:xfrm>
              <a:off x="4960" y="3058"/>
              <a:ext cx="2" cy="6"/>
            </a:xfrm>
            <a:custGeom>
              <a:avLst/>
              <a:gdLst>
                <a:gd name="T0" fmla="*/ 0 w 34"/>
                <a:gd name="T1" fmla="*/ 77 h 77"/>
                <a:gd name="T2" fmla="*/ 34 w 34"/>
                <a:gd name="T3" fmla="*/ 0 h 77"/>
                <a:gd name="T4" fmla="*/ 0 w 34"/>
                <a:gd name="T5" fmla="*/ 77 h 77"/>
              </a:gdLst>
              <a:ahLst/>
              <a:cxnLst>
                <a:cxn ang="0">
                  <a:pos x="T0" y="T1"/>
                </a:cxn>
                <a:cxn ang="0">
                  <a:pos x="T2" y="T3"/>
                </a:cxn>
                <a:cxn ang="0">
                  <a:pos x="T4" y="T5"/>
                </a:cxn>
              </a:cxnLst>
              <a:rect l="0" t="0" r="r" b="b"/>
              <a:pathLst>
                <a:path w="34" h="77">
                  <a:moveTo>
                    <a:pt x="0" y="77"/>
                  </a:moveTo>
                  <a:lnTo>
                    <a:pt x="34" y="0"/>
                  </a:lnTo>
                  <a:lnTo>
                    <a:pt x="0" y="7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92" name="Line 1416"/>
            <p:cNvSpPr>
              <a:spLocks noChangeShapeType="1"/>
            </p:cNvSpPr>
            <p:nvPr/>
          </p:nvSpPr>
          <p:spPr bwMode="auto">
            <a:xfrm flipV="1">
              <a:off x="4960" y="3058"/>
              <a:ext cx="2" cy="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93" name="Freeform 1417"/>
            <p:cNvSpPr>
              <a:spLocks/>
            </p:cNvSpPr>
            <p:nvPr/>
          </p:nvSpPr>
          <p:spPr bwMode="auto">
            <a:xfrm>
              <a:off x="4964" y="3061"/>
              <a:ext cx="3" cy="6"/>
            </a:xfrm>
            <a:custGeom>
              <a:avLst/>
              <a:gdLst>
                <a:gd name="T0" fmla="*/ 0 w 40"/>
                <a:gd name="T1" fmla="*/ 69 h 69"/>
                <a:gd name="T2" fmla="*/ 40 w 40"/>
                <a:gd name="T3" fmla="*/ 0 h 69"/>
                <a:gd name="T4" fmla="*/ 0 w 40"/>
                <a:gd name="T5" fmla="*/ 69 h 69"/>
              </a:gdLst>
              <a:ahLst/>
              <a:cxnLst>
                <a:cxn ang="0">
                  <a:pos x="T0" y="T1"/>
                </a:cxn>
                <a:cxn ang="0">
                  <a:pos x="T2" y="T3"/>
                </a:cxn>
                <a:cxn ang="0">
                  <a:pos x="T4" y="T5"/>
                </a:cxn>
              </a:cxnLst>
              <a:rect l="0" t="0" r="r" b="b"/>
              <a:pathLst>
                <a:path w="40" h="69">
                  <a:moveTo>
                    <a:pt x="0" y="69"/>
                  </a:moveTo>
                  <a:lnTo>
                    <a:pt x="40" y="0"/>
                  </a:lnTo>
                  <a:lnTo>
                    <a:pt x="0" y="6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94" name="Line 1418"/>
            <p:cNvSpPr>
              <a:spLocks noChangeShapeType="1"/>
            </p:cNvSpPr>
            <p:nvPr/>
          </p:nvSpPr>
          <p:spPr bwMode="auto">
            <a:xfrm flipV="1">
              <a:off x="4964" y="3061"/>
              <a:ext cx="3" cy="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95" name="Freeform 1419"/>
            <p:cNvSpPr>
              <a:spLocks/>
            </p:cNvSpPr>
            <p:nvPr/>
          </p:nvSpPr>
          <p:spPr bwMode="auto">
            <a:xfrm>
              <a:off x="4968" y="3065"/>
              <a:ext cx="4" cy="7"/>
            </a:xfrm>
            <a:custGeom>
              <a:avLst/>
              <a:gdLst>
                <a:gd name="T0" fmla="*/ 0 w 67"/>
                <a:gd name="T1" fmla="*/ 86 h 86"/>
                <a:gd name="T2" fmla="*/ 67 w 67"/>
                <a:gd name="T3" fmla="*/ 0 h 86"/>
                <a:gd name="T4" fmla="*/ 0 w 67"/>
                <a:gd name="T5" fmla="*/ 86 h 86"/>
              </a:gdLst>
              <a:ahLst/>
              <a:cxnLst>
                <a:cxn ang="0">
                  <a:pos x="T0" y="T1"/>
                </a:cxn>
                <a:cxn ang="0">
                  <a:pos x="T2" y="T3"/>
                </a:cxn>
                <a:cxn ang="0">
                  <a:pos x="T4" y="T5"/>
                </a:cxn>
              </a:cxnLst>
              <a:rect l="0" t="0" r="r" b="b"/>
              <a:pathLst>
                <a:path w="67" h="86">
                  <a:moveTo>
                    <a:pt x="0" y="86"/>
                  </a:moveTo>
                  <a:lnTo>
                    <a:pt x="67" y="0"/>
                  </a:lnTo>
                  <a:lnTo>
                    <a:pt x="0" y="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96" name="Line 1420"/>
            <p:cNvSpPr>
              <a:spLocks noChangeShapeType="1"/>
            </p:cNvSpPr>
            <p:nvPr/>
          </p:nvSpPr>
          <p:spPr bwMode="auto">
            <a:xfrm flipV="1">
              <a:off x="4968" y="3065"/>
              <a:ext cx="4" cy="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97" name="Freeform 1421"/>
            <p:cNvSpPr>
              <a:spLocks/>
            </p:cNvSpPr>
            <p:nvPr/>
          </p:nvSpPr>
          <p:spPr bwMode="auto">
            <a:xfrm>
              <a:off x="4967" y="3063"/>
              <a:ext cx="3" cy="6"/>
            </a:xfrm>
            <a:custGeom>
              <a:avLst/>
              <a:gdLst>
                <a:gd name="T0" fmla="*/ 0 w 48"/>
                <a:gd name="T1" fmla="*/ 66 h 66"/>
                <a:gd name="T2" fmla="*/ 48 w 48"/>
                <a:gd name="T3" fmla="*/ 0 h 66"/>
                <a:gd name="T4" fmla="*/ 0 w 48"/>
                <a:gd name="T5" fmla="*/ 66 h 66"/>
              </a:gdLst>
              <a:ahLst/>
              <a:cxnLst>
                <a:cxn ang="0">
                  <a:pos x="T0" y="T1"/>
                </a:cxn>
                <a:cxn ang="0">
                  <a:pos x="T2" y="T3"/>
                </a:cxn>
                <a:cxn ang="0">
                  <a:pos x="T4" y="T5"/>
                </a:cxn>
              </a:cxnLst>
              <a:rect l="0" t="0" r="r" b="b"/>
              <a:pathLst>
                <a:path w="48" h="66">
                  <a:moveTo>
                    <a:pt x="0" y="66"/>
                  </a:moveTo>
                  <a:lnTo>
                    <a:pt x="48" y="0"/>
                  </a:lnTo>
                  <a:lnTo>
                    <a:pt x="0"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98" name="Line 1422"/>
            <p:cNvSpPr>
              <a:spLocks noChangeShapeType="1"/>
            </p:cNvSpPr>
            <p:nvPr/>
          </p:nvSpPr>
          <p:spPr bwMode="auto">
            <a:xfrm flipV="1">
              <a:off x="4967" y="3063"/>
              <a:ext cx="3" cy="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5999" name="Freeform 1423"/>
            <p:cNvSpPr>
              <a:spLocks/>
            </p:cNvSpPr>
            <p:nvPr/>
          </p:nvSpPr>
          <p:spPr bwMode="auto">
            <a:xfrm>
              <a:off x="4971" y="3067"/>
              <a:ext cx="3" cy="5"/>
            </a:xfrm>
            <a:custGeom>
              <a:avLst/>
              <a:gdLst>
                <a:gd name="T0" fmla="*/ 0 w 51"/>
                <a:gd name="T1" fmla="*/ 63 h 63"/>
                <a:gd name="T2" fmla="*/ 51 w 51"/>
                <a:gd name="T3" fmla="*/ 0 h 63"/>
                <a:gd name="T4" fmla="*/ 0 w 51"/>
                <a:gd name="T5" fmla="*/ 63 h 63"/>
              </a:gdLst>
              <a:ahLst/>
              <a:cxnLst>
                <a:cxn ang="0">
                  <a:pos x="T0" y="T1"/>
                </a:cxn>
                <a:cxn ang="0">
                  <a:pos x="T2" y="T3"/>
                </a:cxn>
                <a:cxn ang="0">
                  <a:pos x="T4" y="T5"/>
                </a:cxn>
              </a:cxnLst>
              <a:rect l="0" t="0" r="r" b="b"/>
              <a:pathLst>
                <a:path w="51" h="63">
                  <a:moveTo>
                    <a:pt x="0" y="63"/>
                  </a:moveTo>
                  <a:lnTo>
                    <a:pt x="51" y="0"/>
                  </a:lnTo>
                  <a:lnTo>
                    <a:pt x="0" y="6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00" name="Line 1424"/>
            <p:cNvSpPr>
              <a:spLocks noChangeShapeType="1"/>
            </p:cNvSpPr>
            <p:nvPr/>
          </p:nvSpPr>
          <p:spPr bwMode="auto">
            <a:xfrm flipV="1">
              <a:off x="4971" y="3067"/>
              <a:ext cx="3" cy="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01" name="Freeform 1425"/>
            <p:cNvSpPr>
              <a:spLocks/>
            </p:cNvSpPr>
            <p:nvPr/>
          </p:nvSpPr>
          <p:spPr bwMode="auto">
            <a:xfrm>
              <a:off x="4973" y="3072"/>
              <a:ext cx="5" cy="5"/>
            </a:xfrm>
            <a:custGeom>
              <a:avLst/>
              <a:gdLst>
                <a:gd name="T0" fmla="*/ 0 w 81"/>
                <a:gd name="T1" fmla="*/ 66 h 66"/>
                <a:gd name="T2" fmla="*/ 81 w 81"/>
                <a:gd name="T3" fmla="*/ 0 h 66"/>
                <a:gd name="T4" fmla="*/ 0 w 81"/>
                <a:gd name="T5" fmla="*/ 66 h 66"/>
              </a:gdLst>
              <a:ahLst/>
              <a:cxnLst>
                <a:cxn ang="0">
                  <a:pos x="T0" y="T1"/>
                </a:cxn>
                <a:cxn ang="0">
                  <a:pos x="T2" y="T3"/>
                </a:cxn>
                <a:cxn ang="0">
                  <a:pos x="T4" y="T5"/>
                </a:cxn>
              </a:cxnLst>
              <a:rect l="0" t="0" r="r" b="b"/>
              <a:pathLst>
                <a:path w="81" h="66">
                  <a:moveTo>
                    <a:pt x="0" y="66"/>
                  </a:moveTo>
                  <a:lnTo>
                    <a:pt x="81" y="0"/>
                  </a:lnTo>
                  <a:lnTo>
                    <a:pt x="0"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02" name="Line 1426"/>
            <p:cNvSpPr>
              <a:spLocks noChangeShapeType="1"/>
            </p:cNvSpPr>
            <p:nvPr/>
          </p:nvSpPr>
          <p:spPr bwMode="auto">
            <a:xfrm flipV="1">
              <a:off x="4973" y="3072"/>
              <a:ext cx="5" cy="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03" name="Freeform 1427"/>
            <p:cNvSpPr>
              <a:spLocks/>
            </p:cNvSpPr>
            <p:nvPr/>
          </p:nvSpPr>
          <p:spPr bwMode="auto">
            <a:xfrm>
              <a:off x="4973" y="3070"/>
              <a:ext cx="4" cy="4"/>
            </a:xfrm>
            <a:custGeom>
              <a:avLst/>
              <a:gdLst>
                <a:gd name="T0" fmla="*/ 0 w 63"/>
                <a:gd name="T1" fmla="*/ 55 h 55"/>
                <a:gd name="T2" fmla="*/ 63 w 63"/>
                <a:gd name="T3" fmla="*/ 0 h 55"/>
                <a:gd name="T4" fmla="*/ 0 w 63"/>
                <a:gd name="T5" fmla="*/ 55 h 55"/>
              </a:gdLst>
              <a:ahLst/>
              <a:cxnLst>
                <a:cxn ang="0">
                  <a:pos x="T0" y="T1"/>
                </a:cxn>
                <a:cxn ang="0">
                  <a:pos x="T2" y="T3"/>
                </a:cxn>
                <a:cxn ang="0">
                  <a:pos x="T4" y="T5"/>
                </a:cxn>
              </a:cxnLst>
              <a:rect l="0" t="0" r="r" b="b"/>
              <a:pathLst>
                <a:path w="63" h="55">
                  <a:moveTo>
                    <a:pt x="0" y="55"/>
                  </a:moveTo>
                  <a:lnTo>
                    <a:pt x="63" y="0"/>
                  </a:lnTo>
                  <a:lnTo>
                    <a:pt x="0" y="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04" name="Line 1428"/>
            <p:cNvSpPr>
              <a:spLocks noChangeShapeType="1"/>
            </p:cNvSpPr>
            <p:nvPr/>
          </p:nvSpPr>
          <p:spPr bwMode="auto">
            <a:xfrm flipV="1">
              <a:off x="4973" y="3070"/>
              <a:ext cx="4" cy="4"/>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05" name="Freeform 1429"/>
            <p:cNvSpPr>
              <a:spLocks/>
            </p:cNvSpPr>
            <p:nvPr/>
          </p:nvSpPr>
          <p:spPr bwMode="auto">
            <a:xfrm>
              <a:off x="4976" y="3075"/>
              <a:ext cx="4" cy="4"/>
            </a:xfrm>
            <a:custGeom>
              <a:avLst/>
              <a:gdLst>
                <a:gd name="T0" fmla="*/ 0 w 65"/>
                <a:gd name="T1" fmla="*/ 49 h 49"/>
                <a:gd name="T2" fmla="*/ 65 w 65"/>
                <a:gd name="T3" fmla="*/ 0 h 49"/>
                <a:gd name="T4" fmla="*/ 0 w 65"/>
                <a:gd name="T5" fmla="*/ 49 h 49"/>
              </a:gdLst>
              <a:ahLst/>
              <a:cxnLst>
                <a:cxn ang="0">
                  <a:pos x="T0" y="T1"/>
                </a:cxn>
                <a:cxn ang="0">
                  <a:pos x="T2" y="T3"/>
                </a:cxn>
                <a:cxn ang="0">
                  <a:pos x="T4" y="T5"/>
                </a:cxn>
              </a:cxnLst>
              <a:rect l="0" t="0" r="r" b="b"/>
              <a:pathLst>
                <a:path w="65" h="49">
                  <a:moveTo>
                    <a:pt x="0" y="49"/>
                  </a:moveTo>
                  <a:lnTo>
                    <a:pt x="65" y="0"/>
                  </a:lnTo>
                  <a:lnTo>
                    <a:pt x="0" y="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06" name="Line 1430"/>
            <p:cNvSpPr>
              <a:spLocks noChangeShapeType="1"/>
            </p:cNvSpPr>
            <p:nvPr/>
          </p:nvSpPr>
          <p:spPr bwMode="auto">
            <a:xfrm flipV="1">
              <a:off x="4976" y="3075"/>
              <a:ext cx="4" cy="4"/>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07" name="Freeform 1431"/>
            <p:cNvSpPr>
              <a:spLocks/>
            </p:cNvSpPr>
            <p:nvPr/>
          </p:nvSpPr>
          <p:spPr bwMode="auto">
            <a:xfrm>
              <a:off x="4977" y="3081"/>
              <a:ext cx="6" cy="4"/>
            </a:xfrm>
            <a:custGeom>
              <a:avLst/>
              <a:gdLst>
                <a:gd name="T0" fmla="*/ 0 w 99"/>
                <a:gd name="T1" fmla="*/ 48 h 48"/>
                <a:gd name="T2" fmla="*/ 99 w 99"/>
                <a:gd name="T3" fmla="*/ 0 h 48"/>
                <a:gd name="T4" fmla="*/ 0 w 99"/>
                <a:gd name="T5" fmla="*/ 48 h 48"/>
              </a:gdLst>
              <a:ahLst/>
              <a:cxnLst>
                <a:cxn ang="0">
                  <a:pos x="T0" y="T1"/>
                </a:cxn>
                <a:cxn ang="0">
                  <a:pos x="T2" y="T3"/>
                </a:cxn>
                <a:cxn ang="0">
                  <a:pos x="T4" y="T5"/>
                </a:cxn>
              </a:cxnLst>
              <a:rect l="0" t="0" r="r" b="b"/>
              <a:pathLst>
                <a:path w="99" h="48">
                  <a:moveTo>
                    <a:pt x="0" y="48"/>
                  </a:moveTo>
                  <a:lnTo>
                    <a:pt x="99" y="0"/>
                  </a:lnTo>
                  <a:lnTo>
                    <a:pt x="0"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08" name="Line 1432"/>
            <p:cNvSpPr>
              <a:spLocks noChangeShapeType="1"/>
            </p:cNvSpPr>
            <p:nvPr/>
          </p:nvSpPr>
          <p:spPr bwMode="auto">
            <a:xfrm flipV="1">
              <a:off x="4977" y="3081"/>
              <a:ext cx="6" cy="4"/>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09" name="Freeform 1433"/>
            <p:cNvSpPr>
              <a:spLocks/>
            </p:cNvSpPr>
            <p:nvPr/>
          </p:nvSpPr>
          <p:spPr bwMode="auto">
            <a:xfrm>
              <a:off x="4977" y="3079"/>
              <a:ext cx="5" cy="3"/>
            </a:xfrm>
            <a:custGeom>
              <a:avLst/>
              <a:gdLst>
                <a:gd name="T0" fmla="*/ 0 w 72"/>
                <a:gd name="T1" fmla="*/ 39 h 39"/>
                <a:gd name="T2" fmla="*/ 72 w 72"/>
                <a:gd name="T3" fmla="*/ 0 h 39"/>
                <a:gd name="T4" fmla="*/ 0 w 72"/>
                <a:gd name="T5" fmla="*/ 39 h 39"/>
              </a:gdLst>
              <a:ahLst/>
              <a:cxnLst>
                <a:cxn ang="0">
                  <a:pos x="T0" y="T1"/>
                </a:cxn>
                <a:cxn ang="0">
                  <a:pos x="T2" y="T3"/>
                </a:cxn>
                <a:cxn ang="0">
                  <a:pos x="T4" y="T5"/>
                </a:cxn>
              </a:cxnLst>
              <a:rect l="0" t="0" r="r" b="b"/>
              <a:pathLst>
                <a:path w="72" h="39">
                  <a:moveTo>
                    <a:pt x="0" y="39"/>
                  </a:moveTo>
                  <a:lnTo>
                    <a:pt x="72" y="0"/>
                  </a:lnTo>
                  <a:lnTo>
                    <a:pt x="0"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10" name="Line 1434"/>
            <p:cNvSpPr>
              <a:spLocks noChangeShapeType="1"/>
            </p:cNvSpPr>
            <p:nvPr/>
          </p:nvSpPr>
          <p:spPr bwMode="auto">
            <a:xfrm flipV="1">
              <a:off x="4977" y="3079"/>
              <a:ext cx="5" cy="3"/>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11" name="Freeform 1435"/>
            <p:cNvSpPr>
              <a:spLocks/>
            </p:cNvSpPr>
            <p:nvPr/>
          </p:nvSpPr>
          <p:spPr bwMode="auto">
            <a:xfrm>
              <a:off x="4979" y="3084"/>
              <a:ext cx="5" cy="3"/>
            </a:xfrm>
            <a:custGeom>
              <a:avLst/>
              <a:gdLst>
                <a:gd name="T0" fmla="*/ 0 w 74"/>
                <a:gd name="T1" fmla="*/ 32 h 32"/>
                <a:gd name="T2" fmla="*/ 74 w 74"/>
                <a:gd name="T3" fmla="*/ 0 h 32"/>
                <a:gd name="T4" fmla="*/ 0 w 74"/>
                <a:gd name="T5" fmla="*/ 32 h 32"/>
              </a:gdLst>
              <a:ahLst/>
              <a:cxnLst>
                <a:cxn ang="0">
                  <a:pos x="T0" y="T1"/>
                </a:cxn>
                <a:cxn ang="0">
                  <a:pos x="T2" y="T3"/>
                </a:cxn>
                <a:cxn ang="0">
                  <a:pos x="T4" y="T5"/>
                </a:cxn>
              </a:cxnLst>
              <a:rect l="0" t="0" r="r" b="b"/>
              <a:pathLst>
                <a:path w="74" h="32">
                  <a:moveTo>
                    <a:pt x="0" y="32"/>
                  </a:moveTo>
                  <a:lnTo>
                    <a:pt x="74" y="0"/>
                  </a:lnTo>
                  <a:lnTo>
                    <a:pt x="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12" name="Line 1436"/>
            <p:cNvSpPr>
              <a:spLocks noChangeShapeType="1"/>
            </p:cNvSpPr>
            <p:nvPr/>
          </p:nvSpPr>
          <p:spPr bwMode="auto">
            <a:xfrm flipV="1">
              <a:off x="4979" y="3084"/>
              <a:ext cx="5" cy="3"/>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13" name="Freeform 1437"/>
            <p:cNvSpPr>
              <a:spLocks/>
            </p:cNvSpPr>
            <p:nvPr/>
          </p:nvSpPr>
          <p:spPr bwMode="auto">
            <a:xfrm>
              <a:off x="4981" y="3091"/>
              <a:ext cx="5" cy="1"/>
            </a:xfrm>
            <a:custGeom>
              <a:avLst/>
              <a:gdLst>
                <a:gd name="T0" fmla="*/ 0 w 81"/>
                <a:gd name="T1" fmla="*/ 20 h 20"/>
                <a:gd name="T2" fmla="*/ 81 w 81"/>
                <a:gd name="T3" fmla="*/ 0 h 20"/>
                <a:gd name="T4" fmla="*/ 0 w 81"/>
                <a:gd name="T5" fmla="*/ 20 h 20"/>
              </a:gdLst>
              <a:ahLst/>
              <a:cxnLst>
                <a:cxn ang="0">
                  <a:pos x="T0" y="T1"/>
                </a:cxn>
                <a:cxn ang="0">
                  <a:pos x="T2" y="T3"/>
                </a:cxn>
                <a:cxn ang="0">
                  <a:pos x="T4" y="T5"/>
                </a:cxn>
              </a:cxnLst>
              <a:rect l="0" t="0" r="r" b="b"/>
              <a:pathLst>
                <a:path w="81" h="20">
                  <a:moveTo>
                    <a:pt x="0" y="20"/>
                  </a:moveTo>
                  <a:lnTo>
                    <a:pt x="81" y="0"/>
                  </a:lnTo>
                  <a:lnTo>
                    <a:pt x="0"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14" name="Line 1438"/>
            <p:cNvSpPr>
              <a:spLocks noChangeShapeType="1"/>
            </p:cNvSpPr>
            <p:nvPr/>
          </p:nvSpPr>
          <p:spPr bwMode="auto">
            <a:xfrm flipV="1">
              <a:off x="4981" y="3091"/>
              <a:ext cx="5"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15" name="Freeform 1439"/>
            <p:cNvSpPr>
              <a:spLocks/>
            </p:cNvSpPr>
            <p:nvPr/>
          </p:nvSpPr>
          <p:spPr bwMode="auto">
            <a:xfrm>
              <a:off x="4980" y="3088"/>
              <a:ext cx="6" cy="2"/>
            </a:xfrm>
            <a:custGeom>
              <a:avLst/>
              <a:gdLst>
                <a:gd name="T0" fmla="*/ 0 w 81"/>
                <a:gd name="T1" fmla="*/ 23 h 23"/>
                <a:gd name="T2" fmla="*/ 81 w 81"/>
                <a:gd name="T3" fmla="*/ 0 h 23"/>
                <a:gd name="T4" fmla="*/ 0 w 81"/>
                <a:gd name="T5" fmla="*/ 23 h 23"/>
              </a:gdLst>
              <a:ahLst/>
              <a:cxnLst>
                <a:cxn ang="0">
                  <a:pos x="T0" y="T1"/>
                </a:cxn>
                <a:cxn ang="0">
                  <a:pos x="T2" y="T3"/>
                </a:cxn>
                <a:cxn ang="0">
                  <a:pos x="T4" y="T5"/>
                </a:cxn>
              </a:cxnLst>
              <a:rect l="0" t="0" r="r" b="b"/>
              <a:pathLst>
                <a:path w="81" h="23">
                  <a:moveTo>
                    <a:pt x="0" y="23"/>
                  </a:moveTo>
                  <a:lnTo>
                    <a:pt x="81" y="0"/>
                  </a:lnTo>
                  <a:lnTo>
                    <a:pt x="0"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16" name="Line 1440"/>
            <p:cNvSpPr>
              <a:spLocks noChangeShapeType="1"/>
            </p:cNvSpPr>
            <p:nvPr/>
          </p:nvSpPr>
          <p:spPr bwMode="auto">
            <a:xfrm flipV="1">
              <a:off x="4980" y="3088"/>
              <a:ext cx="6" cy="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17" name="Freeform 1441"/>
            <p:cNvSpPr>
              <a:spLocks/>
            </p:cNvSpPr>
            <p:nvPr/>
          </p:nvSpPr>
          <p:spPr bwMode="auto">
            <a:xfrm>
              <a:off x="4981" y="3094"/>
              <a:ext cx="6" cy="1"/>
            </a:xfrm>
            <a:custGeom>
              <a:avLst/>
              <a:gdLst>
                <a:gd name="T0" fmla="*/ 0 w 78"/>
                <a:gd name="T1" fmla="*/ 16 h 16"/>
                <a:gd name="T2" fmla="*/ 78 w 78"/>
                <a:gd name="T3" fmla="*/ 0 h 16"/>
                <a:gd name="T4" fmla="*/ 0 w 78"/>
                <a:gd name="T5" fmla="*/ 16 h 16"/>
              </a:gdLst>
              <a:ahLst/>
              <a:cxnLst>
                <a:cxn ang="0">
                  <a:pos x="T0" y="T1"/>
                </a:cxn>
                <a:cxn ang="0">
                  <a:pos x="T2" y="T3"/>
                </a:cxn>
                <a:cxn ang="0">
                  <a:pos x="T4" y="T5"/>
                </a:cxn>
              </a:cxnLst>
              <a:rect l="0" t="0" r="r" b="b"/>
              <a:pathLst>
                <a:path w="78" h="16">
                  <a:moveTo>
                    <a:pt x="0" y="16"/>
                  </a:moveTo>
                  <a:lnTo>
                    <a:pt x="78" y="0"/>
                  </a:lnTo>
                  <a:lnTo>
                    <a:pt x="0"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18" name="Line 1442"/>
            <p:cNvSpPr>
              <a:spLocks noChangeShapeType="1"/>
            </p:cNvSpPr>
            <p:nvPr/>
          </p:nvSpPr>
          <p:spPr bwMode="auto">
            <a:xfrm flipV="1">
              <a:off x="4981" y="3094"/>
              <a:ext cx="6"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19" name="Freeform 1443"/>
            <p:cNvSpPr>
              <a:spLocks/>
            </p:cNvSpPr>
            <p:nvPr/>
          </p:nvSpPr>
          <p:spPr bwMode="auto">
            <a:xfrm>
              <a:off x="4980" y="3101"/>
              <a:ext cx="8" cy="1"/>
            </a:xfrm>
            <a:custGeom>
              <a:avLst/>
              <a:gdLst>
                <a:gd name="T0" fmla="*/ 0 w 113"/>
                <a:gd name="T1" fmla="*/ 3 h 3"/>
                <a:gd name="T2" fmla="*/ 113 w 113"/>
                <a:gd name="T3" fmla="*/ 0 h 3"/>
                <a:gd name="T4" fmla="*/ 0 w 113"/>
                <a:gd name="T5" fmla="*/ 3 h 3"/>
              </a:gdLst>
              <a:ahLst/>
              <a:cxnLst>
                <a:cxn ang="0">
                  <a:pos x="T0" y="T1"/>
                </a:cxn>
                <a:cxn ang="0">
                  <a:pos x="T2" y="T3"/>
                </a:cxn>
                <a:cxn ang="0">
                  <a:pos x="T4" y="T5"/>
                </a:cxn>
              </a:cxnLst>
              <a:rect l="0" t="0" r="r" b="b"/>
              <a:pathLst>
                <a:path w="113" h="3">
                  <a:moveTo>
                    <a:pt x="0" y="3"/>
                  </a:moveTo>
                  <a:lnTo>
                    <a:pt x="113" y="0"/>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20" name="Line 1444"/>
            <p:cNvSpPr>
              <a:spLocks noChangeShapeType="1"/>
            </p:cNvSpPr>
            <p:nvPr/>
          </p:nvSpPr>
          <p:spPr bwMode="auto">
            <a:xfrm flipV="1">
              <a:off x="4980" y="3101"/>
              <a:ext cx="8"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21" name="Freeform 1445"/>
            <p:cNvSpPr>
              <a:spLocks/>
            </p:cNvSpPr>
            <p:nvPr/>
          </p:nvSpPr>
          <p:spPr bwMode="auto">
            <a:xfrm>
              <a:off x="4982" y="3098"/>
              <a:ext cx="5" cy="1"/>
            </a:xfrm>
            <a:custGeom>
              <a:avLst/>
              <a:gdLst>
                <a:gd name="T0" fmla="*/ 0 w 83"/>
                <a:gd name="T1" fmla="*/ 7 h 7"/>
                <a:gd name="T2" fmla="*/ 83 w 83"/>
                <a:gd name="T3" fmla="*/ 0 h 7"/>
                <a:gd name="T4" fmla="*/ 0 w 83"/>
                <a:gd name="T5" fmla="*/ 7 h 7"/>
              </a:gdLst>
              <a:ahLst/>
              <a:cxnLst>
                <a:cxn ang="0">
                  <a:pos x="T0" y="T1"/>
                </a:cxn>
                <a:cxn ang="0">
                  <a:pos x="T2" y="T3"/>
                </a:cxn>
                <a:cxn ang="0">
                  <a:pos x="T4" y="T5"/>
                </a:cxn>
              </a:cxnLst>
              <a:rect l="0" t="0" r="r" b="b"/>
              <a:pathLst>
                <a:path w="83" h="7">
                  <a:moveTo>
                    <a:pt x="0" y="7"/>
                  </a:moveTo>
                  <a:lnTo>
                    <a:pt x="83" y="0"/>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22" name="Line 1446"/>
            <p:cNvSpPr>
              <a:spLocks noChangeShapeType="1"/>
            </p:cNvSpPr>
            <p:nvPr/>
          </p:nvSpPr>
          <p:spPr bwMode="auto">
            <a:xfrm flipV="1">
              <a:off x="4982" y="3098"/>
              <a:ext cx="5"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23" name="Freeform 1447"/>
            <p:cNvSpPr>
              <a:spLocks/>
            </p:cNvSpPr>
            <p:nvPr/>
          </p:nvSpPr>
          <p:spPr bwMode="auto">
            <a:xfrm>
              <a:off x="4982" y="3104"/>
              <a:ext cx="5" cy="1"/>
            </a:xfrm>
            <a:custGeom>
              <a:avLst/>
              <a:gdLst>
                <a:gd name="T0" fmla="*/ 0 w 81"/>
                <a:gd name="T1" fmla="*/ 81 w 81"/>
                <a:gd name="T2" fmla="*/ 0 w 81"/>
              </a:gdLst>
              <a:ahLst/>
              <a:cxnLst>
                <a:cxn ang="0">
                  <a:pos x="T0" y="0"/>
                </a:cxn>
                <a:cxn ang="0">
                  <a:pos x="T1" y="0"/>
                </a:cxn>
                <a:cxn ang="0">
                  <a:pos x="T2" y="0"/>
                </a:cxn>
              </a:cxnLst>
              <a:rect l="0" t="0" r="r" b="b"/>
              <a:pathLst>
                <a:path w="81">
                  <a:moveTo>
                    <a:pt x="0" y="0"/>
                  </a:moveTo>
                  <a:lnTo>
                    <a:pt x="81"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24" name="Line 1448"/>
            <p:cNvSpPr>
              <a:spLocks noChangeShapeType="1"/>
            </p:cNvSpPr>
            <p:nvPr/>
          </p:nvSpPr>
          <p:spPr bwMode="auto">
            <a:xfrm>
              <a:off x="4982" y="3104"/>
              <a:ext cx="5"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25" name="Freeform 1449"/>
            <p:cNvSpPr>
              <a:spLocks/>
            </p:cNvSpPr>
            <p:nvPr/>
          </p:nvSpPr>
          <p:spPr bwMode="auto">
            <a:xfrm>
              <a:off x="4979" y="3091"/>
              <a:ext cx="7" cy="2"/>
            </a:xfrm>
            <a:custGeom>
              <a:avLst/>
              <a:gdLst>
                <a:gd name="T0" fmla="*/ 0 w 106"/>
                <a:gd name="T1" fmla="*/ 25 h 25"/>
                <a:gd name="T2" fmla="*/ 106 w 106"/>
                <a:gd name="T3" fmla="*/ 0 h 25"/>
                <a:gd name="T4" fmla="*/ 0 w 106"/>
                <a:gd name="T5" fmla="*/ 25 h 25"/>
              </a:gdLst>
              <a:ahLst/>
              <a:cxnLst>
                <a:cxn ang="0">
                  <a:pos x="T0" y="T1"/>
                </a:cxn>
                <a:cxn ang="0">
                  <a:pos x="T2" y="T3"/>
                </a:cxn>
                <a:cxn ang="0">
                  <a:pos x="T4" y="T5"/>
                </a:cxn>
              </a:cxnLst>
              <a:rect l="0" t="0" r="r" b="b"/>
              <a:pathLst>
                <a:path w="106" h="25">
                  <a:moveTo>
                    <a:pt x="0" y="25"/>
                  </a:moveTo>
                  <a:lnTo>
                    <a:pt x="106" y="0"/>
                  </a:lnTo>
                  <a:lnTo>
                    <a:pt x="0" y="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26" name="Line 1450"/>
            <p:cNvSpPr>
              <a:spLocks noChangeShapeType="1"/>
            </p:cNvSpPr>
            <p:nvPr/>
          </p:nvSpPr>
          <p:spPr bwMode="auto">
            <a:xfrm flipV="1">
              <a:off x="4979" y="3091"/>
              <a:ext cx="7" cy="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27" name="Freeform 1451"/>
            <p:cNvSpPr>
              <a:spLocks/>
            </p:cNvSpPr>
            <p:nvPr/>
          </p:nvSpPr>
          <p:spPr bwMode="auto">
            <a:xfrm>
              <a:off x="4980" y="3088"/>
              <a:ext cx="6" cy="2"/>
            </a:xfrm>
            <a:custGeom>
              <a:avLst/>
              <a:gdLst>
                <a:gd name="T0" fmla="*/ 0 w 81"/>
                <a:gd name="T1" fmla="*/ 23 h 23"/>
                <a:gd name="T2" fmla="*/ 81 w 81"/>
                <a:gd name="T3" fmla="*/ 0 h 23"/>
                <a:gd name="T4" fmla="*/ 0 w 81"/>
                <a:gd name="T5" fmla="*/ 23 h 23"/>
              </a:gdLst>
              <a:ahLst/>
              <a:cxnLst>
                <a:cxn ang="0">
                  <a:pos x="T0" y="T1"/>
                </a:cxn>
                <a:cxn ang="0">
                  <a:pos x="T2" y="T3"/>
                </a:cxn>
                <a:cxn ang="0">
                  <a:pos x="T4" y="T5"/>
                </a:cxn>
              </a:cxnLst>
              <a:rect l="0" t="0" r="r" b="b"/>
              <a:pathLst>
                <a:path w="81" h="23">
                  <a:moveTo>
                    <a:pt x="0" y="23"/>
                  </a:moveTo>
                  <a:lnTo>
                    <a:pt x="81" y="0"/>
                  </a:lnTo>
                  <a:lnTo>
                    <a:pt x="0"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28" name="Line 1452"/>
            <p:cNvSpPr>
              <a:spLocks noChangeShapeType="1"/>
            </p:cNvSpPr>
            <p:nvPr/>
          </p:nvSpPr>
          <p:spPr bwMode="auto">
            <a:xfrm flipV="1">
              <a:off x="4980" y="3088"/>
              <a:ext cx="6" cy="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29" name="Freeform 1453"/>
            <p:cNvSpPr>
              <a:spLocks/>
            </p:cNvSpPr>
            <p:nvPr/>
          </p:nvSpPr>
          <p:spPr bwMode="auto">
            <a:xfrm>
              <a:off x="4981" y="3094"/>
              <a:ext cx="6" cy="1"/>
            </a:xfrm>
            <a:custGeom>
              <a:avLst/>
              <a:gdLst>
                <a:gd name="T0" fmla="*/ 0 w 78"/>
                <a:gd name="T1" fmla="*/ 16 h 16"/>
                <a:gd name="T2" fmla="*/ 78 w 78"/>
                <a:gd name="T3" fmla="*/ 0 h 16"/>
                <a:gd name="T4" fmla="*/ 0 w 78"/>
                <a:gd name="T5" fmla="*/ 16 h 16"/>
              </a:gdLst>
              <a:ahLst/>
              <a:cxnLst>
                <a:cxn ang="0">
                  <a:pos x="T0" y="T1"/>
                </a:cxn>
                <a:cxn ang="0">
                  <a:pos x="T2" y="T3"/>
                </a:cxn>
                <a:cxn ang="0">
                  <a:pos x="T4" y="T5"/>
                </a:cxn>
              </a:cxnLst>
              <a:rect l="0" t="0" r="r" b="b"/>
              <a:pathLst>
                <a:path w="78" h="16">
                  <a:moveTo>
                    <a:pt x="0" y="16"/>
                  </a:moveTo>
                  <a:lnTo>
                    <a:pt x="78" y="0"/>
                  </a:lnTo>
                  <a:lnTo>
                    <a:pt x="0"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30" name="Line 1454"/>
            <p:cNvSpPr>
              <a:spLocks noChangeShapeType="1"/>
            </p:cNvSpPr>
            <p:nvPr/>
          </p:nvSpPr>
          <p:spPr bwMode="auto">
            <a:xfrm flipV="1">
              <a:off x="4981" y="3094"/>
              <a:ext cx="6"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31" name="Freeform 1455"/>
            <p:cNvSpPr>
              <a:spLocks/>
            </p:cNvSpPr>
            <p:nvPr/>
          </p:nvSpPr>
          <p:spPr bwMode="auto">
            <a:xfrm>
              <a:off x="4980" y="3110"/>
              <a:ext cx="7" cy="1"/>
            </a:xfrm>
            <a:custGeom>
              <a:avLst/>
              <a:gdLst>
                <a:gd name="T0" fmla="*/ 0 w 108"/>
                <a:gd name="T1" fmla="*/ 0 h 19"/>
                <a:gd name="T2" fmla="*/ 108 w 108"/>
                <a:gd name="T3" fmla="*/ 19 h 19"/>
                <a:gd name="T4" fmla="*/ 0 w 108"/>
                <a:gd name="T5" fmla="*/ 0 h 19"/>
              </a:gdLst>
              <a:ahLst/>
              <a:cxnLst>
                <a:cxn ang="0">
                  <a:pos x="T0" y="T1"/>
                </a:cxn>
                <a:cxn ang="0">
                  <a:pos x="T2" y="T3"/>
                </a:cxn>
                <a:cxn ang="0">
                  <a:pos x="T4" y="T5"/>
                </a:cxn>
              </a:cxnLst>
              <a:rect l="0" t="0" r="r" b="b"/>
              <a:pathLst>
                <a:path w="108" h="19">
                  <a:moveTo>
                    <a:pt x="0" y="0"/>
                  </a:moveTo>
                  <a:lnTo>
                    <a:pt x="108"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32" name="Line 1456"/>
            <p:cNvSpPr>
              <a:spLocks noChangeShapeType="1"/>
            </p:cNvSpPr>
            <p:nvPr/>
          </p:nvSpPr>
          <p:spPr bwMode="auto">
            <a:xfrm>
              <a:off x="4980" y="3110"/>
              <a:ext cx="7"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33" name="Freeform 1457"/>
            <p:cNvSpPr>
              <a:spLocks/>
            </p:cNvSpPr>
            <p:nvPr/>
          </p:nvSpPr>
          <p:spPr bwMode="auto">
            <a:xfrm>
              <a:off x="4982" y="3108"/>
              <a:ext cx="5" cy="1"/>
            </a:xfrm>
            <a:custGeom>
              <a:avLst/>
              <a:gdLst>
                <a:gd name="T0" fmla="*/ 0 w 83"/>
                <a:gd name="T1" fmla="*/ 0 h 14"/>
                <a:gd name="T2" fmla="*/ 83 w 83"/>
                <a:gd name="T3" fmla="*/ 14 h 14"/>
                <a:gd name="T4" fmla="*/ 0 w 83"/>
                <a:gd name="T5" fmla="*/ 0 h 14"/>
              </a:gdLst>
              <a:ahLst/>
              <a:cxnLst>
                <a:cxn ang="0">
                  <a:pos x="T0" y="T1"/>
                </a:cxn>
                <a:cxn ang="0">
                  <a:pos x="T2" y="T3"/>
                </a:cxn>
                <a:cxn ang="0">
                  <a:pos x="T4" y="T5"/>
                </a:cxn>
              </a:cxnLst>
              <a:rect l="0" t="0" r="r" b="b"/>
              <a:pathLst>
                <a:path w="83" h="14">
                  <a:moveTo>
                    <a:pt x="0" y="0"/>
                  </a:moveTo>
                  <a:lnTo>
                    <a:pt x="83" y="1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34" name="Line 1458"/>
            <p:cNvSpPr>
              <a:spLocks noChangeShapeType="1"/>
            </p:cNvSpPr>
            <p:nvPr/>
          </p:nvSpPr>
          <p:spPr bwMode="auto">
            <a:xfrm>
              <a:off x="4982" y="3108"/>
              <a:ext cx="5"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35" name="Freeform 1459"/>
            <p:cNvSpPr>
              <a:spLocks/>
            </p:cNvSpPr>
            <p:nvPr/>
          </p:nvSpPr>
          <p:spPr bwMode="auto">
            <a:xfrm>
              <a:off x="4981" y="3113"/>
              <a:ext cx="5" cy="2"/>
            </a:xfrm>
            <a:custGeom>
              <a:avLst/>
              <a:gdLst>
                <a:gd name="T0" fmla="*/ 0 w 79"/>
                <a:gd name="T1" fmla="*/ 0 h 18"/>
                <a:gd name="T2" fmla="*/ 79 w 79"/>
                <a:gd name="T3" fmla="*/ 18 h 18"/>
                <a:gd name="T4" fmla="*/ 0 w 79"/>
                <a:gd name="T5" fmla="*/ 0 h 18"/>
              </a:gdLst>
              <a:ahLst/>
              <a:cxnLst>
                <a:cxn ang="0">
                  <a:pos x="T0" y="T1"/>
                </a:cxn>
                <a:cxn ang="0">
                  <a:pos x="T2" y="T3"/>
                </a:cxn>
                <a:cxn ang="0">
                  <a:pos x="T4" y="T5"/>
                </a:cxn>
              </a:cxnLst>
              <a:rect l="0" t="0" r="r" b="b"/>
              <a:pathLst>
                <a:path w="79" h="18">
                  <a:moveTo>
                    <a:pt x="0" y="0"/>
                  </a:moveTo>
                  <a:lnTo>
                    <a:pt x="79" y="18"/>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36" name="Line 1460"/>
            <p:cNvSpPr>
              <a:spLocks noChangeShapeType="1"/>
            </p:cNvSpPr>
            <p:nvPr/>
          </p:nvSpPr>
          <p:spPr bwMode="auto">
            <a:xfrm>
              <a:off x="4981" y="3113"/>
              <a:ext cx="5" cy="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37" name="Freeform 1461"/>
            <p:cNvSpPr>
              <a:spLocks/>
            </p:cNvSpPr>
            <p:nvPr/>
          </p:nvSpPr>
          <p:spPr bwMode="auto">
            <a:xfrm>
              <a:off x="4977" y="3118"/>
              <a:ext cx="7" cy="3"/>
            </a:xfrm>
            <a:custGeom>
              <a:avLst/>
              <a:gdLst>
                <a:gd name="T0" fmla="*/ 0 w 100"/>
                <a:gd name="T1" fmla="*/ 0 h 44"/>
                <a:gd name="T2" fmla="*/ 100 w 100"/>
                <a:gd name="T3" fmla="*/ 44 h 44"/>
                <a:gd name="T4" fmla="*/ 0 w 100"/>
                <a:gd name="T5" fmla="*/ 0 h 44"/>
              </a:gdLst>
              <a:ahLst/>
              <a:cxnLst>
                <a:cxn ang="0">
                  <a:pos x="T0" y="T1"/>
                </a:cxn>
                <a:cxn ang="0">
                  <a:pos x="T2" y="T3"/>
                </a:cxn>
                <a:cxn ang="0">
                  <a:pos x="T4" y="T5"/>
                </a:cxn>
              </a:cxnLst>
              <a:rect l="0" t="0" r="r" b="b"/>
              <a:pathLst>
                <a:path w="100" h="44">
                  <a:moveTo>
                    <a:pt x="0" y="0"/>
                  </a:moveTo>
                  <a:lnTo>
                    <a:pt x="100" y="4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38" name="Line 1462"/>
            <p:cNvSpPr>
              <a:spLocks noChangeShapeType="1"/>
            </p:cNvSpPr>
            <p:nvPr/>
          </p:nvSpPr>
          <p:spPr bwMode="auto">
            <a:xfrm>
              <a:off x="4977" y="3118"/>
              <a:ext cx="7" cy="3"/>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39" name="Freeform 1463"/>
            <p:cNvSpPr>
              <a:spLocks/>
            </p:cNvSpPr>
            <p:nvPr/>
          </p:nvSpPr>
          <p:spPr bwMode="auto">
            <a:xfrm>
              <a:off x="4980" y="3116"/>
              <a:ext cx="5" cy="3"/>
            </a:xfrm>
            <a:custGeom>
              <a:avLst/>
              <a:gdLst>
                <a:gd name="T0" fmla="*/ 0 w 77"/>
                <a:gd name="T1" fmla="*/ 0 h 30"/>
                <a:gd name="T2" fmla="*/ 77 w 77"/>
                <a:gd name="T3" fmla="*/ 30 h 30"/>
                <a:gd name="T4" fmla="*/ 0 w 77"/>
                <a:gd name="T5" fmla="*/ 0 h 30"/>
              </a:gdLst>
              <a:ahLst/>
              <a:cxnLst>
                <a:cxn ang="0">
                  <a:pos x="T0" y="T1"/>
                </a:cxn>
                <a:cxn ang="0">
                  <a:pos x="T2" y="T3"/>
                </a:cxn>
                <a:cxn ang="0">
                  <a:pos x="T4" y="T5"/>
                </a:cxn>
              </a:cxnLst>
              <a:rect l="0" t="0" r="r" b="b"/>
              <a:pathLst>
                <a:path w="77" h="30">
                  <a:moveTo>
                    <a:pt x="0" y="0"/>
                  </a:moveTo>
                  <a:lnTo>
                    <a:pt x="77" y="3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40" name="Line 1464"/>
            <p:cNvSpPr>
              <a:spLocks noChangeShapeType="1"/>
            </p:cNvSpPr>
            <p:nvPr/>
          </p:nvSpPr>
          <p:spPr bwMode="auto">
            <a:xfrm>
              <a:off x="4980" y="3116"/>
              <a:ext cx="5" cy="3"/>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41" name="Freeform 1465"/>
            <p:cNvSpPr>
              <a:spLocks/>
            </p:cNvSpPr>
            <p:nvPr/>
          </p:nvSpPr>
          <p:spPr bwMode="auto">
            <a:xfrm>
              <a:off x="4978" y="3122"/>
              <a:ext cx="4" cy="2"/>
            </a:xfrm>
            <a:custGeom>
              <a:avLst/>
              <a:gdLst>
                <a:gd name="T0" fmla="*/ 0 w 72"/>
                <a:gd name="T1" fmla="*/ 0 h 35"/>
                <a:gd name="T2" fmla="*/ 72 w 72"/>
                <a:gd name="T3" fmla="*/ 35 h 35"/>
                <a:gd name="T4" fmla="*/ 0 w 72"/>
                <a:gd name="T5" fmla="*/ 0 h 35"/>
              </a:gdLst>
              <a:ahLst/>
              <a:cxnLst>
                <a:cxn ang="0">
                  <a:pos x="T0" y="T1"/>
                </a:cxn>
                <a:cxn ang="0">
                  <a:pos x="T2" y="T3"/>
                </a:cxn>
                <a:cxn ang="0">
                  <a:pos x="T4" y="T5"/>
                </a:cxn>
              </a:cxnLst>
              <a:rect l="0" t="0" r="r" b="b"/>
              <a:pathLst>
                <a:path w="72" h="35">
                  <a:moveTo>
                    <a:pt x="0" y="0"/>
                  </a:moveTo>
                  <a:lnTo>
                    <a:pt x="72" y="3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42" name="Line 1466"/>
            <p:cNvSpPr>
              <a:spLocks noChangeShapeType="1"/>
            </p:cNvSpPr>
            <p:nvPr/>
          </p:nvSpPr>
          <p:spPr bwMode="auto">
            <a:xfrm>
              <a:off x="4978" y="3122"/>
              <a:ext cx="4" cy="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43" name="Freeform 1467"/>
            <p:cNvSpPr>
              <a:spLocks/>
            </p:cNvSpPr>
            <p:nvPr/>
          </p:nvSpPr>
          <p:spPr bwMode="auto">
            <a:xfrm>
              <a:off x="4922" y="3064"/>
              <a:ext cx="4" cy="7"/>
            </a:xfrm>
            <a:custGeom>
              <a:avLst/>
              <a:gdLst>
                <a:gd name="T0" fmla="*/ 67 w 67"/>
                <a:gd name="T1" fmla="*/ 90 h 90"/>
                <a:gd name="T2" fmla="*/ 0 w 67"/>
                <a:gd name="T3" fmla="*/ 0 h 90"/>
                <a:gd name="T4" fmla="*/ 67 w 67"/>
                <a:gd name="T5" fmla="*/ 90 h 90"/>
              </a:gdLst>
              <a:ahLst/>
              <a:cxnLst>
                <a:cxn ang="0">
                  <a:pos x="T0" y="T1"/>
                </a:cxn>
                <a:cxn ang="0">
                  <a:pos x="T2" y="T3"/>
                </a:cxn>
                <a:cxn ang="0">
                  <a:pos x="T4" y="T5"/>
                </a:cxn>
              </a:cxnLst>
              <a:rect l="0" t="0" r="r" b="b"/>
              <a:pathLst>
                <a:path w="67" h="90">
                  <a:moveTo>
                    <a:pt x="67" y="90"/>
                  </a:moveTo>
                  <a:lnTo>
                    <a:pt x="0" y="0"/>
                  </a:lnTo>
                  <a:lnTo>
                    <a:pt x="67" y="9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44" name="Line 1468"/>
            <p:cNvSpPr>
              <a:spLocks noChangeShapeType="1"/>
            </p:cNvSpPr>
            <p:nvPr/>
          </p:nvSpPr>
          <p:spPr bwMode="auto">
            <a:xfrm flipH="1" flipV="1">
              <a:off x="4922" y="3064"/>
              <a:ext cx="4" cy="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45" name="Freeform 1469"/>
            <p:cNvSpPr>
              <a:spLocks/>
            </p:cNvSpPr>
            <p:nvPr/>
          </p:nvSpPr>
          <p:spPr bwMode="auto">
            <a:xfrm>
              <a:off x="4920" y="3066"/>
              <a:ext cx="3" cy="5"/>
            </a:xfrm>
            <a:custGeom>
              <a:avLst/>
              <a:gdLst>
                <a:gd name="T0" fmla="*/ 51 w 51"/>
                <a:gd name="T1" fmla="*/ 68 h 68"/>
                <a:gd name="T2" fmla="*/ 0 w 51"/>
                <a:gd name="T3" fmla="*/ 0 h 68"/>
                <a:gd name="T4" fmla="*/ 51 w 51"/>
                <a:gd name="T5" fmla="*/ 68 h 68"/>
              </a:gdLst>
              <a:ahLst/>
              <a:cxnLst>
                <a:cxn ang="0">
                  <a:pos x="T0" y="T1"/>
                </a:cxn>
                <a:cxn ang="0">
                  <a:pos x="T2" y="T3"/>
                </a:cxn>
                <a:cxn ang="0">
                  <a:pos x="T4" y="T5"/>
                </a:cxn>
              </a:cxnLst>
              <a:rect l="0" t="0" r="r" b="b"/>
              <a:pathLst>
                <a:path w="51" h="68">
                  <a:moveTo>
                    <a:pt x="51" y="68"/>
                  </a:moveTo>
                  <a:lnTo>
                    <a:pt x="0" y="0"/>
                  </a:lnTo>
                  <a:lnTo>
                    <a:pt x="51" y="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46" name="Line 1470"/>
            <p:cNvSpPr>
              <a:spLocks noChangeShapeType="1"/>
            </p:cNvSpPr>
            <p:nvPr/>
          </p:nvSpPr>
          <p:spPr bwMode="auto">
            <a:xfrm flipH="1" flipV="1">
              <a:off x="4920" y="3066"/>
              <a:ext cx="3" cy="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47" name="Freeform 1471"/>
            <p:cNvSpPr>
              <a:spLocks/>
            </p:cNvSpPr>
            <p:nvPr/>
          </p:nvSpPr>
          <p:spPr bwMode="auto">
            <a:xfrm>
              <a:off x="4924" y="3062"/>
              <a:ext cx="3" cy="5"/>
            </a:xfrm>
            <a:custGeom>
              <a:avLst/>
              <a:gdLst>
                <a:gd name="T0" fmla="*/ 47 w 47"/>
                <a:gd name="T1" fmla="*/ 64 h 64"/>
                <a:gd name="T2" fmla="*/ 0 w 47"/>
                <a:gd name="T3" fmla="*/ 0 h 64"/>
                <a:gd name="T4" fmla="*/ 47 w 47"/>
                <a:gd name="T5" fmla="*/ 64 h 64"/>
              </a:gdLst>
              <a:ahLst/>
              <a:cxnLst>
                <a:cxn ang="0">
                  <a:pos x="T0" y="T1"/>
                </a:cxn>
                <a:cxn ang="0">
                  <a:pos x="T2" y="T3"/>
                </a:cxn>
                <a:cxn ang="0">
                  <a:pos x="T4" y="T5"/>
                </a:cxn>
              </a:cxnLst>
              <a:rect l="0" t="0" r="r" b="b"/>
              <a:pathLst>
                <a:path w="47" h="64">
                  <a:moveTo>
                    <a:pt x="47" y="64"/>
                  </a:moveTo>
                  <a:lnTo>
                    <a:pt x="0" y="0"/>
                  </a:lnTo>
                  <a:lnTo>
                    <a:pt x="47"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48" name="Line 1472"/>
            <p:cNvSpPr>
              <a:spLocks noChangeShapeType="1"/>
            </p:cNvSpPr>
            <p:nvPr/>
          </p:nvSpPr>
          <p:spPr bwMode="auto">
            <a:xfrm flipH="1" flipV="1">
              <a:off x="4924" y="3062"/>
              <a:ext cx="3" cy="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49" name="Freeform 1473"/>
            <p:cNvSpPr>
              <a:spLocks/>
            </p:cNvSpPr>
            <p:nvPr/>
          </p:nvSpPr>
          <p:spPr bwMode="auto">
            <a:xfrm>
              <a:off x="4915" y="3071"/>
              <a:ext cx="5" cy="5"/>
            </a:xfrm>
            <a:custGeom>
              <a:avLst/>
              <a:gdLst>
                <a:gd name="T0" fmla="*/ 83 w 83"/>
                <a:gd name="T1" fmla="*/ 73 h 73"/>
                <a:gd name="T2" fmla="*/ 0 w 83"/>
                <a:gd name="T3" fmla="*/ 0 h 73"/>
                <a:gd name="T4" fmla="*/ 83 w 83"/>
                <a:gd name="T5" fmla="*/ 73 h 73"/>
              </a:gdLst>
              <a:ahLst/>
              <a:cxnLst>
                <a:cxn ang="0">
                  <a:pos x="T0" y="T1"/>
                </a:cxn>
                <a:cxn ang="0">
                  <a:pos x="T2" y="T3"/>
                </a:cxn>
                <a:cxn ang="0">
                  <a:pos x="T4" y="T5"/>
                </a:cxn>
              </a:cxnLst>
              <a:rect l="0" t="0" r="r" b="b"/>
              <a:pathLst>
                <a:path w="83" h="73">
                  <a:moveTo>
                    <a:pt x="83" y="73"/>
                  </a:moveTo>
                  <a:lnTo>
                    <a:pt x="0" y="0"/>
                  </a:lnTo>
                  <a:lnTo>
                    <a:pt x="83" y="7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50" name="Line 1474"/>
            <p:cNvSpPr>
              <a:spLocks noChangeShapeType="1"/>
            </p:cNvSpPr>
            <p:nvPr/>
          </p:nvSpPr>
          <p:spPr bwMode="auto">
            <a:xfrm flipH="1" flipV="1">
              <a:off x="4915" y="3071"/>
              <a:ext cx="5" cy="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51" name="Freeform 1475"/>
            <p:cNvSpPr>
              <a:spLocks/>
            </p:cNvSpPr>
            <p:nvPr/>
          </p:nvSpPr>
          <p:spPr bwMode="auto">
            <a:xfrm>
              <a:off x="4913" y="3073"/>
              <a:ext cx="5" cy="4"/>
            </a:xfrm>
            <a:custGeom>
              <a:avLst/>
              <a:gdLst>
                <a:gd name="T0" fmla="*/ 65 w 65"/>
                <a:gd name="T1" fmla="*/ 51 h 51"/>
                <a:gd name="T2" fmla="*/ 0 w 65"/>
                <a:gd name="T3" fmla="*/ 0 h 51"/>
                <a:gd name="T4" fmla="*/ 65 w 65"/>
                <a:gd name="T5" fmla="*/ 51 h 51"/>
              </a:gdLst>
              <a:ahLst/>
              <a:cxnLst>
                <a:cxn ang="0">
                  <a:pos x="T0" y="T1"/>
                </a:cxn>
                <a:cxn ang="0">
                  <a:pos x="T2" y="T3"/>
                </a:cxn>
                <a:cxn ang="0">
                  <a:pos x="T4" y="T5"/>
                </a:cxn>
              </a:cxnLst>
              <a:rect l="0" t="0" r="r" b="b"/>
              <a:pathLst>
                <a:path w="65" h="51">
                  <a:moveTo>
                    <a:pt x="65" y="51"/>
                  </a:moveTo>
                  <a:lnTo>
                    <a:pt x="0" y="0"/>
                  </a:lnTo>
                  <a:lnTo>
                    <a:pt x="65"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52" name="Line 1476"/>
            <p:cNvSpPr>
              <a:spLocks noChangeShapeType="1"/>
            </p:cNvSpPr>
            <p:nvPr/>
          </p:nvSpPr>
          <p:spPr bwMode="auto">
            <a:xfrm flipH="1" flipV="1">
              <a:off x="4913" y="3073"/>
              <a:ext cx="5" cy="4"/>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53" name="Freeform 1477"/>
            <p:cNvSpPr>
              <a:spLocks/>
            </p:cNvSpPr>
            <p:nvPr/>
          </p:nvSpPr>
          <p:spPr bwMode="auto">
            <a:xfrm>
              <a:off x="4917" y="3069"/>
              <a:ext cx="4" cy="4"/>
            </a:xfrm>
            <a:custGeom>
              <a:avLst/>
              <a:gdLst>
                <a:gd name="T0" fmla="*/ 59 w 59"/>
                <a:gd name="T1" fmla="*/ 56 h 56"/>
                <a:gd name="T2" fmla="*/ 0 w 59"/>
                <a:gd name="T3" fmla="*/ 0 h 56"/>
                <a:gd name="T4" fmla="*/ 59 w 59"/>
                <a:gd name="T5" fmla="*/ 56 h 56"/>
              </a:gdLst>
              <a:ahLst/>
              <a:cxnLst>
                <a:cxn ang="0">
                  <a:pos x="T0" y="T1"/>
                </a:cxn>
                <a:cxn ang="0">
                  <a:pos x="T2" y="T3"/>
                </a:cxn>
                <a:cxn ang="0">
                  <a:pos x="T4" y="T5"/>
                </a:cxn>
              </a:cxnLst>
              <a:rect l="0" t="0" r="r" b="b"/>
              <a:pathLst>
                <a:path w="59" h="56">
                  <a:moveTo>
                    <a:pt x="59" y="56"/>
                  </a:moveTo>
                  <a:lnTo>
                    <a:pt x="0" y="0"/>
                  </a:lnTo>
                  <a:lnTo>
                    <a:pt x="59" y="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54" name="Line 1478"/>
            <p:cNvSpPr>
              <a:spLocks noChangeShapeType="1"/>
            </p:cNvSpPr>
            <p:nvPr/>
          </p:nvSpPr>
          <p:spPr bwMode="auto">
            <a:xfrm flipH="1" flipV="1">
              <a:off x="4917" y="3069"/>
              <a:ext cx="4" cy="4"/>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55" name="Freeform 1479"/>
            <p:cNvSpPr>
              <a:spLocks/>
            </p:cNvSpPr>
            <p:nvPr/>
          </p:nvSpPr>
          <p:spPr bwMode="auto">
            <a:xfrm>
              <a:off x="4910" y="3079"/>
              <a:ext cx="6" cy="4"/>
            </a:xfrm>
            <a:custGeom>
              <a:avLst/>
              <a:gdLst>
                <a:gd name="T0" fmla="*/ 99 w 99"/>
                <a:gd name="T1" fmla="*/ 50 h 50"/>
                <a:gd name="T2" fmla="*/ 0 w 99"/>
                <a:gd name="T3" fmla="*/ 0 h 50"/>
                <a:gd name="T4" fmla="*/ 99 w 99"/>
                <a:gd name="T5" fmla="*/ 50 h 50"/>
              </a:gdLst>
              <a:ahLst/>
              <a:cxnLst>
                <a:cxn ang="0">
                  <a:pos x="T0" y="T1"/>
                </a:cxn>
                <a:cxn ang="0">
                  <a:pos x="T2" y="T3"/>
                </a:cxn>
                <a:cxn ang="0">
                  <a:pos x="T4" y="T5"/>
                </a:cxn>
              </a:cxnLst>
              <a:rect l="0" t="0" r="r" b="b"/>
              <a:pathLst>
                <a:path w="99" h="50">
                  <a:moveTo>
                    <a:pt x="99" y="50"/>
                  </a:moveTo>
                  <a:lnTo>
                    <a:pt x="0" y="0"/>
                  </a:lnTo>
                  <a:lnTo>
                    <a:pt x="99"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56" name="Line 1480"/>
            <p:cNvSpPr>
              <a:spLocks noChangeShapeType="1"/>
            </p:cNvSpPr>
            <p:nvPr/>
          </p:nvSpPr>
          <p:spPr bwMode="auto">
            <a:xfrm flipH="1" flipV="1">
              <a:off x="4910" y="3079"/>
              <a:ext cx="6" cy="4"/>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57" name="Freeform 1481"/>
            <p:cNvSpPr>
              <a:spLocks/>
            </p:cNvSpPr>
            <p:nvPr/>
          </p:nvSpPr>
          <p:spPr bwMode="auto">
            <a:xfrm>
              <a:off x="4909" y="3082"/>
              <a:ext cx="5" cy="3"/>
            </a:xfrm>
            <a:custGeom>
              <a:avLst/>
              <a:gdLst>
                <a:gd name="T0" fmla="*/ 76 w 76"/>
                <a:gd name="T1" fmla="*/ 36 h 36"/>
                <a:gd name="T2" fmla="*/ 0 w 76"/>
                <a:gd name="T3" fmla="*/ 0 h 36"/>
                <a:gd name="T4" fmla="*/ 76 w 76"/>
                <a:gd name="T5" fmla="*/ 36 h 36"/>
              </a:gdLst>
              <a:ahLst/>
              <a:cxnLst>
                <a:cxn ang="0">
                  <a:pos x="T0" y="T1"/>
                </a:cxn>
                <a:cxn ang="0">
                  <a:pos x="T2" y="T3"/>
                </a:cxn>
                <a:cxn ang="0">
                  <a:pos x="T4" y="T5"/>
                </a:cxn>
              </a:cxnLst>
              <a:rect l="0" t="0" r="r" b="b"/>
              <a:pathLst>
                <a:path w="76" h="36">
                  <a:moveTo>
                    <a:pt x="76" y="36"/>
                  </a:moveTo>
                  <a:lnTo>
                    <a:pt x="0" y="0"/>
                  </a:lnTo>
                  <a:lnTo>
                    <a:pt x="76"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58" name="Line 1482"/>
            <p:cNvSpPr>
              <a:spLocks noChangeShapeType="1"/>
            </p:cNvSpPr>
            <p:nvPr/>
          </p:nvSpPr>
          <p:spPr bwMode="auto">
            <a:xfrm flipH="1" flipV="1">
              <a:off x="4909" y="3082"/>
              <a:ext cx="5" cy="3"/>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59" name="Freeform 1483"/>
            <p:cNvSpPr>
              <a:spLocks/>
            </p:cNvSpPr>
            <p:nvPr/>
          </p:nvSpPr>
          <p:spPr bwMode="auto">
            <a:xfrm>
              <a:off x="4911" y="3077"/>
              <a:ext cx="5" cy="3"/>
            </a:xfrm>
            <a:custGeom>
              <a:avLst/>
              <a:gdLst>
                <a:gd name="T0" fmla="*/ 69 w 69"/>
                <a:gd name="T1" fmla="*/ 40 h 40"/>
                <a:gd name="T2" fmla="*/ 0 w 69"/>
                <a:gd name="T3" fmla="*/ 0 h 40"/>
                <a:gd name="T4" fmla="*/ 69 w 69"/>
                <a:gd name="T5" fmla="*/ 40 h 40"/>
              </a:gdLst>
              <a:ahLst/>
              <a:cxnLst>
                <a:cxn ang="0">
                  <a:pos x="T0" y="T1"/>
                </a:cxn>
                <a:cxn ang="0">
                  <a:pos x="T2" y="T3"/>
                </a:cxn>
                <a:cxn ang="0">
                  <a:pos x="T4" y="T5"/>
                </a:cxn>
              </a:cxnLst>
              <a:rect l="0" t="0" r="r" b="b"/>
              <a:pathLst>
                <a:path w="69" h="40">
                  <a:moveTo>
                    <a:pt x="69" y="40"/>
                  </a:moveTo>
                  <a:lnTo>
                    <a:pt x="0" y="0"/>
                  </a:lnTo>
                  <a:lnTo>
                    <a:pt x="69" y="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60" name="Line 1484"/>
            <p:cNvSpPr>
              <a:spLocks noChangeShapeType="1"/>
            </p:cNvSpPr>
            <p:nvPr/>
          </p:nvSpPr>
          <p:spPr bwMode="auto">
            <a:xfrm flipH="1" flipV="1">
              <a:off x="4911" y="3077"/>
              <a:ext cx="5" cy="3"/>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61" name="Freeform 1485"/>
            <p:cNvSpPr>
              <a:spLocks/>
            </p:cNvSpPr>
            <p:nvPr/>
          </p:nvSpPr>
          <p:spPr bwMode="auto">
            <a:xfrm>
              <a:off x="4906" y="3089"/>
              <a:ext cx="7" cy="2"/>
            </a:xfrm>
            <a:custGeom>
              <a:avLst/>
              <a:gdLst>
                <a:gd name="T0" fmla="*/ 105 w 105"/>
                <a:gd name="T1" fmla="*/ 28 h 28"/>
                <a:gd name="T2" fmla="*/ 0 w 105"/>
                <a:gd name="T3" fmla="*/ 0 h 28"/>
                <a:gd name="T4" fmla="*/ 105 w 105"/>
                <a:gd name="T5" fmla="*/ 28 h 28"/>
              </a:gdLst>
              <a:ahLst/>
              <a:cxnLst>
                <a:cxn ang="0">
                  <a:pos x="T0" y="T1"/>
                </a:cxn>
                <a:cxn ang="0">
                  <a:pos x="T2" y="T3"/>
                </a:cxn>
                <a:cxn ang="0">
                  <a:pos x="T4" y="T5"/>
                </a:cxn>
              </a:cxnLst>
              <a:rect l="0" t="0" r="r" b="b"/>
              <a:pathLst>
                <a:path w="105" h="28">
                  <a:moveTo>
                    <a:pt x="105" y="28"/>
                  </a:moveTo>
                  <a:lnTo>
                    <a:pt x="0" y="0"/>
                  </a:lnTo>
                  <a:lnTo>
                    <a:pt x="105"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62" name="Line 1486"/>
            <p:cNvSpPr>
              <a:spLocks noChangeShapeType="1"/>
            </p:cNvSpPr>
            <p:nvPr/>
          </p:nvSpPr>
          <p:spPr bwMode="auto">
            <a:xfrm flipH="1" flipV="1">
              <a:off x="4906" y="3089"/>
              <a:ext cx="7" cy="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63" name="Freeform 1487"/>
            <p:cNvSpPr>
              <a:spLocks/>
            </p:cNvSpPr>
            <p:nvPr/>
          </p:nvSpPr>
          <p:spPr bwMode="auto">
            <a:xfrm>
              <a:off x="4907" y="3086"/>
              <a:ext cx="5" cy="2"/>
            </a:xfrm>
            <a:custGeom>
              <a:avLst/>
              <a:gdLst>
                <a:gd name="T0" fmla="*/ 79 w 79"/>
                <a:gd name="T1" fmla="*/ 28 h 28"/>
                <a:gd name="T2" fmla="*/ 0 w 79"/>
                <a:gd name="T3" fmla="*/ 0 h 28"/>
                <a:gd name="T4" fmla="*/ 79 w 79"/>
                <a:gd name="T5" fmla="*/ 28 h 28"/>
              </a:gdLst>
              <a:ahLst/>
              <a:cxnLst>
                <a:cxn ang="0">
                  <a:pos x="T0" y="T1"/>
                </a:cxn>
                <a:cxn ang="0">
                  <a:pos x="T2" y="T3"/>
                </a:cxn>
                <a:cxn ang="0">
                  <a:pos x="T4" y="T5"/>
                </a:cxn>
              </a:cxnLst>
              <a:rect l="0" t="0" r="r" b="b"/>
              <a:pathLst>
                <a:path w="79" h="28">
                  <a:moveTo>
                    <a:pt x="79" y="28"/>
                  </a:moveTo>
                  <a:lnTo>
                    <a:pt x="0" y="0"/>
                  </a:lnTo>
                  <a:lnTo>
                    <a:pt x="7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64" name="Line 1488"/>
            <p:cNvSpPr>
              <a:spLocks noChangeShapeType="1"/>
            </p:cNvSpPr>
            <p:nvPr/>
          </p:nvSpPr>
          <p:spPr bwMode="auto">
            <a:xfrm flipH="1" flipV="1">
              <a:off x="4907" y="3086"/>
              <a:ext cx="5" cy="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65" name="Freeform 1489"/>
            <p:cNvSpPr>
              <a:spLocks/>
            </p:cNvSpPr>
            <p:nvPr/>
          </p:nvSpPr>
          <p:spPr bwMode="auto">
            <a:xfrm>
              <a:off x="4906" y="3092"/>
              <a:ext cx="5" cy="2"/>
            </a:xfrm>
            <a:custGeom>
              <a:avLst/>
              <a:gdLst>
                <a:gd name="T0" fmla="*/ 78 w 78"/>
                <a:gd name="T1" fmla="*/ 21 h 21"/>
                <a:gd name="T2" fmla="*/ 0 w 78"/>
                <a:gd name="T3" fmla="*/ 0 h 21"/>
                <a:gd name="T4" fmla="*/ 78 w 78"/>
                <a:gd name="T5" fmla="*/ 21 h 21"/>
              </a:gdLst>
              <a:ahLst/>
              <a:cxnLst>
                <a:cxn ang="0">
                  <a:pos x="T0" y="T1"/>
                </a:cxn>
                <a:cxn ang="0">
                  <a:pos x="T2" y="T3"/>
                </a:cxn>
                <a:cxn ang="0">
                  <a:pos x="T4" y="T5"/>
                </a:cxn>
              </a:cxnLst>
              <a:rect l="0" t="0" r="r" b="b"/>
              <a:pathLst>
                <a:path w="78" h="21">
                  <a:moveTo>
                    <a:pt x="78" y="21"/>
                  </a:moveTo>
                  <a:lnTo>
                    <a:pt x="0" y="0"/>
                  </a:lnTo>
                  <a:lnTo>
                    <a:pt x="78"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66" name="Line 1490"/>
            <p:cNvSpPr>
              <a:spLocks noChangeShapeType="1"/>
            </p:cNvSpPr>
            <p:nvPr/>
          </p:nvSpPr>
          <p:spPr bwMode="auto">
            <a:xfrm flipH="1" flipV="1">
              <a:off x="4906" y="3092"/>
              <a:ext cx="5" cy="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67" name="Freeform 1491"/>
            <p:cNvSpPr>
              <a:spLocks/>
            </p:cNvSpPr>
            <p:nvPr/>
          </p:nvSpPr>
          <p:spPr bwMode="auto">
            <a:xfrm>
              <a:off x="4904" y="3099"/>
              <a:ext cx="8" cy="1"/>
            </a:xfrm>
            <a:custGeom>
              <a:avLst/>
              <a:gdLst>
                <a:gd name="T0" fmla="*/ 111 w 111"/>
                <a:gd name="T1" fmla="*/ 9 h 9"/>
                <a:gd name="T2" fmla="*/ 0 w 111"/>
                <a:gd name="T3" fmla="*/ 0 h 9"/>
                <a:gd name="T4" fmla="*/ 111 w 111"/>
                <a:gd name="T5" fmla="*/ 9 h 9"/>
              </a:gdLst>
              <a:ahLst/>
              <a:cxnLst>
                <a:cxn ang="0">
                  <a:pos x="T0" y="T1"/>
                </a:cxn>
                <a:cxn ang="0">
                  <a:pos x="T2" y="T3"/>
                </a:cxn>
                <a:cxn ang="0">
                  <a:pos x="T4" y="T5"/>
                </a:cxn>
              </a:cxnLst>
              <a:rect l="0" t="0" r="r" b="b"/>
              <a:pathLst>
                <a:path w="111" h="9">
                  <a:moveTo>
                    <a:pt x="111" y="9"/>
                  </a:moveTo>
                  <a:lnTo>
                    <a:pt x="0" y="0"/>
                  </a:lnTo>
                  <a:lnTo>
                    <a:pt x="111"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68" name="Line 1492"/>
            <p:cNvSpPr>
              <a:spLocks noChangeShapeType="1"/>
            </p:cNvSpPr>
            <p:nvPr/>
          </p:nvSpPr>
          <p:spPr bwMode="auto">
            <a:xfrm flipH="1" flipV="1">
              <a:off x="4904" y="3099"/>
              <a:ext cx="8"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69" name="Freeform 1493"/>
            <p:cNvSpPr>
              <a:spLocks/>
            </p:cNvSpPr>
            <p:nvPr/>
          </p:nvSpPr>
          <p:spPr bwMode="auto">
            <a:xfrm>
              <a:off x="4905" y="3096"/>
              <a:ext cx="5" cy="1"/>
            </a:xfrm>
            <a:custGeom>
              <a:avLst/>
              <a:gdLst>
                <a:gd name="T0" fmla="*/ 83 w 83"/>
                <a:gd name="T1" fmla="*/ 10 h 10"/>
                <a:gd name="T2" fmla="*/ 0 w 83"/>
                <a:gd name="T3" fmla="*/ 0 h 10"/>
                <a:gd name="T4" fmla="*/ 83 w 83"/>
                <a:gd name="T5" fmla="*/ 10 h 10"/>
              </a:gdLst>
              <a:ahLst/>
              <a:cxnLst>
                <a:cxn ang="0">
                  <a:pos x="T0" y="T1"/>
                </a:cxn>
                <a:cxn ang="0">
                  <a:pos x="T2" y="T3"/>
                </a:cxn>
                <a:cxn ang="0">
                  <a:pos x="T4" y="T5"/>
                </a:cxn>
              </a:cxnLst>
              <a:rect l="0" t="0" r="r" b="b"/>
              <a:pathLst>
                <a:path w="83" h="10">
                  <a:moveTo>
                    <a:pt x="83" y="10"/>
                  </a:moveTo>
                  <a:lnTo>
                    <a:pt x="0" y="0"/>
                  </a:lnTo>
                  <a:lnTo>
                    <a:pt x="83"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70" name="Line 1494"/>
            <p:cNvSpPr>
              <a:spLocks noChangeShapeType="1"/>
            </p:cNvSpPr>
            <p:nvPr/>
          </p:nvSpPr>
          <p:spPr bwMode="auto">
            <a:xfrm flipH="1" flipV="1">
              <a:off x="4905" y="3096"/>
              <a:ext cx="5"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71" name="Freeform 1495"/>
            <p:cNvSpPr>
              <a:spLocks/>
            </p:cNvSpPr>
            <p:nvPr/>
          </p:nvSpPr>
          <p:spPr bwMode="auto">
            <a:xfrm>
              <a:off x="4905" y="3102"/>
              <a:ext cx="5" cy="1"/>
            </a:xfrm>
            <a:custGeom>
              <a:avLst/>
              <a:gdLst>
                <a:gd name="T0" fmla="*/ 81 w 81"/>
                <a:gd name="T1" fmla="*/ 2 h 2"/>
                <a:gd name="T2" fmla="*/ 0 w 81"/>
                <a:gd name="T3" fmla="*/ 0 h 2"/>
                <a:gd name="T4" fmla="*/ 81 w 81"/>
                <a:gd name="T5" fmla="*/ 2 h 2"/>
              </a:gdLst>
              <a:ahLst/>
              <a:cxnLst>
                <a:cxn ang="0">
                  <a:pos x="T0" y="T1"/>
                </a:cxn>
                <a:cxn ang="0">
                  <a:pos x="T2" y="T3"/>
                </a:cxn>
                <a:cxn ang="0">
                  <a:pos x="T4" y="T5"/>
                </a:cxn>
              </a:cxnLst>
              <a:rect l="0" t="0" r="r" b="b"/>
              <a:pathLst>
                <a:path w="81" h="2">
                  <a:moveTo>
                    <a:pt x="81" y="2"/>
                  </a:moveTo>
                  <a:lnTo>
                    <a:pt x="0" y="0"/>
                  </a:lnTo>
                  <a:lnTo>
                    <a:pt x="81"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72" name="Line 1496"/>
            <p:cNvSpPr>
              <a:spLocks noChangeShapeType="1"/>
            </p:cNvSpPr>
            <p:nvPr/>
          </p:nvSpPr>
          <p:spPr bwMode="auto">
            <a:xfrm flipH="1" flipV="1">
              <a:off x="4905" y="3102"/>
              <a:ext cx="5"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73" name="Freeform 1497"/>
            <p:cNvSpPr>
              <a:spLocks/>
            </p:cNvSpPr>
            <p:nvPr/>
          </p:nvSpPr>
          <p:spPr bwMode="auto">
            <a:xfrm>
              <a:off x="4907" y="3116"/>
              <a:ext cx="7" cy="3"/>
            </a:xfrm>
            <a:custGeom>
              <a:avLst/>
              <a:gdLst>
                <a:gd name="T0" fmla="*/ 107 w 107"/>
                <a:gd name="T1" fmla="*/ 0 h 39"/>
                <a:gd name="T2" fmla="*/ 0 w 107"/>
                <a:gd name="T3" fmla="*/ 39 h 39"/>
                <a:gd name="T4" fmla="*/ 107 w 107"/>
                <a:gd name="T5" fmla="*/ 0 h 39"/>
              </a:gdLst>
              <a:ahLst/>
              <a:cxnLst>
                <a:cxn ang="0">
                  <a:pos x="T0" y="T1"/>
                </a:cxn>
                <a:cxn ang="0">
                  <a:pos x="T2" y="T3"/>
                </a:cxn>
                <a:cxn ang="0">
                  <a:pos x="T4" y="T5"/>
                </a:cxn>
              </a:cxnLst>
              <a:rect l="0" t="0" r="r" b="b"/>
              <a:pathLst>
                <a:path w="107" h="39">
                  <a:moveTo>
                    <a:pt x="107" y="0"/>
                  </a:moveTo>
                  <a:lnTo>
                    <a:pt x="0" y="39"/>
                  </a:lnTo>
                  <a:lnTo>
                    <a:pt x="10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74" name="Line 1498"/>
            <p:cNvSpPr>
              <a:spLocks noChangeShapeType="1"/>
            </p:cNvSpPr>
            <p:nvPr/>
          </p:nvSpPr>
          <p:spPr bwMode="auto">
            <a:xfrm flipH="1">
              <a:off x="4907" y="3116"/>
              <a:ext cx="7" cy="3"/>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75" name="Freeform 1499"/>
            <p:cNvSpPr>
              <a:spLocks/>
            </p:cNvSpPr>
            <p:nvPr/>
          </p:nvSpPr>
          <p:spPr bwMode="auto">
            <a:xfrm>
              <a:off x="4907" y="3114"/>
              <a:ext cx="5" cy="3"/>
            </a:xfrm>
            <a:custGeom>
              <a:avLst/>
              <a:gdLst>
                <a:gd name="T0" fmla="*/ 79 w 79"/>
                <a:gd name="T1" fmla="*/ 0 h 28"/>
                <a:gd name="T2" fmla="*/ 0 w 79"/>
                <a:gd name="T3" fmla="*/ 28 h 28"/>
                <a:gd name="T4" fmla="*/ 79 w 79"/>
                <a:gd name="T5" fmla="*/ 0 h 28"/>
              </a:gdLst>
              <a:ahLst/>
              <a:cxnLst>
                <a:cxn ang="0">
                  <a:pos x="T0" y="T1"/>
                </a:cxn>
                <a:cxn ang="0">
                  <a:pos x="T2" y="T3"/>
                </a:cxn>
                <a:cxn ang="0">
                  <a:pos x="T4" y="T5"/>
                </a:cxn>
              </a:cxnLst>
              <a:rect l="0" t="0" r="r" b="b"/>
              <a:pathLst>
                <a:path w="79" h="28">
                  <a:moveTo>
                    <a:pt x="79" y="0"/>
                  </a:moveTo>
                  <a:lnTo>
                    <a:pt x="0" y="28"/>
                  </a:lnTo>
                  <a:lnTo>
                    <a:pt x="7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76" name="Line 1500"/>
            <p:cNvSpPr>
              <a:spLocks noChangeShapeType="1"/>
            </p:cNvSpPr>
            <p:nvPr/>
          </p:nvSpPr>
          <p:spPr bwMode="auto">
            <a:xfrm flipH="1">
              <a:off x="4907" y="3114"/>
              <a:ext cx="5" cy="3"/>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77" name="Freeform 1501"/>
            <p:cNvSpPr>
              <a:spLocks/>
            </p:cNvSpPr>
            <p:nvPr/>
          </p:nvSpPr>
          <p:spPr bwMode="auto">
            <a:xfrm>
              <a:off x="4909" y="3120"/>
              <a:ext cx="5" cy="2"/>
            </a:xfrm>
            <a:custGeom>
              <a:avLst/>
              <a:gdLst>
                <a:gd name="T0" fmla="*/ 74 w 74"/>
                <a:gd name="T1" fmla="*/ 0 h 30"/>
                <a:gd name="T2" fmla="*/ 0 w 74"/>
                <a:gd name="T3" fmla="*/ 30 h 30"/>
                <a:gd name="T4" fmla="*/ 74 w 74"/>
                <a:gd name="T5" fmla="*/ 0 h 30"/>
              </a:gdLst>
              <a:ahLst/>
              <a:cxnLst>
                <a:cxn ang="0">
                  <a:pos x="T0" y="T1"/>
                </a:cxn>
                <a:cxn ang="0">
                  <a:pos x="T2" y="T3"/>
                </a:cxn>
                <a:cxn ang="0">
                  <a:pos x="T4" y="T5"/>
                </a:cxn>
              </a:cxnLst>
              <a:rect l="0" t="0" r="r" b="b"/>
              <a:pathLst>
                <a:path w="74" h="30">
                  <a:moveTo>
                    <a:pt x="74" y="0"/>
                  </a:moveTo>
                  <a:lnTo>
                    <a:pt x="0" y="30"/>
                  </a:lnTo>
                  <a:lnTo>
                    <a:pt x="7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78" name="Line 1502"/>
            <p:cNvSpPr>
              <a:spLocks noChangeShapeType="1"/>
            </p:cNvSpPr>
            <p:nvPr/>
          </p:nvSpPr>
          <p:spPr bwMode="auto">
            <a:xfrm flipH="1">
              <a:off x="4909" y="3120"/>
              <a:ext cx="5" cy="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79" name="Freeform 1503"/>
            <p:cNvSpPr>
              <a:spLocks/>
            </p:cNvSpPr>
            <p:nvPr/>
          </p:nvSpPr>
          <p:spPr bwMode="auto">
            <a:xfrm>
              <a:off x="4905" y="3108"/>
              <a:ext cx="7" cy="1"/>
            </a:xfrm>
            <a:custGeom>
              <a:avLst/>
              <a:gdLst>
                <a:gd name="T0" fmla="*/ 108 w 108"/>
                <a:gd name="T1" fmla="*/ 0 h 16"/>
                <a:gd name="T2" fmla="*/ 0 w 108"/>
                <a:gd name="T3" fmla="*/ 16 h 16"/>
                <a:gd name="T4" fmla="*/ 108 w 108"/>
                <a:gd name="T5" fmla="*/ 0 h 16"/>
              </a:gdLst>
              <a:ahLst/>
              <a:cxnLst>
                <a:cxn ang="0">
                  <a:pos x="T0" y="T1"/>
                </a:cxn>
                <a:cxn ang="0">
                  <a:pos x="T2" y="T3"/>
                </a:cxn>
                <a:cxn ang="0">
                  <a:pos x="T4" y="T5"/>
                </a:cxn>
              </a:cxnLst>
              <a:rect l="0" t="0" r="r" b="b"/>
              <a:pathLst>
                <a:path w="108" h="16">
                  <a:moveTo>
                    <a:pt x="108" y="0"/>
                  </a:moveTo>
                  <a:lnTo>
                    <a:pt x="0" y="16"/>
                  </a:lnTo>
                  <a:lnTo>
                    <a:pt x="10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80" name="Line 1504"/>
            <p:cNvSpPr>
              <a:spLocks noChangeShapeType="1"/>
            </p:cNvSpPr>
            <p:nvPr/>
          </p:nvSpPr>
          <p:spPr bwMode="auto">
            <a:xfrm flipH="1">
              <a:off x="4905" y="3108"/>
              <a:ext cx="7"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81" name="Freeform 1505"/>
            <p:cNvSpPr>
              <a:spLocks/>
            </p:cNvSpPr>
            <p:nvPr/>
          </p:nvSpPr>
          <p:spPr bwMode="auto">
            <a:xfrm>
              <a:off x="4905" y="3106"/>
              <a:ext cx="5" cy="1"/>
            </a:xfrm>
            <a:custGeom>
              <a:avLst/>
              <a:gdLst>
                <a:gd name="T0" fmla="*/ 83 w 83"/>
                <a:gd name="T1" fmla="*/ 0 h 10"/>
                <a:gd name="T2" fmla="*/ 0 w 83"/>
                <a:gd name="T3" fmla="*/ 10 h 10"/>
                <a:gd name="T4" fmla="*/ 83 w 83"/>
                <a:gd name="T5" fmla="*/ 0 h 10"/>
              </a:gdLst>
              <a:ahLst/>
              <a:cxnLst>
                <a:cxn ang="0">
                  <a:pos x="T0" y="T1"/>
                </a:cxn>
                <a:cxn ang="0">
                  <a:pos x="T2" y="T3"/>
                </a:cxn>
                <a:cxn ang="0">
                  <a:pos x="T4" y="T5"/>
                </a:cxn>
              </a:cxnLst>
              <a:rect l="0" t="0" r="r" b="b"/>
              <a:pathLst>
                <a:path w="83" h="10">
                  <a:moveTo>
                    <a:pt x="83" y="0"/>
                  </a:moveTo>
                  <a:lnTo>
                    <a:pt x="0" y="10"/>
                  </a:lnTo>
                  <a:lnTo>
                    <a:pt x="8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82" name="Line 1506"/>
            <p:cNvSpPr>
              <a:spLocks noChangeShapeType="1"/>
            </p:cNvSpPr>
            <p:nvPr/>
          </p:nvSpPr>
          <p:spPr bwMode="auto">
            <a:xfrm flipH="1">
              <a:off x="4905" y="3106"/>
              <a:ext cx="5"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83" name="Freeform 1507"/>
            <p:cNvSpPr>
              <a:spLocks/>
            </p:cNvSpPr>
            <p:nvPr/>
          </p:nvSpPr>
          <p:spPr bwMode="auto">
            <a:xfrm>
              <a:off x="4906" y="3111"/>
              <a:ext cx="5" cy="1"/>
            </a:xfrm>
            <a:custGeom>
              <a:avLst/>
              <a:gdLst>
                <a:gd name="T0" fmla="*/ 80 w 80"/>
                <a:gd name="T1" fmla="*/ 0 h 14"/>
                <a:gd name="T2" fmla="*/ 0 w 80"/>
                <a:gd name="T3" fmla="*/ 14 h 14"/>
                <a:gd name="T4" fmla="*/ 80 w 80"/>
                <a:gd name="T5" fmla="*/ 0 h 14"/>
              </a:gdLst>
              <a:ahLst/>
              <a:cxnLst>
                <a:cxn ang="0">
                  <a:pos x="T0" y="T1"/>
                </a:cxn>
                <a:cxn ang="0">
                  <a:pos x="T2" y="T3"/>
                </a:cxn>
                <a:cxn ang="0">
                  <a:pos x="T4" y="T5"/>
                </a:cxn>
              </a:cxnLst>
              <a:rect l="0" t="0" r="r" b="b"/>
              <a:pathLst>
                <a:path w="80" h="14">
                  <a:moveTo>
                    <a:pt x="80" y="0"/>
                  </a:moveTo>
                  <a:lnTo>
                    <a:pt x="0" y="14"/>
                  </a:lnTo>
                  <a:lnTo>
                    <a:pt x="8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84" name="Line 1508"/>
            <p:cNvSpPr>
              <a:spLocks noChangeShapeType="1"/>
            </p:cNvSpPr>
            <p:nvPr/>
          </p:nvSpPr>
          <p:spPr bwMode="auto">
            <a:xfrm flipH="1">
              <a:off x="4906" y="3111"/>
              <a:ext cx="5"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85" name="Freeform 1509"/>
            <p:cNvSpPr>
              <a:spLocks/>
            </p:cNvSpPr>
            <p:nvPr/>
          </p:nvSpPr>
          <p:spPr bwMode="auto">
            <a:xfrm>
              <a:off x="4911" y="3124"/>
              <a:ext cx="6" cy="5"/>
            </a:xfrm>
            <a:custGeom>
              <a:avLst/>
              <a:gdLst>
                <a:gd name="T0" fmla="*/ 91 w 91"/>
                <a:gd name="T1" fmla="*/ 0 h 60"/>
                <a:gd name="T2" fmla="*/ 0 w 91"/>
                <a:gd name="T3" fmla="*/ 60 h 60"/>
                <a:gd name="T4" fmla="*/ 91 w 91"/>
                <a:gd name="T5" fmla="*/ 0 h 60"/>
              </a:gdLst>
              <a:ahLst/>
              <a:cxnLst>
                <a:cxn ang="0">
                  <a:pos x="T0" y="T1"/>
                </a:cxn>
                <a:cxn ang="0">
                  <a:pos x="T2" y="T3"/>
                </a:cxn>
                <a:cxn ang="0">
                  <a:pos x="T4" y="T5"/>
                </a:cxn>
              </a:cxnLst>
              <a:rect l="0" t="0" r="r" b="b"/>
              <a:pathLst>
                <a:path w="91" h="60">
                  <a:moveTo>
                    <a:pt x="91" y="0"/>
                  </a:moveTo>
                  <a:lnTo>
                    <a:pt x="0" y="60"/>
                  </a:lnTo>
                  <a:lnTo>
                    <a:pt x="9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86" name="Line 1510"/>
            <p:cNvSpPr>
              <a:spLocks noChangeShapeType="1"/>
            </p:cNvSpPr>
            <p:nvPr/>
          </p:nvSpPr>
          <p:spPr bwMode="auto">
            <a:xfrm flipH="1">
              <a:off x="4911" y="3124"/>
              <a:ext cx="6" cy="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87" name="Freeform 1511"/>
            <p:cNvSpPr>
              <a:spLocks/>
            </p:cNvSpPr>
            <p:nvPr/>
          </p:nvSpPr>
          <p:spPr bwMode="auto">
            <a:xfrm>
              <a:off x="4910" y="3123"/>
              <a:ext cx="5" cy="3"/>
            </a:xfrm>
            <a:custGeom>
              <a:avLst/>
              <a:gdLst>
                <a:gd name="T0" fmla="*/ 72 w 72"/>
                <a:gd name="T1" fmla="*/ 0 h 44"/>
                <a:gd name="T2" fmla="*/ 0 w 72"/>
                <a:gd name="T3" fmla="*/ 44 h 44"/>
                <a:gd name="T4" fmla="*/ 72 w 72"/>
                <a:gd name="T5" fmla="*/ 0 h 44"/>
              </a:gdLst>
              <a:ahLst/>
              <a:cxnLst>
                <a:cxn ang="0">
                  <a:pos x="T0" y="T1"/>
                </a:cxn>
                <a:cxn ang="0">
                  <a:pos x="T2" y="T3"/>
                </a:cxn>
                <a:cxn ang="0">
                  <a:pos x="T4" y="T5"/>
                </a:cxn>
              </a:cxnLst>
              <a:rect l="0" t="0" r="r" b="b"/>
              <a:pathLst>
                <a:path w="72" h="44">
                  <a:moveTo>
                    <a:pt x="72" y="0"/>
                  </a:moveTo>
                  <a:lnTo>
                    <a:pt x="0" y="44"/>
                  </a:lnTo>
                  <a:lnTo>
                    <a:pt x="7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88" name="Line 1512"/>
            <p:cNvSpPr>
              <a:spLocks noChangeShapeType="1"/>
            </p:cNvSpPr>
            <p:nvPr/>
          </p:nvSpPr>
          <p:spPr bwMode="auto">
            <a:xfrm flipH="1">
              <a:off x="4910" y="3123"/>
              <a:ext cx="5" cy="3"/>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89" name="Freeform 1513"/>
            <p:cNvSpPr>
              <a:spLocks/>
            </p:cNvSpPr>
            <p:nvPr/>
          </p:nvSpPr>
          <p:spPr bwMode="auto">
            <a:xfrm>
              <a:off x="4913" y="3127"/>
              <a:ext cx="5" cy="4"/>
            </a:xfrm>
            <a:custGeom>
              <a:avLst/>
              <a:gdLst>
                <a:gd name="T0" fmla="*/ 65 w 65"/>
                <a:gd name="T1" fmla="*/ 0 h 46"/>
                <a:gd name="T2" fmla="*/ 0 w 65"/>
                <a:gd name="T3" fmla="*/ 46 h 46"/>
                <a:gd name="T4" fmla="*/ 65 w 65"/>
                <a:gd name="T5" fmla="*/ 0 h 46"/>
              </a:gdLst>
              <a:ahLst/>
              <a:cxnLst>
                <a:cxn ang="0">
                  <a:pos x="T0" y="T1"/>
                </a:cxn>
                <a:cxn ang="0">
                  <a:pos x="T2" y="T3"/>
                </a:cxn>
                <a:cxn ang="0">
                  <a:pos x="T4" y="T5"/>
                </a:cxn>
              </a:cxnLst>
              <a:rect l="0" t="0" r="r" b="b"/>
              <a:pathLst>
                <a:path w="65" h="46">
                  <a:moveTo>
                    <a:pt x="65" y="0"/>
                  </a:moveTo>
                  <a:lnTo>
                    <a:pt x="0" y="46"/>
                  </a:lnTo>
                  <a:lnTo>
                    <a:pt x="6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90" name="Line 1514"/>
            <p:cNvSpPr>
              <a:spLocks noChangeShapeType="1"/>
            </p:cNvSpPr>
            <p:nvPr/>
          </p:nvSpPr>
          <p:spPr bwMode="auto">
            <a:xfrm flipH="1">
              <a:off x="4913" y="3127"/>
              <a:ext cx="5" cy="4"/>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91" name="Freeform 1515"/>
            <p:cNvSpPr>
              <a:spLocks/>
            </p:cNvSpPr>
            <p:nvPr/>
          </p:nvSpPr>
          <p:spPr bwMode="auto">
            <a:xfrm>
              <a:off x="4917" y="3130"/>
              <a:ext cx="6" cy="6"/>
            </a:xfrm>
            <a:custGeom>
              <a:avLst/>
              <a:gdLst>
                <a:gd name="T0" fmla="*/ 81 w 81"/>
                <a:gd name="T1" fmla="*/ 0 h 81"/>
                <a:gd name="T2" fmla="*/ 0 w 81"/>
                <a:gd name="T3" fmla="*/ 81 h 81"/>
                <a:gd name="T4" fmla="*/ 81 w 81"/>
                <a:gd name="T5" fmla="*/ 0 h 81"/>
              </a:gdLst>
              <a:ahLst/>
              <a:cxnLst>
                <a:cxn ang="0">
                  <a:pos x="T0" y="T1"/>
                </a:cxn>
                <a:cxn ang="0">
                  <a:pos x="T2" y="T3"/>
                </a:cxn>
                <a:cxn ang="0">
                  <a:pos x="T4" y="T5"/>
                </a:cxn>
              </a:cxnLst>
              <a:rect l="0" t="0" r="r" b="b"/>
              <a:pathLst>
                <a:path w="81" h="81">
                  <a:moveTo>
                    <a:pt x="81" y="0"/>
                  </a:moveTo>
                  <a:lnTo>
                    <a:pt x="0" y="81"/>
                  </a:lnTo>
                  <a:lnTo>
                    <a:pt x="8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92" name="Line 1516"/>
            <p:cNvSpPr>
              <a:spLocks noChangeShapeType="1"/>
            </p:cNvSpPr>
            <p:nvPr/>
          </p:nvSpPr>
          <p:spPr bwMode="auto">
            <a:xfrm flipH="1">
              <a:off x="4917" y="3130"/>
              <a:ext cx="6" cy="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93" name="Freeform 1517"/>
            <p:cNvSpPr>
              <a:spLocks/>
            </p:cNvSpPr>
            <p:nvPr/>
          </p:nvSpPr>
          <p:spPr bwMode="auto">
            <a:xfrm>
              <a:off x="4916" y="3130"/>
              <a:ext cx="4" cy="4"/>
            </a:xfrm>
            <a:custGeom>
              <a:avLst/>
              <a:gdLst>
                <a:gd name="T0" fmla="*/ 60 w 60"/>
                <a:gd name="T1" fmla="*/ 0 h 58"/>
                <a:gd name="T2" fmla="*/ 0 w 60"/>
                <a:gd name="T3" fmla="*/ 58 h 58"/>
                <a:gd name="T4" fmla="*/ 60 w 60"/>
                <a:gd name="T5" fmla="*/ 0 h 58"/>
              </a:gdLst>
              <a:ahLst/>
              <a:cxnLst>
                <a:cxn ang="0">
                  <a:pos x="T0" y="T1"/>
                </a:cxn>
                <a:cxn ang="0">
                  <a:pos x="T2" y="T3"/>
                </a:cxn>
                <a:cxn ang="0">
                  <a:pos x="T4" y="T5"/>
                </a:cxn>
              </a:cxnLst>
              <a:rect l="0" t="0" r="r" b="b"/>
              <a:pathLst>
                <a:path w="60" h="58">
                  <a:moveTo>
                    <a:pt x="60" y="0"/>
                  </a:moveTo>
                  <a:lnTo>
                    <a:pt x="0" y="58"/>
                  </a:lnTo>
                  <a:lnTo>
                    <a:pt x="6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94" name="Line 1518"/>
            <p:cNvSpPr>
              <a:spLocks noChangeShapeType="1"/>
            </p:cNvSpPr>
            <p:nvPr/>
          </p:nvSpPr>
          <p:spPr bwMode="auto">
            <a:xfrm flipH="1">
              <a:off x="4916" y="3130"/>
              <a:ext cx="4" cy="4"/>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95" name="Freeform 1519"/>
            <p:cNvSpPr>
              <a:spLocks/>
            </p:cNvSpPr>
            <p:nvPr/>
          </p:nvSpPr>
          <p:spPr bwMode="auto">
            <a:xfrm>
              <a:off x="4920" y="3134"/>
              <a:ext cx="3" cy="4"/>
            </a:xfrm>
            <a:custGeom>
              <a:avLst/>
              <a:gdLst>
                <a:gd name="T0" fmla="*/ 54 w 54"/>
                <a:gd name="T1" fmla="*/ 0 h 59"/>
                <a:gd name="T2" fmla="*/ 0 w 54"/>
                <a:gd name="T3" fmla="*/ 59 h 59"/>
                <a:gd name="T4" fmla="*/ 54 w 54"/>
                <a:gd name="T5" fmla="*/ 0 h 59"/>
              </a:gdLst>
              <a:ahLst/>
              <a:cxnLst>
                <a:cxn ang="0">
                  <a:pos x="T0" y="T1"/>
                </a:cxn>
                <a:cxn ang="0">
                  <a:pos x="T2" y="T3"/>
                </a:cxn>
                <a:cxn ang="0">
                  <a:pos x="T4" y="T5"/>
                </a:cxn>
              </a:cxnLst>
              <a:rect l="0" t="0" r="r" b="b"/>
              <a:pathLst>
                <a:path w="54" h="59">
                  <a:moveTo>
                    <a:pt x="54" y="0"/>
                  </a:moveTo>
                  <a:lnTo>
                    <a:pt x="0" y="59"/>
                  </a:lnTo>
                  <a:lnTo>
                    <a:pt x="5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96" name="Line 1520"/>
            <p:cNvSpPr>
              <a:spLocks noChangeShapeType="1"/>
            </p:cNvSpPr>
            <p:nvPr/>
          </p:nvSpPr>
          <p:spPr bwMode="auto">
            <a:xfrm flipH="1">
              <a:off x="4920" y="3134"/>
              <a:ext cx="3" cy="4"/>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97" name="Freeform 1521"/>
            <p:cNvSpPr>
              <a:spLocks/>
            </p:cNvSpPr>
            <p:nvPr/>
          </p:nvSpPr>
          <p:spPr bwMode="auto">
            <a:xfrm>
              <a:off x="4922" y="3237"/>
              <a:ext cx="315" cy="556"/>
            </a:xfrm>
            <a:custGeom>
              <a:avLst/>
              <a:gdLst>
                <a:gd name="T0" fmla="*/ 603 w 4721"/>
                <a:gd name="T1" fmla="*/ 62 h 7236"/>
                <a:gd name="T2" fmla="*/ 796 w 4721"/>
                <a:gd name="T3" fmla="*/ 0 h 7236"/>
                <a:gd name="T4" fmla="*/ 926 w 4721"/>
                <a:gd name="T5" fmla="*/ 60 h 7236"/>
                <a:gd name="T6" fmla="*/ 949 w 4721"/>
                <a:gd name="T7" fmla="*/ 198 h 7236"/>
                <a:gd name="T8" fmla="*/ 1014 w 4721"/>
                <a:gd name="T9" fmla="*/ 1099 h 7236"/>
                <a:gd name="T10" fmla="*/ 991 w 4721"/>
                <a:gd name="T11" fmla="*/ 2315 h 7236"/>
                <a:gd name="T12" fmla="*/ 903 w 4721"/>
                <a:gd name="T13" fmla="*/ 2785 h 7236"/>
                <a:gd name="T14" fmla="*/ 650 w 4721"/>
                <a:gd name="T15" fmla="*/ 3379 h 7236"/>
                <a:gd name="T16" fmla="*/ 394 w 4721"/>
                <a:gd name="T17" fmla="*/ 4114 h 7236"/>
                <a:gd name="T18" fmla="*/ 296 w 4721"/>
                <a:gd name="T19" fmla="*/ 4810 h 7236"/>
                <a:gd name="T20" fmla="*/ 327 w 4721"/>
                <a:gd name="T21" fmla="*/ 5561 h 7236"/>
                <a:gd name="T22" fmla="*/ 529 w 4721"/>
                <a:gd name="T23" fmla="*/ 6111 h 7236"/>
                <a:gd name="T24" fmla="*/ 898 w 4721"/>
                <a:gd name="T25" fmla="*/ 6496 h 7236"/>
                <a:gd name="T26" fmla="*/ 1422 w 4721"/>
                <a:gd name="T27" fmla="*/ 6752 h 7236"/>
                <a:gd name="T28" fmla="*/ 2096 w 4721"/>
                <a:gd name="T29" fmla="*/ 6910 h 7236"/>
                <a:gd name="T30" fmla="*/ 2830 w 4721"/>
                <a:gd name="T31" fmla="*/ 6945 h 7236"/>
                <a:gd name="T32" fmla="*/ 3429 w 4721"/>
                <a:gd name="T33" fmla="*/ 6733 h 7236"/>
                <a:gd name="T34" fmla="*/ 3881 w 4721"/>
                <a:gd name="T35" fmla="*/ 6353 h 7236"/>
                <a:gd name="T36" fmla="*/ 4197 w 4721"/>
                <a:gd name="T37" fmla="*/ 5899 h 7236"/>
                <a:gd name="T38" fmla="*/ 4406 w 4721"/>
                <a:gd name="T39" fmla="*/ 5342 h 7236"/>
                <a:gd name="T40" fmla="*/ 4429 w 4721"/>
                <a:gd name="T41" fmla="*/ 4821 h 7236"/>
                <a:gd name="T42" fmla="*/ 4294 w 4721"/>
                <a:gd name="T43" fmla="*/ 4211 h 7236"/>
                <a:gd name="T44" fmla="*/ 4065 w 4721"/>
                <a:gd name="T45" fmla="*/ 3803 h 7236"/>
                <a:gd name="T46" fmla="*/ 3684 w 4721"/>
                <a:gd name="T47" fmla="*/ 3370 h 7236"/>
                <a:gd name="T48" fmla="*/ 2859 w 4721"/>
                <a:gd name="T49" fmla="*/ 2645 h 7236"/>
                <a:gd name="T50" fmla="*/ 1948 w 4721"/>
                <a:gd name="T51" fmla="*/ 1734 h 7236"/>
                <a:gd name="T52" fmla="*/ 2147 w 4721"/>
                <a:gd name="T53" fmla="*/ 1560 h 7236"/>
                <a:gd name="T54" fmla="*/ 3136 w 4721"/>
                <a:gd name="T55" fmla="*/ 2555 h 7236"/>
                <a:gd name="T56" fmla="*/ 4004 w 4721"/>
                <a:gd name="T57" fmla="*/ 3317 h 7236"/>
                <a:gd name="T58" fmla="*/ 4392 w 4721"/>
                <a:gd name="T59" fmla="*/ 3791 h 7236"/>
                <a:gd name="T60" fmla="*/ 4614 w 4721"/>
                <a:gd name="T61" fmla="*/ 4264 h 7236"/>
                <a:gd name="T62" fmla="*/ 4721 w 4721"/>
                <a:gd name="T63" fmla="*/ 4996 h 7236"/>
                <a:gd name="T64" fmla="*/ 4645 w 4721"/>
                <a:gd name="T65" fmla="*/ 5572 h 7236"/>
                <a:gd name="T66" fmla="*/ 4468 w 4721"/>
                <a:gd name="T67" fmla="*/ 6001 h 7236"/>
                <a:gd name="T68" fmla="*/ 4155 w 4721"/>
                <a:gd name="T69" fmla="*/ 6471 h 7236"/>
                <a:gd name="T70" fmla="*/ 3696 w 4721"/>
                <a:gd name="T71" fmla="*/ 6894 h 7236"/>
                <a:gd name="T72" fmla="*/ 3085 w 4721"/>
                <a:gd name="T73" fmla="*/ 7174 h 7236"/>
                <a:gd name="T74" fmla="*/ 2454 w 4721"/>
                <a:gd name="T75" fmla="*/ 7232 h 7236"/>
                <a:gd name="T76" fmla="*/ 1773 w 4721"/>
                <a:gd name="T77" fmla="*/ 7131 h 7236"/>
                <a:gd name="T78" fmla="*/ 1086 w 4721"/>
                <a:gd name="T79" fmla="*/ 6903 h 7236"/>
                <a:gd name="T80" fmla="*/ 557 w 4721"/>
                <a:gd name="T81" fmla="*/ 6553 h 7236"/>
                <a:gd name="T82" fmla="*/ 197 w 4721"/>
                <a:gd name="T83" fmla="*/ 6058 h 7236"/>
                <a:gd name="T84" fmla="*/ 18 w 4721"/>
                <a:gd name="T85" fmla="*/ 5402 h 7236"/>
                <a:gd name="T86" fmla="*/ 23 w 4721"/>
                <a:gd name="T87" fmla="*/ 4593 h 7236"/>
                <a:gd name="T88" fmla="*/ 242 w 4721"/>
                <a:gd name="T89" fmla="*/ 3598 h 7236"/>
                <a:gd name="T90" fmla="*/ 585 w 4721"/>
                <a:gd name="T91" fmla="*/ 2794 h 7236"/>
                <a:gd name="T92" fmla="*/ 726 w 4721"/>
                <a:gd name="T93" fmla="*/ 2179 h 7236"/>
                <a:gd name="T94" fmla="*/ 743 w 4721"/>
                <a:gd name="T95" fmla="*/ 1318 h 7236"/>
                <a:gd name="T96" fmla="*/ 620 w 4721"/>
                <a:gd name="T97" fmla="*/ 324 h 7236"/>
                <a:gd name="T98" fmla="*/ 562 w 4721"/>
                <a:gd name="T99" fmla="*/ 141 h 7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721" h="7236">
                  <a:moveTo>
                    <a:pt x="562" y="141"/>
                  </a:moveTo>
                  <a:lnTo>
                    <a:pt x="569" y="100"/>
                  </a:lnTo>
                  <a:lnTo>
                    <a:pt x="603" y="62"/>
                  </a:lnTo>
                  <a:lnTo>
                    <a:pt x="659" y="30"/>
                  </a:lnTo>
                  <a:lnTo>
                    <a:pt x="726" y="7"/>
                  </a:lnTo>
                  <a:lnTo>
                    <a:pt x="796" y="0"/>
                  </a:lnTo>
                  <a:lnTo>
                    <a:pt x="858" y="7"/>
                  </a:lnTo>
                  <a:lnTo>
                    <a:pt x="905" y="28"/>
                  </a:lnTo>
                  <a:lnTo>
                    <a:pt x="926" y="60"/>
                  </a:lnTo>
                  <a:lnTo>
                    <a:pt x="952" y="109"/>
                  </a:lnTo>
                  <a:lnTo>
                    <a:pt x="961" y="148"/>
                  </a:lnTo>
                  <a:lnTo>
                    <a:pt x="949" y="198"/>
                  </a:lnTo>
                  <a:lnTo>
                    <a:pt x="940" y="254"/>
                  </a:lnTo>
                  <a:lnTo>
                    <a:pt x="984" y="597"/>
                  </a:lnTo>
                  <a:lnTo>
                    <a:pt x="1014" y="1099"/>
                  </a:lnTo>
                  <a:lnTo>
                    <a:pt x="1023" y="1693"/>
                  </a:lnTo>
                  <a:lnTo>
                    <a:pt x="1012" y="2004"/>
                  </a:lnTo>
                  <a:lnTo>
                    <a:pt x="991" y="2315"/>
                  </a:lnTo>
                  <a:lnTo>
                    <a:pt x="970" y="2490"/>
                  </a:lnTo>
                  <a:lnTo>
                    <a:pt x="940" y="2645"/>
                  </a:lnTo>
                  <a:lnTo>
                    <a:pt x="903" y="2785"/>
                  </a:lnTo>
                  <a:lnTo>
                    <a:pt x="858" y="2914"/>
                  </a:lnTo>
                  <a:lnTo>
                    <a:pt x="759" y="3149"/>
                  </a:lnTo>
                  <a:lnTo>
                    <a:pt x="650" y="3379"/>
                  </a:lnTo>
                  <a:lnTo>
                    <a:pt x="540" y="3630"/>
                  </a:lnTo>
                  <a:lnTo>
                    <a:pt x="439" y="3935"/>
                  </a:lnTo>
                  <a:lnTo>
                    <a:pt x="394" y="4114"/>
                  </a:lnTo>
                  <a:lnTo>
                    <a:pt x="355" y="4317"/>
                  </a:lnTo>
                  <a:lnTo>
                    <a:pt x="323" y="4547"/>
                  </a:lnTo>
                  <a:lnTo>
                    <a:pt x="296" y="4810"/>
                  </a:lnTo>
                  <a:lnTo>
                    <a:pt x="287" y="5084"/>
                  </a:lnTo>
                  <a:lnTo>
                    <a:pt x="296" y="5335"/>
                  </a:lnTo>
                  <a:lnTo>
                    <a:pt x="327" y="5561"/>
                  </a:lnTo>
                  <a:lnTo>
                    <a:pt x="374" y="5766"/>
                  </a:lnTo>
                  <a:lnTo>
                    <a:pt x="441" y="5947"/>
                  </a:lnTo>
                  <a:lnTo>
                    <a:pt x="529" y="6111"/>
                  </a:lnTo>
                  <a:lnTo>
                    <a:pt x="634" y="6256"/>
                  </a:lnTo>
                  <a:lnTo>
                    <a:pt x="757" y="6385"/>
                  </a:lnTo>
                  <a:lnTo>
                    <a:pt x="898" y="6496"/>
                  </a:lnTo>
                  <a:lnTo>
                    <a:pt x="1056" y="6595"/>
                  </a:lnTo>
                  <a:lnTo>
                    <a:pt x="1232" y="6680"/>
                  </a:lnTo>
                  <a:lnTo>
                    <a:pt x="1422" y="6752"/>
                  </a:lnTo>
                  <a:lnTo>
                    <a:pt x="1632" y="6814"/>
                  </a:lnTo>
                  <a:lnTo>
                    <a:pt x="1856" y="6867"/>
                  </a:lnTo>
                  <a:lnTo>
                    <a:pt x="2096" y="6910"/>
                  </a:lnTo>
                  <a:lnTo>
                    <a:pt x="2351" y="6948"/>
                  </a:lnTo>
                  <a:lnTo>
                    <a:pt x="2599" y="6961"/>
                  </a:lnTo>
                  <a:lnTo>
                    <a:pt x="2830" y="6945"/>
                  </a:lnTo>
                  <a:lnTo>
                    <a:pt x="3045" y="6899"/>
                  </a:lnTo>
                  <a:lnTo>
                    <a:pt x="3245" y="6828"/>
                  </a:lnTo>
                  <a:lnTo>
                    <a:pt x="3429" y="6733"/>
                  </a:lnTo>
                  <a:lnTo>
                    <a:pt x="3595" y="6620"/>
                  </a:lnTo>
                  <a:lnTo>
                    <a:pt x="3747" y="6491"/>
                  </a:lnTo>
                  <a:lnTo>
                    <a:pt x="3881" y="6353"/>
                  </a:lnTo>
                  <a:lnTo>
                    <a:pt x="4002" y="6206"/>
                  </a:lnTo>
                  <a:lnTo>
                    <a:pt x="4106" y="6051"/>
                  </a:lnTo>
                  <a:lnTo>
                    <a:pt x="4197" y="5899"/>
                  </a:lnTo>
                  <a:lnTo>
                    <a:pt x="4271" y="5748"/>
                  </a:lnTo>
                  <a:lnTo>
                    <a:pt x="4376" y="5466"/>
                  </a:lnTo>
                  <a:lnTo>
                    <a:pt x="4406" y="5342"/>
                  </a:lnTo>
                  <a:lnTo>
                    <a:pt x="4419" y="5233"/>
                  </a:lnTo>
                  <a:lnTo>
                    <a:pt x="4432" y="5036"/>
                  </a:lnTo>
                  <a:lnTo>
                    <a:pt x="4429" y="4821"/>
                  </a:lnTo>
                  <a:lnTo>
                    <a:pt x="4403" y="4589"/>
                  </a:lnTo>
                  <a:lnTo>
                    <a:pt x="4341" y="4340"/>
                  </a:lnTo>
                  <a:lnTo>
                    <a:pt x="4294" y="4211"/>
                  </a:lnTo>
                  <a:lnTo>
                    <a:pt x="4231" y="4078"/>
                  </a:lnTo>
                  <a:lnTo>
                    <a:pt x="4157" y="3942"/>
                  </a:lnTo>
                  <a:lnTo>
                    <a:pt x="4065" y="3803"/>
                  </a:lnTo>
                  <a:lnTo>
                    <a:pt x="3958" y="3660"/>
                  </a:lnTo>
                  <a:lnTo>
                    <a:pt x="3830" y="3517"/>
                  </a:lnTo>
                  <a:lnTo>
                    <a:pt x="3684" y="3370"/>
                  </a:lnTo>
                  <a:lnTo>
                    <a:pt x="3517" y="3223"/>
                  </a:lnTo>
                  <a:lnTo>
                    <a:pt x="3168" y="2923"/>
                  </a:lnTo>
                  <a:lnTo>
                    <a:pt x="2859" y="2645"/>
                  </a:lnTo>
                  <a:lnTo>
                    <a:pt x="2366" y="2172"/>
                  </a:lnTo>
                  <a:lnTo>
                    <a:pt x="2057" y="1852"/>
                  </a:lnTo>
                  <a:lnTo>
                    <a:pt x="1948" y="1734"/>
                  </a:lnTo>
                  <a:lnTo>
                    <a:pt x="1567" y="1332"/>
                  </a:lnTo>
                  <a:lnTo>
                    <a:pt x="1815" y="1145"/>
                  </a:lnTo>
                  <a:lnTo>
                    <a:pt x="2147" y="1560"/>
                  </a:lnTo>
                  <a:lnTo>
                    <a:pt x="2266" y="1691"/>
                  </a:lnTo>
                  <a:lnTo>
                    <a:pt x="2604" y="2044"/>
                  </a:lnTo>
                  <a:lnTo>
                    <a:pt x="3136" y="2555"/>
                  </a:lnTo>
                  <a:lnTo>
                    <a:pt x="3463" y="2852"/>
                  </a:lnTo>
                  <a:lnTo>
                    <a:pt x="3832" y="3165"/>
                  </a:lnTo>
                  <a:lnTo>
                    <a:pt x="4004" y="3317"/>
                  </a:lnTo>
                  <a:lnTo>
                    <a:pt x="4155" y="3474"/>
                  </a:lnTo>
                  <a:lnTo>
                    <a:pt x="4285" y="3630"/>
                  </a:lnTo>
                  <a:lnTo>
                    <a:pt x="4392" y="3791"/>
                  </a:lnTo>
                  <a:lnTo>
                    <a:pt x="4484" y="3951"/>
                  </a:lnTo>
                  <a:lnTo>
                    <a:pt x="4557" y="4109"/>
                  </a:lnTo>
                  <a:lnTo>
                    <a:pt x="4614" y="4264"/>
                  </a:lnTo>
                  <a:lnTo>
                    <a:pt x="4659" y="4421"/>
                  </a:lnTo>
                  <a:lnTo>
                    <a:pt x="4712" y="4720"/>
                  </a:lnTo>
                  <a:lnTo>
                    <a:pt x="4721" y="4996"/>
                  </a:lnTo>
                  <a:lnTo>
                    <a:pt x="4705" y="5242"/>
                  </a:lnTo>
                  <a:lnTo>
                    <a:pt x="4672" y="5457"/>
                  </a:lnTo>
                  <a:lnTo>
                    <a:pt x="4645" y="5572"/>
                  </a:lnTo>
                  <a:lnTo>
                    <a:pt x="4600" y="5703"/>
                  </a:lnTo>
                  <a:lnTo>
                    <a:pt x="4542" y="5849"/>
                  </a:lnTo>
                  <a:lnTo>
                    <a:pt x="4468" y="6001"/>
                  </a:lnTo>
                  <a:lnTo>
                    <a:pt x="4380" y="6157"/>
                  </a:lnTo>
                  <a:lnTo>
                    <a:pt x="4276" y="6316"/>
                  </a:lnTo>
                  <a:lnTo>
                    <a:pt x="4155" y="6471"/>
                  </a:lnTo>
                  <a:lnTo>
                    <a:pt x="4018" y="6623"/>
                  </a:lnTo>
                  <a:lnTo>
                    <a:pt x="3864" y="6763"/>
                  </a:lnTo>
                  <a:lnTo>
                    <a:pt x="3696" y="6894"/>
                  </a:lnTo>
                  <a:lnTo>
                    <a:pt x="3510" y="7007"/>
                  </a:lnTo>
                  <a:lnTo>
                    <a:pt x="3306" y="7102"/>
                  </a:lnTo>
                  <a:lnTo>
                    <a:pt x="3085" y="7174"/>
                  </a:lnTo>
                  <a:lnTo>
                    <a:pt x="2846" y="7219"/>
                  </a:lnTo>
                  <a:lnTo>
                    <a:pt x="2588" y="7236"/>
                  </a:lnTo>
                  <a:lnTo>
                    <a:pt x="2454" y="7232"/>
                  </a:lnTo>
                  <a:lnTo>
                    <a:pt x="2312" y="7201"/>
                  </a:lnTo>
                  <a:lnTo>
                    <a:pt x="2035" y="7183"/>
                  </a:lnTo>
                  <a:lnTo>
                    <a:pt x="1773" y="7131"/>
                  </a:lnTo>
                  <a:lnTo>
                    <a:pt x="1527" y="7070"/>
                  </a:lnTo>
                  <a:lnTo>
                    <a:pt x="1297" y="6993"/>
                  </a:lnTo>
                  <a:lnTo>
                    <a:pt x="1086" y="6903"/>
                  </a:lnTo>
                  <a:lnTo>
                    <a:pt x="894" y="6803"/>
                  </a:lnTo>
                  <a:lnTo>
                    <a:pt x="715" y="6685"/>
                  </a:lnTo>
                  <a:lnTo>
                    <a:pt x="557" y="6553"/>
                  </a:lnTo>
                  <a:lnTo>
                    <a:pt x="417" y="6404"/>
                  </a:lnTo>
                  <a:lnTo>
                    <a:pt x="299" y="6240"/>
                  </a:lnTo>
                  <a:lnTo>
                    <a:pt x="197" y="6058"/>
                  </a:lnTo>
                  <a:lnTo>
                    <a:pt x="116" y="5858"/>
                  </a:lnTo>
                  <a:lnTo>
                    <a:pt x="58" y="5639"/>
                  </a:lnTo>
                  <a:lnTo>
                    <a:pt x="18" y="5402"/>
                  </a:lnTo>
                  <a:lnTo>
                    <a:pt x="0" y="5144"/>
                  </a:lnTo>
                  <a:lnTo>
                    <a:pt x="2" y="4867"/>
                  </a:lnTo>
                  <a:lnTo>
                    <a:pt x="23" y="4593"/>
                  </a:lnTo>
                  <a:lnTo>
                    <a:pt x="54" y="4349"/>
                  </a:lnTo>
                  <a:lnTo>
                    <a:pt x="135" y="3935"/>
                  </a:lnTo>
                  <a:lnTo>
                    <a:pt x="242" y="3598"/>
                  </a:lnTo>
                  <a:lnTo>
                    <a:pt x="357" y="3312"/>
                  </a:lnTo>
                  <a:lnTo>
                    <a:pt x="475" y="3052"/>
                  </a:lnTo>
                  <a:lnTo>
                    <a:pt x="585" y="2794"/>
                  </a:lnTo>
                  <a:lnTo>
                    <a:pt x="670" y="2511"/>
                  </a:lnTo>
                  <a:lnTo>
                    <a:pt x="703" y="2352"/>
                  </a:lnTo>
                  <a:lnTo>
                    <a:pt x="726" y="2179"/>
                  </a:lnTo>
                  <a:lnTo>
                    <a:pt x="748" y="1882"/>
                  </a:lnTo>
                  <a:lnTo>
                    <a:pt x="752" y="1594"/>
                  </a:lnTo>
                  <a:lnTo>
                    <a:pt x="743" y="1318"/>
                  </a:lnTo>
                  <a:lnTo>
                    <a:pt x="724" y="1062"/>
                  </a:lnTo>
                  <a:lnTo>
                    <a:pt x="673" y="622"/>
                  </a:lnTo>
                  <a:lnTo>
                    <a:pt x="620" y="324"/>
                  </a:lnTo>
                  <a:lnTo>
                    <a:pt x="560" y="214"/>
                  </a:lnTo>
                  <a:lnTo>
                    <a:pt x="555" y="173"/>
                  </a:lnTo>
                  <a:lnTo>
                    <a:pt x="562" y="141"/>
                  </a:lnTo>
                  <a:close/>
                </a:path>
              </a:pathLst>
            </a:custGeom>
            <a:solidFill>
              <a:srgbClr val="292929"/>
            </a:solidFill>
            <a:ln w="9525">
              <a:solidFill>
                <a:srgbClr val="000000"/>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98" name="Freeform 1522"/>
            <p:cNvSpPr>
              <a:spLocks/>
            </p:cNvSpPr>
            <p:nvPr/>
          </p:nvSpPr>
          <p:spPr bwMode="auto">
            <a:xfrm>
              <a:off x="5030" y="3324"/>
              <a:ext cx="44" cy="60"/>
            </a:xfrm>
            <a:custGeom>
              <a:avLst/>
              <a:gdLst>
                <a:gd name="T0" fmla="*/ 155 w 661"/>
                <a:gd name="T1" fmla="*/ 0 h 770"/>
                <a:gd name="T2" fmla="*/ 130 w 661"/>
                <a:gd name="T3" fmla="*/ 84 h 770"/>
                <a:gd name="T4" fmla="*/ 130 w 661"/>
                <a:gd name="T5" fmla="*/ 122 h 770"/>
                <a:gd name="T6" fmla="*/ 151 w 661"/>
                <a:gd name="T7" fmla="*/ 174 h 770"/>
                <a:gd name="T8" fmla="*/ 311 w 661"/>
                <a:gd name="T9" fmla="*/ 373 h 770"/>
                <a:gd name="T10" fmla="*/ 497 w 661"/>
                <a:gd name="T11" fmla="*/ 576 h 770"/>
                <a:gd name="T12" fmla="*/ 608 w 661"/>
                <a:gd name="T13" fmla="*/ 701 h 770"/>
                <a:gd name="T14" fmla="*/ 661 w 661"/>
                <a:gd name="T15" fmla="*/ 770 h 770"/>
                <a:gd name="T16" fmla="*/ 464 w 661"/>
                <a:gd name="T17" fmla="*/ 583 h 770"/>
                <a:gd name="T18" fmla="*/ 102 w 661"/>
                <a:gd name="T19" fmla="*/ 197 h 770"/>
                <a:gd name="T20" fmla="*/ 50 w 661"/>
                <a:gd name="T21" fmla="*/ 153 h 770"/>
                <a:gd name="T22" fmla="*/ 16 w 661"/>
                <a:gd name="T23" fmla="*/ 145 h 770"/>
                <a:gd name="T24" fmla="*/ 0 w 661"/>
                <a:gd name="T25" fmla="*/ 150 h 770"/>
                <a:gd name="T26" fmla="*/ 9 w 661"/>
                <a:gd name="T27" fmla="*/ 155 h 770"/>
                <a:gd name="T28" fmla="*/ 67 w 661"/>
                <a:gd name="T29" fmla="*/ 125 h 770"/>
                <a:gd name="T30" fmla="*/ 114 w 661"/>
                <a:gd name="T31" fmla="*/ 74 h 770"/>
                <a:gd name="T32" fmla="*/ 155 w 661"/>
                <a:gd name="T33" fmla="*/ 0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1" h="770">
                  <a:moveTo>
                    <a:pt x="155" y="0"/>
                  </a:moveTo>
                  <a:lnTo>
                    <a:pt x="130" y="84"/>
                  </a:lnTo>
                  <a:lnTo>
                    <a:pt x="130" y="122"/>
                  </a:lnTo>
                  <a:lnTo>
                    <a:pt x="151" y="174"/>
                  </a:lnTo>
                  <a:lnTo>
                    <a:pt x="311" y="373"/>
                  </a:lnTo>
                  <a:lnTo>
                    <a:pt x="497" y="576"/>
                  </a:lnTo>
                  <a:lnTo>
                    <a:pt x="608" y="701"/>
                  </a:lnTo>
                  <a:lnTo>
                    <a:pt x="661" y="770"/>
                  </a:lnTo>
                  <a:lnTo>
                    <a:pt x="464" y="583"/>
                  </a:lnTo>
                  <a:lnTo>
                    <a:pt x="102" y="197"/>
                  </a:lnTo>
                  <a:lnTo>
                    <a:pt x="50" y="153"/>
                  </a:lnTo>
                  <a:lnTo>
                    <a:pt x="16" y="145"/>
                  </a:lnTo>
                  <a:lnTo>
                    <a:pt x="0" y="150"/>
                  </a:lnTo>
                  <a:lnTo>
                    <a:pt x="9" y="155"/>
                  </a:lnTo>
                  <a:lnTo>
                    <a:pt x="67" y="125"/>
                  </a:lnTo>
                  <a:lnTo>
                    <a:pt x="114" y="74"/>
                  </a:lnTo>
                  <a:lnTo>
                    <a:pt x="15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099" name="Freeform 1523"/>
            <p:cNvSpPr>
              <a:spLocks/>
            </p:cNvSpPr>
            <p:nvPr/>
          </p:nvSpPr>
          <p:spPr bwMode="auto">
            <a:xfrm>
              <a:off x="4931" y="3645"/>
              <a:ext cx="28" cy="82"/>
            </a:xfrm>
            <a:custGeom>
              <a:avLst/>
              <a:gdLst>
                <a:gd name="T0" fmla="*/ 0 w 423"/>
                <a:gd name="T1" fmla="*/ 0 h 1069"/>
                <a:gd name="T2" fmla="*/ 12 w 423"/>
                <a:gd name="T3" fmla="*/ 219 h 1069"/>
                <a:gd name="T4" fmla="*/ 32 w 423"/>
                <a:gd name="T5" fmla="*/ 396 h 1069"/>
                <a:gd name="T6" fmla="*/ 49 w 423"/>
                <a:gd name="T7" fmla="*/ 477 h 1069"/>
                <a:gd name="T8" fmla="*/ 68 w 423"/>
                <a:gd name="T9" fmla="*/ 539 h 1069"/>
                <a:gd name="T10" fmla="*/ 168 w 423"/>
                <a:gd name="T11" fmla="*/ 757 h 1069"/>
                <a:gd name="T12" fmla="*/ 237 w 423"/>
                <a:gd name="T13" fmla="*/ 884 h 1069"/>
                <a:gd name="T14" fmla="*/ 309 w 423"/>
                <a:gd name="T15" fmla="*/ 979 h 1069"/>
                <a:gd name="T16" fmla="*/ 423 w 423"/>
                <a:gd name="T17" fmla="*/ 1069 h 1069"/>
                <a:gd name="T18" fmla="*/ 323 w 423"/>
                <a:gd name="T19" fmla="*/ 938 h 1069"/>
                <a:gd name="T20" fmla="*/ 240 w 423"/>
                <a:gd name="T21" fmla="*/ 797 h 1069"/>
                <a:gd name="T22" fmla="*/ 168 w 423"/>
                <a:gd name="T23" fmla="*/ 664 h 1069"/>
                <a:gd name="T24" fmla="*/ 105 w 423"/>
                <a:gd name="T25" fmla="*/ 525 h 1069"/>
                <a:gd name="T26" fmla="*/ 65 w 423"/>
                <a:gd name="T27" fmla="*/ 380 h 1069"/>
                <a:gd name="T28" fmla="*/ 30 w 423"/>
                <a:gd name="T29" fmla="*/ 207 h 1069"/>
                <a:gd name="T30" fmla="*/ 0 w 423"/>
                <a:gd name="T31" fmla="*/ 0 h 10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1069">
                  <a:moveTo>
                    <a:pt x="0" y="0"/>
                  </a:moveTo>
                  <a:lnTo>
                    <a:pt x="12" y="219"/>
                  </a:lnTo>
                  <a:lnTo>
                    <a:pt x="32" y="396"/>
                  </a:lnTo>
                  <a:lnTo>
                    <a:pt x="49" y="477"/>
                  </a:lnTo>
                  <a:lnTo>
                    <a:pt x="68" y="539"/>
                  </a:lnTo>
                  <a:lnTo>
                    <a:pt x="168" y="757"/>
                  </a:lnTo>
                  <a:lnTo>
                    <a:pt x="237" y="884"/>
                  </a:lnTo>
                  <a:lnTo>
                    <a:pt x="309" y="979"/>
                  </a:lnTo>
                  <a:lnTo>
                    <a:pt x="423" y="1069"/>
                  </a:lnTo>
                  <a:lnTo>
                    <a:pt x="323" y="938"/>
                  </a:lnTo>
                  <a:lnTo>
                    <a:pt x="240" y="797"/>
                  </a:lnTo>
                  <a:lnTo>
                    <a:pt x="168" y="664"/>
                  </a:lnTo>
                  <a:lnTo>
                    <a:pt x="105" y="525"/>
                  </a:lnTo>
                  <a:lnTo>
                    <a:pt x="65" y="380"/>
                  </a:lnTo>
                  <a:lnTo>
                    <a:pt x="30" y="20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100" name="Freeform 1524"/>
            <p:cNvSpPr>
              <a:spLocks/>
            </p:cNvSpPr>
            <p:nvPr/>
          </p:nvSpPr>
          <p:spPr bwMode="auto">
            <a:xfrm>
              <a:off x="5211" y="3601"/>
              <a:ext cx="16" cy="88"/>
            </a:xfrm>
            <a:custGeom>
              <a:avLst/>
              <a:gdLst>
                <a:gd name="T0" fmla="*/ 197 w 237"/>
                <a:gd name="T1" fmla="*/ 0 h 1145"/>
                <a:gd name="T2" fmla="*/ 233 w 237"/>
                <a:gd name="T3" fmla="*/ 173 h 1145"/>
                <a:gd name="T4" fmla="*/ 237 w 237"/>
                <a:gd name="T5" fmla="*/ 375 h 1145"/>
                <a:gd name="T6" fmla="*/ 221 w 237"/>
                <a:gd name="T7" fmla="*/ 564 h 1145"/>
                <a:gd name="T8" fmla="*/ 191 w 237"/>
                <a:gd name="T9" fmla="*/ 709 h 1145"/>
                <a:gd name="T10" fmla="*/ 96 w 237"/>
                <a:gd name="T11" fmla="*/ 978 h 1145"/>
                <a:gd name="T12" fmla="*/ 45 w 237"/>
                <a:gd name="T13" fmla="*/ 1091 h 1145"/>
                <a:gd name="T14" fmla="*/ 5 w 237"/>
                <a:gd name="T15" fmla="*/ 1145 h 1145"/>
                <a:gd name="T16" fmla="*/ 0 w 237"/>
                <a:gd name="T17" fmla="*/ 1136 h 1145"/>
                <a:gd name="T18" fmla="*/ 9 w 237"/>
                <a:gd name="T19" fmla="*/ 1098 h 1145"/>
                <a:gd name="T20" fmla="*/ 63 w 237"/>
                <a:gd name="T21" fmla="*/ 965 h 1145"/>
                <a:gd name="T22" fmla="*/ 130 w 237"/>
                <a:gd name="T23" fmla="*/ 783 h 1145"/>
                <a:gd name="T24" fmla="*/ 175 w 237"/>
                <a:gd name="T25" fmla="*/ 598 h 1145"/>
                <a:gd name="T26" fmla="*/ 191 w 237"/>
                <a:gd name="T27" fmla="*/ 415 h 1145"/>
                <a:gd name="T28" fmla="*/ 197 w 237"/>
                <a:gd name="T29" fmla="*/ 219 h 1145"/>
                <a:gd name="T30" fmla="*/ 197 w 237"/>
                <a:gd name="T31" fmla="*/ 0 h 1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7" h="1145">
                  <a:moveTo>
                    <a:pt x="197" y="0"/>
                  </a:moveTo>
                  <a:lnTo>
                    <a:pt x="233" y="173"/>
                  </a:lnTo>
                  <a:lnTo>
                    <a:pt x="237" y="375"/>
                  </a:lnTo>
                  <a:lnTo>
                    <a:pt x="221" y="564"/>
                  </a:lnTo>
                  <a:lnTo>
                    <a:pt x="191" y="709"/>
                  </a:lnTo>
                  <a:lnTo>
                    <a:pt x="96" y="978"/>
                  </a:lnTo>
                  <a:lnTo>
                    <a:pt x="45" y="1091"/>
                  </a:lnTo>
                  <a:lnTo>
                    <a:pt x="5" y="1145"/>
                  </a:lnTo>
                  <a:lnTo>
                    <a:pt x="0" y="1136"/>
                  </a:lnTo>
                  <a:lnTo>
                    <a:pt x="9" y="1098"/>
                  </a:lnTo>
                  <a:lnTo>
                    <a:pt x="63" y="965"/>
                  </a:lnTo>
                  <a:lnTo>
                    <a:pt x="130" y="783"/>
                  </a:lnTo>
                  <a:lnTo>
                    <a:pt x="175" y="598"/>
                  </a:lnTo>
                  <a:lnTo>
                    <a:pt x="191" y="415"/>
                  </a:lnTo>
                  <a:lnTo>
                    <a:pt x="197" y="219"/>
                  </a:lnTo>
                  <a:lnTo>
                    <a:pt x="19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101" name="Freeform 1525"/>
            <p:cNvSpPr>
              <a:spLocks/>
            </p:cNvSpPr>
            <p:nvPr/>
          </p:nvSpPr>
          <p:spPr bwMode="auto">
            <a:xfrm>
              <a:off x="5063" y="2997"/>
              <a:ext cx="28" cy="37"/>
            </a:xfrm>
            <a:custGeom>
              <a:avLst/>
              <a:gdLst>
                <a:gd name="T0" fmla="*/ 0 w 424"/>
                <a:gd name="T1" fmla="*/ 0 h 485"/>
                <a:gd name="T2" fmla="*/ 6 w 424"/>
                <a:gd name="T3" fmla="*/ 11 h 485"/>
                <a:gd name="T4" fmla="*/ 18 w 424"/>
                <a:gd name="T5" fmla="*/ 18 h 485"/>
                <a:gd name="T6" fmla="*/ 58 w 424"/>
                <a:gd name="T7" fmla="*/ 32 h 485"/>
                <a:gd name="T8" fmla="*/ 69 w 424"/>
                <a:gd name="T9" fmla="*/ 63 h 485"/>
                <a:gd name="T10" fmla="*/ 83 w 424"/>
                <a:gd name="T11" fmla="*/ 140 h 485"/>
                <a:gd name="T12" fmla="*/ 101 w 424"/>
                <a:gd name="T13" fmla="*/ 149 h 485"/>
                <a:gd name="T14" fmla="*/ 120 w 424"/>
                <a:gd name="T15" fmla="*/ 154 h 485"/>
                <a:gd name="T16" fmla="*/ 130 w 424"/>
                <a:gd name="T17" fmla="*/ 163 h 485"/>
                <a:gd name="T18" fmla="*/ 141 w 424"/>
                <a:gd name="T19" fmla="*/ 172 h 485"/>
                <a:gd name="T20" fmla="*/ 159 w 424"/>
                <a:gd name="T21" fmla="*/ 179 h 485"/>
                <a:gd name="T22" fmla="*/ 175 w 424"/>
                <a:gd name="T23" fmla="*/ 215 h 485"/>
                <a:gd name="T24" fmla="*/ 185 w 424"/>
                <a:gd name="T25" fmla="*/ 255 h 485"/>
                <a:gd name="T26" fmla="*/ 194 w 424"/>
                <a:gd name="T27" fmla="*/ 257 h 485"/>
                <a:gd name="T28" fmla="*/ 199 w 424"/>
                <a:gd name="T29" fmla="*/ 269 h 485"/>
                <a:gd name="T30" fmla="*/ 250 w 424"/>
                <a:gd name="T31" fmla="*/ 280 h 485"/>
                <a:gd name="T32" fmla="*/ 289 w 424"/>
                <a:gd name="T33" fmla="*/ 337 h 485"/>
                <a:gd name="T34" fmla="*/ 294 w 424"/>
                <a:gd name="T35" fmla="*/ 370 h 485"/>
                <a:gd name="T36" fmla="*/ 305 w 424"/>
                <a:gd name="T37" fmla="*/ 377 h 485"/>
                <a:gd name="T38" fmla="*/ 313 w 424"/>
                <a:gd name="T39" fmla="*/ 377 h 485"/>
                <a:gd name="T40" fmla="*/ 315 w 424"/>
                <a:gd name="T41" fmla="*/ 384 h 485"/>
                <a:gd name="T42" fmla="*/ 334 w 424"/>
                <a:gd name="T43" fmla="*/ 384 h 485"/>
                <a:gd name="T44" fmla="*/ 366 w 424"/>
                <a:gd name="T45" fmla="*/ 409 h 485"/>
                <a:gd name="T46" fmla="*/ 366 w 424"/>
                <a:gd name="T47" fmla="*/ 421 h 485"/>
                <a:gd name="T48" fmla="*/ 378 w 424"/>
                <a:gd name="T49" fmla="*/ 434 h 485"/>
                <a:gd name="T50" fmla="*/ 385 w 424"/>
                <a:gd name="T51" fmla="*/ 453 h 485"/>
                <a:gd name="T52" fmla="*/ 392 w 424"/>
                <a:gd name="T53" fmla="*/ 474 h 485"/>
                <a:gd name="T54" fmla="*/ 401 w 424"/>
                <a:gd name="T55" fmla="*/ 472 h 485"/>
                <a:gd name="T56" fmla="*/ 408 w 424"/>
                <a:gd name="T57" fmla="*/ 479 h 485"/>
                <a:gd name="T58" fmla="*/ 424 w 424"/>
                <a:gd name="T59" fmla="*/ 485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24" h="485">
                  <a:moveTo>
                    <a:pt x="0" y="0"/>
                  </a:moveTo>
                  <a:lnTo>
                    <a:pt x="6" y="11"/>
                  </a:lnTo>
                  <a:lnTo>
                    <a:pt x="18" y="18"/>
                  </a:lnTo>
                  <a:lnTo>
                    <a:pt x="58" y="32"/>
                  </a:lnTo>
                  <a:lnTo>
                    <a:pt x="69" y="63"/>
                  </a:lnTo>
                  <a:lnTo>
                    <a:pt x="83" y="140"/>
                  </a:lnTo>
                  <a:lnTo>
                    <a:pt x="101" y="149"/>
                  </a:lnTo>
                  <a:lnTo>
                    <a:pt x="120" y="154"/>
                  </a:lnTo>
                  <a:lnTo>
                    <a:pt x="130" y="163"/>
                  </a:lnTo>
                  <a:lnTo>
                    <a:pt x="141" y="172"/>
                  </a:lnTo>
                  <a:lnTo>
                    <a:pt x="159" y="179"/>
                  </a:lnTo>
                  <a:lnTo>
                    <a:pt x="175" y="215"/>
                  </a:lnTo>
                  <a:lnTo>
                    <a:pt x="185" y="255"/>
                  </a:lnTo>
                  <a:lnTo>
                    <a:pt x="194" y="257"/>
                  </a:lnTo>
                  <a:lnTo>
                    <a:pt x="199" y="269"/>
                  </a:lnTo>
                  <a:lnTo>
                    <a:pt x="250" y="280"/>
                  </a:lnTo>
                  <a:lnTo>
                    <a:pt x="289" y="337"/>
                  </a:lnTo>
                  <a:lnTo>
                    <a:pt x="294" y="370"/>
                  </a:lnTo>
                  <a:lnTo>
                    <a:pt x="305" y="377"/>
                  </a:lnTo>
                  <a:lnTo>
                    <a:pt x="313" y="377"/>
                  </a:lnTo>
                  <a:lnTo>
                    <a:pt x="315" y="384"/>
                  </a:lnTo>
                  <a:lnTo>
                    <a:pt x="334" y="384"/>
                  </a:lnTo>
                  <a:lnTo>
                    <a:pt x="366" y="409"/>
                  </a:lnTo>
                  <a:lnTo>
                    <a:pt x="366" y="421"/>
                  </a:lnTo>
                  <a:lnTo>
                    <a:pt x="378" y="434"/>
                  </a:lnTo>
                  <a:lnTo>
                    <a:pt x="385" y="453"/>
                  </a:lnTo>
                  <a:lnTo>
                    <a:pt x="392" y="474"/>
                  </a:lnTo>
                  <a:lnTo>
                    <a:pt x="401" y="472"/>
                  </a:lnTo>
                  <a:lnTo>
                    <a:pt x="408" y="479"/>
                  </a:lnTo>
                  <a:lnTo>
                    <a:pt x="424" y="485"/>
                  </a:lnTo>
                </a:path>
              </a:pathLst>
            </a:custGeom>
            <a:noFill/>
            <a:ln w="3175">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102" name="Freeform 1526"/>
            <p:cNvSpPr>
              <a:spLocks/>
            </p:cNvSpPr>
            <p:nvPr/>
          </p:nvSpPr>
          <p:spPr bwMode="auto">
            <a:xfrm>
              <a:off x="5099" y="3046"/>
              <a:ext cx="1" cy="2"/>
            </a:xfrm>
            <a:custGeom>
              <a:avLst/>
              <a:gdLst>
                <a:gd name="T0" fmla="*/ 0 w 26"/>
                <a:gd name="T1" fmla="*/ 0 h 26"/>
                <a:gd name="T2" fmla="*/ 9 w 26"/>
                <a:gd name="T3" fmla="*/ 3 h 26"/>
                <a:gd name="T4" fmla="*/ 14 w 26"/>
                <a:gd name="T5" fmla="*/ 12 h 26"/>
                <a:gd name="T6" fmla="*/ 26 w 26"/>
                <a:gd name="T7" fmla="*/ 26 h 26"/>
              </a:gdLst>
              <a:ahLst/>
              <a:cxnLst>
                <a:cxn ang="0">
                  <a:pos x="T0" y="T1"/>
                </a:cxn>
                <a:cxn ang="0">
                  <a:pos x="T2" y="T3"/>
                </a:cxn>
                <a:cxn ang="0">
                  <a:pos x="T4" y="T5"/>
                </a:cxn>
                <a:cxn ang="0">
                  <a:pos x="T6" y="T7"/>
                </a:cxn>
              </a:cxnLst>
              <a:rect l="0" t="0" r="r" b="b"/>
              <a:pathLst>
                <a:path w="26" h="26">
                  <a:moveTo>
                    <a:pt x="0" y="0"/>
                  </a:moveTo>
                  <a:lnTo>
                    <a:pt x="9" y="3"/>
                  </a:lnTo>
                  <a:lnTo>
                    <a:pt x="14" y="12"/>
                  </a:lnTo>
                  <a:lnTo>
                    <a:pt x="26" y="26"/>
                  </a:lnTo>
                </a:path>
              </a:pathLst>
            </a:custGeom>
            <a:noFill/>
            <a:ln w="3175">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103" name="Freeform 1527"/>
            <p:cNvSpPr>
              <a:spLocks/>
            </p:cNvSpPr>
            <p:nvPr/>
          </p:nvSpPr>
          <p:spPr bwMode="auto">
            <a:xfrm>
              <a:off x="5103" y="3054"/>
              <a:ext cx="2" cy="1"/>
            </a:xfrm>
            <a:custGeom>
              <a:avLst/>
              <a:gdLst>
                <a:gd name="T0" fmla="*/ 0 w 19"/>
                <a:gd name="T1" fmla="*/ 0 h 21"/>
                <a:gd name="T2" fmla="*/ 7 w 19"/>
                <a:gd name="T3" fmla="*/ 14 h 21"/>
                <a:gd name="T4" fmla="*/ 19 w 19"/>
                <a:gd name="T5" fmla="*/ 21 h 21"/>
              </a:gdLst>
              <a:ahLst/>
              <a:cxnLst>
                <a:cxn ang="0">
                  <a:pos x="T0" y="T1"/>
                </a:cxn>
                <a:cxn ang="0">
                  <a:pos x="T2" y="T3"/>
                </a:cxn>
                <a:cxn ang="0">
                  <a:pos x="T4" y="T5"/>
                </a:cxn>
              </a:cxnLst>
              <a:rect l="0" t="0" r="r" b="b"/>
              <a:pathLst>
                <a:path w="19" h="21">
                  <a:moveTo>
                    <a:pt x="0" y="0"/>
                  </a:moveTo>
                  <a:lnTo>
                    <a:pt x="7" y="14"/>
                  </a:lnTo>
                  <a:lnTo>
                    <a:pt x="19" y="21"/>
                  </a:lnTo>
                </a:path>
              </a:pathLst>
            </a:custGeom>
            <a:noFill/>
            <a:ln w="3175">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104" name="Line 1528"/>
            <p:cNvSpPr>
              <a:spLocks noChangeShapeType="1"/>
            </p:cNvSpPr>
            <p:nvPr/>
          </p:nvSpPr>
          <p:spPr bwMode="auto">
            <a:xfrm>
              <a:off x="5112" y="3067"/>
              <a:ext cx="1" cy="2"/>
            </a:xfrm>
            <a:prstGeom prst="line">
              <a:avLst/>
            </a:prstGeom>
            <a:noFill/>
            <a:ln w="3175">
              <a:solidFill>
                <a:srgbClr val="666666"/>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105" name="Freeform 1529"/>
            <p:cNvSpPr>
              <a:spLocks/>
            </p:cNvSpPr>
            <p:nvPr/>
          </p:nvSpPr>
          <p:spPr bwMode="auto">
            <a:xfrm>
              <a:off x="5177" y="3105"/>
              <a:ext cx="129" cy="77"/>
            </a:xfrm>
            <a:custGeom>
              <a:avLst/>
              <a:gdLst>
                <a:gd name="T0" fmla="*/ 0 w 1927"/>
                <a:gd name="T1" fmla="*/ 779 h 1007"/>
                <a:gd name="T2" fmla="*/ 182 w 1927"/>
                <a:gd name="T3" fmla="*/ 1007 h 1007"/>
                <a:gd name="T4" fmla="*/ 430 w 1927"/>
                <a:gd name="T5" fmla="*/ 921 h 1007"/>
                <a:gd name="T6" fmla="*/ 602 w 1927"/>
                <a:gd name="T7" fmla="*/ 838 h 1007"/>
                <a:gd name="T8" fmla="*/ 827 w 1927"/>
                <a:gd name="T9" fmla="*/ 700 h 1007"/>
                <a:gd name="T10" fmla="*/ 938 w 1927"/>
                <a:gd name="T11" fmla="*/ 652 h 1007"/>
                <a:gd name="T12" fmla="*/ 1054 w 1927"/>
                <a:gd name="T13" fmla="*/ 610 h 1007"/>
                <a:gd name="T14" fmla="*/ 1173 w 1927"/>
                <a:gd name="T15" fmla="*/ 560 h 1007"/>
                <a:gd name="T16" fmla="*/ 1291 w 1927"/>
                <a:gd name="T17" fmla="*/ 481 h 1007"/>
                <a:gd name="T18" fmla="*/ 1551 w 1927"/>
                <a:gd name="T19" fmla="*/ 277 h 1007"/>
                <a:gd name="T20" fmla="*/ 1667 w 1927"/>
                <a:gd name="T21" fmla="*/ 194 h 1007"/>
                <a:gd name="T22" fmla="*/ 1742 w 1927"/>
                <a:gd name="T23" fmla="*/ 150 h 1007"/>
                <a:gd name="T24" fmla="*/ 1813 w 1927"/>
                <a:gd name="T25" fmla="*/ 97 h 1007"/>
                <a:gd name="T26" fmla="*/ 1927 w 1927"/>
                <a:gd name="T27" fmla="*/ 0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27" h="1007">
                  <a:moveTo>
                    <a:pt x="0" y="779"/>
                  </a:moveTo>
                  <a:lnTo>
                    <a:pt x="182" y="1007"/>
                  </a:lnTo>
                  <a:lnTo>
                    <a:pt x="430" y="921"/>
                  </a:lnTo>
                  <a:lnTo>
                    <a:pt x="602" y="838"/>
                  </a:lnTo>
                  <a:lnTo>
                    <a:pt x="827" y="700"/>
                  </a:lnTo>
                  <a:lnTo>
                    <a:pt x="938" y="652"/>
                  </a:lnTo>
                  <a:lnTo>
                    <a:pt x="1054" y="610"/>
                  </a:lnTo>
                  <a:lnTo>
                    <a:pt x="1173" y="560"/>
                  </a:lnTo>
                  <a:lnTo>
                    <a:pt x="1291" y="481"/>
                  </a:lnTo>
                  <a:lnTo>
                    <a:pt x="1551" y="277"/>
                  </a:lnTo>
                  <a:lnTo>
                    <a:pt x="1667" y="194"/>
                  </a:lnTo>
                  <a:lnTo>
                    <a:pt x="1742" y="150"/>
                  </a:lnTo>
                  <a:lnTo>
                    <a:pt x="1813" y="97"/>
                  </a:lnTo>
                  <a:lnTo>
                    <a:pt x="1927" y="0"/>
                  </a:lnTo>
                </a:path>
              </a:pathLst>
            </a:custGeom>
            <a:noFill/>
            <a:ln w="1651">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grpSp>
      <p:sp>
        <p:nvSpPr>
          <p:cNvPr id="26106" name="Text Box 1530"/>
          <p:cNvSpPr txBox="1">
            <a:spLocks noChangeArrowheads="1"/>
          </p:cNvSpPr>
          <p:nvPr/>
        </p:nvSpPr>
        <p:spPr bwMode="auto">
          <a:xfrm>
            <a:off x="7197725" y="5129213"/>
            <a:ext cx="1404938" cy="609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fontAlgn="base" hangingPunct="0">
              <a:spcBef>
                <a:spcPct val="0"/>
              </a:spcBef>
              <a:spcAft>
                <a:spcPct val="0"/>
              </a:spcAft>
            </a:pPr>
            <a:r>
              <a:rPr lang="en-US" altLang="el-GR" sz="3400" b="1" smtClean="0">
                <a:solidFill>
                  <a:srgbClr val="FFFFFF"/>
                </a:solidFill>
                <a:sym typeface="Monotype Sorts" pitchFamily="2" charset="2"/>
              </a:rPr>
              <a:t> </a:t>
            </a:r>
            <a:r>
              <a:rPr lang="en-US" altLang="el-GR" sz="3000" b="1" smtClean="0">
                <a:solidFill>
                  <a:srgbClr val="FFFFFF"/>
                </a:solidFill>
                <a:sym typeface="Monotype Sorts" pitchFamily="2" charset="2"/>
              </a:rPr>
              <a:t>ΑΠ</a:t>
            </a:r>
          </a:p>
        </p:txBody>
      </p:sp>
      <p:sp>
        <p:nvSpPr>
          <p:cNvPr id="26107" name="Text Box 1531"/>
          <p:cNvSpPr txBox="1">
            <a:spLocks noChangeArrowheads="1"/>
          </p:cNvSpPr>
          <p:nvPr/>
        </p:nvSpPr>
        <p:spPr bwMode="auto">
          <a:xfrm>
            <a:off x="1012825" y="5505450"/>
            <a:ext cx="3046413" cy="1104900"/>
          </a:xfrm>
          <a:prstGeom prst="rect">
            <a:avLst/>
          </a:prstGeom>
          <a:noFill/>
          <a:ln w="38100">
            <a:solidFill>
              <a:srgbClr val="FFFF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fontAlgn="base" hangingPunct="0">
              <a:spcBef>
                <a:spcPct val="0"/>
              </a:spcBef>
              <a:spcAft>
                <a:spcPct val="0"/>
              </a:spcAft>
            </a:pPr>
            <a:r>
              <a:rPr lang="en-US" altLang="el-GR" sz="3200" b="1" smtClean="0">
                <a:solidFill>
                  <a:srgbClr val="FFFF00"/>
                </a:solidFill>
              </a:rPr>
              <a:t>Κρυσταλλοειδή,</a:t>
            </a:r>
          </a:p>
          <a:p>
            <a:pPr algn="ctr" eaLnBrk="0" fontAlgn="base" hangingPunct="0">
              <a:spcBef>
                <a:spcPct val="0"/>
              </a:spcBef>
              <a:spcAft>
                <a:spcPct val="0"/>
              </a:spcAft>
            </a:pPr>
            <a:r>
              <a:rPr lang="en-US" altLang="el-GR" sz="3200" b="1" smtClean="0">
                <a:solidFill>
                  <a:srgbClr val="FFFF00"/>
                </a:solidFill>
              </a:rPr>
              <a:t>; αίμα</a:t>
            </a:r>
          </a:p>
        </p:txBody>
      </p:sp>
      <p:sp>
        <p:nvSpPr>
          <p:cNvPr id="26108" name="Text Box 1532"/>
          <p:cNvSpPr txBox="1">
            <a:spLocks noChangeArrowheads="1"/>
          </p:cNvSpPr>
          <p:nvPr/>
        </p:nvSpPr>
        <p:spPr bwMode="auto">
          <a:xfrm>
            <a:off x="898525" y="1847850"/>
            <a:ext cx="8004175"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fontAlgn="base" hangingPunct="0">
              <a:spcBef>
                <a:spcPct val="0"/>
              </a:spcBef>
              <a:spcAft>
                <a:spcPct val="0"/>
              </a:spcAft>
            </a:pPr>
            <a:r>
              <a:rPr lang="en-US" altLang="el-GR" sz="3200" b="1" smtClean="0">
                <a:solidFill>
                  <a:srgbClr val="FFFF00"/>
                </a:solidFill>
              </a:rPr>
              <a:t>750-1500 mL ΑΟΑ (15-30%)	Ανταπόκριση</a:t>
            </a:r>
          </a:p>
        </p:txBody>
      </p:sp>
      <p:sp>
        <p:nvSpPr>
          <p:cNvPr id="26109" name="Text Box 1533"/>
          <p:cNvSpPr txBox="1">
            <a:spLocks noChangeArrowheads="1"/>
          </p:cNvSpPr>
          <p:nvPr/>
        </p:nvSpPr>
        <p:spPr bwMode="auto">
          <a:xfrm>
            <a:off x="4403725" y="5522913"/>
            <a:ext cx="1611313" cy="1006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fontAlgn="base" hangingPunct="0">
              <a:spcBef>
                <a:spcPct val="0"/>
              </a:spcBef>
              <a:spcAft>
                <a:spcPct val="0"/>
              </a:spcAft>
            </a:pPr>
            <a:r>
              <a:rPr lang="en-US" altLang="el-GR" sz="3000" b="1" smtClean="0">
                <a:solidFill>
                  <a:srgbClr val="FFFFFF"/>
                </a:solidFill>
                <a:sym typeface="Symbol" pitchFamily="18" charset="2"/>
              </a:rPr>
              <a:t> Πίεση</a:t>
            </a:r>
          </a:p>
          <a:p>
            <a:pPr eaLnBrk="0" fontAlgn="base" hangingPunct="0">
              <a:spcBef>
                <a:spcPct val="0"/>
              </a:spcBef>
              <a:spcAft>
                <a:spcPct val="0"/>
              </a:spcAft>
            </a:pPr>
            <a:r>
              <a:rPr lang="en-US" altLang="el-GR" sz="3000" b="1" smtClean="0">
                <a:solidFill>
                  <a:srgbClr val="FFFFFF"/>
                </a:solidFill>
                <a:sym typeface="Symbol" pitchFamily="18" charset="2"/>
              </a:rPr>
              <a:t>σφυγμού</a:t>
            </a:r>
            <a:endParaRPr lang="en-US" altLang="el-GR" sz="3000" b="1" smtClean="0">
              <a:solidFill>
                <a:srgbClr val="FFFFFF"/>
              </a:solidFill>
            </a:endParaRPr>
          </a:p>
        </p:txBody>
      </p:sp>
      <p:sp>
        <p:nvSpPr>
          <p:cNvPr id="26110" name="Rectangle 1534"/>
          <p:cNvSpPr>
            <a:spLocks noChangeArrowheads="1"/>
          </p:cNvSpPr>
          <p:nvPr/>
        </p:nvSpPr>
        <p:spPr bwMode="auto">
          <a:xfrm>
            <a:off x="7391400" y="6494463"/>
            <a:ext cx="863600" cy="363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eaLnBrk="0" fontAlgn="base" hangingPunct="0">
              <a:spcBef>
                <a:spcPct val="0"/>
              </a:spcBef>
              <a:spcAft>
                <a:spcPct val="0"/>
              </a:spcAft>
            </a:pPr>
            <a:r>
              <a:rPr lang="en-US" altLang="en-US" smtClean="0">
                <a:solidFill>
                  <a:srgbClr val="3366FF"/>
                </a:solidFill>
                <a:latin typeface="Symbol" pitchFamily="18" charset="2"/>
              </a:rPr>
              <a:t></a:t>
            </a:r>
            <a:r>
              <a:rPr lang="en-US" altLang="en-US" smtClean="0">
                <a:solidFill>
                  <a:srgbClr val="3366FF"/>
                </a:solidFill>
              </a:rPr>
              <a:t>ACS</a:t>
            </a:r>
          </a:p>
        </p:txBody>
      </p:sp>
      <p:grpSp>
        <p:nvGrpSpPr>
          <p:cNvPr id="26111" name="Group 1535"/>
          <p:cNvGrpSpPr>
            <a:grpSpLocks/>
          </p:cNvGrpSpPr>
          <p:nvPr/>
        </p:nvGrpSpPr>
        <p:grpSpPr bwMode="auto">
          <a:xfrm>
            <a:off x="442912" y="990600"/>
            <a:ext cx="8226425" cy="1052513"/>
            <a:chOff x="279" y="624"/>
            <a:chExt cx="5182" cy="663"/>
          </a:xfrm>
        </p:grpSpPr>
        <p:sp>
          <p:nvSpPr>
            <p:cNvPr id="26114" name="Rectangle 1538"/>
            <p:cNvSpPr>
              <a:spLocks noChangeArrowheads="1"/>
            </p:cNvSpPr>
            <p:nvPr/>
          </p:nvSpPr>
          <p:spPr bwMode="ltGray">
            <a:xfrm>
              <a:off x="341" y="958"/>
              <a:ext cx="266" cy="299"/>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fontAlgn="base" hangingPunct="0">
                <a:spcBef>
                  <a:spcPct val="0"/>
                </a:spcBef>
                <a:spcAft>
                  <a:spcPct val="0"/>
                </a:spcAft>
              </a:pPr>
              <a:endParaRPr kumimoji="1" lang="el-GR" altLang="el-GR" sz="2400" smtClean="0">
                <a:solidFill>
                  <a:srgbClr val="FFFFFF"/>
                </a:solidFill>
                <a:latin typeface="Tahoma" pitchFamily="34" charset="0"/>
              </a:endParaRPr>
            </a:p>
          </p:txBody>
        </p:sp>
        <p:sp>
          <p:nvSpPr>
            <p:cNvPr id="26117" name="Rectangle 1541"/>
            <p:cNvSpPr>
              <a:spLocks noChangeArrowheads="1"/>
            </p:cNvSpPr>
            <p:nvPr/>
          </p:nvSpPr>
          <p:spPr bwMode="gray">
            <a:xfrm>
              <a:off x="480" y="624"/>
              <a:ext cx="20" cy="663"/>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fontAlgn="base" hangingPunct="0">
                <a:spcBef>
                  <a:spcPct val="0"/>
                </a:spcBef>
                <a:spcAft>
                  <a:spcPct val="0"/>
                </a:spcAft>
              </a:pPr>
              <a:endParaRPr kumimoji="1" lang="el-GR" altLang="el-GR" sz="2400" smtClean="0">
                <a:solidFill>
                  <a:srgbClr val="FFFFFF"/>
                </a:solidFill>
                <a:latin typeface="Tahoma" pitchFamily="34" charset="0"/>
              </a:endParaRPr>
            </a:p>
          </p:txBody>
        </p:sp>
        <p:sp>
          <p:nvSpPr>
            <p:cNvPr id="26118" name="Rectangle 1542"/>
            <p:cNvSpPr>
              <a:spLocks noChangeArrowheads="1"/>
            </p:cNvSpPr>
            <p:nvPr/>
          </p:nvSpPr>
          <p:spPr bwMode="gray">
            <a:xfrm>
              <a:off x="279" y="1122"/>
              <a:ext cx="5182" cy="20"/>
            </a:xfrm>
            <a:prstGeom prst="rect">
              <a:avLst/>
            </a:prstGeom>
            <a:gradFill rotWithShape="0">
              <a:gsLst>
                <a:gs pos="0">
                  <a:schemeClr val="bg2"/>
                </a:gs>
                <a:gs pos="100000">
                  <a:schemeClr val="bg1"/>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fontAlgn="base" hangingPunct="0">
                <a:spcBef>
                  <a:spcPct val="0"/>
                </a:spcBef>
                <a:spcAft>
                  <a:spcPct val="0"/>
                </a:spcAft>
              </a:pPr>
              <a:endParaRPr kumimoji="1" lang="el-GR" altLang="el-GR" sz="2400" smtClean="0">
                <a:solidFill>
                  <a:srgbClr val="FFFFFF"/>
                </a:solidFill>
                <a:latin typeface="Tahoma" pitchFamily="34" charset="0"/>
              </a:endParaRPr>
            </a:p>
          </p:txBody>
        </p:sp>
      </p:grpSp>
    </p:spTree>
    <p:extLst>
      <p:ext uri="{BB962C8B-B14F-4D97-AF65-F5344CB8AC3E}">
        <p14:creationId xmlns:p14="http://schemas.microsoft.com/office/powerpoint/2010/main" val="61044951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4853"/>
                                        </p:tgtEl>
                                        <p:attrNameLst>
                                          <p:attrName>style.visibility</p:attrName>
                                        </p:attrNameLst>
                                      </p:cBhvr>
                                      <p:to>
                                        <p:strVal val="visible"/>
                                      </p:to>
                                    </p:set>
                                  </p:childTnLst>
                                  <p:subTnLst>
                                    <p:animClr clrSpc="rgb" dir="cw">
                                      <p:cBhvr override="childStyle">
                                        <p:cTn dur="1" fill="hold" display="0" masterRel="nextClick" afterEffect="1"/>
                                        <p:tgtEl>
                                          <p:spTgt spid="24853"/>
                                        </p:tgtEl>
                                        <p:attrNameLst>
                                          <p:attrName>ppt_c</p:attrName>
                                        </p:attrNameLst>
                                      </p:cBhvr>
                                      <p:to>
                                        <a:srgbClr val="91BEFF"/>
                                      </p:to>
                                    </p:animClr>
                                  </p:sub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25201"/>
                                        </p:tgtEl>
                                        <p:attrNameLst>
                                          <p:attrName>style.visibility</p:attrName>
                                        </p:attrNameLst>
                                      </p:cBhvr>
                                      <p:to>
                                        <p:strVal val="visible"/>
                                      </p:to>
                                    </p:set>
                                  </p:childTnLst>
                                  <p:subTnLst>
                                    <p:animClr clrSpc="rgb" dir="cw">
                                      <p:cBhvr override="childStyle">
                                        <p:cTn dur="1" fill="hold" display="0" masterRel="nextClick" afterEffect="1"/>
                                        <p:tgtEl>
                                          <p:spTgt spid="25201"/>
                                        </p:tgtEl>
                                        <p:attrNameLst>
                                          <p:attrName>ppt_c</p:attrName>
                                        </p:attrNameLst>
                                      </p:cBhvr>
                                      <p:to>
                                        <a:srgbClr val="91BEFF"/>
                                      </p:to>
                                    </p:animClr>
                                  </p:sub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25470"/>
                                        </p:tgtEl>
                                        <p:attrNameLst>
                                          <p:attrName>style.visibility</p:attrName>
                                        </p:attrNameLst>
                                      </p:cBhvr>
                                      <p:to>
                                        <p:strVal val="visible"/>
                                      </p:to>
                                    </p:set>
                                  </p:childTnLst>
                                  <p:subTnLst>
                                    <p:animClr clrSpc="rgb" dir="cw">
                                      <p:cBhvr override="childStyle">
                                        <p:cTn dur="1" fill="hold" display="0" masterRel="nextClick" afterEffect="1"/>
                                        <p:tgtEl>
                                          <p:spTgt spid="25470"/>
                                        </p:tgtEl>
                                        <p:attrNameLst>
                                          <p:attrName>ppt_c</p:attrName>
                                        </p:attrNameLst>
                                      </p:cBhvr>
                                      <p:to>
                                        <a:srgbClr val="91BEFF"/>
                                      </p:to>
                                    </p:animClr>
                                  </p:sub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25822"/>
                                        </p:tgtEl>
                                        <p:attrNameLst>
                                          <p:attrName>style.visibility</p:attrName>
                                        </p:attrNameLst>
                                      </p:cBhvr>
                                      <p:to>
                                        <p:strVal val="visible"/>
                                      </p:to>
                                    </p:set>
                                  </p:childTnLst>
                                  <p:subTnLst>
                                    <p:animClr clrSpc="rgb" dir="cw">
                                      <p:cBhvr override="childStyle">
                                        <p:cTn dur="1" fill="hold" display="0" masterRel="nextClick" afterEffect="1"/>
                                        <p:tgtEl>
                                          <p:spTgt spid="25822"/>
                                        </p:tgtEl>
                                        <p:attrNameLst>
                                          <p:attrName>ppt_c</p:attrName>
                                        </p:attrNameLst>
                                      </p:cBhvr>
                                      <p:to>
                                        <a:srgbClr val="91BEFF"/>
                                      </p:to>
                                    </p:animClr>
                                  </p:sub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26106"/>
                                        </p:tgtEl>
                                        <p:attrNameLst>
                                          <p:attrName>style.visibility</p:attrName>
                                        </p:attrNameLst>
                                      </p:cBhvr>
                                      <p:to>
                                        <p:strVal val="visible"/>
                                      </p:to>
                                    </p:set>
                                  </p:childTnLst>
                                  <p:subTnLst>
                                    <p:animClr clrSpc="rgb" dir="cw">
                                      <p:cBhvr override="childStyle">
                                        <p:cTn dur="1" fill="hold" display="0" masterRel="nextClick" afterEffect="1"/>
                                        <p:tgtEl>
                                          <p:spTgt spid="26106"/>
                                        </p:tgtEl>
                                        <p:attrNameLst>
                                          <p:attrName>ppt_c</p:attrName>
                                        </p:attrNameLst>
                                      </p:cBhvr>
                                      <p:to>
                                        <a:srgbClr val="91BEFF"/>
                                      </p:to>
                                    </p:animClr>
                                  </p:sub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26109"/>
                                        </p:tgtEl>
                                        <p:attrNameLst>
                                          <p:attrName>style.visibility</p:attrName>
                                        </p:attrNameLst>
                                      </p:cBhvr>
                                      <p:to>
                                        <p:strVal val="visible"/>
                                      </p:to>
                                    </p:set>
                                  </p:childTnLst>
                                  <p:subTnLst>
                                    <p:animClr clrSpc="rgb" dir="cw">
                                      <p:cBhvr override="childStyle">
                                        <p:cTn dur="1" fill="hold" display="0" masterRel="nextClick" afterEffect="1"/>
                                        <p:tgtEl>
                                          <p:spTgt spid="26109"/>
                                        </p:tgtEl>
                                        <p:attrNameLst>
                                          <p:attrName>ppt_c</p:attrName>
                                        </p:attrNameLst>
                                      </p:cBhvr>
                                      <p:to>
                                        <a:srgbClr val="91BEFF"/>
                                      </p:to>
                                    </p:animClr>
                                  </p:subTnLst>
                                </p:cTn>
                              </p:par>
                            </p:childTnLst>
                          </p:cTn>
                        </p:par>
                      </p:childTnLst>
                    </p:cTn>
                  </p:par>
                  <p:par>
                    <p:cTn id="27" fill="hold" nodeType="clickPar">
                      <p:stCondLst>
                        <p:cond delay="indefinite"/>
                      </p:stCondLst>
                      <p:childTnLst>
                        <p:par>
                          <p:cTn id="28" fill="hold" nodeType="withGroup">
                            <p:stCondLst>
                              <p:cond delay="0"/>
                            </p:stCondLst>
                            <p:childTnLst>
                              <p:par>
                                <p:cTn id="29" presetID="16" presetClass="entr" presetSubtype="37" fill="hold" grpId="0" nodeType="clickEffect">
                                  <p:stCondLst>
                                    <p:cond delay="0"/>
                                  </p:stCondLst>
                                  <p:childTnLst>
                                    <p:set>
                                      <p:cBhvr>
                                        <p:cTn id="30" dur="1" fill="hold">
                                          <p:stCondLst>
                                            <p:cond delay="0"/>
                                          </p:stCondLst>
                                        </p:cTn>
                                        <p:tgtEl>
                                          <p:spTgt spid="26107"/>
                                        </p:tgtEl>
                                        <p:attrNameLst>
                                          <p:attrName>style.visibility</p:attrName>
                                        </p:attrNameLst>
                                      </p:cBhvr>
                                      <p:to>
                                        <p:strVal val="visible"/>
                                      </p:to>
                                    </p:set>
                                    <p:animEffect transition="in" filter="barn(outVertical)">
                                      <p:cBhvr>
                                        <p:cTn id="31" dur="500"/>
                                        <p:tgtEl>
                                          <p:spTgt spid="261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853" grpId="0" autoUpdateAnimBg="0"/>
      <p:bldP spid="25201" grpId="0" autoUpdateAnimBg="0"/>
      <p:bldP spid="25470" grpId="0" autoUpdateAnimBg="0"/>
      <p:bldP spid="25822" grpId="0" autoUpdateAnimBg="0"/>
      <p:bldP spid="26106" grpId="0" autoUpdateAnimBg="0"/>
      <p:bldP spid="26107" grpId="0" animBg="1" autoUpdateAnimBg="0"/>
      <p:bldP spid="26109" grpId="0" autoUpdateAnimBg="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7" name="Rectangle 3"/>
          <p:cNvSpPr>
            <a:spLocks noGrp="1" noChangeArrowheads="1"/>
          </p:cNvSpPr>
          <p:nvPr>
            <p:ph type="title"/>
          </p:nvPr>
        </p:nvSpPr>
        <p:spPr>
          <a:noFill/>
          <a:ln/>
        </p:spPr>
        <p:txBody>
          <a:bodyPr/>
          <a:lstStyle/>
          <a:p>
            <a:r>
              <a:rPr lang="en-US" altLang="el-GR"/>
              <a:t>Κατηγορία III Αιμορραγίας</a:t>
            </a:r>
          </a:p>
        </p:txBody>
      </p:sp>
      <p:grpSp>
        <p:nvGrpSpPr>
          <p:cNvPr id="26628" name="Group 4"/>
          <p:cNvGrpSpPr>
            <a:grpSpLocks/>
          </p:cNvGrpSpPr>
          <p:nvPr/>
        </p:nvGrpSpPr>
        <p:grpSpPr bwMode="auto">
          <a:xfrm>
            <a:off x="2478088" y="3108325"/>
            <a:ext cx="785812" cy="722313"/>
            <a:chOff x="1617" y="1776"/>
            <a:chExt cx="495" cy="455"/>
          </a:xfrm>
        </p:grpSpPr>
        <p:grpSp>
          <p:nvGrpSpPr>
            <p:cNvPr id="26629" name="Group 5"/>
            <p:cNvGrpSpPr>
              <a:grpSpLocks/>
            </p:cNvGrpSpPr>
            <p:nvPr/>
          </p:nvGrpSpPr>
          <p:grpSpPr bwMode="auto">
            <a:xfrm>
              <a:off x="1617" y="1776"/>
              <a:ext cx="495" cy="455"/>
              <a:chOff x="1538" y="1777"/>
              <a:chExt cx="409" cy="377"/>
            </a:xfrm>
          </p:grpSpPr>
          <p:sp>
            <p:nvSpPr>
              <p:cNvPr id="26630" name="Freeform 6"/>
              <p:cNvSpPr>
                <a:spLocks/>
              </p:cNvSpPr>
              <p:nvPr/>
            </p:nvSpPr>
            <p:spPr bwMode="auto">
              <a:xfrm>
                <a:off x="1711" y="2027"/>
                <a:ext cx="91" cy="126"/>
              </a:xfrm>
              <a:custGeom>
                <a:avLst/>
                <a:gdLst>
                  <a:gd name="T0" fmla="*/ 2073 w 2921"/>
                  <a:gd name="T1" fmla="*/ 651 h 4055"/>
                  <a:gd name="T2" fmla="*/ 2286 w 2921"/>
                  <a:gd name="T3" fmla="*/ 1581 h 4055"/>
                  <a:gd name="T4" fmla="*/ 2282 w 2921"/>
                  <a:gd name="T5" fmla="*/ 1585 h 4055"/>
                  <a:gd name="T6" fmla="*/ 2278 w 2921"/>
                  <a:gd name="T7" fmla="*/ 1581 h 4055"/>
                  <a:gd name="T8" fmla="*/ 2282 w 2921"/>
                  <a:gd name="T9" fmla="*/ 1656 h 4055"/>
                  <a:gd name="T10" fmla="*/ 2298 w 2921"/>
                  <a:gd name="T11" fmla="*/ 1810 h 4055"/>
                  <a:gd name="T12" fmla="*/ 2319 w 2921"/>
                  <a:gd name="T13" fmla="*/ 1965 h 4055"/>
                  <a:gd name="T14" fmla="*/ 2336 w 2921"/>
                  <a:gd name="T15" fmla="*/ 2119 h 4055"/>
                  <a:gd name="T16" fmla="*/ 2357 w 2921"/>
                  <a:gd name="T17" fmla="*/ 2277 h 4055"/>
                  <a:gd name="T18" fmla="*/ 2386 w 2921"/>
                  <a:gd name="T19" fmla="*/ 2478 h 4055"/>
                  <a:gd name="T20" fmla="*/ 2437 w 2921"/>
                  <a:gd name="T21" fmla="*/ 2703 h 4055"/>
                  <a:gd name="T22" fmla="*/ 2490 w 2921"/>
                  <a:gd name="T23" fmla="*/ 2900 h 4055"/>
                  <a:gd name="T24" fmla="*/ 2549 w 2921"/>
                  <a:gd name="T25" fmla="*/ 3091 h 4055"/>
                  <a:gd name="T26" fmla="*/ 2611 w 2921"/>
                  <a:gd name="T27" fmla="*/ 3283 h 4055"/>
                  <a:gd name="T28" fmla="*/ 2662 w 2921"/>
                  <a:gd name="T29" fmla="*/ 3454 h 4055"/>
                  <a:gd name="T30" fmla="*/ 2707 w 2921"/>
                  <a:gd name="T31" fmla="*/ 3600 h 4055"/>
                  <a:gd name="T32" fmla="*/ 2762 w 2921"/>
                  <a:gd name="T33" fmla="*/ 3742 h 4055"/>
                  <a:gd name="T34" fmla="*/ 2825 w 2921"/>
                  <a:gd name="T35" fmla="*/ 3883 h 4055"/>
                  <a:gd name="T36" fmla="*/ 2887 w 2921"/>
                  <a:gd name="T37" fmla="*/ 4012 h 4055"/>
                  <a:gd name="T38" fmla="*/ 1646 w 2921"/>
                  <a:gd name="T39" fmla="*/ 4055 h 4055"/>
                  <a:gd name="T40" fmla="*/ 1571 w 2921"/>
                  <a:gd name="T41" fmla="*/ 3905 h 4055"/>
                  <a:gd name="T42" fmla="*/ 1387 w 2921"/>
                  <a:gd name="T43" fmla="*/ 3479 h 4055"/>
                  <a:gd name="T44" fmla="*/ 1174 w 2921"/>
                  <a:gd name="T45" fmla="*/ 2924 h 4055"/>
                  <a:gd name="T46" fmla="*/ 998 w 2921"/>
                  <a:gd name="T47" fmla="*/ 2365 h 4055"/>
                  <a:gd name="T48" fmla="*/ 932 w 2921"/>
                  <a:gd name="T49" fmla="*/ 1931 h 4055"/>
                  <a:gd name="T50" fmla="*/ 894 w 2921"/>
                  <a:gd name="T51" fmla="*/ 1935 h 4055"/>
                  <a:gd name="T52" fmla="*/ 785 w 2921"/>
                  <a:gd name="T53" fmla="*/ 1919 h 4055"/>
                  <a:gd name="T54" fmla="*/ 630 w 2921"/>
                  <a:gd name="T55" fmla="*/ 1814 h 4055"/>
                  <a:gd name="T56" fmla="*/ 442 w 2921"/>
                  <a:gd name="T57" fmla="*/ 1577 h 4055"/>
                  <a:gd name="T58" fmla="*/ 238 w 2921"/>
                  <a:gd name="T59" fmla="*/ 1139 h 4055"/>
                  <a:gd name="T60" fmla="*/ 88 w 2921"/>
                  <a:gd name="T61" fmla="*/ 705 h 4055"/>
                  <a:gd name="T62" fmla="*/ 17 w 2921"/>
                  <a:gd name="T63" fmla="*/ 413 h 4055"/>
                  <a:gd name="T64" fmla="*/ 0 w 2921"/>
                  <a:gd name="T65" fmla="*/ 229 h 4055"/>
                  <a:gd name="T66" fmla="*/ 8 w 2921"/>
                  <a:gd name="T67" fmla="*/ 104 h 4055"/>
                  <a:gd name="T68" fmla="*/ 21 w 2921"/>
                  <a:gd name="T69" fmla="*/ 0 h 4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21" h="4055">
                    <a:moveTo>
                      <a:pt x="794" y="601"/>
                    </a:moveTo>
                    <a:lnTo>
                      <a:pt x="2073" y="651"/>
                    </a:lnTo>
                    <a:lnTo>
                      <a:pt x="2286" y="1577"/>
                    </a:lnTo>
                    <a:lnTo>
                      <a:pt x="2286" y="1581"/>
                    </a:lnTo>
                    <a:lnTo>
                      <a:pt x="2282" y="1581"/>
                    </a:lnTo>
                    <a:lnTo>
                      <a:pt x="2282" y="1585"/>
                    </a:lnTo>
                    <a:lnTo>
                      <a:pt x="2278" y="1585"/>
                    </a:lnTo>
                    <a:lnTo>
                      <a:pt x="2278" y="1581"/>
                    </a:lnTo>
                    <a:lnTo>
                      <a:pt x="2278" y="1577"/>
                    </a:lnTo>
                    <a:lnTo>
                      <a:pt x="2282" y="1656"/>
                    </a:lnTo>
                    <a:lnTo>
                      <a:pt x="2290" y="1735"/>
                    </a:lnTo>
                    <a:lnTo>
                      <a:pt x="2298" y="1810"/>
                    </a:lnTo>
                    <a:lnTo>
                      <a:pt x="2311" y="1890"/>
                    </a:lnTo>
                    <a:lnTo>
                      <a:pt x="2319" y="1965"/>
                    </a:lnTo>
                    <a:lnTo>
                      <a:pt x="2327" y="2044"/>
                    </a:lnTo>
                    <a:lnTo>
                      <a:pt x="2336" y="2119"/>
                    </a:lnTo>
                    <a:lnTo>
                      <a:pt x="2349" y="2199"/>
                    </a:lnTo>
                    <a:lnTo>
                      <a:pt x="2357" y="2277"/>
                    </a:lnTo>
                    <a:lnTo>
                      <a:pt x="2370" y="2357"/>
                    </a:lnTo>
                    <a:lnTo>
                      <a:pt x="2386" y="2478"/>
                    </a:lnTo>
                    <a:lnTo>
                      <a:pt x="2411" y="2595"/>
                    </a:lnTo>
                    <a:lnTo>
                      <a:pt x="2437" y="2703"/>
                    </a:lnTo>
                    <a:lnTo>
                      <a:pt x="2461" y="2803"/>
                    </a:lnTo>
                    <a:lnTo>
                      <a:pt x="2490" y="2900"/>
                    </a:lnTo>
                    <a:lnTo>
                      <a:pt x="2519" y="2996"/>
                    </a:lnTo>
                    <a:lnTo>
                      <a:pt x="2549" y="3091"/>
                    </a:lnTo>
                    <a:lnTo>
                      <a:pt x="2578" y="3187"/>
                    </a:lnTo>
                    <a:lnTo>
                      <a:pt x="2611" y="3283"/>
                    </a:lnTo>
                    <a:lnTo>
                      <a:pt x="2641" y="3383"/>
                    </a:lnTo>
                    <a:lnTo>
                      <a:pt x="2662" y="3454"/>
                    </a:lnTo>
                    <a:lnTo>
                      <a:pt x="2683" y="3525"/>
                    </a:lnTo>
                    <a:lnTo>
                      <a:pt x="2707" y="3600"/>
                    </a:lnTo>
                    <a:lnTo>
                      <a:pt x="2737" y="3670"/>
                    </a:lnTo>
                    <a:lnTo>
                      <a:pt x="2762" y="3742"/>
                    </a:lnTo>
                    <a:lnTo>
                      <a:pt x="2791" y="3813"/>
                    </a:lnTo>
                    <a:lnTo>
                      <a:pt x="2825" y="3883"/>
                    </a:lnTo>
                    <a:lnTo>
                      <a:pt x="2854" y="3950"/>
                    </a:lnTo>
                    <a:lnTo>
                      <a:pt x="2887" y="4012"/>
                    </a:lnTo>
                    <a:lnTo>
                      <a:pt x="2921" y="4055"/>
                    </a:lnTo>
                    <a:lnTo>
                      <a:pt x="1646" y="4055"/>
                    </a:lnTo>
                    <a:lnTo>
                      <a:pt x="1626" y="4030"/>
                    </a:lnTo>
                    <a:lnTo>
                      <a:pt x="1571" y="3905"/>
                    </a:lnTo>
                    <a:lnTo>
                      <a:pt x="1487" y="3717"/>
                    </a:lnTo>
                    <a:lnTo>
                      <a:pt x="1387" y="3479"/>
                    </a:lnTo>
                    <a:lnTo>
                      <a:pt x="1282" y="3207"/>
                    </a:lnTo>
                    <a:lnTo>
                      <a:pt x="1174" y="2924"/>
                    </a:lnTo>
                    <a:lnTo>
                      <a:pt x="1078" y="2636"/>
                    </a:lnTo>
                    <a:lnTo>
                      <a:pt x="998" y="2365"/>
                    </a:lnTo>
                    <a:lnTo>
                      <a:pt x="945" y="2123"/>
                    </a:lnTo>
                    <a:lnTo>
                      <a:pt x="932" y="1931"/>
                    </a:lnTo>
                    <a:lnTo>
                      <a:pt x="919" y="1931"/>
                    </a:lnTo>
                    <a:lnTo>
                      <a:pt x="894" y="1935"/>
                    </a:lnTo>
                    <a:lnTo>
                      <a:pt x="848" y="1931"/>
                    </a:lnTo>
                    <a:lnTo>
                      <a:pt x="785" y="1919"/>
                    </a:lnTo>
                    <a:lnTo>
                      <a:pt x="714" y="1882"/>
                    </a:lnTo>
                    <a:lnTo>
                      <a:pt x="630" y="1814"/>
                    </a:lnTo>
                    <a:lnTo>
                      <a:pt x="539" y="1718"/>
                    </a:lnTo>
                    <a:lnTo>
                      <a:pt x="442" y="1577"/>
                    </a:lnTo>
                    <a:lnTo>
                      <a:pt x="342" y="1385"/>
                    </a:lnTo>
                    <a:lnTo>
                      <a:pt x="238" y="1139"/>
                    </a:lnTo>
                    <a:lnTo>
                      <a:pt x="150" y="901"/>
                    </a:lnTo>
                    <a:lnTo>
                      <a:pt x="88" y="705"/>
                    </a:lnTo>
                    <a:lnTo>
                      <a:pt x="46" y="542"/>
                    </a:lnTo>
                    <a:lnTo>
                      <a:pt x="17" y="413"/>
                    </a:lnTo>
                    <a:lnTo>
                      <a:pt x="4" y="309"/>
                    </a:lnTo>
                    <a:lnTo>
                      <a:pt x="0" y="229"/>
                    </a:lnTo>
                    <a:lnTo>
                      <a:pt x="0" y="159"/>
                    </a:lnTo>
                    <a:lnTo>
                      <a:pt x="8" y="104"/>
                    </a:lnTo>
                    <a:lnTo>
                      <a:pt x="13" y="55"/>
                    </a:lnTo>
                    <a:lnTo>
                      <a:pt x="21" y="0"/>
                    </a:lnTo>
                    <a:lnTo>
                      <a:pt x="794" y="601"/>
                    </a:lnTo>
                    <a:close/>
                  </a:path>
                </a:pathLst>
              </a:custGeom>
              <a:solidFill>
                <a:srgbClr val="FFD8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31" name="Freeform 7"/>
              <p:cNvSpPr>
                <a:spLocks/>
              </p:cNvSpPr>
              <p:nvPr/>
            </p:nvSpPr>
            <p:spPr bwMode="auto">
              <a:xfrm>
                <a:off x="1711" y="2027"/>
                <a:ext cx="67" cy="51"/>
              </a:xfrm>
              <a:custGeom>
                <a:avLst/>
                <a:gdLst>
                  <a:gd name="T0" fmla="*/ 2073 w 2135"/>
                  <a:gd name="T1" fmla="*/ 651 h 1648"/>
                  <a:gd name="T2" fmla="*/ 21 w 2135"/>
                  <a:gd name="T3" fmla="*/ 0 h 1648"/>
                  <a:gd name="T4" fmla="*/ 8 w 2135"/>
                  <a:gd name="T5" fmla="*/ 104 h 1648"/>
                  <a:gd name="T6" fmla="*/ 0 w 2135"/>
                  <a:gd name="T7" fmla="*/ 229 h 1648"/>
                  <a:gd name="T8" fmla="*/ 17 w 2135"/>
                  <a:gd name="T9" fmla="*/ 413 h 1648"/>
                  <a:gd name="T10" fmla="*/ 88 w 2135"/>
                  <a:gd name="T11" fmla="*/ 705 h 1648"/>
                  <a:gd name="T12" fmla="*/ 238 w 2135"/>
                  <a:gd name="T13" fmla="*/ 1139 h 1648"/>
                  <a:gd name="T14" fmla="*/ 288 w 2135"/>
                  <a:gd name="T15" fmla="*/ 1264 h 1648"/>
                  <a:gd name="T16" fmla="*/ 338 w 2135"/>
                  <a:gd name="T17" fmla="*/ 1376 h 1648"/>
                  <a:gd name="T18" fmla="*/ 389 w 2135"/>
                  <a:gd name="T19" fmla="*/ 1477 h 1648"/>
                  <a:gd name="T20" fmla="*/ 434 w 2135"/>
                  <a:gd name="T21" fmla="*/ 1564 h 1648"/>
                  <a:gd name="T22" fmla="*/ 485 w 2135"/>
                  <a:gd name="T23" fmla="*/ 1640 h 1648"/>
                  <a:gd name="T24" fmla="*/ 464 w 2135"/>
                  <a:gd name="T25" fmla="*/ 1606 h 1648"/>
                  <a:gd name="T26" fmla="*/ 438 w 2135"/>
                  <a:gd name="T27" fmla="*/ 1527 h 1648"/>
                  <a:gd name="T28" fmla="*/ 430 w 2135"/>
                  <a:gd name="T29" fmla="*/ 1456 h 1648"/>
                  <a:gd name="T30" fmla="*/ 434 w 2135"/>
                  <a:gd name="T31" fmla="*/ 1380 h 1648"/>
                  <a:gd name="T32" fmla="*/ 447 w 2135"/>
                  <a:gd name="T33" fmla="*/ 1298 h 1648"/>
                  <a:gd name="T34" fmla="*/ 460 w 2135"/>
                  <a:gd name="T35" fmla="*/ 1222 h 1648"/>
                  <a:gd name="T36" fmla="*/ 472 w 2135"/>
                  <a:gd name="T37" fmla="*/ 1173 h 1648"/>
                  <a:gd name="T38" fmla="*/ 489 w 2135"/>
                  <a:gd name="T39" fmla="*/ 1122 h 1648"/>
                  <a:gd name="T40" fmla="*/ 514 w 2135"/>
                  <a:gd name="T41" fmla="*/ 1077 h 1648"/>
                  <a:gd name="T42" fmla="*/ 552 w 2135"/>
                  <a:gd name="T43" fmla="*/ 1038 h 1648"/>
                  <a:gd name="T44" fmla="*/ 585 w 2135"/>
                  <a:gd name="T45" fmla="*/ 1018 h 1648"/>
                  <a:gd name="T46" fmla="*/ 614 w 2135"/>
                  <a:gd name="T47" fmla="*/ 1009 h 1648"/>
                  <a:gd name="T48" fmla="*/ 643 w 2135"/>
                  <a:gd name="T49" fmla="*/ 1014 h 1648"/>
                  <a:gd name="T50" fmla="*/ 677 w 2135"/>
                  <a:gd name="T51" fmla="*/ 1018 h 1648"/>
                  <a:gd name="T52" fmla="*/ 706 w 2135"/>
                  <a:gd name="T53" fmla="*/ 1026 h 1648"/>
                  <a:gd name="T54" fmla="*/ 814 w 2135"/>
                  <a:gd name="T55" fmla="*/ 1068 h 1648"/>
                  <a:gd name="T56" fmla="*/ 990 w 2135"/>
                  <a:gd name="T57" fmla="*/ 1122 h 1648"/>
                  <a:gd name="T58" fmla="*/ 1166 w 2135"/>
                  <a:gd name="T59" fmla="*/ 1147 h 1648"/>
                  <a:gd name="T60" fmla="*/ 1341 w 2135"/>
                  <a:gd name="T61" fmla="*/ 1147 h 1648"/>
                  <a:gd name="T62" fmla="*/ 1529 w 2135"/>
                  <a:gd name="T63" fmla="*/ 1122 h 1648"/>
                  <a:gd name="T64" fmla="*/ 1680 w 2135"/>
                  <a:gd name="T65" fmla="*/ 1085 h 1648"/>
                  <a:gd name="T66" fmla="*/ 1781 w 2135"/>
                  <a:gd name="T67" fmla="*/ 1047 h 1648"/>
                  <a:gd name="T68" fmla="*/ 1881 w 2135"/>
                  <a:gd name="T69" fmla="*/ 1005 h 1648"/>
                  <a:gd name="T70" fmla="*/ 1981 w 2135"/>
                  <a:gd name="T71" fmla="*/ 968 h 1648"/>
                  <a:gd name="T72" fmla="*/ 2081 w 2135"/>
                  <a:gd name="T73" fmla="*/ 934 h 1648"/>
                  <a:gd name="T74" fmla="*/ 2135 w 2135"/>
                  <a:gd name="T75" fmla="*/ 918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35" h="1648">
                    <a:moveTo>
                      <a:pt x="2135" y="918"/>
                    </a:moveTo>
                    <a:lnTo>
                      <a:pt x="2073" y="651"/>
                    </a:lnTo>
                    <a:lnTo>
                      <a:pt x="794" y="601"/>
                    </a:lnTo>
                    <a:lnTo>
                      <a:pt x="21" y="0"/>
                    </a:lnTo>
                    <a:lnTo>
                      <a:pt x="13" y="55"/>
                    </a:lnTo>
                    <a:lnTo>
                      <a:pt x="8" y="104"/>
                    </a:lnTo>
                    <a:lnTo>
                      <a:pt x="0" y="159"/>
                    </a:lnTo>
                    <a:lnTo>
                      <a:pt x="0" y="229"/>
                    </a:lnTo>
                    <a:lnTo>
                      <a:pt x="4" y="309"/>
                    </a:lnTo>
                    <a:lnTo>
                      <a:pt x="17" y="413"/>
                    </a:lnTo>
                    <a:lnTo>
                      <a:pt x="46" y="542"/>
                    </a:lnTo>
                    <a:lnTo>
                      <a:pt x="88" y="705"/>
                    </a:lnTo>
                    <a:lnTo>
                      <a:pt x="150" y="901"/>
                    </a:lnTo>
                    <a:lnTo>
                      <a:pt x="238" y="1139"/>
                    </a:lnTo>
                    <a:lnTo>
                      <a:pt x="263" y="1206"/>
                    </a:lnTo>
                    <a:lnTo>
                      <a:pt x="288" y="1264"/>
                    </a:lnTo>
                    <a:lnTo>
                      <a:pt x="313" y="1323"/>
                    </a:lnTo>
                    <a:lnTo>
                      <a:pt x="338" y="1376"/>
                    </a:lnTo>
                    <a:lnTo>
                      <a:pt x="364" y="1431"/>
                    </a:lnTo>
                    <a:lnTo>
                      <a:pt x="389" y="1477"/>
                    </a:lnTo>
                    <a:lnTo>
                      <a:pt x="409" y="1523"/>
                    </a:lnTo>
                    <a:lnTo>
                      <a:pt x="434" y="1564"/>
                    </a:lnTo>
                    <a:lnTo>
                      <a:pt x="460" y="1606"/>
                    </a:lnTo>
                    <a:lnTo>
                      <a:pt x="485" y="1640"/>
                    </a:lnTo>
                    <a:lnTo>
                      <a:pt x="481" y="1648"/>
                    </a:lnTo>
                    <a:lnTo>
                      <a:pt x="464" y="1606"/>
                    </a:lnTo>
                    <a:lnTo>
                      <a:pt x="447" y="1564"/>
                    </a:lnTo>
                    <a:lnTo>
                      <a:pt x="438" y="1527"/>
                    </a:lnTo>
                    <a:lnTo>
                      <a:pt x="434" y="1489"/>
                    </a:lnTo>
                    <a:lnTo>
                      <a:pt x="430" y="1456"/>
                    </a:lnTo>
                    <a:lnTo>
                      <a:pt x="430" y="1419"/>
                    </a:lnTo>
                    <a:lnTo>
                      <a:pt x="434" y="1380"/>
                    </a:lnTo>
                    <a:lnTo>
                      <a:pt x="438" y="1339"/>
                    </a:lnTo>
                    <a:lnTo>
                      <a:pt x="447" y="1298"/>
                    </a:lnTo>
                    <a:lnTo>
                      <a:pt x="455" y="1247"/>
                    </a:lnTo>
                    <a:lnTo>
                      <a:pt x="460" y="1222"/>
                    </a:lnTo>
                    <a:lnTo>
                      <a:pt x="464" y="1198"/>
                    </a:lnTo>
                    <a:lnTo>
                      <a:pt x="472" y="1173"/>
                    </a:lnTo>
                    <a:lnTo>
                      <a:pt x="481" y="1147"/>
                    </a:lnTo>
                    <a:lnTo>
                      <a:pt x="489" y="1122"/>
                    </a:lnTo>
                    <a:lnTo>
                      <a:pt x="501" y="1101"/>
                    </a:lnTo>
                    <a:lnTo>
                      <a:pt x="514" y="1077"/>
                    </a:lnTo>
                    <a:lnTo>
                      <a:pt x="530" y="1056"/>
                    </a:lnTo>
                    <a:lnTo>
                      <a:pt x="552" y="1038"/>
                    </a:lnTo>
                    <a:lnTo>
                      <a:pt x="573" y="1022"/>
                    </a:lnTo>
                    <a:lnTo>
                      <a:pt x="585" y="1018"/>
                    </a:lnTo>
                    <a:lnTo>
                      <a:pt x="597" y="1014"/>
                    </a:lnTo>
                    <a:lnTo>
                      <a:pt x="614" y="1009"/>
                    </a:lnTo>
                    <a:lnTo>
                      <a:pt x="630" y="1009"/>
                    </a:lnTo>
                    <a:lnTo>
                      <a:pt x="643" y="1014"/>
                    </a:lnTo>
                    <a:lnTo>
                      <a:pt x="660" y="1014"/>
                    </a:lnTo>
                    <a:lnTo>
                      <a:pt x="677" y="1018"/>
                    </a:lnTo>
                    <a:lnTo>
                      <a:pt x="693" y="1022"/>
                    </a:lnTo>
                    <a:lnTo>
                      <a:pt x="706" y="1026"/>
                    </a:lnTo>
                    <a:lnTo>
                      <a:pt x="722" y="1034"/>
                    </a:lnTo>
                    <a:lnTo>
                      <a:pt x="814" y="1068"/>
                    </a:lnTo>
                    <a:lnTo>
                      <a:pt x="902" y="1097"/>
                    </a:lnTo>
                    <a:lnTo>
                      <a:pt x="990" y="1122"/>
                    </a:lnTo>
                    <a:lnTo>
                      <a:pt x="1078" y="1135"/>
                    </a:lnTo>
                    <a:lnTo>
                      <a:pt x="1166" y="1147"/>
                    </a:lnTo>
                    <a:lnTo>
                      <a:pt x="1254" y="1151"/>
                    </a:lnTo>
                    <a:lnTo>
                      <a:pt x="1341" y="1147"/>
                    </a:lnTo>
                    <a:lnTo>
                      <a:pt x="1433" y="1139"/>
                    </a:lnTo>
                    <a:lnTo>
                      <a:pt x="1529" y="1122"/>
                    </a:lnTo>
                    <a:lnTo>
                      <a:pt x="1630" y="1097"/>
                    </a:lnTo>
                    <a:lnTo>
                      <a:pt x="1680" y="1085"/>
                    </a:lnTo>
                    <a:lnTo>
                      <a:pt x="1730" y="1068"/>
                    </a:lnTo>
                    <a:lnTo>
                      <a:pt x="1781" y="1047"/>
                    </a:lnTo>
                    <a:lnTo>
                      <a:pt x="1830" y="1026"/>
                    </a:lnTo>
                    <a:lnTo>
                      <a:pt x="1881" y="1005"/>
                    </a:lnTo>
                    <a:lnTo>
                      <a:pt x="1930" y="989"/>
                    </a:lnTo>
                    <a:lnTo>
                      <a:pt x="1981" y="968"/>
                    </a:lnTo>
                    <a:lnTo>
                      <a:pt x="2031" y="947"/>
                    </a:lnTo>
                    <a:lnTo>
                      <a:pt x="2081" y="934"/>
                    </a:lnTo>
                    <a:lnTo>
                      <a:pt x="2131" y="922"/>
                    </a:lnTo>
                    <a:lnTo>
                      <a:pt x="2135" y="918"/>
                    </a:lnTo>
                    <a:close/>
                  </a:path>
                </a:pathLst>
              </a:custGeom>
              <a:solidFill>
                <a:srgbClr val="F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32" name="Freeform 8"/>
              <p:cNvSpPr>
                <a:spLocks/>
              </p:cNvSpPr>
              <p:nvPr/>
            </p:nvSpPr>
            <p:spPr bwMode="auto">
              <a:xfrm>
                <a:off x="1771" y="2059"/>
                <a:ext cx="31" cy="95"/>
              </a:xfrm>
              <a:custGeom>
                <a:avLst/>
                <a:gdLst>
                  <a:gd name="T0" fmla="*/ 79 w 1007"/>
                  <a:gd name="T1" fmla="*/ 922 h 3016"/>
                  <a:gd name="T2" fmla="*/ 175 w 1007"/>
                  <a:gd name="T3" fmla="*/ 1260 h 3016"/>
                  <a:gd name="T4" fmla="*/ 305 w 1007"/>
                  <a:gd name="T5" fmla="*/ 1631 h 3016"/>
                  <a:gd name="T6" fmla="*/ 431 w 1007"/>
                  <a:gd name="T7" fmla="*/ 1982 h 3016"/>
                  <a:gd name="T8" fmla="*/ 523 w 1007"/>
                  <a:gd name="T9" fmla="*/ 2236 h 3016"/>
                  <a:gd name="T10" fmla="*/ 593 w 1007"/>
                  <a:gd name="T11" fmla="*/ 2420 h 3016"/>
                  <a:gd name="T12" fmla="*/ 693 w 1007"/>
                  <a:gd name="T13" fmla="*/ 2633 h 3016"/>
                  <a:gd name="T14" fmla="*/ 793 w 1007"/>
                  <a:gd name="T15" fmla="*/ 2811 h 3016"/>
                  <a:gd name="T16" fmla="*/ 877 w 1007"/>
                  <a:gd name="T17" fmla="*/ 2945 h 3016"/>
                  <a:gd name="T18" fmla="*/ 928 w 1007"/>
                  <a:gd name="T19" fmla="*/ 3016 h 3016"/>
                  <a:gd name="T20" fmla="*/ 1007 w 1007"/>
                  <a:gd name="T21" fmla="*/ 3008 h 3016"/>
                  <a:gd name="T22" fmla="*/ 940 w 1007"/>
                  <a:gd name="T23" fmla="*/ 2903 h 3016"/>
                  <a:gd name="T24" fmla="*/ 877 w 1007"/>
                  <a:gd name="T25" fmla="*/ 2766 h 3016"/>
                  <a:gd name="T26" fmla="*/ 823 w 1007"/>
                  <a:gd name="T27" fmla="*/ 2623 h 3016"/>
                  <a:gd name="T28" fmla="*/ 769 w 1007"/>
                  <a:gd name="T29" fmla="*/ 2478 h 3016"/>
                  <a:gd name="T30" fmla="*/ 727 w 1007"/>
                  <a:gd name="T31" fmla="*/ 2336 h 3016"/>
                  <a:gd name="T32" fmla="*/ 664 w 1007"/>
                  <a:gd name="T33" fmla="*/ 2140 h 3016"/>
                  <a:gd name="T34" fmla="*/ 605 w 1007"/>
                  <a:gd name="T35" fmla="*/ 1949 h 3016"/>
                  <a:gd name="T36" fmla="*/ 547 w 1007"/>
                  <a:gd name="T37" fmla="*/ 1756 h 3016"/>
                  <a:gd name="T38" fmla="*/ 497 w 1007"/>
                  <a:gd name="T39" fmla="*/ 1548 h 3016"/>
                  <a:gd name="T40" fmla="*/ 456 w 1007"/>
                  <a:gd name="T41" fmla="*/ 1310 h 3016"/>
                  <a:gd name="T42" fmla="*/ 435 w 1007"/>
                  <a:gd name="T43" fmla="*/ 1177 h 3016"/>
                  <a:gd name="T44" fmla="*/ 422 w 1007"/>
                  <a:gd name="T45" fmla="*/ 1081 h 3016"/>
                  <a:gd name="T46" fmla="*/ 413 w 1007"/>
                  <a:gd name="T47" fmla="*/ 1001 h 3016"/>
                  <a:gd name="T48" fmla="*/ 401 w 1007"/>
                  <a:gd name="T49" fmla="*/ 905 h 3016"/>
                  <a:gd name="T50" fmla="*/ 388 w 1007"/>
                  <a:gd name="T51" fmla="*/ 776 h 3016"/>
                  <a:gd name="T52" fmla="*/ 351 w 1007"/>
                  <a:gd name="T53" fmla="*/ 701 h 3016"/>
                  <a:gd name="T54" fmla="*/ 259 w 1007"/>
                  <a:gd name="T55" fmla="*/ 509 h 3016"/>
                  <a:gd name="T56" fmla="*/ 147 w 1007"/>
                  <a:gd name="T57" fmla="*/ 280 h 3016"/>
                  <a:gd name="T58" fmla="*/ 55 w 1007"/>
                  <a:gd name="T59" fmla="*/ 83 h 3016"/>
                  <a:gd name="T60" fmla="*/ 16 w 1007"/>
                  <a:gd name="T61" fmla="*/ 0 h 3016"/>
                  <a:gd name="T62" fmla="*/ 12 w 1007"/>
                  <a:gd name="T63" fmla="*/ 26 h 3016"/>
                  <a:gd name="T64" fmla="*/ 4 w 1007"/>
                  <a:gd name="T65" fmla="*/ 108 h 3016"/>
                  <a:gd name="T66" fmla="*/ 0 w 1007"/>
                  <a:gd name="T67" fmla="*/ 255 h 3016"/>
                  <a:gd name="T68" fmla="*/ 12 w 1007"/>
                  <a:gd name="T69" fmla="*/ 480 h 3016"/>
                  <a:gd name="T70" fmla="*/ 55 w 1007"/>
                  <a:gd name="T71" fmla="*/ 788 h 3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07" h="3016">
                    <a:moveTo>
                      <a:pt x="55" y="788"/>
                    </a:moveTo>
                    <a:lnTo>
                      <a:pt x="79" y="922"/>
                    </a:lnTo>
                    <a:lnTo>
                      <a:pt x="125" y="1081"/>
                    </a:lnTo>
                    <a:lnTo>
                      <a:pt x="175" y="1260"/>
                    </a:lnTo>
                    <a:lnTo>
                      <a:pt x="239" y="1443"/>
                    </a:lnTo>
                    <a:lnTo>
                      <a:pt x="305" y="1631"/>
                    </a:lnTo>
                    <a:lnTo>
                      <a:pt x="368" y="1814"/>
                    </a:lnTo>
                    <a:lnTo>
                      <a:pt x="431" y="1982"/>
                    </a:lnTo>
                    <a:lnTo>
                      <a:pt x="480" y="2123"/>
                    </a:lnTo>
                    <a:lnTo>
                      <a:pt x="523" y="2236"/>
                    </a:lnTo>
                    <a:lnTo>
                      <a:pt x="552" y="2311"/>
                    </a:lnTo>
                    <a:lnTo>
                      <a:pt x="593" y="2420"/>
                    </a:lnTo>
                    <a:lnTo>
                      <a:pt x="644" y="2528"/>
                    </a:lnTo>
                    <a:lnTo>
                      <a:pt x="693" y="2633"/>
                    </a:lnTo>
                    <a:lnTo>
                      <a:pt x="744" y="2724"/>
                    </a:lnTo>
                    <a:lnTo>
                      <a:pt x="793" y="2811"/>
                    </a:lnTo>
                    <a:lnTo>
                      <a:pt x="840" y="2883"/>
                    </a:lnTo>
                    <a:lnTo>
                      <a:pt x="877" y="2945"/>
                    </a:lnTo>
                    <a:lnTo>
                      <a:pt x="907" y="2987"/>
                    </a:lnTo>
                    <a:lnTo>
                      <a:pt x="928" y="3016"/>
                    </a:lnTo>
                    <a:lnTo>
                      <a:pt x="936" y="3008"/>
                    </a:lnTo>
                    <a:lnTo>
                      <a:pt x="1007" y="3008"/>
                    </a:lnTo>
                    <a:lnTo>
                      <a:pt x="973" y="2965"/>
                    </a:lnTo>
                    <a:lnTo>
                      <a:pt x="940" y="2903"/>
                    </a:lnTo>
                    <a:lnTo>
                      <a:pt x="911" y="2836"/>
                    </a:lnTo>
                    <a:lnTo>
                      <a:pt x="877" y="2766"/>
                    </a:lnTo>
                    <a:lnTo>
                      <a:pt x="848" y="2695"/>
                    </a:lnTo>
                    <a:lnTo>
                      <a:pt x="823" y="2623"/>
                    </a:lnTo>
                    <a:lnTo>
                      <a:pt x="793" y="2553"/>
                    </a:lnTo>
                    <a:lnTo>
                      <a:pt x="769" y="2478"/>
                    </a:lnTo>
                    <a:lnTo>
                      <a:pt x="748" y="2407"/>
                    </a:lnTo>
                    <a:lnTo>
                      <a:pt x="727" y="2336"/>
                    </a:lnTo>
                    <a:lnTo>
                      <a:pt x="697" y="2236"/>
                    </a:lnTo>
                    <a:lnTo>
                      <a:pt x="664" y="2140"/>
                    </a:lnTo>
                    <a:lnTo>
                      <a:pt x="635" y="2044"/>
                    </a:lnTo>
                    <a:lnTo>
                      <a:pt x="605" y="1949"/>
                    </a:lnTo>
                    <a:lnTo>
                      <a:pt x="576" y="1853"/>
                    </a:lnTo>
                    <a:lnTo>
                      <a:pt x="547" y="1756"/>
                    </a:lnTo>
                    <a:lnTo>
                      <a:pt x="523" y="1656"/>
                    </a:lnTo>
                    <a:lnTo>
                      <a:pt x="497" y="1548"/>
                    </a:lnTo>
                    <a:lnTo>
                      <a:pt x="472" y="1431"/>
                    </a:lnTo>
                    <a:lnTo>
                      <a:pt x="456" y="1310"/>
                    </a:lnTo>
                    <a:lnTo>
                      <a:pt x="443" y="1235"/>
                    </a:lnTo>
                    <a:lnTo>
                      <a:pt x="435" y="1177"/>
                    </a:lnTo>
                    <a:lnTo>
                      <a:pt x="431" y="1126"/>
                    </a:lnTo>
                    <a:lnTo>
                      <a:pt x="422" y="1081"/>
                    </a:lnTo>
                    <a:lnTo>
                      <a:pt x="417" y="1043"/>
                    </a:lnTo>
                    <a:lnTo>
                      <a:pt x="413" y="1001"/>
                    </a:lnTo>
                    <a:lnTo>
                      <a:pt x="405" y="956"/>
                    </a:lnTo>
                    <a:lnTo>
                      <a:pt x="401" y="905"/>
                    </a:lnTo>
                    <a:lnTo>
                      <a:pt x="397" y="847"/>
                    </a:lnTo>
                    <a:lnTo>
                      <a:pt x="388" y="776"/>
                    </a:lnTo>
                    <a:lnTo>
                      <a:pt x="376" y="759"/>
                    </a:lnTo>
                    <a:lnTo>
                      <a:pt x="351" y="701"/>
                    </a:lnTo>
                    <a:lnTo>
                      <a:pt x="309" y="614"/>
                    </a:lnTo>
                    <a:lnTo>
                      <a:pt x="259" y="509"/>
                    </a:lnTo>
                    <a:lnTo>
                      <a:pt x="204" y="392"/>
                    </a:lnTo>
                    <a:lnTo>
                      <a:pt x="147" y="280"/>
                    </a:lnTo>
                    <a:lnTo>
                      <a:pt x="96" y="171"/>
                    </a:lnTo>
                    <a:lnTo>
                      <a:pt x="55" y="83"/>
                    </a:lnTo>
                    <a:lnTo>
                      <a:pt x="29" y="21"/>
                    </a:lnTo>
                    <a:lnTo>
                      <a:pt x="16" y="0"/>
                    </a:lnTo>
                    <a:lnTo>
                      <a:pt x="16" y="5"/>
                    </a:lnTo>
                    <a:lnTo>
                      <a:pt x="12" y="26"/>
                    </a:lnTo>
                    <a:lnTo>
                      <a:pt x="8" y="59"/>
                    </a:lnTo>
                    <a:lnTo>
                      <a:pt x="4" y="108"/>
                    </a:lnTo>
                    <a:lnTo>
                      <a:pt x="0" y="171"/>
                    </a:lnTo>
                    <a:lnTo>
                      <a:pt x="0" y="255"/>
                    </a:lnTo>
                    <a:lnTo>
                      <a:pt x="4" y="359"/>
                    </a:lnTo>
                    <a:lnTo>
                      <a:pt x="12" y="480"/>
                    </a:lnTo>
                    <a:lnTo>
                      <a:pt x="29" y="626"/>
                    </a:lnTo>
                    <a:lnTo>
                      <a:pt x="55" y="788"/>
                    </a:lnTo>
                    <a:close/>
                  </a:path>
                </a:pathLst>
              </a:custGeom>
              <a:solidFill>
                <a:srgbClr val="F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33" name="Freeform 9"/>
              <p:cNvSpPr>
                <a:spLocks/>
              </p:cNvSpPr>
              <p:nvPr/>
            </p:nvSpPr>
            <p:spPr bwMode="auto">
              <a:xfrm>
                <a:off x="1750" y="2079"/>
                <a:ext cx="24" cy="41"/>
              </a:xfrm>
              <a:custGeom>
                <a:avLst/>
                <a:gdLst>
                  <a:gd name="T0" fmla="*/ 664 w 761"/>
                  <a:gd name="T1" fmla="*/ 408 h 1317"/>
                  <a:gd name="T2" fmla="*/ 648 w 761"/>
                  <a:gd name="T3" fmla="*/ 366 h 1317"/>
                  <a:gd name="T4" fmla="*/ 626 w 761"/>
                  <a:gd name="T5" fmla="*/ 313 h 1317"/>
                  <a:gd name="T6" fmla="*/ 597 w 761"/>
                  <a:gd name="T7" fmla="*/ 250 h 1317"/>
                  <a:gd name="T8" fmla="*/ 564 w 761"/>
                  <a:gd name="T9" fmla="*/ 192 h 1317"/>
                  <a:gd name="T10" fmla="*/ 522 w 761"/>
                  <a:gd name="T11" fmla="*/ 129 h 1317"/>
                  <a:gd name="T12" fmla="*/ 472 w 761"/>
                  <a:gd name="T13" fmla="*/ 79 h 1317"/>
                  <a:gd name="T14" fmla="*/ 413 w 761"/>
                  <a:gd name="T15" fmla="*/ 33 h 1317"/>
                  <a:gd name="T16" fmla="*/ 351 w 761"/>
                  <a:gd name="T17" fmla="*/ 8 h 1317"/>
                  <a:gd name="T18" fmla="*/ 276 w 761"/>
                  <a:gd name="T19" fmla="*/ 0 h 1317"/>
                  <a:gd name="T20" fmla="*/ 192 w 761"/>
                  <a:gd name="T21" fmla="*/ 12 h 1317"/>
                  <a:gd name="T22" fmla="*/ 117 w 761"/>
                  <a:gd name="T23" fmla="*/ 49 h 1317"/>
                  <a:gd name="T24" fmla="*/ 62 w 761"/>
                  <a:gd name="T25" fmla="*/ 104 h 1317"/>
                  <a:gd name="T26" fmla="*/ 25 w 761"/>
                  <a:gd name="T27" fmla="*/ 166 h 1317"/>
                  <a:gd name="T28" fmla="*/ 8 w 761"/>
                  <a:gd name="T29" fmla="*/ 241 h 1317"/>
                  <a:gd name="T30" fmla="*/ 0 w 761"/>
                  <a:gd name="T31" fmla="*/ 321 h 1317"/>
                  <a:gd name="T32" fmla="*/ 4 w 761"/>
                  <a:gd name="T33" fmla="*/ 404 h 1317"/>
                  <a:gd name="T34" fmla="*/ 17 w 761"/>
                  <a:gd name="T35" fmla="*/ 487 h 1317"/>
                  <a:gd name="T36" fmla="*/ 33 w 761"/>
                  <a:gd name="T37" fmla="*/ 571 h 1317"/>
                  <a:gd name="T38" fmla="*/ 50 w 761"/>
                  <a:gd name="T39" fmla="*/ 647 h 1317"/>
                  <a:gd name="T40" fmla="*/ 67 w 761"/>
                  <a:gd name="T41" fmla="*/ 713 h 1317"/>
                  <a:gd name="T42" fmla="*/ 88 w 761"/>
                  <a:gd name="T43" fmla="*/ 784 h 1317"/>
                  <a:gd name="T44" fmla="*/ 113 w 761"/>
                  <a:gd name="T45" fmla="*/ 863 h 1317"/>
                  <a:gd name="T46" fmla="*/ 146 w 761"/>
                  <a:gd name="T47" fmla="*/ 950 h 1317"/>
                  <a:gd name="T48" fmla="*/ 184 w 761"/>
                  <a:gd name="T49" fmla="*/ 1038 h 1317"/>
                  <a:gd name="T50" fmla="*/ 229 w 761"/>
                  <a:gd name="T51" fmla="*/ 1118 h 1317"/>
                  <a:gd name="T52" fmla="*/ 280 w 761"/>
                  <a:gd name="T53" fmla="*/ 1192 h 1317"/>
                  <a:gd name="T54" fmla="*/ 338 w 761"/>
                  <a:gd name="T55" fmla="*/ 1255 h 1317"/>
                  <a:gd name="T56" fmla="*/ 401 w 761"/>
                  <a:gd name="T57" fmla="*/ 1297 h 1317"/>
                  <a:gd name="T58" fmla="*/ 472 w 761"/>
                  <a:gd name="T59" fmla="*/ 1317 h 1317"/>
                  <a:gd name="T60" fmla="*/ 548 w 761"/>
                  <a:gd name="T61" fmla="*/ 1305 h 1317"/>
                  <a:gd name="T62" fmla="*/ 618 w 761"/>
                  <a:gd name="T63" fmla="*/ 1276 h 1317"/>
                  <a:gd name="T64" fmla="*/ 673 w 761"/>
                  <a:gd name="T65" fmla="*/ 1226 h 1317"/>
                  <a:gd name="T66" fmla="*/ 714 w 761"/>
                  <a:gd name="T67" fmla="*/ 1167 h 1317"/>
                  <a:gd name="T68" fmla="*/ 744 w 761"/>
                  <a:gd name="T69" fmla="*/ 1092 h 1317"/>
                  <a:gd name="T70" fmla="*/ 756 w 761"/>
                  <a:gd name="T71" fmla="*/ 1005 h 1317"/>
                  <a:gd name="T72" fmla="*/ 761 w 761"/>
                  <a:gd name="T73" fmla="*/ 905 h 1317"/>
                  <a:gd name="T74" fmla="*/ 752 w 761"/>
                  <a:gd name="T75" fmla="*/ 796 h 1317"/>
                  <a:gd name="T76" fmla="*/ 732 w 761"/>
                  <a:gd name="T77" fmla="*/ 675 h 1317"/>
                  <a:gd name="T78" fmla="*/ 702 w 761"/>
                  <a:gd name="T79" fmla="*/ 546 h 1317"/>
                  <a:gd name="T80" fmla="*/ 664 w 761"/>
                  <a:gd name="T81" fmla="*/ 408 h 1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61" h="1317">
                    <a:moveTo>
                      <a:pt x="664" y="408"/>
                    </a:moveTo>
                    <a:lnTo>
                      <a:pt x="648" y="366"/>
                    </a:lnTo>
                    <a:lnTo>
                      <a:pt x="626" y="313"/>
                    </a:lnTo>
                    <a:lnTo>
                      <a:pt x="597" y="250"/>
                    </a:lnTo>
                    <a:lnTo>
                      <a:pt x="564" y="192"/>
                    </a:lnTo>
                    <a:lnTo>
                      <a:pt x="522" y="129"/>
                    </a:lnTo>
                    <a:lnTo>
                      <a:pt x="472" y="79"/>
                    </a:lnTo>
                    <a:lnTo>
                      <a:pt x="413" y="33"/>
                    </a:lnTo>
                    <a:lnTo>
                      <a:pt x="351" y="8"/>
                    </a:lnTo>
                    <a:lnTo>
                      <a:pt x="276" y="0"/>
                    </a:lnTo>
                    <a:lnTo>
                      <a:pt x="192" y="12"/>
                    </a:lnTo>
                    <a:lnTo>
                      <a:pt x="117" y="49"/>
                    </a:lnTo>
                    <a:lnTo>
                      <a:pt x="62" y="104"/>
                    </a:lnTo>
                    <a:lnTo>
                      <a:pt x="25" y="166"/>
                    </a:lnTo>
                    <a:lnTo>
                      <a:pt x="8" y="241"/>
                    </a:lnTo>
                    <a:lnTo>
                      <a:pt x="0" y="321"/>
                    </a:lnTo>
                    <a:lnTo>
                      <a:pt x="4" y="404"/>
                    </a:lnTo>
                    <a:lnTo>
                      <a:pt x="17" y="487"/>
                    </a:lnTo>
                    <a:lnTo>
                      <a:pt x="33" y="571"/>
                    </a:lnTo>
                    <a:lnTo>
                      <a:pt x="50" y="647"/>
                    </a:lnTo>
                    <a:lnTo>
                      <a:pt x="67" y="713"/>
                    </a:lnTo>
                    <a:lnTo>
                      <a:pt x="88" y="784"/>
                    </a:lnTo>
                    <a:lnTo>
                      <a:pt x="113" y="863"/>
                    </a:lnTo>
                    <a:lnTo>
                      <a:pt x="146" y="950"/>
                    </a:lnTo>
                    <a:lnTo>
                      <a:pt x="184" y="1038"/>
                    </a:lnTo>
                    <a:lnTo>
                      <a:pt x="229" y="1118"/>
                    </a:lnTo>
                    <a:lnTo>
                      <a:pt x="280" y="1192"/>
                    </a:lnTo>
                    <a:lnTo>
                      <a:pt x="338" y="1255"/>
                    </a:lnTo>
                    <a:lnTo>
                      <a:pt x="401" y="1297"/>
                    </a:lnTo>
                    <a:lnTo>
                      <a:pt x="472" y="1317"/>
                    </a:lnTo>
                    <a:lnTo>
                      <a:pt x="548" y="1305"/>
                    </a:lnTo>
                    <a:lnTo>
                      <a:pt x="618" y="1276"/>
                    </a:lnTo>
                    <a:lnTo>
                      <a:pt x="673" y="1226"/>
                    </a:lnTo>
                    <a:lnTo>
                      <a:pt x="714" y="1167"/>
                    </a:lnTo>
                    <a:lnTo>
                      <a:pt x="744" y="1092"/>
                    </a:lnTo>
                    <a:lnTo>
                      <a:pt x="756" y="1005"/>
                    </a:lnTo>
                    <a:lnTo>
                      <a:pt x="761" y="905"/>
                    </a:lnTo>
                    <a:lnTo>
                      <a:pt x="752" y="796"/>
                    </a:lnTo>
                    <a:lnTo>
                      <a:pt x="732" y="675"/>
                    </a:lnTo>
                    <a:lnTo>
                      <a:pt x="702" y="546"/>
                    </a:lnTo>
                    <a:lnTo>
                      <a:pt x="664" y="408"/>
                    </a:lnTo>
                    <a:close/>
                  </a:path>
                </a:pathLst>
              </a:custGeom>
              <a:solidFill>
                <a:srgbClr val="FFE5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34" name="Freeform 10"/>
              <p:cNvSpPr>
                <a:spLocks/>
              </p:cNvSpPr>
              <p:nvPr/>
            </p:nvSpPr>
            <p:spPr bwMode="auto">
              <a:xfrm>
                <a:off x="1750" y="2079"/>
                <a:ext cx="24" cy="41"/>
              </a:xfrm>
              <a:custGeom>
                <a:avLst/>
                <a:gdLst>
                  <a:gd name="T0" fmla="*/ 664 w 761"/>
                  <a:gd name="T1" fmla="*/ 408 h 1317"/>
                  <a:gd name="T2" fmla="*/ 648 w 761"/>
                  <a:gd name="T3" fmla="*/ 366 h 1317"/>
                  <a:gd name="T4" fmla="*/ 626 w 761"/>
                  <a:gd name="T5" fmla="*/ 313 h 1317"/>
                  <a:gd name="T6" fmla="*/ 597 w 761"/>
                  <a:gd name="T7" fmla="*/ 250 h 1317"/>
                  <a:gd name="T8" fmla="*/ 564 w 761"/>
                  <a:gd name="T9" fmla="*/ 192 h 1317"/>
                  <a:gd name="T10" fmla="*/ 522 w 761"/>
                  <a:gd name="T11" fmla="*/ 129 h 1317"/>
                  <a:gd name="T12" fmla="*/ 472 w 761"/>
                  <a:gd name="T13" fmla="*/ 79 h 1317"/>
                  <a:gd name="T14" fmla="*/ 413 w 761"/>
                  <a:gd name="T15" fmla="*/ 33 h 1317"/>
                  <a:gd name="T16" fmla="*/ 351 w 761"/>
                  <a:gd name="T17" fmla="*/ 8 h 1317"/>
                  <a:gd name="T18" fmla="*/ 276 w 761"/>
                  <a:gd name="T19" fmla="*/ 0 h 1317"/>
                  <a:gd name="T20" fmla="*/ 192 w 761"/>
                  <a:gd name="T21" fmla="*/ 12 h 1317"/>
                  <a:gd name="T22" fmla="*/ 117 w 761"/>
                  <a:gd name="T23" fmla="*/ 49 h 1317"/>
                  <a:gd name="T24" fmla="*/ 62 w 761"/>
                  <a:gd name="T25" fmla="*/ 104 h 1317"/>
                  <a:gd name="T26" fmla="*/ 25 w 761"/>
                  <a:gd name="T27" fmla="*/ 166 h 1317"/>
                  <a:gd name="T28" fmla="*/ 8 w 761"/>
                  <a:gd name="T29" fmla="*/ 241 h 1317"/>
                  <a:gd name="T30" fmla="*/ 0 w 761"/>
                  <a:gd name="T31" fmla="*/ 321 h 1317"/>
                  <a:gd name="T32" fmla="*/ 4 w 761"/>
                  <a:gd name="T33" fmla="*/ 404 h 1317"/>
                  <a:gd name="T34" fmla="*/ 17 w 761"/>
                  <a:gd name="T35" fmla="*/ 487 h 1317"/>
                  <a:gd name="T36" fmla="*/ 33 w 761"/>
                  <a:gd name="T37" fmla="*/ 571 h 1317"/>
                  <a:gd name="T38" fmla="*/ 50 w 761"/>
                  <a:gd name="T39" fmla="*/ 647 h 1317"/>
                  <a:gd name="T40" fmla="*/ 67 w 761"/>
                  <a:gd name="T41" fmla="*/ 713 h 1317"/>
                  <a:gd name="T42" fmla="*/ 88 w 761"/>
                  <a:gd name="T43" fmla="*/ 784 h 1317"/>
                  <a:gd name="T44" fmla="*/ 113 w 761"/>
                  <a:gd name="T45" fmla="*/ 863 h 1317"/>
                  <a:gd name="T46" fmla="*/ 146 w 761"/>
                  <a:gd name="T47" fmla="*/ 950 h 1317"/>
                  <a:gd name="T48" fmla="*/ 184 w 761"/>
                  <a:gd name="T49" fmla="*/ 1038 h 1317"/>
                  <a:gd name="T50" fmla="*/ 229 w 761"/>
                  <a:gd name="T51" fmla="*/ 1118 h 1317"/>
                  <a:gd name="T52" fmla="*/ 280 w 761"/>
                  <a:gd name="T53" fmla="*/ 1192 h 1317"/>
                  <a:gd name="T54" fmla="*/ 338 w 761"/>
                  <a:gd name="T55" fmla="*/ 1255 h 1317"/>
                  <a:gd name="T56" fmla="*/ 401 w 761"/>
                  <a:gd name="T57" fmla="*/ 1297 h 1317"/>
                  <a:gd name="T58" fmla="*/ 472 w 761"/>
                  <a:gd name="T59" fmla="*/ 1317 h 1317"/>
                  <a:gd name="T60" fmla="*/ 548 w 761"/>
                  <a:gd name="T61" fmla="*/ 1305 h 1317"/>
                  <a:gd name="T62" fmla="*/ 618 w 761"/>
                  <a:gd name="T63" fmla="*/ 1276 h 1317"/>
                  <a:gd name="T64" fmla="*/ 673 w 761"/>
                  <a:gd name="T65" fmla="*/ 1226 h 1317"/>
                  <a:gd name="T66" fmla="*/ 714 w 761"/>
                  <a:gd name="T67" fmla="*/ 1167 h 1317"/>
                  <a:gd name="T68" fmla="*/ 744 w 761"/>
                  <a:gd name="T69" fmla="*/ 1092 h 1317"/>
                  <a:gd name="T70" fmla="*/ 756 w 761"/>
                  <a:gd name="T71" fmla="*/ 1005 h 1317"/>
                  <a:gd name="T72" fmla="*/ 761 w 761"/>
                  <a:gd name="T73" fmla="*/ 905 h 1317"/>
                  <a:gd name="T74" fmla="*/ 752 w 761"/>
                  <a:gd name="T75" fmla="*/ 796 h 1317"/>
                  <a:gd name="T76" fmla="*/ 732 w 761"/>
                  <a:gd name="T77" fmla="*/ 675 h 1317"/>
                  <a:gd name="T78" fmla="*/ 702 w 761"/>
                  <a:gd name="T79" fmla="*/ 546 h 1317"/>
                  <a:gd name="T80" fmla="*/ 664 w 761"/>
                  <a:gd name="T81" fmla="*/ 408 h 1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61" h="1317">
                    <a:moveTo>
                      <a:pt x="664" y="408"/>
                    </a:moveTo>
                    <a:lnTo>
                      <a:pt x="648" y="366"/>
                    </a:lnTo>
                    <a:lnTo>
                      <a:pt x="626" y="313"/>
                    </a:lnTo>
                    <a:lnTo>
                      <a:pt x="597" y="250"/>
                    </a:lnTo>
                    <a:lnTo>
                      <a:pt x="564" y="192"/>
                    </a:lnTo>
                    <a:lnTo>
                      <a:pt x="522" y="129"/>
                    </a:lnTo>
                    <a:lnTo>
                      <a:pt x="472" y="79"/>
                    </a:lnTo>
                    <a:lnTo>
                      <a:pt x="413" y="33"/>
                    </a:lnTo>
                    <a:lnTo>
                      <a:pt x="351" y="8"/>
                    </a:lnTo>
                    <a:lnTo>
                      <a:pt x="276" y="0"/>
                    </a:lnTo>
                    <a:lnTo>
                      <a:pt x="192" y="12"/>
                    </a:lnTo>
                    <a:lnTo>
                      <a:pt x="117" y="49"/>
                    </a:lnTo>
                    <a:lnTo>
                      <a:pt x="62" y="104"/>
                    </a:lnTo>
                    <a:lnTo>
                      <a:pt x="25" y="166"/>
                    </a:lnTo>
                    <a:lnTo>
                      <a:pt x="8" y="241"/>
                    </a:lnTo>
                    <a:lnTo>
                      <a:pt x="0" y="321"/>
                    </a:lnTo>
                    <a:lnTo>
                      <a:pt x="4" y="404"/>
                    </a:lnTo>
                    <a:lnTo>
                      <a:pt x="17" y="487"/>
                    </a:lnTo>
                    <a:lnTo>
                      <a:pt x="33" y="571"/>
                    </a:lnTo>
                    <a:lnTo>
                      <a:pt x="50" y="647"/>
                    </a:lnTo>
                    <a:lnTo>
                      <a:pt x="67" y="713"/>
                    </a:lnTo>
                    <a:lnTo>
                      <a:pt x="88" y="784"/>
                    </a:lnTo>
                    <a:lnTo>
                      <a:pt x="113" y="863"/>
                    </a:lnTo>
                    <a:lnTo>
                      <a:pt x="146" y="950"/>
                    </a:lnTo>
                    <a:lnTo>
                      <a:pt x="184" y="1038"/>
                    </a:lnTo>
                    <a:lnTo>
                      <a:pt x="229" y="1118"/>
                    </a:lnTo>
                    <a:lnTo>
                      <a:pt x="280" y="1192"/>
                    </a:lnTo>
                    <a:lnTo>
                      <a:pt x="338" y="1255"/>
                    </a:lnTo>
                    <a:lnTo>
                      <a:pt x="401" y="1297"/>
                    </a:lnTo>
                    <a:lnTo>
                      <a:pt x="472" y="1317"/>
                    </a:lnTo>
                    <a:lnTo>
                      <a:pt x="548" y="1305"/>
                    </a:lnTo>
                    <a:lnTo>
                      <a:pt x="618" y="1276"/>
                    </a:lnTo>
                    <a:lnTo>
                      <a:pt x="673" y="1226"/>
                    </a:lnTo>
                    <a:lnTo>
                      <a:pt x="714" y="1167"/>
                    </a:lnTo>
                    <a:lnTo>
                      <a:pt x="744" y="1092"/>
                    </a:lnTo>
                    <a:lnTo>
                      <a:pt x="756" y="1005"/>
                    </a:lnTo>
                    <a:lnTo>
                      <a:pt x="761" y="905"/>
                    </a:lnTo>
                    <a:lnTo>
                      <a:pt x="752" y="796"/>
                    </a:lnTo>
                    <a:lnTo>
                      <a:pt x="732" y="675"/>
                    </a:lnTo>
                    <a:lnTo>
                      <a:pt x="702" y="546"/>
                    </a:lnTo>
                    <a:lnTo>
                      <a:pt x="664" y="408"/>
                    </a:lnTo>
                  </a:path>
                </a:pathLst>
              </a:custGeom>
              <a:noFill/>
              <a:ln w="0">
                <a:solidFill>
                  <a:srgbClr val="FFE5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35" name="Freeform 11"/>
              <p:cNvSpPr>
                <a:spLocks/>
              </p:cNvSpPr>
              <p:nvPr/>
            </p:nvSpPr>
            <p:spPr bwMode="auto">
              <a:xfrm>
                <a:off x="1754" y="2091"/>
                <a:ext cx="20" cy="29"/>
              </a:xfrm>
              <a:custGeom>
                <a:avLst/>
                <a:gdLst>
                  <a:gd name="T0" fmla="*/ 0 w 619"/>
                  <a:gd name="T1" fmla="*/ 534 h 909"/>
                  <a:gd name="T2" fmla="*/ 25 w 619"/>
                  <a:gd name="T3" fmla="*/ 597 h 909"/>
                  <a:gd name="T4" fmla="*/ 54 w 619"/>
                  <a:gd name="T5" fmla="*/ 655 h 909"/>
                  <a:gd name="T6" fmla="*/ 87 w 619"/>
                  <a:gd name="T7" fmla="*/ 714 h 909"/>
                  <a:gd name="T8" fmla="*/ 126 w 619"/>
                  <a:gd name="T9" fmla="*/ 768 h 909"/>
                  <a:gd name="T10" fmla="*/ 163 w 619"/>
                  <a:gd name="T11" fmla="*/ 818 h 909"/>
                  <a:gd name="T12" fmla="*/ 204 w 619"/>
                  <a:gd name="T13" fmla="*/ 855 h 909"/>
                  <a:gd name="T14" fmla="*/ 251 w 619"/>
                  <a:gd name="T15" fmla="*/ 884 h 909"/>
                  <a:gd name="T16" fmla="*/ 301 w 619"/>
                  <a:gd name="T17" fmla="*/ 905 h 909"/>
                  <a:gd name="T18" fmla="*/ 351 w 619"/>
                  <a:gd name="T19" fmla="*/ 909 h 909"/>
                  <a:gd name="T20" fmla="*/ 406 w 619"/>
                  <a:gd name="T21" fmla="*/ 897 h 909"/>
                  <a:gd name="T22" fmla="*/ 476 w 619"/>
                  <a:gd name="T23" fmla="*/ 868 h 909"/>
                  <a:gd name="T24" fmla="*/ 531 w 619"/>
                  <a:gd name="T25" fmla="*/ 818 h 909"/>
                  <a:gd name="T26" fmla="*/ 572 w 619"/>
                  <a:gd name="T27" fmla="*/ 759 h 909"/>
                  <a:gd name="T28" fmla="*/ 602 w 619"/>
                  <a:gd name="T29" fmla="*/ 684 h 909"/>
                  <a:gd name="T30" fmla="*/ 614 w 619"/>
                  <a:gd name="T31" fmla="*/ 597 h 909"/>
                  <a:gd name="T32" fmla="*/ 619 w 619"/>
                  <a:gd name="T33" fmla="*/ 497 h 909"/>
                  <a:gd name="T34" fmla="*/ 610 w 619"/>
                  <a:gd name="T35" fmla="*/ 388 h 909"/>
                  <a:gd name="T36" fmla="*/ 590 w 619"/>
                  <a:gd name="T37" fmla="*/ 267 h 909"/>
                  <a:gd name="T38" fmla="*/ 560 w 619"/>
                  <a:gd name="T39" fmla="*/ 138 h 909"/>
                  <a:gd name="T40" fmla="*/ 522 w 619"/>
                  <a:gd name="T41" fmla="*/ 0 h 909"/>
                  <a:gd name="T42" fmla="*/ 518 w 619"/>
                  <a:gd name="T43" fmla="*/ 4 h 909"/>
                  <a:gd name="T44" fmla="*/ 535 w 619"/>
                  <a:gd name="T45" fmla="*/ 88 h 909"/>
                  <a:gd name="T46" fmla="*/ 543 w 619"/>
                  <a:gd name="T47" fmla="*/ 159 h 909"/>
                  <a:gd name="T48" fmla="*/ 543 w 619"/>
                  <a:gd name="T49" fmla="*/ 221 h 909"/>
                  <a:gd name="T50" fmla="*/ 539 w 619"/>
                  <a:gd name="T51" fmla="*/ 276 h 909"/>
                  <a:gd name="T52" fmla="*/ 531 w 619"/>
                  <a:gd name="T53" fmla="*/ 321 h 909"/>
                  <a:gd name="T54" fmla="*/ 518 w 619"/>
                  <a:gd name="T55" fmla="*/ 368 h 909"/>
                  <a:gd name="T56" fmla="*/ 506 w 619"/>
                  <a:gd name="T57" fmla="*/ 409 h 909"/>
                  <a:gd name="T58" fmla="*/ 489 w 619"/>
                  <a:gd name="T59" fmla="*/ 446 h 909"/>
                  <a:gd name="T60" fmla="*/ 472 w 619"/>
                  <a:gd name="T61" fmla="*/ 489 h 909"/>
                  <a:gd name="T62" fmla="*/ 455 w 619"/>
                  <a:gd name="T63" fmla="*/ 534 h 909"/>
                  <a:gd name="T64" fmla="*/ 443 w 619"/>
                  <a:gd name="T65" fmla="*/ 563 h 909"/>
                  <a:gd name="T66" fmla="*/ 430 w 619"/>
                  <a:gd name="T67" fmla="*/ 593 h 909"/>
                  <a:gd name="T68" fmla="*/ 414 w 619"/>
                  <a:gd name="T69" fmla="*/ 622 h 909"/>
                  <a:gd name="T70" fmla="*/ 392 w 619"/>
                  <a:gd name="T71" fmla="*/ 643 h 909"/>
                  <a:gd name="T72" fmla="*/ 372 w 619"/>
                  <a:gd name="T73" fmla="*/ 659 h 909"/>
                  <a:gd name="T74" fmla="*/ 351 w 619"/>
                  <a:gd name="T75" fmla="*/ 676 h 909"/>
                  <a:gd name="T76" fmla="*/ 326 w 619"/>
                  <a:gd name="T77" fmla="*/ 684 h 909"/>
                  <a:gd name="T78" fmla="*/ 301 w 619"/>
                  <a:gd name="T79" fmla="*/ 693 h 909"/>
                  <a:gd name="T80" fmla="*/ 271 w 619"/>
                  <a:gd name="T81" fmla="*/ 693 h 909"/>
                  <a:gd name="T82" fmla="*/ 242 w 619"/>
                  <a:gd name="T83" fmla="*/ 693 h 909"/>
                  <a:gd name="T84" fmla="*/ 213 w 619"/>
                  <a:gd name="T85" fmla="*/ 684 h 909"/>
                  <a:gd name="T86" fmla="*/ 188 w 619"/>
                  <a:gd name="T87" fmla="*/ 676 h 909"/>
                  <a:gd name="T88" fmla="*/ 159 w 619"/>
                  <a:gd name="T89" fmla="*/ 663 h 909"/>
                  <a:gd name="T90" fmla="*/ 138 w 619"/>
                  <a:gd name="T91" fmla="*/ 647 h 909"/>
                  <a:gd name="T92" fmla="*/ 113 w 619"/>
                  <a:gd name="T93" fmla="*/ 634 h 909"/>
                  <a:gd name="T94" fmla="*/ 92 w 619"/>
                  <a:gd name="T95" fmla="*/ 614 h 909"/>
                  <a:gd name="T96" fmla="*/ 71 w 619"/>
                  <a:gd name="T97" fmla="*/ 597 h 909"/>
                  <a:gd name="T98" fmla="*/ 50 w 619"/>
                  <a:gd name="T99" fmla="*/ 575 h 909"/>
                  <a:gd name="T100" fmla="*/ 30 w 619"/>
                  <a:gd name="T101" fmla="*/ 555 h 909"/>
                  <a:gd name="T102" fmla="*/ 8 w 619"/>
                  <a:gd name="T103" fmla="*/ 534 h 909"/>
                  <a:gd name="T104" fmla="*/ 0 w 619"/>
                  <a:gd name="T105" fmla="*/ 534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19" h="909">
                    <a:moveTo>
                      <a:pt x="0" y="534"/>
                    </a:moveTo>
                    <a:lnTo>
                      <a:pt x="25" y="597"/>
                    </a:lnTo>
                    <a:lnTo>
                      <a:pt x="54" y="655"/>
                    </a:lnTo>
                    <a:lnTo>
                      <a:pt x="87" y="714"/>
                    </a:lnTo>
                    <a:lnTo>
                      <a:pt x="126" y="768"/>
                    </a:lnTo>
                    <a:lnTo>
                      <a:pt x="163" y="818"/>
                    </a:lnTo>
                    <a:lnTo>
                      <a:pt x="204" y="855"/>
                    </a:lnTo>
                    <a:lnTo>
                      <a:pt x="251" y="884"/>
                    </a:lnTo>
                    <a:lnTo>
                      <a:pt x="301" y="905"/>
                    </a:lnTo>
                    <a:lnTo>
                      <a:pt x="351" y="909"/>
                    </a:lnTo>
                    <a:lnTo>
                      <a:pt x="406" y="897"/>
                    </a:lnTo>
                    <a:lnTo>
                      <a:pt x="476" y="868"/>
                    </a:lnTo>
                    <a:lnTo>
                      <a:pt x="531" y="818"/>
                    </a:lnTo>
                    <a:lnTo>
                      <a:pt x="572" y="759"/>
                    </a:lnTo>
                    <a:lnTo>
                      <a:pt x="602" y="684"/>
                    </a:lnTo>
                    <a:lnTo>
                      <a:pt x="614" y="597"/>
                    </a:lnTo>
                    <a:lnTo>
                      <a:pt x="619" y="497"/>
                    </a:lnTo>
                    <a:lnTo>
                      <a:pt x="610" y="388"/>
                    </a:lnTo>
                    <a:lnTo>
                      <a:pt x="590" y="267"/>
                    </a:lnTo>
                    <a:lnTo>
                      <a:pt x="560" y="138"/>
                    </a:lnTo>
                    <a:lnTo>
                      <a:pt x="522" y="0"/>
                    </a:lnTo>
                    <a:lnTo>
                      <a:pt x="518" y="4"/>
                    </a:lnTo>
                    <a:lnTo>
                      <a:pt x="535" y="88"/>
                    </a:lnTo>
                    <a:lnTo>
                      <a:pt x="543" y="159"/>
                    </a:lnTo>
                    <a:lnTo>
                      <a:pt x="543" y="221"/>
                    </a:lnTo>
                    <a:lnTo>
                      <a:pt x="539" y="276"/>
                    </a:lnTo>
                    <a:lnTo>
                      <a:pt x="531" y="321"/>
                    </a:lnTo>
                    <a:lnTo>
                      <a:pt x="518" y="368"/>
                    </a:lnTo>
                    <a:lnTo>
                      <a:pt x="506" y="409"/>
                    </a:lnTo>
                    <a:lnTo>
                      <a:pt x="489" y="446"/>
                    </a:lnTo>
                    <a:lnTo>
                      <a:pt x="472" y="489"/>
                    </a:lnTo>
                    <a:lnTo>
                      <a:pt x="455" y="534"/>
                    </a:lnTo>
                    <a:lnTo>
                      <a:pt x="443" y="563"/>
                    </a:lnTo>
                    <a:lnTo>
                      <a:pt x="430" y="593"/>
                    </a:lnTo>
                    <a:lnTo>
                      <a:pt x="414" y="622"/>
                    </a:lnTo>
                    <a:lnTo>
                      <a:pt x="392" y="643"/>
                    </a:lnTo>
                    <a:lnTo>
                      <a:pt x="372" y="659"/>
                    </a:lnTo>
                    <a:lnTo>
                      <a:pt x="351" y="676"/>
                    </a:lnTo>
                    <a:lnTo>
                      <a:pt x="326" y="684"/>
                    </a:lnTo>
                    <a:lnTo>
                      <a:pt x="301" y="693"/>
                    </a:lnTo>
                    <a:lnTo>
                      <a:pt x="271" y="693"/>
                    </a:lnTo>
                    <a:lnTo>
                      <a:pt x="242" y="693"/>
                    </a:lnTo>
                    <a:lnTo>
                      <a:pt x="213" y="684"/>
                    </a:lnTo>
                    <a:lnTo>
                      <a:pt x="188" y="676"/>
                    </a:lnTo>
                    <a:lnTo>
                      <a:pt x="159" y="663"/>
                    </a:lnTo>
                    <a:lnTo>
                      <a:pt x="138" y="647"/>
                    </a:lnTo>
                    <a:lnTo>
                      <a:pt x="113" y="634"/>
                    </a:lnTo>
                    <a:lnTo>
                      <a:pt x="92" y="614"/>
                    </a:lnTo>
                    <a:lnTo>
                      <a:pt x="71" y="597"/>
                    </a:lnTo>
                    <a:lnTo>
                      <a:pt x="50" y="575"/>
                    </a:lnTo>
                    <a:lnTo>
                      <a:pt x="30" y="555"/>
                    </a:lnTo>
                    <a:lnTo>
                      <a:pt x="8" y="534"/>
                    </a:lnTo>
                    <a:lnTo>
                      <a:pt x="0" y="534"/>
                    </a:lnTo>
                    <a:close/>
                  </a:path>
                </a:pathLst>
              </a:custGeom>
              <a:solidFill>
                <a:srgbClr val="F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36" name="Freeform 12"/>
              <p:cNvSpPr>
                <a:spLocks/>
              </p:cNvSpPr>
              <p:nvPr/>
            </p:nvSpPr>
            <p:spPr bwMode="auto">
              <a:xfrm>
                <a:off x="1753" y="2083"/>
                <a:ext cx="21" cy="37"/>
              </a:xfrm>
              <a:custGeom>
                <a:avLst/>
                <a:gdLst>
                  <a:gd name="T0" fmla="*/ 0 w 661"/>
                  <a:gd name="T1" fmla="*/ 692 h 1188"/>
                  <a:gd name="T2" fmla="*/ 21 w 661"/>
                  <a:gd name="T3" fmla="*/ 763 h 1188"/>
                  <a:gd name="T4" fmla="*/ 50 w 661"/>
                  <a:gd name="T5" fmla="*/ 838 h 1188"/>
                  <a:gd name="T6" fmla="*/ 84 w 661"/>
                  <a:gd name="T7" fmla="*/ 913 h 1188"/>
                  <a:gd name="T8" fmla="*/ 125 w 661"/>
                  <a:gd name="T9" fmla="*/ 985 h 1188"/>
                  <a:gd name="T10" fmla="*/ 168 w 661"/>
                  <a:gd name="T11" fmla="*/ 1047 h 1188"/>
                  <a:gd name="T12" fmla="*/ 213 w 661"/>
                  <a:gd name="T13" fmla="*/ 1106 h 1188"/>
                  <a:gd name="T14" fmla="*/ 268 w 661"/>
                  <a:gd name="T15" fmla="*/ 1147 h 1188"/>
                  <a:gd name="T16" fmla="*/ 322 w 661"/>
                  <a:gd name="T17" fmla="*/ 1176 h 1188"/>
                  <a:gd name="T18" fmla="*/ 385 w 661"/>
                  <a:gd name="T19" fmla="*/ 1188 h 1188"/>
                  <a:gd name="T20" fmla="*/ 448 w 661"/>
                  <a:gd name="T21" fmla="*/ 1176 h 1188"/>
                  <a:gd name="T22" fmla="*/ 518 w 661"/>
                  <a:gd name="T23" fmla="*/ 1147 h 1188"/>
                  <a:gd name="T24" fmla="*/ 573 w 661"/>
                  <a:gd name="T25" fmla="*/ 1097 h 1188"/>
                  <a:gd name="T26" fmla="*/ 614 w 661"/>
                  <a:gd name="T27" fmla="*/ 1038 h 1188"/>
                  <a:gd name="T28" fmla="*/ 644 w 661"/>
                  <a:gd name="T29" fmla="*/ 963 h 1188"/>
                  <a:gd name="T30" fmla="*/ 656 w 661"/>
                  <a:gd name="T31" fmla="*/ 876 h 1188"/>
                  <a:gd name="T32" fmla="*/ 661 w 661"/>
                  <a:gd name="T33" fmla="*/ 776 h 1188"/>
                  <a:gd name="T34" fmla="*/ 652 w 661"/>
                  <a:gd name="T35" fmla="*/ 667 h 1188"/>
                  <a:gd name="T36" fmla="*/ 632 w 661"/>
                  <a:gd name="T37" fmla="*/ 546 h 1188"/>
                  <a:gd name="T38" fmla="*/ 602 w 661"/>
                  <a:gd name="T39" fmla="*/ 417 h 1188"/>
                  <a:gd name="T40" fmla="*/ 564 w 661"/>
                  <a:gd name="T41" fmla="*/ 279 h 1188"/>
                  <a:gd name="T42" fmla="*/ 556 w 661"/>
                  <a:gd name="T43" fmla="*/ 262 h 1188"/>
                  <a:gd name="T44" fmla="*/ 548 w 661"/>
                  <a:gd name="T45" fmla="*/ 237 h 1188"/>
                  <a:gd name="T46" fmla="*/ 540 w 661"/>
                  <a:gd name="T47" fmla="*/ 213 h 1188"/>
                  <a:gd name="T48" fmla="*/ 526 w 661"/>
                  <a:gd name="T49" fmla="*/ 184 h 1188"/>
                  <a:gd name="T50" fmla="*/ 514 w 661"/>
                  <a:gd name="T51" fmla="*/ 154 h 1188"/>
                  <a:gd name="T52" fmla="*/ 497 w 661"/>
                  <a:gd name="T53" fmla="*/ 121 h 1188"/>
                  <a:gd name="T54" fmla="*/ 481 w 661"/>
                  <a:gd name="T55" fmla="*/ 92 h 1188"/>
                  <a:gd name="T56" fmla="*/ 464 w 661"/>
                  <a:gd name="T57" fmla="*/ 63 h 1188"/>
                  <a:gd name="T58" fmla="*/ 444 w 661"/>
                  <a:gd name="T59" fmla="*/ 29 h 1188"/>
                  <a:gd name="T60" fmla="*/ 422 w 661"/>
                  <a:gd name="T61" fmla="*/ 0 h 1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61" h="1188">
                    <a:moveTo>
                      <a:pt x="0" y="692"/>
                    </a:moveTo>
                    <a:lnTo>
                      <a:pt x="21" y="763"/>
                    </a:lnTo>
                    <a:lnTo>
                      <a:pt x="50" y="838"/>
                    </a:lnTo>
                    <a:lnTo>
                      <a:pt x="84" y="913"/>
                    </a:lnTo>
                    <a:lnTo>
                      <a:pt x="125" y="985"/>
                    </a:lnTo>
                    <a:lnTo>
                      <a:pt x="168" y="1047"/>
                    </a:lnTo>
                    <a:lnTo>
                      <a:pt x="213" y="1106"/>
                    </a:lnTo>
                    <a:lnTo>
                      <a:pt x="268" y="1147"/>
                    </a:lnTo>
                    <a:lnTo>
                      <a:pt x="322" y="1176"/>
                    </a:lnTo>
                    <a:lnTo>
                      <a:pt x="385" y="1188"/>
                    </a:lnTo>
                    <a:lnTo>
                      <a:pt x="448" y="1176"/>
                    </a:lnTo>
                    <a:lnTo>
                      <a:pt x="518" y="1147"/>
                    </a:lnTo>
                    <a:lnTo>
                      <a:pt x="573" y="1097"/>
                    </a:lnTo>
                    <a:lnTo>
                      <a:pt x="614" y="1038"/>
                    </a:lnTo>
                    <a:lnTo>
                      <a:pt x="644" y="963"/>
                    </a:lnTo>
                    <a:lnTo>
                      <a:pt x="656" y="876"/>
                    </a:lnTo>
                    <a:lnTo>
                      <a:pt x="661" y="776"/>
                    </a:lnTo>
                    <a:lnTo>
                      <a:pt x="652" y="667"/>
                    </a:lnTo>
                    <a:lnTo>
                      <a:pt x="632" y="546"/>
                    </a:lnTo>
                    <a:lnTo>
                      <a:pt x="602" y="417"/>
                    </a:lnTo>
                    <a:lnTo>
                      <a:pt x="564" y="279"/>
                    </a:lnTo>
                    <a:lnTo>
                      <a:pt x="556" y="262"/>
                    </a:lnTo>
                    <a:lnTo>
                      <a:pt x="548" y="237"/>
                    </a:lnTo>
                    <a:lnTo>
                      <a:pt x="540" y="213"/>
                    </a:lnTo>
                    <a:lnTo>
                      <a:pt x="526" y="184"/>
                    </a:lnTo>
                    <a:lnTo>
                      <a:pt x="514" y="154"/>
                    </a:lnTo>
                    <a:lnTo>
                      <a:pt x="497" y="121"/>
                    </a:lnTo>
                    <a:lnTo>
                      <a:pt x="481" y="92"/>
                    </a:lnTo>
                    <a:lnTo>
                      <a:pt x="464" y="63"/>
                    </a:lnTo>
                    <a:lnTo>
                      <a:pt x="444" y="29"/>
                    </a:lnTo>
                    <a:lnTo>
                      <a:pt x="422"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37" name="Freeform 13"/>
              <p:cNvSpPr>
                <a:spLocks/>
              </p:cNvSpPr>
              <p:nvPr/>
            </p:nvSpPr>
            <p:spPr bwMode="auto">
              <a:xfrm>
                <a:off x="1711" y="2027"/>
                <a:ext cx="52" cy="126"/>
              </a:xfrm>
              <a:custGeom>
                <a:avLst/>
                <a:gdLst>
                  <a:gd name="T0" fmla="*/ 1646 w 1646"/>
                  <a:gd name="T1" fmla="*/ 4055 h 4055"/>
                  <a:gd name="T2" fmla="*/ 1626 w 1646"/>
                  <a:gd name="T3" fmla="*/ 4030 h 4055"/>
                  <a:gd name="T4" fmla="*/ 1571 w 1646"/>
                  <a:gd name="T5" fmla="*/ 3905 h 4055"/>
                  <a:gd name="T6" fmla="*/ 1487 w 1646"/>
                  <a:gd name="T7" fmla="*/ 3717 h 4055"/>
                  <a:gd name="T8" fmla="*/ 1387 w 1646"/>
                  <a:gd name="T9" fmla="*/ 3479 h 4055"/>
                  <a:gd name="T10" fmla="*/ 1282 w 1646"/>
                  <a:gd name="T11" fmla="*/ 3207 h 4055"/>
                  <a:gd name="T12" fmla="*/ 1174 w 1646"/>
                  <a:gd name="T13" fmla="*/ 2924 h 4055"/>
                  <a:gd name="T14" fmla="*/ 1078 w 1646"/>
                  <a:gd name="T15" fmla="*/ 2636 h 4055"/>
                  <a:gd name="T16" fmla="*/ 998 w 1646"/>
                  <a:gd name="T17" fmla="*/ 2365 h 4055"/>
                  <a:gd name="T18" fmla="*/ 945 w 1646"/>
                  <a:gd name="T19" fmla="*/ 2123 h 4055"/>
                  <a:gd name="T20" fmla="*/ 932 w 1646"/>
                  <a:gd name="T21" fmla="*/ 1931 h 4055"/>
                  <a:gd name="T22" fmla="*/ 919 w 1646"/>
                  <a:gd name="T23" fmla="*/ 1931 h 4055"/>
                  <a:gd name="T24" fmla="*/ 894 w 1646"/>
                  <a:gd name="T25" fmla="*/ 1935 h 4055"/>
                  <a:gd name="T26" fmla="*/ 848 w 1646"/>
                  <a:gd name="T27" fmla="*/ 1931 h 4055"/>
                  <a:gd name="T28" fmla="*/ 785 w 1646"/>
                  <a:gd name="T29" fmla="*/ 1919 h 4055"/>
                  <a:gd name="T30" fmla="*/ 714 w 1646"/>
                  <a:gd name="T31" fmla="*/ 1882 h 4055"/>
                  <a:gd name="T32" fmla="*/ 630 w 1646"/>
                  <a:gd name="T33" fmla="*/ 1814 h 4055"/>
                  <a:gd name="T34" fmla="*/ 539 w 1646"/>
                  <a:gd name="T35" fmla="*/ 1718 h 4055"/>
                  <a:gd name="T36" fmla="*/ 442 w 1646"/>
                  <a:gd name="T37" fmla="*/ 1577 h 4055"/>
                  <a:gd name="T38" fmla="*/ 342 w 1646"/>
                  <a:gd name="T39" fmla="*/ 1385 h 4055"/>
                  <a:gd name="T40" fmla="*/ 238 w 1646"/>
                  <a:gd name="T41" fmla="*/ 1139 h 4055"/>
                  <a:gd name="T42" fmla="*/ 150 w 1646"/>
                  <a:gd name="T43" fmla="*/ 901 h 4055"/>
                  <a:gd name="T44" fmla="*/ 88 w 1646"/>
                  <a:gd name="T45" fmla="*/ 705 h 4055"/>
                  <a:gd name="T46" fmla="*/ 46 w 1646"/>
                  <a:gd name="T47" fmla="*/ 542 h 4055"/>
                  <a:gd name="T48" fmla="*/ 17 w 1646"/>
                  <a:gd name="T49" fmla="*/ 413 h 4055"/>
                  <a:gd name="T50" fmla="*/ 4 w 1646"/>
                  <a:gd name="T51" fmla="*/ 309 h 4055"/>
                  <a:gd name="T52" fmla="*/ 0 w 1646"/>
                  <a:gd name="T53" fmla="*/ 229 h 4055"/>
                  <a:gd name="T54" fmla="*/ 0 w 1646"/>
                  <a:gd name="T55" fmla="*/ 159 h 4055"/>
                  <a:gd name="T56" fmla="*/ 8 w 1646"/>
                  <a:gd name="T57" fmla="*/ 104 h 4055"/>
                  <a:gd name="T58" fmla="*/ 13 w 1646"/>
                  <a:gd name="T59" fmla="*/ 55 h 4055"/>
                  <a:gd name="T60" fmla="*/ 21 w 1646"/>
                  <a:gd name="T61" fmla="*/ 0 h 4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46" h="4055">
                    <a:moveTo>
                      <a:pt x="1646" y="4055"/>
                    </a:moveTo>
                    <a:lnTo>
                      <a:pt x="1626" y="4030"/>
                    </a:lnTo>
                    <a:lnTo>
                      <a:pt x="1571" y="3905"/>
                    </a:lnTo>
                    <a:lnTo>
                      <a:pt x="1487" y="3717"/>
                    </a:lnTo>
                    <a:lnTo>
                      <a:pt x="1387" y="3479"/>
                    </a:lnTo>
                    <a:lnTo>
                      <a:pt x="1282" y="3207"/>
                    </a:lnTo>
                    <a:lnTo>
                      <a:pt x="1174" y="2924"/>
                    </a:lnTo>
                    <a:lnTo>
                      <a:pt x="1078" y="2636"/>
                    </a:lnTo>
                    <a:lnTo>
                      <a:pt x="998" y="2365"/>
                    </a:lnTo>
                    <a:lnTo>
                      <a:pt x="945" y="2123"/>
                    </a:lnTo>
                    <a:lnTo>
                      <a:pt x="932" y="1931"/>
                    </a:lnTo>
                    <a:lnTo>
                      <a:pt x="919" y="1931"/>
                    </a:lnTo>
                    <a:lnTo>
                      <a:pt x="894" y="1935"/>
                    </a:lnTo>
                    <a:lnTo>
                      <a:pt x="848" y="1931"/>
                    </a:lnTo>
                    <a:lnTo>
                      <a:pt x="785" y="1919"/>
                    </a:lnTo>
                    <a:lnTo>
                      <a:pt x="714" y="1882"/>
                    </a:lnTo>
                    <a:lnTo>
                      <a:pt x="630" y="1814"/>
                    </a:lnTo>
                    <a:lnTo>
                      <a:pt x="539" y="1718"/>
                    </a:lnTo>
                    <a:lnTo>
                      <a:pt x="442" y="1577"/>
                    </a:lnTo>
                    <a:lnTo>
                      <a:pt x="342" y="1385"/>
                    </a:lnTo>
                    <a:lnTo>
                      <a:pt x="238" y="1139"/>
                    </a:lnTo>
                    <a:lnTo>
                      <a:pt x="150" y="901"/>
                    </a:lnTo>
                    <a:lnTo>
                      <a:pt x="88" y="705"/>
                    </a:lnTo>
                    <a:lnTo>
                      <a:pt x="46" y="542"/>
                    </a:lnTo>
                    <a:lnTo>
                      <a:pt x="17" y="413"/>
                    </a:lnTo>
                    <a:lnTo>
                      <a:pt x="4" y="309"/>
                    </a:lnTo>
                    <a:lnTo>
                      <a:pt x="0" y="229"/>
                    </a:lnTo>
                    <a:lnTo>
                      <a:pt x="0" y="159"/>
                    </a:lnTo>
                    <a:lnTo>
                      <a:pt x="8" y="104"/>
                    </a:lnTo>
                    <a:lnTo>
                      <a:pt x="13" y="55"/>
                    </a:lnTo>
                    <a:lnTo>
                      <a:pt x="21"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38" name="Freeform 14"/>
              <p:cNvSpPr>
                <a:spLocks/>
              </p:cNvSpPr>
              <p:nvPr/>
            </p:nvSpPr>
            <p:spPr bwMode="auto">
              <a:xfrm>
                <a:off x="1782" y="2076"/>
                <a:ext cx="20" cy="77"/>
              </a:xfrm>
              <a:custGeom>
                <a:avLst/>
                <a:gdLst>
                  <a:gd name="T0" fmla="*/ 8 w 643"/>
                  <a:gd name="T1" fmla="*/ 0 h 2478"/>
                  <a:gd name="T2" fmla="*/ 8 w 643"/>
                  <a:gd name="T3" fmla="*/ 4 h 2478"/>
                  <a:gd name="T4" fmla="*/ 4 w 643"/>
                  <a:gd name="T5" fmla="*/ 4 h 2478"/>
                  <a:gd name="T6" fmla="*/ 4 w 643"/>
                  <a:gd name="T7" fmla="*/ 8 h 2478"/>
                  <a:gd name="T8" fmla="*/ 0 w 643"/>
                  <a:gd name="T9" fmla="*/ 8 h 2478"/>
                  <a:gd name="T10" fmla="*/ 0 w 643"/>
                  <a:gd name="T11" fmla="*/ 4 h 2478"/>
                  <a:gd name="T12" fmla="*/ 0 w 643"/>
                  <a:gd name="T13" fmla="*/ 0 h 2478"/>
                  <a:gd name="T14" fmla="*/ 4 w 643"/>
                  <a:gd name="T15" fmla="*/ 79 h 2478"/>
                  <a:gd name="T16" fmla="*/ 12 w 643"/>
                  <a:gd name="T17" fmla="*/ 158 h 2478"/>
                  <a:gd name="T18" fmla="*/ 20 w 643"/>
                  <a:gd name="T19" fmla="*/ 233 h 2478"/>
                  <a:gd name="T20" fmla="*/ 33 w 643"/>
                  <a:gd name="T21" fmla="*/ 313 h 2478"/>
                  <a:gd name="T22" fmla="*/ 41 w 643"/>
                  <a:gd name="T23" fmla="*/ 388 h 2478"/>
                  <a:gd name="T24" fmla="*/ 49 w 643"/>
                  <a:gd name="T25" fmla="*/ 467 h 2478"/>
                  <a:gd name="T26" fmla="*/ 58 w 643"/>
                  <a:gd name="T27" fmla="*/ 542 h 2478"/>
                  <a:gd name="T28" fmla="*/ 71 w 643"/>
                  <a:gd name="T29" fmla="*/ 622 h 2478"/>
                  <a:gd name="T30" fmla="*/ 79 w 643"/>
                  <a:gd name="T31" fmla="*/ 700 h 2478"/>
                  <a:gd name="T32" fmla="*/ 92 w 643"/>
                  <a:gd name="T33" fmla="*/ 780 h 2478"/>
                  <a:gd name="T34" fmla="*/ 108 w 643"/>
                  <a:gd name="T35" fmla="*/ 901 h 2478"/>
                  <a:gd name="T36" fmla="*/ 133 w 643"/>
                  <a:gd name="T37" fmla="*/ 1018 h 2478"/>
                  <a:gd name="T38" fmla="*/ 159 w 643"/>
                  <a:gd name="T39" fmla="*/ 1126 h 2478"/>
                  <a:gd name="T40" fmla="*/ 183 w 643"/>
                  <a:gd name="T41" fmla="*/ 1226 h 2478"/>
                  <a:gd name="T42" fmla="*/ 212 w 643"/>
                  <a:gd name="T43" fmla="*/ 1323 h 2478"/>
                  <a:gd name="T44" fmla="*/ 241 w 643"/>
                  <a:gd name="T45" fmla="*/ 1419 h 2478"/>
                  <a:gd name="T46" fmla="*/ 271 w 643"/>
                  <a:gd name="T47" fmla="*/ 1514 h 2478"/>
                  <a:gd name="T48" fmla="*/ 300 w 643"/>
                  <a:gd name="T49" fmla="*/ 1610 h 2478"/>
                  <a:gd name="T50" fmla="*/ 333 w 643"/>
                  <a:gd name="T51" fmla="*/ 1706 h 2478"/>
                  <a:gd name="T52" fmla="*/ 363 w 643"/>
                  <a:gd name="T53" fmla="*/ 1806 h 2478"/>
                  <a:gd name="T54" fmla="*/ 380 w 643"/>
                  <a:gd name="T55" fmla="*/ 1873 h 2478"/>
                  <a:gd name="T56" fmla="*/ 400 w 643"/>
                  <a:gd name="T57" fmla="*/ 1939 h 2478"/>
                  <a:gd name="T58" fmla="*/ 425 w 643"/>
                  <a:gd name="T59" fmla="*/ 2007 h 2478"/>
                  <a:gd name="T60" fmla="*/ 451 w 643"/>
                  <a:gd name="T61" fmla="*/ 2077 h 2478"/>
                  <a:gd name="T62" fmla="*/ 480 w 643"/>
                  <a:gd name="T63" fmla="*/ 2148 h 2478"/>
                  <a:gd name="T64" fmla="*/ 505 w 643"/>
                  <a:gd name="T65" fmla="*/ 2215 h 2478"/>
                  <a:gd name="T66" fmla="*/ 539 w 643"/>
                  <a:gd name="T67" fmla="*/ 2286 h 2478"/>
                  <a:gd name="T68" fmla="*/ 572 w 643"/>
                  <a:gd name="T69" fmla="*/ 2357 h 2478"/>
                  <a:gd name="T70" fmla="*/ 605 w 643"/>
                  <a:gd name="T71" fmla="*/ 2427 h 2478"/>
                  <a:gd name="T72" fmla="*/ 643 w 643"/>
                  <a:gd name="T73" fmla="*/ 2478 h 2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3" h="2478">
                    <a:moveTo>
                      <a:pt x="8" y="0"/>
                    </a:moveTo>
                    <a:lnTo>
                      <a:pt x="8" y="4"/>
                    </a:lnTo>
                    <a:lnTo>
                      <a:pt x="4" y="4"/>
                    </a:lnTo>
                    <a:lnTo>
                      <a:pt x="4" y="8"/>
                    </a:lnTo>
                    <a:lnTo>
                      <a:pt x="0" y="8"/>
                    </a:lnTo>
                    <a:lnTo>
                      <a:pt x="0" y="4"/>
                    </a:lnTo>
                    <a:lnTo>
                      <a:pt x="0" y="0"/>
                    </a:lnTo>
                    <a:lnTo>
                      <a:pt x="4" y="79"/>
                    </a:lnTo>
                    <a:lnTo>
                      <a:pt x="12" y="158"/>
                    </a:lnTo>
                    <a:lnTo>
                      <a:pt x="20" y="233"/>
                    </a:lnTo>
                    <a:lnTo>
                      <a:pt x="33" y="313"/>
                    </a:lnTo>
                    <a:lnTo>
                      <a:pt x="41" y="388"/>
                    </a:lnTo>
                    <a:lnTo>
                      <a:pt x="49" y="467"/>
                    </a:lnTo>
                    <a:lnTo>
                      <a:pt x="58" y="542"/>
                    </a:lnTo>
                    <a:lnTo>
                      <a:pt x="71" y="622"/>
                    </a:lnTo>
                    <a:lnTo>
                      <a:pt x="79" y="700"/>
                    </a:lnTo>
                    <a:lnTo>
                      <a:pt x="92" y="780"/>
                    </a:lnTo>
                    <a:lnTo>
                      <a:pt x="108" y="901"/>
                    </a:lnTo>
                    <a:lnTo>
                      <a:pt x="133" y="1018"/>
                    </a:lnTo>
                    <a:lnTo>
                      <a:pt x="159" y="1126"/>
                    </a:lnTo>
                    <a:lnTo>
                      <a:pt x="183" y="1226"/>
                    </a:lnTo>
                    <a:lnTo>
                      <a:pt x="212" y="1323"/>
                    </a:lnTo>
                    <a:lnTo>
                      <a:pt x="241" y="1419"/>
                    </a:lnTo>
                    <a:lnTo>
                      <a:pt x="271" y="1514"/>
                    </a:lnTo>
                    <a:lnTo>
                      <a:pt x="300" y="1610"/>
                    </a:lnTo>
                    <a:lnTo>
                      <a:pt x="333" y="1706"/>
                    </a:lnTo>
                    <a:lnTo>
                      <a:pt x="363" y="1806"/>
                    </a:lnTo>
                    <a:lnTo>
                      <a:pt x="380" y="1873"/>
                    </a:lnTo>
                    <a:lnTo>
                      <a:pt x="400" y="1939"/>
                    </a:lnTo>
                    <a:lnTo>
                      <a:pt x="425" y="2007"/>
                    </a:lnTo>
                    <a:lnTo>
                      <a:pt x="451" y="2077"/>
                    </a:lnTo>
                    <a:lnTo>
                      <a:pt x="480" y="2148"/>
                    </a:lnTo>
                    <a:lnTo>
                      <a:pt x="505" y="2215"/>
                    </a:lnTo>
                    <a:lnTo>
                      <a:pt x="539" y="2286"/>
                    </a:lnTo>
                    <a:lnTo>
                      <a:pt x="572" y="2357"/>
                    </a:lnTo>
                    <a:lnTo>
                      <a:pt x="605" y="2427"/>
                    </a:lnTo>
                    <a:lnTo>
                      <a:pt x="643" y="2478"/>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39" name="Freeform 15"/>
              <p:cNvSpPr>
                <a:spLocks/>
              </p:cNvSpPr>
              <p:nvPr/>
            </p:nvSpPr>
            <p:spPr bwMode="auto">
              <a:xfrm>
                <a:off x="1740" y="2065"/>
                <a:ext cx="26" cy="22"/>
              </a:xfrm>
              <a:custGeom>
                <a:avLst/>
                <a:gdLst>
                  <a:gd name="T0" fmla="*/ 0 w 835"/>
                  <a:gd name="T1" fmla="*/ 709 h 709"/>
                  <a:gd name="T2" fmla="*/ 8 w 835"/>
                  <a:gd name="T3" fmla="*/ 700 h 709"/>
                  <a:gd name="T4" fmla="*/ 17 w 835"/>
                  <a:gd name="T5" fmla="*/ 696 h 709"/>
                  <a:gd name="T6" fmla="*/ 29 w 835"/>
                  <a:gd name="T7" fmla="*/ 688 h 709"/>
                  <a:gd name="T8" fmla="*/ 37 w 835"/>
                  <a:gd name="T9" fmla="*/ 680 h 709"/>
                  <a:gd name="T10" fmla="*/ 46 w 835"/>
                  <a:gd name="T11" fmla="*/ 671 h 709"/>
                  <a:gd name="T12" fmla="*/ 54 w 835"/>
                  <a:gd name="T13" fmla="*/ 663 h 709"/>
                  <a:gd name="T14" fmla="*/ 62 w 835"/>
                  <a:gd name="T15" fmla="*/ 651 h 709"/>
                  <a:gd name="T16" fmla="*/ 70 w 835"/>
                  <a:gd name="T17" fmla="*/ 643 h 709"/>
                  <a:gd name="T18" fmla="*/ 79 w 835"/>
                  <a:gd name="T19" fmla="*/ 630 h 709"/>
                  <a:gd name="T20" fmla="*/ 83 w 835"/>
                  <a:gd name="T21" fmla="*/ 622 h 709"/>
                  <a:gd name="T22" fmla="*/ 138 w 835"/>
                  <a:gd name="T23" fmla="*/ 534 h 709"/>
                  <a:gd name="T24" fmla="*/ 197 w 835"/>
                  <a:gd name="T25" fmla="*/ 446 h 709"/>
                  <a:gd name="T26" fmla="*/ 254 w 835"/>
                  <a:gd name="T27" fmla="*/ 362 h 709"/>
                  <a:gd name="T28" fmla="*/ 317 w 835"/>
                  <a:gd name="T29" fmla="*/ 288 h 709"/>
                  <a:gd name="T30" fmla="*/ 389 w 835"/>
                  <a:gd name="T31" fmla="*/ 217 h 709"/>
                  <a:gd name="T32" fmla="*/ 463 w 835"/>
                  <a:gd name="T33" fmla="*/ 150 h 709"/>
                  <a:gd name="T34" fmla="*/ 543 w 835"/>
                  <a:gd name="T35" fmla="*/ 96 h 709"/>
                  <a:gd name="T36" fmla="*/ 631 w 835"/>
                  <a:gd name="T37" fmla="*/ 50 h 709"/>
                  <a:gd name="T38" fmla="*/ 731 w 835"/>
                  <a:gd name="T39" fmla="*/ 20 h 709"/>
                  <a:gd name="T40" fmla="*/ 835 w 835"/>
                  <a:gd name="T41" fmla="*/ 0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35" h="709">
                    <a:moveTo>
                      <a:pt x="0" y="709"/>
                    </a:moveTo>
                    <a:lnTo>
                      <a:pt x="8" y="700"/>
                    </a:lnTo>
                    <a:lnTo>
                      <a:pt x="17" y="696"/>
                    </a:lnTo>
                    <a:lnTo>
                      <a:pt x="29" y="688"/>
                    </a:lnTo>
                    <a:lnTo>
                      <a:pt x="37" y="680"/>
                    </a:lnTo>
                    <a:lnTo>
                      <a:pt x="46" y="671"/>
                    </a:lnTo>
                    <a:lnTo>
                      <a:pt x="54" y="663"/>
                    </a:lnTo>
                    <a:lnTo>
                      <a:pt x="62" y="651"/>
                    </a:lnTo>
                    <a:lnTo>
                      <a:pt x="70" y="643"/>
                    </a:lnTo>
                    <a:lnTo>
                      <a:pt x="79" y="630"/>
                    </a:lnTo>
                    <a:lnTo>
                      <a:pt x="83" y="622"/>
                    </a:lnTo>
                    <a:lnTo>
                      <a:pt x="138" y="534"/>
                    </a:lnTo>
                    <a:lnTo>
                      <a:pt x="197" y="446"/>
                    </a:lnTo>
                    <a:lnTo>
                      <a:pt x="254" y="362"/>
                    </a:lnTo>
                    <a:lnTo>
                      <a:pt x="317" y="288"/>
                    </a:lnTo>
                    <a:lnTo>
                      <a:pt x="389" y="217"/>
                    </a:lnTo>
                    <a:lnTo>
                      <a:pt x="463" y="150"/>
                    </a:lnTo>
                    <a:lnTo>
                      <a:pt x="543" y="96"/>
                    </a:lnTo>
                    <a:lnTo>
                      <a:pt x="631" y="50"/>
                    </a:lnTo>
                    <a:lnTo>
                      <a:pt x="731" y="20"/>
                    </a:lnTo>
                    <a:lnTo>
                      <a:pt x="835"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40" name="Freeform 16"/>
              <p:cNvSpPr>
                <a:spLocks/>
              </p:cNvSpPr>
              <p:nvPr/>
            </p:nvSpPr>
            <p:spPr bwMode="auto">
              <a:xfrm>
                <a:off x="1753" y="2083"/>
                <a:ext cx="5" cy="7"/>
              </a:xfrm>
              <a:custGeom>
                <a:avLst/>
                <a:gdLst>
                  <a:gd name="T0" fmla="*/ 146 w 146"/>
                  <a:gd name="T1" fmla="*/ 17 h 217"/>
                  <a:gd name="T2" fmla="*/ 121 w 146"/>
                  <a:gd name="T3" fmla="*/ 21 h 217"/>
                  <a:gd name="T4" fmla="*/ 101 w 146"/>
                  <a:gd name="T5" fmla="*/ 33 h 217"/>
                  <a:gd name="T6" fmla="*/ 84 w 146"/>
                  <a:gd name="T7" fmla="*/ 51 h 217"/>
                  <a:gd name="T8" fmla="*/ 72 w 146"/>
                  <a:gd name="T9" fmla="*/ 67 h 217"/>
                  <a:gd name="T10" fmla="*/ 59 w 146"/>
                  <a:gd name="T11" fmla="*/ 92 h 217"/>
                  <a:gd name="T12" fmla="*/ 50 w 146"/>
                  <a:gd name="T13" fmla="*/ 113 h 217"/>
                  <a:gd name="T14" fmla="*/ 46 w 146"/>
                  <a:gd name="T15" fmla="*/ 142 h 217"/>
                  <a:gd name="T16" fmla="*/ 42 w 146"/>
                  <a:gd name="T17" fmla="*/ 167 h 217"/>
                  <a:gd name="T18" fmla="*/ 42 w 146"/>
                  <a:gd name="T19" fmla="*/ 192 h 217"/>
                  <a:gd name="T20" fmla="*/ 42 w 146"/>
                  <a:gd name="T21" fmla="*/ 217 h 217"/>
                  <a:gd name="T22" fmla="*/ 29 w 146"/>
                  <a:gd name="T23" fmla="*/ 205 h 217"/>
                  <a:gd name="T24" fmla="*/ 21 w 146"/>
                  <a:gd name="T25" fmla="*/ 192 h 217"/>
                  <a:gd name="T26" fmla="*/ 13 w 146"/>
                  <a:gd name="T27" fmla="*/ 180 h 217"/>
                  <a:gd name="T28" fmla="*/ 9 w 146"/>
                  <a:gd name="T29" fmla="*/ 158 h 217"/>
                  <a:gd name="T30" fmla="*/ 5 w 146"/>
                  <a:gd name="T31" fmla="*/ 142 h 217"/>
                  <a:gd name="T32" fmla="*/ 0 w 146"/>
                  <a:gd name="T33" fmla="*/ 121 h 217"/>
                  <a:gd name="T34" fmla="*/ 0 w 146"/>
                  <a:gd name="T35" fmla="*/ 104 h 217"/>
                  <a:gd name="T36" fmla="*/ 0 w 146"/>
                  <a:gd name="T37" fmla="*/ 88 h 217"/>
                  <a:gd name="T38" fmla="*/ 0 w 146"/>
                  <a:gd name="T39" fmla="*/ 76 h 217"/>
                  <a:gd name="T40" fmla="*/ 5 w 146"/>
                  <a:gd name="T41" fmla="*/ 63 h 217"/>
                  <a:gd name="T42" fmla="*/ 13 w 146"/>
                  <a:gd name="T43" fmla="*/ 46 h 217"/>
                  <a:gd name="T44" fmla="*/ 21 w 146"/>
                  <a:gd name="T45" fmla="*/ 33 h 217"/>
                  <a:gd name="T46" fmla="*/ 29 w 146"/>
                  <a:gd name="T47" fmla="*/ 21 h 217"/>
                  <a:gd name="T48" fmla="*/ 42 w 146"/>
                  <a:gd name="T49" fmla="*/ 12 h 217"/>
                  <a:gd name="T50" fmla="*/ 54 w 146"/>
                  <a:gd name="T51" fmla="*/ 4 h 217"/>
                  <a:gd name="T52" fmla="*/ 68 w 146"/>
                  <a:gd name="T53" fmla="*/ 0 h 217"/>
                  <a:gd name="T54" fmla="*/ 84 w 146"/>
                  <a:gd name="T55" fmla="*/ 0 h 217"/>
                  <a:gd name="T56" fmla="*/ 101 w 146"/>
                  <a:gd name="T57" fmla="*/ 0 h 217"/>
                  <a:gd name="T58" fmla="*/ 121 w 146"/>
                  <a:gd name="T59" fmla="*/ 8 h 217"/>
                  <a:gd name="T60" fmla="*/ 146 w 146"/>
                  <a:gd name="T61" fmla="*/ 17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6" h="217">
                    <a:moveTo>
                      <a:pt x="146" y="17"/>
                    </a:moveTo>
                    <a:lnTo>
                      <a:pt x="121" y="21"/>
                    </a:lnTo>
                    <a:lnTo>
                      <a:pt x="101" y="33"/>
                    </a:lnTo>
                    <a:lnTo>
                      <a:pt x="84" y="51"/>
                    </a:lnTo>
                    <a:lnTo>
                      <a:pt x="72" y="67"/>
                    </a:lnTo>
                    <a:lnTo>
                      <a:pt x="59" y="92"/>
                    </a:lnTo>
                    <a:lnTo>
                      <a:pt x="50" y="113"/>
                    </a:lnTo>
                    <a:lnTo>
                      <a:pt x="46" y="142"/>
                    </a:lnTo>
                    <a:lnTo>
                      <a:pt x="42" y="167"/>
                    </a:lnTo>
                    <a:lnTo>
                      <a:pt x="42" y="192"/>
                    </a:lnTo>
                    <a:lnTo>
                      <a:pt x="42" y="217"/>
                    </a:lnTo>
                    <a:lnTo>
                      <a:pt x="29" y="205"/>
                    </a:lnTo>
                    <a:lnTo>
                      <a:pt x="21" y="192"/>
                    </a:lnTo>
                    <a:lnTo>
                      <a:pt x="13" y="180"/>
                    </a:lnTo>
                    <a:lnTo>
                      <a:pt x="9" y="158"/>
                    </a:lnTo>
                    <a:lnTo>
                      <a:pt x="5" y="142"/>
                    </a:lnTo>
                    <a:lnTo>
                      <a:pt x="0" y="121"/>
                    </a:lnTo>
                    <a:lnTo>
                      <a:pt x="0" y="104"/>
                    </a:lnTo>
                    <a:lnTo>
                      <a:pt x="0" y="88"/>
                    </a:lnTo>
                    <a:lnTo>
                      <a:pt x="0" y="76"/>
                    </a:lnTo>
                    <a:lnTo>
                      <a:pt x="5" y="63"/>
                    </a:lnTo>
                    <a:lnTo>
                      <a:pt x="13" y="46"/>
                    </a:lnTo>
                    <a:lnTo>
                      <a:pt x="21" y="33"/>
                    </a:lnTo>
                    <a:lnTo>
                      <a:pt x="29" y="21"/>
                    </a:lnTo>
                    <a:lnTo>
                      <a:pt x="42" y="12"/>
                    </a:lnTo>
                    <a:lnTo>
                      <a:pt x="54" y="4"/>
                    </a:lnTo>
                    <a:lnTo>
                      <a:pt x="68" y="0"/>
                    </a:lnTo>
                    <a:lnTo>
                      <a:pt x="84" y="0"/>
                    </a:lnTo>
                    <a:lnTo>
                      <a:pt x="101" y="0"/>
                    </a:lnTo>
                    <a:lnTo>
                      <a:pt x="121" y="8"/>
                    </a:lnTo>
                    <a:lnTo>
                      <a:pt x="146"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41" name="Freeform 17"/>
              <p:cNvSpPr>
                <a:spLocks/>
              </p:cNvSpPr>
              <p:nvPr/>
            </p:nvSpPr>
            <p:spPr bwMode="auto">
              <a:xfrm>
                <a:off x="1865" y="2027"/>
                <a:ext cx="58" cy="20"/>
              </a:xfrm>
              <a:custGeom>
                <a:avLst/>
                <a:gdLst>
                  <a:gd name="T0" fmla="*/ 0 w 1864"/>
                  <a:gd name="T1" fmla="*/ 625 h 625"/>
                  <a:gd name="T2" fmla="*/ 63 w 1864"/>
                  <a:gd name="T3" fmla="*/ 604 h 625"/>
                  <a:gd name="T4" fmla="*/ 133 w 1864"/>
                  <a:gd name="T5" fmla="*/ 592 h 625"/>
                  <a:gd name="T6" fmla="*/ 204 w 1864"/>
                  <a:gd name="T7" fmla="*/ 592 h 625"/>
                  <a:gd name="T8" fmla="*/ 275 w 1864"/>
                  <a:gd name="T9" fmla="*/ 592 h 625"/>
                  <a:gd name="T10" fmla="*/ 347 w 1864"/>
                  <a:gd name="T11" fmla="*/ 600 h 625"/>
                  <a:gd name="T12" fmla="*/ 413 w 1864"/>
                  <a:gd name="T13" fmla="*/ 608 h 625"/>
                  <a:gd name="T14" fmla="*/ 480 w 1864"/>
                  <a:gd name="T15" fmla="*/ 617 h 625"/>
                  <a:gd name="T16" fmla="*/ 535 w 1864"/>
                  <a:gd name="T17" fmla="*/ 625 h 625"/>
                  <a:gd name="T18" fmla="*/ 584 w 1864"/>
                  <a:gd name="T19" fmla="*/ 625 h 625"/>
                  <a:gd name="T20" fmla="*/ 627 w 1864"/>
                  <a:gd name="T21" fmla="*/ 625 h 625"/>
                  <a:gd name="T22" fmla="*/ 664 w 1864"/>
                  <a:gd name="T23" fmla="*/ 621 h 625"/>
                  <a:gd name="T24" fmla="*/ 705 w 1864"/>
                  <a:gd name="T25" fmla="*/ 613 h 625"/>
                  <a:gd name="T26" fmla="*/ 752 w 1864"/>
                  <a:gd name="T27" fmla="*/ 608 h 625"/>
                  <a:gd name="T28" fmla="*/ 807 w 1864"/>
                  <a:gd name="T29" fmla="*/ 600 h 625"/>
                  <a:gd name="T30" fmla="*/ 856 w 1864"/>
                  <a:gd name="T31" fmla="*/ 592 h 625"/>
                  <a:gd name="T32" fmla="*/ 911 w 1864"/>
                  <a:gd name="T33" fmla="*/ 584 h 625"/>
                  <a:gd name="T34" fmla="*/ 965 w 1864"/>
                  <a:gd name="T35" fmla="*/ 575 h 625"/>
                  <a:gd name="T36" fmla="*/ 1015 w 1864"/>
                  <a:gd name="T37" fmla="*/ 562 h 625"/>
                  <a:gd name="T38" fmla="*/ 1065 w 1864"/>
                  <a:gd name="T39" fmla="*/ 549 h 625"/>
                  <a:gd name="T40" fmla="*/ 1111 w 1864"/>
                  <a:gd name="T41" fmla="*/ 533 h 625"/>
                  <a:gd name="T42" fmla="*/ 1161 w 1864"/>
                  <a:gd name="T43" fmla="*/ 516 h 625"/>
                  <a:gd name="T44" fmla="*/ 1220 w 1864"/>
                  <a:gd name="T45" fmla="*/ 492 h 625"/>
                  <a:gd name="T46" fmla="*/ 1283 w 1864"/>
                  <a:gd name="T47" fmla="*/ 463 h 625"/>
                  <a:gd name="T48" fmla="*/ 1349 w 1864"/>
                  <a:gd name="T49" fmla="*/ 433 h 625"/>
                  <a:gd name="T50" fmla="*/ 1416 w 1864"/>
                  <a:gd name="T51" fmla="*/ 400 h 625"/>
                  <a:gd name="T52" fmla="*/ 1483 w 1864"/>
                  <a:gd name="T53" fmla="*/ 367 h 625"/>
                  <a:gd name="T54" fmla="*/ 1550 w 1864"/>
                  <a:gd name="T55" fmla="*/ 332 h 625"/>
                  <a:gd name="T56" fmla="*/ 1604 w 1864"/>
                  <a:gd name="T57" fmla="*/ 299 h 625"/>
                  <a:gd name="T58" fmla="*/ 1651 w 1864"/>
                  <a:gd name="T59" fmla="*/ 270 h 625"/>
                  <a:gd name="T60" fmla="*/ 1684 w 1864"/>
                  <a:gd name="T61" fmla="*/ 246 h 625"/>
                  <a:gd name="T62" fmla="*/ 1717 w 1864"/>
                  <a:gd name="T63" fmla="*/ 220 h 625"/>
                  <a:gd name="T64" fmla="*/ 1747 w 1864"/>
                  <a:gd name="T65" fmla="*/ 195 h 625"/>
                  <a:gd name="T66" fmla="*/ 1768 w 1864"/>
                  <a:gd name="T67" fmla="*/ 174 h 625"/>
                  <a:gd name="T68" fmla="*/ 1788 w 1864"/>
                  <a:gd name="T69" fmla="*/ 154 h 625"/>
                  <a:gd name="T70" fmla="*/ 1805 w 1864"/>
                  <a:gd name="T71" fmla="*/ 133 h 625"/>
                  <a:gd name="T72" fmla="*/ 1821 w 1864"/>
                  <a:gd name="T73" fmla="*/ 111 h 625"/>
                  <a:gd name="T74" fmla="*/ 1834 w 1864"/>
                  <a:gd name="T75" fmla="*/ 91 h 625"/>
                  <a:gd name="T76" fmla="*/ 1847 w 1864"/>
                  <a:gd name="T77" fmla="*/ 62 h 625"/>
                  <a:gd name="T78" fmla="*/ 1855 w 1864"/>
                  <a:gd name="T79" fmla="*/ 33 h 625"/>
                  <a:gd name="T80" fmla="*/ 1864 w 1864"/>
                  <a:gd name="T81"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64" h="625">
                    <a:moveTo>
                      <a:pt x="0" y="625"/>
                    </a:moveTo>
                    <a:lnTo>
                      <a:pt x="63" y="604"/>
                    </a:lnTo>
                    <a:lnTo>
                      <a:pt x="133" y="592"/>
                    </a:lnTo>
                    <a:lnTo>
                      <a:pt x="204" y="592"/>
                    </a:lnTo>
                    <a:lnTo>
                      <a:pt x="275" y="592"/>
                    </a:lnTo>
                    <a:lnTo>
                      <a:pt x="347" y="600"/>
                    </a:lnTo>
                    <a:lnTo>
                      <a:pt x="413" y="608"/>
                    </a:lnTo>
                    <a:lnTo>
                      <a:pt x="480" y="617"/>
                    </a:lnTo>
                    <a:lnTo>
                      <a:pt x="535" y="625"/>
                    </a:lnTo>
                    <a:lnTo>
                      <a:pt x="584" y="625"/>
                    </a:lnTo>
                    <a:lnTo>
                      <a:pt x="627" y="625"/>
                    </a:lnTo>
                    <a:lnTo>
                      <a:pt x="664" y="621"/>
                    </a:lnTo>
                    <a:lnTo>
                      <a:pt x="705" y="613"/>
                    </a:lnTo>
                    <a:lnTo>
                      <a:pt x="752" y="608"/>
                    </a:lnTo>
                    <a:lnTo>
                      <a:pt x="807" y="600"/>
                    </a:lnTo>
                    <a:lnTo>
                      <a:pt x="856" y="592"/>
                    </a:lnTo>
                    <a:lnTo>
                      <a:pt x="911" y="584"/>
                    </a:lnTo>
                    <a:lnTo>
                      <a:pt x="965" y="575"/>
                    </a:lnTo>
                    <a:lnTo>
                      <a:pt x="1015" y="562"/>
                    </a:lnTo>
                    <a:lnTo>
                      <a:pt x="1065" y="549"/>
                    </a:lnTo>
                    <a:lnTo>
                      <a:pt x="1111" y="533"/>
                    </a:lnTo>
                    <a:lnTo>
                      <a:pt x="1161" y="516"/>
                    </a:lnTo>
                    <a:lnTo>
                      <a:pt x="1220" y="492"/>
                    </a:lnTo>
                    <a:lnTo>
                      <a:pt x="1283" y="463"/>
                    </a:lnTo>
                    <a:lnTo>
                      <a:pt x="1349" y="433"/>
                    </a:lnTo>
                    <a:lnTo>
                      <a:pt x="1416" y="400"/>
                    </a:lnTo>
                    <a:lnTo>
                      <a:pt x="1483" y="367"/>
                    </a:lnTo>
                    <a:lnTo>
                      <a:pt x="1550" y="332"/>
                    </a:lnTo>
                    <a:lnTo>
                      <a:pt x="1604" y="299"/>
                    </a:lnTo>
                    <a:lnTo>
                      <a:pt x="1651" y="270"/>
                    </a:lnTo>
                    <a:lnTo>
                      <a:pt x="1684" y="246"/>
                    </a:lnTo>
                    <a:lnTo>
                      <a:pt x="1717" y="220"/>
                    </a:lnTo>
                    <a:lnTo>
                      <a:pt x="1747" y="195"/>
                    </a:lnTo>
                    <a:lnTo>
                      <a:pt x="1768" y="174"/>
                    </a:lnTo>
                    <a:lnTo>
                      <a:pt x="1788" y="154"/>
                    </a:lnTo>
                    <a:lnTo>
                      <a:pt x="1805" y="133"/>
                    </a:lnTo>
                    <a:lnTo>
                      <a:pt x="1821" y="111"/>
                    </a:lnTo>
                    <a:lnTo>
                      <a:pt x="1834" y="91"/>
                    </a:lnTo>
                    <a:lnTo>
                      <a:pt x="1847" y="62"/>
                    </a:lnTo>
                    <a:lnTo>
                      <a:pt x="1855" y="33"/>
                    </a:lnTo>
                    <a:lnTo>
                      <a:pt x="1864"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42" name="Freeform 18"/>
              <p:cNvSpPr>
                <a:spLocks/>
              </p:cNvSpPr>
              <p:nvPr/>
            </p:nvSpPr>
            <p:spPr bwMode="auto">
              <a:xfrm>
                <a:off x="1768" y="2008"/>
                <a:ext cx="158" cy="94"/>
              </a:xfrm>
              <a:custGeom>
                <a:avLst/>
                <a:gdLst>
                  <a:gd name="T0" fmla="*/ 4669 w 5062"/>
                  <a:gd name="T1" fmla="*/ 104 h 3011"/>
                  <a:gd name="T2" fmla="*/ 4769 w 5062"/>
                  <a:gd name="T3" fmla="*/ 158 h 3011"/>
                  <a:gd name="T4" fmla="*/ 4806 w 5062"/>
                  <a:gd name="T5" fmla="*/ 233 h 3011"/>
                  <a:gd name="T6" fmla="*/ 4874 w 5062"/>
                  <a:gd name="T7" fmla="*/ 284 h 3011"/>
                  <a:gd name="T8" fmla="*/ 4902 w 5062"/>
                  <a:gd name="T9" fmla="*/ 366 h 3011"/>
                  <a:gd name="T10" fmla="*/ 4957 w 5062"/>
                  <a:gd name="T11" fmla="*/ 454 h 3011"/>
                  <a:gd name="T12" fmla="*/ 4978 w 5062"/>
                  <a:gd name="T13" fmla="*/ 583 h 3011"/>
                  <a:gd name="T14" fmla="*/ 5015 w 5062"/>
                  <a:gd name="T15" fmla="*/ 647 h 3011"/>
                  <a:gd name="T16" fmla="*/ 5037 w 5062"/>
                  <a:gd name="T17" fmla="*/ 733 h 3011"/>
                  <a:gd name="T18" fmla="*/ 5062 w 5062"/>
                  <a:gd name="T19" fmla="*/ 834 h 3011"/>
                  <a:gd name="T20" fmla="*/ 5037 w 5062"/>
                  <a:gd name="T21" fmla="*/ 946 h 3011"/>
                  <a:gd name="T22" fmla="*/ 5049 w 5062"/>
                  <a:gd name="T23" fmla="*/ 1085 h 3011"/>
                  <a:gd name="T24" fmla="*/ 5011 w 5062"/>
                  <a:gd name="T25" fmla="*/ 1222 h 3011"/>
                  <a:gd name="T26" fmla="*/ 5007 w 5062"/>
                  <a:gd name="T27" fmla="*/ 1318 h 3011"/>
                  <a:gd name="T28" fmla="*/ 4965 w 5062"/>
                  <a:gd name="T29" fmla="*/ 1393 h 3011"/>
                  <a:gd name="T30" fmla="*/ 4974 w 5062"/>
                  <a:gd name="T31" fmla="*/ 1518 h 3011"/>
                  <a:gd name="T32" fmla="*/ 4911 w 5062"/>
                  <a:gd name="T33" fmla="*/ 1639 h 3011"/>
                  <a:gd name="T34" fmla="*/ 4874 w 5062"/>
                  <a:gd name="T35" fmla="*/ 1731 h 3011"/>
                  <a:gd name="T36" fmla="*/ 4802 w 5062"/>
                  <a:gd name="T37" fmla="*/ 1794 h 3011"/>
                  <a:gd name="T38" fmla="*/ 4798 w 5062"/>
                  <a:gd name="T39" fmla="*/ 1881 h 3011"/>
                  <a:gd name="T40" fmla="*/ 4777 w 5062"/>
                  <a:gd name="T41" fmla="*/ 1976 h 3011"/>
                  <a:gd name="T42" fmla="*/ 4731 w 5062"/>
                  <a:gd name="T43" fmla="*/ 2044 h 3011"/>
                  <a:gd name="T44" fmla="*/ 4639 w 5062"/>
                  <a:gd name="T45" fmla="*/ 2102 h 3011"/>
                  <a:gd name="T46" fmla="*/ 4564 w 5062"/>
                  <a:gd name="T47" fmla="*/ 2202 h 3011"/>
                  <a:gd name="T48" fmla="*/ 4451 w 5062"/>
                  <a:gd name="T49" fmla="*/ 2240 h 3011"/>
                  <a:gd name="T50" fmla="*/ 4385 w 5062"/>
                  <a:gd name="T51" fmla="*/ 2298 h 3011"/>
                  <a:gd name="T52" fmla="*/ 4234 w 5062"/>
                  <a:gd name="T53" fmla="*/ 2327 h 3011"/>
                  <a:gd name="T54" fmla="*/ 4134 w 5062"/>
                  <a:gd name="T55" fmla="*/ 2410 h 3011"/>
                  <a:gd name="T56" fmla="*/ 3970 w 5062"/>
                  <a:gd name="T57" fmla="*/ 2457 h 3011"/>
                  <a:gd name="T58" fmla="*/ 3878 w 5062"/>
                  <a:gd name="T59" fmla="*/ 2494 h 3011"/>
                  <a:gd name="T60" fmla="*/ 3782 w 5062"/>
                  <a:gd name="T61" fmla="*/ 2578 h 3011"/>
                  <a:gd name="T62" fmla="*/ 3686 w 5062"/>
                  <a:gd name="T63" fmla="*/ 2619 h 3011"/>
                  <a:gd name="T64" fmla="*/ 3582 w 5062"/>
                  <a:gd name="T65" fmla="*/ 2644 h 3011"/>
                  <a:gd name="T66" fmla="*/ 3490 w 5062"/>
                  <a:gd name="T67" fmla="*/ 2699 h 3011"/>
                  <a:gd name="T68" fmla="*/ 3377 w 5062"/>
                  <a:gd name="T69" fmla="*/ 2732 h 3011"/>
                  <a:gd name="T70" fmla="*/ 3214 w 5062"/>
                  <a:gd name="T71" fmla="*/ 2753 h 3011"/>
                  <a:gd name="T72" fmla="*/ 3026 w 5062"/>
                  <a:gd name="T73" fmla="*/ 2799 h 3011"/>
                  <a:gd name="T74" fmla="*/ 2859 w 5062"/>
                  <a:gd name="T75" fmla="*/ 2857 h 3011"/>
                  <a:gd name="T76" fmla="*/ 2683 w 5062"/>
                  <a:gd name="T77" fmla="*/ 2857 h 3011"/>
                  <a:gd name="T78" fmla="*/ 2525 w 5062"/>
                  <a:gd name="T79" fmla="*/ 2908 h 3011"/>
                  <a:gd name="T80" fmla="*/ 2303 w 5062"/>
                  <a:gd name="T81" fmla="*/ 2903 h 3011"/>
                  <a:gd name="T82" fmla="*/ 2149 w 5062"/>
                  <a:gd name="T83" fmla="*/ 2945 h 3011"/>
                  <a:gd name="T84" fmla="*/ 2010 w 5062"/>
                  <a:gd name="T85" fmla="*/ 2932 h 3011"/>
                  <a:gd name="T86" fmla="*/ 1881 w 5062"/>
                  <a:gd name="T87" fmla="*/ 2986 h 3011"/>
                  <a:gd name="T88" fmla="*/ 1705 w 5062"/>
                  <a:gd name="T89" fmla="*/ 2945 h 3011"/>
                  <a:gd name="T90" fmla="*/ 1559 w 5062"/>
                  <a:gd name="T91" fmla="*/ 3003 h 3011"/>
                  <a:gd name="T92" fmla="*/ 1388 w 5062"/>
                  <a:gd name="T93" fmla="*/ 2957 h 3011"/>
                  <a:gd name="T94" fmla="*/ 1196 w 5062"/>
                  <a:gd name="T95" fmla="*/ 2986 h 3011"/>
                  <a:gd name="T96" fmla="*/ 1037 w 5062"/>
                  <a:gd name="T97" fmla="*/ 2945 h 3011"/>
                  <a:gd name="T98" fmla="*/ 912 w 5062"/>
                  <a:gd name="T99" fmla="*/ 2861 h 3011"/>
                  <a:gd name="T100" fmla="*/ 690 w 5062"/>
                  <a:gd name="T101" fmla="*/ 2678 h 3011"/>
                  <a:gd name="T102" fmla="*/ 518 w 5062"/>
                  <a:gd name="T103" fmla="*/ 2574 h 3011"/>
                  <a:gd name="T104" fmla="*/ 360 w 5062"/>
                  <a:gd name="T105" fmla="*/ 2427 h 3011"/>
                  <a:gd name="T106" fmla="*/ 285 w 5062"/>
                  <a:gd name="T107" fmla="*/ 2277 h 3011"/>
                  <a:gd name="T108" fmla="*/ 268 w 5062"/>
                  <a:gd name="T109" fmla="*/ 2144 h 3011"/>
                  <a:gd name="T110" fmla="*/ 205 w 5062"/>
                  <a:gd name="T111" fmla="*/ 1981 h 3011"/>
                  <a:gd name="T112" fmla="*/ 201 w 5062"/>
                  <a:gd name="T113" fmla="*/ 1902 h 3011"/>
                  <a:gd name="T114" fmla="*/ 134 w 5062"/>
                  <a:gd name="T115" fmla="*/ 1751 h 3011"/>
                  <a:gd name="T116" fmla="*/ 113 w 5062"/>
                  <a:gd name="T117" fmla="*/ 1681 h 3011"/>
                  <a:gd name="T118" fmla="*/ 54 w 5062"/>
                  <a:gd name="T119" fmla="*/ 1393 h 3011"/>
                  <a:gd name="T120" fmla="*/ 4627 w 5062"/>
                  <a:gd name="T121"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62" h="3011">
                    <a:moveTo>
                      <a:pt x="4618" y="24"/>
                    </a:moveTo>
                    <a:lnTo>
                      <a:pt x="4627" y="33"/>
                    </a:lnTo>
                    <a:lnTo>
                      <a:pt x="4631" y="41"/>
                    </a:lnTo>
                    <a:lnTo>
                      <a:pt x="4635" y="50"/>
                    </a:lnTo>
                    <a:lnTo>
                      <a:pt x="4639" y="59"/>
                    </a:lnTo>
                    <a:lnTo>
                      <a:pt x="4647" y="71"/>
                    </a:lnTo>
                    <a:lnTo>
                      <a:pt x="4651" y="79"/>
                    </a:lnTo>
                    <a:lnTo>
                      <a:pt x="4656" y="87"/>
                    </a:lnTo>
                    <a:lnTo>
                      <a:pt x="4665" y="100"/>
                    </a:lnTo>
                    <a:lnTo>
                      <a:pt x="4669" y="104"/>
                    </a:lnTo>
                    <a:lnTo>
                      <a:pt x="4673" y="112"/>
                    </a:lnTo>
                    <a:lnTo>
                      <a:pt x="4681" y="121"/>
                    </a:lnTo>
                    <a:lnTo>
                      <a:pt x="4694" y="125"/>
                    </a:lnTo>
                    <a:lnTo>
                      <a:pt x="4702" y="129"/>
                    </a:lnTo>
                    <a:lnTo>
                      <a:pt x="4714" y="133"/>
                    </a:lnTo>
                    <a:lnTo>
                      <a:pt x="4727" y="137"/>
                    </a:lnTo>
                    <a:lnTo>
                      <a:pt x="4735" y="141"/>
                    </a:lnTo>
                    <a:lnTo>
                      <a:pt x="4747" y="145"/>
                    </a:lnTo>
                    <a:lnTo>
                      <a:pt x="4757" y="149"/>
                    </a:lnTo>
                    <a:lnTo>
                      <a:pt x="4769" y="158"/>
                    </a:lnTo>
                    <a:lnTo>
                      <a:pt x="4777" y="167"/>
                    </a:lnTo>
                    <a:lnTo>
                      <a:pt x="4782" y="171"/>
                    </a:lnTo>
                    <a:lnTo>
                      <a:pt x="4786" y="179"/>
                    </a:lnTo>
                    <a:lnTo>
                      <a:pt x="4790" y="188"/>
                    </a:lnTo>
                    <a:lnTo>
                      <a:pt x="4790" y="196"/>
                    </a:lnTo>
                    <a:lnTo>
                      <a:pt x="4794" y="204"/>
                    </a:lnTo>
                    <a:lnTo>
                      <a:pt x="4794" y="213"/>
                    </a:lnTo>
                    <a:lnTo>
                      <a:pt x="4798" y="221"/>
                    </a:lnTo>
                    <a:lnTo>
                      <a:pt x="4802" y="225"/>
                    </a:lnTo>
                    <a:lnTo>
                      <a:pt x="4806" y="233"/>
                    </a:lnTo>
                    <a:lnTo>
                      <a:pt x="4810" y="241"/>
                    </a:lnTo>
                    <a:lnTo>
                      <a:pt x="4815" y="246"/>
                    </a:lnTo>
                    <a:lnTo>
                      <a:pt x="4819" y="250"/>
                    </a:lnTo>
                    <a:lnTo>
                      <a:pt x="4827" y="254"/>
                    </a:lnTo>
                    <a:lnTo>
                      <a:pt x="4835" y="258"/>
                    </a:lnTo>
                    <a:lnTo>
                      <a:pt x="4844" y="266"/>
                    </a:lnTo>
                    <a:lnTo>
                      <a:pt x="4853" y="270"/>
                    </a:lnTo>
                    <a:lnTo>
                      <a:pt x="4861" y="275"/>
                    </a:lnTo>
                    <a:lnTo>
                      <a:pt x="4869" y="280"/>
                    </a:lnTo>
                    <a:lnTo>
                      <a:pt x="4874" y="284"/>
                    </a:lnTo>
                    <a:lnTo>
                      <a:pt x="4878" y="292"/>
                    </a:lnTo>
                    <a:lnTo>
                      <a:pt x="4882" y="300"/>
                    </a:lnTo>
                    <a:lnTo>
                      <a:pt x="4886" y="309"/>
                    </a:lnTo>
                    <a:lnTo>
                      <a:pt x="4890" y="317"/>
                    </a:lnTo>
                    <a:lnTo>
                      <a:pt x="4890" y="325"/>
                    </a:lnTo>
                    <a:lnTo>
                      <a:pt x="4894" y="333"/>
                    </a:lnTo>
                    <a:lnTo>
                      <a:pt x="4894" y="342"/>
                    </a:lnTo>
                    <a:lnTo>
                      <a:pt x="4898" y="350"/>
                    </a:lnTo>
                    <a:lnTo>
                      <a:pt x="4898" y="358"/>
                    </a:lnTo>
                    <a:lnTo>
                      <a:pt x="4902" y="366"/>
                    </a:lnTo>
                    <a:lnTo>
                      <a:pt x="4907" y="375"/>
                    </a:lnTo>
                    <a:lnTo>
                      <a:pt x="4911" y="383"/>
                    </a:lnTo>
                    <a:lnTo>
                      <a:pt x="4919" y="391"/>
                    </a:lnTo>
                    <a:lnTo>
                      <a:pt x="4923" y="401"/>
                    </a:lnTo>
                    <a:lnTo>
                      <a:pt x="4927" y="409"/>
                    </a:lnTo>
                    <a:lnTo>
                      <a:pt x="4936" y="417"/>
                    </a:lnTo>
                    <a:lnTo>
                      <a:pt x="4940" y="430"/>
                    </a:lnTo>
                    <a:lnTo>
                      <a:pt x="4945" y="438"/>
                    </a:lnTo>
                    <a:lnTo>
                      <a:pt x="4953" y="446"/>
                    </a:lnTo>
                    <a:lnTo>
                      <a:pt x="4957" y="454"/>
                    </a:lnTo>
                    <a:lnTo>
                      <a:pt x="4961" y="463"/>
                    </a:lnTo>
                    <a:lnTo>
                      <a:pt x="4965" y="471"/>
                    </a:lnTo>
                    <a:lnTo>
                      <a:pt x="4965" y="483"/>
                    </a:lnTo>
                    <a:lnTo>
                      <a:pt x="4970" y="492"/>
                    </a:lnTo>
                    <a:lnTo>
                      <a:pt x="4970" y="504"/>
                    </a:lnTo>
                    <a:lnTo>
                      <a:pt x="4970" y="517"/>
                    </a:lnTo>
                    <a:lnTo>
                      <a:pt x="4974" y="534"/>
                    </a:lnTo>
                    <a:lnTo>
                      <a:pt x="4974" y="550"/>
                    </a:lnTo>
                    <a:lnTo>
                      <a:pt x="4978" y="563"/>
                    </a:lnTo>
                    <a:lnTo>
                      <a:pt x="4978" y="583"/>
                    </a:lnTo>
                    <a:lnTo>
                      <a:pt x="4986" y="600"/>
                    </a:lnTo>
                    <a:lnTo>
                      <a:pt x="4986" y="608"/>
                    </a:lnTo>
                    <a:lnTo>
                      <a:pt x="4990" y="612"/>
                    </a:lnTo>
                    <a:lnTo>
                      <a:pt x="4994" y="617"/>
                    </a:lnTo>
                    <a:lnTo>
                      <a:pt x="4999" y="622"/>
                    </a:lnTo>
                    <a:lnTo>
                      <a:pt x="5003" y="630"/>
                    </a:lnTo>
                    <a:lnTo>
                      <a:pt x="5007" y="634"/>
                    </a:lnTo>
                    <a:lnTo>
                      <a:pt x="5011" y="638"/>
                    </a:lnTo>
                    <a:lnTo>
                      <a:pt x="5011" y="642"/>
                    </a:lnTo>
                    <a:lnTo>
                      <a:pt x="5015" y="647"/>
                    </a:lnTo>
                    <a:lnTo>
                      <a:pt x="5019" y="651"/>
                    </a:lnTo>
                    <a:lnTo>
                      <a:pt x="5023" y="659"/>
                    </a:lnTo>
                    <a:lnTo>
                      <a:pt x="5028" y="671"/>
                    </a:lnTo>
                    <a:lnTo>
                      <a:pt x="5028" y="680"/>
                    </a:lnTo>
                    <a:lnTo>
                      <a:pt x="5032" y="688"/>
                    </a:lnTo>
                    <a:lnTo>
                      <a:pt x="5032" y="700"/>
                    </a:lnTo>
                    <a:lnTo>
                      <a:pt x="5032" y="709"/>
                    </a:lnTo>
                    <a:lnTo>
                      <a:pt x="5037" y="717"/>
                    </a:lnTo>
                    <a:lnTo>
                      <a:pt x="5037" y="725"/>
                    </a:lnTo>
                    <a:lnTo>
                      <a:pt x="5037" y="733"/>
                    </a:lnTo>
                    <a:lnTo>
                      <a:pt x="5037" y="743"/>
                    </a:lnTo>
                    <a:lnTo>
                      <a:pt x="5041" y="751"/>
                    </a:lnTo>
                    <a:lnTo>
                      <a:pt x="5045" y="763"/>
                    </a:lnTo>
                    <a:lnTo>
                      <a:pt x="5045" y="767"/>
                    </a:lnTo>
                    <a:lnTo>
                      <a:pt x="5049" y="776"/>
                    </a:lnTo>
                    <a:lnTo>
                      <a:pt x="5053" y="784"/>
                    </a:lnTo>
                    <a:lnTo>
                      <a:pt x="5057" y="792"/>
                    </a:lnTo>
                    <a:lnTo>
                      <a:pt x="5062" y="805"/>
                    </a:lnTo>
                    <a:lnTo>
                      <a:pt x="5062" y="817"/>
                    </a:lnTo>
                    <a:lnTo>
                      <a:pt x="5062" y="834"/>
                    </a:lnTo>
                    <a:lnTo>
                      <a:pt x="5062" y="855"/>
                    </a:lnTo>
                    <a:lnTo>
                      <a:pt x="5062" y="868"/>
                    </a:lnTo>
                    <a:lnTo>
                      <a:pt x="5057" y="884"/>
                    </a:lnTo>
                    <a:lnTo>
                      <a:pt x="5053" y="892"/>
                    </a:lnTo>
                    <a:lnTo>
                      <a:pt x="5053" y="905"/>
                    </a:lnTo>
                    <a:lnTo>
                      <a:pt x="5049" y="913"/>
                    </a:lnTo>
                    <a:lnTo>
                      <a:pt x="5045" y="917"/>
                    </a:lnTo>
                    <a:lnTo>
                      <a:pt x="5041" y="930"/>
                    </a:lnTo>
                    <a:lnTo>
                      <a:pt x="5037" y="938"/>
                    </a:lnTo>
                    <a:lnTo>
                      <a:pt x="5037" y="946"/>
                    </a:lnTo>
                    <a:lnTo>
                      <a:pt x="5037" y="959"/>
                    </a:lnTo>
                    <a:lnTo>
                      <a:pt x="5037" y="976"/>
                    </a:lnTo>
                    <a:lnTo>
                      <a:pt x="5037" y="989"/>
                    </a:lnTo>
                    <a:lnTo>
                      <a:pt x="5041" y="997"/>
                    </a:lnTo>
                    <a:lnTo>
                      <a:pt x="5041" y="1009"/>
                    </a:lnTo>
                    <a:lnTo>
                      <a:pt x="5045" y="1018"/>
                    </a:lnTo>
                    <a:lnTo>
                      <a:pt x="5049" y="1030"/>
                    </a:lnTo>
                    <a:lnTo>
                      <a:pt x="5049" y="1046"/>
                    </a:lnTo>
                    <a:lnTo>
                      <a:pt x="5049" y="1063"/>
                    </a:lnTo>
                    <a:lnTo>
                      <a:pt x="5049" y="1085"/>
                    </a:lnTo>
                    <a:lnTo>
                      <a:pt x="5049" y="1109"/>
                    </a:lnTo>
                    <a:lnTo>
                      <a:pt x="5049" y="1122"/>
                    </a:lnTo>
                    <a:lnTo>
                      <a:pt x="5045" y="1130"/>
                    </a:lnTo>
                    <a:lnTo>
                      <a:pt x="5041" y="1143"/>
                    </a:lnTo>
                    <a:lnTo>
                      <a:pt x="5037" y="1155"/>
                    </a:lnTo>
                    <a:lnTo>
                      <a:pt x="5032" y="1167"/>
                    </a:lnTo>
                    <a:lnTo>
                      <a:pt x="5028" y="1180"/>
                    </a:lnTo>
                    <a:lnTo>
                      <a:pt x="5019" y="1193"/>
                    </a:lnTo>
                    <a:lnTo>
                      <a:pt x="5015" y="1210"/>
                    </a:lnTo>
                    <a:lnTo>
                      <a:pt x="5011" y="1222"/>
                    </a:lnTo>
                    <a:lnTo>
                      <a:pt x="5007" y="1230"/>
                    </a:lnTo>
                    <a:lnTo>
                      <a:pt x="5003" y="1239"/>
                    </a:lnTo>
                    <a:lnTo>
                      <a:pt x="5003" y="1247"/>
                    </a:lnTo>
                    <a:lnTo>
                      <a:pt x="5003" y="1259"/>
                    </a:lnTo>
                    <a:lnTo>
                      <a:pt x="5003" y="1268"/>
                    </a:lnTo>
                    <a:lnTo>
                      <a:pt x="5007" y="1280"/>
                    </a:lnTo>
                    <a:lnTo>
                      <a:pt x="5007" y="1288"/>
                    </a:lnTo>
                    <a:lnTo>
                      <a:pt x="5007" y="1301"/>
                    </a:lnTo>
                    <a:lnTo>
                      <a:pt x="5007" y="1310"/>
                    </a:lnTo>
                    <a:lnTo>
                      <a:pt x="5007" y="1318"/>
                    </a:lnTo>
                    <a:lnTo>
                      <a:pt x="5007" y="1326"/>
                    </a:lnTo>
                    <a:lnTo>
                      <a:pt x="5003" y="1339"/>
                    </a:lnTo>
                    <a:lnTo>
                      <a:pt x="4999" y="1351"/>
                    </a:lnTo>
                    <a:lnTo>
                      <a:pt x="4994" y="1360"/>
                    </a:lnTo>
                    <a:lnTo>
                      <a:pt x="4986" y="1368"/>
                    </a:lnTo>
                    <a:lnTo>
                      <a:pt x="4982" y="1372"/>
                    </a:lnTo>
                    <a:lnTo>
                      <a:pt x="4978" y="1376"/>
                    </a:lnTo>
                    <a:lnTo>
                      <a:pt x="4974" y="1380"/>
                    </a:lnTo>
                    <a:lnTo>
                      <a:pt x="4970" y="1384"/>
                    </a:lnTo>
                    <a:lnTo>
                      <a:pt x="4965" y="1393"/>
                    </a:lnTo>
                    <a:lnTo>
                      <a:pt x="4965" y="1397"/>
                    </a:lnTo>
                    <a:lnTo>
                      <a:pt x="4965" y="1405"/>
                    </a:lnTo>
                    <a:lnTo>
                      <a:pt x="4965" y="1413"/>
                    </a:lnTo>
                    <a:lnTo>
                      <a:pt x="4965" y="1427"/>
                    </a:lnTo>
                    <a:lnTo>
                      <a:pt x="4970" y="1439"/>
                    </a:lnTo>
                    <a:lnTo>
                      <a:pt x="4970" y="1452"/>
                    </a:lnTo>
                    <a:lnTo>
                      <a:pt x="4974" y="1468"/>
                    </a:lnTo>
                    <a:lnTo>
                      <a:pt x="4974" y="1480"/>
                    </a:lnTo>
                    <a:lnTo>
                      <a:pt x="4974" y="1497"/>
                    </a:lnTo>
                    <a:lnTo>
                      <a:pt x="4974" y="1518"/>
                    </a:lnTo>
                    <a:lnTo>
                      <a:pt x="4970" y="1539"/>
                    </a:lnTo>
                    <a:lnTo>
                      <a:pt x="4965" y="1548"/>
                    </a:lnTo>
                    <a:lnTo>
                      <a:pt x="4961" y="1560"/>
                    </a:lnTo>
                    <a:lnTo>
                      <a:pt x="4953" y="1572"/>
                    </a:lnTo>
                    <a:lnTo>
                      <a:pt x="4949" y="1585"/>
                    </a:lnTo>
                    <a:lnTo>
                      <a:pt x="4940" y="1597"/>
                    </a:lnTo>
                    <a:lnTo>
                      <a:pt x="4931" y="1610"/>
                    </a:lnTo>
                    <a:lnTo>
                      <a:pt x="4923" y="1618"/>
                    </a:lnTo>
                    <a:lnTo>
                      <a:pt x="4915" y="1630"/>
                    </a:lnTo>
                    <a:lnTo>
                      <a:pt x="4911" y="1639"/>
                    </a:lnTo>
                    <a:lnTo>
                      <a:pt x="4907" y="1648"/>
                    </a:lnTo>
                    <a:lnTo>
                      <a:pt x="4902" y="1664"/>
                    </a:lnTo>
                    <a:lnTo>
                      <a:pt x="4898" y="1673"/>
                    </a:lnTo>
                    <a:lnTo>
                      <a:pt x="4894" y="1685"/>
                    </a:lnTo>
                    <a:lnTo>
                      <a:pt x="4890" y="1693"/>
                    </a:lnTo>
                    <a:lnTo>
                      <a:pt x="4890" y="1702"/>
                    </a:lnTo>
                    <a:lnTo>
                      <a:pt x="4886" y="1710"/>
                    </a:lnTo>
                    <a:lnTo>
                      <a:pt x="4882" y="1714"/>
                    </a:lnTo>
                    <a:lnTo>
                      <a:pt x="4878" y="1722"/>
                    </a:lnTo>
                    <a:lnTo>
                      <a:pt x="4874" y="1731"/>
                    </a:lnTo>
                    <a:lnTo>
                      <a:pt x="4865" y="1743"/>
                    </a:lnTo>
                    <a:lnTo>
                      <a:pt x="4861" y="1751"/>
                    </a:lnTo>
                    <a:lnTo>
                      <a:pt x="4853" y="1755"/>
                    </a:lnTo>
                    <a:lnTo>
                      <a:pt x="4844" y="1765"/>
                    </a:lnTo>
                    <a:lnTo>
                      <a:pt x="4835" y="1769"/>
                    </a:lnTo>
                    <a:lnTo>
                      <a:pt x="4827" y="1777"/>
                    </a:lnTo>
                    <a:lnTo>
                      <a:pt x="4819" y="1781"/>
                    </a:lnTo>
                    <a:lnTo>
                      <a:pt x="4810" y="1785"/>
                    </a:lnTo>
                    <a:lnTo>
                      <a:pt x="4806" y="1789"/>
                    </a:lnTo>
                    <a:lnTo>
                      <a:pt x="4802" y="1794"/>
                    </a:lnTo>
                    <a:lnTo>
                      <a:pt x="4798" y="1798"/>
                    </a:lnTo>
                    <a:lnTo>
                      <a:pt x="4798" y="1806"/>
                    </a:lnTo>
                    <a:lnTo>
                      <a:pt x="4798" y="1818"/>
                    </a:lnTo>
                    <a:lnTo>
                      <a:pt x="4798" y="1827"/>
                    </a:lnTo>
                    <a:lnTo>
                      <a:pt x="4798" y="1835"/>
                    </a:lnTo>
                    <a:lnTo>
                      <a:pt x="4798" y="1843"/>
                    </a:lnTo>
                    <a:lnTo>
                      <a:pt x="4802" y="1851"/>
                    </a:lnTo>
                    <a:lnTo>
                      <a:pt x="4802" y="1860"/>
                    </a:lnTo>
                    <a:lnTo>
                      <a:pt x="4802" y="1868"/>
                    </a:lnTo>
                    <a:lnTo>
                      <a:pt x="4798" y="1881"/>
                    </a:lnTo>
                    <a:lnTo>
                      <a:pt x="4794" y="1894"/>
                    </a:lnTo>
                    <a:lnTo>
                      <a:pt x="4794" y="1902"/>
                    </a:lnTo>
                    <a:lnTo>
                      <a:pt x="4790" y="1914"/>
                    </a:lnTo>
                    <a:lnTo>
                      <a:pt x="4790" y="1923"/>
                    </a:lnTo>
                    <a:lnTo>
                      <a:pt x="4790" y="1931"/>
                    </a:lnTo>
                    <a:lnTo>
                      <a:pt x="4786" y="1943"/>
                    </a:lnTo>
                    <a:lnTo>
                      <a:pt x="4786" y="1952"/>
                    </a:lnTo>
                    <a:lnTo>
                      <a:pt x="4782" y="1960"/>
                    </a:lnTo>
                    <a:lnTo>
                      <a:pt x="4782" y="1968"/>
                    </a:lnTo>
                    <a:lnTo>
                      <a:pt x="4777" y="1976"/>
                    </a:lnTo>
                    <a:lnTo>
                      <a:pt x="4773" y="1985"/>
                    </a:lnTo>
                    <a:lnTo>
                      <a:pt x="4769" y="1994"/>
                    </a:lnTo>
                    <a:lnTo>
                      <a:pt x="4765" y="2002"/>
                    </a:lnTo>
                    <a:lnTo>
                      <a:pt x="4761" y="2006"/>
                    </a:lnTo>
                    <a:lnTo>
                      <a:pt x="4757" y="2015"/>
                    </a:lnTo>
                    <a:lnTo>
                      <a:pt x="4747" y="2019"/>
                    </a:lnTo>
                    <a:lnTo>
                      <a:pt x="4743" y="2027"/>
                    </a:lnTo>
                    <a:lnTo>
                      <a:pt x="4739" y="2031"/>
                    </a:lnTo>
                    <a:lnTo>
                      <a:pt x="4735" y="2040"/>
                    </a:lnTo>
                    <a:lnTo>
                      <a:pt x="4731" y="2044"/>
                    </a:lnTo>
                    <a:lnTo>
                      <a:pt x="4727" y="2048"/>
                    </a:lnTo>
                    <a:lnTo>
                      <a:pt x="4714" y="2056"/>
                    </a:lnTo>
                    <a:lnTo>
                      <a:pt x="4706" y="2064"/>
                    </a:lnTo>
                    <a:lnTo>
                      <a:pt x="4698" y="2068"/>
                    </a:lnTo>
                    <a:lnTo>
                      <a:pt x="4690" y="2073"/>
                    </a:lnTo>
                    <a:lnTo>
                      <a:pt x="4677" y="2077"/>
                    </a:lnTo>
                    <a:lnTo>
                      <a:pt x="4669" y="2081"/>
                    </a:lnTo>
                    <a:lnTo>
                      <a:pt x="4660" y="2085"/>
                    </a:lnTo>
                    <a:lnTo>
                      <a:pt x="4647" y="2093"/>
                    </a:lnTo>
                    <a:lnTo>
                      <a:pt x="4639" y="2102"/>
                    </a:lnTo>
                    <a:lnTo>
                      <a:pt x="4627" y="2111"/>
                    </a:lnTo>
                    <a:lnTo>
                      <a:pt x="4627" y="2115"/>
                    </a:lnTo>
                    <a:lnTo>
                      <a:pt x="4622" y="2123"/>
                    </a:lnTo>
                    <a:lnTo>
                      <a:pt x="4618" y="2131"/>
                    </a:lnTo>
                    <a:lnTo>
                      <a:pt x="4610" y="2140"/>
                    </a:lnTo>
                    <a:lnTo>
                      <a:pt x="4606" y="2152"/>
                    </a:lnTo>
                    <a:lnTo>
                      <a:pt x="4598" y="2165"/>
                    </a:lnTo>
                    <a:lnTo>
                      <a:pt x="4589" y="2177"/>
                    </a:lnTo>
                    <a:lnTo>
                      <a:pt x="4577" y="2189"/>
                    </a:lnTo>
                    <a:lnTo>
                      <a:pt x="4564" y="2202"/>
                    </a:lnTo>
                    <a:lnTo>
                      <a:pt x="4551" y="2214"/>
                    </a:lnTo>
                    <a:lnTo>
                      <a:pt x="4543" y="2219"/>
                    </a:lnTo>
                    <a:lnTo>
                      <a:pt x="4530" y="2223"/>
                    </a:lnTo>
                    <a:lnTo>
                      <a:pt x="4522" y="2228"/>
                    </a:lnTo>
                    <a:lnTo>
                      <a:pt x="4514" y="2228"/>
                    </a:lnTo>
                    <a:lnTo>
                      <a:pt x="4502" y="2232"/>
                    </a:lnTo>
                    <a:lnTo>
                      <a:pt x="4489" y="2232"/>
                    </a:lnTo>
                    <a:lnTo>
                      <a:pt x="4481" y="2236"/>
                    </a:lnTo>
                    <a:lnTo>
                      <a:pt x="4467" y="2236"/>
                    </a:lnTo>
                    <a:lnTo>
                      <a:pt x="4451" y="2240"/>
                    </a:lnTo>
                    <a:lnTo>
                      <a:pt x="4439" y="2248"/>
                    </a:lnTo>
                    <a:lnTo>
                      <a:pt x="4434" y="2252"/>
                    </a:lnTo>
                    <a:lnTo>
                      <a:pt x="4430" y="2257"/>
                    </a:lnTo>
                    <a:lnTo>
                      <a:pt x="4426" y="2261"/>
                    </a:lnTo>
                    <a:lnTo>
                      <a:pt x="4422" y="2265"/>
                    </a:lnTo>
                    <a:lnTo>
                      <a:pt x="4418" y="2269"/>
                    </a:lnTo>
                    <a:lnTo>
                      <a:pt x="4410" y="2277"/>
                    </a:lnTo>
                    <a:lnTo>
                      <a:pt x="4405" y="2281"/>
                    </a:lnTo>
                    <a:lnTo>
                      <a:pt x="4393" y="2290"/>
                    </a:lnTo>
                    <a:lnTo>
                      <a:pt x="4385" y="2298"/>
                    </a:lnTo>
                    <a:lnTo>
                      <a:pt x="4371" y="2306"/>
                    </a:lnTo>
                    <a:lnTo>
                      <a:pt x="4355" y="2310"/>
                    </a:lnTo>
                    <a:lnTo>
                      <a:pt x="4342" y="2314"/>
                    </a:lnTo>
                    <a:lnTo>
                      <a:pt x="4326" y="2319"/>
                    </a:lnTo>
                    <a:lnTo>
                      <a:pt x="4309" y="2319"/>
                    </a:lnTo>
                    <a:lnTo>
                      <a:pt x="4293" y="2323"/>
                    </a:lnTo>
                    <a:lnTo>
                      <a:pt x="4275" y="2323"/>
                    </a:lnTo>
                    <a:lnTo>
                      <a:pt x="4259" y="2323"/>
                    </a:lnTo>
                    <a:lnTo>
                      <a:pt x="4246" y="2327"/>
                    </a:lnTo>
                    <a:lnTo>
                      <a:pt x="4234" y="2327"/>
                    </a:lnTo>
                    <a:lnTo>
                      <a:pt x="4226" y="2331"/>
                    </a:lnTo>
                    <a:lnTo>
                      <a:pt x="4209" y="2340"/>
                    </a:lnTo>
                    <a:lnTo>
                      <a:pt x="4197" y="2348"/>
                    </a:lnTo>
                    <a:lnTo>
                      <a:pt x="4187" y="2357"/>
                    </a:lnTo>
                    <a:lnTo>
                      <a:pt x="4179" y="2365"/>
                    </a:lnTo>
                    <a:lnTo>
                      <a:pt x="4171" y="2373"/>
                    </a:lnTo>
                    <a:lnTo>
                      <a:pt x="4167" y="2382"/>
                    </a:lnTo>
                    <a:lnTo>
                      <a:pt x="4158" y="2390"/>
                    </a:lnTo>
                    <a:lnTo>
                      <a:pt x="4146" y="2402"/>
                    </a:lnTo>
                    <a:lnTo>
                      <a:pt x="4134" y="2410"/>
                    </a:lnTo>
                    <a:lnTo>
                      <a:pt x="4117" y="2423"/>
                    </a:lnTo>
                    <a:lnTo>
                      <a:pt x="4095" y="2435"/>
                    </a:lnTo>
                    <a:lnTo>
                      <a:pt x="4075" y="2444"/>
                    </a:lnTo>
                    <a:lnTo>
                      <a:pt x="4054" y="2449"/>
                    </a:lnTo>
                    <a:lnTo>
                      <a:pt x="4038" y="2453"/>
                    </a:lnTo>
                    <a:lnTo>
                      <a:pt x="4021" y="2453"/>
                    </a:lnTo>
                    <a:lnTo>
                      <a:pt x="4005" y="2457"/>
                    </a:lnTo>
                    <a:lnTo>
                      <a:pt x="3991" y="2457"/>
                    </a:lnTo>
                    <a:lnTo>
                      <a:pt x="3979" y="2457"/>
                    </a:lnTo>
                    <a:lnTo>
                      <a:pt x="3970" y="2457"/>
                    </a:lnTo>
                    <a:lnTo>
                      <a:pt x="3966" y="2457"/>
                    </a:lnTo>
                    <a:lnTo>
                      <a:pt x="3954" y="2457"/>
                    </a:lnTo>
                    <a:lnTo>
                      <a:pt x="3941" y="2461"/>
                    </a:lnTo>
                    <a:lnTo>
                      <a:pt x="3933" y="2465"/>
                    </a:lnTo>
                    <a:lnTo>
                      <a:pt x="3921" y="2469"/>
                    </a:lnTo>
                    <a:lnTo>
                      <a:pt x="3913" y="2474"/>
                    </a:lnTo>
                    <a:lnTo>
                      <a:pt x="3903" y="2478"/>
                    </a:lnTo>
                    <a:lnTo>
                      <a:pt x="3895" y="2482"/>
                    </a:lnTo>
                    <a:lnTo>
                      <a:pt x="3887" y="2486"/>
                    </a:lnTo>
                    <a:lnTo>
                      <a:pt x="3878" y="2494"/>
                    </a:lnTo>
                    <a:lnTo>
                      <a:pt x="3874" y="2498"/>
                    </a:lnTo>
                    <a:lnTo>
                      <a:pt x="3862" y="2507"/>
                    </a:lnTo>
                    <a:lnTo>
                      <a:pt x="3854" y="2515"/>
                    </a:lnTo>
                    <a:lnTo>
                      <a:pt x="3845" y="2523"/>
                    </a:lnTo>
                    <a:lnTo>
                      <a:pt x="3833" y="2536"/>
                    </a:lnTo>
                    <a:lnTo>
                      <a:pt x="3825" y="2544"/>
                    </a:lnTo>
                    <a:lnTo>
                      <a:pt x="3816" y="2552"/>
                    </a:lnTo>
                    <a:lnTo>
                      <a:pt x="3807" y="2561"/>
                    </a:lnTo>
                    <a:lnTo>
                      <a:pt x="3795" y="2570"/>
                    </a:lnTo>
                    <a:lnTo>
                      <a:pt x="3782" y="2578"/>
                    </a:lnTo>
                    <a:lnTo>
                      <a:pt x="3770" y="2586"/>
                    </a:lnTo>
                    <a:lnTo>
                      <a:pt x="3762" y="2590"/>
                    </a:lnTo>
                    <a:lnTo>
                      <a:pt x="3753" y="2594"/>
                    </a:lnTo>
                    <a:lnTo>
                      <a:pt x="3745" y="2599"/>
                    </a:lnTo>
                    <a:lnTo>
                      <a:pt x="3737" y="2603"/>
                    </a:lnTo>
                    <a:lnTo>
                      <a:pt x="3724" y="2607"/>
                    </a:lnTo>
                    <a:lnTo>
                      <a:pt x="3715" y="2611"/>
                    </a:lnTo>
                    <a:lnTo>
                      <a:pt x="3707" y="2611"/>
                    </a:lnTo>
                    <a:lnTo>
                      <a:pt x="3699" y="2615"/>
                    </a:lnTo>
                    <a:lnTo>
                      <a:pt x="3686" y="2619"/>
                    </a:lnTo>
                    <a:lnTo>
                      <a:pt x="3678" y="2619"/>
                    </a:lnTo>
                    <a:lnTo>
                      <a:pt x="3666" y="2623"/>
                    </a:lnTo>
                    <a:lnTo>
                      <a:pt x="3653" y="2627"/>
                    </a:lnTo>
                    <a:lnTo>
                      <a:pt x="3641" y="2632"/>
                    </a:lnTo>
                    <a:lnTo>
                      <a:pt x="3628" y="2632"/>
                    </a:lnTo>
                    <a:lnTo>
                      <a:pt x="3615" y="2636"/>
                    </a:lnTo>
                    <a:lnTo>
                      <a:pt x="3607" y="2636"/>
                    </a:lnTo>
                    <a:lnTo>
                      <a:pt x="3598" y="2640"/>
                    </a:lnTo>
                    <a:lnTo>
                      <a:pt x="3590" y="2640"/>
                    </a:lnTo>
                    <a:lnTo>
                      <a:pt x="3582" y="2644"/>
                    </a:lnTo>
                    <a:lnTo>
                      <a:pt x="3578" y="2644"/>
                    </a:lnTo>
                    <a:lnTo>
                      <a:pt x="3569" y="2648"/>
                    </a:lnTo>
                    <a:lnTo>
                      <a:pt x="3561" y="2652"/>
                    </a:lnTo>
                    <a:lnTo>
                      <a:pt x="3557" y="2656"/>
                    </a:lnTo>
                    <a:lnTo>
                      <a:pt x="3545" y="2665"/>
                    </a:lnTo>
                    <a:lnTo>
                      <a:pt x="3536" y="2669"/>
                    </a:lnTo>
                    <a:lnTo>
                      <a:pt x="3527" y="2678"/>
                    </a:lnTo>
                    <a:lnTo>
                      <a:pt x="3515" y="2686"/>
                    </a:lnTo>
                    <a:lnTo>
                      <a:pt x="3502" y="2695"/>
                    </a:lnTo>
                    <a:lnTo>
                      <a:pt x="3490" y="2699"/>
                    </a:lnTo>
                    <a:lnTo>
                      <a:pt x="3478" y="2707"/>
                    </a:lnTo>
                    <a:lnTo>
                      <a:pt x="3469" y="2711"/>
                    </a:lnTo>
                    <a:lnTo>
                      <a:pt x="3457" y="2715"/>
                    </a:lnTo>
                    <a:lnTo>
                      <a:pt x="3449" y="2719"/>
                    </a:lnTo>
                    <a:lnTo>
                      <a:pt x="3440" y="2724"/>
                    </a:lnTo>
                    <a:lnTo>
                      <a:pt x="3427" y="2724"/>
                    </a:lnTo>
                    <a:lnTo>
                      <a:pt x="3415" y="2728"/>
                    </a:lnTo>
                    <a:lnTo>
                      <a:pt x="3402" y="2732"/>
                    </a:lnTo>
                    <a:lnTo>
                      <a:pt x="3390" y="2732"/>
                    </a:lnTo>
                    <a:lnTo>
                      <a:pt x="3377" y="2732"/>
                    </a:lnTo>
                    <a:lnTo>
                      <a:pt x="3365" y="2732"/>
                    </a:lnTo>
                    <a:lnTo>
                      <a:pt x="3343" y="2736"/>
                    </a:lnTo>
                    <a:lnTo>
                      <a:pt x="3323" y="2736"/>
                    </a:lnTo>
                    <a:lnTo>
                      <a:pt x="3302" y="2736"/>
                    </a:lnTo>
                    <a:lnTo>
                      <a:pt x="3285" y="2740"/>
                    </a:lnTo>
                    <a:lnTo>
                      <a:pt x="3273" y="2740"/>
                    </a:lnTo>
                    <a:lnTo>
                      <a:pt x="3256" y="2744"/>
                    </a:lnTo>
                    <a:lnTo>
                      <a:pt x="3239" y="2748"/>
                    </a:lnTo>
                    <a:lnTo>
                      <a:pt x="3226" y="2748"/>
                    </a:lnTo>
                    <a:lnTo>
                      <a:pt x="3214" y="2753"/>
                    </a:lnTo>
                    <a:lnTo>
                      <a:pt x="3202" y="2757"/>
                    </a:lnTo>
                    <a:lnTo>
                      <a:pt x="3185" y="2761"/>
                    </a:lnTo>
                    <a:lnTo>
                      <a:pt x="3169" y="2769"/>
                    </a:lnTo>
                    <a:lnTo>
                      <a:pt x="3151" y="2773"/>
                    </a:lnTo>
                    <a:lnTo>
                      <a:pt x="3134" y="2777"/>
                    </a:lnTo>
                    <a:lnTo>
                      <a:pt x="3114" y="2781"/>
                    </a:lnTo>
                    <a:lnTo>
                      <a:pt x="3097" y="2786"/>
                    </a:lnTo>
                    <a:lnTo>
                      <a:pt x="3077" y="2795"/>
                    </a:lnTo>
                    <a:lnTo>
                      <a:pt x="3051" y="2799"/>
                    </a:lnTo>
                    <a:lnTo>
                      <a:pt x="3026" y="2799"/>
                    </a:lnTo>
                    <a:lnTo>
                      <a:pt x="3001" y="2803"/>
                    </a:lnTo>
                    <a:lnTo>
                      <a:pt x="2989" y="2807"/>
                    </a:lnTo>
                    <a:lnTo>
                      <a:pt x="2972" y="2811"/>
                    </a:lnTo>
                    <a:lnTo>
                      <a:pt x="2959" y="2816"/>
                    </a:lnTo>
                    <a:lnTo>
                      <a:pt x="2942" y="2824"/>
                    </a:lnTo>
                    <a:lnTo>
                      <a:pt x="2926" y="2828"/>
                    </a:lnTo>
                    <a:lnTo>
                      <a:pt x="2909" y="2836"/>
                    </a:lnTo>
                    <a:lnTo>
                      <a:pt x="2893" y="2845"/>
                    </a:lnTo>
                    <a:lnTo>
                      <a:pt x="2876" y="2853"/>
                    </a:lnTo>
                    <a:lnTo>
                      <a:pt x="2859" y="2857"/>
                    </a:lnTo>
                    <a:lnTo>
                      <a:pt x="2842" y="2861"/>
                    </a:lnTo>
                    <a:lnTo>
                      <a:pt x="2826" y="2865"/>
                    </a:lnTo>
                    <a:lnTo>
                      <a:pt x="2809" y="2865"/>
                    </a:lnTo>
                    <a:lnTo>
                      <a:pt x="2788" y="2865"/>
                    </a:lnTo>
                    <a:lnTo>
                      <a:pt x="2771" y="2861"/>
                    </a:lnTo>
                    <a:lnTo>
                      <a:pt x="2754" y="2861"/>
                    </a:lnTo>
                    <a:lnTo>
                      <a:pt x="2738" y="2861"/>
                    </a:lnTo>
                    <a:lnTo>
                      <a:pt x="2721" y="2857"/>
                    </a:lnTo>
                    <a:lnTo>
                      <a:pt x="2700" y="2857"/>
                    </a:lnTo>
                    <a:lnTo>
                      <a:pt x="2683" y="2857"/>
                    </a:lnTo>
                    <a:lnTo>
                      <a:pt x="2662" y="2857"/>
                    </a:lnTo>
                    <a:lnTo>
                      <a:pt x="2650" y="2861"/>
                    </a:lnTo>
                    <a:lnTo>
                      <a:pt x="2637" y="2865"/>
                    </a:lnTo>
                    <a:lnTo>
                      <a:pt x="2625" y="2869"/>
                    </a:lnTo>
                    <a:lnTo>
                      <a:pt x="2613" y="2873"/>
                    </a:lnTo>
                    <a:lnTo>
                      <a:pt x="2596" y="2882"/>
                    </a:lnTo>
                    <a:lnTo>
                      <a:pt x="2579" y="2890"/>
                    </a:lnTo>
                    <a:lnTo>
                      <a:pt x="2562" y="2894"/>
                    </a:lnTo>
                    <a:lnTo>
                      <a:pt x="2545" y="2903"/>
                    </a:lnTo>
                    <a:lnTo>
                      <a:pt x="2525" y="2908"/>
                    </a:lnTo>
                    <a:lnTo>
                      <a:pt x="2504" y="2912"/>
                    </a:lnTo>
                    <a:lnTo>
                      <a:pt x="2482" y="2916"/>
                    </a:lnTo>
                    <a:lnTo>
                      <a:pt x="2458" y="2916"/>
                    </a:lnTo>
                    <a:lnTo>
                      <a:pt x="2437" y="2916"/>
                    </a:lnTo>
                    <a:lnTo>
                      <a:pt x="2412" y="2912"/>
                    </a:lnTo>
                    <a:lnTo>
                      <a:pt x="2391" y="2912"/>
                    </a:lnTo>
                    <a:lnTo>
                      <a:pt x="2370" y="2908"/>
                    </a:lnTo>
                    <a:lnTo>
                      <a:pt x="2345" y="2903"/>
                    </a:lnTo>
                    <a:lnTo>
                      <a:pt x="2324" y="2903"/>
                    </a:lnTo>
                    <a:lnTo>
                      <a:pt x="2303" y="2903"/>
                    </a:lnTo>
                    <a:lnTo>
                      <a:pt x="2282" y="2908"/>
                    </a:lnTo>
                    <a:lnTo>
                      <a:pt x="2265" y="2908"/>
                    </a:lnTo>
                    <a:lnTo>
                      <a:pt x="2249" y="2912"/>
                    </a:lnTo>
                    <a:lnTo>
                      <a:pt x="2232" y="2920"/>
                    </a:lnTo>
                    <a:lnTo>
                      <a:pt x="2215" y="2924"/>
                    </a:lnTo>
                    <a:lnTo>
                      <a:pt x="2198" y="2928"/>
                    </a:lnTo>
                    <a:lnTo>
                      <a:pt x="2186" y="2932"/>
                    </a:lnTo>
                    <a:lnTo>
                      <a:pt x="2169" y="2936"/>
                    </a:lnTo>
                    <a:lnTo>
                      <a:pt x="2161" y="2941"/>
                    </a:lnTo>
                    <a:lnTo>
                      <a:pt x="2149" y="2945"/>
                    </a:lnTo>
                    <a:lnTo>
                      <a:pt x="2140" y="2945"/>
                    </a:lnTo>
                    <a:lnTo>
                      <a:pt x="2115" y="2945"/>
                    </a:lnTo>
                    <a:lnTo>
                      <a:pt x="2094" y="2945"/>
                    </a:lnTo>
                    <a:lnTo>
                      <a:pt x="2077" y="2945"/>
                    </a:lnTo>
                    <a:lnTo>
                      <a:pt x="2061" y="2945"/>
                    </a:lnTo>
                    <a:lnTo>
                      <a:pt x="2044" y="2941"/>
                    </a:lnTo>
                    <a:lnTo>
                      <a:pt x="2036" y="2941"/>
                    </a:lnTo>
                    <a:lnTo>
                      <a:pt x="2027" y="2936"/>
                    </a:lnTo>
                    <a:lnTo>
                      <a:pt x="2019" y="2932"/>
                    </a:lnTo>
                    <a:lnTo>
                      <a:pt x="2010" y="2932"/>
                    </a:lnTo>
                    <a:lnTo>
                      <a:pt x="2006" y="2932"/>
                    </a:lnTo>
                    <a:lnTo>
                      <a:pt x="1994" y="2932"/>
                    </a:lnTo>
                    <a:lnTo>
                      <a:pt x="1981" y="2936"/>
                    </a:lnTo>
                    <a:lnTo>
                      <a:pt x="1969" y="2941"/>
                    </a:lnTo>
                    <a:lnTo>
                      <a:pt x="1956" y="2949"/>
                    </a:lnTo>
                    <a:lnTo>
                      <a:pt x="1940" y="2957"/>
                    </a:lnTo>
                    <a:lnTo>
                      <a:pt x="1927" y="2965"/>
                    </a:lnTo>
                    <a:lnTo>
                      <a:pt x="1914" y="2974"/>
                    </a:lnTo>
                    <a:lnTo>
                      <a:pt x="1898" y="2982"/>
                    </a:lnTo>
                    <a:lnTo>
                      <a:pt x="1881" y="2986"/>
                    </a:lnTo>
                    <a:lnTo>
                      <a:pt x="1869" y="2986"/>
                    </a:lnTo>
                    <a:lnTo>
                      <a:pt x="1844" y="2986"/>
                    </a:lnTo>
                    <a:lnTo>
                      <a:pt x="1822" y="2986"/>
                    </a:lnTo>
                    <a:lnTo>
                      <a:pt x="1806" y="2978"/>
                    </a:lnTo>
                    <a:lnTo>
                      <a:pt x="1789" y="2974"/>
                    </a:lnTo>
                    <a:lnTo>
                      <a:pt x="1773" y="2965"/>
                    </a:lnTo>
                    <a:lnTo>
                      <a:pt x="1756" y="2957"/>
                    </a:lnTo>
                    <a:lnTo>
                      <a:pt x="1738" y="2949"/>
                    </a:lnTo>
                    <a:lnTo>
                      <a:pt x="1722" y="2945"/>
                    </a:lnTo>
                    <a:lnTo>
                      <a:pt x="1705" y="2945"/>
                    </a:lnTo>
                    <a:lnTo>
                      <a:pt x="1685" y="2949"/>
                    </a:lnTo>
                    <a:lnTo>
                      <a:pt x="1672" y="2949"/>
                    </a:lnTo>
                    <a:lnTo>
                      <a:pt x="1664" y="2957"/>
                    </a:lnTo>
                    <a:lnTo>
                      <a:pt x="1651" y="2961"/>
                    </a:lnTo>
                    <a:lnTo>
                      <a:pt x="1638" y="2965"/>
                    </a:lnTo>
                    <a:lnTo>
                      <a:pt x="1626" y="2974"/>
                    </a:lnTo>
                    <a:lnTo>
                      <a:pt x="1613" y="2982"/>
                    </a:lnTo>
                    <a:lnTo>
                      <a:pt x="1597" y="2990"/>
                    </a:lnTo>
                    <a:lnTo>
                      <a:pt x="1580" y="2994"/>
                    </a:lnTo>
                    <a:lnTo>
                      <a:pt x="1559" y="3003"/>
                    </a:lnTo>
                    <a:lnTo>
                      <a:pt x="1534" y="3007"/>
                    </a:lnTo>
                    <a:lnTo>
                      <a:pt x="1509" y="3011"/>
                    </a:lnTo>
                    <a:lnTo>
                      <a:pt x="1488" y="3011"/>
                    </a:lnTo>
                    <a:lnTo>
                      <a:pt x="1472" y="3003"/>
                    </a:lnTo>
                    <a:lnTo>
                      <a:pt x="1458" y="2998"/>
                    </a:lnTo>
                    <a:lnTo>
                      <a:pt x="1446" y="2990"/>
                    </a:lnTo>
                    <a:lnTo>
                      <a:pt x="1434" y="2978"/>
                    </a:lnTo>
                    <a:lnTo>
                      <a:pt x="1421" y="2970"/>
                    </a:lnTo>
                    <a:lnTo>
                      <a:pt x="1409" y="2965"/>
                    </a:lnTo>
                    <a:lnTo>
                      <a:pt x="1388" y="2957"/>
                    </a:lnTo>
                    <a:lnTo>
                      <a:pt x="1362" y="2957"/>
                    </a:lnTo>
                    <a:lnTo>
                      <a:pt x="1346" y="2957"/>
                    </a:lnTo>
                    <a:lnTo>
                      <a:pt x="1325" y="2961"/>
                    </a:lnTo>
                    <a:lnTo>
                      <a:pt x="1309" y="2965"/>
                    </a:lnTo>
                    <a:lnTo>
                      <a:pt x="1288" y="2970"/>
                    </a:lnTo>
                    <a:lnTo>
                      <a:pt x="1270" y="2974"/>
                    </a:lnTo>
                    <a:lnTo>
                      <a:pt x="1254" y="2978"/>
                    </a:lnTo>
                    <a:lnTo>
                      <a:pt x="1233" y="2982"/>
                    </a:lnTo>
                    <a:lnTo>
                      <a:pt x="1217" y="2986"/>
                    </a:lnTo>
                    <a:lnTo>
                      <a:pt x="1196" y="2986"/>
                    </a:lnTo>
                    <a:lnTo>
                      <a:pt x="1178" y="2982"/>
                    </a:lnTo>
                    <a:lnTo>
                      <a:pt x="1154" y="2978"/>
                    </a:lnTo>
                    <a:lnTo>
                      <a:pt x="1133" y="2974"/>
                    </a:lnTo>
                    <a:lnTo>
                      <a:pt x="1116" y="2970"/>
                    </a:lnTo>
                    <a:lnTo>
                      <a:pt x="1100" y="2965"/>
                    </a:lnTo>
                    <a:lnTo>
                      <a:pt x="1082" y="2961"/>
                    </a:lnTo>
                    <a:lnTo>
                      <a:pt x="1070" y="2957"/>
                    </a:lnTo>
                    <a:lnTo>
                      <a:pt x="1058" y="2953"/>
                    </a:lnTo>
                    <a:lnTo>
                      <a:pt x="1049" y="2949"/>
                    </a:lnTo>
                    <a:lnTo>
                      <a:pt x="1037" y="2945"/>
                    </a:lnTo>
                    <a:lnTo>
                      <a:pt x="1024" y="2936"/>
                    </a:lnTo>
                    <a:lnTo>
                      <a:pt x="1012" y="2928"/>
                    </a:lnTo>
                    <a:lnTo>
                      <a:pt x="1000" y="2924"/>
                    </a:lnTo>
                    <a:lnTo>
                      <a:pt x="986" y="2916"/>
                    </a:lnTo>
                    <a:lnTo>
                      <a:pt x="974" y="2908"/>
                    </a:lnTo>
                    <a:lnTo>
                      <a:pt x="961" y="2898"/>
                    </a:lnTo>
                    <a:lnTo>
                      <a:pt x="949" y="2886"/>
                    </a:lnTo>
                    <a:lnTo>
                      <a:pt x="937" y="2878"/>
                    </a:lnTo>
                    <a:lnTo>
                      <a:pt x="924" y="2869"/>
                    </a:lnTo>
                    <a:lnTo>
                      <a:pt x="912" y="2861"/>
                    </a:lnTo>
                    <a:lnTo>
                      <a:pt x="898" y="2853"/>
                    </a:lnTo>
                    <a:lnTo>
                      <a:pt x="878" y="2840"/>
                    </a:lnTo>
                    <a:lnTo>
                      <a:pt x="857" y="2820"/>
                    </a:lnTo>
                    <a:lnTo>
                      <a:pt x="828" y="2799"/>
                    </a:lnTo>
                    <a:lnTo>
                      <a:pt x="798" y="2773"/>
                    </a:lnTo>
                    <a:lnTo>
                      <a:pt x="773" y="2748"/>
                    </a:lnTo>
                    <a:lnTo>
                      <a:pt x="744" y="2728"/>
                    </a:lnTo>
                    <a:lnTo>
                      <a:pt x="724" y="2707"/>
                    </a:lnTo>
                    <a:lnTo>
                      <a:pt x="702" y="2691"/>
                    </a:lnTo>
                    <a:lnTo>
                      <a:pt x="690" y="2678"/>
                    </a:lnTo>
                    <a:lnTo>
                      <a:pt x="686" y="2673"/>
                    </a:lnTo>
                    <a:lnTo>
                      <a:pt x="673" y="2669"/>
                    </a:lnTo>
                    <a:lnTo>
                      <a:pt x="661" y="2661"/>
                    </a:lnTo>
                    <a:lnTo>
                      <a:pt x="644" y="2652"/>
                    </a:lnTo>
                    <a:lnTo>
                      <a:pt x="624" y="2644"/>
                    </a:lnTo>
                    <a:lnTo>
                      <a:pt x="602" y="2632"/>
                    </a:lnTo>
                    <a:lnTo>
                      <a:pt x="577" y="2615"/>
                    </a:lnTo>
                    <a:lnTo>
                      <a:pt x="556" y="2603"/>
                    </a:lnTo>
                    <a:lnTo>
                      <a:pt x="536" y="2586"/>
                    </a:lnTo>
                    <a:lnTo>
                      <a:pt x="518" y="2574"/>
                    </a:lnTo>
                    <a:lnTo>
                      <a:pt x="502" y="2556"/>
                    </a:lnTo>
                    <a:lnTo>
                      <a:pt x="481" y="2544"/>
                    </a:lnTo>
                    <a:lnTo>
                      <a:pt x="464" y="2527"/>
                    </a:lnTo>
                    <a:lnTo>
                      <a:pt x="448" y="2515"/>
                    </a:lnTo>
                    <a:lnTo>
                      <a:pt x="430" y="2502"/>
                    </a:lnTo>
                    <a:lnTo>
                      <a:pt x="414" y="2490"/>
                    </a:lnTo>
                    <a:lnTo>
                      <a:pt x="397" y="2478"/>
                    </a:lnTo>
                    <a:lnTo>
                      <a:pt x="385" y="2461"/>
                    </a:lnTo>
                    <a:lnTo>
                      <a:pt x="372" y="2444"/>
                    </a:lnTo>
                    <a:lnTo>
                      <a:pt x="360" y="2427"/>
                    </a:lnTo>
                    <a:lnTo>
                      <a:pt x="348" y="2406"/>
                    </a:lnTo>
                    <a:lnTo>
                      <a:pt x="339" y="2394"/>
                    </a:lnTo>
                    <a:lnTo>
                      <a:pt x="330" y="2377"/>
                    </a:lnTo>
                    <a:lnTo>
                      <a:pt x="322" y="2365"/>
                    </a:lnTo>
                    <a:lnTo>
                      <a:pt x="314" y="2353"/>
                    </a:lnTo>
                    <a:lnTo>
                      <a:pt x="305" y="2340"/>
                    </a:lnTo>
                    <a:lnTo>
                      <a:pt x="301" y="2327"/>
                    </a:lnTo>
                    <a:lnTo>
                      <a:pt x="293" y="2310"/>
                    </a:lnTo>
                    <a:lnTo>
                      <a:pt x="289" y="2294"/>
                    </a:lnTo>
                    <a:lnTo>
                      <a:pt x="285" y="2277"/>
                    </a:lnTo>
                    <a:lnTo>
                      <a:pt x="280" y="2257"/>
                    </a:lnTo>
                    <a:lnTo>
                      <a:pt x="276" y="2236"/>
                    </a:lnTo>
                    <a:lnTo>
                      <a:pt x="272" y="2219"/>
                    </a:lnTo>
                    <a:lnTo>
                      <a:pt x="272" y="2198"/>
                    </a:lnTo>
                    <a:lnTo>
                      <a:pt x="272" y="2185"/>
                    </a:lnTo>
                    <a:lnTo>
                      <a:pt x="272" y="2169"/>
                    </a:lnTo>
                    <a:lnTo>
                      <a:pt x="268" y="2160"/>
                    </a:lnTo>
                    <a:lnTo>
                      <a:pt x="268" y="2152"/>
                    </a:lnTo>
                    <a:lnTo>
                      <a:pt x="268" y="2148"/>
                    </a:lnTo>
                    <a:lnTo>
                      <a:pt x="268" y="2144"/>
                    </a:lnTo>
                    <a:lnTo>
                      <a:pt x="264" y="2140"/>
                    </a:lnTo>
                    <a:lnTo>
                      <a:pt x="260" y="2131"/>
                    </a:lnTo>
                    <a:lnTo>
                      <a:pt x="252" y="2123"/>
                    </a:lnTo>
                    <a:lnTo>
                      <a:pt x="242" y="2111"/>
                    </a:lnTo>
                    <a:lnTo>
                      <a:pt x="234" y="2093"/>
                    </a:lnTo>
                    <a:lnTo>
                      <a:pt x="226" y="2077"/>
                    </a:lnTo>
                    <a:lnTo>
                      <a:pt x="217" y="2056"/>
                    </a:lnTo>
                    <a:lnTo>
                      <a:pt x="213" y="2031"/>
                    </a:lnTo>
                    <a:lnTo>
                      <a:pt x="209" y="2006"/>
                    </a:lnTo>
                    <a:lnTo>
                      <a:pt x="205" y="1981"/>
                    </a:lnTo>
                    <a:lnTo>
                      <a:pt x="205" y="1960"/>
                    </a:lnTo>
                    <a:lnTo>
                      <a:pt x="205" y="1943"/>
                    </a:lnTo>
                    <a:lnTo>
                      <a:pt x="205" y="1931"/>
                    </a:lnTo>
                    <a:lnTo>
                      <a:pt x="209" y="1919"/>
                    </a:lnTo>
                    <a:lnTo>
                      <a:pt x="209" y="1914"/>
                    </a:lnTo>
                    <a:lnTo>
                      <a:pt x="209" y="1910"/>
                    </a:lnTo>
                    <a:lnTo>
                      <a:pt x="213" y="1906"/>
                    </a:lnTo>
                    <a:lnTo>
                      <a:pt x="213" y="1902"/>
                    </a:lnTo>
                    <a:lnTo>
                      <a:pt x="209" y="1902"/>
                    </a:lnTo>
                    <a:lnTo>
                      <a:pt x="201" y="1902"/>
                    </a:lnTo>
                    <a:lnTo>
                      <a:pt x="197" y="1898"/>
                    </a:lnTo>
                    <a:lnTo>
                      <a:pt x="184" y="1894"/>
                    </a:lnTo>
                    <a:lnTo>
                      <a:pt x="176" y="1886"/>
                    </a:lnTo>
                    <a:lnTo>
                      <a:pt x="168" y="1872"/>
                    </a:lnTo>
                    <a:lnTo>
                      <a:pt x="160" y="1856"/>
                    </a:lnTo>
                    <a:lnTo>
                      <a:pt x="150" y="1839"/>
                    </a:lnTo>
                    <a:lnTo>
                      <a:pt x="142" y="1814"/>
                    </a:lnTo>
                    <a:lnTo>
                      <a:pt x="134" y="1789"/>
                    </a:lnTo>
                    <a:lnTo>
                      <a:pt x="134" y="1769"/>
                    </a:lnTo>
                    <a:lnTo>
                      <a:pt x="134" y="1751"/>
                    </a:lnTo>
                    <a:lnTo>
                      <a:pt x="134" y="1739"/>
                    </a:lnTo>
                    <a:lnTo>
                      <a:pt x="138" y="1726"/>
                    </a:lnTo>
                    <a:lnTo>
                      <a:pt x="142" y="1718"/>
                    </a:lnTo>
                    <a:lnTo>
                      <a:pt x="146" y="1714"/>
                    </a:lnTo>
                    <a:lnTo>
                      <a:pt x="150" y="1710"/>
                    </a:lnTo>
                    <a:lnTo>
                      <a:pt x="155" y="1710"/>
                    </a:lnTo>
                    <a:lnTo>
                      <a:pt x="150" y="1706"/>
                    </a:lnTo>
                    <a:lnTo>
                      <a:pt x="142" y="1702"/>
                    </a:lnTo>
                    <a:lnTo>
                      <a:pt x="130" y="1693"/>
                    </a:lnTo>
                    <a:lnTo>
                      <a:pt x="113" y="1681"/>
                    </a:lnTo>
                    <a:lnTo>
                      <a:pt x="92" y="1669"/>
                    </a:lnTo>
                    <a:lnTo>
                      <a:pt x="72" y="1648"/>
                    </a:lnTo>
                    <a:lnTo>
                      <a:pt x="54" y="1622"/>
                    </a:lnTo>
                    <a:lnTo>
                      <a:pt x="34" y="1597"/>
                    </a:lnTo>
                    <a:lnTo>
                      <a:pt x="17" y="1564"/>
                    </a:lnTo>
                    <a:lnTo>
                      <a:pt x="5" y="1526"/>
                    </a:lnTo>
                    <a:lnTo>
                      <a:pt x="0" y="1489"/>
                    </a:lnTo>
                    <a:lnTo>
                      <a:pt x="9" y="1456"/>
                    </a:lnTo>
                    <a:lnTo>
                      <a:pt x="29" y="1423"/>
                    </a:lnTo>
                    <a:lnTo>
                      <a:pt x="54" y="1393"/>
                    </a:lnTo>
                    <a:lnTo>
                      <a:pt x="80" y="1372"/>
                    </a:lnTo>
                    <a:lnTo>
                      <a:pt x="113" y="1351"/>
                    </a:lnTo>
                    <a:lnTo>
                      <a:pt x="138" y="1335"/>
                    </a:lnTo>
                    <a:lnTo>
                      <a:pt x="164" y="1326"/>
                    </a:lnTo>
                    <a:lnTo>
                      <a:pt x="180" y="1318"/>
                    </a:lnTo>
                    <a:lnTo>
                      <a:pt x="184" y="1314"/>
                    </a:lnTo>
                    <a:lnTo>
                      <a:pt x="886" y="846"/>
                    </a:lnTo>
                    <a:lnTo>
                      <a:pt x="2294" y="792"/>
                    </a:lnTo>
                    <a:lnTo>
                      <a:pt x="2893" y="304"/>
                    </a:lnTo>
                    <a:lnTo>
                      <a:pt x="4627" y="0"/>
                    </a:lnTo>
                    <a:lnTo>
                      <a:pt x="4618" y="24"/>
                    </a:lnTo>
                    <a:close/>
                  </a:path>
                </a:pathLst>
              </a:custGeom>
              <a:solidFill>
                <a:srgbClr val="FFCB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43" name="Freeform 19"/>
              <p:cNvSpPr>
                <a:spLocks/>
              </p:cNvSpPr>
              <p:nvPr/>
            </p:nvSpPr>
            <p:spPr bwMode="auto">
              <a:xfrm>
                <a:off x="1768" y="2008"/>
                <a:ext cx="158" cy="64"/>
              </a:xfrm>
              <a:custGeom>
                <a:avLst/>
                <a:gdLst>
                  <a:gd name="T0" fmla="*/ 184 w 5066"/>
                  <a:gd name="T1" fmla="*/ 1314 h 2040"/>
                  <a:gd name="T2" fmla="*/ 80 w 5066"/>
                  <a:gd name="T3" fmla="*/ 1372 h 2040"/>
                  <a:gd name="T4" fmla="*/ 5 w 5066"/>
                  <a:gd name="T5" fmla="*/ 1526 h 2040"/>
                  <a:gd name="T6" fmla="*/ 92 w 5066"/>
                  <a:gd name="T7" fmla="*/ 1669 h 2040"/>
                  <a:gd name="T8" fmla="*/ 155 w 5066"/>
                  <a:gd name="T9" fmla="*/ 1710 h 2040"/>
                  <a:gd name="T10" fmla="*/ 134 w 5066"/>
                  <a:gd name="T11" fmla="*/ 1739 h 2040"/>
                  <a:gd name="T12" fmla="*/ 150 w 5066"/>
                  <a:gd name="T13" fmla="*/ 1839 h 2040"/>
                  <a:gd name="T14" fmla="*/ 197 w 5066"/>
                  <a:gd name="T15" fmla="*/ 1898 h 2040"/>
                  <a:gd name="T16" fmla="*/ 209 w 5066"/>
                  <a:gd name="T17" fmla="*/ 1910 h 2040"/>
                  <a:gd name="T18" fmla="*/ 205 w 5066"/>
                  <a:gd name="T19" fmla="*/ 1960 h 2040"/>
                  <a:gd name="T20" fmla="*/ 209 w 5066"/>
                  <a:gd name="T21" fmla="*/ 2019 h 2040"/>
                  <a:gd name="T22" fmla="*/ 213 w 5066"/>
                  <a:gd name="T23" fmla="*/ 2040 h 2040"/>
                  <a:gd name="T24" fmla="*/ 435 w 5066"/>
                  <a:gd name="T25" fmla="*/ 1755 h 2040"/>
                  <a:gd name="T26" fmla="*/ 749 w 5066"/>
                  <a:gd name="T27" fmla="*/ 1572 h 2040"/>
                  <a:gd name="T28" fmla="*/ 1225 w 5066"/>
                  <a:gd name="T29" fmla="*/ 1518 h 2040"/>
                  <a:gd name="T30" fmla="*/ 1722 w 5066"/>
                  <a:gd name="T31" fmla="*/ 1501 h 2040"/>
                  <a:gd name="T32" fmla="*/ 1906 w 5066"/>
                  <a:gd name="T33" fmla="*/ 1405 h 2040"/>
                  <a:gd name="T34" fmla="*/ 2082 w 5066"/>
                  <a:gd name="T35" fmla="*/ 1318 h 2040"/>
                  <a:gd name="T36" fmla="*/ 2311 w 5066"/>
                  <a:gd name="T37" fmla="*/ 1247 h 2040"/>
                  <a:gd name="T38" fmla="*/ 2525 w 5066"/>
                  <a:gd name="T39" fmla="*/ 1130 h 2040"/>
                  <a:gd name="T40" fmla="*/ 2809 w 5066"/>
                  <a:gd name="T41" fmla="*/ 1013 h 2040"/>
                  <a:gd name="T42" fmla="*/ 3097 w 5066"/>
                  <a:gd name="T43" fmla="*/ 913 h 2040"/>
                  <a:gd name="T44" fmla="*/ 3273 w 5066"/>
                  <a:gd name="T45" fmla="*/ 872 h 2040"/>
                  <a:gd name="T46" fmla="*/ 3457 w 5066"/>
                  <a:gd name="T47" fmla="*/ 846 h 2040"/>
                  <a:gd name="T48" fmla="*/ 3536 w 5066"/>
                  <a:gd name="T49" fmla="*/ 792 h 2040"/>
                  <a:gd name="T50" fmla="*/ 3615 w 5066"/>
                  <a:gd name="T51" fmla="*/ 755 h 2040"/>
                  <a:gd name="T52" fmla="*/ 3816 w 5066"/>
                  <a:gd name="T53" fmla="*/ 688 h 2040"/>
                  <a:gd name="T54" fmla="*/ 4005 w 5066"/>
                  <a:gd name="T55" fmla="*/ 596 h 2040"/>
                  <a:gd name="T56" fmla="*/ 4146 w 5066"/>
                  <a:gd name="T57" fmla="*/ 583 h 2040"/>
                  <a:gd name="T58" fmla="*/ 4326 w 5066"/>
                  <a:gd name="T59" fmla="*/ 546 h 2040"/>
                  <a:gd name="T60" fmla="*/ 4569 w 5066"/>
                  <a:gd name="T61" fmla="*/ 513 h 2040"/>
                  <a:gd name="T62" fmla="*/ 4690 w 5066"/>
                  <a:gd name="T63" fmla="*/ 592 h 2040"/>
                  <a:gd name="T64" fmla="*/ 4747 w 5066"/>
                  <a:gd name="T65" fmla="*/ 596 h 2040"/>
                  <a:gd name="T66" fmla="*/ 4844 w 5066"/>
                  <a:gd name="T67" fmla="*/ 638 h 2040"/>
                  <a:gd name="T68" fmla="*/ 4898 w 5066"/>
                  <a:gd name="T69" fmla="*/ 704 h 2040"/>
                  <a:gd name="T70" fmla="*/ 4919 w 5066"/>
                  <a:gd name="T71" fmla="*/ 747 h 2040"/>
                  <a:gd name="T72" fmla="*/ 4974 w 5066"/>
                  <a:gd name="T73" fmla="*/ 767 h 2040"/>
                  <a:gd name="T74" fmla="*/ 5066 w 5066"/>
                  <a:gd name="T75" fmla="*/ 864 h 2040"/>
                  <a:gd name="T76" fmla="*/ 5057 w 5066"/>
                  <a:gd name="T77" fmla="*/ 792 h 2040"/>
                  <a:gd name="T78" fmla="*/ 5041 w 5066"/>
                  <a:gd name="T79" fmla="*/ 751 h 2040"/>
                  <a:gd name="T80" fmla="*/ 5032 w 5066"/>
                  <a:gd name="T81" fmla="*/ 709 h 2040"/>
                  <a:gd name="T82" fmla="*/ 5023 w 5066"/>
                  <a:gd name="T83" fmla="*/ 659 h 2040"/>
                  <a:gd name="T84" fmla="*/ 5007 w 5066"/>
                  <a:gd name="T85" fmla="*/ 634 h 2040"/>
                  <a:gd name="T86" fmla="*/ 4986 w 5066"/>
                  <a:gd name="T87" fmla="*/ 608 h 2040"/>
                  <a:gd name="T88" fmla="*/ 4974 w 5066"/>
                  <a:gd name="T89" fmla="*/ 534 h 2040"/>
                  <a:gd name="T90" fmla="*/ 4965 w 5066"/>
                  <a:gd name="T91" fmla="*/ 471 h 2040"/>
                  <a:gd name="T92" fmla="*/ 4940 w 5066"/>
                  <a:gd name="T93" fmla="*/ 430 h 2040"/>
                  <a:gd name="T94" fmla="*/ 4911 w 5066"/>
                  <a:gd name="T95" fmla="*/ 383 h 2040"/>
                  <a:gd name="T96" fmla="*/ 4894 w 5066"/>
                  <a:gd name="T97" fmla="*/ 342 h 2040"/>
                  <a:gd name="T98" fmla="*/ 4882 w 5066"/>
                  <a:gd name="T99" fmla="*/ 300 h 2040"/>
                  <a:gd name="T100" fmla="*/ 4853 w 5066"/>
                  <a:gd name="T101" fmla="*/ 270 h 2040"/>
                  <a:gd name="T102" fmla="*/ 4815 w 5066"/>
                  <a:gd name="T103" fmla="*/ 246 h 2040"/>
                  <a:gd name="T104" fmla="*/ 4794 w 5066"/>
                  <a:gd name="T105" fmla="*/ 213 h 2040"/>
                  <a:gd name="T106" fmla="*/ 4782 w 5066"/>
                  <a:gd name="T107" fmla="*/ 171 h 2040"/>
                  <a:gd name="T108" fmla="*/ 4735 w 5066"/>
                  <a:gd name="T109" fmla="*/ 141 h 2040"/>
                  <a:gd name="T110" fmla="*/ 4681 w 5066"/>
                  <a:gd name="T111" fmla="*/ 121 h 2040"/>
                  <a:gd name="T112" fmla="*/ 4651 w 5066"/>
                  <a:gd name="T113" fmla="*/ 79 h 2040"/>
                  <a:gd name="T114" fmla="*/ 4627 w 5066"/>
                  <a:gd name="T115" fmla="*/ 33 h 20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66" h="2040">
                    <a:moveTo>
                      <a:pt x="4627" y="0"/>
                    </a:moveTo>
                    <a:lnTo>
                      <a:pt x="2893" y="304"/>
                    </a:lnTo>
                    <a:lnTo>
                      <a:pt x="2294" y="792"/>
                    </a:lnTo>
                    <a:lnTo>
                      <a:pt x="886" y="846"/>
                    </a:lnTo>
                    <a:lnTo>
                      <a:pt x="184" y="1314"/>
                    </a:lnTo>
                    <a:lnTo>
                      <a:pt x="180" y="1318"/>
                    </a:lnTo>
                    <a:lnTo>
                      <a:pt x="164" y="1326"/>
                    </a:lnTo>
                    <a:lnTo>
                      <a:pt x="138" y="1335"/>
                    </a:lnTo>
                    <a:lnTo>
                      <a:pt x="113" y="1351"/>
                    </a:lnTo>
                    <a:lnTo>
                      <a:pt x="80" y="1372"/>
                    </a:lnTo>
                    <a:lnTo>
                      <a:pt x="54" y="1393"/>
                    </a:lnTo>
                    <a:lnTo>
                      <a:pt x="29" y="1423"/>
                    </a:lnTo>
                    <a:lnTo>
                      <a:pt x="9" y="1456"/>
                    </a:lnTo>
                    <a:lnTo>
                      <a:pt x="0" y="1489"/>
                    </a:lnTo>
                    <a:lnTo>
                      <a:pt x="5" y="1526"/>
                    </a:lnTo>
                    <a:lnTo>
                      <a:pt x="17" y="1564"/>
                    </a:lnTo>
                    <a:lnTo>
                      <a:pt x="34" y="1597"/>
                    </a:lnTo>
                    <a:lnTo>
                      <a:pt x="54" y="1622"/>
                    </a:lnTo>
                    <a:lnTo>
                      <a:pt x="72" y="1648"/>
                    </a:lnTo>
                    <a:lnTo>
                      <a:pt x="92" y="1669"/>
                    </a:lnTo>
                    <a:lnTo>
                      <a:pt x="113" y="1681"/>
                    </a:lnTo>
                    <a:lnTo>
                      <a:pt x="130" y="1693"/>
                    </a:lnTo>
                    <a:lnTo>
                      <a:pt x="142" y="1702"/>
                    </a:lnTo>
                    <a:lnTo>
                      <a:pt x="150" y="1706"/>
                    </a:lnTo>
                    <a:lnTo>
                      <a:pt x="155" y="1710"/>
                    </a:lnTo>
                    <a:lnTo>
                      <a:pt x="150" y="1710"/>
                    </a:lnTo>
                    <a:lnTo>
                      <a:pt x="146" y="1714"/>
                    </a:lnTo>
                    <a:lnTo>
                      <a:pt x="142" y="1718"/>
                    </a:lnTo>
                    <a:lnTo>
                      <a:pt x="138" y="1726"/>
                    </a:lnTo>
                    <a:lnTo>
                      <a:pt x="134" y="1739"/>
                    </a:lnTo>
                    <a:lnTo>
                      <a:pt x="134" y="1751"/>
                    </a:lnTo>
                    <a:lnTo>
                      <a:pt x="134" y="1769"/>
                    </a:lnTo>
                    <a:lnTo>
                      <a:pt x="134" y="1789"/>
                    </a:lnTo>
                    <a:lnTo>
                      <a:pt x="142" y="1814"/>
                    </a:lnTo>
                    <a:lnTo>
                      <a:pt x="150" y="1839"/>
                    </a:lnTo>
                    <a:lnTo>
                      <a:pt x="160" y="1856"/>
                    </a:lnTo>
                    <a:lnTo>
                      <a:pt x="168" y="1872"/>
                    </a:lnTo>
                    <a:lnTo>
                      <a:pt x="176" y="1886"/>
                    </a:lnTo>
                    <a:lnTo>
                      <a:pt x="184" y="1894"/>
                    </a:lnTo>
                    <a:lnTo>
                      <a:pt x="197" y="1898"/>
                    </a:lnTo>
                    <a:lnTo>
                      <a:pt x="201" y="1902"/>
                    </a:lnTo>
                    <a:lnTo>
                      <a:pt x="209" y="1902"/>
                    </a:lnTo>
                    <a:lnTo>
                      <a:pt x="213" y="1902"/>
                    </a:lnTo>
                    <a:lnTo>
                      <a:pt x="213" y="1906"/>
                    </a:lnTo>
                    <a:lnTo>
                      <a:pt x="209" y="1910"/>
                    </a:lnTo>
                    <a:lnTo>
                      <a:pt x="209" y="1914"/>
                    </a:lnTo>
                    <a:lnTo>
                      <a:pt x="209" y="1919"/>
                    </a:lnTo>
                    <a:lnTo>
                      <a:pt x="205" y="1931"/>
                    </a:lnTo>
                    <a:lnTo>
                      <a:pt x="205" y="1943"/>
                    </a:lnTo>
                    <a:lnTo>
                      <a:pt x="205" y="1960"/>
                    </a:lnTo>
                    <a:lnTo>
                      <a:pt x="205" y="1981"/>
                    </a:lnTo>
                    <a:lnTo>
                      <a:pt x="209" y="2006"/>
                    </a:lnTo>
                    <a:lnTo>
                      <a:pt x="209" y="2011"/>
                    </a:lnTo>
                    <a:lnTo>
                      <a:pt x="209" y="2015"/>
                    </a:lnTo>
                    <a:lnTo>
                      <a:pt x="209" y="2019"/>
                    </a:lnTo>
                    <a:lnTo>
                      <a:pt x="213" y="2023"/>
                    </a:lnTo>
                    <a:lnTo>
                      <a:pt x="213" y="2027"/>
                    </a:lnTo>
                    <a:lnTo>
                      <a:pt x="213" y="2031"/>
                    </a:lnTo>
                    <a:lnTo>
                      <a:pt x="213" y="2035"/>
                    </a:lnTo>
                    <a:lnTo>
                      <a:pt x="213" y="2040"/>
                    </a:lnTo>
                    <a:lnTo>
                      <a:pt x="242" y="1972"/>
                    </a:lnTo>
                    <a:lnTo>
                      <a:pt x="280" y="1910"/>
                    </a:lnTo>
                    <a:lnTo>
                      <a:pt x="326" y="1856"/>
                    </a:lnTo>
                    <a:lnTo>
                      <a:pt x="377" y="1802"/>
                    </a:lnTo>
                    <a:lnTo>
                      <a:pt x="435" y="1755"/>
                    </a:lnTo>
                    <a:lnTo>
                      <a:pt x="493" y="1710"/>
                    </a:lnTo>
                    <a:lnTo>
                      <a:pt x="556" y="1673"/>
                    </a:lnTo>
                    <a:lnTo>
                      <a:pt x="618" y="1634"/>
                    </a:lnTo>
                    <a:lnTo>
                      <a:pt x="681" y="1601"/>
                    </a:lnTo>
                    <a:lnTo>
                      <a:pt x="749" y="1572"/>
                    </a:lnTo>
                    <a:lnTo>
                      <a:pt x="841" y="1539"/>
                    </a:lnTo>
                    <a:lnTo>
                      <a:pt x="937" y="1522"/>
                    </a:lnTo>
                    <a:lnTo>
                      <a:pt x="1033" y="1514"/>
                    </a:lnTo>
                    <a:lnTo>
                      <a:pt x="1129" y="1514"/>
                    </a:lnTo>
                    <a:lnTo>
                      <a:pt x="1225" y="1518"/>
                    </a:lnTo>
                    <a:lnTo>
                      <a:pt x="1325" y="1526"/>
                    </a:lnTo>
                    <a:lnTo>
                      <a:pt x="1425" y="1530"/>
                    </a:lnTo>
                    <a:lnTo>
                      <a:pt x="1526" y="1530"/>
                    </a:lnTo>
                    <a:lnTo>
                      <a:pt x="1626" y="1522"/>
                    </a:lnTo>
                    <a:lnTo>
                      <a:pt x="1722" y="1501"/>
                    </a:lnTo>
                    <a:lnTo>
                      <a:pt x="1764" y="1489"/>
                    </a:lnTo>
                    <a:lnTo>
                      <a:pt x="1802" y="1472"/>
                    </a:lnTo>
                    <a:lnTo>
                      <a:pt x="1839" y="1452"/>
                    </a:lnTo>
                    <a:lnTo>
                      <a:pt x="1873" y="1427"/>
                    </a:lnTo>
                    <a:lnTo>
                      <a:pt x="1906" y="1405"/>
                    </a:lnTo>
                    <a:lnTo>
                      <a:pt x="1940" y="1380"/>
                    </a:lnTo>
                    <a:lnTo>
                      <a:pt x="1973" y="1360"/>
                    </a:lnTo>
                    <a:lnTo>
                      <a:pt x="2010" y="1339"/>
                    </a:lnTo>
                    <a:lnTo>
                      <a:pt x="2044" y="1326"/>
                    </a:lnTo>
                    <a:lnTo>
                      <a:pt x="2082" y="1318"/>
                    </a:lnTo>
                    <a:lnTo>
                      <a:pt x="2132" y="1306"/>
                    </a:lnTo>
                    <a:lnTo>
                      <a:pt x="2178" y="1297"/>
                    </a:lnTo>
                    <a:lnTo>
                      <a:pt x="2224" y="1280"/>
                    </a:lnTo>
                    <a:lnTo>
                      <a:pt x="2270" y="1263"/>
                    </a:lnTo>
                    <a:lnTo>
                      <a:pt x="2311" y="1247"/>
                    </a:lnTo>
                    <a:lnTo>
                      <a:pt x="2357" y="1226"/>
                    </a:lnTo>
                    <a:lnTo>
                      <a:pt x="2399" y="1206"/>
                    </a:lnTo>
                    <a:lnTo>
                      <a:pt x="2441" y="1180"/>
                    </a:lnTo>
                    <a:lnTo>
                      <a:pt x="2482" y="1155"/>
                    </a:lnTo>
                    <a:lnTo>
                      <a:pt x="2525" y="1130"/>
                    </a:lnTo>
                    <a:lnTo>
                      <a:pt x="2579" y="1101"/>
                    </a:lnTo>
                    <a:lnTo>
                      <a:pt x="2637" y="1075"/>
                    </a:lnTo>
                    <a:lnTo>
                      <a:pt x="2692" y="1051"/>
                    </a:lnTo>
                    <a:lnTo>
                      <a:pt x="2750" y="1034"/>
                    </a:lnTo>
                    <a:lnTo>
                      <a:pt x="2809" y="1013"/>
                    </a:lnTo>
                    <a:lnTo>
                      <a:pt x="2867" y="997"/>
                    </a:lnTo>
                    <a:lnTo>
                      <a:pt x="2926" y="980"/>
                    </a:lnTo>
                    <a:lnTo>
                      <a:pt x="2985" y="959"/>
                    </a:lnTo>
                    <a:lnTo>
                      <a:pt x="3043" y="938"/>
                    </a:lnTo>
                    <a:lnTo>
                      <a:pt x="3097" y="913"/>
                    </a:lnTo>
                    <a:lnTo>
                      <a:pt x="3130" y="897"/>
                    </a:lnTo>
                    <a:lnTo>
                      <a:pt x="3169" y="888"/>
                    </a:lnTo>
                    <a:lnTo>
                      <a:pt x="3202" y="880"/>
                    </a:lnTo>
                    <a:lnTo>
                      <a:pt x="3239" y="876"/>
                    </a:lnTo>
                    <a:lnTo>
                      <a:pt x="3273" y="872"/>
                    </a:lnTo>
                    <a:lnTo>
                      <a:pt x="3310" y="868"/>
                    </a:lnTo>
                    <a:lnTo>
                      <a:pt x="3348" y="864"/>
                    </a:lnTo>
                    <a:lnTo>
                      <a:pt x="3386" y="859"/>
                    </a:lnTo>
                    <a:lnTo>
                      <a:pt x="3423" y="855"/>
                    </a:lnTo>
                    <a:lnTo>
                      <a:pt x="3457" y="846"/>
                    </a:lnTo>
                    <a:lnTo>
                      <a:pt x="3473" y="838"/>
                    </a:lnTo>
                    <a:lnTo>
                      <a:pt x="3490" y="829"/>
                    </a:lnTo>
                    <a:lnTo>
                      <a:pt x="3506" y="817"/>
                    </a:lnTo>
                    <a:lnTo>
                      <a:pt x="3523" y="805"/>
                    </a:lnTo>
                    <a:lnTo>
                      <a:pt x="3536" y="792"/>
                    </a:lnTo>
                    <a:lnTo>
                      <a:pt x="3553" y="780"/>
                    </a:lnTo>
                    <a:lnTo>
                      <a:pt x="3565" y="772"/>
                    </a:lnTo>
                    <a:lnTo>
                      <a:pt x="3582" y="763"/>
                    </a:lnTo>
                    <a:lnTo>
                      <a:pt x="3598" y="755"/>
                    </a:lnTo>
                    <a:lnTo>
                      <a:pt x="3615" y="755"/>
                    </a:lnTo>
                    <a:lnTo>
                      <a:pt x="3661" y="751"/>
                    </a:lnTo>
                    <a:lnTo>
                      <a:pt x="3703" y="743"/>
                    </a:lnTo>
                    <a:lnTo>
                      <a:pt x="3741" y="725"/>
                    </a:lnTo>
                    <a:lnTo>
                      <a:pt x="3778" y="709"/>
                    </a:lnTo>
                    <a:lnTo>
                      <a:pt x="3816" y="688"/>
                    </a:lnTo>
                    <a:lnTo>
                      <a:pt x="3854" y="667"/>
                    </a:lnTo>
                    <a:lnTo>
                      <a:pt x="3891" y="647"/>
                    </a:lnTo>
                    <a:lnTo>
                      <a:pt x="3925" y="626"/>
                    </a:lnTo>
                    <a:lnTo>
                      <a:pt x="3966" y="608"/>
                    </a:lnTo>
                    <a:lnTo>
                      <a:pt x="4005" y="596"/>
                    </a:lnTo>
                    <a:lnTo>
                      <a:pt x="4017" y="596"/>
                    </a:lnTo>
                    <a:lnTo>
                      <a:pt x="4042" y="592"/>
                    </a:lnTo>
                    <a:lnTo>
                      <a:pt x="4071" y="592"/>
                    </a:lnTo>
                    <a:lnTo>
                      <a:pt x="4105" y="588"/>
                    </a:lnTo>
                    <a:lnTo>
                      <a:pt x="4146" y="583"/>
                    </a:lnTo>
                    <a:lnTo>
                      <a:pt x="4183" y="579"/>
                    </a:lnTo>
                    <a:lnTo>
                      <a:pt x="4226" y="571"/>
                    </a:lnTo>
                    <a:lnTo>
                      <a:pt x="4263" y="567"/>
                    </a:lnTo>
                    <a:lnTo>
                      <a:pt x="4297" y="559"/>
                    </a:lnTo>
                    <a:lnTo>
                      <a:pt x="4326" y="546"/>
                    </a:lnTo>
                    <a:lnTo>
                      <a:pt x="4385" y="526"/>
                    </a:lnTo>
                    <a:lnTo>
                      <a:pt x="4439" y="513"/>
                    </a:lnTo>
                    <a:lnTo>
                      <a:pt x="4485" y="509"/>
                    </a:lnTo>
                    <a:lnTo>
                      <a:pt x="4530" y="509"/>
                    </a:lnTo>
                    <a:lnTo>
                      <a:pt x="4569" y="513"/>
                    </a:lnTo>
                    <a:lnTo>
                      <a:pt x="4606" y="521"/>
                    </a:lnTo>
                    <a:lnTo>
                      <a:pt x="4635" y="538"/>
                    </a:lnTo>
                    <a:lnTo>
                      <a:pt x="4660" y="550"/>
                    </a:lnTo>
                    <a:lnTo>
                      <a:pt x="4677" y="571"/>
                    </a:lnTo>
                    <a:lnTo>
                      <a:pt x="4690" y="592"/>
                    </a:lnTo>
                    <a:lnTo>
                      <a:pt x="4690" y="588"/>
                    </a:lnTo>
                    <a:lnTo>
                      <a:pt x="4698" y="583"/>
                    </a:lnTo>
                    <a:lnTo>
                      <a:pt x="4710" y="588"/>
                    </a:lnTo>
                    <a:lnTo>
                      <a:pt x="4727" y="588"/>
                    </a:lnTo>
                    <a:lnTo>
                      <a:pt x="4747" y="596"/>
                    </a:lnTo>
                    <a:lnTo>
                      <a:pt x="4769" y="600"/>
                    </a:lnTo>
                    <a:lnTo>
                      <a:pt x="4790" y="608"/>
                    </a:lnTo>
                    <a:lnTo>
                      <a:pt x="4810" y="617"/>
                    </a:lnTo>
                    <a:lnTo>
                      <a:pt x="4831" y="630"/>
                    </a:lnTo>
                    <a:lnTo>
                      <a:pt x="4844" y="638"/>
                    </a:lnTo>
                    <a:lnTo>
                      <a:pt x="4857" y="651"/>
                    </a:lnTo>
                    <a:lnTo>
                      <a:pt x="4869" y="663"/>
                    </a:lnTo>
                    <a:lnTo>
                      <a:pt x="4878" y="680"/>
                    </a:lnTo>
                    <a:lnTo>
                      <a:pt x="4890" y="692"/>
                    </a:lnTo>
                    <a:lnTo>
                      <a:pt x="4898" y="704"/>
                    </a:lnTo>
                    <a:lnTo>
                      <a:pt x="4907" y="717"/>
                    </a:lnTo>
                    <a:lnTo>
                      <a:pt x="4911" y="729"/>
                    </a:lnTo>
                    <a:lnTo>
                      <a:pt x="4915" y="738"/>
                    </a:lnTo>
                    <a:lnTo>
                      <a:pt x="4919" y="743"/>
                    </a:lnTo>
                    <a:lnTo>
                      <a:pt x="4919" y="747"/>
                    </a:lnTo>
                    <a:lnTo>
                      <a:pt x="4923" y="747"/>
                    </a:lnTo>
                    <a:lnTo>
                      <a:pt x="4927" y="751"/>
                    </a:lnTo>
                    <a:lnTo>
                      <a:pt x="4940" y="755"/>
                    </a:lnTo>
                    <a:lnTo>
                      <a:pt x="4957" y="759"/>
                    </a:lnTo>
                    <a:lnTo>
                      <a:pt x="4974" y="767"/>
                    </a:lnTo>
                    <a:lnTo>
                      <a:pt x="4994" y="780"/>
                    </a:lnTo>
                    <a:lnTo>
                      <a:pt x="5011" y="796"/>
                    </a:lnTo>
                    <a:lnTo>
                      <a:pt x="5032" y="817"/>
                    </a:lnTo>
                    <a:lnTo>
                      <a:pt x="5049" y="838"/>
                    </a:lnTo>
                    <a:lnTo>
                      <a:pt x="5066" y="864"/>
                    </a:lnTo>
                    <a:lnTo>
                      <a:pt x="5062" y="855"/>
                    </a:lnTo>
                    <a:lnTo>
                      <a:pt x="5062" y="834"/>
                    </a:lnTo>
                    <a:lnTo>
                      <a:pt x="5062" y="817"/>
                    </a:lnTo>
                    <a:lnTo>
                      <a:pt x="5062" y="805"/>
                    </a:lnTo>
                    <a:lnTo>
                      <a:pt x="5057" y="792"/>
                    </a:lnTo>
                    <a:lnTo>
                      <a:pt x="5053" y="784"/>
                    </a:lnTo>
                    <a:lnTo>
                      <a:pt x="5049" y="776"/>
                    </a:lnTo>
                    <a:lnTo>
                      <a:pt x="5045" y="767"/>
                    </a:lnTo>
                    <a:lnTo>
                      <a:pt x="5045" y="763"/>
                    </a:lnTo>
                    <a:lnTo>
                      <a:pt x="5041" y="751"/>
                    </a:lnTo>
                    <a:lnTo>
                      <a:pt x="5037" y="743"/>
                    </a:lnTo>
                    <a:lnTo>
                      <a:pt x="5037" y="733"/>
                    </a:lnTo>
                    <a:lnTo>
                      <a:pt x="5037" y="725"/>
                    </a:lnTo>
                    <a:lnTo>
                      <a:pt x="5037" y="717"/>
                    </a:lnTo>
                    <a:lnTo>
                      <a:pt x="5032" y="709"/>
                    </a:lnTo>
                    <a:lnTo>
                      <a:pt x="5032" y="700"/>
                    </a:lnTo>
                    <a:lnTo>
                      <a:pt x="5032" y="688"/>
                    </a:lnTo>
                    <a:lnTo>
                      <a:pt x="5028" y="680"/>
                    </a:lnTo>
                    <a:lnTo>
                      <a:pt x="5028" y="671"/>
                    </a:lnTo>
                    <a:lnTo>
                      <a:pt x="5023" y="659"/>
                    </a:lnTo>
                    <a:lnTo>
                      <a:pt x="5019" y="651"/>
                    </a:lnTo>
                    <a:lnTo>
                      <a:pt x="5015" y="647"/>
                    </a:lnTo>
                    <a:lnTo>
                      <a:pt x="5011" y="642"/>
                    </a:lnTo>
                    <a:lnTo>
                      <a:pt x="5011" y="638"/>
                    </a:lnTo>
                    <a:lnTo>
                      <a:pt x="5007" y="634"/>
                    </a:lnTo>
                    <a:lnTo>
                      <a:pt x="5003" y="630"/>
                    </a:lnTo>
                    <a:lnTo>
                      <a:pt x="4999" y="622"/>
                    </a:lnTo>
                    <a:lnTo>
                      <a:pt x="4994" y="617"/>
                    </a:lnTo>
                    <a:lnTo>
                      <a:pt x="4990" y="612"/>
                    </a:lnTo>
                    <a:lnTo>
                      <a:pt x="4986" y="608"/>
                    </a:lnTo>
                    <a:lnTo>
                      <a:pt x="4986" y="600"/>
                    </a:lnTo>
                    <a:lnTo>
                      <a:pt x="4978" y="583"/>
                    </a:lnTo>
                    <a:lnTo>
                      <a:pt x="4978" y="563"/>
                    </a:lnTo>
                    <a:lnTo>
                      <a:pt x="4974" y="550"/>
                    </a:lnTo>
                    <a:lnTo>
                      <a:pt x="4974" y="534"/>
                    </a:lnTo>
                    <a:lnTo>
                      <a:pt x="4970" y="517"/>
                    </a:lnTo>
                    <a:lnTo>
                      <a:pt x="4970" y="504"/>
                    </a:lnTo>
                    <a:lnTo>
                      <a:pt x="4970" y="492"/>
                    </a:lnTo>
                    <a:lnTo>
                      <a:pt x="4965" y="483"/>
                    </a:lnTo>
                    <a:lnTo>
                      <a:pt x="4965" y="471"/>
                    </a:lnTo>
                    <a:lnTo>
                      <a:pt x="4961" y="463"/>
                    </a:lnTo>
                    <a:lnTo>
                      <a:pt x="4957" y="454"/>
                    </a:lnTo>
                    <a:lnTo>
                      <a:pt x="4953" y="446"/>
                    </a:lnTo>
                    <a:lnTo>
                      <a:pt x="4945" y="438"/>
                    </a:lnTo>
                    <a:lnTo>
                      <a:pt x="4940" y="430"/>
                    </a:lnTo>
                    <a:lnTo>
                      <a:pt x="4936" y="417"/>
                    </a:lnTo>
                    <a:lnTo>
                      <a:pt x="4927" y="409"/>
                    </a:lnTo>
                    <a:lnTo>
                      <a:pt x="4923" y="401"/>
                    </a:lnTo>
                    <a:lnTo>
                      <a:pt x="4919" y="391"/>
                    </a:lnTo>
                    <a:lnTo>
                      <a:pt x="4911" y="383"/>
                    </a:lnTo>
                    <a:lnTo>
                      <a:pt x="4907" y="375"/>
                    </a:lnTo>
                    <a:lnTo>
                      <a:pt x="4902" y="366"/>
                    </a:lnTo>
                    <a:lnTo>
                      <a:pt x="4898" y="358"/>
                    </a:lnTo>
                    <a:lnTo>
                      <a:pt x="4898" y="350"/>
                    </a:lnTo>
                    <a:lnTo>
                      <a:pt x="4894" y="342"/>
                    </a:lnTo>
                    <a:lnTo>
                      <a:pt x="4894" y="333"/>
                    </a:lnTo>
                    <a:lnTo>
                      <a:pt x="4890" y="325"/>
                    </a:lnTo>
                    <a:lnTo>
                      <a:pt x="4890" y="317"/>
                    </a:lnTo>
                    <a:lnTo>
                      <a:pt x="4886" y="309"/>
                    </a:lnTo>
                    <a:lnTo>
                      <a:pt x="4882" y="300"/>
                    </a:lnTo>
                    <a:lnTo>
                      <a:pt x="4878" y="292"/>
                    </a:lnTo>
                    <a:lnTo>
                      <a:pt x="4874" y="284"/>
                    </a:lnTo>
                    <a:lnTo>
                      <a:pt x="4869" y="280"/>
                    </a:lnTo>
                    <a:lnTo>
                      <a:pt x="4861" y="275"/>
                    </a:lnTo>
                    <a:lnTo>
                      <a:pt x="4853" y="270"/>
                    </a:lnTo>
                    <a:lnTo>
                      <a:pt x="4844" y="266"/>
                    </a:lnTo>
                    <a:lnTo>
                      <a:pt x="4835" y="258"/>
                    </a:lnTo>
                    <a:lnTo>
                      <a:pt x="4827" y="254"/>
                    </a:lnTo>
                    <a:lnTo>
                      <a:pt x="4819" y="250"/>
                    </a:lnTo>
                    <a:lnTo>
                      <a:pt x="4815" y="246"/>
                    </a:lnTo>
                    <a:lnTo>
                      <a:pt x="4810" y="241"/>
                    </a:lnTo>
                    <a:lnTo>
                      <a:pt x="4806" y="233"/>
                    </a:lnTo>
                    <a:lnTo>
                      <a:pt x="4802" y="225"/>
                    </a:lnTo>
                    <a:lnTo>
                      <a:pt x="4798" y="221"/>
                    </a:lnTo>
                    <a:lnTo>
                      <a:pt x="4794" y="213"/>
                    </a:lnTo>
                    <a:lnTo>
                      <a:pt x="4794" y="204"/>
                    </a:lnTo>
                    <a:lnTo>
                      <a:pt x="4790" y="196"/>
                    </a:lnTo>
                    <a:lnTo>
                      <a:pt x="4790" y="188"/>
                    </a:lnTo>
                    <a:lnTo>
                      <a:pt x="4786" y="179"/>
                    </a:lnTo>
                    <a:lnTo>
                      <a:pt x="4782" y="171"/>
                    </a:lnTo>
                    <a:lnTo>
                      <a:pt x="4777" y="167"/>
                    </a:lnTo>
                    <a:lnTo>
                      <a:pt x="4769" y="158"/>
                    </a:lnTo>
                    <a:lnTo>
                      <a:pt x="4757" y="149"/>
                    </a:lnTo>
                    <a:lnTo>
                      <a:pt x="4747" y="145"/>
                    </a:lnTo>
                    <a:lnTo>
                      <a:pt x="4735" y="141"/>
                    </a:lnTo>
                    <a:lnTo>
                      <a:pt x="4727" y="137"/>
                    </a:lnTo>
                    <a:lnTo>
                      <a:pt x="4714" y="133"/>
                    </a:lnTo>
                    <a:lnTo>
                      <a:pt x="4702" y="129"/>
                    </a:lnTo>
                    <a:lnTo>
                      <a:pt x="4694" y="125"/>
                    </a:lnTo>
                    <a:lnTo>
                      <a:pt x="4681" y="121"/>
                    </a:lnTo>
                    <a:lnTo>
                      <a:pt x="4673" y="112"/>
                    </a:lnTo>
                    <a:lnTo>
                      <a:pt x="4669" y="104"/>
                    </a:lnTo>
                    <a:lnTo>
                      <a:pt x="4665" y="100"/>
                    </a:lnTo>
                    <a:lnTo>
                      <a:pt x="4656" y="87"/>
                    </a:lnTo>
                    <a:lnTo>
                      <a:pt x="4651" y="79"/>
                    </a:lnTo>
                    <a:lnTo>
                      <a:pt x="4647" y="71"/>
                    </a:lnTo>
                    <a:lnTo>
                      <a:pt x="4639" y="59"/>
                    </a:lnTo>
                    <a:lnTo>
                      <a:pt x="4635" y="50"/>
                    </a:lnTo>
                    <a:lnTo>
                      <a:pt x="4631" y="41"/>
                    </a:lnTo>
                    <a:lnTo>
                      <a:pt x="4627" y="33"/>
                    </a:lnTo>
                    <a:lnTo>
                      <a:pt x="4618" y="24"/>
                    </a:lnTo>
                    <a:lnTo>
                      <a:pt x="4627" y="0"/>
                    </a:lnTo>
                    <a:close/>
                  </a:path>
                </a:pathLst>
              </a:custGeom>
              <a:solidFill>
                <a:srgbClr val="FF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44" name="Freeform 20"/>
              <p:cNvSpPr>
                <a:spLocks/>
              </p:cNvSpPr>
              <p:nvPr/>
            </p:nvSpPr>
            <p:spPr bwMode="auto">
              <a:xfrm>
                <a:off x="1790" y="2069"/>
                <a:ext cx="127" cy="33"/>
              </a:xfrm>
              <a:custGeom>
                <a:avLst/>
                <a:gdLst>
                  <a:gd name="T0" fmla="*/ 159 w 4080"/>
                  <a:gd name="T1" fmla="*/ 876 h 1059"/>
                  <a:gd name="T2" fmla="*/ 280 w 4080"/>
                  <a:gd name="T3" fmla="*/ 964 h 1059"/>
                  <a:gd name="T4" fmla="*/ 394 w 4080"/>
                  <a:gd name="T5" fmla="*/ 1013 h 1059"/>
                  <a:gd name="T6" fmla="*/ 564 w 4080"/>
                  <a:gd name="T7" fmla="*/ 1022 h 1059"/>
                  <a:gd name="T8" fmla="*/ 728 w 4080"/>
                  <a:gd name="T9" fmla="*/ 1026 h 1059"/>
                  <a:gd name="T10" fmla="*/ 891 w 4080"/>
                  <a:gd name="T11" fmla="*/ 1038 h 1059"/>
                  <a:gd name="T12" fmla="*/ 1016 w 4080"/>
                  <a:gd name="T13" fmla="*/ 993 h 1059"/>
                  <a:gd name="T14" fmla="*/ 1175 w 4080"/>
                  <a:gd name="T15" fmla="*/ 1034 h 1059"/>
                  <a:gd name="T16" fmla="*/ 1300 w 4080"/>
                  <a:gd name="T17" fmla="*/ 980 h 1059"/>
                  <a:gd name="T18" fmla="*/ 1409 w 4080"/>
                  <a:gd name="T19" fmla="*/ 993 h 1059"/>
                  <a:gd name="T20" fmla="*/ 1543 w 4080"/>
                  <a:gd name="T21" fmla="*/ 960 h 1059"/>
                  <a:gd name="T22" fmla="*/ 1731 w 4080"/>
                  <a:gd name="T23" fmla="*/ 964 h 1059"/>
                  <a:gd name="T24" fmla="*/ 1907 w 4080"/>
                  <a:gd name="T25" fmla="*/ 921 h 1059"/>
                  <a:gd name="T26" fmla="*/ 2048 w 4080"/>
                  <a:gd name="T27" fmla="*/ 909 h 1059"/>
                  <a:gd name="T28" fmla="*/ 2203 w 4080"/>
                  <a:gd name="T29" fmla="*/ 884 h 1059"/>
                  <a:gd name="T30" fmla="*/ 2371 w 4080"/>
                  <a:gd name="T31" fmla="*/ 843 h 1059"/>
                  <a:gd name="T32" fmla="*/ 2520 w 4080"/>
                  <a:gd name="T33" fmla="*/ 796 h 1059"/>
                  <a:gd name="T34" fmla="*/ 2671 w 4080"/>
                  <a:gd name="T35" fmla="*/ 780 h 1059"/>
                  <a:gd name="T36" fmla="*/ 2772 w 4080"/>
                  <a:gd name="T37" fmla="*/ 755 h 1059"/>
                  <a:gd name="T38" fmla="*/ 2863 w 4080"/>
                  <a:gd name="T39" fmla="*/ 696 h 1059"/>
                  <a:gd name="T40" fmla="*/ 2947 w 4080"/>
                  <a:gd name="T41" fmla="*/ 675 h 1059"/>
                  <a:gd name="T42" fmla="*/ 3039 w 4080"/>
                  <a:gd name="T43" fmla="*/ 647 h 1059"/>
                  <a:gd name="T44" fmla="*/ 3127 w 4080"/>
                  <a:gd name="T45" fmla="*/ 584 h 1059"/>
                  <a:gd name="T46" fmla="*/ 3207 w 4080"/>
                  <a:gd name="T47" fmla="*/ 522 h 1059"/>
                  <a:gd name="T48" fmla="*/ 3293 w 4080"/>
                  <a:gd name="T49" fmla="*/ 501 h 1059"/>
                  <a:gd name="T50" fmla="*/ 3436 w 4080"/>
                  <a:gd name="T51" fmla="*/ 450 h 1059"/>
                  <a:gd name="T52" fmla="*/ 3540 w 4080"/>
                  <a:gd name="T53" fmla="*/ 375 h 1059"/>
                  <a:gd name="T54" fmla="*/ 3679 w 4080"/>
                  <a:gd name="T55" fmla="*/ 346 h 1059"/>
                  <a:gd name="T56" fmla="*/ 3733 w 4080"/>
                  <a:gd name="T57" fmla="*/ 296 h 1059"/>
                  <a:gd name="T58" fmla="*/ 3837 w 4080"/>
                  <a:gd name="T59" fmla="*/ 267 h 1059"/>
                  <a:gd name="T60" fmla="*/ 3916 w 4080"/>
                  <a:gd name="T61" fmla="*/ 171 h 1059"/>
                  <a:gd name="T62" fmla="*/ 3992 w 4080"/>
                  <a:gd name="T63" fmla="*/ 116 h 1059"/>
                  <a:gd name="T64" fmla="*/ 4051 w 4080"/>
                  <a:gd name="T65" fmla="*/ 63 h 1059"/>
                  <a:gd name="T66" fmla="*/ 4076 w 4080"/>
                  <a:gd name="T67" fmla="*/ 16 h 1059"/>
                  <a:gd name="T68" fmla="*/ 3996 w 4080"/>
                  <a:gd name="T69" fmla="*/ 63 h 1059"/>
                  <a:gd name="T70" fmla="*/ 3749 w 4080"/>
                  <a:gd name="T71" fmla="*/ 163 h 1059"/>
                  <a:gd name="T72" fmla="*/ 3557 w 4080"/>
                  <a:gd name="T73" fmla="*/ 258 h 1059"/>
                  <a:gd name="T74" fmla="*/ 3369 w 4080"/>
                  <a:gd name="T75" fmla="*/ 329 h 1059"/>
                  <a:gd name="T76" fmla="*/ 3177 w 4080"/>
                  <a:gd name="T77" fmla="*/ 346 h 1059"/>
                  <a:gd name="T78" fmla="*/ 3080 w 4080"/>
                  <a:gd name="T79" fmla="*/ 413 h 1059"/>
                  <a:gd name="T80" fmla="*/ 2796 w 4080"/>
                  <a:gd name="T81" fmla="*/ 505 h 1059"/>
                  <a:gd name="T82" fmla="*/ 2579 w 4080"/>
                  <a:gd name="T83" fmla="*/ 559 h 1059"/>
                  <a:gd name="T84" fmla="*/ 2420 w 4080"/>
                  <a:gd name="T85" fmla="*/ 575 h 1059"/>
                  <a:gd name="T86" fmla="*/ 2274 w 4080"/>
                  <a:gd name="T87" fmla="*/ 567 h 1059"/>
                  <a:gd name="T88" fmla="*/ 2203 w 4080"/>
                  <a:gd name="T89" fmla="*/ 567 h 1059"/>
                  <a:gd name="T90" fmla="*/ 2082 w 4080"/>
                  <a:gd name="T91" fmla="*/ 609 h 1059"/>
                  <a:gd name="T92" fmla="*/ 1940 w 4080"/>
                  <a:gd name="T93" fmla="*/ 634 h 1059"/>
                  <a:gd name="T94" fmla="*/ 1672 w 4080"/>
                  <a:gd name="T95" fmla="*/ 626 h 1059"/>
                  <a:gd name="T96" fmla="*/ 1610 w 4080"/>
                  <a:gd name="T97" fmla="*/ 671 h 1059"/>
                  <a:gd name="T98" fmla="*/ 1443 w 4080"/>
                  <a:gd name="T99" fmla="*/ 671 h 1059"/>
                  <a:gd name="T100" fmla="*/ 1359 w 4080"/>
                  <a:gd name="T101" fmla="*/ 709 h 1059"/>
                  <a:gd name="T102" fmla="*/ 1146 w 4080"/>
                  <a:gd name="T103" fmla="*/ 739 h 1059"/>
                  <a:gd name="T104" fmla="*/ 979 w 4080"/>
                  <a:gd name="T105" fmla="*/ 739 h 1059"/>
                  <a:gd name="T106" fmla="*/ 840 w 4080"/>
                  <a:gd name="T107" fmla="*/ 755 h 1059"/>
                  <a:gd name="T108" fmla="*/ 632 w 4080"/>
                  <a:gd name="T109" fmla="*/ 763 h 1059"/>
                  <a:gd name="T110" fmla="*/ 472 w 4080"/>
                  <a:gd name="T111" fmla="*/ 772 h 1059"/>
                  <a:gd name="T112" fmla="*/ 247 w 4080"/>
                  <a:gd name="T113" fmla="*/ 747 h 1059"/>
                  <a:gd name="T114" fmla="*/ 172 w 4080"/>
                  <a:gd name="T115" fmla="*/ 763 h 1059"/>
                  <a:gd name="T116" fmla="*/ 126 w 4080"/>
                  <a:gd name="T117" fmla="*/ 743 h 1059"/>
                  <a:gd name="T118" fmla="*/ 26 w 4080"/>
                  <a:gd name="T119" fmla="*/ 743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80" h="1059">
                    <a:moveTo>
                      <a:pt x="0" y="743"/>
                    </a:moveTo>
                    <a:lnTo>
                      <a:pt x="18" y="755"/>
                    </a:lnTo>
                    <a:lnTo>
                      <a:pt x="34" y="772"/>
                    </a:lnTo>
                    <a:lnTo>
                      <a:pt x="55" y="788"/>
                    </a:lnTo>
                    <a:lnTo>
                      <a:pt x="76" y="805"/>
                    </a:lnTo>
                    <a:lnTo>
                      <a:pt x="96" y="825"/>
                    </a:lnTo>
                    <a:lnTo>
                      <a:pt x="118" y="843"/>
                    </a:lnTo>
                    <a:lnTo>
                      <a:pt x="143" y="859"/>
                    </a:lnTo>
                    <a:lnTo>
                      <a:pt x="159" y="876"/>
                    </a:lnTo>
                    <a:lnTo>
                      <a:pt x="176" y="888"/>
                    </a:lnTo>
                    <a:lnTo>
                      <a:pt x="192" y="901"/>
                    </a:lnTo>
                    <a:lnTo>
                      <a:pt x="206" y="909"/>
                    </a:lnTo>
                    <a:lnTo>
                      <a:pt x="218" y="917"/>
                    </a:lnTo>
                    <a:lnTo>
                      <a:pt x="231" y="926"/>
                    </a:lnTo>
                    <a:lnTo>
                      <a:pt x="243" y="934"/>
                    </a:lnTo>
                    <a:lnTo>
                      <a:pt x="255" y="946"/>
                    </a:lnTo>
                    <a:lnTo>
                      <a:pt x="268" y="956"/>
                    </a:lnTo>
                    <a:lnTo>
                      <a:pt x="280" y="964"/>
                    </a:lnTo>
                    <a:lnTo>
                      <a:pt x="294" y="972"/>
                    </a:lnTo>
                    <a:lnTo>
                      <a:pt x="306" y="976"/>
                    </a:lnTo>
                    <a:lnTo>
                      <a:pt x="318" y="984"/>
                    </a:lnTo>
                    <a:lnTo>
                      <a:pt x="331" y="993"/>
                    </a:lnTo>
                    <a:lnTo>
                      <a:pt x="343" y="997"/>
                    </a:lnTo>
                    <a:lnTo>
                      <a:pt x="352" y="1001"/>
                    </a:lnTo>
                    <a:lnTo>
                      <a:pt x="364" y="1005"/>
                    </a:lnTo>
                    <a:lnTo>
                      <a:pt x="376" y="1009"/>
                    </a:lnTo>
                    <a:lnTo>
                      <a:pt x="394" y="1013"/>
                    </a:lnTo>
                    <a:lnTo>
                      <a:pt x="410" y="1018"/>
                    </a:lnTo>
                    <a:lnTo>
                      <a:pt x="427" y="1022"/>
                    </a:lnTo>
                    <a:lnTo>
                      <a:pt x="448" y="1026"/>
                    </a:lnTo>
                    <a:lnTo>
                      <a:pt x="472" y="1030"/>
                    </a:lnTo>
                    <a:lnTo>
                      <a:pt x="490" y="1034"/>
                    </a:lnTo>
                    <a:lnTo>
                      <a:pt x="511" y="1034"/>
                    </a:lnTo>
                    <a:lnTo>
                      <a:pt x="527" y="1030"/>
                    </a:lnTo>
                    <a:lnTo>
                      <a:pt x="548" y="1026"/>
                    </a:lnTo>
                    <a:lnTo>
                      <a:pt x="564" y="1022"/>
                    </a:lnTo>
                    <a:lnTo>
                      <a:pt x="582" y="1018"/>
                    </a:lnTo>
                    <a:lnTo>
                      <a:pt x="603" y="1013"/>
                    </a:lnTo>
                    <a:lnTo>
                      <a:pt x="619" y="1009"/>
                    </a:lnTo>
                    <a:lnTo>
                      <a:pt x="640" y="1005"/>
                    </a:lnTo>
                    <a:lnTo>
                      <a:pt x="656" y="1005"/>
                    </a:lnTo>
                    <a:lnTo>
                      <a:pt x="682" y="1005"/>
                    </a:lnTo>
                    <a:lnTo>
                      <a:pt x="703" y="1013"/>
                    </a:lnTo>
                    <a:lnTo>
                      <a:pt x="715" y="1018"/>
                    </a:lnTo>
                    <a:lnTo>
                      <a:pt x="728" y="1026"/>
                    </a:lnTo>
                    <a:lnTo>
                      <a:pt x="740" y="1038"/>
                    </a:lnTo>
                    <a:lnTo>
                      <a:pt x="752" y="1046"/>
                    </a:lnTo>
                    <a:lnTo>
                      <a:pt x="766" y="1051"/>
                    </a:lnTo>
                    <a:lnTo>
                      <a:pt x="782" y="1059"/>
                    </a:lnTo>
                    <a:lnTo>
                      <a:pt x="803" y="1059"/>
                    </a:lnTo>
                    <a:lnTo>
                      <a:pt x="828" y="1055"/>
                    </a:lnTo>
                    <a:lnTo>
                      <a:pt x="853" y="1051"/>
                    </a:lnTo>
                    <a:lnTo>
                      <a:pt x="874" y="1042"/>
                    </a:lnTo>
                    <a:lnTo>
                      <a:pt x="891" y="1038"/>
                    </a:lnTo>
                    <a:lnTo>
                      <a:pt x="907" y="1030"/>
                    </a:lnTo>
                    <a:lnTo>
                      <a:pt x="920" y="1022"/>
                    </a:lnTo>
                    <a:lnTo>
                      <a:pt x="932" y="1013"/>
                    </a:lnTo>
                    <a:lnTo>
                      <a:pt x="945" y="1009"/>
                    </a:lnTo>
                    <a:lnTo>
                      <a:pt x="958" y="1005"/>
                    </a:lnTo>
                    <a:lnTo>
                      <a:pt x="966" y="997"/>
                    </a:lnTo>
                    <a:lnTo>
                      <a:pt x="979" y="997"/>
                    </a:lnTo>
                    <a:lnTo>
                      <a:pt x="999" y="993"/>
                    </a:lnTo>
                    <a:lnTo>
                      <a:pt x="1016" y="993"/>
                    </a:lnTo>
                    <a:lnTo>
                      <a:pt x="1032" y="997"/>
                    </a:lnTo>
                    <a:lnTo>
                      <a:pt x="1050" y="1005"/>
                    </a:lnTo>
                    <a:lnTo>
                      <a:pt x="1067" y="1013"/>
                    </a:lnTo>
                    <a:lnTo>
                      <a:pt x="1083" y="1022"/>
                    </a:lnTo>
                    <a:lnTo>
                      <a:pt x="1100" y="1026"/>
                    </a:lnTo>
                    <a:lnTo>
                      <a:pt x="1116" y="1034"/>
                    </a:lnTo>
                    <a:lnTo>
                      <a:pt x="1138" y="1034"/>
                    </a:lnTo>
                    <a:lnTo>
                      <a:pt x="1163" y="1034"/>
                    </a:lnTo>
                    <a:lnTo>
                      <a:pt x="1175" y="1034"/>
                    </a:lnTo>
                    <a:lnTo>
                      <a:pt x="1192" y="1030"/>
                    </a:lnTo>
                    <a:lnTo>
                      <a:pt x="1208" y="1022"/>
                    </a:lnTo>
                    <a:lnTo>
                      <a:pt x="1221" y="1013"/>
                    </a:lnTo>
                    <a:lnTo>
                      <a:pt x="1234" y="1005"/>
                    </a:lnTo>
                    <a:lnTo>
                      <a:pt x="1250" y="997"/>
                    </a:lnTo>
                    <a:lnTo>
                      <a:pt x="1263" y="989"/>
                    </a:lnTo>
                    <a:lnTo>
                      <a:pt x="1275" y="984"/>
                    </a:lnTo>
                    <a:lnTo>
                      <a:pt x="1288" y="980"/>
                    </a:lnTo>
                    <a:lnTo>
                      <a:pt x="1300" y="980"/>
                    </a:lnTo>
                    <a:lnTo>
                      <a:pt x="1304" y="980"/>
                    </a:lnTo>
                    <a:lnTo>
                      <a:pt x="1313" y="980"/>
                    </a:lnTo>
                    <a:lnTo>
                      <a:pt x="1321" y="984"/>
                    </a:lnTo>
                    <a:lnTo>
                      <a:pt x="1330" y="989"/>
                    </a:lnTo>
                    <a:lnTo>
                      <a:pt x="1338" y="989"/>
                    </a:lnTo>
                    <a:lnTo>
                      <a:pt x="1355" y="993"/>
                    </a:lnTo>
                    <a:lnTo>
                      <a:pt x="1371" y="993"/>
                    </a:lnTo>
                    <a:lnTo>
                      <a:pt x="1388" y="993"/>
                    </a:lnTo>
                    <a:lnTo>
                      <a:pt x="1409" y="993"/>
                    </a:lnTo>
                    <a:lnTo>
                      <a:pt x="1434" y="993"/>
                    </a:lnTo>
                    <a:lnTo>
                      <a:pt x="1443" y="993"/>
                    </a:lnTo>
                    <a:lnTo>
                      <a:pt x="1455" y="989"/>
                    </a:lnTo>
                    <a:lnTo>
                      <a:pt x="1463" y="984"/>
                    </a:lnTo>
                    <a:lnTo>
                      <a:pt x="1480" y="980"/>
                    </a:lnTo>
                    <a:lnTo>
                      <a:pt x="1492" y="976"/>
                    </a:lnTo>
                    <a:lnTo>
                      <a:pt x="1509" y="972"/>
                    </a:lnTo>
                    <a:lnTo>
                      <a:pt x="1526" y="968"/>
                    </a:lnTo>
                    <a:lnTo>
                      <a:pt x="1543" y="960"/>
                    </a:lnTo>
                    <a:lnTo>
                      <a:pt x="1559" y="956"/>
                    </a:lnTo>
                    <a:lnTo>
                      <a:pt x="1576" y="956"/>
                    </a:lnTo>
                    <a:lnTo>
                      <a:pt x="1597" y="951"/>
                    </a:lnTo>
                    <a:lnTo>
                      <a:pt x="1618" y="951"/>
                    </a:lnTo>
                    <a:lnTo>
                      <a:pt x="1639" y="951"/>
                    </a:lnTo>
                    <a:lnTo>
                      <a:pt x="1664" y="956"/>
                    </a:lnTo>
                    <a:lnTo>
                      <a:pt x="1685" y="960"/>
                    </a:lnTo>
                    <a:lnTo>
                      <a:pt x="1706" y="960"/>
                    </a:lnTo>
                    <a:lnTo>
                      <a:pt x="1731" y="964"/>
                    </a:lnTo>
                    <a:lnTo>
                      <a:pt x="1752" y="964"/>
                    </a:lnTo>
                    <a:lnTo>
                      <a:pt x="1776" y="964"/>
                    </a:lnTo>
                    <a:lnTo>
                      <a:pt x="1798" y="960"/>
                    </a:lnTo>
                    <a:lnTo>
                      <a:pt x="1819" y="956"/>
                    </a:lnTo>
                    <a:lnTo>
                      <a:pt x="1839" y="951"/>
                    </a:lnTo>
                    <a:lnTo>
                      <a:pt x="1856" y="942"/>
                    </a:lnTo>
                    <a:lnTo>
                      <a:pt x="1873" y="938"/>
                    </a:lnTo>
                    <a:lnTo>
                      <a:pt x="1890" y="930"/>
                    </a:lnTo>
                    <a:lnTo>
                      <a:pt x="1907" y="921"/>
                    </a:lnTo>
                    <a:lnTo>
                      <a:pt x="1919" y="917"/>
                    </a:lnTo>
                    <a:lnTo>
                      <a:pt x="1931" y="913"/>
                    </a:lnTo>
                    <a:lnTo>
                      <a:pt x="1944" y="909"/>
                    </a:lnTo>
                    <a:lnTo>
                      <a:pt x="1956" y="905"/>
                    </a:lnTo>
                    <a:lnTo>
                      <a:pt x="1977" y="905"/>
                    </a:lnTo>
                    <a:lnTo>
                      <a:pt x="1994" y="905"/>
                    </a:lnTo>
                    <a:lnTo>
                      <a:pt x="2015" y="905"/>
                    </a:lnTo>
                    <a:lnTo>
                      <a:pt x="2032" y="909"/>
                    </a:lnTo>
                    <a:lnTo>
                      <a:pt x="2048" y="909"/>
                    </a:lnTo>
                    <a:lnTo>
                      <a:pt x="2065" y="909"/>
                    </a:lnTo>
                    <a:lnTo>
                      <a:pt x="2082" y="913"/>
                    </a:lnTo>
                    <a:lnTo>
                      <a:pt x="2103" y="913"/>
                    </a:lnTo>
                    <a:lnTo>
                      <a:pt x="2120" y="913"/>
                    </a:lnTo>
                    <a:lnTo>
                      <a:pt x="2136" y="909"/>
                    </a:lnTo>
                    <a:lnTo>
                      <a:pt x="2153" y="905"/>
                    </a:lnTo>
                    <a:lnTo>
                      <a:pt x="2170" y="901"/>
                    </a:lnTo>
                    <a:lnTo>
                      <a:pt x="2187" y="893"/>
                    </a:lnTo>
                    <a:lnTo>
                      <a:pt x="2203" y="884"/>
                    </a:lnTo>
                    <a:lnTo>
                      <a:pt x="2220" y="876"/>
                    </a:lnTo>
                    <a:lnTo>
                      <a:pt x="2236" y="872"/>
                    </a:lnTo>
                    <a:lnTo>
                      <a:pt x="2253" y="864"/>
                    </a:lnTo>
                    <a:lnTo>
                      <a:pt x="2266" y="859"/>
                    </a:lnTo>
                    <a:lnTo>
                      <a:pt x="2283" y="855"/>
                    </a:lnTo>
                    <a:lnTo>
                      <a:pt x="2295" y="851"/>
                    </a:lnTo>
                    <a:lnTo>
                      <a:pt x="2320" y="847"/>
                    </a:lnTo>
                    <a:lnTo>
                      <a:pt x="2345" y="847"/>
                    </a:lnTo>
                    <a:lnTo>
                      <a:pt x="2371" y="843"/>
                    </a:lnTo>
                    <a:lnTo>
                      <a:pt x="2391" y="834"/>
                    </a:lnTo>
                    <a:lnTo>
                      <a:pt x="2408" y="829"/>
                    </a:lnTo>
                    <a:lnTo>
                      <a:pt x="2428" y="825"/>
                    </a:lnTo>
                    <a:lnTo>
                      <a:pt x="2445" y="821"/>
                    </a:lnTo>
                    <a:lnTo>
                      <a:pt x="2463" y="817"/>
                    </a:lnTo>
                    <a:lnTo>
                      <a:pt x="2479" y="809"/>
                    </a:lnTo>
                    <a:lnTo>
                      <a:pt x="2496" y="805"/>
                    </a:lnTo>
                    <a:lnTo>
                      <a:pt x="2508" y="801"/>
                    </a:lnTo>
                    <a:lnTo>
                      <a:pt x="2520" y="796"/>
                    </a:lnTo>
                    <a:lnTo>
                      <a:pt x="2533" y="796"/>
                    </a:lnTo>
                    <a:lnTo>
                      <a:pt x="2550" y="792"/>
                    </a:lnTo>
                    <a:lnTo>
                      <a:pt x="2567" y="788"/>
                    </a:lnTo>
                    <a:lnTo>
                      <a:pt x="2579" y="788"/>
                    </a:lnTo>
                    <a:lnTo>
                      <a:pt x="2596" y="784"/>
                    </a:lnTo>
                    <a:lnTo>
                      <a:pt x="2617" y="784"/>
                    </a:lnTo>
                    <a:lnTo>
                      <a:pt x="2637" y="784"/>
                    </a:lnTo>
                    <a:lnTo>
                      <a:pt x="2659" y="780"/>
                    </a:lnTo>
                    <a:lnTo>
                      <a:pt x="2671" y="780"/>
                    </a:lnTo>
                    <a:lnTo>
                      <a:pt x="2684" y="780"/>
                    </a:lnTo>
                    <a:lnTo>
                      <a:pt x="2696" y="780"/>
                    </a:lnTo>
                    <a:lnTo>
                      <a:pt x="2709" y="776"/>
                    </a:lnTo>
                    <a:lnTo>
                      <a:pt x="2721" y="772"/>
                    </a:lnTo>
                    <a:lnTo>
                      <a:pt x="2734" y="772"/>
                    </a:lnTo>
                    <a:lnTo>
                      <a:pt x="2743" y="767"/>
                    </a:lnTo>
                    <a:lnTo>
                      <a:pt x="2751" y="763"/>
                    </a:lnTo>
                    <a:lnTo>
                      <a:pt x="2763" y="759"/>
                    </a:lnTo>
                    <a:lnTo>
                      <a:pt x="2772" y="755"/>
                    </a:lnTo>
                    <a:lnTo>
                      <a:pt x="2784" y="747"/>
                    </a:lnTo>
                    <a:lnTo>
                      <a:pt x="2796" y="743"/>
                    </a:lnTo>
                    <a:lnTo>
                      <a:pt x="2809" y="734"/>
                    </a:lnTo>
                    <a:lnTo>
                      <a:pt x="2821" y="726"/>
                    </a:lnTo>
                    <a:lnTo>
                      <a:pt x="2830" y="717"/>
                    </a:lnTo>
                    <a:lnTo>
                      <a:pt x="2839" y="713"/>
                    </a:lnTo>
                    <a:lnTo>
                      <a:pt x="2851" y="704"/>
                    </a:lnTo>
                    <a:lnTo>
                      <a:pt x="2855" y="700"/>
                    </a:lnTo>
                    <a:lnTo>
                      <a:pt x="2863" y="696"/>
                    </a:lnTo>
                    <a:lnTo>
                      <a:pt x="2872" y="692"/>
                    </a:lnTo>
                    <a:lnTo>
                      <a:pt x="2876" y="692"/>
                    </a:lnTo>
                    <a:lnTo>
                      <a:pt x="2884" y="688"/>
                    </a:lnTo>
                    <a:lnTo>
                      <a:pt x="2892" y="688"/>
                    </a:lnTo>
                    <a:lnTo>
                      <a:pt x="2901" y="684"/>
                    </a:lnTo>
                    <a:lnTo>
                      <a:pt x="2909" y="684"/>
                    </a:lnTo>
                    <a:lnTo>
                      <a:pt x="2922" y="680"/>
                    </a:lnTo>
                    <a:lnTo>
                      <a:pt x="2935" y="680"/>
                    </a:lnTo>
                    <a:lnTo>
                      <a:pt x="2947" y="675"/>
                    </a:lnTo>
                    <a:lnTo>
                      <a:pt x="2960" y="671"/>
                    </a:lnTo>
                    <a:lnTo>
                      <a:pt x="2972" y="667"/>
                    </a:lnTo>
                    <a:lnTo>
                      <a:pt x="2980" y="667"/>
                    </a:lnTo>
                    <a:lnTo>
                      <a:pt x="2993" y="663"/>
                    </a:lnTo>
                    <a:lnTo>
                      <a:pt x="3001" y="659"/>
                    </a:lnTo>
                    <a:lnTo>
                      <a:pt x="3009" y="659"/>
                    </a:lnTo>
                    <a:lnTo>
                      <a:pt x="3018" y="655"/>
                    </a:lnTo>
                    <a:lnTo>
                      <a:pt x="3031" y="651"/>
                    </a:lnTo>
                    <a:lnTo>
                      <a:pt x="3039" y="647"/>
                    </a:lnTo>
                    <a:lnTo>
                      <a:pt x="3047" y="642"/>
                    </a:lnTo>
                    <a:lnTo>
                      <a:pt x="3056" y="638"/>
                    </a:lnTo>
                    <a:lnTo>
                      <a:pt x="3064" y="634"/>
                    </a:lnTo>
                    <a:lnTo>
                      <a:pt x="3076" y="626"/>
                    </a:lnTo>
                    <a:lnTo>
                      <a:pt x="3089" y="618"/>
                    </a:lnTo>
                    <a:lnTo>
                      <a:pt x="3101" y="609"/>
                    </a:lnTo>
                    <a:lnTo>
                      <a:pt x="3110" y="600"/>
                    </a:lnTo>
                    <a:lnTo>
                      <a:pt x="3119" y="592"/>
                    </a:lnTo>
                    <a:lnTo>
                      <a:pt x="3127" y="584"/>
                    </a:lnTo>
                    <a:lnTo>
                      <a:pt x="3139" y="571"/>
                    </a:lnTo>
                    <a:lnTo>
                      <a:pt x="3148" y="563"/>
                    </a:lnTo>
                    <a:lnTo>
                      <a:pt x="3156" y="555"/>
                    </a:lnTo>
                    <a:lnTo>
                      <a:pt x="3168" y="546"/>
                    </a:lnTo>
                    <a:lnTo>
                      <a:pt x="3172" y="542"/>
                    </a:lnTo>
                    <a:lnTo>
                      <a:pt x="3181" y="534"/>
                    </a:lnTo>
                    <a:lnTo>
                      <a:pt x="3189" y="530"/>
                    </a:lnTo>
                    <a:lnTo>
                      <a:pt x="3197" y="526"/>
                    </a:lnTo>
                    <a:lnTo>
                      <a:pt x="3207" y="522"/>
                    </a:lnTo>
                    <a:lnTo>
                      <a:pt x="3215" y="517"/>
                    </a:lnTo>
                    <a:lnTo>
                      <a:pt x="3227" y="513"/>
                    </a:lnTo>
                    <a:lnTo>
                      <a:pt x="3235" y="509"/>
                    </a:lnTo>
                    <a:lnTo>
                      <a:pt x="3248" y="505"/>
                    </a:lnTo>
                    <a:lnTo>
                      <a:pt x="3260" y="505"/>
                    </a:lnTo>
                    <a:lnTo>
                      <a:pt x="3264" y="505"/>
                    </a:lnTo>
                    <a:lnTo>
                      <a:pt x="3273" y="501"/>
                    </a:lnTo>
                    <a:lnTo>
                      <a:pt x="3281" y="501"/>
                    </a:lnTo>
                    <a:lnTo>
                      <a:pt x="3293" y="501"/>
                    </a:lnTo>
                    <a:lnTo>
                      <a:pt x="3311" y="501"/>
                    </a:lnTo>
                    <a:lnTo>
                      <a:pt x="3323" y="497"/>
                    </a:lnTo>
                    <a:lnTo>
                      <a:pt x="3340" y="492"/>
                    </a:lnTo>
                    <a:lnTo>
                      <a:pt x="3356" y="492"/>
                    </a:lnTo>
                    <a:lnTo>
                      <a:pt x="3373" y="483"/>
                    </a:lnTo>
                    <a:lnTo>
                      <a:pt x="3395" y="479"/>
                    </a:lnTo>
                    <a:lnTo>
                      <a:pt x="3411" y="471"/>
                    </a:lnTo>
                    <a:lnTo>
                      <a:pt x="3424" y="463"/>
                    </a:lnTo>
                    <a:lnTo>
                      <a:pt x="3436" y="450"/>
                    </a:lnTo>
                    <a:lnTo>
                      <a:pt x="3448" y="442"/>
                    </a:lnTo>
                    <a:lnTo>
                      <a:pt x="3457" y="430"/>
                    </a:lnTo>
                    <a:lnTo>
                      <a:pt x="3469" y="421"/>
                    </a:lnTo>
                    <a:lnTo>
                      <a:pt x="3477" y="409"/>
                    </a:lnTo>
                    <a:lnTo>
                      <a:pt x="3491" y="396"/>
                    </a:lnTo>
                    <a:lnTo>
                      <a:pt x="3503" y="388"/>
                    </a:lnTo>
                    <a:lnTo>
                      <a:pt x="3520" y="379"/>
                    </a:lnTo>
                    <a:lnTo>
                      <a:pt x="3528" y="375"/>
                    </a:lnTo>
                    <a:lnTo>
                      <a:pt x="3540" y="375"/>
                    </a:lnTo>
                    <a:lnTo>
                      <a:pt x="3553" y="371"/>
                    </a:lnTo>
                    <a:lnTo>
                      <a:pt x="3569" y="371"/>
                    </a:lnTo>
                    <a:lnTo>
                      <a:pt x="3587" y="371"/>
                    </a:lnTo>
                    <a:lnTo>
                      <a:pt x="3603" y="367"/>
                    </a:lnTo>
                    <a:lnTo>
                      <a:pt x="3620" y="367"/>
                    </a:lnTo>
                    <a:lnTo>
                      <a:pt x="3636" y="362"/>
                    </a:lnTo>
                    <a:lnTo>
                      <a:pt x="3649" y="358"/>
                    </a:lnTo>
                    <a:lnTo>
                      <a:pt x="3665" y="354"/>
                    </a:lnTo>
                    <a:lnTo>
                      <a:pt x="3679" y="346"/>
                    </a:lnTo>
                    <a:lnTo>
                      <a:pt x="3687" y="338"/>
                    </a:lnTo>
                    <a:lnTo>
                      <a:pt x="3699" y="329"/>
                    </a:lnTo>
                    <a:lnTo>
                      <a:pt x="3704" y="325"/>
                    </a:lnTo>
                    <a:lnTo>
                      <a:pt x="3712" y="317"/>
                    </a:lnTo>
                    <a:lnTo>
                      <a:pt x="3716" y="313"/>
                    </a:lnTo>
                    <a:lnTo>
                      <a:pt x="3720" y="309"/>
                    </a:lnTo>
                    <a:lnTo>
                      <a:pt x="3724" y="305"/>
                    </a:lnTo>
                    <a:lnTo>
                      <a:pt x="3728" y="300"/>
                    </a:lnTo>
                    <a:lnTo>
                      <a:pt x="3733" y="296"/>
                    </a:lnTo>
                    <a:lnTo>
                      <a:pt x="3745" y="288"/>
                    </a:lnTo>
                    <a:lnTo>
                      <a:pt x="3761" y="284"/>
                    </a:lnTo>
                    <a:lnTo>
                      <a:pt x="3775" y="284"/>
                    </a:lnTo>
                    <a:lnTo>
                      <a:pt x="3783" y="280"/>
                    </a:lnTo>
                    <a:lnTo>
                      <a:pt x="3796" y="280"/>
                    </a:lnTo>
                    <a:lnTo>
                      <a:pt x="3808" y="276"/>
                    </a:lnTo>
                    <a:lnTo>
                      <a:pt x="3816" y="276"/>
                    </a:lnTo>
                    <a:lnTo>
                      <a:pt x="3824" y="271"/>
                    </a:lnTo>
                    <a:lnTo>
                      <a:pt x="3837" y="267"/>
                    </a:lnTo>
                    <a:lnTo>
                      <a:pt x="3845" y="262"/>
                    </a:lnTo>
                    <a:lnTo>
                      <a:pt x="3858" y="250"/>
                    </a:lnTo>
                    <a:lnTo>
                      <a:pt x="3871" y="237"/>
                    </a:lnTo>
                    <a:lnTo>
                      <a:pt x="3883" y="225"/>
                    </a:lnTo>
                    <a:lnTo>
                      <a:pt x="3892" y="213"/>
                    </a:lnTo>
                    <a:lnTo>
                      <a:pt x="3900" y="200"/>
                    </a:lnTo>
                    <a:lnTo>
                      <a:pt x="3904" y="188"/>
                    </a:lnTo>
                    <a:lnTo>
                      <a:pt x="3912" y="179"/>
                    </a:lnTo>
                    <a:lnTo>
                      <a:pt x="3916" y="171"/>
                    </a:lnTo>
                    <a:lnTo>
                      <a:pt x="3921" y="163"/>
                    </a:lnTo>
                    <a:lnTo>
                      <a:pt x="3921" y="159"/>
                    </a:lnTo>
                    <a:lnTo>
                      <a:pt x="3933" y="150"/>
                    </a:lnTo>
                    <a:lnTo>
                      <a:pt x="3941" y="141"/>
                    </a:lnTo>
                    <a:lnTo>
                      <a:pt x="3954" y="133"/>
                    </a:lnTo>
                    <a:lnTo>
                      <a:pt x="3963" y="129"/>
                    </a:lnTo>
                    <a:lnTo>
                      <a:pt x="3971" y="125"/>
                    </a:lnTo>
                    <a:lnTo>
                      <a:pt x="3984" y="121"/>
                    </a:lnTo>
                    <a:lnTo>
                      <a:pt x="3992" y="116"/>
                    </a:lnTo>
                    <a:lnTo>
                      <a:pt x="4000" y="112"/>
                    </a:lnTo>
                    <a:lnTo>
                      <a:pt x="4008" y="104"/>
                    </a:lnTo>
                    <a:lnTo>
                      <a:pt x="4021" y="96"/>
                    </a:lnTo>
                    <a:lnTo>
                      <a:pt x="4025" y="92"/>
                    </a:lnTo>
                    <a:lnTo>
                      <a:pt x="4029" y="88"/>
                    </a:lnTo>
                    <a:lnTo>
                      <a:pt x="4033" y="79"/>
                    </a:lnTo>
                    <a:lnTo>
                      <a:pt x="4037" y="75"/>
                    </a:lnTo>
                    <a:lnTo>
                      <a:pt x="4041" y="67"/>
                    </a:lnTo>
                    <a:lnTo>
                      <a:pt x="4051" y="63"/>
                    </a:lnTo>
                    <a:lnTo>
                      <a:pt x="4055" y="54"/>
                    </a:lnTo>
                    <a:lnTo>
                      <a:pt x="4059" y="50"/>
                    </a:lnTo>
                    <a:lnTo>
                      <a:pt x="4063" y="42"/>
                    </a:lnTo>
                    <a:lnTo>
                      <a:pt x="4067" y="33"/>
                    </a:lnTo>
                    <a:lnTo>
                      <a:pt x="4071" y="33"/>
                    </a:lnTo>
                    <a:lnTo>
                      <a:pt x="4071" y="29"/>
                    </a:lnTo>
                    <a:lnTo>
                      <a:pt x="4071" y="24"/>
                    </a:lnTo>
                    <a:lnTo>
                      <a:pt x="4076" y="20"/>
                    </a:lnTo>
                    <a:lnTo>
                      <a:pt x="4076" y="16"/>
                    </a:lnTo>
                    <a:lnTo>
                      <a:pt x="4076" y="12"/>
                    </a:lnTo>
                    <a:lnTo>
                      <a:pt x="4076" y="8"/>
                    </a:lnTo>
                    <a:lnTo>
                      <a:pt x="4080" y="8"/>
                    </a:lnTo>
                    <a:lnTo>
                      <a:pt x="4080" y="4"/>
                    </a:lnTo>
                    <a:lnTo>
                      <a:pt x="4080" y="0"/>
                    </a:lnTo>
                    <a:lnTo>
                      <a:pt x="4076" y="0"/>
                    </a:lnTo>
                    <a:lnTo>
                      <a:pt x="4051" y="20"/>
                    </a:lnTo>
                    <a:lnTo>
                      <a:pt x="4021" y="42"/>
                    </a:lnTo>
                    <a:lnTo>
                      <a:pt x="3996" y="63"/>
                    </a:lnTo>
                    <a:lnTo>
                      <a:pt x="3967" y="79"/>
                    </a:lnTo>
                    <a:lnTo>
                      <a:pt x="3937" y="100"/>
                    </a:lnTo>
                    <a:lnTo>
                      <a:pt x="3912" y="116"/>
                    </a:lnTo>
                    <a:lnTo>
                      <a:pt x="3883" y="129"/>
                    </a:lnTo>
                    <a:lnTo>
                      <a:pt x="3853" y="141"/>
                    </a:lnTo>
                    <a:lnTo>
                      <a:pt x="3820" y="150"/>
                    </a:lnTo>
                    <a:lnTo>
                      <a:pt x="3787" y="155"/>
                    </a:lnTo>
                    <a:lnTo>
                      <a:pt x="3771" y="155"/>
                    </a:lnTo>
                    <a:lnTo>
                      <a:pt x="3749" y="163"/>
                    </a:lnTo>
                    <a:lnTo>
                      <a:pt x="3733" y="175"/>
                    </a:lnTo>
                    <a:lnTo>
                      <a:pt x="3716" y="188"/>
                    </a:lnTo>
                    <a:lnTo>
                      <a:pt x="3695" y="200"/>
                    </a:lnTo>
                    <a:lnTo>
                      <a:pt x="3679" y="213"/>
                    </a:lnTo>
                    <a:lnTo>
                      <a:pt x="3657" y="225"/>
                    </a:lnTo>
                    <a:lnTo>
                      <a:pt x="3636" y="237"/>
                    </a:lnTo>
                    <a:lnTo>
                      <a:pt x="3612" y="246"/>
                    </a:lnTo>
                    <a:lnTo>
                      <a:pt x="3587" y="254"/>
                    </a:lnTo>
                    <a:lnTo>
                      <a:pt x="3557" y="258"/>
                    </a:lnTo>
                    <a:lnTo>
                      <a:pt x="3532" y="262"/>
                    </a:lnTo>
                    <a:lnTo>
                      <a:pt x="3511" y="271"/>
                    </a:lnTo>
                    <a:lnTo>
                      <a:pt x="3495" y="280"/>
                    </a:lnTo>
                    <a:lnTo>
                      <a:pt x="3477" y="284"/>
                    </a:lnTo>
                    <a:lnTo>
                      <a:pt x="3461" y="292"/>
                    </a:lnTo>
                    <a:lnTo>
                      <a:pt x="3444" y="300"/>
                    </a:lnTo>
                    <a:lnTo>
                      <a:pt x="3424" y="313"/>
                    </a:lnTo>
                    <a:lnTo>
                      <a:pt x="3399" y="321"/>
                    </a:lnTo>
                    <a:lnTo>
                      <a:pt x="3369" y="329"/>
                    </a:lnTo>
                    <a:lnTo>
                      <a:pt x="3356" y="329"/>
                    </a:lnTo>
                    <a:lnTo>
                      <a:pt x="3336" y="333"/>
                    </a:lnTo>
                    <a:lnTo>
                      <a:pt x="3315" y="338"/>
                    </a:lnTo>
                    <a:lnTo>
                      <a:pt x="3289" y="338"/>
                    </a:lnTo>
                    <a:lnTo>
                      <a:pt x="3264" y="338"/>
                    </a:lnTo>
                    <a:lnTo>
                      <a:pt x="3240" y="342"/>
                    </a:lnTo>
                    <a:lnTo>
                      <a:pt x="3215" y="342"/>
                    </a:lnTo>
                    <a:lnTo>
                      <a:pt x="3193" y="346"/>
                    </a:lnTo>
                    <a:lnTo>
                      <a:pt x="3177" y="346"/>
                    </a:lnTo>
                    <a:lnTo>
                      <a:pt x="3164" y="350"/>
                    </a:lnTo>
                    <a:lnTo>
                      <a:pt x="3156" y="354"/>
                    </a:lnTo>
                    <a:lnTo>
                      <a:pt x="3148" y="358"/>
                    </a:lnTo>
                    <a:lnTo>
                      <a:pt x="3139" y="367"/>
                    </a:lnTo>
                    <a:lnTo>
                      <a:pt x="3131" y="375"/>
                    </a:lnTo>
                    <a:lnTo>
                      <a:pt x="3123" y="384"/>
                    </a:lnTo>
                    <a:lnTo>
                      <a:pt x="3110" y="392"/>
                    </a:lnTo>
                    <a:lnTo>
                      <a:pt x="3097" y="401"/>
                    </a:lnTo>
                    <a:lnTo>
                      <a:pt x="3080" y="413"/>
                    </a:lnTo>
                    <a:lnTo>
                      <a:pt x="3060" y="421"/>
                    </a:lnTo>
                    <a:lnTo>
                      <a:pt x="3035" y="434"/>
                    </a:lnTo>
                    <a:lnTo>
                      <a:pt x="3001" y="446"/>
                    </a:lnTo>
                    <a:lnTo>
                      <a:pt x="2964" y="454"/>
                    </a:lnTo>
                    <a:lnTo>
                      <a:pt x="2931" y="467"/>
                    </a:lnTo>
                    <a:lnTo>
                      <a:pt x="2897" y="475"/>
                    </a:lnTo>
                    <a:lnTo>
                      <a:pt x="2863" y="483"/>
                    </a:lnTo>
                    <a:lnTo>
                      <a:pt x="2830" y="497"/>
                    </a:lnTo>
                    <a:lnTo>
                      <a:pt x="2796" y="505"/>
                    </a:lnTo>
                    <a:lnTo>
                      <a:pt x="2767" y="517"/>
                    </a:lnTo>
                    <a:lnTo>
                      <a:pt x="2734" y="530"/>
                    </a:lnTo>
                    <a:lnTo>
                      <a:pt x="2700" y="546"/>
                    </a:lnTo>
                    <a:lnTo>
                      <a:pt x="2684" y="555"/>
                    </a:lnTo>
                    <a:lnTo>
                      <a:pt x="2663" y="559"/>
                    </a:lnTo>
                    <a:lnTo>
                      <a:pt x="2646" y="559"/>
                    </a:lnTo>
                    <a:lnTo>
                      <a:pt x="2621" y="559"/>
                    </a:lnTo>
                    <a:lnTo>
                      <a:pt x="2600" y="559"/>
                    </a:lnTo>
                    <a:lnTo>
                      <a:pt x="2579" y="559"/>
                    </a:lnTo>
                    <a:lnTo>
                      <a:pt x="2559" y="555"/>
                    </a:lnTo>
                    <a:lnTo>
                      <a:pt x="2533" y="555"/>
                    </a:lnTo>
                    <a:lnTo>
                      <a:pt x="2512" y="555"/>
                    </a:lnTo>
                    <a:lnTo>
                      <a:pt x="2496" y="555"/>
                    </a:lnTo>
                    <a:lnTo>
                      <a:pt x="2479" y="559"/>
                    </a:lnTo>
                    <a:lnTo>
                      <a:pt x="2467" y="563"/>
                    </a:lnTo>
                    <a:lnTo>
                      <a:pt x="2454" y="567"/>
                    </a:lnTo>
                    <a:lnTo>
                      <a:pt x="2437" y="571"/>
                    </a:lnTo>
                    <a:lnTo>
                      <a:pt x="2420" y="575"/>
                    </a:lnTo>
                    <a:lnTo>
                      <a:pt x="2404" y="579"/>
                    </a:lnTo>
                    <a:lnTo>
                      <a:pt x="2383" y="584"/>
                    </a:lnTo>
                    <a:lnTo>
                      <a:pt x="2362" y="584"/>
                    </a:lnTo>
                    <a:lnTo>
                      <a:pt x="2337" y="579"/>
                    </a:lnTo>
                    <a:lnTo>
                      <a:pt x="2303" y="575"/>
                    </a:lnTo>
                    <a:lnTo>
                      <a:pt x="2299" y="575"/>
                    </a:lnTo>
                    <a:lnTo>
                      <a:pt x="2295" y="571"/>
                    </a:lnTo>
                    <a:lnTo>
                      <a:pt x="2287" y="567"/>
                    </a:lnTo>
                    <a:lnTo>
                      <a:pt x="2274" y="567"/>
                    </a:lnTo>
                    <a:lnTo>
                      <a:pt x="2266" y="563"/>
                    </a:lnTo>
                    <a:lnTo>
                      <a:pt x="2257" y="559"/>
                    </a:lnTo>
                    <a:lnTo>
                      <a:pt x="2249" y="555"/>
                    </a:lnTo>
                    <a:lnTo>
                      <a:pt x="2240" y="555"/>
                    </a:lnTo>
                    <a:lnTo>
                      <a:pt x="2236" y="550"/>
                    </a:lnTo>
                    <a:lnTo>
                      <a:pt x="2232" y="550"/>
                    </a:lnTo>
                    <a:lnTo>
                      <a:pt x="2220" y="555"/>
                    </a:lnTo>
                    <a:lnTo>
                      <a:pt x="2211" y="563"/>
                    </a:lnTo>
                    <a:lnTo>
                      <a:pt x="2203" y="567"/>
                    </a:lnTo>
                    <a:lnTo>
                      <a:pt x="2195" y="571"/>
                    </a:lnTo>
                    <a:lnTo>
                      <a:pt x="2187" y="579"/>
                    </a:lnTo>
                    <a:lnTo>
                      <a:pt x="2178" y="584"/>
                    </a:lnTo>
                    <a:lnTo>
                      <a:pt x="2165" y="588"/>
                    </a:lnTo>
                    <a:lnTo>
                      <a:pt x="2148" y="596"/>
                    </a:lnTo>
                    <a:lnTo>
                      <a:pt x="2128" y="600"/>
                    </a:lnTo>
                    <a:lnTo>
                      <a:pt x="2107" y="609"/>
                    </a:lnTo>
                    <a:lnTo>
                      <a:pt x="2095" y="609"/>
                    </a:lnTo>
                    <a:lnTo>
                      <a:pt x="2082" y="609"/>
                    </a:lnTo>
                    <a:lnTo>
                      <a:pt x="2069" y="609"/>
                    </a:lnTo>
                    <a:lnTo>
                      <a:pt x="2052" y="609"/>
                    </a:lnTo>
                    <a:lnTo>
                      <a:pt x="2040" y="609"/>
                    </a:lnTo>
                    <a:lnTo>
                      <a:pt x="2023" y="609"/>
                    </a:lnTo>
                    <a:lnTo>
                      <a:pt x="2007" y="609"/>
                    </a:lnTo>
                    <a:lnTo>
                      <a:pt x="1994" y="613"/>
                    </a:lnTo>
                    <a:lnTo>
                      <a:pt x="1986" y="613"/>
                    </a:lnTo>
                    <a:lnTo>
                      <a:pt x="1977" y="618"/>
                    </a:lnTo>
                    <a:lnTo>
                      <a:pt x="1940" y="634"/>
                    </a:lnTo>
                    <a:lnTo>
                      <a:pt x="1907" y="647"/>
                    </a:lnTo>
                    <a:lnTo>
                      <a:pt x="1877" y="655"/>
                    </a:lnTo>
                    <a:lnTo>
                      <a:pt x="1852" y="655"/>
                    </a:lnTo>
                    <a:lnTo>
                      <a:pt x="1827" y="655"/>
                    </a:lnTo>
                    <a:lnTo>
                      <a:pt x="1802" y="651"/>
                    </a:lnTo>
                    <a:lnTo>
                      <a:pt x="1772" y="647"/>
                    </a:lnTo>
                    <a:lnTo>
                      <a:pt x="1743" y="638"/>
                    </a:lnTo>
                    <a:lnTo>
                      <a:pt x="1710" y="634"/>
                    </a:lnTo>
                    <a:lnTo>
                      <a:pt x="1672" y="626"/>
                    </a:lnTo>
                    <a:lnTo>
                      <a:pt x="1672" y="630"/>
                    </a:lnTo>
                    <a:lnTo>
                      <a:pt x="1672" y="638"/>
                    </a:lnTo>
                    <a:lnTo>
                      <a:pt x="1668" y="642"/>
                    </a:lnTo>
                    <a:lnTo>
                      <a:pt x="1664" y="647"/>
                    </a:lnTo>
                    <a:lnTo>
                      <a:pt x="1656" y="655"/>
                    </a:lnTo>
                    <a:lnTo>
                      <a:pt x="1647" y="659"/>
                    </a:lnTo>
                    <a:lnTo>
                      <a:pt x="1635" y="663"/>
                    </a:lnTo>
                    <a:lnTo>
                      <a:pt x="1627" y="667"/>
                    </a:lnTo>
                    <a:lnTo>
                      <a:pt x="1610" y="671"/>
                    </a:lnTo>
                    <a:lnTo>
                      <a:pt x="1593" y="671"/>
                    </a:lnTo>
                    <a:lnTo>
                      <a:pt x="1576" y="675"/>
                    </a:lnTo>
                    <a:lnTo>
                      <a:pt x="1559" y="675"/>
                    </a:lnTo>
                    <a:lnTo>
                      <a:pt x="1539" y="675"/>
                    </a:lnTo>
                    <a:lnTo>
                      <a:pt x="1522" y="671"/>
                    </a:lnTo>
                    <a:lnTo>
                      <a:pt x="1501" y="671"/>
                    </a:lnTo>
                    <a:lnTo>
                      <a:pt x="1480" y="671"/>
                    </a:lnTo>
                    <a:lnTo>
                      <a:pt x="1463" y="671"/>
                    </a:lnTo>
                    <a:lnTo>
                      <a:pt x="1443" y="671"/>
                    </a:lnTo>
                    <a:lnTo>
                      <a:pt x="1426" y="671"/>
                    </a:lnTo>
                    <a:lnTo>
                      <a:pt x="1404" y="671"/>
                    </a:lnTo>
                    <a:lnTo>
                      <a:pt x="1400" y="671"/>
                    </a:lnTo>
                    <a:lnTo>
                      <a:pt x="1392" y="675"/>
                    </a:lnTo>
                    <a:lnTo>
                      <a:pt x="1388" y="684"/>
                    </a:lnTo>
                    <a:lnTo>
                      <a:pt x="1380" y="688"/>
                    </a:lnTo>
                    <a:lnTo>
                      <a:pt x="1371" y="696"/>
                    </a:lnTo>
                    <a:lnTo>
                      <a:pt x="1367" y="704"/>
                    </a:lnTo>
                    <a:lnTo>
                      <a:pt x="1359" y="709"/>
                    </a:lnTo>
                    <a:lnTo>
                      <a:pt x="1351" y="713"/>
                    </a:lnTo>
                    <a:lnTo>
                      <a:pt x="1342" y="717"/>
                    </a:lnTo>
                    <a:lnTo>
                      <a:pt x="1334" y="717"/>
                    </a:lnTo>
                    <a:lnTo>
                      <a:pt x="1300" y="721"/>
                    </a:lnTo>
                    <a:lnTo>
                      <a:pt x="1267" y="721"/>
                    </a:lnTo>
                    <a:lnTo>
                      <a:pt x="1238" y="726"/>
                    </a:lnTo>
                    <a:lnTo>
                      <a:pt x="1204" y="730"/>
                    </a:lnTo>
                    <a:lnTo>
                      <a:pt x="1175" y="734"/>
                    </a:lnTo>
                    <a:lnTo>
                      <a:pt x="1146" y="739"/>
                    </a:lnTo>
                    <a:lnTo>
                      <a:pt x="1112" y="743"/>
                    </a:lnTo>
                    <a:lnTo>
                      <a:pt x="1083" y="747"/>
                    </a:lnTo>
                    <a:lnTo>
                      <a:pt x="1050" y="747"/>
                    </a:lnTo>
                    <a:lnTo>
                      <a:pt x="1020" y="747"/>
                    </a:lnTo>
                    <a:lnTo>
                      <a:pt x="1012" y="747"/>
                    </a:lnTo>
                    <a:lnTo>
                      <a:pt x="1004" y="743"/>
                    </a:lnTo>
                    <a:lnTo>
                      <a:pt x="995" y="743"/>
                    </a:lnTo>
                    <a:lnTo>
                      <a:pt x="987" y="743"/>
                    </a:lnTo>
                    <a:lnTo>
                      <a:pt x="979" y="739"/>
                    </a:lnTo>
                    <a:lnTo>
                      <a:pt x="970" y="739"/>
                    </a:lnTo>
                    <a:lnTo>
                      <a:pt x="962" y="734"/>
                    </a:lnTo>
                    <a:lnTo>
                      <a:pt x="954" y="734"/>
                    </a:lnTo>
                    <a:lnTo>
                      <a:pt x="945" y="739"/>
                    </a:lnTo>
                    <a:lnTo>
                      <a:pt x="936" y="739"/>
                    </a:lnTo>
                    <a:lnTo>
                      <a:pt x="916" y="747"/>
                    </a:lnTo>
                    <a:lnTo>
                      <a:pt x="895" y="751"/>
                    </a:lnTo>
                    <a:lnTo>
                      <a:pt x="870" y="755"/>
                    </a:lnTo>
                    <a:lnTo>
                      <a:pt x="840" y="755"/>
                    </a:lnTo>
                    <a:lnTo>
                      <a:pt x="815" y="759"/>
                    </a:lnTo>
                    <a:lnTo>
                      <a:pt x="787" y="759"/>
                    </a:lnTo>
                    <a:lnTo>
                      <a:pt x="762" y="755"/>
                    </a:lnTo>
                    <a:lnTo>
                      <a:pt x="736" y="755"/>
                    </a:lnTo>
                    <a:lnTo>
                      <a:pt x="711" y="755"/>
                    </a:lnTo>
                    <a:lnTo>
                      <a:pt x="686" y="755"/>
                    </a:lnTo>
                    <a:lnTo>
                      <a:pt x="665" y="759"/>
                    </a:lnTo>
                    <a:lnTo>
                      <a:pt x="648" y="759"/>
                    </a:lnTo>
                    <a:lnTo>
                      <a:pt x="632" y="763"/>
                    </a:lnTo>
                    <a:lnTo>
                      <a:pt x="619" y="767"/>
                    </a:lnTo>
                    <a:lnTo>
                      <a:pt x="603" y="776"/>
                    </a:lnTo>
                    <a:lnTo>
                      <a:pt x="590" y="780"/>
                    </a:lnTo>
                    <a:lnTo>
                      <a:pt x="574" y="780"/>
                    </a:lnTo>
                    <a:lnTo>
                      <a:pt x="560" y="784"/>
                    </a:lnTo>
                    <a:lnTo>
                      <a:pt x="544" y="784"/>
                    </a:lnTo>
                    <a:lnTo>
                      <a:pt x="523" y="780"/>
                    </a:lnTo>
                    <a:lnTo>
                      <a:pt x="498" y="776"/>
                    </a:lnTo>
                    <a:lnTo>
                      <a:pt x="472" y="772"/>
                    </a:lnTo>
                    <a:lnTo>
                      <a:pt x="448" y="767"/>
                    </a:lnTo>
                    <a:lnTo>
                      <a:pt x="419" y="759"/>
                    </a:lnTo>
                    <a:lnTo>
                      <a:pt x="390" y="755"/>
                    </a:lnTo>
                    <a:lnTo>
                      <a:pt x="360" y="751"/>
                    </a:lnTo>
                    <a:lnTo>
                      <a:pt x="335" y="747"/>
                    </a:lnTo>
                    <a:lnTo>
                      <a:pt x="306" y="743"/>
                    </a:lnTo>
                    <a:lnTo>
                      <a:pt x="280" y="743"/>
                    </a:lnTo>
                    <a:lnTo>
                      <a:pt x="255" y="743"/>
                    </a:lnTo>
                    <a:lnTo>
                      <a:pt x="247" y="747"/>
                    </a:lnTo>
                    <a:lnTo>
                      <a:pt x="239" y="747"/>
                    </a:lnTo>
                    <a:lnTo>
                      <a:pt x="231" y="751"/>
                    </a:lnTo>
                    <a:lnTo>
                      <a:pt x="222" y="755"/>
                    </a:lnTo>
                    <a:lnTo>
                      <a:pt x="214" y="755"/>
                    </a:lnTo>
                    <a:lnTo>
                      <a:pt x="210" y="759"/>
                    </a:lnTo>
                    <a:lnTo>
                      <a:pt x="202" y="763"/>
                    </a:lnTo>
                    <a:lnTo>
                      <a:pt x="192" y="763"/>
                    </a:lnTo>
                    <a:lnTo>
                      <a:pt x="184" y="763"/>
                    </a:lnTo>
                    <a:lnTo>
                      <a:pt x="172" y="763"/>
                    </a:lnTo>
                    <a:lnTo>
                      <a:pt x="168" y="763"/>
                    </a:lnTo>
                    <a:lnTo>
                      <a:pt x="163" y="759"/>
                    </a:lnTo>
                    <a:lnTo>
                      <a:pt x="155" y="759"/>
                    </a:lnTo>
                    <a:lnTo>
                      <a:pt x="151" y="755"/>
                    </a:lnTo>
                    <a:lnTo>
                      <a:pt x="147" y="751"/>
                    </a:lnTo>
                    <a:lnTo>
                      <a:pt x="139" y="747"/>
                    </a:lnTo>
                    <a:lnTo>
                      <a:pt x="135" y="747"/>
                    </a:lnTo>
                    <a:lnTo>
                      <a:pt x="130" y="743"/>
                    </a:lnTo>
                    <a:lnTo>
                      <a:pt x="126" y="743"/>
                    </a:lnTo>
                    <a:lnTo>
                      <a:pt x="122" y="743"/>
                    </a:lnTo>
                    <a:lnTo>
                      <a:pt x="110" y="743"/>
                    </a:lnTo>
                    <a:lnTo>
                      <a:pt x="96" y="743"/>
                    </a:lnTo>
                    <a:lnTo>
                      <a:pt x="84" y="743"/>
                    </a:lnTo>
                    <a:lnTo>
                      <a:pt x="72" y="743"/>
                    </a:lnTo>
                    <a:lnTo>
                      <a:pt x="59" y="743"/>
                    </a:lnTo>
                    <a:lnTo>
                      <a:pt x="47" y="743"/>
                    </a:lnTo>
                    <a:lnTo>
                      <a:pt x="34" y="743"/>
                    </a:lnTo>
                    <a:lnTo>
                      <a:pt x="26" y="743"/>
                    </a:lnTo>
                    <a:lnTo>
                      <a:pt x="14" y="739"/>
                    </a:lnTo>
                    <a:lnTo>
                      <a:pt x="0" y="739"/>
                    </a:lnTo>
                    <a:lnTo>
                      <a:pt x="0" y="743"/>
                    </a:lnTo>
                    <a:close/>
                  </a:path>
                </a:pathLst>
              </a:custGeom>
              <a:solidFill>
                <a:srgbClr val="FFBF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45" name="Freeform 21"/>
              <p:cNvSpPr>
                <a:spLocks/>
              </p:cNvSpPr>
              <p:nvPr/>
            </p:nvSpPr>
            <p:spPr bwMode="auto">
              <a:xfrm>
                <a:off x="1792" y="2057"/>
                <a:ext cx="10" cy="18"/>
              </a:xfrm>
              <a:custGeom>
                <a:avLst/>
                <a:gdLst>
                  <a:gd name="T0" fmla="*/ 343 w 343"/>
                  <a:gd name="T1" fmla="*/ 0 h 596"/>
                  <a:gd name="T2" fmla="*/ 297 w 343"/>
                  <a:gd name="T3" fmla="*/ 45 h 596"/>
                  <a:gd name="T4" fmla="*/ 243 w 343"/>
                  <a:gd name="T5" fmla="*/ 96 h 596"/>
                  <a:gd name="T6" fmla="*/ 188 w 343"/>
                  <a:gd name="T7" fmla="*/ 146 h 596"/>
                  <a:gd name="T8" fmla="*/ 139 w 343"/>
                  <a:gd name="T9" fmla="*/ 199 h 596"/>
                  <a:gd name="T10" fmla="*/ 92 w 343"/>
                  <a:gd name="T11" fmla="*/ 254 h 596"/>
                  <a:gd name="T12" fmla="*/ 51 w 343"/>
                  <a:gd name="T13" fmla="*/ 312 h 596"/>
                  <a:gd name="T14" fmla="*/ 21 w 343"/>
                  <a:gd name="T15" fmla="*/ 379 h 596"/>
                  <a:gd name="T16" fmla="*/ 4 w 343"/>
                  <a:gd name="T17" fmla="*/ 446 h 596"/>
                  <a:gd name="T18" fmla="*/ 0 w 343"/>
                  <a:gd name="T19" fmla="*/ 517 h 596"/>
                  <a:gd name="T20" fmla="*/ 21 w 343"/>
                  <a:gd name="T21" fmla="*/ 596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3" h="596">
                    <a:moveTo>
                      <a:pt x="343" y="0"/>
                    </a:moveTo>
                    <a:lnTo>
                      <a:pt x="297" y="45"/>
                    </a:lnTo>
                    <a:lnTo>
                      <a:pt x="243" y="96"/>
                    </a:lnTo>
                    <a:lnTo>
                      <a:pt x="188" y="146"/>
                    </a:lnTo>
                    <a:lnTo>
                      <a:pt x="139" y="199"/>
                    </a:lnTo>
                    <a:lnTo>
                      <a:pt x="92" y="254"/>
                    </a:lnTo>
                    <a:lnTo>
                      <a:pt x="51" y="312"/>
                    </a:lnTo>
                    <a:lnTo>
                      <a:pt x="21" y="379"/>
                    </a:lnTo>
                    <a:lnTo>
                      <a:pt x="4" y="446"/>
                    </a:lnTo>
                    <a:lnTo>
                      <a:pt x="0" y="517"/>
                    </a:lnTo>
                    <a:lnTo>
                      <a:pt x="21" y="596"/>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46" name="Freeform 22"/>
              <p:cNvSpPr>
                <a:spLocks/>
              </p:cNvSpPr>
              <p:nvPr/>
            </p:nvSpPr>
            <p:spPr bwMode="auto">
              <a:xfrm>
                <a:off x="1788" y="2077"/>
                <a:ext cx="22" cy="23"/>
              </a:xfrm>
              <a:custGeom>
                <a:avLst/>
                <a:gdLst>
                  <a:gd name="T0" fmla="*/ 0 w 710"/>
                  <a:gd name="T1" fmla="*/ 0 h 705"/>
                  <a:gd name="T2" fmla="*/ 4 w 710"/>
                  <a:gd name="T3" fmla="*/ 75 h 705"/>
                  <a:gd name="T4" fmla="*/ 33 w 710"/>
                  <a:gd name="T5" fmla="*/ 150 h 705"/>
                  <a:gd name="T6" fmla="*/ 80 w 710"/>
                  <a:gd name="T7" fmla="*/ 230 h 705"/>
                  <a:gd name="T8" fmla="*/ 146 w 710"/>
                  <a:gd name="T9" fmla="*/ 313 h 705"/>
                  <a:gd name="T10" fmla="*/ 226 w 710"/>
                  <a:gd name="T11" fmla="*/ 392 h 705"/>
                  <a:gd name="T12" fmla="*/ 313 w 710"/>
                  <a:gd name="T13" fmla="*/ 468 h 705"/>
                  <a:gd name="T14" fmla="*/ 410 w 710"/>
                  <a:gd name="T15" fmla="*/ 538 h 705"/>
                  <a:gd name="T16" fmla="*/ 510 w 710"/>
                  <a:gd name="T17" fmla="*/ 605 h 705"/>
                  <a:gd name="T18" fmla="*/ 614 w 710"/>
                  <a:gd name="T19" fmla="*/ 659 h 705"/>
                  <a:gd name="T20" fmla="*/ 710 w 710"/>
                  <a:gd name="T21" fmla="*/ 705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0" h="705">
                    <a:moveTo>
                      <a:pt x="0" y="0"/>
                    </a:moveTo>
                    <a:lnTo>
                      <a:pt x="4" y="75"/>
                    </a:lnTo>
                    <a:lnTo>
                      <a:pt x="33" y="150"/>
                    </a:lnTo>
                    <a:lnTo>
                      <a:pt x="80" y="230"/>
                    </a:lnTo>
                    <a:lnTo>
                      <a:pt x="146" y="313"/>
                    </a:lnTo>
                    <a:lnTo>
                      <a:pt x="226" y="392"/>
                    </a:lnTo>
                    <a:lnTo>
                      <a:pt x="313" y="468"/>
                    </a:lnTo>
                    <a:lnTo>
                      <a:pt x="410" y="538"/>
                    </a:lnTo>
                    <a:lnTo>
                      <a:pt x="510" y="605"/>
                    </a:lnTo>
                    <a:lnTo>
                      <a:pt x="614" y="659"/>
                    </a:lnTo>
                    <a:lnTo>
                      <a:pt x="710" y="705"/>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47" name="Freeform 23"/>
              <p:cNvSpPr>
                <a:spLocks/>
              </p:cNvSpPr>
              <p:nvPr/>
            </p:nvSpPr>
            <p:spPr bwMode="auto">
              <a:xfrm>
                <a:off x="1800" y="2062"/>
                <a:ext cx="3" cy="11"/>
              </a:xfrm>
              <a:custGeom>
                <a:avLst/>
                <a:gdLst>
                  <a:gd name="T0" fmla="*/ 117 w 117"/>
                  <a:gd name="T1" fmla="*/ 0 h 355"/>
                  <a:gd name="T2" fmla="*/ 92 w 117"/>
                  <a:gd name="T3" fmla="*/ 29 h 355"/>
                  <a:gd name="T4" fmla="*/ 68 w 117"/>
                  <a:gd name="T5" fmla="*/ 63 h 355"/>
                  <a:gd name="T6" fmla="*/ 50 w 117"/>
                  <a:gd name="T7" fmla="*/ 96 h 355"/>
                  <a:gd name="T8" fmla="*/ 34 w 117"/>
                  <a:gd name="T9" fmla="*/ 130 h 355"/>
                  <a:gd name="T10" fmla="*/ 17 w 117"/>
                  <a:gd name="T11" fmla="*/ 168 h 355"/>
                  <a:gd name="T12" fmla="*/ 9 w 117"/>
                  <a:gd name="T13" fmla="*/ 205 h 355"/>
                  <a:gd name="T14" fmla="*/ 5 w 117"/>
                  <a:gd name="T15" fmla="*/ 242 h 355"/>
                  <a:gd name="T16" fmla="*/ 0 w 117"/>
                  <a:gd name="T17" fmla="*/ 280 h 355"/>
                  <a:gd name="T18" fmla="*/ 5 w 117"/>
                  <a:gd name="T19" fmla="*/ 318 h 355"/>
                  <a:gd name="T20" fmla="*/ 13 w 117"/>
                  <a:gd name="T21"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355">
                    <a:moveTo>
                      <a:pt x="117" y="0"/>
                    </a:moveTo>
                    <a:lnTo>
                      <a:pt x="92" y="29"/>
                    </a:lnTo>
                    <a:lnTo>
                      <a:pt x="68" y="63"/>
                    </a:lnTo>
                    <a:lnTo>
                      <a:pt x="50" y="96"/>
                    </a:lnTo>
                    <a:lnTo>
                      <a:pt x="34" y="130"/>
                    </a:lnTo>
                    <a:lnTo>
                      <a:pt x="17" y="168"/>
                    </a:lnTo>
                    <a:lnTo>
                      <a:pt x="9" y="205"/>
                    </a:lnTo>
                    <a:lnTo>
                      <a:pt x="5" y="242"/>
                    </a:lnTo>
                    <a:lnTo>
                      <a:pt x="0" y="280"/>
                    </a:lnTo>
                    <a:lnTo>
                      <a:pt x="5" y="318"/>
                    </a:lnTo>
                    <a:lnTo>
                      <a:pt x="13" y="355"/>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48" name="Freeform 24"/>
              <p:cNvSpPr>
                <a:spLocks/>
              </p:cNvSpPr>
              <p:nvPr/>
            </p:nvSpPr>
            <p:spPr bwMode="auto">
              <a:xfrm>
                <a:off x="1795" y="2078"/>
                <a:ext cx="10" cy="15"/>
              </a:xfrm>
              <a:custGeom>
                <a:avLst/>
                <a:gdLst>
                  <a:gd name="T0" fmla="*/ 0 w 314"/>
                  <a:gd name="T1" fmla="*/ 0 h 491"/>
                  <a:gd name="T2" fmla="*/ 8 w 314"/>
                  <a:gd name="T3" fmla="*/ 57 h 491"/>
                  <a:gd name="T4" fmla="*/ 26 w 314"/>
                  <a:gd name="T5" fmla="*/ 116 h 491"/>
                  <a:gd name="T6" fmla="*/ 47 w 314"/>
                  <a:gd name="T7" fmla="*/ 174 h 491"/>
                  <a:gd name="T8" fmla="*/ 71 w 314"/>
                  <a:gd name="T9" fmla="*/ 225 h 491"/>
                  <a:gd name="T10" fmla="*/ 100 w 314"/>
                  <a:gd name="T11" fmla="*/ 279 h 491"/>
                  <a:gd name="T12" fmla="*/ 139 w 314"/>
                  <a:gd name="T13" fmla="*/ 324 h 491"/>
                  <a:gd name="T14" fmla="*/ 176 w 314"/>
                  <a:gd name="T15" fmla="*/ 371 h 491"/>
                  <a:gd name="T16" fmla="*/ 222 w 314"/>
                  <a:gd name="T17" fmla="*/ 416 h 491"/>
                  <a:gd name="T18" fmla="*/ 264 w 314"/>
                  <a:gd name="T19" fmla="*/ 454 h 491"/>
                  <a:gd name="T20" fmla="*/ 314 w 314"/>
                  <a:gd name="T21" fmla="*/ 49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4" h="491">
                    <a:moveTo>
                      <a:pt x="0" y="0"/>
                    </a:moveTo>
                    <a:lnTo>
                      <a:pt x="8" y="57"/>
                    </a:lnTo>
                    <a:lnTo>
                      <a:pt x="26" y="116"/>
                    </a:lnTo>
                    <a:lnTo>
                      <a:pt x="47" y="174"/>
                    </a:lnTo>
                    <a:lnTo>
                      <a:pt x="71" y="225"/>
                    </a:lnTo>
                    <a:lnTo>
                      <a:pt x="100" y="279"/>
                    </a:lnTo>
                    <a:lnTo>
                      <a:pt x="139" y="324"/>
                    </a:lnTo>
                    <a:lnTo>
                      <a:pt x="176" y="371"/>
                    </a:lnTo>
                    <a:lnTo>
                      <a:pt x="222" y="416"/>
                    </a:lnTo>
                    <a:lnTo>
                      <a:pt x="264" y="454"/>
                    </a:lnTo>
                    <a:lnTo>
                      <a:pt x="314" y="491"/>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49" name="Freeform 25"/>
              <p:cNvSpPr>
                <a:spLocks/>
              </p:cNvSpPr>
              <p:nvPr/>
            </p:nvSpPr>
            <p:spPr bwMode="auto">
              <a:xfrm>
                <a:off x="1806" y="2088"/>
                <a:ext cx="14" cy="11"/>
              </a:xfrm>
              <a:custGeom>
                <a:avLst/>
                <a:gdLst>
                  <a:gd name="T0" fmla="*/ 0 w 439"/>
                  <a:gd name="T1" fmla="*/ 0 h 334"/>
                  <a:gd name="T2" fmla="*/ 37 w 439"/>
                  <a:gd name="T3" fmla="*/ 41 h 334"/>
                  <a:gd name="T4" fmla="*/ 76 w 439"/>
                  <a:gd name="T5" fmla="*/ 78 h 334"/>
                  <a:gd name="T6" fmla="*/ 117 w 439"/>
                  <a:gd name="T7" fmla="*/ 117 h 334"/>
                  <a:gd name="T8" fmla="*/ 163 w 439"/>
                  <a:gd name="T9" fmla="*/ 150 h 334"/>
                  <a:gd name="T10" fmla="*/ 205 w 439"/>
                  <a:gd name="T11" fmla="*/ 183 h 334"/>
                  <a:gd name="T12" fmla="*/ 251 w 439"/>
                  <a:gd name="T13" fmla="*/ 212 h 334"/>
                  <a:gd name="T14" fmla="*/ 297 w 439"/>
                  <a:gd name="T15" fmla="*/ 246 h 334"/>
                  <a:gd name="T16" fmla="*/ 347 w 439"/>
                  <a:gd name="T17" fmla="*/ 275 h 334"/>
                  <a:gd name="T18" fmla="*/ 393 w 439"/>
                  <a:gd name="T19" fmla="*/ 304 h 334"/>
                  <a:gd name="T20" fmla="*/ 439 w 439"/>
                  <a:gd name="T21" fmla="*/ 3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9" h="334">
                    <a:moveTo>
                      <a:pt x="0" y="0"/>
                    </a:moveTo>
                    <a:lnTo>
                      <a:pt x="37" y="41"/>
                    </a:lnTo>
                    <a:lnTo>
                      <a:pt x="76" y="78"/>
                    </a:lnTo>
                    <a:lnTo>
                      <a:pt x="117" y="117"/>
                    </a:lnTo>
                    <a:lnTo>
                      <a:pt x="163" y="150"/>
                    </a:lnTo>
                    <a:lnTo>
                      <a:pt x="205" y="183"/>
                    </a:lnTo>
                    <a:lnTo>
                      <a:pt x="251" y="212"/>
                    </a:lnTo>
                    <a:lnTo>
                      <a:pt x="297" y="246"/>
                    </a:lnTo>
                    <a:lnTo>
                      <a:pt x="347" y="275"/>
                    </a:lnTo>
                    <a:lnTo>
                      <a:pt x="393" y="304"/>
                    </a:lnTo>
                    <a:lnTo>
                      <a:pt x="439" y="334"/>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50" name="Freeform 26"/>
              <p:cNvSpPr>
                <a:spLocks/>
              </p:cNvSpPr>
              <p:nvPr/>
            </p:nvSpPr>
            <p:spPr bwMode="auto">
              <a:xfrm>
                <a:off x="1779" y="2055"/>
                <a:ext cx="15" cy="21"/>
              </a:xfrm>
              <a:custGeom>
                <a:avLst/>
                <a:gdLst>
                  <a:gd name="T0" fmla="*/ 472 w 472"/>
                  <a:gd name="T1" fmla="*/ 0 h 656"/>
                  <a:gd name="T2" fmla="*/ 405 w 472"/>
                  <a:gd name="T3" fmla="*/ 47 h 656"/>
                  <a:gd name="T4" fmla="*/ 333 w 472"/>
                  <a:gd name="T5" fmla="*/ 96 h 656"/>
                  <a:gd name="T6" fmla="*/ 267 w 472"/>
                  <a:gd name="T7" fmla="*/ 151 h 656"/>
                  <a:gd name="T8" fmla="*/ 204 w 472"/>
                  <a:gd name="T9" fmla="*/ 209 h 656"/>
                  <a:gd name="T10" fmla="*/ 145 w 472"/>
                  <a:gd name="T11" fmla="*/ 272 h 656"/>
                  <a:gd name="T12" fmla="*/ 96 w 472"/>
                  <a:gd name="T13" fmla="*/ 338 h 656"/>
                  <a:gd name="T14" fmla="*/ 53 w 472"/>
                  <a:gd name="T15" fmla="*/ 414 h 656"/>
                  <a:gd name="T16" fmla="*/ 20 w 472"/>
                  <a:gd name="T17" fmla="*/ 489 h 656"/>
                  <a:gd name="T18" fmla="*/ 4 w 472"/>
                  <a:gd name="T19" fmla="*/ 568 h 656"/>
                  <a:gd name="T20" fmla="*/ 0 w 472"/>
                  <a:gd name="T21" fmla="*/ 656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2" h="656">
                    <a:moveTo>
                      <a:pt x="472" y="0"/>
                    </a:moveTo>
                    <a:lnTo>
                      <a:pt x="405" y="47"/>
                    </a:lnTo>
                    <a:lnTo>
                      <a:pt x="333" y="96"/>
                    </a:lnTo>
                    <a:lnTo>
                      <a:pt x="267" y="151"/>
                    </a:lnTo>
                    <a:lnTo>
                      <a:pt x="204" y="209"/>
                    </a:lnTo>
                    <a:lnTo>
                      <a:pt x="145" y="272"/>
                    </a:lnTo>
                    <a:lnTo>
                      <a:pt x="96" y="338"/>
                    </a:lnTo>
                    <a:lnTo>
                      <a:pt x="53" y="414"/>
                    </a:lnTo>
                    <a:lnTo>
                      <a:pt x="20" y="489"/>
                    </a:lnTo>
                    <a:lnTo>
                      <a:pt x="4" y="568"/>
                    </a:lnTo>
                    <a:lnTo>
                      <a:pt x="0" y="656"/>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51" name="Freeform 27"/>
              <p:cNvSpPr>
                <a:spLocks/>
              </p:cNvSpPr>
              <p:nvPr/>
            </p:nvSpPr>
            <p:spPr bwMode="auto">
              <a:xfrm>
                <a:off x="1782" y="2071"/>
                <a:ext cx="17" cy="26"/>
              </a:xfrm>
              <a:custGeom>
                <a:avLst/>
                <a:gdLst>
                  <a:gd name="T0" fmla="*/ 25 w 556"/>
                  <a:gd name="T1" fmla="*/ 0 h 801"/>
                  <a:gd name="T2" fmla="*/ 16 w 556"/>
                  <a:gd name="T3" fmla="*/ 25 h 801"/>
                  <a:gd name="T4" fmla="*/ 8 w 556"/>
                  <a:gd name="T5" fmla="*/ 50 h 801"/>
                  <a:gd name="T6" fmla="*/ 4 w 556"/>
                  <a:gd name="T7" fmla="*/ 80 h 801"/>
                  <a:gd name="T8" fmla="*/ 0 w 556"/>
                  <a:gd name="T9" fmla="*/ 105 h 801"/>
                  <a:gd name="T10" fmla="*/ 0 w 556"/>
                  <a:gd name="T11" fmla="*/ 134 h 801"/>
                  <a:gd name="T12" fmla="*/ 4 w 556"/>
                  <a:gd name="T13" fmla="*/ 158 h 801"/>
                  <a:gd name="T14" fmla="*/ 8 w 556"/>
                  <a:gd name="T15" fmla="*/ 183 h 801"/>
                  <a:gd name="T16" fmla="*/ 12 w 556"/>
                  <a:gd name="T17" fmla="*/ 209 h 801"/>
                  <a:gd name="T18" fmla="*/ 21 w 556"/>
                  <a:gd name="T19" fmla="*/ 234 h 801"/>
                  <a:gd name="T20" fmla="*/ 33 w 556"/>
                  <a:gd name="T21" fmla="*/ 254 h 801"/>
                  <a:gd name="T22" fmla="*/ 70 w 556"/>
                  <a:gd name="T23" fmla="*/ 322 h 801"/>
                  <a:gd name="T24" fmla="*/ 117 w 556"/>
                  <a:gd name="T25" fmla="*/ 384 h 801"/>
                  <a:gd name="T26" fmla="*/ 162 w 556"/>
                  <a:gd name="T27" fmla="*/ 447 h 801"/>
                  <a:gd name="T28" fmla="*/ 209 w 556"/>
                  <a:gd name="T29" fmla="*/ 505 h 801"/>
                  <a:gd name="T30" fmla="*/ 262 w 556"/>
                  <a:gd name="T31" fmla="*/ 563 h 801"/>
                  <a:gd name="T32" fmla="*/ 317 w 556"/>
                  <a:gd name="T33" fmla="*/ 617 h 801"/>
                  <a:gd name="T34" fmla="*/ 372 w 556"/>
                  <a:gd name="T35" fmla="*/ 668 h 801"/>
                  <a:gd name="T36" fmla="*/ 434 w 556"/>
                  <a:gd name="T37" fmla="*/ 717 h 801"/>
                  <a:gd name="T38" fmla="*/ 493 w 556"/>
                  <a:gd name="T39" fmla="*/ 760 h 801"/>
                  <a:gd name="T40" fmla="*/ 556 w 556"/>
                  <a:gd name="T41" fmla="*/ 801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56" h="801">
                    <a:moveTo>
                      <a:pt x="25" y="0"/>
                    </a:moveTo>
                    <a:lnTo>
                      <a:pt x="16" y="25"/>
                    </a:lnTo>
                    <a:lnTo>
                      <a:pt x="8" y="50"/>
                    </a:lnTo>
                    <a:lnTo>
                      <a:pt x="4" y="80"/>
                    </a:lnTo>
                    <a:lnTo>
                      <a:pt x="0" y="105"/>
                    </a:lnTo>
                    <a:lnTo>
                      <a:pt x="0" y="134"/>
                    </a:lnTo>
                    <a:lnTo>
                      <a:pt x="4" y="158"/>
                    </a:lnTo>
                    <a:lnTo>
                      <a:pt x="8" y="183"/>
                    </a:lnTo>
                    <a:lnTo>
                      <a:pt x="12" y="209"/>
                    </a:lnTo>
                    <a:lnTo>
                      <a:pt x="21" y="234"/>
                    </a:lnTo>
                    <a:lnTo>
                      <a:pt x="33" y="254"/>
                    </a:lnTo>
                    <a:lnTo>
                      <a:pt x="70" y="322"/>
                    </a:lnTo>
                    <a:lnTo>
                      <a:pt x="117" y="384"/>
                    </a:lnTo>
                    <a:lnTo>
                      <a:pt x="162" y="447"/>
                    </a:lnTo>
                    <a:lnTo>
                      <a:pt x="209" y="505"/>
                    </a:lnTo>
                    <a:lnTo>
                      <a:pt x="262" y="563"/>
                    </a:lnTo>
                    <a:lnTo>
                      <a:pt x="317" y="617"/>
                    </a:lnTo>
                    <a:lnTo>
                      <a:pt x="372" y="668"/>
                    </a:lnTo>
                    <a:lnTo>
                      <a:pt x="434" y="717"/>
                    </a:lnTo>
                    <a:lnTo>
                      <a:pt x="493" y="760"/>
                    </a:lnTo>
                    <a:lnTo>
                      <a:pt x="556" y="801"/>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52" name="Freeform 28"/>
              <p:cNvSpPr>
                <a:spLocks/>
              </p:cNvSpPr>
              <p:nvPr/>
            </p:nvSpPr>
            <p:spPr bwMode="auto">
              <a:xfrm>
                <a:off x="1775" y="2060"/>
                <a:ext cx="8" cy="6"/>
              </a:xfrm>
              <a:custGeom>
                <a:avLst/>
                <a:gdLst>
                  <a:gd name="T0" fmla="*/ 0 w 280"/>
                  <a:gd name="T1" fmla="*/ 208 h 208"/>
                  <a:gd name="T2" fmla="*/ 20 w 280"/>
                  <a:gd name="T3" fmla="*/ 179 h 208"/>
                  <a:gd name="T4" fmla="*/ 50 w 280"/>
                  <a:gd name="T5" fmla="*/ 154 h 208"/>
                  <a:gd name="T6" fmla="*/ 75 w 280"/>
                  <a:gd name="T7" fmla="*/ 133 h 208"/>
                  <a:gd name="T8" fmla="*/ 104 w 280"/>
                  <a:gd name="T9" fmla="*/ 117 h 208"/>
                  <a:gd name="T10" fmla="*/ 134 w 280"/>
                  <a:gd name="T11" fmla="*/ 95 h 208"/>
                  <a:gd name="T12" fmla="*/ 167 w 280"/>
                  <a:gd name="T13" fmla="*/ 79 h 208"/>
                  <a:gd name="T14" fmla="*/ 196 w 280"/>
                  <a:gd name="T15" fmla="*/ 58 h 208"/>
                  <a:gd name="T16" fmla="*/ 226 w 280"/>
                  <a:gd name="T17" fmla="*/ 41 h 208"/>
                  <a:gd name="T18" fmla="*/ 255 w 280"/>
                  <a:gd name="T19" fmla="*/ 21 h 208"/>
                  <a:gd name="T20" fmla="*/ 280 w 280"/>
                  <a:gd name="T21" fmla="*/ 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0" h="208">
                    <a:moveTo>
                      <a:pt x="0" y="208"/>
                    </a:moveTo>
                    <a:lnTo>
                      <a:pt x="20" y="179"/>
                    </a:lnTo>
                    <a:lnTo>
                      <a:pt x="50" y="154"/>
                    </a:lnTo>
                    <a:lnTo>
                      <a:pt x="75" y="133"/>
                    </a:lnTo>
                    <a:lnTo>
                      <a:pt x="104" y="117"/>
                    </a:lnTo>
                    <a:lnTo>
                      <a:pt x="134" y="95"/>
                    </a:lnTo>
                    <a:lnTo>
                      <a:pt x="167" y="79"/>
                    </a:lnTo>
                    <a:lnTo>
                      <a:pt x="196" y="58"/>
                    </a:lnTo>
                    <a:lnTo>
                      <a:pt x="226" y="41"/>
                    </a:lnTo>
                    <a:lnTo>
                      <a:pt x="255" y="21"/>
                    </a:lnTo>
                    <a:lnTo>
                      <a:pt x="280"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53" name="Freeform 29"/>
              <p:cNvSpPr>
                <a:spLocks/>
              </p:cNvSpPr>
              <p:nvPr/>
            </p:nvSpPr>
            <p:spPr bwMode="auto">
              <a:xfrm>
                <a:off x="1773" y="2057"/>
                <a:ext cx="9" cy="3"/>
              </a:xfrm>
              <a:custGeom>
                <a:avLst/>
                <a:gdLst>
                  <a:gd name="T0" fmla="*/ 0 w 272"/>
                  <a:gd name="T1" fmla="*/ 117 h 117"/>
                  <a:gd name="T2" fmla="*/ 29 w 272"/>
                  <a:gd name="T3" fmla="*/ 113 h 117"/>
                  <a:gd name="T4" fmla="*/ 58 w 272"/>
                  <a:gd name="T5" fmla="*/ 109 h 117"/>
                  <a:gd name="T6" fmla="*/ 88 w 272"/>
                  <a:gd name="T7" fmla="*/ 100 h 117"/>
                  <a:gd name="T8" fmla="*/ 117 w 272"/>
                  <a:gd name="T9" fmla="*/ 92 h 117"/>
                  <a:gd name="T10" fmla="*/ 146 w 272"/>
                  <a:gd name="T11" fmla="*/ 83 h 117"/>
                  <a:gd name="T12" fmla="*/ 172 w 272"/>
                  <a:gd name="T13" fmla="*/ 70 h 117"/>
                  <a:gd name="T14" fmla="*/ 201 w 272"/>
                  <a:gd name="T15" fmla="*/ 58 h 117"/>
                  <a:gd name="T16" fmla="*/ 226 w 272"/>
                  <a:gd name="T17" fmla="*/ 41 h 117"/>
                  <a:gd name="T18" fmla="*/ 246 w 272"/>
                  <a:gd name="T19" fmla="*/ 25 h 117"/>
                  <a:gd name="T20" fmla="*/ 272 w 272"/>
                  <a:gd name="T21"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2" h="117">
                    <a:moveTo>
                      <a:pt x="0" y="117"/>
                    </a:moveTo>
                    <a:lnTo>
                      <a:pt x="29" y="113"/>
                    </a:lnTo>
                    <a:lnTo>
                      <a:pt x="58" y="109"/>
                    </a:lnTo>
                    <a:lnTo>
                      <a:pt x="88" y="100"/>
                    </a:lnTo>
                    <a:lnTo>
                      <a:pt x="117" y="92"/>
                    </a:lnTo>
                    <a:lnTo>
                      <a:pt x="146" y="83"/>
                    </a:lnTo>
                    <a:lnTo>
                      <a:pt x="172" y="70"/>
                    </a:lnTo>
                    <a:lnTo>
                      <a:pt x="201" y="58"/>
                    </a:lnTo>
                    <a:lnTo>
                      <a:pt x="226" y="41"/>
                    </a:lnTo>
                    <a:lnTo>
                      <a:pt x="246" y="25"/>
                    </a:lnTo>
                    <a:lnTo>
                      <a:pt x="272"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54" name="Freeform 30"/>
              <p:cNvSpPr>
                <a:spLocks/>
              </p:cNvSpPr>
              <p:nvPr/>
            </p:nvSpPr>
            <p:spPr bwMode="auto">
              <a:xfrm>
                <a:off x="1791" y="2042"/>
                <a:ext cx="8" cy="11"/>
              </a:xfrm>
              <a:custGeom>
                <a:avLst/>
                <a:gdLst>
                  <a:gd name="T0" fmla="*/ 0 w 260"/>
                  <a:gd name="T1" fmla="*/ 356 h 356"/>
                  <a:gd name="T2" fmla="*/ 29 w 260"/>
                  <a:gd name="T3" fmla="*/ 322 h 356"/>
                  <a:gd name="T4" fmla="*/ 58 w 260"/>
                  <a:gd name="T5" fmla="*/ 289 h 356"/>
                  <a:gd name="T6" fmla="*/ 88 w 260"/>
                  <a:gd name="T7" fmla="*/ 255 h 356"/>
                  <a:gd name="T8" fmla="*/ 113 w 260"/>
                  <a:gd name="T9" fmla="*/ 221 h 356"/>
                  <a:gd name="T10" fmla="*/ 138 w 260"/>
                  <a:gd name="T11" fmla="*/ 184 h 356"/>
                  <a:gd name="T12" fmla="*/ 164 w 260"/>
                  <a:gd name="T13" fmla="*/ 147 h 356"/>
                  <a:gd name="T14" fmla="*/ 188 w 260"/>
                  <a:gd name="T15" fmla="*/ 113 h 356"/>
                  <a:gd name="T16" fmla="*/ 213 w 260"/>
                  <a:gd name="T17" fmla="*/ 76 h 356"/>
                  <a:gd name="T18" fmla="*/ 238 w 260"/>
                  <a:gd name="T19" fmla="*/ 38 h 356"/>
                  <a:gd name="T20" fmla="*/ 260 w 260"/>
                  <a:gd name="T21"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0" h="356">
                    <a:moveTo>
                      <a:pt x="0" y="356"/>
                    </a:moveTo>
                    <a:lnTo>
                      <a:pt x="29" y="322"/>
                    </a:lnTo>
                    <a:lnTo>
                      <a:pt x="58" y="289"/>
                    </a:lnTo>
                    <a:lnTo>
                      <a:pt x="88" y="255"/>
                    </a:lnTo>
                    <a:lnTo>
                      <a:pt x="113" y="221"/>
                    </a:lnTo>
                    <a:lnTo>
                      <a:pt x="138" y="184"/>
                    </a:lnTo>
                    <a:lnTo>
                      <a:pt x="164" y="147"/>
                    </a:lnTo>
                    <a:lnTo>
                      <a:pt x="188" y="113"/>
                    </a:lnTo>
                    <a:lnTo>
                      <a:pt x="213" y="76"/>
                    </a:lnTo>
                    <a:lnTo>
                      <a:pt x="238" y="38"/>
                    </a:lnTo>
                    <a:lnTo>
                      <a:pt x="260"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55" name="Freeform 31"/>
              <p:cNvSpPr>
                <a:spLocks/>
              </p:cNvSpPr>
              <p:nvPr/>
            </p:nvSpPr>
            <p:spPr bwMode="auto">
              <a:xfrm>
                <a:off x="1798" y="2035"/>
                <a:ext cx="14" cy="18"/>
              </a:xfrm>
              <a:custGeom>
                <a:avLst/>
                <a:gdLst>
                  <a:gd name="T0" fmla="*/ 0 w 439"/>
                  <a:gd name="T1" fmla="*/ 563 h 563"/>
                  <a:gd name="T2" fmla="*/ 26 w 439"/>
                  <a:gd name="T3" fmla="*/ 496 h 563"/>
                  <a:gd name="T4" fmla="*/ 55 w 439"/>
                  <a:gd name="T5" fmla="*/ 429 h 563"/>
                  <a:gd name="T6" fmla="*/ 88 w 439"/>
                  <a:gd name="T7" fmla="*/ 363 h 563"/>
                  <a:gd name="T8" fmla="*/ 126 w 439"/>
                  <a:gd name="T9" fmla="*/ 299 h 563"/>
                  <a:gd name="T10" fmla="*/ 172 w 439"/>
                  <a:gd name="T11" fmla="*/ 242 h 563"/>
                  <a:gd name="T12" fmla="*/ 218 w 439"/>
                  <a:gd name="T13" fmla="*/ 183 h 563"/>
                  <a:gd name="T14" fmla="*/ 268 w 439"/>
                  <a:gd name="T15" fmla="*/ 133 h 563"/>
                  <a:gd name="T16" fmla="*/ 322 w 439"/>
                  <a:gd name="T17" fmla="*/ 82 h 563"/>
                  <a:gd name="T18" fmla="*/ 380 w 439"/>
                  <a:gd name="T19" fmla="*/ 41 h 563"/>
                  <a:gd name="T20" fmla="*/ 439 w 439"/>
                  <a:gd name="T21" fmla="*/ 0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9" h="563">
                    <a:moveTo>
                      <a:pt x="0" y="563"/>
                    </a:moveTo>
                    <a:lnTo>
                      <a:pt x="26" y="496"/>
                    </a:lnTo>
                    <a:lnTo>
                      <a:pt x="55" y="429"/>
                    </a:lnTo>
                    <a:lnTo>
                      <a:pt x="88" y="363"/>
                    </a:lnTo>
                    <a:lnTo>
                      <a:pt x="126" y="299"/>
                    </a:lnTo>
                    <a:lnTo>
                      <a:pt x="172" y="242"/>
                    </a:lnTo>
                    <a:lnTo>
                      <a:pt x="218" y="183"/>
                    </a:lnTo>
                    <a:lnTo>
                      <a:pt x="268" y="133"/>
                    </a:lnTo>
                    <a:lnTo>
                      <a:pt x="322" y="82"/>
                    </a:lnTo>
                    <a:lnTo>
                      <a:pt x="380" y="41"/>
                    </a:lnTo>
                    <a:lnTo>
                      <a:pt x="439"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56" name="Freeform 32"/>
              <p:cNvSpPr>
                <a:spLocks/>
              </p:cNvSpPr>
              <p:nvPr/>
            </p:nvSpPr>
            <p:spPr bwMode="auto">
              <a:xfrm>
                <a:off x="1808" y="2040"/>
                <a:ext cx="11" cy="13"/>
              </a:xfrm>
              <a:custGeom>
                <a:avLst/>
                <a:gdLst>
                  <a:gd name="T0" fmla="*/ 0 w 342"/>
                  <a:gd name="T1" fmla="*/ 426 h 426"/>
                  <a:gd name="T2" fmla="*/ 25 w 342"/>
                  <a:gd name="T3" fmla="*/ 392 h 426"/>
                  <a:gd name="T4" fmla="*/ 50 w 342"/>
                  <a:gd name="T5" fmla="*/ 363 h 426"/>
                  <a:gd name="T6" fmla="*/ 70 w 342"/>
                  <a:gd name="T7" fmla="*/ 330 h 426"/>
                  <a:gd name="T8" fmla="*/ 96 w 342"/>
                  <a:gd name="T9" fmla="*/ 297 h 426"/>
                  <a:gd name="T10" fmla="*/ 121 w 342"/>
                  <a:gd name="T11" fmla="*/ 267 h 426"/>
                  <a:gd name="T12" fmla="*/ 146 w 342"/>
                  <a:gd name="T13" fmla="*/ 234 h 426"/>
                  <a:gd name="T14" fmla="*/ 166 w 342"/>
                  <a:gd name="T15" fmla="*/ 201 h 426"/>
                  <a:gd name="T16" fmla="*/ 192 w 342"/>
                  <a:gd name="T17" fmla="*/ 167 h 426"/>
                  <a:gd name="T18" fmla="*/ 213 w 342"/>
                  <a:gd name="T19" fmla="*/ 134 h 426"/>
                  <a:gd name="T20" fmla="*/ 233 w 342"/>
                  <a:gd name="T21" fmla="*/ 96 h 426"/>
                  <a:gd name="T22" fmla="*/ 242 w 342"/>
                  <a:gd name="T23" fmla="*/ 84 h 426"/>
                  <a:gd name="T24" fmla="*/ 250 w 342"/>
                  <a:gd name="T25" fmla="*/ 72 h 426"/>
                  <a:gd name="T26" fmla="*/ 258 w 342"/>
                  <a:gd name="T27" fmla="*/ 62 h 426"/>
                  <a:gd name="T28" fmla="*/ 271 w 342"/>
                  <a:gd name="T29" fmla="*/ 50 h 426"/>
                  <a:gd name="T30" fmla="*/ 284 w 342"/>
                  <a:gd name="T31" fmla="*/ 42 h 426"/>
                  <a:gd name="T32" fmla="*/ 297 w 342"/>
                  <a:gd name="T33" fmla="*/ 33 h 426"/>
                  <a:gd name="T34" fmla="*/ 309 w 342"/>
                  <a:gd name="T35" fmla="*/ 25 h 426"/>
                  <a:gd name="T36" fmla="*/ 321 w 342"/>
                  <a:gd name="T37" fmla="*/ 17 h 426"/>
                  <a:gd name="T38" fmla="*/ 330 w 342"/>
                  <a:gd name="T39" fmla="*/ 9 h 426"/>
                  <a:gd name="T40" fmla="*/ 342 w 342"/>
                  <a:gd name="T41"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2" h="426">
                    <a:moveTo>
                      <a:pt x="0" y="426"/>
                    </a:moveTo>
                    <a:lnTo>
                      <a:pt x="25" y="392"/>
                    </a:lnTo>
                    <a:lnTo>
                      <a:pt x="50" y="363"/>
                    </a:lnTo>
                    <a:lnTo>
                      <a:pt x="70" y="330"/>
                    </a:lnTo>
                    <a:lnTo>
                      <a:pt x="96" y="297"/>
                    </a:lnTo>
                    <a:lnTo>
                      <a:pt x="121" y="267"/>
                    </a:lnTo>
                    <a:lnTo>
                      <a:pt x="146" y="234"/>
                    </a:lnTo>
                    <a:lnTo>
                      <a:pt x="166" y="201"/>
                    </a:lnTo>
                    <a:lnTo>
                      <a:pt x="192" y="167"/>
                    </a:lnTo>
                    <a:lnTo>
                      <a:pt x="213" y="134"/>
                    </a:lnTo>
                    <a:lnTo>
                      <a:pt x="233" y="96"/>
                    </a:lnTo>
                    <a:lnTo>
                      <a:pt x="242" y="84"/>
                    </a:lnTo>
                    <a:lnTo>
                      <a:pt x="250" y="72"/>
                    </a:lnTo>
                    <a:lnTo>
                      <a:pt x="258" y="62"/>
                    </a:lnTo>
                    <a:lnTo>
                      <a:pt x="271" y="50"/>
                    </a:lnTo>
                    <a:lnTo>
                      <a:pt x="284" y="42"/>
                    </a:lnTo>
                    <a:lnTo>
                      <a:pt x="297" y="33"/>
                    </a:lnTo>
                    <a:lnTo>
                      <a:pt x="309" y="25"/>
                    </a:lnTo>
                    <a:lnTo>
                      <a:pt x="321" y="17"/>
                    </a:lnTo>
                    <a:lnTo>
                      <a:pt x="330" y="9"/>
                    </a:lnTo>
                    <a:lnTo>
                      <a:pt x="342"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57" name="Freeform 33"/>
              <p:cNvSpPr>
                <a:spLocks/>
              </p:cNvSpPr>
              <p:nvPr/>
            </p:nvSpPr>
            <p:spPr bwMode="auto">
              <a:xfrm>
                <a:off x="1820" y="2036"/>
                <a:ext cx="9" cy="10"/>
              </a:xfrm>
              <a:custGeom>
                <a:avLst/>
                <a:gdLst>
                  <a:gd name="T0" fmla="*/ 0 w 301"/>
                  <a:gd name="T1" fmla="*/ 334 h 334"/>
                  <a:gd name="T2" fmla="*/ 29 w 301"/>
                  <a:gd name="T3" fmla="*/ 300 h 334"/>
                  <a:gd name="T4" fmla="*/ 62 w 301"/>
                  <a:gd name="T5" fmla="*/ 267 h 334"/>
                  <a:gd name="T6" fmla="*/ 92 w 301"/>
                  <a:gd name="T7" fmla="*/ 238 h 334"/>
                  <a:gd name="T8" fmla="*/ 125 w 301"/>
                  <a:gd name="T9" fmla="*/ 205 h 334"/>
                  <a:gd name="T10" fmla="*/ 154 w 301"/>
                  <a:gd name="T11" fmla="*/ 171 h 334"/>
                  <a:gd name="T12" fmla="*/ 188 w 301"/>
                  <a:gd name="T13" fmla="*/ 138 h 334"/>
                  <a:gd name="T14" fmla="*/ 217 w 301"/>
                  <a:gd name="T15" fmla="*/ 105 h 334"/>
                  <a:gd name="T16" fmla="*/ 246 w 301"/>
                  <a:gd name="T17" fmla="*/ 70 h 334"/>
                  <a:gd name="T18" fmla="*/ 276 w 301"/>
                  <a:gd name="T19" fmla="*/ 33 h 334"/>
                  <a:gd name="T20" fmla="*/ 301 w 301"/>
                  <a:gd name="T21"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1" h="334">
                    <a:moveTo>
                      <a:pt x="0" y="334"/>
                    </a:moveTo>
                    <a:lnTo>
                      <a:pt x="29" y="300"/>
                    </a:lnTo>
                    <a:lnTo>
                      <a:pt x="62" y="267"/>
                    </a:lnTo>
                    <a:lnTo>
                      <a:pt x="92" y="238"/>
                    </a:lnTo>
                    <a:lnTo>
                      <a:pt x="125" y="205"/>
                    </a:lnTo>
                    <a:lnTo>
                      <a:pt x="154" y="171"/>
                    </a:lnTo>
                    <a:lnTo>
                      <a:pt x="188" y="138"/>
                    </a:lnTo>
                    <a:lnTo>
                      <a:pt x="217" y="105"/>
                    </a:lnTo>
                    <a:lnTo>
                      <a:pt x="246" y="70"/>
                    </a:lnTo>
                    <a:lnTo>
                      <a:pt x="276" y="33"/>
                    </a:lnTo>
                    <a:lnTo>
                      <a:pt x="301"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58" name="Freeform 34"/>
              <p:cNvSpPr>
                <a:spLocks/>
              </p:cNvSpPr>
              <p:nvPr/>
            </p:nvSpPr>
            <p:spPr bwMode="auto">
              <a:xfrm>
                <a:off x="1817" y="2039"/>
                <a:ext cx="17" cy="16"/>
              </a:xfrm>
              <a:custGeom>
                <a:avLst/>
                <a:gdLst>
                  <a:gd name="T0" fmla="*/ 0 w 542"/>
                  <a:gd name="T1" fmla="*/ 512 h 512"/>
                  <a:gd name="T2" fmla="*/ 50 w 542"/>
                  <a:gd name="T3" fmla="*/ 446 h 512"/>
                  <a:gd name="T4" fmla="*/ 96 w 542"/>
                  <a:gd name="T5" fmla="*/ 383 h 512"/>
                  <a:gd name="T6" fmla="*/ 146 w 542"/>
                  <a:gd name="T7" fmla="*/ 325 h 512"/>
                  <a:gd name="T8" fmla="*/ 192 w 542"/>
                  <a:gd name="T9" fmla="*/ 270 h 512"/>
                  <a:gd name="T10" fmla="*/ 242 w 542"/>
                  <a:gd name="T11" fmla="*/ 221 h 512"/>
                  <a:gd name="T12" fmla="*/ 297 w 542"/>
                  <a:gd name="T13" fmla="*/ 170 h 512"/>
                  <a:gd name="T14" fmla="*/ 350 w 542"/>
                  <a:gd name="T15" fmla="*/ 125 h 512"/>
                  <a:gd name="T16" fmla="*/ 413 w 542"/>
                  <a:gd name="T17" fmla="*/ 82 h 512"/>
                  <a:gd name="T18" fmla="*/ 476 w 542"/>
                  <a:gd name="T19" fmla="*/ 41 h 512"/>
                  <a:gd name="T20" fmla="*/ 542 w 542"/>
                  <a:gd name="T21"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2" h="512">
                    <a:moveTo>
                      <a:pt x="0" y="512"/>
                    </a:moveTo>
                    <a:lnTo>
                      <a:pt x="50" y="446"/>
                    </a:lnTo>
                    <a:lnTo>
                      <a:pt x="96" y="383"/>
                    </a:lnTo>
                    <a:lnTo>
                      <a:pt x="146" y="325"/>
                    </a:lnTo>
                    <a:lnTo>
                      <a:pt x="192" y="270"/>
                    </a:lnTo>
                    <a:lnTo>
                      <a:pt x="242" y="221"/>
                    </a:lnTo>
                    <a:lnTo>
                      <a:pt x="297" y="170"/>
                    </a:lnTo>
                    <a:lnTo>
                      <a:pt x="350" y="125"/>
                    </a:lnTo>
                    <a:lnTo>
                      <a:pt x="413" y="82"/>
                    </a:lnTo>
                    <a:lnTo>
                      <a:pt x="476" y="41"/>
                    </a:lnTo>
                    <a:lnTo>
                      <a:pt x="542"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59" name="Freeform 35"/>
              <p:cNvSpPr>
                <a:spLocks/>
              </p:cNvSpPr>
              <p:nvPr/>
            </p:nvSpPr>
            <p:spPr bwMode="auto">
              <a:xfrm>
                <a:off x="1829" y="2036"/>
                <a:ext cx="16" cy="16"/>
              </a:xfrm>
              <a:custGeom>
                <a:avLst/>
                <a:gdLst>
                  <a:gd name="T0" fmla="*/ 0 w 501"/>
                  <a:gd name="T1" fmla="*/ 500 h 500"/>
                  <a:gd name="T2" fmla="*/ 33 w 501"/>
                  <a:gd name="T3" fmla="*/ 475 h 500"/>
                  <a:gd name="T4" fmla="*/ 62 w 501"/>
                  <a:gd name="T5" fmla="*/ 455 h 500"/>
                  <a:gd name="T6" fmla="*/ 92 w 501"/>
                  <a:gd name="T7" fmla="*/ 430 h 500"/>
                  <a:gd name="T8" fmla="*/ 117 w 501"/>
                  <a:gd name="T9" fmla="*/ 405 h 500"/>
                  <a:gd name="T10" fmla="*/ 145 w 501"/>
                  <a:gd name="T11" fmla="*/ 375 h 500"/>
                  <a:gd name="T12" fmla="*/ 171 w 501"/>
                  <a:gd name="T13" fmla="*/ 346 h 500"/>
                  <a:gd name="T14" fmla="*/ 192 w 501"/>
                  <a:gd name="T15" fmla="*/ 317 h 500"/>
                  <a:gd name="T16" fmla="*/ 217 w 501"/>
                  <a:gd name="T17" fmla="*/ 288 h 500"/>
                  <a:gd name="T18" fmla="*/ 237 w 501"/>
                  <a:gd name="T19" fmla="*/ 254 h 500"/>
                  <a:gd name="T20" fmla="*/ 255 w 501"/>
                  <a:gd name="T21" fmla="*/ 221 h 500"/>
                  <a:gd name="T22" fmla="*/ 276 w 501"/>
                  <a:gd name="T23" fmla="*/ 192 h 500"/>
                  <a:gd name="T24" fmla="*/ 296 w 501"/>
                  <a:gd name="T25" fmla="*/ 166 h 500"/>
                  <a:gd name="T26" fmla="*/ 317 w 501"/>
                  <a:gd name="T27" fmla="*/ 141 h 500"/>
                  <a:gd name="T28" fmla="*/ 342 w 501"/>
                  <a:gd name="T29" fmla="*/ 121 h 500"/>
                  <a:gd name="T30" fmla="*/ 368 w 501"/>
                  <a:gd name="T31" fmla="*/ 100 h 500"/>
                  <a:gd name="T32" fmla="*/ 392 w 501"/>
                  <a:gd name="T33" fmla="*/ 79 h 500"/>
                  <a:gd name="T34" fmla="*/ 421 w 501"/>
                  <a:gd name="T35" fmla="*/ 59 h 500"/>
                  <a:gd name="T36" fmla="*/ 447 w 501"/>
                  <a:gd name="T37" fmla="*/ 37 h 500"/>
                  <a:gd name="T38" fmla="*/ 476 w 501"/>
                  <a:gd name="T39" fmla="*/ 21 h 500"/>
                  <a:gd name="T40" fmla="*/ 501 w 501"/>
                  <a:gd name="T4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1" h="500">
                    <a:moveTo>
                      <a:pt x="0" y="500"/>
                    </a:moveTo>
                    <a:lnTo>
                      <a:pt x="33" y="475"/>
                    </a:lnTo>
                    <a:lnTo>
                      <a:pt x="62" y="455"/>
                    </a:lnTo>
                    <a:lnTo>
                      <a:pt x="92" y="430"/>
                    </a:lnTo>
                    <a:lnTo>
                      <a:pt x="117" y="405"/>
                    </a:lnTo>
                    <a:lnTo>
                      <a:pt x="145" y="375"/>
                    </a:lnTo>
                    <a:lnTo>
                      <a:pt x="171" y="346"/>
                    </a:lnTo>
                    <a:lnTo>
                      <a:pt x="192" y="317"/>
                    </a:lnTo>
                    <a:lnTo>
                      <a:pt x="217" y="288"/>
                    </a:lnTo>
                    <a:lnTo>
                      <a:pt x="237" y="254"/>
                    </a:lnTo>
                    <a:lnTo>
                      <a:pt x="255" y="221"/>
                    </a:lnTo>
                    <a:lnTo>
                      <a:pt x="276" y="192"/>
                    </a:lnTo>
                    <a:lnTo>
                      <a:pt x="296" y="166"/>
                    </a:lnTo>
                    <a:lnTo>
                      <a:pt x="317" y="141"/>
                    </a:lnTo>
                    <a:lnTo>
                      <a:pt x="342" y="121"/>
                    </a:lnTo>
                    <a:lnTo>
                      <a:pt x="368" y="100"/>
                    </a:lnTo>
                    <a:lnTo>
                      <a:pt x="392" y="79"/>
                    </a:lnTo>
                    <a:lnTo>
                      <a:pt x="421" y="59"/>
                    </a:lnTo>
                    <a:lnTo>
                      <a:pt x="447" y="37"/>
                    </a:lnTo>
                    <a:lnTo>
                      <a:pt x="476" y="21"/>
                    </a:lnTo>
                    <a:lnTo>
                      <a:pt x="501"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60" name="Freeform 36"/>
              <p:cNvSpPr>
                <a:spLocks/>
              </p:cNvSpPr>
              <p:nvPr/>
            </p:nvSpPr>
            <p:spPr bwMode="auto">
              <a:xfrm>
                <a:off x="1807" y="2058"/>
                <a:ext cx="4" cy="12"/>
              </a:xfrm>
              <a:custGeom>
                <a:avLst/>
                <a:gdLst>
                  <a:gd name="T0" fmla="*/ 113 w 113"/>
                  <a:gd name="T1" fmla="*/ 0 h 384"/>
                  <a:gd name="T2" fmla="*/ 84 w 113"/>
                  <a:gd name="T3" fmla="*/ 29 h 384"/>
                  <a:gd name="T4" fmla="*/ 59 w 113"/>
                  <a:gd name="T5" fmla="*/ 67 h 384"/>
                  <a:gd name="T6" fmla="*/ 38 w 113"/>
                  <a:gd name="T7" fmla="*/ 100 h 384"/>
                  <a:gd name="T8" fmla="*/ 22 w 113"/>
                  <a:gd name="T9" fmla="*/ 141 h 384"/>
                  <a:gd name="T10" fmla="*/ 8 w 113"/>
                  <a:gd name="T11" fmla="*/ 180 h 384"/>
                  <a:gd name="T12" fmla="*/ 0 w 113"/>
                  <a:gd name="T13" fmla="*/ 221 h 384"/>
                  <a:gd name="T14" fmla="*/ 0 w 113"/>
                  <a:gd name="T15" fmla="*/ 263 h 384"/>
                  <a:gd name="T16" fmla="*/ 0 w 113"/>
                  <a:gd name="T17" fmla="*/ 305 h 384"/>
                  <a:gd name="T18" fmla="*/ 4 w 113"/>
                  <a:gd name="T19" fmla="*/ 346 h 384"/>
                  <a:gd name="T20" fmla="*/ 17 w 113"/>
                  <a:gd name="T21" fmla="*/ 384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384">
                    <a:moveTo>
                      <a:pt x="113" y="0"/>
                    </a:moveTo>
                    <a:lnTo>
                      <a:pt x="84" y="29"/>
                    </a:lnTo>
                    <a:lnTo>
                      <a:pt x="59" y="67"/>
                    </a:lnTo>
                    <a:lnTo>
                      <a:pt x="38" y="100"/>
                    </a:lnTo>
                    <a:lnTo>
                      <a:pt x="22" y="141"/>
                    </a:lnTo>
                    <a:lnTo>
                      <a:pt x="8" y="180"/>
                    </a:lnTo>
                    <a:lnTo>
                      <a:pt x="0" y="221"/>
                    </a:lnTo>
                    <a:lnTo>
                      <a:pt x="0" y="263"/>
                    </a:lnTo>
                    <a:lnTo>
                      <a:pt x="0" y="305"/>
                    </a:lnTo>
                    <a:lnTo>
                      <a:pt x="4" y="346"/>
                    </a:lnTo>
                    <a:lnTo>
                      <a:pt x="17" y="384"/>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61" name="Freeform 37"/>
              <p:cNvSpPr>
                <a:spLocks/>
              </p:cNvSpPr>
              <p:nvPr/>
            </p:nvSpPr>
            <p:spPr bwMode="auto">
              <a:xfrm>
                <a:off x="1813" y="2076"/>
                <a:ext cx="23" cy="20"/>
              </a:xfrm>
              <a:custGeom>
                <a:avLst/>
                <a:gdLst>
                  <a:gd name="T0" fmla="*/ 0 w 723"/>
                  <a:gd name="T1" fmla="*/ 0 h 634"/>
                  <a:gd name="T2" fmla="*/ 21 w 723"/>
                  <a:gd name="T3" fmla="*/ 46 h 634"/>
                  <a:gd name="T4" fmla="*/ 42 w 723"/>
                  <a:gd name="T5" fmla="*/ 92 h 634"/>
                  <a:gd name="T6" fmla="*/ 63 w 723"/>
                  <a:gd name="T7" fmla="*/ 133 h 634"/>
                  <a:gd name="T8" fmla="*/ 87 w 723"/>
                  <a:gd name="T9" fmla="*/ 176 h 634"/>
                  <a:gd name="T10" fmla="*/ 117 w 723"/>
                  <a:gd name="T11" fmla="*/ 217 h 634"/>
                  <a:gd name="T12" fmla="*/ 146 w 723"/>
                  <a:gd name="T13" fmla="*/ 254 h 634"/>
                  <a:gd name="T14" fmla="*/ 179 w 723"/>
                  <a:gd name="T15" fmla="*/ 292 h 634"/>
                  <a:gd name="T16" fmla="*/ 213 w 723"/>
                  <a:gd name="T17" fmla="*/ 330 h 634"/>
                  <a:gd name="T18" fmla="*/ 247 w 723"/>
                  <a:gd name="T19" fmla="*/ 363 h 634"/>
                  <a:gd name="T20" fmla="*/ 280 w 723"/>
                  <a:gd name="T21" fmla="*/ 397 h 634"/>
                  <a:gd name="T22" fmla="*/ 318 w 723"/>
                  <a:gd name="T23" fmla="*/ 426 h 634"/>
                  <a:gd name="T24" fmla="*/ 355 w 723"/>
                  <a:gd name="T25" fmla="*/ 455 h 634"/>
                  <a:gd name="T26" fmla="*/ 402 w 723"/>
                  <a:gd name="T27" fmla="*/ 479 h 634"/>
                  <a:gd name="T28" fmla="*/ 447 w 723"/>
                  <a:gd name="T29" fmla="*/ 509 h 634"/>
                  <a:gd name="T30" fmla="*/ 498 w 723"/>
                  <a:gd name="T31" fmla="*/ 538 h 634"/>
                  <a:gd name="T32" fmla="*/ 547 w 723"/>
                  <a:gd name="T33" fmla="*/ 563 h 634"/>
                  <a:gd name="T34" fmla="*/ 598 w 723"/>
                  <a:gd name="T35" fmla="*/ 588 h 634"/>
                  <a:gd name="T36" fmla="*/ 643 w 723"/>
                  <a:gd name="T37" fmla="*/ 604 h 634"/>
                  <a:gd name="T38" fmla="*/ 686 w 723"/>
                  <a:gd name="T39" fmla="*/ 622 h 634"/>
                  <a:gd name="T40" fmla="*/ 723 w 723"/>
                  <a:gd name="T41" fmla="*/ 634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23" h="634">
                    <a:moveTo>
                      <a:pt x="0" y="0"/>
                    </a:moveTo>
                    <a:lnTo>
                      <a:pt x="21" y="46"/>
                    </a:lnTo>
                    <a:lnTo>
                      <a:pt x="42" y="92"/>
                    </a:lnTo>
                    <a:lnTo>
                      <a:pt x="63" y="133"/>
                    </a:lnTo>
                    <a:lnTo>
                      <a:pt x="87" y="176"/>
                    </a:lnTo>
                    <a:lnTo>
                      <a:pt x="117" y="217"/>
                    </a:lnTo>
                    <a:lnTo>
                      <a:pt x="146" y="254"/>
                    </a:lnTo>
                    <a:lnTo>
                      <a:pt x="179" y="292"/>
                    </a:lnTo>
                    <a:lnTo>
                      <a:pt x="213" y="330"/>
                    </a:lnTo>
                    <a:lnTo>
                      <a:pt x="247" y="363"/>
                    </a:lnTo>
                    <a:lnTo>
                      <a:pt x="280" y="397"/>
                    </a:lnTo>
                    <a:lnTo>
                      <a:pt x="318" y="426"/>
                    </a:lnTo>
                    <a:lnTo>
                      <a:pt x="355" y="455"/>
                    </a:lnTo>
                    <a:lnTo>
                      <a:pt x="402" y="479"/>
                    </a:lnTo>
                    <a:lnTo>
                      <a:pt x="447" y="509"/>
                    </a:lnTo>
                    <a:lnTo>
                      <a:pt x="498" y="538"/>
                    </a:lnTo>
                    <a:lnTo>
                      <a:pt x="547" y="563"/>
                    </a:lnTo>
                    <a:lnTo>
                      <a:pt x="598" y="588"/>
                    </a:lnTo>
                    <a:lnTo>
                      <a:pt x="643" y="604"/>
                    </a:lnTo>
                    <a:lnTo>
                      <a:pt x="686" y="622"/>
                    </a:lnTo>
                    <a:lnTo>
                      <a:pt x="723" y="634"/>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62" name="Freeform 38"/>
              <p:cNvSpPr>
                <a:spLocks/>
              </p:cNvSpPr>
              <p:nvPr/>
            </p:nvSpPr>
            <p:spPr bwMode="auto">
              <a:xfrm>
                <a:off x="1826" y="2083"/>
                <a:ext cx="22" cy="15"/>
              </a:xfrm>
              <a:custGeom>
                <a:avLst/>
                <a:gdLst>
                  <a:gd name="T0" fmla="*/ 0 w 719"/>
                  <a:gd name="T1" fmla="*/ 0 h 479"/>
                  <a:gd name="T2" fmla="*/ 33 w 719"/>
                  <a:gd name="T3" fmla="*/ 29 h 479"/>
                  <a:gd name="T4" fmla="*/ 58 w 719"/>
                  <a:gd name="T5" fmla="*/ 53 h 479"/>
                  <a:gd name="T6" fmla="*/ 84 w 719"/>
                  <a:gd name="T7" fmla="*/ 79 h 479"/>
                  <a:gd name="T8" fmla="*/ 105 w 719"/>
                  <a:gd name="T9" fmla="*/ 100 h 479"/>
                  <a:gd name="T10" fmla="*/ 125 w 719"/>
                  <a:gd name="T11" fmla="*/ 121 h 479"/>
                  <a:gd name="T12" fmla="*/ 146 w 719"/>
                  <a:gd name="T13" fmla="*/ 137 h 479"/>
                  <a:gd name="T14" fmla="*/ 167 w 719"/>
                  <a:gd name="T15" fmla="*/ 154 h 479"/>
                  <a:gd name="T16" fmla="*/ 188 w 719"/>
                  <a:gd name="T17" fmla="*/ 175 h 479"/>
                  <a:gd name="T18" fmla="*/ 213 w 719"/>
                  <a:gd name="T19" fmla="*/ 192 h 479"/>
                  <a:gd name="T20" fmla="*/ 242 w 719"/>
                  <a:gd name="T21" fmla="*/ 213 h 479"/>
                  <a:gd name="T22" fmla="*/ 289 w 719"/>
                  <a:gd name="T23" fmla="*/ 250 h 479"/>
                  <a:gd name="T24" fmla="*/ 338 w 719"/>
                  <a:gd name="T25" fmla="*/ 283 h 479"/>
                  <a:gd name="T26" fmla="*/ 385 w 719"/>
                  <a:gd name="T27" fmla="*/ 317 h 479"/>
                  <a:gd name="T28" fmla="*/ 430 w 719"/>
                  <a:gd name="T29" fmla="*/ 346 h 479"/>
                  <a:gd name="T30" fmla="*/ 477 w 719"/>
                  <a:gd name="T31" fmla="*/ 375 h 479"/>
                  <a:gd name="T32" fmla="*/ 526 w 719"/>
                  <a:gd name="T33" fmla="*/ 400 h 479"/>
                  <a:gd name="T34" fmla="*/ 573 w 719"/>
                  <a:gd name="T35" fmla="*/ 425 h 479"/>
                  <a:gd name="T36" fmla="*/ 618 w 719"/>
                  <a:gd name="T37" fmla="*/ 446 h 479"/>
                  <a:gd name="T38" fmla="*/ 669 w 719"/>
                  <a:gd name="T39" fmla="*/ 463 h 479"/>
                  <a:gd name="T40" fmla="*/ 719 w 719"/>
                  <a:gd name="T41" fmla="*/ 479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9" h="479">
                    <a:moveTo>
                      <a:pt x="0" y="0"/>
                    </a:moveTo>
                    <a:lnTo>
                      <a:pt x="33" y="29"/>
                    </a:lnTo>
                    <a:lnTo>
                      <a:pt x="58" y="53"/>
                    </a:lnTo>
                    <a:lnTo>
                      <a:pt x="84" y="79"/>
                    </a:lnTo>
                    <a:lnTo>
                      <a:pt x="105" y="100"/>
                    </a:lnTo>
                    <a:lnTo>
                      <a:pt x="125" y="121"/>
                    </a:lnTo>
                    <a:lnTo>
                      <a:pt x="146" y="137"/>
                    </a:lnTo>
                    <a:lnTo>
                      <a:pt x="167" y="154"/>
                    </a:lnTo>
                    <a:lnTo>
                      <a:pt x="188" y="175"/>
                    </a:lnTo>
                    <a:lnTo>
                      <a:pt x="213" y="192"/>
                    </a:lnTo>
                    <a:lnTo>
                      <a:pt x="242" y="213"/>
                    </a:lnTo>
                    <a:lnTo>
                      <a:pt x="289" y="250"/>
                    </a:lnTo>
                    <a:lnTo>
                      <a:pt x="338" y="283"/>
                    </a:lnTo>
                    <a:lnTo>
                      <a:pt x="385" y="317"/>
                    </a:lnTo>
                    <a:lnTo>
                      <a:pt x="430" y="346"/>
                    </a:lnTo>
                    <a:lnTo>
                      <a:pt x="477" y="375"/>
                    </a:lnTo>
                    <a:lnTo>
                      <a:pt x="526" y="400"/>
                    </a:lnTo>
                    <a:lnTo>
                      <a:pt x="573" y="425"/>
                    </a:lnTo>
                    <a:lnTo>
                      <a:pt x="618" y="446"/>
                    </a:lnTo>
                    <a:lnTo>
                      <a:pt x="669" y="463"/>
                    </a:lnTo>
                    <a:lnTo>
                      <a:pt x="719" y="479"/>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63" name="Freeform 39"/>
              <p:cNvSpPr>
                <a:spLocks/>
              </p:cNvSpPr>
              <p:nvPr/>
            </p:nvSpPr>
            <p:spPr bwMode="auto">
              <a:xfrm>
                <a:off x="1835" y="2082"/>
                <a:ext cx="23" cy="14"/>
              </a:xfrm>
              <a:custGeom>
                <a:avLst/>
                <a:gdLst>
                  <a:gd name="T0" fmla="*/ 0 w 731"/>
                  <a:gd name="T1" fmla="*/ 0 h 454"/>
                  <a:gd name="T2" fmla="*/ 62 w 731"/>
                  <a:gd name="T3" fmla="*/ 66 h 454"/>
                  <a:gd name="T4" fmla="*/ 121 w 731"/>
                  <a:gd name="T5" fmla="*/ 129 h 454"/>
                  <a:gd name="T6" fmla="*/ 184 w 731"/>
                  <a:gd name="T7" fmla="*/ 187 h 454"/>
                  <a:gd name="T8" fmla="*/ 246 w 731"/>
                  <a:gd name="T9" fmla="*/ 241 h 454"/>
                  <a:gd name="T10" fmla="*/ 313 w 731"/>
                  <a:gd name="T11" fmla="*/ 295 h 454"/>
                  <a:gd name="T12" fmla="*/ 380 w 731"/>
                  <a:gd name="T13" fmla="*/ 342 h 454"/>
                  <a:gd name="T14" fmla="*/ 456 w 731"/>
                  <a:gd name="T15" fmla="*/ 379 h 454"/>
                  <a:gd name="T16" fmla="*/ 539 w 731"/>
                  <a:gd name="T17" fmla="*/ 412 h 454"/>
                  <a:gd name="T18" fmla="*/ 631 w 731"/>
                  <a:gd name="T19" fmla="*/ 438 h 454"/>
                  <a:gd name="T20" fmla="*/ 731 w 731"/>
                  <a:gd name="T21" fmla="*/ 45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1" h="454">
                    <a:moveTo>
                      <a:pt x="0" y="0"/>
                    </a:moveTo>
                    <a:lnTo>
                      <a:pt x="62" y="66"/>
                    </a:lnTo>
                    <a:lnTo>
                      <a:pt x="121" y="129"/>
                    </a:lnTo>
                    <a:lnTo>
                      <a:pt x="184" y="187"/>
                    </a:lnTo>
                    <a:lnTo>
                      <a:pt x="246" y="241"/>
                    </a:lnTo>
                    <a:lnTo>
                      <a:pt x="313" y="295"/>
                    </a:lnTo>
                    <a:lnTo>
                      <a:pt x="380" y="342"/>
                    </a:lnTo>
                    <a:lnTo>
                      <a:pt x="456" y="379"/>
                    </a:lnTo>
                    <a:lnTo>
                      <a:pt x="539" y="412"/>
                    </a:lnTo>
                    <a:lnTo>
                      <a:pt x="631" y="438"/>
                    </a:lnTo>
                    <a:lnTo>
                      <a:pt x="731" y="454"/>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64" name="Freeform 40"/>
              <p:cNvSpPr>
                <a:spLocks/>
              </p:cNvSpPr>
              <p:nvPr/>
            </p:nvSpPr>
            <p:spPr bwMode="auto">
              <a:xfrm>
                <a:off x="1840" y="2081"/>
                <a:ext cx="23" cy="11"/>
              </a:xfrm>
              <a:custGeom>
                <a:avLst/>
                <a:gdLst>
                  <a:gd name="T0" fmla="*/ 0 w 732"/>
                  <a:gd name="T1" fmla="*/ 0 h 355"/>
                  <a:gd name="T2" fmla="*/ 59 w 732"/>
                  <a:gd name="T3" fmla="*/ 46 h 355"/>
                  <a:gd name="T4" fmla="*/ 122 w 732"/>
                  <a:gd name="T5" fmla="*/ 92 h 355"/>
                  <a:gd name="T6" fmla="*/ 188 w 732"/>
                  <a:gd name="T7" fmla="*/ 138 h 355"/>
                  <a:gd name="T8" fmla="*/ 263 w 732"/>
                  <a:gd name="T9" fmla="*/ 180 h 355"/>
                  <a:gd name="T10" fmla="*/ 339 w 732"/>
                  <a:gd name="T11" fmla="*/ 221 h 355"/>
                  <a:gd name="T12" fmla="*/ 414 w 732"/>
                  <a:gd name="T13" fmla="*/ 263 h 355"/>
                  <a:gd name="T14" fmla="*/ 494 w 732"/>
                  <a:gd name="T15" fmla="*/ 296 h 355"/>
                  <a:gd name="T16" fmla="*/ 573 w 732"/>
                  <a:gd name="T17" fmla="*/ 321 h 355"/>
                  <a:gd name="T18" fmla="*/ 652 w 732"/>
                  <a:gd name="T19" fmla="*/ 342 h 355"/>
                  <a:gd name="T20" fmla="*/ 732 w 732"/>
                  <a:gd name="T21"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2" h="355">
                    <a:moveTo>
                      <a:pt x="0" y="0"/>
                    </a:moveTo>
                    <a:lnTo>
                      <a:pt x="59" y="46"/>
                    </a:lnTo>
                    <a:lnTo>
                      <a:pt x="122" y="92"/>
                    </a:lnTo>
                    <a:lnTo>
                      <a:pt x="188" y="138"/>
                    </a:lnTo>
                    <a:lnTo>
                      <a:pt x="263" y="180"/>
                    </a:lnTo>
                    <a:lnTo>
                      <a:pt x="339" y="221"/>
                    </a:lnTo>
                    <a:lnTo>
                      <a:pt x="414" y="263"/>
                    </a:lnTo>
                    <a:lnTo>
                      <a:pt x="494" y="296"/>
                    </a:lnTo>
                    <a:lnTo>
                      <a:pt x="573" y="321"/>
                    </a:lnTo>
                    <a:lnTo>
                      <a:pt x="652" y="342"/>
                    </a:lnTo>
                    <a:lnTo>
                      <a:pt x="732" y="355"/>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65" name="Freeform 41"/>
              <p:cNvSpPr>
                <a:spLocks/>
              </p:cNvSpPr>
              <p:nvPr/>
            </p:nvSpPr>
            <p:spPr bwMode="auto">
              <a:xfrm>
                <a:off x="1842" y="2077"/>
                <a:ext cx="35" cy="13"/>
              </a:xfrm>
              <a:custGeom>
                <a:avLst/>
                <a:gdLst>
                  <a:gd name="T0" fmla="*/ 0 w 1112"/>
                  <a:gd name="T1" fmla="*/ 0 h 413"/>
                  <a:gd name="T2" fmla="*/ 117 w 1112"/>
                  <a:gd name="T3" fmla="*/ 62 h 413"/>
                  <a:gd name="T4" fmla="*/ 230 w 1112"/>
                  <a:gd name="T5" fmla="*/ 121 h 413"/>
                  <a:gd name="T6" fmla="*/ 339 w 1112"/>
                  <a:gd name="T7" fmla="*/ 179 h 413"/>
                  <a:gd name="T8" fmla="*/ 443 w 1112"/>
                  <a:gd name="T9" fmla="*/ 230 h 413"/>
                  <a:gd name="T10" fmla="*/ 552 w 1112"/>
                  <a:gd name="T11" fmla="*/ 275 h 413"/>
                  <a:gd name="T12" fmla="*/ 656 w 1112"/>
                  <a:gd name="T13" fmla="*/ 312 h 413"/>
                  <a:gd name="T14" fmla="*/ 765 w 1112"/>
                  <a:gd name="T15" fmla="*/ 346 h 413"/>
                  <a:gd name="T16" fmla="*/ 878 w 1112"/>
                  <a:gd name="T17" fmla="*/ 375 h 413"/>
                  <a:gd name="T18" fmla="*/ 991 w 1112"/>
                  <a:gd name="T19" fmla="*/ 400 h 413"/>
                  <a:gd name="T20" fmla="*/ 1112 w 1112"/>
                  <a:gd name="T21" fmla="*/ 413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2" h="413">
                    <a:moveTo>
                      <a:pt x="0" y="0"/>
                    </a:moveTo>
                    <a:lnTo>
                      <a:pt x="117" y="62"/>
                    </a:lnTo>
                    <a:lnTo>
                      <a:pt x="230" y="121"/>
                    </a:lnTo>
                    <a:lnTo>
                      <a:pt x="339" y="179"/>
                    </a:lnTo>
                    <a:lnTo>
                      <a:pt x="443" y="230"/>
                    </a:lnTo>
                    <a:lnTo>
                      <a:pt x="552" y="275"/>
                    </a:lnTo>
                    <a:lnTo>
                      <a:pt x="656" y="312"/>
                    </a:lnTo>
                    <a:lnTo>
                      <a:pt x="765" y="346"/>
                    </a:lnTo>
                    <a:lnTo>
                      <a:pt x="878" y="375"/>
                    </a:lnTo>
                    <a:lnTo>
                      <a:pt x="991" y="400"/>
                    </a:lnTo>
                    <a:lnTo>
                      <a:pt x="1112" y="413"/>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66" name="Freeform 42"/>
              <p:cNvSpPr>
                <a:spLocks/>
              </p:cNvSpPr>
              <p:nvPr/>
            </p:nvSpPr>
            <p:spPr bwMode="auto">
              <a:xfrm>
                <a:off x="1840" y="2066"/>
                <a:ext cx="22" cy="14"/>
              </a:xfrm>
              <a:custGeom>
                <a:avLst/>
                <a:gdLst>
                  <a:gd name="T0" fmla="*/ 0 w 719"/>
                  <a:gd name="T1" fmla="*/ 0 h 447"/>
                  <a:gd name="T2" fmla="*/ 46 w 719"/>
                  <a:gd name="T3" fmla="*/ 76 h 447"/>
                  <a:gd name="T4" fmla="*/ 101 w 719"/>
                  <a:gd name="T5" fmla="*/ 138 h 447"/>
                  <a:gd name="T6" fmla="*/ 163 w 719"/>
                  <a:gd name="T7" fmla="*/ 197 h 447"/>
                  <a:gd name="T8" fmla="*/ 234 w 719"/>
                  <a:gd name="T9" fmla="*/ 246 h 447"/>
                  <a:gd name="T10" fmla="*/ 310 w 719"/>
                  <a:gd name="T11" fmla="*/ 293 h 447"/>
                  <a:gd name="T12" fmla="*/ 389 w 719"/>
                  <a:gd name="T13" fmla="*/ 334 h 447"/>
                  <a:gd name="T14" fmla="*/ 468 w 719"/>
                  <a:gd name="T15" fmla="*/ 367 h 447"/>
                  <a:gd name="T16" fmla="*/ 552 w 719"/>
                  <a:gd name="T17" fmla="*/ 397 h 447"/>
                  <a:gd name="T18" fmla="*/ 635 w 719"/>
                  <a:gd name="T19" fmla="*/ 422 h 447"/>
                  <a:gd name="T20" fmla="*/ 719 w 719"/>
                  <a:gd name="T21" fmla="*/ 447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9" h="447">
                    <a:moveTo>
                      <a:pt x="0" y="0"/>
                    </a:moveTo>
                    <a:lnTo>
                      <a:pt x="46" y="76"/>
                    </a:lnTo>
                    <a:lnTo>
                      <a:pt x="101" y="138"/>
                    </a:lnTo>
                    <a:lnTo>
                      <a:pt x="163" y="197"/>
                    </a:lnTo>
                    <a:lnTo>
                      <a:pt x="234" y="246"/>
                    </a:lnTo>
                    <a:lnTo>
                      <a:pt x="310" y="293"/>
                    </a:lnTo>
                    <a:lnTo>
                      <a:pt x="389" y="334"/>
                    </a:lnTo>
                    <a:lnTo>
                      <a:pt x="468" y="367"/>
                    </a:lnTo>
                    <a:lnTo>
                      <a:pt x="552" y="397"/>
                    </a:lnTo>
                    <a:lnTo>
                      <a:pt x="635" y="422"/>
                    </a:lnTo>
                    <a:lnTo>
                      <a:pt x="719" y="447"/>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67" name="Freeform 43"/>
              <p:cNvSpPr>
                <a:spLocks/>
              </p:cNvSpPr>
              <p:nvPr/>
            </p:nvSpPr>
            <p:spPr bwMode="auto">
              <a:xfrm>
                <a:off x="1849" y="2067"/>
                <a:ext cx="23" cy="12"/>
              </a:xfrm>
              <a:custGeom>
                <a:avLst/>
                <a:gdLst>
                  <a:gd name="T0" fmla="*/ 0 w 735"/>
                  <a:gd name="T1" fmla="*/ 0 h 387"/>
                  <a:gd name="T2" fmla="*/ 17 w 735"/>
                  <a:gd name="T3" fmla="*/ 4 h 387"/>
                  <a:gd name="T4" fmla="*/ 33 w 735"/>
                  <a:gd name="T5" fmla="*/ 8 h 387"/>
                  <a:gd name="T6" fmla="*/ 50 w 735"/>
                  <a:gd name="T7" fmla="*/ 12 h 387"/>
                  <a:gd name="T8" fmla="*/ 67 w 735"/>
                  <a:gd name="T9" fmla="*/ 16 h 387"/>
                  <a:gd name="T10" fmla="*/ 84 w 735"/>
                  <a:gd name="T11" fmla="*/ 16 h 387"/>
                  <a:gd name="T12" fmla="*/ 101 w 735"/>
                  <a:gd name="T13" fmla="*/ 16 h 387"/>
                  <a:gd name="T14" fmla="*/ 117 w 735"/>
                  <a:gd name="T15" fmla="*/ 20 h 387"/>
                  <a:gd name="T16" fmla="*/ 134 w 735"/>
                  <a:gd name="T17" fmla="*/ 20 h 387"/>
                  <a:gd name="T18" fmla="*/ 150 w 735"/>
                  <a:gd name="T19" fmla="*/ 28 h 387"/>
                  <a:gd name="T20" fmla="*/ 163 w 735"/>
                  <a:gd name="T21" fmla="*/ 33 h 387"/>
                  <a:gd name="T22" fmla="*/ 230 w 735"/>
                  <a:gd name="T23" fmla="*/ 70 h 387"/>
                  <a:gd name="T24" fmla="*/ 293 w 735"/>
                  <a:gd name="T25" fmla="*/ 104 h 387"/>
                  <a:gd name="T26" fmla="*/ 351 w 735"/>
                  <a:gd name="T27" fmla="*/ 141 h 387"/>
                  <a:gd name="T28" fmla="*/ 410 w 735"/>
                  <a:gd name="T29" fmla="*/ 178 h 387"/>
                  <a:gd name="T30" fmla="*/ 464 w 735"/>
                  <a:gd name="T31" fmla="*/ 216 h 387"/>
                  <a:gd name="T32" fmla="*/ 518 w 735"/>
                  <a:gd name="T33" fmla="*/ 250 h 387"/>
                  <a:gd name="T34" fmla="*/ 573 w 735"/>
                  <a:gd name="T35" fmla="*/ 287 h 387"/>
                  <a:gd name="T36" fmla="*/ 627 w 735"/>
                  <a:gd name="T37" fmla="*/ 320 h 387"/>
                  <a:gd name="T38" fmla="*/ 681 w 735"/>
                  <a:gd name="T39" fmla="*/ 358 h 387"/>
                  <a:gd name="T40" fmla="*/ 735 w 735"/>
                  <a:gd name="T41" fmla="*/ 387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35" h="387">
                    <a:moveTo>
                      <a:pt x="0" y="0"/>
                    </a:moveTo>
                    <a:lnTo>
                      <a:pt x="17" y="4"/>
                    </a:lnTo>
                    <a:lnTo>
                      <a:pt x="33" y="8"/>
                    </a:lnTo>
                    <a:lnTo>
                      <a:pt x="50" y="12"/>
                    </a:lnTo>
                    <a:lnTo>
                      <a:pt x="67" y="16"/>
                    </a:lnTo>
                    <a:lnTo>
                      <a:pt x="84" y="16"/>
                    </a:lnTo>
                    <a:lnTo>
                      <a:pt x="101" y="16"/>
                    </a:lnTo>
                    <a:lnTo>
                      <a:pt x="117" y="20"/>
                    </a:lnTo>
                    <a:lnTo>
                      <a:pt x="134" y="20"/>
                    </a:lnTo>
                    <a:lnTo>
                      <a:pt x="150" y="28"/>
                    </a:lnTo>
                    <a:lnTo>
                      <a:pt x="163" y="33"/>
                    </a:lnTo>
                    <a:lnTo>
                      <a:pt x="230" y="70"/>
                    </a:lnTo>
                    <a:lnTo>
                      <a:pt x="293" y="104"/>
                    </a:lnTo>
                    <a:lnTo>
                      <a:pt x="351" y="141"/>
                    </a:lnTo>
                    <a:lnTo>
                      <a:pt x="410" y="178"/>
                    </a:lnTo>
                    <a:lnTo>
                      <a:pt x="464" y="216"/>
                    </a:lnTo>
                    <a:lnTo>
                      <a:pt x="518" y="250"/>
                    </a:lnTo>
                    <a:lnTo>
                      <a:pt x="573" y="287"/>
                    </a:lnTo>
                    <a:lnTo>
                      <a:pt x="627" y="320"/>
                    </a:lnTo>
                    <a:lnTo>
                      <a:pt x="681" y="358"/>
                    </a:lnTo>
                    <a:lnTo>
                      <a:pt x="735" y="387"/>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68" name="Freeform 44"/>
              <p:cNvSpPr>
                <a:spLocks/>
              </p:cNvSpPr>
              <p:nvPr/>
            </p:nvSpPr>
            <p:spPr bwMode="auto">
              <a:xfrm>
                <a:off x="1869" y="2081"/>
                <a:ext cx="19" cy="4"/>
              </a:xfrm>
              <a:custGeom>
                <a:avLst/>
                <a:gdLst>
                  <a:gd name="T0" fmla="*/ 0 w 623"/>
                  <a:gd name="T1" fmla="*/ 0 h 133"/>
                  <a:gd name="T2" fmla="*/ 50 w 623"/>
                  <a:gd name="T3" fmla="*/ 25 h 133"/>
                  <a:gd name="T4" fmla="*/ 104 w 623"/>
                  <a:gd name="T5" fmla="*/ 46 h 133"/>
                  <a:gd name="T6" fmla="*/ 159 w 623"/>
                  <a:gd name="T7" fmla="*/ 66 h 133"/>
                  <a:gd name="T8" fmla="*/ 218 w 623"/>
                  <a:gd name="T9" fmla="*/ 83 h 133"/>
                  <a:gd name="T10" fmla="*/ 280 w 623"/>
                  <a:gd name="T11" fmla="*/ 95 h 133"/>
                  <a:gd name="T12" fmla="*/ 347 w 623"/>
                  <a:gd name="T13" fmla="*/ 108 h 133"/>
                  <a:gd name="T14" fmla="*/ 414 w 623"/>
                  <a:gd name="T15" fmla="*/ 117 h 133"/>
                  <a:gd name="T16" fmla="*/ 480 w 623"/>
                  <a:gd name="T17" fmla="*/ 125 h 133"/>
                  <a:gd name="T18" fmla="*/ 551 w 623"/>
                  <a:gd name="T19" fmla="*/ 129 h 133"/>
                  <a:gd name="T20" fmla="*/ 623 w 623"/>
                  <a:gd name="T2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3" h="133">
                    <a:moveTo>
                      <a:pt x="0" y="0"/>
                    </a:moveTo>
                    <a:lnTo>
                      <a:pt x="50" y="25"/>
                    </a:lnTo>
                    <a:lnTo>
                      <a:pt x="104" y="46"/>
                    </a:lnTo>
                    <a:lnTo>
                      <a:pt x="159" y="66"/>
                    </a:lnTo>
                    <a:lnTo>
                      <a:pt x="218" y="83"/>
                    </a:lnTo>
                    <a:lnTo>
                      <a:pt x="280" y="95"/>
                    </a:lnTo>
                    <a:lnTo>
                      <a:pt x="347" y="108"/>
                    </a:lnTo>
                    <a:lnTo>
                      <a:pt x="414" y="117"/>
                    </a:lnTo>
                    <a:lnTo>
                      <a:pt x="480" y="125"/>
                    </a:lnTo>
                    <a:lnTo>
                      <a:pt x="551" y="129"/>
                    </a:lnTo>
                    <a:lnTo>
                      <a:pt x="623" y="133"/>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69" name="Freeform 45"/>
              <p:cNvSpPr>
                <a:spLocks/>
              </p:cNvSpPr>
              <p:nvPr/>
            </p:nvSpPr>
            <p:spPr bwMode="auto">
              <a:xfrm>
                <a:off x="1866" y="2070"/>
                <a:ext cx="36" cy="10"/>
              </a:xfrm>
              <a:custGeom>
                <a:avLst/>
                <a:gdLst>
                  <a:gd name="T0" fmla="*/ 0 w 1137"/>
                  <a:gd name="T1" fmla="*/ 0 h 338"/>
                  <a:gd name="T2" fmla="*/ 109 w 1137"/>
                  <a:gd name="T3" fmla="*/ 84 h 338"/>
                  <a:gd name="T4" fmla="*/ 222 w 1137"/>
                  <a:gd name="T5" fmla="*/ 151 h 338"/>
                  <a:gd name="T6" fmla="*/ 331 w 1137"/>
                  <a:gd name="T7" fmla="*/ 209 h 338"/>
                  <a:gd name="T8" fmla="*/ 443 w 1137"/>
                  <a:gd name="T9" fmla="*/ 256 h 338"/>
                  <a:gd name="T10" fmla="*/ 552 w 1137"/>
                  <a:gd name="T11" fmla="*/ 289 h 338"/>
                  <a:gd name="T12" fmla="*/ 664 w 1137"/>
                  <a:gd name="T13" fmla="*/ 314 h 338"/>
                  <a:gd name="T14" fmla="*/ 782 w 1137"/>
                  <a:gd name="T15" fmla="*/ 330 h 338"/>
                  <a:gd name="T16" fmla="*/ 899 w 1137"/>
                  <a:gd name="T17" fmla="*/ 338 h 338"/>
                  <a:gd name="T18" fmla="*/ 1016 w 1137"/>
                  <a:gd name="T19" fmla="*/ 338 h 338"/>
                  <a:gd name="T20" fmla="*/ 1137 w 1137"/>
                  <a:gd name="T21" fmla="*/ 334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7" h="338">
                    <a:moveTo>
                      <a:pt x="0" y="0"/>
                    </a:moveTo>
                    <a:lnTo>
                      <a:pt x="109" y="84"/>
                    </a:lnTo>
                    <a:lnTo>
                      <a:pt x="222" y="151"/>
                    </a:lnTo>
                    <a:lnTo>
                      <a:pt x="331" y="209"/>
                    </a:lnTo>
                    <a:lnTo>
                      <a:pt x="443" y="256"/>
                    </a:lnTo>
                    <a:lnTo>
                      <a:pt x="552" y="289"/>
                    </a:lnTo>
                    <a:lnTo>
                      <a:pt x="664" y="314"/>
                    </a:lnTo>
                    <a:lnTo>
                      <a:pt x="782" y="330"/>
                    </a:lnTo>
                    <a:lnTo>
                      <a:pt x="899" y="338"/>
                    </a:lnTo>
                    <a:lnTo>
                      <a:pt x="1016" y="338"/>
                    </a:lnTo>
                    <a:lnTo>
                      <a:pt x="1137" y="334"/>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70" name="Freeform 46"/>
              <p:cNvSpPr>
                <a:spLocks/>
              </p:cNvSpPr>
              <p:nvPr/>
            </p:nvSpPr>
            <p:spPr bwMode="auto">
              <a:xfrm>
                <a:off x="1866" y="2067"/>
                <a:ext cx="48" cy="6"/>
              </a:xfrm>
              <a:custGeom>
                <a:avLst/>
                <a:gdLst>
                  <a:gd name="T0" fmla="*/ 0 w 1551"/>
                  <a:gd name="T1" fmla="*/ 4 h 195"/>
                  <a:gd name="T2" fmla="*/ 55 w 1551"/>
                  <a:gd name="T3" fmla="*/ 16 h 195"/>
                  <a:gd name="T4" fmla="*/ 105 w 1551"/>
                  <a:gd name="T5" fmla="*/ 29 h 195"/>
                  <a:gd name="T6" fmla="*/ 155 w 1551"/>
                  <a:gd name="T7" fmla="*/ 41 h 195"/>
                  <a:gd name="T8" fmla="*/ 205 w 1551"/>
                  <a:gd name="T9" fmla="*/ 58 h 195"/>
                  <a:gd name="T10" fmla="*/ 252 w 1551"/>
                  <a:gd name="T11" fmla="*/ 74 h 195"/>
                  <a:gd name="T12" fmla="*/ 301 w 1551"/>
                  <a:gd name="T13" fmla="*/ 91 h 195"/>
                  <a:gd name="T14" fmla="*/ 352 w 1551"/>
                  <a:gd name="T15" fmla="*/ 108 h 195"/>
                  <a:gd name="T16" fmla="*/ 402 w 1551"/>
                  <a:gd name="T17" fmla="*/ 125 h 195"/>
                  <a:gd name="T18" fmla="*/ 452 w 1551"/>
                  <a:gd name="T19" fmla="*/ 137 h 195"/>
                  <a:gd name="T20" fmla="*/ 507 w 1551"/>
                  <a:gd name="T21" fmla="*/ 150 h 195"/>
                  <a:gd name="T22" fmla="*/ 577 w 1551"/>
                  <a:gd name="T23" fmla="*/ 166 h 195"/>
                  <a:gd name="T24" fmla="*/ 648 w 1551"/>
                  <a:gd name="T25" fmla="*/ 178 h 195"/>
                  <a:gd name="T26" fmla="*/ 724 w 1551"/>
                  <a:gd name="T27" fmla="*/ 187 h 195"/>
                  <a:gd name="T28" fmla="*/ 795 w 1551"/>
                  <a:gd name="T29" fmla="*/ 195 h 195"/>
                  <a:gd name="T30" fmla="*/ 865 w 1551"/>
                  <a:gd name="T31" fmla="*/ 195 h 195"/>
                  <a:gd name="T32" fmla="*/ 937 w 1551"/>
                  <a:gd name="T33" fmla="*/ 195 h 195"/>
                  <a:gd name="T34" fmla="*/ 1008 w 1551"/>
                  <a:gd name="T35" fmla="*/ 187 h 195"/>
                  <a:gd name="T36" fmla="*/ 1079 w 1551"/>
                  <a:gd name="T37" fmla="*/ 178 h 195"/>
                  <a:gd name="T38" fmla="*/ 1150 w 1551"/>
                  <a:gd name="T39" fmla="*/ 162 h 195"/>
                  <a:gd name="T40" fmla="*/ 1221 w 1551"/>
                  <a:gd name="T41" fmla="*/ 141 h 195"/>
                  <a:gd name="T42" fmla="*/ 1255 w 1551"/>
                  <a:gd name="T43" fmla="*/ 129 h 195"/>
                  <a:gd name="T44" fmla="*/ 1288 w 1551"/>
                  <a:gd name="T45" fmla="*/ 121 h 195"/>
                  <a:gd name="T46" fmla="*/ 1321 w 1551"/>
                  <a:gd name="T47" fmla="*/ 104 h 195"/>
                  <a:gd name="T48" fmla="*/ 1355 w 1551"/>
                  <a:gd name="T49" fmla="*/ 91 h 195"/>
                  <a:gd name="T50" fmla="*/ 1388 w 1551"/>
                  <a:gd name="T51" fmla="*/ 78 h 195"/>
                  <a:gd name="T52" fmla="*/ 1421 w 1551"/>
                  <a:gd name="T53" fmla="*/ 62 h 195"/>
                  <a:gd name="T54" fmla="*/ 1451 w 1551"/>
                  <a:gd name="T55" fmla="*/ 49 h 195"/>
                  <a:gd name="T56" fmla="*/ 1484 w 1551"/>
                  <a:gd name="T57" fmla="*/ 33 h 195"/>
                  <a:gd name="T58" fmla="*/ 1517 w 1551"/>
                  <a:gd name="T59" fmla="*/ 16 h 195"/>
                  <a:gd name="T60" fmla="*/ 1551 w 1551"/>
                  <a:gd name="T61"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51" h="195">
                    <a:moveTo>
                      <a:pt x="0" y="4"/>
                    </a:moveTo>
                    <a:lnTo>
                      <a:pt x="55" y="16"/>
                    </a:lnTo>
                    <a:lnTo>
                      <a:pt x="105" y="29"/>
                    </a:lnTo>
                    <a:lnTo>
                      <a:pt x="155" y="41"/>
                    </a:lnTo>
                    <a:lnTo>
                      <a:pt x="205" y="58"/>
                    </a:lnTo>
                    <a:lnTo>
                      <a:pt x="252" y="74"/>
                    </a:lnTo>
                    <a:lnTo>
                      <a:pt x="301" y="91"/>
                    </a:lnTo>
                    <a:lnTo>
                      <a:pt x="352" y="108"/>
                    </a:lnTo>
                    <a:lnTo>
                      <a:pt x="402" y="125"/>
                    </a:lnTo>
                    <a:lnTo>
                      <a:pt x="452" y="137"/>
                    </a:lnTo>
                    <a:lnTo>
                      <a:pt x="507" y="150"/>
                    </a:lnTo>
                    <a:lnTo>
                      <a:pt x="577" y="166"/>
                    </a:lnTo>
                    <a:lnTo>
                      <a:pt x="648" y="178"/>
                    </a:lnTo>
                    <a:lnTo>
                      <a:pt x="724" y="187"/>
                    </a:lnTo>
                    <a:lnTo>
                      <a:pt x="795" y="195"/>
                    </a:lnTo>
                    <a:lnTo>
                      <a:pt x="865" y="195"/>
                    </a:lnTo>
                    <a:lnTo>
                      <a:pt x="937" y="195"/>
                    </a:lnTo>
                    <a:lnTo>
                      <a:pt x="1008" y="187"/>
                    </a:lnTo>
                    <a:lnTo>
                      <a:pt x="1079" y="178"/>
                    </a:lnTo>
                    <a:lnTo>
                      <a:pt x="1150" y="162"/>
                    </a:lnTo>
                    <a:lnTo>
                      <a:pt x="1221" y="141"/>
                    </a:lnTo>
                    <a:lnTo>
                      <a:pt x="1255" y="129"/>
                    </a:lnTo>
                    <a:lnTo>
                      <a:pt x="1288" y="121"/>
                    </a:lnTo>
                    <a:lnTo>
                      <a:pt x="1321" y="104"/>
                    </a:lnTo>
                    <a:lnTo>
                      <a:pt x="1355" y="91"/>
                    </a:lnTo>
                    <a:lnTo>
                      <a:pt x="1388" y="78"/>
                    </a:lnTo>
                    <a:lnTo>
                      <a:pt x="1421" y="62"/>
                    </a:lnTo>
                    <a:lnTo>
                      <a:pt x="1451" y="49"/>
                    </a:lnTo>
                    <a:lnTo>
                      <a:pt x="1484" y="33"/>
                    </a:lnTo>
                    <a:lnTo>
                      <a:pt x="1517" y="16"/>
                    </a:lnTo>
                    <a:lnTo>
                      <a:pt x="1551"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71" name="Freeform 47"/>
              <p:cNvSpPr>
                <a:spLocks/>
              </p:cNvSpPr>
              <p:nvPr/>
            </p:nvSpPr>
            <p:spPr bwMode="auto">
              <a:xfrm>
                <a:off x="1846" y="2053"/>
                <a:ext cx="36" cy="11"/>
              </a:xfrm>
              <a:custGeom>
                <a:avLst/>
                <a:gdLst>
                  <a:gd name="T0" fmla="*/ 0 w 1162"/>
                  <a:gd name="T1" fmla="*/ 4 h 346"/>
                  <a:gd name="T2" fmla="*/ 21 w 1162"/>
                  <a:gd name="T3" fmla="*/ 0 h 346"/>
                  <a:gd name="T4" fmla="*/ 42 w 1162"/>
                  <a:gd name="T5" fmla="*/ 0 h 346"/>
                  <a:gd name="T6" fmla="*/ 66 w 1162"/>
                  <a:gd name="T7" fmla="*/ 0 h 346"/>
                  <a:gd name="T8" fmla="*/ 88 w 1162"/>
                  <a:gd name="T9" fmla="*/ 0 h 346"/>
                  <a:gd name="T10" fmla="*/ 109 w 1162"/>
                  <a:gd name="T11" fmla="*/ 0 h 346"/>
                  <a:gd name="T12" fmla="*/ 129 w 1162"/>
                  <a:gd name="T13" fmla="*/ 4 h 346"/>
                  <a:gd name="T14" fmla="*/ 150 w 1162"/>
                  <a:gd name="T15" fmla="*/ 4 h 346"/>
                  <a:gd name="T16" fmla="*/ 167 w 1162"/>
                  <a:gd name="T17" fmla="*/ 9 h 346"/>
                  <a:gd name="T18" fmla="*/ 188 w 1162"/>
                  <a:gd name="T19" fmla="*/ 13 h 346"/>
                  <a:gd name="T20" fmla="*/ 209 w 1162"/>
                  <a:gd name="T21" fmla="*/ 21 h 346"/>
                  <a:gd name="T22" fmla="*/ 301 w 1162"/>
                  <a:gd name="T23" fmla="*/ 58 h 346"/>
                  <a:gd name="T24" fmla="*/ 393 w 1162"/>
                  <a:gd name="T25" fmla="*/ 96 h 346"/>
                  <a:gd name="T26" fmla="*/ 489 w 1162"/>
                  <a:gd name="T27" fmla="*/ 134 h 346"/>
                  <a:gd name="T28" fmla="*/ 585 w 1162"/>
                  <a:gd name="T29" fmla="*/ 171 h 346"/>
                  <a:gd name="T30" fmla="*/ 677 w 1162"/>
                  <a:gd name="T31" fmla="*/ 205 h 346"/>
                  <a:gd name="T32" fmla="*/ 773 w 1162"/>
                  <a:gd name="T33" fmla="*/ 238 h 346"/>
                  <a:gd name="T34" fmla="*/ 869 w 1162"/>
                  <a:gd name="T35" fmla="*/ 267 h 346"/>
                  <a:gd name="T36" fmla="*/ 965 w 1162"/>
                  <a:gd name="T37" fmla="*/ 296 h 346"/>
                  <a:gd name="T38" fmla="*/ 1061 w 1162"/>
                  <a:gd name="T39" fmla="*/ 326 h 346"/>
                  <a:gd name="T40" fmla="*/ 1162 w 1162"/>
                  <a:gd name="T41"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62" h="346">
                    <a:moveTo>
                      <a:pt x="0" y="4"/>
                    </a:moveTo>
                    <a:lnTo>
                      <a:pt x="21" y="0"/>
                    </a:lnTo>
                    <a:lnTo>
                      <a:pt x="42" y="0"/>
                    </a:lnTo>
                    <a:lnTo>
                      <a:pt x="66" y="0"/>
                    </a:lnTo>
                    <a:lnTo>
                      <a:pt x="88" y="0"/>
                    </a:lnTo>
                    <a:lnTo>
                      <a:pt x="109" y="0"/>
                    </a:lnTo>
                    <a:lnTo>
                      <a:pt x="129" y="4"/>
                    </a:lnTo>
                    <a:lnTo>
                      <a:pt x="150" y="4"/>
                    </a:lnTo>
                    <a:lnTo>
                      <a:pt x="167" y="9"/>
                    </a:lnTo>
                    <a:lnTo>
                      <a:pt x="188" y="13"/>
                    </a:lnTo>
                    <a:lnTo>
                      <a:pt x="209" y="21"/>
                    </a:lnTo>
                    <a:lnTo>
                      <a:pt x="301" y="58"/>
                    </a:lnTo>
                    <a:lnTo>
                      <a:pt x="393" y="96"/>
                    </a:lnTo>
                    <a:lnTo>
                      <a:pt x="489" y="134"/>
                    </a:lnTo>
                    <a:lnTo>
                      <a:pt x="585" y="171"/>
                    </a:lnTo>
                    <a:lnTo>
                      <a:pt x="677" y="205"/>
                    </a:lnTo>
                    <a:lnTo>
                      <a:pt x="773" y="238"/>
                    </a:lnTo>
                    <a:lnTo>
                      <a:pt x="869" y="267"/>
                    </a:lnTo>
                    <a:lnTo>
                      <a:pt x="965" y="296"/>
                    </a:lnTo>
                    <a:lnTo>
                      <a:pt x="1061" y="326"/>
                    </a:lnTo>
                    <a:lnTo>
                      <a:pt x="1162" y="346"/>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72" name="Freeform 48"/>
              <p:cNvSpPr>
                <a:spLocks/>
              </p:cNvSpPr>
              <p:nvPr/>
            </p:nvSpPr>
            <p:spPr bwMode="auto">
              <a:xfrm>
                <a:off x="1888" y="2057"/>
                <a:ext cx="32" cy="10"/>
              </a:xfrm>
              <a:custGeom>
                <a:avLst/>
                <a:gdLst>
                  <a:gd name="T0" fmla="*/ 0 w 1033"/>
                  <a:gd name="T1" fmla="*/ 300 h 300"/>
                  <a:gd name="T2" fmla="*/ 17 w 1033"/>
                  <a:gd name="T3" fmla="*/ 300 h 300"/>
                  <a:gd name="T4" fmla="*/ 33 w 1033"/>
                  <a:gd name="T5" fmla="*/ 300 h 300"/>
                  <a:gd name="T6" fmla="*/ 58 w 1033"/>
                  <a:gd name="T7" fmla="*/ 300 h 300"/>
                  <a:gd name="T8" fmla="*/ 80 w 1033"/>
                  <a:gd name="T9" fmla="*/ 296 h 300"/>
                  <a:gd name="T10" fmla="*/ 105 w 1033"/>
                  <a:gd name="T11" fmla="*/ 296 h 300"/>
                  <a:gd name="T12" fmla="*/ 130 w 1033"/>
                  <a:gd name="T13" fmla="*/ 296 h 300"/>
                  <a:gd name="T14" fmla="*/ 154 w 1033"/>
                  <a:gd name="T15" fmla="*/ 292 h 300"/>
                  <a:gd name="T16" fmla="*/ 176 w 1033"/>
                  <a:gd name="T17" fmla="*/ 292 h 300"/>
                  <a:gd name="T18" fmla="*/ 193 w 1033"/>
                  <a:gd name="T19" fmla="*/ 288 h 300"/>
                  <a:gd name="T20" fmla="*/ 209 w 1033"/>
                  <a:gd name="T21" fmla="*/ 288 h 300"/>
                  <a:gd name="T22" fmla="*/ 326 w 1033"/>
                  <a:gd name="T23" fmla="*/ 267 h 300"/>
                  <a:gd name="T24" fmla="*/ 426 w 1033"/>
                  <a:gd name="T25" fmla="*/ 246 h 300"/>
                  <a:gd name="T26" fmla="*/ 514 w 1033"/>
                  <a:gd name="T27" fmla="*/ 226 h 300"/>
                  <a:gd name="T28" fmla="*/ 594 w 1033"/>
                  <a:gd name="T29" fmla="*/ 201 h 300"/>
                  <a:gd name="T30" fmla="*/ 669 w 1033"/>
                  <a:gd name="T31" fmla="*/ 175 h 300"/>
                  <a:gd name="T32" fmla="*/ 740 w 1033"/>
                  <a:gd name="T33" fmla="*/ 146 h 300"/>
                  <a:gd name="T34" fmla="*/ 806 w 1033"/>
                  <a:gd name="T35" fmla="*/ 117 h 300"/>
                  <a:gd name="T36" fmla="*/ 878 w 1033"/>
                  <a:gd name="T37" fmla="*/ 80 h 300"/>
                  <a:gd name="T38" fmla="*/ 949 w 1033"/>
                  <a:gd name="T39" fmla="*/ 42 h 300"/>
                  <a:gd name="T40" fmla="*/ 1033 w 1033"/>
                  <a:gd name="T41"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33" h="300">
                    <a:moveTo>
                      <a:pt x="0" y="300"/>
                    </a:moveTo>
                    <a:lnTo>
                      <a:pt x="17" y="300"/>
                    </a:lnTo>
                    <a:lnTo>
                      <a:pt x="33" y="300"/>
                    </a:lnTo>
                    <a:lnTo>
                      <a:pt x="58" y="300"/>
                    </a:lnTo>
                    <a:lnTo>
                      <a:pt x="80" y="296"/>
                    </a:lnTo>
                    <a:lnTo>
                      <a:pt x="105" y="296"/>
                    </a:lnTo>
                    <a:lnTo>
                      <a:pt x="130" y="296"/>
                    </a:lnTo>
                    <a:lnTo>
                      <a:pt x="154" y="292"/>
                    </a:lnTo>
                    <a:lnTo>
                      <a:pt x="176" y="292"/>
                    </a:lnTo>
                    <a:lnTo>
                      <a:pt x="193" y="288"/>
                    </a:lnTo>
                    <a:lnTo>
                      <a:pt x="209" y="288"/>
                    </a:lnTo>
                    <a:lnTo>
                      <a:pt x="326" y="267"/>
                    </a:lnTo>
                    <a:lnTo>
                      <a:pt x="426" y="246"/>
                    </a:lnTo>
                    <a:lnTo>
                      <a:pt x="514" y="226"/>
                    </a:lnTo>
                    <a:lnTo>
                      <a:pt x="594" y="201"/>
                    </a:lnTo>
                    <a:lnTo>
                      <a:pt x="669" y="175"/>
                    </a:lnTo>
                    <a:lnTo>
                      <a:pt x="740" y="146"/>
                    </a:lnTo>
                    <a:lnTo>
                      <a:pt x="806" y="117"/>
                    </a:lnTo>
                    <a:lnTo>
                      <a:pt x="878" y="80"/>
                    </a:lnTo>
                    <a:lnTo>
                      <a:pt x="949" y="42"/>
                    </a:lnTo>
                    <a:lnTo>
                      <a:pt x="1033"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73" name="Freeform 49"/>
              <p:cNvSpPr>
                <a:spLocks/>
              </p:cNvSpPr>
              <p:nvPr/>
            </p:nvSpPr>
            <p:spPr bwMode="auto">
              <a:xfrm>
                <a:off x="1865" y="2050"/>
                <a:ext cx="38" cy="5"/>
              </a:xfrm>
              <a:custGeom>
                <a:avLst/>
                <a:gdLst>
                  <a:gd name="T0" fmla="*/ 0 w 1212"/>
                  <a:gd name="T1" fmla="*/ 0 h 146"/>
                  <a:gd name="T2" fmla="*/ 117 w 1212"/>
                  <a:gd name="T3" fmla="*/ 46 h 146"/>
                  <a:gd name="T4" fmla="*/ 235 w 1212"/>
                  <a:gd name="T5" fmla="*/ 84 h 146"/>
                  <a:gd name="T6" fmla="*/ 356 w 1212"/>
                  <a:gd name="T7" fmla="*/ 113 h 146"/>
                  <a:gd name="T8" fmla="*/ 481 w 1212"/>
                  <a:gd name="T9" fmla="*/ 134 h 146"/>
                  <a:gd name="T10" fmla="*/ 607 w 1212"/>
                  <a:gd name="T11" fmla="*/ 146 h 146"/>
                  <a:gd name="T12" fmla="*/ 728 w 1212"/>
                  <a:gd name="T13" fmla="*/ 146 h 146"/>
                  <a:gd name="T14" fmla="*/ 853 w 1212"/>
                  <a:gd name="T15" fmla="*/ 134 h 146"/>
                  <a:gd name="T16" fmla="*/ 975 w 1212"/>
                  <a:gd name="T17" fmla="*/ 109 h 146"/>
                  <a:gd name="T18" fmla="*/ 1096 w 1212"/>
                  <a:gd name="T19" fmla="*/ 72 h 146"/>
                  <a:gd name="T20" fmla="*/ 1212 w 1212"/>
                  <a:gd name="T21" fmla="*/ 2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12" h="146">
                    <a:moveTo>
                      <a:pt x="0" y="0"/>
                    </a:moveTo>
                    <a:lnTo>
                      <a:pt x="117" y="46"/>
                    </a:lnTo>
                    <a:lnTo>
                      <a:pt x="235" y="84"/>
                    </a:lnTo>
                    <a:lnTo>
                      <a:pt x="356" y="113"/>
                    </a:lnTo>
                    <a:lnTo>
                      <a:pt x="481" y="134"/>
                    </a:lnTo>
                    <a:lnTo>
                      <a:pt x="607" y="146"/>
                    </a:lnTo>
                    <a:lnTo>
                      <a:pt x="728" y="146"/>
                    </a:lnTo>
                    <a:lnTo>
                      <a:pt x="853" y="134"/>
                    </a:lnTo>
                    <a:lnTo>
                      <a:pt x="975" y="109"/>
                    </a:lnTo>
                    <a:lnTo>
                      <a:pt x="1096" y="72"/>
                    </a:lnTo>
                    <a:lnTo>
                      <a:pt x="1212" y="21"/>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74" name="Freeform 50"/>
              <p:cNvSpPr>
                <a:spLocks/>
              </p:cNvSpPr>
              <p:nvPr/>
            </p:nvSpPr>
            <p:spPr bwMode="auto">
              <a:xfrm>
                <a:off x="1844" y="2022"/>
                <a:ext cx="29" cy="25"/>
              </a:xfrm>
              <a:custGeom>
                <a:avLst/>
                <a:gdLst>
                  <a:gd name="T0" fmla="*/ 0 w 907"/>
                  <a:gd name="T1" fmla="*/ 801 h 801"/>
                  <a:gd name="T2" fmla="*/ 112 w 907"/>
                  <a:gd name="T3" fmla="*/ 751 h 801"/>
                  <a:gd name="T4" fmla="*/ 217 w 907"/>
                  <a:gd name="T5" fmla="*/ 684 h 801"/>
                  <a:gd name="T6" fmla="*/ 309 w 907"/>
                  <a:gd name="T7" fmla="*/ 609 h 801"/>
                  <a:gd name="T8" fmla="*/ 396 w 907"/>
                  <a:gd name="T9" fmla="*/ 526 h 801"/>
                  <a:gd name="T10" fmla="*/ 480 w 907"/>
                  <a:gd name="T11" fmla="*/ 434 h 801"/>
                  <a:gd name="T12" fmla="*/ 560 w 907"/>
                  <a:gd name="T13" fmla="*/ 342 h 801"/>
                  <a:gd name="T14" fmla="*/ 639 w 907"/>
                  <a:gd name="T15" fmla="*/ 250 h 801"/>
                  <a:gd name="T16" fmla="*/ 723 w 907"/>
                  <a:gd name="T17" fmla="*/ 158 h 801"/>
                  <a:gd name="T18" fmla="*/ 811 w 907"/>
                  <a:gd name="T19" fmla="*/ 75 h 801"/>
                  <a:gd name="T20" fmla="*/ 907 w 907"/>
                  <a:gd name="T21"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7" h="801">
                    <a:moveTo>
                      <a:pt x="0" y="801"/>
                    </a:moveTo>
                    <a:lnTo>
                      <a:pt x="112" y="751"/>
                    </a:lnTo>
                    <a:lnTo>
                      <a:pt x="217" y="684"/>
                    </a:lnTo>
                    <a:lnTo>
                      <a:pt x="309" y="609"/>
                    </a:lnTo>
                    <a:lnTo>
                      <a:pt x="396" y="526"/>
                    </a:lnTo>
                    <a:lnTo>
                      <a:pt x="480" y="434"/>
                    </a:lnTo>
                    <a:lnTo>
                      <a:pt x="560" y="342"/>
                    </a:lnTo>
                    <a:lnTo>
                      <a:pt x="639" y="250"/>
                    </a:lnTo>
                    <a:lnTo>
                      <a:pt x="723" y="158"/>
                    </a:lnTo>
                    <a:lnTo>
                      <a:pt x="811" y="75"/>
                    </a:lnTo>
                    <a:lnTo>
                      <a:pt x="907"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75" name="Freeform 51"/>
              <p:cNvSpPr>
                <a:spLocks/>
              </p:cNvSpPr>
              <p:nvPr/>
            </p:nvSpPr>
            <p:spPr bwMode="auto">
              <a:xfrm>
                <a:off x="1862" y="2023"/>
                <a:ext cx="17" cy="20"/>
              </a:xfrm>
              <a:custGeom>
                <a:avLst/>
                <a:gdLst>
                  <a:gd name="T0" fmla="*/ 0 w 535"/>
                  <a:gd name="T1" fmla="*/ 635 h 635"/>
                  <a:gd name="T2" fmla="*/ 8 w 535"/>
                  <a:gd name="T3" fmla="*/ 631 h 635"/>
                  <a:gd name="T4" fmla="*/ 21 w 535"/>
                  <a:gd name="T5" fmla="*/ 627 h 635"/>
                  <a:gd name="T6" fmla="*/ 29 w 535"/>
                  <a:gd name="T7" fmla="*/ 618 h 635"/>
                  <a:gd name="T8" fmla="*/ 38 w 535"/>
                  <a:gd name="T9" fmla="*/ 610 h 635"/>
                  <a:gd name="T10" fmla="*/ 47 w 535"/>
                  <a:gd name="T11" fmla="*/ 598 h 635"/>
                  <a:gd name="T12" fmla="*/ 55 w 535"/>
                  <a:gd name="T13" fmla="*/ 588 h 635"/>
                  <a:gd name="T14" fmla="*/ 63 w 535"/>
                  <a:gd name="T15" fmla="*/ 576 h 635"/>
                  <a:gd name="T16" fmla="*/ 71 w 535"/>
                  <a:gd name="T17" fmla="*/ 568 h 635"/>
                  <a:gd name="T18" fmla="*/ 76 w 535"/>
                  <a:gd name="T19" fmla="*/ 559 h 635"/>
                  <a:gd name="T20" fmla="*/ 84 w 535"/>
                  <a:gd name="T21" fmla="*/ 551 h 635"/>
                  <a:gd name="T22" fmla="*/ 117 w 535"/>
                  <a:gd name="T23" fmla="*/ 489 h 635"/>
                  <a:gd name="T24" fmla="*/ 155 w 535"/>
                  <a:gd name="T25" fmla="*/ 430 h 635"/>
                  <a:gd name="T26" fmla="*/ 201 w 535"/>
                  <a:gd name="T27" fmla="*/ 372 h 635"/>
                  <a:gd name="T28" fmla="*/ 247 w 535"/>
                  <a:gd name="T29" fmla="*/ 318 h 635"/>
                  <a:gd name="T30" fmla="*/ 297 w 535"/>
                  <a:gd name="T31" fmla="*/ 268 h 635"/>
                  <a:gd name="T32" fmla="*/ 347 w 535"/>
                  <a:gd name="T33" fmla="*/ 213 h 635"/>
                  <a:gd name="T34" fmla="*/ 397 w 535"/>
                  <a:gd name="T35" fmla="*/ 164 h 635"/>
                  <a:gd name="T36" fmla="*/ 443 w 535"/>
                  <a:gd name="T37" fmla="*/ 109 h 635"/>
                  <a:gd name="T38" fmla="*/ 489 w 535"/>
                  <a:gd name="T39" fmla="*/ 55 h 635"/>
                  <a:gd name="T40" fmla="*/ 535 w 535"/>
                  <a:gd name="T41" fmla="*/ 0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5" h="635">
                    <a:moveTo>
                      <a:pt x="0" y="635"/>
                    </a:moveTo>
                    <a:lnTo>
                      <a:pt x="8" y="631"/>
                    </a:lnTo>
                    <a:lnTo>
                      <a:pt x="21" y="627"/>
                    </a:lnTo>
                    <a:lnTo>
                      <a:pt x="29" y="618"/>
                    </a:lnTo>
                    <a:lnTo>
                      <a:pt x="38" y="610"/>
                    </a:lnTo>
                    <a:lnTo>
                      <a:pt x="47" y="598"/>
                    </a:lnTo>
                    <a:lnTo>
                      <a:pt x="55" y="588"/>
                    </a:lnTo>
                    <a:lnTo>
                      <a:pt x="63" y="576"/>
                    </a:lnTo>
                    <a:lnTo>
                      <a:pt x="71" y="568"/>
                    </a:lnTo>
                    <a:lnTo>
                      <a:pt x="76" y="559"/>
                    </a:lnTo>
                    <a:lnTo>
                      <a:pt x="84" y="551"/>
                    </a:lnTo>
                    <a:lnTo>
                      <a:pt x="117" y="489"/>
                    </a:lnTo>
                    <a:lnTo>
                      <a:pt x="155" y="430"/>
                    </a:lnTo>
                    <a:lnTo>
                      <a:pt x="201" y="372"/>
                    </a:lnTo>
                    <a:lnTo>
                      <a:pt x="247" y="318"/>
                    </a:lnTo>
                    <a:lnTo>
                      <a:pt x="297" y="268"/>
                    </a:lnTo>
                    <a:lnTo>
                      <a:pt x="347" y="213"/>
                    </a:lnTo>
                    <a:lnTo>
                      <a:pt x="397" y="164"/>
                    </a:lnTo>
                    <a:lnTo>
                      <a:pt x="443" y="109"/>
                    </a:lnTo>
                    <a:lnTo>
                      <a:pt x="489" y="55"/>
                    </a:lnTo>
                    <a:lnTo>
                      <a:pt x="535"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76" name="Freeform 52"/>
              <p:cNvSpPr>
                <a:spLocks/>
              </p:cNvSpPr>
              <p:nvPr/>
            </p:nvSpPr>
            <p:spPr bwMode="auto">
              <a:xfrm>
                <a:off x="1873" y="2023"/>
                <a:ext cx="12" cy="14"/>
              </a:xfrm>
              <a:custGeom>
                <a:avLst/>
                <a:gdLst>
                  <a:gd name="T0" fmla="*/ 0 w 376"/>
                  <a:gd name="T1" fmla="*/ 439 h 439"/>
                  <a:gd name="T2" fmla="*/ 20 w 376"/>
                  <a:gd name="T3" fmla="*/ 397 h 439"/>
                  <a:gd name="T4" fmla="*/ 41 w 376"/>
                  <a:gd name="T5" fmla="*/ 364 h 439"/>
                  <a:gd name="T6" fmla="*/ 71 w 376"/>
                  <a:gd name="T7" fmla="*/ 330 h 439"/>
                  <a:gd name="T8" fmla="*/ 100 w 376"/>
                  <a:gd name="T9" fmla="*/ 301 h 439"/>
                  <a:gd name="T10" fmla="*/ 129 w 376"/>
                  <a:gd name="T11" fmla="*/ 272 h 439"/>
                  <a:gd name="T12" fmla="*/ 163 w 376"/>
                  <a:gd name="T13" fmla="*/ 246 h 439"/>
                  <a:gd name="T14" fmla="*/ 196 w 376"/>
                  <a:gd name="T15" fmla="*/ 217 h 439"/>
                  <a:gd name="T16" fmla="*/ 229 w 376"/>
                  <a:gd name="T17" fmla="*/ 193 h 439"/>
                  <a:gd name="T18" fmla="*/ 259 w 376"/>
                  <a:gd name="T19" fmla="*/ 164 h 439"/>
                  <a:gd name="T20" fmla="*/ 292 w 376"/>
                  <a:gd name="T21" fmla="*/ 135 h 439"/>
                  <a:gd name="T22" fmla="*/ 300 w 376"/>
                  <a:gd name="T23" fmla="*/ 121 h 439"/>
                  <a:gd name="T24" fmla="*/ 313 w 376"/>
                  <a:gd name="T25" fmla="*/ 109 h 439"/>
                  <a:gd name="T26" fmla="*/ 321 w 376"/>
                  <a:gd name="T27" fmla="*/ 96 h 439"/>
                  <a:gd name="T28" fmla="*/ 333 w 376"/>
                  <a:gd name="T29" fmla="*/ 84 h 439"/>
                  <a:gd name="T30" fmla="*/ 343 w 376"/>
                  <a:gd name="T31" fmla="*/ 72 h 439"/>
                  <a:gd name="T32" fmla="*/ 351 w 376"/>
                  <a:gd name="T33" fmla="*/ 59 h 439"/>
                  <a:gd name="T34" fmla="*/ 359 w 376"/>
                  <a:gd name="T35" fmla="*/ 47 h 439"/>
                  <a:gd name="T36" fmla="*/ 367 w 376"/>
                  <a:gd name="T37" fmla="*/ 30 h 439"/>
                  <a:gd name="T38" fmla="*/ 372 w 376"/>
                  <a:gd name="T39" fmla="*/ 17 h 439"/>
                  <a:gd name="T40" fmla="*/ 376 w 376"/>
                  <a:gd name="T41"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6" h="439">
                    <a:moveTo>
                      <a:pt x="0" y="439"/>
                    </a:moveTo>
                    <a:lnTo>
                      <a:pt x="20" y="397"/>
                    </a:lnTo>
                    <a:lnTo>
                      <a:pt x="41" y="364"/>
                    </a:lnTo>
                    <a:lnTo>
                      <a:pt x="71" y="330"/>
                    </a:lnTo>
                    <a:lnTo>
                      <a:pt x="100" y="301"/>
                    </a:lnTo>
                    <a:lnTo>
                      <a:pt x="129" y="272"/>
                    </a:lnTo>
                    <a:lnTo>
                      <a:pt x="163" y="246"/>
                    </a:lnTo>
                    <a:lnTo>
                      <a:pt x="196" y="217"/>
                    </a:lnTo>
                    <a:lnTo>
                      <a:pt x="229" y="193"/>
                    </a:lnTo>
                    <a:lnTo>
                      <a:pt x="259" y="164"/>
                    </a:lnTo>
                    <a:lnTo>
                      <a:pt x="292" y="135"/>
                    </a:lnTo>
                    <a:lnTo>
                      <a:pt x="300" y="121"/>
                    </a:lnTo>
                    <a:lnTo>
                      <a:pt x="313" y="109"/>
                    </a:lnTo>
                    <a:lnTo>
                      <a:pt x="321" y="96"/>
                    </a:lnTo>
                    <a:lnTo>
                      <a:pt x="333" y="84"/>
                    </a:lnTo>
                    <a:lnTo>
                      <a:pt x="343" y="72"/>
                    </a:lnTo>
                    <a:lnTo>
                      <a:pt x="351" y="59"/>
                    </a:lnTo>
                    <a:lnTo>
                      <a:pt x="359" y="47"/>
                    </a:lnTo>
                    <a:lnTo>
                      <a:pt x="367" y="30"/>
                    </a:lnTo>
                    <a:lnTo>
                      <a:pt x="372" y="17"/>
                    </a:lnTo>
                    <a:lnTo>
                      <a:pt x="376"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77" name="Freeform 53"/>
              <p:cNvSpPr>
                <a:spLocks/>
              </p:cNvSpPr>
              <p:nvPr/>
            </p:nvSpPr>
            <p:spPr bwMode="auto">
              <a:xfrm>
                <a:off x="1886" y="2023"/>
                <a:ext cx="7" cy="7"/>
              </a:xfrm>
              <a:custGeom>
                <a:avLst/>
                <a:gdLst>
                  <a:gd name="T0" fmla="*/ 0 w 223"/>
                  <a:gd name="T1" fmla="*/ 242 h 242"/>
                  <a:gd name="T2" fmla="*/ 21 w 223"/>
                  <a:gd name="T3" fmla="*/ 217 h 242"/>
                  <a:gd name="T4" fmla="*/ 47 w 223"/>
                  <a:gd name="T5" fmla="*/ 192 h 242"/>
                  <a:gd name="T6" fmla="*/ 68 w 223"/>
                  <a:gd name="T7" fmla="*/ 167 h 242"/>
                  <a:gd name="T8" fmla="*/ 88 w 223"/>
                  <a:gd name="T9" fmla="*/ 142 h 242"/>
                  <a:gd name="T10" fmla="*/ 109 w 223"/>
                  <a:gd name="T11" fmla="*/ 117 h 242"/>
                  <a:gd name="T12" fmla="*/ 131 w 223"/>
                  <a:gd name="T13" fmla="*/ 96 h 242"/>
                  <a:gd name="T14" fmla="*/ 151 w 223"/>
                  <a:gd name="T15" fmla="*/ 71 h 242"/>
                  <a:gd name="T16" fmla="*/ 176 w 223"/>
                  <a:gd name="T17" fmla="*/ 46 h 242"/>
                  <a:gd name="T18" fmla="*/ 197 w 223"/>
                  <a:gd name="T19" fmla="*/ 25 h 242"/>
                  <a:gd name="T20" fmla="*/ 223 w 223"/>
                  <a:gd name="T21"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3" h="242">
                    <a:moveTo>
                      <a:pt x="0" y="242"/>
                    </a:moveTo>
                    <a:lnTo>
                      <a:pt x="21" y="217"/>
                    </a:lnTo>
                    <a:lnTo>
                      <a:pt x="47" y="192"/>
                    </a:lnTo>
                    <a:lnTo>
                      <a:pt x="68" y="167"/>
                    </a:lnTo>
                    <a:lnTo>
                      <a:pt x="88" y="142"/>
                    </a:lnTo>
                    <a:lnTo>
                      <a:pt x="109" y="117"/>
                    </a:lnTo>
                    <a:lnTo>
                      <a:pt x="131" y="96"/>
                    </a:lnTo>
                    <a:lnTo>
                      <a:pt x="151" y="71"/>
                    </a:lnTo>
                    <a:lnTo>
                      <a:pt x="176" y="46"/>
                    </a:lnTo>
                    <a:lnTo>
                      <a:pt x="197" y="25"/>
                    </a:lnTo>
                    <a:lnTo>
                      <a:pt x="223"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78" name="Freeform 54"/>
              <p:cNvSpPr>
                <a:spLocks/>
              </p:cNvSpPr>
              <p:nvPr/>
            </p:nvSpPr>
            <p:spPr bwMode="auto">
              <a:xfrm>
                <a:off x="1879" y="2018"/>
                <a:ext cx="40" cy="25"/>
              </a:xfrm>
              <a:custGeom>
                <a:avLst/>
                <a:gdLst>
                  <a:gd name="T0" fmla="*/ 0 w 1283"/>
                  <a:gd name="T1" fmla="*/ 813 h 813"/>
                  <a:gd name="T2" fmla="*/ 71 w 1283"/>
                  <a:gd name="T3" fmla="*/ 780 h 813"/>
                  <a:gd name="T4" fmla="*/ 137 w 1283"/>
                  <a:gd name="T5" fmla="*/ 750 h 813"/>
                  <a:gd name="T6" fmla="*/ 208 w 1283"/>
                  <a:gd name="T7" fmla="*/ 721 h 813"/>
                  <a:gd name="T8" fmla="*/ 280 w 1283"/>
                  <a:gd name="T9" fmla="*/ 692 h 813"/>
                  <a:gd name="T10" fmla="*/ 347 w 1283"/>
                  <a:gd name="T11" fmla="*/ 663 h 813"/>
                  <a:gd name="T12" fmla="*/ 417 w 1283"/>
                  <a:gd name="T13" fmla="*/ 637 h 813"/>
                  <a:gd name="T14" fmla="*/ 488 w 1283"/>
                  <a:gd name="T15" fmla="*/ 608 h 813"/>
                  <a:gd name="T16" fmla="*/ 560 w 1283"/>
                  <a:gd name="T17" fmla="*/ 579 h 813"/>
                  <a:gd name="T18" fmla="*/ 627 w 1283"/>
                  <a:gd name="T19" fmla="*/ 550 h 813"/>
                  <a:gd name="T20" fmla="*/ 697 w 1283"/>
                  <a:gd name="T21" fmla="*/ 516 h 813"/>
                  <a:gd name="T22" fmla="*/ 764 w 1283"/>
                  <a:gd name="T23" fmla="*/ 479 h 813"/>
                  <a:gd name="T24" fmla="*/ 840 w 1283"/>
                  <a:gd name="T25" fmla="*/ 446 h 813"/>
                  <a:gd name="T26" fmla="*/ 919 w 1283"/>
                  <a:gd name="T27" fmla="*/ 408 h 813"/>
                  <a:gd name="T28" fmla="*/ 995 w 1283"/>
                  <a:gd name="T29" fmla="*/ 366 h 813"/>
                  <a:gd name="T30" fmla="*/ 1065 w 1283"/>
                  <a:gd name="T31" fmla="*/ 321 h 813"/>
                  <a:gd name="T32" fmla="*/ 1132 w 1283"/>
                  <a:gd name="T33" fmla="*/ 270 h 813"/>
                  <a:gd name="T34" fmla="*/ 1191 w 1283"/>
                  <a:gd name="T35" fmla="*/ 212 h 813"/>
                  <a:gd name="T36" fmla="*/ 1236 w 1283"/>
                  <a:gd name="T37" fmla="*/ 149 h 813"/>
                  <a:gd name="T38" fmla="*/ 1265 w 1283"/>
                  <a:gd name="T39" fmla="*/ 78 h 813"/>
                  <a:gd name="T40" fmla="*/ 1283 w 1283"/>
                  <a:gd name="T41" fmla="*/ 0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3" h="813">
                    <a:moveTo>
                      <a:pt x="0" y="813"/>
                    </a:moveTo>
                    <a:lnTo>
                      <a:pt x="71" y="780"/>
                    </a:lnTo>
                    <a:lnTo>
                      <a:pt x="137" y="750"/>
                    </a:lnTo>
                    <a:lnTo>
                      <a:pt x="208" y="721"/>
                    </a:lnTo>
                    <a:lnTo>
                      <a:pt x="280" y="692"/>
                    </a:lnTo>
                    <a:lnTo>
                      <a:pt x="347" y="663"/>
                    </a:lnTo>
                    <a:lnTo>
                      <a:pt x="417" y="637"/>
                    </a:lnTo>
                    <a:lnTo>
                      <a:pt x="488" y="608"/>
                    </a:lnTo>
                    <a:lnTo>
                      <a:pt x="560" y="579"/>
                    </a:lnTo>
                    <a:lnTo>
                      <a:pt x="627" y="550"/>
                    </a:lnTo>
                    <a:lnTo>
                      <a:pt x="697" y="516"/>
                    </a:lnTo>
                    <a:lnTo>
                      <a:pt x="764" y="479"/>
                    </a:lnTo>
                    <a:lnTo>
                      <a:pt x="840" y="446"/>
                    </a:lnTo>
                    <a:lnTo>
                      <a:pt x="919" y="408"/>
                    </a:lnTo>
                    <a:lnTo>
                      <a:pt x="995" y="366"/>
                    </a:lnTo>
                    <a:lnTo>
                      <a:pt x="1065" y="321"/>
                    </a:lnTo>
                    <a:lnTo>
                      <a:pt x="1132" y="270"/>
                    </a:lnTo>
                    <a:lnTo>
                      <a:pt x="1191" y="212"/>
                    </a:lnTo>
                    <a:lnTo>
                      <a:pt x="1236" y="149"/>
                    </a:lnTo>
                    <a:lnTo>
                      <a:pt x="1265" y="78"/>
                    </a:lnTo>
                    <a:lnTo>
                      <a:pt x="1283"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79" name="Freeform 55"/>
              <p:cNvSpPr>
                <a:spLocks/>
              </p:cNvSpPr>
              <p:nvPr/>
            </p:nvSpPr>
            <p:spPr bwMode="auto">
              <a:xfrm>
                <a:off x="1892" y="2040"/>
                <a:ext cx="33" cy="19"/>
              </a:xfrm>
              <a:custGeom>
                <a:avLst/>
                <a:gdLst>
                  <a:gd name="T0" fmla="*/ 0 w 1062"/>
                  <a:gd name="T1" fmla="*/ 609 h 609"/>
                  <a:gd name="T2" fmla="*/ 76 w 1062"/>
                  <a:gd name="T3" fmla="*/ 588 h 609"/>
                  <a:gd name="T4" fmla="*/ 151 w 1062"/>
                  <a:gd name="T5" fmla="*/ 572 h 609"/>
                  <a:gd name="T6" fmla="*/ 223 w 1062"/>
                  <a:gd name="T7" fmla="*/ 551 h 609"/>
                  <a:gd name="T8" fmla="*/ 289 w 1062"/>
                  <a:gd name="T9" fmla="*/ 535 h 609"/>
                  <a:gd name="T10" fmla="*/ 360 w 1062"/>
                  <a:gd name="T11" fmla="*/ 513 h 609"/>
                  <a:gd name="T12" fmla="*/ 427 w 1062"/>
                  <a:gd name="T13" fmla="*/ 496 h 609"/>
                  <a:gd name="T14" fmla="*/ 489 w 1062"/>
                  <a:gd name="T15" fmla="*/ 476 h 609"/>
                  <a:gd name="T16" fmla="*/ 556 w 1062"/>
                  <a:gd name="T17" fmla="*/ 455 h 609"/>
                  <a:gd name="T18" fmla="*/ 623 w 1062"/>
                  <a:gd name="T19" fmla="*/ 434 h 609"/>
                  <a:gd name="T20" fmla="*/ 690 w 1062"/>
                  <a:gd name="T21" fmla="*/ 414 h 609"/>
                  <a:gd name="T22" fmla="*/ 740 w 1062"/>
                  <a:gd name="T23" fmla="*/ 392 h 609"/>
                  <a:gd name="T24" fmla="*/ 791 w 1062"/>
                  <a:gd name="T25" fmla="*/ 363 h 609"/>
                  <a:gd name="T26" fmla="*/ 832 w 1062"/>
                  <a:gd name="T27" fmla="*/ 330 h 609"/>
                  <a:gd name="T28" fmla="*/ 874 w 1062"/>
                  <a:gd name="T29" fmla="*/ 293 h 609"/>
                  <a:gd name="T30" fmla="*/ 912 w 1062"/>
                  <a:gd name="T31" fmla="*/ 246 h 609"/>
                  <a:gd name="T32" fmla="*/ 945 w 1062"/>
                  <a:gd name="T33" fmla="*/ 201 h 609"/>
                  <a:gd name="T34" fmla="*/ 979 w 1062"/>
                  <a:gd name="T35" fmla="*/ 150 h 609"/>
                  <a:gd name="T36" fmla="*/ 1008 w 1062"/>
                  <a:gd name="T37" fmla="*/ 101 h 609"/>
                  <a:gd name="T38" fmla="*/ 1037 w 1062"/>
                  <a:gd name="T39" fmla="*/ 50 h 609"/>
                  <a:gd name="T40" fmla="*/ 1062 w 1062"/>
                  <a:gd name="T41"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2" h="609">
                    <a:moveTo>
                      <a:pt x="0" y="609"/>
                    </a:moveTo>
                    <a:lnTo>
                      <a:pt x="76" y="588"/>
                    </a:lnTo>
                    <a:lnTo>
                      <a:pt x="151" y="572"/>
                    </a:lnTo>
                    <a:lnTo>
                      <a:pt x="223" y="551"/>
                    </a:lnTo>
                    <a:lnTo>
                      <a:pt x="289" y="535"/>
                    </a:lnTo>
                    <a:lnTo>
                      <a:pt x="360" y="513"/>
                    </a:lnTo>
                    <a:lnTo>
                      <a:pt x="427" y="496"/>
                    </a:lnTo>
                    <a:lnTo>
                      <a:pt x="489" y="476"/>
                    </a:lnTo>
                    <a:lnTo>
                      <a:pt x="556" y="455"/>
                    </a:lnTo>
                    <a:lnTo>
                      <a:pt x="623" y="434"/>
                    </a:lnTo>
                    <a:lnTo>
                      <a:pt x="690" y="414"/>
                    </a:lnTo>
                    <a:lnTo>
                      <a:pt x="740" y="392"/>
                    </a:lnTo>
                    <a:lnTo>
                      <a:pt x="791" y="363"/>
                    </a:lnTo>
                    <a:lnTo>
                      <a:pt x="832" y="330"/>
                    </a:lnTo>
                    <a:lnTo>
                      <a:pt x="874" y="293"/>
                    </a:lnTo>
                    <a:lnTo>
                      <a:pt x="912" y="246"/>
                    </a:lnTo>
                    <a:lnTo>
                      <a:pt x="945" y="201"/>
                    </a:lnTo>
                    <a:lnTo>
                      <a:pt x="979" y="150"/>
                    </a:lnTo>
                    <a:lnTo>
                      <a:pt x="1008" y="101"/>
                    </a:lnTo>
                    <a:lnTo>
                      <a:pt x="1037" y="50"/>
                    </a:lnTo>
                    <a:lnTo>
                      <a:pt x="1062"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80" name="Freeform 56"/>
              <p:cNvSpPr>
                <a:spLocks/>
              </p:cNvSpPr>
              <p:nvPr/>
            </p:nvSpPr>
            <p:spPr bwMode="auto">
              <a:xfrm>
                <a:off x="1878" y="2059"/>
                <a:ext cx="19" cy="3"/>
              </a:xfrm>
              <a:custGeom>
                <a:avLst/>
                <a:gdLst>
                  <a:gd name="T0" fmla="*/ 0 w 607"/>
                  <a:gd name="T1" fmla="*/ 0 h 92"/>
                  <a:gd name="T2" fmla="*/ 63 w 607"/>
                  <a:gd name="T3" fmla="*/ 30 h 92"/>
                  <a:gd name="T4" fmla="*/ 122 w 607"/>
                  <a:gd name="T5" fmla="*/ 55 h 92"/>
                  <a:gd name="T6" fmla="*/ 184 w 607"/>
                  <a:gd name="T7" fmla="*/ 76 h 92"/>
                  <a:gd name="T8" fmla="*/ 243 w 607"/>
                  <a:gd name="T9" fmla="*/ 84 h 92"/>
                  <a:gd name="T10" fmla="*/ 302 w 607"/>
                  <a:gd name="T11" fmla="*/ 92 h 92"/>
                  <a:gd name="T12" fmla="*/ 360 w 607"/>
                  <a:gd name="T13" fmla="*/ 92 h 92"/>
                  <a:gd name="T14" fmla="*/ 423 w 607"/>
                  <a:gd name="T15" fmla="*/ 88 h 92"/>
                  <a:gd name="T16" fmla="*/ 482 w 607"/>
                  <a:gd name="T17" fmla="*/ 80 h 92"/>
                  <a:gd name="T18" fmla="*/ 544 w 607"/>
                  <a:gd name="T19" fmla="*/ 63 h 92"/>
                  <a:gd name="T20" fmla="*/ 607 w 607"/>
                  <a:gd name="T21" fmla="*/ 4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7" h="92">
                    <a:moveTo>
                      <a:pt x="0" y="0"/>
                    </a:moveTo>
                    <a:lnTo>
                      <a:pt x="63" y="30"/>
                    </a:lnTo>
                    <a:lnTo>
                      <a:pt x="122" y="55"/>
                    </a:lnTo>
                    <a:lnTo>
                      <a:pt x="184" y="76"/>
                    </a:lnTo>
                    <a:lnTo>
                      <a:pt x="243" y="84"/>
                    </a:lnTo>
                    <a:lnTo>
                      <a:pt x="302" y="92"/>
                    </a:lnTo>
                    <a:lnTo>
                      <a:pt x="360" y="92"/>
                    </a:lnTo>
                    <a:lnTo>
                      <a:pt x="423" y="88"/>
                    </a:lnTo>
                    <a:lnTo>
                      <a:pt x="482" y="80"/>
                    </a:lnTo>
                    <a:lnTo>
                      <a:pt x="544" y="63"/>
                    </a:lnTo>
                    <a:lnTo>
                      <a:pt x="607" y="43"/>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81" name="Freeform 57"/>
              <p:cNvSpPr>
                <a:spLocks/>
              </p:cNvSpPr>
              <p:nvPr/>
            </p:nvSpPr>
            <p:spPr bwMode="auto">
              <a:xfrm>
                <a:off x="1830" y="2057"/>
                <a:ext cx="10" cy="18"/>
              </a:xfrm>
              <a:custGeom>
                <a:avLst/>
                <a:gdLst>
                  <a:gd name="T0" fmla="*/ 8 w 330"/>
                  <a:gd name="T1" fmla="*/ 0 h 572"/>
                  <a:gd name="T2" fmla="*/ 0 w 330"/>
                  <a:gd name="T3" fmla="*/ 67 h 572"/>
                  <a:gd name="T4" fmla="*/ 4 w 330"/>
                  <a:gd name="T5" fmla="*/ 134 h 572"/>
                  <a:gd name="T6" fmla="*/ 20 w 330"/>
                  <a:gd name="T7" fmla="*/ 201 h 572"/>
                  <a:gd name="T8" fmla="*/ 46 w 330"/>
                  <a:gd name="T9" fmla="*/ 263 h 572"/>
                  <a:gd name="T10" fmla="*/ 83 w 330"/>
                  <a:gd name="T11" fmla="*/ 326 h 572"/>
                  <a:gd name="T12" fmla="*/ 125 w 330"/>
                  <a:gd name="T13" fmla="*/ 384 h 572"/>
                  <a:gd name="T14" fmla="*/ 175 w 330"/>
                  <a:gd name="T15" fmla="*/ 439 h 572"/>
                  <a:gd name="T16" fmla="*/ 225 w 330"/>
                  <a:gd name="T17" fmla="*/ 488 h 572"/>
                  <a:gd name="T18" fmla="*/ 280 w 330"/>
                  <a:gd name="T19" fmla="*/ 535 h 572"/>
                  <a:gd name="T20" fmla="*/ 330 w 330"/>
                  <a:gd name="T21" fmla="*/ 572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0" h="572">
                    <a:moveTo>
                      <a:pt x="8" y="0"/>
                    </a:moveTo>
                    <a:lnTo>
                      <a:pt x="0" y="67"/>
                    </a:lnTo>
                    <a:lnTo>
                      <a:pt x="4" y="134"/>
                    </a:lnTo>
                    <a:lnTo>
                      <a:pt x="20" y="201"/>
                    </a:lnTo>
                    <a:lnTo>
                      <a:pt x="46" y="263"/>
                    </a:lnTo>
                    <a:lnTo>
                      <a:pt x="83" y="326"/>
                    </a:lnTo>
                    <a:lnTo>
                      <a:pt x="125" y="384"/>
                    </a:lnTo>
                    <a:lnTo>
                      <a:pt x="175" y="439"/>
                    </a:lnTo>
                    <a:lnTo>
                      <a:pt x="225" y="488"/>
                    </a:lnTo>
                    <a:lnTo>
                      <a:pt x="280" y="535"/>
                    </a:lnTo>
                    <a:lnTo>
                      <a:pt x="330" y="572"/>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82" name="Freeform 58"/>
              <p:cNvSpPr>
                <a:spLocks/>
              </p:cNvSpPr>
              <p:nvPr/>
            </p:nvSpPr>
            <p:spPr bwMode="auto">
              <a:xfrm>
                <a:off x="1824" y="2057"/>
                <a:ext cx="9" cy="19"/>
              </a:xfrm>
              <a:custGeom>
                <a:avLst/>
                <a:gdLst>
                  <a:gd name="T0" fmla="*/ 16 w 288"/>
                  <a:gd name="T1" fmla="*/ 0 h 604"/>
                  <a:gd name="T2" fmla="*/ 0 w 288"/>
                  <a:gd name="T3" fmla="*/ 71 h 604"/>
                  <a:gd name="T4" fmla="*/ 0 w 288"/>
                  <a:gd name="T5" fmla="*/ 141 h 604"/>
                  <a:gd name="T6" fmla="*/ 8 w 288"/>
                  <a:gd name="T7" fmla="*/ 213 h 604"/>
                  <a:gd name="T8" fmla="*/ 24 w 288"/>
                  <a:gd name="T9" fmla="*/ 279 h 604"/>
                  <a:gd name="T10" fmla="*/ 50 w 288"/>
                  <a:gd name="T11" fmla="*/ 346 h 604"/>
                  <a:gd name="T12" fmla="*/ 87 w 288"/>
                  <a:gd name="T13" fmla="*/ 404 h 604"/>
                  <a:gd name="T14" fmla="*/ 129 w 288"/>
                  <a:gd name="T15" fmla="*/ 463 h 604"/>
                  <a:gd name="T16" fmla="*/ 179 w 288"/>
                  <a:gd name="T17" fmla="*/ 516 h 604"/>
                  <a:gd name="T18" fmla="*/ 234 w 288"/>
                  <a:gd name="T19" fmla="*/ 563 h 604"/>
                  <a:gd name="T20" fmla="*/ 288 w 288"/>
                  <a:gd name="T21" fmla="*/ 6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8" h="604">
                    <a:moveTo>
                      <a:pt x="16" y="0"/>
                    </a:moveTo>
                    <a:lnTo>
                      <a:pt x="0" y="71"/>
                    </a:lnTo>
                    <a:lnTo>
                      <a:pt x="0" y="141"/>
                    </a:lnTo>
                    <a:lnTo>
                      <a:pt x="8" y="213"/>
                    </a:lnTo>
                    <a:lnTo>
                      <a:pt x="24" y="279"/>
                    </a:lnTo>
                    <a:lnTo>
                      <a:pt x="50" y="346"/>
                    </a:lnTo>
                    <a:lnTo>
                      <a:pt x="87" y="404"/>
                    </a:lnTo>
                    <a:lnTo>
                      <a:pt x="129" y="463"/>
                    </a:lnTo>
                    <a:lnTo>
                      <a:pt x="179" y="516"/>
                    </a:lnTo>
                    <a:lnTo>
                      <a:pt x="234" y="563"/>
                    </a:lnTo>
                    <a:lnTo>
                      <a:pt x="288" y="604"/>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83" name="Freeform 59"/>
              <p:cNvSpPr>
                <a:spLocks/>
              </p:cNvSpPr>
              <p:nvPr/>
            </p:nvSpPr>
            <p:spPr bwMode="auto">
              <a:xfrm>
                <a:off x="1816" y="2058"/>
                <a:ext cx="7" cy="20"/>
              </a:xfrm>
              <a:custGeom>
                <a:avLst/>
                <a:gdLst>
                  <a:gd name="T0" fmla="*/ 88 w 226"/>
                  <a:gd name="T1" fmla="*/ 0 h 639"/>
                  <a:gd name="T2" fmla="*/ 84 w 226"/>
                  <a:gd name="T3" fmla="*/ 25 h 639"/>
                  <a:gd name="T4" fmla="*/ 76 w 226"/>
                  <a:gd name="T5" fmla="*/ 51 h 639"/>
                  <a:gd name="T6" fmla="*/ 63 w 226"/>
                  <a:gd name="T7" fmla="*/ 72 h 639"/>
                  <a:gd name="T8" fmla="*/ 51 w 226"/>
                  <a:gd name="T9" fmla="*/ 92 h 639"/>
                  <a:gd name="T10" fmla="*/ 38 w 226"/>
                  <a:gd name="T11" fmla="*/ 113 h 639"/>
                  <a:gd name="T12" fmla="*/ 22 w 226"/>
                  <a:gd name="T13" fmla="*/ 134 h 639"/>
                  <a:gd name="T14" fmla="*/ 13 w 226"/>
                  <a:gd name="T15" fmla="*/ 158 h 639"/>
                  <a:gd name="T16" fmla="*/ 4 w 226"/>
                  <a:gd name="T17" fmla="*/ 180 h 639"/>
                  <a:gd name="T18" fmla="*/ 0 w 226"/>
                  <a:gd name="T19" fmla="*/ 205 h 639"/>
                  <a:gd name="T20" fmla="*/ 0 w 226"/>
                  <a:gd name="T21" fmla="*/ 230 h 639"/>
                  <a:gd name="T22" fmla="*/ 8 w 226"/>
                  <a:gd name="T23" fmla="*/ 271 h 639"/>
                  <a:gd name="T24" fmla="*/ 17 w 226"/>
                  <a:gd name="T25" fmla="*/ 309 h 639"/>
                  <a:gd name="T26" fmla="*/ 30 w 226"/>
                  <a:gd name="T27" fmla="*/ 347 h 639"/>
                  <a:gd name="T28" fmla="*/ 43 w 226"/>
                  <a:gd name="T29" fmla="*/ 384 h 639"/>
                  <a:gd name="T30" fmla="*/ 59 w 226"/>
                  <a:gd name="T31" fmla="*/ 426 h 639"/>
                  <a:gd name="T32" fmla="*/ 84 w 226"/>
                  <a:gd name="T33" fmla="*/ 463 h 639"/>
                  <a:gd name="T34" fmla="*/ 109 w 226"/>
                  <a:gd name="T35" fmla="*/ 506 h 639"/>
                  <a:gd name="T36" fmla="*/ 143 w 226"/>
                  <a:gd name="T37" fmla="*/ 547 h 639"/>
                  <a:gd name="T38" fmla="*/ 180 w 226"/>
                  <a:gd name="T39" fmla="*/ 588 h 639"/>
                  <a:gd name="T40" fmla="*/ 226 w 226"/>
                  <a:gd name="T41" fmla="*/ 639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6" h="639">
                    <a:moveTo>
                      <a:pt x="88" y="0"/>
                    </a:moveTo>
                    <a:lnTo>
                      <a:pt x="84" y="25"/>
                    </a:lnTo>
                    <a:lnTo>
                      <a:pt x="76" y="51"/>
                    </a:lnTo>
                    <a:lnTo>
                      <a:pt x="63" y="72"/>
                    </a:lnTo>
                    <a:lnTo>
                      <a:pt x="51" y="92"/>
                    </a:lnTo>
                    <a:lnTo>
                      <a:pt x="38" y="113"/>
                    </a:lnTo>
                    <a:lnTo>
                      <a:pt x="22" y="134"/>
                    </a:lnTo>
                    <a:lnTo>
                      <a:pt x="13" y="158"/>
                    </a:lnTo>
                    <a:lnTo>
                      <a:pt x="4" y="180"/>
                    </a:lnTo>
                    <a:lnTo>
                      <a:pt x="0" y="205"/>
                    </a:lnTo>
                    <a:lnTo>
                      <a:pt x="0" y="230"/>
                    </a:lnTo>
                    <a:lnTo>
                      <a:pt x="8" y="271"/>
                    </a:lnTo>
                    <a:lnTo>
                      <a:pt x="17" y="309"/>
                    </a:lnTo>
                    <a:lnTo>
                      <a:pt x="30" y="347"/>
                    </a:lnTo>
                    <a:lnTo>
                      <a:pt x="43" y="384"/>
                    </a:lnTo>
                    <a:lnTo>
                      <a:pt x="59" y="426"/>
                    </a:lnTo>
                    <a:lnTo>
                      <a:pt x="84" y="463"/>
                    </a:lnTo>
                    <a:lnTo>
                      <a:pt x="109" y="506"/>
                    </a:lnTo>
                    <a:lnTo>
                      <a:pt x="143" y="547"/>
                    </a:lnTo>
                    <a:lnTo>
                      <a:pt x="180" y="588"/>
                    </a:lnTo>
                    <a:lnTo>
                      <a:pt x="226" y="639"/>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84" name="Freeform 60"/>
              <p:cNvSpPr>
                <a:spLocks/>
              </p:cNvSpPr>
              <p:nvPr/>
            </p:nvSpPr>
            <p:spPr bwMode="auto">
              <a:xfrm>
                <a:off x="1841" y="2057"/>
                <a:ext cx="23" cy="8"/>
              </a:xfrm>
              <a:custGeom>
                <a:avLst/>
                <a:gdLst>
                  <a:gd name="T0" fmla="*/ 0 w 723"/>
                  <a:gd name="T1" fmla="*/ 0 h 262"/>
                  <a:gd name="T2" fmla="*/ 46 w 723"/>
                  <a:gd name="T3" fmla="*/ 70 h 262"/>
                  <a:gd name="T4" fmla="*/ 104 w 723"/>
                  <a:gd name="T5" fmla="*/ 121 h 262"/>
                  <a:gd name="T6" fmla="*/ 171 w 723"/>
                  <a:gd name="T7" fmla="*/ 158 h 262"/>
                  <a:gd name="T8" fmla="*/ 247 w 723"/>
                  <a:gd name="T9" fmla="*/ 179 h 262"/>
                  <a:gd name="T10" fmla="*/ 326 w 723"/>
                  <a:gd name="T11" fmla="*/ 191 h 262"/>
                  <a:gd name="T12" fmla="*/ 405 w 723"/>
                  <a:gd name="T13" fmla="*/ 205 h 262"/>
                  <a:gd name="T14" fmla="*/ 488 w 723"/>
                  <a:gd name="T15" fmla="*/ 209 h 262"/>
                  <a:gd name="T16" fmla="*/ 572 w 723"/>
                  <a:gd name="T17" fmla="*/ 221 h 262"/>
                  <a:gd name="T18" fmla="*/ 652 w 723"/>
                  <a:gd name="T19" fmla="*/ 238 h 262"/>
                  <a:gd name="T20" fmla="*/ 723 w 723"/>
                  <a:gd name="T21" fmla="*/ 26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3" h="262">
                    <a:moveTo>
                      <a:pt x="0" y="0"/>
                    </a:moveTo>
                    <a:lnTo>
                      <a:pt x="46" y="70"/>
                    </a:lnTo>
                    <a:lnTo>
                      <a:pt x="104" y="121"/>
                    </a:lnTo>
                    <a:lnTo>
                      <a:pt x="171" y="158"/>
                    </a:lnTo>
                    <a:lnTo>
                      <a:pt x="247" y="179"/>
                    </a:lnTo>
                    <a:lnTo>
                      <a:pt x="326" y="191"/>
                    </a:lnTo>
                    <a:lnTo>
                      <a:pt x="405" y="205"/>
                    </a:lnTo>
                    <a:lnTo>
                      <a:pt x="488" y="209"/>
                    </a:lnTo>
                    <a:lnTo>
                      <a:pt x="572" y="221"/>
                    </a:lnTo>
                    <a:lnTo>
                      <a:pt x="652" y="238"/>
                    </a:lnTo>
                    <a:lnTo>
                      <a:pt x="723" y="262"/>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85" name="Freeform 61"/>
              <p:cNvSpPr>
                <a:spLocks/>
              </p:cNvSpPr>
              <p:nvPr/>
            </p:nvSpPr>
            <p:spPr bwMode="auto">
              <a:xfrm>
                <a:off x="1812" y="2084"/>
                <a:ext cx="18" cy="16"/>
              </a:xfrm>
              <a:custGeom>
                <a:avLst/>
                <a:gdLst>
                  <a:gd name="T0" fmla="*/ 0 w 572"/>
                  <a:gd name="T1" fmla="*/ 0 h 505"/>
                  <a:gd name="T2" fmla="*/ 12 w 572"/>
                  <a:gd name="T3" fmla="*/ 42 h 505"/>
                  <a:gd name="T4" fmla="*/ 29 w 572"/>
                  <a:gd name="T5" fmla="*/ 75 h 505"/>
                  <a:gd name="T6" fmla="*/ 50 w 572"/>
                  <a:gd name="T7" fmla="*/ 104 h 505"/>
                  <a:gd name="T8" fmla="*/ 75 w 572"/>
                  <a:gd name="T9" fmla="*/ 134 h 505"/>
                  <a:gd name="T10" fmla="*/ 100 w 572"/>
                  <a:gd name="T11" fmla="*/ 159 h 505"/>
                  <a:gd name="T12" fmla="*/ 130 w 572"/>
                  <a:gd name="T13" fmla="*/ 184 h 505"/>
                  <a:gd name="T14" fmla="*/ 159 w 572"/>
                  <a:gd name="T15" fmla="*/ 205 h 505"/>
                  <a:gd name="T16" fmla="*/ 188 w 572"/>
                  <a:gd name="T17" fmla="*/ 229 h 505"/>
                  <a:gd name="T18" fmla="*/ 217 w 572"/>
                  <a:gd name="T19" fmla="*/ 255 h 505"/>
                  <a:gd name="T20" fmla="*/ 242 w 572"/>
                  <a:gd name="T21" fmla="*/ 280 h 505"/>
                  <a:gd name="T22" fmla="*/ 267 w 572"/>
                  <a:gd name="T23" fmla="*/ 305 h 505"/>
                  <a:gd name="T24" fmla="*/ 288 w 572"/>
                  <a:gd name="T25" fmla="*/ 330 h 505"/>
                  <a:gd name="T26" fmla="*/ 313 w 572"/>
                  <a:gd name="T27" fmla="*/ 354 h 505"/>
                  <a:gd name="T28" fmla="*/ 343 w 572"/>
                  <a:gd name="T29" fmla="*/ 384 h 505"/>
                  <a:gd name="T30" fmla="*/ 372 w 572"/>
                  <a:gd name="T31" fmla="*/ 409 h 505"/>
                  <a:gd name="T32" fmla="*/ 405 w 572"/>
                  <a:gd name="T33" fmla="*/ 434 h 505"/>
                  <a:gd name="T34" fmla="*/ 439 w 572"/>
                  <a:gd name="T35" fmla="*/ 455 h 505"/>
                  <a:gd name="T36" fmla="*/ 480 w 572"/>
                  <a:gd name="T37" fmla="*/ 476 h 505"/>
                  <a:gd name="T38" fmla="*/ 527 w 572"/>
                  <a:gd name="T39" fmla="*/ 493 h 505"/>
                  <a:gd name="T40" fmla="*/ 572 w 572"/>
                  <a:gd name="T41" fmla="*/ 505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2" h="505">
                    <a:moveTo>
                      <a:pt x="0" y="0"/>
                    </a:moveTo>
                    <a:lnTo>
                      <a:pt x="12" y="42"/>
                    </a:lnTo>
                    <a:lnTo>
                      <a:pt x="29" y="75"/>
                    </a:lnTo>
                    <a:lnTo>
                      <a:pt x="50" y="104"/>
                    </a:lnTo>
                    <a:lnTo>
                      <a:pt x="75" y="134"/>
                    </a:lnTo>
                    <a:lnTo>
                      <a:pt x="100" y="159"/>
                    </a:lnTo>
                    <a:lnTo>
                      <a:pt x="130" y="184"/>
                    </a:lnTo>
                    <a:lnTo>
                      <a:pt x="159" y="205"/>
                    </a:lnTo>
                    <a:lnTo>
                      <a:pt x="188" y="229"/>
                    </a:lnTo>
                    <a:lnTo>
                      <a:pt x="217" y="255"/>
                    </a:lnTo>
                    <a:lnTo>
                      <a:pt x="242" y="280"/>
                    </a:lnTo>
                    <a:lnTo>
                      <a:pt x="267" y="305"/>
                    </a:lnTo>
                    <a:lnTo>
                      <a:pt x="288" y="330"/>
                    </a:lnTo>
                    <a:lnTo>
                      <a:pt x="313" y="354"/>
                    </a:lnTo>
                    <a:lnTo>
                      <a:pt x="343" y="384"/>
                    </a:lnTo>
                    <a:lnTo>
                      <a:pt x="372" y="409"/>
                    </a:lnTo>
                    <a:lnTo>
                      <a:pt x="405" y="434"/>
                    </a:lnTo>
                    <a:lnTo>
                      <a:pt x="439" y="455"/>
                    </a:lnTo>
                    <a:lnTo>
                      <a:pt x="480" y="476"/>
                    </a:lnTo>
                    <a:lnTo>
                      <a:pt x="527" y="493"/>
                    </a:lnTo>
                    <a:lnTo>
                      <a:pt x="572" y="505"/>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86" name="Freeform 62"/>
              <p:cNvSpPr>
                <a:spLocks/>
              </p:cNvSpPr>
              <p:nvPr/>
            </p:nvSpPr>
            <p:spPr bwMode="auto">
              <a:xfrm>
                <a:off x="1803" y="2072"/>
                <a:ext cx="9" cy="17"/>
              </a:xfrm>
              <a:custGeom>
                <a:avLst/>
                <a:gdLst>
                  <a:gd name="T0" fmla="*/ 0 w 280"/>
                  <a:gd name="T1" fmla="*/ 0 h 543"/>
                  <a:gd name="T2" fmla="*/ 4 w 280"/>
                  <a:gd name="T3" fmla="*/ 63 h 543"/>
                  <a:gd name="T4" fmla="*/ 13 w 280"/>
                  <a:gd name="T5" fmla="*/ 125 h 543"/>
                  <a:gd name="T6" fmla="*/ 29 w 280"/>
                  <a:gd name="T7" fmla="*/ 184 h 543"/>
                  <a:gd name="T8" fmla="*/ 55 w 280"/>
                  <a:gd name="T9" fmla="*/ 242 h 543"/>
                  <a:gd name="T10" fmla="*/ 84 w 280"/>
                  <a:gd name="T11" fmla="*/ 301 h 543"/>
                  <a:gd name="T12" fmla="*/ 113 w 280"/>
                  <a:gd name="T13" fmla="*/ 355 h 543"/>
                  <a:gd name="T14" fmla="*/ 151 w 280"/>
                  <a:gd name="T15" fmla="*/ 409 h 543"/>
                  <a:gd name="T16" fmla="*/ 192 w 280"/>
                  <a:gd name="T17" fmla="*/ 459 h 543"/>
                  <a:gd name="T18" fmla="*/ 235 w 280"/>
                  <a:gd name="T19" fmla="*/ 505 h 543"/>
                  <a:gd name="T20" fmla="*/ 280 w 280"/>
                  <a:gd name="T21" fmla="*/ 543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0" h="543">
                    <a:moveTo>
                      <a:pt x="0" y="0"/>
                    </a:moveTo>
                    <a:lnTo>
                      <a:pt x="4" y="63"/>
                    </a:lnTo>
                    <a:lnTo>
                      <a:pt x="13" y="125"/>
                    </a:lnTo>
                    <a:lnTo>
                      <a:pt x="29" y="184"/>
                    </a:lnTo>
                    <a:lnTo>
                      <a:pt x="55" y="242"/>
                    </a:lnTo>
                    <a:lnTo>
                      <a:pt x="84" y="301"/>
                    </a:lnTo>
                    <a:lnTo>
                      <a:pt x="113" y="355"/>
                    </a:lnTo>
                    <a:lnTo>
                      <a:pt x="151" y="409"/>
                    </a:lnTo>
                    <a:lnTo>
                      <a:pt x="192" y="459"/>
                    </a:lnTo>
                    <a:lnTo>
                      <a:pt x="235" y="505"/>
                    </a:lnTo>
                    <a:lnTo>
                      <a:pt x="280" y="543"/>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87" name="Freeform 63"/>
              <p:cNvSpPr>
                <a:spLocks/>
              </p:cNvSpPr>
              <p:nvPr/>
            </p:nvSpPr>
            <p:spPr bwMode="auto">
              <a:xfrm>
                <a:off x="1775" y="2024"/>
                <a:ext cx="130" cy="39"/>
              </a:xfrm>
              <a:custGeom>
                <a:avLst/>
                <a:gdLst>
                  <a:gd name="T0" fmla="*/ 603 w 4168"/>
                  <a:gd name="T1" fmla="*/ 805 h 1260"/>
                  <a:gd name="T2" fmla="*/ 590 w 4168"/>
                  <a:gd name="T3" fmla="*/ 908 h 1260"/>
                  <a:gd name="T4" fmla="*/ 640 w 4168"/>
                  <a:gd name="T5" fmla="*/ 930 h 1260"/>
                  <a:gd name="T6" fmla="*/ 711 w 4168"/>
                  <a:gd name="T7" fmla="*/ 930 h 1260"/>
                  <a:gd name="T8" fmla="*/ 774 w 4168"/>
                  <a:gd name="T9" fmla="*/ 834 h 1260"/>
                  <a:gd name="T10" fmla="*/ 791 w 4168"/>
                  <a:gd name="T11" fmla="*/ 892 h 1260"/>
                  <a:gd name="T12" fmla="*/ 870 w 4168"/>
                  <a:gd name="T13" fmla="*/ 951 h 1260"/>
                  <a:gd name="T14" fmla="*/ 1058 w 4168"/>
                  <a:gd name="T15" fmla="*/ 900 h 1260"/>
                  <a:gd name="T16" fmla="*/ 1120 w 4168"/>
                  <a:gd name="T17" fmla="*/ 871 h 1260"/>
                  <a:gd name="T18" fmla="*/ 1146 w 4168"/>
                  <a:gd name="T19" fmla="*/ 951 h 1260"/>
                  <a:gd name="T20" fmla="*/ 1279 w 4168"/>
                  <a:gd name="T21" fmla="*/ 980 h 1260"/>
                  <a:gd name="T22" fmla="*/ 1414 w 4168"/>
                  <a:gd name="T23" fmla="*/ 900 h 1260"/>
                  <a:gd name="T24" fmla="*/ 1430 w 4168"/>
                  <a:gd name="T25" fmla="*/ 992 h 1260"/>
                  <a:gd name="T26" fmla="*/ 1572 w 4168"/>
                  <a:gd name="T27" fmla="*/ 1017 h 1260"/>
                  <a:gd name="T28" fmla="*/ 1772 w 4168"/>
                  <a:gd name="T29" fmla="*/ 963 h 1260"/>
                  <a:gd name="T30" fmla="*/ 1877 w 4168"/>
                  <a:gd name="T31" fmla="*/ 951 h 1260"/>
                  <a:gd name="T32" fmla="*/ 1973 w 4168"/>
                  <a:gd name="T33" fmla="*/ 922 h 1260"/>
                  <a:gd name="T34" fmla="*/ 2069 w 4168"/>
                  <a:gd name="T35" fmla="*/ 855 h 1260"/>
                  <a:gd name="T36" fmla="*/ 2224 w 4168"/>
                  <a:gd name="T37" fmla="*/ 855 h 1260"/>
                  <a:gd name="T38" fmla="*/ 2675 w 4168"/>
                  <a:gd name="T39" fmla="*/ 726 h 1260"/>
                  <a:gd name="T40" fmla="*/ 2993 w 4168"/>
                  <a:gd name="T41" fmla="*/ 596 h 1260"/>
                  <a:gd name="T42" fmla="*/ 3240 w 4168"/>
                  <a:gd name="T43" fmla="*/ 437 h 1260"/>
                  <a:gd name="T44" fmla="*/ 3373 w 4168"/>
                  <a:gd name="T45" fmla="*/ 371 h 1260"/>
                  <a:gd name="T46" fmla="*/ 3691 w 4168"/>
                  <a:gd name="T47" fmla="*/ 258 h 1260"/>
                  <a:gd name="T48" fmla="*/ 4121 w 4168"/>
                  <a:gd name="T49" fmla="*/ 17 h 1260"/>
                  <a:gd name="T50" fmla="*/ 4008 w 4168"/>
                  <a:gd name="T51" fmla="*/ 108 h 1260"/>
                  <a:gd name="T52" fmla="*/ 3841 w 4168"/>
                  <a:gd name="T53" fmla="*/ 263 h 1260"/>
                  <a:gd name="T54" fmla="*/ 3716 w 4168"/>
                  <a:gd name="T55" fmla="*/ 359 h 1260"/>
                  <a:gd name="T56" fmla="*/ 3461 w 4168"/>
                  <a:gd name="T57" fmla="*/ 471 h 1260"/>
                  <a:gd name="T58" fmla="*/ 3097 w 4168"/>
                  <a:gd name="T59" fmla="*/ 671 h 1260"/>
                  <a:gd name="T60" fmla="*/ 2763 w 4168"/>
                  <a:gd name="T61" fmla="*/ 834 h 1260"/>
                  <a:gd name="T62" fmla="*/ 2454 w 4168"/>
                  <a:gd name="T63" fmla="*/ 963 h 1260"/>
                  <a:gd name="T64" fmla="*/ 2299 w 4168"/>
                  <a:gd name="T65" fmla="*/ 963 h 1260"/>
                  <a:gd name="T66" fmla="*/ 2183 w 4168"/>
                  <a:gd name="T67" fmla="*/ 1000 h 1260"/>
                  <a:gd name="T68" fmla="*/ 2170 w 4168"/>
                  <a:gd name="T69" fmla="*/ 1105 h 1260"/>
                  <a:gd name="T70" fmla="*/ 1952 w 4168"/>
                  <a:gd name="T71" fmla="*/ 1096 h 1260"/>
                  <a:gd name="T72" fmla="*/ 1719 w 4168"/>
                  <a:gd name="T73" fmla="*/ 1172 h 1260"/>
                  <a:gd name="T74" fmla="*/ 1614 w 4168"/>
                  <a:gd name="T75" fmla="*/ 1246 h 1260"/>
                  <a:gd name="T76" fmla="*/ 1539 w 4168"/>
                  <a:gd name="T77" fmla="*/ 1230 h 1260"/>
                  <a:gd name="T78" fmla="*/ 1472 w 4168"/>
                  <a:gd name="T79" fmla="*/ 1139 h 1260"/>
                  <a:gd name="T80" fmla="*/ 1388 w 4168"/>
                  <a:gd name="T81" fmla="*/ 1151 h 1260"/>
                  <a:gd name="T82" fmla="*/ 1326 w 4168"/>
                  <a:gd name="T83" fmla="*/ 1176 h 1260"/>
                  <a:gd name="T84" fmla="*/ 1134 w 4168"/>
                  <a:gd name="T85" fmla="*/ 1151 h 1260"/>
                  <a:gd name="T86" fmla="*/ 979 w 4168"/>
                  <a:gd name="T87" fmla="*/ 1160 h 1260"/>
                  <a:gd name="T88" fmla="*/ 816 w 4168"/>
                  <a:gd name="T89" fmla="*/ 1125 h 1260"/>
                  <a:gd name="T90" fmla="*/ 670 w 4168"/>
                  <a:gd name="T91" fmla="*/ 1088 h 1260"/>
                  <a:gd name="T92" fmla="*/ 498 w 4168"/>
                  <a:gd name="T93" fmla="*/ 1072 h 1260"/>
                  <a:gd name="T94" fmla="*/ 482 w 4168"/>
                  <a:gd name="T95" fmla="*/ 1030 h 1260"/>
                  <a:gd name="T96" fmla="*/ 419 w 4168"/>
                  <a:gd name="T97" fmla="*/ 988 h 1260"/>
                  <a:gd name="T98" fmla="*/ 310 w 4168"/>
                  <a:gd name="T99" fmla="*/ 980 h 1260"/>
                  <a:gd name="T100" fmla="*/ 290 w 4168"/>
                  <a:gd name="T101" fmla="*/ 951 h 1260"/>
                  <a:gd name="T102" fmla="*/ 260 w 4168"/>
                  <a:gd name="T103" fmla="*/ 918 h 1260"/>
                  <a:gd name="T104" fmla="*/ 130 w 4168"/>
                  <a:gd name="T105" fmla="*/ 871 h 1260"/>
                  <a:gd name="T106" fmla="*/ 63 w 4168"/>
                  <a:gd name="T107" fmla="*/ 859 h 1260"/>
                  <a:gd name="T108" fmla="*/ 22 w 4168"/>
                  <a:gd name="T109" fmla="*/ 867 h 1260"/>
                  <a:gd name="T110" fmla="*/ 202 w 4168"/>
                  <a:gd name="T111" fmla="*/ 846 h 1260"/>
                  <a:gd name="T112" fmla="*/ 607 w 4168"/>
                  <a:gd name="T113" fmla="*/ 738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68" h="1260">
                    <a:moveTo>
                      <a:pt x="670" y="713"/>
                    </a:moveTo>
                    <a:lnTo>
                      <a:pt x="662" y="730"/>
                    </a:lnTo>
                    <a:lnTo>
                      <a:pt x="648" y="746"/>
                    </a:lnTo>
                    <a:lnTo>
                      <a:pt x="632" y="767"/>
                    </a:lnTo>
                    <a:lnTo>
                      <a:pt x="619" y="788"/>
                    </a:lnTo>
                    <a:lnTo>
                      <a:pt x="603" y="805"/>
                    </a:lnTo>
                    <a:lnTo>
                      <a:pt x="590" y="826"/>
                    </a:lnTo>
                    <a:lnTo>
                      <a:pt x="578" y="846"/>
                    </a:lnTo>
                    <a:lnTo>
                      <a:pt x="574" y="867"/>
                    </a:lnTo>
                    <a:lnTo>
                      <a:pt x="574" y="884"/>
                    </a:lnTo>
                    <a:lnTo>
                      <a:pt x="586" y="900"/>
                    </a:lnTo>
                    <a:lnTo>
                      <a:pt x="590" y="908"/>
                    </a:lnTo>
                    <a:lnTo>
                      <a:pt x="599" y="914"/>
                    </a:lnTo>
                    <a:lnTo>
                      <a:pt x="607" y="918"/>
                    </a:lnTo>
                    <a:lnTo>
                      <a:pt x="615" y="922"/>
                    </a:lnTo>
                    <a:lnTo>
                      <a:pt x="623" y="926"/>
                    </a:lnTo>
                    <a:lnTo>
                      <a:pt x="632" y="926"/>
                    </a:lnTo>
                    <a:lnTo>
                      <a:pt x="640" y="930"/>
                    </a:lnTo>
                    <a:lnTo>
                      <a:pt x="648" y="934"/>
                    </a:lnTo>
                    <a:lnTo>
                      <a:pt x="656" y="934"/>
                    </a:lnTo>
                    <a:lnTo>
                      <a:pt x="666" y="938"/>
                    </a:lnTo>
                    <a:lnTo>
                      <a:pt x="682" y="938"/>
                    </a:lnTo>
                    <a:lnTo>
                      <a:pt x="699" y="934"/>
                    </a:lnTo>
                    <a:lnTo>
                      <a:pt x="711" y="930"/>
                    </a:lnTo>
                    <a:lnTo>
                      <a:pt x="724" y="918"/>
                    </a:lnTo>
                    <a:lnTo>
                      <a:pt x="736" y="904"/>
                    </a:lnTo>
                    <a:lnTo>
                      <a:pt x="744" y="888"/>
                    </a:lnTo>
                    <a:lnTo>
                      <a:pt x="758" y="871"/>
                    </a:lnTo>
                    <a:lnTo>
                      <a:pt x="766" y="855"/>
                    </a:lnTo>
                    <a:lnTo>
                      <a:pt x="774" y="834"/>
                    </a:lnTo>
                    <a:lnTo>
                      <a:pt x="782" y="817"/>
                    </a:lnTo>
                    <a:lnTo>
                      <a:pt x="782" y="834"/>
                    </a:lnTo>
                    <a:lnTo>
                      <a:pt x="778" y="846"/>
                    </a:lnTo>
                    <a:lnTo>
                      <a:pt x="782" y="863"/>
                    </a:lnTo>
                    <a:lnTo>
                      <a:pt x="787" y="879"/>
                    </a:lnTo>
                    <a:lnTo>
                      <a:pt x="791" y="892"/>
                    </a:lnTo>
                    <a:lnTo>
                      <a:pt x="795" y="908"/>
                    </a:lnTo>
                    <a:lnTo>
                      <a:pt x="803" y="922"/>
                    </a:lnTo>
                    <a:lnTo>
                      <a:pt x="811" y="930"/>
                    </a:lnTo>
                    <a:lnTo>
                      <a:pt x="824" y="938"/>
                    </a:lnTo>
                    <a:lnTo>
                      <a:pt x="836" y="943"/>
                    </a:lnTo>
                    <a:lnTo>
                      <a:pt x="870" y="951"/>
                    </a:lnTo>
                    <a:lnTo>
                      <a:pt x="903" y="955"/>
                    </a:lnTo>
                    <a:lnTo>
                      <a:pt x="936" y="951"/>
                    </a:lnTo>
                    <a:lnTo>
                      <a:pt x="966" y="943"/>
                    </a:lnTo>
                    <a:lnTo>
                      <a:pt x="999" y="934"/>
                    </a:lnTo>
                    <a:lnTo>
                      <a:pt x="1028" y="918"/>
                    </a:lnTo>
                    <a:lnTo>
                      <a:pt x="1058" y="900"/>
                    </a:lnTo>
                    <a:lnTo>
                      <a:pt x="1083" y="879"/>
                    </a:lnTo>
                    <a:lnTo>
                      <a:pt x="1104" y="855"/>
                    </a:lnTo>
                    <a:lnTo>
                      <a:pt x="1125" y="826"/>
                    </a:lnTo>
                    <a:lnTo>
                      <a:pt x="1120" y="846"/>
                    </a:lnTo>
                    <a:lnTo>
                      <a:pt x="1120" y="859"/>
                    </a:lnTo>
                    <a:lnTo>
                      <a:pt x="1120" y="871"/>
                    </a:lnTo>
                    <a:lnTo>
                      <a:pt x="1120" y="888"/>
                    </a:lnTo>
                    <a:lnTo>
                      <a:pt x="1120" y="900"/>
                    </a:lnTo>
                    <a:lnTo>
                      <a:pt x="1125" y="908"/>
                    </a:lnTo>
                    <a:lnTo>
                      <a:pt x="1129" y="922"/>
                    </a:lnTo>
                    <a:lnTo>
                      <a:pt x="1134" y="934"/>
                    </a:lnTo>
                    <a:lnTo>
                      <a:pt x="1146" y="951"/>
                    </a:lnTo>
                    <a:lnTo>
                      <a:pt x="1159" y="963"/>
                    </a:lnTo>
                    <a:lnTo>
                      <a:pt x="1171" y="976"/>
                    </a:lnTo>
                    <a:lnTo>
                      <a:pt x="1196" y="984"/>
                    </a:lnTo>
                    <a:lnTo>
                      <a:pt x="1221" y="988"/>
                    </a:lnTo>
                    <a:lnTo>
                      <a:pt x="1251" y="988"/>
                    </a:lnTo>
                    <a:lnTo>
                      <a:pt x="1279" y="980"/>
                    </a:lnTo>
                    <a:lnTo>
                      <a:pt x="1308" y="971"/>
                    </a:lnTo>
                    <a:lnTo>
                      <a:pt x="1343" y="955"/>
                    </a:lnTo>
                    <a:lnTo>
                      <a:pt x="1371" y="934"/>
                    </a:lnTo>
                    <a:lnTo>
                      <a:pt x="1396" y="914"/>
                    </a:lnTo>
                    <a:lnTo>
                      <a:pt x="1422" y="884"/>
                    </a:lnTo>
                    <a:lnTo>
                      <a:pt x="1414" y="900"/>
                    </a:lnTo>
                    <a:lnTo>
                      <a:pt x="1409" y="918"/>
                    </a:lnTo>
                    <a:lnTo>
                      <a:pt x="1409" y="934"/>
                    </a:lnTo>
                    <a:lnTo>
                      <a:pt x="1409" y="951"/>
                    </a:lnTo>
                    <a:lnTo>
                      <a:pt x="1414" y="967"/>
                    </a:lnTo>
                    <a:lnTo>
                      <a:pt x="1422" y="980"/>
                    </a:lnTo>
                    <a:lnTo>
                      <a:pt x="1430" y="992"/>
                    </a:lnTo>
                    <a:lnTo>
                      <a:pt x="1443" y="1005"/>
                    </a:lnTo>
                    <a:lnTo>
                      <a:pt x="1459" y="1013"/>
                    </a:lnTo>
                    <a:lnTo>
                      <a:pt x="1472" y="1017"/>
                    </a:lnTo>
                    <a:lnTo>
                      <a:pt x="1505" y="1017"/>
                    </a:lnTo>
                    <a:lnTo>
                      <a:pt x="1539" y="1021"/>
                    </a:lnTo>
                    <a:lnTo>
                      <a:pt x="1572" y="1017"/>
                    </a:lnTo>
                    <a:lnTo>
                      <a:pt x="1606" y="1013"/>
                    </a:lnTo>
                    <a:lnTo>
                      <a:pt x="1639" y="1009"/>
                    </a:lnTo>
                    <a:lnTo>
                      <a:pt x="1672" y="1000"/>
                    </a:lnTo>
                    <a:lnTo>
                      <a:pt x="1706" y="988"/>
                    </a:lnTo>
                    <a:lnTo>
                      <a:pt x="1739" y="976"/>
                    </a:lnTo>
                    <a:lnTo>
                      <a:pt x="1772" y="963"/>
                    </a:lnTo>
                    <a:lnTo>
                      <a:pt x="1802" y="947"/>
                    </a:lnTo>
                    <a:lnTo>
                      <a:pt x="1823" y="938"/>
                    </a:lnTo>
                    <a:lnTo>
                      <a:pt x="1840" y="938"/>
                    </a:lnTo>
                    <a:lnTo>
                      <a:pt x="1856" y="938"/>
                    </a:lnTo>
                    <a:lnTo>
                      <a:pt x="1868" y="947"/>
                    </a:lnTo>
                    <a:lnTo>
                      <a:pt x="1877" y="951"/>
                    </a:lnTo>
                    <a:lnTo>
                      <a:pt x="1890" y="959"/>
                    </a:lnTo>
                    <a:lnTo>
                      <a:pt x="1903" y="963"/>
                    </a:lnTo>
                    <a:lnTo>
                      <a:pt x="1915" y="959"/>
                    </a:lnTo>
                    <a:lnTo>
                      <a:pt x="1932" y="951"/>
                    </a:lnTo>
                    <a:lnTo>
                      <a:pt x="1952" y="938"/>
                    </a:lnTo>
                    <a:lnTo>
                      <a:pt x="1973" y="922"/>
                    </a:lnTo>
                    <a:lnTo>
                      <a:pt x="1995" y="904"/>
                    </a:lnTo>
                    <a:lnTo>
                      <a:pt x="2011" y="892"/>
                    </a:lnTo>
                    <a:lnTo>
                      <a:pt x="2028" y="879"/>
                    </a:lnTo>
                    <a:lnTo>
                      <a:pt x="2044" y="871"/>
                    </a:lnTo>
                    <a:lnTo>
                      <a:pt x="2057" y="863"/>
                    </a:lnTo>
                    <a:lnTo>
                      <a:pt x="2069" y="855"/>
                    </a:lnTo>
                    <a:lnTo>
                      <a:pt x="2078" y="851"/>
                    </a:lnTo>
                    <a:lnTo>
                      <a:pt x="2078" y="846"/>
                    </a:lnTo>
                    <a:lnTo>
                      <a:pt x="2078" y="842"/>
                    </a:lnTo>
                    <a:lnTo>
                      <a:pt x="2115" y="855"/>
                    </a:lnTo>
                    <a:lnTo>
                      <a:pt x="2166" y="859"/>
                    </a:lnTo>
                    <a:lnTo>
                      <a:pt x="2224" y="855"/>
                    </a:lnTo>
                    <a:lnTo>
                      <a:pt x="2291" y="846"/>
                    </a:lnTo>
                    <a:lnTo>
                      <a:pt x="2367" y="830"/>
                    </a:lnTo>
                    <a:lnTo>
                      <a:pt x="2446" y="809"/>
                    </a:lnTo>
                    <a:lnTo>
                      <a:pt x="2525" y="783"/>
                    </a:lnTo>
                    <a:lnTo>
                      <a:pt x="2600" y="754"/>
                    </a:lnTo>
                    <a:lnTo>
                      <a:pt x="2675" y="726"/>
                    </a:lnTo>
                    <a:lnTo>
                      <a:pt x="2747" y="697"/>
                    </a:lnTo>
                    <a:lnTo>
                      <a:pt x="2792" y="675"/>
                    </a:lnTo>
                    <a:lnTo>
                      <a:pt x="2843" y="658"/>
                    </a:lnTo>
                    <a:lnTo>
                      <a:pt x="2892" y="638"/>
                    </a:lnTo>
                    <a:lnTo>
                      <a:pt x="2943" y="617"/>
                    </a:lnTo>
                    <a:lnTo>
                      <a:pt x="2993" y="596"/>
                    </a:lnTo>
                    <a:lnTo>
                      <a:pt x="3039" y="576"/>
                    </a:lnTo>
                    <a:lnTo>
                      <a:pt x="3089" y="550"/>
                    </a:lnTo>
                    <a:lnTo>
                      <a:pt x="3135" y="521"/>
                    </a:lnTo>
                    <a:lnTo>
                      <a:pt x="3181" y="488"/>
                    </a:lnTo>
                    <a:lnTo>
                      <a:pt x="3223" y="450"/>
                    </a:lnTo>
                    <a:lnTo>
                      <a:pt x="3240" y="437"/>
                    </a:lnTo>
                    <a:lnTo>
                      <a:pt x="3260" y="421"/>
                    </a:lnTo>
                    <a:lnTo>
                      <a:pt x="3281" y="408"/>
                    </a:lnTo>
                    <a:lnTo>
                      <a:pt x="3303" y="396"/>
                    </a:lnTo>
                    <a:lnTo>
                      <a:pt x="3327" y="388"/>
                    </a:lnTo>
                    <a:lnTo>
                      <a:pt x="3348" y="379"/>
                    </a:lnTo>
                    <a:lnTo>
                      <a:pt x="3373" y="371"/>
                    </a:lnTo>
                    <a:lnTo>
                      <a:pt x="3399" y="367"/>
                    </a:lnTo>
                    <a:lnTo>
                      <a:pt x="3424" y="359"/>
                    </a:lnTo>
                    <a:lnTo>
                      <a:pt x="3448" y="355"/>
                    </a:lnTo>
                    <a:lnTo>
                      <a:pt x="3528" y="329"/>
                    </a:lnTo>
                    <a:lnTo>
                      <a:pt x="3612" y="300"/>
                    </a:lnTo>
                    <a:lnTo>
                      <a:pt x="3691" y="258"/>
                    </a:lnTo>
                    <a:lnTo>
                      <a:pt x="3775" y="216"/>
                    </a:lnTo>
                    <a:lnTo>
                      <a:pt x="3853" y="171"/>
                    </a:lnTo>
                    <a:lnTo>
                      <a:pt x="3929" y="125"/>
                    </a:lnTo>
                    <a:lnTo>
                      <a:pt x="3996" y="83"/>
                    </a:lnTo>
                    <a:lnTo>
                      <a:pt x="4063" y="46"/>
                    </a:lnTo>
                    <a:lnTo>
                      <a:pt x="4121" y="17"/>
                    </a:lnTo>
                    <a:lnTo>
                      <a:pt x="4168" y="0"/>
                    </a:lnTo>
                    <a:lnTo>
                      <a:pt x="4129" y="17"/>
                    </a:lnTo>
                    <a:lnTo>
                      <a:pt x="4096" y="33"/>
                    </a:lnTo>
                    <a:lnTo>
                      <a:pt x="4067" y="58"/>
                    </a:lnTo>
                    <a:lnTo>
                      <a:pt x="4037" y="83"/>
                    </a:lnTo>
                    <a:lnTo>
                      <a:pt x="4008" y="108"/>
                    </a:lnTo>
                    <a:lnTo>
                      <a:pt x="3980" y="138"/>
                    </a:lnTo>
                    <a:lnTo>
                      <a:pt x="3951" y="166"/>
                    </a:lnTo>
                    <a:lnTo>
                      <a:pt x="3925" y="191"/>
                    </a:lnTo>
                    <a:lnTo>
                      <a:pt x="3892" y="220"/>
                    </a:lnTo>
                    <a:lnTo>
                      <a:pt x="3863" y="246"/>
                    </a:lnTo>
                    <a:lnTo>
                      <a:pt x="3841" y="263"/>
                    </a:lnTo>
                    <a:lnTo>
                      <a:pt x="3820" y="279"/>
                    </a:lnTo>
                    <a:lnTo>
                      <a:pt x="3800" y="296"/>
                    </a:lnTo>
                    <a:lnTo>
                      <a:pt x="3779" y="312"/>
                    </a:lnTo>
                    <a:lnTo>
                      <a:pt x="3757" y="329"/>
                    </a:lnTo>
                    <a:lnTo>
                      <a:pt x="3737" y="342"/>
                    </a:lnTo>
                    <a:lnTo>
                      <a:pt x="3716" y="359"/>
                    </a:lnTo>
                    <a:lnTo>
                      <a:pt x="3695" y="371"/>
                    </a:lnTo>
                    <a:lnTo>
                      <a:pt x="3671" y="383"/>
                    </a:lnTo>
                    <a:lnTo>
                      <a:pt x="3645" y="396"/>
                    </a:lnTo>
                    <a:lnTo>
                      <a:pt x="3587" y="417"/>
                    </a:lnTo>
                    <a:lnTo>
                      <a:pt x="3524" y="445"/>
                    </a:lnTo>
                    <a:lnTo>
                      <a:pt x="3461" y="471"/>
                    </a:lnTo>
                    <a:lnTo>
                      <a:pt x="3399" y="500"/>
                    </a:lnTo>
                    <a:lnTo>
                      <a:pt x="3336" y="533"/>
                    </a:lnTo>
                    <a:lnTo>
                      <a:pt x="3277" y="566"/>
                    </a:lnTo>
                    <a:lnTo>
                      <a:pt x="3215" y="600"/>
                    </a:lnTo>
                    <a:lnTo>
                      <a:pt x="3156" y="634"/>
                    </a:lnTo>
                    <a:lnTo>
                      <a:pt x="3097" y="671"/>
                    </a:lnTo>
                    <a:lnTo>
                      <a:pt x="3043" y="709"/>
                    </a:lnTo>
                    <a:lnTo>
                      <a:pt x="2989" y="742"/>
                    </a:lnTo>
                    <a:lnTo>
                      <a:pt x="2935" y="767"/>
                    </a:lnTo>
                    <a:lnTo>
                      <a:pt x="2880" y="792"/>
                    </a:lnTo>
                    <a:lnTo>
                      <a:pt x="2822" y="813"/>
                    </a:lnTo>
                    <a:lnTo>
                      <a:pt x="2763" y="834"/>
                    </a:lnTo>
                    <a:lnTo>
                      <a:pt x="2704" y="855"/>
                    </a:lnTo>
                    <a:lnTo>
                      <a:pt x="2647" y="875"/>
                    </a:lnTo>
                    <a:lnTo>
                      <a:pt x="2588" y="896"/>
                    </a:lnTo>
                    <a:lnTo>
                      <a:pt x="2529" y="926"/>
                    </a:lnTo>
                    <a:lnTo>
                      <a:pt x="2475" y="955"/>
                    </a:lnTo>
                    <a:lnTo>
                      <a:pt x="2454" y="963"/>
                    </a:lnTo>
                    <a:lnTo>
                      <a:pt x="2429" y="967"/>
                    </a:lnTo>
                    <a:lnTo>
                      <a:pt x="2404" y="971"/>
                    </a:lnTo>
                    <a:lnTo>
                      <a:pt x="2379" y="971"/>
                    </a:lnTo>
                    <a:lnTo>
                      <a:pt x="2354" y="967"/>
                    </a:lnTo>
                    <a:lnTo>
                      <a:pt x="2328" y="963"/>
                    </a:lnTo>
                    <a:lnTo>
                      <a:pt x="2299" y="963"/>
                    </a:lnTo>
                    <a:lnTo>
                      <a:pt x="2275" y="963"/>
                    </a:lnTo>
                    <a:lnTo>
                      <a:pt x="2249" y="967"/>
                    </a:lnTo>
                    <a:lnTo>
                      <a:pt x="2228" y="971"/>
                    </a:lnTo>
                    <a:lnTo>
                      <a:pt x="2212" y="980"/>
                    </a:lnTo>
                    <a:lnTo>
                      <a:pt x="2195" y="988"/>
                    </a:lnTo>
                    <a:lnTo>
                      <a:pt x="2183" y="1000"/>
                    </a:lnTo>
                    <a:lnTo>
                      <a:pt x="2174" y="1017"/>
                    </a:lnTo>
                    <a:lnTo>
                      <a:pt x="2170" y="1030"/>
                    </a:lnTo>
                    <a:lnTo>
                      <a:pt x="2166" y="1047"/>
                    </a:lnTo>
                    <a:lnTo>
                      <a:pt x="2166" y="1068"/>
                    </a:lnTo>
                    <a:lnTo>
                      <a:pt x="2166" y="1084"/>
                    </a:lnTo>
                    <a:lnTo>
                      <a:pt x="2170" y="1105"/>
                    </a:lnTo>
                    <a:lnTo>
                      <a:pt x="2178" y="1125"/>
                    </a:lnTo>
                    <a:lnTo>
                      <a:pt x="2136" y="1109"/>
                    </a:lnTo>
                    <a:lnTo>
                      <a:pt x="2095" y="1101"/>
                    </a:lnTo>
                    <a:lnTo>
                      <a:pt x="2048" y="1096"/>
                    </a:lnTo>
                    <a:lnTo>
                      <a:pt x="1999" y="1096"/>
                    </a:lnTo>
                    <a:lnTo>
                      <a:pt x="1952" y="1096"/>
                    </a:lnTo>
                    <a:lnTo>
                      <a:pt x="1907" y="1105"/>
                    </a:lnTo>
                    <a:lnTo>
                      <a:pt x="1856" y="1117"/>
                    </a:lnTo>
                    <a:lnTo>
                      <a:pt x="1815" y="1130"/>
                    </a:lnTo>
                    <a:lnTo>
                      <a:pt x="1772" y="1147"/>
                    </a:lnTo>
                    <a:lnTo>
                      <a:pt x="1731" y="1164"/>
                    </a:lnTo>
                    <a:lnTo>
                      <a:pt x="1719" y="1172"/>
                    </a:lnTo>
                    <a:lnTo>
                      <a:pt x="1702" y="1184"/>
                    </a:lnTo>
                    <a:lnTo>
                      <a:pt x="1685" y="1197"/>
                    </a:lnTo>
                    <a:lnTo>
                      <a:pt x="1668" y="1209"/>
                    </a:lnTo>
                    <a:lnTo>
                      <a:pt x="1651" y="1222"/>
                    </a:lnTo>
                    <a:lnTo>
                      <a:pt x="1635" y="1234"/>
                    </a:lnTo>
                    <a:lnTo>
                      <a:pt x="1614" y="1246"/>
                    </a:lnTo>
                    <a:lnTo>
                      <a:pt x="1597" y="1256"/>
                    </a:lnTo>
                    <a:lnTo>
                      <a:pt x="1576" y="1260"/>
                    </a:lnTo>
                    <a:lnTo>
                      <a:pt x="1560" y="1260"/>
                    </a:lnTo>
                    <a:lnTo>
                      <a:pt x="1551" y="1256"/>
                    </a:lnTo>
                    <a:lnTo>
                      <a:pt x="1543" y="1242"/>
                    </a:lnTo>
                    <a:lnTo>
                      <a:pt x="1539" y="1230"/>
                    </a:lnTo>
                    <a:lnTo>
                      <a:pt x="1531" y="1217"/>
                    </a:lnTo>
                    <a:lnTo>
                      <a:pt x="1526" y="1201"/>
                    </a:lnTo>
                    <a:lnTo>
                      <a:pt x="1518" y="1184"/>
                    </a:lnTo>
                    <a:lnTo>
                      <a:pt x="1505" y="1168"/>
                    </a:lnTo>
                    <a:lnTo>
                      <a:pt x="1492" y="1151"/>
                    </a:lnTo>
                    <a:lnTo>
                      <a:pt x="1472" y="1139"/>
                    </a:lnTo>
                    <a:lnTo>
                      <a:pt x="1443" y="1130"/>
                    </a:lnTo>
                    <a:lnTo>
                      <a:pt x="1430" y="1130"/>
                    </a:lnTo>
                    <a:lnTo>
                      <a:pt x="1418" y="1130"/>
                    </a:lnTo>
                    <a:lnTo>
                      <a:pt x="1409" y="1134"/>
                    </a:lnTo>
                    <a:lnTo>
                      <a:pt x="1396" y="1143"/>
                    </a:lnTo>
                    <a:lnTo>
                      <a:pt x="1388" y="1151"/>
                    </a:lnTo>
                    <a:lnTo>
                      <a:pt x="1376" y="1160"/>
                    </a:lnTo>
                    <a:lnTo>
                      <a:pt x="1367" y="1168"/>
                    </a:lnTo>
                    <a:lnTo>
                      <a:pt x="1359" y="1180"/>
                    </a:lnTo>
                    <a:lnTo>
                      <a:pt x="1351" y="1193"/>
                    </a:lnTo>
                    <a:lnTo>
                      <a:pt x="1343" y="1201"/>
                    </a:lnTo>
                    <a:lnTo>
                      <a:pt x="1326" y="1176"/>
                    </a:lnTo>
                    <a:lnTo>
                      <a:pt x="1300" y="1160"/>
                    </a:lnTo>
                    <a:lnTo>
                      <a:pt x="1271" y="1143"/>
                    </a:lnTo>
                    <a:lnTo>
                      <a:pt x="1238" y="1139"/>
                    </a:lnTo>
                    <a:lnTo>
                      <a:pt x="1204" y="1134"/>
                    </a:lnTo>
                    <a:lnTo>
                      <a:pt x="1167" y="1139"/>
                    </a:lnTo>
                    <a:lnTo>
                      <a:pt x="1134" y="1151"/>
                    </a:lnTo>
                    <a:lnTo>
                      <a:pt x="1104" y="1168"/>
                    </a:lnTo>
                    <a:lnTo>
                      <a:pt x="1075" y="1193"/>
                    </a:lnTo>
                    <a:lnTo>
                      <a:pt x="1050" y="1222"/>
                    </a:lnTo>
                    <a:lnTo>
                      <a:pt x="1024" y="1197"/>
                    </a:lnTo>
                    <a:lnTo>
                      <a:pt x="1004" y="1176"/>
                    </a:lnTo>
                    <a:lnTo>
                      <a:pt x="979" y="1160"/>
                    </a:lnTo>
                    <a:lnTo>
                      <a:pt x="954" y="1147"/>
                    </a:lnTo>
                    <a:lnTo>
                      <a:pt x="928" y="1139"/>
                    </a:lnTo>
                    <a:lnTo>
                      <a:pt x="903" y="1134"/>
                    </a:lnTo>
                    <a:lnTo>
                      <a:pt x="879" y="1130"/>
                    </a:lnTo>
                    <a:lnTo>
                      <a:pt x="850" y="1125"/>
                    </a:lnTo>
                    <a:lnTo>
                      <a:pt x="816" y="1125"/>
                    </a:lnTo>
                    <a:lnTo>
                      <a:pt x="782" y="1125"/>
                    </a:lnTo>
                    <a:lnTo>
                      <a:pt x="758" y="1121"/>
                    </a:lnTo>
                    <a:lnTo>
                      <a:pt x="736" y="1117"/>
                    </a:lnTo>
                    <a:lnTo>
                      <a:pt x="711" y="1109"/>
                    </a:lnTo>
                    <a:lnTo>
                      <a:pt x="690" y="1101"/>
                    </a:lnTo>
                    <a:lnTo>
                      <a:pt x="670" y="1088"/>
                    </a:lnTo>
                    <a:lnTo>
                      <a:pt x="644" y="1080"/>
                    </a:lnTo>
                    <a:lnTo>
                      <a:pt x="615" y="1076"/>
                    </a:lnTo>
                    <a:lnTo>
                      <a:pt x="582" y="1068"/>
                    </a:lnTo>
                    <a:lnTo>
                      <a:pt x="544" y="1068"/>
                    </a:lnTo>
                    <a:lnTo>
                      <a:pt x="502" y="1072"/>
                    </a:lnTo>
                    <a:lnTo>
                      <a:pt x="498" y="1072"/>
                    </a:lnTo>
                    <a:lnTo>
                      <a:pt x="494" y="1068"/>
                    </a:lnTo>
                    <a:lnTo>
                      <a:pt x="494" y="1063"/>
                    </a:lnTo>
                    <a:lnTo>
                      <a:pt x="490" y="1055"/>
                    </a:lnTo>
                    <a:lnTo>
                      <a:pt x="486" y="1047"/>
                    </a:lnTo>
                    <a:lnTo>
                      <a:pt x="486" y="1039"/>
                    </a:lnTo>
                    <a:lnTo>
                      <a:pt x="482" y="1030"/>
                    </a:lnTo>
                    <a:lnTo>
                      <a:pt x="478" y="1021"/>
                    </a:lnTo>
                    <a:lnTo>
                      <a:pt x="473" y="1017"/>
                    </a:lnTo>
                    <a:lnTo>
                      <a:pt x="468" y="1013"/>
                    </a:lnTo>
                    <a:lnTo>
                      <a:pt x="452" y="1000"/>
                    </a:lnTo>
                    <a:lnTo>
                      <a:pt x="435" y="992"/>
                    </a:lnTo>
                    <a:lnTo>
                      <a:pt x="419" y="988"/>
                    </a:lnTo>
                    <a:lnTo>
                      <a:pt x="402" y="984"/>
                    </a:lnTo>
                    <a:lnTo>
                      <a:pt x="382" y="984"/>
                    </a:lnTo>
                    <a:lnTo>
                      <a:pt x="364" y="984"/>
                    </a:lnTo>
                    <a:lnTo>
                      <a:pt x="347" y="984"/>
                    </a:lnTo>
                    <a:lnTo>
                      <a:pt x="327" y="980"/>
                    </a:lnTo>
                    <a:lnTo>
                      <a:pt x="310" y="980"/>
                    </a:lnTo>
                    <a:lnTo>
                      <a:pt x="294" y="980"/>
                    </a:lnTo>
                    <a:lnTo>
                      <a:pt x="294" y="971"/>
                    </a:lnTo>
                    <a:lnTo>
                      <a:pt x="294" y="967"/>
                    </a:lnTo>
                    <a:lnTo>
                      <a:pt x="294" y="959"/>
                    </a:lnTo>
                    <a:lnTo>
                      <a:pt x="294" y="955"/>
                    </a:lnTo>
                    <a:lnTo>
                      <a:pt x="290" y="951"/>
                    </a:lnTo>
                    <a:lnTo>
                      <a:pt x="290" y="947"/>
                    </a:lnTo>
                    <a:lnTo>
                      <a:pt x="285" y="943"/>
                    </a:lnTo>
                    <a:lnTo>
                      <a:pt x="280" y="938"/>
                    </a:lnTo>
                    <a:lnTo>
                      <a:pt x="280" y="934"/>
                    </a:lnTo>
                    <a:lnTo>
                      <a:pt x="276" y="930"/>
                    </a:lnTo>
                    <a:lnTo>
                      <a:pt x="260" y="918"/>
                    </a:lnTo>
                    <a:lnTo>
                      <a:pt x="239" y="904"/>
                    </a:lnTo>
                    <a:lnTo>
                      <a:pt x="222" y="896"/>
                    </a:lnTo>
                    <a:lnTo>
                      <a:pt x="202" y="888"/>
                    </a:lnTo>
                    <a:lnTo>
                      <a:pt x="176" y="879"/>
                    </a:lnTo>
                    <a:lnTo>
                      <a:pt x="155" y="875"/>
                    </a:lnTo>
                    <a:lnTo>
                      <a:pt x="130" y="871"/>
                    </a:lnTo>
                    <a:lnTo>
                      <a:pt x="110" y="871"/>
                    </a:lnTo>
                    <a:lnTo>
                      <a:pt x="84" y="867"/>
                    </a:lnTo>
                    <a:lnTo>
                      <a:pt x="63" y="863"/>
                    </a:lnTo>
                    <a:lnTo>
                      <a:pt x="67" y="863"/>
                    </a:lnTo>
                    <a:lnTo>
                      <a:pt x="72" y="863"/>
                    </a:lnTo>
                    <a:lnTo>
                      <a:pt x="63" y="859"/>
                    </a:lnTo>
                    <a:lnTo>
                      <a:pt x="59" y="859"/>
                    </a:lnTo>
                    <a:lnTo>
                      <a:pt x="51" y="859"/>
                    </a:lnTo>
                    <a:lnTo>
                      <a:pt x="43" y="859"/>
                    </a:lnTo>
                    <a:lnTo>
                      <a:pt x="34" y="863"/>
                    </a:lnTo>
                    <a:lnTo>
                      <a:pt x="30" y="863"/>
                    </a:lnTo>
                    <a:lnTo>
                      <a:pt x="22" y="867"/>
                    </a:lnTo>
                    <a:lnTo>
                      <a:pt x="14" y="871"/>
                    </a:lnTo>
                    <a:lnTo>
                      <a:pt x="5" y="871"/>
                    </a:lnTo>
                    <a:lnTo>
                      <a:pt x="0" y="875"/>
                    </a:lnTo>
                    <a:lnTo>
                      <a:pt x="67" y="867"/>
                    </a:lnTo>
                    <a:lnTo>
                      <a:pt x="135" y="855"/>
                    </a:lnTo>
                    <a:lnTo>
                      <a:pt x="202" y="846"/>
                    </a:lnTo>
                    <a:lnTo>
                      <a:pt x="272" y="830"/>
                    </a:lnTo>
                    <a:lnTo>
                      <a:pt x="339" y="817"/>
                    </a:lnTo>
                    <a:lnTo>
                      <a:pt x="406" y="797"/>
                    </a:lnTo>
                    <a:lnTo>
                      <a:pt x="478" y="779"/>
                    </a:lnTo>
                    <a:lnTo>
                      <a:pt x="540" y="759"/>
                    </a:lnTo>
                    <a:lnTo>
                      <a:pt x="607" y="738"/>
                    </a:lnTo>
                    <a:lnTo>
                      <a:pt x="670" y="713"/>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88" name="Freeform 64"/>
              <p:cNvSpPr>
                <a:spLocks/>
              </p:cNvSpPr>
              <p:nvPr/>
            </p:nvSpPr>
            <p:spPr bwMode="auto">
              <a:xfrm>
                <a:off x="1775" y="2024"/>
                <a:ext cx="130" cy="39"/>
              </a:xfrm>
              <a:custGeom>
                <a:avLst/>
                <a:gdLst>
                  <a:gd name="T0" fmla="*/ 603 w 4168"/>
                  <a:gd name="T1" fmla="*/ 805 h 1260"/>
                  <a:gd name="T2" fmla="*/ 590 w 4168"/>
                  <a:gd name="T3" fmla="*/ 908 h 1260"/>
                  <a:gd name="T4" fmla="*/ 640 w 4168"/>
                  <a:gd name="T5" fmla="*/ 930 h 1260"/>
                  <a:gd name="T6" fmla="*/ 711 w 4168"/>
                  <a:gd name="T7" fmla="*/ 930 h 1260"/>
                  <a:gd name="T8" fmla="*/ 774 w 4168"/>
                  <a:gd name="T9" fmla="*/ 834 h 1260"/>
                  <a:gd name="T10" fmla="*/ 791 w 4168"/>
                  <a:gd name="T11" fmla="*/ 892 h 1260"/>
                  <a:gd name="T12" fmla="*/ 870 w 4168"/>
                  <a:gd name="T13" fmla="*/ 951 h 1260"/>
                  <a:gd name="T14" fmla="*/ 1058 w 4168"/>
                  <a:gd name="T15" fmla="*/ 900 h 1260"/>
                  <a:gd name="T16" fmla="*/ 1120 w 4168"/>
                  <a:gd name="T17" fmla="*/ 871 h 1260"/>
                  <a:gd name="T18" fmla="*/ 1146 w 4168"/>
                  <a:gd name="T19" fmla="*/ 951 h 1260"/>
                  <a:gd name="T20" fmla="*/ 1279 w 4168"/>
                  <a:gd name="T21" fmla="*/ 980 h 1260"/>
                  <a:gd name="T22" fmla="*/ 1414 w 4168"/>
                  <a:gd name="T23" fmla="*/ 900 h 1260"/>
                  <a:gd name="T24" fmla="*/ 1430 w 4168"/>
                  <a:gd name="T25" fmla="*/ 992 h 1260"/>
                  <a:gd name="T26" fmla="*/ 1572 w 4168"/>
                  <a:gd name="T27" fmla="*/ 1017 h 1260"/>
                  <a:gd name="T28" fmla="*/ 1772 w 4168"/>
                  <a:gd name="T29" fmla="*/ 963 h 1260"/>
                  <a:gd name="T30" fmla="*/ 1877 w 4168"/>
                  <a:gd name="T31" fmla="*/ 951 h 1260"/>
                  <a:gd name="T32" fmla="*/ 1973 w 4168"/>
                  <a:gd name="T33" fmla="*/ 922 h 1260"/>
                  <a:gd name="T34" fmla="*/ 2069 w 4168"/>
                  <a:gd name="T35" fmla="*/ 855 h 1260"/>
                  <a:gd name="T36" fmla="*/ 2224 w 4168"/>
                  <a:gd name="T37" fmla="*/ 855 h 1260"/>
                  <a:gd name="T38" fmla="*/ 2675 w 4168"/>
                  <a:gd name="T39" fmla="*/ 726 h 1260"/>
                  <a:gd name="T40" fmla="*/ 2993 w 4168"/>
                  <a:gd name="T41" fmla="*/ 596 h 1260"/>
                  <a:gd name="T42" fmla="*/ 3240 w 4168"/>
                  <a:gd name="T43" fmla="*/ 437 h 1260"/>
                  <a:gd name="T44" fmla="*/ 3373 w 4168"/>
                  <a:gd name="T45" fmla="*/ 371 h 1260"/>
                  <a:gd name="T46" fmla="*/ 3691 w 4168"/>
                  <a:gd name="T47" fmla="*/ 258 h 1260"/>
                  <a:gd name="T48" fmla="*/ 4121 w 4168"/>
                  <a:gd name="T49" fmla="*/ 17 h 1260"/>
                  <a:gd name="T50" fmla="*/ 4008 w 4168"/>
                  <a:gd name="T51" fmla="*/ 108 h 1260"/>
                  <a:gd name="T52" fmla="*/ 3841 w 4168"/>
                  <a:gd name="T53" fmla="*/ 263 h 1260"/>
                  <a:gd name="T54" fmla="*/ 3716 w 4168"/>
                  <a:gd name="T55" fmla="*/ 359 h 1260"/>
                  <a:gd name="T56" fmla="*/ 3461 w 4168"/>
                  <a:gd name="T57" fmla="*/ 471 h 1260"/>
                  <a:gd name="T58" fmla="*/ 3097 w 4168"/>
                  <a:gd name="T59" fmla="*/ 671 h 1260"/>
                  <a:gd name="T60" fmla="*/ 2763 w 4168"/>
                  <a:gd name="T61" fmla="*/ 834 h 1260"/>
                  <a:gd name="T62" fmla="*/ 2454 w 4168"/>
                  <a:gd name="T63" fmla="*/ 963 h 1260"/>
                  <a:gd name="T64" fmla="*/ 2299 w 4168"/>
                  <a:gd name="T65" fmla="*/ 963 h 1260"/>
                  <a:gd name="T66" fmla="*/ 2183 w 4168"/>
                  <a:gd name="T67" fmla="*/ 1000 h 1260"/>
                  <a:gd name="T68" fmla="*/ 2170 w 4168"/>
                  <a:gd name="T69" fmla="*/ 1105 h 1260"/>
                  <a:gd name="T70" fmla="*/ 1952 w 4168"/>
                  <a:gd name="T71" fmla="*/ 1096 h 1260"/>
                  <a:gd name="T72" fmla="*/ 1719 w 4168"/>
                  <a:gd name="T73" fmla="*/ 1172 h 1260"/>
                  <a:gd name="T74" fmla="*/ 1614 w 4168"/>
                  <a:gd name="T75" fmla="*/ 1246 h 1260"/>
                  <a:gd name="T76" fmla="*/ 1539 w 4168"/>
                  <a:gd name="T77" fmla="*/ 1230 h 1260"/>
                  <a:gd name="T78" fmla="*/ 1472 w 4168"/>
                  <a:gd name="T79" fmla="*/ 1139 h 1260"/>
                  <a:gd name="T80" fmla="*/ 1388 w 4168"/>
                  <a:gd name="T81" fmla="*/ 1151 h 1260"/>
                  <a:gd name="T82" fmla="*/ 1326 w 4168"/>
                  <a:gd name="T83" fmla="*/ 1176 h 1260"/>
                  <a:gd name="T84" fmla="*/ 1134 w 4168"/>
                  <a:gd name="T85" fmla="*/ 1151 h 1260"/>
                  <a:gd name="T86" fmla="*/ 979 w 4168"/>
                  <a:gd name="T87" fmla="*/ 1160 h 1260"/>
                  <a:gd name="T88" fmla="*/ 816 w 4168"/>
                  <a:gd name="T89" fmla="*/ 1125 h 1260"/>
                  <a:gd name="T90" fmla="*/ 670 w 4168"/>
                  <a:gd name="T91" fmla="*/ 1088 h 1260"/>
                  <a:gd name="T92" fmla="*/ 498 w 4168"/>
                  <a:gd name="T93" fmla="*/ 1072 h 1260"/>
                  <a:gd name="T94" fmla="*/ 482 w 4168"/>
                  <a:gd name="T95" fmla="*/ 1030 h 1260"/>
                  <a:gd name="T96" fmla="*/ 419 w 4168"/>
                  <a:gd name="T97" fmla="*/ 988 h 1260"/>
                  <a:gd name="T98" fmla="*/ 310 w 4168"/>
                  <a:gd name="T99" fmla="*/ 980 h 1260"/>
                  <a:gd name="T100" fmla="*/ 290 w 4168"/>
                  <a:gd name="T101" fmla="*/ 951 h 1260"/>
                  <a:gd name="T102" fmla="*/ 260 w 4168"/>
                  <a:gd name="T103" fmla="*/ 918 h 1260"/>
                  <a:gd name="T104" fmla="*/ 130 w 4168"/>
                  <a:gd name="T105" fmla="*/ 871 h 1260"/>
                  <a:gd name="T106" fmla="*/ 63 w 4168"/>
                  <a:gd name="T107" fmla="*/ 859 h 1260"/>
                  <a:gd name="T108" fmla="*/ 22 w 4168"/>
                  <a:gd name="T109" fmla="*/ 867 h 1260"/>
                  <a:gd name="T110" fmla="*/ 202 w 4168"/>
                  <a:gd name="T111" fmla="*/ 846 h 1260"/>
                  <a:gd name="T112" fmla="*/ 607 w 4168"/>
                  <a:gd name="T113" fmla="*/ 738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68" h="1260">
                    <a:moveTo>
                      <a:pt x="670" y="713"/>
                    </a:moveTo>
                    <a:lnTo>
                      <a:pt x="662" y="730"/>
                    </a:lnTo>
                    <a:lnTo>
                      <a:pt x="648" y="746"/>
                    </a:lnTo>
                    <a:lnTo>
                      <a:pt x="632" y="767"/>
                    </a:lnTo>
                    <a:lnTo>
                      <a:pt x="619" y="788"/>
                    </a:lnTo>
                    <a:lnTo>
                      <a:pt x="603" y="805"/>
                    </a:lnTo>
                    <a:lnTo>
                      <a:pt x="590" y="826"/>
                    </a:lnTo>
                    <a:lnTo>
                      <a:pt x="578" y="846"/>
                    </a:lnTo>
                    <a:lnTo>
                      <a:pt x="574" y="867"/>
                    </a:lnTo>
                    <a:lnTo>
                      <a:pt x="574" y="884"/>
                    </a:lnTo>
                    <a:lnTo>
                      <a:pt x="586" y="900"/>
                    </a:lnTo>
                    <a:lnTo>
                      <a:pt x="590" y="908"/>
                    </a:lnTo>
                    <a:lnTo>
                      <a:pt x="599" y="914"/>
                    </a:lnTo>
                    <a:lnTo>
                      <a:pt x="607" y="918"/>
                    </a:lnTo>
                    <a:lnTo>
                      <a:pt x="615" y="922"/>
                    </a:lnTo>
                    <a:lnTo>
                      <a:pt x="623" y="926"/>
                    </a:lnTo>
                    <a:lnTo>
                      <a:pt x="632" y="926"/>
                    </a:lnTo>
                    <a:lnTo>
                      <a:pt x="640" y="930"/>
                    </a:lnTo>
                    <a:lnTo>
                      <a:pt x="648" y="934"/>
                    </a:lnTo>
                    <a:lnTo>
                      <a:pt x="656" y="934"/>
                    </a:lnTo>
                    <a:lnTo>
                      <a:pt x="666" y="938"/>
                    </a:lnTo>
                    <a:lnTo>
                      <a:pt x="682" y="938"/>
                    </a:lnTo>
                    <a:lnTo>
                      <a:pt x="699" y="934"/>
                    </a:lnTo>
                    <a:lnTo>
                      <a:pt x="711" y="930"/>
                    </a:lnTo>
                    <a:lnTo>
                      <a:pt x="724" y="918"/>
                    </a:lnTo>
                    <a:lnTo>
                      <a:pt x="736" y="904"/>
                    </a:lnTo>
                    <a:lnTo>
                      <a:pt x="744" y="888"/>
                    </a:lnTo>
                    <a:lnTo>
                      <a:pt x="758" y="871"/>
                    </a:lnTo>
                    <a:lnTo>
                      <a:pt x="766" y="855"/>
                    </a:lnTo>
                    <a:lnTo>
                      <a:pt x="774" y="834"/>
                    </a:lnTo>
                    <a:lnTo>
                      <a:pt x="782" y="817"/>
                    </a:lnTo>
                    <a:lnTo>
                      <a:pt x="782" y="834"/>
                    </a:lnTo>
                    <a:lnTo>
                      <a:pt x="778" y="846"/>
                    </a:lnTo>
                    <a:lnTo>
                      <a:pt x="782" y="863"/>
                    </a:lnTo>
                    <a:lnTo>
                      <a:pt x="787" y="879"/>
                    </a:lnTo>
                    <a:lnTo>
                      <a:pt x="791" y="892"/>
                    </a:lnTo>
                    <a:lnTo>
                      <a:pt x="795" y="908"/>
                    </a:lnTo>
                    <a:lnTo>
                      <a:pt x="803" y="922"/>
                    </a:lnTo>
                    <a:lnTo>
                      <a:pt x="811" y="930"/>
                    </a:lnTo>
                    <a:lnTo>
                      <a:pt x="824" y="938"/>
                    </a:lnTo>
                    <a:lnTo>
                      <a:pt x="836" y="943"/>
                    </a:lnTo>
                    <a:lnTo>
                      <a:pt x="870" y="951"/>
                    </a:lnTo>
                    <a:lnTo>
                      <a:pt x="903" y="955"/>
                    </a:lnTo>
                    <a:lnTo>
                      <a:pt x="936" y="951"/>
                    </a:lnTo>
                    <a:lnTo>
                      <a:pt x="966" y="943"/>
                    </a:lnTo>
                    <a:lnTo>
                      <a:pt x="999" y="934"/>
                    </a:lnTo>
                    <a:lnTo>
                      <a:pt x="1028" y="918"/>
                    </a:lnTo>
                    <a:lnTo>
                      <a:pt x="1058" y="900"/>
                    </a:lnTo>
                    <a:lnTo>
                      <a:pt x="1083" y="879"/>
                    </a:lnTo>
                    <a:lnTo>
                      <a:pt x="1104" y="855"/>
                    </a:lnTo>
                    <a:lnTo>
                      <a:pt x="1125" y="826"/>
                    </a:lnTo>
                    <a:lnTo>
                      <a:pt x="1120" y="846"/>
                    </a:lnTo>
                    <a:lnTo>
                      <a:pt x="1120" y="859"/>
                    </a:lnTo>
                    <a:lnTo>
                      <a:pt x="1120" y="871"/>
                    </a:lnTo>
                    <a:lnTo>
                      <a:pt x="1120" y="888"/>
                    </a:lnTo>
                    <a:lnTo>
                      <a:pt x="1120" y="900"/>
                    </a:lnTo>
                    <a:lnTo>
                      <a:pt x="1125" y="908"/>
                    </a:lnTo>
                    <a:lnTo>
                      <a:pt x="1129" y="922"/>
                    </a:lnTo>
                    <a:lnTo>
                      <a:pt x="1134" y="934"/>
                    </a:lnTo>
                    <a:lnTo>
                      <a:pt x="1146" y="951"/>
                    </a:lnTo>
                    <a:lnTo>
                      <a:pt x="1159" y="963"/>
                    </a:lnTo>
                    <a:lnTo>
                      <a:pt x="1171" y="976"/>
                    </a:lnTo>
                    <a:lnTo>
                      <a:pt x="1196" y="984"/>
                    </a:lnTo>
                    <a:lnTo>
                      <a:pt x="1221" y="988"/>
                    </a:lnTo>
                    <a:lnTo>
                      <a:pt x="1251" y="988"/>
                    </a:lnTo>
                    <a:lnTo>
                      <a:pt x="1279" y="980"/>
                    </a:lnTo>
                    <a:lnTo>
                      <a:pt x="1308" y="971"/>
                    </a:lnTo>
                    <a:lnTo>
                      <a:pt x="1343" y="955"/>
                    </a:lnTo>
                    <a:lnTo>
                      <a:pt x="1371" y="934"/>
                    </a:lnTo>
                    <a:lnTo>
                      <a:pt x="1396" y="914"/>
                    </a:lnTo>
                    <a:lnTo>
                      <a:pt x="1422" y="884"/>
                    </a:lnTo>
                    <a:lnTo>
                      <a:pt x="1414" y="900"/>
                    </a:lnTo>
                    <a:lnTo>
                      <a:pt x="1409" y="918"/>
                    </a:lnTo>
                    <a:lnTo>
                      <a:pt x="1409" y="934"/>
                    </a:lnTo>
                    <a:lnTo>
                      <a:pt x="1409" y="951"/>
                    </a:lnTo>
                    <a:lnTo>
                      <a:pt x="1414" y="967"/>
                    </a:lnTo>
                    <a:lnTo>
                      <a:pt x="1422" y="980"/>
                    </a:lnTo>
                    <a:lnTo>
                      <a:pt x="1430" y="992"/>
                    </a:lnTo>
                    <a:lnTo>
                      <a:pt x="1443" y="1005"/>
                    </a:lnTo>
                    <a:lnTo>
                      <a:pt x="1459" y="1013"/>
                    </a:lnTo>
                    <a:lnTo>
                      <a:pt x="1472" y="1017"/>
                    </a:lnTo>
                    <a:lnTo>
                      <a:pt x="1505" y="1017"/>
                    </a:lnTo>
                    <a:lnTo>
                      <a:pt x="1539" y="1021"/>
                    </a:lnTo>
                    <a:lnTo>
                      <a:pt x="1572" y="1017"/>
                    </a:lnTo>
                    <a:lnTo>
                      <a:pt x="1606" y="1013"/>
                    </a:lnTo>
                    <a:lnTo>
                      <a:pt x="1639" y="1009"/>
                    </a:lnTo>
                    <a:lnTo>
                      <a:pt x="1672" y="1000"/>
                    </a:lnTo>
                    <a:lnTo>
                      <a:pt x="1706" y="988"/>
                    </a:lnTo>
                    <a:lnTo>
                      <a:pt x="1739" y="976"/>
                    </a:lnTo>
                    <a:lnTo>
                      <a:pt x="1772" y="963"/>
                    </a:lnTo>
                    <a:lnTo>
                      <a:pt x="1802" y="947"/>
                    </a:lnTo>
                    <a:lnTo>
                      <a:pt x="1823" y="938"/>
                    </a:lnTo>
                    <a:lnTo>
                      <a:pt x="1840" y="938"/>
                    </a:lnTo>
                    <a:lnTo>
                      <a:pt x="1856" y="938"/>
                    </a:lnTo>
                    <a:lnTo>
                      <a:pt x="1868" y="947"/>
                    </a:lnTo>
                    <a:lnTo>
                      <a:pt x="1877" y="951"/>
                    </a:lnTo>
                    <a:lnTo>
                      <a:pt x="1890" y="959"/>
                    </a:lnTo>
                    <a:lnTo>
                      <a:pt x="1903" y="963"/>
                    </a:lnTo>
                    <a:lnTo>
                      <a:pt x="1915" y="959"/>
                    </a:lnTo>
                    <a:lnTo>
                      <a:pt x="1932" y="951"/>
                    </a:lnTo>
                    <a:lnTo>
                      <a:pt x="1952" y="938"/>
                    </a:lnTo>
                    <a:lnTo>
                      <a:pt x="1973" y="922"/>
                    </a:lnTo>
                    <a:lnTo>
                      <a:pt x="1995" y="904"/>
                    </a:lnTo>
                    <a:lnTo>
                      <a:pt x="2011" y="892"/>
                    </a:lnTo>
                    <a:lnTo>
                      <a:pt x="2028" y="879"/>
                    </a:lnTo>
                    <a:lnTo>
                      <a:pt x="2044" y="871"/>
                    </a:lnTo>
                    <a:lnTo>
                      <a:pt x="2057" y="863"/>
                    </a:lnTo>
                    <a:lnTo>
                      <a:pt x="2069" y="855"/>
                    </a:lnTo>
                    <a:lnTo>
                      <a:pt x="2078" y="851"/>
                    </a:lnTo>
                    <a:lnTo>
                      <a:pt x="2078" y="846"/>
                    </a:lnTo>
                    <a:lnTo>
                      <a:pt x="2078" y="842"/>
                    </a:lnTo>
                    <a:lnTo>
                      <a:pt x="2115" y="855"/>
                    </a:lnTo>
                    <a:lnTo>
                      <a:pt x="2166" y="859"/>
                    </a:lnTo>
                    <a:lnTo>
                      <a:pt x="2224" y="855"/>
                    </a:lnTo>
                    <a:lnTo>
                      <a:pt x="2291" y="846"/>
                    </a:lnTo>
                    <a:lnTo>
                      <a:pt x="2367" y="830"/>
                    </a:lnTo>
                    <a:lnTo>
                      <a:pt x="2446" y="809"/>
                    </a:lnTo>
                    <a:lnTo>
                      <a:pt x="2525" y="783"/>
                    </a:lnTo>
                    <a:lnTo>
                      <a:pt x="2600" y="754"/>
                    </a:lnTo>
                    <a:lnTo>
                      <a:pt x="2675" y="726"/>
                    </a:lnTo>
                    <a:lnTo>
                      <a:pt x="2747" y="697"/>
                    </a:lnTo>
                    <a:lnTo>
                      <a:pt x="2792" y="675"/>
                    </a:lnTo>
                    <a:lnTo>
                      <a:pt x="2843" y="658"/>
                    </a:lnTo>
                    <a:lnTo>
                      <a:pt x="2892" y="638"/>
                    </a:lnTo>
                    <a:lnTo>
                      <a:pt x="2943" y="617"/>
                    </a:lnTo>
                    <a:lnTo>
                      <a:pt x="2993" y="596"/>
                    </a:lnTo>
                    <a:lnTo>
                      <a:pt x="3039" y="576"/>
                    </a:lnTo>
                    <a:lnTo>
                      <a:pt x="3089" y="550"/>
                    </a:lnTo>
                    <a:lnTo>
                      <a:pt x="3135" y="521"/>
                    </a:lnTo>
                    <a:lnTo>
                      <a:pt x="3181" y="488"/>
                    </a:lnTo>
                    <a:lnTo>
                      <a:pt x="3223" y="450"/>
                    </a:lnTo>
                    <a:lnTo>
                      <a:pt x="3240" y="437"/>
                    </a:lnTo>
                    <a:lnTo>
                      <a:pt x="3260" y="421"/>
                    </a:lnTo>
                    <a:lnTo>
                      <a:pt x="3281" y="408"/>
                    </a:lnTo>
                    <a:lnTo>
                      <a:pt x="3303" y="396"/>
                    </a:lnTo>
                    <a:lnTo>
                      <a:pt x="3327" y="388"/>
                    </a:lnTo>
                    <a:lnTo>
                      <a:pt x="3348" y="379"/>
                    </a:lnTo>
                    <a:lnTo>
                      <a:pt x="3373" y="371"/>
                    </a:lnTo>
                    <a:lnTo>
                      <a:pt x="3399" y="367"/>
                    </a:lnTo>
                    <a:lnTo>
                      <a:pt x="3424" y="359"/>
                    </a:lnTo>
                    <a:lnTo>
                      <a:pt x="3448" y="355"/>
                    </a:lnTo>
                    <a:lnTo>
                      <a:pt x="3528" y="329"/>
                    </a:lnTo>
                    <a:lnTo>
                      <a:pt x="3612" y="300"/>
                    </a:lnTo>
                    <a:lnTo>
                      <a:pt x="3691" y="258"/>
                    </a:lnTo>
                    <a:lnTo>
                      <a:pt x="3775" y="216"/>
                    </a:lnTo>
                    <a:lnTo>
                      <a:pt x="3853" y="171"/>
                    </a:lnTo>
                    <a:lnTo>
                      <a:pt x="3929" y="125"/>
                    </a:lnTo>
                    <a:lnTo>
                      <a:pt x="3996" y="83"/>
                    </a:lnTo>
                    <a:lnTo>
                      <a:pt x="4063" y="46"/>
                    </a:lnTo>
                    <a:lnTo>
                      <a:pt x="4121" y="17"/>
                    </a:lnTo>
                    <a:lnTo>
                      <a:pt x="4168" y="0"/>
                    </a:lnTo>
                    <a:lnTo>
                      <a:pt x="4129" y="17"/>
                    </a:lnTo>
                    <a:lnTo>
                      <a:pt x="4096" y="33"/>
                    </a:lnTo>
                    <a:lnTo>
                      <a:pt x="4067" y="58"/>
                    </a:lnTo>
                    <a:lnTo>
                      <a:pt x="4037" y="83"/>
                    </a:lnTo>
                    <a:lnTo>
                      <a:pt x="4008" y="108"/>
                    </a:lnTo>
                    <a:lnTo>
                      <a:pt x="3980" y="138"/>
                    </a:lnTo>
                    <a:lnTo>
                      <a:pt x="3951" y="166"/>
                    </a:lnTo>
                    <a:lnTo>
                      <a:pt x="3925" y="191"/>
                    </a:lnTo>
                    <a:lnTo>
                      <a:pt x="3892" y="220"/>
                    </a:lnTo>
                    <a:lnTo>
                      <a:pt x="3863" y="246"/>
                    </a:lnTo>
                    <a:lnTo>
                      <a:pt x="3841" y="263"/>
                    </a:lnTo>
                    <a:lnTo>
                      <a:pt x="3820" y="279"/>
                    </a:lnTo>
                    <a:lnTo>
                      <a:pt x="3800" y="296"/>
                    </a:lnTo>
                    <a:lnTo>
                      <a:pt x="3779" y="312"/>
                    </a:lnTo>
                    <a:lnTo>
                      <a:pt x="3757" y="329"/>
                    </a:lnTo>
                    <a:lnTo>
                      <a:pt x="3737" y="342"/>
                    </a:lnTo>
                    <a:lnTo>
                      <a:pt x="3716" y="359"/>
                    </a:lnTo>
                    <a:lnTo>
                      <a:pt x="3695" y="371"/>
                    </a:lnTo>
                    <a:lnTo>
                      <a:pt x="3671" y="383"/>
                    </a:lnTo>
                    <a:lnTo>
                      <a:pt x="3645" y="396"/>
                    </a:lnTo>
                    <a:lnTo>
                      <a:pt x="3587" y="417"/>
                    </a:lnTo>
                    <a:lnTo>
                      <a:pt x="3524" y="445"/>
                    </a:lnTo>
                    <a:lnTo>
                      <a:pt x="3461" y="471"/>
                    </a:lnTo>
                    <a:lnTo>
                      <a:pt x="3399" y="500"/>
                    </a:lnTo>
                    <a:lnTo>
                      <a:pt x="3336" y="533"/>
                    </a:lnTo>
                    <a:lnTo>
                      <a:pt x="3277" y="566"/>
                    </a:lnTo>
                    <a:lnTo>
                      <a:pt x="3215" y="600"/>
                    </a:lnTo>
                    <a:lnTo>
                      <a:pt x="3156" y="634"/>
                    </a:lnTo>
                    <a:lnTo>
                      <a:pt x="3097" y="671"/>
                    </a:lnTo>
                    <a:lnTo>
                      <a:pt x="3043" y="709"/>
                    </a:lnTo>
                    <a:lnTo>
                      <a:pt x="2989" y="742"/>
                    </a:lnTo>
                    <a:lnTo>
                      <a:pt x="2935" y="767"/>
                    </a:lnTo>
                    <a:lnTo>
                      <a:pt x="2880" y="792"/>
                    </a:lnTo>
                    <a:lnTo>
                      <a:pt x="2822" y="813"/>
                    </a:lnTo>
                    <a:lnTo>
                      <a:pt x="2763" y="834"/>
                    </a:lnTo>
                    <a:lnTo>
                      <a:pt x="2704" y="855"/>
                    </a:lnTo>
                    <a:lnTo>
                      <a:pt x="2647" y="875"/>
                    </a:lnTo>
                    <a:lnTo>
                      <a:pt x="2588" y="896"/>
                    </a:lnTo>
                    <a:lnTo>
                      <a:pt x="2529" y="926"/>
                    </a:lnTo>
                    <a:lnTo>
                      <a:pt x="2475" y="955"/>
                    </a:lnTo>
                    <a:lnTo>
                      <a:pt x="2454" y="963"/>
                    </a:lnTo>
                    <a:lnTo>
                      <a:pt x="2429" y="967"/>
                    </a:lnTo>
                    <a:lnTo>
                      <a:pt x="2404" y="971"/>
                    </a:lnTo>
                    <a:lnTo>
                      <a:pt x="2379" y="971"/>
                    </a:lnTo>
                    <a:lnTo>
                      <a:pt x="2354" y="967"/>
                    </a:lnTo>
                    <a:lnTo>
                      <a:pt x="2328" y="963"/>
                    </a:lnTo>
                    <a:lnTo>
                      <a:pt x="2299" y="963"/>
                    </a:lnTo>
                    <a:lnTo>
                      <a:pt x="2275" y="963"/>
                    </a:lnTo>
                    <a:lnTo>
                      <a:pt x="2249" y="967"/>
                    </a:lnTo>
                    <a:lnTo>
                      <a:pt x="2228" y="971"/>
                    </a:lnTo>
                    <a:lnTo>
                      <a:pt x="2212" y="980"/>
                    </a:lnTo>
                    <a:lnTo>
                      <a:pt x="2195" y="988"/>
                    </a:lnTo>
                    <a:lnTo>
                      <a:pt x="2183" y="1000"/>
                    </a:lnTo>
                    <a:lnTo>
                      <a:pt x="2174" y="1017"/>
                    </a:lnTo>
                    <a:lnTo>
                      <a:pt x="2170" y="1030"/>
                    </a:lnTo>
                    <a:lnTo>
                      <a:pt x="2166" y="1047"/>
                    </a:lnTo>
                    <a:lnTo>
                      <a:pt x="2166" y="1068"/>
                    </a:lnTo>
                    <a:lnTo>
                      <a:pt x="2166" y="1084"/>
                    </a:lnTo>
                    <a:lnTo>
                      <a:pt x="2170" y="1105"/>
                    </a:lnTo>
                    <a:lnTo>
                      <a:pt x="2178" y="1125"/>
                    </a:lnTo>
                    <a:lnTo>
                      <a:pt x="2136" y="1109"/>
                    </a:lnTo>
                    <a:lnTo>
                      <a:pt x="2095" y="1101"/>
                    </a:lnTo>
                    <a:lnTo>
                      <a:pt x="2048" y="1096"/>
                    </a:lnTo>
                    <a:lnTo>
                      <a:pt x="1999" y="1096"/>
                    </a:lnTo>
                    <a:lnTo>
                      <a:pt x="1952" y="1096"/>
                    </a:lnTo>
                    <a:lnTo>
                      <a:pt x="1907" y="1105"/>
                    </a:lnTo>
                    <a:lnTo>
                      <a:pt x="1856" y="1117"/>
                    </a:lnTo>
                    <a:lnTo>
                      <a:pt x="1815" y="1130"/>
                    </a:lnTo>
                    <a:lnTo>
                      <a:pt x="1772" y="1147"/>
                    </a:lnTo>
                    <a:lnTo>
                      <a:pt x="1731" y="1164"/>
                    </a:lnTo>
                    <a:lnTo>
                      <a:pt x="1719" y="1172"/>
                    </a:lnTo>
                    <a:lnTo>
                      <a:pt x="1702" y="1184"/>
                    </a:lnTo>
                    <a:lnTo>
                      <a:pt x="1685" y="1197"/>
                    </a:lnTo>
                    <a:lnTo>
                      <a:pt x="1668" y="1209"/>
                    </a:lnTo>
                    <a:lnTo>
                      <a:pt x="1651" y="1222"/>
                    </a:lnTo>
                    <a:lnTo>
                      <a:pt x="1635" y="1234"/>
                    </a:lnTo>
                    <a:lnTo>
                      <a:pt x="1614" y="1246"/>
                    </a:lnTo>
                    <a:lnTo>
                      <a:pt x="1597" y="1256"/>
                    </a:lnTo>
                    <a:lnTo>
                      <a:pt x="1576" y="1260"/>
                    </a:lnTo>
                    <a:lnTo>
                      <a:pt x="1560" y="1260"/>
                    </a:lnTo>
                    <a:lnTo>
                      <a:pt x="1551" y="1256"/>
                    </a:lnTo>
                    <a:lnTo>
                      <a:pt x="1543" y="1242"/>
                    </a:lnTo>
                    <a:lnTo>
                      <a:pt x="1539" y="1230"/>
                    </a:lnTo>
                    <a:lnTo>
                      <a:pt x="1531" y="1217"/>
                    </a:lnTo>
                    <a:lnTo>
                      <a:pt x="1526" y="1201"/>
                    </a:lnTo>
                    <a:lnTo>
                      <a:pt x="1518" y="1184"/>
                    </a:lnTo>
                    <a:lnTo>
                      <a:pt x="1505" y="1168"/>
                    </a:lnTo>
                    <a:lnTo>
                      <a:pt x="1492" y="1151"/>
                    </a:lnTo>
                    <a:lnTo>
                      <a:pt x="1472" y="1139"/>
                    </a:lnTo>
                    <a:lnTo>
                      <a:pt x="1443" y="1130"/>
                    </a:lnTo>
                    <a:lnTo>
                      <a:pt x="1430" y="1130"/>
                    </a:lnTo>
                    <a:lnTo>
                      <a:pt x="1418" y="1130"/>
                    </a:lnTo>
                    <a:lnTo>
                      <a:pt x="1409" y="1134"/>
                    </a:lnTo>
                    <a:lnTo>
                      <a:pt x="1396" y="1143"/>
                    </a:lnTo>
                    <a:lnTo>
                      <a:pt x="1388" y="1151"/>
                    </a:lnTo>
                    <a:lnTo>
                      <a:pt x="1376" y="1160"/>
                    </a:lnTo>
                    <a:lnTo>
                      <a:pt x="1367" y="1168"/>
                    </a:lnTo>
                    <a:lnTo>
                      <a:pt x="1359" y="1180"/>
                    </a:lnTo>
                    <a:lnTo>
                      <a:pt x="1351" y="1193"/>
                    </a:lnTo>
                    <a:lnTo>
                      <a:pt x="1343" y="1201"/>
                    </a:lnTo>
                    <a:lnTo>
                      <a:pt x="1326" y="1176"/>
                    </a:lnTo>
                    <a:lnTo>
                      <a:pt x="1300" y="1160"/>
                    </a:lnTo>
                    <a:lnTo>
                      <a:pt x="1271" y="1143"/>
                    </a:lnTo>
                    <a:lnTo>
                      <a:pt x="1238" y="1139"/>
                    </a:lnTo>
                    <a:lnTo>
                      <a:pt x="1204" y="1134"/>
                    </a:lnTo>
                    <a:lnTo>
                      <a:pt x="1167" y="1139"/>
                    </a:lnTo>
                    <a:lnTo>
                      <a:pt x="1134" y="1151"/>
                    </a:lnTo>
                    <a:lnTo>
                      <a:pt x="1104" y="1168"/>
                    </a:lnTo>
                    <a:lnTo>
                      <a:pt x="1075" y="1193"/>
                    </a:lnTo>
                    <a:lnTo>
                      <a:pt x="1050" y="1222"/>
                    </a:lnTo>
                    <a:lnTo>
                      <a:pt x="1024" y="1197"/>
                    </a:lnTo>
                    <a:lnTo>
                      <a:pt x="1004" y="1176"/>
                    </a:lnTo>
                    <a:lnTo>
                      <a:pt x="979" y="1160"/>
                    </a:lnTo>
                    <a:lnTo>
                      <a:pt x="954" y="1147"/>
                    </a:lnTo>
                    <a:lnTo>
                      <a:pt x="928" y="1139"/>
                    </a:lnTo>
                    <a:lnTo>
                      <a:pt x="903" y="1134"/>
                    </a:lnTo>
                    <a:lnTo>
                      <a:pt x="879" y="1130"/>
                    </a:lnTo>
                    <a:lnTo>
                      <a:pt x="850" y="1125"/>
                    </a:lnTo>
                    <a:lnTo>
                      <a:pt x="816" y="1125"/>
                    </a:lnTo>
                    <a:lnTo>
                      <a:pt x="782" y="1125"/>
                    </a:lnTo>
                    <a:lnTo>
                      <a:pt x="758" y="1121"/>
                    </a:lnTo>
                    <a:lnTo>
                      <a:pt x="736" y="1117"/>
                    </a:lnTo>
                    <a:lnTo>
                      <a:pt x="711" y="1109"/>
                    </a:lnTo>
                    <a:lnTo>
                      <a:pt x="690" y="1101"/>
                    </a:lnTo>
                    <a:lnTo>
                      <a:pt x="670" y="1088"/>
                    </a:lnTo>
                    <a:lnTo>
                      <a:pt x="644" y="1080"/>
                    </a:lnTo>
                    <a:lnTo>
                      <a:pt x="615" y="1076"/>
                    </a:lnTo>
                    <a:lnTo>
                      <a:pt x="582" y="1068"/>
                    </a:lnTo>
                    <a:lnTo>
                      <a:pt x="544" y="1068"/>
                    </a:lnTo>
                    <a:lnTo>
                      <a:pt x="502" y="1072"/>
                    </a:lnTo>
                    <a:lnTo>
                      <a:pt x="498" y="1072"/>
                    </a:lnTo>
                    <a:lnTo>
                      <a:pt x="494" y="1068"/>
                    </a:lnTo>
                    <a:lnTo>
                      <a:pt x="494" y="1063"/>
                    </a:lnTo>
                    <a:lnTo>
                      <a:pt x="490" y="1055"/>
                    </a:lnTo>
                    <a:lnTo>
                      <a:pt x="486" y="1047"/>
                    </a:lnTo>
                    <a:lnTo>
                      <a:pt x="486" y="1039"/>
                    </a:lnTo>
                    <a:lnTo>
                      <a:pt x="482" y="1030"/>
                    </a:lnTo>
                    <a:lnTo>
                      <a:pt x="478" y="1021"/>
                    </a:lnTo>
                    <a:lnTo>
                      <a:pt x="473" y="1017"/>
                    </a:lnTo>
                    <a:lnTo>
                      <a:pt x="468" y="1013"/>
                    </a:lnTo>
                    <a:lnTo>
                      <a:pt x="452" y="1000"/>
                    </a:lnTo>
                    <a:lnTo>
                      <a:pt x="435" y="992"/>
                    </a:lnTo>
                    <a:lnTo>
                      <a:pt x="419" y="988"/>
                    </a:lnTo>
                    <a:lnTo>
                      <a:pt x="402" y="984"/>
                    </a:lnTo>
                    <a:lnTo>
                      <a:pt x="382" y="984"/>
                    </a:lnTo>
                    <a:lnTo>
                      <a:pt x="364" y="984"/>
                    </a:lnTo>
                    <a:lnTo>
                      <a:pt x="347" y="984"/>
                    </a:lnTo>
                    <a:lnTo>
                      <a:pt x="327" y="980"/>
                    </a:lnTo>
                    <a:lnTo>
                      <a:pt x="310" y="980"/>
                    </a:lnTo>
                    <a:lnTo>
                      <a:pt x="294" y="980"/>
                    </a:lnTo>
                    <a:lnTo>
                      <a:pt x="294" y="971"/>
                    </a:lnTo>
                    <a:lnTo>
                      <a:pt x="294" y="967"/>
                    </a:lnTo>
                    <a:lnTo>
                      <a:pt x="294" y="959"/>
                    </a:lnTo>
                    <a:lnTo>
                      <a:pt x="294" y="955"/>
                    </a:lnTo>
                    <a:lnTo>
                      <a:pt x="290" y="951"/>
                    </a:lnTo>
                    <a:lnTo>
                      <a:pt x="290" y="947"/>
                    </a:lnTo>
                    <a:lnTo>
                      <a:pt x="285" y="943"/>
                    </a:lnTo>
                    <a:lnTo>
                      <a:pt x="280" y="938"/>
                    </a:lnTo>
                    <a:lnTo>
                      <a:pt x="280" y="934"/>
                    </a:lnTo>
                    <a:lnTo>
                      <a:pt x="276" y="930"/>
                    </a:lnTo>
                    <a:lnTo>
                      <a:pt x="260" y="918"/>
                    </a:lnTo>
                    <a:lnTo>
                      <a:pt x="239" y="904"/>
                    </a:lnTo>
                    <a:lnTo>
                      <a:pt x="222" y="896"/>
                    </a:lnTo>
                    <a:lnTo>
                      <a:pt x="202" y="888"/>
                    </a:lnTo>
                    <a:lnTo>
                      <a:pt x="176" y="879"/>
                    </a:lnTo>
                    <a:lnTo>
                      <a:pt x="155" y="875"/>
                    </a:lnTo>
                    <a:lnTo>
                      <a:pt x="130" y="871"/>
                    </a:lnTo>
                    <a:lnTo>
                      <a:pt x="110" y="871"/>
                    </a:lnTo>
                    <a:lnTo>
                      <a:pt x="84" y="867"/>
                    </a:lnTo>
                    <a:lnTo>
                      <a:pt x="63" y="863"/>
                    </a:lnTo>
                    <a:lnTo>
                      <a:pt x="67" y="863"/>
                    </a:lnTo>
                    <a:lnTo>
                      <a:pt x="72" y="863"/>
                    </a:lnTo>
                    <a:lnTo>
                      <a:pt x="63" y="859"/>
                    </a:lnTo>
                    <a:lnTo>
                      <a:pt x="59" y="859"/>
                    </a:lnTo>
                    <a:lnTo>
                      <a:pt x="51" y="859"/>
                    </a:lnTo>
                    <a:lnTo>
                      <a:pt x="43" y="859"/>
                    </a:lnTo>
                    <a:lnTo>
                      <a:pt x="34" y="863"/>
                    </a:lnTo>
                    <a:lnTo>
                      <a:pt x="30" y="863"/>
                    </a:lnTo>
                    <a:lnTo>
                      <a:pt x="22" y="867"/>
                    </a:lnTo>
                    <a:lnTo>
                      <a:pt x="14" y="871"/>
                    </a:lnTo>
                    <a:lnTo>
                      <a:pt x="5" y="871"/>
                    </a:lnTo>
                    <a:lnTo>
                      <a:pt x="0" y="875"/>
                    </a:lnTo>
                    <a:lnTo>
                      <a:pt x="67" y="867"/>
                    </a:lnTo>
                    <a:lnTo>
                      <a:pt x="135" y="855"/>
                    </a:lnTo>
                    <a:lnTo>
                      <a:pt x="202" y="846"/>
                    </a:lnTo>
                    <a:lnTo>
                      <a:pt x="272" y="830"/>
                    </a:lnTo>
                    <a:lnTo>
                      <a:pt x="339" y="817"/>
                    </a:lnTo>
                    <a:lnTo>
                      <a:pt x="406" y="797"/>
                    </a:lnTo>
                    <a:lnTo>
                      <a:pt x="478" y="779"/>
                    </a:lnTo>
                    <a:lnTo>
                      <a:pt x="540" y="759"/>
                    </a:lnTo>
                    <a:lnTo>
                      <a:pt x="607" y="738"/>
                    </a:lnTo>
                    <a:lnTo>
                      <a:pt x="670" y="713"/>
                    </a:lnTo>
                  </a:path>
                </a:pathLst>
              </a:custGeom>
              <a:noFill/>
              <a:ln w="0">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89" name="Freeform 65"/>
              <p:cNvSpPr>
                <a:spLocks/>
              </p:cNvSpPr>
              <p:nvPr/>
            </p:nvSpPr>
            <p:spPr bwMode="auto">
              <a:xfrm>
                <a:off x="1785" y="2051"/>
                <a:ext cx="68" cy="8"/>
              </a:xfrm>
              <a:custGeom>
                <a:avLst/>
                <a:gdLst>
                  <a:gd name="T0" fmla="*/ 17 w 2165"/>
                  <a:gd name="T1" fmla="*/ 25 h 250"/>
                  <a:gd name="T2" fmla="*/ 92 w 2165"/>
                  <a:gd name="T3" fmla="*/ 29 h 250"/>
                  <a:gd name="T4" fmla="*/ 180 w 2165"/>
                  <a:gd name="T5" fmla="*/ 20 h 250"/>
                  <a:gd name="T6" fmla="*/ 221 w 2165"/>
                  <a:gd name="T7" fmla="*/ 4 h 250"/>
                  <a:gd name="T8" fmla="*/ 234 w 2165"/>
                  <a:gd name="T9" fmla="*/ 49 h 250"/>
                  <a:gd name="T10" fmla="*/ 272 w 2165"/>
                  <a:gd name="T11" fmla="*/ 108 h 250"/>
                  <a:gd name="T12" fmla="*/ 346 w 2165"/>
                  <a:gd name="T13" fmla="*/ 125 h 250"/>
                  <a:gd name="T14" fmla="*/ 418 w 2165"/>
                  <a:gd name="T15" fmla="*/ 108 h 250"/>
                  <a:gd name="T16" fmla="*/ 448 w 2165"/>
                  <a:gd name="T17" fmla="*/ 92 h 250"/>
                  <a:gd name="T18" fmla="*/ 460 w 2165"/>
                  <a:gd name="T19" fmla="*/ 88 h 250"/>
                  <a:gd name="T20" fmla="*/ 526 w 2165"/>
                  <a:gd name="T21" fmla="*/ 121 h 250"/>
                  <a:gd name="T22" fmla="*/ 640 w 2165"/>
                  <a:gd name="T23" fmla="*/ 150 h 250"/>
                  <a:gd name="T24" fmla="*/ 761 w 2165"/>
                  <a:gd name="T25" fmla="*/ 121 h 250"/>
                  <a:gd name="T26" fmla="*/ 786 w 2165"/>
                  <a:gd name="T27" fmla="*/ 146 h 250"/>
                  <a:gd name="T28" fmla="*/ 861 w 2165"/>
                  <a:gd name="T29" fmla="*/ 184 h 250"/>
                  <a:gd name="T30" fmla="*/ 994 w 2165"/>
                  <a:gd name="T31" fmla="*/ 167 h 250"/>
                  <a:gd name="T32" fmla="*/ 1066 w 2165"/>
                  <a:gd name="T33" fmla="*/ 154 h 250"/>
                  <a:gd name="T34" fmla="*/ 1141 w 2165"/>
                  <a:gd name="T35" fmla="*/ 200 h 250"/>
                  <a:gd name="T36" fmla="*/ 1283 w 2165"/>
                  <a:gd name="T37" fmla="*/ 217 h 250"/>
                  <a:gd name="T38" fmla="*/ 1413 w 2165"/>
                  <a:gd name="T39" fmla="*/ 184 h 250"/>
                  <a:gd name="T40" fmla="*/ 1454 w 2165"/>
                  <a:gd name="T41" fmla="*/ 180 h 250"/>
                  <a:gd name="T42" fmla="*/ 1525 w 2165"/>
                  <a:gd name="T43" fmla="*/ 180 h 250"/>
                  <a:gd name="T44" fmla="*/ 1597 w 2165"/>
                  <a:gd name="T45" fmla="*/ 175 h 250"/>
                  <a:gd name="T46" fmla="*/ 1659 w 2165"/>
                  <a:gd name="T47" fmla="*/ 158 h 250"/>
                  <a:gd name="T48" fmla="*/ 1718 w 2165"/>
                  <a:gd name="T49" fmla="*/ 121 h 250"/>
                  <a:gd name="T50" fmla="*/ 1772 w 2165"/>
                  <a:gd name="T51" fmla="*/ 79 h 250"/>
                  <a:gd name="T52" fmla="*/ 1822 w 2165"/>
                  <a:gd name="T53" fmla="*/ 55 h 250"/>
                  <a:gd name="T54" fmla="*/ 1893 w 2165"/>
                  <a:gd name="T55" fmla="*/ 41 h 250"/>
                  <a:gd name="T56" fmla="*/ 2022 w 2165"/>
                  <a:gd name="T57" fmla="*/ 29 h 250"/>
                  <a:gd name="T58" fmla="*/ 2153 w 2165"/>
                  <a:gd name="T59" fmla="*/ 20 h 250"/>
                  <a:gd name="T60" fmla="*/ 2018 w 2165"/>
                  <a:gd name="T61" fmla="*/ 41 h 250"/>
                  <a:gd name="T62" fmla="*/ 1843 w 2165"/>
                  <a:gd name="T63" fmla="*/ 88 h 250"/>
                  <a:gd name="T64" fmla="*/ 1768 w 2165"/>
                  <a:gd name="T65" fmla="*/ 162 h 250"/>
                  <a:gd name="T66" fmla="*/ 1697 w 2165"/>
                  <a:gd name="T67" fmla="*/ 167 h 250"/>
                  <a:gd name="T68" fmla="*/ 1546 w 2165"/>
                  <a:gd name="T69" fmla="*/ 188 h 250"/>
                  <a:gd name="T70" fmla="*/ 1413 w 2165"/>
                  <a:gd name="T71" fmla="*/ 225 h 250"/>
                  <a:gd name="T72" fmla="*/ 1358 w 2165"/>
                  <a:gd name="T73" fmla="*/ 233 h 250"/>
                  <a:gd name="T74" fmla="*/ 1237 w 2165"/>
                  <a:gd name="T75" fmla="*/ 217 h 250"/>
                  <a:gd name="T76" fmla="*/ 1104 w 2165"/>
                  <a:gd name="T77" fmla="*/ 217 h 250"/>
                  <a:gd name="T78" fmla="*/ 1037 w 2165"/>
                  <a:gd name="T79" fmla="*/ 233 h 250"/>
                  <a:gd name="T80" fmla="*/ 974 w 2165"/>
                  <a:gd name="T81" fmla="*/ 204 h 250"/>
                  <a:gd name="T82" fmla="*/ 873 w 2165"/>
                  <a:gd name="T83" fmla="*/ 192 h 250"/>
                  <a:gd name="T84" fmla="*/ 781 w 2165"/>
                  <a:gd name="T85" fmla="*/ 250 h 250"/>
                  <a:gd name="T86" fmla="*/ 752 w 2165"/>
                  <a:gd name="T87" fmla="*/ 217 h 250"/>
                  <a:gd name="T88" fmla="*/ 677 w 2165"/>
                  <a:gd name="T89" fmla="*/ 171 h 250"/>
                  <a:gd name="T90" fmla="*/ 564 w 2165"/>
                  <a:gd name="T91" fmla="*/ 184 h 250"/>
                  <a:gd name="T92" fmla="*/ 506 w 2165"/>
                  <a:gd name="T93" fmla="*/ 200 h 250"/>
                  <a:gd name="T94" fmla="*/ 443 w 2165"/>
                  <a:gd name="T95" fmla="*/ 158 h 250"/>
                  <a:gd name="T96" fmla="*/ 338 w 2165"/>
                  <a:gd name="T97" fmla="*/ 146 h 250"/>
                  <a:gd name="T98" fmla="*/ 254 w 2165"/>
                  <a:gd name="T99" fmla="*/ 184 h 250"/>
                  <a:gd name="T100" fmla="*/ 238 w 2165"/>
                  <a:gd name="T101" fmla="*/ 154 h 250"/>
                  <a:gd name="T102" fmla="*/ 188 w 2165"/>
                  <a:gd name="T103" fmla="*/ 112 h 250"/>
                  <a:gd name="T104" fmla="*/ 92 w 2165"/>
                  <a:gd name="T105" fmla="*/ 88 h 250"/>
                  <a:gd name="T106" fmla="*/ 96 w 2165"/>
                  <a:gd name="T107" fmla="*/ 67 h 250"/>
                  <a:gd name="T108" fmla="*/ 76 w 2165"/>
                  <a:gd name="T109" fmla="*/ 41 h 250"/>
                  <a:gd name="T110" fmla="*/ 0 w 2165"/>
                  <a:gd name="T111" fmla="*/ 2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65" h="250">
                    <a:moveTo>
                      <a:pt x="0" y="20"/>
                    </a:moveTo>
                    <a:lnTo>
                      <a:pt x="4" y="20"/>
                    </a:lnTo>
                    <a:lnTo>
                      <a:pt x="17" y="25"/>
                    </a:lnTo>
                    <a:lnTo>
                      <a:pt x="37" y="25"/>
                    </a:lnTo>
                    <a:lnTo>
                      <a:pt x="62" y="25"/>
                    </a:lnTo>
                    <a:lnTo>
                      <a:pt x="92" y="29"/>
                    </a:lnTo>
                    <a:lnTo>
                      <a:pt x="121" y="29"/>
                    </a:lnTo>
                    <a:lnTo>
                      <a:pt x="154" y="25"/>
                    </a:lnTo>
                    <a:lnTo>
                      <a:pt x="180" y="20"/>
                    </a:lnTo>
                    <a:lnTo>
                      <a:pt x="205" y="12"/>
                    </a:lnTo>
                    <a:lnTo>
                      <a:pt x="221" y="0"/>
                    </a:lnTo>
                    <a:lnTo>
                      <a:pt x="221" y="4"/>
                    </a:lnTo>
                    <a:lnTo>
                      <a:pt x="226" y="16"/>
                    </a:lnTo>
                    <a:lnTo>
                      <a:pt x="230" y="29"/>
                    </a:lnTo>
                    <a:lnTo>
                      <a:pt x="234" y="49"/>
                    </a:lnTo>
                    <a:lnTo>
                      <a:pt x="242" y="71"/>
                    </a:lnTo>
                    <a:lnTo>
                      <a:pt x="254" y="92"/>
                    </a:lnTo>
                    <a:lnTo>
                      <a:pt x="272" y="108"/>
                    </a:lnTo>
                    <a:lnTo>
                      <a:pt x="293" y="121"/>
                    </a:lnTo>
                    <a:lnTo>
                      <a:pt x="317" y="125"/>
                    </a:lnTo>
                    <a:lnTo>
                      <a:pt x="346" y="125"/>
                    </a:lnTo>
                    <a:lnTo>
                      <a:pt x="376" y="121"/>
                    </a:lnTo>
                    <a:lnTo>
                      <a:pt x="401" y="112"/>
                    </a:lnTo>
                    <a:lnTo>
                      <a:pt x="418" y="108"/>
                    </a:lnTo>
                    <a:lnTo>
                      <a:pt x="430" y="100"/>
                    </a:lnTo>
                    <a:lnTo>
                      <a:pt x="443" y="96"/>
                    </a:lnTo>
                    <a:lnTo>
                      <a:pt x="448" y="92"/>
                    </a:lnTo>
                    <a:lnTo>
                      <a:pt x="452" y="88"/>
                    </a:lnTo>
                    <a:lnTo>
                      <a:pt x="452" y="84"/>
                    </a:lnTo>
                    <a:lnTo>
                      <a:pt x="460" y="88"/>
                    </a:lnTo>
                    <a:lnTo>
                      <a:pt x="472" y="96"/>
                    </a:lnTo>
                    <a:lnTo>
                      <a:pt x="497" y="108"/>
                    </a:lnTo>
                    <a:lnTo>
                      <a:pt x="526" y="121"/>
                    </a:lnTo>
                    <a:lnTo>
                      <a:pt x="560" y="133"/>
                    </a:lnTo>
                    <a:lnTo>
                      <a:pt x="598" y="141"/>
                    </a:lnTo>
                    <a:lnTo>
                      <a:pt x="640" y="150"/>
                    </a:lnTo>
                    <a:lnTo>
                      <a:pt x="681" y="150"/>
                    </a:lnTo>
                    <a:lnTo>
                      <a:pt x="723" y="137"/>
                    </a:lnTo>
                    <a:lnTo>
                      <a:pt x="761" y="121"/>
                    </a:lnTo>
                    <a:lnTo>
                      <a:pt x="765" y="125"/>
                    </a:lnTo>
                    <a:lnTo>
                      <a:pt x="773" y="133"/>
                    </a:lnTo>
                    <a:lnTo>
                      <a:pt x="786" y="146"/>
                    </a:lnTo>
                    <a:lnTo>
                      <a:pt x="806" y="158"/>
                    </a:lnTo>
                    <a:lnTo>
                      <a:pt x="832" y="175"/>
                    </a:lnTo>
                    <a:lnTo>
                      <a:pt x="861" y="184"/>
                    </a:lnTo>
                    <a:lnTo>
                      <a:pt x="898" y="188"/>
                    </a:lnTo>
                    <a:lnTo>
                      <a:pt x="945" y="184"/>
                    </a:lnTo>
                    <a:lnTo>
                      <a:pt x="994" y="167"/>
                    </a:lnTo>
                    <a:lnTo>
                      <a:pt x="1053" y="141"/>
                    </a:lnTo>
                    <a:lnTo>
                      <a:pt x="1057" y="146"/>
                    </a:lnTo>
                    <a:lnTo>
                      <a:pt x="1066" y="154"/>
                    </a:lnTo>
                    <a:lnTo>
                      <a:pt x="1086" y="171"/>
                    </a:lnTo>
                    <a:lnTo>
                      <a:pt x="1112" y="184"/>
                    </a:lnTo>
                    <a:lnTo>
                      <a:pt x="1141" y="200"/>
                    </a:lnTo>
                    <a:lnTo>
                      <a:pt x="1182" y="213"/>
                    </a:lnTo>
                    <a:lnTo>
                      <a:pt x="1229" y="221"/>
                    </a:lnTo>
                    <a:lnTo>
                      <a:pt x="1283" y="217"/>
                    </a:lnTo>
                    <a:lnTo>
                      <a:pt x="1341" y="209"/>
                    </a:lnTo>
                    <a:lnTo>
                      <a:pt x="1409" y="184"/>
                    </a:lnTo>
                    <a:lnTo>
                      <a:pt x="1413" y="184"/>
                    </a:lnTo>
                    <a:lnTo>
                      <a:pt x="1421" y="184"/>
                    </a:lnTo>
                    <a:lnTo>
                      <a:pt x="1438" y="180"/>
                    </a:lnTo>
                    <a:lnTo>
                      <a:pt x="1454" y="180"/>
                    </a:lnTo>
                    <a:lnTo>
                      <a:pt x="1475" y="180"/>
                    </a:lnTo>
                    <a:lnTo>
                      <a:pt x="1501" y="180"/>
                    </a:lnTo>
                    <a:lnTo>
                      <a:pt x="1525" y="180"/>
                    </a:lnTo>
                    <a:lnTo>
                      <a:pt x="1550" y="180"/>
                    </a:lnTo>
                    <a:lnTo>
                      <a:pt x="1576" y="180"/>
                    </a:lnTo>
                    <a:lnTo>
                      <a:pt x="1597" y="175"/>
                    </a:lnTo>
                    <a:lnTo>
                      <a:pt x="1617" y="175"/>
                    </a:lnTo>
                    <a:lnTo>
                      <a:pt x="1638" y="167"/>
                    </a:lnTo>
                    <a:lnTo>
                      <a:pt x="1659" y="158"/>
                    </a:lnTo>
                    <a:lnTo>
                      <a:pt x="1676" y="146"/>
                    </a:lnTo>
                    <a:lnTo>
                      <a:pt x="1697" y="133"/>
                    </a:lnTo>
                    <a:lnTo>
                      <a:pt x="1718" y="121"/>
                    </a:lnTo>
                    <a:lnTo>
                      <a:pt x="1734" y="104"/>
                    </a:lnTo>
                    <a:lnTo>
                      <a:pt x="1755" y="92"/>
                    </a:lnTo>
                    <a:lnTo>
                      <a:pt x="1772" y="79"/>
                    </a:lnTo>
                    <a:lnTo>
                      <a:pt x="1789" y="67"/>
                    </a:lnTo>
                    <a:lnTo>
                      <a:pt x="1805" y="59"/>
                    </a:lnTo>
                    <a:lnTo>
                      <a:pt x="1822" y="55"/>
                    </a:lnTo>
                    <a:lnTo>
                      <a:pt x="1843" y="45"/>
                    </a:lnTo>
                    <a:lnTo>
                      <a:pt x="1864" y="41"/>
                    </a:lnTo>
                    <a:lnTo>
                      <a:pt x="1893" y="41"/>
                    </a:lnTo>
                    <a:lnTo>
                      <a:pt x="1926" y="37"/>
                    </a:lnTo>
                    <a:lnTo>
                      <a:pt x="1973" y="33"/>
                    </a:lnTo>
                    <a:lnTo>
                      <a:pt x="2022" y="29"/>
                    </a:lnTo>
                    <a:lnTo>
                      <a:pt x="2090" y="25"/>
                    </a:lnTo>
                    <a:lnTo>
                      <a:pt x="2165" y="20"/>
                    </a:lnTo>
                    <a:lnTo>
                      <a:pt x="2153" y="20"/>
                    </a:lnTo>
                    <a:lnTo>
                      <a:pt x="2123" y="25"/>
                    </a:lnTo>
                    <a:lnTo>
                      <a:pt x="2077" y="33"/>
                    </a:lnTo>
                    <a:lnTo>
                      <a:pt x="2018" y="41"/>
                    </a:lnTo>
                    <a:lnTo>
                      <a:pt x="1956" y="55"/>
                    </a:lnTo>
                    <a:lnTo>
                      <a:pt x="1897" y="71"/>
                    </a:lnTo>
                    <a:lnTo>
                      <a:pt x="1843" y="88"/>
                    </a:lnTo>
                    <a:lnTo>
                      <a:pt x="1801" y="108"/>
                    </a:lnTo>
                    <a:lnTo>
                      <a:pt x="1772" y="133"/>
                    </a:lnTo>
                    <a:lnTo>
                      <a:pt x="1768" y="162"/>
                    </a:lnTo>
                    <a:lnTo>
                      <a:pt x="1759" y="162"/>
                    </a:lnTo>
                    <a:lnTo>
                      <a:pt x="1734" y="162"/>
                    </a:lnTo>
                    <a:lnTo>
                      <a:pt x="1697" y="167"/>
                    </a:lnTo>
                    <a:lnTo>
                      <a:pt x="1650" y="171"/>
                    </a:lnTo>
                    <a:lnTo>
                      <a:pt x="1597" y="180"/>
                    </a:lnTo>
                    <a:lnTo>
                      <a:pt x="1546" y="188"/>
                    </a:lnTo>
                    <a:lnTo>
                      <a:pt x="1492" y="196"/>
                    </a:lnTo>
                    <a:lnTo>
                      <a:pt x="1446" y="209"/>
                    </a:lnTo>
                    <a:lnTo>
                      <a:pt x="1413" y="225"/>
                    </a:lnTo>
                    <a:lnTo>
                      <a:pt x="1388" y="237"/>
                    </a:lnTo>
                    <a:lnTo>
                      <a:pt x="1379" y="237"/>
                    </a:lnTo>
                    <a:lnTo>
                      <a:pt x="1358" y="233"/>
                    </a:lnTo>
                    <a:lnTo>
                      <a:pt x="1325" y="229"/>
                    </a:lnTo>
                    <a:lnTo>
                      <a:pt x="1283" y="221"/>
                    </a:lnTo>
                    <a:lnTo>
                      <a:pt x="1237" y="217"/>
                    </a:lnTo>
                    <a:lnTo>
                      <a:pt x="1191" y="213"/>
                    </a:lnTo>
                    <a:lnTo>
                      <a:pt x="1145" y="213"/>
                    </a:lnTo>
                    <a:lnTo>
                      <a:pt x="1104" y="217"/>
                    </a:lnTo>
                    <a:lnTo>
                      <a:pt x="1066" y="221"/>
                    </a:lnTo>
                    <a:lnTo>
                      <a:pt x="1045" y="233"/>
                    </a:lnTo>
                    <a:lnTo>
                      <a:pt x="1037" y="233"/>
                    </a:lnTo>
                    <a:lnTo>
                      <a:pt x="1024" y="225"/>
                    </a:lnTo>
                    <a:lnTo>
                      <a:pt x="1003" y="217"/>
                    </a:lnTo>
                    <a:lnTo>
                      <a:pt x="974" y="204"/>
                    </a:lnTo>
                    <a:lnTo>
                      <a:pt x="945" y="196"/>
                    </a:lnTo>
                    <a:lnTo>
                      <a:pt x="911" y="192"/>
                    </a:lnTo>
                    <a:lnTo>
                      <a:pt x="873" y="192"/>
                    </a:lnTo>
                    <a:lnTo>
                      <a:pt x="840" y="200"/>
                    </a:lnTo>
                    <a:lnTo>
                      <a:pt x="810" y="221"/>
                    </a:lnTo>
                    <a:lnTo>
                      <a:pt x="781" y="250"/>
                    </a:lnTo>
                    <a:lnTo>
                      <a:pt x="777" y="246"/>
                    </a:lnTo>
                    <a:lnTo>
                      <a:pt x="769" y="233"/>
                    </a:lnTo>
                    <a:lnTo>
                      <a:pt x="752" y="217"/>
                    </a:lnTo>
                    <a:lnTo>
                      <a:pt x="736" y="200"/>
                    </a:lnTo>
                    <a:lnTo>
                      <a:pt x="706" y="184"/>
                    </a:lnTo>
                    <a:lnTo>
                      <a:pt x="677" y="171"/>
                    </a:lnTo>
                    <a:lnTo>
                      <a:pt x="644" y="167"/>
                    </a:lnTo>
                    <a:lnTo>
                      <a:pt x="606" y="171"/>
                    </a:lnTo>
                    <a:lnTo>
                      <a:pt x="564" y="184"/>
                    </a:lnTo>
                    <a:lnTo>
                      <a:pt x="522" y="213"/>
                    </a:lnTo>
                    <a:lnTo>
                      <a:pt x="518" y="209"/>
                    </a:lnTo>
                    <a:lnTo>
                      <a:pt x="506" y="200"/>
                    </a:lnTo>
                    <a:lnTo>
                      <a:pt x="489" y="188"/>
                    </a:lnTo>
                    <a:lnTo>
                      <a:pt x="468" y="171"/>
                    </a:lnTo>
                    <a:lnTo>
                      <a:pt x="443" y="158"/>
                    </a:lnTo>
                    <a:lnTo>
                      <a:pt x="409" y="146"/>
                    </a:lnTo>
                    <a:lnTo>
                      <a:pt x="376" y="141"/>
                    </a:lnTo>
                    <a:lnTo>
                      <a:pt x="338" y="146"/>
                    </a:lnTo>
                    <a:lnTo>
                      <a:pt x="297" y="158"/>
                    </a:lnTo>
                    <a:lnTo>
                      <a:pt x="254" y="188"/>
                    </a:lnTo>
                    <a:lnTo>
                      <a:pt x="254" y="184"/>
                    </a:lnTo>
                    <a:lnTo>
                      <a:pt x="250" y="180"/>
                    </a:lnTo>
                    <a:lnTo>
                      <a:pt x="246" y="167"/>
                    </a:lnTo>
                    <a:lnTo>
                      <a:pt x="238" y="154"/>
                    </a:lnTo>
                    <a:lnTo>
                      <a:pt x="226" y="141"/>
                    </a:lnTo>
                    <a:lnTo>
                      <a:pt x="209" y="125"/>
                    </a:lnTo>
                    <a:lnTo>
                      <a:pt x="188" y="112"/>
                    </a:lnTo>
                    <a:lnTo>
                      <a:pt x="163" y="100"/>
                    </a:lnTo>
                    <a:lnTo>
                      <a:pt x="129" y="92"/>
                    </a:lnTo>
                    <a:lnTo>
                      <a:pt x="92" y="88"/>
                    </a:lnTo>
                    <a:lnTo>
                      <a:pt x="96" y="84"/>
                    </a:lnTo>
                    <a:lnTo>
                      <a:pt x="96" y="75"/>
                    </a:lnTo>
                    <a:lnTo>
                      <a:pt x="96" y="67"/>
                    </a:lnTo>
                    <a:lnTo>
                      <a:pt x="92" y="59"/>
                    </a:lnTo>
                    <a:lnTo>
                      <a:pt x="84" y="49"/>
                    </a:lnTo>
                    <a:lnTo>
                      <a:pt x="76" y="41"/>
                    </a:lnTo>
                    <a:lnTo>
                      <a:pt x="54" y="33"/>
                    </a:lnTo>
                    <a:lnTo>
                      <a:pt x="29" y="25"/>
                    </a:lnTo>
                    <a:lnTo>
                      <a:pt x="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90" name="Freeform 66"/>
              <p:cNvSpPr>
                <a:spLocks/>
              </p:cNvSpPr>
              <p:nvPr/>
            </p:nvSpPr>
            <p:spPr bwMode="auto">
              <a:xfrm>
                <a:off x="1901" y="2049"/>
                <a:ext cx="22" cy="12"/>
              </a:xfrm>
              <a:custGeom>
                <a:avLst/>
                <a:gdLst>
                  <a:gd name="T0" fmla="*/ 0 w 691"/>
                  <a:gd name="T1" fmla="*/ 367 h 367"/>
                  <a:gd name="T2" fmla="*/ 47 w 691"/>
                  <a:gd name="T3" fmla="*/ 355 h 367"/>
                  <a:gd name="T4" fmla="*/ 88 w 691"/>
                  <a:gd name="T5" fmla="*/ 346 h 367"/>
                  <a:gd name="T6" fmla="*/ 135 w 691"/>
                  <a:gd name="T7" fmla="*/ 334 h 367"/>
                  <a:gd name="T8" fmla="*/ 176 w 691"/>
                  <a:gd name="T9" fmla="*/ 320 h 367"/>
                  <a:gd name="T10" fmla="*/ 218 w 691"/>
                  <a:gd name="T11" fmla="*/ 308 h 367"/>
                  <a:gd name="T12" fmla="*/ 260 w 691"/>
                  <a:gd name="T13" fmla="*/ 296 h 367"/>
                  <a:gd name="T14" fmla="*/ 306 w 691"/>
                  <a:gd name="T15" fmla="*/ 283 h 367"/>
                  <a:gd name="T16" fmla="*/ 348 w 691"/>
                  <a:gd name="T17" fmla="*/ 267 h 367"/>
                  <a:gd name="T18" fmla="*/ 390 w 691"/>
                  <a:gd name="T19" fmla="*/ 254 h 367"/>
                  <a:gd name="T20" fmla="*/ 435 w 691"/>
                  <a:gd name="T21" fmla="*/ 242 h 367"/>
                  <a:gd name="T22" fmla="*/ 468 w 691"/>
                  <a:gd name="T23" fmla="*/ 225 h 367"/>
                  <a:gd name="T24" fmla="*/ 503 w 691"/>
                  <a:gd name="T25" fmla="*/ 208 h 367"/>
                  <a:gd name="T26" fmla="*/ 531 w 691"/>
                  <a:gd name="T27" fmla="*/ 191 h 367"/>
                  <a:gd name="T28" fmla="*/ 556 w 691"/>
                  <a:gd name="T29" fmla="*/ 171 h 367"/>
                  <a:gd name="T30" fmla="*/ 582 w 691"/>
                  <a:gd name="T31" fmla="*/ 146 h 367"/>
                  <a:gd name="T32" fmla="*/ 603 w 691"/>
                  <a:gd name="T33" fmla="*/ 121 h 367"/>
                  <a:gd name="T34" fmla="*/ 628 w 691"/>
                  <a:gd name="T35" fmla="*/ 95 h 367"/>
                  <a:gd name="T36" fmla="*/ 648 w 691"/>
                  <a:gd name="T37" fmla="*/ 62 h 367"/>
                  <a:gd name="T38" fmla="*/ 670 w 691"/>
                  <a:gd name="T39" fmla="*/ 33 h 367"/>
                  <a:gd name="T40" fmla="*/ 691 w 691"/>
                  <a:gd name="T4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1" h="367">
                    <a:moveTo>
                      <a:pt x="0" y="367"/>
                    </a:moveTo>
                    <a:lnTo>
                      <a:pt x="47" y="355"/>
                    </a:lnTo>
                    <a:lnTo>
                      <a:pt x="88" y="346"/>
                    </a:lnTo>
                    <a:lnTo>
                      <a:pt x="135" y="334"/>
                    </a:lnTo>
                    <a:lnTo>
                      <a:pt x="176" y="320"/>
                    </a:lnTo>
                    <a:lnTo>
                      <a:pt x="218" y="308"/>
                    </a:lnTo>
                    <a:lnTo>
                      <a:pt x="260" y="296"/>
                    </a:lnTo>
                    <a:lnTo>
                      <a:pt x="306" y="283"/>
                    </a:lnTo>
                    <a:lnTo>
                      <a:pt x="348" y="267"/>
                    </a:lnTo>
                    <a:lnTo>
                      <a:pt x="390" y="254"/>
                    </a:lnTo>
                    <a:lnTo>
                      <a:pt x="435" y="242"/>
                    </a:lnTo>
                    <a:lnTo>
                      <a:pt x="468" y="225"/>
                    </a:lnTo>
                    <a:lnTo>
                      <a:pt x="503" y="208"/>
                    </a:lnTo>
                    <a:lnTo>
                      <a:pt x="531" y="191"/>
                    </a:lnTo>
                    <a:lnTo>
                      <a:pt x="556" y="171"/>
                    </a:lnTo>
                    <a:lnTo>
                      <a:pt x="582" y="146"/>
                    </a:lnTo>
                    <a:lnTo>
                      <a:pt x="603" y="121"/>
                    </a:lnTo>
                    <a:lnTo>
                      <a:pt x="628" y="95"/>
                    </a:lnTo>
                    <a:lnTo>
                      <a:pt x="648" y="62"/>
                    </a:lnTo>
                    <a:lnTo>
                      <a:pt x="670" y="33"/>
                    </a:lnTo>
                    <a:lnTo>
                      <a:pt x="691"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91" name="Freeform 67"/>
              <p:cNvSpPr>
                <a:spLocks/>
              </p:cNvSpPr>
              <p:nvPr/>
            </p:nvSpPr>
            <p:spPr bwMode="auto">
              <a:xfrm>
                <a:off x="1910" y="2036"/>
                <a:ext cx="14" cy="11"/>
              </a:xfrm>
              <a:custGeom>
                <a:avLst/>
                <a:gdLst>
                  <a:gd name="T0" fmla="*/ 0 w 452"/>
                  <a:gd name="T1" fmla="*/ 363 h 363"/>
                  <a:gd name="T2" fmla="*/ 51 w 452"/>
                  <a:gd name="T3" fmla="*/ 342 h 363"/>
                  <a:gd name="T4" fmla="*/ 105 w 452"/>
                  <a:gd name="T5" fmla="*/ 318 h 363"/>
                  <a:gd name="T6" fmla="*/ 159 w 452"/>
                  <a:gd name="T7" fmla="*/ 288 h 363"/>
                  <a:gd name="T8" fmla="*/ 210 w 452"/>
                  <a:gd name="T9" fmla="*/ 255 h 363"/>
                  <a:gd name="T10" fmla="*/ 260 w 452"/>
                  <a:gd name="T11" fmla="*/ 221 h 363"/>
                  <a:gd name="T12" fmla="*/ 310 w 452"/>
                  <a:gd name="T13" fmla="*/ 183 h 363"/>
                  <a:gd name="T14" fmla="*/ 352 w 452"/>
                  <a:gd name="T15" fmla="*/ 142 h 363"/>
                  <a:gd name="T16" fmla="*/ 390 w 452"/>
                  <a:gd name="T17" fmla="*/ 96 h 363"/>
                  <a:gd name="T18" fmla="*/ 423 w 452"/>
                  <a:gd name="T19" fmla="*/ 50 h 363"/>
                  <a:gd name="T20" fmla="*/ 452 w 452"/>
                  <a:gd name="T21" fmla="*/ 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2" h="363">
                    <a:moveTo>
                      <a:pt x="0" y="363"/>
                    </a:moveTo>
                    <a:lnTo>
                      <a:pt x="51" y="342"/>
                    </a:lnTo>
                    <a:lnTo>
                      <a:pt x="105" y="318"/>
                    </a:lnTo>
                    <a:lnTo>
                      <a:pt x="159" y="288"/>
                    </a:lnTo>
                    <a:lnTo>
                      <a:pt x="210" y="255"/>
                    </a:lnTo>
                    <a:lnTo>
                      <a:pt x="260" y="221"/>
                    </a:lnTo>
                    <a:lnTo>
                      <a:pt x="310" y="183"/>
                    </a:lnTo>
                    <a:lnTo>
                      <a:pt x="352" y="142"/>
                    </a:lnTo>
                    <a:lnTo>
                      <a:pt x="390" y="96"/>
                    </a:lnTo>
                    <a:lnTo>
                      <a:pt x="423" y="50"/>
                    </a:lnTo>
                    <a:lnTo>
                      <a:pt x="452"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92" name="Freeform 68"/>
              <p:cNvSpPr>
                <a:spLocks/>
              </p:cNvSpPr>
              <p:nvPr/>
            </p:nvSpPr>
            <p:spPr bwMode="auto">
              <a:xfrm>
                <a:off x="1768" y="2008"/>
                <a:ext cx="158" cy="94"/>
              </a:xfrm>
              <a:custGeom>
                <a:avLst/>
                <a:gdLst>
                  <a:gd name="T0" fmla="*/ 4669 w 5062"/>
                  <a:gd name="T1" fmla="*/ 104 h 3011"/>
                  <a:gd name="T2" fmla="*/ 4769 w 5062"/>
                  <a:gd name="T3" fmla="*/ 158 h 3011"/>
                  <a:gd name="T4" fmla="*/ 4806 w 5062"/>
                  <a:gd name="T5" fmla="*/ 233 h 3011"/>
                  <a:gd name="T6" fmla="*/ 4874 w 5062"/>
                  <a:gd name="T7" fmla="*/ 284 h 3011"/>
                  <a:gd name="T8" fmla="*/ 4902 w 5062"/>
                  <a:gd name="T9" fmla="*/ 366 h 3011"/>
                  <a:gd name="T10" fmla="*/ 4957 w 5062"/>
                  <a:gd name="T11" fmla="*/ 454 h 3011"/>
                  <a:gd name="T12" fmla="*/ 4978 w 5062"/>
                  <a:gd name="T13" fmla="*/ 583 h 3011"/>
                  <a:gd name="T14" fmla="*/ 5015 w 5062"/>
                  <a:gd name="T15" fmla="*/ 647 h 3011"/>
                  <a:gd name="T16" fmla="*/ 5037 w 5062"/>
                  <a:gd name="T17" fmla="*/ 733 h 3011"/>
                  <a:gd name="T18" fmla="*/ 5062 w 5062"/>
                  <a:gd name="T19" fmla="*/ 834 h 3011"/>
                  <a:gd name="T20" fmla="*/ 5037 w 5062"/>
                  <a:gd name="T21" fmla="*/ 946 h 3011"/>
                  <a:gd name="T22" fmla="*/ 5049 w 5062"/>
                  <a:gd name="T23" fmla="*/ 1085 h 3011"/>
                  <a:gd name="T24" fmla="*/ 5011 w 5062"/>
                  <a:gd name="T25" fmla="*/ 1222 h 3011"/>
                  <a:gd name="T26" fmla="*/ 5007 w 5062"/>
                  <a:gd name="T27" fmla="*/ 1318 h 3011"/>
                  <a:gd name="T28" fmla="*/ 4965 w 5062"/>
                  <a:gd name="T29" fmla="*/ 1393 h 3011"/>
                  <a:gd name="T30" fmla="*/ 4974 w 5062"/>
                  <a:gd name="T31" fmla="*/ 1518 h 3011"/>
                  <a:gd name="T32" fmla="*/ 4911 w 5062"/>
                  <a:gd name="T33" fmla="*/ 1639 h 3011"/>
                  <a:gd name="T34" fmla="*/ 4874 w 5062"/>
                  <a:gd name="T35" fmla="*/ 1731 h 3011"/>
                  <a:gd name="T36" fmla="*/ 4802 w 5062"/>
                  <a:gd name="T37" fmla="*/ 1794 h 3011"/>
                  <a:gd name="T38" fmla="*/ 4798 w 5062"/>
                  <a:gd name="T39" fmla="*/ 1881 h 3011"/>
                  <a:gd name="T40" fmla="*/ 4777 w 5062"/>
                  <a:gd name="T41" fmla="*/ 1976 h 3011"/>
                  <a:gd name="T42" fmla="*/ 4731 w 5062"/>
                  <a:gd name="T43" fmla="*/ 2044 h 3011"/>
                  <a:gd name="T44" fmla="*/ 4639 w 5062"/>
                  <a:gd name="T45" fmla="*/ 2102 h 3011"/>
                  <a:gd name="T46" fmla="*/ 4564 w 5062"/>
                  <a:gd name="T47" fmla="*/ 2202 h 3011"/>
                  <a:gd name="T48" fmla="*/ 4451 w 5062"/>
                  <a:gd name="T49" fmla="*/ 2240 h 3011"/>
                  <a:gd name="T50" fmla="*/ 4385 w 5062"/>
                  <a:gd name="T51" fmla="*/ 2298 h 3011"/>
                  <a:gd name="T52" fmla="*/ 4234 w 5062"/>
                  <a:gd name="T53" fmla="*/ 2327 h 3011"/>
                  <a:gd name="T54" fmla="*/ 4134 w 5062"/>
                  <a:gd name="T55" fmla="*/ 2410 h 3011"/>
                  <a:gd name="T56" fmla="*/ 3970 w 5062"/>
                  <a:gd name="T57" fmla="*/ 2457 h 3011"/>
                  <a:gd name="T58" fmla="*/ 3878 w 5062"/>
                  <a:gd name="T59" fmla="*/ 2494 h 3011"/>
                  <a:gd name="T60" fmla="*/ 3782 w 5062"/>
                  <a:gd name="T61" fmla="*/ 2578 h 3011"/>
                  <a:gd name="T62" fmla="*/ 3686 w 5062"/>
                  <a:gd name="T63" fmla="*/ 2619 h 3011"/>
                  <a:gd name="T64" fmla="*/ 3582 w 5062"/>
                  <a:gd name="T65" fmla="*/ 2644 h 3011"/>
                  <a:gd name="T66" fmla="*/ 3490 w 5062"/>
                  <a:gd name="T67" fmla="*/ 2699 h 3011"/>
                  <a:gd name="T68" fmla="*/ 3377 w 5062"/>
                  <a:gd name="T69" fmla="*/ 2732 h 3011"/>
                  <a:gd name="T70" fmla="*/ 3214 w 5062"/>
                  <a:gd name="T71" fmla="*/ 2753 h 3011"/>
                  <a:gd name="T72" fmla="*/ 3026 w 5062"/>
                  <a:gd name="T73" fmla="*/ 2799 h 3011"/>
                  <a:gd name="T74" fmla="*/ 2859 w 5062"/>
                  <a:gd name="T75" fmla="*/ 2857 h 3011"/>
                  <a:gd name="T76" fmla="*/ 2683 w 5062"/>
                  <a:gd name="T77" fmla="*/ 2857 h 3011"/>
                  <a:gd name="T78" fmla="*/ 2525 w 5062"/>
                  <a:gd name="T79" fmla="*/ 2908 h 3011"/>
                  <a:gd name="T80" fmla="*/ 2303 w 5062"/>
                  <a:gd name="T81" fmla="*/ 2903 h 3011"/>
                  <a:gd name="T82" fmla="*/ 2149 w 5062"/>
                  <a:gd name="T83" fmla="*/ 2945 h 3011"/>
                  <a:gd name="T84" fmla="*/ 2010 w 5062"/>
                  <a:gd name="T85" fmla="*/ 2932 h 3011"/>
                  <a:gd name="T86" fmla="*/ 1881 w 5062"/>
                  <a:gd name="T87" fmla="*/ 2986 h 3011"/>
                  <a:gd name="T88" fmla="*/ 1705 w 5062"/>
                  <a:gd name="T89" fmla="*/ 2945 h 3011"/>
                  <a:gd name="T90" fmla="*/ 1559 w 5062"/>
                  <a:gd name="T91" fmla="*/ 3003 h 3011"/>
                  <a:gd name="T92" fmla="*/ 1388 w 5062"/>
                  <a:gd name="T93" fmla="*/ 2957 h 3011"/>
                  <a:gd name="T94" fmla="*/ 1196 w 5062"/>
                  <a:gd name="T95" fmla="*/ 2986 h 3011"/>
                  <a:gd name="T96" fmla="*/ 1037 w 5062"/>
                  <a:gd name="T97" fmla="*/ 2945 h 3011"/>
                  <a:gd name="T98" fmla="*/ 912 w 5062"/>
                  <a:gd name="T99" fmla="*/ 2861 h 3011"/>
                  <a:gd name="T100" fmla="*/ 690 w 5062"/>
                  <a:gd name="T101" fmla="*/ 2678 h 3011"/>
                  <a:gd name="T102" fmla="*/ 518 w 5062"/>
                  <a:gd name="T103" fmla="*/ 2574 h 3011"/>
                  <a:gd name="T104" fmla="*/ 360 w 5062"/>
                  <a:gd name="T105" fmla="*/ 2427 h 3011"/>
                  <a:gd name="T106" fmla="*/ 285 w 5062"/>
                  <a:gd name="T107" fmla="*/ 2277 h 3011"/>
                  <a:gd name="T108" fmla="*/ 268 w 5062"/>
                  <a:gd name="T109" fmla="*/ 2144 h 3011"/>
                  <a:gd name="T110" fmla="*/ 205 w 5062"/>
                  <a:gd name="T111" fmla="*/ 1981 h 3011"/>
                  <a:gd name="T112" fmla="*/ 201 w 5062"/>
                  <a:gd name="T113" fmla="*/ 1902 h 3011"/>
                  <a:gd name="T114" fmla="*/ 134 w 5062"/>
                  <a:gd name="T115" fmla="*/ 1751 h 3011"/>
                  <a:gd name="T116" fmla="*/ 113 w 5062"/>
                  <a:gd name="T117" fmla="*/ 1681 h 3011"/>
                  <a:gd name="T118" fmla="*/ 54 w 5062"/>
                  <a:gd name="T119" fmla="*/ 1393 h 3011"/>
                  <a:gd name="T120" fmla="*/ 4627 w 5062"/>
                  <a:gd name="T121"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62" h="3011">
                    <a:moveTo>
                      <a:pt x="4618" y="24"/>
                    </a:moveTo>
                    <a:lnTo>
                      <a:pt x="4627" y="33"/>
                    </a:lnTo>
                    <a:lnTo>
                      <a:pt x="4631" y="41"/>
                    </a:lnTo>
                    <a:lnTo>
                      <a:pt x="4635" y="50"/>
                    </a:lnTo>
                    <a:lnTo>
                      <a:pt x="4639" y="59"/>
                    </a:lnTo>
                    <a:lnTo>
                      <a:pt x="4647" y="71"/>
                    </a:lnTo>
                    <a:lnTo>
                      <a:pt x="4651" y="79"/>
                    </a:lnTo>
                    <a:lnTo>
                      <a:pt x="4656" y="87"/>
                    </a:lnTo>
                    <a:lnTo>
                      <a:pt x="4665" y="100"/>
                    </a:lnTo>
                    <a:lnTo>
                      <a:pt x="4669" y="104"/>
                    </a:lnTo>
                    <a:lnTo>
                      <a:pt x="4673" y="112"/>
                    </a:lnTo>
                    <a:lnTo>
                      <a:pt x="4681" y="121"/>
                    </a:lnTo>
                    <a:lnTo>
                      <a:pt x="4694" y="125"/>
                    </a:lnTo>
                    <a:lnTo>
                      <a:pt x="4702" y="129"/>
                    </a:lnTo>
                    <a:lnTo>
                      <a:pt x="4714" y="133"/>
                    </a:lnTo>
                    <a:lnTo>
                      <a:pt x="4727" y="137"/>
                    </a:lnTo>
                    <a:lnTo>
                      <a:pt x="4735" y="141"/>
                    </a:lnTo>
                    <a:lnTo>
                      <a:pt x="4747" y="145"/>
                    </a:lnTo>
                    <a:lnTo>
                      <a:pt x="4757" y="149"/>
                    </a:lnTo>
                    <a:lnTo>
                      <a:pt x="4769" y="158"/>
                    </a:lnTo>
                    <a:lnTo>
                      <a:pt x="4777" y="167"/>
                    </a:lnTo>
                    <a:lnTo>
                      <a:pt x="4782" y="171"/>
                    </a:lnTo>
                    <a:lnTo>
                      <a:pt x="4786" y="179"/>
                    </a:lnTo>
                    <a:lnTo>
                      <a:pt x="4790" y="188"/>
                    </a:lnTo>
                    <a:lnTo>
                      <a:pt x="4790" y="196"/>
                    </a:lnTo>
                    <a:lnTo>
                      <a:pt x="4794" y="204"/>
                    </a:lnTo>
                    <a:lnTo>
                      <a:pt x="4794" y="213"/>
                    </a:lnTo>
                    <a:lnTo>
                      <a:pt x="4798" y="221"/>
                    </a:lnTo>
                    <a:lnTo>
                      <a:pt x="4802" y="225"/>
                    </a:lnTo>
                    <a:lnTo>
                      <a:pt x="4806" y="233"/>
                    </a:lnTo>
                    <a:lnTo>
                      <a:pt x="4810" y="241"/>
                    </a:lnTo>
                    <a:lnTo>
                      <a:pt x="4815" y="246"/>
                    </a:lnTo>
                    <a:lnTo>
                      <a:pt x="4819" y="250"/>
                    </a:lnTo>
                    <a:lnTo>
                      <a:pt x="4827" y="254"/>
                    </a:lnTo>
                    <a:lnTo>
                      <a:pt x="4835" y="258"/>
                    </a:lnTo>
                    <a:lnTo>
                      <a:pt x="4844" y="266"/>
                    </a:lnTo>
                    <a:lnTo>
                      <a:pt x="4853" y="270"/>
                    </a:lnTo>
                    <a:lnTo>
                      <a:pt x="4861" y="275"/>
                    </a:lnTo>
                    <a:lnTo>
                      <a:pt x="4869" y="280"/>
                    </a:lnTo>
                    <a:lnTo>
                      <a:pt x="4874" y="284"/>
                    </a:lnTo>
                    <a:lnTo>
                      <a:pt x="4878" y="292"/>
                    </a:lnTo>
                    <a:lnTo>
                      <a:pt x="4882" y="300"/>
                    </a:lnTo>
                    <a:lnTo>
                      <a:pt x="4886" y="309"/>
                    </a:lnTo>
                    <a:lnTo>
                      <a:pt x="4890" y="317"/>
                    </a:lnTo>
                    <a:lnTo>
                      <a:pt x="4890" y="325"/>
                    </a:lnTo>
                    <a:lnTo>
                      <a:pt x="4894" y="333"/>
                    </a:lnTo>
                    <a:lnTo>
                      <a:pt x="4894" y="342"/>
                    </a:lnTo>
                    <a:lnTo>
                      <a:pt x="4898" y="350"/>
                    </a:lnTo>
                    <a:lnTo>
                      <a:pt x="4898" y="358"/>
                    </a:lnTo>
                    <a:lnTo>
                      <a:pt x="4902" y="366"/>
                    </a:lnTo>
                    <a:lnTo>
                      <a:pt x="4907" y="375"/>
                    </a:lnTo>
                    <a:lnTo>
                      <a:pt x="4911" y="383"/>
                    </a:lnTo>
                    <a:lnTo>
                      <a:pt x="4919" y="391"/>
                    </a:lnTo>
                    <a:lnTo>
                      <a:pt x="4923" y="401"/>
                    </a:lnTo>
                    <a:lnTo>
                      <a:pt x="4927" y="409"/>
                    </a:lnTo>
                    <a:lnTo>
                      <a:pt x="4936" y="417"/>
                    </a:lnTo>
                    <a:lnTo>
                      <a:pt x="4940" y="430"/>
                    </a:lnTo>
                    <a:lnTo>
                      <a:pt x="4945" y="438"/>
                    </a:lnTo>
                    <a:lnTo>
                      <a:pt x="4953" y="446"/>
                    </a:lnTo>
                    <a:lnTo>
                      <a:pt x="4957" y="454"/>
                    </a:lnTo>
                    <a:lnTo>
                      <a:pt x="4961" y="463"/>
                    </a:lnTo>
                    <a:lnTo>
                      <a:pt x="4965" y="471"/>
                    </a:lnTo>
                    <a:lnTo>
                      <a:pt x="4965" y="483"/>
                    </a:lnTo>
                    <a:lnTo>
                      <a:pt x="4970" y="492"/>
                    </a:lnTo>
                    <a:lnTo>
                      <a:pt x="4970" y="504"/>
                    </a:lnTo>
                    <a:lnTo>
                      <a:pt x="4970" y="517"/>
                    </a:lnTo>
                    <a:lnTo>
                      <a:pt x="4974" y="534"/>
                    </a:lnTo>
                    <a:lnTo>
                      <a:pt x="4974" y="550"/>
                    </a:lnTo>
                    <a:lnTo>
                      <a:pt x="4978" y="563"/>
                    </a:lnTo>
                    <a:lnTo>
                      <a:pt x="4978" y="583"/>
                    </a:lnTo>
                    <a:lnTo>
                      <a:pt x="4986" y="600"/>
                    </a:lnTo>
                    <a:lnTo>
                      <a:pt x="4986" y="608"/>
                    </a:lnTo>
                    <a:lnTo>
                      <a:pt x="4990" y="612"/>
                    </a:lnTo>
                    <a:lnTo>
                      <a:pt x="4994" y="617"/>
                    </a:lnTo>
                    <a:lnTo>
                      <a:pt x="4999" y="622"/>
                    </a:lnTo>
                    <a:lnTo>
                      <a:pt x="5003" y="630"/>
                    </a:lnTo>
                    <a:lnTo>
                      <a:pt x="5007" y="634"/>
                    </a:lnTo>
                    <a:lnTo>
                      <a:pt x="5011" y="638"/>
                    </a:lnTo>
                    <a:lnTo>
                      <a:pt x="5011" y="642"/>
                    </a:lnTo>
                    <a:lnTo>
                      <a:pt x="5015" y="647"/>
                    </a:lnTo>
                    <a:lnTo>
                      <a:pt x="5019" y="651"/>
                    </a:lnTo>
                    <a:lnTo>
                      <a:pt x="5023" y="659"/>
                    </a:lnTo>
                    <a:lnTo>
                      <a:pt x="5028" y="671"/>
                    </a:lnTo>
                    <a:lnTo>
                      <a:pt x="5028" y="680"/>
                    </a:lnTo>
                    <a:lnTo>
                      <a:pt x="5032" y="688"/>
                    </a:lnTo>
                    <a:lnTo>
                      <a:pt x="5032" y="700"/>
                    </a:lnTo>
                    <a:lnTo>
                      <a:pt x="5032" y="709"/>
                    </a:lnTo>
                    <a:lnTo>
                      <a:pt x="5037" y="717"/>
                    </a:lnTo>
                    <a:lnTo>
                      <a:pt x="5037" y="725"/>
                    </a:lnTo>
                    <a:lnTo>
                      <a:pt x="5037" y="733"/>
                    </a:lnTo>
                    <a:lnTo>
                      <a:pt x="5037" y="743"/>
                    </a:lnTo>
                    <a:lnTo>
                      <a:pt x="5041" y="751"/>
                    </a:lnTo>
                    <a:lnTo>
                      <a:pt x="5045" y="763"/>
                    </a:lnTo>
                    <a:lnTo>
                      <a:pt x="5045" y="767"/>
                    </a:lnTo>
                    <a:lnTo>
                      <a:pt x="5049" y="776"/>
                    </a:lnTo>
                    <a:lnTo>
                      <a:pt x="5053" y="784"/>
                    </a:lnTo>
                    <a:lnTo>
                      <a:pt x="5057" y="792"/>
                    </a:lnTo>
                    <a:lnTo>
                      <a:pt x="5062" y="805"/>
                    </a:lnTo>
                    <a:lnTo>
                      <a:pt x="5062" y="817"/>
                    </a:lnTo>
                    <a:lnTo>
                      <a:pt x="5062" y="834"/>
                    </a:lnTo>
                    <a:lnTo>
                      <a:pt x="5062" y="855"/>
                    </a:lnTo>
                    <a:lnTo>
                      <a:pt x="5062" y="868"/>
                    </a:lnTo>
                    <a:lnTo>
                      <a:pt x="5057" y="884"/>
                    </a:lnTo>
                    <a:lnTo>
                      <a:pt x="5053" y="892"/>
                    </a:lnTo>
                    <a:lnTo>
                      <a:pt x="5053" y="905"/>
                    </a:lnTo>
                    <a:lnTo>
                      <a:pt x="5049" y="913"/>
                    </a:lnTo>
                    <a:lnTo>
                      <a:pt x="5045" y="917"/>
                    </a:lnTo>
                    <a:lnTo>
                      <a:pt x="5041" y="930"/>
                    </a:lnTo>
                    <a:lnTo>
                      <a:pt x="5037" y="938"/>
                    </a:lnTo>
                    <a:lnTo>
                      <a:pt x="5037" y="946"/>
                    </a:lnTo>
                    <a:lnTo>
                      <a:pt x="5037" y="959"/>
                    </a:lnTo>
                    <a:lnTo>
                      <a:pt x="5037" y="976"/>
                    </a:lnTo>
                    <a:lnTo>
                      <a:pt x="5037" y="989"/>
                    </a:lnTo>
                    <a:lnTo>
                      <a:pt x="5041" y="997"/>
                    </a:lnTo>
                    <a:lnTo>
                      <a:pt x="5041" y="1009"/>
                    </a:lnTo>
                    <a:lnTo>
                      <a:pt x="5045" y="1018"/>
                    </a:lnTo>
                    <a:lnTo>
                      <a:pt x="5049" y="1030"/>
                    </a:lnTo>
                    <a:lnTo>
                      <a:pt x="5049" y="1046"/>
                    </a:lnTo>
                    <a:lnTo>
                      <a:pt x="5049" y="1063"/>
                    </a:lnTo>
                    <a:lnTo>
                      <a:pt x="5049" y="1085"/>
                    </a:lnTo>
                    <a:lnTo>
                      <a:pt x="5049" y="1109"/>
                    </a:lnTo>
                    <a:lnTo>
                      <a:pt x="5049" y="1122"/>
                    </a:lnTo>
                    <a:lnTo>
                      <a:pt x="5045" y="1130"/>
                    </a:lnTo>
                    <a:lnTo>
                      <a:pt x="5041" y="1143"/>
                    </a:lnTo>
                    <a:lnTo>
                      <a:pt x="5037" y="1155"/>
                    </a:lnTo>
                    <a:lnTo>
                      <a:pt x="5032" y="1167"/>
                    </a:lnTo>
                    <a:lnTo>
                      <a:pt x="5028" y="1180"/>
                    </a:lnTo>
                    <a:lnTo>
                      <a:pt x="5019" y="1193"/>
                    </a:lnTo>
                    <a:lnTo>
                      <a:pt x="5015" y="1210"/>
                    </a:lnTo>
                    <a:lnTo>
                      <a:pt x="5011" y="1222"/>
                    </a:lnTo>
                    <a:lnTo>
                      <a:pt x="5007" y="1230"/>
                    </a:lnTo>
                    <a:lnTo>
                      <a:pt x="5003" y="1239"/>
                    </a:lnTo>
                    <a:lnTo>
                      <a:pt x="5003" y="1247"/>
                    </a:lnTo>
                    <a:lnTo>
                      <a:pt x="5003" y="1259"/>
                    </a:lnTo>
                    <a:lnTo>
                      <a:pt x="5003" y="1268"/>
                    </a:lnTo>
                    <a:lnTo>
                      <a:pt x="5007" y="1280"/>
                    </a:lnTo>
                    <a:lnTo>
                      <a:pt x="5007" y="1288"/>
                    </a:lnTo>
                    <a:lnTo>
                      <a:pt x="5007" y="1301"/>
                    </a:lnTo>
                    <a:lnTo>
                      <a:pt x="5007" y="1310"/>
                    </a:lnTo>
                    <a:lnTo>
                      <a:pt x="5007" y="1318"/>
                    </a:lnTo>
                    <a:lnTo>
                      <a:pt x="5007" y="1326"/>
                    </a:lnTo>
                    <a:lnTo>
                      <a:pt x="5003" y="1339"/>
                    </a:lnTo>
                    <a:lnTo>
                      <a:pt x="4999" y="1351"/>
                    </a:lnTo>
                    <a:lnTo>
                      <a:pt x="4994" y="1360"/>
                    </a:lnTo>
                    <a:lnTo>
                      <a:pt x="4986" y="1368"/>
                    </a:lnTo>
                    <a:lnTo>
                      <a:pt x="4982" y="1372"/>
                    </a:lnTo>
                    <a:lnTo>
                      <a:pt x="4978" y="1376"/>
                    </a:lnTo>
                    <a:lnTo>
                      <a:pt x="4974" y="1380"/>
                    </a:lnTo>
                    <a:lnTo>
                      <a:pt x="4970" y="1384"/>
                    </a:lnTo>
                    <a:lnTo>
                      <a:pt x="4965" y="1393"/>
                    </a:lnTo>
                    <a:lnTo>
                      <a:pt x="4965" y="1397"/>
                    </a:lnTo>
                    <a:lnTo>
                      <a:pt x="4965" y="1405"/>
                    </a:lnTo>
                    <a:lnTo>
                      <a:pt x="4965" y="1413"/>
                    </a:lnTo>
                    <a:lnTo>
                      <a:pt x="4965" y="1427"/>
                    </a:lnTo>
                    <a:lnTo>
                      <a:pt x="4970" y="1439"/>
                    </a:lnTo>
                    <a:lnTo>
                      <a:pt x="4970" y="1452"/>
                    </a:lnTo>
                    <a:lnTo>
                      <a:pt x="4974" y="1468"/>
                    </a:lnTo>
                    <a:lnTo>
                      <a:pt x="4974" y="1480"/>
                    </a:lnTo>
                    <a:lnTo>
                      <a:pt x="4974" y="1497"/>
                    </a:lnTo>
                    <a:lnTo>
                      <a:pt x="4974" y="1518"/>
                    </a:lnTo>
                    <a:lnTo>
                      <a:pt x="4970" y="1539"/>
                    </a:lnTo>
                    <a:lnTo>
                      <a:pt x="4965" y="1548"/>
                    </a:lnTo>
                    <a:lnTo>
                      <a:pt x="4961" y="1560"/>
                    </a:lnTo>
                    <a:lnTo>
                      <a:pt x="4953" y="1572"/>
                    </a:lnTo>
                    <a:lnTo>
                      <a:pt x="4949" y="1585"/>
                    </a:lnTo>
                    <a:lnTo>
                      <a:pt x="4940" y="1597"/>
                    </a:lnTo>
                    <a:lnTo>
                      <a:pt x="4931" y="1610"/>
                    </a:lnTo>
                    <a:lnTo>
                      <a:pt x="4923" y="1618"/>
                    </a:lnTo>
                    <a:lnTo>
                      <a:pt x="4915" y="1630"/>
                    </a:lnTo>
                    <a:lnTo>
                      <a:pt x="4911" y="1639"/>
                    </a:lnTo>
                    <a:lnTo>
                      <a:pt x="4907" y="1648"/>
                    </a:lnTo>
                    <a:lnTo>
                      <a:pt x="4902" y="1664"/>
                    </a:lnTo>
                    <a:lnTo>
                      <a:pt x="4898" y="1673"/>
                    </a:lnTo>
                    <a:lnTo>
                      <a:pt x="4894" y="1685"/>
                    </a:lnTo>
                    <a:lnTo>
                      <a:pt x="4890" y="1693"/>
                    </a:lnTo>
                    <a:lnTo>
                      <a:pt x="4890" y="1702"/>
                    </a:lnTo>
                    <a:lnTo>
                      <a:pt x="4886" y="1710"/>
                    </a:lnTo>
                    <a:lnTo>
                      <a:pt x="4882" y="1714"/>
                    </a:lnTo>
                    <a:lnTo>
                      <a:pt x="4878" y="1722"/>
                    </a:lnTo>
                    <a:lnTo>
                      <a:pt x="4874" y="1731"/>
                    </a:lnTo>
                    <a:lnTo>
                      <a:pt x="4865" y="1743"/>
                    </a:lnTo>
                    <a:lnTo>
                      <a:pt x="4861" y="1751"/>
                    </a:lnTo>
                    <a:lnTo>
                      <a:pt x="4853" y="1755"/>
                    </a:lnTo>
                    <a:lnTo>
                      <a:pt x="4844" y="1765"/>
                    </a:lnTo>
                    <a:lnTo>
                      <a:pt x="4835" y="1769"/>
                    </a:lnTo>
                    <a:lnTo>
                      <a:pt x="4827" y="1777"/>
                    </a:lnTo>
                    <a:lnTo>
                      <a:pt x="4819" y="1781"/>
                    </a:lnTo>
                    <a:lnTo>
                      <a:pt x="4810" y="1785"/>
                    </a:lnTo>
                    <a:lnTo>
                      <a:pt x="4806" y="1789"/>
                    </a:lnTo>
                    <a:lnTo>
                      <a:pt x="4802" y="1794"/>
                    </a:lnTo>
                    <a:lnTo>
                      <a:pt x="4798" y="1798"/>
                    </a:lnTo>
                    <a:lnTo>
                      <a:pt x="4798" y="1806"/>
                    </a:lnTo>
                    <a:lnTo>
                      <a:pt x="4798" y="1818"/>
                    </a:lnTo>
                    <a:lnTo>
                      <a:pt x="4798" y="1827"/>
                    </a:lnTo>
                    <a:lnTo>
                      <a:pt x="4798" y="1835"/>
                    </a:lnTo>
                    <a:lnTo>
                      <a:pt x="4798" y="1843"/>
                    </a:lnTo>
                    <a:lnTo>
                      <a:pt x="4802" y="1851"/>
                    </a:lnTo>
                    <a:lnTo>
                      <a:pt x="4802" y="1860"/>
                    </a:lnTo>
                    <a:lnTo>
                      <a:pt x="4802" y="1868"/>
                    </a:lnTo>
                    <a:lnTo>
                      <a:pt x="4798" y="1881"/>
                    </a:lnTo>
                    <a:lnTo>
                      <a:pt x="4794" y="1894"/>
                    </a:lnTo>
                    <a:lnTo>
                      <a:pt x="4794" y="1902"/>
                    </a:lnTo>
                    <a:lnTo>
                      <a:pt x="4790" y="1914"/>
                    </a:lnTo>
                    <a:lnTo>
                      <a:pt x="4790" y="1923"/>
                    </a:lnTo>
                    <a:lnTo>
                      <a:pt x="4790" y="1931"/>
                    </a:lnTo>
                    <a:lnTo>
                      <a:pt x="4786" y="1943"/>
                    </a:lnTo>
                    <a:lnTo>
                      <a:pt x="4786" y="1952"/>
                    </a:lnTo>
                    <a:lnTo>
                      <a:pt x="4782" y="1960"/>
                    </a:lnTo>
                    <a:lnTo>
                      <a:pt x="4782" y="1968"/>
                    </a:lnTo>
                    <a:lnTo>
                      <a:pt x="4777" y="1976"/>
                    </a:lnTo>
                    <a:lnTo>
                      <a:pt x="4773" y="1985"/>
                    </a:lnTo>
                    <a:lnTo>
                      <a:pt x="4769" y="1994"/>
                    </a:lnTo>
                    <a:lnTo>
                      <a:pt x="4765" y="2002"/>
                    </a:lnTo>
                    <a:lnTo>
                      <a:pt x="4761" y="2006"/>
                    </a:lnTo>
                    <a:lnTo>
                      <a:pt x="4757" y="2015"/>
                    </a:lnTo>
                    <a:lnTo>
                      <a:pt x="4747" y="2019"/>
                    </a:lnTo>
                    <a:lnTo>
                      <a:pt x="4743" y="2027"/>
                    </a:lnTo>
                    <a:lnTo>
                      <a:pt x="4739" y="2031"/>
                    </a:lnTo>
                    <a:lnTo>
                      <a:pt x="4735" y="2040"/>
                    </a:lnTo>
                    <a:lnTo>
                      <a:pt x="4731" y="2044"/>
                    </a:lnTo>
                    <a:lnTo>
                      <a:pt x="4727" y="2048"/>
                    </a:lnTo>
                    <a:lnTo>
                      <a:pt x="4714" y="2056"/>
                    </a:lnTo>
                    <a:lnTo>
                      <a:pt x="4706" y="2064"/>
                    </a:lnTo>
                    <a:lnTo>
                      <a:pt x="4698" y="2068"/>
                    </a:lnTo>
                    <a:lnTo>
                      <a:pt x="4690" y="2073"/>
                    </a:lnTo>
                    <a:lnTo>
                      <a:pt x="4677" y="2077"/>
                    </a:lnTo>
                    <a:lnTo>
                      <a:pt x="4669" y="2081"/>
                    </a:lnTo>
                    <a:lnTo>
                      <a:pt x="4660" y="2085"/>
                    </a:lnTo>
                    <a:lnTo>
                      <a:pt x="4647" y="2093"/>
                    </a:lnTo>
                    <a:lnTo>
                      <a:pt x="4639" y="2102"/>
                    </a:lnTo>
                    <a:lnTo>
                      <a:pt x="4627" y="2111"/>
                    </a:lnTo>
                    <a:lnTo>
                      <a:pt x="4627" y="2115"/>
                    </a:lnTo>
                    <a:lnTo>
                      <a:pt x="4622" y="2123"/>
                    </a:lnTo>
                    <a:lnTo>
                      <a:pt x="4618" y="2131"/>
                    </a:lnTo>
                    <a:lnTo>
                      <a:pt x="4610" y="2140"/>
                    </a:lnTo>
                    <a:lnTo>
                      <a:pt x="4606" y="2152"/>
                    </a:lnTo>
                    <a:lnTo>
                      <a:pt x="4598" y="2165"/>
                    </a:lnTo>
                    <a:lnTo>
                      <a:pt x="4589" y="2177"/>
                    </a:lnTo>
                    <a:lnTo>
                      <a:pt x="4577" y="2189"/>
                    </a:lnTo>
                    <a:lnTo>
                      <a:pt x="4564" y="2202"/>
                    </a:lnTo>
                    <a:lnTo>
                      <a:pt x="4551" y="2214"/>
                    </a:lnTo>
                    <a:lnTo>
                      <a:pt x="4543" y="2219"/>
                    </a:lnTo>
                    <a:lnTo>
                      <a:pt x="4530" y="2223"/>
                    </a:lnTo>
                    <a:lnTo>
                      <a:pt x="4522" y="2228"/>
                    </a:lnTo>
                    <a:lnTo>
                      <a:pt x="4514" y="2228"/>
                    </a:lnTo>
                    <a:lnTo>
                      <a:pt x="4502" y="2232"/>
                    </a:lnTo>
                    <a:lnTo>
                      <a:pt x="4489" y="2232"/>
                    </a:lnTo>
                    <a:lnTo>
                      <a:pt x="4481" y="2236"/>
                    </a:lnTo>
                    <a:lnTo>
                      <a:pt x="4467" y="2236"/>
                    </a:lnTo>
                    <a:lnTo>
                      <a:pt x="4451" y="2240"/>
                    </a:lnTo>
                    <a:lnTo>
                      <a:pt x="4439" y="2248"/>
                    </a:lnTo>
                    <a:lnTo>
                      <a:pt x="4434" y="2252"/>
                    </a:lnTo>
                    <a:lnTo>
                      <a:pt x="4430" y="2257"/>
                    </a:lnTo>
                    <a:lnTo>
                      <a:pt x="4426" y="2261"/>
                    </a:lnTo>
                    <a:lnTo>
                      <a:pt x="4422" y="2265"/>
                    </a:lnTo>
                    <a:lnTo>
                      <a:pt x="4418" y="2269"/>
                    </a:lnTo>
                    <a:lnTo>
                      <a:pt x="4410" y="2277"/>
                    </a:lnTo>
                    <a:lnTo>
                      <a:pt x="4405" y="2281"/>
                    </a:lnTo>
                    <a:lnTo>
                      <a:pt x="4393" y="2290"/>
                    </a:lnTo>
                    <a:lnTo>
                      <a:pt x="4385" y="2298"/>
                    </a:lnTo>
                    <a:lnTo>
                      <a:pt x="4371" y="2306"/>
                    </a:lnTo>
                    <a:lnTo>
                      <a:pt x="4355" y="2310"/>
                    </a:lnTo>
                    <a:lnTo>
                      <a:pt x="4342" y="2314"/>
                    </a:lnTo>
                    <a:lnTo>
                      <a:pt x="4326" y="2319"/>
                    </a:lnTo>
                    <a:lnTo>
                      <a:pt x="4309" y="2319"/>
                    </a:lnTo>
                    <a:lnTo>
                      <a:pt x="4293" y="2323"/>
                    </a:lnTo>
                    <a:lnTo>
                      <a:pt x="4275" y="2323"/>
                    </a:lnTo>
                    <a:lnTo>
                      <a:pt x="4259" y="2323"/>
                    </a:lnTo>
                    <a:lnTo>
                      <a:pt x="4246" y="2327"/>
                    </a:lnTo>
                    <a:lnTo>
                      <a:pt x="4234" y="2327"/>
                    </a:lnTo>
                    <a:lnTo>
                      <a:pt x="4226" y="2331"/>
                    </a:lnTo>
                    <a:lnTo>
                      <a:pt x="4209" y="2340"/>
                    </a:lnTo>
                    <a:lnTo>
                      <a:pt x="4197" y="2348"/>
                    </a:lnTo>
                    <a:lnTo>
                      <a:pt x="4187" y="2357"/>
                    </a:lnTo>
                    <a:lnTo>
                      <a:pt x="4179" y="2365"/>
                    </a:lnTo>
                    <a:lnTo>
                      <a:pt x="4171" y="2373"/>
                    </a:lnTo>
                    <a:lnTo>
                      <a:pt x="4167" y="2382"/>
                    </a:lnTo>
                    <a:lnTo>
                      <a:pt x="4158" y="2390"/>
                    </a:lnTo>
                    <a:lnTo>
                      <a:pt x="4146" y="2402"/>
                    </a:lnTo>
                    <a:lnTo>
                      <a:pt x="4134" y="2410"/>
                    </a:lnTo>
                    <a:lnTo>
                      <a:pt x="4117" y="2423"/>
                    </a:lnTo>
                    <a:lnTo>
                      <a:pt x="4095" y="2435"/>
                    </a:lnTo>
                    <a:lnTo>
                      <a:pt x="4075" y="2444"/>
                    </a:lnTo>
                    <a:lnTo>
                      <a:pt x="4054" y="2449"/>
                    </a:lnTo>
                    <a:lnTo>
                      <a:pt x="4038" y="2453"/>
                    </a:lnTo>
                    <a:lnTo>
                      <a:pt x="4021" y="2453"/>
                    </a:lnTo>
                    <a:lnTo>
                      <a:pt x="4005" y="2457"/>
                    </a:lnTo>
                    <a:lnTo>
                      <a:pt x="3991" y="2457"/>
                    </a:lnTo>
                    <a:lnTo>
                      <a:pt x="3979" y="2457"/>
                    </a:lnTo>
                    <a:lnTo>
                      <a:pt x="3970" y="2457"/>
                    </a:lnTo>
                    <a:lnTo>
                      <a:pt x="3966" y="2457"/>
                    </a:lnTo>
                    <a:lnTo>
                      <a:pt x="3954" y="2457"/>
                    </a:lnTo>
                    <a:lnTo>
                      <a:pt x="3941" y="2461"/>
                    </a:lnTo>
                    <a:lnTo>
                      <a:pt x="3933" y="2465"/>
                    </a:lnTo>
                    <a:lnTo>
                      <a:pt x="3921" y="2469"/>
                    </a:lnTo>
                    <a:lnTo>
                      <a:pt x="3913" y="2474"/>
                    </a:lnTo>
                    <a:lnTo>
                      <a:pt x="3903" y="2478"/>
                    </a:lnTo>
                    <a:lnTo>
                      <a:pt x="3895" y="2482"/>
                    </a:lnTo>
                    <a:lnTo>
                      <a:pt x="3887" y="2486"/>
                    </a:lnTo>
                    <a:lnTo>
                      <a:pt x="3878" y="2494"/>
                    </a:lnTo>
                    <a:lnTo>
                      <a:pt x="3874" y="2498"/>
                    </a:lnTo>
                    <a:lnTo>
                      <a:pt x="3862" y="2507"/>
                    </a:lnTo>
                    <a:lnTo>
                      <a:pt x="3854" y="2515"/>
                    </a:lnTo>
                    <a:lnTo>
                      <a:pt x="3845" y="2523"/>
                    </a:lnTo>
                    <a:lnTo>
                      <a:pt x="3833" y="2536"/>
                    </a:lnTo>
                    <a:lnTo>
                      <a:pt x="3825" y="2544"/>
                    </a:lnTo>
                    <a:lnTo>
                      <a:pt x="3816" y="2552"/>
                    </a:lnTo>
                    <a:lnTo>
                      <a:pt x="3807" y="2561"/>
                    </a:lnTo>
                    <a:lnTo>
                      <a:pt x="3795" y="2570"/>
                    </a:lnTo>
                    <a:lnTo>
                      <a:pt x="3782" y="2578"/>
                    </a:lnTo>
                    <a:lnTo>
                      <a:pt x="3770" y="2586"/>
                    </a:lnTo>
                    <a:lnTo>
                      <a:pt x="3762" y="2590"/>
                    </a:lnTo>
                    <a:lnTo>
                      <a:pt x="3753" y="2594"/>
                    </a:lnTo>
                    <a:lnTo>
                      <a:pt x="3745" y="2599"/>
                    </a:lnTo>
                    <a:lnTo>
                      <a:pt x="3737" y="2603"/>
                    </a:lnTo>
                    <a:lnTo>
                      <a:pt x="3724" y="2607"/>
                    </a:lnTo>
                    <a:lnTo>
                      <a:pt x="3715" y="2611"/>
                    </a:lnTo>
                    <a:lnTo>
                      <a:pt x="3707" y="2611"/>
                    </a:lnTo>
                    <a:lnTo>
                      <a:pt x="3699" y="2615"/>
                    </a:lnTo>
                    <a:lnTo>
                      <a:pt x="3686" y="2619"/>
                    </a:lnTo>
                    <a:lnTo>
                      <a:pt x="3678" y="2619"/>
                    </a:lnTo>
                    <a:lnTo>
                      <a:pt x="3666" y="2623"/>
                    </a:lnTo>
                    <a:lnTo>
                      <a:pt x="3653" y="2627"/>
                    </a:lnTo>
                    <a:lnTo>
                      <a:pt x="3641" y="2632"/>
                    </a:lnTo>
                    <a:lnTo>
                      <a:pt x="3628" y="2632"/>
                    </a:lnTo>
                    <a:lnTo>
                      <a:pt x="3615" y="2636"/>
                    </a:lnTo>
                    <a:lnTo>
                      <a:pt x="3607" y="2636"/>
                    </a:lnTo>
                    <a:lnTo>
                      <a:pt x="3598" y="2640"/>
                    </a:lnTo>
                    <a:lnTo>
                      <a:pt x="3590" y="2640"/>
                    </a:lnTo>
                    <a:lnTo>
                      <a:pt x="3582" y="2644"/>
                    </a:lnTo>
                    <a:lnTo>
                      <a:pt x="3578" y="2644"/>
                    </a:lnTo>
                    <a:lnTo>
                      <a:pt x="3569" y="2648"/>
                    </a:lnTo>
                    <a:lnTo>
                      <a:pt x="3561" y="2652"/>
                    </a:lnTo>
                    <a:lnTo>
                      <a:pt x="3557" y="2656"/>
                    </a:lnTo>
                    <a:lnTo>
                      <a:pt x="3545" y="2665"/>
                    </a:lnTo>
                    <a:lnTo>
                      <a:pt x="3536" y="2669"/>
                    </a:lnTo>
                    <a:lnTo>
                      <a:pt x="3527" y="2678"/>
                    </a:lnTo>
                    <a:lnTo>
                      <a:pt x="3515" y="2686"/>
                    </a:lnTo>
                    <a:lnTo>
                      <a:pt x="3502" y="2695"/>
                    </a:lnTo>
                    <a:lnTo>
                      <a:pt x="3490" y="2699"/>
                    </a:lnTo>
                    <a:lnTo>
                      <a:pt x="3478" y="2707"/>
                    </a:lnTo>
                    <a:lnTo>
                      <a:pt x="3469" y="2711"/>
                    </a:lnTo>
                    <a:lnTo>
                      <a:pt x="3457" y="2715"/>
                    </a:lnTo>
                    <a:lnTo>
                      <a:pt x="3449" y="2719"/>
                    </a:lnTo>
                    <a:lnTo>
                      <a:pt x="3440" y="2724"/>
                    </a:lnTo>
                    <a:lnTo>
                      <a:pt x="3427" y="2724"/>
                    </a:lnTo>
                    <a:lnTo>
                      <a:pt x="3415" y="2728"/>
                    </a:lnTo>
                    <a:lnTo>
                      <a:pt x="3402" y="2732"/>
                    </a:lnTo>
                    <a:lnTo>
                      <a:pt x="3390" y="2732"/>
                    </a:lnTo>
                    <a:lnTo>
                      <a:pt x="3377" y="2732"/>
                    </a:lnTo>
                    <a:lnTo>
                      <a:pt x="3365" y="2732"/>
                    </a:lnTo>
                    <a:lnTo>
                      <a:pt x="3343" y="2736"/>
                    </a:lnTo>
                    <a:lnTo>
                      <a:pt x="3323" y="2736"/>
                    </a:lnTo>
                    <a:lnTo>
                      <a:pt x="3302" y="2736"/>
                    </a:lnTo>
                    <a:lnTo>
                      <a:pt x="3285" y="2740"/>
                    </a:lnTo>
                    <a:lnTo>
                      <a:pt x="3273" y="2740"/>
                    </a:lnTo>
                    <a:lnTo>
                      <a:pt x="3256" y="2744"/>
                    </a:lnTo>
                    <a:lnTo>
                      <a:pt x="3239" y="2748"/>
                    </a:lnTo>
                    <a:lnTo>
                      <a:pt x="3226" y="2748"/>
                    </a:lnTo>
                    <a:lnTo>
                      <a:pt x="3214" y="2753"/>
                    </a:lnTo>
                    <a:lnTo>
                      <a:pt x="3202" y="2757"/>
                    </a:lnTo>
                    <a:lnTo>
                      <a:pt x="3185" y="2761"/>
                    </a:lnTo>
                    <a:lnTo>
                      <a:pt x="3169" y="2769"/>
                    </a:lnTo>
                    <a:lnTo>
                      <a:pt x="3151" y="2773"/>
                    </a:lnTo>
                    <a:lnTo>
                      <a:pt x="3134" y="2777"/>
                    </a:lnTo>
                    <a:lnTo>
                      <a:pt x="3114" y="2781"/>
                    </a:lnTo>
                    <a:lnTo>
                      <a:pt x="3097" y="2786"/>
                    </a:lnTo>
                    <a:lnTo>
                      <a:pt x="3077" y="2795"/>
                    </a:lnTo>
                    <a:lnTo>
                      <a:pt x="3051" y="2799"/>
                    </a:lnTo>
                    <a:lnTo>
                      <a:pt x="3026" y="2799"/>
                    </a:lnTo>
                    <a:lnTo>
                      <a:pt x="3001" y="2803"/>
                    </a:lnTo>
                    <a:lnTo>
                      <a:pt x="2989" y="2807"/>
                    </a:lnTo>
                    <a:lnTo>
                      <a:pt x="2972" y="2811"/>
                    </a:lnTo>
                    <a:lnTo>
                      <a:pt x="2959" y="2816"/>
                    </a:lnTo>
                    <a:lnTo>
                      <a:pt x="2942" y="2824"/>
                    </a:lnTo>
                    <a:lnTo>
                      <a:pt x="2926" y="2828"/>
                    </a:lnTo>
                    <a:lnTo>
                      <a:pt x="2909" y="2836"/>
                    </a:lnTo>
                    <a:lnTo>
                      <a:pt x="2893" y="2845"/>
                    </a:lnTo>
                    <a:lnTo>
                      <a:pt x="2876" y="2853"/>
                    </a:lnTo>
                    <a:lnTo>
                      <a:pt x="2859" y="2857"/>
                    </a:lnTo>
                    <a:lnTo>
                      <a:pt x="2842" y="2861"/>
                    </a:lnTo>
                    <a:lnTo>
                      <a:pt x="2826" y="2865"/>
                    </a:lnTo>
                    <a:lnTo>
                      <a:pt x="2809" y="2865"/>
                    </a:lnTo>
                    <a:lnTo>
                      <a:pt x="2788" y="2865"/>
                    </a:lnTo>
                    <a:lnTo>
                      <a:pt x="2771" y="2861"/>
                    </a:lnTo>
                    <a:lnTo>
                      <a:pt x="2754" y="2861"/>
                    </a:lnTo>
                    <a:lnTo>
                      <a:pt x="2738" y="2861"/>
                    </a:lnTo>
                    <a:lnTo>
                      <a:pt x="2721" y="2857"/>
                    </a:lnTo>
                    <a:lnTo>
                      <a:pt x="2700" y="2857"/>
                    </a:lnTo>
                    <a:lnTo>
                      <a:pt x="2683" y="2857"/>
                    </a:lnTo>
                    <a:lnTo>
                      <a:pt x="2662" y="2857"/>
                    </a:lnTo>
                    <a:lnTo>
                      <a:pt x="2650" y="2861"/>
                    </a:lnTo>
                    <a:lnTo>
                      <a:pt x="2637" y="2865"/>
                    </a:lnTo>
                    <a:lnTo>
                      <a:pt x="2625" y="2869"/>
                    </a:lnTo>
                    <a:lnTo>
                      <a:pt x="2613" y="2873"/>
                    </a:lnTo>
                    <a:lnTo>
                      <a:pt x="2596" y="2882"/>
                    </a:lnTo>
                    <a:lnTo>
                      <a:pt x="2579" y="2890"/>
                    </a:lnTo>
                    <a:lnTo>
                      <a:pt x="2562" y="2894"/>
                    </a:lnTo>
                    <a:lnTo>
                      <a:pt x="2545" y="2903"/>
                    </a:lnTo>
                    <a:lnTo>
                      <a:pt x="2525" y="2908"/>
                    </a:lnTo>
                    <a:lnTo>
                      <a:pt x="2504" y="2912"/>
                    </a:lnTo>
                    <a:lnTo>
                      <a:pt x="2482" y="2916"/>
                    </a:lnTo>
                    <a:lnTo>
                      <a:pt x="2458" y="2916"/>
                    </a:lnTo>
                    <a:lnTo>
                      <a:pt x="2437" y="2916"/>
                    </a:lnTo>
                    <a:lnTo>
                      <a:pt x="2412" y="2912"/>
                    </a:lnTo>
                    <a:lnTo>
                      <a:pt x="2391" y="2912"/>
                    </a:lnTo>
                    <a:lnTo>
                      <a:pt x="2370" y="2908"/>
                    </a:lnTo>
                    <a:lnTo>
                      <a:pt x="2345" y="2903"/>
                    </a:lnTo>
                    <a:lnTo>
                      <a:pt x="2324" y="2903"/>
                    </a:lnTo>
                    <a:lnTo>
                      <a:pt x="2303" y="2903"/>
                    </a:lnTo>
                    <a:lnTo>
                      <a:pt x="2282" y="2908"/>
                    </a:lnTo>
                    <a:lnTo>
                      <a:pt x="2265" y="2908"/>
                    </a:lnTo>
                    <a:lnTo>
                      <a:pt x="2249" y="2912"/>
                    </a:lnTo>
                    <a:lnTo>
                      <a:pt x="2232" y="2920"/>
                    </a:lnTo>
                    <a:lnTo>
                      <a:pt x="2215" y="2924"/>
                    </a:lnTo>
                    <a:lnTo>
                      <a:pt x="2198" y="2928"/>
                    </a:lnTo>
                    <a:lnTo>
                      <a:pt x="2186" y="2932"/>
                    </a:lnTo>
                    <a:lnTo>
                      <a:pt x="2169" y="2936"/>
                    </a:lnTo>
                    <a:lnTo>
                      <a:pt x="2161" y="2941"/>
                    </a:lnTo>
                    <a:lnTo>
                      <a:pt x="2149" y="2945"/>
                    </a:lnTo>
                    <a:lnTo>
                      <a:pt x="2140" y="2945"/>
                    </a:lnTo>
                    <a:lnTo>
                      <a:pt x="2115" y="2945"/>
                    </a:lnTo>
                    <a:lnTo>
                      <a:pt x="2094" y="2945"/>
                    </a:lnTo>
                    <a:lnTo>
                      <a:pt x="2077" y="2945"/>
                    </a:lnTo>
                    <a:lnTo>
                      <a:pt x="2061" y="2945"/>
                    </a:lnTo>
                    <a:lnTo>
                      <a:pt x="2044" y="2941"/>
                    </a:lnTo>
                    <a:lnTo>
                      <a:pt x="2036" y="2941"/>
                    </a:lnTo>
                    <a:lnTo>
                      <a:pt x="2027" y="2936"/>
                    </a:lnTo>
                    <a:lnTo>
                      <a:pt x="2019" y="2932"/>
                    </a:lnTo>
                    <a:lnTo>
                      <a:pt x="2010" y="2932"/>
                    </a:lnTo>
                    <a:lnTo>
                      <a:pt x="2006" y="2932"/>
                    </a:lnTo>
                    <a:lnTo>
                      <a:pt x="1994" y="2932"/>
                    </a:lnTo>
                    <a:lnTo>
                      <a:pt x="1981" y="2936"/>
                    </a:lnTo>
                    <a:lnTo>
                      <a:pt x="1969" y="2941"/>
                    </a:lnTo>
                    <a:lnTo>
                      <a:pt x="1956" y="2949"/>
                    </a:lnTo>
                    <a:lnTo>
                      <a:pt x="1940" y="2957"/>
                    </a:lnTo>
                    <a:lnTo>
                      <a:pt x="1927" y="2965"/>
                    </a:lnTo>
                    <a:lnTo>
                      <a:pt x="1914" y="2974"/>
                    </a:lnTo>
                    <a:lnTo>
                      <a:pt x="1898" y="2982"/>
                    </a:lnTo>
                    <a:lnTo>
                      <a:pt x="1881" y="2986"/>
                    </a:lnTo>
                    <a:lnTo>
                      <a:pt x="1869" y="2986"/>
                    </a:lnTo>
                    <a:lnTo>
                      <a:pt x="1844" y="2986"/>
                    </a:lnTo>
                    <a:lnTo>
                      <a:pt x="1822" y="2986"/>
                    </a:lnTo>
                    <a:lnTo>
                      <a:pt x="1806" y="2978"/>
                    </a:lnTo>
                    <a:lnTo>
                      <a:pt x="1789" y="2974"/>
                    </a:lnTo>
                    <a:lnTo>
                      <a:pt x="1773" y="2965"/>
                    </a:lnTo>
                    <a:lnTo>
                      <a:pt x="1756" y="2957"/>
                    </a:lnTo>
                    <a:lnTo>
                      <a:pt x="1738" y="2949"/>
                    </a:lnTo>
                    <a:lnTo>
                      <a:pt x="1722" y="2945"/>
                    </a:lnTo>
                    <a:lnTo>
                      <a:pt x="1705" y="2945"/>
                    </a:lnTo>
                    <a:lnTo>
                      <a:pt x="1685" y="2949"/>
                    </a:lnTo>
                    <a:lnTo>
                      <a:pt x="1672" y="2949"/>
                    </a:lnTo>
                    <a:lnTo>
                      <a:pt x="1664" y="2957"/>
                    </a:lnTo>
                    <a:lnTo>
                      <a:pt x="1651" y="2961"/>
                    </a:lnTo>
                    <a:lnTo>
                      <a:pt x="1638" y="2965"/>
                    </a:lnTo>
                    <a:lnTo>
                      <a:pt x="1626" y="2974"/>
                    </a:lnTo>
                    <a:lnTo>
                      <a:pt x="1613" y="2982"/>
                    </a:lnTo>
                    <a:lnTo>
                      <a:pt x="1597" y="2990"/>
                    </a:lnTo>
                    <a:lnTo>
                      <a:pt x="1580" y="2994"/>
                    </a:lnTo>
                    <a:lnTo>
                      <a:pt x="1559" y="3003"/>
                    </a:lnTo>
                    <a:lnTo>
                      <a:pt x="1534" y="3007"/>
                    </a:lnTo>
                    <a:lnTo>
                      <a:pt x="1509" y="3011"/>
                    </a:lnTo>
                    <a:lnTo>
                      <a:pt x="1488" y="3011"/>
                    </a:lnTo>
                    <a:lnTo>
                      <a:pt x="1472" y="3003"/>
                    </a:lnTo>
                    <a:lnTo>
                      <a:pt x="1458" y="2998"/>
                    </a:lnTo>
                    <a:lnTo>
                      <a:pt x="1446" y="2990"/>
                    </a:lnTo>
                    <a:lnTo>
                      <a:pt x="1434" y="2978"/>
                    </a:lnTo>
                    <a:lnTo>
                      <a:pt x="1421" y="2970"/>
                    </a:lnTo>
                    <a:lnTo>
                      <a:pt x="1409" y="2965"/>
                    </a:lnTo>
                    <a:lnTo>
                      <a:pt x="1388" y="2957"/>
                    </a:lnTo>
                    <a:lnTo>
                      <a:pt x="1362" y="2957"/>
                    </a:lnTo>
                    <a:lnTo>
                      <a:pt x="1346" y="2957"/>
                    </a:lnTo>
                    <a:lnTo>
                      <a:pt x="1325" y="2961"/>
                    </a:lnTo>
                    <a:lnTo>
                      <a:pt x="1309" y="2965"/>
                    </a:lnTo>
                    <a:lnTo>
                      <a:pt x="1288" y="2970"/>
                    </a:lnTo>
                    <a:lnTo>
                      <a:pt x="1270" y="2974"/>
                    </a:lnTo>
                    <a:lnTo>
                      <a:pt x="1254" y="2978"/>
                    </a:lnTo>
                    <a:lnTo>
                      <a:pt x="1233" y="2982"/>
                    </a:lnTo>
                    <a:lnTo>
                      <a:pt x="1217" y="2986"/>
                    </a:lnTo>
                    <a:lnTo>
                      <a:pt x="1196" y="2986"/>
                    </a:lnTo>
                    <a:lnTo>
                      <a:pt x="1178" y="2982"/>
                    </a:lnTo>
                    <a:lnTo>
                      <a:pt x="1154" y="2978"/>
                    </a:lnTo>
                    <a:lnTo>
                      <a:pt x="1133" y="2974"/>
                    </a:lnTo>
                    <a:lnTo>
                      <a:pt x="1116" y="2970"/>
                    </a:lnTo>
                    <a:lnTo>
                      <a:pt x="1100" y="2965"/>
                    </a:lnTo>
                    <a:lnTo>
                      <a:pt x="1082" y="2961"/>
                    </a:lnTo>
                    <a:lnTo>
                      <a:pt x="1070" y="2957"/>
                    </a:lnTo>
                    <a:lnTo>
                      <a:pt x="1058" y="2953"/>
                    </a:lnTo>
                    <a:lnTo>
                      <a:pt x="1049" y="2949"/>
                    </a:lnTo>
                    <a:lnTo>
                      <a:pt x="1037" y="2945"/>
                    </a:lnTo>
                    <a:lnTo>
                      <a:pt x="1024" y="2936"/>
                    </a:lnTo>
                    <a:lnTo>
                      <a:pt x="1012" y="2928"/>
                    </a:lnTo>
                    <a:lnTo>
                      <a:pt x="1000" y="2924"/>
                    </a:lnTo>
                    <a:lnTo>
                      <a:pt x="986" y="2916"/>
                    </a:lnTo>
                    <a:lnTo>
                      <a:pt x="974" y="2908"/>
                    </a:lnTo>
                    <a:lnTo>
                      <a:pt x="961" y="2898"/>
                    </a:lnTo>
                    <a:lnTo>
                      <a:pt x="949" y="2886"/>
                    </a:lnTo>
                    <a:lnTo>
                      <a:pt x="937" y="2878"/>
                    </a:lnTo>
                    <a:lnTo>
                      <a:pt x="924" y="2869"/>
                    </a:lnTo>
                    <a:lnTo>
                      <a:pt x="912" y="2861"/>
                    </a:lnTo>
                    <a:lnTo>
                      <a:pt x="898" y="2853"/>
                    </a:lnTo>
                    <a:lnTo>
                      <a:pt x="878" y="2840"/>
                    </a:lnTo>
                    <a:lnTo>
                      <a:pt x="857" y="2820"/>
                    </a:lnTo>
                    <a:lnTo>
                      <a:pt x="828" y="2799"/>
                    </a:lnTo>
                    <a:lnTo>
                      <a:pt x="798" y="2773"/>
                    </a:lnTo>
                    <a:lnTo>
                      <a:pt x="773" y="2748"/>
                    </a:lnTo>
                    <a:lnTo>
                      <a:pt x="744" y="2728"/>
                    </a:lnTo>
                    <a:lnTo>
                      <a:pt x="724" y="2707"/>
                    </a:lnTo>
                    <a:lnTo>
                      <a:pt x="702" y="2691"/>
                    </a:lnTo>
                    <a:lnTo>
                      <a:pt x="690" y="2678"/>
                    </a:lnTo>
                    <a:lnTo>
                      <a:pt x="686" y="2673"/>
                    </a:lnTo>
                    <a:lnTo>
                      <a:pt x="673" y="2669"/>
                    </a:lnTo>
                    <a:lnTo>
                      <a:pt x="661" y="2661"/>
                    </a:lnTo>
                    <a:lnTo>
                      <a:pt x="644" y="2652"/>
                    </a:lnTo>
                    <a:lnTo>
                      <a:pt x="624" y="2644"/>
                    </a:lnTo>
                    <a:lnTo>
                      <a:pt x="602" y="2632"/>
                    </a:lnTo>
                    <a:lnTo>
                      <a:pt x="577" y="2615"/>
                    </a:lnTo>
                    <a:lnTo>
                      <a:pt x="556" y="2603"/>
                    </a:lnTo>
                    <a:lnTo>
                      <a:pt x="536" y="2586"/>
                    </a:lnTo>
                    <a:lnTo>
                      <a:pt x="518" y="2574"/>
                    </a:lnTo>
                    <a:lnTo>
                      <a:pt x="502" y="2556"/>
                    </a:lnTo>
                    <a:lnTo>
                      <a:pt x="481" y="2544"/>
                    </a:lnTo>
                    <a:lnTo>
                      <a:pt x="464" y="2527"/>
                    </a:lnTo>
                    <a:lnTo>
                      <a:pt x="448" y="2515"/>
                    </a:lnTo>
                    <a:lnTo>
                      <a:pt x="430" y="2502"/>
                    </a:lnTo>
                    <a:lnTo>
                      <a:pt x="414" y="2490"/>
                    </a:lnTo>
                    <a:lnTo>
                      <a:pt x="397" y="2478"/>
                    </a:lnTo>
                    <a:lnTo>
                      <a:pt x="385" y="2461"/>
                    </a:lnTo>
                    <a:lnTo>
                      <a:pt x="372" y="2444"/>
                    </a:lnTo>
                    <a:lnTo>
                      <a:pt x="360" y="2427"/>
                    </a:lnTo>
                    <a:lnTo>
                      <a:pt x="348" y="2406"/>
                    </a:lnTo>
                    <a:lnTo>
                      <a:pt x="339" y="2394"/>
                    </a:lnTo>
                    <a:lnTo>
                      <a:pt x="330" y="2377"/>
                    </a:lnTo>
                    <a:lnTo>
                      <a:pt x="322" y="2365"/>
                    </a:lnTo>
                    <a:lnTo>
                      <a:pt x="314" y="2353"/>
                    </a:lnTo>
                    <a:lnTo>
                      <a:pt x="305" y="2340"/>
                    </a:lnTo>
                    <a:lnTo>
                      <a:pt x="301" y="2327"/>
                    </a:lnTo>
                    <a:lnTo>
                      <a:pt x="293" y="2310"/>
                    </a:lnTo>
                    <a:lnTo>
                      <a:pt x="289" y="2294"/>
                    </a:lnTo>
                    <a:lnTo>
                      <a:pt x="285" y="2277"/>
                    </a:lnTo>
                    <a:lnTo>
                      <a:pt x="280" y="2257"/>
                    </a:lnTo>
                    <a:lnTo>
                      <a:pt x="276" y="2236"/>
                    </a:lnTo>
                    <a:lnTo>
                      <a:pt x="272" y="2219"/>
                    </a:lnTo>
                    <a:lnTo>
                      <a:pt x="272" y="2198"/>
                    </a:lnTo>
                    <a:lnTo>
                      <a:pt x="272" y="2185"/>
                    </a:lnTo>
                    <a:lnTo>
                      <a:pt x="272" y="2169"/>
                    </a:lnTo>
                    <a:lnTo>
                      <a:pt x="268" y="2160"/>
                    </a:lnTo>
                    <a:lnTo>
                      <a:pt x="268" y="2152"/>
                    </a:lnTo>
                    <a:lnTo>
                      <a:pt x="268" y="2148"/>
                    </a:lnTo>
                    <a:lnTo>
                      <a:pt x="268" y="2144"/>
                    </a:lnTo>
                    <a:lnTo>
                      <a:pt x="264" y="2140"/>
                    </a:lnTo>
                    <a:lnTo>
                      <a:pt x="260" y="2131"/>
                    </a:lnTo>
                    <a:lnTo>
                      <a:pt x="252" y="2123"/>
                    </a:lnTo>
                    <a:lnTo>
                      <a:pt x="242" y="2111"/>
                    </a:lnTo>
                    <a:lnTo>
                      <a:pt x="234" y="2093"/>
                    </a:lnTo>
                    <a:lnTo>
                      <a:pt x="226" y="2077"/>
                    </a:lnTo>
                    <a:lnTo>
                      <a:pt x="217" y="2056"/>
                    </a:lnTo>
                    <a:lnTo>
                      <a:pt x="213" y="2031"/>
                    </a:lnTo>
                    <a:lnTo>
                      <a:pt x="209" y="2006"/>
                    </a:lnTo>
                    <a:lnTo>
                      <a:pt x="205" y="1981"/>
                    </a:lnTo>
                    <a:lnTo>
                      <a:pt x="205" y="1960"/>
                    </a:lnTo>
                    <a:lnTo>
                      <a:pt x="205" y="1943"/>
                    </a:lnTo>
                    <a:lnTo>
                      <a:pt x="205" y="1931"/>
                    </a:lnTo>
                    <a:lnTo>
                      <a:pt x="209" y="1919"/>
                    </a:lnTo>
                    <a:lnTo>
                      <a:pt x="209" y="1914"/>
                    </a:lnTo>
                    <a:lnTo>
                      <a:pt x="209" y="1910"/>
                    </a:lnTo>
                    <a:lnTo>
                      <a:pt x="213" y="1906"/>
                    </a:lnTo>
                    <a:lnTo>
                      <a:pt x="213" y="1902"/>
                    </a:lnTo>
                    <a:lnTo>
                      <a:pt x="209" y="1902"/>
                    </a:lnTo>
                    <a:lnTo>
                      <a:pt x="201" y="1902"/>
                    </a:lnTo>
                    <a:lnTo>
                      <a:pt x="197" y="1898"/>
                    </a:lnTo>
                    <a:lnTo>
                      <a:pt x="184" y="1894"/>
                    </a:lnTo>
                    <a:lnTo>
                      <a:pt x="176" y="1886"/>
                    </a:lnTo>
                    <a:lnTo>
                      <a:pt x="168" y="1872"/>
                    </a:lnTo>
                    <a:lnTo>
                      <a:pt x="160" y="1856"/>
                    </a:lnTo>
                    <a:lnTo>
                      <a:pt x="150" y="1839"/>
                    </a:lnTo>
                    <a:lnTo>
                      <a:pt x="142" y="1814"/>
                    </a:lnTo>
                    <a:lnTo>
                      <a:pt x="134" y="1789"/>
                    </a:lnTo>
                    <a:lnTo>
                      <a:pt x="134" y="1769"/>
                    </a:lnTo>
                    <a:lnTo>
                      <a:pt x="134" y="1751"/>
                    </a:lnTo>
                    <a:lnTo>
                      <a:pt x="134" y="1739"/>
                    </a:lnTo>
                    <a:lnTo>
                      <a:pt x="138" y="1726"/>
                    </a:lnTo>
                    <a:lnTo>
                      <a:pt x="142" y="1718"/>
                    </a:lnTo>
                    <a:lnTo>
                      <a:pt x="146" y="1714"/>
                    </a:lnTo>
                    <a:lnTo>
                      <a:pt x="150" y="1710"/>
                    </a:lnTo>
                    <a:lnTo>
                      <a:pt x="155" y="1710"/>
                    </a:lnTo>
                    <a:lnTo>
                      <a:pt x="150" y="1706"/>
                    </a:lnTo>
                    <a:lnTo>
                      <a:pt x="142" y="1702"/>
                    </a:lnTo>
                    <a:lnTo>
                      <a:pt x="130" y="1693"/>
                    </a:lnTo>
                    <a:lnTo>
                      <a:pt x="113" y="1681"/>
                    </a:lnTo>
                    <a:lnTo>
                      <a:pt x="92" y="1669"/>
                    </a:lnTo>
                    <a:lnTo>
                      <a:pt x="72" y="1648"/>
                    </a:lnTo>
                    <a:lnTo>
                      <a:pt x="54" y="1622"/>
                    </a:lnTo>
                    <a:lnTo>
                      <a:pt x="34" y="1597"/>
                    </a:lnTo>
                    <a:lnTo>
                      <a:pt x="17" y="1564"/>
                    </a:lnTo>
                    <a:lnTo>
                      <a:pt x="5" y="1526"/>
                    </a:lnTo>
                    <a:lnTo>
                      <a:pt x="0" y="1489"/>
                    </a:lnTo>
                    <a:lnTo>
                      <a:pt x="9" y="1456"/>
                    </a:lnTo>
                    <a:lnTo>
                      <a:pt x="29" y="1423"/>
                    </a:lnTo>
                    <a:lnTo>
                      <a:pt x="54" y="1393"/>
                    </a:lnTo>
                    <a:lnTo>
                      <a:pt x="80" y="1372"/>
                    </a:lnTo>
                    <a:lnTo>
                      <a:pt x="113" y="1351"/>
                    </a:lnTo>
                    <a:lnTo>
                      <a:pt x="138" y="1335"/>
                    </a:lnTo>
                    <a:lnTo>
                      <a:pt x="164" y="1326"/>
                    </a:lnTo>
                    <a:lnTo>
                      <a:pt x="180" y="1318"/>
                    </a:lnTo>
                    <a:lnTo>
                      <a:pt x="184" y="1314"/>
                    </a:lnTo>
                    <a:lnTo>
                      <a:pt x="886" y="846"/>
                    </a:lnTo>
                    <a:lnTo>
                      <a:pt x="2294" y="792"/>
                    </a:lnTo>
                    <a:lnTo>
                      <a:pt x="2893" y="304"/>
                    </a:lnTo>
                    <a:lnTo>
                      <a:pt x="4627"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93" name="Freeform 69"/>
              <p:cNvSpPr>
                <a:spLocks/>
              </p:cNvSpPr>
              <p:nvPr/>
            </p:nvSpPr>
            <p:spPr bwMode="auto">
              <a:xfrm>
                <a:off x="1854" y="2044"/>
                <a:ext cx="16" cy="7"/>
              </a:xfrm>
              <a:custGeom>
                <a:avLst/>
                <a:gdLst>
                  <a:gd name="T0" fmla="*/ 0 w 522"/>
                  <a:gd name="T1" fmla="*/ 217 h 217"/>
                  <a:gd name="T2" fmla="*/ 67 w 522"/>
                  <a:gd name="T3" fmla="*/ 204 h 217"/>
                  <a:gd name="T4" fmla="*/ 130 w 522"/>
                  <a:gd name="T5" fmla="*/ 183 h 217"/>
                  <a:gd name="T6" fmla="*/ 188 w 522"/>
                  <a:gd name="T7" fmla="*/ 163 h 217"/>
                  <a:gd name="T8" fmla="*/ 242 w 522"/>
                  <a:gd name="T9" fmla="*/ 141 h 217"/>
                  <a:gd name="T10" fmla="*/ 292 w 522"/>
                  <a:gd name="T11" fmla="*/ 116 h 217"/>
                  <a:gd name="T12" fmla="*/ 339 w 522"/>
                  <a:gd name="T13" fmla="*/ 92 h 217"/>
                  <a:gd name="T14" fmla="*/ 384 w 522"/>
                  <a:gd name="T15" fmla="*/ 67 h 217"/>
                  <a:gd name="T16" fmla="*/ 431 w 522"/>
                  <a:gd name="T17" fmla="*/ 41 h 217"/>
                  <a:gd name="T18" fmla="*/ 476 w 522"/>
                  <a:gd name="T19" fmla="*/ 16 h 217"/>
                  <a:gd name="T20" fmla="*/ 522 w 522"/>
                  <a:gd name="T21"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2" h="217">
                    <a:moveTo>
                      <a:pt x="0" y="217"/>
                    </a:moveTo>
                    <a:lnTo>
                      <a:pt x="67" y="204"/>
                    </a:lnTo>
                    <a:lnTo>
                      <a:pt x="130" y="183"/>
                    </a:lnTo>
                    <a:lnTo>
                      <a:pt x="188" y="163"/>
                    </a:lnTo>
                    <a:lnTo>
                      <a:pt x="242" y="141"/>
                    </a:lnTo>
                    <a:lnTo>
                      <a:pt x="292" y="116"/>
                    </a:lnTo>
                    <a:lnTo>
                      <a:pt x="339" y="92"/>
                    </a:lnTo>
                    <a:lnTo>
                      <a:pt x="384" y="67"/>
                    </a:lnTo>
                    <a:lnTo>
                      <a:pt x="431" y="41"/>
                    </a:lnTo>
                    <a:lnTo>
                      <a:pt x="476" y="16"/>
                    </a:lnTo>
                    <a:lnTo>
                      <a:pt x="52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94" name="Freeform 70"/>
              <p:cNvSpPr>
                <a:spLocks/>
              </p:cNvSpPr>
              <p:nvPr/>
            </p:nvSpPr>
            <p:spPr bwMode="auto">
              <a:xfrm>
                <a:off x="1875" y="2035"/>
                <a:ext cx="12" cy="6"/>
              </a:xfrm>
              <a:custGeom>
                <a:avLst/>
                <a:gdLst>
                  <a:gd name="T0" fmla="*/ 0 w 384"/>
                  <a:gd name="T1" fmla="*/ 175 h 175"/>
                  <a:gd name="T2" fmla="*/ 20 w 384"/>
                  <a:gd name="T3" fmla="*/ 162 h 175"/>
                  <a:gd name="T4" fmla="*/ 45 w 384"/>
                  <a:gd name="T5" fmla="*/ 146 h 175"/>
                  <a:gd name="T6" fmla="*/ 70 w 384"/>
                  <a:gd name="T7" fmla="*/ 129 h 175"/>
                  <a:gd name="T8" fmla="*/ 100 w 384"/>
                  <a:gd name="T9" fmla="*/ 113 h 175"/>
                  <a:gd name="T10" fmla="*/ 133 w 384"/>
                  <a:gd name="T11" fmla="*/ 96 h 175"/>
                  <a:gd name="T12" fmla="*/ 170 w 384"/>
                  <a:gd name="T13" fmla="*/ 74 h 175"/>
                  <a:gd name="T14" fmla="*/ 212 w 384"/>
                  <a:gd name="T15" fmla="*/ 58 h 175"/>
                  <a:gd name="T16" fmla="*/ 262 w 384"/>
                  <a:gd name="T17" fmla="*/ 37 h 175"/>
                  <a:gd name="T18" fmla="*/ 321 w 384"/>
                  <a:gd name="T19" fmla="*/ 21 h 175"/>
                  <a:gd name="T20" fmla="*/ 384 w 384"/>
                  <a:gd name="T2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75">
                    <a:moveTo>
                      <a:pt x="0" y="175"/>
                    </a:moveTo>
                    <a:lnTo>
                      <a:pt x="20" y="162"/>
                    </a:lnTo>
                    <a:lnTo>
                      <a:pt x="45" y="146"/>
                    </a:lnTo>
                    <a:lnTo>
                      <a:pt x="70" y="129"/>
                    </a:lnTo>
                    <a:lnTo>
                      <a:pt x="100" y="113"/>
                    </a:lnTo>
                    <a:lnTo>
                      <a:pt x="133" y="96"/>
                    </a:lnTo>
                    <a:lnTo>
                      <a:pt x="170" y="74"/>
                    </a:lnTo>
                    <a:lnTo>
                      <a:pt x="212" y="58"/>
                    </a:lnTo>
                    <a:lnTo>
                      <a:pt x="262" y="37"/>
                    </a:lnTo>
                    <a:lnTo>
                      <a:pt x="321" y="21"/>
                    </a:lnTo>
                    <a:lnTo>
                      <a:pt x="38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95" name="Freeform 71"/>
              <p:cNvSpPr>
                <a:spLocks/>
              </p:cNvSpPr>
              <p:nvPr/>
            </p:nvSpPr>
            <p:spPr bwMode="auto">
              <a:xfrm>
                <a:off x="1538" y="1777"/>
                <a:ext cx="409" cy="279"/>
              </a:xfrm>
              <a:custGeom>
                <a:avLst/>
                <a:gdLst>
                  <a:gd name="T0" fmla="*/ 4806 w 13080"/>
                  <a:gd name="T1" fmla="*/ 8481 h 8931"/>
                  <a:gd name="T2" fmla="*/ 4291 w 13080"/>
                  <a:gd name="T3" fmla="*/ 8247 h 8931"/>
                  <a:gd name="T4" fmla="*/ 4074 w 13080"/>
                  <a:gd name="T5" fmla="*/ 8134 h 8931"/>
                  <a:gd name="T6" fmla="*/ 3731 w 13080"/>
                  <a:gd name="T7" fmla="*/ 8000 h 8931"/>
                  <a:gd name="T8" fmla="*/ 3464 w 13080"/>
                  <a:gd name="T9" fmla="*/ 7563 h 8931"/>
                  <a:gd name="T10" fmla="*/ 3305 w 13080"/>
                  <a:gd name="T11" fmla="*/ 7125 h 8931"/>
                  <a:gd name="T12" fmla="*/ 2929 w 13080"/>
                  <a:gd name="T13" fmla="*/ 6775 h 8931"/>
                  <a:gd name="T14" fmla="*/ 1654 w 13080"/>
                  <a:gd name="T15" fmla="*/ 6515 h 8931"/>
                  <a:gd name="T16" fmla="*/ 1304 w 13080"/>
                  <a:gd name="T17" fmla="*/ 6244 h 8931"/>
                  <a:gd name="T18" fmla="*/ 994 w 13080"/>
                  <a:gd name="T19" fmla="*/ 6099 h 8931"/>
                  <a:gd name="T20" fmla="*/ 710 w 13080"/>
                  <a:gd name="T21" fmla="*/ 5769 h 8931"/>
                  <a:gd name="T22" fmla="*/ 534 w 13080"/>
                  <a:gd name="T23" fmla="*/ 5618 h 8931"/>
                  <a:gd name="T24" fmla="*/ 313 w 13080"/>
                  <a:gd name="T25" fmla="*/ 5177 h 8931"/>
                  <a:gd name="T26" fmla="*/ 204 w 13080"/>
                  <a:gd name="T27" fmla="*/ 4981 h 8931"/>
                  <a:gd name="T28" fmla="*/ 0 w 13080"/>
                  <a:gd name="T29" fmla="*/ 4209 h 8931"/>
                  <a:gd name="T30" fmla="*/ 75 w 13080"/>
                  <a:gd name="T31" fmla="*/ 3834 h 8931"/>
                  <a:gd name="T32" fmla="*/ 137 w 13080"/>
                  <a:gd name="T33" fmla="*/ 3596 h 8931"/>
                  <a:gd name="T34" fmla="*/ 213 w 13080"/>
                  <a:gd name="T35" fmla="*/ 3082 h 8931"/>
                  <a:gd name="T36" fmla="*/ 589 w 13080"/>
                  <a:gd name="T37" fmla="*/ 2536 h 8931"/>
                  <a:gd name="T38" fmla="*/ 769 w 13080"/>
                  <a:gd name="T39" fmla="*/ 2144 h 8931"/>
                  <a:gd name="T40" fmla="*/ 1233 w 13080"/>
                  <a:gd name="T41" fmla="*/ 1931 h 8931"/>
                  <a:gd name="T42" fmla="*/ 1353 w 13080"/>
                  <a:gd name="T43" fmla="*/ 1673 h 8931"/>
                  <a:gd name="T44" fmla="*/ 2140 w 13080"/>
                  <a:gd name="T45" fmla="*/ 952 h 8931"/>
                  <a:gd name="T46" fmla="*/ 2365 w 13080"/>
                  <a:gd name="T47" fmla="*/ 843 h 8931"/>
                  <a:gd name="T48" fmla="*/ 2796 w 13080"/>
                  <a:gd name="T49" fmla="*/ 614 h 8931"/>
                  <a:gd name="T50" fmla="*/ 3782 w 13080"/>
                  <a:gd name="T51" fmla="*/ 259 h 8931"/>
                  <a:gd name="T52" fmla="*/ 4555 w 13080"/>
                  <a:gd name="T53" fmla="*/ 280 h 8931"/>
                  <a:gd name="T54" fmla="*/ 4894 w 13080"/>
                  <a:gd name="T55" fmla="*/ 125 h 8931"/>
                  <a:gd name="T56" fmla="*/ 5362 w 13080"/>
                  <a:gd name="T57" fmla="*/ 34 h 8931"/>
                  <a:gd name="T58" fmla="*/ 5888 w 13080"/>
                  <a:gd name="T59" fmla="*/ 151 h 8931"/>
                  <a:gd name="T60" fmla="*/ 6323 w 13080"/>
                  <a:gd name="T61" fmla="*/ 46 h 8931"/>
                  <a:gd name="T62" fmla="*/ 6937 w 13080"/>
                  <a:gd name="T63" fmla="*/ 59 h 8931"/>
                  <a:gd name="T64" fmla="*/ 7384 w 13080"/>
                  <a:gd name="T65" fmla="*/ 100 h 8931"/>
                  <a:gd name="T66" fmla="*/ 8228 w 13080"/>
                  <a:gd name="T67" fmla="*/ 163 h 8931"/>
                  <a:gd name="T68" fmla="*/ 8800 w 13080"/>
                  <a:gd name="T69" fmla="*/ 434 h 8931"/>
                  <a:gd name="T70" fmla="*/ 9436 w 13080"/>
                  <a:gd name="T71" fmla="*/ 483 h 8931"/>
                  <a:gd name="T72" fmla="*/ 10100 w 13080"/>
                  <a:gd name="T73" fmla="*/ 792 h 8931"/>
                  <a:gd name="T74" fmla="*/ 10502 w 13080"/>
                  <a:gd name="T75" fmla="*/ 1110 h 8931"/>
                  <a:gd name="T76" fmla="*/ 10748 w 13080"/>
                  <a:gd name="T77" fmla="*/ 1368 h 8931"/>
                  <a:gd name="T78" fmla="*/ 11689 w 13080"/>
                  <a:gd name="T79" fmla="*/ 2190 h 8931"/>
                  <a:gd name="T80" fmla="*/ 12015 w 13080"/>
                  <a:gd name="T81" fmla="*/ 2599 h 8931"/>
                  <a:gd name="T82" fmla="*/ 12299 w 13080"/>
                  <a:gd name="T83" fmla="*/ 3141 h 8931"/>
                  <a:gd name="T84" fmla="*/ 12533 w 13080"/>
                  <a:gd name="T85" fmla="*/ 3412 h 8931"/>
                  <a:gd name="T86" fmla="*/ 12755 w 13080"/>
                  <a:gd name="T87" fmla="*/ 4180 h 8931"/>
                  <a:gd name="T88" fmla="*/ 12984 w 13080"/>
                  <a:gd name="T89" fmla="*/ 4823 h 8931"/>
                  <a:gd name="T90" fmla="*/ 13039 w 13080"/>
                  <a:gd name="T91" fmla="*/ 5439 h 8931"/>
                  <a:gd name="T92" fmla="*/ 13072 w 13080"/>
                  <a:gd name="T93" fmla="*/ 5744 h 8931"/>
                  <a:gd name="T94" fmla="*/ 13056 w 13080"/>
                  <a:gd name="T95" fmla="*/ 6165 h 8931"/>
                  <a:gd name="T96" fmla="*/ 12796 w 13080"/>
                  <a:gd name="T97" fmla="*/ 6849 h 8931"/>
                  <a:gd name="T98" fmla="*/ 12449 w 13080"/>
                  <a:gd name="T99" fmla="*/ 7488 h 8931"/>
                  <a:gd name="T100" fmla="*/ 12002 w 13080"/>
                  <a:gd name="T101" fmla="*/ 7609 h 8931"/>
                  <a:gd name="T102" fmla="*/ 11425 w 13080"/>
                  <a:gd name="T103" fmla="*/ 7892 h 8931"/>
                  <a:gd name="T104" fmla="*/ 10556 w 13080"/>
                  <a:gd name="T105" fmla="*/ 7926 h 8931"/>
                  <a:gd name="T106" fmla="*/ 10222 w 13080"/>
                  <a:gd name="T107" fmla="*/ 8092 h 8931"/>
                  <a:gd name="T108" fmla="*/ 9553 w 13080"/>
                  <a:gd name="T109" fmla="*/ 8389 h 8931"/>
                  <a:gd name="T110" fmla="*/ 9080 w 13080"/>
                  <a:gd name="T111" fmla="*/ 8376 h 8931"/>
                  <a:gd name="T112" fmla="*/ 8346 w 13080"/>
                  <a:gd name="T113" fmla="*/ 8459 h 8931"/>
                  <a:gd name="T114" fmla="*/ 7259 w 13080"/>
                  <a:gd name="T115" fmla="*/ 8901 h 8931"/>
                  <a:gd name="T116" fmla="*/ 6386 w 13080"/>
                  <a:gd name="T117" fmla="*/ 8809 h 8931"/>
                  <a:gd name="T118" fmla="*/ 5850 w 13080"/>
                  <a:gd name="T119" fmla="*/ 8493 h 89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080" h="8931">
                    <a:moveTo>
                      <a:pt x="5767" y="8393"/>
                    </a:moveTo>
                    <a:lnTo>
                      <a:pt x="5742" y="8401"/>
                    </a:lnTo>
                    <a:lnTo>
                      <a:pt x="5675" y="8414"/>
                    </a:lnTo>
                    <a:lnTo>
                      <a:pt x="5570" y="8430"/>
                    </a:lnTo>
                    <a:lnTo>
                      <a:pt x="5441" y="8447"/>
                    </a:lnTo>
                    <a:lnTo>
                      <a:pt x="5290" y="8463"/>
                    </a:lnTo>
                    <a:lnTo>
                      <a:pt x="5131" y="8477"/>
                    </a:lnTo>
                    <a:lnTo>
                      <a:pt x="4965" y="8485"/>
                    </a:lnTo>
                    <a:lnTo>
                      <a:pt x="4806" y="8481"/>
                    </a:lnTo>
                    <a:lnTo>
                      <a:pt x="4659" y="8463"/>
                    </a:lnTo>
                    <a:lnTo>
                      <a:pt x="4530" y="8430"/>
                    </a:lnTo>
                    <a:lnTo>
                      <a:pt x="4471" y="8405"/>
                    </a:lnTo>
                    <a:lnTo>
                      <a:pt x="4425" y="8380"/>
                    </a:lnTo>
                    <a:lnTo>
                      <a:pt x="4383" y="8350"/>
                    </a:lnTo>
                    <a:lnTo>
                      <a:pt x="4354" y="8322"/>
                    </a:lnTo>
                    <a:lnTo>
                      <a:pt x="4329" y="8297"/>
                    </a:lnTo>
                    <a:lnTo>
                      <a:pt x="4309" y="8268"/>
                    </a:lnTo>
                    <a:lnTo>
                      <a:pt x="4291" y="8247"/>
                    </a:lnTo>
                    <a:lnTo>
                      <a:pt x="4275" y="8221"/>
                    </a:lnTo>
                    <a:lnTo>
                      <a:pt x="4258" y="8205"/>
                    </a:lnTo>
                    <a:lnTo>
                      <a:pt x="4237" y="8188"/>
                    </a:lnTo>
                    <a:lnTo>
                      <a:pt x="4208" y="8176"/>
                    </a:lnTo>
                    <a:lnTo>
                      <a:pt x="4183" y="8163"/>
                    </a:lnTo>
                    <a:lnTo>
                      <a:pt x="4154" y="8155"/>
                    </a:lnTo>
                    <a:lnTo>
                      <a:pt x="4129" y="8147"/>
                    </a:lnTo>
                    <a:lnTo>
                      <a:pt x="4099" y="8143"/>
                    </a:lnTo>
                    <a:lnTo>
                      <a:pt x="4074" y="8134"/>
                    </a:lnTo>
                    <a:lnTo>
                      <a:pt x="4045" y="8129"/>
                    </a:lnTo>
                    <a:lnTo>
                      <a:pt x="4015" y="8121"/>
                    </a:lnTo>
                    <a:lnTo>
                      <a:pt x="3986" y="8113"/>
                    </a:lnTo>
                    <a:lnTo>
                      <a:pt x="3953" y="8105"/>
                    </a:lnTo>
                    <a:lnTo>
                      <a:pt x="3898" y="8084"/>
                    </a:lnTo>
                    <a:lnTo>
                      <a:pt x="3849" y="8063"/>
                    </a:lnTo>
                    <a:lnTo>
                      <a:pt x="3807" y="8043"/>
                    </a:lnTo>
                    <a:lnTo>
                      <a:pt x="3765" y="8022"/>
                    </a:lnTo>
                    <a:lnTo>
                      <a:pt x="3731" y="8000"/>
                    </a:lnTo>
                    <a:lnTo>
                      <a:pt x="3698" y="7971"/>
                    </a:lnTo>
                    <a:lnTo>
                      <a:pt x="3665" y="7942"/>
                    </a:lnTo>
                    <a:lnTo>
                      <a:pt x="3635" y="7909"/>
                    </a:lnTo>
                    <a:lnTo>
                      <a:pt x="3606" y="7867"/>
                    </a:lnTo>
                    <a:lnTo>
                      <a:pt x="3577" y="7817"/>
                    </a:lnTo>
                    <a:lnTo>
                      <a:pt x="3535" y="7750"/>
                    </a:lnTo>
                    <a:lnTo>
                      <a:pt x="3506" y="7688"/>
                    </a:lnTo>
                    <a:lnTo>
                      <a:pt x="3481" y="7625"/>
                    </a:lnTo>
                    <a:lnTo>
                      <a:pt x="3464" y="7563"/>
                    </a:lnTo>
                    <a:lnTo>
                      <a:pt x="3451" y="7504"/>
                    </a:lnTo>
                    <a:lnTo>
                      <a:pt x="3443" y="7446"/>
                    </a:lnTo>
                    <a:lnTo>
                      <a:pt x="3443" y="7387"/>
                    </a:lnTo>
                    <a:lnTo>
                      <a:pt x="3447" y="7328"/>
                    </a:lnTo>
                    <a:lnTo>
                      <a:pt x="3456" y="7275"/>
                    </a:lnTo>
                    <a:lnTo>
                      <a:pt x="3469" y="7216"/>
                    </a:lnTo>
                    <a:lnTo>
                      <a:pt x="3418" y="7203"/>
                    </a:lnTo>
                    <a:lnTo>
                      <a:pt x="3364" y="7174"/>
                    </a:lnTo>
                    <a:lnTo>
                      <a:pt x="3305" y="7125"/>
                    </a:lnTo>
                    <a:lnTo>
                      <a:pt x="3251" y="7066"/>
                    </a:lnTo>
                    <a:lnTo>
                      <a:pt x="3197" y="7004"/>
                    </a:lnTo>
                    <a:lnTo>
                      <a:pt x="3146" y="6937"/>
                    </a:lnTo>
                    <a:lnTo>
                      <a:pt x="3105" y="6879"/>
                    </a:lnTo>
                    <a:lnTo>
                      <a:pt x="3071" y="6832"/>
                    </a:lnTo>
                    <a:lnTo>
                      <a:pt x="3050" y="6799"/>
                    </a:lnTo>
                    <a:lnTo>
                      <a:pt x="3042" y="6787"/>
                    </a:lnTo>
                    <a:lnTo>
                      <a:pt x="3013" y="6783"/>
                    </a:lnTo>
                    <a:lnTo>
                      <a:pt x="2929" y="6775"/>
                    </a:lnTo>
                    <a:lnTo>
                      <a:pt x="2808" y="6762"/>
                    </a:lnTo>
                    <a:lnTo>
                      <a:pt x="2657" y="6745"/>
                    </a:lnTo>
                    <a:lnTo>
                      <a:pt x="2490" y="6720"/>
                    </a:lnTo>
                    <a:lnTo>
                      <a:pt x="2310" y="6695"/>
                    </a:lnTo>
                    <a:lnTo>
                      <a:pt x="2140" y="6666"/>
                    </a:lnTo>
                    <a:lnTo>
                      <a:pt x="1977" y="6632"/>
                    </a:lnTo>
                    <a:lnTo>
                      <a:pt x="1842" y="6599"/>
                    </a:lnTo>
                    <a:lnTo>
                      <a:pt x="1742" y="6562"/>
                    </a:lnTo>
                    <a:lnTo>
                      <a:pt x="1654" y="6515"/>
                    </a:lnTo>
                    <a:lnTo>
                      <a:pt x="1576" y="6470"/>
                    </a:lnTo>
                    <a:lnTo>
                      <a:pt x="1508" y="6424"/>
                    </a:lnTo>
                    <a:lnTo>
                      <a:pt x="1450" y="6382"/>
                    </a:lnTo>
                    <a:lnTo>
                      <a:pt x="1404" y="6345"/>
                    </a:lnTo>
                    <a:lnTo>
                      <a:pt x="1366" y="6312"/>
                    </a:lnTo>
                    <a:lnTo>
                      <a:pt x="1341" y="6286"/>
                    </a:lnTo>
                    <a:lnTo>
                      <a:pt x="1320" y="6261"/>
                    </a:lnTo>
                    <a:lnTo>
                      <a:pt x="1308" y="6249"/>
                    </a:lnTo>
                    <a:lnTo>
                      <a:pt x="1304" y="6244"/>
                    </a:lnTo>
                    <a:lnTo>
                      <a:pt x="1300" y="6244"/>
                    </a:lnTo>
                    <a:lnTo>
                      <a:pt x="1282" y="6236"/>
                    </a:lnTo>
                    <a:lnTo>
                      <a:pt x="1253" y="6228"/>
                    </a:lnTo>
                    <a:lnTo>
                      <a:pt x="1220" y="6216"/>
                    </a:lnTo>
                    <a:lnTo>
                      <a:pt x="1182" y="6203"/>
                    </a:lnTo>
                    <a:lnTo>
                      <a:pt x="1136" y="6181"/>
                    </a:lnTo>
                    <a:lnTo>
                      <a:pt x="1090" y="6157"/>
                    </a:lnTo>
                    <a:lnTo>
                      <a:pt x="1040" y="6132"/>
                    </a:lnTo>
                    <a:lnTo>
                      <a:pt x="994" y="6099"/>
                    </a:lnTo>
                    <a:lnTo>
                      <a:pt x="948" y="6065"/>
                    </a:lnTo>
                    <a:lnTo>
                      <a:pt x="902" y="6023"/>
                    </a:lnTo>
                    <a:lnTo>
                      <a:pt x="865" y="5982"/>
                    </a:lnTo>
                    <a:lnTo>
                      <a:pt x="827" y="5940"/>
                    </a:lnTo>
                    <a:lnTo>
                      <a:pt x="798" y="5898"/>
                    </a:lnTo>
                    <a:lnTo>
                      <a:pt x="769" y="5857"/>
                    </a:lnTo>
                    <a:lnTo>
                      <a:pt x="744" y="5823"/>
                    </a:lnTo>
                    <a:lnTo>
                      <a:pt x="722" y="5794"/>
                    </a:lnTo>
                    <a:lnTo>
                      <a:pt x="710" y="5769"/>
                    </a:lnTo>
                    <a:lnTo>
                      <a:pt x="701" y="5753"/>
                    </a:lnTo>
                    <a:lnTo>
                      <a:pt x="697" y="5748"/>
                    </a:lnTo>
                    <a:lnTo>
                      <a:pt x="693" y="5744"/>
                    </a:lnTo>
                    <a:lnTo>
                      <a:pt x="681" y="5736"/>
                    </a:lnTo>
                    <a:lnTo>
                      <a:pt x="660" y="5718"/>
                    </a:lnTo>
                    <a:lnTo>
                      <a:pt x="630" y="5698"/>
                    </a:lnTo>
                    <a:lnTo>
                      <a:pt x="601" y="5673"/>
                    </a:lnTo>
                    <a:lnTo>
                      <a:pt x="568" y="5648"/>
                    </a:lnTo>
                    <a:lnTo>
                      <a:pt x="534" y="5618"/>
                    </a:lnTo>
                    <a:lnTo>
                      <a:pt x="501" y="5585"/>
                    </a:lnTo>
                    <a:lnTo>
                      <a:pt x="472" y="5552"/>
                    </a:lnTo>
                    <a:lnTo>
                      <a:pt x="447" y="5519"/>
                    </a:lnTo>
                    <a:lnTo>
                      <a:pt x="409" y="5452"/>
                    </a:lnTo>
                    <a:lnTo>
                      <a:pt x="380" y="5389"/>
                    </a:lnTo>
                    <a:lnTo>
                      <a:pt x="355" y="5331"/>
                    </a:lnTo>
                    <a:lnTo>
                      <a:pt x="338" y="5272"/>
                    </a:lnTo>
                    <a:lnTo>
                      <a:pt x="325" y="5222"/>
                    </a:lnTo>
                    <a:lnTo>
                      <a:pt x="313" y="5177"/>
                    </a:lnTo>
                    <a:lnTo>
                      <a:pt x="309" y="5139"/>
                    </a:lnTo>
                    <a:lnTo>
                      <a:pt x="305" y="5110"/>
                    </a:lnTo>
                    <a:lnTo>
                      <a:pt x="305" y="5093"/>
                    </a:lnTo>
                    <a:lnTo>
                      <a:pt x="305" y="5085"/>
                    </a:lnTo>
                    <a:lnTo>
                      <a:pt x="300" y="5085"/>
                    </a:lnTo>
                    <a:lnTo>
                      <a:pt x="288" y="5077"/>
                    </a:lnTo>
                    <a:lnTo>
                      <a:pt x="263" y="5060"/>
                    </a:lnTo>
                    <a:lnTo>
                      <a:pt x="237" y="5026"/>
                    </a:lnTo>
                    <a:lnTo>
                      <a:pt x="204" y="4981"/>
                    </a:lnTo>
                    <a:lnTo>
                      <a:pt x="167" y="4913"/>
                    </a:lnTo>
                    <a:lnTo>
                      <a:pt x="133" y="4827"/>
                    </a:lnTo>
                    <a:lnTo>
                      <a:pt x="96" y="4714"/>
                    </a:lnTo>
                    <a:lnTo>
                      <a:pt x="58" y="4576"/>
                    </a:lnTo>
                    <a:lnTo>
                      <a:pt x="25" y="4401"/>
                    </a:lnTo>
                    <a:lnTo>
                      <a:pt x="20" y="4350"/>
                    </a:lnTo>
                    <a:lnTo>
                      <a:pt x="12" y="4305"/>
                    </a:lnTo>
                    <a:lnTo>
                      <a:pt x="4" y="4255"/>
                    </a:lnTo>
                    <a:lnTo>
                      <a:pt x="0" y="4209"/>
                    </a:lnTo>
                    <a:lnTo>
                      <a:pt x="0" y="4163"/>
                    </a:lnTo>
                    <a:lnTo>
                      <a:pt x="0" y="4117"/>
                    </a:lnTo>
                    <a:lnTo>
                      <a:pt x="4" y="4071"/>
                    </a:lnTo>
                    <a:lnTo>
                      <a:pt x="12" y="4026"/>
                    </a:lnTo>
                    <a:lnTo>
                      <a:pt x="25" y="3975"/>
                    </a:lnTo>
                    <a:lnTo>
                      <a:pt x="41" y="3930"/>
                    </a:lnTo>
                    <a:lnTo>
                      <a:pt x="54" y="3904"/>
                    </a:lnTo>
                    <a:lnTo>
                      <a:pt x="62" y="3871"/>
                    </a:lnTo>
                    <a:lnTo>
                      <a:pt x="75" y="3834"/>
                    </a:lnTo>
                    <a:lnTo>
                      <a:pt x="88" y="3801"/>
                    </a:lnTo>
                    <a:lnTo>
                      <a:pt x="100" y="3762"/>
                    </a:lnTo>
                    <a:lnTo>
                      <a:pt x="117" y="3733"/>
                    </a:lnTo>
                    <a:lnTo>
                      <a:pt x="133" y="3709"/>
                    </a:lnTo>
                    <a:lnTo>
                      <a:pt x="150" y="3696"/>
                    </a:lnTo>
                    <a:lnTo>
                      <a:pt x="171" y="3696"/>
                    </a:lnTo>
                    <a:lnTo>
                      <a:pt x="192" y="3704"/>
                    </a:lnTo>
                    <a:lnTo>
                      <a:pt x="158" y="3658"/>
                    </a:lnTo>
                    <a:lnTo>
                      <a:pt x="137" y="3596"/>
                    </a:lnTo>
                    <a:lnTo>
                      <a:pt x="129" y="3529"/>
                    </a:lnTo>
                    <a:lnTo>
                      <a:pt x="133" y="3458"/>
                    </a:lnTo>
                    <a:lnTo>
                      <a:pt x="146" y="3383"/>
                    </a:lnTo>
                    <a:lnTo>
                      <a:pt x="162" y="3316"/>
                    </a:lnTo>
                    <a:lnTo>
                      <a:pt x="184" y="3258"/>
                    </a:lnTo>
                    <a:lnTo>
                      <a:pt x="200" y="3216"/>
                    </a:lnTo>
                    <a:lnTo>
                      <a:pt x="213" y="3187"/>
                    </a:lnTo>
                    <a:lnTo>
                      <a:pt x="221" y="3183"/>
                    </a:lnTo>
                    <a:lnTo>
                      <a:pt x="213" y="3082"/>
                    </a:lnTo>
                    <a:lnTo>
                      <a:pt x="229" y="2982"/>
                    </a:lnTo>
                    <a:lnTo>
                      <a:pt x="267" y="2891"/>
                    </a:lnTo>
                    <a:lnTo>
                      <a:pt x="317" y="2807"/>
                    </a:lnTo>
                    <a:lnTo>
                      <a:pt x="376" y="2732"/>
                    </a:lnTo>
                    <a:lnTo>
                      <a:pt x="438" y="2666"/>
                    </a:lnTo>
                    <a:lnTo>
                      <a:pt x="497" y="2611"/>
                    </a:lnTo>
                    <a:lnTo>
                      <a:pt x="543" y="2570"/>
                    </a:lnTo>
                    <a:lnTo>
                      <a:pt x="576" y="2545"/>
                    </a:lnTo>
                    <a:lnTo>
                      <a:pt x="589" y="2536"/>
                    </a:lnTo>
                    <a:lnTo>
                      <a:pt x="593" y="2527"/>
                    </a:lnTo>
                    <a:lnTo>
                      <a:pt x="601" y="2503"/>
                    </a:lnTo>
                    <a:lnTo>
                      <a:pt x="614" y="2465"/>
                    </a:lnTo>
                    <a:lnTo>
                      <a:pt x="630" y="2415"/>
                    </a:lnTo>
                    <a:lnTo>
                      <a:pt x="652" y="2361"/>
                    </a:lnTo>
                    <a:lnTo>
                      <a:pt x="677" y="2302"/>
                    </a:lnTo>
                    <a:lnTo>
                      <a:pt x="706" y="2248"/>
                    </a:lnTo>
                    <a:lnTo>
                      <a:pt x="735" y="2194"/>
                    </a:lnTo>
                    <a:lnTo>
                      <a:pt x="769" y="2144"/>
                    </a:lnTo>
                    <a:lnTo>
                      <a:pt x="802" y="2107"/>
                    </a:lnTo>
                    <a:lnTo>
                      <a:pt x="840" y="2077"/>
                    </a:lnTo>
                    <a:lnTo>
                      <a:pt x="894" y="2048"/>
                    </a:lnTo>
                    <a:lnTo>
                      <a:pt x="953" y="2023"/>
                    </a:lnTo>
                    <a:lnTo>
                      <a:pt x="1016" y="1998"/>
                    </a:lnTo>
                    <a:lnTo>
                      <a:pt x="1078" y="1978"/>
                    </a:lnTo>
                    <a:lnTo>
                      <a:pt x="1136" y="1956"/>
                    </a:lnTo>
                    <a:lnTo>
                      <a:pt x="1190" y="1939"/>
                    </a:lnTo>
                    <a:lnTo>
                      <a:pt x="1233" y="1931"/>
                    </a:lnTo>
                    <a:lnTo>
                      <a:pt x="1257" y="1923"/>
                    </a:lnTo>
                    <a:lnTo>
                      <a:pt x="1266" y="1919"/>
                    </a:lnTo>
                    <a:lnTo>
                      <a:pt x="1270" y="1915"/>
                    </a:lnTo>
                    <a:lnTo>
                      <a:pt x="1270" y="1898"/>
                    </a:lnTo>
                    <a:lnTo>
                      <a:pt x="1274" y="1873"/>
                    </a:lnTo>
                    <a:lnTo>
                      <a:pt x="1282" y="1835"/>
                    </a:lnTo>
                    <a:lnTo>
                      <a:pt x="1300" y="1794"/>
                    </a:lnTo>
                    <a:lnTo>
                      <a:pt x="1320" y="1739"/>
                    </a:lnTo>
                    <a:lnTo>
                      <a:pt x="1353" y="1673"/>
                    </a:lnTo>
                    <a:lnTo>
                      <a:pt x="1396" y="1602"/>
                    </a:lnTo>
                    <a:lnTo>
                      <a:pt x="1445" y="1523"/>
                    </a:lnTo>
                    <a:lnTo>
                      <a:pt x="1513" y="1439"/>
                    </a:lnTo>
                    <a:lnTo>
                      <a:pt x="1642" y="1285"/>
                    </a:lnTo>
                    <a:lnTo>
                      <a:pt x="1764" y="1168"/>
                    </a:lnTo>
                    <a:lnTo>
                      <a:pt x="1876" y="1081"/>
                    </a:lnTo>
                    <a:lnTo>
                      <a:pt x="1977" y="1018"/>
                    </a:lnTo>
                    <a:lnTo>
                      <a:pt x="2064" y="976"/>
                    </a:lnTo>
                    <a:lnTo>
                      <a:pt x="2140" y="952"/>
                    </a:lnTo>
                    <a:lnTo>
                      <a:pt x="2198" y="938"/>
                    </a:lnTo>
                    <a:lnTo>
                      <a:pt x="2244" y="934"/>
                    </a:lnTo>
                    <a:lnTo>
                      <a:pt x="2269" y="938"/>
                    </a:lnTo>
                    <a:lnTo>
                      <a:pt x="2277" y="938"/>
                    </a:lnTo>
                    <a:lnTo>
                      <a:pt x="2281" y="934"/>
                    </a:lnTo>
                    <a:lnTo>
                      <a:pt x="2290" y="917"/>
                    </a:lnTo>
                    <a:lnTo>
                      <a:pt x="2306" y="897"/>
                    </a:lnTo>
                    <a:lnTo>
                      <a:pt x="2332" y="872"/>
                    </a:lnTo>
                    <a:lnTo>
                      <a:pt x="2365" y="843"/>
                    </a:lnTo>
                    <a:lnTo>
                      <a:pt x="2406" y="813"/>
                    </a:lnTo>
                    <a:lnTo>
                      <a:pt x="2457" y="788"/>
                    </a:lnTo>
                    <a:lnTo>
                      <a:pt x="2520" y="768"/>
                    </a:lnTo>
                    <a:lnTo>
                      <a:pt x="2590" y="755"/>
                    </a:lnTo>
                    <a:lnTo>
                      <a:pt x="2674" y="751"/>
                    </a:lnTo>
                    <a:lnTo>
                      <a:pt x="2662" y="743"/>
                    </a:lnTo>
                    <a:lnTo>
                      <a:pt x="2682" y="709"/>
                    </a:lnTo>
                    <a:lnTo>
                      <a:pt x="2729" y="667"/>
                    </a:lnTo>
                    <a:lnTo>
                      <a:pt x="2796" y="614"/>
                    </a:lnTo>
                    <a:lnTo>
                      <a:pt x="2883" y="551"/>
                    </a:lnTo>
                    <a:lnTo>
                      <a:pt x="2984" y="489"/>
                    </a:lnTo>
                    <a:lnTo>
                      <a:pt x="3097" y="430"/>
                    </a:lnTo>
                    <a:lnTo>
                      <a:pt x="3213" y="376"/>
                    </a:lnTo>
                    <a:lnTo>
                      <a:pt x="3334" y="329"/>
                    </a:lnTo>
                    <a:lnTo>
                      <a:pt x="3451" y="301"/>
                    </a:lnTo>
                    <a:lnTo>
                      <a:pt x="3552" y="284"/>
                    </a:lnTo>
                    <a:lnTo>
                      <a:pt x="3661" y="272"/>
                    </a:lnTo>
                    <a:lnTo>
                      <a:pt x="3782" y="259"/>
                    </a:lnTo>
                    <a:lnTo>
                      <a:pt x="3903" y="250"/>
                    </a:lnTo>
                    <a:lnTo>
                      <a:pt x="4025" y="246"/>
                    </a:lnTo>
                    <a:lnTo>
                      <a:pt x="4141" y="242"/>
                    </a:lnTo>
                    <a:lnTo>
                      <a:pt x="4246" y="242"/>
                    </a:lnTo>
                    <a:lnTo>
                      <a:pt x="4342" y="246"/>
                    </a:lnTo>
                    <a:lnTo>
                      <a:pt x="4417" y="250"/>
                    </a:lnTo>
                    <a:lnTo>
                      <a:pt x="4471" y="259"/>
                    </a:lnTo>
                    <a:lnTo>
                      <a:pt x="4517" y="272"/>
                    </a:lnTo>
                    <a:lnTo>
                      <a:pt x="4555" y="280"/>
                    </a:lnTo>
                    <a:lnTo>
                      <a:pt x="4589" y="284"/>
                    </a:lnTo>
                    <a:lnTo>
                      <a:pt x="4618" y="284"/>
                    </a:lnTo>
                    <a:lnTo>
                      <a:pt x="4647" y="280"/>
                    </a:lnTo>
                    <a:lnTo>
                      <a:pt x="4677" y="267"/>
                    </a:lnTo>
                    <a:lnTo>
                      <a:pt x="4705" y="250"/>
                    </a:lnTo>
                    <a:lnTo>
                      <a:pt x="4743" y="229"/>
                    </a:lnTo>
                    <a:lnTo>
                      <a:pt x="4789" y="196"/>
                    </a:lnTo>
                    <a:lnTo>
                      <a:pt x="4839" y="159"/>
                    </a:lnTo>
                    <a:lnTo>
                      <a:pt x="4894" y="125"/>
                    </a:lnTo>
                    <a:lnTo>
                      <a:pt x="4943" y="100"/>
                    </a:lnTo>
                    <a:lnTo>
                      <a:pt x="4994" y="79"/>
                    </a:lnTo>
                    <a:lnTo>
                      <a:pt x="5039" y="63"/>
                    </a:lnTo>
                    <a:lnTo>
                      <a:pt x="5090" y="55"/>
                    </a:lnTo>
                    <a:lnTo>
                      <a:pt x="5139" y="46"/>
                    </a:lnTo>
                    <a:lnTo>
                      <a:pt x="5190" y="38"/>
                    </a:lnTo>
                    <a:lnTo>
                      <a:pt x="5245" y="38"/>
                    </a:lnTo>
                    <a:lnTo>
                      <a:pt x="5303" y="34"/>
                    </a:lnTo>
                    <a:lnTo>
                      <a:pt x="5362" y="34"/>
                    </a:lnTo>
                    <a:lnTo>
                      <a:pt x="5441" y="34"/>
                    </a:lnTo>
                    <a:lnTo>
                      <a:pt x="5516" y="42"/>
                    </a:lnTo>
                    <a:lnTo>
                      <a:pt x="5587" y="59"/>
                    </a:lnTo>
                    <a:lnTo>
                      <a:pt x="5650" y="71"/>
                    </a:lnTo>
                    <a:lnTo>
                      <a:pt x="5709" y="92"/>
                    </a:lnTo>
                    <a:lnTo>
                      <a:pt x="5758" y="108"/>
                    </a:lnTo>
                    <a:lnTo>
                      <a:pt x="5809" y="125"/>
                    </a:lnTo>
                    <a:lnTo>
                      <a:pt x="5850" y="141"/>
                    </a:lnTo>
                    <a:lnTo>
                      <a:pt x="5888" y="151"/>
                    </a:lnTo>
                    <a:lnTo>
                      <a:pt x="5922" y="155"/>
                    </a:lnTo>
                    <a:lnTo>
                      <a:pt x="5955" y="155"/>
                    </a:lnTo>
                    <a:lnTo>
                      <a:pt x="5988" y="147"/>
                    </a:lnTo>
                    <a:lnTo>
                      <a:pt x="6022" y="137"/>
                    </a:lnTo>
                    <a:lnTo>
                      <a:pt x="6059" y="121"/>
                    </a:lnTo>
                    <a:lnTo>
                      <a:pt x="6106" y="104"/>
                    </a:lnTo>
                    <a:lnTo>
                      <a:pt x="6163" y="84"/>
                    </a:lnTo>
                    <a:lnTo>
                      <a:pt x="6235" y="63"/>
                    </a:lnTo>
                    <a:lnTo>
                      <a:pt x="6323" y="46"/>
                    </a:lnTo>
                    <a:lnTo>
                      <a:pt x="6435" y="25"/>
                    </a:lnTo>
                    <a:lnTo>
                      <a:pt x="6570" y="8"/>
                    </a:lnTo>
                    <a:lnTo>
                      <a:pt x="6632" y="0"/>
                    </a:lnTo>
                    <a:lnTo>
                      <a:pt x="6690" y="4"/>
                    </a:lnTo>
                    <a:lnTo>
                      <a:pt x="6740" y="8"/>
                    </a:lnTo>
                    <a:lnTo>
                      <a:pt x="6791" y="16"/>
                    </a:lnTo>
                    <a:lnTo>
                      <a:pt x="6841" y="30"/>
                    </a:lnTo>
                    <a:lnTo>
                      <a:pt x="6887" y="46"/>
                    </a:lnTo>
                    <a:lnTo>
                      <a:pt x="6937" y="59"/>
                    </a:lnTo>
                    <a:lnTo>
                      <a:pt x="6983" y="79"/>
                    </a:lnTo>
                    <a:lnTo>
                      <a:pt x="7038" y="96"/>
                    </a:lnTo>
                    <a:lnTo>
                      <a:pt x="7096" y="112"/>
                    </a:lnTo>
                    <a:lnTo>
                      <a:pt x="7142" y="121"/>
                    </a:lnTo>
                    <a:lnTo>
                      <a:pt x="7187" y="125"/>
                    </a:lnTo>
                    <a:lnTo>
                      <a:pt x="7238" y="121"/>
                    </a:lnTo>
                    <a:lnTo>
                      <a:pt x="7288" y="117"/>
                    </a:lnTo>
                    <a:lnTo>
                      <a:pt x="7338" y="108"/>
                    </a:lnTo>
                    <a:lnTo>
                      <a:pt x="7384" y="100"/>
                    </a:lnTo>
                    <a:lnTo>
                      <a:pt x="7426" y="92"/>
                    </a:lnTo>
                    <a:lnTo>
                      <a:pt x="7467" y="84"/>
                    </a:lnTo>
                    <a:lnTo>
                      <a:pt x="7502" y="79"/>
                    </a:lnTo>
                    <a:lnTo>
                      <a:pt x="7526" y="79"/>
                    </a:lnTo>
                    <a:lnTo>
                      <a:pt x="7723" y="84"/>
                    </a:lnTo>
                    <a:lnTo>
                      <a:pt x="7886" y="96"/>
                    </a:lnTo>
                    <a:lnTo>
                      <a:pt x="8023" y="112"/>
                    </a:lnTo>
                    <a:lnTo>
                      <a:pt x="8136" y="133"/>
                    </a:lnTo>
                    <a:lnTo>
                      <a:pt x="8228" y="163"/>
                    </a:lnTo>
                    <a:lnTo>
                      <a:pt x="8312" y="196"/>
                    </a:lnTo>
                    <a:lnTo>
                      <a:pt x="8379" y="233"/>
                    </a:lnTo>
                    <a:lnTo>
                      <a:pt x="8446" y="280"/>
                    </a:lnTo>
                    <a:lnTo>
                      <a:pt x="8512" y="325"/>
                    </a:lnTo>
                    <a:lnTo>
                      <a:pt x="8583" y="376"/>
                    </a:lnTo>
                    <a:lnTo>
                      <a:pt x="8638" y="409"/>
                    </a:lnTo>
                    <a:lnTo>
                      <a:pt x="8692" y="426"/>
                    </a:lnTo>
                    <a:lnTo>
                      <a:pt x="8747" y="434"/>
                    </a:lnTo>
                    <a:lnTo>
                      <a:pt x="8800" y="434"/>
                    </a:lnTo>
                    <a:lnTo>
                      <a:pt x="8855" y="430"/>
                    </a:lnTo>
                    <a:lnTo>
                      <a:pt x="8918" y="421"/>
                    </a:lnTo>
                    <a:lnTo>
                      <a:pt x="8980" y="417"/>
                    </a:lnTo>
                    <a:lnTo>
                      <a:pt x="9047" y="413"/>
                    </a:lnTo>
                    <a:lnTo>
                      <a:pt x="9123" y="413"/>
                    </a:lnTo>
                    <a:lnTo>
                      <a:pt x="9202" y="426"/>
                    </a:lnTo>
                    <a:lnTo>
                      <a:pt x="9286" y="442"/>
                    </a:lnTo>
                    <a:lnTo>
                      <a:pt x="9361" y="463"/>
                    </a:lnTo>
                    <a:lnTo>
                      <a:pt x="9436" y="483"/>
                    </a:lnTo>
                    <a:lnTo>
                      <a:pt x="9511" y="509"/>
                    </a:lnTo>
                    <a:lnTo>
                      <a:pt x="9583" y="538"/>
                    </a:lnTo>
                    <a:lnTo>
                      <a:pt x="9649" y="567"/>
                    </a:lnTo>
                    <a:lnTo>
                      <a:pt x="9720" y="596"/>
                    </a:lnTo>
                    <a:lnTo>
                      <a:pt x="9791" y="630"/>
                    </a:lnTo>
                    <a:lnTo>
                      <a:pt x="9867" y="667"/>
                    </a:lnTo>
                    <a:lnTo>
                      <a:pt x="9946" y="705"/>
                    </a:lnTo>
                    <a:lnTo>
                      <a:pt x="10030" y="747"/>
                    </a:lnTo>
                    <a:lnTo>
                      <a:pt x="10100" y="792"/>
                    </a:lnTo>
                    <a:lnTo>
                      <a:pt x="10163" y="839"/>
                    </a:lnTo>
                    <a:lnTo>
                      <a:pt x="10213" y="884"/>
                    </a:lnTo>
                    <a:lnTo>
                      <a:pt x="10255" y="926"/>
                    </a:lnTo>
                    <a:lnTo>
                      <a:pt x="10288" y="964"/>
                    </a:lnTo>
                    <a:lnTo>
                      <a:pt x="10322" y="1001"/>
                    </a:lnTo>
                    <a:lnTo>
                      <a:pt x="10351" y="1030"/>
                    </a:lnTo>
                    <a:lnTo>
                      <a:pt x="10385" y="1056"/>
                    </a:lnTo>
                    <a:lnTo>
                      <a:pt x="10414" y="1072"/>
                    </a:lnTo>
                    <a:lnTo>
                      <a:pt x="10502" y="1110"/>
                    </a:lnTo>
                    <a:lnTo>
                      <a:pt x="10568" y="1147"/>
                    </a:lnTo>
                    <a:lnTo>
                      <a:pt x="10627" y="1189"/>
                    </a:lnTo>
                    <a:lnTo>
                      <a:pt x="10669" y="1226"/>
                    </a:lnTo>
                    <a:lnTo>
                      <a:pt x="10699" y="1264"/>
                    </a:lnTo>
                    <a:lnTo>
                      <a:pt x="10723" y="1298"/>
                    </a:lnTo>
                    <a:lnTo>
                      <a:pt x="10736" y="1327"/>
                    </a:lnTo>
                    <a:lnTo>
                      <a:pt x="10744" y="1347"/>
                    </a:lnTo>
                    <a:lnTo>
                      <a:pt x="10748" y="1364"/>
                    </a:lnTo>
                    <a:lnTo>
                      <a:pt x="10748" y="1368"/>
                    </a:lnTo>
                    <a:lnTo>
                      <a:pt x="10773" y="1380"/>
                    </a:lnTo>
                    <a:lnTo>
                      <a:pt x="10840" y="1419"/>
                    </a:lnTo>
                    <a:lnTo>
                      <a:pt x="10936" y="1476"/>
                    </a:lnTo>
                    <a:lnTo>
                      <a:pt x="11061" y="1556"/>
                    </a:lnTo>
                    <a:lnTo>
                      <a:pt x="11196" y="1652"/>
                    </a:lnTo>
                    <a:lnTo>
                      <a:pt x="11337" y="1769"/>
                    </a:lnTo>
                    <a:lnTo>
                      <a:pt x="11472" y="1898"/>
                    </a:lnTo>
                    <a:lnTo>
                      <a:pt x="11592" y="2040"/>
                    </a:lnTo>
                    <a:lnTo>
                      <a:pt x="11689" y="2190"/>
                    </a:lnTo>
                    <a:lnTo>
                      <a:pt x="11752" y="2353"/>
                    </a:lnTo>
                    <a:lnTo>
                      <a:pt x="11764" y="2369"/>
                    </a:lnTo>
                    <a:lnTo>
                      <a:pt x="11781" y="2390"/>
                    </a:lnTo>
                    <a:lnTo>
                      <a:pt x="11805" y="2415"/>
                    </a:lnTo>
                    <a:lnTo>
                      <a:pt x="11844" y="2441"/>
                    </a:lnTo>
                    <a:lnTo>
                      <a:pt x="11881" y="2474"/>
                    </a:lnTo>
                    <a:lnTo>
                      <a:pt x="11923" y="2507"/>
                    </a:lnTo>
                    <a:lnTo>
                      <a:pt x="11969" y="2549"/>
                    </a:lnTo>
                    <a:lnTo>
                      <a:pt x="12015" y="2599"/>
                    </a:lnTo>
                    <a:lnTo>
                      <a:pt x="12061" y="2652"/>
                    </a:lnTo>
                    <a:lnTo>
                      <a:pt x="12107" y="2711"/>
                    </a:lnTo>
                    <a:lnTo>
                      <a:pt x="12161" y="2799"/>
                    </a:lnTo>
                    <a:lnTo>
                      <a:pt x="12203" y="2874"/>
                    </a:lnTo>
                    <a:lnTo>
                      <a:pt x="12236" y="2945"/>
                    </a:lnTo>
                    <a:lnTo>
                      <a:pt x="12261" y="3008"/>
                    </a:lnTo>
                    <a:lnTo>
                      <a:pt x="12278" y="3058"/>
                    </a:lnTo>
                    <a:lnTo>
                      <a:pt x="12291" y="3103"/>
                    </a:lnTo>
                    <a:lnTo>
                      <a:pt x="12299" y="3141"/>
                    </a:lnTo>
                    <a:lnTo>
                      <a:pt x="12303" y="3166"/>
                    </a:lnTo>
                    <a:lnTo>
                      <a:pt x="12303" y="3183"/>
                    </a:lnTo>
                    <a:lnTo>
                      <a:pt x="12303" y="3187"/>
                    </a:lnTo>
                    <a:lnTo>
                      <a:pt x="12312" y="3191"/>
                    </a:lnTo>
                    <a:lnTo>
                      <a:pt x="12336" y="3212"/>
                    </a:lnTo>
                    <a:lnTo>
                      <a:pt x="12374" y="3246"/>
                    </a:lnTo>
                    <a:lnTo>
                      <a:pt x="12420" y="3291"/>
                    </a:lnTo>
                    <a:lnTo>
                      <a:pt x="12475" y="3346"/>
                    </a:lnTo>
                    <a:lnTo>
                      <a:pt x="12533" y="3412"/>
                    </a:lnTo>
                    <a:lnTo>
                      <a:pt x="12588" y="3487"/>
                    </a:lnTo>
                    <a:lnTo>
                      <a:pt x="12641" y="3571"/>
                    </a:lnTo>
                    <a:lnTo>
                      <a:pt x="12688" y="3662"/>
                    </a:lnTo>
                    <a:lnTo>
                      <a:pt x="12721" y="3762"/>
                    </a:lnTo>
                    <a:lnTo>
                      <a:pt x="12741" y="3850"/>
                    </a:lnTo>
                    <a:lnTo>
                      <a:pt x="12755" y="3938"/>
                    </a:lnTo>
                    <a:lnTo>
                      <a:pt x="12759" y="4021"/>
                    </a:lnTo>
                    <a:lnTo>
                      <a:pt x="12759" y="4104"/>
                    </a:lnTo>
                    <a:lnTo>
                      <a:pt x="12755" y="4180"/>
                    </a:lnTo>
                    <a:lnTo>
                      <a:pt x="12755" y="4255"/>
                    </a:lnTo>
                    <a:lnTo>
                      <a:pt x="12755" y="4325"/>
                    </a:lnTo>
                    <a:lnTo>
                      <a:pt x="12767" y="4389"/>
                    </a:lnTo>
                    <a:lnTo>
                      <a:pt x="12784" y="4451"/>
                    </a:lnTo>
                    <a:lnTo>
                      <a:pt x="12817" y="4505"/>
                    </a:lnTo>
                    <a:lnTo>
                      <a:pt x="12876" y="4588"/>
                    </a:lnTo>
                    <a:lnTo>
                      <a:pt x="12921" y="4668"/>
                    </a:lnTo>
                    <a:lnTo>
                      <a:pt x="12959" y="4747"/>
                    </a:lnTo>
                    <a:lnTo>
                      <a:pt x="12984" y="4823"/>
                    </a:lnTo>
                    <a:lnTo>
                      <a:pt x="13005" y="4901"/>
                    </a:lnTo>
                    <a:lnTo>
                      <a:pt x="13017" y="4981"/>
                    </a:lnTo>
                    <a:lnTo>
                      <a:pt x="13022" y="5064"/>
                    </a:lnTo>
                    <a:lnTo>
                      <a:pt x="13026" y="5159"/>
                    </a:lnTo>
                    <a:lnTo>
                      <a:pt x="13026" y="5260"/>
                    </a:lnTo>
                    <a:lnTo>
                      <a:pt x="13026" y="5376"/>
                    </a:lnTo>
                    <a:lnTo>
                      <a:pt x="13030" y="5398"/>
                    </a:lnTo>
                    <a:lnTo>
                      <a:pt x="13034" y="5419"/>
                    </a:lnTo>
                    <a:lnTo>
                      <a:pt x="13039" y="5439"/>
                    </a:lnTo>
                    <a:lnTo>
                      <a:pt x="13047" y="5456"/>
                    </a:lnTo>
                    <a:lnTo>
                      <a:pt x="13056" y="5481"/>
                    </a:lnTo>
                    <a:lnTo>
                      <a:pt x="13064" y="5507"/>
                    </a:lnTo>
                    <a:lnTo>
                      <a:pt x="13072" y="5536"/>
                    </a:lnTo>
                    <a:lnTo>
                      <a:pt x="13076" y="5573"/>
                    </a:lnTo>
                    <a:lnTo>
                      <a:pt x="13080" y="5614"/>
                    </a:lnTo>
                    <a:lnTo>
                      <a:pt x="13080" y="5669"/>
                    </a:lnTo>
                    <a:lnTo>
                      <a:pt x="13076" y="5710"/>
                    </a:lnTo>
                    <a:lnTo>
                      <a:pt x="13072" y="5744"/>
                    </a:lnTo>
                    <a:lnTo>
                      <a:pt x="13068" y="5769"/>
                    </a:lnTo>
                    <a:lnTo>
                      <a:pt x="13060" y="5790"/>
                    </a:lnTo>
                    <a:lnTo>
                      <a:pt x="13051" y="5810"/>
                    </a:lnTo>
                    <a:lnTo>
                      <a:pt x="13047" y="5831"/>
                    </a:lnTo>
                    <a:lnTo>
                      <a:pt x="13043" y="5857"/>
                    </a:lnTo>
                    <a:lnTo>
                      <a:pt x="13039" y="5886"/>
                    </a:lnTo>
                    <a:lnTo>
                      <a:pt x="13039" y="5919"/>
                    </a:lnTo>
                    <a:lnTo>
                      <a:pt x="13043" y="5965"/>
                    </a:lnTo>
                    <a:lnTo>
                      <a:pt x="13056" y="6165"/>
                    </a:lnTo>
                    <a:lnTo>
                      <a:pt x="13047" y="6332"/>
                    </a:lnTo>
                    <a:lnTo>
                      <a:pt x="13022" y="6474"/>
                    </a:lnTo>
                    <a:lnTo>
                      <a:pt x="12988" y="6587"/>
                    </a:lnTo>
                    <a:lnTo>
                      <a:pt x="12951" y="6678"/>
                    </a:lnTo>
                    <a:lnTo>
                      <a:pt x="12905" y="6745"/>
                    </a:lnTo>
                    <a:lnTo>
                      <a:pt x="12863" y="6795"/>
                    </a:lnTo>
                    <a:lnTo>
                      <a:pt x="12829" y="6828"/>
                    </a:lnTo>
                    <a:lnTo>
                      <a:pt x="12805" y="6845"/>
                    </a:lnTo>
                    <a:lnTo>
                      <a:pt x="12796" y="6849"/>
                    </a:lnTo>
                    <a:lnTo>
                      <a:pt x="12796" y="6992"/>
                    </a:lnTo>
                    <a:lnTo>
                      <a:pt x="12780" y="7108"/>
                    </a:lnTo>
                    <a:lnTo>
                      <a:pt x="12750" y="7203"/>
                    </a:lnTo>
                    <a:lnTo>
                      <a:pt x="12713" y="7279"/>
                    </a:lnTo>
                    <a:lnTo>
                      <a:pt x="12667" y="7342"/>
                    </a:lnTo>
                    <a:lnTo>
                      <a:pt x="12616" y="7387"/>
                    </a:lnTo>
                    <a:lnTo>
                      <a:pt x="12562" y="7425"/>
                    </a:lnTo>
                    <a:lnTo>
                      <a:pt x="12504" y="7459"/>
                    </a:lnTo>
                    <a:lnTo>
                      <a:pt x="12449" y="7488"/>
                    </a:lnTo>
                    <a:lnTo>
                      <a:pt x="12399" y="7517"/>
                    </a:lnTo>
                    <a:lnTo>
                      <a:pt x="12345" y="7545"/>
                    </a:lnTo>
                    <a:lnTo>
                      <a:pt x="12291" y="7567"/>
                    </a:lnTo>
                    <a:lnTo>
                      <a:pt x="12232" y="7584"/>
                    </a:lnTo>
                    <a:lnTo>
                      <a:pt x="12177" y="7596"/>
                    </a:lnTo>
                    <a:lnTo>
                      <a:pt x="12124" y="7600"/>
                    </a:lnTo>
                    <a:lnTo>
                      <a:pt x="12077" y="7604"/>
                    </a:lnTo>
                    <a:lnTo>
                      <a:pt x="12036" y="7609"/>
                    </a:lnTo>
                    <a:lnTo>
                      <a:pt x="12002" y="7609"/>
                    </a:lnTo>
                    <a:lnTo>
                      <a:pt x="11981" y="7609"/>
                    </a:lnTo>
                    <a:lnTo>
                      <a:pt x="11977" y="7609"/>
                    </a:lnTo>
                    <a:lnTo>
                      <a:pt x="11969" y="7621"/>
                    </a:lnTo>
                    <a:lnTo>
                      <a:pt x="11940" y="7654"/>
                    </a:lnTo>
                    <a:lnTo>
                      <a:pt x="11889" y="7700"/>
                    </a:lnTo>
                    <a:lnTo>
                      <a:pt x="11814" y="7754"/>
                    </a:lnTo>
                    <a:lnTo>
                      <a:pt x="11713" y="7809"/>
                    </a:lnTo>
                    <a:lnTo>
                      <a:pt x="11584" y="7854"/>
                    </a:lnTo>
                    <a:lnTo>
                      <a:pt x="11425" y="7892"/>
                    </a:lnTo>
                    <a:lnTo>
                      <a:pt x="11229" y="7913"/>
                    </a:lnTo>
                    <a:lnTo>
                      <a:pt x="10995" y="7909"/>
                    </a:lnTo>
                    <a:lnTo>
                      <a:pt x="10719" y="7871"/>
                    </a:lnTo>
                    <a:lnTo>
                      <a:pt x="10715" y="7875"/>
                    </a:lnTo>
                    <a:lnTo>
                      <a:pt x="10699" y="7883"/>
                    </a:lnTo>
                    <a:lnTo>
                      <a:pt x="10669" y="7892"/>
                    </a:lnTo>
                    <a:lnTo>
                      <a:pt x="10636" y="7905"/>
                    </a:lnTo>
                    <a:lnTo>
                      <a:pt x="10598" y="7913"/>
                    </a:lnTo>
                    <a:lnTo>
                      <a:pt x="10556" y="7926"/>
                    </a:lnTo>
                    <a:lnTo>
                      <a:pt x="10511" y="7934"/>
                    </a:lnTo>
                    <a:lnTo>
                      <a:pt x="10464" y="7938"/>
                    </a:lnTo>
                    <a:lnTo>
                      <a:pt x="10419" y="7934"/>
                    </a:lnTo>
                    <a:lnTo>
                      <a:pt x="10376" y="7926"/>
                    </a:lnTo>
                    <a:lnTo>
                      <a:pt x="10368" y="7934"/>
                    </a:lnTo>
                    <a:lnTo>
                      <a:pt x="10347" y="7959"/>
                    </a:lnTo>
                    <a:lnTo>
                      <a:pt x="10314" y="7996"/>
                    </a:lnTo>
                    <a:lnTo>
                      <a:pt x="10272" y="8043"/>
                    </a:lnTo>
                    <a:lnTo>
                      <a:pt x="10222" y="8092"/>
                    </a:lnTo>
                    <a:lnTo>
                      <a:pt x="10163" y="8147"/>
                    </a:lnTo>
                    <a:lnTo>
                      <a:pt x="10096" y="8205"/>
                    </a:lnTo>
                    <a:lnTo>
                      <a:pt x="10025" y="8255"/>
                    </a:lnTo>
                    <a:lnTo>
                      <a:pt x="9951" y="8297"/>
                    </a:lnTo>
                    <a:lnTo>
                      <a:pt x="9875" y="8330"/>
                    </a:lnTo>
                    <a:lnTo>
                      <a:pt x="9791" y="8355"/>
                    </a:lnTo>
                    <a:lnTo>
                      <a:pt x="9712" y="8372"/>
                    </a:lnTo>
                    <a:lnTo>
                      <a:pt x="9632" y="8385"/>
                    </a:lnTo>
                    <a:lnTo>
                      <a:pt x="9553" y="8389"/>
                    </a:lnTo>
                    <a:lnTo>
                      <a:pt x="9478" y="8393"/>
                    </a:lnTo>
                    <a:lnTo>
                      <a:pt x="9407" y="8389"/>
                    </a:lnTo>
                    <a:lnTo>
                      <a:pt x="9344" y="8385"/>
                    </a:lnTo>
                    <a:lnTo>
                      <a:pt x="9290" y="8376"/>
                    </a:lnTo>
                    <a:lnTo>
                      <a:pt x="9248" y="8372"/>
                    </a:lnTo>
                    <a:lnTo>
                      <a:pt x="9215" y="8364"/>
                    </a:lnTo>
                    <a:lnTo>
                      <a:pt x="9198" y="8364"/>
                    </a:lnTo>
                    <a:lnTo>
                      <a:pt x="9152" y="8372"/>
                    </a:lnTo>
                    <a:lnTo>
                      <a:pt x="9080" y="8376"/>
                    </a:lnTo>
                    <a:lnTo>
                      <a:pt x="8993" y="8385"/>
                    </a:lnTo>
                    <a:lnTo>
                      <a:pt x="8892" y="8393"/>
                    </a:lnTo>
                    <a:lnTo>
                      <a:pt x="8784" y="8405"/>
                    </a:lnTo>
                    <a:lnTo>
                      <a:pt x="8671" y="8414"/>
                    </a:lnTo>
                    <a:lnTo>
                      <a:pt x="8563" y="8418"/>
                    </a:lnTo>
                    <a:lnTo>
                      <a:pt x="8467" y="8426"/>
                    </a:lnTo>
                    <a:lnTo>
                      <a:pt x="8379" y="8426"/>
                    </a:lnTo>
                    <a:lnTo>
                      <a:pt x="8371" y="8434"/>
                    </a:lnTo>
                    <a:lnTo>
                      <a:pt x="8346" y="8459"/>
                    </a:lnTo>
                    <a:lnTo>
                      <a:pt x="8303" y="8493"/>
                    </a:lnTo>
                    <a:lnTo>
                      <a:pt x="8240" y="8539"/>
                    </a:lnTo>
                    <a:lnTo>
                      <a:pt x="8166" y="8589"/>
                    </a:lnTo>
                    <a:lnTo>
                      <a:pt x="8066" y="8647"/>
                    </a:lnTo>
                    <a:lnTo>
                      <a:pt x="7948" y="8706"/>
                    </a:lnTo>
                    <a:lnTo>
                      <a:pt x="7806" y="8764"/>
                    </a:lnTo>
                    <a:lnTo>
                      <a:pt x="7639" y="8819"/>
                    </a:lnTo>
                    <a:lnTo>
                      <a:pt x="7451" y="8864"/>
                    </a:lnTo>
                    <a:lnTo>
                      <a:pt x="7259" y="8901"/>
                    </a:lnTo>
                    <a:lnTo>
                      <a:pt x="7087" y="8922"/>
                    </a:lnTo>
                    <a:lnTo>
                      <a:pt x="6942" y="8931"/>
                    </a:lnTo>
                    <a:lnTo>
                      <a:pt x="6811" y="8926"/>
                    </a:lnTo>
                    <a:lnTo>
                      <a:pt x="6703" y="8914"/>
                    </a:lnTo>
                    <a:lnTo>
                      <a:pt x="6611" y="8897"/>
                    </a:lnTo>
                    <a:lnTo>
                      <a:pt x="6535" y="8876"/>
                    </a:lnTo>
                    <a:lnTo>
                      <a:pt x="6473" y="8856"/>
                    </a:lnTo>
                    <a:lnTo>
                      <a:pt x="6423" y="8831"/>
                    </a:lnTo>
                    <a:lnTo>
                      <a:pt x="6386" y="8809"/>
                    </a:lnTo>
                    <a:lnTo>
                      <a:pt x="6373" y="8809"/>
                    </a:lnTo>
                    <a:lnTo>
                      <a:pt x="6343" y="8801"/>
                    </a:lnTo>
                    <a:lnTo>
                      <a:pt x="6302" y="8789"/>
                    </a:lnTo>
                    <a:lnTo>
                      <a:pt x="6243" y="8768"/>
                    </a:lnTo>
                    <a:lnTo>
                      <a:pt x="6176" y="8735"/>
                    </a:lnTo>
                    <a:lnTo>
                      <a:pt x="6101" y="8693"/>
                    </a:lnTo>
                    <a:lnTo>
                      <a:pt x="6022" y="8643"/>
                    </a:lnTo>
                    <a:lnTo>
                      <a:pt x="5934" y="8576"/>
                    </a:lnTo>
                    <a:lnTo>
                      <a:pt x="5850" y="8493"/>
                    </a:lnTo>
                    <a:lnTo>
                      <a:pt x="5767" y="8393"/>
                    </a:lnTo>
                    <a:close/>
                  </a:path>
                </a:pathLst>
              </a:custGeom>
              <a:solidFill>
                <a:srgbClr val="FFCB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96" name="Freeform 72"/>
              <p:cNvSpPr>
                <a:spLocks/>
              </p:cNvSpPr>
              <p:nvPr/>
            </p:nvSpPr>
            <p:spPr bwMode="auto">
              <a:xfrm>
                <a:off x="1544" y="1891"/>
                <a:ext cx="17" cy="23"/>
              </a:xfrm>
              <a:custGeom>
                <a:avLst/>
                <a:gdLst>
                  <a:gd name="T0" fmla="*/ 16 w 547"/>
                  <a:gd name="T1" fmla="*/ 467 h 731"/>
                  <a:gd name="T2" fmla="*/ 25 w 547"/>
                  <a:gd name="T3" fmla="*/ 434 h 731"/>
                  <a:gd name="T4" fmla="*/ 37 w 547"/>
                  <a:gd name="T5" fmla="*/ 401 h 731"/>
                  <a:gd name="T6" fmla="*/ 53 w 547"/>
                  <a:gd name="T7" fmla="*/ 376 h 731"/>
                  <a:gd name="T8" fmla="*/ 70 w 547"/>
                  <a:gd name="T9" fmla="*/ 350 h 731"/>
                  <a:gd name="T10" fmla="*/ 92 w 547"/>
                  <a:gd name="T11" fmla="*/ 330 h 731"/>
                  <a:gd name="T12" fmla="*/ 112 w 547"/>
                  <a:gd name="T13" fmla="*/ 309 h 731"/>
                  <a:gd name="T14" fmla="*/ 129 w 547"/>
                  <a:gd name="T15" fmla="*/ 288 h 731"/>
                  <a:gd name="T16" fmla="*/ 145 w 547"/>
                  <a:gd name="T17" fmla="*/ 268 h 731"/>
                  <a:gd name="T18" fmla="*/ 158 w 547"/>
                  <a:gd name="T19" fmla="*/ 246 h 731"/>
                  <a:gd name="T20" fmla="*/ 166 w 547"/>
                  <a:gd name="T21" fmla="*/ 221 h 731"/>
                  <a:gd name="T22" fmla="*/ 166 w 547"/>
                  <a:gd name="T23" fmla="*/ 196 h 731"/>
                  <a:gd name="T24" fmla="*/ 162 w 547"/>
                  <a:gd name="T25" fmla="*/ 176 h 731"/>
                  <a:gd name="T26" fmla="*/ 150 w 547"/>
                  <a:gd name="T27" fmla="*/ 155 h 731"/>
                  <a:gd name="T28" fmla="*/ 133 w 547"/>
                  <a:gd name="T29" fmla="*/ 133 h 731"/>
                  <a:gd name="T30" fmla="*/ 112 w 547"/>
                  <a:gd name="T31" fmla="*/ 117 h 731"/>
                  <a:gd name="T32" fmla="*/ 96 w 547"/>
                  <a:gd name="T33" fmla="*/ 104 h 731"/>
                  <a:gd name="T34" fmla="*/ 75 w 547"/>
                  <a:gd name="T35" fmla="*/ 92 h 731"/>
                  <a:gd name="T36" fmla="*/ 62 w 547"/>
                  <a:gd name="T37" fmla="*/ 84 h 731"/>
                  <a:gd name="T38" fmla="*/ 49 w 547"/>
                  <a:gd name="T39" fmla="*/ 75 h 731"/>
                  <a:gd name="T40" fmla="*/ 45 w 547"/>
                  <a:gd name="T41" fmla="*/ 75 h 731"/>
                  <a:gd name="T42" fmla="*/ 96 w 547"/>
                  <a:gd name="T43" fmla="*/ 96 h 731"/>
                  <a:gd name="T44" fmla="*/ 145 w 547"/>
                  <a:gd name="T45" fmla="*/ 108 h 731"/>
                  <a:gd name="T46" fmla="*/ 200 w 547"/>
                  <a:gd name="T47" fmla="*/ 113 h 731"/>
                  <a:gd name="T48" fmla="*/ 250 w 547"/>
                  <a:gd name="T49" fmla="*/ 108 h 731"/>
                  <a:gd name="T50" fmla="*/ 305 w 547"/>
                  <a:gd name="T51" fmla="*/ 100 h 731"/>
                  <a:gd name="T52" fmla="*/ 354 w 547"/>
                  <a:gd name="T53" fmla="*/ 88 h 731"/>
                  <a:gd name="T54" fmla="*/ 405 w 547"/>
                  <a:gd name="T55" fmla="*/ 71 h 731"/>
                  <a:gd name="T56" fmla="*/ 455 w 547"/>
                  <a:gd name="T57" fmla="*/ 51 h 731"/>
                  <a:gd name="T58" fmla="*/ 501 w 547"/>
                  <a:gd name="T59" fmla="*/ 26 h 731"/>
                  <a:gd name="T60" fmla="*/ 547 w 547"/>
                  <a:gd name="T61" fmla="*/ 0 h 731"/>
                  <a:gd name="T62" fmla="*/ 509 w 547"/>
                  <a:gd name="T63" fmla="*/ 30 h 731"/>
                  <a:gd name="T64" fmla="*/ 451 w 547"/>
                  <a:gd name="T65" fmla="*/ 67 h 731"/>
                  <a:gd name="T66" fmla="*/ 376 w 547"/>
                  <a:gd name="T67" fmla="*/ 121 h 731"/>
                  <a:gd name="T68" fmla="*/ 296 w 547"/>
                  <a:gd name="T69" fmla="*/ 184 h 731"/>
                  <a:gd name="T70" fmla="*/ 217 w 547"/>
                  <a:gd name="T71" fmla="*/ 255 h 731"/>
                  <a:gd name="T72" fmla="*/ 141 w 547"/>
                  <a:gd name="T73" fmla="*/ 334 h 731"/>
                  <a:gd name="T74" fmla="*/ 75 w 547"/>
                  <a:gd name="T75" fmla="*/ 426 h 731"/>
                  <a:gd name="T76" fmla="*/ 29 w 547"/>
                  <a:gd name="T77" fmla="*/ 522 h 731"/>
                  <a:gd name="T78" fmla="*/ 8 w 547"/>
                  <a:gd name="T79" fmla="*/ 626 h 731"/>
                  <a:gd name="T80" fmla="*/ 16 w 547"/>
                  <a:gd name="T81" fmla="*/ 731 h 731"/>
                  <a:gd name="T82" fmla="*/ 12 w 547"/>
                  <a:gd name="T83" fmla="*/ 731 h 731"/>
                  <a:gd name="T84" fmla="*/ 12 w 547"/>
                  <a:gd name="T85" fmla="*/ 726 h 731"/>
                  <a:gd name="T86" fmla="*/ 8 w 547"/>
                  <a:gd name="T87" fmla="*/ 718 h 731"/>
                  <a:gd name="T88" fmla="*/ 4 w 547"/>
                  <a:gd name="T89" fmla="*/ 705 h 731"/>
                  <a:gd name="T90" fmla="*/ 0 w 547"/>
                  <a:gd name="T91" fmla="*/ 684 h 731"/>
                  <a:gd name="T92" fmla="*/ 0 w 547"/>
                  <a:gd name="T93" fmla="*/ 659 h 731"/>
                  <a:gd name="T94" fmla="*/ 0 w 547"/>
                  <a:gd name="T95" fmla="*/ 626 h 731"/>
                  <a:gd name="T96" fmla="*/ 0 w 547"/>
                  <a:gd name="T97" fmla="*/ 580 h 731"/>
                  <a:gd name="T98" fmla="*/ 8 w 547"/>
                  <a:gd name="T99" fmla="*/ 530 h 731"/>
                  <a:gd name="T100" fmla="*/ 16 w 547"/>
                  <a:gd name="T101" fmla="*/ 46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47" h="731">
                    <a:moveTo>
                      <a:pt x="16" y="467"/>
                    </a:moveTo>
                    <a:lnTo>
                      <a:pt x="25" y="434"/>
                    </a:lnTo>
                    <a:lnTo>
                      <a:pt x="37" y="401"/>
                    </a:lnTo>
                    <a:lnTo>
                      <a:pt x="53" y="376"/>
                    </a:lnTo>
                    <a:lnTo>
                      <a:pt x="70" y="350"/>
                    </a:lnTo>
                    <a:lnTo>
                      <a:pt x="92" y="330"/>
                    </a:lnTo>
                    <a:lnTo>
                      <a:pt x="112" y="309"/>
                    </a:lnTo>
                    <a:lnTo>
                      <a:pt x="129" y="288"/>
                    </a:lnTo>
                    <a:lnTo>
                      <a:pt x="145" y="268"/>
                    </a:lnTo>
                    <a:lnTo>
                      <a:pt x="158" y="246"/>
                    </a:lnTo>
                    <a:lnTo>
                      <a:pt x="166" y="221"/>
                    </a:lnTo>
                    <a:lnTo>
                      <a:pt x="166" y="196"/>
                    </a:lnTo>
                    <a:lnTo>
                      <a:pt x="162" y="176"/>
                    </a:lnTo>
                    <a:lnTo>
                      <a:pt x="150" y="155"/>
                    </a:lnTo>
                    <a:lnTo>
                      <a:pt x="133" y="133"/>
                    </a:lnTo>
                    <a:lnTo>
                      <a:pt x="112" y="117"/>
                    </a:lnTo>
                    <a:lnTo>
                      <a:pt x="96" y="104"/>
                    </a:lnTo>
                    <a:lnTo>
                      <a:pt x="75" y="92"/>
                    </a:lnTo>
                    <a:lnTo>
                      <a:pt x="62" y="84"/>
                    </a:lnTo>
                    <a:lnTo>
                      <a:pt x="49" y="75"/>
                    </a:lnTo>
                    <a:lnTo>
                      <a:pt x="45" y="75"/>
                    </a:lnTo>
                    <a:lnTo>
                      <a:pt x="96" y="96"/>
                    </a:lnTo>
                    <a:lnTo>
                      <a:pt x="145" y="108"/>
                    </a:lnTo>
                    <a:lnTo>
                      <a:pt x="200" y="113"/>
                    </a:lnTo>
                    <a:lnTo>
                      <a:pt x="250" y="108"/>
                    </a:lnTo>
                    <a:lnTo>
                      <a:pt x="305" y="100"/>
                    </a:lnTo>
                    <a:lnTo>
                      <a:pt x="354" y="88"/>
                    </a:lnTo>
                    <a:lnTo>
                      <a:pt x="405" y="71"/>
                    </a:lnTo>
                    <a:lnTo>
                      <a:pt x="455" y="51"/>
                    </a:lnTo>
                    <a:lnTo>
                      <a:pt x="501" y="26"/>
                    </a:lnTo>
                    <a:lnTo>
                      <a:pt x="547" y="0"/>
                    </a:lnTo>
                    <a:lnTo>
                      <a:pt x="509" y="30"/>
                    </a:lnTo>
                    <a:lnTo>
                      <a:pt x="451" y="67"/>
                    </a:lnTo>
                    <a:lnTo>
                      <a:pt x="376" y="121"/>
                    </a:lnTo>
                    <a:lnTo>
                      <a:pt x="296" y="184"/>
                    </a:lnTo>
                    <a:lnTo>
                      <a:pt x="217" y="255"/>
                    </a:lnTo>
                    <a:lnTo>
                      <a:pt x="141" y="334"/>
                    </a:lnTo>
                    <a:lnTo>
                      <a:pt x="75" y="426"/>
                    </a:lnTo>
                    <a:lnTo>
                      <a:pt x="29" y="522"/>
                    </a:lnTo>
                    <a:lnTo>
                      <a:pt x="8" y="626"/>
                    </a:lnTo>
                    <a:lnTo>
                      <a:pt x="16" y="731"/>
                    </a:lnTo>
                    <a:lnTo>
                      <a:pt x="12" y="731"/>
                    </a:lnTo>
                    <a:lnTo>
                      <a:pt x="12" y="726"/>
                    </a:lnTo>
                    <a:lnTo>
                      <a:pt x="8" y="718"/>
                    </a:lnTo>
                    <a:lnTo>
                      <a:pt x="4" y="705"/>
                    </a:lnTo>
                    <a:lnTo>
                      <a:pt x="0" y="684"/>
                    </a:lnTo>
                    <a:lnTo>
                      <a:pt x="0" y="659"/>
                    </a:lnTo>
                    <a:lnTo>
                      <a:pt x="0" y="626"/>
                    </a:lnTo>
                    <a:lnTo>
                      <a:pt x="0" y="580"/>
                    </a:lnTo>
                    <a:lnTo>
                      <a:pt x="8" y="530"/>
                    </a:lnTo>
                    <a:lnTo>
                      <a:pt x="16" y="467"/>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97" name="Freeform 73"/>
              <p:cNvSpPr>
                <a:spLocks/>
              </p:cNvSpPr>
              <p:nvPr/>
            </p:nvSpPr>
            <p:spPr bwMode="auto">
              <a:xfrm>
                <a:off x="1544" y="1891"/>
                <a:ext cx="17" cy="23"/>
              </a:xfrm>
              <a:custGeom>
                <a:avLst/>
                <a:gdLst>
                  <a:gd name="T0" fmla="*/ 16 w 547"/>
                  <a:gd name="T1" fmla="*/ 467 h 731"/>
                  <a:gd name="T2" fmla="*/ 25 w 547"/>
                  <a:gd name="T3" fmla="*/ 434 h 731"/>
                  <a:gd name="T4" fmla="*/ 37 w 547"/>
                  <a:gd name="T5" fmla="*/ 401 h 731"/>
                  <a:gd name="T6" fmla="*/ 53 w 547"/>
                  <a:gd name="T7" fmla="*/ 376 h 731"/>
                  <a:gd name="T8" fmla="*/ 70 w 547"/>
                  <a:gd name="T9" fmla="*/ 350 h 731"/>
                  <a:gd name="T10" fmla="*/ 92 w 547"/>
                  <a:gd name="T11" fmla="*/ 330 h 731"/>
                  <a:gd name="T12" fmla="*/ 112 w 547"/>
                  <a:gd name="T13" fmla="*/ 309 h 731"/>
                  <a:gd name="T14" fmla="*/ 129 w 547"/>
                  <a:gd name="T15" fmla="*/ 288 h 731"/>
                  <a:gd name="T16" fmla="*/ 145 w 547"/>
                  <a:gd name="T17" fmla="*/ 268 h 731"/>
                  <a:gd name="T18" fmla="*/ 158 w 547"/>
                  <a:gd name="T19" fmla="*/ 246 h 731"/>
                  <a:gd name="T20" fmla="*/ 166 w 547"/>
                  <a:gd name="T21" fmla="*/ 221 h 731"/>
                  <a:gd name="T22" fmla="*/ 166 w 547"/>
                  <a:gd name="T23" fmla="*/ 196 h 731"/>
                  <a:gd name="T24" fmla="*/ 162 w 547"/>
                  <a:gd name="T25" fmla="*/ 176 h 731"/>
                  <a:gd name="T26" fmla="*/ 150 w 547"/>
                  <a:gd name="T27" fmla="*/ 155 h 731"/>
                  <a:gd name="T28" fmla="*/ 133 w 547"/>
                  <a:gd name="T29" fmla="*/ 133 h 731"/>
                  <a:gd name="T30" fmla="*/ 112 w 547"/>
                  <a:gd name="T31" fmla="*/ 117 h 731"/>
                  <a:gd name="T32" fmla="*/ 96 w 547"/>
                  <a:gd name="T33" fmla="*/ 104 h 731"/>
                  <a:gd name="T34" fmla="*/ 75 w 547"/>
                  <a:gd name="T35" fmla="*/ 92 h 731"/>
                  <a:gd name="T36" fmla="*/ 62 w 547"/>
                  <a:gd name="T37" fmla="*/ 84 h 731"/>
                  <a:gd name="T38" fmla="*/ 49 w 547"/>
                  <a:gd name="T39" fmla="*/ 75 h 731"/>
                  <a:gd name="T40" fmla="*/ 45 w 547"/>
                  <a:gd name="T41" fmla="*/ 75 h 731"/>
                  <a:gd name="T42" fmla="*/ 96 w 547"/>
                  <a:gd name="T43" fmla="*/ 96 h 731"/>
                  <a:gd name="T44" fmla="*/ 145 w 547"/>
                  <a:gd name="T45" fmla="*/ 108 h 731"/>
                  <a:gd name="T46" fmla="*/ 200 w 547"/>
                  <a:gd name="T47" fmla="*/ 113 h 731"/>
                  <a:gd name="T48" fmla="*/ 250 w 547"/>
                  <a:gd name="T49" fmla="*/ 108 h 731"/>
                  <a:gd name="T50" fmla="*/ 305 w 547"/>
                  <a:gd name="T51" fmla="*/ 100 h 731"/>
                  <a:gd name="T52" fmla="*/ 354 w 547"/>
                  <a:gd name="T53" fmla="*/ 88 h 731"/>
                  <a:gd name="T54" fmla="*/ 405 w 547"/>
                  <a:gd name="T55" fmla="*/ 71 h 731"/>
                  <a:gd name="T56" fmla="*/ 455 w 547"/>
                  <a:gd name="T57" fmla="*/ 51 h 731"/>
                  <a:gd name="T58" fmla="*/ 501 w 547"/>
                  <a:gd name="T59" fmla="*/ 26 h 731"/>
                  <a:gd name="T60" fmla="*/ 547 w 547"/>
                  <a:gd name="T61" fmla="*/ 0 h 731"/>
                  <a:gd name="T62" fmla="*/ 509 w 547"/>
                  <a:gd name="T63" fmla="*/ 30 h 731"/>
                  <a:gd name="T64" fmla="*/ 451 w 547"/>
                  <a:gd name="T65" fmla="*/ 67 h 731"/>
                  <a:gd name="T66" fmla="*/ 376 w 547"/>
                  <a:gd name="T67" fmla="*/ 121 h 731"/>
                  <a:gd name="T68" fmla="*/ 296 w 547"/>
                  <a:gd name="T69" fmla="*/ 184 h 731"/>
                  <a:gd name="T70" fmla="*/ 217 w 547"/>
                  <a:gd name="T71" fmla="*/ 255 h 731"/>
                  <a:gd name="T72" fmla="*/ 141 w 547"/>
                  <a:gd name="T73" fmla="*/ 334 h 731"/>
                  <a:gd name="T74" fmla="*/ 75 w 547"/>
                  <a:gd name="T75" fmla="*/ 426 h 731"/>
                  <a:gd name="T76" fmla="*/ 29 w 547"/>
                  <a:gd name="T77" fmla="*/ 522 h 731"/>
                  <a:gd name="T78" fmla="*/ 8 w 547"/>
                  <a:gd name="T79" fmla="*/ 626 h 731"/>
                  <a:gd name="T80" fmla="*/ 16 w 547"/>
                  <a:gd name="T81" fmla="*/ 731 h 731"/>
                  <a:gd name="T82" fmla="*/ 12 w 547"/>
                  <a:gd name="T83" fmla="*/ 731 h 731"/>
                  <a:gd name="T84" fmla="*/ 12 w 547"/>
                  <a:gd name="T85" fmla="*/ 726 h 731"/>
                  <a:gd name="T86" fmla="*/ 8 w 547"/>
                  <a:gd name="T87" fmla="*/ 718 h 731"/>
                  <a:gd name="T88" fmla="*/ 4 w 547"/>
                  <a:gd name="T89" fmla="*/ 705 h 731"/>
                  <a:gd name="T90" fmla="*/ 0 w 547"/>
                  <a:gd name="T91" fmla="*/ 684 h 731"/>
                  <a:gd name="T92" fmla="*/ 0 w 547"/>
                  <a:gd name="T93" fmla="*/ 659 h 731"/>
                  <a:gd name="T94" fmla="*/ 0 w 547"/>
                  <a:gd name="T95" fmla="*/ 626 h 731"/>
                  <a:gd name="T96" fmla="*/ 0 w 547"/>
                  <a:gd name="T97" fmla="*/ 580 h 731"/>
                  <a:gd name="T98" fmla="*/ 8 w 547"/>
                  <a:gd name="T99" fmla="*/ 530 h 731"/>
                  <a:gd name="T100" fmla="*/ 16 w 547"/>
                  <a:gd name="T101" fmla="*/ 46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47" h="731">
                    <a:moveTo>
                      <a:pt x="16" y="467"/>
                    </a:moveTo>
                    <a:lnTo>
                      <a:pt x="25" y="434"/>
                    </a:lnTo>
                    <a:lnTo>
                      <a:pt x="37" y="401"/>
                    </a:lnTo>
                    <a:lnTo>
                      <a:pt x="53" y="376"/>
                    </a:lnTo>
                    <a:lnTo>
                      <a:pt x="70" y="350"/>
                    </a:lnTo>
                    <a:lnTo>
                      <a:pt x="92" y="330"/>
                    </a:lnTo>
                    <a:lnTo>
                      <a:pt x="112" y="309"/>
                    </a:lnTo>
                    <a:lnTo>
                      <a:pt x="129" y="288"/>
                    </a:lnTo>
                    <a:lnTo>
                      <a:pt x="145" y="268"/>
                    </a:lnTo>
                    <a:lnTo>
                      <a:pt x="158" y="246"/>
                    </a:lnTo>
                    <a:lnTo>
                      <a:pt x="166" y="221"/>
                    </a:lnTo>
                    <a:lnTo>
                      <a:pt x="166" y="196"/>
                    </a:lnTo>
                    <a:lnTo>
                      <a:pt x="162" y="176"/>
                    </a:lnTo>
                    <a:lnTo>
                      <a:pt x="150" y="155"/>
                    </a:lnTo>
                    <a:lnTo>
                      <a:pt x="133" y="133"/>
                    </a:lnTo>
                    <a:lnTo>
                      <a:pt x="112" y="117"/>
                    </a:lnTo>
                    <a:lnTo>
                      <a:pt x="96" y="104"/>
                    </a:lnTo>
                    <a:lnTo>
                      <a:pt x="75" y="92"/>
                    </a:lnTo>
                    <a:lnTo>
                      <a:pt x="62" y="84"/>
                    </a:lnTo>
                    <a:lnTo>
                      <a:pt x="49" y="75"/>
                    </a:lnTo>
                    <a:lnTo>
                      <a:pt x="45" y="75"/>
                    </a:lnTo>
                    <a:lnTo>
                      <a:pt x="96" y="96"/>
                    </a:lnTo>
                    <a:lnTo>
                      <a:pt x="145" y="108"/>
                    </a:lnTo>
                    <a:lnTo>
                      <a:pt x="200" y="113"/>
                    </a:lnTo>
                    <a:lnTo>
                      <a:pt x="250" y="108"/>
                    </a:lnTo>
                    <a:lnTo>
                      <a:pt x="305" y="100"/>
                    </a:lnTo>
                    <a:lnTo>
                      <a:pt x="354" y="88"/>
                    </a:lnTo>
                    <a:lnTo>
                      <a:pt x="405" y="71"/>
                    </a:lnTo>
                    <a:lnTo>
                      <a:pt x="455" y="51"/>
                    </a:lnTo>
                    <a:lnTo>
                      <a:pt x="501" y="26"/>
                    </a:lnTo>
                    <a:lnTo>
                      <a:pt x="547" y="0"/>
                    </a:lnTo>
                    <a:lnTo>
                      <a:pt x="509" y="30"/>
                    </a:lnTo>
                    <a:lnTo>
                      <a:pt x="451" y="67"/>
                    </a:lnTo>
                    <a:lnTo>
                      <a:pt x="376" y="121"/>
                    </a:lnTo>
                    <a:lnTo>
                      <a:pt x="296" y="184"/>
                    </a:lnTo>
                    <a:lnTo>
                      <a:pt x="217" y="255"/>
                    </a:lnTo>
                    <a:lnTo>
                      <a:pt x="141" y="334"/>
                    </a:lnTo>
                    <a:lnTo>
                      <a:pt x="75" y="426"/>
                    </a:lnTo>
                    <a:lnTo>
                      <a:pt x="29" y="522"/>
                    </a:lnTo>
                    <a:lnTo>
                      <a:pt x="8" y="626"/>
                    </a:lnTo>
                    <a:lnTo>
                      <a:pt x="16" y="731"/>
                    </a:lnTo>
                    <a:lnTo>
                      <a:pt x="12" y="731"/>
                    </a:lnTo>
                    <a:lnTo>
                      <a:pt x="12" y="726"/>
                    </a:lnTo>
                    <a:lnTo>
                      <a:pt x="8" y="718"/>
                    </a:lnTo>
                    <a:lnTo>
                      <a:pt x="4" y="705"/>
                    </a:lnTo>
                    <a:lnTo>
                      <a:pt x="0" y="684"/>
                    </a:lnTo>
                    <a:lnTo>
                      <a:pt x="0" y="659"/>
                    </a:lnTo>
                    <a:lnTo>
                      <a:pt x="0" y="626"/>
                    </a:lnTo>
                    <a:lnTo>
                      <a:pt x="0" y="580"/>
                    </a:lnTo>
                    <a:lnTo>
                      <a:pt x="8" y="530"/>
                    </a:lnTo>
                    <a:lnTo>
                      <a:pt x="16" y="467"/>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98" name="Freeform 74"/>
              <p:cNvSpPr>
                <a:spLocks/>
              </p:cNvSpPr>
              <p:nvPr/>
            </p:nvSpPr>
            <p:spPr bwMode="auto">
              <a:xfrm>
                <a:off x="1569" y="1888"/>
                <a:ext cx="25" cy="24"/>
              </a:xfrm>
              <a:custGeom>
                <a:avLst/>
                <a:gdLst>
                  <a:gd name="T0" fmla="*/ 22 w 795"/>
                  <a:gd name="T1" fmla="*/ 772 h 772"/>
                  <a:gd name="T2" fmla="*/ 18 w 795"/>
                  <a:gd name="T3" fmla="*/ 697 h 772"/>
                  <a:gd name="T4" fmla="*/ 30 w 795"/>
                  <a:gd name="T5" fmla="*/ 630 h 772"/>
                  <a:gd name="T6" fmla="*/ 51 w 795"/>
                  <a:gd name="T7" fmla="*/ 567 h 772"/>
                  <a:gd name="T8" fmla="*/ 80 w 795"/>
                  <a:gd name="T9" fmla="*/ 509 h 772"/>
                  <a:gd name="T10" fmla="*/ 122 w 795"/>
                  <a:gd name="T11" fmla="*/ 455 h 772"/>
                  <a:gd name="T12" fmla="*/ 167 w 795"/>
                  <a:gd name="T13" fmla="*/ 409 h 772"/>
                  <a:gd name="T14" fmla="*/ 226 w 795"/>
                  <a:gd name="T15" fmla="*/ 368 h 772"/>
                  <a:gd name="T16" fmla="*/ 284 w 795"/>
                  <a:gd name="T17" fmla="*/ 334 h 772"/>
                  <a:gd name="T18" fmla="*/ 351 w 795"/>
                  <a:gd name="T19" fmla="*/ 309 h 772"/>
                  <a:gd name="T20" fmla="*/ 418 w 795"/>
                  <a:gd name="T21" fmla="*/ 292 h 772"/>
                  <a:gd name="T22" fmla="*/ 427 w 795"/>
                  <a:gd name="T23" fmla="*/ 288 h 772"/>
                  <a:gd name="T24" fmla="*/ 452 w 795"/>
                  <a:gd name="T25" fmla="*/ 284 h 772"/>
                  <a:gd name="T26" fmla="*/ 486 w 795"/>
                  <a:gd name="T27" fmla="*/ 280 h 772"/>
                  <a:gd name="T28" fmla="*/ 531 w 795"/>
                  <a:gd name="T29" fmla="*/ 272 h 772"/>
                  <a:gd name="T30" fmla="*/ 582 w 795"/>
                  <a:gd name="T31" fmla="*/ 259 h 772"/>
                  <a:gd name="T32" fmla="*/ 631 w 795"/>
                  <a:gd name="T33" fmla="*/ 243 h 772"/>
                  <a:gd name="T34" fmla="*/ 682 w 795"/>
                  <a:gd name="T35" fmla="*/ 221 h 772"/>
                  <a:gd name="T36" fmla="*/ 727 w 795"/>
                  <a:gd name="T37" fmla="*/ 200 h 772"/>
                  <a:gd name="T38" fmla="*/ 766 w 795"/>
                  <a:gd name="T39" fmla="*/ 176 h 772"/>
                  <a:gd name="T40" fmla="*/ 795 w 795"/>
                  <a:gd name="T41" fmla="*/ 147 h 772"/>
                  <a:gd name="T42" fmla="*/ 756 w 795"/>
                  <a:gd name="T43" fmla="*/ 180 h 772"/>
                  <a:gd name="T44" fmla="*/ 703 w 795"/>
                  <a:gd name="T45" fmla="*/ 204 h 772"/>
                  <a:gd name="T46" fmla="*/ 635 w 795"/>
                  <a:gd name="T47" fmla="*/ 217 h 772"/>
                  <a:gd name="T48" fmla="*/ 556 w 795"/>
                  <a:gd name="T49" fmla="*/ 221 h 772"/>
                  <a:gd name="T50" fmla="*/ 468 w 795"/>
                  <a:gd name="T51" fmla="*/ 217 h 772"/>
                  <a:gd name="T52" fmla="*/ 384 w 795"/>
                  <a:gd name="T53" fmla="*/ 196 h 772"/>
                  <a:gd name="T54" fmla="*/ 298 w 795"/>
                  <a:gd name="T55" fmla="*/ 167 h 772"/>
                  <a:gd name="T56" fmla="*/ 218 w 795"/>
                  <a:gd name="T57" fmla="*/ 126 h 772"/>
                  <a:gd name="T58" fmla="*/ 151 w 795"/>
                  <a:gd name="T59" fmla="*/ 67 h 772"/>
                  <a:gd name="T60" fmla="*/ 92 w 795"/>
                  <a:gd name="T61" fmla="*/ 0 h 772"/>
                  <a:gd name="T62" fmla="*/ 96 w 795"/>
                  <a:gd name="T63" fmla="*/ 0 h 772"/>
                  <a:gd name="T64" fmla="*/ 96 w 795"/>
                  <a:gd name="T65" fmla="*/ 13 h 772"/>
                  <a:gd name="T66" fmla="*/ 104 w 795"/>
                  <a:gd name="T67" fmla="*/ 26 h 772"/>
                  <a:gd name="T68" fmla="*/ 109 w 795"/>
                  <a:gd name="T69" fmla="*/ 42 h 772"/>
                  <a:gd name="T70" fmla="*/ 118 w 795"/>
                  <a:gd name="T71" fmla="*/ 59 h 772"/>
                  <a:gd name="T72" fmla="*/ 130 w 795"/>
                  <a:gd name="T73" fmla="*/ 79 h 772"/>
                  <a:gd name="T74" fmla="*/ 138 w 795"/>
                  <a:gd name="T75" fmla="*/ 100 h 772"/>
                  <a:gd name="T76" fmla="*/ 155 w 795"/>
                  <a:gd name="T77" fmla="*/ 122 h 772"/>
                  <a:gd name="T78" fmla="*/ 167 w 795"/>
                  <a:gd name="T79" fmla="*/ 138 h 772"/>
                  <a:gd name="T80" fmla="*/ 184 w 795"/>
                  <a:gd name="T81" fmla="*/ 155 h 772"/>
                  <a:gd name="T82" fmla="*/ 196 w 795"/>
                  <a:gd name="T83" fmla="*/ 171 h 772"/>
                  <a:gd name="T84" fmla="*/ 210 w 795"/>
                  <a:gd name="T85" fmla="*/ 188 h 772"/>
                  <a:gd name="T86" fmla="*/ 222 w 795"/>
                  <a:gd name="T87" fmla="*/ 204 h 772"/>
                  <a:gd name="T88" fmla="*/ 226 w 795"/>
                  <a:gd name="T89" fmla="*/ 225 h 772"/>
                  <a:gd name="T90" fmla="*/ 230 w 795"/>
                  <a:gd name="T91" fmla="*/ 247 h 772"/>
                  <a:gd name="T92" fmla="*/ 230 w 795"/>
                  <a:gd name="T93" fmla="*/ 267 h 772"/>
                  <a:gd name="T94" fmla="*/ 230 w 795"/>
                  <a:gd name="T95" fmla="*/ 284 h 772"/>
                  <a:gd name="T96" fmla="*/ 222 w 795"/>
                  <a:gd name="T97" fmla="*/ 305 h 772"/>
                  <a:gd name="T98" fmla="*/ 206 w 795"/>
                  <a:gd name="T99" fmla="*/ 321 h 772"/>
                  <a:gd name="T100" fmla="*/ 188 w 795"/>
                  <a:gd name="T101" fmla="*/ 338 h 772"/>
                  <a:gd name="T102" fmla="*/ 118 w 795"/>
                  <a:gd name="T103" fmla="*/ 397 h 772"/>
                  <a:gd name="T104" fmla="*/ 63 w 795"/>
                  <a:gd name="T105" fmla="*/ 459 h 772"/>
                  <a:gd name="T106" fmla="*/ 30 w 795"/>
                  <a:gd name="T107" fmla="*/ 518 h 772"/>
                  <a:gd name="T108" fmla="*/ 8 w 795"/>
                  <a:gd name="T109" fmla="*/ 571 h 772"/>
                  <a:gd name="T110" fmla="*/ 0 w 795"/>
                  <a:gd name="T111" fmla="*/ 626 h 772"/>
                  <a:gd name="T112" fmla="*/ 0 w 795"/>
                  <a:gd name="T113" fmla="*/ 676 h 772"/>
                  <a:gd name="T114" fmla="*/ 4 w 795"/>
                  <a:gd name="T115" fmla="*/ 714 h 772"/>
                  <a:gd name="T116" fmla="*/ 13 w 795"/>
                  <a:gd name="T117" fmla="*/ 743 h 772"/>
                  <a:gd name="T118" fmla="*/ 18 w 795"/>
                  <a:gd name="T119" fmla="*/ 763 h 772"/>
                  <a:gd name="T120" fmla="*/ 22 w 795"/>
                  <a:gd name="T121" fmla="*/ 772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5" h="772">
                    <a:moveTo>
                      <a:pt x="22" y="772"/>
                    </a:moveTo>
                    <a:lnTo>
                      <a:pt x="18" y="697"/>
                    </a:lnTo>
                    <a:lnTo>
                      <a:pt x="30" y="630"/>
                    </a:lnTo>
                    <a:lnTo>
                      <a:pt x="51" y="567"/>
                    </a:lnTo>
                    <a:lnTo>
                      <a:pt x="80" y="509"/>
                    </a:lnTo>
                    <a:lnTo>
                      <a:pt x="122" y="455"/>
                    </a:lnTo>
                    <a:lnTo>
                      <a:pt x="167" y="409"/>
                    </a:lnTo>
                    <a:lnTo>
                      <a:pt x="226" y="368"/>
                    </a:lnTo>
                    <a:lnTo>
                      <a:pt x="284" y="334"/>
                    </a:lnTo>
                    <a:lnTo>
                      <a:pt x="351" y="309"/>
                    </a:lnTo>
                    <a:lnTo>
                      <a:pt x="418" y="292"/>
                    </a:lnTo>
                    <a:lnTo>
                      <a:pt x="427" y="288"/>
                    </a:lnTo>
                    <a:lnTo>
                      <a:pt x="452" y="284"/>
                    </a:lnTo>
                    <a:lnTo>
                      <a:pt x="486" y="280"/>
                    </a:lnTo>
                    <a:lnTo>
                      <a:pt x="531" y="272"/>
                    </a:lnTo>
                    <a:lnTo>
                      <a:pt x="582" y="259"/>
                    </a:lnTo>
                    <a:lnTo>
                      <a:pt x="631" y="243"/>
                    </a:lnTo>
                    <a:lnTo>
                      <a:pt x="682" y="221"/>
                    </a:lnTo>
                    <a:lnTo>
                      <a:pt x="727" y="200"/>
                    </a:lnTo>
                    <a:lnTo>
                      <a:pt x="766" y="176"/>
                    </a:lnTo>
                    <a:lnTo>
                      <a:pt x="795" y="147"/>
                    </a:lnTo>
                    <a:lnTo>
                      <a:pt x="756" y="180"/>
                    </a:lnTo>
                    <a:lnTo>
                      <a:pt x="703" y="204"/>
                    </a:lnTo>
                    <a:lnTo>
                      <a:pt x="635" y="217"/>
                    </a:lnTo>
                    <a:lnTo>
                      <a:pt x="556" y="221"/>
                    </a:lnTo>
                    <a:lnTo>
                      <a:pt x="468" y="217"/>
                    </a:lnTo>
                    <a:lnTo>
                      <a:pt x="384" y="196"/>
                    </a:lnTo>
                    <a:lnTo>
                      <a:pt x="298" y="167"/>
                    </a:lnTo>
                    <a:lnTo>
                      <a:pt x="218" y="126"/>
                    </a:lnTo>
                    <a:lnTo>
                      <a:pt x="151" y="67"/>
                    </a:lnTo>
                    <a:lnTo>
                      <a:pt x="92" y="0"/>
                    </a:lnTo>
                    <a:lnTo>
                      <a:pt x="96" y="0"/>
                    </a:lnTo>
                    <a:lnTo>
                      <a:pt x="96" y="13"/>
                    </a:lnTo>
                    <a:lnTo>
                      <a:pt x="104" y="26"/>
                    </a:lnTo>
                    <a:lnTo>
                      <a:pt x="109" y="42"/>
                    </a:lnTo>
                    <a:lnTo>
                      <a:pt x="118" y="59"/>
                    </a:lnTo>
                    <a:lnTo>
                      <a:pt x="130" y="79"/>
                    </a:lnTo>
                    <a:lnTo>
                      <a:pt x="138" y="100"/>
                    </a:lnTo>
                    <a:lnTo>
                      <a:pt x="155" y="122"/>
                    </a:lnTo>
                    <a:lnTo>
                      <a:pt x="167" y="138"/>
                    </a:lnTo>
                    <a:lnTo>
                      <a:pt x="184" y="155"/>
                    </a:lnTo>
                    <a:lnTo>
                      <a:pt x="196" y="171"/>
                    </a:lnTo>
                    <a:lnTo>
                      <a:pt x="210" y="188"/>
                    </a:lnTo>
                    <a:lnTo>
                      <a:pt x="222" y="204"/>
                    </a:lnTo>
                    <a:lnTo>
                      <a:pt x="226" y="225"/>
                    </a:lnTo>
                    <a:lnTo>
                      <a:pt x="230" y="247"/>
                    </a:lnTo>
                    <a:lnTo>
                      <a:pt x="230" y="267"/>
                    </a:lnTo>
                    <a:lnTo>
                      <a:pt x="230" y="284"/>
                    </a:lnTo>
                    <a:lnTo>
                      <a:pt x="222" y="305"/>
                    </a:lnTo>
                    <a:lnTo>
                      <a:pt x="206" y="321"/>
                    </a:lnTo>
                    <a:lnTo>
                      <a:pt x="188" y="338"/>
                    </a:lnTo>
                    <a:lnTo>
                      <a:pt x="118" y="397"/>
                    </a:lnTo>
                    <a:lnTo>
                      <a:pt x="63" y="459"/>
                    </a:lnTo>
                    <a:lnTo>
                      <a:pt x="30" y="518"/>
                    </a:lnTo>
                    <a:lnTo>
                      <a:pt x="8" y="571"/>
                    </a:lnTo>
                    <a:lnTo>
                      <a:pt x="0" y="626"/>
                    </a:lnTo>
                    <a:lnTo>
                      <a:pt x="0" y="676"/>
                    </a:lnTo>
                    <a:lnTo>
                      <a:pt x="4" y="714"/>
                    </a:lnTo>
                    <a:lnTo>
                      <a:pt x="13" y="743"/>
                    </a:lnTo>
                    <a:lnTo>
                      <a:pt x="18" y="763"/>
                    </a:lnTo>
                    <a:lnTo>
                      <a:pt x="22" y="772"/>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699" name="Freeform 75"/>
              <p:cNvSpPr>
                <a:spLocks/>
              </p:cNvSpPr>
              <p:nvPr/>
            </p:nvSpPr>
            <p:spPr bwMode="auto">
              <a:xfrm>
                <a:off x="1569" y="1888"/>
                <a:ext cx="25" cy="24"/>
              </a:xfrm>
              <a:custGeom>
                <a:avLst/>
                <a:gdLst>
                  <a:gd name="T0" fmla="*/ 22 w 795"/>
                  <a:gd name="T1" fmla="*/ 772 h 772"/>
                  <a:gd name="T2" fmla="*/ 18 w 795"/>
                  <a:gd name="T3" fmla="*/ 697 h 772"/>
                  <a:gd name="T4" fmla="*/ 30 w 795"/>
                  <a:gd name="T5" fmla="*/ 630 h 772"/>
                  <a:gd name="T6" fmla="*/ 51 w 795"/>
                  <a:gd name="T7" fmla="*/ 567 h 772"/>
                  <a:gd name="T8" fmla="*/ 80 w 795"/>
                  <a:gd name="T9" fmla="*/ 509 h 772"/>
                  <a:gd name="T10" fmla="*/ 122 w 795"/>
                  <a:gd name="T11" fmla="*/ 455 h 772"/>
                  <a:gd name="T12" fmla="*/ 167 w 795"/>
                  <a:gd name="T13" fmla="*/ 409 h 772"/>
                  <a:gd name="T14" fmla="*/ 226 w 795"/>
                  <a:gd name="T15" fmla="*/ 368 h 772"/>
                  <a:gd name="T16" fmla="*/ 284 w 795"/>
                  <a:gd name="T17" fmla="*/ 334 h 772"/>
                  <a:gd name="T18" fmla="*/ 351 w 795"/>
                  <a:gd name="T19" fmla="*/ 309 h 772"/>
                  <a:gd name="T20" fmla="*/ 418 w 795"/>
                  <a:gd name="T21" fmla="*/ 292 h 772"/>
                  <a:gd name="T22" fmla="*/ 427 w 795"/>
                  <a:gd name="T23" fmla="*/ 288 h 772"/>
                  <a:gd name="T24" fmla="*/ 452 w 795"/>
                  <a:gd name="T25" fmla="*/ 284 h 772"/>
                  <a:gd name="T26" fmla="*/ 486 w 795"/>
                  <a:gd name="T27" fmla="*/ 280 h 772"/>
                  <a:gd name="T28" fmla="*/ 531 w 795"/>
                  <a:gd name="T29" fmla="*/ 272 h 772"/>
                  <a:gd name="T30" fmla="*/ 582 w 795"/>
                  <a:gd name="T31" fmla="*/ 259 h 772"/>
                  <a:gd name="T32" fmla="*/ 631 w 795"/>
                  <a:gd name="T33" fmla="*/ 243 h 772"/>
                  <a:gd name="T34" fmla="*/ 682 w 795"/>
                  <a:gd name="T35" fmla="*/ 221 h 772"/>
                  <a:gd name="T36" fmla="*/ 727 w 795"/>
                  <a:gd name="T37" fmla="*/ 200 h 772"/>
                  <a:gd name="T38" fmla="*/ 766 w 795"/>
                  <a:gd name="T39" fmla="*/ 176 h 772"/>
                  <a:gd name="T40" fmla="*/ 795 w 795"/>
                  <a:gd name="T41" fmla="*/ 147 h 772"/>
                  <a:gd name="T42" fmla="*/ 756 w 795"/>
                  <a:gd name="T43" fmla="*/ 180 h 772"/>
                  <a:gd name="T44" fmla="*/ 703 w 795"/>
                  <a:gd name="T45" fmla="*/ 204 h 772"/>
                  <a:gd name="T46" fmla="*/ 635 w 795"/>
                  <a:gd name="T47" fmla="*/ 217 h 772"/>
                  <a:gd name="T48" fmla="*/ 556 w 795"/>
                  <a:gd name="T49" fmla="*/ 221 h 772"/>
                  <a:gd name="T50" fmla="*/ 468 w 795"/>
                  <a:gd name="T51" fmla="*/ 217 h 772"/>
                  <a:gd name="T52" fmla="*/ 384 w 795"/>
                  <a:gd name="T53" fmla="*/ 196 h 772"/>
                  <a:gd name="T54" fmla="*/ 298 w 795"/>
                  <a:gd name="T55" fmla="*/ 167 h 772"/>
                  <a:gd name="T56" fmla="*/ 218 w 795"/>
                  <a:gd name="T57" fmla="*/ 126 h 772"/>
                  <a:gd name="T58" fmla="*/ 151 w 795"/>
                  <a:gd name="T59" fmla="*/ 67 h 772"/>
                  <a:gd name="T60" fmla="*/ 92 w 795"/>
                  <a:gd name="T61" fmla="*/ 0 h 772"/>
                  <a:gd name="T62" fmla="*/ 96 w 795"/>
                  <a:gd name="T63" fmla="*/ 0 h 772"/>
                  <a:gd name="T64" fmla="*/ 96 w 795"/>
                  <a:gd name="T65" fmla="*/ 13 h 772"/>
                  <a:gd name="T66" fmla="*/ 104 w 795"/>
                  <a:gd name="T67" fmla="*/ 26 h 772"/>
                  <a:gd name="T68" fmla="*/ 109 w 795"/>
                  <a:gd name="T69" fmla="*/ 42 h 772"/>
                  <a:gd name="T70" fmla="*/ 118 w 795"/>
                  <a:gd name="T71" fmla="*/ 59 h 772"/>
                  <a:gd name="T72" fmla="*/ 130 w 795"/>
                  <a:gd name="T73" fmla="*/ 79 h 772"/>
                  <a:gd name="T74" fmla="*/ 138 w 795"/>
                  <a:gd name="T75" fmla="*/ 100 h 772"/>
                  <a:gd name="T76" fmla="*/ 155 w 795"/>
                  <a:gd name="T77" fmla="*/ 122 h 772"/>
                  <a:gd name="T78" fmla="*/ 167 w 795"/>
                  <a:gd name="T79" fmla="*/ 138 h 772"/>
                  <a:gd name="T80" fmla="*/ 184 w 795"/>
                  <a:gd name="T81" fmla="*/ 155 h 772"/>
                  <a:gd name="T82" fmla="*/ 196 w 795"/>
                  <a:gd name="T83" fmla="*/ 171 h 772"/>
                  <a:gd name="T84" fmla="*/ 210 w 795"/>
                  <a:gd name="T85" fmla="*/ 188 h 772"/>
                  <a:gd name="T86" fmla="*/ 222 w 795"/>
                  <a:gd name="T87" fmla="*/ 204 h 772"/>
                  <a:gd name="T88" fmla="*/ 226 w 795"/>
                  <a:gd name="T89" fmla="*/ 225 h 772"/>
                  <a:gd name="T90" fmla="*/ 230 w 795"/>
                  <a:gd name="T91" fmla="*/ 247 h 772"/>
                  <a:gd name="T92" fmla="*/ 230 w 795"/>
                  <a:gd name="T93" fmla="*/ 267 h 772"/>
                  <a:gd name="T94" fmla="*/ 230 w 795"/>
                  <a:gd name="T95" fmla="*/ 284 h 772"/>
                  <a:gd name="T96" fmla="*/ 222 w 795"/>
                  <a:gd name="T97" fmla="*/ 305 h 772"/>
                  <a:gd name="T98" fmla="*/ 206 w 795"/>
                  <a:gd name="T99" fmla="*/ 321 h 772"/>
                  <a:gd name="T100" fmla="*/ 188 w 795"/>
                  <a:gd name="T101" fmla="*/ 338 h 772"/>
                  <a:gd name="T102" fmla="*/ 118 w 795"/>
                  <a:gd name="T103" fmla="*/ 397 h 772"/>
                  <a:gd name="T104" fmla="*/ 63 w 795"/>
                  <a:gd name="T105" fmla="*/ 459 h 772"/>
                  <a:gd name="T106" fmla="*/ 30 w 795"/>
                  <a:gd name="T107" fmla="*/ 518 h 772"/>
                  <a:gd name="T108" fmla="*/ 8 w 795"/>
                  <a:gd name="T109" fmla="*/ 571 h 772"/>
                  <a:gd name="T110" fmla="*/ 0 w 795"/>
                  <a:gd name="T111" fmla="*/ 626 h 772"/>
                  <a:gd name="T112" fmla="*/ 0 w 795"/>
                  <a:gd name="T113" fmla="*/ 676 h 772"/>
                  <a:gd name="T114" fmla="*/ 4 w 795"/>
                  <a:gd name="T115" fmla="*/ 714 h 772"/>
                  <a:gd name="T116" fmla="*/ 13 w 795"/>
                  <a:gd name="T117" fmla="*/ 743 h 772"/>
                  <a:gd name="T118" fmla="*/ 18 w 795"/>
                  <a:gd name="T119" fmla="*/ 763 h 772"/>
                  <a:gd name="T120" fmla="*/ 22 w 795"/>
                  <a:gd name="T121" fmla="*/ 772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5" h="772">
                    <a:moveTo>
                      <a:pt x="22" y="772"/>
                    </a:moveTo>
                    <a:lnTo>
                      <a:pt x="18" y="697"/>
                    </a:lnTo>
                    <a:lnTo>
                      <a:pt x="30" y="630"/>
                    </a:lnTo>
                    <a:lnTo>
                      <a:pt x="51" y="567"/>
                    </a:lnTo>
                    <a:lnTo>
                      <a:pt x="80" y="509"/>
                    </a:lnTo>
                    <a:lnTo>
                      <a:pt x="122" y="455"/>
                    </a:lnTo>
                    <a:lnTo>
                      <a:pt x="167" y="409"/>
                    </a:lnTo>
                    <a:lnTo>
                      <a:pt x="226" y="368"/>
                    </a:lnTo>
                    <a:lnTo>
                      <a:pt x="284" y="334"/>
                    </a:lnTo>
                    <a:lnTo>
                      <a:pt x="351" y="309"/>
                    </a:lnTo>
                    <a:lnTo>
                      <a:pt x="418" y="292"/>
                    </a:lnTo>
                    <a:lnTo>
                      <a:pt x="427" y="288"/>
                    </a:lnTo>
                    <a:lnTo>
                      <a:pt x="452" y="284"/>
                    </a:lnTo>
                    <a:lnTo>
                      <a:pt x="486" y="280"/>
                    </a:lnTo>
                    <a:lnTo>
                      <a:pt x="531" y="272"/>
                    </a:lnTo>
                    <a:lnTo>
                      <a:pt x="582" y="259"/>
                    </a:lnTo>
                    <a:lnTo>
                      <a:pt x="631" y="243"/>
                    </a:lnTo>
                    <a:lnTo>
                      <a:pt x="682" y="221"/>
                    </a:lnTo>
                    <a:lnTo>
                      <a:pt x="727" y="200"/>
                    </a:lnTo>
                    <a:lnTo>
                      <a:pt x="766" y="176"/>
                    </a:lnTo>
                    <a:lnTo>
                      <a:pt x="795" y="147"/>
                    </a:lnTo>
                    <a:lnTo>
                      <a:pt x="756" y="180"/>
                    </a:lnTo>
                    <a:lnTo>
                      <a:pt x="703" y="204"/>
                    </a:lnTo>
                    <a:lnTo>
                      <a:pt x="635" y="217"/>
                    </a:lnTo>
                    <a:lnTo>
                      <a:pt x="556" y="221"/>
                    </a:lnTo>
                    <a:lnTo>
                      <a:pt x="468" y="217"/>
                    </a:lnTo>
                    <a:lnTo>
                      <a:pt x="384" y="196"/>
                    </a:lnTo>
                    <a:lnTo>
                      <a:pt x="298" y="167"/>
                    </a:lnTo>
                    <a:lnTo>
                      <a:pt x="218" y="126"/>
                    </a:lnTo>
                    <a:lnTo>
                      <a:pt x="151" y="67"/>
                    </a:lnTo>
                    <a:lnTo>
                      <a:pt x="92" y="0"/>
                    </a:lnTo>
                    <a:lnTo>
                      <a:pt x="96" y="0"/>
                    </a:lnTo>
                    <a:lnTo>
                      <a:pt x="96" y="13"/>
                    </a:lnTo>
                    <a:lnTo>
                      <a:pt x="104" y="26"/>
                    </a:lnTo>
                    <a:lnTo>
                      <a:pt x="109" y="42"/>
                    </a:lnTo>
                    <a:lnTo>
                      <a:pt x="118" y="59"/>
                    </a:lnTo>
                    <a:lnTo>
                      <a:pt x="130" y="79"/>
                    </a:lnTo>
                    <a:lnTo>
                      <a:pt x="138" y="100"/>
                    </a:lnTo>
                    <a:lnTo>
                      <a:pt x="155" y="122"/>
                    </a:lnTo>
                    <a:lnTo>
                      <a:pt x="167" y="138"/>
                    </a:lnTo>
                    <a:lnTo>
                      <a:pt x="184" y="155"/>
                    </a:lnTo>
                    <a:lnTo>
                      <a:pt x="196" y="171"/>
                    </a:lnTo>
                    <a:lnTo>
                      <a:pt x="210" y="188"/>
                    </a:lnTo>
                    <a:lnTo>
                      <a:pt x="222" y="204"/>
                    </a:lnTo>
                    <a:lnTo>
                      <a:pt x="226" y="225"/>
                    </a:lnTo>
                    <a:lnTo>
                      <a:pt x="230" y="247"/>
                    </a:lnTo>
                    <a:lnTo>
                      <a:pt x="230" y="267"/>
                    </a:lnTo>
                    <a:lnTo>
                      <a:pt x="230" y="284"/>
                    </a:lnTo>
                    <a:lnTo>
                      <a:pt x="222" y="305"/>
                    </a:lnTo>
                    <a:lnTo>
                      <a:pt x="206" y="321"/>
                    </a:lnTo>
                    <a:lnTo>
                      <a:pt x="188" y="338"/>
                    </a:lnTo>
                    <a:lnTo>
                      <a:pt x="118" y="397"/>
                    </a:lnTo>
                    <a:lnTo>
                      <a:pt x="63" y="459"/>
                    </a:lnTo>
                    <a:lnTo>
                      <a:pt x="30" y="518"/>
                    </a:lnTo>
                    <a:lnTo>
                      <a:pt x="8" y="571"/>
                    </a:lnTo>
                    <a:lnTo>
                      <a:pt x="0" y="626"/>
                    </a:lnTo>
                    <a:lnTo>
                      <a:pt x="0" y="676"/>
                    </a:lnTo>
                    <a:lnTo>
                      <a:pt x="4" y="714"/>
                    </a:lnTo>
                    <a:lnTo>
                      <a:pt x="13" y="743"/>
                    </a:lnTo>
                    <a:lnTo>
                      <a:pt x="18" y="763"/>
                    </a:lnTo>
                    <a:lnTo>
                      <a:pt x="22" y="772"/>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00" name="Freeform 76"/>
              <p:cNvSpPr>
                <a:spLocks/>
              </p:cNvSpPr>
              <p:nvPr/>
            </p:nvSpPr>
            <p:spPr bwMode="auto">
              <a:xfrm>
                <a:off x="1579" y="1905"/>
                <a:ext cx="44" cy="33"/>
              </a:xfrm>
              <a:custGeom>
                <a:avLst/>
                <a:gdLst>
                  <a:gd name="T0" fmla="*/ 1380 w 1430"/>
                  <a:gd name="T1" fmla="*/ 63 h 1059"/>
                  <a:gd name="T2" fmla="*/ 1392 w 1430"/>
                  <a:gd name="T3" fmla="*/ 188 h 1059"/>
                  <a:gd name="T4" fmla="*/ 1363 w 1430"/>
                  <a:gd name="T5" fmla="*/ 309 h 1059"/>
                  <a:gd name="T6" fmla="*/ 1296 w 1430"/>
                  <a:gd name="T7" fmla="*/ 409 h 1059"/>
                  <a:gd name="T8" fmla="*/ 1192 w 1430"/>
                  <a:gd name="T9" fmla="*/ 475 h 1059"/>
                  <a:gd name="T10" fmla="*/ 1071 w 1430"/>
                  <a:gd name="T11" fmla="*/ 500 h 1059"/>
                  <a:gd name="T12" fmla="*/ 962 w 1430"/>
                  <a:gd name="T13" fmla="*/ 500 h 1059"/>
                  <a:gd name="T14" fmla="*/ 854 w 1430"/>
                  <a:gd name="T15" fmla="*/ 487 h 1059"/>
                  <a:gd name="T16" fmla="*/ 744 w 1430"/>
                  <a:gd name="T17" fmla="*/ 463 h 1059"/>
                  <a:gd name="T18" fmla="*/ 636 w 1430"/>
                  <a:gd name="T19" fmla="*/ 438 h 1059"/>
                  <a:gd name="T20" fmla="*/ 523 w 1430"/>
                  <a:gd name="T21" fmla="*/ 413 h 1059"/>
                  <a:gd name="T22" fmla="*/ 406 w 1430"/>
                  <a:gd name="T23" fmla="*/ 396 h 1059"/>
                  <a:gd name="T24" fmla="*/ 294 w 1430"/>
                  <a:gd name="T25" fmla="*/ 391 h 1059"/>
                  <a:gd name="T26" fmla="*/ 176 w 1430"/>
                  <a:gd name="T27" fmla="*/ 391 h 1059"/>
                  <a:gd name="T28" fmla="*/ 59 w 1430"/>
                  <a:gd name="T29" fmla="*/ 391 h 1059"/>
                  <a:gd name="T30" fmla="*/ 14 w 1430"/>
                  <a:gd name="T31" fmla="*/ 396 h 1059"/>
                  <a:gd name="T32" fmla="*/ 114 w 1430"/>
                  <a:gd name="T33" fmla="*/ 413 h 1059"/>
                  <a:gd name="T34" fmla="*/ 268 w 1430"/>
                  <a:gd name="T35" fmla="*/ 438 h 1059"/>
                  <a:gd name="T36" fmla="*/ 444 w 1430"/>
                  <a:gd name="T37" fmla="*/ 475 h 1059"/>
                  <a:gd name="T38" fmla="*/ 603 w 1430"/>
                  <a:gd name="T39" fmla="*/ 517 h 1059"/>
                  <a:gd name="T40" fmla="*/ 715 w 1430"/>
                  <a:gd name="T41" fmla="*/ 567 h 1059"/>
                  <a:gd name="T42" fmla="*/ 828 w 1430"/>
                  <a:gd name="T43" fmla="*/ 655 h 1059"/>
                  <a:gd name="T44" fmla="*/ 946 w 1430"/>
                  <a:gd name="T45" fmla="*/ 763 h 1059"/>
                  <a:gd name="T46" fmla="*/ 1046 w 1430"/>
                  <a:gd name="T47" fmla="*/ 868 h 1059"/>
                  <a:gd name="T48" fmla="*/ 1108 w 1430"/>
                  <a:gd name="T49" fmla="*/ 938 h 1059"/>
                  <a:gd name="T50" fmla="*/ 1134 w 1430"/>
                  <a:gd name="T51" fmla="*/ 972 h 1059"/>
                  <a:gd name="T52" fmla="*/ 1155 w 1430"/>
                  <a:gd name="T53" fmla="*/ 1001 h 1059"/>
                  <a:gd name="T54" fmla="*/ 1184 w 1430"/>
                  <a:gd name="T55" fmla="*/ 1034 h 1059"/>
                  <a:gd name="T56" fmla="*/ 1212 w 1430"/>
                  <a:gd name="T57" fmla="*/ 1055 h 1059"/>
                  <a:gd name="T58" fmla="*/ 1247 w 1430"/>
                  <a:gd name="T59" fmla="*/ 1055 h 1059"/>
                  <a:gd name="T60" fmla="*/ 1267 w 1430"/>
                  <a:gd name="T61" fmla="*/ 1030 h 1059"/>
                  <a:gd name="T62" fmla="*/ 1271 w 1430"/>
                  <a:gd name="T63" fmla="*/ 993 h 1059"/>
                  <a:gd name="T64" fmla="*/ 1255 w 1430"/>
                  <a:gd name="T65" fmla="*/ 955 h 1059"/>
                  <a:gd name="T66" fmla="*/ 1230 w 1430"/>
                  <a:gd name="T67" fmla="*/ 917 h 1059"/>
                  <a:gd name="T68" fmla="*/ 1212 w 1430"/>
                  <a:gd name="T69" fmla="*/ 897 h 1059"/>
                  <a:gd name="T70" fmla="*/ 1192 w 1430"/>
                  <a:gd name="T71" fmla="*/ 868 h 1059"/>
                  <a:gd name="T72" fmla="*/ 1142 w 1430"/>
                  <a:gd name="T73" fmla="*/ 801 h 1059"/>
                  <a:gd name="T74" fmla="*/ 1079 w 1430"/>
                  <a:gd name="T75" fmla="*/ 713 h 1059"/>
                  <a:gd name="T76" fmla="*/ 1008 w 1430"/>
                  <a:gd name="T77" fmla="*/ 638 h 1059"/>
                  <a:gd name="T78" fmla="*/ 950 w 1430"/>
                  <a:gd name="T79" fmla="*/ 596 h 1059"/>
                  <a:gd name="T80" fmla="*/ 962 w 1430"/>
                  <a:gd name="T81" fmla="*/ 596 h 1059"/>
                  <a:gd name="T82" fmla="*/ 1004 w 1430"/>
                  <a:gd name="T83" fmla="*/ 600 h 1059"/>
                  <a:gd name="T84" fmla="*/ 1058 w 1430"/>
                  <a:gd name="T85" fmla="*/ 600 h 1059"/>
                  <a:gd name="T86" fmla="*/ 1130 w 1430"/>
                  <a:gd name="T87" fmla="*/ 588 h 1059"/>
                  <a:gd name="T88" fmla="*/ 1208 w 1430"/>
                  <a:gd name="T89" fmla="*/ 555 h 1059"/>
                  <a:gd name="T90" fmla="*/ 1376 w 1430"/>
                  <a:gd name="T91" fmla="*/ 417 h 1059"/>
                  <a:gd name="T92" fmla="*/ 1430 w 1430"/>
                  <a:gd name="T93" fmla="*/ 270 h 1059"/>
                  <a:gd name="T94" fmla="*/ 1418 w 1430"/>
                  <a:gd name="T95" fmla="*/ 133 h 1059"/>
                  <a:gd name="T96" fmla="*/ 1380 w 1430"/>
                  <a:gd name="T97" fmla="*/ 37 h 1059"/>
                  <a:gd name="T98" fmla="*/ 1359 w 1430"/>
                  <a:gd name="T99" fmla="*/ 0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30" h="1059">
                    <a:moveTo>
                      <a:pt x="1359" y="0"/>
                    </a:moveTo>
                    <a:lnTo>
                      <a:pt x="1380" y="63"/>
                    </a:lnTo>
                    <a:lnTo>
                      <a:pt x="1392" y="125"/>
                    </a:lnTo>
                    <a:lnTo>
                      <a:pt x="1392" y="188"/>
                    </a:lnTo>
                    <a:lnTo>
                      <a:pt x="1384" y="250"/>
                    </a:lnTo>
                    <a:lnTo>
                      <a:pt x="1363" y="309"/>
                    </a:lnTo>
                    <a:lnTo>
                      <a:pt x="1334" y="362"/>
                    </a:lnTo>
                    <a:lnTo>
                      <a:pt x="1296" y="409"/>
                    </a:lnTo>
                    <a:lnTo>
                      <a:pt x="1251" y="446"/>
                    </a:lnTo>
                    <a:lnTo>
                      <a:pt x="1192" y="475"/>
                    </a:lnTo>
                    <a:lnTo>
                      <a:pt x="1130" y="496"/>
                    </a:lnTo>
                    <a:lnTo>
                      <a:pt x="1071" y="500"/>
                    </a:lnTo>
                    <a:lnTo>
                      <a:pt x="1016" y="504"/>
                    </a:lnTo>
                    <a:lnTo>
                      <a:pt x="962" y="500"/>
                    </a:lnTo>
                    <a:lnTo>
                      <a:pt x="908" y="496"/>
                    </a:lnTo>
                    <a:lnTo>
                      <a:pt x="854" y="487"/>
                    </a:lnTo>
                    <a:lnTo>
                      <a:pt x="799" y="475"/>
                    </a:lnTo>
                    <a:lnTo>
                      <a:pt x="744" y="463"/>
                    </a:lnTo>
                    <a:lnTo>
                      <a:pt x="691" y="450"/>
                    </a:lnTo>
                    <a:lnTo>
                      <a:pt x="636" y="438"/>
                    </a:lnTo>
                    <a:lnTo>
                      <a:pt x="582" y="425"/>
                    </a:lnTo>
                    <a:lnTo>
                      <a:pt x="523" y="413"/>
                    </a:lnTo>
                    <a:lnTo>
                      <a:pt x="464" y="405"/>
                    </a:lnTo>
                    <a:lnTo>
                      <a:pt x="406" y="396"/>
                    </a:lnTo>
                    <a:lnTo>
                      <a:pt x="348" y="391"/>
                    </a:lnTo>
                    <a:lnTo>
                      <a:pt x="294" y="391"/>
                    </a:lnTo>
                    <a:lnTo>
                      <a:pt x="235" y="391"/>
                    </a:lnTo>
                    <a:lnTo>
                      <a:pt x="176" y="391"/>
                    </a:lnTo>
                    <a:lnTo>
                      <a:pt x="118" y="391"/>
                    </a:lnTo>
                    <a:lnTo>
                      <a:pt x="59" y="391"/>
                    </a:lnTo>
                    <a:lnTo>
                      <a:pt x="0" y="396"/>
                    </a:lnTo>
                    <a:lnTo>
                      <a:pt x="14" y="396"/>
                    </a:lnTo>
                    <a:lnTo>
                      <a:pt x="51" y="405"/>
                    </a:lnTo>
                    <a:lnTo>
                      <a:pt x="114" y="413"/>
                    </a:lnTo>
                    <a:lnTo>
                      <a:pt x="184" y="425"/>
                    </a:lnTo>
                    <a:lnTo>
                      <a:pt x="268" y="438"/>
                    </a:lnTo>
                    <a:lnTo>
                      <a:pt x="356" y="459"/>
                    </a:lnTo>
                    <a:lnTo>
                      <a:pt x="444" y="475"/>
                    </a:lnTo>
                    <a:lnTo>
                      <a:pt x="527" y="496"/>
                    </a:lnTo>
                    <a:lnTo>
                      <a:pt x="603" y="517"/>
                    </a:lnTo>
                    <a:lnTo>
                      <a:pt x="662" y="538"/>
                    </a:lnTo>
                    <a:lnTo>
                      <a:pt x="715" y="567"/>
                    </a:lnTo>
                    <a:lnTo>
                      <a:pt x="770" y="608"/>
                    </a:lnTo>
                    <a:lnTo>
                      <a:pt x="828" y="655"/>
                    </a:lnTo>
                    <a:lnTo>
                      <a:pt x="887" y="709"/>
                    </a:lnTo>
                    <a:lnTo>
                      <a:pt x="946" y="763"/>
                    </a:lnTo>
                    <a:lnTo>
                      <a:pt x="1000" y="817"/>
                    </a:lnTo>
                    <a:lnTo>
                      <a:pt x="1046" y="868"/>
                    </a:lnTo>
                    <a:lnTo>
                      <a:pt x="1083" y="909"/>
                    </a:lnTo>
                    <a:lnTo>
                      <a:pt x="1108" y="938"/>
                    </a:lnTo>
                    <a:lnTo>
                      <a:pt x="1125" y="959"/>
                    </a:lnTo>
                    <a:lnTo>
                      <a:pt x="1134" y="972"/>
                    </a:lnTo>
                    <a:lnTo>
                      <a:pt x="1142" y="984"/>
                    </a:lnTo>
                    <a:lnTo>
                      <a:pt x="1155" y="1001"/>
                    </a:lnTo>
                    <a:lnTo>
                      <a:pt x="1167" y="1018"/>
                    </a:lnTo>
                    <a:lnTo>
                      <a:pt x="1184" y="1034"/>
                    </a:lnTo>
                    <a:lnTo>
                      <a:pt x="1196" y="1046"/>
                    </a:lnTo>
                    <a:lnTo>
                      <a:pt x="1212" y="1055"/>
                    </a:lnTo>
                    <a:lnTo>
                      <a:pt x="1230" y="1059"/>
                    </a:lnTo>
                    <a:lnTo>
                      <a:pt x="1247" y="1055"/>
                    </a:lnTo>
                    <a:lnTo>
                      <a:pt x="1259" y="1046"/>
                    </a:lnTo>
                    <a:lnTo>
                      <a:pt x="1267" y="1030"/>
                    </a:lnTo>
                    <a:lnTo>
                      <a:pt x="1271" y="1013"/>
                    </a:lnTo>
                    <a:lnTo>
                      <a:pt x="1271" y="993"/>
                    </a:lnTo>
                    <a:lnTo>
                      <a:pt x="1263" y="972"/>
                    </a:lnTo>
                    <a:lnTo>
                      <a:pt x="1255" y="955"/>
                    </a:lnTo>
                    <a:lnTo>
                      <a:pt x="1242" y="934"/>
                    </a:lnTo>
                    <a:lnTo>
                      <a:pt x="1230" y="917"/>
                    </a:lnTo>
                    <a:lnTo>
                      <a:pt x="1221" y="905"/>
                    </a:lnTo>
                    <a:lnTo>
                      <a:pt x="1212" y="897"/>
                    </a:lnTo>
                    <a:lnTo>
                      <a:pt x="1208" y="888"/>
                    </a:lnTo>
                    <a:lnTo>
                      <a:pt x="1192" y="868"/>
                    </a:lnTo>
                    <a:lnTo>
                      <a:pt x="1171" y="838"/>
                    </a:lnTo>
                    <a:lnTo>
                      <a:pt x="1142" y="801"/>
                    </a:lnTo>
                    <a:lnTo>
                      <a:pt x="1112" y="759"/>
                    </a:lnTo>
                    <a:lnTo>
                      <a:pt x="1079" y="713"/>
                    </a:lnTo>
                    <a:lnTo>
                      <a:pt x="1042" y="676"/>
                    </a:lnTo>
                    <a:lnTo>
                      <a:pt x="1008" y="638"/>
                    </a:lnTo>
                    <a:lnTo>
                      <a:pt x="975" y="612"/>
                    </a:lnTo>
                    <a:lnTo>
                      <a:pt x="950" y="596"/>
                    </a:lnTo>
                    <a:lnTo>
                      <a:pt x="954" y="596"/>
                    </a:lnTo>
                    <a:lnTo>
                      <a:pt x="962" y="596"/>
                    </a:lnTo>
                    <a:lnTo>
                      <a:pt x="979" y="600"/>
                    </a:lnTo>
                    <a:lnTo>
                      <a:pt x="1004" y="600"/>
                    </a:lnTo>
                    <a:lnTo>
                      <a:pt x="1029" y="600"/>
                    </a:lnTo>
                    <a:lnTo>
                      <a:pt x="1058" y="600"/>
                    </a:lnTo>
                    <a:lnTo>
                      <a:pt x="1096" y="596"/>
                    </a:lnTo>
                    <a:lnTo>
                      <a:pt x="1130" y="588"/>
                    </a:lnTo>
                    <a:lnTo>
                      <a:pt x="1167" y="575"/>
                    </a:lnTo>
                    <a:lnTo>
                      <a:pt x="1208" y="555"/>
                    </a:lnTo>
                    <a:lnTo>
                      <a:pt x="1309" y="492"/>
                    </a:lnTo>
                    <a:lnTo>
                      <a:pt x="1376" y="417"/>
                    </a:lnTo>
                    <a:lnTo>
                      <a:pt x="1414" y="346"/>
                    </a:lnTo>
                    <a:lnTo>
                      <a:pt x="1430" y="270"/>
                    </a:lnTo>
                    <a:lnTo>
                      <a:pt x="1430" y="200"/>
                    </a:lnTo>
                    <a:lnTo>
                      <a:pt x="1418" y="133"/>
                    </a:lnTo>
                    <a:lnTo>
                      <a:pt x="1401" y="79"/>
                    </a:lnTo>
                    <a:lnTo>
                      <a:pt x="1380" y="37"/>
                    </a:lnTo>
                    <a:lnTo>
                      <a:pt x="1363" y="8"/>
                    </a:lnTo>
                    <a:lnTo>
                      <a:pt x="1359" y="0"/>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01" name="Freeform 77"/>
              <p:cNvSpPr>
                <a:spLocks/>
              </p:cNvSpPr>
              <p:nvPr/>
            </p:nvSpPr>
            <p:spPr bwMode="auto">
              <a:xfrm>
                <a:off x="1579" y="1905"/>
                <a:ext cx="44" cy="33"/>
              </a:xfrm>
              <a:custGeom>
                <a:avLst/>
                <a:gdLst>
                  <a:gd name="T0" fmla="*/ 1380 w 1430"/>
                  <a:gd name="T1" fmla="*/ 63 h 1059"/>
                  <a:gd name="T2" fmla="*/ 1392 w 1430"/>
                  <a:gd name="T3" fmla="*/ 188 h 1059"/>
                  <a:gd name="T4" fmla="*/ 1363 w 1430"/>
                  <a:gd name="T5" fmla="*/ 309 h 1059"/>
                  <a:gd name="T6" fmla="*/ 1296 w 1430"/>
                  <a:gd name="T7" fmla="*/ 409 h 1059"/>
                  <a:gd name="T8" fmla="*/ 1192 w 1430"/>
                  <a:gd name="T9" fmla="*/ 475 h 1059"/>
                  <a:gd name="T10" fmla="*/ 1071 w 1430"/>
                  <a:gd name="T11" fmla="*/ 500 h 1059"/>
                  <a:gd name="T12" fmla="*/ 962 w 1430"/>
                  <a:gd name="T13" fmla="*/ 500 h 1059"/>
                  <a:gd name="T14" fmla="*/ 854 w 1430"/>
                  <a:gd name="T15" fmla="*/ 487 h 1059"/>
                  <a:gd name="T16" fmla="*/ 744 w 1430"/>
                  <a:gd name="T17" fmla="*/ 463 h 1059"/>
                  <a:gd name="T18" fmla="*/ 636 w 1430"/>
                  <a:gd name="T19" fmla="*/ 438 h 1059"/>
                  <a:gd name="T20" fmla="*/ 523 w 1430"/>
                  <a:gd name="T21" fmla="*/ 413 h 1059"/>
                  <a:gd name="T22" fmla="*/ 406 w 1430"/>
                  <a:gd name="T23" fmla="*/ 396 h 1059"/>
                  <a:gd name="T24" fmla="*/ 294 w 1430"/>
                  <a:gd name="T25" fmla="*/ 391 h 1059"/>
                  <a:gd name="T26" fmla="*/ 176 w 1430"/>
                  <a:gd name="T27" fmla="*/ 391 h 1059"/>
                  <a:gd name="T28" fmla="*/ 59 w 1430"/>
                  <a:gd name="T29" fmla="*/ 391 h 1059"/>
                  <a:gd name="T30" fmla="*/ 14 w 1430"/>
                  <a:gd name="T31" fmla="*/ 396 h 1059"/>
                  <a:gd name="T32" fmla="*/ 114 w 1430"/>
                  <a:gd name="T33" fmla="*/ 413 h 1059"/>
                  <a:gd name="T34" fmla="*/ 268 w 1430"/>
                  <a:gd name="T35" fmla="*/ 438 h 1059"/>
                  <a:gd name="T36" fmla="*/ 444 w 1430"/>
                  <a:gd name="T37" fmla="*/ 475 h 1059"/>
                  <a:gd name="T38" fmla="*/ 603 w 1430"/>
                  <a:gd name="T39" fmla="*/ 517 h 1059"/>
                  <a:gd name="T40" fmla="*/ 715 w 1430"/>
                  <a:gd name="T41" fmla="*/ 567 h 1059"/>
                  <a:gd name="T42" fmla="*/ 828 w 1430"/>
                  <a:gd name="T43" fmla="*/ 655 h 1059"/>
                  <a:gd name="T44" fmla="*/ 946 w 1430"/>
                  <a:gd name="T45" fmla="*/ 763 h 1059"/>
                  <a:gd name="T46" fmla="*/ 1046 w 1430"/>
                  <a:gd name="T47" fmla="*/ 868 h 1059"/>
                  <a:gd name="T48" fmla="*/ 1108 w 1430"/>
                  <a:gd name="T49" fmla="*/ 938 h 1059"/>
                  <a:gd name="T50" fmla="*/ 1134 w 1430"/>
                  <a:gd name="T51" fmla="*/ 972 h 1059"/>
                  <a:gd name="T52" fmla="*/ 1155 w 1430"/>
                  <a:gd name="T53" fmla="*/ 1001 h 1059"/>
                  <a:gd name="T54" fmla="*/ 1184 w 1430"/>
                  <a:gd name="T55" fmla="*/ 1034 h 1059"/>
                  <a:gd name="T56" fmla="*/ 1212 w 1430"/>
                  <a:gd name="T57" fmla="*/ 1055 h 1059"/>
                  <a:gd name="T58" fmla="*/ 1247 w 1430"/>
                  <a:gd name="T59" fmla="*/ 1055 h 1059"/>
                  <a:gd name="T60" fmla="*/ 1267 w 1430"/>
                  <a:gd name="T61" fmla="*/ 1030 h 1059"/>
                  <a:gd name="T62" fmla="*/ 1271 w 1430"/>
                  <a:gd name="T63" fmla="*/ 993 h 1059"/>
                  <a:gd name="T64" fmla="*/ 1255 w 1430"/>
                  <a:gd name="T65" fmla="*/ 955 h 1059"/>
                  <a:gd name="T66" fmla="*/ 1230 w 1430"/>
                  <a:gd name="T67" fmla="*/ 917 h 1059"/>
                  <a:gd name="T68" fmla="*/ 1212 w 1430"/>
                  <a:gd name="T69" fmla="*/ 897 h 1059"/>
                  <a:gd name="T70" fmla="*/ 1192 w 1430"/>
                  <a:gd name="T71" fmla="*/ 868 h 1059"/>
                  <a:gd name="T72" fmla="*/ 1142 w 1430"/>
                  <a:gd name="T73" fmla="*/ 801 h 1059"/>
                  <a:gd name="T74" fmla="*/ 1079 w 1430"/>
                  <a:gd name="T75" fmla="*/ 713 h 1059"/>
                  <a:gd name="T76" fmla="*/ 1008 w 1430"/>
                  <a:gd name="T77" fmla="*/ 638 h 1059"/>
                  <a:gd name="T78" fmla="*/ 950 w 1430"/>
                  <a:gd name="T79" fmla="*/ 596 h 1059"/>
                  <a:gd name="T80" fmla="*/ 962 w 1430"/>
                  <a:gd name="T81" fmla="*/ 596 h 1059"/>
                  <a:gd name="T82" fmla="*/ 1004 w 1430"/>
                  <a:gd name="T83" fmla="*/ 600 h 1059"/>
                  <a:gd name="T84" fmla="*/ 1058 w 1430"/>
                  <a:gd name="T85" fmla="*/ 600 h 1059"/>
                  <a:gd name="T86" fmla="*/ 1130 w 1430"/>
                  <a:gd name="T87" fmla="*/ 588 h 1059"/>
                  <a:gd name="T88" fmla="*/ 1208 w 1430"/>
                  <a:gd name="T89" fmla="*/ 555 h 1059"/>
                  <a:gd name="T90" fmla="*/ 1376 w 1430"/>
                  <a:gd name="T91" fmla="*/ 417 h 1059"/>
                  <a:gd name="T92" fmla="*/ 1430 w 1430"/>
                  <a:gd name="T93" fmla="*/ 270 h 1059"/>
                  <a:gd name="T94" fmla="*/ 1418 w 1430"/>
                  <a:gd name="T95" fmla="*/ 133 h 1059"/>
                  <a:gd name="T96" fmla="*/ 1380 w 1430"/>
                  <a:gd name="T97" fmla="*/ 37 h 1059"/>
                  <a:gd name="T98" fmla="*/ 1359 w 1430"/>
                  <a:gd name="T99" fmla="*/ 0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30" h="1059">
                    <a:moveTo>
                      <a:pt x="1359" y="0"/>
                    </a:moveTo>
                    <a:lnTo>
                      <a:pt x="1380" y="63"/>
                    </a:lnTo>
                    <a:lnTo>
                      <a:pt x="1392" y="125"/>
                    </a:lnTo>
                    <a:lnTo>
                      <a:pt x="1392" y="188"/>
                    </a:lnTo>
                    <a:lnTo>
                      <a:pt x="1384" y="250"/>
                    </a:lnTo>
                    <a:lnTo>
                      <a:pt x="1363" y="309"/>
                    </a:lnTo>
                    <a:lnTo>
                      <a:pt x="1334" y="362"/>
                    </a:lnTo>
                    <a:lnTo>
                      <a:pt x="1296" y="409"/>
                    </a:lnTo>
                    <a:lnTo>
                      <a:pt x="1251" y="446"/>
                    </a:lnTo>
                    <a:lnTo>
                      <a:pt x="1192" y="475"/>
                    </a:lnTo>
                    <a:lnTo>
                      <a:pt x="1130" y="496"/>
                    </a:lnTo>
                    <a:lnTo>
                      <a:pt x="1071" y="500"/>
                    </a:lnTo>
                    <a:lnTo>
                      <a:pt x="1016" y="504"/>
                    </a:lnTo>
                    <a:lnTo>
                      <a:pt x="962" y="500"/>
                    </a:lnTo>
                    <a:lnTo>
                      <a:pt x="908" y="496"/>
                    </a:lnTo>
                    <a:lnTo>
                      <a:pt x="854" y="487"/>
                    </a:lnTo>
                    <a:lnTo>
                      <a:pt x="799" y="475"/>
                    </a:lnTo>
                    <a:lnTo>
                      <a:pt x="744" y="463"/>
                    </a:lnTo>
                    <a:lnTo>
                      <a:pt x="691" y="450"/>
                    </a:lnTo>
                    <a:lnTo>
                      <a:pt x="636" y="438"/>
                    </a:lnTo>
                    <a:lnTo>
                      <a:pt x="582" y="425"/>
                    </a:lnTo>
                    <a:lnTo>
                      <a:pt x="523" y="413"/>
                    </a:lnTo>
                    <a:lnTo>
                      <a:pt x="464" y="405"/>
                    </a:lnTo>
                    <a:lnTo>
                      <a:pt x="406" y="396"/>
                    </a:lnTo>
                    <a:lnTo>
                      <a:pt x="348" y="391"/>
                    </a:lnTo>
                    <a:lnTo>
                      <a:pt x="294" y="391"/>
                    </a:lnTo>
                    <a:lnTo>
                      <a:pt x="235" y="391"/>
                    </a:lnTo>
                    <a:lnTo>
                      <a:pt x="176" y="391"/>
                    </a:lnTo>
                    <a:lnTo>
                      <a:pt x="118" y="391"/>
                    </a:lnTo>
                    <a:lnTo>
                      <a:pt x="59" y="391"/>
                    </a:lnTo>
                    <a:lnTo>
                      <a:pt x="0" y="396"/>
                    </a:lnTo>
                    <a:lnTo>
                      <a:pt x="14" y="396"/>
                    </a:lnTo>
                    <a:lnTo>
                      <a:pt x="51" y="405"/>
                    </a:lnTo>
                    <a:lnTo>
                      <a:pt x="114" y="413"/>
                    </a:lnTo>
                    <a:lnTo>
                      <a:pt x="184" y="425"/>
                    </a:lnTo>
                    <a:lnTo>
                      <a:pt x="268" y="438"/>
                    </a:lnTo>
                    <a:lnTo>
                      <a:pt x="356" y="459"/>
                    </a:lnTo>
                    <a:lnTo>
                      <a:pt x="444" y="475"/>
                    </a:lnTo>
                    <a:lnTo>
                      <a:pt x="527" y="496"/>
                    </a:lnTo>
                    <a:lnTo>
                      <a:pt x="603" y="517"/>
                    </a:lnTo>
                    <a:lnTo>
                      <a:pt x="662" y="538"/>
                    </a:lnTo>
                    <a:lnTo>
                      <a:pt x="715" y="567"/>
                    </a:lnTo>
                    <a:lnTo>
                      <a:pt x="770" y="608"/>
                    </a:lnTo>
                    <a:lnTo>
                      <a:pt x="828" y="655"/>
                    </a:lnTo>
                    <a:lnTo>
                      <a:pt x="887" y="709"/>
                    </a:lnTo>
                    <a:lnTo>
                      <a:pt x="946" y="763"/>
                    </a:lnTo>
                    <a:lnTo>
                      <a:pt x="1000" y="817"/>
                    </a:lnTo>
                    <a:lnTo>
                      <a:pt x="1046" y="868"/>
                    </a:lnTo>
                    <a:lnTo>
                      <a:pt x="1083" y="909"/>
                    </a:lnTo>
                    <a:lnTo>
                      <a:pt x="1108" y="938"/>
                    </a:lnTo>
                    <a:lnTo>
                      <a:pt x="1125" y="959"/>
                    </a:lnTo>
                    <a:lnTo>
                      <a:pt x="1134" y="972"/>
                    </a:lnTo>
                    <a:lnTo>
                      <a:pt x="1142" y="984"/>
                    </a:lnTo>
                    <a:lnTo>
                      <a:pt x="1155" y="1001"/>
                    </a:lnTo>
                    <a:lnTo>
                      <a:pt x="1167" y="1018"/>
                    </a:lnTo>
                    <a:lnTo>
                      <a:pt x="1184" y="1034"/>
                    </a:lnTo>
                    <a:lnTo>
                      <a:pt x="1196" y="1046"/>
                    </a:lnTo>
                    <a:lnTo>
                      <a:pt x="1212" y="1055"/>
                    </a:lnTo>
                    <a:lnTo>
                      <a:pt x="1230" y="1059"/>
                    </a:lnTo>
                    <a:lnTo>
                      <a:pt x="1247" y="1055"/>
                    </a:lnTo>
                    <a:lnTo>
                      <a:pt x="1259" y="1046"/>
                    </a:lnTo>
                    <a:lnTo>
                      <a:pt x="1267" y="1030"/>
                    </a:lnTo>
                    <a:lnTo>
                      <a:pt x="1271" y="1013"/>
                    </a:lnTo>
                    <a:lnTo>
                      <a:pt x="1271" y="993"/>
                    </a:lnTo>
                    <a:lnTo>
                      <a:pt x="1263" y="972"/>
                    </a:lnTo>
                    <a:lnTo>
                      <a:pt x="1255" y="955"/>
                    </a:lnTo>
                    <a:lnTo>
                      <a:pt x="1242" y="934"/>
                    </a:lnTo>
                    <a:lnTo>
                      <a:pt x="1230" y="917"/>
                    </a:lnTo>
                    <a:lnTo>
                      <a:pt x="1221" y="905"/>
                    </a:lnTo>
                    <a:lnTo>
                      <a:pt x="1212" y="897"/>
                    </a:lnTo>
                    <a:lnTo>
                      <a:pt x="1208" y="888"/>
                    </a:lnTo>
                    <a:lnTo>
                      <a:pt x="1192" y="868"/>
                    </a:lnTo>
                    <a:lnTo>
                      <a:pt x="1171" y="838"/>
                    </a:lnTo>
                    <a:lnTo>
                      <a:pt x="1142" y="801"/>
                    </a:lnTo>
                    <a:lnTo>
                      <a:pt x="1112" y="759"/>
                    </a:lnTo>
                    <a:lnTo>
                      <a:pt x="1079" y="713"/>
                    </a:lnTo>
                    <a:lnTo>
                      <a:pt x="1042" y="676"/>
                    </a:lnTo>
                    <a:lnTo>
                      <a:pt x="1008" y="638"/>
                    </a:lnTo>
                    <a:lnTo>
                      <a:pt x="975" y="612"/>
                    </a:lnTo>
                    <a:lnTo>
                      <a:pt x="950" y="596"/>
                    </a:lnTo>
                    <a:lnTo>
                      <a:pt x="954" y="596"/>
                    </a:lnTo>
                    <a:lnTo>
                      <a:pt x="962" y="596"/>
                    </a:lnTo>
                    <a:lnTo>
                      <a:pt x="979" y="600"/>
                    </a:lnTo>
                    <a:lnTo>
                      <a:pt x="1004" y="600"/>
                    </a:lnTo>
                    <a:lnTo>
                      <a:pt x="1029" y="600"/>
                    </a:lnTo>
                    <a:lnTo>
                      <a:pt x="1058" y="600"/>
                    </a:lnTo>
                    <a:lnTo>
                      <a:pt x="1096" y="596"/>
                    </a:lnTo>
                    <a:lnTo>
                      <a:pt x="1130" y="588"/>
                    </a:lnTo>
                    <a:lnTo>
                      <a:pt x="1167" y="575"/>
                    </a:lnTo>
                    <a:lnTo>
                      <a:pt x="1208" y="555"/>
                    </a:lnTo>
                    <a:lnTo>
                      <a:pt x="1309" y="492"/>
                    </a:lnTo>
                    <a:lnTo>
                      <a:pt x="1376" y="417"/>
                    </a:lnTo>
                    <a:lnTo>
                      <a:pt x="1414" y="346"/>
                    </a:lnTo>
                    <a:lnTo>
                      <a:pt x="1430" y="270"/>
                    </a:lnTo>
                    <a:lnTo>
                      <a:pt x="1430" y="200"/>
                    </a:lnTo>
                    <a:lnTo>
                      <a:pt x="1418" y="133"/>
                    </a:lnTo>
                    <a:lnTo>
                      <a:pt x="1401" y="79"/>
                    </a:lnTo>
                    <a:lnTo>
                      <a:pt x="1380" y="37"/>
                    </a:lnTo>
                    <a:lnTo>
                      <a:pt x="1363" y="8"/>
                    </a:lnTo>
                    <a:lnTo>
                      <a:pt x="1359" y="0"/>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02" name="Freeform 78"/>
              <p:cNvSpPr>
                <a:spLocks/>
              </p:cNvSpPr>
              <p:nvPr/>
            </p:nvSpPr>
            <p:spPr bwMode="auto">
              <a:xfrm>
                <a:off x="1584" y="1851"/>
                <a:ext cx="65" cy="61"/>
              </a:xfrm>
              <a:custGeom>
                <a:avLst/>
                <a:gdLst>
                  <a:gd name="T0" fmla="*/ 88 w 2090"/>
                  <a:gd name="T1" fmla="*/ 734 h 1973"/>
                  <a:gd name="T2" fmla="*/ 251 w 2090"/>
                  <a:gd name="T3" fmla="*/ 639 h 1973"/>
                  <a:gd name="T4" fmla="*/ 443 w 2090"/>
                  <a:gd name="T5" fmla="*/ 588 h 1973"/>
                  <a:gd name="T6" fmla="*/ 627 w 2090"/>
                  <a:gd name="T7" fmla="*/ 596 h 1973"/>
                  <a:gd name="T8" fmla="*/ 782 w 2090"/>
                  <a:gd name="T9" fmla="*/ 688 h 1973"/>
                  <a:gd name="T10" fmla="*/ 886 w 2090"/>
                  <a:gd name="T11" fmla="*/ 838 h 1973"/>
                  <a:gd name="T12" fmla="*/ 982 w 2090"/>
                  <a:gd name="T13" fmla="*/ 971 h 1973"/>
                  <a:gd name="T14" fmla="*/ 1132 w 2090"/>
                  <a:gd name="T15" fmla="*/ 1084 h 1973"/>
                  <a:gd name="T16" fmla="*/ 1325 w 2090"/>
                  <a:gd name="T17" fmla="*/ 1180 h 1973"/>
                  <a:gd name="T18" fmla="*/ 1496 w 2090"/>
                  <a:gd name="T19" fmla="*/ 1301 h 1973"/>
                  <a:gd name="T20" fmla="*/ 1668 w 2090"/>
                  <a:gd name="T21" fmla="*/ 1565 h 1973"/>
                  <a:gd name="T22" fmla="*/ 1880 w 2090"/>
                  <a:gd name="T23" fmla="*/ 1827 h 1973"/>
                  <a:gd name="T24" fmla="*/ 2081 w 2090"/>
                  <a:gd name="T25" fmla="*/ 1964 h 1973"/>
                  <a:gd name="T26" fmla="*/ 1981 w 2090"/>
                  <a:gd name="T27" fmla="*/ 1860 h 1973"/>
                  <a:gd name="T28" fmla="*/ 1839 w 2090"/>
                  <a:gd name="T29" fmla="*/ 1702 h 1973"/>
                  <a:gd name="T30" fmla="*/ 1735 w 2090"/>
                  <a:gd name="T31" fmla="*/ 1552 h 1973"/>
                  <a:gd name="T32" fmla="*/ 1622 w 2090"/>
                  <a:gd name="T33" fmla="*/ 1352 h 1973"/>
                  <a:gd name="T34" fmla="*/ 1484 w 2090"/>
                  <a:gd name="T35" fmla="*/ 1172 h 1973"/>
                  <a:gd name="T36" fmla="*/ 1338 w 2090"/>
                  <a:gd name="T37" fmla="*/ 1068 h 1973"/>
                  <a:gd name="T38" fmla="*/ 1199 w 2090"/>
                  <a:gd name="T39" fmla="*/ 989 h 1973"/>
                  <a:gd name="T40" fmla="*/ 1074 w 2090"/>
                  <a:gd name="T41" fmla="*/ 872 h 1973"/>
                  <a:gd name="T42" fmla="*/ 966 w 2090"/>
                  <a:gd name="T43" fmla="*/ 746 h 1973"/>
                  <a:gd name="T44" fmla="*/ 928 w 2090"/>
                  <a:gd name="T45" fmla="*/ 676 h 1973"/>
                  <a:gd name="T46" fmla="*/ 944 w 2090"/>
                  <a:gd name="T47" fmla="*/ 530 h 1973"/>
                  <a:gd name="T48" fmla="*/ 1032 w 2090"/>
                  <a:gd name="T49" fmla="*/ 413 h 1973"/>
                  <a:gd name="T50" fmla="*/ 1103 w 2090"/>
                  <a:gd name="T51" fmla="*/ 392 h 1973"/>
                  <a:gd name="T52" fmla="*/ 1241 w 2090"/>
                  <a:gd name="T53" fmla="*/ 367 h 1973"/>
                  <a:gd name="T54" fmla="*/ 1438 w 2090"/>
                  <a:gd name="T55" fmla="*/ 350 h 1973"/>
                  <a:gd name="T56" fmla="*/ 1688 w 2090"/>
                  <a:gd name="T57" fmla="*/ 396 h 1973"/>
                  <a:gd name="T58" fmla="*/ 1864 w 2090"/>
                  <a:gd name="T59" fmla="*/ 446 h 1973"/>
                  <a:gd name="T60" fmla="*/ 1622 w 2090"/>
                  <a:gd name="T61" fmla="*/ 305 h 1973"/>
                  <a:gd name="T62" fmla="*/ 1350 w 2090"/>
                  <a:gd name="T63" fmla="*/ 287 h 1973"/>
                  <a:gd name="T64" fmla="*/ 1124 w 2090"/>
                  <a:gd name="T65" fmla="*/ 301 h 1973"/>
                  <a:gd name="T66" fmla="*/ 1062 w 2090"/>
                  <a:gd name="T67" fmla="*/ 287 h 1973"/>
                  <a:gd name="T68" fmla="*/ 1016 w 2090"/>
                  <a:gd name="T69" fmla="*/ 254 h 1973"/>
                  <a:gd name="T70" fmla="*/ 924 w 2090"/>
                  <a:gd name="T71" fmla="*/ 133 h 1973"/>
                  <a:gd name="T72" fmla="*/ 756 w 2090"/>
                  <a:gd name="T73" fmla="*/ 21 h 1973"/>
                  <a:gd name="T74" fmla="*/ 598 w 2090"/>
                  <a:gd name="T75" fmla="*/ 8 h 1973"/>
                  <a:gd name="T76" fmla="*/ 769 w 2090"/>
                  <a:gd name="T77" fmla="*/ 84 h 1973"/>
                  <a:gd name="T78" fmla="*/ 924 w 2090"/>
                  <a:gd name="T79" fmla="*/ 246 h 1973"/>
                  <a:gd name="T80" fmla="*/ 890 w 2090"/>
                  <a:gd name="T81" fmla="*/ 422 h 1973"/>
                  <a:gd name="T82" fmla="*/ 832 w 2090"/>
                  <a:gd name="T83" fmla="*/ 484 h 1973"/>
                  <a:gd name="T84" fmla="*/ 782 w 2090"/>
                  <a:gd name="T85" fmla="*/ 513 h 1973"/>
                  <a:gd name="T86" fmla="*/ 698 w 2090"/>
                  <a:gd name="T87" fmla="*/ 496 h 1973"/>
                  <a:gd name="T88" fmla="*/ 547 w 2090"/>
                  <a:gd name="T89" fmla="*/ 475 h 1973"/>
                  <a:gd name="T90" fmla="*/ 347 w 2090"/>
                  <a:gd name="T91" fmla="*/ 513 h 1973"/>
                  <a:gd name="T92" fmla="*/ 234 w 2090"/>
                  <a:gd name="T93" fmla="*/ 567 h 1973"/>
                  <a:gd name="T94" fmla="*/ 163 w 2090"/>
                  <a:gd name="T95" fmla="*/ 635 h 1973"/>
                  <a:gd name="T96" fmla="*/ 59 w 2090"/>
                  <a:gd name="T97" fmla="*/ 755 h 1973"/>
                  <a:gd name="T98" fmla="*/ 0 w 2090"/>
                  <a:gd name="T99" fmla="*/ 842 h 1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90" h="1973">
                    <a:moveTo>
                      <a:pt x="0" y="846"/>
                    </a:moveTo>
                    <a:lnTo>
                      <a:pt x="26" y="805"/>
                    </a:lnTo>
                    <a:lnTo>
                      <a:pt x="55" y="768"/>
                    </a:lnTo>
                    <a:lnTo>
                      <a:pt x="88" y="734"/>
                    </a:lnTo>
                    <a:lnTo>
                      <a:pt x="126" y="705"/>
                    </a:lnTo>
                    <a:lnTo>
                      <a:pt x="163" y="680"/>
                    </a:lnTo>
                    <a:lnTo>
                      <a:pt x="210" y="655"/>
                    </a:lnTo>
                    <a:lnTo>
                      <a:pt x="251" y="639"/>
                    </a:lnTo>
                    <a:lnTo>
                      <a:pt x="296" y="621"/>
                    </a:lnTo>
                    <a:lnTo>
                      <a:pt x="343" y="609"/>
                    </a:lnTo>
                    <a:lnTo>
                      <a:pt x="392" y="596"/>
                    </a:lnTo>
                    <a:lnTo>
                      <a:pt x="443" y="588"/>
                    </a:lnTo>
                    <a:lnTo>
                      <a:pt x="489" y="584"/>
                    </a:lnTo>
                    <a:lnTo>
                      <a:pt x="539" y="584"/>
                    </a:lnTo>
                    <a:lnTo>
                      <a:pt x="586" y="588"/>
                    </a:lnTo>
                    <a:lnTo>
                      <a:pt x="627" y="596"/>
                    </a:lnTo>
                    <a:lnTo>
                      <a:pt x="668" y="613"/>
                    </a:lnTo>
                    <a:lnTo>
                      <a:pt x="711" y="635"/>
                    </a:lnTo>
                    <a:lnTo>
                      <a:pt x="748" y="659"/>
                    </a:lnTo>
                    <a:lnTo>
                      <a:pt x="782" y="688"/>
                    </a:lnTo>
                    <a:lnTo>
                      <a:pt x="811" y="721"/>
                    </a:lnTo>
                    <a:lnTo>
                      <a:pt x="836" y="764"/>
                    </a:lnTo>
                    <a:lnTo>
                      <a:pt x="861" y="801"/>
                    </a:lnTo>
                    <a:lnTo>
                      <a:pt x="886" y="838"/>
                    </a:lnTo>
                    <a:lnTo>
                      <a:pt x="911" y="872"/>
                    </a:lnTo>
                    <a:lnTo>
                      <a:pt x="932" y="905"/>
                    </a:lnTo>
                    <a:lnTo>
                      <a:pt x="957" y="938"/>
                    </a:lnTo>
                    <a:lnTo>
                      <a:pt x="982" y="971"/>
                    </a:lnTo>
                    <a:lnTo>
                      <a:pt x="1011" y="1001"/>
                    </a:lnTo>
                    <a:lnTo>
                      <a:pt x="1044" y="1030"/>
                    </a:lnTo>
                    <a:lnTo>
                      <a:pt x="1087" y="1055"/>
                    </a:lnTo>
                    <a:lnTo>
                      <a:pt x="1132" y="1084"/>
                    </a:lnTo>
                    <a:lnTo>
                      <a:pt x="1179" y="1110"/>
                    </a:lnTo>
                    <a:lnTo>
                      <a:pt x="1228" y="1135"/>
                    </a:lnTo>
                    <a:lnTo>
                      <a:pt x="1275" y="1155"/>
                    </a:lnTo>
                    <a:lnTo>
                      <a:pt x="1325" y="1180"/>
                    </a:lnTo>
                    <a:lnTo>
                      <a:pt x="1371" y="1206"/>
                    </a:lnTo>
                    <a:lnTo>
                      <a:pt x="1416" y="1231"/>
                    </a:lnTo>
                    <a:lnTo>
                      <a:pt x="1459" y="1264"/>
                    </a:lnTo>
                    <a:lnTo>
                      <a:pt x="1496" y="1301"/>
                    </a:lnTo>
                    <a:lnTo>
                      <a:pt x="1526" y="1343"/>
                    </a:lnTo>
                    <a:lnTo>
                      <a:pt x="1576" y="1418"/>
                    </a:lnTo>
                    <a:lnTo>
                      <a:pt x="1622" y="1489"/>
                    </a:lnTo>
                    <a:lnTo>
                      <a:pt x="1668" y="1565"/>
                    </a:lnTo>
                    <a:lnTo>
                      <a:pt x="1718" y="1635"/>
                    </a:lnTo>
                    <a:lnTo>
                      <a:pt x="1768" y="1706"/>
                    </a:lnTo>
                    <a:lnTo>
                      <a:pt x="1823" y="1768"/>
                    </a:lnTo>
                    <a:lnTo>
                      <a:pt x="1880" y="1827"/>
                    </a:lnTo>
                    <a:lnTo>
                      <a:pt x="1943" y="1881"/>
                    </a:lnTo>
                    <a:lnTo>
                      <a:pt x="2011" y="1931"/>
                    </a:lnTo>
                    <a:lnTo>
                      <a:pt x="2090" y="1973"/>
                    </a:lnTo>
                    <a:lnTo>
                      <a:pt x="2081" y="1964"/>
                    </a:lnTo>
                    <a:lnTo>
                      <a:pt x="2068" y="1952"/>
                    </a:lnTo>
                    <a:lnTo>
                      <a:pt x="2044" y="1927"/>
                    </a:lnTo>
                    <a:lnTo>
                      <a:pt x="2015" y="1894"/>
                    </a:lnTo>
                    <a:lnTo>
                      <a:pt x="1981" y="1860"/>
                    </a:lnTo>
                    <a:lnTo>
                      <a:pt x="1943" y="1823"/>
                    </a:lnTo>
                    <a:lnTo>
                      <a:pt x="1910" y="1782"/>
                    </a:lnTo>
                    <a:lnTo>
                      <a:pt x="1872" y="1739"/>
                    </a:lnTo>
                    <a:lnTo>
                      <a:pt x="1839" y="1702"/>
                    </a:lnTo>
                    <a:lnTo>
                      <a:pt x="1814" y="1669"/>
                    </a:lnTo>
                    <a:lnTo>
                      <a:pt x="1784" y="1635"/>
                    </a:lnTo>
                    <a:lnTo>
                      <a:pt x="1760" y="1594"/>
                    </a:lnTo>
                    <a:lnTo>
                      <a:pt x="1735" y="1552"/>
                    </a:lnTo>
                    <a:lnTo>
                      <a:pt x="1709" y="1502"/>
                    </a:lnTo>
                    <a:lnTo>
                      <a:pt x="1680" y="1452"/>
                    </a:lnTo>
                    <a:lnTo>
                      <a:pt x="1651" y="1401"/>
                    </a:lnTo>
                    <a:lnTo>
                      <a:pt x="1622" y="1352"/>
                    </a:lnTo>
                    <a:lnTo>
                      <a:pt x="1588" y="1301"/>
                    </a:lnTo>
                    <a:lnTo>
                      <a:pt x="1555" y="1256"/>
                    </a:lnTo>
                    <a:lnTo>
                      <a:pt x="1521" y="1210"/>
                    </a:lnTo>
                    <a:lnTo>
                      <a:pt x="1484" y="1172"/>
                    </a:lnTo>
                    <a:lnTo>
                      <a:pt x="1446" y="1143"/>
                    </a:lnTo>
                    <a:lnTo>
                      <a:pt x="1408" y="1114"/>
                    </a:lnTo>
                    <a:lnTo>
                      <a:pt x="1375" y="1088"/>
                    </a:lnTo>
                    <a:lnTo>
                      <a:pt x="1338" y="1068"/>
                    </a:lnTo>
                    <a:lnTo>
                      <a:pt x="1304" y="1047"/>
                    </a:lnTo>
                    <a:lnTo>
                      <a:pt x="1267" y="1030"/>
                    </a:lnTo>
                    <a:lnTo>
                      <a:pt x="1233" y="1010"/>
                    </a:lnTo>
                    <a:lnTo>
                      <a:pt x="1199" y="989"/>
                    </a:lnTo>
                    <a:lnTo>
                      <a:pt x="1171" y="963"/>
                    </a:lnTo>
                    <a:lnTo>
                      <a:pt x="1136" y="938"/>
                    </a:lnTo>
                    <a:lnTo>
                      <a:pt x="1103" y="905"/>
                    </a:lnTo>
                    <a:lnTo>
                      <a:pt x="1074" y="872"/>
                    </a:lnTo>
                    <a:lnTo>
                      <a:pt x="1040" y="838"/>
                    </a:lnTo>
                    <a:lnTo>
                      <a:pt x="1011" y="805"/>
                    </a:lnTo>
                    <a:lnTo>
                      <a:pt x="987" y="772"/>
                    </a:lnTo>
                    <a:lnTo>
                      <a:pt x="966" y="746"/>
                    </a:lnTo>
                    <a:lnTo>
                      <a:pt x="948" y="725"/>
                    </a:lnTo>
                    <a:lnTo>
                      <a:pt x="936" y="709"/>
                    </a:lnTo>
                    <a:lnTo>
                      <a:pt x="936" y="705"/>
                    </a:lnTo>
                    <a:lnTo>
                      <a:pt x="928" y="676"/>
                    </a:lnTo>
                    <a:lnTo>
                      <a:pt x="924" y="647"/>
                    </a:lnTo>
                    <a:lnTo>
                      <a:pt x="928" y="609"/>
                    </a:lnTo>
                    <a:lnTo>
                      <a:pt x="932" y="567"/>
                    </a:lnTo>
                    <a:lnTo>
                      <a:pt x="944" y="530"/>
                    </a:lnTo>
                    <a:lnTo>
                      <a:pt x="962" y="492"/>
                    </a:lnTo>
                    <a:lnTo>
                      <a:pt x="978" y="459"/>
                    </a:lnTo>
                    <a:lnTo>
                      <a:pt x="1003" y="434"/>
                    </a:lnTo>
                    <a:lnTo>
                      <a:pt x="1032" y="413"/>
                    </a:lnTo>
                    <a:lnTo>
                      <a:pt x="1066" y="400"/>
                    </a:lnTo>
                    <a:lnTo>
                      <a:pt x="1070" y="400"/>
                    </a:lnTo>
                    <a:lnTo>
                      <a:pt x="1083" y="396"/>
                    </a:lnTo>
                    <a:lnTo>
                      <a:pt x="1103" y="392"/>
                    </a:lnTo>
                    <a:lnTo>
                      <a:pt x="1128" y="388"/>
                    </a:lnTo>
                    <a:lnTo>
                      <a:pt x="1162" y="379"/>
                    </a:lnTo>
                    <a:lnTo>
                      <a:pt x="1199" y="371"/>
                    </a:lnTo>
                    <a:lnTo>
                      <a:pt x="1241" y="367"/>
                    </a:lnTo>
                    <a:lnTo>
                      <a:pt x="1287" y="359"/>
                    </a:lnTo>
                    <a:lnTo>
                      <a:pt x="1333" y="355"/>
                    </a:lnTo>
                    <a:lnTo>
                      <a:pt x="1383" y="350"/>
                    </a:lnTo>
                    <a:lnTo>
                      <a:pt x="1438" y="350"/>
                    </a:lnTo>
                    <a:lnTo>
                      <a:pt x="1496" y="355"/>
                    </a:lnTo>
                    <a:lnTo>
                      <a:pt x="1563" y="367"/>
                    </a:lnTo>
                    <a:lnTo>
                      <a:pt x="1626" y="379"/>
                    </a:lnTo>
                    <a:lnTo>
                      <a:pt x="1688" y="396"/>
                    </a:lnTo>
                    <a:lnTo>
                      <a:pt x="1747" y="413"/>
                    </a:lnTo>
                    <a:lnTo>
                      <a:pt x="1797" y="426"/>
                    </a:lnTo>
                    <a:lnTo>
                      <a:pt x="1839" y="438"/>
                    </a:lnTo>
                    <a:lnTo>
                      <a:pt x="1864" y="446"/>
                    </a:lnTo>
                    <a:lnTo>
                      <a:pt x="1876" y="451"/>
                    </a:lnTo>
                    <a:lnTo>
                      <a:pt x="1780" y="379"/>
                    </a:lnTo>
                    <a:lnTo>
                      <a:pt x="1696" y="334"/>
                    </a:lnTo>
                    <a:lnTo>
                      <a:pt x="1622" y="305"/>
                    </a:lnTo>
                    <a:lnTo>
                      <a:pt x="1551" y="287"/>
                    </a:lnTo>
                    <a:lnTo>
                      <a:pt x="1479" y="279"/>
                    </a:lnTo>
                    <a:lnTo>
                      <a:pt x="1416" y="283"/>
                    </a:lnTo>
                    <a:lnTo>
                      <a:pt x="1350" y="287"/>
                    </a:lnTo>
                    <a:lnTo>
                      <a:pt x="1283" y="297"/>
                    </a:lnTo>
                    <a:lnTo>
                      <a:pt x="1212" y="301"/>
                    </a:lnTo>
                    <a:lnTo>
                      <a:pt x="1136" y="301"/>
                    </a:lnTo>
                    <a:lnTo>
                      <a:pt x="1124" y="301"/>
                    </a:lnTo>
                    <a:lnTo>
                      <a:pt x="1107" y="301"/>
                    </a:lnTo>
                    <a:lnTo>
                      <a:pt x="1091" y="297"/>
                    </a:lnTo>
                    <a:lnTo>
                      <a:pt x="1079" y="291"/>
                    </a:lnTo>
                    <a:lnTo>
                      <a:pt x="1062" y="287"/>
                    </a:lnTo>
                    <a:lnTo>
                      <a:pt x="1049" y="283"/>
                    </a:lnTo>
                    <a:lnTo>
                      <a:pt x="1036" y="275"/>
                    </a:lnTo>
                    <a:lnTo>
                      <a:pt x="1024" y="263"/>
                    </a:lnTo>
                    <a:lnTo>
                      <a:pt x="1016" y="254"/>
                    </a:lnTo>
                    <a:lnTo>
                      <a:pt x="1003" y="238"/>
                    </a:lnTo>
                    <a:lnTo>
                      <a:pt x="982" y="205"/>
                    </a:lnTo>
                    <a:lnTo>
                      <a:pt x="957" y="171"/>
                    </a:lnTo>
                    <a:lnTo>
                      <a:pt x="924" y="133"/>
                    </a:lnTo>
                    <a:lnTo>
                      <a:pt x="890" y="100"/>
                    </a:lnTo>
                    <a:lnTo>
                      <a:pt x="848" y="71"/>
                    </a:lnTo>
                    <a:lnTo>
                      <a:pt x="807" y="41"/>
                    </a:lnTo>
                    <a:lnTo>
                      <a:pt x="756" y="21"/>
                    </a:lnTo>
                    <a:lnTo>
                      <a:pt x="707" y="4"/>
                    </a:lnTo>
                    <a:lnTo>
                      <a:pt x="652" y="0"/>
                    </a:lnTo>
                    <a:lnTo>
                      <a:pt x="590" y="4"/>
                    </a:lnTo>
                    <a:lnTo>
                      <a:pt x="598" y="8"/>
                    </a:lnTo>
                    <a:lnTo>
                      <a:pt x="627" y="17"/>
                    </a:lnTo>
                    <a:lnTo>
                      <a:pt x="668" y="33"/>
                    </a:lnTo>
                    <a:lnTo>
                      <a:pt x="715" y="54"/>
                    </a:lnTo>
                    <a:lnTo>
                      <a:pt x="769" y="84"/>
                    </a:lnTo>
                    <a:lnTo>
                      <a:pt x="819" y="113"/>
                    </a:lnTo>
                    <a:lnTo>
                      <a:pt x="865" y="154"/>
                    </a:lnTo>
                    <a:lnTo>
                      <a:pt x="903" y="196"/>
                    </a:lnTo>
                    <a:lnTo>
                      <a:pt x="924" y="246"/>
                    </a:lnTo>
                    <a:lnTo>
                      <a:pt x="924" y="297"/>
                    </a:lnTo>
                    <a:lnTo>
                      <a:pt x="915" y="350"/>
                    </a:lnTo>
                    <a:lnTo>
                      <a:pt x="903" y="388"/>
                    </a:lnTo>
                    <a:lnTo>
                      <a:pt x="890" y="422"/>
                    </a:lnTo>
                    <a:lnTo>
                      <a:pt x="874" y="446"/>
                    </a:lnTo>
                    <a:lnTo>
                      <a:pt x="861" y="463"/>
                    </a:lnTo>
                    <a:lnTo>
                      <a:pt x="844" y="475"/>
                    </a:lnTo>
                    <a:lnTo>
                      <a:pt x="832" y="484"/>
                    </a:lnTo>
                    <a:lnTo>
                      <a:pt x="819" y="492"/>
                    </a:lnTo>
                    <a:lnTo>
                      <a:pt x="807" y="500"/>
                    </a:lnTo>
                    <a:lnTo>
                      <a:pt x="794" y="504"/>
                    </a:lnTo>
                    <a:lnTo>
                      <a:pt x="782" y="513"/>
                    </a:lnTo>
                    <a:lnTo>
                      <a:pt x="764" y="513"/>
                    </a:lnTo>
                    <a:lnTo>
                      <a:pt x="744" y="508"/>
                    </a:lnTo>
                    <a:lnTo>
                      <a:pt x="723" y="504"/>
                    </a:lnTo>
                    <a:lnTo>
                      <a:pt x="698" y="496"/>
                    </a:lnTo>
                    <a:lnTo>
                      <a:pt x="664" y="488"/>
                    </a:lnTo>
                    <a:lnTo>
                      <a:pt x="631" y="484"/>
                    </a:lnTo>
                    <a:lnTo>
                      <a:pt x="594" y="480"/>
                    </a:lnTo>
                    <a:lnTo>
                      <a:pt x="547" y="475"/>
                    </a:lnTo>
                    <a:lnTo>
                      <a:pt x="502" y="480"/>
                    </a:lnTo>
                    <a:lnTo>
                      <a:pt x="439" y="488"/>
                    </a:lnTo>
                    <a:lnTo>
                      <a:pt x="388" y="500"/>
                    </a:lnTo>
                    <a:lnTo>
                      <a:pt x="347" y="513"/>
                    </a:lnTo>
                    <a:lnTo>
                      <a:pt x="310" y="526"/>
                    </a:lnTo>
                    <a:lnTo>
                      <a:pt x="280" y="543"/>
                    </a:lnTo>
                    <a:lnTo>
                      <a:pt x="255" y="555"/>
                    </a:lnTo>
                    <a:lnTo>
                      <a:pt x="234" y="567"/>
                    </a:lnTo>
                    <a:lnTo>
                      <a:pt x="218" y="584"/>
                    </a:lnTo>
                    <a:lnTo>
                      <a:pt x="204" y="596"/>
                    </a:lnTo>
                    <a:lnTo>
                      <a:pt x="192" y="605"/>
                    </a:lnTo>
                    <a:lnTo>
                      <a:pt x="163" y="635"/>
                    </a:lnTo>
                    <a:lnTo>
                      <a:pt x="134" y="663"/>
                    </a:lnTo>
                    <a:lnTo>
                      <a:pt x="108" y="692"/>
                    </a:lnTo>
                    <a:lnTo>
                      <a:pt x="79" y="725"/>
                    </a:lnTo>
                    <a:lnTo>
                      <a:pt x="59" y="755"/>
                    </a:lnTo>
                    <a:lnTo>
                      <a:pt x="38" y="784"/>
                    </a:lnTo>
                    <a:lnTo>
                      <a:pt x="20" y="809"/>
                    </a:lnTo>
                    <a:lnTo>
                      <a:pt x="8" y="830"/>
                    </a:lnTo>
                    <a:lnTo>
                      <a:pt x="0" y="842"/>
                    </a:lnTo>
                    <a:lnTo>
                      <a:pt x="0" y="846"/>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03" name="Freeform 79"/>
              <p:cNvSpPr>
                <a:spLocks/>
              </p:cNvSpPr>
              <p:nvPr/>
            </p:nvSpPr>
            <p:spPr bwMode="auto">
              <a:xfrm>
                <a:off x="1584" y="1851"/>
                <a:ext cx="65" cy="61"/>
              </a:xfrm>
              <a:custGeom>
                <a:avLst/>
                <a:gdLst>
                  <a:gd name="T0" fmla="*/ 88 w 2090"/>
                  <a:gd name="T1" fmla="*/ 734 h 1973"/>
                  <a:gd name="T2" fmla="*/ 251 w 2090"/>
                  <a:gd name="T3" fmla="*/ 639 h 1973"/>
                  <a:gd name="T4" fmla="*/ 443 w 2090"/>
                  <a:gd name="T5" fmla="*/ 588 h 1973"/>
                  <a:gd name="T6" fmla="*/ 627 w 2090"/>
                  <a:gd name="T7" fmla="*/ 596 h 1973"/>
                  <a:gd name="T8" fmla="*/ 782 w 2090"/>
                  <a:gd name="T9" fmla="*/ 688 h 1973"/>
                  <a:gd name="T10" fmla="*/ 886 w 2090"/>
                  <a:gd name="T11" fmla="*/ 838 h 1973"/>
                  <a:gd name="T12" fmla="*/ 982 w 2090"/>
                  <a:gd name="T13" fmla="*/ 971 h 1973"/>
                  <a:gd name="T14" fmla="*/ 1132 w 2090"/>
                  <a:gd name="T15" fmla="*/ 1084 h 1973"/>
                  <a:gd name="T16" fmla="*/ 1325 w 2090"/>
                  <a:gd name="T17" fmla="*/ 1180 h 1973"/>
                  <a:gd name="T18" fmla="*/ 1496 w 2090"/>
                  <a:gd name="T19" fmla="*/ 1301 h 1973"/>
                  <a:gd name="T20" fmla="*/ 1668 w 2090"/>
                  <a:gd name="T21" fmla="*/ 1565 h 1973"/>
                  <a:gd name="T22" fmla="*/ 1880 w 2090"/>
                  <a:gd name="T23" fmla="*/ 1827 h 1973"/>
                  <a:gd name="T24" fmla="*/ 2081 w 2090"/>
                  <a:gd name="T25" fmla="*/ 1964 h 1973"/>
                  <a:gd name="T26" fmla="*/ 1981 w 2090"/>
                  <a:gd name="T27" fmla="*/ 1860 h 1973"/>
                  <a:gd name="T28" fmla="*/ 1839 w 2090"/>
                  <a:gd name="T29" fmla="*/ 1702 h 1973"/>
                  <a:gd name="T30" fmla="*/ 1735 w 2090"/>
                  <a:gd name="T31" fmla="*/ 1552 h 1973"/>
                  <a:gd name="T32" fmla="*/ 1622 w 2090"/>
                  <a:gd name="T33" fmla="*/ 1352 h 1973"/>
                  <a:gd name="T34" fmla="*/ 1484 w 2090"/>
                  <a:gd name="T35" fmla="*/ 1172 h 1973"/>
                  <a:gd name="T36" fmla="*/ 1338 w 2090"/>
                  <a:gd name="T37" fmla="*/ 1068 h 1973"/>
                  <a:gd name="T38" fmla="*/ 1199 w 2090"/>
                  <a:gd name="T39" fmla="*/ 989 h 1973"/>
                  <a:gd name="T40" fmla="*/ 1074 w 2090"/>
                  <a:gd name="T41" fmla="*/ 872 h 1973"/>
                  <a:gd name="T42" fmla="*/ 966 w 2090"/>
                  <a:gd name="T43" fmla="*/ 746 h 1973"/>
                  <a:gd name="T44" fmla="*/ 928 w 2090"/>
                  <a:gd name="T45" fmla="*/ 676 h 1973"/>
                  <a:gd name="T46" fmla="*/ 944 w 2090"/>
                  <a:gd name="T47" fmla="*/ 530 h 1973"/>
                  <a:gd name="T48" fmla="*/ 1032 w 2090"/>
                  <a:gd name="T49" fmla="*/ 413 h 1973"/>
                  <a:gd name="T50" fmla="*/ 1103 w 2090"/>
                  <a:gd name="T51" fmla="*/ 392 h 1973"/>
                  <a:gd name="T52" fmla="*/ 1241 w 2090"/>
                  <a:gd name="T53" fmla="*/ 367 h 1973"/>
                  <a:gd name="T54" fmla="*/ 1438 w 2090"/>
                  <a:gd name="T55" fmla="*/ 350 h 1973"/>
                  <a:gd name="T56" fmla="*/ 1688 w 2090"/>
                  <a:gd name="T57" fmla="*/ 396 h 1973"/>
                  <a:gd name="T58" fmla="*/ 1864 w 2090"/>
                  <a:gd name="T59" fmla="*/ 446 h 1973"/>
                  <a:gd name="T60" fmla="*/ 1622 w 2090"/>
                  <a:gd name="T61" fmla="*/ 305 h 1973"/>
                  <a:gd name="T62" fmla="*/ 1350 w 2090"/>
                  <a:gd name="T63" fmla="*/ 287 h 1973"/>
                  <a:gd name="T64" fmla="*/ 1124 w 2090"/>
                  <a:gd name="T65" fmla="*/ 301 h 1973"/>
                  <a:gd name="T66" fmla="*/ 1062 w 2090"/>
                  <a:gd name="T67" fmla="*/ 287 h 1973"/>
                  <a:gd name="T68" fmla="*/ 1016 w 2090"/>
                  <a:gd name="T69" fmla="*/ 254 h 1973"/>
                  <a:gd name="T70" fmla="*/ 924 w 2090"/>
                  <a:gd name="T71" fmla="*/ 133 h 1973"/>
                  <a:gd name="T72" fmla="*/ 756 w 2090"/>
                  <a:gd name="T73" fmla="*/ 21 h 1973"/>
                  <a:gd name="T74" fmla="*/ 598 w 2090"/>
                  <a:gd name="T75" fmla="*/ 8 h 1973"/>
                  <a:gd name="T76" fmla="*/ 769 w 2090"/>
                  <a:gd name="T77" fmla="*/ 84 h 1973"/>
                  <a:gd name="T78" fmla="*/ 924 w 2090"/>
                  <a:gd name="T79" fmla="*/ 246 h 1973"/>
                  <a:gd name="T80" fmla="*/ 890 w 2090"/>
                  <a:gd name="T81" fmla="*/ 422 h 1973"/>
                  <a:gd name="T82" fmla="*/ 832 w 2090"/>
                  <a:gd name="T83" fmla="*/ 484 h 1973"/>
                  <a:gd name="T84" fmla="*/ 782 w 2090"/>
                  <a:gd name="T85" fmla="*/ 513 h 1973"/>
                  <a:gd name="T86" fmla="*/ 698 w 2090"/>
                  <a:gd name="T87" fmla="*/ 496 h 1973"/>
                  <a:gd name="T88" fmla="*/ 547 w 2090"/>
                  <a:gd name="T89" fmla="*/ 475 h 1973"/>
                  <a:gd name="T90" fmla="*/ 347 w 2090"/>
                  <a:gd name="T91" fmla="*/ 513 h 1973"/>
                  <a:gd name="T92" fmla="*/ 234 w 2090"/>
                  <a:gd name="T93" fmla="*/ 567 h 1973"/>
                  <a:gd name="T94" fmla="*/ 163 w 2090"/>
                  <a:gd name="T95" fmla="*/ 635 h 1973"/>
                  <a:gd name="T96" fmla="*/ 59 w 2090"/>
                  <a:gd name="T97" fmla="*/ 755 h 1973"/>
                  <a:gd name="T98" fmla="*/ 0 w 2090"/>
                  <a:gd name="T99" fmla="*/ 842 h 1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90" h="1973">
                    <a:moveTo>
                      <a:pt x="0" y="846"/>
                    </a:moveTo>
                    <a:lnTo>
                      <a:pt x="26" y="805"/>
                    </a:lnTo>
                    <a:lnTo>
                      <a:pt x="55" y="768"/>
                    </a:lnTo>
                    <a:lnTo>
                      <a:pt x="88" y="734"/>
                    </a:lnTo>
                    <a:lnTo>
                      <a:pt x="126" y="705"/>
                    </a:lnTo>
                    <a:lnTo>
                      <a:pt x="163" y="680"/>
                    </a:lnTo>
                    <a:lnTo>
                      <a:pt x="210" y="655"/>
                    </a:lnTo>
                    <a:lnTo>
                      <a:pt x="251" y="639"/>
                    </a:lnTo>
                    <a:lnTo>
                      <a:pt x="296" y="621"/>
                    </a:lnTo>
                    <a:lnTo>
                      <a:pt x="343" y="609"/>
                    </a:lnTo>
                    <a:lnTo>
                      <a:pt x="392" y="596"/>
                    </a:lnTo>
                    <a:lnTo>
                      <a:pt x="443" y="588"/>
                    </a:lnTo>
                    <a:lnTo>
                      <a:pt x="489" y="584"/>
                    </a:lnTo>
                    <a:lnTo>
                      <a:pt x="539" y="584"/>
                    </a:lnTo>
                    <a:lnTo>
                      <a:pt x="586" y="588"/>
                    </a:lnTo>
                    <a:lnTo>
                      <a:pt x="627" y="596"/>
                    </a:lnTo>
                    <a:lnTo>
                      <a:pt x="668" y="613"/>
                    </a:lnTo>
                    <a:lnTo>
                      <a:pt x="711" y="635"/>
                    </a:lnTo>
                    <a:lnTo>
                      <a:pt x="748" y="659"/>
                    </a:lnTo>
                    <a:lnTo>
                      <a:pt x="782" y="688"/>
                    </a:lnTo>
                    <a:lnTo>
                      <a:pt x="811" y="721"/>
                    </a:lnTo>
                    <a:lnTo>
                      <a:pt x="836" y="764"/>
                    </a:lnTo>
                    <a:lnTo>
                      <a:pt x="861" y="801"/>
                    </a:lnTo>
                    <a:lnTo>
                      <a:pt x="886" y="838"/>
                    </a:lnTo>
                    <a:lnTo>
                      <a:pt x="911" y="872"/>
                    </a:lnTo>
                    <a:lnTo>
                      <a:pt x="932" y="905"/>
                    </a:lnTo>
                    <a:lnTo>
                      <a:pt x="957" y="938"/>
                    </a:lnTo>
                    <a:lnTo>
                      <a:pt x="982" y="971"/>
                    </a:lnTo>
                    <a:lnTo>
                      <a:pt x="1011" y="1001"/>
                    </a:lnTo>
                    <a:lnTo>
                      <a:pt x="1044" y="1030"/>
                    </a:lnTo>
                    <a:lnTo>
                      <a:pt x="1087" y="1055"/>
                    </a:lnTo>
                    <a:lnTo>
                      <a:pt x="1132" y="1084"/>
                    </a:lnTo>
                    <a:lnTo>
                      <a:pt x="1179" y="1110"/>
                    </a:lnTo>
                    <a:lnTo>
                      <a:pt x="1228" y="1135"/>
                    </a:lnTo>
                    <a:lnTo>
                      <a:pt x="1275" y="1155"/>
                    </a:lnTo>
                    <a:lnTo>
                      <a:pt x="1325" y="1180"/>
                    </a:lnTo>
                    <a:lnTo>
                      <a:pt x="1371" y="1206"/>
                    </a:lnTo>
                    <a:lnTo>
                      <a:pt x="1416" y="1231"/>
                    </a:lnTo>
                    <a:lnTo>
                      <a:pt x="1459" y="1264"/>
                    </a:lnTo>
                    <a:lnTo>
                      <a:pt x="1496" y="1301"/>
                    </a:lnTo>
                    <a:lnTo>
                      <a:pt x="1526" y="1343"/>
                    </a:lnTo>
                    <a:lnTo>
                      <a:pt x="1576" y="1418"/>
                    </a:lnTo>
                    <a:lnTo>
                      <a:pt x="1622" y="1489"/>
                    </a:lnTo>
                    <a:lnTo>
                      <a:pt x="1668" y="1565"/>
                    </a:lnTo>
                    <a:lnTo>
                      <a:pt x="1718" y="1635"/>
                    </a:lnTo>
                    <a:lnTo>
                      <a:pt x="1768" y="1706"/>
                    </a:lnTo>
                    <a:lnTo>
                      <a:pt x="1823" y="1768"/>
                    </a:lnTo>
                    <a:lnTo>
                      <a:pt x="1880" y="1827"/>
                    </a:lnTo>
                    <a:lnTo>
                      <a:pt x="1943" y="1881"/>
                    </a:lnTo>
                    <a:lnTo>
                      <a:pt x="2011" y="1931"/>
                    </a:lnTo>
                    <a:lnTo>
                      <a:pt x="2090" y="1973"/>
                    </a:lnTo>
                    <a:lnTo>
                      <a:pt x="2081" y="1964"/>
                    </a:lnTo>
                    <a:lnTo>
                      <a:pt x="2068" y="1952"/>
                    </a:lnTo>
                    <a:lnTo>
                      <a:pt x="2044" y="1927"/>
                    </a:lnTo>
                    <a:lnTo>
                      <a:pt x="2015" y="1894"/>
                    </a:lnTo>
                    <a:lnTo>
                      <a:pt x="1981" y="1860"/>
                    </a:lnTo>
                    <a:lnTo>
                      <a:pt x="1943" y="1823"/>
                    </a:lnTo>
                    <a:lnTo>
                      <a:pt x="1910" y="1782"/>
                    </a:lnTo>
                    <a:lnTo>
                      <a:pt x="1872" y="1739"/>
                    </a:lnTo>
                    <a:lnTo>
                      <a:pt x="1839" y="1702"/>
                    </a:lnTo>
                    <a:lnTo>
                      <a:pt x="1814" y="1669"/>
                    </a:lnTo>
                    <a:lnTo>
                      <a:pt x="1784" y="1635"/>
                    </a:lnTo>
                    <a:lnTo>
                      <a:pt x="1760" y="1594"/>
                    </a:lnTo>
                    <a:lnTo>
                      <a:pt x="1735" y="1552"/>
                    </a:lnTo>
                    <a:lnTo>
                      <a:pt x="1709" y="1502"/>
                    </a:lnTo>
                    <a:lnTo>
                      <a:pt x="1680" y="1452"/>
                    </a:lnTo>
                    <a:lnTo>
                      <a:pt x="1651" y="1401"/>
                    </a:lnTo>
                    <a:lnTo>
                      <a:pt x="1622" y="1352"/>
                    </a:lnTo>
                    <a:lnTo>
                      <a:pt x="1588" y="1301"/>
                    </a:lnTo>
                    <a:lnTo>
                      <a:pt x="1555" y="1256"/>
                    </a:lnTo>
                    <a:lnTo>
                      <a:pt x="1521" y="1210"/>
                    </a:lnTo>
                    <a:lnTo>
                      <a:pt x="1484" y="1172"/>
                    </a:lnTo>
                    <a:lnTo>
                      <a:pt x="1446" y="1143"/>
                    </a:lnTo>
                    <a:lnTo>
                      <a:pt x="1408" y="1114"/>
                    </a:lnTo>
                    <a:lnTo>
                      <a:pt x="1375" y="1088"/>
                    </a:lnTo>
                    <a:lnTo>
                      <a:pt x="1338" y="1068"/>
                    </a:lnTo>
                    <a:lnTo>
                      <a:pt x="1304" y="1047"/>
                    </a:lnTo>
                    <a:lnTo>
                      <a:pt x="1267" y="1030"/>
                    </a:lnTo>
                    <a:lnTo>
                      <a:pt x="1233" y="1010"/>
                    </a:lnTo>
                    <a:lnTo>
                      <a:pt x="1199" y="989"/>
                    </a:lnTo>
                    <a:lnTo>
                      <a:pt x="1171" y="963"/>
                    </a:lnTo>
                    <a:lnTo>
                      <a:pt x="1136" y="938"/>
                    </a:lnTo>
                    <a:lnTo>
                      <a:pt x="1103" y="905"/>
                    </a:lnTo>
                    <a:lnTo>
                      <a:pt x="1074" y="872"/>
                    </a:lnTo>
                    <a:lnTo>
                      <a:pt x="1040" y="838"/>
                    </a:lnTo>
                    <a:lnTo>
                      <a:pt x="1011" y="805"/>
                    </a:lnTo>
                    <a:lnTo>
                      <a:pt x="987" y="772"/>
                    </a:lnTo>
                    <a:lnTo>
                      <a:pt x="966" y="746"/>
                    </a:lnTo>
                    <a:lnTo>
                      <a:pt x="948" y="725"/>
                    </a:lnTo>
                    <a:lnTo>
                      <a:pt x="936" y="709"/>
                    </a:lnTo>
                    <a:lnTo>
                      <a:pt x="936" y="705"/>
                    </a:lnTo>
                    <a:lnTo>
                      <a:pt x="928" y="676"/>
                    </a:lnTo>
                    <a:lnTo>
                      <a:pt x="924" y="647"/>
                    </a:lnTo>
                    <a:lnTo>
                      <a:pt x="928" y="609"/>
                    </a:lnTo>
                    <a:lnTo>
                      <a:pt x="932" y="567"/>
                    </a:lnTo>
                    <a:lnTo>
                      <a:pt x="944" y="530"/>
                    </a:lnTo>
                    <a:lnTo>
                      <a:pt x="962" y="492"/>
                    </a:lnTo>
                    <a:lnTo>
                      <a:pt x="978" y="459"/>
                    </a:lnTo>
                    <a:lnTo>
                      <a:pt x="1003" y="434"/>
                    </a:lnTo>
                    <a:lnTo>
                      <a:pt x="1032" y="413"/>
                    </a:lnTo>
                    <a:lnTo>
                      <a:pt x="1066" y="400"/>
                    </a:lnTo>
                    <a:lnTo>
                      <a:pt x="1070" y="400"/>
                    </a:lnTo>
                    <a:lnTo>
                      <a:pt x="1083" y="396"/>
                    </a:lnTo>
                    <a:lnTo>
                      <a:pt x="1103" y="392"/>
                    </a:lnTo>
                    <a:lnTo>
                      <a:pt x="1128" y="388"/>
                    </a:lnTo>
                    <a:lnTo>
                      <a:pt x="1162" y="379"/>
                    </a:lnTo>
                    <a:lnTo>
                      <a:pt x="1199" y="371"/>
                    </a:lnTo>
                    <a:lnTo>
                      <a:pt x="1241" y="367"/>
                    </a:lnTo>
                    <a:lnTo>
                      <a:pt x="1287" y="359"/>
                    </a:lnTo>
                    <a:lnTo>
                      <a:pt x="1333" y="355"/>
                    </a:lnTo>
                    <a:lnTo>
                      <a:pt x="1383" y="350"/>
                    </a:lnTo>
                    <a:lnTo>
                      <a:pt x="1438" y="350"/>
                    </a:lnTo>
                    <a:lnTo>
                      <a:pt x="1496" y="355"/>
                    </a:lnTo>
                    <a:lnTo>
                      <a:pt x="1563" y="367"/>
                    </a:lnTo>
                    <a:lnTo>
                      <a:pt x="1626" y="379"/>
                    </a:lnTo>
                    <a:lnTo>
                      <a:pt x="1688" y="396"/>
                    </a:lnTo>
                    <a:lnTo>
                      <a:pt x="1747" y="413"/>
                    </a:lnTo>
                    <a:lnTo>
                      <a:pt x="1797" y="426"/>
                    </a:lnTo>
                    <a:lnTo>
                      <a:pt x="1839" y="438"/>
                    </a:lnTo>
                    <a:lnTo>
                      <a:pt x="1864" y="446"/>
                    </a:lnTo>
                    <a:lnTo>
                      <a:pt x="1876" y="451"/>
                    </a:lnTo>
                    <a:lnTo>
                      <a:pt x="1780" y="379"/>
                    </a:lnTo>
                    <a:lnTo>
                      <a:pt x="1696" y="334"/>
                    </a:lnTo>
                    <a:lnTo>
                      <a:pt x="1622" y="305"/>
                    </a:lnTo>
                    <a:lnTo>
                      <a:pt x="1551" y="287"/>
                    </a:lnTo>
                    <a:lnTo>
                      <a:pt x="1479" y="279"/>
                    </a:lnTo>
                    <a:lnTo>
                      <a:pt x="1416" y="283"/>
                    </a:lnTo>
                    <a:lnTo>
                      <a:pt x="1350" y="287"/>
                    </a:lnTo>
                    <a:lnTo>
                      <a:pt x="1283" y="297"/>
                    </a:lnTo>
                    <a:lnTo>
                      <a:pt x="1212" y="301"/>
                    </a:lnTo>
                    <a:lnTo>
                      <a:pt x="1136" y="301"/>
                    </a:lnTo>
                    <a:lnTo>
                      <a:pt x="1124" y="301"/>
                    </a:lnTo>
                    <a:lnTo>
                      <a:pt x="1107" y="301"/>
                    </a:lnTo>
                    <a:lnTo>
                      <a:pt x="1091" y="297"/>
                    </a:lnTo>
                    <a:lnTo>
                      <a:pt x="1079" y="291"/>
                    </a:lnTo>
                    <a:lnTo>
                      <a:pt x="1062" y="287"/>
                    </a:lnTo>
                    <a:lnTo>
                      <a:pt x="1049" y="283"/>
                    </a:lnTo>
                    <a:lnTo>
                      <a:pt x="1036" y="275"/>
                    </a:lnTo>
                    <a:lnTo>
                      <a:pt x="1024" y="263"/>
                    </a:lnTo>
                    <a:lnTo>
                      <a:pt x="1016" y="254"/>
                    </a:lnTo>
                    <a:lnTo>
                      <a:pt x="1003" y="238"/>
                    </a:lnTo>
                    <a:lnTo>
                      <a:pt x="982" y="205"/>
                    </a:lnTo>
                    <a:lnTo>
                      <a:pt x="957" y="171"/>
                    </a:lnTo>
                    <a:lnTo>
                      <a:pt x="924" y="133"/>
                    </a:lnTo>
                    <a:lnTo>
                      <a:pt x="890" y="100"/>
                    </a:lnTo>
                    <a:lnTo>
                      <a:pt x="848" y="71"/>
                    </a:lnTo>
                    <a:lnTo>
                      <a:pt x="807" y="41"/>
                    </a:lnTo>
                    <a:lnTo>
                      <a:pt x="756" y="21"/>
                    </a:lnTo>
                    <a:lnTo>
                      <a:pt x="707" y="4"/>
                    </a:lnTo>
                    <a:lnTo>
                      <a:pt x="652" y="0"/>
                    </a:lnTo>
                    <a:lnTo>
                      <a:pt x="590" y="4"/>
                    </a:lnTo>
                    <a:lnTo>
                      <a:pt x="598" y="8"/>
                    </a:lnTo>
                    <a:lnTo>
                      <a:pt x="627" y="17"/>
                    </a:lnTo>
                    <a:lnTo>
                      <a:pt x="668" y="33"/>
                    </a:lnTo>
                    <a:lnTo>
                      <a:pt x="715" y="54"/>
                    </a:lnTo>
                    <a:lnTo>
                      <a:pt x="769" y="84"/>
                    </a:lnTo>
                    <a:lnTo>
                      <a:pt x="819" y="113"/>
                    </a:lnTo>
                    <a:lnTo>
                      <a:pt x="865" y="154"/>
                    </a:lnTo>
                    <a:lnTo>
                      <a:pt x="903" y="196"/>
                    </a:lnTo>
                    <a:lnTo>
                      <a:pt x="924" y="246"/>
                    </a:lnTo>
                    <a:lnTo>
                      <a:pt x="924" y="297"/>
                    </a:lnTo>
                    <a:lnTo>
                      <a:pt x="915" y="350"/>
                    </a:lnTo>
                    <a:lnTo>
                      <a:pt x="903" y="388"/>
                    </a:lnTo>
                    <a:lnTo>
                      <a:pt x="890" y="422"/>
                    </a:lnTo>
                    <a:lnTo>
                      <a:pt x="874" y="446"/>
                    </a:lnTo>
                    <a:lnTo>
                      <a:pt x="861" y="463"/>
                    </a:lnTo>
                    <a:lnTo>
                      <a:pt x="844" y="475"/>
                    </a:lnTo>
                    <a:lnTo>
                      <a:pt x="832" y="484"/>
                    </a:lnTo>
                    <a:lnTo>
                      <a:pt x="819" y="492"/>
                    </a:lnTo>
                    <a:lnTo>
                      <a:pt x="807" y="500"/>
                    </a:lnTo>
                    <a:lnTo>
                      <a:pt x="794" y="504"/>
                    </a:lnTo>
                    <a:lnTo>
                      <a:pt x="782" y="513"/>
                    </a:lnTo>
                    <a:lnTo>
                      <a:pt x="764" y="513"/>
                    </a:lnTo>
                    <a:lnTo>
                      <a:pt x="744" y="508"/>
                    </a:lnTo>
                    <a:lnTo>
                      <a:pt x="723" y="504"/>
                    </a:lnTo>
                    <a:lnTo>
                      <a:pt x="698" y="496"/>
                    </a:lnTo>
                    <a:lnTo>
                      <a:pt x="664" y="488"/>
                    </a:lnTo>
                    <a:lnTo>
                      <a:pt x="631" y="484"/>
                    </a:lnTo>
                    <a:lnTo>
                      <a:pt x="594" y="480"/>
                    </a:lnTo>
                    <a:lnTo>
                      <a:pt x="547" y="475"/>
                    </a:lnTo>
                    <a:lnTo>
                      <a:pt x="502" y="480"/>
                    </a:lnTo>
                    <a:lnTo>
                      <a:pt x="439" y="488"/>
                    </a:lnTo>
                    <a:lnTo>
                      <a:pt x="388" y="500"/>
                    </a:lnTo>
                    <a:lnTo>
                      <a:pt x="347" y="513"/>
                    </a:lnTo>
                    <a:lnTo>
                      <a:pt x="310" y="526"/>
                    </a:lnTo>
                    <a:lnTo>
                      <a:pt x="280" y="543"/>
                    </a:lnTo>
                    <a:lnTo>
                      <a:pt x="255" y="555"/>
                    </a:lnTo>
                    <a:lnTo>
                      <a:pt x="234" y="567"/>
                    </a:lnTo>
                    <a:lnTo>
                      <a:pt x="218" y="584"/>
                    </a:lnTo>
                    <a:lnTo>
                      <a:pt x="204" y="596"/>
                    </a:lnTo>
                    <a:lnTo>
                      <a:pt x="192" y="605"/>
                    </a:lnTo>
                    <a:lnTo>
                      <a:pt x="163" y="635"/>
                    </a:lnTo>
                    <a:lnTo>
                      <a:pt x="134" y="663"/>
                    </a:lnTo>
                    <a:lnTo>
                      <a:pt x="108" y="692"/>
                    </a:lnTo>
                    <a:lnTo>
                      <a:pt x="79" y="725"/>
                    </a:lnTo>
                    <a:lnTo>
                      <a:pt x="59" y="755"/>
                    </a:lnTo>
                    <a:lnTo>
                      <a:pt x="38" y="784"/>
                    </a:lnTo>
                    <a:lnTo>
                      <a:pt x="20" y="809"/>
                    </a:lnTo>
                    <a:lnTo>
                      <a:pt x="8" y="830"/>
                    </a:lnTo>
                    <a:lnTo>
                      <a:pt x="0" y="842"/>
                    </a:lnTo>
                    <a:lnTo>
                      <a:pt x="0" y="846"/>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04" name="Freeform 80"/>
              <p:cNvSpPr>
                <a:spLocks/>
              </p:cNvSpPr>
              <p:nvPr/>
            </p:nvSpPr>
            <p:spPr bwMode="auto">
              <a:xfrm>
                <a:off x="1554" y="1856"/>
                <a:ext cx="4" cy="18"/>
              </a:xfrm>
              <a:custGeom>
                <a:avLst/>
                <a:gdLst>
                  <a:gd name="T0" fmla="*/ 92 w 125"/>
                  <a:gd name="T1" fmla="*/ 0 h 555"/>
                  <a:gd name="T2" fmla="*/ 84 w 125"/>
                  <a:gd name="T3" fmla="*/ 34 h 555"/>
                  <a:gd name="T4" fmla="*/ 79 w 125"/>
                  <a:gd name="T5" fmla="*/ 71 h 555"/>
                  <a:gd name="T6" fmla="*/ 79 w 125"/>
                  <a:gd name="T7" fmla="*/ 100 h 555"/>
                  <a:gd name="T8" fmla="*/ 84 w 125"/>
                  <a:gd name="T9" fmla="*/ 134 h 555"/>
                  <a:gd name="T10" fmla="*/ 92 w 125"/>
                  <a:gd name="T11" fmla="*/ 167 h 555"/>
                  <a:gd name="T12" fmla="*/ 96 w 125"/>
                  <a:gd name="T13" fmla="*/ 196 h 555"/>
                  <a:gd name="T14" fmla="*/ 104 w 125"/>
                  <a:gd name="T15" fmla="*/ 229 h 555"/>
                  <a:gd name="T16" fmla="*/ 112 w 125"/>
                  <a:gd name="T17" fmla="*/ 263 h 555"/>
                  <a:gd name="T18" fmla="*/ 121 w 125"/>
                  <a:gd name="T19" fmla="*/ 296 h 555"/>
                  <a:gd name="T20" fmla="*/ 125 w 125"/>
                  <a:gd name="T21" fmla="*/ 329 h 555"/>
                  <a:gd name="T22" fmla="*/ 125 w 125"/>
                  <a:gd name="T23" fmla="*/ 351 h 555"/>
                  <a:gd name="T24" fmla="*/ 121 w 125"/>
                  <a:gd name="T25" fmla="*/ 372 h 555"/>
                  <a:gd name="T26" fmla="*/ 112 w 125"/>
                  <a:gd name="T27" fmla="*/ 397 h 555"/>
                  <a:gd name="T28" fmla="*/ 104 w 125"/>
                  <a:gd name="T29" fmla="*/ 425 h 555"/>
                  <a:gd name="T30" fmla="*/ 88 w 125"/>
                  <a:gd name="T31" fmla="*/ 450 h 555"/>
                  <a:gd name="T32" fmla="*/ 75 w 125"/>
                  <a:gd name="T33" fmla="*/ 480 h 555"/>
                  <a:gd name="T34" fmla="*/ 55 w 125"/>
                  <a:gd name="T35" fmla="*/ 505 h 555"/>
                  <a:gd name="T36" fmla="*/ 37 w 125"/>
                  <a:gd name="T37" fmla="*/ 526 h 555"/>
                  <a:gd name="T38" fmla="*/ 16 w 125"/>
                  <a:gd name="T39" fmla="*/ 542 h 555"/>
                  <a:gd name="T40" fmla="*/ 0 w 125"/>
                  <a:gd name="T41" fmla="*/ 555 h 555"/>
                  <a:gd name="T42" fmla="*/ 0 w 125"/>
                  <a:gd name="T43" fmla="*/ 550 h 555"/>
                  <a:gd name="T44" fmla="*/ 8 w 125"/>
                  <a:gd name="T45" fmla="*/ 542 h 555"/>
                  <a:gd name="T46" fmla="*/ 20 w 125"/>
                  <a:gd name="T47" fmla="*/ 530 h 555"/>
                  <a:gd name="T48" fmla="*/ 33 w 125"/>
                  <a:gd name="T49" fmla="*/ 509 h 555"/>
                  <a:gd name="T50" fmla="*/ 46 w 125"/>
                  <a:gd name="T51" fmla="*/ 484 h 555"/>
                  <a:gd name="T52" fmla="*/ 59 w 125"/>
                  <a:gd name="T53" fmla="*/ 454 h 555"/>
                  <a:gd name="T54" fmla="*/ 71 w 125"/>
                  <a:gd name="T55" fmla="*/ 421 h 555"/>
                  <a:gd name="T56" fmla="*/ 75 w 125"/>
                  <a:gd name="T57" fmla="*/ 384 h 555"/>
                  <a:gd name="T58" fmla="*/ 79 w 125"/>
                  <a:gd name="T59" fmla="*/ 342 h 555"/>
                  <a:gd name="T60" fmla="*/ 71 w 125"/>
                  <a:gd name="T61" fmla="*/ 300 h 555"/>
                  <a:gd name="T62" fmla="*/ 67 w 125"/>
                  <a:gd name="T63" fmla="*/ 255 h 555"/>
                  <a:gd name="T64" fmla="*/ 63 w 125"/>
                  <a:gd name="T65" fmla="*/ 213 h 555"/>
                  <a:gd name="T66" fmla="*/ 63 w 125"/>
                  <a:gd name="T67" fmla="*/ 171 h 555"/>
                  <a:gd name="T68" fmla="*/ 67 w 125"/>
                  <a:gd name="T69" fmla="*/ 134 h 555"/>
                  <a:gd name="T70" fmla="*/ 71 w 125"/>
                  <a:gd name="T71" fmla="*/ 96 h 555"/>
                  <a:gd name="T72" fmla="*/ 75 w 125"/>
                  <a:gd name="T73" fmla="*/ 63 h 555"/>
                  <a:gd name="T74" fmla="*/ 84 w 125"/>
                  <a:gd name="T75" fmla="*/ 38 h 555"/>
                  <a:gd name="T76" fmla="*/ 88 w 125"/>
                  <a:gd name="T77" fmla="*/ 17 h 555"/>
                  <a:gd name="T78" fmla="*/ 92 w 125"/>
                  <a:gd name="T79" fmla="*/ 5 h 555"/>
                  <a:gd name="T80" fmla="*/ 92 w 125"/>
                  <a:gd name="T81" fmla="*/ 0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5" h="555">
                    <a:moveTo>
                      <a:pt x="92" y="0"/>
                    </a:moveTo>
                    <a:lnTo>
                      <a:pt x="84" y="34"/>
                    </a:lnTo>
                    <a:lnTo>
                      <a:pt x="79" y="71"/>
                    </a:lnTo>
                    <a:lnTo>
                      <a:pt x="79" y="100"/>
                    </a:lnTo>
                    <a:lnTo>
                      <a:pt x="84" y="134"/>
                    </a:lnTo>
                    <a:lnTo>
                      <a:pt x="92" y="167"/>
                    </a:lnTo>
                    <a:lnTo>
                      <a:pt x="96" y="196"/>
                    </a:lnTo>
                    <a:lnTo>
                      <a:pt x="104" y="229"/>
                    </a:lnTo>
                    <a:lnTo>
                      <a:pt x="112" y="263"/>
                    </a:lnTo>
                    <a:lnTo>
                      <a:pt x="121" y="296"/>
                    </a:lnTo>
                    <a:lnTo>
                      <a:pt x="125" y="329"/>
                    </a:lnTo>
                    <a:lnTo>
                      <a:pt x="125" y="351"/>
                    </a:lnTo>
                    <a:lnTo>
                      <a:pt x="121" y="372"/>
                    </a:lnTo>
                    <a:lnTo>
                      <a:pt x="112" y="397"/>
                    </a:lnTo>
                    <a:lnTo>
                      <a:pt x="104" y="425"/>
                    </a:lnTo>
                    <a:lnTo>
                      <a:pt x="88" y="450"/>
                    </a:lnTo>
                    <a:lnTo>
                      <a:pt x="75" y="480"/>
                    </a:lnTo>
                    <a:lnTo>
                      <a:pt x="55" y="505"/>
                    </a:lnTo>
                    <a:lnTo>
                      <a:pt x="37" y="526"/>
                    </a:lnTo>
                    <a:lnTo>
                      <a:pt x="16" y="542"/>
                    </a:lnTo>
                    <a:lnTo>
                      <a:pt x="0" y="555"/>
                    </a:lnTo>
                    <a:lnTo>
                      <a:pt x="0" y="550"/>
                    </a:lnTo>
                    <a:lnTo>
                      <a:pt x="8" y="542"/>
                    </a:lnTo>
                    <a:lnTo>
                      <a:pt x="20" y="530"/>
                    </a:lnTo>
                    <a:lnTo>
                      <a:pt x="33" y="509"/>
                    </a:lnTo>
                    <a:lnTo>
                      <a:pt x="46" y="484"/>
                    </a:lnTo>
                    <a:lnTo>
                      <a:pt x="59" y="454"/>
                    </a:lnTo>
                    <a:lnTo>
                      <a:pt x="71" y="421"/>
                    </a:lnTo>
                    <a:lnTo>
                      <a:pt x="75" y="384"/>
                    </a:lnTo>
                    <a:lnTo>
                      <a:pt x="79" y="342"/>
                    </a:lnTo>
                    <a:lnTo>
                      <a:pt x="71" y="300"/>
                    </a:lnTo>
                    <a:lnTo>
                      <a:pt x="67" y="255"/>
                    </a:lnTo>
                    <a:lnTo>
                      <a:pt x="63" y="213"/>
                    </a:lnTo>
                    <a:lnTo>
                      <a:pt x="63" y="171"/>
                    </a:lnTo>
                    <a:lnTo>
                      <a:pt x="67" y="134"/>
                    </a:lnTo>
                    <a:lnTo>
                      <a:pt x="71" y="96"/>
                    </a:lnTo>
                    <a:lnTo>
                      <a:pt x="75" y="63"/>
                    </a:lnTo>
                    <a:lnTo>
                      <a:pt x="84" y="38"/>
                    </a:lnTo>
                    <a:lnTo>
                      <a:pt x="88" y="17"/>
                    </a:lnTo>
                    <a:lnTo>
                      <a:pt x="92" y="5"/>
                    </a:lnTo>
                    <a:lnTo>
                      <a:pt x="92" y="0"/>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05" name="Freeform 81"/>
              <p:cNvSpPr>
                <a:spLocks/>
              </p:cNvSpPr>
              <p:nvPr/>
            </p:nvSpPr>
            <p:spPr bwMode="auto">
              <a:xfrm>
                <a:off x="1554" y="1856"/>
                <a:ext cx="4" cy="18"/>
              </a:xfrm>
              <a:custGeom>
                <a:avLst/>
                <a:gdLst>
                  <a:gd name="T0" fmla="*/ 92 w 125"/>
                  <a:gd name="T1" fmla="*/ 0 h 555"/>
                  <a:gd name="T2" fmla="*/ 84 w 125"/>
                  <a:gd name="T3" fmla="*/ 34 h 555"/>
                  <a:gd name="T4" fmla="*/ 79 w 125"/>
                  <a:gd name="T5" fmla="*/ 71 h 555"/>
                  <a:gd name="T6" fmla="*/ 79 w 125"/>
                  <a:gd name="T7" fmla="*/ 100 h 555"/>
                  <a:gd name="T8" fmla="*/ 84 w 125"/>
                  <a:gd name="T9" fmla="*/ 134 h 555"/>
                  <a:gd name="T10" fmla="*/ 92 w 125"/>
                  <a:gd name="T11" fmla="*/ 167 h 555"/>
                  <a:gd name="T12" fmla="*/ 96 w 125"/>
                  <a:gd name="T13" fmla="*/ 196 h 555"/>
                  <a:gd name="T14" fmla="*/ 104 w 125"/>
                  <a:gd name="T15" fmla="*/ 229 h 555"/>
                  <a:gd name="T16" fmla="*/ 112 w 125"/>
                  <a:gd name="T17" fmla="*/ 263 h 555"/>
                  <a:gd name="T18" fmla="*/ 121 w 125"/>
                  <a:gd name="T19" fmla="*/ 296 h 555"/>
                  <a:gd name="T20" fmla="*/ 125 w 125"/>
                  <a:gd name="T21" fmla="*/ 329 h 555"/>
                  <a:gd name="T22" fmla="*/ 125 w 125"/>
                  <a:gd name="T23" fmla="*/ 351 h 555"/>
                  <a:gd name="T24" fmla="*/ 121 w 125"/>
                  <a:gd name="T25" fmla="*/ 372 h 555"/>
                  <a:gd name="T26" fmla="*/ 112 w 125"/>
                  <a:gd name="T27" fmla="*/ 397 h 555"/>
                  <a:gd name="T28" fmla="*/ 104 w 125"/>
                  <a:gd name="T29" fmla="*/ 425 h 555"/>
                  <a:gd name="T30" fmla="*/ 88 w 125"/>
                  <a:gd name="T31" fmla="*/ 450 h 555"/>
                  <a:gd name="T32" fmla="*/ 75 w 125"/>
                  <a:gd name="T33" fmla="*/ 480 h 555"/>
                  <a:gd name="T34" fmla="*/ 55 w 125"/>
                  <a:gd name="T35" fmla="*/ 505 h 555"/>
                  <a:gd name="T36" fmla="*/ 37 w 125"/>
                  <a:gd name="T37" fmla="*/ 526 h 555"/>
                  <a:gd name="T38" fmla="*/ 16 w 125"/>
                  <a:gd name="T39" fmla="*/ 542 h 555"/>
                  <a:gd name="T40" fmla="*/ 0 w 125"/>
                  <a:gd name="T41" fmla="*/ 555 h 555"/>
                  <a:gd name="T42" fmla="*/ 0 w 125"/>
                  <a:gd name="T43" fmla="*/ 550 h 555"/>
                  <a:gd name="T44" fmla="*/ 8 w 125"/>
                  <a:gd name="T45" fmla="*/ 542 h 555"/>
                  <a:gd name="T46" fmla="*/ 20 w 125"/>
                  <a:gd name="T47" fmla="*/ 530 h 555"/>
                  <a:gd name="T48" fmla="*/ 33 w 125"/>
                  <a:gd name="T49" fmla="*/ 509 h 555"/>
                  <a:gd name="T50" fmla="*/ 46 w 125"/>
                  <a:gd name="T51" fmla="*/ 484 h 555"/>
                  <a:gd name="T52" fmla="*/ 59 w 125"/>
                  <a:gd name="T53" fmla="*/ 454 h 555"/>
                  <a:gd name="T54" fmla="*/ 71 w 125"/>
                  <a:gd name="T55" fmla="*/ 421 h 555"/>
                  <a:gd name="T56" fmla="*/ 75 w 125"/>
                  <a:gd name="T57" fmla="*/ 384 h 555"/>
                  <a:gd name="T58" fmla="*/ 79 w 125"/>
                  <a:gd name="T59" fmla="*/ 342 h 555"/>
                  <a:gd name="T60" fmla="*/ 71 w 125"/>
                  <a:gd name="T61" fmla="*/ 300 h 555"/>
                  <a:gd name="T62" fmla="*/ 67 w 125"/>
                  <a:gd name="T63" fmla="*/ 255 h 555"/>
                  <a:gd name="T64" fmla="*/ 63 w 125"/>
                  <a:gd name="T65" fmla="*/ 213 h 555"/>
                  <a:gd name="T66" fmla="*/ 63 w 125"/>
                  <a:gd name="T67" fmla="*/ 171 h 555"/>
                  <a:gd name="T68" fmla="*/ 67 w 125"/>
                  <a:gd name="T69" fmla="*/ 134 h 555"/>
                  <a:gd name="T70" fmla="*/ 71 w 125"/>
                  <a:gd name="T71" fmla="*/ 96 h 555"/>
                  <a:gd name="T72" fmla="*/ 75 w 125"/>
                  <a:gd name="T73" fmla="*/ 63 h 555"/>
                  <a:gd name="T74" fmla="*/ 84 w 125"/>
                  <a:gd name="T75" fmla="*/ 38 h 555"/>
                  <a:gd name="T76" fmla="*/ 88 w 125"/>
                  <a:gd name="T77" fmla="*/ 17 h 555"/>
                  <a:gd name="T78" fmla="*/ 92 w 125"/>
                  <a:gd name="T79" fmla="*/ 5 h 555"/>
                  <a:gd name="T80" fmla="*/ 92 w 125"/>
                  <a:gd name="T81" fmla="*/ 0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5" h="555">
                    <a:moveTo>
                      <a:pt x="92" y="0"/>
                    </a:moveTo>
                    <a:lnTo>
                      <a:pt x="84" y="34"/>
                    </a:lnTo>
                    <a:lnTo>
                      <a:pt x="79" y="71"/>
                    </a:lnTo>
                    <a:lnTo>
                      <a:pt x="79" y="100"/>
                    </a:lnTo>
                    <a:lnTo>
                      <a:pt x="84" y="134"/>
                    </a:lnTo>
                    <a:lnTo>
                      <a:pt x="92" y="167"/>
                    </a:lnTo>
                    <a:lnTo>
                      <a:pt x="96" y="196"/>
                    </a:lnTo>
                    <a:lnTo>
                      <a:pt x="104" y="229"/>
                    </a:lnTo>
                    <a:lnTo>
                      <a:pt x="112" y="263"/>
                    </a:lnTo>
                    <a:lnTo>
                      <a:pt x="121" y="296"/>
                    </a:lnTo>
                    <a:lnTo>
                      <a:pt x="125" y="329"/>
                    </a:lnTo>
                    <a:lnTo>
                      <a:pt x="125" y="351"/>
                    </a:lnTo>
                    <a:lnTo>
                      <a:pt x="121" y="372"/>
                    </a:lnTo>
                    <a:lnTo>
                      <a:pt x="112" y="397"/>
                    </a:lnTo>
                    <a:lnTo>
                      <a:pt x="104" y="425"/>
                    </a:lnTo>
                    <a:lnTo>
                      <a:pt x="88" y="450"/>
                    </a:lnTo>
                    <a:lnTo>
                      <a:pt x="75" y="480"/>
                    </a:lnTo>
                    <a:lnTo>
                      <a:pt x="55" y="505"/>
                    </a:lnTo>
                    <a:lnTo>
                      <a:pt x="37" y="526"/>
                    </a:lnTo>
                    <a:lnTo>
                      <a:pt x="16" y="542"/>
                    </a:lnTo>
                    <a:lnTo>
                      <a:pt x="0" y="555"/>
                    </a:lnTo>
                    <a:lnTo>
                      <a:pt x="0" y="550"/>
                    </a:lnTo>
                    <a:lnTo>
                      <a:pt x="8" y="542"/>
                    </a:lnTo>
                    <a:lnTo>
                      <a:pt x="20" y="530"/>
                    </a:lnTo>
                    <a:lnTo>
                      <a:pt x="33" y="509"/>
                    </a:lnTo>
                    <a:lnTo>
                      <a:pt x="46" y="484"/>
                    </a:lnTo>
                    <a:lnTo>
                      <a:pt x="59" y="454"/>
                    </a:lnTo>
                    <a:lnTo>
                      <a:pt x="71" y="421"/>
                    </a:lnTo>
                    <a:lnTo>
                      <a:pt x="75" y="384"/>
                    </a:lnTo>
                    <a:lnTo>
                      <a:pt x="79" y="342"/>
                    </a:lnTo>
                    <a:lnTo>
                      <a:pt x="71" y="300"/>
                    </a:lnTo>
                    <a:lnTo>
                      <a:pt x="67" y="255"/>
                    </a:lnTo>
                    <a:lnTo>
                      <a:pt x="63" y="213"/>
                    </a:lnTo>
                    <a:lnTo>
                      <a:pt x="63" y="171"/>
                    </a:lnTo>
                    <a:lnTo>
                      <a:pt x="67" y="134"/>
                    </a:lnTo>
                    <a:lnTo>
                      <a:pt x="71" y="96"/>
                    </a:lnTo>
                    <a:lnTo>
                      <a:pt x="75" y="63"/>
                    </a:lnTo>
                    <a:lnTo>
                      <a:pt x="84" y="38"/>
                    </a:lnTo>
                    <a:lnTo>
                      <a:pt x="88" y="17"/>
                    </a:lnTo>
                    <a:lnTo>
                      <a:pt x="92" y="5"/>
                    </a:lnTo>
                    <a:lnTo>
                      <a:pt x="92" y="0"/>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06" name="Freeform 82"/>
              <p:cNvSpPr>
                <a:spLocks/>
              </p:cNvSpPr>
              <p:nvPr/>
            </p:nvSpPr>
            <p:spPr bwMode="auto">
              <a:xfrm>
                <a:off x="1563" y="1820"/>
                <a:ext cx="42" cy="56"/>
              </a:xfrm>
              <a:custGeom>
                <a:avLst/>
                <a:gdLst>
                  <a:gd name="T0" fmla="*/ 1296 w 1358"/>
                  <a:gd name="T1" fmla="*/ 5 h 1773"/>
                  <a:gd name="T2" fmla="*/ 1187 w 1358"/>
                  <a:gd name="T3" fmla="*/ 55 h 1773"/>
                  <a:gd name="T4" fmla="*/ 1103 w 1358"/>
                  <a:gd name="T5" fmla="*/ 134 h 1773"/>
                  <a:gd name="T6" fmla="*/ 1045 w 1358"/>
                  <a:gd name="T7" fmla="*/ 238 h 1773"/>
                  <a:gd name="T8" fmla="*/ 999 w 1358"/>
                  <a:gd name="T9" fmla="*/ 351 h 1773"/>
                  <a:gd name="T10" fmla="*/ 969 w 1358"/>
                  <a:gd name="T11" fmla="*/ 454 h 1773"/>
                  <a:gd name="T12" fmla="*/ 948 w 1358"/>
                  <a:gd name="T13" fmla="*/ 555 h 1773"/>
                  <a:gd name="T14" fmla="*/ 932 w 1358"/>
                  <a:gd name="T15" fmla="*/ 651 h 1773"/>
                  <a:gd name="T16" fmla="*/ 907 w 1358"/>
                  <a:gd name="T17" fmla="*/ 743 h 1773"/>
                  <a:gd name="T18" fmla="*/ 865 w 1358"/>
                  <a:gd name="T19" fmla="*/ 826 h 1773"/>
                  <a:gd name="T20" fmla="*/ 799 w 1358"/>
                  <a:gd name="T21" fmla="*/ 901 h 1773"/>
                  <a:gd name="T22" fmla="*/ 719 w 1358"/>
                  <a:gd name="T23" fmla="*/ 960 h 1773"/>
                  <a:gd name="T24" fmla="*/ 631 w 1358"/>
                  <a:gd name="T25" fmla="*/ 1009 h 1773"/>
                  <a:gd name="T26" fmla="*/ 535 w 1358"/>
                  <a:gd name="T27" fmla="*/ 1043 h 1773"/>
                  <a:gd name="T28" fmla="*/ 431 w 1358"/>
                  <a:gd name="T29" fmla="*/ 1072 h 1773"/>
                  <a:gd name="T30" fmla="*/ 296 w 1358"/>
                  <a:gd name="T31" fmla="*/ 1114 h 1773"/>
                  <a:gd name="T32" fmla="*/ 163 w 1358"/>
                  <a:gd name="T33" fmla="*/ 1222 h 1773"/>
                  <a:gd name="T34" fmla="*/ 67 w 1358"/>
                  <a:gd name="T35" fmla="*/ 1377 h 1773"/>
                  <a:gd name="T36" fmla="*/ 12 w 1358"/>
                  <a:gd name="T37" fmla="*/ 1544 h 1773"/>
                  <a:gd name="T38" fmla="*/ 0 w 1358"/>
                  <a:gd name="T39" fmla="*/ 1702 h 1773"/>
                  <a:gd name="T40" fmla="*/ 12 w 1358"/>
                  <a:gd name="T41" fmla="*/ 1761 h 1773"/>
                  <a:gd name="T42" fmla="*/ 29 w 1358"/>
                  <a:gd name="T43" fmla="*/ 1685 h 1773"/>
                  <a:gd name="T44" fmla="*/ 67 w 1358"/>
                  <a:gd name="T45" fmla="*/ 1568 h 1773"/>
                  <a:gd name="T46" fmla="*/ 129 w 1358"/>
                  <a:gd name="T47" fmla="*/ 1431 h 1773"/>
                  <a:gd name="T48" fmla="*/ 221 w 1358"/>
                  <a:gd name="T49" fmla="*/ 1310 h 1773"/>
                  <a:gd name="T50" fmla="*/ 339 w 1358"/>
                  <a:gd name="T51" fmla="*/ 1222 h 1773"/>
                  <a:gd name="T52" fmla="*/ 447 w 1358"/>
                  <a:gd name="T53" fmla="*/ 1156 h 1773"/>
                  <a:gd name="T54" fmla="*/ 543 w 1358"/>
                  <a:gd name="T55" fmla="*/ 1101 h 1773"/>
                  <a:gd name="T56" fmla="*/ 627 w 1358"/>
                  <a:gd name="T57" fmla="*/ 1056 h 1773"/>
                  <a:gd name="T58" fmla="*/ 693 w 1358"/>
                  <a:gd name="T59" fmla="*/ 1018 h 1773"/>
                  <a:gd name="T60" fmla="*/ 773 w 1358"/>
                  <a:gd name="T61" fmla="*/ 964 h 1773"/>
                  <a:gd name="T62" fmla="*/ 856 w 1358"/>
                  <a:gd name="T63" fmla="*/ 893 h 1773"/>
                  <a:gd name="T64" fmla="*/ 915 w 1358"/>
                  <a:gd name="T65" fmla="*/ 810 h 1773"/>
                  <a:gd name="T66" fmla="*/ 961 w 1358"/>
                  <a:gd name="T67" fmla="*/ 693 h 1773"/>
                  <a:gd name="T68" fmla="*/ 1016 w 1358"/>
                  <a:gd name="T69" fmla="*/ 518 h 1773"/>
                  <a:gd name="T70" fmla="*/ 1079 w 1358"/>
                  <a:gd name="T71" fmla="*/ 309 h 1773"/>
                  <a:gd name="T72" fmla="*/ 1157 w 1358"/>
                  <a:gd name="T73" fmla="*/ 159 h 1773"/>
                  <a:gd name="T74" fmla="*/ 1241 w 1358"/>
                  <a:gd name="T75" fmla="*/ 67 h 1773"/>
                  <a:gd name="T76" fmla="*/ 1312 w 1358"/>
                  <a:gd name="T77" fmla="*/ 17 h 1773"/>
                  <a:gd name="T78" fmla="*/ 1353 w 1358"/>
                  <a:gd name="T79" fmla="*/ 0 h 1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58" h="1773">
                    <a:moveTo>
                      <a:pt x="1358" y="0"/>
                    </a:moveTo>
                    <a:lnTo>
                      <a:pt x="1296" y="5"/>
                    </a:lnTo>
                    <a:lnTo>
                      <a:pt x="1237" y="26"/>
                    </a:lnTo>
                    <a:lnTo>
                      <a:pt x="1187" y="55"/>
                    </a:lnTo>
                    <a:lnTo>
                      <a:pt x="1145" y="92"/>
                    </a:lnTo>
                    <a:lnTo>
                      <a:pt x="1103" y="134"/>
                    </a:lnTo>
                    <a:lnTo>
                      <a:pt x="1073" y="184"/>
                    </a:lnTo>
                    <a:lnTo>
                      <a:pt x="1045" y="238"/>
                    </a:lnTo>
                    <a:lnTo>
                      <a:pt x="1020" y="296"/>
                    </a:lnTo>
                    <a:lnTo>
                      <a:pt x="999" y="351"/>
                    </a:lnTo>
                    <a:lnTo>
                      <a:pt x="981" y="409"/>
                    </a:lnTo>
                    <a:lnTo>
                      <a:pt x="969" y="454"/>
                    </a:lnTo>
                    <a:lnTo>
                      <a:pt x="961" y="505"/>
                    </a:lnTo>
                    <a:lnTo>
                      <a:pt x="948" y="555"/>
                    </a:lnTo>
                    <a:lnTo>
                      <a:pt x="944" y="605"/>
                    </a:lnTo>
                    <a:lnTo>
                      <a:pt x="932" y="651"/>
                    </a:lnTo>
                    <a:lnTo>
                      <a:pt x="924" y="697"/>
                    </a:lnTo>
                    <a:lnTo>
                      <a:pt x="907" y="743"/>
                    </a:lnTo>
                    <a:lnTo>
                      <a:pt x="891" y="788"/>
                    </a:lnTo>
                    <a:lnTo>
                      <a:pt x="865" y="826"/>
                    </a:lnTo>
                    <a:lnTo>
                      <a:pt x="836" y="864"/>
                    </a:lnTo>
                    <a:lnTo>
                      <a:pt x="799" y="901"/>
                    </a:lnTo>
                    <a:lnTo>
                      <a:pt x="760" y="935"/>
                    </a:lnTo>
                    <a:lnTo>
                      <a:pt x="719" y="960"/>
                    </a:lnTo>
                    <a:lnTo>
                      <a:pt x="673" y="985"/>
                    </a:lnTo>
                    <a:lnTo>
                      <a:pt x="631" y="1009"/>
                    </a:lnTo>
                    <a:lnTo>
                      <a:pt x="581" y="1026"/>
                    </a:lnTo>
                    <a:lnTo>
                      <a:pt x="535" y="1043"/>
                    </a:lnTo>
                    <a:lnTo>
                      <a:pt x="484" y="1060"/>
                    </a:lnTo>
                    <a:lnTo>
                      <a:pt x="431" y="1072"/>
                    </a:lnTo>
                    <a:lnTo>
                      <a:pt x="380" y="1085"/>
                    </a:lnTo>
                    <a:lnTo>
                      <a:pt x="296" y="1114"/>
                    </a:lnTo>
                    <a:lnTo>
                      <a:pt x="225" y="1164"/>
                    </a:lnTo>
                    <a:lnTo>
                      <a:pt x="163" y="1222"/>
                    </a:lnTo>
                    <a:lnTo>
                      <a:pt x="108" y="1298"/>
                    </a:lnTo>
                    <a:lnTo>
                      <a:pt x="67" y="1377"/>
                    </a:lnTo>
                    <a:lnTo>
                      <a:pt x="33" y="1460"/>
                    </a:lnTo>
                    <a:lnTo>
                      <a:pt x="12" y="1544"/>
                    </a:lnTo>
                    <a:lnTo>
                      <a:pt x="0" y="1627"/>
                    </a:lnTo>
                    <a:lnTo>
                      <a:pt x="0" y="1702"/>
                    </a:lnTo>
                    <a:lnTo>
                      <a:pt x="12" y="1773"/>
                    </a:lnTo>
                    <a:lnTo>
                      <a:pt x="12" y="1761"/>
                    </a:lnTo>
                    <a:lnTo>
                      <a:pt x="21" y="1732"/>
                    </a:lnTo>
                    <a:lnTo>
                      <a:pt x="29" y="1685"/>
                    </a:lnTo>
                    <a:lnTo>
                      <a:pt x="46" y="1631"/>
                    </a:lnTo>
                    <a:lnTo>
                      <a:pt x="67" y="1568"/>
                    </a:lnTo>
                    <a:lnTo>
                      <a:pt x="96" y="1498"/>
                    </a:lnTo>
                    <a:lnTo>
                      <a:pt x="129" y="1431"/>
                    </a:lnTo>
                    <a:lnTo>
                      <a:pt x="171" y="1364"/>
                    </a:lnTo>
                    <a:lnTo>
                      <a:pt x="221" y="1310"/>
                    </a:lnTo>
                    <a:lnTo>
                      <a:pt x="280" y="1259"/>
                    </a:lnTo>
                    <a:lnTo>
                      <a:pt x="339" y="1222"/>
                    </a:lnTo>
                    <a:lnTo>
                      <a:pt x="393" y="1189"/>
                    </a:lnTo>
                    <a:lnTo>
                      <a:pt x="447" y="1156"/>
                    </a:lnTo>
                    <a:lnTo>
                      <a:pt x="497" y="1126"/>
                    </a:lnTo>
                    <a:lnTo>
                      <a:pt x="543" y="1101"/>
                    </a:lnTo>
                    <a:lnTo>
                      <a:pt x="589" y="1077"/>
                    </a:lnTo>
                    <a:lnTo>
                      <a:pt x="627" y="1056"/>
                    </a:lnTo>
                    <a:lnTo>
                      <a:pt x="664" y="1035"/>
                    </a:lnTo>
                    <a:lnTo>
                      <a:pt x="693" y="1018"/>
                    </a:lnTo>
                    <a:lnTo>
                      <a:pt x="723" y="1001"/>
                    </a:lnTo>
                    <a:lnTo>
                      <a:pt x="773" y="964"/>
                    </a:lnTo>
                    <a:lnTo>
                      <a:pt x="819" y="931"/>
                    </a:lnTo>
                    <a:lnTo>
                      <a:pt x="856" y="893"/>
                    </a:lnTo>
                    <a:lnTo>
                      <a:pt x="885" y="855"/>
                    </a:lnTo>
                    <a:lnTo>
                      <a:pt x="915" y="810"/>
                    </a:lnTo>
                    <a:lnTo>
                      <a:pt x="940" y="755"/>
                    </a:lnTo>
                    <a:lnTo>
                      <a:pt x="961" y="693"/>
                    </a:lnTo>
                    <a:lnTo>
                      <a:pt x="987" y="614"/>
                    </a:lnTo>
                    <a:lnTo>
                      <a:pt x="1016" y="518"/>
                    </a:lnTo>
                    <a:lnTo>
                      <a:pt x="1045" y="405"/>
                    </a:lnTo>
                    <a:lnTo>
                      <a:pt x="1079" y="309"/>
                    </a:lnTo>
                    <a:lnTo>
                      <a:pt x="1116" y="225"/>
                    </a:lnTo>
                    <a:lnTo>
                      <a:pt x="1157" y="159"/>
                    </a:lnTo>
                    <a:lnTo>
                      <a:pt x="1200" y="108"/>
                    </a:lnTo>
                    <a:lnTo>
                      <a:pt x="1241" y="67"/>
                    </a:lnTo>
                    <a:lnTo>
                      <a:pt x="1279" y="38"/>
                    </a:lnTo>
                    <a:lnTo>
                      <a:pt x="1312" y="17"/>
                    </a:lnTo>
                    <a:lnTo>
                      <a:pt x="1337" y="9"/>
                    </a:lnTo>
                    <a:lnTo>
                      <a:pt x="1353" y="0"/>
                    </a:lnTo>
                    <a:lnTo>
                      <a:pt x="1358" y="0"/>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07" name="Freeform 83"/>
              <p:cNvSpPr>
                <a:spLocks/>
              </p:cNvSpPr>
              <p:nvPr/>
            </p:nvSpPr>
            <p:spPr bwMode="auto">
              <a:xfrm>
                <a:off x="1563" y="1820"/>
                <a:ext cx="42" cy="56"/>
              </a:xfrm>
              <a:custGeom>
                <a:avLst/>
                <a:gdLst>
                  <a:gd name="T0" fmla="*/ 1296 w 1358"/>
                  <a:gd name="T1" fmla="*/ 5 h 1773"/>
                  <a:gd name="T2" fmla="*/ 1187 w 1358"/>
                  <a:gd name="T3" fmla="*/ 55 h 1773"/>
                  <a:gd name="T4" fmla="*/ 1103 w 1358"/>
                  <a:gd name="T5" fmla="*/ 134 h 1773"/>
                  <a:gd name="T6" fmla="*/ 1045 w 1358"/>
                  <a:gd name="T7" fmla="*/ 238 h 1773"/>
                  <a:gd name="T8" fmla="*/ 999 w 1358"/>
                  <a:gd name="T9" fmla="*/ 351 h 1773"/>
                  <a:gd name="T10" fmla="*/ 969 w 1358"/>
                  <a:gd name="T11" fmla="*/ 454 h 1773"/>
                  <a:gd name="T12" fmla="*/ 948 w 1358"/>
                  <a:gd name="T13" fmla="*/ 555 h 1773"/>
                  <a:gd name="T14" fmla="*/ 932 w 1358"/>
                  <a:gd name="T15" fmla="*/ 651 h 1773"/>
                  <a:gd name="T16" fmla="*/ 907 w 1358"/>
                  <a:gd name="T17" fmla="*/ 743 h 1773"/>
                  <a:gd name="T18" fmla="*/ 865 w 1358"/>
                  <a:gd name="T19" fmla="*/ 826 h 1773"/>
                  <a:gd name="T20" fmla="*/ 799 w 1358"/>
                  <a:gd name="T21" fmla="*/ 901 h 1773"/>
                  <a:gd name="T22" fmla="*/ 719 w 1358"/>
                  <a:gd name="T23" fmla="*/ 960 h 1773"/>
                  <a:gd name="T24" fmla="*/ 631 w 1358"/>
                  <a:gd name="T25" fmla="*/ 1009 h 1773"/>
                  <a:gd name="T26" fmla="*/ 535 w 1358"/>
                  <a:gd name="T27" fmla="*/ 1043 h 1773"/>
                  <a:gd name="T28" fmla="*/ 431 w 1358"/>
                  <a:gd name="T29" fmla="*/ 1072 h 1773"/>
                  <a:gd name="T30" fmla="*/ 296 w 1358"/>
                  <a:gd name="T31" fmla="*/ 1114 h 1773"/>
                  <a:gd name="T32" fmla="*/ 163 w 1358"/>
                  <a:gd name="T33" fmla="*/ 1222 h 1773"/>
                  <a:gd name="T34" fmla="*/ 67 w 1358"/>
                  <a:gd name="T35" fmla="*/ 1377 h 1773"/>
                  <a:gd name="T36" fmla="*/ 12 w 1358"/>
                  <a:gd name="T37" fmla="*/ 1544 h 1773"/>
                  <a:gd name="T38" fmla="*/ 0 w 1358"/>
                  <a:gd name="T39" fmla="*/ 1702 h 1773"/>
                  <a:gd name="T40" fmla="*/ 12 w 1358"/>
                  <a:gd name="T41" fmla="*/ 1761 h 1773"/>
                  <a:gd name="T42" fmla="*/ 29 w 1358"/>
                  <a:gd name="T43" fmla="*/ 1685 h 1773"/>
                  <a:gd name="T44" fmla="*/ 67 w 1358"/>
                  <a:gd name="T45" fmla="*/ 1568 h 1773"/>
                  <a:gd name="T46" fmla="*/ 129 w 1358"/>
                  <a:gd name="T47" fmla="*/ 1431 h 1773"/>
                  <a:gd name="T48" fmla="*/ 221 w 1358"/>
                  <a:gd name="T49" fmla="*/ 1310 h 1773"/>
                  <a:gd name="T50" fmla="*/ 339 w 1358"/>
                  <a:gd name="T51" fmla="*/ 1222 h 1773"/>
                  <a:gd name="T52" fmla="*/ 447 w 1358"/>
                  <a:gd name="T53" fmla="*/ 1156 h 1773"/>
                  <a:gd name="T54" fmla="*/ 543 w 1358"/>
                  <a:gd name="T55" fmla="*/ 1101 h 1773"/>
                  <a:gd name="T56" fmla="*/ 627 w 1358"/>
                  <a:gd name="T57" fmla="*/ 1056 h 1773"/>
                  <a:gd name="T58" fmla="*/ 693 w 1358"/>
                  <a:gd name="T59" fmla="*/ 1018 h 1773"/>
                  <a:gd name="T60" fmla="*/ 773 w 1358"/>
                  <a:gd name="T61" fmla="*/ 964 h 1773"/>
                  <a:gd name="T62" fmla="*/ 856 w 1358"/>
                  <a:gd name="T63" fmla="*/ 893 h 1773"/>
                  <a:gd name="T64" fmla="*/ 915 w 1358"/>
                  <a:gd name="T65" fmla="*/ 810 h 1773"/>
                  <a:gd name="T66" fmla="*/ 961 w 1358"/>
                  <a:gd name="T67" fmla="*/ 693 h 1773"/>
                  <a:gd name="T68" fmla="*/ 1016 w 1358"/>
                  <a:gd name="T69" fmla="*/ 518 h 1773"/>
                  <a:gd name="T70" fmla="*/ 1079 w 1358"/>
                  <a:gd name="T71" fmla="*/ 309 h 1773"/>
                  <a:gd name="T72" fmla="*/ 1157 w 1358"/>
                  <a:gd name="T73" fmla="*/ 159 h 1773"/>
                  <a:gd name="T74" fmla="*/ 1241 w 1358"/>
                  <a:gd name="T75" fmla="*/ 67 h 1773"/>
                  <a:gd name="T76" fmla="*/ 1312 w 1358"/>
                  <a:gd name="T77" fmla="*/ 17 h 1773"/>
                  <a:gd name="T78" fmla="*/ 1353 w 1358"/>
                  <a:gd name="T79" fmla="*/ 0 h 1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58" h="1773">
                    <a:moveTo>
                      <a:pt x="1358" y="0"/>
                    </a:moveTo>
                    <a:lnTo>
                      <a:pt x="1296" y="5"/>
                    </a:lnTo>
                    <a:lnTo>
                      <a:pt x="1237" y="26"/>
                    </a:lnTo>
                    <a:lnTo>
                      <a:pt x="1187" y="55"/>
                    </a:lnTo>
                    <a:lnTo>
                      <a:pt x="1145" y="92"/>
                    </a:lnTo>
                    <a:lnTo>
                      <a:pt x="1103" y="134"/>
                    </a:lnTo>
                    <a:lnTo>
                      <a:pt x="1073" y="184"/>
                    </a:lnTo>
                    <a:lnTo>
                      <a:pt x="1045" y="238"/>
                    </a:lnTo>
                    <a:lnTo>
                      <a:pt x="1020" y="296"/>
                    </a:lnTo>
                    <a:lnTo>
                      <a:pt x="999" y="351"/>
                    </a:lnTo>
                    <a:lnTo>
                      <a:pt x="981" y="409"/>
                    </a:lnTo>
                    <a:lnTo>
                      <a:pt x="969" y="454"/>
                    </a:lnTo>
                    <a:lnTo>
                      <a:pt x="961" y="505"/>
                    </a:lnTo>
                    <a:lnTo>
                      <a:pt x="948" y="555"/>
                    </a:lnTo>
                    <a:lnTo>
                      <a:pt x="944" y="605"/>
                    </a:lnTo>
                    <a:lnTo>
                      <a:pt x="932" y="651"/>
                    </a:lnTo>
                    <a:lnTo>
                      <a:pt x="924" y="697"/>
                    </a:lnTo>
                    <a:lnTo>
                      <a:pt x="907" y="743"/>
                    </a:lnTo>
                    <a:lnTo>
                      <a:pt x="891" y="788"/>
                    </a:lnTo>
                    <a:lnTo>
                      <a:pt x="865" y="826"/>
                    </a:lnTo>
                    <a:lnTo>
                      <a:pt x="836" y="864"/>
                    </a:lnTo>
                    <a:lnTo>
                      <a:pt x="799" y="901"/>
                    </a:lnTo>
                    <a:lnTo>
                      <a:pt x="760" y="935"/>
                    </a:lnTo>
                    <a:lnTo>
                      <a:pt x="719" y="960"/>
                    </a:lnTo>
                    <a:lnTo>
                      <a:pt x="673" y="985"/>
                    </a:lnTo>
                    <a:lnTo>
                      <a:pt x="631" y="1009"/>
                    </a:lnTo>
                    <a:lnTo>
                      <a:pt x="581" y="1026"/>
                    </a:lnTo>
                    <a:lnTo>
                      <a:pt x="535" y="1043"/>
                    </a:lnTo>
                    <a:lnTo>
                      <a:pt x="484" y="1060"/>
                    </a:lnTo>
                    <a:lnTo>
                      <a:pt x="431" y="1072"/>
                    </a:lnTo>
                    <a:lnTo>
                      <a:pt x="380" y="1085"/>
                    </a:lnTo>
                    <a:lnTo>
                      <a:pt x="296" y="1114"/>
                    </a:lnTo>
                    <a:lnTo>
                      <a:pt x="225" y="1164"/>
                    </a:lnTo>
                    <a:lnTo>
                      <a:pt x="163" y="1222"/>
                    </a:lnTo>
                    <a:lnTo>
                      <a:pt x="108" y="1298"/>
                    </a:lnTo>
                    <a:lnTo>
                      <a:pt x="67" y="1377"/>
                    </a:lnTo>
                    <a:lnTo>
                      <a:pt x="33" y="1460"/>
                    </a:lnTo>
                    <a:lnTo>
                      <a:pt x="12" y="1544"/>
                    </a:lnTo>
                    <a:lnTo>
                      <a:pt x="0" y="1627"/>
                    </a:lnTo>
                    <a:lnTo>
                      <a:pt x="0" y="1702"/>
                    </a:lnTo>
                    <a:lnTo>
                      <a:pt x="12" y="1773"/>
                    </a:lnTo>
                    <a:lnTo>
                      <a:pt x="12" y="1761"/>
                    </a:lnTo>
                    <a:lnTo>
                      <a:pt x="21" y="1732"/>
                    </a:lnTo>
                    <a:lnTo>
                      <a:pt x="29" y="1685"/>
                    </a:lnTo>
                    <a:lnTo>
                      <a:pt x="46" y="1631"/>
                    </a:lnTo>
                    <a:lnTo>
                      <a:pt x="67" y="1568"/>
                    </a:lnTo>
                    <a:lnTo>
                      <a:pt x="96" y="1498"/>
                    </a:lnTo>
                    <a:lnTo>
                      <a:pt x="129" y="1431"/>
                    </a:lnTo>
                    <a:lnTo>
                      <a:pt x="171" y="1364"/>
                    </a:lnTo>
                    <a:lnTo>
                      <a:pt x="221" y="1310"/>
                    </a:lnTo>
                    <a:lnTo>
                      <a:pt x="280" y="1259"/>
                    </a:lnTo>
                    <a:lnTo>
                      <a:pt x="339" y="1222"/>
                    </a:lnTo>
                    <a:lnTo>
                      <a:pt x="393" y="1189"/>
                    </a:lnTo>
                    <a:lnTo>
                      <a:pt x="447" y="1156"/>
                    </a:lnTo>
                    <a:lnTo>
                      <a:pt x="497" y="1126"/>
                    </a:lnTo>
                    <a:lnTo>
                      <a:pt x="543" y="1101"/>
                    </a:lnTo>
                    <a:lnTo>
                      <a:pt x="589" y="1077"/>
                    </a:lnTo>
                    <a:lnTo>
                      <a:pt x="627" y="1056"/>
                    </a:lnTo>
                    <a:lnTo>
                      <a:pt x="664" y="1035"/>
                    </a:lnTo>
                    <a:lnTo>
                      <a:pt x="693" y="1018"/>
                    </a:lnTo>
                    <a:lnTo>
                      <a:pt x="723" y="1001"/>
                    </a:lnTo>
                    <a:lnTo>
                      <a:pt x="773" y="964"/>
                    </a:lnTo>
                    <a:lnTo>
                      <a:pt x="819" y="931"/>
                    </a:lnTo>
                    <a:lnTo>
                      <a:pt x="856" y="893"/>
                    </a:lnTo>
                    <a:lnTo>
                      <a:pt x="885" y="855"/>
                    </a:lnTo>
                    <a:lnTo>
                      <a:pt x="915" y="810"/>
                    </a:lnTo>
                    <a:lnTo>
                      <a:pt x="940" y="755"/>
                    </a:lnTo>
                    <a:lnTo>
                      <a:pt x="961" y="693"/>
                    </a:lnTo>
                    <a:lnTo>
                      <a:pt x="987" y="614"/>
                    </a:lnTo>
                    <a:lnTo>
                      <a:pt x="1016" y="518"/>
                    </a:lnTo>
                    <a:lnTo>
                      <a:pt x="1045" y="405"/>
                    </a:lnTo>
                    <a:lnTo>
                      <a:pt x="1079" y="309"/>
                    </a:lnTo>
                    <a:lnTo>
                      <a:pt x="1116" y="225"/>
                    </a:lnTo>
                    <a:lnTo>
                      <a:pt x="1157" y="159"/>
                    </a:lnTo>
                    <a:lnTo>
                      <a:pt x="1200" y="108"/>
                    </a:lnTo>
                    <a:lnTo>
                      <a:pt x="1241" y="67"/>
                    </a:lnTo>
                    <a:lnTo>
                      <a:pt x="1279" y="38"/>
                    </a:lnTo>
                    <a:lnTo>
                      <a:pt x="1312" y="17"/>
                    </a:lnTo>
                    <a:lnTo>
                      <a:pt x="1337" y="9"/>
                    </a:lnTo>
                    <a:lnTo>
                      <a:pt x="1353" y="0"/>
                    </a:lnTo>
                    <a:lnTo>
                      <a:pt x="1358" y="0"/>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08" name="Freeform 84"/>
              <p:cNvSpPr>
                <a:spLocks/>
              </p:cNvSpPr>
              <p:nvPr/>
            </p:nvSpPr>
            <p:spPr bwMode="auto">
              <a:xfrm>
                <a:off x="1578" y="1831"/>
                <a:ext cx="12" cy="6"/>
              </a:xfrm>
              <a:custGeom>
                <a:avLst/>
                <a:gdLst>
                  <a:gd name="T0" fmla="*/ 0 w 384"/>
                  <a:gd name="T1" fmla="*/ 201 h 201"/>
                  <a:gd name="T2" fmla="*/ 8 w 384"/>
                  <a:gd name="T3" fmla="*/ 193 h 201"/>
                  <a:gd name="T4" fmla="*/ 30 w 384"/>
                  <a:gd name="T5" fmla="*/ 188 h 201"/>
                  <a:gd name="T6" fmla="*/ 67 w 384"/>
                  <a:gd name="T7" fmla="*/ 184 h 201"/>
                  <a:gd name="T8" fmla="*/ 110 w 384"/>
                  <a:gd name="T9" fmla="*/ 180 h 201"/>
                  <a:gd name="T10" fmla="*/ 159 w 384"/>
                  <a:gd name="T11" fmla="*/ 176 h 201"/>
                  <a:gd name="T12" fmla="*/ 210 w 384"/>
                  <a:gd name="T13" fmla="*/ 176 h 201"/>
                  <a:gd name="T14" fmla="*/ 263 w 384"/>
                  <a:gd name="T15" fmla="*/ 176 h 201"/>
                  <a:gd name="T16" fmla="*/ 310 w 384"/>
                  <a:gd name="T17" fmla="*/ 180 h 201"/>
                  <a:gd name="T18" fmla="*/ 351 w 384"/>
                  <a:gd name="T19" fmla="*/ 184 h 201"/>
                  <a:gd name="T20" fmla="*/ 384 w 384"/>
                  <a:gd name="T21" fmla="*/ 193 h 201"/>
                  <a:gd name="T22" fmla="*/ 376 w 384"/>
                  <a:gd name="T23" fmla="*/ 193 h 201"/>
                  <a:gd name="T24" fmla="*/ 347 w 384"/>
                  <a:gd name="T25" fmla="*/ 184 h 201"/>
                  <a:gd name="T26" fmla="*/ 302 w 384"/>
                  <a:gd name="T27" fmla="*/ 176 h 201"/>
                  <a:gd name="T28" fmla="*/ 251 w 384"/>
                  <a:gd name="T29" fmla="*/ 159 h 201"/>
                  <a:gd name="T30" fmla="*/ 200 w 384"/>
                  <a:gd name="T31" fmla="*/ 143 h 201"/>
                  <a:gd name="T32" fmla="*/ 147 w 384"/>
                  <a:gd name="T33" fmla="*/ 121 h 201"/>
                  <a:gd name="T34" fmla="*/ 104 w 384"/>
                  <a:gd name="T35" fmla="*/ 96 h 201"/>
                  <a:gd name="T36" fmla="*/ 71 w 384"/>
                  <a:gd name="T37" fmla="*/ 67 h 201"/>
                  <a:gd name="T38" fmla="*/ 59 w 384"/>
                  <a:gd name="T39" fmla="*/ 34 h 201"/>
                  <a:gd name="T40" fmla="*/ 71 w 384"/>
                  <a:gd name="T41" fmla="*/ 0 h 201"/>
                  <a:gd name="T42" fmla="*/ 67 w 384"/>
                  <a:gd name="T43" fmla="*/ 0 h 201"/>
                  <a:gd name="T44" fmla="*/ 63 w 384"/>
                  <a:gd name="T45" fmla="*/ 9 h 201"/>
                  <a:gd name="T46" fmla="*/ 55 w 384"/>
                  <a:gd name="T47" fmla="*/ 17 h 201"/>
                  <a:gd name="T48" fmla="*/ 46 w 384"/>
                  <a:gd name="T49" fmla="*/ 34 h 201"/>
                  <a:gd name="T50" fmla="*/ 38 w 384"/>
                  <a:gd name="T51" fmla="*/ 51 h 201"/>
                  <a:gd name="T52" fmla="*/ 26 w 384"/>
                  <a:gd name="T53" fmla="*/ 72 h 201"/>
                  <a:gd name="T54" fmla="*/ 18 w 384"/>
                  <a:gd name="T55" fmla="*/ 101 h 201"/>
                  <a:gd name="T56" fmla="*/ 8 w 384"/>
                  <a:gd name="T57" fmla="*/ 129 h 201"/>
                  <a:gd name="T58" fmla="*/ 0 w 384"/>
                  <a:gd name="T59" fmla="*/ 164 h 201"/>
                  <a:gd name="T60" fmla="*/ 0 w 384"/>
                  <a:gd name="T61" fmla="*/ 2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4" h="201">
                    <a:moveTo>
                      <a:pt x="0" y="201"/>
                    </a:moveTo>
                    <a:lnTo>
                      <a:pt x="8" y="193"/>
                    </a:lnTo>
                    <a:lnTo>
                      <a:pt x="30" y="188"/>
                    </a:lnTo>
                    <a:lnTo>
                      <a:pt x="67" y="184"/>
                    </a:lnTo>
                    <a:lnTo>
                      <a:pt x="110" y="180"/>
                    </a:lnTo>
                    <a:lnTo>
                      <a:pt x="159" y="176"/>
                    </a:lnTo>
                    <a:lnTo>
                      <a:pt x="210" y="176"/>
                    </a:lnTo>
                    <a:lnTo>
                      <a:pt x="263" y="176"/>
                    </a:lnTo>
                    <a:lnTo>
                      <a:pt x="310" y="180"/>
                    </a:lnTo>
                    <a:lnTo>
                      <a:pt x="351" y="184"/>
                    </a:lnTo>
                    <a:lnTo>
                      <a:pt x="384" y="193"/>
                    </a:lnTo>
                    <a:lnTo>
                      <a:pt x="376" y="193"/>
                    </a:lnTo>
                    <a:lnTo>
                      <a:pt x="347" y="184"/>
                    </a:lnTo>
                    <a:lnTo>
                      <a:pt x="302" y="176"/>
                    </a:lnTo>
                    <a:lnTo>
                      <a:pt x="251" y="159"/>
                    </a:lnTo>
                    <a:lnTo>
                      <a:pt x="200" y="143"/>
                    </a:lnTo>
                    <a:lnTo>
                      <a:pt x="147" y="121"/>
                    </a:lnTo>
                    <a:lnTo>
                      <a:pt x="104" y="96"/>
                    </a:lnTo>
                    <a:lnTo>
                      <a:pt x="71" y="67"/>
                    </a:lnTo>
                    <a:lnTo>
                      <a:pt x="59" y="34"/>
                    </a:lnTo>
                    <a:lnTo>
                      <a:pt x="71" y="0"/>
                    </a:lnTo>
                    <a:lnTo>
                      <a:pt x="67" y="0"/>
                    </a:lnTo>
                    <a:lnTo>
                      <a:pt x="63" y="9"/>
                    </a:lnTo>
                    <a:lnTo>
                      <a:pt x="55" y="17"/>
                    </a:lnTo>
                    <a:lnTo>
                      <a:pt x="46" y="34"/>
                    </a:lnTo>
                    <a:lnTo>
                      <a:pt x="38" y="51"/>
                    </a:lnTo>
                    <a:lnTo>
                      <a:pt x="26" y="72"/>
                    </a:lnTo>
                    <a:lnTo>
                      <a:pt x="18" y="101"/>
                    </a:lnTo>
                    <a:lnTo>
                      <a:pt x="8" y="129"/>
                    </a:lnTo>
                    <a:lnTo>
                      <a:pt x="0" y="164"/>
                    </a:lnTo>
                    <a:lnTo>
                      <a:pt x="0" y="201"/>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09" name="Freeform 85"/>
              <p:cNvSpPr>
                <a:spLocks/>
              </p:cNvSpPr>
              <p:nvPr/>
            </p:nvSpPr>
            <p:spPr bwMode="auto">
              <a:xfrm>
                <a:off x="1578" y="1831"/>
                <a:ext cx="12" cy="6"/>
              </a:xfrm>
              <a:custGeom>
                <a:avLst/>
                <a:gdLst>
                  <a:gd name="T0" fmla="*/ 0 w 384"/>
                  <a:gd name="T1" fmla="*/ 201 h 201"/>
                  <a:gd name="T2" fmla="*/ 8 w 384"/>
                  <a:gd name="T3" fmla="*/ 193 h 201"/>
                  <a:gd name="T4" fmla="*/ 30 w 384"/>
                  <a:gd name="T5" fmla="*/ 188 h 201"/>
                  <a:gd name="T6" fmla="*/ 67 w 384"/>
                  <a:gd name="T7" fmla="*/ 184 h 201"/>
                  <a:gd name="T8" fmla="*/ 110 w 384"/>
                  <a:gd name="T9" fmla="*/ 180 h 201"/>
                  <a:gd name="T10" fmla="*/ 159 w 384"/>
                  <a:gd name="T11" fmla="*/ 176 h 201"/>
                  <a:gd name="T12" fmla="*/ 210 w 384"/>
                  <a:gd name="T13" fmla="*/ 176 h 201"/>
                  <a:gd name="T14" fmla="*/ 263 w 384"/>
                  <a:gd name="T15" fmla="*/ 176 h 201"/>
                  <a:gd name="T16" fmla="*/ 310 w 384"/>
                  <a:gd name="T17" fmla="*/ 180 h 201"/>
                  <a:gd name="T18" fmla="*/ 351 w 384"/>
                  <a:gd name="T19" fmla="*/ 184 h 201"/>
                  <a:gd name="T20" fmla="*/ 384 w 384"/>
                  <a:gd name="T21" fmla="*/ 193 h 201"/>
                  <a:gd name="T22" fmla="*/ 376 w 384"/>
                  <a:gd name="T23" fmla="*/ 193 h 201"/>
                  <a:gd name="T24" fmla="*/ 347 w 384"/>
                  <a:gd name="T25" fmla="*/ 184 h 201"/>
                  <a:gd name="T26" fmla="*/ 302 w 384"/>
                  <a:gd name="T27" fmla="*/ 176 h 201"/>
                  <a:gd name="T28" fmla="*/ 251 w 384"/>
                  <a:gd name="T29" fmla="*/ 159 h 201"/>
                  <a:gd name="T30" fmla="*/ 200 w 384"/>
                  <a:gd name="T31" fmla="*/ 143 h 201"/>
                  <a:gd name="T32" fmla="*/ 147 w 384"/>
                  <a:gd name="T33" fmla="*/ 121 h 201"/>
                  <a:gd name="T34" fmla="*/ 104 w 384"/>
                  <a:gd name="T35" fmla="*/ 96 h 201"/>
                  <a:gd name="T36" fmla="*/ 71 w 384"/>
                  <a:gd name="T37" fmla="*/ 67 h 201"/>
                  <a:gd name="T38" fmla="*/ 59 w 384"/>
                  <a:gd name="T39" fmla="*/ 34 h 201"/>
                  <a:gd name="T40" fmla="*/ 71 w 384"/>
                  <a:gd name="T41" fmla="*/ 0 h 201"/>
                  <a:gd name="T42" fmla="*/ 67 w 384"/>
                  <a:gd name="T43" fmla="*/ 0 h 201"/>
                  <a:gd name="T44" fmla="*/ 63 w 384"/>
                  <a:gd name="T45" fmla="*/ 9 h 201"/>
                  <a:gd name="T46" fmla="*/ 55 w 384"/>
                  <a:gd name="T47" fmla="*/ 17 h 201"/>
                  <a:gd name="T48" fmla="*/ 46 w 384"/>
                  <a:gd name="T49" fmla="*/ 34 h 201"/>
                  <a:gd name="T50" fmla="*/ 38 w 384"/>
                  <a:gd name="T51" fmla="*/ 51 h 201"/>
                  <a:gd name="T52" fmla="*/ 26 w 384"/>
                  <a:gd name="T53" fmla="*/ 72 h 201"/>
                  <a:gd name="T54" fmla="*/ 18 w 384"/>
                  <a:gd name="T55" fmla="*/ 101 h 201"/>
                  <a:gd name="T56" fmla="*/ 8 w 384"/>
                  <a:gd name="T57" fmla="*/ 129 h 201"/>
                  <a:gd name="T58" fmla="*/ 0 w 384"/>
                  <a:gd name="T59" fmla="*/ 164 h 201"/>
                  <a:gd name="T60" fmla="*/ 0 w 384"/>
                  <a:gd name="T61" fmla="*/ 2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4" h="201">
                    <a:moveTo>
                      <a:pt x="0" y="201"/>
                    </a:moveTo>
                    <a:lnTo>
                      <a:pt x="8" y="193"/>
                    </a:lnTo>
                    <a:lnTo>
                      <a:pt x="30" y="188"/>
                    </a:lnTo>
                    <a:lnTo>
                      <a:pt x="67" y="184"/>
                    </a:lnTo>
                    <a:lnTo>
                      <a:pt x="110" y="180"/>
                    </a:lnTo>
                    <a:lnTo>
                      <a:pt x="159" y="176"/>
                    </a:lnTo>
                    <a:lnTo>
                      <a:pt x="210" y="176"/>
                    </a:lnTo>
                    <a:lnTo>
                      <a:pt x="263" y="176"/>
                    </a:lnTo>
                    <a:lnTo>
                      <a:pt x="310" y="180"/>
                    </a:lnTo>
                    <a:lnTo>
                      <a:pt x="351" y="184"/>
                    </a:lnTo>
                    <a:lnTo>
                      <a:pt x="384" y="193"/>
                    </a:lnTo>
                    <a:lnTo>
                      <a:pt x="376" y="193"/>
                    </a:lnTo>
                    <a:lnTo>
                      <a:pt x="347" y="184"/>
                    </a:lnTo>
                    <a:lnTo>
                      <a:pt x="302" y="176"/>
                    </a:lnTo>
                    <a:lnTo>
                      <a:pt x="251" y="159"/>
                    </a:lnTo>
                    <a:lnTo>
                      <a:pt x="200" y="143"/>
                    </a:lnTo>
                    <a:lnTo>
                      <a:pt x="147" y="121"/>
                    </a:lnTo>
                    <a:lnTo>
                      <a:pt x="104" y="96"/>
                    </a:lnTo>
                    <a:lnTo>
                      <a:pt x="71" y="67"/>
                    </a:lnTo>
                    <a:lnTo>
                      <a:pt x="59" y="34"/>
                    </a:lnTo>
                    <a:lnTo>
                      <a:pt x="71" y="0"/>
                    </a:lnTo>
                    <a:lnTo>
                      <a:pt x="67" y="0"/>
                    </a:lnTo>
                    <a:lnTo>
                      <a:pt x="63" y="9"/>
                    </a:lnTo>
                    <a:lnTo>
                      <a:pt x="55" y="17"/>
                    </a:lnTo>
                    <a:lnTo>
                      <a:pt x="46" y="34"/>
                    </a:lnTo>
                    <a:lnTo>
                      <a:pt x="38" y="51"/>
                    </a:lnTo>
                    <a:lnTo>
                      <a:pt x="26" y="72"/>
                    </a:lnTo>
                    <a:lnTo>
                      <a:pt x="18" y="101"/>
                    </a:lnTo>
                    <a:lnTo>
                      <a:pt x="8" y="129"/>
                    </a:lnTo>
                    <a:lnTo>
                      <a:pt x="0" y="164"/>
                    </a:lnTo>
                    <a:lnTo>
                      <a:pt x="0" y="201"/>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10" name="Freeform 86"/>
              <p:cNvSpPr>
                <a:spLocks/>
              </p:cNvSpPr>
              <p:nvPr/>
            </p:nvSpPr>
            <p:spPr bwMode="auto">
              <a:xfrm>
                <a:off x="1607" y="1804"/>
                <a:ext cx="30" cy="20"/>
              </a:xfrm>
              <a:custGeom>
                <a:avLst/>
                <a:gdLst>
                  <a:gd name="T0" fmla="*/ 643 w 974"/>
                  <a:gd name="T1" fmla="*/ 129 h 643"/>
                  <a:gd name="T2" fmla="*/ 664 w 974"/>
                  <a:gd name="T3" fmla="*/ 109 h 643"/>
                  <a:gd name="T4" fmla="*/ 689 w 974"/>
                  <a:gd name="T5" fmla="*/ 88 h 643"/>
                  <a:gd name="T6" fmla="*/ 715 w 974"/>
                  <a:gd name="T7" fmla="*/ 67 h 643"/>
                  <a:gd name="T8" fmla="*/ 748 w 974"/>
                  <a:gd name="T9" fmla="*/ 50 h 643"/>
                  <a:gd name="T10" fmla="*/ 781 w 974"/>
                  <a:gd name="T11" fmla="*/ 33 h 643"/>
                  <a:gd name="T12" fmla="*/ 815 w 974"/>
                  <a:gd name="T13" fmla="*/ 21 h 643"/>
                  <a:gd name="T14" fmla="*/ 852 w 974"/>
                  <a:gd name="T15" fmla="*/ 13 h 643"/>
                  <a:gd name="T16" fmla="*/ 890 w 974"/>
                  <a:gd name="T17" fmla="*/ 4 h 643"/>
                  <a:gd name="T18" fmla="*/ 932 w 974"/>
                  <a:gd name="T19" fmla="*/ 4 h 643"/>
                  <a:gd name="T20" fmla="*/ 974 w 974"/>
                  <a:gd name="T21" fmla="*/ 4 h 643"/>
                  <a:gd name="T22" fmla="*/ 886 w 974"/>
                  <a:gd name="T23" fmla="*/ 0 h 643"/>
                  <a:gd name="T24" fmla="*/ 811 w 974"/>
                  <a:gd name="T25" fmla="*/ 0 h 643"/>
                  <a:gd name="T26" fmla="*/ 739 w 974"/>
                  <a:gd name="T27" fmla="*/ 13 h 643"/>
                  <a:gd name="T28" fmla="*/ 672 w 974"/>
                  <a:gd name="T29" fmla="*/ 33 h 643"/>
                  <a:gd name="T30" fmla="*/ 619 w 974"/>
                  <a:gd name="T31" fmla="*/ 67 h 643"/>
                  <a:gd name="T32" fmla="*/ 568 w 974"/>
                  <a:gd name="T33" fmla="*/ 109 h 643"/>
                  <a:gd name="T34" fmla="*/ 522 w 974"/>
                  <a:gd name="T35" fmla="*/ 158 h 643"/>
                  <a:gd name="T36" fmla="*/ 480 w 974"/>
                  <a:gd name="T37" fmla="*/ 225 h 643"/>
                  <a:gd name="T38" fmla="*/ 443 w 974"/>
                  <a:gd name="T39" fmla="*/ 297 h 643"/>
                  <a:gd name="T40" fmla="*/ 414 w 974"/>
                  <a:gd name="T41" fmla="*/ 379 h 643"/>
                  <a:gd name="T42" fmla="*/ 363 w 974"/>
                  <a:gd name="T43" fmla="*/ 379 h 643"/>
                  <a:gd name="T44" fmla="*/ 313 w 974"/>
                  <a:gd name="T45" fmla="*/ 388 h 643"/>
                  <a:gd name="T46" fmla="*/ 263 w 974"/>
                  <a:gd name="T47" fmla="*/ 400 h 643"/>
                  <a:gd name="T48" fmla="*/ 217 w 974"/>
                  <a:gd name="T49" fmla="*/ 422 h 643"/>
                  <a:gd name="T50" fmla="*/ 175 w 974"/>
                  <a:gd name="T51" fmla="*/ 447 h 643"/>
                  <a:gd name="T52" fmla="*/ 134 w 974"/>
                  <a:gd name="T53" fmla="*/ 475 h 643"/>
                  <a:gd name="T54" fmla="*/ 96 w 974"/>
                  <a:gd name="T55" fmla="*/ 513 h 643"/>
                  <a:gd name="T56" fmla="*/ 59 w 974"/>
                  <a:gd name="T57" fmla="*/ 551 h 643"/>
                  <a:gd name="T58" fmla="*/ 29 w 974"/>
                  <a:gd name="T59" fmla="*/ 596 h 643"/>
                  <a:gd name="T60" fmla="*/ 0 w 974"/>
                  <a:gd name="T61" fmla="*/ 643 h 643"/>
                  <a:gd name="T62" fmla="*/ 4 w 974"/>
                  <a:gd name="T63" fmla="*/ 639 h 643"/>
                  <a:gd name="T64" fmla="*/ 12 w 974"/>
                  <a:gd name="T65" fmla="*/ 629 h 643"/>
                  <a:gd name="T66" fmla="*/ 24 w 974"/>
                  <a:gd name="T67" fmla="*/ 621 h 643"/>
                  <a:gd name="T68" fmla="*/ 42 w 974"/>
                  <a:gd name="T69" fmla="*/ 605 h 643"/>
                  <a:gd name="T70" fmla="*/ 67 w 974"/>
                  <a:gd name="T71" fmla="*/ 588 h 643"/>
                  <a:gd name="T72" fmla="*/ 92 w 974"/>
                  <a:gd name="T73" fmla="*/ 572 h 643"/>
                  <a:gd name="T74" fmla="*/ 125 w 974"/>
                  <a:gd name="T75" fmla="*/ 551 h 643"/>
                  <a:gd name="T76" fmla="*/ 163 w 974"/>
                  <a:gd name="T77" fmla="*/ 530 h 643"/>
                  <a:gd name="T78" fmla="*/ 200 w 974"/>
                  <a:gd name="T79" fmla="*/ 509 h 643"/>
                  <a:gd name="T80" fmla="*/ 247 w 974"/>
                  <a:gd name="T81" fmla="*/ 488 h 643"/>
                  <a:gd name="T82" fmla="*/ 267 w 974"/>
                  <a:gd name="T83" fmla="*/ 480 h 643"/>
                  <a:gd name="T84" fmla="*/ 288 w 974"/>
                  <a:gd name="T85" fmla="*/ 475 h 643"/>
                  <a:gd name="T86" fmla="*/ 309 w 974"/>
                  <a:gd name="T87" fmla="*/ 471 h 643"/>
                  <a:gd name="T88" fmla="*/ 334 w 974"/>
                  <a:gd name="T89" fmla="*/ 471 h 643"/>
                  <a:gd name="T90" fmla="*/ 359 w 974"/>
                  <a:gd name="T91" fmla="*/ 471 h 643"/>
                  <a:gd name="T92" fmla="*/ 384 w 974"/>
                  <a:gd name="T93" fmla="*/ 471 h 643"/>
                  <a:gd name="T94" fmla="*/ 405 w 974"/>
                  <a:gd name="T95" fmla="*/ 467 h 643"/>
                  <a:gd name="T96" fmla="*/ 431 w 974"/>
                  <a:gd name="T97" fmla="*/ 463 h 643"/>
                  <a:gd name="T98" fmla="*/ 455 w 974"/>
                  <a:gd name="T99" fmla="*/ 455 h 643"/>
                  <a:gd name="T100" fmla="*/ 476 w 974"/>
                  <a:gd name="T101" fmla="*/ 442 h 643"/>
                  <a:gd name="T102" fmla="*/ 493 w 974"/>
                  <a:gd name="T103" fmla="*/ 430 h 643"/>
                  <a:gd name="T104" fmla="*/ 506 w 974"/>
                  <a:gd name="T105" fmla="*/ 404 h 643"/>
                  <a:gd name="T106" fmla="*/ 518 w 974"/>
                  <a:gd name="T107" fmla="*/ 379 h 643"/>
                  <a:gd name="T108" fmla="*/ 531 w 974"/>
                  <a:gd name="T109" fmla="*/ 346 h 643"/>
                  <a:gd name="T110" fmla="*/ 543 w 974"/>
                  <a:gd name="T111" fmla="*/ 313 h 643"/>
                  <a:gd name="T112" fmla="*/ 556 w 974"/>
                  <a:gd name="T113" fmla="*/ 275 h 643"/>
                  <a:gd name="T114" fmla="*/ 568 w 974"/>
                  <a:gd name="T115" fmla="*/ 238 h 643"/>
                  <a:gd name="T116" fmla="*/ 589 w 974"/>
                  <a:gd name="T117" fmla="*/ 201 h 643"/>
                  <a:gd name="T118" fmla="*/ 614 w 974"/>
                  <a:gd name="T119" fmla="*/ 162 h 643"/>
                  <a:gd name="T120" fmla="*/ 643 w 974"/>
                  <a:gd name="T121" fmla="*/ 129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74" h="643">
                    <a:moveTo>
                      <a:pt x="643" y="129"/>
                    </a:moveTo>
                    <a:lnTo>
                      <a:pt x="664" y="109"/>
                    </a:lnTo>
                    <a:lnTo>
                      <a:pt x="689" y="88"/>
                    </a:lnTo>
                    <a:lnTo>
                      <a:pt x="715" y="67"/>
                    </a:lnTo>
                    <a:lnTo>
                      <a:pt x="748" y="50"/>
                    </a:lnTo>
                    <a:lnTo>
                      <a:pt x="781" y="33"/>
                    </a:lnTo>
                    <a:lnTo>
                      <a:pt x="815" y="21"/>
                    </a:lnTo>
                    <a:lnTo>
                      <a:pt x="852" y="13"/>
                    </a:lnTo>
                    <a:lnTo>
                      <a:pt x="890" y="4"/>
                    </a:lnTo>
                    <a:lnTo>
                      <a:pt x="932" y="4"/>
                    </a:lnTo>
                    <a:lnTo>
                      <a:pt x="974" y="4"/>
                    </a:lnTo>
                    <a:lnTo>
                      <a:pt x="886" y="0"/>
                    </a:lnTo>
                    <a:lnTo>
                      <a:pt x="811" y="0"/>
                    </a:lnTo>
                    <a:lnTo>
                      <a:pt x="739" y="13"/>
                    </a:lnTo>
                    <a:lnTo>
                      <a:pt x="672" y="33"/>
                    </a:lnTo>
                    <a:lnTo>
                      <a:pt x="619" y="67"/>
                    </a:lnTo>
                    <a:lnTo>
                      <a:pt x="568" y="109"/>
                    </a:lnTo>
                    <a:lnTo>
                      <a:pt x="522" y="158"/>
                    </a:lnTo>
                    <a:lnTo>
                      <a:pt x="480" y="225"/>
                    </a:lnTo>
                    <a:lnTo>
                      <a:pt x="443" y="297"/>
                    </a:lnTo>
                    <a:lnTo>
                      <a:pt x="414" y="379"/>
                    </a:lnTo>
                    <a:lnTo>
                      <a:pt x="363" y="379"/>
                    </a:lnTo>
                    <a:lnTo>
                      <a:pt x="313" y="388"/>
                    </a:lnTo>
                    <a:lnTo>
                      <a:pt x="263" y="400"/>
                    </a:lnTo>
                    <a:lnTo>
                      <a:pt x="217" y="422"/>
                    </a:lnTo>
                    <a:lnTo>
                      <a:pt x="175" y="447"/>
                    </a:lnTo>
                    <a:lnTo>
                      <a:pt x="134" y="475"/>
                    </a:lnTo>
                    <a:lnTo>
                      <a:pt x="96" y="513"/>
                    </a:lnTo>
                    <a:lnTo>
                      <a:pt x="59" y="551"/>
                    </a:lnTo>
                    <a:lnTo>
                      <a:pt x="29" y="596"/>
                    </a:lnTo>
                    <a:lnTo>
                      <a:pt x="0" y="643"/>
                    </a:lnTo>
                    <a:lnTo>
                      <a:pt x="4" y="639"/>
                    </a:lnTo>
                    <a:lnTo>
                      <a:pt x="12" y="629"/>
                    </a:lnTo>
                    <a:lnTo>
                      <a:pt x="24" y="621"/>
                    </a:lnTo>
                    <a:lnTo>
                      <a:pt x="42" y="605"/>
                    </a:lnTo>
                    <a:lnTo>
                      <a:pt x="67" y="588"/>
                    </a:lnTo>
                    <a:lnTo>
                      <a:pt x="92" y="572"/>
                    </a:lnTo>
                    <a:lnTo>
                      <a:pt x="125" y="551"/>
                    </a:lnTo>
                    <a:lnTo>
                      <a:pt x="163" y="530"/>
                    </a:lnTo>
                    <a:lnTo>
                      <a:pt x="200" y="509"/>
                    </a:lnTo>
                    <a:lnTo>
                      <a:pt x="247" y="488"/>
                    </a:lnTo>
                    <a:lnTo>
                      <a:pt x="267" y="480"/>
                    </a:lnTo>
                    <a:lnTo>
                      <a:pt x="288" y="475"/>
                    </a:lnTo>
                    <a:lnTo>
                      <a:pt x="309" y="471"/>
                    </a:lnTo>
                    <a:lnTo>
                      <a:pt x="334" y="471"/>
                    </a:lnTo>
                    <a:lnTo>
                      <a:pt x="359" y="471"/>
                    </a:lnTo>
                    <a:lnTo>
                      <a:pt x="384" y="471"/>
                    </a:lnTo>
                    <a:lnTo>
                      <a:pt x="405" y="467"/>
                    </a:lnTo>
                    <a:lnTo>
                      <a:pt x="431" y="463"/>
                    </a:lnTo>
                    <a:lnTo>
                      <a:pt x="455" y="455"/>
                    </a:lnTo>
                    <a:lnTo>
                      <a:pt x="476" y="442"/>
                    </a:lnTo>
                    <a:lnTo>
                      <a:pt x="493" y="430"/>
                    </a:lnTo>
                    <a:lnTo>
                      <a:pt x="506" y="404"/>
                    </a:lnTo>
                    <a:lnTo>
                      <a:pt x="518" y="379"/>
                    </a:lnTo>
                    <a:lnTo>
                      <a:pt x="531" y="346"/>
                    </a:lnTo>
                    <a:lnTo>
                      <a:pt x="543" y="313"/>
                    </a:lnTo>
                    <a:lnTo>
                      <a:pt x="556" y="275"/>
                    </a:lnTo>
                    <a:lnTo>
                      <a:pt x="568" y="238"/>
                    </a:lnTo>
                    <a:lnTo>
                      <a:pt x="589" y="201"/>
                    </a:lnTo>
                    <a:lnTo>
                      <a:pt x="614" y="162"/>
                    </a:lnTo>
                    <a:lnTo>
                      <a:pt x="643" y="129"/>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11" name="Freeform 87"/>
              <p:cNvSpPr>
                <a:spLocks/>
              </p:cNvSpPr>
              <p:nvPr/>
            </p:nvSpPr>
            <p:spPr bwMode="auto">
              <a:xfrm>
                <a:off x="1607" y="1804"/>
                <a:ext cx="30" cy="20"/>
              </a:xfrm>
              <a:custGeom>
                <a:avLst/>
                <a:gdLst>
                  <a:gd name="T0" fmla="*/ 643 w 974"/>
                  <a:gd name="T1" fmla="*/ 129 h 643"/>
                  <a:gd name="T2" fmla="*/ 664 w 974"/>
                  <a:gd name="T3" fmla="*/ 109 h 643"/>
                  <a:gd name="T4" fmla="*/ 689 w 974"/>
                  <a:gd name="T5" fmla="*/ 88 h 643"/>
                  <a:gd name="T6" fmla="*/ 715 w 974"/>
                  <a:gd name="T7" fmla="*/ 67 h 643"/>
                  <a:gd name="T8" fmla="*/ 748 w 974"/>
                  <a:gd name="T9" fmla="*/ 50 h 643"/>
                  <a:gd name="T10" fmla="*/ 781 w 974"/>
                  <a:gd name="T11" fmla="*/ 33 h 643"/>
                  <a:gd name="T12" fmla="*/ 815 w 974"/>
                  <a:gd name="T13" fmla="*/ 21 h 643"/>
                  <a:gd name="T14" fmla="*/ 852 w 974"/>
                  <a:gd name="T15" fmla="*/ 13 h 643"/>
                  <a:gd name="T16" fmla="*/ 890 w 974"/>
                  <a:gd name="T17" fmla="*/ 4 h 643"/>
                  <a:gd name="T18" fmla="*/ 932 w 974"/>
                  <a:gd name="T19" fmla="*/ 4 h 643"/>
                  <a:gd name="T20" fmla="*/ 974 w 974"/>
                  <a:gd name="T21" fmla="*/ 4 h 643"/>
                  <a:gd name="T22" fmla="*/ 886 w 974"/>
                  <a:gd name="T23" fmla="*/ 0 h 643"/>
                  <a:gd name="T24" fmla="*/ 811 w 974"/>
                  <a:gd name="T25" fmla="*/ 0 h 643"/>
                  <a:gd name="T26" fmla="*/ 739 w 974"/>
                  <a:gd name="T27" fmla="*/ 13 h 643"/>
                  <a:gd name="T28" fmla="*/ 672 w 974"/>
                  <a:gd name="T29" fmla="*/ 33 h 643"/>
                  <a:gd name="T30" fmla="*/ 619 w 974"/>
                  <a:gd name="T31" fmla="*/ 67 h 643"/>
                  <a:gd name="T32" fmla="*/ 568 w 974"/>
                  <a:gd name="T33" fmla="*/ 109 h 643"/>
                  <a:gd name="T34" fmla="*/ 522 w 974"/>
                  <a:gd name="T35" fmla="*/ 158 h 643"/>
                  <a:gd name="T36" fmla="*/ 480 w 974"/>
                  <a:gd name="T37" fmla="*/ 225 h 643"/>
                  <a:gd name="T38" fmla="*/ 443 w 974"/>
                  <a:gd name="T39" fmla="*/ 297 h 643"/>
                  <a:gd name="T40" fmla="*/ 414 w 974"/>
                  <a:gd name="T41" fmla="*/ 379 h 643"/>
                  <a:gd name="T42" fmla="*/ 363 w 974"/>
                  <a:gd name="T43" fmla="*/ 379 h 643"/>
                  <a:gd name="T44" fmla="*/ 313 w 974"/>
                  <a:gd name="T45" fmla="*/ 388 h 643"/>
                  <a:gd name="T46" fmla="*/ 263 w 974"/>
                  <a:gd name="T47" fmla="*/ 400 h 643"/>
                  <a:gd name="T48" fmla="*/ 217 w 974"/>
                  <a:gd name="T49" fmla="*/ 422 h 643"/>
                  <a:gd name="T50" fmla="*/ 175 w 974"/>
                  <a:gd name="T51" fmla="*/ 447 h 643"/>
                  <a:gd name="T52" fmla="*/ 134 w 974"/>
                  <a:gd name="T53" fmla="*/ 475 h 643"/>
                  <a:gd name="T54" fmla="*/ 96 w 974"/>
                  <a:gd name="T55" fmla="*/ 513 h 643"/>
                  <a:gd name="T56" fmla="*/ 59 w 974"/>
                  <a:gd name="T57" fmla="*/ 551 h 643"/>
                  <a:gd name="T58" fmla="*/ 29 w 974"/>
                  <a:gd name="T59" fmla="*/ 596 h 643"/>
                  <a:gd name="T60" fmla="*/ 0 w 974"/>
                  <a:gd name="T61" fmla="*/ 643 h 643"/>
                  <a:gd name="T62" fmla="*/ 4 w 974"/>
                  <a:gd name="T63" fmla="*/ 639 h 643"/>
                  <a:gd name="T64" fmla="*/ 12 w 974"/>
                  <a:gd name="T65" fmla="*/ 629 h 643"/>
                  <a:gd name="T66" fmla="*/ 24 w 974"/>
                  <a:gd name="T67" fmla="*/ 621 h 643"/>
                  <a:gd name="T68" fmla="*/ 42 w 974"/>
                  <a:gd name="T69" fmla="*/ 605 h 643"/>
                  <a:gd name="T70" fmla="*/ 67 w 974"/>
                  <a:gd name="T71" fmla="*/ 588 h 643"/>
                  <a:gd name="T72" fmla="*/ 92 w 974"/>
                  <a:gd name="T73" fmla="*/ 572 h 643"/>
                  <a:gd name="T74" fmla="*/ 125 w 974"/>
                  <a:gd name="T75" fmla="*/ 551 h 643"/>
                  <a:gd name="T76" fmla="*/ 163 w 974"/>
                  <a:gd name="T77" fmla="*/ 530 h 643"/>
                  <a:gd name="T78" fmla="*/ 200 w 974"/>
                  <a:gd name="T79" fmla="*/ 509 h 643"/>
                  <a:gd name="T80" fmla="*/ 247 w 974"/>
                  <a:gd name="T81" fmla="*/ 488 h 643"/>
                  <a:gd name="T82" fmla="*/ 267 w 974"/>
                  <a:gd name="T83" fmla="*/ 480 h 643"/>
                  <a:gd name="T84" fmla="*/ 288 w 974"/>
                  <a:gd name="T85" fmla="*/ 475 h 643"/>
                  <a:gd name="T86" fmla="*/ 309 w 974"/>
                  <a:gd name="T87" fmla="*/ 471 h 643"/>
                  <a:gd name="T88" fmla="*/ 334 w 974"/>
                  <a:gd name="T89" fmla="*/ 471 h 643"/>
                  <a:gd name="T90" fmla="*/ 359 w 974"/>
                  <a:gd name="T91" fmla="*/ 471 h 643"/>
                  <a:gd name="T92" fmla="*/ 384 w 974"/>
                  <a:gd name="T93" fmla="*/ 471 h 643"/>
                  <a:gd name="T94" fmla="*/ 405 w 974"/>
                  <a:gd name="T95" fmla="*/ 467 h 643"/>
                  <a:gd name="T96" fmla="*/ 431 w 974"/>
                  <a:gd name="T97" fmla="*/ 463 h 643"/>
                  <a:gd name="T98" fmla="*/ 455 w 974"/>
                  <a:gd name="T99" fmla="*/ 455 h 643"/>
                  <a:gd name="T100" fmla="*/ 476 w 974"/>
                  <a:gd name="T101" fmla="*/ 442 h 643"/>
                  <a:gd name="T102" fmla="*/ 493 w 974"/>
                  <a:gd name="T103" fmla="*/ 430 h 643"/>
                  <a:gd name="T104" fmla="*/ 506 w 974"/>
                  <a:gd name="T105" fmla="*/ 404 h 643"/>
                  <a:gd name="T106" fmla="*/ 518 w 974"/>
                  <a:gd name="T107" fmla="*/ 379 h 643"/>
                  <a:gd name="T108" fmla="*/ 531 w 974"/>
                  <a:gd name="T109" fmla="*/ 346 h 643"/>
                  <a:gd name="T110" fmla="*/ 543 w 974"/>
                  <a:gd name="T111" fmla="*/ 313 h 643"/>
                  <a:gd name="T112" fmla="*/ 556 w 974"/>
                  <a:gd name="T113" fmla="*/ 275 h 643"/>
                  <a:gd name="T114" fmla="*/ 568 w 974"/>
                  <a:gd name="T115" fmla="*/ 238 h 643"/>
                  <a:gd name="T116" fmla="*/ 589 w 974"/>
                  <a:gd name="T117" fmla="*/ 201 h 643"/>
                  <a:gd name="T118" fmla="*/ 614 w 974"/>
                  <a:gd name="T119" fmla="*/ 162 h 643"/>
                  <a:gd name="T120" fmla="*/ 643 w 974"/>
                  <a:gd name="T121" fmla="*/ 129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74" h="643">
                    <a:moveTo>
                      <a:pt x="643" y="129"/>
                    </a:moveTo>
                    <a:lnTo>
                      <a:pt x="664" y="109"/>
                    </a:lnTo>
                    <a:lnTo>
                      <a:pt x="689" y="88"/>
                    </a:lnTo>
                    <a:lnTo>
                      <a:pt x="715" y="67"/>
                    </a:lnTo>
                    <a:lnTo>
                      <a:pt x="748" y="50"/>
                    </a:lnTo>
                    <a:lnTo>
                      <a:pt x="781" y="33"/>
                    </a:lnTo>
                    <a:lnTo>
                      <a:pt x="815" y="21"/>
                    </a:lnTo>
                    <a:lnTo>
                      <a:pt x="852" y="13"/>
                    </a:lnTo>
                    <a:lnTo>
                      <a:pt x="890" y="4"/>
                    </a:lnTo>
                    <a:lnTo>
                      <a:pt x="932" y="4"/>
                    </a:lnTo>
                    <a:lnTo>
                      <a:pt x="974" y="4"/>
                    </a:lnTo>
                    <a:lnTo>
                      <a:pt x="886" y="0"/>
                    </a:lnTo>
                    <a:lnTo>
                      <a:pt x="811" y="0"/>
                    </a:lnTo>
                    <a:lnTo>
                      <a:pt x="739" y="13"/>
                    </a:lnTo>
                    <a:lnTo>
                      <a:pt x="672" y="33"/>
                    </a:lnTo>
                    <a:lnTo>
                      <a:pt x="619" y="67"/>
                    </a:lnTo>
                    <a:lnTo>
                      <a:pt x="568" y="109"/>
                    </a:lnTo>
                    <a:lnTo>
                      <a:pt x="522" y="158"/>
                    </a:lnTo>
                    <a:lnTo>
                      <a:pt x="480" y="225"/>
                    </a:lnTo>
                    <a:lnTo>
                      <a:pt x="443" y="297"/>
                    </a:lnTo>
                    <a:lnTo>
                      <a:pt x="414" y="379"/>
                    </a:lnTo>
                    <a:lnTo>
                      <a:pt x="363" y="379"/>
                    </a:lnTo>
                    <a:lnTo>
                      <a:pt x="313" y="388"/>
                    </a:lnTo>
                    <a:lnTo>
                      <a:pt x="263" y="400"/>
                    </a:lnTo>
                    <a:lnTo>
                      <a:pt x="217" y="422"/>
                    </a:lnTo>
                    <a:lnTo>
                      <a:pt x="175" y="447"/>
                    </a:lnTo>
                    <a:lnTo>
                      <a:pt x="134" y="475"/>
                    </a:lnTo>
                    <a:lnTo>
                      <a:pt x="96" y="513"/>
                    </a:lnTo>
                    <a:lnTo>
                      <a:pt x="59" y="551"/>
                    </a:lnTo>
                    <a:lnTo>
                      <a:pt x="29" y="596"/>
                    </a:lnTo>
                    <a:lnTo>
                      <a:pt x="0" y="643"/>
                    </a:lnTo>
                    <a:lnTo>
                      <a:pt x="4" y="639"/>
                    </a:lnTo>
                    <a:lnTo>
                      <a:pt x="12" y="629"/>
                    </a:lnTo>
                    <a:lnTo>
                      <a:pt x="24" y="621"/>
                    </a:lnTo>
                    <a:lnTo>
                      <a:pt x="42" y="605"/>
                    </a:lnTo>
                    <a:lnTo>
                      <a:pt x="67" y="588"/>
                    </a:lnTo>
                    <a:lnTo>
                      <a:pt x="92" y="572"/>
                    </a:lnTo>
                    <a:lnTo>
                      <a:pt x="125" y="551"/>
                    </a:lnTo>
                    <a:lnTo>
                      <a:pt x="163" y="530"/>
                    </a:lnTo>
                    <a:lnTo>
                      <a:pt x="200" y="509"/>
                    </a:lnTo>
                    <a:lnTo>
                      <a:pt x="247" y="488"/>
                    </a:lnTo>
                    <a:lnTo>
                      <a:pt x="267" y="480"/>
                    </a:lnTo>
                    <a:lnTo>
                      <a:pt x="288" y="475"/>
                    </a:lnTo>
                    <a:lnTo>
                      <a:pt x="309" y="471"/>
                    </a:lnTo>
                    <a:lnTo>
                      <a:pt x="334" y="471"/>
                    </a:lnTo>
                    <a:lnTo>
                      <a:pt x="359" y="471"/>
                    </a:lnTo>
                    <a:lnTo>
                      <a:pt x="384" y="471"/>
                    </a:lnTo>
                    <a:lnTo>
                      <a:pt x="405" y="467"/>
                    </a:lnTo>
                    <a:lnTo>
                      <a:pt x="431" y="463"/>
                    </a:lnTo>
                    <a:lnTo>
                      <a:pt x="455" y="455"/>
                    </a:lnTo>
                    <a:lnTo>
                      <a:pt x="476" y="442"/>
                    </a:lnTo>
                    <a:lnTo>
                      <a:pt x="493" y="430"/>
                    </a:lnTo>
                    <a:lnTo>
                      <a:pt x="506" y="404"/>
                    </a:lnTo>
                    <a:lnTo>
                      <a:pt x="518" y="379"/>
                    </a:lnTo>
                    <a:lnTo>
                      <a:pt x="531" y="346"/>
                    </a:lnTo>
                    <a:lnTo>
                      <a:pt x="543" y="313"/>
                    </a:lnTo>
                    <a:lnTo>
                      <a:pt x="556" y="275"/>
                    </a:lnTo>
                    <a:lnTo>
                      <a:pt x="568" y="238"/>
                    </a:lnTo>
                    <a:lnTo>
                      <a:pt x="589" y="201"/>
                    </a:lnTo>
                    <a:lnTo>
                      <a:pt x="614" y="162"/>
                    </a:lnTo>
                    <a:lnTo>
                      <a:pt x="643" y="129"/>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12" name="Freeform 88"/>
              <p:cNvSpPr>
                <a:spLocks/>
              </p:cNvSpPr>
              <p:nvPr/>
            </p:nvSpPr>
            <p:spPr bwMode="auto">
              <a:xfrm>
                <a:off x="1620" y="1821"/>
                <a:ext cx="23" cy="21"/>
              </a:xfrm>
              <a:custGeom>
                <a:avLst/>
                <a:gdLst>
                  <a:gd name="T0" fmla="*/ 238 w 747"/>
                  <a:gd name="T1" fmla="*/ 145 h 667"/>
                  <a:gd name="T2" fmla="*/ 183 w 747"/>
                  <a:gd name="T3" fmla="*/ 204 h 667"/>
                  <a:gd name="T4" fmla="*/ 137 w 747"/>
                  <a:gd name="T5" fmla="*/ 271 h 667"/>
                  <a:gd name="T6" fmla="*/ 96 w 747"/>
                  <a:gd name="T7" fmla="*/ 342 h 667"/>
                  <a:gd name="T8" fmla="*/ 66 w 747"/>
                  <a:gd name="T9" fmla="*/ 408 h 667"/>
                  <a:gd name="T10" fmla="*/ 41 w 747"/>
                  <a:gd name="T11" fmla="*/ 475 h 667"/>
                  <a:gd name="T12" fmla="*/ 25 w 747"/>
                  <a:gd name="T13" fmla="*/ 537 h 667"/>
                  <a:gd name="T14" fmla="*/ 12 w 747"/>
                  <a:gd name="T15" fmla="*/ 592 h 667"/>
                  <a:gd name="T16" fmla="*/ 4 w 747"/>
                  <a:gd name="T17" fmla="*/ 629 h 667"/>
                  <a:gd name="T18" fmla="*/ 0 w 747"/>
                  <a:gd name="T19" fmla="*/ 658 h 667"/>
                  <a:gd name="T20" fmla="*/ 0 w 747"/>
                  <a:gd name="T21" fmla="*/ 667 h 667"/>
                  <a:gd name="T22" fmla="*/ 33 w 747"/>
                  <a:gd name="T23" fmla="*/ 579 h 667"/>
                  <a:gd name="T24" fmla="*/ 78 w 747"/>
                  <a:gd name="T25" fmla="*/ 488 h 667"/>
                  <a:gd name="T26" fmla="*/ 137 w 747"/>
                  <a:gd name="T27" fmla="*/ 396 h 667"/>
                  <a:gd name="T28" fmla="*/ 204 w 747"/>
                  <a:gd name="T29" fmla="*/ 308 h 667"/>
                  <a:gd name="T30" fmla="*/ 279 w 747"/>
                  <a:gd name="T31" fmla="*/ 225 h 667"/>
                  <a:gd name="T32" fmla="*/ 358 w 747"/>
                  <a:gd name="T33" fmla="*/ 150 h 667"/>
                  <a:gd name="T34" fmla="*/ 450 w 747"/>
                  <a:gd name="T35" fmla="*/ 87 h 667"/>
                  <a:gd name="T36" fmla="*/ 542 w 747"/>
                  <a:gd name="T37" fmla="*/ 37 h 667"/>
                  <a:gd name="T38" fmla="*/ 643 w 747"/>
                  <a:gd name="T39" fmla="*/ 8 h 667"/>
                  <a:gd name="T40" fmla="*/ 747 w 747"/>
                  <a:gd name="T41" fmla="*/ 0 h 667"/>
                  <a:gd name="T42" fmla="*/ 735 w 747"/>
                  <a:gd name="T43" fmla="*/ 0 h 667"/>
                  <a:gd name="T44" fmla="*/ 714 w 747"/>
                  <a:gd name="T45" fmla="*/ 0 h 667"/>
                  <a:gd name="T46" fmla="*/ 677 w 747"/>
                  <a:gd name="T47" fmla="*/ 0 h 667"/>
                  <a:gd name="T48" fmla="*/ 626 w 747"/>
                  <a:gd name="T49" fmla="*/ 0 h 667"/>
                  <a:gd name="T50" fmla="*/ 568 w 747"/>
                  <a:gd name="T51" fmla="*/ 4 h 667"/>
                  <a:gd name="T52" fmla="*/ 505 w 747"/>
                  <a:gd name="T53" fmla="*/ 16 h 667"/>
                  <a:gd name="T54" fmla="*/ 438 w 747"/>
                  <a:gd name="T55" fmla="*/ 33 h 667"/>
                  <a:gd name="T56" fmla="*/ 371 w 747"/>
                  <a:gd name="T57" fmla="*/ 62 h 667"/>
                  <a:gd name="T58" fmla="*/ 305 w 747"/>
                  <a:gd name="T59" fmla="*/ 100 h 667"/>
                  <a:gd name="T60" fmla="*/ 238 w 747"/>
                  <a:gd name="T61" fmla="*/ 145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47" h="667">
                    <a:moveTo>
                      <a:pt x="238" y="145"/>
                    </a:moveTo>
                    <a:lnTo>
                      <a:pt x="183" y="204"/>
                    </a:lnTo>
                    <a:lnTo>
                      <a:pt x="137" y="271"/>
                    </a:lnTo>
                    <a:lnTo>
                      <a:pt x="96" y="342"/>
                    </a:lnTo>
                    <a:lnTo>
                      <a:pt x="66" y="408"/>
                    </a:lnTo>
                    <a:lnTo>
                      <a:pt x="41" y="475"/>
                    </a:lnTo>
                    <a:lnTo>
                      <a:pt x="25" y="537"/>
                    </a:lnTo>
                    <a:lnTo>
                      <a:pt x="12" y="592"/>
                    </a:lnTo>
                    <a:lnTo>
                      <a:pt x="4" y="629"/>
                    </a:lnTo>
                    <a:lnTo>
                      <a:pt x="0" y="658"/>
                    </a:lnTo>
                    <a:lnTo>
                      <a:pt x="0" y="667"/>
                    </a:lnTo>
                    <a:lnTo>
                      <a:pt x="33" y="579"/>
                    </a:lnTo>
                    <a:lnTo>
                      <a:pt x="78" y="488"/>
                    </a:lnTo>
                    <a:lnTo>
                      <a:pt x="137" y="396"/>
                    </a:lnTo>
                    <a:lnTo>
                      <a:pt x="204" y="308"/>
                    </a:lnTo>
                    <a:lnTo>
                      <a:pt x="279" y="225"/>
                    </a:lnTo>
                    <a:lnTo>
                      <a:pt x="358" y="150"/>
                    </a:lnTo>
                    <a:lnTo>
                      <a:pt x="450" y="87"/>
                    </a:lnTo>
                    <a:lnTo>
                      <a:pt x="542" y="37"/>
                    </a:lnTo>
                    <a:lnTo>
                      <a:pt x="643" y="8"/>
                    </a:lnTo>
                    <a:lnTo>
                      <a:pt x="747" y="0"/>
                    </a:lnTo>
                    <a:lnTo>
                      <a:pt x="735" y="0"/>
                    </a:lnTo>
                    <a:lnTo>
                      <a:pt x="714" y="0"/>
                    </a:lnTo>
                    <a:lnTo>
                      <a:pt x="677" y="0"/>
                    </a:lnTo>
                    <a:lnTo>
                      <a:pt x="626" y="0"/>
                    </a:lnTo>
                    <a:lnTo>
                      <a:pt x="568" y="4"/>
                    </a:lnTo>
                    <a:lnTo>
                      <a:pt x="505" y="16"/>
                    </a:lnTo>
                    <a:lnTo>
                      <a:pt x="438" y="33"/>
                    </a:lnTo>
                    <a:lnTo>
                      <a:pt x="371" y="62"/>
                    </a:lnTo>
                    <a:lnTo>
                      <a:pt x="305" y="100"/>
                    </a:lnTo>
                    <a:lnTo>
                      <a:pt x="238" y="145"/>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13" name="Freeform 89"/>
              <p:cNvSpPr>
                <a:spLocks/>
              </p:cNvSpPr>
              <p:nvPr/>
            </p:nvSpPr>
            <p:spPr bwMode="auto">
              <a:xfrm>
                <a:off x="1620" y="1821"/>
                <a:ext cx="23" cy="21"/>
              </a:xfrm>
              <a:custGeom>
                <a:avLst/>
                <a:gdLst>
                  <a:gd name="T0" fmla="*/ 238 w 747"/>
                  <a:gd name="T1" fmla="*/ 145 h 667"/>
                  <a:gd name="T2" fmla="*/ 183 w 747"/>
                  <a:gd name="T3" fmla="*/ 204 h 667"/>
                  <a:gd name="T4" fmla="*/ 137 w 747"/>
                  <a:gd name="T5" fmla="*/ 271 h 667"/>
                  <a:gd name="T6" fmla="*/ 96 w 747"/>
                  <a:gd name="T7" fmla="*/ 342 h 667"/>
                  <a:gd name="T8" fmla="*/ 66 w 747"/>
                  <a:gd name="T9" fmla="*/ 408 h 667"/>
                  <a:gd name="T10" fmla="*/ 41 w 747"/>
                  <a:gd name="T11" fmla="*/ 475 h 667"/>
                  <a:gd name="T12" fmla="*/ 25 w 747"/>
                  <a:gd name="T13" fmla="*/ 537 h 667"/>
                  <a:gd name="T14" fmla="*/ 12 w 747"/>
                  <a:gd name="T15" fmla="*/ 592 h 667"/>
                  <a:gd name="T16" fmla="*/ 4 w 747"/>
                  <a:gd name="T17" fmla="*/ 629 h 667"/>
                  <a:gd name="T18" fmla="*/ 0 w 747"/>
                  <a:gd name="T19" fmla="*/ 658 h 667"/>
                  <a:gd name="T20" fmla="*/ 0 w 747"/>
                  <a:gd name="T21" fmla="*/ 667 h 667"/>
                  <a:gd name="T22" fmla="*/ 33 w 747"/>
                  <a:gd name="T23" fmla="*/ 579 h 667"/>
                  <a:gd name="T24" fmla="*/ 78 w 747"/>
                  <a:gd name="T25" fmla="*/ 488 h 667"/>
                  <a:gd name="T26" fmla="*/ 137 w 747"/>
                  <a:gd name="T27" fmla="*/ 396 h 667"/>
                  <a:gd name="T28" fmla="*/ 204 w 747"/>
                  <a:gd name="T29" fmla="*/ 308 h 667"/>
                  <a:gd name="T30" fmla="*/ 279 w 747"/>
                  <a:gd name="T31" fmla="*/ 225 h 667"/>
                  <a:gd name="T32" fmla="*/ 358 w 747"/>
                  <a:gd name="T33" fmla="*/ 150 h 667"/>
                  <a:gd name="T34" fmla="*/ 450 w 747"/>
                  <a:gd name="T35" fmla="*/ 87 h 667"/>
                  <a:gd name="T36" fmla="*/ 542 w 747"/>
                  <a:gd name="T37" fmla="*/ 37 h 667"/>
                  <a:gd name="T38" fmla="*/ 643 w 747"/>
                  <a:gd name="T39" fmla="*/ 8 h 667"/>
                  <a:gd name="T40" fmla="*/ 747 w 747"/>
                  <a:gd name="T41" fmla="*/ 0 h 667"/>
                  <a:gd name="T42" fmla="*/ 735 w 747"/>
                  <a:gd name="T43" fmla="*/ 0 h 667"/>
                  <a:gd name="T44" fmla="*/ 714 w 747"/>
                  <a:gd name="T45" fmla="*/ 0 h 667"/>
                  <a:gd name="T46" fmla="*/ 677 w 747"/>
                  <a:gd name="T47" fmla="*/ 0 h 667"/>
                  <a:gd name="T48" fmla="*/ 626 w 747"/>
                  <a:gd name="T49" fmla="*/ 0 h 667"/>
                  <a:gd name="T50" fmla="*/ 568 w 747"/>
                  <a:gd name="T51" fmla="*/ 4 h 667"/>
                  <a:gd name="T52" fmla="*/ 505 w 747"/>
                  <a:gd name="T53" fmla="*/ 16 h 667"/>
                  <a:gd name="T54" fmla="*/ 438 w 747"/>
                  <a:gd name="T55" fmla="*/ 33 h 667"/>
                  <a:gd name="T56" fmla="*/ 371 w 747"/>
                  <a:gd name="T57" fmla="*/ 62 h 667"/>
                  <a:gd name="T58" fmla="*/ 305 w 747"/>
                  <a:gd name="T59" fmla="*/ 100 h 667"/>
                  <a:gd name="T60" fmla="*/ 238 w 747"/>
                  <a:gd name="T61" fmla="*/ 145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47" h="667">
                    <a:moveTo>
                      <a:pt x="238" y="145"/>
                    </a:moveTo>
                    <a:lnTo>
                      <a:pt x="183" y="204"/>
                    </a:lnTo>
                    <a:lnTo>
                      <a:pt x="137" y="271"/>
                    </a:lnTo>
                    <a:lnTo>
                      <a:pt x="96" y="342"/>
                    </a:lnTo>
                    <a:lnTo>
                      <a:pt x="66" y="408"/>
                    </a:lnTo>
                    <a:lnTo>
                      <a:pt x="41" y="475"/>
                    </a:lnTo>
                    <a:lnTo>
                      <a:pt x="25" y="537"/>
                    </a:lnTo>
                    <a:lnTo>
                      <a:pt x="12" y="592"/>
                    </a:lnTo>
                    <a:lnTo>
                      <a:pt x="4" y="629"/>
                    </a:lnTo>
                    <a:lnTo>
                      <a:pt x="0" y="658"/>
                    </a:lnTo>
                    <a:lnTo>
                      <a:pt x="0" y="667"/>
                    </a:lnTo>
                    <a:lnTo>
                      <a:pt x="33" y="579"/>
                    </a:lnTo>
                    <a:lnTo>
                      <a:pt x="78" y="488"/>
                    </a:lnTo>
                    <a:lnTo>
                      <a:pt x="137" y="396"/>
                    </a:lnTo>
                    <a:lnTo>
                      <a:pt x="204" y="308"/>
                    </a:lnTo>
                    <a:lnTo>
                      <a:pt x="279" y="225"/>
                    </a:lnTo>
                    <a:lnTo>
                      <a:pt x="358" y="150"/>
                    </a:lnTo>
                    <a:lnTo>
                      <a:pt x="450" y="87"/>
                    </a:lnTo>
                    <a:lnTo>
                      <a:pt x="542" y="37"/>
                    </a:lnTo>
                    <a:lnTo>
                      <a:pt x="643" y="8"/>
                    </a:lnTo>
                    <a:lnTo>
                      <a:pt x="747" y="0"/>
                    </a:lnTo>
                    <a:lnTo>
                      <a:pt x="735" y="0"/>
                    </a:lnTo>
                    <a:lnTo>
                      <a:pt x="714" y="0"/>
                    </a:lnTo>
                    <a:lnTo>
                      <a:pt x="677" y="0"/>
                    </a:lnTo>
                    <a:lnTo>
                      <a:pt x="626" y="0"/>
                    </a:lnTo>
                    <a:lnTo>
                      <a:pt x="568" y="4"/>
                    </a:lnTo>
                    <a:lnTo>
                      <a:pt x="505" y="16"/>
                    </a:lnTo>
                    <a:lnTo>
                      <a:pt x="438" y="33"/>
                    </a:lnTo>
                    <a:lnTo>
                      <a:pt x="371" y="62"/>
                    </a:lnTo>
                    <a:lnTo>
                      <a:pt x="305" y="100"/>
                    </a:lnTo>
                    <a:lnTo>
                      <a:pt x="238" y="145"/>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14" name="Freeform 90"/>
              <p:cNvSpPr>
                <a:spLocks/>
              </p:cNvSpPr>
              <p:nvPr/>
            </p:nvSpPr>
            <p:spPr bwMode="auto">
              <a:xfrm>
                <a:off x="1698" y="1780"/>
                <a:ext cx="17" cy="7"/>
              </a:xfrm>
              <a:custGeom>
                <a:avLst/>
                <a:gdLst>
                  <a:gd name="T0" fmla="*/ 0 w 531"/>
                  <a:gd name="T1" fmla="*/ 217 h 229"/>
                  <a:gd name="T2" fmla="*/ 42 w 531"/>
                  <a:gd name="T3" fmla="*/ 213 h 229"/>
                  <a:gd name="T4" fmla="*/ 87 w 531"/>
                  <a:gd name="T5" fmla="*/ 209 h 229"/>
                  <a:gd name="T6" fmla="*/ 130 w 531"/>
                  <a:gd name="T7" fmla="*/ 204 h 229"/>
                  <a:gd name="T8" fmla="*/ 175 w 531"/>
                  <a:gd name="T9" fmla="*/ 200 h 229"/>
                  <a:gd name="T10" fmla="*/ 218 w 531"/>
                  <a:gd name="T11" fmla="*/ 196 h 229"/>
                  <a:gd name="T12" fmla="*/ 263 w 531"/>
                  <a:gd name="T13" fmla="*/ 188 h 229"/>
                  <a:gd name="T14" fmla="*/ 300 w 531"/>
                  <a:gd name="T15" fmla="*/ 175 h 229"/>
                  <a:gd name="T16" fmla="*/ 343 w 531"/>
                  <a:gd name="T17" fmla="*/ 158 h 229"/>
                  <a:gd name="T18" fmla="*/ 376 w 531"/>
                  <a:gd name="T19" fmla="*/ 133 h 229"/>
                  <a:gd name="T20" fmla="*/ 410 w 531"/>
                  <a:gd name="T21" fmla="*/ 104 h 229"/>
                  <a:gd name="T22" fmla="*/ 422 w 531"/>
                  <a:gd name="T23" fmla="*/ 92 h 229"/>
                  <a:gd name="T24" fmla="*/ 426 w 531"/>
                  <a:gd name="T25" fmla="*/ 75 h 229"/>
                  <a:gd name="T26" fmla="*/ 431 w 531"/>
                  <a:gd name="T27" fmla="*/ 63 h 229"/>
                  <a:gd name="T28" fmla="*/ 431 w 531"/>
                  <a:gd name="T29" fmla="*/ 45 h 229"/>
                  <a:gd name="T30" fmla="*/ 426 w 531"/>
                  <a:gd name="T31" fmla="*/ 33 h 229"/>
                  <a:gd name="T32" fmla="*/ 418 w 531"/>
                  <a:gd name="T33" fmla="*/ 25 h 229"/>
                  <a:gd name="T34" fmla="*/ 410 w 531"/>
                  <a:gd name="T35" fmla="*/ 16 h 229"/>
                  <a:gd name="T36" fmla="*/ 396 w 531"/>
                  <a:gd name="T37" fmla="*/ 8 h 229"/>
                  <a:gd name="T38" fmla="*/ 384 w 531"/>
                  <a:gd name="T39" fmla="*/ 4 h 229"/>
                  <a:gd name="T40" fmla="*/ 372 w 531"/>
                  <a:gd name="T41" fmla="*/ 0 h 229"/>
                  <a:gd name="T42" fmla="*/ 376 w 531"/>
                  <a:gd name="T43" fmla="*/ 4 h 229"/>
                  <a:gd name="T44" fmla="*/ 392 w 531"/>
                  <a:gd name="T45" fmla="*/ 8 h 229"/>
                  <a:gd name="T46" fmla="*/ 414 w 531"/>
                  <a:gd name="T47" fmla="*/ 12 h 229"/>
                  <a:gd name="T48" fmla="*/ 443 w 531"/>
                  <a:gd name="T49" fmla="*/ 25 h 229"/>
                  <a:gd name="T50" fmla="*/ 468 w 531"/>
                  <a:gd name="T51" fmla="*/ 37 h 229"/>
                  <a:gd name="T52" fmla="*/ 497 w 531"/>
                  <a:gd name="T53" fmla="*/ 55 h 229"/>
                  <a:gd name="T54" fmla="*/ 518 w 531"/>
                  <a:gd name="T55" fmla="*/ 75 h 229"/>
                  <a:gd name="T56" fmla="*/ 531 w 531"/>
                  <a:gd name="T57" fmla="*/ 100 h 229"/>
                  <a:gd name="T58" fmla="*/ 531 w 531"/>
                  <a:gd name="T59" fmla="*/ 125 h 229"/>
                  <a:gd name="T60" fmla="*/ 523 w 531"/>
                  <a:gd name="T61" fmla="*/ 158 h 229"/>
                  <a:gd name="T62" fmla="*/ 493 w 531"/>
                  <a:gd name="T63" fmla="*/ 188 h 229"/>
                  <a:gd name="T64" fmla="*/ 443 w 531"/>
                  <a:gd name="T65" fmla="*/ 209 h 229"/>
                  <a:gd name="T66" fmla="*/ 380 w 531"/>
                  <a:gd name="T67" fmla="*/ 221 h 229"/>
                  <a:gd name="T68" fmla="*/ 309 w 531"/>
                  <a:gd name="T69" fmla="*/ 229 h 229"/>
                  <a:gd name="T70" fmla="*/ 238 w 531"/>
                  <a:gd name="T71" fmla="*/ 229 h 229"/>
                  <a:gd name="T72" fmla="*/ 163 w 531"/>
                  <a:gd name="T73" fmla="*/ 229 h 229"/>
                  <a:gd name="T74" fmla="*/ 100 w 531"/>
                  <a:gd name="T75" fmla="*/ 225 h 229"/>
                  <a:gd name="T76" fmla="*/ 46 w 531"/>
                  <a:gd name="T77" fmla="*/ 221 h 229"/>
                  <a:gd name="T78" fmla="*/ 12 w 531"/>
                  <a:gd name="T79" fmla="*/ 217 h 229"/>
                  <a:gd name="T80" fmla="*/ 0 w 531"/>
                  <a:gd name="T81" fmla="*/ 217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31" h="229">
                    <a:moveTo>
                      <a:pt x="0" y="217"/>
                    </a:moveTo>
                    <a:lnTo>
                      <a:pt x="42" y="213"/>
                    </a:lnTo>
                    <a:lnTo>
                      <a:pt x="87" y="209"/>
                    </a:lnTo>
                    <a:lnTo>
                      <a:pt x="130" y="204"/>
                    </a:lnTo>
                    <a:lnTo>
                      <a:pt x="175" y="200"/>
                    </a:lnTo>
                    <a:lnTo>
                      <a:pt x="218" y="196"/>
                    </a:lnTo>
                    <a:lnTo>
                      <a:pt x="263" y="188"/>
                    </a:lnTo>
                    <a:lnTo>
                      <a:pt x="300" y="175"/>
                    </a:lnTo>
                    <a:lnTo>
                      <a:pt x="343" y="158"/>
                    </a:lnTo>
                    <a:lnTo>
                      <a:pt x="376" y="133"/>
                    </a:lnTo>
                    <a:lnTo>
                      <a:pt x="410" y="104"/>
                    </a:lnTo>
                    <a:lnTo>
                      <a:pt x="422" y="92"/>
                    </a:lnTo>
                    <a:lnTo>
                      <a:pt x="426" y="75"/>
                    </a:lnTo>
                    <a:lnTo>
                      <a:pt x="431" y="63"/>
                    </a:lnTo>
                    <a:lnTo>
                      <a:pt x="431" y="45"/>
                    </a:lnTo>
                    <a:lnTo>
                      <a:pt x="426" y="33"/>
                    </a:lnTo>
                    <a:lnTo>
                      <a:pt x="418" y="25"/>
                    </a:lnTo>
                    <a:lnTo>
                      <a:pt x="410" y="16"/>
                    </a:lnTo>
                    <a:lnTo>
                      <a:pt x="396" y="8"/>
                    </a:lnTo>
                    <a:lnTo>
                      <a:pt x="384" y="4"/>
                    </a:lnTo>
                    <a:lnTo>
                      <a:pt x="372" y="0"/>
                    </a:lnTo>
                    <a:lnTo>
                      <a:pt x="376" y="4"/>
                    </a:lnTo>
                    <a:lnTo>
                      <a:pt x="392" y="8"/>
                    </a:lnTo>
                    <a:lnTo>
                      <a:pt x="414" y="12"/>
                    </a:lnTo>
                    <a:lnTo>
                      <a:pt x="443" y="25"/>
                    </a:lnTo>
                    <a:lnTo>
                      <a:pt x="468" y="37"/>
                    </a:lnTo>
                    <a:lnTo>
                      <a:pt x="497" y="55"/>
                    </a:lnTo>
                    <a:lnTo>
                      <a:pt x="518" y="75"/>
                    </a:lnTo>
                    <a:lnTo>
                      <a:pt x="531" y="100"/>
                    </a:lnTo>
                    <a:lnTo>
                      <a:pt x="531" y="125"/>
                    </a:lnTo>
                    <a:lnTo>
                      <a:pt x="523" y="158"/>
                    </a:lnTo>
                    <a:lnTo>
                      <a:pt x="493" y="188"/>
                    </a:lnTo>
                    <a:lnTo>
                      <a:pt x="443" y="209"/>
                    </a:lnTo>
                    <a:lnTo>
                      <a:pt x="380" y="221"/>
                    </a:lnTo>
                    <a:lnTo>
                      <a:pt x="309" y="229"/>
                    </a:lnTo>
                    <a:lnTo>
                      <a:pt x="238" y="229"/>
                    </a:lnTo>
                    <a:lnTo>
                      <a:pt x="163" y="229"/>
                    </a:lnTo>
                    <a:lnTo>
                      <a:pt x="100" y="225"/>
                    </a:lnTo>
                    <a:lnTo>
                      <a:pt x="46" y="221"/>
                    </a:lnTo>
                    <a:lnTo>
                      <a:pt x="12" y="217"/>
                    </a:lnTo>
                    <a:lnTo>
                      <a:pt x="0" y="217"/>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15" name="Freeform 91"/>
              <p:cNvSpPr>
                <a:spLocks/>
              </p:cNvSpPr>
              <p:nvPr/>
            </p:nvSpPr>
            <p:spPr bwMode="auto">
              <a:xfrm>
                <a:off x="1698" y="1780"/>
                <a:ext cx="17" cy="7"/>
              </a:xfrm>
              <a:custGeom>
                <a:avLst/>
                <a:gdLst>
                  <a:gd name="T0" fmla="*/ 0 w 531"/>
                  <a:gd name="T1" fmla="*/ 217 h 229"/>
                  <a:gd name="T2" fmla="*/ 42 w 531"/>
                  <a:gd name="T3" fmla="*/ 213 h 229"/>
                  <a:gd name="T4" fmla="*/ 87 w 531"/>
                  <a:gd name="T5" fmla="*/ 209 h 229"/>
                  <a:gd name="T6" fmla="*/ 130 w 531"/>
                  <a:gd name="T7" fmla="*/ 204 h 229"/>
                  <a:gd name="T8" fmla="*/ 175 w 531"/>
                  <a:gd name="T9" fmla="*/ 200 h 229"/>
                  <a:gd name="T10" fmla="*/ 218 w 531"/>
                  <a:gd name="T11" fmla="*/ 196 h 229"/>
                  <a:gd name="T12" fmla="*/ 263 w 531"/>
                  <a:gd name="T13" fmla="*/ 188 h 229"/>
                  <a:gd name="T14" fmla="*/ 300 w 531"/>
                  <a:gd name="T15" fmla="*/ 175 h 229"/>
                  <a:gd name="T16" fmla="*/ 343 w 531"/>
                  <a:gd name="T17" fmla="*/ 158 h 229"/>
                  <a:gd name="T18" fmla="*/ 376 w 531"/>
                  <a:gd name="T19" fmla="*/ 133 h 229"/>
                  <a:gd name="T20" fmla="*/ 410 w 531"/>
                  <a:gd name="T21" fmla="*/ 104 h 229"/>
                  <a:gd name="T22" fmla="*/ 422 w 531"/>
                  <a:gd name="T23" fmla="*/ 92 h 229"/>
                  <a:gd name="T24" fmla="*/ 426 w 531"/>
                  <a:gd name="T25" fmla="*/ 75 h 229"/>
                  <a:gd name="T26" fmla="*/ 431 w 531"/>
                  <a:gd name="T27" fmla="*/ 63 h 229"/>
                  <a:gd name="T28" fmla="*/ 431 w 531"/>
                  <a:gd name="T29" fmla="*/ 45 h 229"/>
                  <a:gd name="T30" fmla="*/ 426 w 531"/>
                  <a:gd name="T31" fmla="*/ 33 h 229"/>
                  <a:gd name="T32" fmla="*/ 418 w 531"/>
                  <a:gd name="T33" fmla="*/ 25 h 229"/>
                  <a:gd name="T34" fmla="*/ 410 w 531"/>
                  <a:gd name="T35" fmla="*/ 16 h 229"/>
                  <a:gd name="T36" fmla="*/ 396 w 531"/>
                  <a:gd name="T37" fmla="*/ 8 h 229"/>
                  <a:gd name="T38" fmla="*/ 384 w 531"/>
                  <a:gd name="T39" fmla="*/ 4 h 229"/>
                  <a:gd name="T40" fmla="*/ 372 w 531"/>
                  <a:gd name="T41" fmla="*/ 0 h 229"/>
                  <a:gd name="T42" fmla="*/ 376 w 531"/>
                  <a:gd name="T43" fmla="*/ 4 h 229"/>
                  <a:gd name="T44" fmla="*/ 392 w 531"/>
                  <a:gd name="T45" fmla="*/ 8 h 229"/>
                  <a:gd name="T46" fmla="*/ 414 w 531"/>
                  <a:gd name="T47" fmla="*/ 12 h 229"/>
                  <a:gd name="T48" fmla="*/ 443 w 531"/>
                  <a:gd name="T49" fmla="*/ 25 h 229"/>
                  <a:gd name="T50" fmla="*/ 468 w 531"/>
                  <a:gd name="T51" fmla="*/ 37 h 229"/>
                  <a:gd name="T52" fmla="*/ 497 w 531"/>
                  <a:gd name="T53" fmla="*/ 55 h 229"/>
                  <a:gd name="T54" fmla="*/ 518 w 531"/>
                  <a:gd name="T55" fmla="*/ 75 h 229"/>
                  <a:gd name="T56" fmla="*/ 531 w 531"/>
                  <a:gd name="T57" fmla="*/ 100 h 229"/>
                  <a:gd name="T58" fmla="*/ 531 w 531"/>
                  <a:gd name="T59" fmla="*/ 125 h 229"/>
                  <a:gd name="T60" fmla="*/ 523 w 531"/>
                  <a:gd name="T61" fmla="*/ 158 h 229"/>
                  <a:gd name="T62" fmla="*/ 493 w 531"/>
                  <a:gd name="T63" fmla="*/ 188 h 229"/>
                  <a:gd name="T64" fmla="*/ 443 w 531"/>
                  <a:gd name="T65" fmla="*/ 209 h 229"/>
                  <a:gd name="T66" fmla="*/ 380 w 531"/>
                  <a:gd name="T67" fmla="*/ 221 h 229"/>
                  <a:gd name="T68" fmla="*/ 309 w 531"/>
                  <a:gd name="T69" fmla="*/ 229 h 229"/>
                  <a:gd name="T70" fmla="*/ 238 w 531"/>
                  <a:gd name="T71" fmla="*/ 229 h 229"/>
                  <a:gd name="T72" fmla="*/ 163 w 531"/>
                  <a:gd name="T73" fmla="*/ 229 h 229"/>
                  <a:gd name="T74" fmla="*/ 100 w 531"/>
                  <a:gd name="T75" fmla="*/ 225 h 229"/>
                  <a:gd name="T76" fmla="*/ 46 w 531"/>
                  <a:gd name="T77" fmla="*/ 221 h 229"/>
                  <a:gd name="T78" fmla="*/ 12 w 531"/>
                  <a:gd name="T79" fmla="*/ 217 h 229"/>
                  <a:gd name="T80" fmla="*/ 0 w 531"/>
                  <a:gd name="T81" fmla="*/ 217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31" h="229">
                    <a:moveTo>
                      <a:pt x="0" y="217"/>
                    </a:moveTo>
                    <a:lnTo>
                      <a:pt x="42" y="213"/>
                    </a:lnTo>
                    <a:lnTo>
                      <a:pt x="87" y="209"/>
                    </a:lnTo>
                    <a:lnTo>
                      <a:pt x="130" y="204"/>
                    </a:lnTo>
                    <a:lnTo>
                      <a:pt x="175" y="200"/>
                    </a:lnTo>
                    <a:lnTo>
                      <a:pt x="218" y="196"/>
                    </a:lnTo>
                    <a:lnTo>
                      <a:pt x="263" y="188"/>
                    </a:lnTo>
                    <a:lnTo>
                      <a:pt x="300" y="175"/>
                    </a:lnTo>
                    <a:lnTo>
                      <a:pt x="343" y="158"/>
                    </a:lnTo>
                    <a:lnTo>
                      <a:pt x="376" y="133"/>
                    </a:lnTo>
                    <a:lnTo>
                      <a:pt x="410" y="104"/>
                    </a:lnTo>
                    <a:lnTo>
                      <a:pt x="422" y="92"/>
                    </a:lnTo>
                    <a:lnTo>
                      <a:pt x="426" y="75"/>
                    </a:lnTo>
                    <a:lnTo>
                      <a:pt x="431" y="63"/>
                    </a:lnTo>
                    <a:lnTo>
                      <a:pt x="431" y="45"/>
                    </a:lnTo>
                    <a:lnTo>
                      <a:pt x="426" y="33"/>
                    </a:lnTo>
                    <a:lnTo>
                      <a:pt x="418" y="25"/>
                    </a:lnTo>
                    <a:lnTo>
                      <a:pt x="410" y="16"/>
                    </a:lnTo>
                    <a:lnTo>
                      <a:pt x="396" y="8"/>
                    </a:lnTo>
                    <a:lnTo>
                      <a:pt x="384" y="4"/>
                    </a:lnTo>
                    <a:lnTo>
                      <a:pt x="372" y="0"/>
                    </a:lnTo>
                    <a:lnTo>
                      <a:pt x="376" y="4"/>
                    </a:lnTo>
                    <a:lnTo>
                      <a:pt x="392" y="8"/>
                    </a:lnTo>
                    <a:lnTo>
                      <a:pt x="414" y="12"/>
                    </a:lnTo>
                    <a:lnTo>
                      <a:pt x="443" y="25"/>
                    </a:lnTo>
                    <a:lnTo>
                      <a:pt x="468" y="37"/>
                    </a:lnTo>
                    <a:lnTo>
                      <a:pt x="497" y="55"/>
                    </a:lnTo>
                    <a:lnTo>
                      <a:pt x="518" y="75"/>
                    </a:lnTo>
                    <a:lnTo>
                      <a:pt x="531" y="100"/>
                    </a:lnTo>
                    <a:lnTo>
                      <a:pt x="531" y="125"/>
                    </a:lnTo>
                    <a:lnTo>
                      <a:pt x="523" y="158"/>
                    </a:lnTo>
                    <a:lnTo>
                      <a:pt x="493" y="188"/>
                    </a:lnTo>
                    <a:lnTo>
                      <a:pt x="443" y="209"/>
                    </a:lnTo>
                    <a:lnTo>
                      <a:pt x="380" y="221"/>
                    </a:lnTo>
                    <a:lnTo>
                      <a:pt x="309" y="229"/>
                    </a:lnTo>
                    <a:lnTo>
                      <a:pt x="238" y="229"/>
                    </a:lnTo>
                    <a:lnTo>
                      <a:pt x="163" y="229"/>
                    </a:lnTo>
                    <a:lnTo>
                      <a:pt x="100" y="225"/>
                    </a:lnTo>
                    <a:lnTo>
                      <a:pt x="46" y="221"/>
                    </a:lnTo>
                    <a:lnTo>
                      <a:pt x="12" y="217"/>
                    </a:lnTo>
                    <a:lnTo>
                      <a:pt x="0" y="217"/>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16" name="Freeform 92"/>
              <p:cNvSpPr>
                <a:spLocks/>
              </p:cNvSpPr>
              <p:nvPr/>
            </p:nvSpPr>
            <p:spPr bwMode="auto">
              <a:xfrm>
                <a:off x="1680" y="1830"/>
                <a:ext cx="23" cy="56"/>
              </a:xfrm>
              <a:custGeom>
                <a:avLst/>
                <a:gdLst>
                  <a:gd name="T0" fmla="*/ 104 w 732"/>
                  <a:gd name="T1" fmla="*/ 1715 h 1765"/>
                  <a:gd name="T2" fmla="*/ 159 w 732"/>
                  <a:gd name="T3" fmla="*/ 1598 h 1765"/>
                  <a:gd name="T4" fmla="*/ 171 w 732"/>
                  <a:gd name="T5" fmla="*/ 1469 h 1765"/>
                  <a:gd name="T6" fmla="*/ 159 w 732"/>
                  <a:gd name="T7" fmla="*/ 1335 h 1765"/>
                  <a:gd name="T8" fmla="*/ 129 w 732"/>
                  <a:gd name="T9" fmla="*/ 1202 h 1765"/>
                  <a:gd name="T10" fmla="*/ 108 w 732"/>
                  <a:gd name="T11" fmla="*/ 1098 h 1765"/>
                  <a:gd name="T12" fmla="*/ 104 w 732"/>
                  <a:gd name="T13" fmla="*/ 1018 h 1765"/>
                  <a:gd name="T14" fmla="*/ 113 w 732"/>
                  <a:gd name="T15" fmla="*/ 938 h 1765"/>
                  <a:gd name="T16" fmla="*/ 137 w 732"/>
                  <a:gd name="T17" fmla="*/ 864 h 1765"/>
                  <a:gd name="T18" fmla="*/ 180 w 732"/>
                  <a:gd name="T19" fmla="*/ 797 h 1765"/>
                  <a:gd name="T20" fmla="*/ 247 w 732"/>
                  <a:gd name="T21" fmla="*/ 727 h 1765"/>
                  <a:gd name="T22" fmla="*/ 343 w 732"/>
                  <a:gd name="T23" fmla="*/ 664 h 1765"/>
                  <a:gd name="T24" fmla="*/ 439 w 732"/>
                  <a:gd name="T25" fmla="*/ 610 h 1765"/>
                  <a:gd name="T26" fmla="*/ 531 w 732"/>
                  <a:gd name="T27" fmla="*/ 551 h 1765"/>
                  <a:gd name="T28" fmla="*/ 611 w 732"/>
                  <a:gd name="T29" fmla="*/ 476 h 1765"/>
                  <a:gd name="T30" fmla="*/ 656 w 732"/>
                  <a:gd name="T31" fmla="*/ 385 h 1765"/>
                  <a:gd name="T32" fmla="*/ 693 w 732"/>
                  <a:gd name="T33" fmla="*/ 305 h 1765"/>
                  <a:gd name="T34" fmla="*/ 719 w 732"/>
                  <a:gd name="T35" fmla="*/ 217 h 1765"/>
                  <a:gd name="T36" fmla="*/ 732 w 732"/>
                  <a:gd name="T37" fmla="*/ 129 h 1765"/>
                  <a:gd name="T38" fmla="*/ 715 w 732"/>
                  <a:gd name="T39" fmla="*/ 47 h 1765"/>
                  <a:gd name="T40" fmla="*/ 693 w 732"/>
                  <a:gd name="T41" fmla="*/ 8 h 1765"/>
                  <a:gd name="T42" fmla="*/ 685 w 732"/>
                  <a:gd name="T43" fmla="*/ 71 h 1765"/>
                  <a:gd name="T44" fmla="*/ 664 w 732"/>
                  <a:gd name="T45" fmla="*/ 168 h 1765"/>
                  <a:gd name="T46" fmla="*/ 631 w 732"/>
                  <a:gd name="T47" fmla="*/ 272 h 1765"/>
                  <a:gd name="T48" fmla="*/ 589 w 732"/>
                  <a:gd name="T49" fmla="*/ 363 h 1765"/>
                  <a:gd name="T50" fmla="*/ 531 w 732"/>
                  <a:gd name="T51" fmla="*/ 418 h 1765"/>
                  <a:gd name="T52" fmla="*/ 443 w 732"/>
                  <a:gd name="T53" fmla="*/ 476 h 1765"/>
                  <a:gd name="T54" fmla="*/ 335 w 732"/>
                  <a:gd name="T55" fmla="*/ 539 h 1765"/>
                  <a:gd name="T56" fmla="*/ 229 w 732"/>
                  <a:gd name="T57" fmla="*/ 602 h 1765"/>
                  <a:gd name="T58" fmla="*/ 147 w 732"/>
                  <a:gd name="T59" fmla="*/ 664 h 1765"/>
                  <a:gd name="T60" fmla="*/ 100 w 732"/>
                  <a:gd name="T61" fmla="*/ 718 h 1765"/>
                  <a:gd name="T62" fmla="*/ 55 w 732"/>
                  <a:gd name="T63" fmla="*/ 780 h 1765"/>
                  <a:gd name="T64" fmla="*/ 16 w 732"/>
                  <a:gd name="T65" fmla="*/ 860 h 1765"/>
                  <a:gd name="T66" fmla="*/ 0 w 732"/>
                  <a:gd name="T67" fmla="*/ 956 h 1765"/>
                  <a:gd name="T68" fmla="*/ 16 w 732"/>
                  <a:gd name="T69" fmla="*/ 1081 h 1765"/>
                  <a:gd name="T70" fmla="*/ 71 w 732"/>
                  <a:gd name="T71" fmla="*/ 1260 h 1765"/>
                  <a:gd name="T72" fmla="*/ 100 w 732"/>
                  <a:gd name="T73" fmla="*/ 1452 h 1765"/>
                  <a:gd name="T74" fmla="*/ 96 w 732"/>
                  <a:gd name="T75" fmla="*/ 1598 h 1765"/>
                  <a:gd name="T76" fmla="*/ 79 w 732"/>
                  <a:gd name="T77" fmla="*/ 1702 h 1765"/>
                  <a:gd name="T78" fmla="*/ 63 w 732"/>
                  <a:gd name="T79" fmla="*/ 1757 h 1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32" h="1765">
                    <a:moveTo>
                      <a:pt x="59" y="1765"/>
                    </a:moveTo>
                    <a:lnTo>
                      <a:pt x="104" y="1715"/>
                    </a:lnTo>
                    <a:lnTo>
                      <a:pt x="137" y="1657"/>
                    </a:lnTo>
                    <a:lnTo>
                      <a:pt x="159" y="1598"/>
                    </a:lnTo>
                    <a:lnTo>
                      <a:pt x="167" y="1536"/>
                    </a:lnTo>
                    <a:lnTo>
                      <a:pt x="171" y="1469"/>
                    </a:lnTo>
                    <a:lnTo>
                      <a:pt x="167" y="1402"/>
                    </a:lnTo>
                    <a:lnTo>
                      <a:pt x="159" y="1335"/>
                    </a:lnTo>
                    <a:lnTo>
                      <a:pt x="147" y="1268"/>
                    </a:lnTo>
                    <a:lnTo>
                      <a:pt x="129" y="1202"/>
                    </a:lnTo>
                    <a:lnTo>
                      <a:pt x="117" y="1135"/>
                    </a:lnTo>
                    <a:lnTo>
                      <a:pt x="108" y="1098"/>
                    </a:lnTo>
                    <a:lnTo>
                      <a:pt x="104" y="1056"/>
                    </a:lnTo>
                    <a:lnTo>
                      <a:pt x="104" y="1018"/>
                    </a:lnTo>
                    <a:lnTo>
                      <a:pt x="108" y="977"/>
                    </a:lnTo>
                    <a:lnTo>
                      <a:pt x="113" y="938"/>
                    </a:lnTo>
                    <a:lnTo>
                      <a:pt x="125" y="901"/>
                    </a:lnTo>
                    <a:lnTo>
                      <a:pt x="137" y="864"/>
                    </a:lnTo>
                    <a:lnTo>
                      <a:pt x="155" y="831"/>
                    </a:lnTo>
                    <a:lnTo>
                      <a:pt x="180" y="797"/>
                    </a:lnTo>
                    <a:lnTo>
                      <a:pt x="205" y="764"/>
                    </a:lnTo>
                    <a:lnTo>
                      <a:pt x="247" y="727"/>
                    </a:lnTo>
                    <a:lnTo>
                      <a:pt x="292" y="693"/>
                    </a:lnTo>
                    <a:lnTo>
                      <a:pt x="343" y="664"/>
                    </a:lnTo>
                    <a:lnTo>
                      <a:pt x="393" y="639"/>
                    </a:lnTo>
                    <a:lnTo>
                      <a:pt x="439" y="610"/>
                    </a:lnTo>
                    <a:lnTo>
                      <a:pt x="489" y="584"/>
                    </a:lnTo>
                    <a:lnTo>
                      <a:pt x="531" y="551"/>
                    </a:lnTo>
                    <a:lnTo>
                      <a:pt x="572" y="518"/>
                    </a:lnTo>
                    <a:lnTo>
                      <a:pt x="611" y="476"/>
                    </a:lnTo>
                    <a:lnTo>
                      <a:pt x="640" y="426"/>
                    </a:lnTo>
                    <a:lnTo>
                      <a:pt x="656" y="385"/>
                    </a:lnTo>
                    <a:lnTo>
                      <a:pt x="677" y="346"/>
                    </a:lnTo>
                    <a:lnTo>
                      <a:pt x="693" y="305"/>
                    </a:lnTo>
                    <a:lnTo>
                      <a:pt x="711" y="260"/>
                    </a:lnTo>
                    <a:lnTo>
                      <a:pt x="719" y="217"/>
                    </a:lnTo>
                    <a:lnTo>
                      <a:pt x="727" y="176"/>
                    </a:lnTo>
                    <a:lnTo>
                      <a:pt x="732" y="129"/>
                    </a:lnTo>
                    <a:lnTo>
                      <a:pt x="727" y="88"/>
                    </a:lnTo>
                    <a:lnTo>
                      <a:pt x="715" y="47"/>
                    </a:lnTo>
                    <a:lnTo>
                      <a:pt x="693" y="0"/>
                    </a:lnTo>
                    <a:lnTo>
                      <a:pt x="693" y="8"/>
                    </a:lnTo>
                    <a:lnTo>
                      <a:pt x="689" y="34"/>
                    </a:lnTo>
                    <a:lnTo>
                      <a:pt x="685" y="71"/>
                    </a:lnTo>
                    <a:lnTo>
                      <a:pt x="673" y="113"/>
                    </a:lnTo>
                    <a:lnTo>
                      <a:pt x="664" y="168"/>
                    </a:lnTo>
                    <a:lnTo>
                      <a:pt x="648" y="217"/>
                    </a:lnTo>
                    <a:lnTo>
                      <a:pt x="631" y="272"/>
                    </a:lnTo>
                    <a:lnTo>
                      <a:pt x="611" y="322"/>
                    </a:lnTo>
                    <a:lnTo>
                      <a:pt x="589" y="363"/>
                    </a:lnTo>
                    <a:lnTo>
                      <a:pt x="564" y="393"/>
                    </a:lnTo>
                    <a:lnTo>
                      <a:pt x="531" y="418"/>
                    </a:lnTo>
                    <a:lnTo>
                      <a:pt x="489" y="447"/>
                    </a:lnTo>
                    <a:lnTo>
                      <a:pt x="443" y="476"/>
                    </a:lnTo>
                    <a:lnTo>
                      <a:pt x="388" y="510"/>
                    </a:lnTo>
                    <a:lnTo>
                      <a:pt x="335" y="539"/>
                    </a:lnTo>
                    <a:lnTo>
                      <a:pt x="280" y="572"/>
                    </a:lnTo>
                    <a:lnTo>
                      <a:pt x="229" y="602"/>
                    </a:lnTo>
                    <a:lnTo>
                      <a:pt x="184" y="635"/>
                    </a:lnTo>
                    <a:lnTo>
                      <a:pt x="147" y="664"/>
                    </a:lnTo>
                    <a:lnTo>
                      <a:pt x="121" y="688"/>
                    </a:lnTo>
                    <a:lnTo>
                      <a:pt x="100" y="718"/>
                    </a:lnTo>
                    <a:lnTo>
                      <a:pt x="75" y="747"/>
                    </a:lnTo>
                    <a:lnTo>
                      <a:pt x="55" y="780"/>
                    </a:lnTo>
                    <a:lnTo>
                      <a:pt x="33" y="818"/>
                    </a:lnTo>
                    <a:lnTo>
                      <a:pt x="16" y="860"/>
                    </a:lnTo>
                    <a:lnTo>
                      <a:pt x="8" y="905"/>
                    </a:lnTo>
                    <a:lnTo>
                      <a:pt x="0" y="956"/>
                    </a:lnTo>
                    <a:lnTo>
                      <a:pt x="4" y="1014"/>
                    </a:lnTo>
                    <a:lnTo>
                      <a:pt x="16" y="1081"/>
                    </a:lnTo>
                    <a:lnTo>
                      <a:pt x="37" y="1151"/>
                    </a:lnTo>
                    <a:lnTo>
                      <a:pt x="71" y="1260"/>
                    </a:lnTo>
                    <a:lnTo>
                      <a:pt x="92" y="1360"/>
                    </a:lnTo>
                    <a:lnTo>
                      <a:pt x="100" y="1452"/>
                    </a:lnTo>
                    <a:lnTo>
                      <a:pt x="104" y="1532"/>
                    </a:lnTo>
                    <a:lnTo>
                      <a:pt x="96" y="1598"/>
                    </a:lnTo>
                    <a:lnTo>
                      <a:pt x="88" y="1657"/>
                    </a:lnTo>
                    <a:lnTo>
                      <a:pt x="79" y="1702"/>
                    </a:lnTo>
                    <a:lnTo>
                      <a:pt x="67" y="1735"/>
                    </a:lnTo>
                    <a:lnTo>
                      <a:pt x="63" y="1757"/>
                    </a:lnTo>
                    <a:lnTo>
                      <a:pt x="59" y="1765"/>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17" name="Freeform 93"/>
              <p:cNvSpPr>
                <a:spLocks/>
              </p:cNvSpPr>
              <p:nvPr/>
            </p:nvSpPr>
            <p:spPr bwMode="auto">
              <a:xfrm>
                <a:off x="1680" y="1830"/>
                <a:ext cx="23" cy="56"/>
              </a:xfrm>
              <a:custGeom>
                <a:avLst/>
                <a:gdLst>
                  <a:gd name="T0" fmla="*/ 104 w 732"/>
                  <a:gd name="T1" fmla="*/ 1715 h 1765"/>
                  <a:gd name="T2" fmla="*/ 159 w 732"/>
                  <a:gd name="T3" fmla="*/ 1598 h 1765"/>
                  <a:gd name="T4" fmla="*/ 171 w 732"/>
                  <a:gd name="T5" fmla="*/ 1469 h 1765"/>
                  <a:gd name="T6" fmla="*/ 159 w 732"/>
                  <a:gd name="T7" fmla="*/ 1335 h 1765"/>
                  <a:gd name="T8" fmla="*/ 129 w 732"/>
                  <a:gd name="T9" fmla="*/ 1202 h 1765"/>
                  <a:gd name="T10" fmla="*/ 108 w 732"/>
                  <a:gd name="T11" fmla="*/ 1098 h 1765"/>
                  <a:gd name="T12" fmla="*/ 104 w 732"/>
                  <a:gd name="T13" fmla="*/ 1018 h 1765"/>
                  <a:gd name="T14" fmla="*/ 113 w 732"/>
                  <a:gd name="T15" fmla="*/ 938 h 1765"/>
                  <a:gd name="T16" fmla="*/ 137 w 732"/>
                  <a:gd name="T17" fmla="*/ 864 h 1765"/>
                  <a:gd name="T18" fmla="*/ 180 w 732"/>
                  <a:gd name="T19" fmla="*/ 797 h 1765"/>
                  <a:gd name="T20" fmla="*/ 247 w 732"/>
                  <a:gd name="T21" fmla="*/ 727 h 1765"/>
                  <a:gd name="T22" fmla="*/ 343 w 732"/>
                  <a:gd name="T23" fmla="*/ 664 h 1765"/>
                  <a:gd name="T24" fmla="*/ 439 w 732"/>
                  <a:gd name="T25" fmla="*/ 610 h 1765"/>
                  <a:gd name="T26" fmla="*/ 531 w 732"/>
                  <a:gd name="T27" fmla="*/ 551 h 1765"/>
                  <a:gd name="T28" fmla="*/ 611 w 732"/>
                  <a:gd name="T29" fmla="*/ 476 h 1765"/>
                  <a:gd name="T30" fmla="*/ 656 w 732"/>
                  <a:gd name="T31" fmla="*/ 385 h 1765"/>
                  <a:gd name="T32" fmla="*/ 693 w 732"/>
                  <a:gd name="T33" fmla="*/ 305 h 1765"/>
                  <a:gd name="T34" fmla="*/ 719 w 732"/>
                  <a:gd name="T35" fmla="*/ 217 h 1765"/>
                  <a:gd name="T36" fmla="*/ 732 w 732"/>
                  <a:gd name="T37" fmla="*/ 129 h 1765"/>
                  <a:gd name="T38" fmla="*/ 715 w 732"/>
                  <a:gd name="T39" fmla="*/ 47 h 1765"/>
                  <a:gd name="T40" fmla="*/ 693 w 732"/>
                  <a:gd name="T41" fmla="*/ 8 h 1765"/>
                  <a:gd name="T42" fmla="*/ 685 w 732"/>
                  <a:gd name="T43" fmla="*/ 71 h 1765"/>
                  <a:gd name="T44" fmla="*/ 664 w 732"/>
                  <a:gd name="T45" fmla="*/ 168 h 1765"/>
                  <a:gd name="T46" fmla="*/ 631 w 732"/>
                  <a:gd name="T47" fmla="*/ 272 h 1765"/>
                  <a:gd name="T48" fmla="*/ 589 w 732"/>
                  <a:gd name="T49" fmla="*/ 363 h 1765"/>
                  <a:gd name="T50" fmla="*/ 531 w 732"/>
                  <a:gd name="T51" fmla="*/ 418 h 1765"/>
                  <a:gd name="T52" fmla="*/ 443 w 732"/>
                  <a:gd name="T53" fmla="*/ 476 h 1765"/>
                  <a:gd name="T54" fmla="*/ 335 w 732"/>
                  <a:gd name="T55" fmla="*/ 539 h 1765"/>
                  <a:gd name="T56" fmla="*/ 229 w 732"/>
                  <a:gd name="T57" fmla="*/ 602 h 1765"/>
                  <a:gd name="T58" fmla="*/ 147 w 732"/>
                  <a:gd name="T59" fmla="*/ 664 h 1765"/>
                  <a:gd name="T60" fmla="*/ 100 w 732"/>
                  <a:gd name="T61" fmla="*/ 718 h 1765"/>
                  <a:gd name="T62" fmla="*/ 55 w 732"/>
                  <a:gd name="T63" fmla="*/ 780 h 1765"/>
                  <a:gd name="T64" fmla="*/ 16 w 732"/>
                  <a:gd name="T65" fmla="*/ 860 h 1765"/>
                  <a:gd name="T66" fmla="*/ 0 w 732"/>
                  <a:gd name="T67" fmla="*/ 956 h 1765"/>
                  <a:gd name="T68" fmla="*/ 16 w 732"/>
                  <a:gd name="T69" fmla="*/ 1081 h 1765"/>
                  <a:gd name="T70" fmla="*/ 71 w 732"/>
                  <a:gd name="T71" fmla="*/ 1260 h 1765"/>
                  <a:gd name="T72" fmla="*/ 100 w 732"/>
                  <a:gd name="T73" fmla="*/ 1452 h 1765"/>
                  <a:gd name="T74" fmla="*/ 96 w 732"/>
                  <a:gd name="T75" fmla="*/ 1598 h 1765"/>
                  <a:gd name="T76" fmla="*/ 79 w 732"/>
                  <a:gd name="T77" fmla="*/ 1702 h 1765"/>
                  <a:gd name="T78" fmla="*/ 63 w 732"/>
                  <a:gd name="T79" fmla="*/ 1757 h 1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32" h="1765">
                    <a:moveTo>
                      <a:pt x="59" y="1765"/>
                    </a:moveTo>
                    <a:lnTo>
                      <a:pt x="104" y="1715"/>
                    </a:lnTo>
                    <a:lnTo>
                      <a:pt x="137" y="1657"/>
                    </a:lnTo>
                    <a:lnTo>
                      <a:pt x="159" y="1598"/>
                    </a:lnTo>
                    <a:lnTo>
                      <a:pt x="167" y="1536"/>
                    </a:lnTo>
                    <a:lnTo>
                      <a:pt x="171" y="1469"/>
                    </a:lnTo>
                    <a:lnTo>
                      <a:pt x="167" y="1402"/>
                    </a:lnTo>
                    <a:lnTo>
                      <a:pt x="159" y="1335"/>
                    </a:lnTo>
                    <a:lnTo>
                      <a:pt x="147" y="1268"/>
                    </a:lnTo>
                    <a:lnTo>
                      <a:pt x="129" y="1202"/>
                    </a:lnTo>
                    <a:lnTo>
                      <a:pt x="117" y="1135"/>
                    </a:lnTo>
                    <a:lnTo>
                      <a:pt x="108" y="1098"/>
                    </a:lnTo>
                    <a:lnTo>
                      <a:pt x="104" y="1056"/>
                    </a:lnTo>
                    <a:lnTo>
                      <a:pt x="104" y="1018"/>
                    </a:lnTo>
                    <a:lnTo>
                      <a:pt x="108" y="977"/>
                    </a:lnTo>
                    <a:lnTo>
                      <a:pt x="113" y="938"/>
                    </a:lnTo>
                    <a:lnTo>
                      <a:pt x="125" y="901"/>
                    </a:lnTo>
                    <a:lnTo>
                      <a:pt x="137" y="864"/>
                    </a:lnTo>
                    <a:lnTo>
                      <a:pt x="155" y="831"/>
                    </a:lnTo>
                    <a:lnTo>
                      <a:pt x="180" y="797"/>
                    </a:lnTo>
                    <a:lnTo>
                      <a:pt x="205" y="764"/>
                    </a:lnTo>
                    <a:lnTo>
                      <a:pt x="247" y="727"/>
                    </a:lnTo>
                    <a:lnTo>
                      <a:pt x="292" y="693"/>
                    </a:lnTo>
                    <a:lnTo>
                      <a:pt x="343" y="664"/>
                    </a:lnTo>
                    <a:lnTo>
                      <a:pt x="393" y="639"/>
                    </a:lnTo>
                    <a:lnTo>
                      <a:pt x="439" y="610"/>
                    </a:lnTo>
                    <a:lnTo>
                      <a:pt x="489" y="584"/>
                    </a:lnTo>
                    <a:lnTo>
                      <a:pt x="531" y="551"/>
                    </a:lnTo>
                    <a:lnTo>
                      <a:pt x="572" y="518"/>
                    </a:lnTo>
                    <a:lnTo>
                      <a:pt x="611" y="476"/>
                    </a:lnTo>
                    <a:lnTo>
                      <a:pt x="640" y="426"/>
                    </a:lnTo>
                    <a:lnTo>
                      <a:pt x="656" y="385"/>
                    </a:lnTo>
                    <a:lnTo>
                      <a:pt x="677" y="346"/>
                    </a:lnTo>
                    <a:lnTo>
                      <a:pt x="693" y="305"/>
                    </a:lnTo>
                    <a:lnTo>
                      <a:pt x="711" y="260"/>
                    </a:lnTo>
                    <a:lnTo>
                      <a:pt x="719" y="217"/>
                    </a:lnTo>
                    <a:lnTo>
                      <a:pt x="727" y="176"/>
                    </a:lnTo>
                    <a:lnTo>
                      <a:pt x="732" y="129"/>
                    </a:lnTo>
                    <a:lnTo>
                      <a:pt x="727" y="88"/>
                    </a:lnTo>
                    <a:lnTo>
                      <a:pt x="715" y="47"/>
                    </a:lnTo>
                    <a:lnTo>
                      <a:pt x="693" y="0"/>
                    </a:lnTo>
                    <a:lnTo>
                      <a:pt x="693" y="8"/>
                    </a:lnTo>
                    <a:lnTo>
                      <a:pt x="689" y="34"/>
                    </a:lnTo>
                    <a:lnTo>
                      <a:pt x="685" y="71"/>
                    </a:lnTo>
                    <a:lnTo>
                      <a:pt x="673" y="113"/>
                    </a:lnTo>
                    <a:lnTo>
                      <a:pt x="664" y="168"/>
                    </a:lnTo>
                    <a:lnTo>
                      <a:pt x="648" y="217"/>
                    </a:lnTo>
                    <a:lnTo>
                      <a:pt x="631" y="272"/>
                    </a:lnTo>
                    <a:lnTo>
                      <a:pt x="611" y="322"/>
                    </a:lnTo>
                    <a:lnTo>
                      <a:pt x="589" y="363"/>
                    </a:lnTo>
                    <a:lnTo>
                      <a:pt x="564" y="393"/>
                    </a:lnTo>
                    <a:lnTo>
                      <a:pt x="531" y="418"/>
                    </a:lnTo>
                    <a:lnTo>
                      <a:pt x="489" y="447"/>
                    </a:lnTo>
                    <a:lnTo>
                      <a:pt x="443" y="476"/>
                    </a:lnTo>
                    <a:lnTo>
                      <a:pt x="388" y="510"/>
                    </a:lnTo>
                    <a:lnTo>
                      <a:pt x="335" y="539"/>
                    </a:lnTo>
                    <a:lnTo>
                      <a:pt x="280" y="572"/>
                    </a:lnTo>
                    <a:lnTo>
                      <a:pt x="229" y="602"/>
                    </a:lnTo>
                    <a:lnTo>
                      <a:pt x="184" y="635"/>
                    </a:lnTo>
                    <a:lnTo>
                      <a:pt x="147" y="664"/>
                    </a:lnTo>
                    <a:lnTo>
                      <a:pt x="121" y="688"/>
                    </a:lnTo>
                    <a:lnTo>
                      <a:pt x="100" y="718"/>
                    </a:lnTo>
                    <a:lnTo>
                      <a:pt x="75" y="747"/>
                    </a:lnTo>
                    <a:lnTo>
                      <a:pt x="55" y="780"/>
                    </a:lnTo>
                    <a:lnTo>
                      <a:pt x="33" y="818"/>
                    </a:lnTo>
                    <a:lnTo>
                      <a:pt x="16" y="860"/>
                    </a:lnTo>
                    <a:lnTo>
                      <a:pt x="8" y="905"/>
                    </a:lnTo>
                    <a:lnTo>
                      <a:pt x="0" y="956"/>
                    </a:lnTo>
                    <a:lnTo>
                      <a:pt x="4" y="1014"/>
                    </a:lnTo>
                    <a:lnTo>
                      <a:pt x="16" y="1081"/>
                    </a:lnTo>
                    <a:lnTo>
                      <a:pt x="37" y="1151"/>
                    </a:lnTo>
                    <a:lnTo>
                      <a:pt x="71" y="1260"/>
                    </a:lnTo>
                    <a:lnTo>
                      <a:pt x="92" y="1360"/>
                    </a:lnTo>
                    <a:lnTo>
                      <a:pt x="100" y="1452"/>
                    </a:lnTo>
                    <a:lnTo>
                      <a:pt x="104" y="1532"/>
                    </a:lnTo>
                    <a:lnTo>
                      <a:pt x="96" y="1598"/>
                    </a:lnTo>
                    <a:lnTo>
                      <a:pt x="88" y="1657"/>
                    </a:lnTo>
                    <a:lnTo>
                      <a:pt x="79" y="1702"/>
                    </a:lnTo>
                    <a:lnTo>
                      <a:pt x="67" y="1735"/>
                    </a:lnTo>
                    <a:lnTo>
                      <a:pt x="63" y="1757"/>
                    </a:lnTo>
                    <a:lnTo>
                      <a:pt x="59" y="1765"/>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18" name="Freeform 94"/>
              <p:cNvSpPr>
                <a:spLocks/>
              </p:cNvSpPr>
              <p:nvPr/>
            </p:nvSpPr>
            <p:spPr bwMode="auto">
              <a:xfrm>
                <a:off x="1609" y="1784"/>
                <a:ext cx="219" cy="217"/>
              </a:xfrm>
              <a:custGeom>
                <a:avLst/>
                <a:gdLst>
                  <a:gd name="T0" fmla="*/ 3214 w 7005"/>
                  <a:gd name="T1" fmla="*/ 3734 h 6949"/>
                  <a:gd name="T2" fmla="*/ 2993 w 7005"/>
                  <a:gd name="T3" fmla="*/ 2970 h 6949"/>
                  <a:gd name="T4" fmla="*/ 3645 w 7005"/>
                  <a:gd name="T5" fmla="*/ 2007 h 6949"/>
                  <a:gd name="T6" fmla="*/ 3824 w 7005"/>
                  <a:gd name="T7" fmla="*/ 1657 h 6949"/>
                  <a:gd name="T8" fmla="*/ 3908 w 7005"/>
                  <a:gd name="T9" fmla="*/ 1636 h 6949"/>
                  <a:gd name="T10" fmla="*/ 3737 w 7005"/>
                  <a:gd name="T11" fmla="*/ 1143 h 6949"/>
                  <a:gd name="T12" fmla="*/ 4271 w 7005"/>
                  <a:gd name="T13" fmla="*/ 1022 h 6949"/>
                  <a:gd name="T14" fmla="*/ 3590 w 7005"/>
                  <a:gd name="T15" fmla="*/ 934 h 6949"/>
                  <a:gd name="T16" fmla="*/ 3620 w 7005"/>
                  <a:gd name="T17" fmla="*/ 4 h 6949"/>
                  <a:gd name="T18" fmla="*/ 3365 w 7005"/>
                  <a:gd name="T19" fmla="*/ 839 h 6949"/>
                  <a:gd name="T20" fmla="*/ 3340 w 7005"/>
                  <a:gd name="T21" fmla="*/ 897 h 6949"/>
                  <a:gd name="T22" fmla="*/ 3586 w 7005"/>
                  <a:gd name="T23" fmla="*/ 1706 h 6949"/>
                  <a:gd name="T24" fmla="*/ 2872 w 7005"/>
                  <a:gd name="T25" fmla="*/ 2558 h 6949"/>
                  <a:gd name="T26" fmla="*/ 3085 w 7005"/>
                  <a:gd name="T27" fmla="*/ 3721 h 6949"/>
                  <a:gd name="T28" fmla="*/ 2880 w 7005"/>
                  <a:gd name="T29" fmla="*/ 4592 h 6949"/>
                  <a:gd name="T30" fmla="*/ 1931 w 7005"/>
                  <a:gd name="T31" fmla="*/ 4709 h 6949"/>
                  <a:gd name="T32" fmla="*/ 2290 w 7005"/>
                  <a:gd name="T33" fmla="*/ 4510 h 6949"/>
                  <a:gd name="T34" fmla="*/ 1797 w 7005"/>
                  <a:gd name="T35" fmla="*/ 3125 h 6949"/>
                  <a:gd name="T36" fmla="*/ 2220 w 7005"/>
                  <a:gd name="T37" fmla="*/ 1882 h 6949"/>
                  <a:gd name="T38" fmla="*/ 2600 w 7005"/>
                  <a:gd name="T39" fmla="*/ 977 h 6949"/>
                  <a:gd name="T40" fmla="*/ 2094 w 7005"/>
                  <a:gd name="T41" fmla="*/ 268 h 6949"/>
                  <a:gd name="T42" fmla="*/ 1095 w 7005"/>
                  <a:gd name="T43" fmla="*/ 588 h 6949"/>
                  <a:gd name="T44" fmla="*/ 1367 w 7005"/>
                  <a:gd name="T45" fmla="*/ 997 h 6949"/>
                  <a:gd name="T46" fmla="*/ 1233 w 7005"/>
                  <a:gd name="T47" fmla="*/ 856 h 6949"/>
                  <a:gd name="T48" fmla="*/ 1421 w 7005"/>
                  <a:gd name="T49" fmla="*/ 455 h 6949"/>
                  <a:gd name="T50" fmla="*/ 1906 w 7005"/>
                  <a:gd name="T51" fmla="*/ 559 h 6949"/>
                  <a:gd name="T52" fmla="*/ 1936 w 7005"/>
                  <a:gd name="T53" fmla="*/ 647 h 6949"/>
                  <a:gd name="T54" fmla="*/ 2316 w 7005"/>
                  <a:gd name="T55" fmla="*/ 309 h 6949"/>
                  <a:gd name="T56" fmla="*/ 2537 w 7005"/>
                  <a:gd name="T57" fmla="*/ 1135 h 6949"/>
                  <a:gd name="T58" fmla="*/ 1969 w 7005"/>
                  <a:gd name="T59" fmla="*/ 1452 h 6949"/>
                  <a:gd name="T60" fmla="*/ 2018 w 7005"/>
                  <a:gd name="T61" fmla="*/ 1999 h 6949"/>
                  <a:gd name="T62" fmla="*/ 1120 w 7005"/>
                  <a:gd name="T63" fmla="*/ 1794 h 6949"/>
                  <a:gd name="T64" fmla="*/ 1321 w 7005"/>
                  <a:gd name="T65" fmla="*/ 2003 h 6949"/>
                  <a:gd name="T66" fmla="*/ 1492 w 7005"/>
                  <a:gd name="T67" fmla="*/ 2554 h 6949"/>
                  <a:gd name="T68" fmla="*/ 1358 w 7005"/>
                  <a:gd name="T69" fmla="*/ 3008 h 6949"/>
                  <a:gd name="T70" fmla="*/ 1642 w 7005"/>
                  <a:gd name="T71" fmla="*/ 3900 h 6949"/>
                  <a:gd name="T72" fmla="*/ 372 w 7005"/>
                  <a:gd name="T73" fmla="*/ 5060 h 6949"/>
                  <a:gd name="T74" fmla="*/ 1530 w 7005"/>
                  <a:gd name="T75" fmla="*/ 4818 h 6949"/>
                  <a:gd name="T76" fmla="*/ 1454 w 7005"/>
                  <a:gd name="T77" fmla="*/ 5827 h 6949"/>
                  <a:gd name="T78" fmla="*/ 1057 w 7005"/>
                  <a:gd name="T79" fmla="*/ 5385 h 6949"/>
                  <a:gd name="T80" fmla="*/ 8 w 7005"/>
                  <a:gd name="T81" fmla="*/ 5811 h 6949"/>
                  <a:gd name="T82" fmla="*/ 1317 w 7005"/>
                  <a:gd name="T83" fmla="*/ 6087 h 6949"/>
                  <a:gd name="T84" fmla="*/ 1304 w 7005"/>
                  <a:gd name="T85" fmla="*/ 6791 h 6949"/>
                  <a:gd name="T86" fmla="*/ 1429 w 7005"/>
                  <a:gd name="T87" fmla="*/ 6345 h 6949"/>
                  <a:gd name="T88" fmla="*/ 1822 w 7005"/>
                  <a:gd name="T89" fmla="*/ 5506 h 6949"/>
                  <a:gd name="T90" fmla="*/ 2650 w 7005"/>
                  <a:gd name="T91" fmla="*/ 4785 h 6949"/>
                  <a:gd name="T92" fmla="*/ 3528 w 7005"/>
                  <a:gd name="T93" fmla="*/ 5110 h 6949"/>
                  <a:gd name="T94" fmla="*/ 3741 w 7005"/>
                  <a:gd name="T95" fmla="*/ 5239 h 6949"/>
                  <a:gd name="T96" fmla="*/ 3812 w 7005"/>
                  <a:gd name="T97" fmla="*/ 4588 h 6949"/>
                  <a:gd name="T98" fmla="*/ 4430 w 7005"/>
                  <a:gd name="T99" fmla="*/ 4100 h 6949"/>
                  <a:gd name="T100" fmla="*/ 5074 w 7005"/>
                  <a:gd name="T101" fmla="*/ 4197 h 6949"/>
                  <a:gd name="T102" fmla="*/ 4923 w 7005"/>
                  <a:gd name="T103" fmla="*/ 5047 h 6949"/>
                  <a:gd name="T104" fmla="*/ 5195 w 7005"/>
                  <a:gd name="T105" fmla="*/ 4205 h 6949"/>
                  <a:gd name="T106" fmla="*/ 5834 w 7005"/>
                  <a:gd name="T107" fmla="*/ 4342 h 6949"/>
                  <a:gd name="T108" fmla="*/ 6169 w 7005"/>
                  <a:gd name="T109" fmla="*/ 4610 h 6949"/>
                  <a:gd name="T110" fmla="*/ 6515 w 7005"/>
                  <a:gd name="T111" fmla="*/ 4372 h 6949"/>
                  <a:gd name="T112" fmla="*/ 6833 w 7005"/>
                  <a:gd name="T113" fmla="*/ 3713 h 6949"/>
                  <a:gd name="T114" fmla="*/ 6615 w 7005"/>
                  <a:gd name="T115" fmla="*/ 4309 h 6949"/>
                  <a:gd name="T116" fmla="*/ 5186 w 7005"/>
                  <a:gd name="T117" fmla="*/ 4009 h 6949"/>
                  <a:gd name="T118" fmla="*/ 4250 w 7005"/>
                  <a:gd name="T119" fmla="*/ 3984 h 6949"/>
                  <a:gd name="T120" fmla="*/ 3824 w 7005"/>
                  <a:gd name="T121" fmla="*/ 3525 h 6949"/>
                  <a:gd name="T122" fmla="*/ 4087 w 7005"/>
                  <a:gd name="T123" fmla="*/ 4264 h 6949"/>
                  <a:gd name="T124" fmla="*/ 3436 w 7005"/>
                  <a:gd name="T125" fmla="*/ 4426 h 6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05" h="6949">
                    <a:moveTo>
                      <a:pt x="3340" y="4389"/>
                    </a:moveTo>
                    <a:lnTo>
                      <a:pt x="3306" y="4355"/>
                    </a:lnTo>
                    <a:lnTo>
                      <a:pt x="3269" y="4309"/>
                    </a:lnTo>
                    <a:lnTo>
                      <a:pt x="3234" y="4255"/>
                    </a:lnTo>
                    <a:lnTo>
                      <a:pt x="3197" y="4197"/>
                    </a:lnTo>
                    <a:lnTo>
                      <a:pt x="3164" y="4129"/>
                    </a:lnTo>
                    <a:lnTo>
                      <a:pt x="3134" y="4067"/>
                    </a:lnTo>
                    <a:lnTo>
                      <a:pt x="3109" y="4004"/>
                    </a:lnTo>
                    <a:lnTo>
                      <a:pt x="3093" y="3951"/>
                    </a:lnTo>
                    <a:lnTo>
                      <a:pt x="3080" y="3904"/>
                    </a:lnTo>
                    <a:lnTo>
                      <a:pt x="3080" y="3875"/>
                    </a:lnTo>
                    <a:lnTo>
                      <a:pt x="3085" y="3850"/>
                    </a:lnTo>
                    <a:lnTo>
                      <a:pt x="3089" y="3834"/>
                    </a:lnTo>
                    <a:lnTo>
                      <a:pt x="3101" y="3817"/>
                    </a:lnTo>
                    <a:lnTo>
                      <a:pt x="3114" y="3805"/>
                    </a:lnTo>
                    <a:lnTo>
                      <a:pt x="3126" y="3792"/>
                    </a:lnTo>
                    <a:lnTo>
                      <a:pt x="3142" y="3779"/>
                    </a:lnTo>
                    <a:lnTo>
                      <a:pt x="3160" y="3771"/>
                    </a:lnTo>
                    <a:lnTo>
                      <a:pt x="3177" y="3758"/>
                    </a:lnTo>
                    <a:lnTo>
                      <a:pt x="3197" y="3746"/>
                    </a:lnTo>
                    <a:lnTo>
                      <a:pt x="3214" y="3734"/>
                    </a:lnTo>
                    <a:lnTo>
                      <a:pt x="3218" y="3725"/>
                    </a:lnTo>
                    <a:lnTo>
                      <a:pt x="3226" y="3721"/>
                    </a:lnTo>
                    <a:lnTo>
                      <a:pt x="3234" y="3709"/>
                    </a:lnTo>
                    <a:lnTo>
                      <a:pt x="3244" y="3692"/>
                    </a:lnTo>
                    <a:lnTo>
                      <a:pt x="3252" y="3671"/>
                    </a:lnTo>
                    <a:lnTo>
                      <a:pt x="3260" y="3646"/>
                    </a:lnTo>
                    <a:lnTo>
                      <a:pt x="3273" y="3617"/>
                    </a:lnTo>
                    <a:lnTo>
                      <a:pt x="3281" y="3584"/>
                    </a:lnTo>
                    <a:lnTo>
                      <a:pt x="3285" y="3546"/>
                    </a:lnTo>
                    <a:lnTo>
                      <a:pt x="3289" y="3504"/>
                    </a:lnTo>
                    <a:lnTo>
                      <a:pt x="3281" y="3463"/>
                    </a:lnTo>
                    <a:lnTo>
                      <a:pt x="3269" y="3421"/>
                    </a:lnTo>
                    <a:lnTo>
                      <a:pt x="3248" y="3379"/>
                    </a:lnTo>
                    <a:lnTo>
                      <a:pt x="3218" y="3333"/>
                    </a:lnTo>
                    <a:lnTo>
                      <a:pt x="3189" y="3287"/>
                    </a:lnTo>
                    <a:lnTo>
                      <a:pt x="3156" y="3242"/>
                    </a:lnTo>
                    <a:lnTo>
                      <a:pt x="3122" y="3191"/>
                    </a:lnTo>
                    <a:lnTo>
                      <a:pt x="3085" y="3137"/>
                    </a:lnTo>
                    <a:lnTo>
                      <a:pt x="3046" y="3083"/>
                    </a:lnTo>
                    <a:lnTo>
                      <a:pt x="3017" y="3029"/>
                    </a:lnTo>
                    <a:lnTo>
                      <a:pt x="2993" y="2970"/>
                    </a:lnTo>
                    <a:lnTo>
                      <a:pt x="2976" y="2912"/>
                    </a:lnTo>
                    <a:lnTo>
                      <a:pt x="2964" y="2853"/>
                    </a:lnTo>
                    <a:lnTo>
                      <a:pt x="2954" y="2791"/>
                    </a:lnTo>
                    <a:lnTo>
                      <a:pt x="2954" y="2732"/>
                    </a:lnTo>
                    <a:lnTo>
                      <a:pt x="2964" y="2679"/>
                    </a:lnTo>
                    <a:lnTo>
                      <a:pt x="2976" y="2628"/>
                    </a:lnTo>
                    <a:lnTo>
                      <a:pt x="2997" y="2582"/>
                    </a:lnTo>
                    <a:lnTo>
                      <a:pt x="3026" y="2540"/>
                    </a:lnTo>
                    <a:lnTo>
                      <a:pt x="3080" y="2491"/>
                    </a:lnTo>
                    <a:lnTo>
                      <a:pt x="3130" y="2445"/>
                    </a:lnTo>
                    <a:lnTo>
                      <a:pt x="3185" y="2403"/>
                    </a:lnTo>
                    <a:lnTo>
                      <a:pt x="3239" y="2365"/>
                    </a:lnTo>
                    <a:lnTo>
                      <a:pt x="3293" y="2328"/>
                    </a:lnTo>
                    <a:lnTo>
                      <a:pt x="3352" y="2294"/>
                    </a:lnTo>
                    <a:lnTo>
                      <a:pt x="3406" y="2257"/>
                    </a:lnTo>
                    <a:lnTo>
                      <a:pt x="3457" y="2220"/>
                    </a:lnTo>
                    <a:lnTo>
                      <a:pt x="3510" y="2173"/>
                    </a:lnTo>
                    <a:lnTo>
                      <a:pt x="3561" y="2124"/>
                    </a:lnTo>
                    <a:lnTo>
                      <a:pt x="3594" y="2086"/>
                    </a:lnTo>
                    <a:lnTo>
                      <a:pt x="3624" y="2048"/>
                    </a:lnTo>
                    <a:lnTo>
                      <a:pt x="3645" y="2007"/>
                    </a:lnTo>
                    <a:lnTo>
                      <a:pt x="3661" y="1965"/>
                    </a:lnTo>
                    <a:lnTo>
                      <a:pt x="3678" y="1919"/>
                    </a:lnTo>
                    <a:lnTo>
                      <a:pt x="3686" y="1878"/>
                    </a:lnTo>
                    <a:lnTo>
                      <a:pt x="3690" y="1835"/>
                    </a:lnTo>
                    <a:lnTo>
                      <a:pt x="3690" y="1794"/>
                    </a:lnTo>
                    <a:lnTo>
                      <a:pt x="3690" y="1757"/>
                    </a:lnTo>
                    <a:lnTo>
                      <a:pt x="3682" y="1719"/>
                    </a:lnTo>
                    <a:lnTo>
                      <a:pt x="3682" y="1706"/>
                    </a:lnTo>
                    <a:lnTo>
                      <a:pt x="3682" y="1694"/>
                    </a:lnTo>
                    <a:lnTo>
                      <a:pt x="3682" y="1681"/>
                    </a:lnTo>
                    <a:lnTo>
                      <a:pt x="3686" y="1673"/>
                    </a:lnTo>
                    <a:lnTo>
                      <a:pt x="3690" y="1665"/>
                    </a:lnTo>
                    <a:lnTo>
                      <a:pt x="3698" y="1661"/>
                    </a:lnTo>
                    <a:lnTo>
                      <a:pt x="3707" y="1652"/>
                    </a:lnTo>
                    <a:lnTo>
                      <a:pt x="3720" y="1648"/>
                    </a:lnTo>
                    <a:lnTo>
                      <a:pt x="3732" y="1648"/>
                    </a:lnTo>
                    <a:lnTo>
                      <a:pt x="3745" y="1648"/>
                    </a:lnTo>
                    <a:lnTo>
                      <a:pt x="3766" y="1648"/>
                    </a:lnTo>
                    <a:lnTo>
                      <a:pt x="3782" y="1648"/>
                    </a:lnTo>
                    <a:lnTo>
                      <a:pt x="3803" y="1652"/>
                    </a:lnTo>
                    <a:lnTo>
                      <a:pt x="3824" y="1657"/>
                    </a:lnTo>
                    <a:lnTo>
                      <a:pt x="3845" y="1665"/>
                    </a:lnTo>
                    <a:lnTo>
                      <a:pt x="3866" y="1673"/>
                    </a:lnTo>
                    <a:lnTo>
                      <a:pt x="3886" y="1686"/>
                    </a:lnTo>
                    <a:lnTo>
                      <a:pt x="3908" y="1698"/>
                    </a:lnTo>
                    <a:lnTo>
                      <a:pt x="3929" y="1714"/>
                    </a:lnTo>
                    <a:lnTo>
                      <a:pt x="3949" y="1731"/>
                    </a:lnTo>
                    <a:lnTo>
                      <a:pt x="3970" y="1753"/>
                    </a:lnTo>
                    <a:lnTo>
                      <a:pt x="3996" y="1777"/>
                    </a:lnTo>
                    <a:lnTo>
                      <a:pt x="4017" y="1806"/>
                    </a:lnTo>
                    <a:lnTo>
                      <a:pt x="4037" y="1835"/>
                    </a:lnTo>
                    <a:lnTo>
                      <a:pt x="4054" y="1865"/>
                    </a:lnTo>
                    <a:lnTo>
                      <a:pt x="4070" y="1894"/>
                    </a:lnTo>
                    <a:lnTo>
                      <a:pt x="4087" y="1919"/>
                    </a:lnTo>
                    <a:lnTo>
                      <a:pt x="4096" y="1936"/>
                    </a:lnTo>
                    <a:lnTo>
                      <a:pt x="4104" y="1948"/>
                    </a:lnTo>
                    <a:lnTo>
                      <a:pt x="4109" y="1952"/>
                    </a:lnTo>
                    <a:lnTo>
                      <a:pt x="4087" y="1856"/>
                    </a:lnTo>
                    <a:lnTo>
                      <a:pt x="4054" y="1782"/>
                    </a:lnTo>
                    <a:lnTo>
                      <a:pt x="4013" y="1723"/>
                    </a:lnTo>
                    <a:lnTo>
                      <a:pt x="3962" y="1677"/>
                    </a:lnTo>
                    <a:lnTo>
                      <a:pt x="3908" y="1636"/>
                    </a:lnTo>
                    <a:lnTo>
                      <a:pt x="3849" y="1598"/>
                    </a:lnTo>
                    <a:lnTo>
                      <a:pt x="3786" y="1560"/>
                    </a:lnTo>
                    <a:lnTo>
                      <a:pt x="3724" y="1510"/>
                    </a:lnTo>
                    <a:lnTo>
                      <a:pt x="3665" y="1452"/>
                    </a:lnTo>
                    <a:lnTo>
                      <a:pt x="3606" y="1377"/>
                    </a:lnTo>
                    <a:lnTo>
                      <a:pt x="3602" y="1368"/>
                    </a:lnTo>
                    <a:lnTo>
                      <a:pt x="3598" y="1356"/>
                    </a:lnTo>
                    <a:lnTo>
                      <a:pt x="3594" y="1339"/>
                    </a:lnTo>
                    <a:lnTo>
                      <a:pt x="3590" y="1327"/>
                    </a:lnTo>
                    <a:lnTo>
                      <a:pt x="3586" y="1306"/>
                    </a:lnTo>
                    <a:lnTo>
                      <a:pt x="3586" y="1290"/>
                    </a:lnTo>
                    <a:lnTo>
                      <a:pt x="3590" y="1272"/>
                    </a:lnTo>
                    <a:lnTo>
                      <a:pt x="3590" y="1251"/>
                    </a:lnTo>
                    <a:lnTo>
                      <a:pt x="3598" y="1235"/>
                    </a:lnTo>
                    <a:lnTo>
                      <a:pt x="3606" y="1218"/>
                    </a:lnTo>
                    <a:lnTo>
                      <a:pt x="3620" y="1198"/>
                    </a:lnTo>
                    <a:lnTo>
                      <a:pt x="3641" y="1177"/>
                    </a:lnTo>
                    <a:lnTo>
                      <a:pt x="3661" y="1164"/>
                    </a:lnTo>
                    <a:lnTo>
                      <a:pt x="3686" y="1155"/>
                    </a:lnTo>
                    <a:lnTo>
                      <a:pt x="3711" y="1147"/>
                    </a:lnTo>
                    <a:lnTo>
                      <a:pt x="3737" y="1143"/>
                    </a:lnTo>
                    <a:lnTo>
                      <a:pt x="3766" y="1139"/>
                    </a:lnTo>
                    <a:lnTo>
                      <a:pt x="3795" y="1135"/>
                    </a:lnTo>
                    <a:lnTo>
                      <a:pt x="3829" y="1131"/>
                    </a:lnTo>
                    <a:lnTo>
                      <a:pt x="3862" y="1126"/>
                    </a:lnTo>
                    <a:lnTo>
                      <a:pt x="3933" y="1118"/>
                    </a:lnTo>
                    <a:lnTo>
                      <a:pt x="4004" y="1106"/>
                    </a:lnTo>
                    <a:lnTo>
                      <a:pt x="4075" y="1093"/>
                    </a:lnTo>
                    <a:lnTo>
                      <a:pt x="4150" y="1077"/>
                    </a:lnTo>
                    <a:lnTo>
                      <a:pt x="4221" y="1064"/>
                    </a:lnTo>
                    <a:lnTo>
                      <a:pt x="4293" y="1055"/>
                    </a:lnTo>
                    <a:lnTo>
                      <a:pt x="4367" y="1047"/>
                    </a:lnTo>
                    <a:lnTo>
                      <a:pt x="4438" y="1047"/>
                    </a:lnTo>
                    <a:lnTo>
                      <a:pt x="4510" y="1051"/>
                    </a:lnTo>
                    <a:lnTo>
                      <a:pt x="4581" y="1064"/>
                    </a:lnTo>
                    <a:lnTo>
                      <a:pt x="4573" y="1060"/>
                    </a:lnTo>
                    <a:lnTo>
                      <a:pt x="4547" y="1055"/>
                    </a:lnTo>
                    <a:lnTo>
                      <a:pt x="4510" y="1047"/>
                    </a:lnTo>
                    <a:lnTo>
                      <a:pt x="4459" y="1039"/>
                    </a:lnTo>
                    <a:lnTo>
                      <a:pt x="4401" y="1030"/>
                    </a:lnTo>
                    <a:lnTo>
                      <a:pt x="4338" y="1026"/>
                    </a:lnTo>
                    <a:lnTo>
                      <a:pt x="4271" y="1022"/>
                    </a:lnTo>
                    <a:lnTo>
                      <a:pt x="4201" y="1022"/>
                    </a:lnTo>
                    <a:lnTo>
                      <a:pt x="4138" y="1026"/>
                    </a:lnTo>
                    <a:lnTo>
                      <a:pt x="4075" y="1034"/>
                    </a:lnTo>
                    <a:lnTo>
                      <a:pt x="4017" y="1047"/>
                    </a:lnTo>
                    <a:lnTo>
                      <a:pt x="3958" y="1055"/>
                    </a:lnTo>
                    <a:lnTo>
                      <a:pt x="3899" y="1060"/>
                    </a:lnTo>
                    <a:lnTo>
                      <a:pt x="3841" y="1064"/>
                    </a:lnTo>
                    <a:lnTo>
                      <a:pt x="3790" y="1064"/>
                    </a:lnTo>
                    <a:lnTo>
                      <a:pt x="3745" y="1060"/>
                    </a:lnTo>
                    <a:lnTo>
                      <a:pt x="3707" y="1060"/>
                    </a:lnTo>
                    <a:lnTo>
                      <a:pt x="3678" y="1055"/>
                    </a:lnTo>
                    <a:lnTo>
                      <a:pt x="3657" y="1051"/>
                    </a:lnTo>
                    <a:lnTo>
                      <a:pt x="3653" y="1051"/>
                    </a:lnTo>
                    <a:lnTo>
                      <a:pt x="3636" y="1043"/>
                    </a:lnTo>
                    <a:lnTo>
                      <a:pt x="3620" y="1030"/>
                    </a:lnTo>
                    <a:lnTo>
                      <a:pt x="3606" y="1018"/>
                    </a:lnTo>
                    <a:lnTo>
                      <a:pt x="3598" y="1006"/>
                    </a:lnTo>
                    <a:lnTo>
                      <a:pt x="3590" y="989"/>
                    </a:lnTo>
                    <a:lnTo>
                      <a:pt x="3586" y="972"/>
                    </a:lnTo>
                    <a:lnTo>
                      <a:pt x="3586" y="952"/>
                    </a:lnTo>
                    <a:lnTo>
                      <a:pt x="3590" y="934"/>
                    </a:lnTo>
                    <a:lnTo>
                      <a:pt x="3594" y="914"/>
                    </a:lnTo>
                    <a:lnTo>
                      <a:pt x="3606" y="889"/>
                    </a:lnTo>
                    <a:lnTo>
                      <a:pt x="3615" y="868"/>
                    </a:lnTo>
                    <a:lnTo>
                      <a:pt x="3624" y="847"/>
                    </a:lnTo>
                    <a:lnTo>
                      <a:pt x="3628" y="826"/>
                    </a:lnTo>
                    <a:lnTo>
                      <a:pt x="3632" y="809"/>
                    </a:lnTo>
                    <a:lnTo>
                      <a:pt x="3632" y="789"/>
                    </a:lnTo>
                    <a:lnTo>
                      <a:pt x="3632" y="776"/>
                    </a:lnTo>
                    <a:lnTo>
                      <a:pt x="3632" y="764"/>
                    </a:lnTo>
                    <a:lnTo>
                      <a:pt x="3632" y="751"/>
                    </a:lnTo>
                    <a:lnTo>
                      <a:pt x="3632" y="747"/>
                    </a:lnTo>
                    <a:lnTo>
                      <a:pt x="3632" y="743"/>
                    </a:lnTo>
                    <a:lnTo>
                      <a:pt x="3553" y="600"/>
                    </a:lnTo>
                    <a:lnTo>
                      <a:pt x="3510" y="475"/>
                    </a:lnTo>
                    <a:lnTo>
                      <a:pt x="3490" y="363"/>
                    </a:lnTo>
                    <a:lnTo>
                      <a:pt x="3494" y="268"/>
                    </a:lnTo>
                    <a:lnTo>
                      <a:pt x="3510" y="184"/>
                    </a:lnTo>
                    <a:lnTo>
                      <a:pt x="3536" y="117"/>
                    </a:lnTo>
                    <a:lnTo>
                      <a:pt x="3569" y="67"/>
                    </a:lnTo>
                    <a:lnTo>
                      <a:pt x="3594" y="29"/>
                    </a:lnTo>
                    <a:lnTo>
                      <a:pt x="3620" y="4"/>
                    </a:lnTo>
                    <a:lnTo>
                      <a:pt x="3628" y="0"/>
                    </a:lnTo>
                    <a:lnTo>
                      <a:pt x="3532" y="76"/>
                    </a:lnTo>
                    <a:lnTo>
                      <a:pt x="3473" y="159"/>
                    </a:lnTo>
                    <a:lnTo>
                      <a:pt x="3440" y="242"/>
                    </a:lnTo>
                    <a:lnTo>
                      <a:pt x="3427" y="326"/>
                    </a:lnTo>
                    <a:lnTo>
                      <a:pt x="3436" y="409"/>
                    </a:lnTo>
                    <a:lnTo>
                      <a:pt x="3452" y="484"/>
                    </a:lnTo>
                    <a:lnTo>
                      <a:pt x="3473" y="559"/>
                    </a:lnTo>
                    <a:lnTo>
                      <a:pt x="3498" y="622"/>
                    </a:lnTo>
                    <a:lnTo>
                      <a:pt x="3514" y="676"/>
                    </a:lnTo>
                    <a:lnTo>
                      <a:pt x="3523" y="718"/>
                    </a:lnTo>
                    <a:lnTo>
                      <a:pt x="3519" y="751"/>
                    </a:lnTo>
                    <a:lnTo>
                      <a:pt x="3514" y="784"/>
                    </a:lnTo>
                    <a:lnTo>
                      <a:pt x="3502" y="813"/>
                    </a:lnTo>
                    <a:lnTo>
                      <a:pt x="3490" y="843"/>
                    </a:lnTo>
                    <a:lnTo>
                      <a:pt x="3473" y="864"/>
                    </a:lnTo>
                    <a:lnTo>
                      <a:pt x="3457" y="876"/>
                    </a:lnTo>
                    <a:lnTo>
                      <a:pt x="3436" y="881"/>
                    </a:lnTo>
                    <a:lnTo>
                      <a:pt x="3414" y="881"/>
                    </a:lnTo>
                    <a:lnTo>
                      <a:pt x="3389" y="864"/>
                    </a:lnTo>
                    <a:lnTo>
                      <a:pt x="3365" y="839"/>
                    </a:lnTo>
                    <a:lnTo>
                      <a:pt x="3318" y="789"/>
                    </a:lnTo>
                    <a:lnTo>
                      <a:pt x="3264" y="747"/>
                    </a:lnTo>
                    <a:lnTo>
                      <a:pt x="3206" y="718"/>
                    </a:lnTo>
                    <a:lnTo>
                      <a:pt x="3147" y="692"/>
                    </a:lnTo>
                    <a:lnTo>
                      <a:pt x="3093" y="672"/>
                    </a:lnTo>
                    <a:lnTo>
                      <a:pt x="3038" y="659"/>
                    </a:lnTo>
                    <a:lnTo>
                      <a:pt x="2993" y="651"/>
                    </a:lnTo>
                    <a:lnTo>
                      <a:pt x="2959" y="647"/>
                    </a:lnTo>
                    <a:lnTo>
                      <a:pt x="2934" y="647"/>
                    </a:lnTo>
                    <a:lnTo>
                      <a:pt x="2925" y="647"/>
                    </a:lnTo>
                    <a:lnTo>
                      <a:pt x="2964" y="651"/>
                    </a:lnTo>
                    <a:lnTo>
                      <a:pt x="3001" y="659"/>
                    </a:lnTo>
                    <a:lnTo>
                      <a:pt x="3038" y="672"/>
                    </a:lnTo>
                    <a:lnTo>
                      <a:pt x="3076" y="692"/>
                    </a:lnTo>
                    <a:lnTo>
                      <a:pt x="3114" y="713"/>
                    </a:lnTo>
                    <a:lnTo>
                      <a:pt x="3152" y="735"/>
                    </a:lnTo>
                    <a:lnTo>
                      <a:pt x="3189" y="764"/>
                    </a:lnTo>
                    <a:lnTo>
                      <a:pt x="3230" y="793"/>
                    </a:lnTo>
                    <a:lnTo>
                      <a:pt x="3269" y="831"/>
                    </a:lnTo>
                    <a:lnTo>
                      <a:pt x="3306" y="864"/>
                    </a:lnTo>
                    <a:lnTo>
                      <a:pt x="3340" y="897"/>
                    </a:lnTo>
                    <a:lnTo>
                      <a:pt x="3369" y="926"/>
                    </a:lnTo>
                    <a:lnTo>
                      <a:pt x="3394" y="952"/>
                    </a:lnTo>
                    <a:lnTo>
                      <a:pt x="3414" y="977"/>
                    </a:lnTo>
                    <a:lnTo>
                      <a:pt x="3432" y="1001"/>
                    </a:lnTo>
                    <a:lnTo>
                      <a:pt x="3440" y="1030"/>
                    </a:lnTo>
                    <a:lnTo>
                      <a:pt x="3448" y="1055"/>
                    </a:lnTo>
                    <a:lnTo>
                      <a:pt x="3452" y="1085"/>
                    </a:lnTo>
                    <a:lnTo>
                      <a:pt x="3452" y="1118"/>
                    </a:lnTo>
                    <a:lnTo>
                      <a:pt x="3448" y="1155"/>
                    </a:lnTo>
                    <a:lnTo>
                      <a:pt x="3444" y="1210"/>
                    </a:lnTo>
                    <a:lnTo>
                      <a:pt x="3444" y="1247"/>
                    </a:lnTo>
                    <a:lnTo>
                      <a:pt x="3448" y="1280"/>
                    </a:lnTo>
                    <a:lnTo>
                      <a:pt x="3457" y="1306"/>
                    </a:lnTo>
                    <a:lnTo>
                      <a:pt x="3469" y="1327"/>
                    </a:lnTo>
                    <a:lnTo>
                      <a:pt x="3481" y="1348"/>
                    </a:lnTo>
                    <a:lnTo>
                      <a:pt x="3498" y="1364"/>
                    </a:lnTo>
                    <a:lnTo>
                      <a:pt x="3510" y="1389"/>
                    </a:lnTo>
                    <a:lnTo>
                      <a:pt x="3523" y="1415"/>
                    </a:lnTo>
                    <a:lnTo>
                      <a:pt x="3536" y="1448"/>
                    </a:lnTo>
                    <a:lnTo>
                      <a:pt x="3573" y="1589"/>
                    </a:lnTo>
                    <a:lnTo>
                      <a:pt x="3586" y="1706"/>
                    </a:lnTo>
                    <a:lnTo>
                      <a:pt x="3586" y="1802"/>
                    </a:lnTo>
                    <a:lnTo>
                      <a:pt x="3573" y="1882"/>
                    </a:lnTo>
                    <a:lnTo>
                      <a:pt x="3553" y="1944"/>
                    </a:lnTo>
                    <a:lnTo>
                      <a:pt x="3519" y="1994"/>
                    </a:lnTo>
                    <a:lnTo>
                      <a:pt x="3486" y="2032"/>
                    </a:lnTo>
                    <a:lnTo>
                      <a:pt x="3448" y="2065"/>
                    </a:lnTo>
                    <a:lnTo>
                      <a:pt x="3414" y="2091"/>
                    </a:lnTo>
                    <a:lnTo>
                      <a:pt x="3385" y="2111"/>
                    </a:lnTo>
                    <a:lnTo>
                      <a:pt x="3356" y="2136"/>
                    </a:lnTo>
                    <a:lnTo>
                      <a:pt x="3318" y="2165"/>
                    </a:lnTo>
                    <a:lnTo>
                      <a:pt x="3277" y="2194"/>
                    </a:lnTo>
                    <a:lnTo>
                      <a:pt x="3230" y="2232"/>
                    </a:lnTo>
                    <a:lnTo>
                      <a:pt x="3185" y="2265"/>
                    </a:lnTo>
                    <a:lnTo>
                      <a:pt x="3134" y="2302"/>
                    </a:lnTo>
                    <a:lnTo>
                      <a:pt x="3085" y="2341"/>
                    </a:lnTo>
                    <a:lnTo>
                      <a:pt x="3038" y="2378"/>
                    </a:lnTo>
                    <a:lnTo>
                      <a:pt x="2997" y="2415"/>
                    </a:lnTo>
                    <a:lnTo>
                      <a:pt x="2959" y="2449"/>
                    </a:lnTo>
                    <a:lnTo>
                      <a:pt x="2925" y="2482"/>
                    </a:lnTo>
                    <a:lnTo>
                      <a:pt x="2897" y="2519"/>
                    </a:lnTo>
                    <a:lnTo>
                      <a:pt x="2872" y="2558"/>
                    </a:lnTo>
                    <a:lnTo>
                      <a:pt x="2854" y="2599"/>
                    </a:lnTo>
                    <a:lnTo>
                      <a:pt x="2842" y="2644"/>
                    </a:lnTo>
                    <a:lnTo>
                      <a:pt x="2834" y="2695"/>
                    </a:lnTo>
                    <a:lnTo>
                      <a:pt x="2829" y="2745"/>
                    </a:lnTo>
                    <a:lnTo>
                      <a:pt x="2834" y="2799"/>
                    </a:lnTo>
                    <a:lnTo>
                      <a:pt x="2842" y="2857"/>
                    </a:lnTo>
                    <a:lnTo>
                      <a:pt x="2858" y="2920"/>
                    </a:lnTo>
                    <a:lnTo>
                      <a:pt x="2888" y="3000"/>
                    </a:lnTo>
                    <a:lnTo>
                      <a:pt x="2930" y="3074"/>
                    </a:lnTo>
                    <a:lnTo>
                      <a:pt x="2976" y="3142"/>
                    </a:lnTo>
                    <a:lnTo>
                      <a:pt x="3030" y="3208"/>
                    </a:lnTo>
                    <a:lnTo>
                      <a:pt x="3080" y="3271"/>
                    </a:lnTo>
                    <a:lnTo>
                      <a:pt x="3130" y="3333"/>
                    </a:lnTo>
                    <a:lnTo>
                      <a:pt x="3168" y="3392"/>
                    </a:lnTo>
                    <a:lnTo>
                      <a:pt x="3197" y="3454"/>
                    </a:lnTo>
                    <a:lnTo>
                      <a:pt x="3214" y="3517"/>
                    </a:lnTo>
                    <a:lnTo>
                      <a:pt x="3210" y="3580"/>
                    </a:lnTo>
                    <a:lnTo>
                      <a:pt x="3189" y="3629"/>
                    </a:lnTo>
                    <a:lnTo>
                      <a:pt x="3160" y="3666"/>
                    </a:lnTo>
                    <a:lnTo>
                      <a:pt x="3126" y="3696"/>
                    </a:lnTo>
                    <a:lnTo>
                      <a:pt x="3085" y="3721"/>
                    </a:lnTo>
                    <a:lnTo>
                      <a:pt x="3046" y="3746"/>
                    </a:lnTo>
                    <a:lnTo>
                      <a:pt x="3009" y="3767"/>
                    </a:lnTo>
                    <a:lnTo>
                      <a:pt x="2980" y="3792"/>
                    </a:lnTo>
                    <a:lnTo>
                      <a:pt x="2959" y="3821"/>
                    </a:lnTo>
                    <a:lnTo>
                      <a:pt x="2954" y="3855"/>
                    </a:lnTo>
                    <a:lnTo>
                      <a:pt x="2964" y="3900"/>
                    </a:lnTo>
                    <a:lnTo>
                      <a:pt x="2993" y="3971"/>
                    </a:lnTo>
                    <a:lnTo>
                      <a:pt x="3026" y="4047"/>
                    </a:lnTo>
                    <a:lnTo>
                      <a:pt x="3056" y="4113"/>
                    </a:lnTo>
                    <a:lnTo>
                      <a:pt x="3089" y="4176"/>
                    </a:lnTo>
                    <a:lnTo>
                      <a:pt x="3114" y="4234"/>
                    </a:lnTo>
                    <a:lnTo>
                      <a:pt x="3134" y="4293"/>
                    </a:lnTo>
                    <a:lnTo>
                      <a:pt x="3152" y="4342"/>
                    </a:lnTo>
                    <a:lnTo>
                      <a:pt x="3160" y="4389"/>
                    </a:lnTo>
                    <a:lnTo>
                      <a:pt x="3156" y="4430"/>
                    </a:lnTo>
                    <a:lnTo>
                      <a:pt x="3138" y="4463"/>
                    </a:lnTo>
                    <a:lnTo>
                      <a:pt x="3109" y="4493"/>
                    </a:lnTo>
                    <a:lnTo>
                      <a:pt x="3068" y="4522"/>
                    </a:lnTo>
                    <a:lnTo>
                      <a:pt x="3009" y="4547"/>
                    </a:lnTo>
                    <a:lnTo>
                      <a:pt x="2946" y="4572"/>
                    </a:lnTo>
                    <a:lnTo>
                      <a:pt x="2880" y="4592"/>
                    </a:lnTo>
                    <a:lnTo>
                      <a:pt x="2809" y="4614"/>
                    </a:lnTo>
                    <a:lnTo>
                      <a:pt x="2737" y="4631"/>
                    </a:lnTo>
                    <a:lnTo>
                      <a:pt x="2674" y="4647"/>
                    </a:lnTo>
                    <a:lnTo>
                      <a:pt x="2617" y="4664"/>
                    </a:lnTo>
                    <a:lnTo>
                      <a:pt x="2570" y="4676"/>
                    </a:lnTo>
                    <a:lnTo>
                      <a:pt x="2529" y="4688"/>
                    </a:lnTo>
                    <a:lnTo>
                      <a:pt x="2482" y="4705"/>
                    </a:lnTo>
                    <a:lnTo>
                      <a:pt x="2433" y="4727"/>
                    </a:lnTo>
                    <a:lnTo>
                      <a:pt x="2382" y="4743"/>
                    </a:lnTo>
                    <a:lnTo>
                      <a:pt x="2332" y="4760"/>
                    </a:lnTo>
                    <a:lnTo>
                      <a:pt x="2286" y="4776"/>
                    </a:lnTo>
                    <a:lnTo>
                      <a:pt x="2236" y="4793"/>
                    </a:lnTo>
                    <a:lnTo>
                      <a:pt x="2190" y="4805"/>
                    </a:lnTo>
                    <a:lnTo>
                      <a:pt x="2144" y="4809"/>
                    </a:lnTo>
                    <a:lnTo>
                      <a:pt x="2106" y="4809"/>
                    </a:lnTo>
                    <a:lnTo>
                      <a:pt x="2069" y="4805"/>
                    </a:lnTo>
                    <a:lnTo>
                      <a:pt x="2036" y="4797"/>
                    </a:lnTo>
                    <a:lnTo>
                      <a:pt x="2002" y="4780"/>
                    </a:lnTo>
                    <a:lnTo>
                      <a:pt x="1977" y="4760"/>
                    </a:lnTo>
                    <a:lnTo>
                      <a:pt x="1952" y="4735"/>
                    </a:lnTo>
                    <a:lnTo>
                      <a:pt x="1931" y="4709"/>
                    </a:lnTo>
                    <a:lnTo>
                      <a:pt x="1918" y="4676"/>
                    </a:lnTo>
                    <a:lnTo>
                      <a:pt x="1910" y="4643"/>
                    </a:lnTo>
                    <a:lnTo>
                      <a:pt x="1906" y="4610"/>
                    </a:lnTo>
                    <a:lnTo>
                      <a:pt x="1906" y="4572"/>
                    </a:lnTo>
                    <a:lnTo>
                      <a:pt x="1922" y="4506"/>
                    </a:lnTo>
                    <a:lnTo>
                      <a:pt x="1940" y="4463"/>
                    </a:lnTo>
                    <a:lnTo>
                      <a:pt x="1960" y="4443"/>
                    </a:lnTo>
                    <a:lnTo>
                      <a:pt x="1981" y="4430"/>
                    </a:lnTo>
                    <a:lnTo>
                      <a:pt x="2002" y="4434"/>
                    </a:lnTo>
                    <a:lnTo>
                      <a:pt x="2023" y="4443"/>
                    </a:lnTo>
                    <a:lnTo>
                      <a:pt x="2044" y="4459"/>
                    </a:lnTo>
                    <a:lnTo>
                      <a:pt x="2056" y="4471"/>
                    </a:lnTo>
                    <a:lnTo>
                      <a:pt x="2065" y="4485"/>
                    </a:lnTo>
                    <a:lnTo>
                      <a:pt x="2069" y="4489"/>
                    </a:lnTo>
                    <a:lnTo>
                      <a:pt x="2136" y="4522"/>
                    </a:lnTo>
                    <a:lnTo>
                      <a:pt x="2186" y="4543"/>
                    </a:lnTo>
                    <a:lnTo>
                      <a:pt x="2224" y="4551"/>
                    </a:lnTo>
                    <a:lnTo>
                      <a:pt x="2253" y="4547"/>
                    </a:lnTo>
                    <a:lnTo>
                      <a:pt x="2269" y="4539"/>
                    </a:lnTo>
                    <a:lnTo>
                      <a:pt x="2282" y="4526"/>
                    </a:lnTo>
                    <a:lnTo>
                      <a:pt x="2290" y="4510"/>
                    </a:lnTo>
                    <a:lnTo>
                      <a:pt x="2294" y="4497"/>
                    </a:lnTo>
                    <a:lnTo>
                      <a:pt x="2294" y="4489"/>
                    </a:lnTo>
                    <a:lnTo>
                      <a:pt x="2294" y="4485"/>
                    </a:lnTo>
                    <a:lnTo>
                      <a:pt x="2308" y="4422"/>
                    </a:lnTo>
                    <a:lnTo>
                      <a:pt x="2312" y="4355"/>
                    </a:lnTo>
                    <a:lnTo>
                      <a:pt x="2302" y="4293"/>
                    </a:lnTo>
                    <a:lnTo>
                      <a:pt x="2286" y="4234"/>
                    </a:lnTo>
                    <a:lnTo>
                      <a:pt x="2265" y="4176"/>
                    </a:lnTo>
                    <a:lnTo>
                      <a:pt x="2240" y="4117"/>
                    </a:lnTo>
                    <a:lnTo>
                      <a:pt x="2216" y="4072"/>
                    </a:lnTo>
                    <a:lnTo>
                      <a:pt x="2190" y="4026"/>
                    </a:lnTo>
                    <a:lnTo>
                      <a:pt x="2165" y="3992"/>
                    </a:lnTo>
                    <a:lnTo>
                      <a:pt x="2148" y="3963"/>
                    </a:lnTo>
                    <a:lnTo>
                      <a:pt x="2085" y="3842"/>
                    </a:lnTo>
                    <a:lnTo>
                      <a:pt x="2032" y="3730"/>
                    </a:lnTo>
                    <a:lnTo>
                      <a:pt x="1985" y="3621"/>
                    </a:lnTo>
                    <a:lnTo>
                      <a:pt x="1944" y="3521"/>
                    </a:lnTo>
                    <a:lnTo>
                      <a:pt x="1906" y="3421"/>
                    </a:lnTo>
                    <a:lnTo>
                      <a:pt x="1873" y="3320"/>
                    </a:lnTo>
                    <a:lnTo>
                      <a:pt x="1835" y="3224"/>
                    </a:lnTo>
                    <a:lnTo>
                      <a:pt x="1797" y="3125"/>
                    </a:lnTo>
                    <a:lnTo>
                      <a:pt x="1756" y="3016"/>
                    </a:lnTo>
                    <a:lnTo>
                      <a:pt x="1705" y="2908"/>
                    </a:lnTo>
                    <a:lnTo>
                      <a:pt x="1676" y="2828"/>
                    </a:lnTo>
                    <a:lnTo>
                      <a:pt x="1656" y="2745"/>
                    </a:lnTo>
                    <a:lnTo>
                      <a:pt x="1651" y="2666"/>
                    </a:lnTo>
                    <a:lnTo>
                      <a:pt x="1656" y="2582"/>
                    </a:lnTo>
                    <a:lnTo>
                      <a:pt x="1676" y="2499"/>
                    </a:lnTo>
                    <a:lnTo>
                      <a:pt x="1705" y="2419"/>
                    </a:lnTo>
                    <a:lnTo>
                      <a:pt x="1748" y="2345"/>
                    </a:lnTo>
                    <a:lnTo>
                      <a:pt x="1805" y="2273"/>
                    </a:lnTo>
                    <a:lnTo>
                      <a:pt x="1868" y="2211"/>
                    </a:lnTo>
                    <a:lnTo>
                      <a:pt x="1948" y="2153"/>
                    </a:lnTo>
                    <a:lnTo>
                      <a:pt x="1985" y="2128"/>
                    </a:lnTo>
                    <a:lnTo>
                      <a:pt x="2023" y="2103"/>
                    </a:lnTo>
                    <a:lnTo>
                      <a:pt x="2061" y="2073"/>
                    </a:lnTo>
                    <a:lnTo>
                      <a:pt x="2094" y="2044"/>
                    </a:lnTo>
                    <a:lnTo>
                      <a:pt x="2124" y="2015"/>
                    </a:lnTo>
                    <a:lnTo>
                      <a:pt x="2153" y="1986"/>
                    </a:lnTo>
                    <a:lnTo>
                      <a:pt x="2177" y="1952"/>
                    </a:lnTo>
                    <a:lnTo>
                      <a:pt x="2202" y="1915"/>
                    </a:lnTo>
                    <a:lnTo>
                      <a:pt x="2220" y="1882"/>
                    </a:lnTo>
                    <a:lnTo>
                      <a:pt x="2236" y="1844"/>
                    </a:lnTo>
                    <a:lnTo>
                      <a:pt x="2249" y="1802"/>
                    </a:lnTo>
                    <a:lnTo>
                      <a:pt x="2273" y="1757"/>
                    </a:lnTo>
                    <a:lnTo>
                      <a:pt x="2302" y="1710"/>
                    </a:lnTo>
                    <a:lnTo>
                      <a:pt x="2336" y="1657"/>
                    </a:lnTo>
                    <a:lnTo>
                      <a:pt x="2374" y="1606"/>
                    </a:lnTo>
                    <a:lnTo>
                      <a:pt x="2416" y="1552"/>
                    </a:lnTo>
                    <a:lnTo>
                      <a:pt x="2462" y="1497"/>
                    </a:lnTo>
                    <a:lnTo>
                      <a:pt x="2508" y="1448"/>
                    </a:lnTo>
                    <a:lnTo>
                      <a:pt x="2554" y="1397"/>
                    </a:lnTo>
                    <a:lnTo>
                      <a:pt x="2600" y="1348"/>
                    </a:lnTo>
                    <a:lnTo>
                      <a:pt x="2629" y="1319"/>
                    </a:lnTo>
                    <a:lnTo>
                      <a:pt x="2650" y="1280"/>
                    </a:lnTo>
                    <a:lnTo>
                      <a:pt x="2662" y="1243"/>
                    </a:lnTo>
                    <a:lnTo>
                      <a:pt x="2666" y="1206"/>
                    </a:lnTo>
                    <a:lnTo>
                      <a:pt x="2666" y="1168"/>
                    </a:lnTo>
                    <a:lnTo>
                      <a:pt x="2662" y="1126"/>
                    </a:lnTo>
                    <a:lnTo>
                      <a:pt x="2650" y="1085"/>
                    </a:lnTo>
                    <a:lnTo>
                      <a:pt x="2637" y="1047"/>
                    </a:lnTo>
                    <a:lnTo>
                      <a:pt x="2621" y="1010"/>
                    </a:lnTo>
                    <a:lnTo>
                      <a:pt x="2600" y="977"/>
                    </a:lnTo>
                    <a:lnTo>
                      <a:pt x="2537" y="881"/>
                    </a:lnTo>
                    <a:lnTo>
                      <a:pt x="2486" y="780"/>
                    </a:lnTo>
                    <a:lnTo>
                      <a:pt x="2445" y="672"/>
                    </a:lnTo>
                    <a:lnTo>
                      <a:pt x="2416" y="567"/>
                    </a:lnTo>
                    <a:lnTo>
                      <a:pt x="2400" y="459"/>
                    </a:lnTo>
                    <a:lnTo>
                      <a:pt x="2400" y="355"/>
                    </a:lnTo>
                    <a:lnTo>
                      <a:pt x="2420" y="254"/>
                    </a:lnTo>
                    <a:lnTo>
                      <a:pt x="2457" y="163"/>
                    </a:lnTo>
                    <a:lnTo>
                      <a:pt x="2520" y="76"/>
                    </a:lnTo>
                    <a:lnTo>
                      <a:pt x="2608" y="0"/>
                    </a:lnTo>
                    <a:lnTo>
                      <a:pt x="2582" y="21"/>
                    </a:lnTo>
                    <a:lnTo>
                      <a:pt x="2549" y="51"/>
                    </a:lnTo>
                    <a:lnTo>
                      <a:pt x="2508" y="80"/>
                    </a:lnTo>
                    <a:lnTo>
                      <a:pt x="2453" y="109"/>
                    </a:lnTo>
                    <a:lnTo>
                      <a:pt x="2400" y="138"/>
                    </a:lnTo>
                    <a:lnTo>
                      <a:pt x="2345" y="172"/>
                    </a:lnTo>
                    <a:lnTo>
                      <a:pt x="2286" y="196"/>
                    </a:lnTo>
                    <a:lnTo>
                      <a:pt x="2232" y="221"/>
                    </a:lnTo>
                    <a:lnTo>
                      <a:pt x="2186" y="242"/>
                    </a:lnTo>
                    <a:lnTo>
                      <a:pt x="2148" y="254"/>
                    </a:lnTo>
                    <a:lnTo>
                      <a:pt x="2094" y="268"/>
                    </a:lnTo>
                    <a:lnTo>
                      <a:pt x="2036" y="276"/>
                    </a:lnTo>
                    <a:lnTo>
                      <a:pt x="1973" y="284"/>
                    </a:lnTo>
                    <a:lnTo>
                      <a:pt x="1914" y="284"/>
                    </a:lnTo>
                    <a:lnTo>
                      <a:pt x="1852" y="288"/>
                    </a:lnTo>
                    <a:lnTo>
                      <a:pt x="1789" y="288"/>
                    </a:lnTo>
                    <a:lnTo>
                      <a:pt x="1722" y="293"/>
                    </a:lnTo>
                    <a:lnTo>
                      <a:pt x="1664" y="297"/>
                    </a:lnTo>
                    <a:lnTo>
                      <a:pt x="1601" y="305"/>
                    </a:lnTo>
                    <a:lnTo>
                      <a:pt x="1542" y="317"/>
                    </a:lnTo>
                    <a:lnTo>
                      <a:pt x="1496" y="330"/>
                    </a:lnTo>
                    <a:lnTo>
                      <a:pt x="1459" y="346"/>
                    </a:lnTo>
                    <a:lnTo>
                      <a:pt x="1417" y="367"/>
                    </a:lnTo>
                    <a:lnTo>
                      <a:pt x="1380" y="393"/>
                    </a:lnTo>
                    <a:lnTo>
                      <a:pt x="1341" y="418"/>
                    </a:lnTo>
                    <a:lnTo>
                      <a:pt x="1308" y="446"/>
                    </a:lnTo>
                    <a:lnTo>
                      <a:pt x="1271" y="471"/>
                    </a:lnTo>
                    <a:lnTo>
                      <a:pt x="1233" y="497"/>
                    </a:lnTo>
                    <a:lnTo>
                      <a:pt x="1196" y="522"/>
                    </a:lnTo>
                    <a:lnTo>
                      <a:pt x="1158" y="547"/>
                    </a:lnTo>
                    <a:lnTo>
                      <a:pt x="1124" y="567"/>
                    </a:lnTo>
                    <a:lnTo>
                      <a:pt x="1095" y="588"/>
                    </a:lnTo>
                    <a:lnTo>
                      <a:pt x="1066" y="614"/>
                    </a:lnTo>
                    <a:lnTo>
                      <a:pt x="1041" y="639"/>
                    </a:lnTo>
                    <a:lnTo>
                      <a:pt x="1020" y="664"/>
                    </a:lnTo>
                    <a:lnTo>
                      <a:pt x="999" y="697"/>
                    </a:lnTo>
                    <a:lnTo>
                      <a:pt x="986" y="727"/>
                    </a:lnTo>
                    <a:lnTo>
                      <a:pt x="978" y="764"/>
                    </a:lnTo>
                    <a:lnTo>
                      <a:pt x="974" y="801"/>
                    </a:lnTo>
                    <a:lnTo>
                      <a:pt x="974" y="839"/>
                    </a:lnTo>
                    <a:lnTo>
                      <a:pt x="982" y="885"/>
                    </a:lnTo>
                    <a:lnTo>
                      <a:pt x="1004" y="914"/>
                    </a:lnTo>
                    <a:lnTo>
                      <a:pt x="1028" y="934"/>
                    </a:lnTo>
                    <a:lnTo>
                      <a:pt x="1061" y="948"/>
                    </a:lnTo>
                    <a:lnTo>
                      <a:pt x="1100" y="952"/>
                    </a:lnTo>
                    <a:lnTo>
                      <a:pt x="1137" y="956"/>
                    </a:lnTo>
                    <a:lnTo>
                      <a:pt x="1179" y="952"/>
                    </a:lnTo>
                    <a:lnTo>
                      <a:pt x="1216" y="952"/>
                    </a:lnTo>
                    <a:lnTo>
                      <a:pt x="1254" y="952"/>
                    </a:lnTo>
                    <a:lnTo>
                      <a:pt x="1292" y="956"/>
                    </a:lnTo>
                    <a:lnTo>
                      <a:pt x="1321" y="964"/>
                    </a:lnTo>
                    <a:lnTo>
                      <a:pt x="1346" y="977"/>
                    </a:lnTo>
                    <a:lnTo>
                      <a:pt x="1367" y="997"/>
                    </a:lnTo>
                    <a:lnTo>
                      <a:pt x="1384" y="1018"/>
                    </a:lnTo>
                    <a:lnTo>
                      <a:pt x="1396" y="1047"/>
                    </a:lnTo>
                    <a:lnTo>
                      <a:pt x="1404" y="1073"/>
                    </a:lnTo>
                    <a:lnTo>
                      <a:pt x="1409" y="1106"/>
                    </a:lnTo>
                    <a:lnTo>
                      <a:pt x="1404" y="1139"/>
                    </a:lnTo>
                    <a:lnTo>
                      <a:pt x="1396" y="1173"/>
                    </a:lnTo>
                    <a:lnTo>
                      <a:pt x="1380" y="1202"/>
                    </a:lnTo>
                    <a:lnTo>
                      <a:pt x="1388" y="1198"/>
                    </a:lnTo>
                    <a:lnTo>
                      <a:pt x="1400" y="1185"/>
                    </a:lnTo>
                    <a:lnTo>
                      <a:pt x="1425" y="1160"/>
                    </a:lnTo>
                    <a:lnTo>
                      <a:pt x="1446" y="1131"/>
                    </a:lnTo>
                    <a:lnTo>
                      <a:pt x="1467" y="1093"/>
                    </a:lnTo>
                    <a:lnTo>
                      <a:pt x="1484" y="1051"/>
                    </a:lnTo>
                    <a:lnTo>
                      <a:pt x="1488" y="1010"/>
                    </a:lnTo>
                    <a:lnTo>
                      <a:pt x="1476" y="968"/>
                    </a:lnTo>
                    <a:lnTo>
                      <a:pt x="1446" y="922"/>
                    </a:lnTo>
                    <a:lnTo>
                      <a:pt x="1396" y="881"/>
                    </a:lnTo>
                    <a:lnTo>
                      <a:pt x="1350" y="860"/>
                    </a:lnTo>
                    <a:lnTo>
                      <a:pt x="1308" y="852"/>
                    </a:lnTo>
                    <a:lnTo>
                      <a:pt x="1266" y="852"/>
                    </a:lnTo>
                    <a:lnTo>
                      <a:pt x="1233" y="856"/>
                    </a:lnTo>
                    <a:lnTo>
                      <a:pt x="1200" y="864"/>
                    </a:lnTo>
                    <a:lnTo>
                      <a:pt x="1170" y="868"/>
                    </a:lnTo>
                    <a:lnTo>
                      <a:pt x="1145" y="864"/>
                    </a:lnTo>
                    <a:lnTo>
                      <a:pt x="1129" y="852"/>
                    </a:lnTo>
                    <a:lnTo>
                      <a:pt x="1112" y="822"/>
                    </a:lnTo>
                    <a:lnTo>
                      <a:pt x="1104" y="772"/>
                    </a:lnTo>
                    <a:lnTo>
                      <a:pt x="1104" y="743"/>
                    </a:lnTo>
                    <a:lnTo>
                      <a:pt x="1108" y="718"/>
                    </a:lnTo>
                    <a:lnTo>
                      <a:pt x="1116" y="692"/>
                    </a:lnTo>
                    <a:lnTo>
                      <a:pt x="1129" y="668"/>
                    </a:lnTo>
                    <a:lnTo>
                      <a:pt x="1145" y="647"/>
                    </a:lnTo>
                    <a:lnTo>
                      <a:pt x="1162" y="626"/>
                    </a:lnTo>
                    <a:lnTo>
                      <a:pt x="1187" y="610"/>
                    </a:lnTo>
                    <a:lnTo>
                      <a:pt x="1212" y="592"/>
                    </a:lnTo>
                    <a:lnTo>
                      <a:pt x="1237" y="580"/>
                    </a:lnTo>
                    <a:lnTo>
                      <a:pt x="1266" y="567"/>
                    </a:lnTo>
                    <a:lnTo>
                      <a:pt x="1292" y="555"/>
                    </a:lnTo>
                    <a:lnTo>
                      <a:pt x="1325" y="534"/>
                    </a:lnTo>
                    <a:lnTo>
                      <a:pt x="1354" y="510"/>
                    </a:lnTo>
                    <a:lnTo>
                      <a:pt x="1388" y="484"/>
                    </a:lnTo>
                    <a:lnTo>
                      <a:pt x="1421" y="455"/>
                    </a:lnTo>
                    <a:lnTo>
                      <a:pt x="1454" y="426"/>
                    </a:lnTo>
                    <a:lnTo>
                      <a:pt x="1488" y="401"/>
                    </a:lnTo>
                    <a:lnTo>
                      <a:pt x="1517" y="380"/>
                    </a:lnTo>
                    <a:lnTo>
                      <a:pt x="1550" y="363"/>
                    </a:lnTo>
                    <a:lnTo>
                      <a:pt x="1580" y="355"/>
                    </a:lnTo>
                    <a:lnTo>
                      <a:pt x="1609" y="346"/>
                    </a:lnTo>
                    <a:lnTo>
                      <a:pt x="1651" y="342"/>
                    </a:lnTo>
                    <a:lnTo>
                      <a:pt x="1697" y="338"/>
                    </a:lnTo>
                    <a:lnTo>
                      <a:pt x="1748" y="334"/>
                    </a:lnTo>
                    <a:lnTo>
                      <a:pt x="1797" y="330"/>
                    </a:lnTo>
                    <a:lnTo>
                      <a:pt x="1844" y="334"/>
                    </a:lnTo>
                    <a:lnTo>
                      <a:pt x="1889" y="338"/>
                    </a:lnTo>
                    <a:lnTo>
                      <a:pt x="1922" y="342"/>
                    </a:lnTo>
                    <a:lnTo>
                      <a:pt x="1952" y="359"/>
                    </a:lnTo>
                    <a:lnTo>
                      <a:pt x="1965" y="376"/>
                    </a:lnTo>
                    <a:lnTo>
                      <a:pt x="1969" y="397"/>
                    </a:lnTo>
                    <a:lnTo>
                      <a:pt x="1969" y="426"/>
                    </a:lnTo>
                    <a:lnTo>
                      <a:pt x="1960" y="455"/>
                    </a:lnTo>
                    <a:lnTo>
                      <a:pt x="1948" y="489"/>
                    </a:lnTo>
                    <a:lnTo>
                      <a:pt x="1926" y="522"/>
                    </a:lnTo>
                    <a:lnTo>
                      <a:pt x="1906" y="559"/>
                    </a:lnTo>
                    <a:lnTo>
                      <a:pt x="1885" y="592"/>
                    </a:lnTo>
                    <a:lnTo>
                      <a:pt x="1860" y="626"/>
                    </a:lnTo>
                    <a:lnTo>
                      <a:pt x="1830" y="664"/>
                    </a:lnTo>
                    <a:lnTo>
                      <a:pt x="1801" y="692"/>
                    </a:lnTo>
                    <a:lnTo>
                      <a:pt x="1772" y="722"/>
                    </a:lnTo>
                    <a:lnTo>
                      <a:pt x="1738" y="747"/>
                    </a:lnTo>
                    <a:lnTo>
                      <a:pt x="1705" y="768"/>
                    </a:lnTo>
                    <a:lnTo>
                      <a:pt x="1672" y="789"/>
                    </a:lnTo>
                    <a:lnTo>
                      <a:pt x="1642" y="805"/>
                    </a:lnTo>
                    <a:lnTo>
                      <a:pt x="1613" y="817"/>
                    </a:lnTo>
                    <a:lnTo>
                      <a:pt x="1588" y="831"/>
                    </a:lnTo>
                    <a:lnTo>
                      <a:pt x="1568" y="839"/>
                    </a:lnTo>
                    <a:lnTo>
                      <a:pt x="1555" y="843"/>
                    </a:lnTo>
                    <a:lnTo>
                      <a:pt x="1550" y="843"/>
                    </a:lnTo>
                    <a:lnTo>
                      <a:pt x="1613" y="839"/>
                    </a:lnTo>
                    <a:lnTo>
                      <a:pt x="1676" y="826"/>
                    </a:lnTo>
                    <a:lnTo>
                      <a:pt x="1734" y="801"/>
                    </a:lnTo>
                    <a:lnTo>
                      <a:pt x="1789" y="772"/>
                    </a:lnTo>
                    <a:lnTo>
                      <a:pt x="1844" y="735"/>
                    </a:lnTo>
                    <a:lnTo>
                      <a:pt x="1889" y="692"/>
                    </a:lnTo>
                    <a:lnTo>
                      <a:pt x="1936" y="647"/>
                    </a:lnTo>
                    <a:lnTo>
                      <a:pt x="1973" y="596"/>
                    </a:lnTo>
                    <a:lnTo>
                      <a:pt x="2002" y="543"/>
                    </a:lnTo>
                    <a:lnTo>
                      <a:pt x="2028" y="489"/>
                    </a:lnTo>
                    <a:lnTo>
                      <a:pt x="2040" y="467"/>
                    </a:lnTo>
                    <a:lnTo>
                      <a:pt x="2048" y="451"/>
                    </a:lnTo>
                    <a:lnTo>
                      <a:pt x="2056" y="430"/>
                    </a:lnTo>
                    <a:lnTo>
                      <a:pt x="2069" y="409"/>
                    </a:lnTo>
                    <a:lnTo>
                      <a:pt x="2081" y="393"/>
                    </a:lnTo>
                    <a:lnTo>
                      <a:pt x="2094" y="376"/>
                    </a:lnTo>
                    <a:lnTo>
                      <a:pt x="2110" y="359"/>
                    </a:lnTo>
                    <a:lnTo>
                      <a:pt x="2132" y="342"/>
                    </a:lnTo>
                    <a:lnTo>
                      <a:pt x="2153" y="330"/>
                    </a:lnTo>
                    <a:lnTo>
                      <a:pt x="2173" y="317"/>
                    </a:lnTo>
                    <a:lnTo>
                      <a:pt x="2177" y="313"/>
                    </a:lnTo>
                    <a:lnTo>
                      <a:pt x="2194" y="309"/>
                    </a:lnTo>
                    <a:lnTo>
                      <a:pt x="2211" y="301"/>
                    </a:lnTo>
                    <a:lnTo>
                      <a:pt x="2236" y="293"/>
                    </a:lnTo>
                    <a:lnTo>
                      <a:pt x="2261" y="288"/>
                    </a:lnTo>
                    <a:lnTo>
                      <a:pt x="2282" y="288"/>
                    </a:lnTo>
                    <a:lnTo>
                      <a:pt x="2302" y="293"/>
                    </a:lnTo>
                    <a:lnTo>
                      <a:pt x="2316" y="309"/>
                    </a:lnTo>
                    <a:lnTo>
                      <a:pt x="2320" y="334"/>
                    </a:lnTo>
                    <a:lnTo>
                      <a:pt x="2316" y="376"/>
                    </a:lnTo>
                    <a:lnTo>
                      <a:pt x="2302" y="418"/>
                    </a:lnTo>
                    <a:lnTo>
                      <a:pt x="2298" y="459"/>
                    </a:lnTo>
                    <a:lnTo>
                      <a:pt x="2294" y="493"/>
                    </a:lnTo>
                    <a:lnTo>
                      <a:pt x="2294" y="526"/>
                    </a:lnTo>
                    <a:lnTo>
                      <a:pt x="2302" y="559"/>
                    </a:lnTo>
                    <a:lnTo>
                      <a:pt x="2308" y="588"/>
                    </a:lnTo>
                    <a:lnTo>
                      <a:pt x="2320" y="622"/>
                    </a:lnTo>
                    <a:lnTo>
                      <a:pt x="2332" y="655"/>
                    </a:lnTo>
                    <a:lnTo>
                      <a:pt x="2345" y="692"/>
                    </a:lnTo>
                    <a:lnTo>
                      <a:pt x="2361" y="735"/>
                    </a:lnTo>
                    <a:lnTo>
                      <a:pt x="2382" y="776"/>
                    </a:lnTo>
                    <a:lnTo>
                      <a:pt x="2404" y="822"/>
                    </a:lnTo>
                    <a:lnTo>
                      <a:pt x="2428" y="868"/>
                    </a:lnTo>
                    <a:lnTo>
                      <a:pt x="2453" y="909"/>
                    </a:lnTo>
                    <a:lnTo>
                      <a:pt x="2474" y="956"/>
                    </a:lnTo>
                    <a:lnTo>
                      <a:pt x="2500" y="1001"/>
                    </a:lnTo>
                    <a:lnTo>
                      <a:pt x="2516" y="1043"/>
                    </a:lnTo>
                    <a:lnTo>
                      <a:pt x="2529" y="1089"/>
                    </a:lnTo>
                    <a:lnTo>
                      <a:pt x="2537" y="1135"/>
                    </a:lnTo>
                    <a:lnTo>
                      <a:pt x="2541" y="1181"/>
                    </a:lnTo>
                    <a:lnTo>
                      <a:pt x="2533" y="1227"/>
                    </a:lnTo>
                    <a:lnTo>
                      <a:pt x="2529" y="1264"/>
                    </a:lnTo>
                    <a:lnTo>
                      <a:pt x="2516" y="1298"/>
                    </a:lnTo>
                    <a:lnTo>
                      <a:pt x="2504" y="1327"/>
                    </a:lnTo>
                    <a:lnTo>
                      <a:pt x="2486" y="1352"/>
                    </a:lnTo>
                    <a:lnTo>
                      <a:pt x="2470" y="1372"/>
                    </a:lnTo>
                    <a:lnTo>
                      <a:pt x="2449" y="1393"/>
                    </a:lnTo>
                    <a:lnTo>
                      <a:pt x="2428" y="1411"/>
                    </a:lnTo>
                    <a:lnTo>
                      <a:pt x="2404" y="1427"/>
                    </a:lnTo>
                    <a:lnTo>
                      <a:pt x="2378" y="1440"/>
                    </a:lnTo>
                    <a:lnTo>
                      <a:pt x="2353" y="1448"/>
                    </a:lnTo>
                    <a:lnTo>
                      <a:pt x="2320" y="1460"/>
                    </a:lnTo>
                    <a:lnTo>
                      <a:pt x="2282" y="1473"/>
                    </a:lnTo>
                    <a:lnTo>
                      <a:pt x="2240" y="1481"/>
                    </a:lnTo>
                    <a:lnTo>
                      <a:pt x="2194" y="1489"/>
                    </a:lnTo>
                    <a:lnTo>
                      <a:pt x="2148" y="1493"/>
                    </a:lnTo>
                    <a:lnTo>
                      <a:pt x="2102" y="1493"/>
                    </a:lnTo>
                    <a:lnTo>
                      <a:pt x="2056" y="1485"/>
                    </a:lnTo>
                    <a:lnTo>
                      <a:pt x="2010" y="1473"/>
                    </a:lnTo>
                    <a:lnTo>
                      <a:pt x="1969" y="1452"/>
                    </a:lnTo>
                    <a:lnTo>
                      <a:pt x="1973" y="1456"/>
                    </a:lnTo>
                    <a:lnTo>
                      <a:pt x="1985" y="1460"/>
                    </a:lnTo>
                    <a:lnTo>
                      <a:pt x="2006" y="1473"/>
                    </a:lnTo>
                    <a:lnTo>
                      <a:pt x="2028" y="1485"/>
                    </a:lnTo>
                    <a:lnTo>
                      <a:pt x="2052" y="1502"/>
                    </a:lnTo>
                    <a:lnTo>
                      <a:pt x="2081" y="1523"/>
                    </a:lnTo>
                    <a:lnTo>
                      <a:pt x="2102" y="1548"/>
                    </a:lnTo>
                    <a:lnTo>
                      <a:pt x="2124" y="1581"/>
                    </a:lnTo>
                    <a:lnTo>
                      <a:pt x="2140" y="1614"/>
                    </a:lnTo>
                    <a:lnTo>
                      <a:pt x="2148" y="1652"/>
                    </a:lnTo>
                    <a:lnTo>
                      <a:pt x="2153" y="1702"/>
                    </a:lnTo>
                    <a:lnTo>
                      <a:pt x="2153" y="1744"/>
                    </a:lnTo>
                    <a:lnTo>
                      <a:pt x="2153" y="1786"/>
                    </a:lnTo>
                    <a:lnTo>
                      <a:pt x="2148" y="1823"/>
                    </a:lnTo>
                    <a:lnTo>
                      <a:pt x="2140" y="1856"/>
                    </a:lnTo>
                    <a:lnTo>
                      <a:pt x="2128" y="1886"/>
                    </a:lnTo>
                    <a:lnTo>
                      <a:pt x="2114" y="1911"/>
                    </a:lnTo>
                    <a:lnTo>
                      <a:pt x="2098" y="1936"/>
                    </a:lnTo>
                    <a:lnTo>
                      <a:pt x="2073" y="1956"/>
                    </a:lnTo>
                    <a:lnTo>
                      <a:pt x="2048" y="1974"/>
                    </a:lnTo>
                    <a:lnTo>
                      <a:pt x="2018" y="1999"/>
                    </a:lnTo>
                    <a:lnTo>
                      <a:pt x="1989" y="2028"/>
                    </a:lnTo>
                    <a:lnTo>
                      <a:pt x="1956" y="2061"/>
                    </a:lnTo>
                    <a:lnTo>
                      <a:pt x="1922" y="2095"/>
                    </a:lnTo>
                    <a:lnTo>
                      <a:pt x="1885" y="2124"/>
                    </a:lnTo>
                    <a:lnTo>
                      <a:pt x="1844" y="2153"/>
                    </a:lnTo>
                    <a:lnTo>
                      <a:pt x="1801" y="2177"/>
                    </a:lnTo>
                    <a:lnTo>
                      <a:pt x="1760" y="2190"/>
                    </a:lnTo>
                    <a:lnTo>
                      <a:pt x="1713" y="2194"/>
                    </a:lnTo>
                    <a:lnTo>
                      <a:pt x="1664" y="2182"/>
                    </a:lnTo>
                    <a:lnTo>
                      <a:pt x="1613" y="2161"/>
                    </a:lnTo>
                    <a:lnTo>
                      <a:pt x="1564" y="2128"/>
                    </a:lnTo>
                    <a:lnTo>
                      <a:pt x="1517" y="2086"/>
                    </a:lnTo>
                    <a:lnTo>
                      <a:pt x="1476" y="2044"/>
                    </a:lnTo>
                    <a:lnTo>
                      <a:pt x="1433" y="1994"/>
                    </a:lnTo>
                    <a:lnTo>
                      <a:pt x="1392" y="1948"/>
                    </a:lnTo>
                    <a:lnTo>
                      <a:pt x="1350" y="1903"/>
                    </a:lnTo>
                    <a:lnTo>
                      <a:pt x="1308" y="1865"/>
                    </a:lnTo>
                    <a:lnTo>
                      <a:pt x="1262" y="1835"/>
                    </a:lnTo>
                    <a:lnTo>
                      <a:pt x="1216" y="1815"/>
                    </a:lnTo>
                    <a:lnTo>
                      <a:pt x="1170" y="1802"/>
                    </a:lnTo>
                    <a:lnTo>
                      <a:pt x="1120" y="1794"/>
                    </a:lnTo>
                    <a:lnTo>
                      <a:pt x="1070" y="1794"/>
                    </a:lnTo>
                    <a:lnTo>
                      <a:pt x="1024" y="1790"/>
                    </a:lnTo>
                    <a:lnTo>
                      <a:pt x="978" y="1794"/>
                    </a:lnTo>
                    <a:lnTo>
                      <a:pt x="932" y="1794"/>
                    </a:lnTo>
                    <a:lnTo>
                      <a:pt x="890" y="1794"/>
                    </a:lnTo>
                    <a:lnTo>
                      <a:pt x="853" y="1794"/>
                    </a:lnTo>
                    <a:lnTo>
                      <a:pt x="820" y="1790"/>
                    </a:lnTo>
                    <a:lnTo>
                      <a:pt x="794" y="1782"/>
                    </a:lnTo>
                    <a:lnTo>
                      <a:pt x="803" y="1782"/>
                    </a:lnTo>
                    <a:lnTo>
                      <a:pt x="820" y="1786"/>
                    </a:lnTo>
                    <a:lnTo>
                      <a:pt x="844" y="1790"/>
                    </a:lnTo>
                    <a:lnTo>
                      <a:pt x="882" y="1798"/>
                    </a:lnTo>
                    <a:lnTo>
                      <a:pt x="924" y="1806"/>
                    </a:lnTo>
                    <a:lnTo>
                      <a:pt x="969" y="1819"/>
                    </a:lnTo>
                    <a:lnTo>
                      <a:pt x="1024" y="1835"/>
                    </a:lnTo>
                    <a:lnTo>
                      <a:pt x="1078" y="1852"/>
                    </a:lnTo>
                    <a:lnTo>
                      <a:pt x="1133" y="1874"/>
                    </a:lnTo>
                    <a:lnTo>
                      <a:pt x="1187" y="1898"/>
                    </a:lnTo>
                    <a:lnTo>
                      <a:pt x="1237" y="1927"/>
                    </a:lnTo>
                    <a:lnTo>
                      <a:pt x="1279" y="1960"/>
                    </a:lnTo>
                    <a:lnTo>
                      <a:pt x="1321" y="2003"/>
                    </a:lnTo>
                    <a:lnTo>
                      <a:pt x="1354" y="2048"/>
                    </a:lnTo>
                    <a:lnTo>
                      <a:pt x="1384" y="2091"/>
                    </a:lnTo>
                    <a:lnTo>
                      <a:pt x="1413" y="2132"/>
                    </a:lnTo>
                    <a:lnTo>
                      <a:pt x="1438" y="2169"/>
                    </a:lnTo>
                    <a:lnTo>
                      <a:pt x="1463" y="2203"/>
                    </a:lnTo>
                    <a:lnTo>
                      <a:pt x="1488" y="2228"/>
                    </a:lnTo>
                    <a:lnTo>
                      <a:pt x="1509" y="2240"/>
                    </a:lnTo>
                    <a:lnTo>
                      <a:pt x="1525" y="2249"/>
                    </a:lnTo>
                    <a:lnTo>
                      <a:pt x="1542" y="2257"/>
                    </a:lnTo>
                    <a:lnTo>
                      <a:pt x="1550" y="2269"/>
                    </a:lnTo>
                    <a:lnTo>
                      <a:pt x="1559" y="2282"/>
                    </a:lnTo>
                    <a:lnTo>
                      <a:pt x="1564" y="2298"/>
                    </a:lnTo>
                    <a:lnTo>
                      <a:pt x="1568" y="2320"/>
                    </a:lnTo>
                    <a:lnTo>
                      <a:pt x="1564" y="2345"/>
                    </a:lnTo>
                    <a:lnTo>
                      <a:pt x="1559" y="2370"/>
                    </a:lnTo>
                    <a:lnTo>
                      <a:pt x="1546" y="2403"/>
                    </a:lnTo>
                    <a:lnTo>
                      <a:pt x="1538" y="2441"/>
                    </a:lnTo>
                    <a:lnTo>
                      <a:pt x="1534" y="2449"/>
                    </a:lnTo>
                    <a:lnTo>
                      <a:pt x="1521" y="2470"/>
                    </a:lnTo>
                    <a:lnTo>
                      <a:pt x="1509" y="2503"/>
                    </a:lnTo>
                    <a:lnTo>
                      <a:pt x="1492" y="2554"/>
                    </a:lnTo>
                    <a:lnTo>
                      <a:pt x="1484" y="2611"/>
                    </a:lnTo>
                    <a:lnTo>
                      <a:pt x="1480" y="2687"/>
                    </a:lnTo>
                    <a:lnTo>
                      <a:pt x="1484" y="2765"/>
                    </a:lnTo>
                    <a:lnTo>
                      <a:pt x="1501" y="2857"/>
                    </a:lnTo>
                    <a:lnTo>
                      <a:pt x="1534" y="2958"/>
                    </a:lnTo>
                    <a:lnTo>
                      <a:pt x="1584" y="3066"/>
                    </a:lnTo>
                    <a:lnTo>
                      <a:pt x="1584" y="3070"/>
                    </a:lnTo>
                    <a:lnTo>
                      <a:pt x="1584" y="3078"/>
                    </a:lnTo>
                    <a:lnTo>
                      <a:pt x="1584" y="3091"/>
                    </a:lnTo>
                    <a:lnTo>
                      <a:pt x="1580" y="3107"/>
                    </a:lnTo>
                    <a:lnTo>
                      <a:pt x="1576" y="3121"/>
                    </a:lnTo>
                    <a:lnTo>
                      <a:pt x="1572" y="3133"/>
                    </a:lnTo>
                    <a:lnTo>
                      <a:pt x="1559" y="3146"/>
                    </a:lnTo>
                    <a:lnTo>
                      <a:pt x="1542" y="3146"/>
                    </a:lnTo>
                    <a:lnTo>
                      <a:pt x="1517" y="3142"/>
                    </a:lnTo>
                    <a:lnTo>
                      <a:pt x="1488" y="3129"/>
                    </a:lnTo>
                    <a:lnTo>
                      <a:pt x="1459" y="3103"/>
                    </a:lnTo>
                    <a:lnTo>
                      <a:pt x="1429" y="3078"/>
                    </a:lnTo>
                    <a:lnTo>
                      <a:pt x="1409" y="3054"/>
                    </a:lnTo>
                    <a:lnTo>
                      <a:pt x="1384" y="3029"/>
                    </a:lnTo>
                    <a:lnTo>
                      <a:pt x="1358" y="3008"/>
                    </a:lnTo>
                    <a:lnTo>
                      <a:pt x="1337" y="2995"/>
                    </a:lnTo>
                    <a:lnTo>
                      <a:pt x="1308" y="2987"/>
                    </a:lnTo>
                    <a:lnTo>
                      <a:pt x="1279" y="2991"/>
                    </a:lnTo>
                    <a:lnTo>
                      <a:pt x="1245" y="3012"/>
                    </a:lnTo>
                    <a:lnTo>
                      <a:pt x="1208" y="3045"/>
                    </a:lnTo>
                    <a:lnTo>
                      <a:pt x="1174" y="3087"/>
                    </a:lnTo>
                    <a:lnTo>
                      <a:pt x="1166" y="3125"/>
                    </a:lnTo>
                    <a:lnTo>
                      <a:pt x="1174" y="3166"/>
                    </a:lnTo>
                    <a:lnTo>
                      <a:pt x="1196" y="3204"/>
                    </a:lnTo>
                    <a:lnTo>
                      <a:pt x="1233" y="3246"/>
                    </a:lnTo>
                    <a:lnTo>
                      <a:pt x="1275" y="3291"/>
                    </a:lnTo>
                    <a:lnTo>
                      <a:pt x="1325" y="3337"/>
                    </a:lnTo>
                    <a:lnTo>
                      <a:pt x="1376" y="3392"/>
                    </a:lnTo>
                    <a:lnTo>
                      <a:pt x="1421" y="3454"/>
                    </a:lnTo>
                    <a:lnTo>
                      <a:pt x="1467" y="3517"/>
                    </a:lnTo>
                    <a:lnTo>
                      <a:pt x="1509" y="3588"/>
                    </a:lnTo>
                    <a:lnTo>
                      <a:pt x="1542" y="3654"/>
                    </a:lnTo>
                    <a:lnTo>
                      <a:pt x="1576" y="3717"/>
                    </a:lnTo>
                    <a:lnTo>
                      <a:pt x="1601" y="3779"/>
                    </a:lnTo>
                    <a:lnTo>
                      <a:pt x="1626" y="3842"/>
                    </a:lnTo>
                    <a:lnTo>
                      <a:pt x="1642" y="3900"/>
                    </a:lnTo>
                    <a:lnTo>
                      <a:pt x="1660" y="3959"/>
                    </a:lnTo>
                    <a:lnTo>
                      <a:pt x="1672" y="4013"/>
                    </a:lnTo>
                    <a:lnTo>
                      <a:pt x="1680" y="4067"/>
                    </a:lnTo>
                    <a:lnTo>
                      <a:pt x="1689" y="4121"/>
                    </a:lnTo>
                    <a:lnTo>
                      <a:pt x="1684" y="4260"/>
                    </a:lnTo>
                    <a:lnTo>
                      <a:pt x="1647" y="4372"/>
                    </a:lnTo>
                    <a:lnTo>
                      <a:pt x="1580" y="4463"/>
                    </a:lnTo>
                    <a:lnTo>
                      <a:pt x="1492" y="4543"/>
                    </a:lnTo>
                    <a:lnTo>
                      <a:pt x="1388" y="4606"/>
                    </a:lnTo>
                    <a:lnTo>
                      <a:pt x="1271" y="4655"/>
                    </a:lnTo>
                    <a:lnTo>
                      <a:pt x="1145" y="4697"/>
                    </a:lnTo>
                    <a:lnTo>
                      <a:pt x="1020" y="4735"/>
                    </a:lnTo>
                    <a:lnTo>
                      <a:pt x="903" y="4768"/>
                    </a:lnTo>
                    <a:lnTo>
                      <a:pt x="790" y="4797"/>
                    </a:lnTo>
                    <a:lnTo>
                      <a:pt x="715" y="4822"/>
                    </a:lnTo>
                    <a:lnTo>
                      <a:pt x="644" y="4852"/>
                    </a:lnTo>
                    <a:lnTo>
                      <a:pt x="581" y="4885"/>
                    </a:lnTo>
                    <a:lnTo>
                      <a:pt x="519" y="4918"/>
                    </a:lnTo>
                    <a:lnTo>
                      <a:pt x="464" y="4960"/>
                    </a:lnTo>
                    <a:lnTo>
                      <a:pt x="418" y="5006"/>
                    </a:lnTo>
                    <a:lnTo>
                      <a:pt x="372" y="5060"/>
                    </a:lnTo>
                    <a:lnTo>
                      <a:pt x="331" y="5118"/>
                    </a:lnTo>
                    <a:lnTo>
                      <a:pt x="297" y="5181"/>
                    </a:lnTo>
                    <a:lnTo>
                      <a:pt x="268" y="5256"/>
                    </a:lnTo>
                    <a:lnTo>
                      <a:pt x="272" y="5248"/>
                    </a:lnTo>
                    <a:lnTo>
                      <a:pt x="288" y="5223"/>
                    </a:lnTo>
                    <a:lnTo>
                      <a:pt x="317" y="5186"/>
                    </a:lnTo>
                    <a:lnTo>
                      <a:pt x="360" y="5139"/>
                    </a:lnTo>
                    <a:lnTo>
                      <a:pt x="409" y="5085"/>
                    </a:lnTo>
                    <a:lnTo>
                      <a:pt x="472" y="5031"/>
                    </a:lnTo>
                    <a:lnTo>
                      <a:pt x="548" y="4977"/>
                    </a:lnTo>
                    <a:lnTo>
                      <a:pt x="632" y="4926"/>
                    </a:lnTo>
                    <a:lnTo>
                      <a:pt x="724" y="4885"/>
                    </a:lnTo>
                    <a:lnTo>
                      <a:pt x="828" y="4852"/>
                    </a:lnTo>
                    <a:lnTo>
                      <a:pt x="936" y="4831"/>
                    </a:lnTo>
                    <a:lnTo>
                      <a:pt x="1041" y="4809"/>
                    </a:lnTo>
                    <a:lnTo>
                      <a:pt x="1141" y="4793"/>
                    </a:lnTo>
                    <a:lnTo>
                      <a:pt x="1233" y="4780"/>
                    </a:lnTo>
                    <a:lnTo>
                      <a:pt x="1321" y="4776"/>
                    </a:lnTo>
                    <a:lnTo>
                      <a:pt x="1396" y="4780"/>
                    </a:lnTo>
                    <a:lnTo>
                      <a:pt x="1467" y="4797"/>
                    </a:lnTo>
                    <a:lnTo>
                      <a:pt x="1530" y="4818"/>
                    </a:lnTo>
                    <a:lnTo>
                      <a:pt x="1580" y="4856"/>
                    </a:lnTo>
                    <a:lnTo>
                      <a:pt x="1621" y="4905"/>
                    </a:lnTo>
                    <a:lnTo>
                      <a:pt x="1651" y="4964"/>
                    </a:lnTo>
                    <a:lnTo>
                      <a:pt x="1672" y="5026"/>
                    </a:lnTo>
                    <a:lnTo>
                      <a:pt x="1684" y="5089"/>
                    </a:lnTo>
                    <a:lnTo>
                      <a:pt x="1693" y="5151"/>
                    </a:lnTo>
                    <a:lnTo>
                      <a:pt x="1693" y="5214"/>
                    </a:lnTo>
                    <a:lnTo>
                      <a:pt x="1689" y="5272"/>
                    </a:lnTo>
                    <a:lnTo>
                      <a:pt x="1676" y="5327"/>
                    </a:lnTo>
                    <a:lnTo>
                      <a:pt x="1664" y="5377"/>
                    </a:lnTo>
                    <a:lnTo>
                      <a:pt x="1647" y="5423"/>
                    </a:lnTo>
                    <a:lnTo>
                      <a:pt x="1630" y="5456"/>
                    </a:lnTo>
                    <a:lnTo>
                      <a:pt x="1613" y="5493"/>
                    </a:lnTo>
                    <a:lnTo>
                      <a:pt x="1601" y="5532"/>
                    </a:lnTo>
                    <a:lnTo>
                      <a:pt x="1588" y="5577"/>
                    </a:lnTo>
                    <a:lnTo>
                      <a:pt x="1576" y="5624"/>
                    </a:lnTo>
                    <a:lnTo>
                      <a:pt x="1559" y="5669"/>
                    </a:lnTo>
                    <a:lnTo>
                      <a:pt x="1542" y="5715"/>
                    </a:lnTo>
                    <a:lnTo>
                      <a:pt x="1521" y="5757"/>
                    </a:lnTo>
                    <a:lnTo>
                      <a:pt x="1492" y="5794"/>
                    </a:lnTo>
                    <a:lnTo>
                      <a:pt x="1454" y="5827"/>
                    </a:lnTo>
                    <a:lnTo>
                      <a:pt x="1413" y="5853"/>
                    </a:lnTo>
                    <a:lnTo>
                      <a:pt x="1358" y="5874"/>
                    </a:lnTo>
                    <a:lnTo>
                      <a:pt x="1296" y="5882"/>
                    </a:lnTo>
                    <a:lnTo>
                      <a:pt x="1229" y="5882"/>
                    </a:lnTo>
                    <a:lnTo>
                      <a:pt x="1162" y="5878"/>
                    </a:lnTo>
                    <a:lnTo>
                      <a:pt x="1100" y="5865"/>
                    </a:lnTo>
                    <a:lnTo>
                      <a:pt x="1037" y="5848"/>
                    </a:lnTo>
                    <a:lnTo>
                      <a:pt x="978" y="5827"/>
                    </a:lnTo>
                    <a:lnTo>
                      <a:pt x="932" y="5798"/>
                    </a:lnTo>
                    <a:lnTo>
                      <a:pt x="899" y="5765"/>
                    </a:lnTo>
                    <a:lnTo>
                      <a:pt x="877" y="5727"/>
                    </a:lnTo>
                    <a:lnTo>
                      <a:pt x="869" y="5690"/>
                    </a:lnTo>
                    <a:lnTo>
                      <a:pt x="869" y="5648"/>
                    </a:lnTo>
                    <a:lnTo>
                      <a:pt x="877" y="5606"/>
                    </a:lnTo>
                    <a:lnTo>
                      <a:pt x="890" y="5565"/>
                    </a:lnTo>
                    <a:lnTo>
                      <a:pt x="907" y="5523"/>
                    </a:lnTo>
                    <a:lnTo>
                      <a:pt x="932" y="5485"/>
                    </a:lnTo>
                    <a:lnTo>
                      <a:pt x="957" y="5448"/>
                    </a:lnTo>
                    <a:lnTo>
                      <a:pt x="991" y="5423"/>
                    </a:lnTo>
                    <a:lnTo>
                      <a:pt x="1020" y="5398"/>
                    </a:lnTo>
                    <a:lnTo>
                      <a:pt x="1057" y="5385"/>
                    </a:lnTo>
                    <a:lnTo>
                      <a:pt x="1049" y="5389"/>
                    </a:lnTo>
                    <a:lnTo>
                      <a:pt x="1032" y="5403"/>
                    </a:lnTo>
                    <a:lnTo>
                      <a:pt x="1004" y="5419"/>
                    </a:lnTo>
                    <a:lnTo>
                      <a:pt x="965" y="5448"/>
                    </a:lnTo>
                    <a:lnTo>
                      <a:pt x="924" y="5481"/>
                    </a:lnTo>
                    <a:lnTo>
                      <a:pt x="873" y="5519"/>
                    </a:lnTo>
                    <a:lnTo>
                      <a:pt x="824" y="5565"/>
                    </a:lnTo>
                    <a:lnTo>
                      <a:pt x="773" y="5619"/>
                    </a:lnTo>
                    <a:lnTo>
                      <a:pt x="728" y="5677"/>
                    </a:lnTo>
                    <a:lnTo>
                      <a:pt x="681" y="5740"/>
                    </a:lnTo>
                    <a:lnTo>
                      <a:pt x="627" y="5798"/>
                    </a:lnTo>
                    <a:lnTo>
                      <a:pt x="560" y="5836"/>
                    </a:lnTo>
                    <a:lnTo>
                      <a:pt x="481" y="5861"/>
                    </a:lnTo>
                    <a:lnTo>
                      <a:pt x="397" y="5874"/>
                    </a:lnTo>
                    <a:lnTo>
                      <a:pt x="309" y="5874"/>
                    </a:lnTo>
                    <a:lnTo>
                      <a:pt x="225" y="5865"/>
                    </a:lnTo>
                    <a:lnTo>
                      <a:pt x="147" y="5853"/>
                    </a:lnTo>
                    <a:lnTo>
                      <a:pt x="80" y="5836"/>
                    </a:lnTo>
                    <a:lnTo>
                      <a:pt x="29" y="5819"/>
                    </a:lnTo>
                    <a:lnTo>
                      <a:pt x="0" y="5802"/>
                    </a:lnTo>
                    <a:lnTo>
                      <a:pt x="8" y="5811"/>
                    </a:lnTo>
                    <a:lnTo>
                      <a:pt x="33" y="5831"/>
                    </a:lnTo>
                    <a:lnTo>
                      <a:pt x="71" y="5861"/>
                    </a:lnTo>
                    <a:lnTo>
                      <a:pt x="125" y="5890"/>
                    </a:lnTo>
                    <a:lnTo>
                      <a:pt x="197" y="5919"/>
                    </a:lnTo>
                    <a:lnTo>
                      <a:pt x="284" y="5940"/>
                    </a:lnTo>
                    <a:lnTo>
                      <a:pt x="385" y="5948"/>
                    </a:lnTo>
                    <a:lnTo>
                      <a:pt x="501" y="5940"/>
                    </a:lnTo>
                    <a:lnTo>
                      <a:pt x="636" y="5911"/>
                    </a:lnTo>
                    <a:lnTo>
                      <a:pt x="786" y="5853"/>
                    </a:lnTo>
                    <a:lnTo>
                      <a:pt x="794" y="5861"/>
                    </a:lnTo>
                    <a:lnTo>
                      <a:pt x="824" y="5882"/>
                    </a:lnTo>
                    <a:lnTo>
                      <a:pt x="869" y="5915"/>
                    </a:lnTo>
                    <a:lnTo>
                      <a:pt x="924" y="5948"/>
                    </a:lnTo>
                    <a:lnTo>
                      <a:pt x="991" y="5991"/>
                    </a:lnTo>
                    <a:lnTo>
                      <a:pt x="1057" y="6028"/>
                    </a:lnTo>
                    <a:lnTo>
                      <a:pt x="1129" y="6057"/>
                    </a:lnTo>
                    <a:lnTo>
                      <a:pt x="1196" y="6082"/>
                    </a:lnTo>
                    <a:lnTo>
                      <a:pt x="1258" y="6091"/>
                    </a:lnTo>
                    <a:lnTo>
                      <a:pt x="1308" y="6082"/>
                    </a:lnTo>
                    <a:lnTo>
                      <a:pt x="1308" y="6087"/>
                    </a:lnTo>
                    <a:lnTo>
                      <a:pt x="1317" y="6087"/>
                    </a:lnTo>
                    <a:lnTo>
                      <a:pt x="1329" y="6087"/>
                    </a:lnTo>
                    <a:lnTo>
                      <a:pt x="1341" y="6091"/>
                    </a:lnTo>
                    <a:lnTo>
                      <a:pt x="1354" y="6099"/>
                    </a:lnTo>
                    <a:lnTo>
                      <a:pt x="1367" y="6111"/>
                    </a:lnTo>
                    <a:lnTo>
                      <a:pt x="1376" y="6128"/>
                    </a:lnTo>
                    <a:lnTo>
                      <a:pt x="1380" y="6149"/>
                    </a:lnTo>
                    <a:lnTo>
                      <a:pt x="1380" y="6173"/>
                    </a:lnTo>
                    <a:lnTo>
                      <a:pt x="1371" y="6208"/>
                    </a:lnTo>
                    <a:lnTo>
                      <a:pt x="1358" y="6245"/>
                    </a:lnTo>
                    <a:lnTo>
                      <a:pt x="1346" y="6282"/>
                    </a:lnTo>
                    <a:lnTo>
                      <a:pt x="1337" y="6316"/>
                    </a:lnTo>
                    <a:lnTo>
                      <a:pt x="1329" y="6349"/>
                    </a:lnTo>
                    <a:lnTo>
                      <a:pt x="1325" y="6386"/>
                    </a:lnTo>
                    <a:lnTo>
                      <a:pt x="1317" y="6429"/>
                    </a:lnTo>
                    <a:lnTo>
                      <a:pt x="1317" y="6470"/>
                    </a:lnTo>
                    <a:lnTo>
                      <a:pt x="1312" y="6520"/>
                    </a:lnTo>
                    <a:lnTo>
                      <a:pt x="1317" y="6574"/>
                    </a:lnTo>
                    <a:lnTo>
                      <a:pt x="1317" y="6636"/>
                    </a:lnTo>
                    <a:lnTo>
                      <a:pt x="1317" y="6699"/>
                    </a:lnTo>
                    <a:lnTo>
                      <a:pt x="1312" y="6749"/>
                    </a:lnTo>
                    <a:lnTo>
                      <a:pt x="1304" y="6791"/>
                    </a:lnTo>
                    <a:lnTo>
                      <a:pt x="1288" y="6829"/>
                    </a:lnTo>
                    <a:lnTo>
                      <a:pt x="1275" y="6858"/>
                    </a:lnTo>
                    <a:lnTo>
                      <a:pt x="1258" y="6883"/>
                    </a:lnTo>
                    <a:lnTo>
                      <a:pt x="1237" y="6904"/>
                    </a:lnTo>
                    <a:lnTo>
                      <a:pt x="1221" y="6921"/>
                    </a:lnTo>
                    <a:lnTo>
                      <a:pt x="1204" y="6937"/>
                    </a:lnTo>
                    <a:lnTo>
                      <a:pt x="1192" y="6949"/>
                    </a:lnTo>
                    <a:lnTo>
                      <a:pt x="1196" y="6949"/>
                    </a:lnTo>
                    <a:lnTo>
                      <a:pt x="1212" y="6949"/>
                    </a:lnTo>
                    <a:lnTo>
                      <a:pt x="1237" y="6949"/>
                    </a:lnTo>
                    <a:lnTo>
                      <a:pt x="1266" y="6941"/>
                    </a:lnTo>
                    <a:lnTo>
                      <a:pt x="1296" y="6925"/>
                    </a:lnTo>
                    <a:lnTo>
                      <a:pt x="1325" y="6900"/>
                    </a:lnTo>
                    <a:lnTo>
                      <a:pt x="1354" y="6858"/>
                    </a:lnTo>
                    <a:lnTo>
                      <a:pt x="1380" y="6800"/>
                    </a:lnTo>
                    <a:lnTo>
                      <a:pt x="1396" y="6724"/>
                    </a:lnTo>
                    <a:lnTo>
                      <a:pt x="1400" y="6624"/>
                    </a:lnTo>
                    <a:lnTo>
                      <a:pt x="1400" y="6528"/>
                    </a:lnTo>
                    <a:lnTo>
                      <a:pt x="1409" y="6453"/>
                    </a:lnTo>
                    <a:lnTo>
                      <a:pt x="1417" y="6390"/>
                    </a:lnTo>
                    <a:lnTo>
                      <a:pt x="1429" y="6345"/>
                    </a:lnTo>
                    <a:lnTo>
                      <a:pt x="1446" y="6312"/>
                    </a:lnTo>
                    <a:lnTo>
                      <a:pt x="1467" y="6282"/>
                    </a:lnTo>
                    <a:lnTo>
                      <a:pt x="1492" y="6257"/>
                    </a:lnTo>
                    <a:lnTo>
                      <a:pt x="1521" y="6232"/>
                    </a:lnTo>
                    <a:lnTo>
                      <a:pt x="1550" y="6203"/>
                    </a:lnTo>
                    <a:lnTo>
                      <a:pt x="1588" y="6165"/>
                    </a:lnTo>
                    <a:lnTo>
                      <a:pt x="1617" y="6128"/>
                    </a:lnTo>
                    <a:lnTo>
                      <a:pt x="1634" y="6082"/>
                    </a:lnTo>
                    <a:lnTo>
                      <a:pt x="1642" y="6040"/>
                    </a:lnTo>
                    <a:lnTo>
                      <a:pt x="1642" y="5995"/>
                    </a:lnTo>
                    <a:lnTo>
                      <a:pt x="1634" y="5948"/>
                    </a:lnTo>
                    <a:lnTo>
                      <a:pt x="1630" y="5903"/>
                    </a:lnTo>
                    <a:lnTo>
                      <a:pt x="1626" y="5853"/>
                    </a:lnTo>
                    <a:lnTo>
                      <a:pt x="1626" y="5807"/>
                    </a:lnTo>
                    <a:lnTo>
                      <a:pt x="1634" y="5765"/>
                    </a:lnTo>
                    <a:lnTo>
                      <a:pt x="1651" y="5719"/>
                    </a:lnTo>
                    <a:lnTo>
                      <a:pt x="1676" y="5673"/>
                    </a:lnTo>
                    <a:lnTo>
                      <a:pt x="1705" y="5624"/>
                    </a:lnTo>
                    <a:lnTo>
                      <a:pt x="1738" y="5577"/>
                    </a:lnTo>
                    <a:lnTo>
                      <a:pt x="1776" y="5536"/>
                    </a:lnTo>
                    <a:lnTo>
                      <a:pt x="1822" y="5506"/>
                    </a:lnTo>
                    <a:lnTo>
                      <a:pt x="1877" y="5493"/>
                    </a:lnTo>
                    <a:lnTo>
                      <a:pt x="1948" y="5502"/>
                    </a:lnTo>
                    <a:lnTo>
                      <a:pt x="2028" y="5532"/>
                    </a:lnTo>
                    <a:lnTo>
                      <a:pt x="2124" y="5594"/>
                    </a:lnTo>
                    <a:lnTo>
                      <a:pt x="2236" y="5686"/>
                    </a:lnTo>
                    <a:lnTo>
                      <a:pt x="2206" y="5644"/>
                    </a:lnTo>
                    <a:lnTo>
                      <a:pt x="2173" y="5594"/>
                    </a:lnTo>
                    <a:lnTo>
                      <a:pt x="2132" y="5540"/>
                    </a:lnTo>
                    <a:lnTo>
                      <a:pt x="2094" y="5485"/>
                    </a:lnTo>
                    <a:lnTo>
                      <a:pt x="2056" y="5423"/>
                    </a:lnTo>
                    <a:lnTo>
                      <a:pt x="2028" y="5364"/>
                    </a:lnTo>
                    <a:lnTo>
                      <a:pt x="2006" y="5302"/>
                    </a:lnTo>
                    <a:lnTo>
                      <a:pt x="2002" y="5243"/>
                    </a:lnTo>
                    <a:lnTo>
                      <a:pt x="2010" y="5181"/>
                    </a:lnTo>
                    <a:lnTo>
                      <a:pt x="2044" y="5127"/>
                    </a:lnTo>
                    <a:lnTo>
                      <a:pt x="2124" y="5035"/>
                    </a:lnTo>
                    <a:lnTo>
                      <a:pt x="2216" y="4964"/>
                    </a:lnTo>
                    <a:lnTo>
                      <a:pt x="2316" y="4905"/>
                    </a:lnTo>
                    <a:lnTo>
                      <a:pt x="2424" y="4860"/>
                    </a:lnTo>
                    <a:lnTo>
                      <a:pt x="2533" y="4818"/>
                    </a:lnTo>
                    <a:lnTo>
                      <a:pt x="2650" y="4785"/>
                    </a:lnTo>
                    <a:lnTo>
                      <a:pt x="2762" y="4752"/>
                    </a:lnTo>
                    <a:lnTo>
                      <a:pt x="2876" y="4714"/>
                    </a:lnTo>
                    <a:lnTo>
                      <a:pt x="2984" y="4672"/>
                    </a:lnTo>
                    <a:lnTo>
                      <a:pt x="3089" y="4622"/>
                    </a:lnTo>
                    <a:lnTo>
                      <a:pt x="3156" y="4602"/>
                    </a:lnTo>
                    <a:lnTo>
                      <a:pt x="3214" y="4588"/>
                    </a:lnTo>
                    <a:lnTo>
                      <a:pt x="3269" y="4572"/>
                    </a:lnTo>
                    <a:lnTo>
                      <a:pt x="3318" y="4563"/>
                    </a:lnTo>
                    <a:lnTo>
                      <a:pt x="3361" y="4555"/>
                    </a:lnTo>
                    <a:lnTo>
                      <a:pt x="3398" y="4555"/>
                    </a:lnTo>
                    <a:lnTo>
                      <a:pt x="3436" y="4555"/>
                    </a:lnTo>
                    <a:lnTo>
                      <a:pt x="3473" y="4563"/>
                    </a:lnTo>
                    <a:lnTo>
                      <a:pt x="3510" y="4576"/>
                    </a:lnTo>
                    <a:lnTo>
                      <a:pt x="3549" y="4592"/>
                    </a:lnTo>
                    <a:lnTo>
                      <a:pt x="3578" y="4626"/>
                    </a:lnTo>
                    <a:lnTo>
                      <a:pt x="3594" y="4676"/>
                    </a:lnTo>
                    <a:lnTo>
                      <a:pt x="3602" y="4743"/>
                    </a:lnTo>
                    <a:lnTo>
                      <a:pt x="3594" y="4822"/>
                    </a:lnTo>
                    <a:lnTo>
                      <a:pt x="3578" y="4914"/>
                    </a:lnTo>
                    <a:lnTo>
                      <a:pt x="3557" y="5010"/>
                    </a:lnTo>
                    <a:lnTo>
                      <a:pt x="3528" y="5110"/>
                    </a:lnTo>
                    <a:lnTo>
                      <a:pt x="3490" y="5206"/>
                    </a:lnTo>
                    <a:lnTo>
                      <a:pt x="3457" y="5302"/>
                    </a:lnTo>
                    <a:lnTo>
                      <a:pt x="3418" y="5385"/>
                    </a:lnTo>
                    <a:lnTo>
                      <a:pt x="3418" y="5364"/>
                    </a:lnTo>
                    <a:lnTo>
                      <a:pt x="3427" y="5340"/>
                    </a:lnTo>
                    <a:lnTo>
                      <a:pt x="3440" y="5319"/>
                    </a:lnTo>
                    <a:lnTo>
                      <a:pt x="3461" y="5298"/>
                    </a:lnTo>
                    <a:lnTo>
                      <a:pt x="3481" y="5276"/>
                    </a:lnTo>
                    <a:lnTo>
                      <a:pt x="3502" y="5260"/>
                    </a:lnTo>
                    <a:lnTo>
                      <a:pt x="3528" y="5243"/>
                    </a:lnTo>
                    <a:lnTo>
                      <a:pt x="3553" y="5231"/>
                    </a:lnTo>
                    <a:lnTo>
                      <a:pt x="3578" y="5219"/>
                    </a:lnTo>
                    <a:lnTo>
                      <a:pt x="3602" y="5210"/>
                    </a:lnTo>
                    <a:lnTo>
                      <a:pt x="3620" y="5206"/>
                    </a:lnTo>
                    <a:lnTo>
                      <a:pt x="3641" y="5206"/>
                    </a:lnTo>
                    <a:lnTo>
                      <a:pt x="3657" y="5206"/>
                    </a:lnTo>
                    <a:lnTo>
                      <a:pt x="3674" y="5206"/>
                    </a:lnTo>
                    <a:lnTo>
                      <a:pt x="3690" y="5210"/>
                    </a:lnTo>
                    <a:lnTo>
                      <a:pt x="3707" y="5219"/>
                    </a:lnTo>
                    <a:lnTo>
                      <a:pt x="3724" y="5227"/>
                    </a:lnTo>
                    <a:lnTo>
                      <a:pt x="3741" y="5239"/>
                    </a:lnTo>
                    <a:lnTo>
                      <a:pt x="3757" y="5256"/>
                    </a:lnTo>
                    <a:lnTo>
                      <a:pt x="3778" y="5268"/>
                    </a:lnTo>
                    <a:lnTo>
                      <a:pt x="3774" y="5264"/>
                    </a:lnTo>
                    <a:lnTo>
                      <a:pt x="3766" y="5252"/>
                    </a:lnTo>
                    <a:lnTo>
                      <a:pt x="3749" y="5227"/>
                    </a:lnTo>
                    <a:lnTo>
                      <a:pt x="3732" y="5198"/>
                    </a:lnTo>
                    <a:lnTo>
                      <a:pt x="3716" y="5156"/>
                    </a:lnTo>
                    <a:lnTo>
                      <a:pt x="3698" y="5114"/>
                    </a:lnTo>
                    <a:lnTo>
                      <a:pt x="3686" y="5060"/>
                    </a:lnTo>
                    <a:lnTo>
                      <a:pt x="3678" y="5002"/>
                    </a:lnTo>
                    <a:lnTo>
                      <a:pt x="3678" y="4940"/>
                    </a:lnTo>
                    <a:lnTo>
                      <a:pt x="3682" y="4872"/>
                    </a:lnTo>
                    <a:lnTo>
                      <a:pt x="3690" y="4835"/>
                    </a:lnTo>
                    <a:lnTo>
                      <a:pt x="3698" y="4797"/>
                    </a:lnTo>
                    <a:lnTo>
                      <a:pt x="3711" y="4760"/>
                    </a:lnTo>
                    <a:lnTo>
                      <a:pt x="3720" y="4731"/>
                    </a:lnTo>
                    <a:lnTo>
                      <a:pt x="3732" y="4701"/>
                    </a:lnTo>
                    <a:lnTo>
                      <a:pt x="3749" y="4672"/>
                    </a:lnTo>
                    <a:lnTo>
                      <a:pt x="3766" y="4647"/>
                    </a:lnTo>
                    <a:lnTo>
                      <a:pt x="3786" y="4618"/>
                    </a:lnTo>
                    <a:lnTo>
                      <a:pt x="3812" y="4588"/>
                    </a:lnTo>
                    <a:lnTo>
                      <a:pt x="3841" y="4559"/>
                    </a:lnTo>
                    <a:lnTo>
                      <a:pt x="3866" y="4535"/>
                    </a:lnTo>
                    <a:lnTo>
                      <a:pt x="3891" y="4514"/>
                    </a:lnTo>
                    <a:lnTo>
                      <a:pt x="3916" y="4497"/>
                    </a:lnTo>
                    <a:lnTo>
                      <a:pt x="3937" y="4489"/>
                    </a:lnTo>
                    <a:lnTo>
                      <a:pt x="3958" y="4485"/>
                    </a:lnTo>
                    <a:lnTo>
                      <a:pt x="3974" y="4480"/>
                    </a:lnTo>
                    <a:lnTo>
                      <a:pt x="3996" y="4476"/>
                    </a:lnTo>
                    <a:lnTo>
                      <a:pt x="4013" y="4471"/>
                    </a:lnTo>
                    <a:lnTo>
                      <a:pt x="4033" y="4467"/>
                    </a:lnTo>
                    <a:lnTo>
                      <a:pt x="4050" y="4463"/>
                    </a:lnTo>
                    <a:lnTo>
                      <a:pt x="4109" y="4434"/>
                    </a:lnTo>
                    <a:lnTo>
                      <a:pt x="4158" y="4401"/>
                    </a:lnTo>
                    <a:lnTo>
                      <a:pt x="4196" y="4363"/>
                    </a:lnTo>
                    <a:lnTo>
                      <a:pt x="4230" y="4322"/>
                    </a:lnTo>
                    <a:lnTo>
                      <a:pt x="4258" y="4280"/>
                    </a:lnTo>
                    <a:lnTo>
                      <a:pt x="4288" y="4242"/>
                    </a:lnTo>
                    <a:lnTo>
                      <a:pt x="4317" y="4201"/>
                    </a:lnTo>
                    <a:lnTo>
                      <a:pt x="4350" y="4164"/>
                    </a:lnTo>
                    <a:lnTo>
                      <a:pt x="4385" y="4129"/>
                    </a:lnTo>
                    <a:lnTo>
                      <a:pt x="4430" y="4100"/>
                    </a:lnTo>
                    <a:lnTo>
                      <a:pt x="4468" y="4080"/>
                    </a:lnTo>
                    <a:lnTo>
                      <a:pt x="4518" y="4063"/>
                    </a:lnTo>
                    <a:lnTo>
                      <a:pt x="4568" y="4047"/>
                    </a:lnTo>
                    <a:lnTo>
                      <a:pt x="4622" y="4030"/>
                    </a:lnTo>
                    <a:lnTo>
                      <a:pt x="4677" y="4017"/>
                    </a:lnTo>
                    <a:lnTo>
                      <a:pt x="4731" y="4009"/>
                    </a:lnTo>
                    <a:lnTo>
                      <a:pt x="4785" y="4004"/>
                    </a:lnTo>
                    <a:lnTo>
                      <a:pt x="4827" y="4004"/>
                    </a:lnTo>
                    <a:lnTo>
                      <a:pt x="4869" y="4013"/>
                    </a:lnTo>
                    <a:lnTo>
                      <a:pt x="4898" y="4026"/>
                    </a:lnTo>
                    <a:lnTo>
                      <a:pt x="4906" y="4026"/>
                    </a:lnTo>
                    <a:lnTo>
                      <a:pt x="4915" y="4026"/>
                    </a:lnTo>
                    <a:lnTo>
                      <a:pt x="4931" y="4030"/>
                    </a:lnTo>
                    <a:lnTo>
                      <a:pt x="4949" y="4034"/>
                    </a:lnTo>
                    <a:lnTo>
                      <a:pt x="4965" y="4038"/>
                    </a:lnTo>
                    <a:lnTo>
                      <a:pt x="4986" y="4051"/>
                    </a:lnTo>
                    <a:lnTo>
                      <a:pt x="5002" y="4063"/>
                    </a:lnTo>
                    <a:lnTo>
                      <a:pt x="5023" y="4080"/>
                    </a:lnTo>
                    <a:lnTo>
                      <a:pt x="5041" y="4096"/>
                    </a:lnTo>
                    <a:lnTo>
                      <a:pt x="5065" y="4143"/>
                    </a:lnTo>
                    <a:lnTo>
                      <a:pt x="5074" y="4197"/>
                    </a:lnTo>
                    <a:lnTo>
                      <a:pt x="5074" y="4255"/>
                    </a:lnTo>
                    <a:lnTo>
                      <a:pt x="5061" y="4322"/>
                    </a:lnTo>
                    <a:lnTo>
                      <a:pt x="5041" y="4393"/>
                    </a:lnTo>
                    <a:lnTo>
                      <a:pt x="5015" y="4467"/>
                    </a:lnTo>
                    <a:lnTo>
                      <a:pt x="4990" y="4543"/>
                    </a:lnTo>
                    <a:lnTo>
                      <a:pt x="4961" y="4614"/>
                    </a:lnTo>
                    <a:lnTo>
                      <a:pt x="4936" y="4684"/>
                    </a:lnTo>
                    <a:lnTo>
                      <a:pt x="4915" y="4752"/>
                    </a:lnTo>
                    <a:lnTo>
                      <a:pt x="4906" y="4785"/>
                    </a:lnTo>
                    <a:lnTo>
                      <a:pt x="4898" y="4822"/>
                    </a:lnTo>
                    <a:lnTo>
                      <a:pt x="4894" y="4856"/>
                    </a:lnTo>
                    <a:lnTo>
                      <a:pt x="4894" y="4893"/>
                    </a:lnTo>
                    <a:lnTo>
                      <a:pt x="4890" y="4926"/>
                    </a:lnTo>
                    <a:lnTo>
                      <a:pt x="4894" y="4964"/>
                    </a:lnTo>
                    <a:lnTo>
                      <a:pt x="4898" y="4997"/>
                    </a:lnTo>
                    <a:lnTo>
                      <a:pt x="4902" y="5035"/>
                    </a:lnTo>
                    <a:lnTo>
                      <a:pt x="4910" y="5069"/>
                    </a:lnTo>
                    <a:lnTo>
                      <a:pt x="4923" y="5102"/>
                    </a:lnTo>
                    <a:lnTo>
                      <a:pt x="4923" y="5098"/>
                    </a:lnTo>
                    <a:lnTo>
                      <a:pt x="4919" y="5077"/>
                    </a:lnTo>
                    <a:lnTo>
                      <a:pt x="4923" y="5047"/>
                    </a:lnTo>
                    <a:lnTo>
                      <a:pt x="4923" y="5014"/>
                    </a:lnTo>
                    <a:lnTo>
                      <a:pt x="4923" y="4973"/>
                    </a:lnTo>
                    <a:lnTo>
                      <a:pt x="4927" y="4926"/>
                    </a:lnTo>
                    <a:lnTo>
                      <a:pt x="4931" y="4881"/>
                    </a:lnTo>
                    <a:lnTo>
                      <a:pt x="4940" y="4835"/>
                    </a:lnTo>
                    <a:lnTo>
                      <a:pt x="4953" y="4793"/>
                    </a:lnTo>
                    <a:lnTo>
                      <a:pt x="4965" y="4760"/>
                    </a:lnTo>
                    <a:lnTo>
                      <a:pt x="4982" y="4723"/>
                    </a:lnTo>
                    <a:lnTo>
                      <a:pt x="5002" y="4680"/>
                    </a:lnTo>
                    <a:lnTo>
                      <a:pt x="5027" y="4631"/>
                    </a:lnTo>
                    <a:lnTo>
                      <a:pt x="5053" y="4576"/>
                    </a:lnTo>
                    <a:lnTo>
                      <a:pt x="5078" y="4518"/>
                    </a:lnTo>
                    <a:lnTo>
                      <a:pt x="5103" y="4463"/>
                    </a:lnTo>
                    <a:lnTo>
                      <a:pt x="5124" y="4405"/>
                    </a:lnTo>
                    <a:lnTo>
                      <a:pt x="5141" y="4355"/>
                    </a:lnTo>
                    <a:lnTo>
                      <a:pt x="5149" y="4309"/>
                    </a:lnTo>
                    <a:lnTo>
                      <a:pt x="5153" y="4268"/>
                    </a:lnTo>
                    <a:lnTo>
                      <a:pt x="5153" y="4242"/>
                    </a:lnTo>
                    <a:lnTo>
                      <a:pt x="5162" y="4221"/>
                    </a:lnTo>
                    <a:lnTo>
                      <a:pt x="5178" y="4209"/>
                    </a:lnTo>
                    <a:lnTo>
                      <a:pt x="5195" y="4205"/>
                    </a:lnTo>
                    <a:lnTo>
                      <a:pt x="5220" y="4205"/>
                    </a:lnTo>
                    <a:lnTo>
                      <a:pt x="5241" y="4209"/>
                    </a:lnTo>
                    <a:lnTo>
                      <a:pt x="5262" y="4213"/>
                    </a:lnTo>
                    <a:lnTo>
                      <a:pt x="5278" y="4217"/>
                    </a:lnTo>
                    <a:lnTo>
                      <a:pt x="5291" y="4221"/>
                    </a:lnTo>
                    <a:lnTo>
                      <a:pt x="5295" y="4226"/>
                    </a:lnTo>
                    <a:lnTo>
                      <a:pt x="5341" y="4246"/>
                    </a:lnTo>
                    <a:lnTo>
                      <a:pt x="5383" y="4260"/>
                    </a:lnTo>
                    <a:lnTo>
                      <a:pt x="5425" y="4272"/>
                    </a:lnTo>
                    <a:lnTo>
                      <a:pt x="5462" y="4280"/>
                    </a:lnTo>
                    <a:lnTo>
                      <a:pt x="5500" y="4289"/>
                    </a:lnTo>
                    <a:lnTo>
                      <a:pt x="5538" y="4293"/>
                    </a:lnTo>
                    <a:lnTo>
                      <a:pt x="5575" y="4297"/>
                    </a:lnTo>
                    <a:lnTo>
                      <a:pt x="5617" y="4297"/>
                    </a:lnTo>
                    <a:lnTo>
                      <a:pt x="5663" y="4301"/>
                    </a:lnTo>
                    <a:lnTo>
                      <a:pt x="5709" y="4305"/>
                    </a:lnTo>
                    <a:lnTo>
                      <a:pt x="5717" y="4309"/>
                    </a:lnTo>
                    <a:lnTo>
                      <a:pt x="5734" y="4313"/>
                    </a:lnTo>
                    <a:lnTo>
                      <a:pt x="5759" y="4318"/>
                    </a:lnTo>
                    <a:lnTo>
                      <a:pt x="5797" y="4330"/>
                    </a:lnTo>
                    <a:lnTo>
                      <a:pt x="5834" y="4342"/>
                    </a:lnTo>
                    <a:lnTo>
                      <a:pt x="5877" y="4359"/>
                    </a:lnTo>
                    <a:lnTo>
                      <a:pt x="5918" y="4381"/>
                    </a:lnTo>
                    <a:lnTo>
                      <a:pt x="5955" y="4405"/>
                    </a:lnTo>
                    <a:lnTo>
                      <a:pt x="5993" y="4434"/>
                    </a:lnTo>
                    <a:lnTo>
                      <a:pt x="6022" y="4467"/>
                    </a:lnTo>
                    <a:lnTo>
                      <a:pt x="6051" y="4506"/>
                    </a:lnTo>
                    <a:lnTo>
                      <a:pt x="6077" y="4539"/>
                    </a:lnTo>
                    <a:lnTo>
                      <a:pt x="6106" y="4576"/>
                    </a:lnTo>
                    <a:lnTo>
                      <a:pt x="6131" y="4610"/>
                    </a:lnTo>
                    <a:lnTo>
                      <a:pt x="6157" y="4647"/>
                    </a:lnTo>
                    <a:lnTo>
                      <a:pt x="6177" y="4680"/>
                    </a:lnTo>
                    <a:lnTo>
                      <a:pt x="6198" y="4709"/>
                    </a:lnTo>
                    <a:lnTo>
                      <a:pt x="6215" y="4743"/>
                    </a:lnTo>
                    <a:lnTo>
                      <a:pt x="6227" y="4768"/>
                    </a:lnTo>
                    <a:lnTo>
                      <a:pt x="6239" y="4797"/>
                    </a:lnTo>
                    <a:lnTo>
                      <a:pt x="6235" y="4789"/>
                    </a:lnTo>
                    <a:lnTo>
                      <a:pt x="6231" y="4768"/>
                    </a:lnTo>
                    <a:lnTo>
                      <a:pt x="6219" y="4739"/>
                    </a:lnTo>
                    <a:lnTo>
                      <a:pt x="6206" y="4701"/>
                    </a:lnTo>
                    <a:lnTo>
                      <a:pt x="6190" y="4655"/>
                    </a:lnTo>
                    <a:lnTo>
                      <a:pt x="6169" y="4610"/>
                    </a:lnTo>
                    <a:lnTo>
                      <a:pt x="6143" y="4559"/>
                    </a:lnTo>
                    <a:lnTo>
                      <a:pt x="6114" y="4506"/>
                    </a:lnTo>
                    <a:lnTo>
                      <a:pt x="6081" y="4459"/>
                    </a:lnTo>
                    <a:lnTo>
                      <a:pt x="6043" y="4414"/>
                    </a:lnTo>
                    <a:lnTo>
                      <a:pt x="6010" y="4381"/>
                    </a:lnTo>
                    <a:lnTo>
                      <a:pt x="5985" y="4351"/>
                    </a:lnTo>
                    <a:lnTo>
                      <a:pt x="5969" y="4326"/>
                    </a:lnTo>
                    <a:lnTo>
                      <a:pt x="5955" y="4309"/>
                    </a:lnTo>
                    <a:lnTo>
                      <a:pt x="5947" y="4301"/>
                    </a:lnTo>
                    <a:lnTo>
                      <a:pt x="5939" y="4293"/>
                    </a:lnTo>
                    <a:lnTo>
                      <a:pt x="5939" y="4289"/>
                    </a:lnTo>
                    <a:lnTo>
                      <a:pt x="5939" y="4284"/>
                    </a:lnTo>
                    <a:lnTo>
                      <a:pt x="5997" y="4276"/>
                    </a:lnTo>
                    <a:lnTo>
                      <a:pt x="6060" y="4272"/>
                    </a:lnTo>
                    <a:lnTo>
                      <a:pt x="6127" y="4276"/>
                    </a:lnTo>
                    <a:lnTo>
                      <a:pt x="6198" y="4284"/>
                    </a:lnTo>
                    <a:lnTo>
                      <a:pt x="6265" y="4297"/>
                    </a:lnTo>
                    <a:lnTo>
                      <a:pt x="6335" y="4313"/>
                    </a:lnTo>
                    <a:lnTo>
                      <a:pt x="6403" y="4334"/>
                    </a:lnTo>
                    <a:lnTo>
                      <a:pt x="6461" y="4351"/>
                    </a:lnTo>
                    <a:lnTo>
                      <a:pt x="6515" y="4372"/>
                    </a:lnTo>
                    <a:lnTo>
                      <a:pt x="6562" y="4393"/>
                    </a:lnTo>
                    <a:lnTo>
                      <a:pt x="6586" y="4405"/>
                    </a:lnTo>
                    <a:lnTo>
                      <a:pt x="6611" y="4418"/>
                    </a:lnTo>
                    <a:lnTo>
                      <a:pt x="6641" y="4434"/>
                    </a:lnTo>
                    <a:lnTo>
                      <a:pt x="6670" y="4451"/>
                    </a:lnTo>
                    <a:lnTo>
                      <a:pt x="6699" y="4467"/>
                    </a:lnTo>
                    <a:lnTo>
                      <a:pt x="6729" y="4480"/>
                    </a:lnTo>
                    <a:lnTo>
                      <a:pt x="6762" y="4489"/>
                    </a:lnTo>
                    <a:lnTo>
                      <a:pt x="6795" y="4493"/>
                    </a:lnTo>
                    <a:lnTo>
                      <a:pt x="6829" y="4489"/>
                    </a:lnTo>
                    <a:lnTo>
                      <a:pt x="6862" y="4480"/>
                    </a:lnTo>
                    <a:lnTo>
                      <a:pt x="6921" y="4434"/>
                    </a:lnTo>
                    <a:lnTo>
                      <a:pt x="6967" y="4367"/>
                    </a:lnTo>
                    <a:lnTo>
                      <a:pt x="6992" y="4280"/>
                    </a:lnTo>
                    <a:lnTo>
                      <a:pt x="7005" y="4188"/>
                    </a:lnTo>
                    <a:lnTo>
                      <a:pt x="7000" y="4088"/>
                    </a:lnTo>
                    <a:lnTo>
                      <a:pt x="6983" y="3988"/>
                    </a:lnTo>
                    <a:lnTo>
                      <a:pt x="6958" y="3896"/>
                    </a:lnTo>
                    <a:lnTo>
                      <a:pt x="6925" y="3817"/>
                    </a:lnTo>
                    <a:lnTo>
                      <a:pt x="6883" y="3750"/>
                    </a:lnTo>
                    <a:lnTo>
                      <a:pt x="6833" y="3713"/>
                    </a:lnTo>
                    <a:lnTo>
                      <a:pt x="6838" y="3717"/>
                    </a:lnTo>
                    <a:lnTo>
                      <a:pt x="6850" y="3734"/>
                    </a:lnTo>
                    <a:lnTo>
                      <a:pt x="6867" y="3763"/>
                    </a:lnTo>
                    <a:lnTo>
                      <a:pt x="6883" y="3796"/>
                    </a:lnTo>
                    <a:lnTo>
                      <a:pt x="6904" y="3842"/>
                    </a:lnTo>
                    <a:lnTo>
                      <a:pt x="6921" y="3896"/>
                    </a:lnTo>
                    <a:lnTo>
                      <a:pt x="6934" y="3959"/>
                    </a:lnTo>
                    <a:lnTo>
                      <a:pt x="6942" y="4026"/>
                    </a:lnTo>
                    <a:lnTo>
                      <a:pt x="6938" y="4100"/>
                    </a:lnTo>
                    <a:lnTo>
                      <a:pt x="6921" y="4180"/>
                    </a:lnTo>
                    <a:lnTo>
                      <a:pt x="6909" y="4217"/>
                    </a:lnTo>
                    <a:lnTo>
                      <a:pt x="6891" y="4246"/>
                    </a:lnTo>
                    <a:lnTo>
                      <a:pt x="6875" y="4280"/>
                    </a:lnTo>
                    <a:lnTo>
                      <a:pt x="6850" y="4305"/>
                    </a:lnTo>
                    <a:lnTo>
                      <a:pt x="6821" y="4326"/>
                    </a:lnTo>
                    <a:lnTo>
                      <a:pt x="6795" y="4342"/>
                    </a:lnTo>
                    <a:lnTo>
                      <a:pt x="6762" y="4351"/>
                    </a:lnTo>
                    <a:lnTo>
                      <a:pt x="6733" y="4355"/>
                    </a:lnTo>
                    <a:lnTo>
                      <a:pt x="6703" y="4351"/>
                    </a:lnTo>
                    <a:lnTo>
                      <a:pt x="6670" y="4338"/>
                    </a:lnTo>
                    <a:lnTo>
                      <a:pt x="6615" y="4309"/>
                    </a:lnTo>
                    <a:lnTo>
                      <a:pt x="6558" y="4284"/>
                    </a:lnTo>
                    <a:lnTo>
                      <a:pt x="6495" y="4260"/>
                    </a:lnTo>
                    <a:lnTo>
                      <a:pt x="6427" y="4242"/>
                    </a:lnTo>
                    <a:lnTo>
                      <a:pt x="6361" y="4226"/>
                    </a:lnTo>
                    <a:lnTo>
                      <a:pt x="6294" y="4209"/>
                    </a:lnTo>
                    <a:lnTo>
                      <a:pt x="6231" y="4197"/>
                    </a:lnTo>
                    <a:lnTo>
                      <a:pt x="6173" y="4188"/>
                    </a:lnTo>
                    <a:lnTo>
                      <a:pt x="6118" y="4180"/>
                    </a:lnTo>
                    <a:lnTo>
                      <a:pt x="6073" y="4176"/>
                    </a:lnTo>
                    <a:lnTo>
                      <a:pt x="6022" y="4176"/>
                    </a:lnTo>
                    <a:lnTo>
                      <a:pt x="5963" y="4176"/>
                    </a:lnTo>
                    <a:lnTo>
                      <a:pt x="5893" y="4180"/>
                    </a:lnTo>
                    <a:lnTo>
                      <a:pt x="5814" y="4184"/>
                    </a:lnTo>
                    <a:lnTo>
                      <a:pt x="5730" y="4184"/>
                    </a:lnTo>
                    <a:lnTo>
                      <a:pt x="5642" y="4180"/>
                    </a:lnTo>
                    <a:lnTo>
                      <a:pt x="5550" y="4168"/>
                    </a:lnTo>
                    <a:lnTo>
                      <a:pt x="5458" y="4147"/>
                    </a:lnTo>
                    <a:lnTo>
                      <a:pt x="5366" y="4113"/>
                    </a:lnTo>
                    <a:lnTo>
                      <a:pt x="5278" y="4067"/>
                    </a:lnTo>
                    <a:lnTo>
                      <a:pt x="5229" y="4038"/>
                    </a:lnTo>
                    <a:lnTo>
                      <a:pt x="5186" y="4009"/>
                    </a:lnTo>
                    <a:lnTo>
                      <a:pt x="5145" y="3980"/>
                    </a:lnTo>
                    <a:lnTo>
                      <a:pt x="5103" y="3955"/>
                    </a:lnTo>
                    <a:lnTo>
                      <a:pt x="5057" y="3934"/>
                    </a:lnTo>
                    <a:lnTo>
                      <a:pt x="5007" y="3913"/>
                    </a:lnTo>
                    <a:lnTo>
                      <a:pt x="4953" y="3900"/>
                    </a:lnTo>
                    <a:lnTo>
                      <a:pt x="4890" y="3888"/>
                    </a:lnTo>
                    <a:lnTo>
                      <a:pt x="4814" y="3888"/>
                    </a:lnTo>
                    <a:lnTo>
                      <a:pt x="4727" y="3888"/>
                    </a:lnTo>
                    <a:lnTo>
                      <a:pt x="4677" y="3892"/>
                    </a:lnTo>
                    <a:lnTo>
                      <a:pt x="4635" y="3900"/>
                    </a:lnTo>
                    <a:lnTo>
                      <a:pt x="4597" y="3913"/>
                    </a:lnTo>
                    <a:lnTo>
                      <a:pt x="4564" y="3922"/>
                    </a:lnTo>
                    <a:lnTo>
                      <a:pt x="4534" y="3934"/>
                    </a:lnTo>
                    <a:lnTo>
                      <a:pt x="4505" y="3947"/>
                    </a:lnTo>
                    <a:lnTo>
                      <a:pt x="4476" y="3959"/>
                    </a:lnTo>
                    <a:lnTo>
                      <a:pt x="4447" y="3971"/>
                    </a:lnTo>
                    <a:lnTo>
                      <a:pt x="4418" y="3980"/>
                    </a:lnTo>
                    <a:lnTo>
                      <a:pt x="4385" y="3988"/>
                    </a:lnTo>
                    <a:lnTo>
                      <a:pt x="4346" y="3992"/>
                    </a:lnTo>
                    <a:lnTo>
                      <a:pt x="4301" y="3988"/>
                    </a:lnTo>
                    <a:lnTo>
                      <a:pt x="4250" y="3984"/>
                    </a:lnTo>
                    <a:lnTo>
                      <a:pt x="4201" y="3967"/>
                    </a:lnTo>
                    <a:lnTo>
                      <a:pt x="4146" y="3951"/>
                    </a:lnTo>
                    <a:lnTo>
                      <a:pt x="4092" y="3926"/>
                    </a:lnTo>
                    <a:lnTo>
                      <a:pt x="4037" y="3892"/>
                    </a:lnTo>
                    <a:lnTo>
                      <a:pt x="3983" y="3855"/>
                    </a:lnTo>
                    <a:lnTo>
                      <a:pt x="3933" y="3809"/>
                    </a:lnTo>
                    <a:lnTo>
                      <a:pt x="3891" y="3758"/>
                    </a:lnTo>
                    <a:lnTo>
                      <a:pt x="3874" y="3738"/>
                    </a:lnTo>
                    <a:lnTo>
                      <a:pt x="3862" y="3713"/>
                    </a:lnTo>
                    <a:lnTo>
                      <a:pt x="3849" y="3684"/>
                    </a:lnTo>
                    <a:lnTo>
                      <a:pt x="3841" y="3650"/>
                    </a:lnTo>
                    <a:lnTo>
                      <a:pt x="3833" y="3617"/>
                    </a:lnTo>
                    <a:lnTo>
                      <a:pt x="3833" y="3584"/>
                    </a:lnTo>
                    <a:lnTo>
                      <a:pt x="3833" y="3554"/>
                    </a:lnTo>
                    <a:lnTo>
                      <a:pt x="3841" y="3525"/>
                    </a:lnTo>
                    <a:lnTo>
                      <a:pt x="3858" y="3500"/>
                    </a:lnTo>
                    <a:lnTo>
                      <a:pt x="3882" y="3484"/>
                    </a:lnTo>
                    <a:lnTo>
                      <a:pt x="3878" y="3484"/>
                    </a:lnTo>
                    <a:lnTo>
                      <a:pt x="3862" y="3492"/>
                    </a:lnTo>
                    <a:lnTo>
                      <a:pt x="3845" y="3508"/>
                    </a:lnTo>
                    <a:lnTo>
                      <a:pt x="3824" y="3525"/>
                    </a:lnTo>
                    <a:lnTo>
                      <a:pt x="3808" y="3554"/>
                    </a:lnTo>
                    <a:lnTo>
                      <a:pt x="3795" y="3592"/>
                    </a:lnTo>
                    <a:lnTo>
                      <a:pt x="3786" y="3638"/>
                    </a:lnTo>
                    <a:lnTo>
                      <a:pt x="3795" y="3692"/>
                    </a:lnTo>
                    <a:lnTo>
                      <a:pt x="3812" y="3754"/>
                    </a:lnTo>
                    <a:lnTo>
                      <a:pt x="3849" y="3830"/>
                    </a:lnTo>
                    <a:lnTo>
                      <a:pt x="3895" y="3904"/>
                    </a:lnTo>
                    <a:lnTo>
                      <a:pt x="3937" y="3955"/>
                    </a:lnTo>
                    <a:lnTo>
                      <a:pt x="3978" y="3996"/>
                    </a:lnTo>
                    <a:lnTo>
                      <a:pt x="4013" y="4021"/>
                    </a:lnTo>
                    <a:lnTo>
                      <a:pt x="4046" y="4043"/>
                    </a:lnTo>
                    <a:lnTo>
                      <a:pt x="4070" y="4059"/>
                    </a:lnTo>
                    <a:lnTo>
                      <a:pt x="4096" y="4072"/>
                    </a:lnTo>
                    <a:lnTo>
                      <a:pt x="4113" y="4088"/>
                    </a:lnTo>
                    <a:lnTo>
                      <a:pt x="4121" y="4109"/>
                    </a:lnTo>
                    <a:lnTo>
                      <a:pt x="4129" y="4138"/>
                    </a:lnTo>
                    <a:lnTo>
                      <a:pt x="4125" y="4172"/>
                    </a:lnTo>
                    <a:lnTo>
                      <a:pt x="4121" y="4201"/>
                    </a:lnTo>
                    <a:lnTo>
                      <a:pt x="4113" y="4226"/>
                    </a:lnTo>
                    <a:lnTo>
                      <a:pt x="4104" y="4246"/>
                    </a:lnTo>
                    <a:lnTo>
                      <a:pt x="4087" y="4264"/>
                    </a:lnTo>
                    <a:lnTo>
                      <a:pt x="4070" y="4280"/>
                    </a:lnTo>
                    <a:lnTo>
                      <a:pt x="4050" y="4297"/>
                    </a:lnTo>
                    <a:lnTo>
                      <a:pt x="4029" y="4309"/>
                    </a:lnTo>
                    <a:lnTo>
                      <a:pt x="4004" y="4322"/>
                    </a:lnTo>
                    <a:lnTo>
                      <a:pt x="3983" y="4330"/>
                    </a:lnTo>
                    <a:lnTo>
                      <a:pt x="3954" y="4342"/>
                    </a:lnTo>
                    <a:lnTo>
                      <a:pt x="3929" y="4355"/>
                    </a:lnTo>
                    <a:lnTo>
                      <a:pt x="3899" y="4367"/>
                    </a:lnTo>
                    <a:lnTo>
                      <a:pt x="3866" y="4381"/>
                    </a:lnTo>
                    <a:lnTo>
                      <a:pt x="3837" y="4389"/>
                    </a:lnTo>
                    <a:lnTo>
                      <a:pt x="3803" y="4397"/>
                    </a:lnTo>
                    <a:lnTo>
                      <a:pt x="3770" y="4405"/>
                    </a:lnTo>
                    <a:lnTo>
                      <a:pt x="3737" y="4414"/>
                    </a:lnTo>
                    <a:lnTo>
                      <a:pt x="3703" y="4418"/>
                    </a:lnTo>
                    <a:lnTo>
                      <a:pt x="3669" y="4422"/>
                    </a:lnTo>
                    <a:lnTo>
                      <a:pt x="3624" y="4426"/>
                    </a:lnTo>
                    <a:lnTo>
                      <a:pt x="3578" y="4426"/>
                    </a:lnTo>
                    <a:lnTo>
                      <a:pt x="3540" y="4430"/>
                    </a:lnTo>
                    <a:lnTo>
                      <a:pt x="3502" y="4430"/>
                    </a:lnTo>
                    <a:lnTo>
                      <a:pt x="3469" y="4426"/>
                    </a:lnTo>
                    <a:lnTo>
                      <a:pt x="3436" y="4426"/>
                    </a:lnTo>
                    <a:lnTo>
                      <a:pt x="3406" y="4418"/>
                    </a:lnTo>
                    <a:lnTo>
                      <a:pt x="3381" y="4414"/>
                    </a:lnTo>
                    <a:lnTo>
                      <a:pt x="3361" y="4401"/>
                    </a:lnTo>
                    <a:lnTo>
                      <a:pt x="3340" y="4389"/>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19" name="Freeform 95"/>
              <p:cNvSpPr>
                <a:spLocks/>
              </p:cNvSpPr>
              <p:nvPr/>
            </p:nvSpPr>
            <p:spPr bwMode="auto">
              <a:xfrm>
                <a:off x="1609" y="1784"/>
                <a:ext cx="219" cy="217"/>
              </a:xfrm>
              <a:custGeom>
                <a:avLst/>
                <a:gdLst>
                  <a:gd name="T0" fmla="*/ 3214 w 7005"/>
                  <a:gd name="T1" fmla="*/ 3734 h 6949"/>
                  <a:gd name="T2" fmla="*/ 2993 w 7005"/>
                  <a:gd name="T3" fmla="*/ 2970 h 6949"/>
                  <a:gd name="T4" fmla="*/ 3645 w 7005"/>
                  <a:gd name="T5" fmla="*/ 2007 h 6949"/>
                  <a:gd name="T6" fmla="*/ 3824 w 7005"/>
                  <a:gd name="T7" fmla="*/ 1657 h 6949"/>
                  <a:gd name="T8" fmla="*/ 3908 w 7005"/>
                  <a:gd name="T9" fmla="*/ 1636 h 6949"/>
                  <a:gd name="T10" fmla="*/ 3737 w 7005"/>
                  <a:gd name="T11" fmla="*/ 1143 h 6949"/>
                  <a:gd name="T12" fmla="*/ 4271 w 7005"/>
                  <a:gd name="T13" fmla="*/ 1022 h 6949"/>
                  <a:gd name="T14" fmla="*/ 3590 w 7005"/>
                  <a:gd name="T15" fmla="*/ 934 h 6949"/>
                  <a:gd name="T16" fmla="*/ 3620 w 7005"/>
                  <a:gd name="T17" fmla="*/ 4 h 6949"/>
                  <a:gd name="T18" fmla="*/ 3365 w 7005"/>
                  <a:gd name="T19" fmla="*/ 839 h 6949"/>
                  <a:gd name="T20" fmla="*/ 3340 w 7005"/>
                  <a:gd name="T21" fmla="*/ 897 h 6949"/>
                  <a:gd name="T22" fmla="*/ 3586 w 7005"/>
                  <a:gd name="T23" fmla="*/ 1706 h 6949"/>
                  <a:gd name="T24" fmla="*/ 2872 w 7005"/>
                  <a:gd name="T25" fmla="*/ 2558 h 6949"/>
                  <a:gd name="T26" fmla="*/ 3085 w 7005"/>
                  <a:gd name="T27" fmla="*/ 3721 h 6949"/>
                  <a:gd name="T28" fmla="*/ 2880 w 7005"/>
                  <a:gd name="T29" fmla="*/ 4592 h 6949"/>
                  <a:gd name="T30" fmla="*/ 1931 w 7005"/>
                  <a:gd name="T31" fmla="*/ 4709 h 6949"/>
                  <a:gd name="T32" fmla="*/ 2290 w 7005"/>
                  <a:gd name="T33" fmla="*/ 4510 h 6949"/>
                  <a:gd name="T34" fmla="*/ 1797 w 7005"/>
                  <a:gd name="T35" fmla="*/ 3125 h 6949"/>
                  <a:gd name="T36" fmla="*/ 2220 w 7005"/>
                  <a:gd name="T37" fmla="*/ 1882 h 6949"/>
                  <a:gd name="T38" fmla="*/ 2600 w 7005"/>
                  <a:gd name="T39" fmla="*/ 977 h 6949"/>
                  <a:gd name="T40" fmla="*/ 2094 w 7005"/>
                  <a:gd name="T41" fmla="*/ 268 h 6949"/>
                  <a:gd name="T42" fmla="*/ 1095 w 7005"/>
                  <a:gd name="T43" fmla="*/ 588 h 6949"/>
                  <a:gd name="T44" fmla="*/ 1367 w 7005"/>
                  <a:gd name="T45" fmla="*/ 997 h 6949"/>
                  <a:gd name="T46" fmla="*/ 1233 w 7005"/>
                  <a:gd name="T47" fmla="*/ 856 h 6949"/>
                  <a:gd name="T48" fmla="*/ 1421 w 7005"/>
                  <a:gd name="T49" fmla="*/ 455 h 6949"/>
                  <a:gd name="T50" fmla="*/ 1906 w 7005"/>
                  <a:gd name="T51" fmla="*/ 559 h 6949"/>
                  <a:gd name="T52" fmla="*/ 1936 w 7005"/>
                  <a:gd name="T53" fmla="*/ 647 h 6949"/>
                  <a:gd name="T54" fmla="*/ 2316 w 7005"/>
                  <a:gd name="T55" fmla="*/ 309 h 6949"/>
                  <a:gd name="T56" fmla="*/ 2537 w 7005"/>
                  <a:gd name="T57" fmla="*/ 1135 h 6949"/>
                  <a:gd name="T58" fmla="*/ 1969 w 7005"/>
                  <a:gd name="T59" fmla="*/ 1452 h 6949"/>
                  <a:gd name="T60" fmla="*/ 2018 w 7005"/>
                  <a:gd name="T61" fmla="*/ 1999 h 6949"/>
                  <a:gd name="T62" fmla="*/ 1120 w 7005"/>
                  <a:gd name="T63" fmla="*/ 1794 h 6949"/>
                  <a:gd name="T64" fmla="*/ 1321 w 7005"/>
                  <a:gd name="T65" fmla="*/ 2003 h 6949"/>
                  <a:gd name="T66" fmla="*/ 1492 w 7005"/>
                  <a:gd name="T67" fmla="*/ 2554 h 6949"/>
                  <a:gd name="T68" fmla="*/ 1358 w 7005"/>
                  <a:gd name="T69" fmla="*/ 3008 h 6949"/>
                  <a:gd name="T70" fmla="*/ 1642 w 7005"/>
                  <a:gd name="T71" fmla="*/ 3900 h 6949"/>
                  <a:gd name="T72" fmla="*/ 372 w 7005"/>
                  <a:gd name="T73" fmla="*/ 5060 h 6949"/>
                  <a:gd name="T74" fmla="*/ 1530 w 7005"/>
                  <a:gd name="T75" fmla="*/ 4818 h 6949"/>
                  <a:gd name="T76" fmla="*/ 1454 w 7005"/>
                  <a:gd name="T77" fmla="*/ 5827 h 6949"/>
                  <a:gd name="T78" fmla="*/ 1057 w 7005"/>
                  <a:gd name="T79" fmla="*/ 5385 h 6949"/>
                  <a:gd name="T80" fmla="*/ 8 w 7005"/>
                  <a:gd name="T81" fmla="*/ 5811 h 6949"/>
                  <a:gd name="T82" fmla="*/ 1317 w 7005"/>
                  <a:gd name="T83" fmla="*/ 6087 h 6949"/>
                  <a:gd name="T84" fmla="*/ 1304 w 7005"/>
                  <a:gd name="T85" fmla="*/ 6791 h 6949"/>
                  <a:gd name="T86" fmla="*/ 1429 w 7005"/>
                  <a:gd name="T87" fmla="*/ 6345 h 6949"/>
                  <a:gd name="T88" fmla="*/ 1822 w 7005"/>
                  <a:gd name="T89" fmla="*/ 5506 h 6949"/>
                  <a:gd name="T90" fmla="*/ 2650 w 7005"/>
                  <a:gd name="T91" fmla="*/ 4785 h 6949"/>
                  <a:gd name="T92" fmla="*/ 3528 w 7005"/>
                  <a:gd name="T93" fmla="*/ 5110 h 6949"/>
                  <a:gd name="T94" fmla="*/ 3741 w 7005"/>
                  <a:gd name="T95" fmla="*/ 5239 h 6949"/>
                  <a:gd name="T96" fmla="*/ 3812 w 7005"/>
                  <a:gd name="T97" fmla="*/ 4588 h 6949"/>
                  <a:gd name="T98" fmla="*/ 4430 w 7005"/>
                  <a:gd name="T99" fmla="*/ 4100 h 6949"/>
                  <a:gd name="T100" fmla="*/ 5074 w 7005"/>
                  <a:gd name="T101" fmla="*/ 4197 h 6949"/>
                  <a:gd name="T102" fmla="*/ 4923 w 7005"/>
                  <a:gd name="T103" fmla="*/ 5047 h 6949"/>
                  <a:gd name="T104" fmla="*/ 5195 w 7005"/>
                  <a:gd name="T105" fmla="*/ 4205 h 6949"/>
                  <a:gd name="T106" fmla="*/ 5834 w 7005"/>
                  <a:gd name="T107" fmla="*/ 4342 h 6949"/>
                  <a:gd name="T108" fmla="*/ 6169 w 7005"/>
                  <a:gd name="T109" fmla="*/ 4610 h 6949"/>
                  <a:gd name="T110" fmla="*/ 6515 w 7005"/>
                  <a:gd name="T111" fmla="*/ 4372 h 6949"/>
                  <a:gd name="T112" fmla="*/ 6833 w 7005"/>
                  <a:gd name="T113" fmla="*/ 3713 h 6949"/>
                  <a:gd name="T114" fmla="*/ 6615 w 7005"/>
                  <a:gd name="T115" fmla="*/ 4309 h 6949"/>
                  <a:gd name="T116" fmla="*/ 5186 w 7005"/>
                  <a:gd name="T117" fmla="*/ 4009 h 6949"/>
                  <a:gd name="T118" fmla="*/ 4250 w 7005"/>
                  <a:gd name="T119" fmla="*/ 3984 h 6949"/>
                  <a:gd name="T120" fmla="*/ 3824 w 7005"/>
                  <a:gd name="T121" fmla="*/ 3525 h 6949"/>
                  <a:gd name="T122" fmla="*/ 4087 w 7005"/>
                  <a:gd name="T123" fmla="*/ 4264 h 6949"/>
                  <a:gd name="T124" fmla="*/ 3436 w 7005"/>
                  <a:gd name="T125" fmla="*/ 4426 h 6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05" h="6949">
                    <a:moveTo>
                      <a:pt x="3340" y="4389"/>
                    </a:moveTo>
                    <a:lnTo>
                      <a:pt x="3306" y="4355"/>
                    </a:lnTo>
                    <a:lnTo>
                      <a:pt x="3269" y="4309"/>
                    </a:lnTo>
                    <a:lnTo>
                      <a:pt x="3234" y="4255"/>
                    </a:lnTo>
                    <a:lnTo>
                      <a:pt x="3197" y="4197"/>
                    </a:lnTo>
                    <a:lnTo>
                      <a:pt x="3164" y="4129"/>
                    </a:lnTo>
                    <a:lnTo>
                      <a:pt x="3134" y="4067"/>
                    </a:lnTo>
                    <a:lnTo>
                      <a:pt x="3109" y="4004"/>
                    </a:lnTo>
                    <a:lnTo>
                      <a:pt x="3093" y="3951"/>
                    </a:lnTo>
                    <a:lnTo>
                      <a:pt x="3080" y="3904"/>
                    </a:lnTo>
                    <a:lnTo>
                      <a:pt x="3080" y="3875"/>
                    </a:lnTo>
                    <a:lnTo>
                      <a:pt x="3085" y="3850"/>
                    </a:lnTo>
                    <a:lnTo>
                      <a:pt x="3089" y="3834"/>
                    </a:lnTo>
                    <a:lnTo>
                      <a:pt x="3101" y="3817"/>
                    </a:lnTo>
                    <a:lnTo>
                      <a:pt x="3114" y="3805"/>
                    </a:lnTo>
                    <a:lnTo>
                      <a:pt x="3126" y="3792"/>
                    </a:lnTo>
                    <a:lnTo>
                      <a:pt x="3142" y="3779"/>
                    </a:lnTo>
                    <a:lnTo>
                      <a:pt x="3160" y="3771"/>
                    </a:lnTo>
                    <a:lnTo>
                      <a:pt x="3177" y="3758"/>
                    </a:lnTo>
                    <a:lnTo>
                      <a:pt x="3197" y="3746"/>
                    </a:lnTo>
                    <a:lnTo>
                      <a:pt x="3214" y="3734"/>
                    </a:lnTo>
                    <a:lnTo>
                      <a:pt x="3218" y="3725"/>
                    </a:lnTo>
                    <a:lnTo>
                      <a:pt x="3226" y="3721"/>
                    </a:lnTo>
                    <a:lnTo>
                      <a:pt x="3234" y="3709"/>
                    </a:lnTo>
                    <a:lnTo>
                      <a:pt x="3244" y="3692"/>
                    </a:lnTo>
                    <a:lnTo>
                      <a:pt x="3252" y="3671"/>
                    </a:lnTo>
                    <a:lnTo>
                      <a:pt x="3260" y="3646"/>
                    </a:lnTo>
                    <a:lnTo>
                      <a:pt x="3273" y="3617"/>
                    </a:lnTo>
                    <a:lnTo>
                      <a:pt x="3281" y="3584"/>
                    </a:lnTo>
                    <a:lnTo>
                      <a:pt x="3285" y="3546"/>
                    </a:lnTo>
                    <a:lnTo>
                      <a:pt x="3289" y="3504"/>
                    </a:lnTo>
                    <a:lnTo>
                      <a:pt x="3281" y="3463"/>
                    </a:lnTo>
                    <a:lnTo>
                      <a:pt x="3269" y="3421"/>
                    </a:lnTo>
                    <a:lnTo>
                      <a:pt x="3248" y="3379"/>
                    </a:lnTo>
                    <a:lnTo>
                      <a:pt x="3218" y="3333"/>
                    </a:lnTo>
                    <a:lnTo>
                      <a:pt x="3189" y="3287"/>
                    </a:lnTo>
                    <a:lnTo>
                      <a:pt x="3156" y="3242"/>
                    </a:lnTo>
                    <a:lnTo>
                      <a:pt x="3122" y="3191"/>
                    </a:lnTo>
                    <a:lnTo>
                      <a:pt x="3085" y="3137"/>
                    </a:lnTo>
                    <a:lnTo>
                      <a:pt x="3046" y="3083"/>
                    </a:lnTo>
                    <a:lnTo>
                      <a:pt x="3017" y="3029"/>
                    </a:lnTo>
                    <a:lnTo>
                      <a:pt x="2993" y="2970"/>
                    </a:lnTo>
                    <a:lnTo>
                      <a:pt x="2976" y="2912"/>
                    </a:lnTo>
                    <a:lnTo>
                      <a:pt x="2964" y="2853"/>
                    </a:lnTo>
                    <a:lnTo>
                      <a:pt x="2954" y="2791"/>
                    </a:lnTo>
                    <a:lnTo>
                      <a:pt x="2954" y="2732"/>
                    </a:lnTo>
                    <a:lnTo>
                      <a:pt x="2964" y="2679"/>
                    </a:lnTo>
                    <a:lnTo>
                      <a:pt x="2976" y="2628"/>
                    </a:lnTo>
                    <a:lnTo>
                      <a:pt x="2997" y="2582"/>
                    </a:lnTo>
                    <a:lnTo>
                      <a:pt x="3026" y="2540"/>
                    </a:lnTo>
                    <a:lnTo>
                      <a:pt x="3080" y="2491"/>
                    </a:lnTo>
                    <a:lnTo>
                      <a:pt x="3130" y="2445"/>
                    </a:lnTo>
                    <a:lnTo>
                      <a:pt x="3185" y="2403"/>
                    </a:lnTo>
                    <a:lnTo>
                      <a:pt x="3239" y="2365"/>
                    </a:lnTo>
                    <a:lnTo>
                      <a:pt x="3293" y="2328"/>
                    </a:lnTo>
                    <a:lnTo>
                      <a:pt x="3352" y="2294"/>
                    </a:lnTo>
                    <a:lnTo>
                      <a:pt x="3406" y="2257"/>
                    </a:lnTo>
                    <a:lnTo>
                      <a:pt x="3457" y="2220"/>
                    </a:lnTo>
                    <a:lnTo>
                      <a:pt x="3510" y="2173"/>
                    </a:lnTo>
                    <a:lnTo>
                      <a:pt x="3561" y="2124"/>
                    </a:lnTo>
                    <a:lnTo>
                      <a:pt x="3594" y="2086"/>
                    </a:lnTo>
                    <a:lnTo>
                      <a:pt x="3624" y="2048"/>
                    </a:lnTo>
                    <a:lnTo>
                      <a:pt x="3645" y="2007"/>
                    </a:lnTo>
                    <a:lnTo>
                      <a:pt x="3661" y="1965"/>
                    </a:lnTo>
                    <a:lnTo>
                      <a:pt x="3678" y="1919"/>
                    </a:lnTo>
                    <a:lnTo>
                      <a:pt x="3686" y="1878"/>
                    </a:lnTo>
                    <a:lnTo>
                      <a:pt x="3690" y="1835"/>
                    </a:lnTo>
                    <a:lnTo>
                      <a:pt x="3690" y="1794"/>
                    </a:lnTo>
                    <a:lnTo>
                      <a:pt x="3690" y="1757"/>
                    </a:lnTo>
                    <a:lnTo>
                      <a:pt x="3682" y="1719"/>
                    </a:lnTo>
                    <a:lnTo>
                      <a:pt x="3682" y="1706"/>
                    </a:lnTo>
                    <a:lnTo>
                      <a:pt x="3682" y="1694"/>
                    </a:lnTo>
                    <a:lnTo>
                      <a:pt x="3682" y="1681"/>
                    </a:lnTo>
                    <a:lnTo>
                      <a:pt x="3686" y="1673"/>
                    </a:lnTo>
                    <a:lnTo>
                      <a:pt x="3690" y="1665"/>
                    </a:lnTo>
                    <a:lnTo>
                      <a:pt x="3698" y="1661"/>
                    </a:lnTo>
                    <a:lnTo>
                      <a:pt x="3707" y="1652"/>
                    </a:lnTo>
                    <a:lnTo>
                      <a:pt x="3720" y="1648"/>
                    </a:lnTo>
                    <a:lnTo>
                      <a:pt x="3732" y="1648"/>
                    </a:lnTo>
                    <a:lnTo>
                      <a:pt x="3745" y="1648"/>
                    </a:lnTo>
                    <a:lnTo>
                      <a:pt x="3766" y="1648"/>
                    </a:lnTo>
                    <a:lnTo>
                      <a:pt x="3782" y="1648"/>
                    </a:lnTo>
                    <a:lnTo>
                      <a:pt x="3803" y="1652"/>
                    </a:lnTo>
                    <a:lnTo>
                      <a:pt x="3824" y="1657"/>
                    </a:lnTo>
                    <a:lnTo>
                      <a:pt x="3845" y="1665"/>
                    </a:lnTo>
                    <a:lnTo>
                      <a:pt x="3866" y="1673"/>
                    </a:lnTo>
                    <a:lnTo>
                      <a:pt x="3886" y="1686"/>
                    </a:lnTo>
                    <a:lnTo>
                      <a:pt x="3908" y="1698"/>
                    </a:lnTo>
                    <a:lnTo>
                      <a:pt x="3929" y="1714"/>
                    </a:lnTo>
                    <a:lnTo>
                      <a:pt x="3949" y="1731"/>
                    </a:lnTo>
                    <a:lnTo>
                      <a:pt x="3970" y="1753"/>
                    </a:lnTo>
                    <a:lnTo>
                      <a:pt x="3996" y="1777"/>
                    </a:lnTo>
                    <a:lnTo>
                      <a:pt x="4017" y="1806"/>
                    </a:lnTo>
                    <a:lnTo>
                      <a:pt x="4037" y="1835"/>
                    </a:lnTo>
                    <a:lnTo>
                      <a:pt x="4054" y="1865"/>
                    </a:lnTo>
                    <a:lnTo>
                      <a:pt x="4070" y="1894"/>
                    </a:lnTo>
                    <a:lnTo>
                      <a:pt x="4087" y="1919"/>
                    </a:lnTo>
                    <a:lnTo>
                      <a:pt x="4096" y="1936"/>
                    </a:lnTo>
                    <a:lnTo>
                      <a:pt x="4104" y="1948"/>
                    </a:lnTo>
                    <a:lnTo>
                      <a:pt x="4109" y="1952"/>
                    </a:lnTo>
                    <a:lnTo>
                      <a:pt x="4087" y="1856"/>
                    </a:lnTo>
                    <a:lnTo>
                      <a:pt x="4054" y="1782"/>
                    </a:lnTo>
                    <a:lnTo>
                      <a:pt x="4013" y="1723"/>
                    </a:lnTo>
                    <a:lnTo>
                      <a:pt x="3962" y="1677"/>
                    </a:lnTo>
                    <a:lnTo>
                      <a:pt x="3908" y="1636"/>
                    </a:lnTo>
                    <a:lnTo>
                      <a:pt x="3849" y="1598"/>
                    </a:lnTo>
                    <a:lnTo>
                      <a:pt x="3786" y="1560"/>
                    </a:lnTo>
                    <a:lnTo>
                      <a:pt x="3724" y="1510"/>
                    </a:lnTo>
                    <a:lnTo>
                      <a:pt x="3665" y="1452"/>
                    </a:lnTo>
                    <a:lnTo>
                      <a:pt x="3606" y="1377"/>
                    </a:lnTo>
                    <a:lnTo>
                      <a:pt x="3602" y="1368"/>
                    </a:lnTo>
                    <a:lnTo>
                      <a:pt x="3598" y="1356"/>
                    </a:lnTo>
                    <a:lnTo>
                      <a:pt x="3594" y="1339"/>
                    </a:lnTo>
                    <a:lnTo>
                      <a:pt x="3590" y="1327"/>
                    </a:lnTo>
                    <a:lnTo>
                      <a:pt x="3586" y="1306"/>
                    </a:lnTo>
                    <a:lnTo>
                      <a:pt x="3586" y="1290"/>
                    </a:lnTo>
                    <a:lnTo>
                      <a:pt x="3590" y="1272"/>
                    </a:lnTo>
                    <a:lnTo>
                      <a:pt x="3590" y="1251"/>
                    </a:lnTo>
                    <a:lnTo>
                      <a:pt x="3598" y="1235"/>
                    </a:lnTo>
                    <a:lnTo>
                      <a:pt x="3606" y="1218"/>
                    </a:lnTo>
                    <a:lnTo>
                      <a:pt x="3620" y="1198"/>
                    </a:lnTo>
                    <a:lnTo>
                      <a:pt x="3641" y="1177"/>
                    </a:lnTo>
                    <a:lnTo>
                      <a:pt x="3661" y="1164"/>
                    </a:lnTo>
                    <a:lnTo>
                      <a:pt x="3686" y="1155"/>
                    </a:lnTo>
                    <a:lnTo>
                      <a:pt x="3711" y="1147"/>
                    </a:lnTo>
                    <a:lnTo>
                      <a:pt x="3737" y="1143"/>
                    </a:lnTo>
                    <a:lnTo>
                      <a:pt x="3766" y="1139"/>
                    </a:lnTo>
                    <a:lnTo>
                      <a:pt x="3795" y="1135"/>
                    </a:lnTo>
                    <a:lnTo>
                      <a:pt x="3829" y="1131"/>
                    </a:lnTo>
                    <a:lnTo>
                      <a:pt x="3862" y="1126"/>
                    </a:lnTo>
                    <a:lnTo>
                      <a:pt x="3933" y="1118"/>
                    </a:lnTo>
                    <a:lnTo>
                      <a:pt x="4004" y="1106"/>
                    </a:lnTo>
                    <a:lnTo>
                      <a:pt x="4075" y="1093"/>
                    </a:lnTo>
                    <a:lnTo>
                      <a:pt x="4150" y="1077"/>
                    </a:lnTo>
                    <a:lnTo>
                      <a:pt x="4221" y="1064"/>
                    </a:lnTo>
                    <a:lnTo>
                      <a:pt x="4293" y="1055"/>
                    </a:lnTo>
                    <a:lnTo>
                      <a:pt x="4367" y="1047"/>
                    </a:lnTo>
                    <a:lnTo>
                      <a:pt x="4438" y="1047"/>
                    </a:lnTo>
                    <a:lnTo>
                      <a:pt x="4510" y="1051"/>
                    </a:lnTo>
                    <a:lnTo>
                      <a:pt x="4581" y="1064"/>
                    </a:lnTo>
                    <a:lnTo>
                      <a:pt x="4573" y="1060"/>
                    </a:lnTo>
                    <a:lnTo>
                      <a:pt x="4547" y="1055"/>
                    </a:lnTo>
                    <a:lnTo>
                      <a:pt x="4510" y="1047"/>
                    </a:lnTo>
                    <a:lnTo>
                      <a:pt x="4459" y="1039"/>
                    </a:lnTo>
                    <a:lnTo>
                      <a:pt x="4401" y="1030"/>
                    </a:lnTo>
                    <a:lnTo>
                      <a:pt x="4338" y="1026"/>
                    </a:lnTo>
                    <a:lnTo>
                      <a:pt x="4271" y="1022"/>
                    </a:lnTo>
                    <a:lnTo>
                      <a:pt x="4201" y="1022"/>
                    </a:lnTo>
                    <a:lnTo>
                      <a:pt x="4138" y="1026"/>
                    </a:lnTo>
                    <a:lnTo>
                      <a:pt x="4075" y="1034"/>
                    </a:lnTo>
                    <a:lnTo>
                      <a:pt x="4017" y="1047"/>
                    </a:lnTo>
                    <a:lnTo>
                      <a:pt x="3958" y="1055"/>
                    </a:lnTo>
                    <a:lnTo>
                      <a:pt x="3899" y="1060"/>
                    </a:lnTo>
                    <a:lnTo>
                      <a:pt x="3841" y="1064"/>
                    </a:lnTo>
                    <a:lnTo>
                      <a:pt x="3790" y="1064"/>
                    </a:lnTo>
                    <a:lnTo>
                      <a:pt x="3745" y="1060"/>
                    </a:lnTo>
                    <a:lnTo>
                      <a:pt x="3707" y="1060"/>
                    </a:lnTo>
                    <a:lnTo>
                      <a:pt x="3678" y="1055"/>
                    </a:lnTo>
                    <a:lnTo>
                      <a:pt x="3657" y="1051"/>
                    </a:lnTo>
                    <a:lnTo>
                      <a:pt x="3653" y="1051"/>
                    </a:lnTo>
                    <a:lnTo>
                      <a:pt x="3636" y="1043"/>
                    </a:lnTo>
                    <a:lnTo>
                      <a:pt x="3620" y="1030"/>
                    </a:lnTo>
                    <a:lnTo>
                      <a:pt x="3606" y="1018"/>
                    </a:lnTo>
                    <a:lnTo>
                      <a:pt x="3598" y="1006"/>
                    </a:lnTo>
                    <a:lnTo>
                      <a:pt x="3590" y="989"/>
                    </a:lnTo>
                    <a:lnTo>
                      <a:pt x="3586" y="972"/>
                    </a:lnTo>
                    <a:lnTo>
                      <a:pt x="3586" y="952"/>
                    </a:lnTo>
                    <a:lnTo>
                      <a:pt x="3590" y="934"/>
                    </a:lnTo>
                    <a:lnTo>
                      <a:pt x="3594" y="914"/>
                    </a:lnTo>
                    <a:lnTo>
                      <a:pt x="3606" y="889"/>
                    </a:lnTo>
                    <a:lnTo>
                      <a:pt x="3615" y="868"/>
                    </a:lnTo>
                    <a:lnTo>
                      <a:pt x="3624" y="847"/>
                    </a:lnTo>
                    <a:lnTo>
                      <a:pt x="3628" y="826"/>
                    </a:lnTo>
                    <a:lnTo>
                      <a:pt x="3632" y="809"/>
                    </a:lnTo>
                    <a:lnTo>
                      <a:pt x="3632" y="789"/>
                    </a:lnTo>
                    <a:lnTo>
                      <a:pt x="3632" y="776"/>
                    </a:lnTo>
                    <a:lnTo>
                      <a:pt x="3632" y="764"/>
                    </a:lnTo>
                    <a:lnTo>
                      <a:pt x="3632" y="751"/>
                    </a:lnTo>
                    <a:lnTo>
                      <a:pt x="3632" y="747"/>
                    </a:lnTo>
                    <a:lnTo>
                      <a:pt x="3632" y="743"/>
                    </a:lnTo>
                    <a:lnTo>
                      <a:pt x="3553" y="600"/>
                    </a:lnTo>
                    <a:lnTo>
                      <a:pt x="3510" y="475"/>
                    </a:lnTo>
                    <a:lnTo>
                      <a:pt x="3490" y="363"/>
                    </a:lnTo>
                    <a:lnTo>
                      <a:pt x="3494" y="268"/>
                    </a:lnTo>
                    <a:lnTo>
                      <a:pt x="3510" y="184"/>
                    </a:lnTo>
                    <a:lnTo>
                      <a:pt x="3536" y="117"/>
                    </a:lnTo>
                    <a:lnTo>
                      <a:pt x="3569" y="67"/>
                    </a:lnTo>
                    <a:lnTo>
                      <a:pt x="3594" y="29"/>
                    </a:lnTo>
                    <a:lnTo>
                      <a:pt x="3620" y="4"/>
                    </a:lnTo>
                    <a:lnTo>
                      <a:pt x="3628" y="0"/>
                    </a:lnTo>
                    <a:lnTo>
                      <a:pt x="3532" y="76"/>
                    </a:lnTo>
                    <a:lnTo>
                      <a:pt x="3473" y="159"/>
                    </a:lnTo>
                    <a:lnTo>
                      <a:pt x="3440" y="242"/>
                    </a:lnTo>
                    <a:lnTo>
                      <a:pt x="3427" y="326"/>
                    </a:lnTo>
                    <a:lnTo>
                      <a:pt x="3436" y="409"/>
                    </a:lnTo>
                    <a:lnTo>
                      <a:pt x="3452" y="484"/>
                    </a:lnTo>
                    <a:lnTo>
                      <a:pt x="3473" y="559"/>
                    </a:lnTo>
                    <a:lnTo>
                      <a:pt x="3498" y="622"/>
                    </a:lnTo>
                    <a:lnTo>
                      <a:pt x="3514" y="676"/>
                    </a:lnTo>
                    <a:lnTo>
                      <a:pt x="3523" y="718"/>
                    </a:lnTo>
                    <a:lnTo>
                      <a:pt x="3519" y="751"/>
                    </a:lnTo>
                    <a:lnTo>
                      <a:pt x="3514" y="784"/>
                    </a:lnTo>
                    <a:lnTo>
                      <a:pt x="3502" y="813"/>
                    </a:lnTo>
                    <a:lnTo>
                      <a:pt x="3490" y="843"/>
                    </a:lnTo>
                    <a:lnTo>
                      <a:pt x="3473" y="864"/>
                    </a:lnTo>
                    <a:lnTo>
                      <a:pt x="3457" y="876"/>
                    </a:lnTo>
                    <a:lnTo>
                      <a:pt x="3436" y="881"/>
                    </a:lnTo>
                    <a:lnTo>
                      <a:pt x="3414" y="881"/>
                    </a:lnTo>
                    <a:lnTo>
                      <a:pt x="3389" y="864"/>
                    </a:lnTo>
                    <a:lnTo>
                      <a:pt x="3365" y="839"/>
                    </a:lnTo>
                    <a:lnTo>
                      <a:pt x="3318" y="789"/>
                    </a:lnTo>
                    <a:lnTo>
                      <a:pt x="3264" y="747"/>
                    </a:lnTo>
                    <a:lnTo>
                      <a:pt x="3206" y="718"/>
                    </a:lnTo>
                    <a:lnTo>
                      <a:pt x="3147" y="692"/>
                    </a:lnTo>
                    <a:lnTo>
                      <a:pt x="3093" y="672"/>
                    </a:lnTo>
                    <a:lnTo>
                      <a:pt x="3038" y="659"/>
                    </a:lnTo>
                    <a:lnTo>
                      <a:pt x="2993" y="651"/>
                    </a:lnTo>
                    <a:lnTo>
                      <a:pt x="2959" y="647"/>
                    </a:lnTo>
                    <a:lnTo>
                      <a:pt x="2934" y="647"/>
                    </a:lnTo>
                    <a:lnTo>
                      <a:pt x="2925" y="647"/>
                    </a:lnTo>
                    <a:lnTo>
                      <a:pt x="2964" y="651"/>
                    </a:lnTo>
                    <a:lnTo>
                      <a:pt x="3001" y="659"/>
                    </a:lnTo>
                    <a:lnTo>
                      <a:pt x="3038" y="672"/>
                    </a:lnTo>
                    <a:lnTo>
                      <a:pt x="3076" y="692"/>
                    </a:lnTo>
                    <a:lnTo>
                      <a:pt x="3114" y="713"/>
                    </a:lnTo>
                    <a:lnTo>
                      <a:pt x="3152" y="735"/>
                    </a:lnTo>
                    <a:lnTo>
                      <a:pt x="3189" y="764"/>
                    </a:lnTo>
                    <a:lnTo>
                      <a:pt x="3230" y="793"/>
                    </a:lnTo>
                    <a:lnTo>
                      <a:pt x="3269" y="831"/>
                    </a:lnTo>
                    <a:lnTo>
                      <a:pt x="3306" y="864"/>
                    </a:lnTo>
                    <a:lnTo>
                      <a:pt x="3340" y="897"/>
                    </a:lnTo>
                    <a:lnTo>
                      <a:pt x="3369" y="926"/>
                    </a:lnTo>
                    <a:lnTo>
                      <a:pt x="3394" y="952"/>
                    </a:lnTo>
                    <a:lnTo>
                      <a:pt x="3414" y="977"/>
                    </a:lnTo>
                    <a:lnTo>
                      <a:pt x="3432" y="1001"/>
                    </a:lnTo>
                    <a:lnTo>
                      <a:pt x="3440" y="1030"/>
                    </a:lnTo>
                    <a:lnTo>
                      <a:pt x="3448" y="1055"/>
                    </a:lnTo>
                    <a:lnTo>
                      <a:pt x="3452" y="1085"/>
                    </a:lnTo>
                    <a:lnTo>
                      <a:pt x="3452" y="1118"/>
                    </a:lnTo>
                    <a:lnTo>
                      <a:pt x="3448" y="1155"/>
                    </a:lnTo>
                    <a:lnTo>
                      <a:pt x="3444" y="1210"/>
                    </a:lnTo>
                    <a:lnTo>
                      <a:pt x="3444" y="1247"/>
                    </a:lnTo>
                    <a:lnTo>
                      <a:pt x="3448" y="1280"/>
                    </a:lnTo>
                    <a:lnTo>
                      <a:pt x="3457" y="1306"/>
                    </a:lnTo>
                    <a:lnTo>
                      <a:pt x="3469" y="1327"/>
                    </a:lnTo>
                    <a:lnTo>
                      <a:pt x="3481" y="1348"/>
                    </a:lnTo>
                    <a:lnTo>
                      <a:pt x="3498" y="1364"/>
                    </a:lnTo>
                    <a:lnTo>
                      <a:pt x="3510" y="1389"/>
                    </a:lnTo>
                    <a:lnTo>
                      <a:pt x="3523" y="1415"/>
                    </a:lnTo>
                    <a:lnTo>
                      <a:pt x="3536" y="1448"/>
                    </a:lnTo>
                    <a:lnTo>
                      <a:pt x="3573" y="1589"/>
                    </a:lnTo>
                    <a:lnTo>
                      <a:pt x="3586" y="1706"/>
                    </a:lnTo>
                    <a:lnTo>
                      <a:pt x="3586" y="1802"/>
                    </a:lnTo>
                    <a:lnTo>
                      <a:pt x="3573" y="1882"/>
                    </a:lnTo>
                    <a:lnTo>
                      <a:pt x="3553" y="1944"/>
                    </a:lnTo>
                    <a:lnTo>
                      <a:pt x="3519" y="1994"/>
                    </a:lnTo>
                    <a:lnTo>
                      <a:pt x="3486" y="2032"/>
                    </a:lnTo>
                    <a:lnTo>
                      <a:pt x="3448" y="2065"/>
                    </a:lnTo>
                    <a:lnTo>
                      <a:pt x="3414" y="2091"/>
                    </a:lnTo>
                    <a:lnTo>
                      <a:pt x="3385" y="2111"/>
                    </a:lnTo>
                    <a:lnTo>
                      <a:pt x="3356" y="2136"/>
                    </a:lnTo>
                    <a:lnTo>
                      <a:pt x="3318" y="2165"/>
                    </a:lnTo>
                    <a:lnTo>
                      <a:pt x="3277" y="2194"/>
                    </a:lnTo>
                    <a:lnTo>
                      <a:pt x="3230" y="2232"/>
                    </a:lnTo>
                    <a:lnTo>
                      <a:pt x="3185" y="2265"/>
                    </a:lnTo>
                    <a:lnTo>
                      <a:pt x="3134" y="2302"/>
                    </a:lnTo>
                    <a:lnTo>
                      <a:pt x="3085" y="2341"/>
                    </a:lnTo>
                    <a:lnTo>
                      <a:pt x="3038" y="2378"/>
                    </a:lnTo>
                    <a:lnTo>
                      <a:pt x="2997" y="2415"/>
                    </a:lnTo>
                    <a:lnTo>
                      <a:pt x="2959" y="2449"/>
                    </a:lnTo>
                    <a:lnTo>
                      <a:pt x="2925" y="2482"/>
                    </a:lnTo>
                    <a:lnTo>
                      <a:pt x="2897" y="2519"/>
                    </a:lnTo>
                    <a:lnTo>
                      <a:pt x="2872" y="2558"/>
                    </a:lnTo>
                    <a:lnTo>
                      <a:pt x="2854" y="2599"/>
                    </a:lnTo>
                    <a:lnTo>
                      <a:pt x="2842" y="2644"/>
                    </a:lnTo>
                    <a:lnTo>
                      <a:pt x="2834" y="2695"/>
                    </a:lnTo>
                    <a:lnTo>
                      <a:pt x="2829" y="2745"/>
                    </a:lnTo>
                    <a:lnTo>
                      <a:pt x="2834" y="2799"/>
                    </a:lnTo>
                    <a:lnTo>
                      <a:pt x="2842" y="2857"/>
                    </a:lnTo>
                    <a:lnTo>
                      <a:pt x="2858" y="2920"/>
                    </a:lnTo>
                    <a:lnTo>
                      <a:pt x="2888" y="3000"/>
                    </a:lnTo>
                    <a:lnTo>
                      <a:pt x="2930" y="3074"/>
                    </a:lnTo>
                    <a:lnTo>
                      <a:pt x="2976" y="3142"/>
                    </a:lnTo>
                    <a:lnTo>
                      <a:pt x="3030" y="3208"/>
                    </a:lnTo>
                    <a:lnTo>
                      <a:pt x="3080" y="3271"/>
                    </a:lnTo>
                    <a:lnTo>
                      <a:pt x="3130" y="3333"/>
                    </a:lnTo>
                    <a:lnTo>
                      <a:pt x="3168" y="3392"/>
                    </a:lnTo>
                    <a:lnTo>
                      <a:pt x="3197" y="3454"/>
                    </a:lnTo>
                    <a:lnTo>
                      <a:pt x="3214" y="3517"/>
                    </a:lnTo>
                    <a:lnTo>
                      <a:pt x="3210" y="3580"/>
                    </a:lnTo>
                    <a:lnTo>
                      <a:pt x="3189" y="3629"/>
                    </a:lnTo>
                    <a:lnTo>
                      <a:pt x="3160" y="3666"/>
                    </a:lnTo>
                    <a:lnTo>
                      <a:pt x="3126" y="3696"/>
                    </a:lnTo>
                    <a:lnTo>
                      <a:pt x="3085" y="3721"/>
                    </a:lnTo>
                    <a:lnTo>
                      <a:pt x="3046" y="3746"/>
                    </a:lnTo>
                    <a:lnTo>
                      <a:pt x="3009" y="3767"/>
                    </a:lnTo>
                    <a:lnTo>
                      <a:pt x="2980" y="3792"/>
                    </a:lnTo>
                    <a:lnTo>
                      <a:pt x="2959" y="3821"/>
                    </a:lnTo>
                    <a:lnTo>
                      <a:pt x="2954" y="3855"/>
                    </a:lnTo>
                    <a:lnTo>
                      <a:pt x="2964" y="3900"/>
                    </a:lnTo>
                    <a:lnTo>
                      <a:pt x="2993" y="3971"/>
                    </a:lnTo>
                    <a:lnTo>
                      <a:pt x="3026" y="4047"/>
                    </a:lnTo>
                    <a:lnTo>
                      <a:pt x="3056" y="4113"/>
                    </a:lnTo>
                    <a:lnTo>
                      <a:pt x="3089" y="4176"/>
                    </a:lnTo>
                    <a:lnTo>
                      <a:pt x="3114" y="4234"/>
                    </a:lnTo>
                    <a:lnTo>
                      <a:pt x="3134" y="4293"/>
                    </a:lnTo>
                    <a:lnTo>
                      <a:pt x="3152" y="4342"/>
                    </a:lnTo>
                    <a:lnTo>
                      <a:pt x="3160" y="4389"/>
                    </a:lnTo>
                    <a:lnTo>
                      <a:pt x="3156" y="4430"/>
                    </a:lnTo>
                    <a:lnTo>
                      <a:pt x="3138" y="4463"/>
                    </a:lnTo>
                    <a:lnTo>
                      <a:pt x="3109" y="4493"/>
                    </a:lnTo>
                    <a:lnTo>
                      <a:pt x="3068" y="4522"/>
                    </a:lnTo>
                    <a:lnTo>
                      <a:pt x="3009" y="4547"/>
                    </a:lnTo>
                    <a:lnTo>
                      <a:pt x="2946" y="4572"/>
                    </a:lnTo>
                    <a:lnTo>
                      <a:pt x="2880" y="4592"/>
                    </a:lnTo>
                    <a:lnTo>
                      <a:pt x="2809" y="4614"/>
                    </a:lnTo>
                    <a:lnTo>
                      <a:pt x="2737" y="4631"/>
                    </a:lnTo>
                    <a:lnTo>
                      <a:pt x="2674" y="4647"/>
                    </a:lnTo>
                    <a:lnTo>
                      <a:pt x="2617" y="4664"/>
                    </a:lnTo>
                    <a:lnTo>
                      <a:pt x="2570" y="4676"/>
                    </a:lnTo>
                    <a:lnTo>
                      <a:pt x="2529" y="4688"/>
                    </a:lnTo>
                    <a:lnTo>
                      <a:pt x="2482" y="4705"/>
                    </a:lnTo>
                    <a:lnTo>
                      <a:pt x="2433" y="4727"/>
                    </a:lnTo>
                    <a:lnTo>
                      <a:pt x="2382" y="4743"/>
                    </a:lnTo>
                    <a:lnTo>
                      <a:pt x="2332" y="4760"/>
                    </a:lnTo>
                    <a:lnTo>
                      <a:pt x="2286" y="4776"/>
                    </a:lnTo>
                    <a:lnTo>
                      <a:pt x="2236" y="4793"/>
                    </a:lnTo>
                    <a:lnTo>
                      <a:pt x="2190" y="4805"/>
                    </a:lnTo>
                    <a:lnTo>
                      <a:pt x="2144" y="4809"/>
                    </a:lnTo>
                    <a:lnTo>
                      <a:pt x="2106" y="4809"/>
                    </a:lnTo>
                    <a:lnTo>
                      <a:pt x="2069" y="4805"/>
                    </a:lnTo>
                    <a:lnTo>
                      <a:pt x="2036" y="4797"/>
                    </a:lnTo>
                    <a:lnTo>
                      <a:pt x="2002" y="4780"/>
                    </a:lnTo>
                    <a:lnTo>
                      <a:pt x="1977" y="4760"/>
                    </a:lnTo>
                    <a:lnTo>
                      <a:pt x="1952" y="4735"/>
                    </a:lnTo>
                    <a:lnTo>
                      <a:pt x="1931" y="4709"/>
                    </a:lnTo>
                    <a:lnTo>
                      <a:pt x="1918" y="4676"/>
                    </a:lnTo>
                    <a:lnTo>
                      <a:pt x="1910" y="4643"/>
                    </a:lnTo>
                    <a:lnTo>
                      <a:pt x="1906" y="4610"/>
                    </a:lnTo>
                    <a:lnTo>
                      <a:pt x="1906" y="4572"/>
                    </a:lnTo>
                    <a:lnTo>
                      <a:pt x="1922" y="4506"/>
                    </a:lnTo>
                    <a:lnTo>
                      <a:pt x="1940" y="4463"/>
                    </a:lnTo>
                    <a:lnTo>
                      <a:pt x="1960" y="4443"/>
                    </a:lnTo>
                    <a:lnTo>
                      <a:pt x="1981" y="4430"/>
                    </a:lnTo>
                    <a:lnTo>
                      <a:pt x="2002" y="4434"/>
                    </a:lnTo>
                    <a:lnTo>
                      <a:pt x="2023" y="4443"/>
                    </a:lnTo>
                    <a:lnTo>
                      <a:pt x="2044" y="4459"/>
                    </a:lnTo>
                    <a:lnTo>
                      <a:pt x="2056" y="4471"/>
                    </a:lnTo>
                    <a:lnTo>
                      <a:pt x="2065" y="4485"/>
                    </a:lnTo>
                    <a:lnTo>
                      <a:pt x="2069" y="4489"/>
                    </a:lnTo>
                    <a:lnTo>
                      <a:pt x="2136" y="4522"/>
                    </a:lnTo>
                    <a:lnTo>
                      <a:pt x="2186" y="4543"/>
                    </a:lnTo>
                    <a:lnTo>
                      <a:pt x="2224" y="4551"/>
                    </a:lnTo>
                    <a:lnTo>
                      <a:pt x="2253" y="4547"/>
                    </a:lnTo>
                    <a:lnTo>
                      <a:pt x="2269" y="4539"/>
                    </a:lnTo>
                    <a:lnTo>
                      <a:pt x="2282" y="4526"/>
                    </a:lnTo>
                    <a:lnTo>
                      <a:pt x="2290" y="4510"/>
                    </a:lnTo>
                    <a:lnTo>
                      <a:pt x="2294" y="4497"/>
                    </a:lnTo>
                    <a:lnTo>
                      <a:pt x="2294" y="4489"/>
                    </a:lnTo>
                    <a:lnTo>
                      <a:pt x="2294" y="4485"/>
                    </a:lnTo>
                    <a:lnTo>
                      <a:pt x="2308" y="4422"/>
                    </a:lnTo>
                    <a:lnTo>
                      <a:pt x="2312" y="4355"/>
                    </a:lnTo>
                    <a:lnTo>
                      <a:pt x="2302" y="4293"/>
                    </a:lnTo>
                    <a:lnTo>
                      <a:pt x="2286" y="4234"/>
                    </a:lnTo>
                    <a:lnTo>
                      <a:pt x="2265" y="4176"/>
                    </a:lnTo>
                    <a:lnTo>
                      <a:pt x="2240" y="4117"/>
                    </a:lnTo>
                    <a:lnTo>
                      <a:pt x="2216" y="4072"/>
                    </a:lnTo>
                    <a:lnTo>
                      <a:pt x="2190" y="4026"/>
                    </a:lnTo>
                    <a:lnTo>
                      <a:pt x="2165" y="3992"/>
                    </a:lnTo>
                    <a:lnTo>
                      <a:pt x="2148" y="3963"/>
                    </a:lnTo>
                    <a:lnTo>
                      <a:pt x="2085" y="3842"/>
                    </a:lnTo>
                    <a:lnTo>
                      <a:pt x="2032" y="3730"/>
                    </a:lnTo>
                    <a:lnTo>
                      <a:pt x="1985" y="3621"/>
                    </a:lnTo>
                    <a:lnTo>
                      <a:pt x="1944" y="3521"/>
                    </a:lnTo>
                    <a:lnTo>
                      <a:pt x="1906" y="3421"/>
                    </a:lnTo>
                    <a:lnTo>
                      <a:pt x="1873" y="3320"/>
                    </a:lnTo>
                    <a:lnTo>
                      <a:pt x="1835" y="3224"/>
                    </a:lnTo>
                    <a:lnTo>
                      <a:pt x="1797" y="3125"/>
                    </a:lnTo>
                    <a:lnTo>
                      <a:pt x="1756" y="3016"/>
                    </a:lnTo>
                    <a:lnTo>
                      <a:pt x="1705" y="2908"/>
                    </a:lnTo>
                    <a:lnTo>
                      <a:pt x="1676" y="2828"/>
                    </a:lnTo>
                    <a:lnTo>
                      <a:pt x="1656" y="2745"/>
                    </a:lnTo>
                    <a:lnTo>
                      <a:pt x="1651" y="2666"/>
                    </a:lnTo>
                    <a:lnTo>
                      <a:pt x="1656" y="2582"/>
                    </a:lnTo>
                    <a:lnTo>
                      <a:pt x="1676" y="2499"/>
                    </a:lnTo>
                    <a:lnTo>
                      <a:pt x="1705" y="2419"/>
                    </a:lnTo>
                    <a:lnTo>
                      <a:pt x="1748" y="2345"/>
                    </a:lnTo>
                    <a:lnTo>
                      <a:pt x="1805" y="2273"/>
                    </a:lnTo>
                    <a:lnTo>
                      <a:pt x="1868" y="2211"/>
                    </a:lnTo>
                    <a:lnTo>
                      <a:pt x="1948" y="2153"/>
                    </a:lnTo>
                    <a:lnTo>
                      <a:pt x="1985" y="2128"/>
                    </a:lnTo>
                    <a:lnTo>
                      <a:pt x="2023" y="2103"/>
                    </a:lnTo>
                    <a:lnTo>
                      <a:pt x="2061" y="2073"/>
                    </a:lnTo>
                    <a:lnTo>
                      <a:pt x="2094" y="2044"/>
                    </a:lnTo>
                    <a:lnTo>
                      <a:pt x="2124" y="2015"/>
                    </a:lnTo>
                    <a:lnTo>
                      <a:pt x="2153" y="1986"/>
                    </a:lnTo>
                    <a:lnTo>
                      <a:pt x="2177" y="1952"/>
                    </a:lnTo>
                    <a:lnTo>
                      <a:pt x="2202" y="1915"/>
                    </a:lnTo>
                    <a:lnTo>
                      <a:pt x="2220" y="1882"/>
                    </a:lnTo>
                    <a:lnTo>
                      <a:pt x="2236" y="1844"/>
                    </a:lnTo>
                    <a:lnTo>
                      <a:pt x="2249" y="1802"/>
                    </a:lnTo>
                    <a:lnTo>
                      <a:pt x="2273" y="1757"/>
                    </a:lnTo>
                    <a:lnTo>
                      <a:pt x="2302" y="1710"/>
                    </a:lnTo>
                    <a:lnTo>
                      <a:pt x="2336" y="1657"/>
                    </a:lnTo>
                    <a:lnTo>
                      <a:pt x="2374" y="1606"/>
                    </a:lnTo>
                    <a:lnTo>
                      <a:pt x="2416" y="1552"/>
                    </a:lnTo>
                    <a:lnTo>
                      <a:pt x="2462" y="1497"/>
                    </a:lnTo>
                    <a:lnTo>
                      <a:pt x="2508" y="1448"/>
                    </a:lnTo>
                    <a:lnTo>
                      <a:pt x="2554" y="1397"/>
                    </a:lnTo>
                    <a:lnTo>
                      <a:pt x="2600" y="1348"/>
                    </a:lnTo>
                    <a:lnTo>
                      <a:pt x="2629" y="1319"/>
                    </a:lnTo>
                    <a:lnTo>
                      <a:pt x="2650" y="1280"/>
                    </a:lnTo>
                    <a:lnTo>
                      <a:pt x="2662" y="1243"/>
                    </a:lnTo>
                    <a:lnTo>
                      <a:pt x="2666" y="1206"/>
                    </a:lnTo>
                    <a:lnTo>
                      <a:pt x="2666" y="1168"/>
                    </a:lnTo>
                    <a:lnTo>
                      <a:pt x="2662" y="1126"/>
                    </a:lnTo>
                    <a:lnTo>
                      <a:pt x="2650" y="1085"/>
                    </a:lnTo>
                    <a:lnTo>
                      <a:pt x="2637" y="1047"/>
                    </a:lnTo>
                    <a:lnTo>
                      <a:pt x="2621" y="1010"/>
                    </a:lnTo>
                    <a:lnTo>
                      <a:pt x="2600" y="977"/>
                    </a:lnTo>
                    <a:lnTo>
                      <a:pt x="2537" y="881"/>
                    </a:lnTo>
                    <a:lnTo>
                      <a:pt x="2486" y="780"/>
                    </a:lnTo>
                    <a:lnTo>
                      <a:pt x="2445" y="672"/>
                    </a:lnTo>
                    <a:lnTo>
                      <a:pt x="2416" y="567"/>
                    </a:lnTo>
                    <a:lnTo>
                      <a:pt x="2400" y="459"/>
                    </a:lnTo>
                    <a:lnTo>
                      <a:pt x="2400" y="355"/>
                    </a:lnTo>
                    <a:lnTo>
                      <a:pt x="2420" y="254"/>
                    </a:lnTo>
                    <a:lnTo>
                      <a:pt x="2457" y="163"/>
                    </a:lnTo>
                    <a:lnTo>
                      <a:pt x="2520" y="76"/>
                    </a:lnTo>
                    <a:lnTo>
                      <a:pt x="2608" y="0"/>
                    </a:lnTo>
                    <a:lnTo>
                      <a:pt x="2582" y="21"/>
                    </a:lnTo>
                    <a:lnTo>
                      <a:pt x="2549" y="51"/>
                    </a:lnTo>
                    <a:lnTo>
                      <a:pt x="2508" y="80"/>
                    </a:lnTo>
                    <a:lnTo>
                      <a:pt x="2453" y="109"/>
                    </a:lnTo>
                    <a:lnTo>
                      <a:pt x="2400" y="138"/>
                    </a:lnTo>
                    <a:lnTo>
                      <a:pt x="2345" y="172"/>
                    </a:lnTo>
                    <a:lnTo>
                      <a:pt x="2286" y="196"/>
                    </a:lnTo>
                    <a:lnTo>
                      <a:pt x="2232" y="221"/>
                    </a:lnTo>
                    <a:lnTo>
                      <a:pt x="2186" y="242"/>
                    </a:lnTo>
                    <a:lnTo>
                      <a:pt x="2148" y="254"/>
                    </a:lnTo>
                    <a:lnTo>
                      <a:pt x="2094" y="268"/>
                    </a:lnTo>
                    <a:lnTo>
                      <a:pt x="2036" y="276"/>
                    </a:lnTo>
                    <a:lnTo>
                      <a:pt x="1973" y="284"/>
                    </a:lnTo>
                    <a:lnTo>
                      <a:pt x="1914" y="284"/>
                    </a:lnTo>
                    <a:lnTo>
                      <a:pt x="1852" y="288"/>
                    </a:lnTo>
                    <a:lnTo>
                      <a:pt x="1789" y="288"/>
                    </a:lnTo>
                    <a:lnTo>
                      <a:pt x="1722" y="293"/>
                    </a:lnTo>
                    <a:lnTo>
                      <a:pt x="1664" y="297"/>
                    </a:lnTo>
                    <a:lnTo>
                      <a:pt x="1601" y="305"/>
                    </a:lnTo>
                    <a:lnTo>
                      <a:pt x="1542" y="317"/>
                    </a:lnTo>
                    <a:lnTo>
                      <a:pt x="1496" y="330"/>
                    </a:lnTo>
                    <a:lnTo>
                      <a:pt x="1459" y="346"/>
                    </a:lnTo>
                    <a:lnTo>
                      <a:pt x="1417" y="367"/>
                    </a:lnTo>
                    <a:lnTo>
                      <a:pt x="1380" y="393"/>
                    </a:lnTo>
                    <a:lnTo>
                      <a:pt x="1341" y="418"/>
                    </a:lnTo>
                    <a:lnTo>
                      <a:pt x="1308" y="446"/>
                    </a:lnTo>
                    <a:lnTo>
                      <a:pt x="1271" y="471"/>
                    </a:lnTo>
                    <a:lnTo>
                      <a:pt x="1233" y="497"/>
                    </a:lnTo>
                    <a:lnTo>
                      <a:pt x="1196" y="522"/>
                    </a:lnTo>
                    <a:lnTo>
                      <a:pt x="1158" y="547"/>
                    </a:lnTo>
                    <a:lnTo>
                      <a:pt x="1124" y="567"/>
                    </a:lnTo>
                    <a:lnTo>
                      <a:pt x="1095" y="588"/>
                    </a:lnTo>
                    <a:lnTo>
                      <a:pt x="1066" y="614"/>
                    </a:lnTo>
                    <a:lnTo>
                      <a:pt x="1041" y="639"/>
                    </a:lnTo>
                    <a:lnTo>
                      <a:pt x="1020" y="664"/>
                    </a:lnTo>
                    <a:lnTo>
                      <a:pt x="999" y="697"/>
                    </a:lnTo>
                    <a:lnTo>
                      <a:pt x="986" y="727"/>
                    </a:lnTo>
                    <a:lnTo>
                      <a:pt x="978" y="764"/>
                    </a:lnTo>
                    <a:lnTo>
                      <a:pt x="974" y="801"/>
                    </a:lnTo>
                    <a:lnTo>
                      <a:pt x="974" y="839"/>
                    </a:lnTo>
                    <a:lnTo>
                      <a:pt x="982" y="885"/>
                    </a:lnTo>
                    <a:lnTo>
                      <a:pt x="1004" y="914"/>
                    </a:lnTo>
                    <a:lnTo>
                      <a:pt x="1028" y="934"/>
                    </a:lnTo>
                    <a:lnTo>
                      <a:pt x="1061" y="948"/>
                    </a:lnTo>
                    <a:lnTo>
                      <a:pt x="1100" y="952"/>
                    </a:lnTo>
                    <a:lnTo>
                      <a:pt x="1137" y="956"/>
                    </a:lnTo>
                    <a:lnTo>
                      <a:pt x="1179" y="952"/>
                    </a:lnTo>
                    <a:lnTo>
                      <a:pt x="1216" y="952"/>
                    </a:lnTo>
                    <a:lnTo>
                      <a:pt x="1254" y="952"/>
                    </a:lnTo>
                    <a:lnTo>
                      <a:pt x="1292" y="956"/>
                    </a:lnTo>
                    <a:lnTo>
                      <a:pt x="1321" y="964"/>
                    </a:lnTo>
                    <a:lnTo>
                      <a:pt x="1346" y="977"/>
                    </a:lnTo>
                    <a:lnTo>
                      <a:pt x="1367" y="997"/>
                    </a:lnTo>
                    <a:lnTo>
                      <a:pt x="1384" y="1018"/>
                    </a:lnTo>
                    <a:lnTo>
                      <a:pt x="1396" y="1047"/>
                    </a:lnTo>
                    <a:lnTo>
                      <a:pt x="1404" y="1073"/>
                    </a:lnTo>
                    <a:lnTo>
                      <a:pt x="1409" y="1106"/>
                    </a:lnTo>
                    <a:lnTo>
                      <a:pt x="1404" y="1139"/>
                    </a:lnTo>
                    <a:lnTo>
                      <a:pt x="1396" y="1173"/>
                    </a:lnTo>
                    <a:lnTo>
                      <a:pt x="1380" y="1202"/>
                    </a:lnTo>
                    <a:lnTo>
                      <a:pt x="1388" y="1198"/>
                    </a:lnTo>
                    <a:lnTo>
                      <a:pt x="1400" y="1185"/>
                    </a:lnTo>
                    <a:lnTo>
                      <a:pt x="1425" y="1160"/>
                    </a:lnTo>
                    <a:lnTo>
                      <a:pt x="1446" y="1131"/>
                    </a:lnTo>
                    <a:lnTo>
                      <a:pt x="1467" y="1093"/>
                    </a:lnTo>
                    <a:lnTo>
                      <a:pt x="1484" y="1051"/>
                    </a:lnTo>
                    <a:lnTo>
                      <a:pt x="1488" y="1010"/>
                    </a:lnTo>
                    <a:lnTo>
                      <a:pt x="1476" y="968"/>
                    </a:lnTo>
                    <a:lnTo>
                      <a:pt x="1446" y="922"/>
                    </a:lnTo>
                    <a:lnTo>
                      <a:pt x="1396" y="881"/>
                    </a:lnTo>
                    <a:lnTo>
                      <a:pt x="1350" y="860"/>
                    </a:lnTo>
                    <a:lnTo>
                      <a:pt x="1308" y="852"/>
                    </a:lnTo>
                    <a:lnTo>
                      <a:pt x="1266" y="852"/>
                    </a:lnTo>
                    <a:lnTo>
                      <a:pt x="1233" y="856"/>
                    </a:lnTo>
                    <a:lnTo>
                      <a:pt x="1200" y="864"/>
                    </a:lnTo>
                    <a:lnTo>
                      <a:pt x="1170" y="868"/>
                    </a:lnTo>
                    <a:lnTo>
                      <a:pt x="1145" y="864"/>
                    </a:lnTo>
                    <a:lnTo>
                      <a:pt x="1129" y="852"/>
                    </a:lnTo>
                    <a:lnTo>
                      <a:pt x="1112" y="822"/>
                    </a:lnTo>
                    <a:lnTo>
                      <a:pt x="1104" y="772"/>
                    </a:lnTo>
                    <a:lnTo>
                      <a:pt x="1104" y="743"/>
                    </a:lnTo>
                    <a:lnTo>
                      <a:pt x="1108" y="718"/>
                    </a:lnTo>
                    <a:lnTo>
                      <a:pt x="1116" y="692"/>
                    </a:lnTo>
                    <a:lnTo>
                      <a:pt x="1129" y="668"/>
                    </a:lnTo>
                    <a:lnTo>
                      <a:pt x="1145" y="647"/>
                    </a:lnTo>
                    <a:lnTo>
                      <a:pt x="1162" y="626"/>
                    </a:lnTo>
                    <a:lnTo>
                      <a:pt x="1187" y="610"/>
                    </a:lnTo>
                    <a:lnTo>
                      <a:pt x="1212" y="592"/>
                    </a:lnTo>
                    <a:lnTo>
                      <a:pt x="1237" y="580"/>
                    </a:lnTo>
                    <a:lnTo>
                      <a:pt x="1266" y="567"/>
                    </a:lnTo>
                    <a:lnTo>
                      <a:pt x="1292" y="555"/>
                    </a:lnTo>
                    <a:lnTo>
                      <a:pt x="1325" y="534"/>
                    </a:lnTo>
                    <a:lnTo>
                      <a:pt x="1354" y="510"/>
                    </a:lnTo>
                    <a:lnTo>
                      <a:pt x="1388" y="484"/>
                    </a:lnTo>
                    <a:lnTo>
                      <a:pt x="1421" y="455"/>
                    </a:lnTo>
                    <a:lnTo>
                      <a:pt x="1454" y="426"/>
                    </a:lnTo>
                    <a:lnTo>
                      <a:pt x="1488" y="401"/>
                    </a:lnTo>
                    <a:lnTo>
                      <a:pt x="1517" y="380"/>
                    </a:lnTo>
                    <a:lnTo>
                      <a:pt x="1550" y="363"/>
                    </a:lnTo>
                    <a:lnTo>
                      <a:pt x="1580" y="355"/>
                    </a:lnTo>
                    <a:lnTo>
                      <a:pt x="1609" y="346"/>
                    </a:lnTo>
                    <a:lnTo>
                      <a:pt x="1651" y="342"/>
                    </a:lnTo>
                    <a:lnTo>
                      <a:pt x="1697" y="338"/>
                    </a:lnTo>
                    <a:lnTo>
                      <a:pt x="1748" y="334"/>
                    </a:lnTo>
                    <a:lnTo>
                      <a:pt x="1797" y="330"/>
                    </a:lnTo>
                    <a:lnTo>
                      <a:pt x="1844" y="334"/>
                    </a:lnTo>
                    <a:lnTo>
                      <a:pt x="1889" y="338"/>
                    </a:lnTo>
                    <a:lnTo>
                      <a:pt x="1922" y="342"/>
                    </a:lnTo>
                    <a:lnTo>
                      <a:pt x="1952" y="359"/>
                    </a:lnTo>
                    <a:lnTo>
                      <a:pt x="1965" y="376"/>
                    </a:lnTo>
                    <a:lnTo>
                      <a:pt x="1969" y="397"/>
                    </a:lnTo>
                    <a:lnTo>
                      <a:pt x="1969" y="426"/>
                    </a:lnTo>
                    <a:lnTo>
                      <a:pt x="1960" y="455"/>
                    </a:lnTo>
                    <a:lnTo>
                      <a:pt x="1948" y="489"/>
                    </a:lnTo>
                    <a:lnTo>
                      <a:pt x="1926" y="522"/>
                    </a:lnTo>
                    <a:lnTo>
                      <a:pt x="1906" y="559"/>
                    </a:lnTo>
                    <a:lnTo>
                      <a:pt x="1885" y="592"/>
                    </a:lnTo>
                    <a:lnTo>
                      <a:pt x="1860" y="626"/>
                    </a:lnTo>
                    <a:lnTo>
                      <a:pt x="1830" y="664"/>
                    </a:lnTo>
                    <a:lnTo>
                      <a:pt x="1801" y="692"/>
                    </a:lnTo>
                    <a:lnTo>
                      <a:pt x="1772" y="722"/>
                    </a:lnTo>
                    <a:lnTo>
                      <a:pt x="1738" y="747"/>
                    </a:lnTo>
                    <a:lnTo>
                      <a:pt x="1705" y="768"/>
                    </a:lnTo>
                    <a:lnTo>
                      <a:pt x="1672" y="789"/>
                    </a:lnTo>
                    <a:lnTo>
                      <a:pt x="1642" y="805"/>
                    </a:lnTo>
                    <a:lnTo>
                      <a:pt x="1613" y="817"/>
                    </a:lnTo>
                    <a:lnTo>
                      <a:pt x="1588" y="831"/>
                    </a:lnTo>
                    <a:lnTo>
                      <a:pt x="1568" y="839"/>
                    </a:lnTo>
                    <a:lnTo>
                      <a:pt x="1555" y="843"/>
                    </a:lnTo>
                    <a:lnTo>
                      <a:pt x="1550" y="843"/>
                    </a:lnTo>
                    <a:lnTo>
                      <a:pt x="1613" y="839"/>
                    </a:lnTo>
                    <a:lnTo>
                      <a:pt x="1676" y="826"/>
                    </a:lnTo>
                    <a:lnTo>
                      <a:pt x="1734" y="801"/>
                    </a:lnTo>
                    <a:lnTo>
                      <a:pt x="1789" y="772"/>
                    </a:lnTo>
                    <a:lnTo>
                      <a:pt x="1844" y="735"/>
                    </a:lnTo>
                    <a:lnTo>
                      <a:pt x="1889" y="692"/>
                    </a:lnTo>
                    <a:lnTo>
                      <a:pt x="1936" y="647"/>
                    </a:lnTo>
                    <a:lnTo>
                      <a:pt x="1973" y="596"/>
                    </a:lnTo>
                    <a:lnTo>
                      <a:pt x="2002" y="543"/>
                    </a:lnTo>
                    <a:lnTo>
                      <a:pt x="2028" y="489"/>
                    </a:lnTo>
                    <a:lnTo>
                      <a:pt x="2040" y="467"/>
                    </a:lnTo>
                    <a:lnTo>
                      <a:pt x="2048" y="451"/>
                    </a:lnTo>
                    <a:lnTo>
                      <a:pt x="2056" y="430"/>
                    </a:lnTo>
                    <a:lnTo>
                      <a:pt x="2069" y="409"/>
                    </a:lnTo>
                    <a:lnTo>
                      <a:pt x="2081" y="393"/>
                    </a:lnTo>
                    <a:lnTo>
                      <a:pt x="2094" y="376"/>
                    </a:lnTo>
                    <a:lnTo>
                      <a:pt x="2110" y="359"/>
                    </a:lnTo>
                    <a:lnTo>
                      <a:pt x="2132" y="342"/>
                    </a:lnTo>
                    <a:lnTo>
                      <a:pt x="2153" y="330"/>
                    </a:lnTo>
                    <a:lnTo>
                      <a:pt x="2173" y="317"/>
                    </a:lnTo>
                    <a:lnTo>
                      <a:pt x="2177" y="313"/>
                    </a:lnTo>
                    <a:lnTo>
                      <a:pt x="2194" y="309"/>
                    </a:lnTo>
                    <a:lnTo>
                      <a:pt x="2211" y="301"/>
                    </a:lnTo>
                    <a:lnTo>
                      <a:pt x="2236" y="293"/>
                    </a:lnTo>
                    <a:lnTo>
                      <a:pt x="2261" y="288"/>
                    </a:lnTo>
                    <a:lnTo>
                      <a:pt x="2282" y="288"/>
                    </a:lnTo>
                    <a:lnTo>
                      <a:pt x="2302" y="293"/>
                    </a:lnTo>
                    <a:lnTo>
                      <a:pt x="2316" y="309"/>
                    </a:lnTo>
                    <a:lnTo>
                      <a:pt x="2320" y="334"/>
                    </a:lnTo>
                    <a:lnTo>
                      <a:pt x="2316" y="376"/>
                    </a:lnTo>
                    <a:lnTo>
                      <a:pt x="2302" y="418"/>
                    </a:lnTo>
                    <a:lnTo>
                      <a:pt x="2298" y="459"/>
                    </a:lnTo>
                    <a:lnTo>
                      <a:pt x="2294" y="493"/>
                    </a:lnTo>
                    <a:lnTo>
                      <a:pt x="2294" y="526"/>
                    </a:lnTo>
                    <a:lnTo>
                      <a:pt x="2302" y="559"/>
                    </a:lnTo>
                    <a:lnTo>
                      <a:pt x="2308" y="588"/>
                    </a:lnTo>
                    <a:lnTo>
                      <a:pt x="2320" y="622"/>
                    </a:lnTo>
                    <a:lnTo>
                      <a:pt x="2332" y="655"/>
                    </a:lnTo>
                    <a:lnTo>
                      <a:pt x="2345" y="692"/>
                    </a:lnTo>
                    <a:lnTo>
                      <a:pt x="2361" y="735"/>
                    </a:lnTo>
                    <a:lnTo>
                      <a:pt x="2382" y="776"/>
                    </a:lnTo>
                    <a:lnTo>
                      <a:pt x="2404" y="822"/>
                    </a:lnTo>
                    <a:lnTo>
                      <a:pt x="2428" y="868"/>
                    </a:lnTo>
                    <a:lnTo>
                      <a:pt x="2453" y="909"/>
                    </a:lnTo>
                    <a:lnTo>
                      <a:pt x="2474" y="956"/>
                    </a:lnTo>
                    <a:lnTo>
                      <a:pt x="2500" y="1001"/>
                    </a:lnTo>
                    <a:lnTo>
                      <a:pt x="2516" y="1043"/>
                    </a:lnTo>
                    <a:lnTo>
                      <a:pt x="2529" y="1089"/>
                    </a:lnTo>
                    <a:lnTo>
                      <a:pt x="2537" y="1135"/>
                    </a:lnTo>
                    <a:lnTo>
                      <a:pt x="2541" y="1181"/>
                    </a:lnTo>
                    <a:lnTo>
                      <a:pt x="2533" y="1227"/>
                    </a:lnTo>
                    <a:lnTo>
                      <a:pt x="2529" y="1264"/>
                    </a:lnTo>
                    <a:lnTo>
                      <a:pt x="2516" y="1298"/>
                    </a:lnTo>
                    <a:lnTo>
                      <a:pt x="2504" y="1327"/>
                    </a:lnTo>
                    <a:lnTo>
                      <a:pt x="2486" y="1352"/>
                    </a:lnTo>
                    <a:lnTo>
                      <a:pt x="2470" y="1372"/>
                    </a:lnTo>
                    <a:lnTo>
                      <a:pt x="2449" y="1393"/>
                    </a:lnTo>
                    <a:lnTo>
                      <a:pt x="2428" y="1411"/>
                    </a:lnTo>
                    <a:lnTo>
                      <a:pt x="2404" y="1427"/>
                    </a:lnTo>
                    <a:lnTo>
                      <a:pt x="2378" y="1440"/>
                    </a:lnTo>
                    <a:lnTo>
                      <a:pt x="2353" y="1448"/>
                    </a:lnTo>
                    <a:lnTo>
                      <a:pt x="2320" y="1460"/>
                    </a:lnTo>
                    <a:lnTo>
                      <a:pt x="2282" y="1473"/>
                    </a:lnTo>
                    <a:lnTo>
                      <a:pt x="2240" y="1481"/>
                    </a:lnTo>
                    <a:lnTo>
                      <a:pt x="2194" y="1489"/>
                    </a:lnTo>
                    <a:lnTo>
                      <a:pt x="2148" y="1493"/>
                    </a:lnTo>
                    <a:lnTo>
                      <a:pt x="2102" y="1493"/>
                    </a:lnTo>
                    <a:lnTo>
                      <a:pt x="2056" y="1485"/>
                    </a:lnTo>
                    <a:lnTo>
                      <a:pt x="2010" y="1473"/>
                    </a:lnTo>
                    <a:lnTo>
                      <a:pt x="1969" y="1452"/>
                    </a:lnTo>
                    <a:lnTo>
                      <a:pt x="1973" y="1456"/>
                    </a:lnTo>
                    <a:lnTo>
                      <a:pt x="1985" y="1460"/>
                    </a:lnTo>
                    <a:lnTo>
                      <a:pt x="2006" y="1473"/>
                    </a:lnTo>
                    <a:lnTo>
                      <a:pt x="2028" y="1485"/>
                    </a:lnTo>
                    <a:lnTo>
                      <a:pt x="2052" y="1502"/>
                    </a:lnTo>
                    <a:lnTo>
                      <a:pt x="2081" y="1523"/>
                    </a:lnTo>
                    <a:lnTo>
                      <a:pt x="2102" y="1548"/>
                    </a:lnTo>
                    <a:lnTo>
                      <a:pt x="2124" y="1581"/>
                    </a:lnTo>
                    <a:lnTo>
                      <a:pt x="2140" y="1614"/>
                    </a:lnTo>
                    <a:lnTo>
                      <a:pt x="2148" y="1652"/>
                    </a:lnTo>
                    <a:lnTo>
                      <a:pt x="2153" y="1702"/>
                    </a:lnTo>
                    <a:lnTo>
                      <a:pt x="2153" y="1744"/>
                    </a:lnTo>
                    <a:lnTo>
                      <a:pt x="2153" y="1786"/>
                    </a:lnTo>
                    <a:lnTo>
                      <a:pt x="2148" y="1823"/>
                    </a:lnTo>
                    <a:lnTo>
                      <a:pt x="2140" y="1856"/>
                    </a:lnTo>
                    <a:lnTo>
                      <a:pt x="2128" y="1886"/>
                    </a:lnTo>
                    <a:lnTo>
                      <a:pt x="2114" y="1911"/>
                    </a:lnTo>
                    <a:lnTo>
                      <a:pt x="2098" y="1936"/>
                    </a:lnTo>
                    <a:lnTo>
                      <a:pt x="2073" y="1956"/>
                    </a:lnTo>
                    <a:lnTo>
                      <a:pt x="2048" y="1974"/>
                    </a:lnTo>
                    <a:lnTo>
                      <a:pt x="2018" y="1999"/>
                    </a:lnTo>
                    <a:lnTo>
                      <a:pt x="1989" y="2028"/>
                    </a:lnTo>
                    <a:lnTo>
                      <a:pt x="1956" y="2061"/>
                    </a:lnTo>
                    <a:lnTo>
                      <a:pt x="1922" y="2095"/>
                    </a:lnTo>
                    <a:lnTo>
                      <a:pt x="1885" y="2124"/>
                    </a:lnTo>
                    <a:lnTo>
                      <a:pt x="1844" y="2153"/>
                    </a:lnTo>
                    <a:lnTo>
                      <a:pt x="1801" y="2177"/>
                    </a:lnTo>
                    <a:lnTo>
                      <a:pt x="1760" y="2190"/>
                    </a:lnTo>
                    <a:lnTo>
                      <a:pt x="1713" y="2194"/>
                    </a:lnTo>
                    <a:lnTo>
                      <a:pt x="1664" y="2182"/>
                    </a:lnTo>
                    <a:lnTo>
                      <a:pt x="1613" y="2161"/>
                    </a:lnTo>
                    <a:lnTo>
                      <a:pt x="1564" y="2128"/>
                    </a:lnTo>
                    <a:lnTo>
                      <a:pt x="1517" y="2086"/>
                    </a:lnTo>
                    <a:lnTo>
                      <a:pt x="1476" y="2044"/>
                    </a:lnTo>
                    <a:lnTo>
                      <a:pt x="1433" y="1994"/>
                    </a:lnTo>
                    <a:lnTo>
                      <a:pt x="1392" y="1948"/>
                    </a:lnTo>
                    <a:lnTo>
                      <a:pt x="1350" y="1903"/>
                    </a:lnTo>
                    <a:lnTo>
                      <a:pt x="1308" y="1865"/>
                    </a:lnTo>
                    <a:lnTo>
                      <a:pt x="1262" y="1835"/>
                    </a:lnTo>
                    <a:lnTo>
                      <a:pt x="1216" y="1815"/>
                    </a:lnTo>
                    <a:lnTo>
                      <a:pt x="1170" y="1802"/>
                    </a:lnTo>
                    <a:lnTo>
                      <a:pt x="1120" y="1794"/>
                    </a:lnTo>
                    <a:lnTo>
                      <a:pt x="1070" y="1794"/>
                    </a:lnTo>
                    <a:lnTo>
                      <a:pt x="1024" y="1790"/>
                    </a:lnTo>
                    <a:lnTo>
                      <a:pt x="978" y="1794"/>
                    </a:lnTo>
                    <a:lnTo>
                      <a:pt x="932" y="1794"/>
                    </a:lnTo>
                    <a:lnTo>
                      <a:pt x="890" y="1794"/>
                    </a:lnTo>
                    <a:lnTo>
                      <a:pt x="853" y="1794"/>
                    </a:lnTo>
                    <a:lnTo>
                      <a:pt x="820" y="1790"/>
                    </a:lnTo>
                    <a:lnTo>
                      <a:pt x="794" y="1782"/>
                    </a:lnTo>
                    <a:lnTo>
                      <a:pt x="803" y="1782"/>
                    </a:lnTo>
                    <a:lnTo>
                      <a:pt x="820" y="1786"/>
                    </a:lnTo>
                    <a:lnTo>
                      <a:pt x="844" y="1790"/>
                    </a:lnTo>
                    <a:lnTo>
                      <a:pt x="882" y="1798"/>
                    </a:lnTo>
                    <a:lnTo>
                      <a:pt x="924" y="1806"/>
                    </a:lnTo>
                    <a:lnTo>
                      <a:pt x="969" y="1819"/>
                    </a:lnTo>
                    <a:lnTo>
                      <a:pt x="1024" y="1835"/>
                    </a:lnTo>
                    <a:lnTo>
                      <a:pt x="1078" y="1852"/>
                    </a:lnTo>
                    <a:lnTo>
                      <a:pt x="1133" y="1874"/>
                    </a:lnTo>
                    <a:lnTo>
                      <a:pt x="1187" y="1898"/>
                    </a:lnTo>
                    <a:lnTo>
                      <a:pt x="1237" y="1927"/>
                    </a:lnTo>
                    <a:lnTo>
                      <a:pt x="1279" y="1960"/>
                    </a:lnTo>
                    <a:lnTo>
                      <a:pt x="1321" y="2003"/>
                    </a:lnTo>
                    <a:lnTo>
                      <a:pt x="1354" y="2048"/>
                    </a:lnTo>
                    <a:lnTo>
                      <a:pt x="1384" y="2091"/>
                    </a:lnTo>
                    <a:lnTo>
                      <a:pt x="1413" y="2132"/>
                    </a:lnTo>
                    <a:lnTo>
                      <a:pt x="1438" y="2169"/>
                    </a:lnTo>
                    <a:lnTo>
                      <a:pt x="1463" y="2203"/>
                    </a:lnTo>
                    <a:lnTo>
                      <a:pt x="1488" y="2228"/>
                    </a:lnTo>
                    <a:lnTo>
                      <a:pt x="1509" y="2240"/>
                    </a:lnTo>
                    <a:lnTo>
                      <a:pt x="1525" y="2249"/>
                    </a:lnTo>
                    <a:lnTo>
                      <a:pt x="1542" y="2257"/>
                    </a:lnTo>
                    <a:lnTo>
                      <a:pt x="1550" y="2269"/>
                    </a:lnTo>
                    <a:lnTo>
                      <a:pt x="1559" y="2282"/>
                    </a:lnTo>
                    <a:lnTo>
                      <a:pt x="1564" y="2298"/>
                    </a:lnTo>
                    <a:lnTo>
                      <a:pt x="1568" y="2320"/>
                    </a:lnTo>
                    <a:lnTo>
                      <a:pt x="1564" y="2345"/>
                    </a:lnTo>
                    <a:lnTo>
                      <a:pt x="1559" y="2370"/>
                    </a:lnTo>
                    <a:lnTo>
                      <a:pt x="1546" y="2403"/>
                    </a:lnTo>
                    <a:lnTo>
                      <a:pt x="1538" y="2441"/>
                    </a:lnTo>
                    <a:lnTo>
                      <a:pt x="1534" y="2449"/>
                    </a:lnTo>
                    <a:lnTo>
                      <a:pt x="1521" y="2470"/>
                    </a:lnTo>
                    <a:lnTo>
                      <a:pt x="1509" y="2503"/>
                    </a:lnTo>
                    <a:lnTo>
                      <a:pt x="1492" y="2554"/>
                    </a:lnTo>
                    <a:lnTo>
                      <a:pt x="1484" y="2611"/>
                    </a:lnTo>
                    <a:lnTo>
                      <a:pt x="1480" y="2687"/>
                    </a:lnTo>
                    <a:lnTo>
                      <a:pt x="1484" y="2765"/>
                    </a:lnTo>
                    <a:lnTo>
                      <a:pt x="1501" y="2857"/>
                    </a:lnTo>
                    <a:lnTo>
                      <a:pt x="1534" y="2958"/>
                    </a:lnTo>
                    <a:lnTo>
                      <a:pt x="1584" y="3066"/>
                    </a:lnTo>
                    <a:lnTo>
                      <a:pt x="1584" y="3070"/>
                    </a:lnTo>
                    <a:lnTo>
                      <a:pt x="1584" y="3078"/>
                    </a:lnTo>
                    <a:lnTo>
                      <a:pt x="1584" y="3091"/>
                    </a:lnTo>
                    <a:lnTo>
                      <a:pt x="1580" y="3107"/>
                    </a:lnTo>
                    <a:lnTo>
                      <a:pt x="1576" y="3121"/>
                    </a:lnTo>
                    <a:lnTo>
                      <a:pt x="1572" y="3133"/>
                    </a:lnTo>
                    <a:lnTo>
                      <a:pt x="1559" y="3146"/>
                    </a:lnTo>
                    <a:lnTo>
                      <a:pt x="1542" y="3146"/>
                    </a:lnTo>
                    <a:lnTo>
                      <a:pt x="1517" y="3142"/>
                    </a:lnTo>
                    <a:lnTo>
                      <a:pt x="1488" y="3129"/>
                    </a:lnTo>
                    <a:lnTo>
                      <a:pt x="1459" y="3103"/>
                    </a:lnTo>
                    <a:lnTo>
                      <a:pt x="1429" y="3078"/>
                    </a:lnTo>
                    <a:lnTo>
                      <a:pt x="1409" y="3054"/>
                    </a:lnTo>
                    <a:lnTo>
                      <a:pt x="1384" y="3029"/>
                    </a:lnTo>
                    <a:lnTo>
                      <a:pt x="1358" y="3008"/>
                    </a:lnTo>
                    <a:lnTo>
                      <a:pt x="1337" y="2995"/>
                    </a:lnTo>
                    <a:lnTo>
                      <a:pt x="1308" y="2987"/>
                    </a:lnTo>
                    <a:lnTo>
                      <a:pt x="1279" y="2991"/>
                    </a:lnTo>
                    <a:lnTo>
                      <a:pt x="1245" y="3012"/>
                    </a:lnTo>
                    <a:lnTo>
                      <a:pt x="1208" y="3045"/>
                    </a:lnTo>
                    <a:lnTo>
                      <a:pt x="1174" y="3087"/>
                    </a:lnTo>
                    <a:lnTo>
                      <a:pt x="1166" y="3125"/>
                    </a:lnTo>
                    <a:lnTo>
                      <a:pt x="1174" y="3166"/>
                    </a:lnTo>
                    <a:lnTo>
                      <a:pt x="1196" y="3204"/>
                    </a:lnTo>
                    <a:lnTo>
                      <a:pt x="1233" y="3246"/>
                    </a:lnTo>
                    <a:lnTo>
                      <a:pt x="1275" y="3291"/>
                    </a:lnTo>
                    <a:lnTo>
                      <a:pt x="1325" y="3337"/>
                    </a:lnTo>
                    <a:lnTo>
                      <a:pt x="1376" y="3392"/>
                    </a:lnTo>
                    <a:lnTo>
                      <a:pt x="1421" y="3454"/>
                    </a:lnTo>
                    <a:lnTo>
                      <a:pt x="1467" y="3517"/>
                    </a:lnTo>
                    <a:lnTo>
                      <a:pt x="1509" y="3588"/>
                    </a:lnTo>
                    <a:lnTo>
                      <a:pt x="1542" y="3654"/>
                    </a:lnTo>
                    <a:lnTo>
                      <a:pt x="1576" y="3717"/>
                    </a:lnTo>
                    <a:lnTo>
                      <a:pt x="1601" y="3779"/>
                    </a:lnTo>
                    <a:lnTo>
                      <a:pt x="1626" y="3842"/>
                    </a:lnTo>
                    <a:lnTo>
                      <a:pt x="1642" y="3900"/>
                    </a:lnTo>
                    <a:lnTo>
                      <a:pt x="1660" y="3959"/>
                    </a:lnTo>
                    <a:lnTo>
                      <a:pt x="1672" y="4013"/>
                    </a:lnTo>
                    <a:lnTo>
                      <a:pt x="1680" y="4067"/>
                    </a:lnTo>
                    <a:lnTo>
                      <a:pt x="1689" y="4121"/>
                    </a:lnTo>
                    <a:lnTo>
                      <a:pt x="1684" y="4260"/>
                    </a:lnTo>
                    <a:lnTo>
                      <a:pt x="1647" y="4372"/>
                    </a:lnTo>
                    <a:lnTo>
                      <a:pt x="1580" y="4463"/>
                    </a:lnTo>
                    <a:lnTo>
                      <a:pt x="1492" y="4543"/>
                    </a:lnTo>
                    <a:lnTo>
                      <a:pt x="1388" y="4606"/>
                    </a:lnTo>
                    <a:lnTo>
                      <a:pt x="1271" y="4655"/>
                    </a:lnTo>
                    <a:lnTo>
                      <a:pt x="1145" y="4697"/>
                    </a:lnTo>
                    <a:lnTo>
                      <a:pt x="1020" y="4735"/>
                    </a:lnTo>
                    <a:lnTo>
                      <a:pt x="903" y="4768"/>
                    </a:lnTo>
                    <a:lnTo>
                      <a:pt x="790" y="4797"/>
                    </a:lnTo>
                    <a:lnTo>
                      <a:pt x="715" y="4822"/>
                    </a:lnTo>
                    <a:lnTo>
                      <a:pt x="644" y="4852"/>
                    </a:lnTo>
                    <a:lnTo>
                      <a:pt x="581" y="4885"/>
                    </a:lnTo>
                    <a:lnTo>
                      <a:pt x="519" y="4918"/>
                    </a:lnTo>
                    <a:lnTo>
                      <a:pt x="464" y="4960"/>
                    </a:lnTo>
                    <a:lnTo>
                      <a:pt x="418" y="5006"/>
                    </a:lnTo>
                    <a:lnTo>
                      <a:pt x="372" y="5060"/>
                    </a:lnTo>
                    <a:lnTo>
                      <a:pt x="331" y="5118"/>
                    </a:lnTo>
                    <a:lnTo>
                      <a:pt x="297" y="5181"/>
                    </a:lnTo>
                    <a:lnTo>
                      <a:pt x="268" y="5256"/>
                    </a:lnTo>
                    <a:lnTo>
                      <a:pt x="272" y="5248"/>
                    </a:lnTo>
                    <a:lnTo>
                      <a:pt x="288" y="5223"/>
                    </a:lnTo>
                    <a:lnTo>
                      <a:pt x="317" y="5186"/>
                    </a:lnTo>
                    <a:lnTo>
                      <a:pt x="360" y="5139"/>
                    </a:lnTo>
                    <a:lnTo>
                      <a:pt x="409" y="5085"/>
                    </a:lnTo>
                    <a:lnTo>
                      <a:pt x="472" y="5031"/>
                    </a:lnTo>
                    <a:lnTo>
                      <a:pt x="548" y="4977"/>
                    </a:lnTo>
                    <a:lnTo>
                      <a:pt x="632" y="4926"/>
                    </a:lnTo>
                    <a:lnTo>
                      <a:pt x="724" y="4885"/>
                    </a:lnTo>
                    <a:lnTo>
                      <a:pt x="828" y="4852"/>
                    </a:lnTo>
                    <a:lnTo>
                      <a:pt x="936" y="4831"/>
                    </a:lnTo>
                    <a:lnTo>
                      <a:pt x="1041" y="4809"/>
                    </a:lnTo>
                    <a:lnTo>
                      <a:pt x="1141" y="4793"/>
                    </a:lnTo>
                    <a:lnTo>
                      <a:pt x="1233" y="4780"/>
                    </a:lnTo>
                    <a:lnTo>
                      <a:pt x="1321" y="4776"/>
                    </a:lnTo>
                    <a:lnTo>
                      <a:pt x="1396" y="4780"/>
                    </a:lnTo>
                    <a:lnTo>
                      <a:pt x="1467" y="4797"/>
                    </a:lnTo>
                    <a:lnTo>
                      <a:pt x="1530" y="4818"/>
                    </a:lnTo>
                    <a:lnTo>
                      <a:pt x="1580" y="4856"/>
                    </a:lnTo>
                    <a:lnTo>
                      <a:pt x="1621" y="4905"/>
                    </a:lnTo>
                    <a:lnTo>
                      <a:pt x="1651" y="4964"/>
                    </a:lnTo>
                    <a:lnTo>
                      <a:pt x="1672" y="5026"/>
                    </a:lnTo>
                    <a:lnTo>
                      <a:pt x="1684" y="5089"/>
                    </a:lnTo>
                    <a:lnTo>
                      <a:pt x="1693" y="5151"/>
                    </a:lnTo>
                    <a:lnTo>
                      <a:pt x="1693" y="5214"/>
                    </a:lnTo>
                    <a:lnTo>
                      <a:pt x="1689" y="5272"/>
                    </a:lnTo>
                    <a:lnTo>
                      <a:pt x="1676" y="5327"/>
                    </a:lnTo>
                    <a:lnTo>
                      <a:pt x="1664" y="5377"/>
                    </a:lnTo>
                    <a:lnTo>
                      <a:pt x="1647" y="5423"/>
                    </a:lnTo>
                    <a:lnTo>
                      <a:pt x="1630" y="5456"/>
                    </a:lnTo>
                    <a:lnTo>
                      <a:pt x="1613" y="5493"/>
                    </a:lnTo>
                    <a:lnTo>
                      <a:pt x="1601" y="5532"/>
                    </a:lnTo>
                    <a:lnTo>
                      <a:pt x="1588" y="5577"/>
                    </a:lnTo>
                    <a:lnTo>
                      <a:pt x="1576" y="5624"/>
                    </a:lnTo>
                    <a:lnTo>
                      <a:pt x="1559" y="5669"/>
                    </a:lnTo>
                    <a:lnTo>
                      <a:pt x="1542" y="5715"/>
                    </a:lnTo>
                    <a:lnTo>
                      <a:pt x="1521" y="5757"/>
                    </a:lnTo>
                    <a:lnTo>
                      <a:pt x="1492" y="5794"/>
                    </a:lnTo>
                    <a:lnTo>
                      <a:pt x="1454" y="5827"/>
                    </a:lnTo>
                    <a:lnTo>
                      <a:pt x="1413" y="5853"/>
                    </a:lnTo>
                    <a:lnTo>
                      <a:pt x="1358" y="5874"/>
                    </a:lnTo>
                    <a:lnTo>
                      <a:pt x="1296" y="5882"/>
                    </a:lnTo>
                    <a:lnTo>
                      <a:pt x="1229" y="5882"/>
                    </a:lnTo>
                    <a:lnTo>
                      <a:pt x="1162" y="5878"/>
                    </a:lnTo>
                    <a:lnTo>
                      <a:pt x="1100" y="5865"/>
                    </a:lnTo>
                    <a:lnTo>
                      <a:pt x="1037" y="5848"/>
                    </a:lnTo>
                    <a:lnTo>
                      <a:pt x="978" y="5827"/>
                    </a:lnTo>
                    <a:lnTo>
                      <a:pt x="932" y="5798"/>
                    </a:lnTo>
                    <a:lnTo>
                      <a:pt x="899" y="5765"/>
                    </a:lnTo>
                    <a:lnTo>
                      <a:pt x="877" y="5727"/>
                    </a:lnTo>
                    <a:lnTo>
                      <a:pt x="869" y="5690"/>
                    </a:lnTo>
                    <a:lnTo>
                      <a:pt x="869" y="5648"/>
                    </a:lnTo>
                    <a:lnTo>
                      <a:pt x="877" y="5606"/>
                    </a:lnTo>
                    <a:lnTo>
                      <a:pt x="890" y="5565"/>
                    </a:lnTo>
                    <a:lnTo>
                      <a:pt x="907" y="5523"/>
                    </a:lnTo>
                    <a:lnTo>
                      <a:pt x="932" y="5485"/>
                    </a:lnTo>
                    <a:lnTo>
                      <a:pt x="957" y="5448"/>
                    </a:lnTo>
                    <a:lnTo>
                      <a:pt x="991" y="5423"/>
                    </a:lnTo>
                    <a:lnTo>
                      <a:pt x="1020" y="5398"/>
                    </a:lnTo>
                    <a:lnTo>
                      <a:pt x="1057" y="5385"/>
                    </a:lnTo>
                    <a:lnTo>
                      <a:pt x="1049" y="5389"/>
                    </a:lnTo>
                    <a:lnTo>
                      <a:pt x="1032" y="5403"/>
                    </a:lnTo>
                    <a:lnTo>
                      <a:pt x="1004" y="5419"/>
                    </a:lnTo>
                    <a:lnTo>
                      <a:pt x="965" y="5448"/>
                    </a:lnTo>
                    <a:lnTo>
                      <a:pt x="924" y="5481"/>
                    </a:lnTo>
                    <a:lnTo>
                      <a:pt x="873" y="5519"/>
                    </a:lnTo>
                    <a:lnTo>
                      <a:pt x="824" y="5565"/>
                    </a:lnTo>
                    <a:lnTo>
                      <a:pt x="773" y="5619"/>
                    </a:lnTo>
                    <a:lnTo>
                      <a:pt x="728" y="5677"/>
                    </a:lnTo>
                    <a:lnTo>
                      <a:pt x="681" y="5740"/>
                    </a:lnTo>
                    <a:lnTo>
                      <a:pt x="627" y="5798"/>
                    </a:lnTo>
                    <a:lnTo>
                      <a:pt x="560" y="5836"/>
                    </a:lnTo>
                    <a:lnTo>
                      <a:pt x="481" y="5861"/>
                    </a:lnTo>
                    <a:lnTo>
                      <a:pt x="397" y="5874"/>
                    </a:lnTo>
                    <a:lnTo>
                      <a:pt x="309" y="5874"/>
                    </a:lnTo>
                    <a:lnTo>
                      <a:pt x="225" y="5865"/>
                    </a:lnTo>
                    <a:lnTo>
                      <a:pt x="147" y="5853"/>
                    </a:lnTo>
                    <a:lnTo>
                      <a:pt x="80" y="5836"/>
                    </a:lnTo>
                    <a:lnTo>
                      <a:pt x="29" y="5819"/>
                    </a:lnTo>
                    <a:lnTo>
                      <a:pt x="0" y="5802"/>
                    </a:lnTo>
                    <a:lnTo>
                      <a:pt x="8" y="5811"/>
                    </a:lnTo>
                    <a:lnTo>
                      <a:pt x="33" y="5831"/>
                    </a:lnTo>
                    <a:lnTo>
                      <a:pt x="71" y="5861"/>
                    </a:lnTo>
                    <a:lnTo>
                      <a:pt x="125" y="5890"/>
                    </a:lnTo>
                    <a:lnTo>
                      <a:pt x="197" y="5919"/>
                    </a:lnTo>
                    <a:lnTo>
                      <a:pt x="284" y="5940"/>
                    </a:lnTo>
                    <a:lnTo>
                      <a:pt x="385" y="5948"/>
                    </a:lnTo>
                    <a:lnTo>
                      <a:pt x="501" y="5940"/>
                    </a:lnTo>
                    <a:lnTo>
                      <a:pt x="636" y="5911"/>
                    </a:lnTo>
                    <a:lnTo>
                      <a:pt x="786" y="5853"/>
                    </a:lnTo>
                    <a:lnTo>
                      <a:pt x="794" y="5861"/>
                    </a:lnTo>
                    <a:lnTo>
                      <a:pt x="824" y="5882"/>
                    </a:lnTo>
                    <a:lnTo>
                      <a:pt x="869" y="5915"/>
                    </a:lnTo>
                    <a:lnTo>
                      <a:pt x="924" y="5948"/>
                    </a:lnTo>
                    <a:lnTo>
                      <a:pt x="991" y="5991"/>
                    </a:lnTo>
                    <a:lnTo>
                      <a:pt x="1057" y="6028"/>
                    </a:lnTo>
                    <a:lnTo>
                      <a:pt x="1129" y="6057"/>
                    </a:lnTo>
                    <a:lnTo>
                      <a:pt x="1196" y="6082"/>
                    </a:lnTo>
                    <a:lnTo>
                      <a:pt x="1258" y="6091"/>
                    </a:lnTo>
                    <a:lnTo>
                      <a:pt x="1308" y="6082"/>
                    </a:lnTo>
                    <a:lnTo>
                      <a:pt x="1308" y="6087"/>
                    </a:lnTo>
                    <a:lnTo>
                      <a:pt x="1317" y="6087"/>
                    </a:lnTo>
                    <a:lnTo>
                      <a:pt x="1329" y="6087"/>
                    </a:lnTo>
                    <a:lnTo>
                      <a:pt x="1341" y="6091"/>
                    </a:lnTo>
                    <a:lnTo>
                      <a:pt x="1354" y="6099"/>
                    </a:lnTo>
                    <a:lnTo>
                      <a:pt x="1367" y="6111"/>
                    </a:lnTo>
                    <a:lnTo>
                      <a:pt x="1376" y="6128"/>
                    </a:lnTo>
                    <a:lnTo>
                      <a:pt x="1380" y="6149"/>
                    </a:lnTo>
                    <a:lnTo>
                      <a:pt x="1380" y="6173"/>
                    </a:lnTo>
                    <a:lnTo>
                      <a:pt x="1371" y="6208"/>
                    </a:lnTo>
                    <a:lnTo>
                      <a:pt x="1358" y="6245"/>
                    </a:lnTo>
                    <a:lnTo>
                      <a:pt x="1346" y="6282"/>
                    </a:lnTo>
                    <a:lnTo>
                      <a:pt x="1337" y="6316"/>
                    </a:lnTo>
                    <a:lnTo>
                      <a:pt x="1329" y="6349"/>
                    </a:lnTo>
                    <a:lnTo>
                      <a:pt x="1325" y="6386"/>
                    </a:lnTo>
                    <a:lnTo>
                      <a:pt x="1317" y="6429"/>
                    </a:lnTo>
                    <a:lnTo>
                      <a:pt x="1317" y="6470"/>
                    </a:lnTo>
                    <a:lnTo>
                      <a:pt x="1312" y="6520"/>
                    </a:lnTo>
                    <a:lnTo>
                      <a:pt x="1317" y="6574"/>
                    </a:lnTo>
                    <a:lnTo>
                      <a:pt x="1317" y="6636"/>
                    </a:lnTo>
                    <a:lnTo>
                      <a:pt x="1317" y="6699"/>
                    </a:lnTo>
                    <a:lnTo>
                      <a:pt x="1312" y="6749"/>
                    </a:lnTo>
                    <a:lnTo>
                      <a:pt x="1304" y="6791"/>
                    </a:lnTo>
                    <a:lnTo>
                      <a:pt x="1288" y="6829"/>
                    </a:lnTo>
                    <a:lnTo>
                      <a:pt x="1275" y="6858"/>
                    </a:lnTo>
                    <a:lnTo>
                      <a:pt x="1258" y="6883"/>
                    </a:lnTo>
                    <a:lnTo>
                      <a:pt x="1237" y="6904"/>
                    </a:lnTo>
                    <a:lnTo>
                      <a:pt x="1221" y="6921"/>
                    </a:lnTo>
                    <a:lnTo>
                      <a:pt x="1204" y="6937"/>
                    </a:lnTo>
                    <a:lnTo>
                      <a:pt x="1192" y="6949"/>
                    </a:lnTo>
                    <a:lnTo>
                      <a:pt x="1196" y="6949"/>
                    </a:lnTo>
                    <a:lnTo>
                      <a:pt x="1212" y="6949"/>
                    </a:lnTo>
                    <a:lnTo>
                      <a:pt x="1237" y="6949"/>
                    </a:lnTo>
                    <a:lnTo>
                      <a:pt x="1266" y="6941"/>
                    </a:lnTo>
                    <a:lnTo>
                      <a:pt x="1296" y="6925"/>
                    </a:lnTo>
                    <a:lnTo>
                      <a:pt x="1325" y="6900"/>
                    </a:lnTo>
                    <a:lnTo>
                      <a:pt x="1354" y="6858"/>
                    </a:lnTo>
                    <a:lnTo>
                      <a:pt x="1380" y="6800"/>
                    </a:lnTo>
                    <a:lnTo>
                      <a:pt x="1396" y="6724"/>
                    </a:lnTo>
                    <a:lnTo>
                      <a:pt x="1400" y="6624"/>
                    </a:lnTo>
                    <a:lnTo>
                      <a:pt x="1400" y="6528"/>
                    </a:lnTo>
                    <a:lnTo>
                      <a:pt x="1409" y="6453"/>
                    </a:lnTo>
                    <a:lnTo>
                      <a:pt x="1417" y="6390"/>
                    </a:lnTo>
                    <a:lnTo>
                      <a:pt x="1429" y="6345"/>
                    </a:lnTo>
                    <a:lnTo>
                      <a:pt x="1446" y="6312"/>
                    </a:lnTo>
                    <a:lnTo>
                      <a:pt x="1467" y="6282"/>
                    </a:lnTo>
                    <a:lnTo>
                      <a:pt x="1492" y="6257"/>
                    </a:lnTo>
                    <a:lnTo>
                      <a:pt x="1521" y="6232"/>
                    </a:lnTo>
                    <a:lnTo>
                      <a:pt x="1550" y="6203"/>
                    </a:lnTo>
                    <a:lnTo>
                      <a:pt x="1588" y="6165"/>
                    </a:lnTo>
                    <a:lnTo>
                      <a:pt x="1617" y="6128"/>
                    </a:lnTo>
                    <a:lnTo>
                      <a:pt x="1634" y="6082"/>
                    </a:lnTo>
                    <a:lnTo>
                      <a:pt x="1642" y="6040"/>
                    </a:lnTo>
                    <a:lnTo>
                      <a:pt x="1642" y="5995"/>
                    </a:lnTo>
                    <a:lnTo>
                      <a:pt x="1634" y="5948"/>
                    </a:lnTo>
                    <a:lnTo>
                      <a:pt x="1630" y="5903"/>
                    </a:lnTo>
                    <a:lnTo>
                      <a:pt x="1626" y="5853"/>
                    </a:lnTo>
                    <a:lnTo>
                      <a:pt x="1626" y="5807"/>
                    </a:lnTo>
                    <a:lnTo>
                      <a:pt x="1634" y="5765"/>
                    </a:lnTo>
                    <a:lnTo>
                      <a:pt x="1651" y="5719"/>
                    </a:lnTo>
                    <a:lnTo>
                      <a:pt x="1676" y="5673"/>
                    </a:lnTo>
                    <a:lnTo>
                      <a:pt x="1705" y="5624"/>
                    </a:lnTo>
                    <a:lnTo>
                      <a:pt x="1738" y="5577"/>
                    </a:lnTo>
                    <a:lnTo>
                      <a:pt x="1776" y="5536"/>
                    </a:lnTo>
                    <a:lnTo>
                      <a:pt x="1822" y="5506"/>
                    </a:lnTo>
                    <a:lnTo>
                      <a:pt x="1877" y="5493"/>
                    </a:lnTo>
                    <a:lnTo>
                      <a:pt x="1948" y="5502"/>
                    </a:lnTo>
                    <a:lnTo>
                      <a:pt x="2028" y="5532"/>
                    </a:lnTo>
                    <a:lnTo>
                      <a:pt x="2124" y="5594"/>
                    </a:lnTo>
                    <a:lnTo>
                      <a:pt x="2236" y="5686"/>
                    </a:lnTo>
                    <a:lnTo>
                      <a:pt x="2206" y="5644"/>
                    </a:lnTo>
                    <a:lnTo>
                      <a:pt x="2173" y="5594"/>
                    </a:lnTo>
                    <a:lnTo>
                      <a:pt x="2132" y="5540"/>
                    </a:lnTo>
                    <a:lnTo>
                      <a:pt x="2094" y="5485"/>
                    </a:lnTo>
                    <a:lnTo>
                      <a:pt x="2056" y="5423"/>
                    </a:lnTo>
                    <a:lnTo>
                      <a:pt x="2028" y="5364"/>
                    </a:lnTo>
                    <a:lnTo>
                      <a:pt x="2006" y="5302"/>
                    </a:lnTo>
                    <a:lnTo>
                      <a:pt x="2002" y="5243"/>
                    </a:lnTo>
                    <a:lnTo>
                      <a:pt x="2010" y="5181"/>
                    </a:lnTo>
                    <a:lnTo>
                      <a:pt x="2044" y="5127"/>
                    </a:lnTo>
                    <a:lnTo>
                      <a:pt x="2124" y="5035"/>
                    </a:lnTo>
                    <a:lnTo>
                      <a:pt x="2216" y="4964"/>
                    </a:lnTo>
                    <a:lnTo>
                      <a:pt x="2316" y="4905"/>
                    </a:lnTo>
                    <a:lnTo>
                      <a:pt x="2424" y="4860"/>
                    </a:lnTo>
                    <a:lnTo>
                      <a:pt x="2533" y="4818"/>
                    </a:lnTo>
                    <a:lnTo>
                      <a:pt x="2650" y="4785"/>
                    </a:lnTo>
                    <a:lnTo>
                      <a:pt x="2762" y="4752"/>
                    </a:lnTo>
                    <a:lnTo>
                      <a:pt x="2876" y="4714"/>
                    </a:lnTo>
                    <a:lnTo>
                      <a:pt x="2984" y="4672"/>
                    </a:lnTo>
                    <a:lnTo>
                      <a:pt x="3089" y="4622"/>
                    </a:lnTo>
                    <a:lnTo>
                      <a:pt x="3156" y="4602"/>
                    </a:lnTo>
                    <a:lnTo>
                      <a:pt x="3214" y="4588"/>
                    </a:lnTo>
                    <a:lnTo>
                      <a:pt x="3269" y="4572"/>
                    </a:lnTo>
                    <a:lnTo>
                      <a:pt x="3318" y="4563"/>
                    </a:lnTo>
                    <a:lnTo>
                      <a:pt x="3361" y="4555"/>
                    </a:lnTo>
                    <a:lnTo>
                      <a:pt x="3398" y="4555"/>
                    </a:lnTo>
                    <a:lnTo>
                      <a:pt x="3436" y="4555"/>
                    </a:lnTo>
                    <a:lnTo>
                      <a:pt x="3473" y="4563"/>
                    </a:lnTo>
                    <a:lnTo>
                      <a:pt x="3510" y="4576"/>
                    </a:lnTo>
                    <a:lnTo>
                      <a:pt x="3549" y="4592"/>
                    </a:lnTo>
                    <a:lnTo>
                      <a:pt x="3578" y="4626"/>
                    </a:lnTo>
                    <a:lnTo>
                      <a:pt x="3594" y="4676"/>
                    </a:lnTo>
                    <a:lnTo>
                      <a:pt x="3602" y="4743"/>
                    </a:lnTo>
                    <a:lnTo>
                      <a:pt x="3594" y="4822"/>
                    </a:lnTo>
                    <a:lnTo>
                      <a:pt x="3578" y="4914"/>
                    </a:lnTo>
                    <a:lnTo>
                      <a:pt x="3557" y="5010"/>
                    </a:lnTo>
                    <a:lnTo>
                      <a:pt x="3528" y="5110"/>
                    </a:lnTo>
                    <a:lnTo>
                      <a:pt x="3490" y="5206"/>
                    </a:lnTo>
                    <a:lnTo>
                      <a:pt x="3457" y="5302"/>
                    </a:lnTo>
                    <a:lnTo>
                      <a:pt x="3418" y="5385"/>
                    </a:lnTo>
                    <a:lnTo>
                      <a:pt x="3418" y="5364"/>
                    </a:lnTo>
                    <a:lnTo>
                      <a:pt x="3427" y="5340"/>
                    </a:lnTo>
                    <a:lnTo>
                      <a:pt x="3440" y="5319"/>
                    </a:lnTo>
                    <a:lnTo>
                      <a:pt x="3461" y="5298"/>
                    </a:lnTo>
                    <a:lnTo>
                      <a:pt x="3481" y="5276"/>
                    </a:lnTo>
                    <a:lnTo>
                      <a:pt x="3502" y="5260"/>
                    </a:lnTo>
                    <a:lnTo>
                      <a:pt x="3528" y="5243"/>
                    </a:lnTo>
                    <a:lnTo>
                      <a:pt x="3553" y="5231"/>
                    </a:lnTo>
                    <a:lnTo>
                      <a:pt x="3578" y="5219"/>
                    </a:lnTo>
                    <a:lnTo>
                      <a:pt x="3602" y="5210"/>
                    </a:lnTo>
                    <a:lnTo>
                      <a:pt x="3620" y="5206"/>
                    </a:lnTo>
                    <a:lnTo>
                      <a:pt x="3641" y="5206"/>
                    </a:lnTo>
                    <a:lnTo>
                      <a:pt x="3657" y="5206"/>
                    </a:lnTo>
                    <a:lnTo>
                      <a:pt x="3674" y="5206"/>
                    </a:lnTo>
                    <a:lnTo>
                      <a:pt x="3690" y="5210"/>
                    </a:lnTo>
                    <a:lnTo>
                      <a:pt x="3707" y="5219"/>
                    </a:lnTo>
                    <a:lnTo>
                      <a:pt x="3724" y="5227"/>
                    </a:lnTo>
                    <a:lnTo>
                      <a:pt x="3741" y="5239"/>
                    </a:lnTo>
                    <a:lnTo>
                      <a:pt x="3757" y="5256"/>
                    </a:lnTo>
                    <a:lnTo>
                      <a:pt x="3778" y="5268"/>
                    </a:lnTo>
                    <a:lnTo>
                      <a:pt x="3774" y="5264"/>
                    </a:lnTo>
                    <a:lnTo>
                      <a:pt x="3766" y="5252"/>
                    </a:lnTo>
                    <a:lnTo>
                      <a:pt x="3749" y="5227"/>
                    </a:lnTo>
                    <a:lnTo>
                      <a:pt x="3732" y="5198"/>
                    </a:lnTo>
                    <a:lnTo>
                      <a:pt x="3716" y="5156"/>
                    </a:lnTo>
                    <a:lnTo>
                      <a:pt x="3698" y="5114"/>
                    </a:lnTo>
                    <a:lnTo>
                      <a:pt x="3686" y="5060"/>
                    </a:lnTo>
                    <a:lnTo>
                      <a:pt x="3678" y="5002"/>
                    </a:lnTo>
                    <a:lnTo>
                      <a:pt x="3678" y="4940"/>
                    </a:lnTo>
                    <a:lnTo>
                      <a:pt x="3682" y="4872"/>
                    </a:lnTo>
                    <a:lnTo>
                      <a:pt x="3690" y="4835"/>
                    </a:lnTo>
                    <a:lnTo>
                      <a:pt x="3698" y="4797"/>
                    </a:lnTo>
                    <a:lnTo>
                      <a:pt x="3711" y="4760"/>
                    </a:lnTo>
                    <a:lnTo>
                      <a:pt x="3720" y="4731"/>
                    </a:lnTo>
                    <a:lnTo>
                      <a:pt x="3732" y="4701"/>
                    </a:lnTo>
                    <a:lnTo>
                      <a:pt x="3749" y="4672"/>
                    </a:lnTo>
                    <a:lnTo>
                      <a:pt x="3766" y="4647"/>
                    </a:lnTo>
                    <a:lnTo>
                      <a:pt x="3786" y="4618"/>
                    </a:lnTo>
                    <a:lnTo>
                      <a:pt x="3812" y="4588"/>
                    </a:lnTo>
                    <a:lnTo>
                      <a:pt x="3841" y="4559"/>
                    </a:lnTo>
                    <a:lnTo>
                      <a:pt x="3866" y="4535"/>
                    </a:lnTo>
                    <a:lnTo>
                      <a:pt x="3891" y="4514"/>
                    </a:lnTo>
                    <a:lnTo>
                      <a:pt x="3916" y="4497"/>
                    </a:lnTo>
                    <a:lnTo>
                      <a:pt x="3937" y="4489"/>
                    </a:lnTo>
                    <a:lnTo>
                      <a:pt x="3958" y="4485"/>
                    </a:lnTo>
                    <a:lnTo>
                      <a:pt x="3974" y="4480"/>
                    </a:lnTo>
                    <a:lnTo>
                      <a:pt x="3996" y="4476"/>
                    </a:lnTo>
                    <a:lnTo>
                      <a:pt x="4013" y="4471"/>
                    </a:lnTo>
                    <a:lnTo>
                      <a:pt x="4033" y="4467"/>
                    </a:lnTo>
                    <a:lnTo>
                      <a:pt x="4050" y="4463"/>
                    </a:lnTo>
                    <a:lnTo>
                      <a:pt x="4109" y="4434"/>
                    </a:lnTo>
                    <a:lnTo>
                      <a:pt x="4158" y="4401"/>
                    </a:lnTo>
                    <a:lnTo>
                      <a:pt x="4196" y="4363"/>
                    </a:lnTo>
                    <a:lnTo>
                      <a:pt x="4230" y="4322"/>
                    </a:lnTo>
                    <a:lnTo>
                      <a:pt x="4258" y="4280"/>
                    </a:lnTo>
                    <a:lnTo>
                      <a:pt x="4288" y="4242"/>
                    </a:lnTo>
                    <a:lnTo>
                      <a:pt x="4317" y="4201"/>
                    </a:lnTo>
                    <a:lnTo>
                      <a:pt x="4350" y="4164"/>
                    </a:lnTo>
                    <a:lnTo>
                      <a:pt x="4385" y="4129"/>
                    </a:lnTo>
                    <a:lnTo>
                      <a:pt x="4430" y="4100"/>
                    </a:lnTo>
                    <a:lnTo>
                      <a:pt x="4468" y="4080"/>
                    </a:lnTo>
                    <a:lnTo>
                      <a:pt x="4518" y="4063"/>
                    </a:lnTo>
                    <a:lnTo>
                      <a:pt x="4568" y="4047"/>
                    </a:lnTo>
                    <a:lnTo>
                      <a:pt x="4622" y="4030"/>
                    </a:lnTo>
                    <a:lnTo>
                      <a:pt x="4677" y="4017"/>
                    </a:lnTo>
                    <a:lnTo>
                      <a:pt x="4731" y="4009"/>
                    </a:lnTo>
                    <a:lnTo>
                      <a:pt x="4785" y="4004"/>
                    </a:lnTo>
                    <a:lnTo>
                      <a:pt x="4827" y="4004"/>
                    </a:lnTo>
                    <a:lnTo>
                      <a:pt x="4869" y="4013"/>
                    </a:lnTo>
                    <a:lnTo>
                      <a:pt x="4898" y="4026"/>
                    </a:lnTo>
                    <a:lnTo>
                      <a:pt x="4906" y="4026"/>
                    </a:lnTo>
                    <a:lnTo>
                      <a:pt x="4915" y="4026"/>
                    </a:lnTo>
                    <a:lnTo>
                      <a:pt x="4931" y="4030"/>
                    </a:lnTo>
                    <a:lnTo>
                      <a:pt x="4949" y="4034"/>
                    </a:lnTo>
                    <a:lnTo>
                      <a:pt x="4965" y="4038"/>
                    </a:lnTo>
                    <a:lnTo>
                      <a:pt x="4986" y="4051"/>
                    </a:lnTo>
                    <a:lnTo>
                      <a:pt x="5002" y="4063"/>
                    </a:lnTo>
                    <a:lnTo>
                      <a:pt x="5023" y="4080"/>
                    </a:lnTo>
                    <a:lnTo>
                      <a:pt x="5041" y="4096"/>
                    </a:lnTo>
                    <a:lnTo>
                      <a:pt x="5065" y="4143"/>
                    </a:lnTo>
                    <a:lnTo>
                      <a:pt x="5074" y="4197"/>
                    </a:lnTo>
                    <a:lnTo>
                      <a:pt x="5074" y="4255"/>
                    </a:lnTo>
                    <a:lnTo>
                      <a:pt x="5061" y="4322"/>
                    </a:lnTo>
                    <a:lnTo>
                      <a:pt x="5041" y="4393"/>
                    </a:lnTo>
                    <a:lnTo>
                      <a:pt x="5015" y="4467"/>
                    </a:lnTo>
                    <a:lnTo>
                      <a:pt x="4990" y="4543"/>
                    </a:lnTo>
                    <a:lnTo>
                      <a:pt x="4961" y="4614"/>
                    </a:lnTo>
                    <a:lnTo>
                      <a:pt x="4936" y="4684"/>
                    </a:lnTo>
                    <a:lnTo>
                      <a:pt x="4915" y="4752"/>
                    </a:lnTo>
                    <a:lnTo>
                      <a:pt x="4906" y="4785"/>
                    </a:lnTo>
                    <a:lnTo>
                      <a:pt x="4898" y="4822"/>
                    </a:lnTo>
                    <a:lnTo>
                      <a:pt x="4894" y="4856"/>
                    </a:lnTo>
                    <a:lnTo>
                      <a:pt x="4894" y="4893"/>
                    </a:lnTo>
                    <a:lnTo>
                      <a:pt x="4890" y="4926"/>
                    </a:lnTo>
                    <a:lnTo>
                      <a:pt x="4894" y="4964"/>
                    </a:lnTo>
                    <a:lnTo>
                      <a:pt x="4898" y="4997"/>
                    </a:lnTo>
                    <a:lnTo>
                      <a:pt x="4902" y="5035"/>
                    </a:lnTo>
                    <a:lnTo>
                      <a:pt x="4910" y="5069"/>
                    </a:lnTo>
                    <a:lnTo>
                      <a:pt x="4923" y="5102"/>
                    </a:lnTo>
                    <a:lnTo>
                      <a:pt x="4923" y="5098"/>
                    </a:lnTo>
                    <a:lnTo>
                      <a:pt x="4919" y="5077"/>
                    </a:lnTo>
                    <a:lnTo>
                      <a:pt x="4923" y="5047"/>
                    </a:lnTo>
                    <a:lnTo>
                      <a:pt x="4923" y="5014"/>
                    </a:lnTo>
                    <a:lnTo>
                      <a:pt x="4923" y="4973"/>
                    </a:lnTo>
                    <a:lnTo>
                      <a:pt x="4927" y="4926"/>
                    </a:lnTo>
                    <a:lnTo>
                      <a:pt x="4931" y="4881"/>
                    </a:lnTo>
                    <a:lnTo>
                      <a:pt x="4940" y="4835"/>
                    </a:lnTo>
                    <a:lnTo>
                      <a:pt x="4953" y="4793"/>
                    </a:lnTo>
                    <a:lnTo>
                      <a:pt x="4965" y="4760"/>
                    </a:lnTo>
                    <a:lnTo>
                      <a:pt x="4982" y="4723"/>
                    </a:lnTo>
                    <a:lnTo>
                      <a:pt x="5002" y="4680"/>
                    </a:lnTo>
                    <a:lnTo>
                      <a:pt x="5027" y="4631"/>
                    </a:lnTo>
                    <a:lnTo>
                      <a:pt x="5053" y="4576"/>
                    </a:lnTo>
                    <a:lnTo>
                      <a:pt x="5078" y="4518"/>
                    </a:lnTo>
                    <a:lnTo>
                      <a:pt x="5103" y="4463"/>
                    </a:lnTo>
                    <a:lnTo>
                      <a:pt x="5124" y="4405"/>
                    </a:lnTo>
                    <a:lnTo>
                      <a:pt x="5141" y="4355"/>
                    </a:lnTo>
                    <a:lnTo>
                      <a:pt x="5149" y="4309"/>
                    </a:lnTo>
                    <a:lnTo>
                      <a:pt x="5153" y="4268"/>
                    </a:lnTo>
                    <a:lnTo>
                      <a:pt x="5153" y="4242"/>
                    </a:lnTo>
                    <a:lnTo>
                      <a:pt x="5162" y="4221"/>
                    </a:lnTo>
                    <a:lnTo>
                      <a:pt x="5178" y="4209"/>
                    </a:lnTo>
                    <a:lnTo>
                      <a:pt x="5195" y="4205"/>
                    </a:lnTo>
                    <a:lnTo>
                      <a:pt x="5220" y="4205"/>
                    </a:lnTo>
                    <a:lnTo>
                      <a:pt x="5241" y="4209"/>
                    </a:lnTo>
                    <a:lnTo>
                      <a:pt x="5262" y="4213"/>
                    </a:lnTo>
                    <a:lnTo>
                      <a:pt x="5278" y="4217"/>
                    </a:lnTo>
                    <a:lnTo>
                      <a:pt x="5291" y="4221"/>
                    </a:lnTo>
                    <a:lnTo>
                      <a:pt x="5295" y="4226"/>
                    </a:lnTo>
                    <a:lnTo>
                      <a:pt x="5341" y="4246"/>
                    </a:lnTo>
                    <a:lnTo>
                      <a:pt x="5383" y="4260"/>
                    </a:lnTo>
                    <a:lnTo>
                      <a:pt x="5425" y="4272"/>
                    </a:lnTo>
                    <a:lnTo>
                      <a:pt x="5462" y="4280"/>
                    </a:lnTo>
                    <a:lnTo>
                      <a:pt x="5500" y="4289"/>
                    </a:lnTo>
                    <a:lnTo>
                      <a:pt x="5538" y="4293"/>
                    </a:lnTo>
                    <a:lnTo>
                      <a:pt x="5575" y="4297"/>
                    </a:lnTo>
                    <a:lnTo>
                      <a:pt x="5617" y="4297"/>
                    </a:lnTo>
                    <a:lnTo>
                      <a:pt x="5663" y="4301"/>
                    </a:lnTo>
                    <a:lnTo>
                      <a:pt x="5709" y="4305"/>
                    </a:lnTo>
                    <a:lnTo>
                      <a:pt x="5717" y="4309"/>
                    </a:lnTo>
                    <a:lnTo>
                      <a:pt x="5734" y="4313"/>
                    </a:lnTo>
                    <a:lnTo>
                      <a:pt x="5759" y="4318"/>
                    </a:lnTo>
                    <a:lnTo>
                      <a:pt x="5797" y="4330"/>
                    </a:lnTo>
                    <a:lnTo>
                      <a:pt x="5834" y="4342"/>
                    </a:lnTo>
                    <a:lnTo>
                      <a:pt x="5877" y="4359"/>
                    </a:lnTo>
                    <a:lnTo>
                      <a:pt x="5918" y="4381"/>
                    </a:lnTo>
                    <a:lnTo>
                      <a:pt x="5955" y="4405"/>
                    </a:lnTo>
                    <a:lnTo>
                      <a:pt x="5993" y="4434"/>
                    </a:lnTo>
                    <a:lnTo>
                      <a:pt x="6022" y="4467"/>
                    </a:lnTo>
                    <a:lnTo>
                      <a:pt x="6051" y="4506"/>
                    </a:lnTo>
                    <a:lnTo>
                      <a:pt x="6077" y="4539"/>
                    </a:lnTo>
                    <a:lnTo>
                      <a:pt x="6106" y="4576"/>
                    </a:lnTo>
                    <a:lnTo>
                      <a:pt x="6131" y="4610"/>
                    </a:lnTo>
                    <a:lnTo>
                      <a:pt x="6157" y="4647"/>
                    </a:lnTo>
                    <a:lnTo>
                      <a:pt x="6177" y="4680"/>
                    </a:lnTo>
                    <a:lnTo>
                      <a:pt x="6198" y="4709"/>
                    </a:lnTo>
                    <a:lnTo>
                      <a:pt x="6215" y="4743"/>
                    </a:lnTo>
                    <a:lnTo>
                      <a:pt x="6227" y="4768"/>
                    </a:lnTo>
                    <a:lnTo>
                      <a:pt x="6239" y="4797"/>
                    </a:lnTo>
                    <a:lnTo>
                      <a:pt x="6235" y="4789"/>
                    </a:lnTo>
                    <a:lnTo>
                      <a:pt x="6231" y="4768"/>
                    </a:lnTo>
                    <a:lnTo>
                      <a:pt x="6219" y="4739"/>
                    </a:lnTo>
                    <a:lnTo>
                      <a:pt x="6206" y="4701"/>
                    </a:lnTo>
                    <a:lnTo>
                      <a:pt x="6190" y="4655"/>
                    </a:lnTo>
                    <a:lnTo>
                      <a:pt x="6169" y="4610"/>
                    </a:lnTo>
                    <a:lnTo>
                      <a:pt x="6143" y="4559"/>
                    </a:lnTo>
                    <a:lnTo>
                      <a:pt x="6114" y="4506"/>
                    </a:lnTo>
                    <a:lnTo>
                      <a:pt x="6081" y="4459"/>
                    </a:lnTo>
                    <a:lnTo>
                      <a:pt x="6043" y="4414"/>
                    </a:lnTo>
                    <a:lnTo>
                      <a:pt x="6010" y="4381"/>
                    </a:lnTo>
                    <a:lnTo>
                      <a:pt x="5985" y="4351"/>
                    </a:lnTo>
                    <a:lnTo>
                      <a:pt x="5969" y="4326"/>
                    </a:lnTo>
                    <a:lnTo>
                      <a:pt x="5955" y="4309"/>
                    </a:lnTo>
                    <a:lnTo>
                      <a:pt x="5947" y="4301"/>
                    </a:lnTo>
                    <a:lnTo>
                      <a:pt x="5939" y="4293"/>
                    </a:lnTo>
                    <a:lnTo>
                      <a:pt x="5939" y="4289"/>
                    </a:lnTo>
                    <a:lnTo>
                      <a:pt x="5939" y="4284"/>
                    </a:lnTo>
                    <a:lnTo>
                      <a:pt x="5997" y="4276"/>
                    </a:lnTo>
                    <a:lnTo>
                      <a:pt x="6060" y="4272"/>
                    </a:lnTo>
                    <a:lnTo>
                      <a:pt x="6127" y="4276"/>
                    </a:lnTo>
                    <a:lnTo>
                      <a:pt x="6198" y="4284"/>
                    </a:lnTo>
                    <a:lnTo>
                      <a:pt x="6265" y="4297"/>
                    </a:lnTo>
                    <a:lnTo>
                      <a:pt x="6335" y="4313"/>
                    </a:lnTo>
                    <a:lnTo>
                      <a:pt x="6403" y="4334"/>
                    </a:lnTo>
                    <a:lnTo>
                      <a:pt x="6461" y="4351"/>
                    </a:lnTo>
                    <a:lnTo>
                      <a:pt x="6515" y="4372"/>
                    </a:lnTo>
                    <a:lnTo>
                      <a:pt x="6562" y="4393"/>
                    </a:lnTo>
                    <a:lnTo>
                      <a:pt x="6586" y="4405"/>
                    </a:lnTo>
                    <a:lnTo>
                      <a:pt x="6611" y="4418"/>
                    </a:lnTo>
                    <a:lnTo>
                      <a:pt x="6641" y="4434"/>
                    </a:lnTo>
                    <a:lnTo>
                      <a:pt x="6670" y="4451"/>
                    </a:lnTo>
                    <a:lnTo>
                      <a:pt x="6699" y="4467"/>
                    </a:lnTo>
                    <a:lnTo>
                      <a:pt x="6729" y="4480"/>
                    </a:lnTo>
                    <a:lnTo>
                      <a:pt x="6762" y="4489"/>
                    </a:lnTo>
                    <a:lnTo>
                      <a:pt x="6795" y="4493"/>
                    </a:lnTo>
                    <a:lnTo>
                      <a:pt x="6829" y="4489"/>
                    </a:lnTo>
                    <a:lnTo>
                      <a:pt x="6862" y="4480"/>
                    </a:lnTo>
                    <a:lnTo>
                      <a:pt x="6921" y="4434"/>
                    </a:lnTo>
                    <a:lnTo>
                      <a:pt x="6967" y="4367"/>
                    </a:lnTo>
                    <a:lnTo>
                      <a:pt x="6992" y="4280"/>
                    </a:lnTo>
                    <a:lnTo>
                      <a:pt x="7005" y="4188"/>
                    </a:lnTo>
                    <a:lnTo>
                      <a:pt x="7000" y="4088"/>
                    </a:lnTo>
                    <a:lnTo>
                      <a:pt x="6983" y="3988"/>
                    </a:lnTo>
                    <a:lnTo>
                      <a:pt x="6958" y="3896"/>
                    </a:lnTo>
                    <a:lnTo>
                      <a:pt x="6925" y="3817"/>
                    </a:lnTo>
                    <a:lnTo>
                      <a:pt x="6883" y="3750"/>
                    </a:lnTo>
                    <a:lnTo>
                      <a:pt x="6833" y="3713"/>
                    </a:lnTo>
                    <a:lnTo>
                      <a:pt x="6838" y="3717"/>
                    </a:lnTo>
                    <a:lnTo>
                      <a:pt x="6850" y="3734"/>
                    </a:lnTo>
                    <a:lnTo>
                      <a:pt x="6867" y="3763"/>
                    </a:lnTo>
                    <a:lnTo>
                      <a:pt x="6883" y="3796"/>
                    </a:lnTo>
                    <a:lnTo>
                      <a:pt x="6904" y="3842"/>
                    </a:lnTo>
                    <a:lnTo>
                      <a:pt x="6921" y="3896"/>
                    </a:lnTo>
                    <a:lnTo>
                      <a:pt x="6934" y="3959"/>
                    </a:lnTo>
                    <a:lnTo>
                      <a:pt x="6942" y="4026"/>
                    </a:lnTo>
                    <a:lnTo>
                      <a:pt x="6938" y="4100"/>
                    </a:lnTo>
                    <a:lnTo>
                      <a:pt x="6921" y="4180"/>
                    </a:lnTo>
                    <a:lnTo>
                      <a:pt x="6909" y="4217"/>
                    </a:lnTo>
                    <a:lnTo>
                      <a:pt x="6891" y="4246"/>
                    </a:lnTo>
                    <a:lnTo>
                      <a:pt x="6875" y="4280"/>
                    </a:lnTo>
                    <a:lnTo>
                      <a:pt x="6850" y="4305"/>
                    </a:lnTo>
                    <a:lnTo>
                      <a:pt x="6821" y="4326"/>
                    </a:lnTo>
                    <a:lnTo>
                      <a:pt x="6795" y="4342"/>
                    </a:lnTo>
                    <a:lnTo>
                      <a:pt x="6762" y="4351"/>
                    </a:lnTo>
                    <a:lnTo>
                      <a:pt x="6733" y="4355"/>
                    </a:lnTo>
                    <a:lnTo>
                      <a:pt x="6703" y="4351"/>
                    </a:lnTo>
                    <a:lnTo>
                      <a:pt x="6670" y="4338"/>
                    </a:lnTo>
                    <a:lnTo>
                      <a:pt x="6615" y="4309"/>
                    </a:lnTo>
                    <a:lnTo>
                      <a:pt x="6558" y="4284"/>
                    </a:lnTo>
                    <a:lnTo>
                      <a:pt x="6495" y="4260"/>
                    </a:lnTo>
                    <a:lnTo>
                      <a:pt x="6427" y="4242"/>
                    </a:lnTo>
                    <a:lnTo>
                      <a:pt x="6361" y="4226"/>
                    </a:lnTo>
                    <a:lnTo>
                      <a:pt x="6294" y="4209"/>
                    </a:lnTo>
                    <a:lnTo>
                      <a:pt x="6231" y="4197"/>
                    </a:lnTo>
                    <a:lnTo>
                      <a:pt x="6173" y="4188"/>
                    </a:lnTo>
                    <a:lnTo>
                      <a:pt x="6118" y="4180"/>
                    </a:lnTo>
                    <a:lnTo>
                      <a:pt x="6073" y="4176"/>
                    </a:lnTo>
                    <a:lnTo>
                      <a:pt x="6022" y="4176"/>
                    </a:lnTo>
                    <a:lnTo>
                      <a:pt x="5963" y="4176"/>
                    </a:lnTo>
                    <a:lnTo>
                      <a:pt x="5893" y="4180"/>
                    </a:lnTo>
                    <a:lnTo>
                      <a:pt x="5814" y="4184"/>
                    </a:lnTo>
                    <a:lnTo>
                      <a:pt x="5730" y="4184"/>
                    </a:lnTo>
                    <a:lnTo>
                      <a:pt x="5642" y="4180"/>
                    </a:lnTo>
                    <a:lnTo>
                      <a:pt x="5550" y="4168"/>
                    </a:lnTo>
                    <a:lnTo>
                      <a:pt x="5458" y="4147"/>
                    </a:lnTo>
                    <a:lnTo>
                      <a:pt x="5366" y="4113"/>
                    </a:lnTo>
                    <a:lnTo>
                      <a:pt x="5278" y="4067"/>
                    </a:lnTo>
                    <a:lnTo>
                      <a:pt x="5229" y="4038"/>
                    </a:lnTo>
                    <a:lnTo>
                      <a:pt x="5186" y="4009"/>
                    </a:lnTo>
                    <a:lnTo>
                      <a:pt x="5145" y="3980"/>
                    </a:lnTo>
                    <a:lnTo>
                      <a:pt x="5103" y="3955"/>
                    </a:lnTo>
                    <a:lnTo>
                      <a:pt x="5057" y="3934"/>
                    </a:lnTo>
                    <a:lnTo>
                      <a:pt x="5007" y="3913"/>
                    </a:lnTo>
                    <a:lnTo>
                      <a:pt x="4953" y="3900"/>
                    </a:lnTo>
                    <a:lnTo>
                      <a:pt x="4890" y="3888"/>
                    </a:lnTo>
                    <a:lnTo>
                      <a:pt x="4814" y="3888"/>
                    </a:lnTo>
                    <a:lnTo>
                      <a:pt x="4727" y="3888"/>
                    </a:lnTo>
                    <a:lnTo>
                      <a:pt x="4677" y="3892"/>
                    </a:lnTo>
                    <a:lnTo>
                      <a:pt x="4635" y="3900"/>
                    </a:lnTo>
                    <a:lnTo>
                      <a:pt x="4597" y="3913"/>
                    </a:lnTo>
                    <a:lnTo>
                      <a:pt x="4564" y="3922"/>
                    </a:lnTo>
                    <a:lnTo>
                      <a:pt x="4534" y="3934"/>
                    </a:lnTo>
                    <a:lnTo>
                      <a:pt x="4505" y="3947"/>
                    </a:lnTo>
                    <a:lnTo>
                      <a:pt x="4476" y="3959"/>
                    </a:lnTo>
                    <a:lnTo>
                      <a:pt x="4447" y="3971"/>
                    </a:lnTo>
                    <a:lnTo>
                      <a:pt x="4418" y="3980"/>
                    </a:lnTo>
                    <a:lnTo>
                      <a:pt x="4385" y="3988"/>
                    </a:lnTo>
                    <a:lnTo>
                      <a:pt x="4346" y="3992"/>
                    </a:lnTo>
                    <a:lnTo>
                      <a:pt x="4301" y="3988"/>
                    </a:lnTo>
                    <a:lnTo>
                      <a:pt x="4250" y="3984"/>
                    </a:lnTo>
                    <a:lnTo>
                      <a:pt x="4201" y="3967"/>
                    </a:lnTo>
                    <a:lnTo>
                      <a:pt x="4146" y="3951"/>
                    </a:lnTo>
                    <a:lnTo>
                      <a:pt x="4092" y="3926"/>
                    </a:lnTo>
                    <a:lnTo>
                      <a:pt x="4037" y="3892"/>
                    </a:lnTo>
                    <a:lnTo>
                      <a:pt x="3983" y="3855"/>
                    </a:lnTo>
                    <a:lnTo>
                      <a:pt x="3933" y="3809"/>
                    </a:lnTo>
                    <a:lnTo>
                      <a:pt x="3891" y="3758"/>
                    </a:lnTo>
                    <a:lnTo>
                      <a:pt x="3874" y="3738"/>
                    </a:lnTo>
                    <a:lnTo>
                      <a:pt x="3862" y="3713"/>
                    </a:lnTo>
                    <a:lnTo>
                      <a:pt x="3849" y="3684"/>
                    </a:lnTo>
                    <a:lnTo>
                      <a:pt x="3841" y="3650"/>
                    </a:lnTo>
                    <a:lnTo>
                      <a:pt x="3833" y="3617"/>
                    </a:lnTo>
                    <a:lnTo>
                      <a:pt x="3833" y="3584"/>
                    </a:lnTo>
                    <a:lnTo>
                      <a:pt x="3833" y="3554"/>
                    </a:lnTo>
                    <a:lnTo>
                      <a:pt x="3841" y="3525"/>
                    </a:lnTo>
                    <a:lnTo>
                      <a:pt x="3858" y="3500"/>
                    </a:lnTo>
                    <a:lnTo>
                      <a:pt x="3882" y="3484"/>
                    </a:lnTo>
                    <a:lnTo>
                      <a:pt x="3878" y="3484"/>
                    </a:lnTo>
                    <a:lnTo>
                      <a:pt x="3862" y="3492"/>
                    </a:lnTo>
                    <a:lnTo>
                      <a:pt x="3845" y="3508"/>
                    </a:lnTo>
                    <a:lnTo>
                      <a:pt x="3824" y="3525"/>
                    </a:lnTo>
                    <a:lnTo>
                      <a:pt x="3808" y="3554"/>
                    </a:lnTo>
                    <a:lnTo>
                      <a:pt x="3795" y="3592"/>
                    </a:lnTo>
                    <a:lnTo>
                      <a:pt x="3786" y="3638"/>
                    </a:lnTo>
                    <a:lnTo>
                      <a:pt x="3795" y="3692"/>
                    </a:lnTo>
                    <a:lnTo>
                      <a:pt x="3812" y="3754"/>
                    </a:lnTo>
                    <a:lnTo>
                      <a:pt x="3849" y="3830"/>
                    </a:lnTo>
                    <a:lnTo>
                      <a:pt x="3895" y="3904"/>
                    </a:lnTo>
                    <a:lnTo>
                      <a:pt x="3937" y="3955"/>
                    </a:lnTo>
                    <a:lnTo>
                      <a:pt x="3978" y="3996"/>
                    </a:lnTo>
                    <a:lnTo>
                      <a:pt x="4013" y="4021"/>
                    </a:lnTo>
                    <a:lnTo>
                      <a:pt x="4046" y="4043"/>
                    </a:lnTo>
                    <a:lnTo>
                      <a:pt x="4070" y="4059"/>
                    </a:lnTo>
                    <a:lnTo>
                      <a:pt x="4096" y="4072"/>
                    </a:lnTo>
                    <a:lnTo>
                      <a:pt x="4113" y="4088"/>
                    </a:lnTo>
                    <a:lnTo>
                      <a:pt x="4121" y="4109"/>
                    </a:lnTo>
                    <a:lnTo>
                      <a:pt x="4129" y="4138"/>
                    </a:lnTo>
                    <a:lnTo>
                      <a:pt x="4125" y="4172"/>
                    </a:lnTo>
                    <a:lnTo>
                      <a:pt x="4121" y="4201"/>
                    </a:lnTo>
                    <a:lnTo>
                      <a:pt x="4113" y="4226"/>
                    </a:lnTo>
                    <a:lnTo>
                      <a:pt x="4104" y="4246"/>
                    </a:lnTo>
                    <a:lnTo>
                      <a:pt x="4087" y="4264"/>
                    </a:lnTo>
                    <a:lnTo>
                      <a:pt x="4070" y="4280"/>
                    </a:lnTo>
                    <a:lnTo>
                      <a:pt x="4050" y="4297"/>
                    </a:lnTo>
                    <a:lnTo>
                      <a:pt x="4029" y="4309"/>
                    </a:lnTo>
                    <a:lnTo>
                      <a:pt x="4004" y="4322"/>
                    </a:lnTo>
                    <a:lnTo>
                      <a:pt x="3983" y="4330"/>
                    </a:lnTo>
                    <a:lnTo>
                      <a:pt x="3954" y="4342"/>
                    </a:lnTo>
                    <a:lnTo>
                      <a:pt x="3929" y="4355"/>
                    </a:lnTo>
                    <a:lnTo>
                      <a:pt x="3899" y="4367"/>
                    </a:lnTo>
                    <a:lnTo>
                      <a:pt x="3866" y="4381"/>
                    </a:lnTo>
                    <a:lnTo>
                      <a:pt x="3837" y="4389"/>
                    </a:lnTo>
                    <a:lnTo>
                      <a:pt x="3803" y="4397"/>
                    </a:lnTo>
                    <a:lnTo>
                      <a:pt x="3770" y="4405"/>
                    </a:lnTo>
                    <a:lnTo>
                      <a:pt x="3737" y="4414"/>
                    </a:lnTo>
                    <a:lnTo>
                      <a:pt x="3703" y="4418"/>
                    </a:lnTo>
                    <a:lnTo>
                      <a:pt x="3669" y="4422"/>
                    </a:lnTo>
                    <a:lnTo>
                      <a:pt x="3624" y="4426"/>
                    </a:lnTo>
                    <a:lnTo>
                      <a:pt x="3578" y="4426"/>
                    </a:lnTo>
                    <a:lnTo>
                      <a:pt x="3540" y="4430"/>
                    </a:lnTo>
                    <a:lnTo>
                      <a:pt x="3502" y="4430"/>
                    </a:lnTo>
                    <a:lnTo>
                      <a:pt x="3469" y="4426"/>
                    </a:lnTo>
                    <a:lnTo>
                      <a:pt x="3436" y="4426"/>
                    </a:lnTo>
                    <a:lnTo>
                      <a:pt x="3406" y="4418"/>
                    </a:lnTo>
                    <a:lnTo>
                      <a:pt x="3381" y="4414"/>
                    </a:lnTo>
                    <a:lnTo>
                      <a:pt x="3361" y="4401"/>
                    </a:lnTo>
                    <a:lnTo>
                      <a:pt x="3340" y="4389"/>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20" name="Freeform 96"/>
              <p:cNvSpPr>
                <a:spLocks/>
              </p:cNvSpPr>
              <p:nvPr/>
            </p:nvSpPr>
            <p:spPr bwMode="auto">
              <a:xfrm>
                <a:off x="1725" y="1803"/>
                <a:ext cx="58" cy="88"/>
              </a:xfrm>
              <a:custGeom>
                <a:avLst/>
                <a:gdLst>
                  <a:gd name="T0" fmla="*/ 1028 w 1864"/>
                  <a:gd name="T1" fmla="*/ 1623 h 2795"/>
                  <a:gd name="T2" fmla="*/ 1124 w 1864"/>
                  <a:gd name="T3" fmla="*/ 1368 h 2795"/>
                  <a:gd name="T4" fmla="*/ 1320 w 1864"/>
                  <a:gd name="T5" fmla="*/ 1131 h 2795"/>
                  <a:gd name="T6" fmla="*/ 1391 w 1864"/>
                  <a:gd name="T7" fmla="*/ 1072 h 2795"/>
                  <a:gd name="T8" fmla="*/ 1512 w 1864"/>
                  <a:gd name="T9" fmla="*/ 988 h 2795"/>
                  <a:gd name="T10" fmla="*/ 1604 w 1864"/>
                  <a:gd name="T11" fmla="*/ 959 h 2795"/>
                  <a:gd name="T12" fmla="*/ 1659 w 1864"/>
                  <a:gd name="T13" fmla="*/ 963 h 2795"/>
                  <a:gd name="T14" fmla="*/ 1788 w 1864"/>
                  <a:gd name="T15" fmla="*/ 888 h 2795"/>
                  <a:gd name="T16" fmla="*/ 1859 w 1864"/>
                  <a:gd name="T17" fmla="*/ 664 h 2795"/>
                  <a:gd name="T18" fmla="*/ 1859 w 1864"/>
                  <a:gd name="T19" fmla="*/ 488 h 2795"/>
                  <a:gd name="T20" fmla="*/ 1814 w 1864"/>
                  <a:gd name="T21" fmla="*/ 668 h 2795"/>
                  <a:gd name="T22" fmla="*/ 1726 w 1864"/>
                  <a:gd name="T23" fmla="*/ 814 h 2795"/>
                  <a:gd name="T24" fmla="*/ 1596 w 1864"/>
                  <a:gd name="T25" fmla="*/ 830 h 2795"/>
                  <a:gd name="T26" fmla="*/ 1522 w 1864"/>
                  <a:gd name="T27" fmla="*/ 697 h 2795"/>
                  <a:gd name="T28" fmla="*/ 1475 w 1864"/>
                  <a:gd name="T29" fmla="*/ 459 h 2795"/>
                  <a:gd name="T30" fmla="*/ 1291 w 1864"/>
                  <a:gd name="T31" fmla="*/ 138 h 2795"/>
                  <a:gd name="T32" fmla="*/ 995 w 1864"/>
                  <a:gd name="T33" fmla="*/ 13 h 2795"/>
                  <a:gd name="T34" fmla="*/ 927 w 1864"/>
                  <a:gd name="T35" fmla="*/ 4 h 2795"/>
                  <a:gd name="T36" fmla="*/ 1107 w 1864"/>
                  <a:gd name="T37" fmla="*/ 79 h 2795"/>
                  <a:gd name="T38" fmla="*/ 1266 w 1864"/>
                  <a:gd name="T39" fmla="*/ 238 h 2795"/>
                  <a:gd name="T40" fmla="*/ 1329 w 1864"/>
                  <a:gd name="T41" fmla="*/ 351 h 2795"/>
                  <a:gd name="T42" fmla="*/ 1400 w 1864"/>
                  <a:gd name="T43" fmla="*/ 572 h 2795"/>
                  <a:gd name="T44" fmla="*/ 1383 w 1864"/>
                  <a:gd name="T45" fmla="*/ 801 h 2795"/>
                  <a:gd name="T46" fmla="*/ 1334 w 1864"/>
                  <a:gd name="T47" fmla="*/ 893 h 2795"/>
                  <a:gd name="T48" fmla="*/ 1195 w 1864"/>
                  <a:gd name="T49" fmla="*/ 1035 h 2795"/>
                  <a:gd name="T50" fmla="*/ 986 w 1864"/>
                  <a:gd name="T51" fmla="*/ 1189 h 2795"/>
                  <a:gd name="T52" fmla="*/ 840 w 1864"/>
                  <a:gd name="T53" fmla="*/ 1447 h 2795"/>
                  <a:gd name="T54" fmla="*/ 848 w 1864"/>
                  <a:gd name="T55" fmla="*/ 1764 h 2795"/>
                  <a:gd name="T56" fmla="*/ 815 w 1864"/>
                  <a:gd name="T57" fmla="*/ 1860 h 2795"/>
                  <a:gd name="T58" fmla="*/ 677 w 1864"/>
                  <a:gd name="T59" fmla="*/ 1956 h 2795"/>
                  <a:gd name="T60" fmla="*/ 498 w 1864"/>
                  <a:gd name="T61" fmla="*/ 2110 h 2795"/>
                  <a:gd name="T62" fmla="*/ 384 w 1864"/>
                  <a:gd name="T63" fmla="*/ 2198 h 2795"/>
                  <a:gd name="T64" fmla="*/ 201 w 1864"/>
                  <a:gd name="T65" fmla="*/ 2173 h 2795"/>
                  <a:gd name="T66" fmla="*/ 71 w 1864"/>
                  <a:gd name="T67" fmla="*/ 1981 h 2795"/>
                  <a:gd name="T68" fmla="*/ 25 w 1864"/>
                  <a:gd name="T69" fmla="*/ 1801 h 2795"/>
                  <a:gd name="T70" fmla="*/ 0 w 1864"/>
                  <a:gd name="T71" fmla="*/ 1940 h 2795"/>
                  <a:gd name="T72" fmla="*/ 25 w 1864"/>
                  <a:gd name="T73" fmla="*/ 2139 h 2795"/>
                  <a:gd name="T74" fmla="*/ 113 w 1864"/>
                  <a:gd name="T75" fmla="*/ 2286 h 2795"/>
                  <a:gd name="T76" fmla="*/ 218 w 1864"/>
                  <a:gd name="T77" fmla="*/ 2336 h 2795"/>
                  <a:gd name="T78" fmla="*/ 318 w 1864"/>
                  <a:gd name="T79" fmla="*/ 2382 h 2795"/>
                  <a:gd name="T80" fmla="*/ 380 w 1864"/>
                  <a:gd name="T81" fmla="*/ 2481 h 2795"/>
                  <a:gd name="T82" fmla="*/ 422 w 1864"/>
                  <a:gd name="T83" fmla="*/ 2590 h 2795"/>
                  <a:gd name="T84" fmla="*/ 489 w 1864"/>
                  <a:gd name="T85" fmla="*/ 2682 h 2795"/>
                  <a:gd name="T86" fmla="*/ 564 w 1864"/>
                  <a:gd name="T87" fmla="*/ 2741 h 2795"/>
                  <a:gd name="T88" fmla="*/ 647 w 1864"/>
                  <a:gd name="T89" fmla="*/ 2786 h 2795"/>
                  <a:gd name="T90" fmla="*/ 598 w 1864"/>
                  <a:gd name="T91" fmla="*/ 2737 h 2795"/>
                  <a:gd name="T92" fmla="*/ 455 w 1864"/>
                  <a:gd name="T93" fmla="*/ 2524 h 2795"/>
                  <a:gd name="T94" fmla="*/ 547 w 1864"/>
                  <a:gd name="T95" fmla="*/ 2227 h 2795"/>
                  <a:gd name="T96" fmla="*/ 727 w 1864"/>
                  <a:gd name="T97" fmla="*/ 2077 h 2795"/>
                  <a:gd name="T98" fmla="*/ 919 w 1864"/>
                  <a:gd name="T99" fmla="*/ 2053 h 2795"/>
                  <a:gd name="T100" fmla="*/ 1170 w 1864"/>
                  <a:gd name="T101" fmla="*/ 2027 h 2795"/>
                  <a:gd name="T102" fmla="*/ 1387 w 1864"/>
                  <a:gd name="T103" fmla="*/ 1944 h 2795"/>
                  <a:gd name="T104" fmla="*/ 1471 w 1864"/>
                  <a:gd name="T105" fmla="*/ 1801 h 2795"/>
                  <a:gd name="T106" fmla="*/ 1342 w 1864"/>
                  <a:gd name="T107" fmla="*/ 1848 h 2795"/>
                  <a:gd name="T108" fmla="*/ 1150 w 1864"/>
                  <a:gd name="T109" fmla="*/ 1827 h 2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64" h="2795">
                    <a:moveTo>
                      <a:pt x="1107" y="1793"/>
                    </a:moveTo>
                    <a:lnTo>
                      <a:pt x="1066" y="1739"/>
                    </a:lnTo>
                    <a:lnTo>
                      <a:pt x="1040" y="1681"/>
                    </a:lnTo>
                    <a:lnTo>
                      <a:pt x="1028" y="1623"/>
                    </a:lnTo>
                    <a:lnTo>
                      <a:pt x="1032" y="1564"/>
                    </a:lnTo>
                    <a:lnTo>
                      <a:pt x="1049" y="1502"/>
                    </a:lnTo>
                    <a:lnTo>
                      <a:pt x="1078" y="1435"/>
                    </a:lnTo>
                    <a:lnTo>
                      <a:pt x="1124" y="1368"/>
                    </a:lnTo>
                    <a:lnTo>
                      <a:pt x="1179" y="1293"/>
                    </a:lnTo>
                    <a:lnTo>
                      <a:pt x="1242" y="1218"/>
                    </a:lnTo>
                    <a:lnTo>
                      <a:pt x="1316" y="1135"/>
                    </a:lnTo>
                    <a:lnTo>
                      <a:pt x="1320" y="1131"/>
                    </a:lnTo>
                    <a:lnTo>
                      <a:pt x="1334" y="1123"/>
                    </a:lnTo>
                    <a:lnTo>
                      <a:pt x="1346" y="1109"/>
                    </a:lnTo>
                    <a:lnTo>
                      <a:pt x="1367" y="1093"/>
                    </a:lnTo>
                    <a:lnTo>
                      <a:pt x="1391" y="1072"/>
                    </a:lnTo>
                    <a:lnTo>
                      <a:pt x="1421" y="1051"/>
                    </a:lnTo>
                    <a:lnTo>
                      <a:pt x="1450" y="1031"/>
                    </a:lnTo>
                    <a:lnTo>
                      <a:pt x="1479" y="1010"/>
                    </a:lnTo>
                    <a:lnTo>
                      <a:pt x="1512" y="988"/>
                    </a:lnTo>
                    <a:lnTo>
                      <a:pt x="1542" y="972"/>
                    </a:lnTo>
                    <a:lnTo>
                      <a:pt x="1567" y="963"/>
                    </a:lnTo>
                    <a:lnTo>
                      <a:pt x="1588" y="959"/>
                    </a:lnTo>
                    <a:lnTo>
                      <a:pt x="1604" y="959"/>
                    </a:lnTo>
                    <a:lnTo>
                      <a:pt x="1618" y="963"/>
                    </a:lnTo>
                    <a:lnTo>
                      <a:pt x="1630" y="963"/>
                    </a:lnTo>
                    <a:lnTo>
                      <a:pt x="1642" y="968"/>
                    </a:lnTo>
                    <a:lnTo>
                      <a:pt x="1659" y="963"/>
                    </a:lnTo>
                    <a:lnTo>
                      <a:pt x="1684" y="959"/>
                    </a:lnTo>
                    <a:lnTo>
                      <a:pt x="1714" y="947"/>
                    </a:lnTo>
                    <a:lnTo>
                      <a:pt x="1751" y="922"/>
                    </a:lnTo>
                    <a:lnTo>
                      <a:pt x="1788" y="888"/>
                    </a:lnTo>
                    <a:lnTo>
                      <a:pt x="1818" y="838"/>
                    </a:lnTo>
                    <a:lnTo>
                      <a:pt x="1839" y="785"/>
                    </a:lnTo>
                    <a:lnTo>
                      <a:pt x="1851" y="726"/>
                    </a:lnTo>
                    <a:lnTo>
                      <a:pt x="1859" y="664"/>
                    </a:lnTo>
                    <a:lnTo>
                      <a:pt x="1864" y="609"/>
                    </a:lnTo>
                    <a:lnTo>
                      <a:pt x="1864" y="555"/>
                    </a:lnTo>
                    <a:lnTo>
                      <a:pt x="1864" y="517"/>
                    </a:lnTo>
                    <a:lnTo>
                      <a:pt x="1859" y="488"/>
                    </a:lnTo>
                    <a:lnTo>
                      <a:pt x="1859" y="480"/>
                    </a:lnTo>
                    <a:lnTo>
                      <a:pt x="1847" y="551"/>
                    </a:lnTo>
                    <a:lnTo>
                      <a:pt x="1831" y="613"/>
                    </a:lnTo>
                    <a:lnTo>
                      <a:pt x="1814" y="668"/>
                    </a:lnTo>
                    <a:lnTo>
                      <a:pt x="1797" y="717"/>
                    </a:lnTo>
                    <a:lnTo>
                      <a:pt x="1776" y="755"/>
                    </a:lnTo>
                    <a:lnTo>
                      <a:pt x="1755" y="789"/>
                    </a:lnTo>
                    <a:lnTo>
                      <a:pt x="1726" y="814"/>
                    </a:lnTo>
                    <a:lnTo>
                      <a:pt x="1696" y="830"/>
                    </a:lnTo>
                    <a:lnTo>
                      <a:pt x="1667" y="838"/>
                    </a:lnTo>
                    <a:lnTo>
                      <a:pt x="1630" y="838"/>
                    </a:lnTo>
                    <a:lnTo>
                      <a:pt x="1596" y="830"/>
                    </a:lnTo>
                    <a:lnTo>
                      <a:pt x="1567" y="809"/>
                    </a:lnTo>
                    <a:lnTo>
                      <a:pt x="1546" y="780"/>
                    </a:lnTo>
                    <a:lnTo>
                      <a:pt x="1534" y="742"/>
                    </a:lnTo>
                    <a:lnTo>
                      <a:pt x="1522" y="697"/>
                    </a:lnTo>
                    <a:lnTo>
                      <a:pt x="1508" y="642"/>
                    </a:lnTo>
                    <a:lnTo>
                      <a:pt x="1500" y="588"/>
                    </a:lnTo>
                    <a:lnTo>
                      <a:pt x="1487" y="525"/>
                    </a:lnTo>
                    <a:lnTo>
                      <a:pt x="1475" y="459"/>
                    </a:lnTo>
                    <a:lnTo>
                      <a:pt x="1459" y="388"/>
                    </a:lnTo>
                    <a:lnTo>
                      <a:pt x="1416" y="288"/>
                    </a:lnTo>
                    <a:lnTo>
                      <a:pt x="1358" y="205"/>
                    </a:lnTo>
                    <a:lnTo>
                      <a:pt x="1291" y="138"/>
                    </a:lnTo>
                    <a:lnTo>
                      <a:pt x="1212" y="87"/>
                    </a:lnTo>
                    <a:lnTo>
                      <a:pt x="1136" y="54"/>
                    </a:lnTo>
                    <a:lnTo>
                      <a:pt x="1062" y="29"/>
                    </a:lnTo>
                    <a:lnTo>
                      <a:pt x="995" y="13"/>
                    </a:lnTo>
                    <a:lnTo>
                      <a:pt x="940" y="4"/>
                    </a:lnTo>
                    <a:lnTo>
                      <a:pt x="903" y="0"/>
                    </a:lnTo>
                    <a:lnTo>
                      <a:pt x="890" y="0"/>
                    </a:lnTo>
                    <a:lnTo>
                      <a:pt x="927" y="4"/>
                    </a:lnTo>
                    <a:lnTo>
                      <a:pt x="970" y="13"/>
                    </a:lnTo>
                    <a:lnTo>
                      <a:pt x="1015" y="29"/>
                    </a:lnTo>
                    <a:lnTo>
                      <a:pt x="1062" y="50"/>
                    </a:lnTo>
                    <a:lnTo>
                      <a:pt x="1107" y="79"/>
                    </a:lnTo>
                    <a:lnTo>
                      <a:pt x="1154" y="113"/>
                    </a:lnTo>
                    <a:lnTo>
                      <a:pt x="1195" y="150"/>
                    </a:lnTo>
                    <a:lnTo>
                      <a:pt x="1233" y="191"/>
                    </a:lnTo>
                    <a:lnTo>
                      <a:pt x="1266" y="238"/>
                    </a:lnTo>
                    <a:lnTo>
                      <a:pt x="1291" y="292"/>
                    </a:lnTo>
                    <a:lnTo>
                      <a:pt x="1295" y="296"/>
                    </a:lnTo>
                    <a:lnTo>
                      <a:pt x="1308" y="317"/>
                    </a:lnTo>
                    <a:lnTo>
                      <a:pt x="1329" y="351"/>
                    </a:lnTo>
                    <a:lnTo>
                      <a:pt x="1350" y="392"/>
                    </a:lnTo>
                    <a:lnTo>
                      <a:pt x="1371" y="447"/>
                    </a:lnTo>
                    <a:lnTo>
                      <a:pt x="1387" y="505"/>
                    </a:lnTo>
                    <a:lnTo>
                      <a:pt x="1400" y="572"/>
                    </a:lnTo>
                    <a:lnTo>
                      <a:pt x="1408" y="642"/>
                    </a:lnTo>
                    <a:lnTo>
                      <a:pt x="1404" y="717"/>
                    </a:lnTo>
                    <a:lnTo>
                      <a:pt x="1387" y="797"/>
                    </a:lnTo>
                    <a:lnTo>
                      <a:pt x="1383" y="801"/>
                    </a:lnTo>
                    <a:lnTo>
                      <a:pt x="1379" y="814"/>
                    </a:lnTo>
                    <a:lnTo>
                      <a:pt x="1367" y="834"/>
                    </a:lnTo>
                    <a:lnTo>
                      <a:pt x="1354" y="863"/>
                    </a:lnTo>
                    <a:lnTo>
                      <a:pt x="1334" y="893"/>
                    </a:lnTo>
                    <a:lnTo>
                      <a:pt x="1308" y="926"/>
                    </a:lnTo>
                    <a:lnTo>
                      <a:pt x="1275" y="963"/>
                    </a:lnTo>
                    <a:lnTo>
                      <a:pt x="1237" y="1001"/>
                    </a:lnTo>
                    <a:lnTo>
                      <a:pt x="1195" y="1035"/>
                    </a:lnTo>
                    <a:lnTo>
                      <a:pt x="1145" y="1068"/>
                    </a:lnTo>
                    <a:lnTo>
                      <a:pt x="1091" y="1101"/>
                    </a:lnTo>
                    <a:lnTo>
                      <a:pt x="1036" y="1143"/>
                    </a:lnTo>
                    <a:lnTo>
                      <a:pt x="986" y="1189"/>
                    </a:lnTo>
                    <a:lnTo>
                      <a:pt x="940" y="1243"/>
                    </a:lnTo>
                    <a:lnTo>
                      <a:pt x="899" y="1301"/>
                    </a:lnTo>
                    <a:lnTo>
                      <a:pt x="865" y="1368"/>
                    </a:lnTo>
                    <a:lnTo>
                      <a:pt x="840" y="1447"/>
                    </a:lnTo>
                    <a:lnTo>
                      <a:pt x="827" y="1531"/>
                    </a:lnTo>
                    <a:lnTo>
                      <a:pt x="827" y="1623"/>
                    </a:lnTo>
                    <a:lnTo>
                      <a:pt x="844" y="1723"/>
                    </a:lnTo>
                    <a:lnTo>
                      <a:pt x="848" y="1764"/>
                    </a:lnTo>
                    <a:lnTo>
                      <a:pt x="848" y="1793"/>
                    </a:lnTo>
                    <a:lnTo>
                      <a:pt x="844" y="1819"/>
                    </a:lnTo>
                    <a:lnTo>
                      <a:pt x="831" y="1840"/>
                    </a:lnTo>
                    <a:lnTo>
                      <a:pt x="815" y="1860"/>
                    </a:lnTo>
                    <a:lnTo>
                      <a:pt x="790" y="1881"/>
                    </a:lnTo>
                    <a:lnTo>
                      <a:pt x="760" y="1902"/>
                    </a:lnTo>
                    <a:lnTo>
                      <a:pt x="719" y="1928"/>
                    </a:lnTo>
                    <a:lnTo>
                      <a:pt x="677" y="1956"/>
                    </a:lnTo>
                    <a:lnTo>
                      <a:pt x="623" y="1994"/>
                    </a:lnTo>
                    <a:lnTo>
                      <a:pt x="572" y="2040"/>
                    </a:lnTo>
                    <a:lnTo>
                      <a:pt x="531" y="2077"/>
                    </a:lnTo>
                    <a:lnTo>
                      <a:pt x="498" y="2110"/>
                    </a:lnTo>
                    <a:lnTo>
                      <a:pt x="468" y="2139"/>
                    </a:lnTo>
                    <a:lnTo>
                      <a:pt x="443" y="2165"/>
                    </a:lnTo>
                    <a:lnTo>
                      <a:pt x="414" y="2186"/>
                    </a:lnTo>
                    <a:lnTo>
                      <a:pt x="384" y="2198"/>
                    </a:lnTo>
                    <a:lnTo>
                      <a:pt x="347" y="2202"/>
                    </a:lnTo>
                    <a:lnTo>
                      <a:pt x="301" y="2202"/>
                    </a:lnTo>
                    <a:lnTo>
                      <a:pt x="246" y="2194"/>
                    </a:lnTo>
                    <a:lnTo>
                      <a:pt x="201" y="2173"/>
                    </a:lnTo>
                    <a:lnTo>
                      <a:pt x="159" y="2139"/>
                    </a:lnTo>
                    <a:lnTo>
                      <a:pt x="126" y="2094"/>
                    </a:lnTo>
                    <a:lnTo>
                      <a:pt x="96" y="2040"/>
                    </a:lnTo>
                    <a:lnTo>
                      <a:pt x="71" y="1981"/>
                    </a:lnTo>
                    <a:lnTo>
                      <a:pt x="54" y="1923"/>
                    </a:lnTo>
                    <a:lnTo>
                      <a:pt x="38" y="1873"/>
                    </a:lnTo>
                    <a:lnTo>
                      <a:pt x="29" y="1831"/>
                    </a:lnTo>
                    <a:lnTo>
                      <a:pt x="25" y="1801"/>
                    </a:lnTo>
                    <a:lnTo>
                      <a:pt x="21" y="1793"/>
                    </a:lnTo>
                    <a:lnTo>
                      <a:pt x="13" y="1840"/>
                    </a:lnTo>
                    <a:lnTo>
                      <a:pt x="4" y="1889"/>
                    </a:lnTo>
                    <a:lnTo>
                      <a:pt x="0" y="1940"/>
                    </a:lnTo>
                    <a:lnTo>
                      <a:pt x="0" y="1994"/>
                    </a:lnTo>
                    <a:lnTo>
                      <a:pt x="4" y="2044"/>
                    </a:lnTo>
                    <a:lnTo>
                      <a:pt x="13" y="2094"/>
                    </a:lnTo>
                    <a:lnTo>
                      <a:pt x="25" y="2139"/>
                    </a:lnTo>
                    <a:lnTo>
                      <a:pt x="42" y="2186"/>
                    </a:lnTo>
                    <a:lnTo>
                      <a:pt x="63" y="2227"/>
                    </a:lnTo>
                    <a:lnTo>
                      <a:pt x="92" y="2265"/>
                    </a:lnTo>
                    <a:lnTo>
                      <a:pt x="113" y="2286"/>
                    </a:lnTo>
                    <a:lnTo>
                      <a:pt x="134" y="2303"/>
                    </a:lnTo>
                    <a:lnTo>
                      <a:pt x="159" y="2315"/>
                    </a:lnTo>
                    <a:lnTo>
                      <a:pt x="188" y="2323"/>
                    </a:lnTo>
                    <a:lnTo>
                      <a:pt x="218" y="2336"/>
                    </a:lnTo>
                    <a:lnTo>
                      <a:pt x="242" y="2344"/>
                    </a:lnTo>
                    <a:lnTo>
                      <a:pt x="271" y="2352"/>
                    </a:lnTo>
                    <a:lnTo>
                      <a:pt x="297" y="2365"/>
                    </a:lnTo>
                    <a:lnTo>
                      <a:pt x="318" y="2382"/>
                    </a:lnTo>
                    <a:lnTo>
                      <a:pt x="338" y="2403"/>
                    </a:lnTo>
                    <a:lnTo>
                      <a:pt x="355" y="2428"/>
                    </a:lnTo>
                    <a:lnTo>
                      <a:pt x="367" y="2457"/>
                    </a:lnTo>
                    <a:lnTo>
                      <a:pt x="380" y="2481"/>
                    </a:lnTo>
                    <a:lnTo>
                      <a:pt x="389" y="2511"/>
                    </a:lnTo>
                    <a:lnTo>
                      <a:pt x="397" y="2536"/>
                    </a:lnTo>
                    <a:lnTo>
                      <a:pt x="410" y="2565"/>
                    </a:lnTo>
                    <a:lnTo>
                      <a:pt x="422" y="2590"/>
                    </a:lnTo>
                    <a:lnTo>
                      <a:pt x="435" y="2620"/>
                    </a:lnTo>
                    <a:lnTo>
                      <a:pt x="451" y="2645"/>
                    </a:lnTo>
                    <a:lnTo>
                      <a:pt x="476" y="2665"/>
                    </a:lnTo>
                    <a:lnTo>
                      <a:pt x="489" y="2682"/>
                    </a:lnTo>
                    <a:lnTo>
                      <a:pt x="506" y="2694"/>
                    </a:lnTo>
                    <a:lnTo>
                      <a:pt x="527" y="2711"/>
                    </a:lnTo>
                    <a:lnTo>
                      <a:pt x="547" y="2728"/>
                    </a:lnTo>
                    <a:lnTo>
                      <a:pt x="564" y="2741"/>
                    </a:lnTo>
                    <a:lnTo>
                      <a:pt x="585" y="2757"/>
                    </a:lnTo>
                    <a:lnTo>
                      <a:pt x="606" y="2770"/>
                    </a:lnTo>
                    <a:lnTo>
                      <a:pt x="627" y="2778"/>
                    </a:lnTo>
                    <a:lnTo>
                      <a:pt x="647" y="2786"/>
                    </a:lnTo>
                    <a:lnTo>
                      <a:pt x="669" y="2795"/>
                    </a:lnTo>
                    <a:lnTo>
                      <a:pt x="660" y="2786"/>
                    </a:lnTo>
                    <a:lnTo>
                      <a:pt x="635" y="2770"/>
                    </a:lnTo>
                    <a:lnTo>
                      <a:pt x="598" y="2737"/>
                    </a:lnTo>
                    <a:lnTo>
                      <a:pt x="560" y="2698"/>
                    </a:lnTo>
                    <a:lnTo>
                      <a:pt x="518" y="2649"/>
                    </a:lnTo>
                    <a:lnTo>
                      <a:pt x="481" y="2590"/>
                    </a:lnTo>
                    <a:lnTo>
                      <a:pt x="455" y="2524"/>
                    </a:lnTo>
                    <a:lnTo>
                      <a:pt x="447" y="2452"/>
                    </a:lnTo>
                    <a:lnTo>
                      <a:pt x="459" y="2378"/>
                    </a:lnTo>
                    <a:lnTo>
                      <a:pt x="498" y="2299"/>
                    </a:lnTo>
                    <a:lnTo>
                      <a:pt x="547" y="2227"/>
                    </a:lnTo>
                    <a:lnTo>
                      <a:pt x="598" y="2169"/>
                    </a:lnTo>
                    <a:lnTo>
                      <a:pt x="639" y="2127"/>
                    </a:lnTo>
                    <a:lnTo>
                      <a:pt x="682" y="2098"/>
                    </a:lnTo>
                    <a:lnTo>
                      <a:pt x="727" y="2077"/>
                    </a:lnTo>
                    <a:lnTo>
                      <a:pt x="769" y="2061"/>
                    </a:lnTo>
                    <a:lnTo>
                      <a:pt x="815" y="2057"/>
                    </a:lnTo>
                    <a:lnTo>
                      <a:pt x="865" y="2053"/>
                    </a:lnTo>
                    <a:lnTo>
                      <a:pt x="919" y="2053"/>
                    </a:lnTo>
                    <a:lnTo>
                      <a:pt x="978" y="2048"/>
                    </a:lnTo>
                    <a:lnTo>
                      <a:pt x="1040" y="2044"/>
                    </a:lnTo>
                    <a:lnTo>
                      <a:pt x="1107" y="2040"/>
                    </a:lnTo>
                    <a:lnTo>
                      <a:pt x="1170" y="2027"/>
                    </a:lnTo>
                    <a:lnTo>
                      <a:pt x="1228" y="2014"/>
                    </a:lnTo>
                    <a:lnTo>
                      <a:pt x="1287" y="1998"/>
                    </a:lnTo>
                    <a:lnTo>
                      <a:pt x="1342" y="1973"/>
                    </a:lnTo>
                    <a:lnTo>
                      <a:pt x="1387" y="1944"/>
                    </a:lnTo>
                    <a:lnTo>
                      <a:pt x="1430" y="1902"/>
                    </a:lnTo>
                    <a:lnTo>
                      <a:pt x="1459" y="1856"/>
                    </a:lnTo>
                    <a:lnTo>
                      <a:pt x="1479" y="1797"/>
                    </a:lnTo>
                    <a:lnTo>
                      <a:pt x="1471" y="1801"/>
                    </a:lnTo>
                    <a:lnTo>
                      <a:pt x="1454" y="1811"/>
                    </a:lnTo>
                    <a:lnTo>
                      <a:pt x="1425" y="1823"/>
                    </a:lnTo>
                    <a:lnTo>
                      <a:pt x="1387" y="1836"/>
                    </a:lnTo>
                    <a:lnTo>
                      <a:pt x="1342" y="1848"/>
                    </a:lnTo>
                    <a:lnTo>
                      <a:pt x="1295" y="1856"/>
                    </a:lnTo>
                    <a:lnTo>
                      <a:pt x="1246" y="1856"/>
                    </a:lnTo>
                    <a:lnTo>
                      <a:pt x="1199" y="1848"/>
                    </a:lnTo>
                    <a:lnTo>
                      <a:pt x="1150" y="1827"/>
                    </a:lnTo>
                    <a:lnTo>
                      <a:pt x="1107" y="1793"/>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21" name="Freeform 97"/>
              <p:cNvSpPr>
                <a:spLocks/>
              </p:cNvSpPr>
              <p:nvPr/>
            </p:nvSpPr>
            <p:spPr bwMode="auto">
              <a:xfrm>
                <a:off x="1725" y="1803"/>
                <a:ext cx="58" cy="88"/>
              </a:xfrm>
              <a:custGeom>
                <a:avLst/>
                <a:gdLst>
                  <a:gd name="T0" fmla="*/ 1028 w 1864"/>
                  <a:gd name="T1" fmla="*/ 1623 h 2795"/>
                  <a:gd name="T2" fmla="*/ 1124 w 1864"/>
                  <a:gd name="T3" fmla="*/ 1368 h 2795"/>
                  <a:gd name="T4" fmla="*/ 1320 w 1864"/>
                  <a:gd name="T5" fmla="*/ 1131 h 2795"/>
                  <a:gd name="T6" fmla="*/ 1391 w 1864"/>
                  <a:gd name="T7" fmla="*/ 1072 h 2795"/>
                  <a:gd name="T8" fmla="*/ 1512 w 1864"/>
                  <a:gd name="T9" fmla="*/ 988 h 2795"/>
                  <a:gd name="T10" fmla="*/ 1604 w 1864"/>
                  <a:gd name="T11" fmla="*/ 959 h 2795"/>
                  <a:gd name="T12" fmla="*/ 1659 w 1864"/>
                  <a:gd name="T13" fmla="*/ 963 h 2795"/>
                  <a:gd name="T14" fmla="*/ 1788 w 1864"/>
                  <a:gd name="T15" fmla="*/ 888 h 2795"/>
                  <a:gd name="T16" fmla="*/ 1859 w 1864"/>
                  <a:gd name="T17" fmla="*/ 664 h 2795"/>
                  <a:gd name="T18" fmla="*/ 1859 w 1864"/>
                  <a:gd name="T19" fmla="*/ 488 h 2795"/>
                  <a:gd name="T20" fmla="*/ 1814 w 1864"/>
                  <a:gd name="T21" fmla="*/ 668 h 2795"/>
                  <a:gd name="T22" fmla="*/ 1726 w 1864"/>
                  <a:gd name="T23" fmla="*/ 814 h 2795"/>
                  <a:gd name="T24" fmla="*/ 1596 w 1864"/>
                  <a:gd name="T25" fmla="*/ 830 h 2795"/>
                  <a:gd name="T26" fmla="*/ 1522 w 1864"/>
                  <a:gd name="T27" fmla="*/ 697 h 2795"/>
                  <a:gd name="T28" fmla="*/ 1475 w 1864"/>
                  <a:gd name="T29" fmla="*/ 459 h 2795"/>
                  <a:gd name="T30" fmla="*/ 1291 w 1864"/>
                  <a:gd name="T31" fmla="*/ 138 h 2795"/>
                  <a:gd name="T32" fmla="*/ 995 w 1864"/>
                  <a:gd name="T33" fmla="*/ 13 h 2795"/>
                  <a:gd name="T34" fmla="*/ 927 w 1864"/>
                  <a:gd name="T35" fmla="*/ 4 h 2795"/>
                  <a:gd name="T36" fmla="*/ 1107 w 1864"/>
                  <a:gd name="T37" fmla="*/ 79 h 2795"/>
                  <a:gd name="T38" fmla="*/ 1266 w 1864"/>
                  <a:gd name="T39" fmla="*/ 238 h 2795"/>
                  <a:gd name="T40" fmla="*/ 1329 w 1864"/>
                  <a:gd name="T41" fmla="*/ 351 h 2795"/>
                  <a:gd name="T42" fmla="*/ 1400 w 1864"/>
                  <a:gd name="T43" fmla="*/ 572 h 2795"/>
                  <a:gd name="T44" fmla="*/ 1383 w 1864"/>
                  <a:gd name="T45" fmla="*/ 801 h 2795"/>
                  <a:gd name="T46" fmla="*/ 1334 w 1864"/>
                  <a:gd name="T47" fmla="*/ 893 h 2795"/>
                  <a:gd name="T48" fmla="*/ 1195 w 1864"/>
                  <a:gd name="T49" fmla="*/ 1035 h 2795"/>
                  <a:gd name="T50" fmla="*/ 986 w 1864"/>
                  <a:gd name="T51" fmla="*/ 1189 h 2795"/>
                  <a:gd name="T52" fmla="*/ 840 w 1864"/>
                  <a:gd name="T53" fmla="*/ 1447 h 2795"/>
                  <a:gd name="T54" fmla="*/ 848 w 1864"/>
                  <a:gd name="T55" fmla="*/ 1764 h 2795"/>
                  <a:gd name="T56" fmla="*/ 815 w 1864"/>
                  <a:gd name="T57" fmla="*/ 1860 h 2795"/>
                  <a:gd name="T58" fmla="*/ 677 w 1864"/>
                  <a:gd name="T59" fmla="*/ 1956 h 2795"/>
                  <a:gd name="T60" fmla="*/ 498 w 1864"/>
                  <a:gd name="T61" fmla="*/ 2110 h 2795"/>
                  <a:gd name="T62" fmla="*/ 384 w 1864"/>
                  <a:gd name="T63" fmla="*/ 2198 h 2795"/>
                  <a:gd name="T64" fmla="*/ 201 w 1864"/>
                  <a:gd name="T65" fmla="*/ 2173 h 2795"/>
                  <a:gd name="T66" fmla="*/ 71 w 1864"/>
                  <a:gd name="T67" fmla="*/ 1981 h 2795"/>
                  <a:gd name="T68" fmla="*/ 25 w 1864"/>
                  <a:gd name="T69" fmla="*/ 1801 h 2795"/>
                  <a:gd name="T70" fmla="*/ 0 w 1864"/>
                  <a:gd name="T71" fmla="*/ 1940 h 2795"/>
                  <a:gd name="T72" fmla="*/ 25 w 1864"/>
                  <a:gd name="T73" fmla="*/ 2139 h 2795"/>
                  <a:gd name="T74" fmla="*/ 113 w 1864"/>
                  <a:gd name="T75" fmla="*/ 2286 h 2795"/>
                  <a:gd name="T76" fmla="*/ 218 w 1864"/>
                  <a:gd name="T77" fmla="*/ 2336 h 2795"/>
                  <a:gd name="T78" fmla="*/ 318 w 1864"/>
                  <a:gd name="T79" fmla="*/ 2382 h 2795"/>
                  <a:gd name="T80" fmla="*/ 380 w 1864"/>
                  <a:gd name="T81" fmla="*/ 2481 h 2795"/>
                  <a:gd name="T82" fmla="*/ 422 w 1864"/>
                  <a:gd name="T83" fmla="*/ 2590 h 2795"/>
                  <a:gd name="T84" fmla="*/ 489 w 1864"/>
                  <a:gd name="T85" fmla="*/ 2682 h 2795"/>
                  <a:gd name="T86" fmla="*/ 564 w 1864"/>
                  <a:gd name="T87" fmla="*/ 2741 h 2795"/>
                  <a:gd name="T88" fmla="*/ 647 w 1864"/>
                  <a:gd name="T89" fmla="*/ 2786 h 2795"/>
                  <a:gd name="T90" fmla="*/ 598 w 1864"/>
                  <a:gd name="T91" fmla="*/ 2737 h 2795"/>
                  <a:gd name="T92" fmla="*/ 455 w 1864"/>
                  <a:gd name="T93" fmla="*/ 2524 h 2795"/>
                  <a:gd name="T94" fmla="*/ 547 w 1864"/>
                  <a:gd name="T95" fmla="*/ 2227 h 2795"/>
                  <a:gd name="T96" fmla="*/ 727 w 1864"/>
                  <a:gd name="T97" fmla="*/ 2077 h 2795"/>
                  <a:gd name="T98" fmla="*/ 919 w 1864"/>
                  <a:gd name="T99" fmla="*/ 2053 h 2795"/>
                  <a:gd name="T100" fmla="*/ 1170 w 1864"/>
                  <a:gd name="T101" fmla="*/ 2027 h 2795"/>
                  <a:gd name="T102" fmla="*/ 1387 w 1864"/>
                  <a:gd name="T103" fmla="*/ 1944 h 2795"/>
                  <a:gd name="T104" fmla="*/ 1471 w 1864"/>
                  <a:gd name="T105" fmla="*/ 1801 h 2795"/>
                  <a:gd name="T106" fmla="*/ 1342 w 1864"/>
                  <a:gd name="T107" fmla="*/ 1848 h 2795"/>
                  <a:gd name="T108" fmla="*/ 1150 w 1864"/>
                  <a:gd name="T109" fmla="*/ 1827 h 2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64" h="2795">
                    <a:moveTo>
                      <a:pt x="1107" y="1793"/>
                    </a:moveTo>
                    <a:lnTo>
                      <a:pt x="1066" y="1739"/>
                    </a:lnTo>
                    <a:lnTo>
                      <a:pt x="1040" y="1681"/>
                    </a:lnTo>
                    <a:lnTo>
                      <a:pt x="1028" y="1623"/>
                    </a:lnTo>
                    <a:lnTo>
                      <a:pt x="1032" y="1564"/>
                    </a:lnTo>
                    <a:lnTo>
                      <a:pt x="1049" y="1502"/>
                    </a:lnTo>
                    <a:lnTo>
                      <a:pt x="1078" y="1435"/>
                    </a:lnTo>
                    <a:lnTo>
                      <a:pt x="1124" y="1368"/>
                    </a:lnTo>
                    <a:lnTo>
                      <a:pt x="1179" y="1293"/>
                    </a:lnTo>
                    <a:lnTo>
                      <a:pt x="1242" y="1218"/>
                    </a:lnTo>
                    <a:lnTo>
                      <a:pt x="1316" y="1135"/>
                    </a:lnTo>
                    <a:lnTo>
                      <a:pt x="1320" y="1131"/>
                    </a:lnTo>
                    <a:lnTo>
                      <a:pt x="1334" y="1123"/>
                    </a:lnTo>
                    <a:lnTo>
                      <a:pt x="1346" y="1109"/>
                    </a:lnTo>
                    <a:lnTo>
                      <a:pt x="1367" y="1093"/>
                    </a:lnTo>
                    <a:lnTo>
                      <a:pt x="1391" y="1072"/>
                    </a:lnTo>
                    <a:lnTo>
                      <a:pt x="1421" y="1051"/>
                    </a:lnTo>
                    <a:lnTo>
                      <a:pt x="1450" y="1031"/>
                    </a:lnTo>
                    <a:lnTo>
                      <a:pt x="1479" y="1010"/>
                    </a:lnTo>
                    <a:lnTo>
                      <a:pt x="1512" y="988"/>
                    </a:lnTo>
                    <a:lnTo>
                      <a:pt x="1542" y="972"/>
                    </a:lnTo>
                    <a:lnTo>
                      <a:pt x="1567" y="963"/>
                    </a:lnTo>
                    <a:lnTo>
                      <a:pt x="1588" y="959"/>
                    </a:lnTo>
                    <a:lnTo>
                      <a:pt x="1604" y="959"/>
                    </a:lnTo>
                    <a:lnTo>
                      <a:pt x="1618" y="963"/>
                    </a:lnTo>
                    <a:lnTo>
                      <a:pt x="1630" y="963"/>
                    </a:lnTo>
                    <a:lnTo>
                      <a:pt x="1642" y="968"/>
                    </a:lnTo>
                    <a:lnTo>
                      <a:pt x="1659" y="963"/>
                    </a:lnTo>
                    <a:lnTo>
                      <a:pt x="1684" y="959"/>
                    </a:lnTo>
                    <a:lnTo>
                      <a:pt x="1714" y="947"/>
                    </a:lnTo>
                    <a:lnTo>
                      <a:pt x="1751" y="922"/>
                    </a:lnTo>
                    <a:lnTo>
                      <a:pt x="1788" y="888"/>
                    </a:lnTo>
                    <a:lnTo>
                      <a:pt x="1818" y="838"/>
                    </a:lnTo>
                    <a:lnTo>
                      <a:pt x="1839" y="785"/>
                    </a:lnTo>
                    <a:lnTo>
                      <a:pt x="1851" y="726"/>
                    </a:lnTo>
                    <a:lnTo>
                      <a:pt x="1859" y="664"/>
                    </a:lnTo>
                    <a:lnTo>
                      <a:pt x="1864" y="609"/>
                    </a:lnTo>
                    <a:lnTo>
                      <a:pt x="1864" y="555"/>
                    </a:lnTo>
                    <a:lnTo>
                      <a:pt x="1864" y="517"/>
                    </a:lnTo>
                    <a:lnTo>
                      <a:pt x="1859" y="488"/>
                    </a:lnTo>
                    <a:lnTo>
                      <a:pt x="1859" y="480"/>
                    </a:lnTo>
                    <a:lnTo>
                      <a:pt x="1847" y="551"/>
                    </a:lnTo>
                    <a:lnTo>
                      <a:pt x="1831" y="613"/>
                    </a:lnTo>
                    <a:lnTo>
                      <a:pt x="1814" y="668"/>
                    </a:lnTo>
                    <a:lnTo>
                      <a:pt x="1797" y="717"/>
                    </a:lnTo>
                    <a:lnTo>
                      <a:pt x="1776" y="755"/>
                    </a:lnTo>
                    <a:lnTo>
                      <a:pt x="1755" y="789"/>
                    </a:lnTo>
                    <a:lnTo>
                      <a:pt x="1726" y="814"/>
                    </a:lnTo>
                    <a:lnTo>
                      <a:pt x="1696" y="830"/>
                    </a:lnTo>
                    <a:lnTo>
                      <a:pt x="1667" y="838"/>
                    </a:lnTo>
                    <a:lnTo>
                      <a:pt x="1630" y="838"/>
                    </a:lnTo>
                    <a:lnTo>
                      <a:pt x="1596" y="830"/>
                    </a:lnTo>
                    <a:lnTo>
                      <a:pt x="1567" y="809"/>
                    </a:lnTo>
                    <a:lnTo>
                      <a:pt x="1546" y="780"/>
                    </a:lnTo>
                    <a:lnTo>
                      <a:pt x="1534" y="742"/>
                    </a:lnTo>
                    <a:lnTo>
                      <a:pt x="1522" y="697"/>
                    </a:lnTo>
                    <a:lnTo>
                      <a:pt x="1508" y="642"/>
                    </a:lnTo>
                    <a:lnTo>
                      <a:pt x="1500" y="588"/>
                    </a:lnTo>
                    <a:lnTo>
                      <a:pt x="1487" y="525"/>
                    </a:lnTo>
                    <a:lnTo>
                      <a:pt x="1475" y="459"/>
                    </a:lnTo>
                    <a:lnTo>
                      <a:pt x="1459" y="388"/>
                    </a:lnTo>
                    <a:lnTo>
                      <a:pt x="1416" y="288"/>
                    </a:lnTo>
                    <a:lnTo>
                      <a:pt x="1358" y="205"/>
                    </a:lnTo>
                    <a:lnTo>
                      <a:pt x="1291" y="138"/>
                    </a:lnTo>
                    <a:lnTo>
                      <a:pt x="1212" y="87"/>
                    </a:lnTo>
                    <a:lnTo>
                      <a:pt x="1136" y="54"/>
                    </a:lnTo>
                    <a:lnTo>
                      <a:pt x="1062" y="29"/>
                    </a:lnTo>
                    <a:lnTo>
                      <a:pt x="995" y="13"/>
                    </a:lnTo>
                    <a:lnTo>
                      <a:pt x="940" y="4"/>
                    </a:lnTo>
                    <a:lnTo>
                      <a:pt x="903" y="0"/>
                    </a:lnTo>
                    <a:lnTo>
                      <a:pt x="890" y="0"/>
                    </a:lnTo>
                    <a:lnTo>
                      <a:pt x="927" y="4"/>
                    </a:lnTo>
                    <a:lnTo>
                      <a:pt x="970" y="13"/>
                    </a:lnTo>
                    <a:lnTo>
                      <a:pt x="1015" y="29"/>
                    </a:lnTo>
                    <a:lnTo>
                      <a:pt x="1062" y="50"/>
                    </a:lnTo>
                    <a:lnTo>
                      <a:pt x="1107" y="79"/>
                    </a:lnTo>
                    <a:lnTo>
                      <a:pt x="1154" y="113"/>
                    </a:lnTo>
                    <a:lnTo>
                      <a:pt x="1195" y="150"/>
                    </a:lnTo>
                    <a:lnTo>
                      <a:pt x="1233" y="191"/>
                    </a:lnTo>
                    <a:lnTo>
                      <a:pt x="1266" y="238"/>
                    </a:lnTo>
                    <a:lnTo>
                      <a:pt x="1291" y="292"/>
                    </a:lnTo>
                    <a:lnTo>
                      <a:pt x="1295" y="296"/>
                    </a:lnTo>
                    <a:lnTo>
                      <a:pt x="1308" y="317"/>
                    </a:lnTo>
                    <a:lnTo>
                      <a:pt x="1329" y="351"/>
                    </a:lnTo>
                    <a:lnTo>
                      <a:pt x="1350" y="392"/>
                    </a:lnTo>
                    <a:lnTo>
                      <a:pt x="1371" y="447"/>
                    </a:lnTo>
                    <a:lnTo>
                      <a:pt x="1387" y="505"/>
                    </a:lnTo>
                    <a:lnTo>
                      <a:pt x="1400" y="572"/>
                    </a:lnTo>
                    <a:lnTo>
                      <a:pt x="1408" y="642"/>
                    </a:lnTo>
                    <a:lnTo>
                      <a:pt x="1404" y="717"/>
                    </a:lnTo>
                    <a:lnTo>
                      <a:pt x="1387" y="797"/>
                    </a:lnTo>
                    <a:lnTo>
                      <a:pt x="1383" y="801"/>
                    </a:lnTo>
                    <a:lnTo>
                      <a:pt x="1379" y="814"/>
                    </a:lnTo>
                    <a:lnTo>
                      <a:pt x="1367" y="834"/>
                    </a:lnTo>
                    <a:lnTo>
                      <a:pt x="1354" y="863"/>
                    </a:lnTo>
                    <a:lnTo>
                      <a:pt x="1334" y="893"/>
                    </a:lnTo>
                    <a:lnTo>
                      <a:pt x="1308" y="926"/>
                    </a:lnTo>
                    <a:lnTo>
                      <a:pt x="1275" y="963"/>
                    </a:lnTo>
                    <a:lnTo>
                      <a:pt x="1237" y="1001"/>
                    </a:lnTo>
                    <a:lnTo>
                      <a:pt x="1195" y="1035"/>
                    </a:lnTo>
                    <a:lnTo>
                      <a:pt x="1145" y="1068"/>
                    </a:lnTo>
                    <a:lnTo>
                      <a:pt x="1091" y="1101"/>
                    </a:lnTo>
                    <a:lnTo>
                      <a:pt x="1036" y="1143"/>
                    </a:lnTo>
                    <a:lnTo>
                      <a:pt x="986" y="1189"/>
                    </a:lnTo>
                    <a:lnTo>
                      <a:pt x="940" y="1243"/>
                    </a:lnTo>
                    <a:lnTo>
                      <a:pt x="899" y="1301"/>
                    </a:lnTo>
                    <a:lnTo>
                      <a:pt x="865" y="1368"/>
                    </a:lnTo>
                    <a:lnTo>
                      <a:pt x="840" y="1447"/>
                    </a:lnTo>
                    <a:lnTo>
                      <a:pt x="827" y="1531"/>
                    </a:lnTo>
                    <a:lnTo>
                      <a:pt x="827" y="1623"/>
                    </a:lnTo>
                    <a:lnTo>
                      <a:pt x="844" y="1723"/>
                    </a:lnTo>
                    <a:lnTo>
                      <a:pt x="848" y="1764"/>
                    </a:lnTo>
                    <a:lnTo>
                      <a:pt x="848" y="1793"/>
                    </a:lnTo>
                    <a:lnTo>
                      <a:pt x="844" y="1819"/>
                    </a:lnTo>
                    <a:lnTo>
                      <a:pt x="831" y="1840"/>
                    </a:lnTo>
                    <a:lnTo>
                      <a:pt x="815" y="1860"/>
                    </a:lnTo>
                    <a:lnTo>
                      <a:pt x="790" y="1881"/>
                    </a:lnTo>
                    <a:lnTo>
                      <a:pt x="760" y="1902"/>
                    </a:lnTo>
                    <a:lnTo>
                      <a:pt x="719" y="1928"/>
                    </a:lnTo>
                    <a:lnTo>
                      <a:pt x="677" y="1956"/>
                    </a:lnTo>
                    <a:lnTo>
                      <a:pt x="623" y="1994"/>
                    </a:lnTo>
                    <a:lnTo>
                      <a:pt x="572" y="2040"/>
                    </a:lnTo>
                    <a:lnTo>
                      <a:pt x="531" y="2077"/>
                    </a:lnTo>
                    <a:lnTo>
                      <a:pt x="498" y="2110"/>
                    </a:lnTo>
                    <a:lnTo>
                      <a:pt x="468" y="2139"/>
                    </a:lnTo>
                    <a:lnTo>
                      <a:pt x="443" y="2165"/>
                    </a:lnTo>
                    <a:lnTo>
                      <a:pt x="414" y="2186"/>
                    </a:lnTo>
                    <a:lnTo>
                      <a:pt x="384" y="2198"/>
                    </a:lnTo>
                    <a:lnTo>
                      <a:pt x="347" y="2202"/>
                    </a:lnTo>
                    <a:lnTo>
                      <a:pt x="301" y="2202"/>
                    </a:lnTo>
                    <a:lnTo>
                      <a:pt x="246" y="2194"/>
                    </a:lnTo>
                    <a:lnTo>
                      <a:pt x="201" y="2173"/>
                    </a:lnTo>
                    <a:lnTo>
                      <a:pt x="159" y="2139"/>
                    </a:lnTo>
                    <a:lnTo>
                      <a:pt x="126" y="2094"/>
                    </a:lnTo>
                    <a:lnTo>
                      <a:pt x="96" y="2040"/>
                    </a:lnTo>
                    <a:lnTo>
                      <a:pt x="71" y="1981"/>
                    </a:lnTo>
                    <a:lnTo>
                      <a:pt x="54" y="1923"/>
                    </a:lnTo>
                    <a:lnTo>
                      <a:pt x="38" y="1873"/>
                    </a:lnTo>
                    <a:lnTo>
                      <a:pt x="29" y="1831"/>
                    </a:lnTo>
                    <a:lnTo>
                      <a:pt x="25" y="1801"/>
                    </a:lnTo>
                    <a:lnTo>
                      <a:pt x="21" y="1793"/>
                    </a:lnTo>
                    <a:lnTo>
                      <a:pt x="13" y="1840"/>
                    </a:lnTo>
                    <a:lnTo>
                      <a:pt x="4" y="1889"/>
                    </a:lnTo>
                    <a:lnTo>
                      <a:pt x="0" y="1940"/>
                    </a:lnTo>
                    <a:lnTo>
                      <a:pt x="0" y="1994"/>
                    </a:lnTo>
                    <a:lnTo>
                      <a:pt x="4" y="2044"/>
                    </a:lnTo>
                    <a:lnTo>
                      <a:pt x="13" y="2094"/>
                    </a:lnTo>
                    <a:lnTo>
                      <a:pt x="25" y="2139"/>
                    </a:lnTo>
                    <a:lnTo>
                      <a:pt x="42" y="2186"/>
                    </a:lnTo>
                    <a:lnTo>
                      <a:pt x="63" y="2227"/>
                    </a:lnTo>
                    <a:lnTo>
                      <a:pt x="92" y="2265"/>
                    </a:lnTo>
                    <a:lnTo>
                      <a:pt x="113" y="2286"/>
                    </a:lnTo>
                    <a:lnTo>
                      <a:pt x="134" y="2303"/>
                    </a:lnTo>
                    <a:lnTo>
                      <a:pt x="159" y="2315"/>
                    </a:lnTo>
                    <a:lnTo>
                      <a:pt x="188" y="2323"/>
                    </a:lnTo>
                    <a:lnTo>
                      <a:pt x="218" y="2336"/>
                    </a:lnTo>
                    <a:lnTo>
                      <a:pt x="242" y="2344"/>
                    </a:lnTo>
                    <a:lnTo>
                      <a:pt x="271" y="2352"/>
                    </a:lnTo>
                    <a:lnTo>
                      <a:pt x="297" y="2365"/>
                    </a:lnTo>
                    <a:lnTo>
                      <a:pt x="318" y="2382"/>
                    </a:lnTo>
                    <a:lnTo>
                      <a:pt x="338" y="2403"/>
                    </a:lnTo>
                    <a:lnTo>
                      <a:pt x="355" y="2428"/>
                    </a:lnTo>
                    <a:lnTo>
                      <a:pt x="367" y="2457"/>
                    </a:lnTo>
                    <a:lnTo>
                      <a:pt x="380" y="2481"/>
                    </a:lnTo>
                    <a:lnTo>
                      <a:pt x="389" y="2511"/>
                    </a:lnTo>
                    <a:lnTo>
                      <a:pt x="397" y="2536"/>
                    </a:lnTo>
                    <a:lnTo>
                      <a:pt x="410" y="2565"/>
                    </a:lnTo>
                    <a:lnTo>
                      <a:pt x="422" y="2590"/>
                    </a:lnTo>
                    <a:lnTo>
                      <a:pt x="435" y="2620"/>
                    </a:lnTo>
                    <a:lnTo>
                      <a:pt x="451" y="2645"/>
                    </a:lnTo>
                    <a:lnTo>
                      <a:pt x="476" y="2665"/>
                    </a:lnTo>
                    <a:lnTo>
                      <a:pt x="489" y="2682"/>
                    </a:lnTo>
                    <a:lnTo>
                      <a:pt x="506" y="2694"/>
                    </a:lnTo>
                    <a:lnTo>
                      <a:pt x="527" y="2711"/>
                    </a:lnTo>
                    <a:lnTo>
                      <a:pt x="547" y="2728"/>
                    </a:lnTo>
                    <a:lnTo>
                      <a:pt x="564" y="2741"/>
                    </a:lnTo>
                    <a:lnTo>
                      <a:pt x="585" y="2757"/>
                    </a:lnTo>
                    <a:lnTo>
                      <a:pt x="606" y="2770"/>
                    </a:lnTo>
                    <a:lnTo>
                      <a:pt x="627" y="2778"/>
                    </a:lnTo>
                    <a:lnTo>
                      <a:pt x="647" y="2786"/>
                    </a:lnTo>
                    <a:lnTo>
                      <a:pt x="669" y="2795"/>
                    </a:lnTo>
                    <a:lnTo>
                      <a:pt x="660" y="2786"/>
                    </a:lnTo>
                    <a:lnTo>
                      <a:pt x="635" y="2770"/>
                    </a:lnTo>
                    <a:lnTo>
                      <a:pt x="598" y="2737"/>
                    </a:lnTo>
                    <a:lnTo>
                      <a:pt x="560" y="2698"/>
                    </a:lnTo>
                    <a:lnTo>
                      <a:pt x="518" y="2649"/>
                    </a:lnTo>
                    <a:lnTo>
                      <a:pt x="481" y="2590"/>
                    </a:lnTo>
                    <a:lnTo>
                      <a:pt x="455" y="2524"/>
                    </a:lnTo>
                    <a:lnTo>
                      <a:pt x="447" y="2452"/>
                    </a:lnTo>
                    <a:lnTo>
                      <a:pt x="459" y="2378"/>
                    </a:lnTo>
                    <a:lnTo>
                      <a:pt x="498" y="2299"/>
                    </a:lnTo>
                    <a:lnTo>
                      <a:pt x="547" y="2227"/>
                    </a:lnTo>
                    <a:lnTo>
                      <a:pt x="598" y="2169"/>
                    </a:lnTo>
                    <a:lnTo>
                      <a:pt x="639" y="2127"/>
                    </a:lnTo>
                    <a:lnTo>
                      <a:pt x="682" y="2098"/>
                    </a:lnTo>
                    <a:lnTo>
                      <a:pt x="727" y="2077"/>
                    </a:lnTo>
                    <a:lnTo>
                      <a:pt x="769" y="2061"/>
                    </a:lnTo>
                    <a:lnTo>
                      <a:pt x="815" y="2057"/>
                    </a:lnTo>
                    <a:lnTo>
                      <a:pt x="865" y="2053"/>
                    </a:lnTo>
                    <a:lnTo>
                      <a:pt x="919" y="2053"/>
                    </a:lnTo>
                    <a:lnTo>
                      <a:pt x="978" y="2048"/>
                    </a:lnTo>
                    <a:lnTo>
                      <a:pt x="1040" y="2044"/>
                    </a:lnTo>
                    <a:lnTo>
                      <a:pt x="1107" y="2040"/>
                    </a:lnTo>
                    <a:lnTo>
                      <a:pt x="1170" y="2027"/>
                    </a:lnTo>
                    <a:lnTo>
                      <a:pt x="1228" y="2014"/>
                    </a:lnTo>
                    <a:lnTo>
                      <a:pt x="1287" y="1998"/>
                    </a:lnTo>
                    <a:lnTo>
                      <a:pt x="1342" y="1973"/>
                    </a:lnTo>
                    <a:lnTo>
                      <a:pt x="1387" y="1944"/>
                    </a:lnTo>
                    <a:lnTo>
                      <a:pt x="1430" y="1902"/>
                    </a:lnTo>
                    <a:lnTo>
                      <a:pt x="1459" y="1856"/>
                    </a:lnTo>
                    <a:lnTo>
                      <a:pt x="1479" y="1797"/>
                    </a:lnTo>
                    <a:lnTo>
                      <a:pt x="1471" y="1801"/>
                    </a:lnTo>
                    <a:lnTo>
                      <a:pt x="1454" y="1811"/>
                    </a:lnTo>
                    <a:lnTo>
                      <a:pt x="1425" y="1823"/>
                    </a:lnTo>
                    <a:lnTo>
                      <a:pt x="1387" y="1836"/>
                    </a:lnTo>
                    <a:lnTo>
                      <a:pt x="1342" y="1848"/>
                    </a:lnTo>
                    <a:lnTo>
                      <a:pt x="1295" y="1856"/>
                    </a:lnTo>
                    <a:lnTo>
                      <a:pt x="1246" y="1856"/>
                    </a:lnTo>
                    <a:lnTo>
                      <a:pt x="1199" y="1848"/>
                    </a:lnTo>
                    <a:lnTo>
                      <a:pt x="1150" y="1827"/>
                    </a:lnTo>
                    <a:lnTo>
                      <a:pt x="1107" y="1793"/>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22" name="Freeform 98"/>
              <p:cNvSpPr>
                <a:spLocks/>
              </p:cNvSpPr>
              <p:nvPr/>
            </p:nvSpPr>
            <p:spPr bwMode="auto">
              <a:xfrm>
                <a:off x="1773" y="1859"/>
                <a:ext cx="15" cy="35"/>
              </a:xfrm>
              <a:custGeom>
                <a:avLst/>
                <a:gdLst>
                  <a:gd name="T0" fmla="*/ 180 w 501"/>
                  <a:gd name="T1" fmla="*/ 1126 h 1126"/>
                  <a:gd name="T2" fmla="*/ 170 w 501"/>
                  <a:gd name="T3" fmla="*/ 1118 h 1126"/>
                  <a:gd name="T4" fmla="*/ 150 w 501"/>
                  <a:gd name="T5" fmla="*/ 1097 h 1126"/>
                  <a:gd name="T6" fmla="*/ 121 w 501"/>
                  <a:gd name="T7" fmla="*/ 1064 h 1126"/>
                  <a:gd name="T8" fmla="*/ 88 w 501"/>
                  <a:gd name="T9" fmla="*/ 1022 h 1126"/>
                  <a:gd name="T10" fmla="*/ 53 w 501"/>
                  <a:gd name="T11" fmla="*/ 972 h 1126"/>
                  <a:gd name="T12" fmla="*/ 25 w 501"/>
                  <a:gd name="T13" fmla="*/ 913 h 1126"/>
                  <a:gd name="T14" fmla="*/ 8 w 501"/>
                  <a:gd name="T15" fmla="*/ 851 h 1126"/>
                  <a:gd name="T16" fmla="*/ 0 w 501"/>
                  <a:gd name="T17" fmla="*/ 788 h 1126"/>
                  <a:gd name="T18" fmla="*/ 12 w 501"/>
                  <a:gd name="T19" fmla="*/ 722 h 1126"/>
                  <a:gd name="T20" fmla="*/ 45 w 501"/>
                  <a:gd name="T21" fmla="*/ 659 h 1126"/>
                  <a:gd name="T22" fmla="*/ 70 w 501"/>
                  <a:gd name="T23" fmla="*/ 630 h 1126"/>
                  <a:gd name="T24" fmla="*/ 100 w 501"/>
                  <a:gd name="T25" fmla="*/ 605 h 1126"/>
                  <a:gd name="T26" fmla="*/ 125 w 501"/>
                  <a:gd name="T27" fmla="*/ 588 h 1126"/>
                  <a:gd name="T28" fmla="*/ 154 w 501"/>
                  <a:gd name="T29" fmla="*/ 571 h 1126"/>
                  <a:gd name="T30" fmla="*/ 180 w 501"/>
                  <a:gd name="T31" fmla="*/ 554 h 1126"/>
                  <a:gd name="T32" fmla="*/ 208 w 501"/>
                  <a:gd name="T33" fmla="*/ 538 h 1126"/>
                  <a:gd name="T34" fmla="*/ 233 w 501"/>
                  <a:gd name="T35" fmla="*/ 521 h 1126"/>
                  <a:gd name="T36" fmla="*/ 258 w 501"/>
                  <a:gd name="T37" fmla="*/ 501 h 1126"/>
                  <a:gd name="T38" fmla="*/ 280 w 501"/>
                  <a:gd name="T39" fmla="*/ 475 h 1126"/>
                  <a:gd name="T40" fmla="*/ 296 w 501"/>
                  <a:gd name="T41" fmla="*/ 446 h 1126"/>
                  <a:gd name="T42" fmla="*/ 317 w 501"/>
                  <a:gd name="T43" fmla="*/ 400 h 1126"/>
                  <a:gd name="T44" fmla="*/ 333 w 501"/>
                  <a:gd name="T45" fmla="*/ 354 h 1126"/>
                  <a:gd name="T46" fmla="*/ 346 w 501"/>
                  <a:gd name="T47" fmla="*/ 313 h 1126"/>
                  <a:gd name="T48" fmla="*/ 358 w 501"/>
                  <a:gd name="T49" fmla="*/ 267 h 1126"/>
                  <a:gd name="T50" fmla="*/ 368 w 501"/>
                  <a:gd name="T51" fmla="*/ 225 h 1126"/>
                  <a:gd name="T52" fmla="*/ 372 w 501"/>
                  <a:gd name="T53" fmla="*/ 183 h 1126"/>
                  <a:gd name="T54" fmla="*/ 372 w 501"/>
                  <a:gd name="T55" fmla="*/ 137 h 1126"/>
                  <a:gd name="T56" fmla="*/ 368 w 501"/>
                  <a:gd name="T57" fmla="*/ 92 h 1126"/>
                  <a:gd name="T58" fmla="*/ 358 w 501"/>
                  <a:gd name="T59" fmla="*/ 46 h 1126"/>
                  <a:gd name="T60" fmla="*/ 346 w 501"/>
                  <a:gd name="T61" fmla="*/ 0 h 1126"/>
                  <a:gd name="T62" fmla="*/ 346 w 501"/>
                  <a:gd name="T63" fmla="*/ 4 h 1126"/>
                  <a:gd name="T64" fmla="*/ 354 w 501"/>
                  <a:gd name="T65" fmla="*/ 12 h 1126"/>
                  <a:gd name="T66" fmla="*/ 368 w 501"/>
                  <a:gd name="T67" fmla="*/ 34 h 1126"/>
                  <a:gd name="T68" fmla="*/ 384 w 501"/>
                  <a:gd name="T69" fmla="*/ 54 h 1126"/>
                  <a:gd name="T70" fmla="*/ 401 w 501"/>
                  <a:gd name="T71" fmla="*/ 83 h 1126"/>
                  <a:gd name="T72" fmla="*/ 417 w 501"/>
                  <a:gd name="T73" fmla="*/ 116 h 1126"/>
                  <a:gd name="T74" fmla="*/ 434 w 501"/>
                  <a:gd name="T75" fmla="*/ 155 h 1126"/>
                  <a:gd name="T76" fmla="*/ 450 w 501"/>
                  <a:gd name="T77" fmla="*/ 192 h 1126"/>
                  <a:gd name="T78" fmla="*/ 464 w 501"/>
                  <a:gd name="T79" fmla="*/ 233 h 1126"/>
                  <a:gd name="T80" fmla="*/ 476 w 501"/>
                  <a:gd name="T81" fmla="*/ 275 h 1126"/>
                  <a:gd name="T82" fmla="*/ 484 w 501"/>
                  <a:gd name="T83" fmla="*/ 304 h 1126"/>
                  <a:gd name="T84" fmla="*/ 493 w 501"/>
                  <a:gd name="T85" fmla="*/ 342 h 1126"/>
                  <a:gd name="T86" fmla="*/ 497 w 501"/>
                  <a:gd name="T87" fmla="*/ 380 h 1126"/>
                  <a:gd name="T88" fmla="*/ 501 w 501"/>
                  <a:gd name="T89" fmla="*/ 421 h 1126"/>
                  <a:gd name="T90" fmla="*/ 497 w 501"/>
                  <a:gd name="T91" fmla="*/ 462 h 1126"/>
                  <a:gd name="T92" fmla="*/ 484 w 501"/>
                  <a:gd name="T93" fmla="*/ 505 h 1126"/>
                  <a:gd name="T94" fmla="*/ 460 w 501"/>
                  <a:gd name="T95" fmla="*/ 546 h 1126"/>
                  <a:gd name="T96" fmla="*/ 421 w 501"/>
                  <a:gd name="T97" fmla="*/ 583 h 1126"/>
                  <a:gd name="T98" fmla="*/ 372 w 501"/>
                  <a:gd name="T99" fmla="*/ 622 h 1126"/>
                  <a:gd name="T100" fmla="*/ 300 w 501"/>
                  <a:gd name="T101" fmla="*/ 651 h 1126"/>
                  <a:gd name="T102" fmla="*/ 254 w 501"/>
                  <a:gd name="T103" fmla="*/ 679 h 1126"/>
                  <a:gd name="T104" fmla="*/ 221 w 501"/>
                  <a:gd name="T105" fmla="*/ 722 h 1126"/>
                  <a:gd name="T106" fmla="*/ 196 w 501"/>
                  <a:gd name="T107" fmla="*/ 780 h 1126"/>
                  <a:gd name="T108" fmla="*/ 184 w 501"/>
                  <a:gd name="T109" fmla="*/ 843 h 1126"/>
                  <a:gd name="T110" fmla="*/ 175 w 501"/>
                  <a:gd name="T111" fmla="*/ 909 h 1126"/>
                  <a:gd name="T112" fmla="*/ 170 w 501"/>
                  <a:gd name="T113" fmla="*/ 976 h 1126"/>
                  <a:gd name="T114" fmla="*/ 170 w 501"/>
                  <a:gd name="T115" fmla="*/ 1034 h 1126"/>
                  <a:gd name="T116" fmla="*/ 175 w 501"/>
                  <a:gd name="T117" fmla="*/ 1080 h 1126"/>
                  <a:gd name="T118" fmla="*/ 175 w 501"/>
                  <a:gd name="T119" fmla="*/ 1114 h 1126"/>
                  <a:gd name="T120" fmla="*/ 180 w 501"/>
                  <a:gd name="T121" fmla="*/ 1126 h 1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1" h="1126">
                    <a:moveTo>
                      <a:pt x="180" y="1126"/>
                    </a:moveTo>
                    <a:lnTo>
                      <a:pt x="170" y="1118"/>
                    </a:lnTo>
                    <a:lnTo>
                      <a:pt x="150" y="1097"/>
                    </a:lnTo>
                    <a:lnTo>
                      <a:pt x="121" y="1064"/>
                    </a:lnTo>
                    <a:lnTo>
                      <a:pt x="88" y="1022"/>
                    </a:lnTo>
                    <a:lnTo>
                      <a:pt x="53" y="972"/>
                    </a:lnTo>
                    <a:lnTo>
                      <a:pt x="25" y="913"/>
                    </a:lnTo>
                    <a:lnTo>
                      <a:pt x="8" y="851"/>
                    </a:lnTo>
                    <a:lnTo>
                      <a:pt x="0" y="788"/>
                    </a:lnTo>
                    <a:lnTo>
                      <a:pt x="12" y="722"/>
                    </a:lnTo>
                    <a:lnTo>
                      <a:pt x="45" y="659"/>
                    </a:lnTo>
                    <a:lnTo>
                      <a:pt x="70" y="630"/>
                    </a:lnTo>
                    <a:lnTo>
                      <a:pt x="100" y="605"/>
                    </a:lnTo>
                    <a:lnTo>
                      <a:pt x="125" y="588"/>
                    </a:lnTo>
                    <a:lnTo>
                      <a:pt x="154" y="571"/>
                    </a:lnTo>
                    <a:lnTo>
                      <a:pt x="180" y="554"/>
                    </a:lnTo>
                    <a:lnTo>
                      <a:pt x="208" y="538"/>
                    </a:lnTo>
                    <a:lnTo>
                      <a:pt x="233" y="521"/>
                    </a:lnTo>
                    <a:lnTo>
                      <a:pt x="258" y="501"/>
                    </a:lnTo>
                    <a:lnTo>
                      <a:pt x="280" y="475"/>
                    </a:lnTo>
                    <a:lnTo>
                      <a:pt x="296" y="446"/>
                    </a:lnTo>
                    <a:lnTo>
                      <a:pt x="317" y="400"/>
                    </a:lnTo>
                    <a:lnTo>
                      <a:pt x="333" y="354"/>
                    </a:lnTo>
                    <a:lnTo>
                      <a:pt x="346" y="313"/>
                    </a:lnTo>
                    <a:lnTo>
                      <a:pt x="358" y="267"/>
                    </a:lnTo>
                    <a:lnTo>
                      <a:pt x="368" y="225"/>
                    </a:lnTo>
                    <a:lnTo>
                      <a:pt x="372" y="183"/>
                    </a:lnTo>
                    <a:lnTo>
                      <a:pt x="372" y="137"/>
                    </a:lnTo>
                    <a:lnTo>
                      <a:pt x="368" y="92"/>
                    </a:lnTo>
                    <a:lnTo>
                      <a:pt x="358" y="46"/>
                    </a:lnTo>
                    <a:lnTo>
                      <a:pt x="346" y="0"/>
                    </a:lnTo>
                    <a:lnTo>
                      <a:pt x="346" y="4"/>
                    </a:lnTo>
                    <a:lnTo>
                      <a:pt x="354" y="12"/>
                    </a:lnTo>
                    <a:lnTo>
                      <a:pt x="368" y="34"/>
                    </a:lnTo>
                    <a:lnTo>
                      <a:pt x="384" y="54"/>
                    </a:lnTo>
                    <a:lnTo>
                      <a:pt x="401" y="83"/>
                    </a:lnTo>
                    <a:lnTo>
                      <a:pt x="417" y="116"/>
                    </a:lnTo>
                    <a:lnTo>
                      <a:pt x="434" y="155"/>
                    </a:lnTo>
                    <a:lnTo>
                      <a:pt x="450" y="192"/>
                    </a:lnTo>
                    <a:lnTo>
                      <a:pt x="464" y="233"/>
                    </a:lnTo>
                    <a:lnTo>
                      <a:pt x="476" y="275"/>
                    </a:lnTo>
                    <a:lnTo>
                      <a:pt x="484" y="304"/>
                    </a:lnTo>
                    <a:lnTo>
                      <a:pt x="493" y="342"/>
                    </a:lnTo>
                    <a:lnTo>
                      <a:pt x="497" y="380"/>
                    </a:lnTo>
                    <a:lnTo>
                      <a:pt x="501" y="421"/>
                    </a:lnTo>
                    <a:lnTo>
                      <a:pt x="497" y="462"/>
                    </a:lnTo>
                    <a:lnTo>
                      <a:pt x="484" y="505"/>
                    </a:lnTo>
                    <a:lnTo>
                      <a:pt x="460" y="546"/>
                    </a:lnTo>
                    <a:lnTo>
                      <a:pt x="421" y="583"/>
                    </a:lnTo>
                    <a:lnTo>
                      <a:pt x="372" y="622"/>
                    </a:lnTo>
                    <a:lnTo>
                      <a:pt x="300" y="651"/>
                    </a:lnTo>
                    <a:lnTo>
                      <a:pt x="254" y="679"/>
                    </a:lnTo>
                    <a:lnTo>
                      <a:pt x="221" y="722"/>
                    </a:lnTo>
                    <a:lnTo>
                      <a:pt x="196" y="780"/>
                    </a:lnTo>
                    <a:lnTo>
                      <a:pt x="184" y="843"/>
                    </a:lnTo>
                    <a:lnTo>
                      <a:pt x="175" y="909"/>
                    </a:lnTo>
                    <a:lnTo>
                      <a:pt x="170" y="976"/>
                    </a:lnTo>
                    <a:lnTo>
                      <a:pt x="170" y="1034"/>
                    </a:lnTo>
                    <a:lnTo>
                      <a:pt x="175" y="1080"/>
                    </a:lnTo>
                    <a:lnTo>
                      <a:pt x="175" y="1114"/>
                    </a:lnTo>
                    <a:lnTo>
                      <a:pt x="180" y="1126"/>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23" name="Freeform 99"/>
              <p:cNvSpPr>
                <a:spLocks/>
              </p:cNvSpPr>
              <p:nvPr/>
            </p:nvSpPr>
            <p:spPr bwMode="auto">
              <a:xfrm>
                <a:off x="1773" y="1859"/>
                <a:ext cx="15" cy="35"/>
              </a:xfrm>
              <a:custGeom>
                <a:avLst/>
                <a:gdLst>
                  <a:gd name="T0" fmla="*/ 180 w 501"/>
                  <a:gd name="T1" fmla="*/ 1126 h 1126"/>
                  <a:gd name="T2" fmla="*/ 170 w 501"/>
                  <a:gd name="T3" fmla="*/ 1118 h 1126"/>
                  <a:gd name="T4" fmla="*/ 150 w 501"/>
                  <a:gd name="T5" fmla="*/ 1097 h 1126"/>
                  <a:gd name="T6" fmla="*/ 121 w 501"/>
                  <a:gd name="T7" fmla="*/ 1064 h 1126"/>
                  <a:gd name="T8" fmla="*/ 88 w 501"/>
                  <a:gd name="T9" fmla="*/ 1022 h 1126"/>
                  <a:gd name="T10" fmla="*/ 53 w 501"/>
                  <a:gd name="T11" fmla="*/ 972 h 1126"/>
                  <a:gd name="T12" fmla="*/ 25 w 501"/>
                  <a:gd name="T13" fmla="*/ 913 h 1126"/>
                  <a:gd name="T14" fmla="*/ 8 w 501"/>
                  <a:gd name="T15" fmla="*/ 851 h 1126"/>
                  <a:gd name="T16" fmla="*/ 0 w 501"/>
                  <a:gd name="T17" fmla="*/ 788 h 1126"/>
                  <a:gd name="T18" fmla="*/ 12 w 501"/>
                  <a:gd name="T19" fmla="*/ 722 h 1126"/>
                  <a:gd name="T20" fmla="*/ 45 w 501"/>
                  <a:gd name="T21" fmla="*/ 659 h 1126"/>
                  <a:gd name="T22" fmla="*/ 70 w 501"/>
                  <a:gd name="T23" fmla="*/ 630 h 1126"/>
                  <a:gd name="T24" fmla="*/ 100 w 501"/>
                  <a:gd name="T25" fmla="*/ 605 h 1126"/>
                  <a:gd name="T26" fmla="*/ 125 w 501"/>
                  <a:gd name="T27" fmla="*/ 588 h 1126"/>
                  <a:gd name="T28" fmla="*/ 154 w 501"/>
                  <a:gd name="T29" fmla="*/ 571 h 1126"/>
                  <a:gd name="T30" fmla="*/ 180 w 501"/>
                  <a:gd name="T31" fmla="*/ 554 h 1126"/>
                  <a:gd name="T32" fmla="*/ 208 w 501"/>
                  <a:gd name="T33" fmla="*/ 538 h 1126"/>
                  <a:gd name="T34" fmla="*/ 233 w 501"/>
                  <a:gd name="T35" fmla="*/ 521 h 1126"/>
                  <a:gd name="T36" fmla="*/ 258 w 501"/>
                  <a:gd name="T37" fmla="*/ 501 h 1126"/>
                  <a:gd name="T38" fmla="*/ 280 w 501"/>
                  <a:gd name="T39" fmla="*/ 475 h 1126"/>
                  <a:gd name="T40" fmla="*/ 296 w 501"/>
                  <a:gd name="T41" fmla="*/ 446 h 1126"/>
                  <a:gd name="T42" fmla="*/ 317 w 501"/>
                  <a:gd name="T43" fmla="*/ 400 h 1126"/>
                  <a:gd name="T44" fmla="*/ 333 w 501"/>
                  <a:gd name="T45" fmla="*/ 354 h 1126"/>
                  <a:gd name="T46" fmla="*/ 346 w 501"/>
                  <a:gd name="T47" fmla="*/ 313 h 1126"/>
                  <a:gd name="T48" fmla="*/ 358 w 501"/>
                  <a:gd name="T49" fmla="*/ 267 h 1126"/>
                  <a:gd name="T50" fmla="*/ 368 w 501"/>
                  <a:gd name="T51" fmla="*/ 225 h 1126"/>
                  <a:gd name="T52" fmla="*/ 372 w 501"/>
                  <a:gd name="T53" fmla="*/ 183 h 1126"/>
                  <a:gd name="T54" fmla="*/ 372 w 501"/>
                  <a:gd name="T55" fmla="*/ 137 h 1126"/>
                  <a:gd name="T56" fmla="*/ 368 w 501"/>
                  <a:gd name="T57" fmla="*/ 92 h 1126"/>
                  <a:gd name="T58" fmla="*/ 358 w 501"/>
                  <a:gd name="T59" fmla="*/ 46 h 1126"/>
                  <a:gd name="T60" fmla="*/ 346 w 501"/>
                  <a:gd name="T61" fmla="*/ 0 h 1126"/>
                  <a:gd name="T62" fmla="*/ 346 w 501"/>
                  <a:gd name="T63" fmla="*/ 4 h 1126"/>
                  <a:gd name="T64" fmla="*/ 354 w 501"/>
                  <a:gd name="T65" fmla="*/ 12 h 1126"/>
                  <a:gd name="T66" fmla="*/ 368 w 501"/>
                  <a:gd name="T67" fmla="*/ 34 h 1126"/>
                  <a:gd name="T68" fmla="*/ 384 w 501"/>
                  <a:gd name="T69" fmla="*/ 54 h 1126"/>
                  <a:gd name="T70" fmla="*/ 401 w 501"/>
                  <a:gd name="T71" fmla="*/ 83 h 1126"/>
                  <a:gd name="T72" fmla="*/ 417 w 501"/>
                  <a:gd name="T73" fmla="*/ 116 h 1126"/>
                  <a:gd name="T74" fmla="*/ 434 w 501"/>
                  <a:gd name="T75" fmla="*/ 155 h 1126"/>
                  <a:gd name="T76" fmla="*/ 450 w 501"/>
                  <a:gd name="T77" fmla="*/ 192 h 1126"/>
                  <a:gd name="T78" fmla="*/ 464 w 501"/>
                  <a:gd name="T79" fmla="*/ 233 h 1126"/>
                  <a:gd name="T80" fmla="*/ 476 w 501"/>
                  <a:gd name="T81" fmla="*/ 275 h 1126"/>
                  <a:gd name="T82" fmla="*/ 484 w 501"/>
                  <a:gd name="T83" fmla="*/ 304 h 1126"/>
                  <a:gd name="T84" fmla="*/ 493 w 501"/>
                  <a:gd name="T85" fmla="*/ 342 h 1126"/>
                  <a:gd name="T86" fmla="*/ 497 w 501"/>
                  <a:gd name="T87" fmla="*/ 380 h 1126"/>
                  <a:gd name="T88" fmla="*/ 501 w 501"/>
                  <a:gd name="T89" fmla="*/ 421 h 1126"/>
                  <a:gd name="T90" fmla="*/ 497 w 501"/>
                  <a:gd name="T91" fmla="*/ 462 h 1126"/>
                  <a:gd name="T92" fmla="*/ 484 w 501"/>
                  <a:gd name="T93" fmla="*/ 505 h 1126"/>
                  <a:gd name="T94" fmla="*/ 460 w 501"/>
                  <a:gd name="T95" fmla="*/ 546 h 1126"/>
                  <a:gd name="T96" fmla="*/ 421 w 501"/>
                  <a:gd name="T97" fmla="*/ 583 h 1126"/>
                  <a:gd name="T98" fmla="*/ 372 w 501"/>
                  <a:gd name="T99" fmla="*/ 622 h 1126"/>
                  <a:gd name="T100" fmla="*/ 300 w 501"/>
                  <a:gd name="T101" fmla="*/ 651 h 1126"/>
                  <a:gd name="T102" fmla="*/ 254 w 501"/>
                  <a:gd name="T103" fmla="*/ 679 h 1126"/>
                  <a:gd name="T104" fmla="*/ 221 w 501"/>
                  <a:gd name="T105" fmla="*/ 722 h 1126"/>
                  <a:gd name="T106" fmla="*/ 196 w 501"/>
                  <a:gd name="T107" fmla="*/ 780 h 1126"/>
                  <a:gd name="T108" fmla="*/ 184 w 501"/>
                  <a:gd name="T109" fmla="*/ 843 h 1126"/>
                  <a:gd name="T110" fmla="*/ 175 w 501"/>
                  <a:gd name="T111" fmla="*/ 909 h 1126"/>
                  <a:gd name="T112" fmla="*/ 170 w 501"/>
                  <a:gd name="T113" fmla="*/ 976 h 1126"/>
                  <a:gd name="T114" fmla="*/ 170 w 501"/>
                  <a:gd name="T115" fmla="*/ 1034 h 1126"/>
                  <a:gd name="T116" fmla="*/ 175 w 501"/>
                  <a:gd name="T117" fmla="*/ 1080 h 1126"/>
                  <a:gd name="T118" fmla="*/ 175 w 501"/>
                  <a:gd name="T119" fmla="*/ 1114 h 1126"/>
                  <a:gd name="T120" fmla="*/ 180 w 501"/>
                  <a:gd name="T121" fmla="*/ 1126 h 1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1" h="1126">
                    <a:moveTo>
                      <a:pt x="180" y="1126"/>
                    </a:moveTo>
                    <a:lnTo>
                      <a:pt x="170" y="1118"/>
                    </a:lnTo>
                    <a:lnTo>
                      <a:pt x="150" y="1097"/>
                    </a:lnTo>
                    <a:lnTo>
                      <a:pt x="121" y="1064"/>
                    </a:lnTo>
                    <a:lnTo>
                      <a:pt x="88" y="1022"/>
                    </a:lnTo>
                    <a:lnTo>
                      <a:pt x="53" y="972"/>
                    </a:lnTo>
                    <a:lnTo>
                      <a:pt x="25" y="913"/>
                    </a:lnTo>
                    <a:lnTo>
                      <a:pt x="8" y="851"/>
                    </a:lnTo>
                    <a:lnTo>
                      <a:pt x="0" y="788"/>
                    </a:lnTo>
                    <a:lnTo>
                      <a:pt x="12" y="722"/>
                    </a:lnTo>
                    <a:lnTo>
                      <a:pt x="45" y="659"/>
                    </a:lnTo>
                    <a:lnTo>
                      <a:pt x="70" y="630"/>
                    </a:lnTo>
                    <a:lnTo>
                      <a:pt x="100" y="605"/>
                    </a:lnTo>
                    <a:lnTo>
                      <a:pt x="125" y="588"/>
                    </a:lnTo>
                    <a:lnTo>
                      <a:pt x="154" y="571"/>
                    </a:lnTo>
                    <a:lnTo>
                      <a:pt x="180" y="554"/>
                    </a:lnTo>
                    <a:lnTo>
                      <a:pt x="208" y="538"/>
                    </a:lnTo>
                    <a:lnTo>
                      <a:pt x="233" y="521"/>
                    </a:lnTo>
                    <a:lnTo>
                      <a:pt x="258" y="501"/>
                    </a:lnTo>
                    <a:lnTo>
                      <a:pt x="280" y="475"/>
                    </a:lnTo>
                    <a:lnTo>
                      <a:pt x="296" y="446"/>
                    </a:lnTo>
                    <a:lnTo>
                      <a:pt x="317" y="400"/>
                    </a:lnTo>
                    <a:lnTo>
                      <a:pt x="333" y="354"/>
                    </a:lnTo>
                    <a:lnTo>
                      <a:pt x="346" y="313"/>
                    </a:lnTo>
                    <a:lnTo>
                      <a:pt x="358" y="267"/>
                    </a:lnTo>
                    <a:lnTo>
                      <a:pt x="368" y="225"/>
                    </a:lnTo>
                    <a:lnTo>
                      <a:pt x="372" y="183"/>
                    </a:lnTo>
                    <a:lnTo>
                      <a:pt x="372" y="137"/>
                    </a:lnTo>
                    <a:lnTo>
                      <a:pt x="368" y="92"/>
                    </a:lnTo>
                    <a:lnTo>
                      <a:pt x="358" y="46"/>
                    </a:lnTo>
                    <a:lnTo>
                      <a:pt x="346" y="0"/>
                    </a:lnTo>
                    <a:lnTo>
                      <a:pt x="346" y="4"/>
                    </a:lnTo>
                    <a:lnTo>
                      <a:pt x="354" y="12"/>
                    </a:lnTo>
                    <a:lnTo>
                      <a:pt x="368" y="34"/>
                    </a:lnTo>
                    <a:lnTo>
                      <a:pt x="384" y="54"/>
                    </a:lnTo>
                    <a:lnTo>
                      <a:pt x="401" y="83"/>
                    </a:lnTo>
                    <a:lnTo>
                      <a:pt x="417" y="116"/>
                    </a:lnTo>
                    <a:lnTo>
                      <a:pt x="434" y="155"/>
                    </a:lnTo>
                    <a:lnTo>
                      <a:pt x="450" y="192"/>
                    </a:lnTo>
                    <a:lnTo>
                      <a:pt x="464" y="233"/>
                    </a:lnTo>
                    <a:lnTo>
                      <a:pt x="476" y="275"/>
                    </a:lnTo>
                    <a:lnTo>
                      <a:pt x="484" y="304"/>
                    </a:lnTo>
                    <a:lnTo>
                      <a:pt x="493" y="342"/>
                    </a:lnTo>
                    <a:lnTo>
                      <a:pt x="497" y="380"/>
                    </a:lnTo>
                    <a:lnTo>
                      <a:pt x="501" y="421"/>
                    </a:lnTo>
                    <a:lnTo>
                      <a:pt x="497" y="462"/>
                    </a:lnTo>
                    <a:lnTo>
                      <a:pt x="484" y="505"/>
                    </a:lnTo>
                    <a:lnTo>
                      <a:pt x="460" y="546"/>
                    </a:lnTo>
                    <a:lnTo>
                      <a:pt x="421" y="583"/>
                    </a:lnTo>
                    <a:lnTo>
                      <a:pt x="372" y="622"/>
                    </a:lnTo>
                    <a:lnTo>
                      <a:pt x="300" y="651"/>
                    </a:lnTo>
                    <a:lnTo>
                      <a:pt x="254" y="679"/>
                    </a:lnTo>
                    <a:lnTo>
                      <a:pt x="221" y="722"/>
                    </a:lnTo>
                    <a:lnTo>
                      <a:pt x="196" y="780"/>
                    </a:lnTo>
                    <a:lnTo>
                      <a:pt x="184" y="843"/>
                    </a:lnTo>
                    <a:lnTo>
                      <a:pt x="175" y="909"/>
                    </a:lnTo>
                    <a:lnTo>
                      <a:pt x="170" y="976"/>
                    </a:lnTo>
                    <a:lnTo>
                      <a:pt x="170" y="1034"/>
                    </a:lnTo>
                    <a:lnTo>
                      <a:pt x="175" y="1080"/>
                    </a:lnTo>
                    <a:lnTo>
                      <a:pt x="175" y="1114"/>
                    </a:lnTo>
                    <a:lnTo>
                      <a:pt x="180" y="1126"/>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24" name="Freeform 100"/>
              <p:cNvSpPr>
                <a:spLocks/>
              </p:cNvSpPr>
              <p:nvPr/>
            </p:nvSpPr>
            <p:spPr bwMode="auto">
              <a:xfrm>
                <a:off x="1736" y="1781"/>
                <a:ext cx="33" cy="9"/>
              </a:xfrm>
              <a:custGeom>
                <a:avLst/>
                <a:gdLst>
                  <a:gd name="T0" fmla="*/ 29 w 1082"/>
                  <a:gd name="T1" fmla="*/ 233 h 309"/>
                  <a:gd name="T2" fmla="*/ 101 w 1082"/>
                  <a:gd name="T3" fmla="*/ 213 h 309"/>
                  <a:gd name="T4" fmla="*/ 180 w 1082"/>
                  <a:gd name="T5" fmla="*/ 188 h 309"/>
                  <a:gd name="T6" fmla="*/ 256 w 1082"/>
                  <a:gd name="T7" fmla="*/ 171 h 309"/>
                  <a:gd name="T8" fmla="*/ 326 w 1082"/>
                  <a:gd name="T9" fmla="*/ 159 h 309"/>
                  <a:gd name="T10" fmla="*/ 401 w 1082"/>
                  <a:gd name="T11" fmla="*/ 163 h 309"/>
                  <a:gd name="T12" fmla="*/ 489 w 1082"/>
                  <a:gd name="T13" fmla="*/ 180 h 309"/>
                  <a:gd name="T14" fmla="*/ 577 w 1082"/>
                  <a:gd name="T15" fmla="*/ 196 h 309"/>
                  <a:gd name="T16" fmla="*/ 669 w 1082"/>
                  <a:gd name="T17" fmla="*/ 213 h 309"/>
                  <a:gd name="T18" fmla="*/ 757 w 1082"/>
                  <a:gd name="T19" fmla="*/ 209 h 309"/>
                  <a:gd name="T20" fmla="*/ 816 w 1082"/>
                  <a:gd name="T21" fmla="*/ 196 h 309"/>
                  <a:gd name="T22" fmla="*/ 832 w 1082"/>
                  <a:gd name="T23" fmla="*/ 192 h 309"/>
                  <a:gd name="T24" fmla="*/ 853 w 1082"/>
                  <a:gd name="T25" fmla="*/ 184 h 309"/>
                  <a:gd name="T26" fmla="*/ 869 w 1082"/>
                  <a:gd name="T27" fmla="*/ 176 h 309"/>
                  <a:gd name="T28" fmla="*/ 882 w 1082"/>
                  <a:gd name="T29" fmla="*/ 159 h 309"/>
                  <a:gd name="T30" fmla="*/ 894 w 1082"/>
                  <a:gd name="T31" fmla="*/ 138 h 309"/>
                  <a:gd name="T32" fmla="*/ 890 w 1082"/>
                  <a:gd name="T33" fmla="*/ 104 h 309"/>
                  <a:gd name="T34" fmla="*/ 865 w 1082"/>
                  <a:gd name="T35" fmla="*/ 67 h 309"/>
                  <a:gd name="T36" fmla="*/ 828 w 1082"/>
                  <a:gd name="T37" fmla="*/ 34 h 309"/>
                  <a:gd name="T38" fmla="*/ 777 w 1082"/>
                  <a:gd name="T39" fmla="*/ 8 h 309"/>
                  <a:gd name="T40" fmla="*/ 753 w 1082"/>
                  <a:gd name="T41" fmla="*/ 0 h 309"/>
                  <a:gd name="T42" fmla="*/ 769 w 1082"/>
                  <a:gd name="T43" fmla="*/ 8 h 309"/>
                  <a:gd name="T44" fmla="*/ 811 w 1082"/>
                  <a:gd name="T45" fmla="*/ 22 h 309"/>
                  <a:gd name="T46" fmla="*/ 869 w 1082"/>
                  <a:gd name="T47" fmla="*/ 30 h 309"/>
                  <a:gd name="T48" fmla="*/ 949 w 1082"/>
                  <a:gd name="T49" fmla="*/ 30 h 309"/>
                  <a:gd name="T50" fmla="*/ 1000 w 1082"/>
                  <a:gd name="T51" fmla="*/ 26 h 309"/>
                  <a:gd name="T52" fmla="*/ 1037 w 1082"/>
                  <a:gd name="T53" fmla="*/ 59 h 309"/>
                  <a:gd name="T54" fmla="*/ 1074 w 1082"/>
                  <a:gd name="T55" fmla="*/ 117 h 309"/>
                  <a:gd name="T56" fmla="*/ 1074 w 1082"/>
                  <a:gd name="T57" fmla="*/ 184 h 309"/>
                  <a:gd name="T58" fmla="*/ 1000 w 1082"/>
                  <a:gd name="T59" fmla="*/ 251 h 309"/>
                  <a:gd name="T60" fmla="*/ 836 w 1082"/>
                  <a:gd name="T61" fmla="*/ 296 h 309"/>
                  <a:gd name="T62" fmla="*/ 698 w 1082"/>
                  <a:gd name="T63" fmla="*/ 309 h 309"/>
                  <a:gd name="T64" fmla="*/ 598 w 1082"/>
                  <a:gd name="T65" fmla="*/ 296 h 309"/>
                  <a:gd name="T66" fmla="*/ 518 w 1082"/>
                  <a:gd name="T67" fmla="*/ 267 h 309"/>
                  <a:gd name="T68" fmla="*/ 439 w 1082"/>
                  <a:gd name="T69" fmla="*/ 242 h 309"/>
                  <a:gd name="T70" fmla="*/ 356 w 1082"/>
                  <a:gd name="T71" fmla="*/ 225 h 309"/>
                  <a:gd name="T72" fmla="*/ 256 w 1082"/>
                  <a:gd name="T73" fmla="*/ 221 h 309"/>
                  <a:gd name="T74" fmla="*/ 151 w 1082"/>
                  <a:gd name="T75" fmla="*/ 225 h 309"/>
                  <a:gd name="T76" fmla="*/ 63 w 1082"/>
                  <a:gd name="T77" fmla="*/ 233 h 309"/>
                  <a:gd name="T78" fmla="*/ 9 w 1082"/>
                  <a:gd name="T79" fmla="*/ 238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82" h="309">
                    <a:moveTo>
                      <a:pt x="0" y="238"/>
                    </a:moveTo>
                    <a:lnTo>
                      <a:pt x="29" y="233"/>
                    </a:lnTo>
                    <a:lnTo>
                      <a:pt x="63" y="221"/>
                    </a:lnTo>
                    <a:lnTo>
                      <a:pt x="101" y="213"/>
                    </a:lnTo>
                    <a:lnTo>
                      <a:pt x="138" y="200"/>
                    </a:lnTo>
                    <a:lnTo>
                      <a:pt x="180" y="188"/>
                    </a:lnTo>
                    <a:lnTo>
                      <a:pt x="217" y="180"/>
                    </a:lnTo>
                    <a:lnTo>
                      <a:pt x="256" y="171"/>
                    </a:lnTo>
                    <a:lnTo>
                      <a:pt x="293" y="163"/>
                    </a:lnTo>
                    <a:lnTo>
                      <a:pt x="326" y="159"/>
                    </a:lnTo>
                    <a:lnTo>
                      <a:pt x="356" y="159"/>
                    </a:lnTo>
                    <a:lnTo>
                      <a:pt x="401" y="163"/>
                    </a:lnTo>
                    <a:lnTo>
                      <a:pt x="448" y="171"/>
                    </a:lnTo>
                    <a:lnTo>
                      <a:pt x="489" y="180"/>
                    </a:lnTo>
                    <a:lnTo>
                      <a:pt x="536" y="188"/>
                    </a:lnTo>
                    <a:lnTo>
                      <a:pt x="577" y="196"/>
                    </a:lnTo>
                    <a:lnTo>
                      <a:pt x="623" y="204"/>
                    </a:lnTo>
                    <a:lnTo>
                      <a:pt x="669" y="213"/>
                    </a:lnTo>
                    <a:lnTo>
                      <a:pt x="711" y="213"/>
                    </a:lnTo>
                    <a:lnTo>
                      <a:pt x="757" y="209"/>
                    </a:lnTo>
                    <a:lnTo>
                      <a:pt x="807" y="200"/>
                    </a:lnTo>
                    <a:lnTo>
                      <a:pt x="816" y="196"/>
                    </a:lnTo>
                    <a:lnTo>
                      <a:pt x="824" y="196"/>
                    </a:lnTo>
                    <a:lnTo>
                      <a:pt x="832" y="192"/>
                    </a:lnTo>
                    <a:lnTo>
                      <a:pt x="845" y="188"/>
                    </a:lnTo>
                    <a:lnTo>
                      <a:pt x="853" y="184"/>
                    </a:lnTo>
                    <a:lnTo>
                      <a:pt x="861" y="180"/>
                    </a:lnTo>
                    <a:lnTo>
                      <a:pt x="869" y="176"/>
                    </a:lnTo>
                    <a:lnTo>
                      <a:pt x="873" y="167"/>
                    </a:lnTo>
                    <a:lnTo>
                      <a:pt x="882" y="159"/>
                    </a:lnTo>
                    <a:lnTo>
                      <a:pt x="890" y="151"/>
                    </a:lnTo>
                    <a:lnTo>
                      <a:pt x="894" y="138"/>
                    </a:lnTo>
                    <a:lnTo>
                      <a:pt x="894" y="121"/>
                    </a:lnTo>
                    <a:lnTo>
                      <a:pt x="890" y="104"/>
                    </a:lnTo>
                    <a:lnTo>
                      <a:pt x="882" y="84"/>
                    </a:lnTo>
                    <a:lnTo>
                      <a:pt x="865" y="67"/>
                    </a:lnTo>
                    <a:lnTo>
                      <a:pt x="849" y="50"/>
                    </a:lnTo>
                    <a:lnTo>
                      <a:pt x="828" y="34"/>
                    </a:lnTo>
                    <a:lnTo>
                      <a:pt x="802" y="22"/>
                    </a:lnTo>
                    <a:lnTo>
                      <a:pt x="777" y="8"/>
                    </a:lnTo>
                    <a:lnTo>
                      <a:pt x="748" y="0"/>
                    </a:lnTo>
                    <a:lnTo>
                      <a:pt x="753" y="0"/>
                    </a:lnTo>
                    <a:lnTo>
                      <a:pt x="757" y="4"/>
                    </a:lnTo>
                    <a:lnTo>
                      <a:pt x="769" y="8"/>
                    </a:lnTo>
                    <a:lnTo>
                      <a:pt x="790" y="16"/>
                    </a:lnTo>
                    <a:lnTo>
                      <a:pt x="811" y="22"/>
                    </a:lnTo>
                    <a:lnTo>
                      <a:pt x="836" y="26"/>
                    </a:lnTo>
                    <a:lnTo>
                      <a:pt x="869" y="30"/>
                    </a:lnTo>
                    <a:lnTo>
                      <a:pt x="908" y="30"/>
                    </a:lnTo>
                    <a:lnTo>
                      <a:pt x="949" y="30"/>
                    </a:lnTo>
                    <a:lnTo>
                      <a:pt x="995" y="22"/>
                    </a:lnTo>
                    <a:lnTo>
                      <a:pt x="1000" y="26"/>
                    </a:lnTo>
                    <a:lnTo>
                      <a:pt x="1016" y="38"/>
                    </a:lnTo>
                    <a:lnTo>
                      <a:pt x="1037" y="59"/>
                    </a:lnTo>
                    <a:lnTo>
                      <a:pt x="1057" y="88"/>
                    </a:lnTo>
                    <a:lnTo>
                      <a:pt x="1074" y="117"/>
                    </a:lnTo>
                    <a:lnTo>
                      <a:pt x="1082" y="151"/>
                    </a:lnTo>
                    <a:lnTo>
                      <a:pt x="1074" y="184"/>
                    </a:lnTo>
                    <a:lnTo>
                      <a:pt x="1049" y="217"/>
                    </a:lnTo>
                    <a:lnTo>
                      <a:pt x="1000" y="251"/>
                    </a:lnTo>
                    <a:lnTo>
                      <a:pt x="920" y="276"/>
                    </a:lnTo>
                    <a:lnTo>
                      <a:pt x="836" y="296"/>
                    </a:lnTo>
                    <a:lnTo>
                      <a:pt x="761" y="305"/>
                    </a:lnTo>
                    <a:lnTo>
                      <a:pt x="698" y="309"/>
                    </a:lnTo>
                    <a:lnTo>
                      <a:pt x="644" y="305"/>
                    </a:lnTo>
                    <a:lnTo>
                      <a:pt x="598" y="296"/>
                    </a:lnTo>
                    <a:lnTo>
                      <a:pt x="556" y="284"/>
                    </a:lnTo>
                    <a:lnTo>
                      <a:pt x="518" y="267"/>
                    </a:lnTo>
                    <a:lnTo>
                      <a:pt x="481" y="255"/>
                    </a:lnTo>
                    <a:lnTo>
                      <a:pt x="439" y="242"/>
                    </a:lnTo>
                    <a:lnTo>
                      <a:pt x="397" y="229"/>
                    </a:lnTo>
                    <a:lnTo>
                      <a:pt x="356" y="225"/>
                    </a:lnTo>
                    <a:lnTo>
                      <a:pt x="305" y="221"/>
                    </a:lnTo>
                    <a:lnTo>
                      <a:pt x="256" y="221"/>
                    </a:lnTo>
                    <a:lnTo>
                      <a:pt x="201" y="221"/>
                    </a:lnTo>
                    <a:lnTo>
                      <a:pt x="151" y="225"/>
                    </a:lnTo>
                    <a:lnTo>
                      <a:pt x="105" y="229"/>
                    </a:lnTo>
                    <a:lnTo>
                      <a:pt x="63" y="233"/>
                    </a:lnTo>
                    <a:lnTo>
                      <a:pt x="29" y="238"/>
                    </a:lnTo>
                    <a:lnTo>
                      <a:pt x="9" y="238"/>
                    </a:lnTo>
                    <a:lnTo>
                      <a:pt x="0" y="238"/>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25" name="Freeform 101"/>
              <p:cNvSpPr>
                <a:spLocks/>
              </p:cNvSpPr>
              <p:nvPr/>
            </p:nvSpPr>
            <p:spPr bwMode="auto">
              <a:xfrm>
                <a:off x="1736" y="1781"/>
                <a:ext cx="33" cy="9"/>
              </a:xfrm>
              <a:custGeom>
                <a:avLst/>
                <a:gdLst>
                  <a:gd name="T0" fmla="*/ 29 w 1082"/>
                  <a:gd name="T1" fmla="*/ 233 h 309"/>
                  <a:gd name="T2" fmla="*/ 101 w 1082"/>
                  <a:gd name="T3" fmla="*/ 213 h 309"/>
                  <a:gd name="T4" fmla="*/ 180 w 1082"/>
                  <a:gd name="T5" fmla="*/ 188 h 309"/>
                  <a:gd name="T6" fmla="*/ 256 w 1082"/>
                  <a:gd name="T7" fmla="*/ 171 h 309"/>
                  <a:gd name="T8" fmla="*/ 326 w 1082"/>
                  <a:gd name="T9" fmla="*/ 159 h 309"/>
                  <a:gd name="T10" fmla="*/ 401 w 1082"/>
                  <a:gd name="T11" fmla="*/ 163 h 309"/>
                  <a:gd name="T12" fmla="*/ 489 w 1082"/>
                  <a:gd name="T13" fmla="*/ 180 h 309"/>
                  <a:gd name="T14" fmla="*/ 577 w 1082"/>
                  <a:gd name="T15" fmla="*/ 196 h 309"/>
                  <a:gd name="T16" fmla="*/ 669 w 1082"/>
                  <a:gd name="T17" fmla="*/ 213 h 309"/>
                  <a:gd name="T18" fmla="*/ 757 w 1082"/>
                  <a:gd name="T19" fmla="*/ 209 h 309"/>
                  <a:gd name="T20" fmla="*/ 816 w 1082"/>
                  <a:gd name="T21" fmla="*/ 196 h 309"/>
                  <a:gd name="T22" fmla="*/ 832 w 1082"/>
                  <a:gd name="T23" fmla="*/ 192 h 309"/>
                  <a:gd name="T24" fmla="*/ 853 w 1082"/>
                  <a:gd name="T25" fmla="*/ 184 h 309"/>
                  <a:gd name="T26" fmla="*/ 869 w 1082"/>
                  <a:gd name="T27" fmla="*/ 176 h 309"/>
                  <a:gd name="T28" fmla="*/ 882 w 1082"/>
                  <a:gd name="T29" fmla="*/ 159 h 309"/>
                  <a:gd name="T30" fmla="*/ 894 w 1082"/>
                  <a:gd name="T31" fmla="*/ 138 h 309"/>
                  <a:gd name="T32" fmla="*/ 890 w 1082"/>
                  <a:gd name="T33" fmla="*/ 104 h 309"/>
                  <a:gd name="T34" fmla="*/ 865 w 1082"/>
                  <a:gd name="T35" fmla="*/ 67 h 309"/>
                  <a:gd name="T36" fmla="*/ 828 w 1082"/>
                  <a:gd name="T37" fmla="*/ 34 h 309"/>
                  <a:gd name="T38" fmla="*/ 777 w 1082"/>
                  <a:gd name="T39" fmla="*/ 8 h 309"/>
                  <a:gd name="T40" fmla="*/ 753 w 1082"/>
                  <a:gd name="T41" fmla="*/ 0 h 309"/>
                  <a:gd name="T42" fmla="*/ 769 w 1082"/>
                  <a:gd name="T43" fmla="*/ 8 h 309"/>
                  <a:gd name="T44" fmla="*/ 811 w 1082"/>
                  <a:gd name="T45" fmla="*/ 22 h 309"/>
                  <a:gd name="T46" fmla="*/ 869 w 1082"/>
                  <a:gd name="T47" fmla="*/ 30 h 309"/>
                  <a:gd name="T48" fmla="*/ 949 w 1082"/>
                  <a:gd name="T49" fmla="*/ 30 h 309"/>
                  <a:gd name="T50" fmla="*/ 1000 w 1082"/>
                  <a:gd name="T51" fmla="*/ 26 h 309"/>
                  <a:gd name="T52" fmla="*/ 1037 w 1082"/>
                  <a:gd name="T53" fmla="*/ 59 h 309"/>
                  <a:gd name="T54" fmla="*/ 1074 w 1082"/>
                  <a:gd name="T55" fmla="*/ 117 h 309"/>
                  <a:gd name="T56" fmla="*/ 1074 w 1082"/>
                  <a:gd name="T57" fmla="*/ 184 h 309"/>
                  <a:gd name="T58" fmla="*/ 1000 w 1082"/>
                  <a:gd name="T59" fmla="*/ 251 h 309"/>
                  <a:gd name="T60" fmla="*/ 836 w 1082"/>
                  <a:gd name="T61" fmla="*/ 296 h 309"/>
                  <a:gd name="T62" fmla="*/ 698 w 1082"/>
                  <a:gd name="T63" fmla="*/ 309 h 309"/>
                  <a:gd name="T64" fmla="*/ 598 w 1082"/>
                  <a:gd name="T65" fmla="*/ 296 h 309"/>
                  <a:gd name="T66" fmla="*/ 518 w 1082"/>
                  <a:gd name="T67" fmla="*/ 267 h 309"/>
                  <a:gd name="T68" fmla="*/ 439 w 1082"/>
                  <a:gd name="T69" fmla="*/ 242 h 309"/>
                  <a:gd name="T70" fmla="*/ 356 w 1082"/>
                  <a:gd name="T71" fmla="*/ 225 h 309"/>
                  <a:gd name="T72" fmla="*/ 256 w 1082"/>
                  <a:gd name="T73" fmla="*/ 221 h 309"/>
                  <a:gd name="T74" fmla="*/ 151 w 1082"/>
                  <a:gd name="T75" fmla="*/ 225 h 309"/>
                  <a:gd name="T76" fmla="*/ 63 w 1082"/>
                  <a:gd name="T77" fmla="*/ 233 h 309"/>
                  <a:gd name="T78" fmla="*/ 9 w 1082"/>
                  <a:gd name="T79" fmla="*/ 238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82" h="309">
                    <a:moveTo>
                      <a:pt x="0" y="238"/>
                    </a:moveTo>
                    <a:lnTo>
                      <a:pt x="29" y="233"/>
                    </a:lnTo>
                    <a:lnTo>
                      <a:pt x="63" y="221"/>
                    </a:lnTo>
                    <a:lnTo>
                      <a:pt x="101" y="213"/>
                    </a:lnTo>
                    <a:lnTo>
                      <a:pt x="138" y="200"/>
                    </a:lnTo>
                    <a:lnTo>
                      <a:pt x="180" y="188"/>
                    </a:lnTo>
                    <a:lnTo>
                      <a:pt x="217" y="180"/>
                    </a:lnTo>
                    <a:lnTo>
                      <a:pt x="256" y="171"/>
                    </a:lnTo>
                    <a:lnTo>
                      <a:pt x="293" y="163"/>
                    </a:lnTo>
                    <a:lnTo>
                      <a:pt x="326" y="159"/>
                    </a:lnTo>
                    <a:lnTo>
                      <a:pt x="356" y="159"/>
                    </a:lnTo>
                    <a:lnTo>
                      <a:pt x="401" y="163"/>
                    </a:lnTo>
                    <a:lnTo>
                      <a:pt x="448" y="171"/>
                    </a:lnTo>
                    <a:lnTo>
                      <a:pt x="489" y="180"/>
                    </a:lnTo>
                    <a:lnTo>
                      <a:pt x="536" y="188"/>
                    </a:lnTo>
                    <a:lnTo>
                      <a:pt x="577" y="196"/>
                    </a:lnTo>
                    <a:lnTo>
                      <a:pt x="623" y="204"/>
                    </a:lnTo>
                    <a:lnTo>
                      <a:pt x="669" y="213"/>
                    </a:lnTo>
                    <a:lnTo>
                      <a:pt x="711" y="213"/>
                    </a:lnTo>
                    <a:lnTo>
                      <a:pt x="757" y="209"/>
                    </a:lnTo>
                    <a:lnTo>
                      <a:pt x="807" y="200"/>
                    </a:lnTo>
                    <a:lnTo>
                      <a:pt x="816" y="196"/>
                    </a:lnTo>
                    <a:lnTo>
                      <a:pt x="824" y="196"/>
                    </a:lnTo>
                    <a:lnTo>
                      <a:pt x="832" y="192"/>
                    </a:lnTo>
                    <a:lnTo>
                      <a:pt x="845" y="188"/>
                    </a:lnTo>
                    <a:lnTo>
                      <a:pt x="853" y="184"/>
                    </a:lnTo>
                    <a:lnTo>
                      <a:pt x="861" y="180"/>
                    </a:lnTo>
                    <a:lnTo>
                      <a:pt x="869" y="176"/>
                    </a:lnTo>
                    <a:lnTo>
                      <a:pt x="873" y="167"/>
                    </a:lnTo>
                    <a:lnTo>
                      <a:pt x="882" y="159"/>
                    </a:lnTo>
                    <a:lnTo>
                      <a:pt x="890" y="151"/>
                    </a:lnTo>
                    <a:lnTo>
                      <a:pt x="894" y="138"/>
                    </a:lnTo>
                    <a:lnTo>
                      <a:pt x="894" y="121"/>
                    </a:lnTo>
                    <a:lnTo>
                      <a:pt x="890" y="104"/>
                    </a:lnTo>
                    <a:lnTo>
                      <a:pt x="882" y="84"/>
                    </a:lnTo>
                    <a:lnTo>
                      <a:pt x="865" y="67"/>
                    </a:lnTo>
                    <a:lnTo>
                      <a:pt x="849" y="50"/>
                    </a:lnTo>
                    <a:lnTo>
                      <a:pt x="828" y="34"/>
                    </a:lnTo>
                    <a:lnTo>
                      <a:pt x="802" y="22"/>
                    </a:lnTo>
                    <a:lnTo>
                      <a:pt x="777" y="8"/>
                    </a:lnTo>
                    <a:lnTo>
                      <a:pt x="748" y="0"/>
                    </a:lnTo>
                    <a:lnTo>
                      <a:pt x="753" y="0"/>
                    </a:lnTo>
                    <a:lnTo>
                      <a:pt x="757" y="4"/>
                    </a:lnTo>
                    <a:lnTo>
                      <a:pt x="769" y="8"/>
                    </a:lnTo>
                    <a:lnTo>
                      <a:pt x="790" y="16"/>
                    </a:lnTo>
                    <a:lnTo>
                      <a:pt x="811" y="22"/>
                    </a:lnTo>
                    <a:lnTo>
                      <a:pt x="836" y="26"/>
                    </a:lnTo>
                    <a:lnTo>
                      <a:pt x="869" y="30"/>
                    </a:lnTo>
                    <a:lnTo>
                      <a:pt x="908" y="30"/>
                    </a:lnTo>
                    <a:lnTo>
                      <a:pt x="949" y="30"/>
                    </a:lnTo>
                    <a:lnTo>
                      <a:pt x="995" y="22"/>
                    </a:lnTo>
                    <a:lnTo>
                      <a:pt x="1000" y="26"/>
                    </a:lnTo>
                    <a:lnTo>
                      <a:pt x="1016" y="38"/>
                    </a:lnTo>
                    <a:lnTo>
                      <a:pt x="1037" y="59"/>
                    </a:lnTo>
                    <a:lnTo>
                      <a:pt x="1057" y="88"/>
                    </a:lnTo>
                    <a:lnTo>
                      <a:pt x="1074" y="117"/>
                    </a:lnTo>
                    <a:lnTo>
                      <a:pt x="1082" y="151"/>
                    </a:lnTo>
                    <a:lnTo>
                      <a:pt x="1074" y="184"/>
                    </a:lnTo>
                    <a:lnTo>
                      <a:pt x="1049" y="217"/>
                    </a:lnTo>
                    <a:lnTo>
                      <a:pt x="1000" y="251"/>
                    </a:lnTo>
                    <a:lnTo>
                      <a:pt x="920" y="276"/>
                    </a:lnTo>
                    <a:lnTo>
                      <a:pt x="836" y="296"/>
                    </a:lnTo>
                    <a:lnTo>
                      <a:pt x="761" y="305"/>
                    </a:lnTo>
                    <a:lnTo>
                      <a:pt x="698" y="309"/>
                    </a:lnTo>
                    <a:lnTo>
                      <a:pt x="644" y="305"/>
                    </a:lnTo>
                    <a:lnTo>
                      <a:pt x="598" y="296"/>
                    </a:lnTo>
                    <a:lnTo>
                      <a:pt x="556" y="284"/>
                    </a:lnTo>
                    <a:lnTo>
                      <a:pt x="518" y="267"/>
                    </a:lnTo>
                    <a:lnTo>
                      <a:pt x="481" y="255"/>
                    </a:lnTo>
                    <a:lnTo>
                      <a:pt x="439" y="242"/>
                    </a:lnTo>
                    <a:lnTo>
                      <a:pt x="397" y="229"/>
                    </a:lnTo>
                    <a:lnTo>
                      <a:pt x="356" y="225"/>
                    </a:lnTo>
                    <a:lnTo>
                      <a:pt x="305" y="221"/>
                    </a:lnTo>
                    <a:lnTo>
                      <a:pt x="256" y="221"/>
                    </a:lnTo>
                    <a:lnTo>
                      <a:pt x="201" y="221"/>
                    </a:lnTo>
                    <a:lnTo>
                      <a:pt x="151" y="225"/>
                    </a:lnTo>
                    <a:lnTo>
                      <a:pt x="105" y="229"/>
                    </a:lnTo>
                    <a:lnTo>
                      <a:pt x="63" y="233"/>
                    </a:lnTo>
                    <a:lnTo>
                      <a:pt x="29" y="238"/>
                    </a:lnTo>
                    <a:lnTo>
                      <a:pt x="9" y="238"/>
                    </a:lnTo>
                    <a:lnTo>
                      <a:pt x="0" y="238"/>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26" name="Freeform 102"/>
              <p:cNvSpPr>
                <a:spLocks/>
              </p:cNvSpPr>
              <p:nvPr/>
            </p:nvSpPr>
            <p:spPr bwMode="auto">
              <a:xfrm>
                <a:off x="1631" y="1987"/>
                <a:ext cx="7" cy="2"/>
              </a:xfrm>
              <a:custGeom>
                <a:avLst/>
                <a:gdLst>
                  <a:gd name="T0" fmla="*/ 0 w 239"/>
                  <a:gd name="T1" fmla="*/ 43 h 43"/>
                  <a:gd name="T2" fmla="*/ 26 w 239"/>
                  <a:gd name="T3" fmla="*/ 43 h 43"/>
                  <a:gd name="T4" fmla="*/ 51 w 239"/>
                  <a:gd name="T5" fmla="*/ 43 h 43"/>
                  <a:gd name="T6" fmla="*/ 76 w 239"/>
                  <a:gd name="T7" fmla="*/ 43 h 43"/>
                  <a:gd name="T8" fmla="*/ 101 w 239"/>
                  <a:gd name="T9" fmla="*/ 43 h 43"/>
                  <a:gd name="T10" fmla="*/ 126 w 239"/>
                  <a:gd name="T11" fmla="*/ 43 h 43"/>
                  <a:gd name="T12" fmla="*/ 151 w 239"/>
                  <a:gd name="T13" fmla="*/ 38 h 43"/>
                  <a:gd name="T14" fmla="*/ 172 w 239"/>
                  <a:gd name="T15" fmla="*/ 34 h 43"/>
                  <a:gd name="T16" fmla="*/ 197 w 239"/>
                  <a:gd name="T17" fmla="*/ 25 h 43"/>
                  <a:gd name="T18" fmla="*/ 218 w 239"/>
                  <a:gd name="T19" fmla="*/ 13 h 43"/>
                  <a:gd name="T20" fmla="*/ 239 w 239"/>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43">
                    <a:moveTo>
                      <a:pt x="0" y="43"/>
                    </a:moveTo>
                    <a:lnTo>
                      <a:pt x="26" y="43"/>
                    </a:lnTo>
                    <a:lnTo>
                      <a:pt x="51" y="43"/>
                    </a:lnTo>
                    <a:lnTo>
                      <a:pt x="76" y="43"/>
                    </a:lnTo>
                    <a:lnTo>
                      <a:pt x="101" y="43"/>
                    </a:lnTo>
                    <a:lnTo>
                      <a:pt x="126" y="43"/>
                    </a:lnTo>
                    <a:lnTo>
                      <a:pt x="151" y="38"/>
                    </a:lnTo>
                    <a:lnTo>
                      <a:pt x="172" y="34"/>
                    </a:lnTo>
                    <a:lnTo>
                      <a:pt x="197" y="25"/>
                    </a:lnTo>
                    <a:lnTo>
                      <a:pt x="218" y="13"/>
                    </a:lnTo>
                    <a:lnTo>
                      <a:pt x="239"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27" name="Freeform 103"/>
              <p:cNvSpPr>
                <a:spLocks/>
              </p:cNvSpPr>
              <p:nvPr/>
            </p:nvSpPr>
            <p:spPr bwMode="auto">
              <a:xfrm>
                <a:off x="1702" y="1982"/>
                <a:ext cx="42" cy="28"/>
              </a:xfrm>
              <a:custGeom>
                <a:avLst/>
                <a:gdLst>
                  <a:gd name="T0" fmla="*/ 849 w 1359"/>
                  <a:gd name="T1" fmla="*/ 25 h 884"/>
                  <a:gd name="T2" fmla="*/ 816 w 1359"/>
                  <a:gd name="T3" fmla="*/ 96 h 884"/>
                  <a:gd name="T4" fmla="*/ 761 w 1359"/>
                  <a:gd name="T5" fmla="*/ 183 h 884"/>
                  <a:gd name="T6" fmla="*/ 703 w 1359"/>
                  <a:gd name="T7" fmla="*/ 271 h 884"/>
                  <a:gd name="T8" fmla="*/ 652 w 1359"/>
                  <a:gd name="T9" fmla="*/ 334 h 884"/>
                  <a:gd name="T10" fmla="*/ 632 w 1359"/>
                  <a:gd name="T11" fmla="*/ 367 h 884"/>
                  <a:gd name="T12" fmla="*/ 611 w 1359"/>
                  <a:gd name="T13" fmla="*/ 391 h 884"/>
                  <a:gd name="T14" fmla="*/ 586 w 1359"/>
                  <a:gd name="T15" fmla="*/ 420 h 884"/>
                  <a:gd name="T16" fmla="*/ 556 w 1359"/>
                  <a:gd name="T17" fmla="*/ 455 h 884"/>
                  <a:gd name="T18" fmla="*/ 519 w 1359"/>
                  <a:gd name="T19" fmla="*/ 496 h 884"/>
                  <a:gd name="T20" fmla="*/ 473 w 1359"/>
                  <a:gd name="T21" fmla="*/ 551 h 884"/>
                  <a:gd name="T22" fmla="*/ 394 w 1359"/>
                  <a:gd name="T23" fmla="*/ 621 h 884"/>
                  <a:gd name="T24" fmla="*/ 289 w 1359"/>
                  <a:gd name="T25" fmla="*/ 709 h 884"/>
                  <a:gd name="T26" fmla="*/ 172 w 1359"/>
                  <a:gd name="T27" fmla="*/ 792 h 884"/>
                  <a:gd name="T28" fmla="*/ 55 w 1359"/>
                  <a:gd name="T29" fmla="*/ 859 h 884"/>
                  <a:gd name="T30" fmla="*/ 59 w 1359"/>
                  <a:gd name="T31" fmla="*/ 863 h 884"/>
                  <a:gd name="T32" fmla="*/ 176 w 1359"/>
                  <a:gd name="T33" fmla="*/ 826 h 884"/>
                  <a:gd name="T34" fmla="*/ 294 w 1359"/>
                  <a:gd name="T35" fmla="*/ 792 h 884"/>
                  <a:gd name="T36" fmla="*/ 402 w 1359"/>
                  <a:gd name="T37" fmla="*/ 746 h 884"/>
                  <a:gd name="T38" fmla="*/ 502 w 1359"/>
                  <a:gd name="T39" fmla="*/ 680 h 884"/>
                  <a:gd name="T40" fmla="*/ 586 w 1359"/>
                  <a:gd name="T41" fmla="*/ 604 h 884"/>
                  <a:gd name="T42" fmla="*/ 678 w 1359"/>
                  <a:gd name="T43" fmla="*/ 563 h 884"/>
                  <a:gd name="T44" fmla="*/ 782 w 1359"/>
                  <a:gd name="T45" fmla="*/ 551 h 884"/>
                  <a:gd name="T46" fmla="*/ 887 w 1359"/>
                  <a:gd name="T47" fmla="*/ 551 h 884"/>
                  <a:gd name="T48" fmla="*/ 991 w 1359"/>
                  <a:gd name="T49" fmla="*/ 551 h 884"/>
                  <a:gd name="T50" fmla="*/ 1075 w 1359"/>
                  <a:gd name="T51" fmla="*/ 542 h 884"/>
                  <a:gd name="T52" fmla="*/ 1150 w 1359"/>
                  <a:gd name="T53" fmla="*/ 542 h 884"/>
                  <a:gd name="T54" fmla="*/ 1221 w 1359"/>
                  <a:gd name="T55" fmla="*/ 533 h 884"/>
                  <a:gd name="T56" fmla="*/ 1284 w 1359"/>
                  <a:gd name="T57" fmla="*/ 504 h 884"/>
                  <a:gd name="T58" fmla="*/ 1338 w 1359"/>
                  <a:gd name="T59" fmla="*/ 438 h 884"/>
                  <a:gd name="T60" fmla="*/ 1355 w 1359"/>
                  <a:gd name="T61" fmla="*/ 391 h 884"/>
                  <a:gd name="T62" fmla="*/ 1343 w 1359"/>
                  <a:gd name="T63" fmla="*/ 408 h 884"/>
                  <a:gd name="T64" fmla="*/ 1325 w 1359"/>
                  <a:gd name="T65" fmla="*/ 416 h 884"/>
                  <a:gd name="T66" fmla="*/ 1304 w 1359"/>
                  <a:gd name="T67" fmla="*/ 426 h 884"/>
                  <a:gd name="T68" fmla="*/ 1288 w 1359"/>
                  <a:gd name="T69" fmla="*/ 434 h 884"/>
                  <a:gd name="T70" fmla="*/ 1234 w 1359"/>
                  <a:gd name="T71" fmla="*/ 446 h 884"/>
                  <a:gd name="T72" fmla="*/ 1150 w 1359"/>
                  <a:gd name="T73" fmla="*/ 442 h 884"/>
                  <a:gd name="T74" fmla="*/ 1067 w 1359"/>
                  <a:gd name="T75" fmla="*/ 420 h 884"/>
                  <a:gd name="T76" fmla="*/ 971 w 1359"/>
                  <a:gd name="T77" fmla="*/ 404 h 884"/>
                  <a:gd name="T78" fmla="*/ 853 w 1359"/>
                  <a:gd name="T79" fmla="*/ 412 h 884"/>
                  <a:gd name="T80" fmla="*/ 782 w 1359"/>
                  <a:gd name="T81" fmla="*/ 430 h 884"/>
                  <a:gd name="T82" fmla="*/ 774 w 1359"/>
                  <a:gd name="T83" fmla="*/ 426 h 884"/>
                  <a:gd name="T84" fmla="*/ 761 w 1359"/>
                  <a:gd name="T85" fmla="*/ 412 h 884"/>
                  <a:gd name="T86" fmla="*/ 753 w 1359"/>
                  <a:gd name="T87" fmla="*/ 391 h 884"/>
                  <a:gd name="T88" fmla="*/ 757 w 1359"/>
                  <a:gd name="T89" fmla="*/ 354 h 884"/>
                  <a:gd name="T90" fmla="*/ 782 w 1359"/>
                  <a:gd name="T91" fmla="*/ 304 h 884"/>
                  <a:gd name="T92" fmla="*/ 811 w 1359"/>
                  <a:gd name="T93" fmla="*/ 242 h 884"/>
                  <a:gd name="T94" fmla="*/ 836 w 1359"/>
                  <a:gd name="T95" fmla="*/ 174 h 884"/>
                  <a:gd name="T96" fmla="*/ 853 w 1359"/>
                  <a:gd name="T97" fmla="*/ 100 h 884"/>
                  <a:gd name="T98" fmla="*/ 853 w 1359"/>
                  <a:gd name="T99" fmla="*/ 33 h 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59" h="884">
                    <a:moveTo>
                      <a:pt x="849" y="0"/>
                    </a:moveTo>
                    <a:lnTo>
                      <a:pt x="849" y="25"/>
                    </a:lnTo>
                    <a:lnTo>
                      <a:pt x="836" y="58"/>
                    </a:lnTo>
                    <a:lnTo>
                      <a:pt x="816" y="96"/>
                    </a:lnTo>
                    <a:lnTo>
                      <a:pt x="791" y="141"/>
                    </a:lnTo>
                    <a:lnTo>
                      <a:pt x="761" y="183"/>
                    </a:lnTo>
                    <a:lnTo>
                      <a:pt x="732" y="229"/>
                    </a:lnTo>
                    <a:lnTo>
                      <a:pt x="703" y="271"/>
                    </a:lnTo>
                    <a:lnTo>
                      <a:pt x="674" y="308"/>
                    </a:lnTo>
                    <a:lnTo>
                      <a:pt x="652" y="334"/>
                    </a:lnTo>
                    <a:lnTo>
                      <a:pt x="640" y="354"/>
                    </a:lnTo>
                    <a:lnTo>
                      <a:pt x="632" y="367"/>
                    </a:lnTo>
                    <a:lnTo>
                      <a:pt x="619" y="379"/>
                    </a:lnTo>
                    <a:lnTo>
                      <a:pt x="611" y="391"/>
                    </a:lnTo>
                    <a:lnTo>
                      <a:pt x="599" y="404"/>
                    </a:lnTo>
                    <a:lnTo>
                      <a:pt x="586" y="420"/>
                    </a:lnTo>
                    <a:lnTo>
                      <a:pt x="569" y="438"/>
                    </a:lnTo>
                    <a:lnTo>
                      <a:pt x="556" y="455"/>
                    </a:lnTo>
                    <a:lnTo>
                      <a:pt x="540" y="475"/>
                    </a:lnTo>
                    <a:lnTo>
                      <a:pt x="519" y="496"/>
                    </a:lnTo>
                    <a:lnTo>
                      <a:pt x="498" y="521"/>
                    </a:lnTo>
                    <a:lnTo>
                      <a:pt x="473" y="551"/>
                    </a:lnTo>
                    <a:lnTo>
                      <a:pt x="435" y="584"/>
                    </a:lnTo>
                    <a:lnTo>
                      <a:pt x="394" y="621"/>
                    </a:lnTo>
                    <a:lnTo>
                      <a:pt x="343" y="663"/>
                    </a:lnTo>
                    <a:lnTo>
                      <a:pt x="289" y="709"/>
                    </a:lnTo>
                    <a:lnTo>
                      <a:pt x="231" y="750"/>
                    </a:lnTo>
                    <a:lnTo>
                      <a:pt x="172" y="792"/>
                    </a:lnTo>
                    <a:lnTo>
                      <a:pt x="114" y="830"/>
                    </a:lnTo>
                    <a:lnTo>
                      <a:pt x="55" y="859"/>
                    </a:lnTo>
                    <a:lnTo>
                      <a:pt x="0" y="884"/>
                    </a:lnTo>
                    <a:lnTo>
                      <a:pt x="59" y="863"/>
                    </a:lnTo>
                    <a:lnTo>
                      <a:pt x="118" y="842"/>
                    </a:lnTo>
                    <a:lnTo>
                      <a:pt x="176" y="826"/>
                    </a:lnTo>
                    <a:lnTo>
                      <a:pt x="235" y="809"/>
                    </a:lnTo>
                    <a:lnTo>
                      <a:pt x="294" y="792"/>
                    </a:lnTo>
                    <a:lnTo>
                      <a:pt x="347" y="772"/>
                    </a:lnTo>
                    <a:lnTo>
                      <a:pt x="402" y="746"/>
                    </a:lnTo>
                    <a:lnTo>
                      <a:pt x="452" y="713"/>
                    </a:lnTo>
                    <a:lnTo>
                      <a:pt x="502" y="680"/>
                    </a:lnTo>
                    <a:lnTo>
                      <a:pt x="548" y="633"/>
                    </a:lnTo>
                    <a:lnTo>
                      <a:pt x="586" y="604"/>
                    </a:lnTo>
                    <a:lnTo>
                      <a:pt x="632" y="580"/>
                    </a:lnTo>
                    <a:lnTo>
                      <a:pt x="678" y="563"/>
                    </a:lnTo>
                    <a:lnTo>
                      <a:pt x="728" y="555"/>
                    </a:lnTo>
                    <a:lnTo>
                      <a:pt x="782" y="551"/>
                    </a:lnTo>
                    <a:lnTo>
                      <a:pt x="836" y="551"/>
                    </a:lnTo>
                    <a:lnTo>
                      <a:pt x="887" y="551"/>
                    </a:lnTo>
                    <a:lnTo>
                      <a:pt x="941" y="551"/>
                    </a:lnTo>
                    <a:lnTo>
                      <a:pt x="991" y="551"/>
                    </a:lnTo>
                    <a:lnTo>
                      <a:pt x="1037" y="546"/>
                    </a:lnTo>
                    <a:lnTo>
                      <a:pt x="1075" y="542"/>
                    </a:lnTo>
                    <a:lnTo>
                      <a:pt x="1112" y="542"/>
                    </a:lnTo>
                    <a:lnTo>
                      <a:pt x="1150" y="542"/>
                    </a:lnTo>
                    <a:lnTo>
                      <a:pt x="1183" y="538"/>
                    </a:lnTo>
                    <a:lnTo>
                      <a:pt x="1221" y="533"/>
                    </a:lnTo>
                    <a:lnTo>
                      <a:pt x="1251" y="521"/>
                    </a:lnTo>
                    <a:lnTo>
                      <a:pt x="1284" y="504"/>
                    </a:lnTo>
                    <a:lnTo>
                      <a:pt x="1308" y="475"/>
                    </a:lnTo>
                    <a:lnTo>
                      <a:pt x="1338" y="438"/>
                    </a:lnTo>
                    <a:lnTo>
                      <a:pt x="1359" y="383"/>
                    </a:lnTo>
                    <a:lnTo>
                      <a:pt x="1355" y="391"/>
                    </a:lnTo>
                    <a:lnTo>
                      <a:pt x="1351" y="400"/>
                    </a:lnTo>
                    <a:lnTo>
                      <a:pt x="1343" y="408"/>
                    </a:lnTo>
                    <a:lnTo>
                      <a:pt x="1334" y="412"/>
                    </a:lnTo>
                    <a:lnTo>
                      <a:pt x="1325" y="416"/>
                    </a:lnTo>
                    <a:lnTo>
                      <a:pt x="1317" y="420"/>
                    </a:lnTo>
                    <a:lnTo>
                      <a:pt x="1304" y="426"/>
                    </a:lnTo>
                    <a:lnTo>
                      <a:pt x="1296" y="430"/>
                    </a:lnTo>
                    <a:lnTo>
                      <a:pt x="1288" y="434"/>
                    </a:lnTo>
                    <a:lnTo>
                      <a:pt x="1275" y="434"/>
                    </a:lnTo>
                    <a:lnTo>
                      <a:pt x="1234" y="446"/>
                    </a:lnTo>
                    <a:lnTo>
                      <a:pt x="1188" y="446"/>
                    </a:lnTo>
                    <a:lnTo>
                      <a:pt x="1150" y="442"/>
                    </a:lnTo>
                    <a:lnTo>
                      <a:pt x="1108" y="434"/>
                    </a:lnTo>
                    <a:lnTo>
                      <a:pt x="1067" y="420"/>
                    </a:lnTo>
                    <a:lnTo>
                      <a:pt x="1020" y="412"/>
                    </a:lnTo>
                    <a:lnTo>
                      <a:pt x="971" y="404"/>
                    </a:lnTo>
                    <a:lnTo>
                      <a:pt x="916" y="404"/>
                    </a:lnTo>
                    <a:lnTo>
                      <a:pt x="853" y="412"/>
                    </a:lnTo>
                    <a:lnTo>
                      <a:pt x="787" y="430"/>
                    </a:lnTo>
                    <a:lnTo>
                      <a:pt x="782" y="430"/>
                    </a:lnTo>
                    <a:lnTo>
                      <a:pt x="778" y="430"/>
                    </a:lnTo>
                    <a:lnTo>
                      <a:pt x="774" y="426"/>
                    </a:lnTo>
                    <a:lnTo>
                      <a:pt x="766" y="420"/>
                    </a:lnTo>
                    <a:lnTo>
                      <a:pt x="761" y="412"/>
                    </a:lnTo>
                    <a:lnTo>
                      <a:pt x="753" y="404"/>
                    </a:lnTo>
                    <a:lnTo>
                      <a:pt x="753" y="391"/>
                    </a:lnTo>
                    <a:lnTo>
                      <a:pt x="753" y="375"/>
                    </a:lnTo>
                    <a:lnTo>
                      <a:pt x="757" y="354"/>
                    </a:lnTo>
                    <a:lnTo>
                      <a:pt x="770" y="329"/>
                    </a:lnTo>
                    <a:lnTo>
                      <a:pt x="782" y="304"/>
                    </a:lnTo>
                    <a:lnTo>
                      <a:pt x="799" y="275"/>
                    </a:lnTo>
                    <a:lnTo>
                      <a:pt x="811" y="242"/>
                    </a:lnTo>
                    <a:lnTo>
                      <a:pt x="824" y="209"/>
                    </a:lnTo>
                    <a:lnTo>
                      <a:pt x="836" y="174"/>
                    </a:lnTo>
                    <a:lnTo>
                      <a:pt x="845" y="137"/>
                    </a:lnTo>
                    <a:lnTo>
                      <a:pt x="853" y="100"/>
                    </a:lnTo>
                    <a:lnTo>
                      <a:pt x="853" y="66"/>
                    </a:lnTo>
                    <a:lnTo>
                      <a:pt x="853" y="33"/>
                    </a:lnTo>
                    <a:lnTo>
                      <a:pt x="849" y="0"/>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28" name="Freeform 104"/>
              <p:cNvSpPr>
                <a:spLocks/>
              </p:cNvSpPr>
              <p:nvPr/>
            </p:nvSpPr>
            <p:spPr bwMode="auto">
              <a:xfrm>
                <a:off x="1702" y="1982"/>
                <a:ext cx="42" cy="28"/>
              </a:xfrm>
              <a:custGeom>
                <a:avLst/>
                <a:gdLst>
                  <a:gd name="T0" fmla="*/ 849 w 1359"/>
                  <a:gd name="T1" fmla="*/ 25 h 884"/>
                  <a:gd name="T2" fmla="*/ 816 w 1359"/>
                  <a:gd name="T3" fmla="*/ 96 h 884"/>
                  <a:gd name="T4" fmla="*/ 761 w 1359"/>
                  <a:gd name="T5" fmla="*/ 183 h 884"/>
                  <a:gd name="T6" fmla="*/ 703 w 1359"/>
                  <a:gd name="T7" fmla="*/ 271 h 884"/>
                  <a:gd name="T8" fmla="*/ 652 w 1359"/>
                  <a:gd name="T9" fmla="*/ 334 h 884"/>
                  <a:gd name="T10" fmla="*/ 632 w 1359"/>
                  <a:gd name="T11" fmla="*/ 367 h 884"/>
                  <a:gd name="T12" fmla="*/ 611 w 1359"/>
                  <a:gd name="T13" fmla="*/ 391 h 884"/>
                  <a:gd name="T14" fmla="*/ 586 w 1359"/>
                  <a:gd name="T15" fmla="*/ 420 h 884"/>
                  <a:gd name="T16" fmla="*/ 556 w 1359"/>
                  <a:gd name="T17" fmla="*/ 455 h 884"/>
                  <a:gd name="T18" fmla="*/ 519 w 1359"/>
                  <a:gd name="T19" fmla="*/ 496 h 884"/>
                  <a:gd name="T20" fmla="*/ 473 w 1359"/>
                  <a:gd name="T21" fmla="*/ 551 h 884"/>
                  <a:gd name="T22" fmla="*/ 394 w 1359"/>
                  <a:gd name="T23" fmla="*/ 621 h 884"/>
                  <a:gd name="T24" fmla="*/ 289 w 1359"/>
                  <a:gd name="T25" fmla="*/ 709 h 884"/>
                  <a:gd name="T26" fmla="*/ 172 w 1359"/>
                  <a:gd name="T27" fmla="*/ 792 h 884"/>
                  <a:gd name="T28" fmla="*/ 55 w 1359"/>
                  <a:gd name="T29" fmla="*/ 859 h 884"/>
                  <a:gd name="T30" fmla="*/ 59 w 1359"/>
                  <a:gd name="T31" fmla="*/ 863 h 884"/>
                  <a:gd name="T32" fmla="*/ 176 w 1359"/>
                  <a:gd name="T33" fmla="*/ 826 h 884"/>
                  <a:gd name="T34" fmla="*/ 294 w 1359"/>
                  <a:gd name="T35" fmla="*/ 792 h 884"/>
                  <a:gd name="T36" fmla="*/ 402 w 1359"/>
                  <a:gd name="T37" fmla="*/ 746 h 884"/>
                  <a:gd name="T38" fmla="*/ 502 w 1359"/>
                  <a:gd name="T39" fmla="*/ 680 h 884"/>
                  <a:gd name="T40" fmla="*/ 586 w 1359"/>
                  <a:gd name="T41" fmla="*/ 604 h 884"/>
                  <a:gd name="T42" fmla="*/ 678 w 1359"/>
                  <a:gd name="T43" fmla="*/ 563 h 884"/>
                  <a:gd name="T44" fmla="*/ 782 w 1359"/>
                  <a:gd name="T45" fmla="*/ 551 h 884"/>
                  <a:gd name="T46" fmla="*/ 887 w 1359"/>
                  <a:gd name="T47" fmla="*/ 551 h 884"/>
                  <a:gd name="T48" fmla="*/ 991 w 1359"/>
                  <a:gd name="T49" fmla="*/ 551 h 884"/>
                  <a:gd name="T50" fmla="*/ 1075 w 1359"/>
                  <a:gd name="T51" fmla="*/ 542 h 884"/>
                  <a:gd name="T52" fmla="*/ 1150 w 1359"/>
                  <a:gd name="T53" fmla="*/ 542 h 884"/>
                  <a:gd name="T54" fmla="*/ 1221 w 1359"/>
                  <a:gd name="T55" fmla="*/ 533 h 884"/>
                  <a:gd name="T56" fmla="*/ 1284 w 1359"/>
                  <a:gd name="T57" fmla="*/ 504 h 884"/>
                  <a:gd name="T58" fmla="*/ 1338 w 1359"/>
                  <a:gd name="T59" fmla="*/ 438 h 884"/>
                  <a:gd name="T60" fmla="*/ 1355 w 1359"/>
                  <a:gd name="T61" fmla="*/ 391 h 884"/>
                  <a:gd name="T62" fmla="*/ 1343 w 1359"/>
                  <a:gd name="T63" fmla="*/ 408 h 884"/>
                  <a:gd name="T64" fmla="*/ 1325 w 1359"/>
                  <a:gd name="T65" fmla="*/ 416 h 884"/>
                  <a:gd name="T66" fmla="*/ 1304 w 1359"/>
                  <a:gd name="T67" fmla="*/ 426 h 884"/>
                  <a:gd name="T68" fmla="*/ 1288 w 1359"/>
                  <a:gd name="T69" fmla="*/ 434 h 884"/>
                  <a:gd name="T70" fmla="*/ 1234 w 1359"/>
                  <a:gd name="T71" fmla="*/ 446 h 884"/>
                  <a:gd name="T72" fmla="*/ 1150 w 1359"/>
                  <a:gd name="T73" fmla="*/ 442 h 884"/>
                  <a:gd name="T74" fmla="*/ 1067 w 1359"/>
                  <a:gd name="T75" fmla="*/ 420 h 884"/>
                  <a:gd name="T76" fmla="*/ 971 w 1359"/>
                  <a:gd name="T77" fmla="*/ 404 h 884"/>
                  <a:gd name="T78" fmla="*/ 853 w 1359"/>
                  <a:gd name="T79" fmla="*/ 412 h 884"/>
                  <a:gd name="T80" fmla="*/ 782 w 1359"/>
                  <a:gd name="T81" fmla="*/ 430 h 884"/>
                  <a:gd name="T82" fmla="*/ 774 w 1359"/>
                  <a:gd name="T83" fmla="*/ 426 h 884"/>
                  <a:gd name="T84" fmla="*/ 761 w 1359"/>
                  <a:gd name="T85" fmla="*/ 412 h 884"/>
                  <a:gd name="T86" fmla="*/ 753 w 1359"/>
                  <a:gd name="T87" fmla="*/ 391 h 884"/>
                  <a:gd name="T88" fmla="*/ 757 w 1359"/>
                  <a:gd name="T89" fmla="*/ 354 h 884"/>
                  <a:gd name="T90" fmla="*/ 782 w 1359"/>
                  <a:gd name="T91" fmla="*/ 304 h 884"/>
                  <a:gd name="T92" fmla="*/ 811 w 1359"/>
                  <a:gd name="T93" fmla="*/ 242 h 884"/>
                  <a:gd name="T94" fmla="*/ 836 w 1359"/>
                  <a:gd name="T95" fmla="*/ 174 h 884"/>
                  <a:gd name="T96" fmla="*/ 853 w 1359"/>
                  <a:gd name="T97" fmla="*/ 100 h 884"/>
                  <a:gd name="T98" fmla="*/ 853 w 1359"/>
                  <a:gd name="T99" fmla="*/ 33 h 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59" h="884">
                    <a:moveTo>
                      <a:pt x="849" y="0"/>
                    </a:moveTo>
                    <a:lnTo>
                      <a:pt x="849" y="25"/>
                    </a:lnTo>
                    <a:lnTo>
                      <a:pt x="836" y="58"/>
                    </a:lnTo>
                    <a:lnTo>
                      <a:pt x="816" y="96"/>
                    </a:lnTo>
                    <a:lnTo>
                      <a:pt x="791" y="141"/>
                    </a:lnTo>
                    <a:lnTo>
                      <a:pt x="761" y="183"/>
                    </a:lnTo>
                    <a:lnTo>
                      <a:pt x="732" y="229"/>
                    </a:lnTo>
                    <a:lnTo>
                      <a:pt x="703" y="271"/>
                    </a:lnTo>
                    <a:lnTo>
                      <a:pt x="674" y="308"/>
                    </a:lnTo>
                    <a:lnTo>
                      <a:pt x="652" y="334"/>
                    </a:lnTo>
                    <a:lnTo>
                      <a:pt x="640" y="354"/>
                    </a:lnTo>
                    <a:lnTo>
                      <a:pt x="632" y="367"/>
                    </a:lnTo>
                    <a:lnTo>
                      <a:pt x="619" y="379"/>
                    </a:lnTo>
                    <a:lnTo>
                      <a:pt x="611" y="391"/>
                    </a:lnTo>
                    <a:lnTo>
                      <a:pt x="599" y="404"/>
                    </a:lnTo>
                    <a:lnTo>
                      <a:pt x="586" y="420"/>
                    </a:lnTo>
                    <a:lnTo>
                      <a:pt x="569" y="438"/>
                    </a:lnTo>
                    <a:lnTo>
                      <a:pt x="556" y="455"/>
                    </a:lnTo>
                    <a:lnTo>
                      <a:pt x="540" y="475"/>
                    </a:lnTo>
                    <a:lnTo>
                      <a:pt x="519" y="496"/>
                    </a:lnTo>
                    <a:lnTo>
                      <a:pt x="498" y="521"/>
                    </a:lnTo>
                    <a:lnTo>
                      <a:pt x="473" y="551"/>
                    </a:lnTo>
                    <a:lnTo>
                      <a:pt x="435" y="584"/>
                    </a:lnTo>
                    <a:lnTo>
                      <a:pt x="394" y="621"/>
                    </a:lnTo>
                    <a:lnTo>
                      <a:pt x="343" y="663"/>
                    </a:lnTo>
                    <a:lnTo>
                      <a:pt x="289" y="709"/>
                    </a:lnTo>
                    <a:lnTo>
                      <a:pt x="231" y="750"/>
                    </a:lnTo>
                    <a:lnTo>
                      <a:pt x="172" y="792"/>
                    </a:lnTo>
                    <a:lnTo>
                      <a:pt x="114" y="830"/>
                    </a:lnTo>
                    <a:lnTo>
                      <a:pt x="55" y="859"/>
                    </a:lnTo>
                    <a:lnTo>
                      <a:pt x="0" y="884"/>
                    </a:lnTo>
                    <a:lnTo>
                      <a:pt x="59" y="863"/>
                    </a:lnTo>
                    <a:lnTo>
                      <a:pt x="118" y="842"/>
                    </a:lnTo>
                    <a:lnTo>
                      <a:pt x="176" y="826"/>
                    </a:lnTo>
                    <a:lnTo>
                      <a:pt x="235" y="809"/>
                    </a:lnTo>
                    <a:lnTo>
                      <a:pt x="294" y="792"/>
                    </a:lnTo>
                    <a:lnTo>
                      <a:pt x="347" y="772"/>
                    </a:lnTo>
                    <a:lnTo>
                      <a:pt x="402" y="746"/>
                    </a:lnTo>
                    <a:lnTo>
                      <a:pt x="452" y="713"/>
                    </a:lnTo>
                    <a:lnTo>
                      <a:pt x="502" y="680"/>
                    </a:lnTo>
                    <a:lnTo>
                      <a:pt x="548" y="633"/>
                    </a:lnTo>
                    <a:lnTo>
                      <a:pt x="586" y="604"/>
                    </a:lnTo>
                    <a:lnTo>
                      <a:pt x="632" y="580"/>
                    </a:lnTo>
                    <a:lnTo>
                      <a:pt x="678" y="563"/>
                    </a:lnTo>
                    <a:lnTo>
                      <a:pt x="728" y="555"/>
                    </a:lnTo>
                    <a:lnTo>
                      <a:pt x="782" y="551"/>
                    </a:lnTo>
                    <a:lnTo>
                      <a:pt x="836" y="551"/>
                    </a:lnTo>
                    <a:lnTo>
                      <a:pt x="887" y="551"/>
                    </a:lnTo>
                    <a:lnTo>
                      <a:pt x="941" y="551"/>
                    </a:lnTo>
                    <a:lnTo>
                      <a:pt x="991" y="551"/>
                    </a:lnTo>
                    <a:lnTo>
                      <a:pt x="1037" y="546"/>
                    </a:lnTo>
                    <a:lnTo>
                      <a:pt x="1075" y="542"/>
                    </a:lnTo>
                    <a:lnTo>
                      <a:pt x="1112" y="542"/>
                    </a:lnTo>
                    <a:lnTo>
                      <a:pt x="1150" y="542"/>
                    </a:lnTo>
                    <a:lnTo>
                      <a:pt x="1183" y="538"/>
                    </a:lnTo>
                    <a:lnTo>
                      <a:pt x="1221" y="533"/>
                    </a:lnTo>
                    <a:lnTo>
                      <a:pt x="1251" y="521"/>
                    </a:lnTo>
                    <a:lnTo>
                      <a:pt x="1284" y="504"/>
                    </a:lnTo>
                    <a:lnTo>
                      <a:pt x="1308" y="475"/>
                    </a:lnTo>
                    <a:lnTo>
                      <a:pt x="1338" y="438"/>
                    </a:lnTo>
                    <a:lnTo>
                      <a:pt x="1359" y="383"/>
                    </a:lnTo>
                    <a:lnTo>
                      <a:pt x="1355" y="391"/>
                    </a:lnTo>
                    <a:lnTo>
                      <a:pt x="1351" y="400"/>
                    </a:lnTo>
                    <a:lnTo>
                      <a:pt x="1343" y="408"/>
                    </a:lnTo>
                    <a:lnTo>
                      <a:pt x="1334" y="412"/>
                    </a:lnTo>
                    <a:lnTo>
                      <a:pt x="1325" y="416"/>
                    </a:lnTo>
                    <a:lnTo>
                      <a:pt x="1317" y="420"/>
                    </a:lnTo>
                    <a:lnTo>
                      <a:pt x="1304" y="426"/>
                    </a:lnTo>
                    <a:lnTo>
                      <a:pt x="1296" y="430"/>
                    </a:lnTo>
                    <a:lnTo>
                      <a:pt x="1288" y="434"/>
                    </a:lnTo>
                    <a:lnTo>
                      <a:pt x="1275" y="434"/>
                    </a:lnTo>
                    <a:lnTo>
                      <a:pt x="1234" y="446"/>
                    </a:lnTo>
                    <a:lnTo>
                      <a:pt x="1188" y="446"/>
                    </a:lnTo>
                    <a:lnTo>
                      <a:pt x="1150" y="442"/>
                    </a:lnTo>
                    <a:lnTo>
                      <a:pt x="1108" y="434"/>
                    </a:lnTo>
                    <a:lnTo>
                      <a:pt x="1067" y="420"/>
                    </a:lnTo>
                    <a:lnTo>
                      <a:pt x="1020" y="412"/>
                    </a:lnTo>
                    <a:lnTo>
                      <a:pt x="971" y="404"/>
                    </a:lnTo>
                    <a:lnTo>
                      <a:pt x="916" y="404"/>
                    </a:lnTo>
                    <a:lnTo>
                      <a:pt x="853" y="412"/>
                    </a:lnTo>
                    <a:lnTo>
                      <a:pt x="787" y="430"/>
                    </a:lnTo>
                    <a:lnTo>
                      <a:pt x="782" y="430"/>
                    </a:lnTo>
                    <a:lnTo>
                      <a:pt x="778" y="430"/>
                    </a:lnTo>
                    <a:lnTo>
                      <a:pt x="774" y="426"/>
                    </a:lnTo>
                    <a:lnTo>
                      <a:pt x="766" y="420"/>
                    </a:lnTo>
                    <a:lnTo>
                      <a:pt x="761" y="412"/>
                    </a:lnTo>
                    <a:lnTo>
                      <a:pt x="753" y="404"/>
                    </a:lnTo>
                    <a:lnTo>
                      <a:pt x="753" y="391"/>
                    </a:lnTo>
                    <a:lnTo>
                      <a:pt x="753" y="375"/>
                    </a:lnTo>
                    <a:lnTo>
                      <a:pt x="757" y="354"/>
                    </a:lnTo>
                    <a:lnTo>
                      <a:pt x="770" y="329"/>
                    </a:lnTo>
                    <a:lnTo>
                      <a:pt x="782" y="304"/>
                    </a:lnTo>
                    <a:lnTo>
                      <a:pt x="799" y="275"/>
                    </a:lnTo>
                    <a:lnTo>
                      <a:pt x="811" y="242"/>
                    </a:lnTo>
                    <a:lnTo>
                      <a:pt x="824" y="209"/>
                    </a:lnTo>
                    <a:lnTo>
                      <a:pt x="836" y="174"/>
                    </a:lnTo>
                    <a:lnTo>
                      <a:pt x="845" y="137"/>
                    </a:lnTo>
                    <a:lnTo>
                      <a:pt x="853" y="100"/>
                    </a:lnTo>
                    <a:lnTo>
                      <a:pt x="853" y="66"/>
                    </a:lnTo>
                    <a:lnTo>
                      <a:pt x="853" y="33"/>
                    </a:lnTo>
                    <a:lnTo>
                      <a:pt x="849" y="0"/>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29" name="Freeform 105"/>
              <p:cNvSpPr>
                <a:spLocks/>
              </p:cNvSpPr>
              <p:nvPr/>
            </p:nvSpPr>
            <p:spPr bwMode="auto">
              <a:xfrm>
                <a:off x="1732" y="1984"/>
                <a:ext cx="68" cy="55"/>
              </a:xfrm>
              <a:custGeom>
                <a:avLst/>
                <a:gdLst>
                  <a:gd name="T0" fmla="*/ 874 w 2182"/>
                  <a:gd name="T1" fmla="*/ 276 h 1752"/>
                  <a:gd name="T2" fmla="*/ 731 w 2182"/>
                  <a:gd name="T3" fmla="*/ 672 h 1752"/>
                  <a:gd name="T4" fmla="*/ 556 w 2182"/>
                  <a:gd name="T5" fmla="*/ 989 h 1752"/>
                  <a:gd name="T6" fmla="*/ 297 w 2182"/>
                  <a:gd name="T7" fmla="*/ 1147 h 1752"/>
                  <a:gd name="T8" fmla="*/ 167 w 2182"/>
                  <a:gd name="T9" fmla="*/ 1198 h 1752"/>
                  <a:gd name="T10" fmla="*/ 92 w 2182"/>
                  <a:gd name="T11" fmla="*/ 1214 h 1752"/>
                  <a:gd name="T12" fmla="*/ 0 w 2182"/>
                  <a:gd name="T13" fmla="*/ 1231 h 1752"/>
                  <a:gd name="T14" fmla="*/ 121 w 2182"/>
                  <a:gd name="T15" fmla="*/ 1235 h 1752"/>
                  <a:gd name="T16" fmla="*/ 381 w 2182"/>
                  <a:gd name="T17" fmla="*/ 1214 h 1752"/>
                  <a:gd name="T18" fmla="*/ 639 w 2182"/>
                  <a:gd name="T19" fmla="*/ 1118 h 1752"/>
                  <a:gd name="T20" fmla="*/ 710 w 2182"/>
                  <a:gd name="T21" fmla="*/ 1081 h 1752"/>
                  <a:gd name="T22" fmla="*/ 765 w 2182"/>
                  <a:gd name="T23" fmla="*/ 1169 h 1752"/>
                  <a:gd name="T24" fmla="*/ 886 w 2182"/>
                  <a:gd name="T25" fmla="*/ 1277 h 1752"/>
                  <a:gd name="T26" fmla="*/ 1082 w 2182"/>
                  <a:gd name="T27" fmla="*/ 1360 h 1752"/>
                  <a:gd name="T28" fmla="*/ 1229 w 2182"/>
                  <a:gd name="T29" fmla="*/ 1398 h 1752"/>
                  <a:gd name="T30" fmla="*/ 1321 w 2182"/>
                  <a:gd name="T31" fmla="*/ 1398 h 1752"/>
                  <a:gd name="T32" fmla="*/ 1391 w 2182"/>
                  <a:gd name="T33" fmla="*/ 1372 h 1752"/>
                  <a:gd name="T34" fmla="*/ 1454 w 2182"/>
                  <a:gd name="T35" fmla="*/ 1372 h 1752"/>
                  <a:gd name="T36" fmla="*/ 1501 w 2182"/>
                  <a:gd name="T37" fmla="*/ 1410 h 1752"/>
                  <a:gd name="T38" fmla="*/ 1530 w 2182"/>
                  <a:gd name="T39" fmla="*/ 1464 h 1752"/>
                  <a:gd name="T40" fmla="*/ 1550 w 2182"/>
                  <a:gd name="T41" fmla="*/ 1519 h 1752"/>
                  <a:gd name="T42" fmla="*/ 1597 w 2182"/>
                  <a:gd name="T43" fmla="*/ 1606 h 1752"/>
                  <a:gd name="T44" fmla="*/ 1693 w 2182"/>
                  <a:gd name="T45" fmla="*/ 1685 h 1752"/>
                  <a:gd name="T46" fmla="*/ 1851 w 2182"/>
                  <a:gd name="T47" fmla="*/ 1736 h 1752"/>
                  <a:gd name="T48" fmla="*/ 2014 w 2182"/>
                  <a:gd name="T49" fmla="*/ 1752 h 1752"/>
                  <a:gd name="T50" fmla="*/ 2131 w 2182"/>
                  <a:gd name="T51" fmla="*/ 1752 h 1752"/>
                  <a:gd name="T52" fmla="*/ 2182 w 2182"/>
                  <a:gd name="T53" fmla="*/ 1752 h 1752"/>
                  <a:gd name="T54" fmla="*/ 1914 w 2182"/>
                  <a:gd name="T55" fmla="*/ 1698 h 1752"/>
                  <a:gd name="T56" fmla="*/ 1714 w 2182"/>
                  <a:gd name="T57" fmla="*/ 1556 h 1752"/>
                  <a:gd name="T58" fmla="*/ 1659 w 2182"/>
                  <a:gd name="T59" fmla="*/ 1318 h 1752"/>
                  <a:gd name="T60" fmla="*/ 1705 w 2182"/>
                  <a:gd name="T61" fmla="*/ 1202 h 1752"/>
                  <a:gd name="T62" fmla="*/ 1763 w 2182"/>
                  <a:gd name="T63" fmla="*/ 1122 h 1752"/>
                  <a:gd name="T64" fmla="*/ 1826 w 2182"/>
                  <a:gd name="T65" fmla="*/ 1005 h 1752"/>
                  <a:gd name="T66" fmla="*/ 1855 w 2182"/>
                  <a:gd name="T67" fmla="*/ 868 h 1752"/>
                  <a:gd name="T68" fmla="*/ 1864 w 2182"/>
                  <a:gd name="T69" fmla="*/ 722 h 1752"/>
                  <a:gd name="T70" fmla="*/ 1869 w 2182"/>
                  <a:gd name="T71" fmla="*/ 597 h 1752"/>
                  <a:gd name="T72" fmla="*/ 1869 w 2182"/>
                  <a:gd name="T73" fmla="*/ 542 h 1752"/>
                  <a:gd name="T74" fmla="*/ 1810 w 2182"/>
                  <a:gd name="T75" fmla="*/ 805 h 1752"/>
                  <a:gd name="T76" fmla="*/ 1710 w 2182"/>
                  <a:gd name="T77" fmla="*/ 1038 h 1752"/>
                  <a:gd name="T78" fmla="*/ 1513 w 2182"/>
                  <a:gd name="T79" fmla="*/ 1202 h 1752"/>
                  <a:gd name="T80" fmla="*/ 1246 w 2182"/>
                  <a:gd name="T81" fmla="*/ 1243 h 1752"/>
                  <a:gd name="T82" fmla="*/ 1020 w 2182"/>
                  <a:gd name="T83" fmla="*/ 1151 h 1752"/>
                  <a:gd name="T84" fmla="*/ 878 w 2182"/>
                  <a:gd name="T85" fmla="*/ 952 h 1752"/>
                  <a:gd name="T86" fmla="*/ 861 w 2182"/>
                  <a:gd name="T87" fmla="*/ 747 h 1752"/>
                  <a:gd name="T88" fmla="*/ 886 w 2182"/>
                  <a:gd name="T89" fmla="*/ 538 h 1752"/>
                  <a:gd name="T90" fmla="*/ 941 w 2182"/>
                  <a:gd name="T91" fmla="*/ 229 h 1752"/>
                  <a:gd name="T92" fmla="*/ 1011 w 2182"/>
                  <a:gd name="T93" fmla="*/ 0 h 1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82" h="1752">
                    <a:moveTo>
                      <a:pt x="1011" y="0"/>
                    </a:moveTo>
                    <a:lnTo>
                      <a:pt x="937" y="138"/>
                    </a:lnTo>
                    <a:lnTo>
                      <a:pt x="874" y="276"/>
                    </a:lnTo>
                    <a:lnTo>
                      <a:pt x="823" y="413"/>
                    </a:lnTo>
                    <a:lnTo>
                      <a:pt x="777" y="546"/>
                    </a:lnTo>
                    <a:lnTo>
                      <a:pt x="731" y="672"/>
                    </a:lnTo>
                    <a:lnTo>
                      <a:pt x="686" y="788"/>
                    </a:lnTo>
                    <a:lnTo>
                      <a:pt x="627" y="897"/>
                    </a:lnTo>
                    <a:lnTo>
                      <a:pt x="556" y="989"/>
                    </a:lnTo>
                    <a:lnTo>
                      <a:pt x="469" y="1068"/>
                    </a:lnTo>
                    <a:lnTo>
                      <a:pt x="359" y="1126"/>
                    </a:lnTo>
                    <a:lnTo>
                      <a:pt x="297" y="1147"/>
                    </a:lnTo>
                    <a:lnTo>
                      <a:pt x="242" y="1169"/>
                    </a:lnTo>
                    <a:lnTo>
                      <a:pt x="205" y="1185"/>
                    </a:lnTo>
                    <a:lnTo>
                      <a:pt x="167" y="1198"/>
                    </a:lnTo>
                    <a:lnTo>
                      <a:pt x="142" y="1206"/>
                    </a:lnTo>
                    <a:lnTo>
                      <a:pt x="117" y="1210"/>
                    </a:lnTo>
                    <a:lnTo>
                      <a:pt x="92" y="1214"/>
                    </a:lnTo>
                    <a:lnTo>
                      <a:pt x="67" y="1222"/>
                    </a:lnTo>
                    <a:lnTo>
                      <a:pt x="38" y="1226"/>
                    </a:lnTo>
                    <a:lnTo>
                      <a:pt x="0" y="1231"/>
                    </a:lnTo>
                    <a:lnTo>
                      <a:pt x="17" y="1235"/>
                    </a:lnTo>
                    <a:lnTo>
                      <a:pt x="58" y="1235"/>
                    </a:lnTo>
                    <a:lnTo>
                      <a:pt x="121" y="1235"/>
                    </a:lnTo>
                    <a:lnTo>
                      <a:pt x="197" y="1231"/>
                    </a:lnTo>
                    <a:lnTo>
                      <a:pt x="285" y="1226"/>
                    </a:lnTo>
                    <a:lnTo>
                      <a:pt x="381" y="1214"/>
                    </a:lnTo>
                    <a:lnTo>
                      <a:pt x="473" y="1189"/>
                    </a:lnTo>
                    <a:lnTo>
                      <a:pt x="560" y="1159"/>
                    </a:lnTo>
                    <a:lnTo>
                      <a:pt x="639" y="1118"/>
                    </a:lnTo>
                    <a:lnTo>
                      <a:pt x="702" y="1060"/>
                    </a:lnTo>
                    <a:lnTo>
                      <a:pt x="702" y="1068"/>
                    </a:lnTo>
                    <a:lnTo>
                      <a:pt x="710" y="1081"/>
                    </a:lnTo>
                    <a:lnTo>
                      <a:pt x="723" y="1106"/>
                    </a:lnTo>
                    <a:lnTo>
                      <a:pt x="740" y="1134"/>
                    </a:lnTo>
                    <a:lnTo>
                      <a:pt x="765" y="1169"/>
                    </a:lnTo>
                    <a:lnTo>
                      <a:pt x="798" y="1206"/>
                    </a:lnTo>
                    <a:lnTo>
                      <a:pt x="840" y="1243"/>
                    </a:lnTo>
                    <a:lnTo>
                      <a:pt x="886" y="1277"/>
                    </a:lnTo>
                    <a:lnTo>
                      <a:pt x="945" y="1310"/>
                    </a:lnTo>
                    <a:lnTo>
                      <a:pt x="1015" y="1339"/>
                    </a:lnTo>
                    <a:lnTo>
                      <a:pt x="1082" y="1360"/>
                    </a:lnTo>
                    <a:lnTo>
                      <a:pt x="1141" y="1376"/>
                    </a:lnTo>
                    <a:lnTo>
                      <a:pt x="1191" y="1390"/>
                    </a:lnTo>
                    <a:lnTo>
                      <a:pt x="1229" y="1398"/>
                    </a:lnTo>
                    <a:lnTo>
                      <a:pt x="1266" y="1402"/>
                    </a:lnTo>
                    <a:lnTo>
                      <a:pt x="1295" y="1402"/>
                    </a:lnTo>
                    <a:lnTo>
                      <a:pt x="1321" y="1398"/>
                    </a:lnTo>
                    <a:lnTo>
                      <a:pt x="1346" y="1394"/>
                    </a:lnTo>
                    <a:lnTo>
                      <a:pt x="1366" y="1385"/>
                    </a:lnTo>
                    <a:lnTo>
                      <a:pt x="1391" y="1372"/>
                    </a:lnTo>
                    <a:lnTo>
                      <a:pt x="1413" y="1368"/>
                    </a:lnTo>
                    <a:lnTo>
                      <a:pt x="1434" y="1368"/>
                    </a:lnTo>
                    <a:lnTo>
                      <a:pt x="1454" y="1372"/>
                    </a:lnTo>
                    <a:lnTo>
                      <a:pt x="1471" y="1380"/>
                    </a:lnTo>
                    <a:lnTo>
                      <a:pt x="1488" y="1394"/>
                    </a:lnTo>
                    <a:lnTo>
                      <a:pt x="1501" y="1410"/>
                    </a:lnTo>
                    <a:lnTo>
                      <a:pt x="1513" y="1427"/>
                    </a:lnTo>
                    <a:lnTo>
                      <a:pt x="1521" y="1443"/>
                    </a:lnTo>
                    <a:lnTo>
                      <a:pt x="1530" y="1464"/>
                    </a:lnTo>
                    <a:lnTo>
                      <a:pt x="1538" y="1477"/>
                    </a:lnTo>
                    <a:lnTo>
                      <a:pt x="1542" y="1497"/>
                    </a:lnTo>
                    <a:lnTo>
                      <a:pt x="1550" y="1519"/>
                    </a:lnTo>
                    <a:lnTo>
                      <a:pt x="1563" y="1548"/>
                    </a:lnTo>
                    <a:lnTo>
                      <a:pt x="1579" y="1577"/>
                    </a:lnTo>
                    <a:lnTo>
                      <a:pt x="1597" y="1606"/>
                    </a:lnTo>
                    <a:lnTo>
                      <a:pt x="1626" y="1636"/>
                    </a:lnTo>
                    <a:lnTo>
                      <a:pt x="1655" y="1665"/>
                    </a:lnTo>
                    <a:lnTo>
                      <a:pt x="1693" y="1685"/>
                    </a:lnTo>
                    <a:lnTo>
                      <a:pt x="1738" y="1710"/>
                    </a:lnTo>
                    <a:lnTo>
                      <a:pt x="1793" y="1722"/>
                    </a:lnTo>
                    <a:lnTo>
                      <a:pt x="1851" y="1736"/>
                    </a:lnTo>
                    <a:lnTo>
                      <a:pt x="1906" y="1744"/>
                    </a:lnTo>
                    <a:lnTo>
                      <a:pt x="1961" y="1748"/>
                    </a:lnTo>
                    <a:lnTo>
                      <a:pt x="2014" y="1752"/>
                    </a:lnTo>
                    <a:lnTo>
                      <a:pt x="2061" y="1752"/>
                    </a:lnTo>
                    <a:lnTo>
                      <a:pt x="2098" y="1752"/>
                    </a:lnTo>
                    <a:lnTo>
                      <a:pt x="2131" y="1752"/>
                    </a:lnTo>
                    <a:lnTo>
                      <a:pt x="2161" y="1752"/>
                    </a:lnTo>
                    <a:lnTo>
                      <a:pt x="2173" y="1752"/>
                    </a:lnTo>
                    <a:lnTo>
                      <a:pt x="2182" y="1752"/>
                    </a:lnTo>
                    <a:lnTo>
                      <a:pt x="2090" y="1744"/>
                    </a:lnTo>
                    <a:lnTo>
                      <a:pt x="2002" y="1727"/>
                    </a:lnTo>
                    <a:lnTo>
                      <a:pt x="1914" y="1698"/>
                    </a:lnTo>
                    <a:lnTo>
                      <a:pt x="1835" y="1660"/>
                    </a:lnTo>
                    <a:lnTo>
                      <a:pt x="1767" y="1614"/>
                    </a:lnTo>
                    <a:lnTo>
                      <a:pt x="1714" y="1556"/>
                    </a:lnTo>
                    <a:lnTo>
                      <a:pt x="1676" y="1489"/>
                    </a:lnTo>
                    <a:lnTo>
                      <a:pt x="1655" y="1410"/>
                    </a:lnTo>
                    <a:lnTo>
                      <a:pt x="1659" y="1318"/>
                    </a:lnTo>
                    <a:lnTo>
                      <a:pt x="1689" y="1218"/>
                    </a:lnTo>
                    <a:lnTo>
                      <a:pt x="1693" y="1214"/>
                    </a:lnTo>
                    <a:lnTo>
                      <a:pt x="1705" y="1202"/>
                    </a:lnTo>
                    <a:lnTo>
                      <a:pt x="1722" y="1181"/>
                    </a:lnTo>
                    <a:lnTo>
                      <a:pt x="1743" y="1155"/>
                    </a:lnTo>
                    <a:lnTo>
                      <a:pt x="1763" y="1122"/>
                    </a:lnTo>
                    <a:lnTo>
                      <a:pt x="1789" y="1085"/>
                    </a:lnTo>
                    <a:lnTo>
                      <a:pt x="1810" y="1048"/>
                    </a:lnTo>
                    <a:lnTo>
                      <a:pt x="1826" y="1005"/>
                    </a:lnTo>
                    <a:lnTo>
                      <a:pt x="1843" y="960"/>
                    </a:lnTo>
                    <a:lnTo>
                      <a:pt x="1851" y="913"/>
                    </a:lnTo>
                    <a:lnTo>
                      <a:pt x="1855" y="868"/>
                    </a:lnTo>
                    <a:lnTo>
                      <a:pt x="1859" y="822"/>
                    </a:lnTo>
                    <a:lnTo>
                      <a:pt x="1859" y="772"/>
                    </a:lnTo>
                    <a:lnTo>
                      <a:pt x="1864" y="722"/>
                    </a:lnTo>
                    <a:lnTo>
                      <a:pt x="1864" y="672"/>
                    </a:lnTo>
                    <a:lnTo>
                      <a:pt x="1864" y="630"/>
                    </a:lnTo>
                    <a:lnTo>
                      <a:pt x="1869" y="597"/>
                    </a:lnTo>
                    <a:lnTo>
                      <a:pt x="1869" y="567"/>
                    </a:lnTo>
                    <a:lnTo>
                      <a:pt x="1869" y="546"/>
                    </a:lnTo>
                    <a:lnTo>
                      <a:pt x="1869" y="542"/>
                    </a:lnTo>
                    <a:lnTo>
                      <a:pt x="1851" y="630"/>
                    </a:lnTo>
                    <a:lnTo>
                      <a:pt x="1835" y="718"/>
                    </a:lnTo>
                    <a:lnTo>
                      <a:pt x="1810" y="805"/>
                    </a:lnTo>
                    <a:lnTo>
                      <a:pt x="1785" y="889"/>
                    </a:lnTo>
                    <a:lnTo>
                      <a:pt x="1751" y="968"/>
                    </a:lnTo>
                    <a:lnTo>
                      <a:pt x="1710" y="1038"/>
                    </a:lnTo>
                    <a:lnTo>
                      <a:pt x="1655" y="1106"/>
                    </a:lnTo>
                    <a:lnTo>
                      <a:pt x="1589" y="1159"/>
                    </a:lnTo>
                    <a:lnTo>
                      <a:pt x="1513" y="1202"/>
                    </a:lnTo>
                    <a:lnTo>
                      <a:pt x="1421" y="1231"/>
                    </a:lnTo>
                    <a:lnTo>
                      <a:pt x="1329" y="1243"/>
                    </a:lnTo>
                    <a:lnTo>
                      <a:pt x="1246" y="1243"/>
                    </a:lnTo>
                    <a:lnTo>
                      <a:pt x="1162" y="1226"/>
                    </a:lnTo>
                    <a:lnTo>
                      <a:pt x="1086" y="1193"/>
                    </a:lnTo>
                    <a:lnTo>
                      <a:pt x="1020" y="1151"/>
                    </a:lnTo>
                    <a:lnTo>
                      <a:pt x="961" y="1093"/>
                    </a:lnTo>
                    <a:lnTo>
                      <a:pt x="915" y="1026"/>
                    </a:lnTo>
                    <a:lnTo>
                      <a:pt x="878" y="952"/>
                    </a:lnTo>
                    <a:lnTo>
                      <a:pt x="861" y="864"/>
                    </a:lnTo>
                    <a:lnTo>
                      <a:pt x="861" y="764"/>
                    </a:lnTo>
                    <a:lnTo>
                      <a:pt x="861" y="747"/>
                    </a:lnTo>
                    <a:lnTo>
                      <a:pt x="865" y="700"/>
                    </a:lnTo>
                    <a:lnTo>
                      <a:pt x="874" y="626"/>
                    </a:lnTo>
                    <a:lnTo>
                      <a:pt x="886" y="538"/>
                    </a:lnTo>
                    <a:lnTo>
                      <a:pt x="903" y="438"/>
                    </a:lnTo>
                    <a:lnTo>
                      <a:pt x="919" y="329"/>
                    </a:lnTo>
                    <a:lnTo>
                      <a:pt x="941" y="229"/>
                    </a:lnTo>
                    <a:lnTo>
                      <a:pt x="961" y="134"/>
                    </a:lnTo>
                    <a:lnTo>
                      <a:pt x="986" y="55"/>
                    </a:lnTo>
                    <a:lnTo>
                      <a:pt x="1011" y="0"/>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30" name="Freeform 106"/>
              <p:cNvSpPr>
                <a:spLocks/>
              </p:cNvSpPr>
              <p:nvPr/>
            </p:nvSpPr>
            <p:spPr bwMode="auto">
              <a:xfrm>
                <a:off x="1732" y="1984"/>
                <a:ext cx="68" cy="55"/>
              </a:xfrm>
              <a:custGeom>
                <a:avLst/>
                <a:gdLst>
                  <a:gd name="T0" fmla="*/ 874 w 2182"/>
                  <a:gd name="T1" fmla="*/ 276 h 1752"/>
                  <a:gd name="T2" fmla="*/ 731 w 2182"/>
                  <a:gd name="T3" fmla="*/ 672 h 1752"/>
                  <a:gd name="T4" fmla="*/ 556 w 2182"/>
                  <a:gd name="T5" fmla="*/ 989 h 1752"/>
                  <a:gd name="T6" fmla="*/ 297 w 2182"/>
                  <a:gd name="T7" fmla="*/ 1147 h 1752"/>
                  <a:gd name="T8" fmla="*/ 167 w 2182"/>
                  <a:gd name="T9" fmla="*/ 1198 h 1752"/>
                  <a:gd name="T10" fmla="*/ 92 w 2182"/>
                  <a:gd name="T11" fmla="*/ 1214 h 1752"/>
                  <a:gd name="T12" fmla="*/ 0 w 2182"/>
                  <a:gd name="T13" fmla="*/ 1231 h 1752"/>
                  <a:gd name="T14" fmla="*/ 121 w 2182"/>
                  <a:gd name="T15" fmla="*/ 1235 h 1752"/>
                  <a:gd name="T16" fmla="*/ 381 w 2182"/>
                  <a:gd name="T17" fmla="*/ 1214 h 1752"/>
                  <a:gd name="T18" fmla="*/ 639 w 2182"/>
                  <a:gd name="T19" fmla="*/ 1118 h 1752"/>
                  <a:gd name="T20" fmla="*/ 710 w 2182"/>
                  <a:gd name="T21" fmla="*/ 1081 h 1752"/>
                  <a:gd name="T22" fmla="*/ 765 w 2182"/>
                  <a:gd name="T23" fmla="*/ 1169 h 1752"/>
                  <a:gd name="T24" fmla="*/ 886 w 2182"/>
                  <a:gd name="T25" fmla="*/ 1277 h 1752"/>
                  <a:gd name="T26" fmla="*/ 1082 w 2182"/>
                  <a:gd name="T27" fmla="*/ 1360 h 1752"/>
                  <a:gd name="T28" fmla="*/ 1229 w 2182"/>
                  <a:gd name="T29" fmla="*/ 1398 h 1752"/>
                  <a:gd name="T30" fmla="*/ 1321 w 2182"/>
                  <a:gd name="T31" fmla="*/ 1398 h 1752"/>
                  <a:gd name="T32" fmla="*/ 1391 w 2182"/>
                  <a:gd name="T33" fmla="*/ 1372 h 1752"/>
                  <a:gd name="T34" fmla="*/ 1454 w 2182"/>
                  <a:gd name="T35" fmla="*/ 1372 h 1752"/>
                  <a:gd name="T36" fmla="*/ 1501 w 2182"/>
                  <a:gd name="T37" fmla="*/ 1410 h 1752"/>
                  <a:gd name="T38" fmla="*/ 1530 w 2182"/>
                  <a:gd name="T39" fmla="*/ 1464 h 1752"/>
                  <a:gd name="T40" fmla="*/ 1550 w 2182"/>
                  <a:gd name="T41" fmla="*/ 1519 h 1752"/>
                  <a:gd name="T42" fmla="*/ 1597 w 2182"/>
                  <a:gd name="T43" fmla="*/ 1606 h 1752"/>
                  <a:gd name="T44" fmla="*/ 1693 w 2182"/>
                  <a:gd name="T45" fmla="*/ 1685 h 1752"/>
                  <a:gd name="T46" fmla="*/ 1851 w 2182"/>
                  <a:gd name="T47" fmla="*/ 1736 h 1752"/>
                  <a:gd name="T48" fmla="*/ 2014 w 2182"/>
                  <a:gd name="T49" fmla="*/ 1752 h 1752"/>
                  <a:gd name="T50" fmla="*/ 2131 w 2182"/>
                  <a:gd name="T51" fmla="*/ 1752 h 1752"/>
                  <a:gd name="T52" fmla="*/ 2182 w 2182"/>
                  <a:gd name="T53" fmla="*/ 1752 h 1752"/>
                  <a:gd name="T54" fmla="*/ 1914 w 2182"/>
                  <a:gd name="T55" fmla="*/ 1698 h 1752"/>
                  <a:gd name="T56" fmla="*/ 1714 w 2182"/>
                  <a:gd name="T57" fmla="*/ 1556 h 1752"/>
                  <a:gd name="T58" fmla="*/ 1659 w 2182"/>
                  <a:gd name="T59" fmla="*/ 1318 h 1752"/>
                  <a:gd name="T60" fmla="*/ 1705 w 2182"/>
                  <a:gd name="T61" fmla="*/ 1202 h 1752"/>
                  <a:gd name="T62" fmla="*/ 1763 w 2182"/>
                  <a:gd name="T63" fmla="*/ 1122 h 1752"/>
                  <a:gd name="T64" fmla="*/ 1826 w 2182"/>
                  <a:gd name="T65" fmla="*/ 1005 h 1752"/>
                  <a:gd name="T66" fmla="*/ 1855 w 2182"/>
                  <a:gd name="T67" fmla="*/ 868 h 1752"/>
                  <a:gd name="T68" fmla="*/ 1864 w 2182"/>
                  <a:gd name="T69" fmla="*/ 722 h 1752"/>
                  <a:gd name="T70" fmla="*/ 1869 w 2182"/>
                  <a:gd name="T71" fmla="*/ 597 h 1752"/>
                  <a:gd name="T72" fmla="*/ 1869 w 2182"/>
                  <a:gd name="T73" fmla="*/ 542 h 1752"/>
                  <a:gd name="T74" fmla="*/ 1810 w 2182"/>
                  <a:gd name="T75" fmla="*/ 805 h 1752"/>
                  <a:gd name="T76" fmla="*/ 1710 w 2182"/>
                  <a:gd name="T77" fmla="*/ 1038 h 1752"/>
                  <a:gd name="T78" fmla="*/ 1513 w 2182"/>
                  <a:gd name="T79" fmla="*/ 1202 h 1752"/>
                  <a:gd name="T80" fmla="*/ 1246 w 2182"/>
                  <a:gd name="T81" fmla="*/ 1243 h 1752"/>
                  <a:gd name="T82" fmla="*/ 1020 w 2182"/>
                  <a:gd name="T83" fmla="*/ 1151 h 1752"/>
                  <a:gd name="T84" fmla="*/ 878 w 2182"/>
                  <a:gd name="T85" fmla="*/ 952 h 1752"/>
                  <a:gd name="T86" fmla="*/ 861 w 2182"/>
                  <a:gd name="T87" fmla="*/ 747 h 1752"/>
                  <a:gd name="T88" fmla="*/ 886 w 2182"/>
                  <a:gd name="T89" fmla="*/ 538 h 1752"/>
                  <a:gd name="T90" fmla="*/ 941 w 2182"/>
                  <a:gd name="T91" fmla="*/ 229 h 1752"/>
                  <a:gd name="T92" fmla="*/ 1011 w 2182"/>
                  <a:gd name="T93" fmla="*/ 0 h 1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82" h="1752">
                    <a:moveTo>
                      <a:pt x="1011" y="0"/>
                    </a:moveTo>
                    <a:lnTo>
                      <a:pt x="937" y="138"/>
                    </a:lnTo>
                    <a:lnTo>
                      <a:pt x="874" y="276"/>
                    </a:lnTo>
                    <a:lnTo>
                      <a:pt x="823" y="413"/>
                    </a:lnTo>
                    <a:lnTo>
                      <a:pt x="777" y="546"/>
                    </a:lnTo>
                    <a:lnTo>
                      <a:pt x="731" y="672"/>
                    </a:lnTo>
                    <a:lnTo>
                      <a:pt x="686" y="788"/>
                    </a:lnTo>
                    <a:lnTo>
                      <a:pt x="627" y="897"/>
                    </a:lnTo>
                    <a:lnTo>
                      <a:pt x="556" y="989"/>
                    </a:lnTo>
                    <a:lnTo>
                      <a:pt x="469" y="1068"/>
                    </a:lnTo>
                    <a:lnTo>
                      <a:pt x="359" y="1126"/>
                    </a:lnTo>
                    <a:lnTo>
                      <a:pt x="297" y="1147"/>
                    </a:lnTo>
                    <a:lnTo>
                      <a:pt x="242" y="1169"/>
                    </a:lnTo>
                    <a:lnTo>
                      <a:pt x="205" y="1185"/>
                    </a:lnTo>
                    <a:lnTo>
                      <a:pt x="167" y="1198"/>
                    </a:lnTo>
                    <a:lnTo>
                      <a:pt x="142" y="1206"/>
                    </a:lnTo>
                    <a:lnTo>
                      <a:pt x="117" y="1210"/>
                    </a:lnTo>
                    <a:lnTo>
                      <a:pt x="92" y="1214"/>
                    </a:lnTo>
                    <a:lnTo>
                      <a:pt x="67" y="1222"/>
                    </a:lnTo>
                    <a:lnTo>
                      <a:pt x="38" y="1226"/>
                    </a:lnTo>
                    <a:lnTo>
                      <a:pt x="0" y="1231"/>
                    </a:lnTo>
                    <a:lnTo>
                      <a:pt x="17" y="1235"/>
                    </a:lnTo>
                    <a:lnTo>
                      <a:pt x="58" y="1235"/>
                    </a:lnTo>
                    <a:lnTo>
                      <a:pt x="121" y="1235"/>
                    </a:lnTo>
                    <a:lnTo>
                      <a:pt x="197" y="1231"/>
                    </a:lnTo>
                    <a:lnTo>
                      <a:pt x="285" y="1226"/>
                    </a:lnTo>
                    <a:lnTo>
                      <a:pt x="381" y="1214"/>
                    </a:lnTo>
                    <a:lnTo>
                      <a:pt x="473" y="1189"/>
                    </a:lnTo>
                    <a:lnTo>
                      <a:pt x="560" y="1159"/>
                    </a:lnTo>
                    <a:lnTo>
                      <a:pt x="639" y="1118"/>
                    </a:lnTo>
                    <a:lnTo>
                      <a:pt x="702" y="1060"/>
                    </a:lnTo>
                    <a:lnTo>
                      <a:pt x="702" y="1068"/>
                    </a:lnTo>
                    <a:lnTo>
                      <a:pt x="710" y="1081"/>
                    </a:lnTo>
                    <a:lnTo>
                      <a:pt x="723" y="1106"/>
                    </a:lnTo>
                    <a:lnTo>
                      <a:pt x="740" y="1134"/>
                    </a:lnTo>
                    <a:lnTo>
                      <a:pt x="765" y="1169"/>
                    </a:lnTo>
                    <a:lnTo>
                      <a:pt x="798" y="1206"/>
                    </a:lnTo>
                    <a:lnTo>
                      <a:pt x="840" y="1243"/>
                    </a:lnTo>
                    <a:lnTo>
                      <a:pt x="886" y="1277"/>
                    </a:lnTo>
                    <a:lnTo>
                      <a:pt x="945" y="1310"/>
                    </a:lnTo>
                    <a:lnTo>
                      <a:pt x="1015" y="1339"/>
                    </a:lnTo>
                    <a:lnTo>
                      <a:pt x="1082" y="1360"/>
                    </a:lnTo>
                    <a:lnTo>
                      <a:pt x="1141" y="1376"/>
                    </a:lnTo>
                    <a:lnTo>
                      <a:pt x="1191" y="1390"/>
                    </a:lnTo>
                    <a:lnTo>
                      <a:pt x="1229" y="1398"/>
                    </a:lnTo>
                    <a:lnTo>
                      <a:pt x="1266" y="1402"/>
                    </a:lnTo>
                    <a:lnTo>
                      <a:pt x="1295" y="1402"/>
                    </a:lnTo>
                    <a:lnTo>
                      <a:pt x="1321" y="1398"/>
                    </a:lnTo>
                    <a:lnTo>
                      <a:pt x="1346" y="1394"/>
                    </a:lnTo>
                    <a:lnTo>
                      <a:pt x="1366" y="1385"/>
                    </a:lnTo>
                    <a:lnTo>
                      <a:pt x="1391" y="1372"/>
                    </a:lnTo>
                    <a:lnTo>
                      <a:pt x="1413" y="1368"/>
                    </a:lnTo>
                    <a:lnTo>
                      <a:pt x="1434" y="1368"/>
                    </a:lnTo>
                    <a:lnTo>
                      <a:pt x="1454" y="1372"/>
                    </a:lnTo>
                    <a:lnTo>
                      <a:pt x="1471" y="1380"/>
                    </a:lnTo>
                    <a:lnTo>
                      <a:pt x="1488" y="1394"/>
                    </a:lnTo>
                    <a:lnTo>
                      <a:pt x="1501" y="1410"/>
                    </a:lnTo>
                    <a:lnTo>
                      <a:pt x="1513" y="1427"/>
                    </a:lnTo>
                    <a:lnTo>
                      <a:pt x="1521" y="1443"/>
                    </a:lnTo>
                    <a:lnTo>
                      <a:pt x="1530" y="1464"/>
                    </a:lnTo>
                    <a:lnTo>
                      <a:pt x="1538" y="1477"/>
                    </a:lnTo>
                    <a:lnTo>
                      <a:pt x="1542" y="1497"/>
                    </a:lnTo>
                    <a:lnTo>
                      <a:pt x="1550" y="1519"/>
                    </a:lnTo>
                    <a:lnTo>
                      <a:pt x="1563" y="1548"/>
                    </a:lnTo>
                    <a:lnTo>
                      <a:pt x="1579" y="1577"/>
                    </a:lnTo>
                    <a:lnTo>
                      <a:pt x="1597" y="1606"/>
                    </a:lnTo>
                    <a:lnTo>
                      <a:pt x="1626" y="1636"/>
                    </a:lnTo>
                    <a:lnTo>
                      <a:pt x="1655" y="1665"/>
                    </a:lnTo>
                    <a:lnTo>
                      <a:pt x="1693" y="1685"/>
                    </a:lnTo>
                    <a:lnTo>
                      <a:pt x="1738" y="1710"/>
                    </a:lnTo>
                    <a:lnTo>
                      <a:pt x="1793" y="1722"/>
                    </a:lnTo>
                    <a:lnTo>
                      <a:pt x="1851" y="1736"/>
                    </a:lnTo>
                    <a:lnTo>
                      <a:pt x="1906" y="1744"/>
                    </a:lnTo>
                    <a:lnTo>
                      <a:pt x="1961" y="1748"/>
                    </a:lnTo>
                    <a:lnTo>
                      <a:pt x="2014" y="1752"/>
                    </a:lnTo>
                    <a:lnTo>
                      <a:pt x="2061" y="1752"/>
                    </a:lnTo>
                    <a:lnTo>
                      <a:pt x="2098" y="1752"/>
                    </a:lnTo>
                    <a:lnTo>
                      <a:pt x="2131" y="1752"/>
                    </a:lnTo>
                    <a:lnTo>
                      <a:pt x="2161" y="1752"/>
                    </a:lnTo>
                    <a:lnTo>
                      <a:pt x="2173" y="1752"/>
                    </a:lnTo>
                    <a:lnTo>
                      <a:pt x="2182" y="1752"/>
                    </a:lnTo>
                    <a:lnTo>
                      <a:pt x="2090" y="1744"/>
                    </a:lnTo>
                    <a:lnTo>
                      <a:pt x="2002" y="1727"/>
                    </a:lnTo>
                    <a:lnTo>
                      <a:pt x="1914" y="1698"/>
                    </a:lnTo>
                    <a:lnTo>
                      <a:pt x="1835" y="1660"/>
                    </a:lnTo>
                    <a:lnTo>
                      <a:pt x="1767" y="1614"/>
                    </a:lnTo>
                    <a:lnTo>
                      <a:pt x="1714" y="1556"/>
                    </a:lnTo>
                    <a:lnTo>
                      <a:pt x="1676" y="1489"/>
                    </a:lnTo>
                    <a:lnTo>
                      <a:pt x="1655" y="1410"/>
                    </a:lnTo>
                    <a:lnTo>
                      <a:pt x="1659" y="1318"/>
                    </a:lnTo>
                    <a:lnTo>
                      <a:pt x="1689" y="1218"/>
                    </a:lnTo>
                    <a:lnTo>
                      <a:pt x="1693" y="1214"/>
                    </a:lnTo>
                    <a:lnTo>
                      <a:pt x="1705" y="1202"/>
                    </a:lnTo>
                    <a:lnTo>
                      <a:pt x="1722" y="1181"/>
                    </a:lnTo>
                    <a:lnTo>
                      <a:pt x="1743" y="1155"/>
                    </a:lnTo>
                    <a:lnTo>
                      <a:pt x="1763" y="1122"/>
                    </a:lnTo>
                    <a:lnTo>
                      <a:pt x="1789" y="1085"/>
                    </a:lnTo>
                    <a:lnTo>
                      <a:pt x="1810" y="1048"/>
                    </a:lnTo>
                    <a:lnTo>
                      <a:pt x="1826" y="1005"/>
                    </a:lnTo>
                    <a:lnTo>
                      <a:pt x="1843" y="960"/>
                    </a:lnTo>
                    <a:lnTo>
                      <a:pt x="1851" y="913"/>
                    </a:lnTo>
                    <a:lnTo>
                      <a:pt x="1855" y="868"/>
                    </a:lnTo>
                    <a:lnTo>
                      <a:pt x="1859" y="822"/>
                    </a:lnTo>
                    <a:lnTo>
                      <a:pt x="1859" y="772"/>
                    </a:lnTo>
                    <a:lnTo>
                      <a:pt x="1864" y="722"/>
                    </a:lnTo>
                    <a:lnTo>
                      <a:pt x="1864" y="672"/>
                    </a:lnTo>
                    <a:lnTo>
                      <a:pt x="1864" y="630"/>
                    </a:lnTo>
                    <a:lnTo>
                      <a:pt x="1869" y="597"/>
                    </a:lnTo>
                    <a:lnTo>
                      <a:pt x="1869" y="567"/>
                    </a:lnTo>
                    <a:lnTo>
                      <a:pt x="1869" y="546"/>
                    </a:lnTo>
                    <a:lnTo>
                      <a:pt x="1869" y="542"/>
                    </a:lnTo>
                    <a:lnTo>
                      <a:pt x="1851" y="630"/>
                    </a:lnTo>
                    <a:lnTo>
                      <a:pt x="1835" y="718"/>
                    </a:lnTo>
                    <a:lnTo>
                      <a:pt x="1810" y="805"/>
                    </a:lnTo>
                    <a:lnTo>
                      <a:pt x="1785" y="889"/>
                    </a:lnTo>
                    <a:lnTo>
                      <a:pt x="1751" y="968"/>
                    </a:lnTo>
                    <a:lnTo>
                      <a:pt x="1710" y="1038"/>
                    </a:lnTo>
                    <a:lnTo>
                      <a:pt x="1655" y="1106"/>
                    </a:lnTo>
                    <a:lnTo>
                      <a:pt x="1589" y="1159"/>
                    </a:lnTo>
                    <a:lnTo>
                      <a:pt x="1513" y="1202"/>
                    </a:lnTo>
                    <a:lnTo>
                      <a:pt x="1421" y="1231"/>
                    </a:lnTo>
                    <a:lnTo>
                      <a:pt x="1329" y="1243"/>
                    </a:lnTo>
                    <a:lnTo>
                      <a:pt x="1246" y="1243"/>
                    </a:lnTo>
                    <a:lnTo>
                      <a:pt x="1162" y="1226"/>
                    </a:lnTo>
                    <a:lnTo>
                      <a:pt x="1086" y="1193"/>
                    </a:lnTo>
                    <a:lnTo>
                      <a:pt x="1020" y="1151"/>
                    </a:lnTo>
                    <a:lnTo>
                      <a:pt x="961" y="1093"/>
                    </a:lnTo>
                    <a:lnTo>
                      <a:pt x="915" y="1026"/>
                    </a:lnTo>
                    <a:lnTo>
                      <a:pt x="878" y="952"/>
                    </a:lnTo>
                    <a:lnTo>
                      <a:pt x="861" y="864"/>
                    </a:lnTo>
                    <a:lnTo>
                      <a:pt x="861" y="764"/>
                    </a:lnTo>
                    <a:lnTo>
                      <a:pt x="861" y="747"/>
                    </a:lnTo>
                    <a:lnTo>
                      <a:pt x="865" y="700"/>
                    </a:lnTo>
                    <a:lnTo>
                      <a:pt x="874" y="626"/>
                    </a:lnTo>
                    <a:lnTo>
                      <a:pt x="886" y="538"/>
                    </a:lnTo>
                    <a:lnTo>
                      <a:pt x="903" y="438"/>
                    </a:lnTo>
                    <a:lnTo>
                      <a:pt x="919" y="329"/>
                    </a:lnTo>
                    <a:lnTo>
                      <a:pt x="941" y="229"/>
                    </a:lnTo>
                    <a:lnTo>
                      <a:pt x="961" y="134"/>
                    </a:lnTo>
                    <a:lnTo>
                      <a:pt x="986" y="55"/>
                    </a:lnTo>
                    <a:lnTo>
                      <a:pt x="1011" y="0"/>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31" name="Freeform 107"/>
              <p:cNvSpPr>
                <a:spLocks/>
              </p:cNvSpPr>
              <p:nvPr/>
            </p:nvSpPr>
            <p:spPr bwMode="auto">
              <a:xfrm>
                <a:off x="1789" y="1988"/>
                <a:ext cx="80" cy="40"/>
              </a:xfrm>
              <a:custGeom>
                <a:avLst/>
                <a:gdLst>
                  <a:gd name="T0" fmla="*/ 147 w 2558"/>
                  <a:gd name="T1" fmla="*/ 54 h 1256"/>
                  <a:gd name="T2" fmla="*/ 343 w 2558"/>
                  <a:gd name="T3" fmla="*/ 159 h 1256"/>
                  <a:gd name="T4" fmla="*/ 501 w 2558"/>
                  <a:gd name="T5" fmla="*/ 313 h 1256"/>
                  <a:gd name="T6" fmla="*/ 585 w 2558"/>
                  <a:gd name="T7" fmla="*/ 496 h 1256"/>
                  <a:gd name="T8" fmla="*/ 603 w 2558"/>
                  <a:gd name="T9" fmla="*/ 663 h 1256"/>
                  <a:gd name="T10" fmla="*/ 656 w 2558"/>
                  <a:gd name="T11" fmla="*/ 818 h 1256"/>
                  <a:gd name="T12" fmla="*/ 857 w 2558"/>
                  <a:gd name="T13" fmla="*/ 926 h 1256"/>
                  <a:gd name="T14" fmla="*/ 920 w 2558"/>
                  <a:gd name="T15" fmla="*/ 988 h 1256"/>
                  <a:gd name="T16" fmla="*/ 945 w 2558"/>
                  <a:gd name="T17" fmla="*/ 1101 h 1256"/>
                  <a:gd name="T18" fmla="*/ 957 w 2558"/>
                  <a:gd name="T19" fmla="*/ 1222 h 1256"/>
                  <a:gd name="T20" fmla="*/ 979 w 2558"/>
                  <a:gd name="T21" fmla="*/ 1230 h 1256"/>
                  <a:gd name="T22" fmla="*/ 1024 w 2558"/>
                  <a:gd name="T23" fmla="*/ 1130 h 1256"/>
                  <a:gd name="T24" fmla="*/ 1016 w 2558"/>
                  <a:gd name="T25" fmla="*/ 976 h 1256"/>
                  <a:gd name="T26" fmla="*/ 908 w 2558"/>
                  <a:gd name="T27" fmla="*/ 839 h 1256"/>
                  <a:gd name="T28" fmla="*/ 916 w 2558"/>
                  <a:gd name="T29" fmla="*/ 784 h 1256"/>
                  <a:gd name="T30" fmla="*/ 995 w 2558"/>
                  <a:gd name="T31" fmla="*/ 775 h 1256"/>
                  <a:gd name="T32" fmla="*/ 1057 w 2558"/>
                  <a:gd name="T33" fmla="*/ 814 h 1256"/>
                  <a:gd name="T34" fmla="*/ 1137 w 2558"/>
                  <a:gd name="T35" fmla="*/ 867 h 1256"/>
                  <a:gd name="T36" fmla="*/ 1325 w 2558"/>
                  <a:gd name="T37" fmla="*/ 984 h 1256"/>
                  <a:gd name="T38" fmla="*/ 1534 w 2558"/>
                  <a:gd name="T39" fmla="*/ 1080 h 1256"/>
                  <a:gd name="T40" fmla="*/ 1722 w 2558"/>
                  <a:gd name="T41" fmla="*/ 1097 h 1256"/>
                  <a:gd name="T42" fmla="*/ 1927 w 2558"/>
                  <a:gd name="T43" fmla="*/ 1089 h 1256"/>
                  <a:gd name="T44" fmla="*/ 2111 w 2558"/>
                  <a:gd name="T45" fmla="*/ 1084 h 1256"/>
                  <a:gd name="T46" fmla="*/ 2216 w 2558"/>
                  <a:gd name="T47" fmla="*/ 1093 h 1256"/>
                  <a:gd name="T48" fmla="*/ 2253 w 2558"/>
                  <a:gd name="T49" fmla="*/ 1130 h 1256"/>
                  <a:gd name="T50" fmla="*/ 2257 w 2558"/>
                  <a:gd name="T51" fmla="*/ 1185 h 1256"/>
                  <a:gd name="T52" fmla="*/ 2249 w 2558"/>
                  <a:gd name="T53" fmla="*/ 1230 h 1256"/>
                  <a:gd name="T54" fmla="*/ 2265 w 2558"/>
                  <a:gd name="T55" fmla="*/ 1185 h 1256"/>
                  <a:gd name="T56" fmla="*/ 2332 w 2558"/>
                  <a:gd name="T57" fmla="*/ 1072 h 1256"/>
                  <a:gd name="T58" fmla="*/ 2483 w 2558"/>
                  <a:gd name="T59" fmla="*/ 947 h 1256"/>
                  <a:gd name="T60" fmla="*/ 2537 w 2558"/>
                  <a:gd name="T61" fmla="*/ 918 h 1256"/>
                  <a:gd name="T62" fmla="*/ 2449 w 2558"/>
                  <a:gd name="T63" fmla="*/ 943 h 1256"/>
                  <a:gd name="T64" fmla="*/ 2308 w 2558"/>
                  <a:gd name="T65" fmla="*/ 972 h 1256"/>
                  <a:gd name="T66" fmla="*/ 2140 w 2558"/>
                  <a:gd name="T67" fmla="*/ 980 h 1256"/>
                  <a:gd name="T68" fmla="*/ 1973 w 2558"/>
                  <a:gd name="T69" fmla="*/ 988 h 1256"/>
                  <a:gd name="T70" fmla="*/ 1793 w 2558"/>
                  <a:gd name="T71" fmla="*/ 992 h 1256"/>
                  <a:gd name="T72" fmla="*/ 1580 w 2558"/>
                  <a:gd name="T73" fmla="*/ 968 h 1256"/>
                  <a:gd name="T74" fmla="*/ 1388 w 2558"/>
                  <a:gd name="T75" fmla="*/ 888 h 1256"/>
                  <a:gd name="T76" fmla="*/ 1250 w 2558"/>
                  <a:gd name="T77" fmla="*/ 784 h 1256"/>
                  <a:gd name="T78" fmla="*/ 1125 w 2558"/>
                  <a:gd name="T79" fmla="*/ 697 h 1256"/>
                  <a:gd name="T80" fmla="*/ 995 w 2558"/>
                  <a:gd name="T81" fmla="*/ 650 h 1256"/>
                  <a:gd name="T82" fmla="*/ 895 w 2558"/>
                  <a:gd name="T83" fmla="*/ 634 h 1256"/>
                  <a:gd name="T84" fmla="*/ 816 w 2558"/>
                  <a:gd name="T85" fmla="*/ 605 h 1256"/>
                  <a:gd name="T86" fmla="*/ 744 w 2558"/>
                  <a:gd name="T87" fmla="*/ 513 h 1256"/>
                  <a:gd name="T88" fmla="*/ 694 w 2558"/>
                  <a:gd name="T89" fmla="*/ 392 h 1256"/>
                  <a:gd name="T90" fmla="*/ 648 w 2558"/>
                  <a:gd name="T91" fmla="*/ 275 h 1256"/>
                  <a:gd name="T92" fmla="*/ 577 w 2558"/>
                  <a:gd name="T93" fmla="*/ 175 h 1256"/>
                  <a:gd name="T94" fmla="*/ 352 w 2558"/>
                  <a:gd name="T95" fmla="*/ 34 h 1256"/>
                  <a:gd name="T96" fmla="*/ 135 w 2558"/>
                  <a:gd name="T97" fmla="*/ 0 h 1256"/>
                  <a:gd name="T98" fmla="*/ 9 w 2558"/>
                  <a:gd name="T99" fmla="*/ 9 h 1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58" h="1256">
                    <a:moveTo>
                      <a:pt x="0" y="9"/>
                    </a:moveTo>
                    <a:lnTo>
                      <a:pt x="72" y="29"/>
                    </a:lnTo>
                    <a:lnTo>
                      <a:pt x="147" y="54"/>
                    </a:lnTo>
                    <a:lnTo>
                      <a:pt x="213" y="87"/>
                    </a:lnTo>
                    <a:lnTo>
                      <a:pt x="280" y="121"/>
                    </a:lnTo>
                    <a:lnTo>
                      <a:pt x="343" y="159"/>
                    </a:lnTo>
                    <a:lnTo>
                      <a:pt x="401" y="204"/>
                    </a:lnTo>
                    <a:lnTo>
                      <a:pt x="452" y="255"/>
                    </a:lnTo>
                    <a:lnTo>
                      <a:pt x="501" y="313"/>
                    </a:lnTo>
                    <a:lnTo>
                      <a:pt x="540" y="376"/>
                    </a:lnTo>
                    <a:lnTo>
                      <a:pt x="573" y="442"/>
                    </a:lnTo>
                    <a:lnTo>
                      <a:pt x="585" y="496"/>
                    </a:lnTo>
                    <a:lnTo>
                      <a:pt x="593" y="554"/>
                    </a:lnTo>
                    <a:lnTo>
                      <a:pt x="598" y="609"/>
                    </a:lnTo>
                    <a:lnTo>
                      <a:pt x="603" y="663"/>
                    </a:lnTo>
                    <a:lnTo>
                      <a:pt x="611" y="718"/>
                    </a:lnTo>
                    <a:lnTo>
                      <a:pt x="627" y="771"/>
                    </a:lnTo>
                    <a:lnTo>
                      <a:pt x="656" y="818"/>
                    </a:lnTo>
                    <a:lnTo>
                      <a:pt x="703" y="859"/>
                    </a:lnTo>
                    <a:lnTo>
                      <a:pt x="769" y="896"/>
                    </a:lnTo>
                    <a:lnTo>
                      <a:pt x="857" y="926"/>
                    </a:lnTo>
                    <a:lnTo>
                      <a:pt x="887" y="939"/>
                    </a:lnTo>
                    <a:lnTo>
                      <a:pt x="908" y="959"/>
                    </a:lnTo>
                    <a:lnTo>
                      <a:pt x="920" y="988"/>
                    </a:lnTo>
                    <a:lnTo>
                      <a:pt x="932" y="1022"/>
                    </a:lnTo>
                    <a:lnTo>
                      <a:pt x="941" y="1064"/>
                    </a:lnTo>
                    <a:lnTo>
                      <a:pt x="945" y="1101"/>
                    </a:lnTo>
                    <a:lnTo>
                      <a:pt x="949" y="1143"/>
                    </a:lnTo>
                    <a:lnTo>
                      <a:pt x="953" y="1185"/>
                    </a:lnTo>
                    <a:lnTo>
                      <a:pt x="957" y="1222"/>
                    </a:lnTo>
                    <a:lnTo>
                      <a:pt x="961" y="1256"/>
                    </a:lnTo>
                    <a:lnTo>
                      <a:pt x="965" y="1248"/>
                    </a:lnTo>
                    <a:lnTo>
                      <a:pt x="979" y="1230"/>
                    </a:lnTo>
                    <a:lnTo>
                      <a:pt x="995" y="1205"/>
                    </a:lnTo>
                    <a:lnTo>
                      <a:pt x="1012" y="1172"/>
                    </a:lnTo>
                    <a:lnTo>
                      <a:pt x="1024" y="1130"/>
                    </a:lnTo>
                    <a:lnTo>
                      <a:pt x="1033" y="1084"/>
                    </a:lnTo>
                    <a:lnTo>
                      <a:pt x="1028" y="1031"/>
                    </a:lnTo>
                    <a:lnTo>
                      <a:pt x="1016" y="976"/>
                    </a:lnTo>
                    <a:lnTo>
                      <a:pt x="983" y="922"/>
                    </a:lnTo>
                    <a:lnTo>
                      <a:pt x="932" y="867"/>
                    </a:lnTo>
                    <a:lnTo>
                      <a:pt x="908" y="839"/>
                    </a:lnTo>
                    <a:lnTo>
                      <a:pt x="895" y="814"/>
                    </a:lnTo>
                    <a:lnTo>
                      <a:pt x="899" y="797"/>
                    </a:lnTo>
                    <a:lnTo>
                      <a:pt x="916" y="784"/>
                    </a:lnTo>
                    <a:lnTo>
                      <a:pt x="936" y="775"/>
                    </a:lnTo>
                    <a:lnTo>
                      <a:pt x="965" y="775"/>
                    </a:lnTo>
                    <a:lnTo>
                      <a:pt x="995" y="775"/>
                    </a:lnTo>
                    <a:lnTo>
                      <a:pt x="1020" y="784"/>
                    </a:lnTo>
                    <a:lnTo>
                      <a:pt x="1045" y="797"/>
                    </a:lnTo>
                    <a:lnTo>
                      <a:pt x="1057" y="814"/>
                    </a:lnTo>
                    <a:lnTo>
                      <a:pt x="1066" y="822"/>
                    </a:lnTo>
                    <a:lnTo>
                      <a:pt x="1096" y="839"/>
                    </a:lnTo>
                    <a:lnTo>
                      <a:pt x="1137" y="867"/>
                    </a:lnTo>
                    <a:lnTo>
                      <a:pt x="1192" y="906"/>
                    </a:lnTo>
                    <a:lnTo>
                      <a:pt x="1254" y="947"/>
                    </a:lnTo>
                    <a:lnTo>
                      <a:pt x="1325" y="984"/>
                    </a:lnTo>
                    <a:lnTo>
                      <a:pt x="1396" y="1022"/>
                    </a:lnTo>
                    <a:lnTo>
                      <a:pt x="1468" y="1056"/>
                    </a:lnTo>
                    <a:lnTo>
                      <a:pt x="1534" y="1080"/>
                    </a:lnTo>
                    <a:lnTo>
                      <a:pt x="1597" y="1093"/>
                    </a:lnTo>
                    <a:lnTo>
                      <a:pt x="1656" y="1097"/>
                    </a:lnTo>
                    <a:lnTo>
                      <a:pt x="1722" y="1097"/>
                    </a:lnTo>
                    <a:lnTo>
                      <a:pt x="1789" y="1093"/>
                    </a:lnTo>
                    <a:lnTo>
                      <a:pt x="1860" y="1093"/>
                    </a:lnTo>
                    <a:lnTo>
                      <a:pt x="1927" y="1089"/>
                    </a:lnTo>
                    <a:lnTo>
                      <a:pt x="1994" y="1084"/>
                    </a:lnTo>
                    <a:lnTo>
                      <a:pt x="2057" y="1084"/>
                    </a:lnTo>
                    <a:lnTo>
                      <a:pt x="2111" y="1084"/>
                    </a:lnTo>
                    <a:lnTo>
                      <a:pt x="2157" y="1084"/>
                    </a:lnTo>
                    <a:lnTo>
                      <a:pt x="2194" y="1084"/>
                    </a:lnTo>
                    <a:lnTo>
                      <a:pt x="2216" y="1093"/>
                    </a:lnTo>
                    <a:lnTo>
                      <a:pt x="2232" y="1101"/>
                    </a:lnTo>
                    <a:lnTo>
                      <a:pt x="2245" y="1118"/>
                    </a:lnTo>
                    <a:lnTo>
                      <a:pt x="2253" y="1130"/>
                    </a:lnTo>
                    <a:lnTo>
                      <a:pt x="2257" y="1152"/>
                    </a:lnTo>
                    <a:lnTo>
                      <a:pt x="2257" y="1168"/>
                    </a:lnTo>
                    <a:lnTo>
                      <a:pt x="2257" y="1185"/>
                    </a:lnTo>
                    <a:lnTo>
                      <a:pt x="2257" y="1205"/>
                    </a:lnTo>
                    <a:lnTo>
                      <a:pt x="2253" y="1218"/>
                    </a:lnTo>
                    <a:lnTo>
                      <a:pt x="2249" y="1230"/>
                    </a:lnTo>
                    <a:lnTo>
                      <a:pt x="2253" y="1226"/>
                    </a:lnTo>
                    <a:lnTo>
                      <a:pt x="2257" y="1209"/>
                    </a:lnTo>
                    <a:lnTo>
                      <a:pt x="2265" y="1185"/>
                    </a:lnTo>
                    <a:lnTo>
                      <a:pt x="2278" y="1152"/>
                    </a:lnTo>
                    <a:lnTo>
                      <a:pt x="2303" y="1113"/>
                    </a:lnTo>
                    <a:lnTo>
                      <a:pt x="2332" y="1072"/>
                    </a:lnTo>
                    <a:lnTo>
                      <a:pt x="2370" y="1027"/>
                    </a:lnTo>
                    <a:lnTo>
                      <a:pt x="2420" y="984"/>
                    </a:lnTo>
                    <a:lnTo>
                      <a:pt x="2483" y="947"/>
                    </a:lnTo>
                    <a:lnTo>
                      <a:pt x="2558" y="910"/>
                    </a:lnTo>
                    <a:lnTo>
                      <a:pt x="2554" y="910"/>
                    </a:lnTo>
                    <a:lnTo>
                      <a:pt x="2537" y="918"/>
                    </a:lnTo>
                    <a:lnTo>
                      <a:pt x="2516" y="926"/>
                    </a:lnTo>
                    <a:lnTo>
                      <a:pt x="2487" y="935"/>
                    </a:lnTo>
                    <a:lnTo>
                      <a:pt x="2449" y="943"/>
                    </a:lnTo>
                    <a:lnTo>
                      <a:pt x="2408" y="955"/>
                    </a:lnTo>
                    <a:lnTo>
                      <a:pt x="2357" y="964"/>
                    </a:lnTo>
                    <a:lnTo>
                      <a:pt x="2308" y="972"/>
                    </a:lnTo>
                    <a:lnTo>
                      <a:pt x="2253" y="976"/>
                    </a:lnTo>
                    <a:lnTo>
                      <a:pt x="2199" y="976"/>
                    </a:lnTo>
                    <a:lnTo>
                      <a:pt x="2140" y="980"/>
                    </a:lnTo>
                    <a:lnTo>
                      <a:pt x="2085" y="980"/>
                    </a:lnTo>
                    <a:lnTo>
                      <a:pt x="2032" y="984"/>
                    </a:lnTo>
                    <a:lnTo>
                      <a:pt x="1973" y="988"/>
                    </a:lnTo>
                    <a:lnTo>
                      <a:pt x="1919" y="992"/>
                    </a:lnTo>
                    <a:lnTo>
                      <a:pt x="1856" y="997"/>
                    </a:lnTo>
                    <a:lnTo>
                      <a:pt x="1793" y="992"/>
                    </a:lnTo>
                    <a:lnTo>
                      <a:pt x="1726" y="988"/>
                    </a:lnTo>
                    <a:lnTo>
                      <a:pt x="1656" y="980"/>
                    </a:lnTo>
                    <a:lnTo>
                      <a:pt x="1580" y="968"/>
                    </a:lnTo>
                    <a:lnTo>
                      <a:pt x="1509" y="947"/>
                    </a:lnTo>
                    <a:lnTo>
                      <a:pt x="1442" y="922"/>
                    </a:lnTo>
                    <a:lnTo>
                      <a:pt x="1388" y="888"/>
                    </a:lnTo>
                    <a:lnTo>
                      <a:pt x="1337" y="855"/>
                    </a:lnTo>
                    <a:lnTo>
                      <a:pt x="1292" y="822"/>
                    </a:lnTo>
                    <a:lnTo>
                      <a:pt x="1250" y="784"/>
                    </a:lnTo>
                    <a:lnTo>
                      <a:pt x="1208" y="751"/>
                    </a:lnTo>
                    <a:lnTo>
                      <a:pt x="1167" y="722"/>
                    </a:lnTo>
                    <a:lnTo>
                      <a:pt x="1125" y="697"/>
                    </a:lnTo>
                    <a:lnTo>
                      <a:pt x="1079" y="676"/>
                    </a:lnTo>
                    <a:lnTo>
                      <a:pt x="1037" y="659"/>
                    </a:lnTo>
                    <a:lnTo>
                      <a:pt x="995" y="650"/>
                    </a:lnTo>
                    <a:lnTo>
                      <a:pt x="957" y="646"/>
                    </a:lnTo>
                    <a:lnTo>
                      <a:pt x="924" y="642"/>
                    </a:lnTo>
                    <a:lnTo>
                      <a:pt x="895" y="634"/>
                    </a:lnTo>
                    <a:lnTo>
                      <a:pt x="869" y="630"/>
                    </a:lnTo>
                    <a:lnTo>
                      <a:pt x="840" y="617"/>
                    </a:lnTo>
                    <a:lnTo>
                      <a:pt x="816" y="605"/>
                    </a:lnTo>
                    <a:lnTo>
                      <a:pt x="791" y="580"/>
                    </a:lnTo>
                    <a:lnTo>
                      <a:pt x="765" y="550"/>
                    </a:lnTo>
                    <a:lnTo>
                      <a:pt x="744" y="513"/>
                    </a:lnTo>
                    <a:lnTo>
                      <a:pt x="724" y="476"/>
                    </a:lnTo>
                    <a:lnTo>
                      <a:pt x="707" y="433"/>
                    </a:lnTo>
                    <a:lnTo>
                      <a:pt x="694" y="392"/>
                    </a:lnTo>
                    <a:lnTo>
                      <a:pt x="677" y="355"/>
                    </a:lnTo>
                    <a:lnTo>
                      <a:pt x="665" y="313"/>
                    </a:lnTo>
                    <a:lnTo>
                      <a:pt x="648" y="275"/>
                    </a:lnTo>
                    <a:lnTo>
                      <a:pt x="627" y="238"/>
                    </a:lnTo>
                    <a:lnTo>
                      <a:pt x="607" y="204"/>
                    </a:lnTo>
                    <a:lnTo>
                      <a:pt x="577" y="175"/>
                    </a:lnTo>
                    <a:lnTo>
                      <a:pt x="506" y="113"/>
                    </a:lnTo>
                    <a:lnTo>
                      <a:pt x="427" y="67"/>
                    </a:lnTo>
                    <a:lnTo>
                      <a:pt x="352" y="34"/>
                    </a:lnTo>
                    <a:lnTo>
                      <a:pt x="272" y="13"/>
                    </a:lnTo>
                    <a:lnTo>
                      <a:pt x="201" y="5"/>
                    </a:lnTo>
                    <a:lnTo>
                      <a:pt x="135" y="0"/>
                    </a:lnTo>
                    <a:lnTo>
                      <a:pt x="80" y="0"/>
                    </a:lnTo>
                    <a:lnTo>
                      <a:pt x="38" y="5"/>
                    </a:lnTo>
                    <a:lnTo>
                      <a:pt x="9" y="9"/>
                    </a:lnTo>
                    <a:lnTo>
                      <a:pt x="0" y="9"/>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32" name="Freeform 108"/>
              <p:cNvSpPr>
                <a:spLocks/>
              </p:cNvSpPr>
              <p:nvPr/>
            </p:nvSpPr>
            <p:spPr bwMode="auto">
              <a:xfrm>
                <a:off x="1789" y="1988"/>
                <a:ext cx="80" cy="40"/>
              </a:xfrm>
              <a:custGeom>
                <a:avLst/>
                <a:gdLst>
                  <a:gd name="T0" fmla="*/ 147 w 2558"/>
                  <a:gd name="T1" fmla="*/ 54 h 1256"/>
                  <a:gd name="T2" fmla="*/ 343 w 2558"/>
                  <a:gd name="T3" fmla="*/ 159 h 1256"/>
                  <a:gd name="T4" fmla="*/ 501 w 2558"/>
                  <a:gd name="T5" fmla="*/ 313 h 1256"/>
                  <a:gd name="T6" fmla="*/ 585 w 2558"/>
                  <a:gd name="T7" fmla="*/ 496 h 1256"/>
                  <a:gd name="T8" fmla="*/ 603 w 2558"/>
                  <a:gd name="T9" fmla="*/ 663 h 1256"/>
                  <a:gd name="T10" fmla="*/ 656 w 2558"/>
                  <a:gd name="T11" fmla="*/ 818 h 1256"/>
                  <a:gd name="T12" fmla="*/ 857 w 2558"/>
                  <a:gd name="T13" fmla="*/ 926 h 1256"/>
                  <a:gd name="T14" fmla="*/ 920 w 2558"/>
                  <a:gd name="T15" fmla="*/ 988 h 1256"/>
                  <a:gd name="T16" fmla="*/ 945 w 2558"/>
                  <a:gd name="T17" fmla="*/ 1101 h 1256"/>
                  <a:gd name="T18" fmla="*/ 957 w 2558"/>
                  <a:gd name="T19" fmla="*/ 1222 h 1256"/>
                  <a:gd name="T20" fmla="*/ 979 w 2558"/>
                  <a:gd name="T21" fmla="*/ 1230 h 1256"/>
                  <a:gd name="T22" fmla="*/ 1024 w 2558"/>
                  <a:gd name="T23" fmla="*/ 1130 h 1256"/>
                  <a:gd name="T24" fmla="*/ 1016 w 2558"/>
                  <a:gd name="T25" fmla="*/ 976 h 1256"/>
                  <a:gd name="T26" fmla="*/ 908 w 2558"/>
                  <a:gd name="T27" fmla="*/ 839 h 1256"/>
                  <a:gd name="T28" fmla="*/ 916 w 2558"/>
                  <a:gd name="T29" fmla="*/ 784 h 1256"/>
                  <a:gd name="T30" fmla="*/ 995 w 2558"/>
                  <a:gd name="T31" fmla="*/ 775 h 1256"/>
                  <a:gd name="T32" fmla="*/ 1057 w 2558"/>
                  <a:gd name="T33" fmla="*/ 814 h 1256"/>
                  <a:gd name="T34" fmla="*/ 1137 w 2558"/>
                  <a:gd name="T35" fmla="*/ 867 h 1256"/>
                  <a:gd name="T36" fmla="*/ 1325 w 2558"/>
                  <a:gd name="T37" fmla="*/ 984 h 1256"/>
                  <a:gd name="T38" fmla="*/ 1534 w 2558"/>
                  <a:gd name="T39" fmla="*/ 1080 h 1256"/>
                  <a:gd name="T40" fmla="*/ 1722 w 2558"/>
                  <a:gd name="T41" fmla="*/ 1097 h 1256"/>
                  <a:gd name="T42" fmla="*/ 1927 w 2558"/>
                  <a:gd name="T43" fmla="*/ 1089 h 1256"/>
                  <a:gd name="T44" fmla="*/ 2111 w 2558"/>
                  <a:gd name="T45" fmla="*/ 1084 h 1256"/>
                  <a:gd name="T46" fmla="*/ 2216 w 2558"/>
                  <a:gd name="T47" fmla="*/ 1093 h 1256"/>
                  <a:gd name="T48" fmla="*/ 2253 w 2558"/>
                  <a:gd name="T49" fmla="*/ 1130 h 1256"/>
                  <a:gd name="T50" fmla="*/ 2257 w 2558"/>
                  <a:gd name="T51" fmla="*/ 1185 h 1256"/>
                  <a:gd name="T52" fmla="*/ 2249 w 2558"/>
                  <a:gd name="T53" fmla="*/ 1230 h 1256"/>
                  <a:gd name="T54" fmla="*/ 2265 w 2558"/>
                  <a:gd name="T55" fmla="*/ 1185 h 1256"/>
                  <a:gd name="T56" fmla="*/ 2332 w 2558"/>
                  <a:gd name="T57" fmla="*/ 1072 h 1256"/>
                  <a:gd name="T58" fmla="*/ 2483 w 2558"/>
                  <a:gd name="T59" fmla="*/ 947 h 1256"/>
                  <a:gd name="T60" fmla="*/ 2537 w 2558"/>
                  <a:gd name="T61" fmla="*/ 918 h 1256"/>
                  <a:gd name="T62" fmla="*/ 2449 w 2558"/>
                  <a:gd name="T63" fmla="*/ 943 h 1256"/>
                  <a:gd name="T64" fmla="*/ 2308 w 2558"/>
                  <a:gd name="T65" fmla="*/ 972 h 1256"/>
                  <a:gd name="T66" fmla="*/ 2140 w 2558"/>
                  <a:gd name="T67" fmla="*/ 980 h 1256"/>
                  <a:gd name="T68" fmla="*/ 1973 w 2558"/>
                  <a:gd name="T69" fmla="*/ 988 h 1256"/>
                  <a:gd name="T70" fmla="*/ 1793 w 2558"/>
                  <a:gd name="T71" fmla="*/ 992 h 1256"/>
                  <a:gd name="T72" fmla="*/ 1580 w 2558"/>
                  <a:gd name="T73" fmla="*/ 968 h 1256"/>
                  <a:gd name="T74" fmla="*/ 1388 w 2558"/>
                  <a:gd name="T75" fmla="*/ 888 h 1256"/>
                  <a:gd name="T76" fmla="*/ 1250 w 2558"/>
                  <a:gd name="T77" fmla="*/ 784 h 1256"/>
                  <a:gd name="T78" fmla="*/ 1125 w 2558"/>
                  <a:gd name="T79" fmla="*/ 697 h 1256"/>
                  <a:gd name="T80" fmla="*/ 995 w 2558"/>
                  <a:gd name="T81" fmla="*/ 650 h 1256"/>
                  <a:gd name="T82" fmla="*/ 895 w 2558"/>
                  <a:gd name="T83" fmla="*/ 634 h 1256"/>
                  <a:gd name="T84" fmla="*/ 816 w 2558"/>
                  <a:gd name="T85" fmla="*/ 605 h 1256"/>
                  <a:gd name="T86" fmla="*/ 744 w 2558"/>
                  <a:gd name="T87" fmla="*/ 513 h 1256"/>
                  <a:gd name="T88" fmla="*/ 694 w 2558"/>
                  <a:gd name="T89" fmla="*/ 392 h 1256"/>
                  <a:gd name="T90" fmla="*/ 648 w 2558"/>
                  <a:gd name="T91" fmla="*/ 275 h 1256"/>
                  <a:gd name="T92" fmla="*/ 577 w 2558"/>
                  <a:gd name="T93" fmla="*/ 175 h 1256"/>
                  <a:gd name="T94" fmla="*/ 352 w 2558"/>
                  <a:gd name="T95" fmla="*/ 34 h 1256"/>
                  <a:gd name="T96" fmla="*/ 135 w 2558"/>
                  <a:gd name="T97" fmla="*/ 0 h 1256"/>
                  <a:gd name="T98" fmla="*/ 9 w 2558"/>
                  <a:gd name="T99" fmla="*/ 9 h 1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58" h="1256">
                    <a:moveTo>
                      <a:pt x="0" y="9"/>
                    </a:moveTo>
                    <a:lnTo>
                      <a:pt x="72" y="29"/>
                    </a:lnTo>
                    <a:lnTo>
                      <a:pt x="147" y="54"/>
                    </a:lnTo>
                    <a:lnTo>
                      <a:pt x="213" y="87"/>
                    </a:lnTo>
                    <a:lnTo>
                      <a:pt x="280" y="121"/>
                    </a:lnTo>
                    <a:lnTo>
                      <a:pt x="343" y="159"/>
                    </a:lnTo>
                    <a:lnTo>
                      <a:pt x="401" y="204"/>
                    </a:lnTo>
                    <a:lnTo>
                      <a:pt x="452" y="255"/>
                    </a:lnTo>
                    <a:lnTo>
                      <a:pt x="501" y="313"/>
                    </a:lnTo>
                    <a:lnTo>
                      <a:pt x="540" y="376"/>
                    </a:lnTo>
                    <a:lnTo>
                      <a:pt x="573" y="442"/>
                    </a:lnTo>
                    <a:lnTo>
                      <a:pt x="585" y="496"/>
                    </a:lnTo>
                    <a:lnTo>
                      <a:pt x="593" y="554"/>
                    </a:lnTo>
                    <a:lnTo>
                      <a:pt x="598" y="609"/>
                    </a:lnTo>
                    <a:lnTo>
                      <a:pt x="603" y="663"/>
                    </a:lnTo>
                    <a:lnTo>
                      <a:pt x="611" y="718"/>
                    </a:lnTo>
                    <a:lnTo>
                      <a:pt x="627" y="771"/>
                    </a:lnTo>
                    <a:lnTo>
                      <a:pt x="656" y="818"/>
                    </a:lnTo>
                    <a:lnTo>
                      <a:pt x="703" y="859"/>
                    </a:lnTo>
                    <a:lnTo>
                      <a:pt x="769" y="896"/>
                    </a:lnTo>
                    <a:lnTo>
                      <a:pt x="857" y="926"/>
                    </a:lnTo>
                    <a:lnTo>
                      <a:pt x="887" y="939"/>
                    </a:lnTo>
                    <a:lnTo>
                      <a:pt x="908" y="959"/>
                    </a:lnTo>
                    <a:lnTo>
                      <a:pt x="920" y="988"/>
                    </a:lnTo>
                    <a:lnTo>
                      <a:pt x="932" y="1022"/>
                    </a:lnTo>
                    <a:lnTo>
                      <a:pt x="941" y="1064"/>
                    </a:lnTo>
                    <a:lnTo>
                      <a:pt x="945" y="1101"/>
                    </a:lnTo>
                    <a:lnTo>
                      <a:pt x="949" y="1143"/>
                    </a:lnTo>
                    <a:lnTo>
                      <a:pt x="953" y="1185"/>
                    </a:lnTo>
                    <a:lnTo>
                      <a:pt x="957" y="1222"/>
                    </a:lnTo>
                    <a:lnTo>
                      <a:pt x="961" y="1256"/>
                    </a:lnTo>
                    <a:lnTo>
                      <a:pt x="965" y="1248"/>
                    </a:lnTo>
                    <a:lnTo>
                      <a:pt x="979" y="1230"/>
                    </a:lnTo>
                    <a:lnTo>
                      <a:pt x="995" y="1205"/>
                    </a:lnTo>
                    <a:lnTo>
                      <a:pt x="1012" y="1172"/>
                    </a:lnTo>
                    <a:lnTo>
                      <a:pt x="1024" y="1130"/>
                    </a:lnTo>
                    <a:lnTo>
                      <a:pt x="1033" y="1084"/>
                    </a:lnTo>
                    <a:lnTo>
                      <a:pt x="1028" y="1031"/>
                    </a:lnTo>
                    <a:lnTo>
                      <a:pt x="1016" y="976"/>
                    </a:lnTo>
                    <a:lnTo>
                      <a:pt x="983" y="922"/>
                    </a:lnTo>
                    <a:lnTo>
                      <a:pt x="932" y="867"/>
                    </a:lnTo>
                    <a:lnTo>
                      <a:pt x="908" y="839"/>
                    </a:lnTo>
                    <a:lnTo>
                      <a:pt x="895" y="814"/>
                    </a:lnTo>
                    <a:lnTo>
                      <a:pt x="899" y="797"/>
                    </a:lnTo>
                    <a:lnTo>
                      <a:pt x="916" y="784"/>
                    </a:lnTo>
                    <a:lnTo>
                      <a:pt x="936" y="775"/>
                    </a:lnTo>
                    <a:lnTo>
                      <a:pt x="965" y="775"/>
                    </a:lnTo>
                    <a:lnTo>
                      <a:pt x="995" y="775"/>
                    </a:lnTo>
                    <a:lnTo>
                      <a:pt x="1020" y="784"/>
                    </a:lnTo>
                    <a:lnTo>
                      <a:pt x="1045" y="797"/>
                    </a:lnTo>
                    <a:lnTo>
                      <a:pt x="1057" y="814"/>
                    </a:lnTo>
                    <a:lnTo>
                      <a:pt x="1066" y="822"/>
                    </a:lnTo>
                    <a:lnTo>
                      <a:pt x="1096" y="839"/>
                    </a:lnTo>
                    <a:lnTo>
                      <a:pt x="1137" y="867"/>
                    </a:lnTo>
                    <a:lnTo>
                      <a:pt x="1192" y="906"/>
                    </a:lnTo>
                    <a:lnTo>
                      <a:pt x="1254" y="947"/>
                    </a:lnTo>
                    <a:lnTo>
                      <a:pt x="1325" y="984"/>
                    </a:lnTo>
                    <a:lnTo>
                      <a:pt x="1396" y="1022"/>
                    </a:lnTo>
                    <a:lnTo>
                      <a:pt x="1468" y="1056"/>
                    </a:lnTo>
                    <a:lnTo>
                      <a:pt x="1534" y="1080"/>
                    </a:lnTo>
                    <a:lnTo>
                      <a:pt x="1597" y="1093"/>
                    </a:lnTo>
                    <a:lnTo>
                      <a:pt x="1656" y="1097"/>
                    </a:lnTo>
                    <a:lnTo>
                      <a:pt x="1722" y="1097"/>
                    </a:lnTo>
                    <a:lnTo>
                      <a:pt x="1789" y="1093"/>
                    </a:lnTo>
                    <a:lnTo>
                      <a:pt x="1860" y="1093"/>
                    </a:lnTo>
                    <a:lnTo>
                      <a:pt x="1927" y="1089"/>
                    </a:lnTo>
                    <a:lnTo>
                      <a:pt x="1994" y="1084"/>
                    </a:lnTo>
                    <a:lnTo>
                      <a:pt x="2057" y="1084"/>
                    </a:lnTo>
                    <a:lnTo>
                      <a:pt x="2111" y="1084"/>
                    </a:lnTo>
                    <a:lnTo>
                      <a:pt x="2157" y="1084"/>
                    </a:lnTo>
                    <a:lnTo>
                      <a:pt x="2194" y="1084"/>
                    </a:lnTo>
                    <a:lnTo>
                      <a:pt x="2216" y="1093"/>
                    </a:lnTo>
                    <a:lnTo>
                      <a:pt x="2232" y="1101"/>
                    </a:lnTo>
                    <a:lnTo>
                      <a:pt x="2245" y="1118"/>
                    </a:lnTo>
                    <a:lnTo>
                      <a:pt x="2253" y="1130"/>
                    </a:lnTo>
                    <a:lnTo>
                      <a:pt x="2257" y="1152"/>
                    </a:lnTo>
                    <a:lnTo>
                      <a:pt x="2257" y="1168"/>
                    </a:lnTo>
                    <a:lnTo>
                      <a:pt x="2257" y="1185"/>
                    </a:lnTo>
                    <a:lnTo>
                      <a:pt x="2257" y="1205"/>
                    </a:lnTo>
                    <a:lnTo>
                      <a:pt x="2253" y="1218"/>
                    </a:lnTo>
                    <a:lnTo>
                      <a:pt x="2249" y="1230"/>
                    </a:lnTo>
                    <a:lnTo>
                      <a:pt x="2253" y="1226"/>
                    </a:lnTo>
                    <a:lnTo>
                      <a:pt x="2257" y="1209"/>
                    </a:lnTo>
                    <a:lnTo>
                      <a:pt x="2265" y="1185"/>
                    </a:lnTo>
                    <a:lnTo>
                      <a:pt x="2278" y="1152"/>
                    </a:lnTo>
                    <a:lnTo>
                      <a:pt x="2303" y="1113"/>
                    </a:lnTo>
                    <a:lnTo>
                      <a:pt x="2332" y="1072"/>
                    </a:lnTo>
                    <a:lnTo>
                      <a:pt x="2370" y="1027"/>
                    </a:lnTo>
                    <a:lnTo>
                      <a:pt x="2420" y="984"/>
                    </a:lnTo>
                    <a:lnTo>
                      <a:pt x="2483" y="947"/>
                    </a:lnTo>
                    <a:lnTo>
                      <a:pt x="2558" y="910"/>
                    </a:lnTo>
                    <a:lnTo>
                      <a:pt x="2554" y="910"/>
                    </a:lnTo>
                    <a:lnTo>
                      <a:pt x="2537" y="918"/>
                    </a:lnTo>
                    <a:lnTo>
                      <a:pt x="2516" y="926"/>
                    </a:lnTo>
                    <a:lnTo>
                      <a:pt x="2487" y="935"/>
                    </a:lnTo>
                    <a:lnTo>
                      <a:pt x="2449" y="943"/>
                    </a:lnTo>
                    <a:lnTo>
                      <a:pt x="2408" y="955"/>
                    </a:lnTo>
                    <a:lnTo>
                      <a:pt x="2357" y="964"/>
                    </a:lnTo>
                    <a:lnTo>
                      <a:pt x="2308" y="972"/>
                    </a:lnTo>
                    <a:lnTo>
                      <a:pt x="2253" y="976"/>
                    </a:lnTo>
                    <a:lnTo>
                      <a:pt x="2199" y="976"/>
                    </a:lnTo>
                    <a:lnTo>
                      <a:pt x="2140" y="980"/>
                    </a:lnTo>
                    <a:lnTo>
                      <a:pt x="2085" y="980"/>
                    </a:lnTo>
                    <a:lnTo>
                      <a:pt x="2032" y="984"/>
                    </a:lnTo>
                    <a:lnTo>
                      <a:pt x="1973" y="988"/>
                    </a:lnTo>
                    <a:lnTo>
                      <a:pt x="1919" y="992"/>
                    </a:lnTo>
                    <a:lnTo>
                      <a:pt x="1856" y="997"/>
                    </a:lnTo>
                    <a:lnTo>
                      <a:pt x="1793" y="992"/>
                    </a:lnTo>
                    <a:lnTo>
                      <a:pt x="1726" y="988"/>
                    </a:lnTo>
                    <a:lnTo>
                      <a:pt x="1656" y="980"/>
                    </a:lnTo>
                    <a:lnTo>
                      <a:pt x="1580" y="968"/>
                    </a:lnTo>
                    <a:lnTo>
                      <a:pt x="1509" y="947"/>
                    </a:lnTo>
                    <a:lnTo>
                      <a:pt x="1442" y="922"/>
                    </a:lnTo>
                    <a:lnTo>
                      <a:pt x="1388" y="888"/>
                    </a:lnTo>
                    <a:lnTo>
                      <a:pt x="1337" y="855"/>
                    </a:lnTo>
                    <a:lnTo>
                      <a:pt x="1292" y="822"/>
                    </a:lnTo>
                    <a:lnTo>
                      <a:pt x="1250" y="784"/>
                    </a:lnTo>
                    <a:lnTo>
                      <a:pt x="1208" y="751"/>
                    </a:lnTo>
                    <a:lnTo>
                      <a:pt x="1167" y="722"/>
                    </a:lnTo>
                    <a:lnTo>
                      <a:pt x="1125" y="697"/>
                    </a:lnTo>
                    <a:lnTo>
                      <a:pt x="1079" y="676"/>
                    </a:lnTo>
                    <a:lnTo>
                      <a:pt x="1037" y="659"/>
                    </a:lnTo>
                    <a:lnTo>
                      <a:pt x="995" y="650"/>
                    </a:lnTo>
                    <a:lnTo>
                      <a:pt x="957" y="646"/>
                    </a:lnTo>
                    <a:lnTo>
                      <a:pt x="924" y="642"/>
                    </a:lnTo>
                    <a:lnTo>
                      <a:pt x="895" y="634"/>
                    </a:lnTo>
                    <a:lnTo>
                      <a:pt x="869" y="630"/>
                    </a:lnTo>
                    <a:lnTo>
                      <a:pt x="840" y="617"/>
                    </a:lnTo>
                    <a:lnTo>
                      <a:pt x="816" y="605"/>
                    </a:lnTo>
                    <a:lnTo>
                      <a:pt x="791" y="580"/>
                    </a:lnTo>
                    <a:lnTo>
                      <a:pt x="765" y="550"/>
                    </a:lnTo>
                    <a:lnTo>
                      <a:pt x="744" y="513"/>
                    </a:lnTo>
                    <a:lnTo>
                      <a:pt x="724" y="476"/>
                    </a:lnTo>
                    <a:lnTo>
                      <a:pt x="707" y="433"/>
                    </a:lnTo>
                    <a:lnTo>
                      <a:pt x="694" y="392"/>
                    </a:lnTo>
                    <a:lnTo>
                      <a:pt x="677" y="355"/>
                    </a:lnTo>
                    <a:lnTo>
                      <a:pt x="665" y="313"/>
                    </a:lnTo>
                    <a:lnTo>
                      <a:pt x="648" y="275"/>
                    </a:lnTo>
                    <a:lnTo>
                      <a:pt x="627" y="238"/>
                    </a:lnTo>
                    <a:lnTo>
                      <a:pt x="607" y="204"/>
                    </a:lnTo>
                    <a:lnTo>
                      <a:pt x="577" y="175"/>
                    </a:lnTo>
                    <a:lnTo>
                      <a:pt x="506" y="113"/>
                    </a:lnTo>
                    <a:lnTo>
                      <a:pt x="427" y="67"/>
                    </a:lnTo>
                    <a:lnTo>
                      <a:pt x="352" y="34"/>
                    </a:lnTo>
                    <a:lnTo>
                      <a:pt x="272" y="13"/>
                    </a:lnTo>
                    <a:lnTo>
                      <a:pt x="201" y="5"/>
                    </a:lnTo>
                    <a:lnTo>
                      <a:pt x="135" y="0"/>
                    </a:lnTo>
                    <a:lnTo>
                      <a:pt x="80" y="0"/>
                    </a:lnTo>
                    <a:lnTo>
                      <a:pt x="38" y="5"/>
                    </a:lnTo>
                    <a:lnTo>
                      <a:pt x="9" y="9"/>
                    </a:lnTo>
                    <a:lnTo>
                      <a:pt x="0" y="9"/>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33" name="Freeform 109"/>
              <p:cNvSpPr>
                <a:spLocks/>
              </p:cNvSpPr>
              <p:nvPr/>
            </p:nvSpPr>
            <p:spPr bwMode="auto">
              <a:xfrm>
                <a:off x="1816" y="1894"/>
                <a:ext cx="109" cy="130"/>
              </a:xfrm>
              <a:custGeom>
                <a:avLst/>
                <a:gdLst>
                  <a:gd name="T0" fmla="*/ 1968 w 3507"/>
                  <a:gd name="T1" fmla="*/ 3913 h 4155"/>
                  <a:gd name="T2" fmla="*/ 1639 w 3507"/>
                  <a:gd name="T3" fmla="*/ 3554 h 4155"/>
                  <a:gd name="T4" fmla="*/ 410 w 3507"/>
                  <a:gd name="T5" fmla="*/ 3576 h 4155"/>
                  <a:gd name="T6" fmla="*/ 130 w 3507"/>
                  <a:gd name="T7" fmla="*/ 2732 h 4155"/>
                  <a:gd name="T8" fmla="*/ 359 w 3507"/>
                  <a:gd name="T9" fmla="*/ 2407 h 4155"/>
                  <a:gd name="T10" fmla="*/ 552 w 3507"/>
                  <a:gd name="T11" fmla="*/ 2382 h 4155"/>
                  <a:gd name="T12" fmla="*/ 1032 w 3507"/>
                  <a:gd name="T13" fmla="*/ 2032 h 4155"/>
                  <a:gd name="T14" fmla="*/ 1446 w 3507"/>
                  <a:gd name="T15" fmla="*/ 1719 h 4155"/>
                  <a:gd name="T16" fmla="*/ 1383 w 3507"/>
                  <a:gd name="T17" fmla="*/ 1368 h 4155"/>
                  <a:gd name="T18" fmla="*/ 1580 w 3507"/>
                  <a:gd name="T19" fmla="*/ 1536 h 4155"/>
                  <a:gd name="T20" fmla="*/ 1997 w 3507"/>
                  <a:gd name="T21" fmla="*/ 1239 h 4155"/>
                  <a:gd name="T22" fmla="*/ 2044 w 3507"/>
                  <a:gd name="T23" fmla="*/ 1118 h 4155"/>
                  <a:gd name="T24" fmla="*/ 2273 w 3507"/>
                  <a:gd name="T25" fmla="*/ 1168 h 4155"/>
                  <a:gd name="T26" fmla="*/ 2557 w 3507"/>
                  <a:gd name="T27" fmla="*/ 1077 h 4155"/>
                  <a:gd name="T28" fmla="*/ 2195 w 3507"/>
                  <a:gd name="T29" fmla="*/ 1264 h 4155"/>
                  <a:gd name="T30" fmla="*/ 1555 w 3507"/>
                  <a:gd name="T31" fmla="*/ 1790 h 4155"/>
                  <a:gd name="T32" fmla="*/ 1534 w 3507"/>
                  <a:gd name="T33" fmla="*/ 1986 h 4155"/>
                  <a:gd name="T34" fmla="*/ 1856 w 3507"/>
                  <a:gd name="T35" fmla="*/ 2153 h 4155"/>
                  <a:gd name="T36" fmla="*/ 1367 w 3507"/>
                  <a:gd name="T37" fmla="*/ 2057 h 4155"/>
                  <a:gd name="T38" fmla="*/ 1083 w 3507"/>
                  <a:gd name="T39" fmla="*/ 2173 h 4155"/>
                  <a:gd name="T40" fmla="*/ 703 w 3507"/>
                  <a:gd name="T41" fmla="*/ 2423 h 4155"/>
                  <a:gd name="T42" fmla="*/ 664 w 3507"/>
                  <a:gd name="T43" fmla="*/ 2524 h 4155"/>
                  <a:gd name="T44" fmla="*/ 936 w 3507"/>
                  <a:gd name="T45" fmla="*/ 2653 h 4155"/>
                  <a:gd name="T46" fmla="*/ 673 w 3507"/>
                  <a:gd name="T47" fmla="*/ 3041 h 4155"/>
                  <a:gd name="T48" fmla="*/ 585 w 3507"/>
                  <a:gd name="T49" fmla="*/ 2603 h 4155"/>
                  <a:gd name="T50" fmla="*/ 138 w 3507"/>
                  <a:gd name="T51" fmla="*/ 3008 h 4155"/>
                  <a:gd name="T52" fmla="*/ 1433 w 3507"/>
                  <a:gd name="T53" fmla="*/ 3480 h 4155"/>
                  <a:gd name="T54" fmla="*/ 2111 w 3507"/>
                  <a:gd name="T55" fmla="*/ 3546 h 4155"/>
                  <a:gd name="T56" fmla="*/ 2232 w 3507"/>
                  <a:gd name="T57" fmla="*/ 3484 h 4155"/>
                  <a:gd name="T58" fmla="*/ 2416 w 3507"/>
                  <a:gd name="T59" fmla="*/ 2904 h 4155"/>
                  <a:gd name="T60" fmla="*/ 3001 w 3507"/>
                  <a:gd name="T61" fmla="*/ 2382 h 4155"/>
                  <a:gd name="T62" fmla="*/ 2921 w 3507"/>
                  <a:gd name="T63" fmla="*/ 1790 h 4155"/>
                  <a:gd name="T64" fmla="*/ 2679 w 3507"/>
                  <a:gd name="T65" fmla="*/ 1835 h 4155"/>
                  <a:gd name="T66" fmla="*/ 1927 w 3507"/>
                  <a:gd name="T67" fmla="*/ 2745 h 4155"/>
                  <a:gd name="T68" fmla="*/ 1755 w 3507"/>
                  <a:gd name="T69" fmla="*/ 2862 h 4155"/>
                  <a:gd name="T70" fmla="*/ 2060 w 3507"/>
                  <a:gd name="T71" fmla="*/ 3137 h 4155"/>
                  <a:gd name="T72" fmla="*/ 1592 w 3507"/>
                  <a:gd name="T73" fmla="*/ 2945 h 4155"/>
                  <a:gd name="T74" fmla="*/ 1287 w 3507"/>
                  <a:gd name="T75" fmla="*/ 2962 h 4155"/>
                  <a:gd name="T76" fmla="*/ 1881 w 3507"/>
                  <a:gd name="T77" fmla="*/ 2636 h 4155"/>
                  <a:gd name="T78" fmla="*/ 1956 w 3507"/>
                  <a:gd name="T79" fmla="*/ 2366 h 4155"/>
                  <a:gd name="T80" fmla="*/ 2085 w 3507"/>
                  <a:gd name="T81" fmla="*/ 2503 h 4155"/>
                  <a:gd name="T82" fmla="*/ 2340 w 3507"/>
                  <a:gd name="T83" fmla="*/ 2136 h 4155"/>
                  <a:gd name="T84" fmla="*/ 2679 w 3507"/>
                  <a:gd name="T85" fmla="*/ 1565 h 4155"/>
                  <a:gd name="T86" fmla="*/ 2821 w 3507"/>
                  <a:gd name="T87" fmla="*/ 1106 h 4155"/>
                  <a:gd name="T88" fmla="*/ 2604 w 3507"/>
                  <a:gd name="T89" fmla="*/ 659 h 4155"/>
                  <a:gd name="T90" fmla="*/ 2741 w 3507"/>
                  <a:gd name="T91" fmla="*/ 697 h 4155"/>
                  <a:gd name="T92" fmla="*/ 2955 w 3507"/>
                  <a:gd name="T93" fmla="*/ 588 h 4155"/>
                  <a:gd name="T94" fmla="*/ 3076 w 3507"/>
                  <a:gd name="T95" fmla="*/ 346 h 4155"/>
                  <a:gd name="T96" fmla="*/ 2884 w 3507"/>
                  <a:gd name="T97" fmla="*/ 897 h 4155"/>
                  <a:gd name="T98" fmla="*/ 3097 w 3507"/>
                  <a:gd name="T99" fmla="*/ 1073 h 4155"/>
                  <a:gd name="T100" fmla="*/ 3281 w 3507"/>
                  <a:gd name="T101" fmla="*/ 1151 h 4155"/>
                  <a:gd name="T102" fmla="*/ 2867 w 3507"/>
                  <a:gd name="T103" fmla="*/ 1452 h 4155"/>
                  <a:gd name="T104" fmla="*/ 2851 w 3507"/>
                  <a:gd name="T105" fmla="*/ 1673 h 4155"/>
                  <a:gd name="T106" fmla="*/ 3143 w 3507"/>
                  <a:gd name="T107" fmla="*/ 2128 h 4155"/>
                  <a:gd name="T108" fmla="*/ 2821 w 3507"/>
                  <a:gd name="T109" fmla="*/ 2695 h 4155"/>
                  <a:gd name="T110" fmla="*/ 2391 w 3507"/>
                  <a:gd name="T111" fmla="*/ 3121 h 4155"/>
                  <a:gd name="T112" fmla="*/ 2328 w 3507"/>
                  <a:gd name="T113" fmla="*/ 3546 h 4155"/>
                  <a:gd name="T114" fmla="*/ 2620 w 3507"/>
                  <a:gd name="T115" fmla="*/ 3721 h 4155"/>
                  <a:gd name="T116" fmla="*/ 2624 w 3507"/>
                  <a:gd name="T117" fmla="*/ 3800 h 4155"/>
                  <a:gd name="T118" fmla="*/ 2273 w 3507"/>
                  <a:gd name="T119" fmla="*/ 3717 h 4155"/>
                  <a:gd name="T120" fmla="*/ 2060 w 3507"/>
                  <a:gd name="T121" fmla="*/ 3934 h 4155"/>
                  <a:gd name="T122" fmla="*/ 1572 w 3507"/>
                  <a:gd name="T123" fmla="*/ 4147 h 4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07" h="4155">
                    <a:moveTo>
                      <a:pt x="1513" y="4155"/>
                    </a:moveTo>
                    <a:lnTo>
                      <a:pt x="1547" y="4155"/>
                    </a:lnTo>
                    <a:lnTo>
                      <a:pt x="1584" y="4147"/>
                    </a:lnTo>
                    <a:lnTo>
                      <a:pt x="1626" y="4134"/>
                    </a:lnTo>
                    <a:lnTo>
                      <a:pt x="1672" y="4117"/>
                    </a:lnTo>
                    <a:lnTo>
                      <a:pt x="1718" y="4092"/>
                    </a:lnTo>
                    <a:lnTo>
                      <a:pt x="1764" y="4072"/>
                    </a:lnTo>
                    <a:lnTo>
                      <a:pt x="1809" y="4047"/>
                    </a:lnTo>
                    <a:lnTo>
                      <a:pt x="1847" y="4017"/>
                    </a:lnTo>
                    <a:lnTo>
                      <a:pt x="1881" y="3992"/>
                    </a:lnTo>
                    <a:lnTo>
                      <a:pt x="1910" y="3967"/>
                    </a:lnTo>
                    <a:lnTo>
                      <a:pt x="1935" y="3942"/>
                    </a:lnTo>
                    <a:lnTo>
                      <a:pt x="1968" y="3913"/>
                    </a:lnTo>
                    <a:lnTo>
                      <a:pt x="1997" y="3879"/>
                    </a:lnTo>
                    <a:lnTo>
                      <a:pt x="2027" y="3842"/>
                    </a:lnTo>
                    <a:lnTo>
                      <a:pt x="2056" y="3805"/>
                    </a:lnTo>
                    <a:lnTo>
                      <a:pt x="2073" y="3763"/>
                    </a:lnTo>
                    <a:lnTo>
                      <a:pt x="2081" y="3725"/>
                    </a:lnTo>
                    <a:lnTo>
                      <a:pt x="2077" y="3683"/>
                    </a:lnTo>
                    <a:lnTo>
                      <a:pt x="2056" y="3650"/>
                    </a:lnTo>
                    <a:lnTo>
                      <a:pt x="2015" y="3613"/>
                    </a:lnTo>
                    <a:lnTo>
                      <a:pt x="1944" y="3580"/>
                    </a:lnTo>
                    <a:lnTo>
                      <a:pt x="1868" y="3558"/>
                    </a:lnTo>
                    <a:lnTo>
                      <a:pt x="1789" y="3550"/>
                    </a:lnTo>
                    <a:lnTo>
                      <a:pt x="1713" y="3546"/>
                    </a:lnTo>
                    <a:lnTo>
                      <a:pt x="1639" y="3554"/>
                    </a:lnTo>
                    <a:lnTo>
                      <a:pt x="1567" y="3566"/>
                    </a:lnTo>
                    <a:lnTo>
                      <a:pt x="1509" y="3580"/>
                    </a:lnTo>
                    <a:lnTo>
                      <a:pt x="1463" y="3592"/>
                    </a:lnTo>
                    <a:lnTo>
                      <a:pt x="1433" y="3600"/>
                    </a:lnTo>
                    <a:lnTo>
                      <a:pt x="1425" y="3605"/>
                    </a:lnTo>
                    <a:lnTo>
                      <a:pt x="1228" y="3634"/>
                    </a:lnTo>
                    <a:lnTo>
                      <a:pt x="1053" y="3650"/>
                    </a:lnTo>
                    <a:lnTo>
                      <a:pt x="895" y="3654"/>
                    </a:lnTo>
                    <a:lnTo>
                      <a:pt x="756" y="3646"/>
                    </a:lnTo>
                    <a:lnTo>
                      <a:pt x="640" y="3634"/>
                    </a:lnTo>
                    <a:lnTo>
                      <a:pt x="539" y="3613"/>
                    </a:lnTo>
                    <a:lnTo>
                      <a:pt x="464" y="3592"/>
                    </a:lnTo>
                    <a:lnTo>
                      <a:pt x="410" y="3576"/>
                    </a:lnTo>
                    <a:lnTo>
                      <a:pt x="376" y="3562"/>
                    </a:lnTo>
                    <a:lnTo>
                      <a:pt x="364" y="3554"/>
                    </a:lnTo>
                    <a:lnTo>
                      <a:pt x="226" y="3480"/>
                    </a:lnTo>
                    <a:lnTo>
                      <a:pt x="126" y="3396"/>
                    </a:lnTo>
                    <a:lnTo>
                      <a:pt x="59" y="3304"/>
                    </a:lnTo>
                    <a:lnTo>
                      <a:pt x="16" y="3212"/>
                    </a:lnTo>
                    <a:lnTo>
                      <a:pt x="0" y="3121"/>
                    </a:lnTo>
                    <a:lnTo>
                      <a:pt x="0" y="3029"/>
                    </a:lnTo>
                    <a:lnTo>
                      <a:pt x="16" y="2949"/>
                    </a:lnTo>
                    <a:lnTo>
                      <a:pt x="42" y="2874"/>
                    </a:lnTo>
                    <a:lnTo>
                      <a:pt x="67" y="2816"/>
                    </a:lnTo>
                    <a:lnTo>
                      <a:pt x="96" y="2770"/>
                    </a:lnTo>
                    <a:lnTo>
                      <a:pt x="130" y="2732"/>
                    </a:lnTo>
                    <a:lnTo>
                      <a:pt x="163" y="2695"/>
                    </a:lnTo>
                    <a:lnTo>
                      <a:pt x="200" y="2662"/>
                    </a:lnTo>
                    <a:lnTo>
                      <a:pt x="239" y="2628"/>
                    </a:lnTo>
                    <a:lnTo>
                      <a:pt x="276" y="2599"/>
                    </a:lnTo>
                    <a:lnTo>
                      <a:pt x="314" y="2570"/>
                    </a:lnTo>
                    <a:lnTo>
                      <a:pt x="343" y="2540"/>
                    </a:lnTo>
                    <a:lnTo>
                      <a:pt x="372" y="2515"/>
                    </a:lnTo>
                    <a:lnTo>
                      <a:pt x="388" y="2495"/>
                    </a:lnTo>
                    <a:lnTo>
                      <a:pt x="401" y="2470"/>
                    </a:lnTo>
                    <a:lnTo>
                      <a:pt x="401" y="2453"/>
                    </a:lnTo>
                    <a:lnTo>
                      <a:pt x="393" y="2437"/>
                    </a:lnTo>
                    <a:lnTo>
                      <a:pt x="380" y="2419"/>
                    </a:lnTo>
                    <a:lnTo>
                      <a:pt x="359" y="2407"/>
                    </a:lnTo>
                    <a:lnTo>
                      <a:pt x="339" y="2399"/>
                    </a:lnTo>
                    <a:lnTo>
                      <a:pt x="314" y="2386"/>
                    </a:lnTo>
                    <a:lnTo>
                      <a:pt x="292" y="2382"/>
                    </a:lnTo>
                    <a:lnTo>
                      <a:pt x="276" y="2378"/>
                    </a:lnTo>
                    <a:lnTo>
                      <a:pt x="263" y="2374"/>
                    </a:lnTo>
                    <a:lnTo>
                      <a:pt x="259" y="2374"/>
                    </a:lnTo>
                    <a:lnTo>
                      <a:pt x="322" y="2378"/>
                    </a:lnTo>
                    <a:lnTo>
                      <a:pt x="376" y="2382"/>
                    </a:lnTo>
                    <a:lnTo>
                      <a:pt x="418" y="2386"/>
                    </a:lnTo>
                    <a:lnTo>
                      <a:pt x="460" y="2386"/>
                    </a:lnTo>
                    <a:lnTo>
                      <a:pt x="493" y="2386"/>
                    </a:lnTo>
                    <a:lnTo>
                      <a:pt x="523" y="2386"/>
                    </a:lnTo>
                    <a:lnTo>
                      <a:pt x="552" y="2382"/>
                    </a:lnTo>
                    <a:lnTo>
                      <a:pt x="581" y="2378"/>
                    </a:lnTo>
                    <a:lnTo>
                      <a:pt x="611" y="2366"/>
                    </a:lnTo>
                    <a:lnTo>
                      <a:pt x="640" y="2353"/>
                    </a:lnTo>
                    <a:lnTo>
                      <a:pt x="681" y="2328"/>
                    </a:lnTo>
                    <a:lnTo>
                      <a:pt x="723" y="2303"/>
                    </a:lnTo>
                    <a:lnTo>
                      <a:pt x="769" y="2269"/>
                    </a:lnTo>
                    <a:lnTo>
                      <a:pt x="811" y="2236"/>
                    </a:lnTo>
                    <a:lnTo>
                      <a:pt x="852" y="2198"/>
                    </a:lnTo>
                    <a:lnTo>
                      <a:pt x="895" y="2161"/>
                    </a:lnTo>
                    <a:lnTo>
                      <a:pt x="936" y="2124"/>
                    </a:lnTo>
                    <a:lnTo>
                      <a:pt x="974" y="2091"/>
                    </a:lnTo>
                    <a:lnTo>
                      <a:pt x="1003" y="2061"/>
                    </a:lnTo>
                    <a:lnTo>
                      <a:pt x="1032" y="2032"/>
                    </a:lnTo>
                    <a:lnTo>
                      <a:pt x="1057" y="2011"/>
                    </a:lnTo>
                    <a:lnTo>
                      <a:pt x="1091" y="1990"/>
                    </a:lnTo>
                    <a:lnTo>
                      <a:pt x="1120" y="1973"/>
                    </a:lnTo>
                    <a:lnTo>
                      <a:pt x="1154" y="1952"/>
                    </a:lnTo>
                    <a:lnTo>
                      <a:pt x="1191" y="1936"/>
                    </a:lnTo>
                    <a:lnTo>
                      <a:pt x="1228" y="1915"/>
                    </a:lnTo>
                    <a:lnTo>
                      <a:pt x="1267" y="1894"/>
                    </a:lnTo>
                    <a:lnTo>
                      <a:pt x="1304" y="1870"/>
                    </a:lnTo>
                    <a:lnTo>
                      <a:pt x="1342" y="1844"/>
                    </a:lnTo>
                    <a:lnTo>
                      <a:pt x="1379" y="1815"/>
                    </a:lnTo>
                    <a:lnTo>
                      <a:pt x="1408" y="1782"/>
                    </a:lnTo>
                    <a:lnTo>
                      <a:pt x="1433" y="1753"/>
                    </a:lnTo>
                    <a:lnTo>
                      <a:pt x="1446" y="1719"/>
                    </a:lnTo>
                    <a:lnTo>
                      <a:pt x="1459" y="1690"/>
                    </a:lnTo>
                    <a:lnTo>
                      <a:pt x="1463" y="1657"/>
                    </a:lnTo>
                    <a:lnTo>
                      <a:pt x="1463" y="1627"/>
                    </a:lnTo>
                    <a:lnTo>
                      <a:pt x="1463" y="1602"/>
                    </a:lnTo>
                    <a:lnTo>
                      <a:pt x="1459" y="1573"/>
                    </a:lnTo>
                    <a:lnTo>
                      <a:pt x="1459" y="1548"/>
                    </a:lnTo>
                    <a:lnTo>
                      <a:pt x="1455" y="1527"/>
                    </a:lnTo>
                    <a:lnTo>
                      <a:pt x="1451" y="1506"/>
                    </a:lnTo>
                    <a:lnTo>
                      <a:pt x="1442" y="1481"/>
                    </a:lnTo>
                    <a:lnTo>
                      <a:pt x="1429" y="1452"/>
                    </a:lnTo>
                    <a:lnTo>
                      <a:pt x="1412" y="1423"/>
                    </a:lnTo>
                    <a:lnTo>
                      <a:pt x="1396" y="1397"/>
                    </a:lnTo>
                    <a:lnTo>
                      <a:pt x="1383" y="1368"/>
                    </a:lnTo>
                    <a:lnTo>
                      <a:pt x="1379" y="1344"/>
                    </a:lnTo>
                    <a:lnTo>
                      <a:pt x="1379" y="1323"/>
                    </a:lnTo>
                    <a:lnTo>
                      <a:pt x="1388" y="1310"/>
                    </a:lnTo>
                    <a:lnTo>
                      <a:pt x="1408" y="1298"/>
                    </a:lnTo>
                    <a:lnTo>
                      <a:pt x="1433" y="1302"/>
                    </a:lnTo>
                    <a:lnTo>
                      <a:pt x="1455" y="1315"/>
                    </a:lnTo>
                    <a:lnTo>
                      <a:pt x="1471" y="1339"/>
                    </a:lnTo>
                    <a:lnTo>
                      <a:pt x="1488" y="1372"/>
                    </a:lnTo>
                    <a:lnTo>
                      <a:pt x="1500" y="1407"/>
                    </a:lnTo>
                    <a:lnTo>
                      <a:pt x="1517" y="1448"/>
                    </a:lnTo>
                    <a:lnTo>
                      <a:pt x="1534" y="1481"/>
                    </a:lnTo>
                    <a:lnTo>
                      <a:pt x="1555" y="1514"/>
                    </a:lnTo>
                    <a:lnTo>
                      <a:pt x="1580" y="1536"/>
                    </a:lnTo>
                    <a:lnTo>
                      <a:pt x="1613" y="1548"/>
                    </a:lnTo>
                    <a:lnTo>
                      <a:pt x="1651" y="1548"/>
                    </a:lnTo>
                    <a:lnTo>
                      <a:pt x="1697" y="1532"/>
                    </a:lnTo>
                    <a:lnTo>
                      <a:pt x="1747" y="1502"/>
                    </a:lnTo>
                    <a:lnTo>
                      <a:pt x="1793" y="1469"/>
                    </a:lnTo>
                    <a:lnTo>
                      <a:pt x="1843" y="1427"/>
                    </a:lnTo>
                    <a:lnTo>
                      <a:pt x="1889" y="1389"/>
                    </a:lnTo>
                    <a:lnTo>
                      <a:pt x="1927" y="1352"/>
                    </a:lnTo>
                    <a:lnTo>
                      <a:pt x="1956" y="1319"/>
                    </a:lnTo>
                    <a:lnTo>
                      <a:pt x="1977" y="1298"/>
                    </a:lnTo>
                    <a:lnTo>
                      <a:pt x="1985" y="1289"/>
                    </a:lnTo>
                    <a:lnTo>
                      <a:pt x="1989" y="1268"/>
                    </a:lnTo>
                    <a:lnTo>
                      <a:pt x="1997" y="1239"/>
                    </a:lnTo>
                    <a:lnTo>
                      <a:pt x="2007" y="1210"/>
                    </a:lnTo>
                    <a:lnTo>
                      <a:pt x="2011" y="1181"/>
                    </a:lnTo>
                    <a:lnTo>
                      <a:pt x="2015" y="1147"/>
                    </a:lnTo>
                    <a:lnTo>
                      <a:pt x="2015" y="1118"/>
                    </a:lnTo>
                    <a:lnTo>
                      <a:pt x="2015" y="1093"/>
                    </a:lnTo>
                    <a:lnTo>
                      <a:pt x="2007" y="1069"/>
                    </a:lnTo>
                    <a:lnTo>
                      <a:pt x="1997" y="1047"/>
                    </a:lnTo>
                    <a:lnTo>
                      <a:pt x="1985" y="1035"/>
                    </a:lnTo>
                    <a:lnTo>
                      <a:pt x="2002" y="1051"/>
                    </a:lnTo>
                    <a:lnTo>
                      <a:pt x="2019" y="1069"/>
                    </a:lnTo>
                    <a:lnTo>
                      <a:pt x="2027" y="1085"/>
                    </a:lnTo>
                    <a:lnTo>
                      <a:pt x="2035" y="1102"/>
                    </a:lnTo>
                    <a:lnTo>
                      <a:pt x="2044" y="1118"/>
                    </a:lnTo>
                    <a:lnTo>
                      <a:pt x="2048" y="1135"/>
                    </a:lnTo>
                    <a:lnTo>
                      <a:pt x="2056" y="1151"/>
                    </a:lnTo>
                    <a:lnTo>
                      <a:pt x="2064" y="1168"/>
                    </a:lnTo>
                    <a:lnTo>
                      <a:pt x="2073" y="1190"/>
                    </a:lnTo>
                    <a:lnTo>
                      <a:pt x="2081" y="1206"/>
                    </a:lnTo>
                    <a:lnTo>
                      <a:pt x="2099" y="1219"/>
                    </a:lnTo>
                    <a:lnTo>
                      <a:pt x="2115" y="1223"/>
                    </a:lnTo>
                    <a:lnTo>
                      <a:pt x="2136" y="1219"/>
                    </a:lnTo>
                    <a:lnTo>
                      <a:pt x="2161" y="1210"/>
                    </a:lnTo>
                    <a:lnTo>
                      <a:pt x="2185" y="1198"/>
                    </a:lnTo>
                    <a:lnTo>
                      <a:pt x="2211" y="1190"/>
                    </a:lnTo>
                    <a:lnTo>
                      <a:pt x="2244" y="1176"/>
                    </a:lnTo>
                    <a:lnTo>
                      <a:pt x="2273" y="1168"/>
                    </a:lnTo>
                    <a:lnTo>
                      <a:pt x="2307" y="1160"/>
                    </a:lnTo>
                    <a:lnTo>
                      <a:pt x="2340" y="1164"/>
                    </a:lnTo>
                    <a:lnTo>
                      <a:pt x="2369" y="1164"/>
                    </a:lnTo>
                    <a:lnTo>
                      <a:pt x="2403" y="1160"/>
                    </a:lnTo>
                    <a:lnTo>
                      <a:pt x="2436" y="1147"/>
                    </a:lnTo>
                    <a:lnTo>
                      <a:pt x="2465" y="1135"/>
                    </a:lnTo>
                    <a:lnTo>
                      <a:pt x="2495" y="1118"/>
                    </a:lnTo>
                    <a:lnTo>
                      <a:pt x="2520" y="1106"/>
                    </a:lnTo>
                    <a:lnTo>
                      <a:pt x="2541" y="1089"/>
                    </a:lnTo>
                    <a:lnTo>
                      <a:pt x="2557" y="1077"/>
                    </a:lnTo>
                    <a:lnTo>
                      <a:pt x="2567" y="1069"/>
                    </a:lnTo>
                    <a:lnTo>
                      <a:pt x="2571" y="1065"/>
                    </a:lnTo>
                    <a:lnTo>
                      <a:pt x="2557" y="1077"/>
                    </a:lnTo>
                    <a:lnTo>
                      <a:pt x="2541" y="1089"/>
                    </a:lnTo>
                    <a:lnTo>
                      <a:pt x="2524" y="1106"/>
                    </a:lnTo>
                    <a:lnTo>
                      <a:pt x="2508" y="1127"/>
                    </a:lnTo>
                    <a:lnTo>
                      <a:pt x="2491" y="1143"/>
                    </a:lnTo>
                    <a:lnTo>
                      <a:pt x="2475" y="1164"/>
                    </a:lnTo>
                    <a:lnTo>
                      <a:pt x="2457" y="1181"/>
                    </a:lnTo>
                    <a:lnTo>
                      <a:pt x="2441" y="1194"/>
                    </a:lnTo>
                    <a:lnTo>
                      <a:pt x="2424" y="1202"/>
                    </a:lnTo>
                    <a:lnTo>
                      <a:pt x="2412" y="1206"/>
                    </a:lnTo>
                    <a:lnTo>
                      <a:pt x="2357" y="1214"/>
                    </a:lnTo>
                    <a:lnTo>
                      <a:pt x="2307" y="1227"/>
                    </a:lnTo>
                    <a:lnTo>
                      <a:pt x="2248" y="1243"/>
                    </a:lnTo>
                    <a:lnTo>
                      <a:pt x="2195" y="1264"/>
                    </a:lnTo>
                    <a:lnTo>
                      <a:pt x="2140" y="1294"/>
                    </a:lnTo>
                    <a:lnTo>
                      <a:pt x="2085" y="1323"/>
                    </a:lnTo>
                    <a:lnTo>
                      <a:pt x="2031" y="1360"/>
                    </a:lnTo>
                    <a:lnTo>
                      <a:pt x="1977" y="1397"/>
                    </a:lnTo>
                    <a:lnTo>
                      <a:pt x="1923" y="1440"/>
                    </a:lnTo>
                    <a:lnTo>
                      <a:pt x="1872" y="1485"/>
                    </a:lnTo>
                    <a:lnTo>
                      <a:pt x="1823" y="1536"/>
                    </a:lnTo>
                    <a:lnTo>
                      <a:pt x="1772" y="1581"/>
                    </a:lnTo>
                    <a:lnTo>
                      <a:pt x="1722" y="1623"/>
                    </a:lnTo>
                    <a:lnTo>
                      <a:pt x="1676" y="1669"/>
                    </a:lnTo>
                    <a:lnTo>
                      <a:pt x="1630" y="1710"/>
                    </a:lnTo>
                    <a:lnTo>
                      <a:pt x="1592" y="1753"/>
                    </a:lnTo>
                    <a:lnTo>
                      <a:pt x="1555" y="1790"/>
                    </a:lnTo>
                    <a:lnTo>
                      <a:pt x="1521" y="1831"/>
                    </a:lnTo>
                    <a:lnTo>
                      <a:pt x="1492" y="1870"/>
                    </a:lnTo>
                    <a:lnTo>
                      <a:pt x="1467" y="1907"/>
                    </a:lnTo>
                    <a:lnTo>
                      <a:pt x="1467" y="1911"/>
                    </a:lnTo>
                    <a:lnTo>
                      <a:pt x="1463" y="1915"/>
                    </a:lnTo>
                    <a:lnTo>
                      <a:pt x="1463" y="1927"/>
                    </a:lnTo>
                    <a:lnTo>
                      <a:pt x="1463" y="1940"/>
                    </a:lnTo>
                    <a:lnTo>
                      <a:pt x="1463" y="1952"/>
                    </a:lnTo>
                    <a:lnTo>
                      <a:pt x="1467" y="1965"/>
                    </a:lnTo>
                    <a:lnTo>
                      <a:pt x="1475" y="1978"/>
                    </a:lnTo>
                    <a:lnTo>
                      <a:pt x="1488" y="1986"/>
                    </a:lnTo>
                    <a:lnTo>
                      <a:pt x="1509" y="1990"/>
                    </a:lnTo>
                    <a:lnTo>
                      <a:pt x="1534" y="1986"/>
                    </a:lnTo>
                    <a:lnTo>
                      <a:pt x="1572" y="1986"/>
                    </a:lnTo>
                    <a:lnTo>
                      <a:pt x="1609" y="1982"/>
                    </a:lnTo>
                    <a:lnTo>
                      <a:pt x="1655" y="1986"/>
                    </a:lnTo>
                    <a:lnTo>
                      <a:pt x="1701" y="1995"/>
                    </a:lnTo>
                    <a:lnTo>
                      <a:pt x="1747" y="2011"/>
                    </a:lnTo>
                    <a:lnTo>
                      <a:pt x="1789" y="2028"/>
                    </a:lnTo>
                    <a:lnTo>
                      <a:pt x="1823" y="2057"/>
                    </a:lnTo>
                    <a:lnTo>
                      <a:pt x="1852" y="2095"/>
                    </a:lnTo>
                    <a:lnTo>
                      <a:pt x="1872" y="2136"/>
                    </a:lnTo>
                    <a:lnTo>
                      <a:pt x="1881" y="2190"/>
                    </a:lnTo>
                    <a:lnTo>
                      <a:pt x="1876" y="2186"/>
                    </a:lnTo>
                    <a:lnTo>
                      <a:pt x="1868" y="2173"/>
                    </a:lnTo>
                    <a:lnTo>
                      <a:pt x="1856" y="2153"/>
                    </a:lnTo>
                    <a:lnTo>
                      <a:pt x="1835" y="2132"/>
                    </a:lnTo>
                    <a:lnTo>
                      <a:pt x="1805" y="2107"/>
                    </a:lnTo>
                    <a:lnTo>
                      <a:pt x="1772" y="2081"/>
                    </a:lnTo>
                    <a:lnTo>
                      <a:pt x="1731" y="2061"/>
                    </a:lnTo>
                    <a:lnTo>
                      <a:pt x="1680" y="2044"/>
                    </a:lnTo>
                    <a:lnTo>
                      <a:pt x="1621" y="2036"/>
                    </a:lnTo>
                    <a:lnTo>
                      <a:pt x="1555" y="2040"/>
                    </a:lnTo>
                    <a:lnTo>
                      <a:pt x="1496" y="2044"/>
                    </a:lnTo>
                    <a:lnTo>
                      <a:pt x="1455" y="2048"/>
                    </a:lnTo>
                    <a:lnTo>
                      <a:pt x="1421" y="2052"/>
                    </a:lnTo>
                    <a:lnTo>
                      <a:pt x="1396" y="2052"/>
                    </a:lnTo>
                    <a:lnTo>
                      <a:pt x="1379" y="2057"/>
                    </a:lnTo>
                    <a:lnTo>
                      <a:pt x="1367" y="2057"/>
                    </a:lnTo>
                    <a:lnTo>
                      <a:pt x="1355" y="2057"/>
                    </a:lnTo>
                    <a:lnTo>
                      <a:pt x="1337" y="2057"/>
                    </a:lnTo>
                    <a:lnTo>
                      <a:pt x="1320" y="2057"/>
                    </a:lnTo>
                    <a:lnTo>
                      <a:pt x="1296" y="2061"/>
                    </a:lnTo>
                    <a:lnTo>
                      <a:pt x="1263" y="2061"/>
                    </a:lnTo>
                    <a:lnTo>
                      <a:pt x="1233" y="2069"/>
                    </a:lnTo>
                    <a:lnTo>
                      <a:pt x="1208" y="2077"/>
                    </a:lnTo>
                    <a:lnTo>
                      <a:pt x="1187" y="2091"/>
                    </a:lnTo>
                    <a:lnTo>
                      <a:pt x="1166" y="2103"/>
                    </a:lnTo>
                    <a:lnTo>
                      <a:pt x="1145" y="2120"/>
                    </a:lnTo>
                    <a:lnTo>
                      <a:pt x="1124" y="2136"/>
                    </a:lnTo>
                    <a:lnTo>
                      <a:pt x="1103" y="2153"/>
                    </a:lnTo>
                    <a:lnTo>
                      <a:pt x="1083" y="2173"/>
                    </a:lnTo>
                    <a:lnTo>
                      <a:pt x="1057" y="2190"/>
                    </a:lnTo>
                    <a:lnTo>
                      <a:pt x="1024" y="2220"/>
                    </a:lnTo>
                    <a:lnTo>
                      <a:pt x="995" y="2245"/>
                    </a:lnTo>
                    <a:lnTo>
                      <a:pt x="961" y="2269"/>
                    </a:lnTo>
                    <a:lnTo>
                      <a:pt x="932" y="2298"/>
                    </a:lnTo>
                    <a:lnTo>
                      <a:pt x="899" y="2324"/>
                    </a:lnTo>
                    <a:lnTo>
                      <a:pt x="869" y="2345"/>
                    </a:lnTo>
                    <a:lnTo>
                      <a:pt x="836" y="2366"/>
                    </a:lnTo>
                    <a:lnTo>
                      <a:pt x="803" y="2386"/>
                    </a:lnTo>
                    <a:lnTo>
                      <a:pt x="765" y="2403"/>
                    </a:lnTo>
                    <a:lnTo>
                      <a:pt x="727" y="2415"/>
                    </a:lnTo>
                    <a:lnTo>
                      <a:pt x="715" y="2419"/>
                    </a:lnTo>
                    <a:lnTo>
                      <a:pt x="703" y="2423"/>
                    </a:lnTo>
                    <a:lnTo>
                      <a:pt x="690" y="2433"/>
                    </a:lnTo>
                    <a:lnTo>
                      <a:pt x="673" y="2437"/>
                    </a:lnTo>
                    <a:lnTo>
                      <a:pt x="660" y="2445"/>
                    </a:lnTo>
                    <a:lnTo>
                      <a:pt x="648" y="2453"/>
                    </a:lnTo>
                    <a:lnTo>
                      <a:pt x="640" y="2462"/>
                    </a:lnTo>
                    <a:lnTo>
                      <a:pt x="631" y="2470"/>
                    </a:lnTo>
                    <a:lnTo>
                      <a:pt x="623" y="2478"/>
                    </a:lnTo>
                    <a:lnTo>
                      <a:pt x="623" y="2486"/>
                    </a:lnTo>
                    <a:lnTo>
                      <a:pt x="623" y="2499"/>
                    </a:lnTo>
                    <a:lnTo>
                      <a:pt x="627" y="2507"/>
                    </a:lnTo>
                    <a:lnTo>
                      <a:pt x="635" y="2515"/>
                    </a:lnTo>
                    <a:lnTo>
                      <a:pt x="648" y="2520"/>
                    </a:lnTo>
                    <a:lnTo>
                      <a:pt x="664" y="2524"/>
                    </a:lnTo>
                    <a:lnTo>
                      <a:pt x="677" y="2528"/>
                    </a:lnTo>
                    <a:lnTo>
                      <a:pt x="690" y="2528"/>
                    </a:lnTo>
                    <a:lnTo>
                      <a:pt x="698" y="2528"/>
                    </a:lnTo>
                    <a:lnTo>
                      <a:pt x="707" y="2528"/>
                    </a:lnTo>
                    <a:lnTo>
                      <a:pt x="711" y="2528"/>
                    </a:lnTo>
                    <a:lnTo>
                      <a:pt x="752" y="2532"/>
                    </a:lnTo>
                    <a:lnTo>
                      <a:pt x="794" y="2532"/>
                    </a:lnTo>
                    <a:lnTo>
                      <a:pt x="832" y="2540"/>
                    </a:lnTo>
                    <a:lnTo>
                      <a:pt x="861" y="2554"/>
                    </a:lnTo>
                    <a:lnTo>
                      <a:pt x="891" y="2566"/>
                    </a:lnTo>
                    <a:lnTo>
                      <a:pt x="911" y="2591"/>
                    </a:lnTo>
                    <a:lnTo>
                      <a:pt x="928" y="2616"/>
                    </a:lnTo>
                    <a:lnTo>
                      <a:pt x="936" y="2653"/>
                    </a:lnTo>
                    <a:lnTo>
                      <a:pt x="940" y="2699"/>
                    </a:lnTo>
                    <a:lnTo>
                      <a:pt x="932" y="2753"/>
                    </a:lnTo>
                    <a:lnTo>
                      <a:pt x="932" y="2757"/>
                    </a:lnTo>
                    <a:lnTo>
                      <a:pt x="924" y="2774"/>
                    </a:lnTo>
                    <a:lnTo>
                      <a:pt x="911" y="2800"/>
                    </a:lnTo>
                    <a:lnTo>
                      <a:pt x="891" y="2833"/>
                    </a:lnTo>
                    <a:lnTo>
                      <a:pt x="869" y="2866"/>
                    </a:lnTo>
                    <a:lnTo>
                      <a:pt x="840" y="2904"/>
                    </a:lnTo>
                    <a:lnTo>
                      <a:pt x="807" y="2945"/>
                    </a:lnTo>
                    <a:lnTo>
                      <a:pt x="765" y="2982"/>
                    </a:lnTo>
                    <a:lnTo>
                      <a:pt x="719" y="3021"/>
                    </a:lnTo>
                    <a:lnTo>
                      <a:pt x="668" y="3050"/>
                    </a:lnTo>
                    <a:lnTo>
                      <a:pt x="673" y="3041"/>
                    </a:lnTo>
                    <a:lnTo>
                      <a:pt x="694" y="3021"/>
                    </a:lnTo>
                    <a:lnTo>
                      <a:pt x="723" y="2987"/>
                    </a:lnTo>
                    <a:lnTo>
                      <a:pt x="752" y="2941"/>
                    </a:lnTo>
                    <a:lnTo>
                      <a:pt x="782" y="2896"/>
                    </a:lnTo>
                    <a:lnTo>
                      <a:pt x="807" y="2841"/>
                    </a:lnTo>
                    <a:lnTo>
                      <a:pt x="823" y="2787"/>
                    </a:lnTo>
                    <a:lnTo>
                      <a:pt x="823" y="2737"/>
                    </a:lnTo>
                    <a:lnTo>
                      <a:pt x="807" y="2691"/>
                    </a:lnTo>
                    <a:lnTo>
                      <a:pt x="765" y="2653"/>
                    </a:lnTo>
                    <a:lnTo>
                      <a:pt x="715" y="2628"/>
                    </a:lnTo>
                    <a:lnTo>
                      <a:pt x="668" y="2611"/>
                    </a:lnTo>
                    <a:lnTo>
                      <a:pt x="623" y="2603"/>
                    </a:lnTo>
                    <a:lnTo>
                      <a:pt x="585" y="2603"/>
                    </a:lnTo>
                    <a:lnTo>
                      <a:pt x="548" y="2611"/>
                    </a:lnTo>
                    <a:lnTo>
                      <a:pt x="514" y="2620"/>
                    </a:lnTo>
                    <a:lnTo>
                      <a:pt x="485" y="2632"/>
                    </a:lnTo>
                    <a:lnTo>
                      <a:pt x="460" y="2649"/>
                    </a:lnTo>
                    <a:lnTo>
                      <a:pt x="435" y="2662"/>
                    </a:lnTo>
                    <a:lnTo>
                      <a:pt x="410" y="2670"/>
                    </a:lnTo>
                    <a:lnTo>
                      <a:pt x="355" y="2699"/>
                    </a:lnTo>
                    <a:lnTo>
                      <a:pt x="305" y="2732"/>
                    </a:lnTo>
                    <a:lnTo>
                      <a:pt x="259" y="2779"/>
                    </a:lnTo>
                    <a:lnTo>
                      <a:pt x="218" y="2829"/>
                    </a:lnTo>
                    <a:lnTo>
                      <a:pt x="180" y="2886"/>
                    </a:lnTo>
                    <a:lnTo>
                      <a:pt x="155" y="2945"/>
                    </a:lnTo>
                    <a:lnTo>
                      <a:pt x="138" y="3008"/>
                    </a:lnTo>
                    <a:lnTo>
                      <a:pt x="134" y="3070"/>
                    </a:lnTo>
                    <a:lnTo>
                      <a:pt x="147" y="3137"/>
                    </a:lnTo>
                    <a:lnTo>
                      <a:pt x="171" y="3199"/>
                    </a:lnTo>
                    <a:lnTo>
                      <a:pt x="251" y="3308"/>
                    </a:lnTo>
                    <a:lnTo>
                      <a:pt x="351" y="3396"/>
                    </a:lnTo>
                    <a:lnTo>
                      <a:pt x="464" y="3458"/>
                    </a:lnTo>
                    <a:lnTo>
                      <a:pt x="589" y="3500"/>
                    </a:lnTo>
                    <a:lnTo>
                      <a:pt x="723" y="3525"/>
                    </a:lnTo>
                    <a:lnTo>
                      <a:pt x="865" y="3533"/>
                    </a:lnTo>
                    <a:lnTo>
                      <a:pt x="1007" y="3533"/>
                    </a:lnTo>
                    <a:lnTo>
                      <a:pt x="1154" y="3521"/>
                    </a:lnTo>
                    <a:lnTo>
                      <a:pt x="1296" y="3500"/>
                    </a:lnTo>
                    <a:lnTo>
                      <a:pt x="1433" y="3480"/>
                    </a:lnTo>
                    <a:lnTo>
                      <a:pt x="1504" y="3467"/>
                    </a:lnTo>
                    <a:lnTo>
                      <a:pt x="1576" y="3454"/>
                    </a:lnTo>
                    <a:lnTo>
                      <a:pt x="1647" y="3441"/>
                    </a:lnTo>
                    <a:lnTo>
                      <a:pt x="1722" y="3429"/>
                    </a:lnTo>
                    <a:lnTo>
                      <a:pt x="1793" y="3425"/>
                    </a:lnTo>
                    <a:lnTo>
                      <a:pt x="1860" y="3425"/>
                    </a:lnTo>
                    <a:lnTo>
                      <a:pt x="1927" y="3433"/>
                    </a:lnTo>
                    <a:lnTo>
                      <a:pt x="1989" y="3454"/>
                    </a:lnTo>
                    <a:lnTo>
                      <a:pt x="2048" y="3488"/>
                    </a:lnTo>
                    <a:lnTo>
                      <a:pt x="2103" y="3533"/>
                    </a:lnTo>
                    <a:lnTo>
                      <a:pt x="2103" y="3537"/>
                    </a:lnTo>
                    <a:lnTo>
                      <a:pt x="2107" y="3542"/>
                    </a:lnTo>
                    <a:lnTo>
                      <a:pt x="2111" y="3546"/>
                    </a:lnTo>
                    <a:lnTo>
                      <a:pt x="2119" y="3550"/>
                    </a:lnTo>
                    <a:lnTo>
                      <a:pt x="2127" y="3554"/>
                    </a:lnTo>
                    <a:lnTo>
                      <a:pt x="2140" y="3558"/>
                    </a:lnTo>
                    <a:lnTo>
                      <a:pt x="2148" y="3558"/>
                    </a:lnTo>
                    <a:lnTo>
                      <a:pt x="2161" y="3558"/>
                    </a:lnTo>
                    <a:lnTo>
                      <a:pt x="2177" y="3550"/>
                    </a:lnTo>
                    <a:lnTo>
                      <a:pt x="2190" y="3546"/>
                    </a:lnTo>
                    <a:lnTo>
                      <a:pt x="2203" y="3537"/>
                    </a:lnTo>
                    <a:lnTo>
                      <a:pt x="2211" y="3525"/>
                    </a:lnTo>
                    <a:lnTo>
                      <a:pt x="2219" y="3517"/>
                    </a:lnTo>
                    <a:lnTo>
                      <a:pt x="2224" y="3504"/>
                    </a:lnTo>
                    <a:lnTo>
                      <a:pt x="2228" y="3496"/>
                    </a:lnTo>
                    <a:lnTo>
                      <a:pt x="2232" y="3484"/>
                    </a:lnTo>
                    <a:lnTo>
                      <a:pt x="2236" y="3471"/>
                    </a:lnTo>
                    <a:lnTo>
                      <a:pt x="2240" y="3463"/>
                    </a:lnTo>
                    <a:lnTo>
                      <a:pt x="2244" y="3450"/>
                    </a:lnTo>
                    <a:lnTo>
                      <a:pt x="2261" y="3392"/>
                    </a:lnTo>
                    <a:lnTo>
                      <a:pt x="2273" y="3333"/>
                    </a:lnTo>
                    <a:lnTo>
                      <a:pt x="2282" y="3283"/>
                    </a:lnTo>
                    <a:lnTo>
                      <a:pt x="2282" y="3228"/>
                    </a:lnTo>
                    <a:lnTo>
                      <a:pt x="2287" y="3179"/>
                    </a:lnTo>
                    <a:lnTo>
                      <a:pt x="2295" y="3133"/>
                    </a:lnTo>
                    <a:lnTo>
                      <a:pt x="2307" y="3079"/>
                    </a:lnTo>
                    <a:lnTo>
                      <a:pt x="2332" y="3025"/>
                    </a:lnTo>
                    <a:lnTo>
                      <a:pt x="2365" y="2966"/>
                    </a:lnTo>
                    <a:lnTo>
                      <a:pt x="2416" y="2904"/>
                    </a:lnTo>
                    <a:lnTo>
                      <a:pt x="2457" y="2862"/>
                    </a:lnTo>
                    <a:lnTo>
                      <a:pt x="2495" y="2824"/>
                    </a:lnTo>
                    <a:lnTo>
                      <a:pt x="2537" y="2787"/>
                    </a:lnTo>
                    <a:lnTo>
                      <a:pt x="2579" y="2749"/>
                    </a:lnTo>
                    <a:lnTo>
                      <a:pt x="2620" y="2716"/>
                    </a:lnTo>
                    <a:lnTo>
                      <a:pt x="2667" y="2683"/>
                    </a:lnTo>
                    <a:lnTo>
                      <a:pt x="2712" y="2653"/>
                    </a:lnTo>
                    <a:lnTo>
                      <a:pt x="2759" y="2620"/>
                    </a:lnTo>
                    <a:lnTo>
                      <a:pt x="2804" y="2587"/>
                    </a:lnTo>
                    <a:lnTo>
                      <a:pt x="2855" y="2554"/>
                    </a:lnTo>
                    <a:lnTo>
                      <a:pt x="2913" y="2507"/>
                    </a:lnTo>
                    <a:lnTo>
                      <a:pt x="2959" y="2445"/>
                    </a:lnTo>
                    <a:lnTo>
                      <a:pt x="3001" y="2382"/>
                    </a:lnTo>
                    <a:lnTo>
                      <a:pt x="3030" y="2311"/>
                    </a:lnTo>
                    <a:lnTo>
                      <a:pt x="3047" y="2236"/>
                    </a:lnTo>
                    <a:lnTo>
                      <a:pt x="3059" y="2165"/>
                    </a:lnTo>
                    <a:lnTo>
                      <a:pt x="3064" y="2099"/>
                    </a:lnTo>
                    <a:lnTo>
                      <a:pt x="3064" y="2036"/>
                    </a:lnTo>
                    <a:lnTo>
                      <a:pt x="3055" y="1982"/>
                    </a:lnTo>
                    <a:lnTo>
                      <a:pt x="3039" y="1936"/>
                    </a:lnTo>
                    <a:lnTo>
                      <a:pt x="3025" y="1907"/>
                    </a:lnTo>
                    <a:lnTo>
                      <a:pt x="3009" y="1878"/>
                    </a:lnTo>
                    <a:lnTo>
                      <a:pt x="2988" y="1852"/>
                    </a:lnTo>
                    <a:lnTo>
                      <a:pt x="2968" y="1831"/>
                    </a:lnTo>
                    <a:lnTo>
                      <a:pt x="2943" y="1811"/>
                    </a:lnTo>
                    <a:lnTo>
                      <a:pt x="2921" y="1790"/>
                    </a:lnTo>
                    <a:lnTo>
                      <a:pt x="2896" y="1778"/>
                    </a:lnTo>
                    <a:lnTo>
                      <a:pt x="2871" y="1769"/>
                    </a:lnTo>
                    <a:lnTo>
                      <a:pt x="2847" y="1761"/>
                    </a:lnTo>
                    <a:lnTo>
                      <a:pt x="2825" y="1757"/>
                    </a:lnTo>
                    <a:lnTo>
                      <a:pt x="2804" y="1761"/>
                    </a:lnTo>
                    <a:lnTo>
                      <a:pt x="2784" y="1765"/>
                    </a:lnTo>
                    <a:lnTo>
                      <a:pt x="2763" y="1778"/>
                    </a:lnTo>
                    <a:lnTo>
                      <a:pt x="2741" y="1786"/>
                    </a:lnTo>
                    <a:lnTo>
                      <a:pt x="2725" y="1798"/>
                    </a:lnTo>
                    <a:lnTo>
                      <a:pt x="2708" y="1811"/>
                    </a:lnTo>
                    <a:lnTo>
                      <a:pt x="2696" y="1819"/>
                    </a:lnTo>
                    <a:lnTo>
                      <a:pt x="2688" y="1831"/>
                    </a:lnTo>
                    <a:lnTo>
                      <a:pt x="2679" y="1835"/>
                    </a:lnTo>
                    <a:lnTo>
                      <a:pt x="2675" y="1840"/>
                    </a:lnTo>
                    <a:lnTo>
                      <a:pt x="2600" y="1978"/>
                    </a:lnTo>
                    <a:lnTo>
                      <a:pt x="2524" y="2103"/>
                    </a:lnTo>
                    <a:lnTo>
                      <a:pt x="2453" y="2216"/>
                    </a:lnTo>
                    <a:lnTo>
                      <a:pt x="2387" y="2320"/>
                    </a:lnTo>
                    <a:lnTo>
                      <a:pt x="2316" y="2411"/>
                    </a:lnTo>
                    <a:lnTo>
                      <a:pt x="2248" y="2495"/>
                    </a:lnTo>
                    <a:lnTo>
                      <a:pt x="2177" y="2566"/>
                    </a:lnTo>
                    <a:lnTo>
                      <a:pt x="2107" y="2632"/>
                    </a:lnTo>
                    <a:lnTo>
                      <a:pt x="2027" y="2687"/>
                    </a:lnTo>
                    <a:lnTo>
                      <a:pt x="1944" y="2737"/>
                    </a:lnTo>
                    <a:lnTo>
                      <a:pt x="1939" y="2741"/>
                    </a:lnTo>
                    <a:lnTo>
                      <a:pt x="1927" y="2745"/>
                    </a:lnTo>
                    <a:lnTo>
                      <a:pt x="1906" y="2749"/>
                    </a:lnTo>
                    <a:lnTo>
                      <a:pt x="1881" y="2757"/>
                    </a:lnTo>
                    <a:lnTo>
                      <a:pt x="1856" y="2770"/>
                    </a:lnTo>
                    <a:lnTo>
                      <a:pt x="1831" y="2779"/>
                    </a:lnTo>
                    <a:lnTo>
                      <a:pt x="1805" y="2795"/>
                    </a:lnTo>
                    <a:lnTo>
                      <a:pt x="1780" y="2808"/>
                    </a:lnTo>
                    <a:lnTo>
                      <a:pt x="1764" y="2820"/>
                    </a:lnTo>
                    <a:lnTo>
                      <a:pt x="1751" y="2837"/>
                    </a:lnTo>
                    <a:lnTo>
                      <a:pt x="1747" y="2845"/>
                    </a:lnTo>
                    <a:lnTo>
                      <a:pt x="1747" y="2853"/>
                    </a:lnTo>
                    <a:lnTo>
                      <a:pt x="1747" y="2857"/>
                    </a:lnTo>
                    <a:lnTo>
                      <a:pt x="1751" y="2862"/>
                    </a:lnTo>
                    <a:lnTo>
                      <a:pt x="1755" y="2862"/>
                    </a:lnTo>
                    <a:lnTo>
                      <a:pt x="1764" y="2866"/>
                    </a:lnTo>
                    <a:lnTo>
                      <a:pt x="1776" y="2866"/>
                    </a:lnTo>
                    <a:lnTo>
                      <a:pt x="1789" y="2866"/>
                    </a:lnTo>
                    <a:lnTo>
                      <a:pt x="1805" y="2866"/>
                    </a:lnTo>
                    <a:lnTo>
                      <a:pt x="1823" y="2870"/>
                    </a:lnTo>
                    <a:lnTo>
                      <a:pt x="1852" y="2878"/>
                    </a:lnTo>
                    <a:lnTo>
                      <a:pt x="1885" y="2896"/>
                    </a:lnTo>
                    <a:lnTo>
                      <a:pt x="1919" y="2925"/>
                    </a:lnTo>
                    <a:lnTo>
                      <a:pt x="1952" y="2958"/>
                    </a:lnTo>
                    <a:lnTo>
                      <a:pt x="1981" y="2999"/>
                    </a:lnTo>
                    <a:lnTo>
                      <a:pt x="2015" y="3046"/>
                    </a:lnTo>
                    <a:lnTo>
                      <a:pt x="2040" y="3091"/>
                    </a:lnTo>
                    <a:lnTo>
                      <a:pt x="2060" y="3137"/>
                    </a:lnTo>
                    <a:lnTo>
                      <a:pt x="2073" y="3187"/>
                    </a:lnTo>
                    <a:lnTo>
                      <a:pt x="2077" y="3228"/>
                    </a:lnTo>
                    <a:lnTo>
                      <a:pt x="2073" y="3220"/>
                    </a:lnTo>
                    <a:lnTo>
                      <a:pt x="2060" y="3195"/>
                    </a:lnTo>
                    <a:lnTo>
                      <a:pt x="2035" y="3162"/>
                    </a:lnTo>
                    <a:lnTo>
                      <a:pt x="2002" y="3121"/>
                    </a:lnTo>
                    <a:lnTo>
                      <a:pt x="1964" y="3079"/>
                    </a:lnTo>
                    <a:lnTo>
                      <a:pt x="1915" y="3033"/>
                    </a:lnTo>
                    <a:lnTo>
                      <a:pt x="1860" y="2995"/>
                    </a:lnTo>
                    <a:lnTo>
                      <a:pt x="1797" y="2962"/>
                    </a:lnTo>
                    <a:lnTo>
                      <a:pt x="1727" y="2945"/>
                    </a:lnTo>
                    <a:lnTo>
                      <a:pt x="1651" y="2941"/>
                    </a:lnTo>
                    <a:lnTo>
                      <a:pt x="1592" y="2945"/>
                    </a:lnTo>
                    <a:lnTo>
                      <a:pt x="1543" y="2954"/>
                    </a:lnTo>
                    <a:lnTo>
                      <a:pt x="1496" y="2958"/>
                    </a:lnTo>
                    <a:lnTo>
                      <a:pt x="1451" y="2966"/>
                    </a:lnTo>
                    <a:lnTo>
                      <a:pt x="1408" y="2970"/>
                    </a:lnTo>
                    <a:lnTo>
                      <a:pt x="1367" y="2978"/>
                    </a:lnTo>
                    <a:lnTo>
                      <a:pt x="1329" y="2982"/>
                    </a:lnTo>
                    <a:lnTo>
                      <a:pt x="1287" y="2982"/>
                    </a:lnTo>
                    <a:lnTo>
                      <a:pt x="1250" y="2982"/>
                    </a:lnTo>
                    <a:lnTo>
                      <a:pt x="1212" y="2982"/>
                    </a:lnTo>
                    <a:lnTo>
                      <a:pt x="1216" y="2982"/>
                    </a:lnTo>
                    <a:lnTo>
                      <a:pt x="1228" y="2978"/>
                    </a:lnTo>
                    <a:lnTo>
                      <a:pt x="1254" y="2970"/>
                    </a:lnTo>
                    <a:lnTo>
                      <a:pt x="1287" y="2962"/>
                    </a:lnTo>
                    <a:lnTo>
                      <a:pt x="1333" y="2945"/>
                    </a:lnTo>
                    <a:lnTo>
                      <a:pt x="1379" y="2929"/>
                    </a:lnTo>
                    <a:lnTo>
                      <a:pt x="1438" y="2904"/>
                    </a:lnTo>
                    <a:lnTo>
                      <a:pt x="1500" y="2874"/>
                    </a:lnTo>
                    <a:lnTo>
                      <a:pt x="1572" y="2841"/>
                    </a:lnTo>
                    <a:lnTo>
                      <a:pt x="1643" y="2800"/>
                    </a:lnTo>
                    <a:lnTo>
                      <a:pt x="1688" y="2774"/>
                    </a:lnTo>
                    <a:lnTo>
                      <a:pt x="1731" y="2749"/>
                    </a:lnTo>
                    <a:lnTo>
                      <a:pt x="1768" y="2724"/>
                    </a:lnTo>
                    <a:lnTo>
                      <a:pt x="1801" y="2699"/>
                    </a:lnTo>
                    <a:lnTo>
                      <a:pt x="1831" y="2679"/>
                    </a:lnTo>
                    <a:lnTo>
                      <a:pt x="1860" y="2657"/>
                    </a:lnTo>
                    <a:lnTo>
                      <a:pt x="1881" y="2636"/>
                    </a:lnTo>
                    <a:lnTo>
                      <a:pt x="1901" y="2611"/>
                    </a:lnTo>
                    <a:lnTo>
                      <a:pt x="1919" y="2591"/>
                    </a:lnTo>
                    <a:lnTo>
                      <a:pt x="1931" y="2566"/>
                    </a:lnTo>
                    <a:lnTo>
                      <a:pt x="1944" y="2544"/>
                    </a:lnTo>
                    <a:lnTo>
                      <a:pt x="1952" y="2524"/>
                    </a:lnTo>
                    <a:lnTo>
                      <a:pt x="1956" y="2503"/>
                    </a:lnTo>
                    <a:lnTo>
                      <a:pt x="1960" y="2482"/>
                    </a:lnTo>
                    <a:lnTo>
                      <a:pt x="1964" y="2466"/>
                    </a:lnTo>
                    <a:lnTo>
                      <a:pt x="1964" y="2445"/>
                    </a:lnTo>
                    <a:lnTo>
                      <a:pt x="1964" y="2428"/>
                    </a:lnTo>
                    <a:lnTo>
                      <a:pt x="1964" y="2407"/>
                    </a:lnTo>
                    <a:lnTo>
                      <a:pt x="1960" y="2390"/>
                    </a:lnTo>
                    <a:lnTo>
                      <a:pt x="1956" y="2366"/>
                    </a:lnTo>
                    <a:lnTo>
                      <a:pt x="1956" y="2370"/>
                    </a:lnTo>
                    <a:lnTo>
                      <a:pt x="1960" y="2382"/>
                    </a:lnTo>
                    <a:lnTo>
                      <a:pt x="1964" y="2399"/>
                    </a:lnTo>
                    <a:lnTo>
                      <a:pt x="1972" y="2419"/>
                    </a:lnTo>
                    <a:lnTo>
                      <a:pt x="1977" y="2441"/>
                    </a:lnTo>
                    <a:lnTo>
                      <a:pt x="1985" y="2462"/>
                    </a:lnTo>
                    <a:lnTo>
                      <a:pt x="1997" y="2482"/>
                    </a:lnTo>
                    <a:lnTo>
                      <a:pt x="2011" y="2499"/>
                    </a:lnTo>
                    <a:lnTo>
                      <a:pt x="2023" y="2511"/>
                    </a:lnTo>
                    <a:lnTo>
                      <a:pt x="2035" y="2520"/>
                    </a:lnTo>
                    <a:lnTo>
                      <a:pt x="2052" y="2520"/>
                    </a:lnTo>
                    <a:lnTo>
                      <a:pt x="2069" y="2511"/>
                    </a:lnTo>
                    <a:lnTo>
                      <a:pt x="2085" y="2503"/>
                    </a:lnTo>
                    <a:lnTo>
                      <a:pt x="2107" y="2486"/>
                    </a:lnTo>
                    <a:lnTo>
                      <a:pt x="2127" y="2466"/>
                    </a:lnTo>
                    <a:lnTo>
                      <a:pt x="2148" y="2445"/>
                    </a:lnTo>
                    <a:lnTo>
                      <a:pt x="2169" y="2423"/>
                    </a:lnTo>
                    <a:lnTo>
                      <a:pt x="2185" y="2403"/>
                    </a:lnTo>
                    <a:lnTo>
                      <a:pt x="2203" y="2378"/>
                    </a:lnTo>
                    <a:lnTo>
                      <a:pt x="2219" y="2357"/>
                    </a:lnTo>
                    <a:lnTo>
                      <a:pt x="2232" y="2337"/>
                    </a:lnTo>
                    <a:lnTo>
                      <a:pt x="2244" y="2307"/>
                    </a:lnTo>
                    <a:lnTo>
                      <a:pt x="2265" y="2274"/>
                    </a:lnTo>
                    <a:lnTo>
                      <a:pt x="2287" y="2232"/>
                    </a:lnTo>
                    <a:lnTo>
                      <a:pt x="2311" y="2186"/>
                    </a:lnTo>
                    <a:lnTo>
                      <a:pt x="2340" y="2136"/>
                    </a:lnTo>
                    <a:lnTo>
                      <a:pt x="2373" y="2086"/>
                    </a:lnTo>
                    <a:lnTo>
                      <a:pt x="2403" y="2036"/>
                    </a:lnTo>
                    <a:lnTo>
                      <a:pt x="2441" y="1986"/>
                    </a:lnTo>
                    <a:lnTo>
                      <a:pt x="2475" y="1940"/>
                    </a:lnTo>
                    <a:lnTo>
                      <a:pt x="2508" y="1894"/>
                    </a:lnTo>
                    <a:lnTo>
                      <a:pt x="2541" y="1844"/>
                    </a:lnTo>
                    <a:lnTo>
                      <a:pt x="2571" y="1790"/>
                    </a:lnTo>
                    <a:lnTo>
                      <a:pt x="2600" y="1739"/>
                    </a:lnTo>
                    <a:lnTo>
                      <a:pt x="2624" y="1694"/>
                    </a:lnTo>
                    <a:lnTo>
                      <a:pt x="2645" y="1648"/>
                    </a:lnTo>
                    <a:lnTo>
                      <a:pt x="2663" y="1614"/>
                    </a:lnTo>
                    <a:lnTo>
                      <a:pt x="2675" y="1585"/>
                    </a:lnTo>
                    <a:lnTo>
                      <a:pt x="2679" y="1565"/>
                    </a:lnTo>
                    <a:lnTo>
                      <a:pt x="2683" y="1561"/>
                    </a:lnTo>
                    <a:lnTo>
                      <a:pt x="2692" y="1536"/>
                    </a:lnTo>
                    <a:lnTo>
                      <a:pt x="2704" y="1510"/>
                    </a:lnTo>
                    <a:lnTo>
                      <a:pt x="2716" y="1477"/>
                    </a:lnTo>
                    <a:lnTo>
                      <a:pt x="2729" y="1440"/>
                    </a:lnTo>
                    <a:lnTo>
                      <a:pt x="2745" y="1397"/>
                    </a:lnTo>
                    <a:lnTo>
                      <a:pt x="2759" y="1356"/>
                    </a:lnTo>
                    <a:lnTo>
                      <a:pt x="2771" y="1315"/>
                    </a:lnTo>
                    <a:lnTo>
                      <a:pt x="2784" y="1268"/>
                    </a:lnTo>
                    <a:lnTo>
                      <a:pt x="2796" y="1227"/>
                    </a:lnTo>
                    <a:lnTo>
                      <a:pt x="2808" y="1185"/>
                    </a:lnTo>
                    <a:lnTo>
                      <a:pt x="2817" y="1143"/>
                    </a:lnTo>
                    <a:lnTo>
                      <a:pt x="2821" y="1106"/>
                    </a:lnTo>
                    <a:lnTo>
                      <a:pt x="2825" y="1073"/>
                    </a:lnTo>
                    <a:lnTo>
                      <a:pt x="2825" y="1035"/>
                    </a:lnTo>
                    <a:lnTo>
                      <a:pt x="2821" y="1002"/>
                    </a:lnTo>
                    <a:lnTo>
                      <a:pt x="2813" y="973"/>
                    </a:lnTo>
                    <a:lnTo>
                      <a:pt x="2804" y="938"/>
                    </a:lnTo>
                    <a:lnTo>
                      <a:pt x="2796" y="910"/>
                    </a:lnTo>
                    <a:lnTo>
                      <a:pt x="2784" y="881"/>
                    </a:lnTo>
                    <a:lnTo>
                      <a:pt x="2771" y="852"/>
                    </a:lnTo>
                    <a:lnTo>
                      <a:pt x="2750" y="809"/>
                    </a:lnTo>
                    <a:lnTo>
                      <a:pt x="2721" y="768"/>
                    </a:lnTo>
                    <a:lnTo>
                      <a:pt x="2683" y="731"/>
                    </a:lnTo>
                    <a:lnTo>
                      <a:pt x="2645" y="693"/>
                    </a:lnTo>
                    <a:lnTo>
                      <a:pt x="2604" y="659"/>
                    </a:lnTo>
                    <a:lnTo>
                      <a:pt x="2567" y="631"/>
                    </a:lnTo>
                    <a:lnTo>
                      <a:pt x="2533" y="605"/>
                    </a:lnTo>
                    <a:lnTo>
                      <a:pt x="2504" y="588"/>
                    </a:lnTo>
                    <a:lnTo>
                      <a:pt x="2487" y="576"/>
                    </a:lnTo>
                    <a:lnTo>
                      <a:pt x="2479" y="572"/>
                    </a:lnTo>
                    <a:lnTo>
                      <a:pt x="2516" y="576"/>
                    </a:lnTo>
                    <a:lnTo>
                      <a:pt x="2553" y="584"/>
                    </a:lnTo>
                    <a:lnTo>
                      <a:pt x="2591" y="596"/>
                    </a:lnTo>
                    <a:lnTo>
                      <a:pt x="2624" y="614"/>
                    </a:lnTo>
                    <a:lnTo>
                      <a:pt x="2659" y="635"/>
                    </a:lnTo>
                    <a:lnTo>
                      <a:pt x="2688" y="655"/>
                    </a:lnTo>
                    <a:lnTo>
                      <a:pt x="2716" y="676"/>
                    </a:lnTo>
                    <a:lnTo>
                      <a:pt x="2741" y="697"/>
                    </a:lnTo>
                    <a:lnTo>
                      <a:pt x="2767" y="713"/>
                    </a:lnTo>
                    <a:lnTo>
                      <a:pt x="2784" y="727"/>
                    </a:lnTo>
                    <a:lnTo>
                      <a:pt x="2796" y="735"/>
                    </a:lnTo>
                    <a:lnTo>
                      <a:pt x="2813" y="739"/>
                    </a:lnTo>
                    <a:lnTo>
                      <a:pt x="2825" y="743"/>
                    </a:lnTo>
                    <a:lnTo>
                      <a:pt x="2837" y="743"/>
                    </a:lnTo>
                    <a:lnTo>
                      <a:pt x="2851" y="739"/>
                    </a:lnTo>
                    <a:lnTo>
                      <a:pt x="2867" y="731"/>
                    </a:lnTo>
                    <a:lnTo>
                      <a:pt x="2880" y="713"/>
                    </a:lnTo>
                    <a:lnTo>
                      <a:pt x="2896" y="693"/>
                    </a:lnTo>
                    <a:lnTo>
                      <a:pt x="2913" y="668"/>
                    </a:lnTo>
                    <a:lnTo>
                      <a:pt x="2933" y="635"/>
                    </a:lnTo>
                    <a:lnTo>
                      <a:pt x="2955" y="588"/>
                    </a:lnTo>
                    <a:lnTo>
                      <a:pt x="2976" y="522"/>
                    </a:lnTo>
                    <a:lnTo>
                      <a:pt x="2996" y="442"/>
                    </a:lnTo>
                    <a:lnTo>
                      <a:pt x="3013" y="359"/>
                    </a:lnTo>
                    <a:lnTo>
                      <a:pt x="3030" y="272"/>
                    </a:lnTo>
                    <a:lnTo>
                      <a:pt x="3043" y="188"/>
                    </a:lnTo>
                    <a:lnTo>
                      <a:pt x="3055" y="113"/>
                    </a:lnTo>
                    <a:lnTo>
                      <a:pt x="3064" y="55"/>
                    </a:lnTo>
                    <a:lnTo>
                      <a:pt x="3068" y="17"/>
                    </a:lnTo>
                    <a:lnTo>
                      <a:pt x="3072" y="0"/>
                    </a:lnTo>
                    <a:lnTo>
                      <a:pt x="3072" y="88"/>
                    </a:lnTo>
                    <a:lnTo>
                      <a:pt x="3076" y="176"/>
                    </a:lnTo>
                    <a:lnTo>
                      <a:pt x="3076" y="263"/>
                    </a:lnTo>
                    <a:lnTo>
                      <a:pt x="3076" y="346"/>
                    </a:lnTo>
                    <a:lnTo>
                      <a:pt x="3072" y="430"/>
                    </a:lnTo>
                    <a:lnTo>
                      <a:pt x="3064" y="510"/>
                    </a:lnTo>
                    <a:lnTo>
                      <a:pt x="3047" y="584"/>
                    </a:lnTo>
                    <a:lnTo>
                      <a:pt x="3021" y="655"/>
                    </a:lnTo>
                    <a:lnTo>
                      <a:pt x="2988" y="722"/>
                    </a:lnTo>
                    <a:lnTo>
                      <a:pt x="2943" y="785"/>
                    </a:lnTo>
                    <a:lnTo>
                      <a:pt x="2938" y="785"/>
                    </a:lnTo>
                    <a:lnTo>
                      <a:pt x="2929" y="793"/>
                    </a:lnTo>
                    <a:lnTo>
                      <a:pt x="2917" y="805"/>
                    </a:lnTo>
                    <a:lnTo>
                      <a:pt x="2905" y="822"/>
                    </a:lnTo>
                    <a:lnTo>
                      <a:pt x="2896" y="843"/>
                    </a:lnTo>
                    <a:lnTo>
                      <a:pt x="2888" y="868"/>
                    </a:lnTo>
                    <a:lnTo>
                      <a:pt x="2884" y="897"/>
                    </a:lnTo>
                    <a:lnTo>
                      <a:pt x="2888" y="934"/>
                    </a:lnTo>
                    <a:lnTo>
                      <a:pt x="2900" y="973"/>
                    </a:lnTo>
                    <a:lnTo>
                      <a:pt x="2925" y="1018"/>
                    </a:lnTo>
                    <a:lnTo>
                      <a:pt x="2943" y="1039"/>
                    </a:lnTo>
                    <a:lnTo>
                      <a:pt x="2959" y="1059"/>
                    </a:lnTo>
                    <a:lnTo>
                      <a:pt x="2976" y="1073"/>
                    </a:lnTo>
                    <a:lnTo>
                      <a:pt x="2992" y="1077"/>
                    </a:lnTo>
                    <a:lnTo>
                      <a:pt x="3009" y="1085"/>
                    </a:lnTo>
                    <a:lnTo>
                      <a:pt x="3025" y="1085"/>
                    </a:lnTo>
                    <a:lnTo>
                      <a:pt x="3043" y="1085"/>
                    </a:lnTo>
                    <a:lnTo>
                      <a:pt x="3064" y="1081"/>
                    </a:lnTo>
                    <a:lnTo>
                      <a:pt x="3080" y="1077"/>
                    </a:lnTo>
                    <a:lnTo>
                      <a:pt x="3097" y="1073"/>
                    </a:lnTo>
                    <a:lnTo>
                      <a:pt x="3135" y="1069"/>
                    </a:lnTo>
                    <a:lnTo>
                      <a:pt x="3168" y="1069"/>
                    </a:lnTo>
                    <a:lnTo>
                      <a:pt x="3205" y="1073"/>
                    </a:lnTo>
                    <a:lnTo>
                      <a:pt x="3243" y="1085"/>
                    </a:lnTo>
                    <a:lnTo>
                      <a:pt x="3276" y="1098"/>
                    </a:lnTo>
                    <a:lnTo>
                      <a:pt x="3319" y="1118"/>
                    </a:lnTo>
                    <a:lnTo>
                      <a:pt x="3360" y="1143"/>
                    </a:lnTo>
                    <a:lnTo>
                      <a:pt x="3402" y="1176"/>
                    </a:lnTo>
                    <a:lnTo>
                      <a:pt x="3452" y="1219"/>
                    </a:lnTo>
                    <a:lnTo>
                      <a:pt x="3507" y="1264"/>
                    </a:lnTo>
                    <a:lnTo>
                      <a:pt x="3431" y="1210"/>
                    </a:lnTo>
                    <a:lnTo>
                      <a:pt x="3356" y="1172"/>
                    </a:lnTo>
                    <a:lnTo>
                      <a:pt x="3281" y="1151"/>
                    </a:lnTo>
                    <a:lnTo>
                      <a:pt x="3205" y="1143"/>
                    </a:lnTo>
                    <a:lnTo>
                      <a:pt x="3139" y="1147"/>
                    </a:lnTo>
                    <a:lnTo>
                      <a:pt x="3072" y="1164"/>
                    </a:lnTo>
                    <a:lnTo>
                      <a:pt x="3017" y="1185"/>
                    </a:lnTo>
                    <a:lnTo>
                      <a:pt x="2976" y="1210"/>
                    </a:lnTo>
                    <a:lnTo>
                      <a:pt x="2943" y="1235"/>
                    </a:lnTo>
                    <a:lnTo>
                      <a:pt x="2929" y="1264"/>
                    </a:lnTo>
                    <a:lnTo>
                      <a:pt x="2917" y="1298"/>
                    </a:lnTo>
                    <a:lnTo>
                      <a:pt x="2909" y="1331"/>
                    </a:lnTo>
                    <a:lnTo>
                      <a:pt x="2896" y="1364"/>
                    </a:lnTo>
                    <a:lnTo>
                      <a:pt x="2888" y="1393"/>
                    </a:lnTo>
                    <a:lnTo>
                      <a:pt x="2880" y="1423"/>
                    </a:lnTo>
                    <a:lnTo>
                      <a:pt x="2867" y="1452"/>
                    </a:lnTo>
                    <a:lnTo>
                      <a:pt x="2855" y="1481"/>
                    </a:lnTo>
                    <a:lnTo>
                      <a:pt x="2847" y="1510"/>
                    </a:lnTo>
                    <a:lnTo>
                      <a:pt x="2829" y="1540"/>
                    </a:lnTo>
                    <a:lnTo>
                      <a:pt x="2817" y="1573"/>
                    </a:lnTo>
                    <a:lnTo>
                      <a:pt x="2813" y="1577"/>
                    </a:lnTo>
                    <a:lnTo>
                      <a:pt x="2808" y="1581"/>
                    </a:lnTo>
                    <a:lnTo>
                      <a:pt x="2808" y="1594"/>
                    </a:lnTo>
                    <a:lnTo>
                      <a:pt x="2804" y="1606"/>
                    </a:lnTo>
                    <a:lnTo>
                      <a:pt x="2804" y="1623"/>
                    </a:lnTo>
                    <a:lnTo>
                      <a:pt x="2804" y="1636"/>
                    </a:lnTo>
                    <a:lnTo>
                      <a:pt x="2813" y="1653"/>
                    </a:lnTo>
                    <a:lnTo>
                      <a:pt x="2829" y="1665"/>
                    </a:lnTo>
                    <a:lnTo>
                      <a:pt x="2851" y="1673"/>
                    </a:lnTo>
                    <a:lnTo>
                      <a:pt x="2884" y="1677"/>
                    </a:lnTo>
                    <a:lnTo>
                      <a:pt x="2917" y="1686"/>
                    </a:lnTo>
                    <a:lnTo>
                      <a:pt x="2959" y="1702"/>
                    </a:lnTo>
                    <a:lnTo>
                      <a:pt x="2996" y="1727"/>
                    </a:lnTo>
                    <a:lnTo>
                      <a:pt x="3035" y="1757"/>
                    </a:lnTo>
                    <a:lnTo>
                      <a:pt x="3068" y="1798"/>
                    </a:lnTo>
                    <a:lnTo>
                      <a:pt x="3097" y="1844"/>
                    </a:lnTo>
                    <a:lnTo>
                      <a:pt x="3122" y="1898"/>
                    </a:lnTo>
                    <a:lnTo>
                      <a:pt x="3139" y="1960"/>
                    </a:lnTo>
                    <a:lnTo>
                      <a:pt x="3147" y="2028"/>
                    </a:lnTo>
                    <a:lnTo>
                      <a:pt x="3143" y="2103"/>
                    </a:lnTo>
                    <a:lnTo>
                      <a:pt x="3143" y="2107"/>
                    </a:lnTo>
                    <a:lnTo>
                      <a:pt x="3143" y="2128"/>
                    </a:lnTo>
                    <a:lnTo>
                      <a:pt x="3147" y="2153"/>
                    </a:lnTo>
                    <a:lnTo>
                      <a:pt x="3143" y="2190"/>
                    </a:lnTo>
                    <a:lnTo>
                      <a:pt x="3139" y="2232"/>
                    </a:lnTo>
                    <a:lnTo>
                      <a:pt x="3131" y="2282"/>
                    </a:lnTo>
                    <a:lnTo>
                      <a:pt x="3117" y="2332"/>
                    </a:lnTo>
                    <a:lnTo>
                      <a:pt x="3101" y="2390"/>
                    </a:lnTo>
                    <a:lnTo>
                      <a:pt x="3072" y="2445"/>
                    </a:lnTo>
                    <a:lnTo>
                      <a:pt x="3039" y="2499"/>
                    </a:lnTo>
                    <a:lnTo>
                      <a:pt x="2996" y="2549"/>
                    </a:lnTo>
                    <a:lnTo>
                      <a:pt x="2955" y="2591"/>
                    </a:lnTo>
                    <a:lnTo>
                      <a:pt x="2913" y="2632"/>
                    </a:lnTo>
                    <a:lnTo>
                      <a:pt x="2867" y="2666"/>
                    </a:lnTo>
                    <a:lnTo>
                      <a:pt x="2821" y="2695"/>
                    </a:lnTo>
                    <a:lnTo>
                      <a:pt x="2779" y="2724"/>
                    </a:lnTo>
                    <a:lnTo>
                      <a:pt x="2737" y="2749"/>
                    </a:lnTo>
                    <a:lnTo>
                      <a:pt x="2696" y="2770"/>
                    </a:lnTo>
                    <a:lnTo>
                      <a:pt x="2659" y="2795"/>
                    </a:lnTo>
                    <a:lnTo>
                      <a:pt x="2624" y="2816"/>
                    </a:lnTo>
                    <a:lnTo>
                      <a:pt x="2591" y="2841"/>
                    </a:lnTo>
                    <a:lnTo>
                      <a:pt x="2557" y="2866"/>
                    </a:lnTo>
                    <a:lnTo>
                      <a:pt x="2524" y="2896"/>
                    </a:lnTo>
                    <a:lnTo>
                      <a:pt x="2491" y="2929"/>
                    </a:lnTo>
                    <a:lnTo>
                      <a:pt x="2457" y="2966"/>
                    </a:lnTo>
                    <a:lnTo>
                      <a:pt x="2432" y="3012"/>
                    </a:lnTo>
                    <a:lnTo>
                      <a:pt x="2407" y="3062"/>
                    </a:lnTo>
                    <a:lnTo>
                      <a:pt x="2391" y="3121"/>
                    </a:lnTo>
                    <a:lnTo>
                      <a:pt x="2383" y="3187"/>
                    </a:lnTo>
                    <a:lnTo>
                      <a:pt x="2387" y="3263"/>
                    </a:lnTo>
                    <a:lnTo>
                      <a:pt x="2387" y="3271"/>
                    </a:lnTo>
                    <a:lnTo>
                      <a:pt x="2387" y="3287"/>
                    </a:lnTo>
                    <a:lnTo>
                      <a:pt x="2383" y="3312"/>
                    </a:lnTo>
                    <a:lnTo>
                      <a:pt x="2383" y="3341"/>
                    </a:lnTo>
                    <a:lnTo>
                      <a:pt x="2379" y="3379"/>
                    </a:lnTo>
                    <a:lnTo>
                      <a:pt x="2373" y="3412"/>
                    </a:lnTo>
                    <a:lnTo>
                      <a:pt x="2365" y="3450"/>
                    </a:lnTo>
                    <a:lnTo>
                      <a:pt x="2361" y="3484"/>
                    </a:lnTo>
                    <a:lnTo>
                      <a:pt x="2349" y="3508"/>
                    </a:lnTo>
                    <a:lnTo>
                      <a:pt x="2340" y="3529"/>
                    </a:lnTo>
                    <a:lnTo>
                      <a:pt x="2328" y="3546"/>
                    </a:lnTo>
                    <a:lnTo>
                      <a:pt x="2320" y="3562"/>
                    </a:lnTo>
                    <a:lnTo>
                      <a:pt x="2316" y="3580"/>
                    </a:lnTo>
                    <a:lnTo>
                      <a:pt x="2316" y="3592"/>
                    </a:lnTo>
                    <a:lnTo>
                      <a:pt x="2320" y="3609"/>
                    </a:lnTo>
                    <a:lnTo>
                      <a:pt x="2332" y="3621"/>
                    </a:lnTo>
                    <a:lnTo>
                      <a:pt x="2344" y="3629"/>
                    </a:lnTo>
                    <a:lnTo>
                      <a:pt x="2365" y="3642"/>
                    </a:lnTo>
                    <a:lnTo>
                      <a:pt x="2391" y="3650"/>
                    </a:lnTo>
                    <a:lnTo>
                      <a:pt x="2424" y="3654"/>
                    </a:lnTo>
                    <a:lnTo>
                      <a:pt x="2457" y="3662"/>
                    </a:lnTo>
                    <a:lnTo>
                      <a:pt x="2508" y="3679"/>
                    </a:lnTo>
                    <a:lnTo>
                      <a:pt x="2561" y="3701"/>
                    </a:lnTo>
                    <a:lnTo>
                      <a:pt x="2620" y="3721"/>
                    </a:lnTo>
                    <a:lnTo>
                      <a:pt x="2675" y="3746"/>
                    </a:lnTo>
                    <a:lnTo>
                      <a:pt x="2733" y="3771"/>
                    </a:lnTo>
                    <a:lnTo>
                      <a:pt x="2779" y="3792"/>
                    </a:lnTo>
                    <a:lnTo>
                      <a:pt x="2821" y="3813"/>
                    </a:lnTo>
                    <a:lnTo>
                      <a:pt x="2847" y="3826"/>
                    </a:lnTo>
                    <a:lnTo>
                      <a:pt x="2859" y="3830"/>
                    </a:lnTo>
                    <a:lnTo>
                      <a:pt x="2813" y="3830"/>
                    </a:lnTo>
                    <a:lnTo>
                      <a:pt x="2775" y="3834"/>
                    </a:lnTo>
                    <a:lnTo>
                      <a:pt x="2741" y="3830"/>
                    </a:lnTo>
                    <a:lnTo>
                      <a:pt x="2712" y="3826"/>
                    </a:lnTo>
                    <a:lnTo>
                      <a:pt x="2683" y="3822"/>
                    </a:lnTo>
                    <a:lnTo>
                      <a:pt x="2653" y="3813"/>
                    </a:lnTo>
                    <a:lnTo>
                      <a:pt x="2624" y="3800"/>
                    </a:lnTo>
                    <a:lnTo>
                      <a:pt x="2591" y="3792"/>
                    </a:lnTo>
                    <a:lnTo>
                      <a:pt x="2553" y="3779"/>
                    </a:lnTo>
                    <a:lnTo>
                      <a:pt x="2512" y="3767"/>
                    </a:lnTo>
                    <a:lnTo>
                      <a:pt x="2483" y="3759"/>
                    </a:lnTo>
                    <a:lnTo>
                      <a:pt x="2457" y="3750"/>
                    </a:lnTo>
                    <a:lnTo>
                      <a:pt x="2428" y="3742"/>
                    </a:lnTo>
                    <a:lnTo>
                      <a:pt x="2403" y="3734"/>
                    </a:lnTo>
                    <a:lnTo>
                      <a:pt x="2383" y="3725"/>
                    </a:lnTo>
                    <a:lnTo>
                      <a:pt x="2357" y="3721"/>
                    </a:lnTo>
                    <a:lnTo>
                      <a:pt x="2336" y="3717"/>
                    </a:lnTo>
                    <a:lnTo>
                      <a:pt x="2316" y="3717"/>
                    </a:lnTo>
                    <a:lnTo>
                      <a:pt x="2291" y="3717"/>
                    </a:lnTo>
                    <a:lnTo>
                      <a:pt x="2273" y="3717"/>
                    </a:lnTo>
                    <a:lnTo>
                      <a:pt x="2252" y="3725"/>
                    </a:lnTo>
                    <a:lnTo>
                      <a:pt x="2236" y="3734"/>
                    </a:lnTo>
                    <a:lnTo>
                      <a:pt x="2219" y="3742"/>
                    </a:lnTo>
                    <a:lnTo>
                      <a:pt x="2203" y="3754"/>
                    </a:lnTo>
                    <a:lnTo>
                      <a:pt x="2190" y="3767"/>
                    </a:lnTo>
                    <a:lnTo>
                      <a:pt x="2181" y="3779"/>
                    </a:lnTo>
                    <a:lnTo>
                      <a:pt x="2173" y="3787"/>
                    </a:lnTo>
                    <a:lnTo>
                      <a:pt x="2165" y="3796"/>
                    </a:lnTo>
                    <a:lnTo>
                      <a:pt x="2161" y="3800"/>
                    </a:lnTo>
                    <a:lnTo>
                      <a:pt x="2140" y="3838"/>
                    </a:lnTo>
                    <a:lnTo>
                      <a:pt x="2115" y="3871"/>
                    </a:lnTo>
                    <a:lnTo>
                      <a:pt x="2089" y="3904"/>
                    </a:lnTo>
                    <a:lnTo>
                      <a:pt x="2060" y="3934"/>
                    </a:lnTo>
                    <a:lnTo>
                      <a:pt x="2027" y="3963"/>
                    </a:lnTo>
                    <a:lnTo>
                      <a:pt x="1997" y="3992"/>
                    </a:lnTo>
                    <a:lnTo>
                      <a:pt x="1964" y="4017"/>
                    </a:lnTo>
                    <a:lnTo>
                      <a:pt x="1931" y="4039"/>
                    </a:lnTo>
                    <a:lnTo>
                      <a:pt x="1901" y="4059"/>
                    </a:lnTo>
                    <a:lnTo>
                      <a:pt x="1868" y="4072"/>
                    </a:lnTo>
                    <a:lnTo>
                      <a:pt x="1835" y="4088"/>
                    </a:lnTo>
                    <a:lnTo>
                      <a:pt x="1793" y="4101"/>
                    </a:lnTo>
                    <a:lnTo>
                      <a:pt x="1747" y="4113"/>
                    </a:lnTo>
                    <a:lnTo>
                      <a:pt x="1701" y="4121"/>
                    </a:lnTo>
                    <a:lnTo>
                      <a:pt x="1655" y="4134"/>
                    </a:lnTo>
                    <a:lnTo>
                      <a:pt x="1609" y="4142"/>
                    </a:lnTo>
                    <a:lnTo>
                      <a:pt x="1572" y="4147"/>
                    </a:lnTo>
                    <a:lnTo>
                      <a:pt x="1543" y="4151"/>
                    </a:lnTo>
                    <a:lnTo>
                      <a:pt x="1521" y="4155"/>
                    </a:lnTo>
                    <a:lnTo>
                      <a:pt x="1513" y="4155"/>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34" name="Freeform 110"/>
              <p:cNvSpPr>
                <a:spLocks/>
              </p:cNvSpPr>
              <p:nvPr/>
            </p:nvSpPr>
            <p:spPr bwMode="auto">
              <a:xfrm>
                <a:off x="1816" y="1894"/>
                <a:ext cx="109" cy="130"/>
              </a:xfrm>
              <a:custGeom>
                <a:avLst/>
                <a:gdLst>
                  <a:gd name="T0" fmla="*/ 1968 w 3507"/>
                  <a:gd name="T1" fmla="*/ 3913 h 4155"/>
                  <a:gd name="T2" fmla="*/ 1639 w 3507"/>
                  <a:gd name="T3" fmla="*/ 3554 h 4155"/>
                  <a:gd name="T4" fmla="*/ 410 w 3507"/>
                  <a:gd name="T5" fmla="*/ 3576 h 4155"/>
                  <a:gd name="T6" fmla="*/ 130 w 3507"/>
                  <a:gd name="T7" fmla="*/ 2732 h 4155"/>
                  <a:gd name="T8" fmla="*/ 359 w 3507"/>
                  <a:gd name="T9" fmla="*/ 2407 h 4155"/>
                  <a:gd name="T10" fmla="*/ 552 w 3507"/>
                  <a:gd name="T11" fmla="*/ 2382 h 4155"/>
                  <a:gd name="T12" fmla="*/ 1032 w 3507"/>
                  <a:gd name="T13" fmla="*/ 2032 h 4155"/>
                  <a:gd name="T14" fmla="*/ 1446 w 3507"/>
                  <a:gd name="T15" fmla="*/ 1719 h 4155"/>
                  <a:gd name="T16" fmla="*/ 1383 w 3507"/>
                  <a:gd name="T17" fmla="*/ 1368 h 4155"/>
                  <a:gd name="T18" fmla="*/ 1580 w 3507"/>
                  <a:gd name="T19" fmla="*/ 1536 h 4155"/>
                  <a:gd name="T20" fmla="*/ 1997 w 3507"/>
                  <a:gd name="T21" fmla="*/ 1239 h 4155"/>
                  <a:gd name="T22" fmla="*/ 2044 w 3507"/>
                  <a:gd name="T23" fmla="*/ 1118 h 4155"/>
                  <a:gd name="T24" fmla="*/ 2273 w 3507"/>
                  <a:gd name="T25" fmla="*/ 1168 h 4155"/>
                  <a:gd name="T26" fmla="*/ 2557 w 3507"/>
                  <a:gd name="T27" fmla="*/ 1077 h 4155"/>
                  <a:gd name="T28" fmla="*/ 2195 w 3507"/>
                  <a:gd name="T29" fmla="*/ 1264 h 4155"/>
                  <a:gd name="T30" fmla="*/ 1555 w 3507"/>
                  <a:gd name="T31" fmla="*/ 1790 h 4155"/>
                  <a:gd name="T32" fmla="*/ 1534 w 3507"/>
                  <a:gd name="T33" fmla="*/ 1986 h 4155"/>
                  <a:gd name="T34" fmla="*/ 1856 w 3507"/>
                  <a:gd name="T35" fmla="*/ 2153 h 4155"/>
                  <a:gd name="T36" fmla="*/ 1367 w 3507"/>
                  <a:gd name="T37" fmla="*/ 2057 h 4155"/>
                  <a:gd name="T38" fmla="*/ 1083 w 3507"/>
                  <a:gd name="T39" fmla="*/ 2173 h 4155"/>
                  <a:gd name="T40" fmla="*/ 703 w 3507"/>
                  <a:gd name="T41" fmla="*/ 2423 h 4155"/>
                  <a:gd name="T42" fmla="*/ 664 w 3507"/>
                  <a:gd name="T43" fmla="*/ 2524 h 4155"/>
                  <a:gd name="T44" fmla="*/ 936 w 3507"/>
                  <a:gd name="T45" fmla="*/ 2653 h 4155"/>
                  <a:gd name="T46" fmla="*/ 673 w 3507"/>
                  <a:gd name="T47" fmla="*/ 3041 h 4155"/>
                  <a:gd name="T48" fmla="*/ 585 w 3507"/>
                  <a:gd name="T49" fmla="*/ 2603 h 4155"/>
                  <a:gd name="T50" fmla="*/ 138 w 3507"/>
                  <a:gd name="T51" fmla="*/ 3008 h 4155"/>
                  <a:gd name="T52" fmla="*/ 1433 w 3507"/>
                  <a:gd name="T53" fmla="*/ 3480 h 4155"/>
                  <a:gd name="T54" fmla="*/ 2111 w 3507"/>
                  <a:gd name="T55" fmla="*/ 3546 h 4155"/>
                  <a:gd name="T56" fmla="*/ 2232 w 3507"/>
                  <a:gd name="T57" fmla="*/ 3484 h 4155"/>
                  <a:gd name="T58" fmla="*/ 2416 w 3507"/>
                  <a:gd name="T59" fmla="*/ 2904 h 4155"/>
                  <a:gd name="T60" fmla="*/ 3001 w 3507"/>
                  <a:gd name="T61" fmla="*/ 2382 h 4155"/>
                  <a:gd name="T62" fmla="*/ 2921 w 3507"/>
                  <a:gd name="T63" fmla="*/ 1790 h 4155"/>
                  <a:gd name="T64" fmla="*/ 2679 w 3507"/>
                  <a:gd name="T65" fmla="*/ 1835 h 4155"/>
                  <a:gd name="T66" fmla="*/ 1927 w 3507"/>
                  <a:gd name="T67" fmla="*/ 2745 h 4155"/>
                  <a:gd name="T68" fmla="*/ 1755 w 3507"/>
                  <a:gd name="T69" fmla="*/ 2862 h 4155"/>
                  <a:gd name="T70" fmla="*/ 2060 w 3507"/>
                  <a:gd name="T71" fmla="*/ 3137 h 4155"/>
                  <a:gd name="T72" fmla="*/ 1592 w 3507"/>
                  <a:gd name="T73" fmla="*/ 2945 h 4155"/>
                  <a:gd name="T74" fmla="*/ 1287 w 3507"/>
                  <a:gd name="T75" fmla="*/ 2962 h 4155"/>
                  <a:gd name="T76" fmla="*/ 1881 w 3507"/>
                  <a:gd name="T77" fmla="*/ 2636 h 4155"/>
                  <a:gd name="T78" fmla="*/ 1956 w 3507"/>
                  <a:gd name="T79" fmla="*/ 2366 h 4155"/>
                  <a:gd name="T80" fmla="*/ 2085 w 3507"/>
                  <a:gd name="T81" fmla="*/ 2503 h 4155"/>
                  <a:gd name="T82" fmla="*/ 2340 w 3507"/>
                  <a:gd name="T83" fmla="*/ 2136 h 4155"/>
                  <a:gd name="T84" fmla="*/ 2679 w 3507"/>
                  <a:gd name="T85" fmla="*/ 1565 h 4155"/>
                  <a:gd name="T86" fmla="*/ 2821 w 3507"/>
                  <a:gd name="T87" fmla="*/ 1106 h 4155"/>
                  <a:gd name="T88" fmla="*/ 2604 w 3507"/>
                  <a:gd name="T89" fmla="*/ 659 h 4155"/>
                  <a:gd name="T90" fmla="*/ 2741 w 3507"/>
                  <a:gd name="T91" fmla="*/ 697 h 4155"/>
                  <a:gd name="T92" fmla="*/ 2955 w 3507"/>
                  <a:gd name="T93" fmla="*/ 588 h 4155"/>
                  <a:gd name="T94" fmla="*/ 3076 w 3507"/>
                  <a:gd name="T95" fmla="*/ 346 h 4155"/>
                  <a:gd name="T96" fmla="*/ 2884 w 3507"/>
                  <a:gd name="T97" fmla="*/ 897 h 4155"/>
                  <a:gd name="T98" fmla="*/ 3097 w 3507"/>
                  <a:gd name="T99" fmla="*/ 1073 h 4155"/>
                  <a:gd name="T100" fmla="*/ 3281 w 3507"/>
                  <a:gd name="T101" fmla="*/ 1151 h 4155"/>
                  <a:gd name="T102" fmla="*/ 2867 w 3507"/>
                  <a:gd name="T103" fmla="*/ 1452 h 4155"/>
                  <a:gd name="T104" fmla="*/ 2851 w 3507"/>
                  <a:gd name="T105" fmla="*/ 1673 h 4155"/>
                  <a:gd name="T106" fmla="*/ 3143 w 3507"/>
                  <a:gd name="T107" fmla="*/ 2128 h 4155"/>
                  <a:gd name="T108" fmla="*/ 2821 w 3507"/>
                  <a:gd name="T109" fmla="*/ 2695 h 4155"/>
                  <a:gd name="T110" fmla="*/ 2391 w 3507"/>
                  <a:gd name="T111" fmla="*/ 3121 h 4155"/>
                  <a:gd name="T112" fmla="*/ 2328 w 3507"/>
                  <a:gd name="T113" fmla="*/ 3546 h 4155"/>
                  <a:gd name="T114" fmla="*/ 2620 w 3507"/>
                  <a:gd name="T115" fmla="*/ 3721 h 4155"/>
                  <a:gd name="T116" fmla="*/ 2624 w 3507"/>
                  <a:gd name="T117" fmla="*/ 3800 h 4155"/>
                  <a:gd name="T118" fmla="*/ 2273 w 3507"/>
                  <a:gd name="T119" fmla="*/ 3717 h 4155"/>
                  <a:gd name="T120" fmla="*/ 2060 w 3507"/>
                  <a:gd name="T121" fmla="*/ 3934 h 4155"/>
                  <a:gd name="T122" fmla="*/ 1572 w 3507"/>
                  <a:gd name="T123" fmla="*/ 4147 h 4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07" h="4155">
                    <a:moveTo>
                      <a:pt x="1513" y="4155"/>
                    </a:moveTo>
                    <a:lnTo>
                      <a:pt x="1547" y="4155"/>
                    </a:lnTo>
                    <a:lnTo>
                      <a:pt x="1584" y="4147"/>
                    </a:lnTo>
                    <a:lnTo>
                      <a:pt x="1626" y="4134"/>
                    </a:lnTo>
                    <a:lnTo>
                      <a:pt x="1672" y="4117"/>
                    </a:lnTo>
                    <a:lnTo>
                      <a:pt x="1718" y="4092"/>
                    </a:lnTo>
                    <a:lnTo>
                      <a:pt x="1764" y="4072"/>
                    </a:lnTo>
                    <a:lnTo>
                      <a:pt x="1809" y="4047"/>
                    </a:lnTo>
                    <a:lnTo>
                      <a:pt x="1847" y="4017"/>
                    </a:lnTo>
                    <a:lnTo>
                      <a:pt x="1881" y="3992"/>
                    </a:lnTo>
                    <a:lnTo>
                      <a:pt x="1910" y="3967"/>
                    </a:lnTo>
                    <a:lnTo>
                      <a:pt x="1935" y="3942"/>
                    </a:lnTo>
                    <a:lnTo>
                      <a:pt x="1968" y="3913"/>
                    </a:lnTo>
                    <a:lnTo>
                      <a:pt x="1997" y="3879"/>
                    </a:lnTo>
                    <a:lnTo>
                      <a:pt x="2027" y="3842"/>
                    </a:lnTo>
                    <a:lnTo>
                      <a:pt x="2056" y="3805"/>
                    </a:lnTo>
                    <a:lnTo>
                      <a:pt x="2073" y="3763"/>
                    </a:lnTo>
                    <a:lnTo>
                      <a:pt x="2081" y="3725"/>
                    </a:lnTo>
                    <a:lnTo>
                      <a:pt x="2077" y="3683"/>
                    </a:lnTo>
                    <a:lnTo>
                      <a:pt x="2056" y="3650"/>
                    </a:lnTo>
                    <a:lnTo>
                      <a:pt x="2015" y="3613"/>
                    </a:lnTo>
                    <a:lnTo>
                      <a:pt x="1944" y="3580"/>
                    </a:lnTo>
                    <a:lnTo>
                      <a:pt x="1868" y="3558"/>
                    </a:lnTo>
                    <a:lnTo>
                      <a:pt x="1789" y="3550"/>
                    </a:lnTo>
                    <a:lnTo>
                      <a:pt x="1713" y="3546"/>
                    </a:lnTo>
                    <a:lnTo>
                      <a:pt x="1639" y="3554"/>
                    </a:lnTo>
                    <a:lnTo>
                      <a:pt x="1567" y="3566"/>
                    </a:lnTo>
                    <a:lnTo>
                      <a:pt x="1509" y="3580"/>
                    </a:lnTo>
                    <a:lnTo>
                      <a:pt x="1463" y="3592"/>
                    </a:lnTo>
                    <a:lnTo>
                      <a:pt x="1433" y="3600"/>
                    </a:lnTo>
                    <a:lnTo>
                      <a:pt x="1425" y="3605"/>
                    </a:lnTo>
                    <a:lnTo>
                      <a:pt x="1228" y="3634"/>
                    </a:lnTo>
                    <a:lnTo>
                      <a:pt x="1053" y="3650"/>
                    </a:lnTo>
                    <a:lnTo>
                      <a:pt x="895" y="3654"/>
                    </a:lnTo>
                    <a:lnTo>
                      <a:pt x="756" y="3646"/>
                    </a:lnTo>
                    <a:lnTo>
                      <a:pt x="640" y="3634"/>
                    </a:lnTo>
                    <a:lnTo>
                      <a:pt x="539" y="3613"/>
                    </a:lnTo>
                    <a:lnTo>
                      <a:pt x="464" y="3592"/>
                    </a:lnTo>
                    <a:lnTo>
                      <a:pt x="410" y="3576"/>
                    </a:lnTo>
                    <a:lnTo>
                      <a:pt x="376" y="3562"/>
                    </a:lnTo>
                    <a:lnTo>
                      <a:pt x="364" y="3554"/>
                    </a:lnTo>
                    <a:lnTo>
                      <a:pt x="226" y="3480"/>
                    </a:lnTo>
                    <a:lnTo>
                      <a:pt x="126" y="3396"/>
                    </a:lnTo>
                    <a:lnTo>
                      <a:pt x="59" y="3304"/>
                    </a:lnTo>
                    <a:lnTo>
                      <a:pt x="16" y="3212"/>
                    </a:lnTo>
                    <a:lnTo>
                      <a:pt x="0" y="3121"/>
                    </a:lnTo>
                    <a:lnTo>
                      <a:pt x="0" y="3029"/>
                    </a:lnTo>
                    <a:lnTo>
                      <a:pt x="16" y="2949"/>
                    </a:lnTo>
                    <a:lnTo>
                      <a:pt x="42" y="2874"/>
                    </a:lnTo>
                    <a:lnTo>
                      <a:pt x="67" y="2816"/>
                    </a:lnTo>
                    <a:lnTo>
                      <a:pt x="96" y="2770"/>
                    </a:lnTo>
                    <a:lnTo>
                      <a:pt x="130" y="2732"/>
                    </a:lnTo>
                    <a:lnTo>
                      <a:pt x="163" y="2695"/>
                    </a:lnTo>
                    <a:lnTo>
                      <a:pt x="200" y="2662"/>
                    </a:lnTo>
                    <a:lnTo>
                      <a:pt x="239" y="2628"/>
                    </a:lnTo>
                    <a:lnTo>
                      <a:pt x="276" y="2599"/>
                    </a:lnTo>
                    <a:lnTo>
                      <a:pt x="314" y="2570"/>
                    </a:lnTo>
                    <a:lnTo>
                      <a:pt x="343" y="2540"/>
                    </a:lnTo>
                    <a:lnTo>
                      <a:pt x="372" y="2515"/>
                    </a:lnTo>
                    <a:lnTo>
                      <a:pt x="388" y="2495"/>
                    </a:lnTo>
                    <a:lnTo>
                      <a:pt x="401" y="2470"/>
                    </a:lnTo>
                    <a:lnTo>
                      <a:pt x="401" y="2453"/>
                    </a:lnTo>
                    <a:lnTo>
                      <a:pt x="393" y="2437"/>
                    </a:lnTo>
                    <a:lnTo>
                      <a:pt x="380" y="2419"/>
                    </a:lnTo>
                    <a:lnTo>
                      <a:pt x="359" y="2407"/>
                    </a:lnTo>
                    <a:lnTo>
                      <a:pt x="339" y="2399"/>
                    </a:lnTo>
                    <a:lnTo>
                      <a:pt x="314" y="2386"/>
                    </a:lnTo>
                    <a:lnTo>
                      <a:pt x="292" y="2382"/>
                    </a:lnTo>
                    <a:lnTo>
                      <a:pt x="276" y="2378"/>
                    </a:lnTo>
                    <a:lnTo>
                      <a:pt x="263" y="2374"/>
                    </a:lnTo>
                    <a:lnTo>
                      <a:pt x="259" y="2374"/>
                    </a:lnTo>
                    <a:lnTo>
                      <a:pt x="322" y="2378"/>
                    </a:lnTo>
                    <a:lnTo>
                      <a:pt x="376" y="2382"/>
                    </a:lnTo>
                    <a:lnTo>
                      <a:pt x="418" y="2386"/>
                    </a:lnTo>
                    <a:lnTo>
                      <a:pt x="460" y="2386"/>
                    </a:lnTo>
                    <a:lnTo>
                      <a:pt x="493" y="2386"/>
                    </a:lnTo>
                    <a:lnTo>
                      <a:pt x="523" y="2386"/>
                    </a:lnTo>
                    <a:lnTo>
                      <a:pt x="552" y="2382"/>
                    </a:lnTo>
                    <a:lnTo>
                      <a:pt x="581" y="2378"/>
                    </a:lnTo>
                    <a:lnTo>
                      <a:pt x="611" y="2366"/>
                    </a:lnTo>
                    <a:lnTo>
                      <a:pt x="640" y="2353"/>
                    </a:lnTo>
                    <a:lnTo>
                      <a:pt x="681" y="2328"/>
                    </a:lnTo>
                    <a:lnTo>
                      <a:pt x="723" y="2303"/>
                    </a:lnTo>
                    <a:lnTo>
                      <a:pt x="769" y="2269"/>
                    </a:lnTo>
                    <a:lnTo>
                      <a:pt x="811" y="2236"/>
                    </a:lnTo>
                    <a:lnTo>
                      <a:pt x="852" y="2198"/>
                    </a:lnTo>
                    <a:lnTo>
                      <a:pt x="895" y="2161"/>
                    </a:lnTo>
                    <a:lnTo>
                      <a:pt x="936" y="2124"/>
                    </a:lnTo>
                    <a:lnTo>
                      <a:pt x="974" y="2091"/>
                    </a:lnTo>
                    <a:lnTo>
                      <a:pt x="1003" y="2061"/>
                    </a:lnTo>
                    <a:lnTo>
                      <a:pt x="1032" y="2032"/>
                    </a:lnTo>
                    <a:lnTo>
                      <a:pt x="1057" y="2011"/>
                    </a:lnTo>
                    <a:lnTo>
                      <a:pt x="1091" y="1990"/>
                    </a:lnTo>
                    <a:lnTo>
                      <a:pt x="1120" y="1973"/>
                    </a:lnTo>
                    <a:lnTo>
                      <a:pt x="1154" y="1952"/>
                    </a:lnTo>
                    <a:lnTo>
                      <a:pt x="1191" y="1936"/>
                    </a:lnTo>
                    <a:lnTo>
                      <a:pt x="1228" y="1915"/>
                    </a:lnTo>
                    <a:lnTo>
                      <a:pt x="1267" y="1894"/>
                    </a:lnTo>
                    <a:lnTo>
                      <a:pt x="1304" y="1870"/>
                    </a:lnTo>
                    <a:lnTo>
                      <a:pt x="1342" y="1844"/>
                    </a:lnTo>
                    <a:lnTo>
                      <a:pt x="1379" y="1815"/>
                    </a:lnTo>
                    <a:lnTo>
                      <a:pt x="1408" y="1782"/>
                    </a:lnTo>
                    <a:lnTo>
                      <a:pt x="1433" y="1753"/>
                    </a:lnTo>
                    <a:lnTo>
                      <a:pt x="1446" y="1719"/>
                    </a:lnTo>
                    <a:lnTo>
                      <a:pt x="1459" y="1690"/>
                    </a:lnTo>
                    <a:lnTo>
                      <a:pt x="1463" y="1657"/>
                    </a:lnTo>
                    <a:lnTo>
                      <a:pt x="1463" y="1627"/>
                    </a:lnTo>
                    <a:lnTo>
                      <a:pt x="1463" y="1602"/>
                    </a:lnTo>
                    <a:lnTo>
                      <a:pt x="1459" y="1573"/>
                    </a:lnTo>
                    <a:lnTo>
                      <a:pt x="1459" y="1548"/>
                    </a:lnTo>
                    <a:lnTo>
                      <a:pt x="1455" y="1527"/>
                    </a:lnTo>
                    <a:lnTo>
                      <a:pt x="1451" y="1506"/>
                    </a:lnTo>
                    <a:lnTo>
                      <a:pt x="1442" y="1481"/>
                    </a:lnTo>
                    <a:lnTo>
                      <a:pt x="1429" y="1452"/>
                    </a:lnTo>
                    <a:lnTo>
                      <a:pt x="1412" y="1423"/>
                    </a:lnTo>
                    <a:lnTo>
                      <a:pt x="1396" y="1397"/>
                    </a:lnTo>
                    <a:lnTo>
                      <a:pt x="1383" y="1368"/>
                    </a:lnTo>
                    <a:lnTo>
                      <a:pt x="1379" y="1344"/>
                    </a:lnTo>
                    <a:lnTo>
                      <a:pt x="1379" y="1323"/>
                    </a:lnTo>
                    <a:lnTo>
                      <a:pt x="1388" y="1310"/>
                    </a:lnTo>
                    <a:lnTo>
                      <a:pt x="1408" y="1298"/>
                    </a:lnTo>
                    <a:lnTo>
                      <a:pt x="1433" y="1302"/>
                    </a:lnTo>
                    <a:lnTo>
                      <a:pt x="1455" y="1315"/>
                    </a:lnTo>
                    <a:lnTo>
                      <a:pt x="1471" y="1339"/>
                    </a:lnTo>
                    <a:lnTo>
                      <a:pt x="1488" y="1372"/>
                    </a:lnTo>
                    <a:lnTo>
                      <a:pt x="1500" y="1407"/>
                    </a:lnTo>
                    <a:lnTo>
                      <a:pt x="1517" y="1448"/>
                    </a:lnTo>
                    <a:lnTo>
                      <a:pt x="1534" y="1481"/>
                    </a:lnTo>
                    <a:lnTo>
                      <a:pt x="1555" y="1514"/>
                    </a:lnTo>
                    <a:lnTo>
                      <a:pt x="1580" y="1536"/>
                    </a:lnTo>
                    <a:lnTo>
                      <a:pt x="1613" y="1548"/>
                    </a:lnTo>
                    <a:lnTo>
                      <a:pt x="1651" y="1548"/>
                    </a:lnTo>
                    <a:lnTo>
                      <a:pt x="1697" y="1532"/>
                    </a:lnTo>
                    <a:lnTo>
                      <a:pt x="1747" y="1502"/>
                    </a:lnTo>
                    <a:lnTo>
                      <a:pt x="1793" y="1469"/>
                    </a:lnTo>
                    <a:lnTo>
                      <a:pt x="1843" y="1427"/>
                    </a:lnTo>
                    <a:lnTo>
                      <a:pt x="1889" y="1389"/>
                    </a:lnTo>
                    <a:lnTo>
                      <a:pt x="1927" y="1352"/>
                    </a:lnTo>
                    <a:lnTo>
                      <a:pt x="1956" y="1319"/>
                    </a:lnTo>
                    <a:lnTo>
                      <a:pt x="1977" y="1298"/>
                    </a:lnTo>
                    <a:lnTo>
                      <a:pt x="1985" y="1289"/>
                    </a:lnTo>
                    <a:lnTo>
                      <a:pt x="1989" y="1268"/>
                    </a:lnTo>
                    <a:lnTo>
                      <a:pt x="1997" y="1239"/>
                    </a:lnTo>
                    <a:lnTo>
                      <a:pt x="2007" y="1210"/>
                    </a:lnTo>
                    <a:lnTo>
                      <a:pt x="2011" y="1181"/>
                    </a:lnTo>
                    <a:lnTo>
                      <a:pt x="2015" y="1147"/>
                    </a:lnTo>
                    <a:lnTo>
                      <a:pt x="2015" y="1118"/>
                    </a:lnTo>
                    <a:lnTo>
                      <a:pt x="2015" y="1093"/>
                    </a:lnTo>
                    <a:lnTo>
                      <a:pt x="2007" y="1069"/>
                    </a:lnTo>
                    <a:lnTo>
                      <a:pt x="1997" y="1047"/>
                    </a:lnTo>
                    <a:lnTo>
                      <a:pt x="1985" y="1035"/>
                    </a:lnTo>
                    <a:lnTo>
                      <a:pt x="2002" y="1051"/>
                    </a:lnTo>
                    <a:lnTo>
                      <a:pt x="2019" y="1069"/>
                    </a:lnTo>
                    <a:lnTo>
                      <a:pt x="2027" y="1085"/>
                    </a:lnTo>
                    <a:lnTo>
                      <a:pt x="2035" y="1102"/>
                    </a:lnTo>
                    <a:lnTo>
                      <a:pt x="2044" y="1118"/>
                    </a:lnTo>
                    <a:lnTo>
                      <a:pt x="2048" y="1135"/>
                    </a:lnTo>
                    <a:lnTo>
                      <a:pt x="2056" y="1151"/>
                    </a:lnTo>
                    <a:lnTo>
                      <a:pt x="2064" y="1168"/>
                    </a:lnTo>
                    <a:lnTo>
                      <a:pt x="2073" y="1190"/>
                    </a:lnTo>
                    <a:lnTo>
                      <a:pt x="2081" y="1206"/>
                    </a:lnTo>
                    <a:lnTo>
                      <a:pt x="2099" y="1219"/>
                    </a:lnTo>
                    <a:lnTo>
                      <a:pt x="2115" y="1223"/>
                    </a:lnTo>
                    <a:lnTo>
                      <a:pt x="2136" y="1219"/>
                    </a:lnTo>
                    <a:lnTo>
                      <a:pt x="2161" y="1210"/>
                    </a:lnTo>
                    <a:lnTo>
                      <a:pt x="2185" y="1198"/>
                    </a:lnTo>
                    <a:lnTo>
                      <a:pt x="2211" y="1190"/>
                    </a:lnTo>
                    <a:lnTo>
                      <a:pt x="2244" y="1176"/>
                    </a:lnTo>
                    <a:lnTo>
                      <a:pt x="2273" y="1168"/>
                    </a:lnTo>
                    <a:lnTo>
                      <a:pt x="2307" y="1160"/>
                    </a:lnTo>
                    <a:lnTo>
                      <a:pt x="2340" y="1164"/>
                    </a:lnTo>
                    <a:lnTo>
                      <a:pt x="2369" y="1164"/>
                    </a:lnTo>
                    <a:lnTo>
                      <a:pt x="2403" y="1160"/>
                    </a:lnTo>
                    <a:lnTo>
                      <a:pt x="2436" y="1147"/>
                    </a:lnTo>
                    <a:lnTo>
                      <a:pt x="2465" y="1135"/>
                    </a:lnTo>
                    <a:lnTo>
                      <a:pt x="2495" y="1118"/>
                    </a:lnTo>
                    <a:lnTo>
                      <a:pt x="2520" y="1106"/>
                    </a:lnTo>
                    <a:lnTo>
                      <a:pt x="2541" y="1089"/>
                    </a:lnTo>
                    <a:lnTo>
                      <a:pt x="2557" y="1077"/>
                    </a:lnTo>
                    <a:lnTo>
                      <a:pt x="2567" y="1069"/>
                    </a:lnTo>
                    <a:lnTo>
                      <a:pt x="2571" y="1065"/>
                    </a:lnTo>
                    <a:lnTo>
                      <a:pt x="2557" y="1077"/>
                    </a:lnTo>
                    <a:lnTo>
                      <a:pt x="2541" y="1089"/>
                    </a:lnTo>
                    <a:lnTo>
                      <a:pt x="2524" y="1106"/>
                    </a:lnTo>
                    <a:lnTo>
                      <a:pt x="2508" y="1127"/>
                    </a:lnTo>
                    <a:lnTo>
                      <a:pt x="2491" y="1143"/>
                    </a:lnTo>
                    <a:lnTo>
                      <a:pt x="2475" y="1164"/>
                    </a:lnTo>
                    <a:lnTo>
                      <a:pt x="2457" y="1181"/>
                    </a:lnTo>
                    <a:lnTo>
                      <a:pt x="2441" y="1194"/>
                    </a:lnTo>
                    <a:lnTo>
                      <a:pt x="2424" y="1202"/>
                    </a:lnTo>
                    <a:lnTo>
                      <a:pt x="2412" y="1206"/>
                    </a:lnTo>
                    <a:lnTo>
                      <a:pt x="2357" y="1214"/>
                    </a:lnTo>
                    <a:lnTo>
                      <a:pt x="2307" y="1227"/>
                    </a:lnTo>
                    <a:lnTo>
                      <a:pt x="2248" y="1243"/>
                    </a:lnTo>
                    <a:lnTo>
                      <a:pt x="2195" y="1264"/>
                    </a:lnTo>
                    <a:lnTo>
                      <a:pt x="2140" y="1294"/>
                    </a:lnTo>
                    <a:lnTo>
                      <a:pt x="2085" y="1323"/>
                    </a:lnTo>
                    <a:lnTo>
                      <a:pt x="2031" y="1360"/>
                    </a:lnTo>
                    <a:lnTo>
                      <a:pt x="1977" y="1397"/>
                    </a:lnTo>
                    <a:lnTo>
                      <a:pt x="1923" y="1440"/>
                    </a:lnTo>
                    <a:lnTo>
                      <a:pt x="1872" y="1485"/>
                    </a:lnTo>
                    <a:lnTo>
                      <a:pt x="1823" y="1536"/>
                    </a:lnTo>
                    <a:lnTo>
                      <a:pt x="1772" y="1581"/>
                    </a:lnTo>
                    <a:lnTo>
                      <a:pt x="1722" y="1623"/>
                    </a:lnTo>
                    <a:lnTo>
                      <a:pt x="1676" y="1669"/>
                    </a:lnTo>
                    <a:lnTo>
                      <a:pt x="1630" y="1710"/>
                    </a:lnTo>
                    <a:lnTo>
                      <a:pt x="1592" y="1753"/>
                    </a:lnTo>
                    <a:lnTo>
                      <a:pt x="1555" y="1790"/>
                    </a:lnTo>
                    <a:lnTo>
                      <a:pt x="1521" y="1831"/>
                    </a:lnTo>
                    <a:lnTo>
                      <a:pt x="1492" y="1870"/>
                    </a:lnTo>
                    <a:lnTo>
                      <a:pt x="1467" y="1907"/>
                    </a:lnTo>
                    <a:lnTo>
                      <a:pt x="1467" y="1911"/>
                    </a:lnTo>
                    <a:lnTo>
                      <a:pt x="1463" y="1915"/>
                    </a:lnTo>
                    <a:lnTo>
                      <a:pt x="1463" y="1927"/>
                    </a:lnTo>
                    <a:lnTo>
                      <a:pt x="1463" y="1940"/>
                    </a:lnTo>
                    <a:lnTo>
                      <a:pt x="1463" y="1952"/>
                    </a:lnTo>
                    <a:lnTo>
                      <a:pt x="1467" y="1965"/>
                    </a:lnTo>
                    <a:lnTo>
                      <a:pt x="1475" y="1978"/>
                    </a:lnTo>
                    <a:lnTo>
                      <a:pt x="1488" y="1986"/>
                    </a:lnTo>
                    <a:lnTo>
                      <a:pt x="1509" y="1990"/>
                    </a:lnTo>
                    <a:lnTo>
                      <a:pt x="1534" y="1986"/>
                    </a:lnTo>
                    <a:lnTo>
                      <a:pt x="1572" y="1986"/>
                    </a:lnTo>
                    <a:lnTo>
                      <a:pt x="1609" y="1982"/>
                    </a:lnTo>
                    <a:lnTo>
                      <a:pt x="1655" y="1986"/>
                    </a:lnTo>
                    <a:lnTo>
                      <a:pt x="1701" y="1995"/>
                    </a:lnTo>
                    <a:lnTo>
                      <a:pt x="1747" y="2011"/>
                    </a:lnTo>
                    <a:lnTo>
                      <a:pt x="1789" y="2028"/>
                    </a:lnTo>
                    <a:lnTo>
                      <a:pt x="1823" y="2057"/>
                    </a:lnTo>
                    <a:lnTo>
                      <a:pt x="1852" y="2095"/>
                    </a:lnTo>
                    <a:lnTo>
                      <a:pt x="1872" y="2136"/>
                    </a:lnTo>
                    <a:lnTo>
                      <a:pt x="1881" y="2190"/>
                    </a:lnTo>
                    <a:lnTo>
                      <a:pt x="1876" y="2186"/>
                    </a:lnTo>
                    <a:lnTo>
                      <a:pt x="1868" y="2173"/>
                    </a:lnTo>
                    <a:lnTo>
                      <a:pt x="1856" y="2153"/>
                    </a:lnTo>
                    <a:lnTo>
                      <a:pt x="1835" y="2132"/>
                    </a:lnTo>
                    <a:lnTo>
                      <a:pt x="1805" y="2107"/>
                    </a:lnTo>
                    <a:lnTo>
                      <a:pt x="1772" y="2081"/>
                    </a:lnTo>
                    <a:lnTo>
                      <a:pt x="1731" y="2061"/>
                    </a:lnTo>
                    <a:lnTo>
                      <a:pt x="1680" y="2044"/>
                    </a:lnTo>
                    <a:lnTo>
                      <a:pt x="1621" y="2036"/>
                    </a:lnTo>
                    <a:lnTo>
                      <a:pt x="1555" y="2040"/>
                    </a:lnTo>
                    <a:lnTo>
                      <a:pt x="1496" y="2044"/>
                    </a:lnTo>
                    <a:lnTo>
                      <a:pt x="1455" y="2048"/>
                    </a:lnTo>
                    <a:lnTo>
                      <a:pt x="1421" y="2052"/>
                    </a:lnTo>
                    <a:lnTo>
                      <a:pt x="1396" y="2052"/>
                    </a:lnTo>
                    <a:lnTo>
                      <a:pt x="1379" y="2057"/>
                    </a:lnTo>
                    <a:lnTo>
                      <a:pt x="1367" y="2057"/>
                    </a:lnTo>
                    <a:lnTo>
                      <a:pt x="1355" y="2057"/>
                    </a:lnTo>
                    <a:lnTo>
                      <a:pt x="1337" y="2057"/>
                    </a:lnTo>
                    <a:lnTo>
                      <a:pt x="1320" y="2057"/>
                    </a:lnTo>
                    <a:lnTo>
                      <a:pt x="1296" y="2061"/>
                    </a:lnTo>
                    <a:lnTo>
                      <a:pt x="1263" y="2061"/>
                    </a:lnTo>
                    <a:lnTo>
                      <a:pt x="1233" y="2069"/>
                    </a:lnTo>
                    <a:lnTo>
                      <a:pt x="1208" y="2077"/>
                    </a:lnTo>
                    <a:lnTo>
                      <a:pt x="1187" y="2091"/>
                    </a:lnTo>
                    <a:lnTo>
                      <a:pt x="1166" y="2103"/>
                    </a:lnTo>
                    <a:lnTo>
                      <a:pt x="1145" y="2120"/>
                    </a:lnTo>
                    <a:lnTo>
                      <a:pt x="1124" y="2136"/>
                    </a:lnTo>
                    <a:lnTo>
                      <a:pt x="1103" y="2153"/>
                    </a:lnTo>
                    <a:lnTo>
                      <a:pt x="1083" y="2173"/>
                    </a:lnTo>
                    <a:lnTo>
                      <a:pt x="1057" y="2190"/>
                    </a:lnTo>
                    <a:lnTo>
                      <a:pt x="1024" y="2220"/>
                    </a:lnTo>
                    <a:lnTo>
                      <a:pt x="995" y="2245"/>
                    </a:lnTo>
                    <a:lnTo>
                      <a:pt x="961" y="2269"/>
                    </a:lnTo>
                    <a:lnTo>
                      <a:pt x="932" y="2298"/>
                    </a:lnTo>
                    <a:lnTo>
                      <a:pt x="899" y="2324"/>
                    </a:lnTo>
                    <a:lnTo>
                      <a:pt x="869" y="2345"/>
                    </a:lnTo>
                    <a:lnTo>
                      <a:pt x="836" y="2366"/>
                    </a:lnTo>
                    <a:lnTo>
                      <a:pt x="803" y="2386"/>
                    </a:lnTo>
                    <a:lnTo>
                      <a:pt x="765" y="2403"/>
                    </a:lnTo>
                    <a:lnTo>
                      <a:pt x="727" y="2415"/>
                    </a:lnTo>
                    <a:lnTo>
                      <a:pt x="715" y="2419"/>
                    </a:lnTo>
                    <a:lnTo>
                      <a:pt x="703" y="2423"/>
                    </a:lnTo>
                    <a:lnTo>
                      <a:pt x="690" y="2433"/>
                    </a:lnTo>
                    <a:lnTo>
                      <a:pt x="673" y="2437"/>
                    </a:lnTo>
                    <a:lnTo>
                      <a:pt x="660" y="2445"/>
                    </a:lnTo>
                    <a:lnTo>
                      <a:pt x="648" y="2453"/>
                    </a:lnTo>
                    <a:lnTo>
                      <a:pt x="640" y="2462"/>
                    </a:lnTo>
                    <a:lnTo>
                      <a:pt x="631" y="2470"/>
                    </a:lnTo>
                    <a:lnTo>
                      <a:pt x="623" y="2478"/>
                    </a:lnTo>
                    <a:lnTo>
                      <a:pt x="623" y="2486"/>
                    </a:lnTo>
                    <a:lnTo>
                      <a:pt x="623" y="2499"/>
                    </a:lnTo>
                    <a:lnTo>
                      <a:pt x="627" y="2507"/>
                    </a:lnTo>
                    <a:lnTo>
                      <a:pt x="635" y="2515"/>
                    </a:lnTo>
                    <a:lnTo>
                      <a:pt x="648" y="2520"/>
                    </a:lnTo>
                    <a:lnTo>
                      <a:pt x="664" y="2524"/>
                    </a:lnTo>
                    <a:lnTo>
                      <a:pt x="677" y="2528"/>
                    </a:lnTo>
                    <a:lnTo>
                      <a:pt x="690" y="2528"/>
                    </a:lnTo>
                    <a:lnTo>
                      <a:pt x="698" y="2528"/>
                    </a:lnTo>
                    <a:lnTo>
                      <a:pt x="707" y="2528"/>
                    </a:lnTo>
                    <a:lnTo>
                      <a:pt x="711" y="2528"/>
                    </a:lnTo>
                    <a:lnTo>
                      <a:pt x="752" y="2532"/>
                    </a:lnTo>
                    <a:lnTo>
                      <a:pt x="794" y="2532"/>
                    </a:lnTo>
                    <a:lnTo>
                      <a:pt x="832" y="2540"/>
                    </a:lnTo>
                    <a:lnTo>
                      <a:pt x="861" y="2554"/>
                    </a:lnTo>
                    <a:lnTo>
                      <a:pt x="891" y="2566"/>
                    </a:lnTo>
                    <a:lnTo>
                      <a:pt x="911" y="2591"/>
                    </a:lnTo>
                    <a:lnTo>
                      <a:pt x="928" y="2616"/>
                    </a:lnTo>
                    <a:lnTo>
                      <a:pt x="936" y="2653"/>
                    </a:lnTo>
                    <a:lnTo>
                      <a:pt x="940" y="2699"/>
                    </a:lnTo>
                    <a:lnTo>
                      <a:pt x="932" y="2753"/>
                    </a:lnTo>
                    <a:lnTo>
                      <a:pt x="932" y="2757"/>
                    </a:lnTo>
                    <a:lnTo>
                      <a:pt x="924" y="2774"/>
                    </a:lnTo>
                    <a:lnTo>
                      <a:pt x="911" y="2800"/>
                    </a:lnTo>
                    <a:lnTo>
                      <a:pt x="891" y="2833"/>
                    </a:lnTo>
                    <a:lnTo>
                      <a:pt x="869" y="2866"/>
                    </a:lnTo>
                    <a:lnTo>
                      <a:pt x="840" y="2904"/>
                    </a:lnTo>
                    <a:lnTo>
                      <a:pt x="807" y="2945"/>
                    </a:lnTo>
                    <a:lnTo>
                      <a:pt x="765" y="2982"/>
                    </a:lnTo>
                    <a:lnTo>
                      <a:pt x="719" y="3021"/>
                    </a:lnTo>
                    <a:lnTo>
                      <a:pt x="668" y="3050"/>
                    </a:lnTo>
                    <a:lnTo>
                      <a:pt x="673" y="3041"/>
                    </a:lnTo>
                    <a:lnTo>
                      <a:pt x="694" y="3021"/>
                    </a:lnTo>
                    <a:lnTo>
                      <a:pt x="723" y="2987"/>
                    </a:lnTo>
                    <a:lnTo>
                      <a:pt x="752" y="2941"/>
                    </a:lnTo>
                    <a:lnTo>
                      <a:pt x="782" y="2896"/>
                    </a:lnTo>
                    <a:lnTo>
                      <a:pt x="807" y="2841"/>
                    </a:lnTo>
                    <a:lnTo>
                      <a:pt x="823" y="2787"/>
                    </a:lnTo>
                    <a:lnTo>
                      <a:pt x="823" y="2737"/>
                    </a:lnTo>
                    <a:lnTo>
                      <a:pt x="807" y="2691"/>
                    </a:lnTo>
                    <a:lnTo>
                      <a:pt x="765" y="2653"/>
                    </a:lnTo>
                    <a:lnTo>
                      <a:pt x="715" y="2628"/>
                    </a:lnTo>
                    <a:lnTo>
                      <a:pt x="668" y="2611"/>
                    </a:lnTo>
                    <a:lnTo>
                      <a:pt x="623" y="2603"/>
                    </a:lnTo>
                    <a:lnTo>
                      <a:pt x="585" y="2603"/>
                    </a:lnTo>
                    <a:lnTo>
                      <a:pt x="548" y="2611"/>
                    </a:lnTo>
                    <a:lnTo>
                      <a:pt x="514" y="2620"/>
                    </a:lnTo>
                    <a:lnTo>
                      <a:pt x="485" y="2632"/>
                    </a:lnTo>
                    <a:lnTo>
                      <a:pt x="460" y="2649"/>
                    </a:lnTo>
                    <a:lnTo>
                      <a:pt x="435" y="2662"/>
                    </a:lnTo>
                    <a:lnTo>
                      <a:pt x="410" y="2670"/>
                    </a:lnTo>
                    <a:lnTo>
                      <a:pt x="355" y="2699"/>
                    </a:lnTo>
                    <a:lnTo>
                      <a:pt x="305" y="2732"/>
                    </a:lnTo>
                    <a:lnTo>
                      <a:pt x="259" y="2779"/>
                    </a:lnTo>
                    <a:lnTo>
                      <a:pt x="218" y="2829"/>
                    </a:lnTo>
                    <a:lnTo>
                      <a:pt x="180" y="2886"/>
                    </a:lnTo>
                    <a:lnTo>
                      <a:pt x="155" y="2945"/>
                    </a:lnTo>
                    <a:lnTo>
                      <a:pt x="138" y="3008"/>
                    </a:lnTo>
                    <a:lnTo>
                      <a:pt x="134" y="3070"/>
                    </a:lnTo>
                    <a:lnTo>
                      <a:pt x="147" y="3137"/>
                    </a:lnTo>
                    <a:lnTo>
                      <a:pt x="171" y="3199"/>
                    </a:lnTo>
                    <a:lnTo>
                      <a:pt x="251" y="3308"/>
                    </a:lnTo>
                    <a:lnTo>
                      <a:pt x="351" y="3396"/>
                    </a:lnTo>
                    <a:lnTo>
                      <a:pt x="464" y="3458"/>
                    </a:lnTo>
                    <a:lnTo>
                      <a:pt x="589" y="3500"/>
                    </a:lnTo>
                    <a:lnTo>
                      <a:pt x="723" y="3525"/>
                    </a:lnTo>
                    <a:lnTo>
                      <a:pt x="865" y="3533"/>
                    </a:lnTo>
                    <a:lnTo>
                      <a:pt x="1007" y="3533"/>
                    </a:lnTo>
                    <a:lnTo>
                      <a:pt x="1154" y="3521"/>
                    </a:lnTo>
                    <a:lnTo>
                      <a:pt x="1296" y="3500"/>
                    </a:lnTo>
                    <a:lnTo>
                      <a:pt x="1433" y="3480"/>
                    </a:lnTo>
                    <a:lnTo>
                      <a:pt x="1504" y="3467"/>
                    </a:lnTo>
                    <a:lnTo>
                      <a:pt x="1576" y="3454"/>
                    </a:lnTo>
                    <a:lnTo>
                      <a:pt x="1647" y="3441"/>
                    </a:lnTo>
                    <a:lnTo>
                      <a:pt x="1722" y="3429"/>
                    </a:lnTo>
                    <a:lnTo>
                      <a:pt x="1793" y="3425"/>
                    </a:lnTo>
                    <a:lnTo>
                      <a:pt x="1860" y="3425"/>
                    </a:lnTo>
                    <a:lnTo>
                      <a:pt x="1927" y="3433"/>
                    </a:lnTo>
                    <a:lnTo>
                      <a:pt x="1989" y="3454"/>
                    </a:lnTo>
                    <a:lnTo>
                      <a:pt x="2048" y="3488"/>
                    </a:lnTo>
                    <a:lnTo>
                      <a:pt x="2103" y="3533"/>
                    </a:lnTo>
                    <a:lnTo>
                      <a:pt x="2103" y="3537"/>
                    </a:lnTo>
                    <a:lnTo>
                      <a:pt x="2107" y="3542"/>
                    </a:lnTo>
                    <a:lnTo>
                      <a:pt x="2111" y="3546"/>
                    </a:lnTo>
                    <a:lnTo>
                      <a:pt x="2119" y="3550"/>
                    </a:lnTo>
                    <a:lnTo>
                      <a:pt x="2127" y="3554"/>
                    </a:lnTo>
                    <a:lnTo>
                      <a:pt x="2140" y="3558"/>
                    </a:lnTo>
                    <a:lnTo>
                      <a:pt x="2148" y="3558"/>
                    </a:lnTo>
                    <a:lnTo>
                      <a:pt x="2161" y="3558"/>
                    </a:lnTo>
                    <a:lnTo>
                      <a:pt x="2177" y="3550"/>
                    </a:lnTo>
                    <a:lnTo>
                      <a:pt x="2190" y="3546"/>
                    </a:lnTo>
                    <a:lnTo>
                      <a:pt x="2203" y="3537"/>
                    </a:lnTo>
                    <a:lnTo>
                      <a:pt x="2211" y="3525"/>
                    </a:lnTo>
                    <a:lnTo>
                      <a:pt x="2219" y="3517"/>
                    </a:lnTo>
                    <a:lnTo>
                      <a:pt x="2224" y="3504"/>
                    </a:lnTo>
                    <a:lnTo>
                      <a:pt x="2228" y="3496"/>
                    </a:lnTo>
                    <a:lnTo>
                      <a:pt x="2232" y="3484"/>
                    </a:lnTo>
                    <a:lnTo>
                      <a:pt x="2236" y="3471"/>
                    </a:lnTo>
                    <a:lnTo>
                      <a:pt x="2240" y="3463"/>
                    </a:lnTo>
                    <a:lnTo>
                      <a:pt x="2244" y="3450"/>
                    </a:lnTo>
                    <a:lnTo>
                      <a:pt x="2261" y="3392"/>
                    </a:lnTo>
                    <a:lnTo>
                      <a:pt x="2273" y="3333"/>
                    </a:lnTo>
                    <a:lnTo>
                      <a:pt x="2282" y="3283"/>
                    </a:lnTo>
                    <a:lnTo>
                      <a:pt x="2282" y="3228"/>
                    </a:lnTo>
                    <a:lnTo>
                      <a:pt x="2287" y="3179"/>
                    </a:lnTo>
                    <a:lnTo>
                      <a:pt x="2295" y="3133"/>
                    </a:lnTo>
                    <a:lnTo>
                      <a:pt x="2307" y="3079"/>
                    </a:lnTo>
                    <a:lnTo>
                      <a:pt x="2332" y="3025"/>
                    </a:lnTo>
                    <a:lnTo>
                      <a:pt x="2365" y="2966"/>
                    </a:lnTo>
                    <a:lnTo>
                      <a:pt x="2416" y="2904"/>
                    </a:lnTo>
                    <a:lnTo>
                      <a:pt x="2457" y="2862"/>
                    </a:lnTo>
                    <a:lnTo>
                      <a:pt x="2495" y="2824"/>
                    </a:lnTo>
                    <a:lnTo>
                      <a:pt x="2537" y="2787"/>
                    </a:lnTo>
                    <a:lnTo>
                      <a:pt x="2579" y="2749"/>
                    </a:lnTo>
                    <a:lnTo>
                      <a:pt x="2620" y="2716"/>
                    </a:lnTo>
                    <a:lnTo>
                      <a:pt x="2667" y="2683"/>
                    </a:lnTo>
                    <a:lnTo>
                      <a:pt x="2712" y="2653"/>
                    </a:lnTo>
                    <a:lnTo>
                      <a:pt x="2759" y="2620"/>
                    </a:lnTo>
                    <a:lnTo>
                      <a:pt x="2804" y="2587"/>
                    </a:lnTo>
                    <a:lnTo>
                      <a:pt x="2855" y="2554"/>
                    </a:lnTo>
                    <a:lnTo>
                      <a:pt x="2913" y="2507"/>
                    </a:lnTo>
                    <a:lnTo>
                      <a:pt x="2959" y="2445"/>
                    </a:lnTo>
                    <a:lnTo>
                      <a:pt x="3001" y="2382"/>
                    </a:lnTo>
                    <a:lnTo>
                      <a:pt x="3030" y="2311"/>
                    </a:lnTo>
                    <a:lnTo>
                      <a:pt x="3047" y="2236"/>
                    </a:lnTo>
                    <a:lnTo>
                      <a:pt x="3059" y="2165"/>
                    </a:lnTo>
                    <a:lnTo>
                      <a:pt x="3064" y="2099"/>
                    </a:lnTo>
                    <a:lnTo>
                      <a:pt x="3064" y="2036"/>
                    </a:lnTo>
                    <a:lnTo>
                      <a:pt x="3055" y="1982"/>
                    </a:lnTo>
                    <a:lnTo>
                      <a:pt x="3039" y="1936"/>
                    </a:lnTo>
                    <a:lnTo>
                      <a:pt x="3025" y="1907"/>
                    </a:lnTo>
                    <a:lnTo>
                      <a:pt x="3009" y="1878"/>
                    </a:lnTo>
                    <a:lnTo>
                      <a:pt x="2988" y="1852"/>
                    </a:lnTo>
                    <a:lnTo>
                      <a:pt x="2968" y="1831"/>
                    </a:lnTo>
                    <a:lnTo>
                      <a:pt x="2943" y="1811"/>
                    </a:lnTo>
                    <a:lnTo>
                      <a:pt x="2921" y="1790"/>
                    </a:lnTo>
                    <a:lnTo>
                      <a:pt x="2896" y="1778"/>
                    </a:lnTo>
                    <a:lnTo>
                      <a:pt x="2871" y="1769"/>
                    </a:lnTo>
                    <a:lnTo>
                      <a:pt x="2847" y="1761"/>
                    </a:lnTo>
                    <a:lnTo>
                      <a:pt x="2825" y="1757"/>
                    </a:lnTo>
                    <a:lnTo>
                      <a:pt x="2804" y="1761"/>
                    </a:lnTo>
                    <a:lnTo>
                      <a:pt x="2784" y="1765"/>
                    </a:lnTo>
                    <a:lnTo>
                      <a:pt x="2763" y="1778"/>
                    </a:lnTo>
                    <a:lnTo>
                      <a:pt x="2741" y="1786"/>
                    </a:lnTo>
                    <a:lnTo>
                      <a:pt x="2725" y="1798"/>
                    </a:lnTo>
                    <a:lnTo>
                      <a:pt x="2708" y="1811"/>
                    </a:lnTo>
                    <a:lnTo>
                      <a:pt x="2696" y="1819"/>
                    </a:lnTo>
                    <a:lnTo>
                      <a:pt x="2688" y="1831"/>
                    </a:lnTo>
                    <a:lnTo>
                      <a:pt x="2679" y="1835"/>
                    </a:lnTo>
                    <a:lnTo>
                      <a:pt x="2675" y="1840"/>
                    </a:lnTo>
                    <a:lnTo>
                      <a:pt x="2600" y="1978"/>
                    </a:lnTo>
                    <a:lnTo>
                      <a:pt x="2524" y="2103"/>
                    </a:lnTo>
                    <a:lnTo>
                      <a:pt x="2453" y="2216"/>
                    </a:lnTo>
                    <a:lnTo>
                      <a:pt x="2387" y="2320"/>
                    </a:lnTo>
                    <a:lnTo>
                      <a:pt x="2316" y="2411"/>
                    </a:lnTo>
                    <a:lnTo>
                      <a:pt x="2248" y="2495"/>
                    </a:lnTo>
                    <a:lnTo>
                      <a:pt x="2177" y="2566"/>
                    </a:lnTo>
                    <a:lnTo>
                      <a:pt x="2107" y="2632"/>
                    </a:lnTo>
                    <a:lnTo>
                      <a:pt x="2027" y="2687"/>
                    </a:lnTo>
                    <a:lnTo>
                      <a:pt x="1944" y="2737"/>
                    </a:lnTo>
                    <a:lnTo>
                      <a:pt x="1939" y="2741"/>
                    </a:lnTo>
                    <a:lnTo>
                      <a:pt x="1927" y="2745"/>
                    </a:lnTo>
                    <a:lnTo>
                      <a:pt x="1906" y="2749"/>
                    </a:lnTo>
                    <a:lnTo>
                      <a:pt x="1881" y="2757"/>
                    </a:lnTo>
                    <a:lnTo>
                      <a:pt x="1856" y="2770"/>
                    </a:lnTo>
                    <a:lnTo>
                      <a:pt x="1831" y="2779"/>
                    </a:lnTo>
                    <a:lnTo>
                      <a:pt x="1805" y="2795"/>
                    </a:lnTo>
                    <a:lnTo>
                      <a:pt x="1780" y="2808"/>
                    </a:lnTo>
                    <a:lnTo>
                      <a:pt x="1764" y="2820"/>
                    </a:lnTo>
                    <a:lnTo>
                      <a:pt x="1751" y="2837"/>
                    </a:lnTo>
                    <a:lnTo>
                      <a:pt x="1747" y="2845"/>
                    </a:lnTo>
                    <a:lnTo>
                      <a:pt x="1747" y="2853"/>
                    </a:lnTo>
                    <a:lnTo>
                      <a:pt x="1747" y="2857"/>
                    </a:lnTo>
                    <a:lnTo>
                      <a:pt x="1751" y="2862"/>
                    </a:lnTo>
                    <a:lnTo>
                      <a:pt x="1755" y="2862"/>
                    </a:lnTo>
                    <a:lnTo>
                      <a:pt x="1764" y="2866"/>
                    </a:lnTo>
                    <a:lnTo>
                      <a:pt x="1776" y="2866"/>
                    </a:lnTo>
                    <a:lnTo>
                      <a:pt x="1789" y="2866"/>
                    </a:lnTo>
                    <a:lnTo>
                      <a:pt x="1805" y="2866"/>
                    </a:lnTo>
                    <a:lnTo>
                      <a:pt x="1823" y="2870"/>
                    </a:lnTo>
                    <a:lnTo>
                      <a:pt x="1852" y="2878"/>
                    </a:lnTo>
                    <a:lnTo>
                      <a:pt x="1885" y="2896"/>
                    </a:lnTo>
                    <a:lnTo>
                      <a:pt x="1919" y="2925"/>
                    </a:lnTo>
                    <a:lnTo>
                      <a:pt x="1952" y="2958"/>
                    </a:lnTo>
                    <a:lnTo>
                      <a:pt x="1981" y="2999"/>
                    </a:lnTo>
                    <a:lnTo>
                      <a:pt x="2015" y="3046"/>
                    </a:lnTo>
                    <a:lnTo>
                      <a:pt x="2040" y="3091"/>
                    </a:lnTo>
                    <a:lnTo>
                      <a:pt x="2060" y="3137"/>
                    </a:lnTo>
                    <a:lnTo>
                      <a:pt x="2073" y="3187"/>
                    </a:lnTo>
                    <a:lnTo>
                      <a:pt x="2077" y="3228"/>
                    </a:lnTo>
                    <a:lnTo>
                      <a:pt x="2073" y="3220"/>
                    </a:lnTo>
                    <a:lnTo>
                      <a:pt x="2060" y="3195"/>
                    </a:lnTo>
                    <a:lnTo>
                      <a:pt x="2035" y="3162"/>
                    </a:lnTo>
                    <a:lnTo>
                      <a:pt x="2002" y="3121"/>
                    </a:lnTo>
                    <a:lnTo>
                      <a:pt x="1964" y="3079"/>
                    </a:lnTo>
                    <a:lnTo>
                      <a:pt x="1915" y="3033"/>
                    </a:lnTo>
                    <a:lnTo>
                      <a:pt x="1860" y="2995"/>
                    </a:lnTo>
                    <a:lnTo>
                      <a:pt x="1797" y="2962"/>
                    </a:lnTo>
                    <a:lnTo>
                      <a:pt x="1727" y="2945"/>
                    </a:lnTo>
                    <a:lnTo>
                      <a:pt x="1651" y="2941"/>
                    </a:lnTo>
                    <a:lnTo>
                      <a:pt x="1592" y="2945"/>
                    </a:lnTo>
                    <a:lnTo>
                      <a:pt x="1543" y="2954"/>
                    </a:lnTo>
                    <a:lnTo>
                      <a:pt x="1496" y="2958"/>
                    </a:lnTo>
                    <a:lnTo>
                      <a:pt x="1451" y="2966"/>
                    </a:lnTo>
                    <a:lnTo>
                      <a:pt x="1408" y="2970"/>
                    </a:lnTo>
                    <a:lnTo>
                      <a:pt x="1367" y="2978"/>
                    </a:lnTo>
                    <a:lnTo>
                      <a:pt x="1329" y="2982"/>
                    </a:lnTo>
                    <a:lnTo>
                      <a:pt x="1287" y="2982"/>
                    </a:lnTo>
                    <a:lnTo>
                      <a:pt x="1250" y="2982"/>
                    </a:lnTo>
                    <a:lnTo>
                      <a:pt x="1212" y="2982"/>
                    </a:lnTo>
                    <a:lnTo>
                      <a:pt x="1216" y="2982"/>
                    </a:lnTo>
                    <a:lnTo>
                      <a:pt x="1228" y="2978"/>
                    </a:lnTo>
                    <a:lnTo>
                      <a:pt x="1254" y="2970"/>
                    </a:lnTo>
                    <a:lnTo>
                      <a:pt x="1287" y="2962"/>
                    </a:lnTo>
                    <a:lnTo>
                      <a:pt x="1333" y="2945"/>
                    </a:lnTo>
                    <a:lnTo>
                      <a:pt x="1379" y="2929"/>
                    </a:lnTo>
                    <a:lnTo>
                      <a:pt x="1438" y="2904"/>
                    </a:lnTo>
                    <a:lnTo>
                      <a:pt x="1500" y="2874"/>
                    </a:lnTo>
                    <a:lnTo>
                      <a:pt x="1572" y="2841"/>
                    </a:lnTo>
                    <a:lnTo>
                      <a:pt x="1643" y="2800"/>
                    </a:lnTo>
                    <a:lnTo>
                      <a:pt x="1688" y="2774"/>
                    </a:lnTo>
                    <a:lnTo>
                      <a:pt x="1731" y="2749"/>
                    </a:lnTo>
                    <a:lnTo>
                      <a:pt x="1768" y="2724"/>
                    </a:lnTo>
                    <a:lnTo>
                      <a:pt x="1801" y="2699"/>
                    </a:lnTo>
                    <a:lnTo>
                      <a:pt x="1831" y="2679"/>
                    </a:lnTo>
                    <a:lnTo>
                      <a:pt x="1860" y="2657"/>
                    </a:lnTo>
                    <a:lnTo>
                      <a:pt x="1881" y="2636"/>
                    </a:lnTo>
                    <a:lnTo>
                      <a:pt x="1901" y="2611"/>
                    </a:lnTo>
                    <a:lnTo>
                      <a:pt x="1919" y="2591"/>
                    </a:lnTo>
                    <a:lnTo>
                      <a:pt x="1931" y="2566"/>
                    </a:lnTo>
                    <a:lnTo>
                      <a:pt x="1944" y="2544"/>
                    </a:lnTo>
                    <a:lnTo>
                      <a:pt x="1952" y="2524"/>
                    </a:lnTo>
                    <a:lnTo>
                      <a:pt x="1956" y="2503"/>
                    </a:lnTo>
                    <a:lnTo>
                      <a:pt x="1960" y="2482"/>
                    </a:lnTo>
                    <a:lnTo>
                      <a:pt x="1964" y="2466"/>
                    </a:lnTo>
                    <a:lnTo>
                      <a:pt x="1964" y="2445"/>
                    </a:lnTo>
                    <a:lnTo>
                      <a:pt x="1964" y="2428"/>
                    </a:lnTo>
                    <a:lnTo>
                      <a:pt x="1964" y="2407"/>
                    </a:lnTo>
                    <a:lnTo>
                      <a:pt x="1960" y="2390"/>
                    </a:lnTo>
                    <a:lnTo>
                      <a:pt x="1956" y="2366"/>
                    </a:lnTo>
                    <a:lnTo>
                      <a:pt x="1956" y="2370"/>
                    </a:lnTo>
                    <a:lnTo>
                      <a:pt x="1960" y="2382"/>
                    </a:lnTo>
                    <a:lnTo>
                      <a:pt x="1964" y="2399"/>
                    </a:lnTo>
                    <a:lnTo>
                      <a:pt x="1972" y="2419"/>
                    </a:lnTo>
                    <a:lnTo>
                      <a:pt x="1977" y="2441"/>
                    </a:lnTo>
                    <a:lnTo>
                      <a:pt x="1985" y="2462"/>
                    </a:lnTo>
                    <a:lnTo>
                      <a:pt x="1997" y="2482"/>
                    </a:lnTo>
                    <a:lnTo>
                      <a:pt x="2011" y="2499"/>
                    </a:lnTo>
                    <a:lnTo>
                      <a:pt x="2023" y="2511"/>
                    </a:lnTo>
                    <a:lnTo>
                      <a:pt x="2035" y="2520"/>
                    </a:lnTo>
                    <a:lnTo>
                      <a:pt x="2052" y="2520"/>
                    </a:lnTo>
                    <a:lnTo>
                      <a:pt x="2069" y="2511"/>
                    </a:lnTo>
                    <a:lnTo>
                      <a:pt x="2085" y="2503"/>
                    </a:lnTo>
                    <a:lnTo>
                      <a:pt x="2107" y="2486"/>
                    </a:lnTo>
                    <a:lnTo>
                      <a:pt x="2127" y="2466"/>
                    </a:lnTo>
                    <a:lnTo>
                      <a:pt x="2148" y="2445"/>
                    </a:lnTo>
                    <a:lnTo>
                      <a:pt x="2169" y="2423"/>
                    </a:lnTo>
                    <a:lnTo>
                      <a:pt x="2185" y="2403"/>
                    </a:lnTo>
                    <a:lnTo>
                      <a:pt x="2203" y="2378"/>
                    </a:lnTo>
                    <a:lnTo>
                      <a:pt x="2219" y="2357"/>
                    </a:lnTo>
                    <a:lnTo>
                      <a:pt x="2232" y="2337"/>
                    </a:lnTo>
                    <a:lnTo>
                      <a:pt x="2244" y="2307"/>
                    </a:lnTo>
                    <a:lnTo>
                      <a:pt x="2265" y="2274"/>
                    </a:lnTo>
                    <a:lnTo>
                      <a:pt x="2287" y="2232"/>
                    </a:lnTo>
                    <a:lnTo>
                      <a:pt x="2311" y="2186"/>
                    </a:lnTo>
                    <a:lnTo>
                      <a:pt x="2340" y="2136"/>
                    </a:lnTo>
                    <a:lnTo>
                      <a:pt x="2373" y="2086"/>
                    </a:lnTo>
                    <a:lnTo>
                      <a:pt x="2403" y="2036"/>
                    </a:lnTo>
                    <a:lnTo>
                      <a:pt x="2441" y="1986"/>
                    </a:lnTo>
                    <a:lnTo>
                      <a:pt x="2475" y="1940"/>
                    </a:lnTo>
                    <a:lnTo>
                      <a:pt x="2508" y="1894"/>
                    </a:lnTo>
                    <a:lnTo>
                      <a:pt x="2541" y="1844"/>
                    </a:lnTo>
                    <a:lnTo>
                      <a:pt x="2571" y="1790"/>
                    </a:lnTo>
                    <a:lnTo>
                      <a:pt x="2600" y="1739"/>
                    </a:lnTo>
                    <a:lnTo>
                      <a:pt x="2624" y="1694"/>
                    </a:lnTo>
                    <a:lnTo>
                      <a:pt x="2645" y="1648"/>
                    </a:lnTo>
                    <a:lnTo>
                      <a:pt x="2663" y="1614"/>
                    </a:lnTo>
                    <a:lnTo>
                      <a:pt x="2675" y="1585"/>
                    </a:lnTo>
                    <a:lnTo>
                      <a:pt x="2679" y="1565"/>
                    </a:lnTo>
                    <a:lnTo>
                      <a:pt x="2683" y="1561"/>
                    </a:lnTo>
                    <a:lnTo>
                      <a:pt x="2692" y="1536"/>
                    </a:lnTo>
                    <a:lnTo>
                      <a:pt x="2704" y="1510"/>
                    </a:lnTo>
                    <a:lnTo>
                      <a:pt x="2716" y="1477"/>
                    </a:lnTo>
                    <a:lnTo>
                      <a:pt x="2729" y="1440"/>
                    </a:lnTo>
                    <a:lnTo>
                      <a:pt x="2745" y="1397"/>
                    </a:lnTo>
                    <a:lnTo>
                      <a:pt x="2759" y="1356"/>
                    </a:lnTo>
                    <a:lnTo>
                      <a:pt x="2771" y="1315"/>
                    </a:lnTo>
                    <a:lnTo>
                      <a:pt x="2784" y="1268"/>
                    </a:lnTo>
                    <a:lnTo>
                      <a:pt x="2796" y="1227"/>
                    </a:lnTo>
                    <a:lnTo>
                      <a:pt x="2808" y="1185"/>
                    </a:lnTo>
                    <a:lnTo>
                      <a:pt x="2817" y="1143"/>
                    </a:lnTo>
                    <a:lnTo>
                      <a:pt x="2821" y="1106"/>
                    </a:lnTo>
                    <a:lnTo>
                      <a:pt x="2825" y="1073"/>
                    </a:lnTo>
                    <a:lnTo>
                      <a:pt x="2825" y="1035"/>
                    </a:lnTo>
                    <a:lnTo>
                      <a:pt x="2821" y="1002"/>
                    </a:lnTo>
                    <a:lnTo>
                      <a:pt x="2813" y="973"/>
                    </a:lnTo>
                    <a:lnTo>
                      <a:pt x="2804" y="938"/>
                    </a:lnTo>
                    <a:lnTo>
                      <a:pt x="2796" y="910"/>
                    </a:lnTo>
                    <a:lnTo>
                      <a:pt x="2784" y="881"/>
                    </a:lnTo>
                    <a:lnTo>
                      <a:pt x="2771" y="852"/>
                    </a:lnTo>
                    <a:lnTo>
                      <a:pt x="2750" y="809"/>
                    </a:lnTo>
                    <a:lnTo>
                      <a:pt x="2721" y="768"/>
                    </a:lnTo>
                    <a:lnTo>
                      <a:pt x="2683" y="731"/>
                    </a:lnTo>
                    <a:lnTo>
                      <a:pt x="2645" y="693"/>
                    </a:lnTo>
                    <a:lnTo>
                      <a:pt x="2604" y="659"/>
                    </a:lnTo>
                    <a:lnTo>
                      <a:pt x="2567" y="631"/>
                    </a:lnTo>
                    <a:lnTo>
                      <a:pt x="2533" y="605"/>
                    </a:lnTo>
                    <a:lnTo>
                      <a:pt x="2504" y="588"/>
                    </a:lnTo>
                    <a:lnTo>
                      <a:pt x="2487" y="576"/>
                    </a:lnTo>
                    <a:lnTo>
                      <a:pt x="2479" y="572"/>
                    </a:lnTo>
                    <a:lnTo>
                      <a:pt x="2516" y="576"/>
                    </a:lnTo>
                    <a:lnTo>
                      <a:pt x="2553" y="584"/>
                    </a:lnTo>
                    <a:lnTo>
                      <a:pt x="2591" y="596"/>
                    </a:lnTo>
                    <a:lnTo>
                      <a:pt x="2624" y="614"/>
                    </a:lnTo>
                    <a:lnTo>
                      <a:pt x="2659" y="635"/>
                    </a:lnTo>
                    <a:lnTo>
                      <a:pt x="2688" y="655"/>
                    </a:lnTo>
                    <a:lnTo>
                      <a:pt x="2716" y="676"/>
                    </a:lnTo>
                    <a:lnTo>
                      <a:pt x="2741" y="697"/>
                    </a:lnTo>
                    <a:lnTo>
                      <a:pt x="2767" y="713"/>
                    </a:lnTo>
                    <a:lnTo>
                      <a:pt x="2784" y="727"/>
                    </a:lnTo>
                    <a:lnTo>
                      <a:pt x="2796" y="735"/>
                    </a:lnTo>
                    <a:lnTo>
                      <a:pt x="2813" y="739"/>
                    </a:lnTo>
                    <a:lnTo>
                      <a:pt x="2825" y="743"/>
                    </a:lnTo>
                    <a:lnTo>
                      <a:pt x="2837" y="743"/>
                    </a:lnTo>
                    <a:lnTo>
                      <a:pt x="2851" y="739"/>
                    </a:lnTo>
                    <a:lnTo>
                      <a:pt x="2867" y="731"/>
                    </a:lnTo>
                    <a:lnTo>
                      <a:pt x="2880" y="713"/>
                    </a:lnTo>
                    <a:lnTo>
                      <a:pt x="2896" y="693"/>
                    </a:lnTo>
                    <a:lnTo>
                      <a:pt x="2913" y="668"/>
                    </a:lnTo>
                    <a:lnTo>
                      <a:pt x="2933" y="635"/>
                    </a:lnTo>
                    <a:lnTo>
                      <a:pt x="2955" y="588"/>
                    </a:lnTo>
                    <a:lnTo>
                      <a:pt x="2976" y="522"/>
                    </a:lnTo>
                    <a:lnTo>
                      <a:pt x="2996" y="442"/>
                    </a:lnTo>
                    <a:lnTo>
                      <a:pt x="3013" y="359"/>
                    </a:lnTo>
                    <a:lnTo>
                      <a:pt x="3030" y="272"/>
                    </a:lnTo>
                    <a:lnTo>
                      <a:pt x="3043" y="188"/>
                    </a:lnTo>
                    <a:lnTo>
                      <a:pt x="3055" y="113"/>
                    </a:lnTo>
                    <a:lnTo>
                      <a:pt x="3064" y="55"/>
                    </a:lnTo>
                    <a:lnTo>
                      <a:pt x="3068" y="17"/>
                    </a:lnTo>
                    <a:lnTo>
                      <a:pt x="3072" y="0"/>
                    </a:lnTo>
                    <a:lnTo>
                      <a:pt x="3072" y="88"/>
                    </a:lnTo>
                    <a:lnTo>
                      <a:pt x="3076" y="176"/>
                    </a:lnTo>
                    <a:lnTo>
                      <a:pt x="3076" y="263"/>
                    </a:lnTo>
                    <a:lnTo>
                      <a:pt x="3076" y="346"/>
                    </a:lnTo>
                    <a:lnTo>
                      <a:pt x="3072" y="430"/>
                    </a:lnTo>
                    <a:lnTo>
                      <a:pt x="3064" y="510"/>
                    </a:lnTo>
                    <a:lnTo>
                      <a:pt x="3047" y="584"/>
                    </a:lnTo>
                    <a:lnTo>
                      <a:pt x="3021" y="655"/>
                    </a:lnTo>
                    <a:lnTo>
                      <a:pt x="2988" y="722"/>
                    </a:lnTo>
                    <a:lnTo>
                      <a:pt x="2943" y="785"/>
                    </a:lnTo>
                    <a:lnTo>
                      <a:pt x="2938" y="785"/>
                    </a:lnTo>
                    <a:lnTo>
                      <a:pt x="2929" y="793"/>
                    </a:lnTo>
                    <a:lnTo>
                      <a:pt x="2917" y="805"/>
                    </a:lnTo>
                    <a:lnTo>
                      <a:pt x="2905" y="822"/>
                    </a:lnTo>
                    <a:lnTo>
                      <a:pt x="2896" y="843"/>
                    </a:lnTo>
                    <a:lnTo>
                      <a:pt x="2888" y="868"/>
                    </a:lnTo>
                    <a:lnTo>
                      <a:pt x="2884" y="897"/>
                    </a:lnTo>
                    <a:lnTo>
                      <a:pt x="2888" y="934"/>
                    </a:lnTo>
                    <a:lnTo>
                      <a:pt x="2900" y="973"/>
                    </a:lnTo>
                    <a:lnTo>
                      <a:pt x="2925" y="1018"/>
                    </a:lnTo>
                    <a:lnTo>
                      <a:pt x="2943" y="1039"/>
                    </a:lnTo>
                    <a:lnTo>
                      <a:pt x="2959" y="1059"/>
                    </a:lnTo>
                    <a:lnTo>
                      <a:pt x="2976" y="1073"/>
                    </a:lnTo>
                    <a:lnTo>
                      <a:pt x="2992" y="1077"/>
                    </a:lnTo>
                    <a:lnTo>
                      <a:pt x="3009" y="1085"/>
                    </a:lnTo>
                    <a:lnTo>
                      <a:pt x="3025" y="1085"/>
                    </a:lnTo>
                    <a:lnTo>
                      <a:pt x="3043" y="1085"/>
                    </a:lnTo>
                    <a:lnTo>
                      <a:pt x="3064" y="1081"/>
                    </a:lnTo>
                    <a:lnTo>
                      <a:pt x="3080" y="1077"/>
                    </a:lnTo>
                    <a:lnTo>
                      <a:pt x="3097" y="1073"/>
                    </a:lnTo>
                    <a:lnTo>
                      <a:pt x="3135" y="1069"/>
                    </a:lnTo>
                    <a:lnTo>
                      <a:pt x="3168" y="1069"/>
                    </a:lnTo>
                    <a:lnTo>
                      <a:pt x="3205" y="1073"/>
                    </a:lnTo>
                    <a:lnTo>
                      <a:pt x="3243" y="1085"/>
                    </a:lnTo>
                    <a:lnTo>
                      <a:pt x="3276" y="1098"/>
                    </a:lnTo>
                    <a:lnTo>
                      <a:pt x="3319" y="1118"/>
                    </a:lnTo>
                    <a:lnTo>
                      <a:pt x="3360" y="1143"/>
                    </a:lnTo>
                    <a:lnTo>
                      <a:pt x="3402" y="1176"/>
                    </a:lnTo>
                    <a:lnTo>
                      <a:pt x="3452" y="1219"/>
                    </a:lnTo>
                    <a:lnTo>
                      <a:pt x="3507" y="1264"/>
                    </a:lnTo>
                    <a:lnTo>
                      <a:pt x="3431" y="1210"/>
                    </a:lnTo>
                    <a:lnTo>
                      <a:pt x="3356" y="1172"/>
                    </a:lnTo>
                    <a:lnTo>
                      <a:pt x="3281" y="1151"/>
                    </a:lnTo>
                    <a:lnTo>
                      <a:pt x="3205" y="1143"/>
                    </a:lnTo>
                    <a:lnTo>
                      <a:pt x="3139" y="1147"/>
                    </a:lnTo>
                    <a:lnTo>
                      <a:pt x="3072" y="1164"/>
                    </a:lnTo>
                    <a:lnTo>
                      <a:pt x="3017" y="1185"/>
                    </a:lnTo>
                    <a:lnTo>
                      <a:pt x="2976" y="1210"/>
                    </a:lnTo>
                    <a:lnTo>
                      <a:pt x="2943" y="1235"/>
                    </a:lnTo>
                    <a:lnTo>
                      <a:pt x="2929" y="1264"/>
                    </a:lnTo>
                    <a:lnTo>
                      <a:pt x="2917" y="1298"/>
                    </a:lnTo>
                    <a:lnTo>
                      <a:pt x="2909" y="1331"/>
                    </a:lnTo>
                    <a:lnTo>
                      <a:pt x="2896" y="1364"/>
                    </a:lnTo>
                    <a:lnTo>
                      <a:pt x="2888" y="1393"/>
                    </a:lnTo>
                    <a:lnTo>
                      <a:pt x="2880" y="1423"/>
                    </a:lnTo>
                    <a:lnTo>
                      <a:pt x="2867" y="1452"/>
                    </a:lnTo>
                    <a:lnTo>
                      <a:pt x="2855" y="1481"/>
                    </a:lnTo>
                    <a:lnTo>
                      <a:pt x="2847" y="1510"/>
                    </a:lnTo>
                    <a:lnTo>
                      <a:pt x="2829" y="1540"/>
                    </a:lnTo>
                    <a:lnTo>
                      <a:pt x="2817" y="1573"/>
                    </a:lnTo>
                    <a:lnTo>
                      <a:pt x="2813" y="1577"/>
                    </a:lnTo>
                    <a:lnTo>
                      <a:pt x="2808" y="1581"/>
                    </a:lnTo>
                    <a:lnTo>
                      <a:pt x="2808" y="1594"/>
                    </a:lnTo>
                    <a:lnTo>
                      <a:pt x="2804" y="1606"/>
                    </a:lnTo>
                    <a:lnTo>
                      <a:pt x="2804" y="1623"/>
                    </a:lnTo>
                    <a:lnTo>
                      <a:pt x="2804" y="1636"/>
                    </a:lnTo>
                    <a:lnTo>
                      <a:pt x="2813" y="1653"/>
                    </a:lnTo>
                    <a:lnTo>
                      <a:pt x="2829" y="1665"/>
                    </a:lnTo>
                    <a:lnTo>
                      <a:pt x="2851" y="1673"/>
                    </a:lnTo>
                    <a:lnTo>
                      <a:pt x="2884" y="1677"/>
                    </a:lnTo>
                    <a:lnTo>
                      <a:pt x="2917" y="1686"/>
                    </a:lnTo>
                    <a:lnTo>
                      <a:pt x="2959" y="1702"/>
                    </a:lnTo>
                    <a:lnTo>
                      <a:pt x="2996" y="1727"/>
                    </a:lnTo>
                    <a:lnTo>
                      <a:pt x="3035" y="1757"/>
                    </a:lnTo>
                    <a:lnTo>
                      <a:pt x="3068" y="1798"/>
                    </a:lnTo>
                    <a:lnTo>
                      <a:pt x="3097" y="1844"/>
                    </a:lnTo>
                    <a:lnTo>
                      <a:pt x="3122" y="1898"/>
                    </a:lnTo>
                    <a:lnTo>
                      <a:pt x="3139" y="1960"/>
                    </a:lnTo>
                    <a:lnTo>
                      <a:pt x="3147" y="2028"/>
                    </a:lnTo>
                    <a:lnTo>
                      <a:pt x="3143" y="2103"/>
                    </a:lnTo>
                    <a:lnTo>
                      <a:pt x="3143" y="2107"/>
                    </a:lnTo>
                    <a:lnTo>
                      <a:pt x="3143" y="2128"/>
                    </a:lnTo>
                    <a:lnTo>
                      <a:pt x="3147" y="2153"/>
                    </a:lnTo>
                    <a:lnTo>
                      <a:pt x="3143" y="2190"/>
                    </a:lnTo>
                    <a:lnTo>
                      <a:pt x="3139" y="2232"/>
                    </a:lnTo>
                    <a:lnTo>
                      <a:pt x="3131" y="2282"/>
                    </a:lnTo>
                    <a:lnTo>
                      <a:pt x="3117" y="2332"/>
                    </a:lnTo>
                    <a:lnTo>
                      <a:pt x="3101" y="2390"/>
                    </a:lnTo>
                    <a:lnTo>
                      <a:pt x="3072" y="2445"/>
                    </a:lnTo>
                    <a:lnTo>
                      <a:pt x="3039" y="2499"/>
                    </a:lnTo>
                    <a:lnTo>
                      <a:pt x="2996" y="2549"/>
                    </a:lnTo>
                    <a:lnTo>
                      <a:pt x="2955" y="2591"/>
                    </a:lnTo>
                    <a:lnTo>
                      <a:pt x="2913" y="2632"/>
                    </a:lnTo>
                    <a:lnTo>
                      <a:pt x="2867" y="2666"/>
                    </a:lnTo>
                    <a:lnTo>
                      <a:pt x="2821" y="2695"/>
                    </a:lnTo>
                    <a:lnTo>
                      <a:pt x="2779" y="2724"/>
                    </a:lnTo>
                    <a:lnTo>
                      <a:pt x="2737" y="2749"/>
                    </a:lnTo>
                    <a:lnTo>
                      <a:pt x="2696" y="2770"/>
                    </a:lnTo>
                    <a:lnTo>
                      <a:pt x="2659" y="2795"/>
                    </a:lnTo>
                    <a:lnTo>
                      <a:pt x="2624" y="2816"/>
                    </a:lnTo>
                    <a:lnTo>
                      <a:pt x="2591" y="2841"/>
                    </a:lnTo>
                    <a:lnTo>
                      <a:pt x="2557" y="2866"/>
                    </a:lnTo>
                    <a:lnTo>
                      <a:pt x="2524" y="2896"/>
                    </a:lnTo>
                    <a:lnTo>
                      <a:pt x="2491" y="2929"/>
                    </a:lnTo>
                    <a:lnTo>
                      <a:pt x="2457" y="2966"/>
                    </a:lnTo>
                    <a:lnTo>
                      <a:pt x="2432" y="3012"/>
                    </a:lnTo>
                    <a:lnTo>
                      <a:pt x="2407" y="3062"/>
                    </a:lnTo>
                    <a:lnTo>
                      <a:pt x="2391" y="3121"/>
                    </a:lnTo>
                    <a:lnTo>
                      <a:pt x="2383" y="3187"/>
                    </a:lnTo>
                    <a:lnTo>
                      <a:pt x="2387" y="3263"/>
                    </a:lnTo>
                    <a:lnTo>
                      <a:pt x="2387" y="3271"/>
                    </a:lnTo>
                    <a:lnTo>
                      <a:pt x="2387" y="3287"/>
                    </a:lnTo>
                    <a:lnTo>
                      <a:pt x="2383" y="3312"/>
                    </a:lnTo>
                    <a:lnTo>
                      <a:pt x="2383" y="3341"/>
                    </a:lnTo>
                    <a:lnTo>
                      <a:pt x="2379" y="3379"/>
                    </a:lnTo>
                    <a:lnTo>
                      <a:pt x="2373" y="3412"/>
                    </a:lnTo>
                    <a:lnTo>
                      <a:pt x="2365" y="3450"/>
                    </a:lnTo>
                    <a:lnTo>
                      <a:pt x="2361" y="3484"/>
                    </a:lnTo>
                    <a:lnTo>
                      <a:pt x="2349" y="3508"/>
                    </a:lnTo>
                    <a:lnTo>
                      <a:pt x="2340" y="3529"/>
                    </a:lnTo>
                    <a:lnTo>
                      <a:pt x="2328" y="3546"/>
                    </a:lnTo>
                    <a:lnTo>
                      <a:pt x="2320" y="3562"/>
                    </a:lnTo>
                    <a:lnTo>
                      <a:pt x="2316" y="3580"/>
                    </a:lnTo>
                    <a:lnTo>
                      <a:pt x="2316" y="3592"/>
                    </a:lnTo>
                    <a:lnTo>
                      <a:pt x="2320" y="3609"/>
                    </a:lnTo>
                    <a:lnTo>
                      <a:pt x="2332" y="3621"/>
                    </a:lnTo>
                    <a:lnTo>
                      <a:pt x="2344" y="3629"/>
                    </a:lnTo>
                    <a:lnTo>
                      <a:pt x="2365" y="3642"/>
                    </a:lnTo>
                    <a:lnTo>
                      <a:pt x="2391" y="3650"/>
                    </a:lnTo>
                    <a:lnTo>
                      <a:pt x="2424" y="3654"/>
                    </a:lnTo>
                    <a:lnTo>
                      <a:pt x="2457" y="3662"/>
                    </a:lnTo>
                    <a:lnTo>
                      <a:pt x="2508" y="3679"/>
                    </a:lnTo>
                    <a:lnTo>
                      <a:pt x="2561" y="3701"/>
                    </a:lnTo>
                    <a:lnTo>
                      <a:pt x="2620" y="3721"/>
                    </a:lnTo>
                    <a:lnTo>
                      <a:pt x="2675" y="3746"/>
                    </a:lnTo>
                    <a:lnTo>
                      <a:pt x="2733" y="3771"/>
                    </a:lnTo>
                    <a:lnTo>
                      <a:pt x="2779" y="3792"/>
                    </a:lnTo>
                    <a:lnTo>
                      <a:pt x="2821" y="3813"/>
                    </a:lnTo>
                    <a:lnTo>
                      <a:pt x="2847" y="3826"/>
                    </a:lnTo>
                    <a:lnTo>
                      <a:pt x="2859" y="3830"/>
                    </a:lnTo>
                    <a:lnTo>
                      <a:pt x="2813" y="3830"/>
                    </a:lnTo>
                    <a:lnTo>
                      <a:pt x="2775" y="3834"/>
                    </a:lnTo>
                    <a:lnTo>
                      <a:pt x="2741" y="3830"/>
                    </a:lnTo>
                    <a:lnTo>
                      <a:pt x="2712" y="3826"/>
                    </a:lnTo>
                    <a:lnTo>
                      <a:pt x="2683" y="3822"/>
                    </a:lnTo>
                    <a:lnTo>
                      <a:pt x="2653" y="3813"/>
                    </a:lnTo>
                    <a:lnTo>
                      <a:pt x="2624" y="3800"/>
                    </a:lnTo>
                    <a:lnTo>
                      <a:pt x="2591" y="3792"/>
                    </a:lnTo>
                    <a:lnTo>
                      <a:pt x="2553" y="3779"/>
                    </a:lnTo>
                    <a:lnTo>
                      <a:pt x="2512" y="3767"/>
                    </a:lnTo>
                    <a:lnTo>
                      <a:pt x="2483" y="3759"/>
                    </a:lnTo>
                    <a:lnTo>
                      <a:pt x="2457" y="3750"/>
                    </a:lnTo>
                    <a:lnTo>
                      <a:pt x="2428" y="3742"/>
                    </a:lnTo>
                    <a:lnTo>
                      <a:pt x="2403" y="3734"/>
                    </a:lnTo>
                    <a:lnTo>
                      <a:pt x="2383" y="3725"/>
                    </a:lnTo>
                    <a:lnTo>
                      <a:pt x="2357" y="3721"/>
                    </a:lnTo>
                    <a:lnTo>
                      <a:pt x="2336" y="3717"/>
                    </a:lnTo>
                    <a:lnTo>
                      <a:pt x="2316" y="3717"/>
                    </a:lnTo>
                    <a:lnTo>
                      <a:pt x="2291" y="3717"/>
                    </a:lnTo>
                    <a:lnTo>
                      <a:pt x="2273" y="3717"/>
                    </a:lnTo>
                    <a:lnTo>
                      <a:pt x="2252" y="3725"/>
                    </a:lnTo>
                    <a:lnTo>
                      <a:pt x="2236" y="3734"/>
                    </a:lnTo>
                    <a:lnTo>
                      <a:pt x="2219" y="3742"/>
                    </a:lnTo>
                    <a:lnTo>
                      <a:pt x="2203" y="3754"/>
                    </a:lnTo>
                    <a:lnTo>
                      <a:pt x="2190" y="3767"/>
                    </a:lnTo>
                    <a:lnTo>
                      <a:pt x="2181" y="3779"/>
                    </a:lnTo>
                    <a:lnTo>
                      <a:pt x="2173" y="3787"/>
                    </a:lnTo>
                    <a:lnTo>
                      <a:pt x="2165" y="3796"/>
                    </a:lnTo>
                    <a:lnTo>
                      <a:pt x="2161" y="3800"/>
                    </a:lnTo>
                    <a:lnTo>
                      <a:pt x="2140" y="3838"/>
                    </a:lnTo>
                    <a:lnTo>
                      <a:pt x="2115" y="3871"/>
                    </a:lnTo>
                    <a:lnTo>
                      <a:pt x="2089" y="3904"/>
                    </a:lnTo>
                    <a:lnTo>
                      <a:pt x="2060" y="3934"/>
                    </a:lnTo>
                    <a:lnTo>
                      <a:pt x="2027" y="3963"/>
                    </a:lnTo>
                    <a:lnTo>
                      <a:pt x="1997" y="3992"/>
                    </a:lnTo>
                    <a:lnTo>
                      <a:pt x="1964" y="4017"/>
                    </a:lnTo>
                    <a:lnTo>
                      <a:pt x="1931" y="4039"/>
                    </a:lnTo>
                    <a:lnTo>
                      <a:pt x="1901" y="4059"/>
                    </a:lnTo>
                    <a:lnTo>
                      <a:pt x="1868" y="4072"/>
                    </a:lnTo>
                    <a:lnTo>
                      <a:pt x="1835" y="4088"/>
                    </a:lnTo>
                    <a:lnTo>
                      <a:pt x="1793" y="4101"/>
                    </a:lnTo>
                    <a:lnTo>
                      <a:pt x="1747" y="4113"/>
                    </a:lnTo>
                    <a:lnTo>
                      <a:pt x="1701" y="4121"/>
                    </a:lnTo>
                    <a:lnTo>
                      <a:pt x="1655" y="4134"/>
                    </a:lnTo>
                    <a:lnTo>
                      <a:pt x="1609" y="4142"/>
                    </a:lnTo>
                    <a:lnTo>
                      <a:pt x="1572" y="4147"/>
                    </a:lnTo>
                    <a:lnTo>
                      <a:pt x="1543" y="4151"/>
                    </a:lnTo>
                    <a:lnTo>
                      <a:pt x="1521" y="4155"/>
                    </a:lnTo>
                    <a:lnTo>
                      <a:pt x="1513" y="4155"/>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35" name="Freeform 111"/>
              <p:cNvSpPr>
                <a:spLocks/>
              </p:cNvSpPr>
              <p:nvPr/>
            </p:nvSpPr>
            <p:spPr bwMode="auto">
              <a:xfrm>
                <a:off x="1791" y="1848"/>
                <a:ext cx="37" cy="64"/>
              </a:xfrm>
              <a:custGeom>
                <a:avLst/>
                <a:gdLst>
                  <a:gd name="T0" fmla="*/ 953 w 1178"/>
                  <a:gd name="T1" fmla="*/ 313 h 2040"/>
                  <a:gd name="T2" fmla="*/ 1012 w 1178"/>
                  <a:gd name="T3" fmla="*/ 268 h 2040"/>
                  <a:gd name="T4" fmla="*/ 1078 w 1178"/>
                  <a:gd name="T5" fmla="*/ 226 h 2040"/>
                  <a:gd name="T6" fmla="*/ 1137 w 1178"/>
                  <a:gd name="T7" fmla="*/ 197 h 2040"/>
                  <a:gd name="T8" fmla="*/ 1174 w 1178"/>
                  <a:gd name="T9" fmla="*/ 176 h 2040"/>
                  <a:gd name="T10" fmla="*/ 1174 w 1178"/>
                  <a:gd name="T11" fmla="*/ 176 h 2040"/>
                  <a:gd name="T12" fmla="*/ 1145 w 1178"/>
                  <a:gd name="T13" fmla="*/ 184 h 2040"/>
                  <a:gd name="T14" fmla="*/ 1100 w 1178"/>
                  <a:gd name="T15" fmla="*/ 201 h 2040"/>
                  <a:gd name="T16" fmla="*/ 1041 w 1178"/>
                  <a:gd name="T17" fmla="*/ 213 h 2040"/>
                  <a:gd name="T18" fmla="*/ 986 w 1178"/>
                  <a:gd name="T19" fmla="*/ 213 h 2040"/>
                  <a:gd name="T20" fmla="*/ 953 w 1178"/>
                  <a:gd name="T21" fmla="*/ 197 h 2040"/>
                  <a:gd name="T22" fmla="*/ 932 w 1178"/>
                  <a:gd name="T23" fmla="*/ 164 h 2040"/>
                  <a:gd name="T24" fmla="*/ 912 w 1178"/>
                  <a:gd name="T25" fmla="*/ 113 h 2040"/>
                  <a:gd name="T26" fmla="*/ 890 w 1178"/>
                  <a:gd name="T27" fmla="*/ 59 h 2040"/>
                  <a:gd name="T28" fmla="*/ 874 w 1178"/>
                  <a:gd name="T29" fmla="*/ 17 h 2040"/>
                  <a:gd name="T30" fmla="*/ 894 w 1178"/>
                  <a:gd name="T31" fmla="*/ 76 h 2040"/>
                  <a:gd name="T32" fmla="*/ 857 w 1178"/>
                  <a:gd name="T33" fmla="*/ 264 h 2040"/>
                  <a:gd name="T34" fmla="*/ 740 w 1178"/>
                  <a:gd name="T35" fmla="*/ 463 h 2040"/>
                  <a:gd name="T36" fmla="*/ 594 w 1178"/>
                  <a:gd name="T37" fmla="*/ 647 h 2040"/>
                  <a:gd name="T38" fmla="*/ 469 w 1178"/>
                  <a:gd name="T39" fmla="*/ 776 h 2040"/>
                  <a:gd name="T40" fmla="*/ 401 w 1178"/>
                  <a:gd name="T41" fmla="*/ 835 h 2040"/>
                  <a:gd name="T42" fmla="*/ 356 w 1178"/>
                  <a:gd name="T43" fmla="*/ 889 h 2040"/>
                  <a:gd name="T44" fmla="*/ 318 w 1178"/>
                  <a:gd name="T45" fmla="*/ 952 h 2040"/>
                  <a:gd name="T46" fmla="*/ 297 w 1178"/>
                  <a:gd name="T47" fmla="*/ 1018 h 2040"/>
                  <a:gd name="T48" fmla="*/ 293 w 1178"/>
                  <a:gd name="T49" fmla="*/ 1085 h 2040"/>
                  <a:gd name="T50" fmla="*/ 301 w 1178"/>
                  <a:gd name="T51" fmla="*/ 1143 h 2040"/>
                  <a:gd name="T52" fmla="*/ 322 w 1178"/>
                  <a:gd name="T53" fmla="*/ 1194 h 2040"/>
                  <a:gd name="T54" fmla="*/ 342 w 1178"/>
                  <a:gd name="T55" fmla="*/ 1239 h 2040"/>
                  <a:gd name="T56" fmla="*/ 368 w 1178"/>
                  <a:gd name="T57" fmla="*/ 1277 h 2040"/>
                  <a:gd name="T58" fmla="*/ 381 w 1178"/>
                  <a:gd name="T59" fmla="*/ 1298 h 2040"/>
                  <a:gd name="T60" fmla="*/ 360 w 1178"/>
                  <a:gd name="T61" fmla="*/ 1307 h 2040"/>
                  <a:gd name="T62" fmla="*/ 309 w 1178"/>
                  <a:gd name="T63" fmla="*/ 1323 h 2040"/>
                  <a:gd name="T64" fmla="*/ 242 w 1178"/>
                  <a:gd name="T65" fmla="*/ 1360 h 2040"/>
                  <a:gd name="T66" fmla="*/ 172 w 1178"/>
                  <a:gd name="T67" fmla="*/ 1432 h 2040"/>
                  <a:gd name="T68" fmla="*/ 109 w 1178"/>
                  <a:gd name="T69" fmla="*/ 1536 h 2040"/>
                  <a:gd name="T70" fmla="*/ 62 w 1178"/>
                  <a:gd name="T71" fmla="*/ 1653 h 2040"/>
                  <a:gd name="T72" fmla="*/ 34 w 1178"/>
                  <a:gd name="T73" fmla="*/ 1761 h 2040"/>
                  <a:gd name="T74" fmla="*/ 13 w 1178"/>
                  <a:gd name="T75" fmla="*/ 1856 h 2040"/>
                  <a:gd name="T76" fmla="*/ 0 w 1178"/>
                  <a:gd name="T77" fmla="*/ 1948 h 2040"/>
                  <a:gd name="T78" fmla="*/ 0 w 1178"/>
                  <a:gd name="T79" fmla="*/ 2040 h 2040"/>
                  <a:gd name="T80" fmla="*/ 9 w 1178"/>
                  <a:gd name="T81" fmla="*/ 2007 h 2040"/>
                  <a:gd name="T82" fmla="*/ 38 w 1178"/>
                  <a:gd name="T83" fmla="*/ 1915 h 2040"/>
                  <a:gd name="T84" fmla="*/ 76 w 1178"/>
                  <a:gd name="T85" fmla="*/ 1803 h 2040"/>
                  <a:gd name="T86" fmla="*/ 121 w 1178"/>
                  <a:gd name="T87" fmla="*/ 1686 h 2040"/>
                  <a:gd name="T88" fmla="*/ 180 w 1178"/>
                  <a:gd name="T89" fmla="*/ 1590 h 2040"/>
                  <a:gd name="T90" fmla="*/ 234 w 1178"/>
                  <a:gd name="T91" fmla="*/ 1519 h 2040"/>
                  <a:gd name="T92" fmla="*/ 293 w 1178"/>
                  <a:gd name="T93" fmla="*/ 1448 h 2040"/>
                  <a:gd name="T94" fmla="*/ 360 w 1178"/>
                  <a:gd name="T95" fmla="*/ 1389 h 2040"/>
                  <a:gd name="T96" fmla="*/ 434 w 1178"/>
                  <a:gd name="T97" fmla="*/ 1348 h 2040"/>
                  <a:gd name="T98" fmla="*/ 518 w 1178"/>
                  <a:gd name="T99" fmla="*/ 1335 h 2040"/>
                  <a:gd name="T100" fmla="*/ 493 w 1178"/>
                  <a:gd name="T101" fmla="*/ 1311 h 2040"/>
                  <a:gd name="T102" fmla="*/ 452 w 1178"/>
                  <a:gd name="T103" fmla="*/ 1243 h 2040"/>
                  <a:gd name="T104" fmla="*/ 414 w 1178"/>
                  <a:gd name="T105" fmla="*/ 1139 h 2040"/>
                  <a:gd name="T106" fmla="*/ 418 w 1178"/>
                  <a:gd name="T107" fmla="*/ 1006 h 2040"/>
                  <a:gd name="T108" fmla="*/ 497 w 1178"/>
                  <a:gd name="T109" fmla="*/ 856 h 2040"/>
                  <a:gd name="T110" fmla="*/ 614 w 1178"/>
                  <a:gd name="T111" fmla="*/ 709 h 2040"/>
                  <a:gd name="T112" fmla="*/ 724 w 1178"/>
                  <a:gd name="T113" fmla="*/ 580 h 2040"/>
                  <a:gd name="T114" fmla="*/ 811 w 1178"/>
                  <a:gd name="T115" fmla="*/ 476 h 2040"/>
                  <a:gd name="T116" fmla="*/ 882 w 1178"/>
                  <a:gd name="T117" fmla="*/ 393 h 2040"/>
                  <a:gd name="T118" fmla="*/ 932 w 1178"/>
                  <a:gd name="T119" fmla="*/ 334 h 20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78" h="2040">
                    <a:moveTo>
                      <a:pt x="932" y="334"/>
                    </a:moveTo>
                    <a:lnTo>
                      <a:pt x="953" y="313"/>
                    </a:lnTo>
                    <a:lnTo>
                      <a:pt x="978" y="289"/>
                    </a:lnTo>
                    <a:lnTo>
                      <a:pt x="1012" y="268"/>
                    </a:lnTo>
                    <a:lnTo>
                      <a:pt x="1045" y="246"/>
                    </a:lnTo>
                    <a:lnTo>
                      <a:pt x="1078" y="226"/>
                    </a:lnTo>
                    <a:lnTo>
                      <a:pt x="1108" y="209"/>
                    </a:lnTo>
                    <a:lnTo>
                      <a:pt x="1137" y="197"/>
                    </a:lnTo>
                    <a:lnTo>
                      <a:pt x="1158" y="184"/>
                    </a:lnTo>
                    <a:lnTo>
                      <a:pt x="1174" y="176"/>
                    </a:lnTo>
                    <a:lnTo>
                      <a:pt x="1178" y="176"/>
                    </a:lnTo>
                    <a:lnTo>
                      <a:pt x="1174" y="176"/>
                    </a:lnTo>
                    <a:lnTo>
                      <a:pt x="1162" y="180"/>
                    </a:lnTo>
                    <a:lnTo>
                      <a:pt x="1145" y="184"/>
                    </a:lnTo>
                    <a:lnTo>
                      <a:pt x="1125" y="193"/>
                    </a:lnTo>
                    <a:lnTo>
                      <a:pt x="1100" y="201"/>
                    </a:lnTo>
                    <a:lnTo>
                      <a:pt x="1070" y="209"/>
                    </a:lnTo>
                    <a:lnTo>
                      <a:pt x="1041" y="213"/>
                    </a:lnTo>
                    <a:lnTo>
                      <a:pt x="1012" y="213"/>
                    </a:lnTo>
                    <a:lnTo>
                      <a:pt x="986" y="213"/>
                    </a:lnTo>
                    <a:lnTo>
                      <a:pt x="966" y="205"/>
                    </a:lnTo>
                    <a:lnTo>
                      <a:pt x="953" y="197"/>
                    </a:lnTo>
                    <a:lnTo>
                      <a:pt x="941" y="180"/>
                    </a:lnTo>
                    <a:lnTo>
                      <a:pt x="932" y="164"/>
                    </a:lnTo>
                    <a:lnTo>
                      <a:pt x="920" y="138"/>
                    </a:lnTo>
                    <a:lnTo>
                      <a:pt x="912" y="113"/>
                    </a:lnTo>
                    <a:lnTo>
                      <a:pt x="903" y="84"/>
                    </a:lnTo>
                    <a:lnTo>
                      <a:pt x="890" y="59"/>
                    </a:lnTo>
                    <a:lnTo>
                      <a:pt x="882" y="34"/>
                    </a:lnTo>
                    <a:lnTo>
                      <a:pt x="874" y="17"/>
                    </a:lnTo>
                    <a:lnTo>
                      <a:pt x="865" y="0"/>
                    </a:lnTo>
                    <a:lnTo>
                      <a:pt x="894" y="76"/>
                    </a:lnTo>
                    <a:lnTo>
                      <a:pt x="886" y="168"/>
                    </a:lnTo>
                    <a:lnTo>
                      <a:pt x="857" y="264"/>
                    </a:lnTo>
                    <a:lnTo>
                      <a:pt x="802" y="363"/>
                    </a:lnTo>
                    <a:lnTo>
                      <a:pt x="740" y="463"/>
                    </a:lnTo>
                    <a:lnTo>
                      <a:pt x="665" y="559"/>
                    </a:lnTo>
                    <a:lnTo>
                      <a:pt x="594" y="647"/>
                    </a:lnTo>
                    <a:lnTo>
                      <a:pt x="522" y="719"/>
                    </a:lnTo>
                    <a:lnTo>
                      <a:pt x="469" y="776"/>
                    </a:lnTo>
                    <a:lnTo>
                      <a:pt x="426" y="809"/>
                    </a:lnTo>
                    <a:lnTo>
                      <a:pt x="401" y="835"/>
                    </a:lnTo>
                    <a:lnTo>
                      <a:pt x="377" y="860"/>
                    </a:lnTo>
                    <a:lnTo>
                      <a:pt x="356" y="889"/>
                    </a:lnTo>
                    <a:lnTo>
                      <a:pt x="334" y="918"/>
                    </a:lnTo>
                    <a:lnTo>
                      <a:pt x="318" y="952"/>
                    </a:lnTo>
                    <a:lnTo>
                      <a:pt x="305" y="981"/>
                    </a:lnTo>
                    <a:lnTo>
                      <a:pt x="297" y="1018"/>
                    </a:lnTo>
                    <a:lnTo>
                      <a:pt x="293" y="1051"/>
                    </a:lnTo>
                    <a:lnTo>
                      <a:pt x="293" y="1085"/>
                    </a:lnTo>
                    <a:lnTo>
                      <a:pt x="297" y="1123"/>
                    </a:lnTo>
                    <a:lnTo>
                      <a:pt x="301" y="1143"/>
                    </a:lnTo>
                    <a:lnTo>
                      <a:pt x="309" y="1168"/>
                    </a:lnTo>
                    <a:lnTo>
                      <a:pt x="322" y="1194"/>
                    </a:lnTo>
                    <a:lnTo>
                      <a:pt x="334" y="1219"/>
                    </a:lnTo>
                    <a:lnTo>
                      <a:pt x="342" y="1239"/>
                    </a:lnTo>
                    <a:lnTo>
                      <a:pt x="356" y="1260"/>
                    </a:lnTo>
                    <a:lnTo>
                      <a:pt x="368" y="1277"/>
                    </a:lnTo>
                    <a:lnTo>
                      <a:pt x="372" y="1290"/>
                    </a:lnTo>
                    <a:lnTo>
                      <a:pt x="381" y="1298"/>
                    </a:lnTo>
                    <a:lnTo>
                      <a:pt x="377" y="1302"/>
                    </a:lnTo>
                    <a:lnTo>
                      <a:pt x="360" y="1307"/>
                    </a:lnTo>
                    <a:lnTo>
                      <a:pt x="338" y="1311"/>
                    </a:lnTo>
                    <a:lnTo>
                      <a:pt x="309" y="1323"/>
                    </a:lnTo>
                    <a:lnTo>
                      <a:pt x="276" y="1340"/>
                    </a:lnTo>
                    <a:lnTo>
                      <a:pt x="242" y="1360"/>
                    </a:lnTo>
                    <a:lnTo>
                      <a:pt x="205" y="1393"/>
                    </a:lnTo>
                    <a:lnTo>
                      <a:pt x="172" y="1432"/>
                    </a:lnTo>
                    <a:lnTo>
                      <a:pt x="138" y="1477"/>
                    </a:lnTo>
                    <a:lnTo>
                      <a:pt x="109" y="1536"/>
                    </a:lnTo>
                    <a:lnTo>
                      <a:pt x="84" y="1594"/>
                    </a:lnTo>
                    <a:lnTo>
                      <a:pt x="62" y="1653"/>
                    </a:lnTo>
                    <a:lnTo>
                      <a:pt x="46" y="1706"/>
                    </a:lnTo>
                    <a:lnTo>
                      <a:pt x="34" y="1761"/>
                    </a:lnTo>
                    <a:lnTo>
                      <a:pt x="21" y="1811"/>
                    </a:lnTo>
                    <a:lnTo>
                      <a:pt x="13" y="1856"/>
                    </a:lnTo>
                    <a:lnTo>
                      <a:pt x="5" y="1903"/>
                    </a:lnTo>
                    <a:lnTo>
                      <a:pt x="0" y="1948"/>
                    </a:lnTo>
                    <a:lnTo>
                      <a:pt x="0" y="1995"/>
                    </a:lnTo>
                    <a:lnTo>
                      <a:pt x="0" y="2040"/>
                    </a:lnTo>
                    <a:lnTo>
                      <a:pt x="5" y="2032"/>
                    </a:lnTo>
                    <a:lnTo>
                      <a:pt x="9" y="2007"/>
                    </a:lnTo>
                    <a:lnTo>
                      <a:pt x="21" y="1965"/>
                    </a:lnTo>
                    <a:lnTo>
                      <a:pt x="38" y="1915"/>
                    </a:lnTo>
                    <a:lnTo>
                      <a:pt x="54" y="1861"/>
                    </a:lnTo>
                    <a:lnTo>
                      <a:pt x="76" y="1803"/>
                    </a:lnTo>
                    <a:lnTo>
                      <a:pt x="97" y="1740"/>
                    </a:lnTo>
                    <a:lnTo>
                      <a:pt x="121" y="1686"/>
                    </a:lnTo>
                    <a:lnTo>
                      <a:pt x="150" y="1632"/>
                    </a:lnTo>
                    <a:lnTo>
                      <a:pt x="180" y="1590"/>
                    </a:lnTo>
                    <a:lnTo>
                      <a:pt x="205" y="1557"/>
                    </a:lnTo>
                    <a:lnTo>
                      <a:pt x="234" y="1519"/>
                    </a:lnTo>
                    <a:lnTo>
                      <a:pt x="264" y="1481"/>
                    </a:lnTo>
                    <a:lnTo>
                      <a:pt x="293" y="1448"/>
                    </a:lnTo>
                    <a:lnTo>
                      <a:pt x="326" y="1419"/>
                    </a:lnTo>
                    <a:lnTo>
                      <a:pt x="360" y="1389"/>
                    </a:lnTo>
                    <a:lnTo>
                      <a:pt x="393" y="1364"/>
                    </a:lnTo>
                    <a:lnTo>
                      <a:pt x="434" y="1348"/>
                    </a:lnTo>
                    <a:lnTo>
                      <a:pt x="473" y="1340"/>
                    </a:lnTo>
                    <a:lnTo>
                      <a:pt x="518" y="1335"/>
                    </a:lnTo>
                    <a:lnTo>
                      <a:pt x="510" y="1331"/>
                    </a:lnTo>
                    <a:lnTo>
                      <a:pt x="493" y="1311"/>
                    </a:lnTo>
                    <a:lnTo>
                      <a:pt x="473" y="1281"/>
                    </a:lnTo>
                    <a:lnTo>
                      <a:pt x="452" y="1243"/>
                    </a:lnTo>
                    <a:lnTo>
                      <a:pt x="430" y="1194"/>
                    </a:lnTo>
                    <a:lnTo>
                      <a:pt x="414" y="1139"/>
                    </a:lnTo>
                    <a:lnTo>
                      <a:pt x="410" y="1077"/>
                    </a:lnTo>
                    <a:lnTo>
                      <a:pt x="418" y="1006"/>
                    </a:lnTo>
                    <a:lnTo>
                      <a:pt x="448" y="935"/>
                    </a:lnTo>
                    <a:lnTo>
                      <a:pt x="497" y="856"/>
                    </a:lnTo>
                    <a:lnTo>
                      <a:pt x="556" y="781"/>
                    </a:lnTo>
                    <a:lnTo>
                      <a:pt x="614" y="709"/>
                    </a:lnTo>
                    <a:lnTo>
                      <a:pt x="669" y="643"/>
                    </a:lnTo>
                    <a:lnTo>
                      <a:pt x="724" y="580"/>
                    </a:lnTo>
                    <a:lnTo>
                      <a:pt x="769" y="526"/>
                    </a:lnTo>
                    <a:lnTo>
                      <a:pt x="811" y="476"/>
                    </a:lnTo>
                    <a:lnTo>
                      <a:pt x="849" y="430"/>
                    </a:lnTo>
                    <a:lnTo>
                      <a:pt x="882" y="393"/>
                    </a:lnTo>
                    <a:lnTo>
                      <a:pt x="907" y="359"/>
                    </a:lnTo>
                    <a:lnTo>
                      <a:pt x="932" y="334"/>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36" name="Freeform 112"/>
              <p:cNvSpPr>
                <a:spLocks/>
              </p:cNvSpPr>
              <p:nvPr/>
            </p:nvSpPr>
            <p:spPr bwMode="auto">
              <a:xfrm>
                <a:off x="1791" y="1848"/>
                <a:ext cx="37" cy="64"/>
              </a:xfrm>
              <a:custGeom>
                <a:avLst/>
                <a:gdLst>
                  <a:gd name="T0" fmla="*/ 953 w 1178"/>
                  <a:gd name="T1" fmla="*/ 313 h 2040"/>
                  <a:gd name="T2" fmla="*/ 1012 w 1178"/>
                  <a:gd name="T3" fmla="*/ 268 h 2040"/>
                  <a:gd name="T4" fmla="*/ 1078 w 1178"/>
                  <a:gd name="T5" fmla="*/ 226 h 2040"/>
                  <a:gd name="T6" fmla="*/ 1137 w 1178"/>
                  <a:gd name="T7" fmla="*/ 197 h 2040"/>
                  <a:gd name="T8" fmla="*/ 1174 w 1178"/>
                  <a:gd name="T9" fmla="*/ 176 h 2040"/>
                  <a:gd name="T10" fmla="*/ 1174 w 1178"/>
                  <a:gd name="T11" fmla="*/ 176 h 2040"/>
                  <a:gd name="T12" fmla="*/ 1145 w 1178"/>
                  <a:gd name="T13" fmla="*/ 184 h 2040"/>
                  <a:gd name="T14" fmla="*/ 1100 w 1178"/>
                  <a:gd name="T15" fmla="*/ 201 h 2040"/>
                  <a:gd name="T16" fmla="*/ 1041 w 1178"/>
                  <a:gd name="T17" fmla="*/ 213 h 2040"/>
                  <a:gd name="T18" fmla="*/ 986 w 1178"/>
                  <a:gd name="T19" fmla="*/ 213 h 2040"/>
                  <a:gd name="T20" fmla="*/ 953 w 1178"/>
                  <a:gd name="T21" fmla="*/ 197 h 2040"/>
                  <a:gd name="T22" fmla="*/ 932 w 1178"/>
                  <a:gd name="T23" fmla="*/ 164 h 2040"/>
                  <a:gd name="T24" fmla="*/ 912 w 1178"/>
                  <a:gd name="T25" fmla="*/ 113 h 2040"/>
                  <a:gd name="T26" fmla="*/ 890 w 1178"/>
                  <a:gd name="T27" fmla="*/ 59 h 2040"/>
                  <a:gd name="T28" fmla="*/ 874 w 1178"/>
                  <a:gd name="T29" fmla="*/ 17 h 2040"/>
                  <a:gd name="T30" fmla="*/ 894 w 1178"/>
                  <a:gd name="T31" fmla="*/ 76 h 2040"/>
                  <a:gd name="T32" fmla="*/ 857 w 1178"/>
                  <a:gd name="T33" fmla="*/ 264 h 2040"/>
                  <a:gd name="T34" fmla="*/ 740 w 1178"/>
                  <a:gd name="T35" fmla="*/ 463 h 2040"/>
                  <a:gd name="T36" fmla="*/ 594 w 1178"/>
                  <a:gd name="T37" fmla="*/ 647 h 2040"/>
                  <a:gd name="T38" fmla="*/ 469 w 1178"/>
                  <a:gd name="T39" fmla="*/ 776 h 2040"/>
                  <a:gd name="T40" fmla="*/ 401 w 1178"/>
                  <a:gd name="T41" fmla="*/ 835 h 2040"/>
                  <a:gd name="T42" fmla="*/ 356 w 1178"/>
                  <a:gd name="T43" fmla="*/ 889 h 2040"/>
                  <a:gd name="T44" fmla="*/ 318 w 1178"/>
                  <a:gd name="T45" fmla="*/ 952 h 2040"/>
                  <a:gd name="T46" fmla="*/ 297 w 1178"/>
                  <a:gd name="T47" fmla="*/ 1018 h 2040"/>
                  <a:gd name="T48" fmla="*/ 293 w 1178"/>
                  <a:gd name="T49" fmla="*/ 1085 h 2040"/>
                  <a:gd name="T50" fmla="*/ 301 w 1178"/>
                  <a:gd name="T51" fmla="*/ 1143 h 2040"/>
                  <a:gd name="T52" fmla="*/ 322 w 1178"/>
                  <a:gd name="T53" fmla="*/ 1194 h 2040"/>
                  <a:gd name="T54" fmla="*/ 342 w 1178"/>
                  <a:gd name="T55" fmla="*/ 1239 h 2040"/>
                  <a:gd name="T56" fmla="*/ 368 w 1178"/>
                  <a:gd name="T57" fmla="*/ 1277 h 2040"/>
                  <a:gd name="T58" fmla="*/ 381 w 1178"/>
                  <a:gd name="T59" fmla="*/ 1298 h 2040"/>
                  <a:gd name="T60" fmla="*/ 360 w 1178"/>
                  <a:gd name="T61" fmla="*/ 1307 h 2040"/>
                  <a:gd name="T62" fmla="*/ 309 w 1178"/>
                  <a:gd name="T63" fmla="*/ 1323 h 2040"/>
                  <a:gd name="T64" fmla="*/ 242 w 1178"/>
                  <a:gd name="T65" fmla="*/ 1360 h 2040"/>
                  <a:gd name="T66" fmla="*/ 172 w 1178"/>
                  <a:gd name="T67" fmla="*/ 1432 h 2040"/>
                  <a:gd name="T68" fmla="*/ 109 w 1178"/>
                  <a:gd name="T69" fmla="*/ 1536 h 2040"/>
                  <a:gd name="T70" fmla="*/ 62 w 1178"/>
                  <a:gd name="T71" fmla="*/ 1653 h 2040"/>
                  <a:gd name="T72" fmla="*/ 34 w 1178"/>
                  <a:gd name="T73" fmla="*/ 1761 h 2040"/>
                  <a:gd name="T74" fmla="*/ 13 w 1178"/>
                  <a:gd name="T75" fmla="*/ 1856 h 2040"/>
                  <a:gd name="T76" fmla="*/ 0 w 1178"/>
                  <a:gd name="T77" fmla="*/ 1948 h 2040"/>
                  <a:gd name="T78" fmla="*/ 0 w 1178"/>
                  <a:gd name="T79" fmla="*/ 2040 h 2040"/>
                  <a:gd name="T80" fmla="*/ 9 w 1178"/>
                  <a:gd name="T81" fmla="*/ 2007 h 2040"/>
                  <a:gd name="T82" fmla="*/ 38 w 1178"/>
                  <a:gd name="T83" fmla="*/ 1915 h 2040"/>
                  <a:gd name="T84" fmla="*/ 76 w 1178"/>
                  <a:gd name="T85" fmla="*/ 1803 h 2040"/>
                  <a:gd name="T86" fmla="*/ 121 w 1178"/>
                  <a:gd name="T87" fmla="*/ 1686 h 2040"/>
                  <a:gd name="T88" fmla="*/ 180 w 1178"/>
                  <a:gd name="T89" fmla="*/ 1590 h 2040"/>
                  <a:gd name="T90" fmla="*/ 234 w 1178"/>
                  <a:gd name="T91" fmla="*/ 1519 h 2040"/>
                  <a:gd name="T92" fmla="*/ 293 w 1178"/>
                  <a:gd name="T93" fmla="*/ 1448 h 2040"/>
                  <a:gd name="T94" fmla="*/ 360 w 1178"/>
                  <a:gd name="T95" fmla="*/ 1389 h 2040"/>
                  <a:gd name="T96" fmla="*/ 434 w 1178"/>
                  <a:gd name="T97" fmla="*/ 1348 h 2040"/>
                  <a:gd name="T98" fmla="*/ 518 w 1178"/>
                  <a:gd name="T99" fmla="*/ 1335 h 2040"/>
                  <a:gd name="T100" fmla="*/ 493 w 1178"/>
                  <a:gd name="T101" fmla="*/ 1311 h 2040"/>
                  <a:gd name="T102" fmla="*/ 452 w 1178"/>
                  <a:gd name="T103" fmla="*/ 1243 h 2040"/>
                  <a:gd name="T104" fmla="*/ 414 w 1178"/>
                  <a:gd name="T105" fmla="*/ 1139 h 2040"/>
                  <a:gd name="T106" fmla="*/ 418 w 1178"/>
                  <a:gd name="T107" fmla="*/ 1006 h 2040"/>
                  <a:gd name="T108" fmla="*/ 497 w 1178"/>
                  <a:gd name="T109" fmla="*/ 856 h 2040"/>
                  <a:gd name="T110" fmla="*/ 614 w 1178"/>
                  <a:gd name="T111" fmla="*/ 709 h 2040"/>
                  <a:gd name="T112" fmla="*/ 724 w 1178"/>
                  <a:gd name="T113" fmla="*/ 580 h 2040"/>
                  <a:gd name="T114" fmla="*/ 811 w 1178"/>
                  <a:gd name="T115" fmla="*/ 476 h 2040"/>
                  <a:gd name="T116" fmla="*/ 882 w 1178"/>
                  <a:gd name="T117" fmla="*/ 393 h 2040"/>
                  <a:gd name="T118" fmla="*/ 932 w 1178"/>
                  <a:gd name="T119" fmla="*/ 334 h 20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78" h="2040">
                    <a:moveTo>
                      <a:pt x="932" y="334"/>
                    </a:moveTo>
                    <a:lnTo>
                      <a:pt x="953" y="313"/>
                    </a:lnTo>
                    <a:lnTo>
                      <a:pt x="978" y="289"/>
                    </a:lnTo>
                    <a:lnTo>
                      <a:pt x="1012" y="268"/>
                    </a:lnTo>
                    <a:lnTo>
                      <a:pt x="1045" y="246"/>
                    </a:lnTo>
                    <a:lnTo>
                      <a:pt x="1078" y="226"/>
                    </a:lnTo>
                    <a:lnTo>
                      <a:pt x="1108" y="209"/>
                    </a:lnTo>
                    <a:lnTo>
                      <a:pt x="1137" y="197"/>
                    </a:lnTo>
                    <a:lnTo>
                      <a:pt x="1158" y="184"/>
                    </a:lnTo>
                    <a:lnTo>
                      <a:pt x="1174" y="176"/>
                    </a:lnTo>
                    <a:lnTo>
                      <a:pt x="1178" y="176"/>
                    </a:lnTo>
                    <a:lnTo>
                      <a:pt x="1174" y="176"/>
                    </a:lnTo>
                    <a:lnTo>
                      <a:pt x="1162" y="180"/>
                    </a:lnTo>
                    <a:lnTo>
                      <a:pt x="1145" y="184"/>
                    </a:lnTo>
                    <a:lnTo>
                      <a:pt x="1125" y="193"/>
                    </a:lnTo>
                    <a:lnTo>
                      <a:pt x="1100" y="201"/>
                    </a:lnTo>
                    <a:lnTo>
                      <a:pt x="1070" y="209"/>
                    </a:lnTo>
                    <a:lnTo>
                      <a:pt x="1041" y="213"/>
                    </a:lnTo>
                    <a:lnTo>
                      <a:pt x="1012" y="213"/>
                    </a:lnTo>
                    <a:lnTo>
                      <a:pt x="986" y="213"/>
                    </a:lnTo>
                    <a:lnTo>
                      <a:pt x="966" y="205"/>
                    </a:lnTo>
                    <a:lnTo>
                      <a:pt x="953" y="197"/>
                    </a:lnTo>
                    <a:lnTo>
                      <a:pt x="941" y="180"/>
                    </a:lnTo>
                    <a:lnTo>
                      <a:pt x="932" y="164"/>
                    </a:lnTo>
                    <a:lnTo>
                      <a:pt x="920" y="138"/>
                    </a:lnTo>
                    <a:lnTo>
                      <a:pt x="912" y="113"/>
                    </a:lnTo>
                    <a:lnTo>
                      <a:pt x="903" y="84"/>
                    </a:lnTo>
                    <a:lnTo>
                      <a:pt x="890" y="59"/>
                    </a:lnTo>
                    <a:lnTo>
                      <a:pt x="882" y="34"/>
                    </a:lnTo>
                    <a:lnTo>
                      <a:pt x="874" y="17"/>
                    </a:lnTo>
                    <a:lnTo>
                      <a:pt x="865" y="0"/>
                    </a:lnTo>
                    <a:lnTo>
                      <a:pt x="894" y="76"/>
                    </a:lnTo>
                    <a:lnTo>
                      <a:pt x="886" y="168"/>
                    </a:lnTo>
                    <a:lnTo>
                      <a:pt x="857" y="264"/>
                    </a:lnTo>
                    <a:lnTo>
                      <a:pt x="802" y="363"/>
                    </a:lnTo>
                    <a:lnTo>
                      <a:pt x="740" y="463"/>
                    </a:lnTo>
                    <a:lnTo>
                      <a:pt x="665" y="559"/>
                    </a:lnTo>
                    <a:lnTo>
                      <a:pt x="594" y="647"/>
                    </a:lnTo>
                    <a:lnTo>
                      <a:pt x="522" y="719"/>
                    </a:lnTo>
                    <a:lnTo>
                      <a:pt x="469" y="776"/>
                    </a:lnTo>
                    <a:lnTo>
                      <a:pt x="426" y="809"/>
                    </a:lnTo>
                    <a:lnTo>
                      <a:pt x="401" y="835"/>
                    </a:lnTo>
                    <a:lnTo>
                      <a:pt x="377" y="860"/>
                    </a:lnTo>
                    <a:lnTo>
                      <a:pt x="356" y="889"/>
                    </a:lnTo>
                    <a:lnTo>
                      <a:pt x="334" y="918"/>
                    </a:lnTo>
                    <a:lnTo>
                      <a:pt x="318" y="952"/>
                    </a:lnTo>
                    <a:lnTo>
                      <a:pt x="305" y="981"/>
                    </a:lnTo>
                    <a:lnTo>
                      <a:pt x="297" y="1018"/>
                    </a:lnTo>
                    <a:lnTo>
                      <a:pt x="293" y="1051"/>
                    </a:lnTo>
                    <a:lnTo>
                      <a:pt x="293" y="1085"/>
                    </a:lnTo>
                    <a:lnTo>
                      <a:pt x="297" y="1123"/>
                    </a:lnTo>
                    <a:lnTo>
                      <a:pt x="301" y="1143"/>
                    </a:lnTo>
                    <a:lnTo>
                      <a:pt x="309" y="1168"/>
                    </a:lnTo>
                    <a:lnTo>
                      <a:pt x="322" y="1194"/>
                    </a:lnTo>
                    <a:lnTo>
                      <a:pt x="334" y="1219"/>
                    </a:lnTo>
                    <a:lnTo>
                      <a:pt x="342" y="1239"/>
                    </a:lnTo>
                    <a:lnTo>
                      <a:pt x="356" y="1260"/>
                    </a:lnTo>
                    <a:lnTo>
                      <a:pt x="368" y="1277"/>
                    </a:lnTo>
                    <a:lnTo>
                      <a:pt x="372" y="1290"/>
                    </a:lnTo>
                    <a:lnTo>
                      <a:pt x="381" y="1298"/>
                    </a:lnTo>
                    <a:lnTo>
                      <a:pt x="377" y="1302"/>
                    </a:lnTo>
                    <a:lnTo>
                      <a:pt x="360" y="1307"/>
                    </a:lnTo>
                    <a:lnTo>
                      <a:pt x="338" y="1311"/>
                    </a:lnTo>
                    <a:lnTo>
                      <a:pt x="309" y="1323"/>
                    </a:lnTo>
                    <a:lnTo>
                      <a:pt x="276" y="1340"/>
                    </a:lnTo>
                    <a:lnTo>
                      <a:pt x="242" y="1360"/>
                    </a:lnTo>
                    <a:lnTo>
                      <a:pt x="205" y="1393"/>
                    </a:lnTo>
                    <a:lnTo>
                      <a:pt x="172" y="1432"/>
                    </a:lnTo>
                    <a:lnTo>
                      <a:pt x="138" y="1477"/>
                    </a:lnTo>
                    <a:lnTo>
                      <a:pt x="109" y="1536"/>
                    </a:lnTo>
                    <a:lnTo>
                      <a:pt x="84" y="1594"/>
                    </a:lnTo>
                    <a:lnTo>
                      <a:pt x="62" y="1653"/>
                    </a:lnTo>
                    <a:lnTo>
                      <a:pt x="46" y="1706"/>
                    </a:lnTo>
                    <a:lnTo>
                      <a:pt x="34" y="1761"/>
                    </a:lnTo>
                    <a:lnTo>
                      <a:pt x="21" y="1811"/>
                    </a:lnTo>
                    <a:lnTo>
                      <a:pt x="13" y="1856"/>
                    </a:lnTo>
                    <a:lnTo>
                      <a:pt x="5" y="1903"/>
                    </a:lnTo>
                    <a:lnTo>
                      <a:pt x="0" y="1948"/>
                    </a:lnTo>
                    <a:lnTo>
                      <a:pt x="0" y="1995"/>
                    </a:lnTo>
                    <a:lnTo>
                      <a:pt x="0" y="2040"/>
                    </a:lnTo>
                    <a:lnTo>
                      <a:pt x="5" y="2032"/>
                    </a:lnTo>
                    <a:lnTo>
                      <a:pt x="9" y="2007"/>
                    </a:lnTo>
                    <a:lnTo>
                      <a:pt x="21" y="1965"/>
                    </a:lnTo>
                    <a:lnTo>
                      <a:pt x="38" y="1915"/>
                    </a:lnTo>
                    <a:lnTo>
                      <a:pt x="54" y="1861"/>
                    </a:lnTo>
                    <a:lnTo>
                      <a:pt x="76" y="1803"/>
                    </a:lnTo>
                    <a:lnTo>
                      <a:pt x="97" y="1740"/>
                    </a:lnTo>
                    <a:lnTo>
                      <a:pt x="121" y="1686"/>
                    </a:lnTo>
                    <a:lnTo>
                      <a:pt x="150" y="1632"/>
                    </a:lnTo>
                    <a:lnTo>
                      <a:pt x="180" y="1590"/>
                    </a:lnTo>
                    <a:lnTo>
                      <a:pt x="205" y="1557"/>
                    </a:lnTo>
                    <a:lnTo>
                      <a:pt x="234" y="1519"/>
                    </a:lnTo>
                    <a:lnTo>
                      <a:pt x="264" y="1481"/>
                    </a:lnTo>
                    <a:lnTo>
                      <a:pt x="293" y="1448"/>
                    </a:lnTo>
                    <a:lnTo>
                      <a:pt x="326" y="1419"/>
                    </a:lnTo>
                    <a:lnTo>
                      <a:pt x="360" y="1389"/>
                    </a:lnTo>
                    <a:lnTo>
                      <a:pt x="393" y="1364"/>
                    </a:lnTo>
                    <a:lnTo>
                      <a:pt x="434" y="1348"/>
                    </a:lnTo>
                    <a:lnTo>
                      <a:pt x="473" y="1340"/>
                    </a:lnTo>
                    <a:lnTo>
                      <a:pt x="518" y="1335"/>
                    </a:lnTo>
                    <a:lnTo>
                      <a:pt x="510" y="1331"/>
                    </a:lnTo>
                    <a:lnTo>
                      <a:pt x="493" y="1311"/>
                    </a:lnTo>
                    <a:lnTo>
                      <a:pt x="473" y="1281"/>
                    </a:lnTo>
                    <a:lnTo>
                      <a:pt x="452" y="1243"/>
                    </a:lnTo>
                    <a:lnTo>
                      <a:pt x="430" y="1194"/>
                    </a:lnTo>
                    <a:lnTo>
                      <a:pt x="414" y="1139"/>
                    </a:lnTo>
                    <a:lnTo>
                      <a:pt x="410" y="1077"/>
                    </a:lnTo>
                    <a:lnTo>
                      <a:pt x="418" y="1006"/>
                    </a:lnTo>
                    <a:lnTo>
                      <a:pt x="448" y="935"/>
                    </a:lnTo>
                    <a:lnTo>
                      <a:pt x="497" y="856"/>
                    </a:lnTo>
                    <a:lnTo>
                      <a:pt x="556" y="781"/>
                    </a:lnTo>
                    <a:lnTo>
                      <a:pt x="614" y="709"/>
                    </a:lnTo>
                    <a:lnTo>
                      <a:pt x="669" y="643"/>
                    </a:lnTo>
                    <a:lnTo>
                      <a:pt x="724" y="580"/>
                    </a:lnTo>
                    <a:lnTo>
                      <a:pt x="769" y="526"/>
                    </a:lnTo>
                    <a:lnTo>
                      <a:pt x="811" y="476"/>
                    </a:lnTo>
                    <a:lnTo>
                      <a:pt x="849" y="430"/>
                    </a:lnTo>
                    <a:lnTo>
                      <a:pt x="882" y="393"/>
                    </a:lnTo>
                    <a:lnTo>
                      <a:pt x="907" y="359"/>
                    </a:lnTo>
                    <a:lnTo>
                      <a:pt x="932" y="334"/>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37" name="Freeform 113"/>
              <p:cNvSpPr>
                <a:spLocks/>
              </p:cNvSpPr>
              <p:nvPr/>
            </p:nvSpPr>
            <p:spPr bwMode="auto">
              <a:xfrm>
                <a:off x="1828" y="1879"/>
                <a:ext cx="14" cy="23"/>
              </a:xfrm>
              <a:custGeom>
                <a:avLst/>
                <a:gdLst>
                  <a:gd name="T0" fmla="*/ 155 w 456"/>
                  <a:gd name="T1" fmla="*/ 416 h 730"/>
                  <a:gd name="T2" fmla="*/ 122 w 456"/>
                  <a:gd name="T3" fmla="*/ 359 h 730"/>
                  <a:gd name="T4" fmla="*/ 97 w 456"/>
                  <a:gd name="T5" fmla="*/ 304 h 730"/>
                  <a:gd name="T6" fmla="*/ 76 w 456"/>
                  <a:gd name="T7" fmla="*/ 246 h 730"/>
                  <a:gd name="T8" fmla="*/ 59 w 456"/>
                  <a:gd name="T9" fmla="*/ 191 h 730"/>
                  <a:gd name="T10" fmla="*/ 47 w 456"/>
                  <a:gd name="T11" fmla="*/ 142 h 730"/>
                  <a:gd name="T12" fmla="*/ 34 w 456"/>
                  <a:gd name="T13" fmla="*/ 96 h 730"/>
                  <a:gd name="T14" fmla="*/ 26 w 456"/>
                  <a:gd name="T15" fmla="*/ 58 h 730"/>
                  <a:gd name="T16" fmla="*/ 22 w 456"/>
                  <a:gd name="T17" fmla="*/ 25 h 730"/>
                  <a:gd name="T18" fmla="*/ 18 w 456"/>
                  <a:gd name="T19" fmla="*/ 8 h 730"/>
                  <a:gd name="T20" fmla="*/ 18 w 456"/>
                  <a:gd name="T21" fmla="*/ 0 h 730"/>
                  <a:gd name="T22" fmla="*/ 13 w 456"/>
                  <a:gd name="T23" fmla="*/ 70 h 730"/>
                  <a:gd name="T24" fmla="*/ 5 w 456"/>
                  <a:gd name="T25" fmla="*/ 142 h 730"/>
                  <a:gd name="T26" fmla="*/ 0 w 456"/>
                  <a:gd name="T27" fmla="*/ 217 h 730"/>
                  <a:gd name="T28" fmla="*/ 0 w 456"/>
                  <a:gd name="T29" fmla="*/ 296 h 730"/>
                  <a:gd name="T30" fmla="*/ 18 w 456"/>
                  <a:gd name="T31" fmla="*/ 375 h 730"/>
                  <a:gd name="T32" fmla="*/ 47 w 456"/>
                  <a:gd name="T33" fmla="*/ 455 h 730"/>
                  <a:gd name="T34" fmla="*/ 105 w 456"/>
                  <a:gd name="T35" fmla="*/ 529 h 730"/>
                  <a:gd name="T36" fmla="*/ 184 w 456"/>
                  <a:gd name="T37" fmla="*/ 600 h 730"/>
                  <a:gd name="T38" fmla="*/ 302 w 456"/>
                  <a:gd name="T39" fmla="*/ 672 h 730"/>
                  <a:gd name="T40" fmla="*/ 456 w 456"/>
                  <a:gd name="T41" fmla="*/ 730 h 730"/>
                  <a:gd name="T42" fmla="*/ 452 w 456"/>
                  <a:gd name="T43" fmla="*/ 725 h 730"/>
                  <a:gd name="T44" fmla="*/ 435 w 456"/>
                  <a:gd name="T45" fmla="*/ 717 h 730"/>
                  <a:gd name="T46" fmla="*/ 415 w 456"/>
                  <a:gd name="T47" fmla="*/ 697 h 730"/>
                  <a:gd name="T48" fmla="*/ 381 w 456"/>
                  <a:gd name="T49" fmla="*/ 672 h 730"/>
                  <a:gd name="T50" fmla="*/ 348 w 456"/>
                  <a:gd name="T51" fmla="*/ 642 h 730"/>
                  <a:gd name="T52" fmla="*/ 306 w 456"/>
                  <a:gd name="T53" fmla="*/ 605 h 730"/>
                  <a:gd name="T54" fmla="*/ 268 w 456"/>
                  <a:gd name="T55" fmla="*/ 563 h 730"/>
                  <a:gd name="T56" fmla="*/ 227 w 456"/>
                  <a:gd name="T57" fmla="*/ 517 h 730"/>
                  <a:gd name="T58" fmla="*/ 188 w 456"/>
                  <a:gd name="T59" fmla="*/ 467 h 730"/>
                  <a:gd name="T60" fmla="*/ 155 w 456"/>
                  <a:gd name="T61" fmla="*/ 416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6" h="730">
                    <a:moveTo>
                      <a:pt x="155" y="416"/>
                    </a:moveTo>
                    <a:lnTo>
                      <a:pt x="122" y="359"/>
                    </a:lnTo>
                    <a:lnTo>
                      <a:pt x="97" y="304"/>
                    </a:lnTo>
                    <a:lnTo>
                      <a:pt x="76" y="246"/>
                    </a:lnTo>
                    <a:lnTo>
                      <a:pt x="59" y="191"/>
                    </a:lnTo>
                    <a:lnTo>
                      <a:pt x="47" y="142"/>
                    </a:lnTo>
                    <a:lnTo>
                      <a:pt x="34" y="96"/>
                    </a:lnTo>
                    <a:lnTo>
                      <a:pt x="26" y="58"/>
                    </a:lnTo>
                    <a:lnTo>
                      <a:pt x="22" y="25"/>
                    </a:lnTo>
                    <a:lnTo>
                      <a:pt x="18" y="8"/>
                    </a:lnTo>
                    <a:lnTo>
                      <a:pt x="18" y="0"/>
                    </a:lnTo>
                    <a:lnTo>
                      <a:pt x="13" y="70"/>
                    </a:lnTo>
                    <a:lnTo>
                      <a:pt x="5" y="142"/>
                    </a:lnTo>
                    <a:lnTo>
                      <a:pt x="0" y="217"/>
                    </a:lnTo>
                    <a:lnTo>
                      <a:pt x="0" y="296"/>
                    </a:lnTo>
                    <a:lnTo>
                      <a:pt x="18" y="375"/>
                    </a:lnTo>
                    <a:lnTo>
                      <a:pt x="47" y="455"/>
                    </a:lnTo>
                    <a:lnTo>
                      <a:pt x="105" y="529"/>
                    </a:lnTo>
                    <a:lnTo>
                      <a:pt x="184" y="600"/>
                    </a:lnTo>
                    <a:lnTo>
                      <a:pt x="302" y="672"/>
                    </a:lnTo>
                    <a:lnTo>
                      <a:pt x="456" y="730"/>
                    </a:lnTo>
                    <a:lnTo>
                      <a:pt x="452" y="725"/>
                    </a:lnTo>
                    <a:lnTo>
                      <a:pt x="435" y="717"/>
                    </a:lnTo>
                    <a:lnTo>
                      <a:pt x="415" y="697"/>
                    </a:lnTo>
                    <a:lnTo>
                      <a:pt x="381" y="672"/>
                    </a:lnTo>
                    <a:lnTo>
                      <a:pt x="348" y="642"/>
                    </a:lnTo>
                    <a:lnTo>
                      <a:pt x="306" y="605"/>
                    </a:lnTo>
                    <a:lnTo>
                      <a:pt x="268" y="563"/>
                    </a:lnTo>
                    <a:lnTo>
                      <a:pt x="227" y="517"/>
                    </a:lnTo>
                    <a:lnTo>
                      <a:pt x="188" y="467"/>
                    </a:lnTo>
                    <a:lnTo>
                      <a:pt x="155" y="416"/>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38" name="Freeform 114"/>
              <p:cNvSpPr>
                <a:spLocks/>
              </p:cNvSpPr>
              <p:nvPr/>
            </p:nvSpPr>
            <p:spPr bwMode="auto">
              <a:xfrm>
                <a:off x="1828" y="1879"/>
                <a:ext cx="14" cy="23"/>
              </a:xfrm>
              <a:custGeom>
                <a:avLst/>
                <a:gdLst>
                  <a:gd name="T0" fmla="*/ 155 w 456"/>
                  <a:gd name="T1" fmla="*/ 416 h 730"/>
                  <a:gd name="T2" fmla="*/ 122 w 456"/>
                  <a:gd name="T3" fmla="*/ 359 h 730"/>
                  <a:gd name="T4" fmla="*/ 97 w 456"/>
                  <a:gd name="T5" fmla="*/ 304 h 730"/>
                  <a:gd name="T6" fmla="*/ 76 w 456"/>
                  <a:gd name="T7" fmla="*/ 246 h 730"/>
                  <a:gd name="T8" fmla="*/ 59 w 456"/>
                  <a:gd name="T9" fmla="*/ 191 h 730"/>
                  <a:gd name="T10" fmla="*/ 47 w 456"/>
                  <a:gd name="T11" fmla="*/ 142 h 730"/>
                  <a:gd name="T12" fmla="*/ 34 w 456"/>
                  <a:gd name="T13" fmla="*/ 96 h 730"/>
                  <a:gd name="T14" fmla="*/ 26 w 456"/>
                  <a:gd name="T15" fmla="*/ 58 h 730"/>
                  <a:gd name="T16" fmla="*/ 22 w 456"/>
                  <a:gd name="T17" fmla="*/ 25 h 730"/>
                  <a:gd name="T18" fmla="*/ 18 w 456"/>
                  <a:gd name="T19" fmla="*/ 8 h 730"/>
                  <a:gd name="T20" fmla="*/ 18 w 456"/>
                  <a:gd name="T21" fmla="*/ 0 h 730"/>
                  <a:gd name="T22" fmla="*/ 13 w 456"/>
                  <a:gd name="T23" fmla="*/ 70 h 730"/>
                  <a:gd name="T24" fmla="*/ 5 w 456"/>
                  <a:gd name="T25" fmla="*/ 142 h 730"/>
                  <a:gd name="T26" fmla="*/ 0 w 456"/>
                  <a:gd name="T27" fmla="*/ 217 h 730"/>
                  <a:gd name="T28" fmla="*/ 0 w 456"/>
                  <a:gd name="T29" fmla="*/ 296 h 730"/>
                  <a:gd name="T30" fmla="*/ 18 w 456"/>
                  <a:gd name="T31" fmla="*/ 375 h 730"/>
                  <a:gd name="T32" fmla="*/ 47 w 456"/>
                  <a:gd name="T33" fmla="*/ 455 h 730"/>
                  <a:gd name="T34" fmla="*/ 105 w 456"/>
                  <a:gd name="T35" fmla="*/ 529 h 730"/>
                  <a:gd name="T36" fmla="*/ 184 w 456"/>
                  <a:gd name="T37" fmla="*/ 600 h 730"/>
                  <a:gd name="T38" fmla="*/ 302 w 456"/>
                  <a:gd name="T39" fmla="*/ 672 h 730"/>
                  <a:gd name="T40" fmla="*/ 456 w 456"/>
                  <a:gd name="T41" fmla="*/ 730 h 730"/>
                  <a:gd name="T42" fmla="*/ 452 w 456"/>
                  <a:gd name="T43" fmla="*/ 725 h 730"/>
                  <a:gd name="T44" fmla="*/ 435 w 456"/>
                  <a:gd name="T45" fmla="*/ 717 h 730"/>
                  <a:gd name="T46" fmla="*/ 415 w 456"/>
                  <a:gd name="T47" fmla="*/ 697 h 730"/>
                  <a:gd name="T48" fmla="*/ 381 w 456"/>
                  <a:gd name="T49" fmla="*/ 672 h 730"/>
                  <a:gd name="T50" fmla="*/ 348 w 456"/>
                  <a:gd name="T51" fmla="*/ 642 h 730"/>
                  <a:gd name="T52" fmla="*/ 306 w 456"/>
                  <a:gd name="T53" fmla="*/ 605 h 730"/>
                  <a:gd name="T54" fmla="*/ 268 w 456"/>
                  <a:gd name="T55" fmla="*/ 563 h 730"/>
                  <a:gd name="T56" fmla="*/ 227 w 456"/>
                  <a:gd name="T57" fmla="*/ 517 h 730"/>
                  <a:gd name="T58" fmla="*/ 188 w 456"/>
                  <a:gd name="T59" fmla="*/ 467 h 730"/>
                  <a:gd name="T60" fmla="*/ 155 w 456"/>
                  <a:gd name="T61" fmla="*/ 416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6" h="730">
                    <a:moveTo>
                      <a:pt x="155" y="416"/>
                    </a:moveTo>
                    <a:lnTo>
                      <a:pt x="122" y="359"/>
                    </a:lnTo>
                    <a:lnTo>
                      <a:pt x="97" y="304"/>
                    </a:lnTo>
                    <a:lnTo>
                      <a:pt x="76" y="246"/>
                    </a:lnTo>
                    <a:lnTo>
                      <a:pt x="59" y="191"/>
                    </a:lnTo>
                    <a:lnTo>
                      <a:pt x="47" y="142"/>
                    </a:lnTo>
                    <a:lnTo>
                      <a:pt x="34" y="96"/>
                    </a:lnTo>
                    <a:lnTo>
                      <a:pt x="26" y="58"/>
                    </a:lnTo>
                    <a:lnTo>
                      <a:pt x="22" y="25"/>
                    </a:lnTo>
                    <a:lnTo>
                      <a:pt x="18" y="8"/>
                    </a:lnTo>
                    <a:lnTo>
                      <a:pt x="18" y="0"/>
                    </a:lnTo>
                    <a:lnTo>
                      <a:pt x="13" y="70"/>
                    </a:lnTo>
                    <a:lnTo>
                      <a:pt x="5" y="142"/>
                    </a:lnTo>
                    <a:lnTo>
                      <a:pt x="0" y="217"/>
                    </a:lnTo>
                    <a:lnTo>
                      <a:pt x="0" y="296"/>
                    </a:lnTo>
                    <a:lnTo>
                      <a:pt x="18" y="375"/>
                    </a:lnTo>
                    <a:lnTo>
                      <a:pt x="47" y="455"/>
                    </a:lnTo>
                    <a:lnTo>
                      <a:pt x="105" y="529"/>
                    </a:lnTo>
                    <a:lnTo>
                      <a:pt x="184" y="600"/>
                    </a:lnTo>
                    <a:lnTo>
                      <a:pt x="302" y="672"/>
                    </a:lnTo>
                    <a:lnTo>
                      <a:pt x="456" y="730"/>
                    </a:lnTo>
                    <a:lnTo>
                      <a:pt x="452" y="725"/>
                    </a:lnTo>
                    <a:lnTo>
                      <a:pt x="435" y="717"/>
                    </a:lnTo>
                    <a:lnTo>
                      <a:pt x="415" y="697"/>
                    </a:lnTo>
                    <a:lnTo>
                      <a:pt x="381" y="672"/>
                    </a:lnTo>
                    <a:lnTo>
                      <a:pt x="348" y="642"/>
                    </a:lnTo>
                    <a:lnTo>
                      <a:pt x="306" y="605"/>
                    </a:lnTo>
                    <a:lnTo>
                      <a:pt x="268" y="563"/>
                    </a:lnTo>
                    <a:lnTo>
                      <a:pt x="227" y="517"/>
                    </a:lnTo>
                    <a:lnTo>
                      <a:pt x="188" y="467"/>
                    </a:lnTo>
                    <a:lnTo>
                      <a:pt x="155" y="416"/>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39" name="Freeform 115"/>
              <p:cNvSpPr>
                <a:spLocks/>
              </p:cNvSpPr>
              <p:nvPr/>
            </p:nvSpPr>
            <p:spPr bwMode="auto">
              <a:xfrm>
                <a:off x="1696" y="1853"/>
                <a:ext cx="190" cy="133"/>
              </a:xfrm>
              <a:custGeom>
                <a:avLst/>
                <a:gdLst>
                  <a:gd name="T0" fmla="*/ 0 w 6085"/>
                  <a:gd name="T1" fmla="*/ 3583 h 4271"/>
                  <a:gd name="T2" fmla="*/ 256 w 6085"/>
                  <a:gd name="T3" fmla="*/ 3929 h 4271"/>
                  <a:gd name="T4" fmla="*/ 1067 w 6085"/>
                  <a:gd name="T5" fmla="*/ 3908 h 4271"/>
                  <a:gd name="T6" fmla="*/ 1451 w 6085"/>
                  <a:gd name="T7" fmla="*/ 4104 h 4271"/>
                  <a:gd name="T8" fmla="*/ 1580 w 6085"/>
                  <a:gd name="T9" fmla="*/ 4058 h 4271"/>
                  <a:gd name="T10" fmla="*/ 1948 w 6085"/>
                  <a:gd name="T11" fmla="*/ 3850 h 4271"/>
                  <a:gd name="T12" fmla="*/ 2291 w 6085"/>
                  <a:gd name="T13" fmla="*/ 3866 h 4271"/>
                  <a:gd name="T14" fmla="*/ 2625 w 6085"/>
                  <a:gd name="T15" fmla="*/ 4113 h 4271"/>
                  <a:gd name="T16" fmla="*/ 2901 w 6085"/>
                  <a:gd name="T17" fmla="*/ 4238 h 4271"/>
                  <a:gd name="T18" fmla="*/ 3193 w 6085"/>
                  <a:gd name="T19" fmla="*/ 3888 h 4271"/>
                  <a:gd name="T20" fmla="*/ 3641 w 6085"/>
                  <a:gd name="T21" fmla="*/ 3716 h 4271"/>
                  <a:gd name="T22" fmla="*/ 4180 w 6085"/>
                  <a:gd name="T23" fmla="*/ 3445 h 4271"/>
                  <a:gd name="T24" fmla="*/ 4640 w 6085"/>
                  <a:gd name="T25" fmla="*/ 2932 h 4271"/>
                  <a:gd name="T26" fmla="*/ 4715 w 6085"/>
                  <a:gd name="T27" fmla="*/ 2757 h 4271"/>
                  <a:gd name="T28" fmla="*/ 4828 w 6085"/>
                  <a:gd name="T29" fmla="*/ 2711 h 4271"/>
                  <a:gd name="T30" fmla="*/ 4882 w 6085"/>
                  <a:gd name="T31" fmla="*/ 2686 h 4271"/>
                  <a:gd name="T32" fmla="*/ 4886 w 6085"/>
                  <a:gd name="T33" fmla="*/ 2565 h 4271"/>
                  <a:gd name="T34" fmla="*/ 5367 w 6085"/>
                  <a:gd name="T35" fmla="*/ 2123 h 4271"/>
                  <a:gd name="T36" fmla="*/ 5517 w 6085"/>
                  <a:gd name="T37" fmla="*/ 1844 h 4271"/>
                  <a:gd name="T38" fmla="*/ 5580 w 6085"/>
                  <a:gd name="T39" fmla="*/ 1689 h 4271"/>
                  <a:gd name="T40" fmla="*/ 5956 w 6085"/>
                  <a:gd name="T41" fmla="*/ 1764 h 4271"/>
                  <a:gd name="T42" fmla="*/ 5965 w 6085"/>
                  <a:gd name="T43" fmla="*/ 1723 h 4271"/>
                  <a:gd name="T44" fmla="*/ 5714 w 6085"/>
                  <a:gd name="T45" fmla="*/ 1606 h 4271"/>
                  <a:gd name="T46" fmla="*/ 5705 w 6085"/>
                  <a:gd name="T47" fmla="*/ 1481 h 4271"/>
                  <a:gd name="T48" fmla="*/ 5805 w 6085"/>
                  <a:gd name="T49" fmla="*/ 1013 h 4271"/>
                  <a:gd name="T50" fmla="*/ 5680 w 6085"/>
                  <a:gd name="T51" fmla="*/ 371 h 4271"/>
                  <a:gd name="T52" fmla="*/ 5810 w 6085"/>
                  <a:gd name="T53" fmla="*/ 42 h 4271"/>
                  <a:gd name="T54" fmla="*/ 5664 w 6085"/>
                  <a:gd name="T55" fmla="*/ 162 h 4271"/>
                  <a:gd name="T56" fmla="*/ 5630 w 6085"/>
                  <a:gd name="T57" fmla="*/ 775 h 4271"/>
                  <a:gd name="T58" fmla="*/ 5680 w 6085"/>
                  <a:gd name="T59" fmla="*/ 1205 h 4271"/>
                  <a:gd name="T60" fmla="*/ 5546 w 6085"/>
                  <a:gd name="T61" fmla="*/ 1439 h 4271"/>
                  <a:gd name="T62" fmla="*/ 5417 w 6085"/>
                  <a:gd name="T63" fmla="*/ 1272 h 4271"/>
                  <a:gd name="T64" fmla="*/ 5020 w 6085"/>
                  <a:gd name="T65" fmla="*/ 930 h 4271"/>
                  <a:gd name="T66" fmla="*/ 4732 w 6085"/>
                  <a:gd name="T67" fmla="*/ 750 h 4271"/>
                  <a:gd name="T68" fmla="*/ 4510 w 6085"/>
                  <a:gd name="T69" fmla="*/ 542 h 4271"/>
                  <a:gd name="T70" fmla="*/ 4439 w 6085"/>
                  <a:gd name="T71" fmla="*/ 505 h 4271"/>
                  <a:gd name="T72" fmla="*/ 4581 w 6085"/>
                  <a:gd name="T73" fmla="*/ 734 h 4271"/>
                  <a:gd name="T74" fmla="*/ 4882 w 6085"/>
                  <a:gd name="T75" fmla="*/ 951 h 4271"/>
                  <a:gd name="T76" fmla="*/ 5229 w 6085"/>
                  <a:gd name="T77" fmla="*/ 1246 h 4271"/>
                  <a:gd name="T78" fmla="*/ 5392 w 6085"/>
                  <a:gd name="T79" fmla="*/ 1715 h 4271"/>
                  <a:gd name="T80" fmla="*/ 5066 w 6085"/>
                  <a:gd name="T81" fmla="*/ 2277 h 4271"/>
                  <a:gd name="T82" fmla="*/ 4698 w 6085"/>
                  <a:gd name="T83" fmla="*/ 2544 h 4271"/>
                  <a:gd name="T84" fmla="*/ 4481 w 6085"/>
                  <a:gd name="T85" fmla="*/ 2428 h 4271"/>
                  <a:gd name="T86" fmla="*/ 4560 w 6085"/>
                  <a:gd name="T87" fmla="*/ 2828 h 4271"/>
                  <a:gd name="T88" fmla="*/ 3971 w 6085"/>
                  <a:gd name="T89" fmla="*/ 3382 h 4271"/>
                  <a:gd name="T90" fmla="*/ 3219 w 6085"/>
                  <a:gd name="T91" fmla="*/ 3566 h 4271"/>
                  <a:gd name="T92" fmla="*/ 2839 w 6085"/>
                  <a:gd name="T93" fmla="*/ 3295 h 4271"/>
                  <a:gd name="T94" fmla="*/ 2759 w 6085"/>
                  <a:gd name="T95" fmla="*/ 2991 h 4271"/>
                  <a:gd name="T96" fmla="*/ 2729 w 6085"/>
                  <a:gd name="T97" fmla="*/ 2903 h 4271"/>
                  <a:gd name="T98" fmla="*/ 2579 w 6085"/>
                  <a:gd name="T99" fmla="*/ 2978 h 4271"/>
                  <a:gd name="T100" fmla="*/ 2596 w 6085"/>
                  <a:gd name="T101" fmla="*/ 3204 h 4271"/>
                  <a:gd name="T102" fmla="*/ 2592 w 6085"/>
                  <a:gd name="T103" fmla="*/ 3458 h 4271"/>
                  <a:gd name="T104" fmla="*/ 2078 w 6085"/>
                  <a:gd name="T105" fmla="*/ 3650 h 4271"/>
                  <a:gd name="T106" fmla="*/ 1652 w 6085"/>
                  <a:gd name="T107" fmla="*/ 3099 h 4271"/>
                  <a:gd name="T108" fmla="*/ 1505 w 6085"/>
                  <a:gd name="T109" fmla="*/ 2870 h 4271"/>
                  <a:gd name="T110" fmla="*/ 1480 w 6085"/>
                  <a:gd name="T111" fmla="*/ 3128 h 4271"/>
                  <a:gd name="T112" fmla="*/ 1150 w 6085"/>
                  <a:gd name="T113" fmla="*/ 3645 h 4271"/>
                  <a:gd name="T114" fmla="*/ 406 w 6085"/>
                  <a:gd name="T115" fmla="*/ 3675 h 4271"/>
                  <a:gd name="T116" fmla="*/ 168 w 6085"/>
                  <a:gd name="T117" fmla="*/ 3382 h 4271"/>
                  <a:gd name="T118" fmla="*/ 198 w 6085"/>
                  <a:gd name="T119" fmla="*/ 2957 h 4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85" h="4271">
                    <a:moveTo>
                      <a:pt x="198" y="2957"/>
                    </a:moveTo>
                    <a:lnTo>
                      <a:pt x="131" y="3095"/>
                    </a:lnTo>
                    <a:lnTo>
                      <a:pt x="80" y="3216"/>
                    </a:lnTo>
                    <a:lnTo>
                      <a:pt x="43" y="3325"/>
                    </a:lnTo>
                    <a:lnTo>
                      <a:pt x="18" y="3421"/>
                    </a:lnTo>
                    <a:lnTo>
                      <a:pt x="0" y="3507"/>
                    </a:lnTo>
                    <a:lnTo>
                      <a:pt x="0" y="3583"/>
                    </a:lnTo>
                    <a:lnTo>
                      <a:pt x="10" y="3645"/>
                    </a:lnTo>
                    <a:lnTo>
                      <a:pt x="26" y="3704"/>
                    </a:lnTo>
                    <a:lnTo>
                      <a:pt x="55" y="3758"/>
                    </a:lnTo>
                    <a:lnTo>
                      <a:pt x="92" y="3804"/>
                    </a:lnTo>
                    <a:lnTo>
                      <a:pt x="139" y="3850"/>
                    </a:lnTo>
                    <a:lnTo>
                      <a:pt x="193" y="3892"/>
                    </a:lnTo>
                    <a:lnTo>
                      <a:pt x="256" y="3929"/>
                    </a:lnTo>
                    <a:lnTo>
                      <a:pt x="331" y="3962"/>
                    </a:lnTo>
                    <a:lnTo>
                      <a:pt x="419" y="3987"/>
                    </a:lnTo>
                    <a:lnTo>
                      <a:pt x="519" y="4000"/>
                    </a:lnTo>
                    <a:lnTo>
                      <a:pt x="632" y="4000"/>
                    </a:lnTo>
                    <a:lnTo>
                      <a:pt x="762" y="3987"/>
                    </a:lnTo>
                    <a:lnTo>
                      <a:pt x="903" y="3954"/>
                    </a:lnTo>
                    <a:lnTo>
                      <a:pt x="1067" y="3908"/>
                    </a:lnTo>
                    <a:lnTo>
                      <a:pt x="1133" y="3896"/>
                    </a:lnTo>
                    <a:lnTo>
                      <a:pt x="1196" y="3904"/>
                    </a:lnTo>
                    <a:lnTo>
                      <a:pt x="1259" y="3933"/>
                    </a:lnTo>
                    <a:lnTo>
                      <a:pt x="1313" y="3970"/>
                    </a:lnTo>
                    <a:lnTo>
                      <a:pt x="1367" y="4013"/>
                    </a:lnTo>
                    <a:lnTo>
                      <a:pt x="1413" y="4062"/>
                    </a:lnTo>
                    <a:lnTo>
                      <a:pt x="1451" y="4104"/>
                    </a:lnTo>
                    <a:lnTo>
                      <a:pt x="1480" y="4142"/>
                    </a:lnTo>
                    <a:lnTo>
                      <a:pt x="1497" y="4167"/>
                    </a:lnTo>
                    <a:lnTo>
                      <a:pt x="1501" y="4179"/>
                    </a:lnTo>
                    <a:lnTo>
                      <a:pt x="1509" y="4167"/>
                    </a:lnTo>
                    <a:lnTo>
                      <a:pt x="1522" y="4142"/>
                    </a:lnTo>
                    <a:lnTo>
                      <a:pt x="1547" y="4104"/>
                    </a:lnTo>
                    <a:lnTo>
                      <a:pt x="1580" y="4058"/>
                    </a:lnTo>
                    <a:lnTo>
                      <a:pt x="1623" y="4009"/>
                    </a:lnTo>
                    <a:lnTo>
                      <a:pt x="1672" y="3958"/>
                    </a:lnTo>
                    <a:lnTo>
                      <a:pt x="1723" y="3917"/>
                    </a:lnTo>
                    <a:lnTo>
                      <a:pt x="1785" y="3879"/>
                    </a:lnTo>
                    <a:lnTo>
                      <a:pt x="1848" y="3854"/>
                    </a:lnTo>
                    <a:lnTo>
                      <a:pt x="1915" y="3850"/>
                    </a:lnTo>
                    <a:lnTo>
                      <a:pt x="1948" y="3850"/>
                    </a:lnTo>
                    <a:lnTo>
                      <a:pt x="1990" y="3850"/>
                    </a:lnTo>
                    <a:lnTo>
                      <a:pt x="2032" y="3845"/>
                    </a:lnTo>
                    <a:lnTo>
                      <a:pt x="2078" y="3845"/>
                    </a:lnTo>
                    <a:lnTo>
                      <a:pt x="2128" y="3845"/>
                    </a:lnTo>
                    <a:lnTo>
                      <a:pt x="2183" y="3850"/>
                    </a:lnTo>
                    <a:lnTo>
                      <a:pt x="2236" y="3858"/>
                    </a:lnTo>
                    <a:lnTo>
                      <a:pt x="2291" y="3866"/>
                    </a:lnTo>
                    <a:lnTo>
                      <a:pt x="2349" y="3879"/>
                    </a:lnTo>
                    <a:lnTo>
                      <a:pt x="2408" y="3900"/>
                    </a:lnTo>
                    <a:lnTo>
                      <a:pt x="2454" y="3925"/>
                    </a:lnTo>
                    <a:lnTo>
                      <a:pt x="2496" y="3962"/>
                    </a:lnTo>
                    <a:lnTo>
                      <a:pt x="2541" y="4009"/>
                    </a:lnTo>
                    <a:lnTo>
                      <a:pt x="2584" y="4058"/>
                    </a:lnTo>
                    <a:lnTo>
                      <a:pt x="2625" y="4113"/>
                    </a:lnTo>
                    <a:lnTo>
                      <a:pt x="2671" y="4163"/>
                    </a:lnTo>
                    <a:lnTo>
                      <a:pt x="2713" y="4208"/>
                    </a:lnTo>
                    <a:lnTo>
                      <a:pt x="2759" y="4242"/>
                    </a:lnTo>
                    <a:lnTo>
                      <a:pt x="2805" y="4267"/>
                    </a:lnTo>
                    <a:lnTo>
                      <a:pt x="2851" y="4271"/>
                    </a:lnTo>
                    <a:lnTo>
                      <a:pt x="2876" y="4263"/>
                    </a:lnTo>
                    <a:lnTo>
                      <a:pt x="2901" y="4238"/>
                    </a:lnTo>
                    <a:lnTo>
                      <a:pt x="2935" y="4200"/>
                    </a:lnTo>
                    <a:lnTo>
                      <a:pt x="2964" y="4159"/>
                    </a:lnTo>
                    <a:lnTo>
                      <a:pt x="3001" y="4104"/>
                    </a:lnTo>
                    <a:lnTo>
                      <a:pt x="3043" y="4050"/>
                    </a:lnTo>
                    <a:lnTo>
                      <a:pt x="3089" y="3996"/>
                    </a:lnTo>
                    <a:lnTo>
                      <a:pt x="3140" y="3937"/>
                    </a:lnTo>
                    <a:lnTo>
                      <a:pt x="3193" y="3888"/>
                    </a:lnTo>
                    <a:lnTo>
                      <a:pt x="3256" y="3845"/>
                    </a:lnTo>
                    <a:lnTo>
                      <a:pt x="3315" y="3812"/>
                    </a:lnTo>
                    <a:lnTo>
                      <a:pt x="3377" y="3788"/>
                    </a:lnTo>
                    <a:lnTo>
                      <a:pt x="3444" y="3767"/>
                    </a:lnTo>
                    <a:lnTo>
                      <a:pt x="3512" y="3749"/>
                    </a:lnTo>
                    <a:lnTo>
                      <a:pt x="3574" y="3733"/>
                    </a:lnTo>
                    <a:lnTo>
                      <a:pt x="3641" y="3716"/>
                    </a:lnTo>
                    <a:lnTo>
                      <a:pt x="3704" y="3704"/>
                    </a:lnTo>
                    <a:lnTo>
                      <a:pt x="3762" y="3687"/>
                    </a:lnTo>
                    <a:lnTo>
                      <a:pt x="3816" y="3671"/>
                    </a:lnTo>
                    <a:lnTo>
                      <a:pt x="3867" y="3650"/>
                    </a:lnTo>
                    <a:lnTo>
                      <a:pt x="3971" y="3591"/>
                    </a:lnTo>
                    <a:lnTo>
                      <a:pt x="4076" y="3520"/>
                    </a:lnTo>
                    <a:lnTo>
                      <a:pt x="4180" y="3445"/>
                    </a:lnTo>
                    <a:lnTo>
                      <a:pt x="4276" y="3362"/>
                    </a:lnTo>
                    <a:lnTo>
                      <a:pt x="4368" y="3282"/>
                    </a:lnTo>
                    <a:lnTo>
                      <a:pt x="4448" y="3200"/>
                    </a:lnTo>
                    <a:lnTo>
                      <a:pt x="4514" y="3120"/>
                    </a:lnTo>
                    <a:lnTo>
                      <a:pt x="4573" y="3049"/>
                    </a:lnTo>
                    <a:lnTo>
                      <a:pt x="4615" y="2987"/>
                    </a:lnTo>
                    <a:lnTo>
                      <a:pt x="4640" y="2932"/>
                    </a:lnTo>
                    <a:lnTo>
                      <a:pt x="4652" y="2891"/>
                    </a:lnTo>
                    <a:lnTo>
                      <a:pt x="4665" y="2857"/>
                    </a:lnTo>
                    <a:lnTo>
                      <a:pt x="4673" y="2828"/>
                    </a:lnTo>
                    <a:lnTo>
                      <a:pt x="4685" y="2807"/>
                    </a:lnTo>
                    <a:lnTo>
                      <a:pt x="4694" y="2786"/>
                    </a:lnTo>
                    <a:lnTo>
                      <a:pt x="4707" y="2770"/>
                    </a:lnTo>
                    <a:lnTo>
                      <a:pt x="4715" y="2757"/>
                    </a:lnTo>
                    <a:lnTo>
                      <a:pt x="4728" y="2745"/>
                    </a:lnTo>
                    <a:lnTo>
                      <a:pt x="4736" y="2737"/>
                    </a:lnTo>
                    <a:lnTo>
                      <a:pt x="4753" y="2727"/>
                    </a:lnTo>
                    <a:lnTo>
                      <a:pt x="4765" y="2719"/>
                    </a:lnTo>
                    <a:lnTo>
                      <a:pt x="4786" y="2715"/>
                    </a:lnTo>
                    <a:lnTo>
                      <a:pt x="4807" y="2711"/>
                    </a:lnTo>
                    <a:lnTo>
                      <a:pt x="4828" y="2711"/>
                    </a:lnTo>
                    <a:lnTo>
                      <a:pt x="4844" y="2711"/>
                    </a:lnTo>
                    <a:lnTo>
                      <a:pt x="4865" y="2711"/>
                    </a:lnTo>
                    <a:lnTo>
                      <a:pt x="4882" y="2715"/>
                    </a:lnTo>
                    <a:lnTo>
                      <a:pt x="4895" y="2715"/>
                    </a:lnTo>
                    <a:lnTo>
                      <a:pt x="4903" y="2715"/>
                    </a:lnTo>
                    <a:lnTo>
                      <a:pt x="4908" y="2715"/>
                    </a:lnTo>
                    <a:lnTo>
                      <a:pt x="4882" y="2686"/>
                    </a:lnTo>
                    <a:lnTo>
                      <a:pt x="4865" y="2657"/>
                    </a:lnTo>
                    <a:lnTo>
                      <a:pt x="4857" y="2632"/>
                    </a:lnTo>
                    <a:lnTo>
                      <a:pt x="4857" y="2611"/>
                    </a:lnTo>
                    <a:lnTo>
                      <a:pt x="4861" y="2594"/>
                    </a:lnTo>
                    <a:lnTo>
                      <a:pt x="4869" y="2582"/>
                    </a:lnTo>
                    <a:lnTo>
                      <a:pt x="4878" y="2573"/>
                    </a:lnTo>
                    <a:lnTo>
                      <a:pt x="4886" y="2565"/>
                    </a:lnTo>
                    <a:lnTo>
                      <a:pt x="4895" y="2561"/>
                    </a:lnTo>
                    <a:lnTo>
                      <a:pt x="4899" y="2561"/>
                    </a:lnTo>
                    <a:lnTo>
                      <a:pt x="5024" y="2469"/>
                    </a:lnTo>
                    <a:lnTo>
                      <a:pt x="5137" y="2377"/>
                    </a:lnTo>
                    <a:lnTo>
                      <a:pt x="5229" y="2286"/>
                    </a:lnTo>
                    <a:lnTo>
                      <a:pt x="5304" y="2202"/>
                    </a:lnTo>
                    <a:lnTo>
                      <a:pt x="5367" y="2123"/>
                    </a:lnTo>
                    <a:lnTo>
                      <a:pt x="5413" y="2052"/>
                    </a:lnTo>
                    <a:lnTo>
                      <a:pt x="5450" y="1994"/>
                    </a:lnTo>
                    <a:lnTo>
                      <a:pt x="5476" y="1948"/>
                    </a:lnTo>
                    <a:lnTo>
                      <a:pt x="5488" y="1922"/>
                    </a:lnTo>
                    <a:lnTo>
                      <a:pt x="5492" y="1910"/>
                    </a:lnTo>
                    <a:lnTo>
                      <a:pt x="5509" y="1877"/>
                    </a:lnTo>
                    <a:lnTo>
                      <a:pt x="5517" y="1844"/>
                    </a:lnTo>
                    <a:lnTo>
                      <a:pt x="5525" y="1814"/>
                    </a:lnTo>
                    <a:lnTo>
                      <a:pt x="5530" y="1785"/>
                    </a:lnTo>
                    <a:lnTo>
                      <a:pt x="5534" y="1760"/>
                    </a:lnTo>
                    <a:lnTo>
                      <a:pt x="5538" y="1739"/>
                    </a:lnTo>
                    <a:lnTo>
                      <a:pt x="5546" y="1719"/>
                    </a:lnTo>
                    <a:lnTo>
                      <a:pt x="5560" y="1701"/>
                    </a:lnTo>
                    <a:lnTo>
                      <a:pt x="5580" y="1689"/>
                    </a:lnTo>
                    <a:lnTo>
                      <a:pt x="5605" y="1685"/>
                    </a:lnTo>
                    <a:lnTo>
                      <a:pt x="5651" y="1685"/>
                    </a:lnTo>
                    <a:lnTo>
                      <a:pt x="5705" y="1693"/>
                    </a:lnTo>
                    <a:lnTo>
                      <a:pt x="5768" y="1705"/>
                    </a:lnTo>
                    <a:lnTo>
                      <a:pt x="5830" y="1723"/>
                    </a:lnTo>
                    <a:lnTo>
                      <a:pt x="5893" y="1744"/>
                    </a:lnTo>
                    <a:lnTo>
                      <a:pt x="5956" y="1764"/>
                    </a:lnTo>
                    <a:lnTo>
                      <a:pt x="6006" y="1781"/>
                    </a:lnTo>
                    <a:lnTo>
                      <a:pt x="6048" y="1797"/>
                    </a:lnTo>
                    <a:lnTo>
                      <a:pt x="6077" y="1806"/>
                    </a:lnTo>
                    <a:lnTo>
                      <a:pt x="6085" y="1810"/>
                    </a:lnTo>
                    <a:lnTo>
                      <a:pt x="6048" y="1777"/>
                    </a:lnTo>
                    <a:lnTo>
                      <a:pt x="6010" y="1748"/>
                    </a:lnTo>
                    <a:lnTo>
                      <a:pt x="5965" y="1723"/>
                    </a:lnTo>
                    <a:lnTo>
                      <a:pt x="5922" y="1705"/>
                    </a:lnTo>
                    <a:lnTo>
                      <a:pt x="5877" y="1689"/>
                    </a:lnTo>
                    <a:lnTo>
                      <a:pt x="5835" y="1676"/>
                    </a:lnTo>
                    <a:lnTo>
                      <a:pt x="5793" y="1660"/>
                    </a:lnTo>
                    <a:lnTo>
                      <a:pt x="5760" y="1647"/>
                    </a:lnTo>
                    <a:lnTo>
                      <a:pt x="5734" y="1631"/>
                    </a:lnTo>
                    <a:lnTo>
                      <a:pt x="5714" y="1606"/>
                    </a:lnTo>
                    <a:lnTo>
                      <a:pt x="5701" y="1580"/>
                    </a:lnTo>
                    <a:lnTo>
                      <a:pt x="5697" y="1560"/>
                    </a:lnTo>
                    <a:lnTo>
                      <a:pt x="5693" y="1539"/>
                    </a:lnTo>
                    <a:lnTo>
                      <a:pt x="5693" y="1522"/>
                    </a:lnTo>
                    <a:lnTo>
                      <a:pt x="5697" y="1506"/>
                    </a:lnTo>
                    <a:lnTo>
                      <a:pt x="5701" y="1493"/>
                    </a:lnTo>
                    <a:lnTo>
                      <a:pt x="5705" y="1481"/>
                    </a:lnTo>
                    <a:lnTo>
                      <a:pt x="5709" y="1472"/>
                    </a:lnTo>
                    <a:lnTo>
                      <a:pt x="5714" y="1468"/>
                    </a:lnTo>
                    <a:lnTo>
                      <a:pt x="5760" y="1389"/>
                    </a:lnTo>
                    <a:lnTo>
                      <a:pt x="5789" y="1305"/>
                    </a:lnTo>
                    <a:lnTo>
                      <a:pt x="5805" y="1213"/>
                    </a:lnTo>
                    <a:lnTo>
                      <a:pt x="5810" y="1113"/>
                    </a:lnTo>
                    <a:lnTo>
                      <a:pt x="5805" y="1013"/>
                    </a:lnTo>
                    <a:lnTo>
                      <a:pt x="5789" y="904"/>
                    </a:lnTo>
                    <a:lnTo>
                      <a:pt x="5768" y="797"/>
                    </a:lnTo>
                    <a:lnTo>
                      <a:pt x="5743" y="688"/>
                    </a:lnTo>
                    <a:lnTo>
                      <a:pt x="5718" y="580"/>
                    </a:lnTo>
                    <a:lnTo>
                      <a:pt x="5693" y="471"/>
                    </a:lnTo>
                    <a:lnTo>
                      <a:pt x="5685" y="421"/>
                    </a:lnTo>
                    <a:lnTo>
                      <a:pt x="5680" y="371"/>
                    </a:lnTo>
                    <a:lnTo>
                      <a:pt x="5685" y="321"/>
                    </a:lnTo>
                    <a:lnTo>
                      <a:pt x="5697" y="271"/>
                    </a:lnTo>
                    <a:lnTo>
                      <a:pt x="5709" y="220"/>
                    </a:lnTo>
                    <a:lnTo>
                      <a:pt x="5730" y="171"/>
                    </a:lnTo>
                    <a:lnTo>
                      <a:pt x="5752" y="125"/>
                    </a:lnTo>
                    <a:lnTo>
                      <a:pt x="5781" y="83"/>
                    </a:lnTo>
                    <a:lnTo>
                      <a:pt x="5810" y="42"/>
                    </a:lnTo>
                    <a:lnTo>
                      <a:pt x="5844" y="0"/>
                    </a:lnTo>
                    <a:lnTo>
                      <a:pt x="5835" y="4"/>
                    </a:lnTo>
                    <a:lnTo>
                      <a:pt x="5814" y="17"/>
                    </a:lnTo>
                    <a:lnTo>
                      <a:pt x="5785" y="37"/>
                    </a:lnTo>
                    <a:lnTo>
                      <a:pt x="5748" y="70"/>
                    </a:lnTo>
                    <a:lnTo>
                      <a:pt x="5705" y="113"/>
                    </a:lnTo>
                    <a:lnTo>
                      <a:pt x="5664" y="162"/>
                    </a:lnTo>
                    <a:lnTo>
                      <a:pt x="5630" y="230"/>
                    </a:lnTo>
                    <a:lnTo>
                      <a:pt x="5601" y="304"/>
                    </a:lnTo>
                    <a:lnTo>
                      <a:pt x="5584" y="392"/>
                    </a:lnTo>
                    <a:lnTo>
                      <a:pt x="5584" y="492"/>
                    </a:lnTo>
                    <a:lnTo>
                      <a:pt x="5597" y="592"/>
                    </a:lnTo>
                    <a:lnTo>
                      <a:pt x="5609" y="688"/>
                    </a:lnTo>
                    <a:lnTo>
                      <a:pt x="5630" y="775"/>
                    </a:lnTo>
                    <a:lnTo>
                      <a:pt x="5647" y="855"/>
                    </a:lnTo>
                    <a:lnTo>
                      <a:pt x="5664" y="930"/>
                    </a:lnTo>
                    <a:lnTo>
                      <a:pt x="5680" y="996"/>
                    </a:lnTo>
                    <a:lnTo>
                      <a:pt x="5693" y="1059"/>
                    </a:lnTo>
                    <a:lnTo>
                      <a:pt x="5697" y="1113"/>
                    </a:lnTo>
                    <a:lnTo>
                      <a:pt x="5693" y="1160"/>
                    </a:lnTo>
                    <a:lnTo>
                      <a:pt x="5680" y="1205"/>
                    </a:lnTo>
                    <a:lnTo>
                      <a:pt x="5664" y="1246"/>
                    </a:lnTo>
                    <a:lnTo>
                      <a:pt x="5647" y="1289"/>
                    </a:lnTo>
                    <a:lnTo>
                      <a:pt x="5626" y="1326"/>
                    </a:lnTo>
                    <a:lnTo>
                      <a:pt x="5609" y="1368"/>
                    </a:lnTo>
                    <a:lnTo>
                      <a:pt x="5588" y="1397"/>
                    </a:lnTo>
                    <a:lnTo>
                      <a:pt x="5568" y="1422"/>
                    </a:lnTo>
                    <a:lnTo>
                      <a:pt x="5546" y="1439"/>
                    </a:lnTo>
                    <a:lnTo>
                      <a:pt x="5525" y="1443"/>
                    </a:lnTo>
                    <a:lnTo>
                      <a:pt x="5505" y="1430"/>
                    </a:lnTo>
                    <a:lnTo>
                      <a:pt x="5484" y="1406"/>
                    </a:lnTo>
                    <a:lnTo>
                      <a:pt x="5468" y="1373"/>
                    </a:lnTo>
                    <a:lnTo>
                      <a:pt x="5450" y="1338"/>
                    </a:lnTo>
                    <a:lnTo>
                      <a:pt x="5433" y="1305"/>
                    </a:lnTo>
                    <a:lnTo>
                      <a:pt x="5417" y="1272"/>
                    </a:lnTo>
                    <a:lnTo>
                      <a:pt x="5392" y="1238"/>
                    </a:lnTo>
                    <a:lnTo>
                      <a:pt x="5363" y="1201"/>
                    </a:lnTo>
                    <a:lnTo>
                      <a:pt x="5321" y="1156"/>
                    </a:lnTo>
                    <a:lnTo>
                      <a:pt x="5266" y="1109"/>
                    </a:lnTo>
                    <a:lnTo>
                      <a:pt x="5200" y="1055"/>
                    </a:lnTo>
                    <a:lnTo>
                      <a:pt x="5116" y="992"/>
                    </a:lnTo>
                    <a:lnTo>
                      <a:pt x="5020" y="930"/>
                    </a:lnTo>
                    <a:lnTo>
                      <a:pt x="4949" y="880"/>
                    </a:lnTo>
                    <a:lnTo>
                      <a:pt x="4890" y="842"/>
                    </a:lnTo>
                    <a:lnTo>
                      <a:pt x="4844" y="813"/>
                    </a:lnTo>
                    <a:lnTo>
                      <a:pt x="4807" y="792"/>
                    </a:lnTo>
                    <a:lnTo>
                      <a:pt x="4777" y="775"/>
                    </a:lnTo>
                    <a:lnTo>
                      <a:pt x="4757" y="763"/>
                    </a:lnTo>
                    <a:lnTo>
                      <a:pt x="4732" y="750"/>
                    </a:lnTo>
                    <a:lnTo>
                      <a:pt x="4707" y="734"/>
                    </a:lnTo>
                    <a:lnTo>
                      <a:pt x="4677" y="717"/>
                    </a:lnTo>
                    <a:lnTo>
                      <a:pt x="4640" y="688"/>
                    </a:lnTo>
                    <a:lnTo>
                      <a:pt x="4606" y="654"/>
                    </a:lnTo>
                    <a:lnTo>
                      <a:pt x="4573" y="617"/>
                    </a:lnTo>
                    <a:lnTo>
                      <a:pt x="4540" y="580"/>
                    </a:lnTo>
                    <a:lnTo>
                      <a:pt x="4510" y="542"/>
                    </a:lnTo>
                    <a:lnTo>
                      <a:pt x="4481" y="505"/>
                    </a:lnTo>
                    <a:lnTo>
                      <a:pt x="4460" y="471"/>
                    </a:lnTo>
                    <a:lnTo>
                      <a:pt x="4444" y="446"/>
                    </a:lnTo>
                    <a:lnTo>
                      <a:pt x="4431" y="429"/>
                    </a:lnTo>
                    <a:lnTo>
                      <a:pt x="4427" y="425"/>
                    </a:lnTo>
                    <a:lnTo>
                      <a:pt x="4431" y="467"/>
                    </a:lnTo>
                    <a:lnTo>
                      <a:pt x="4439" y="505"/>
                    </a:lnTo>
                    <a:lnTo>
                      <a:pt x="4448" y="542"/>
                    </a:lnTo>
                    <a:lnTo>
                      <a:pt x="4464" y="576"/>
                    </a:lnTo>
                    <a:lnTo>
                      <a:pt x="4481" y="613"/>
                    </a:lnTo>
                    <a:lnTo>
                      <a:pt x="4501" y="642"/>
                    </a:lnTo>
                    <a:lnTo>
                      <a:pt x="4527" y="675"/>
                    </a:lnTo>
                    <a:lnTo>
                      <a:pt x="4552" y="705"/>
                    </a:lnTo>
                    <a:lnTo>
                      <a:pt x="4581" y="734"/>
                    </a:lnTo>
                    <a:lnTo>
                      <a:pt x="4606" y="759"/>
                    </a:lnTo>
                    <a:lnTo>
                      <a:pt x="4652" y="792"/>
                    </a:lnTo>
                    <a:lnTo>
                      <a:pt x="4694" y="826"/>
                    </a:lnTo>
                    <a:lnTo>
                      <a:pt x="4740" y="859"/>
                    </a:lnTo>
                    <a:lnTo>
                      <a:pt x="4790" y="888"/>
                    </a:lnTo>
                    <a:lnTo>
                      <a:pt x="4836" y="922"/>
                    </a:lnTo>
                    <a:lnTo>
                      <a:pt x="4882" y="951"/>
                    </a:lnTo>
                    <a:lnTo>
                      <a:pt x="4932" y="984"/>
                    </a:lnTo>
                    <a:lnTo>
                      <a:pt x="4978" y="1017"/>
                    </a:lnTo>
                    <a:lnTo>
                      <a:pt x="5020" y="1051"/>
                    </a:lnTo>
                    <a:lnTo>
                      <a:pt x="5061" y="1084"/>
                    </a:lnTo>
                    <a:lnTo>
                      <a:pt x="5120" y="1139"/>
                    </a:lnTo>
                    <a:lnTo>
                      <a:pt x="5179" y="1193"/>
                    </a:lnTo>
                    <a:lnTo>
                      <a:pt x="5229" y="1246"/>
                    </a:lnTo>
                    <a:lnTo>
                      <a:pt x="5275" y="1305"/>
                    </a:lnTo>
                    <a:lnTo>
                      <a:pt x="5317" y="1368"/>
                    </a:lnTo>
                    <a:lnTo>
                      <a:pt x="5350" y="1430"/>
                    </a:lnTo>
                    <a:lnTo>
                      <a:pt x="5376" y="1498"/>
                    </a:lnTo>
                    <a:lnTo>
                      <a:pt x="5392" y="1564"/>
                    </a:lnTo>
                    <a:lnTo>
                      <a:pt x="5396" y="1639"/>
                    </a:lnTo>
                    <a:lnTo>
                      <a:pt x="5392" y="1715"/>
                    </a:lnTo>
                    <a:lnTo>
                      <a:pt x="5371" y="1806"/>
                    </a:lnTo>
                    <a:lnTo>
                      <a:pt x="5337" y="1897"/>
                    </a:lnTo>
                    <a:lnTo>
                      <a:pt x="5300" y="1981"/>
                    </a:lnTo>
                    <a:lnTo>
                      <a:pt x="5250" y="2061"/>
                    </a:lnTo>
                    <a:lnTo>
                      <a:pt x="5192" y="2135"/>
                    </a:lnTo>
                    <a:lnTo>
                      <a:pt x="5133" y="2206"/>
                    </a:lnTo>
                    <a:lnTo>
                      <a:pt x="5066" y="2277"/>
                    </a:lnTo>
                    <a:lnTo>
                      <a:pt x="4999" y="2344"/>
                    </a:lnTo>
                    <a:lnTo>
                      <a:pt x="4928" y="2411"/>
                    </a:lnTo>
                    <a:lnTo>
                      <a:pt x="4861" y="2477"/>
                    </a:lnTo>
                    <a:lnTo>
                      <a:pt x="4820" y="2511"/>
                    </a:lnTo>
                    <a:lnTo>
                      <a:pt x="4781" y="2528"/>
                    </a:lnTo>
                    <a:lnTo>
                      <a:pt x="4740" y="2540"/>
                    </a:lnTo>
                    <a:lnTo>
                      <a:pt x="4698" y="2544"/>
                    </a:lnTo>
                    <a:lnTo>
                      <a:pt x="4656" y="2536"/>
                    </a:lnTo>
                    <a:lnTo>
                      <a:pt x="4615" y="2524"/>
                    </a:lnTo>
                    <a:lnTo>
                      <a:pt x="4577" y="2506"/>
                    </a:lnTo>
                    <a:lnTo>
                      <a:pt x="4540" y="2481"/>
                    </a:lnTo>
                    <a:lnTo>
                      <a:pt x="4506" y="2452"/>
                    </a:lnTo>
                    <a:lnTo>
                      <a:pt x="4473" y="2419"/>
                    </a:lnTo>
                    <a:lnTo>
                      <a:pt x="4481" y="2428"/>
                    </a:lnTo>
                    <a:lnTo>
                      <a:pt x="4497" y="2452"/>
                    </a:lnTo>
                    <a:lnTo>
                      <a:pt x="4519" y="2494"/>
                    </a:lnTo>
                    <a:lnTo>
                      <a:pt x="4540" y="2544"/>
                    </a:lnTo>
                    <a:lnTo>
                      <a:pt x="4560" y="2606"/>
                    </a:lnTo>
                    <a:lnTo>
                      <a:pt x="4573" y="2678"/>
                    </a:lnTo>
                    <a:lnTo>
                      <a:pt x="4577" y="2749"/>
                    </a:lnTo>
                    <a:lnTo>
                      <a:pt x="4560" y="2828"/>
                    </a:lnTo>
                    <a:lnTo>
                      <a:pt x="4527" y="2907"/>
                    </a:lnTo>
                    <a:lnTo>
                      <a:pt x="4468" y="2987"/>
                    </a:lnTo>
                    <a:lnTo>
                      <a:pt x="4389" y="3069"/>
                    </a:lnTo>
                    <a:lnTo>
                      <a:pt x="4297" y="3149"/>
                    </a:lnTo>
                    <a:lnTo>
                      <a:pt x="4197" y="3233"/>
                    </a:lnTo>
                    <a:lnTo>
                      <a:pt x="4084" y="3312"/>
                    </a:lnTo>
                    <a:lnTo>
                      <a:pt x="3971" y="3382"/>
                    </a:lnTo>
                    <a:lnTo>
                      <a:pt x="3854" y="3450"/>
                    </a:lnTo>
                    <a:lnTo>
                      <a:pt x="3737" y="3503"/>
                    </a:lnTo>
                    <a:lnTo>
                      <a:pt x="3620" y="3546"/>
                    </a:lnTo>
                    <a:lnTo>
                      <a:pt x="3507" y="3575"/>
                    </a:lnTo>
                    <a:lnTo>
                      <a:pt x="3403" y="3583"/>
                    </a:lnTo>
                    <a:lnTo>
                      <a:pt x="3307" y="3579"/>
                    </a:lnTo>
                    <a:lnTo>
                      <a:pt x="3219" y="3566"/>
                    </a:lnTo>
                    <a:lnTo>
                      <a:pt x="3140" y="3546"/>
                    </a:lnTo>
                    <a:lnTo>
                      <a:pt x="3068" y="3520"/>
                    </a:lnTo>
                    <a:lnTo>
                      <a:pt x="3009" y="3487"/>
                    </a:lnTo>
                    <a:lnTo>
                      <a:pt x="2956" y="3445"/>
                    </a:lnTo>
                    <a:lnTo>
                      <a:pt x="2909" y="3399"/>
                    </a:lnTo>
                    <a:lnTo>
                      <a:pt x="2872" y="3349"/>
                    </a:lnTo>
                    <a:lnTo>
                      <a:pt x="2839" y="3295"/>
                    </a:lnTo>
                    <a:lnTo>
                      <a:pt x="2817" y="3237"/>
                    </a:lnTo>
                    <a:lnTo>
                      <a:pt x="2801" y="3182"/>
                    </a:lnTo>
                    <a:lnTo>
                      <a:pt x="2788" y="3132"/>
                    </a:lnTo>
                    <a:lnTo>
                      <a:pt x="2776" y="3087"/>
                    </a:lnTo>
                    <a:lnTo>
                      <a:pt x="2768" y="3049"/>
                    </a:lnTo>
                    <a:lnTo>
                      <a:pt x="2763" y="3020"/>
                    </a:lnTo>
                    <a:lnTo>
                      <a:pt x="2759" y="2991"/>
                    </a:lnTo>
                    <a:lnTo>
                      <a:pt x="2755" y="2974"/>
                    </a:lnTo>
                    <a:lnTo>
                      <a:pt x="2755" y="2957"/>
                    </a:lnTo>
                    <a:lnTo>
                      <a:pt x="2755" y="2948"/>
                    </a:lnTo>
                    <a:lnTo>
                      <a:pt x="2755" y="2944"/>
                    </a:lnTo>
                    <a:lnTo>
                      <a:pt x="2751" y="2940"/>
                    </a:lnTo>
                    <a:lnTo>
                      <a:pt x="2743" y="2924"/>
                    </a:lnTo>
                    <a:lnTo>
                      <a:pt x="2729" y="2903"/>
                    </a:lnTo>
                    <a:lnTo>
                      <a:pt x="2713" y="2882"/>
                    </a:lnTo>
                    <a:lnTo>
                      <a:pt x="2692" y="2866"/>
                    </a:lnTo>
                    <a:lnTo>
                      <a:pt x="2671" y="2857"/>
                    </a:lnTo>
                    <a:lnTo>
                      <a:pt x="2647" y="2857"/>
                    </a:lnTo>
                    <a:lnTo>
                      <a:pt x="2621" y="2874"/>
                    </a:lnTo>
                    <a:lnTo>
                      <a:pt x="2600" y="2915"/>
                    </a:lnTo>
                    <a:lnTo>
                      <a:pt x="2579" y="2978"/>
                    </a:lnTo>
                    <a:lnTo>
                      <a:pt x="2567" y="3024"/>
                    </a:lnTo>
                    <a:lnTo>
                      <a:pt x="2563" y="3061"/>
                    </a:lnTo>
                    <a:lnTo>
                      <a:pt x="2567" y="3095"/>
                    </a:lnTo>
                    <a:lnTo>
                      <a:pt x="2571" y="3124"/>
                    </a:lnTo>
                    <a:lnTo>
                      <a:pt x="2579" y="3153"/>
                    </a:lnTo>
                    <a:lnTo>
                      <a:pt x="2588" y="3178"/>
                    </a:lnTo>
                    <a:lnTo>
                      <a:pt x="2596" y="3204"/>
                    </a:lnTo>
                    <a:lnTo>
                      <a:pt x="2608" y="3228"/>
                    </a:lnTo>
                    <a:lnTo>
                      <a:pt x="2613" y="3253"/>
                    </a:lnTo>
                    <a:lnTo>
                      <a:pt x="2621" y="3278"/>
                    </a:lnTo>
                    <a:lnTo>
                      <a:pt x="2621" y="3316"/>
                    </a:lnTo>
                    <a:lnTo>
                      <a:pt x="2617" y="3358"/>
                    </a:lnTo>
                    <a:lnTo>
                      <a:pt x="2608" y="3407"/>
                    </a:lnTo>
                    <a:lnTo>
                      <a:pt x="2592" y="3458"/>
                    </a:lnTo>
                    <a:lnTo>
                      <a:pt x="2563" y="3512"/>
                    </a:lnTo>
                    <a:lnTo>
                      <a:pt x="2521" y="3562"/>
                    </a:lnTo>
                    <a:lnTo>
                      <a:pt x="2467" y="3604"/>
                    </a:lnTo>
                    <a:lnTo>
                      <a:pt x="2391" y="3637"/>
                    </a:lnTo>
                    <a:lnTo>
                      <a:pt x="2304" y="3662"/>
                    </a:lnTo>
                    <a:lnTo>
                      <a:pt x="2191" y="3667"/>
                    </a:lnTo>
                    <a:lnTo>
                      <a:pt x="2078" y="3650"/>
                    </a:lnTo>
                    <a:lnTo>
                      <a:pt x="1977" y="3604"/>
                    </a:lnTo>
                    <a:lnTo>
                      <a:pt x="1894" y="3537"/>
                    </a:lnTo>
                    <a:lnTo>
                      <a:pt x="1823" y="3458"/>
                    </a:lnTo>
                    <a:lnTo>
                      <a:pt x="1764" y="3370"/>
                    </a:lnTo>
                    <a:lnTo>
                      <a:pt x="1719" y="3274"/>
                    </a:lnTo>
                    <a:lnTo>
                      <a:pt x="1681" y="3182"/>
                    </a:lnTo>
                    <a:lnTo>
                      <a:pt x="1652" y="3099"/>
                    </a:lnTo>
                    <a:lnTo>
                      <a:pt x="1631" y="3028"/>
                    </a:lnTo>
                    <a:lnTo>
                      <a:pt x="1619" y="2978"/>
                    </a:lnTo>
                    <a:lnTo>
                      <a:pt x="1601" y="2940"/>
                    </a:lnTo>
                    <a:lnTo>
                      <a:pt x="1580" y="2911"/>
                    </a:lnTo>
                    <a:lnTo>
                      <a:pt x="1555" y="2891"/>
                    </a:lnTo>
                    <a:lnTo>
                      <a:pt x="1531" y="2874"/>
                    </a:lnTo>
                    <a:lnTo>
                      <a:pt x="1505" y="2870"/>
                    </a:lnTo>
                    <a:lnTo>
                      <a:pt x="1484" y="2878"/>
                    </a:lnTo>
                    <a:lnTo>
                      <a:pt x="1468" y="2891"/>
                    </a:lnTo>
                    <a:lnTo>
                      <a:pt x="1455" y="2915"/>
                    </a:lnTo>
                    <a:lnTo>
                      <a:pt x="1451" y="2953"/>
                    </a:lnTo>
                    <a:lnTo>
                      <a:pt x="1459" y="2999"/>
                    </a:lnTo>
                    <a:lnTo>
                      <a:pt x="1472" y="3057"/>
                    </a:lnTo>
                    <a:lnTo>
                      <a:pt x="1480" y="3128"/>
                    </a:lnTo>
                    <a:lnTo>
                      <a:pt x="1480" y="3204"/>
                    </a:lnTo>
                    <a:lnTo>
                      <a:pt x="1468" y="3282"/>
                    </a:lnTo>
                    <a:lnTo>
                      <a:pt x="1447" y="3366"/>
                    </a:lnTo>
                    <a:lnTo>
                      <a:pt x="1405" y="3445"/>
                    </a:lnTo>
                    <a:lnTo>
                      <a:pt x="1347" y="3520"/>
                    </a:lnTo>
                    <a:lnTo>
                      <a:pt x="1263" y="3587"/>
                    </a:lnTo>
                    <a:lnTo>
                      <a:pt x="1150" y="3645"/>
                    </a:lnTo>
                    <a:lnTo>
                      <a:pt x="1012" y="3687"/>
                    </a:lnTo>
                    <a:lnTo>
                      <a:pt x="887" y="3708"/>
                    </a:lnTo>
                    <a:lnTo>
                      <a:pt x="774" y="3720"/>
                    </a:lnTo>
                    <a:lnTo>
                      <a:pt x="670" y="3720"/>
                    </a:lnTo>
                    <a:lnTo>
                      <a:pt x="569" y="3712"/>
                    </a:lnTo>
                    <a:lnTo>
                      <a:pt x="486" y="3696"/>
                    </a:lnTo>
                    <a:lnTo>
                      <a:pt x="406" y="3675"/>
                    </a:lnTo>
                    <a:lnTo>
                      <a:pt x="339" y="3645"/>
                    </a:lnTo>
                    <a:lnTo>
                      <a:pt x="285" y="3612"/>
                    </a:lnTo>
                    <a:lnTo>
                      <a:pt x="243" y="3579"/>
                    </a:lnTo>
                    <a:lnTo>
                      <a:pt x="218" y="3542"/>
                    </a:lnTo>
                    <a:lnTo>
                      <a:pt x="198" y="3495"/>
                    </a:lnTo>
                    <a:lnTo>
                      <a:pt x="180" y="3445"/>
                    </a:lnTo>
                    <a:lnTo>
                      <a:pt x="168" y="3382"/>
                    </a:lnTo>
                    <a:lnTo>
                      <a:pt x="159" y="3316"/>
                    </a:lnTo>
                    <a:lnTo>
                      <a:pt x="155" y="3249"/>
                    </a:lnTo>
                    <a:lnTo>
                      <a:pt x="155" y="3182"/>
                    </a:lnTo>
                    <a:lnTo>
                      <a:pt x="159" y="3116"/>
                    </a:lnTo>
                    <a:lnTo>
                      <a:pt x="168" y="3053"/>
                    </a:lnTo>
                    <a:lnTo>
                      <a:pt x="180" y="3003"/>
                    </a:lnTo>
                    <a:lnTo>
                      <a:pt x="198" y="2957"/>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40" name="Freeform 116"/>
              <p:cNvSpPr>
                <a:spLocks/>
              </p:cNvSpPr>
              <p:nvPr/>
            </p:nvSpPr>
            <p:spPr bwMode="auto">
              <a:xfrm>
                <a:off x="1696" y="1853"/>
                <a:ext cx="190" cy="133"/>
              </a:xfrm>
              <a:custGeom>
                <a:avLst/>
                <a:gdLst>
                  <a:gd name="T0" fmla="*/ 0 w 6085"/>
                  <a:gd name="T1" fmla="*/ 3583 h 4271"/>
                  <a:gd name="T2" fmla="*/ 256 w 6085"/>
                  <a:gd name="T3" fmla="*/ 3929 h 4271"/>
                  <a:gd name="T4" fmla="*/ 1067 w 6085"/>
                  <a:gd name="T5" fmla="*/ 3908 h 4271"/>
                  <a:gd name="T6" fmla="*/ 1451 w 6085"/>
                  <a:gd name="T7" fmla="*/ 4104 h 4271"/>
                  <a:gd name="T8" fmla="*/ 1580 w 6085"/>
                  <a:gd name="T9" fmla="*/ 4058 h 4271"/>
                  <a:gd name="T10" fmla="*/ 1948 w 6085"/>
                  <a:gd name="T11" fmla="*/ 3850 h 4271"/>
                  <a:gd name="T12" fmla="*/ 2291 w 6085"/>
                  <a:gd name="T13" fmla="*/ 3866 h 4271"/>
                  <a:gd name="T14" fmla="*/ 2625 w 6085"/>
                  <a:gd name="T15" fmla="*/ 4113 h 4271"/>
                  <a:gd name="T16" fmla="*/ 2901 w 6085"/>
                  <a:gd name="T17" fmla="*/ 4238 h 4271"/>
                  <a:gd name="T18" fmla="*/ 3193 w 6085"/>
                  <a:gd name="T19" fmla="*/ 3888 h 4271"/>
                  <a:gd name="T20" fmla="*/ 3641 w 6085"/>
                  <a:gd name="T21" fmla="*/ 3716 h 4271"/>
                  <a:gd name="T22" fmla="*/ 4180 w 6085"/>
                  <a:gd name="T23" fmla="*/ 3445 h 4271"/>
                  <a:gd name="T24" fmla="*/ 4640 w 6085"/>
                  <a:gd name="T25" fmla="*/ 2932 h 4271"/>
                  <a:gd name="T26" fmla="*/ 4715 w 6085"/>
                  <a:gd name="T27" fmla="*/ 2757 h 4271"/>
                  <a:gd name="T28" fmla="*/ 4828 w 6085"/>
                  <a:gd name="T29" fmla="*/ 2711 h 4271"/>
                  <a:gd name="T30" fmla="*/ 4882 w 6085"/>
                  <a:gd name="T31" fmla="*/ 2686 h 4271"/>
                  <a:gd name="T32" fmla="*/ 4886 w 6085"/>
                  <a:gd name="T33" fmla="*/ 2565 h 4271"/>
                  <a:gd name="T34" fmla="*/ 5367 w 6085"/>
                  <a:gd name="T35" fmla="*/ 2123 h 4271"/>
                  <a:gd name="T36" fmla="*/ 5517 w 6085"/>
                  <a:gd name="T37" fmla="*/ 1844 h 4271"/>
                  <a:gd name="T38" fmla="*/ 5580 w 6085"/>
                  <a:gd name="T39" fmla="*/ 1689 h 4271"/>
                  <a:gd name="T40" fmla="*/ 5956 w 6085"/>
                  <a:gd name="T41" fmla="*/ 1764 h 4271"/>
                  <a:gd name="T42" fmla="*/ 5965 w 6085"/>
                  <a:gd name="T43" fmla="*/ 1723 h 4271"/>
                  <a:gd name="T44" fmla="*/ 5714 w 6085"/>
                  <a:gd name="T45" fmla="*/ 1606 h 4271"/>
                  <a:gd name="T46" fmla="*/ 5705 w 6085"/>
                  <a:gd name="T47" fmla="*/ 1481 h 4271"/>
                  <a:gd name="T48" fmla="*/ 5805 w 6085"/>
                  <a:gd name="T49" fmla="*/ 1013 h 4271"/>
                  <a:gd name="T50" fmla="*/ 5680 w 6085"/>
                  <a:gd name="T51" fmla="*/ 371 h 4271"/>
                  <a:gd name="T52" fmla="*/ 5810 w 6085"/>
                  <a:gd name="T53" fmla="*/ 42 h 4271"/>
                  <a:gd name="T54" fmla="*/ 5664 w 6085"/>
                  <a:gd name="T55" fmla="*/ 162 h 4271"/>
                  <a:gd name="T56" fmla="*/ 5630 w 6085"/>
                  <a:gd name="T57" fmla="*/ 775 h 4271"/>
                  <a:gd name="T58" fmla="*/ 5680 w 6085"/>
                  <a:gd name="T59" fmla="*/ 1205 h 4271"/>
                  <a:gd name="T60" fmla="*/ 5546 w 6085"/>
                  <a:gd name="T61" fmla="*/ 1439 h 4271"/>
                  <a:gd name="T62" fmla="*/ 5417 w 6085"/>
                  <a:gd name="T63" fmla="*/ 1272 h 4271"/>
                  <a:gd name="T64" fmla="*/ 5020 w 6085"/>
                  <a:gd name="T65" fmla="*/ 930 h 4271"/>
                  <a:gd name="T66" fmla="*/ 4732 w 6085"/>
                  <a:gd name="T67" fmla="*/ 750 h 4271"/>
                  <a:gd name="T68" fmla="*/ 4510 w 6085"/>
                  <a:gd name="T69" fmla="*/ 542 h 4271"/>
                  <a:gd name="T70" fmla="*/ 4439 w 6085"/>
                  <a:gd name="T71" fmla="*/ 505 h 4271"/>
                  <a:gd name="T72" fmla="*/ 4581 w 6085"/>
                  <a:gd name="T73" fmla="*/ 734 h 4271"/>
                  <a:gd name="T74" fmla="*/ 4882 w 6085"/>
                  <a:gd name="T75" fmla="*/ 951 h 4271"/>
                  <a:gd name="T76" fmla="*/ 5229 w 6085"/>
                  <a:gd name="T77" fmla="*/ 1246 h 4271"/>
                  <a:gd name="T78" fmla="*/ 5392 w 6085"/>
                  <a:gd name="T79" fmla="*/ 1715 h 4271"/>
                  <a:gd name="T80" fmla="*/ 5066 w 6085"/>
                  <a:gd name="T81" fmla="*/ 2277 h 4271"/>
                  <a:gd name="T82" fmla="*/ 4698 w 6085"/>
                  <a:gd name="T83" fmla="*/ 2544 h 4271"/>
                  <a:gd name="T84" fmla="*/ 4481 w 6085"/>
                  <a:gd name="T85" fmla="*/ 2428 h 4271"/>
                  <a:gd name="T86" fmla="*/ 4560 w 6085"/>
                  <a:gd name="T87" fmla="*/ 2828 h 4271"/>
                  <a:gd name="T88" fmla="*/ 3971 w 6085"/>
                  <a:gd name="T89" fmla="*/ 3382 h 4271"/>
                  <a:gd name="T90" fmla="*/ 3219 w 6085"/>
                  <a:gd name="T91" fmla="*/ 3566 h 4271"/>
                  <a:gd name="T92" fmla="*/ 2839 w 6085"/>
                  <a:gd name="T93" fmla="*/ 3295 h 4271"/>
                  <a:gd name="T94" fmla="*/ 2759 w 6085"/>
                  <a:gd name="T95" fmla="*/ 2991 h 4271"/>
                  <a:gd name="T96" fmla="*/ 2729 w 6085"/>
                  <a:gd name="T97" fmla="*/ 2903 h 4271"/>
                  <a:gd name="T98" fmla="*/ 2579 w 6085"/>
                  <a:gd name="T99" fmla="*/ 2978 h 4271"/>
                  <a:gd name="T100" fmla="*/ 2596 w 6085"/>
                  <a:gd name="T101" fmla="*/ 3204 h 4271"/>
                  <a:gd name="T102" fmla="*/ 2592 w 6085"/>
                  <a:gd name="T103" fmla="*/ 3458 h 4271"/>
                  <a:gd name="T104" fmla="*/ 2078 w 6085"/>
                  <a:gd name="T105" fmla="*/ 3650 h 4271"/>
                  <a:gd name="T106" fmla="*/ 1652 w 6085"/>
                  <a:gd name="T107" fmla="*/ 3099 h 4271"/>
                  <a:gd name="T108" fmla="*/ 1505 w 6085"/>
                  <a:gd name="T109" fmla="*/ 2870 h 4271"/>
                  <a:gd name="T110" fmla="*/ 1480 w 6085"/>
                  <a:gd name="T111" fmla="*/ 3128 h 4271"/>
                  <a:gd name="T112" fmla="*/ 1150 w 6085"/>
                  <a:gd name="T113" fmla="*/ 3645 h 4271"/>
                  <a:gd name="T114" fmla="*/ 406 w 6085"/>
                  <a:gd name="T115" fmla="*/ 3675 h 4271"/>
                  <a:gd name="T116" fmla="*/ 168 w 6085"/>
                  <a:gd name="T117" fmla="*/ 3382 h 4271"/>
                  <a:gd name="T118" fmla="*/ 198 w 6085"/>
                  <a:gd name="T119" fmla="*/ 2957 h 4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85" h="4271">
                    <a:moveTo>
                      <a:pt x="198" y="2957"/>
                    </a:moveTo>
                    <a:lnTo>
                      <a:pt x="131" y="3095"/>
                    </a:lnTo>
                    <a:lnTo>
                      <a:pt x="80" y="3216"/>
                    </a:lnTo>
                    <a:lnTo>
                      <a:pt x="43" y="3325"/>
                    </a:lnTo>
                    <a:lnTo>
                      <a:pt x="18" y="3421"/>
                    </a:lnTo>
                    <a:lnTo>
                      <a:pt x="0" y="3507"/>
                    </a:lnTo>
                    <a:lnTo>
                      <a:pt x="0" y="3583"/>
                    </a:lnTo>
                    <a:lnTo>
                      <a:pt x="10" y="3645"/>
                    </a:lnTo>
                    <a:lnTo>
                      <a:pt x="26" y="3704"/>
                    </a:lnTo>
                    <a:lnTo>
                      <a:pt x="55" y="3758"/>
                    </a:lnTo>
                    <a:lnTo>
                      <a:pt x="92" y="3804"/>
                    </a:lnTo>
                    <a:lnTo>
                      <a:pt x="139" y="3850"/>
                    </a:lnTo>
                    <a:lnTo>
                      <a:pt x="193" y="3892"/>
                    </a:lnTo>
                    <a:lnTo>
                      <a:pt x="256" y="3929"/>
                    </a:lnTo>
                    <a:lnTo>
                      <a:pt x="331" y="3962"/>
                    </a:lnTo>
                    <a:lnTo>
                      <a:pt x="419" y="3987"/>
                    </a:lnTo>
                    <a:lnTo>
                      <a:pt x="519" y="4000"/>
                    </a:lnTo>
                    <a:lnTo>
                      <a:pt x="632" y="4000"/>
                    </a:lnTo>
                    <a:lnTo>
                      <a:pt x="762" y="3987"/>
                    </a:lnTo>
                    <a:lnTo>
                      <a:pt x="903" y="3954"/>
                    </a:lnTo>
                    <a:lnTo>
                      <a:pt x="1067" y="3908"/>
                    </a:lnTo>
                    <a:lnTo>
                      <a:pt x="1133" y="3896"/>
                    </a:lnTo>
                    <a:lnTo>
                      <a:pt x="1196" y="3904"/>
                    </a:lnTo>
                    <a:lnTo>
                      <a:pt x="1259" y="3933"/>
                    </a:lnTo>
                    <a:lnTo>
                      <a:pt x="1313" y="3970"/>
                    </a:lnTo>
                    <a:lnTo>
                      <a:pt x="1367" y="4013"/>
                    </a:lnTo>
                    <a:lnTo>
                      <a:pt x="1413" y="4062"/>
                    </a:lnTo>
                    <a:lnTo>
                      <a:pt x="1451" y="4104"/>
                    </a:lnTo>
                    <a:lnTo>
                      <a:pt x="1480" y="4142"/>
                    </a:lnTo>
                    <a:lnTo>
                      <a:pt x="1497" y="4167"/>
                    </a:lnTo>
                    <a:lnTo>
                      <a:pt x="1501" y="4179"/>
                    </a:lnTo>
                    <a:lnTo>
                      <a:pt x="1509" y="4167"/>
                    </a:lnTo>
                    <a:lnTo>
                      <a:pt x="1522" y="4142"/>
                    </a:lnTo>
                    <a:lnTo>
                      <a:pt x="1547" y="4104"/>
                    </a:lnTo>
                    <a:lnTo>
                      <a:pt x="1580" y="4058"/>
                    </a:lnTo>
                    <a:lnTo>
                      <a:pt x="1623" y="4009"/>
                    </a:lnTo>
                    <a:lnTo>
                      <a:pt x="1672" y="3958"/>
                    </a:lnTo>
                    <a:lnTo>
                      <a:pt x="1723" y="3917"/>
                    </a:lnTo>
                    <a:lnTo>
                      <a:pt x="1785" y="3879"/>
                    </a:lnTo>
                    <a:lnTo>
                      <a:pt x="1848" y="3854"/>
                    </a:lnTo>
                    <a:lnTo>
                      <a:pt x="1915" y="3850"/>
                    </a:lnTo>
                    <a:lnTo>
                      <a:pt x="1948" y="3850"/>
                    </a:lnTo>
                    <a:lnTo>
                      <a:pt x="1990" y="3850"/>
                    </a:lnTo>
                    <a:lnTo>
                      <a:pt x="2032" y="3845"/>
                    </a:lnTo>
                    <a:lnTo>
                      <a:pt x="2078" y="3845"/>
                    </a:lnTo>
                    <a:lnTo>
                      <a:pt x="2128" y="3845"/>
                    </a:lnTo>
                    <a:lnTo>
                      <a:pt x="2183" y="3850"/>
                    </a:lnTo>
                    <a:lnTo>
                      <a:pt x="2236" y="3858"/>
                    </a:lnTo>
                    <a:lnTo>
                      <a:pt x="2291" y="3866"/>
                    </a:lnTo>
                    <a:lnTo>
                      <a:pt x="2349" y="3879"/>
                    </a:lnTo>
                    <a:lnTo>
                      <a:pt x="2408" y="3900"/>
                    </a:lnTo>
                    <a:lnTo>
                      <a:pt x="2454" y="3925"/>
                    </a:lnTo>
                    <a:lnTo>
                      <a:pt x="2496" y="3962"/>
                    </a:lnTo>
                    <a:lnTo>
                      <a:pt x="2541" y="4009"/>
                    </a:lnTo>
                    <a:lnTo>
                      <a:pt x="2584" y="4058"/>
                    </a:lnTo>
                    <a:lnTo>
                      <a:pt x="2625" y="4113"/>
                    </a:lnTo>
                    <a:lnTo>
                      <a:pt x="2671" y="4163"/>
                    </a:lnTo>
                    <a:lnTo>
                      <a:pt x="2713" y="4208"/>
                    </a:lnTo>
                    <a:lnTo>
                      <a:pt x="2759" y="4242"/>
                    </a:lnTo>
                    <a:lnTo>
                      <a:pt x="2805" y="4267"/>
                    </a:lnTo>
                    <a:lnTo>
                      <a:pt x="2851" y="4271"/>
                    </a:lnTo>
                    <a:lnTo>
                      <a:pt x="2876" y="4263"/>
                    </a:lnTo>
                    <a:lnTo>
                      <a:pt x="2901" y="4238"/>
                    </a:lnTo>
                    <a:lnTo>
                      <a:pt x="2935" y="4200"/>
                    </a:lnTo>
                    <a:lnTo>
                      <a:pt x="2964" y="4159"/>
                    </a:lnTo>
                    <a:lnTo>
                      <a:pt x="3001" y="4104"/>
                    </a:lnTo>
                    <a:lnTo>
                      <a:pt x="3043" y="4050"/>
                    </a:lnTo>
                    <a:lnTo>
                      <a:pt x="3089" y="3996"/>
                    </a:lnTo>
                    <a:lnTo>
                      <a:pt x="3140" y="3937"/>
                    </a:lnTo>
                    <a:lnTo>
                      <a:pt x="3193" y="3888"/>
                    </a:lnTo>
                    <a:lnTo>
                      <a:pt x="3256" y="3845"/>
                    </a:lnTo>
                    <a:lnTo>
                      <a:pt x="3315" y="3812"/>
                    </a:lnTo>
                    <a:lnTo>
                      <a:pt x="3377" y="3788"/>
                    </a:lnTo>
                    <a:lnTo>
                      <a:pt x="3444" y="3767"/>
                    </a:lnTo>
                    <a:lnTo>
                      <a:pt x="3512" y="3749"/>
                    </a:lnTo>
                    <a:lnTo>
                      <a:pt x="3574" y="3733"/>
                    </a:lnTo>
                    <a:lnTo>
                      <a:pt x="3641" y="3716"/>
                    </a:lnTo>
                    <a:lnTo>
                      <a:pt x="3704" y="3704"/>
                    </a:lnTo>
                    <a:lnTo>
                      <a:pt x="3762" y="3687"/>
                    </a:lnTo>
                    <a:lnTo>
                      <a:pt x="3816" y="3671"/>
                    </a:lnTo>
                    <a:lnTo>
                      <a:pt x="3867" y="3650"/>
                    </a:lnTo>
                    <a:lnTo>
                      <a:pt x="3971" y="3591"/>
                    </a:lnTo>
                    <a:lnTo>
                      <a:pt x="4076" y="3520"/>
                    </a:lnTo>
                    <a:lnTo>
                      <a:pt x="4180" y="3445"/>
                    </a:lnTo>
                    <a:lnTo>
                      <a:pt x="4276" y="3362"/>
                    </a:lnTo>
                    <a:lnTo>
                      <a:pt x="4368" y="3282"/>
                    </a:lnTo>
                    <a:lnTo>
                      <a:pt x="4448" y="3200"/>
                    </a:lnTo>
                    <a:lnTo>
                      <a:pt x="4514" y="3120"/>
                    </a:lnTo>
                    <a:lnTo>
                      <a:pt x="4573" y="3049"/>
                    </a:lnTo>
                    <a:lnTo>
                      <a:pt x="4615" y="2987"/>
                    </a:lnTo>
                    <a:lnTo>
                      <a:pt x="4640" y="2932"/>
                    </a:lnTo>
                    <a:lnTo>
                      <a:pt x="4652" y="2891"/>
                    </a:lnTo>
                    <a:lnTo>
                      <a:pt x="4665" y="2857"/>
                    </a:lnTo>
                    <a:lnTo>
                      <a:pt x="4673" y="2828"/>
                    </a:lnTo>
                    <a:lnTo>
                      <a:pt x="4685" y="2807"/>
                    </a:lnTo>
                    <a:lnTo>
                      <a:pt x="4694" y="2786"/>
                    </a:lnTo>
                    <a:lnTo>
                      <a:pt x="4707" y="2770"/>
                    </a:lnTo>
                    <a:lnTo>
                      <a:pt x="4715" y="2757"/>
                    </a:lnTo>
                    <a:lnTo>
                      <a:pt x="4728" y="2745"/>
                    </a:lnTo>
                    <a:lnTo>
                      <a:pt x="4736" y="2737"/>
                    </a:lnTo>
                    <a:lnTo>
                      <a:pt x="4753" y="2727"/>
                    </a:lnTo>
                    <a:lnTo>
                      <a:pt x="4765" y="2719"/>
                    </a:lnTo>
                    <a:lnTo>
                      <a:pt x="4786" y="2715"/>
                    </a:lnTo>
                    <a:lnTo>
                      <a:pt x="4807" y="2711"/>
                    </a:lnTo>
                    <a:lnTo>
                      <a:pt x="4828" y="2711"/>
                    </a:lnTo>
                    <a:lnTo>
                      <a:pt x="4844" y="2711"/>
                    </a:lnTo>
                    <a:lnTo>
                      <a:pt x="4865" y="2711"/>
                    </a:lnTo>
                    <a:lnTo>
                      <a:pt x="4882" y="2715"/>
                    </a:lnTo>
                    <a:lnTo>
                      <a:pt x="4895" y="2715"/>
                    </a:lnTo>
                    <a:lnTo>
                      <a:pt x="4903" y="2715"/>
                    </a:lnTo>
                    <a:lnTo>
                      <a:pt x="4908" y="2715"/>
                    </a:lnTo>
                    <a:lnTo>
                      <a:pt x="4882" y="2686"/>
                    </a:lnTo>
                    <a:lnTo>
                      <a:pt x="4865" y="2657"/>
                    </a:lnTo>
                    <a:lnTo>
                      <a:pt x="4857" y="2632"/>
                    </a:lnTo>
                    <a:lnTo>
                      <a:pt x="4857" y="2611"/>
                    </a:lnTo>
                    <a:lnTo>
                      <a:pt x="4861" y="2594"/>
                    </a:lnTo>
                    <a:lnTo>
                      <a:pt x="4869" y="2582"/>
                    </a:lnTo>
                    <a:lnTo>
                      <a:pt x="4878" y="2573"/>
                    </a:lnTo>
                    <a:lnTo>
                      <a:pt x="4886" y="2565"/>
                    </a:lnTo>
                    <a:lnTo>
                      <a:pt x="4895" y="2561"/>
                    </a:lnTo>
                    <a:lnTo>
                      <a:pt x="4899" y="2561"/>
                    </a:lnTo>
                    <a:lnTo>
                      <a:pt x="5024" y="2469"/>
                    </a:lnTo>
                    <a:lnTo>
                      <a:pt x="5137" y="2377"/>
                    </a:lnTo>
                    <a:lnTo>
                      <a:pt x="5229" y="2286"/>
                    </a:lnTo>
                    <a:lnTo>
                      <a:pt x="5304" y="2202"/>
                    </a:lnTo>
                    <a:lnTo>
                      <a:pt x="5367" y="2123"/>
                    </a:lnTo>
                    <a:lnTo>
                      <a:pt x="5413" y="2052"/>
                    </a:lnTo>
                    <a:lnTo>
                      <a:pt x="5450" y="1994"/>
                    </a:lnTo>
                    <a:lnTo>
                      <a:pt x="5476" y="1948"/>
                    </a:lnTo>
                    <a:lnTo>
                      <a:pt x="5488" y="1922"/>
                    </a:lnTo>
                    <a:lnTo>
                      <a:pt x="5492" y="1910"/>
                    </a:lnTo>
                    <a:lnTo>
                      <a:pt x="5509" y="1877"/>
                    </a:lnTo>
                    <a:lnTo>
                      <a:pt x="5517" y="1844"/>
                    </a:lnTo>
                    <a:lnTo>
                      <a:pt x="5525" y="1814"/>
                    </a:lnTo>
                    <a:lnTo>
                      <a:pt x="5530" y="1785"/>
                    </a:lnTo>
                    <a:lnTo>
                      <a:pt x="5534" y="1760"/>
                    </a:lnTo>
                    <a:lnTo>
                      <a:pt x="5538" y="1739"/>
                    </a:lnTo>
                    <a:lnTo>
                      <a:pt x="5546" y="1719"/>
                    </a:lnTo>
                    <a:lnTo>
                      <a:pt x="5560" y="1701"/>
                    </a:lnTo>
                    <a:lnTo>
                      <a:pt x="5580" y="1689"/>
                    </a:lnTo>
                    <a:lnTo>
                      <a:pt x="5605" y="1685"/>
                    </a:lnTo>
                    <a:lnTo>
                      <a:pt x="5651" y="1685"/>
                    </a:lnTo>
                    <a:lnTo>
                      <a:pt x="5705" y="1693"/>
                    </a:lnTo>
                    <a:lnTo>
                      <a:pt x="5768" y="1705"/>
                    </a:lnTo>
                    <a:lnTo>
                      <a:pt x="5830" y="1723"/>
                    </a:lnTo>
                    <a:lnTo>
                      <a:pt x="5893" y="1744"/>
                    </a:lnTo>
                    <a:lnTo>
                      <a:pt x="5956" y="1764"/>
                    </a:lnTo>
                    <a:lnTo>
                      <a:pt x="6006" y="1781"/>
                    </a:lnTo>
                    <a:lnTo>
                      <a:pt x="6048" y="1797"/>
                    </a:lnTo>
                    <a:lnTo>
                      <a:pt x="6077" y="1806"/>
                    </a:lnTo>
                    <a:lnTo>
                      <a:pt x="6085" y="1810"/>
                    </a:lnTo>
                    <a:lnTo>
                      <a:pt x="6048" y="1777"/>
                    </a:lnTo>
                    <a:lnTo>
                      <a:pt x="6010" y="1748"/>
                    </a:lnTo>
                    <a:lnTo>
                      <a:pt x="5965" y="1723"/>
                    </a:lnTo>
                    <a:lnTo>
                      <a:pt x="5922" y="1705"/>
                    </a:lnTo>
                    <a:lnTo>
                      <a:pt x="5877" y="1689"/>
                    </a:lnTo>
                    <a:lnTo>
                      <a:pt x="5835" y="1676"/>
                    </a:lnTo>
                    <a:lnTo>
                      <a:pt x="5793" y="1660"/>
                    </a:lnTo>
                    <a:lnTo>
                      <a:pt x="5760" y="1647"/>
                    </a:lnTo>
                    <a:lnTo>
                      <a:pt x="5734" y="1631"/>
                    </a:lnTo>
                    <a:lnTo>
                      <a:pt x="5714" y="1606"/>
                    </a:lnTo>
                    <a:lnTo>
                      <a:pt x="5701" y="1580"/>
                    </a:lnTo>
                    <a:lnTo>
                      <a:pt x="5697" y="1560"/>
                    </a:lnTo>
                    <a:lnTo>
                      <a:pt x="5693" y="1539"/>
                    </a:lnTo>
                    <a:lnTo>
                      <a:pt x="5693" y="1522"/>
                    </a:lnTo>
                    <a:lnTo>
                      <a:pt x="5697" y="1506"/>
                    </a:lnTo>
                    <a:lnTo>
                      <a:pt x="5701" y="1493"/>
                    </a:lnTo>
                    <a:lnTo>
                      <a:pt x="5705" y="1481"/>
                    </a:lnTo>
                    <a:lnTo>
                      <a:pt x="5709" y="1472"/>
                    </a:lnTo>
                    <a:lnTo>
                      <a:pt x="5714" y="1468"/>
                    </a:lnTo>
                    <a:lnTo>
                      <a:pt x="5760" y="1389"/>
                    </a:lnTo>
                    <a:lnTo>
                      <a:pt x="5789" y="1305"/>
                    </a:lnTo>
                    <a:lnTo>
                      <a:pt x="5805" y="1213"/>
                    </a:lnTo>
                    <a:lnTo>
                      <a:pt x="5810" y="1113"/>
                    </a:lnTo>
                    <a:lnTo>
                      <a:pt x="5805" y="1013"/>
                    </a:lnTo>
                    <a:lnTo>
                      <a:pt x="5789" y="904"/>
                    </a:lnTo>
                    <a:lnTo>
                      <a:pt x="5768" y="797"/>
                    </a:lnTo>
                    <a:lnTo>
                      <a:pt x="5743" y="688"/>
                    </a:lnTo>
                    <a:lnTo>
                      <a:pt x="5718" y="580"/>
                    </a:lnTo>
                    <a:lnTo>
                      <a:pt x="5693" y="471"/>
                    </a:lnTo>
                    <a:lnTo>
                      <a:pt x="5685" y="421"/>
                    </a:lnTo>
                    <a:lnTo>
                      <a:pt x="5680" y="371"/>
                    </a:lnTo>
                    <a:lnTo>
                      <a:pt x="5685" y="321"/>
                    </a:lnTo>
                    <a:lnTo>
                      <a:pt x="5697" y="271"/>
                    </a:lnTo>
                    <a:lnTo>
                      <a:pt x="5709" y="220"/>
                    </a:lnTo>
                    <a:lnTo>
                      <a:pt x="5730" y="171"/>
                    </a:lnTo>
                    <a:lnTo>
                      <a:pt x="5752" y="125"/>
                    </a:lnTo>
                    <a:lnTo>
                      <a:pt x="5781" y="83"/>
                    </a:lnTo>
                    <a:lnTo>
                      <a:pt x="5810" y="42"/>
                    </a:lnTo>
                    <a:lnTo>
                      <a:pt x="5844" y="0"/>
                    </a:lnTo>
                    <a:lnTo>
                      <a:pt x="5835" y="4"/>
                    </a:lnTo>
                    <a:lnTo>
                      <a:pt x="5814" y="17"/>
                    </a:lnTo>
                    <a:lnTo>
                      <a:pt x="5785" y="37"/>
                    </a:lnTo>
                    <a:lnTo>
                      <a:pt x="5748" y="70"/>
                    </a:lnTo>
                    <a:lnTo>
                      <a:pt x="5705" y="113"/>
                    </a:lnTo>
                    <a:lnTo>
                      <a:pt x="5664" y="162"/>
                    </a:lnTo>
                    <a:lnTo>
                      <a:pt x="5630" y="230"/>
                    </a:lnTo>
                    <a:lnTo>
                      <a:pt x="5601" y="304"/>
                    </a:lnTo>
                    <a:lnTo>
                      <a:pt x="5584" y="392"/>
                    </a:lnTo>
                    <a:lnTo>
                      <a:pt x="5584" y="492"/>
                    </a:lnTo>
                    <a:lnTo>
                      <a:pt x="5597" y="592"/>
                    </a:lnTo>
                    <a:lnTo>
                      <a:pt x="5609" y="688"/>
                    </a:lnTo>
                    <a:lnTo>
                      <a:pt x="5630" y="775"/>
                    </a:lnTo>
                    <a:lnTo>
                      <a:pt x="5647" y="855"/>
                    </a:lnTo>
                    <a:lnTo>
                      <a:pt x="5664" y="930"/>
                    </a:lnTo>
                    <a:lnTo>
                      <a:pt x="5680" y="996"/>
                    </a:lnTo>
                    <a:lnTo>
                      <a:pt x="5693" y="1059"/>
                    </a:lnTo>
                    <a:lnTo>
                      <a:pt x="5697" y="1113"/>
                    </a:lnTo>
                    <a:lnTo>
                      <a:pt x="5693" y="1160"/>
                    </a:lnTo>
                    <a:lnTo>
                      <a:pt x="5680" y="1205"/>
                    </a:lnTo>
                    <a:lnTo>
                      <a:pt x="5664" y="1246"/>
                    </a:lnTo>
                    <a:lnTo>
                      <a:pt x="5647" y="1289"/>
                    </a:lnTo>
                    <a:lnTo>
                      <a:pt x="5626" y="1326"/>
                    </a:lnTo>
                    <a:lnTo>
                      <a:pt x="5609" y="1368"/>
                    </a:lnTo>
                    <a:lnTo>
                      <a:pt x="5588" y="1397"/>
                    </a:lnTo>
                    <a:lnTo>
                      <a:pt x="5568" y="1422"/>
                    </a:lnTo>
                    <a:lnTo>
                      <a:pt x="5546" y="1439"/>
                    </a:lnTo>
                    <a:lnTo>
                      <a:pt x="5525" y="1443"/>
                    </a:lnTo>
                    <a:lnTo>
                      <a:pt x="5505" y="1430"/>
                    </a:lnTo>
                    <a:lnTo>
                      <a:pt x="5484" y="1406"/>
                    </a:lnTo>
                    <a:lnTo>
                      <a:pt x="5468" y="1373"/>
                    </a:lnTo>
                    <a:lnTo>
                      <a:pt x="5450" y="1338"/>
                    </a:lnTo>
                    <a:lnTo>
                      <a:pt x="5433" y="1305"/>
                    </a:lnTo>
                    <a:lnTo>
                      <a:pt x="5417" y="1272"/>
                    </a:lnTo>
                    <a:lnTo>
                      <a:pt x="5392" y="1238"/>
                    </a:lnTo>
                    <a:lnTo>
                      <a:pt x="5363" y="1201"/>
                    </a:lnTo>
                    <a:lnTo>
                      <a:pt x="5321" y="1156"/>
                    </a:lnTo>
                    <a:lnTo>
                      <a:pt x="5266" y="1109"/>
                    </a:lnTo>
                    <a:lnTo>
                      <a:pt x="5200" y="1055"/>
                    </a:lnTo>
                    <a:lnTo>
                      <a:pt x="5116" y="992"/>
                    </a:lnTo>
                    <a:lnTo>
                      <a:pt x="5020" y="930"/>
                    </a:lnTo>
                    <a:lnTo>
                      <a:pt x="4949" y="880"/>
                    </a:lnTo>
                    <a:lnTo>
                      <a:pt x="4890" y="842"/>
                    </a:lnTo>
                    <a:lnTo>
                      <a:pt x="4844" y="813"/>
                    </a:lnTo>
                    <a:lnTo>
                      <a:pt x="4807" y="792"/>
                    </a:lnTo>
                    <a:lnTo>
                      <a:pt x="4777" y="775"/>
                    </a:lnTo>
                    <a:lnTo>
                      <a:pt x="4757" y="763"/>
                    </a:lnTo>
                    <a:lnTo>
                      <a:pt x="4732" y="750"/>
                    </a:lnTo>
                    <a:lnTo>
                      <a:pt x="4707" y="734"/>
                    </a:lnTo>
                    <a:lnTo>
                      <a:pt x="4677" y="717"/>
                    </a:lnTo>
                    <a:lnTo>
                      <a:pt x="4640" y="688"/>
                    </a:lnTo>
                    <a:lnTo>
                      <a:pt x="4606" y="654"/>
                    </a:lnTo>
                    <a:lnTo>
                      <a:pt x="4573" y="617"/>
                    </a:lnTo>
                    <a:lnTo>
                      <a:pt x="4540" y="580"/>
                    </a:lnTo>
                    <a:lnTo>
                      <a:pt x="4510" y="542"/>
                    </a:lnTo>
                    <a:lnTo>
                      <a:pt x="4481" y="505"/>
                    </a:lnTo>
                    <a:lnTo>
                      <a:pt x="4460" y="471"/>
                    </a:lnTo>
                    <a:lnTo>
                      <a:pt x="4444" y="446"/>
                    </a:lnTo>
                    <a:lnTo>
                      <a:pt x="4431" y="429"/>
                    </a:lnTo>
                    <a:lnTo>
                      <a:pt x="4427" y="425"/>
                    </a:lnTo>
                    <a:lnTo>
                      <a:pt x="4431" y="467"/>
                    </a:lnTo>
                    <a:lnTo>
                      <a:pt x="4439" y="505"/>
                    </a:lnTo>
                    <a:lnTo>
                      <a:pt x="4448" y="542"/>
                    </a:lnTo>
                    <a:lnTo>
                      <a:pt x="4464" y="576"/>
                    </a:lnTo>
                    <a:lnTo>
                      <a:pt x="4481" y="613"/>
                    </a:lnTo>
                    <a:lnTo>
                      <a:pt x="4501" y="642"/>
                    </a:lnTo>
                    <a:lnTo>
                      <a:pt x="4527" y="675"/>
                    </a:lnTo>
                    <a:lnTo>
                      <a:pt x="4552" y="705"/>
                    </a:lnTo>
                    <a:lnTo>
                      <a:pt x="4581" y="734"/>
                    </a:lnTo>
                    <a:lnTo>
                      <a:pt x="4606" y="759"/>
                    </a:lnTo>
                    <a:lnTo>
                      <a:pt x="4652" y="792"/>
                    </a:lnTo>
                    <a:lnTo>
                      <a:pt x="4694" y="826"/>
                    </a:lnTo>
                    <a:lnTo>
                      <a:pt x="4740" y="859"/>
                    </a:lnTo>
                    <a:lnTo>
                      <a:pt x="4790" y="888"/>
                    </a:lnTo>
                    <a:lnTo>
                      <a:pt x="4836" y="922"/>
                    </a:lnTo>
                    <a:lnTo>
                      <a:pt x="4882" y="951"/>
                    </a:lnTo>
                    <a:lnTo>
                      <a:pt x="4932" y="984"/>
                    </a:lnTo>
                    <a:lnTo>
                      <a:pt x="4978" y="1017"/>
                    </a:lnTo>
                    <a:lnTo>
                      <a:pt x="5020" y="1051"/>
                    </a:lnTo>
                    <a:lnTo>
                      <a:pt x="5061" y="1084"/>
                    </a:lnTo>
                    <a:lnTo>
                      <a:pt x="5120" y="1139"/>
                    </a:lnTo>
                    <a:lnTo>
                      <a:pt x="5179" y="1193"/>
                    </a:lnTo>
                    <a:lnTo>
                      <a:pt x="5229" y="1246"/>
                    </a:lnTo>
                    <a:lnTo>
                      <a:pt x="5275" y="1305"/>
                    </a:lnTo>
                    <a:lnTo>
                      <a:pt x="5317" y="1368"/>
                    </a:lnTo>
                    <a:lnTo>
                      <a:pt x="5350" y="1430"/>
                    </a:lnTo>
                    <a:lnTo>
                      <a:pt x="5376" y="1498"/>
                    </a:lnTo>
                    <a:lnTo>
                      <a:pt x="5392" y="1564"/>
                    </a:lnTo>
                    <a:lnTo>
                      <a:pt x="5396" y="1639"/>
                    </a:lnTo>
                    <a:lnTo>
                      <a:pt x="5392" y="1715"/>
                    </a:lnTo>
                    <a:lnTo>
                      <a:pt x="5371" y="1806"/>
                    </a:lnTo>
                    <a:lnTo>
                      <a:pt x="5337" y="1897"/>
                    </a:lnTo>
                    <a:lnTo>
                      <a:pt x="5300" y="1981"/>
                    </a:lnTo>
                    <a:lnTo>
                      <a:pt x="5250" y="2061"/>
                    </a:lnTo>
                    <a:lnTo>
                      <a:pt x="5192" y="2135"/>
                    </a:lnTo>
                    <a:lnTo>
                      <a:pt x="5133" y="2206"/>
                    </a:lnTo>
                    <a:lnTo>
                      <a:pt x="5066" y="2277"/>
                    </a:lnTo>
                    <a:lnTo>
                      <a:pt x="4999" y="2344"/>
                    </a:lnTo>
                    <a:lnTo>
                      <a:pt x="4928" y="2411"/>
                    </a:lnTo>
                    <a:lnTo>
                      <a:pt x="4861" y="2477"/>
                    </a:lnTo>
                    <a:lnTo>
                      <a:pt x="4820" y="2511"/>
                    </a:lnTo>
                    <a:lnTo>
                      <a:pt x="4781" y="2528"/>
                    </a:lnTo>
                    <a:lnTo>
                      <a:pt x="4740" y="2540"/>
                    </a:lnTo>
                    <a:lnTo>
                      <a:pt x="4698" y="2544"/>
                    </a:lnTo>
                    <a:lnTo>
                      <a:pt x="4656" y="2536"/>
                    </a:lnTo>
                    <a:lnTo>
                      <a:pt x="4615" y="2524"/>
                    </a:lnTo>
                    <a:lnTo>
                      <a:pt x="4577" y="2506"/>
                    </a:lnTo>
                    <a:lnTo>
                      <a:pt x="4540" y="2481"/>
                    </a:lnTo>
                    <a:lnTo>
                      <a:pt x="4506" y="2452"/>
                    </a:lnTo>
                    <a:lnTo>
                      <a:pt x="4473" y="2419"/>
                    </a:lnTo>
                    <a:lnTo>
                      <a:pt x="4481" y="2428"/>
                    </a:lnTo>
                    <a:lnTo>
                      <a:pt x="4497" y="2452"/>
                    </a:lnTo>
                    <a:lnTo>
                      <a:pt x="4519" y="2494"/>
                    </a:lnTo>
                    <a:lnTo>
                      <a:pt x="4540" y="2544"/>
                    </a:lnTo>
                    <a:lnTo>
                      <a:pt x="4560" y="2606"/>
                    </a:lnTo>
                    <a:lnTo>
                      <a:pt x="4573" y="2678"/>
                    </a:lnTo>
                    <a:lnTo>
                      <a:pt x="4577" y="2749"/>
                    </a:lnTo>
                    <a:lnTo>
                      <a:pt x="4560" y="2828"/>
                    </a:lnTo>
                    <a:lnTo>
                      <a:pt x="4527" y="2907"/>
                    </a:lnTo>
                    <a:lnTo>
                      <a:pt x="4468" y="2987"/>
                    </a:lnTo>
                    <a:lnTo>
                      <a:pt x="4389" y="3069"/>
                    </a:lnTo>
                    <a:lnTo>
                      <a:pt x="4297" y="3149"/>
                    </a:lnTo>
                    <a:lnTo>
                      <a:pt x="4197" y="3233"/>
                    </a:lnTo>
                    <a:lnTo>
                      <a:pt x="4084" y="3312"/>
                    </a:lnTo>
                    <a:lnTo>
                      <a:pt x="3971" y="3382"/>
                    </a:lnTo>
                    <a:lnTo>
                      <a:pt x="3854" y="3450"/>
                    </a:lnTo>
                    <a:lnTo>
                      <a:pt x="3737" y="3503"/>
                    </a:lnTo>
                    <a:lnTo>
                      <a:pt x="3620" y="3546"/>
                    </a:lnTo>
                    <a:lnTo>
                      <a:pt x="3507" y="3575"/>
                    </a:lnTo>
                    <a:lnTo>
                      <a:pt x="3403" y="3583"/>
                    </a:lnTo>
                    <a:lnTo>
                      <a:pt x="3307" y="3579"/>
                    </a:lnTo>
                    <a:lnTo>
                      <a:pt x="3219" y="3566"/>
                    </a:lnTo>
                    <a:lnTo>
                      <a:pt x="3140" y="3546"/>
                    </a:lnTo>
                    <a:lnTo>
                      <a:pt x="3068" y="3520"/>
                    </a:lnTo>
                    <a:lnTo>
                      <a:pt x="3009" y="3487"/>
                    </a:lnTo>
                    <a:lnTo>
                      <a:pt x="2956" y="3445"/>
                    </a:lnTo>
                    <a:lnTo>
                      <a:pt x="2909" y="3399"/>
                    </a:lnTo>
                    <a:lnTo>
                      <a:pt x="2872" y="3349"/>
                    </a:lnTo>
                    <a:lnTo>
                      <a:pt x="2839" y="3295"/>
                    </a:lnTo>
                    <a:lnTo>
                      <a:pt x="2817" y="3237"/>
                    </a:lnTo>
                    <a:lnTo>
                      <a:pt x="2801" y="3182"/>
                    </a:lnTo>
                    <a:lnTo>
                      <a:pt x="2788" y="3132"/>
                    </a:lnTo>
                    <a:lnTo>
                      <a:pt x="2776" y="3087"/>
                    </a:lnTo>
                    <a:lnTo>
                      <a:pt x="2768" y="3049"/>
                    </a:lnTo>
                    <a:lnTo>
                      <a:pt x="2763" y="3020"/>
                    </a:lnTo>
                    <a:lnTo>
                      <a:pt x="2759" y="2991"/>
                    </a:lnTo>
                    <a:lnTo>
                      <a:pt x="2755" y="2974"/>
                    </a:lnTo>
                    <a:lnTo>
                      <a:pt x="2755" y="2957"/>
                    </a:lnTo>
                    <a:lnTo>
                      <a:pt x="2755" y="2948"/>
                    </a:lnTo>
                    <a:lnTo>
                      <a:pt x="2755" y="2944"/>
                    </a:lnTo>
                    <a:lnTo>
                      <a:pt x="2751" y="2940"/>
                    </a:lnTo>
                    <a:lnTo>
                      <a:pt x="2743" y="2924"/>
                    </a:lnTo>
                    <a:lnTo>
                      <a:pt x="2729" y="2903"/>
                    </a:lnTo>
                    <a:lnTo>
                      <a:pt x="2713" y="2882"/>
                    </a:lnTo>
                    <a:lnTo>
                      <a:pt x="2692" y="2866"/>
                    </a:lnTo>
                    <a:lnTo>
                      <a:pt x="2671" y="2857"/>
                    </a:lnTo>
                    <a:lnTo>
                      <a:pt x="2647" y="2857"/>
                    </a:lnTo>
                    <a:lnTo>
                      <a:pt x="2621" y="2874"/>
                    </a:lnTo>
                    <a:lnTo>
                      <a:pt x="2600" y="2915"/>
                    </a:lnTo>
                    <a:lnTo>
                      <a:pt x="2579" y="2978"/>
                    </a:lnTo>
                    <a:lnTo>
                      <a:pt x="2567" y="3024"/>
                    </a:lnTo>
                    <a:lnTo>
                      <a:pt x="2563" y="3061"/>
                    </a:lnTo>
                    <a:lnTo>
                      <a:pt x="2567" y="3095"/>
                    </a:lnTo>
                    <a:lnTo>
                      <a:pt x="2571" y="3124"/>
                    </a:lnTo>
                    <a:lnTo>
                      <a:pt x="2579" y="3153"/>
                    </a:lnTo>
                    <a:lnTo>
                      <a:pt x="2588" y="3178"/>
                    </a:lnTo>
                    <a:lnTo>
                      <a:pt x="2596" y="3204"/>
                    </a:lnTo>
                    <a:lnTo>
                      <a:pt x="2608" y="3228"/>
                    </a:lnTo>
                    <a:lnTo>
                      <a:pt x="2613" y="3253"/>
                    </a:lnTo>
                    <a:lnTo>
                      <a:pt x="2621" y="3278"/>
                    </a:lnTo>
                    <a:lnTo>
                      <a:pt x="2621" y="3316"/>
                    </a:lnTo>
                    <a:lnTo>
                      <a:pt x="2617" y="3358"/>
                    </a:lnTo>
                    <a:lnTo>
                      <a:pt x="2608" y="3407"/>
                    </a:lnTo>
                    <a:lnTo>
                      <a:pt x="2592" y="3458"/>
                    </a:lnTo>
                    <a:lnTo>
                      <a:pt x="2563" y="3512"/>
                    </a:lnTo>
                    <a:lnTo>
                      <a:pt x="2521" y="3562"/>
                    </a:lnTo>
                    <a:lnTo>
                      <a:pt x="2467" y="3604"/>
                    </a:lnTo>
                    <a:lnTo>
                      <a:pt x="2391" y="3637"/>
                    </a:lnTo>
                    <a:lnTo>
                      <a:pt x="2304" y="3662"/>
                    </a:lnTo>
                    <a:lnTo>
                      <a:pt x="2191" y="3667"/>
                    </a:lnTo>
                    <a:lnTo>
                      <a:pt x="2078" y="3650"/>
                    </a:lnTo>
                    <a:lnTo>
                      <a:pt x="1977" y="3604"/>
                    </a:lnTo>
                    <a:lnTo>
                      <a:pt x="1894" y="3537"/>
                    </a:lnTo>
                    <a:lnTo>
                      <a:pt x="1823" y="3458"/>
                    </a:lnTo>
                    <a:lnTo>
                      <a:pt x="1764" y="3370"/>
                    </a:lnTo>
                    <a:lnTo>
                      <a:pt x="1719" y="3274"/>
                    </a:lnTo>
                    <a:lnTo>
                      <a:pt x="1681" y="3182"/>
                    </a:lnTo>
                    <a:lnTo>
                      <a:pt x="1652" y="3099"/>
                    </a:lnTo>
                    <a:lnTo>
                      <a:pt x="1631" y="3028"/>
                    </a:lnTo>
                    <a:lnTo>
                      <a:pt x="1619" y="2978"/>
                    </a:lnTo>
                    <a:lnTo>
                      <a:pt x="1601" y="2940"/>
                    </a:lnTo>
                    <a:lnTo>
                      <a:pt x="1580" y="2911"/>
                    </a:lnTo>
                    <a:lnTo>
                      <a:pt x="1555" y="2891"/>
                    </a:lnTo>
                    <a:lnTo>
                      <a:pt x="1531" y="2874"/>
                    </a:lnTo>
                    <a:lnTo>
                      <a:pt x="1505" y="2870"/>
                    </a:lnTo>
                    <a:lnTo>
                      <a:pt x="1484" y="2878"/>
                    </a:lnTo>
                    <a:lnTo>
                      <a:pt x="1468" y="2891"/>
                    </a:lnTo>
                    <a:lnTo>
                      <a:pt x="1455" y="2915"/>
                    </a:lnTo>
                    <a:lnTo>
                      <a:pt x="1451" y="2953"/>
                    </a:lnTo>
                    <a:lnTo>
                      <a:pt x="1459" y="2999"/>
                    </a:lnTo>
                    <a:lnTo>
                      <a:pt x="1472" y="3057"/>
                    </a:lnTo>
                    <a:lnTo>
                      <a:pt x="1480" y="3128"/>
                    </a:lnTo>
                    <a:lnTo>
                      <a:pt x="1480" y="3204"/>
                    </a:lnTo>
                    <a:lnTo>
                      <a:pt x="1468" y="3282"/>
                    </a:lnTo>
                    <a:lnTo>
                      <a:pt x="1447" y="3366"/>
                    </a:lnTo>
                    <a:lnTo>
                      <a:pt x="1405" y="3445"/>
                    </a:lnTo>
                    <a:lnTo>
                      <a:pt x="1347" y="3520"/>
                    </a:lnTo>
                    <a:lnTo>
                      <a:pt x="1263" y="3587"/>
                    </a:lnTo>
                    <a:lnTo>
                      <a:pt x="1150" y="3645"/>
                    </a:lnTo>
                    <a:lnTo>
                      <a:pt x="1012" y="3687"/>
                    </a:lnTo>
                    <a:lnTo>
                      <a:pt x="887" y="3708"/>
                    </a:lnTo>
                    <a:lnTo>
                      <a:pt x="774" y="3720"/>
                    </a:lnTo>
                    <a:lnTo>
                      <a:pt x="670" y="3720"/>
                    </a:lnTo>
                    <a:lnTo>
                      <a:pt x="569" y="3712"/>
                    </a:lnTo>
                    <a:lnTo>
                      <a:pt x="486" y="3696"/>
                    </a:lnTo>
                    <a:lnTo>
                      <a:pt x="406" y="3675"/>
                    </a:lnTo>
                    <a:lnTo>
                      <a:pt x="339" y="3645"/>
                    </a:lnTo>
                    <a:lnTo>
                      <a:pt x="285" y="3612"/>
                    </a:lnTo>
                    <a:lnTo>
                      <a:pt x="243" y="3579"/>
                    </a:lnTo>
                    <a:lnTo>
                      <a:pt x="218" y="3542"/>
                    </a:lnTo>
                    <a:lnTo>
                      <a:pt x="198" y="3495"/>
                    </a:lnTo>
                    <a:lnTo>
                      <a:pt x="180" y="3445"/>
                    </a:lnTo>
                    <a:lnTo>
                      <a:pt x="168" y="3382"/>
                    </a:lnTo>
                    <a:lnTo>
                      <a:pt x="159" y="3316"/>
                    </a:lnTo>
                    <a:lnTo>
                      <a:pt x="155" y="3249"/>
                    </a:lnTo>
                    <a:lnTo>
                      <a:pt x="155" y="3182"/>
                    </a:lnTo>
                    <a:lnTo>
                      <a:pt x="159" y="3116"/>
                    </a:lnTo>
                    <a:lnTo>
                      <a:pt x="168" y="3053"/>
                    </a:lnTo>
                    <a:lnTo>
                      <a:pt x="180" y="3003"/>
                    </a:lnTo>
                    <a:lnTo>
                      <a:pt x="198" y="2957"/>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41" name="Freeform 117"/>
              <p:cNvSpPr>
                <a:spLocks/>
              </p:cNvSpPr>
              <p:nvPr/>
            </p:nvSpPr>
            <p:spPr bwMode="auto">
              <a:xfrm>
                <a:off x="1780" y="1802"/>
                <a:ext cx="31" cy="31"/>
              </a:xfrm>
              <a:custGeom>
                <a:avLst/>
                <a:gdLst>
                  <a:gd name="T0" fmla="*/ 1003 w 1003"/>
                  <a:gd name="T1" fmla="*/ 951 h 988"/>
                  <a:gd name="T2" fmla="*/ 969 w 1003"/>
                  <a:gd name="T3" fmla="*/ 938 h 988"/>
                  <a:gd name="T4" fmla="*/ 936 w 1003"/>
                  <a:gd name="T5" fmla="*/ 925 h 988"/>
                  <a:gd name="T6" fmla="*/ 899 w 1003"/>
                  <a:gd name="T7" fmla="*/ 913 h 988"/>
                  <a:gd name="T8" fmla="*/ 865 w 1003"/>
                  <a:gd name="T9" fmla="*/ 897 h 988"/>
                  <a:gd name="T10" fmla="*/ 832 w 1003"/>
                  <a:gd name="T11" fmla="*/ 880 h 988"/>
                  <a:gd name="T12" fmla="*/ 798 w 1003"/>
                  <a:gd name="T13" fmla="*/ 859 h 988"/>
                  <a:gd name="T14" fmla="*/ 765 w 1003"/>
                  <a:gd name="T15" fmla="*/ 839 h 988"/>
                  <a:gd name="T16" fmla="*/ 740 w 1003"/>
                  <a:gd name="T17" fmla="*/ 809 h 988"/>
                  <a:gd name="T18" fmla="*/ 719 w 1003"/>
                  <a:gd name="T19" fmla="*/ 771 h 988"/>
                  <a:gd name="T20" fmla="*/ 701 w 1003"/>
                  <a:gd name="T21" fmla="*/ 730 h 988"/>
                  <a:gd name="T22" fmla="*/ 660 w 1003"/>
                  <a:gd name="T23" fmla="*/ 613 h 988"/>
                  <a:gd name="T24" fmla="*/ 605 w 1003"/>
                  <a:gd name="T25" fmla="*/ 509 h 988"/>
                  <a:gd name="T26" fmla="*/ 547 w 1003"/>
                  <a:gd name="T27" fmla="*/ 421 h 988"/>
                  <a:gd name="T28" fmla="*/ 480 w 1003"/>
                  <a:gd name="T29" fmla="*/ 342 h 988"/>
                  <a:gd name="T30" fmla="*/ 405 w 1003"/>
                  <a:gd name="T31" fmla="*/ 271 h 988"/>
                  <a:gd name="T32" fmla="*/ 330 w 1003"/>
                  <a:gd name="T33" fmla="*/ 208 h 988"/>
                  <a:gd name="T34" fmla="*/ 251 w 1003"/>
                  <a:gd name="T35" fmla="*/ 155 h 988"/>
                  <a:gd name="T36" fmla="*/ 167 w 1003"/>
                  <a:gd name="T37" fmla="*/ 100 h 988"/>
                  <a:gd name="T38" fmla="*/ 84 w 1003"/>
                  <a:gd name="T39" fmla="*/ 50 h 988"/>
                  <a:gd name="T40" fmla="*/ 0 w 1003"/>
                  <a:gd name="T41" fmla="*/ 0 h 988"/>
                  <a:gd name="T42" fmla="*/ 8 w 1003"/>
                  <a:gd name="T43" fmla="*/ 8 h 988"/>
                  <a:gd name="T44" fmla="*/ 41 w 1003"/>
                  <a:gd name="T45" fmla="*/ 28 h 988"/>
                  <a:gd name="T46" fmla="*/ 88 w 1003"/>
                  <a:gd name="T47" fmla="*/ 63 h 988"/>
                  <a:gd name="T48" fmla="*/ 147 w 1003"/>
                  <a:gd name="T49" fmla="*/ 104 h 988"/>
                  <a:gd name="T50" fmla="*/ 209 w 1003"/>
                  <a:gd name="T51" fmla="*/ 159 h 988"/>
                  <a:gd name="T52" fmla="*/ 276 w 1003"/>
                  <a:gd name="T53" fmla="*/ 217 h 988"/>
                  <a:gd name="T54" fmla="*/ 339 w 1003"/>
                  <a:gd name="T55" fmla="*/ 284 h 988"/>
                  <a:gd name="T56" fmla="*/ 397 w 1003"/>
                  <a:gd name="T57" fmla="*/ 354 h 988"/>
                  <a:gd name="T58" fmla="*/ 443 w 1003"/>
                  <a:gd name="T59" fmla="*/ 425 h 988"/>
                  <a:gd name="T60" fmla="*/ 476 w 1003"/>
                  <a:gd name="T61" fmla="*/ 497 h 988"/>
                  <a:gd name="T62" fmla="*/ 493 w 1003"/>
                  <a:gd name="T63" fmla="*/ 563 h 988"/>
                  <a:gd name="T64" fmla="*/ 501 w 1003"/>
                  <a:gd name="T65" fmla="*/ 622 h 988"/>
                  <a:gd name="T66" fmla="*/ 505 w 1003"/>
                  <a:gd name="T67" fmla="*/ 675 h 988"/>
                  <a:gd name="T68" fmla="*/ 505 w 1003"/>
                  <a:gd name="T69" fmla="*/ 722 h 988"/>
                  <a:gd name="T70" fmla="*/ 509 w 1003"/>
                  <a:gd name="T71" fmla="*/ 763 h 988"/>
                  <a:gd name="T72" fmla="*/ 509 w 1003"/>
                  <a:gd name="T73" fmla="*/ 800 h 988"/>
                  <a:gd name="T74" fmla="*/ 519 w 1003"/>
                  <a:gd name="T75" fmla="*/ 834 h 988"/>
                  <a:gd name="T76" fmla="*/ 531 w 1003"/>
                  <a:gd name="T77" fmla="*/ 868 h 988"/>
                  <a:gd name="T78" fmla="*/ 556 w 1003"/>
                  <a:gd name="T79" fmla="*/ 901 h 988"/>
                  <a:gd name="T80" fmla="*/ 589 w 1003"/>
                  <a:gd name="T81" fmla="*/ 934 h 988"/>
                  <a:gd name="T82" fmla="*/ 635 w 1003"/>
                  <a:gd name="T83" fmla="*/ 964 h 988"/>
                  <a:gd name="T84" fmla="*/ 685 w 1003"/>
                  <a:gd name="T85" fmla="*/ 980 h 988"/>
                  <a:gd name="T86" fmla="*/ 740 w 1003"/>
                  <a:gd name="T87" fmla="*/ 988 h 988"/>
                  <a:gd name="T88" fmla="*/ 793 w 1003"/>
                  <a:gd name="T89" fmla="*/ 988 h 988"/>
                  <a:gd name="T90" fmla="*/ 848 w 1003"/>
                  <a:gd name="T91" fmla="*/ 984 h 988"/>
                  <a:gd name="T92" fmla="*/ 895 w 1003"/>
                  <a:gd name="T93" fmla="*/ 976 h 988"/>
                  <a:gd name="T94" fmla="*/ 940 w 1003"/>
                  <a:gd name="T95" fmla="*/ 968 h 988"/>
                  <a:gd name="T96" fmla="*/ 973 w 1003"/>
                  <a:gd name="T97" fmla="*/ 960 h 988"/>
                  <a:gd name="T98" fmla="*/ 995 w 1003"/>
                  <a:gd name="T99" fmla="*/ 951 h 988"/>
                  <a:gd name="T100" fmla="*/ 1003 w 1003"/>
                  <a:gd name="T101" fmla="*/ 951 h 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03" h="988">
                    <a:moveTo>
                      <a:pt x="1003" y="951"/>
                    </a:moveTo>
                    <a:lnTo>
                      <a:pt x="969" y="938"/>
                    </a:lnTo>
                    <a:lnTo>
                      <a:pt x="936" y="925"/>
                    </a:lnTo>
                    <a:lnTo>
                      <a:pt x="899" y="913"/>
                    </a:lnTo>
                    <a:lnTo>
                      <a:pt x="865" y="897"/>
                    </a:lnTo>
                    <a:lnTo>
                      <a:pt x="832" y="880"/>
                    </a:lnTo>
                    <a:lnTo>
                      <a:pt x="798" y="859"/>
                    </a:lnTo>
                    <a:lnTo>
                      <a:pt x="765" y="839"/>
                    </a:lnTo>
                    <a:lnTo>
                      <a:pt x="740" y="809"/>
                    </a:lnTo>
                    <a:lnTo>
                      <a:pt x="719" y="771"/>
                    </a:lnTo>
                    <a:lnTo>
                      <a:pt x="701" y="730"/>
                    </a:lnTo>
                    <a:lnTo>
                      <a:pt x="660" y="613"/>
                    </a:lnTo>
                    <a:lnTo>
                      <a:pt x="605" y="509"/>
                    </a:lnTo>
                    <a:lnTo>
                      <a:pt x="547" y="421"/>
                    </a:lnTo>
                    <a:lnTo>
                      <a:pt x="480" y="342"/>
                    </a:lnTo>
                    <a:lnTo>
                      <a:pt x="405" y="271"/>
                    </a:lnTo>
                    <a:lnTo>
                      <a:pt x="330" y="208"/>
                    </a:lnTo>
                    <a:lnTo>
                      <a:pt x="251" y="155"/>
                    </a:lnTo>
                    <a:lnTo>
                      <a:pt x="167" y="100"/>
                    </a:lnTo>
                    <a:lnTo>
                      <a:pt x="84" y="50"/>
                    </a:lnTo>
                    <a:lnTo>
                      <a:pt x="0" y="0"/>
                    </a:lnTo>
                    <a:lnTo>
                      <a:pt x="8" y="8"/>
                    </a:lnTo>
                    <a:lnTo>
                      <a:pt x="41" y="28"/>
                    </a:lnTo>
                    <a:lnTo>
                      <a:pt x="88" y="63"/>
                    </a:lnTo>
                    <a:lnTo>
                      <a:pt x="147" y="104"/>
                    </a:lnTo>
                    <a:lnTo>
                      <a:pt x="209" y="159"/>
                    </a:lnTo>
                    <a:lnTo>
                      <a:pt x="276" y="217"/>
                    </a:lnTo>
                    <a:lnTo>
                      <a:pt x="339" y="284"/>
                    </a:lnTo>
                    <a:lnTo>
                      <a:pt x="397" y="354"/>
                    </a:lnTo>
                    <a:lnTo>
                      <a:pt x="443" y="425"/>
                    </a:lnTo>
                    <a:lnTo>
                      <a:pt x="476" y="497"/>
                    </a:lnTo>
                    <a:lnTo>
                      <a:pt x="493" y="563"/>
                    </a:lnTo>
                    <a:lnTo>
                      <a:pt x="501" y="622"/>
                    </a:lnTo>
                    <a:lnTo>
                      <a:pt x="505" y="675"/>
                    </a:lnTo>
                    <a:lnTo>
                      <a:pt x="505" y="722"/>
                    </a:lnTo>
                    <a:lnTo>
                      <a:pt x="509" y="763"/>
                    </a:lnTo>
                    <a:lnTo>
                      <a:pt x="509" y="800"/>
                    </a:lnTo>
                    <a:lnTo>
                      <a:pt x="519" y="834"/>
                    </a:lnTo>
                    <a:lnTo>
                      <a:pt x="531" y="868"/>
                    </a:lnTo>
                    <a:lnTo>
                      <a:pt x="556" y="901"/>
                    </a:lnTo>
                    <a:lnTo>
                      <a:pt x="589" y="934"/>
                    </a:lnTo>
                    <a:lnTo>
                      <a:pt x="635" y="964"/>
                    </a:lnTo>
                    <a:lnTo>
                      <a:pt x="685" y="980"/>
                    </a:lnTo>
                    <a:lnTo>
                      <a:pt x="740" y="988"/>
                    </a:lnTo>
                    <a:lnTo>
                      <a:pt x="793" y="988"/>
                    </a:lnTo>
                    <a:lnTo>
                      <a:pt x="848" y="984"/>
                    </a:lnTo>
                    <a:lnTo>
                      <a:pt x="895" y="976"/>
                    </a:lnTo>
                    <a:lnTo>
                      <a:pt x="940" y="968"/>
                    </a:lnTo>
                    <a:lnTo>
                      <a:pt x="973" y="960"/>
                    </a:lnTo>
                    <a:lnTo>
                      <a:pt x="995" y="951"/>
                    </a:lnTo>
                    <a:lnTo>
                      <a:pt x="1003" y="951"/>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42" name="Freeform 118"/>
              <p:cNvSpPr>
                <a:spLocks/>
              </p:cNvSpPr>
              <p:nvPr/>
            </p:nvSpPr>
            <p:spPr bwMode="auto">
              <a:xfrm>
                <a:off x="1780" y="1802"/>
                <a:ext cx="31" cy="31"/>
              </a:xfrm>
              <a:custGeom>
                <a:avLst/>
                <a:gdLst>
                  <a:gd name="T0" fmla="*/ 1003 w 1003"/>
                  <a:gd name="T1" fmla="*/ 951 h 988"/>
                  <a:gd name="T2" fmla="*/ 969 w 1003"/>
                  <a:gd name="T3" fmla="*/ 938 h 988"/>
                  <a:gd name="T4" fmla="*/ 936 w 1003"/>
                  <a:gd name="T5" fmla="*/ 925 h 988"/>
                  <a:gd name="T6" fmla="*/ 899 w 1003"/>
                  <a:gd name="T7" fmla="*/ 913 h 988"/>
                  <a:gd name="T8" fmla="*/ 865 w 1003"/>
                  <a:gd name="T9" fmla="*/ 897 h 988"/>
                  <a:gd name="T10" fmla="*/ 832 w 1003"/>
                  <a:gd name="T11" fmla="*/ 880 h 988"/>
                  <a:gd name="T12" fmla="*/ 798 w 1003"/>
                  <a:gd name="T13" fmla="*/ 859 h 988"/>
                  <a:gd name="T14" fmla="*/ 765 w 1003"/>
                  <a:gd name="T15" fmla="*/ 839 h 988"/>
                  <a:gd name="T16" fmla="*/ 740 w 1003"/>
                  <a:gd name="T17" fmla="*/ 809 h 988"/>
                  <a:gd name="T18" fmla="*/ 719 w 1003"/>
                  <a:gd name="T19" fmla="*/ 771 h 988"/>
                  <a:gd name="T20" fmla="*/ 701 w 1003"/>
                  <a:gd name="T21" fmla="*/ 730 h 988"/>
                  <a:gd name="T22" fmla="*/ 660 w 1003"/>
                  <a:gd name="T23" fmla="*/ 613 h 988"/>
                  <a:gd name="T24" fmla="*/ 605 w 1003"/>
                  <a:gd name="T25" fmla="*/ 509 h 988"/>
                  <a:gd name="T26" fmla="*/ 547 w 1003"/>
                  <a:gd name="T27" fmla="*/ 421 h 988"/>
                  <a:gd name="T28" fmla="*/ 480 w 1003"/>
                  <a:gd name="T29" fmla="*/ 342 h 988"/>
                  <a:gd name="T30" fmla="*/ 405 w 1003"/>
                  <a:gd name="T31" fmla="*/ 271 h 988"/>
                  <a:gd name="T32" fmla="*/ 330 w 1003"/>
                  <a:gd name="T33" fmla="*/ 208 h 988"/>
                  <a:gd name="T34" fmla="*/ 251 w 1003"/>
                  <a:gd name="T35" fmla="*/ 155 h 988"/>
                  <a:gd name="T36" fmla="*/ 167 w 1003"/>
                  <a:gd name="T37" fmla="*/ 100 h 988"/>
                  <a:gd name="T38" fmla="*/ 84 w 1003"/>
                  <a:gd name="T39" fmla="*/ 50 h 988"/>
                  <a:gd name="T40" fmla="*/ 0 w 1003"/>
                  <a:gd name="T41" fmla="*/ 0 h 988"/>
                  <a:gd name="T42" fmla="*/ 8 w 1003"/>
                  <a:gd name="T43" fmla="*/ 8 h 988"/>
                  <a:gd name="T44" fmla="*/ 41 w 1003"/>
                  <a:gd name="T45" fmla="*/ 28 h 988"/>
                  <a:gd name="T46" fmla="*/ 88 w 1003"/>
                  <a:gd name="T47" fmla="*/ 63 h 988"/>
                  <a:gd name="T48" fmla="*/ 147 w 1003"/>
                  <a:gd name="T49" fmla="*/ 104 h 988"/>
                  <a:gd name="T50" fmla="*/ 209 w 1003"/>
                  <a:gd name="T51" fmla="*/ 159 h 988"/>
                  <a:gd name="T52" fmla="*/ 276 w 1003"/>
                  <a:gd name="T53" fmla="*/ 217 h 988"/>
                  <a:gd name="T54" fmla="*/ 339 w 1003"/>
                  <a:gd name="T55" fmla="*/ 284 h 988"/>
                  <a:gd name="T56" fmla="*/ 397 w 1003"/>
                  <a:gd name="T57" fmla="*/ 354 h 988"/>
                  <a:gd name="T58" fmla="*/ 443 w 1003"/>
                  <a:gd name="T59" fmla="*/ 425 h 988"/>
                  <a:gd name="T60" fmla="*/ 476 w 1003"/>
                  <a:gd name="T61" fmla="*/ 497 h 988"/>
                  <a:gd name="T62" fmla="*/ 493 w 1003"/>
                  <a:gd name="T63" fmla="*/ 563 h 988"/>
                  <a:gd name="T64" fmla="*/ 501 w 1003"/>
                  <a:gd name="T65" fmla="*/ 622 h 988"/>
                  <a:gd name="T66" fmla="*/ 505 w 1003"/>
                  <a:gd name="T67" fmla="*/ 675 h 988"/>
                  <a:gd name="T68" fmla="*/ 505 w 1003"/>
                  <a:gd name="T69" fmla="*/ 722 h 988"/>
                  <a:gd name="T70" fmla="*/ 509 w 1003"/>
                  <a:gd name="T71" fmla="*/ 763 h 988"/>
                  <a:gd name="T72" fmla="*/ 509 w 1003"/>
                  <a:gd name="T73" fmla="*/ 800 h 988"/>
                  <a:gd name="T74" fmla="*/ 519 w 1003"/>
                  <a:gd name="T75" fmla="*/ 834 h 988"/>
                  <a:gd name="T76" fmla="*/ 531 w 1003"/>
                  <a:gd name="T77" fmla="*/ 868 h 988"/>
                  <a:gd name="T78" fmla="*/ 556 w 1003"/>
                  <a:gd name="T79" fmla="*/ 901 h 988"/>
                  <a:gd name="T80" fmla="*/ 589 w 1003"/>
                  <a:gd name="T81" fmla="*/ 934 h 988"/>
                  <a:gd name="T82" fmla="*/ 635 w 1003"/>
                  <a:gd name="T83" fmla="*/ 964 h 988"/>
                  <a:gd name="T84" fmla="*/ 685 w 1003"/>
                  <a:gd name="T85" fmla="*/ 980 h 988"/>
                  <a:gd name="T86" fmla="*/ 740 w 1003"/>
                  <a:gd name="T87" fmla="*/ 988 h 988"/>
                  <a:gd name="T88" fmla="*/ 793 w 1003"/>
                  <a:gd name="T89" fmla="*/ 988 h 988"/>
                  <a:gd name="T90" fmla="*/ 848 w 1003"/>
                  <a:gd name="T91" fmla="*/ 984 h 988"/>
                  <a:gd name="T92" fmla="*/ 895 w 1003"/>
                  <a:gd name="T93" fmla="*/ 976 h 988"/>
                  <a:gd name="T94" fmla="*/ 940 w 1003"/>
                  <a:gd name="T95" fmla="*/ 968 h 988"/>
                  <a:gd name="T96" fmla="*/ 973 w 1003"/>
                  <a:gd name="T97" fmla="*/ 960 h 988"/>
                  <a:gd name="T98" fmla="*/ 995 w 1003"/>
                  <a:gd name="T99" fmla="*/ 951 h 988"/>
                  <a:gd name="T100" fmla="*/ 1003 w 1003"/>
                  <a:gd name="T101" fmla="*/ 951 h 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03" h="988">
                    <a:moveTo>
                      <a:pt x="1003" y="951"/>
                    </a:moveTo>
                    <a:lnTo>
                      <a:pt x="969" y="938"/>
                    </a:lnTo>
                    <a:lnTo>
                      <a:pt x="936" y="925"/>
                    </a:lnTo>
                    <a:lnTo>
                      <a:pt x="899" y="913"/>
                    </a:lnTo>
                    <a:lnTo>
                      <a:pt x="865" y="897"/>
                    </a:lnTo>
                    <a:lnTo>
                      <a:pt x="832" y="880"/>
                    </a:lnTo>
                    <a:lnTo>
                      <a:pt x="798" y="859"/>
                    </a:lnTo>
                    <a:lnTo>
                      <a:pt x="765" y="839"/>
                    </a:lnTo>
                    <a:lnTo>
                      <a:pt x="740" y="809"/>
                    </a:lnTo>
                    <a:lnTo>
                      <a:pt x="719" y="771"/>
                    </a:lnTo>
                    <a:lnTo>
                      <a:pt x="701" y="730"/>
                    </a:lnTo>
                    <a:lnTo>
                      <a:pt x="660" y="613"/>
                    </a:lnTo>
                    <a:lnTo>
                      <a:pt x="605" y="509"/>
                    </a:lnTo>
                    <a:lnTo>
                      <a:pt x="547" y="421"/>
                    </a:lnTo>
                    <a:lnTo>
                      <a:pt x="480" y="342"/>
                    </a:lnTo>
                    <a:lnTo>
                      <a:pt x="405" y="271"/>
                    </a:lnTo>
                    <a:lnTo>
                      <a:pt x="330" y="208"/>
                    </a:lnTo>
                    <a:lnTo>
                      <a:pt x="251" y="155"/>
                    </a:lnTo>
                    <a:lnTo>
                      <a:pt x="167" y="100"/>
                    </a:lnTo>
                    <a:lnTo>
                      <a:pt x="84" y="50"/>
                    </a:lnTo>
                    <a:lnTo>
                      <a:pt x="0" y="0"/>
                    </a:lnTo>
                    <a:lnTo>
                      <a:pt x="8" y="8"/>
                    </a:lnTo>
                    <a:lnTo>
                      <a:pt x="41" y="28"/>
                    </a:lnTo>
                    <a:lnTo>
                      <a:pt x="88" y="63"/>
                    </a:lnTo>
                    <a:lnTo>
                      <a:pt x="147" y="104"/>
                    </a:lnTo>
                    <a:lnTo>
                      <a:pt x="209" y="159"/>
                    </a:lnTo>
                    <a:lnTo>
                      <a:pt x="276" y="217"/>
                    </a:lnTo>
                    <a:lnTo>
                      <a:pt x="339" y="284"/>
                    </a:lnTo>
                    <a:lnTo>
                      <a:pt x="397" y="354"/>
                    </a:lnTo>
                    <a:lnTo>
                      <a:pt x="443" y="425"/>
                    </a:lnTo>
                    <a:lnTo>
                      <a:pt x="476" y="497"/>
                    </a:lnTo>
                    <a:lnTo>
                      <a:pt x="493" y="563"/>
                    </a:lnTo>
                    <a:lnTo>
                      <a:pt x="501" y="622"/>
                    </a:lnTo>
                    <a:lnTo>
                      <a:pt x="505" y="675"/>
                    </a:lnTo>
                    <a:lnTo>
                      <a:pt x="505" y="722"/>
                    </a:lnTo>
                    <a:lnTo>
                      <a:pt x="509" y="763"/>
                    </a:lnTo>
                    <a:lnTo>
                      <a:pt x="509" y="800"/>
                    </a:lnTo>
                    <a:lnTo>
                      <a:pt x="519" y="834"/>
                    </a:lnTo>
                    <a:lnTo>
                      <a:pt x="531" y="868"/>
                    </a:lnTo>
                    <a:lnTo>
                      <a:pt x="556" y="901"/>
                    </a:lnTo>
                    <a:lnTo>
                      <a:pt x="589" y="934"/>
                    </a:lnTo>
                    <a:lnTo>
                      <a:pt x="635" y="964"/>
                    </a:lnTo>
                    <a:lnTo>
                      <a:pt x="685" y="980"/>
                    </a:lnTo>
                    <a:lnTo>
                      <a:pt x="740" y="988"/>
                    </a:lnTo>
                    <a:lnTo>
                      <a:pt x="793" y="988"/>
                    </a:lnTo>
                    <a:lnTo>
                      <a:pt x="848" y="984"/>
                    </a:lnTo>
                    <a:lnTo>
                      <a:pt x="895" y="976"/>
                    </a:lnTo>
                    <a:lnTo>
                      <a:pt x="940" y="968"/>
                    </a:lnTo>
                    <a:lnTo>
                      <a:pt x="973" y="960"/>
                    </a:lnTo>
                    <a:lnTo>
                      <a:pt x="995" y="951"/>
                    </a:lnTo>
                    <a:lnTo>
                      <a:pt x="1003" y="951"/>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43" name="Freeform 119"/>
              <p:cNvSpPr>
                <a:spLocks/>
              </p:cNvSpPr>
              <p:nvPr/>
            </p:nvSpPr>
            <p:spPr bwMode="auto">
              <a:xfrm>
                <a:off x="1819" y="1825"/>
                <a:ext cx="33" cy="42"/>
              </a:xfrm>
              <a:custGeom>
                <a:avLst/>
                <a:gdLst>
                  <a:gd name="T0" fmla="*/ 1037 w 1045"/>
                  <a:gd name="T1" fmla="*/ 1309 h 1329"/>
                  <a:gd name="T2" fmla="*/ 1016 w 1045"/>
                  <a:gd name="T3" fmla="*/ 1276 h 1329"/>
                  <a:gd name="T4" fmla="*/ 999 w 1045"/>
                  <a:gd name="T5" fmla="*/ 1247 h 1329"/>
                  <a:gd name="T6" fmla="*/ 983 w 1045"/>
                  <a:gd name="T7" fmla="*/ 1217 h 1329"/>
                  <a:gd name="T8" fmla="*/ 979 w 1045"/>
                  <a:gd name="T9" fmla="*/ 1184 h 1329"/>
                  <a:gd name="T10" fmla="*/ 983 w 1045"/>
                  <a:gd name="T11" fmla="*/ 1067 h 1329"/>
                  <a:gd name="T12" fmla="*/ 958 w 1045"/>
                  <a:gd name="T13" fmla="*/ 871 h 1329"/>
                  <a:gd name="T14" fmla="*/ 883 w 1045"/>
                  <a:gd name="T15" fmla="*/ 692 h 1329"/>
                  <a:gd name="T16" fmla="*/ 765 w 1045"/>
                  <a:gd name="T17" fmla="*/ 541 h 1329"/>
                  <a:gd name="T18" fmla="*/ 607 w 1045"/>
                  <a:gd name="T19" fmla="*/ 429 h 1329"/>
                  <a:gd name="T20" fmla="*/ 490 w 1045"/>
                  <a:gd name="T21" fmla="*/ 325 h 1329"/>
                  <a:gd name="T22" fmla="*/ 419 w 1045"/>
                  <a:gd name="T23" fmla="*/ 208 h 1329"/>
                  <a:gd name="T24" fmla="*/ 323 w 1045"/>
                  <a:gd name="T25" fmla="*/ 120 h 1329"/>
                  <a:gd name="T26" fmla="*/ 201 w 1045"/>
                  <a:gd name="T27" fmla="*/ 53 h 1329"/>
                  <a:gd name="T28" fmla="*/ 67 w 1045"/>
                  <a:gd name="T29" fmla="*/ 12 h 1329"/>
                  <a:gd name="T30" fmla="*/ 4 w 1045"/>
                  <a:gd name="T31" fmla="*/ 4 h 1329"/>
                  <a:gd name="T32" fmla="*/ 51 w 1045"/>
                  <a:gd name="T33" fmla="*/ 28 h 1329"/>
                  <a:gd name="T34" fmla="*/ 126 w 1045"/>
                  <a:gd name="T35" fmla="*/ 82 h 1329"/>
                  <a:gd name="T36" fmla="*/ 206 w 1045"/>
                  <a:gd name="T37" fmla="*/ 149 h 1329"/>
                  <a:gd name="T38" fmla="*/ 272 w 1045"/>
                  <a:gd name="T39" fmla="*/ 233 h 1329"/>
                  <a:gd name="T40" fmla="*/ 314 w 1045"/>
                  <a:gd name="T41" fmla="*/ 317 h 1329"/>
                  <a:gd name="T42" fmla="*/ 327 w 1045"/>
                  <a:gd name="T43" fmla="*/ 379 h 1329"/>
                  <a:gd name="T44" fmla="*/ 331 w 1045"/>
                  <a:gd name="T45" fmla="*/ 424 h 1329"/>
                  <a:gd name="T46" fmla="*/ 339 w 1045"/>
                  <a:gd name="T47" fmla="*/ 471 h 1329"/>
                  <a:gd name="T48" fmla="*/ 372 w 1045"/>
                  <a:gd name="T49" fmla="*/ 516 h 1329"/>
                  <a:gd name="T50" fmla="*/ 435 w 1045"/>
                  <a:gd name="T51" fmla="*/ 571 h 1329"/>
                  <a:gd name="T52" fmla="*/ 511 w 1045"/>
                  <a:gd name="T53" fmla="*/ 596 h 1329"/>
                  <a:gd name="T54" fmla="*/ 590 w 1045"/>
                  <a:gd name="T55" fmla="*/ 604 h 1329"/>
                  <a:gd name="T56" fmla="*/ 669 w 1045"/>
                  <a:gd name="T57" fmla="*/ 621 h 1329"/>
                  <a:gd name="T58" fmla="*/ 744 w 1045"/>
                  <a:gd name="T59" fmla="*/ 663 h 1329"/>
                  <a:gd name="T60" fmla="*/ 807 w 1045"/>
                  <a:gd name="T61" fmla="*/ 750 h 1329"/>
                  <a:gd name="T62" fmla="*/ 849 w 1045"/>
                  <a:gd name="T63" fmla="*/ 854 h 1329"/>
                  <a:gd name="T64" fmla="*/ 874 w 1045"/>
                  <a:gd name="T65" fmla="*/ 963 h 1329"/>
                  <a:gd name="T66" fmla="*/ 883 w 1045"/>
                  <a:gd name="T67" fmla="*/ 1063 h 1329"/>
                  <a:gd name="T68" fmla="*/ 895 w 1045"/>
                  <a:gd name="T69" fmla="*/ 1147 h 1329"/>
                  <a:gd name="T70" fmla="*/ 924 w 1045"/>
                  <a:gd name="T71" fmla="*/ 1234 h 1329"/>
                  <a:gd name="T72" fmla="*/ 962 w 1045"/>
                  <a:gd name="T73" fmla="*/ 1301 h 1329"/>
                  <a:gd name="T74" fmla="*/ 995 w 1045"/>
                  <a:gd name="T75" fmla="*/ 1329 h 1329"/>
                  <a:gd name="T76" fmla="*/ 1024 w 1045"/>
                  <a:gd name="T77" fmla="*/ 1329 h 1329"/>
                  <a:gd name="T78" fmla="*/ 1041 w 1045"/>
                  <a:gd name="T79" fmla="*/ 1325 h 1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45" h="1329">
                    <a:moveTo>
                      <a:pt x="1045" y="1321"/>
                    </a:moveTo>
                    <a:lnTo>
                      <a:pt x="1037" y="1309"/>
                    </a:lnTo>
                    <a:lnTo>
                      <a:pt x="1028" y="1292"/>
                    </a:lnTo>
                    <a:lnTo>
                      <a:pt x="1016" y="1276"/>
                    </a:lnTo>
                    <a:lnTo>
                      <a:pt x="1008" y="1263"/>
                    </a:lnTo>
                    <a:lnTo>
                      <a:pt x="999" y="1247"/>
                    </a:lnTo>
                    <a:lnTo>
                      <a:pt x="991" y="1230"/>
                    </a:lnTo>
                    <a:lnTo>
                      <a:pt x="983" y="1217"/>
                    </a:lnTo>
                    <a:lnTo>
                      <a:pt x="979" y="1200"/>
                    </a:lnTo>
                    <a:lnTo>
                      <a:pt x="979" y="1184"/>
                    </a:lnTo>
                    <a:lnTo>
                      <a:pt x="979" y="1167"/>
                    </a:lnTo>
                    <a:lnTo>
                      <a:pt x="983" y="1067"/>
                    </a:lnTo>
                    <a:lnTo>
                      <a:pt x="979" y="967"/>
                    </a:lnTo>
                    <a:lnTo>
                      <a:pt x="958" y="871"/>
                    </a:lnTo>
                    <a:lnTo>
                      <a:pt x="924" y="780"/>
                    </a:lnTo>
                    <a:lnTo>
                      <a:pt x="883" y="692"/>
                    </a:lnTo>
                    <a:lnTo>
                      <a:pt x="828" y="612"/>
                    </a:lnTo>
                    <a:lnTo>
                      <a:pt x="765" y="541"/>
                    </a:lnTo>
                    <a:lnTo>
                      <a:pt x="690" y="479"/>
                    </a:lnTo>
                    <a:lnTo>
                      <a:pt x="607" y="429"/>
                    </a:lnTo>
                    <a:lnTo>
                      <a:pt x="511" y="395"/>
                    </a:lnTo>
                    <a:lnTo>
                      <a:pt x="490" y="325"/>
                    </a:lnTo>
                    <a:lnTo>
                      <a:pt x="460" y="262"/>
                    </a:lnTo>
                    <a:lnTo>
                      <a:pt x="419" y="208"/>
                    </a:lnTo>
                    <a:lnTo>
                      <a:pt x="372" y="158"/>
                    </a:lnTo>
                    <a:lnTo>
                      <a:pt x="323" y="120"/>
                    </a:lnTo>
                    <a:lnTo>
                      <a:pt x="264" y="82"/>
                    </a:lnTo>
                    <a:lnTo>
                      <a:pt x="201" y="53"/>
                    </a:lnTo>
                    <a:lnTo>
                      <a:pt x="135" y="28"/>
                    </a:lnTo>
                    <a:lnTo>
                      <a:pt x="67" y="12"/>
                    </a:lnTo>
                    <a:lnTo>
                      <a:pt x="0" y="0"/>
                    </a:lnTo>
                    <a:lnTo>
                      <a:pt x="4" y="4"/>
                    </a:lnTo>
                    <a:lnTo>
                      <a:pt x="26" y="12"/>
                    </a:lnTo>
                    <a:lnTo>
                      <a:pt x="51" y="28"/>
                    </a:lnTo>
                    <a:lnTo>
                      <a:pt x="88" y="53"/>
                    </a:lnTo>
                    <a:lnTo>
                      <a:pt x="126" y="82"/>
                    </a:lnTo>
                    <a:lnTo>
                      <a:pt x="164" y="116"/>
                    </a:lnTo>
                    <a:lnTo>
                      <a:pt x="206" y="149"/>
                    </a:lnTo>
                    <a:lnTo>
                      <a:pt x="243" y="191"/>
                    </a:lnTo>
                    <a:lnTo>
                      <a:pt x="272" y="233"/>
                    </a:lnTo>
                    <a:lnTo>
                      <a:pt x="297" y="274"/>
                    </a:lnTo>
                    <a:lnTo>
                      <a:pt x="314" y="317"/>
                    </a:lnTo>
                    <a:lnTo>
                      <a:pt x="323" y="350"/>
                    </a:lnTo>
                    <a:lnTo>
                      <a:pt x="327" y="379"/>
                    </a:lnTo>
                    <a:lnTo>
                      <a:pt x="327" y="404"/>
                    </a:lnTo>
                    <a:lnTo>
                      <a:pt x="331" y="424"/>
                    </a:lnTo>
                    <a:lnTo>
                      <a:pt x="335" y="446"/>
                    </a:lnTo>
                    <a:lnTo>
                      <a:pt x="339" y="471"/>
                    </a:lnTo>
                    <a:lnTo>
                      <a:pt x="352" y="491"/>
                    </a:lnTo>
                    <a:lnTo>
                      <a:pt x="372" y="516"/>
                    </a:lnTo>
                    <a:lnTo>
                      <a:pt x="402" y="546"/>
                    </a:lnTo>
                    <a:lnTo>
                      <a:pt x="435" y="571"/>
                    </a:lnTo>
                    <a:lnTo>
                      <a:pt x="472" y="588"/>
                    </a:lnTo>
                    <a:lnTo>
                      <a:pt x="511" y="596"/>
                    </a:lnTo>
                    <a:lnTo>
                      <a:pt x="552" y="600"/>
                    </a:lnTo>
                    <a:lnTo>
                      <a:pt x="590" y="604"/>
                    </a:lnTo>
                    <a:lnTo>
                      <a:pt x="627" y="608"/>
                    </a:lnTo>
                    <a:lnTo>
                      <a:pt x="669" y="621"/>
                    </a:lnTo>
                    <a:lnTo>
                      <a:pt x="707" y="637"/>
                    </a:lnTo>
                    <a:lnTo>
                      <a:pt x="744" y="663"/>
                    </a:lnTo>
                    <a:lnTo>
                      <a:pt x="778" y="700"/>
                    </a:lnTo>
                    <a:lnTo>
                      <a:pt x="807" y="750"/>
                    </a:lnTo>
                    <a:lnTo>
                      <a:pt x="832" y="800"/>
                    </a:lnTo>
                    <a:lnTo>
                      <a:pt x="849" y="854"/>
                    </a:lnTo>
                    <a:lnTo>
                      <a:pt x="861" y="909"/>
                    </a:lnTo>
                    <a:lnTo>
                      <a:pt x="874" y="963"/>
                    </a:lnTo>
                    <a:lnTo>
                      <a:pt x="879" y="1013"/>
                    </a:lnTo>
                    <a:lnTo>
                      <a:pt x="883" y="1063"/>
                    </a:lnTo>
                    <a:lnTo>
                      <a:pt x="891" y="1108"/>
                    </a:lnTo>
                    <a:lnTo>
                      <a:pt x="895" y="1147"/>
                    </a:lnTo>
                    <a:lnTo>
                      <a:pt x="903" y="1180"/>
                    </a:lnTo>
                    <a:lnTo>
                      <a:pt x="924" y="1234"/>
                    </a:lnTo>
                    <a:lnTo>
                      <a:pt x="941" y="1276"/>
                    </a:lnTo>
                    <a:lnTo>
                      <a:pt x="962" y="1301"/>
                    </a:lnTo>
                    <a:lnTo>
                      <a:pt x="979" y="1317"/>
                    </a:lnTo>
                    <a:lnTo>
                      <a:pt x="995" y="1329"/>
                    </a:lnTo>
                    <a:lnTo>
                      <a:pt x="1012" y="1329"/>
                    </a:lnTo>
                    <a:lnTo>
                      <a:pt x="1024" y="1329"/>
                    </a:lnTo>
                    <a:lnTo>
                      <a:pt x="1037" y="1325"/>
                    </a:lnTo>
                    <a:lnTo>
                      <a:pt x="1041" y="1325"/>
                    </a:lnTo>
                    <a:lnTo>
                      <a:pt x="1045" y="1321"/>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44" name="Freeform 120"/>
              <p:cNvSpPr>
                <a:spLocks/>
              </p:cNvSpPr>
              <p:nvPr/>
            </p:nvSpPr>
            <p:spPr bwMode="auto">
              <a:xfrm>
                <a:off x="1819" y="1825"/>
                <a:ext cx="33" cy="42"/>
              </a:xfrm>
              <a:custGeom>
                <a:avLst/>
                <a:gdLst>
                  <a:gd name="T0" fmla="*/ 1037 w 1045"/>
                  <a:gd name="T1" fmla="*/ 1309 h 1329"/>
                  <a:gd name="T2" fmla="*/ 1016 w 1045"/>
                  <a:gd name="T3" fmla="*/ 1276 h 1329"/>
                  <a:gd name="T4" fmla="*/ 999 w 1045"/>
                  <a:gd name="T5" fmla="*/ 1247 h 1329"/>
                  <a:gd name="T6" fmla="*/ 983 w 1045"/>
                  <a:gd name="T7" fmla="*/ 1217 h 1329"/>
                  <a:gd name="T8" fmla="*/ 979 w 1045"/>
                  <a:gd name="T9" fmla="*/ 1184 h 1329"/>
                  <a:gd name="T10" fmla="*/ 983 w 1045"/>
                  <a:gd name="T11" fmla="*/ 1067 h 1329"/>
                  <a:gd name="T12" fmla="*/ 958 w 1045"/>
                  <a:gd name="T13" fmla="*/ 871 h 1329"/>
                  <a:gd name="T14" fmla="*/ 883 w 1045"/>
                  <a:gd name="T15" fmla="*/ 692 h 1329"/>
                  <a:gd name="T16" fmla="*/ 765 w 1045"/>
                  <a:gd name="T17" fmla="*/ 541 h 1329"/>
                  <a:gd name="T18" fmla="*/ 607 w 1045"/>
                  <a:gd name="T19" fmla="*/ 429 h 1329"/>
                  <a:gd name="T20" fmla="*/ 490 w 1045"/>
                  <a:gd name="T21" fmla="*/ 325 h 1329"/>
                  <a:gd name="T22" fmla="*/ 419 w 1045"/>
                  <a:gd name="T23" fmla="*/ 208 h 1329"/>
                  <a:gd name="T24" fmla="*/ 323 w 1045"/>
                  <a:gd name="T25" fmla="*/ 120 h 1329"/>
                  <a:gd name="T26" fmla="*/ 201 w 1045"/>
                  <a:gd name="T27" fmla="*/ 53 h 1329"/>
                  <a:gd name="T28" fmla="*/ 67 w 1045"/>
                  <a:gd name="T29" fmla="*/ 12 h 1329"/>
                  <a:gd name="T30" fmla="*/ 4 w 1045"/>
                  <a:gd name="T31" fmla="*/ 4 h 1329"/>
                  <a:gd name="T32" fmla="*/ 51 w 1045"/>
                  <a:gd name="T33" fmla="*/ 28 h 1329"/>
                  <a:gd name="T34" fmla="*/ 126 w 1045"/>
                  <a:gd name="T35" fmla="*/ 82 h 1329"/>
                  <a:gd name="T36" fmla="*/ 206 w 1045"/>
                  <a:gd name="T37" fmla="*/ 149 h 1329"/>
                  <a:gd name="T38" fmla="*/ 272 w 1045"/>
                  <a:gd name="T39" fmla="*/ 233 h 1329"/>
                  <a:gd name="T40" fmla="*/ 314 w 1045"/>
                  <a:gd name="T41" fmla="*/ 317 h 1329"/>
                  <a:gd name="T42" fmla="*/ 327 w 1045"/>
                  <a:gd name="T43" fmla="*/ 379 h 1329"/>
                  <a:gd name="T44" fmla="*/ 331 w 1045"/>
                  <a:gd name="T45" fmla="*/ 424 h 1329"/>
                  <a:gd name="T46" fmla="*/ 339 w 1045"/>
                  <a:gd name="T47" fmla="*/ 471 h 1329"/>
                  <a:gd name="T48" fmla="*/ 372 w 1045"/>
                  <a:gd name="T49" fmla="*/ 516 h 1329"/>
                  <a:gd name="T50" fmla="*/ 435 w 1045"/>
                  <a:gd name="T51" fmla="*/ 571 h 1329"/>
                  <a:gd name="T52" fmla="*/ 511 w 1045"/>
                  <a:gd name="T53" fmla="*/ 596 h 1329"/>
                  <a:gd name="T54" fmla="*/ 590 w 1045"/>
                  <a:gd name="T55" fmla="*/ 604 h 1329"/>
                  <a:gd name="T56" fmla="*/ 669 w 1045"/>
                  <a:gd name="T57" fmla="*/ 621 h 1329"/>
                  <a:gd name="T58" fmla="*/ 744 w 1045"/>
                  <a:gd name="T59" fmla="*/ 663 h 1329"/>
                  <a:gd name="T60" fmla="*/ 807 w 1045"/>
                  <a:gd name="T61" fmla="*/ 750 h 1329"/>
                  <a:gd name="T62" fmla="*/ 849 w 1045"/>
                  <a:gd name="T63" fmla="*/ 854 h 1329"/>
                  <a:gd name="T64" fmla="*/ 874 w 1045"/>
                  <a:gd name="T65" fmla="*/ 963 h 1329"/>
                  <a:gd name="T66" fmla="*/ 883 w 1045"/>
                  <a:gd name="T67" fmla="*/ 1063 h 1329"/>
                  <a:gd name="T68" fmla="*/ 895 w 1045"/>
                  <a:gd name="T69" fmla="*/ 1147 h 1329"/>
                  <a:gd name="T70" fmla="*/ 924 w 1045"/>
                  <a:gd name="T71" fmla="*/ 1234 h 1329"/>
                  <a:gd name="T72" fmla="*/ 962 w 1045"/>
                  <a:gd name="T73" fmla="*/ 1301 h 1329"/>
                  <a:gd name="T74" fmla="*/ 995 w 1045"/>
                  <a:gd name="T75" fmla="*/ 1329 h 1329"/>
                  <a:gd name="T76" fmla="*/ 1024 w 1045"/>
                  <a:gd name="T77" fmla="*/ 1329 h 1329"/>
                  <a:gd name="T78" fmla="*/ 1041 w 1045"/>
                  <a:gd name="T79" fmla="*/ 1325 h 1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45" h="1329">
                    <a:moveTo>
                      <a:pt x="1045" y="1321"/>
                    </a:moveTo>
                    <a:lnTo>
                      <a:pt x="1037" y="1309"/>
                    </a:lnTo>
                    <a:lnTo>
                      <a:pt x="1028" y="1292"/>
                    </a:lnTo>
                    <a:lnTo>
                      <a:pt x="1016" y="1276"/>
                    </a:lnTo>
                    <a:lnTo>
                      <a:pt x="1008" y="1263"/>
                    </a:lnTo>
                    <a:lnTo>
                      <a:pt x="999" y="1247"/>
                    </a:lnTo>
                    <a:lnTo>
                      <a:pt x="991" y="1230"/>
                    </a:lnTo>
                    <a:lnTo>
                      <a:pt x="983" y="1217"/>
                    </a:lnTo>
                    <a:lnTo>
                      <a:pt x="979" y="1200"/>
                    </a:lnTo>
                    <a:lnTo>
                      <a:pt x="979" y="1184"/>
                    </a:lnTo>
                    <a:lnTo>
                      <a:pt x="979" y="1167"/>
                    </a:lnTo>
                    <a:lnTo>
                      <a:pt x="983" y="1067"/>
                    </a:lnTo>
                    <a:lnTo>
                      <a:pt x="979" y="967"/>
                    </a:lnTo>
                    <a:lnTo>
                      <a:pt x="958" y="871"/>
                    </a:lnTo>
                    <a:lnTo>
                      <a:pt x="924" y="780"/>
                    </a:lnTo>
                    <a:lnTo>
                      <a:pt x="883" y="692"/>
                    </a:lnTo>
                    <a:lnTo>
                      <a:pt x="828" y="612"/>
                    </a:lnTo>
                    <a:lnTo>
                      <a:pt x="765" y="541"/>
                    </a:lnTo>
                    <a:lnTo>
                      <a:pt x="690" y="479"/>
                    </a:lnTo>
                    <a:lnTo>
                      <a:pt x="607" y="429"/>
                    </a:lnTo>
                    <a:lnTo>
                      <a:pt x="511" y="395"/>
                    </a:lnTo>
                    <a:lnTo>
                      <a:pt x="490" y="325"/>
                    </a:lnTo>
                    <a:lnTo>
                      <a:pt x="460" y="262"/>
                    </a:lnTo>
                    <a:lnTo>
                      <a:pt x="419" y="208"/>
                    </a:lnTo>
                    <a:lnTo>
                      <a:pt x="372" y="158"/>
                    </a:lnTo>
                    <a:lnTo>
                      <a:pt x="323" y="120"/>
                    </a:lnTo>
                    <a:lnTo>
                      <a:pt x="264" y="82"/>
                    </a:lnTo>
                    <a:lnTo>
                      <a:pt x="201" y="53"/>
                    </a:lnTo>
                    <a:lnTo>
                      <a:pt x="135" y="28"/>
                    </a:lnTo>
                    <a:lnTo>
                      <a:pt x="67" y="12"/>
                    </a:lnTo>
                    <a:lnTo>
                      <a:pt x="0" y="0"/>
                    </a:lnTo>
                    <a:lnTo>
                      <a:pt x="4" y="4"/>
                    </a:lnTo>
                    <a:lnTo>
                      <a:pt x="26" y="12"/>
                    </a:lnTo>
                    <a:lnTo>
                      <a:pt x="51" y="28"/>
                    </a:lnTo>
                    <a:lnTo>
                      <a:pt x="88" y="53"/>
                    </a:lnTo>
                    <a:lnTo>
                      <a:pt x="126" y="82"/>
                    </a:lnTo>
                    <a:lnTo>
                      <a:pt x="164" y="116"/>
                    </a:lnTo>
                    <a:lnTo>
                      <a:pt x="206" y="149"/>
                    </a:lnTo>
                    <a:lnTo>
                      <a:pt x="243" y="191"/>
                    </a:lnTo>
                    <a:lnTo>
                      <a:pt x="272" y="233"/>
                    </a:lnTo>
                    <a:lnTo>
                      <a:pt x="297" y="274"/>
                    </a:lnTo>
                    <a:lnTo>
                      <a:pt x="314" y="317"/>
                    </a:lnTo>
                    <a:lnTo>
                      <a:pt x="323" y="350"/>
                    </a:lnTo>
                    <a:lnTo>
                      <a:pt x="327" y="379"/>
                    </a:lnTo>
                    <a:lnTo>
                      <a:pt x="327" y="404"/>
                    </a:lnTo>
                    <a:lnTo>
                      <a:pt x="331" y="424"/>
                    </a:lnTo>
                    <a:lnTo>
                      <a:pt x="335" y="446"/>
                    </a:lnTo>
                    <a:lnTo>
                      <a:pt x="339" y="471"/>
                    </a:lnTo>
                    <a:lnTo>
                      <a:pt x="352" y="491"/>
                    </a:lnTo>
                    <a:lnTo>
                      <a:pt x="372" y="516"/>
                    </a:lnTo>
                    <a:lnTo>
                      <a:pt x="402" y="546"/>
                    </a:lnTo>
                    <a:lnTo>
                      <a:pt x="435" y="571"/>
                    </a:lnTo>
                    <a:lnTo>
                      <a:pt x="472" y="588"/>
                    </a:lnTo>
                    <a:lnTo>
                      <a:pt x="511" y="596"/>
                    </a:lnTo>
                    <a:lnTo>
                      <a:pt x="552" y="600"/>
                    </a:lnTo>
                    <a:lnTo>
                      <a:pt x="590" y="604"/>
                    </a:lnTo>
                    <a:lnTo>
                      <a:pt x="627" y="608"/>
                    </a:lnTo>
                    <a:lnTo>
                      <a:pt x="669" y="621"/>
                    </a:lnTo>
                    <a:lnTo>
                      <a:pt x="707" y="637"/>
                    </a:lnTo>
                    <a:lnTo>
                      <a:pt x="744" y="663"/>
                    </a:lnTo>
                    <a:lnTo>
                      <a:pt x="778" y="700"/>
                    </a:lnTo>
                    <a:lnTo>
                      <a:pt x="807" y="750"/>
                    </a:lnTo>
                    <a:lnTo>
                      <a:pt x="832" y="800"/>
                    </a:lnTo>
                    <a:lnTo>
                      <a:pt x="849" y="854"/>
                    </a:lnTo>
                    <a:lnTo>
                      <a:pt x="861" y="909"/>
                    </a:lnTo>
                    <a:lnTo>
                      <a:pt x="874" y="963"/>
                    </a:lnTo>
                    <a:lnTo>
                      <a:pt x="879" y="1013"/>
                    </a:lnTo>
                    <a:lnTo>
                      <a:pt x="883" y="1063"/>
                    </a:lnTo>
                    <a:lnTo>
                      <a:pt x="891" y="1108"/>
                    </a:lnTo>
                    <a:lnTo>
                      <a:pt x="895" y="1147"/>
                    </a:lnTo>
                    <a:lnTo>
                      <a:pt x="903" y="1180"/>
                    </a:lnTo>
                    <a:lnTo>
                      <a:pt x="924" y="1234"/>
                    </a:lnTo>
                    <a:lnTo>
                      <a:pt x="941" y="1276"/>
                    </a:lnTo>
                    <a:lnTo>
                      <a:pt x="962" y="1301"/>
                    </a:lnTo>
                    <a:lnTo>
                      <a:pt x="979" y="1317"/>
                    </a:lnTo>
                    <a:lnTo>
                      <a:pt x="995" y="1329"/>
                    </a:lnTo>
                    <a:lnTo>
                      <a:pt x="1012" y="1329"/>
                    </a:lnTo>
                    <a:lnTo>
                      <a:pt x="1024" y="1329"/>
                    </a:lnTo>
                    <a:lnTo>
                      <a:pt x="1037" y="1325"/>
                    </a:lnTo>
                    <a:lnTo>
                      <a:pt x="1041" y="1325"/>
                    </a:lnTo>
                    <a:lnTo>
                      <a:pt x="1045" y="1321"/>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45" name="Freeform 121"/>
              <p:cNvSpPr>
                <a:spLocks/>
              </p:cNvSpPr>
              <p:nvPr/>
            </p:nvSpPr>
            <p:spPr bwMode="auto">
              <a:xfrm>
                <a:off x="1782" y="1791"/>
                <a:ext cx="53" cy="21"/>
              </a:xfrm>
              <a:custGeom>
                <a:avLst/>
                <a:gdLst>
                  <a:gd name="T0" fmla="*/ 1684 w 1692"/>
                  <a:gd name="T1" fmla="*/ 680 h 680"/>
                  <a:gd name="T2" fmla="*/ 1671 w 1692"/>
                  <a:gd name="T3" fmla="*/ 680 h 680"/>
                  <a:gd name="T4" fmla="*/ 1662 w 1692"/>
                  <a:gd name="T5" fmla="*/ 676 h 680"/>
                  <a:gd name="T6" fmla="*/ 1654 w 1692"/>
                  <a:gd name="T7" fmla="*/ 668 h 680"/>
                  <a:gd name="T8" fmla="*/ 1646 w 1692"/>
                  <a:gd name="T9" fmla="*/ 664 h 680"/>
                  <a:gd name="T10" fmla="*/ 1617 w 1692"/>
                  <a:gd name="T11" fmla="*/ 631 h 680"/>
                  <a:gd name="T12" fmla="*/ 1533 w 1692"/>
                  <a:gd name="T13" fmla="*/ 559 h 680"/>
                  <a:gd name="T14" fmla="*/ 1412 w 1692"/>
                  <a:gd name="T15" fmla="*/ 484 h 680"/>
                  <a:gd name="T16" fmla="*/ 1266 w 1692"/>
                  <a:gd name="T17" fmla="*/ 422 h 680"/>
                  <a:gd name="T18" fmla="*/ 1111 w 1692"/>
                  <a:gd name="T19" fmla="*/ 385 h 680"/>
                  <a:gd name="T20" fmla="*/ 1024 w 1692"/>
                  <a:gd name="T21" fmla="*/ 385 h 680"/>
                  <a:gd name="T22" fmla="*/ 994 w 1692"/>
                  <a:gd name="T23" fmla="*/ 389 h 680"/>
                  <a:gd name="T24" fmla="*/ 965 w 1692"/>
                  <a:gd name="T25" fmla="*/ 389 h 680"/>
                  <a:gd name="T26" fmla="*/ 936 w 1692"/>
                  <a:gd name="T27" fmla="*/ 385 h 680"/>
                  <a:gd name="T28" fmla="*/ 902 w 1692"/>
                  <a:gd name="T29" fmla="*/ 375 h 680"/>
                  <a:gd name="T30" fmla="*/ 869 w 1692"/>
                  <a:gd name="T31" fmla="*/ 355 h 680"/>
                  <a:gd name="T32" fmla="*/ 818 w 1692"/>
                  <a:gd name="T33" fmla="*/ 305 h 680"/>
                  <a:gd name="T34" fmla="*/ 760 w 1692"/>
                  <a:gd name="T35" fmla="*/ 238 h 680"/>
                  <a:gd name="T36" fmla="*/ 685 w 1692"/>
                  <a:gd name="T37" fmla="*/ 164 h 680"/>
                  <a:gd name="T38" fmla="*/ 593 w 1692"/>
                  <a:gd name="T39" fmla="*/ 105 h 680"/>
                  <a:gd name="T40" fmla="*/ 493 w 1692"/>
                  <a:gd name="T41" fmla="*/ 59 h 680"/>
                  <a:gd name="T42" fmla="*/ 388 w 1692"/>
                  <a:gd name="T43" fmla="*/ 29 h 680"/>
                  <a:gd name="T44" fmla="*/ 284 w 1692"/>
                  <a:gd name="T45" fmla="*/ 9 h 680"/>
                  <a:gd name="T46" fmla="*/ 170 w 1692"/>
                  <a:gd name="T47" fmla="*/ 0 h 680"/>
                  <a:gd name="T48" fmla="*/ 58 w 1692"/>
                  <a:gd name="T49" fmla="*/ 4 h 680"/>
                  <a:gd name="T50" fmla="*/ 12 w 1692"/>
                  <a:gd name="T51" fmla="*/ 17 h 680"/>
                  <a:gd name="T52" fmla="*/ 104 w 1692"/>
                  <a:gd name="T53" fmla="*/ 33 h 680"/>
                  <a:gd name="T54" fmla="*/ 250 w 1692"/>
                  <a:gd name="T55" fmla="*/ 68 h 680"/>
                  <a:gd name="T56" fmla="*/ 405 w 1692"/>
                  <a:gd name="T57" fmla="*/ 113 h 680"/>
                  <a:gd name="T58" fmla="*/ 526 w 1692"/>
                  <a:gd name="T59" fmla="*/ 168 h 680"/>
                  <a:gd name="T60" fmla="*/ 589 w 1692"/>
                  <a:gd name="T61" fmla="*/ 230 h 680"/>
                  <a:gd name="T62" fmla="*/ 638 w 1692"/>
                  <a:gd name="T63" fmla="*/ 313 h 680"/>
                  <a:gd name="T64" fmla="*/ 714 w 1692"/>
                  <a:gd name="T65" fmla="*/ 397 h 680"/>
                  <a:gd name="T66" fmla="*/ 836 w 1692"/>
                  <a:gd name="T67" fmla="*/ 472 h 680"/>
                  <a:gd name="T68" fmla="*/ 1024 w 1692"/>
                  <a:gd name="T69" fmla="*/ 522 h 680"/>
                  <a:gd name="T70" fmla="*/ 1237 w 1692"/>
                  <a:gd name="T71" fmla="*/ 535 h 680"/>
                  <a:gd name="T72" fmla="*/ 1396 w 1692"/>
                  <a:gd name="T73" fmla="*/ 564 h 680"/>
                  <a:gd name="T74" fmla="*/ 1529 w 1692"/>
                  <a:gd name="T75" fmla="*/ 610 h 680"/>
                  <a:gd name="T76" fmla="*/ 1629 w 1692"/>
                  <a:gd name="T77" fmla="*/ 651 h 680"/>
                  <a:gd name="T78" fmla="*/ 1684 w 1692"/>
                  <a:gd name="T79" fmla="*/ 676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92" h="680">
                    <a:moveTo>
                      <a:pt x="1692" y="680"/>
                    </a:moveTo>
                    <a:lnTo>
                      <a:pt x="1684" y="680"/>
                    </a:lnTo>
                    <a:lnTo>
                      <a:pt x="1680" y="680"/>
                    </a:lnTo>
                    <a:lnTo>
                      <a:pt x="1671" y="680"/>
                    </a:lnTo>
                    <a:lnTo>
                      <a:pt x="1667" y="676"/>
                    </a:lnTo>
                    <a:lnTo>
                      <a:pt x="1662" y="676"/>
                    </a:lnTo>
                    <a:lnTo>
                      <a:pt x="1658" y="672"/>
                    </a:lnTo>
                    <a:lnTo>
                      <a:pt x="1654" y="668"/>
                    </a:lnTo>
                    <a:lnTo>
                      <a:pt x="1650" y="664"/>
                    </a:lnTo>
                    <a:lnTo>
                      <a:pt x="1646" y="664"/>
                    </a:lnTo>
                    <a:lnTo>
                      <a:pt x="1642" y="660"/>
                    </a:lnTo>
                    <a:lnTo>
                      <a:pt x="1617" y="631"/>
                    </a:lnTo>
                    <a:lnTo>
                      <a:pt x="1579" y="597"/>
                    </a:lnTo>
                    <a:lnTo>
                      <a:pt x="1533" y="559"/>
                    </a:lnTo>
                    <a:lnTo>
                      <a:pt x="1474" y="522"/>
                    </a:lnTo>
                    <a:lnTo>
                      <a:pt x="1412" y="484"/>
                    </a:lnTo>
                    <a:lnTo>
                      <a:pt x="1341" y="451"/>
                    </a:lnTo>
                    <a:lnTo>
                      <a:pt x="1266" y="422"/>
                    </a:lnTo>
                    <a:lnTo>
                      <a:pt x="1190" y="397"/>
                    </a:lnTo>
                    <a:lnTo>
                      <a:pt x="1111" y="385"/>
                    </a:lnTo>
                    <a:lnTo>
                      <a:pt x="1036" y="381"/>
                    </a:lnTo>
                    <a:lnTo>
                      <a:pt x="1024" y="385"/>
                    </a:lnTo>
                    <a:lnTo>
                      <a:pt x="1010" y="385"/>
                    </a:lnTo>
                    <a:lnTo>
                      <a:pt x="994" y="389"/>
                    </a:lnTo>
                    <a:lnTo>
                      <a:pt x="982" y="389"/>
                    </a:lnTo>
                    <a:lnTo>
                      <a:pt x="965" y="389"/>
                    </a:lnTo>
                    <a:lnTo>
                      <a:pt x="953" y="389"/>
                    </a:lnTo>
                    <a:lnTo>
                      <a:pt x="936" y="385"/>
                    </a:lnTo>
                    <a:lnTo>
                      <a:pt x="919" y="385"/>
                    </a:lnTo>
                    <a:lnTo>
                      <a:pt x="902" y="375"/>
                    </a:lnTo>
                    <a:lnTo>
                      <a:pt x="885" y="367"/>
                    </a:lnTo>
                    <a:lnTo>
                      <a:pt x="869" y="355"/>
                    </a:lnTo>
                    <a:lnTo>
                      <a:pt x="844" y="334"/>
                    </a:lnTo>
                    <a:lnTo>
                      <a:pt x="818" y="305"/>
                    </a:lnTo>
                    <a:lnTo>
                      <a:pt x="789" y="272"/>
                    </a:lnTo>
                    <a:lnTo>
                      <a:pt x="760" y="238"/>
                    </a:lnTo>
                    <a:lnTo>
                      <a:pt x="722" y="201"/>
                    </a:lnTo>
                    <a:lnTo>
                      <a:pt x="685" y="164"/>
                    </a:lnTo>
                    <a:lnTo>
                      <a:pt x="638" y="134"/>
                    </a:lnTo>
                    <a:lnTo>
                      <a:pt x="593" y="105"/>
                    </a:lnTo>
                    <a:lnTo>
                      <a:pt x="547" y="80"/>
                    </a:lnTo>
                    <a:lnTo>
                      <a:pt x="493" y="59"/>
                    </a:lnTo>
                    <a:lnTo>
                      <a:pt x="442" y="43"/>
                    </a:lnTo>
                    <a:lnTo>
                      <a:pt x="388" y="29"/>
                    </a:lnTo>
                    <a:lnTo>
                      <a:pt x="334" y="17"/>
                    </a:lnTo>
                    <a:lnTo>
                      <a:pt x="284" y="9"/>
                    </a:lnTo>
                    <a:lnTo>
                      <a:pt x="225" y="4"/>
                    </a:lnTo>
                    <a:lnTo>
                      <a:pt x="170" y="0"/>
                    </a:lnTo>
                    <a:lnTo>
                      <a:pt x="117" y="0"/>
                    </a:lnTo>
                    <a:lnTo>
                      <a:pt x="58" y="4"/>
                    </a:lnTo>
                    <a:lnTo>
                      <a:pt x="0" y="13"/>
                    </a:lnTo>
                    <a:lnTo>
                      <a:pt x="12" y="17"/>
                    </a:lnTo>
                    <a:lnTo>
                      <a:pt x="49" y="21"/>
                    </a:lnTo>
                    <a:lnTo>
                      <a:pt x="104" y="33"/>
                    </a:lnTo>
                    <a:lnTo>
                      <a:pt x="176" y="47"/>
                    </a:lnTo>
                    <a:lnTo>
                      <a:pt x="250" y="68"/>
                    </a:lnTo>
                    <a:lnTo>
                      <a:pt x="330" y="88"/>
                    </a:lnTo>
                    <a:lnTo>
                      <a:pt x="405" y="113"/>
                    </a:lnTo>
                    <a:lnTo>
                      <a:pt x="472" y="138"/>
                    </a:lnTo>
                    <a:lnTo>
                      <a:pt x="526" y="168"/>
                    </a:lnTo>
                    <a:lnTo>
                      <a:pt x="564" y="197"/>
                    </a:lnTo>
                    <a:lnTo>
                      <a:pt x="589" y="230"/>
                    </a:lnTo>
                    <a:lnTo>
                      <a:pt x="610" y="272"/>
                    </a:lnTo>
                    <a:lnTo>
                      <a:pt x="638" y="313"/>
                    </a:lnTo>
                    <a:lnTo>
                      <a:pt x="673" y="355"/>
                    </a:lnTo>
                    <a:lnTo>
                      <a:pt x="714" y="397"/>
                    </a:lnTo>
                    <a:lnTo>
                      <a:pt x="765" y="439"/>
                    </a:lnTo>
                    <a:lnTo>
                      <a:pt x="836" y="472"/>
                    </a:lnTo>
                    <a:lnTo>
                      <a:pt x="919" y="502"/>
                    </a:lnTo>
                    <a:lnTo>
                      <a:pt x="1024" y="522"/>
                    </a:lnTo>
                    <a:lnTo>
                      <a:pt x="1153" y="530"/>
                    </a:lnTo>
                    <a:lnTo>
                      <a:pt x="1237" y="535"/>
                    </a:lnTo>
                    <a:lnTo>
                      <a:pt x="1316" y="547"/>
                    </a:lnTo>
                    <a:lnTo>
                      <a:pt x="1396" y="564"/>
                    </a:lnTo>
                    <a:lnTo>
                      <a:pt x="1466" y="584"/>
                    </a:lnTo>
                    <a:lnTo>
                      <a:pt x="1529" y="610"/>
                    </a:lnTo>
                    <a:lnTo>
                      <a:pt x="1584" y="631"/>
                    </a:lnTo>
                    <a:lnTo>
                      <a:pt x="1629" y="651"/>
                    </a:lnTo>
                    <a:lnTo>
                      <a:pt x="1662" y="668"/>
                    </a:lnTo>
                    <a:lnTo>
                      <a:pt x="1684" y="676"/>
                    </a:lnTo>
                    <a:lnTo>
                      <a:pt x="1692" y="680"/>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46" name="Freeform 122"/>
              <p:cNvSpPr>
                <a:spLocks/>
              </p:cNvSpPr>
              <p:nvPr/>
            </p:nvSpPr>
            <p:spPr bwMode="auto">
              <a:xfrm>
                <a:off x="1782" y="1791"/>
                <a:ext cx="53" cy="21"/>
              </a:xfrm>
              <a:custGeom>
                <a:avLst/>
                <a:gdLst>
                  <a:gd name="T0" fmla="*/ 1684 w 1692"/>
                  <a:gd name="T1" fmla="*/ 680 h 680"/>
                  <a:gd name="T2" fmla="*/ 1671 w 1692"/>
                  <a:gd name="T3" fmla="*/ 680 h 680"/>
                  <a:gd name="T4" fmla="*/ 1662 w 1692"/>
                  <a:gd name="T5" fmla="*/ 676 h 680"/>
                  <a:gd name="T6" fmla="*/ 1654 w 1692"/>
                  <a:gd name="T7" fmla="*/ 668 h 680"/>
                  <a:gd name="T8" fmla="*/ 1646 w 1692"/>
                  <a:gd name="T9" fmla="*/ 664 h 680"/>
                  <a:gd name="T10" fmla="*/ 1617 w 1692"/>
                  <a:gd name="T11" fmla="*/ 631 h 680"/>
                  <a:gd name="T12" fmla="*/ 1533 w 1692"/>
                  <a:gd name="T13" fmla="*/ 559 h 680"/>
                  <a:gd name="T14" fmla="*/ 1412 w 1692"/>
                  <a:gd name="T15" fmla="*/ 484 h 680"/>
                  <a:gd name="T16" fmla="*/ 1266 w 1692"/>
                  <a:gd name="T17" fmla="*/ 422 h 680"/>
                  <a:gd name="T18" fmla="*/ 1111 w 1692"/>
                  <a:gd name="T19" fmla="*/ 385 h 680"/>
                  <a:gd name="T20" fmla="*/ 1024 w 1692"/>
                  <a:gd name="T21" fmla="*/ 385 h 680"/>
                  <a:gd name="T22" fmla="*/ 994 w 1692"/>
                  <a:gd name="T23" fmla="*/ 389 h 680"/>
                  <a:gd name="T24" fmla="*/ 965 w 1692"/>
                  <a:gd name="T25" fmla="*/ 389 h 680"/>
                  <a:gd name="T26" fmla="*/ 936 w 1692"/>
                  <a:gd name="T27" fmla="*/ 385 h 680"/>
                  <a:gd name="T28" fmla="*/ 902 w 1692"/>
                  <a:gd name="T29" fmla="*/ 375 h 680"/>
                  <a:gd name="T30" fmla="*/ 869 w 1692"/>
                  <a:gd name="T31" fmla="*/ 355 h 680"/>
                  <a:gd name="T32" fmla="*/ 818 w 1692"/>
                  <a:gd name="T33" fmla="*/ 305 h 680"/>
                  <a:gd name="T34" fmla="*/ 760 w 1692"/>
                  <a:gd name="T35" fmla="*/ 238 h 680"/>
                  <a:gd name="T36" fmla="*/ 685 w 1692"/>
                  <a:gd name="T37" fmla="*/ 164 h 680"/>
                  <a:gd name="T38" fmla="*/ 593 w 1692"/>
                  <a:gd name="T39" fmla="*/ 105 h 680"/>
                  <a:gd name="T40" fmla="*/ 493 w 1692"/>
                  <a:gd name="T41" fmla="*/ 59 h 680"/>
                  <a:gd name="T42" fmla="*/ 388 w 1692"/>
                  <a:gd name="T43" fmla="*/ 29 h 680"/>
                  <a:gd name="T44" fmla="*/ 284 w 1692"/>
                  <a:gd name="T45" fmla="*/ 9 h 680"/>
                  <a:gd name="T46" fmla="*/ 170 w 1692"/>
                  <a:gd name="T47" fmla="*/ 0 h 680"/>
                  <a:gd name="T48" fmla="*/ 58 w 1692"/>
                  <a:gd name="T49" fmla="*/ 4 h 680"/>
                  <a:gd name="T50" fmla="*/ 12 w 1692"/>
                  <a:gd name="T51" fmla="*/ 17 h 680"/>
                  <a:gd name="T52" fmla="*/ 104 w 1692"/>
                  <a:gd name="T53" fmla="*/ 33 h 680"/>
                  <a:gd name="T54" fmla="*/ 250 w 1692"/>
                  <a:gd name="T55" fmla="*/ 68 h 680"/>
                  <a:gd name="T56" fmla="*/ 405 w 1692"/>
                  <a:gd name="T57" fmla="*/ 113 h 680"/>
                  <a:gd name="T58" fmla="*/ 526 w 1692"/>
                  <a:gd name="T59" fmla="*/ 168 h 680"/>
                  <a:gd name="T60" fmla="*/ 589 w 1692"/>
                  <a:gd name="T61" fmla="*/ 230 h 680"/>
                  <a:gd name="T62" fmla="*/ 638 w 1692"/>
                  <a:gd name="T63" fmla="*/ 313 h 680"/>
                  <a:gd name="T64" fmla="*/ 714 w 1692"/>
                  <a:gd name="T65" fmla="*/ 397 h 680"/>
                  <a:gd name="T66" fmla="*/ 836 w 1692"/>
                  <a:gd name="T67" fmla="*/ 472 h 680"/>
                  <a:gd name="T68" fmla="*/ 1024 w 1692"/>
                  <a:gd name="T69" fmla="*/ 522 h 680"/>
                  <a:gd name="T70" fmla="*/ 1237 w 1692"/>
                  <a:gd name="T71" fmla="*/ 535 h 680"/>
                  <a:gd name="T72" fmla="*/ 1396 w 1692"/>
                  <a:gd name="T73" fmla="*/ 564 h 680"/>
                  <a:gd name="T74" fmla="*/ 1529 w 1692"/>
                  <a:gd name="T75" fmla="*/ 610 h 680"/>
                  <a:gd name="T76" fmla="*/ 1629 w 1692"/>
                  <a:gd name="T77" fmla="*/ 651 h 680"/>
                  <a:gd name="T78" fmla="*/ 1684 w 1692"/>
                  <a:gd name="T79" fmla="*/ 676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92" h="680">
                    <a:moveTo>
                      <a:pt x="1692" y="680"/>
                    </a:moveTo>
                    <a:lnTo>
                      <a:pt x="1684" y="680"/>
                    </a:lnTo>
                    <a:lnTo>
                      <a:pt x="1680" y="680"/>
                    </a:lnTo>
                    <a:lnTo>
                      <a:pt x="1671" y="680"/>
                    </a:lnTo>
                    <a:lnTo>
                      <a:pt x="1667" y="676"/>
                    </a:lnTo>
                    <a:lnTo>
                      <a:pt x="1662" y="676"/>
                    </a:lnTo>
                    <a:lnTo>
                      <a:pt x="1658" y="672"/>
                    </a:lnTo>
                    <a:lnTo>
                      <a:pt x="1654" y="668"/>
                    </a:lnTo>
                    <a:lnTo>
                      <a:pt x="1650" y="664"/>
                    </a:lnTo>
                    <a:lnTo>
                      <a:pt x="1646" y="664"/>
                    </a:lnTo>
                    <a:lnTo>
                      <a:pt x="1642" y="660"/>
                    </a:lnTo>
                    <a:lnTo>
                      <a:pt x="1617" y="631"/>
                    </a:lnTo>
                    <a:lnTo>
                      <a:pt x="1579" y="597"/>
                    </a:lnTo>
                    <a:lnTo>
                      <a:pt x="1533" y="559"/>
                    </a:lnTo>
                    <a:lnTo>
                      <a:pt x="1474" y="522"/>
                    </a:lnTo>
                    <a:lnTo>
                      <a:pt x="1412" y="484"/>
                    </a:lnTo>
                    <a:lnTo>
                      <a:pt x="1341" y="451"/>
                    </a:lnTo>
                    <a:lnTo>
                      <a:pt x="1266" y="422"/>
                    </a:lnTo>
                    <a:lnTo>
                      <a:pt x="1190" y="397"/>
                    </a:lnTo>
                    <a:lnTo>
                      <a:pt x="1111" y="385"/>
                    </a:lnTo>
                    <a:lnTo>
                      <a:pt x="1036" y="381"/>
                    </a:lnTo>
                    <a:lnTo>
                      <a:pt x="1024" y="385"/>
                    </a:lnTo>
                    <a:lnTo>
                      <a:pt x="1010" y="385"/>
                    </a:lnTo>
                    <a:lnTo>
                      <a:pt x="994" y="389"/>
                    </a:lnTo>
                    <a:lnTo>
                      <a:pt x="982" y="389"/>
                    </a:lnTo>
                    <a:lnTo>
                      <a:pt x="965" y="389"/>
                    </a:lnTo>
                    <a:lnTo>
                      <a:pt x="953" y="389"/>
                    </a:lnTo>
                    <a:lnTo>
                      <a:pt x="936" y="385"/>
                    </a:lnTo>
                    <a:lnTo>
                      <a:pt x="919" y="385"/>
                    </a:lnTo>
                    <a:lnTo>
                      <a:pt x="902" y="375"/>
                    </a:lnTo>
                    <a:lnTo>
                      <a:pt x="885" y="367"/>
                    </a:lnTo>
                    <a:lnTo>
                      <a:pt x="869" y="355"/>
                    </a:lnTo>
                    <a:lnTo>
                      <a:pt x="844" y="334"/>
                    </a:lnTo>
                    <a:lnTo>
                      <a:pt x="818" y="305"/>
                    </a:lnTo>
                    <a:lnTo>
                      <a:pt x="789" y="272"/>
                    </a:lnTo>
                    <a:lnTo>
                      <a:pt x="760" y="238"/>
                    </a:lnTo>
                    <a:lnTo>
                      <a:pt x="722" y="201"/>
                    </a:lnTo>
                    <a:lnTo>
                      <a:pt x="685" y="164"/>
                    </a:lnTo>
                    <a:lnTo>
                      <a:pt x="638" y="134"/>
                    </a:lnTo>
                    <a:lnTo>
                      <a:pt x="593" y="105"/>
                    </a:lnTo>
                    <a:lnTo>
                      <a:pt x="547" y="80"/>
                    </a:lnTo>
                    <a:lnTo>
                      <a:pt x="493" y="59"/>
                    </a:lnTo>
                    <a:lnTo>
                      <a:pt x="442" y="43"/>
                    </a:lnTo>
                    <a:lnTo>
                      <a:pt x="388" y="29"/>
                    </a:lnTo>
                    <a:lnTo>
                      <a:pt x="334" y="17"/>
                    </a:lnTo>
                    <a:lnTo>
                      <a:pt x="284" y="9"/>
                    </a:lnTo>
                    <a:lnTo>
                      <a:pt x="225" y="4"/>
                    </a:lnTo>
                    <a:lnTo>
                      <a:pt x="170" y="0"/>
                    </a:lnTo>
                    <a:lnTo>
                      <a:pt x="117" y="0"/>
                    </a:lnTo>
                    <a:lnTo>
                      <a:pt x="58" y="4"/>
                    </a:lnTo>
                    <a:lnTo>
                      <a:pt x="0" y="13"/>
                    </a:lnTo>
                    <a:lnTo>
                      <a:pt x="12" y="17"/>
                    </a:lnTo>
                    <a:lnTo>
                      <a:pt x="49" y="21"/>
                    </a:lnTo>
                    <a:lnTo>
                      <a:pt x="104" y="33"/>
                    </a:lnTo>
                    <a:lnTo>
                      <a:pt x="176" y="47"/>
                    </a:lnTo>
                    <a:lnTo>
                      <a:pt x="250" y="68"/>
                    </a:lnTo>
                    <a:lnTo>
                      <a:pt x="330" y="88"/>
                    </a:lnTo>
                    <a:lnTo>
                      <a:pt x="405" y="113"/>
                    </a:lnTo>
                    <a:lnTo>
                      <a:pt x="472" y="138"/>
                    </a:lnTo>
                    <a:lnTo>
                      <a:pt x="526" y="168"/>
                    </a:lnTo>
                    <a:lnTo>
                      <a:pt x="564" y="197"/>
                    </a:lnTo>
                    <a:lnTo>
                      <a:pt x="589" y="230"/>
                    </a:lnTo>
                    <a:lnTo>
                      <a:pt x="610" y="272"/>
                    </a:lnTo>
                    <a:lnTo>
                      <a:pt x="638" y="313"/>
                    </a:lnTo>
                    <a:lnTo>
                      <a:pt x="673" y="355"/>
                    </a:lnTo>
                    <a:lnTo>
                      <a:pt x="714" y="397"/>
                    </a:lnTo>
                    <a:lnTo>
                      <a:pt x="765" y="439"/>
                    </a:lnTo>
                    <a:lnTo>
                      <a:pt x="836" y="472"/>
                    </a:lnTo>
                    <a:lnTo>
                      <a:pt x="919" y="502"/>
                    </a:lnTo>
                    <a:lnTo>
                      <a:pt x="1024" y="522"/>
                    </a:lnTo>
                    <a:lnTo>
                      <a:pt x="1153" y="530"/>
                    </a:lnTo>
                    <a:lnTo>
                      <a:pt x="1237" y="535"/>
                    </a:lnTo>
                    <a:lnTo>
                      <a:pt x="1316" y="547"/>
                    </a:lnTo>
                    <a:lnTo>
                      <a:pt x="1396" y="564"/>
                    </a:lnTo>
                    <a:lnTo>
                      <a:pt x="1466" y="584"/>
                    </a:lnTo>
                    <a:lnTo>
                      <a:pt x="1529" y="610"/>
                    </a:lnTo>
                    <a:lnTo>
                      <a:pt x="1584" y="631"/>
                    </a:lnTo>
                    <a:lnTo>
                      <a:pt x="1629" y="651"/>
                    </a:lnTo>
                    <a:lnTo>
                      <a:pt x="1662" y="668"/>
                    </a:lnTo>
                    <a:lnTo>
                      <a:pt x="1684" y="676"/>
                    </a:lnTo>
                    <a:lnTo>
                      <a:pt x="1692" y="680"/>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47" name="Freeform 123"/>
              <p:cNvSpPr>
                <a:spLocks/>
              </p:cNvSpPr>
              <p:nvPr/>
            </p:nvSpPr>
            <p:spPr bwMode="auto">
              <a:xfrm>
                <a:off x="1806" y="1788"/>
                <a:ext cx="7" cy="7"/>
              </a:xfrm>
              <a:custGeom>
                <a:avLst/>
                <a:gdLst>
                  <a:gd name="T0" fmla="*/ 0 w 233"/>
                  <a:gd name="T1" fmla="*/ 0 h 204"/>
                  <a:gd name="T2" fmla="*/ 21 w 233"/>
                  <a:gd name="T3" fmla="*/ 21 h 204"/>
                  <a:gd name="T4" fmla="*/ 45 w 233"/>
                  <a:gd name="T5" fmla="*/ 42 h 204"/>
                  <a:gd name="T6" fmla="*/ 67 w 233"/>
                  <a:gd name="T7" fmla="*/ 67 h 204"/>
                  <a:gd name="T8" fmla="*/ 92 w 233"/>
                  <a:gd name="T9" fmla="*/ 87 h 204"/>
                  <a:gd name="T10" fmla="*/ 117 w 233"/>
                  <a:gd name="T11" fmla="*/ 112 h 204"/>
                  <a:gd name="T12" fmla="*/ 142 w 233"/>
                  <a:gd name="T13" fmla="*/ 138 h 204"/>
                  <a:gd name="T14" fmla="*/ 163 w 233"/>
                  <a:gd name="T15" fmla="*/ 159 h 204"/>
                  <a:gd name="T16" fmla="*/ 188 w 233"/>
                  <a:gd name="T17" fmla="*/ 179 h 204"/>
                  <a:gd name="T18" fmla="*/ 213 w 233"/>
                  <a:gd name="T19" fmla="*/ 196 h 204"/>
                  <a:gd name="T20" fmla="*/ 233 w 233"/>
                  <a:gd name="T21" fmla="*/ 20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04">
                    <a:moveTo>
                      <a:pt x="0" y="0"/>
                    </a:moveTo>
                    <a:lnTo>
                      <a:pt x="21" y="21"/>
                    </a:lnTo>
                    <a:lnTo>
                      <a:pt x="45" y="42"/>
                    </a:lnTo>
                    <a:lnTo>
                      <a:pt x="67" y="67"/>
                    </a:lnTo>
                    <a:lnTo>
                      <a:pt x="92" y="87"/>
                    </a:lnTo>
                    <a:lnTo>
                      <a:pt x="117" y="112"/>
                    </a:lnTo>
                    <a:lnTo>
                      <a:pt x="142" y="138"/>
                    </a:lnTo>
                    <a:lnTo>
                      <a:pt x="163" y="159"/>
                    </a:lnTo>
                    <a:lnTo>
                      <a:pt x="188" y="179"/>
                    </a:lnTo>
                    <a:lnTo>
                      <a:pt x="213" y="196"/>
                    </a:lnTo>
                    <a:lnTo>
                      <a:pt x="233" y="204"/>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48" name="Freeform 124"/>
              <p:cNvSpPr>
                <a:spLocks/>
              </p:cNvSpPr>
              <p:nvPr/>
            </p:nvSpPr>
            <p:spPr bwMode="auto">
              <a:xfrm>
                <a:off x="1828" y="1816"/>
                <a:ext cx="39" cy="31"/>
              </a:xfrm>
              <a:custGeom>
                <a:avLst/>
                <a:gdLst>
                  <a:gd name="T0" fmla="*/ 778 w 1238"/>
                  <a:gd name="T1" fmla="*/ 67 h 981"/>
                  <a:gd name="T2" fmla="*/ 682 w 1238"/>
                  <a:gd name="T3" fmla="*/ 34 h 981"/>
                  <a:gd name="T4" fmla="*/ 594 w 1238"/>
                  <a:gd name="T5" fmla="*/ 13 h 981"/>
                  <a:gd name="T6" fmla="*/ 510 w 1238"/>
                  <a:gd name="T7" fmla="*/ 4 h 981"/>
                  <a:gd name="T8" fmla="*/ 431 w 1238"/>
                  <a:gd name="T9" fmla="*/ 0 h 981"/>
                  <a:gd name="T10" fmla="*/ 347 w 1238"/>
                  <a:gd name="T11" fmla="*/ 0 h 981"/>
                  <a:gd name="T12" fmla="*/ 247 w 1238"/>
                  <a:gd name="T13" fmla="*/ 13 h 981"/>
                  <a:gd name="T14" fmla="*/ 142 w 1238"/>
                  <a:gd name="T15" fmla="*/ 29 h 981"/>
                  <a:gd name="T16" fmla="*/ 59 w 1238"/>
                  <a:gd name="T17" fmla="*/ 47 h 981"/>
                  <a:gd name="T18" fmla="*/ 9 w 1238"/>
                  <a:gd name="T19" fmla="*/ 63 h 981"/>
                  <a:gd name="T20" fmla="*/ 46 w 1238"/>
                  <a:gd name="T21" fmla="*/ 59 h 981"/>
                  <a:gd name="T22" fmla="*/ 138 w 1238"/>
                  <a:gd name="T23" fmla="*/ 55 h 981"/>
                  <a:gd name="T24" fmla="*/ 230 w 1238"/>
                  <a:gd name="T25" fmla="*/ 51 h 981"/>
                  <a:gd name="T26" fmla="*/ 318 w 1238"/>
                  <a:gd name="T27" fmla="*/ 51 h 981"/>
                  <a:gd name="T28" fmla="*/ 410 w 1238"/>
                  <a:gd name="T29" fmla="*/ 55 h 981"/>
                  <a:gd name="T30" fmla="*/ 518 w 1238"/>
                  <a:gd name="T31" fmla="*/ 72 h 981"/>
                  <a:gd name="T32" fmla="*/ 635 w 1238"/>
                  <a:gd name="T33" fmla="*/ 105 h 981"/>
                  <a:gd name="T34" fmla="*/ 748 w 1238"/>
                  <a:gd name="T35" fmla="*/ 155 h 981"/>
                  <a:gd name="T36" fmla="*/ 853 w 1238"/>
                  <a:gd name="T37" fmla="*/ 217 h 981"/>
                  <a:gd name="T38" fmla="*/ 949 w 1238"/>
                  <a:gd name="T39" fmla="*/ 289 h 981"/>
                  <a:gd name="T40" fmla="*/ 1036 w 1238"/>
                  <a:gd name="T41" fmla="*/ 367 h 981"/>
                  <a:gd name="T42" fmla="*/ 1112 w 1238"/>
                  <a:gd name="T43" fmla="*/ 476 h 981"/>
                  <a:gd name="T44" fmla="*/ 1175 w 1238"/>
                  <a:gd name="T45" fmla="*/ 610 h 981"/>
                  <a:gd name="T46" fmla="*/ 1220 w 1238"/>
                  <a:gd name="T47" fmla="*/ 756 h 981"/>
                  <a:gd name="T48" fmla="*/ 1238 w 1238"/>
                  <a:gd name="T49" fmla="*/ 910 h 981"/>
                  <a:gd name="T50" fmla="*/ 1233 w 1238"/>
                  <a:gd name="T51" fmla="*/ 968 h 981"/>
                  <a:gd name="T52" fmla="*/ 1233 w 1238"/>
                  <a:gd name="T53" fmla="*/ 885 h 981"/>
                  <a:gd name="T54" fmla="*/ 1233 w 1238"/>
                  <a:gd name="T55" fmla="*/ 747 h 981"/>
                  <a:gd name="T56" fmla="*/ 1224 w 1238"/>
                  <a:gd name="T57" fmla="*/ 596 h 981"/>
                  <a:gd name="T58" fmla="*/ 1199 w 1238"/>
                  <a:gd name="T59" fmla="*/ 459 h 981"/>
                  <a:gd name="T60" fmla="*/ 1162 w 1238"/>
                  <a:gd name="T61" fmla="*/ 371 h 981"/>
                  <a:gd name="T62" fmla="*/ 1112 w 1238"/>
                  <a:gd name="T63" fmla="*/ 305 h 981"/>
                  <a:gd name="T64" fmla="*/ 1049 w 1238"/>
                  <a:gd name="T65" fmla="*/ 242 h 981"/>
                  <a:gd name="T66" fmla="*/ 974 w 1238"/>
                  <a:gd name="T67" fmla="*/ 180 h 981"/>
                  <a:gd name="T68" fmla="*/ 882 w 1238"/>
                  <a:gd name="T69" fmla="*/ 121 h 9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38" h="981">
                    <a:moveTo>
                      <a:pt x="827" y="92"/>
                    </a:moveTo>
                    <a:lnTo>
                      <a:pt x="778" y="67"/>
                    </a:lnTo>
                    <a:lnTo>
                      <a:pt x="727" y="51"/>
                    </a:lnTo>
                    <a:lnTo>
                      <a:pt x="682" y="34"/>
                    </a:lnTo>
                    <a:lnTo>
                      <a:pt x="635" y="21"/>
                    </a:lnTo>
                    <a:lnTo>
                      <a:pt x="594" y="13"/>
                    </a:lnTo>
                    <a:lnTo>
                      <a:pt x="551" y="8"/>
                    </a:lnTo>
                    <a:lnTo>
                      <a:pt x="510" y="4"/>
                    </a:lnTo>
                    <a:lnTo>
                      <a:pt x="472" y="4"/>
                    </a:lnTo>
                    <a:lnTo>
                      <a:pt x="431" y="0"/>
                    </a:lnTo>
                    <a:lnTo>
                      <a:pt x="393" y="0"/>
                    </a:lnTo>
                    <a:lnTo>
                      <a:pt x="347" y="0"/>
                    </a:lnTo>
                    <a:lnTo>
                      <a:pt x="297" y="4"/>
                    </a:lnTo>
                    <a:lnTo>
                      <a:pt x="247" y="13"/>
                    </a:lnTo>
                    <a:lnTo>
                      <a:pt x="192" y="21"/>
                    </a:lnTo>
                    <a:lnTo>
                      <a:pt x="142" y="29"/>
                    </a:lnTo>
                    <a:lnTo>
                      <a:pt x="96" y="38"/>
                    </a:lnTo>
                    <a:lnTo>
                      <a:pt x="59" y="47"/>
                    </a:lnTo>
                    <a:lnTo>
                      <a:pt x="25" y="55"/>
                    </a:lnTo>
                    <a:lnTo>
                      <a:pt x="9" y="63"/>
                    </a:lnTo>
                    <a:lnTo>
                      <a:pt x="0" y="63"/>
                    </a:lnTo>
                    <a:lnTo>
                      <a:pt x="46" y="59"/>
                    </a:lnTo>
                    <a:lnTo>
                      <a:pt x="92" y="55"/>
                    </a:lnTo>
                    <a:lnTo>
                      <a:pt x="138" y="55"/>
                    </a:lnTo>
                    <a:lnTo>
                      <a:pt x="184" y="51"/>
                    </a:lnTo>
                    <a:lnTo>
                      <a:pt x="230" y="51"/>
                    </a:lnTo>
                    <a:lnTo>
                      <a:pt x="271" y="51"/>
                    </a:lnTo>
                    <a:lnTo>
                      <a:pt x="318" y="51"/>
                    </a:lnTo>
                    <a:lnTo>
                      <a:pt x="363" y="55"/>
                    </a:lnTo>
                    <a:lnTo>
                      <a:pt x="410" y="55"/>
                    </a:lnTo>
                    <a:lnTo>
                      <a:pt x="460" y="63"/>
                    </a:lnTo>
                    <a:lnTo>
                      <a:pt x="518" y="72"/>
                    </a:lnTo>
                    <a:lnTo>
                      <a:pt x="581" y="84"/>
                    </a:lnTo>
                    <a:lnTo>
                      <a:pt x="635" y="105"/>
                    </a:lnTo>
                    <a:lnTo>
                      <a:pt x="694" y="125"/>
                    </a:lnTo>
                    <a:lnTo>
                      <a:pt x="748" y="155"/>
                    </a:lnTo>
                    <a:lnTo>
                      <a:pt x="803" y="184"/>
                    </a:lnTo>
                    <a:lnTo>
                      <a:pt x="853" y="217"/>
                    </a:lnTo>
                    <a:lnTo>
                      <a:pt x="903" y="250"/>
                    </a:lnTo>
                    <a:lnTo>
                      <a:pt x="949" y="289"/>
                    </a:lnTo>
                    <a:lnTo>
                      <a:pt x="999" y="330"/>
                    </a:lnTo>
                    <a:lnTo>
                      <a:pt x="1036" y="367"/>
                    </a:lnTo>
                    <a:lnTo>
                      <a:pt x="1074" y="418"/>
                    </a:lnTo>
                    <a:lnTo>
                      <a:pt x="1112" y="476"/>
                    </a:lnTo>
                    <a:lnTo>
                      <a:pt x="1146" y="539"/>
                    </a:lnTo>
                    <a:lnTo>
                      <a:pt x="1175" y="610"/>
                    </a:lnTo>
                    <a:lnTo>
                      <a:pt x="1199" y="680"/>
                    </a:lnTo>
                    <a:lnTo>
                      <a:pt x="1220" y="756"/>
                    </a:lnTo>
                    <a:lnTo>
                      <a:pt x="1233" y="835"/>
                    </a:lnTo>
                    <a:lnTo>
                      <a:pt x="1238" y="910"/>
                    </a:lnTo>
                    <a:lnTo>
                      <a:pt x="1233" y="981"/>
                    </a:lnTo>
                    <a:lnTo>
                      <a:pt x="1233" y="968"/>
                    </a:lnTo>
                    <a:lnTo>
                      <a:pt x="1233" y="934"/>
                    </a:lnTo>
                    <a:lnTo>
                      <a:pt x="1233" y="885"/>
                    </a:lnTo>
                    <a:lnTo>
                      <a:pt x="1233" y="822"/>
                    </a:lnTo>
                    <a:lnTo>
                      <a:pt x="1233" y="747"/>
                    </a:lnTo>
                    <a:lnTo>
                      <a:pt x="1229" y="672"/>
                    </a:lnTo>
                    <a:lnTo>
                      <a:pt x="1224" y="596"/>
                    </a:lnTo>
                    <a:lnTo>
                      <a:pt x="1212" y="522"/>
                    </a:lnTo>
                    <a:lnTo>
                      <a:pt x="1199" y="459"/>
                    </a:lnTo>
                    <a:lnTo>
                      <a:pt x="1179" y="405"/>
                    </a:lnTo>
                    <a:lnTo>
                      <a:pt x="1162" y="371"/>
                    </a:lnTo>
                    <a:lnTo>
                      <a:pt x="1137" y="338"/>
                    </a:lnTo>
                    <a:lnTo>
                      <a:pt x="1112" y="305"/>
                    </a:lnTo>
                    <a:lnTo>
                      <a:pt x="1083" y="272"/>
                    </a:lnTo>
                    <a:lnTo>
                      <a:pt x="1049" y="242"/>
                    </a:lnTo>
                    <a:lnTo>
                      <a:pt x="1015" y="209"/>
                    </a:lnTo>
                    <a:lnTo>
                      <a:pt x="974" y="180"/>
                    </a:lnTo>
                    <a:lnTo>
                      <a:pt x="928" y="151"/>
                    </a:lnTo>
                    <a:lnTo>
                      <a:pt x="882" y="121"/>
                    </a:lnTo>
                    <a:lnTo>
                      <a:pt x="827" y="92"/>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49" name="Freeform 125"/>
              <p:cNvSpPr>
                <a:spLocks/>
              </p:cNvSpPr>
              <p:nvPr/>
            </p:nvSpPr>
            <p:spPr bwMode="auto">
              <a:xfrm>
                <a:off x="1828" y="1816"/>
                <a:ext cx="39" cy="31"/>
              </a:xfrm>
              <a:custGeom>
                <a:avLst/>
                <a:gdLst>
                  <a:gd name="T0" fmla="*/ 778 w 1238"/>
                  <a:gd name="T1" fmla="*/ 67 h 981"/>
                  <a:gd name="T2" fmla="*/ 682 w 1238"/>
                  <a:gd name="T3" fmla="*/ 34 h 981"/>
                  <a:gd name="T4" fmla="*/ 594 w 1238"/>
                  <a:gd name="T5" fmla="*/ 13 h 981"/>
                  <a:gd name="T6" fmla="*/ 510 w 1238"/>
                  <a:gd name="T7" fmla="*/ 4 h 981"/>
                  <a:gd name="T8" fmla="*/ 431 w 1238"/>
                  <a:gd name="T9" fmla="*/ 0 h 981"/>
                  <a:gd name="T10" fmla="*/ 347 w 1238"/>
                  <a:gd name="T11" fmla="*/ 0 h 981"/>
                  <a:gd name="T12" fmla="*/ 247 w 1238"/>
                  <a:gd name="T13" fmla="*/ 13 h 981"/>
                  <a:gd name="T14" fmla="*/ 142 w 1238"/>
                  <a:gd name="T15" fmla="*/ 29 h 981"/>
                  <a:gd name="T16" fmla="*/ 59 w 1238"/>
                  <a:gd name="T17" fmla="*/ 47 h 981"/>
                  <a:gd name="T18" fmla="*/ 9 w 1238"/>
                  <a:gd name="T19" fmla="*/ 63 h 981"/>
                  <a:gd name="T20" fmla="*/ 46 w 1238"/>
                  <a:gd name="T21" fmla="*/ 59 h 981"/>
                  <a:gd name="T22" fmla="*/ 138 w 1238"/>
                  <a:gd name="T23" fmla="*/ 55 h 981"/>
                  <a:gd name="T24" fmla="*/ 230 w 1238"/>
                  <a:gd name="T25" fmla="*/ 51 h 981"/>
                  <a:gd name="T26" fmla="*/ 318 w 1238"/>
                  <a:gd name="T27" fmla="*/ 51 h 981"/>
                  <a:gd name="T28" fmla="*/ 410 w 1238"/>
                  <a:gd name="T29" fmla="*/ 55 h 981"/>
                  <a:gd name="T30" fmla="*/ 518 w 1238"/>
                  <a:gd name="T31" fmla="*/ 72 h 981"/>
                  <a:gd name="T32" fmla="*/ 635 w 1238"/>
                  <a:gd name="T33" fmla="*/ 105 h 981"/>
                  <a:gd name="T34" fmla="*/ 748 w 1238"/>
                  <a:gd name="T35" fmla="*/ 155 h 981"/>
                  <a:gd name="T36" fmla="*/ 853 w 1238"/>
                  <a:gd name="T37" fmla="*/ 217 h 981"/>
                  <a:gd name="T38" fmla="*/ 949 w 1238"/>
                  <a:gd name="T39" fmla="*/ 289 h 981"/>
                  <a:gd name="T40" fmla="*/ 1036 w 1238"/>
                  <a:gd name="T41" fmla="*/ 367 h 981"/>
                  <a:gd name="T42" fmla="*/ 1112 w 1238"/>
                  <a:gd name="T43" fmla="*/ 476 h 981"/>
                  <a:gd name="T44" fmla="*/ 1175 w 1238"/>
                  <a:gd name="T45" fmla="*/ 610 h 981"/>
                  <a:gd name="T46" fmla="*/ 1220 w 1238"/>
                  <a:gd name="T47" fmla="*/ 756 h 981"/>
                  <a:gd name="T48" fmla="*/ 1238 w 1238"/>
                  <a:gd name="T49" fmla="*/ 910 h 981"/>
                  <a:gd name="T50" fmla="*/ 1233 w 1238"/>
                  <a:gd name="T51" fmla="*/ 968 h 981"/>
                  <a:gd name="T52" fmla="*/ 1233 w 1238"/>
                  <a:gd name="T53" fmla="*/ 885 h 981"/>
                  <a:gd name="T54" fmla="*/ 1233 w 1238"/>
                  <a:gd name="T55" fmla="*/ 747 h 981"/>
                  <a:gd name="T56" fmla="*/ 1224 w 1238"/>
                  <a:gd name="T57" fmla="*/ 596 h 981"/>
                  <a:gd name="T58" fmla="*/ 1199 w 1238"/>
                  <a:gd name="T59" fmla="*/ 459 h 981"/>
                  <a:gd name="T60" fmla="*/ 1162 w 1238"/>
                  <a:gd name="T61" fmla="*/ 371 h 981"/>
                  <a:gd name="T62" fmla="*/ 1112 w 1238"/>
                  <a:gd name="T63" fmla="*/ 305 h 981"/>
                  <a:gd name="T64" fmla="*/ 1049 w 1238"/>
                  <a:gd name="T65" fmla="*/ 242 h 981"/>
                  <a:gd name="T66" fmla="*/ 974 w 1238"/>
                  <a:gd name="T67" fmla="*/ 180 h 981"/>
                  <a:gd name="T68" fmla="*/ 882 w 1238"/>
                  <a:gd name="T69" fmla="*/ 121 h 9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38" h="981">
                    <a:moveTo>
                      <a:pt x="827" y="92"/>
                    </a:moveTo>
                    <a:lnTo>
                      <a:pt x="778" y="67"/>
                    </a:lnTo>
                    <a:lnTo>
                      <a:pt x="727" y="51"/>
                    </a:lnTo>
                    <a:lnTo>
                      <a:pt x="682" y="34"/>
                    </a:lnTo>
                    <a:lnTo>
                      <a:pt x="635" y="21"/>
                    </a:lnTo>
                    <a:lnTo>
                      <a:pt x="594" y="13"/>
                    </a:lnTo>
                    <a:lnTo>
                      <a:pt x="551" y="8"/>
                    </a:lnTo>
                    <a:lnTo>
                      <a:pt x="510" y="4"/>
                    </a:lnTo>
                    <a:lnTo>
                      <a:pt x="472" y="4"/>
                    </a:lnTo>
                    <a:lnTo>
                      <a:pt x="431" y="0"/>
                    </a:lnTo>
                    <a:lnTo>
                      <a:pt x="393" y="0"/>
                    </a:lnTo>
                    <a:lnTo>
                      <a:pt x="347" y="0"/>
                    </a:lnTo>
                    <a:lnTo>
                      <a:pt x="297" y="4"/>
                    </a:lnTo>
                    <a:lnTo>
                      <a:pt x="247" y="13"/>
                    </a:lnTo>
                    <a:lnTo>
                      <a:pt x="192" y="21"/>
                    </a:lnTo>
                    <a:lnTo>
                      <a:pt x="142" y="29"/>
                    </a:lnTo>
                    <a:lnTo>
                      <a:pt x="96" y="38"/>
                    </a:lnTo>
                    <a:lnTo>
                      <a:pt x="59" y="47"/>
                    </a:lnTo>
                    <a:lnTo>
                      <a:pt x="25" y="55"/>
                    </a:lnTo>
                    <a:lnTo>
                      <a:pt x="9" y="63"/>
                    </a:lnTo>
                    <a:lnTo>
                      <a:pt x="0" y="63"/>
                    </a:lnTo>
                    <a:lnTo>
                      <a:pt x="46" y="59"/>
                    </a:lnTo>
                    <a:lnTo>
                      <a:pt x="92" y="55"/>
                    </a:lnTo>
                    <a:lnTo>
                      <a:pt x="138" y="55"/>
                    </a:lnTo>
                    <a:lnTo>
                      <a:pt x="184" y="51"/>
                    </a:lnTo>
                    <a:lnTo>
                      <a:pt x="230" y="51"/>
                    </a:lnTo>
                    <a:lnTo>
                      <a:pt x="271" y="51"/>
                    </a:lnTo>
                    <a:lnTo>
                      <a:pt x="318" y="51"/>
                    </a:lnTo>
                    <a:lnTo>
                      <a:pt x="363" y="55"/>
                    </a:lnTo>
                    <a:lnTo>
                      <a:pt x="410" y="55"/>
                    </a:lnTo>
                    <a:lnTo>
                      <a:pt x="460" y="63"/>
                    </a:lnTo>
                    <a:lnTo>
                      <a:pt x="518" y="72"/>
                    </a:lnTo>
                    <a:lnTo>
                      <a:pt x="581" y="84"/>
                    </a:lnTo>
                    <a:lnTo>
                      <a:pt x="635" y="105"/>
                    </a:lnTo>
                    <a:lnTo>
                      <a:pt x="694" y="125"/>
                    </a:lnTo>
                    <a:lnTo>
                      <a:pt x="748" y="155"/>
                    </a:lnTo>
                    <a:lnTo>
                      <a:pt x="803" y="184"/>
                    </a:lnTo>
                    <a:lnTo>
                      <a:pt x="853" y="217"/>
                    </a:lnTo>
                    <a:lnTo>
                      <a:pt x="903" y="250"/>
                    </a:lnTo>
                    <a:lnTo>
                      <a:pt x="949" y="289"/>
                    </a:lnTo>
                    <a:lnTo>
                      <a:pt x="999" y="330"/>
                    </a:lnTo>
                    <a:lnTo>
                      <a:pt x="1036" y="367"/>
                    </a:lnTo>
                    <a:lnTo>
                      <a:pt x="1074" y="418"/>
                    </a:lnTo>
                    <a:lnTo>
                      <a:pt x="1112" y="476"/>
                    </a:lnTo>
                    <a:lnTo>
                      <a:pt x="1146" y="539"/>
                    </a:lnTo>
                    <a:lnTo>
                      <a:pt x="1175" y="610"/>
                    </a:lnTo>
                    <a:lnTo>
                      <a:pt x="1199" y="680"/>
                    </a:lnTo>
                    <a:lnTo>
                      <a:pt x="1220" y="756"/>
                    </a:lnTo>
                    <a:lnTo>
                      <a:pt x="1233" y="835"/>
                    </a:lnTo>
                    <a:lnTo>
                      <a:pt x="1238" y="910"/>
                    </a:lnTo>
                    <a:lnTo>
                      <a:pt x="1233" y="981"/>
                    </a:lnTo>
                    <a:lnTo>
                      <a:pt x="1233" y="968"/>
                    </a:lnTo>
                    <a:lnTo>
                      <a:pt x="1233" y="934"/>
                    </a:lnTo>
                    <a:lnTo>
                      <a:pt x="1233" y="885"/>
                    </a:lnTo>
                    <a:lnTo>
                      <a:pt x="1233" y="822"/>
                    </a:lnTo>
                    <a:lnTo>
                      <a:pt x="1233" y="747"/>
                    </a:lnTo>
                    <a:lnTo>
                      <a:pt x="1229" y="672"/>
                    </a:lnTo>
                    <a:lnTo>
                      <a:pt x="1224" y="596"/>
                    </a:lnTo>
                    <a:lnTo>
                      <a:pt x="1212" y="522"/>
                    </a:lnTo>
                    <a:lnTo>
                      <a:pt x="1199" y="459"/>
                    </a:lnTo>
                    <a:lnTo>
                      <a:pt x="1179" y="405"/>
                    </a:lnTo>
                    <a:lnTo>
                      <a:pt x="1162" y="371"/>
                    </a:lnTo>
                    <a:lnTo>
                      <a:pt x="1137" y="338"/>
                    </a:lnTo>
                    <a:lnTo>
                      <a:pt x="1112" y="305"/>
                    </a:lnTo>
                    <a:lnTo>
                      <a:pt x="1083" y="272"/>
                    </a:lnTo>
                    <a:lnTo>
                      <a:pt x="1049" y="242"/>
                    </a:lnTo>
                    <a:lnTo>
                      <a:pt x="1015" y="209"/>
                    </a:lnTo>
                    <a:lnTo>
                      <a:pt x="974" y="180"/>
                    </a:lnTo>
                    <a:lnTo>
                      <a:pt x="928" y="151"/>
                    </a:lnTo>
                    <a:lnTo>
                      <a:pt x="882" y="121"/>
                    </a:lnTo>
                    <a:lnTo>
                      <a:pt x="827" y="92"/>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50" name="Freeform 126"/>
              <p:cNvSpPr>
                <a:spLocks/>
              </p:cNvSpPr>
              <p:nvPr/>
            </p:nvSpPr>
            <p:spPr bwMode="auto">
              <a:xfrm>
                <a:off x="1827" y="1798"/>
                <a:ext cx="64" cy="93"/>
              </a:xfrm>
              <a:custGeom>
                <a:avLst/>
                <a:gdLst>
                  <a:gd name="T0" fmla="*/ 1763 w 2048"/>
                  <a:gd name="T1" fmla="*/ 1327 h 2970"/>
                  <a:gd name="T2" fmla="*/ 1826 w 2048"/>
                  <a:gd name="T3" fmla="*/ 1523 h 2970"/>
                  <a:gd name="T4" fmla="*/ 1843 w 2048"/>
                  <a:gd name="T5" fmla="*/ 1706 h 2970"/>
                  <a:gd name="T6" fmla="*/ 1835 w 2048"/>
                  <a:gd name="T7" fmla="*/ 1944 h 2970"/>
                  <a:gd name="T8" fmla="*/ 1831 w 2048"/>
                  <a:gd name="T9" fmla="*/ 2177 h 2970"/>
                  <a:gd name="T10" fmla="*/ 1847 w 2048"/>
                  <a:gd name="T11" fmla="*/ 2390 h 2970"/>
                  <a:gd name="T12" fmla="*/ 1880 w 2048"/>
                  <a:gd name="T13" fmla="*/ 2574 h 2970"/>
                  <a:gd name="T14" fmla="*/ 1935 w 2048"/>
                  <a:gd name="T15" fmla="*/ 2720 h 2970"/>
                  <a:gd name="T16" fmla="*/ 1980 w 2048"/>
                  <a:gd name="T17" fmla="*/ 2853 h 2970"/>
                  <a:gd name="T18" fmla="*/ 2009 w 2048"/>
                  <a:gd name="T19" fmla="*/ 2949 h 2970"/>
                  <a:gd name="T20" fmla="*/ 2023 w 2048"/>
                  <a:gd name="T21" fmla="*/ 2966 h 2970"/>
                  <a:gd name="T22" fmla="*/ 2035 w 2048"/>
                  <a:gd name="T23" fmla="*/ 2949 h 2970"/>
                  <a:gd name="T24" fmla="*/ 2039 w 2048"/>
                  <a:gd name="T25" fmla="*/ 2933 h 2970"/>
                  <a:gd name="T26" fmla="*/ 2043 w 2048"/>
                  <a:gd name="T27" fmla="*/ 2920 h 2970"/>
                  <a:gd name="T28" fmla="*/ 2035 w 2048"/>
                  <a:gd name="T29" fmla="*/ 2711 h 2970"/>
                  <a:gd name="T30" fmla="*/ 1989 w 2048"/>
                  <a:gd name="T31" fmla="*/ 2515 h 2970"/>
                  <a:gd name="T32" fmla="*/ 1960 w 2048"/>
                  <a:gd name="T33" fmla="*/ 2312 h 2970"/>
                  <a:gd name="T34" fmla="*/ 1980 w 2048"/>
                  <a:gd name="T35" fmla="*/ 2140 h 2970"/>
                  <a:gd name="T36" fmla="*/ 1997 w 2048"/>
                  <a:gd name="T37" fmla="*/ 1990 h 2970"/>
                  <a:gd name="T38" fmla="*/ 2005 w 2048"/>
                  <a:gd name="T39" fmla="*/ 1839 h 2970"/>
                  <a:gd name="T40" fmla="*/ 2005 w 2048"/>
                  <a:gd name="T41" fmla="*/ 1673 h 2970"/>
                  <a:gd name="T42" fmla="*/ 1985 w 2048"/>
                  <a:gd name="T43" fmla="*/ 1472 h 2970"/>
                  <a:gd name="T44" fmla="*/ 1923 w 2048"/>
                  <a:gd name="T45" fmla="*/ 1290 h 2970"/>
                  <a:gd name="T46" fmla="*/ 1801 w 2048"/>
                  <a:gd name="T47" fmla="*/ 1130 h 2970"/>
                  <a:gd name="T48" fmla="*/ 1638 w 2048"/>
                  <a:gd name="T49" fmla="*/ 1014 h 2970"/>
                  <a:gd name="T50" fmla="*/ 1608 w 2048"/>
                  <a:gd name="T51" fmla="*/ 952 h 2970"/>
                  <a:gd name="T52" fmla="*/ 1580 w 2048"/>
                  <a:gd name="T53" fmla="*/ 893 h 2970"/>
                  <a:gd name="T54" fmla="*/ 1504 w 2048"/>
                  <a:gd name="T55" fmla="*/ 784 h 2970"/>
                  <a:gd name="T56" fmla="*/ 1291 w 2048"/>
                  <a:gd name="T57" fmla="*/ 596 h 2970"/>
                  <a:gd name="T58" fmla="*/ 1036 w 2048"/>
                  <a:gd name="T59" fmla="*/ 463 h 2970"/>
                  <a:gd name="T60" fmla="*/ 756 w 2048"/>
                  <a:gd name="T61" fmla="*/ 397 h 2970"/>
                  <a:gd name="T62" fmla="*/ 589 w 2048"/>
                  <a:gd name="T63" fmla="*/ 250 h 2970"/>
                  <a:gd name="T64" fmla="*/ 388 w 2048"/>
                  <a:gd name="T65" fmla="*/ 121 h 2970"/>
                  <a:gd name="T66" fmla="*/ 159 w 2048"/>
                  <a:gd name="T67" fmla="*/ 42 h 2970"/>
                  <a:gd name="T68" fmla="*/ 16 w 2048"/>
                  <a:gd name="T69" fmla="*/ 4 h 2970"/>
                  <a:gd name="T70" fmla="*/ 196 w 2048"/>
                  <a:gd name="T71" fmla="*/ 88 h 2970"/>
                  <a:gd name="T72" fmla="*/ 435 w 2048"/>
                  <a:gd name="T73" fmla="*/ 213 h 2970"/>
                  <a:gd name="T74" fmla="*/ 556 w 2048"/>
                  <a:gd name="T75" fmla="*/ 334 h 2970"/>
                  <a:gd name="T76" fmla="*/ 518 w 2048"/>
                  <a:gd name="T77" fmla="*/ 330 h 2970"/>
                  <a:gd name="T78" fmla="*/ 439 w 2048"/>
                  <a:gd name="T79" fmla="*/ 330 h 2970"/>
                  <a:gd name="T80" fmla="*/ 347 w 2048"/>
                  <a:gd name="T81" fmla="*/ 342 h 2970"/>
                  <a:gd name="T82" fmla="*/ 380 w 2048"/>
                  <a:gd name="T83" fmla="*/ 354 h 2970"/>
                  <a:gd name="T84" fmla="*/ 635 w 2048"/>
                  <a:gd name="T85" fmla="*/ 405 h 2970"/>
                  <a:gd name="T86" fmla="*/ 965 w 2048"/>
                  <a:gd name="T87" fmla="*/ 509 h 2970"/>
                  <a:gd name="T88" fmla="*/ 1241 w 2048"/>
                  <a:gd name="T89" fmla="*/ 684 h 2970"/>
                  <a:gd name="T90" fmla="*/ 1412 w 2048"/>
                  <a:gd name="T91" fmla="*/ 864 h 2970"/>
                  <a:gd name="T92" fmla="*/ 1504 w 2048"/>
                  <a:gd name="T93" fmla="*/ 997 h 2970"/>
                  <a:gd name="T94" fmla="*/ 1533 w 2048"/>
                  <a:gd name="T95" fmla="*/ 1051 h 2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48" h="2970">
                    <a:moveTo>
                      <a:pt x="1533" y="1051"/>
                    </a:moveTo>
                    <a:lnTo>
                      <a:pt x="1725" y="1251"/>
                    </a:lnTo>
                    <a:lnTo>
                      <a:pt x="1763" y="1327"/>
                    </a:lnTo>
                    <a:lnTo>
                      <a:pt x="1792" y="1397"/>
                    </a:lnTo>
                    <a:lnTo>
                      <a:pt x="1813" y="1460"/>
                    </a:lnTo>
                    <a:lnTo>
                      <a:pt x="1826" y="1523"/>
                    </a:lnTo>
                    <a:lnTo>
                      <a:pt x="1839" y="1581"/>
                    </a:lnTo>
                    <a:lnTo>
                      <a:pt x="1843" y="1644"/>
                    </a:lnTo>
                    <a:lnTo>
                      <a:pt x="1843" y="1706"/>
                    </a:lnTo>
                    <a:lnTo>
                      <a:pt x="1843" y="1777"/>
                    </a:lnTo>
                    <a:lnTo>
                      <a:pt x="1839" y="1857"/>
                    </a:lnTo>
                    <a:lnTo>
                      <a:pt x="1835" y="1944"/>
                    </a:lnTo>
                    <a:lnTo>
                      <a:pt x="1831" y="2023"/>
                    </a:lnTo>
                    <a:lnTo>
                      <a:pt x="1831" y="2099"/>
                    </a:lnTo>
                    <a:lnTo>
                      <a:pt x="1831" y="2177"/>
                    </a:lnTo>
                    <a:lnTo>
                      <a:pt x="1835" y="2249"/>
                    </a:lnTo>
                    <a:lnTo>
                      <a:pt x="1839" y="2324"/>
                    </a:lnTo>
                    <a:lnTo>
                      <a:pt x="1847" y="2390"/>
                    </a:lnTo>
                    <a:lnTo>
                      <a:pt x="1855" y="2457"/>
                    </a:lnTo>
                    <a:lnTo>
                      <a:pt x="1864" y="2515"/>
                    </a:lnTo>
                    <a:lnTo>
                      <a:pt x="1880" y="2574"/>
                    </a:lnTo>
                    <a:lnTo>
                      <a:pt x="1897" y="2619"/>
                    </a:lnTo>
                    <a:lnTo>
                      <a:pt x="1913" y="2670"/>
                    </a:lnTo>
                    <a:lnTo>
                      <a:pt x="1935" y="2720"/>
                    </a:lnTo>
                    <a:lnTo>
                      <a:pt x="1952" y="2765"/>
                    </a:lnTo>
                    <a:lnTo>
                      <a:pt x="1968" y="2812"/>
                    </a:lnTo>
                    <a:lnTo>
                      <a:pt x="1980" y="2853"/>
                    </a:lnTo>
                    <a:lnTo>
                      <a:pt x="1993" y="2895"/>
                    </a:lnTo>
                    <a:lnTo>
                      <a:pt x="2001" y="2924"/>
                    </a:lnTo>
                    <a:lnTo>
                      <a:pt x="2009" y="2949"/>
                    </a:lnTo>
                    <a:lnTo>
                      <a:pt x="2015" y="2966"/>
                    </a:lnTo>
                    <a:lnTo>
                      <a:pt x="2019" y="2970"/>
                    </a:lnTo>
                    <a:lnTo>
                      <a:pt x="2023" y="2966"/>
                    </a:lnTo>
                    <a:lnTo>
                      <a:pt x="2027" y="2962"/>
                    </a:lnTo>
                    <a:lnTo>
                      <a:pt x="2031" y="2957"/>
                    </a:lnTo>
                    <a:lnTo>
                      <a:pt x="2035" y="2949"/>
                    </a:lnTo>
                    <a:lnTo>
                      <a:pt x="2035" y="2945"/>
                    </a:lnTo>
                    <a:lnTo>
                      <a:pt x="2039" y="2941"/>
                    </a:lnTo>
                    <a:lnTo>
                      <a:pt x="2039" y="2933"/>
                    </a:lnTo>
                    <a:lnTo>
                      <a:pt x="2043" y="2928"/>
                    </a:lnTo>
                    <a:lnTo>
                      <a:pt x="2043" y="2924"/>
                    </a:lnTo>
                    <a:lnTo>
                      <a:pt x="2043" y="2920"/>
                    </a:lnTo>
                    <a:lnTo>
                      <a:pt x="2048" y="2849"/>
                    </a:lnTo>
                    <a:lnTo>
                      <a:pt x="2048" y="2779"/>
                    </a:lnTo>
                    <a:lnTo>
                      <a:pt x="2035" y="2711"/>
                    </a:lnTo>
                    <a:lnTo>
                      <a:pt x="2023" y="2644"/>
                    </a:lnTo>
                    <a:lnTo>
                      <a:pt x="2005" y="2582"/>
                    </a:lnTo>
                    <a:lnTo>
                      <a:pt x="1989" y="2515"/>
                    </a:lnTo>
                    <a:lnTo>
                      <a:pt x="1972" y="2449"/>
                    </a:lnTo>
                    <a:lnTo>
                      <a:pt x="1964" y="2382"/>
                    </a:lnTo>
                    <a:lnTo>
                      <a:pt x="1960" y="2312"/>
                    </a:lnTo>
                    <a:lnTo>
                      <a:pt x="1964" y="2240"/>
                    </a:lnTo>
                    <a:lnTo>
                      <a:pt x="1972" y="2190"/>
                    </a:lnTo>
                    <a:lnTo>
                      <a:pt x="1980" y="2140"/>
                    </a:lnTo>
                    <a:lnTo>
                      <a:pt x="1985" y="2090"/>
                    </a:lnTo>
                    <a:lnTo>
                      <a:pt x="1993" y="2040"/>
                    </a:lnTo>
                    <a:lnTo>
                      <a:pt x="1997" y="1990"/>
                    </a:lnTo>
                    <a:lnTo>
                      <a:pt x="2001" y="1940"/>
                    </a:lnTo>
                    <a:lnTo>
                      <a:pt x="2005" y="1890"/>
                    </a:lnTo>
                    <a:lnTo>
                      <a:pt x="2005" y="1839"/>
                    </a:lnTo>
                    <a:lnTo>
                      <a:pt x="2005" y="1790"/>
                    </a:lnTo>
                    <a:lnTo>
                      <a:pt x="2005" y="1739"/>
                    </a:lnTo>
                    <a:lnTo>
                      <a:pt x="2005" y="1673"/>
                    </a:lnTo>
                    <a:lnTo>
                      <a:pt x="2001" y="1606"/>
                    </a:lnTo>
                    <a:lnTo>
                      <a:pt x="1993" y="1540"/>
                    </a:lnTo>
                    <a:lnTo>
                      <a:pt x="1985" y="1472"/>
                    </a:lnTo>
                    <a:lnTo>
                      <a:pt x="1968" y="1410"/>
                    </a:lnTo>
                    <a:lnTo>
                      <a:pt x="1947" y="1347"/>
                    </a:lnTo>
                    <a:lnTo>
                      <a:pt x="1923" y="1290"/>
                    </a:lnTo>
                    <a:lnTo>
                      <a:pt x="1888" y="1235"/>
                    </a:lnTo>
                    <a:lnTo>
                      <a:pt x="1851" y="1181"/>
                    </a:lnTo>
                    <a:lnTo>
                      <a:pt x="1801" y="1130"/>
                    </a:lnTo>
                    <a:lnTo>
                      <a:pt x="1663" y="1043"/>
                    </a:lnTo>
                    <a:lnTo>
                      <a:pt x="1651" y="1030"/>
                    </a:lnTo>
                    <a:lnTo>
                      <a:pt x="1638" y="1014"/>
                    </a:lnTo>
                    <a:lnTo>
                      <a:pt x="1625" y="993"/>
                    </a:lnTo>
                    <a:lnTo>
                      <a:pt x="1617" y="972"/>
                    </a:lnTo>
                    <a:lnTo>
                      <a:pt x="1608" y="952"/>
                    </a:lnTo>
                    <a:lnTo>
                      <a:pt x="1596" y="930"/>
                    </a:lnTo>
                    <a:lnTo>
                      <a:pt x="1588" y="909"/>
                    </a:lnTo>
                    <a:lnTo>
                      <a:pt x="1580" y="893"/>
                    </a:lnTo>
                    <a:lnTo>
                      <a:pt x="1575" y="876"/>
                    </a:lnTo>
                    <a:lnTo>
                      <a:pt x="1567" y="864"/>
                    </a:lnTo>
                    <a:lnTo>
                      <a:pt x="1504" y="784"/>
                    </a:lnTo>
                    <a:lnTo>
                      <a:pt x="1437" y="718"/>
                    </a:lnTo>
                    <a:lnTo>
                      <a:pt x="1367" y="651"/>
                    </a:lnTo>
                    <a:lnTo>
                      <a:pt x="1291" y="596"/>
                    </a:lnTo>
                    <a:lnTo>
                      <a:pt x="1208" y="547"/>
                    </a:lnTo>
                    <a:lnTo>
                      <a:pt x="1124" y="501"/>
                    </a:lnTo>
                    <a:lnTo>
                      <a:pt x="1036" y="463"/>
                    </a:lnTo>
                    <a:lnTo>
                      <a:pt x="944" y="434"/>
                    </a:lnTo>
                    <a:lnTo>
                      <a:pt x="852" y="413"/>
                    </a:lnTo>
                    <a:lnTo>
                      <a:pt x="756" y="397"/>
                    </a:lnTo>
                    <a:lnTo>
                      <a:pt x="689" y="376"/>
                    </a:lnTo>
                    <a:lnTo>
                      <a:pt x="643" y="309"/>
                    </a:lnTo>
                    <a:lnTo>
                      <a:pt x="589" y="250"/>
                    </a:lnTo>
                    <a:lnTo>
                      <a:pt x="527" y="200"/>
                    </a:lnTo>
                    <a:lnTo>
                      <a:pt x="459" y="159"/>
                    </a:lnTo>
                    <a:lnTo>
                      <a:pt x="388" y="121"/>
                    </a:lnTo>
                    <a:lnTo>
                      <a:pt x="313" y="92"/>
                    </a:lnTo>
                    <a:lnTo>
                      <a:pt x="234" y="63"/>
                    </a:lnTo>
                    <a:lnTo>
                      <a:pt x="159" y="42"/>
                    </a:lnTo>
                    <a:lnTo>
                      <a:pt x="79" y="16"/>
                    </a:lnTo>
                    <a:lnTo>
                      <a:pt x="0" y="0"/>
                    </a:lnTo>
                    <a:lnTo>
                      <a:pt x="16" y="4"/>
                    </a:lnTo>
                    <a:lnTo>
                      <a:pt x="58" y="25"/>
                    </a:lnTo>
                    <a:lnTo>
                      <a:pt x="121" y="51"/>
                    </a:lnTo>
                    <a:lnTo>
                      <a:pt x="196" y="88"/>
                    </a:lnTo>
                    <a:lnTo>
                      <a:pt x="280" y="125"/>
                    </a:lnTo>
                    <a:lnTo>
                      <a:pt x="359" y="171"/>
                    </a:lnTo>
                    <a:lnTo>
                      <a:pt x="435" y="213"/>
                    </a:lnTo>
                    <a:lnTo>
                      <a:pt x="497" y="259"/>
                    </a:lnTo>
                    <a:lnTo>
                      <a:pt x="539" y="296"/>
                    </a:lnTo>
                    <a:lnTo>
                      <a:pt x="556" y="334"/>
                    </a:lnTo>
                    <a:lnTo>
                      <a:pt x="551" y="334"/>
                    </a:lnTo>
                    <a:lnTo>
                      <a:pt x="539" y="330"/>
                    </a:lnTo>
                    <a:lnTo>
                      <a:pt x="518" y="330"/>
                    </a:lnTo>
                    <a:lnTo>
                      <a:pt x="497" y="330"/>
                    </a:lnTo>
                    <a:lnTo>
                      <a:pt x="468" y="330"/>
                    </a:lnTo>
                    <a:lnTo>
                      <a:pt x="439" y="330"/>
                    </a:lnTo>
                    <a:lnTo>
                      <a:pt x="409" y="330"/>
                    </a:lnTo>
                    <a:lnTo>
                      <a:pt x="376" y="334"/>
                    </a:lnTo>
                    <a:lnTo>
                      <a:pt x="347" y="342"/>
                    </a:lnTo>
                    <a:lnTo>
                      <a:pt x="322" y="346"/>
                    </a:lnTo>
                    <a:lnTo>
                      <a:pt x="334" y="350"/>
                    </a:lnTo>
                    <a:lnTo>
                      <a:pt x="380" y="354"/>
                    </a:lnTo>
                    <a:lnTo>
                      <a:pt x="447" y="367"/>
                    </a:lnTo>
                    <a:lnTo>
                      <a:pt x="535" y="384"/>
                    </a:lnTo>
                    <a:lnTo>
                      <a:pt x="635" y="405"/>
                    </a:lnTo>
                    <a:lnTo>
                      <a:pt x="744" y="434"/>
                    </a:lnTo>
                    <a:lnTo>
                      <a:pt x="856" y="467"/>
                    </a:lnTo>
                    <a:lnTo>
                      <a:pt x="965" y="509"/>
                    </a:lnTo>
                    <a:lnTo>
                      <a:pt x="1069" y="559"/>
                    </a:lnTo>
                    <a:lnTo>
                      <a:pt x="1161" y="618"/>
                    </a:lnTo>
                    <a:lnTo>
                      <a:pt x="1241" y="684"/>
                    </a:lnTo>
                    <a:lnTo>
                      <a:pt x="1308" y="747"/>
                    </a:lnTo>
                    <a:lnTo>
                      <a:pt x="1367" y="805"/>
                    </a:lnTo>
                    <a:lnTo>
                      <a:pt x="1412" y="864"/>
                    </a:lnTo>
                    <a:lnTo>
                      <a:pt x="1454" y="913"/>
                    </a:lnTo>
                    <a:lnTo>
                      <a:pt x="1483" y="960"/>
                    </a:lnTo>
                    <a:lnTo>
                      <a:pt x="1504" y="997"/>
                    </a:lnTo>
                    <a:lnTo>
                      <a:pt x="1521" y="1026"/>
                    </a:lnTo>
                    <a:lnTo>
                      <a:pt x="1529" y="1047"/>
                    </a:lnTo>
                    <a:lnTo>
                      <a:pt x="1533" y="1051"/>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51" name="Freeform 127"/>
              <p:cNvSpPr>
                <a:spLocks/>
              </p:cNvSpPr>
              <p:nvPr/>
            </p:nvSpPr>
            <p:spPr bwMode="auto">
              <a:xfrm>
                <a:off x="1827" y="1798"/>
                <a:ext cx="64" cy="93"/>
              </a:xfrm>
              <a:custGeom>
                <a:avLst/>
                <a:gdLst>
                  <a:gd name="T0" fmla="*/ 1763 w 2048"/>
                  <a:gd name="T1" fmla="*/ 1327 h 2970"/>
                  <a:gd name="T2" fmla="*/ 1826 w 2048"/>
                  <a:gd name="T3" fmla="*/ 1523 h 2970"/>
                  <a:gd name="T4" fmla="*/ 1843 w 2048"/>
                  <a:gd name="T5" fmla="*/ 1706 h 2970"/>
                  <a:gd name="T6" fmla="*/ 1835 w 2048"/>
                  <a:gd name="T7" fmla="*/ 1944 h 2970"/>
                  <a:gd name="T8" fmla="*/ 1831 w 2048"/>
                  <a:gd name="T9" fmla="*/ 2177 h 2970"/>
                  <a:gd name="T10" fmla="*/ 1847 w 2048"/>
                  <a:gd name="T11" fmla="*/ 2390 h 2970"/>
                  <a:gd name="T12" fmla="*/ 1880 w 2048"/>
                  <a:gd name="T13" fmla="*/ 2574 h 2970"/>
                  <a:gd name="T14" fmla="*/ 1935 w 2048"/>
                  <a:gd name="T15" fmla="*/ 2720 h 2970"/>
                  <a:gd name="T16" fmla="*/ 1980 w 2048"/>
                  <a:gd name="T17" fmla="*/ 2853 h 2970"/>
                  <a:gd name="T18" fmla="*/ 2009 w 2048"/>
                  <a:gd name="T19" fmla="*/ 2949 h 2970"/>
                  <a:gd name="T20" fmla="*/ 2023 w 2048"/>
                  <a:gd name="T21" fmla="*/ 2966 h 2970"/>
                  <a:gd name="T22" fmla="*/ 2035 w 2048"/>
                  <a:gd name="T23" fmla="*/ 2949 h 2970"/>
                  <a:gd name="T24" fmla="*/ 2039 w 2048"/>
                  <a:gd name="T25" fmla="*/ 2933 h 2970"/>
                  <a:gd name="T26" fmla="*/ 2043 w 2048"/>
                  <a:gd name="T27" fmla="*/ 2920 h 2970"/>
                  <a:gd name="T28" fmla="*/ 2035 w 2048"/>
                  <a:gd name="T29" fmla="*/ 2711 h 2970"/>
                  <a:gd name="T30" fmla="*/ 1989 w 2048"/>
                  <a:gd name="T31" fmla="*/ 2515 h 2970"/>
                  <a:gd name="T32" fmla="*/ 1960 w 2048"/>
                  <a:gd name="T33" fmla="*/ 2312 h 2970"/>
                  <a:gd name="T34" fmla="*/ 1980 w 2048"/>
                  <a:gd name="T35" fmla="*/ 2140 h 2970"/>
                  <a:gd name="T36" fmla="*/ 1997 w 2048"/>
                  <a:gd name="T37" fmla="*/ 1990 h 2970"/>
                  <a:gd name="T38" fmla="*/ 2005 w 2048"/>
                  <a:gd name="T39" fmla="*/ 1839 h 2970"/>
                  <a:gd name="T40" fmla="*/ 2005 w 2048"/>
                  <a:gd name="T41" fmla="*/ 1673 h 2970"/>
                  <a:gd name="T42" fmla="*/ 1985 w 2048"/>
                  <a:gd name="T43" fmla="*/ 1472 h 2970"/>
                  <a:gd name="T44" fmla="*/ 1923 w 2048"/>
                  <a:gd name="T45" fmla="*/ 1290 h 2970"/>
                  <a:gd name="T46" fmla="*/ 1801 w 2048"/>
                  <a:gd name="T47" fmla="*/ 1130 h 2970"/>
                  <a:gd name="T48" fmla="*/ 1638 w 2048"/>
                  <a:gd name="T49" fmla="*/ 1014 h 2970"/>
                  <a:gd name="T50" fmla="*/ 1608 w 2048"/>
                  <a:gd name="T51" fmla="*/ 952 h 2970"/>
                  <a:gd name="T52" fmla="*/ 1580 w 2048"/>
                  <a:gd name="T53" fmla="*/ 893 h 2970"/>
                  <a:gd name="T54" fmla="*/ 1504 w 2048"/>
                  <a:gd name="T55" fmla="*/ 784 h 2970"/>
                  <a:gd name="T56" fmla="*/ 1291 w 2048"/>
                  <a:gd name="T57" fmla="*/ 596 h 2970"/>
                  <a:gd name="T58" fmla="*/ 1036 w 2048"/>
                  <a:gd name="T59" fmla="*/ 463 h 2970"/>
                  <a:gd name="T60" fmla="*/ 756 w 2048"/>
                  <a:gd name="T61" fmla="*/ 397 h 2970"/>
                  <a:gd name="T62" fmla="*/ 589 w 2048"/>
                  <a:gd name="T63" fmla="*/ 250 h 2970"/>
                  <a:gd name="T64" fmla="*/ 388 w 2048"/>
                  <a:gd name="T65" fmla="*/ 121 h 2970"/>
                  <a:gd name="T66" fmla="*/ 159 w 2048"/>
                  <a:gd name="T67" fmla="*/ 42 h 2970"/>
                  <a:gd name="T68" fmla="*/ 16 w 2048"/>
                  <a:gd name="T69" fmla="*/ 4 h 2970"/>
                  <a:gd name="T70" fmla="*/ 196 w 2048"/>
                  <a:gd name="T71" fmla="*/ 88 h 2970"/>
                  <a:gd name="T72" fmla="*/ 435 w 2048"/>
                  <a:gd name="T73" fmla="*/ 213 h 2970"/>
                  <a:gd name="T74" fmla="*/ 556 w 2048"/>
                  <a:gd name="T75" fmla="*/ 334 h 2970"/>
                  <a:gd name="T76" fmla="*/ 518 w 2048"/>
                  <a:gd name="T77" fmla="*/ 330 h 2970"/>
                  <a:gd name="T78" fmla="*/ 439 w 2048"/>
                  <a:gd name="T79" fmla="*/ 330 h 2970"/>
                  <a:gd name="T80" fmla="*/ 347 w 2048"/>
                  <a:gd name="T81" fmla="*/ 342 h 2970"/>
                  <a:gd name="T82" fmla="*/ 380 w 2048"/>
                  <a:gd name="T83" fmla="*/ 354 h 2970"/>
                  <a:gd name="T84" fmla="*/ 635 w 2048"/>
                  <a:gd name="T85" fmla="*/ 405 h 2970"/>
                  <a:gd name="T86" fmla="*/ 965 w 2048"/>
                  <a:gd name="T87" fmla="*/ 509 h 2970"/>
                  <a:gd name="T88" fmla="*/ 1241 w 2048"/>
                  <a:gd name="T89" fmla="*/ 684 h 2970"/>
                  <a:gd name="T90" fmla="*/ 1412 w 2048"/>
                  <a:gd name="T91" fmla="*/ 864 h 2970"/>
                  <a:gd name="T92" fmla="*/ 1504 w 2048"/>
                  <a:gd name="T93" fmla="*/ 997 h 2970"/>
                  <a:gd name="T94" fmla="*/ 1533 w 2048"/>
                  <a:gd name="T95" fmla="*/ 1051 h 2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48" h="2970">
                    <a:moveTo>
                      <a:pt x="1533" y="1051"/>
                    </a:moveTo>
                    <a:lnTo>
                      <a:pt x="1725" y="1251"/>
                    </a:lnTo>
                    <a:lnTo>
                      <a:pt x="1763" y="1327"/>
                    </a:lnTo>
                    <a:lnTo>
                      <a:pt x="1792" y="1397"/>
                    </a:lnTo>
                    <a:lnTo>
                      <a:pt x="1813" y="1460"/>
                    </a:lnTo>
                    <a:lnTo>
                      <a:pt x="1826" y="1523"/>
                    </a:lnTo>
                    <a:lnTo>
                      <a:pt x="1839" y="1581"/>
                    </a:lnTo>
                    <a:lnTo>
                      <a:pt x="1843" y="1644"/>
                    </a:lnTo>
                    <a:lnTo>
                      <a:pt x="1843" y="1706"/>
                    </a:lnTo>
                    <a:lnTo>
                      <a:pt x="1843" y="1777"/>
                    </a:lnTo>
                    <a:lnTo>
                      <a:pt x="1839" y="1857"/>
                    </a:lnTo>
                    <a:lnTo>
                      <a:pt x="1835" y="1944"/>
                    </a:lnTo>
                    <a:lnTo>
                      <a:pt x="1831" y="2023"/>
                    </a:lnTo>
                    <a:lnTo>
                      <a:pt x="1831" y="2099"/>
                    </a:lnTo>
                    <a:lnTo>
                      <a:pt x="1831" y="2177"/>
                    </a:lnTo>
                    <a:lnTo>
                      <a:pt x="1835" y="2249"/>
                    </a:lnTo>
                    <a:lnTo>
                      <a:pt x="1839" y="2324"/>
                    </a:lnTo>
                    <a:lnTo>
                      <a:pt x="1847" y="2390"/>
                    </a:lnTo>
                    <a:lnTo>
                      <a:pt x="1855" y="2457"/>
                    </a:lnTo>
                    <a:lnTo>
                      <a:pt x="1864" y="2515"/>
                    </a:lnTo>
                    <a:lnTo>
                      <a:pt x="1880" y="2574"/>
                    </a:lnTo>
                    <a:lnTo>
                      <a:pt x="1897" y="2619"/>
                    </a:lnTo>
                    <a:lnTo>
                      <a:pt x="1913" y="2670"/>
                    </a:lnTo>
                    <a:lnTo>
                      <a:pt x="1935" y="2720"/>
                    </a:lnTo>
                    <a:lnTo>
                      <a:pt x="1952" y="2765"/>
                    </a:lnTo>
                    <a:lnTo>
                      <a:pt x="1968" y="2812"/>
                    </a:lnTo>
                    <a:lnTo>
                      <a:pt x="1980" y="2853"/>
                    </a:lnTo>
                    <a:lnTo>
                      <a:pt x="1993" y="2895"/>
                    </a:lnTo>
                    <a:lnTo>
                      <a:pt x="2001" y="2924"/>
                    </a:lnTo>
                    <a:lnTo>
                      <a:pt x="2009" y="2949"/>
                    </a:lnTo>
                    <a:lnTo>
                      <a:pt x="2015" y="2966"/>
                    </a:lnTo>
                    <a:lnTo>
                      <a:pt x="2019" y="2970"/>
                    </a:lnTo>
                    <a:lnTo>
                      <a:pt x="2023" y="2966"/>
                    </a:lnTo>
                    <a:lnTo>
                      <a:pt x="2027" y="2962"/>
                    </a:lnTo>
                    <a:lnTo>
                      <a:pt x="2031" y="2957"/>
                    </a:lnTo>
                    <a:lnTo>
                      <a:pt x="2035" y="2949"/>
                    </a:lnTo>
                    <a:lnTo>
                      <a:pt x="2035" y="2945"/>
                    </a:lnTo>
                    <a:lnTo>
                      <a:pt x="2039" y="2941"/>
                    </a:lnTo>
                    <a:lnTo>
                      <a:pt x="2039" y="2933"/>
                    </a:lnTo>
                    <a:lnTo>
                      <a:pt x="2043" y="2928"/>
                    </a:lnTo>
                    <a:lnTo>
                      <a:pt x="2043" y="2924"/>
                    </a:lnTo>
                    <a:lnTo>
                      <a:pt x="2043" y="2920"/>
                    </a:lnTo>
                    <a:lnTo>
                      <a:pt x="2048" y="2849"/>
                    </a:lnTo>
                    <a:lnTo>
                      <a:pt x="2048" y="2779"/>
                    </a:lnTo>
                    <a:lnTo>
                      <a:pt x="2035" y="2711"/>
                    </a:lnTo>
                    <a:lnTo>
                      <a:pt x="2023" y="2644"/>
                    </a:lnTo>
                    <a:lnTo>
                      <a:pt x="2005" y="2582"/>
                    </a:lnTo>
                    <a:lnTo>
                      <a:pt x="1989" y="2515"/>
                    </a:lnTo>
                    <a:lnTo>
                      <a:pt x="1972" y="2449"/>
                    </a:lnTo>
                    <a:lnTo>
                      <a:pt x="1964" y="2382"/>
                    </a:lnTo>
                    <a:lnTo>
                      <a:pt x="1960" y="2312"/>
                    </a:lnTo>
                    <a:lnTo>
                      <a:pt x="1964" y="2240"/>
                    </a:lnTo>
                    <a:lnTo>
                      <a:pt x="1972" y="2190"/>
                    </a:lnTo>
                    <a:lnTo>
                      <a:pt x="1980" y="2140"/>
                    </a:lnTo>
                    <a:lnTo>
                      <a:pt x="1985" y="2090"/>
                    </a:lnTo>
                    <a:lnTo>
                      <a:pt x="1993" y="2040"/>
                    </a:lnTo>
                    <a:lnTo>
                      <a:pt x="1997" y="1990"/>
                    </a:lnTo>
                    <a:lnTo>
                      <a:pt x="2001" y="1940"/>
                    </a:lnTo>
                    <a:lnTo>
                      <a:pt x="2005" y="1890"/>
                    </a:lnTo>
                    <a:lnTo>
                      <a:pt x="2005" y="1839"/>
                    </a:lnTo>
                    <a:lnTo>
                      <a:pt x="2005" y="1790"/>
                    </a:lnTo>
                    <a:lnTo>
                      <a:pt x="2005" y="1739"/>
                    </a:lnTo>
                    <a:lnTo>
                      <a:pt x="2005" y="1673"/>
                    </a:lnTo>
                    <a:lnTo>
                      <a:pt x="2001" y="1606"/>
                    </a:lnTo>
                    <a:lnTo>
                      <a:pt x="1993" y="1540"/>
                    </a:lnTo>
                    <a:lnTo>
                      <a:pt x="1985" y="1472"/>
                    </a:lnTo>
                    <a:lnTo>
                      <a:pt x="1968" y="1410"/>
                    </a:lnTo>
                    <a:lnTo>
                      <a:pt x="1947" y="1347"/>
                    </a:lnTo>
                    <a:lnTo>
                      <a:pt x="1923" y="1290"/>
                    </a:lnTo>
                    <a:lnTo>
                      <a:pt x="1888" y="1235"/>
                    </a:lnTo>
                    <a:lnTo>
                      <a:pt x="1851" y="1181"/>
                    </a:lnTo>
                    <a:lnTo>
                      <a:pt x="1801" y="1130"/>
                    </a:lnTo>
                    <a:lnTo>
                      <a:pt x="1663" y="1043"/>
                    </a:lnTo>
                    <a:lnTo>
                      <a:pt x="1651" y="1030"/>
                    </a:lnTo>
                    <a:lnTo>
                      <a:pt x="1638" y="1014"/>
                    </a:lnTo>
                    <a:lnTo>
                      <a:pt x="1625" y="993"/>
                    </a:lnTo>
                    <a:lnTo>
                      <a:pt x="1617" y="972"/>
                    </a:lnTo>
                    <a:lnTo>
                      <a:pt x="1608" y="952"/>
                    </a:lnTo>
                    <a:lnTo>
                      <a:pt x="1596" y="930"/>
                    </a:lnTo>
                    <a:lnTo>
                      <a:pt x="1588" y="909"/>
                    </a:lnTo>
                    <a:lnTo>
                      <a:pt x="1580" y="893"/>
                    </a:lnTo>
                    <a:lnTo>
                      <a:pt x="1575" y="876"/>
                    </a:lnTo>
                    <a:lnTo>
                      <a:pt x="1567" y="864"/>
                    </a:lnTo>
                    <a:lnTo>
                      <a:pt x="1504" y="784"/>
                    </a:lnTo>
                    <a:lnTo>
                      <a:pt x="1437" y="718"/>
                    </a:lnTo>
                    <a:lnTo>
                      <a:pt x="1367" y="651"/>
                    </a:lnTo>
                    <a:lnTo>
                      <a:pt x="1291" y="596"/>
                    </a:lnTo>
                    <a:lnTo>
                      <a:pt x="1208" y="547"/>
                    </a:lnTo>
                    <a:lnTo>
                      <a:pt x="1124" y="501"/>
                    </a:lnTo>
                    <a:lnTo>
                      <a:pt x="1036" y="463"/>
                    </a:lnTo>
                    <a:lnTo>
                      <a:pt x="944" y="434"/>
                    </a:lnTo>
                    <a:lnTo>
                      <a:pt x="852" y="413"/>
                    </a:lnTo>
                    <a:lnTo>
                      <a:pt x="756" y="397"/>
                    </a:lnTo>
                    <a:lnTo>
                      <a:pt x="689" y="376"/>
                    </a:lnTo>
                    <a:lnTo>
                      <a:pt x="643" y="309"/>
                    </a:lnTo>
                    <a:lnTo>
                      <a:pt x="589" y="250"/>
                    </a:lnTo>
                    <a:lnTo>
                      <a:pt x="527" y="200"/>
                    </a:lnTo>
                    <a:lnTo>
                      <a:pt x="459" y="159"/>
                    </a:lnTo>
                    <a:lnTo>
                      <a:pt x="388" y="121"/>
                    </a:lnTo>
                    <a:lnTo>
                      <a:pt x="313" y="92"/>
                    </a:lnTo>
                    <a:lnTo>
                      <a:pt x="234" y="63"/>
                    </a:lnTo>
                    <a:lnTo>
                      <a:pt x="159" y="42"/>
                    </a:lnTo>
                    <a:lnTo>
                      <a:pt x="79" y="16"/>
                    </a:lnTo>
                    <a:lnTo>
                      <a:pt x="0" y="0"/>
                    </a:lnTo>
                    <a:lnTo>
                      <a:pt x="16" y="4"/>
                    </a:lnTo>
                    <a:lnTo>
                      <a:pt x="58" y="25"/>
                    </a:lnTo>
                    <a:lnTo>
                      <a:pt x="121" y="51"/>
                    </a:lnTo>
                    <a:lnTo>
                      <a:pt x="196" y="88"/>
                    </a:lnTo>
                    <a:lnTo>
                      <a:pt x="280" y="125"/>
                    </a:lnTo>
                    <a:lnTo>
                      <a:pt x="359" y="171"/>
                    </a:lnTo>
                    <a:lnTo>
                      <a:pt x="435" y="213"/>
                    </a:lnTo>
                    <a:lnTo>
                      <a:pt x="497" y="259"/>
                    </a:lnTo>
                    <a:lnTo>
                      <a:pt x="539" y="296"/>
                    </a:lnTo>
                    <a:lnTo>
                      <a:pt x="556" y="334"/>
                    </a:lnTo>
                    <a:lnTo>
                      <a:pt x="551" y="334"/>
                    </a:lnTo>
                    <a:lnTo>
                      <a:pt x="539" y="330"/>
                    </a:lnTo>
                    <a:lnTo>
                      <a:pt x="518" y="330"/>
                    </a:lnTo>
                    <a:lnTo>
                      <a:pt x="497" y="330"/>
                    </a:lnTo>
                    <a:lnTo>
                      <a:pt x="468" y="330"/>
                    </a:lnTo>
                    <a:lnTo>
                      <a:pt x="439" y="330"/>
                    </a:lnTo>
                    <a:lnTo>
                      <a:pt x="409" y="330"/>
                    </a:lnTo>
                    <a:lnTo>
                      <a:pt x="376" y="334"/>
                    </a:lnTo>
                    <a:lnTo>
                      <a:pt x="347" y="342"/>
                    </a:lnTo>
                    <a:lnTo>
                      <a:pt x="322" y="346"/>
                    </a:lnTo>
                    <a:lnTo>
                      <a:pt x="334" y="350"/>
                    </a:lnTo>
                    <a:lnTo>
                      <a:pt x="380" y="354"/>
                    </a:lnTo>
                    <a:lnTo>
                      <a:pt x="447" y="367"/>
                    </a:lnTo>
                    <a:lnTo>
                      <a:pt x="535" y="384"/>
                    </a:lnTo>
                    <a:lnTo>
                      <a:pt x="635" y="405"/>
                    </a:lnTo>
                    <a:lnTo>
                      <a:pt x="744" y="434"/>
                    </a:lnTo>
                    <a:lnTo>
                      <a:pt x="856" y="467"/>
                    </a:lnTo>
                    <a:lnTo>
                      <a:pt x="965" y="509"/>
                    </a:lnTo>
                    <a:lnTo>
                      <a:pt x="1069" y="559"/>
                    </a:lnTo>
                    <a:lnTo>
                      <a:pt x="1161" y="618"/>
                    </a:lnTo>
                    <a:lnTo>
                      <a:pt x="1241" y="684"/>
                    </a:lnTo>
                    <a:lnTo>
                      <a:pt x="1308" y="747"/>
                    </a:lnTo>
                    <a:lnTo>
                      <a:pt x="1367" y="805"/>
                    </a:lnTo>
                    <a:lnTo>
                      <a:pt x="1412" y="864"/>
                    </a:lnTo>
                    <a:lnTo>
                      <a:pt x="1454" y="913"/>
                    </a:lnTo>
                    <a:lnTo>
                      <a:pt x="1483" y="960"/>
                    </a:lnTo>
                    <a:lnTo>
                      <a:pt x="1504" y="997"/>
                    </a:lnTo>
                    <a:lnTo>
                      <a:pt x="1521" y="1026"/>
                    </a:lnTo>
                    <a:lnTo>
                      <a:pt x="1529" y="1047"/>
                    </a:lnTo>
                    <a:lnTo>
                      <a:pt x="1533" y="1051"/>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52" name="Freeform 128"/>
              <p:cNvSpPr>
                <a:spLocks/>
              </p:cNvSpPr>
              <p:nvPr/>
            </p:nvSpPr>
            <p:spPr bwMode="auto">
              <a:xfrm>
                <a:off x="1893" y="1855"/>
                <a:ext cx="19" cy="20"/>
              </a:xfrm>
              <a:custGeom>
                <a:avLst/>
                <a:gdLst>
                  <a:gd name="T0" fmla="*/ 605 w 605"/>
                  <a:gd name="T1" fmla="*/ 647 h 647"/>
                  <a:gd name="T2" fmla="*/ 597 w 605"/>
                  <a:gd name="T3" fmla="*/ 639 h 647"/>
                  <a:gd name="T4" fmla="*/ 589 w 605"/>
                  <a:gd name="T5" fmla="*/ 613 h 647"/>
                  <a:gd name="T6" fmla="*/ 572 w 605"/>
                  <a:gd name="T7" fmla="*/ 584 h 647"/>
                  <a:gd name="T8" fmla="*/ 552 w 605"/>
                  <a:gd name="T9" fmla="*/ 551 h 647"/>
                  <a:gd name="T10" fmla="*/ 526 w 605"/>
                  <a:gd name="T11" fmla="*/ 510 h 647"/>
                  <a:gd name="T12" fmla="*/ 505 w 605"/>
                  <a:gd name="T13" fmla="*/ 471 h 647"/>
                  <a:gd name="T14" fmla="*/ 485 w 605"/>
                  <a:gd name="T15" fmla="*/ 434 h 647"/>
                  <a:gd name="T16" fmla="*/ 464 w 605"/>
                  <a:gd name="T17" fmla="*/ 401 h 647"/>
                  <a:gd name="T18" fmla="*/ 446 w 605"/>
                  <a:gd name="T19" fmla="*/ 375 h 647"/>
                  <a:gd name="T20" fmla="*/ 438 w 605"/>
                  <a:gd name="T21" fmla="*/ 359 h 647"/>
                  <a:gd name="T22" fmla="*/ 397 w 605"/>
                  <a:gd name="T23" fmla="*/ 301 h 647"/>
                  <a:gd name="T24" fmla="*/ 354 w 605"/>
                  <a:gd name="T25" fmla="*/ 250 h 647"/>
                  <a:gd name="T26" fmla="*/ 317 w 605"/>
                  <a:gd name="T27" fmla="*/ 205 h 647"/>
                  <a:gd name="T28" fmla="*/ 280 w 605"/>
                  <a:gd name="T29" fmla="*/ 162 h 647"/>
                  <a:gd name="T30" fmla="*/ 242 w 605"/>
                  <a:gd name="T31" fmla="*/ 125 h 647"/>
                  <a:gd name="T32" fmla="*/ 205 w 605"/>
                  <a:gd name="T33" fmla="*/ 92 h 647"/>
                  <a:gd name="T34" fmla="*/ 158 w 605"/>
                  <a:gd name="T35" fmla="*/ 67 h 647"/>
                  <a:gd name="T36" fmla="*/ 113 w 605"/>
                  <a:gd name="T37" fmla="*/ 41 h 647"/>
                  <a:gd name="T38" fmla="*/ 58 w 605"/>
                  <a:gd name="T39" fmla="*/ 21 h 647"/>
                  <a:gd name="T40" fmla="*/ 0 w 605"/>
                  <a:gd name="T41" fmla="*/ 4 h 647"/>
                  <a:gd name="T42" fmla="*/ 4 w 605"/>
                  <a:gd name="T43" fmla="*/ 4 h 647"/>
                  <a:gd name="T44" fmla="*/ 21 w 605"/>
                  <a:gd name="T45" fmla="*/ 4 h 647"/>
                  <a:gd name="T46" fmla="*/ 45 w 605"/>
                  <a:gd name="T47" fmla="*/ 0 h 647"/>
                  <a:gd name="T48" fmla="*/ 78 w 605"/>
                  <a:gd name="T49" fmla="*/ 0 h 647"/>
                  <a:gd name="T50" fmla="*/ 117 w 605"/>
                  <a:gd name="T51" fmla="*/ 4 h 647"/>
                  <a:gd name="T52" fmla="*/ 154 w 605"/>
                  <a:gd name="T53" fmla="*/ 8 h 647"/>
                  <a:gd name="T54" fmla="*/ 200 w 605"/>
                  <a:gd name="T55" fmla="*/ 21 h 647"/>
                  <a:gd name="T56" fmla="*/ 242 w 605"/>
                  <a:gd name="T57" fmla="*/ 37 h 647"/>
                  <a:gd name="T58" fmla="*/ 280 w 605"/>
                  <a:gd name="T59" fmla="*/ 63 h 647"/>
                  <a:gd name="T60" fmla="*/ 317 w 605"/>
                  <a:gd name="T61" fmla="*/ 92 h 647"/>
                  <a:gd name="T62" fmla="*/ 350 w 605"/>
                  <a:gd name="T63" fmla="*/ 133 h 647"/>
                  <a:gd name="T64" fmla="*/ 384 w 605"/>
                  <a:gd name="T65" fmla="*/ 176 h 647"/>
                  <a:gd name="T66" fmla="*/ 422 w 605"/>
                  <a:gd name="T67" fmla="*/ 221 h 647"/>
                  <a:gd name="T68" fmla="*/ 455 w 605"/>
                  <a:gd name="T69" fmla="*/ 267 h 647"/>
                  <a:gd name="T70" fmla="*/ 489 w 605"/>
                  <a:gd name="T71" fmla="*/ 321 h 647"/>
                  <a:gd name="T72" fmla="*/ 522 w 605"/>
                  <a:gd name="T73" fmla="*/ 375 h 647"/>
                  <a:gd name="T74" fmla="*/ 547 w 605"/>
                  <a:gd name="T75" fmla="*/ 438 h 647"/>
                  <a:gd name="T76" fmla="*/ 572 w 605"/>
                  <a:gd name="T77" fmla="*/ 500 h 647"/>
                  <a:gd name="T78" fmla="*/ 593 w 605"/>
                  <a:gd name="T79" fmla="*/ 572 h 647"/>
                  <a:gd name="T80" fmla="*/ 605 w 605"/>
                  <a:gd name="T81" fmla="*/ 647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05" h="647">
                    <a:moveTo>
                      <a:pt x="605" y="647"/>
                    </a:moveTo>
                    <a:lnTo>
                      <a:pt x="597" y="639"/>
                    </a:lnTo>
                    <a:lnTo>
                      <a:pt x="589" y="613"/>
                    </a:lnTo>
                    <a:lnTo>
                      <a:pt x="572" y="584"/>
                    </a:lnTo>
                    <a:lnTo>
                      <a:pt x="552" y="551"/>
                    </a:lnTo>
                    <a:lnTo>
                      <a:pt x="526" y="510"/>
                    </a:lnTo>
                    <a:lnTo>
                      <a:pt x="505" y="471"/>
                    </a:lnTo>
                    <a:lnTo>
                      <a:pt x="485" y="434"/>
                    </a:lnTo>
                    <a:lnTo>
                      <a:pt x="464" y="401"/>
                    </a:lnTo>
                    <a:lnTo>
                      <a:pt x="446" y="375"/>
                    </a:lnTo>
                    <a:lnTo>
                      <a:pt x="438" y="359"/>
                    </a:lnTo>
                    <a:lnTo>
                      <a:pt x="397" y="301"/>
                    </a:lnTo>
                    <a:lnTo>
                      <a:pt x="354" y="250"/>
                    </a:lnTo>
                    <a:lnTo>
                      <a:pt x="317" y="205"/>
                    </a:lnTo>
                    <a:lnTo>
                      <a:pt x="280" y="162"/>
                    </a:lnTo>
                    <a:lnTo>
                      <a:pt x="242" y="125"/>
                    </a:lnTo>
                    <a:lnTo>
                      <a:pt x="205" y="92"/>
                    </a:lnTo>
                    <a:lnTo>
                      <a:pt x="158" y="67"/>
                    </a:lnTo>
                    <a:lnTo>
                      <a:pt x="113" y="41"/>
                    </a:lnTo>
                    <a:lnTo>
                      <a:pt x="58" y="21"/>
                    </a:lnTo>
                    <a:lnTo>
                      <a:pt x="0" y="4"/>
                    </a:lnTo>
                    <a:lnTo>
                      <a:pt x="4" y="4"/>
                    </a:lnTo>
                    <a:lnTo>
                      <a:pt x="21" y="4"/>
                    </a:lnTo>
                    <a:lnTo>
                      <a:pt x="45" y="0"/>
                    </a:lnTo>
                    <a:lnTo>
                      <a:pt x="78" y="0"/>
                    </a:lnTo>
                    <a:lnTo>
                      <a:pt x="117" y="4"/>
                    </a:lnTo>
                    <a:lnTo>
                      <a:pt x="154" y="8"/>
                    </a:lnTo>
                    <a:lnTo>
                      <a:pt x="200" y="21"/>
                    </a:lnTo>
                    <a:lnTo>
                      <a:pt x="242" y="37"/>
                    </a:lnTo>
                    <a:lnTo>
                      <a:pt x="280" y="63"/>
                    </a:lnTo>
                    <a:lnTo>
                      <a:pt x="317" y="92"/>
                    </a:lnTo>
                    <a:lnTo>
                      <a:pt x="350" y="133"/>
                    </a:lnTo>
                    <a:lnTo>
                      <a:pt x="384" y="176"/>
                    </a:lnTo>
                    <a:lnTo>
                      <a:pt x="422" y="221"/>
                    </a:lnTo>
                    <a:lnTo>
                      <a:pt x="455" y="267"/>
                    </a:lnTo>
                    <a:lnTo>
                      <a:pt x="489" y="321"/>
                    </a:lnTo>
                    <a:lnTo>
                      <a:pt x="522" y="375"/>
                    </a:lnTo>
                    <a:lnTo>
                      <a:pt x="547" y="438"/>
                    </a:lnTo>
                    <a:lnTo>
                      <a:pt x="572" y="500"/>
                    </a:lnTo>
                    <a:lnTo>
                      <a:pt x="593" y="572"/>
                    </a:lnTo>
                    <a:lnTo>
                      <a:pt x="605" y="647"/>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53" name="Freeform 129"/>
              <p:cNvSpPr>
                <a:spLocks/>
              </p:cNvSpPr>
              <p:nvPr/>
            </p:nvSpPr>
            <p:spPr bwMode="auto">
              <a:xfrm>
                <a:off x="1893" y="1855"/>
                <a:ext cx="19" cy="20"/>
              </a:xfrm>
              <a:custGeom>
                <a:avLst/>
                <a:gdLst>
                  <a:gd name="T0" fmla="*/ 605 w 605"/>
                  <a:gd name="T1" fmla="*/ 647 h 647"/>
                  <a:gd name="T2" fmla="*/ 597 w 605"/>
                  <a:gd name="T3" fmla="*/ 639 h 647"/>
                  <a:gd name="T4" fmla="*/ 589 w 605"/>
                  <a:gd name="T5" fmla="*/ 613 h 647"/>
                  <a:gd name="T6" fmla="*/ 572 w 605"/>
                  <a:gd name="T7" fmla="*/ 584 h 647"/>
                  <a:gd name="T8" fmla="*/ 552 w 605"/>
                  <a:gd name="T9" fmla="*/ 551 h 647"/>
                  <a:gd name="T10" fmla="*/ 526 w 605"/>
                  <a:gd name="T11" fmla="*/ 510 h 647"/>
                  <a:gd name="T12" fmla="*/ 505 w 605"/>
                  <a:gd name="T13" fmla="*/ 471 h 647"/>
                  <a:gd name="T14" fmla="*/ 485 w 605"/>
                  <a:gd name="T15" fmla="*/ 434 h 647"/>
                  <a:gd name="T16" fmla="*/ 464 w 605"/>
                  <a:gd name="T17" fmla="*/ 401 h 647"/>
                  <a:gd name="T18" fmla="*/ 446 w 605"/>
                  <a:gd name="T19" fmla="*/ 375 h 647"/>
                  <a:gd name="T20" fmla="*/ 438 w 605"/>
                  <a:gd name="T21" fmla="*/ 359 h 647"/>
                  <a:gd name="T22" fmla="*/ 397 w 605"/>
                  <a:gd name="T23" fmla="*/ 301 h 647"/>
                  <a:gd name="T24" fmla="*/ 354 w 605"/>
                  <a:gd name="T25" fmla="*/ 250 h 647"/>
                  <a:gd name="T26" fmla="*/ 317 w 605"/>
                  <a:gd name="T27" fmla="*/ 205 h 647"/>
                  <a:gd name="T28" fmla="*/ 280 w 605"/>
                  <a:gd name="T29" fmla="*/ 162 h 647"/>
                  <a:gd name="T30" fmla="*/ 242 w 605"/>
                  <a:gd name="T31" fmla="*/ 125 h 647"/>
                  <a:gd name="T32" fmla="*/ 205 w 605"/>
                  <a:gd name="T33" fmla="*/ 92 h 647"/>
                  <a:gd name="T34" fmla="*/ 158 w 605"/>
                  <a:gd name="T35" fmla="*/ 67 h 647"/>
                  <a:gd name="T36" fmla="*/ 113 w 605"/>
                  <a:gd name="T37" fmla="*/ 41 h 647"/>
                  <a:gd name="T38" fmla="*/ 58 w 605"/>
                  <a:gd name="T39" fmla="*/ 21 h 647"/>
                  <a:gd name="T40" fmla="*/ 0 w 605"/>
                  <a:gd name="T41" fmla="*/ 4 h 647"/>
                  <a:gd name="T42" fmla="*/ 4 w 605"/>
                  <a:gd name="T43" fmla="*/ 4 h 647"/>
                  <a:gd name="T44" fmla="*/ 21 w 605"/>
                  <a:gd name="T45" fmla="*/ 4 h 647"/>
                  <a:gd name="T46" fmla="*/ 45 w 605"/>
                  <a:gd name="T47" fmla="*/ 0 h 647"/>
                  <a:gd name="T48" fmla="*/ 78 w 605"/>
                  <a:gd name="T49" fmla="*/ 0 h 647"/>
                  <a:gd name="T50" fmla="*/ 117 w 605"/>
                  <a:gd name="T51" fmla="*/ 4 h 647"/>
                  <a:gd name="T52" fmla="*/ 154 w 605"/>
                  <a:gd name="T53" fmla="*/ 8 h 647"/>
                  <a:gd name="T54" fmla="*/ 200 w 605"/>
                  <a:gd name="T55" fmla="*/ 21 h 647"/>
                  <a:gd name="T56" fmla="*/ 242 w 605"/>
                  <a:gd name="T57" fmla="*/ 37 h 647"/>
                  <a:gd name="T58" fmla="*/ 280 w 605"/>
                  <a:gd name="T59" fmla="*/ 63 h 647"/>
                  <a:gd name="T60" fmla="*/ 317 w 605"/>
                  <a:gd name="T61" fmla="*/ 92 h 647"/>
                  <a:gd name="T62" fmla="*/ 350 w 605"/>
                  <a:gd name="T63" fmla="*/ 133 h 647"/>
                  <a:gd name="T64" fmla="*/ 384 w 605"/>
                  <a:gd name="T65" fmla="*/ 176 h 647"/>
                  <a:gd name="T66" fmla="*/ 422 w 605"/>
                  <a:gd name="T67" fmla="*/ 221 h 647"/>
                  <a:gd name="T68" fmla="*/ 455 w 605"/>
                  <a:gd name="T69" fmla="*/ 267 h 647"/>
                  <a:gd name="T70" fmla="*/ 489 w 605"/>
                  <a:gd name="T71" fmla="*/ 321 h 647"/>
                  <a:gd name="T72" fmla="*/ 522 w 605"/>
                  <a:gd name="T73" fmla="*/ 375 h 647"/>
                  <a:gd name="T74" fmla="*/ 547 w 605"/>
                  <a:gd name="T75" fmla="*/ 438 h 647"/>
                  <a:gd name="T76" fmla="*/ 572 w 605"/>
                  <a:gd name="T77" fmla="*/ 500 h 647"/>
                  <a:gd name="T78" fmla="*/ 593 w 605"/>
                  <a:gd name="T79" fmla="*/ 572 h 647"/>
                  <a:gd name="T80" fmla="*/ 605 w 605"/>
                  <a:gd name="T81" fmla="*/ 647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05" h="647">
                    <a:moveTo>
                      <a:pt x="605" y="647"/>
                    </a:moveTo>
                    <a:lnTo>
                      <a:pt x="597" y="639"/>
                    </a:lnTo>
                    <a:lnTo>
                      <a:pt x="589" y="613"/>
                    </a:lnTo>
                    <a:lnTo>
                      <a:pt x="572" y="584"/>
                    </a:lnTo>
                    <a:lnTo>
                      <a:pt x="552" y="551"/>
                    </a:lnTo>
                    <a:lnTo>
                      <a:pt x="526" y="510"/>
                    </a:lnTo>
                    <a:lnTo>
                      <a:pt x="505" y="471"/>
                    </a:lnTo>
                    <a:lnTo>
                      <a:pt x="485" y="434"/>
                    </a:lnTo>
                    <a:lnTo>
                      <a:pt x="464" y="401"/>
                    </a:lnTo>
                    <a:lnTo>
                      <a:pt x="446" y="375"/>
                    </a:lnTo>
                    <a:lnTo>
                      <a:pt x="438" y="359"/>
                    </a:lnTo>
                    <a:lnTo>
                      <a:pt x="397" y="301"/>
                    </a:lnTo>
                    <a:lnTo>
                      <a:pt x="354" y="250"/>
                    </a:lnTo>
                    <a:lnTo>
                      <a:pt x="317" y="205"/>
                    </a:lnTo>
                    <a:lnTo>
                      <a:pt x="280" y="162"/>
                    </a:lnTo>
                    <a:lnTo>
                      <a:pt x="242" y="125"/>
                    </a:lnTo>
                    <a:lnTo>
                      <a:pt x="205" y="92"/>
                    </a:lnTo>
                    <a:lnTo>
                      <a:pt x="158" y="67"/>
                    </a:lnTo>
                    <a:lnTo>
                      <a:pt x="113" y="41"/>
                    </a:lnTo>
                    <a:lnTo>
                      <a:pt x="58" y="21"/>
                    </a:lnTo>
                    <a:lnTo>
                      <a:pt x="0" y="4"/>
                    </a:lnTo>
                    <a:lnTo>
                      <a:pt x="4" y="4"/>
                    </a:lnTo>
                    <a:lnTo>
                      <a:pt x="21" y="4"/>
                    </a:lnTo>
                    <a:lnTo>
                      <a:pt x="45" y="0"/>
                    </a:lnTo>
                    <a:lnTo>
                      <a:pt x="78" y="0"/>
                    </a:lnTo>
                    <a:lnTo>
                      <a:pt x="117" y="4"/>
                    </a:lnTo>
                    <a:lnTo>
                      <a:pt x="154" y="8"/>
                    </a:lnTo>
                    <a:lnTo>
                      <a:pt x="200" y="21"/>
                    </a:lnTo>
                    <a:lnTo>
                      <a:pt x="242" y="37"/>
                    </a:lnTo>
                    <a:lnTo>
                      <a:pt x="280" y="63"/>
                    </a:lnTo>
                    <a:lnTo>
                      <a:pt x="317" y="92"/>
                    </a:lnTo>
                    <a:lnTo>
                      <a:pt x="350" y="133"/>
                    </a:lnTo>
                    <a:lnTo>
                      <a:pt x="384" y="176"/>
                    </a:lnTo>
                    <a:lnTo>
                      <a:pt x="422" y="221"/>
                    </a:lnTo>
                    <a:lnTo>
                      <a:pt x="455" y="267"/>
                    </a:lnTo>
                    <a:lnTo>
                      <a:pt x="489" y="321"/>
                    </a:lnTo>
                    <a:lnTo>
                      <a:pt x="522" y="375"/>
                    </a:lnTo>
                    <a:lnTo>
                      <a:pt x="547" y="438"/>
                    </a:lnTo>
                    <a:lnTo>
                      <a:pt x="572" y="500"/>
                    </a:lnTo>
                    <a:lnTo>
                      <a:pt x="593" y="572"/>
                    </a:lnTo>
                    <a:lnTo>
                      <a:pt x="605" y="647"/>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54" name="Freeform 130"/>
              <p:cNvSpPr>
                <a:spLocks/>
              </p:cNvSpPr>
              <p:nvPr/>
            </p:nvSpPr>
            <p:spPr bwMode="auto">
              <a:xfrm>
                <a:off x="1896" y="1845"/>
                <a:ext cx="11" cy="8"/>
              </a:xfrm>
              <a:custGeom>
                <a:avLst/>
                <a:gdLst>
                  <a:gd name="T0" fmla="*/ 376 w 376"/>
                  <a:gd name="T1" fmla="*/ 258 h 258"/>
                  <a:gd name="T2" fmla="*/ 343 w 376"/>
                  <a:gd name="T3" fmla="*/ 233 h 258"/>
                  <a:gd name="T4" fmla="*/ 302 w 376"/>
                  <a:gd name="T5" fmla="*/ 208 h 258"/>
                  <a:gd name="T6" fmla="*/ 264 w 376"/>
                  <a:gd name="T7" fmla="*/ 184 h 258"/>
                  <a:gd name="T8" fmla="*/ 227 w 376"/>
                  <a:gd name="T9" fmla="*/ 159 h 258"/>
                  <a:gd name="T10" fmla="*/ 184 w 376"/>
                  <a:gd name="T11" fmla="*/ 137 h 258"/>
                  <a:gd name="T12" fmla="*/ 147 w 376"/>
                  <a:gd name="T13" fmla="*/ 112 h 258"/>
                  <a:gd name="T14" fmla="*/ 110 w 376"/>
                  <a:gd name="T15" fmla="*/ 88 h 258"/>
                  <a:gd name="T16" fmla="*/ 72 w 376"/>
                  <a:gd name="T17" fmla="*/ 59 h 258"/>
                  <a:gd name="T18" fmla="*/ 34 w 376"/>
                  <a:gd name="T19" fmla="*/ 29 h 258"/>
                  <a:gd name="T20" fmla="*/ 0 w 376"/>
                  <a:gd name="T21"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6" h="258">
                    <a:moveTo>
                      <a:pt x="376" y="258"/>
                    </a:moveTo>
                    <a:lnTo>
                      <a:pt x="343" y="233"/>
                    </a:lnTo>
                    <a:lnTo>
                      <a:pt x="302" y="208"/>
                    </a:lnTo>
                    <a:lnTo>
                      <a:pt x="264" y="184"/>
                    </a:lnTo>
                    <a:lnTo>
                      <a:pt x="227" y="159"/>
                    </a:lnTo>
                    <a:lnTo>
                      <a:pt x="184" y="137"/>
                    </a:lnTo>
                    <a:lnTo>
                      <a:pt x="147" y="112"/>
                    </a:lnTo>
                    <a:lnTo>
                      <a:pt x="110" y="88"/>
                    </a:lnTo>
                    <a:lnTo>
                      <a:pt x="72" y="59"/>
                    </a:lnTo>
                    <a:lnTo>
                      <a:pt x="34" y="29"/>
                    </a:lnTo>
                    <a:lnTo>
                      <a:pt x="0"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55" name="Freeform 131"/>
              <p:cNvSpPr>
                <a:spLocks/>
              </p:cNvSpPr>
              <p:nvPr/>
            </p:nvSpPr>
            <p:spPr bwMode="auto">
              <a:xfrm>
                <a:off x="1914" y="1876"/>
                <a:ext cx="14" cy="40"/>
              </a:xfrm>
              <a:custGeom>
                <a:avLst/>
                <a:gdLst>
                  <a:gd name="T0" fmla="*/ 62 w 442"/>
                  <a:gd name="T1" fmla="*/ 0 h 1260"/>
                  <a:gd name="T2" fmla="*/ 80 w 442"/>
                  <a:gd name="T3" fmla="*/ 34 h 1260"/>
                  <a:gd name="T4" fmla="*/ 88 w 442"/>
                  <a:gd name="T5" fmla="*/ 68 h 1260"/>
                  <a:gd name="T6" fmla="*/ 92 w 442"/>
                  <a:gd name="T7" fmla="*/ 105 h 1260"/>
                  <a:gd name="T8" fmla="*/ 92 w 442"/>
                  <a:gd name="T9" fmla="*/ 142 h 1260"/>
                  <a:gd name="T10" fmla="*/ 92 w 442"/>
                  <a:gd name="T11" fmla="*/ 180 h 1260"/>
                  <a:gd name="T12" fmla="*/ 88 w 442"/>
                  <a:gd name="T13" fmla="*/ 217 h 1260"/>
                  <a:gd name="T14" fmla="*/ 88 w 442"/>
                  <a:gd name="T15" fmla="*/ 251 h 1260"/>
                  <a:gd name="T16" fmla="*/ 92 w 442"/>
                  <a:gd name="T17" fmla="*/ 285 h 1260"/>
                  <a:gd name="T18" fmla="*/ 100 w 442"/>
                  <a:gd name="T19" fmla="*/ 305 h 1260"/>
                  <a:gd name="T20" fmla="*/ 113 w 442"/>
                  <a:gd name="T21" fmla="*/ 326 h 1260"/>
                  <a:gd name="T22" fmla="*/ 167 w 442"/>
                  <a:gd name="T23" fmla="*/ 367 h 1260"/>
                  <a:gd name="T24" fmla="*/ 221 w 442"/>
                  <a:gd name="T25" fmla="*/ 422 h 1260"/>
                  <a:gd name="T26" fmla="*/ 276 w 442"/>
                  <a:gd name="T27" fmla="*/ 480 h 1260"/>
                  <a:gd name="T28" fmla="*/ 322 w 442"/>
                  <a:gd name="T29" fmla="*/ 547 h 1260"/>
                  <a:gd name="T30" fmla="*/ 368 w 442"/>
                  <a:gd name="T31" fmla="*/ 623 h 1260"/>
                  <a:gd name="T32" fmla="*/ 401 w 442"/>
                  <a:gd name="T33" fmla="*/ 709 h 1260"/>
                  <a:gd name="T34" fmla="*/ 426 w 442"/>
                  <a:gd name="T35" fmla="*/ 805 h 1260"/>
                  <a:gd name="T36" fmla="*/ 438 w 442"/>
                  <a:gd name="T37" fmla="*/ 910 h 1260"/>
                  <a:gd name="T38" fmla="*/ 442 w 442"/>
                  <a:gd name="T39" fmla="*/ 1027 h 1260"/>
                  <a:gd name="T40" fmla="*/ 426 w 442"/>
                  <a:gd name="T41" fmla="*/ 1156 h 1260"/>
                  <a:gd name="T42" fmla="*/ 426 w 442"/>
                  <a:gd name="T43" fmla="*/ 1160 h 1260"/>
                  <a:gd name="T44" fmla="*/ 426 w 442"/>
                  <a:gd name="T45" fmla="*/ 1172 h 1260"/>
                  <a:gd name="T46" fmla="*/ 422 w 442"/>
                  <a:gd name="T47" fmla="*/ 1185 h 1260"/>
                  <a:gd name="T48" fmla="*/ 422 w 442"/>
                  <a:gd name="T49" fmla="*/ 1198 h 1260"/>
                  <a:gd name="T50" fmla="*/ 418 w 442"/>
                  <a:gd name="T51" fmla="*/ 1211 h 1260"/>
                  <a:gd name="T52" fmla="*/ 414 w 442"/>
                  <a:gd name="T53" fmla="*/ 1227 h 1260"/>
                  <a:gd name="T54" fmla="*/ 414 w 442"/>
                  <a:gd name="T55" fmla="*/ 1239 h 1260"/>
                  <a:gd name="T56" fmla="*/ 409 w 442"/>
                  <a:gd name="T57" fmla="*/ 1248 h 1260"/>
                  <a:gd name="T58" fmla="*/ 409 w 442"/>
                  <a:gd name="T59" fmla="*/ 1256 h 1260"/>
                  <a:gd name="T60" fmla="*/ 409 w 442"/>
                  <a:gd name="T61" fmla="*/ 1260 h 1260"/>
                  <a:gd name="T62" fmla="*/ 409 w 442"/>
                  <a:gd name="T63" fmla="*/ 1248 h 1260"/>
                  <a:gd name="T64" fmla="*/ 414 w 442"/>
                  <a:gd name="T65" fmla="*/ 1215 h 1260"/>
                  <a:gd name="T66" fmla="*/ 414 w 442"/>
                  <a:gd name="T67" fmla="*/ 1168 h 1260"/>
                  <a:gd name="T68" fmla="*/ 414 w 442"/>
                  <a:gd name="T69" fmla="*/ 1106 h 1260"/>
                  <a:gd name="T70" fmla="*/ 414 w 442"/>
                  <a:gd name="T71" fmla="*/ 1031 h 1260"/>
                  <a:gd name="T72" fmla="*/ 401 w 442"/>
                  <a:gd name="T73" fmla="*/ 951 h 1260"/>
                  <a:gd name="T74" fmla="*/ 385 w 442"/>
                  <a:gd name="T75" fmla="*/ 868 h 1260"/>
                  <a:gd name="T76" fmla="*/ 360 w 442"/>
                  <a:gd name="T77" fmla="*/ 785 h 1260"/>
                  <a:gd name="T78" fmla="*/ 317 w 442"/>
                  <a:gd name="T79" fmla="*/ 701 h 1260"/>
                  <a:gd name="T80" fmla="*/ 268 w 442"/>
                  <a:gd name="T81" fmla="*/ 627 h 1260"/>
                  <a:gd name="T82" fmla="*/ 213 w 442"/>
                  <a:gd name="T83" fmla="*/ 564 h 1260"/>
                  <a:gd name="T84" fmla="*/ 162 w 442"/>
                  <a:gd name="T85" fmla="*/ 518 h 1260"/>
                  <a:gd name="T86" fmla="*/ 125 w 442"/>
                  <a:gd name="T87" fmla="*/ 484 h 1260"/>
                  <a:gd name="T88" fmla="*/ 92 w 442"/>
                  <a:gd name="T89" fmla="*/ 455 h 1260"/>
                  <a:gd name="T90" fmla="*/ 62 w 442"/>
                  <a:gd name="T91" fmla="*/ 434 h 1260"/>
                  <a:gd name="T92" fmla="*/ 42 w 442"/>
                  <a:gd name="T93" fmla="*/ 414 h 1260"/>
                  <a:gd name="T94" fmla="*/ 25 w 442"/>
                  <a:gd name="T95" fmla="*/ 393 h 1260"/>
                  <a:gd name="T96" fmla="*/ 17 w 442"/>
                  <a:gd name="T97" fmla="*/ 371 h 1260"/>
                  <a:gd name="T98" fmla="*/ 4 w 442"/>
                  <a:gd name="T99" fmla="*/ 338 h 1260"/>
                  <a:gd name="T100" fmla="*/ 0 w 442"/>
                  <a:gd name="T101" fmla="*/ 297 h 1260"/>
                  <a:gd name="T102" fmla="*/ 0 w 442"/>
                  <a:gd name="T103" fmla="*/ 267 h 1260"/>
                  <a:gd name="T104" fmla="*/ 4 w 442"/>
                  <a:gd name="T105" fmla="*/ 230 h 1260"/>
                  <a:gd name="T106" fmla="*/ 8 w 442"/>
                  <a:gd name="T107" fmla="*/ 193 h 1260"/>
                  <a:gd name="T108" fmla="*/ 17 w 442"/>
                  <a:gd name="T109" fmla="*/ 154 h 1260"/>
                  <a:gd name="T110" fmla="*/ 29 w 442"/>
                  <a:gd name="T111" fmla="*/ 113 h 1260"/>
                  <a:gd name="T112" fmla="*/ 37 w 442"/>
                  <a:gd name="T113" fmla="*/ 80 h 1260"/>
                  <a:gd name="T114" fmla="*/ 50 w 442"/>
                  <a:gd name="T115" fmla="*/ 51 h 1260"/>
                  <a:gd name="T116" fmla="*/ 54 w 442"/>
                  <a:gd name="T117" fmla="*/ 25 h 1260"/>
                  <a:gd name="T118" fmla="*/ 62 w 442"/>
                  <a:gd name="T119" fmla="*/ 9 h 1260"/>
                  <a:gd name="T120" fmla="*/ 62 w 442"/>
                  <a:gd name="T121" fmla="*/ 0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2" h="1260">
                    <a:moveTo>
                      <a:pt x="62" y="0"/>
                    </a:moveTo>
                    <a:lnTo>
                      <a:pt x="80" y="34"/>
                    </a:lnTo>
                    <a:lnTo>
                      <a:pt x="88" y="68"/>
                    </a:lnTo>
                    <a:lnTo>
                      <a:pt x="92" y="105"/>
                    </a:lnTo>
                    <a:lnTo>
                      <a:pt x="92" y="142"/>
                    </a:lnTo>
                    <a:lnTo>
                      <a:pt x="92" y="180"/>
                    </a:lnTo>
                    <a:lnTo>
                      <a:pt x="88" y="217"/>
                    </a:lnTo>
                    <a:lnTo>
                      <a:pt x="88" y="251"/>
                    </a:lnTo>
                    <a:lnTo>
                      <a:pt x="92" y="285"/>
                    </a:lnTo>
                    <a:lnTo>
                      <a:pt x="100" y="305"/>
                    </a:lnTo>
                    <a:lnTo>
                      <a:pt x="113" y="326"/>
                    </a:lnTo>
                    <a:lnTo>
                      <a:pt x="167" y="367"/>
                    </a:lnTo>
                    <a:lnTo>
                      <a:pt x="221" y="422"/>
                    </a:lnTo>
                    <a:lnTo>
                      <a:pt x="276" y="480"/>
                    </a:lnTo>
                    <a:lnTo>
                      <a:pt x="322" y="547"/>
                    </a:lnTo>
                    <a:lnTo>
                      <a:pt x="368" y="623"/>
                    </a:lnTo>
                    <a:lnTo>
                      <a:pt x="401" y="709"/>
                    </a:lnTo>
                    <a:lnTo>
                      <a:pt x="426" y="805"/>
                    </a:lnTo>
                    <a:lnTo>
                      <a:pt x="438" y="910"/>
                    </a:lnTo>
                    <a:lnTo>
                      <a:pt x="442" y="1027"/>
                    </a:lnTo>
                    <a:lnTo>
                      <a:pt x="426" y="1156"/>
                    </a:lnTo>
                    <a:lnTo>
                      <a:pt x="426" y="1160"/>
                    </a:lnTo>
                    <a:lnTo>
                      <a:pt x="426" y="1172"/>
                    </a:lnTo>
                    <a:lnTo>
                      <a:pt x="422" y="1185"/>
                    </a:lnTo>
                    <a:lnTo>
                      <a:pt x="422" y="1198"/>
                    </a:lnTo>
                    <a:lnTo>
                      <a:pt x="418" y="1211"/>
                    </a:lnTo>
                    <a:lnTo>
                      <a:pt x="414" y="1227"/>
                    </a:lnTo>
                    <a:lnTo>
                      <a:pt x="414" y="1239"/>
                    </a:lnTo>
                    <a:lnTo>
                      <a:pt x="409" y="1248"/>
                    </a:lnTo>
                    <a:lnTo>
                      <a:pt x="409" y="1256"/>
                    </a:lnTo>
                    <a:lnTo>
                      <a:pt x="409" y="1260"/>
                    </a:lnTo>
                    <a:lnTo>
                      <a:pt x="409" y="1248"/>
                    </a:lnTo>
                    <a:lnTo>
                      <a:pt x="414" y="1215"/>
                    </a:lnTo>
                    <a:lnTo>
                      <a:pt x="414" y="1168"/>
                    </a:lnTo>
                    <a:lnTo>
                      <a:pt x="414" y="1106"/>
                    </a:lnTo>
                    <a:lnTo>
                      <a:pt x="414" y="1031"/>
                    </a:lnTo>
                    <a:lnTo>
                      <a:pt x="401" y="951"/>
                    </a:lnTo>
                    <a:lnTo>
                      <a:pt x="385" y="868"/>
                    </a:lnTo>
                    <a:lnTo>
                      <a:pt x="360" y="785"/>
                    </a:lnTo>
                    <a:lnTo>
                      <a:pt x="317" y="701"/>
                    </a:lnTo>
                    <a:lnTo>
                      <a:pt x="268" y="627"/>
                    </a:lnTo>
                    <a:lnTo>
                      <a:pt x="213" y="564"/>
                    </a:lnTo>
                    <a:lnTo>
                      <a:pt x="162" y="518"/>
                    </a:lnTo>
                    <a:lnTo>
                      <a:pt x="125" y="484"/>
                    </a:lnTo>
                    <a:lnTo>
                      <a:pt x="92" y="455"/>
                    </a:lnTo>
                    <a:lnTo>
                      <a:pt x="62" y="434"/>
                    </a:lnTo>
                    <a:lnTo>
                      <a:pt x="42" y="414"/>
                    </a:lnTo>
                    <a:lnTo>
                      <a:pt x="25" y="393"/>
                    </a:lnTo>
                    <a:lnTo>
                      <a:pt x="17" y="371"/>
                    </a:lnTo>
                    <a:lnTo>
                      <a:pt x="4" y="338"/>
                    </a:lnTo>
                    <a:lnTo>
                      <a:pt x="0" y="297"/>
                    </a:lnTo>
                    <a:lnTo>
                      <a:pt x="0" y="267"/>
                    </a:lnTo>
                    <a:lnTo>
                      <a:pt x="4" y="230"/>
                    </a:lnTo>
                    <a:lnTo>
                      <a:pt x="8" y="193"/>
                    </a:lnTo>
                    <a:lnTo>
                      <a:pt x="17" y="154"/>
                    </a:lnTo>
                    <a:lnTo>
                      <a:pt x="29" y="113"/>
                    </a:lnTo>
                    <a:lnTo>
                      <a:pt x="37" y="80"/>
                    </a:lnTo>
                    <a:lnTo>
                      <a:pt x="50" y="51"/>
                    </a:lnTo>
                    <a:lnTo>
                      <a:pt x="54" y="25"/>
                    </a:lnTo>
                    <a:lnTo>
                      <a:pt x="62" y="9"/>
                    </a:lnTo>
                    <a:lnTo>
                      <a:pt x="62" y="0"/>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56" name="Freeform 132"/>
              <p:cNvSpPr>
                <a:spLocks/>
              </p:cNvSpPr>
              <p:nvPr/>
            </p:nvSpPr>
            <p:spPr bwMode="auto">
              <a:xfrm>
                <a:off x="1914" y="1876"/>
                <a:ext cx="14" cy="40"/>
              </a:xfrm>
              <a:custGeom>
                <a:avLst/>
                <a:gdLst>
                  <a:gd name="T0" fmla="*/ 62 w 442"/>
                  <a:gd name="T1" fmla="*/ 0 h 1260"/>
                  <a:gd name="T2" fmla="*/ 80 w 442"/>
                  <a:gd name="T3" fmla="*/ 34 h 1260"/>
                  <a:gd name="T4" fmla="*/ 88 w 442"/>
                  <a:gd name="T5" fmla="*/ 68 h 1260"/>
                  <a:gd name="T6" fmla="*/ 92 w 442"/>
                  <a:gd name="T7" fmla="*/ 105 h 1260"/>
                  <a:gd name="T8" fmla="*/ 92 w 442"/>
                  <a:gd name="T9" fmla="*/ 142 h 1260"/>
                  <a:gd name="T10" fmla="*/ 92 w 442"/>
                  <a:gd name="T11" fmla="*/ 180 h 1260"/>
                  <a:gd name="T12" fmla="*/ 88 w 442"/>
                  <a:gd name="T13" fmla="*/ 217 h 1260"/>
                  <a:gd name="T14" fmla="*/ 88 w 442"/>
                  <a:gd name="T15" fmla="*/ 251 h 1260"/>
                  <a:gd name="T16" fmla="*/ 92 w 442"/>
                  <a:gd name="T17" fmla="*/ 285 h 1260"/>
                  <a:gd name="T18" fmla="*/ 100 w 442"/>
                  <a:gd name="T19" fmla="*/ 305 h 1260"/>
                  <a:gd name="T20" fmla="*/ 113 w 442"/>
                  <a:gd name="T21" fmla="*/ 326 h 1260"/>
                  <a:gd name="T22" fmla="*/ 167 w 442"/>
                  <a:gd name="T23" fmla="*/ 367 h 1260"/>
                  <a:gd name="T24" fmla="*/ 221 w 442"/>
                  <a:gd name="T25" fmla="*/ 422 h 1260"/>
                  <a:gd name="T26" fmla="*/ 276 w 442"/>
                  <a:gd name="T27" fmla="*/ 480 h 1260"/>
                  <a:gd name="T28" fmla="*/ 322 w 442"/>
                  <a:gd name="T29" fmla="*/ 547 h 1260"/>
                  <a:gd name="T30" fmla="*/ 368 w 442"/>
                  <a:gd name="T31" fmla="*/ 623 h 1260"/>
                  <a:gd name="T32" fmla="*/ 401 w 442"/>
                  <a:gd name="T33" fmla="*/ 709 h 1260"/>
                  <a:gd name="T34" fmla="*/ 426 w 442"/>
                  <a:gd name="T35" fmla="*/ 805 h 1260"/>
                  <a:gd name="T36" fmla="*/ 438 w 442"/>
                  <a:gd name="T37" fmla="*/ 910 h 1260"/>
                  <a:gd name="T38" fmla="*/ 442 w 442"/>
                  <a:gd name="T39" fmla="*/ 1027 h 1260"/>
                  <a:gd name="T40" fmla="*/ 426 w 442"/>
                  <a:gd name="T41" fmla="*/ 1156 h 1260"/>
                  <a:gd name="T42" fmla="*/ 426 w 442"/>
                  <a:gd name="T43" fmla="*/ 1160 h 1260"/>
                  <a:gd name="T44" fmla="*/ 426 w 442"/>
                  <a:gd name="T45" fmla="*/ 1172 h 1260"/>
                  <a:gd name="T46" fmla="*/ 422 w 442"/>
                  <a:gd name="T47" fmla="*/ 1185 h 1260"/>
                  <a:gd name="T48" fmla="*/ 422 w 442"/>
                  <a:gd name="T49" fmla="*/ 1198 h 1260"/>
                  <a:gd name="T50" fmla="*/ 418 w 442"/>
                  <a:gd name="T51" fmla="*/ 1211 h 1260"/>
                  <a:gd name="T52" fmla="*/ 414 w 442"/>
                  <a:gd name="T53" fmla="*/ 1227 h 1260"/>
                  <a:gd name="T54" fmla="*/ 414 w 442"/>
                  <a:gd name="T55" fmla="*/ 1239 h 1260"/>
                  <a:gd name="T56" fmla="*/ 409 w 442"/>
                  <a:gd name="T57" fmla="*/ 1248 h 1260"/>
                  <a:gd name="T58" fmla="*/ 409 w 442"/>
                  <a:gd name="T59" fmla="*/ 1256 h 1260"/>
                  <a:gd name="T60" fmla="*/ 409 w 442"/>
                  <a:gd name="T61" fmla="*/ 1260 h 1260"/>
                  <a:gd name="T62" fmla="*/ 409 w 442"/>
                  <a:gd name="T63" fmla="*/ 1248 h 1260"/>
                  <a:gd name="T64" fmla="*/ 414 w 442"/>
                  <a:gd name="T65" fmla="*/ 1215 h 1260"/>
                  <a:gd name="T66" fmla="*/ 414 w 442"/>
                  <a:gd name="T67" fmla="*/ 1168 h 1260"/>
                  <a:gd name="T68" fmla="*/ 414 w 442"/>
                  <a:gd name="T69" fmla="*/ 1106 h 1260"/>
                  <a:gd name="T70" fmla="*/ 414 w 442"/>
                  <a:gd name="T71" fmla="*/ 1031 h 1260"/>
                  <a:gd name="T72" fmla="*/ 401 w 442"/>
                  <a:gd name="T73" fmla="*/ 951 h 1260"/>
                  <a:gd name="T74" fmla="*/ 385 w 442"/>
                  <a:gd name="T75" fmla="*/ 868 h 1260"/>
                  <a:gd name="T76" fmla="*/ 360 w 442"/>
                  <a:gd name="T77" fmla="*/ 785 h 1260"/>
                  <a:gd name="T78" fmla="*/ 317 w 442"/>
                  <a:gd name="T79" fmla="*/ 701 h 1260"/>
                  <a:gd name="T80" fmla="*/ 268 w 442"/>
                  <a:gd name="T81" fmla="*/ 627 h 1260"/>
                  <a:gd name="T82" fmla="*/ 213 w 442"/>
                  <a:gd name="T83" fmla="*/ 564 h 1260"/>
                  <a:gd name="T84" fmla="*/ 162 w 442"/>
                  <a:gd name="T85" fmla="*/ 518 h 1260"/>
                  <a:gd name="T86" fmla="*/ 125 w 442"/>
                  <a:gd name="T87" fmla="*/ 484 h 1260"/>
                  <a:gd name="T88" fmla="*/ 92 w 442"/>
                  <a:gd name="T89" fmla="*/ 455 h 1260"/>
                  <a:gd name="T90" fmla="*/ 62 w 442"/>
                  <a:gd name="T91" fmla="*/ 434 h 1260"/>
                  <a:gd name="T92" fmla="*/ 42 w 442"/>
                  <a:gd name="T93" fmla="*/ 414 h 1260"/>
                  <a:gd name="T94" fmla="*/ 25 w 442"/>
                  <a:gd name="T95" fmla="*/ 393 h 1260"/>
                  <a:gd name="T96" fmla="*/ 17 w 442"/>
                  <a:gd name="T97" fmla="*/ 371 h 1260"/>
                  <a:gd name="T98" fmla="*/ 4 w 442"/>
                  <a:gd name="T99" fmla="*/ 338 h 1260"/>
                  <a:gd name="T100" fmla="*/ 0 w 442"/>
                  <a:gd name="T101" fmla="*/ 297 h 1260"/>
                  <a:gd name="T102" fmla="*/ 0 w 442"/>
                  <a:gd name="T103" fmla="*/ 267 h 1260"/>
                  <a:gd name="T104" fmla="*/ 4 w 442"/>
                  <a:gd name="T105" fmla="*/ 230 h 1260"/>
                  <a:gd name="T106" fmla="*/ 8 w 442"/>
                  <a:gd name="T107" fmla="*/ 193 h 1260"/>
                  <a:gd name="T108" fmla="*/ 17 w 442"/>
                  <a:gd name="T109" fmla="*/ 154 h 1260"/>
                  <a:gd name="T110" fmla="*/ 29 w 442"/>
                  <a:gd name="T111" fmla="*/ 113 h 1260"/>
                  <a:gd name="T112" fmla="*/ 37 w 442"/>
                  <a:gd name="T113" fmla="*/ 80 h 1260"/>
                  <a:gd name="T114" fmla="*/ 50 w 442"/>
                  <a:gd name="T115" fmla="*/ 51 h 1260"/>
                  <a:gd name="T116" fmla="*/ 54 w 442"/>
                  <a:gd name="T117" fmla="*/ 25 h 1260"/>
                  <a:gd name="T118" fmla="*/ 62 w 442"/>
                  <a:gd name="T119" fmla="*/ 9 h 1260"/>
                  <a:gd name="T120" fmla="*/ 62 w 442"/>
                  <a:gd name="T121" fmla="*/ 0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2" h="1260">
                    <a:moveTo>
                      <a:pt x="62" y="0"/>
                    </a:moveTo>
                    <a:lnTo>
                      <a:pt x="80" y="34"/>
                    </a:lnTo>
                    <a:lnTo>
                      <a:pt x="88" y="68"/>
                    </a:lnTo>
                    <a:lnTo>
                      <a:pt x="92" y="105"/>
                    </a:lnTo>
                    <a:lnTo>
                      <a:pt x="92" y="142"/>
                    </a:lnTo>
                    <a:lnTo>
                      <a:pt x="92" y="180"/>
                    </a:lnTo>
                    <a:lnTo>
                      <a:pt x="88" y="217"/>
                    </a:lnTo>
                    <a:lnTo>
                      <a:pt x="88" y="251"/>
                    </a:lnTo>
                    <a:lnTo>
                      <a:pt x="92" y="285"/>
                    </a:lnTo>
                    <a:lnTo>
                      <a:pt x="100" y="305"/>
                    </a:lnTo>
                    <a:lnTo>
                      <a:pt x="113" y="326"/>
                    </a:lnTo>
                    <a:lnTo>
                      <a:pt x="167" y="367"/>
                    </a:lnTo>
                    <a:lnTo>
                      <a:pt x="221" y="422"/>
                    </a:lnTo>
                    <a:lnTo>
                      <a:pt x="276" y="480"/>
                    </a:lnTo>
                    <a:lnTo>
                      <a:pt x="322" y="547"/>
                    </a:lnTo>
                    <a:lnTo>
                      <a:pt x="368" y="623"/>
                    </a:lnTo>
                    <a:lnTo>
                      <a:pt x="401" y="709"/>
                    </a:lnTo>
                    <a:lnTo>
                      <a:pt x="426" y="805"/>
                    </a:lnTo>
                    <a:lnTo>
                      <a:pt x="438" y="910"/>
                    </a:lnTo>
                    <a:lnTo>
                      <a:pt x="442" y="1027"/>
                    </a:lnTo>
                    <a:lnTo>
                      <a:pt x="426" y="1156"/>
                    </a:lnTo>
                    <a:lnTo>
                      <a:pt x="426" y="1160"/>
                    </a:lnTo>
                    <a:lnTo>
                      <a:pt x="426" y="1172"/>
                    </a:lnTo>
                    <a:lnTo>
                      <a:pt x="422" y="1185"/>
                    </a:lnTo>
                    <a:lnTo>
                      <a:pt x="422" y="1198"/>
                    </a:lnTo>
                    <a:lnTo>
                      <a:pt x="418" y="1211"/>
                    </a:lnTo>
                    <a:lnTo>
                      <a:pt x="414" y="1227"/>
                    </a:lnTo>
                    <a:lnTo>
                      <a:pt x="414" y="1239"/>
                    </a:lnTo>
                    <a:lnTo>
                      <a:pt x="409" y="1248"/>
                    </a:lnTo>
                    <a:lnTo>
                      <a:pt x="409" y="1256"/>
                    </a:lnTo>
                    <a:lnTo>
                      <a:pt x="409" y="1260"/>
                    </a:lnTo>
                    <a:lnTo>
                      <a:pt x="409" y="1248"/>
                    </a:lnTo>
                    <a:lnTo>
                      <a:pt x="414" y="1215"/>
                    </a:lnTo>
                    <a:lnTo>
                      <a:pt x="414" y="1168"/>
                    </a:lnTo>
                    <a:lnTo>
                      <a:pt x="414" y="1106"/>
                    </a:lnTo>
                    <a:lnTo>
                      <a:pt x="414" y="1031"/>
                    </a:lnTo>
                    <a:lnTo>
                      <a:pt x="401" y="951"/>
                    </a:lnTo>
                    <a:lnTo>
                      <a:pt x="385" y="868"/>
                    </a:lnTo>
                    <a:lnTo>
                      <a:pt x="360" y="785"/>
                    </a:lnTo>
                    <a:lnTo>
                      <a:pt x="317" y="701"/>
                    </a:lnTo>
                    <a:lnTo>
                      <a:pt x="268" y="627"/>
                    </a:lnTo>
                    <a:lnTo>
                      <a:pt x="213" y="564"/>
                    </a:lnTo>
                    <a:lnTo>
                      <a:pt x="162" y="518"/>
                    </a:lnTo>
                    <a:lnTo>
                      <a:pt x="125" y="484"/>
                    </a:lnTo>
                    <a:lnTo>
                      <a:pt x="92" y="455"/>
                    </a:lnTo>
                    <a:lnTo>
                      <a:pt x="62" y="434"/>
                    </a:lnTo>
                    <a:lnTo>
                      <a:pt x="42" y="414"/>
                    </a:lnTo>
                    <a:lnTo>
                      <a:pt x="25" y="393"/>
                    </a:lnTo>
                    <a:lnTo>
                      <a:pt x="17" y="371"/>
                    </a:lnTo>
                    <a:lnTo>
                      <a:pt x="4" y="338"/>
                    </a:lnTo>
                    <a:lnTo>
                      <a:pt x="0" y="297"/>
                    </a:lnTo>
                    <a:lnTo>
                      <a:pt x="0" y="267"/>
                    </a:lnTo>
                    <a:lnTo>
                      <a:pt x="4" y="230"/>
                    </a:lnTo>
                    <a:lnTo>
                      <a:pt x="8" y="193"/>
                    </a:lnTo>
                    <a:lnTo>
                      <a:pt x="17" y="154"/>
                    </a:lnTo>
                    <a:lnTo>
                      <a:pt x="29" y="113"/>
                    </a:lnTo>
                    <a:lnTo>
                      <a:pt x="37" y="80"/>
                    </a:lnTo>
                    <a:lnTo>
                      <a:pt x="50" y="51"/>
                    </a:lnTo>
                    <a:lnTo>
                      <a:pt x="54" y="25"/>
                    </a:lnTo>
                    <a:lnTo>
                      <a:pt x="62" y="9"/>
                    </a:lnTo>
                    <a:lnTo>
                      <a:pt x="62" y="0"/>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57" name="Freeform 133"/>
              <p:cNvSpPr>
                <a:spLocks/>
              </p:cNvSpPr>
              <p:nvPr/>
            </p:nvSpPr>
            <p:spPr bwMode="auto">
              <a:xfrm>
                <a:off x="1932" y="1921"/>
                <a:ext cx="10" cy="42"/>
              </a:xfrm>
              <a:custGeom>
                <a:avLst/>
                <a:gdLst>
                  <a:gd name="T0" fmla="*/ 184 w 313"/>
                  <a:gd name="T1" fmla="*/ 1288 h 1354"/>
                  <a:gd name="T2" fmla="*/ 154 w 313"/>
                  <a:gd name="T3" fmla="*/ 1159 h 1354"/>
                  <a:gd name="T4" fmla="*/ 121 w 313"/>
                  <a:gd name="T5" fmla="*/ 1034 h 1354"/>
                  <a:gd name="T6" fmla="*/ 83 w 313"/>
                  <a:gd name="T7" fmla="*/ 905 h 1354"/>
                  <a:gd name="T8" fmla="*/ 45 w 313"/>
                  <a:gd name="T9" fmla="*/ 779 h 1354"/>
                  <a:gd name="T10" fmla="*/ 20 w 313"/>
                  <a:gd name="T11" fmla="*/ 654 h 1354"/>
                  <a:gd name="T12" fmla="*/ 29 w 313"/>
                  <a:gd name="T13" fmla="*/ 508 h 1354"/>
                  <a:gd name="T14" fmla="*/ 54 w 313"/>
                  <a:gd name="T15" fmla="*/ 354 h 1354"/>
                  <a:gd name="T16" fmla="*/ 67 w 313"/>
                  <a:gd name="T17" fmla="*/ 199 h 1354"/>
                  <a:gd name="T18" fmla="*/ 37 w 313"/>
                  <a:gd name="T19" fmla="*/ 62 h 1354"/>
                  <a:gd name="T20" fmla="*/ 4 w 313"/>
                  <a:gd name="T21" fmla="*/ 4 h 1354"/>
                  <a:gd name="T22" fmla="*/ 29 w 313"/>
                  <a:gd name="T23" fmla="*/ 33 h 1354"/>
                  <a:gd name="T24" fmla="*/ 71 w 313"/>
                  <a:gd name="T25" fmla="*/ 86 h 1354"/>
                  <a:gd name="T26" fmla="*/ 108 w 313"/>
                  <a:gd name="T27" fmla="*/ 174 h 1354"/>
                  <a:gd name="T28" fmla="*/ 133 w 313"/>
                  <a:gd name="T29" fmla="*/ 283 h 1354"/>
                  <a:gd name="T30" fmla="*/ 129 w 313"/>
                  <a:gd name="T31" fmla="*/ 371 h 1354"/>
                  <a:gd name="T32" fmla="*/ 121 w 313"/>
                  <a:gd name="T33" fmla="*/ 408 h 1354"/>
                  <a:gd name="T34" fmla="*/ 112 w 313"/>
                  <a:gd name="T35" fmla="*/ 441 h 1354"/>
                  <a:gd name="T36" fmla="*/ 108 w 313"/>
                  <a:gd name="T37" fmla="*/ 471 h 1354"/>
                  <a:gd name="T38" fmla="*/ 117 w 313"/>
                  <a:gd name="T39" fmla="*/ 504 h 1354"/>
                  <a:gd name="T40" fmla="*/ 133 w 313"/>
                  <a:gd name="T41" fmla="*/ 537 h 1354"/>
                  <a:gd name="T42" fmla="*/ 163 w 313"/>
                  <a:gd name="T43" fmla="*/ 563 h 1354"/>
                  <a:gd name="T44" fmla="*/ 200 w 313"/>
                  <a:gd name="T45" fmla="*/ 592 h 1354"/>
                  <a:gd name="T46" fmla="*/ 242 w 313"/>
                  <a:gd name="T47" fmla="*/ 625 h 1354"/>
                  <a:gd name="T48" fmla="*/ 288 w 313"/>
                  <a:gd name="T49" fmla="*/ 679 h 1354"/>
                  <a:gd name="T50" fmla="*/ 309 w 313"/>
                  <a:gd name="T51" fmla="*/ 708 h 1354"/>
                  <a:gd name="T52" fmla="*/ 280 w 313"/>
                  <a:gd name="T53" fmla="*/ 692 h 1354"/>
                  <a:gd name="T54" fmla="*/ 233 w 313"/>
                  <a:gd name="T55" fmla="*/ 670 h 1354"/>
                  <a:gd name="T56" fmla="*/ 184 w 313"/>
                  <a:gd name="T57" fmla="*/ 650 h 1354"/>
                  <a:gd name="T58" fmla="*/ 141 w 313"/>
                  <a:gd name="T59" fmla="*/ 641 h 1354"/>
                  <a:gd name="T60" fmla="*/ 121 w 313"/>
                  <a:gd name="T61" fmla="*/ 662 h 1354"/>
                  <a:gd name="T62" fmla="*/ 112 w 313"/>
                  <a:gd name="T63" fmla="*/ 700 h 1354"/>
                  <a:gd name="T64" fmla="*/ 125 w 313"/>
                  <a:gd name="T65" fmla="*/ 750 h 1354"/>
                  <a:gd name="T66" fmla="*/ 141 w 313"/>
                  <a:gd name="T67" fmla="*/ 805 h 1354"/>
                  <a:gd name="T68" fmla="*/ 163 w 313"/>
                  <a:gd name="T69" fmla="*/ 867 h 1354"/>
                  <a:gd name="T70" fmla="*/ 188 w 313"/>
                  <a:gd name="T71" fmla="*/ 942 h 1354"/>
                  <a:gd name="T72" fmla="*/ 204 w 313"/>
                  <a:gd name="T73" fmla="*/ 1055 h 1354"/>
                  <a:gd name="T74" fmla="*/ 204 w 313"/>
                  <a:gd name="T75" fmla="*/ 1176 h 1354"/>
                  <a:gd name="T76" fmla="*/ 204 w 313"/>
                  <a:gd name="T77" fmla="*/ 1280 h 1354"/>
                  <a:gd name="T78" fmla="*/ 196 w 313"/>
                  <a:gd name="T79" fmla="*/ 1346 h 1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3" h="1354">
                    <a:moveTo>
                      <a:pt x="196" y="1354"/>
                    </a:moveTo>
                    <a:lnTo>
                      <a:pt x="184" y="1288"/>
                    </a:lnTo>
                    <a:lnTo>
                      <a:pt x="171" y="1225"/>
                    </a:lnTo>
                    <a:lnTo>
                      <a:pt x="154" y="1159"/>
                    </a:lnTo>
                    <a:lnTo>
                      <a:pt x="137" y="1096"/>
                    </a:lnTo>
                    <a:lnTo>
                      <a:pt x="121" y="1034"/>
                    </a:lnTo>
                    <a:lnTo>
                      <a:pt x="104" y="967"/>
                    </a:lnTo>
                    <a:lnTo>
                      <a:pt x="83" y="905"/>
                    </a:lnTo>
                    <a:lnTo>
                      <a:pt x="67" y="842"/>
                    </a:lnTo>
                    <a:lnTo>
                      <a:pt x="45" y="779"/>
                    </a:lnTo>
                    <a:lnTo>
                      <a:pt x="29" y="721"/>
                    </a:lnTo>
                    <a:lnTo>
                      <a:pt x="20" y="654"/>
                    </a:lnTo>
                    <a:lnTo>
                      <a:pt x="20" y="583"/>
                    </a:lnTo>
                    <a:lnTo>
                      <a:pt x="29" y="508"/>
                    </a:lnTo>
                    <a:lnTo>
                      <a:pt x="41" y="428"/>
                    </a:lnTo>
                    <a:lnTo>
                      <a:pt x="54" y="354"/>
                    </a:lnTo>
                    <a:lnTo>
                      <a:pt x="62" y="274"/>
                    </a:lnTo>
                    <a:lnTo>
                      <a:pt x="67" y="199"/>
                    </a:lnTo>
                    <a:lnTo>
                      <a:pt x="58" y="129"/>
                    </a:lnTo>
                    <a:lnTo>
                      <a:pt x="37" y="62"/>
                    </a:lnTo>
                    <a:lnTo>
                      <a:pt x="0" y="0"/>
                    </a:lnTo>
                    <a:lnTo>
                      <a:pt x="4" y="4"/>
                    </a:lnTo>
                    <a:lnTo>
                      <a:pt x="12" y="12"/>
                    </a:lnTo>
                    <a:lnTo>
                      <a:pt x="29" y="33"/>
                    </a:lnTo>
                    <a:lnTo>
                      <a:pt x="49" y="57"/>
                    </a:lnTo>
                    <a:lnTo>
                      <a:pt x="71" y="86"/>
                    </a:lnTo>
                    <a:lnTo>
                      <a:pt x="92" y="129"/>
                    </a:lnTo>
                    <a:lnTo>
                      <a:pt x="108" y="174"/>
                    </a:lnTo>
                    <a:lnTo>
                      <a:pt x="125" y="225"/>
                    </a:lnTo>
                    <a:lnTo>
                      <a:pt x="133" y="283"/>
                    </a:lnTo>
                    <a:lnTo>
                      <a:pt x="133" y="346"/>
                    </a:lnTo>
                    <a:lnTo>
                      <a:pt x="129" y="371"/>
                    </a:lnTo>
                    <a:lnTo>
                      <a:pt x="129" y="387"/>
                    </a:lnTo>
                    <a:lnTo>
                      <a:pt x="121" y="408"/>
                    </a:lnTo>
                    <a:lnTo>
                      <a:pt x="117" y="424"/>
                    </a:lnTo>
                    <a:lnTo>
                      <a:pt x="112" y="441"/>
                    </a:lnTo>
                    <a:lnTo>
                      <a:pt x="108" y="458"/>
                    </a:lnTo>
                    <a:lnTo>
                      <a:pt x="108" y="471"/>
                    </a:lnTo>
                    <a:lnTo>
                      <a:pt x="108" y="487"/>
                    </a:lnTo>
                    <a:lnTo>
                      <a:pt x="117" y="504"/>
                    </a:lnTo>
                    <a:lnTo>
                      <a:pt x="125" y="524"/>
                    </a:lnTo>
                    <a:lnTo>
                      <a:pt x="133" y="537"/>
                    </a:lnTo>
                    <a:lnTo>
                      <a:pt x="145" y="549"/>
                    </a:lnTo>
                    <a:lnTo>
                      <a:pt x="163" y="563"/>
                    </a:lnTo>
                    <a:lnTo>
                      <a:pt x="180" y="575"/>
                    </a:lnTo>
                    <a:lnTo>
                      <a:pt x="200" y="592"/>
                    </a:lnTo>
                    <a:lnTo>
                      <a:pt x="221" y="608"/>
                    </a:lnTo>
                    <a:lnTo>
                      <a:pt x="242" y="625"/>
                    </a:lnTo>
                    <a:lnTo>
                      <a:pt x="263" y="650"/>
                    </a:lnTo>
                    <a:lnTo>
                      <a:pt x="288" y="679"/>
                    </a:lnTo>
                    <a:lnTo>
                      <a:pt x="313" y="713"/>
                    </a:lnTo>
                    <a:lnTo>
                      <a:pt x="309" y="708"/>
                    </a:lnTo>
                    <a:lnTo>
                      <a:pt x="296" y="704"/>
                    </a:lnTo>
                    <a:lnTo>
                      <a:pt x="280" y="692"/>
                    </a:lnTo>
                    <a:lnTo>
                      <a:pt x="255" y="679"/>
                    </a:lnTo>
                    <a:lnTo>
                      <a:pt x="233" y="670"/>
                    </a:lnTo>
                    <a:lnTo>
                      <a:pt x="204" y="658"/>
                    </a:lnTo>
                    <a:lnTo>
                      <a:pt x="184" y="650"/>
                    </a:lnTo>
                    <a:lnTo>
                      <a:pt x="159" y="641"/>
                    </a:lnTo>
                    <a:lnTo>
                      <a:pt x="141" y="641"/>
                    </a:lnTo>
                    <a:lnTo>
                      <a:pt x="129" y="650"/>
                    </a:lnTo>
                    <a:lnTo>
                      <a:pt x="121" y="662"/>
                    </a:lnTo>
                    <a:lnTo>
                      <a:pt x="117" y="679"/>
                    </a:lnTo>
                    <a:lnTo>
                      <a:pt x="112" y="700"/>
                    </a:lnTo>
                    <a:lnTo>
                      <a:pt x="117" y="725"/>
                    </a:lnTo>
                    <a:lnTo>
                      <a:pt x="125" y="750"/>
                    </a:lnTo>
                    <a:lnTo>
                      <a:pt x="133" y="779"/>
                    </a:lnTo>
                    <a:lnTo>
                      <a:pt x="141" y="805"/>
                    </a:lnTo>
                    <a:lnTo>
                      <a:pt x="154" y="833"/>
                    </a:lnTo>
                    <a:lnTo>
                      <a:pt x="163" y="867"/>
                    </a:lnTo>
                    <a:lnTo>
                      <a:pt x="175" y="891"/>
                    </a:lnTo>
                    <a:lnTo>
                      <a:pt x="188" y="942"/>
                    </a:lnTo>
                    <a:lnTo>
                      <a:pt x="196" y="996"/>
                    </a:lnTo>
                    <a:lnTo>
                      <a:pt x="204" y="1055"/>
                    </a:lnTo>
                    <a:lnTo>
                      <a:pt x="204" y="1117"/>
                    </a:lnTo>
                    <a:lnTo>
                      <a:pt x="204" y="1176"/>
                    </a:lnTo>
                    <a:lnTo>
                      <a:pt x="204" y="1233"/>
                    </a:lnTo>
                    <a:lnTo>
                      <a:pt x="204" y="1280"/>
                    </a:lnTo>
                    <a:lnTo>
                      <a:pt x="200" y="1321"/>
                    </a:lnTo>
                    <a:lnTo>
                      <a:pt x="196" y="1346"/>
                    </a:lnTo>
                    <a:lnTo>
                      <a:pt x="196" y="1354"/>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58" name="Freeform 134"/>
              <p:cNvSpPr>
                <a:spLocks/>
              </p:cNvSpPr>
              <p:nvPr/>
            </p:nvSpPr>
            <p:spPr bwMode="auto">
              <a:xfrm>
                <a:off x="1932" y="1921"/>
                <a:ext cx="10" cy="42"/>
              </a:xfrm>
              <a:custGeom>
                <a:avLst/>
                <a:gdLst>
                  <a:gd name="T0" fmla="*/ 184 w 313"/>
                  <a:gd name="T1" fmla="*/ 1288 h 1354"/>
                  <a:gd name="T2" fmla="*/ 154 w 313"/>
                  <a:gd name="T3" fmla="*/ 1159 h 1354"/>
                  <a:gd name="T4" fmla="*/ 121 w 313"/>
                  <a:gd name="T5" fmla="*/ 1034 h 1354"/>
                  <a:gd name="T6" fmla="*/ 83 w 313"/>
                  <a:gd name="T7" fmla="*/ 905 h 1354"/>
                  <a:gd name="T8" fmla="*/ 45 w 313"/>
                  <a:gd name="T9" fmla="*/ 779 h 1354"/>
                  <a:gd name="T10" fmla="*/ 20 w 313"/>
                  <a:gd name="T11" fmla="*/ 654 h 1354"/>
                  <a:gd name="T12" fmla="*/ 29 w 313"/>
                  <a:gd name="T13" fmla="*/ 508 h 1354"/>
                  <a:gd name="T14" fmla="*/ 54 w 313"/>
                  <a:gd name="T15" fmla="*/ 354 h 1354"/>
                  <a:gd name="T16" fmla="*/ 67 w 313"/>
                  <a:gd name="T17" fmla="*/ 199 h 1354"/>
                  <a:gd name="T18" fmla="*/ 37 w 313"/>
                  <a:gd name="T19" fmla="*/ 62 h 1354"/>
                  <a:gd name="T20" fmla="*/ 4 w 313"/>
                  <a:gd name="T21" fmla="*/ 4 h 1354"/>
                  <a:gd name="T22" fmla="*/ 29 w 313"/>
                  <a:gd name="T23" fmla="*/ 33 h 1354"/>
                  <a:gd name="T24" fmla="*/ 71 w 313"/>
                  <a:gd name="T25" fmla="*/ 86 h 1354"/>
                  <a:gd name="T26" fmla="*/ 108 w 313"/>
                  <a:gd name="T27" fmla="*/ 174 h 1354"/>
                  <a:gd name="T28" fmla="*/ 133 w 313"/>
                  <a:gd name="T29" fmla="*/ 283 h 1354"/>
                  <a:gd name="T30" fmla="*/ 129 w 313"/>
                  <a:gd name="T31" fmla="*/ 371 h 1354"/>
                  <a:gd name="T32" fmla="*/ 121 w 313"/>
                  <a:gd name="T33" fmla="*/ 408 h 1354"/>
                  <a:gd name="T34" fmla="*/ 112 w 313"/>
                  <a:gd name="T35" fmla="*/ 441 h 1354"/>
                  <a:gd name="T36" fmla="*/ 108 w 313"/>
                  <a:gd name="T37" fmla="*/ 471 h 1354"/>
                  <a:gd name="T38" fmla="*/ 117 w 313"/>
                  <a:gd name="T39" fmla="*/ 504 h 1354"/>
                  <a:gd name="T40" fmla="*/ 133 w 313"/>
                  <a:gd name="T41" fmla="*/ 537 h 1354"/>
                  <a:gd name="T42" fmla="*/ 163 w 313"/>
                  <a:gd name="T43" fmla="*/ 563 h 1354"/>
                  <a:gd name="T44" fmla="*/ 200 w 313"/>
                  <a:gd name="T45" fmla="*/ 592 h 1354"/>
                  <a:gd name="T46" fmla="*/ 242 w 313"/>
                  <a:gd name="T47" fmla="*/ 625 h 1354"/>
                  <a:gd name="T48" fmla="*/ 288 w 313"/>
                  <a:gd name="T49" fmla="*/ 679 h 1354"/>
                  <a:gd name="T50" fmla="*/ 309 w 313"/>
                  <a:gd name="T51" fmla="*/ 708 h 1354"/>
                  <a:gd name="T52" fmla="*/ 280 w 313"/>
                  <a:gd name="T53" fmla="*/ 692 h 1354"/>
                  <a:gd name="T54" fmla="*/ 233 w 313"/>
                  <a:gd name="T55" fmla="*/ 670 h 1354"/>
                  <a:gd name="T56" fmla="*/ 184 w 313"/>
                  <a:gd name="T57" fmla="*/ 650 h 1354"/>
                  <a:gd name="T58" fmla="*/ 141 w 313"/>
                  <a:gd name="T59" fmla="*/ 641 h 1354"/>
                  <a:gd name="T60" fmla="*/ 121 w 313"/>
                  <a:gd name="T61" fmla="*/ 662 h 1354"/>
                  <a:gd name="T62" fmla="*/ 112 w 313"/>
                  <a:gd name="T63" fmla="*/ 700 h 1354"/>
                  <a:gd name="T64" fmla="*/ 125 w 313"/>
                  <a:gd name="T65" fmla="*/ 750 h 1354"/>
                  <a:gd name="T66" fmla="*/ 141 w 313"/>
                  <a:gd name="T67" fmla="*/ 805 h 1354"/>
                  <a:gd name="T68" fmla="*/ 163 w 313"/>
                  <a:gd name="T69" fmla="*/ 867 h 1354"/>
                  <a:gd name="T70" fmla="*/ 188 w 313"/>
                  <a:gd name="T71" fmla="*/ 942 h 1354"/>
                  <a:gd name="T72" fmla="*/ 204 w 313"/>
                  <a:gd name="T73" fmla="*/ 1055 h 1354"/>
                  <a:gd name="T74" fmla="*/ 204 w 313"/>
                  <a:gd name="T75" fmla="*/ 1176 h 1354"/>
                  <a:gd name="T76" fmla="*/ 204 w 313"/>
                  <a:gd name="T77" fmla="*/ 1280 h 1354"/>
                  <a:gd name="T78" fmla="*/ 196 w 313"/>
                  <a:gd name="T79" fmla="*/ 1346 h 1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3" h="1354">
                    <a:moveTo>
                      <a:pt x="196" y="1354"/>
                    </a:moveTo>
                    <a:lnTo>
                      <a:pt x="184" y="1288"/>
                    </a:lnTo>
                    <a:lnTo>
                      <a:pt x="171" y="1225"/>
                    </a:lnTo>
                    <a:lnTo>
                      <a:pt x="154" y="1159"/>
                    </a:lnTo>
                    <a:lnTo>
                      <a:pt x="137" y="1096"/>
                    </a:lnTo>
                    <a:lnTo>
                      <a:pt x="121" y="1034"/>
                    </a:lnTo>
                    <a:lnTo>
                      <a:pt x="104" y="967"/>
                    </a:lnTo>
                    <a:lnTo>
                      <a:pt x="83" y="905"/>
                    </a:lnTo>
                    <a:lnTo>
                      <a:pt x="67" y="842"/>
                    </a:lnTo>
                    <a:lnTo>
                      <a:pt x="45" y="779"/>
                    </a:lnTo>
                    <a:lnTo>
                      <a:pt x="29" y="721"/>
                    </a:lnTo>
                    <a:lnTo>
                      <a:pt x="20" y="654"/>
                    </a:lnTo>
                    <a:lnTo>
                      <a:pt x="20" y="583"/>
                    </a:lnTo>
                    <a:lnTo>
                      <a:pt x="29" y="508"/>
                    </a:lnTo>
                    <a:lnTo>
                      <a:pt x="41" y="428"/>
                    </a:lnTo>
                    <a:lnTo>
                      <a:pt x="54" y="354"/>
                    </a:lnTo>
                    <a:lnTo>
                      <a:pt x="62" y="274"/>
                    </a:lnTo>
                    <a:lnTo>
                      <a:pt x="67" y="199"/>
                    </a:lnTo>
                    <a:lnTo>
                      <a:pt x="58" y="129"/>
                    </a:lnTo>
                    <a:lnTo>
                      <a:pt x="37" y="62"/>
                    </a:lnTo>
                    <a:lnTo>
                      <a:pt x="0" y="0"/>
                    </a:lnTo>
                    <a:lnTo>
                      <a:pt x="4" y="4"/>
                    </a:lnTo>
                    <a:lnTo>
                      <a:pt x="12" y="12"/>
                    </a:lnTo>
                    <a:lnTo>
                      <a:pt x="29" y="33"/>
                    </a:lnTo>
                    <a:lnTo>
                      <a:pt x="49" y="57"/>
                    </a:lnTo>
                    <a:lnTo>
                      <a:pt x="71" y="86"/>
                    </a:lnTo>
                    <a:lnTo>
                      <a:pt x="92" y="129"/>
                    </a:lnTo>
                    <a:lnTo>
                      <a:pt x="108" y="174"/>
                    </a:lnTo>
                    <a:lnTo>
                      <a:pt x="125" y="225"/>
                    </a:lnTo>
                    <a:lnTo>
                      <a:pt x="133" y="283"/>
                    </a:lnTo>
                    <a:lnTo>
                      <a:pt x="133" y="346"/>
                    </a:lnTo>
                    <a:lnTo>
                      <a:pt x="129" y="371"/>
                    </a:lnTo>
                    <a:lnTo>
                      <a:pt x="129" y="387"/>
                    </a:lnTo>
                    <a:lnTo>
                      <a:pt x="121" y="408"/>
                    </a:lnTo>
                    <a:lnTo>
                      <a:pt x="117" y="424"/>
                    </a:lnTo>
                    <a:lnTo>
                      <a:pt x="112" y="441"/>
                    </a:lnTo>
                    <a:lnTo>
                      <a:pt x="108" y="458"/>
                    </a:lnTo>
                    <a:lnTo>
                      <a:pt x="108" y="471"/>
                    </a:lnTo>
                    <a:lnTo>
                      <a:pt x="108" y="487"/>
                    </a:lnTo>
                    <a:lnTo>
                      <a:pt x="117" y="504"/>
                    </a:lnTo>
                    <a:lnTo>
                      <a:pt x="125" y="524"/>
                    </a:lnTo>
                    <a:lnTo>
                      <a:pt x="133" y="537"/>
                    </a:lnTo>
                    <a:lnTo>
                      <a:pt x="145" y="549"/>
                    </a:lnTo>
                    <a:lnTo>
                      <a:pt x="163" y="563"/>
                    </a:lnTo>
                    <a:lnTo>
                      <a:pt x="180" y="575"/>
                    </a:lnTo>
                    <a:lnTo>
                      <a:pt x="200" y="592"/>
                    </a:lnTo>
                    <a:lnTo>
                      <a:pt x="221" y="608"/>
                    </a:lnTo>
                    <a:lnTo>
                      <a:pt x="242" y="625"/>
                    </a:lnTo>
                    <a:lnTo>
                      <a:pt x="263" y="650"/>
                    </a:lnTo>
                    <a:lnTo>
                      <a:pt x="288" y="679"/>
                    </a:lnTo>
                    <a:lnTo>
                      <a:pt x="313" y="713"/>
                    </a:lnTo>
                    <a:lnTo>
                      <a:pt x="309" y="708"/>
                    </a:lnTo>
                    <a:lnTo>
                      <a:pt x="296" y="704"/>
                    </a:lnTo>
                    <a:lnTo>
                      <a:pt x="280" y="692"/>
                    </a:lnTo>
                    <a:lnTo>
                      <a:pt x="255" y="679"/>
                    </a:lnTo>
                    <a:lnTo>
                      <a:pt x="233" y="670"/>
                    </a:lnTo>
                    <a:lnTo>
                      <a:pt x="204" y="658"/>
                    </a:lnTo>
                    <a:lnTo>
                      <a:pt x="184" y="650"/>
                    </a:lnTo>
                    <a:lnTo>
                      <a:pt x="159" y="641"/>
                    </a:lnTo>
                    <a:lnTo>
                      <a:pt x="141" y="641"/>
                    </a:lnTo>
                    <a:lnTo>
                      <a:pt x="129" y="650"/>
                    </a:lnTo>
                    <a:lnTo>
                      <a:pt x="121" y="662"/>
                    </a:lnTo>
                    <a:lnTo>
                      <a:pt x="117" y="679"/>
                    </a:lnTo>
                    <a:lnTo>
                      <a:pt x="112" y="700"/>
                    </a:lnTo>
                    <a:lnTo>
                      <a:pt x="117" y="725"/>
                    </a:lnTo>
                    <a:lnTo>
                      <a:pt x="125" y="750"/>
                    </a:lnTo>
                    <a:lnTo>
                      <a:pt x="133" y="779"/>
                    </a:lnTo>
                    <a:lnTo>
                      <a:pt x="141" y="805"/>
                    </a:lnTo>
                    <a:lnTo>
                      <a:pt x="154" y="833"/>
                    </a:lnTo>
                    <a:lnTo>
                      <a:pt x="163" y="867"/>
                    </a:lnTo>
                    <a:lnTo>
                      <a:pt x="175" y="891"/>
                    </a:lnTo>
                    <a:lnTo>
                      <a:pt x="188" y="942"/>
                    </a:lnTo>
                    <a:lnTo>
                      <a:pt x="196" y="996"/>
                    </a:lnTo>
                    <a:lnTo>
                      <a:pt x="204" y="1055"/>
                    </a:lnTo>
                    <a:lnTo>
                      <a:pt x="204" y="1117"/>
                    </a:lnTo>
                    <a:lnTo>
                      <a:pt x="204" y="1176"/>
                    </a:lnTo>
                    <a:lnTo>
                      <a:pt x="204" y="1233"/>
                    </a:lnTo>
                    <a:lnTo>
                      <a:pt x="204" y="1280"/>
                    </a:lnTo>
                    <a:lnTo>
                      <a:pt x="200" y="1321"/>
                    </a:lnTo>
                    <a:lnTo>
                      <a:pt x="196" y="1346"/>
                    </a:lnTo>
                    <a:lnTo>
                      <a:pt x="196" y="1354"/>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59" name="Freeform 135"/>
              <p:cNvSpPr>
                <a:spLocks/>
              </p:cNvSpPr>
              <p:nvPr/>
            </p:nvSpPr>
            <p:spPr bwMode="auto">
              <a:xfrm>
                <a:off x="1924" y="1939"/>
                <a:ext cx="5" cy="27"/>
              </a:xfrm>
              <a:custGeom>
                <a:avLst/>
                <a:gdLst>
                  <a:gd name="T0" fmla="*/ 33 w 164"/>
                  <a:gd name="T1" fmla="*/ 867 h 867"/>
                  <a:gd name="T2" fmla="*/ 80 w 164"/>
                  <a:gd name="T3" fmla="*/ 796 h 867"/>
                  <a:gd name="T4" fmla="*/ 117 w 164"/>
                  <a:gd name="T5" fmla="*/ 713 h 867"/>
                  <a:gd name="T6" fmla="*/ 143 w 164"/>
                  <a:gd name="T7" fmla="*/ 621 h 867"/>
                  <a:gd name="T8" fmla="*/ 159 w 164"/>
                  <a:gd name="T9" fmla="*/ 520 h 867"/>
                  <a:gd name="T10" fmla="*/ 164 w 164"/>
                  <a:gd name="T11" fmla="*/ 420 h 867"/>
                  <a:gd name="T12" fmla="*/ 159 w 164"/>
                  <a:gd name="T13" fmla="*/ 317 h 867"/>
                  <a:gd name="T14" fmla="*/ 138 w 164"/>
                  <a:gd name="T15" fmla="*/ 221 h 867"/>
                  <a:gd name="T16" fmla="*/ 105 w 164"/>
                  <a:gd name="T17" fmla="*/ 133 h 867"/>
                  <a:gd name="T18" fmla="*/ 59 w 164"/>
                  <a:gd name="T19" fmla="*/ 58 h 867"/>
                  <a:gd name="T20" fmla="*/ 0 w 164"/>
                  <a:gd name="T21" fmla="*/ 0 h 867"/>
                  <a:gd name="T22" fmla="*/ 4 w 164"/>
                  <a:gd name="T23" fmla="*/ 8 h 867"/>
                  <a:gd name="T24" fmla="*/ 9 w 164"/>
                  <a:gd name="T25" fmla="*/ 24 h 867"/>
                  <a:gd name="T26" fmla="*/ 17 w 164"/>
                  <a:gd name="T27" fmla="*/ 58 h 867"/>
                  <a:gd name="T28" fmla="*/ 29 w 164"/>
                  <a:gd name="T29" fmla="*/ 96 h 867"/>
                  <a:gd name="T30" fmla="*/ 42 w 164"/>
                  <a:gd name="T31" fmla="*/ 141 h 867"/>
                  <a:gd name="T32" fmla="*/ 55 w 164"/>
                  <a:gd name="T33" fmla="*/ 191 h 867"/>
                  <a:gd name="T34" fmla="*/ 63 w 164"/>
                  <a:gd name="T35" fmla="*/ 246 h 867"/>
                  <a:gd name="T36" fmla="*/ 72 w 164"/>
                  <a:gd name="T37" fmla="*/ 303 h 867"/>
                  <a:gd name="T38" fmla="*/ 80 w 164"/>
                  <a:gd name="T39" fmla="*/ 362 h 867"/>
                  <a:gd name="T40" fmla="*/ 84 w 164"/>
                  <a:gd name="T41" fmla="*/ 416 h 867"/>
                  <a:gd name="T42" fmla="*/ 84 w 164"/>
                  <a:gd name="T43" fmla="*/ 475 h 867"/>
                  <a:gd name="T44" fmla="*/ 80 w 164"/>
                  <a:gd name="T45" fmla="*/ 533 h 867"/>
                  <a:gd name="T46" fmla="*/ 76 w 164"/>
                  <a:gd name="T47" fmla="*/ 596 h 867"/>
                  <a:gd name="T48" fmla="*/ 67 w 164"/>
                  <a:gd name="T49" fmla="*/ 655 h 867"/>
                  <a:gd name="T50" fmla="*/ 59 w 164"/>
                  <a:gd name="T51" fmla="*/ 709 h 867"/>
                  <a:gd name="T52" fmla="*/ 51 w 164"/>
                  <a:gd name="T53" fmla="*/ 758 h 867"/>
                  <a:gd name="T54" fmla="*/ 47 w 164"/>
                  <a:gd name="T55" fmla="*/ 805 h 867"/>
                  <a:gd name="T56" fmla="*/ 38 w 164"/>
                  <a:gd name="T57" fmla="*/ 838 h 867"/>
                  <a:gd name="T58" fmla="*/ 33 w 164"/>
                  <a:gd name="T59" fmla="*/ 858 h 867"/>
                  <a:gd name="T60" fmla="*/ 33 w 164"/>
                  <a:gd name="T61" fmla="*/ 867 h 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4" h="867">
                    <a:moveTo>
                      <a:pt x="33" y="867"/>
                    </a:moveTo>
                    <a:lnTo>
                      <a:pt x="80" y="796"/>
                    </a:lnTo>
                    <a:lnTo>
                      <a:pt x="117" y="713"/>
                    </a:lnTo>
                    <a:lnTo>
                      <a:pt x="143" y="621"/>
                    </a:lnTo>
                    <a:lnTo>
                      <a:pt x="159" y="520"/>
                    </a:lnTo>
                    <a:lnTo>
                      <a:pt x="164" y="420"/>
                    </a:lnTo>
                    <a:lnTo>
                      <a:pt x="159" y="317"/>
                    </a:lnTo>
                    <a:lnTo>
                      <a:pt x="138" y="221"/>
                    </a:lnTo>
                    <a:lnTo>
                      <a:pt x="105" y="133"/>
                    </a:lnTo>
                    <a:lnTo>
                      <a:pt x="59" y="58"/>
                    </a:lnTo>
                    <a:lnTo>
                      <a:pt x="0" y="0"/>
                    </a:lnTo>
                    <a:lnTo>
                      <a:pt x="4" y="8"/>
                    </a:lnTo>
                    <a:lnTo>
                      <a:pt x="9" y="24"/>
                    </a:lnTo>
                    <a:lnTo>
                      <a:pt x="17" y="58"/>
                    </a:lnTo>
                    <a:lnTo>
                      <a:pt x="29" y="96"/>
                    </a:lnTo>
                    <a:lnTo>
                      <a:pt x="42" y="141"/>
                    </a:lnTo>
                    <a:lnTo>
                      <a:pt x="55" y="191"/>
                    </a:lnTo>
                    <a:lnTo>
                      <a:pt x="63" y="246"/>
                    </a:lnTo>
                    <a:lnTo>
                      <a:pt x="72" y="303"/>
                    </a:lnTo>
                    <a:lnTo>
                      <a:pt x="80" y="362"/>
                    </a:lnTo>
                    <a:lnTo>
                      <a:pt x="84" y="416"/>
                    </a:lnTo>
                    <a:lnTo>
                      <a:pt x="84" y="475"/>
                    </a:lnTo>
                    <a:lnTo>
                      <a:pt x="80" y="533"/>
                    </a:lnTo>
                    <a:lnTo>
                      <a:pt x="76" y="596"/>
                    </a:lnTo>
                    <a:lnTo>
                      <a:pt x="67" y="655"/>
                    </a:lnTo>
                    <a:lnTo>
                      <a:pt x="59" y="709"/>
                    </a:lnTo>
                    <a:lnTo>
                      <a:pt x="51" y="758"/>
                    </a:lnTo>
                    <a:lnTo>
                      <a:pt x="47" y="805"/>
                    </a:lnTo>
                    <a:lnTo>
                      <a:pt x="38" y="838"/>
                    </a:lnTo>
                    <a:lnTo>
                      <a:pt x="33" y="858"/>
                    </a:lnTo>
                    <a:lnTo>
                      <a:pt x="33" y="867"/>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60" name="Freeform 136"/>
              <p:cNvSpPr>
                <a:spLocks/>
              </p:cNvSpPr>
              <p:nvPr/>
            </p:nvSpPr>
            <p:spPr bwMode="auto">
              <a:xfrm>
                <a:off x="1924" y="1939"/>
                <a:ext cx="5" cy="27"/>
              </a:xfrm>
              <a:custGeom>
                <a:avLst/>
                <a:gdLst>
                  <a:gd name="T0" fmla="*/ 33 w 164"/>
                  <a:gd name="T1" fmla="*/ 867 h 867"/>
                  <a:gd name="T2" fmla="*/ 80 w 164"/>
                  <a:gd name="T3" fmla="*/ 796 h 867"/>
                  <a:gd name="T4" fmla="*/ 117 w 164"/>
                  <a:gd name="T5" fmla="*/ 713 h 867"/>
                  <a:gd name="T6" fmla="*/ 143 w 164"/>
                  <a:gd name="T7" fmla="*/ 621 h 867"/>
                  <a:gd name="T8" fmla="*/ 159 w 164"/>
                  <a:gd name="T9" fmla="*/ 520 h 867"/>
                  <a:gd name="T10" fmla="*/ 164 w 164"/>
                  <a:gd name="T11" fmla="*/ 420 h 867"/>
                  <a:gd name="T12" fmla="*/ 159 w 164"/>
                  <a:gd name="T13" fmla="*/ 317 h 867"/>
                  <a:gd name="T14" fmla="*/ 138 w 164"/>
                  <a:gd name="T15" fmla="*/ 221 h 867"/>
                  <a:gd name="T16" fmla="*/ 105 w 164"/>
                  <a:gd name="T17" fmla="*/ 133 h 867"/>
                  <a:gd name="T18" fmla="*/ 59 w 164"/>
                  <a:gd name="T19" fmla="*/ 58 h 867"/>
                  <a:gd name="T20" fmla="*/ 0 w 164"/>
                  <a:gd name="T21" fmla="*/ 0 h 867"/>
                  <a:gd name="T22" fmla="*/ 4 w 164"/>
                  <a:gd name="T23" fmla="*/ 8 h 867"/>
                  <a:gd name="T24" fmla="*/ 9 w 164"/>
                  <a:gd name="T25" fmla="*/ 24 h 867"/>
                  <a:gd name="T26" fmla="*/ 17 w 164"/>
                  <a:gd name="T27" fmla="*/ 58 h 867"/>
                  <a:gd name="T28" fmla="*/ 29 w 164"/>
                  <a:gd name="T29" fmla="*/ 96 h 867"/>
                  <a:gd name="T30" fmla="*/ 42 w 164"/>
                  <a:gd name="T31" fmla="*/ 141 h 867"/>
                  <a:gd name="T32" fmla="*/ 55 w 164"/>
                  <a:gd name="T33" fmla="*/ 191 h 867"/>
                  <a:gd name="T34" fmla="*/ 63 w 164"/>
                  <a:gd name="T35" fmla="*/ 246 h 867"/>
                  <a:gd name="T36" fmla="*/ 72 w 164"/>
                  <a:gd name="T37" fmla="*/ 303 h 867"/>
                  <a:gd name="T38" fmla="*/ 80 w 164"/>
                  <a:gd name="T39" fmla="*/ 362 h 867"/>
                  <a:gd name="T40" fmla="*/ 84 w 164"/>
                  <a:gd name="T41" fmla="*/ 416 h 867"/>
                  <a:gd name="T42" fmla="*/ 84 w 164"/>
                  <a:gd name="T43" fmla="*/ 475 h 867"/>
                  <a:gd name="T44" fmla="*/ 80 w 164"/>
                  <a:gd name="T45" fmla="*/ 533 h 867"/>
                  <a:gd name="T46" fmla="*/ 76 w 164"/>
                  <a:gd name="T47" fmla="*/ 596 h 867"/>
                  <a:gd name="T48" fmla="*/ 67 w 164"/>
                  <a:gd name="T49" fmla="*/ 655 h 867"/>
                  <a:gd name="T50" fmla="*/ 59 w 164"/>
                  <a:gd name="T51" fmla="*/ 709 h 867"/>
                  <a:gd name="T52" fmla="*/ 51 w 164"/>
                  <a:gd name="T53" fmla="*/ 758 h 867"/>
                  <a:gd name="T54" fmla="*/ 47 w 164"/>
                  <a:gd name="T55" fmla="*/ 805 h 867"/>
                  <a:gd name="T56" fmla="*/ 38 w 164"/>
                  <a:gd name="T57" fmla="*/ 838 h 867"/>
                  <a:gd name="T58" fmla="*/ 33 w 164"/>
                  <a:gd name="T59" fmla="*/ 858 h 867"/>
                  <a:gd name="T60" fmla="*/ 33 w 164"/>
                  <a:gd name="T61" fmla="*/ 867 h 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4" h="867">
                    <a:moveTo>
                      <a:pt x="33" y="867"/>
                    </a:moveTo>
                    <a:lnTo>
                      <a:pt x="80" y="796"/>
                    </a:lnTo>
                    <a:lnTo>
                      <a:pt x="117" y="713"/>
                    </a:lnTo>
                    <a:lnTo>
                      <a:pt x="143" y="621"/>
                    </a:lnTo>
                    <a:lnTo>
                      <a:pt x="159" y="520"/>
                    </a:lnTo>
                    <a:lnTo>
                      <a:pt x="164" y="420"/>
                    </a:lnTo>
                    <a:lnTo>
                      <a:pt x="159" y="317"/>
                    </a:lnTo>
                    <a:lnTo>
                      <a:pt x="138" y="221"/>
                    </a:lnTo>
                    <a:lnTo>
                      <a:pt x="105" y="133"/>
                    </a:lnTo>
                    <a:lnTo>
                      <a:pt x="59" y="58"/>
                    </a:lnTo>
                    <a:lnTo>
                      <a:pt x="0" y="0"/>
                    </a:lnTo>
                    <a:lnTo>
                      <a:pt x="4" y="8"/>
                    </a:lnTo>
                    <a:lnTo>
                      <a:pt x="9" y="24"/>
                    </a:lnTo>
                    <a:lnTo>
                      <a:pt x="17" y="58"/>
                    </a:lnTo>
                    <a:lnTo>
                      <a:pt x="29" y="96"/>
                    </a:lnTo>
                    <a:lnTo>
                      <a:pt x="42" y="141"/>
                    </a:lnTo>
                    <a:lnTo>
                      <a:pt x="55" y="191"/>
                    </a:lnTo>
                    <a:lnTo>
                      <a:pt x="63" y="246"/>
                    </a:lnTo>
                    <a:lnTo>
                      <a:pt x="72" y="303"/>
                    </a:lnTo>
                    <a:lnTo>
                      <a:pt x="80" y="362"/>
                    </a:lnTo>
                    <a:lnTo>
                      <a:pt x="84" y="416"/>
                    </a:lnTo>
                    <a:lnTo>
                      <a:pt x="84" y="475"/>
                    </a:lnTo>
                    <a:lnTo>
                      <a:pt x="80" y="533"/>
                    </a:lnTo>
                    <a:lnTo>
                      <a:pt x="76" y="596"/>
                    </a:lnTo>
                    <a:lnTo>
                      <a:pt x="67" y="655"/>
                    </a:lnTo>
                    <a:lnTo>
                      <a:pt x="59" y="709"/>
                    </a:lnTo>
                    <a:lnTo>
                      <a:pt x="51" y="758"/>
                    </a:lnTo>
                    <a:lnTo>
                      <a:pt x="47" y="805"/>
                    </a:lnTo>
                    <a:lnTo>
                      <a:pt x="38" y="838"/>
                    </a:lnTo>
                    <a:lnTo>
                      <a:pt x="33" y="858"/>
                    </a:lnTo>
                    <a:lnTo>
                      <a:pt x="33" y="867"/>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61" name="Freeform 137"/>
              <p:cNvSpPr>
                <a:spLocks/>
              </p:cNvSpPr>
              <p:nvPr/>
            </p:nvSpPr>
            <p:spPr bwMode="auto">
              <a:xfrm>
                <a:off x="1926" y="1967"/>
                <a:ext cx="8" cy="28"/>
              </a:xfrm>
              <a:custGeom>
                <a:avLst/>
                <a:gdLst>
                  <a:gd name="T0" fmla="*/ 4 w 259"/>
                  <a:gd name="T1" fmla="*/ 880 h 888"/>
                  <a:gd name="T2" fmla="*/ 0 w 259"/>
                  <a:gd name="T3" fmla="*/ 888 h 888"/>
                  <a:gd name="T4" fmla="*/ 4 w 259"/>
                  <a:gd name="T5" fmla="*/ 888 h 888"/>
                  <a:gd name="T6" fmla="*/ 16 w 259"/>
                  <a:gd name="T7" fmla="*/ 880 h 888"/>
                  <a:gd name="T8" fmla="*/ 33 w 259"/>
                  <a:gd name="T9" fmla="*/ 867 h 888"/>
                  <a:gd name="T10" fmla="*/ 53 w 259"/>
                  <a:gd name="T11" fmla="*/ 847 h 888"/>
                  <a:gd name="T12" fmla="*/ 75 w 259"/>
                  <a:gd name="T13" fmla="*/ 826 h 888"/>
                  <a:gd name="T14" fmla="*/ 96 w 259"/>
                  <a:gd name="T15" fmla="*/ 801 h 888"/>
                  <a:gd name="T16" fmla="*/ 112 w 259"/>
                  <a:gd name="T17" fmla="*/ 771 h 888"/>
                  <a:gd name="T18" fmla="*/ 125 w 259"/>
                  <a:gd name="T19" fmla="*/ 746 h 888"/>
                  <a:gd name="T20" fmla="*/ 133 w 259"/>
                  <a:gd name="T21" fmla="*/ 718 h 888"/>
                  <a:gd name="T22" fmla="*/ 141 w 259"/>
                  <a:gd name="T23" fmla="*/ 642 h 888"/>
                  <a:gd name="T24" fmla="*/ 145 w 259"/>
                  <a:gd name="T25" fmla="*/ 568 h 888"/>
                  <a:gd name="T26" fmla="*/ 141 w 259"/>
                  <a:gd name="T27" fmla="*/ 492 h 888"/>
                  <a:gd name="T28" fmla="*/ 141 w 259"/>
                  <a:gd name="T29" fmla="*/ 413 h 888"/>
                  <a:gd name="T30" fmla="*/ 137 w 259"/>
                  <a:gd name="T31" fmla="*/ 338 h 888"/>
                  <a:gd name="T32" fmla="*/ 141 w 259"/>
                  <a:gd name="T33" fmla="*/ 263 h 888"/>
                  <a:gd name="T34" fmla="*/ 154 w 259"/>
                  <a:gd name="T35" fmla="*/ 192 h 888"/>
                  <a:gd name="T36" fmla="*/ 175 w 259"/>
                  <a:gd name="T37" fmla="*/ 125 h 888"/>
                  <a:gd name="T38" fmla="*/ 208 w 259"/>
                  <a:gd name="T39" fmla="*/ 58 h 888"/>
                  <a:gd name="T40" fmla="*/ 259 w 259"/>
                  <a:gd name="T41" fmla="*/ 0 h 888"/>
                  <a:gd name="T42" fmla="*/ 255 w 259"/>
                  <a:gd name="T43" fmla="*/ 0 h 888"/>
                  <a:gd name="T44" fmla="*/ 242 w 259"/>
                  <a:gd name="T45" fmla="*/ 13 h 888"/>
                  <a:gd name="T46" fmla="*/ 221 w 259"/>
                  <a:gd name="T47" fmla="*/ 29 h 888"/>
                  <a:gd name="T48" fmla="*/ 196 w 259"/>
                  <a:gd name="T49" fmla="*/ 50 h 888"/>
                  <a:gd name="T50" fmla="*/ 167 w 259"/>
                  <a:gd name="T51" fmla="*/ 79 h 888"/>
                  <a:gd name="T52" fmla="*/ 137 w 259"/>
                  <a:gd name="T53" fmla="*/ 113 h 888"/>
                  <a:gd name="T54" fmla="*/ 108 w 259"/>
                  <a:gd name="T55" fmla="*/ 154 h 888"/>
                  <a:gd name="T56" fmla="*/ 88 w 259"/>
                  <a:gd name="T57" fmla="*/ 204 h 888"/>
                  <a:gd name="T58" fmla="*/ 71 w 259"/>
                  <a:gd name="T59" fmla="*/ 259 h 888"/>
                  <a:gd name="T60" fmla="*/ 62 w 259"/>
                  <a:gd name="T61" fmla="*/ 321 h 888"/>
                  <a:gd name="T62" fmla="*/ 58 w 259"/>
                  <a:gd name="T63" fmla="*/ 380 h 888"/>
                  <a:gd name="T64" fmla="*/ 58 w 259"/>
                  <a:gd name="T65" fmla="*/ 429 h 888"/>
                  <a:gd name="T66" fmla="*/ 58 w 259"/>
                  <a:gd name="T67" fmla="*/ 472 h 888"/>
                  <a:gd name="T68" fmla="*/ 62 w 259"/>
                  <a:gd name="T69" fmla="*/ 505 h 888"/>
                  <a:gd name="T70" fmla="*/ 71 w 259"/>
                  <a:gd name="T71" fmla="*/ 534 h 888"/>
                  <a:gd name="T72" fmla="*/ 75 w 259"/>
                  <a:gd name="T73" fmla="*/ 554 h 888"/>
                  <a:gd name="T74" fmla="*/ 79 w 259"/>
                  <a:gd name="T75" fmla="*/ 576 h 888"/>
                  <a:gd name="T76" fmla="*/ 83 w 259"/>
                  <a:gd name="T77" fmla="*/ 597 h 888"/>
                  <a:gd name="T78" fmla="*/ 83 w 259"/>
                  <a:gd name="T79" fmla="*/ 617 h 888"/>
                  <a:gd name="T80" fmla="*/ 83 w 259"/>
                  <a:gd name="T81" fmla="*/ 638 h 888"/>
                  <a:gd name="T82" fmla="*/ 79 w 259"/>
                  <a:gd name="T83" fmla="*/ 663 h 888"/>
                  <a:gd name="T84" fmla="*/ 71 w 259"/>
                  <a:gd name="T85" fmla="*/ 689 h 888"/>
                  <a:gd name="T86" fmla="*/ 67 w 259"/>
                  <a:gd name="T87" fmla="*/ 718 h 888"/>
                  <a:gd name="T88" fmla="*/ 62 w 259"/>
                  <a:gd name="T89" fmla="*/ 742 h 888"/>
                  <a:gd name="T90" fmla="*/ 53 w 259"/>
                  <a:gd name="T91" fmla="*/ 771 h 888"/>
                  <a:gd name="T92" fmla="*/ 45 w 259"/>
                  <a:gd name="T93" fmla="*/ 797 h 888"/>
                  <a:gd name="T94" fmla="*/ 37 w 259"/>
                  <a:gd name="T95" fmla="*/ 822 h 888"/>
                  <a:gd name="T96" fmla="*/ 25 w 259"/>
                  <a:gd name="T97" fmla="*/ 843 h 888"/>
                  <a:gd name="T98" fmla="*/ 16 w 259"/>
                  <a:gd name="T99" fmla="*/ 863 h 888"/>
                  <a:gd name="T100" fmla="*/ 4 w 259"/>
                  <a:gd name="T101" fmla="*/ 880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9" h="888">
                    <a:moveTo>
                      <a:pt x="4" y="880"/>
                    </a:moveTo>
                    <a:lnTo>
                      <a:pt x="0" y="888"/>
                    </a:lnTo>
                    <a:lnTo>
                      <a:pt x="4" y="888"/>
                    </a:lnTo>
                    <a:lnTo>
                      <a:pt x="16" y="880"/>
                    </a:lnTo>
                    <a:lnTo>
                      <a:pt x="33" y="867"/>
                    </a:lnTo>
                    <a:lnTo>
                      <a:pt x="53" y="847"/>
                    </a:lnTo>
                    <a:lnTo>
                      <a:pt x="75" y="826"/>
                    </a:lnTo>
                    <a:lnTo>
                      <a:pt x="96" y="801"/>
                    </a:lnTo>
                    <a:lnTo>
                      <a:pt x="112" y="771"/>
                    </a:lnTo>
                    <a:lnTo>
                      <a:pt x="125" y="746"/>
                    </a:lnTo>
                    <a:lnTo>
                      <a:pt x="133" y="718"/>
                    </a:lnTo>
                    <a:lnTo>
                      <a:pt x="141" y="642"/>
                    </a:lnTo>
                    <a:lnTo>
                      <a:pt x="145" y="568"/>
                    </a:lnTo>
                    <a:lnTo>
                      <a:pt x="141" y="492"/>
                    </a:lnTo>
                    <a:lnTo>
                      <a:pt x="141" y="413"/>
                    </a:lnTo>
                    <a:lnTo>
                      <a:pt x="137" y="338"/>
                    </a:lnTo>
                    <a:lnTo>
                      <a:pt x="141" y="263"/>
                    </a:lnTo>
                    <a:lnTo>
                      <a:pt x="154" y="192"/>
                    </a:lnTo>
                    <a:lnTo>
                      <a:pt x="175" y="125"/>
                    </a:lnTo>
                    <a:lnTo>
                      <a:pt x="208" y="58"/>
                    </a:lnTo>
                    <a:lnTo>
                      <a:pt x="259" y="0"/>
                    </a:lnTo>
                    <a:lnTo>
                      <a:pt x="255" y="0"/>
                    </a:lnTo>
                    <a:lnTo>
                      <a:pt x="242" y="13"/>
                    </a:lnTo>
                    <a:lnTo>
                      <a:pt x="221" y="29"/>
                    </a:lnTo>
                    <a:lnTo>
                      <a:pt x="196" y="50"/>
                    </a:lnTo>
                    <a:lnTo>
                      <a:pt x="167" y="79"/>
                    </a:lnTo>
                    <a:lnTo>
                      <a:pt x="137" y="113"/>
                    </a:lnTo>
                    <a:lnTo>
                      <a:pt x="108" y="154"/>
                    </a:lnTo>
                    <a:lnTo>
                      <a:pt x="88" y="204"/>
                    </a:lnTo>
                    <a:lnTo>
                      <a:pt x="71" y="259"/>
                    </a:lnTo>
                    <a:lnTo>
                      <a:pt x="62" y="321"/>
                    </a:lnTo>
                    <a:lnTo>
                      <a:pt x="58" y="380"/>
                    </a:lnTo>
                    <a:lnTo>
                      <a:pt x="58" y="429"/>
                    </a:lnTo>
                    <a:lnTo>
                      <a:pt x="58" y="472"/>
                    </a:lnTo>
                    <a:lnTo>
                      <a:pt x="62" y="505"/>
                    </a:lnTo>
                    <a:lnTo>
                      <a:pt x="71" y="534"/>
                    </a:lnTo>
                    <a:lnTo>
                      <a:pt x="75" y="554"/>
                    </a:lnTo>
                    <a:lnTo>
                      <a:pt x="79" y="576"/>
                    </a:lnTo>
                    <a:lnTo>
                      <a:pt x="83" y="597"/>
                    </a:lnTo>
                    <a:lnTo>
                      <a:pt x="83" y="617"/>
                    </a:lnTo>
                    <a:lnTo>
                      <a:pt x="83" y="638"/>
                    </a:lnTo>
                    <a:lnTo>
                      <a:pt x="79" y="663"/>
                    </a:lnTo>
                    <a:lnTo>
                      <a:pt x="71" y="689"/>
                    </a:lnTo>
                    <a:lnTo>
                      <a:pt x="67" y="718"/>
                    </a:lnTo>
                    <a:lnTo>
                      <a:pt x="62" y="742"/>
                    </a:lnTo>
                    <a:lnTo>
                      <a:pt x="53" y="771"/>
                    </a:lnTo>
                    <a:lnTo>
                      <a:pt x="45" y="797"/>
                    </a:lnTo>
                    <a:lnTo>
                      <a:pt x="37" y="822"/>
                    </a:lnTo>
                    <a:lnTo>
                      <a:pt x="25" y="843"/>
                    </a:lnTo>
                    <a:lnTo>
                      <a:pt x="16" y="863"/>
                    </a:lnTo>
                    <a:lnTo>
                      <a:pt x="4" y="880"/>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62" name="Freeform 138"/>
              <p:cNvSpPr>
                <a:spLocks/>
              </p:cNvSpPr>
              <p:nvPr/>
            </p:nvSpPr>
            <p:spPr bwMode="auto">
              <a:xfrm>
                <a:off x="1926" y="1967"/>
                <a:ext cx="8" cy="28"/>
              </a:xfrm>
              <a:custGeom>
                <a:avLst/>
                <a:gdLst>
                  <a:gd name="T0" fmla="*/ 4 w 259"/>
                  <a:gd name="T1" fmla="*/ 880 h 888"/>
                  <a:gd name="T2" fmla="*/ 0 w 259"/>
                  <a:gd name="T3" fmla="*/ 888 h 888"/>
                  <a:gd name="T4" fmla="*/ 4 w 259"/>
                  <a:gd name="T5" fmla="*/ 888 h 888"/>
                  <a:gd name="T6" fmla="*/ 16 w 259"/>
                  <a:gd name="T7" fmla="*/ 880 h 888"/>
                  <a:gd name="T8" fmla="*/ 33 w 259"/>
                  <a:gd name="T9" fmla="*/ 867 h 888"/>
                  <a:gd name="T10" fmla="*/ 53 w 259"/>
                  <a:gd name="T11" fmla="*/ 847 h 888"/>
                  <a:gd name="T12" fmla="*/ 75 w 259"/>
                  <a:gd name="T13" fmla="*/ 826 h 888"/>
                  <a:gd name="T14" fmla="*/ 96 w 259"/>
                  <a:gd name="T15" fmla="*/ 801 h 888"/>
                  <a:gd name="T16" fmla="*/ 112 w 259"/>
                  <a:gd name="T17" fmla="*/ 771 h 888"/>
                  <a:gd name="T18" fmla="*/ 125 w 259"/>
                  <a:gd name="T19" fmla="*/ 746 h 888"/>
                  <a:gd name="T20" fmla="*/ 133 w 259"/>
                  <a:gd name="T21" fmla="*/ 718 h 888"/>
                  <a:gd name="T22" fmla="*/ 141 w 259"/>
                  <a:gd name="T23" fmla="*/ 642 h 888"/>
                  <a:gd name="T24" fmla="*/ 145 w 259"/>
                  <a:gd name="T25" fmla="*/ 568 h 888"/>
                  <a:gd name="T26" fmla="*/ 141 w 259"/>
                  <a:gd name="T27" fmla="*/ 492 h 888"/>
                  <a:gd name="T28" fmla="*/ 141 w 259"/>
                  <a:gd name="T29" fmla="*/ 413 h 888"/>
                  <a:gd name="T30" fmla="*/ 137 w 259"/>
                  <a:gd name="T31" fmla="*/ 338 h 888"/>
                  <a:gd name="T32" fmla="*/ 141 w 259"/>
                  <a:gd name="T33" fmla="*/ 263 h 888"/>
                  <a:gd name="T34" fmla="*/ 154 w 259"/>
                  <a:gd name="T35" fmla="*/ 192 h 888"/>
                  <a:gd name="T36" fmla="*/ 175 w 259"/>
                  <a:gd name="T37" fmla="*/ 125 h 888"/>
                  <a:gd name="T38" fmla="*/ 208 w 259"/>
                  <a:gd name="T39" fmla="*/ 58 h 888"/>
                  <a:gd name="T40" fmla="*/ 259 w 259"/>
                  <a:gd name="T41" fmla="*/ 0 h 888"/>
                  <a:gd name="T42" fmla="*/ 255 w 259"/>
                  <a:gd name="T43" fmla="*/ 0 h 888"/>
                  <a:gd name="T44" fmla="*/ 242 w 259"/>
                  <a:gd name="T45" fmla="*/ 13 h 888"/>
                  <a:gd name="T46" fmla="*/ 221 w 259"/>
                  <a:gd name="T47" fmla="*/ 29 h 888"/>
                  <a:gd name="T48" fmla="*/ 196 w 259"/>
                  <a:gd name="T49" fmla="*/ 50 h 888"/>
                  <a:gd name="T50" fmla="*/ 167 w 259"/>
                  <a:gd name="T51" fmla="*/ 79 h 888"/>
                  <a:gd name="T52" fmla="*/ 137 w 259"/>
                  <a:gd name="T53" fmla="*/ 113 h 888"/>
                  <a:gd name="T54" fmla="*/ 108 w 259"/>
                  <a:gd name="T55" fmla="*/ 154 h 888"/>
                  <a:gd name="T56" fmla="*/ 88 w 259"/>
                  <a:gd name="T57" fmla="*/ 204 h 888"/>
                  <a:gd name="T58" fmla="*/ 71 w 259"/>
                  <a:gd name="T59" fmla="*/ 259 h 888"/>
                  <a:gd name="T60" fmla="*/ 62 w 259"/>
                  <a:gd name="T61" fmla="*/ 321 h 888"/>
                  <a:gd name="T62" fmla="*/ 58 w 259"/>
                  <a:gd name="T63" fmla="*/ 380 h 888"/>
                  <a:gd name="T64" fmla="*/ 58 w 259"/>
                  <a:gd name="T65" fmla="*/ 429 h 888"/>
                  <a:gd name="T66" fmla="*/ 58 w 259"/>
                  <a:gd name="T67" fmla="*/ 472 h 888"/>
                  <a:gd name="T68" fmla="*/ 62 w 259"/>
                  <a:gd name="T69" fmla="*/ 505 h 888"/>
                  <a:gd name="T70" fmla="*/ 71 w 259"/>
                  <a:gd name="T71" fmla="*/ 534 h 888"/>
                  <a:gd name="T72" fmla="*/ 75 w 259"/>
                  <a:gd name="T73" fmla="*/ 554 h 888"/>
                  <a:gd name="T74" fmla="*/ 79 w 259"/>
                  <a:gd name="T75" fmla="*/ 576 h 888"/>
                  <a:gd name="T76" fmla="*/ 83 w 259"/>
                  <a:gd name="T77" fmla="*/ 597 h 888"/>
                  <a:gd name="T78" fmla="*/ 83 w 259"/>
                  <a:gd name="T79" fmla="*/ 617 h 888"/>
                  <a:gd name="T80" fmla="*/ 83 w 259"/>
                  <a:gd name="T81" fmla="*/ 638 h 888"/>
                  <a:gd name="T82" fmla="*/ 79 w 259"/>
                  <a:gd name="T83" fmla="*/ 663 h 888"/>
                  <a:gd name="T84" fmla="*/ 71 w 259"/>
                  <a:gd name="T85" fmla="*/ 689 h 888"/>
                  <a:gd name="T86" fmla="*/ 67 w 259"/>
                  <a:gd name="T87" fmla="*/ 718 h 888"/>
                  <a:gd name="T88" fmla="*/ 62 w 259"/>
                  <a:gd name="T89" fmla="*/ 742 h 888"/>
                  <a:gd name="T90" fmla="*/ 53 w 259"/>
                  <a:gd name="T91" fmla="*/ 771 h 888"/>
                  <a:gd name="T92" fmla="*/ 45 w 259"/>
                  <a:gd name="T93" fmla="*/ 797 h 888"/>
                  <a:gd name="T94" fmla="*/ 37 w 259"/>
                  <a:gd name="T95" fmla="*/ 822 h 888"/>
                  <a:gd name="T96" fmla="*/ 25 w 259"/>
                  <a:gd name="T97" fmla="*/ 843 h 888"/>
                  <a:gd name="T98" fmla="*/ 16 w 259"/>
                  <a:gd name="T99" fmla="*/ 863 h 888"/>
                  <a:gd name="T100" fmla="*/ 4 w 259"/>
                  <a:gd name="T101" fmla="*/ 880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9" h="888">
                    <a:moveTo>
                      <a:pt x="4" y="880"/>
                    </a:moveTo>
                    <a:lnTo>
                      <a:pt x="0" y="888"/>
                    </a:lnTo>
                    <a:lnTo>
                      <a:pt x="4" y="888"/>
                    </a:lnTo>
                    <a:lnTo>
                      <a:pt x="16" y="880"/>
                    </a:lnTo>
                    <a:lnTo>
                      <a:pt x="33" y="867"/>
                    </a:lnTo>
                    <a:lnTo>
                      <a:pt x="53" y="847"/>
                    </a:lnTo>
                    <a:lnTo>
                      <a:pt x="75" y="826"/>
                    </a:lnTo>
                    <a:lnTo>
                      <a:pt x="96" y="801"/>
                    </a:lnTo>
                    <a:lnTo>
                      <a:pt x="112" y="771"/>
                    </a:lnTo>
                    <a:lnTo>
                      <a:pt x="125" y="746"/>
                    </a:lnTo>
                    <a:lnTo>
                      <a:pt x="133" y="718"/>
                    </a:lnTo>
                    <a:lnTo>
                      <a:pt x="141" y="642"/>
                    </a:lnTo>
                    <a:lnTo>
                      <a:pt x="145" y="568"/>
                    </a:lnTo>
                    <a:lnTo>
                      <a:pt x="141" y="492"/>
                    </a:lnTo>
                    <a:lnTo>
                      <a:pt x="141" y="413"/>
                    </a:lnTo>
                    <a:lnTo>
                      <a:pt x="137" y="338"/>
                    </a:lnTo>
                    <a:lnTo>
                      <a:pt x="141" y="263"/>
                    </a:lnTo>
                    <a:lnTo>
                      <a:pt x="154" y="192"/>
                    </a:lnTo>
                    <a:lnTo>
                      <a:pt x="175" y="125"/>
                    </a:lnTo>
                    <a:lnTo>
                      <a:pt x="208" y="58"/>
                    </a:lnTo>
                    <a:lnTo>
                      <a:pt x="259" y="0"/>
                    </a:lnTo>
                    <a:lnTo>
                      <a:pt x="255" y="0"/>
                    </a:lnTo>
                    <a:lnTo>
                      <a:pt x="242" y="13"/>
                    </a:lnTo>
                    <a:lnTo>
                      <a:pt x="221" y="29"/>
                    </a:lnTo>
                    <a:lnTo>
                      <a:pt x="196" y="50"/>
                    </a:lnTo>
                    <a:lnTo>
                      <a:pt x="167" y="79"/>
                    </a:lnTo>
                    <a:lnTo>
                      <a:pt x="137" y="113"/>
                    </a:lnTo>
                    <a:lnTo>
                      <a:pt x="108" y="154"/>
                    </a:lnTo>
                    <a:lnTo>
                      <a:pt x="88" y="204"/>
                    </a:lnTo>
                    <a:lnTo>
                      <a:pt x="71" y="259"/>
                    </a:lnTo>
                    <a:lnTo>
                      <a:pt x="62" y="321"/>
                    </a:lnTo>
                    <a:lnTo>
                      <a:pt x="58" y="380"/>
                    </a:lnTo>
                    <a:lnTo>
                      <a:pt x="58" y="429"/>
                    </a:lnTo>
                    <a:lnTo>
                      <a:pt x="58" y="472"/>
                    </a:lnTo>
                    <a:lnTo>
                      <a:pt x="62" y="505"/>
                    </a:lnTo>
                    <a:lnTo>
                      <a:pt x="71" y="534"/>
                    </a:lnTo>
                    <a:lnTo>
                      <a:pt x="75" y="554"/>
                    </a:lnTo>
                    <a:lnTo>
                      <a:pt x="79" y="576"/>
                    </a:lnTo>
                    <a:lnTo>
                      <a:pt x="83" y="597"/>
                    </a:lnTo>
                    <a:lnTo>
                      <a:pt x="83" y="617"/>
                    </a:lnTo>
                    <a:lnTo>
                      <a:pt x="83" y="638"/>
                    </a:lnTo>
                    <a:lnTo>
                      <a:pt x="79" y="663"/>
                    </a:lnTo>
                    <a:lnTo>
                      <a:pt x="71" y="689"/>
                    </a:lnTo>
                    <a:lnTo>
                      <a:pt x="67" y="718"/>
                    </a:lnTo>
                    <a:lnTo>
                      <a:pt x="62" y="742"/>
                    </a:lnTo>
                    <a:lnTo>
                      <a:pt x="53" y="771"/>
                    </a:lnTo>
                    <a:lnTo>
                      <a:pt x="45" y="797"/>
                    </a:lnTo>
                    <a:lnTo>
                      <a:pt x="37" y="822"/>
                    </a:lnTo>
                    <a:lnTo>
                      <a:pt x="25" y="843"/>
                    </a:lnTo>
                    <a:lnTo>
                      <a:pt x="16" y="863"/>
                    </a:lnTo>
                    <a:lnTo>
                      <a:pt x="4" y="880"/>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63" name="Freeform 139"/>
              <p:cNvSpPr>
                <a:spLocks/>
              </p:cNvSpPr>
              <p:nvPr/>
            </p:nvSpPr>
            <p:spPr bwMode="auto">
              <a:xfrm>
                <a:off x="1936" y="1974"/>
                <a:ext cx="3" cy="17"/>
              </a:xfrm>
              <a:custGeom>
                <a:avLst/>
                <a:gdLst>
                  <a:gd name="T0" fmla="*/ 63 w 92"/>
                  <a:gd name="T1" fmla="*/ 563 h 563"/>
                  <a:gd name="T2" fmla="*/ 59 w 92"/>
                  <a:gd name="T3" fmla="*/ 501 h 563"/>
                  <a:gd name="T4" fmla="*/ 47 w 92"/>
                  <a:gd name="T5" fmla="*/ 442 h 563"/>
                  <a:gd name="T6" fmla="*/ 38 w 92"/>
                  <a:gd name="T7" fmla="*/ 393 h 563"/>
                  <a:gd name="T8" fmla="*/ 26 w 92"/>
                  <a:gd name="T9" fmla="*/ 338 h 563"/>
                  <a:gd name="T10" fmla="*/ 12 w 92"/>
                  <a:gd name="T11" fmla="*/ 288 h 563"/>
                  <a:gd name="T12" fmla="*/ 4 w 92"/>
                  <a:gd name="T13" fmla="*/ 238 h 563"/>
                  <a:gd name="T14" fmla="*/ 0 w 92"/>
                  <a:gd name="T15" fmla="*/ 184 h 563"/>
                  <a:gd name="T16" fmla="*/ 4 w 92"/>
                  <a:gd name="T17" fmla="*/ 126 h 563"/>
                  <a:gd name="T18" fmla="*/ 12 w 92"/>
                  <a:gd name="T19" fmla="*/ 67 h 563"/>
                  <a:gd name="T20" fmla="*/ 34 w 92"/>
                  <a:gd name="T21" fmla="*/ 0 h 563"/>
                  <a:gd name="T22" fmla="*/ 34 w 92"/>
                  <a:gd name="T23" fmla="*/ 4 h 563"/>
                  <a:gd name="T24" fmla="*/ 34 w 92"/>
                  <a:gd name="T25" fmla="*/ 26 h 563"/>
                  <a:gd name="T26" fmla="*/ 38 w 92"/>
                  <a:gd name="T27" fmla="*/ 55 h 563"/>
                  <a:gd name="T28" fmla="*/ 38 w 92"/>
                  <a:gd name="T29" fmla="*/ 88 h 563"/>
                  <a:gd name="T30" fmla="*/ 42 w 92"/>
                  <a:gd name="T31" fmla="*/ 130 h 563"/>
                  <a:gd name="T32" fmla="*/ 47 w 92"/>
                  <a:gd name="T33" fmla="*/ 172 h 563"/>
                  <a:gd name="T34" fmla="*/ 51 w 92"/>
                  <a:gd name="T35" fmla="*/ 213 h 563"/>
                  <a:gd name="T36" fmla="*/ 59 w 92"/>
                  <a:gd name="T37" fmla="*/ 255 h 563"/>
                  <a:gd name="T38" fmla="*/ 67 w 92"/>
                  <a:gd name="T39" fmla="*/ 288 h 563"/>
                  <a:gd name="T40" fmla="*/ 76 w 92"/>
                  <a:gd name="T41" fmla="*/ 317 h 563"/>
                  <a:gd name="T42" fmla="*/ 84 w 92"/>
                  <a:gd name="T43" fmla="*/ 356 h 563"/>
                  <a:gd name="T44" fmla="*/ 92 w 92"/>
                  <a:gd name="T45" fmla="*/ 384 h 563"/>
                  <a:gd name="T46" fmla="*/ 92 w 92"/>
                  <a:gd name="T47" fmla="*/ 405 h 563"/>
                  <a:gd name="T48" fmla="*/ 88 w 92"/>
                  <a:gd name="T49" fmla="*/ 426 h 563"/>
                  <a:gd name="T50" fmla="*/ 84 w 92"/>
                  <a:gd name="T51" fmla="*/ 442 h 563"/>
                  <a:gd name="T52" fmla="*/ 80 w 92"/>
                  <a:gd name="T53" fmla="*/ 459 h 563"/>
                  <a:gd name="T54" fmla="*/ 71 w 92"/>
                  <a:gd name="T55" fmla="*/ 481 h 563"/>
                  <a:gd name="T56" fmla="*/ 67 w 92"/>
                  <a:gd name="T57" fmla="*/ 501 h 563"/>
                  <a:gd name="T58" fmla="*/ 63 w 92"/>
                  <a:gd name="T59" fmla="*/ 530 h 563"/>
                  <a:gd name="T60" fmla="*/ 63 w 92"/>
                  <a:gd name="T61" fmla="*/ 563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2" h="563">
                    <a:moveTo>
                      <a:pt x="63" y="563"/>
                    </a:moveTo>
                    <a:lnTo>
                      <a:pt x="59" y="501"/>
                    </a:lnTo>
                    <a:lnTo>
                      <a:pt x="47" y="442"/>
                    </a:lnTo>
                    <a:lnTo>
                      <a:pt x="38" y="393"/>
                    </a:lnTo>
                    <a:lnTo>
                      <a:pt x="26" y="338"/>
                    </a:lnTo>
                    <a:lnTo>
                      <a:pt x="12" y="288"/>
                    </a:lnTo>
                    <a:lnTo>
                      <a:pt x="4" y="238"/>
                    </a:lnTo>
                    <a:lnTo>
                      <a:pt x="0" y="184"/>
                    </a:lnTo>
                    <a:lnTo>
                      <a:pt x="4" y="126"/>
                    </a:lnTo>
                    <a:lnTo>
                      <a:pt x="12" y="67"/>
                    </a:lnTo>
                    <a:lnTo>
                      <a:pt x="34" y="0"/>
                    </a:lnTo>
                    <a:lnTo>
                      <a:pt x="34" y="4"/>
                    </a:lnTo>
                    <a:lnTo>
                      <a:pt x="34" y="26"/>
                    </a:lnTo>
                    <a:lnTo>
                      <a:pt x="38" y="55"/>
                    </a:lnTo>
                    <a:lnTo>
                      <a:pt x="38" y="88"/>
                    </a:lnTo>
                    <a:lnTo>
                      <a:pt x="42" y="130"/>
                    </a:lnTo>
                    <a:lnTo>
                      <a:pt x="47" y="172"/>
                    </a:lnTo>
                    <a:lnTo>
                      <a:pt x="51" y="213"/>
                    </a:lnTo>
                    <a:lnTo>
                      <a:pt x="59" y="255"/>
                    </a:lnTo>
                    <a:lnTo>
                      <a:pt x="67" y="288"/>
                    </a:lnTo>
                    <a:lnTo>
                      <a:pt x="76" y="317"/>
                    </a:lnTo>
                    <a:lnTo>
                      <a:pt x="84" y="356"/>
                    </a:lnTo>
                    <a:lnTo>
                      <a:pt x="92" y="384"/>
                    </a:lnTo>
                    <a:lnTo>
                      <a:pt x="92" y="405"/>
                    </a:lnTo>
                    <a:lnTo>
                      <a:pt x="88" y="426"/>
                    </a:lnTo>
                    <a:lnTo>
                      <a:pt x="84" y="442"/>
                    </a:lnTo>
                    <a:lnTo>
                      <a:pt x="80" y="459"/>
                    </a:lnTo>
                    <a:lnTo>
                      <a:pt x="71" y="481"/>
                    </a:lnTo>
                    <a:lnTo>
                      <a:pt x="67" y="501"/>
                    </a:lnTo>
                    <a:lnTo>
                      <a:pt x="63" y="530"/>
                    </a:lnTo>
                    <a:lnTo>
                      <a:pt x="63" y="563"/>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64" name="Freeform 140"/>
              <p:cNvSpPr>
                <a:spLocks/>
              </p:cNvSpPr>
              <p:nvPr/>
            </p:nvSpPr>
            <p:spPr bwMode="auto">
              <a:xfrm>
                <a:off x="1936" y="1974"/>
                <a:ext cx="3" cy="17"/>
              </a:xfrm>
              <a:custGeom>
                <a:avLst/>
                <a:gdLst>
                  <a:gd name="T0" fmla="*/ 63 w 92"/>
                  <a:gd name="T1" fmla="*/ 563 h 563"/>
                  <a:gd name="T2" fmla="*/ 59 w 92"/>
                  <a:gd name="T3" fmla="*/ 501 h 563"/>
                  <a:gd name="T4" fmla="*/ 47 w 92"/>
                  <a:gd name="T5" fmla="*/ 442 h 563"/>
                  <a:gd name="T6" fmla="*/ 38 w 92"/>
                  <a:gd name="T7" fmla="*/ 393 h 563"/>
                  <a:gd name="T8" fmla="*/ 26 w 92"/>
                  <a:gd name="T9" fmla="*/ 338 h 563"/>
                  <a:gd name="T10" fmla="*/ 12 w 92"/>
                  <a:gd name="T11" fmla="*/ 288 h 563"/>
                  <a:gd name="T12" fmla="*/ 4 w 92"/>
                  <a:gd name="T13" fmla="*/ 238 h 563"/>
                  <a:gd name="T14" fmla="*/ 0 w 92"/>
                  <a:gd name="T15" fmla="*/ 184 h 563"/>
                  <a:gd name="T16" fmla="*/ 4 w 92"/>
                  <a:gd name="T17" fmla="*/ 126 h 563"/>
                  <a:gd name="T18" fmla="*/ 12 w 92"/>
                  <a:gd name="T19" fmla="*/ 67 h 563"/>
                  <a:gd name="T20" fmla="*/ 34 w 92"/>
                  <a:gd name="T21" fmla="*/ 0 h 563"/>
                  <a:gd name="T22" fmla="*/ 34 w 92"/>
                  <a:gd name="T23" fmla="*/ 4 h 563"/>
                  <a:gd name="T24" fmla="*/ 34 w 92"/>
                  <a:gd name="T25" fmla="*/ 26 h 563"/>
                  <a:gd name="T26" fmla="*/ 38 w 92"/>
                  <a:gd name="T27" fmla="*/ 55 h 563"/>
                  <a:gd name="T28" fmla="*/ 38 w 92"/>
                  <a:gd name="T29" fmla="*/ 88 h 563"/>
                  <a:gd name="T30" fmla="*/ 42 w 92"/>
                  <a:gd name="T31" fmla="*/ 130 h 563"/>
                  <a:gd name="T32" fmla="*/ 47 w 92"/>
                  <a:gd name="T33" fmla="*/ 172 h 563"/>
                  <a:gd name="T34" fmla="*/ 51 w 92"/>
                  <a:gd name="T35" fmla="*/ 213 h 563"/>
                  <a:gd name="T36" fmla="*/ 59 w 92"/>
                  <a:gd name="T37" fmla="*/ 255 h 563"/>
                  <a:gd name="T38" fmla="*/ 67 w 92"/>
                  <a:gd name="T39" fmla="*/ 288 h 563"/>
                  <a:gd name="T40" fmla="*/ 76 w 92"/>
                  <a:gd name="T41" fmla="*/ 317 h 563"/>
                  <a:gd name="T42" fmla="*/ 84 w 92"/>
                  <a:gd name="T43" fmla="*/ 356 h 563"/>
                  <a:gd name="T44" fmla="*/ 92 w 92"/>
                  <a:gd name="T45" fmla="*/ 384 h 563"/>
                  <a:gd name="T46" fmla="*/ 92 w 92"/>
                  <a:gd name="T47" fmla="*/ 405 h 563"/>
                  <a:gd name="T48" fmla="*/ 88 w 92"/>
                  <a:gd name="T49" fmla="*/ 426 h 563"/>
                  <a:gd name="T50" fmla="*/ 84 w 92"/>
                  <a:gd name="T51" fmla="*/ 442 h 563"/>
                  <a:gd name="T52" fmla="*/ 80 w 92"/>
                  <a:gd name="T53" fmla="*/ 459 h 563"/>
                  <a:gd name="T54" fmla="*/ 71 w 92"/>
                  <a:gd name="T55" fmla="*/ 481 h 563"/>
                  <a:gd name="T56" fmla="*/ 67 w 92"/>
                  <a:gd name="T57" fmla="*/ 501 h 563"/>
                  <a:gd name="T58" fmla="*/ 63 w 92"/>
                  <a:gd name="T59" fmla="*/ 530 h 563"/>
                  <a:gd name="T60" fmla="*/ 63 w 92"/>
                  <a:gd name="T61" fmla="*/ 563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2" h="563">
                    <a:moveTo>
                      <a:pt x="63" y="563"/>
                    </a:moveTo>
                    <a:lnTo>
                      <a:pt x="59" y="501"/>
                    </a:lnTo>
                    <a:lnTo>
                      <a:pt x="47" y="442"/>
                    </a:lnTo>
                    <a:lnTo>
                      <a:pt x="38" y="393"/>
                    </a:lnTo>
                    <a:lnTo>
                      <a:pt x="26" y="338"/>
                    </a:lnTo>
                    <a:lnTo>
                      <a:pt x="12" y="288"/>
                    </a:lnTo>
                    <a:lnTo>
                      <a:pt x="4" y="238"/>
                    </a:lnTo>
                    <a:lnTo>
                      <a:pt x="0" y="184"/>
                    </a:lnTo>
                    <a:lnTo>
                      <a:pt x="4" y="126"/>
                    </a:lnTo>
                    <a:lnTo>
                      <a:pt x="12" y="67"/>
                    </a:lnTo>
                    <a:lnTo>
                      <a:pt x="34" y="0"/>
                    </a:lnTo>
                    <a:lnTo>
                      <a:pt x="34" y="4"/>
                    </a:lnTo>
                    <a:lnTo>
                      <a:pt x="34" y="26"/>
                    </a:lnTo>
                    <a:lnTo>
                      <a:pt x="38" y="55"/>
                    </a:lnTo>
                    <a:lnTo>
                      <a:pt x="38" y="88"/>
                    </a:lnTo>
                    <a:lnTo>
                      <a:pt x="42" y="130"/>
                    </a:lnTo>
                    <a:lnTo>
                      <a:pt x="47" y="172"/>
                    </a:lnTo>
                    <a:lnTo>
                      <a:pt x="51" y="213"/>
                    </a:lnTo>
                    <a:lnTo>
                      <a:pt x="59" y="255"/>
                    </a:lnTo>
                    <a:lnTo>
                      <a:pt x="67" y="288"/>
                    </a:lnTo>
                    <a:lnTo>
                      <a:pt x="76" y="317"/>
                    </a:lnTo>
                    <a:lnTo>
                      <a:pt x="84" y="356"/>
                    </a:lnTo>
                    <a:lnTo>
                      <a:pt x="92" y="384"/>
                    </a:lnTo>
                    <a:lnTo>
                      <a:pt x="92" y="405"/>
                    </a:lnTo>
                    <a:lnTo>
                      <a:pt x="88" y="426"/>
                    </a:lnTo>
                    <a:lnTo>
                      <a:pt x="84" y="442"/>
                    </a:lnTo>
                    <a:lnTo>
                      <a:pt x="80" y="459"/>
                    </a:lnTo>
                    <a:lnTo>
                      <a:pt x="71" y="481"/>
                    </a:lnTo>
                    <a:lnTo>
                      <a:pt x="67" y="501"/>
                    </a:lnTo>
                    <a:lnTo>
                      <a:pt x="63" y="530"/>
                    </a:lnTo>
                    <a:lnTo>
                      <a:pt x="63" y="563"/>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65" name="Freeform 141"/>
              <p:cNvSpPr>
                <a:spLocks/>
              </p:cNvSpPr>
              <p:nvPr/>
            </p:nvSpPr>
            <p:spPr bwMode="auto">
              <a:xfrm>
                <a:off x="1908" y="1979"/>
                <a:ext cx="12" cy="25"/>
              </a:xfrm>
              <a:custGeom>
                <a:avLst/>
                <a:gdLst>
                  <a:gd name="T0" fmla="*/ 377 w 377"/>
                  <a:gd name="T1" fmla="*/ 729 h 784"/>
                  <a:gd name="T2" fmla="*/ 352 w 377"/>
                  <a:gd name="T3" fmla="*/ 663 h 784"/>
                  <a:gd name="T4" fmla="*/ 334 w 377"/>
                  <a:gd name="T5" fmla="*/ 592 h 784"/>
                  <a:gd name="T6" fmla="*/ 322 w 377"/>
                  <a:gd name="T7" fmla="*/ 522 h 784"/>
                  <a:gd name="T8" fmla="*/ 313 w 377"/>
                  <a:gd name="T9" fmla="*/ 446 h 784"/>
                  <a:gd name="T10" fmla="*/ 305 w 377"/>
                  <a:gd name="T11" fmla="*/ 371 h 784"/>
                  <a:gd name="T12" fmla="*/ 301 w 377"/>
                  <a:gd name="T13" fmla="*/ 292 h 784"/>
                  <a:gd name="T14" fmla="*/ 301 w 377"/>
                  <a:gd name="T15" fmla="*/ 217 h 784"/>
                  <a:gd name="T16" fmla="*/ 305 w 377"/>
                  <a:gd name="T17" fmla="*/ 145 h 784"/>
                  <a:gd name="T18" fmla="*/ 309 w 377"/>
                  <a:gd name="T19" fmla="*/ 71 h 784"/>
                  <a:gd name="T20" fmla="*/ 318 w 377"/>
                  <a:gd name="T21" fmla="*/ 0 h 784"/>
                  <a:gd name="T22" fmla="*/ 313 w 377"/>
                  <a:gd name="T23" fmla="*/ 12 h 784"/>
                  <a:gd name="T24" fmla="*/ 309 w 377"/>
                  <a:gd name="T25" fmla="*/ 41 h 784"/>
                  <a:gd name="T26" fmla="*/ 301 w 377"/>
                  <a:gd name="T27" fmla="*/ 83 h 784"/>
                  <a:gd name="T28" fmla="*/ 289 w 377"/>
                  <a:gd name="T29" fmla="*/ 137 h 784"/>
                  <a:gd name="T30" fmla="*/ 272 w 377"/>
                  <a:gd name="T31" fmla="*/ 196 h 784"/>
                  <a:gd name="T32" fmla="*/ 260 w 377"/>
                  <a:gd name="T33" fmla="*/ 258 h 784"/>
                  <a:gd name="T34" fmla="*/ 242 w 377"/>
                  <a:gd name="T35" fmla="*/ 325 h 784"/>
                  <a:gd name="T36" fmla="*/ 230 w 377"/>
                  <a:gd name="T37" fmla="*/ 383 h 784"/>
                  <a:gd name="T38" fmla="*/ 213 w 377"/>
                  <a:gd name="T39" fmla="*/ 434 h 784"/>
                  <a:gd name="T40" fmla="*/ 201 w 377"/>
                  <a:gd name="T41" fmla="*/ 471 h 784"/>
                  <a:gd name="T42" fmla="*/ 188 w 377"/>
                  <a:gd name="T43" fmla="*/ 500 h 784"/>
                  <a:gd name="T44" fmla="*/ 176 w 377"/>
                  <a:gd name="T45" fmla="*/ 538 h 784"/>
                  <a:gd name="T46" fmla="*/ 159 w 377"/>
                  <a:gd name="T47" fmla="*/ 575 h 784"/>
                  <a:gd name="T48" fmla="*/ 142 w 377"/>
                  <a:gd name="T49" fmla="*/ 608 h 784"/>
                  <a:gd name="T50" fmla="*/ 121 w 377"/>
                  <a:gd name="T51" fmla="*/ 647 h 784"/>
                  <a:gd name="T52" fmla="*/ 101 w 377"/>
                  <a:gd name="T53" fmla="*/ 684 h 784"/>
                  <a:gd name="T54" fmla="*/ 76 w 377"/>
                  <a:gd name="T55" fmla="*/ 713 h 784"/>
                  <a:gd name="T56" fmla="*/ 50 w 377"/>
                  <a:gd name="T57" fmla="*/ 742 h 784"/>
                  <a:gd name="T58" fmla="*/ 25 w 377"/>
                  <a:gd name="T59" fmla="*/ 768 h 784"/>
                  <a:gd name="T60" fmla="*/ 0 w 377"/>
                  <a:gd name="T61" fmla="*/ 784 h 784"/>
                  <a:gd name="T62" fmla="*/ 5 w 377"/>
                  <a:gd name="T63" fmla="*/ 780 h 784"/>
                  <a:gd name="T64" fmla="*/ 17 w 377"/>
                  <a:gd name="T65" fmla="*/ 763 h 784"/>
                  <a:gd name="T66" fmla="*/ 42 w 377"/>
                  <a:gd name="T67" fmla="*/ 746 h 784"/>
                  <a:gd name="T68" fmla="*/ 72 w 377"/>
                  <a:gd name="T69" fmla="*/ 721 h 784"/>
                  <a:gd name="T70" fmla="*/ 101 w 377"/>
                  <a:gd name="T71" fmla="*/ 696 h 784"/>
                  <a:gd name="T72" fmla="*/ 134 w 377"/>
                  <a:gd name="T73" fmla="*/ 671 h 784"/>
                  <a:gd name="T74" fmla="*/ 168 w 377"/>
                  <a:gd name="T75" fmla="*/ 651 h 784"/>
                  <a:gd name="T76" fmla="*/ 197 w 377"/>
                  <a:gd name="T77" fmla="*/ 629 h 784"/>
                  <a:gd name="T78" fmla="*/ 222 w 377"/>
                  <a:gd name="T79" fmla="*/ 617 h 784"/>
                  <a:gd name="T80" fmla="*/ 242 w 377"/>
                  <a:gd name="T81" fmla="*/ 613 h 784"/>
                  <a:gd name="T82" fmla="*/ 272 w 377"/>
                  <a:gd name="T83" fmla="*/ 621 h 784"/>
                  <a:gd name="T84" fmla="*/ 293 w 377"/>
                  <a:gd name="T85" fmla="*/ 629 h 784"/>
                  <a:gd name="T86" fmla="*/ 313 w 377"/>
                  <a:gd name="T87" fmla="*/ 647 h 784"/>
                  <a:gd name="T88" fmla="*/ 330 w 377"/>
                  <a:gd name="T89" fmla="*/ 659 h 784"/>
                  <a:gd name="T90" fmla="*/ 347 w 377"/>
                  <a:gd name="T91" fmla="*/ 676 h 784"/>
                  <a:gd name="T92" fmla="*/ 356 w 377"/>
                  <a:gd name="T93" fmla="*/ 692 h 784"/>
                  <a:gd name="T94" fmla="*/ 364 w 377"/>
                  <a:gd name="T95" fmla="*/ 709 h 784"/>
                  <a:gd name="T96" fmla="*/ 372 w 377"/>
                  <a:gd name="T97" fmla="*/ 721 h 784"/>
                  <a:gd name="T98" fmla="*/ 372 w 377"/>
                  <a:gd name="T99" fmla="*/ 729 h 784"/>
                  <a:gd name="T100" fmla="*/ 377 w 377"/>
                  <a:gd name="T101" fmla="*/ 729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7" h="784">
                    <a:moveTo>
                      <a:pt x="377" y="729"/>
                    </a:moveTo>
                    <a:lnTo>
                      <a:pt x="352" y="663"/>
                    </a:lnTo>
                    <a:lnTo>
                      <a:pt x="334" y="592"/>
                    </a:lnTo>
                    <a:lnTo>
                      <a:pt x="322" y="522"/>
                    </a:lnTo>
                    <a:lnTo>
                      <a:pt x="313" y="446"/>
                    </a:lnTo>
                    <a:lnTo>
                      <a:pt x="305" y="371"/>
                    </a:lnTo>
                    <a:lnTo>
                      <a:pt x="301" y="292"/>
                    </a:lnTo>
                    <a:lnTo>
                      <a:pt x="301" y="217"/>
                    </a:lnTo>
                    <a:lnTo>
                      <a:pt x="305" y="145"/>
                    </a:lnTo>
                    <a:lnTo>
                      <a:pt x="309" y="71"/>
                    </a:lnTo>
                    <a:lnTo>
                      <a:pt x="318" y="0"/>
                    </a:lnTo>
                    <a:lnTo>
                      <a:pt x="313" y="12"/>
                    </a:lnTo>
                    <a:lnTo>
                      <a:pt x="309" y="41"/>
                    </a:lnTo>
                    <a:lnTo>
                      <a:pt x="301" y="83"/>
                    </a:lnTo>
                    <a:lnTo>
                      <a:pt x="289" y="137"/>
                    </a:lnTo>
                    <a:lnTo>
                      <a:pt x="272" y="196"/>
                    </a:lnTo>
                    <a:lnTo>
                      <a:pt x="260" y="258"/>
                    </a:lnTo>
                    <a:lnTo>
                      <a:pt x="242" y="325"/>
                    </a:lnTo>
                    <a:lnTo>
                      <a:pt x="230" y="383"/>
                    </a:lnTo>
                    <a:lnTo>
                      <a:pt x="213" y="434"/>
                    </a:lnTo>
                    <a:lnTo>
                      <a:pt x="201" y="471"/>
                    </a:lnTo>
                    <a:lnTo>
                      <a:pt x="188" y="500"/>
                    </a:lnTo>
                    <a:lnTo>
                      <a:pt x="176" y="538"/>
                    </a:lnTo>
                    <a:lnTo>
                      <a:pt x="159" y="575"/>
                    </a:lnTo>
                    <a:lnTo>
                      <a:pt x="142" y="608"/>
                    </a:lnTo>
                    <a:lnTo>
                      <a:pt x="121" y="647"/>
                    </a:lnTo>
                    <a:lnTo>
                      <a:pt x="101" y="684"/>
                    </a:lnTo>
                    <a:lnTo>
                      <a:pt x="76" y="713"/>
                    </a:lnTo>
                    <a:lnTo>
                      <a:pt x="50" y="742"/>
                    </a:lnTo>
                    <a:lnTo>
                      <a:pt x="25" y="768"/>
                    </a:lnTo>
                    <a:lnTo>
                      <a:pt x="0" y="784"/>
                    </a:lnTo>
                    <a:lnTo>
                      <a:pt x="5" y="780"/>
                    </a:lnTo>
                    <a:lnTo>
                      <a:pt x="17" y="763"/>
                    </a:lnTo>
                    <a:lnTo>
                      <a:pt x="42" y="746"/>
                    </a:lnTo>
                    <a:lnTo>
                      <a:pt x="72" y="721"/>
                    </a:lnTo>
                    <a:lnTo>
                      <a:pt x="101" y="696"/>
                    </a:lnTo>
                    <a:lnTo>
                      <a:pt x="134" y="671"/>
                    </a:lnTo>
                    <a:lnTo>
                      <a:pt x="168" y="651"/>
                    </a:lnTo>
                    <a:lnTo>
                      <a:pt x="197" y="629"/>
                    </a:lnTo>
                    <a:lnTo>
                      <a:pt x="222" y="617"/>
                    </a:lnTo>
                    <a:lnTo>
                      <a:pt x="242" y="613"/>
                    </a:lnTo>
                    <a:lnTo>
                      <a:pt x="272" y="621"/>
                    </a:lnTo>
                    <a:lnTo>
                      <a:pt x="293" y="629"/>
                    </a:lnTo>
                    <a:lnTo>
                      <a:pt x="313" y="647"/>
                    </a:lnTo>
                    <a:lnTo>
                      <a:pt x="330" y="659"/>
                    </a:lnTo>
                    <a:lnTo>
                      <a:pt x="347" y="676"/>
                    </a:lnTo>
                    <a:lnTo>
                      <a:pt x="356" y="692"/>
                    </a:lnTo>
                    <a:lnTo>
                      <a:pt x="364" y="709"/>
                    </a:lnTo>
                    <a:lnTo>
                      <a:pt x="372" y="721"/>
                    </a:lnTo>
                    <a:lnTo>
                      <a:pt x="372" y="729"/>
                    </a:lnTo>
                    <a:lnTo>
                      <a:pt x="377" y="729"/>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66" name="Freeform 142"/>
              <p:cNvSpPr>
                <a:spLocks/>
              </p:cNvSpPr>
              <p:nvPr/>
            </p:nvSpPr>
            <p:spPr bwMode="auto">
              <a:xfrm>
                <a:off x="1908" y="1979"/>
                <a:ext cx="12" cy="25"/>
              </a:xfrm>
              <a:custGeom>
                <a:avLst/>
                <a:gdLst>
                  <a:gd name="T0" fmla="*/ 377 w 377"/>
                  <a:gd name="T1" fmla="*/ 729 h 784"/>
                  <a:gd name="T2" fmla="*/ 352 w 377"/>
                  <a:gd name="T3" fmla="*/ 663 h 784"/>
                  <a:gd name="T4" fmla="*/ 334 w 377"/>
                  <a:gd name="T5" fmla="*/ 592 h 784"/>
                  <a:gd name="T6" fmla="*/ 322 w 377"/>
                  <a:gd name="T7" fmla="*/ 522 h 784"/>
                  <a:gd name="T8" fmla="*/ 313 w 377"/>
                  <a:gd name="T9" fmla="*/ 446 h 784"/>
                  <a:gd name="T10" fmla="*/ 305 w 377"/>
                  <a:gd name="T11" fmla="*/ 371 h 784"/>
                  <a:gd name="T12" fmla="*/ 301 w 377"/>
                  <a:gd name="T13" fmla="*/ 292 h 784"/>
                  <a:gd name="T14" fmla="*/ 301 w 377"/>
                  <a:gd name="T15" fmla="*/ 217 h 784"/>
                  <a:gd name="T16" fmla="*/ 305 w 377"/>
                  <a:gd name="T17" fmla="*/ 145 h 784"/>
                  <a:gd name="T18" fmla="*/ 309 w 377"/>
                  <a:gd name="T19" fmla="*/ 71 h 784"/>
                  <a:gd name="T20" fmla="*/ 318 w 377"/>
                  <a:gd name="T21" fmla="*/ 0 h 784"/>
                  <a:gd name="T22" fmla="*/ 313 w 377"/>
                  <a:gd name="T23" fmla="*/ 12 h 784"/>
                  <a:gd name="T24" fmla="*/ 309 w 377"/>
                  <a:gd name="T25" fmla="*/ 41 h 784"/>
                  <a:gd name="T26" fmla="*/ 301 w 377"/>
                  <a:gd name="T27" fmla="*/ 83 h 784"/>
                  <a:gd name="T28" fmla="*/ 289 w 377"/>
                  <a:gd name="T29" fmla="*/ 137 h 784"/>
                  <a:gd name="T30" fmla="*/ 272 w 377"/>
                  <a:gd name="T31" fmla="*/ 196 h 784"/>
                  <a:gd name="T32" fmla="*/ 260 w 377"/>
                  <a:gd name="T33" fmla="*/ 258 h 784"/>
                  <a:gd name="T34" fmla="*/ 242 w 377"/>
                  <a:gd name="T35" fmla="*/ 325 h 784"/>
                  <a:gd name="T36" fmla="*/ 230 w 377"/>
                  <a:gd name="T37" fmla="*/ 383 h 784"/>
                  <a:gd name="T38" fmla="*/ 213 w 377"/>
                  <a:gd name="T39" fmla="*/ 434 h 784"/>
                  <a:gd name="T40" fmla="*/ 201 w 377"/>
                  <a:gd name="T41" fmla="*/ 471 h 784"/>
                  <a:gd name="T42" fmla="*/ 188 w 377"/>
                  <a:gd name="T43" fmla="*/ 500 h 784"/>
                  <a:gd name="T44" fmla="*/ 176 w 377"/>
                  <a:gd name="T45" fmla="*/ 538 h 784"/>
                  <a:gd name="T46" fmla="*/ 159 w 377"/>
                  <a:gd name="T47" fmla="*/ 575 h 784"/>
                  <a:gd name="T48" fmla="*/ 142 w 377"/>
                  <a:gd name="T49" fmla="*/ 608 h 784"/>
                  <a:gd name="T50" fmla="*/ 121 w 377"/>
                  <a:gd name="T51" fmla="*/ 647 h 784"/>
                  <a:gd name="T52" fmla="*/ 101 w 377"/>
                  <a:gd name="T53" fmla="*/ 684 h 784"/>
                  <a:gd name="T54" fmla="*/ 76 w 377"/>
                  <a:gd name="T55" fmla="*/ 713 h 784"/>
                  <a:gd name="T56" fmla="*/ 50 w 377"/>
                  <a:gd name="T57" fmla="*/ 742 h 784"/>
                  <a:gd name="T58" fmla="*/ 25 w 377"/>
                  <a:gd name="T59" fmla="*/ 768 h 784"/>
                  <a:gd name="T60" fmla="*/ 0 w 377"/>
                  <a:gd name="T61" fmla="*/ 784 h 784"/>
                  <a:gd name="T62" fmla="*/ 5 w 377"/>
                  <a:gd name="T63" fmla="*/ 780 h 784"/>
                  <a:gd name="T64" fmla="*/ 17 w 377"/>
                  <a:gd name="T65" fmla="*/ 763 h 784"/>
                  <a:gd name="T66" fmla="*/ 42 w 377"/>
                  <a:gd name="T67" fmla="*/ 746 h 784"/>
                  <a:gd name="T68" fmla="*/ 72 w 377"/>
                  <a:gd name="T69" fmla="*/ 721 h 784"/>
                  <a:gd name="T70" fmla="*/ 101 w 377"/>
                  <a:gd name="T71" fmla="*/ 696 h 784"/>
                  <a:gd name="T72" fmla="*/ 134 w 377"/>
                  <a:gd name="T73" fmla="*/ 671 h 784"/>
                  <a:gd name="T74" fmla="*/ 168 w 377"/>
                  <a:gd name="T75" fmla="*/ 651 h 784"/>
                  <a:gd name="T76" fmla="*/ 197 w 377"/>
                  <a:gd name="T77" fmla="*/ 629 h 784"/>
                  <a:gd name="T78" fmla="*/ 222 w 377"/>
                  <a:gd name="T79" fmla="*/ 617 h 784"/>
                  <a:gd name="T80" fmla="*/ 242 w 377"/>
                  <a:gd name="T81" fmla="*/ 613 h 784"/>
                  <a:gd name="T82" fmla="*/ 272 w 377"/>
                  <a:gd name="T83" fmla="*/ 621 h 784"/>
                  <a:gd name="T84" fmla="*/ 293 w 377"/>
                  <a:gd name="T85" fmla="*/ 629 h 784"/>
                  <a:gd name="T86" fmla="*/ 313 w 377"/>
                  <a:gd name="T87" fmla="*/ 647 h 784"/>
                  <a:gd name="T88" fmla="*/ 330 w 377"/>
                  <a:gd name="T89" fmla="*/ 659 h 784"/>
                  <a:gd name="T90" fmla="*/ 347 w 377"/>
                  <a:gd name="T91" fmla="*/ 676 h 784"/>
                  <a:gd name="T92" fmla="*/ 356 w 377"/>
                  <a:gd name="T93" fmla="*/ 692 h 784"/>
                  <a:gd name="T94" fmla="*/ 364 w 377"/>
                  <a:gd name="T95" fmla="*/ 709 h 784"/>
                  <a:gd name="T96" fmla="*/ 372 w 377"/>
                  <a:gd name="T97" fmla="*/ 721 h 784"/>
                  <a:gd name="T98" fmla="*/ 372 w 377"/>
                  <a:gd name="T99" fmla="*/ 729 h 784"/>
                  <a:gd name="T100" fmla="*/ 377 w 377"/>
                  <a:gd name="T101" fmla="*/ 729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7" h="784">
                    <a:moveTo>
                      <a:pt x="377" y="729"/>
                    </a:moveTo>
                    <a:lnTo>
                      <a:pt x="352" y="663"/>
                    </a:lnTo>
                    <a:lnTo>
                      <a:pt x="334" y="592"/>
                    </a:lnTo>
                    <a:lnTo>
                      <a:pt x="322" y="522"/>
                    </a:lnTo>
                    <a:lnTo>
                      <a:pt x="313" y="446"/>
                    </a:lnTo>
                    <a:lnTo>
                      <a:pt x="305" y="371"/>
                    </a:lnTo>
                    <a:lnTo>
                      <a:pt x="301" y="292"/>
                    </a:lnTo>
                    <a:lnTo>
                      <a:pt x="301" y="217"/>
                    </a:lnTo>
                    <a:lnTo>
                      <a:pt x="305" y="145"/>
                    </a:lnTo>
                    <a:lnTo>
                      <a:pt x="309" y="71"/>
                    </a:lnTo>
                    <a:lnTo>
                      <a:pt x="318" y="0"/>
                    </a:lnTo>
                    <a:lnTo>
                      <a:pt x="313" y="12"/>
                    </a:lnTo>
                    <a:lnTo>
                      <a:pt x="309" y="41"/>
                    </a:lnTo>
                    <a:lnTo>
                      <a:pt x="301" y="83"/>
                    </a:lnTo>
                    <a:lnTo>
                      <a:pt x="289" y="137"/>
                    </a:lnTo>
                    <a:lnTo>
                      <a:pt x="272" y="196"/>
                    </a:lnTo>
                    <a:lnTo>
                      <a:pt x="260" y="258"/>
                    </a:lnTo>
                    <a:lnTo>
                      <a:pt x="242" y="325"/>
                    </a:lnTo>
                    <a:lnTo>
                      <a:pt x="230" y="383"/>
                    </a:lnTo>
                    <a:lnTo>
                      <a:pt x="213" y="434"/>
                    </a:lnTo>
                    <a:lnTo>
                      <a:pt x="201" y="471"/>
                    </a:lnTo>
                    <a:lnTo>
                      <a:pt x="188" y="500"/>
                    </a:lnTo>
                    <a:lnTo>
                      <a:pt x="176" y="538"/>
                    </a:lnTo>
                    <a:lnTo>
                      <a:pt x="159" y="575"/>
                    </a:lnTo>
                    <a:lnTo>
                      <a:pt x="142" y="608"/>
                    </a:lnTo>
                    <a:lnTo>
                      <a:pt x="121" y="647"/>
                    </a:lnTo>
                    <a:lnTo>
                      <a:pt x="101" y="684"/>
                    </a:lnTo>
                    <a:lnTo>
                      <a:pt x="76" y="713"/>
                    </a:lnTo>
                    <a:lnTo>
                      <a:pt x="50" y="742"/>
                    </a:lnTo>
                    <a:lnTo>
                      <a:pt x="25" y="768"/>
                    </a:lnTo>
                    <a:lnTo>
                      <a:pt x="0" y="784"/>
                    </a:lnTo>
                    <a:lnTo>
                      <a:pt x="5" y="780"/>
                    </a:lnTo>
                    <a:lnTo>
                      <a:pt x="17" y="763"/>
                    </a:lnTo>
                    <a:lnTo>
                      <a:pt x="42" y="746"/>
                    </a:lnTo>
                    <a:lnTo>
                      <a:pt x="72" y="721"/>
                    </a:lnTo>
                    <a:lnTo>
                      <a:pt x="101" y="696"/>
                    </a:lnTo>
                    <a:lnTo>
                      <a:pt x="134" y="671"/>
                    </a:lnTo>
                    <a:lnTo>
                      <a:pt x="168" y="651"/>
                    </a:lnTo>
                    <a:lnTo>
                      <a:pt x="197" y="629"/>
                    </a:lnTo>
                    <a:lnTo>
                      <a:pt x="222" y="617"/>
                    </a:lnTo>
                    <a:lnTo>
                      <a:pt x="242" y="613"/>
                    </a:lnTo>
                    <a:lnTo>
                      <a:pt x="272" y="621"/>
                    </a:lnTo>
                    <a:lnTo>
                      <a:pt x="293" y="629"/>
                    </a:lnTo>
                    <a:lnTo>
                      <a:pt x="313" y="647"/>
                    </a:lnTo>
                    <a:lnTo>
                      <a:pt x="330" y="659"/>
                    </a:lnTo>
                    <a:lnTo>
                      <a:pt x="347" y="676"/>
                    </a:lnTo>
                    <a:lnTo>
                      <a:pt x="356" y="692"/>
                    </a:lnTo>
                    <a:lnTo>
                      <a:pt x="364" y="709"/>
                    </a:lnTo>
                    <a:lnTo>
                      <a:pt x="372" y="721"/>
                    </a:lnTo>
                    <a:lnTo>
                      <a:pt x="372" y="729"/>
                    </a:lnTo>
                    <a:lnTo>
                      <a:pt x="377" y="729"/>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67" name="Freeform 143"/>
              <p:cNvSpPr>
                <a:spLocks/>
              </p:cNvSpPr>
              <p:nvPr/>
            </p:nvSpPr>
            <p:spPr bwMode="auto">
              <a:xfrm>
                <a:off x="1661" y="1969"/>
                <a:ext cx="47" cy="65"/>
              </a:xfrm>
              <a:custGeom>
                <a:avLst/>
                <a:gdLst>
                  <a:gd name="T0" fmla="*/ 998 w 1496"/>
                  <a:gd name="T1" fmla="*/ 2011 h 2077"/>
                  <a:gd name="T2" fmla="*/ 1124 w 1496"/>
                  <a:gd name="T3" fmla="*/ 2019 h 2077"/>
                  <a:gd name="T4" fmla="*/ 1241 w 1496"/>
                  <a:gd name="T5" fmla="*/ 2011 h 2077"/>
                  <a:gd name="T6" fmla="*/ 1349 w 1496"/>
                  <a:gd name="T7" fmla="*/ 1985 h 2077"/>
                  <a:gd name="T8" fmla="*/ 1449 w 1496"/>
                  <a:gd name="T9" fmla="*/ 1948 h 2077"/>
                  <a:gd name="T10" fmla="*/ 1386 w 1496"/>
                  <a:gd name="T11" fmla="*/ 1969 h 2077"/>
                  <a:gd name="T12" fmla="*/ 1128 w 1496"/>
                  <a:gd name="T13" fmla="*/ 1993 h 2077"/>
                  <a:gd name="T14" fmla="*/ 844 w 1496"/>
                  <a:gd name="T15" fmla="*/ 1935 h 2077"/>
                  <a:gd name="T16" fmla="*/ 580 w 1496"/>
                  <a:gd name="T17" fmla="*/ 1831 h 2077"/>
                  <a:gd name="T18" fmla="*/ 376 w 1496"/>
                  <a:gd name="T19" fmla="*/ 1710 h 2077"/>
                  <a:gd name="T20" fmla="*/ 270 w 1496"/>
                  <a:gd name="T21" fmla="*/ 1598 h 2077"/>
                  <a:gd name="T22" fmla="*/ 188 w 1496"/>
                  <a:gd name="T23" fmla="*/ 1477 h 2077"/>
                  <a:gd name="T24" fmla="*/ 120 w 1496"/>
                  <a:gd name="T25" fmla="*/ 1335 h 2077"/>
                  <a:gd name="T26" fmla="*/ 82 w 1496"/>
                  <a:gd name="T27" fmla="*/ 1180 h 2077"/>
                  <a:gd name="T28" fmla="*/ 82 w 1496"/>
                  <a:gd name="T29" fmla="*/ 1022 h 2077"/>
                  <a:gd name="T30" fmla="*/ 158 w 1496"/>
                  <a:gd name="T31" fmla="*/ 817 h 2077"/>
                  <a:gd name="T32" fmla="*/ 342 w 1496"/>
                  <a:gd name="T33" fmla="*/ 634 h 2077"/>
                  <a:gd name="T34" fmla="*/ 584 w 1496"/>
                  <a:gd name="T35" fmla="*/ 534 h 2077"/>
                  <a:gd name="T36" fmla="*/ 856 w 1496"/>
                  <a:gd name="T37" fmla="*/ 518 h 2077"/>
                  <a:gd name="T38" fmla="*/ 1115 w 1496"/>
                  <a:gd name="T39" fmla="*/ 576 h 2077"/>
                  <a:gd name="T40" fmla="*/ 1186 w 1496"/>
                  <a:gd name="T41" fmla="*/ 584 h 2077"/>
                  <a:gd name="T42" fmla="*/ 1094 w 1496"/>
                  <a:gd name="T43" fmla="*/ 467 h 2077"/>
                  <a:gd name="T44" fmla="*/ 1014 w 1496"/>
                  <a:gd name="T45" fmla="*/ 342 h 2077"/>
                  <a:gd name="T46" fmla="*/ 952 w 1496"/>
                  <a:gd name="T47" fmla="*/ 213 h 2077"/>
                  <a:gd name="T48" fmla="*/ 914 w 1496"/>
                  <a:gd name="T49" fmla="*/ 71 h 2077"/>
                  <a:gd name="T50" fmla="*/ 910 w 1496"/>
                  <a:gd name="T51" fmla="*/ 8 h 2077"/>
                  <a:gd name="T52" fmla="*/ 914 w 1496"/>
                  <a:gd name="T53" fmla="*/ 67 h 2077"/>
                  <a:gd name="T54" fmla="*/ 918 w 1496"/>
                  <a:gd name="T55" fmla="*/ 162 h 2077"/>
                  <a:gd name="T56" fmla="*/ 914 w 1496"/>
                  <a:gd name="T57" fmla="*/ 267 h 2077"/>
                  <a:gd name="T58" fmla="*/ 893 w 1496"/>
                  <a:gd name="T59" fmla="*/ 354 h 2077"/>
                  <a:gd name="T60" fmla="*/ 848 w 1496"/>
                  <a:gd name="T61" fmla="*/ 401 h 2077"/>
                  <a:gd name="T62" fmla="*/ 744 w 1496"/>
                  <a:gd name="T63" fmla="*/ 401 h 2077"/>
                  <a:gd name="T64" fmla="*/ 597 w 1496"/>
                  <a:gd name="T65" fmla="*/ 392 h 2077"/>
                  <a:gd name="T66" fmla="*/ 429 w 1496"/>
                  <a:gd name="T67" fmla="*/ 422 h 2077"/>
                  <a:gd name="T68" fmla="*/ 258 w 1496"/>
                  <a:gd name="T69" fmla="*/ 538 h 2077"/>
                  <a:gd name="T70" fmla="*/ 108 w 1496"/>
                  <a:gd name="T71" fmla="*/ 772 h 2077"/>
                  <a:gd name="T72" fmla="*/ 20 w 1496"/>
                  <a:gd name="T73" fmla="*/ 1010 h 2077"/>
                  <a:gd name="T74" fmla="*/ 0 w 1496"/>
                  <a:gd name="T75" fmla="*/ 1231 h 2077"/>
                  <a:gd name="T76" fmla="*/ 28 w 1496"/>
                  <a:gd name="T77" fmla="*/ 1431 h 2077"/>
                  <a:gd name="T78" fmla="*/ 112 w 1496"/>
                  <a:gd name="T79" fmla="*/ 1606 h 2077"/>
                  <a:gd name="T80" fmla="*/ 192 w 1496"/>
                  <a:gd name="T81" fmla="*/ 1706 h 2077"/>
                  <a:gd name="T82" fmla="*/ 258 w 1496"/>
                  <a:gd name="T83" fmla="*/ 1760 h 2077"/>
                  <a:gd name="T84" fmla="*/ 342 w 1496"/>
                  <a:gd name="T85" fmla="*/ 1815 h 2077"/>
                  <a:gd name="T86" fmla="*/ 442 w 1496"/>
                  <a:gd name="T87" fmla="*/ 1864 h 2077"/>
                  <a:gd name="T88" fmla="*/ 550 w 1496"/>
                  <a:gd name="T89" fmla="*/ 1907 h 2077"/>
                  <a:gd name="T90" fmla="*/ 617 w 1496"/>
                  <a:gd name="T91" fmla="*/ 1940 h 2077"/>
                  <a:gd name="T92" fmla="*/ 646 w 1496"/>
                  <a:gd name="T93" fmla="*/ 2003 h 2077"/>
                  <a:gd name="T94" fmla="*/ 613 w 1496"/>
                  <a:gd name="T95" fmla="*/ 2040 h 2077"/>
                  <a:gd name="T96" fmla="*/ 542 w 1496"/>
                  <a:gd name="T97" fmla="*/ 2060 h 2077"/>
                  <a:gd name="T98" fmla="*/ 463 w 1496"/>
                  <a:gd name="T99" fmla="*/ 2069 h 2077"/>
                  <a:gd name="T100" fmla="*/ 396 w 1496"/>
                  <a:gd name="T101" fmla="*/ 2065 h 2077"/>
                  <a:gd name="T102" fmla="*/ 421 w 1496"/>
                  <a:gd name="T103" fmla="*/ 2069 h 2077"/>
                  <a:gd name="T104" fmla="*/ 484 w 1496"/>
                  <a:gd name="T105" fmla="*/ 2077 h 2077"/>
                  <a:gd name="T106" fmla="*/ 572 w 1496"/>
                  <a:gd name="T107" fmla="*/ 2077 h 2077"/>
                  <a:gd name="T108" fmla="*/ 664 w 1496"/>
                  <a:gd name="T109" fmla="*/ 2069 h 2077"/>
                  <a:gd name="T110" fmla="*/ 748 w 1496"/>
                  <a:gd name="T111" fmla="*/ 2044 h 2077"/>
                  <a:gd name="T112" fmla="*/ 806 w 1496"/>
                  <a:gd name="T113" fmla="*/ 2015 h 2077"/>
                  <a:gd name="T114" fmla="*/ 840 w 1496"/>
                  <a:gd name="T115" fmla="*/ 2003 h 2077"/>
                  <a:gd name="T116" fmla="*/ 864 w 1496"/>
                  <a:gd name="T117" fmla="*/ 2003 h 2077"/>
                  <a:gd name="T118" fmla="*/ 889 w 1496"/>
                  <a:gd name="T119" fmla="*/ 2003 h 2077"/>
                  <a:gd name="T120" fmla="*/ 922 w 1496"/>
                  <a:gd name="T121" fmla="*/ 2003 h 2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96" h="2077">
                    <a:moveTo>
                      <a:pt x="936" y="2003"/>
                    </a:moveTo>
                    <a:lnTo>
                      <a:pt x="998" y="2011"/>
                    </a:lnTo>
                    <a:lnTo>
                      <a:pt x="1061" y="2015"/>
                    </a:lnTo>
                    <a:lnTo>
                      <a:pt x="1124" y="2019"/>
                    </a:lnTo>
                    <a:lnTo>
                      <a:pt x="1182" y="2015"/>
                    </a:lnTo>
                    <a:lnTo>
                      <a:pt x="1241" y="2011"/>
                    </a:lnTo>
                    <a:lnTo>
                      <a:pt x="1298" y="1998"/>
                    </a:lnTo>
                    <a:lnTo>
                      <a:pt x="1349" y="1985"/>
                    </a:lnTo>
                    <a:lnTo>
                      <a:pt x="1404" y="1969"/>
                    </a:lnTo>
                    <a:lnTo>
                      <a:pt x="1449" y="1948"/>
                    </a:lnTo>
                    <a:lnTo>
                      <a:pt x="1496" y="1919"/>
                    </a:lnTo>
                    <a:lnTo>
                      <a:pt x="1386" y="1969"/>
                    </a:lnTo>
                    <a:lnTo>
                      <a:pt x="1261" y="1993"/>
                    </a:lnTo>
                    <a:lnTo>
                      <a:pt x="1128" y="1993"/>
                    </a:lnTo>
                    <a:lnTo>
                      <a:pt x="985" y="1973"/>
                    </a:lnTo>
                    <a:lnTo>
                      <a:pt x="844" y="1935"/>
                    </a:lnTo>
                    <a:lnTo>
                      <a:pt x="705" y="1890"/>
                    </a:lnTo>
                    <a:lnTo>
                      <a:pt x="580" y="1831"/>
                    </a:lnTo>
                    <a:lnTo>
                      <a:pt x="468" y="1773"/>
                    </a:lnTo>
                    <a:lnTo>
                      <a:pt x="376" y="1710"/>
                    </a:lnTo>
                    <a:lnTo>
                      <a:pt x="313" y="1651"/>
                    </a:lnTo>
                    <a:lnTo>
                      <a:pt x="270" y="1598"/>
                    </a:lnTo>
                    <a:lnTo>
                      <a:pt x="225" y="1540"/>
                    </a:lnTo>
                    <a:lnTo>
                      <a:pt x="188" y="1477"/>
                    </a:lnTo>
                    <a:lnTo>
                      <a:pt x="149" y="1409"/>
                    </a:lnTo>
                    <a:lnTo>
                      <a:pt x="120" y="1335"/>
                    </a:lnTo>
                    <a:lnTo>
                      <a:pt x="96" y="1260"/>
                    </a:lnTo>
                    <a:lnTo>
                      <a:pt x="82" y="1180"/>
                    </a:lnTo>
                    <a:lnTo>
                      <a:pt x="74" y="1102"/>
                    </a:lnTo>
                    <a:lnTo>
                      <a:pt x="82" y="1022"/>
                    </a:lnTo>
                    <a:lnTo>
                      <a:pt x="100" y="942"/>
                    </a:lnTo>
                    <a:lnTo>
                      <a:pt x="158" y="817"/>
                    </a:lnTo>
                    <a:lnTo>
                      <a:pt x="237" y="713"/>
                    </a:lnTo>
                    <a:lnTo>
                      <a:pt x="342" y="634"/>
                    </a:lnTo>
                    <a:lnTo>
                      <a:pt x="458" y="571"/>
                    </a:lnTo>
                    <a:lnTo>
                      <a:pt x="584" y="534"/>
                    </a:lnTo>
                    <a:lnTo>
                      <a:pt x="718" y="514"/>
                    </a:lnTo>
                    <a:lnTo>
                      <a:pt x="856" y="518"/>
                    </a:lnTo>
                    <a:lnTo>
                      <a:pt x="989" y="538"/>
                    </a:lnTo>
                    <a:lnTo>
                      <a:pt x="1115" y="576"/>
                    </a:lnTo>
                    <a:lnTo>
                      <a:pt x="1232" y="639"/>
                    </a:lnTo>
                    <a:lnTo>
                      <a:pt x="1186" y="584"/>
                    </a:lnTo>
                    <a:lnTo>
                      <a:pt x="1140" y="526"/>
                    </a:lnTo>
                    <a:lnTo>
                      <a:pt x="1094" y="467"/>
                    </a:lnTo>
                    <a:lnTo>
                      <a:pt x="1052" y="405"/>
                    </a:lnTo>
                    <a:lnTo>
                      <a:pt x="1014" y="342"/>
                    </a:lnTo>
                    <a:lnTo>
                      <a:pt x="981" y="275"/>
                    </a:lnTo>
                    <a:lnTo>
                      <a:pt x="952" y="213"/>
                    </a:lnTo>
                    <a:lnTo>
                      <a:pt x="932" y="142"/>
                    </a:lnTo>
                    <a:lnTo>
                      <a:pt x="914" y="71"/>
                    </a:lnTo>
                    <a:lnTo>
                      <a:pt x="910" y="0"/>
                    </a:lnTo>
                    <a:lnTo>
                      <a:pt x="910" y="8"/>
                    </a:lnTo>
                    <a:lnTo>
                      <a:pt x="914" y="33"/>
                    </a:lnTo>
                    <a:lnTo>
                      <a:pt x="914" y="67"/>
                    </a:lnTo>
                    <a:lnTo>
                      <a:pt x="918" y="113"/>
                    </a:lnTo>
                    <a:lnTo>
                      <a:pt x="918" y="162"/>
                    </a:lnTo>
                    <a:lnTo>
                      <a:pt x="918" y="213"/>
                    </a:lnTo>
                    <a:lnTo>
                      <a:pt x="914" y="267"/>
                    </a:lnTo>
                    <a:lnTo>
                      <a:pt x="910" y="313"/>
                    </a:lnTo>
                    <a:lnTo>
                      <a:pt x="893" y="354"/>
                    </a:lnTo>
                    <a:lnTo>
                      <a:pt x="877" y="383"/>
                    </a:lnTo>
                    <a:lnTo>
                      <a:pt x="848" y="401"/>
                    </a:lnTo>
                    <a:lnTo>
                      <a:pt x="801" y="405"/>
                    </a:lnTo>
                    <a:lnTo>
                      <a:pt x="744" y="401"/>
                    </a:lnTo>
                    <a:lnTo>
                      <a:pt x="672" y="392"/>
                    </a:lnTo>
                    <a:lnTo>
                      <a:pt x="597" y="392"/>
                    </a:lnTo>
                    <a:lnTo>
                      <a:pt x="513" y="401"/>
                    </a:lnTo>
                    <a:lnTo>
                      <a:pt x="429" y="422"/>
                    </a:lnTo>
                    <a:lnTo>
                      <a:pt x="342" y="467"/>
                    </a:lnTo>
                    <a:lnTo>
                      <a:pt x="258" y="538"/>
                    </a:lnTo>
                    <a:lnTo>
                      <a:pt x="179" y="647"/>
                    </a:lnTo>
                    <a:lnTo>
                      <a:pt x="108" y="772"/>
                    </a:lnTo>
                    <a:lnTo>
                      <a:pt x="57" y="893"/>
                    </a:lnTo>
                    <a:lnTo>
                      <a:pt x="20" y="1010"/>
                    </a:lnTo>
                    <a:lnTo>
                      <a:pt x="4" y="1122"/>
                    </a:lnTo>
                    <a:lnTo>
                      <a:pt x="0" y="1231"/>
                    </a:lnTo>
                    <a:lnTo>
                      <a:pt x="8" y="1335"/>
                    </a:lnTo>
                    <a:lnTo>
                      <a:pt x="28" y="1431"/>
                    </a:lnTo>
                    <a:lnTo>
                      <a:pt x="66" y="1522"/>
                    </a:lnTo>
                    <a:lnTo>
                      <a:pt x="112" y="1606"/>
                    </a:lnTo>
                    <a:lnTo>
                      <a:pt x="166" y="1677"/>
                    </a:lnTo>
                    <a:lnTo>
                      <a:pt x="192" y="1706"/>
                    </a:lnTo>
                    <a:lnTo>
                      <a:pt x="225" y="1735"/>
                    </a:lnTo>
                    <a:lnTo>
                      <a:pt x="258" y="1760"/>
                    </a:lnTo>
                    <a:lnTo>
                      <a:pt x="300" y="1786"/>
                    </a:lnTo>
                    <a:lnTo>
                      <a:pt x="342" y="1815"/>
                    </a:lnTo>
                    <a:lnTo>
                      <a:pt x="392" y="1839"/>
                    </a:lnTo>
                    <a:lnTo>
                      <a:pt x="442" y="1864"/>
                    </a:lnTo>
                    <a:lnTo>
                      <a:pt x="492" y="1886"/>
                    </a:lnTo>
                    <a:lnTo>
                      <a:pt x="550" y="1907"/>
                    </a:lnTo>
                    <a:lnTo>
                      <a:pt x="605" y="1927"/>
                    </a:lnTo>
                    <a:lnTo>
                      <a:pt x="617" y="1940"/>
                    </a:lnTo>
                    <a:lnTo>
                      <a:pt x="642" y="1973"/>
                    </a:lnTo>
                    <a:lnTo>
                      <a:pt x="646" y="2003"/>
                    </a:lnTo>
                    <a:lnTo>
                      <a:pt x="634" y="2023"/>
                    </a:lnTo>
                    <a:lnTo>
                      <a:pt x="613" y="2040"/>
                    </a:lnTo>
                    <a:lnTo>
                      <a:pt x="580" y="2052"/>
                    </a:lnTo>
                    <a:lnTo>
                      <a:pt x="542" y="2060"/>
                    </a:lnTo>
                    <a:lnTo>
                      <a:pt x="501" y="2065"/>
                    </a:lnTo>
                    <a:lnTo>
                      <a:pt x="463" y="2069"/>
                    </a:lnTo>
                    <a:lnTo>
                      <a:pt x="425" y="2069"/>
                    </a:lnTo>
                    <a:lnTo>
                      <a:pt x="396" y="2065"/>
                    </a:lnTo>
                    <a:lnTo>
                      <a:pt x="405" y="2065"/>
                    </a:lnTo>
                    <a:lnTo>
                      <a:pt x="421" y="2069"/>
                    </a:lnTo>
                    <a:lnTo>
                      <a:pt x="450" y="2073"/>
                    </a:lnTo>
                    <a:lnTo>
                      <a:pt x="484" y="2077"/>
                    </a:lnTo>
                    <a:lnTo>
                      <a:pt x="526" y="2077"/>
                    </a:lnTo>
                    <a:lnTo>
                      <a:pt x="572" y="2077"/>
                    </a:lnTo>
                    <a:lnTo>
                      <a:pt x="617" y="2077"/>
                    </a:lnTo>
                    <a:lnTo>
                      <a:pt x="664" y="2069"/>
                    </a:lnTo>
                    <a:lnTo>
                      <a:pt x="705" y="2060"/>
                    </a:lnTo>
                    <a:lnTo>
                      <a:pt x="748" y="2044"/>
                    </a:lnTo>
                    <a:lnTo>
                      <a:pt x="777" y="2027"/>
                    </a:lnTo>
                    <a:lnTo>
                      <a:pt x="806" y="2015"/>
                    </a:lnTo>
                    <a:lnTo>
                      <a:pt x="822" y="2007"/>
                    </a:lnTo>
                    <a:lnTo>
                      <a:pt x="840" y="2003"/>
                    </a:lnTo>
                    <a:lnTo>
                      <a:pt x="852" y="2003"/>
                    </a:lnTo>
                    <a:lnTo>
                      <a:pt x="864" y="2003"/>
                    </a:lnTo>
                    <a:lnTo>
                      <a:pt x="877" y="2003"/>
                    </a:lnTo>
                    <a:lnTo>
                      <a:pt x="889" y="2003"/>
                    </a:lnTo>
                    <a:lnTo>
                      <a:pt x="906" y="2003"/>
                    </a:lnTo>
                    <a:lnTo>
                      <a:pt x="922" y="2003"/>
                    </a:lnTo>
                    <a:lnTo>
                      <a:pt x="936" y="2003"/>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68" name="Freeform 144"/>
              <p:cNvSpPr>
                <a:spLocks/>
              </p:cNvSpPr>
              <p:nvPr/>
            </p:nvSpPr>
            <p:spPr bwMode="auto">
              <a:xfrm>
                <a:off x="1661" y="1969"/>
                <a:ext cx="47" cy="65"/>
              </a:xfrm>
              <a:custGeom>
                <a:avLst/>
                <a:gdLst>
                  <a:gd name="T0" fmla="*/ 998 w 1496"/>
                  <a:gd name="T1" fmla="*/ 2011 h 2077"/>
                  <a:gd name="T2" fmla="*/ 1124 w 1496"/>
                  <a:gd name="T3" fmla="*/ 2019 h 2077"/>
                  <a:gd name="T4" fmla="*/ 1241 w 1496"/>
                  <a:gd name="T5" fmla="*/ 2011 h 2077"/>
                  <a:gd name="T6" fmla="*/ 1349 w 1496"/>
                  <a:gd name="T7" fmla="*/ 1985 h 2077"/>
                  <a:gd name="T8" fmla="*/ 1449 w 1496"/>
                  <a:gd name="T9" fmla="*/ 1948 h 2077"/>
                  <a:gd name="T10" fmla="*/ 1386 w 1496"/>
                  <a:gd name="T11" fmla="*/ 1969 h 2077"/>
                  <a:gd name="T12" fmla="*/ 1128 w 1496"/>
                  <a:gd name="T13" fmla="*/ 1993 h 2077"/>
                  <a:gd name="T14" fmla="*/ 844 w 1496"/>
                  <a:gd name="T15" fmla="*/ 1935 h 2077"/>
                  <a:gd name="T16" fmla="*/ 580 w 1496"/>
                  <a:gd name="T17" fmla="*/ 1831 h 2077"/>
                  <a:gd name="T18" fmla="*/ 376 w 1496"/>
                  <a:gd name="T19" fmla="*/ 1710 h 2077"/>
                  <a:gd name="T20" fmla="*/ 270 w 1496"/>
                  <a:gd name="T21" fmla="*/ 1598 h 2077"/>
                  <a:gd name="T22" fmla="*/ 188 w 1496"/>
                  <a:gd name="T23" fmla="*/ 1477 h 2077"/>
                  <a:gd name="T24" fmla="*/ 120 w 1496"/>
                  <a:gd name="T25" fmla="*/ 1335 h 2077"/>
                  <a:gd name="T26" fmla="*/ 82 w 1496"/>
                  <a:gd name="T27" fmla="*/ 1180 h 2077"/>
                  <a:gd name="T28" fmla="*/ 82 w 1496"/>
                  <a:gd name="T29" fmla="*/ 1022 h 2077"/>
                  <a:gd name="T30" fmla="*/ 158 w 1496"/>
                  <a:gd name="T31" fmla="*/ 817 h 2077"/>
                  <a:gd name="T32" fmla="*/ 342 w 1496"/>
                  <a:gd name="T33" fmla="*/ 634 h 2077"/>
                  <a:gd name="T34" fmla="*/ 584 w 1496"/>
                  <a:gd name="T35" fmla="*/ 534 h 2077"/>
                  <a:gd name="T36" fmla="*/ 856 w 1496"/>
                  <a:gd name="T37" fmla="*/ 518 h 2077"/>
                  <a:gd name="T38" fmla="*/ 1115 w 1496"/>
                  <a:gd name="T39" fmla="*/ 576 h 2077"/>
                  <a:gd name="T40" fmla="*/ 1186 w 1496"/>
                  <a:gd name="T41" fmla="*/ 584 h 2077"/>
                  <a:gd name="T42" fmla="*/ 1094 w 1496"/>
                  <a:gd name="T43" fmla="*/ 467 h 2077"/>
                  <a:gd name="T44" fmla="*/ 1014 w 1496"/>
                  <a:gd name="T45" fmla="*/ 342 h 2077"/>
                  <a:gd name="T46" fmla="*/ 952 w 1496"/>
                  <a:gd name="T47" fmla="*/ 213 h 2077"/>
                  <a:gd name="T48" fmla="*/ 914 w 1496"/>
                  <a:gd name="T49" fmla="*/ 71 h 2077"/>
                  <a:gd name="T50" fmla="*/ 910 w 1496"/>
                  <a:gd name="T51" fmla="*/ 8 h 2077"/>
                  <a:gd name="T52" fmla="*/ 914 w 1496"/>
                  <a:gd name="T53" fmla="*/ 67 h 2077"/>
                  <a:gd name="T54" fmla="*/ 918 w 1496"/>
                  <a:gd name="T55" fmla="*/ 162 h 2077"/>
                  <a:gd name="T56" fmla="*/ 914 w 1496"/>
                  <a:gd name="T57" fmla="*/ 267 h 2077"/>
                  <a:gd name="T58" fmla="*/ 893 w 1496"/>
                  <a:gd name="T59" fmla="*/ 354 h 2077"/>
                  <a:gd name="T60" fmla="*/ 848 w 1496"/>
                  <a:gd name="T61" fmla="*/ 401 h 2077"/>
                  <a:gd name="T62" fmla="*/ 744 w 1496"/>
                  <a:gd name="T63" fmla="*/ 401 h 2077"/>
                  <a:gd name="T64" fmla="*/ 597 w 1496"/>
                  <a:gd name="T65" fmla="*/ 392 h 2077"/>
                  <a:gd name="T66" fmla="*/ 429 w 1496"/>
                  <a:gd name="T67" fmla="*/ 422 h 2077"/>
                  <a:gd name="T68" fmla="*/ 258 w 1496"/>
                  <a:gd name="T69" fmla="*/ 538 h 2077"/>
                  <a:gd name="T70" fmla="*/ 108 w 1496"/>
                  <a:gd name="T71" fmla="*/ 772 h 2077"/>
                  <a:gd name="T72" fmla="*/ 20 w 1496"/>
                  <a:gd name="T73" fmla="*/ 1010 h 2077"/>
                  <a:gd name="T74" fmla="*/ 0 w 1496"/>
                  <a:gd name="T75" fmla="*/ 1231 h 2077"/>
                  <a:gd name="T76" fmla="*/ 28 w 1496"/>
                  <a:gd name="T77" fmla="*/ 1431 h 2077"/>
                  <a:gd name="T78" fmla="*/ 112 w 1496"/>
                  <a:gd name="T79" fmla="*/ 1606 h 2077"/>
                  <a:gd name="T80" fmla="*/ 192 w 1496"/>
                  <a:gd name="T81" fmla="*/ 1706 h 2077"/>
                  <a:gd name="T82" fmla="*/ 258 w 1496"/>
                  <a:gd name="T83" fmla="*/ 1760 h 2077"/>
                  <a:gd name="T84" fmla="*/ 342 w 1496"/>
                  <a:gd name="T85" fmla="*/ 1815 h 2077"/>
                  <a:gd name="T86" fmla="*/ 442 w 1496"/>
                  <a:gd name="T87" fmla="*/ 1864 h 2077"/>
                  <a:gd name="T88" fmla="*/ 550 w 1496"/>
                  <a:gd name="T89" fmla="*/ 1907 h 2077"/>
                  <a:gd name="T90" fmla="*/ 617 w 1496"/>
                  <a:gd name="T91" fmla="*/ 1940 h 2077"/>
                  <a:gd name="T92" fmla="*/ 646 w 1496"/>
                  <a:gd name="T93" fmla="*/ 2003 h 2077"/>
                  <a:gd name="T94" fmla="*/ 613 w 1496"/>
                  <a:gd name="T95" fmla="*/ 2040 h 2077"/>
                  <a:gd name="T96" fmla="*/ 542 w 1496"/>
                  <a:gd name="T97" fmla="*/ 2060 h 2077"/>
                  <a:gd name="T98" fmla="*/ 463 w 1496"/>
                  <a:gd name="T99" fmla="*/ 2069 h 2077"/>
                  <a:gd name="T100" fmla="*/ 396 w 1496"/>
                  <a:gd name="T101" fmla="*/ 2065 h 2077"/>
                  <a:gd name="T102" fmla="*/ 421 w 1496"/>
                  <a:gd name="T103" fmla="*/ 2069 h 2077"/>
                  <a:gd name="T104" fmla="*/ 484 w 1496"/>
                  <a:gd name="T105" fmla="*/ 2077 h 2077"/>
                  <a:gd name="T106" fmla="*/ 572 w 1496"/>
                  <a:gd name="T107" fmla="*/ 2077 h 2077"/>
                  <a:gd name="T108" fmla="*/ 664 w 1496"/>
                  <a:gd name="T109" fmla="*/ 2069 h 2077"/>
                  <a:gd name="T110" fmla="*/ 748 w 1496"/>
                  <a:gd name="T111" fmla="*/ 2044 h 2077"/>
                  <a:gd name="T112" fmla="*/ 806 w 1496"/>
                  <a:gd name="T113" fmla="*/ 2015 h 2077"/>
                  <a:gd name="T114" fmla="*/ 840 w 1496"/>
                  <a:gd name="T115" fmla="*/ 2003 h 2077"/>
                  <a:gd name="T116" fmla="*/ 864 w 1496"/>
                  <a:gd name="T117" fmla="*/ 2003 h 2077"/>
                  <a:gd name="T118" fmla="*/ 889 w 1496"/>
                  <a:gd name="T119" fmla="*/ 2003 h 2077"/>
                  <a:gd name="T120" fmla="*/ 922 w 1496"/>
                  <a:gd name="T121" fmla="*/ 2003 h 2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96" h="2077">
                    <a:moveTo>
                      <a:pt x="936" y="2003"/>
                    </a:moveTo>
                    <a:lnTo>
                      <a:pt x="998" y="2011"/>
                    </a:lnTo>
                    <a:lnTo>
                      <a:pt x="1061" y="2015"/>
                    </a:lnTo>
                    <a:lnTo>
                      <a:pt x="1124" y="2019"/>
                    </a:lnTo>
                    <a:lnTo>
                      <a:pt x="1182" y="2015"/>
                    </a:lnTo>
                    <a:lnTo>
                      <a:pt x="1241" y="2011"/>
                    </a:lnTo>
                    <a:lnTo>
                      <a:pt x="1298" y="1998"/>
                    </a:lnTo>
                    <a:lnTo>
                      <a:pt x="1349" y="1985"/>
                    </a:lnTo>
                    <a:lnTo>
                      <a:pt x="1404" y="1969"/>
                    </a:lnTo>
                    <a:lnTo>
                      <a:pt x="1449" y="1948"/>
                    </a:lnTo>
                    <a:lnTo>
                      <a:pt x="1496" y="1919"/>
                    </a:lnTo>
                    <a:lnTo>
                      <a:pt x="1386" y="1969"/>
                    </a:lnTo>
                    <a:lnTo>
                      <a:pt x="1261" y="1993"/>
                    </a:lnTo>
                    <a:lnTo>
                      <a:pt x="1128" y="1993"/>
                    </a:lnTo>
                    <a:lnTo>
                      <a:pt x="985" y="1973"/>
                    </a:lnTo>
                    <a:lnTo>
                      <a:pt x="844" y="1935"/>
                    </a:lnTo>
                    <a:lnTo>
                      <a:pt x="705" y="1890"/>
                    </a:lnTo>
                    <a:lnTo>
                      <a:pt x="580" y="1831"/>
                    </a:lnTo>
                    <a:lnTo>
                      <a:pt x="468" y="1773"/>
                    </a:lnTo>
                    <a:lnTo>
                      <a:pt x="376" y="1710"/>
                    </a:lnTo>
                    <a:lnTo>
                      <a:pt x="313" y="1651"/>
                    </a:lnTo>
                    <a:lnTo>
                      <a:pt x="270" y="1598"/>
                    </a:lnTo>
                    <a:lnTo>
                      <a:pt x="225" y="1540"/>
                    </a:lnTo>
                    <a:lnTo>
                      <a:pt x="188" y="1477"/>
                    </a:lnTo>
                    <a:lnTo>
                      <a:pt x="149" y="1409"/>
                    </a:lnTo>
                    <a:lnTo>
                      <a:pt x="120" y="1335"/>
                    </a:lnTo>
                    <a:lnTo>
                      <a:pt x="96" y="1260"/>
                    </a:lnTo>
                    <a:lnTo>
                      <a:pt x="82" y="1180"/>
                    </a:lnTo>
                    <a:lnTo>
                      <a:pt x="74" y="1102"/>
                    </a:lnTo>
                    <a:lnTo>
                      <a:pt x="82" y="1022"/>
                    </a:lnTo>
                    <a:lnTo>
                      <a:pt x="100" y="942"/>
                    </a:lnTo>
                    <a:lnTo>
                      <a:pt x="158" y="817"/>
                    </a:lnTo>
                    <a:lnTo>
                      <a:pt x="237" y="713"/>
                    </a:lnTo>
                    <a:lnTo>
                      <a:pt x="342" y="634"/>
                    </a:lnTo>
                    <a:lnTo>
                      <a:pt x="458" y="571"/>
                    </a:lnTo>
                    <a:lnTo>
                      <a:pt x="584" y="534"/>
                    </a:lnTo>
                    <a:lnTo>
                      <a:pt x="718" y="514"/>
                    </a:lnTo>
                    <a:lnTo>
                      <a:pt x="856" y="518"/>
                    </a:lnTo>
                    <a:lnTo>
                      <a:pt x="989" y="538"/>
                    </a:lnTo>
                    <a:lnTo>
                      <a:pt x="1115" y="576"/>
                    </a:lnTo>
                    <a:lnTo>
                      <a:pt x="1232" y="639"/>
                    </a:lnTo>
                    <a:lnTo>
                      <a:pt x="1186" y="584"/>
                    </a:lnTo>
                    <a:lnTo>
                      <a:pt x="1140" y="526"/>
                    </a:lnTo>
                    <a:lnTo>
                      <a:pt x="1094" y="467"/>
                    </a:lnTo>
                    <a:lnTo>
                      <a:pt x="1052" y="405"/>
                    </a:lnTo>
                    <a:lnTo>
                      <a:pt x="1014" y="342"/>
                    </a:lnTo>
                    <a:lnTo>
                      <a:pt x="981" y="275"/>
                    </a:lnTo>
                    <a:lnTo>
                      <a:pt x="952" y="213"/>
                    </a:lnTo>
                    <a:lnTo>
                      <a:pt x="932" y="142"/>
                    </a:lnTo>
                    <a:lnTo>
                      <a:pt x="914" y="71"/>
                    </a:lnTo>
                    <a:lnTo>
                      <a:pt x="910" y="0"/>
                    </a:lnTo>
                    <a:lnTo>
                      <a:pt x="910" y="8"/>
                    </a:lnTo>
                    <a:lnTo>
                      <a:pt x="914" y="33"/>
                    </a:lnTo>
                    <a:lnTo>
                      <a:pt x="914" y="67"/>
                    </a:lnTo>
                    <a:lnTo>
                      <a:pt x="918" y="113"/>
                    </a:lnTo>
                    <a:lnTo>
                      <a:pt x="918" y="162"/>
                    </a:lnTo>
                    <a:lnTo>
                      <a:pt x="918" y="213"/>
                    </a:lnTo>
                    <a:lnTo>
                      <a:pt x="914" y="267"/>
                    </a:lnTo>
                    <a:lnTo>
                      <a:pt x="910" y="313"/>
                    </a:lnTo>
                    <a:lnTo>
                      <a:pt x="893" y="354"/>
                    </a:lnTo>
                    <a:lnTo>
                      <a:pt x="877" y="383"/>
                    </a:lnTo>
                    <a:lnTo>
                      <a:pt x="848" y="401"/>
                    </a:lnTo>
                    <a:lnTo>
                      <a:pt x="801" y="405"/>
                    </a:lnTo>
                    <a:lnTo>
                      <a:pt x="744" y="401"/>
                    </a:lnTo>
                    <a:lnTo>
                      <a:pt x="672" y="392"/>
                    </a:lnTo>
                    <a:lnTo>
                      <a:pt x="597" y="392"/>
                    </a:lnTo>
                    <a:lnTo>
                      <a:pt x="513" y="401"/>
                    </a:lnTo>
                    <a:lnTo>
                      <a:pt x="429" y="422"/>
                    </a:lnTo>
                    <a:lnTo>
                      <a:pt x="342" y="467"/>
                    </a:lnTo>
                    <a:lnTo>
                      <a:pt x="258" y="538"/>
                    </a:lnTo>
                    <a:lnTo>
                      <a:pt x="179" y="647"/>
                    </a:lnTo>
                    <a:lnTo>
                      <a:pt x="108" y="772"/>
                    </a:lnTo>
                    <a:lnTo>
                      <a:pt x="57" y="893"/>
                    </a:lnTo>
                    <a:lnTo>
                      <a:pt x="20" y="1010"/>
                    </a:lnTo>
                    <a:lnTo>
                      <a:pt x="4" y="1122"/>
                    </a:lnTo>
                    <a:lnTo>
                      <a:pt x="0" y="1231"/>
                    </a:lnTo>
                    <a:lnTo>
                      <a:pt x="8" y="1335"/>
                    </a:lnTo>
                    <a:lnTo>
                      <a:pt x="28" y="1431"/>
                    </a:lnTo>
                    <a:lnTo>
                      <a:pt x="66" y="1522"/>
                    </a:lnTo>
                    <a:lnTo>
                      <a:pt x="112" y="1606"/>
                    </a:lnTo>
                    <a:lnTo>
                      <a:pt x="166" y="1677"/>
                    </a:lnTo>
                    <a:lnTo>
                      <a:pt x="192" y="1706"/>
                    </a:lnTo>
                    <a:lnTo>
                      <a:pt x="225" y="1735"/>
                    </a:lnTo>
                    <a:lnTo>
                      <a:pt x="258" y="1760"/>
                    </a:lnTo>
                    <a:lnTo>
                      <a:pt x="300" y="1786"/>
                    </a:lnTo>
                    <a:lnTo>
                      <a:pt x="342" y="1815"/>
                    </a:lnTo>
                    <a:lnTo>
                      <a:pt x="392" y="1839"/>
                    </a:lnTo>
                    <a:lnTo>
                      <a:pt x="442" y="1864"/>
                    </a:lnTo>
                    <a:lnTo>
                      <a:pt x="492" y="1886"/>
                    </a:lnTo>
                    <a:lnTo>
                      <a:pt x="550" y="1907"/>
                    </a:lnTo>
                    <a:lnTo>
                      <a:pt x="605" y="1927"/>
                    </a:lnTo>
                    <a:lnTo>
                      <a:pt x="617" y="1940"/>
                    </a:lnTo>
                    <a:lnTo>
                      <a:pt x="642" y="1973"/>
                    </a:lnTo>
                    <a:lnTo>
                      <a:pt x="646" y="2003"/>
                    </a:lnTo>
                    <a:lnTo>
                      <a:pt x="634" y="2023"/>
                    </a:lnTo>
                    <a:lnTo>
                      <a:pt x="613" y="2040"/>
                    </a:lnTo>
                    <a:lnTo>
                      <a:pt x="580" y="2052"/>
                    </a:lnTo>
                    <a:lnTo>
                      <a:pt x="542" y="2060"/>
                    </a:lnTo>
                    <a:lnTo>
                      <a:pt x="501" y="2065"/>
                    </a:lnTo>
                    <a:lnTo>
                      <a:pt x="463" y="2069"/>
                    </a:lnTo>
                    <a:lnTo>
                      <a:pt x="425" y="2069"/>
                    </a:lnTo>
                    <a:lnTo>
                      <a:pt x="396" y="2065"/>
                    </a:lnTo>
                    <a:lnTo>
                      <a:pt x="405" y="2065"/>
                    </a:lnTo>
                    <a:lnTo>
                      <a:pt x="421" y="2069"/>
                    </a:lnTo>
                    <a:lnTo>
                      <a:pt x="450" y="2073"/>
                    </a:lnTo>
                    <a:lnTo>
                      <a:pt x="484" y="2077"/>
                    </a:lnTo>
                    <a:lnTo>
                      <a:pt x="526" y="2077"/>
                    </a:lnTo>
                    <a:lnTo>
                      <a:pt x="572" y="2077"/>
                    </a:lnTo>
                    <a:lnTo>
                      <a:pt x="617" y="2077"/>
                    </a:lnTo>
                    <a:lnTo>
                      <a:pt x="664" y="2069"/>
                    </a:lnTo>
                    <a:lnTo>
                      <a:pt x="705" y="2060"/>
                    </a:lnTo>
                    <a:lnTo>
                      <a:pt x="748" y="2044"/>
                    </a:lnTo>
                    <a:lnTo>
                      <a:pt x="777" y="2027"/>
                    </a:lnTo>
                    <a:lnTo>
                      <a:pt x="806" y="2015"/>
                    </a:lnTo>
                    <a:lnTo>
                      <a:pt x="822" y="2007"/>
                    </a:lnTo>
                    <a:lnTo>
                      <a:pt x="840" y="2003"/>
                    </a:lnTo>
                    <a:lnTo>
                      <a:pt x="852" y="2003"/>
                    </a:lnTo>
                    <a:lnTo>
                      <a:pt x="864" y="2003"/>
                    </a:lnTo>
                    <a:lnTo>
                      <a:pt x="877" y="2003"/>
                    </a:lnTo>
                    <a:lnTo>
                      <a:pt x="889" y="2003"/>
                    </a:lnTo>
                    <a:lnTo>
                      <a:pt x="906" y="2003"/>
                    </a:lnTo>
                    <a:lnTo>
                      <a:pt x="922" y="2003"/>
                    </a:lnTo>
                    <a:lnTo>
                      <a:pt x="936" y="2003"/>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69" name="Freeform 145"/>
              <p:cNvSpPr>
                <a:spLocks/>
              </p:cNvSpPr>
              <p:nvPr/>
            </p:nvSpPr>
            <p:spPr bwMode="auto">
              <a:xfrm>
                <a:off x="1614" y="1971"/>
                <a:ext cx="36" cy="19"/>
              </a:xfrm>
              <a:custGeom>
                <a:avLst/>
                <a:gdLst>
                  <a:gd name="T0" fmla="*/ 1149 w 1149"/>
                  <a:gd name="T1" fmla="*/ 584 h 584"/>
                  <a:gd name="T2" fmla="*/ 1102 w 1149"/>
                  <a:gd name="T3" fmla="*/ 584 h 584"/>
                  <a:gd name="T4" fmla="*/ 1065 w 1149"/>
                  <a:gd name="T5" fmla="*/ 567 h 584"/>
                  <a:gd name="T6" fmla="*/ 1031 w 1149"/>
                  <a:gd name="T7" fmla="*/ 546 h 584"/>
                  <a:gd name="T8" fmla="*/ 1002 w 1149"/>
                  <a:gd name="T9" fmla="*/ 516 h 584"/>
                  <a:gd name="T10" fmla="*/ 977 w 1149"/>
                  <a:gd name="T11" fmla="*/ 483 h 584"/>
                  <a:gd name="T12" fmla="*/ 948 w 1149"/>
                  <a:gd name="T13" fmla="*/ 450 h 584"/>
                  <a:gd name="T14" fmla="*/ 923 w 1149"/>
                  <a:gd name="T15" fmla="*/ 412 h 584"/>
                  <a:gd name="T16" fmla="*/ 889 w 1149"/>
                  <a:gd name="T17" fmla="*/ 383 h 584"/>
                  <a:gd name="T18" fmla="*/ 856 w 1149"/>
                  <a:gd name="T19" fmla="*/ 358 h 584"/>
                  <a:gd name="T20" fmla="*/ 814 w 1149"/>
                  <a:gd name="T21" fmla="*/ 338 h 584"/>
                  <a:gd name="T22" fmla="*/ 806 w 1149"/>
                  <a:gd name="T23" fmla="*/ 333 h 584"/>
                  <a:gd name="T24" fmla="*/ 793 w 1149"/>
                  <a:gd name="T25" fmla="*/ 325 h 584"/>
                  <a:gd name="T26" fmla="*/ 781 w 1149"/>
                  <a:gd name="T27" fmla="*/ 312 h 584"/>
                  <a:gd name="T28" fmla="*/ 764 w 1149"/>
                  <a:gd name="T29" fmla="*/ 299 h 584"/>
                  <a:gd name="T30" fmla="*/ 752 w 1149"/>
                  <a:gd name="T31" fmla="*/ 283 h 584"/>
                  <a:gd name="T32" fmla="*/ 734 w 1149"/>
                  <a:gd name="T33" fmla="*/ 266 h 584"/>
                  <a:gd name="T34" fmla="*/ 722 w 1149"/>
                  <a:gd name="T35" fmla="*/ 254 h 584"/>
                  <a:gd name="T36" fmla="*/ 710 w 1149"/>
                  <a:gd name="T37" fmla="*/ 241 h 584"/>
                  <a:gd name="T38" fmla="*/ 697 w 1149"/>
                  <a:gd name="T39" fmla="*/ 233 h 584"/>
                  <a:gd name="T40" fmla="*/ 689 w 1149"/>
                  <a:gd name="T41" fmla="*/ 229 h 584"/>
                  <a:gd name="T42" fmla="*/ 618 w 1149"/>
                  <a:gd name="T43" fmla="*/ 225 h 584"/>
                  <a:gd name="T44" fmla="*/ 542 w 1149"/>
                  <a:gd name="T45" fmla="*/ 217 h 584"/>
                  <a:gd name="T46" fmla="*/ 463 w 1149"/>
                  <a:gd name="T47" fmla="*/ 208 h 584"/>
                  <a:gd name="T48" fmla="*/ 384 w 1149"/>
                  <a:gd name="T49" fmla="*/ 200 h 584"/>
                  <a:gd name="T50" fmla="*/ 305 w 1149"/>
                  <a:gd name="T51" fmla="*/ 187 h 584"/>
                  <a:gd name="T52" fmla="*/ 229 w 1149"/>
                  <a:gd name="T53" fmla="*/ 166 h 584"/>
                  <a:gd name="T54" fmla="*/ 158 w 1149"/>
                  <a:gd name="T55" fmla="*/ 137 h 584"/>
                  <a:gd name="T56" fmla="*/ 96 w 1149"/>
                  <a:gd name="T57" fmla="*/ 104 h 584"/>
                  <a:gd name="T58" fmla="*/ 45 w 1149"/>
                  <a:gd name="T59" fmla="*/ 58 h 584"/>
                  <a:gd name="T60" fmla="*/ 0 w 1149"/>
                  <a:gd name="T61" fmla="*/ 0 h 584"/>
                  <a:gd name="T62" fmla="*/ 41 w 1149"/>
                  <a:gd name="T63" fmla="*/ 58 h 584"/>
                  <a:gd name="T64" fmla="*/ 91 w 1149"/>
                  <a:gd name="T65" fmla="*/ 112 h 584"/>
                  <a:gd name="T66" fmla="*/ 150 w 1149"/>
                  <a:gd name="T67" fmla="*/ 154 h 584"/>
                  <a:gd name="T68" fmla="*/ 213 w 1149"/>
                  <a:gd name="T69" fmla="*/ 191 h 584"/>
                  <a:gd name="T70" fmla="*/ 284 w 1149"/>
                  <a:gd name="T71" fmla="*/ 221 h 584"/>
                  <a:gd name="T72" fmla="*/ 354 w 1149"/>
                  <a:gd name="T73" fmla="*/ 246 h 584"/>
                  <a:gd name="T74" fmla="*/ 430 w 1149"/>
                  <a:gd name="T75" fmla="*/ 262 h 584"/>
                  <a:gd name="T76" fmla="*/ 501 w 1149"/>
                  <a:gd name="T77" fmla="*/ 279 h 584"/>
                  <a:gd name="T78" fmla="*/ 576 w 1149"/>
                  <a:gd name="T79" fmla="*/ 291 h 584"/>
                  <a:gd name="T80" fmla="*/ 643 w 1149"/>
                  <a:gd name="T81" fmla="*/ 299 h 584"/>
                  <a:gd name="T82" fmla="*/ 655 w 1149"/>
                  <a:gd name="T83" fmla="*/ 303 h 584"/>
                  <a:gd name="T84" fmla="*/ 664 w 1149"/>
                  <a:gd name="T85" fmla="*/ 312 h 584"/>
                  <a:gd name="T86" fmla="*/ 677 w 1149"/>
                  <a:gd name="T87" fmla="*/ 321 h 584"/>
                  <a:gd name="T88" fmla="*/ 689 w 1149"/>
                  <a:gd name="T89" fmla="*/ 333 h 584"/>
                  <a:gd name="T90" fmla="*/ 701 w 1149"/>
                  <a:gd name="T91" fmla="*/ 346 h 584"/>
                  <a:gd name="T92" fmla="*/ 718 w 1149"/>
                  <a:gd name="T93" fmla="*/ 358 h 584"/>
                  <a:gd name="T94" fmla="*/ 730 w 1149"/>
                  <a:gd name="T95" fmla="*/ 371 h 584"/>
                  <a:gd name="T96" fmla="*/ 747 w 1149"/>
                  <a:gd name="T97" fmla="*/ 383 h 584"/>
                  <a:gd name="T98" fmla="*/ 760 w 1149"/>
                  <a:gd name="T99" fmla="*/ 391 h 584"/>
                  <a:gd name="T100" fmla="*/ 777 w 1149"/>
                  <a:gd name="T101" fmla="*/ 395 h 584"/>
                  <a:gd name="T102" fmla="*/ 818 w 1149"/>
                  <a:gd name="T103" fmla="*/ 408 h 584"/>
                  <a:gd name="T104" fmla="*/ 861 w 1149"/>
                  <a:gd name="T105" fmla="*/ 424 h 584"/>
                  <a:gd name="T106" fmla="*/ 894 w 1149"/>
                  <a:gd name="T107" fmla="*/ 450 h 584"/>
                  <a:gd name="T108" fmla="*/ 927 w 1149"/>
                  <a:gd name="T109" fmla="*/ 479 h 584"/>
                  <a:gd name="T110" fmla="*/ 957 w 1149"/>
                  <a:gd name="T111" fmla="*/ 504 h 584"/>
                  <a:gd name="T112" fmla="*/ 990 w 1149"/>
                  <a:gd name="T113" fmla="*/ 529 h 584"/>
                  <a:gd name="T114" fmla="*/ 1023 w 1149"/>
                  <a:gd name="T115" fmla="*/ 555 h 584"/>
                  <a:gd name="T116" fmla="*/ 1061 w 1149"/>
                  <a:gd name="T117" fmla="*/ 571 h 584"/>
                  <a:gd name="T118" fmla="*/ 1102 w 1149"/>
                  <a:gd name="T119" fmla="*/ 584 h 584"/>
                  <a:gd name="T120" fmla="*/ 1149 w 1149"/>
                  <a:gd name="T121" fmla="*/ 584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49" h="584">
                    <a:moveTo>
                      <a:pt x="1149" y="584"/>
                    </a:moveTo>
                    <a:lnTo>
                      <a:pt x="1102" y="584"/>
                    </a:lnTo>
                    <a:lnTo>
                      <a:pt x="1065" y="567"/>
                    </a:lnTo>
                    <a:lnTo>
                      <a:pt x="1031" y="546"/>
                    </a:lnTo>
                    <a:lnTo>
                      <a:pt x="1002" y="516"/>
                    </a:lnTo>
                    <a:lnTo>
                      <a:pt x="977" y="483"/>
                    </a:lnTo>
                    <a:lnTo>
                      <a:pt x="948" y="450"/>
                    </a:lnTo>
                    <a:lnTo>
                      <a:pt x="923" y="412"/>
                    </a:lnTo>
                    <a:lnTo>
                      <a:pt x="889" y="383"/>
                    </a:lnTo>
                    <a:lnTo>
                      <a:pt x="856" y="358"/>
                    </a:lnTo>
                    <a:lnTo>
                      <a:pt x="814" y="338"/>
                    </a:lnTo>
                    <a:lnTo>
                      <a:pt x="806" y="333"/>
                    </a:lnTo>
                    <a:lnTo>
                      <a:pt x="793" y="325"/>
                    </a:lnTo>
                    <a:lnTo>
                      <a:pt x="781" y="312"/>
                    </a:lnTo>
                    <a:lnTo>
                      <a:pt x="764" y="299"/>
                    </a:lnTo>
                    <a:lnTo>
                      <a:pt x="752" y="283"/>
                    </a:lnTo>
                    <a:lnTo>
                      <a:pt x="734" y="266"/>
                    </a:lnTo>
                    <a:lnTo>
                      <a:pt x="722" y="254"/>
                    </a:lnTo>
                    <a:lnTo>
                      <a:pt x="710" y="241"/>
                    </a:lnTo>
                    <a:lnTo>
                      <a:pt x="697" y="233"/>
                    </a:lnTo>
                    <a:lnTo>
                      <a:pt x="689" y="229"/>
                    </a:lnTo>
                    <a:lnTo>
                      <a:pt x="618" y="225"/>
                    </a:lnTo>
                    <a:lnTo>
                      <a:pt x="542" y="217"/>
                    </a:lnTo>
                    <a:lnTo>
                      <a:pt x="463" y="208"/>
                    </a:lnTo>
                    <a:lnTo>
                      <a:pt x="384" y="200"/>
                    </a:lnTo>
                    <a:lnTo>
                      <a:pt x="305" y="187"/>
                    </a:lnTo>
                    <a:lnTo>
                      <a:pt x="229" y="166"/>
                    </a:lnTo>
                    <a:lnTo>
                      <a:pt x="158" y="137"/>
                    </a:lnTo>
                    <a:lnTo>
                      <a:pt x="96" y="104"/>
                    </a:lnTo>
                    <a:lnTo>
                      <a:pt x="45" y="58"/>
                    </a:lnTo>
                    <a:lnTo>
                      <a:pt x="0" y="0"/>
                    </a:lnTo>
                    <a:lnTo>
                      <a:pt x="41" y="58"/>
                    </a:lnTo>
                    <a:lnTo>
                      <a:pt x="91" y="112"/>
                    </a:lnTo>
                    <a:lnTo>
                      <a:pt x="150" y="154"/>
                    </a:lnTo>
                    <a:lnTo>
                      <a:pt x="213" y="191"/>
                    </a:lnTo>
                    <a:lnTo>
                      <a:pt x="284" y="221"/>
                    </a:lnTo>
                    <a:lnTo>
                      <a:pt x="354" y="246"/>
                    </a:lnTo>
                    <a:lnTo>
                      <a:pt x="430" y="262"/>
                    </a:lnTo>
                    <a:lnTo>
                      <a:pt x="501" y="279"/>
                    </a:lnTo>
                    <a:lnTo>
                      <a:pt x="576" y="291"/>
                    </a:lnTo>
                    <a:lnTo>
                      <a:pt x="643" y="299"/>
                    </a:lnTo>
                    <a:lnTo>
                      <a:pt x="655" y="303"/>
                    </a:lnTo>
                    <a:lnTo>
                      <a:pt x="664" y="312"/>
                    </a:lnTo>
                    <a:lnTo>
                      <a:pt x="677" y="321"/>
                    </a:lnTo>
                    <a:lnTo>
                      <a:pt x="689" y="333"/>
                    </a:lnTo>
                    <a:lnTo>
                      <a:pt x="701" y="346"/>
                    </a:lnTo>
                    <a:lnTo>
                      <a:pt x="718" y="358"/>
                    </a:lnTo>
                    <a:lnTo>
                      <a:pt x="730" y="371"/>
                    </a:lnTo>
                    <a:lnTo>
                      <a:pt x="747" y="383"/>
                    </a:lnTo>
                    <a:lnTo>
                      <a:pt x="760" y="391"/>
                    </a:lnTo>
                    <a:lnTo>
                      <a:pt x="777" y="395"/>
                    </a:lnTo>
                    <a:lnTo>
                      <a:pt x="818" y="408"/>
                    </a:lnTo>
                    <a:lnTo>
                      <a:pt x="861" y="424"/>
                    </a:lnTo>
                    <a:lnTo>
                      <a:pt x="894" y="450"/>
                    </a:lnTo>
                    <a:lnTo>
                      <a:pt x="927" y="479"/>
                    </a:lnTo>
                    <a:lnTo>
                      <a:pt x="957" y="504"/>
                    </a:lnTo>
                    <a:lnTo>
                      <a:pt x="990" y="529"/>
                    </a:lnTo>
                    <a:lnTo>
                      <a:pt x="1023" y="555"/>
                    </a:lnTo>
                    <a:lnTo>
                      <a:pt x="1061" y="571"/>
                    </a:lnTo>
                    <a:lnTo>
                      <a:pt x="1102" y="584"/>
                    </a:lnTo>
                    <a:lnTo>
                      <a:pt x="1149" y="584"/>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70" name="Freeform 146"/>
              <p:cNvSpPr>
                <a:spLocks/>
              </p:cNvSpPr>
              <p:nvPr/>
            </p:nvSpPr>
            <p:spPr bwMode="auto">
              <a:xfrm>
                <a:off x="1614" y="1971"/>
                <a:ext cx="36" cy="19"/>
              </a:xfrm>
              <a:custGeom>
                <a:avLst/>
                <a:gdLst>
                  <a:gd name="T0" fmla="*/ 1149 w 1149"/>
                  <a:gd name="T1" fmla="*/ 584 h 584"/>
                  <a:gd name="T2" fmla="*/ 1102 w 1149"/>
                  <a:gd name="T3" fmla="*/ 584 h 584"/>
                  <a:gd name="T4" fmla="*/ 1065 w 1149"/>
                  <a:gd name="T5" fmla="*/ 567 h 584"/>
                  <a:gd name="T6" fmla="*/ 1031 w 1149"/>
                  <a:gd name="T7" fmla="*/ 546 h 584"/>
                  <a:gd name="T8" fmla="*/ 1002 w 1149"/>
                  <a:gd name="T9" fmla="*/ 516 h 584"/>
                  <a:gd name="T10" fmla="*/ 977 w 1149"/>
                  <a:gd name="T11" fmla="*/ 483 h 584"/>
                  <a:gd name="T12" fmla="*/ 948 w 1149"/>
                  <a:gd name="T13" fmla="*/ 450 h 584"/>
                  <a:gd name="T14" fmla="*/ 923 w 1149"/>
                  <a:gd name="T15" fmla="*/ 412 h 584"/>
                  <a:gd name="T16" fmla="*/ 889 w 1149"/>
                  <a:gd name="T17" fmla="*/ 383 h 584"/>
                  <a:gd name="T18" fmla="*/ 856 w 1149"/>
                  <a:gd name="T19" fmla="*/ 358 h 584"/>
                  <a:gd name="T20" fmla="*/ 814 w 1149"/>
                  <a:gd name="T21" fmla="*/ 338 h 584"/>
                  <a:gd name="T22" fmla="*/ 806 w 1149"/>
                  <a:gd name="T23" fmla="*/ 333 h 584"/>
                  <a:gd name="T24" fmla="*/ 793 w 1149"/>
                  <a:gd name="T25" fmla="*/ 325 h 584"/>
                  <a:gd name="T26" fmla="*/ 781 w 1149"/>
                  <a:gd name="T27" fmla="*/ 312 h 584"/>
                  <a:gd name="T28" fmla="*/ 764 w 1149"/>
                  <a:gd name="T29" fmla="*/ 299 h 584"/>
                  <a:gd name="T30" fmla="*/ 752 w 1149"/>
                  <a:gd name="T31" fmla="*/ 283 h 584"/>
                  <a:gd name="T32" fmla="*/ 734 w 1149"/>
                  <a:gd name="T33" fmla="*/ 266 h 584"/>
                  <a:gd name="T34" fmla="*/ 722 w 1149"/>
                  <a:gd name="T35" fmla="*/ 254 h 584"/>
                  <a:gd name="T36" fmla="*/ 710 w 1149"/>
                  <a:gd name="T37" fmla="*/ 241 h 584"/>
                  <a:gd name="T38" fmla="*/ 697 w 1149"/>
                  <a:gd name="T39" fmla="*/ 233 h 584"/>
                  <a:gd name="T40" fmla="*/ 689 w 1149"/>
                  <a:gd name="T41" fmla="*/ 229 h 584"/>
                  <a:gd name="T42" fmla="*/ 618 w 1149"/>
                  <a:gd name="T43" fmla="*/ 225 h 584"/>
                  <a:gd name="T44" fmla="*/ 542 w 1149"/>
                  <a:gd name="T45" fmla="*/ 217 h 584"/>
                  <a:gd name="T46" fmla="*/ 463 w 1149"/>
                  <a:gd name="T47" fmla="*/ 208 h 584"/>
                  <a:gd name="T48" fmla="*/ 384 w 1149"/>
                  <a:gd name="T49" fmla="*/ 200 h 584"/>
                  <a:gd name="T50" fmla="*/ 305 w 1149"/>
                  <a:gd name="T51" fmla="*/ 187 h 584"/>
                  <a:gd name="T52" fmla="*/ 229 w 1149"/>
                  <a:gd name="T53" fmla="*/ 166 h 584"/>
                  <a:gd name="T54" fmla="*/ 158 w 1149"/>
                  <a:gd name="T55" fmla="*/ 137 h 584"/>
                  <a:gd name="T56" fmla="*/ 96 w 1149"/>
                  <a:gd name="T57" fmla="*/ 104 h 584"/>
                  <a:gd name="T58" fmla="*/ 45 w 1149"/>
                  <a:gd name="T59" fmla="*/ 58 h 584"/>
                  <a:gd name="T60" fmla="*/ 0 w 1149"/>
                  <a:gd name="T61" fmla="*/ 0 h 584"/>
                  <a:gd name="T62" fmla="*/ 41 w 1149"/>
                  <a:gd name="T63" fmla="*/ 58 h 584"/>
                  <a:gd name="T64" fmla="*/ 91 w 1149"/>
                  <a:gd name="T65" fmla="*/ 112 h 584"/>
                  <a:gd name="T66" fmla="*/ 150 w 1149"/>
                  <a:gd name="T67" fmla="*/ 154 h 584"/>
                  <a:gd name="T68" fmla="*/ 213 w 1149"/>
                  <a:gd name="T69" fmla="*/ 191 h 584"/>
                  <a:gd name="T70" fmla="*/ 284 w 1149"/>
                  <a:gd name="T71" fmla="*/ 221 h 584"/>
                  <a:gd name="T72" fmla="*/ 354 w 1149"/>
                  <a:gd name="T73" fmla="*/ 246 h 584"/>
                  <a:gd name="T74" fmla="*/ 430 w 1149"/>
                  <a:gd name="T75" fmla="*/ 262 h 584"/>
                  <a:gd name="T76" fmla="*/ 501 w 1149"/>
                  <a:gd name="T77" fmla="*/ 279 h 584"/>
                  <a:gd name="T78" fmla="*/ 576 w 1149"/>
                  <a:gd name="T79" fmla="*/ 291 h 584"/>
                  <a:gd name="T80" fmla="*/ 643 w 1149"/>
                  <a:gd name="T81" fmla="*/ 299 h 584"/>
                  <a:gd name="T82" fmla="*/ 655 w 1149"/>
                  <a:gd name="T83" fmla="*/ 303 h 584"/>
                  <a:gd name="T84" fmla="*/ 664 w 1149"/>
                  <a:gd name="T85" fmla="*/ 312 h 584"/>
                  <a:gd name="T86" fmla="*/ 677 w 1149"/>
                  <a:gd name="T87" fmla="*/ 321 h 584"/>
                  <a:gd name="T88" fmla="*/ 689 w 1149"/>
                  <a:gd name="T89" fmla="*/ 333 h 584"/>
                  <a:gd name="T90" fmla="*/ 701 w 1149"/>
                  <a:gd name="T91" fmla="*/ 346 h 584"/>
                  <a:gd name="T92" fmla="*/ 718 w 1149"/>
                  <a:gd name="T93" fmla="*/ 358 h 584"/>
                  <a:gd name="T94" fmla="*/ 730 w 1149"/>
                  <a:gd name="T95" fmla="*/ 371 h 584"/>
                  <a:gd name="T96" fmla="*/ 747 w 1149"/>
                  <a:gd name="T97" fmla="*/ 383 h 584"/>
                  <a:gd name="T98" fmla="*/ 760 w 1149"/>
                  <a:gd name="T99" fmla="*/ 391 h 584"/>
                  <a:gd name="T100" fmla="*/ 777 w 1149"/>
                  <a:gd name="T101" fmla="*/ 395 h 584"/>
                  <a:gd name="T102" fmla="*/ 818 w 1149"/>
                  <a:gd name="T103" fmla="*/ 408 h 584"/>
                  <a:gd name="T104" fmla="*/ 861 w 1149"/>
                  <a:gd name="T105" fmla="*/ 424 h 584"/>
                  <a:gd name="T106" fmla="*/ 894 w 1149"/>
                  <a:gd name="T107" fmla="*/ 450 h 584"/>
                  <a:gd name="T108" fmla="*/ 927 w 1149"/>
                  <a:gd name="T109" fmla="*/ 479 h 584"/>
                  <a:gd name="T110" fmla="*/ 957 w 1149"/>
                  <a:gd name="T111" fmla="*/ 504 h 584"/>
                  <a:gd name="T112" fmla="*/ 990 w 1149"/>
                  <a:gd name="T113" fmla="*/ 529 h 584"/>
                  <a:gd name="T114" fmla="*/ 1023 w 1149"/>
                  <a:gd name="T115" fmla="*/ 555 h 584"/>
                  <a:gd name="T116" fmla="*/ 1061 w 1149"/>
                  <a:gd name="T117" fmla="*/ 571 h 584"/>
                  <a:gd name="T118" fmla="*/ 1102 w 1149"/>
                  <a:gd name="T119" fmla="*/ 584 h 584"/>
                  <a:gd name="T120" fmla="*/ 1149 w 1149"/>
                  <a:gd name="T121" fmla="*/ 584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49" h="584">
                    <a:moveTo>
                      <a:pt x="1149" y="584"/>
                    </a:moveTo>
                    <a:lnTo>
                      <a:pt x="1102" y="584"/>
                    </a:lnTo>
                    <a:lnTo>
                      <a:pt x="1065" y="567"/>
                    </a:lnTo>
                    <a:lnTo>
                      <a:pt x="1031" y="546"/>
                    </a:lnTo>
                    <a:lnTo>
                      <a:pt x="1002" y="516"/>
                    </a:lnTo>
                    <a:lnTo>
                      <a:pt x="977" y="483"/>
                    </a:lnTo>
                    <a:lnTo>
                      <a:pt x="948" y="450"/>
                    </a:lnTo>
                    <a:lnTo>
                      <a:pt x="923" y="412"/>
                    </a:lnTo>
                    <a:lnTo>
                      <a:pt x="889" y="383"/>
                    </a:lnTo>
                    <a:lnTo>
                      <a:pt x="856" y="358"/>
                    </a:lnTo>
                    <a:lnTo>
                      <a:pt x="814" y="338"/>
                    </a:lnTo>
                    <a:lnTo>
                      <a:pt x="806" y="333"/>
                    </a:lnTo>
                    <a:lnTo>
                      <a:pt x="793" y="325"/>
                    </a:lnTo>
                    <a:lnTo>
                      <a:pt x="781" y="312"/>
                    </a:lnTo>
                    <a:lnTo>
                      <a:pt x="764" y="299"/>
                    </a:lnTo>
                    <a:lnTo>
                      <a:pt x="752" y="283"/>
                    </a:lnTo>
                    <a:lnTo>
                      <a:pt x="734" y="266"/>
                    </a:lnTo>
                    <a:lnTo>
                      <a:pt x="722" y="254"/>
                    </a:lnTo>
                    <a:lnTo>
                      <a:pt x="710" y="241"/>
                    </a:lnTo>
                    <a:lnTo>
                      <a:pt x="697" y="233"/>
                    </a:lnTo>
                    <a:lnTo>
                      <a:pt x="689" y="229"/>
                    </a:lnTo>
                    <a:lnTo>
                      <a:pt x="618" y="225"/>
                    </a:lnTo>
                    <a:lnTo>
                      <a:pt x="542" y="217"/>
                    </a:lnTo>
                    <a:lnTo>
                      <a:pt x="463" y="208"/>
                    </a:lnTo>
                    <a:lnTo>
                      <a:pt x="384" y="200"/>
                    </a:lnTo>
                    <a:lnTo>
                      <a:pt x="305" y="187"/>
                    </a:lnTo>
                    <a:lnTo>
                      <a:pt x="229" y="166"/>
                    </a:lnTo>
                    <a:lnTo>
                      <a:pt x="158" y="137"/>
                    </a:lnTo>
                    <a:lnTo>
                      <a:pt x="96" y="104"/>
                    </a:lnTo>
                    <a:lnTo>
                      <a:pt x="45" y="58"/>
                    </a:lnTo>
                    <a:lnTo>
                      <a:pt x="0" y="0"/>
                    </a:lnTo>
                    <a:lnTo>
                      <a:pt x="41" y="58"/>
                    </a:lnTo>
                    <a:lnTo>
                      <a:pt x="91" y="112"/>
                    </a:lnTo>
                    <a:lnTo>
                      <a:pt x="150" y="154"/>
                    </a:lnTo>
                    <a:lnTo>
                      <a:pt x="213" y="191"/>
                    </a:lnTo>
                    <a:lnTo>
                      <a:pt x="284" y="221"/>
                    </a:lnTo>
                    <a:lnTo>
                      <a:pt x="354" y="246"/>
                    </a:lnTo>
                    <a:lnTo>
                      <a:pt x="430" y="262"/>
                    </a:lnTo>
                    <a:lnTo>
                      <a:pt x="501" y="279"/>
                    </a:lnTo>
                    <a:lnTo>
                      <a:pt x="576" y="291"/>
                    </a:lnTo>
                    <a:lnTo>
                      <a:pt x="643" y="299"/>
                    </a:lnTo>
                    <a:lnTo>
                      <a:pt x="655" y="303"/>
                    </a:lnTo>
                    <a:lnTo>
                      <a:pt x="664" y="312"/>
                    </a:lnTo>
                    <a:lnTo>
                      <a:pt x="677" y="321"/>
                    </a:lnTo>
                    <a:lnTo>
                      <a:pt x="689" y="333"/>
                    </a:lnTo>
                    <a:lnTo>
                      <a:pt x="701" y="346"/>
                    </a:lnTo>
                    <a:lnTo>
                      <a:pt x="718" y="358"/>
                    </a:lnTo>
                    <a:lnTo>
                      <a:pt x="730" y="371"/>
                    </a:lnTo>
                    <a:lnTo>
                      <a:pt x="747" y="383"/>
                    </a:lnTo>
                    <a:lnTo>
                      <a:pt x="760" y="391"/>
                    </a:lnTo>
                    <a:lnTo>
                      <a:pt x="777" y="395"/>
                    </a:lnTo>
                    <a:lnTo>
                      <a:pt x="818" y="408"/>
                    </a:lnTo>
                    <a:lnTo>
                      <a:pt x="861" y="424"/>
                    </a:lnTo>
                    <a:lnTo>
                      <a:pt x="894" y="450"/>
                    </a:lnTo>
                    <a:lnTo>
                      <a:pt x="927" y="479"/>
                    </a:lnTo>
                    <a:lnTo>
                      <a:pt x="957" y="504"/>
                    </a:lnTo>
                    <a:lnTo>
                      <a:pt x="990" y="529"/>
                    </a:lnTo>
                    <a:lnTo>
                      <a:pt x="1023" y="555"/>
                    </a:lnTo>
                    <a:lnTo>
                      <a:pt x="1061" y="571"/>
                    </a:lnTo>
                    <a:lnTo>
                      <a:pt x="1102" y="584"/>
                    </a:lnTo>
                    <a:lnTo>
                      <a:pt x="1149" y="584"/>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71" name="Freeform 147"/>
              <p:cNvSpPr>
                <a:spLocks/>
              </p:cNvSpPr>
              <p:nvPr/>
            </p:nvSpPr>
            <p:spPr bwMode="auto">
              <a:xfrm>
                <a:off x="1691" y="2006"/>
                <a:ext cx="95" cy="45"/>
              </a:xfrm>
              <a:custGeom>
                <a:avLst/>
                <a:gdLst>
                  <a:gd name="T0" fmla="*/ 1283 w 3042"/>
                  <a:gd name="T1" fmla="*/ 998 h 1436"/>
                  <a:gd name="T2" fmla="*/ 1279 w 3042"/>
                  <a:gd name="T3" fmla="*/ 1073 h 1436"/>
                  <a:gd name="T4" fmla="*/ 1270 w 3042"/>
                  <a:gd name="T5" fmla="*/ 1157 h 1436"/>
                  <a:gd name="T6" fmla="*/ 1283 w 3042"/>
                  <a:gd name="T7" fmla="*/ 1256 h 1436"/>
                  <a:gd name="T8" fmla="*/ 1349 w 3042"/>
                  <a:gd name="T9" fmla="*/ 1369 h 1436"/>
                  <a:gd name="T10" fmla="*/ 1425 w 3042"/>
                  <a:gd name="T11" fmla="*/ 1436 h 1436"/>
                  <a:gd name="T12" fmla="*/ 1454 w 3042"/>
                  <a:gd name="T13" fmla="*/ 1394 h 1436"/>
                  <a:gd name="T14" fmla="*/ 1484 w 3042"/>
                  <a:gd name="T15" fmla="*/ 1319 h 1436"/>
                  <a:gd name="T16" fmla="*/ 1525 w 3042"/>
                  <a:gd name="T17" fmla="*/ 1243 h 1436"/>
                  <a:gd name="T18" fmla="*/ 1588 w 3042"/>
                  <a:gd name="T19" fmla="*/ 1194 h 1436"/>
                  <a:gd name="T20" fmla="*/ 1692 w 3042"/>
                  <a:gd name="T21" fmla="*/ 1198 h 1436"/>
                  <a:gd name="T22" fmla="*/ 1889 w 3042"/>
                  <a:gd name="T23" fmla="*/ 1227 h 1436"/>
                  <a:gd name="T24" fmla="*/ 2165 w 3042"/>
                  <a:gd name="T25" fmla="*/ 1248 h 1436"/>
                  <a:gd name="T26" fmla="*/ 2499 w 3042"/>
                  <a:gd name="T27" fmla="*/ 1227 h 1436"/>
                  <a:gd name="T28" fmla="*/ 2858 w 3042"/>
                  <a:gd name="T29" fmla="*/ 1127 h 1436"/>
                  <a:gd name="T30" fmla="*/ 2992 w 3042"/>
                  <a:gd name="T31" fmla="*/ 1056 h 1436"/>
                  <a:gd name="T32" fmla="*/ 2817 w 3042"/>
                  <a:gd name="T33" fmla="*/ 1085 h 1436"/>
                  <a:gd name="T34" fmla="*/ 2570 w 3042"/>
                  <a:gd name="T35" fmla="*/ 1090 h 1436"/>
                  <a:gd name="T36" fmla="*/ 2285 w 3042"/>
                  <a:gd name="T37" fmla="*/ 1077 h 1436"/>
                  <a:gd name="T38" fmla="*/ 1997 w 3042"/>
                  <a:gd name="T39" fmla="*/ 1036 h 1436"/>
                  <a:gd name="T40" fmla="*/ 1751 w 3042"/>
                  <a:gd name="T41" fmla="*/ 969 h 1436"/>
                  <a:gd name="T42" fmla="*/ 1559 w 3042"/>
                  <a:gd name="T43" fmla="*/ 856 h 1436"/>
                  <a:gd name="T44" fmla="*/ 1396 w 3042"/>
                  <a:gd name="T45" fmla="*/ 719 h 1436"/>
                  <a:gd name="T46" fmla="*/ 1261 w 3042"/>
                  <a:gd name="T47" fmla="*/ 593 h 1436"/>
                  <a:gd name="T48" fmla="*/ 1145 w 3042"/>
                  <a:gd name="T49" fmla="*/ 506 h 1436"/>
                  <a:gd name="T50" fmla="*/ 1007 w 3042"/>
                  <a:gd name="T51" fmla="*/ 473 h 1436"/>
                  <a:gd name="T52" fmla="*/ 877 w 3042"/>
                  <a:gd name="T53" fmla="*/ 459 h 1436"/>
                  <a:gd name="T54" fmla="*/ 781 w 3042"/>
                  <a:gd name="T55" fmla="*/ 459 h 1436"/>
                  <a:gd name="T56" fmla="*/ 677 w 3042"/>
                  <a:gd name="T57" fmla="*/ 455 h 1436"/>
                  <a:gd name="T58" fmla="*/ 527 w 3042"/>
                  <a:gd name="T59" fmla="*/ 447 h 1436"/>
                  <a:gd name="T60" fmla="*/ 313 w 3042"/>
                  <a:gd name="T61" fmla="*/ 410 h 1436"/>
                  <a:gd name="T62" fmla="*/ 163 w 3042"/>
                  <a:gd name="T63" fmla="*/ 318 h 1436"/>
                  <a:gd name="T64" fmla="*/ 88 w 3042"/>
                  <a:gd name="T65" fmla="*/ 197 h 1436"/>
                  <a:gd name="T66" fmla="*/ 55 w 3042"/>
                  <a:gd name="T67" fmla="*/ 84 h 1436"/>
                  <a:gd name="T68" fmla="*/ 49 w 3042"/>
                  <a:gd name="T69" fmla="*/ 14 h 1436"/>
                  <a:gd name="T70" fmla="*/ 37 w 3042"/>
                  <a:gd name="T71" fmla="*/ 55 h 1436"/>
                  <a:gd name="T72" fmla="*/ 8 w 3042"/>
                  <a:gd name="T73" fmla="*/ 184 h 1436"/>
                  <a:gd name="T74" fmla="*/ 0 w 3042"/>
                  <a:gd name="T75" fmla="*/ 322 h 1436"/>
                  <a:gd name="T76" fmla="*/ 16 w 3042"/>
                  <a:gd name="T77" fmla="*/ 451 h 1436"/>
                  <a:gd name="T78" fmla="*/ 83 w 3042"/>
                  <a:gd name="T79" fmla="*/ 568 h 1436"/>
                  <a:gd name="T80" fmla="*/ 229 w 3042"/>
                  <a:gd name="T81" fmla="*/ 668 h 1436"/>
                  <a:gd name="T82" fmla="*/ 435 w 3042"/>
                  <a:gd name="T83" fmla="*/ 731 h 1436"/>
                  <a:gd name="T84" fmla="*/ 635 w 3042"/>
                  <a:gd name="T85" fmla="*/ 752 h 1436"/>
                  <a:gd name="T86" fmla="*/ 819 w 3042"/>
                  <a:gd name="T87" fmla="*/ 756 h 1436"/>
                  <a:gd name="T88" fmla="*/ 961 w 3042"/>
                  <a:gd name="T89" fmla="*/ 764 h 1436"/>
                  <a:gd name="T90" fmla="*/ 1028 w 3042"/>
                  <a:gd name="T91" fmla="*/ 785 h 1436"/>
                  <a:gd name="T92" fmla="*/ 1069 w 3042"/>
                  <a:gd name="T93" fmla="*/ 805 h 1436"/>
                  <a:gd name="T94" fmla="*/ 1128 w 3042"/>
                  <a:gd name="T95" fmla="*/ 839 h 1436"/>
                  <a:gd name="T96" fmla="*/ 1191 w 3042"/>
                  <a:gd name="T97" fmla="*/ 881 h 1436"/>
                  <a:gd name="T98" fmla="*/ 1249 w 3042"/>
                  <a:gd name="T99" fmla="*/ 936 h 1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42" h="1436">
                    <a:moveTo>
                      <a:pt x="1270" y="964"/>
                    </a:moveTo>
                    <a:lnTo>
                      <a:pt x="1283" y="998"/>
                    </a:lnTo>
                    <a:lnTo>
                      <a:pt x="1283" y="1031"/>
                    </a:lnTo>
                    <a:lnTo>
                      <a:pt x="1279" y="1073"/>
                    </a:lnTo>
                    <a:lnTo>
                      <a:pt x="1270" y="1110"/>
                    </a:lnTo>
                    <a:lnTo>
                      <a:pt x="1270" y="1157"/>
                    </a:lnTo>
                    <a:lnTo>
                      <a:pt x="1270" y="1206"/>
                    </a:lnTo>
                    <a:lnTo>
                      <a:pt x="1283" y="1256"/>
                    </a:lnTo>
                    <a:lnTo>
                      <a:pt x="1308" y="1311"/>
                    </a:lnTo>
                    <a:lnTo>
                      <a:pt x="1349" y="1369"/>
                    </a:lnTo>
                    <a:lnTo>
                      <a:pt x="1408" y="1432"/>
                    </a:lnTo>
                    <a:lnTo>
                      <a:pt x="1425" y="1436"/>
                    </a:lnTo>
                    <a:lnTo>
                      <a:pt x="1441" y="1419"/>
                    </a:lnTo>
                    <a:lnTo>
                      <a:pt x="1454" y="1394"/>
                    </a:lnTo>
                    <a:lnTo>
                      <a:pt x="1467" y="1360"/>
                    </a:lnTo>
                    <a:lnTo>
                      <a:pt x="1484" y="1319"/>
                    </a:lnTo>
                    <a:lnTo>
                      <a:pt x="1504" y="1282"/>
                    </a:lnTo>
                    <a:lnTo>
                      <a:pt x="1525" y="1243"/>
                    </a:lnTo>
                    <a:lnTo>
                      <a:pt x="1554" y="1215"/>
                    </a:lnTo>
                    <a:lnTo>
                      <a:pt x="1588" y="1194"/>
                    </a:lnTo>
                    <a:lnTo>
                      <a:pt x="1629" y="1190"/>
                    </a:lnTo>
                    <a:lnTo>
                      <a:pt x="1692" y="1198"/>
                    </a:lnTo>
                    <a:lnTo>
                      <a:pt x="1780" y="1215"/>
                    </a:lnTo>
                    <a:lnTo>
                      <a:pt x="1889" y="1227"/>
                    </a:lnTo>
                    <a:lnTo>
                      <a:pt x="2018" y="1243"/>
                    </a:lnTo>
                    <a:lnTo>
                      <a:pt x="2165" y="1248"/>
                    </a:lnTo>
                    <a:lnTo>
                      <a:pt x="2328" y="1243"/>
                    </a:lnTo>
                    <a:lnTo>
                      <a:pt x="2499" y="1227"/>
                    </a:lnTo>
                    <a:lnTo>
                      <a:pt x="2674" y="1190"/>
                    </a:lnTo>
                    <a:lnTo>
                      <a:pt x="2858" y="1127"/>
                    </a:lnTo>
                    <a:lnTo>
                      <a:pt x="3042" y="1040"/>
                    </a:lnTo>
                    <a:lnTo>
                      <a:pt x="2992" y="1056"/>
                    </a:lnTo>
                    <a:lnTo>
                      <a:pt x="2913" y="1073"/>
                    </a:lnTo>
                    <a:lnTo>
                      <a:pt x="2817" y="1085"/>
                    </a:lnTo>
                    <a:lnTo>
                      <a:pt x="2700" y="1090"/>
                    </a:lnTo>
                    <a:lnTo>
                      <a:pt x="2570" y="1090"/>
                    </a:lnTo>
                    <a:lnTo>
                      <a:pt x="2432" y="1085"/>
                    </a:lnTo>
                    <a:lnTo>
                      <a:pt x="2285" y="1077"/>
                    </a:lnTo>
                    <a:lnTo>
                      <a:pt x="2140" y="1061"/>
                    </a:lnTo>
                    <a:lnTo>
                      <a:pt x="1997" y="1036"/>
                    </a:lnTo>
                    <a:lnTo>
                      <a:pt x="1860" y="1006"/>
                    </a:lnTo>
                    <a:lnTo>
                      <a:pt x="1751" y="969"/>
                    </a:lnTo>
                    <a:lnTo>
                      <a:pt x="1650" y="918"/>
                    </a:lnTo>
                    <a:lnTo>
                      <a:pt x="1559" y="856"/>
                    </a:lnTo>
                    <a:lnTo>
                      <a:pt x="1475" y="789"/>
                    </a:lnTo>
                    <a:lnTo>
                      <a:pt x="1396" y="719"/>
                    </a:lnTo>
                    <a:lnTo>
                      <a:pt x="1329" y="651"/>
                    </a:lnTo>
                    <a:lnTo>
                      <a:pt x="1261" y="593"/>
                    </a:lnTo>
                    <a:lnTo>
                      <a:pt x="1204" y="539"/>
                    </a:lnTo>
                    <a:lnTo>
                      <a:pt x="1145" y="506"/>
                    </a:lnTo>
                    <a:lnTo>
                      <a:pt x="1095" y="485"/>
                    </a:lnTo>
                    <a:lnTo>
                      <a:pt x="1007" y="473"/>
                    </a:lnTo>
                    <a:lnTo>
                      <a:pt x="936" y="463"/>
                    </a:lnTo>
                    <a:lnTo>
                      <a:pt x="877" y="459"/>
                    </a:lnTo>
                    <a:lnTo>
                      <a:pt x="832" y="459"/>
                    </a:lnTo>
                    <a:lnTo>
                      <a:pt x="781" y="459"/>
                    </a:lnTo>
                    <a:lnTo>
                      <a:pt x="736" y="459"/>
                    </a:lnTo>
                    <a:lnTo>
                      <a:pt x="677" y="455"/>
                    </a:lnTo>
                    <a:lnTo>
                      <a:pt x="609" y="451"/>
                    </a:lnTo>
                    <a:lnTo>
                      <a:pt x="527" y="447"/>
                    </a:lnTo>
                    <a:lnTo>
                      <a:pt x="417" y="434"/>
                    </a:lnTo>
                    <a:lnTo>
                      <a:pt x="313" y="410"/>
                    </a:lnTo>
                    <a:lnTo>
                      <a:pt x="229" y="368"/>
                    </a:lnTo>
                    <a:lnTo>
                      <a:pt x="163" y="318"/>
                    </a:lnTo>
                    <a:lnTo>
                      <a:pt x="117" y="260"/>
                    </a:lnTo>
                    <a:lnTo>
                      <a:pt x="88" y="197"/>
                    </a:lnTo>
                    <a:lnTo>
                      <a:pt x="67" y="139"/>
                    </a:lnTo>
                    <a:lnTo>
                      <a:pt x="55" y="84"/>
                    </a:lnTo>
                    <a:lnTo>
                      <a:pt x="49" y="43"/>
                    </a:lnTo>
                    <a:lnTo>
                      <a:pt x="49" y="14"/>
                    </a:lnTo>
                    <a:lnTo>
                      <a:pt x="49" y="0"/>
                    </a:lnTo>
                    <a:lnTo>
                      <a:pt x="37" y="55"/>
                    </a:lnTo>
                    <a:lnTo>
                      <a:pt x="20" y="117"/>
                    </a:lnTo>
                    <a:lnTo>
                      <a:pt x="8" y="184"/>
                    </a:lnTo>
                    <a:lnTo>
                      <a:pt x="0" y="251"/>
                    </a:lnTo>
                    <a:lnTo>
                      <a:pt x="0" y="322"/>
                    </a:lnTo>
                    <a:lnTo>
                      <a:pt x="4" y="389"/>
                    </a:lnTo>
                    <a:lnTo>
                      <a:pt x="16" y="451"/>
                    </a:lnTo>
                    <a:lnTo>
                      <a:pt x="41" y="514"/>
                    </a:lnTo>
                    <a:lnTo>
                      <a:pt x="83" y="568"/>
                    </a:lnTo>
                    <a:lnTo>
                      <a:pt x="137" y="614"/>
                    </a:lnTo>
                    <a:lnTo>
                      <a:pt x="229" y="668"/>
                    </a:lnTo>
                    <a:lnTo>
                      <a:pt x="329" y="706"/>
                    </a:lnTo>
                    <a:lnTo>
                      <a:pt x="435" y="731"/>
                    </a:lnTo>
                    <a:lnTo>
                      <a:pt x="535" y="743"/>
                    </a:lnTo>
                    <a:lnTo>
                      <a:pt x="635" y="752"/>
                    </a:lnTo>
                    <a:lnTo>
                      <a:pt x="731" y="752"/>
                    </a:lnTo>
                    <a:lnTo>
                      <a:pt x="819" y="756"/>
                    </a:lnTo>
                    <a:lnTo>
                      <a:pt x="898" y="756"/>
                    </a:lnTo>
                    <a:lnTo>
                      <a:pt x="961" y="764"/>
                    </a:lnTo>
                    <a:lnTo>
                      <a:pt x="1011" y="776"/>
                    </a:lnTo>
                    <a:lnTo>
                      <a:pt x="1028" y="785"/>
                    </a:lnTo>
                    <a:lnTo>
                      <a:pt x="1044" y="793"/>
                    </a:lnTo>
                    <a:lnTo>
                      <a:pt x="1069" y="805"/>
                    </a:lnTo>
                    <a:lnTo>
                      <a:pt x="1099" y="823"/>
                    </a:lnTo>
                    <a:lnTo>
                      <a:pt x="1128" y="839"/>
                    </a:lnTo>
                    <a:lnTo>
                      <a:pt x="1161" y="860"/>
                    </a:lnTo>
                    <a:lnTo>
                      <a:pt x="1191" y="881"/>
                    </a:lnTo>
                    <a:lnTo>
                      <a:pt x="1220" y="906"/>
                    </a:lnTo>
                    <a:lnTo>
                      <a:pt x="1249" y="936"/>
                    </a:lnTo>
                    <a:lnTo>
                      <a:pt x="1270" y="964"/>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72" name="Freeform 148"/>
              <p:cNvSpPr>
                <a:spLocks/>
              </p:cNvSpPr>
              <p:nvPr/>
            </p:nvSpPr>
            <p:spPr bwMode="auto">
              <a:xfrm>
                <a:off x="1691" y="2006"/>
                <a:ext cx="95" cy="45"/>
              </a:xfrm>
              <a:custGeom>
                <a:avLst/>
                <a:gdLst>
                  <a:gd name="T0" fmla="*/ 1283 w 3042"/>
                  <a:gd name="T1" fmla="*/ 998 h 1436"/>
                  <a:gd name="T2" fmla="*/ 1279 w 3042"/>
                  <a:gd name="T3" fmla="*/ 1073 h 1436"/>
                  <a:gd name="T4" fmla="*/ 1270 w 3042"/>
                  <a:gd name="T5" fmla="*/ 1157 h 1436"/>
                  <a:gd name="T6" fmla="*/ 1283 w 3042"/>
                  <a:gd name="T7" fmla="*/ 1256 h 1436"/>
                  <a:gd name="T8" fmla="*/ 1349 w 3042"/>
                  <a:gd name="T9" fmla="*/ 1369 h 1436"/>
                  <a:gd name="T10" fmla="*/ 1425 w 3042"/>
                  <a:gd name="T11" fmla="*/ 1436 h 1436"/>
                  <a:gd name="T12" fmla="*/ 1454 w 3042"/>
                  <a:gd name="T13" fmla="*/ 1394 h 1436"/>
                  <a:gd name="T14" fmla="*/ 1484 w 3042"/>
                  <a:gd name="T15" fmla="*/ 1319 h 1436"/>
                  <a:gd name="T16" fmla="*/ 1525 w 3042"/>
                  <a:gd name="T17" fmla="*/ 1243 h 1436"/>
                  <a:gd name="T18" fmla="*/ 1588 w 3042"/>
                  <a:gd name="T19" fmla="*/ 1194 h 1436"/>
                  <a:gd name="T20" fmla="*/ 1692 w 3042"/>
                  <a:gd name="T21" fmla="*/ 1198 h 1436"/>
                  <a:gd name="T22" fmla="*/ 1889 w 3042"/>
                  <a:gd name="T23" fmla="*/ 1227 h 1436"/>
                  <a:gd name="T24" fmla="*/ 2165 w 3042"/>
                  <a:gd name="T25" fmla="*/ 1248 h 1436"/>
                  <a:gd name="T26" fmla="*/ 2499 w 3042"/>
                  <a:gd name="T27" fmla="*/ 1227 h 1436"/>
                  <a:gd name="T28" fmla="*/ 2858 w 3042"/>
                  <a:gd name="T29" fmla="*/ 1127 h 1436"/>
                  <a:gd name="T30" fmla="*/ 2992 w 3042"/>
                  <a:gd name="T31" fmla="*/ 1056 h 1436"/>
                  <a:gd name="T32" fmla="*/ 2817 w 3042"/>
                  <a:gd name="T33" fmla="*/ 1085 h 1436"/>
                  <a:gd name="T34" fmla="*/ 2570 w 3042"/>
                  <a:gd name="T35" fmla="*/ 1090 h 1436"/>
                  <a:gd name="T36" fmla="*/ 2285 w 3042"/>
                  <a:gd name="T37" fmla="*/ 1077 h 1436"/>
                  <a:gd name="T38" fmla="*/ 1997 w 3042"/>
                  <a:gd name="T39" fmla="*/ 1036 h 1436"/>
                  <a:gd name="T40" fmla="*/ 1751 w 3042"/>
                  <a:gd name="T41" fmla="*/ 969 h 1436"/>
                  <a:gd name="T42" fmla="*/ 1559 w 3042"/>
                  <a:gd name="T43" fmla="*/ 856 h 1436"/>
                  <a:gd name="T44" fmla="*/ 1396 w 3042"/>
                  <a:gd name="T45" fmla="*/ 719 h 1436"/>
                  <a:gd name="T46" fmla="*/ 1261 w 3042"/>
                  <a:gd name="T47" fmla="*/ 593 h 1436"/>
                  <a:gd name="T48" fmla="*/ 1145 w 3042"/>
                  <a:gd name="T49" fmla="*/ 506 h 1436"/>
                  <a:gd name="T50" fmla="*/ 1007 w 3042"/>
                  <a:gd name="T51" fmla="*/ 473 h 1436"/>
                  <a:gd name="T52" fmla="*/ 877 w 3042"/>
                  <a:gd name="T53" fmla="*/ 459 h 1436"/>
                  <a:gd name="T54" fmla="*/ 781 w 3042"/>
                  <a:gd name="T55" fmla="*/ 459 h 1436"/>
                  <a:gd name="T56" fmla="*/ 677 w 3042"/>
                  <a:gd name="T57" fmla="*/ 455 h 1436"/>
                  <a:gd name="T58" fmla="*/ 527 w 3042"/>
                  <a:gd name="T59" fmla="*/ 447 h 1436"/>
                  <a:gd name="T60" fmla="*/ 313 w 3042"/>
                  <a:gd name="T61" fmla="*/ 410 h 1436"/>
                  <a:gd name="T62" fmla="*/ 163 w 3042"/>
                  <a:gd name="T63" fmla="*/ 318 h 1436"/>
                  <a:gd name="T64" fmla="*/ 88 w 3042"/>
                  <a:gd name="T65" fmla="*/ 197 h 1436"/>
                  <a:gd name="T66" fmla="*/ 55 w 3042"/>
                  <a:gd name="T67" fmla="*/ 84 h 1436"/>
                  <a:gd name="T68" fmla="*/ 49 w 3042"/>
                  <a:gd name="T69" fmla="*/ 14 h 1436"/>
                  <a:gd name="T70" fmla="*/ 37 w 3042"/>
                  <a:gd name="T71" fmla="*/ 55 h 1436"/>
                  <a:gd name="T72" fmla="*/ 8 w 3042"/>
                  <a:gd name="T73" fmla="*/ 184 h 1436"/>
                  <a:gd name="T74" fmla="*/ 0 w 3042"/>
                  <a:gd name="T75" fmla="*/ 322 h 1436"/>
                  <a:gd name="T76" fmla="*/ 16 w 3042"/>
                  <a:gd name="T77" fmla="*/ 451 h 1436"/>
                  <a:gd name="T78" fmla="*/ 83 w 3042"/>
                  <a:gd name="T79" fmla="*/ 568 h 1436"/>
                  <a:gd name="T80" fmla="*/ 229 w 3042"/>
                  <a:gd name="T81" fmla="*/ 668 h 1436"/>
                  <a:gd name="T82" fmla="*/ 435 w 3042"/>
                  <a:gd name="T83" fmla="*/ 731 h 1436"/>
                  <a:gd name="T84" fmla="*/ 635 w 3042"/>
                  <a:gd name="T85" fmla="*/ 752 h 1436"/>
                  <a:gd name="T86" fmla="*/ 819 w 3042"/>
                  <a:gd name="T87" fmla="*/ 756 h 1436"/>
                  <a:gd name="T88" fmla="*/ 961 w 3042"/>
                  <a:gd name="T89" fmla="*/ 764 h 1436"/>
                  <a:gd name="T90" fmla="*/ 1028 w 3042"/>
                  <a:gd name="T91" fmla="*/ 785 h 1436"/>
                  <a:gd name="T92" fmla="*/ 1069 w 3042"/>
                  <a:gd name="T93" fmla="*/ 805 h 1436"/>
                  <a:gd name="T94" fmla="*/ 1128 w 3042"/>
                  <a:gd name="T95" fmla="*/ 839 h 1436"/>
                  <a:gd name="T96" fmla="*/ 1191 w 3042"/>
                  <a:gd name="T97" fmla="*/ 881 h 1436"/>
                  <a:gd name="T98" fmla="*/ 1249 w 3042"/>
                  <a:gd name="T99" fmla="*/ 936 h 1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42" h="1436">
                    <a:moveTo>
                      <a:pt x="1270" y="964"/>
                    </a:moveTo>
                    <a:lnTo>
                      <a:pt x="1283" y="998"/>
                    </a:lnTo>
                    <a:lnTo>
                      <a:pt x="1283" y="1031"/>
                    </a:lnTo>
                    <a:lnTo>
                      <a:pt x="1279" y="1073"/>
                    </a:lnTo>
                    <a:lnTo>
                      <a:pt x="1270" y="1110"/>
                    </a:lnTo>
                    <a:lnTo>
                      <a:pt x="1270" y="1157"/>
                    </a:lnTo>
                    <a:lnTo>
                      <a:pt x="1270" y="1206"/>
                    </a:lnTo>
                    <a:lnTo>
                      <a:pt x="1283" y="1256"/>
                    </a:lnTo>
                    <a:lnTo>
                      <a:pt x="1308" y="1311"/>
                    </a:lnTo>
                    <a:lnTo>
                      <a:pt x="1349" y="1369"/>
                    </a:lnTo>
                    <a:lnTo>
                      <a:pt x="1408" y="1432"/>
                    </a:lnTo>
                    <a:lnTo>
                      <a:pt x="1425" y="1436"/>
                    </a:lnTo>
                    <a:lnTo>
                      <a:pt x="1441" y="1419"/>
                    </a:lnTo>
                    <a:lnTo>
                      <a:pt x="1454" y="1394"/>
                    </a:lnTo>
                    <a:lnTo>
                      <a:pt x="1467" y="1360"/>
                    </a:lnTo>
                    <a:lnTo>
                      <a:pt x="1484" y="1319"/>
                    </a:lnTo>
                    <a:lnTo>
                      <a:pt x="1504" y="1282"/>
                    </a:lnTo>
                    <a:lnTo>
                      <a:pt x="1525" y="1243"/>
                    </a:lnTo>
                    <a:lnTo>
                      <a:pt x="1554" y="1215"/>
                    </a:lnTo>
                    <a:lnTo>
                      <a:pt x="1588" y="1194"/>
                    </a:lnTo>
                    <a:lnTo>
                      <a:pt x="1629" y="1190"/>
                    </a:lnTo>
                    <a:lnTo>
                      <a:pt x="1692" y="1198"/>
                    </a:lnTo>
                    <a:lnTo>
                      <a:pt x="1780" y="1215"/>
                    </a:lnTo>
                    <a:lnTo>
                      <a:pt x="1889" y="1227"/>
                    </a:lnTo>
                    <a:lnTo>
                      <a:pt x="2018" y="1243"/>
                    </a:lnTo>
                    <a:lnTo>
                      <a:pt x="2165" y="1248"/>
                    </a:lnTo>
                    <a:lnTo>
                      <a:pt x="2328" y="1243"/>
                    </a:lnTo>
                    <a:lnTo>
                      <a:pt x="2499" y="1227"/>
                    </a:lnTo>
                    <a:lnTo>
                      <a:pt x="2674" y="1190"/>
                    </a:lnTo>
                    <a:lnTo>
                      <a:pt x="2858" y="1127"/>
                    </a:lnTo>
                    <a:lnTo>
                      <a:pt x="3042" y="1040"/>
                    </a:lnTo>
                    <a:lnTo>
                      <a:pt x="2992" y="1056"/>
                    </a:lnTo>
                    <a:lnTo>
                      <a:pt x="2913" y="1073"/>
                    </a:lnTo>
                    <a:lnTo>
                      <a:pt x="2817" y="1085"/>
                    </a:lnTo>
                    <a:lnTo>
                      <a:pt x="2700" y="1090"/>
                    </a:lnTo>
                    <a:lnTo>
                      <a:pt x="2570" y="1090"/>
                    </a:lnTo>
                    <a:lnTo>
                      <a:pt x="2432" y="1085"/>
                    </a:lnTo>
                    <a:lnTo>
                      <a:pt x="2285" y="1077"/>
                    </a:lnTo>
                    <a:lnTo>
                      <a:pt x="2140" y="1061"/>
                    </a:lnTo>
                    <a:lnTo>
                      <a:pt x="1997" y="1036"/>
                    </a:lnTo>
                    <a:lnTo>
                      <a:pt x="1860" y="1006"/>
                    </a:lnTo>
                    <a:lnTo>
                      <a:pt x="1751" y="969"/>
                    </a:lnTo>
                    <a:lnTo>
                      <a:pt x="1650" y="918"/>
                    </a:lnTo>
                    <a:lnTo>
                      <a:pt x="1559" y="856"/>
                    </a:lnTo>
                    <a:lnTo>
                      <a:pt x="1475" y="789"/>
                    </a:lnTo>
                    <a:lnTo>
                      <a:pt x="1396" y="719"/>
                    </a:lnTo>
                    <a:lnTo>
                      <a:pt x="1329" y="651"/>
                    </a:lnTo>
                    <a:lnTo>
                      <a:pt x="1261" y="593"/>
                    </a:lnTo>
                    <a:lnTo>
                      <a:pt x="1204" y="539"/>
                    </a:lnTo>
                    <a:lnTo>
                      <a:pt x="1145" y="506"/>
                    </a:lnTo>
                    <a:lnTo>
                      <a:pt x="1095" y="485"/>
                    </a:lnTo>
                    <a:lnTo>
                      <a:pt x="1007" y="473"/>
                    </a:lnTo>
                    <a:lnTo>
                      <a:pt x="936" y="463"/>
                    </a:lnTo>
                    <a:lnTo>
                      <a:pt x="877" y="459"/>
                    </a:lnTo>
                    <a:lnTo>
                      <a:pt x="832" y="459"/>
                    </a:lnTo>
                    <a:lnTo>
                      <a:pt x="781" y="459"/>
                    </a:lnTo>
                    <a:lnTo>
                      <a:pt x="736" y="459"/>
                    </a:lnTo>
                    <a:lnTo>
                      <a:pt x="677" y="455"/>
                    </a:lnTo>
                    <a:lnTo>
                      <a:pt x="609" y="451"/>
                    </a:lnTo>
                    <a:lnTo>
                      <a:pt x="527" y="447"/>
                    </a:lnTo>
                    <a:lnTo>
                      <a:pt x="417" y="434"/>
                    </a:lnTo>
                    <a:lnTo>
                      <a:pt x="313" y="410"/>
                    </a:lnTo>
                    <a:lnTo>
                      <a:pt x="229" y="368"/>
                    </a:lnTo>
                    <a:lnTo>
                      <a:pt x="163" y="318"/>
                    </a:lnTo>
                    <a:lnTo>
                      <a:pt x="117" y="260"/>
                    </a:lnTo>
                    <a:lnTo>
                      <a:pt x="88" y="197"/>
                    </a:lnTo>
                    <a:lnTo>
                      <a:pt x="67" y="139"/>
                    </a:lnTo>
                    <a:lnTo>
                      <a:pt x="55" y="84"/>
                    </a:lnTo>
                    <a:lnTo>
                      <a:pt x="49" y="43"/>
                    </a:lnTo>
                    <a:lnTo>
                      <a:pt x="49" y="14"/>
                    </a:lnTo>
                    <a:lnTo>
                      <a:pt x="49" y="0"/>
                    </a:lnTo>
                    <a:lnTo>
                      <a:pt x="37" y="55"/>
                    </a:lnTo>
                    <a:lnTo>
                      <a:pt x="20" y="117"/>
                    </a:lnTo>
                    <a:lnTo>
                      <a:pt x="8" y="184"/>
                    </a:lnTo>
                    <a:lnTo>
                      <a:pt x="0" y="251"/>
                    </a:lnTo>
                    <a:lnTo>
                      <a:pt x="0" y="322"/>
                    </a:lnTo>
                    <a:lnTo>
                      <a:pt x="4" y="389"/>
                    </a:lnTo>
                    <a:lnTo>
                      <a:pt x="16" y="451"/>
                    </a:lnTo>
                    <a:lnTo>
                      <a:pt x="41" y="514"/>
                    </a:lnTo>
                    <a:lnTo>
                      <a:pt x="83" y="568"/>
                    </a:lnTo>
                    <a:lnTo>
                      <a:pt x="137" y="614"/>
                    </a:lnTo>
                    <a:lnTo>
                      <a:pt x="229" y="668"/>
                    </a:lnTo>
                    <a:lnTo>
                      <a:pt x="329" y="706"/>
                    </a:lnTo>
                    <a:lnTo>
                      <a:pt x="435" y="731"/>
                    </a:lnTo>
                    <a:lnTo>
                      <a:pt x="535" y="743"/>
                    </a:lnTo>
                    <a:lnTo>
                      <a:pt x="635" y="752"/>
                    </a:lnTo>
                    <a:lnTo>
                      <a:pt x="731" y="752"/>
                    </a:lnTo>
                    <a:lnTo>
                      <a:pt x="819" y="756"/>
                    </a:lnTo>
                    <a:lnTo>
                      <a:pt x="898" y="756"/>
                    </a:lnTo>
                    <a:lnTo>
                      <a:pt x="961" y="764"/>
                    </a:lnTo>
                    <a:lnTo>
                      <a:pt x="1011" y="776"/>
                    </a:lnTo>
                    <a:lnTo>
                      <a:pt x="1028" y="785"/>
                    </a:lnTo>
                    <a:lnTo>
                      <a:pt x="1044" y="793"/>
                    </a:lnTo>
                    <a:lnTo>
                      <a:pt x="1069" y="805"/>
                    </a:lnTo>
                    <a:lnTo>
                      <a:pt x="1099" y="823"/>
                    </a:lnTo>
                    <a:lnTo>
                      <a:pt x="1128" y="839"/>
                    </a:lnTo>
                    <a:lnTo>
                      <a:pt x="1161" y="860"/>
                    </a:lnTo>
                    <a:lnTo>
                      <a:pt x="1191" y="881"/>
                    </a:lnTo>
                    <a:lnTo>
                      <a:pt x="1220" y="906"/>
                    </a:lnTo>
                    <a:lnTo>
                      <a:pt x="1249" y="936"/>
                    </a:lnTo>
                    <a:lnTo>
                      <a:pt x="1270" y="964"/>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73" name="Freeform 149"/>
              <p:cNvSpPr>
                <a:spLocks/>
              </p:cNvSpPr>
              <p:nvPr/>
            </p:nvSpPr>
            <p:spPr bwMode="auto">
              <a:xfrm>
                <a:off x="1692" y="2008"/>
                <a:ext cx="94" cy="40"/>
              </a:xfrm>
              <a:custGeom>
                <a:avLst/>
                <a:gdLst>
                  <a:gd name="T0" fmla="*/ 1413 w 2997"/>
                  <a:gd name="T1" fmla="*/ 1252 h 1293"/>
                  <a:gd name="T2" fmla="*/ 1446 w 2997"/>
                  <a:gd name="T3" fmla="*/ 1172 h 1293"/>
                  <a:gd name="T4" fmla="*/ 1501 w 2997"/>
                  <a:gd name="T5" fmla="*/ 1110 h 1293"/>
                  <a:gd name="T6" fmla="*/ 1564 w 2997"/>
                  <a:gd name="T7" fmla="*/ 1064 h 1293"/>
                  <a:gd name="T8" fmla="*/ 1626 w 2997"/>
                  <a:gd name="T9" fmla="*/ 1051 h 1293"/>
                  <a:gd name="T10" fmla="*/ 1748 w 2997"/>
                  <a:gd name="T11" fmla="*/ 1084 h 1293"/>
                  <a:gd name="T12" fmla="*/ 1961 w 2997"/>
                  <a:gd name="T13" fmla="*/ 1131 h 1293"/>
                  <a:gd name="T14" fmla="*/ 2207 w 2997"/>
                  <a:gd name="T15" fmla="*/ 1152 h 1293"/>
                  <a:gd name="T16" fmla="*/ 2496 w 2997"/>
                  <a:gd name="T17" fmla="*/ 1131 h 1293"/>
                  <a:gd name="T18" fmla="*/ 2817 w 2997"/>
                  <a:gd name="T19" fmla="*/ 1055 h 1293"/>
                  <a:gd name="T20" fmla="*/ 2942 w 2997"/>
                  <a:gd name="T21" fmla="*/ 1010 h 1293"/>
                  <a:gd name="T22" fmla="*/ 2763 w 2997"/>
                  <a:gd name="T23" fmla="*/ 1035 h 1293"/>
                  <a:gd name="T24" fmla="*/ 2512 w 2997"/>
                  <a:gd name="T25" fmla="*/ 1055 h 1293"/>
                  <a:gd name="T26" fmla="*/ 2236 w 2997"/>
                  <a:gd name="T27" fmla="*/ 1060 h 1293"/>
                  <a:gd name="T28" fmla="*/ 1961 w 2997"/>
                  <a:gd name="T29" fmla="*/ 1039 h 1293"/>
                  <a:gd name="T30" fmla="*/ 1722 w 2997"/>
                  <a:gd name="T31" fmla="*/ 993 h 1293"/>
                  <a:gd name="T32" fmla="*/ 1543 w 2997"/>
                  <a:gd name="T33" fmla="*/ 901 h 1293"/>
                  <a:gd name="T34" fmla="*/ 1400 w 2997"/>
                  <a:gd name="T35" fmla="*/ 785 h 1293"/>
                  <a:gd name="T36" fmla="*/ 1284 w 2997"/>
                  <a:gd name="T37" fmla="*/ 664 h 1293"/>
                  <a:gd name="T38" fmla="*/ 1171 w 2997"/>
                  <a:gd name="T39" fmla="*/ 559 h 1293"/>
                  <a:gd name="T40" fmla="*/ 1057 w 2997"/>
                  <a:gd name="T41" fmla="*/ 496 h 1293"/>
                  <a:gd name="T42" fmla="*/ 961 w 2997"/>
                  <a:gd name="T43" fmla="*/ 480 h 1293"/>
                  <a:gd name="T44" fmla="*/ 865 w 2997"/>
                  <a:gd name="T45" fmla="*/ 492 h 1293"/>
                  <a:gd name="T46" fmla="*/ 744 w 2997"/>
                  <a:gd name="T47" fmla="*/ 509 h 1293"/>
                  <a:gd name="T48" fmla="*/ 577 w 2997"/>
                  <a:gd name="T49" fmla="*/ 513 h 1293"/>
                  <a:gd name="T50" fmla="*/ 356 w 2997"/>
                  <a:gd name="T51" fmla="*/ 476 h 1293"/>
                  <a:gd name="T52" fmla="*/ 193 w 2997"/>
                  <a:gd name="T53" fmla="*/ 371 h 1293"/>
                  <a:gd name="T54" fmla="*/ 92 w 2997"/>
                  <a:gd name="T55" fmla="*/ 230 h 1293"/>
                  <a:gd name="T56" fmla="*/ 39 w 2997"/>
                  <a:gd name="T57" fmla="*/ 101 h 1293"/>
                  <a:gd name="T58" fmla="*/ 21 w 2997"/>
                  <a:gd name="T59" fmla="*/ 13 h 1293"/>
                  <a:gd name="T60" fmla="*/ 9 w 2997"/>
                  <a:gd name="T61" fmla="*/ 54 h 1293"/>
                  <a:gd name="T62" fmla="*/ 0 w 2997"/>
                  <a:gd name="T63" fmla="*/ 158 h 1293"/>
                  <a:gd name="T64" fmla="*/ 17 w 2997"/>
                  <a:gd name="T65" fmla="*/ 263 h 1293"/>
                  <a:gd name="T66" fmla="*/ 67 w 2997"/>
                  <a:gd name="T67" fmla="*/ 359 h 1293"/>
                  <a:gd name="T68" fmla="*/ 151 w 2997"/>
                  <a:gd name="T69" fmla="*/ 451 h 1293"/>
                  <a:gd name="T70" fmla="*/ 301 w 2997"/>
                  <a:gd name="T71" fmla="*/ 551 h 1293"/>
                  <a:gd name="T72" fmla="*/ 497 w 2997"/>
                  <a:gd name="T73" fmla="*/ 609 h 1293"/>
                  <a:gd name="T74" fmla="*/ 690 w 2997"/>
                  <a:gd name="T75" fmla="*/ 626 h 1293"/>
                  <a:gd name="T76" fmla="*/ 861 w 2997"/>
                  <a:gd name="T77" fmla="*/ 626 h 1293"/>
                  <a:gd name="T78" fmla="*/ 995 w 2997"/>
                  <a:gd name="T79" fmla="*/ 635 h 1293"/>
                  <a:gd name="T80" fmla="*/ 1075 w 2997"/>
                  <a:gd name="T81" fmla="*/ 668 h 1293"/>
                  <a:gd name="T82" fmla="*/ 1188 w 2997"/>
                  <a:gd name="T83" fmla="*/ 738 h 1293"/>
                  <a:gd name="T84" fmla="*/ 1317 w 2997"/>
                  <a:gd name="T85" fmla="*/ 843 h 1293"/>
                  <a:gd name="T86" fmla="*/ 1421 w 2997"/>
                  <a:gd name="T87" fmla="*/ 947 h 1293"/>
                  <a:gd name="T88" fmla="*/ 1463 w 2997"/>
                  <a:gd name="T89" fmla="*/ 1031 h 1293"/>
                  <a:gd name="T90" fmla="*/ 1421 w 2997"/>
                  <a:gd name="T91" fmla="*/ 1084 h 1293"/>
                  <a:gd name="T92" fmla="*/ 1392 w 2997"/>
                  <a:gd name="T93" fmla="*/ 1143 h 1293"/>
                  <a:gd name="T94" fmla="*/ 1388 w 2997"/>
                  <a:gd name="T95" fmla="*/ 1206 h 1293"/>
                  <a:gd name="T96" fmla="*/ 1396 w 2997"/>
                  <a:gd name="T97" fmla="*/ 1256 h 1293"/>
                  <a:gd name="T98" fmla="*/ 1405 w 2997"/>
                  <a:gd name="T99" fmla="*/ 1289 h 1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97" h="1293">
                    <a:moveTo>
                      <a:pt x="1409" y="1293"/>
                    </a:moveTo>
                    <a:lnTo>
                      <a:pt x="1413" y="1252"/>
                    </a:lnTo>
                    <a:lnTo>
                      <a:pt x="1429" y="1210"/>
                    </a:lnTo>
                    <a:lnTo>
                      <a:pt x="1446" y="1172"/>
                    </a:lnTo>
                    <a:lnTo>
                      <a:pt x="1472" y="1139"/>
                    </a:lnTo>
                    <a:lnTo>
                      <a:pt x="1501" y="1110"/>
                    </a:lnTo>
                    <a:lnTo>
                      <a:pt x="1530" y="1084"/>
                    </a:lnTo>
                    <a:lnTo>
                      <a:pt x="1564" y="1064"/>
                    </a:lnTo>
                    <a:lnTo>
                      <a:pt x="1597" y="1055"/>
                    </a:lnTo>
                    <a:lnTo>
                      <a:pt x="1626" y="1051"/>
                    </a:lnTo>
                    <a:lnTo>
                      <a:pt x="1656" y="1055"/>
                    </a:lnTo>
                    <a:lnTo>
                      <a:pt x="1748" y="1084"/>
                    </a:lnTo>
                    <a:lnTo>
                      <a:pt x="1848" y="1110"/>
                    </a:lnTo>
                    <a:lnTo>
                      <a:pt x="1961" y="1131"/>
                    </a:lnTo>
                    <a:lnTo>
                      <a:pt x="2077" y="1147"/>
                    </a:lnTo>
                    <a:lnTo>
                      <a:pt x="2207" y="1152"/>
                    </a:lnTo>
                    <a:lnTo>
                      <a:pt x="2345" y="1147"/>
                    </a:lnTo>
                    <a:lnTo>
                      <a:pt x="2496" y="1131"/>
                    </a:lnTo>
                    <a:lnTo>
                      <a:pt x="2650" y="1102"/>
                    </a:lnTo>
                    <a:lnTo>
                      <a:pt x="2817" y="1055"/>
                    </a:lnTo>
                    <a:lnTo>
                      <a:pt x="2997" y="993"/>
                    </a:lnTo>
                    <a:lnTo>
                      <a:pt x="2942" y="1010"/>
                    </a:lnTo>
                    <a:lnTo>
                      <a:pt x="2864" y="1022"/>
                    </a:lnTo>
                    <a:lnTo>
                      <a:pt x="2763" y="1035"/>
                    </a:lnTo>
                    <a:lnTo>
                      <a:pt x="2641" y="1047"/>
                    </a:lnTo>
                    <a:lnTo>
                      <a:pt x="2512" y="1055"/>
                    </a:lnTo>
                    <a:lnTo>
                      <a:pt x="2378" y="1060"/>
                    </a:lnTo>
                    <a:lnTo>
                      <a:pt x="2236" y="1060"/>
                    </a:lnTo>
                    <a:lnTo>
                      <a:pt x="2094" y="1051"/>
                    </a:lnTo>
                    <a:lnTo>
                      <a:pt x="1961" y="1039"/>
                    </a:lnTo>
                    <a:lnTo>
                      <a:pt x="1835" y="1022"/>
                    </a:lnTo>
                    <a:lnTo>
                      <a:pt x="1722" y="993"/>
                    </a:lnTo>
                    <a:lnTo>
                      <a:pt x="1626" y="951"/>
                    </a:lnTo>
                    <a:lnTo>
                      <a:pt x="1543" y="901"/>
                    </a:lnTo>
                    <a:lnTo>
                      <a:pt x="1468" y="843"/>
                    </a:lnTo>
                    <a:lnTo>
                      <a:pt x="1400" y="785"/>
                    </a:lnTo>
                    <a:lnTo>
                      <a:pt x="1337" y="722"/>
                    </a:lnTo>
                    <a:lnTo>
                      <a:pt x="1284" y="664"/>
                    </a:lnTo>
                    <a:lnTo>
                      <a:pt x="1229" y="605"/>
                    </a:lnTo>
                    <a:lnTo>
                      <a:pt x="1171" y="559"/>
                    </a:lnTo>
                    <a:lnTo>
                      <a:pt x="1116" y="522"/>
                    </a:lnTo>
                    <a:lnTo>
                      <a:pt x="1057" y="496"/>
                    </a:lnTo>
                    <a:lnTo>
                      <a:pt x="1008" y="484"/>
                    </a:lnTo>
                    <a:lnTo>
                      <a:pt x="961" y="480"/>
                    </a:lnTo>
                    <a:lnTo>
                      <a:pt x="916" y="484"/>
                    </a:lnTo>
                    <a:lnTo>
                      <a:pt x="865" y="492"/>
                    </a:lnTo>
                    <a:lnTo>
                      <a:pt x="807" y="501"/>
                    </a:lnTo>
                    <a:lnTo>
                      <a:pt x="744" y="509"/>
                    </a:lnTo>
                    <a:lnTo>
                      <a:pt x="669" y="513"/>
                    </a:lnTo>
                    <a:lnTo>
                      <a:pt x="577" y="513"/>
                    </a:lnTo>
                    <a:lnTo>
                      <a:pt x="468" y="501"/>
                    </a:lnTo>
                    <a:lnTo>
                      <a:pt x="356" y="476"/>
                    </a:lnTo>
                    <a:lnTo>
                      <a:pt x="268" y="430"/>
                    </a:lnTo>
                    <a:lnTo>
                      <a:pt x="193" y="371"/>
                    </a:lnTo>
                    <a:lnTo>
                      <a:pt x="139" y="301"/>
                    </a:lnTo>
                    <a:lnTo>
                      <a:pt x="92" y="230"/>
                    </a:lnTo>
                    <a:lnTo>
                      <a:pt x="63" y="163"/>
                    </a:lnTo>
                    <a:lnTo>
                      <a:pt x="39" y="101"/>
                    </a:lnTo>
                    <a:lnTo>
                      <a:pt x="25" y="46"/>
                    </a:lnTo>
                    <a:lnTo>
                      <a:pt x="21" y="13"/>
                    </a:lnTo>
                    <a:lnTo>
                      <a:pt x="17" y="0"/>
                    </a:lnTo>
                    <a:lnTo>
                      <a:pt x="9" y="54"/>
                    </a:lnTo>
                    <a:lnTo>
                      <a:pt x="0" y="109"/>
                    </a:lnTo>
                    <a:lnTo>
                      <a:pt x="0" y="158"/>
                    </a:lnTo>
                    <a:lnTo>
                      <a:pt x="9" y="209"/>
                    </a:lnTo>
                    <a:lnTo>
                      <a:pt x="17" y="263"/>
                    </a:lnTo>
                    <a:lnTo>
                      <a:pt x="39" y="309"/>
                    </a:lnTo>
                    <a:lnTo>
                      <a:pt x="67" y="359"/>
                    </a:lnTo>
                    <a:lnTo>
                      <a:pt x="105" y="405"/>
                    </a:lnTo>
                    <a:lnTo>
                      <a:pt x="151" y="451"/>
                    </a:lnTo>
                    <a:lnTo>
                      <a:pt x="209" y="496"/>
                    </a:lnTo>
                    <a:lnTo>
                      <a:pt x="301" y="551"/>
                    </a:lnTo>
                    <a:lnTo>
                      <a:pt x="401" y="584"/>
                    </a:lnTo>
                    <a:lnTo>
                      <a:pt x="497" y="609"/>
                    </a:lnTo>
                    <a:lnTo>
                      <a:pt x="593" y="621"/>
                    </a:lnTo>
                    <a:lnTo>
                      <a:pt x="690" y="626"/>
                    </a:lnTo>
                    <a:lnTo>
                      <a:pt x="777" y="626"/>
                    </a:lnTo>
                    <a:lnTo>
                      <a:pt x="861" y="626"/>
                    </a:lnTo>
                    <a:lnTo>
                      <a:pt x="932" y="626"/>
                    </a:lnTo>
                    <a:lnTo>
                      <a:pt x="995" y="635"/>
                    </a:lnTo>
                    <a:lnTo>
                      <a:pt x="1041" y="647"/>
                    </a:lnTo>
                    <a:lnTo>
                      <a:pt x="1075" y="668"/>
                    </a:lnTo>
                    <a:lnTo>
                      <a:pt x="1125" y="697"/>
                    </a:lnTo>
                    <a:lnTo>
                      <a:pt x="1188" y="738"/>
                    </a:lnTo>
                    <a:lnTo>
                      <a:pt x="1250" y="789"/>
                    </a:lnTo>
                    <a:lnTo>
                      <a:pt x="1317" y="843"/>
                    </a:lnTo>
                    <a:lnTo>
                      <a:pt x="1376" y="893"/>
                    </a:lnTo>
                    <a:lnTo>
                      <a:pt x="1421" y="947"/>
                    </a:lnTo>
                    <a:lnTo>
                      <a:pt x="1455" y="993"/>
                    </a:lnTo>
                    <a:lnTo>
                      <a:pt x="1463" y="1031"/>
                    </a:lnTo>
                    <a:lnTo>
                      <a:pt x="1446" y="1060"/>
                    </a:lnTo>
                    <a:lnTo>
                      <a:pt x="1421" y="1084"/>
                    </a:lnTo>
                    <a:lnTo>
                      <a:pt x="1405" y="1110"/>
                    </a:lnTo>
                    <a:lnTo>
                      <a:pt x="1392" y="1143"/>
                    </a:lnTo>
                    <a:lnTo>
                      <a:pt x="1388" y="1172"/>
                    </a:lnTo>
                    <a:lnTo>
                      <a:pt x="1388" y="1206"/>
                    </a:lnTo>
                    <a:lnTo>
                      <a:pt x="1392" y="1231"/>
                    </a:lnTo>
                    <a:lnTo>
                      <a:pt x="1396" y="1256"/>
                    </a:lnTo>
                    <a:lnTo>
                      <a:pt x="1400" y="1277"/>
                    </a:lnTo>
                    <a:lnTo>
                      <a:pt x="1405" y="1289"/>
                    </a:lnTo>
                    <a:lnTo>
                      <a:pt x="1409" y="1293"/>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74" name="Freeform 150"/>
              <p:cNvSpPr>
                <a:spLocks/>
              </p:cNvSpPr>
              <p:nvPr/>
            </p:nvSpPr>
            <p:spPr bwMode="auto">
              <a:xfrm>
                <a:off x="1743" y="2001"/>
                <a:ext cx="43" cy="33"/>
              </a:xfrm>
              <a:custGeom>
                <a:avLst/>
                <a:gdLst>
                  <a:gd name="T0" fmla="*/ 452 w 1367"/>
                  <a:gd name="T1" fmla="*/ 67 h 1076"/>
                  <a:gd name="T2" fmla="*/ 406 w 1367"/>
                  <a:gd name="T3" fmla="*/ 172 h 1076"/>
                  <a:gd name="T4" fmla="*/ 390 w 1367"/>
                  <a:gd name="T5" fmla="*/ 238 h 1076"/>
                  <a:gd name="T6" fmla="*/ 372 w 1367"/>
                  <a:gd name="T7" fmla="*/ 297 h 1076"/>
                  <a:gd name="T8" fmla="*/ 335 w 1367"/>
                  <a:gd name="T9" fmla="*/ 371 h 1076"/>
                  <a:gd name="T10" fmla="*/ 255 w 1367"/>
                  <a:gd name="T11" fmla="*/ 471 h 1076"/>
                  <a:gd name="T12" fmla="*/ 180 w 1367"/>
                  <a:gd name="T13" fmla="*/ 543 h 1076"/>
                  <a:gd name="T14" fmla="*/ 118 w 1367"/>
                  <a:gd name="T15" fmla="*/ 588 h 1076"/>
                  <a:gd name="T16" fmla="*/ 63 w 1367"/>
                  <a:gd name="T17" fmla="*/ 613 h 1076"/>
                  <a:gd name="T18" fmla="*/ 22 w 1367"/>
                  <a:gd name="T19" fmla="*/ 635 h 1076"/>
                  <a:gd name="T20" fmla="*/ 9 w 1367"/>
                  <a:gd name="T21" fmla="*/ 647 h 1076"/>
                  <a:gd name="T22" fmla="*/ 63 w 1367"/>
                  <a:gd name="T23" fmla="*/ 635 h 1076"/>
                  <a:gd name="T24" fmla="*/ 147 w 1367"/>
                  <a:gd name="T25" fmla="*/ 605 h 1076"/>
                  <a:gd name="T26" fmla="*/ 247 w 1367"/>
                  <a:gd name="T27" fmla="*/ 555 h 1076"/>
                  <a:gd name="T28" fmla="*/ 343 w 1367"/>
                  <a:gd name="T29" fmla="*/ 480 h 1076"/>
                  <a:gd name="T30" fmla="*/ 381 w 1367"/>
                  <a:gd name="T31" fmla="*/ 438 h 1076"/>
                  <a:gd name="T32" fmla="*/ 394 w 1367"/>
                  <a:gd name="T33" fmla="*/ 467 h 1076"/>
                  <a:gd name="T34" fmla="*/ 418 w 1367"/>
                  <a:gd name="T35" fmla="*/ 522 h 1076"/>
                  <a:gd name="T36" fmla="*/ 456 w 1367"/>
                  <a:gd name="T37" fmla="*/ 584 h 1076"/>
                  <a:gd name="T38" fmla="*/ 519 w 1367"/>
                  <a:gd name="T39" fmla="*/ 651 h 1076"/>
                  <a:gd name="T40" fmla="*/ 598 w 1367"/>
                  <a:gd name="T41" fmla="*/ 713 h 1076"/>
                  <a:gd name="T42" fmla="*/ 698 w 1367"/>
                  <a:gd name="T43" fmla="*/ 760 h 1076"/>
                  <a:gd name="T44" fmla="*/ 803 w 1367"/>
                  <a:gd name="T45" fmla="*/ 793 h 1076"/>
                  <a:gd name="T46" fmla="*/ 895 w 1367"/>
                  <a:gd name="T47" fmla="*/ 805 h 1076"/>
                  <a:gd name="T48" fmla="*/ 962 w 1367"/>
                  <a:gd name="T49" fmla="*/ 805 h 1076"/>
                  <a:gd name="T50" fmla="*/ 1020 w 1367"/>
                  <a:gd name="T51" fmla="*/ 793 h 1076"/>
                  <a:gd name="T52" fmla="*/ 1079 w 1367"/>
                  <a:gd name="T53" fmla="*/ 780 h 1076"/>
                  <a:gd name="T54" fmla="*/ 1124 w 1367"/>
                  <a:gd name="T55" fmla="*/ 780 h 1076"/>
                  <a:gd name="T56" fmla="*/ 1154 w 1367"/>
                  <a:gd name="T57" fmla="*/ 793 h 1076"/>
                  <a:gd name="T58" fmla="*/ 1171 w 1367"/>
                  <a:gd name="T59" fmla="*/ 809 h 1076"/>
                  <a:gd name="T60" fmla="*/ 1179 w 1367"/>
                  <a:gd name="T61" fmla="*/ 842 h 1076"/>
                  <a:gd name="T62" fmla="*/ 1208 w 1367"/>
                  <a:gd name="T63" fmla="*/ 910 h 1076"/>
                  <a:gd name="T64" fmla="*/ 1246 w 1367"/>
                  <a:gd name="T65" fmla="*/ 977 h 1076"/>
                  <a:gd name="T66" fmla="*/ 1279 w 1367"/>
                  <a:gd name="T67" fmla="*/ 1035 h 1076"/>
                  <a:gd name="T68" fmla="*/ 1304 w 1367"/>
                  <a:gd name="T69" fmla="*/ 1072 h 1076"/>
                  <a:gd name="T70" fmla="*/ 1279 w 1367"/>
                  <a:gd name="T71" fmla="*/ 1026 h 1076"/>
                  <a:gd name="T72" fmla="*/ 1246 w 1367"/>
                  <a:gd name="T73" fmla="*/ 934 h 1076"/>
                  <a:gd name="T74" fmla="*/ 1238 w 1367"/>
                  <a:gd name="T75" fmla="*/ 856 h 1076"/>
                  <a:gd name="T76" fmla="*/ 1242 w 1367"/>
                  <a:gd name="T77" fmla="*/ 793 h 1076"/>
                  <a:gd name="T78" fmla="*/ 1254 w 1367"/>
                  <a:gd name="T79" fmla="*/ 743 h 1076"/>
                  <a:gd name="T80" fmla="*/ 1271 w 1367"/>
                  <a:gd name="T81" fmla="*/ 705 h 1076"/>
                  <a:gd name="T82" fmla="*/ 1292 w 1367"/>
                  <a:gd name="T83" fmla="*/ 676 h 1076"/>
                  <a:gd name="T84" fmla="*/ 1317 w 1367"/>
                  <a:gd name="T85" fmla="*/ 651 h 1076"/>
                  <a:gd name="T86" fmla="*/ 1342 w 1367"/>
                  <a:gd name="T87" fmla="*/ 617 h 1076"/>
                  <a:gd name="T88" fmla="*/ 1363 w 1367"/>
                  <a:gd name="T89" fmla="*/ 584 h 1076"/>
                  <a:gd name="T90" fmla="*/ 1367 w 1367"/>
                  <a:gd name="T91" fmla="*/ 547 h 1076"/>
                  <a:gd name="T92" fmla="*/ 1338 w 1367"/>
                  <a:gd name="T93" fmla="*/ 559 h 1076"/>
                  <a:gd name="T94" fmla="*/ 1279 w 1367"/>
                  <a:gd name="T95" fmla="*/ 609 h 1076"/>
                  <a:gd name="T96" fmla="*/ 1191 w 1367"/>
                  <a:gd name="T97" fmla="*/ 676 h 1076"/>
                  <a:gd name="T98" fmla="*/ 1083 w 1367"/>
                  <a:gd name="T99" fmla="*/ 734 h 1076"/>
                  <a:gd name="T100" fmla="*/ 940 w 1367"/>
                  <a:gd name="T101" fmla="*/ 760 h 1076"/>
                  <a:gd name="T102" fmla="*/ 786 w 1367"/>
                  <a:gd name="T103" fmla="*/ 730 h 1076"/>
                  <a:gd name="T104" fmla="*/ 640 w 1367"/>
                  <a:gd name="T105" fmla="*/ 664 h 1076"/>
                  <a:gd name="T106" fmla="*/ 527 w 1367"/>
                  <a:gd name="T107" fmla="*/ 563 h 1076"/>
                  <a:gd name="T108" fmla="*/ 468 w 1367"/>
                  <a:gd name="T109" fmla="*/ 451 h 1076"/>
                  <a:gd name="T110" fmla="*/ 464 w 1367"/>
                  <a:gd name="T111" fmla="*/ 379 h 1076"/>
                  <a:gd name="T112" fmla="*/ 460 w 1367"/>
                  <a:gd name="T113" fmla="*/ 322 h 1076"/>
                  <a:gd name="T114" fmla="*/ 460 w 1367"/>
                  <a:gd name="T115" fmla="*/ 226 h 1076"/>
                  <a:gd name="T116" fmla="*/ 464 w 1367"/>
                  <a:gd name="T117" fmla="*/ 121 h 1076"/>
                  <a:gd name="T118" fmla="*/ 481 w 1367"/>
                  <a:gd name="T119" fmla="*/ 29 h 1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67" h="1076">
                    <a:moveTo>
                      <a:pt x="494" y="0"/>
                    </a:moveTo>
                    <a:lnTo>
                      <a:pt x="452" y="67"/>
                    </a:lnTo>
                    <a:lnTo>
                      <a:pt x="427" y="125"/>
                    </a:lnTo>
                    <a:lnTo>
                      <a:pt x="406" y="172"/>
                    </a:lnTo>
                    <a:lnTo>
                      <a:pt x="398" y="205"/>
                    </a:lnTo>
                    <a:lnTo>
                      <a:pt x="390" y="238"/>
                    </a:lnTo>
                    <a:lnTo>
                      <a:pt x="385" y="267"/>
                    </a:lnTo>
                    <a:lnTo>
                      <a:pt x="372" y="297"/>
                    </a:lnTo>
                    <a:lnTo>
                      <a:pt x="360" y="334"/>
                    </a:lnTo>
                    <a:lnTo>
                      <a:pt x="335" y="371"/>
                    </a:lnTo>
                    <a:lnTo>
                      <a:pt x="298" y="422"/>
                    </a:lnTo>
                    <a:lnTo>
                      <a:pt x="255" y="471"/>
                    </a:lnTo>
                    <a:lnTo>
                      <a:pt x="218" y="514"/>
                    </a:lnTo>
                    <a:lnTo>
                      <a:pt x="180" y="543"/>
                    </a:lnTo>
                    <a:lnTo>
                      <a:pt x="147" y="568"/>
                    </a:lnTo>
                    <a:lnTo>
                      <a:pt x="118" y="588"/>
                    </a:lnTo>
                    <a:lnTo>
                      <a:pt x="88" y="601"/>
                    </a:lnTo>
                    <a:lnTo>
                      <a:pt x="63" y="613"/>
                    </a:lnTo>
                    <a:lnTo>
                      <a:pt x="38" y="626"/>
                    </a:lnTo>
                    <a:lnTo>
                      <a:pt x="22" y="635"/>
                    </a:lnTo>
                    <a:lnTo>
                      <a:pt x="0" y="647"/>
                    </a:lnTo>
                    <a:lnTo>
                      <a:pt x="9" y="647"/>
                    </a:lnTo>
                    <a:lnTo>
                      <a:pt x="30" y="643"/>
                    </a:lnTo>
                    <a:lnTo>
                      <a:pt x="63" y="635"/>
                    </a:lnTo>
                    <a:lnTo>
                      <a:pt x="101" y="621"/>
                    </a:lnTo>
                    <a:lnTo>
                      <a:pt x="147" y="605"/>
                    </a:lnTo>
                    <a:lnTo>
                      <a:pt x="197" y="580"/>
                    </a:lnTo>
                    <a:lnTo>
                      <a:pt x="247" y="555"/>
                    </a:lnTo>
                    <a:lnTo>
                      <a:pt x="298" y="522"/>
                    </a:lnTo>
                    <a:lnTo>
                      <a:pt x="343" y="480"/>
                    </a:lnTo>
                    <a:lnTo>
                      <a:pt x="381" y="434"/>
                    </a:lnTo>
                    <a:lnTo>
                      <a:pt x="381" y="438"/>
                    </a:lnTo>
                    <a:lnTo>
                      <a:pt x="385" y="451"/>
                    </a:lnTo>
                    <a:lnTo>
                      <a:pt x="394" y="467"/>
                    </a:lnTo>
                    <a:lnTo>
                      <a:pt x="402" y="492"/>
                    </a:lnTo>
                    <a:lnTo>
                      <a:pt x="418" y="522"/>
                    </a:lnTo>
                    <a:lnTo>
                      <a:pt x="435" y="551"/>
                    </a:lnTo>
                    <a:lnTo>
                      <a:pt x="456" y="584"/>
                    </a:lnTo>
                    <a:lnTo>
                      <a:pt x="486" y="617"/>
                    </a:lnTo>
                    <a:lnTo>
                      <a:pt x="519" y="651"/>
                    </a:lnTo>
                    <a:lnTo>
                      <a:pt x="556" y="684"/>
                    </a:lnTo>
                    <a:lnTo>
                      <a:pt x="598" y="713"/>
                    </a:lnTo>
                    <a:lnTo>
                      <a:pt x="648" y="739"/>
                    </a:lnTo>
                    <a:lnTo>
                      <a:pt x="698" y="760"/>
                    </a:lnTo>
                    <a:lnTo>
                      <a:pt x="752" y="780"/>
                    </a:lnTo>
                    <a:lnTo>
                      <a:pt x="803" y="793"/>
                    </a:lnTo>
                    <a:lnTo>
                      <a:pt x="853" y="801"/>
                    </a:lnTo>
                    <a:lnTo>
                      <a:pt x="895" y="805"/>
                    </a:lnTo>
                    <a:lnTo>
                      <a:pt x="932" y="805"/>
                    </a:lnTo>
                    <a:lnTo>
                      <a:pt x="962" y="805"/>
                    </a:lnTo>
                    <a:lnTo>
                      <a:pt x="983" y="801"/>
                    </a:lnTo>
                    <a:lnTo>
                      <a:pt x="1020" y="793"/>
                    </a:lnTo>
                    <a:lnTo>
                      <a:pt x="1050" y="785"/>
                    </a:lnTo>
                    <a:lnTo>
                      <a:pt x="1079" y="780"/>
                    </a:lnTo>
                    <a:lnTo>
                      <a:pt x="1104" y="780"/>
                    </a:lnTo>
                    <a:lnTo>
                      <a:pt x="1124" y="780"/>
                    </a:lnTo>
                    <a:lnTo>
                      <a:pt x="1142" y="785"/>
                    </a:lnTo>
                    <a:lnTo>
                      <a:pt x="1154" y="793"/>
                    </a:lnTo>
                    <a:lnTo>
                      <a:pt x="1162" y="801"/>
                    </a:lnTo>
                    <a:lnTo>
                      <a:pt x="1171" y="809"/>
                    </a:lnTo>
                    <a:lnTo>
                      <a:pt x="1175" y="818"/>
                    </a:lnTo>
                    <a:lnTo>
                      <a:pt x="1179" y="842"/>
                    </a:lnTo>
                    <a:lnTo>
                      <a:pt x="1191" y="877"/>
                    </a:lnTo>
                    <a:lnTo>
                      <a:pt x="1208" y="910"/>
                    </a:lnTo>
                    <a:lnTo>
                      <a:pt x="1225" y="943"/>
                    </a:lnTo>
                    <a:lnTo>
                      <a:pt x="1246" y="977"/>
                    </a:lnTo>
                    <a:lnTo>
                      <a:pt x="1263" y="1010"/>
                    </a:lnTo>
                    <a:lnTo>
                      <a:pt x="1279" y="1035"/>
                    </a:lnTo>
                    <a:lnTo>
                      <a:pt x="1296" y="1059"/>
                    </a:lnTo>
                    <a:lnTo>
                      <a:pt x="1304" y="1072"/>
                    </a:lnTo>
                    <a:lnTo>
                      <a:pt x="1304" y="1076"/>
                    </a:lnTo>
                    <a:lnTo>
                      <a:pt x="1279" y="1026"/>
                    </a:lnTo>
                    <a:lnTo>
                      <a:pt x="1259" y="977"/>
                    </a:lnTo>
                    <a:lnTo>
                      <a:pt x="1246" y="934"/>
                    </a:lnTo>
                    <a:lnTo>
                      <a:pt x="1238" y="893"/>
                    </a:lnTo>
                    <a:lnTo>
                      <a:pt x="1238" y="856"/>
                    </a:lnTo>
                    <a:lnTo>
                      <a:pt x="1238" y="822"/>
                    </a:lnTo>
                    <a:lnTo>
                      <a:pt x="1242" y="793"/>
                    </a:lnTo>
                    <a:lnTo>
                      <a:pt x="1250" y="768"/>
                    </a:lnTo>
                    <a:lnTo>
                      <a:pt x="1254" y="743"/>
                    </a:lnTo>
                    <a:lnTo>
                      <a:pt x="1263" y="722"/>
                    </a:lnTo>
                    <a:lnTo>
                      <a:pt x="1271" y="705"/>
                    </a:lnTo>
                    <a:lnTo>
                      <a:pt x="1279" y="693"/>
                    </a:lnTo>
                    <a:lnTo>
                      <a:pt x="1292" y="676"/>
                    </a:lnTo>
                    <a:lnTo>
                      <a:pt x="1304" y="664"/>
                    </a:lnTo>
                    <a:lnTo>
                      <a:pt x="1317" y="651"/>
                    </a:lnTo>
                    <a:lnTo>
                      <a:pt x="1334" y="635"/>
                    </a:lnTo>
                    <a:lnTo>
                      <a:pt x="1342" y="617"/>
                    </a:lnTo>
                    <a:lnTo>
                      <a:pt x="1355" y="601"/>
                    </a:lnTo>
                    <a:lnTo>
                      <a:pt x="1363" y="584"/>
                    </a:lnTo>
                    <a:lnTo>
                      <a:pt x="1367" y="559"/>
                    </a:lnTo>
                    <a:lnTo>
                      <a:pt x="1367" y="547"/>
                    </a:lnTo>
                    <a:lnTo>
                      <a:pt x="1355" y="547"/>
                    </a:lnTo>
                    <a:lnTo>
                      <a:pt x="1338" y="559"/>
                    </a:lnTo>
                    <a:lnTo>
                      <a:pt x="1312" y="580"/>
                    </a:lnTo>
                    <a:lnTo>
                      <a:pt x="1279" y="609"/>
                    </a:lnTo>
                    <a:lnTo>
                      <a:pt x="1238" y="643"/>
                    </a:lnTo>
                    <a:lnTo>
                      <a:pt x="1191" y="676"/>
                    </a:lnTo>
                    <a:lnTo>
                      <a:pt x="1138" y="709"/>
                    </a:lnTo>
                    <a:lnTo>
                      <a:pt x="1083" y="734"/>
                    </a:lnTo>
                    <a:lnTo>
                      <a:pt x="1020" y="751"/>
                    </a:lnTo>
                    <a:lnTo>
                      <a:pt x="940" y="760"/>
                    </a:lnTo>
                    <a:lnTo>
                      <a:pt x="862" y="751"/>
                    </a:lnTo>
                    <a:lnTo>
                      <a:pt x="786" y="730"/>
                    </a:lnTo>
                    <a:lnTo>
                      <a:pt x="711" y="701"/>
                    </a:lnTo>
                    <a:lnTo>
                      <a:pt x="640" y="664"/>
                    </a:lnTo>
                    <a:lnTo>
                      <a:pt x="582" y="617"/>
                    </a:lnTo>
                    <a:lnTo>
                      <a:pt x="527" y="563"/>
                    </a:lnTo>
                    <a:lnTo>
                      <a:pt x="490" y="510"/>
                    </a:lnTo>
                    <a:lnTo>
                      <a:pt x="468" y="451"/>
                    </a:lnTo>
                    <a:lnTo>
                      <a:pt x="464" y="392"/>
                    </a:lnTo>
                    <a:lnTo>
                      <a:pt x="464" y="379"/>
                    </a:lnTo>
                    <a:lnTo>
                      <a:pt x="460" y="359"/>
                    </a:lnTo>
                    <a:lnTo>
                      <a:pt x="460" y="322"/>
                    </a:lnTo>
                    <a:lnTo>
                      <a:pt x="460" y="275"/>
                    </a:lnTo>
                    <a:lnTo>
                      <a:pt x="460" y="226"/>
                    </a:lnTo>
                    <a:lnTo>
                      <a:pt x="460" y="172"/>
                    </a:lnTo>
                    <a:lnTo>
                      <a:pt x="464" y="121"/>
                    </a:lnTo>
                    <a:lnTo>
                      <a:pt x="473" y="72"/>
                    </a:lnTo>
                    <a:lnTo>
                      <a:pt x="481" y="29"/>
                    </a:lnTo>
                    <a:lnTo>
                      <a:pt x="494"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75" name="Freeform 151"/>
              <p:cNvSpPr>
                <a:spLocks/>
              </p:cNvSpPr>
              <p:nvPr/>
            </p:nvSpPr>
            <p:spPr bwMode="auto">
              <a:xfrm>
                <a:off x="1711" y="1989"/>
                <a:ext cx="23" cy="16"/>
              </a:xfrm>
              <a:custGeom>
                <a:avLst/>
                <a:gdLst>
                  <a:gd name="T0" fmla="*/ 476 w 748"/>
                  <a:gd name="T1" fmla="*/ 16 h 525"/>
                  <a:gd name="T2" fmla="*/ 451 w 748"/>
                  <a:gd name="T3" fmla="*/ 70 h 525"/>
                  <a:gd name="T4" fmla="*/ 409 w 748"/>
                  <a:gd name="T5" fmla="*/ 129 h 525"/>
                  <a:gd name="T6" fmla="*/ 364 w 748"/>
                  <a:gd name="T7" fmla="*/ 191 h 525"/>
                  <a:gd name="T8" fmla="*/ 330 w 748"/>
                  <a:gd name="T9" fmla="*/ 233 h 525"/>
                  <a:gd name="T10" fmla="*/ 313 w 748"/>
                  <a:gd name="T11" fmla="*/ 254 h 525"/>
                  <a:gd name="T12" fmla="*/ 301 w 748"/>
                  <a:gd name="T13" fmla="*/ 266 h 525"/>
                  <a:gd name="T14" fmla="*/ 288 w 748"/>
                  <a:gd name="T15" fmla="*/ 279 h 525"/>
                  <a:gd name="T16" fmla="*/ 272 w 748"/>
                  <a:gd name="T17" fmla="*/ 295 h 525"/>
                  <a:gd name="T18" fmla="*/ 250 w 748"/>
                  <a:gd name="T19" fmla="*/ 316 h 525"/>
                  <a:gd name="T20" fmla="*/ 225 w 748"/>
                  <a:gd name="T21" fmla="*/ 350 h 525"/>
                  <a:gd name="T22" fmla="*/ 188 w 748"/>
                  <a:gd name="T23" fmla="*/ 391 h 525"/>
                  <a:gd name="T24" fmla="*/ 142 w 748"/>
                  <a:gd name="T25" fmla="*/ 433 h 525"/>
                  <a:gd name="T26" fmla="*/ 92 w 748"/>
                  <a:gd name="T27" fmla="*/ 471 h 525"/>
                  <a:gd name="T28" fmla="*/ 33 w 748"/>
                  <a:gd name="T29" fmla="*/ 508 h 525"/>
                  <a:gd name="T30" fmla="*/ 37 w 748"/>
                  <a:gd name="T31" fmla="*/ 508 h 525"/>
                  <a:gd name="T32" fmla="*/ 96 w 748"/>
                  <a:gd name="T33" fmla="*/ 479 h 525"/>
                  <a:gd name="T34" fmla="*/ 150 w 748"/>
                  <a:gd name="T35" fmla="*/ 450 h 525"/>
                  <a:gd name="T36" fmla="*/ 201 w 748"/>
                  <a:gd name="T37" fmla="*/ 416 h 525"/>
                  <a:gd name="T38" fmla="*/ 254 w 748"/>
                  <a:gd name="T39" fmla="*/ 379 h 525"/>
                  <a:gd name="T40" fmla="*/ 305 w 748"/>
                  <a:gd name="T41" fmla="*/ 333 h 525"/>
                  <a:gd name="T42" fmla="*/ 355 w 748"/>
                  <a:gd name="T43" fmla="*/ 308 h 525"/>
                  <a:gd name="T44" fmla="*/ 405 w 748"/>
                  <a:gd name="T45" fmla="*/ 299 h 525"/>
                  <a:gd name="T46" fmla="*/ 460 w 748"/>
                  <a:gd name="T47" fmla="*/ 299 h 525"/>
                  <a:gd name="T48" fmla="*/ 510 w 748"/>
                  <a:gd name="T49" fmla="*/ 295 h 525"/>
                  <a:gd name="T50" fmla="*/ 560 w 748"/>
                  <a:gd name="T51" fmla="*/ 291 h 525"/>
                  <a:gd name="T52" fmla="*/ 610 w 748"/>
                  <a:gd name="T53" fmla="*/ 291 h 525"/>
                  <a:gd name="T54" fmla="*/ 656 w 748"/>
                  <a:gd name="T55" fmla="*/ 291 h 525"/>
                  <a:gd name="T56" fmla="*/ 698 w 748"/>
                  <a:gd name="T57" fmla="*/ 283 h 525"/>
                  <a:gd name="T58" fmla="*/ 735 w 748"/>
                  <a:gd name="T59" fmla="*/ 262 h 525"/>
                  <a:gd name="T60" fmla="*/ 744 w 748"/>
                  <a:gd name="T61" fmla="*/ 246 h 525"/>
                  <a:gd name="T62" fmla="*/ 727 w 748"/>
                  <a:gd name="T63" fmla="*/ 254 h 525"/>
                  <a:gd name="T64" fmla="*/ 706 w 748"/>
                  <a:gd name="T65" fmla="*/ 254 h 525"/>
                  <a:gd name="T66" fmla="*/ 685 w 748"/>
                  <a:gd name="T67" fmla="*/ 254 h 525"/>
                  <a:gd name="T68" fmla="*/ 669 w 748"/>
                  <a:gd name="T69" fmla="*/ 254 h 525"/>
                  <a:gd name="T70" fmla="*/ 639 w 748"/>
                  <a:gd name="T71" fmla="*/ 258 h 525"/>
                  <a:gd name="T72" fmla="*/ 602 w 748"/>
                  <a:gd name="T73" fmla="*/ 254 h 525"/>
                  <a:gd name="T74" fmla="*/ 560 w 748"/>
                  <a:gd name="T75" fmla="*/ 254 h 525"/>
                  <a:gd name="T76" fmla="*/ 505 w 748"/>
                  <a:gd name="T77" fmla="*/ 250 h 525"/>
                  <a:gd name="T78" fmla="*/ 442 w 748"/>
                  <a:gd name="T79" fmla="*/ 254 h 525"/>
                  <a:gd name="T80" fmla="*/ 397 w 748"/>
                  <a:gd name="T81" fmla="*/ 258 h 525"/>
                  <a:gd name="T82" fmla="*/ 389 w 748"/>
                  <a:gd name="T83" fmla="*/ 258 h 525"/>
                  <a:gd name="T84" fmla="*/ 385 w 748"/>
                  <a:gd name="T85" fmla="*/ 254 h 525"/>
                  <a:gd name="T86" fmla="*/ 380 w 748"/>
                  <a:gd name="T87" fmla="*/ 237 h 525"/>
                  <a:gd name="T88" fmla="*/ 393 w 748"/>
                  <a:gd name="T89" fmla="*/ 211 h 525"/>
                  <a:gd name="T90" fmla="*/ 413 w 748"/>
                  <a:gd name="T91" fmla="*/ 174 h 525"/>
                  <a:gd name="T92" fmla="*/ 438 w 748"/>
                  <a:gd name="T93" fmla="*/ 133 h 525"/>
                  <a:gd name="T94" fmla="*/ 460 w 748"/>
                  <a:gd name="T95" fmla="*/ 91 h 525"/>
                  <a:gd name="T96" fmla="*/ 476 w 748"/>
                  <a:gd name="T97" fmla="*/ 45 h 525"/>
                  <a:gd name="T98" fmla="*/ 476 w 748"/>
                  <a:gd name="T99" fmla="*/ 0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48" h="525">
                    <a:moveTo>
                      <a:pt x="476" y="0"/>
                    </a:moveTo>
                    <a:lnTo>
                      <a:pt x="476" y="16"/>
                    </a:lnTo>
                    <a:lnTo>
                      <a:pt x="464" y="41"/>
                    </a:lnTo>
                    <a:lnTo>
                      <a:pt x="451" y="70"/>
                    </a:lnTo>
                    <a:lnTo>
                      <a:pt x="430" y="99"/>
                    </a:lnTo>
                    <a:lnTo>
                      <a:pt x="409" y="129"/>
                    </a:lnTo>
                    <a:lnTo>
                      <a:pt x="385" y="162"/>
                    </a:lnTo>
                    <a:lnTo>
                      <a:pt x="364" y="191"/>
                    </a:lnTo>
                    <a:lnTo>
                      <a:pt x="342" y="217"/>
                    </a:lnTo>
                    <a:lnTo>
                      <a:pt x="330" y="233"/>
                    </a:lnTo>
                    <a:lnTo>
                      <a:pt x="317" y="250"/>
                    </a:lnTo>
                    <a:lnTo>
                      <a:pt x="313" y="254"/>
                    </a:lnTo>
                    <a:lnTo>
                      <a:pt x="309" y="262"/>
                    </a:lnTo>
                    <a:lnTo>
                      <a:pt x="301" y="266"/>
                    </a:lnTo>
                    <a:lnTo>
                      <a:pt x="297" y="274"/>
                    </a:lnTo>
                    <a:lnTo>
                      <a:pt x="288" y="279"/>
                    </a:lnTo>
                    <a:lnTo>
                      <a:pt x="280" y="287"/>
                    </a:lnTo>
                    <a:lnTo>
                      <a:pt x="272" y="295"/>
                    </a:lnTo>
                    <a:lnTo>
                      <a:pt x="263" y="303"/>
                    </a:lnTo>
                    <a:lnTo>
                      <a:pt x="250" y="316"/>
                    </a:lnTo>
                    <a:lnTo>
                      <a:pt x="238" y="333"/>
                    </a:lnTo>
                    <a:lnTo>
                      <a:pt x="225" y="350"/>
                    </a:lnTo>
                    <a:lnTo>
                      <a:pt x="209" y="371"/>
                    </a:lnTo>
                    <a:lnTo>
                      <a:pt x="188" y="391"/>
                    </a:lnTo>
                    <a:lnTo>
                      <a:pt x="167" y="412"/>
                    </a:lnTo>
                    <a:lnTo>
                      <a:pt x="142" y="433"/>
                    </a:lnTo>
                    <a:lnTo>
                      <a:pt x="117" y="454"/>
                    </a:lnTo>
                    <a:lnTo>
                      <a:pt x="92" y="471"/>
                    </a:lnTo>
                    <a:lnTo>
                      <a:pt x="62" y="491"/>
                    </a:lnTo>
                    <a:lnTo>
                      <a:pt x="33" y="508"/>
                    </a:lnTo>
                    <a:lnTo>
                      <a:pt x="0" y="525"/>
                    </a:lnTo>
                    <a:lnTo>
                      <a:pt x="37" y="508"/>
                    </a:lnTo>
                    <a:lnTo>
                      <a:pt x="66" y="491"/>
                    </a:lnTo>
                    <a:lnTo>
                      <a:pt x="96" y="479"/>
                    </a:lnTo>
                    <a:lnTo>
                      <a:pt x="121" y="467"/>
                    </a:lnTo>
                    <a:lnTo>
                      <a:pt x="150" y="450"/>
                    </a:lnTo>
                    <a:lnTo>
                      <a:pt x="176" y="433"/>
                    </a:lnTo>
                    <a:lnTo>
                      <a:pt x="201" y="416"/>
                    </a:lnTo>
                    <a:lnTo>
                      <a:pt x="225" y="399"/>
                    </a:lnTo>
                    <a:lnTo>
                      <a:pt x="254" y="379"/>
                    </a:lnTo>
                    <a:lnTo>
                      <a:pt x="280" y="354"/>
                    </a:lnTo>
                    <a:lnTo>
                      <a:pt x="305" y="333"/>
                    </a:lnTo>
                    <a:lnTo>
                      <a:pt x="330" y="320"/>
                    </a:lnTo>
                    <a:lnTo>
                      <a:pt x="355" y="308"/>
                    </a:lnTo>
                    <a:lnTo>
                      <a:pt x="380" y="303"/>
                    </a:lnTo>
                    <a:lnTo>
                      <a:pt x="405" y="299"/>
                    </a:lnTo>
                    <a:lnTo>
                      <a:pt x="430" y="299"/>
                    </a:lnTo>
                    <a:lnTo>
                      <a:pt x="460" y="299"/>
                    </a:lnTo>
                    <a:lnTo>
                      <a:pt x="485" y="299"/>
                    </a:lnTo>
                    <a:lnTo>
                      <a:pt x="510" y="295"/>
                    </a:lnTo>
                    <a:lnTo>
                      <a:pt x="539" y="295"/>
                    </a:lnTo>
                    <a:lnTo>
                      <a:pt x="560" y="291"/>
                    </a:lnTo>
                    <a:lnTo>
                      <a:pt x="585" y="291"/>
                    </a:lnTo>
                    <a:lnTo>
                      <a:pt x="610" y="291"/>
                    </a:lnTo>
                    <a:lnTo>
                      <a:pt x="635" y="291"/>
                    </a:lnTo>
                    <a:lnTo>
                      <a:pt x="656" y="291"/>
                    </a:lnTo>
                    <a:lnTo>
                      <a:pt x="681" y="291"/>
                    </a:lnTo>
                    <a:lnTo>
                      <a:pt x="698" y="283"/>
                    </a:lnTo>
                    <a:lnTo>
                      <a:pt x="718" y="274"/>
                    </a:lnTo>
                    <a:lnTo>
                      <a:pt x="735" y="262"/>
                    </a:lnTo>
                    <a:lnTo>
                      <a:pt x="748" y="237"/>
                    </a:lnTo>
                    <a:lnTo>
                      <a:pt x="744" y="246"/>
                    </a:lnTo>
                    <a:lnTo>
                      <a:pt x="735" y="250"/>
                    </a:lnTo>
                    <a:lnTo>
                      <a:pt x="727" y="254"/>
                    </a:lnTo>
                    <a:lnTo>
                      <a:pt x="718" y="254"/>
                    </a:lnTo>
                    <a:lnTo>
                      <a:pt x="706" y="254"/>
                    </a:lnTo>
                    <a:lnTo>
                      <a:pt x="698" y="254"/>
                    </a:lnTo>
                    <a:lnTo>
                      <a:pt x="685" y="254"/>
                    </a:lnTo>
                    <a:lnTo>
                      <a:pt x="677" y="254"/>
                    </a:lnTo>
                    <a:lnTo>
                      <a:pt x="669" y="254"/>
                    </a:lnTo>
                    <a:lnTo>
                      <a:pt x="660" y="254"/>
                    </a:lnTo>
                    <a:lnTo>
                      <a:pt x="639" y="258"/>
                    </a:lnTo>
                    <a:lnTo>
                      <a:pt x="622" y="258"/>
                    </a:lnTo>
                    <a:lnTo>
                      <a:pt x="602" y="254"/>
                    </a:lnTo>
                    <a:lnTo>
                      <a:pt x="581" y="254"/>
                    </a:lnTo>
                    <a:lnTo>
                      <a:pt x="560" y="254"/>
                    </a:lnTo>
                    <a:lnTo>
                      <a:pt x="534" y="250"/>
                    </a:lnTo>
                    <a:lnTo>
                      <a:pt x="505" y="250"/>
                    </a:lnTo>
                    <a:lnTo>
                      <a:pt x="476" y="250"/>
                    </a:lnTo>
                    <a:lnTo>
                      <a:pt x="442" y="254"/>
                    </a:lnTo>
                    <a:lnTo>
                      <a:pt x="401" y="258"/>
                    </a:lnTo>
                    <a:lnTo>
                      <a:pt x="397" y="258"/>
                    </a:lnTo>
                    <a:lnTo>
                      <a:pt x="393" y="258"/>
                    </a:lnTo>
                    <a:lnTo>
                      <a:pt x="389" y="258"/>
                    </a:lnTo>
                    <a:lnTo>
                      <a:pt x="385" y="258"/>
                    </a:lnTo>
                    <a:lnTo>
                      <a:pt x="385" y="254"/>
                    </a:lnTo>
                    <a:lnTo>
                      <a:pt x="380" y="250"/>
                    </a:lnTo>
                    <a:lnTo>
                      <a:pt x="380" y="237"/>
                    </a:lnTo>
                    <a:lnTo>
                      <a:pt x="385" y="229"/>
                    </a:lnTo>
                    <a:lnTo>
                      <a:pt x="393" y="211"/>
                    </a:lnTo>
                    <a:lnTo>
                      <a:pt x="401" y="191"/>
                    </a:lnTo>
                    <a:lnTo>
                      <a:pt x="413" y="174"/>
                    </a:lnTo>
                    <a:lnTo>
                      <a:pt x="426" y="154"/>
                    </a:lnTo>
                    <a:lnTo>
                      <a:pt x="438" y="133"/>
                    </a:lnTo>
                    <a:lnTo>
                      <a:pt x="451" y="112"/>
                    </a:lnTo>
                    <a:lnTo>
                      <a:pt x="460" y="91"/>
                    </a:lnTo>
                    <a:lnTo>
                      <a:pt x="472" y="66"/>
                    </a:lnTo>
                    <a:lnTo>
                      <a:pt x="476" y="45"/>
                    </a:lnTo>
                    <a:lnTo>
                      <a:pt x="476" y="24"/>
                    </a:lnTo>
                    <a:lnTo>
                      <a:pt x="476"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76" name="Freeform 152"/>
              <p:cNvSpPr>
                <a:spLocks/>
              </p:cNvSpPr>
              <p:nvPr/>
            </p:nvSpPr>
            <p:spPr bwMode="auto">
              <a:xfrm>
                <a:off x="1662" y="1977"/>
                <a:ext cx="34" cy="55"/>
              </a:xfrm>
              <a:custGeom>
                <a:avLst/>
                <a:gdLst>
                  <a:gd name="T0" fmla="*/ 836 w 1087"/>
                  <a:gd name="T1" fmla="*/ 1719 h 1761"/>
                  <a:gd name="T2" fmla="*/ 769 w 1087"/>
                  <a:gd name="T3" fmla="*/ 1694 h 1761"/>
                  <a:gd name="T4" fmla="*/ 605 w 1087"/>
                  <a:gd name="T5" fmla="*/ 1632 h 1761"/>
                  <a:gd name="T6" fmla="*/ 409 w 1087"/>
                  <a:gd name="T7" fmla="*/ 1540 h 1761"/>
                  <a:gd name="T8" fmla="*/ 243 w 1087"/>
                  <a:gd name="T9" fmla="*/ 1423 h 1761"/>
                  <a:gd name="T10" fmla="*/ 151 w 1087"/>
                  <a:gd name="T11" fmla="*/ 1294 h 1761"/>
                  <a:gd name="T12" fmla="*/ 88 w 1087"/>
                  <a:gd name="T13" fmla="*/ 1173 h 1761"/>
                  <a:gd name="T14" fmla="*/ 33 w 1087"/>
                  <a:gd name="T15" fmla="*/ 1052 h 1761"/>
                  <a:gd name="T16" fmla="*/ 8 w 1087"/>
                  <a:gd name="T17" fmla="*/ 918 h 1761"/>
                  <a:gd name="T18" fmla="*/ 12 w 1087"/>
                  <a:gd name="T19" fmla="*/ 764 h 1761"/>
                  <a:gd name="T20" fmla="*/ 84 w 1087"/>
                  <a:gd name="T21" fmla="*/ 539 h 1761"/>
                  <a:gd name="T22" fmla="*/ 272 w 1087"/>
                  <a:gd name="T23" fmla="*/ 342 h 1761"/>
                  <a:gd name="T24" fmla="*/ 527 w 1087"/>
                  <a:gd name="T25" fmla="*/ 242 h 1761"/>
                  <a:gd name="T26" fmla="*/ 789 w 1087"/>
                  <a:gd name="T27" fmla="*/ 217 h 1761"/>
                  <a:gd name="T28" fmla="*/ 1007 w 1087"/>
                  <a:gd name="T29" fmla="*/ 264 h 1761"/>
                  <a:gd name="T30" fmla="*/ 1061 w 1087"/>
                  <a:gd name="T31" fmla="*/ 280 h 1761"/>
                  <a:gd name="T32" fmla="*/ 1016 w 1087"/>
                  <a:gd name="T33" fmla="*/ 238 h 1761"/>
                  <a:gd name="T34" fmla="*/ 973 w 1087"/>
                  <a:gd name="T35" fmla="*/ 189 h 1761"/>
                  <a:gd name="T36" fmla="*/ 936 w 1087"/>
                  <a:gd name="T37" fmla="*/ 130 h 1761"/>
                  <a:gd name="T38" fmla="*/ 911 w 1087"/>
                  <a:gd name="T39" fmla="*/ 51 h 1761"/>
                  <a:gd name="T40" fmla="*/ 907 w 1087"/>
                  <a:gd name="T41" fmla="*/ 9 h 1761"/>
                  <a:gd name="T42" fmla="*/ 911 w 1087"/>
                  <a:gd name="T43" fmla="*/ 30 h 1761"/>
                  <a:gd name="T44" fmla="*/ 911 w 1087"/>
                  <a:gd name="T45" fmla="*/ 68 h 1761"/>
                  <a:gd name="T46" fmla="*/ 903 w 1087"/>
                  <a:gd name="T47" fmla="*/ 109 h 1761"/>
                  <a:gd name="T48" fmla="*/ 881 w 1087"/>
                  <a:gd name="T49" fmla="*/ 155 h 1761"/>
                  <a:gd name="T50" fmla="*/ 803 w 1087"/>
                  <a:gd name="T51" fmla="*/ 184 h 1761"/>
                  <a:gd name="T52" fmla="*/ 648 w 1087"/>
                  <a:gd name="T53" fmla="*/ 193 h 1761"/>
                  <a:gd name="T54" fmla="*/ 456 w 1087"/>
                  <a:gd name="T55" fmla="*/ 217 h 1761"/>
                  <a:gd name="T56" fmla="*/ 263 w 1087"/>
                  <a:gd name="T57" fmla="*/ 297 h 1761"/>
                  <a:gd name="T58" fmla="*/ 117 w 1087"/>
                  <a:gd name="T59" fmla="*/ 463 h 1761"/>
                  <a:gd name="T60" fmla="*/ 29 w 1087"/>
                  <a:gd name="T61" fmla="*/ 693 h 1761"/>
                  <a:gd name="T62" fmla="*/ 0 w 1087"/>
                  <a:gd name="T63" fmla="*/ 906 h 1761"/>
                  <a:gd name="T64" fmla="*/ 21 w 1087"/>
                  <a:gd name="T65" fmla="*/ 1102 h 1761"/>
                  <a:gd name="T66" fmla="*/ 84 w 1087"/>
                  <a:gd name="T67" fmla="*/ 1278 h 1761"/>
                  <a:gd name="T68" fmla="*/ 180 w 1087"/>
                  <a:gd name="T69" fmla="*/ 1423 h 1761"/>
                  <a:gd name="T70" fmla="*/ 259 w 1087"/>
                  <a:gd name="T71" fmla="*/ 1494 h 1761"/>
                  <a:gd name="T72" fmla="*/ 372 w 1087"/>
                  <a:gd name="T73" fmla="*/ 1561 h 1761"/>
                  <a:gd name="T74" fmla="*/ 497 w 1087"/>
                  <a:gd name="T75" fmla="*/ 1624 h 1761"/>
                  <a:gd name="T76" fmla="*/ 601 w 1087"/>
                  <a:gd name="T77" fmla="*/ 1669 h 1761"/>
                  <a:gd name="T78" fmla="*/ 656 w 1087"/>
                  <a:gd name="T79" fmla="*/ 1702 h 1761"/>
                  <a:gd name="T80" fmla="*/ 664 w 1087"/>
                  <a:gd name="T81" fmla="*/ 1723 h 1761"/>
                  <a:gd name="T82" fmla="*/ 656 w 1087"/>
                  <a:gd name="T83" fmla="*/ 1745 h 1761"/>
                  <a:gd name="T84" fmla="*/ 652 w 1087"/>
                  <a:gd name="T85" fmla="*/ 1757 h 1761"/>
                  <a:gd name="T86" fmla="*/ 656 w 1087"/>
                  <a:gd name="T87" fmla="*/ 1761 h 1761"/>
                  <a:gd name="T88" fmla="*/ 689 w 1087"/>
                  <a:gd name="T89" fmla="*/ 1753 h 1761"/>
                  <a:gd name="T90" fmla="*/ 731 w 1087"/>
                  <a:gd name="T91" fmla="*/ 1736 h 1761"/>
                  <a:gd name="T92" fmla="*/ 756 w 1087"/>
                  <a:gd name="T93" fmla="*/ 1727 h 1761"/>
                  <a:gd name="T94" fmla="*/ 773 w 1087"/>
                  <a:gd name="T95" fmla="*/ 1719 h 1761"/>
                  <a:gd name="T96" fmla="*/ 785 w 1087"/>
                  <a:gd name="T97" fmla="*/ 1715 h 1761"/>
                  <a:gd name="T98" fmla="*/ 807 w 1087"/>
                  <a:gd name="T99" fmla="*/ 1715 h 1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87" h="1761">
                    <a:moveTo>
                      <a:pt x="815" y="1715"/>
                    </a:moveTo>
                    <a:lnTo>
                      <a:pt x="836" y="1719"/>
                    </a:lnTo>
                    <a:lnTo>
                      <a:pt x="819" y="1711"/>
                    </a:lnTo>
                    <a:lnTo>
                      <a:pt x="769" y="1694"/>
                    </a:lnTo>
                    <a:lnTo>
                      <a:pt x="697" y="1669"/>
                    </a:lnTo>
                    <a:lnTo>
                      <a:pt x="605" y="1632"/>
                    </a:lnTo>
                    <a:lnTo>
                      <a:pt x="509" y="1590"/>
                    </a:lnTo>
                    <a:lnTo>
                      <a:pt x="409" y="1540"/>
                    </a:lnTo>
                    <a:lnTo>
                      <a:pt x="317" y="1485"/>
                    </a:lnTo>
                    <a:lnTo>
                      <a:pt x="243" y="1423"/>
                    </a:lnTo>
                    <a:lnTo>
                      <a:pt x="188" y="1352"/>
                    </a:lnTo>
                    <a:lnTo>
                      <a:pt x="151" y="1294"/>
                    </a:lnTo>
                    <a:lnTo>
                      <a:pt x="117" y="1231"/>
                    </a:lnTo>
                    <a:lnTo>
                      <a:pt x="88" y="1173"/>
                    </a:lnTo>
                    <a:lnTo>
                      <a:pt x="59" y="1114"/>
                    </a:lnTo>
                    <a:lnTo>
                      <a:pt x="33" y="1052"/>
                    </a:lnTo>
                    <a:lnTo>
                      <a:pt x="16" y="985"/>
                    </a:lnTo>
                    <a:lnTo>
                      <a:pt x="8" y="918"/>
                    </a:lnTo>
                    <a:lnTo>
                      <a:pt x="4" y="844"/>
                    </a:lnTo>
                    <a:lnTo>
                      <a:pt x="12" y="764"/>
                    </a:lnTo>
                    <a:lnTo>
                      <a:pt x="29" y="676"/>
                    </a:lnTo>
                    <a:lnTo>
                      <a:pt x="84" y="539"/>
                    </a:lnTo>
                    <a:lnTo>
                      <a:pt x="167" y="426"/>
                    </a:lnTo>
                    <a:lnTo>
                      <a:pt x="272" y="342"/>
                    </a:lnTo>
                    <a:lnTo>
                      <a:pt x="393" y="280"/>
                    </a:lnTo>
                    <a:lnTo>
                      <a:pt x="527" y="242"/>
                    </a:lnTo>
                    <a:lnTo>
                      <a:pt x="660" y="222"/>
                    </a:lnTo>
                    <a:lnTo>
                      <a:pt x="789" y="217"/>
                    </a:lnTo>
                    <a:lnTo>
                      <a:pt x="907" y="234"/>
                    </a:lnTo>
                    <a:lnTo>
                      <a:pt x="1007" y="264"/>
                    </a:lnTo>
                    <a:lnTo>
                      <a:pt x="1087" y="305"/>
                    </a:lnTo>
                    <a:lnTo>
                      <a:pt x="1061" y="280"/>
                    </a:lnTo>
                    <a:lnTo>
                      <a:pt x="1036" y="260"/>
                    </a:lnTo>
                    <a:lnTo>
                      <a:pt x="1016" y="238"/>
                    </a:lnTo>
                    <a:lnTo>
                      <a:pt x="995" y="213"/>
                    </a:lnTo>
                    <a:lnTo>
                      <a:pt x="973" y="189"/>
                    </a:lnTo>
                    <a:lnTo>
                      <a:pt x="953" y="164"/>
                    </a:lnTo>
                    <a:lnTo>
                      <a:pt x="936" y="130"/>
                    </a:lnTo>
                    <a:lnTo>
                      <a:pt x="924" y="92"/>
                    </a:lnTo>
                    <a:lnTo>
                      <a:pt x="911" y="51"/>
                    </a:lnTo>
                    <a:lnTo>
                      <a:pt x="903" y="0"/>
                    </a:lnTo>
                    <a:lnTo>
                      <a:pt x="907" y="9"/>
                    </a:lnTo>
                    <a:lnTo>
                      <a:pt x="907" y="17"/>
                    </a:lnTo>
                    <a:lnTo>
                      <a:pt x="911" y="30"/>
                    </a:lnTo>
                    <a:lnTo>
                      <a:pt x="911" y="47"/>
                    </a:lnTo>
                    <a:lnTo>
                      <a:pt x="911" y="68"/>
                    </a:lnTo>
                    <a:lnTo>
                      <a:pt x="907" y="88"/>
                    </a:lnTo>
                    <a:lnTo>
                      <a:pt x="903" y="109"/>
                    </a:lnTo>
                    <a:lnTo>
                      <a:pt x="895" y="130"/>
                    </a:lnTo>
                    <a:lnTo>
                      <a:pt x="881" y="155"/>
                    </a:lnTo>
                    <a:lnTo>
                      <a:pt x="852" y="176"/>
                    </a:lnTo>
                    <a:lnTo>
                      <a:pt x="803" y="184"/>
                    </a:lnTo>
                    <a:lnTo>
                      <a:pt x="731" y="189"/>
                    </a:lnTo>
                    <a:lnTo>
                      <a:pt x="648" y="193"/>
                    </a:lnTo>
                    <a:lnTo>
                      <a:pt x="552" y="201"/>
                    </a:lnTo>
                    <a:lnTo>
                      <a:pt x="456" y="217"/>
                    </a:lnTo>
                    <a:lnTo>
                      <a:pt x="355" y="246"/>
                    </a:lnTo>
                    <a:lnTo>
                      <a:pt x="263" y="297"/>
                    </a:lnTo>
                    <a:lnTo>
                      <a:pt x="184" y="368"/>
                    </a:lnTo>
                    <a:lnTo>
                      <a:pt x="117" y="463"/>
                    </a:lnTo>
                    <a:lnTo>
                      <a:pt x="67" y="580"/>
                    </a:lnTo>
                    <a:lnTo>
                      <a:pt x="29" y="693"/>
                    </a:lnTo>
                    <a:lnTo>
                      <a:pt x="8" y="801"/>
                    </a:lnTo>
                    <a:lnTo>
                      <a:pt x="0" y="906"/>
                    </a:lnTo>
                    <a:lnTo>
                      <a:pt x="4" y="1006"/>
                    </a:lnTo>
                    <a:lnTo>
                      <a:pt x="21" y="1102"/>
                    </a:lnTo>
                    <a:lnTo>
                      <a:pt x="46" y="1194"/>
                    </a:lnTo>
                    <a:lnTo>
                      <a:pt x="84" y="1278"/>
                    </a:lnTo>
                    <a:lnTo>
                      <a:pt x="125" y="1352"/>
                    </a:lnTo>
                    <a:lnTo>
                      <a:pt x="180" y="1423"/>
                    </a:lnTo>
                    <a:lnTo>
                      <a:pt x="213" y="1461"/>
                    </a:lnTo>
                    <a:lnTo>
                      <a:pt x="259" y="1494"/>
                    </a:lnTo>
                    <a:lnTo>
                      <a:pt x="313" y="1528"/>
                    </a:lnTo>
                    <a:lnTo>
                      <a:pt x="372" y="1561"/>
                    </a:lnTo>
                    <a:lnTo>
                      <a:pt x="435" y="1590"/>
                    </a:lnTo>
                    <a:lnTo>
                      <a:pt x="497" y="1624"/>
                    </a:lnTo>
                    <a:lnTo>
                      <a:pt x="552" y="1649"/>
                    </a:lnTo>
                    <a:lnTo>
                      <a:pt x="601" y="1669"/>
                    </a:lnTo>
                    <a:lnTo>
                      <a:pt x="635" y="1690"/>
                    </a:lnTo>
                    <a:lnTo>
                      <a:pt x="656" y="1702"/>
                    </a:lnTo>
                    <a:lnTo>
                      <a:pt x="664" y="1715"/>
                    </a:lnTo>
                    <a:lnTo>
                      <a:pt x="664" y="1723"/>
                    </a:lnTo>
                    <a:lnTo>
                      <a:pt x="660" y="1736"/>
                    </a:lnTo>
                    <a:lnTo>
                      <a:pt x="656" y="1745"/>
                    </a:lnTo>
                    <a:lnTo>
                      <a:pt x="652" y="1753"/>
                    </a:lnTo>
                    <a:lnTo>
                      <a:pt x="652" y="1757"/>
                    </a:lnTo>
                    <a:lnTo>
                      <a:pt x="652" y="1761"/>
                    </a:lnTo>
                    <a:lnTo>
                      <a:pt x="656" y="1761"/>
                    </a:lnTo>
                    <a:lnTo>
                      <a:pt x="668" y="1761"/>
                    </a:lnTo>
                    <a:lnTo>
                      <a:pt x="689" y="1753"/>
                    </a:lnTo>
                    <a:lnTo>
                      <a:pt x="715" y="1745"/>
                    </a:lnTo>
                    <a:lnTo>
                      <a:pt x="731" y="1736"/>
                    </a:lnTo>
                    <a:lnTo>
                      <a:pt x="748" y="1731"/>
                    </a:lnTo>
                    <a:lnTo>
                      <a:pt x="756" y="1727"/>
                    </a:lnTo>
                    <a:lnTo>
                      <a:pt x="765" y="1723"/>
                    </a:lnTo>
                    <a:lnTo>
                      <a:pt x="773" y="1719"/>
                    </a:lnTo>
                    <a:lnTo>
                      <a:pt x="777" y="1719"/>
                    </a:lnTo>
                    <a:lnTo>
                      <a:pt x="785" y="1715"/>
                    </a:lnTo>
                    <a:lnTo>
                      <a:pt x="793" y="1715"/>
                    </a:lnTo>
                    <a:lnTo>
                      <a:pt x="807" y="1715"/>
                    </a:lnTo>
                    <a:lnTo>
                      <a:pt x="815" y="1715"/>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77" name="Freeform 153"/>
              <p:cNvSpPr>
                <a:spLocks/>
              </p:cNvSpPr>
              <p:nvPr/>
            </p:nvSpPr>
            <p:spPr bwMode="auto">
              <a:xfrm>
                <a:off x="1624" y="1978"/>
                <a:ext cx="18" cy="7"/>
              </a:xfrm>
              <a:custGeom>
                <a:avLst/>
                <a:gdLst>
                  <a:gd name="T0" fmla="*/ 33 w 589"/>
                  <a:gd name="T1" fmla="*/ 5 h 216"/>
                  <a:gd name="T2" fmla="*/ 104 w 589"/>
                  <a:gd name="T3" fmla="*/ 17 h 216"/>
                  <a:gd name="T4" fmla="*/ 180 w 589"/>
                  <a:gd name="T5" fmla="*/ 29 h 216"/>
                  <a:gd name="T6" fmla="*/ 255 w 589"/>
                  <a:gd name="T7" fmla="*/ 38 h 216"/>
                  <a:gd name="T8" fmla="*/ 325 w 589"/>
                  <a:gd name="T9" fmla="*/ 46 h 216"/>
                  <a:gd name="T10" fmla="*/ 376 w 589"/>
                  <a:gd name="T11" fmla="*/ 62 h 216"/>
                  <a:gd name="T12" fmla="*/ 409 w 589"/>
                  <a:gd name="T13" fmla="*/ 91 h 216"/>
                  <a:gd name="T14" fmla="*/ 439 w 589"/>
                  <a:gd name="T15" fmla="*/ 117 h 216"/>
                  <a:gd name="T16" fmla="*/ 472 w 589"/>
                  <a:gd name="T17" fmla="*/ 142 h 216"/>
                  <a:gd name="T18" fmla="*/ 509 w 589"/>
                  <a:gd name="T19" fmla="*/ 163 h 216"/>
                  <a:gd name="T20" fmla="*/ 539 w 589"/>
                  <a:gd name="T21" fmla="*/ 175 h 216"/>
                  <a:gd name="T22" fmla="*/ 552 w 589"/>
                  <a:gd name="T23" fmla="*/ 179 h 216"/>
                  <a:gd name="T24" fmla="*/ 564 w 589"/>
                  <a:gd name="T25" fmla="*/ 187 h 216"/>
                  <a:gd name="T26" fmla="*/ 576 w 589"/>
                  <a:gd name="T27" fmla="*/ 200 h 216"/>
                  <a:gd name="T28" fmla="*/ 585 w 589"/>
                  <a:gd name="T29" fmla="*/ 212 h 216"/>
                  <a:gd name="T30" fmla="*/ 585 w 589"/>
                  <a:gd name="T31" fmla="*/ 212 h 216"/>
                  <a:gd name="T32" fmla="*/ 576 w 589"/>
                  <a:gd name="T33" fmla="*/ 208 h 216"/>
                  <a:gd name="T34" fmla="*/ 568 w 589"/>
                  <a:gd name="T35" fmla="*/ 204 h 216"/>
                  <a:gd name="T36" fmla="*/ 560 w 589"/>
                  <a:gd name="T37" fmla="*/ 200 h 216"/>
                  <a:gd name="T38" fmla="*/ 552 w 589"/>
                  <a:gd name="T39" fmla="*/ 196 h 216"/>
                  <a:gd name="T40" fmla="*/ 530 w 589"/>
                  <a:gd name="T41" fmla="*/ 187 h 216"/>
                  <a:gd name="T42" fmla="*/ 501 w 589"/>
                  <a:gd name="T43" fmla="*/ 179 h 216"/>
                  <a:gd name="T44" fmla="*/ 472 w 589"/>
                  <a:gd name="T45" fmla="*/ 171 h 216"/>
                  <a:gd name="T46" fmla="*/ 447 w 589"/>
                  <a:gd name="T47" fmla="*/ 154 h 216"/>
                  <a:gd name="T48" fmla="*/ 426 w 589"/>
                  <a:gd name="T49" fmla="*/ 138 h 216"/>
                  <a:gd name="T50" fmla="*/ 405 w 589"/>
                  <a:gd name="T51" fmla="*/ 113 h 216"/>
                  <a:gd name="T52" fmla="*/ 380 w 589"/>
                  <a:gd name="T53" fmla="*/ 91 h 216"/>
                  <a:gd name="T54" fmla="*/ 347 w 589"/>
                  <a:gd name="T55" fmla="*/ 79 h 216"/>
                  <a:gd name="T56" fmla="*/ 309 w 589"/>
                  <a:gd name="T57" fmla="*/ 71 h 216"/>
                  <a:gd name="T58" fmla="*/ 272 w 589"/>
                  <a:gd name="T59" fmla="*/ 62 h 216"/>
                  <a:gd name="T60" fmla="*/ 229 w 589"/>
                  <a:gd name="T61" fmla="*/ 58 h 216"/>
                  <a:gd name="T62" fmla="*/ 176 w 589"/>
                  <a:gd name="T63" fmla="*/ 50 h 216"/>
                  <a:gd name="T64" fmla="*/ 125 w 589"/>
                  <a:gd name="T65" fmla="*/ 42 h 216"/>
                  <a:gd name="T66" fmla="*/ 75 w 589"/>
                  <a:gd name="T67" fmla="*/ 29 h 216"/>
                  <a:gd name="T68" fmla="*/ 25 w 589"/>
                  <a:gd name="T69" fmla="*/ 9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9" h="216">
                    <a:moveTo>
                      <a:pt x="0" y="0"/>
                    </a:moveTo>
                    <a:lnTo>
                      <a:pt x="33" y="5"/>
                    </a:lnTo>
                    <a:lnTo>
                      <a:pt x="67" y="13"/>
                    </a:lnTo>
                    <a:lnTo>
                      <a:pt x="104" y="17"/>
                    </a:lnTo>
                    <a:lnTo>
                      <a:pt x="141" y="25"/>
                    </a:lnTo>
                    <a:lnTo>
                      <a:pt x="180" y="29"/>
                    </a:lnTo>
                    <a:lnTo>
                      <a:pt x="217" y="33"/>
                    </a:lnTo>
                    <a:lnTo>
                      <a:pt x="255" y="38"/>
                    </a:lnTo>
                    <a:lnTo>
                      <a:pt x="288" y="42"/>
                    </a:lnTo>
                    <a:lnTo>
                      <a:pt x="325" y="46"/>
                    </a:lnTo>
                    <a:lnTo>
                      <a:pt x="359" y="50"/>
                    </a:lnTo>
                    <a:lnTo>
                      <a:pt x="376" y="62"/>
                    </a:lnTo>
                    <a:lnTo>
                      <a:pt x="393" y="75"/>
                    </a:lnTo>
                    <a:lnTo>
                      <a:pt x="409" y="91"/>
                    </a:lnTo>
                    <a:lnTo>
                      <a:pt x="421" y="104"/>
                    </a:lnTo>
                    <a:lnTo>
                      <a:pt x="439" y="117"/>
                    </a:lnTo>
                    <a:lnTo>
                      <a:pt x="456" y="130"/>
                    </a:lnTo>
                    <a:lnTo>
                      <a:pt x="472" y="142"/>
                    </a:lnTo>
                    <a:lnTo>
                      <a:pt x="489" y="154"/>
                    </a:lnTo>
                    <a:lnTo>
                      <a:pt x="509" y="163"/>
                    </a:lnTo>
                    <a:lnTo>
                      <a:pt x="530" y="171"/>
                    </a:lnTo>
                    <a:lnTo>
                      <a:pt x="539" y="175"/>
                    </a:lnTo>
                    <a:lnTo>
                      <a:pt x="543" y="175"/>
                    </a:lnTo>
                    <a:lnTo>
                      <a:pt x="552" y="179"/>
                    </a:lnTo>
                    <a:lnTo>
                      <a:pt x="560" y="183"/>
                    </a:lnTo>
                    <a:lnTo>
                      <a:pt x="564" y="187"/>
                    </a:lnTo>
                    <a:lnTo>
                      <a:pt x="568" y="192"/>
                    </a:lnTo>
                    <a:lnTo>
                      <a:pt x="576" y="200"/>
                    </a:lnTo>
                    <a:lnTo>
                      <a:pt x="581" y="204"/>
                    </a:lnTo>
                    <a:lnTo>
                      <a:pt x="585" y="212"/>
                    </a:lnTo>
                    <a:lnTo>
                      <a:pt x="589" y="216"/>
                    </a:lnTo>
                    <a:lnTo>
                      <a:pt x="585" y="212"/>
                    </a:lnTo>
                    <a:lnTo>
                      <a:pt x="581" y="212"/>
                    </a:lnTo>
                    <a:lnTo>
                      <a:pt x="576" y="208"/>
                    </a:lnTo>
                    <a:lnTo>
                      <a:pt x="572" y="204"/>
                    </a:lnTo>
                    <a:lnTo>
                      <a:pt x="568" y="204"/>
                    </a:lnTo>
                    <a:lnTo>
                      <a:pt x="564" y="200"/>
                    </a:lnTo>
                    <a:lnTo>
                      <a:pt x="560" y="200"/>
                    </a:lnTo>
                    <a:lnTo>
                      <a:pt x="556" y="196"/>
                    </a:lnTo>
                    <a:lnTo>
                      <a:pt x="552" y="196"/>
                    </a:lnTo>
                    <a:lnTo>
                      <a:pt x="548" y="192"/>
                    </a:lnTo>
                    <a:lnTo>
                      <a:pt x="530" y="187"/>
                    </a:lnTo>
                    <a:lnTo>
                      <a:pt x="518" y="183"/>
                    </a:lnTo>
                    <a:lnTo>
                      <a:pt x="501" y="179"/>
                    </a:lnTo>
                    <a:lnTo>
                      <a:pt x="489" y="175"/>
                    </a:lnTo>
                    <a:lnTo>
                      <a:pt x="472" y="171"/>
                    </a:lnTo>
                    <a:lnTo>
                      <a:pt x="460" y="163"/>
                    </a:lnTo>
                    <a:lnTo>
                      <a:pt x="447" y="154"/>
                    </a:lnTo>
                    <a:lnTo>
                      <a:pt x="434" y="146"/>
                    </a:lnTo>
                    <a:lnTo>
                      <a:pt x="426" y="138"/>
                    </a:lnTo>
                    <a:lnTo>
                      <a:pt x="413" y="125"/>
                    </a:lnTo>
                    <a:lnTo>
                      <a:pt x="405" y="113"/>
                    </a:lnTo>
                    <a:lnTo>
                      <a:pt x="397" y="100"/>
                    </a:lnTo>
                    <a:lnTo>
                      <a:pt x="380" y="91"/>
                    </a:lnTo>
                    <a:lnTo>
                      <a:pt x="364" y="83"/>
                    </a:lnTo>
                    <a:lnTo>
                      <a:pt x="347" y="79"/>
                    </a:lnTo>
                    <a:lnTo>
                      <a:pt x="325" y="75"/>
                    </a:lnTo>
                    <a:lnTo>
                      <a:pt x="309" y="71"/>
                    </a:lnTo>
                    <a:lnTo>
                      <a:pt x="288" y="67"/>
                    </a:lnTo>
                    <a:lnTo>
                      <a:pt x="272" y="62"/>
                    </a:lnTo>
                    <a:lnTo>
                      <a:pt x="259" y="62"/>
                    </a:lnTo>
                    <a:lnTo>
                      <a:pt x="229" y="58"/>
                    </a:lnTo>
                    <a:lnTo>
                      <a:pt x="204" y="54"/>
                    </a:lnTo>
                    <a:lnTo>
                      <a:pt x="176" y="50"/>
                    </a:lnTo>
                    <a:lnTo>
                      <a:pt x="150" y="46"/>
                    </a:lnTo>
                    <a:lnTo>
                      <a:pt x="125" y="42"/>
                    </a:lnTo>
                    <a:lnTo>
                      <a:pt x="100" y="38"/>
                    </a:lnTo>
                    <a:lnTo>
                      <a:pt x="75" y="29"/>
                    </a:lnTo>
                    <a:lnTo>
                      <a:pt x="50" y="21"/>
                    </a:lnTo>
                    <a:lnTo>
                      <a:pt x="25" y="9"/>
                    </a:lnTo>
                    <a:lnTo>
                      <a:pt x="0"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78" name="Freeform 154"/>
              <p:cNvSpPr>
                <a:spLocks/>
              </p:cNvSpPr>
              <p:nvPr/>
            </p:nvSpPr>
            <p:spPr bwMode="auto">
              <a:xfrm>
                <a:off x="1627" y="1882"/>
                <a:ext cx="200" cy="112"/>
              </a:xfrm>
              <a:custGeom>
                <a:avLst/>
                <a:gdLst>
                  <a:gd name="T0" fmla="*/ 71 w 6406"/>
                  <a:gd name="T1" fmla="*/ 2689 h 3566"/>
                  <a:gd name="T2" fmla="*/ 133 w 6406"/>
                  <a:gd name="T3" fmla="*/ 2689 h 3566"/>
                  <a:gd name="T4" fmla="*/ 422 w 6406"/>
                  <a:gd name="T5" fmla="*/ 2794 h 3566"/>
                  <a:gd name="T6" fmla="*/ 777 w 6406"/>
                  <a:gd name="T7" fmla="*/ 2882 h 3566"/>
                  <a:gd name="T8" fmla="*/ 835 w 6406"/>
                  <a:gd name="T9" fmla="*/ 3082 h 3566"/>
                  <a:gd name="T10" fmla="*/ 781 w 6406"/>
                  <a:gd name="T11" fmla="*/ 3369 h 3566"/>
                  <a:gd name="T12" fmla="*/ 789 w 6406"/>
                  <a:gd name="T13" fmla="*/ 3533 h 3566"/>
                  <a:gd name="T14" fmla="*/ 873 w 6406"/>
                  <a:gd name="T15" fmla="*/ 3119 h 3566"/>
                  <a:gd name="T16" fmla="*/ 999 w 6406"/>
                  <a:gd name="T17" fmla="*/ 2853 h 3566"/>
                  <a:gd name="T18" fmla="*/ 1052 w 6406"/>
                  <a:gd name="T19" fmla="*/ 2515 h 3566"/>
                  <a:gd name="T20" fmla="*/ 1316 w 6406"/>
                  <a:gd name="T21" fmla="*/ 2277 h 3566"/>
                  <a:gd name="T22" fmla="*/ 1316 w 6406"/>
                  <a:gd name="T23" fmla="*/ 1972 h 3566"/>
                  <a:gd name="T24" fmla="*/ 2093 w 6406"/>
                  <a:gd name="T25" fmla="*/ 1597 h 3566"/>
                  <a:gd name="T26" fmla="*/ 2687 w 6406"/>
                  <a:gd name="T27" fmla="*/ 1393 h 3566"/>
                  <a:gd name="T28" fmla="*/ 3067 w 6406"/>
                  <a:gd name="T29" fmla="*/ 1659 h 3566"/>
                  <a:gd name="T30" fmla="*/ 2996 w 6406"/>
                  <a:gd name="T31" fmla="*/ 1997 h 3566"/>
                  <a:gd name="T32" fmla="*/ 3080 w 6406"/>
                  <a:gd name="T33" fmla="*/ 1909 h 3566"/>
                  <a:gd name="T34" fmla="*/ 3264 w 6406"/>
                  <a:gd name="T35" fmla="*/ 1343 h 3566"/>
                  <a:gd name="T36" fmla="*/ 3544 w 6406"/>
                  <a:gd name="T37" fmla="*/ 1230 h 3566"/>
                  <a:gd name="T38" fmla="*/ 3991 w 6406"/>
                  <a:gd name="T39" fmla="*/ 867 h 3566"/>
                  <a:gd name="T40" fmla="*/ 4513 w 6406"/>
                  <a:gd name="T41" fmla="*/ 930 h 3566"/>
                  <a:gd name="T42" fmla="*/ 4472 w 6406"/>
                  <a:gd name="T43" fmla="*/ 1347 h 3566"/>
                  <a:gd name="T44" fmla="*/ 4555 w 6406"/>
                  <a:gd name="T45" fmla="*/ 1096 h 3566"/>
                  <a:gd name="T46" fmla="*/ 4805 w 6406"/>
                  <a:gd name="T47" fmla="*/ 1071 h 3566"/>
                  <a:gd name="T48" fmla="*/ 5165 w 6406"/>
                  <a:gd name="T49" fmla="*/ 1122 h 3566"/>
                  <a:gd name="T50" fmla="*/ 5428 w 6406"/>
                  <a:gd name="T51" fmla="*/ 1263 h 3566"/>
                  <a:gd name="T52" fmla="*/ 5428 w 6406"/>
                  <a:gd name="T53" fmla="*/ 1096 h 3566"/>
                  <a:gd name="T54" fmla="*/ 5867 w 6406"/>
                  <a:gd name="T55" fmla="*/ 1176 h 3566"/>
                  <a:gd name="T56" fmla="*/ 6206 w 6406"/>
                  <a:gd name="T57" fmla="*/ 1305 h 3566"/>
                  <a:gd name="T58" fmla="*/ 6406 w 6406"/>
                  <a:gd name="T59" fmla="*/ 942 h 3566"/>
                  <a:gd name="T60" fmla="*/ 6214 w 6406"/>
                  <a:gd name="T61" fmla="*/ 1255 h 3566"/>
                  <a:gd name="T62" fmla="*/ 5766 w 6406"/>
                  <a:gd name="T63" fmla="*/ 1104 h 3566"/>
                  <a:gd name="T64" fmla="*/ 5404 w 6406"/>
                  <a:gd name="T65" fmla="*/ 1079 h 3566"/>
                  <a:gd name="T66" fmla="*/ 4805 w 6406"/>
                  <a:gd name="T67" fmla="*/ 1022 h 3566"/>
                  <a:gd name="T68" fmla="*/ 4337 w 6406"/>
                  <a:gd name="T69" fmla="*/ 788 h 3566"/>
                  <a:gd name="T70" fmla="*/ 3978 w 6406"/>
                  <a:gd name="T71" fmla="*/ 833 h 3566"/>
                  <a:gd name="T72" fmla="*/ 3685 w 6406"/>
                  <a:gd name="T73" fmla="*/ 884 h 3566"/>
                  <a:gd name="T74" fmla="*/ 3317 w 6406"/>
                  <a:gd name="T75" fmla="*/ 675 h 3566"/>
                  <a:gd name="T76" fmla="*/ 3623 w 6406"/>
                  <a:gd name="T77" fmla="*/ 934 h 3566"/>
                  <a:gd name="T78" fmla="*/ 3548 w 6406"/>
                  <a:gd name="T79" fmla="*/ 1147 h 3566"/>
                  <a:gd name="T80" fmla="*/ 3159 w 6406"/>
                  <a:gd name="T81" fmla="*/ 1309 h 3566"/>
                  <a:gd name="T82" fmla="*/ 2700 w 6406"/>
                  <a:gd name="T83" fmla="*/ 1259 h 3566"/>
                  <a:gd name="T84" fmla="*/ 2491 w 6406"/>
                  <a:gd name="T85" fmla="*/ 805 h 3566"/>
                  <a:gd name="T86" fmla="*/ 2536 w 6406"/>
                  <a:gd name="T87" fmla="*/ 612 h 3566"/>
                  <a:gd name="T88" fmla="*/ 2491 w 6406"/>
                  <a:gd name="T89" fmla="*/ 654 h 3566"/>
                  <a:gd name="T90" fmla="*/ 2465 w 6406"/>
                  <a:gd name="T91" fmla="*/ 846 h 3566"/>
                  <a:gd name="T92" fmla="*/ 2569 w 6406"/>
                  <a:gd name="T93" fmla="*/ 1100 h 3566"/>
                  <a:gd name="T94" fmla="*/ 2565 w 6406"/>
                  <a:gd name="T95" fmla="*/ 1384 h 3566"/>
                  <a:gd name="T96" fmla="*/ 2281 w 6406"/>
                  <a:gd name="T97" fmla="*/ 1489 h 3566"/>
                  <a:gd name="T98" fmla="*/ 1655 w 6406"/>
                  <a:gd name="T99" fmla="*/ 1689 h 3566"/>
                  <a:gd name="T100" fmla="*/ 1236 w 6406"/>
                  <a:gd name="T101" fmla="*/ 1480 h 3566"/>
                  <a:gd name="T102" fmla="*/ 1404 w 6406"/>
                  <a:gd name="T103" fmla="*/ 1171 h 3566"/>
                  <a:gd name="T104" fmla="*/ 1337 w 6406"/>
                  <a:gd name="T105" fmla="*/ 942 h 3566"/>
                  <a:gd name="T106" fmla="*/ 1107 w 6406"/>
                  <a:gd name="T107" fmla="*/ 366 h 3566"/>
                  <a:gd name="T108" fmla="*/ 864 w 6406"/>
                  <a:gd name="T109" fmla="*/ 33 h 3566"/>
                  <a:gd name="T110" fmla="*/ 710 w 6406"/>
                  <a:gd name="T111" fmla="*/ 57 h 3566"/>
                  <a:gd name="T112" fmla="*/ 1011 w 6406"/>
                  <a:gd name="T113" fmla="*/ 458 h 3566"/>
                  <a:gd name="T114" fmla="*/ 1103 w 6406"/>
                  <a:gd name="T115" fmla="*/ 1296 h 3566"/>
                  <a:gd name="T116" fmla="*/ 802 w 6406"/>
                  <a:gd name="T117" fmla="*/ 1530 h 3566"/>
                  <a:gd name="T118" fmla="*/ 392 w 6406"/>
                  <a:gd name="T119" fmla="*/ 1647 h 3566"/>
                  <a:gd name="T120" fmla="*/ 1174 w 6406"/>
                  <a:gd name="T121" fmla="*/ 1827 h 3566"/>
                  <a:gd name="T122" fmla="*/ 977 w 6406"/>
                  <a:gd name="T123" fmla="*/ 2623 h 3566"/>
                  <a:gd name="T124" fmla="*/ 372 w 6406"/>
                  <a:gd name="T125" fmla="*/ 2715 h 3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406" h="3566">
                    <a:moveTo>
                      <a:pt x="242" y="2523"/>
                    </a:moveTo>
                    <a:lnTo>
                      <a:pt x="234" y="2519"/>
                    </a:lnTo>
                    <a:lnTo>
                      <a:pt x="225" y="2531"/>
                    </a:lnTo>
                    <a:lnTo>
                      <a:pt x="208" y="2548"/>
                    </a:lnTo>
                    <a:lnTo>
                      <a:pt x="188" y="2573"/>
                    </a:lnTo>
                    <a:lnTo>
                      <a:pt x="163" y="2603"/>
                    </a:lnTo>
                    <a:lnTo>
                      <a:pt x="133" y="2632"/>
                    </a:lnTo>
                    <a:lnTo>
                      <a:pt x="104" y="2660"/>
                    </a:lnTo>
                    <a:lnTo>
                      <a:pt x="71" y="2689"/>
                    </a:lnTo>
                    <a:lnTo>
                      <a:pt x="37" y="2715"/>
                    </a:lnTo>
                    <a:lnTo>
                      <a:pt x="0" y="2732"/>
                    </a:lnTo>
                    <a:lnTo>
                      <a:pt x="4" y="2732"/>
                    </a:lnTo>
                    <a:lnTo>
                      <a:pt x="16" y="2728"/>
                    </a:lnTo>
                    <a:lnTo>
                      <a:pt x="33" y="2719"/>
                    </a:lnTo>
                    <a:lnTo>
                      <a:pt x="54" y="2711"/>
                    </a:lnTo>
                    <a:lnTo>
                      <a:pt x="79" y="2706"/>
                    </a:lnTo>
                    <a:lnTo>
                      <a:pt x="104" y="2698"/>
                    </a:lnTo>
                    <a:lnTo>
                      <a:pt x="133" y="2689"/>
                    </a:lnTo>
                    <a:lnTo>
                      <a:pt x="163" y="2685"/>
                    </a:lnTo>
                    <a:lnTo>
                      <a:pt x="188" y="2681"/>
                    </a:lnTo>
                    <a:lnTo>
                      <a:pt x="208" y="2681"/>
                    </a:lnTo>
                    <a:lnTo>
                      <a:pt x="234" y="2685"/>
                    </a:lnTo>
                    <a:lnTo>
                      <a:pt x="263" y="2698"/>
                    </a:lnTo>
                    <a:lnTo>
                      <a:pt x="296" y="2719"/>
                    </a:lnTo>
                    <a:lnTo>
                      <a:pt x="334" y="2744"/>
                    </a:lnTo>
                    <a:lnTo>
                      <a:pt x="380" y="2769"/>
                    </a:lnTo>
                    <a:lnTo>
                      <a:pt x="422" y="2794"/>
                    </a:lnTo>
                    <a:lnTo>
                      <a:pt x="472" y="2819"/>
                    </a:lnTo>
                    <a:lnTo>
                      <a:pt x="518" y="2840"/>
                    </a:lnTo>
                    <a:lnTo>
                      <a:pt x="564" y="2853"/>
                    </a:lnTo>
                    <a:lnTo>
                      <a:pt x="610" y="2861"/>
                    </a:lnTo>
                    <a:lnTo>
                      <a:pt x="656" y="2865"/>
                    </a:lnTo>
                    <a:lnTo>
                      <a:pt x="693" y="2869"/>
                    </a:lnTo>
                    <a:lnTo>
                      <a:pt x="723" y="2873"/>
                    </a:lnTo>
                    <a:lnTo>
                      <a:pt x="752" y="2877"/>
                    </a:lnTo>
                    <a:lnTo>
                      <a:pt x="777" y="2882"/>
                    </a:lnTo>
                    <a:lnTo>
                      <a:pt x="798" y="2890"/>
                    </a:lnTo>
                    <a:lnTo>
                      <a:pt x="815" y="2902"/>
                    </a:lnTo>
                    <a:lnTo>
                      <a:pt x="827" y="2915"/>
                    </a:lnTo>
                    <a:lnTo>
                      <a:pt x="840" y="2931"/>
                    </a:lnTo>
                    <a:lnTo>
                      <a:pt x="848" y="2953"/>
                    </a:lnTo>
                    <a:lnTo>
                      <a:pt x="848" y="2978"/>
                    </a:lnTo>
                    <a:lnTo>
                      <a:pt x="848" y="3011"/>
                    </a:lnTo>
                    <a:lnTo>
                      <a:pt x="844" y="3044"/>
                    </a:lnTo>
                    <a:lnTo>
                      <a:pt x="835" y="3082"/>
                    </a:lnTo>
                    <a:lnTo>
                      <a:pt x="823" y="3119"/>
                    </a:lnTo>
                    <a:lnTo>
                      <a:pt x="815" y="3156"/>
                    </a:lnTo>
                    <a:lnTo>
                      <a:pt x="802" y="3195"/>
                    </a:lnTo>
                    <a:lnTo>
                      <a:pt x="793" y="3232"/>
                    </a:lnTo>
                    <a:lnTo>
                      <a:pt x="785" y="3261"/>
                    </a:lnTo>
                    <a:lnTo>
                      <a:pt x="785" y="3287"/>
                    </a:lnTo>
                    <a:lnTo>
                      <a:pt x="781" y="3311"/>
                    </a:lnTo>
                    <a:lnTo>
                      <a:pt x="781" y="3336"/>
                    </a:lnTo>
                    <a:lnTo>
                      <a:pt x="781" y="3369"/>
                    </a:lnTo>
                    <a:lnTo>
                      <a:pt x="781" y="3403"/>
                    </a:lnTo>
                    <a:lnTo>
                      <a:pt x="785" y="3437"/>
                    </a:lnTo>
                    <a:lnTo>
                      <a:pt x="785" y="3470"/>
                    </a:lnTo>
                    <a:lnTo>
                      <a:pt x="785" y="3499"/>
                    </a:lnTo>
                    <a:lnTo>
                      <a:pt x="789" y="3528"/>
                    </a:lnTo>
                    <a:lnTo>
                      <a:pt x="789" y="3549"/>
                    </a:lnTo>
                    <a:lnTo>
                      <a:pt x="789" y="3566"/>
                    </a:lnTo>
                    <a:lnTo>
                      <a:pt x="789" y="3557"/>
                    </a:lnTo>
                    <a:lnTo>
                      <a:pt x="789" y="3533"/>
                    </a:lnTo>
                    <a:lnTo>
                      <a:pt x="789" y="3494"/>
                    </a:lnTo>
                    <a:lnTo>
                      <a:pt x="789" y="3449"/>
                    </a:lnTo>
                    <a:lnTo>
                      <a:pt x="793" y="3399"/>
                    </a:lnTo>
                    <a:lnTo>
                      <a:pt x="798" y="3340"/>
                    </a:lnTo>
                    <a:lnTo>
                      <a:pt x="807" y="3287"/>
                    </a:lnTo>
                    <a:lnTo>
                      <a:pt x="815" y="3232"/>
                    </a:lnTo>
                    <a:lnTo>
                      <a:pt x="831" y="3186"/>
                    </a:lnTo>
                    <a:lnTo>
                      <a:pt x="852" y="3148"/>
                    </a:lnTo>
                    <a:lnTo>
                      <a:pt x="873" y="3119"/>
                    </a:lnTo>
                    <a:lnTo>
                      <a:pt x="894" y="3099"/>
                    </a:lnTo>
                    <a:lnTo>
                      <a:pt x="915" y="3078"/>
                    </a:lnTo>
                    <a:lnTo>
                      <a:pt x="932" y="3057"/>
                    </a:lnTo>
                    <a:lnTo>
                      <a:pt x="948" y="3036"/>
                    </a:lnTo>
                    <a:lnTo>
                      <a:pt x="965" y="3011"/>
                    </a:lnTo>
                    <a:lnTo>
                      <a:pt x="977" y="2982"/>
                    </a:lnTo>
                    <a:lnTo>
                      <a:pt x="986" y="2949"/>
                    </a:lnTo>
                    <a:lnTo>
                      <a:pt x="995" y="2906"/>
                    </a:lnTo>
                    <a:lnTo>
                      <a:pt x="999" y="2853"/>
                    </a:lnTo>
                    <a:lnTo>
                      <a:pt x="999" y="2798"/>
                    </a:lnTo>
                    <a:lnTo>
                      <a:pt x="999" y="2748"/>
                    </a:lnTo>
                    <a:lnTo>
                      <a:pt x="999" y="2706"/>
                    </a:lnTo>
                    <a:lnTo>
                      <a:pt x="999" y="2669"/>
                    </a:lnTo>
                    <a:lnTo>
                      <a:pt x="1003" y="2636"/>
                    </a:lnTo>
                    <a:lnTo>
                      <a:pt x="1011" y="2603"/>
                    </a:lnTo>
                    <a:lnTo>
                      <a:pt x="1019" y="2573"/>
                    </a:lnTo>
                    <a:lnTo>
                      <a:pt x="1032" y="2544"/>
                    </a:lnTo>
                    <a:lnTo>
                      <a:pt x="1052" y="2515"/>
                    </a:lnTo>
                    <a:lnTo>
                      <a:pt x="1078" y="2486"/>
                    </a:lnTo>
                    <a:lnTo>
                      <a:pt x="1103" y="2456"/>
                    </a:lnTo>
                    <a:lnTo>
                      <a:pt x="1132" y="2423"/>
                    </a:lnTo>
                    <a:lnTo>
                      <a:pt x="1157" y="2390"/>
                    </a:lnTo>
                    <a:lnTo>
                      <a:pt x="1183" y="2356"/>
                    </a:lnTo>
                    <a:lnTo>
                      <a:pt x="1212" y="2331"/>
                    </a:lnTo>
                    <a:lnTo>
                      <a:pt x="1245" y="2306"/>
                    </a:lnTo>
                    <a:lnTo>
                      <a:pt x="1279" y="2285"/>
                    </a:lnTo>
                    <a:lnTo>
                      <a:pt x="1316" y="2277"/>
                    </a:lnTo>
                    <a:lnTo>
                      <a:pt x="1357" y="2273"/>
                    </a:lnTo>
                    <a:lnTo>
                      <a:pt x="1404" y="2285"/>
                    </a:lnTo>
                    <a:lnTo>
                      <a:pt x="1400" y="2273"/>
                    </a:lnTo>
                    <a:lnTo>
                      <a:pt x="1379" y="2247"/>
                    </a:lnTo>
                    <a:lnTo>
                      <a:pt x="1357" y="2206"/>
                    </a:lnTo>
                    <a:lnTo>
                      <a:pt x="1332" y="2156"/>
                    </a:lnTo>
                    <a:lnTo>
                      <a:pt x="1316" y="2097"/>
                    </a:lnTo>
                    <a:lnTo>
                      <a:pt x="1308" y="2035"/>
                    </a:lnTo>
                    <a:lnTo>
                      <a:pt x="1316" y="1972"/>
                    </a:lnTo>
                    <a:lnTo>
                      <a:pt x="1349" y="1909"/>
                    </a:lnTo>
                    <a:lnTo>
                      <a:pt x="1408" y="1855"/>
                    </a:lnTo>
                    <a:lnTo>
                      <a:pt x="1500" y="1810"/>
                    </a:lnTo>
                    <a:lnTo>
                      <a:pt x="1608" y="1768"/>
                    </a:lnTo>
                    <a:lnTo>
                      <a:pt x="1717" y="1730"/>
                    </a:lnTo>
                    <a:lnTo>
                      <a:pt x="1821" y="1693"/>
                    </a:lnTo>
                    <a:lnTo>
                      <a:pt x="1917" y="1659"/>
                    </a:lnTo>
                    <a:lnTo>
                      <a:pt x="2009" y="1626"/>
                    </a:lnTo>
                    <a:lnTo>
                      <a:pt x="2093" y="1597"/>
                    </a:lnTo>
                    <a:lnTo>
                      <a:pt x="2173" y="1567"/>
                    </a:lnTo>
                    <a:lnTo>
                      <a:pt x="2240" y="1542"/>
                    </a:lnTo>
                    <a:lnTo>
                      <a:pt x="2299" y="1522"/>
                    </a:lnTo>
                    <a:lnTo>
                      <a:pt x="2352" y="1505"/>
                    </a:lnTo>
                    <a:lnTo>
                      <a:pt x="2403" y="1489"/>
                    </a:lnTo>
                    <a:lnTo>
                      <a:pt x="2465" y="1468"/>
                    </a:lnTo>
                    <a:lnTo>
                      <a:pt x="2532" y="1442"/>
                    </a:lnTo>
                    <a:lnTo>
                      <a:pt x="2608" y="1417"/>
                    </a:lnTo>
                    <a:lnTo>
                      <a:pt x="2687" y="1393"/>
                    </a:lnTo>
                    <a:lnTo>
                      <a:pt x="2762" y="1376"/>
                    </a:lnTo>
                    <a:lnTo>
                      <a:pt x="2837" y="1368"/>
                    </a:lnTo>
                    <a:lnTo>
                      <a:pt x="2904" y="1368"/>
                    </a:lnTo>
                    <a:lnTo>
                      <a:pt x="2963" y="1380"/>
                    </a:lnTo>
                    <a:lnTo>
                      <a:pt x="3009" y="1409"/>
                    </a:lnTo>
                    <a:lnTo>
                      <a:pt x="3042" y="1456"/>
                    </a:lnTo>
                    <a:lnTo>
                      <a:pt x="3059" y="1513"/>
                    </a:lnTo>
                    <a:lnTo>
                      <a:pt x="3067" y="1585"/>
                    </a:lnTo>
                    <a:lnTo>
                      <a:pt x="3067" y="1659"/>
                    </a:lnTo>
                    <a:lnTo>
                      <a:pt x="3055" y="1739"/>
                    </a:lnTo>
                    <a:lnTo>
                      <a:pt x="3042" y="1818"/>
                    </a:lnTo>
                    <a:lnTo>
                      <a:pt x="3025" y="1889"/>
                    </a:lnTo>
                    <a:lnTo>
                      <a:pt x="3004" y="1952"/>
                    </a:lnTo>
                    <a:lnTo>
                      <a:pt x="2988" y="1997"/>
                    </a:lnTo>
                    <a:lnTo>
                      <a:pt x="2980" y="2027"/>
                    </a:lnTo>
                    <a:lnTo>
                      <a:pt x="2984" y="2018"/>
                    </a:lnTo>
                    <a:lnTo>
                      <a:pt x="2988" y="2009"/>
                    </a:lnTo>
                    <a:lnTo>
                      <a:pt x="2996" y="1997"/>
                    </a:lnTo>
                    <a:lnTo>
                      <a:pt x="3009" y="1985"/>
                    </a:lnTo>
                    <a:lnTo>
                      <a:pt x="3021" y="1980"/>
                    </a:lnTo>
                    <a:lnTo>
                      <a:pt x="3033" y="1976"/>
                    </a:lnTo>
                    <a:lnTo>
                      <a:pt x="3051" y="1976"/>
                    </a:lnTo>
                    <a:lnTo>
                      <a:pt x="3067" y="1989"/>
                    </a:lnTo>
                    <a:lnTo>
                      <a:pt x="3088" y="2005"/>
                    </a:lnTo>
                    <a:lnTo>
                      <a:pt x="3084" y="1997"/>
                    </a:lnTo>
                    <a:lnTo>
                      <a:pt x="3084" y="1964"/>
                    </a:lnTo>
                    <a:lnTo>
                      <a:pt x="3080" y="1909"/>
                    </a:lnTo>
                    <a:lnTo>
                      <a:pt x="3076" y="1847"/>
                    </a:lnTo>
                    <a:lnTo>
                      <a:pt x="3076" y="1772"/>
                    </a:lnTo>
                    <a:lnTo>
                      <a:pt x="3084" y="1693"/>
                    </a:lnTo>
                    <a:lnTo>
                      <a:pt x="3092" y="1614"/>
                    </a:lnTo>
                    <a:lnTo>
                      <a:pt x="3113" y="1538"/>
                    </a:lnTo>
                    <a:lnTo>
                      <a:pt x="3142" y="1472"/>
                    </a:lnTo>
                    <a:lnTo>
                      <a:pt x="3180" y="1413"/>
                    </a:lnTo>
                    <a:lnTo>
                      <a:pt x="3221" y="1372"/>
                    </a:lnTo>
                    <a:lnTo>
                      <a:pt x="3264" y="1343"/>
                    </a:lnTo>
                    <a:lnTo>
                      <a:pt x="3305" y="1317"/>
                    </a:lnTo>
                    <a:lnTo>
                      <a:pt x="3343" y="1301"/>
                    </a:lnTo>
                    <a:lnTo>
                      <a:pt x="3376" y="1292"/>
                    </a:lnTo>
                    <a:lnTo>
                      <a:pt x="3414" y="1284"/>
                    </a:lnTo>
                    <a:lnTo>
                      <a:pt x="3444" y="1280"/>
                    </a:lnTo>
                    <a:lnTo>
                      <a:pt x="3472" y="1272"/>
                    </a:lnTo>
                    <a:lnTo>
                      <a:pt x="3497" y="1263"/>
                    </a:lnTo>
                    <a:lnTo>
                      <a:pt x="3523" y="1251"/>
                    </a:lnTo>
                    <a:lnTo>
                      <a:pt x="3544" y="1230"/>
                    </a:lnTo>
                    <a:lnTo>
                      <a:pt x="3573" y="1200"/>
                    </a:lnTo>
                    <a:lnTo>
                      <a:pt x="3606" y="1159"/>
                    </a:lnTo>
                    <a:lnTo>
                      <a:pt x="3648" y="1113"/>
                    </a:lnTo>
                    <a:lnTo>
                      <a:pt x="3694" y="1063"/>
                    </a:lnTo>
                    <a:lnTo>
                      <a:pt x="3744" y="1013"/>
                    </a:lnTo>
                    <a:lnTo>
                      <a:pt x="3798" y="967"/>
                    </a:lnTo>
                    <a:lnTo>
                      <a:pt x="3857" y="925"/>
                    </a:lnTo>
                    <a:lnTo>
                      <a:pt x="3924" y="888"/>
                    </a:lnTo>
                    <a:lnTo>
                      <a:pt x="3991" y="867"/>
                    </a:lnTo>
                    <a:lnTo>
                      <a:pt x="4049" y="850"/>
                    </a:lnTo>
                    <a:lnTo>
                      <a:pt x="4116" y="838"/>
                    </a:lnTo>
                    <a:lnTo>
                      <a:pt x="4183" y="825"/>
                    </a:lnTo>
                    <a:lnTo>
                      <a:pt x="4245" y="821"/>
                    </a:lnTo>
                    <a:lnTo>
                      <a:pt x="4313" y="821"/>
                    </a:lnTo>
                    <a:lnTo>
                      <a:pt x="4371" y="829"/>
                    </a:lnTo>
                    <a:lnTo>
                      <a:pt x="4425" y="850"/>
                    </a:lnTo>
                    <a:lnTo>
                      <a:pt x="4476" y="884"/>
                    </a:lnTo>
                    <a:lnTo>
                      <a:pt x="4513" y="930"/>
                    </a:lnTo>
                    <a:lnTo>
                      <a:pt x="4538" y="996"/>
                    </a:lnTo>
                    <a:lnTo>
                      <a:pt x="4542" y="1030"/>
                    </a:lnTo>
                    <a:lnTo>
                      <a:pt x="4542" y="1067"/>
                    </a:lnTo>
                    <a:lnTo>
                      <a:pt x="4534" y="1113"/>
                    </a:lnTo>
                    <a:lnTo>
                      <a:pt x="4525" y="1163"/>
                    </a:lnTo>
                    <a:lnTo>
                      <a:pt x="4513" y="1213"/>
                    </a:lnTo>
                    <a:lnTo>
                      <a:pt x="4501" y="1263"/>
                    </a:lnTo>
                    <a:lnTo>
                      <a:pt x="4484" y="1309"/>
                    </a:lnTo>
                    <a:lnTo>
                      <a:pt x="4472" y="1347"/>
                    </a:lnTo>
                    <a:lnTo>
                      <a:pt x="4463" y="1380"/>
                    </a:lnTo>
                    <a:lnTo>
                      <a:pt x="4454" y="1401"/>
                    </a:lnTo>
                    <a:lnTo>
                      <a:pt x="4458" y="1393"/>
                    </a:lnTo>
                    <a:lnTo>
                      <a:pt x="4468" y="1364"/>
                    </a:lnTo>
                    <a:lnTo>
                      <a:pt x="4480" y="1317"/>
                    </a:lnTo>
                    <a:lnTo>
                      <a:pt x="4496" y="1267"/>
                    </a:lnTo>
                    <a:lnTo>
                      <a:pt x="4513" y="1209"/>
                    </a:lnTo>
                    <a:lnTo>
                      <a:pt x="4534" y="1151"/>
                    </a:lnTo>
                    <a:lnTo>
                      <a:pt x="4555" y="1096"/>
                    </a:lnTo>
                    <a:lnTo>
                      <a:pt x="4576" y="1055"/>
                    </a:lnTo>
                    <a:lnTo>
                      <a:pt x="4597" y="1026"/>
                    </a:lnTo>
                    <a:lnTo>
                      <a:pt x="4617" y="1017"/>
                    </a:lnTo>
                    <a:lnTo>
                      <a:pt x="4651" y="1022"/>
                    </a:lnTo>
                    <a:lnTo>
                      <a:pt x="4685" y="1030"/>
                    </a:lnTo>
                    <a:lnTo>
                      <a:pt x="4718" y="1038"/>
                    </a:lnTo>
                    <a:lnTo>
                      <a:pt x="4748" y="1046"/>
                    </a:lnTo>
                    <a:lnTo>
                      <a:pt x="4776" y="1059"/>
                    </a:lnTo>
                    <a:lnTo>
                      <a:pt x="4805" y="1071"/>
                    </a:lnTo>
                    <a:lnTo>
                      <a:pt x="4835" y="1079"/>
                    </a:lnTo>
                    <a:lnTo>
                      <a:pt x="4864" y="1092"/>
                    </a:lnTo>
                    <a:lnTo>
                      <a:pt x="4893" y="1100"/>
                    </a:lnTo>
                    <a:lnTo>
                      <a:pt x="4922" y="1104"/>
                    </a:lnTo>
                    <a:lnTo>
                      <a:pt x="4956" y="1108"/>
                    </a:lnTo>
                    <a:lnTo>
                      <a:pt x="4998" y="1108"/>
                    </a:lnTo>
                    <a:lnTo>
                      <a:pt x="5048" y="1108"/>
                    </a:lnTo>
                    <a:lnTo>
                      <a:pt x="5106" y="1113"/>
                    </a:lnTo>
                    <a:lnTo>
                      <a:pt x="5165" y="1122"/>
                    </a:lnTo>
                    <a:lnTo>
                      <a:pt x="5232" y="1138"/>
                    </a:lnTo>
                    <a:lnTo>
                      <a:pt x="5298" y="1163"/>
                    </a:lnTo>
                    <a:lnTo>
                      <a:pt x="5365" y="1204"/>
                    </a:lnTo>
                    <a:lnTo>
                      <a:pt x="5433" y="1259"/>
                    </a:lnTo>
                    <a:lnTo>
                      <a:pt x="5496" y="1329"/>
                    </a:lnTo>
                    <a:lnTo>
                      <a:pt x="5491" y="1325"/>
                    </a:lnTo>
                    <a:lnTo>
                      <a:pt x="5474" y="1309"/>
                    </a:lnTo>
                    <a:lnTo>
                      <a:pt x="5453" y="1288"/>
                    </a:lnTo>
                    <a:lnTo>
                      <a:pt x="5428" y="1263"/>
                    </a:lnTo>
                    <a:lnTo>
                      <a:pt x="5404" y="1234"/>
                    </a:lnTo>
                    <a:lnTo>
                      <a:pt x="5378" y="1204"/>
                    </a:lnTo>
                    <a:lnTo>
                      <a:pt x="5361" y="1176"/>
                    </a:lnTo>
                    <a:lnTo>
                      <a:pt x="5345" y="1151"/>
                    </a:lnTo>
                    <a:lnTo>
                      <a:pt x="5341" y="1130"/>
                    </a:lnTo>
                    <a:lnTo>
                      <a:pt x="5349" y="1118"/>
                    </a:lnTo>
                    <a:lnTo>
                      <a:pt x="5365" y="1108"/>
                    </a:lnTo>
                    <a:lnTo>
                      <a:pt x="5394" y="1100"/>
                    </a:lnTo>
                    <a:lnTo>
                      <a:pt x="5428" y="1096"/>
                    </a:lnTo>
                    <a:lnTo>
                      <a:pt x="5466" y="1096"/>
                    </a:lnTo>
                    <a:lnTo>
                      <a:pt x="5512" y="1096"/>
                    </a:lnTo>
                    <a:lnTo>
                      <a:pt x="5558" y="1100"/>
                    </a:lnTo>
                    <a:lnTo>
                      <a:pt x="5608" y="1108"/>
                    </a:lnTo>
                    <a:lnTo>
                      <a:pt x="5662" y="1118"/>
                    </a:lnTo>
                    <a:lnTo>
                      <a:pt x="5713" y="1130"/>
                    </a:lnTo>
                    <a:lnTo>
                      <a:pt x="5766" y="1142"/>
                    </a:lnTo>
                    <a:lnTo>
                      <a:pt x="5817" y="1159"/>
                    </a:lnTo>
                    <a:lnTo>
                      <a:pt x="5867" y="1176"/>
                    </a:lnTo>
                    <a:lnTo>
                      <a:pt x="5913" y="1192"/>
                    </a:lnTo>
                    <a:lnTo>
                      <a:pt x="5954" y="1209"/>
                    </a:lnTo>
                    <a:lnTo>
                      <a:pt x="5997" y="1225"/>
                    </a:lnTo>
                    <a:lnTo>
                      <a:pt x="6034" y="1243"/>
                    </a:lnTo>
                    <a:lnTo>
                      <a:pt x="6072" y="1255"/>
                    </a:lnTo>
                    <a:lnTo>
                      <a:pt x="6109" y="1272"/>
                    </a:lnTo>
                    <a:lnTo>
                      <a:pt x="6143" y="1284"/>
                    </a:lnTo>
                    <a:lnTo>
                      <a:pt x="6177" y="1296"/>
                    </a:lnTo>
                    <a:lnTo>
                      <a:pt x="6206" y="1305"/>
                    </a:lnTo>
                    <a:lnTo>
                      <a:pt x="6239" y="1296"/>
                    </a:lnTo>
                    <a:lnTo>
                      <a:pt x="6273" y="1280"/>
                    </a:lnTo>
                    <a:lnTo>
                      <a:pt x="6306" y="1251"/>
                    </a:lnTo>
                    <a:lnTo>
                      <a:pt x="6335" y="1213"/>
                    </a:lnTo>
                    <a:lnTo>
                      <a:pt x="6365" y="1171"/>
                    </a:lnTo>
                    <a:lnTo>
                      <a:pt x="6385" y="1122"/>
                    </a:lnTo>
                    <a:lnTo>
                      <a:pt x="6398" y="1063"/>
                    </a:lnTo>
                    <a:lnTo>
                      <a:pt x="6406" y="1005"/>
                    </a:lnTo>
                    <a:lnTo>
                      <a:pt x="6406" y="942"/>
                    </a:lnTo>
                    <a:lnTo>
                      <a:pt x="6402" y="954"/>
                    </a:lnTo>
                    <a:lnTo>
                      <a:pt x="6398" y="983"/>
                    </a:lnTo>
                    <a:lnTo>
                      <a:pt x="6389" y="1026"/>
                    </a:lnTo>
                    <a:lnTo>
                      <a:pt x="6377" y="1071"/>
                    </a:lnTo>
                    <a:lnTo>
                      <a:pt x="6356" y="1126"/>
                    </a:lnTo>
                    <a:lnTo>
                      <a:pt x="6331" y="1171"/>
                    </a:lnTo>
                    <a:lnTo>
                      <a:pt x="6298" y="1213"/>
                    </a:lnTo>
                    <a:lnTo>
                      <a:pt x="6260" y="1243"/>
                    </a:lnTo>
                    <a:lnTo>
                      <a:pt x="6214" y="1255"/>
                    </a:lnTo>
                    <a:lnTo>
                      <a:pt x="6160" y="1243"/>
                    </a:lnTo>
                    <a:lnTo>
                      <a:pt x="6114" y="1221"/>
                    </a:lnTo>
                    <a:lnTo>
                      <a:pt x="6064" y="1200"/>
                    </a:lnTo>
                    <a:lnTo>
                      <a:pt x="6013" y="1184"/>
                    </a:lnTo>
                    <a:lnTo>
                      <a:pt x="5964" y="1163"/>
                    </a:lnTo>
                    <a:lnTo>
                      <a:pt x="5913" y="1147"/>
                    </a:lnTo>
                    <a:lnTo>
                      <a:pt x="5863" y="1130"/>
                    </a:lnTo>
                    <a:lnTo>
                      <a:pt x="5813" y="1118"/>
                    </a:lnTo>
                    <a:lnTo>
                      <a:pt x="5766" y="1104"/>
                    </a:lnTo>
                    <a:lnTo>
                      <a:pt x="5721" y="1096"/>
                    </a:lnTo>
                    <a:lnTo>
                      <a:pt x="5679" y="1088"/>
                    </a:lnTo>
                    <a:lnTo>
                      <a:pt x="5637" y="1088"/>
                    </a:lnTo>
                    <a:lnTo>
                      <a:pt x="5600" y="1084"/>
                    </a:lnTo>
                    <a:lnTo>
                      <a:pt x="5566" y="1079"/>
                    </a:lnTo>
                    <a:lnTo>
                      <a:pt x="5529" y="1079"/>
                    </a:lnTo>
                    <a:lnTo>
                      <a:pt x="5486" y="1079"/>
                    </a:lnTo>
                    <a:lnTo>
                      <a:pt x="5449" y="1079"/>
                    </a:lnTo>
                    <a:lnTo>
                      <a:pt x="5404" y="1079"/>
                    </a:lnTo>
                    <a:lnTo>
                      <a:pt x="5349" y="1079"/>
                    </a:lnTo>
                    <a:lnTo>
                      <a:pt x="5294" y="1079"/>
                    </a:lnTo>
                    <a:lnTo>
                      <a:pt x="5228" y="1079"/>
                    </a:lnTo>
                    <a:lnTo>
                      <a:pt x="5157" y="1079"/>
                    </a:lnTo>
                    <a:lnTo>
                      <a:pt x="5085" y="1071"/>
                    </a:lnTo>
                    <a:lnTo>
                      <a:pt x="5014" y="1067"/>
                    </a:lnTo>
                    <a:lnTo>
                      <a:pt x="4944" y="1055"/>
                    </a:lnTo>
                    <a:lnTo>
                      <a:pt x="4873" y="1038"/>
                    </a:lnTo>
                    <a:lnTo>
                      <a:pt x="4805" y="1022"/>
                    </a:lnTo>
                    <a:lnTo>
                      <a:pt x="4743" y="996"/>
                    </a:lnTo>
                    <a:lnTo>
                      <a:pt x="4685" y="971"/>
                    </a:lnTo>
                    <a:lnTo>
                      <a:pt x="4634" y="942"/>
                    </a:lnTo>
                    <a:lnTo>
                      <a:pt x="4593" y="909"/>
                    </a:lnTo>
                    <a:lnTo>
                      <a:pt x="4550" y="875"/>
                    </a:lnTo>
                    <a:lnTo>
                      <a:pt x="4501" y="846"/>
                    </a:lnTo>
                    <a:lnTo>
                      <a:pt x="4450" y="821"/>
                    </a:lnTo>
                    <a:lnTo>
                      <a:pt x="4392" y="805"/>
                    </a:lnTo>
                    <a:lnTo>
                      <a:pt x="4337" y="788"/>
                    </a:lnTo>
                    <a:lnTo>
                      <a:pt x="4284" y="780"/>
                    </a:lnTo>
                    <a:lnTo>
                      <a:pt x="4229" y="771"/>
                    </a:lnTo>
                    <a:lnTo>
                      <a:pt x="4179" y="771"/>
                    </a:lnTo>
                    <a:lnTo>
                      <a:pt x="4133" y="776"/>
                    </a:lnTo>
                    <a:lnTo>
                      <a:pt x="4096" y="784"/>
                    </a:lnTo>
                    <a:lnTo>
                      <a:pt x="4061" y="792"/>
                    </a:lnTo>
                    <a:lnTo>
                      <a:pt x="4033" y="805"/>
                    </a:lnTo>
                    <a:lnTo>
                      <a:pt x="4004" y="817"/>
                    </a:lnTo>
                    <a:lnTo>
                      <a:pt x="3978" y="833"/>
                    </a:lnTo>
                    <a:lnTo>
                      <a:pt x="3949" y="846"/>
                    </a:lnTo>
                    <a:lnTo>
                      <a:pt x="3924" y="858"/>
                    </a:lnTo>
                    <a:lnTo>
                      <a:pt x="3899" y="871"/>
                    </a:lnTo>
                    <a:lnTo>
                      <a:pt x="3869" y="879"/>
                    </a:lnTo>
                    <a:lnTo>
                      <a:pt x="3844" y="884"/>
                    </a:lnTo>
                    <a:lnTo>
                      <a:pt x="3816" y="888"/>
                    </a:lnTo>
                    <a:lnTo>
                      <a:pt x="3777" y="888"/>
                    </a:lnTo>
                    <a:lnTo>
                      <a:pt x="3736" y="888"/>
                    </a:lnTo>
                    <a:lnTo>
                      <a:pt x="3685" y="884"/>
                    </a:lnTo>
                    <a:lnTo>
                      <a:pt x="3632" y="879"/>
                    </a:lnTo>
                    <a:lnTo>
                      <a:pt x="3577" y="867"/>
                    </a:lnTo>
                    <a:lnTo>
                      <a:pt x="3518" y="846"/>
                    </a:lnTo>
                    <a:lnTo>
                      <a:pt x="3460" y="817"/>
                    </a:lnTo>
                    <a:lnTo>
                      <a:pt x="3405" y="776"/>
                    </a:lnTo>
                    <a:lnTo>
                      <a:pt x="3352" y="721"/>
                    </a:lnTo>
                    <a:lnTo>
                      <a:pt x="3305" y="650"/>
                    </a:lnTo>
                    <a:lnTo>
                      <a:pt x="3309" y="659"/>
                    </a:lnTo>
                    <a:lnTo>
                      <a:pt x="3317" y="675"/>
                    </a:lnTo>
                    <a:lnTo>
                      <a:pt x="3335" y="700"/>
                    </a:lnTo>
                    <a:lnTo>
                      <a:pt x="3356" y="733"/>
                    </a:lnTo>
                    <a:lnTo>
                      <a:pt x="3385" y="771"/>
                    </a:lnTo>
                    <a:lnTo>
                      <a:pt x="3414" y="805"/>
                    </a:lnTo>
                    <a:lnTo>
                      <a:pt x="3452" y="842"/>
                    </a:lnTo>
                    <a:lnTo>
                      <a:pt x="3493" y="875"/>
                    </a:lnTo>
                    <a:lnTo>
                      <a:pt x="3535" y="901"/>
                    </a:lnTo>
                    <a:lnTo>
                      <a:pt x="3585" y="917"/>
                    </a:lnTo>
                    <a:lnTo>
                      <a:pt x="3623" y="934"/>
                    </a:lnTo>
                    <a:lnTo>
                      <a:pt x="3648" y="950"/>
                    </a:lnTo>
                    <a:lnTo>
                      <a:pt x="3661" y="975"/>
                    </a:lnTo>
                    <a:lnTo>
                      <a:pt x="3656" y="1001"/>
                    </a:lnTo>
                    <a:lnTo>
                      <a:pt x="3648" y="1026"/>
                    </a:lnTo>
                    <a:lnTo>
                      <a:pt x="3632" y="1055"/>
                    </a:lnTo>
                    <a:lnTo>
                      <a:pt x="3615" y="1079"/>
                    </a:lnTo>
                    <a:lnTo>
                      <a:pt x="3589" y="1104"/>
                    </a:lnTo>
                    <a:lnTo>
                      <a:pt x="3569" y="1130"/>
                    </a:lnTo>
                    <a:lnTo>
                      <a:pt x="3548" y="1147"/>
                    </a:lnTo>
                    <a:lnTo>
                      <a:pt x="3523" y="1167"/>
                    </a:lnTo>
                    <a:lnTo>
                      <a:pt x="3493" y="1188"/>
                    </a:lnTo>
                    <a:lnTo>
                      <a:pt x="3456" y="1209"/>
                    </a:lnTo>
                    <a:lnTo>
                      <a:pt x="3414" y="1230"/>
                    </a:lnTo>
                    <a:lnTo>
                      <a:pt x="3368" y="1251"/>
                    </a:lnTo>
                    <a:lnTo>
                      <a:pt x="3317" y="1272"/>
                    </a:lnTo>
                    <a:lnTo>
                      <a:pt x="3268" y="1288"/>
                    </a:lnTo>
                    <a:lnTo>
                      <a:pt x="3213" y="1301"/>
                    </a:lnTo>
                    <a:lnTo>
                      <a:pt x="3159" y="1309"/>
                    </a:lnTo>
                    <a:lnTo>
                      <a:pt x="3109" y="1313"/>
                    </a:lnTo>
                    <a:lnTo>
                      <a:pt x="3055" y="1317"/>
                    </a:lnTo>
                    <a:lnTo>
                      <a:pt x="3000" y="1325"/>
                    </a:lnTo>
                    <a:lnTo>
                      <a:pt x="2950" y="1329"/>
                    </a:lnTo>
                    <a:lnTo>
                      <a:pt x="2896" y="1329"/>
                    </a:lnTo>
                    <a:lnTo>
                      <a:pt x="2841" y="1329"/>
                    </a:lnTo>
                    <a:lnTo>
                      <a:pt x="2792" y="1317"/>
                    </a:lnTo>
                    <a:lnTo>
                      <a:pt x="2745" y="1292"/>
                    </a:lnTo>
                    <a:lnTo>
                      <a:pt x="2700" y="1259"/>
                    </a:lnTo>
                    <a:lnTo>
                      <a:pt x="2657" y="1204"/>
                    </a:lnTo>
                    <a:lnTo>
                      <a:pt x="2624" y="1130"/>
                    </a:lnTo>
                    <a:lnTo>
                      <a:pt x="2591" y="1055"/>
                    </a:lnTo>
                    <a:lnTo>
                      <a:pt x="2561" y="992"/>
                    </a:lnTo>
                    <a:lnTo>
                      <a:pt x="2540" y="942"/>
                    </a:lnTo>
                    <a:lnTo>
                      <a:pt x="2524" y="896"/>
                    </a:lnTo>
                    <a:lnTo>
                      <a:pt x="2507" y="862"/>
                    </a:lnTo>
                    <a:lnTo>
                      <a:pt x="2499" y="829"/>
                    </a:lnTo>
                    <a:lnTo>
                      <a:pt x="2491" y="805"/>
                    </a:lnTo>
                    <a:lnTo>
                      <a:pt x="2487" y="780"/>
                    </a:lnTo>
                    <a:lnTo>
                      <a:pt x="2482" y="754"/>
                    </a:lnTo>
                    <a:lnTo>
                      <a:pt x="2482" y="729"/>
                    </a:lnTo>
                    <a:lnTo>
                      <a:pt x="2482" y="700"/>
                    </a:lnTo>
                    <a:lnTo>
                      <a:pt x="2491" y="675"/>
                    </a:lnTo>
                    <a:lnTo>
                      <a:pt x="2499" y="654"/>
                    </a:lnTo>
                    <a:lnTo>
                      <a:pt x="2511" y="633"/>
                    </a:lnTo>
                    <a:lnTo>
                      <a:pt x="2524" y="621"/>
                    </a:lnTo>
                    <a:lnTo>
                      <a:pt x="2536" y="612"/>
                    </a:lnTo>
                    <a:lnTo>
                      <a:pt x="2545" y="604"/>
                    </a:lnTo>
                    <a:lnTo>
                      <a:pt x="2557" y="600"/>
                    </a:lnTo>
                    <a:lnTo>
                      <a:pt x="2561" y="596"/>
                    </a:lnTo>
                    <a:lnTo>
                      <a:pt x="2565" y="596"/>
                    </a:lnTo>
                    <a:lnTo>
                      <a:pt x="2561" y="596"/>
                    </a:lnTo>
                    <a:lnTo>
                      <a:pt x="2549" y="604"/>
                    </a:lnTo>
                    <a:lnTo>
                      <a:pt x="2532" y="621"/>
                    </a:lnTo>
                    <a:lnTo>
                      <a:pt x="2511" y="637"/>
                    </a:lnTo>
                    <a:lnTo>
                      <a:pt x="2491" y="654"/>
                    </a:lnTo>
                    <a:lnTo>
                      <a:pt x="2469" y="675"/>
                    </a:lnTo>
                    <a:lnTo>
                      <a:pt x="2453" y="696"/>
                    </a:lnTo>
                    <a:lnTo>
                      <a:pt x="2440" y="721"/>
                    </a:lnTo>
                    <a:lnTo>
                      <a:pt x="2432" y="741"/>
                    </a:lnTo>
                    <a:lnTo>
                      <a:pt x="2436" y="762"/>
                    </a:lnTo>
                    <a:lnTo>
                      <a:pt x="2440" y="780"/>
                    </a:lnTo>
                    <a:lnTo>
                      <a:pt x="2448" y="800"/>
                    </a:lnTo>
                    <a:lnTo>
                      <a:pt x="2457" y="825"/>
                    </a:lnTo>
                    <a:lnTo>
                      <a:pt x="2465" y="846"/>
                    </a:lnTo>
                    <a:lnTo>
                      <a:pt x="2477" y="871"/>
                    </a:lnTo>
                    <a:lnTo>
                      <a:pt x="2487" y="896"/>
                    </a:lnTo>
                    <a:lnTo>
                      <a:pt x="2499" y="925"/>
                    </a:lnTo>
                    <a:lnTo>
                      <a:pt x="2507" y="950"/>
                    </a:lnTo>
                    <a:lnTo>
                      <a:pt x="2520" y="979"/>
                    </a:lnTo>
                    <a:lnTo>
                      <a:pt x="2528" y="1005"/>
                    </a:lnTo>
                    <a:lnTo>
                      <a:pt x="2540" y="1034"/>
                    </a:lnTo>
                    <a:lnTo>
                      <a:pt x="2553" y="1067"/>
                    </a:lnTo>
                    <a:lnTo>
                      <a:pt x="2569" y="1100"/>
                    </a:lnTo>
                    <a:lnTo>
                      <a:pt x="2587" y="1138"/>
                    </a:lnTo>
                    <a:lnTo>
                      <a:pt x="2599" y="1180"/>
                    </a:lnTo>
                    <a:lnTo>
                      <a:pt x="2612" y="1217"/>
                    </a:lnTo>
                    <a:lnTo>
                      <a:pt x="2620" y="1251"/>
                    </a:lnTo>
                    <a:lnTo>
                      <a:pt x="2624" y="1284"/>
                    </a:lnTo>
                    <a:lnTo>
                      <a:pt x="2624" y="1317"/>
                    </a:lnTo>
                    <a:lnTo>
                      <a:pt x="2612" y="1338"/>
                    </a:lnTo>
                    <a:lnTo>
                      <a:pt x="2591" y="1364"/>
                    </a:lnTo>
                    <a:lnTo>
                      <a:pt x="2565" y="1384"/>
                    </a:lnTo>
                    <a:lnTo>
                      <a:pt x="2532" y="1401"/>
                    </a:lnTo>
                    <a:lnTo>
                      <a:pt x="2495" y="1421"/>
                    </a:lnTo>
                    <a:lnTo>
                      <a:pt x="2457" y="1434"/>
                    </a:lnTo>
                    <a:lnTo>
                      <a:pt x="2420" y="1450"/>
                    </a:lnTo>
                    <a:lnTo>
                      <a:pt x="2381" y="1464"/>
                    </a:lnTo>
                    <a:lnTo>
                      <a:pt x="2352" y="1472"/>
                    </a:lnTo>
                    <a:lnTo>
                      <a:pt x="2328" y="1476"/>
                    </a:lnTo>
                    <a:lnTo>
                      <a:pt x="2311" y="1480"/>
                    </a:lnTo>
                    <a:lnTo>
                      <a:pt x="2281" y="1489"/>
                    </a:lnTo>
                    <a:lnTo>
                      <a:pt x="2231" y="1501"/>
                    </a:lnTo>
                    <a:lnTo>
                      <a:pt x="2164" y="1522"/>
                    </a:lnTo>
                    <a:lnTo>
                      <a:pt x="2085" y="1546"/>
                    </a:lnTo>
                    <a:lnTo>
                      <a:pt x="1997" y="1576"/>
                    </a:lnTo>
                    <a:lnTo>
                      <a:pt x="1905" y="1605"/>
                    </a:lnTo>
                    <a:lnTo>
                      <a:pt x="1821" y="1630"/>
                    </a:lnTo>
                    <a:lnTo>
                      <a:pt x="1751" y="1655"/>
                    </a:lnTo>
                    <a:lnTo>
                      <a:pt x="1692" y="1676"/>
                    </a:lnTo>
                    <a:lnTo>
                      <a:pt x="1655" y="1689"/>
                    </a:lnTo>
                    <a:lnTo>
                      <a:pt x="1621" y="1701"/>
                    </a:lnTo>
                    <a:lnTo>
                      <a:pt x="1575" y="1710"/>
                    </a:lnTo>
                    <a:lnTo>
                      <a:pt x="1516" y="1714"/>
                    </a:lnTo>
                    <a:lnTo>
                      <a:pt x="1454" y="1710"/>
                    </a:lnTo>
                    <a:lnTo>
                      <a:pt x="1391" y="1693"/>
                    </a:lnTo>
                    <a:lnTo>
                      <a:pt x="1337" y="1667"/>
                    </a:lnTo>
                    <a:lnTo>
                      <a:pt x="1287" y="1626"/>
                    </a:lnTo>
                    <a:lnTo>
                      <a:pt x="1253" y="1563"/>
                    </a:lnTo>
                    <a:lnTo>
                      <a:pt x="1236" y="1480"/>
                    </a:lnTo>
                    <a:lnTo>
                      <a:pt x="1249" y="1372"/>
                    </a:lnTo>
                    <a:lnTo>
                      <a:pt x="1270" y="1267"/>
                    </a:lnTo>
                    <a:lnTo>
                      <a:pt x="1295" y="1200"/>
                    </a:lnTo>
                    <a:lnTo>
                      <a:pt x="1316" y="1163"/>
                    </a:lnTo>
                    <a:lnTo>
                      <a:pt x="1337" y="1147"/>
                    </a:lnTo>
                    <a:lnTo>
                      <a:pt x="1357" y="1147"/>
                    </a:lnTo>
                    <a:lnTo>
                      <a:pt x="1375" y="1151"/>
                    </a:lnTo>
                    <a:lnTo>
                      <a:pt x="1391" y="1163"/>
                    </a:lnTo>
                    <a:lnTo>
                      <a:pt x="1404" y="1171"/>
                    </a:lnTo>
                    <a:lnTo>
                      <a:pt x="1416" y="1167"/>
                    </a:lnTo>
                    <a:lnTo>
                      <a:pt x="1424" y="1147"/>
                    </a:lnTo>
                    <a:lnTo>
                      <a:pt x="1433" y="1096"/>
                    </a:lnTo>
                    <a:lnTo>
                      <a:pt x="1433" y="1055"/>
                    </a:lnTo>
                    <a:lnTo>
                      <a:pt x="1420" y="1026"/>
                    </a:lnTo>
                    <a:lnTo>
                      <a:pt x="1404" y="1001"/>
                    </a:lnTo>
                    <a:lnTo>
                      <a:pt x="1383" y="983"/>
                    </a:lnTo>
                    <a:lnTo>
                      <a:pt x="1362" y="963"/>
                    </a:lnTo>
                    <a:lnTo>
                      <a:pt x="1337" y="942"/>
                    </a:lnTo>
                    <a:lnTo>
                      <a:pt x="1316" y="913"/>
                    </a:lnTo>
                    <a:lnTo>
                      <a:pt x="1299" y="875"/>
                    </a:lnTo>
                    <a:lnTo>
                      <a:pt x="1291" y="829"/>
                    </a:lnTo>
                    <a:lnTo>
                      <a:pt x="1279" y="766"/>
                    </a:lnTo>
                    <a:lnTo>
                      <a:pt x="1257" y="696"/>
                    </a:lnTo>
                    <a:lnTo>
                      <a:pt x="1224" y="616"/>
                    </a:lnTo>
                    <a:lnTo>
                      <a:pt x="1191" y="533"/>
                    </a:lnTo>
                    <a:lnTo>
                      <a:pt x="1149" y="446"/>
                    </a:lnTo>
                    <a:lnTo>
                      <a:pt x="1107" y="366"/>
                    </a:lnTo>
                    <a:lnTo>
                      <a:pt x="1069" y="291"/>
                    </a:lnTo>
                    <a:lnTo>
                      <a:pt x="1032" y="225"/>
                    </a:lnTo>
                    <a:lnTo>
                      <a:pt x="999" y="174"/>
                    </a:lnTo>
                    <a:lnTo>
                      <a:pt x="977" y="141"/>
                    </a:lnTo>
                    <a:lnTo>
                      <a:pt x="956" y="116"/>
                    </a:lnTo>
                    <a:lnTo>
                      <a:pt x="936" y="96"/>
                    </a:lnTo>
                    <a:lnTo>
                      <a:pt x="915" y="74"/>
                    </a:lnTo>
                    <a:lnTo>
                      <a:pt x="890" y="53"/>
                    </a:lnTo>
                    <a:lnTo>
                      <a:pt x="864" y="33"/>
                    </a:lnTo>
                    <a:lnTo>
                      <a:pt x="840" y="20"/>
                    </a:lnTo>
                    <a:lnTo>
                      <a:pt x="815" y="8"/>
                    </a:lnTo>
                    <a:lnTo>
                      <a:pt x="789" y="0"/>
                    </a:lnTo>
                    <a:lnTo>
                      <a:pt x="760" y="0"/>
                    </a:lnTo>
                    <a:lnTo>
                      <a:pt x="731" y="4"/>
                    </a:lnTo>
                    <a:lnTo>
                      <a:pt x="715" y="12"/>
                    </a:lnTo>
                    <a:lnTo>
                      <a:pt x="706" y="24"/>
                    </a:lnTo>
                    <a:lnTo>
                      <a:pt x="706" y="41"/>
                    </a:lnTo>
                    <a:lnTo>
                      <a:pt x="710" y="57"/>
                    </a:lnTo>
                    <a:lnTo>
                      <a:pt x="719" y="78"/>
                    </a:lnTo>
                    <a:lnTo>
                      <a:pt x="731" y="96"/>
                    </a:lnTo>
                    <a:lnTo>
                      <a:pt x="739" y="112"/>
                    </a:lnTo>
                    <a:lnTo>
                      <a:pt x="752" y="129"/>
                    </a:lnTo>
                    <a:lnTo>
                      <a:pt x="760" y="137"/>
                    </a:lnTo>
                    <a:lnTo>
                      <a:pt x="764" y="141"/>
                    </a:lnTo>
                    <a:lnTo>
                      <a:pt x="860" y="241"/>
                    </a:lnTo>
                    <a:lnTo>
                      <a:pt x="940" y="346"/>
                    </a:lnTo>
                    <a:lnTo>
                      <a:pt x="1011" y="458"/>
                    </a:lnTo>
                    <a:lnTo>
                      <a:pt x="1065" y="575"/>
                    </a:lnTo>
                    <a:lnTo>
                      <a:pt x="1107" y="692"/>
                    </a:lnTo>
                    <a:lnTo>
                      <a:pt x="1140" y="809"/>
                    </a:lnTo>
                    <a:lnTo>
                      <a:pt x="1157" y="925"/>
                    </a:lnTo>
                    <a:lnTo>
                      <a:pt x="1161" y="1030"/>
                    </a:lnTo>
                    <a:lnTo>
                      <a:pt x="1153" y="1130"/>
                    </a:lnTo>
                    <a:lnTo>
                      <a:pt x="1132" y="1221"/>
                    </a:lnTo>
                    <a:lnTo>
                      <a:pt x="1120" y="1259"/>
                    </a:lnTo>
                    <a:lnTo>
                      <a:pt x="1103" y="1296"/>
                    </a:lnTo>
                    <a:lnTo>
                      <a:pt x="1087" y="1334"/>
                    </a:lnTo>
                    <a:lnTo>
                      <a:pt x="1061" y="1372"/>
                    </a:lnTo>
                    <a:lnTo>
                      <a:pt x="1040" y="1409"/>
                    </a:lnTo>
                    <a:lnTo>
                      <a:pt x="1011" y="1438"/>
                    </a:lnTo>
                    <a:lnTo>
                      <a:pt x="977" y="1468"/>
                    </a:lnTo>
                    <a:lnTo>
                      <a:pt x="940" y="1493"/>
                    </a:lnTo>
                    <a:lnTo>
                      <a:pt x="898" y="1509"/>
                    </a:lnTo>
                    <a:lnTo>
                      <a:pt x="852" y="1522"/>
                    </a:lnTo>
                    <a:lnTo>
                      <a:pt x="802" y="1530"/>
                    </a:lnTo>
                    <a:lnTo>
                      <a:pt x="752" y="1538"/>
                    </a:lnTo>
                    <a:lnTo>
                      <a:pt x="706" y="1551"/>
                    </a:lnTo>
                    <a:lnTo>
                      <a:pt x="660" y="1559"/>
                    </a:lnTo>
                    <a:lnTo>
                      <a:pt x="614" y="1572"/>
                    </a:lnTo>
                    <a:lnTo>
                      <a:pt x="572" y="1585"/>
                    </a:lnTo>
                    <a:lnTo>
                      <a:pt x="526" y="1601"/>
                    </a:lnTo>
                    <a:lnTo>
                      <a:pt x="480" y="1614"/>
                    </a:lnTo>
                    <a:lnTo>
                      <a:pt x="439" y="1630"/>
                    </a:lnTo>
                    <a:lnTo>
                      <a:pt x="392" y="1647"/>
                    </a:lnTo>
                    <a:lnTo>
                      <a:pt x="484" y="1622"/>
                    </a:lnTo>
                    <a:lnTo>
                      <a:pt x="589" y="1601"/>
                    </a:lnTo>
                    <a:lnTo>
                      <a:pt x="693" y="1589"/>
                    </a:lnTo>
                    <a:lnTo>
                      <a:pt x="798" y="1585"/>
                    </a:lnTo>
                    <a:lnTo>
                      <a:pt x="898" y="1597"/>
                    </a:lnTo>
                    <a:lnTo>
                      <a:pt x="990" y="1626"/>
                    </a:lnTo>
                    <a:lnTo>
                      <a:pt x="1069" y="1672"/>
                    </a:lnTo>
                    <a:lnTo>
                      <a:pt x="1132" y="1739"/>
                    </a:lnTo>
                    <a:lnTo>
                      <a:pt x="1174" y="1827"/>
                    </a:lnTo>
                    <a:lnTo>
                      <a:pt x="1195" y="1939"/>
                    </a:lnTo>
                    <a:lnTo>
                      <a:pt x="1195" y="2027"/>
                    </a:lnTo>
                    <a:lnTo>
                      <a:pt x="1187" y="2114"/>
                    </a:lnTo>
                    <a:lnTo>
                      <a:pt x="1169" y="2202"/>
                    </a:lnTo>
                    <a:lnTo>
                      <a:pt x="1144" y="2294"/>
                    </a:lnTo>
                    <a:lnTo>
                      <a:pt x="1111" y="2386"/>
                    </a:lnTo>
                    <a:lnTo>
                      <a:pt x="1069" y="2468"/>
                    </a:lnTo>
                    <a:lnTo>
                      <a:pt x="1028" y="2548"/>
                    </a:lnTo>
                    <a:lnTo>
                      <a:pt x="977" y="2623"/>
                    </a:lnTo>
                    <a:lnTo>
                      <a:pt x="919" y="2685"/>
                    </a:lnTo>
                    <a:lnTo>
                      <a:pt x="860" y="2736"/>
                    </a:lnTo>
                    <a:lnTo>
                      <a:pt x="807" y="2769"/>
                    </a:lnTo>
                    <a:lnTo>
                      <a:pt x="739" y="2790"/>
                    </a:lnTo>
                    <a:lnTo>
                      <a:pt x="664" y="2798"/>
                    </a:lnTo>
                    <a:lnTo>
                      <a:pt x="589" y="2798"/>
                    </a:lnTo>
                    <a:lnTo>
                      <a:pt x="514" y="2781"/>
                    </a:lnTo>
                    <a:lnTo>
                      <a:pt x="439" y="2752"/>
                    </a:lnTo>
                    <a:lnTo>
                      <a:pt x="372" y="2715"/>
                    </a:lnTo>
                    <a:lnTo>
                      <a:pt x="313" y="2660"/>
                    </a:lnTo>
                    <a:lnTo>
                      <a:pt x="267" y="2598"/>
                    </a:lnTo>
                    <a:lnTo>
                      <a:pt x="242" y="2523"/>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79" name="Freeform 155"/>
              <p:cNvSpPr>
                <a:spLocks/>
              </p:cNvSpPr>
              <p:nvPr/>
            </p:nvSpPr>
            <p:spPr bwMode="auto">
              <a:xfrm>
                <a:off x="1643" y="1790"/>
                <a:ext cx="48" cy="133"/>
              </a:xfrm>
              <a:custGeom>
                <a:avLst/>
                <a:gdLst>
                  <a:gd name="T0" fmla="*/ 443 w 1526"/>
                  <a:gd name="T1" fmla="*/ 2586 h 4242"/>
                  <a:gd name="T2" fmla="*/ 502 w 1526"/>
                  <a:gd name="T3" fmla="*/ 2769 h 4242"/>
                  <a:gd name="T4" fmla="*/ 565 w 1526"/>
                  <a:gd name="T5" fmla="*/ 2998 h 4242"/>
                  <a:gd name="T6" fmla="*/ 606 w 1526"/>
                  <a:gd name="T7" fmla="*/ 3207 h 4242"/>
                  <a:gd name="T8" fmla="*/ 681 w 1526"/>
                  <a:gd name="T9" fmla="*/ 3387 h 4242"/>
                  <a:gd name="T10" fmla="*/ 777 w 1526"/>
                  <a:gd name="T11" fmla="*/ 3625 h 4242"/>
                  <a:gd name="T12" fmla="*/ 907 w 1526"/>
                  <a:gd name="T13" fmla="*/ 3887 h 4242"/>
                  <a:gd name="T14" fmla="*/ 953 w 1526"/>
                  <a:gd name="T15" fmla="*/ 4059 h 4242"/>
                  <a:gd name="T16" fmla="*/ 957 w 1526"/>
                  <a:gd name="T17" fmla="*/ 4175 h 4242"/>
                  <a:gd name="T18" fmla="*/ 1057 w 1526"/>
                  <a:gd name="T19" fmla="*/ 4242 h 4242"/>
                  <a:gd name="T20" fmla="*/ 1125 w 1526"/>
                  <a:gd name="T21" fmla="*/ 4121 h 4242"/>
                  <a:gd name="T22" fmla="*/ 1074 w 1526"/>
                  <a:gd name="T23" fmla="*/ 3904 h 4242"/>
                  <a:gd name="T24" fmla="*/ 982 w 1526"/>
                  <a:gd name="T25" fmla="*/ 3733 h 4242"/>
                  <a:gd name="T26" fmla="*/ 882 w 1526"/>
                  <a:gd name="T27" fmla="*/ 3537 h 4242"/>
                  <a:gd name="T28" fmla="*/ 773 w 1526"/>
                  <a:gd name="T29" fmla="*/ 3299 h 4242"/>
                  <a:gd name="T30" fmla="*/ 577 w 1526"/>
                  <a:gd name="T31" fmla="*/ 2807 h 4242"/>
                  <a:gd name="T32" fmla="*/ 510 w 1526"/>
                  <a:gd name="T33" fmla="*/ 2519 h 4242"/>
                  <a:gd name="T34" fmla="*/ 556 w 1526"/>
                  <a:gd name="T35" fmla="*/ 2261 h 4242"/>
                  <a:gd name="T36" fmla="*/ 761 w 1526"/>
                  <a:gd name="T37" fmla="*/ 2010 h 4242"/>
                  <a:gd name="T38" fmla="*/ 978 w 1526"/>
                  <a:gd name="T39" fmla="*/ 1827 h 4242"/>
                  <a:gd name="T40" fmla="*/ 1120 w 1526"/>
                  <a:gd name="T41" fmla="*/ 1618 h 4242"/>
                  <a:gd name="T42" fmla="*/ 1274 w 1526"/>
                  <a:gd name="T43" fmla="*/ 1359 h 4242"/>
                  <a:gd name="T44" fmla="*/ 1450 w 1526"/>
                  <a:gd name="T45" fmla="*/ 1171 h 4242"/>
                  <a:gd name="T46" fmla="*/ 1505 w 1526"/>
                  <a:gd name="T47" fmla="*/ 901 h 4242"/>
                  <a:gd name="T48" fmla="*/ 1329 w 1526"/>
                  <a:gd name="T49" fmla="*/ 491 h 4242"/>
                  <a:gd name="T50" fmla="*/ 1287 w 1526"/>
                  <a:gd name="T51" fmla="*/ 254 h 4242"/>
                  <a:gd name="T52" fmla="*/ 1299 w 1526"/>
                  <a:gd name="T53" fmla="*/ 4 h 4242"/>
                  <a:gd name="T54" fmla="*/ 1066 w 1526"/>
                  <a:gd name="T55" fmla="*/ 79 h 4242"/>
                  <a:gd name="T56" fmla="*/ 819 w 1526"/>
                  <a:gd name="T57" fmla="*/ 108 h 4242"/>
                  <a:gd name="T58" fmla="*/ 714 w 1526"/>
                  <a:gd name="T59" fmla="*/ 108 h 4242"/>
                  <a:gd name="T60" fmla="*/ 810 w 1526"/>
                  <a:gd name="T61" fmla="*/ 104 h 4242"/>
                  <a:gd name="T62" fmla="*/ 898 w 1526"/>
                  <a:gd name="T63" fmla="*/ 212 h 4242"/>
                  <a:gd name="T64" fmla="*/ 869 w 1526"/>
                  <a:gd name="T65" fmla="*/ 346 h 4242"/>
                  <a:gd name="T66" fmla="*/ 861 w 1526"/>
                  <a:gd name="T67" fmla="*/ 346 h 4242"/>
                  <a:gd name="T68" fmla="*/ 957 w 1526"/>
                  <a:gd name="T69" fmla="*/ 162 h 4242"/>
                  <a:gd name="T70" fmla="*/ 1091 w 1526"/>
                  <a:gd name="T71" fmla="*/ 79 h 4242"/>
                  <a:gd name="T72" fmla="*/ 1254 w 1526"/>
                  <a:gd name="T73" fmla="*/ 83 h 4242"/>
                  <a:gd name="T74" fmla="*/ 1254 w 1526"/>
                  <a:gd name="T75" fmla="*/ 262 h 4242"/>
                  <a:gd name="T76" fmla="*/ 1283 w 1526"/>
                  <a:gd name="T77" fmla="*/ 475 h 4242"/>
                  <a:gd name="T78" fmla="*/ 1383 w 1526"/>
                  <a:gd name="T79" fmla="*/ 704 h 4242"/>
                  <a:gd name="T80" fmla="*/ 1471 w 1526"/>
                  <a:gd name="T81" fmla="*/ 876 h 4242"/>
                  <a:gd name="T82" fmla="*/ 1450 w 1526"/>
                  <a:gd name="T83" fmla="*/ 1097 h 4242"/>
                  <a:gd name="T84" fmla="*/ 1279 w 1526"/>
                  <a:gd name="T85" fmla="*/ 1301 h 4242"/>
                  <a:gd name="T86" fmla="*/ 1091 w 1526"/>
                  <a:gd name="T87" fmla="*/ 1397 h 4242"/>
                  <a:gd name="T88" fmla="*/ 1078 w 1526"/>
                  <a:gd name="T89" fmla="*/ 1643 h 4242"/>
                  <a:gd name="T90" fmla="*/ 941 w 1526"/>
                  <a:gd name="T91" fmla="*/ 1822 h 4242"/>
                  <a:gd name="T92" fmla="*/ 827 w 1526"/>
                  <a:gd name="T93" fmla="*/ 1914 h 4242"/>
                  <a:gd name="T94" fmla="*/ 685 w 1526"/>
                  <a:gd name="T95" fmla="*/ 2023 h 4242"/>
                  <a:gd name="T96" fmla="*/ 489 w 1526"/>
                  <a:gd name="T97" fmla="*/ 1993 h 4242"/>
                  <a:gd name="T98" fmla="*/ 297 w 1526"/>
                  <a:gd name="T99" fmla="*/ 1785 h 4242"/>
                  <a:gd name="T100" fmla="*/ 79 w 1526"/>
                  <a:gd name="T101" fmla="*/ 1638 h 4242"/>
                  <a:gd name="T102" fmla="*/ 4 w 1526"/>
                  <a:gd name="T103" fmla="*/ 1634 h 4242"/>
                  <a:gd name="T104" fmla="*/ 146 w 1526"/>
                  <a:gd name="T105" fmla="*/ 1693 h 4242"/>
                  <a:gd name="T106" fmla="*/ 368 w 1526"/>
                  <a:gd name="T107" fmla="*/ 1939 h 4242"/>
                  <a:gd name="T108" fmla="*/ 502 w 1526"/>
                  <a:gd name="T109" fmla="*/ 2060 h 4242"/>
                  <a:gd name="T110" fmla="*/ 522 w 1526"/>
                  <a:gd name="T111" fmla="*/ 2156 h 4242"/>
                  <a:gd name="T112" fmla="*/ 485 w 1526"/>
                  <a:gd name="T113" fmla="*/ 2277 h 4242"/>
                  <a:gd name="T114" fmla="*/ 451 w 1526"/>
                  <a:gd name="T115" fmla="*/ 2398 h 4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26" h="4242">
                    <a:moveTo>
                      <a:pt x="447" y="2423"/>
                    </a:moveTo>
                    <a:lnTo>
                      <a:pt x="439" y="2452"/>
                    </a:lnTo>
                    <a:lnTo>
                      <a:pt x="439" y="2482"/>
                    </a:lnTo>
                    <a:lnTo>
                      <a:pt x="439" y="2515"/>
                    </a:lnTo>
                    <a:lnTo>
                      <a:pt x="439" y="2552"/>
                    </a:lnTo>
                    <a:lnTo>
                      <a:pt x="443" y="2586"/>
                    </a:lnTo>
                    <a:lnTo>
                      <a:pt x="451" y="2619"/>
                    </a:lnTo>
                    <a:lnTo>
                      <a:pt x="459" y="2652"/>
                    </a:lnTo>
                    <a:lnTo>
                      <a:pt x="468" y="2681"/>
                    </a:lnTo>
                    <a:lnTo>
                      <a:pt x="477" y="2711"/>
                    </a:lnTo>
                    <a:lnTo>
                      <a:pt x="485" y="2732"/>
                    </a:lnTo>
                    <a:lnTo>
                      <a:pt x="502" y="2769"/>
                    </a:lnTo>
                    <a:lnTo>
                      <a:pt x="514" y="2807"/>
                    </a:lnTo>
                    <a:lnTo>
                      <a:pt x="526" y="2844"/>
                    </a:lnTo>
                    <a:lnTo>
                      <a:pt x="539" y="2886"/>
                    </a:lnTo>
                    <a:lnTo>
                      <a:pt x="547" y="2924"/>
                    </a:lnTo>
                    <a:lnTo>
                      <a:pt x="556" y="2961"/>
                    </a:lnTo>
                    <a:lnTo>
                      <a:pt x="565" y="2998"/>
                    </a:lnTo>
                    <a:lnTo>
                      <a:pt x="573" y="3041"/>
                    </a:lnTo>
                    <a:lnTo>
                      <a:pt x="577" y="3078"/>
                    </a:lnTo>
                    <a:lnTo>
                      <a:pt x="585" y="3119"/>
                    </a:lnTo>
                    <a:lnTo>
                      <a:pt x="589" y="3149"/>
                    </a:lnTo>
                    <a:lnTo>
                      <a:pt x="598" y="3178"/>
                    </a:lnTo>
                    <a:lnTo>
                      <a:pt x="606" y="3207"/>
                    </a:lnTo>
                    <a:lnTo>
                      <a:pt x="618" y="3236"/>
                    </a:lnTo>
                    <a:lnTo>
                      <a:pt x="631" y="3266"/>
                    </a:lnTo>
                    <a:lnTo>
                      <a:pt x="643" y="3299"/>
                    </a:lnTo>
                    <a:lnTo>
                      <a:pt x="657" y="3328"/>
                    </a:lnTo>
                    <a:lnTo>
                      <a:pt x="669" y="3357"/>
                    </a:lnTo>
                    <a:lnTo>
                      <a:pt x="681" y="3387"/>
                    </a:lnTo>
                    <a:lnTo>
                      <a:pt x="694" y="3416"/>
                    </a:lnTo>
                    <a:lnTo>
                      <a:pt x="706" y="3445"/>
                    </a:lnTo>
                    <a:lnTo>
                      <a:pt x="719" y="3483"/>
                    </a:lnTo>
                    <a:lnTo>
                      <a:pt x="739" y="3524"/>
                    </a:lnTo>
                    <a:lnTo>
                      <a:pt x="757" y="3574"/>
                    </a:lnTo>
                    <a:lnTo>
                      <a:pt x="777" y="3625"/>
                    </a:lnTo>
                    <a:lnTo>
                      <a:pt x="802" y="3678"/>
                    </a:lnTo>
                    <a:lnTo>
                      <a:pt x="823" y="3729"/>
                    </a:lnTo>
                    <a:lnTo>
                      <a:pt x="849" y="3779"/>
                    </a:lnTo>
                    <a:lnTo>
                      <a:pt x="874" y="3825"/>
                    </a:lnTo>
                    <a:lnTo>
                      <a:pt x="894" y="3862"/>
                    </a:lnTo>
                    <a:lnTo>
                      <a:pt x="907" y="3887"/>
                    </a:lnTo>
                    <a:lnTo>
                      <a:pt x="919" y="3912"/>
                    </a:lnTo>
                    <a:lnTo>
                      <a:pt x="927" y="3942"/>
                    </a:lnTo>
                    <a:lnTo>
                      <a:pt x="941" y="3971"/>
                    </a:lnTo>
                    <a:lnTo>
                      <a:pt x="945" y="4000"/>
                    </a:lnTo>
                    <a:lnTo>
                      <a:pt x="949" y="4029"/>
                    </a:lnTo>
                    <a:lnTo>
                      <a:pt x="953" y="4059"/>
                    </a:lnTo>
                    <a:lnTo>
                      <a:pt x="953" y="4092"/>
                    </a:lnTo>
                    <a:lnTo>
                      <a:pt x="949" y="4117"/>
                    </a:lnTo>
                    <a:lnTo>
                      <a:pt x="941" y="4141"/>
                    </a:lnTo>
                    <a:lnTo>
                      <a:pt x="941" y="4150"/>
                    </a:lnTo>
                    <a:lnTo>
                      <a:pt x="945" y="4162"/>
                    </a:lnTo>
                    <a:lnTo>
                      <a:pt x="957" y="4175"/>
                    </a:lnTo>
                    <a:lnTo>
                      <a:pt x="965" y="4192"/>
                    </a:lnTo>
                    <a:lnTo>
                      <a:pt x="982" y="4204"/>
                    </a:lnTo>
                    <a:lnTo>
                      <a:pt x="999" y="4221"/>
                    </a:lnTo>
                    <a:lnTo>
                      <a:pt x="1015" y="4229"/>
                    </a:lnTo>
                    <a:lnTo>
                      <a:pt x="1037" y="4237"/>
                    </a:lnTo>
                    <a:lnTo>
                      <a:pt x="1057" y="4242"/>
                    </a:lnTo>
                    <a:lnTo>
                      <a:pt x="1074" y="4237"/>
                    </a:lnTo>
                    <a:lnTo>
                      <a:pt x="1091" y="4225"/>
                    </a:lnTo>
                    <a:lnTo>
                      <a:pt x="1107" y="4208"/>
                    </a:lnTo>
                    <a:lnTo>
                      <a:pt x="1115" y="4184"/>
                    </a:lnTo>
                    <a:lnTo>
                      <a:pt x="1120" y="4154"/>
                    </a:lnTo>
                    <a:lnTo>
                      <a:pt x="1125" y="4121"/>
                    </a:lnTo>
                    <a:lnTo>
                      <a:pt x="1120" y="4088"/>
                    </a:lnTo>
                    <a:lnTo>
                      <a:pt x="1115" y="4049"/>
                    </a:lnTo>
                    <a:lnTo>
                      <a:pt x="1111" y="4012"/>
                    </a:lnTo>
                    <a:lnTo>
                      <a:pt x="1099" y="3975"/>
                    </a:lnTo>
                    <a:lnTo>
                      <a:pt x="1086" y="3942"/>
                    </a:lnTo>
                    <a:lnTo>
                      <a:pt x="1074" y="3904"/>
                    </a:lnTo>
                    <a:lnTo>
                      <a:pt x="1057" y="3875"/>
                    </a:lnTo>
                    <a:lnTo>
                      <a:pt x="1041" y="3846"/>
                    </a:lnTo>
                    <a:lnTo>
                      <a:pt x="1028" y="3816"/>
                    </a:lnTo>
                    <a:lnTo>
                      <a:pt x="1011" y="3787"/>
                    </a:lnTo>
                    <a:lnTo>
                      <a:pt x="994" y="3762"/>
                    </a:lnTo>
                    <a:lnTo>
                      <a:pt x="982" y="3733"/>
                    </a:lnTo>
                    <a:lnTo>
                      <a:pt x="965" y="3703"/>
                    </a:lnTo>
                    <a:lnTo>
                      <a:pt x="949" y="3674"/>
                    </a:lnTo>
                    <a:lnTo>
                      <a:pt x="932" y="3641"/>
                    </a:lnTo>
                    <a:lnTo>
                      <a:pt x="915" y="3608"/>
                    </a:lnTo>
                    <a:lnTo>
                      <a:pt x="898" y="3570"/>
                    </a:lnTo>
                    <a:lnTo>
                      <a:pt x="882" y="3537"/>
                    </a:lnTo>
                    <a:lnTo>
                      <a:pt x="861" y="3500"/>
                    </a:lnTo>
                    <a:lnTo>
                      <a:pt x="845" y="3457"/>
                    </a:lnTo>
                    <a:lnTo>
                      <a:pt x="827" y="3420"/>
                    </a:lnTo>
                    <a:lnTo>
                      <a:pt x="806" y="3383"/>
                    </a:lnTo>
                    <a:lnTo>
                      <a:pt x="790" y="3340"/>
                    </a:lnTo>
                    <a:lnTo>
                      <a:pt x="773" y="3299"/>
                    </a:lnTo>
                    <a:lnTo>
                      <a:pt x="757" y="3262"/>
                    </a:lnTo>
                    <a:lnTo>
                      <a:pt x="706" y="3136"/>
                    </a:lnTo>
                    <a:lnTo>
                      <a:pt x="665" y="3037"/>
                    </a:lnTo>
                    <a:lnTo>
                      <a:pt x="631" y="2945"/>
                    </a:lnTo>
                    <a:lnTo>
                      <a:pt x="602" y="2873"/>
                    </a:lnTo>
                    <a:lnTo>
                      <a:pt x="577" y="2807"/>
                    </a:lnTo>
                    <a:lnTo>
                      <a:pt x="556" y="2748"/>
                    </a:lnTo>
                    <a:lnTo>
                      <a:pt x="543" y="2695"/>
                    </a:lnTo>
                    <a:lnTo>
                      <a:pt x="530" y="2640"/>
                    </a:lnTo>
                    <a:lnTo>
                      <a:pt x="518" y="2586"/>
                    </a:lnTo>
                    <a:lnTo>
                      <a:pt x="510" y="2527"/>
                    </a:lnTo>
                    <a:lnTo>
                      <a:pt x="510" y="2519"/>
                    </a:lnTo>
                    <a:lnTo>
                      <a:pt x="510" y="2494"/>
                    </a:lnTo>
                    <a:lnTo>
                      <a:pt x="514" y="2461"/>
                    </a:lnTo>
                    <a:lnTo>
                      <a:pt x="518" y="2419"/>
                    </a:lnTo>
                    <a:lnTo>
                      <a:pt x="526" y="2369"/>
                    </a:lnTo>
                    <a:lnTo>
                      <a:pt x="539" y="2314"/>
                    </a:lnTo>
                    <a:lnTo>
                      <a:pt x="556" y="2261"/>
                    </a:lnTo>
                    <a:lnTo>
                      <a:pt x="577" y="2206"/>
                    </a:lnTo>
                    <a:lnTo>
                      <a:pt x="602" y="2156"/>
                    </a:lnTo>
                    <a:lnTo>
                      <a:pt x="639" y="2119"/>
                    </a:lnTo>
                    <a:lnTo>
                      <a:pt x="677" y="2081"/>
                    </a:lnTo>
                    <a:lnTo>
                      <a:pt x="719" y="2044"/>
                    </a:lnTo>
                    <a:lnTo>
                      <a:pt x="761" y="2010"/>
                    </a:lnTo>
                    <a:lnTo>
                      <a:pt x="802" y="1972"/>
                    </a:lnTo>
                    <a:lnTo>
                      <a:pt x="840" y="1939"/>
                    </a:lnTo>
                    <a:lnTo>
                      <a:pt x="882" y="1906"/>
                    </a:lnTo>
                    <a:lnTo>
                      <a:pt x="919" y="1876"/>
                    </a:lnTo>
                    <a:lnTo>
                      <a:pt x="953" y="1851"/>
                    </a:lnTo>
                    <a:lnTo>
                      <a:pt x="978" y="1827"/>
                    </a:lnTo>
                    <a:lnTo>
                      <a:pt x="1003" y="1806"/>
                    </a:lnTo>
                    <a:lnTo>
                      <a:pt x="1033" y="1773"/>
                    </a:lnTo>
                    <a:lnTo>
                      <a:pt x="1057" y="1739"/>
                    </a:lnTo>
                    <a:lnTo>
                      <a:pt x="1078" y="1702"/>
                    </a:lnTo>
                    <a:lnTo>
                      <a:pt x="1099" y="1660"/>
                    </a:lnTo>
                    <a:lnTo>
                      <a:pt x="1120" y="1618"/>
                    </a:lnTo>
                    <a:lnTo>
                      <a:pt x="1141" y="1572"/>
                    </a:lnTo>
                    <a:lnTo>
                      <a:pt x="1162" y="1526"/>
                    </a:lnTo>
                    <a:lnTo>
                      <a:pt x="1187" y="1485"/>
                    </a:lnTo>
                    <a:lnTo>
                      <a:pt x="1211" y="1439"/>
                    </a:lnTo>
                    <a:lnTo>
                      <a:pt x="1245" y="1397"/>
                    </a:lnTo>
                    <a:lnTo>
                      <a:pt x="1274" y="1359"/>
                    </a:lnTo>
                    <a:lnTo>
                      <a:pt x="1309" y="1326"/>
                    </a:lnTo>
                    <a:lnTo>
                      <a:pt x="1342" y="1292"/>
                    </a:lnTo>
                    <a:lnTo>
                      <a:pt x="1371" y="1263"/>
                    </a:lnTo>
                    <a:lnTo>
                      <a:pt x="1399" y="1234"/>
                    </a:lnTo>
                    <a:lnTo>
                      <a:pt x="1425" y="1205"/>
                    </a:lnTo>
                    <a:lnTo>
                      <a:pt x="1450" y="1171"/>
                    </a:lnTo>
                    <a:lnTo>
                      <a:pt x="1475" y="1138"/>
                    </a:lnTo>
                    <a:lnTo>
                      <a:pt x="1497" y="1101"/>
                    </a:lnTo>
                    <a:lnTo>
                      <a:pt x="1517" y="1059"/>
                    </a:lnTo>
                    <a:lnTo>
                      <a:pt x="1526" y="1013"/>
                    </a:lnTo>
                    <a:lnTo>
                      <a:pt x="1521" y="959"/>
                    </a:lnTo>
                    <a:lnTo>
                      <a:pt x="1505" y="901"/>
                    </a:lnTo>
                    <a:lnTo>
                      <a:pt x="1483" y="842"/>
                    </a:lnTo>
                    <a:lnTo>
                      <a:pt x="1454" y="776"/>
                    </a:lnTo>
                    <a:lnTo>
                      <a:pt x="1421" y="708"/>
                    </a:lnTo>
                    <a:lnTo>
                      <a:pt x="1387" y="642"/>
                    </a:lnTo>
                    <a:lnTo>
                      <a:pt x="1354" y="567"/>
                    </a:lnTo>
                    <a:lnTo>
                      <a:pt x="1329" y="491"/>
                    </a:lnTo>
                    <a:lnTo>
                      <a:pt x="1313" y="417"/>
                    </a:lnTo>
                    <a:lnTo>
                      <a:pt x="1309" y="409"/>
                    </a:lnTo>
                    <a:lnTo>
                      <a:pt x="1303" y="383"/>
                    </a:lnTo>
                    <a:lnTo>
                      <a:pt x="1299" y="350"/>
                    </a:lnTo>
                    <a:lnTo>
                      <a:pt x="1291" y="304"/>
                    </a:lnTo>
                    <a:lnTo>
                      <a:pt x="1287" y="254"/>
                    </a:lnTo>
                    <a:lnTo>
                      <a:pt x="1283" y="196"/>
                    </a:lnTo>
                    <a:lnTo>
                      <a:pt x="1283" y="141"/>
                    </a:lnTo>
                    <a:lnTo>
                      <a:pt x="1283" y="87"/>
                    </a:lnTo>
                    <a:lnTo>
                      <a:pt x="1291" y="41"/>
                    </a:lnTo>
                    <a:lnTo>
                      <a:pt x="1309" y="0"/>
                    </a:lnTo>
                    <a:lnTo>
                      <a:pt x="1299" y="4"/>
                    </a:lnTo>
                    <a:lnTo>
                      <a:pt x="1279" y="12"/>
                    </a:lnTo>
                    <a:lnTo>
                      <a:pt x="1250" y="20"/>
                    </a:lnTo>
                    <a:lnTo>
                      <a:pt x="1207" y="37"/>
                    </a:lnTo>
                    <a:lnTo>
                      <a:pt x="1166" y="49"/>
                    </a:lnTo>
                    <a:lnTo>
                      <a:pt x="1115" y="67"/>
                    </a:lnTo>
                    <a:lnTo>
                      <a:pt x="1066" y="79"/>
                    </a:lnTo>
                    <a:lnTo>
                      <a:pt x="1015" y="92"/>
                    </a:lnTo>
                    <a:lnTo>
                      <a:pt x="965" y="100"/>
                    </a:lnTo>
                    <a:lnTo>
                      <a:pt x="923" y="104"/>
                    </a:lnTo>
                    <a:lnTo>
                      <a:pt x="886" y="108"/>
                    </a:lnTo>
                    <a:lnTo>
                      <a:pt x="853" y="108"/>
                    </a:lnTo>
                    <a:lnTo>
                      <a:pt x="819" y="108"/>
                    </a:lnTo>
                    <a:lnTo>
                      <a:pt x="794" y="108"/>
                    </a:lnTo>
                    <a:lnTo>
                      <a:pt x="769" y="108"/>
                    </a:lnTo>
                    <a:lnTo>
                      <a:pt x="748" y="108"/>
                    </a:lnTo>
                    <a:lnTo>
                      <a:pt x="731" y="108"/>
                    </a:lnTo>
                    <a:lnTo>
                      <a:pt x="719" y="108"/>
                    </a:lnTo>
                    <a:lnTo>
                      <a:pt x="714" y="108"/>
                    </a:lnTo>
                    <a:lnTo>
                      <a:pt x="710" y="108"/>
                    </a:lnTo>
                    <a:lnTo>
                      <a:pt x="714" y="108"/>
                    </a:lnTo>
                    <a:lnTo>
                      <a:pt x="731" y="108"/>
                    </a:lnTo>
                    <a:lnTo>
                      <a:pt x="753" y="104"/>
                    </a:lnTo>
                    <a:lnTo>
                      <a:pt x="782" y="104"/>
                    </a:lnTo>
                    <a:lnTo>
                      <a:pt x="810" y="104"/>
                    </a:lnTo>
                    <a:lnTo>
                      <a:pt x="840" y="108"/>
                    </a:lnTo>
                    <a:lnTo>
                      <a:pt x="865" y="120"/>
                    </a:lnTo>
                    <a:lnTo>
                      <a:pt x="886" y="133"/>
                    </a:lnTo>
                    <a:lnTo>
                      <a:pt x="902" y="154"/>
                    </a:lnTo>
                    <a:lnTo>
                      <a:pt x="902" y="183"/>
                    </a:lnTo>
                    <a:lnTo>
                      <a:pt x="898" y="212"/>
                    </a:lnTo>
                    <a:lnTo>
                      <a:pt x="898" y="241"/>
                    </a:lnTo>
                    <a:lnTo>
                      <a:pt x="894" y="266"/>
                    </a:lnTo>
                    <a:lnTo>
                      <a:pt x="886" y="292"/>
                    </a:lnTo>
                    <a:lnTo>
                      <a:pt x="882" y="313"/>
                    </a:lnTo>
                    <a:lnTo>
                      <a:pt x="878" y="329"/>
                    </a:lnTo>
                    <a:lnTo>
                      <a:pt x="869" y="346"/>
                    </a:lnTo>
                    <a:lnTo>
                      <a:pt x="861" y="362"/>
                    </a:lnTo>
                    <a:lnTo>
                      <a:pt x="853" y="379"/>
                    </a:lnTo>
                    <a:lnTo>
                      <a:pt x="840" y="391"/>
                    </a:lnTo>
                    <a:lnTo>
                      <a:pt x="845" y="387"/>
                    </a:lnTo>
                    <a:lnTo>
                      <a:pt x="849" y="371"/>
                    </a:lnTo>
                    <a:lnTo>
                      <a:pt x="861" y="346"/>
                    </a:lnTo>
                    <a:lnTo>
                      <a:pt x="874" y="317"/>
                    </a:lnTo>
                    <a:lnTo>
                      <a:pt x="886" y="283"/>
                    </a:lnTo>
                    <a:lnTo>
                      <a:pt x="902" y="250"/>
                    </a:lnTo>
                    <a:lnTo>
                      <a:pt x="919" y="217"/>
                    </a:lnTo>
                    <a:lnTo>
                      <a:pt x="937" y="188"/>
                    </a:lnTo>
                    <a:lnTo>
                      <a:pt x="957" y="162"/>
                    </a:lnTo>
                    <a:lnTo>
                      <a:pt x="974" y="145"/>
                    </a:lnTo>
                    <a:lnTo>
                      <a:pt x="990" y="133"/>
                    </a:lnTo>
                    <a:lnTo>
                      <a:pt x="1011" y="120"/>
                    </a:lnTo>
                    <a:lnTo>
                      <a:pt x="1037" y="104"/>
                    </a:lnTo>
                    <a:lnTo>
                      <a:pt x="1062" y="92"/>
                    </a:lnTo>
                    <a:lnTo>
                      <a:pt x="1091" y="79"/>
                    </a:lnTo>
                    <a:lnTo>
                      <a:pt x="1120" y="67"/>
                    </a:lnTo>
                    <a:lnTo>
                      <a:pt x="1149" y="57"/>
                    </a:lnTo>
                    <a:lnTo>
                      <a:pt x="1178" y="57"/>
                    </a:lnTo>
                    <a:lnTo>
                      <a:pt x="1207" y="57"/>
                    </a:lnTo>
                    <a:lnTo>
                      <a:pt x="1233" y="67"/>
                    </a:lnTo>
                    <a:lnTo>
                      <a:pt x="1254" y="83"/>
                    </a:lnTo>
                    <a:lnTo>
                      <a:pt x="1266" y="104"/>
                    </a:lnTo>
                    <a:lnTo>
                      <a:pt x="1270" y="133"/>
                    </a:lnTo>
                    <a:lnTo>
                      <a:pt x="1270" y="162"/>
                    </a:lnTo>
                    <a:lnTo>
                      <a:pt x="1266" y="192"/>
                    </a:lnTo>
                    <a:lnTo>
                      <a:pt x="1258" y="225"/>
                    </a:lnTo>
                    <a:lnTo>
                      <a:pt x="1254" y="262"/>
                    </a:lnTo>
                    <a:lnTo>
                      <a:pt x="1245" y="296"/>
                    </a:lnTo>
                    <a:lnTo>
                      <a:pt x="1245" y="329"/>
                    </a:lnTo>
                    <a:lnTo>
                      <a:pt x="1250" y="358"/>
                    </a:lnTo>
                    <a:lnTo>
                      <a:pt x="1258" y="391"/>
                    </a:lnTo>
                    <a:lnTo>
                      <a:pt x="1266" y="434"/>
                    </a:lnTo>
                    <a:lnTo>
                      <a:pt x="1283" y="475"/>
                    </a:lnTo>
                    <a:lnTo>
                      <a:pt x="1295" y="517"/>
                    </a:lnTo>
                    <a:lnTo>
                      <a:pt x="1317" y="559"/>
                    </a:lnTo>
                    <a:lnTo>
                      <a:pt x="1333" y="604"/>
                    </a:lnTo>
                    <a:lnTo>
                      <a:pt x="1350" y="642"/>
                    </a:lnTo>
                    <a:lnTo>
                      <a:pt x="1366" y="675"/>
                    </a:lnTo>
                    <a:lnTo>
                      <a:pt x="1383" y="704"/>
                    </a:lnTo>
                    <a:lnTo>
                      <a:pt x="1399" y="725"/>
                    </a:lnTo>
                    <a:lnTo>
                      <a:pt x="1417" y="747"/>
                    </a:lnTo>
                    <a:lnTo>
                      <a:pt x="1429" y="771"/>
                    </a:lnTo>
                    <a:lnTo>
                      <a:pt x="1446" y="800"/>
                    </a:lnTo>
                    <a:lnTo>
                      <a:pt x="1458" y="838"/>
                    </a:lnTo>
                    <a:lnTo>
                      <a:pt x="1471" y="876"/>
                    </a:lnTo>
                    <a:lnTo>
                      <a:pt x="1479" y="913"/>
                    </a:lnTo>
                    <a:lnTo>
                      <a:pt x="1483" y="954"/>
                    </a:lnTo>
                    <a:lnTo>
                      <a:pt x="1483" y="993"/>
                    </a:lnTo>
                    <a:lnTo>
                      <a:pt x="1479" y="1030"/>
                    </a:lnTo>
                    <a:lnTo>
                      <a:pt x="1467" y="1063"/>
                    </a:lnTo>
                    <a:lnTo>
                      <a:pt x="1450" y="1097"/>
                    </a:lnTo>
                    <a:lnTo>
                      <a:pt x="1434" y="1134"/>
                    </a:lnTo>
                    <a:lnTo>
                      <a:pt x="1413" y="1167"/>
                    </a:lnTo>
                    <a:lnTo>
                      <a:pt x="1387" y="1205"/>
                    </a:lnTo>
                    <a:lnTo>
                      <a:pt x="1358" y="1239"/>
                    </a:lnTo>
                    <a:lnTo>
                      <a:pt x="1321" y="1272"/>
                    </a:lnTo>
                    <a:lnTo>
                      <a:pt x="1279" y="1301"/>
                    </a:lnTo>
                    <a:lnTo>
                      <a:pt x="1225" y="1322"/>
                    </a:lnTo>
                    <a:lnTo>
                      <a:pt x="1158" y="1343"/>
                    </a:lnTo>
                    <a:lnTo>
                      <a:pt x="1082" y="1351"/>
                    </a:lnTo>
                    <a:lnTo>
                      <a:pt x="1082" y="1355"/>
                    </a:lnTo>
                    <a:lnTo>
                      <a:pt x="1086" y="1372"/>
                    </a:lnTo>
                    <a:lnTo>
                      <a:pt x="1091" y="1397"/>
                    </a:lnTo>
                    <a:lnTo>
                      <a:pt x="1099" y="1431"/>
                    </a:lnTo>
                    <a:lnTo>
                      <a:pt x="1099" y="1468"/>
                    </a:lnTo>
                    <a:lnTo>
                      <a:pt x="1103" y="1509"/>
                    </a:lnTo>
                    <a:lnTo>
                      <a:pt x="1099" y="1556"/>
                    </a:lnTo>
                    <a:lnTo>
                      <a:pt x="1091" y="1601"/>
                    </a:lnTo>
                    <a:lnTo>
                      <a:pt x="1078" y="1643"/>
                    </a:lnTo>
                    <a:lnTo>
                      <a:pt x="1057" y="1689"/>
                    </a:lnTo>
                    <a:lnTo>
                      <a:pt x="1033" y="1726"/>
                    </a:lnTo>
                    <a:lnTo>
                      <a:pt x="1011" y="1755"/>
                    </a:lnTo>
                    <a:lnTo>
                      <a:pt x="986" y="1785"/>
                    </a:lnTo>
                    <a:lnTo>
                      <a:pt x="965" y="1806"/>
                    </a:lnTo>
                    <a:lnTo>
                      <a:pt x="941" y="1822"/>
                    </a:lnTo>
                    <a:lnTo>
                      <a:pt x="923" y="1839"/>
                    </a:lnTo>
                    <a:lnTo>
                      <a:pt x="902" y="1855"/>
                    </a:lnTo>
                    <a:lnTo>
                      <a:pt x="882" y="1868"/>
                    </a:lnTo>
                    <a:lnTo>
                      <a:pt x="865" y="1885"/>
                    </a:lnTo>
                    <a:lnTo>
                      <a:pt x="849" y="1898"/>
                    </a:lnTo>
                    <a:lnTo>
                      <a:pt x="827" y="1914"/>
                    </a:lnTo>
                    <a:lnTo>
                      <a:pt x="806" y="1935"/>
                    </a:lnTo>
                    <a:lnTo>
                      <a:pt x="786" y="1952"/>
                    </a:lnTo>
                    <a:lnTo>
                      <a:pt x="761" y="1972"/>
                    </a:lnTo>
                    <a:lnTo>
                      <a:pt x="735" y="1993"/>
                    </a:lnTo>
                    <a:lnTo>
                      <a:pt x="710" y="2010"/>
                    </a:lnTo>
                    <a:lnTo>
                      <a:pt x="685" y="2023"/>
                    </a:lnTo>
                    <a:lnTo>
                      <a:pt x="657" y="2031"/>
                    </a:lnTo>
                    <a:lnTo>
                      <a:pt x="631" y="2035"/>
                    </a:lnTo>
                    <a:lnTo>
                      <a:pt x="602" y="2035"/>
                    </a:lnTo>
                    <a:lnTo>
                      <a:pt x="556" y="2023"/>
                    </a:lnTo>
                    <a:lnTo>
                      <a:pt x="518" y="2010"/>
                    </a:lnTo>
                    <a:lnTo>
                      <a:pt x="489" y="1993"/>
                    </a:lnTo>
                    <a:lnTo>
                      <a:pt x="459" y="1972"/>
                    </a:lnTo>
                    <a:lnTo>
                      <a:pt x="434" y="1947"/>
                    </a:lnTo>
                    <a:lnTo>
                      <a:pt x="410" y="1919"/>
                    </a:lnTo>
                    <a:lnTo>
                      <a:pt x="376" y="1880"/>
                    </a:lnTo>
                    <a:lnTo>
                      <a:pt x="342" y="1835"/>
                    </a:lnTo>
                    <a:lnTo>
                      <a:pt x="297" y="1785"/>
                    </a:lnTo>
                    <a:lnTo>
                      <a:pt x="242" y="1726"/>
                    </a:lnTo>
                    <a:lnTo>
                      <a:pt x="205" y="1697"/>
                    </a:lnTo>
                    <a:lnTo>
                      <a:pt x="171" y="1673"/>
                    </a:lnTo>
                    <a:lnTo>
                      <a:pt x="138" y="1655"/>
                    </a:lnTo>
                    <a:lnTo>
                      <a:pt x="109" y="1643"/>
                    </a:lnTo>
                    <a:lnTo>
                      <a:pt x="79" y="1638"/>
                    </a:lnTo>
                    <a:lnTo>
                      <a:pt x="50" y="1634"/>
                    </a:lnTo>
                    <a:lnTo>
                      <a:pt x="29" y="1630"/>
                    </a:lnTo>
                    <a:lnTo>
                      <a:pt x="13" y="1630"/>
                    </a:lnTo>
                    <a:lnTo>
                      <a:pt x="4" y="1630"/>
                    </a:lnTo>
                    <a:lnTo>
                      <a:pt x="0" y="1630"/>
                    </a:lnTo>
                    <a:lnTo>
                      <a:pt x="4" y="1634"/>
                    </a:lnTo>
                    <a:lnTo>
                      <a:pt x="17" y="1634"/>
                    </a:lnTo>
                    <a:lnTo>
                      <a:pt x="33" y="1634"/>
                    </a:lnTo>
                    <a:lnTo>
                      <a:pt x="54" y="1643"/>
                    </a:lnTo>
                    <a:lnTo>
                      <a:pt x="83" y="1651"/>
                    </a:lnTo>
                    <a:lnTo>
                      <a:pt x="113" y="1668"/>
                    </a:lnTo>
                    <a:lnTo>
                      <a:pt x="146" y="1693"/>
                    </a:lnTo>
                    <a:lnTo>
                      <a:pt x="184" y="1722"/>
                    </a:lnTo>
                    <a:lnTo>
                      <a:pt x="221" y="1759"/>
                    </a:lnTo>
                    <a:lnTo>
                      <a:pt x="263" y="1810"/>
                    </a:lnTo>
                    <a:lnTo>
                      <a:pt x="301" y="1860"/>
                    </a:lnTo>
                    <a:lnTo>
                      <a:pt x="334" y="1902"/>
                    </a:lnTo>
                    <a:lnTo>
                      <a:pt x="368" y="1939"/>
                    </a:lnTo>
                    <a:lnTo>
                      <a:pt x="397" y="1968"/>
                    </a:lnTo>
                    <a:lnTo>
                      <a:pt x="426" y="1993"/>
                    </a:lnTo>
                    <a:lnTo>
                      <a:pt x="451" y="2015"/>
                    </a:lnTo>
                    <a:lnTo>
                      <a:pt x="473" y="2031"/>
                    </a:lnTo>
                    <a:lnTo>
                      <a:pt x="489" y="2044"/>
                    </a:lnTo>
                    <a:lnTo>
                      <a:pt x="502" y="2060"/>
                    </a:lnTo>
                    <a:lnTo>
                      <a:pt x="514" y="2068"/>
                    </a:lnTo>
                    <a:lnTo>
                      <a:pt x="518" y="2085"/>
                    </a:lnTo>
                    <a:lnTo>
                      <a:pt x="522" y="2101"/>
                    </a:lnTo>
                    <a:lnTo>
                      <a:pt x="522" y="2119"/>
                    </a:lnTo>
                    <a:lnTo>
                      <a:pt x="522" y="2136"/>
                    </a:lnTo>
                    <a:lnTo>
                      <a:pt x="522" y="2156"/>
                    </a:lnTo>
                    <a:lnTo>
                      <a:pt x="518" y="2177"/>
                    </a:lnTo>
                    <a:lnTo>
                      <a:pt x="514" y="2198"/>
                    </a:lnTo>
                    <a:lnTo>
                      <a:pt x="506" y="2218"/>
                    </a:lnTo>
                    <a:lnTo>
                      <a:pt x="497" y="2240"/>
                    </a:lnTo>
                    <a:lnTo>
                      <a:pt x="493" y="2256"/>
                    </a:lnTo>
                    <a:lnTo>
                      <a:pt x="485" y="2277"/>
                    </a:lnTo>
                    <a:lnTo>
                      <a:pt x="477" y="2298"/>
                    </a:lnTo>
                    <a:lnTo>
                      <a:pt x="468" y="2323"/>
                    </a:lnTo>
                    <a:lnTo>
                      <a:pt x="464" y="2344"/>
                    </a:lnTo>
                    <a:lnTo>
                      <a:pt x="459" y="2365"/>
                    </a:lnTo>
                    <a:lnTo>
                      <a:pt x="455" y="2381"/>
                    </a:lnTo>
                    <a:lnTo>
                      <a:pt x="451" y="2398"/>
                    </a:lnTo>
                    <a:lnTo>
                      <a:pt x="447" y="2410"/>
                    </a:lnTo>
                    <a:lnTo>
                      <a:pt x="447" y="2419"/>
                    </a:lnTo>
                    <a:lnTo>
                      <a:pt x="447" y="2423"/>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80" name="Freeform 156"/>
              <p:cNvSpPr>
                <a:spLocks/>
              </p:cNvSpPr>
              <p:nvPr/>
            </p:nvSpPr>
            <p:spPr bwMode="auto">
              <a:xfrm>
                <a:off x="1678" y="1833"/>
                <a:ext cx="4" cy="7"/>
              </a:xfrm>
              <a:custGeom>
                <a:avLst/>
                <a:gdLst>
                  <a:gd name="T0" fmla="*/ 0 w 130"/>
                  <a:gd name="T1" fmla="*/ 12 h 221"/>
                  <a:gd name="T2" fmla="*/ 10 w 130"/>
                  <a:gd name="T3" fmla="*/ 16 h 221"/>
                  <a:gd name="T4" fmla="*/ 18 w 130"/>
                  <a:gd name="T5" fmla="*/ 16 h 221"/>
                  <a:gd name="T6" fmla="*/ 30 w 130"/>
                  <a:gd name="T7" fmla="*/ 20 h 221"/>
                  <a:gd name="T8" fmla="*/ 47 w 130"/>
                  <a:gd name="T9" fmla="*/ 20 h 221"/>
                  <a:gd name="T10" fmla="*/ 59 w 130"/>
                  <a:gd name="T11" fmla="*/ 20 h 221"/>
                  <a:gd name="T12" fmla="*/ 80 w 130"/>
                  <a:gd name="T13" fmla="*/ 20 h 221"/>
                  <a:gd name="T14" fmla="*/ 96 w 130"/>
                  <a:gd name="T15" fmla="*/ 16 h 221"/>
                  <a:gd name="T16" fmla="*/ 114 w 130"/>
                  <a:gd name="T17" fmla="*/ 8 h 221"/>
                  <a:gd name="T18" fmla="*/ 130 w 130"/>
                  <a:gd name="T19" fmla="*/ 0 h 221"/>
                  <a:gd name="T20" fmla="*/ 126 w 130"/>
                  <a:gd name="T21" fmla="*/ 4 h 221"/>
                  <a:gd name="T22" fmla="*/ 122 w 130"/>
                  <a:gd name="T23" fmla="*/ 12 h 221"/>
                  <a:gd name="T24" fmla="*/ 110 w 130"/>
                  <a:gd name="T25" fmla="*/ 24 h 221"/>
                  <a:gd name="T26" fmla="*/ 92 w 130"/>
                  <a:gd name="T27" fmla="*/ 45 h 221"/>
                  <a:gd name="T28" fmla="*/ 76 w 130"/>
                  <a:gd name="T29" fmla="*/ 67 h 221"/>
                  <a:gd name="T30" fmla="*/ 59 w 130"/>
                  <a:gd name="T31" fmla="*/ 92 h 221"/>
                  <a:gd name="T32" fmla="*/ 43 w 130"/>
                  <a:gd name="T33" fmla="*/ 121 h 221"/>
                  <a:gd name="T34" fmla="*/ 26 w 130"/>
                  <a:gd name="T35" fmla="*/ 154 h 221"/>
                  <a:gd name="T36" fmla="*/ 14 w 130"/>
                  <a:gd name="T37" fmla="*/ 188 h 221"/>
                  <a:gd name="T38" fmla="*/ 5 w 130"/>
                  <a:gd name="T39" fmla="*/ 221 h 221"/>
                  <a:gd name="T40" fmla="*/ 5 w 130"/>
                  <a:gd name="T41" fmla="*/ 217 h 221"/>
                  <a:gd name="T42" fmla="*/ 10 w 130"/>
                  <a:gd name="T43" fmla="*/ 208 h 221"/>
                  <a:gd name="T44" fmla="*/ 14 w 130"/>
                  <a:gd name="T45" fmla="*/ 196 h 221"/>
                  <a:gd name="T46" fmla="*/ 18 w 130"/>
                  <a:gd name="T47" fmla="*/ 179 h 221"/>
                  <a:gd name="T48" fmla="*/ 22 w 130"/>
                  <a:gd name="T49" fmla="*/ 158 h 221"/>
                  <a:gd name="T50" fmla="*/ 22 w 130"/>
                  <a:gd name="T51" fmla="*/ 137 h 221"/>
                  <a:gd name="T52" fmla="*/ 22 w 130"/>
                  <a:gd name="T53" fmla="*/ 108 h 221"/>
                  <a:gd name="T54" fmla="*/ 22 w 130"/>
                  <a:gd name="T55" fmla="*/ 79 h 221"/>
                  <a:gd name="T56" fmla="*/ 14 w 130"/>
                  <a:gd name="T57" fmla="*/ 45 h 221"/>
                  <a:gd name="T58" fmla="*/ 0 w 130"/>
                  <a:gd name="T59" fmla="*/ 1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0" h="221">
                    <a:moveTo>
                      <a:pt x="0" y="12"/>
                    </a:moveTo>
                    <a:lnTo>
                      <a:pt x="10" y="16"/>
                    </a:lnTo>
                    <a:lnTo>
                      <a:pt x="18" y="16"/>
                    </a:lnTo>
                    <a:lnTo>
                      <a:pt x="30" y="20"/>
                    </a:lnTo>
                    <a:lnTo>
                      <a:pt x="47" y="20"/>
                    </a:lnTo>
                    <a:lnTo>
                      <a:pt x="59" y="20"/>
                    </a:lnTo>
                    <a:lnTo>
                      <a:pt x="80" y="20"/>
                    </a:lnTo>
                    <a:lnTo>
                      <a:pt x="96" y="16"/>
                    </a:lnTo>
                    <a:lnTo>
                      <a:pt x="114" y="8"/>
                    </a:lnTo>
                    <a:lnTo>
                      <a:pt x="130" y="0"/>
                    </a:lnTo>
                    <a:lnTo>
                      <a:pt x="126" y="4"/>
                    </a:lnTo>
                    <a:lnTo>
                      <a:pt x="122" y="12"/>
                    </a:lnTo>
                    <a:lnTo>
                      <a:pt x="110" y="24"/>
                    </a:lnTo>
                    <a:lnTo>
                      <a:pt x="92" y="45"/>
                    </a:lnTo>
                    <a:lnTo>
                      <a:pt x="76" y="67"/>
                    </a:lnTo>
                    <a:lnTo>
                      <a:pt x="59" y="92"/>
                    </a:lnTo>
                    <a:lnTo>
                      <a:pt x="43" y="121"/>
                    </a:lnTo>
                    <a:lnTo>
                      <a:pt x="26" y="154"/>
                    </a:lnTo>
                    <a:lnTo>
                      <a:pt x="14" y="188"/>
                    </a:lnTo>
                    <a:lnTo>
                      <a:pt x="5" y="221"/>
                    </a:lnTo>
                    <a:lnTo>
                      <a:pt x="5" y="217"/>
                    </a:lnTo>
                    <a:lnTo>
                      <a:pt x="10" y="208"/>
                    </a:lnTo>
                    <a:lnTo>
                      <a:pt x="14" y="196"/>
                    </a:lnTo>
                    <a:lnTo>
                      <a:pt x="18" y="179"/>
                    </a:lnTo>
                    <a:lnTo>
                      <a:pt x="22" y="158"/>
                    </a:lnTo>
                    <a:lnTo>
                      <a:pt x="22" y="137"/>
                    </a:lnTo>
                    <a:lnTo>
                      <a:pt x="22" y="108"/>
                    </a:lnTo>
                    <a:lnTo>
                      <a:pt x="22" y="79"/>
                    </a:lnTo>
                    <a:lnTo>
                      <a:pt x="14" y="45"/>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81" name="Freeform 157"/>
              <p:cNvSpPr>
                <a:spLocks/>
              </p:cNvSpPr>
              <p:nvPr/>
            </p:nvSpPr>
            <p:spPr bwMode="auto">
              <a:xfrm>
                <a:off x="1658" y="1855"/>
                <a:ext cx="19" cy="64"/>
              </a:xfrm>
              <a:custGeom>
                <a:avLst/>
                <a:gdLst>
                  <a:gd name="T0" fmla="*/ 108 w 593"/>
                  <a:gd name="T1" fmla="*/ 0 h 2056"/>
                  <a:gd name="T2" fmla="*/ 104 w 593"/>
                  <a:gd name="T3" fmla="*/ 12 h 2056"/>
                  <a:gd name="T4" fmla="*/ 96 w 593"/>
                  <a:gd name="T5" fmla="*/ 24 h 2056"/>
                  <a:gd name="T6" fmla="*/ 92 w 593"/>
                  <a:gd name="T7" fmla="*/ 50 h 2056"/>
                  <a:gd name="T8" fmla="*/ 79 w 593"/>
                  <a:gd name="T9" fmla="*/ 79 h 2056"/>
                  <a:gd name="T10" fmla="*/ 66 w 593"/>
                  <a:gd name="T11" fmla="*/ 112 h 2056"/>
                  <a:gd name="T12" fmla="*/ 53 w 593"/>
                  <a:gd name="T13" fmla="*/ 155 h 2056"/>
                  <a:gd name="T14" fmla="*/ 41 w 593"/>
                  <a:gd name="T15" fmla="*/ 208 h 2056"/>
                  <a:gd name="T16" fmla="*/ 25 w 593"/>
                  <a:gd name="T17" fmla="*/ 267 h 2056"/>
                  <a:gd name="T18" fmla="*/ 4 w 593"/>
                  <a:gd name="T19" fmla="*/ 333 h 2056"/>
                  <a:gd name="T20" fmla="*/ 0 w 593"/>
                  <a:gd name="T21" fmla="*/ 366 h 2056"/>
                  <a:gd name="T22" fmla="*/ 0 w 593"/>
                  <a:gd name="T23" fmla="*/ 409 h 2056"/>
                  <a:gd name="T24" fmla="*/ 0 w 593"/>
                  <a:gd name="T25" fmla="*/ 458 h 2056"/>
                  <a:gd name="T26" fmla="*/ 8 w 593"/>
                  <a:gd name="T27" fmla="*/ 509 h 2056"/>
                  <a:gd name="T28" fmla="*/ 16 w 593"/>
                  <a:gd name="T29" fmla="*/ 563 h 2056"/>
                  <a:gd name="T30" fmla="*/ 33 w 593"/>
                  <a:gd name="T31" fmla="*/ 622 h 2056"/>
                  <a:gd name="T32" fmla="*/ 45 w 593"/>
                  <a:gd name="T33" fmla="*/ 680 h 2056"/>
                  <a:gd name="T34" fmla="*/ 66 w 593"/>
                  <a:gd name="T35" fmla="*/ 738 h 2056"/>
                  <a:gd name="T36" fmla="*/ 88 w 593"/>
                  <a:gd name="T37" fmla="*/ 796 h 2056"/>
                  <a:gd name="T38" fmla="*/ 108 w 593"/>
                  <a:gd name="T39" fmla="*/ 855 h 2056"/>
                  <a:gd name="T40" fmla="*/ 141 w 593"/>
                  <a:gd name="T41" fmla="*/ 942 h 2056"/>
                  <a:gd name="T42" fmla="*/ 170 w 593"/>
                  <a:gd name="T43" fmla="*/ 1022 h 2056"/>
                  <a:gd name="T44" fmla="*/ 200 w 593"/>
                  <a:gd name="T45" fmla="*/ 1093 h 2056"/>
                  <a:gd name="T46" fmla="*/ 221 w 593"/>
                  <a:gd name="T47" fmla="*/ 1159 h 2056"/>
                  <a:gd name="T48" fmla="*/ 242 w 593"/>
                  <a:gd name="T49" fmla="*/ 1218 h 2056"/>
                  <a:gd name="T50" fmla="*/ 258 w 593"/>
                  <a:gd name="T51" fmla="*/ 1272 h 2056"/>
                  <a:gd name="T52" fmla="*/ 280 w 593"/>
                  <a:gd name="T53" fmla="*/ 1322 h 2056"/>
                  <a:gd name="T54" fmla="*/ 296 w 593"/>
                  <a:gd name="T55" fmla="*/ 1372 h 2056"/>
                  <a:gd name="T56" fmla="*/ 313 w 593"/>
                  <a:gd name="T57" fmla="*/ 1414 h 2056"/>
                  <a:gd name="T58" fmla="*/ 333 w 593"/>
                  <a:gd name="T59" fmla="*/ 1460 h 2056"/>
                  <a:gd name="T60" fmla="*/ 363 w 593"/>
                  <a:gd name="T61" fmla="*/ 1514 h 2056"/>
                  <a:gd name="T62" fmla="*/ 392 w 593"/>
                  <a:gd name="T63" fmla="*/ 1572 h 2056"/>
                  <a:gd name="T64" fmla="*/ 425 w 593"/>
                  <a:gd name="T65" fmla="*/ 1630 h 2056"/>
                  <a:gd name="T66" fmla="*/ 460 w 593"/>
                  <a:gd name="T67" fmla="*/ 1685 h 2056"/>
                  <a:gd name="T68" fmla="*/ 493 w 593"/>
                  <a:gd name="T69" fmla="*/ 1743 h 2056"/>
                  <a:gd name="T70" fmla="*/ 522 w 593"/>
                  <a:gd name="T71" fmla="*/ 1802 h 2056"/>
                  <a:gd name="T72" fmla="*/ 546 w 593"/>
                  <a:gd name="T73" fmla="*/ 1860 h 2056"/>
                  <a:gd name="T74" fmla="*/ 568 w 593"/>
                  <a:gd name="T75" fmla="*/ 1923 h 2056"/>
                  <a:gd name="T76" fmla="*/ 585 w 593"/>
                  <a:gd name="T77" fmla="*/ 1990 h 2056"/>
                  <a:gd name="T78" fmla="*/ 593 w 593"/>
                  <a:gd name="T79" fmla="*/ 2056 h 2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3" h="2056">
                    <a:moveTo>
                      <a:pt x="108" y="0"/>
                    </a:moveTo>
                    <a:lnTo>
                      <a:pt x="104" y="12"/>
                    </a:lnTo>
                    <a:lnTo>
                      <a:pt x="96" y="24"/>
                    </a:lnTo>
                    <a:lnTo>
                      <a:pt x="92" y="50"/>
                    </a:lnTo>
                    <a:lnTo>
                      <a:pt x="79" y="79"/>
                    </a:lnTo>
                    <a:lnTo>
                      <a:pt x="66" y="112"/>
                    </a:lnTo>
                    <a:lnTo>
                      <a:pt x="53" y="155"/>
                    </a:lnTo>
                    <a:lnTo>
                      <a:pt x="41" y="208"/>
                    </a:lnTo>
                    <a:lnTo>
                      <a:pt x="25" y="267"/>
                    </a:lnTo>
                    <a:lnTo>
                      <a:pt x="4" y="333"/>
                    </a:lnTo>
                    <a:lnTo>
                      <a:pt x="0" y="366"/>
                    </a:lnTo>
                    <a:lnTo>
                      <a:pt x="0" y="409"/>
                    </a:lnTo>
                    <a:lnTo>
                      <a:pt x="0" y="458"/>
                    </a:lnTo>
                    <a:lnTo>
                      <a:pt x="8" y="509"/>
                    </a:lnTo>
                    <a:lnTo>
                      <a:pt x="16" y="563"/>
                    </a:lnTo>
                    <a:lnTo>
                      <a:pt x="33" y="622"/>
                    </a:lnTo>
                    <a:lnTo>
                      <a:pt x="45" y="680"/>
                    </a:lnTo>
                    <a:lnTo>
                      <a:pt x="66" y="738"/>
                    </a:lnTo>
                    <a:lnTo>
                      <a:pt x="88" y="796"/>
                    </a:lnTo>
                    <a:lnTo>
                      <a:pt x="108" y="855"/>
                    </a:lnTo>
                    <a:lnTo>
                      <a:pt x="141" y="942"/>
                    </a:lnTo>
                    <a:lnTo>
                      <a:pt x="170" y="1022"/>
                    </a:lnTo>
                    <a:lnTo>
                      <a:pt x="200" y="1093"/>
                    </a:lnTo>
                    <a:lnTo>
                      <a:pt x="221" y="1159"/>
                    </a:lnTo>
                    <a:lnTo>
                      <a:pt x="242" y="1218"/>
                    </a:lnTo>
                    <a:lnTo>
                      <a:pt x="258" y="1272"/>
                    </a:lnTo>
                    <a:lnTo>
                      <a:pt x="280" y="1322"/>
                    </a:lnTo>
                    <a:lnTo>
                      <a:pt x="296" y="1372"/>
                    </a:lnTo>
                    <a:lnTo>
                      <a:pt x="313" y="1414"/>
                    </a:lnTo>
                    <a:lnTo>
                      <a:pt x="333" y="1460"/>
                    </a:lnTo>
                    <a:lnTo>
                      <a:pt x="363" y="1514"/>
                    </a:lnTo>
                    <a:lnTo>
                      <a:pt x="392" y="1572"/>
                    </a:lnTo>
                    <a:lnTo>
                      <a:pt x="425" y="1630"/>
                    </a:lnTo>
                    <a:lnTo>
                      <a:pt x="460" y="1685"/>
                    </a:lnTo>
                    <a:lnTo>
                      <a:pt x="493" y="1743"/>
                    </a:lnTo>
                    <a:lnTo>
                      <a:pt x="522" y="1802"/>
                    </a:lnTo>
                    <a:lnTo>
                      <a:pt x="546" y="1860"/>
                    </a:lnTo>
                    <a:lnTo>
                      <a:pt x="568" y="1923"/>
                    </a:lnTo>
                    <a:lnTo>
                      <a:pt x="585" y="1990"/>
                    </a:lnTo>
                    <a:lnTo>
                      <a:pt x="593" y="205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82" name="Freeform 158"/>
              <p:cNvSpPr>
                <a:spLocks/>
              </p:cNvSpPr>
              <p:nvPr/>
            </p:nvSpPr>
            <p:spPr bwMode="auto">
              <a:xfrm>
                <a:off x="1675" y="1913"/>
                <a:ext cx="1" cy="6"/>
              </a:xfrm>
              <a:custGeom>
                <a:avLst/>
                <a:gdLst>
                  <a:gd name="T0" fmla="*/ 12 w 16"/>
                  <a:gd name="T1" fmla="*/ 0 h 179"/>
                  <a:gd name="T2" fmla="*/ 12 w 16"/>
                  <a:gd name="T3" fmla="*/ 4 h 179"/>
                  <a:gd name="T4" fmla="*/ 16 w 16"/>
                  <a:gd name="T5" fmla="*/ 17 h 179"/>
                  <a:gd name="T6" fmla="*/ 16 w 16"/>
                  <a:gd name="T7" fmla="*/ 34 h 179"/>
                  <a:gd name="T8" fmla="*/ 16 w 16"/>
                  <a:gd name="T9" fmla="*/ 58 h 179"/>
                  <a:gd name="T10" fmla="*/ 16 w 16"/>
                  <a:gd name="T11" fmla="*/ 79 h 179"/>
                  <a:gd name="T12" fmla="*/ 16 w 16"/>
                  <a:gd name="T13" fmla="*/ 104 h 179"/>
                  <a:gd name="T14" fmla="*/ 16 w 16"/>
                  <a:gd name="T15" fmla="*/ 130 h 179"/>
                  <a:gd name="T16" fmla="*/ 12 w 16"/>
                  <a:gd name="T17" fmla="*/ 150 h 179"/>
                  <a:gd name="T18" fmla="*/ 8 w 16"/>
                  <a:gd name="T19" fmla="*/ 167 h 179"/>
                  <a:gd name="T20" fmla="*/ 0 w 16"/>
                  <a:gd name="T21"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79">
                    <a:moveTo>
                      <a:pt x="12" y="0"/>
                    </a:moveTo>
                    <a:lnTo>
                      <a:pt x="12" y="4"/>
                    </a:lnTo>
                    <a:lnTo>
                      <a:pt x="16" y="17"/>
                    </a:lnTo>
                    <a:lnTo>
                      <a:pt x="16" y="34"/>
                    </a:lnTo>
                    <a:lnTo>
                      <a:pt x="16" y="58"/>
                    </a:lnTo>
                    <a:lnTo>
                      <a:pt x="16" y="79"/>
                    </a:lnTo>
                    <a:lnTo>
                      <a:pt x="16" y="104"/>
                    </a:lnTo>
                    <a:lnTo>
                      <a:pt x="16" y="130"/>
                    </a:lnTo>
                    <a:lnTo>
                      <a:pt x="12" y="150"/>
                    </a:lnTo>
                    <a:lnTo>
                      <a:pt x="8" y="167"/>
                    </a:lnTo>
                    <a:lnTo>
                      <a:pt x="0" y="17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83" name="Freeform 159"/>
              <p:cNvSpPr>
                <a:spLocks/>
              </p:cNvSpPr>
              <p:nvPr/>
            </p:nvSpPr>
            <p:spPr bwMode="auto">
              <a:xfrm>
                <a:off x="1657" y="1889"/>
                <a:ext cx="31" cy="72"/>
              </a:xfrm>
              <a:custGeom>
                <a:avLst/>
                <a:gdLst>
                  <a:gd name="T0" fmla="*/ 76 w 1008"/>
                  <a:gd name="T1" fmla="*/ 1322 h 2315"/>
                  <a:gd name="T2" fmla="*/ 155 w 1008"/>
                  <a:gd name="T3" fmla="*/ 1230 h 2315"/>
                  <a:gd name="T4" fmla="*/ 239 w 1008"/>
                  <a:gd name="T5" fmla="*/ 1093 h 2315"/>
                  <a:gd name="T6" fmla="*/ 276 w 1008"/>
                  <a:gd name="T7" fmla="*/ 930 h 2315"/>
                  <a:gd name="T8" fmla="*/ 276 w 1008"/>
                  <a:gd name="T9" fmla="*/ 734 h 2315"/>
                  <a:gd name="T10" fmla="*/ 201 w 1008"/>
                  <a:gd name="T11" fmla="*/ 447 h 2315"/>
                  <a:gd name="T12" fmla="*/ 0 w 1008"/>
                  <a:gd name="T13" fmla="*/ 0 h 2315"/>
                  <a:gd name="T14" fmla="*/ 59 w 1008"/>
                  <a:gd name="T15" fmla="*/ 105 h 2315"/>
                  <a:gd name="T16" fmla="*/ 184 w 1008"/>
                  <a:gd name="T17" fmla="*/ 351 h 2315"/>
                  <a:gd name="T18" fmla="*/ 289 w 1008"/>
                  <a:gd name="T19" fmla="*/ 646 h 2315"/>
                  <a:gd name="T20" fmla="*/ 305 w 1008"/>
                  <a:gd name="T21" fmla="*/ 901 h 2315"/>
                  <a:gd name="T22" fmla="*/ 247 w 1008"/>
                  <a:gd name="T23" fmla="*/ 1097 h 2315"/>
                  <a:gd name="T24" fmla="*/ 176 w 1008"/>
                  <a:gd name="T25" fmla="*/ 1248 h 2315"/>
                  <a:gd name="T26" fmla="*/ 151 w 1008"/>
                  <a:gd name="T27" fmla="*/ 1347 h 2315"/>
                  <a:gd name="T28" fmla="*/ 168 w 1008"/>
                  <a:gd name="T29" fmla="*/ 1393 h 2315"/>
                  <a:gd name="T30" fmla="*/ 192 w 1008"/>
                  <a:gd name="T31" fmla="*/ 1431 h 2315"/>
                  <a:gd name="T32" fmla="*/ 231 w 1008"/>
                  <a:gd name="T33" fmla="*/ 1464 h 2315"/>
                  <a:gd name="T34" fmla="*/ 260 w 1008"/>
                  <a:gd name="T35" fmla="*/ 1494 h 2315"/>
                  <a:gd name="T36" fmla="*/ 289 w 1008"/>
                  <a:gd name="T37" fmla="*/ 1518 h 2315"/>
                  <a:gd name="T38" fmla="*/ 331 w 1008"/>
                  <a:gd name="T39" fmla="*/ 1543 h 2315"/>
                  <a:gd name="T40" fmla="*/ 468 w 1008"/>
                  <a:gd name="T41" fmla="*/ 1551 h 2315"/>
                  <a:gd name="T42" fmla="*/ 732 w 1008"/>
                  <a:gd name="T43" fmla="*/ 1489 h 2315"/>
                  <a:gd name="T44" fmla="*/ 953 w 1008"/>
                  <a:gd name="T45" fmla="*/ 1418 h 2315"/>
                  <a:gd name="T46" fmla="*/ 995 w 1008"/>
                  <a:gd name="T47" fmla="*/ 1402 h 2315"/>
                  <a:gd name="T48" fmla="*/ 840 w 1008"/>
                  <a:gd name="T49" fmla="*/ 1460 h 2315"/>
                  <a:gd name="T50" fmla="*/ 623 w 1008"/>
                  <a:gd name="T51" fmla="*/ 1543 h 2315"/>
                  <a:gd name="T52" fmla="*/ 485 w 1008"/>
                  <a:gd name="T53" fmla="*/ 1594 h 2315"/>
                  <a:gd name="T54" fmla="*/ 439 w 1008"/>
                  <a:gd name="T55" fmla="*/ 1606 h 2315"/>
                  <a:gd name="T56" fmla="*/ 397 w 1008"/>
                  <a:gd name="T57" fmla="*/ 1619 h 2315"/>
                  <a:gd name="T58" fmla="*/ 360 w 1008"/>
                  <a:gd name="T59" fmla="*/ 1643 h 2315"/>
                  <a:gd name="T60" fmla="*/ 327 w 1008"/>
                  <a:gd name="T61" fmla="*/ 1706 h 2315"/>
                  <a:gd name="T62" fmla="*/ 318 w 1008"/>
                  <a:gd name="T63" fmla="*/ 1827 h 2315"/>
                  <a:gd name="T64" fmla="*/ 335 w 1008"/>
                  <a:gd name="T65" fmla="*/ 1957 h 2315"/>
                  <a:gd name="T66" fmla="*/ 356 w 1008"/>
                  <a:gd name="T67" fmla="*/ 2014 h 2315"/>
                  <a:gd name="T68" fmla="*/ 314 w 1008"/>
                  <a:gd name="T69" fmla="*/ 2023 h 2315"/>
                  <a:gd name="T70" fmla="*/ 227 w 1008"/>
                  <a:gd name="T71" fmla="*/ 2098 h 2315"/>
                  <a:gd name="T72" fmla="*/ 92 w 1008"/>
                  <a:gd name="T73" fmla="*/ 2315 h 2315"/>
                  <a:gd name="T74" fmla="*/ 143 w 1008"/>
                  <a:gd name="T75" fmla="*/ 2236 h 2315"/>
                  <a:gd name="T76" fmla="*/ 235 w 1008"/>
                  <a:gd name="T77" fmla="*/ 2027 h 2315"/>
                  <a:gd name="T78" fmla="*/ 289 w 1008"/>
                  <a:gd name="T79" fmla="*/ 1735 h 2315"/>
                  <a:gd name="T80" fmla="*/ 255 w 1008"/>
                  <a:gd name="T81" fmla="*/ 1523 h 2315"/>
                  <a:gd name="T82" fmla="*/ 163 w 1008"/>
                  <a:gd name="T83" fmla="*/ 1414 h 2315"/>
                  <a:gd name="T84" fmla="*/ 80 w 1008"/>
                  <a:gd name="T85" fmla="*/ 1355 h 2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8" h="2315">
                    <a:moveTo>
                      <a:pt x="55" y="1343"/>
                    </a:moveTo>
                    <a:lnTo>
                      <a:pt x="63" y="1339"/>
                    </a:lnTo>
                    <a:lnTo>
                      <a:pt x="76" y="1322"/>
                    </a:lnTo>
                    <a:lnTo>
                      <a:pt x="96" y="1301"/>
                    </a:lnTo>
                    <a:lnTo>
                      <a:pt x="126" y="1268"/>
                    </a:lnTo>
                    <a:lnTo>
                      <a:pt x="155" y="1230"/>
                    </a:lnTo>
                    <a:lnTo>
                      <a:pt x="184" y="1189"/>
                    </a:lnTo>
                    <a:lnTo>
                      <a:pt x="213" y="1143"/>
                    </a:lnTo>
                    <a:lnTo>
                      <a:pt x="239" y="1093"/>
                    </a:lnTo>
                    <a:lnTo>
                      <a:pt x="260" y="1043"/>
                    </a:lnTo>
                    <a:lnTo>
                      <a:pt x="272" y="988"/>
                    </a:lnTo>
                    <a:lnTo>
                      <a:pt x="276" y="930"/>
                    </a:lnTo>
                    <a:lnTo>
                      <a:pt x="280" y="872"/>
                    </a:lnTo>
                    <a:lnTo>
                      <a:pt x="280" y="805"/>
                    </a:lnTo>
                    <a:lnTo>
                      <a:pt x="276" y="734"/>
                    </a:lnTo>
                    <a:lnTo>
                      <a:pt x="260" y="650"/>
                    </a:lnTo>
                    <a:lnTo>
                      <a:pt x="235" y="554"/>
                    </a:lnTo>
                    <a:lnTo>
                      <a:pt x="201" y="447"/>
                    </a:lnTo>
                    <a:lnTo>
                      <a:pt x="151" y="321"/>
                    </a:lnTo>
                    <a:lnTo>
                      <a:pt x="84" y="171"/>
                    </a:lnTo>
                    <a:lnTo>
                      <a:pt x="0" y="0"/>
                    </a:lnTo>
                    <a:lnTo>
                      <a:pt x="4" y="17"/>
                    </a:lnTo>
                    <a:lnTo>
                      <a:pt x="25" y="50"/>
                    </a:lnTo>
                    <a:lnTo>
                      <a:pt x="59" y="105"/>
                    </a:lnTo>
                    <a:lnTo>
                      <a:pt x="96" y="175"/>
                    </a:lnTo>
                    <a:lnTo>
                      <a:pt x="139" y="259"/>
                    </a:lnTo>
                    <a:lnTo>
                      <a:pt x="184" y="351"/>
                    </a:lnTo>
                    <a:lnTo>
                      <a:pt x="222" y="451"/>
                    </a:lnTo>
                    <a:lnTo>
                      <a:pt x="260" y="546"/>
                    </a:lnTo>
                    <a:lnTo>
                      <a:pt x="289" y="646"/>
                    </a:lnTo>
                    <a:lnTo>
                      <a:pt x="305" y="738"/>
                    </a:lnTo>
                    <a:lnTo>
                      <a:pt x="309" y="822"/>
                    </a:lnTo>
                    <a:lnTo>
                      <a:pt x="305" y="901"/>
                    </a:lnTo>
                    <a:lnTo>
                      <a:pt x="289" y="972"/>
                    </a:lnTo>
                    <a:lnTo>
                      <a:pt x="268" y="1035"/>
                    </a:lnTo>
                    <a:lnTo>
                      <a:pt x="247" y="1097"/>
                    </a:lnTo>
                    <a:lnTo>
                      <a:pt x="217" y="1152"/>
                    </a:lnTo>
                    <a:lnTo>
                      <a:pt x="197" y="1201"/>
                    </a:lnTo>
                    <a:lnTo>
                      <a:pt x="176" y="1248"/>
                    </a:lnTo>
                    <a:lnTo>
                      <a:pt x="159" y="1289"/>
                    </a:lnTo>
                    <a:lnTo>
                      <a:pt x="151" y="1326"/>
                    </a:lnTo>
                    <a:lnTo>
                      <a:pt x="151" y="1347"/>
                    </a:lnTo>
                    <a:lnTo>
                      <a:pt x="155" y="1364"/>
                    </a:lnTo>
                    <a:lnTo>
                      <a:pt x="159" y="1381"/>
                    </a:lnTo>
                    <a:lnTo>
                      <a:pt x="168" y="1393"/>
                    </a:lnTo>
                    <a:lnTo>
                      <a:pt x="176" y="1406"/>
                    </a:lnTo>
                    <a:lnTo>
                      <a:pt x="184" y="1418"/>
                    </a:lnTo>
                    <a:lnTo>
                      <a:pt x="192" y="1431"/>
                    </a:lnTo>
                    <a:lnTo>
                      <a:pt x="205" y="1439"/>
                    </a:lnTo>
                    <a:lnTo>
                      <a:pt x="217" y="1451"/>
                    </a:lnTo>
                    <a:lnTo>
                      <a:pt x="231" y="1464"/>
                    </a:lnTo>
                    <a:lnTo>
                      <a:pt x="239" y="1473"/>
                    </a:lnTo>
                    <a:lnTo>
                      <a:pt x="247" y="1481"/>
                    </a:lnTo>
                    <a:lnTo>
                      <a:pt x="260" y="1494"/>
                    </a:lnTo>
                    <a:lnTo>
                      <a:pt x="268" y="1502"/>
                    </a:lnTo>
                    <a:lnTo>
                      <a:pt x="280" y="1510"/>
                    </a:lnTo>
                    <a:lnTo>
                      <a:pt x="289" y="1518"/>
                    </a:lnTo>
                    <a:lnTo>
                      <a:pt x="301" y="1527"/>
                    </a:lnTo>
                    <a:lnTo>
                      <a:pt x="318" y="1535"/>
                    </a:lnTo>
                    <a:lnTo>
                      <a:pt x="331" y="1543"/>
                    </a:lnTo>
                    <a:lnTo>
                      <a:pt x="347" y="1547"/>
                    </a:lnTo>
                    <a:lnTo>
                      <a:pt x="401" y="1556"/>
                    </a:lnTo>
                    <a:lnTo>
                      <a:pt x="468" y="1551"/>
                    </a:lnTo>
                    <a:lnTo>
                      <a:pt x="552" y="1535"/>
                    </a:lnTo>
                    <a:lnTo>
                      <a:pt x="640" y="1514"/>
                    </a:lnTo>
                    <a:lnTo>
                      <a:pt x="732" y="1489"/>
                    </a:lnTo>
                    <a:lnTo>
                      <a:pt x="815" y="1464"/>
                    </a:lnTo>
                    <a:lnTo>
                      <a:pt x="891" y="1439"/>
                    </a:lnTo>
                    <a:lnTo>
                      <a:pt x="953" y="1418"/>
                    </a:lnTo>
                    <a:lnTo>
                      <a:pt x="995" y="1402"/>
                    </a:lnTo>
                    <a:lnTo>
                      <a:pt x="1008" y="1398"/>
                    </a:lnTo>
                    <a:lnTo>
                      <a:pt x="995" y="1402"/>
                    </a:lnTo>
                    <a:lnTo>
                      <a:pt x="961" y="1414"/>
                    </a:lnTo>
                    <a:lnTo>
                      <a:pt x="907" y="1435"/>
                    </a:lnTo>
                    <a:lnTo>
                      <a:pt x="840" y="1460"/>
                    </a:lnTo>
                    <a:lnTo>
                      <a:pt x="765" y="1489"/>
                    </a:lnTo>
                    <a:lnTo>
                      <a:pt x="695" y="1518"/>
                    </a:lnTo>
                    <a:lnTo>
                      <a:pt x="623" y="1543"/>
                    </a:lnTo>
                    <a:lnTo>
                      <a:pt x="560" y="1568"/>
                    </a:lnTo>
                    <a:lnTo>
                      <a:pt x="515" y="1586"/>
                    </a:lnTo>
                    <a:lnTo>
                      <a:pt x="485" y="1594"/>
                    </a:lnTo>
                    <a:lnTo>
                      <a:pt x="468" y="1598"/>
                    </a:lnTo>
                    <a:lnTo>
                      <a:pt x="456" y="1602"/>
                    </a:lnTo>
                    <a:lnTo>
                      <a:pt x="439" y="1606"/>
                    </a:lnTo>
                    <a:lnTo>
                      <a:pt x="427" y="1606"/>
                    </a:lnTo>
                    <a:lnTo>
                      <a:pt x="415" y="1615"/>
                    </a:lnTo>
                    <a:lnTo>
                      <a:pt x="397" y="1619"/>
                    </a:lnTo>
                    <a:lnTo>
                      <a:pt x="385" y="1623"/>
                    </a:lnTo>
                    <a:lnTo>
                      <a:pt x="372" y="1635"/>
                    </a:lnTo>
                    <a:lnTo>
                      <a:pt x="360" y="1643"/>
                    </a:lnTo>
                    <a:lnTo>
                      <a:pt x="347" y="1656"/>
                    </a:lnTo>
                    <a:lnTo>
                      <a:pt x="335" y="1677"/>
                    </a:lnTo>
                    <a:lnTo>
                      <a:pt x="327" y="1706"/>
                    </a:lnTo>
                    <a:lnTo>
                      <a:pt x="318" y="1744"/>
                    </a:lnTo>
                    <a:lnTo>
                      <a:pt x="318" y="1785"/>
                    </a:lnTo>
                    <a:lnTo>
                      <a:pt x="318" y="1827"/>
                    </a:lnTo>
                    <a:lnTo>
                      <a:pt x="323" y="1873"/>
                    </a:lnTo>
                    <a:lnTo>
                      <a:pt x="327" y="1914"/>
                    </a:lnTo>
                    <a:lnTo>
                      <a:pt x="335" y="1957"/>
                    </a:lnTo>
                    <a:lnTo>
                      <a:pt x="347" y="1990"/>
                    </a:lnTo>
                    <a:lnTo>
                      <a:pt x="360" y="2014"/>
                    </a:lnTo>
                    <a:lnTo>
                      <a:pt x="356" y="2014"/>
                    </a:lnTo>
                    <a:lnTo>
                      <a:pt x="347" y="2014"/>
                    </a:lnTo>
                    <a:lnTo>
                      <a:pt x="335" y="2014"/>
                    </a:lnTo>
                    <a:lnTo>
                      <a:pt x="314" y="2023"/>
                    </a:lnTo>
                    <a:lnTo>
                      <a:pt x="289" y="2035"/>
                    </a:lnTo>
                    <a:lnTo>
                      <a:pt x="260" y="2061"/>
                    </a:lnTo>
                    <a:lnTo>
                      <a:pt x="227" y="2098"/>
                    </a:lnTo>
                    <a:lnTo>
                      <a:pt x="184" y="2152"/>
                    </a:lnTo>
                    <a:lnTo>
                      <a:pt x="143" y="2223"/>
                    </a:lnTo>
                    <a:lnTo>
                      <a:pt x="92" y="2315"/>
                    </a:lnTo>
                    <a:lnTo>
                      <a:pt x="100" y="2307"/>
                    </a:lnTo>
                    <a:lnTo>
                      <a:pt x="117" y="2282"/>
                    </a:lnTo>
                    <a:lnTo>
                      <a:pt x="143" y="2236"/>
                    </a:lnTo>
                    <a:lnTo>
                      <a:pt x="172" y="2182"/>
                    </a:lnTo>
                    <a:lnTo>
                      <a:pt x="201" y="2111"/>
                    </a:lnTo>
                    <a:lnTo>
                      <a:pt x="235" y="2027"/>
                    </a:lnTo>
                    <a:lnTo>
                      <a:pt x="260" y="1936"/>
                    </a:lnTo>
                    <a:lnTo>
                      <a:pt x="280" y="1840"/>
                    </a:lnTo>
                    <a:lnTo>
                      <a:pt x="289" y="1735"/>
                    </a:lnTo>
                    <a:lnTo>
                      <a:pt x="284" y="1623"/>
                    </a:lnTo>
                    <a:lnTo>
                      <a:pt x="276" y="1572"/>
                    </a:lnTo>
                    <a:lnTo>
                      <a:pt x="255" y="1523"/>
                    </a:lnTo>
                    <a:lnTo>
                      <a:pt x="227" y="1481"/>
                    </a:lnTo>
                    <a:lnTo>
                      <a:pt x="197" y="1447"/>
                    </a:lnTo>
                    <a:lnTo>
                      <a:pt x="163" y="1414"/>
                    </a:lnTo>
                    <a:lnTo>
                      <a:pt x="130" y="1389"/>
                    </a:lnTo>
                    <a:lnTo>
                      <a:pt x="100" y="1369"/>
                    </a:lnTo>
                    <a:lnTo>
                      <a:pt x="80" y="1355"/>
                    </a:lnTo>
                    <a:lnTo>
                      <a:pt x="63" y="1343"/>
                    </a:lnTo>
                    <a:lnTo>
                      <a:pt x="55" y="13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84" name="Freeform 160"/>
              <p:cNvSpPr>
                <a:spLocks/>
              </p:cNvSpPr>
              <p:nvPr/>
            </p:nvSpPr>
            <p:spPr bwMode="auto">
              <a:xfrm>
                <a:off x="1699" y="1954"/>
                <a:ext cx="132" cy="26"/>
              </a:xfrm>
              <a:custGeom>
                <a:avLst/>
                <a:gdLst>
                  <a:gd name="T0" fmla="*/ 34 w 4225"/>
                  <a:gd name="T1" fmla="*/ 250 h 818"/>
                  <a:gd name="T2" fmla="*/ 206 w 4225"/>
                  <a:gd name="T3" fmla="*/ 496 h 818"/>
                  <a:gd name="T4" fmla="*/ 748 w 4225"/>
                  <a:gd name="T5" fmla="*/ 563 h 818"/>
                  <a:gd name="T6" fmla="*/ 1146 w 4225"/>
                  <a:gd name="T7" fmla="*/ 504 h 818"/>
                  <a:gd name="T8" fmla="*/ 1317 w 4225"/>
                  <a:gd name="T9" fmla="*/ 396 h 818"/>
                  <a:gd name="T10" fmla="*/ 1434 w 4225"/>
                  <a:gd name="T11" fmla="*/ 234 h 818"/>
                  <a:gd name="T12" fmla="*/ 1463 w 4225"/>
                  <a:gd name="T13" fmla="*/ 96 h 818"/>
                  <a:gd name="T14" fmla="*/ 1539 w 4225"/>
                  <a:gd name="T15" fmla="*/ 54 h 818"/>
                  <a:gd name="T16" fmla="*/ 1597 w 4225"/>
                  <a:gd name="T17" fmla="*/ 154 h 818"/>
                  <a:gd name="T18" fmla="*/ 1643 w 4225"/>
                  <a:gd name="T19" fmla="*/ 309 h 818"/>
                  <a:gd name="T20" fmla="*/ 1772 w 4225"/>
                  <a:gd name="T21" fmla="*/ 426 h 818"/>
                  <a:gd name="T22" fmla="*/ 1960 w 4225"/>
                  <a:gd name="T23" fmla="*/ 488 h 818"/>
                  <a:gd name="T24" fmla="*/ 2249 w 4225"/>
                  <a:gd name="T25" fmla="*/ 496 h 818"/>
                  <a:gd name="T26" fmla="*/ 2483 w 4225"/>
                  <a:gd name="T27" fmla="*/ 434 h 818"/>
                  <a:gd name="T28" fmla="*/ 2596 w 4225"/>
                  <a:gd name="T29" fmla="*/ 242 h 818"/>
                  <a:gd name="T30" fmla="*/ 2625 w 4225"/>
                  <a:gd name="T31" fmla="*/ 76 h 818"/>
                  <a:gd name="T32" fmla="*/ 2692 w 4225"/>
                  <a:gd name="T33" fmla="*/ 84 h 818"/>
                  <a:gd name="T34" fmla="*/ 2729 w 4225"/>
                  <a:gd name="T35" fmla="*/ 188 h 818"/>
                  <a:gd name="T36" fmla="*/ 2813 w 4225"/>
                  <a:gd name="T37" fmla="*/ 297 h 818"/>
                  <a:gd name="T38" fmla="*/ 3005 w 4225"/>
                  <a:gd name="T39" fmla="*/ 388 h 818"/>
                  <a:gd name="T40" fmla="*/ 3311 w 4225"/>
                  <a:gd name="T41" fmla="*/ 422 h 818"/>
                  <a:gd name="T42" fmla="*/ 3624 w 4225"/>
                  <a:gd name="T43" fmla="*/ 346 h 818"/>
                  <a:gd name="T44" fmla="*/ 3853 w 4225"/>
                  <a:gd name="T45" fmla="*/ 230 h 818"/>
                  <a:gd name="T46" fmla="*/ 4076 w 4225"/>
                  <a:gd name="T47" fmla="*/ 96 h 818"/>
                  <a:gd name="T48" fmla="*/ 4217 w 4225"/>
                  <a:gd name="T49" fmla="*/ 4 h 818"/>
                  <a:gd name="T50" fmla="*/ 4155 w 4225"/>
                  <a:gd name="T51" fmla="*/ 54 h 818"/>
                  <a:gd name="T52" fmla="*/ 3941 w 4225"/>
                  <a:gd name="T53" fmla="*/ 213 h 818"/>
                  <a:gd name="T54" fmla="*/ 3716 w 4225"/>
                  <a:gd name="T55" fmla="*/ 350 h 818"/>
                  <a:gd name="T56" fmla="*/ 3415 w 4225"/>
                  <a:gd name="T57" fmla="*/ 455 h 818"/>
                  <a:gd name="T58" fmla="*/ 3156 w 4225"/>
                  <a:gd name="T59" fmla="*/ 514 h 818"/>
                  <a:gd name="T60" fmla="*/ 3001 w 4225"/>
                  <a:gd name="T61" fmla="*/ 580 h 818"/>
                  <a:gd name="T62" fmla="*/ 2888 w 4225"/>
                  <a:gd name="T63" fmla="*/ 680 h 818"/>
                  <a:gd name="T64" fmla="*/ 2821 w 4225"/>
                  <a:gd name="T65" fmla="*/ 772 h 818"/>
                  <a:gd name="T66" fmla="*/ 2747 w 4225"/>
                  <a:gd name="T67" fmla="*/ 813 h 818"/>
                  <a:gd name="T68" fmla="*/ 2667 w 4225"/>
                  <a:gd name="T69" fmla="*/ 793 h 818"/>
                  <a:gd name="T70" fmla="*/ 2555 w 4225"/>
                  <a:gd name="T71" fmla="*/ 692 h 818"/>
                  <a:gd name="T72" fmla="*/ 2341 w 4225"/>
                  <a:gd name="T73" fmla="*/ 584 h 818"/>
                  <a:gd name="T74" fmla="*/ 2048 w 4225"/>
                  <a:gd name="T75" fmla="*/ 539 h 818"/>
                  <a:gd name="T76" fmla="*/ 1806 w 4225"/>
                  <a:gd name="T77" fmla="*/ 530 h 818"/>
                  <a:gd name="T78" fmla="*/ 1639 w 4225"/>
                  <a:gd name="T79" fmla="*/ 563 h 818"/>
                  <a:gd name="T80" fmla="*/ 1539 w 4225"/>
                  <a:gd name="T81" fmla="*/ 647 h 818"/>
                  <a:gd name="T82" fmla="*/ 1476 w 4225"/>
                  <a:gd name="T83" fmla="*/ 713 h 818"/>
                  <a:gd name="T84" fmla="*/ 1384 w 4225"/>
                  <a:gd name="T85" fmla="*/ 734 h 818"/>
                  <a:gd name="T86" fmla="*/ 1325 w 4225"/>
                  <a:gd name="T87" fmla="*/ 688 h 818"/>
                  <a:gd name="T88" fmla="*/ 1263 w 4225"/>
                  <a:gd name="T89" fmla="*/ 617 h 818"/>
                  <a:gd name="T90" fmla="*/ 1112 w 4225"/>
                  <a:gd name="T91" fmla="*/ 576 h 818"/>
                  <a:gd name="T92" fmla="*/ 920 w 4225"/>
                  <a:gd name="T93" fmla="*/ 605 h 818"/>
                  <a:gd name="T94" fmla="*/ 644 w 4225"/>
                  <a:gd name="T95" fmla="*/ 659 h 818"/>
                  <a:gd name="T96" fmla="*/ 323 w 4225"/>
                  <a:gd name="T97" fmla="*/ 643 h 818"/>
                  <a:gd name="T98" fmla="*/ 76 w 4225"/>
                  <a:gd name="T99" fmla="*/ 496 h 818"/>
                  <a:gd name="T100" fmla="*/ 4 w 4225"/>
                  <a:gd name="T101" fmla="*/ 279 h 818"/>
                  <a:gd name="T102" fmla="*/ 14 w 4225"/>
                  <a:gd name="T103" fmla="*/ 172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25" h="818">
                    <a:moveTo>
                      <a:pt x="26" y="150"/>
                    </a:moveTo>
                    <a:lnTo>
                      <a:pt x="22" y="162"/>
                    </a:lnTo>
                    <a:lnTo>
                      <a:pt x="26" y="196"/>
                    </a:lnTo>
                    <a:lnTo>
                      <a:pt x="34" y="250"/>
                    </a:lnTo>
                    <a:lnTo>
                      <a:pt x="51" y="309"/>
                    </a:lnTo>
                    <a:lnTo>
                      <a:pt x="84" y="375"/>
                    </a:lnTo>
                    <a:lnTo>
                      <a:pt x="130" y="438"/>
                    </a:lnTo>
                    <a:lnTo>
                      <a:pt x="206" y="496"/>
                    </a:lnTo>
                    <a:lnTo>
                      <a:pt x="302" y="543"/>
                    </a:lnTo>
                    <a:lnTo>
                      <a:pt x="427" y="567"/>
                    </a:lnTo>
                    <a:lnTo>
                      <a:pt x="590" y="572"/>
                    </a:lnTo>
                    <a:lnTo>
                      <a:pt x="748" y="563"/>
                    </a:lnTo>
                    <a:lnTo>
                      <a:pt x="883" y="551"/>
                    </a:lnTo>
                    <a:lnTo>
                      <a:pt x="991" y="539"/>
                    </a:lnTo>
                    <a:lnTo>
                      <a:pt x="1075" y="526"/>
                    </a:lnTo>
                    <a:lnTo>
                      <a:pt x="1146" y="504"/>
                    </a:lnTo>
                    <a:lnTo>
                      <a:pt x="1200" y="484"/>
                    </a:lnTo>
                    <a:lnTo>
                      <a:pt x="1242" y="459"/>
                    </a:lnTo>
                    <a:lnTo>
                      <a:pt x="1279" y="430"/>
                    </a:lnTo>
                    <a:lnTo>
                      <a:pt x="1317" y="396"/>
                    </a:lnTo>
                    <a:lnTo>
                      <a:pt x="1355" y="359"/>
                    </a:lnTo>
                    <a:lnTo>
                      <a:pt x="1392" y="317"/>
                    </a:lnTo>
                    <a:lnTo>
                      <a:pt x="1417" y="275"/>
                    </a:lnTo>
                    <a:lnTo>
                      <a:pt x="1434" y="234"/>
                    </a:lnTo>
                    <a:lnTo>
                      <a:pt x="1443" y="196"/>
                    </a:lnTo>
                    <a:lnTo>
                      <a:pt x="1451" y="158"/>
                    </a:lnTo>
                    <a:lnTo>
                      <a:pt x="1455" y="125"/>
                    </a:lnTo>
                    <a:lnTo>
                      <a:pt x="1463" y="96"/>
                    </a:lnTo>
                    <a:lnTo>
                      <a:pt x="1472" y="76"/>
                    </a:lnTo>
                    <a:lnTo>
                      <a:pt x="1488" y="59"/>
                    </a:lnTo>
                    <a:lnTo>
                      <a:pt x="1509" y="50"/>
                    </a:lnTo>
                    <a:lnTo>
                      <a:pt x="1539" y="54"/>
                    </a:lnTo>
                    <a:lnTo>
                      <a:pt x="1564" y="71"/>
                    </a:lnTo>
                    <a:lnTo>
                      <a:pt x="1576" y="92"/>
                    </a:lnTo>
                    <a:lnTo>
                      <a:pt x="1588" y="121"/>
                    </a:lnTo>
                    <a:lnTo>
                      <a:pt x="1597" y="154"/>
                    </a:lnTo>
                    <a:lnTo>
                      <a:pt x="1601" y="196"/>
                    </a:lnTo>
                    <a:lnTo>
                      <a:pt x="1614" y="234"/>
                    </a:lnTo>
                    <a:lnTo>
                      <a:pt x="1627" y="271"/>
                    </a:lnTo>
                    <a:lnTo>
                      <a:pt x="1643" y="309"/>
                    </a:lnTo>
                    <a:lnTo>
                      <a:pt x="1668" y="342"/>
                    </a:lnTo>
                    <a:lnTo>
                      <a:pt x="1701" y="375"/>
                    </a:lnTo>
                    <a:lnTo>
                      <a:pt x="1735" y="401"/>
                    </a:lnTo>
                    <a:lnTo>
                      <a:pt x="1772" y="426"/>
                    </a:lnTo>
                    <a:lnTo>
                      <a:pt x="1811" y="447"/>
                    </a:lnTo>
                    <a:lnTo>
                      <a:pt x="1856" y="463"/>
                    </a:lnTo>
                    <a:lnTo>
                      <a:pt x="1907" y="480"/>
                    </a:lnTo>
                    <a:lnTo>
                      <a:pt x="1960" y="488"/>
                    </a:lnTo>
                    <a:lnTo>
                      <a:pt x="2023" y="496"/>
                    </a:lnTo>
                    <a:lnTo>
                      <a:pt x="2095" y="500"/>
                    </a:lnTo>
                    <a:lnTo>
                      <a:pt x="2178" y="500"/>
                    </a:lnTo>
                    <a:lnTo>
                      <a:pt x="2249" y="496"/>
                    </a:lnTo>
                    <a:lnTo>
                      <a:pt x="2316" y="488"/>
                    </a:lnTo>
                    <a:lnTo>
                      <a:pt x="2379" y="475"/>
                    </a:lnTo>
                    <a:lnTo>
                      <a:pt x="2433" y="459"/>
                    </a:lnTo>
                    <a:lnTo>
                      <a:pt x="2483" y="434"/>
                    </a:lnTo>
                    <a:lnTo>
                      <a:pt x="2525" y="401"/>
                    </a:lnTo>
                    <a:lnTo>
                      <a:pt x="2555" y="359"/>
                    </a:lnTo>
                    <a:lnTo>
                      <a:pt x="2579" y="305"/>
                    </a:lnTo>
                    <a:lnTo>
                      <a:pt x="2596" y="242"/>
                    </a:lnTo>
                    <a:lnTo>
                      <a:pt x="2600" y="167"/>
                    </a:lnTo>
                    <a:lnTo>
                      <a:pt x="2604" y="125"/>
                    </a:lnTo>
                    <a:lnTo>
                      <a:pt x="2612" y="96"/>
                    </a:lnTo>
                    <a:lnTo>
                      <a:pt x="2625" y="76"/>
                    </a:lnTo>
                    <a:lnTo>
                      <a:pt x="2641" y="67"/>
                    </a:lnTo>
                    <a:lnTo>
                      <a:pt x="2659" y="63"/>
                    </a:lnTo>
                    <a:lnTo>
                      <a:pt x="2675" y="71"/>
                    </a:lnTo>
                    <a:lnTo>
                      <a:pt x="2692" y="84"/>
                    </a:lnTo>
                    <a:lnTo>
                      <a:pt x="2708" y="105"/>
                    </a:lnTo>
                    <a:lnTo>
                      <a:pt x="2717" y="125"/>
                    </a:lnTo>
                    <a:lnTo>
                      <a:pt x="2725" y="154"/>
                    </a:lnTo>
                    <a:lnTo>
                      <a:pt x="2729" y="188"/>
                    </a:lnTo>
                    <a:lnTo>
                      <a:pt x="2743" y="217"/>
                    </a:lnTo>
                    <a:lnTo>
                      <a:pt x="2759" y="246"/>
                    </a:lnTo>
                    <a:lnTo>
                      <a:pt x="2784" y="271"/>
                    </a:lnTo>
                    <a:lnTo>
                      <a:pt x="2813" y="297"/>
                    </a:lnTo>
                    <a:lnTo>
                      <a:pt x="2851" y="322"/>
                    </a:lnTo>
                    <a:lnTo>
                      <a:pt x="2897" y="346"/>
                    </a:lnTo>
                    <a:lnTo>
                      <a:pt x="2947" y="367"/>
                    </a:lnTo>
                    <a:lnTo>
                      <a:pt x="3005" y="388"/>
                    </a:lnTo>
                    <a:lnTo>
                      <a:pt x="3076" y="405"/>
                    </a:lnTo>
                    <a:lnTo>
                      <a:pt x="3148" y="422"/>
                    </a:lnTo>
                    <a:lnTo>
                      <a:pt x="3227" y="426"/>
                    </a:lnTo>
                    <a:lnTo>
                      <a:pt x="3311" y="422"/>
                    </a:lnTo>
                    <a:lnTo>
                      <a:pt x="3389" y="409"/>
                    </a:lnTo>
                    <a:lnTo>
                      <a:pt x="3473" y="392"/>
                    </a:lnTo>
                    <a:lnTo>
                      <a:pt x="3549" y="371"/>
                    </a:lnTo>
                    <a:lnTo>
                      <a:pt x="3624" y="346"/>
                    </a:lnTo>
                    <a:lnTo>
                      <a:pt x="3691" y="317"/>
                    </a:lnTo>
                    <a:lnTo>
                      <a:pt x="3753" y="288"/>
                    </a:lnTo>
                    <a:lnTo>
                      <a:pt x="3808" y="258"/>
                    </a:lnTo>
                    <a:lnTo>
                      <a:pt x="3853" y="230"/>
                    </a:lnTo>
                    <a:lnTo>
                      <a:pt x="3908" y="196"/>
                    </a:lnTo>
                    <a:lnTo>
                      <a:pt x="3967" y="162"/>
                    </a:lnTo>
                    <a:lnTo>
                      <a:pt x="4021" y="129"/>
                    </a:lnTo>
                    <a:lnTo>
                      <a:pt x="4076" y="96"/>
                    </a:lnTo>
                    <a:lnTo>
                      <a:pt x="4121" y="67"/>
                    </a:lnTo>
                    <a:lnTo>
                      <a:pt x="4163" y="37"/>
                    </a:lnTo>
                    <a:lnTo>
                      <a:pt x="4196" y="17"/>
                    </a:lnTo>
                    <a:lnTo>
                      <a:pt x="4217" y="4"/>
                    </a:lnTo>
                    <a:lnTo>
                      <a:pt x="4225" y="0"/>
                    </a:lnTo>
                    <a:lnTo>
                      <a:pt x="4213" y="8"/>
                    </a:lnTo>
                    <a:lnTo>
                      <a:pt x="4192" y="25"/>
                    </a:lnTo>
                    <a:lnTo>
                      <a:pt x="4155" y="54"/>
                    </a:lnTo>
                    <a:lnTo>
                      <a:pt x="4109" y="88"/>
                    </a:lnTo>
                    <a:lnTo>
                      <a:pt x="4059" y="125"/>
                    </a:lnTo>
                    <a:lnTo>
                      <a:pt x="4000" y="167"/>
                    </a:lnTo>
                    <a:lnTo>
                      <a:pt x="3941" y="213"/>
                    </a:lnTo>
                    <a:lnTo>
                      <a:pt x="3887" y="250"/>
                    </a:lnTo>
                    <a:lnTo>
                      <a:pt x="3833" y="283"/>
                    </a:lnTo>
                    <a:lnTo>
                      <a:pt x="3791" y="313"/>
                    </a:lnTo>
                    <a:lnTo>
                      <a:pt x="3716" y="350"/>
                    </a:lnTo>
                    <a:lnTo>
                      <a:pt x="3641" y="384"/>
                    </a:lnTo>
                    <a:lnTo>
                      <a:pt x="3565" y="413"/>
                    </a:lnTo>
                    <a:lnTo>
                      <a:pt x="3491" y="434"/>
                    </a:lnTo>
                    <a:lnTo>
                      <a:pt x="3415" y="455"/>
                    </a:lnTo>
                    <a:lnTo>
                      <a:pt x="3344" y="471"/>
                    </a:lnTo>
                    <a:lnTo>
                      <a:pt x="3277" y="484"/>
                    </a:lnTo>
                    <a:lnTo>
                      <a:pt x="3215" y="496"/>
                    </a:lnTo>
                    <a:lnTo>
                      <a:pt x="3156" y="514"/>
                    </a:lnTo>
                    <a:lnTo>
                      <a:pt x="3105" y="526"/>
                    </a:lnTo>
                    <a:lnTo>
                      <a:pt x="3068" y="543"/>
                    </a:lnTo>
                    <a:lnTo>
                      <a:pt x="3035" y="559"/>
                    </a:lnTo>
                    <a:lnTo>
                      <a:pt x="3001" y="580"/>
                    </a:lnTo>
                    <a:lnTo>
                      <a:pt x="2968" y="605"/>
                    </a:lnTo>
                    <a:lnTo>
                      <a:pt x="2939" y="630"/>
                    </a:lnTo>
                    <a:lnTo>
                      <a:pt x="2913" y="655"/>
                    </a:lnTo>
                    <a:lnTo>
                      <a:pt x="2888" y="680"/>
                    </a:lnTo>
                    <a:lnTo>
                      <a:pt x="2868" y="705"/>
                    </a:lnTo>
                    <a:lnTo>
                      <a:pt x="2847" y="730"/>
                    </a:lnTo>
                    <a:lnTo>
                      <a:pt x="2835" y="751"/>
                    </a:lnTo>
                    <a:lnTo>
                      <a:pt x="2821" y="772"/>
                    </a:lnTo>
                    <a:lnTo>
                      <a:pt x="2805" y="789"/>
                    </a:lnTo>
                    <a:lnTo>
                      <a:pt x="2784" y="801"/>
                    </a:lnTo>
                    <a:lnTo>
                      <a:pt x="2767" y="809"/>
                    </a:lnTo>
                    <a:lnTo>
                      <a:pt x="2747" y="813"/>
                    </a:lnTo>
                    <a:lnTo>
                      <a:pt x="2725" y="818"/>
                    </a:lnTo>
                    <a:lnTo>
                      <a:pt x="2704" y="813"/>
                    </a:lnTo>
                    <a:lnTo>
                      <a:pt x="2684" y="805"/>
                    </a:lnTo>
                    <a:lnTo>
                      <a:pt x="2667" y="793"/>
                    </a:lnTo>
                    <a:lnTo>
                      <a:pt x="2646" y="772"/>
                    </a:lnTo>
                    <a:lnTo>
                      <a:pt x="2625" y="747"/>
                    </a:lnTo>
                    <a:lnTo>
                      <a:pt x="2592" y="721"/>
                    </a:lnTo>
                    <a:lnTo>
                      <a:pt x="2555" y="692"/>
                    </a:lnTo>
                    <a:lnTo>
                      <a:pt x="2512" y="664"/>
                    </a:lnTo>
                    <a:lnTo>
                      <a:pt x="2458" y="635"/>
                    </a:lnTo>
                    <a:lnTo>
                      <a:pt x="2404" y="605"/>
                    </a:lnTo>
                    <a:lnTo>
                      <a:pt x="2341" y="584"/>
                    </a:lnTo>
                    <a:lnTo>
                      <a:pt x="2274" y="563"/>
                    </a:lnTo>
                    <a:lnTo>
                      <a:pt x="2199" y="551"/>
                    </a:lnTo>
                    <a:lnTo>
                      <a:pt x="2124" y="543"/>
                    </a:lnTo>
                    <a:lnTo>
                      <a:pt x="2048" y="539"/>
                    </a:lnTo>
                    <a:lnTo>
                      <a:pt x="1981" y="534"/>
                    </a:lnTo>
                    <a:lnTo>
                      <a:pt x="1915" y="534"/>
                    </a:lnTo>
                    <a:lnTo>
                      <a:pt x="1860" y="530"/>
                    </a:lnTo>
                    <a:lnTo>
                      <a:pt x="1806" y="530"/>
                    </a:lnTo>
                    <a:lnTo>
                      <a:pt x="1760" y="534"/>
                    </a:lnTo>
                    <a:lnTo>
                      <a:pt x="1714" y="543"/>
                    </a:lnTo>
                    <a:lnTo>
                      <a:pt x="1676" y="551"/>
                    </a:lnTo>
                    <a:lnTo>
                      <a:pt x="1639" y="563"/>
                    </a:lnTo>
                    <a:lnTo>
                      <a:pt x="1605" y="584"/>
                    </a:lnTo>
                    <a:lnTo>
                      <a:pt x="1580" y="605"/>
                    </a:lnTo>
                    <a:lnTo>
                      <a:pt x="1555" y="625"/>
                    </a:lnTo>
                    <a:lnTo>
                      <a:pt x="1539" y="647"/>
                    </a:lnTo>
                    <a:lnTo>
                      <a:pt x="1522" y="668"/>
                    </a:lnTo>
                    <a:lnTo>
                      <a:pt x="1509" y="684"/>
                    </a:lnTo>
                    <a:lnTo>
                      <a:pt x="1492" y="697"/>
                    </a:lnTo>
                    <a:lnTo>
                      <a:pt x="1476" y="713"/>
                    </a:lnTo>
                    <a:lnTo>
                      <a:pt x="1459" y="721"/>
                    </a:lnTo>
                    <a:lnTo>
                      <a:pt x="1434" y="730"/>
                    </a:lnTo>
                    <a:lnTo>
                      <a:pt x="1409" y="734"/>
                    </a:lnTo>
                    <a:lnTo>
                      <a:pt x="1384" y="734"/>
                    </a:lnTo>
                    <a:lnTo>
                      <a:pt x="1367" y="730"/>
                    </a:lnTo>
                    <a:lnTo>
                      <a:pt x="1351" y="717"/>
                    </a:lnTo>
                    <a:lnTo>
                      <a:pt x="1338" y="705"/>
                    </a:lnTo>
                    <a:lnTo>
                      <a:pt x="1325" y="688"/>
                    </a:lnTo>
                    <a:lnTo>
                      <a:pt x="1312" y="668"/>
                    </a:lnTo>
                    <a:lnTo>
                      <a:pt x="1300" y="651"/>
                    </a:lnTo>
                    <a:lnTo>
                      <a:pt x="1284" y="635"/>
                    </a:lnTo>
                    <a:lnTo>
                      <a:pt x="1263" y="617"/>
                    </a:lnTo>
                    <a:lnTo>
                      <a:pt x="1242" y="605"/>
                    </a:lnTo>
                    <a:lnTo>
                      <a:pt x="1196" y="588"/>
                    </a:lnTo>
                    <a:lnTo>
                      <a:pt x="1154" y="580"/>
                    </a:lnTo>
                    <a:lnTo>
                      <a:pt x="1112" y="576"/>
                    </a:lnTo>
                    <a:lnTo>
                      <a:pt x="1067" y="580"/>
                    </a:lnTo>
                    <a:lnTo>
                      <a:pt x="1020" y="584"/>
                    </a:lnTo>
                    <a:lnTo>
                      <a:pt x="970" y="592"/>
                    </a:lnTo>
                    <a:lnTo>
                      <a:pt x="920" y="605"/>
                    </a:lnTo>
                    <a:lnTo>
                      <a:pt x="862" y="617"/>
                    </a:lnTo>
                    <a:lnTo>
                      <a:pt x="795" y="630"/>
                    </a:lnTo>
                    <a:lnTo>
                      <a:pt x="724" y="647"/>
                    </a:lnTo>
                    <a:lnTo>
                      <a:pt x="644" y="659"/>
                    </a:lnTo>
                    <a:lnTo>
                      <a:pt x="564" y="668"/>
                    </a:lnTo>
                    <a:lnTo>
                      <a:pt x="481" y="668"/>
                    </a:lnTo>
                    <a:lnTo>
                      <a:pt x="402" y="659"/>
                    </a:lnTo>
                    <a:lnTo>
                      <a:pt x="323" y="643"/>
                    </a:lnTo>
                    <a:lnTo>
                      <a:pt x="247" y="621"/>
                    </a:lnTo>
                    <a:lnTo>
                      <a:pt x="180" y="588"/>
                    </a:lnTo>
                    <a:lnTo>
                      <a:pt x="122" y="551"/>
                    </a:lnTo>
                    <a:lnTo>
                      <a:pt x="76" y="496"/>
                    </a:lnTo>
                    <a:lnTo>
                      <a:pt x="47" y="438"/>
                    </a:lnTo>
                    <a:lnTo>
                      <a:pt x="26" y="375"/>
                    </a:lnTo>
                    <a:lnTo>
                      <a:pt x="8" y="326"/>
                    </a:lnTo>
                    <a:lnTo>
                      <a:pt x="4" y="279"/>
                    </a:lnTo>
                    <a:lnTo>
                      <a:pt x="0" y="242"/>
                    </a:lnTo>
                    <a:lnTo>
                      <a:pt x="4" y="213"/>
                    </a:lnTo>
                    <a:lnTo>
                      <a:pt x="8" y="188"/>
                    </a:lnTo>
                    <a:lnTo>
                      <a:pt x="14" y="172"/>
                    </a:lnTo>
                    <a:lnTo>
                      <a:pt x="18" y="158"/>
                    </a:lnTo>
                    <a:lnTo>
                      <a:pt x="22" y="154"/>
                    </a:lnTo>
                    <a:lnTo>
                      <a:pt x="26" y="15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85" name="Freeform 161"/>
              <p:cNvSpPr>
                <a:spLocks/>
              </p:cNvSpPr>
              <p:nvPr/>
            </p:nvSpPr>
            <p:spPr bwMode="auto">
              <a:xfrm>
                <a:off x="1835" y="1865"/>
                <a:ext cx="41" cy="84"/>
              </a:xfrm>
              <a:custGeom>
                <a:avLst/>
                <a:gdLst>
                  <a:gd name="T0" fmla="*/ 84 w 1300"/>
                  <a:gd name="T1" fmla="*/ 2548 h 2679"/>
                  <a:gd name="T2" fmla="*/ 142 w 1300"/>
                  <a:gd name="T3" fmla="*/ 2407 h 2679"/>
                  <a:gd name="T4" fmla="*/ 151 w 1300"/>
                  <a:gd name="T5" fmla="*/ 2278 h 2679"/>
                  <a:gd name="T6" fmla="*/ 159 w 1300"/>
                  <a:gd name="T7" fmla="*/ 2194 h 2679"/>
                  <a:gd name="T8" fmla="*/ 213 w 1300"/>
                  <a:gd name="T9" fmla="*/ 2206 h 2679"/>
                  <a:gd name="T10" fmla="*/ 268 w 1300"/>
                  <a:gd name="T11" fmla="*/ 2198 h 2679"/>
                  <a:gd name="T12" fmla="*/ 326 w 1300"/>
                  <a:gd name="T13" fmla="*/ 2169 h 2679"/>
                  <a:gd name="T14" fmla="*/ 656 w 1300"/>
                  <a:gd name="T15" fmla="*/ 1890 h 2679"/>
                  <a:gd name="T16" fmla="*/ 903 w 1300"/>
                  <a:gd name="T17" fmla="*/ 1535 h 2679"/>
                  <a:gd name="T18" fmla="*/ 969 w 1300"/>
                  <a:gd name="T19" fmla="*/ 1155 h 2679"/>
                  <a:gd name="T20" fmla="*/ 873 w 1300"/>
                  <a:gd name="T21" fmla="*/ 910 h 2679"/>
                  <a:gd name="T22" fmla="*/ 732 w 1300"/>
                  <a:gd name="T23" fmla="*/ 743 h 2679"/>
                  <a:gd name="T24" fmla="*/ 535 w 1300"/>
                  <a:gd name="T25" fmla="*/ 576 h 2679"/>
                  <a:gd name="T26" fmla="*/ 456 w 1300"/>
                  <a:gd name="T27" fmla="*/ 522 h 2679"/>
                  <a:gd name="T28" fmla="*/ 677 w 1300"/>
                  <a:gd name="T29" fmla="*/ 655 h 2679"/>
                  <a:gd name="T30" fmla="*/ 849 w 1300"/>
                  <a:gd name="T31" fmla="*/ 789 h 2679"/>
                  <a:gd name="T32" fmla="*/ 986 w 1300"/>
                  <a:gd name="T33" fmla="*/ 1014 h 2679"/>
                  <a:gd name="T34" fmla="*/ 999 w 1300"/>
                  <a:gd name="T35" fmla="*/ 1068 h 2679"/>
                  <a:gd name="T36" fmla="*/ 1020 w 1300"/>
                  <a:gd name="T37" fmla="*/ 1122 h 2679"/>
                  <a:gd name="T38" fmla="*/ 1070 w 1300"/>
                  <a:gd name="T39" fmla="*/ 1118 h 2679"/>
                  <a:gd name="T40" fmla="*/ 1233 w 1300"/>
                  <a:gd name="T41" fmla="*/ 860 h 2679"/>
                  <a:gd name="T42" fmla="*/ 1258 w 1300"/>
                  <a:gd name="T43" fmla="*/ 526 h 2679"/>
                  <a:gd name="T44" fmla="*/ 1192 w 1300"/>
                  <a:gd name="T45" fmla="*/ 209 h 2679"/>
                  <a:gd name="T46" fmla="*/ 1178 w 1300"/>
                  <a:gd name="T47" fmla="*/ 76 h 2679"/>
                  <a:gd name="T48" fmla="*/ 1208 w 1300"/>
                  <a:gd name="T49" fmla="*/ 279 h 2679"/>
                  <a:gd name="T50" fmla="*/ 1262 w 1300"/>
                  <a:gd name="T51" fmla="*/ 480 h 2679"/>
                  <a:gd name="T52" fmla="*/ 1300 w 1300"/>
                  <a:gd name="T53" fmla="*/ 697 h 2679"/>
                  <a:gd name="T54" fmla="*/ 1279 w 1300"/>
                  <a:gd name="T55" fmla="*/ 822 h 2679"/>
                  <a:gd name="T56" fmla="*/ 1229 w 1300"/>
                  <a:gd name="T57" fmla="*/ 947 h 2679"/>
                  <a:gd name="T58" fmla="*/ 1178 w 1300"/>
                  <a:gd name="T59" fmla="*/ 1072 h 2679"/>
                  <a:gd name="T60" fmla="*/ 1166 w 1300"/>
                  <a:gd name="T61" fmla="*/ 1143 h 2679"/>
                  <a:gd name="T62" fmla="*/ 1174 w 1300"/>
                  <a:gd name="T63" fmla="*/ 1184 h 2679"/>
                  <a:gd name="T64" fmla="*/ 1200 w 1300"/>
                  <a:gd name="T65" fmla="*/ 1227 h 2679"/>
                  <a:gd name="T66" fmla="*/ 1183 w 1300"/>
                  <a:gd name="T67" fmla="*/ 1247 h 2679"/>
                  <a:gd name="T68" fmla="*/ 1104 w 1300"/>
                  <a:gd name="T69" fmla="*/ 1235 h 2679"/>
                  <a:gd name="T70" fmla="*/ 1057 w 1300"/>
                  <a:gd name="T71" fmla="*/ 1268 h 2679"/>
                  <a:gd name="T72" fmla="*/ 1012 w 1300"/>
                  <a:gd name="T73" fmla="*/ 1389 h 2679"/>
                  <a:gd name="T74" fmla="*/ 945 w 1300"/>
                  <a:gd name="T75" fmla="*/ 1561 h 2679"/>
                  <a:gd name="T76" fmla="*/ 861 w 1300"/>
                  <a:gd name="T77" fmla="*/ 1698 h 2679"/>
                  <a:gd name="T78" fmla="*/ 777 w 1300"/>
                  <a:gd name="T79" fmla="*/ 1806 h 2679"/>
                  <a:gd name="T80" fmla="*/ 694 w 1300"/>
                  <a:gd name="T81" fmla="*/ 1898 h 2679"/>
                  <a:gd name="T82" fmla="*/ 581 w 1300"/>
                  <a:gd name="T83" fmla="*/ 2007 h 2679"/>
                  <a:gd name="T84" fmla="*/ 468 w 1300"/>
                  <a:gd name="T85" fmla="*/ 2102 h 2679"/>
                  <a:gd name="T86" fmla="*/ 389 w 1300"/>
                  <a:gd name="T87" fmla="*/ 2157 h 2679"/>
                  <a:gd name="T88" fmla="*/ 360 w 1300"/>
                  <a:gd name="T89" fmla="*/ 2206 h 2679"/>
                  <a:gd name="T90" fmla="*/ 356 w 1300"/>
                  <a:gd name="T91" fmla="*/ 2249 h 2679"/>
                  <a:gd name="T92" fmla="*/ 347 w 1300"/>
                  <a:gd name="T93" fmla="*/ 2265 h 2679"/>
                  <a:gd name="T94" fmla="*/ 301 w 1300"/>
                  <a:gd name="T95" fmla="*/ 2265 h 2679"/>
                  <a:gd name="T96" fmla="*/ 243 w 1300"/>
                  <a:gd name="T97" fmla="*/ 2286 h 2679"/>
                  <a:gd name="T98" fmla="*/ 197 w 1300"/>
                  <a:gd name="T99" fmla="*/ 2366 h 2679"/>
                  <a:gd name="T100" fmla="*/ 138 w 1300"/>
                  <a:gd name="T101" fmla="*/ 2466 h 2679"/>
                  <a:gd name="T102" fmla="*/ 76 w 1300"/>
                  <a:gd name="T103" fmla="*/ 2561 h 2679"/>
                  <a:gd name="T104" fmla="*/ 0 w 1300"/>
                  <a:gd name="T105" fmla="*/ 2679 h 2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0" h="2679">
                    <a:moveTo>
                      <a:pt x="0" y="2679"/>
                    </a:moveTo>
                    <a:lnTo>
                      <a:pt x="46" y="2611"/>
                    </a:lnTo>
                    <a:lnTo>
                      <a:pt x="84" y="2548"/>
                    </a:lnTo>
                    <a:lnTo>
                      <a:pt x="109" y="2499"/>
                    </a:lnTo>
                    <a:lnTo>
                      <a:pt x="129" y="2448"/>
                    </a:lnTo>
                    <a:lnTo>
                      <a:pt x="142" y="2407"/>
                    </a:lnTo>
                    <a:lnTo>
                      <a:pt x="151" y="2361"/>
                    </a:lnTo>
                    <a:lnTo>
                      <a:pt x="151" y="2319"/>
                    </a:lnTo>
                    <a:lnTo>
                      <a:pt x="151" y="2278"/>
                    </a:lnTo>
                    <a:lnTo>
                      <a:pt x="146" y="2232"/>
                    </a:lnTo>
                    <a:lnTo>
                      <a:pt x="142" y="2182"/>
                    </a:lnTo>
                    <a:lnTo>
                      <a:pt x="159" y="2194"/>
                    </a:lnTo>
                    <a:lnTo>
                      <a:pt x="180" y="2202"/>
                    </a:lnTo>
                    <a:lnTo>
                      <a:pt x="197" y="2206"/>
                    </a:lnTo>
                    <a:lnTo>
                      <a:pt x="213" y="2206"/>
                    </a:lnTo>
                    <a:lnTo>
                      <a:pt x="230" y="2206"/>
                    </a:lnTo>
                    <a:lnTo>
                      <a:pt x="247" y="2202"/>
                    </a:lnTo>
                    <a:lnTo>
                      <a:pt x="268" y="2198"/>
                    </a:lnTo>
                    <a:lnTo>
                      <a:pt x="284" y="2190"/>
                    </a:lnTo>
                    <a:lnTo>
                      <a:pt x="305" y="2182"/>
                    </a:lnTo>
                    <a:lnTo>
                      <a:pt x="326" y="2169"/>
                    </a:lnTo>
                    <a:lnTo>
                      <a:pt x="439" y="2090"/>
                    </a:lnTo>
                    <a:lnTo>
                      <a:pt x="552" y="1995"/>
                    </a:lnTo>
                    <a:lnTo>
                      <a:pt x="656" y="1890"/>
                    </a:lnTo>
                    <a:lnTo>
                      <a:pt x="752" y="1778"/>
                    </a:lnTo>
                    <a:lnTo>
                      <a:pt x="836" y="1661"/>
                    </a:lnTo>
                    <a:lnTo>
                      <a:pt x="903" y="1535"/>
                    </a:lnTo>
                    <a:lnTo>
                      <a:pt x="949" y="1410"/>
                    </a:lnTo>
                    <a:lnTo>
                      <a:pt x="974" y="1280"/>
                    </a:lnTo>
                    <a:lnTo>
                      <a:pt x="969" y="1155"/>
                    </a:lnTo>
                    <a:lnTo>
                      <a:pt x="936" y="1030"/>
                    </a:lnTo>
                    <a:lnTo>
                      <a:pt x="907" y="968"/>
                    </a:lnTo>
                    <a:lnTo>
                      <a:pt x="873" y="910"/>
                    </a:lnTo>
                    <a:lnTo>
                      <a:pt x="832" y="856"/>
                    </a:lnTo>
                    <a:lnTo>
                      <a:pt x="786" y="797"/>
                    </a:lnTo>
                    <a:lnTo>
                      <a:pt x="732" y="743"/>
                    </a:lnTo>
                    <a:lnTo>
                      <a:pt x="673" y="684"/>
                    </a:lnTo>
                    <a:lnTo>
                      <a:pt x="606" y="630"/>
                    </a:lnTo>
                    <a:lnTo>
                      <a:pt x="535" y="576"/>
                    </a:lnTo>
                    <a:lnTo>
                      <a:pt x="456" y="518"/>
                    </a:lnTo>
                    <a:lnTo>
                      <a:pt x="372" y="459"/>
                    </a:lnTo>
                    <a:lnTo>
                      <a:pt x="456" y="522"/>
                    </a:lnTo>
                    <a:lnTo>
                      <a:pt x="535" y="572"/>
                    </a:lnTo>
                    <a:lnTo>
                      <a:pt x="606" y="613"/>
                    </a:lnTo>
                    <a:lnTo>
                      <a:pt x="677" y="655"/>
                    </a:lnTo>
                    <a:lnTo>
                      <a:pt x="740" y="692"/>
                    </a:lnTo>
                    <a:lnTo>
                      <a:pt x="798" y="739"/>
                    </a:lnTo>
                    <a:lnTo>
                      <a:pt x="849" y="789"/>
                    </a:lnTo>
                    <a:lnTo>
                      <a:pt x="899" y="846"/>
                    </a:lnTo>
                    <a:lnTo>
                      <a:pt x="945" y="922"/>
                    </a:lnTo>
                    <a:lnTo>
                      <a:pt x="986" y="1014"/>
                    </a:lnTo>
                    <a:lnTo>
                      <a:pt x="990" y="1026"/>
                    </a:lnTo>
                    <a:lnTo>
                      <a:pt x="995" y="1047"/>
                    </a:lnTo>
                    <a:lnTo>
                      <a:pt x="999" y="1068"/>
                    </a:lnTo>
                    <a:lnTo>
                      <a:pt x="1004" y="1089"/>
                    </a:lnTo>
                    <a:lnTo>
                      <a:pt x="1012" y="1106"/>
                    </a:lnTo>
                    <a:lnTo>
                      <a:pt x="1020" y="1122"/>
                    </a:lnTo>
                    <a:lnTo>
                      <a:pt x="1033" y="1131"/>
                    </a:lnTo>
                    <a:lnTo>
                      <a:pt x="1049" y="1131"/>
                    </a:lnTo>
                    <a:lnTo>
                      <a:pt x="1070" y="1118"/>
                    </a:lnTo>
                    <a:lnTo>
                      <a:pt x="1096" y="1093"/>
                    </a:lnTo>
                    <a:lnTo>
                      <a:pt x="1183" y="973"/>
                    </a:lnTo>
                    <a:lnTo>
                      <a:pt x="1233" y="860"/>
                    </a:lnTo>
                    <a:lnTo>
                      <a:pt x="1262" y="747"/>
                    </a:lnTo>
                    <a:lnTo>
                      <a:pt x="1266" y="635"/>
                    </a:lnTo>
                    <a:lnTo>
                      <a:pt x="1258" y="526"/>
                    </a:lnTo>
                    <a:lnTo>
                      <a:pt x="1237" y="422"/>
                    </a:lnTo>
                    <a:lnTo>
                      <a:pt x="1212" y="313"/>
                    </a:lnTo>
                    <a:lnTo>
                      <a:pt x="1192" y="209"/>
                    </a:lnTo>
                    <a:lnTo>
                      <a:pt x="1178" y="105"/>
                    </a:lnTo>
                    <a:lnTo>
                      <a:pt x="1178" y="0"/>
                    </a:lnTo>
                    <a:lnTo>
                      <a:pt x="1178" y="76"/>
                    </a:lnTo>
                    <a:lnTo>
                      <a:pt x="1183" y="146"/>
                    </a:lnTo>
                    <a:lnTo>
                      <a:pt x="1192" y="213"/>
                    </a:lnTo>
                    <a:lnTo>
                      <a:pt x="1208" y="279"/>
                    </a:lnTo>
                    <a:lnTo>
                      <a:pt x="1225" y="346"/>
                    </a:lnTo>
                    <a:lnTo>
                      <a:pt x="1245" y="413"/>
                    </a:lnTo>
                    <a:lnTo>
                      <a:pt x="1262" y="480"/>
                    </a:lnTo>
                    <a:lnTo>
                      <a:pt x="1279" y="551"/>
                    </a:lnTo>
                    <a:lnTo>
                      <a:pt x="1292" y="621"/>
                    </a:lnTo>
                    <a:lnTo>
                      <a:pt x="1300" y="697"/>
                    </a:lnTo>
                    <a:lnTo>
                      <a:pt x="1300" y="739"/>
                    </a:lnTo>
                    <a:lnTo>
                      <a:pt x="1292" y="780"/>
                    </a:lnTo>
                    <a:lnTo>
                      <a:pt x="1279" y="822"/>
                    </a:lnTo>
                    <a:lnTo>
                      <a:pt x="1266" y="864"/>
                    </a:lnTo>
                    <a:lnTo>
                      <a:pt x="1250" y="905"/>
                    </a:lnTo>
                    <a:lnTo>
                      <a:pt x="1229" y="947"/>
                    </a:lnTo>
                    <a:lnTo>
                      <a:pt x="1212" y="989"/>
                    </a:lnTo>
                    <a:lnTo>
                      <a:pt x="1196" y="1030"/>
                    </a:lnTo>
                    <a:lnTo>
                      <a:pt x="1178" y="1072"/>
                    </a:lnTo>
                    <a:lnTo>
                      <a:pt x="1170" y="1114"/>
                    </a:lnTo>
                    <a:lnTo>
                      <a:pt x="1166" y="1131"/>
                    </a:lnTo>
                    <a:lnTo>
                      <a:pt x="1166" y="1143"/>
                    </a:lnTo>
                    <a:lnTo>
                      <a:pt x="1166" y="1160"/>
                    </a:lnTo>
                    <a:lnTo>
                      <a:pt x="1170" y="1172"/>
                    </a:lnTo>
                    <a:lnTo>
                      <a:pt x="1174" y="1184"/>
                    </a:lnTo>
                    <a:lnTo>
                      <a:pt x="1178" y="1202"/>
                    </a:lnTo>
                    <a:lnTo>
                      <a:pt x="1187" y="1214"/>
                    </a:lnTo>
                    <a:lnTo>
                      <a:pt x="1200" y="1227"/>
                    </a:lnTo>
                    <a:lnTo>
                      <a:pt x="1208" y="1239"/>
                    </a:lnTo>
                    <a:lnTo>
                      <a:pt x="1221" y="1252"/>
                    </a:lnTo>
                    <a:lnTo>
                      <a:pt x="1183" y="1247"/>
                    </a:lnTo>
                    <a:lnTo>
                      <a:pt x="1149" y="1243"/>
                    </a:lnTo>
                    <a:lnTo>
                      <a:pt x="1124" y="1239"/>
                    </a:lnTo>
                    <a:lnTo>
                      <a:pt x="1104" y="1235"/>
                    </a:lnTo>
                    <a:lnTo>
                      <a:pt x="1087" y="1239"/>
                    </a:lnTo>
                    <a:lnTo>
                      <a:pt x="1070" y="1247"/>
                    </a:lnTo>
                    <a:lnTo>
                      <a:pt x="1057" y="1268"/>
                    </a:lnTo>
                    <a:lnTo>
                      <a:pt x="1041" y="1293"/>
                    </a:lnTo>
                    <a:lnTo>
                      <a:pt x="1028" y="1335"/>
                    </a:lnTo>
                    <a:lnTo>
                      <a:pt x="1012" y="1389"/>
                    </a:lnTo>
                    <a:lnTo>
                      <a:pt x="990" y="1452"/>
                    </a:lnTo>
                    <a:lnTo>
                      <a:pt x="969" y="1506"/>
                    </a:lnTo>
                    <a:lnTo>
                      <a:pt x="945" y="1561"/>
                    </a:lnTo>
                    <a:lnTo>
                      <a:pt x="916" y="1610"/>
                    </a:lnTo>
                    <a:lnTo>
                      <a:pt x="890" y="1657"/>
                    </a:lnTo>
                    <a:lnTo>
                      <a:pt x="861" y="1698"/>
                    </a:lnTo>
                    <a:lnTo>
                      <a:pt x="832" y="1735"/>
                    </a:lnTo>
                    <a:lnTo>
                      <a:pt x="807" y="1773"/>
                    </a:lnTo>
                    <a:lnTo>
                      <a:pt x="777" y="1806"/>
                    </a:lnTo>
                    <a:lnTo>
                      <a:pt x="752" y="1835"/>
                    </a:lnTo>
                    <a:lnTo>
                      <a:pt x="728" y="1864"/>
                    </a:lnTo>
                    <a:lnTo>
                      <a:pt x="694" y="1898"/>
                    </a:lnTo>
                    <a:lnTo>
                      <a:pt x="661" y="1936"/>
                    </a:lnTo>
                    <a:lnTo>
                      <a:pt x="619" y="1973"/>
                    </a:lnTo>
                    <a:lnTo>
                      <a:pt x="581" y="2007"/>
                    </a:lnTo>
                    <a:lnTo>
                      <a:pt x="540" y="2044"/>
                    </a:lnTo>
                    <a:lnTo>
                      <a:pt x="501" y="2077"/>
                    </a:lnTo>
                    <a:lnTo>
                      <a:pt x="468" y="2102"/>
                    </a:lnTo>
                    <a:lnTo>
                      <a:pt x="435" y="2128"/>
                    </a:lnTo>
                    <a:lnTo>
                      <a:pt x="409" y="2144"/>
                    </a:lnTo>
                    <a:lnTo>
                      <a:pt x="389" y="2157"/>
                    </a:lnTo>
                    <a:lnTo>
                      <a:pt x="376" y="2173"/>
                    </a:lnTo>
                    <a:lnTo>
                      <a:pt x="368" y="2190"/>
                    </a:lnTo>
                    <a:lnTo>
                      <a:pt x="360" y="2206"/>
                    </a:lnTo>
                    <a:lnTo>
                      <a:pt x="356" y="2219"/>
                    </a:lnTo>
                    <a:lnTo>
                      <a:pt x="356" y="2236"/>
                    </a:lnTo>
                    <a:lnTo>
                      <a:pt x="356" y="2249"/>
                    </a:lnTo>
                    <a:lnTo>
                      <a:pt x="356" y="2257"/>
                    </a:lnTo>
                    <a:lnTo>
                      <a:pt x="356" y="2265"/>
                    </a:lnTo>
                    <a:lnTo>
                      <a:pt x="347" y="2265"/>
                    </a:lnTo>
                    <a:lnTo>
                      <a:pt x="334" y="2265"/>
                    </a:lnTo>
                    <a:lnTo>
                      <a:pt x="317" y="2265"/>
                    </a:lnTo>
                    <a:lnTo>
                      <a:pt x="301" y="2265"/>
                    </a:lnTo>
                    <a:lnTo>
                      <a:pt x="280" y="2269"/>
                    </a:lnTo>
                    <a:lnTo>
                      <a:pt x="264" y="2274"/>
                    </a:lnTo>
                    <a:lnTo>
                      <a:pt x="243" y="2286"/>
                    </a:lnTo>
                    <a:lnTo>
                      <a:pt x="230" y="2298"/>
                    </a:lnTo>
                    <a:lnTo>
                      <a:pt x="217" y="2319"/>
                    </a:lnTo>
                    <a:lnTo>
                      <a:pt x="197" y="2366"/>
                    </a:lnTo>
                    <a:lnTo>
                      <a:pt x="176" y="2403"/>
                    </a:lnTo>
                    <a:lnTo>
                      <a:pt x="155" y="2436"/>
                    </a:lnTo>
                    <a:lnTo>
                      <a:pt x="138" y="2466"/>
                    </a:lnTo>
                    <a:lnTo>
                      <a:pt x="117" y="2499"/>
                    </a:lnTo>
                    <a:lnTo>
                      <a:pt x="96" y="2528"/>
                    </a:lnTo>
                    <a:lnTo>
                      <a:pt x="76" y="2561"/>
                    </a:lnTo>
                    <a:lnTo>
                      <a:pt x="55" y="2595"/>
                    </a:lnTo>
                    <a:lnTo>
                      <a:pt x="29" y="2632"/>
                    </a:lnTo>
                    <a:lnTo>
                      <a:pt x="0" y="2679"/>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86" name="Freeform 162"/>
              <p:cNvSpPr>
                <a:spLocks/>
              </p:cNvSpPr>
              <p:nvPr/>
            </p:nvSpPr>
            <p:spPr bwMode="auto">
              <a:xfrm>
                <a:off x="1829" y="1886"/>
                <a:ext cx="9" cy="13"/>
              </a:xfrm>
              <a:custGeom>
                <a:avLst/>
                <a:gdLst>
                  <a:gd name="T0" fmla="*/ 0 w 300"/>
                  <a:gd name="T1" fmla="*/ 0 h 425"/>
                  <a:gd name="T2" fmla="*/ 4 w 300"/>
                  <a:gd name="T3" fmla="*/ 8 h 425"/>
                  <a:gd name="T4" fmla="*/ 8 w 300"/>
                  <a:gd name="T5" fmla="*/ 29 h 425"/>
                  <a:gd name="T6" fmla="*/ 16 w 300"/>
                  <a:gd name="T7" fmla="*/ 58 h 425"/>
                  <a:gd name="T8" fmla="*/ 33 w 300"/>
                  <a:gd name="T9" fmla="*/ 100 h 425"/>
                  <a:gd name="T10" fmla="*/ 54 w 300"/>
                  <a:gd name="T11" fmla="*/ 145 h 425"/>
                  <a:gd name="T12" fmla="*/ 83 w 300"/>
                  <a:gd name="T13" fmla="*/ 200 h 425"/>
                  <a:gd name="T14" fmla="*/ 121 w 300"/>
                  <a:gd name="T15" fmla="*/ 258 h 425"/>
                  <a:gd name="T16" fmla="*/ 171 w 300"/>
                  <a:gd name="T17" fmla="*/ 313 h 425"/>
                  <a:gd name="T18" fmla="*/ 229 w 300"/>
                  <a:gd name="T19" fmla="*/ 371 h 425"/>
                  <a:gd name="T20" fmla="*/ 300 w 300"/>
                  <a:gd name="T21" fmla="*/ 425 h 425"/>
                  <a:gd name="T22" fmla="*/ 296 w 300"/>
                  <a:gd name="T23" fmla="*/ 421 h 425"/>
                  <a:gd name="T24" fmla="*/ 280 w 300"/>
                  <a:gd name="T25" fmla="*/ 413 h 425"/>
                  <a:gd name="T26" fmla="*/ 255 w 300"/>
                  <a:gd name="T27" fmla="*/ 395 h 425"/>
                  <a:gd name="T28" fmla="*/ 221 w 300"/>
                  <a:gd name="T29" fmla="*/ 375 h 425"/>
                  <a:gd name="T30" fmla="*/ 188 w 300"/>
                  <a:gd name="T31" fmla="*/ 350 h 425"/>
                  <a:gd name="T32" fmla="*/ 150 w 300"/>
                  <a:gd name="T33" fmla="*/ 321 h 425"/>
                  <a:gd name="T34" fmla="*/ 112 w 300"/>
                  <a:gd name="T35" fmla="*/ 291 h 425"/>
                  <a:gd name="T36" fmla="*/ 83 w 300"/>
                  <a:gd name="T37" fmla="*/ 266 h 425"/>
                  <a:gd name="T38" fmla="*/ 54 w 300"/>
                  <a:gd name="T39" fmla="*/ 237 h 425"/>
                  <a:gd name="T40" fmla="*/ 37 w 300"/>
                  <a:gd name="T41" fmla="*/ 213 h 425"/>
                  <a:gd name="T42" fmla="*/ 25 w 300"/>
                  <a:gd name="T43" fmla="*/ 192 h 425"/>
                  <a:gd name="T44" fmla="*/ 16 w 300"/>
                  <a:gd name="T45" fmla="*/ 162 h 425"/>
                  <a:gd name="T46" fmla="*/ 12 w 300"/>
                  <a:gd name="T47" fmla="*/ 137 h 425"/>
                  <a:gd name="T48" fmla="*/ 8 w 300"/>
                  <a:gd name="T49" fmla="*/ 108 h 425"/>
                  <a:gd name="T50" fmla="*/ 4 w 300"/>
                  <a:gd name="T51" fmla="*/ 79 h 425"/>
                  <a:gd name="T52" fmla="*/ 4 w 300"/>
                  <a:gd name="T53" fmla="*/ 53 h 425"/>
                  <a:gd name="T54" fmla="*/ 0 w 300"/>
                  <a:gd name="T55" fmla="*/ 33 h 425"/>
                  <a:gd name="T56" fmla="*/ 0 w 300"/>
                  <a:gd name="T57" fmla="*/ 16 h 425"/>
                  <a:gd name="T58" fmla="*/ 0 w 300"/>
                  <a:gd name="T59" fmla="*/ 4 h 425"/>
                  <a:gd name="T60" fmla="*/ 0 w 300"/>
                  <a:gd name="T61" fmla="*/ 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00" h="425">
                    <a:moveTo>
                      <a:pt x="0" y="0"/>
                    </a:moveTo>
                    <a:lnTo>
                      <a:pt x="4" y="8"/>
                    </a:lnTo>
                    <a:lnTo>
                      <a:pt x="8" y="29"/>
                    </a:lnTo>
                    <a:lnTo>
                      <a:pt x="16" y="58"/>
                    </a:lnTo>
                    <a:lnTo>
                      <a:pt x="33" y="100"/>
                    </a:lnTo>
                    <a:lnTo>
                      <a:pt x="54" y="145"/>
                    </a:lnTo>
                    <a:lnTo>
                      <a:pt x="83" y="200"/>
                    </a:lnTo>
                    <a:lnTo>
                      <a:pt x="121" y="258"/>
                    </a:lnTo>
                    <a:lnTo>
                      <a:pt x="171" y="313"/>
                    </a:lnTo>
                    <a:lnTo>
                      <a:pt x="229" y="371"/>
                    </a:lnTo>
                    <a:lnTo>
                      <a:pt x="300" y="425"/>
                    </a:lnTo>
                    <a:lnTo>
                      <a:pt x="296" y="421"/>
                    </a:lnTo>
                    <a:lnTo>
                      <a:pt x="280" y="413"/>
                    </a:lnTo>
                    <a:lnTo>
                      <a:pt x="255" y="395"/>
                    </a:lnTo>
                    <a:lnTo>
                      <a:pt x="221" y="375"/>
                    </a:lnTo>
                    <a:lnTo>
                      <a:pt x="188" y="350"/>
                    </a:lnTo>
                    <a:lnTo>
                      <a:pt x="150" y="321"/>
                    </a:lnTo>
                    <a:lnTo>
                      <a:pt x="112" y="291"/>
                    </a:lnTo>
                    <a:lnTo>
                      <a:pt x="83" y="266"/>
                    </a:lnTo>
                    <a:lnTo>
                      <a:pt x="54" y="237"/>
                    </a:lnTo>
                    <a:lnTo>
                      <a:pt x="37" y="213"/>
                    </a:lnTo>
                    <a:lnTo>
                      <a:pt x="25" y="192"/>
                    </a:lnTo>
                    <a:lnTo>
                      <a:pt x="16" y="162"/>
                    </a:lnTo>
                    <a:lnTo>
                      <a:pt x="12" y="137"/>
                    </a:lnTo>
                    <a:lnTo>
                      <a:pt x="8" y="108"/>
                    </a:lnTo>
                    <a:lnTo>
                      <a:pt x="4" y="79"/>
                    </a:lnTo>
                    <a:lnTo>
                      <a:pt x="4" y="53"/>
                    </a:lnTo>
                    <a:lnTo>
                      <a:pt x="0" y="33"/>
                    </a:lnTo>
                    <a:lnTo>
                      <a:pt x="0" y="16"/>
                    </a:lnTo>
                    <a:lnTo>
                      <a:pt x="0" y="4"/>
                    </a:lnTo>
                    <a:lnTo>
                      <a:pt x="0"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87" name="Freeform 163"/>
              <p:cNvSpPr>
                <a:spLocks/>
              </p:cNvSpPr>
              <p:nvPr/>
            </p:nvSpPr>
            <p:spPr bwMode="auto">
              <a:xfrm>
                <a:off x="1797" y="1991"/>
                <a:ext cx="65" cy="31"/>
              </a:xfrm>
              <a:custGeom>
                <a:avLst/>
                <a:gdLst>
                  <a:gd name="T0" fmla="*/ 76 w 2086"/>
                  <a:gd name="T1" fmla="*/ 24 h 1001"/>
                  <a:gd name="T2" fmla="*/ 205 w 2086"/>
                  <a:gd name="T3" fmla="*/ 87 h 1001"/>
                  <a:gd name="T4" fmla="*/ 309 w 2086"/>
                  <a:gd name="T5" fmla="*/ 179 h 1001"/>
                  <a:gd name="T6" fmla="*/ 385 w 2086"/>
                  <a:gd name="T7" fmla="*/ 296 h 1001"/>
                  <a:gd name="T8" fmla="*/ 439 w 2086"/>
                  <a:gd name="T9" fmla="*/ 434 h 1001"/>
                  <a:gd name="T10" fmla="*/ 460 w 2086"/>
                  <a:gd name="T11" fmla="*/ 517 h 1001"/>
                  <a:gd name="T12" fmla="*/ 477 w 2086"/>
                  <a:gd name="T13" fmla="*/ 542 h 1001"/>
                  <a:gd name="T14" fmla="*/ 502 w 2086"/>
                  <a:gd name="T15" fmla="*/ 571 h 1001"/>
                  <a:gd name="T16" fmla="*/ 531 w 2086"/>
                  <a:gd name="T17" fmla="*/ 592 h 1001"/>
                  <a:gd name="T18" fmla="*/ 556 w 2086"/>
                  <a:gd name="T19" fmla="*/ 609 h 1001"/>
                  <a:gd name="T20" fmla="*/ 598 w 2086"/>
                  <a:gd name="T21" fmla="*/ 630 h 1001"/>
                  <a:gd name="T22" fmla="*/ 653 w 2086"/>
                  <a:gd name="T23" fmla="*/ 642 h 1001"/>
                  <a:gd name="T24" fmla="*/ 706 w 2086"/>
                  <a:gd name="T25" fmla="*/ 646 h 1001"/>
                  <a:gd name="T26" fmla="*/ 757 w 2086"/>
                  <a:gd name="T27" fmla="*/ 651 h 1001"/>
                  <a:gd name="T28" fmla="*/ 811 w 2086"/>
                  <a:gd name="T29" fmla="*/ 659 h 1001"/>
                  <a:gd name="T30" fmla="*/ 878 w 2086"/>
                  <a:gd name="T31" fmla="*/ 688 h 1001"/>
                  <a:gd name="T32" fmla="*/ 941 w 2086"/>
                  <a:gd name="T33" fmla="*/ 730 h 1001"/>
                  <a:gd name="T34" fmla="*/ 1003 w 2086"/>
                  <a:gd name="T35" fmla="*/ 780 h 1001"/>
                  <a:gd name="T36" fmla="*/ 1066 w 2086"/>
                  <a:gd name="T37" fmla="*/ 834 h 1001"/>
                  <a:gd name="T38" fmla="*/ 1133 w 2086"/>
                  <a:gd name="T39" fmla="*/ 876 h 1001"/>
                  <a:gd name="T40" fmla="*/ 1258 w 2086"/>
                  <a:gd name="T41" fmla="*/ 930 h 1001"/>
                  <a:gd name="T42" fmla="*/ 1438 w 2086"/>
                  <a:gd name="T43" fmla="*/ 976 h 1001"/>
                  <a:gd name="T44" fmla="*/ 1622 w 2086"/>
                  <a:gd name="T45" fmla="*/ 989 h 1001"/>
                  <a:gd name="T46" fmla="*/ 1806 w 2086"/>
                  <a:gd name="T47" fmla="*/ 980 h 1001"/>
                  <a:gd name="T48" fmla="*/ 1994 w 2086"/>
                  <a:gd name="T49" fmla="*/ 960 h 1001"/>
                  <a:gd name="T50" fmla="*/ 1873 w 2086"/>
                  <a:gd name="T51" fmla="*/ 972 h 1001"/>
                  <a:gd name="T52" fmla="*/ 1559 w 2086"/>
                  <a:gd name="T53" fmla="*/ 1001 h 1001"/>
                  <a:gd name="T54" fmla="*/ 1342 w 2086"/>
                  <a:gd name="T55" fmla="*/ 989 h 1001"/>
                  <a:gd name="T56" fmla="*/ 1162 w 2086"/>
                  <a:gd name="T57" fmla="*/ 921 h 1001"/>
                  <a:gd name="T58" fmla="*/ 949 w 2086"/>
                  <a:gd name="T59" fmla="*/ 792 h 1001"/>
                  <a:gd name="T60" fmla="*/ 802 w 2086"/>
                  <a:gd name="T61" fmla="*/ 692 h 1001"/>
                  <a:gd name="T62" fmla="*/ 769 w 2086"/>
                  <a:gd name="T63" fmla="*/ 684 h 1001"/>
                  <a:gd name="T64" fmla="*/ 728 w 2086"/>
                  <a:gd name="T65" fmla="*/ 680 h 1001"/>
                  <a:gd name="T66" fmla="*/ 681 w 2086"/>
                  <a:gd name="T67" fmla="*/ 675 h 1001"/>
                  <a:gd name="T68" fmla="*/ 640 w 2086"/>
                  <a:gd name="T69" fmla="*/ 680 h 1001"/>
                  <a:gd name="T70" fmla="*/ 614 w 2086"/>
                  <a:gd name="T71" fmla="*/ 692 h 1001"/>
                  <a:gd name="T72" fmla="*/ 602 w 2086"/>
                  <a:gd name="T73" fmla="*/ 708 h 1001"/>
                  <a:gd name="T74" fmla="*/ 594 w 2086"/>
                  <a:gd name="T75" fmla="*/ 738 h 1001"/>
                  <a:gd name="T76" fmla="*/ 594 w 2086"/>
                  <a:gd name="T77" fmla="*/ 767 h 1001"/>
                  <a:gd name="T78" fmla="*/ 598 w 2086"/>
                  <a:gd name="T79" fmla="*/ 792 h 1001"/>
                  <a:gd name="T80" fmla="*/ 589 w 2086"/>
                  <a:gd name="T81" fmla="*/ 800 h 1001"/>
                  <a:gd name="T82" fmla="*/ 565 w 2086"/>
                  <a:gd name="T83" fmla="*/ 792 h 1001"/>
                  <a:gd name="T84" fmla="*/ 540 w 2086"/>
                  <a:gd name="T85" fmla="*/ 780 h 1001"/>
                  <a:gd name="T86" fmla="*/ 518 w 2086"/>
                  <a:gd name="T87" fmla="*/ 763 h 1001"/>
                  <a:gd name="T88" fmla="*/ 498 w 2086"/>
                  <a:gd name="T89" fmla="*/ 747 h 1001"/>
                  <a:gd name="T90" fmla="*/ 469 w 2086"/>
                  <a:gd name="T91" fmla="*/ 726 h 1001"/>
                  <a:gd name="T92" fmla="*/ 448 w 2086"/>
                  <a:gd name="T93" fmla="*/ 696 h 1001"/>
                  <a:gd name="T94" fmla="*/ 426 w 2086"/>
                  <a:gd name="T95" fmla="*/ 659 h 1001"/>
                  <a:gd name="T96" fmla="*/ 410 w 2086"/>
                  <a:gd name="T97" fmla="*/ 618 h 1001"/>
                  <a:gd name="T98" fmla="*/ 397 w 2086"/>
                  <a:gd name="T99" fmla="*/ 575 h 1001"/>
                  <a:gd name="T100" fmla="*/ 385 w 2086"/>
                  <a:gd name="T101" fmla="*/ 530 h 1001"/>
                  <a:gd name="T102" fmla="*/ 372 w 2086"/>
                  <a:gd name="T103" fmla="*/ 479 h 1001"/>
                  <a:gd name="T104" fmla="*/ 364 w 2086"/>
                  <a:gd name="T105" fmla="*/ 429 h 1001"/>
                  <a:gd name="T106" fmla="*/ 352 w 2086"/>
                  <a:gd name="T107" fmla="*/ 379 h 1001"/>
                  <a:gd name="T108" fmla="*/ 338 w 2086"/>
                  <a:gd name="T109" fmla="*/ 333 h 1001"/>
                  <a:gd name="T110" fmla="*/ 314 w 2086"/>
                  <a:gd name="T111" fmla="*/ 267 h 1001"/>
                  <a:gd name="T112" fmla="*/ 268 w 2086"/>
                  <a:gd name="T113" fmla="*/ 188 h 1001"/>
                  <a:gd name="T114" fmla="*/ 201 w 2086"/>
                  <a:gd name="T115" fmla="*/ 116 h 1001"/>
                  <a:gd name="T116" fmla="*/ 126 w 2086"/>
                  <a:gd name="T117" fmla="*/ 58 h 1001"/>
                  <a:gd name="T118" fmla="*/ 46 w 2086"/>
                  <a:gd name="T119" fmla="*/ 16 h 1001"/>
                  <a:gd name="T120" fmla="*/ 0 w 2086"/>
                  <a:gd name="T121" fmla="*/ 4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6" h="1001">
                    <a:moveTo>
                      <a:pt x="0" y="4"/>
                    </a:moveTo>
                    <a:lnTo>
                      <a:pt x="76" y="24"/>
                    </a:lnTo>
                    <a:lnTo>
                      <a:pt x="142" y="54"/>
                    </a:lnTo>
                    <a:lnTo>
                      <a:pt x="205" y="87"/>
                    </a:lnTo>
                    <a:lnTo>
                      <a:pt x="260" y="129"/>
                    </a:lnTo>
                    <a:lnTo>
                      <a:pt x="309" y="179"/>
                    </a:lnTo>
                    <a:lnTo>
                      <a:pt x="352" y="237"/>
                    </a:lnTo>
                    <a:lnTo>
                      <a:pt x="385" y="296"/>
                    </a:lnTo>
                    <a:lnTo>
                      <a:pt x="414" y="362"/>
                    </a:lnTo>
                    <a:lnTo>
                      <a:pt x="439" y="434"/>
                    </a:lnTo>
                    <a:lnTo>
                      <a:pt x="456" y="505"/>
                    </a:lnTo>
                    <a:lnTo>
                      <a:pt x="460" y="517"/>
                    </a:lnTo>
                    <a:lnTo>
                      <a:pt x="469" y="530"/>
                    </a:lnTo>
                    <a:lnTo>
                      <a:pt x="477" y="542"/>
                    </a:lnTo>
                    <a:lnTo>
                      <a:pt x="489" y="555"/>
                    </a:lnTo>
                    <a:lnTo>
                      <a:pt x="502" y="571"/>
                    </a:lnTo>
                    <a:lnTo>
                      <a:pt x="514" y="579"/>
                    </a:lnTo>
                    <a:lnTo>
                      <a:pt x="531" y="592"/>
                    </a:lnTo>
                    <a:lnTo>
                      <a:pt x="544" y="604"/>
                    </a:lnTo>
                    <a:lnTo>
                      <a:pt x="556" y="609"/>
                    </a:lnTo>
                    <a:lnTo>
                      <a:pt x="569" y="618"/>
                    </a:lnTo>
                    <a:lnTo>
                      <a:pt x="598" y="630"/>
                    </a:lnTo>
                    <a:lnTo>
                      <a:pt x="627" y="638"/>
                    </a:lnTo>
                    <a:lnTo>
                      <a:pt x="653" y="642"/>
                    </a:lnTo>
                    <a:lnTo>
                      <a:pt x="677" y="646"/>
                    </a:lnTo>
                    <a:lnTo>
                      <a:pt x="706" y="646"/>
                    </a:lnTo>
                    <a:lnTo>
                      <a:pt x="732" y="646"/>
                    </a:lnTo>
                    <a:lnTo>
                      <a:pt x="757" y="651"/>
                    </a:lnTo>
                    <a:lnTo>
                      <a:pt x="782" y="655"/>
                    </a:lnTo>
                    <a:lnTo>
                      <a:pt x="811" y="659"/>
                    </a:lnTo>
                    <a:lnTo>
                      <a:pt x="841" y="671"/>
                    </a:lnTo>
                    <a:lnTo>
                      <a:pt x="878" y="688"/>
                    </a:lnTo>
                    <a:lnTo>
                      <a:pt x="912" y="708"/>
                    </a:lnTo>
                    <a:lnTo>
                      <a:pt x="941" y="730"/>
                    </a:lnTo>
                    <a:lnTo>
                      <a:pt x="974" y="755"/>
                    </a:lnTo>
                    <a:lnTo>
                      <a:pt x="1003" y="780"/>
                    </a:lnTo>
                    <a:lnTo>
                      <a:pt x="1037" y="809"/>
                    </a:lnTo>
                    <a:lnTo>
                      <a:pt x="1066" y="834"/>
                    </a:lnTo>
                    <a:lnTo>
                      <a:pt x="1100" y="855"/>
                    </a:lnTo>
                    <a:lnTo>
                      <a:pt x="1133" y="876"/>
                    </a:lnTo>
                    <a:lnTo>
                      <a:pt x="1166" y="897"/>
                    </a:lnTo>
                    <a:lnTo>
                      <a:pt x="1258" y="930"/>
                    </a:lnTo>
                    <a:lnTo>
                      <a:pt x="1346" y="955"/>
                    </a:lnTo>
                    <a:lnTo>
                      <a:pt x="1438" y="976"/>
                    </a:lnTo>
                    <a:lnTo>
                      <a:pt x="1530" y="984"/>
                    </a:lnTo>
                    <a:lnTo>
                      <a:pt x="1622" y="989"/>
                    </a:lnTo>
                    <a:lnTo>
                      <a:pt x="1714" y="989"/>
                    </a:lnTo>
                    <a:lnTo>
                      <a:pt x="1806" y="980"/>
                    </a:lnTo>
                    <a:lnTo>
                      <a:pt x="1898" y="972"/>
                    </a:lnTo>
                    <a:lnTo>
                      <a:pt x="1994" y="960"/>
                    </a:lnTo>
                    <a:lnTo>
                      <a:pt x="2086" y="942"/>
                    </a:lnTo>
                    <a:lnTo>
                      <a:pt x="1873" y="972"/>
                    </a:lnTo>
                    <a:lnTo>
                      <a:pt x="1701" y="993"/>
                    </a:lnTo>
                    <a:lnTo>
                      <a:pt x="1559" y="1001"/>
                    </a:lnTo>
                    <a:lnTo>
                      <a:pt x="1442" y="1001"/>
                    </a:lnTo>
                    <a:lnTo>
                      <a:pt x="1342" y="989"/>
                    </a:lnTo>
                    <a:lnTo>
                      <a:pt x="1254" y="964"/>
                    </a:lnTo>
                    <a:lnTo>
                      <a:pt x="1162" y="921"/>
                    </a:lnTo>
                    <a:lnTo>
                      <a:pt x="1062" y="863"/>
                    </a:lnTo>
                    <a:lnTo>
                      <a:pt x="949" y="792"/>
                    </a:lnTo>
                    <a:lnTo>
                      <a:pt x="811" y="700"/>
                    </a:lnTo>
                    <a:lnTo>
                      <a:pt x="802" y="692"/>
                    </a:lnTo>
                    <a:lnTo>
                      <a:pt x="786" y="688"/>
                    </a:lnTo>
                    <a:lnTo>
                      <a:pt x="769" y="684"/>
                    </a:lnTo>
                    <a:lnTo>
                      <a:pt x="749" y="680"/>
                    </a:lnTo>
                    <a:lnTo>
                      <a:pt x="728" y="680"/>
                    </a:lnTo>
                    <a:lnTo>
                      <a:pt x="702" y="675"/>
                    </a:lnTo>
                    <a:lnTo>
                      <a:pt x="681" y="675"/>
                    </a:lnTo>
                    <a:lnTo>
                      <a:pt x="661" y="675"/>
                    </a:lnTo>
                    <a:lnTo>
                      <a:pt x="640" y="680"/>
                    </a:lnTo>
                    <a:lnTo>
                      <a:pt x="623" y="684"/>
                    </a:lnTo>
                    <a:lnTo>
                      <a:pt x="614" y="692"/>
                    </a:lnTo>
                    <a:lnTo>
                      <a:pt x="606" y="700"/>
                    </a:lnTo>
                    <a:lnTo>
                      <a:pt x="602" y="708"/>
                    </a:lnTo>
                    <a:lnTo>
                      <a:pt x="598" y="721"/>
                    </a:lnTo>
                    <a:lnTo>
                      <a:pt x="594" y="738"/>
                    </a:lnTo>
                    <a:lnTo>
                      <a:pt x="594" y="751"/>
                    </a:lnTo>
                    <a:lnTo>
                      <a:pt x="594" y="767"/>
                    </a:lnTo>
                    <a:lnTo>
                      <a:pt x="594" y="780"/>
                    </a:lnTo>
                    <a:lnTo>
                      <a:pt x="598" y="792"/>
                    </a:lnTo>
                    <a:lnTo>
                      <a:pt x="602" y="805"/>
                    </a:lnTo>
                    <a:lnTo>
                      <a:pt x="589" y="800"/>
                    </a:lnTo>
                    <a:lnTo>
                      <a:pt x="577" y="796"/>
                    </a:lnTo>
                    <a:lnTo>
                      <a:pt x="565" y="792"/>
                    </a:lnTo>
                    <a:lnTo>
                      <a:pt x="552" y="784"/>
                    </a:lnTo>
                    <a:lnTo>
                      <a:pt x="540" y="780"/>
                    </a:lnTo>
                    <a:lnTo>
                      <a:pt x="531" y="772"/>
                    </a:lnTo>
                    <a:lnTo>
                      <a:pt x="518" y="763"/>
                    </a:lnTo>
                    <a:lnTo>
                      <a:pt x="506" y="755"/>
                    </a:lnTo>
                    <a:lnTo>
                      <a:pt x="498" y="747"/>
                    </a:lnTo>
                    <a:lnTo>
                      <a:pt x="485" y="738"/>
                    </a:lnTo>
                    <a:lnTo>
                      <a:pt x="469" y="726"/>
                    </a:lnTo>
                    <a:lnTo>
                      <a:pt x="456" y="713"/>
                    </a:lnTo>
                    <a:lnTo>
                      <a:pt x="448" y="696"/>
                    </a:lnTo>
                    <a:lnTo>
                      <a:pt x="435" y="680"/>
                    </a:lnTo>
                    <a:lnTo>
                      <a:pt x="426" y="659"/>
                    </a:lnTo>
                    <a:lnTo>
                      <a:pt x="418" y="638"/>
                    </a:lnTo>
                    <a:lnTo>
                      <a:pt x="410" y="618"/>
                    </a:lnTo>
                    <a:lnTo>
                      <a:pt x="406" y="596"/>
                    </a:lnTo>
                    <a:lnTo>
                      <a:pt x="397" y="575"/>
                    </a:lnTo>
                    <a:lnTo>
                      <a:pt x="389" y="550"/>
                    </a:lnTo>
                    <a:lnTo>
                      <a:pt x="385" y="530"/>
                    </a:lnTo>
                    <a:lnTo>
                      <a:pt x="377" y="505"/>
                    </a:lnTo>
                    <a:lnTo>
                      <a:pt x="372" y="479"/>
                    </a:lnTo>
                    <a:lnTo>
                      <a:pt x="368" y="454"/>
                    </a:lnTo>
                    <a:lnTo>
                      <a:pt x="364" y="429"/>
                    </a:lnTo>
                    <a:lnTo>
                      <a:pt x="360" y="405"/>
                    </a:lnTo>
                    <a:lnTo>
                      <a:pt x="352" y="379"/>
                    </a:lnTo>
                    <a:lnTo>
                      <a:pt x="348" y="358"/>
                    </a:lnTo>
                    <a:lnTo>
                      <a:pt x="338" y="333"/>
                    </a:lnTo>
                    <a:lnTo>
                      <a:pt x="334" y="309"/>
                    </a:lnTo>
                    <a:lnTo>
                      <a:pt x="314" y="267"/>
                    </a:lnTo>
                    <a:lnTo>
                      <a:pt x="293" y="225"/>
                    </a:lnTo>
                    <a:lnTo>
                      <a:pt x="268" y="188"/>
                    </a:lnTo>
                    <a:lnTo>
                      <a:pt x="234" y="149"/>
                    </a:lnTo>
                    <a:lnTo>
                      <a:pt x="201" y="116"/>
                    </a:lnTo>
                    <a:lnTo>
                      <a:pt x="168" y="87"/>
                    </a:lnTo>
                    <a:lnTo>
                      <a:pt x="126" y="58"/>
                    </a:lnTo>
                    <a:lnTo>
                      <a:pt x="88" y="37"/>
                    </a:lnTo>
                    <a:lnTo>
                      <a:pt x="46" y="16"/>
                    </a:lnTo>
                    <a:lnTo>
                      <a:pt x="0" y="0"/>
                    </a:lnTo>
                    <a:lnTo>
                      <a:pt x="0" y="4"/>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88" name="Freeform 164"/>
              <p:cNvSpPr>
                <a:spLocks/>
              </p:cNvSpPr>
              <p:nvPr/>
            </p:nvSpPr>
            <p:spPr bwMode="auto">
              <a:xfrm>
                <a:off x="1915" y="1990"/>
                <a:ext cx="2" cy="7"/>
              </a:xfrm>
              <a:custGeom>
                <a:avLst/>
                <a:gdLst>
                  <a:gd name="T0" fmla="*/ 0 w 92"/>
                  <a:gd name="T1" fmla="*/ 234 h 234"/>
                  <a:gd name="T2" fmla="*/ 75 w 92"/>
                  <a:gd name="T3" fmla="*/ 0 h 234"/>
                  <a:gd name="T4" fmla="*/ 75 w 92"/>
                  <a:gd name="T5" fmla="*/ 4 h 234"/>
                  <a:gd name="T6" fmla="*/ 71 w 92"/>
                  <a:gd name="T7" fmla="*/ 17 h 234"/>
                  <a:gd name="T8" fmla="*/ 71 w 92"/>
                  <a:gd name="T9" fmla="*/ 37 h 234"/>
                  <a:gd name="T10" fmla="*/ 71 w 92"/>
                  <a:gd name="T11" fmla="*/ 63 h 234"/>
                  <a:gd name="T12" fmla="*/ 67 w 92"/>
                  <a:gd name="T13" fmla="*/ 92 h 234"/>
                  <a:gd name="T14" fmla="*/ 67 w 92"/>
                  <a:gd name="T15" fmla="*/ 121 h 234"/>
                  <a:gd name="T16" fmla="*/ 71 w 92"/>
                  <a:gd name="T17" fmla="*/ 154 h 234"/>
                  <a:gd name="T18" fmla="*/ 75 w 92"/>
                  <a:gd name="T19" fmla="*/ 184 h 234"/>
                  <a:gd name="T20" fmla="*/ 80 w 92"/>
                  <a:gd name="T21" fmla="*/ 209 h 234"/>
                  <a:gd name="T22" fmla="*/ 92 w 92"/>
                  <a:gd name="T23" fmla="*/ 230 h 234"/>
                  <a:gd name="T24" fmla="*/ 88 w 92"/>
                  <a:gd name="T25" fmla="*/ 230 h 234"/>
                  <a:gd name="T26" fmla="*/ 84 w 92"/>
                  <a:gd name="T27" fmla="*/ 225 h 234"/>
                  <a:gd name="T28" fmla="*/ 75 w 92"/>
                  <a:gd name="T29" fmla="*/ 225 h 234"/>
                  <a:gd name="T30" fmla="*/ 67 w 92"/>
                  <a:gd name="T31" fmla="*/ 221 h 234"/>
                  <a:gd name="T32" fmla="*/ 59 w 92"/>
                  <a:gd name="T33" fmla="*/ 221 h 234"/>
                  <a:gd name="T34" fmla="*/ 45 w 92"/>
                  <a:gd name="T35" fmla="*/ 221 h 234"/>
                  <a:gd name="T36" fmla="*/ 33 w 92"/>
                  <a:gd name="T37" fmla="*/ 221 h 234"/>
                  <a:gd name="T38" fmla="*/ 21 w 92"/>
                  <a:gd name="T39" fmla="*/ 221 h 234"/>
                  <a:gd name="T40" fmla="*/ 12 w 92"/>
                  <a:gd name="T41" fmla="*/ 225 h 234"/>
                  <a:gd name="T42" fmla="*/ 0 w 92"/>
                  <a:gd name="T43"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2" h="234">
                    <a:moveTo>
                      <a:pt x="0" y="234"/>
                    </a:moveTo>
                    <a:lnTo>
                      <a:pt x="75" y="0"/>
                    </a:lnTo>
                    <a:lnTo>
                      <a:pt x="75" y="4"/>
                    </a:lnTo>
                    <a:lnTo>
                      <a:pt x="71" y="17"/>
                    </a:lnTo>
                    <a:lnTo>
                      <a:pt x="71" y="37"/>
                    </a:lnTo>
                    <a:lnTo>
                      <a:pt x="71" y="63"/>
                    </a:lnTo>
                    <a:lnTo>
                      <a:pt x="67" y="92"/>
                    </a:lnTo>
                    <a:lnTo>
                      <a:pt x="67" y="121"/>
                    </a:lnTo>
                    <a:lnTo>
                      <a:pt x="71" y="154"/>
                    </a:lnTo>
                    <a:lnTo>
                      <a:pt x="75" y="184"/>
                    </a:lnTo>
                    <a:lnTo>
                      <a:pt x="80" y="209"/>
                    </a:lnTo>
                    <a:lnTo>
                      <a:pt x="92" y="230"/>
                    </a:lnTo>
                    <a:lnTo>
                      <a:pt x="88" y="230"/>
                    </a:lnTo>
                    <a:lnTo>
                      <a:pt x="84" y="225"/>
                    </a:lnTo>
                    <a:lnTo>
                      <a:pt x="75" y="225"/>
                    </a:lnTo>
                    <a:lnTo>
                      <a:pt x="67" y="221"/>
                    </a:lnTo>
                    <a:lnTo>
                      <a:pt x="59" y="221"/>
                    </a:lnTo>
                    <a:lnTo>
                      <a:pt x="45" y="221"/>
                    </a:lnTo>
                    <a:lnTo>
                      <a:pt x="33" y="221"/>
                    </a:lnTo>
                    <a:lnTo>
                      <a:pt x="21" y="221"/>
                    </a:lnTo>
                    <a:lnTo>
                      <a:pt x="12" y="225"/>
                    </a:lnTo>
                    <a:lnTo>
                      <a:pt x="0" y="234"/>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89" name="Freeform 165"/>
              <p:cNvSpPr>
                <a:spLocks/>
              </p:cNvSpPr>
              <p:nvPr/>
            </p:nvSpPr>
            <p:spPr bwMode="auto">
              <a:xfrm>
                <a:off x="1929" y="1973"/>
                <a:ext cx="1" cy="17"/>
              </a:xfrm>
              <a:custGeom>
                <a:avLst/>
                <a:gdLst>
                  <a:gd name="T0" fmla="*/ 46 w 46"/>
                  <a:gd name="T1" fmla="*/ 0 h 531"/>
                  <a:gd name="T2" fmla="*/ 38 w 46"/>
                  <a:gd name="T3" fmla="*/ 13 h 531"/>
                  <a:gd name="T4" fmla="*/ 33 w 46"/>
                  <a:gd name="T5" fmla="*/ 25 h 531"/>
                  <a:gd name="T6" fmla="*/ 25 w 46"/>
                  <a:gd name="T7" fmla="*/ 47 h 531"/>
                  <a:gd name="T8" fmla="*/ 17 w 46"/>
                  <a:gd name="T9" fmla="*/ 72 h 531"/>
                  <a:gd name="T10" fmla="*/ 13 w 46"/>
                  <a:gd name="T11" fmla="*/ 96 h 531"/>
                  <a:gd name="T12" fmla="*/ 5 w 46"/>
                  <a:gd name="T13" fmla="*/ 125 h 531"/>
                  <a:gd name="T14" fmla="*/ 0 w 46"/>
                  <a:gd name="T15" fmla="*/ 155 h 531"/>
                  <a:gd name="T16" fmla="*/ 0 w 46"/>
                  <a:gd name="T17" fmla="*/ 184 h 531"/>
                  <a:gd name="T18" fmla="*/ 0 w 46"/>
                  <a:gd name="T19" fmla="*/ 217 h 531"/>
                  <a:gd name="T20" fmla="*/ 0 w 46"/>
                  <a:gd name="T21" fmla="*/ 246 h 531"/>
                  <a:gd name="T22" fmla="*/ 5 w 46"/>
                  <a:gd name="T23" fmla="*/ 280 h 531"/>
                  <a:gd name="T24" fmla="*/ 9 w 46"/>
                  <a:gd name="T25" fmla="*/ 314 h 531"/>
                  <a:gd name="T26" fmla="*/ 13 w 46"/>
                  <a:gd name="T27" fmla="*/ 342 h 531"/>
                  <a:gd name="T28" fmla="*/ 17 w 46"/>
                  <a:gd name="T29" fmla="*/ 371 h 531"/>
                  <a:gd name="T30" fmla="*/ 17 w 46"/>
                  <a:gd name="T31" fmla="*/ 405 h 531"/>
                  <a:gd name="T32" fmla="*/ 21 w 46"/>
                  <a:gd name="T33" fmla="*/ 430 h 531"/>
                  <a:gd name="T34" fmla="*/ 21 w 46"/>
                  <a:gd name="T35" fmla="*/ 459 h 531"/>
                  <a:gd name="T36" fmla="*/ 17 w 46"/>
                  <a:gd name="T37" fmla="*/ 484 h 531"/>
                  <a:gd name="T38" fmla="*/ 13 w 46"/>
                  <a:gd name="T39" fmla="*/ 510 h 531"/>
                  <a:gd name="T40" fmla="*/ 9 w 46"/>
                  <a:gd name="T41" fmla="*/ 531 h 531"/>
                  <a:gd name="T42" fmla="*/ 9 w 46"/>
                  <a:gd name="T43" fmla="*/ 526 h 531"/>
                  <a:gd name="T44" fmla="*/ 13 w 46"/>
                  <a:gd name="T45" fmla="*/ 518 h 531"/>
                  <a:gd name="T46" fmla="*/ 21 w 46"/>
                  <a:gd name="T47" fmla="*/ 506 h 531"/>
                  <a:gd name="T48" fmla="*/ 25 w 46"/>
                  <a:gd name="T49" fmla="*/ 489 h 531"/>
                  <a:gd name="T50" fmla="*/ 33 w 46"/>
                  <a:gd name="T51" fmla="*/ 463 h 531"/>
                  <a:gd name="T52" fmla="*/ 38 w 46"/>
                  <a:gd name="T53" fmla="*/ 430 h 531"/>
                  <a:gd name="T54" fmla="*/ 42 w 46"/>
                  <a:gd name="T55" fmla="*/ 393 h 531"/>
                  <a:gd name="T56" fmla="*/ 42 w 46"/>
                  <a:gd name="T57" fmla="*/ 351 h 531"/>
                  <a:gd name="T58" fmla="*/ 38 w 46"/>
                  <a:gd name="T59" fmla="*/ 301 h 531"/>
                  <a:gd name="T60" fmla="*/ 25 w 46"/>
                  <a:gd name="T61" fmla="*/ 242 h 531"/>
                  <a:gd name="T62" fmla="*/ 21 w 46"/>
                  <a:gd name="T63" fmla="*/ 201 h 531"/>
                  <a:gd name="T64" fmla="*/ 17 w 46"/>
                  <a:gd name="T65" fmla="*/ 164 h 531"/>
                  <a:gd name="T66" fmla="*/ 17 w 46"/>
                  <a:gd name="T67" fmla="*/ 125 h 531"/>
                  <a:gd name="T68" fmla="*/ 21 w 46"/>
                  <a:gd name="T69" fmla="*/ 96 h 531"/>
                  <a:gd name="T70" fmla="*/ 25 w 46"/>
                  <a:gd name="T71" fmla="*/ 68 h 531"/>
                  <a:gd name="T72" fmla="*/ 29 w 46"/>
                  <a:gd name="T73" fmla="*/ 43 h 531"/>
                  <a:gd name="T74" fmla="*/ 38 w 46"/>
                  <a:gd name="T75" fmla="*/ 25 h 531"/>
                  <a:gd name="T76" fmla="*/ 42 w 46"/>
                  <a:gd name="T77" fmla="*/ 13 h 531"/>
                  <a:gd name="T78" fmla="*/ 42 w 46"/>
                  <a:gd name="T79" fmla="*/ 5 h 531"/>
                  <a:gd name="T80" fmla="*/ 46 w 46"/>
                  <a:gd name="T81"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6" h="531">
                    <a:moveTo>
                      <a:pt x="46" y="0"/>
                    </a:moveTo>
                    <a:lnTo>
                      <a:pt x="38" y="13"/>
                    </a:lnTo>
                    <a:lnTo>
                      <a:pt x="33" y="25"/>
                    </a:lnTo>
                    <a:lnTo>
                      <a:pt x="25" y="47"/>
                    </a:lnTo>
                    <a:lnTo>
                      <a:pt x="17" y="72"/>
                    </a:lnTo>
                    <a:lnTo>
                      <a:pt x="13" y="96"/>
                    </a:lnTo>
                    <a:lnTo>
                      <a:pt x="5" y="125"/>
                    </a:lnTo>
                    <a:lnTo>
                      <a:pt x="0" y="155"/>
                    </a:lnTo>
                    <a:lnTo>
                      <a:pt x="0" y="184"/>
                    </a:lnTo>
                    <a:lnTo>
                      <a:pt x="0" y="217"/>
                    </a:lnTo>
                    <a:lnTo>
                      <a:pt x="0" y="246"/>
                    </a:lnTo>
                    <a:lnTo>
                      <a:pt x="5" y="280"/>
                    </a:lnTo>
                    <a:lnTo>
                      <a:pt x="9" y="314"/>
                    </a:lnTo>
                    <a:lnTo>
                      <a:pt x="13" y="342"/>
                    </a:lnTo>
                    <a:lnTo>
                      <a:pt x="17" y="371"/>
                    </a:lnTo>
                    <a:lnTo>
                      <a:pt x="17" y="405"/>
                    </a:lnTo>
                    <a:lnTo>
                      <a:pt x="21" y="430"/>
                    </a:lnTo>
                    <a:lnTo>
                      <a:pt x="21" y="459"/>
                    </a:lnTo>
                    <a:lnTo>
                      <a:pt x="17" y="484"/>
                    </a:lnTo>
                    <a:lnTo>
                      <a:pt x="13" y="510"/>
                    </a:lnTo>
                    <a:lnTo>
                      <a:pt x="9" y="531"/>
                    </a:lnTo>
                    <a:lnTo>
                      <a:pt x="9" y="526"/>
                    </a:lnTo>
                    <a:lnTo>
                      <a:pt x="13" y="518"/>
                    </a:lnTo>
                    <a:lnTo>
                      <a:pt x="21" y="506"/>
                    </a:lnTo>
                    <a:lnTo>
                      <a:pt x="25" y="489"/>
                    </a:lnTo>
                    <a:lnTo>
                      <a:pt x="33" y="463"/>
                    </a:lnTo>
                    <a:lnTo>
                      <a:pt x="38" y="430"/>
                    </a:lnTo>
                    <a:lnTo>
                      <a:pt x="42" y="393"/>
                    </a:lnTo>
                    <a:lnTo>
                      <a:pt x="42" y="351"/>
                    </a:lnTo>
                    <a:lnTo>
                      <a:pt x="38" y="301"/>
                    </a:lnTo>
                    <a:lnTo>
                      <a:pt x="25" y="242"/>
                    </a:lnTo>
                    <a:lnTo>
                      <a:pt x="21" y="201"/>
                    </a:lnTo>
                    <a:lnTo>
                      <a:pt x="17" y="164"/>
                    </a:lnTo>
                    <a:lnTo>
                      <a:pt x="17" y="125"/>
                    </a:lnTo>
                    <a:lnTo>
                      <a:pt x="21" y="96"/>
                    </a:lnTo>
                    <a:lnTo>
                      <a:pt x="25" y="68"/>
                    </a:lnTo>
                    <a:lnTo>
                      <a:pt x="29" y="43"/>
                    </a:lnTo>
                    <a:lnTo>
                      <a:pt x="38" y="25"/>
                    </a:lnTo>
                    <a:lnTo>
                      <a:pt x="42" y="13"/>
                    </a:lnTo>
                    <a:lnTo>
                      <a:pt x="42" y="5"/>
                    </a:lnTo>
                    <a:lnTo>
                      <a:pt x="46"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90" name="Freeform 166"/>
              <p:cNvSpPr>
                <a:spLocks/>
              </p:cNvSpPr>
              <p:nvPr/>
            </p:nvSpPr>
            <p:spPr bwMode="auto">
              <a:xfrm>
                <a:off x="1926" y="1943"/>
                <a:ext cx="2" cy="20"/>
              </a:xfrm>
              <a:custGeom>
                <a:avLst/>
                <a:gdLst>
                  <a:gd name="T0" fmla="*/ 0 w 76"/>
                  <a:gd name="T1" fmla="*/ 0 h 625"/>
                  <a:gd name="T2" fmla="*/ 0 w 76"/>
                  <a:gd name="T3" fmla="*/ 4 h 625"/>
                  <a:gd name="T4" fmla="*/ 5 w 76"/>
                  <a:gd name="T5" fmla="*/ 16 h 625"/>
                  <a:gd name="T6" fmla="*/ 13 w 76"/>
                  <a:gd name="T7" fmla="*/ 41 h 625"/>
                  <a:gd name="T8" fmla="*/ 17 w 76"/>
                  <a:gd name="T9" fmla="*/ 67 h 625"/>
                  <a:gd name="T10" fmla="*/ 25 w 76"/>
                  <a:gd name="T11" fmla="*/ 100 h 625"/>
                  <a:gd name="T12" fmla="*/ 34 w 76"/>
                  <a:gd name="T13" fmla="*/ 137 h 625"/>
                  <a:gd name="T14" fmla="*/ 42 w 76"/>
                  <a:gd name="T15" fmla="*/ 176 h 625"/>
                  <a:gd name="T16" fmla="*/ 46 w 76"/>
                  <a:gd name="T17" fmla="*/ 213 h 625"/>
                  <a:gd name="T18" fmla="*/ 46 w 76"/>
                  <a:gd name="T19" fmla="*/ 250 h 625"/>
                  <a:gd name="T20" fmla="*/ 46 w 76"/>
                  <a:gd name="T21" fmla="*/ 287 h 625"/>
                  <a:gd name="T22" fmla="*/ 42 w 76"/>
                  <a:gd name="T23" fmla="*/ 321 h 625"/>
                  <a:gd name="T24" fmla="*/ 42 w 76"/>
                  <a:gd name="T25" fmla="*/ 354 h 625"/>
                  <a:gd name="T26" fmla="*/ 38 w 76"/>
                  <a:gd name="T27" fmla="*/ 392 h 625"/>
                  <a:gd name="T28" fmla="*/ 38 w 76"/>
                  <a:gd name="T29" fmla="*/ 426 h 625"/>
                  <a:gd name="T30" fmla="*/ 38 w 76"/>
                  <a:gd name="T31" fmla="*/ 463 h 625"/>
                  <a:gd name="T32" fmla="*/ 34 w 76"/>
                  <a:gd name="T33" fmla="*/ 496 h 625"/>
                  <a:gd name="T34" fmla="*/ 29 w 76"/>
                  <a:gd name="T35" fmla="*/ 530 h 625"/>
                  <a:gd name="T36" fmla="*/ 25 w 76"/>
                  <a:gd name="T37" fmla="*/ 563 h 625"/>
                  <a:gd name="T38" fmla="*/ 17 w 76"/>
                  <a:gd name="T39" fmla="*/ 596 h 625"/>
                  <a:gd name="T40" fmla="*/ 9 w 76"/>
                  <a:gd name="T41" fmla="*/ 625 h 625"/>
                  <a:gd name="T42" fmla="*/ 13 w 76"/>
                  <a:gd name="T43" fmla="*/ 625 h 625"/>
                  <a:gd name="T44" fmla="*/ 17 w 76"/>
                  <a:gd name="T45" fmla="*/ 613 h 625"/>
                  <a:gd name="T46" fmla="*/ 25 w 76"/>
                  <a:gd name="T47" fmla="*/ 596 h 625"/>
                  <a:gd name="T48" fmla="*/ 34 w 76"/>
                  <a:gd name="T49" fmla="*/ 576 h 625"/>
                  <a:gd name="T50" fmla="*/ 42 w 76"/>
                  <a:gd name="T51" fmla="*/ 542 h 625"/>
                  <a:gd name="T52" fmla="*/ 54 w 76"/>
                  <a:gd name="T53" fmla="*/ 504 h 625"/>
                  <a:gd name="T54" fmla="*/ 62 w 76"/>
                  <a:gd name="T55" fmla="*/ 463 h 625"/>
                  <a:gd name="T56" fmla="*/ 67 w 76"/>
                  <a:gd name="T57" fmla="*/ 409 h 625"/>
                  <a:gd name="T58" fmla="*/ 71 w 76"/>
                  <a:gd name="T59" fmla="*/ 350 h 625"/>
                  <a:gd name="T60" fmla="*/ 76 w 76"/>
                  <a:gd name="T61" fmla="*/ 283 h 625"/>
                  <a:gd name="T62" fmla="*/ 71 w 76"/>
                  <a:gd name="T63" fmla="*/ 229 h 625"/>
                  <a:gd name="T64" fmla="*/ 67 w 76"/>
                  <a:gd name="T65" fmla="*/ 180 h 625"/>
                  <a:gd name="T66" fmla="*/ 58 w 76"/>
                  <a:gd name="T67" fmla="*/ 137 h 625"/>
                  <a:gd name="T68" fmla="*/ 46 w 76"/>
                  <a:gd name="T69" fmla="*/ 100 h 625"/>
                  <a:gd name="T70" fmla="*/ 38 w 76"/>
                  <a:gd name="T71" fmla="*/ 67 h 625"/>
                  <a:gd name="T72" fmla="*/ 25 w 76"/>
                  <a:gd name="T73" fmla="*/ 41 h 625"/>
                  <a:gd name="T74" fmla="*/ 13 w 76"/>
                  <a:gd name="T75" fmla="*/ 25 h 625"/>
                  <a:gd name="T76" fmla="*/ 5 w 76"/>
                  <a:gd name="T77" fmla="*/ 8 h 625"/>
                  <a:gd name="T78" fmla="*/ 0 w 76"/>
                  <a:gd name="T79" fmla="*/ 4 h 625"/>
                  <a:gd name="T80" fmla="*/ 0 w 76"/>
                  <a:gd name="T81"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6" h="625">
                    <a:moveTo>
                      <a:pt x="0" y="0"/>
                    </a:moveTo>
                    <a:lnTo>
                      <a:pt x="0" y="4"/>
                    </a:lnTo>
                    <a:lnTo>
                      <a:pt x="5" y="16"/>
                    </a:lnTo>
                    <a:lnTo>
                      <a:pt x="13" y="41"/>
                    </a:lnTo>
                    <a:lnTo>
                      <a:pt x="17" y="67"/>
                    </a:lnTo>
                    <a:lnTo>
                      <a:pt x="25" y="100"/>
                    </a:lnTo>
                    <a:lnTo>
                      <a:pt x="34" y="137"/>
                    </a:lnTo>
                    <a:lnTo>
                      <a:pt x="42" y="176"/>
                    </a:lnTo>
                    <a:lnTo>
                      <a:pt x="46" y="213"/>
                    </a:lnTo>
                    <a:lnTo>
                      <a:pt x="46" y="250"/>
                    </a:lnTo>
                    <a:lnTo>
                      <a:pt x="46" y="287"/>
                    </a:lnTo>
                    <a:lnTo>
                      <a:pt x="42" y="321"/>
                    </a:lnTo>
                    <a:lnTo>
                      <a:pt x="42" y="354"/>
                    </a:lnTo>
                    <a:lnTo>
                      <a:pt x="38" y="392"/>
                    </a:lnTo>
                    <a:lnTo>
                      <a:pt x="38" y="426"/>
                    </a:lnTo>
                    <a:lnTo>
                      <a:pt x="38" y="463"/>
                    </a:lnTo>
                    <a:lnTo>
                      <a:pt x="34" y="496"/>
                    </a:lnTo>
                    <a:lnTo>
                      <a:pt x="29" y="530"/>
                    </a:lnTo>
                    <a:lnTo>
                      <a:pt x="25" y="563"/>
                    </a:lnTo>
                    <a:lnTo>
                      <a:pt x="17" y="596"/>
                    </a:lnTo>
                    <a:lnTo>
                      <a:pt x="9" y="625"/>
                    </a:lnTo>
                    <a:lnTo>
                      <a:pt x="13" y="625"/>
                    </a:lnTo>
                    <a:lnTo>
                      <a:pt x="17" y="613"/>
                    </a:lnTo>
                    <a:lnTo>
                      <a:pt x="25" y="596"/>
                    </a:lnTo>
                    <a:lnTo>
                      <a:pt x="34" y="576"/>
                    </a:lnTo>
                    <a:lnTo>
                      <a:pt x="42" y="542"/>
                    </a:lnTo>
                    <a:lnTo>
                      <a:pt x="54" y="504"/>
                    </a:lnTo>
                    <a:lnTo>
                      <a:pt x="62" y="463"/>
                    </a:lnTo>
                    <a:lnTo>
                      <a:pt x="67" y="409"/>
                    </a:lnTo>
                    <a:lnTo>
                      <a:pt x="71" y="350"/>
                    </a:lnTo>
                    <a:lnTo>
                      <a:pt x="76" y="283"/>
                    </a:lnTo>
                    <a:lnTo>
                      <a:pt x="71" y="229"/>
                    </a:lnTo>
                    <a:lnTo>
                      <a:pt x="67" y="180"/>
                    </a:lnTo>
                    <a:lnTo>
                      <a:pt x="58" y="137"/>
                    </a:lnTo>
                    <a:lnTo>
                      <a:pt x="46" y="100"/>
                    </a:lnTo>
                    <a:lnTo>
                      <a:pt x="38" y="67"/>
                    </a:lnTo>
                    <a:lnTo>
                      <a:pt x="25" y="41"/>
                    </a:lnTo>
                    <a:lnTo>
                      <a:pt x="13" y="25"/>
                    </a:lnTo>
                    <a:lnTo>
                      <a:pt x="5" y="8"/>
                    </a:lnTo>
                    <a:lnTo>
                      <a:pt x="0" y="4"/>
                    </a:lnTo>
                    <a:lnTo>
                      <a:pt x="0"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91" name="Freeform 167"/>
              <p:cNvSpPr>
                <a:spLocks/>
              </p:cNvSpPr>
              <p:nvPr/>
            </p:nvSpPr>
            <p:spPr bwMode="auto">
              <a:xfrm>
                <a:off x="1933" y="1928"/>
                <a:ext cx="5" cy="28"/>
              </a:xfrm>
              <a:custGeom>
                <a:avLst/>
                <a:gdLst>
                  <a:gd name="T0" fmla="*/ 122 w 159"/>
                  <a:gd name="T1" fmla="*/ 879 h 904"/>
                  <a:gd name="T2" fmla="*/ 96 w 159"/>
                  <a:gd name="T3" fmla="*/ 791 h 904"/>
                  <a:gd name="T4" fmla="*/ 67 w 159"/>
                  <a:gd name="T5" fmla="*/ 688 h 904"/>
                  <a:gd name="T6" fmla="*/ 34 w 159"/>
                  <a:gd name="T7" fmla="*/ 579 h 904"/>
                  <a:gd name="T8" fmla="*/ 8 w 159"/>
                  <a:gd name="T9" fmla="*/ 483 h 904"/>
                  <a:gd name="T10" fmla="*/ 0 w 159"/>
                  <a:gd name="T11" fmla="*/ 404 h 904"/>
                  <a:gd name="T12" fmla="*/ 4 w 159"/>
                  <a:gd name="T13" fmla="*/ 320 h 904"/>
                  <a:gd name="T14" fmla="*/ 26 w 159"/>
                  <a:gd name="T15" fmla="*/ 237 h 904"/>
                  <a:gd name="T16" fmla="*/ 42 w 159"/>
                  <a:gd name="T17" fmla="*/ 149 h 904"/>
                  <a:gd name="T18" fmla="*/ 51 w 159"/>
                  <a:gd name="T19" fmla="*/ 49 h 904"/>
                  <a:gd name="T20" fmla="*/ 51 w 159"/>
                  <a:gd name="T21" fmla="*/ 4 h 904"/>
                  <a:gd name="T22" fmla="*/ 59 w 159"/>
                  <a:gd name="T23" fmla="*/ 24 h 904"/>
                  <a:gd name="T24" fmla="*/ 63 w 159"/>
                  <a:gd name="T25" fmla="*/ 66 h 904"/>
                  <a:gd name="T26" fmla="*/ 63 w 159"/>
                  <a:gd name="T27" fmla="*/ 133 h 904"/>
                  <a:gd name="T28" fmla="*/ 55 w 159"/>
                  <a:gd name="T29" fmla="*/ 211 h 904"/>
                  <a:gd name="T30" fmla="*/ 38 w 159"/>
                  <a:gd name="T31" fmla="*/ 283 h 904"/>
                  <a:gd name="T32" fmla="*/ 42 w 159"/>
                  <a:gd name="T33" fmla="*/ 307 h 904"/>
                  <a:gd name="T34" fmla="*/ 51 w 159"/>
                  <a:gd name="T35" fmla="*/ 328 h 904"/>
                  <a:gd name="T36" fmla="*/ 67 w 159"/>
                  <a:gd name="T37" fmla="*/ 342 h 904"/>
                  <a:gd name="T38" fmla="*/ 88 w 159"/>
                  <a:gd name="T39" fmla="*/ 354 h 904"/>
                  <a:gd name="T40" fmla="*/ 104 w 159"/>
                  <a:gd name="T41" fmla="*/ 366 h 904"/>
                  <a:gd name="T42" fmla="*/ 122 w 159"/>
                  <a:gd name="T43" fmla="*/ 379 h 904"/>
                  <a:gd name="T44" fmla="*/ 139 w 159"/>
                  <a:gd name="T45" fmla="*/ 391 h 904"/>
                  <a:gd name="T46" fmla="*/ 151 w 159"/>
                  <a:gd name="T47" fmla="*/ 404 h 904"/>
                  <a:gd name="T48" fmla="*/ 155 w 159"/>
                  <a:gd name="T49" fmla="*/ 412 h 904"/>
                  <a:gd name="T50" fmla="*/ 155 w 159"/>
                  <a:gd name="T51" fmla="*/ 408 h 904"/>
                  <a:gd name="T52" fmla="*/ 139 w 159"/>
                  <a:gd name="T53" fmla="*/ 404 h 904"/>
                  <a:gd name="T54" fmla="*/ 109 w 159"/>
                  <a:gd name="T55" fmla="*/ 399 h 904"/>
                  <a:gd name="T56" fmla="*/ 80 w 159"/>
                  <a:gd name="T57" fmla="*/ 399 h 904"/>
                  <a:gd name="T58" fmla="*/ 59 w 159"/>
                  <a:gd name="T59" fmla="*/ 416 h 904"/>
                  <a:gd name="T60" fmla="*/ 47 w 159"/>
                  <a:gd name="T61" fmla="*/ 453 h 904"/>
                  <a:gd name="T62" fmla="*/ 47 w 159"/>
                  <a:gd name="T63" fmla="*/ 496 h 904"/>
                  <a:gd name="T64" fmla="*/ 59 w 159"/>
                  <a:gd name="T65" fmla="*/ 545 h 904"/>
                  <a:gd name="T66" fmla="*/ 71 w 159"/>
                  <a:gd name="T67" fmla="*/ 592 h 904"/>
                  <a:gd name="T68" fmla="*/ 88 w 159"/>
                  <a:gd name="T69" fmla="*/ 629 h 904"/>
                  <a:gd name="T70" fmla="*/ 100 w 159"/>
                  <a:gd name="T71" fmla="*/ 662 h 904"/>
                  <a:gd name="T72" fmla="*/ 113 w 159"/>
                  <a:gd name="T73" fmla="*/ 721 h 904"/>
                  <a:gd name="T74" fmla="*/ 122 w 159"/>
                  <a:gd name="T75" fmla="*/ 791 h 904"/>
                  <a:gd name="T76" fmla="*/ 126 w 159"/>
                  <a:gd name="T77" fmla="*/ 858 h 904"/>
                  <a:gd name="T78" fmla="*/ 130 w 159"/>
                  <a:gd name="T79" fmla="*/ 900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9" h="904">
                    <a:moveTo>
                      <a:pt x="130" y="904"/>
                    </a:moveTo>
                    <a:lnTo>
                      <a:pt x="122" y="879"/>
                    </a:lnTo>
                    <a:lnTo>
                      <a:pt x="113" y="838"/>
                    </a:lnTo>
                    <a:lnTo>
                      <a:pt x="96" y="791"/>
                    </a:lnTo>
                    <a:lnTo>
                      <a:pt x="84" y="742"/>
                    </a:lnTo>
                    <a:lnTo>
                      <a:pt x="67" y="688"/>
                    </a:lnTo>
                    <a:lnTo>
                      <a:pt x="47" y="633"/>
                    </a:lnTo>
                    <a:lnTo>
                      <a:pt x="34" y="579"/>
                    </a:lnTo>
                    <a:lnTo>
                      <a:pt x="17" y="524"/>
                    </a:lnTo>
                    <a:lnTo>
                      <a:pt x="8" y="483"/>
                    </a:lnTo>
                    <a:lnTo>
                      <a:pt x="0" y="445"/>
                    </a:lnTo>
                    <a:lnTo>
                      <a:pt x="0" y="404"/>
                    </a:lnTo>
                    <a:lnTo>
                      <a:pt x="0" y="362"/>
                    </a:lnTo>
                    <a:lnTo>
                      <a:pt x="4" y="320"/>
                    </a:lnTo>
                    <a:lnTo>
                      <a:pt x="17" y="279"/>
                    </a:lnTo>
                    <a:lnTo>
                      <a:pt x="26" y="237"/>
                    </a:lnTo>
                    <a:lnTo>
                      <a:pt x="34" y="191"/>
                    </a:lnTo>
                    <a:lnTo>
                      <a:pt x="42" y="149"/>
                    </a:lnTo>
                    <a:lnTo>
                      <a:pt x="51" y="99"/>
                    </a:lnTo>
                    <a:lnTo>
                      <a:pt x="51" y="49"/>
                    </a:lnTo>
                    <a:lnTo>
                      <a:pt x="51" y="0"/>
                    </a:lnTo>
                    <a:lnTo>
                      <a:pt x="51" y="4"/>
                    </a:lnTo>
                    <a:lnTo>
                      <a:pt x="55" y="12"/>
                    </a:lnTo>
                    <a:lnTo>
                      <a:pt x="59" y="24"/>
                    </a:lnTo>
                    <a:lnTo>
                      <a:pt x="59" y="45"/>
                    </a:lnTo>
                    <a:lnTo>
                      <a:pt x="63" y="66"/>
                    </a:lnTo>
                    <a:lnTo>
                      <a:pt x="63" y="95"/>
                    </a:lnTo>
                    <a:lnTo>
                      <a:pt x="63" y="133"/>
                    </a:lnTo>
                    <a:lnTo>
                      <a:pt x="59" y="170"/>
                    </a:lnTo>
                    <a:lnTo>
                      <a:pt x="55" y="211"/>
                    </a:lnTo>
                    <a:lnTo>
                      <a:pt x="42" y="262"/>
                    </a:lnTo>
                    <a:lnTo>
                      <a:pt x="38" y="283"/>
                    </a:lnTo>
                    <a:lnTo>
                      <a:pt x="38" y="295"/>
                    </a:lnTo>
                    <a:lnTo>
                      <a:pt x="42" y="307"/>
                    </a:lnTo>
                    <a:lnTo>
                      <a:pt x="47" y="320"/>
                    </a:lnTo>
                    <a:lnTo>
                      <a:pt x="51" y="328"/>
                    </a:lnTo>
                    <a:lnTo>
                      <a:pt x="59" y="336"/>
                    </a:lnTo>
                    <a:lnTo>
                      <a:pt x="67" y="342"/>
                    </a:lnTo>
                    <a:lnTo>
                      <a:pt x="76" y="350"/>
                    </a:lnTo>
                    <a:lnTo>
                      <a:pt x="88" y="354"/>
                    </a:lnTo>
                    <a:lnTo>
                      <a:pt x="96" y="358"/>
                    </a:lnTo>
                    <a:lnTo>
                      <a:pt x="104" y="366"/>
                    </a:lnTo>
                    <a:lnTo>
                      <a:pt x="113" y="371"/>
                    </a:lnTo>
                    <a:lnTo>
                      <a:pt x="122" y="379"/>
                    </a:lnTo>
                    <a:lnTo>
                      <a:pt x="130" y="387"/>
                    </a:lnTo>
                    <a:lnTo>
                      <a:pt x="139" y="391"/>
                    </a:lnTo>
                    <a:lnTo>
                      <a:pt x="143" y="399"/>
                    </a:lnTo>
                    <a:lnTo>
                      <a:pt x="151" y="404"/>
                    </a:lnTo>
                    <a:lnTo>
                      <a:pt x="155" y="408"/>
                    </a:lnTo>
                    <a:lnTo>
                      <a:pt x="155" y="412"/>
                    </a:lnTo>
                    <a:lnTo>
                      <a:pt x="159" y="412"/>
                    </a:lnTo>
                    <a:lnTo>
                      <a:pt x="155" y="408"/>
                    </a:lnTo>
                    <a:lnTo>
                      <a:pt x="147" y="408"/>
                    </a:lnTo>
                    <a:lnTo>
                      <a:pt x="139" y="404"/>
                    </a:lnTo>
                    <a:lnTo>
                      <a:pt x="126" y="399"/>
                    </a:lnTo>
                    <a:lnTo>
                      <a:pt x="109" y="399"/>
                    </a:lnTo>
                    <a:lnTo>
                      <a:pt x="96" y="399"/>
                    </a:lnTo>
                    <a:lnTo>
                      <a:pt x="80" y="399"/>
                    </a:lnTo>
                    <a:lnTo>
                      <a:pt x="67" y="404"/>
                    </a:lnTo>
                    <a:lnTo>
                      <a:pt x="59" y="416"/>
                    </a:lnTo>
                    <a:lnTo>
                      <a:pt x="51" y="433"/>
                    </a:lnTo>
                    <a:lnTo>
                      <a:pt x="47" y="453"/>
                    </a:lnTo>
                    <a:lnTo>
                      <a:pt x="47" y="475"/>
                    </a:lnTo>
                    <a:lnTo>
                      <a:pt x="47" y="496"/>
                    </a:lnTo>
                    <a:lnTo>
                      <a:pt x="51" y="520"/>
                    </a:lnTo>
                    <a:lnTo>
                      <a:pt x="59" y="545"/>
                    </a:lnTo>
                    <a:lnTo>
                      <a:pt x="63" y="566"/>
                    </a:lnTo>
                    <a:lnTo>
                      <a:pt x="71" y="592"/>
                    </a:lnTo>
                    <a:lnTo>
                      <a:pt x="80" y="608"/>
                    </a:lnTo>
                    <a:lnTo>
                      <a:pt x="88" y="629"/>
                    </a:lnTo>
                    <a:lnTo>
                      <a:pt x="96" y="641"/>
                    </a:lnTo>
                    <a:lnTo>
                      <a:pt x="100" y="662"/>
                    </a:lnTo>
                    <a:lnTo>
                      <a:pt x="109" y="688"/>
                    </a:lnTo>
                    <a:lnTo>
                      <a:pt x="113" y="721"/>
                    </a:lnTo>
                    <a:lnTo>
                      <a:pt x="118" y="754"/>
                    </a:lnTo>
                    <a:lnTo>
                      <a:pt x="122" y="791"/>
                    </a:lnTo>
                    <a:lnTo>
                      <a:pt x="126" y="825"/>
                    </a:lnTo>
                    <a:lnTo>
                      <a:pt x="126" y="858"/>
                    </a:lnTo>
                    <a:lnTo>
                      <a:pt x="130" y="883"/>
                    </a:lnTo>
                    <a:lnTo>
                      <a:pt x="130" y="900"/>
                    </a:lnTo>
                    <a:lnTo>
                      <a:pt x="130" y="904"/>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92" name="Freeform 168"/>
              <p:cNvSpPr>
                <a:spLocks/>
              </p:cNvSpPr>
              <p:nvPr/>
            </p:nvSpPr>
            <p:spPr bwMode="auto">
              <a:xfrm>
                <a:off x="1817" y="1932"/>
                <a:ext cx="79" cy="87"/>
              </a:xfrm>
              <a:custGeom>
                <a:avLst/>
                <a:gdLst>
                  <a:gd name="T0" fmla="*/ 405 w 2549"/>
                  <a:gd name="T1" fmla="*/ 1276 h 2794"/>
                  <a:gd name="T2" fmla="*/ 542 w 2549"/>
                  <a:gd name="T3" fmla="*/ 1233 h 2794"/>
                  <a:gd name="T4" fmla="*/ 765 w 2549"/>
                  <a:gd name="T5" fmla="*/ 1092 h 2794"/>
                  <a:gd name="T6" fmla="*/ 969 w 2549"/>
                  <a:gd name="T7" fmla="*/ 909 h 2794"/>
                  <a:gd name="T8" fmla="*/ 1274 w 2549"/>
                  <a:gd name="T9" fmla="*/ 725 h 2794"/>
                  <a:gd name="T10" fmla="*/ 1454 w 2549"/>
                  <a:gd name="T11" fmla="*/ 533 h 2794"/>
                  <a:gd name="T12" fmla="*/ 1470 w 2549"/>
                  <a:gd name="T13" fmla="*/ 346 h 2794"/>
                  <a:gd name="T14" fmla="*/ 1533 w 2549"/>
                  <a:gd name="T15" fmla="*/ 395 h 2794"/>
                  <a:gd name="T16" fmla="*/ 1705 w 2549"/>
                  <a:gd name="T17" fmla="*/ 350 h 2794"/>
                  <a:gd name="T18" fmla="*/ 1867 w 2549"/>
                  <a:gd name="T19" fmla="*/ 207 h 2794"/>
                  <a:gd name="T20" fmla="*/ 2001 w 2549"/>
                  <a:gd name="T21" fmla="*/ 49 h 2794"/>
                  <a:gd name="T22" fmla="*/ 2039 w 2549"/>
                  <a:gd name="T23" fmla="*/ 57 h 2794"/>
                  <a:gd name="T24" fmla="*/ 2165 w 2549"/>
                  <a:gd name="T25" fmla="*/ 45 h 2794"/>
                  <a:gd name="T26" fmla="*/ 1993 w 2549"/>
                  <a:gd name="T27" fmla="*/ 141 h 2794"/>
                  <a:gd name="T28" fmla="*/ 1797 w 2549"/>
                  <a:gd name="T29" fmla="*/ 308 h 2794"/>
                  <a:gd name="T30" fmla="*/ 1625 w 2549"/>
                  <a:gd name="T31" fmla="*/ 463 h 2794"/>
                  <a:gd name="T32" fmla="*/ 1487 w 2549"/>
                  <a:gd name="T33" fmla="*/ 583 h 2794"/>
                  <a:gd name="T34" fmla="*/ 1366 w 2549"/>
                  <a:gd name="T35" fmla="*/ 762 h 2794"/>
                  <a:gd name="T36" fmla="*/ 1475 w 2549"/>
                  <a:gd name="T37" fmla="*/ 829 h 2794"/>
                  <a:gd name="T38" fmla="*/ 1174 w 2549"/>
                  <a:gd name="T39" fmla="*/ 854 h 2794"/>
                  <a:gd name="T40" fmla="*/ 998 w 2549"/>
                  <a:gd name="T41" fmla="*/ 963 h 2794"/>
                  <a:gd name="T42" fmla="*/ 852 w 2549"/>
                  <a:gd name="T43" fmla="*/ 1100 h 2794"/>
                  <a:gd name="T44" fmla="*/ 664 w 2549"/>
                  <a:gd name="T45" fmla="*/ 1204 h 2794"/>
                  <a:gd name="T46" fmla="*/ 530 w 2549"/>
                  <a:gd name="T47" fmla="*/ 1301 h 2794"/>
                  <a:gd name="T48" fmla="*/ 677 w 2549"/>
                  <a:gd name="T49" fmla="*/ 1364 h 2794"/>
                  <a:gd name="T50" fmla="*/ 831 w 2549"/>
                  <a:gd name="T51" fmla="*/ 1426 h 2794"/>
                  <a:gd name="T52" fmla="*/ 840 w 2549"/>
                  <a:gd name="T53" fmla="*/ 1534 h 2794"/>
                  <a:gd name="T54" fmla="*/ 769 w 2549"/>
                  <a:gd name="T55" fmla="*/ 1446 h 2794"/>
                  <a:gd name="T56" fmla="*/ 367 w 2549"/>
                  <a:gd name="T57" fmla="*/ 1450 h 2794"/>
                  <a:gd name="T58" fmla="*/ 62 w 2549"/>
                  <a:gd name="T59" fmla="*/ 1851 h 2794"/>
                  <a:gd name="T60" fmla="*/ 317 w 2549"/>
                  <a:gd name="T61" fmla="*/ 2260 h 2794"/>
                  <a:gd name="T62" fmla="*/ 977 w 2549"/>
                  <a:gd name="T63" fmla="*/ 2376 h 2794"/>
                  <a:gd name="T64" fmla="*/ 1562 w 2549"/>
                  <a:gd name="T65" fmla="*/ 2302 h 2794"/>
                  <a:gd name="T66" fmla="*/ 1938 w 2549"/>
                  <a:gd name="T67" fmla="*/ 2310 h 2794"/>
                  <a:gd name="T68" fmla="*/ 2106 w 2549"/>
                  <a:gd name="T69" fmla="*/ 2402 h 2794"/>
                  <a:gd name="T70" fmla="*/ 2248 w 2549"/>
                  <a:gd name="T71" fmla="*/ 2273 h 2794"/>
                  <a:gd name="T72" fmla="*/ 2298 w 2549"/>
                  <a:gd name="T73" fmla="*/ 1931 h 2794"/>
                  <a:gd name="T74" fmla="*/ 2394 w 2549"/>
                  <a:gd name="T75" fmla="*/ 1730 h 2794"/>
                  <a:gd name="T76" fmla="*/ 2478 w 2549"/>
                  <a:gd name="T77" fmla="*/ 1667 h 2794"/>
                  <a:gd name="T78" fmla="*/ 2323 w 2549"/>
                  <a:gd name="T79" fmla="*/ 1935 h 2794"/>
                  <a:gd name="T80" fmla="*/ 2298 w 2549"/>
                  <a:gd name="T81" fmla="*/ 2285 h 2794"/>
                  <a:gd name="T82" fmla="*/ 2243 w 2549"/>
                  <a:gd name="T83" fmla="*/ 2427 h 2794"/>
                  <a:gd name="T84" fmla="*/ 2335 w 2549"/>
                  <a:gd name="T85" fmla="*/ 2489 h 2794"/>
                  <a:gd name="T86" fmla="*/ 2507 w 2549"/>
                  <a:gd name="T87" fmla="*/ 2535 h 2794"/>
                  <a:gd name="T88" fmla="*/ 2453 w 2549"/>
                  <a:gd name="T89" fmla="*/ 2527 h 2794"/>
                  <a:gd name="T90" fmla="*/ 2169 w 2549"/>
                  <a:gd name="T91" fmla="*/ 2523 h 2794"/>
                  <a:gd name="T92" fmla="*/ 2065 w 2549"/>
                  <a:gd name="T93" fmla="*/ 2636 h 2794"/>
                  <a:gd name="T94" fmla="*/ 1977 w 2549"/>
                  <a:gd name="T95" fmla="*/ 2744 h 2794"/>
                  <a:gd name="T96" fmla="*/ 1922 w 2549"/>
                  <a:gd name="T97" fmla="*/ 2786 h 2794"/>
                  <a:gd name="T98" fmla="*/ 2069 w 2549"/>
                  <a:gd name="T99" fmla="*/ 2585 h 2794"/>
                  <a:gd name="T100" fmla="*/ 1989 w 2549"/>
                  <a:gd name="T101" fmla="*/ 2398 h 2794"/>
                  <a:gd name="T102" fmla="*/ 1801 w 2549"/>
                  <a:gd name="T103" fmla="*/ 2327 h 2794"/>
                  <a:gd name="T104" fmla="*/ 1504 w 2549"/>
                  <a:gd name="T105" fmla="*/ 2356 h 2794"/>
                  <a:gd name="T106" fmla="*/ 931 w 2549"/>
                  <a:gd name="T107" fmla="*/ 2427 h 2794"/>
                  <a:gd name="T108" fmla="*/ 380 w 2549"/>
                  <a:gd name="T109" fmla="*/ 2343 h 2794"/>
                  <a:gd name="T110" fmla="*/ 4 w 2549"/>
                  <a:gd name="T111" fmla="*/ 1831 h 2794"/>
                  <a:gd name="T112" fmla="*/ 267 w 2549"/>
                  <a:gd name="T113" fmla="*/ 1442 h 2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49" h="2794">
                    <a:moveTo>
                      <a:pt x="301" y="1421"/>
                    </a:moveTo>
                    <a:lnTo>
                      <a:pt x="334" y="1397"/>
                    </a:lnTo>
                    <a:lnTo>
                      <a:pt x="363" y="1372"/>
                    </a:lnTo>
                    <a:lnTo>
                      <a:pt x="384" y="1342"/>
                    </a:lnTo>
                    <a:lnTo>
                      <a:pt x="397" y="1317"/>
                    </a:lnTo>
                    <a:lnTo>
                      <a:pt x="405" y="1296"/>
                    </a:lnTo>
                    <a:lnTo>
                      <a:pt x="405" y="1276"/>
                    </a:lnTo>
                    <a:lnTo>
                      <a:pt x="405" y="1255"/>
                    </a:lnTo>
                    <a:lnTo>
                      <a:pt x="405" y="1243"/>
                    </a:lnTo>
                    <a:lnTo>
                      <a:pt x="405" y="1233"/>
                    </a:lnTo>
                    <a:lnTo>
                      <a:pt x="405" y="1229"/>
                    </a:lnTo>
                    <a:lnTo>
                      <a:pt x="455" y="1238"/>
                    </a:lnTo>
                    <a:lnTo>
                      <a:pt x="501" y="1238"/>
                    </a:lnTo>
                    <a:lnTo>
                      <a:pt x="542" y="1233"/>
                    </a:lnTo>
                    <a:lnTo>
                      <a:pt x="581" y="1217"/>
                    </a:lnTo>
                    <a:lnTo>
                      <a:pt x="618" y="1200"/>
                    </a:lnTo>
                    <a:lnTo>
                      <a:pt x="647" y="1180"/>
                    </a:lnTo>
                    <a:lnTo>
                      <a:pt x="681" y="1159"/>
                    </a:lnTo>
                    <a:lnTo>
                      <a:pt x="710" y="1134"/>
                    </a:lnTo>
                    <a:lnTo>
                      <a:pt x="735" y="1113"/>
                    </a:lnTo>
                    <a:lnTo>
                      <a:pt x="765" y="1092"/>
                    </a:lnTo>
                    <a:lnTo>
                      <a:pt x="789" y="1075"/>
                    </a:lnTo>
                    <a:lnTo>
                      <a:pt x="814" y="1051"/>
                    </a:lnTo>
                    <a:lnTo>
                      <a:pt x="844" y="1026"/>
                    </a:lnTo>
                    <a:lnTo>
                      <a:pt x="873" y="1000"/>
                    </a:lnTo>
                    <a:lnTo>
                      <a:pt x="902" y="971"/>
                    </a:lnTo>
                    <a:lnTo>
                      <a:pt x="931" y="938"/>
                    </a:lnTo>
                    <a:lnTo>
                      <a:pt x="969" y="909"/>
                    </a:lnTo>
                    <a:lnTo>
                      <a:pt x="1006" y="875"/>
                    </a:lnTo>
                    <a:lnTo>
                      <a:pt x="1049" y="846"/>
                    </a:lnTo>
                    <a:lnTo>
                      <a:pt x="1098" y="817"/>
                    </a:lnTo>
                    <a:lnTo>
                      <a:pt x="1145" y="792"/>
                    </a:lnTo>
                    <a:lnTo>
                      <a:pt x="1194" y="766"/>
                    </a:lnTo>
                    <a:lnTo>
                      <a:pt x="1237" y="746"/>
                    </a:lnTo>
                    <a:lnTo>
                      <a:pt x="1274" y="725"/>
                    </a:lnTo>
                    <a:lnTo>
                      <a:pt x="1312" y="704"/>
                    </a:lnTo>
                    <a:lnTo>
                      <a:pt x="1345" y="680"/>
                    </a:lnTo>
                    <a:lnTo>
                      <a:pt x="1374" y="658"/>
                    </a:lnTo>
                    <a:lnTo>
                      <a:pt x="1404" y="629"/>
                    </a:lnTo>
                    <a:lnTo>
                      <a:pt x="1425" y="600"/>
                    </a:lnTo>
                    <a:lnTo>
                      <a:pt x="1441" y="567"/>
                    </a:lnTo>
                    <a:lnTo>
                      <a:pt x="1454" y="533"/>
                    </a:lnTo>
                    <a:lnTo>
                      <a:pt x="1466" y="496"/>
                    </a:lnTo>
                    <a:lnTo>
                      <a:pt x="1470" y="463"/>
                    </a:lnTo>
                    <a:lnTo>
                      <a:pt x="1475" y="433"/>
                    </a:lnTo>
                    <a:lnTo>
                      <a:pt x="1475" y="404"/>
                    </a:lnTo>
                    <a:lnTo>
                      <a:pt x="1475" y="383"/>
                    </a:lnTo>
                    <a:lnTo>
                      <a:pt x="1475" y="362"/>
                    </a:lnTo>
                    <a:lnTo>
                      <a:pt x="1470" y="346"/>
                    </a:lnTo>
                    <a:lnTo>
                      <a:pt x="1470" y="337"/>
                    </a:lnTo>
                    <a:lnTo>
                      <a:pt x="1470" y="333"/>
                    </a:lnTo>
                    <a:lnTo>
                      <a:pt x="1475" y="350"/>
                    </a:lnTo>
                    <a:lnTo>
                      <a:pt x="1487" y="366"/>
                    </a:lnTo>
                    <a:lnTo>
                      <a:pt x="1500" y="379"/>
                    </a:lnTo>
                    <a:lnTo>
                      <a:pt x="1517" y="387"/>
                    </a:lnTo>
                    <a:lnTo>
                      <a:pt x="1533" y="395"/>
                    </a:lnTo>
                    <a:lnTo>
                      <a:pt x="1554" y="395"/>
                    </a:lnTo>
                    <a:lnTo>
                      <a:pt x="1575" y="399"/>
                    </a:lnTo>
                    <a:lnTo>
                      <a:pt x="1601" y="395"/>
                    </a:lnTo>
                    <a:lnTo>
                      <a:pt x="1625" y="387"/>
                    </a:lnTo>
                    <a:lnTo>
                      <a:pt x="1650" y="379"/>
                    </a:lnTo>
                    <a:lnTo>
                      <a:pt x="1679" y="366"/>
                    </a:lnTo>
                    <a:lnTo>
                      <a:pt x="1705" y="350"/>
                    </a:lnTo>
                    <a:lnTo>
                      <a:pt x="1726" y="333"/>
                    </a:lnTo>
                    <a:lnTo>
                      <a:pt x="1750" y="312"/>
                    </a:lnTo>
                    <a:lnTo>
                      <a:pt x="1775" y="291"/>
                    </a:lnTo>
                    <a:lnTo>
                      <a:pt x="1797" y="270"/>
                    </a:lnTo>
                    <a:lnTo>
                      <a:pt x="1822" y="250"/>
                    </a:lnTo>
                    <a:lnTo>
                      <a:pt x="1842" y="229"/>
                    </a:lnTo>
                    <a:lnTo>
                      <a:pt x="1867" y="207"/>
                    </a:lnTo>
                    <a:lnTo>
                      <a:pt x="1893" y="191"/>
                    </a:lnTo>
                    <a:lnTo>
                      <a:pt x="1922" y="170"/>
                    </a:lnTo>
                    <a:lnTo>
                      <a:pt x="1947" y="145"/>
                    </a:lnTo>
                    <a:lnTo>
                      <a:pt x="1968" y="120"/>
                    </a:lnTo>
                    <a:lnTo>
                      <a:pt x="1981" y="95"/>
                    </a:lnTo>
                    <a:lnTo>
                      <a:pt x="1993" y="70"/>
                    </a:lnTo>
                    <a:lnTo>
                      <a:pt x="2001" y="49"/>
                    </a:lnTo>
                    <a:lnTo>
                      <a:pt x="2006" y="29"/>
                    </a:lnTo>
                    <a:lnTo>
                      <a:pt x="2010" y="12"/>
                    </a:lnTo>
                    <a:lnTo>
                      <a:pt x="2010" y="4"/>
                    </a:lnTo>
                    <a:lnTo>
                      <a:pt x="2014" y="0"/>
                    </a:lnTo>
                    <a:lnTo>
                      <a:pt x="2018" y="24"/>
                    </a:lnTo>
                    <a:lnTo>
                      <a:pt x="2026" y="45"/>
                    </a:lnTo>
                    <a:lnTo>
                      <a:pt x="2039" y="57"/>
                    </a:lnTo>
                    <a:lnTo>
                      <a:pt x="2051" y="66"/>
                    </a:lnTo>
                    <a:lnTo>
                      <a:pt x="2069" y="66"/>
                    </a:lnTo>
                    <a:lnTo>
                      <a:pt x="2089" y="66"/>
                    </a:lnTo>
                    <a:lnTo>
                      <a:pt x="2106" y="66"/>
                    </a:lnTo>
                    <a:lnTo>
                      <a:pt x="2127" y="57"/>
                    </a:lnTo>
                    <a:lnTo>
                      <a:pt x="2143" y="53"/>
                    </a:lnTo>
                    <a:lnTo>
                      <a:pt x="2165" y="45"/>
                    </a:lnTo>
                    <a:lnTo>
                      <a:pt x="2161" y="49"/>
                    </a:lnTo>
                    <a:lnTo>
                      <a:pt x="2143" y="57"/>
                    </a:lnTo>
                    <a:lnTo>
                      <a:pt x="2122" y="70"/>
                    </a:lnTo>
                    <a:lnTo>
                      <a:pt x="2093" y="82"/>
                    </a:lnTo>
                    <a:lnTo>
                      <a:pt x="2065" y="104"/>
                    </a:lnTo>
                    <a:lnTo>
                      <a:pt x="2030" y="120"/>
                    </a:lnTo>
                    <a:lnTo>
                      <a:pt x="1993" y="141"/>
                    </a:lnTo>
                    <a:lnTo>
                      <a:pt x="1963" y="166"/>
                    </a:lnTo>
                    <a:lnTo>
                      <a:pt x="1930" y="187"/>
                    </a:lnTo>
                    <a:lnTo>
                      <a:pt x="1910" y="207"/>
                    </a:lnTo>
                    <a:lnTo>
                      <a:pt x="1885" y="229"/>
                    </a:lnTo>
                    <a:lnTo>
                      <a:pt x="1855" y="254"/>
                    </a:lnTo>
                    <a:lnTo>
                      <a:pt x="1826" y="279"/>
                    </a:lnTo>
                    <a:lnTo>
                      <a:pt x="1797" y="308"/>
                    </a:lnTo>
                    <a:lnTo>
                      <a:pt x="1767" y="337"/>
                    </a:lnTo>
                    <a:lnTo>
                      <a:pt x="1738" y="362"/>
                    </a:lnTo>
                    <a:lnTo>
                      <a:pt x="1709" y="387"/>
                    </a:lnTo>
                    <a:lnTo>
                      <a:pt x="1684" y="412"/>
                    </a:lnTo>
                    <a:lnTo>
                      <a:pt x="1658" y="433"/>
                    </a:lnTo>
                    <a:lnTo>
                      <a:pt x="1642" y="446"/>
                    </a:lnTo>
                    <a:lnTo>
                      <a:pt x="1625" y="463"/>
                    </a:lnTo>
                    <a:lnTo>
                      <a:pt x="1609" y="475"/>
                    </a:lnTo>
                    <a:lnTo>
                      <a:pt x="1587" y="491"/>
                    </a:lnTo>
                    <a:lnTo>
                      <a:pt x="1571" y="508"/>
                    </a:lnTo>
                    <a:lnTo>
                      <a:pt x="1550" y="525"/>
                    </a:lnTo>
                    <a:lnTo>
                      <a:pt x="1529" y="541"/>
                    </a:lnTo>
                    <a:lnTo>
                      <a:pt x="1509" y="563"/>
                    </a:lnTo>
                    <a:lnTo>
                      <a:pt x="1487" y="583"/>
                    </a:lnTo>
                    <a:lnTo>
                      <a:pt x="1466" y="608"/>
                    </a:lnTo>
                    <a:lnTo>
                      <a:pt x="1450" y="633"/>
                    </a:lnTo>
                    <a:lnTo>
                      <a:pt x="1429" y="658"/>
                    </a:lnTo>
                    <a:lnTo>
                      <a:pt x="1408" y="688"/>
                    </a:lnTo>
                    <a:lnTo>
                      <a:pt x="1387" y="713"/>
                    </a:lnTo>
                    <a:lnTo>
                      <a:pt x="1374" y="737"/>
                    </a:lnTo>
                    <a:lnTo>
                      <a:pt x="1366" y="762"/>
                    </a:lnTo>
                    <a:lnTo>
                      <a:pt x="1366" y="783"/>
                    </a:lnTo>
                    <a:lnTo>
                      <a:pt x="1374" y="800"/>
                    </a:lnTo>
                    <a:lnTo>
                      <a:pt x="1399" y="817"/>
                    </a:lnTo>
                    <a:lnTo>
                      <a:pt x="1446" y="825"/>
                    </a:lnTo>
                    <a:lnTo>
                      <a:pt x="1504" y="829"/>
                    </a:lnTo>
                    <a:lnTo>
                      <a:pt x="1496" y="829"/>
                    </a:lnTo>
                    <a:lnTo>
                      <a:pt x="1475" y="829"/>
                    </a:lnTo>
                    <a:lnTo>
                      <a:pt x="1441" y="829"/>
                    </a:lnTo>
                    <a:lnTo>
                      <a:pt x="1399" y="829"/>
                    </a:lnTo>
                    <a:lnTo>
                      <a:pt x="1354" y="829"/>
                    </a:lnTo>
                    <a:lnTo>
                      <a:pt x="1303" y="834"/>
                    </a:lnTo>
                    <a:lnTo>
                      <a:pt x="1258" y="838"/>
                    </a:lnTo>
                    <a:lnTo>
                      <a:pt x="1211" y="846"/>
                    </a:lnTo>
                    <a:lnTo>
                      <a:pt x="1174" y="854"/>
                    </a:lnTo>
                    <a:lnTo>
                      <a:pt x="1145" y="862"/>
                    </a:lnTo>
                    <a:lnTo>
                      <a:pt x="1120" y="879"/>
                    </a:lnTo>
                    <a:lnTo>
                      <a:pt x="1094" y="891"/>
                    </a:lnTo>
                    <a:lnTo>
                      <a:pt x="1069" y="909"/>
                    </a:lnTo>
                    <a:lnTo>
                      <a:pt x="1045" y="930"/>
                    </a:lnTo>
                    <a:lnTo>
                      <a:pt x="1019" y="946"/>
                    </a:lnTo>
                    <a:lnTo>
                      <a:pt x="998" y="963"/>
                    </a:lnTo>
                    <a:lnTo>
                      <a:pt x="977" y="983"/>
                    </a:lnTo>
                    <a:lnTo>
                      <a:pt x="957" y="1000"/>
                    </a:lnTo>
                    <a:lnTo>
                      <a:pt x="940" y="1017"/>
                    </a:lnTo>
                    <a:lnTo>
                      <a:pt x="927" y="1030"/>
                    </a:lnTo>
                    <a:lnTo>
                      <a:pt x="902" y="1055"/>
                    </a:lnTo>
                    <a:lnTo>
                      <a:pt x="877" y="1079"/>
                    </a:lnTo>
                    <a:lnTo>
                      <a:pt x="852" y="1100"/>
                    </a:lnTo>
                    <a:lnTo>
                      <a:pt x="827" y="1117"/>
                    </a:lnTo>
                    <a:lnTo>
                      <a:pt x="798" y="1134"/>
                    </a:lnTo>
                    <a:lnTo>
                      <a:pt x="773" y="1151"/>
                    </a:lnTo>
                    <a:lnTo>
                      <a:pt x="743" y="1167"/>
                    </a:lnTo>
                    <a:lnTo>
                      <a:pt x="714" y="1180"/>
                    </a:lnTo>
                    <a:lnTo>
                      <a:pt x="689" y="1192"/>
                    </a:lnTo>
                    <a:lnTo>
                      <a:pt x="664" y="1204"/>
                    </a:lnTo>
                    <a:lnTo>
                      <a:pt x="634" y="1217"/>
                    </a:lnTo>
                    <a:lnTo>
                      <a:pt x="606" y="1233"/>
                    </a:lnTo>
                    <a:lnTo>
                      <a:pt x="581" y="1247"/>
                    </a:lnTo>
                    <a:lnTo>
                      <a:pt x="564" y="1259"/>
                    </a:lnTo>
                    <a:lnTo>
                      <a:pt x="547" y="1276"/>
                    </a:lnTo>
                    <a:lnTo>
                      <a:pt x="534" y="1288"/>
                    </a:lnTo>
                    <a:lnTo>
                      <a:pt x="530" y="1301"/>
                    </a:lnTo>
                    <a:lnTo>
                      <a:pt x="530" y="1313"/>
                    </a:lnTo>
                    <a:lnTo>
                      <a:pt x="538" y="1325"/>
                    </a:lnTo>
                    <a:lnTo>
                      <a:pt x="555" y="1334"/>
                    </a:lnTo>
                    <a:lnTo>
                      <a:pt x="581" y="1346"/>
                    </a:lnTo>
                    <a:lnTo>
                      <a:pt x="610" y="1354"/>
                    </a:lnTo>
                    <a:lnTo>
                      <a:pt x="643" y="1359"/>
                    </a:lnTo>
                    <a:lnTo>
                      <a:pt x="677" y="1364"/>
                    </a:lnTo>
                    <a:lnTo>
                      <a:pt x="706" y="1368"/>
                    </a:lnTo>
                    <a:lnTo>
                      <a:pt x="739" y="1376"/>
                    </a:lnTo>
                    <a:lnTo>
                      <a:pt x="765" y="1380"/>
                    </a:lnTo>
                    <a:lnTo>
                      <a:pt x="789" y="1388"/>
                    </a:lnTo>
                    <a:lnTo>
                      <a:pt x="806" y="1397"/>
                    </a:lnTo>
                    <a:lnTo>
                      <a:pt x="823" y="1413"/>
                    </a:lnTo>
                    <a:lnTo>
                      <a:pt x="831" y="1426"/>
                    </a:lnTo>
                    <a:lnTo>
                      <a:pt x="835" y="1442"/>
                    </a:lnTo>
                    <a:lnTo>
                      <a:pt x="840" y="1455"/>
                    </a:lnTo>
                    <a:lnTo>
                      <a:pt x="844" y="1472"/>
                    </a:lnTo>
                    <a:lnTo>
                      <a:pt x="844" y="1485"/>
                    </a:lnTo>
                    <a:lnTo>
                      <a:pt x="844" y="1501"/>
                    </a:lnTo>
                    <a:lnTo>
                      <a:pt x="844" y="1518"/>
                    </a:lnTo>
                    <a:lnTo>
                      <a:pt x="840" y="1534"/>
                    </a:lnTo>
                    <a:lnTo>
                      <a:pt x="835" y="1551"/>
                    </a:lnTo>
                    <a:lnTo>
                      <a:pt x="831" y="1571"/>
                    </a:lnTo>
                    <a:lnTo>
                      <a:pt x="831" y="1559"/>
                    </a:lnTo>
                    <a:lnTo>
                      <a:pt x="827" y="1538"/>
                    </a:lnTo>
                    <a:lnTo>
                      <a:pt x="814" y="1509"/>
                    </a:lnTo>
                    <a:lnTo>
                      <a:pt x="794" y="1480"/>
                    </a:lnTo>
                    <a:lnTo>
                      <a:pt x="769" y="1446"/>
                    </a:lnTo>
                    <a:lnTo>
                      <a:pt x="735" y="1417"/>
                    </a:lnTo>
                    <a:lnTo>
                      <a:pt x="693" y="1397"/>
                    </a:lnTo>
                    <a:lnTo>
                      <a:pt x="643" y="1380"/>
                    </a:lnTo>
                    <a:lnTo>
                      <a:pt x="581" y="1380"/>
                    </a:lnTo>
                    <a:lnTo>
                      <a:pt x="509" y="1393"/>
                    </a:lnTo>
                    <a:lnTo>
                      <a:pt x="434" y="1417"/>
                    </a:lnTo>
                    <a:lnTo>
                      <a:pt x="367" y="1450"/>
                    </a:lnTo>
                    <a:lnTo>
                      <a:pt x="301" y="1493"/>
                    </a:lnTo>
                    <a:lnTo>
                      <a:pt x="238" y="1542"/>
                    </a:lnTo>
                    <a:lnTo>
                      <a:pt x="188" y="1597"/>
                    </a:lnTo>
                    <a:lnTo>
                      <a:pt x="142" y="1659"/>
                    </a:lnTo>
                    <a:lnTo>
                      <a:pt x="104" y="1722"/>
                    </a:lnTo>
                    <a:lnTo>
                      <a:pt x="79" y="1784"/>
                    </a:lnTo>
                    <a:lnTo>
                      <a:pt x="62" y="1851"/>
                    </a:lnTo>
                    <a:lnTo>
                      <a:pt x="62" y="1913"/>
                    </a:lnTo>
                    <a:lnTo>
                      <a:pt x="74" y="1981"/>
                    </a:lnTo>
                    <a:lnTo>
                      <a:pt x="104" y="2044"/>
                    </a:lnTo>
                    <a:lnTo>
                      <a:pt x="142" y="2106"/>
                    </a:lnTo>
                    <a:lnTo>
                      <a:pt x="188" y="2160"/>
                    </a:lnTo>
                    <a:lnTo>
                      <a:pt x="250" y="2214"/>
                    </a:lnTo>
                    <a:lnTo>
                      <a:pt x="317" y="2260"/>
                    </a:lnTo>
                    <a:lnTo>
                      <a:pt x="397" y="2298"/>
                    </a:lnTo>
                    <a:lnTo>
                      <a:pt x="485" y="2331"/>
                    </a:lnTo>
                    <a:lnTo>
                      <a:pt x="577" y="2352"/>
                    </a:lnTo>
                    <a:lnTo>
                      <a:pt x="681" y="2364"/>
                    </a:lnTo>
                    <a:lnTo>
                      <a:pt x="781" y="2372"/>
                    </a:lnTo>
                    <a:lnTo>
                      <a:pt x="881" y="2376"/>
                    </a:lnTo>
                    <a:lnTo>
                      <a:pt x="977" y="2376"/>
                    </a:lnTo>
                    <a:lnTo>
                      <a:pt x="1069" y="2372"/>
                    </a:lnTo>
                    <a:lnTo>
                      <a:pt x="1161" y="2364"/>
                    </a:lnTo>
                    <a:lnTo>
                      <a:pt x="1249" y="2360"/>
                    </a:lnTo>
                    <a:lnTo>
                      <a:pt x="1333" y="2347"/>
                    </a:lnTo>
                    <a:lnTo>
                      <a:pt x="1417" y="2335"/>
                    </a:lnTo>
                    <a:lnTo>
                      <a:pt x="1491" y="2318"/>
                    </a:lnTo>
                    <a:lnTo>
                      <a:pt x="1562" y="2302"/>
                    </a:lnTo>
                    <a:lnTo>
                      <a:pt x="1630" y="2290"/>
                    </a:lnTo>
                    <a:lnTo>
                      <a:pt x="1693" y="2281"/>
                    </a:lnTo>
                    <a:lnTo>
                      <a:pt x="1755" y="2281"/>
                    </a:lnTo>
                    <a:lnTo>
                      <a:pt x="1809" y="2285"/>
                    </a:lnTo>
                    <a:lnTo>
                      <a:pt x="1859" y="2290"/>
                    </a:lnTo>
                    <a:lnTo>
                      <a:pt x="1901" y="2298"/>
                    </a:lnTo>
                    <a:lnTo>
                      <a:pt x="1938" y="2310"/>
                    </a:lnTo>
                    <a:lnTo>
                      <a:pt x="1968" y="2323"/>
                    </a:lnTo>
                    <a:lnTo>
                      <a:pt x="1993" y="2335"/>
                    </a:lnTo>
                    <a:lnTo>
                      <a:pt x="2006" y="2343"/>
                    </a:lnTo>
                    <a:lnTo>
                      <a:pt x="2026" y="2364"/>
                    </a:lnTo>
                    <a:lnTo>
                      <a:pt x="2051" y="2380"/>
                    </a:lnTo>
                    <a:lnTo>
                      <a:pt x="2077" y="2394"/>
                    </a:lnTo>
                    <a:lnTo>
                      <a:pt x="2106" y="2402"/>
                    </a:lnTo>
                    <a:lnTo>
                      <a:pt x="2131" y="2406"/>
                    </a:lnTo>
                    <a:lnTo>
                      <a:pt x="2161" y="2406"/>
                    </a:lnTo>
                    <a:lnTo>
                      <a:pt x="2190" y="2394"/>
                    </a:lnTo>
                    <a:lnTo>
                      <a:pt x="2210" y="2368"/>
                    </a:lnTo>
                    <a:lnTo>
                      <a:pt x="2231" y="2335"/>
                    </a:lnTo>
                    <a:lnTo>
                      <a:pt x="2248" y="2281"/>
                    </a:lnTo>
                    <a:lnTo>
                      <a:pt x="2248" y="2273"/>
                    </a:lnTo>
                    <a:lnTo>
                      <a:pt x="2253" y="2247"/>
                    </a:lnTo>
                    <a:lnTo>
                      <a:pt x="2257" y="2206"/>
                    </a:lnTo>
                    <a:lnTo>
                      <a:pt x="2261" y="2156"/>
                    </a:lnTo>
                    <a:lnTo>
                      <a:pt x="2269" y="2101"/>
                    </a:lnTo>
                    <a:lnTo>
                      <a:pt x="2277" y="2038"/>
                    </a:lnTo>
                    <a:lnTo>
                      <a:pt x="2286" y="1985"/>
                    </a:lnTo>
                    <a:lnTo>
                      <a:pt x="2298" y="1931"/>
                    </a:lnTo>
                    <a:lnTo>
                      <a:pt x="2306" y="1884"/>
                    </a:lnTo>
                    <a:lnTo>
                      <a:pt x="2319" y="1851"/>
                    </a:lnTo>
                    <a:lnTo>
                      <a:pt x="2335" y="1822"/>
                    </a:lnTo>
                    <a:lnTo>
                      <a:pt x="2349" y="1797"/>
                    </a:lnTo>
                    <a:lnTo>
                      <a:pt x="2365" y="1772"/>
                    </a:lnTo>
                    <a:lnTo>
                      <a:pt x="2378" y="1751"/>
                    </a:lnTo>
                    <a:lnTo>
                      <a:pt x="2394" y="1730"/>
                    </a:lnTo>
                    <a:lnTo>
                      <a:pt x="2411" y="1714"/>
                    </a:lnTo>
                    <a:lnTo>
                      <a:pt x="2431" y="1696"/>
                    </a:lnTo>
                    <a:lnTo>
                      <a:pt x="2453" y="1680"/>
                    </a:lnTo>
                    <a:lnTo>
                      <a:pt x="2474" y="1667"/>
                    </a:lnTo>
                    <a:lnTo>
                      <a:pt x="2499" y="1651"/>
                    </a:lnTo>
                    <a:lnTo>
                      <a:pt x="2494" y="1655"/>
                    </a:lnTo>
                    <a:lnTo>
                      <a:pt x="2478" y="1667"/>
                    </a:lnTo>
                    <a:lnTo>
                      <a:pt x="2461" y="1688"/>
                    </a:lnTo>
                    <a:lnTo>
                      <a:pt x="2437" y="1714"/>
                    </a:lnTo>
                    <a:lnTo>
                      <a:pt x="2411" y="1747"/>
                    </a:lnTo>
                    <a:lnTo>
                      <a:pt x="2382" y="1784"/>
                    </a:lnTo>
                    <a:lnTo>
                      <a:pt x="2357" y="1831"/>
                    </a:lnTo>
                    <a:lnTo>
                      <a:pt x="2339" y="1880"/>
                    </a:lnTo>
                    <a:lnTo>
                      <a:pt x="2323" y="1935"/>
                    </a:lnTo>
                    <a:lnTo>
                      <a:pt x="2319" y="1997"/>
                    </a:lnTo>
                    <a:lnTo>
                      <a:pt x="2319" y="2056"/>
                    </a:lnTo>
                    <a:lnTo>
                      <a:pt x="2319" y="2110"/>
                    </a:lnTo>
                    <a:lnTo>
                      <a:pt x="2315" y="2160"/>
                    </a:lnTo>
                    <a:lnTo>
                      <a:pt x="2310" y="2206"/>
                    </a:lnTo>
                    <a:lnTo>
                      <a:pt x="2306" y="2247"/>
                    </a:lnTo>
                    <a:lnTo>
                      <a:pt x="2298" y="2285"/>
                    </a:lnTo>
                    <a:lnTo>
                      <a:pt x="2290" y="2314"/>
                    </a:lnTo>
                    <a:lnTo>
                      <a:pt x="2282" y="2343"/>
                    </a:lnTo>
                    <a:lnTo>
                      <a:pt x="2273" y="2364"/>
                    </a:lnTo>
                    <a:lnTo>
                      <a:pt x="2265" y="2380"/>
                    </a:lnTo>
                    <a:lnTo>
                      <a:pt x="2253" y="2398"/>
                    </a:lnTo>
                    <a:lnTo>
                      <a:pt x="2248" y="2415"/>
                    </a:lnTo>
                    <a:lnTo>
                      <a:pt x="2243" y="2427"/>
                    </a:lnTo>
                    <a:lnTo>
                      <a:pt x="2248" y="2439"/>
                    </a:lnTo>
                    <a:lnTo>
                      <a:pt x="2253" y="2452"/>
                    </a:lnTo>
                    <a:lnTo>
                      <a:pt x="2261" y="2464"/>
                    </a:lnTo>
                    <a:lnTo>
                      <a:pt x="2273" y="2472"/>
                    </a:lnTo>
                    <a:lnTo>
                      <a:pt x="2290" y="2481"/>
                    </a:lnTo>
                    <a:lnTo>
                      <a:pt x="2310" y="2485"/>
                    </a:lnTo>
                    <a:lnTo>
                      <a:pt x="2335" y="2489"/>
                    </a:lnTo>
                    <a:lnTo>
                      <a:pt x="2361" y="2493"/>
                    </a:lnTo>
                    <a:lnTo>
                      <a:pt x="2390" y="2502"/>
                    </a:lnTo>
                    <a:lnTo>
                      <a:pt x="2415" y="2507"/>
                    </a:lnTo>
                    <a:lnTo>
                      <a:pt x="2441" y="2515"/>
                    </a:lnTo>
                    <a:lnTo>
                      <a:pt x="2465" y="2523"/>
                    </a:lnTo>
                    <a:lnTo>
                      <a:pt x="2486" y="2527"/>
                    </a:lnTo>
                    <a:lnTo>
                      <a:pt x="2507" y="2535"/>
                    </a:lnTo>
                    <a:lnTo>
                      <a:pt x="2523" y="2544"/>
                    </a:lnTo>
                    <a:lnTo>
                      <a:pt x="2541" y="2548"/>
                    </a:lnTo>
                    <a:lnTo>
                      <a:pt x="2549" y="2552"/>
                    </a:lnTo>
                    <a:lnTo>
                      <a:pt x="2541" y="2552"/>
                    </a:lnTo>
                    <a:lnTo>
                      <a:pt x="2523" y="2548"/>
                    </a:lnTo>
                    <a:lnTo>
                      <a:pt x="2490" y="2540"/>
                    </a:lnTo>
                    <a:lnTo>
                      <a:pt x="2453" y="2527"/>
                    </a:lnTo>
                    <a:lnTo>
                      <a:pt x="2407" y="2519"/>
                    </a:lnTo>
                    <a:lnTo>
                      <a:pt x="2361" y="2511"/>
                    </a:lnTo>
                    <a:lnTo>
                      <a:pt x="2315" y="2507"/>
                    </a:lnTo>
                    <a:lnTo>
                      <a:pt x="2269" y="2502"/>
                    </a:lnTo>
                    <a:lnTo>
                      <a:pt x="2227" y="2507"/>
                    </a:lnTo>
                    <a:lnTo>
                      <a:pt x="2194" y="2511"/>
                    </a:lnTo>
                    <a:lnTo>
                      <a:pt x="2169" y="2523"/>
                    </a:lnTo>
                    <a:lnTo>
                      <a:pt x="2147" y="2540"/>
                    </a:lnTo>
                    <a:lnTo>
                      <a:pt x="2127" y="2552"/>
                    </a:lnTo>
                    <a:lnTo>
                      <a:pt x="2114" y="2569"/>
                    </a:lnTo>
                    <a:lnTo>
                      <a:pt x="2098" y="2585"/>
                    </a:lnTo>
                    <a:lnTo>
                      <a:pt x="2089" y="2602"/>
                    </a:lnTo>
                    <a:lnTo>
                      <a:pt x="2077" y="2619"/>
                    </a:lnTo>
                    <a:lnTo>
                      <a:pt x="2065" y="2636"/>
                    </a:lnTo>
                    <a:lnTo>
                      <a:pt x="2055" y="2652"/>
                    </a:lnTo>
                    <a:lnTo>
                      <a:pt x="2043" y="2669"/>
                    </a:lnTo>
                    <a:lnTo>
                      <a:pt x="2030" y="2685"/>
                    </a:lnTo>
                    <a:lnTo>
                      <a:pt x="2018" y="2702"/>
                    </a:lnTo>
                    <a:lnTo>
                      <a:pt x="2006" y="2714"/>
                    </a:lnTo>
                    <a:lnTo>
                      <a:pt x="1989" y="2732"/>
                    </a:lnTo>
                    <a:lnTo>
                      <a:pt x="1977" y="2744"/>
                    </a:lnTo>
                    <a:lnTo>
                      <a:pt x="1963" y="2757"/>
                    </a:lnTo>
                    <a:lnTo>
                      <a:pt x="1951" y="2769"/>
                    </a:lnTo>
                    <a:lnTo>
                      <a:pt x="1938" y="2781"/>
                    </a:lnTo>
                    <a:lnTo>
                      <a:pt x="1926" y="2790"/>
                    </a:lnTo>
                    <a:lnTo>
                      <a:pt x="1918" y="2794"/>
                    </a:lnTo>
                    <a:lnTo>
                      <a:pt x="1914" y="2794"/>
                    </a:lnTo>
                    <a:lnTo>
                      <a:pt x="1922" y="2786"/>
                    </a:lnTo>
                    <a:lnTo>
                      <a:pt x="1934" y="2769"/>
                    </a:lnTo>
                    <a:lnTo>
                      <a:pt x="1955" y="2748"/>
                    </a:lnTo>
                    <a:lnTo>
                      <a:pt x="1981" y="2723"/>
                    </a:lnTo>
                    <a:lnTo>
                      <a:pt x="2006" y="2689"/>
                    </a:lnTo>
                    <a:lnTo>
                      <a:pt x="2030" y="2656"/>
                    </a:lnTo>
                    <a:lnTo>
                      <a:pt x="2051" y="2623"/>
                    </a:lnTo>
                    <a:lnTo>
                      <a:pt x="2069" y="2585"/>
                    </a:lnTo>
                    <a:lnTo>
                      <a:pt x="2077" y="2548"/>
                    </a:lnTo>
                    <a:lnTo>
                      <a:pt x="2073" y="2515"/>
                    </a:lnTo>
                    <a:lnTo>
                      <a:pt x="2069" y="2485"/>
                    </a:lnTo>
                    <a:lnTo>
                      <a:pt x="2051" y="2456"/>
                    </a:lnTo>
                    <a:lnTo>
                      <a:pt x="2035" y="2435"/>
                    </a:lnTo>
                    <a:lnTo>
                      <a:pt x="2014" y="2415"/>
                    </a:lnTo>
                    <a:lnTo>
                      <a:pt x="1989" y="2398"/>
                    </a:lnTo>
                    <a:lnTo>
                      <a:pt x="1963" y="2380"/>
                    </a:lnTo>
                    <a:lnTo>
                      <a:pt x="1934" y="2368"/>
                    </a:lnTo>
                    <a:lnTo>
                      <a:pt x="1905" y="2356"/>
                    </a:lnTo>
                    <a:lnTo>
                      <a:pt x="1881" y="2343"/>
                    </a:lnTo>
                    <a:lnTo>
                      <a:pt x="1859" y="2339"/>
                    </a:lnTo>
                    <a:lnTo>
                      <a:pt x="1830" y="2331"/>
                    </a:lnTo>
                    <a:lnTo>
                      <a:pt x="1801" y="2327"/>
                    </a:lnTo>
                    <a:lnTo>
                      <a:pt x="1767" y="2323"/>
                    </a:lnTo>
                    <a:lnTo>
                      <a:pt x="1730" y="2323"/>
                    </a:lnTo>
                    <a:lnTo>
                      <a:pt x="1688" y="2323"/>
                    </a:lnTo>
                    <a:lnTo>
                      <a:pt x="1646" y="2327"/>
                    </a:lnTo>
                    <a:lnTo>
                      <a:pt x="1601" y="2335"/>
                    </a:lnTo>
                    <a:lnTo>
                      <a:pt x="1554" y="2343"/>
                    </a:lnTo>
                    <a:lnTo>
                      <a:pt x="1504" y="2356"/>
                    </a:lnTo>
                    <a:lnTo>
                      <a:pt x="1450" y="2368"/>
                    </a:lnTo>
                    <a:lnTo>
                      <a:pt x="1378" y="2380"/>
                    </a:lnTo>
                    <a:lnTo>
                      <a:pt x="1299" y="2394"/>
                    </a:lnTo>
                    <a:lnTo>
                      <a:pt x="1207" y="2406"/>
                    </a:lnTo>
                    <a:lnTo>
                      <a:pt x="1115" y="2415"/>
                    </a:lnTo>
                    <a:lnTo>
                      <a:pt x="1023" y="2419"/>
                    </a:lnTo>
                    <a:lnTo>
                      <a:pt x="931" y="2427"/>
                    </a:lnTo>
                    <a:lnTo>
                      <a:pt x="844" y="2427"/>
                    </a:lnTo>
                    <a:lnTo>
                      <a:pt x="765" y="2427"/>
                    </a:lnTo>
                    <a:lnTo>
                      <a:pt x="697" y="2423"/>
                    </a:lnTo>
                    <a:lnTo>
                      <a:pt x="634" y="2415"/>
                    </a:lnTo>
                    <a:lnTo>
                      <a:pt x="560" y="2402"/>
                    </a:lnTo>
                    <a:lnTo>
                      <a:pt x="472" y="2376"/>
                    </a:lnTo>
                    <a:lnTo>
                      <a:pt x="380" y="2343"/>
                    </a:lnTo>
                    <a:lnTo>
                      <a:pt x="288" y="2302"/>
                    </a:lnTo>
                    <a:lnTo>
                      <a:pt x="200" y="2251"/>
                    </a:lnTo>
                    <a:lnTo>
                      <a:pt x="125" y="2189"/>
                    </a:lnTo>
                    <a:lnTo>
                      <a:pt x="62" y="2114"/>
                    </a:lnTo>
                    <a:lnTo>
                      <a:pt x="21" y="2026"/>
                    </a:lnTo>
                    <a:lnTo>
                      <a:pt x="0" y="1926"/>
                    </a:lnTo>
                    <a:lnTo>
                      <a:pt x="4" y="1831"/>
                    </a:lnTo>
                    <a:lnTo>
                      <a:pt x="25" y="1743"/>
                    </a:lnTo>
                    <a:lnTo>
                      <a:pt x="58" y="1663"/>
                    </a:lnTo>
                    <a:lnTo>
                      <a:pt x="100" y="1601"/>
                    </a:lnTo>
                    <a:lnTo>
                      <a:pt x="142" y="1542"/>
                    </a:lnTo>
                    <a:lnTo>
                      <a:pt x="188" y="1501"/>
                    </a:lnTo>
                    <a:lnTo>
                      <a:pt x="229" y="1467"/>
                    </a:lnTo>
                    <a:lnTo>
                      <a:pt x="267" y="1442"/>
                    </a:lnTo>
                    <a:lnTo>
                      <a:pt x="288" y="1426"/>
                    </a:lnTo>
                    <a:lnTo>
                      <a:pt x="301" y="1421"/>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93" name="Freeform 169"/>
              <p:cNvSpPr>
                <a:spLocks/>
              </p:cNvSpPr>
              <p:nvPr/>
            </p:nvSpPr>
            <p:spPr bwMode="auto">
              <a:xfrm>
                <a:off x="1862" y="1910"/>
                <a:ext cx="51" cy="78"/>
              </a:xfrm>
              <a:custGeom>
                <a:avLst/>
                <a:gdLst>
                  <a:gd name="T0" fmla="*/ 339 w 1634"/>
                  <a:gd name="T1" fmla="*/ 2432 h 2477"/>
                  <a:gd name="T2" fmla="*/ 176 w 1634"/>
                  <a:gd name="T3" fmla="*/ 2387 h 2477"/>
                  <a:gd name="T4" fmla="*/ 8 w 1634"/>
                  <a:gd name="T5" fmla="*/ 2411 h 2477"/>
                  <a:gd name="T6" fmla="*/ 167 w 1634"/>
                  <a:gd name="T7" fmla="*/ 2332 h 2477"/>
                  <a:gd name="T8" fmla="*/ 368 w 1634"/>
                  <a:gd name="T9" fmla="*/ 2207 h 2477"/>
                  <a:gd name="T10" fmla="*/ 464 w 1634"/>
                  <a:gd name="T11" fmla="*/ 2111 h 2477"/>
                  <a:gd name="T12" fmla="*/ 493 w 1634"/>
                  <a:gd name="T13" fmla="*/ 2061 h 2477"/>
                  <a:gd name="T14" fmla="*/ 505 w 1634"/>
                  <a:gd name="T15" fmla="*/ 2031 h 2477"/>
                  <a:gd name="T16" fmla="*/ 515 w 1634"/>
                  <a:gd name="T17" fmla="*/ 2065 h 2477"/>
                  <a:gd name="T18" fmla="*/ 568 w 1634"/>
                  <a:gd name="T19" fmla="*/ 2069 h 2477"/>
                  <a:gd name="T20" fmla="*/ 681 w 1634"/>
                  <a:gd name="T21" fmla="*/ 1969 h 2477"/>
                  <a:gd name="T22" fmla="*/ 790 w 1634"/>
                  <a:gd name="T23" fmla="*/ 1789 h 2477"/>
                  <a:gd name="T24" fmla="*/ 895 w 1634"/>
                  <a:gd name="T25" fmla="*/ 1619 h 2477"/>
                  <a:gd name="T26" fmla="*/ 1045 w 1634"/>
                  <a:gd name="T27" fmla="*/ 1402 h 2477"/>
                  <a:gd name="T28" fmla="*/ 1171 w 1634"/>
                  <a:gd name="T29" fmla="*/ 1205 h 2477"/>
                  <a:gd name="T30" fmla="*/ 1216 w 1634"/>
                  <a:gd name="T31" fmla="*/ 1056 h 2477"/>
                  <a:gd name="T32" fmla="*/ 1292 w 1634"/>
                  <a:gd name="T33" fmla="*/ 855 h 2477"/>
                  <a:gd name="T34" fmla="*/ 1341 w 1634"/>
                  <a:gd name="T35" fmla="*/ 701 h 2477"/>
                  <a:gd name="T36" fmla="*/ 1355 w 1634"/>
                  <a:gd name="T37" fmla="*/ 564 h 2477"/>
                  <a:gd name="T38" fmla="*/ 1345 w 1634"/>
                  <a:gd name="T39" fmla="*/ 438 h 2477"/>
                  <a:gd name="T40" fmla="*/ 1316 w 1634"/>
                  <a:gd name="T41" fmla="*/ 363 h 2477"/>
                  <a:gd name="T42" fmla="*/ 1275 w 1634"/>
                  <a:gd name="T43" fmla="*/ 280 h 2477"/>
                  <a:gd name="T44" fmla="*/ 1292 w 1634"/>
                  <a:gd name="T45" fmla="*/ 267 h 2477"/>
                  <a:gd name="T46" fmla="*/ 1429 w 1634"/>
                  <a:gd name="T47" fmla="*/ 217 h 2477"/>
                  <a:gd name="T48" fmla="*/ 1509 w 1634"/>
                  <a:gd name="T49" fmla="*/ 50 h 2477"/>
                  <a:gd name="T50" fmla="*/ 1517 w 1634"/>
                  <a:gd name="T51" fmla="*/ 29 h 2477"/>
                  <a:gd name="T52" fmla="*/ 1476 w 1634"/>
                  <a:gd name="T53" fmla="*/ 171 h 2477"/>
                  <a:gd name="T54" fmla="*/ 1396 w 1634"/>
                  <a:gd name="T55" fmla="*/ 296 h 2477"/>
                  <a:gd name="T56" fmla="*/ 1363 w 1634"/>
                  <a:gd name="T57" fmla="*/ 413 h 2477"/>
                  <a:gd name="T58" fmla="*/ 1400 w 1634"/>
                  <a:gd name="T59" fmla="*/ 530 h 2477"/>
                  <a:gd name="T60" fmla="*/ 1476 w 1634"/>
                  <a:gd name="T61" fmla="*/ 593 h 2477"/>
                  <a:gd name="T62" fmla="*/ 1567 w 1634"/>
                  <a:gd name="T63" fmla="*/ 609 h 2477"/>
                  <a:gd name="T64" fmla="*/ 1605 w 1634"/>
                  <a:gd name="T65" fmla="*/ 613 h 2477"/>
                  <a:gd name="T66" fmla="*/ 1496 w 1634"/>
                  <a:gd name="T67" fmla="*/ 626 h 2477"/>
                  <a:gd name="T68" fmla="*/ 1421 w 1634"/>
                  <a:gd name="T69" fmla="*/ 671 h 2477"/>
                  <a:gd name="T70" fmla="*/ 1363 w 1634"/>
                  <a:gd name="T71" fmla="*/ 839 h 2477"/>
                  <a:gd name="T72" fmla="*/ 1279 w 1634"/>
                  <a:gd name="T73" fmla="*/ 1018 h 2477"/>
                  <a:gd name="T74" fmla="*/ 1279 w 1634"/>
                  <a:gd name="T75" fmla="*/ 1164 h 2477"/>
                  <a:gd name="T76" fmla="*/ 1345 w 1634"/>
                  <a:gd name="T77" fmla="*/ 1214 h 2477"/>
                  <a:gd name="T78" fmla="*/ 1437 w 1634"/>
                  <a:gd name="T79" fmla="*/ 1238 h 2477"/>
                  <a:gd name="T80" fmla="*/ 1572 w 1634"/>
                  <a:gd name="T81" fmla="*/ 1355 h 2477"/>
                  <a:gd name="T82" fmla="*/ 1630 w 1634"/>
                  <a:gd name="T83" fmla="*/ 1677 h 2477"/>
                  <a:gd name="T84" fmla="*/ 1529 w 1634"/>
                  <a:gd name="T85" fmla="*/ 1928 h 2477"/>
                  <a:gd name="T86" fmla="*/ 1592 w 1634"/>
                  <a:gd name="T87" fmla="*/ 1677 h 2477"/>
                  <a:gd name="T88" fmla="*/ 1572 w 1634"/>
                  <a:gd name="T89" fmla="*/ 1431 h 2477"/>
                  <a:gd name="T90" fmla="*/ 1496 w 1634"/>
                  <a:gd name="T91" fmla="*/ 1314 h 2477"/>
                  <a:gd name="T92" fmla="*/ 1388 w 1634"/>
                  <a:gd name="T93" fmla="*/ 1244 h 2477"/>
                  <a:gd name="T94" fmla="*/ 1249 w 1634"/>
                  <a:gd name="T95" fmla="*/ 1234 h 2477"/>
                  <a:gd name="T96" fmla="*/ 1128 w 1634"/>
                  <a:gd name="T97" fmla="*/ 1335 h 2477"/>
                  <a:gd name="T98" fmla="*/ 1057 w 1634"/>
                  <a:gd name="T99" fmla="*/ 1451 h 2477"/>
                  <a:gd name="T100" fmla="*/ 991 w 1634"/>
                  <a:gd name="T101" fmla="*/ 1576 h 2477"/>
                  <a:gd name="T102" fmla="*/ 907 w 1634"/>
                  <a:gd name="T103" fmla="*/ 1707 h 2477"/>
                  <a:gd name="T104" fmla="*/ 840 w 1634"/>
                  <a:gd name="T105" fmla="*/ 1815 h 2477"/>
                  <a:gd name="T106" fmla="*/ 777 w 1634"/>
                  <a:gd name="T107" fmla="*/ 1914 h 2477"/>
                  <a:gd name="T108" fmla="*/ 656 w 1634"/>
                  <a:gd name="T109" fmla="*/ 2061 h 2477"/>
                  <a:gd name="T110" fmla="*/ 493 w 1634"/>
                  <a:gd name="T111" fmla="*/ 2174 h 2477"/>
                  <a:gd name="T112" fmla="*/ 339 w 1634"/>
                  <a:gd name="T113" fmla="*/ 2252 h 2477"/>
                  <a:gd name="T114" fmla="*/ 226 w 1634"/>
                  <a:gd name="T115" fmla="*/ 2319 h 2477"/>
                  <a:gd name="T116" fmla="*/ 251 w 1634"/>
                  <a:gd name="T117" fmla="*/ 2395 h 2477"/>
                  <a:gd name="T118" fmla="*/ 380 w 1634"/>
                  <a:gd name="T119" fmla="*/ 2461 h 2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34" h="2477">
                    <a:moveTo>
                      <a:pt x="409" y="2477"/>
                    </a:moveTo>
                    <a:lnTo>
                      <a:pt x="389" y="2465"/>
                    </a:lnTo>
                    <a:lnTo>
                      <a:pt x="364" y="2449"/>
                    </a:lnTo>
                    <a:lnTo>
                      <a:pt x="339" y="2432"/>
                    </a:lnTo>
                    <a:lnTo>
                      <a:pt x="305" y="2415"/>
                    </a:lnTo>
                    <a:lnTo>
                      <a:pt x="268" y="2403"/>
                    </a:lnTo>
                    <a:lnTo>
                      <a:pt x="226" y="2395"/>
                    </a:lnTo>
                    <a:lnTo>
                      <a:pt x="176" y="2387"/>
                    </a:lnTo>
                    <a:lnTo>
                      <a:pt x="125" y="2387"/>
                    </a:lnTo>
                    <a:lnTo>
                      <a:pt x="63" y="2399"/>
                    </a:lnTo>
                    <a:lnTo>
                      <a:pt x="0" y="2415"/>
                    </a:lnTo>
                    <a:lnTo>
                      <a:pt x="8" y="2411"/>
                    </a:lnTo>
                    <a:lnTo>
                      <a:pt x="33" y="2399"/>
                    </a:lnTo>
                    <a:lnTo>
                      <a:pt x="71" y="2381"/>
                    </a:lnTo>
                    <a:lnTo>
                      <a:pt x="113" y="2357"/>
                    </a:lnTo>
                    <a:lnTo>
                      <a:pt x="167" y="2332"/>
                    </a:lnTo>
                    <a:lnTo>
                      <a:pt x="221" y="2299"/>
                    </a:lnTo>
                    <a:lnTo>
                      <a:pt x="276" y="2269"/>
                    </a:lnTo>
                    <a:lnTo>
                      <a:pt x="326" y="2236"/>
                    </a:lnTo>
                    <a:lnTo>
                      <a:pt x="368" y="2207"/>
                    </a:lnTo>
                    <a:lnTo>
                      <a:pt x="401" y="2174"/>
                    </a:lnTo>
                    <a:lnTo>
                      <a:pt x="427" y="2148"/>
                    </a:lnTo>
                    <a:lnTo>
                      <a:pt x="447" y="2127"/>
                    </a:lnTo>
                    <a:lnTo>
                      <a:pt x="464" y="2111"/>
                    </a:lnTo>
                    <a:lnTo>
                      <a:pt x="476" y="2094"/>
                    </a:lnTo>
                    <a:lnTo>
                      <a:pt x="485" y="2082"/>
                    </a:lnTo>
                    <a:lnTo>
                      <a:pt x="489" y="2073"/>
                    </a:lnTo>
                    <a:lnTo>
                      <a:pt x="493" y="2061"/>
                    </a:lnTo>
                    <a:lnTo>
                      <a:pt x="497" y="2053"/>
                    </a:lnTo>
                    <a:lnTo>
                      <a:pt x="501" y="2039"/>
                    </a:lnTo>
                    <a:lnTo>
                      <a:pt x="505" y="2027"/>
                    </a:lnTo>
                    <a:lnTo>
                      <a:pt x="505" y="2031"/>
                    </a:lnTo>
                    <a:lnTo>
                      <a:pt x="505" y="2039"/>
                    </a:lnTo>
                    <a:lnTo>
                      <a:pt x="510" y="2049"/>
                    </a:lnTo>
                    <a:lnTo>
                      <a:pt x="510" y="2057"/>
                    </a:lnTo>
                    <a:lnTo>
                      <a:pt x="515" y="2065"/>
                    </a:lnTo>
                    <a:lnTo>
                      <a:pt x="523" y="2073"/>
                    </a:lnTo>
                    <a:lnTo>
                      <a:pt x="535" y="2078"/>
                    </a:lnTo>
                    <a:lnTo>
                      <a:pt x="552" y="2078"/>
                    </a:lnTo>
                    <a:lnTo>
                      <a:pt x="568" y="2069"/>
                    </a:lnTo>
                    <a:lnTo>
                      <a:pt x="597" y="2057"/>
                    </a:lnTo>
                    <a:lnTo>
                      <a:pt x="623" y="2031"/>
                    </a:lnTo>
                    <a:lnTo>
                      <a:pt x="652" y="2002"/>
                    </a:lnTo>
                    <a:lnTo>
                      <a:pt x="681" y="1969"/>
                    </a:lnTo>
                    <a:lnTo>
                      <a:pt x="711" y="1928"/>
                    </a:lnTo>
                    <a:lnTo>
                      <a:pt x="736" y="1881"/>
                    </a:lnTo>
                    <a:lnTo>
                      <a:pt x="765" y="1836"/>
                    </a:lnTo>
                    <a:lnTo>
                      <a:pt x="790" y="1789"/>
                    </a:lnTo>
                    <a:lnTo>
                      <a:pt x="819" y="1744"/>
                    </a:lnTo>
                    <a:lnTo>
                      <a:pt x="844" y="1702"/>
                    </a:lnTo>
                    <a:lnTo>
                      <a:pt x="869" y="1660"/>
                    </a:lnTo>
                    <a:lnTo>
                      <a:pt x="895" y="1619"/>
                    </a:lnTo>
                    <a:lnTo>
                      <a:pt x="928" y="1568"/>
                    </a:lnTo>
                    <a:lnTo>
                      <a:pt x="965" y="1514"/>
                    </a:lnTo>
                    <a:lnTo>
                      <a:pt x="1007" y="1460"/>
                    </a:lnTo>
                    <a:lnTo>
                      <a:pt x="1045" y="1402"/>
                    </a:lnTo>
                    <a:lnTo>
                      <a:pt x="1083" y="1347"/>
                    </a:lnTo>
                    <a:lnTo>
                      <a:pt x="1120" y="1297"/>
                    </a:lnTo>
                    <a:lnTo>
                      <a:pt x="1149" y="1248"/>
                    </a:lnTo>
                    <a:lnTo>
                      <a:pt x="1171" y="1205"/>
                    </a:lnTo>
                    <a:lnTo>
                      <a:pt x="1183" y="1172"/>
                    </a:lnTo>
                    <a:lnTo>
                      <a:pt x="1191" y="1143"/>
                    </a:lnTo>
                    <a:lnTo>
                      <a:pt x="1204" y="1101"/>
                    </a:lnTo>
                    <a:lnTo>
                      <a:pt x="1216" y="1056"/>
                    </a:lnTo>
                    <a:lnTo>
                      <a:pt x="1237" y="1009"/>
                    </a:lnTo>
                    <a:lnTo>
                      <a:pt x="1253" y="955"/>
                    </a:lnTo>
                    <a:lnTo>
                      <a:pt x="1275" y="906"/>
                    </a:lnTo>
                    <a:lnTo>
                      <a:pt x="1292" y="855"/>
                    </a:lnTo>
                    <a:lnTo>
                      <a:pt x="1308" y="810"/>
                    </a:lnTo>
                    <a:lnTo>
                      <a:pt x="1321" y="767"/>
                    </a:lnTo>
                    <a:lnTo>
                      <a:pt x="1333" y="734"/>
                    </a:lnTo>
                    <a:lnTo>
                      <a:pt x="1341" y="701"/>
                    </a:lnTo>
                    <a:lnTo>
                      <a:pt x="1345" y="667"/>
                    </a:lnTo>
                    <a:lnTo>
                      <a:pt x="1349" y="634"/>
                    </a:lnTo>
                    <a:lnTo>
                      <a:pt x="1355" y="601"/>
                    </a:lnTo>
                    <a:lnTo>
                      <a:pt x="1355" y="564"/>
                    </a:lnTo>
                    <a:lnTo>
                      <a:pt x="1355" y="530"/>
                    </a:lnTo>
                    <a:lnTo>
                      <a:pt x="1355" y="497"/>
                    </a:lnTo>
                    <a:lnTo>
                      <a:pt x="1349" y="468"/>
                    </a:lnTo>
                    <a:lnTo>
                      <a:pt x="1345" y="438"/>
                    </a:lnTo>
                    <a:lnTo>
                      <a:pt x="1337" y="413"/>
                    </a:lnTo>
                    <a:lnTo>
                      <a:pt x="1333" y="400"/>
                    </a:lnTo>
                    <a:lnTo>
                      <a:pt x="1325" y="380"/>
                    </a:lnTo>
                    <a:lnTo>
                      <a:pt x="1316" y="363"/>
                    </a:lnTo>
                    <a:lnTo>
                      <a:pt x="1308" y="343"/>
                    </a:lnTo>
                    <a:lnTo>
                      <a:pt x="1296" y="321"/>
                    </a:lnTo>
                    <a:lnTo>
                      <a:pt x="1287" y="300"/>
                    </a:lnTo>
                    <a:lnTo>
                      <a:pt x="1275" y="280"/>
                    </a:lnTo>
                    <a:lnTo>
                      <a:pt x="1267" y="267"/>
                    </a:lnTo>
                    <a:lnTo>
                      <a:pt x="1258" y="255"/>
                    </a:lnTo>
                    <a:lnTo>
                      <a:pt x="1249" y="251"/>
                    </a:lnTo>
                    <a:lnTo>
                      <a:pt x="1292" y="267"/>
                    </a:lnTo>
                    <a:lnTo>
                      <a:pt x="1329" y="271"/>
                    </a:lnTo>
                    <a:lnTo>
                      <a:pt x="1367" y="263"/>
                    </a:lnTo>
                    <a:lnTo>
                      <a:pt x="1400" y="242"/>
                    </a:lnTo>
                    <a:lnTo>
                      <a:pt x="1429" y="217"/>
                    </a:lnTo>
                    <a:lnTo>
                      <a:pt x="1455" y="179"/>
                    </a:lnTo>
                    <a:lnTo>
                      <a:pt x="1476" y="138"/>
                    </a:lnTo>
                    <a:lnTo>
                      <a:pt x="1496" y="96"/>
                    </a:lnTo>
                    <a:lnTo>
                      <a:pt x="1509" y="50"/>
                    </a:lnTo>
                    <a:lnTo>
                      <a:pt x="1521" y="5"/>
                    </a:lnTo>
                    <a:lnTo>
                      <a:pt x="1521" y="0"/>
                    </a:lnTo>
                    <a:lnTo>
                      <a:pt x="1521" y="9"/>
                    </a:lnTo>
                    <a:lnTo>
                      <a:pt x="1517" y="29"/>
                    </a:lnTo>
                    <a:lnTo>
                      <a:pt x="1509" y="58"/>
                    </a:lnTo>
                    <a:lnTo>
                      <a:pt x="1500" y="91"/>
                    </a:lnTo>
                    <a:lnTo>
                      <a:pt x="1488" y="130"/>
                    </a:lnTo>
                    <a:lnTo>
                      <a:pt x="1476" y="171"/>
                    </a:lnTo>
                    <a:lnTo>
                      <a:pt x="1459" y="208"/>
                    </a:lnTo>
                    <a:lnTo>
                      <a:pt x="1437" y="242"/>
                    </a:lnTo>
                    <a:lnTo>
                      <a:pt x="1417" y="271"/>
                    </a:lnTo>
                    <a:lnTo>
                      <a:pt x="1396" y="296"/>
                    </a:lnTo>
                    <a:lnTo>
                      <a:pt x="1379" y="325"/>
                    </a:lnTo>
                    <a:lnTo>
                      <a:pt x="1367" y="355"/>
                    </a:lnTo>
                    <a:lnTo>
                      <a:pt x="1363" y="384"/>
                    </a:lnTo>
                    <a:lnTo>
                      <a:pt x="1363" y="413"/>
                    </a:lnTo>
                    <a:lnTo>
                      <a:pt x="1367" y="442"/>
                    </a:lnTo>
                    <a:lnTo>
                      <a:pt x="1371" y="472"/>
                    </a:lnTo>
                    <a:lnTo>
                      <a:pt x="1384" y="501"/>
                    </a:lnTo>
                    <a:lnTo>
                      <a:pt x="1400" y="530"/>
                    </a:lnTo>
                    <a:lnTo>
                      <a:pt x="1421" y="560"/>
                    </a:lnTo>
                    <a:lnTo>
                      <a:pt x="1437" y="572"/>
                    </a:lnTo>
                    <a:lnTo>
                      <a:pt x="1455" y="584"/>
                    </a:lnTo>
                    <a:lnTo>
                      <a:pt x="1476" y="593"/>
                    </a:lnTo>
                    <a:lnTo>
                      <a:pt x="1496" y="601"/>
                    </a:lnTo>
                    <a:lnTo>
                      <a:pt x="1521" y="605"/>
                    </a:lnTo>
                    <a:lnTo>
                      <a:pt x="1543" y="609"/>
                    </a:lnTo>
                    <a:lnTo>
                      <a:pt x="1567" y="609"/>
                    </a:lnTo>
                    <a:lnTo>
                      <a:pt x="1588" y="609"/>
                    </a:lnTo>
                    <a:lnTo>
                      <a:pt x="1613" y="609"/>
                    </a:lnTo>
                    <a:lnTo>
                      <a:pt x="1634" y="609"/>
                    </a:lnTo>
                    <a:lnTo>
                      <a:pt x="1605" y="613"/>
                    </a:lnTo>
                    <a:lnTo>
                      <a:pt x="1576" y="617"/>
                    </a:lnTo>
                    <a:lnTo>
                      <a:pt x="1551" y="617"/>
                    </a:lnTo>
                    <a:lnTo>
                      <a:pt x="1521" y="622"/>
                    </a:lnTo>
                    <a:lnTo>
                      <a:pt x="1496" y="626"/>
                    </a:lnTo>
                    <a:lnTo>
                      <a:pt x="1471" y="630"/>
                    </a:lnTo>
                    <a:lnTo>
                      <a:pt x="1451" y="638"/>
                    </a:lnTo>
                    <a:lnTo>
                      <a:pt x="1433" y="650"/>
                    </a:lnTo>
                    <a:lnTo>
                      <a:pt x="1421" y="671"/>
                    </a:lnTo>
                    <a:lnTo>
                      <a:pt x="1413" y="693"/>
                    </a:lnTo>
                    <a:lnTo>
                      <a:pt x="1400" y="742"/>
                    </a:lnTo>
                    <a:lnTo>
                      <a:pt x="1384" y="793"/>
                    </a:lnTo>
                    <a:lnTo>
                      <a:pt x="1363" y="839"/>
                    </a:lnTo>
                    <a:lnTo>
                      <a:pt x="1341" y="884"/>
                    </a:lnTo>
                    <a:lnTo>
                      <a:pt x="1316" y="931"/>
                    </a:lnTo>
                    <a:lnTo>
                      <a:pt x="1296" y="976"/>
                    </a:lnTo>
                    <a:lnTo>
                      <a:pt x="1279" y="1018"/>
                    </a:lnTo>
                    <a:lnTo>
                      <a:pt x="1267" y="1064"/>
                    </a:lnTo>
                    <a:lnTo>
                      <a:pt x="1267" y="1105"/>
                    </a:lnTo>
                    <a:lnTo>
                      <a:pt x="1271" y="1148"/>
                    </a:lnTo>
                    <a:lnTo>
                      <a:pt x="1279" y="1164"/>
                    </a:lnTo>
                    <a:lnTo>
                      <a:pt x="1292" y="1181"/>
                    </a:lnTo>
                    <a:lnTo>
                      <a:pt x="1304" y="1193"/>
                    </a:lnTo>
                    <a:lnTo>
                      <a:pt x="1325" y="1205"/>
                    </a:lnTo>
                    <a:lnTo>
                      <a:pt x="1345" y="1214"/>
                    </a:lnTo>
                    <a:lnTo>
                      <a:pt x="1367" y="1222"/>
                    </a:lnTo>
                    <a:lnTo>
                      <a:pt x="1392" y="1226"/>
                    </a:lnTo>
                    <a:lnTo>
                      <a:pt x="1413" y="1234"/>
                    </a:lnTo>
                    <a:lnTo>
                      <a:pt x="1437" y="1238"/>
                    </a:lnTo>
                    <a:lnTo>
                      <a:pt x="1463" y="1244"/>
                    </a:lnTo>
                    <a:lnTo>
                      <a:pt x="1500" y="1264"/>
                    </a:lnTo>
                    <a:lnTo>
                      <a:pt x="1538" y="1302"/>
                    </a:lnTo>
                    <a:lnTo>
                      <a:pt x="1572" y="1355"/>
                    </a:lnTo>
                    <a:lnTo>
                      <a:pt x="1601" y="1422"/>
                    </a:lnTo>
                    <a:lnTo>
                      <a:pt x="1621" y="1498"/>
                    </a:lnTo>
                    <a:lnTo>
                      <a:pt x="1634" y="1586"/>
                    </a:lnTo>
                    <a:lnTo>
                      <a:pt x="1630" y="1677"/>
                    </a:lnTo>
                    <a:lnTo>
                      <a:pt x="1609" y="1777"/>
                    </a:lnTo>
                    <a:lnTo>
                      <a:pt x="1567" y="1873"/>
                    </a:lnTo>
                    <a:lnTo>
                      <a:pt x="1509" y="1969"/>
                    </a:lnTo>
                    <a:lnTo>
                      <a:pt x="1529" y="1928"/>
                    </a:lnTo>
                    <a:lnTo>
                      <a:pt x="1551" y="1873"/>
                    </a:lnTo>
                    <a:lnTo>
                      <a:pt x="1572" y="1815"/>
                    </a:lnTo>
                    <a:lnTo>
                      <a:pt x="1584" y="1748"/>
                    </a:lnTo>
                    <a:lnTo>
                      <a:pt x="1592" y="1677"/>
                    </a:lnTo>
                    <a:lnTo>
                      <a:pt x="1592" y="1610"/>
                    </a:lnTo>
                    <a:lnTo>
                      <a:pt x="1592" y="1543"/>
                    </a:lnTo>
                    <a:lnTo>
                      <a:pt x="1584" y="1485"/>
                    </a:lnTo>
                    <a:lnTo>
                      <a:pt x="1572" y="1431"/>
                    </a:lnTo>
                    <a:lnTo>
                      <a:pt x="1555" y="1389"/>
                    </a:lnTo>
                    <a:lnTo>
                      <a:pt x="1538" y="1365"/>
                    </a:lnTo>
                    <a:lnTo>
                      <a:pt x="1517" y="1339"/>
                    </a:lnTo>
                    <a:lnTo>
                      <a:pt x="1496" y="1314"/>
                    </a:lnTo>
                    <a:lnTo>
                      <a:pt x="1471" y="1293"/>
                    </a:lnTo>
                    <a:lnTo>
                      <a:pt x="1446" y="1273"/>
                    </a:lnTo>
                    <a:lnTo>
                      <a:pt x="1417" y="1256"/>
                    </a:lnTo>
                    <a:lnTo>
                      <a:pt x="1388" y="1244"/>
                    </a:lnTo>
                    <a:lnTo>
                      <a:pt x="1355" y="1234"/>
                    </a:lnTo>
                    <a:lnTo>
                      <a:pt x="1321" y="1230"/>
                    </a:lnTo>
                    <a:lnTo>
                      <a:pt x="1283" y="1230"/>
                    </a:lnTo>
                    <a:lnTo>
                      <a:pt x="1249" y="1234"/>
                    </a:lnTo>
                    <a:lnTo>
                      <a:pt x="1216" y="1252"/>
                    </a:lnTo>
                    <a:lnTo>
                      <a:pt x="1183" y="1277"/>
                    </a:lnTo>
                    <a:lnTo>
                      <a:pt x="1153" y="1302"/>
                    </a:lnTo>
                    <a:lnTo>
                      <a:pt x="1128" y="1335"/>
                    </a:lnTo>
                    <a:lnTo>
                      <a:pt x="1108" y="1369"/>
                    </a:lnTo>
                    <a:lnTo>
                      <a:pt x="1087" y="1398"/>
                    </a:lnTo>
                    <a:lnTo>
                      <a:pt x="1069" y="1427"/>
                    </a:lnTo>
                    <a:lnTo>
                      <a:pt x="1057" y="1451"/>
                    </a:lnTo>
                    <a:lnTo>
                      <a:pt x="1049" y="1473"/>
                    </a:lnTo>
                    <a:lnTo>
                      <a:pt x="1032" y="1506"/>
                    </a:lnTo>
                    <a:lnTo>
                      <a:pt x="1012" y="1543"/>
                    </a:lnTo>
                    <a:lnTo>
                      <a:pt x="991" y="1576"/>
                    </a:lnTo>
                    <a:lnTo>
                      <a:pt x="969" y="1610"/>
                    </a:lnTo>
                    <a:lnTo>
                      <a:pt x="949" y="1644"/>
                    </a:lnTo>
                    <a:lnTo>
                      <a:pt x="928" y="1677"/>
                    </a:lnTo>
                    <a:lnTo>
                      <a:pt x="907" y="1707"/>
                    </a:lnTo>
                    <a:lnTo>
                      <a:pt x="887" y="1740"/>
                    </a:lnTo>
                    <a:lnTo>
                      <a:pt x="865" y="1773"/>
                    </a:lnTo>
                    <a:lnTo>
                      <a:pt x="844" y="1806"/>
                    </a:lnTo>
                    <a:lnTo>
                      <a:pt x="840" y="1815"/>
                    </a:lnTo>
                    <a:lnTo>
                      <a:pt x="832" y="1827"/>
                    </a:lnTo>
                    <a:lnTo>
                      <a:pt x="819" y="1852"/>
                    </a:lnTo>
                    <a:lnTo>
                      <a:pt x="803" y="1881"/>
                    </a:lnTo>
                    <a:lnTo>
                      <a:pt x="777" y="1914"/>
                    </a:lnTo>
                    <a:lnTo>
                      <a:pt x="752" y="1948"/>
                    </a:lnTo>
                    <a:lnTo>
                      <a:pt x="723" y="1986"/>
                    </a:lnTo>
                    <a:lnTo>
                      <a:pt x="689" y="2023"/>
                    </a:lnTo>
                    <a:lnTo>
                      <a:pt x="656" y="2061"/>
                    </a:lnTo>
                    <a:lnTo>
                      <a:pt x="619" y="2090"/>
                    </a:lnTo>
                    <a:lnTo>
                      <a:pt x="577" y="2119"/>
                    </a:lnTo>
                    <a:lnTo>
                      <a:pt x="535" y="2148"/>
                    </a:lnTo>
                    <a:lnTo>
                      <a:pt x="493" y="2174"/>
                    </a:lnTo>
                    <a:lnTo>
                      <a:pt x="452" y="2194"/>
                    </a:lnTo>
                    <a:lnTo>
                      <a:pt x="414" y="2215"/>
                    </a:lnTo>
                    <a:lnTo>
                      <a:pt x="372" y="2236"/>
                    </a:lnTo>
                    <a:lnTo>
                      <a:pt x="339" y="2252"/>
                    </a:lnTo>
                    <a:lnTo>
                      <a:pt x="305" y="2269"/>
                    </a:lnTo>
                    <a:lnTo>
                      <a:pt x="280" y="2282"/>
                    </a:lnTo>
                    <a:lnTo>
                      <a:pt x="255" y="2295"/>
                    </a:lnTo>
                    <a:lnTo>
                      <a:pt x="226" y="2319"/>
                    </a:lnTo>
                    <a:lnTo>
                      <a:pt x="213" y="2340"/>
                    </a:lnTo>
                    <a:lnTo>
                      <a:pt x="217" y="2357"/>
                    </a:lnTo>
                    <a:lnTo>
                      <a:pt x="230" y="2377"/>
                    </a:lnTo>
                    <a:lnTo>
                      <a:pt x="251" y="2395"/>
                    </a:lnTo>
                    <a:lnTo>
                      <a:pt x="280" y="2411"/>
                    </a:lnTo>
                    <a:lnTo>
                      <a:pt x="313" y="2428"/>
                    </a:lnTo>
                    <a:lnTo>
                      <a:pt x="347" y="2444"/>
                    </a:lnTo>
                    <a:lnTo>
                      <a:pt x="380" y="2461"/>
                    </a:lnTo>
                    <a:lnTo>
                      <a:pt x="409" y="2477"/>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94" name="Freeform 170"/>
              <p:cNvSpPr>
                <a:spLocks/>
              </p:cNvSpPr>
              <p:nvPr/>
            </p:nvSpPr>
            <p:spPr bwMode="auto">
              <a:xfrm>
                <a:off x="1915" y="1881"/>
                <a:ext cx="11" cy="20"/>
              </a:xfrm>
              <a:custGeom>
                <a:avLst/>
                <a:gdLst>
                  <a:gd name="T0" fmla="*/ 13 w 364"/>
                  <a:gd name="T1" fmla="*/ 0 h 651"/>
                  <a:gd name="T2" fmla="*/ 9 w 364"/>
                  <a:gd name="T3" fmla="*/ 18 h 651"/>
                  <a:gd name="T4" fmla="*/ 4 w 364"/>
                  <a:gd name="T5" fmla="*/ 43 h 651"/>
                  <a:gd name="T6" fmla="*/ 0 w 364"/>
                  <a:gd name="T7" fmla="*/ 67 h 651"/>
                  <a:gd name="T8" fmla="*/ 0 w 364"/>
                  <a:gd name="T9" fmla="*/ 96 h 651"/>
                  <a:gd name="T10" fmla="*/ 0 w 364"/>
                  <a:gd name="T11" fmla="*/ 130 h 651"/>
                  <a:gd name="T12" fmla="*/ 0 w 364"/>
                  <a:gd name="T13" fmla="*/ 163 h 651"/>
                  <a:gd name="T14" fmla="*/ 9 w 364"/>
                  <a:gd name="T15" fmla="*/ 192 h 651"/>
                  <a:gd name="T16" fmla="*/ 21 w 364"/>
                  <a:gd name="T17" fmla="*/ 221 h 651"/>
                  <a:gd name="T18" fmla="*/ 42 w 364"/>
                  <a:gd name="T19" fmla="*/ 251 h 651"/>
                  <a:gd name="T20" fmla="*/ 67 w 364"/>
                  <a:gd name="T21" fmla="*/ 272 h 651"/>
                  <a:gd name="T22" fmla="*/ 96 w 364"/>
                  <a:gd name="T23" fmla="*/ 297 h 651"/>
                  <a:gd name="T24" fmla="*/ 134 w 364"/>
                  <a:gd name="T25" fmla="*/ 326 h 651"/>
                  <a:gd name="T26" fmla="*/ 172 w 364"/>
                  <a:gd name="T27" fmla="*/ 364 h 651"/>
                  <a:gd name="T28" fmla="*/ 209 w 364"/>
                  <a:gd name="T29" fmla="*/ 401 h 651"/>
                  <a:gd name="T30" fmla="*/ 243 w 364"/>
                  <a:gd name="T31" fmla="*/ 447 h 651"/>
                  <a:gd name="T32" fmla="*/ 280 w 364"/>
                  <a:gd name="T33" fmla="*/ 489 h 651"/>
                  <a:gd name="T34" fmla="*/ 309 w 364"/>
                  <a:gd name="T35" fmla="*/ 534 h 651"/>
                  <a:gd name="T36" fmla="*/ 335 w 364"/>
                  <a:gd name="T37" fmla="*/ 576 h 651"/>
                  <a:gd name="T38" fmla="*/ 352 w 364"/>
                  <a:gd name="T39" fmla="*/ 618 h 651"/>
                  <a:gd name="T40" fmla="*/ 364 w 364"/>
                  <a:gd name="T41" fmla="*/ 651 h 651"/>
                  <a:gd name="T42" fmla="*/ 364 w 364"/>
                  <a:gd name="T43" fmla="*/ 647 h 651"/>
                  <a:gd name="T44" fmla="*/ 360 w 364"/>
                  <a:gd name="T45" fmla="*/ 626 h 651"/>
                  <a:gd name="T46" fmla="*/ 352 w 364"/>
                  <a:gd name="T47" fmla="*/ 597 h 651"/>
                  <a:gd name="T48" fmla="*/ 339 w 364"/>
                  <a:gd name="T49" fmla="*/ 559 h 651"/>
                  <a:gd name="T50" fmla="*/ 322 w 364"/>
                  <a:gd name="T51" fmla="*/ 518 h 651"/>
                  <a:gd name="T52" fmla="*/ 297 w 364"/>
                  <a:gd name="T53" fmla="*/ 467 h 651"/>
                  <a:gd name="T54" fmla="*/ 264 w 364"/>
                  <a:gd name="T55" fmla="*/ 418 h 651"/>
                  <a:gd name="T56" fmla="*/ 221 w 364"/>
                  <a:gd name="T57" fmla="*/ 364 h 651"/>
                  <a:gd name="T58" fmla="*/ 172 w 364"/>
                  <a:gd name="T59" fmla="*/ 309 h 651"/>
                  <a:gd name="T60" fmla="*/ 109 w 364"/>
                  <a:gd name="T61" fmla="*/ 264 h 651"/>
                  <a:gd name="T62" fmla="*/ 80 w 364"/>
                  <a:gd name="T63" fmla="*/ 238 h 651"/>
                  <a:gd name="T64" fmla="*/ 55 w 364"/>
                  <a:gd name="T65" fmla="*/ 205 h 651"/>
                  <a:gd name="T66" fmla="*/ 37 w 364"/>
                  <a:gd name="T67" fmla="*/ 172 h 651"/>
                  <a:gd name="T68" fmla="*/ 25 w 364"/>
                  <a:gd name="T69" fmla="*/ 139 h 651"/>
                  <a:gd name="T70" fmla="*/ 17 w 364"/>
                  <a:gd name="T71" fmla="*/ 105 h 651"/>
                  <a:gd name="T72" fmla="*/ 13 w 364"/>
                  <a:gd name="T73" fmla="*/ 71 h 651"/>
                  <a:gd name="T74" fmla="*/ 13 w 364"/>
                  <a:gd name="T75" fmla="*/ 43 h 651"/>
                  <a:gd name="T76" fmla="*/ 13 w 364"/>
                  <a:gd name="T77" fmla="*/ 22 h 651"/>
                  <a:gd name="T78" fmla="*/ 13 w 364"/>
                  <a:gd name="T79" fmla="*/ 8 h 651"/>
                  <a:gd name="T80" fmla="*/ 13 w 364"/>
                  <a:gd name="T81" fmla="*/ 0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4" h="651">
                    <a:moveTo>
                      <a:pt x="13" y="0"/>
                    </a:moveTo>
                    <a:lnTo>
                      <a:pt x="9" y="18"/>
                    </a:lnTo>
                    <a:lnTo>
                      <a:pt x="4" y="43"/>
                    </a:lnTo>
                    <a:lnTo>
                      <a:pt x="0" y="67"/>
                    </a:lnTo>
                    <a:lnTo>
                      <a:pt x="0" y="96"/>
                    </a:lnTo>
                    <a:lnTo>
                      <a:pt x="0" y="130"/>
                    </a:lnTo>
                    <a:lnTo>
                      <a:pt x="0" y="163"/>
                    </a:lnTo>
                    <a:lnTo>
                      <a:pt x="9" y="192"/>
                    </a:lnTo>
                    <a:lnTo>
                      <a:pt x="21" y="221"/>
                    </a:lnTo>
                    <a:lnTo>
                      <a:pt x="42" y="251"/>
                    </a:lnTo>
                    <a:lnTo>
                      <a:pt x="67" y="272"/>
                    </a:lnTo>
                    <a:lnTo>
                      <a:pt x="96" y="297"/>
                    </a:lnTo>
                    <a:lnTo>
                      <a:pt x="134" y="326"/>
                    </a:lnTo>
                    <a:lnTo>
                      <a:pt x="172" y="364"/>
                    </a:lnTo>
                    <a:lnTo>
                      <a:pt x="209" y="401"/>
                    </a:lnTo>
                    <a:lnTo>
                      <a:pt x="243" y="447"/>
                    </a:lnTo>
                    <a:lnTo>
                      <a:pt x="280" y="489"/>
                    </a:lnTo>
                    <a:lnTo>
                      <a:pt x="309" y="534"/>
                    </a:lnTo>
                    <a:lnTo>
                      <a:pt x="335" y="576"/>
                    </a:lnTo>
                    <a:lnTo>
                      <a:pt x="352" y="618"/>
                    </a:lnTo>
                    <a:lnTo>
                      <a:pt x="364" y="651"/>
                    </a:lnTo>
                    <a:lnTo>
                      <a:pt x="364" y="647"/>
                    </a:lnTo>
                    <a:lnTo>
                      <a:pt x="360" y="626"/>
                    </a:lnTo>
                    <a:lnTo>
                      <a:pt x="352" y="597"/>
                    </a:lnTo>
                    <a:lnTo>
                      <a:pt x="339" y="559"/>
                    </a:lnTo>
                    <a:lnTo>
                      <a:pt x="322" y="518"/>
                    </a:lnTo>
                    <a:lnTo>
                      <a:pt x="297" y="467"/>
                    </a:lnTo>
                    <a:lnTo>
                      <a:pt x="264" y="418"/>
                    </a:lnTo>
                    <a:lnTo>
                      <a:pt x="221" y="364"/>
                    </a:lnTo>
                    <a:lnTo>
                      <a:pt x="172" y="309"/>
                    </a:lnTo>
                    <a:lnTo>
                      <a:pt x="109" y="264"/>
                    </a:lnTo>
                    <a:lnTo>
                      <a:pt x="80" y="238"/>
                    </a:lnTo>
                    <a:lnTo>
                      <a:pt x="55" y="205"/>
                    </a:lnTo>
                    <a:lnTo>
                      <a:pt x="37" y="172"/>
                    </a:lnTo>
                    <a:lnTo>
                      <a:pt x="25" y="139"/>
                    </a:lnTo>
                    <a:lnTo>
                      <a:pt x="17" y="105"/>
                    </a:lnTo>
                    <a:lnTo>
                      <a:pt x="13" y="71"/>
                    </a:lnTo>
                    <a:lnTo>
                      <a:pt x="13" y="43"/>
                    </a:lnTo>
                    <a:lnTo>
                      <a:pt x="13" y="22"/>
                    </a:lnTo>
                    <a:lnTo>
                      <a:pt x="13" y="8"/>
                    </a:lnTo>
                    <a:lnTo>
                      <a:pt x="13"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95" name="Freeform 171"/>
              <p:cNvSpPr>
                <a:spLocks/>
              </p:cNvSpPr>
              <p:nvPr/>
            </p:nvSpPr>
            <p:spPr bwMode="auto">
              <a:xfrm>
                <a:off x="1877" y="1831"/>
                <a:ext cx="11" cy="50"/>
              </a:xfrm>
              <a:custGeom>
                <a:avLst/>
                <a:gdLst>
                  <a:gd name="T0" fmla="*/ 368 w 372"/>
                  <a:gd name="T1" fmla="*/ 1577 h 1577"/>
                  <a:gd name="T2" fmla="*/ 355 w 372"/>
                  <a:gd name="T3" fmla="*/ 1523 h 1577"/>
                  <a:gd name="T4" fmla="*/ 343 w 372"/>
                  <a:gd name="T5" fmla="*/ 1464 h 1577"/>
                  <a:gd name="T6" fmla="*/ 330 w 372"/>
                  <a:gd name="T7" fmla="*/ 1406 h 1577"/>
                  <a:gd name="T8" fmla="*/ 321 w 372"/>
                  <a:gd name="T9" fmla="*/ 1347 h 1577"/>
                  <a:gd name="T10" fmla="*/ 313 w 372"/>
                  <a:gd name="T11" fmla="*/ 1285 h 1577"/>
                  <a:gd name="T12" fmla="*/ 309 w 372"/>
                  <a:gd name="T13" fmla="*/ 1218 h 1577"/>
                  <a:gd name="T14" fmla="*/ 300 w 372"/>
                  <a:gd name="T15" fmla="*/ 1148 h 1577"/>
                  <a:gd name="T16" fmla="*/ 300 w 372"/>
                  <a:gd name="T17" fmla="*/ 1073 h 1577"/>
                  <a:gd name="T18" fmla="*/ 296 w 372"/>
                  <a:gd name="T19" fmla="*/ 993 h 1577"/>
                  <a:gd name="T20" fmla="*/ 296 w 372"/>
                  <a:gd name="T21" fmla="*/ 909 h 1577"/>
                  <a:gd name="T22" fmla="*/ 300 w 372"/>
                  <a:gd name="T23" fmla="*/ 823 h 1577"/>
                  <a:gd name="T24" fmla="*/ 300 w 372"/>
                  <a:gd name="T25" fmla="*/ 743 h 1577"/>
                  <a:gd name="T26" fmla="*/ 300 w 372"/>
                  <a:gd name="T27" fmla="*/ 663 h 1577"/>
                  <a:gd name="T28" fmla="*/ 300 w 372"/>
                  <a:gd name="T29" fmla="*/ 589 h 1577"/>
                  <a:gd name="T30" fmla="*/ 296 w 372"/>
                  <a:gd name="T31" fmla="*/ 522 h 1577"/>
                  <a:gd name="T32" fmla="*/ 292 w 372"/>
                  <a:gd name="T33" fmla="*/ 460 h 1577"/>
                  <a:gd name="T34" fmla="*/ 284 w 372"/>
                  <a:gd name="T35" fmla="*/ 401 h 1577"/>
                  <a:gd name="T36" fmla="*/ 272 w 372"/>
                  <a:gd name="T37" fmla="*/ 347 h 1577"/>
                  <a:gd name="T38" fmla="*/ 259 w 372"/>
                  <a:gd name="T39" fmla="*/ 305 h 1577"/>
                  <a:gd name="T40" fmla="*/ 243 w 372"/>
                  <a:gd name="T41" fmla="*/ 268 h 1577"/>
                  <a:gd name="T42" fmla="*/ 217 w 372"/>
                  <a:gd name="T43" fmla="*/ 235 h 1577"/>
                  <a:gd name="T44" fmla="*/ 192 w 372"/>
                  <a:gd name="T45" fmla="*/ 200 h 1577"/>
                  <a:gd name="T46" fmla="*/ 163 w 372"/>
                  <a:gd name="T47" fmla="*/ 167 h 1577"/>
                  <a:gd name="T48" fmla="*/ 133 w 372"/>
                  <a:gd name="T49" fmla="*/ 134 h 1577"/>
                  <a:gd name="T50" fmla="*/ 104 w 372"/>
                  <a:gd name="T51" fmla="*/ 104 h 1577"/>
                  <a:gd name="T52" fmla="*/ 79 w 372"/>
                  <a:gd name="T53" fmla="*/ 75 h 1577"/>
                  <a:gd name="T54" fmla="*/ 55 w 372"/>
                  <a:gd name="T55" fmla="*/ 51 h 1577"/>
                  <a:gd name="T56" fmla="*/ 29 w 372"/>
                  <a:gd name="T57" fmla="*/ 30 h 1577"/>
                  <a:gd name="T58" fmla="*/ 12 w 372"/>
                  <a:gd name="T59" fmla="*/ 13 h 1577"/>
                  <a:gd name="T60" fmla="*/ 0 w 372"/>
                  <a:gd name="T61" fmla="*/ 0 h 1577"/>
                  <a:gd name="T62" fmla="*/ 8 w 372"/>
                  <a:gd name="T63" fmla="*/ 5 h 1577"/>
                  <a:gd name="T64" fmla="*/ 25 w 372"/>
                  <a:gd name="T65" fmla="*/ 13 h 1577"/>
                  <a:gd name="T66" fmla="*/ 50 w 372"/>
                  <a:gd name="T67" fmla="*/ 26 h 1577"/>
                  <a:gd name="T68" fmla="*/ 83 w 372"/>
                  <a:gd name="T69" fmla="*/ 46 h 1577"/>
                  <a:gd name="T70" fmla="*/ 121 w 372"/>
                  <a:gd name="T71" fmla="*/ 71 h 1577"/>
                  <a:gd name="T72" fmla="*/ 163 w 372"/>
                  <a:gd name="T73" fmla="*/ 104 h 1577"/>
                  <a:gd name="T74" fmla="*/ 200 w 372"/>
                  <a:gd name="T75" fmla="*/ 138 h 1577"/>
                  <a:gd name="T76" fmla="*/ 238 w 372"/>
                  <a:gd name="T77" fmla="*/ 180 h 1577"/>
                  <a:gd name="T78" fmla="*/ 272 w 372"/>
                  <a:gd name="T79" fmla="*/ 221 h 1577"/>
                  <a:gd name="T80" fmla="*/ 296 w 372"/>
                  <a:gd name="T81" fmla="*/ 272 h 1577"/>
                  <a:gd name="T82" fmla="*/ 317 w 372"/>
                  <a:gd name="T83" fmla="*/ 330 h 1577"/>
                  <a:gd name="T84" fmla="*/ 335 w 372"/>
                  <a:gd name="T85" fmla="*/ 393 h 1577"/>
                  <a:gd name="T86" fmla="*/ 351 w 372"/>
                  <a:gd name="T87" fmla="*/ 460 h 1577"/>
                  <a:gd name="T88" fmla="*/ 359 w 372"/>
                  <a:gd name="T89" fmla="*/ 534 h 1577"/>
                  <a:gd name="T90" fmla="*/ 368 w 372"/>
                  <a:gd name="T91" fmla="*/ 610 h 1577"/>
                  <a:gd name="T92" fmla="*/ 372 w 372"/>
                  <a:gd name="T93" fmla="*/ 689 h 1577"/>
                  <a:gd name="T94" fmla="*/ 372 w 372"/>
                  <a:gd name="T95" fmla="*/ 768 h 1577"/>
                  <a:gd name="T96" fmla="*/ 368 w 372"/>
                  <a:gd name="T97" fmla="*/ 847 h 1577"/>
                  <a:gd name="T98" fmla="*/ 359 w 372"/>
                  <a:gd name="T99" fmla="*/ 927 h 1577"/>
                  <a:gd name="T100" fmla="*/ 351 w 372"/>
                  <a:gd name="T101" fmla="*/ 997 h 1577"/>
                  <a:gd name="T102" fmla="*/ 339 w 372"/>
                  <a:gd name="T103" fmla="*/ 1073 h 1577"/>
                  <a:gd name="T104" fmla="*/ 335 w 372"/>
                  <a:gd name="T105" fmla="*/ 1152 h 1577"/>
                  <a:gd name="T106" fmla="*/ 335 w 372"/>
                  <a:gd name="T107" fmla="*/ 1231 h 1577"/>
                  <a:gd name="T108" fmla="*/ 339 w 372"/>
                  <a:gd name="T109" fmla="*/ 1306 h 1577"/>
                  <a:gd name="T110" fmla="*/ 343 w 372"/>
                  <a:gd name="T111" fmla="*/ 1377 h 1577"/>
                  <a:gd name="T112" fmla="*/ 347 w 372"/>
                  <a:gd name="T113" fmla="*/ 1444 h 1577"/>
                  <a:gd name="T114" fmla="*/ 355 w 372"/>
                  <a:gd name="T115" fmla="*/ 1498 h 1577"/>
                  <a:gd name="T116" fmla="*/ 359 w 372"/>
                  <a:gd name="T117" fmla="*/ 1540 h 1577"/>
                  <a:gd name="T118" fmla="*/ 364 w 372"/>
                  <a:gd name="T119" fmla="*/ 1564 h 1577"/>
                  <a:gd name="T120" fmla="*/ 368 w 372"/>
                  <a:gd name="T121" fmla="*/ 1577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2" h="1577">
                    <a:moveTo>
                      <a:pt x="368" y="1577"/>
                    </a:moveTo>
                    <a:lnTo>
                      <a:pt x="355" y="1523"/>
                    </a:lnTo>
                    <a:lnTo>
                      <a:pt x="343" y="1464"/>
                    </a:lnTo>
                    <a:lnTo>
                      <a:pt x="330" y="1406"/>
                    </a:lnTo>
                    <a:lnTo>
                      <a:pt x="321" y="1347"/>
                    </a:lnTo>
                    <a:lnTo>
                      <a:pt x="313" y="1285"/>
                    </a:lnTo>
                    <a:lnTo>
                      <a:pt x="309" y="1218"/>
                    </a:lnTo>
                    <a:lnTo>
                      <a:pt x="300" y="1148"/>
                    </a:lnTo>
                    <a:lnTo>
                      <a:pt x="300" y="1073"/>
                    </a:lnTo>
                    <a:lnTo>
                      <a:pt x="296" y="993"/>
                    </a:lnTo>
                    <a:lnTo>
                      <a:pt x="296" y="909"/>
                    </a:lnTo>
                    <a:lnTo>
                      <a:pt x="300" y="823"/>
                    </a:lnTo>
                    <a:lnTo>
                      <a:pt x="300" y="743"/>
                    </a:lnTo>
                    <a:lnTo>
                      <a:pt x="300" y="663"/>
                    </a:lnTo>
                    <a:lnTo>
                      <a:pt x="300" y="589"/>
                    </a:lnTo>
                    <a:lnTo>
                      <a:pt x="296" y="522"/>
                    </a:lnTo>
                    <a:lnTo>
                      <a:pt x="292" y="460"/>
                    </a:lnTo>
                    <a:lnTo>
                      <a:pt x="284" y="401"/>
                    </a:lnTo>
                    <a:lnTo>
                      <a:pt x="272" y="347"/>
                    </a:lnTo>
                    <a:lnTo>
                      <a:pt x="259" y="305"/>
                    </a:lnTo>
                    <a:lnTo>
                      <a:pt x="243" y="268"/>
                    </a:lnTo>
                    <a:lnTo>
                      <a:pt x="217" y="235"/>
                    </a:lnTo>
                    <a:lnTo>
                      <a:pt x="192" y="200"/>
                    </a:lnTo>
                    <a:lnTo>
                      <a:pt x="163" y="167"/>
                    </a:lnTo>
                    <a:lnTo>
                      <a:pt x="133" y="134"/>
                    </a:lnTo>
                    <a:lnTo>
                      <a:pt x="104" y="104"/>
                    </a:lnTo>
                    <a:lnTo>
                      <a:pt x="79" y="75"/>
                    </a:lnTo>
                    <a:lnTo>
                      <a:pt x="55" y="51"/>
                    </a:lnTo>
                    <a:lnTo>
                      <a:pt x="29" y="30"/>
                    </a:lnTo>
                    <a:lnTo>
                      <a:pt x="12" y="13"/>
                    </a:lnTo>
                    <a:lnTo>
                      <a:pt x="0" y="0"/>
                    </a:lnTo>
                    <a:lnTo>
                      <a:pt x="8" y="5"/>
                    </a:lnTo>
                    <a:lnTo>
                      <a:pt x="25" y="13"/>
                    </a:lnTo>
                    <a:lnTo>
                      <a:pt x="50" y="26"/>
                    </a:lnTo>
                    <a:lnTo>
                      <a:pt x="83" y="46"/>
                    </a:lnTo>
                    <a:lnTo>
                      <a:pt x="121" y="71"/>
                    </a:lnTo>
                    <a:lnTo>
                      <a:pt x="163" y="104"/>
                    </a:lnTo>
                    <a:lnTo>
                      <a:pt x="200" y="138"/>
                    </a:lnTo>
                    <a:lnTo>
                      <a:pt x="238" y="180"/>
                    </a:lnTo>
                    <a:lnTo>
                      <a:pt x="272" y="221"/>
                    </a:lnTo>
                    <a:lnTo>
                      <a:pt x="296" y="272"/>
                    </a:lnTo>
                    <a:lnTo>
                      <a:pt x="317" y="330"/>
                    </a:lnTo>
                    <a:lnTo>
                      <a:pt x="335" y="393"/>
                    </a:lnTo>
                    <a:lnTo>
                      <a:pt x="351" y="460"/>
                    </a:lnTo>
                    <a:lnTo>
                      <a:pt x="359" y="534"/>
                    </a:lnTo>
                    <a:lnTo>
                      <a:pt x="368" y="610"/>
                    </a:lnTo>
                    <a:lnTo>
                      <a:pt x="372" y="689"/>
                    </a:lnTo>
                    <a:lnTo>
                      <a:pt x="372" y="768"/>
                    </a:lnTo>
                    <a:lnTo>
                      <a:pt x="368" y="847"/>
                    </a:lnTo>
                    <a:lnTo>
                      <a:pt x="359" y="927"/>
                    </a:lnTo>
                    <a:lnTo>
                      <a:pt x="351" y="997"/>
                    </a:lnTo>
                    <a:lnTo>
                      <a:pt x="339" y="1073"/>
                    </a:lnTo>
                    <a:lnTo>
                      <a:pt x="335" y="1152"/>
                    </a:lnTo>
                    <a:lnTo>
                      <a:pt x="335" y="1231"/>
                    </a:lnTo>
                    <a:lnTo>
                      <a:pt x="339" y="1306"/>
                    </a:lnTo>
                    <a:lnTo>
                      <a:pt x="343" y="1377"/>
                    </a:lnTo>
                    <a:lnTo>
                      <a:pt x="347" y="1444"/>
                    </a:lnTo>
                    <a:lnTo>
                      <a:pt x="355" y="1498"/>
                    </a:lnTo>
                    <a:lnTo>
                      <a:pt x="359" y="1540"/>
                    </a:lnTo>
                    <a:lnTo>
                      <a:pt x="364" y="1564"/>
                    </a:lnTo>
                    <a:lnTo>
                      <a:pt x="368" y="1577"/>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96" name="Freeform 172"/>
              <p:cNvSpPr>
                <a:spLocks/>
              </p:cNvSpPr>
              <p:nvPr/>
            </p:nvSpPr>
            <p:spPr bwMode="auto">
              <a:xfrm>
                <a:off x="1849" y="1811"/>
                <a:ext cx="27" cy="19"/>
              </a:xfrm>
              <a:custGeom>
                <a:avLst/>
                <a:gdLst>
                  <a:gd name="T0" fmla="*/ 874 w 874"/>
                  <a:gd name="T1" fmla="*/ 613 h 613"/>
                  <a:gd name="T2" fmla="*/ 874 w 874"/>
                  <a:gd name="T3" fmla="*/ 604 h 613"/>
                  <a:gd name="T4" fmla="*/ 866 w 874"/>
                  <a:gd name="T5" fmla="*/ 588 h 613"/>
                  <a:gd name="T6" fmla="*/ 853 w 874"/>
                  <a:gd name="T7" fmla="*/ 555 h 613"/>
                  <a:gd name="T8" fmla="*/ 836 w 874"/>
                  <a:gd name="T9" fmla="*/ 516 h 613"/>
                  <a:gd name="T10" fmla="*/ 811 w 874"/>
                  <a:gd name="T11" fmla="*/ 467 h 613"/>
                  <a:gd name="T12" fmla="*/ 774 w 874"/>
                  <a:gd name="T13" fmla="*/ 416 h 613"/>
                  <a:gd name="T14" fmla="*/ 732 w 874"/>
                  <a:gd name="T15" fmla="*/ 358 h 613"/>
                  <a:gd name="T16" fmla="*/ 674 w 874"/>
                  <a:gd name="T17" fmla="*/ 299 h 613"/>
                  <a:gd name="T18" fmla="*/ 607 w 874"/>
                  <a:gd name="T19" fmla="*/ 242 h 613"/>
                  <a:gd name="T20" fmla="*/ 523 w 874"/>
                  <a:gd name="T21" fmla="*/ 187 h 613"/>
                  <a:gd name="T22" fmla="*/ 456 w 874"/>
                  <a:gd name="T23" fmla="*/ 150 h 613"/>
                  <a:gd name="T24" fmla="*/ 385 w 874"/>
                  <a:gd name="T25" fmla="*/ 116 h 613"/>
                  <a:gd name="T26" fmla="*/ 318 w 874"/>
                  <a:gd name="T27" fmla="*/ 87 h 613"/>
                  <a:gd name="T28" fmla="*/ 255 w 874"/>
                  <a:gd name="T29" fmla="*/ 66 h 613"/>
                  <a:gd name="T30" fmla="*/ 197 w 874"/>
                  <a:gd name="T31" fmla="*/ 45 h 613"/>
                  <a:gd name="T32" fmla="*/ 143 w 874"/>
                  <a:gd name="T33" fmla="*/ 33 h 613"/>
                  <a:gd name="T34" fmla="*/ 97 w 874"/>
                  <a:gd name="T35" fmla="*/ 20 h 613"/>
                  <a:gd name="T36" fmla="*/ 55 w 874"/>
                  <a:gd name="T37" fmla="*/ 12 h 613"/>
                  <a:gd name="T38" fmla="*/ 22 w 874"/>
                  <a:gd name="T39" fmla="*/ 4 h 613"/>
                  <a:gd name="T40" fmla="*/ 0 w 874"/>
                  <a:gd name="T41" fmla="*/ 0 h 613"/>
                  <a:gd name="T42" fmla="*/ 9 w 874"/>
                  <a:gd name="T43" fmla="*/ 4 h 613"/>
                  <a:gd name="T44" fmla="*/ 30 w 874"/>
                  <a:gd name="T45" fmla="*/ 8 h 613"/>
                  <a:gd name="T46" fmla="*/ 67 w 874"/>
                  <a:gd name="T47" fmla="*/ 16 h 613"/>
                  <a:gd name="T48" fmla="*/ 118 w 874"/>
                  <a:gd name="T49" fmla="*/ 33 h 613"/>
                  <a:gd name="T50" fmla="*/ 176 w 874"/>
                  <a:gd name="T51" fmla="*/ 53 h 613"/>
                  <a:gd name="T52" fmla="*/ 243 w 874"/>
                  <a:gd name="T53" fmla="*/ 78 h 613"/>
                  <a:gd name="T54" fmla="*/ 314 w 874"/>
                  <a:gd name="T55" fmla="*/ 108 h 613"/>
                  <a:gd name="T56" fmla="*/ 389 w 874"/>
                  <a:gd name="T57" fmla="*/ 145 h 613"/>
                  <a:gd name="T58" fmla="*/ 464 w 874"/>
                  <a:gd name="T59" fmla="*/ 191 h 613"/>
                  <a:gd name="T60" fmla="*/ 539 w 874"/>
                  <a:gd name="T61" fmla="*/ 246 h 613"/>
                  <a:gd name="T62" fmla="*/ 611 w 874"/>
                  <a:gd name="T63" fmla="*/ 299 h 613"/>
                  <a:gd name="T64" fmla="*/ 670 w 874"/>
                  <a:gd name="T65" fmla="*/ 354 h 613"/>
                  <a:gd name="T66" fmla="*/ 719 w 874"/>
                  <a:gd name="T67" fmla="*/ 408 h 613"/>
                  <a:gd name="T68" fmla="*/ 766 w 874"/>
                  <a:gd name="T69" fmla="*/ 454 h 613"/>
                  <a:gd name="T70" fmla="*/ 799 w 874"/>
                  <a:gd name="T71" fmla="*/ 500 h 613"/>
                  <a:gd name="T72" fmla="*/ 828 w 874"/>
                  <a:gd name="T73" fmla="*/ 537 h 613"/>
                  <a:gd name="T74" fmla="*/ 849 w 874"/>
                  <a:gd name="T75" fmla="*/ 567 h 613"/>
                  <a:gd name="T76" fmla="*/ 862 w 874"/>
                  <a:gd name="T77" fmla="*/ 592 h 613"/>
                  <a:gd name="T78" fmla="*/ 870 w 874"/>
                  <a:gd name="T79" fmla="*/ 608 h 613"/>
                  <a:gd name="T80" fmla="*/ 874 w 874"/>
                  <a:gd name="T81" fmla="*/ 613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4" h="613">
                    <a:moveTo>
                      <a:pt x="874" y="613"/>
                    </a:moveTo>
                    <a:lnTo>
                      <a:pt x="874" y="604"/>
                    </a:lnTo>
                    <a:lnTo>
                      <a:pt x="866" y="588"/>
                    </a:lnTo>
                    <a:lnTo>
                      <a:pt x="853" y="555"/>
                    </a:lnTo>
                    <a:lnTo>
                      <a:pt x="836" y="516"/>
                    </a:lnTo>
                    <a:lnTo>
                      <a:pt x="811" y="467"/>
                    </a:lnTo>
                    <a:lnTo>
                      <a:pt x="774" y="416"/>
                    </a:lnTo>
                    <a:lnTo>
                      <a:pt x="732" y="358"/>
                    </a:lnTo>
                    <a:lnTo>
                      <a:pt x="674" y="299"/>
                    </a:lnTo>
                    <a:lnTo>
                      <a:pt x="607" y="242"/>
                    </a:lnTo>
                    <a:lnTo>
                      <a:pt x="523" y="187"/>
                    </a:lnTo>
                    <a:lnTo>
                      <a:pt x="456" y="150"/>
                    </a:lnTo>
                    <a:lnTo>
                      <a:pt x="385" y="116"/>
                    </a:lnTo>
                    <a:lnTo>
                      <a:pt x="318" y="87"/>
                    </a:lnTo>
                    <a:lnTo>
                      <a:pt x="255" y="66"/>
                    </a:lnTo>
                    <a:lnTo>
                      <a:pt x="197" y="45"/>
                    </a:lnTo>
                    <a:lnTo>
                      <a:pt x="143" y="33"/>
                    </a:lnTo>
                    <a:lnTo>
                      <a:pt x="97" y="20"/>
                    </a:lnTo>
                    <a:lnTo>
                      <a:pt x="55" y="12"/>
                    </a:lnTo>
                    <a:lnTo>
                      <a:pt x="22" y="4"/>
                    </a:lnTo>
                    <a:lnTo>
                      <a:pt x="0" y="0"/>
                    </a:lnTo>
                    <a:lnTo>
                      <a:pt x="9" y="4"/>
                    </a:lnTo>
                    <a:lnTo>
                      <a:pt x="30" y="8"/>
                    </a:lnTo>
                    <a:lnTo>
                      <a:pt x="67" y="16"/>
                    </a:lnTo>
                    <a:lnTo>
                      <a:pt x="118" y="33"/>
                    </a:lnTo>
                    <a:lnTo>
                      <a:pt x="176" y="53"/>
                    </a:lnTo>
                    <a:lnTo>
                      <a:pt x="243" y="78"/>
                    </a:lnTo>
                    <a:lnTo>
                      <a:pt x="314" y="108"/>
                    </a:lnTo>
                    <a:lnTo>
                      <a:pt x="389" y="145"/>
                    </a:lnTo>
                    <a:lnTo>
                      <a:pt x="464" y="191"/>
                    </a:lnTo>
                    <a:lnTo>
                      <a:pt x="539" y="246"/>
                    </a:lnTo>
                    <a:lnTo>
                      <a:pt x="611" y="299"/>
                    </a:lnTo>
                    <a:lnTo>
                      <a:pt x="670" y="354"/>
                    </a:lnTo>
                    <a:lnTo>
                      <a:pt x="719" y="408"/>
                    </a:lnTo>
                    <a:lnTo>
                      <a:pt x="766" y="454"/>
                    </a:lnTo>
                    <a:lnTo>
                      <a:pt x="799" y="500"/>
                    </a:lnTo>
                    <a:lnTo>
                      <a:pt x="828" y="537"/>
                    </a:lnTo>
                    <a:lnTo>
                      <a:pt x="849" y="567"/>
                    </a:lnTo>
                    <a:lnTo>
                      <a:pt x="862" y="592"/>
                    </a:lnTo>
                    <a:lnTo>
                      <a:pt x="870" y="608"/>
                    </a:lnTo>
                    <a:lnTo>
                      <a:pt x="874" y="613"/>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97" name="Freeform 173"/>
              <p:cNvSpPr>
                <a:spLocks/>
              </p:cNvSpPr>
              <p:nvPr/>
            </p:nvSpPr>
            <p:spPr bwMode="auto">
              <a:xfrm>
                <a:off x="1841" y="1817"/>
                <a:ext cx="24" cy="15"/>
              </a:xfrm>
              <a:custGeom>
                <a:avLst/>
                <a:gdLst>
                  <a:gd name="T0" fmla="*/ 0 w 760"/>
                  <a:gd name="T1" fmla="*/ 0 h 497"/>
                  <a:gd name="T2" fmla="*/ 8 w 760"/>
                  <a:gd name="T3" fmla="*/ 0 h 497"/>
                  <a:gd name="T4" fmla="*/ 29 w 760"/>
                  <a:gd name="T5" fmla="*/ 0 h 497"/>
                  <a:gd name="T6" fmla="*/ 62 w 760"/>
                  <a:gd name="T7" fmla="*/ 0 h 497"/>
                  <a:gd name="T8" fmla="*/ 104 w 760"/>
                  <a:gd name="T9" fmla="*/ 5 h 497"/>
                  <a:gd name="T10" fmla="*/ 154 w 760"/>
                  <a:gd name="T11" fmla="*/ 9 h 497"/>
                  <a:gd name="T12" fmla="*/ 213 w 760"/>
                  <a:gd name="T13" fmla="*/ 22 h 497"/>
                  <a:gd name="T14" fmla="*/ 280 w 760"/>
                  <a:gd name="T15" fmla="*/ 38 h 497"/>
                  <a:gd name="T16" fmla="*/ 347 w 760"/>
                  <a:gd name="T17" fmla="*/ 63 h 497"/>
                  <a:gd name="T18" fmla="*/ 417 w 760"/>
                  <a:gd name="T19" fmla="*/ 96 h 497"/>
                  <a:gd name="T20" fmla="*/ 489 w 760"/>
                  <a:gd name="T21" fmla="*/ 139 h 497"/>
                  <a:gd name="T22" fmla="*/ 552 w 760"/>
                  <a:gd name="T23" fmla="*/ 184 h 497"/>
                  <a:gd name="T24" fmla="*/ 601 w 760"/>
                  <a:gd name="T25" fmla="*/ 230 h 497"/>
                  <a:gd name="T26" fmla="*/ 644 w 760"/>
                  <a:gd name="T27" fmla="*/ 276 h 497"/>
                  <a:gd name="T28" fmla="*/ 677 w 760"/>
                  <a:gd name="T29" fmla="*/ 317 h 497"/>
                  <a:gd name="T30" fmla="*/ 697 w 760"/>
                  <a:gd name="T31" fmla="*/ 356 h 497"/>
                  <a:gd name="T32" fmla="*/ 718 w 760"/>
                  <a:gd name="T33" fmla="*/ 393 h 497"/>
                  <a:gd name="T34" fmla="*/ 731 w 760"/>
                  <a:gd name="T35" fmla="*/ 426 h 497"/>
                  <a:gd name="T36" fmla="*/ 740 w 760"/>
                  <a:gd name="T37" fmla="*/ 451 h 497"/>
                  <a:gd name="T38" fmla="*/ 752 w 760"/>
                  <a:gd name="T39" fmla="*/ 477 h 497"/>
                  <a:gd name="T40" fmla="*/ 760 w 760"/>
                  <a:gd name="T41" fmla="*/ 497 h 497"/>
                  <a:gd name="T42" fmla="*/ 756 w 760"/>
                  <a:gd name="T43" fmla="*/ 493 h 497"/>
                  <a:gd name="T44" fmla="*/ 748 w 760"/>
                  <a:gd name="T45" fmla="*/ 472 h 497"/>
                  <a:gd name="T46" fmla="*/ 736 w 760"/>
                  <a:gd name="T47" fmla="*/ 447 h 497"/>
                  <a:gd name="T48" fmla="*/ 714 w 760"/>
                  <a:gd name="T49" fmla="*/ 414 h 497"/>
                  <a:gd name="T50" fmla="*/ 689 w 760"/>
                  <a:gd name="T51" fmla="*/ 372 h 497"/>
                  <a:gd name="T52" fmla="*/ 656 w 760"/>
                  <a:gd name="T53" fmla="*/ 330 h 497"/>
                  <a:gd name="T54" fmla="*/ 618 w 760"/>
                  <a:gd name="T55" fmla="*/ 284 h 497"/>
                  <a:gd name="T56" fmla="*/ 572 w 760"/>
                  <a:gd name="T57" fmla="*/ 239 h 497"/>
                  <a:gd name="T58" fmla="*/ 518 w 760"/>
                  <a:gd name="T59" fmla="*/ 192 h 497"/>
                  <a:gd name="T60" fmla="*/ 460 w 760"/>
                  <a:gd name="T61" fmla="*/ 151 h 497"/>
                  <a:gd name="T62" fmla="*/ 388 w 760"/>
                  <a:gd name="T63" fmla="*/ 109 h 497"/>
                  <a:gd name="T64" fmla="*/ 317 w 760"/>
                  <a:gd name="T65" fmla="*/ 76 h 497"/>
                  <a:gd name="T66" fmla="*/ 255 w 760"/>
                  <a:gd name="T67" fmla="*/ 51 h 497"/>
                  <a:gd name="T68" fmla="*/ 196 w 760"/>
                  <a:gd name="T69" fmla="*/ 34 h 497"/>
                  <a:gd name="T70" fmla="*/ 141 w 760"/>
                  <a:gd name="T71" fmla="*/ 22 h 497"/>
                  <a:gd name="T72" fmla="*/ 92 w 760"/>
                  <a:gd name="T73" fmla="*/ 9 h 497"/>
                  <a:gd name="T74" fmla="*/ 54 w 760"/>
                  <a:gd name="T75" fmla="*/ 5 h 497"/>
                  <a:gd name="T76" fmla="*/ 25 w 760"/>
                  <a:gd name="T77" fmla="*/ 5 h 497"/>
                  <a:gd name="T78" fmla="*/ 8 w 760"/>
                  <a:gd name="T79" fmla="*/ 0 h 497"/>
                  <a:gd name="T80" fmla="*/ 0 w 760"/>
                  <a:gd name="T81" fmla="*/ 0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60" h="497">
                    <a:moveTo>
                      <a:pt x="0" y="0"/>
                    </a:moveTo>
                    <a:lnTo>
                      <a:pt x="8" y="0"/>
                    </a:lnTo>
                    <a:lnTo>
                      <a:pt x="29" y="0"/>
                    </a:lnTo>
                    <a:lnTo>
                      <a:pt x="62" y="0"/>
                    </a:lnTo>
                    <a:lnTo>
                      <a:pt x="104" y="5"/>
                    </a:lnTo>
                    <a:lnTo>
                      <a:pt x="154" y="9"/>
                    </a:lnTo>
                    <a:lnTo>
                      <a:pt x="213" y="22"/>
                    </a:lnTo>
                    <a:lnTo>
                      <a:pt x="280" y="38"/>
                    </a:lnTo>
                    <a:lnTo>
                      <a:pt x="347" y="63"/>
                    </a:lnTo>
                    <a:lnTo>
                      <a:pt x="417" y="96"/>
                    </a:lnTo>
                    <a:lnTo>
                      <a:pt x="489" y="139"/>
                    </a:lnTo>
                    <a:lnTo>
                      <a:pt x="552" y="184"/>
                    </a:lnTo>
                    <a:lnTo>
                      <a:pt x="601" y="230"/>
                    </a:lnTo>
                    <a:lnTo>
                      <a:pt x="644" y="276"/>
                    </a:lnTo>
                    <a:lnTo>
                      <a:pt x="677" y="317"/>
                    </a:lnTo>
                    <a:lnTo>
                      <a:pt x="697" y="356"/>
                    </a:lnTo>
                    <a:lnTo>
                      <a:pt x="718" y="393"/>
                    </a:lnTo>
                    <a:lnTo>
                      <a:pt x="731" y="426"/>
                    </a:lnTo>
                    <a:lnTo>
                      <a:pt x="740" y="451"/>
                    </a:lnTo>
                    <a:lnTo>
                      <a:pt x="752" y="477"/>
                    </a:lnTo>
                    <a:lnTo>
                      <a:pt x="760" y="497"/>
                    </a:lnTo>
                    <a:lnTo>
                      <a:pt x="756" y="493"/>
                    </a:lnTo>
                    <a:lnTo>
                      <a:pt x="748" y="472"/>
                    </a:lnTo>
                    <a:lnTo>
                      <a:pt x="736" y="447"/>
                    </a:lnTo>
                    <a:lnTo>
                      <a:pt x="714" y="414"/>
                    </a:lnTo>
                    <a:lnTo>
                      <a:pt x="689" y="372"/>
                    </a:lnTo>
                    <a:lnTo>
                      <a:pt x="656" y="330"/>
                    </a:lnTo>
                    <a:lnTo>
                      <a:pt x="618" y="284"/>
                    </a:lnTo>
                    <a:lnTo>
                      <a:pt x="572" y="239"/>
                    </a:lnTo>
                    <a:lnTo>
                      <a:pt x="518" y="192"/>
                    </a:lnTo>
                    <a:lnTo>
                      <a:pt x="460" y="151"/>
                    </a:lnTo>
                    <a:lnTo>
                      <a:pt x="388" y="109"/>
                    </a:lnTo>
                    <a:lnTo>
                      <a:pt x="317" y="76"/>
                    </a:lnTo>
                    <a:lnTo>
                      <a:pt x="255" y="51"/>
                    </a:lnTo>
                    <a:lnTo>
                      <a:pt x="196" y="34"/>
                    </a:lnTo>
                    <a:lnTo>
                      <a:pt x="141" y="22"/>
                    </a:lnTo>
                    <a:lnTo>
                      <a:pt x="92" y="9"/>
                    </a:lnTo>
                    <a:lnTo>
                      <a:pt x="54" y="5"/>
                    </a:lnTo>
                    <a:lnTo>
                      <a:pt x="25" y="5"/>
                    </a:lnTo>
                    <a:lnTo>
                      <a:pt x="8" y="0"/>
                    </a:lnTo>
                    <a:lnTo>
                      <a:pt x="0"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98" name="Freeform 174"/>
              <p:cNvSpPr>
                <a:spLocks/>
              </p:cNvSpPr>
              <p:nvPr/>
            </p:nvSpPr>
            <p:spPr bwMode="auto">
              <a:xfrm>
                <a:off x="1825" y="1828"/>
                <a:ext cx="19" cy="18"/>
              </a:xfrm>
              <a:custGeom>
                <a:avLst/>
                <a:gdLst>
                  <a:gd name="T0" fmla="*/ 0 w 615"/>
                  <a:gd name="T1" fmla="*/ 0 h 559"/>
                  <a:gd name="T2" fmla="*/ 21 w 615"/>
                  <a:gd name="T3" fmla="*/ 12 h 559"/>
                  <a:gd name="T4" fmla="*/ 46 w 615"/>
                  <a:gd name="T5" fmla="*/ 37 h 559"/>
                  <a:gd name="T6" fmla="*/ 71 w 615"/>
                  <a:gd name="T7" fmla="*/ 66 h 559"/>
                  <a:gd name="T8" fmla="*/ 101 w 615"/>
                  <a:gd name="T9" fmla="*/ 99 h 559"/>
                  <a:gd name="T10" fmla="*/ 126 w 615"/>
                  <a:gd name="T11" fmla="*/ 141 h 559"/>
                  <a:gd name="T12" fmla="*/ 146 w 615"/>
                  <a:gd name="T13" fmla="*/ 179 h 559"/>
                  <a:gd name="T14" fmla="*/ 167 w 615"/>
                  <a:gd name="T15" fmla="*/ 221 h 559"/>
                  <a:gd name="T16" fmla="*/ 184 w 615"/>
                  <a:gd name="T17" fmla="*/ 254 h 559"/>
                  <a:gd name="T18" fmla="*/ 193 w 615"/>
                  <a:gd name="T19" fmla="*/ 287 h 559"/>
                  <a:gd name="T20" fmla="*/ 197 w 615"/>
                  <a:gd name="T21" fmla="*/ 308 h 559"/>
                  <a:gd name="T22" fmla="*/ 197 w 615"/>
                  <a:gd name="T23" fmla="*/ 338 h 559"/>
                  <a:gd name="T24" fmla="*/ 201 w 615"/>
                  <a:gd name="T25" fmla="*/ 358 h 559"/>
                  <a:gd name="T26" fmla="*/ 214 w 615"/>
                  <a:gd name="T27" fmla="*/ 379 h 559"/>
                  <a:gd name="T28" fmla="*/ 226 w 615"/>
                  <a:gd name="T29" fmla="*/ 391 h 559"/>
                  <a:gd name="T30" fmla="*/ 243 w 615"/>
                  <a:gd name="T31" fmla="*/ 400 h 559"/>
                  <a:gd name="T32" fmla="*/ 259 w 615"/>
                  <a:gd name="T33" fmla="*/ 408 h 559"/>
                  <a:gd name="T34" fmla="*/ 280 w 615"/>
                  <a:gd name="T35" fmla="*/ 416 h 559"/>
                  <a:gd name="T36" fmla="*/ 301 w 615"/>
                  <a:gd name="T37" fmla="*/ 420 h 559"/>
                  <a:gd name="T38" fmla="*/ 322 w 615"/>
                  <a:gd name="T39" fmla="*/ 429 h 559"/>
                  <a:gd name="T40" fmla="*/ 343 w 615"/>
                  <a:gd name="T41" fmla="*/ 433 h 559"/>
                  <a:gd name="T42" fmla="*/ 363 w 615"/>
                  <a:gd name="T43" fmla="*/ 441 h 559"/>
                  <a:gd name="T44" fmla="*/ 385 w 615"/>
                  <a:gd name="T45" fmla="*/ 450 h 559"/>
                  <a:gd name="T46" fmla="*/ 414 w 615"/>
                  <a:gd name="T47" fmla="*/ 463 h 559"/>
                  <a:gd name="T48" fmla="*/ 443 w 615"/>
                  <a:gd name="T49" fmla="*/ 475 h 559"/>
                  <a:gd name="T50" fmla="*/ 477 w 615"/>
                  <a:gd name="T51" fmla="*/ 483 h 559"/>
                  <a:gd name="T52" fmla="*/ 506 w 615"/>
                  <a:gd name="T53" fmla="*/ 500 h 559"/>
                  <a:gd name="T54" fmla="*/ 535 w 615"/>
                  <a:gd name="T55" fmla="*/ 512 h 559"/>
                  <a:gd name="T56" fmla="*/ 564 w 615"/>
                  <a:gd name="T57" fmla="*/ 525 h 559"/>
                  <a:gd name="T58" fmla="*/ 590 w 615"/>
                  <a:gd name="T59" fmla="*/ 541 h 559"/>
                  <a:gd name="T60" fmla="*/ 615 w 615"/>
                  <a:gd name="T61" fmla="*/ 559 h 559"/>
                  <a:gd name="T62" fmla="*/ 610 w 615"/>
                  <a:gd name="T63" fmla="*/ 554 h 559"/>
                  <a:gd name="T64" fmla="*/ 598 w 615"/>
                  <a:gd name="T65" fmla="*/ 545 h 559"/>
                  <a:gd name="T66" fmla="*/ 581 w 615"/>
                  <a:gd name="T67" fmla="*/ 529 h 559"/>
                  <a:gd name="T68" fmla="*/ 556 w 615"/>
                  <a:gd name="T69" fmla="*/ 508 h 559"/>
                  <a:gd name="T70" fmla="*/ 523 w 615"/>
                  <a:gd name="T71" fmla="*/ 483 h 559"/>
                  <a:gd name="T72" fmla="*/ 489 w 615"/>
                  <a:gd name="T73" fmla="*/ 459 h 559"/>
                  <a:gd name="T74" fmla="*/ 443 w 615"/>
                  <a:gd name="T75" fmla="*/ 429 h 559"/>
                  <a:gd name="T76" fmla="*/ 398 w 615"/>
                  <a:gd name="T77" fmla="*/ 400 h 559"/>
                  <a:gd name="T78" fmla="*/ 343 w 615"/>
                  <a:gd name="T79" fmla="*/ 371 h 559"/>
                  <a:gd name="T80" fmla="*/ 284 w 615"/>
                  <a:gd name="T81" fmla="*/ 342 h 559"/>
                  <a:gd name="T82" fmla="*/ 259 w 615"/>
                  <a:gd name="T83" fmla="*/ 320 h 559"/>
                  <a:gd name="T84" fmla="*/ 234 w 615"/>
                  <a:gd name="T85" fmla="*/ 295 h 559"/>
                  <a:gd name="T86" fmla="*/ 214 w 615"/>
                  <a:gd name="T87" fmla="*/ 258 h 559"/>
                  <a:gd name="T88" fmla="*/ 197 w 615"/>
                  <a:gd name="T89" fmla="*/ 221 h 559"/>
                  <a:gd name="T90" fmla="*/ 175 w 615"/>
                  <a:gd name="T91" fmla="*/ 179 h 559"/>
                  <a:gd name="T92" fmla="*/ 151 w 615"/>
                  <a:gd name="T93" fmla="*/ 137 h 559"/>
                  <a:gd name="T94" fmla="*/ 126 w 615"/>
                  <a:gd name="T95" fmla="*/ 95 h 559"/>
                  <a:gd name="T96" fmla="*/ 92 w 615"/>
                  <a:gd name="T97" fmla="*/ 58 h 559"/>
                  <a:gd name="T98" fmla="*/ 50 w 615"/>
                  <a:gd name="T99" fmla="*/ 25 h 559"/>
                  <a:gd name="T100" fmla="*/ 0 w 615"/>
                  <a:gd name="T101"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15" h="559">
                    <a:moveTo>
                      <a:pt x="0" y="0"/>
                    </a:moveTo>
                    <a:lnTo>
                      <a:pt x="21" y="12"/>
                    </a:lnTo>
                    <a:lnTo>
                      <a:pt x="46" y="37"/>
                    </a:lnTo>
                    <a:lnTo>
                      <a:pt x="71" y="66"/>
                    </a:lnTo>
                    <a:lnTo>
                      <a:pt x="101" y="99"/>
                    </a:lnTo>
                    <a:lnTo>
                      <a:pt x="126" y="141"/>
                    </a:lnTo>
                    <a:lnTo>
                      <a:pt x="146" y="179"/>
                    </a:lnTo>
                    <a:lnTo>
                      <a:pt x="167" y="221"/>
                    </a:lnTo>
                    <a:lnTo>
                      <a:pt x="184" y="254"/>
                    </a:lnTo>
                    <a:lnTo>
                      <a:pt x="193" y="287"/>
                    </a:lnTo>
                    <a:lnTo>
                      <a:pt x="197" y="308"/>
                    </a:lnTo>
                    <a:lnTo>
                      <a:pt x="197" y="338"/>
                    </a:lnTo>
                    <a:lnTo>
                      <a:pt x="201" y="358"/>
                    </a:lnTo>
                    <a:lnTo>
                      <a:pt x="214" y="379"/>
                    </a:lnTo>
                    <a:lnTo>
                      <a:pt x="226" y="391"/>
                    </a:lnTo>
                    <a:lnTo>
                      <a:pt x="243" y="400"/>
                    </a:lnTo>
                    <a:lnTo>
                      <a:pt x="259" y="408"/>
                    </a:lnTo>
                    <a:lnTo>
                      <a:pt x="280" y="416"/>
                    </a:lnTo>
                    <a:lnTo>
                      <a:pt x="301" y="420"/>
                    </a:lnTo>
                    <a:lnTo>
                      <a:pt x="322" y="429"/>
                    </a:lnTo>
                    <a:lnTo>
                      <a:pt x="343" y="433"/>
                    </a:lnTo>
                    <a:lnTo>
                      <a:pt x="363" y="441"/>
                    </a:lnTo>
                    <a:lnTo>
                      <a:pt x="385" y="450"/>
                    </a:lnTo>
                    <a:lnTo>
                      <a:pt x="414" y="463"/>
                    </a:lnTo>
                    <a:lnTo>
                      <a:pt x="443" y="475"/>
                    </a:lnTo>
                    <a:lnTo>
                      <a:pt x="477" y="483"/>
                    </a:lnTo>
                    <a:lnTo>
                      <a:pt x="506" y="500"/>
                    </a:lnTo>
                    <a:lnTo>
                      <a:pt x="535" y="512"/>
                    </a:lnTo>
                    <a:lnTo>
                      <a:pt x="564" y="525"/>
                    </a:lnTo>
                    <a:lnTo>
                      <a:pt x="590" y="541"/>
                    </a:lnTo>
                    <a:lnTo>
                      <a:pt x="615" y="559"/>
                    </a:lnTo>
                    <a:lnTo>
                      <a:pt x="610" y="554"/>
                    </a:lnTo>
                    <a:lnTo>
                      <a:pt x="598" y="545"/>
                    </a:lnTo>
                    <a:lnTo>
                      <a:pt x="581" y="529"/>
                    </a:lnTo>
                    <a:lnTo>
                      <a:pt x="556" y="508"/>
                    </a:lnTo>
                    <a:lnTo>
                      <a:pt x="523" y="483"/>
                    </a:lnTo>
                    <a:lnTo>
                      <a:pt x="489" y="459"/>
                    </a:lnTo>
                    <a:lnTo>
                      <a:pt x="443" y="429"/>
                    </a:lnTo>
                    <a:lnTo>
                      <a:pt x="398" y="400"/>
                    </a:lnTo>
                    <a:lnTo>
                      <a:pt x="343" y="371"/>
                    </a:lnTo>
                    <a:lnTo>
                      <a:pt x="284" y="342"/>
                    </a:lnTo>
                    <a:lnTo>
                      <a:pt x="259" y="320"/>
                    </a:lnTo>
                    <a:lnTo>
                      <a:pt x="234" y="295"/>
                    </a:lnTo>
                    <a:lnTo>
                      <a:pt x="214" y="258"/>
                    </a:lnTo>
                    <a:lnTo>
                      <a:pt x="197" y="221"/>
                    </a:lnTo>
                    <a:lnTo>
                      <a:pt x="175" y="179"/>
                    </a:lnTo>
                    <a:lnTo>
                      <a:pt x="151" y="137"/>
                    </a:lnTo>
                    <a:lnTo>
                      <a:pt x="126" y="95"/>
                    </a:lnTo>
                    <a:lnTo>
                      <a:pt x="92" y="58"/>
                    </a:lnTo>
                    <a:lnTo>
                      <a:pt x="50" y="25"/>
                    </a:lnTo>
                    <a:lnTo>
                      <a:pt x="0"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799" name="Freeform 175"/>
              <p:cNvSpPr>
                <a:spLocks/>
              </p:cNvSpPr>
              <p:nvPr/>
            </p:nvSpPr>
            <p:spPr bwMode="auto">
              <a:xfrm>
                <a:off x="1812" y="1854"/>
                <a:ext cx="10" cy="13"/>
              </a:xfrm>
              <a:custGeom>
                <a:avLst/>
                <a:gdLst>
                  <a:gd name="T0" fmla="*/ 238 w 330"/>
                  <a:gd name="T1" fmla="*/ 0 h 425"/>
                  <a:gd name="T2" fmla="*/ 238 w 330"/>
                  <a:gd name="T3" fmla="*/ 8 h 425"/>
                  <a:gd name="T4" fmla="*/ 243 w 330"/>
                  <a:gd name="T5" fmla="*/ 21 h 425"/>
                  <a:gd name="T6" fmla="*/ 243 w 330"/>
                  <a:gd name="T7" fmla="*/ 29 h 425"/>
                  <a:gd name="T8" fmla="*/ 251 w 330"/>
                  <a:gd name="T9" fmla="*/ 41 h 425"/>
                  <a:gd name="T10" fmla="*/ 259 w 330"/>
                  <a:gd name="T11" fmla="*/ 54 h 425"/>
                  <a:gd name="T12" fmla="*/ 268 w 330"/>
                  <a:gd name="T13" fmla="*/ 62 h 425"/>
                  <a:gd name="T14" fmla="*/ 280 w 330"/>
                  <a:gd name="T15" fmla="*/ 70 h 425"/>
                  <a:gd name="T16" fmla="*/ 292 w 330"/>
                  <a:gd name="T17" fmla="*/ 74 h 425"/>
                  <a:gd name="T18" fmla="*/ 309 w 330"/>
                  <a:gd name="T19" fmla="*/ 74 h 425"/>
                  <a:gd name="T20" fmla="*/ 330 w 330"/>
                  <a:gd name="T21" fmla="*/ 70 h 425"/>
                  <a:gd name="T22" fmla="*/ 325 w 330"/>
                  <a:gd name="T23" fmla="*/ 74 h 425"/>
                  <a:gd name="T24" fmla="*/ 317 w 330"/>
                  <a:gd name="T25" fmla="*/ 83 h 425"/>
                  <a:gd name="T26" fmla="*/ 305 w 330"/>
                  <a:gd name="T27" fmla="*/ 96 h 425"/>
                  <a:gd name="T28" fmla="*/ 284 w 330"/>
                  <a:gd name="T29" fmla="*/ 113 h 425"/>
                  <a:gd name="T30" fmla="*/ 263 w 330"/>
                  <a:gd name="T31" fmla="*/ 133 h 425"/>
                  <a:gd name="T32" fmla="*/ 243 w 330"/>
                  <a:gd name="T33" fmla="*/ 154 h 425"/>
                  <a:gd name="T34" fmla="*/ 221 w 330"/>
                  <a:gd name="T35" fmla="*/ 175 h 425"/>
                  <a:gd name="T36" fmla="*/ 200 w 330"/>
                  <a:gd name="T37" fmla="*/ 195 h 425"/>
                  <a:gd name="T38" fmla="*/ 180 w 330"/>
                  <a:gd name="T39" fmla="*/ 217 h 425"/>
                  <a:gd name="T40" fmla="*/ 163 w 330"/>
                  <a:gd name="T41" fmla="*/ 234 h 425"/>
                  <a:gd name="T42" fmla="*/ 146 w 330"/>
                  <a:gd name="T43" fmla="*/ 250 h 425"/>
                  <a:gd name="T44" fmla="*/ 129 w 330"/>
                  <a:gd name="T45" fmla="*/ 275 h 425"/>
                  <a:gd name="T46" fmla="*/ 108 w 330"/>
                  <a:gd name="T47" fmla="*/ 300 h 425"/>
                  <a:gd name="T48" fmla="*/ 88 w 330"/>
                  <a:gd name="T49" fmla="*/ 326 h 425"/>
                  <a:gd name="T50" fmla="*/ 67 w 330"/>
                  <a:gd name="T51" fmla="*/ 350 h 425"/>
                  <a:gd name="T52" fmla="*/ 45 w 330"/>
                  <a:gd name="T53" fmla="*/ 375 h 425"/>
                  <a:gd name="T54" fmla="*/ 29 w 330"/>
                  <a:gd name="T55" fmla="*/ 396 h 425"/>
                  <a:gd name="T56" fmla="*/ 12 w 330"/>
                  <a:gd name="T57" fmla="*/ 412 h 425"/>
                  <a:gd name="T58" fmla="*/ 4 w 330"/>
                  <a:gd name="T59" fmla="*/ 421 h 425"/>
                  <a:gd name="T60" fmla="*/ 0 w 330"/>
                  <a:gd name="T61" fmla="*/ 425 h 425"/>
                  <a:gd name="T62" fmla="*/ 8 w 330"/>
                  <a:gd name="T63" fmla="*/ 421 h 425"/>
                  <a:gd name="T64" fmla="*/ 21 w 330"/>
                  <a:gd name="T65" fmla="*/ 400 h 425"/>
                  <a:gd name="T66" fmla="*/ 41 w 330"/>
                  <a:gd name="T67" fmla="*/ 371 h 425"/>
                  <a:gd name="T68" fmla="*/ 67 w 330"/>
                  <a:gd name="T69" fmla="*/ 338 h 425"/>
                  <a:gd name="T70" fmla="*/ 92 w 330"/>
                  <a:gd name="T71" fmla="*/ 296 h 425"/>
                  <a:gd name="T72" fmla="*/ 121 w 330"/>
                  <a:gd name="T73" fmla="*/ 254 h 425"/>
                  <a:gd name="T74" fmla="*/ 151 w 330"/>
                  <a:gd name="T75" fmla="*/ 213 h 425"/>
                  <a:gd name="T76" fmla="*/ 176 w 330"/>
                  <a:gd name="T77" fmla="*/ 171 h 425"/>
                  <a:gd name="T78" fmla="*/ 196 w 330"/>
                  <a:gd name="T79" fmla="*/ 137 h 425"/>
                  <a:gd name="T80" fmla="*/ 209 w 330"/>
                  <a:gd name="T81" fmla="*/ 113 h 425"/>
                  <a:gd name="T82" fmla="*/ 217 w 330"/>
                  <a:gd name="T83" fmla="*/ 92 h 425"/>
                  <a:gd name="T84" fmla="*/ 221 w 330"/>
                  <a:gd name="T85" fmla="*/ 74 h 425"/>
                  <a:gd name="T86" fmla="*/ 225 w 330"/>
                  <a:gd name="T87" fmla="*/ 58 h 425"/>
                  <a:gd name="T88" fmla="*/ 229 w 330"/>
                  <a:gd name="T89" fmla="*/ 41 h 425"/>
                  <a:gd name="T90" fmla="*/ 234 w 330"/>
                  <a:gd name="T91" fmla="*/ 29 h 425"/>
                  <a:gd name="T92" fmla="*/ 234 w 330"/>
                  <a:gd name="T93" fmla="*/ 21 h 425"/>
                  <a:gd name="T94" fmla="*/ 234 w 330"/>
                  <a:gd name="T95" fmla="*/ 12 h 425"/>
                  <a:gd name="T96" fmla="*/ 238 w 330"/>
                  <a:gd name="T97" fmla="*/ 8 h 425"/>
                  <a:gd name="T98" fmla="*/ 238 w 330"/>
                  <a:gd name="T99" fmla="*/ 4 h 425"/>
                  <a:gd name="T100" fmla="*/ 238 w 330"/>
                  <a:gd name="T101" fmla="*/ 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0" h="425">
                    <a:moveTo>
                      <a:pt x="238" y="0"/>
                    </a:moveTo>
                    <a:lnTo>
                      <a:pt x="238" y="8"/>
                    </a:lnTo>
                    <a:lnTo>
                      <a:pt x="243" y="21"/>
                    </a:lnTo>
                    <a:lnTo>
                      <a:pt x="243" y="29"/>
                    </a:lnTo>
                    <a:lnTo>
                      <a:pt x="251" y="41"/>
                    </a:lnTo>
                    <a:lnTo>
                      <a:pt x="259" y="54"/>
                    </a:lnTo>
                    <a:lnTo>
                      <a:pt x="268" y="62"/>
                    </a:lnTo>
                    <a:lnTo>
                      <a:pt x="280" y="70"/>
                    </a:lnTo>
                    <a:lnTo>
                      <a:pt x="292" y="74"/>
                    </a:lnTo>
                    <a:lnTo>
                      <a:pt x="309" y="74"/>
                    </a:lnTo>
                    <a:lnTo>
                      <a:pt x="330" y="70"/>
                    </a:lnTo>
                    <a:lnTo>
                      <a:pt x="325" y="74"/>
                    </a:lnTo>
                    <a:lnTo>
                      <a:pt x="317" y="83"/>
                    </a:lnTo>
                    <a:lnTo>
                      <a:pt x="305" y="96"/>
                    </a:lnTo>
                    <a:lnTo>
                      <a:pt x="284" y="113"/>
                    </a:lnTo>
                    <a:lnTo>
                      <a:pt x="263" y="133"/>
                    </a:lnTo>
                    <a:lnTo>
                      <a:pt x="243" y="154"/>
                    </a:lnTo>
                    <a:lnTo>
                      <a:pt x="221" y="175"/>
                    </a:lnTo>
                    <a:lnTo>
                      <a:pt x="200" y="195"/>
                    </a:lnTo>
                    <a:lnTo>
                      <a:pt x="180" y="217"/>
                    </a:lnTo>
                    <a:lnTo>
                      <a:pt x="163" y="234"/>
                    </a:lnTo>
                    <a:lnTo>
                      <a:pt x="146" y="250"/>
                    </a:lnTo>
                    <a:lnTo>
                      <a:pt x="129" y="275"/>
                    </a:lnTo>
                    <a:lnTo>
                      <a:pt x="108" y="300"/>
                    </a:lnTo>
                    <a:lnTo>
                      <a:pt x="88" y="326"/>
                    </a:lnTo>
                    <a:lnTo>
                      <a:pt x="67" y="350"/>
                    </a:lnTo>
                    <a:lnTo>
                      <a:pt x="45" y="375"/>
                    </a:lnTo>
                    <a:lnTo>
                      <a:pt x="29" y="396"/>
                    </a:lnTo>
                    <a:lnTo>
                      <a:pt x="12" y="412"/>
                    </a:lnTo>
                    <a:lnTo>
                      <a:pt x="4" y="421"/>
                    </a:lnTo>
                    <a:lnTo>
                      <a:pt x="0" y="425"/>
                    </a:lnTo>
                    <a:lnTo>
                      <a:pt x="8" y="421"/>
                    </a:lnTo>
                    <a:lnTo>
                      <a:pt x="21" y="400"/>
                    </a:lnTo>
                    <a:lnTo>
                      <a:pt x="41" y="371"/>
                    </a:lnTo>
                    <a:lnTo>
                      <a:pt x="67" y="338"/>
                    </a:lnTo>
                    <a:lnTo>
                      <a:pt x="92" y="296"/>
                    </a:lnTo>
                    <a:lnTo>
                      <a:pt x="121" y="254"/>
                    </a:lnTo>
                    <a:lnTo>
                      <a:pt x="151" y="213"/>
                    </a:lnTo>
                    <a:lnTo>
                      <a:pt x="176" y="171"/>
                    </a:lnTo>
                    <a:lnTo>
                      <a:pt x="196" y="137"/>
                    </a:lnTo>
                    <a:lnTo>
                      <a:pt x="209" y="113"/>
                    </a:lnTo>
                    <a:lnTo>
                      <a:pt x="217" y="92"/>
                    </a:lnTo>
                    <a:lnTo>
                      <a:pt x="221" y="74"/>
                    </a:lnTo>
                    <a:lnTo>
                      <a:pt x="225" y="58"/>
                    </a:lnTo>
                    <a:lnTo>
                      <a:pt x="229" y="41"/>
                    </a:lnTo>
                    <a:lnTo>
                      <a:pt x="234" y="29"/>
                    </a:lnTo>
                    <a:lnTo>
                      <a:pt x="234" y="21"/>
                    </a:lnTo>
                    <a:lnTo>
                      <a:pt x="234" y="12"/>
                    </a:lnTo>
                    <a:lnTo>
                      <a:pt x="238" y="8"/>
                    </a:lnTo>
                    <a:lnTo>
                      <a:pt x="238" y="4"/>
                    </a:lnTo>
                    <a:lnTo>
                      <a:pt x="238"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00" name="Freeform 176"/>
              <p:cNvSpPr>
                <a:spLocks/>
              </p:cNvSpPr>
              <p:nvPr/>
            </p:nvSpPr>
            <p:spPr bwMode="auto">
              <a:xfrm>
                <a:off x="1793" y="1869"/>
                <a:ext cx="17" cy="33"/>
              </a:xfrm>
              <a:custGeom>
                <a:avLst/>
                <a:gdLst>
                  <a:gd name="T0" fmla="*/ 534 w 534"/>
                  <a:gd name="T1" fmla="*/ 0 h 1055"/>
                  <a:gd name="T2" fmla="*/ 530 w 534"/>
                  <a:gd name="T3" fmla="*/ 8 h 1055"/>
                  <a:gd name="T4" fmla="*/ 517 w 534"/>
                  <a:gd name="T5" fmla="*/ 21 h 1055"/>
                  <a:gd name="T6" fmla="*/ 497 w 534"/>
                  <a:gd name="T7" fmla="*/ 47 h 1055"/>
                  <a:gd name="T8" fmla="*/ 476 w 534"/>
                  <a:gd name="T9" fmla="*/ 71 h 1055"/>
                  <a:gd name="T10" fmla="*/ 446 w 534"/>
                  <a:gd name="T11" fmla="*/ 105 h 1055"/>
                  <a:gd name="T12" fmla="*/ 417 w 534"/>
                  <a:gd name="T13" fmla="*/ 142 h 1055"/>
                  <a:gd name="T14" fmla="*/ 388 w 534"/>
                  <a:gd name="T15" fmla="*/ 180 h 1055"/>
                  <a:gd name="T16" fmla="*/ 362 w 534"/>
                  <a:gd name="T17" fmla="*/ 221 h 1055"/>
                  <a:gd name="T18" fmla="*/ 338 w 534"/>
                  <a:gd name="T19" fmla="*/ 259 h 1055"/>
                  <a:gd name="T20" fmla="*/ 321 w 534"/>
                  <a:gd name="T21" fmla="*/ 293 h 1055"/>
                  <a:gd name="T22" fmla="*/ 313 w 534"/>
                  <a:gd name="T23" fmla="*/ 322 h 1055"/>
                  <a:gd name="T24" fmla="*/ 305 w 534"/>
                  <a:gd name="T25" fmla="*/ 359 h 1055"/>
                  <a:gd name="T26" fmla="*/ 300 w 534"/>
                  <a:gd name="T27" fmla="*/ 397 h 1055"/>
                  <a:gd name="T28" fmla="*/ 296 w 534"/>
                  <a:gd name="T29" fmla="*/ 434 h 1055"/>
                  <a:gd name="T30" fmla="*/ 300 w 534"/>
                  <a:gd name="T31" fmla="*/ 476 h 1055"/>
                  <a:gd name="T32" fmla="*/ 305 w 534"/>
                  <a:gd name="T33" fmla="*/ 518 h 1055"/>
                  <a:gd name="T34" fmla="*/ 317 w 534"/>
                  <a:gd name="T35" fmla="*/ 555 h 1055"/>
                  <a:gd name="T36" fmla="*/ 334 w 534"/>
                  <a:gd name="T37" fmla="*/ 588 h 1055"/>
                  <a:gd name="T38" fmla="*/ 354 w 534"/>
                  <a:gd name="T39" fmla="*/ 618 h 1055"/>
                  <a:gd name="T40" fmla="*/ 384 w 534"/>
                  <a:gd name="T41" fmla="*/ 643 h 1055"/>
                  <a:gd name="T42" fmla="*/ 376 w 534"/>
                  <a:gd name="T43" fmla="*/ 643 h 1055"/>
                  <a:gd name="T44" fmla="*/ 358 w 534"/>
                  <a:gd name="T45" fmla="*/ 647 h 1055"/>
                  <a:gd name="T46" fmla="*/ 325 w 534"/>
                  <a:gd name="T47" fmla="*/ 659 h 1055"/>
                  <a:gd name="T48" fmla="*/ 288 w 534"/>
                  <a:gd name="T49" fmla="*/ 676 h 1055"/>
                  <a:gd name="T50" fmla="*/ 242 w 534"/>
                  <a:gd name="T51" fmla="*/ 705 h 1055"/>
                  <a:gd name="T52" fmla="*/ 196 w 534"/>
                  <a:gd name="T53" fmla="*/ 743 h 1055"/>
                  <a:gd name="T54" fmla="*/ 141 w 534"/>
                  <a:gd name="T55" fmla="*/ 797 h 1055"/>
                  <a:gd name="T56" fmla="*/ 92 w 534"/>
                  <a:gd name="T57" fmla="*/ 864 h 1055"/>
                  <a:gd name="T58" fmla="*/ 45 w 534"/>
                  <a:gd name="T59" fmla="*/ 951 h 1055"/>
                  <a:gd name="T60" fmla="*/ 0 w 534"/>
                  <a:gd name="T61" fmla="*/ 1055 h 1055"/>
                  <a:gd name="T62" fmla="*/ 4 w 534"/>
                  <a:gd name="T63" fmla="*/ 1043 h 1055"/>
                  <a:gd name="T64" fmla="*/ 12 w 534"/>
                  <a:gd name="T65" fmla="*/ 1014 h 1055"/>
                  <a:gd name="T66" fmla="*/ 29 w 534"/>
                  <a:gd name="T67" fmla="*/ 968 h 1055"/>
                  <a:gd name="T68" fmla="*/ 53 w 534"/>
                  <a:gd name="T69" fmla="*/ 914 h 1055"/>
                  <a:gd name="T70" fmla="*/ 82 w 534"/>
                  <a:gd name="T71" fmla="*/ 856 h 1055"/>
                  <a:gd name="T72" fmla="*/ 121 w 534"/>
                  <a:gd name="T73" fmla="*/ 793 h 1055"/>
                  <a:gd name="T74" fmla="*/ 166 w 534"/>
                  <a:gd name="T75" fmla="*/ 735 h 1055"/>
                  <a:gd name="T76" fmla="*/ 221 w 534"/>
                  <a:gd name="T77" fmla="*/ 688 h 1055"/>
                  <a:gd name="T78" fmla="*/ 284 w 534"/>
                  <a:gd name="T79" fmla="*/ 651 h 1055"/>
                  <a:gd name="T80" fmla="*/ 354 w 534"/>
                  <a:gd name="T81" fmla="*/ 635 h 1055"/>
                  <a:gd name="T82" fmla="*/ 350 w 534"/>
                  <a:gd name="T83" fmla="*/ 631 h 1055"/>
                  <a:gd name="T84" fmla="*/ 342 w 534"/>
                  <a:gd name="T85" fmla="*/ 614 h 1055"/>
                  <a:gd name="T86" fmla="*/ 325 w 534"/>
                  <a:gd name="T87" fmla="*/ 592 h 1055"/>
                  <a:gd name="T88" fmla="*/ 313 w 534"/>
                  <a:gd name="T89" fmla="*/ 567 h 1055"/>
                  <a:gd name="T90" fmla="*/ 296 w 534"/>
                  <a:gd name="T91" fmla="*/ 534 h 1055"/>
                  <a:gd name="T92" fmla="*/ 280 w 534"/>
                  <a:gd name="T93" fmla="*/ 496 h 1055"/>
                  <a:gd name="T94" fmla="*/ 266 w 534"/>
                  <a:gd name="T95" fmla="*/ 459 h 1055"/>
                  <a:gd name="T96" fmla="*/ 258 w 534"/>
                  <a:gd name="T97" fmla="*/ 418 h 1055"/>
                  <a:gd name="T98" fmla="*/ 254 w 534"/>
                  <a:gd name="T99" fmla="*/ 379 h 1055"/>
                  <a:gd name="T100" fmla="*/ 258 w 534"/>
                  <a:gd name="T101" fmla="*/ 338 h 1055"/>
                  <a:gd name="T102" fmla="*/ 266 w 534"/>
                  <a:gd name="T103" fmla="*/ 313 h 1055"/>
                  <a:gd name="T104" fmla="*/ 280 w 534"/>
                  <a:gd name="T105" fmla="*/ 284 h 1055"/>
                  <a:gd name="T106" fmla="*/ 296 w 534"/>
                  <a:gd name="T107" fmla="*/ 254 h 1055"/>
                  <a:gd name="T108" fmla="*/ 321 w 534"/>
                  <a:gd name="T109" fmla="*/ 225 h 1055"/>
                  <a:gd name="T110" fmla="*/ 346 w 534"/>
                  <a:gd name="T111" fmla="*/ 192 h 1055"/>
                  <a:gd name="T112" fmla="*/ 376 w 534"/>
                  <a:gd name="T113" fmla="*/ 159 h 1055"/>
                  <a:gd name="T114" fmla="*/ 409 w 534"/>
                  <a:gd name="T115" fmla="*/ 121 h 1055"/>
                  <a:gd name="T116" fmla="*/ 446 w 534"/>
                  <a:gd name="T117" fmla="*/ 84 h 1055"/>
                  <a:gd name="T118" fmla="*/ 488 w 534"/>
                  <a:gd name="T119" fmla="*/ 43 h 1055"/>
                  <a:gd name="T120" fmla="*/ 534 w 534"/>
                  <a:gd name="T121" fmla="*/ 0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4" h="1055">
                    <a:moveTo>
                      <a:pt x="534" y="0"/>
                    </a:moveTo>
                    <a:lnTo>
                      <a:pt x="530" y="8"/>
                    </a:lnTo>
                    <a:lnTo>
                      <a:pt x="517" y="21"/>
                    </a:lnTo>
                    <a:lnTo>
                      <a:pt x="497" y="47"/>
                    </a:lnTo>
                    <a:lnTo>
                      <a:pt x="476" y="71"/>
                    </a:lnTo>
                    <a:lnTo>
                      <a:pt x="446" y="105"/>
                    </a:lnTo>
                    <a:lnTo>
                      <a:pt x="417" y="142"/>
                    </a:lnTo>
                    <a:lnTo>
                      <a:pt x="388" y="180"/>
                    </a:lnTo>
                    <a:lnTo>
                      <a:pt x="362" y="221"/>
                    </a:lnTo>
                    <a:lnTo>
                      <a:pt x="338" y="259"/>
                    </a:lnTo>
                    <a:lnTo>
                      <a:pt x="321" y="293"/>
                    </a:lnTo>
                    <a:lnTo>
                      <a:pt x="313" y="322"/>
                    </a:lnTo>
                    <a:lnTo>
                      <a:pt x="305" y="359"/>
                    </a:lnTo>
                    <a:lnTo>
                      <a:pt x="300" y="397"/>
                    </a:lnTo>
                    <a:lnTo>
                      <a:pt x="296" y="434"/>
                    </a:lnTo>
                    <a:lnTo>
                      <a:pt x="300" y="476"/>
                    </a:lnTo>
                    <a:lnTo>
                      <a:pt x="305" y="518"/>
                    </a:lnTo>
                    <a:lnTo>
                      <a:pt x="317" y="555"/>
                    </a:lnTo>
                    <a:lnTo>
                      <a:pt x="334" y="588"/>
                    </a:lnTo>
                    <a:lnTo>
                      <a:pt x="354" y="618"/>
                    </a:lnTo>
                    <a:lnTo>
                      <a:pt x="384" y="643"/>
                    </a:lnTo>
                    <a:lnTo>
                      <a:pt x="376" y="643"/>
                    </a:lnTo>
                    <a:lnTo>
                      <a:pt x="358" y="647"/>
                    </a:lnTo>
                    <a:lnTo>
                      <a:pt x="325" y="659"/>
                    </a:lnTo>
                    <a:lnTo>
                      <a:pt x="288" y="676"/>
                    </a:lnTo>
                    <a:lnTo>
                      <a:pt x="242" y="705"/>
                    </a:lnTo>
                    <a:lnTo>
                      <a:pt x="196" y="743"/>
                    </a:lnTo>
                    <a:lnTo>
                      <a:pt x="141" y="797"/>
                    </a:lnTo>
                    <a:lnTo>
                      <a:pt x="92" y="864"/>
                    </a:lnTo>
                    <a:lnTo>
                      <a:pt x="45" y="951"/>
                    </a:lnTo>
                    <a:lnTo>
                      <a:pt x="0" y="1055"/>
                    </a:lnTo>
                    <a:lnTo>
                      <a:pt x="4" y="1043"/>
                    </a:lnTo>
                    <a:lnTo>
                      <a:pt x="12" y="1014"/>
                    </a:lnTo>
                    <a:lnTo>
                      <a:pt x="29" y="968"/>
                    </a:lnTo>
                    <a:lnTo>
                      <a:pt x="53" y="914"/>
                    </a:lnTo>
                    <a:lnTo>
                      <a:pt x="82" y="856"/>
                    </a:lnTo>
                    <a:lnTo>
                      <a:pt x="121" y="793"/>
                    </a:lnTo>
                    <a:lnTo>
                      <a:pt x="166" y="735"/>
                    </a:lnTo>
                    <a:lnTo>
                      <a:pt x="221" y="688"/>
                    </a:lnTo>
                    <a:lnTo>
                      <a:pt x="284" y="651"/>
                    </a:lnTo>
                    <a:lnTo>
                      <a:pt x="354" y="635"/>
                    </a:lnTo>
                    <a:lnTo>
                      <a:pt x="350" y="631"/>
                    </a:lnTo>
                    <a:lnTo>
                      <a:pt x="342" y="614"/>
                    </a:lnTo>
                    <a:lnTo>
                      <a:pt x="325" y="592"/>
                    </a:lnTo>
                    <a:lnTo>
                      <a:pt x="313" y="567"/>
                    </a:lnTo>
                    <a:lnTo>
                      <a:pt x="296" y="534"/>
                    </a:lnTo>
                    <a:lnTo>
                      <a:pt x="280" y="496"/>
                    </a:lnTo>
                    <a:lnTo>
                      <a:pt x="266" y="459"/>
                    </a:lnTo>
                    <a:lnTo>
                      <a:pt x="258" y="418"/>
                    </a:lnTo>
                    <a:lnTo>
                      <a:pt x="254" y="379"/>
                    </a:lnTo>
                    <a:lnTo>
                      <a:pt x="258" y="338"/>
                    </a:lnTo>
                    <a:lnTo>
                      <a:pt x="266" y="313"/>
                    </a:lnTo>
                    <a:lnTo>
                      <a:pt x="280" y="284"/>
                    </a:lnTo>
                    <a:lnTo>
                      <a:pt x="296" y="254"/>
                    </a:lnTo>
                    <a:lnTo>
                      <a:pt x="321" y="225"/>
                    </a:lnTo>
                    <a:lnTo>
                      <a:pt x="346" y="192"/>
                    </a:lnTo>
                    <a:lnTo>
                      <a:pt x="376" y="159"/>
                    </a:lnTo>
                    <a:lnTo>
                      <a:pt x="409" y="121"/>
                    </a:lnTo>
                    <a:lnTo>
                      <a:pt x="446" y="84"/>
                    </a:lnTo>
                    <a:lnTo>
                      <a:pt x="488" y="43"/>
                    </a:lnTo>
                    <a:lnTo>
                      <a:pt x="534"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01" name="Freeform 177"/>
              <p:cNvSpPr>
                <a:spLocks/>
              </p:cNvSpPr>
              <p:nvPr/>
            </p:nvSpPr>
            <p:spPr bwMode="auto">
              <a:xfrm>
                <a:off x="1775" y="1865"/>
                <a:ext cx="12" cy="23"/>
              </a:xfrm>
              <a:custGeom>
                <a:avLst/>
                <a:gdLst>
                  <a:gd name="T0" fmla="*/ 351 w 380"/>
                  <a:gd name="T1" fmla="*/ 0 h 747"/>
                  <a:gd name="T2" fmla="*/ 351 w 380"/>
                  <a:gd name="T3" fmla="*/ 29 h 747"/>
                  <a:gd name="T4" fmla="*/ 351 w 380"/>
                  <a:gd name="T5" fmla="*/ 58 h 747"/>
                  <a:gd name="T6" fmla="*/ 347 w 380"/>
                  <a:gd name="T7" fmla="*/ 88 h 747"/>
                  <a:gd name="T8" fmla="*/ 339 w 380"/>
                  <a:gd name="T9" fmla="*/ 113 h 747"/>
                  <a:gd name="T10" fmla="*/ 330 w 380"/>
                  <a:gd name="T11" fmla="*/ 141 h 747"/>
                  <a:gd name="T12" fmla="*/ 322 w 380"/>
                  <a:gd name="T13" fmla="*/ 166 h 747"/>
                  <a:gd name="T14" fmla="*/ 314 w 380"/>
                  <a:gd name="T15" fmla="*/ 196 h 747"/>
                  <a:gd name="T16" fmla="*/ 306 w 380"/>
                  <a:gd name="T17" fmla="*/ 217 h 747"/>
                  <a:gd name="T18" fmla="*/ 296 w 380"/>
                  <a:gd name="T19" fmla="*/ 242 h 747"/>
                  <a:gd name="T20" fmla="*/ 292 w 380"/>
                  <a:gd name="T21" fmla="*/ 258 h 747"/>
                  <a:gd name="T22" fmla="*/ 276 w 380"/>
                  <a:gd name="T23" fmla="*/ 296 h 747"/>
                  <a:gd name="T24" fmla="*/ 251 w 380"/>
                  <a:gd name="T25" fmla="*/ 334 h 747"/>
                  <a:gd name="T26" fmla="*/ 218 w 380"/>
                  <a:gd name="T27" fmla="*/ 363 h 747"/>
                  <a:gd name="T28" fmla="*/ 180 w 380"/>
                  <a:gd name="T29" fmla="*/ 392 h 747"/>
                  <a:gd name="T30" fmla="*/ 142 w 380"/>
                  <a:gd name="T31" fmla="*/ 421 h 747"/>
                  <a:gd name="T32" fmla="*/ 104 w 380"/>
                  <a:gd name="T33" fmla="*/ 446 h 747"/>
                  <a:gd name="T34" fmla="*/ 67 w 380"/>
                  <a:gd name="T35" fmla="*/ 471 h 747"/>
                  <a:gd name="T36" fmla="*/ 38 w 380"/>
                  <a:gd name="T37" fmla="*/ 492 h 747"/>
                  <a:gd name="T38" fmla="*/ 16 w 380"/>
                  <a:gd name="T39" fmla="*/ 518 h 747"/>
                  <a:gd name="T40" fmla="*/ 4 w 380"/>
                  <a:gd name="T41" fmla="*/ 538 h 747"/>
                  <a:gd name="T42" fmla="*/ 0 w 380"/>
                  <a:gd name="T43" fmla="*/ 559 h 747"/>
                  <a:gd name="T44" fmla="*/ 0 w 380"/>
                  <a:gd name="T45" fmla="*/ 580 h 747"/>
                  <a:gd name="T46" fmla="*/ 0 w 380"/>
                  <a:gd name="T47" fmla="*/ 604 h 747"/>
                  <a:gd name="T48" fmla="*/ 4 w 380"/>
                  <a:gd name="T49" fmla="*/ 625 h 747"/>
                  <a:gd name="T50" fmla="*/ 8 w 380"/>
                  <a:gd name="T51" fmla="*/ 651 h 747"/>
                  <a:gd name="T52" fmla="*/ 12 w 380"/>
                  <a:gd name="T53" fmla="*/ 672 h 747"/>
                  <a:gd name="T54" fmla="*/ 21 w 380"/>
                  <a:gd name="T55" fmla="*/ 692 h 747"/>
                  <a:gd name="T56" fmla="*/ 34 w 380"/>
                  <a:gd name="T57" fmla="*/ 709 h 747"/>
                  <a:gd name="T58" fmla="*/ 46 w 380"/>
                  <a:gd name="T59" fmla="*/ 729 h 747"/>
                  <a:gd name="T60" fmla="*/ 59 w 380"/>
                  <a:gd name="T61" fmla="*/ 747 h 747"/>
                  <a:gd name="T62" fmla="*/ 59 w 380"/>
                  <a:gd name="T63" fmla="*/ 738 h 747"/>
                  <a:gd name="T64" fmla="*/ 54 w 380"/>
                  <a:gd name="T65" fmla="*/ 725 h 747"/>
                  <a:gd name="T66" fmla="*/ 54 w 380"/>
                  <a:gd name="T67" fmla="*/ 700 h 747"/>
                  <a:gd name="T68" fmla="*/ 54 w 380"/>
                  <a:gd name="T69" fmla="*/ 672 h 747"/>
                  <a:gd name="T70" fmla="*/ 54 w 380"/>
                  <a:gd name="T71" fmla="*/ 634 h 747"/>
                  <a:gd name="T72" fmla="*/ 63 w 380"/>
                  <a:gd name="T73" fmla="*/ 596 h 747"/>
                  <a:gd name="T74" fmla="*/ 71 w 380"/>
                  <a:gd name="T75" fmla="*/ 559 h 747"/>
                  <a:gd name="T76" fmla="*/ 83 w 380"/>
                  <a:gd name="T77" fmla="*/ 526 h 747"/>
                  <a:gd name="T78" fmla="*/ 104 w 380"/>
                  <a:gd name="T79" fmla="*/ 492 h 747"/>
                  <a:gd name="T80" fmla="*/ 130 w 380"/>
                  <a:gd name="T81" fmla="*/ 463 h 747"/>
                  <a:gd name="T82" fmla="*/ 171 w 380"/>
                  <a:gd name="T83" fmla="*/ 434 h 747"/>
                  <a:gd name="T84" fmla="*/ 209 w 380"/>
                  <a:gd name="T85" fmla="*/ 413 h 747"/>
                  <a:gd name="T86" fmla="*/ 234 w 380"/>
                  <a:gd name="T87" fmla="*/ 396 h 747"/>
                  <a:gd name="T88" fmla="*/ 259 w 380"/>
                  <a:gd name="T89" fmla="*/ 383 h 747"/>
                  <a:gd name="T90" fmla="*/ 280 w 380"/>
                  <a:gd name="T91" fmla="*/ 375 h 747"/>
                  <a:gd name="T92" fmla="*/ 296 w 380"/>
                  <a:gd name="T93" fmla="*/ 371 h 747"/>
                  <a:gd name="T94" fmla="*/ 310 w 380"/>
                  <a:gd name="T95" fmla="*/ 358 h 747"/>
                  <a:gd name="T96" fmla="*/ 322 w 380"/>
                  <a:gd name="T97" fmla="*/ 346 h 747"/>
                  <a:gd name="T98" fmla="*/ 339 w 380"/>
                  <a:gd name="T99" fmla="*/ 330 h 747"/>
                  <a:gd name="T100" fmla="*/ 351 w 380"/>
                  <a:gd name="T101" fmla="*/ 301 h 747"/>
                  <a:gd name="T102" fmla="*/ 368 w 380"/>
                  <a:gd name="T103" fmla="*/ 258 h 747"/>
                  <a:gd name="T104" fmla="*/ 376 w 380"/>
                  <a:gd name="T105" fmla="*/ 217 h 747"/>
                  <a:gd name="T106" fmla="*/ 380 w 380"/>
                  <a:gd name="T107" fmla="*/ 176 h 747"/>
                  <a:gd name="T108" fmla="*/ 376 w 380"/>
                  <a:gd name="T109" fmla="*/ 133 h 747"/>
                  <a:gd name="T110" fmla="*/ 376 w 380"/>
                  <a:gd name="T111" fmla="*/ 96 h 747"/>
                  <a:gd name="T112" fmla="*/ 368 w 380"/>
                  <a:gd name="T113" fmla="*/ 67 h 747"/>
                  <a:gd name="T114" fmla="*/ 363 w 380"/>
                  <a:gd name="T115" fmla="*/ 37 h 747"/>
                  <a:gd name="T116" fmla="*/ 355 w 380"/>
                  <a:gd name="T117" fmla="*/ 16 h 747"/>
                  <a:gd name="T118" fmla="*/ 351 w 380"/>
                  <a:gd name="T119" fmla="*/ 4 h 747"/>
                  <a:gd name="T120" fmla="*/ 351 w 380"/>
                  <a:gd name="T121" fmla="*/ 0 h 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0" h="747">
                    <a:moveTo>
                      <a:pt x="351" y="0"/>
                    </a:moveTo>
                    <a:lnTo>
                      <a:pt x="351" y="29"/>
                    </a:lnTo>
                    <a:lnTo>
                      <a:pt x="351" y="58"/>
                    </a:lnTo>
                    <a:lnTo>
                      <a:pt x="347" y="88"/>
                    </a:lnTo>
                    <a:lnTo>
                      <a:pt x="339" y="113"/>
                    </a:lnTo>
                    <a:lnTo>
                      <a:pt x="330" y="141"/>
                    </a:lnTo>
                    <a:lnTo>
                      <a:pt x="322" y="166"/>
                    </a:lnTo>
                    <a:lnTo>
                      <a:pt x="314" y="196"/>
                    </a:lnTo>
                    <a:lnTo>
                      <a:pt x="306" y="217"/>
                    </a:lnTo>
                    <a:lnTo>
                      <a:pt x="296" y="242"/>
                    </a:lnTo>
                    <a:lnTo>
                      <a:pt x="292" y="258"/>
                    </a:lnTo>
                    <a:lnTo>
                      <a:pt x="276" y="296"/>
                    </a:lnTo>
                    <a:lnTo>
                      <a:pt x="251" y="334"/>
                    </a:lnTo>
                    <a:lnTo>
                      <a:pt x="218" y="363"/>
                    </a:lnTo>
                    <a:lnTo>
                      <a:pt x="180" y="392"/>
                    </a:lnTo>
                    <a:lnTo>
                      <a:pt x="142" y="421"/>
                    </a:lnTo>
                    <a:lnTo>
                      <a:pt x="104" y="446"/>
                    </a:lnTo>
                    <a:lnTo>
                      <a:pt x="67" y="471"/>
                    </a:lnTo>
                    <a:lnTo>
                      <a:pt x="38" y="492"/>
                    </a:lnTo>
                    <a:lnTo>
                      <a:pt x="16" y="518"/>
                    </a:lnTo>
                    <a:lnTo>
                      <a:pt x="4" y="538"/>
                    </a:lnTo>
                    <a:lnTo>
                      <a:pt x="0" y="559"/>
                    </a:lnTo>
                    <a:lnTo>
                      <a:pt x="0" y="580"/>
                    </a:lnTo>
                    <a:lnTo>
                      <a:pt x="0" y="604"/>
                    </a:lnTo>
                    <a:lnTo>
                      <a:pt x="4" y="625"/>
                    </a:lnTo>
                    <a:lnTo>
                      <a:pt x="8" y="651"/>
                    </a:lnTo>
                    <a:lnTo>
                      <a:pt x="12" y="672"/>
                    </a:lnTo>
                    <a:lnTo>
                      <a:pt x="21" y="692"/>
                    </a:lnTo>
                    <a:lnTo>
                      <a:pt x="34" y="709"/>
                    </a:lnTo>
                    <a:lnTo>
                      <a:pt x="46" y="729"/>
                    </a:lnTo>
                    <a:lnTo>
                      <a:pt x="59" y="747"/>
                    </a:lnTo>
                    <a:lnTo>
                      <a:pt x="59" y="738"/>
                    </a:lnTo>
                    <a:lnTo>
                      <a:pt x="54" y="725"/>
                    </a:lnTo>
                    <a:lnTo>
                      <a:pt x="54" y="700"/>
                    </a:lnTo>
                    <a:lnTo>
                      <a:pt x="54" y="672"/>
                    </a:lnTo>
                    <a:lnTo>
                      <a:pt x="54" y="634"/>
                    </a:lnTo>
                    <a:lnTo>
                      <a:pt x="63" y="596"/>
                    </a:lnTo>
                    <a:lnTo>
                      <a:pt x="71" y="559"/>
                    </a:lnTo>
                    <a:lnTo>
                      <a:pt x="83" y="526"/>
                    </a:lnTo>
                    <a:lnTo>
                      <a:pt x="104" y="492"/>
                    </a:lnTo>
                    <a:lnTo>
                      <a:pt x="130" y="463"/>
                    </a:lnTo>
                    <a:lnTo>
                      <a:pt x="171" y="434"/>
                    </a:lnTo>
                    <a:lnTo>
                      <a:pt x="209" y="413"/>
                    </a:lnTo>
                    <a:lnTo>
                      <a:pt x="234" y="396"/>
                    </a:lnTo>
                    <a:lnTo>
                      <a:pt x="259" y="383"/>
                    </a:lnTo>
                    <a:lnTo>
                      <a:pt x="280" y="375"/>
                    </a:lnTo>
                    <a:lnTo>
                      <a:pt x="296" y="371"/>
                    </a:lnTo>
                    <a:lnTo>
                      <a:pt x="310" y="358"/>
                    </a:lnTo>
                    <a:lnTo>
                      <a:pt x="322" y="346"/>
                    </a:lnTo>
                    <a:lnTo>
                      <a:pt x="339" y="330"/>
                    </a:lnTo>
                    <a:lnTo>
                      <a:pt x="351" y="301"/>
                    </a:lnTo>
                    <a:lnTo>
                      <a:pt x="368" y="258"/>
                    </a:lnTo>
                    <a:lnTo>
                      <a:pt x="376" y="217"/>
                    </a:lnTo>
                    <a:lnTo>
                      <a:pt x="380" y="176"/>
                    </a:lnTo>
                    <a:lnTo>
                      <a:pt x="376" y="133"/>
                    </a:lnTo>
                    <a:lnTo>
                      <a:pt x="376" y="96"/>
                    </a:lnTo>
                    <a:lnTo>
                      <a:pt x="368" y="67"/>
                    </a:lnTo>
                    <a:lnTo>
                      <a:pt x="363" y="37"/>
                    </a:lnTo>
                    <a:lnTo>
                      <a:pt x="355" y="16"/>
                    </a:lnTo>
                    <a:lnTo>
                      <a:pt x="351" y="4"/>
                    </a:lnTo>
                    <a:lnTo>
                      <a:pt x="351"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02" name="Freeform 178"/>
              <p:cNvSpPr>
                <a:spLocks/>
              </p:cNvSpPr>
              <p:nvPr/>
            </p:nvSpPr>
            <p:spPr bwMode="auto">
              <a:xfrm>
                <a:off x="1727" y="1821"/>
                <a:ext cx="50" cy="60"/>
              </a:xfrm>
              <a:custGeom>
                <a:avLst/>
                <a:gdLst>
                  <a:gd name="T0" fmla="*/ 12 w 1601"/>
                  <a:gd name="T1" fmla="*/ 1555 h 1948"/>
                  <a:gd name="T2" fmla="*/ 71 w 1601"/>
                  <a:gd name="T3" fmla="*/ 1626 h 1948"/>
                  <a:gd name="T4" fmla="*/ 155 w 1601"/>
                  <a:gd name="T5" fmla="*/ 1697 h 1948"/>
                  <a:gd name="T6" fmla="*/ 243 w 1601"/>
                  <a:gd name="T7" fmla="*/ 1709 h 1948"/>
                  <a:gd name="T8" fmla="*/ 335 w 1601"/>
                  <a:gd name="T9" fmla="*/ 1684 h 1948"/>
                  <a:gd name="T10" fmla="*/ 414 w 1601"/>
                  <a:gd name="T11" fmla="*/ 1643 h 1948"/>
                  <a:gd name="T12" fmla="*/ 468 w 1601"/>
                  <a:gd name="T13" fmla="*/ 1584 h 1948"/>
                  <a:gd name="T14" fmla="*/ 535 w 1601"/>
                  <a:gd name="T15" fmla="*/ 1514 h 1948"/>
                  <a:gd name="T16" fmla="*/ 635 w 1601"/>
                  <a:gd name="T17" fmla="*/ 1447 h 1948"/>
                  <a:gd name="T18" fmla="*/ 732 w 1601"/>
                  <a:gd name="T19" fmla="*/ 1385 h 1948"/>
                  <a:gd name="T20" fmla="*/ 803 w 1601"/>
                  <a:gd name="T21" fmla="*/ 1318 h 1948"/>
                  <a:gd name="T22" fmla="*/ 828 w 1601"/>
                  <a:gd name="T23" fmla="*/ 1205 h 1948"/>
                  <a:gd name="T24" fmla="*/ 819 w 1601"/>
                  <a:gd name="T25" fmla="*/ 1076 h 1948"/>
                  <a:gd name="T26" fmla="*/ 795 w 1601"/>
                  <a:gd name="T27" fmla="*/ 947 h 1948"/>
                  <a:gd name="T28" fmla="*/ 848 w 1601"/>
                  <a:gd name="T29" fmla="*/ 809 h 1948"/>
                  <a:gd name="T30" fmla="*/ 970 w 1601"/>
                  <a:gd name="T31" fmla="*/ 679 h 1948"/>
                  <a:gd name="T32" fmla="*/ 1099 w 1601"/>
                  <a:gd name="T33" fmla="*/ 588 h 1948"/>
                  <a:gd name="T34" fmla="*/ 1220 w 1601"/>
                  <a:gd name="T35" fmla="*/ 492 h 1948"/>
                  <a:gd name="T36" fmla="*/ 1329 w 1601"/>
                  <a:gd name="T37" fmla="*/ 367 h 1948"/>
                  <a:gd name="T38" fmla="*/ 1392 w 1601"/>
                  <a:gd name="T39" fmla="*/ 246 h 1948"/>
                  <a:gd name="T40" fmla="*/ 1396 w 1601"/>
                  <a:gd name="T41" fmla="*/ 162 h 1948"/>
                  <a:gd name="T42" fmla="*/ 1384 w 1601"/>
                  <a:gd name="T43" fmla="*/ 74 h 1948"/>
                  <a:gd name="T44" fmla="*/ 1371 w 1601"/>
                  <a:gd name="T45" fmla="*/ 12 h 1948"/>
                  <a:gd name="T46" fmla="*/ 1367 w 1601"/>
                  <a:gd name="T47" fmla="*/ 8 h 1948"/>
                  <a:gd name="T48" fmla="*/ 1367 w 1601"/>
                  <a:gd name="T49" fmla="*/ 107 h 1948"/>
                  <a:gd name="T50" fmla="*/ 1396 w 1601"/>
                  <a:gd name="T51" fmla="*/ 250 h 1948"/>
                  <a:gd name="T52" fmla="*/ 1488 w 1601"/>
                  <a:gd name="T53" fmla="*/ 333 h 1948"/>
                  <a:gd name="T54" fmla="*/ 1576 w 1601"/>
                  <a:gd name="T55" fmla="*/ 341 h 1948"/>
                  <a:gd name="T56" fmla="*/ 1601 w 1601"/>
                  <a:gd name="T57" fmla="*/ 337 h 1948"/>
                  <a:gd name="T58" fmla="*/ 1592 w 1601"/>
                  <a:gd name="T59" fmla="*/ 333 h 1948"/>
                  <a:gd name="T60" fmla="*/ 1534 w 1601"/>
                  <a:gd name="T61" fmla="*/ 341 h 1948"/>
                  <a:gd name="T62" fmla="*/ 1447 w 1601"/>
                  <a:gd name="T63" fmla="*/ 367 h 1948"/>
                  <a:gd name="T64" fmla="*/ 1371 w 1601"/>
                  <a:gd name="T65" fmla="*/ 408 h 1948"/>
                  <a:gd name="T66" fmla="*/ 1279 w 1601"/>
                  <a:gd name="T67" fmla="*/ 488 h 1948"/>
                  <a:gd name="T68" fmla="*/ 1149 w 1601"/>
                  <a:gd name="T69" fmla="*/ 596 h 1948"/>
                  <a:gd name="T70" fmla="*/ 1045 w 1601"/>
                  <a:gd name="T71" fmla="*/ 696 h 1948"/>
                  <a:gd name="T72" fmla="*/ 999 w 1601"/>
                  <a:gd name="T73" fmla="*/ 763 h 1948"/>
                  <a:gd name="T74" fmla="*/ 940 w 1601"/>
                  <a:gd name="T75" fmla="*/ 842 h 1948"/>
                  <a:gd name="T76" fmla="*/ 903 w 1601"/>
                  <a:gd name="T77" fmla="*/ 959 h 1948"/>
                  <a:gd name="T78" fmla="*/ 915 w 1601"/>
                  <a:gd name="T79" fmla="*/ 1113 h 1948"/>
                  <a:gd name="T80" fmla="*/ 940 w 1601"/>
                  <a:gd name="T81" fmla="*/ 1221 h 1948"/>
                  <a:gd name="T82" fmla="*/ 978 w 1601"/>
                  <a:gd name="T83" fmla="*/ 1289 h 1948"/>
                  <a:gd name="T84" fmla="*/ 1049 w 1601"/>
                  <a:gd name="T85" fmla="*/ 1355 h 1948"/>
                  <a:gd name="T86" fmla="*/ 1020 w 1601"/>
                  <a:gd name="T87" fmla="*/ 1372 h 1948"/>
                  <a:gd name="T88" fmla="*/ 957 w 1601"/>
                  <a:gd name="T89" fmla="*/ 1401 h 1948"/>
                  <a:gd name="T90" fmla="*/ 882 w 1601"/>
                  <a:gd name="T91" fmla="*/ 1430 h 1948"/>
                  <a:gd name="T92" fmla="*/ 807 w 1601"/>
                  <a:gd name="T93" fmla="*/ 1443 h 1948"/>
                  <a:gd name="T94" fmla="*/ 707 w 1601"/>
                  <a:gd name="T95" fmla="*/ 1471 h 1948"/>
                  <a:gd name="T96" fmla="*/ 607 w 1601"/>
                  <a:gd name="T97" fmla="*/ 1522 h 1948"/>
                  <a:gd name="T98" fmla="*/ 535 w 1601"/>
                  <a:gd name="T99" fmla="*/ 1576 h 1948"/>
                  <a:gd name="T100" fmla="*/ 443 w 1601"/>
                  <a:gd name="T101" fmla="*/ 1664 h 1948"/>
                  <a:gd name="T102" fmla="*/ 364 w 1601"/>
                  <a:gd name="T103" fmla="*/ 1785 h 1948"/>
                  <a:gd name="T104" fmla="*/ 355 w 1601"/>
                  <a:gd name="T105" fmla="*/ 1948 h 1948"/>
                  <a:gd name="T106" fmla="*/ 347 w 1601"/>
                  <a:gd name="T107" fmla="*/ 1918 h 1948"/>
                  <a:gd name="T108" fmla="*/ 322 w 1601"/>
                  <a:gd name="T109" fmla="*/ 1872 h 1948"/>
                  <a:gd name="T110" fmla="*/ 259 w 1601"/>
                  <a:gd name="T111" fmla="*/ 1814 h 1948"/>
                  <a:gd name="T112" fmla="*/ 180 w 1601"/>
                  <a:gd name="T113" fmla="*/ 1772 h 1948"/>
                  <a:gd name="T114" fmla="*/ 117 w 1601"/>
                  <a:gd name="T115" fmla="*/ 1752 h 1948"/>
                  <a:gd name="T116" fmla="*/ 71 w 1601"/>
                  <a:gd name="T117" fmla="*/ 1727 h 1948"/>
                  <a:gd name="T118" fmla="*/ 34 w 1601"/>
                  <a:gd name="T119" fmla="*/ 1676 h 1948"/>
                  <a:gd name="T120" fmla="*/ 8 w 1601"/>
                  <a:gd name="T121" fmla="*/ 1610 h 1948"/>
                  <a:gd name="T122" fmla="*/ 0 w 1601"/>
                  <a:gd name="T123" fmla="*/ 1551 h 1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1" h="1948">
                    <a:moveTo>
                      <a:pt x="0" y="1535"/>
                    </a:moveTo>
                    <a:lnTo>
                      <a:pt x="0" y="1543"/>
                    </a:lnTo>
                    <a:lnTo>
                      <a:pt x="12" y="1555"/>
                    </a:lnTo>
                    <a:lnTo>
                      <a:pt x="30" y="1576"/>
                    </a:lnTo>
                    <a:lnTo>
                      <a:pt x="46" y="1602"/>
                    </a:lnTo>
                    <a:lnTo>
                      <a:pt x="71" y="1626"/>
                    </a:lnTo>
                    <a:lnTo>
                      <a:pt x="100" y="1655"/>
                    </a:lnTo>
                    <a:lnTo>
                      <a:pt x="126" y="1676"/>
                    </a:lnTo>
                    <a:lnTo>
                      <a:pt x="155" y="1697"/>
                    </a:lnTo>
                    <a:lnTo>
                      <a:pt x="184" y="1709"/>
                    </a:lnTo>
                    <a:lnTo>
                      <a:pt x="213" y="1714"/>
                    </a:lnTo>
                    <a:lnTo>
                      <a:pt x="243" y="1709"/>
                    </a:lnTo>
                    <a:lnTo>
                      <a:pt x="276" y="1705"/>
                    </a:lnTo>
                    <a:lnTo>
                      <a:pt x="305" y="1697"/>
                    </a:lnTo>
                    <a:lnTo>
                      <a:pt x="335" y="1684"/>
                    </a:lnTo>
                    <a:lnTo>
                      <a:pt x="364" y="1672"/>
                    </a:lnTo>
                    <a:lnTo>
                      <a:pt x="388" y="1660"/>
                    </a:lnTo>
                    <a:lnTo>
                      <a:pt x="414" y="1643"/>
                    </a:lnTo>
                    <a:lnTo>
                      <a:pt x="435" y="1626"/>
                    </a:lnTo>
                    <a:lnTo>
                      <a:pt x="452" y="1606"/>
                    </a:lnTo>
                    <a:lnTo>
                      <a:pt x="468" y="1584"/>
                    </a:lnTo>
                    <a:lnTo>
                      <a:pt x="485" y="1559"/>
                    </a:lnTo>
                    <a:lnTo>
                      <a:pt x="510" y="1539"/>
                    </a:lnTo>
                    <a:lnTo>
                      <a:pt x="535" y="1514"/>
                    </a:lnTo>
                    <a:lnTo>
                      <a:pt x="568" y="1493"/>
                    </a:lnTo>
                    <a:lnTo>
                      <a:pt x="602" y="1467"/>
                    </a:lnTo>
                    <a:lnTo>
                      <a:pt x="635" y="1447"/>
                    </a:lnTo>
                    <a:lnTo>
                      <a:pt x="669" y="1422"/>
                    </a:lnTo>
                    <a:lnTo>
                      <a:pt x="703" y="1401"/>
                    </a:lnTo>
                    <a:lnTo>
                      <a:pt x="732" y="1385"/>
                    </a:lnTo>
                    <a:lnTo>
                      <a:pt x="760" y="1363"/>
                    </a:lnTo>
                    <a:lnTo>
                      <a:pt x="782" y="1342"/>
                    </a:lnTo>
                    <a:lnTo>
                      <a:pt x="803" y="1318"/>
                    </a:lnTo>
                    <a:lnTo>
                      <a:pt x="815" y="1284"/>
                    </a:lnTo>
                    <a:lnTo>
                      <a:pt x="824" y="1246"/>
                    </a:lnTo>
                    <a:lnTo>
                      <a:pt x="828" y="1205"/>
                    </a:lnTo>
                    <a:lnTo>
                      <a:pt x="828" y="1164"/>
                    </a:lnTo>
                    <a:lnTo>
                      <a:pt x="824" y="1117"/>
                    </a:lnTo>
                    <a:lnTo>
                      <a:pt x="819" y="1076"/>
                    </a:lnTo>
                    <a:lnTo>
                      <a:pt x="807" y="1030"/>
                    </a:lnTo>
                    <a:lnTo>
                      <a:pt x="799" y="988"/>
                    </a:lnTo>
                    <a:lnTo>
                      <a:pt x="795" y="947"/>
                    </a:lnTo>
                    <a:lnTo>
                      <a:pt x="803" y="900"/>
                    </a:lnTo>
                    <a:lnTo>
                      <a:pt x="819" y="855"/>
                    </a:lnTo>
                    <a:lnTo>
                      <a:pt x="848" y="809"/>
                    </a:lnTo>
                    <a:lnTo>
                      <a:pt x="887" y="763"/>
                    </a:lnTo>
                    <a:lnTo>
                      <a:pt x="928" y="721"/>
                    </a:lnTo>
                    <a:lnTo>
                      <a:pt x="970" y="679"/>
                    </a:lnTo>
                    <a:lnTo>
                      <a:pt x="1016" y="646"/>
                    </a:lnTo>
                    <a:lnTo>
                      <a:pt x="1061" y="613"/>
                    </a:lnTo>
                    <a:lnTo>
                      <a:pt x="1099" y="588"/>
                    </a:lnTo>
                    <a:lnTo>
                      <a:pt x="1141" y="562"/>
                    </a:lnTo>
                    <a:lnTo>
                      <a:pt x="1179" y="529"/>
                    </a:lnTo>
                    <a:lnTo>
                      <a:pt x="1220" y="492"/>
                    </a:lnTo>
                    <a:lnTo>
                      <a:pt x="1259" y="449"/>
                    </a:lnTo>
                    <a:lnTo>
                      <a:pt x="1296" y="408"/>
                    </a:lnTo>
                    <a:lnTo>
                      <a:pt x="1329" y="367"/>
                    </a:lnTo>
                    <a:lnTo>
                      <a:pt x="1355" y="320"/>
                    </a:lnTo>
                    <a:lnTo>
                      <a:pt x="1379" y="283"/>
                    </a:lnTo>
                    <a:lnTo>
                      <a:pt x="1392" y="246"/>
                    </a:lnTo>
                    <a:lnTo>
                      <a:pt x="1400" y="216"/>
                    </a:lnTo>
                    <a:lnTo>
                      <a:pt x="1400" y="191"/>
                    </a:lnTo>
                    <a:lnTo>
                      <a:pt x="1396" y="162"/>
                    </a:lnTo>
                    <a:lnTo>
                      <a:pt x="1392" y="133"/>
                    </a:lnTo>
                    <a:lnTo>
                      <a:pt x="1388" y="103"/>
                    </a:lnTo>
                    <a:lnTo>
                      <a:pt x="1384" y="74"/>
                    </a:lnTo>
                    <a:lnTo>
                      <a:pt x="1379" y="50"/>
                    </a:lnTo>
                    <a:lnTo>
                      <a:pt x="1375" y="29"/>
                    </a:lnTo>
                    <a:lnTo>
                      <a:pt x="1371" y="12"/>
                    </a:lnTo>
                    <a:lnTo>
                      <a:pt x="1367" y="4"/>
                    </a:lnTo>
                    <a:lnTo>
                      <a:pt x="1367" y="0"/>
                    </a:lnTo>
                    <a:lnTo>
                      <a:pt x="1367" y="8"/>
                    </a:lnTo>
                    <a:lnTo>
                      <a:pt x="1367" y="33"/>
                    </a:lnTo>
                    <a:lnTo>
                      <a:pt x="1367" y="66"/>
                    </a:lnTo>
                    <a:lnTo>
                      <a:pt x="1367" y="107"/>
                    </a:lnTo>
                    <a:lnTo>
                      <a:pt x="1371" y="158"/>
                    </a:lnTo>
                    <a:lnTo>
                      <a:pt x="1384" y="204"/>
                    </a:lnTo>
                    <a:lnTo>
                      <a:pt x="1396" y="250"/>
                    </a:lnTo>
                    <a:lnTo>
                      <a:pt x="1417" y="291"/>
                    </a:lnTo>
                    <a:lnTo>
                      <a:pt x="1447" y="316"/>
                    </a:lnTo>
                    <a:lnTo>
                      <a:pt x="1488" y="333"/>
                    </a:lnTo>
                    <a:lnTo>
                      <a:pt x="1525" y="337"/>
                    </a:lnTo>
                    <a:lnTo>
                      <a:pt x="1555" y="341"/>
                    </a:lnTo>
                    <a:lnTo>
                      <a:pt x="1576" y="341"/>
                    </a:lnTo>
                    <a:lnTo>
                      <a:pt x="1588" y="341"/>
                    </a:lnTo>
                    <a:lnTo>
                      <a:pt x="1596" y="341"/>
                    </a:lnTo>
                    <a:lnTo>
                      <a:pt x="1601" y="337"/>
                    </a:lnTo>
                    <a:lnTo>
                      <a:pt x="1601" y="333"/>
                    </a:lnTo>
                    <a:lnTo>
                      <a:pt x="1596" y="333"/>
                    </a:lnTo>
                    <a:lnTo>
                      <a:pt x="1592" y="333"/>
                    </a:lnTo>
                    <a:lnTo>
                      <a:pt x="1580" y="333"/>
                    </a:lnTo>
                    <a:lnTo>
                      <a:pt x="1559" y="337"/>
                    </a:lnTo>
                    <a:lnTo>
                      <a:pt x="1534" y="341"/>
                    </a:lnTo>
                    <a:lnTo>
                      <a:pt x="1504" y="350"/>
                    </a:lnTo>
                    <a:lnTo>
                      <a:pt x="1476" y="359"/>
                    </a:lnTo>
                    <a:lnTo>
                      <a:pt x="1447" y="367"/>
                    </a:lnTo>
                    <a:lnTo>
                      <a:pt x="1417" y="379"/>
                    </a:lnTo>
                    <a:lnTo>
                      <a:pt x="1392" y="396"/>
                    </a:lnTo>
                    <a:lnTo>
                      <a:pt x="1371" y="408"/>
                    </a:lnTo>
                    <a:lnTo>
                      <a:pt x="1350" y="429"/>
                    </a:lnTo>
                    <a:lnTo>
                      <a:pt x="1316" y="459"/>
                    </a:lnTo>
                    <a:lnTo>
                      <a:pt x="1279" y="488"/>
                    </a:lnTo>
                    <a:lnTo>
                      <a:pt x="1237" y="525"/>
                    </a:lnTo>
                    <a:lnTo>
                      <a:pt x="1191" y="558"/>
                    </a:lnTo>
                    <a:lnTo>
                      <a:pt x="1149" y="596"/>
                    </a:lnTo>
                    <a:lnTo>
                      <a:pt x="1108" y="633"/>
                    </a:lnTo>
                    <a:lnTo>
                      <a:pt x="1070" y="666"/>
                    </a:lnTo>
                    <a:lnTo>
                      <a:pt x="1045" y="696"/>
                    </a:lnTo>
                    <a:lnTo>
                      <a:pt x="1028" y="717"/>
                    </a:lnTo>
                    <a:lnTo>
                      <a:pt x="1016" y="738"/>
                    </a:lnTo>
                    <a:lnTo>
                      <a:pt x="999" y="763"/>
                    </a:lnTo>
                    <a:lnTo>
                      <a:pt x="978" y="783"/>
                    </a:lnTo>
                    <a:lnTo>
                      <a:pt x="957" y="813"/>
                    </a:lnTo>
                    <a:lnTo>
                      <a:pt x="940" y="842"/>
                    </a:lnTo>
                    <a:lnTo>
                      <a:pt x="924" y="875"/>
                    </a:lnTo>
                    <a:lnTo>
                      <a:pt x="911" y="918"/>
                    </a:lnTo>
                    <a:lnTo>
                      <a:pt x="903" y="959"/>
                    </a:lnTo>
                    <a:lnTo>
                      <a:pt x="899" y="1009"/>
                    </a:lnTo>
                    <a:lnTo>
                      <a:pt x="907" y="1063"/>
                    </a:lnTo>
                    <a:lnTo>
                      <a:pt x="915" y="1113"/>
                    </a:lnTo>
                    <a:lnTo>
                      <a:pt x="924" y="1159"/>
                    </a:lnTo>
                    <a:lnTo>
                      <a:pt x="932" y="1192"/>
                    </a:lnTo>
                    <a:lnTo>
                      <a:pt x="940" y="1221"/>
                    </a:lnTo>
                    <a:lnTo>
                      <a:pt x="949" y="1246"/>
                    </a:lnTo>
                    <a:lnTo>
                      <a:pt x="961" y="1268"/>
                    </a:lnTo>
                    <a:lnTo>
                      <a:pt x="978" y="1289"/>
                    </a:lnTo>
                    <a:lnTo>
                      <a:pt x="995" y="1309"/>
                    </a:lnTo>
                    <a:lnTo>
                      <a:pt x="1020" y="1330"/>
                    </a:lnTo>
                    <a:lnTo>
                      <a:pt x="1049" y="1355"/>
                    </a:lnTo>
                    <a:lnTo>
                      <a:pt x="1045" y="1355"/>
                    </a:lnTo>
                    <a:lnTo>
                      <a:pt x="1036" y="1363"/>
                    </a:lnTo>
                    <a:lnTo>
                      <a:pt x="1020" y="1372"/>
                    </a:lnTo>
                    <a:lnTo>
                      <a:pt x="1003" y="1381"/>
                    </a:lnTo>
                    <a:lnTo>
                      <a:pt x="983" y="1393"/>
                    </a:lnTo>
                    <a:lnTo>
                      <a:pt x="957" y="1401"/>
                    </a:lnTo>
                    <a:lnTo>
                      <a:pt x="932" y="1414"/>
                    </a:lnTo>
                    <a:lnTo>
                      <a:pt x="907" y="1422"/>
                    </a:lnTo>
                    <a:lnTo>
                      <a:pt x="882" y="1430"/>
                    </a:lnTo>
                    <a:lnTo>
                      <a:pt x="861" y="1430"/>
                    </a:lnTo>
                    <a:lnTo>
                      <a:pt x="836" y="1434"/>
                    </a:lnTo>
                    <a:lnTo>
                      <a:pt x="807" y="1443"/>
                    </a:lnTo>
                    <a:lnTo>
                      <a:pt x="773" y="1451"/>
                    </a:lnTo>
                    <a:lnTo>
                      <a:pt x="740" y="1459"/>
                    </a:lnTo>
                    <a:lnTo>
                      <a:pt x="707" y="1471"/>
                    </a:lnTo>
                    <a:lnTo>
                      <a:pt x="673" y="1489"/>
                    </a:lnTo>
                    <a:lnTo>
                      <a:pt x="640" y="1506"/>
                    </a:lnTo>
                    <a:lnTo>
                      <a:pt x="607" y="1522"/>
                    </a:lnTo>
                    <a:lnTo>
                      <a:pt x="581" y="1539"/>
                    </a:lnTo>
                    <a:lnTo>
                      <a:pt x="556" y="1555"/>
                    </a:lnTo>
                    <a:lnTo>
                      <a:pt x="535" y="1576"/>
                    </a:lnTo>
                    <a:lnTo>
                      <a:pt x="506" y="1602"/>
                    </a:lnTo>
                    <a:lnTo>
                      <a:pt x="472" y="1631"/>
                    </a:lnTo>
                    <a:lnTo>
                      <a:pt x="443" y="1664"/>
                    </a:lnTo>
                    <a:lnTo>
                      <a:pt x="414" y="1697"/>
                    </a:lnTo>
                    <a:lnTo>
                      <a:pt x="384" y="1739"/>
                    </a:lnTo>
                    <a:lnTo>
                      <a:pt x="364" y="1785"/>
                    </a:lnTo>
                    <a:lnTo>
                      <a:pt x="351" y="1835"/>
                    </a:lnTo>
                    <a:lnTo>
                      <a:pt x="347" y="1889"/>
                    </a:lnTo>
                    <a:lnTo>
                      <a:pt x="355" y="1948"/>
                    </a:lnTo>
                    <a:lnTo>
                      <a:pt x="351" y="1940"/>
                    </a:lnTo>
                    <a:lnTo>
                      <a:pt x="351" y="1930"/>
                    </a:lnTo>
                    <a:lnTo>
                      <a:pt x="347" y="1918"/>
                    </a:lnTo>
                    <a:lnTo>
                      <a:pt x="343" y="1905"/>
                    </a:lnTo>
                    <a:lnTo>
                      <a:pt x="335" y="1889"/>
                    </a:lnTo>
                    <a:lnTo>
                      <a:pt x="322" y="1872"/>
                    </a:lnTo>
                    <a:lnTo>
                      <a:pt x="305" y="1852"/>
                    </a:lnTo>
                    <a:lnTo>
                      <a:pt x="284" y="1835"/>
                    </a:lnTo>
                    <a:lnTo>
                      <a:pt x="259" y="1814"/>
                    </a:lnTo>
                    <a:lnTo>
                      <a:pt x="230" y="1793"/>
                    </a:lnTo>
                    <a:lnTo>
                      <a:pt x="205" y="1780"/>
                    </a:lnTo>
                    <a:lnTo>
                      <a:pt x="180" y="1772"/>
                    </a:lnTo>
                    <a:lnTo>
                      <a:pt x="159" y="1764"/>
                    </a:lnTo>
                    <a:lnTo>
                      <a:pt x="138" y="1756"/>
                    </a:lnTo>
                    <a:lnTo>
                      <a:pt x="117" y="1752"/>
                    </a:lnTo>
                    <a:lnTo>
                      <a:pt x="100" y="1743"/>
                    </a:lnTo>
                    <a:lnTo>
                      <a:pt x="84" y="1735"/>
                    </a:lnTo>
                    <a:lnTo>
                      <a:pt x="71" y="1727"/>
                    </a:lnTo>
                    <a:lnTo>
                      <a:pt x="55" y="1714"/>
                    </a:lnTo>
                    <a:lnTo>
                      <a:pt x="42" y="1697"/>
                    </a:lnTo>
                    <a:lnTo>
                      <a:pt x="34" y="1676"/>
                    </a:lnTo>
                    <a:lnTo>
                      <a:pt x="21" y="1655"/>
                    </a:lnTo>
                    <a:lnTo>
                      <a:pt x="17" y="1631"/>
                    </a:lnTo>
                    <a:lnTo>
                      <a:pt x="8" y="1610"/>
                    </a:lnTo>
                    <a:lnTo>
                      <a:pt x="4" y="1584"/>
                    </a:lnTo>
                    <a:lnTo>
                      <a:pt x="0" y="1568"/>
                    </a:lnTo>
                    <a:lnTo>
                      <a:pt x="0" y="1551"/>
                    </a:lnTo>
                    <a:lnTo>
                      <a:pt x="0" y="1539"/>
                    </a:lnTo>
                    <a:lnTo>
                      <a:pt x="0" y="1535"/>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03" name="Freeform 179"/>
              <p:cNvSpPr>
                <a:spLocks/>
              </p:cNvSpPr>
              <p:nvPr/>
            </p:nvSpPr>
            <p:spPr bwMode="auto">
              <a:xfrm>
                <a:off x="1706" y="1802"/>
                <a:ext cx="24" cy="57"/>
              </a:xfrm>
              <a:custGeom>
                <a:avLst/>
                <a:gdLst>
                  <a:gd name="T0" fmla="*/ 435 w 773"/>
                  <a:gd name="T1" fmla="*/ 47 h 1815"/>
                  <a:gd name="T2" fmla="*/ 452 w 773"/>
                  <a:gd name="T3" fmla="*/ 134 h 1815"/>
                  <a:gd name="T4" fmla="*/ 447 w 773"/>
                  <a:gd name="T5" fmla="*/ 221 h 1815"/>
                  <a:gd name="T6" fmla="*/ 422 w 773"/>
                  <a:gd name="T7" fmla="*/ 284 h 1815"/>
                  <a:gd name="T8" fmla="*/ 372 w 773"/>
                  <a:gd name="T9" fmla="*/ 321 h 1815"/>
                  <a:gd name="T10" fmla="*/ 309 w 773"/>
                  <a:gd name="T11" fmla="*/ 321 h 1815"/>
                  <a:gd name="T12" fmla="*/ 243 w 773"/>
                  <a:gd name="T13" fmla="*/ 272 h 1815"/>
                  <a:gd name="T14" fmla="*/ 272 w 773"/>
                  <a:gd name="T15" fmla="*/ 297 h 1815"/>
                  <a:gd name="T16" fmla="*/ 339 w 773"/>
                  <a:gd name="T17" fmla="*/ 364 h 1815"/>
                  <a:gd name="T18" fmla="*/ 389 w 773"/>
                  <a:gd name="T19" fmla="*/ 442 h 1815"/>
                  <a:gd name="T20" fmla="*/ 389 w 773"/>
                  <a:gd name="T21" fmla="*/ 518 h 1815"/>
                  <a:gd name="T22" fmla="*/ 384 w 773"/>
                  <a:gd name="T23" fmla="*/ 597 h 1815"/>
                  <a:gd name="T24" fmla="*/ 389 w 773"/>
                  <a:gd name="T25" fmla="*/ 668 h 1815"/>
                  <a:gd name="T26" fmla="*/ 409 w 773"/>
                  <a:gd name="T27" fmla="*/ 727 h 1815"/>
                  <a:gd name="T28" fmla="*/ 439 w 773"/>
                  <a:gd name="T29" fmla="*/ 780 h 1815"/>
                  <a:gd name="T30" fmla="*/ 468 w 773"/>
                  <a:gd name="T31" fmla="*/ 831 h 1815"/>
                  <a:gd name="T32" fmla="*/ 485 w 773"/>
                  <a:gd name="T33" fmla="*/ 885 h 1815"/>
                  <a:gd name="T34" fmla="*/ 509 w 773"/>
                  <a:gd name="T35" fmla="*/ 1010 h 1815"/>
                  <a:gd name="T36" fmla="*/ 523 w 773"/>
                  <a:gd name="T37" fmla="*/ 1202 h 1815"/>
                  <a:gd name="T38" fmla="*/ 493 w 773"/>
                  <a:gd name="T39" fmla="*/ 1381 h 1815"/>
                  <a:gd name="T40" fmla="*/ 393 w 773"/>
                  <a:gd name="T41" fmla="*/ 1498 h 1815"/>
                  <a:gd name="T42" fmla="*/ 247 w 773"/>
                  <a:gd name="T43" fmla="*/ 1632 h 1815"/>
                  <a:gd name="T44" fmla="*/ 92 w 773"/>
                  <a:gd name="T45" fmla="*/ 1753 h 1815"/>
                  <a:gd name="T46" fmla="*/ 12 w 773"/>
                  <a:gd name="T47" fmla="*/ 1806 h 1815"/>
                  <a:gd name="T48" fmla="*/ 155 w 773"/>
                  <a:gd name="T49" fmla="*/ 1714 h 1815"/>
                  <a:gd name="T50" fmla="*/ 360 w 773"/>
                  <a:gd name="T51" fmla="*/ 1573 h 1815"/>
                  <a:gd name="T52" fmla="*/ 493 w 773"/>
                  <a:gd name="T53" fmla="*/ 1452 h 1815"/>
                  <a:gd name="T54" fmla="*/ 548 w 773"/>
                  <a:gd name="T55" fmla="*/ 1315 h 1815"/>
                  <a:gd name="T56" fmla="*/ 560 w 773"/>
                  <a:gd name="T57" fmla="*/ 1189 h 1815"/>
                  <a:gd name="T58" fmla="*/ 552 w 773"/>
                  <a:gd name="T59" fmla="*/ 1098 h 1815"/>
                  <a:gd name="T60" fmla="*/ 568 w 773"/>
                  <a:gd name="T61" fmla="*/ 1052 h 1815"/>
                  <a:gd name="T62" fmla="*/ 610 w 773"/>
                  <a:gd name="T63" fmla="*/ 1026 h 1815"/>
                  <a:gd name="T64" fmla="*/ 669 w 773"/>
                  <a:gd name="T65" fmla="*/ 1022 h 1815"/>
                  <a:gd name="T66" fmla="*/ 693 w 773"/>
                  <a:gd name="T67" fmla="*/ 1030 h 1815"/>
                  <a:gd name="T68" fmla="*/ 640 w 773"/>
                  <a:gd name="T69" fmla="*/ 993 h 1815"/>
                  <a:gd name="T70" fmla="*/ 556 w 773"/>
                  <a:gd name="T71" fmla="*/ 922 h 1815"/>
                  <a:gd name="T72" fmla="*/ 493 w 773"/>
                  <a:gd name="T73" fmla="*/ 827 h 1815"/>
                  <a:gd name="T74" fmla="*/ 468 w 773"/>
                  <a:gd name="T75" fmla="*/ 747 h 1815"/>
                  <a:gd name="T76" fmla="*/ 460 w 773"/>
                  <a:gd name="T77" fmla="*/ 668 h 1815"/>
                  <a:gd name="T78" fmla="*/ 481 w 773"/>
                  <a:gd name="T79" fmla="*/ 606 h 1815"/>
                  <a:gd name="T80" fmla="*/ 514 w 773"/>
                  <a:gd name="T81" fmla="*/ 563 h 1815"/>
                  <a:gd name="T82" fmla="*/ 527 w 773"/>
                  <a:gd name="T83" fmla="*/ 547 h 1815"/>
                  <a:gd name="T84" fmla="*/ 560 w 773"/>
                  <a:gd name="T85" fmla="*/ 534 h 1815"/>
                  <a:gd name="T86" fmla="*/ 635 w 773"/>
                  <a:gd name="T87" fmla="*/ 522 h 1815"/>
                  <a:gd name="T88" fmla="*/ 702 w 773"/>
                  <a:gd name="T89" fmla="*/ 510 h 1815"/>
                  <a:gd name="T90" fmla="*/ 752 w 773"/>
                  <a:gd name="T91" fmla="*/ 501 h 1815"/>
                  <a:gd name="T92" fmla="*/ 773 w 773"/>
                  <a:gd name="T93" fmla="*/ 501 h 1815"/>
                  <a:gd name="T94" fmla="*/ 727 w 773"/>
                  <a:gd name="T95" fmla="*/ 505 h 1815"/>
                  <a:gd name="T96" fmla="*/ 627 w 773"/>
                  <a:gd name="T97" fmla="*/ 505 h 1815"/>
                  <a:gd name="T98" fmla="*/ 527 w 773"/>
                  <a:gd name="T99" fmla="*/ 493 h 1815"/>
                  <a:gd name="T100" fmla="*/ 481 w 773"/>
                  <a:gd name="T101" fmla="*/ 463 h 1815"/>
                  <a:gd name="T102" fmla="*/ 460 w 773"/>
                  <a:gd name="T103" fmla="*/ 426 h 1815"/>
                  <a:gd name="T104" fmla="*/ 456 w 773"/>
                  <a:gd name="T105" fmla="*/ 384 h 1815"/>
                  <a:gd name="T106" fmla="*/ 464 w 773"/>
                  <a:gd name="T107" fmla="*/ 321 h 1815"/>
                  <a:gd name="T108" fmla="*/ 476 w 773"/>
                  <a:gd name="T109" fmla="*/ 272 h 1815"/>
                  <a:gd name="T110" fmla="*/ 493 w 773"/>
                  <a:gd name="T111" fmla="*/ 225 h 1815"/>
                  <a:gd name="T112" fmla="*/ 497 w 773"/>
                  <a:gd name="T113" fmla="*/ 188 h 1815"/>
                  <a:gd name="T114" fmla="*/ 476 w 773"/>
                  <a:gd name="T115" fmla="*/ 117 h 1815"/>
                  <a:gd name="T116" fmla="*/ 443 w 773"/>
                  <a:gd name="T117" fmla="*/ 47 h 1815"/>
                  <a:gd name="T118" fmla="*/ 422 w 773"/>
                  <a:gd name="T119" fmla="*/ 4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3" h="1815">
                    <a:moveTo>
                      <a:pt x="417" y="0"/>
                    </a:moveTo>
                    <a:lnTo>
                      <a:pt x="426" y="22"/>
                    </a:lnTo>
                    <a:lnTo>
                      <a:pt x="435" y="47"/>
                    </a:lnTo>
                    <a:lnTo>
                      <a:pt x="439" y="71"/>
                    </a:lnTo>
                    <a:lnTo>
                      <a:pt x="447" y="100"/>
                    </a:lnTo>
                    <a:lnTo>
                      <a:pt x="452" y="134"/>
                    </a:lnTo>
                    <a:lnTo>
                      <a:pt x="452" y="163"/>
                    </a:lnTo>
                    <a:lnTo>
                      <a:pt x="452" y="192"/>
                    </a:lnTo>
                    <a:lnTo>
                      <a:pt x="447" y="221"/>
                    </a:lnTo>
                    <a:lnTo>
                      <a:pt x="443" y="243"/>
                    </a:lnTo>
                    <a:lnTo>
                      <a:pt x="435" y="264"/>
                    </a:lnTo>
                    <a:lnTo>
                      <a:pt x="422" y="284"/>
                    </a:lnTo>
                    <a:lnTo>
                      <a:pt x="405" y="297"/>
                    </a:lnTo>
                    <a:lnTo>
                      <a:pt x="389" y="309"/>
                    </a:lnTo>
                    <a:lnTo>
                      <a:pt x="372" y="321"/>
                    </a:lnTo>
                    <a:lnTo>
                      <a:pt x="351" y="326"/>
                    </a:lnTo>
                    <a:lnTo>
                      <a:pt x="330" y="326"/>
                    </a:lnTo>
                    <a:lnTo>
                      <a:pt x="309" y="321"/>
                    </a:lnTo>
                    <a:lnTo>
                      <a:pt x="288" y="309"/>
                    </a:lnTo>
                    <a:lnTo>
                      <a:pt x="264" y="293"/>
                    </a:lnTo>
                    <a:lnTo>
                      <a:pt x="243" y="272"/>
                    </a:lnTo>
                    <a:lnTo>
                      <a:pt x="247" y="276"/>
                    </a:lnTo>
                    <a:lnTo>
                      <a:pt x="255" y="284"/>
                    </a:lnTo>
                    <a:lnTo>
                      <a:pt x="272" y="297"/>
                    </a:lnTo>
                    <a:lnTo>
                      <a:pt x="292" y="317"/>
                    </a:lnTo>
                    <a:lnTo>
                      <a:pt x="317" y="338"/>
                    </a:lnTo>
                    <a:lnTo>
                      <a:pt x="339" y="364"/>
                    </a:lnTo>
                    <a:lnTo>
                      <a:pt x="360" y="393"/>
                    </a:lnTo>
                    <a:lnTo>
                      <a:pt x="376" y="418"/>
                    </a:lnTo>
                    <a:lnTo>
                      <a:pt x="389" y="442"/>
                    </a:lnTo>
                    <a:lnTo>
                      <a:pt x="393" y="467"/>
                    </a:lnTo>
                    <a:lnTo>
                      <a:pt x="393" y="493"/>
                    </a:lnTo>
                    <a:lnTo>
                      <a:pt x="389" y="518"/>
                    </a:lnTo>
                    <a:lnTo>
                      <a:pt x="389" y="547"/>
                    </a:lnTo>
                    <a:lnTo>
                      <a:pt x="389" y="572"/>
                    </a:lnTo>
                    <a:lnTo>
                      <a:pt x="384" y="597"/>
                    </a:lnTo>
                    <a:lnTo>
                      <a:pt x="384" y="622"/>
                    </a:lnTo>
                    <a:lnTo>
                      <a:pt x="384" y="647"/>
                    </a:lnTo>
                    <a:lnTo>
                      <a:pt x="389" y="668"/>
                    </a:lnTo>
                    <a:lnTo>
                      <a:pt x="393" y="688"/>
                    </a:lnTo>
                    <a:lnTo>
                      <a:pt x="397" y="702"/>
                    </a:lnTo>
                    <a:lnTo>
                      <a:pt x="409" y="727"/>
                    </a:lnTo>
                    <a:lnTo>
                      <a:pt x="417" y="747"/>
                    </a:lnTo>
                    <a:lnTo>
                      <a:pt x="431" y="764"/>
                    </a:lnTo>
                    <a:lnTo>
                      <a:pt x="439" y="780"/>
                    </a:lnTo>
                    <a:lnTo>
                      <a:pt x="452" y="797"/>
                    </a:lnTo>
                    <a:lnTo>
                      <a:pt x="460" y="814"/>
                    </a:lnTo>
                    <a:lnTo>
                      <a:pt x="468" y="831"/>
                    </a:lnTo>
                    <a:lnTo>
                      <a:pt x="472" y="847"/>
                    </a:lnTo>
                    <a:lnTo>
                      <a:pt x="481" y="868"/>
                    </a:lnTo>
                    <a:lnTo>
                      <a:pt x="485" y="885"/>
                    </a:lnTo>
                    <a:lnTo>
                      <a:pt x="493" y="914"/>
                    </a:lnTo>
                    <a:lnTo>
                      <a:pt x="501" y="956"/>
                    </a:lnTo>
                    <a:lnTo>
                      <a:pt x="509" y="1010"/>
                    </a:lnTo>
                    <a:lnTo>
                      <a:pt x="514" y="1069"/>
                    </a:lnTo>
                    <a:lnTo>
                      <a:pt x="523" y="1135"/>
                    </a:lnTo>
                    <a:lnTo>
                      <a:pt x="523" y="1202"/>
                    </a:lnTo>
                    <a:lnTo>
                      <a:pt x="518" y="1264"/>
                    </a:lnTo>
                    <a:lnTo>
                      <a:pt x="509" y="1327"/>
                    </a:lnTo>
                    <a:lnTo>
                      <a:pt x="493" y="1381"/>
                    </a:lnTo>
                    <a:lnTo>
                      <a:pt x="464" y="1423"/>
                    </a:lnTo>
                    <a:lnTo>
                      <a:pt x="431" y="1460"/>
                    </a:lnTo>
                    <a:lnTo>
                      <a:pt x="393" y="1498"/>
                    </a:lnTo>
                    <a:lnTo>
                      <a:pt x="347" y="1544"/>
                    </a:lnTo>
                    <a:lnTo>
                      <a:pt x="297" y="1585"/>
                    </a:lnTo>
                    <a:lnTo>
                      <a:pt x="247" y="1632"/>
                    </a:lnTo>
                    <a:lnTo>
                      <a:pt x="192" y="1673"/>
                    </a:lnTo>
                    <a:lnTo>
                      <a:pt x="142" y="1714"/>
                    </a:lnTo>
                    <a:lnTo>
                      <a:pt x="92" y="1753"/>
                    </a:lnTo>
                    <a:lnTo>
                      <a:pt x="41" y="1786"/>
                    </a:lnTo>
                    <a:lnTo>
                      <a:pt x="0" y="1815"/>
                    </a:lnTo>
                    <a:lnTo>
                      <a:pt x="12" y="1806"/>
                    </a:lnTo>
                    <a:lnTo>
                      <a:pt x="45" y="1786"/>
                    </a:lnTo>
                    <a:lnTo>
                      <a:pt x="96" y="1753"/>
                    </a:lnTo>
                    <a:lnTo>
                      <a:pt x="155" y="1714"/>
                    </a:lnTo>
                    <a:lnTo>
                      <a:pt x="221" y="1669"/>
                    </a:lnTo>
                    <a:lnTo>
                      <a:pt x="292" y="1619"/>
                    </a:lnTo>
                    <a:lnTo>
                      <a:pt x="360" y="1573"/>
                    </a:lnTo>
                    <a:lnTo>
                      <a:pt x="417" y="1527"/>
                    </a:lnTo>
                    <a:lnTo>
                      <a:pt x="464" y="1485"/>
                    </a:lnTo>
                    <a:lnTo>
                      <a:pt x="493" y="1452"/>
                    </a:lnTo>
                    <a:lnTo>
                      <a:pt x="518" y="1406"/>
                    </a:lnTo>
                    <a:lnTo>
                      <a:pt x="535" y="1360"/>
                    </a:lnTo>
                    <a:lnTo>
                      <a:pt x="548" y="1315"/>
                    </a:lnTo>
                    <a:lnTo>
                      <a:pt x="556" y="1268"/>
                    </a:lnTo>
                    <a:lnTo>
                      <a:pt x="560" y="1227"/>
                    </a:lnTo>
                    <a:lnTo>
                      <a:pt x="560" y="1189"/>
                    </a:lnTo>
                    <a:lnTo>
                      <a:pt x="556" y="1151"/>
                    </a:lnTo>
                    <a:lnTo>
                      <a:pt x="556" y="1122"/>
                    </a:lnTo>
                    <a:lnTo>
                      <a:pt x="552" y="1098"/>
                    </a:lnTo>
                    <a:lnTo>
                      <a:pt x="556" y="1073"/>
                    </a:lnTo>
                    <a:lnTo>
                      <a:pt x="556" y="1060"/>
                    </a:lnTo>
                    <a:lnTo>
                      <a:pt x="568" y="1052"/>
                    </a:lnTo>
                    <a:lnTo>
                      <a:pt x="577" y="1039"/>
                    </a:lnTo>
                    <a:lnTo>
                      <a:pt x="593" y="1034"/>
                    </a:lnTo>
                    <a:lnTo>
                      <a:pt x="610" y="1026"/>
                    </a:lnTo>
                    <a:lnTo>
                      <a:pt x="631" y="1022"/>
                    </a:lnTo>
                    <a:lnTo>
                      <a:pt x="648" y="1022"/>
                    </a:lnTo>
                    <a:lnTo>
                      <a:pt x="669" y="1022"/>
                    </a:lnTo>
                    <a:lnTo>
                      <a:pt x="685" y="1026"/>
                    </a:lnTo>
                    <a:lnTo>
                      <a:pt x="702" y="1030"/>
                    </a:lnTo>
                    <a:lnTo>
                      <a:pt x="693" y="1030"/>
                    </a:lnTo>
                    <a:lnTo>
                      <a:pt x="681" y="1022"/>
                    </a:lnTo>
                    <a:lnTo>
                      <a:pt x="664" y="1010"/>
                    </a:lnTo>
                    <a:lnTo>
                      <a:pt x="640" y="993"/>
                    </a:lnTo>
                    <a:lnTo>
                      <a:pt x="614" y="972"/>
                    </a:lnTo>
                    <a:lnTo>
                      <a:pt x="585" y="948"/>
                    </a:lnTo>
                    <a:lnTo>
                      <a:pt x="556" y="922"/>
                    </a:lnTo>
                    <a:lnTo>
                      <a:pt x="531" y="893"/>
                    </a:lnTo>
                    <a:lnTo>
                      <a:pt x="509" y="860"/>
                    </a:lnTo>
                    <a:lnTo>
                      <a:pt x="493" y="827"/>
                    </a:lnTo>
                    <a:lnTo>
                      <a:pt x="481" y="801"/>
                    </a:lnTo>
                    <a:lnTo>
                      <a:pt x="472" y="772"/>
                    </a:lnTo>
                    <a:lnTo>
                      <a:pt x="468" y="747"/>
                    </a:lnTo>
                    <a:lnTo>
                      <a:pt x="460" y="718"/>
                    </a:lnTo>
                    <a:lnTo>
                      <a:pt x="460" y="692"/>
                    </a:lnTo>
                    <a:lnTo>
                      <a:pt x="460" y="668"/>
                    </a:lnTo>
                    <a:lnTo>
                      <a:pt x="464" y="643"/>
                    </a:lnTo>
                    <a:lnTo>
                      <a:pt x="468" y="622"/>
                    </a:lnTo>
                    <a:lnTo>
                      <a:pt x="481" y="606"/>
                    </a:lnTo>
                    <a:lnTo>
                      <a:pt x="493" y="589"/>
                    </a:lnTo>
                    <a:lnTo>
                      <a:pt x="505" y="576"/>
                    </a:lnTo>
                    <a:lnTo>
                      <a:pt x="514" y="563"/>
                    </a:lnTo>
                    <a:lnTo>
                      <a:pt x="518" y="555"/>
                    </a:lnTo>
                    <a:lnTo>
                      <a:pt x="523" y="551"/>
                    </a:lnTo>
                    <a:lnTo>
                      <a:pt x="527" y="547"/>
                    </a:lnTo>
                    <a:lnTo>
                      <a:pt x="535" y="543"/>
                    </a:lnTo>
                    <a:lnTo>
                      <a:pt x="544" y="538"/>
                    </a:lnTo>
                    <a:lnTo>
                      <a:pt x="560" y="534"/>
                    </a:lnTo>
                    <a:lnTo>
                      <a:pt x="581" y="530"/>
                    </a:lnTo>
                    <a:lnTo>
                      <a:pt x="610" y="526"/>
                    </a:lnTo>
                    <a:lnTo>
                      <a:pt x="635" y="522"/>
                    </a:lnTo>
                    <a:lnTo>
                      <a:pt x="656" y="518"/>
                    </a:lnTo>
                    <a:lnTo>
                      <a:pt x="681" y="514"/>
                    </a:lnTo>
                    <a:lnTo>
                      <a:pt x="702" y="510"/>
                    </a:lnTo>
                    <a:lnTo>
                      <a:pt x="723" y="505"/>
                    </a:lnTo>
                    <a:lnTo>
                      <a:pt x="740" y="505"/>
                    </a:lnTo>
                    <a:lnTo>
                      <a:pt x="752" y="501"/>
                    </a:lnTo>
                    <a:lnTo>
                      <a:pt x="765" y="501"/>
                    </a:lnTo>
                    <a:lnTo>
                      <a:pt x="769" y="501"/>
                    </a:lnTo>
                    <a:lnTo>
                      <a:pt x="773" y="501"/>
                    </a:lnTo>
                    <a:lnTo>
                      <a:pt x="769" y="501"/>
                    </a:lnTo>
                    <a:lnTo>
                      <a:pt x="752" y="501"/>
                    </a:lnTo>
                    <a:lnTo>
                      <a:pt x="727" y="505"/>
                    </a:lnTo>
                    <a:lnTo>
                      <a:pt x="698" y="505"/>
                    </a:lnTo>
                    <a:lnTo>
                      <a:pt x="660" y="505"/>
                    </a:lnTo>
                    <a:lnTo>
                      <a:pt x="627" y="505"/>
                    </a:lnTo>
                    <a:lnTo>
                      <a:pt x="589" y="505"/>
                    </a:lnTo>
                    <a:lnTo>
                      <a:pt x="556" y="501"/>
                    </a:lnTo>
                    <a:lnTo>
                      <a:pt x="527" y="493"/>
                    </a:lnTo>
                    <a:lnTo>
                      <a:pt x="505" y="485"/>
                    </a:lnTo>
                    <a:lnTo>
                      <a:pt x="493" y="472"/>
                    </a:lnTo>
                    <a:lnTo>
                      <a:pt x="481" y="463"/>
                    </a:lnTo>
                    <a:lnTo>
                      <a:pt x="468" y="451"/>
                    </a:lnTo>
                    <a:lnTo>
                      <a:pt x="464" y="438"/>
                    </a:lnTo>
                    <a:lnTo>
                      <a:pt x="460" y="426"/>
                    </a:lnTo>
                    <a:lnTo>
                      <a:pt x="456" y="413"/>
                    </a:lnTo>
                    <a:lnTo>
                      <a:pt x="456" y="401"/>
                    </a:lnTo>
                    <a:lnTo>
                      <a:pt x="456" y="384"/>
                    </a:lnTo>
                    <a:lnTo>
                      <a:pt x="456" y="364"/>
                    </a:lnTo>
                    <a:lnTo>
                      <a:pt x="460" y="342"/>
                    </a:lnTo>
                    <a:lnTo>
                      <a:pt x="464" y="321"/>
                    </a:lnTo>
                    <a:lnTo>
                      <a:pt x="468" y="305"/>
                    </a:lnTo>
                    <a:lnTo>
                      <a:pt x="472" y="288"/>
                    </a:lnTo>
                    <a:lnTo>
                      <a:pt x="476" y="272"/>
                    </a:lnTo>
                    <a:lnTo>
                      <a:pt x="485" y="255"/>
                    </a:lnTo>
                    <a:lnTo>
                      <a:pt x="489" y="243"/>
                    </a:lnTo>
                    <a:lnTo>
                      <a:pt x="493" y="225"/>
                    </a:lnTo>
                    <a:lnTo>
                      <a:pt x="493" y="213"/>
                    </a:lnTo>
                    <a:lnTo>
                      <a:pt x="497" y="201"/>
                    </a:lnTo>
                    <a:lnTo>
                      <a:pt x="497" y="188"/>
                    </a:lnTo>
                    <a:lnTo>
                      <a:pt x="493" y="167"/>
                    </a:lnTo>
                    <a:lnTo>
                      <a:pt x="485" y="143"/>
                    </a:lnTo>
                    <a:lnTo>
                      <a:pt x="476" y="117"/>
                    </a:lnTo>
                    <a:lnTo>
                      <a:pt x="468" y="92"/>
                    </a:lnTo>
                    <a:lnTo>
                      <a:pt x="456" y="67"/>
                    </a:lnTo>
                    <a:lnTo>
                      <a:pt x="443" y="47"/>
                    </a:lnTo>
                    <a:lnTo>
                      <a:pt x="435" y="26"/>
                    </a:lnTo>
                    <a:lnTo>
                      <a:pt x="426" y="12"/>
                    </a:lnTo>
                    <a:lnTo>
                      <a:pt x="422" y="4"/>
                    </a:lnTo>
                    <a:lnTo>
                      <a:pt x="417"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04" name="Freeform 180"/>
              <p:cNvSpPr>
                <a:spLocks/>
              </p:cNvSpPr>
              <p:nvPr/>
            </p:nvSpPr>
            <p:spPr bwMode="auto">
              <a:xfrm>
                <a:off x="1681" y="1836"/>
                <a:ext cx="21" cy="41"/>
              </a:xfrm>
              <a:custGeom>
                <a:avLst/>
                <a:gdLst>
                  <a:gd name="T0" fmla="*/ 648 w 660"/>
                  <a:gd name="T1" fmla="*/ 29 h 1317"/>
                  <a:gd name="T2" fmla="*/ 627 w 660"/>
                  <a:gd name="T3" fmla="*/ 96 h 1317"/>
                  <a:gd name="T4" fmla="*/ 603 w 660"/>
                  <a:gd name="T5" fmla="*/ 154 h 1317"/>
                  <a:gd name="T6" fmla="*/ 568 w 660"/>
                  <a:gd name="T7" fmla="*/ 213 h 1317"/>
                  <a:gd name="T8" fmla="*/ 523 w 660"/>
                  <a:gd name="T9" fmla="*/ 258 h 1317"/>
                  <a:gd name="T10" fmla="*/ 439 w 660"/>
                  <a:gd name="T11" fmla="*/ 313 h 1317"/>
                  <a:gd name="T12" fmla="*/ 331 w 660"/>
                  <a:gd name="T13" fmla="*/ 379 h 1317"/>
                  <a:gd name="T14" fmla="*/ 231 w 660"/>
                  <a:gd name="T15" fmla="*/ 450 h 1317"/>
                  <a:gd name="T16" fmla="*/ 139 w 660"/>
                  <a:gd name="T17" fmla="*/ 525 h 1317"/>
                  <a:gd name="T18" fmla="*/ 63 w 660"/>
                  <a:gd name="T19" fmla="*/ 608 h 1317"/>
                  <a:gd name="T20" fmla="*/ 26 w 660"/>
                  <a:gd name="T21" fmla="*/ 676 h 1317"/>
                  <a:gd name="T22" fmla="*/ 8 w 660"/>
                  <a:gd name="T23" fmla="*/ 729 h 1317"/>
                  <a:gd name="T24" fmla="*/ 0 w 660"/>
                  <a:gd name="T25" fmla="*/ 792 h 1317"/>
                  <a:gd name="T26" fmla="*/ 4 w 660"/>
                  <a:gd name="T27" fmla="*/ 850 h 1317"/>
                  <a:gd name="T28" fmla="*/ 8 w 660"/>
                  <a:gd name="T29" fmla="*/ 905 h 1317"/>
                  <a:gd name="T30" fmla="*/ 30 w 660"/>
                  <a:gd name="T31" fmla="*/ 959 h 1317"/>
                  <a:gd name="T32" fmla="*/ 47 w 660"/>
                  <a:gd name="T33" fmla="*/ 1030 h 1317"/>
                  <a:gd name="T34" fmla="*/ 63 w 660"/>
                  <a:gd name="T35" fmla="*/ 1104 h 1317"/>
                  <a:gd name="T36" fmla="*/ 80 w 660"/>
                  <a:gd name="T37" fmla="*/ 1188 h 1317"/>
                  <a:gd name="T38" fmla="*/ 92 w 660"/>
                  <a:gd name="T39" fmla="*/ 1272 h 1317"/>
                  <a:gd name="T40" fmla="*/ 96 w 660"/>
                  <a:gd name="T41" fmla="*/ 1268 h 1317"/>
                  <a:gd name="T42" fmla="*/ 92 w 660"/>
                  <a:gd name="T43" fmla="*/ 1184 h 1317"/>
                  <a:gd name="T44" fmla="*/ 80 w 660"/>
                  <a:gd name="T45" fmla="*/ 1114 h 1317"/>
                  <a:gd name="T46" fmla="*/ 67 w 660"/>
                  <a:gd name="T47" fmla="*/ 1042 h 1317"/>
                  <a:gd name="T48" fmla="*/ 51 w 660"/>
                  <a:gd name="T49" fmla="*/ 959 h 1317"/>
                  <a:gd name="T50" fmla="*/ 38 w 660"/>
                  <a:gd name="T51" fmla="*/ 871 h 1317"/>
                  <a:gd name="T52" fmla="*/ 42 w 660"/>
                  <a:gd name="T53" fmla="*/ 805 h 1317"/>
                  <a:gd name="T54" fmla="*/ 55 w 660"/>
                  <a:gd name="T55" fmla="*/ 733 h 1317"/>
                  <a:gd name="T56" fmla="*/ 80 w 660"/>
                  <a:gd name="T57" fmla="*/ 671 h 1317"/>
                  <a:gd name="T58" fmla="*/ 122 w 660"/>
                  <a:gd name="T59" fmla="*/ 608 h 1317"/>
                  <a:gd name="T60" fmla="*/ 188 w 660"/>
                  <a:gd name="T61" fmla="*/ 542 h 1317"/>
                  <a:gd name="T62" fmla="*/ 264 w 660"/>
                  <a:gd name="T63" fmla="*/ 483 h 1317"/>
                  <a:gd name="T64" fmla="*/ 343 w 660"/>
                  <a:gd name="T65" fmla="*/ 438 h 1317"/>
                  <a:gd name="T66" fmla="*/ 419 w 660"/>
                  <a:gd name="T67" fmla="*/ 391 h 1317"/>
                  <a:gd name="T68" fmla="*/ 498 w 660"/>
                  <a:gd name="T69" fmla="*/ 333 h 1317"/>
                  <a:gd name="T70" fmla="*/ 568 w 660"/>
                  <a:gd name="T71" fmla="*/ 262 h 1317"/>
                  <a:gd name="T72" fmla="*/ 615 w 660"/>
                  <a:gd name="T73" fmla="*/ 183 h 1317"/>
                  <a:gd name="T74" fmla="*/ 640 w 660"/>
                  <a:gd name="T75" fmla="*/ 104 h 1317"/>
                  <a:gd name="T76" fmla="*/ 652 w 660"/>
                  <a:gd name="T77" fmla="*/ 41 h 1317"/>
                  <a:gd name="T78" fmla="*/ 660 w 660"/>
                  <a:gd name="T79" fmla="*/ 4 h 1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60" h="1317">
                    <a:moveTo>
                      <a:pt x="660" y="0"/>
                    </a:moveTo>
                    <a:lnTo>
                      <a:pt x="648" y="29"/>
                    </a:lnTo>
                    <a:lnTo>
                      <a:pt x="640" y="62"/>
                    </a:lnTo>
                    <a:lnTo>
                      <a:pt x="627" y="96"/>
                    </a:lnTo>
                    <a:lnTo>
                      <a:pt x="615" y="125"/>
                    </a:lnTo>
                    <a:lnTo>
                      <a:pt x="603" y="154"/>
                    </a:lnTo>
                    <a:lnTo>
                      <a:pt x="586" y="183"/>
                    </a:lnTo>
                    <a:lnTo>
                      <a:pt x="568" y="213"/>
                    </a:lnTo>
                    <a:lnTo>
                      <a:pt x="544" y="237"/>
                    </a:lnTo>
                    <a:lnTo>
                      <a:pt x="523" y="258"/>
                    </a:lnTo>
                    <a:lnTo>
                      <a:pt x="494" y="279"/>
                    </a:lnTo>
                    <a:lnTo>
                      <a:pt x="439" y="313"/>
                    </a:lnTo>
                    <a:lnTo>
                      <a:pt x="386" y="346"/>
                    </a:lnTo>
                    <a:lnTo>
                      <a:pt x="331" y="379"/>
                    </a:lnTo>
                    <a:lnTo>
                      <a:pt x="280" y="416"/>
                    </a:lnTo>
                    <a:lnTo>
                      <a:pt x="231" y="450"/>
                    </a:lnTo>
                    <a:lnTo>
                      <a:pt x="180" y="487"/>
                    </a:lnTo>
                    <a:lnTo>
                      <a:pt x="139" y="525"/>
                    </a:lnTo>
                    <a:lnTo>
                      <a:pt x="96" y="563"/>
                    </a:lnTo>
                    <a:lnTo>
                      <a:pt x="63" y="608"/>
                    </a:lnTo>
                    <a:lnTo>
                      <a:pt x="34" y="650"/>
                    </a:lnTo>
                    <a:lnTo>
                      <a:pt x="26" y="676"/>
                    </a:lnTo>
                    <a:lnTo>
                      <a:pt x="18" y="700"/>
                    </a:lnTo>
                    <a:lnTo>
                      <a:pt x="8" y="729"/>
                    </a:lnTo>
                    <a:lnTo>
                      <a:pt x="4" y="758"/>
                    </a:lnTo>
                    <a:lnTo>
                      <a:pt x="0" y="792"/>
                    </a:lnTo>
                    <a:lnTo>
                      <a:pt x="0" y="821"/>
                    </a:lnTo>
                    <a:lnTo>
                      <a:pt x="4" y="850"/>
                    </a:lnTo>
                    <a:lnTo>
                      <a:pt x="4" y="879"/>
                    </a:lnTo>
                    <a:lnTo>
                      <a:pt x="8" y="905"/>
                    </a:lnTo>
                    <a:lnTo>
                      <a:pt x="18" y="930"/>
                    </a:lnTo>
                    <a:lnTo>
                      <a:pt x="30" y="959"/>
                    </a:lnTo>
                    <a:lnTo>
                      <a:pt x="38" y="992"/>
                    </a:lnTo>
                    <a:lnTo>
                      <a:pt x="47" y="1030"/>
                    </a:lnTo>
                    <a:lnTo>
                      <a:pt x="55" y="1067"/>
                    </a:lnTo>
                    <a:lnTo>
                      <a:pt x="63" y="1104"/>
                    </a:lnTo>
                    <a:lnTo>
                      <a:pt x="71" y="1147"/>
                    </a:lnTo>
                    <a:lnTo>
                      <a:pt x="80" y="1188"/>
                    </a:lnTo>
                    <a:lnTo>
                      <a:pt x="84" y="1230"/>
                    </a:lnTo>
                    <a:lnTo>
                      <a:pt x="92" y="1272"/>
                    </a:lnTo>
                    <a:lnTo>
                      <a:pt x="96" y="1317"/>
                    </a:lnTo>
                    <a:lnTo>
                      <a:pt x="96" y="1268"/>
                    </a:lnTo>
                    <a:lnTo>
                      <a:pt x="96" y="1221"/>
                    </a:lnTo>
                    <a:lnTo>
                      <a:pt x="92" y="1184"/>
                    </a:lnTo>
                    <a:lnTo>
                      <a:pt x="88" y="1147"/>
                    </a:lnTo>
                    <a:lnTo>
                      <a:pt x="80" y="1114"/>
                    </a:lnTo>
                    <a:lnTo>
                      <a:pt x="76" y="1080"/>
                    </a:lnTo>
                    <a:lnTo>
                      <a:pt x="67" y="1042"/>
                    </a:lnTo>
                    <a:lnTo>
                      <a:pt x="59" y="1005"/>
                    </a:lnTo>
                    <a:lnTo>
                      <a:pt x="51" y="959"/>
                    </a:lnTo>
                    <a:lnTo>
                      <a:pt x="42" y="905"/>
                    </a:lnTo>
                    <a:lnTo>
                      <a:pt x="38" y="871"/>
                    </a:lnTo>
                    <a:lnTo>
                      <a:pt x="38" y="838"/>
                    </a:lnTo>
                    <a:lnTo>
                      <a:pt x="42" y="805"/>
                    </a:lnTo>
                    <a:lnTo>
                      <a:pt x="47" y="772"/>
                    </a:lnTo>
                    <a:lnTo>
                      <a:pt x="55" y="733"/>
                    </a:lnTo>
                    <a:lnTo>
                      <a:pt x="67" y="700"/>
                    </a:lnTo>
                    <a:lnTo>
                      <a:pt x="80" y="671"/>
                    </a:lnTo>
                    <a:lnTo>
                      <a:pt x="100" y="637"/>
                    </a:lnTo>
                    <a:lnTo>
                      <a:pt x="122" y="608"/>
                    </a:lnTo>
                    <a:lnTo>
                      <a:pt x="147" y="579"/>
                    </a:lnTo>
                    <a:lnTo>
                      <a:pt x="188" y="542"/>
                    </a:lnTo>
                    <a:lnTo>
                      <a:pt x="226" y="508"/>
                    </a:lnTo>
                    <a:lnTo>
                      <a:pt x="264" y="483"/>
                    </a:lnTo>
                    <a:lnTo>
                      <a:pt x="306" y="459"/>
                    </a:lnTo>
                    <a:lnTo>
                      <a:pt x="343" y="438"/>
                    </a:lnTo>
                    <a:lnTo>
                      <a:pt x="380" y="416"/>
                    </a:lnTo>
                    <a:lnTo>
                      <a:pt x="419" y="391"/>
                    </a:lnTo>
                    <a:lnTo>
                      <a:pt x="456" y="367"/>
                    </a:lnTo>
                    <a:lnTo>
                      <a:pt x="498" y="333"/>
                    </a:lnTo>
                    <a:lnTo>
                      <a:pt x="540" y="295"/>
                    </a:lnTo>
                    <a:lnTo>
                      <a:pt x="568" y="262"/>
                    </a:lnTo>
                    <a:lnTo>
                      <a:pt x="594" y="221"/>
                    </a:lnTo>
                    <a:lnTo>
                      <a:pt x="615" y="183"/>
                    </a:lnTo>
                    <a:lnTo>
                      <a:pt x="631" y="141"/>
                    </a:lnTo>
                    <a:lnTo>
                      <a:pt x="640" y="104"/>
                    </a:lnTo>
                    <a:lnTo>
                      <a:pt x="648" y="70"/>
                    </a:lnTo>
                    <a:lnTo>
                      <a:pt x="652" y="41"/>
                    </a:lnTo>
                    <a:lnTo>
                      <a:pt x="656" y="16"/>
                    </a:lnTo>
                    <a:lnTo>
                      <a:pt x="660" y="4"/>
                    </a:lnTo>
                    <a:lnTo>
                      <a:pt x="660"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05" name="Freeform 181"/>
              <p:cNvSpPr>
                <a:spLocks/>
              </p:cNvSpPr>
              <p:nvPr/>
            </p:nvSpPr>
            <p:spPr bwMode="auto">
              <a:xfrm>
                <a:off x="1792" y="1811"/>
                <a:ext cx="13" cy="20"/>
              </a:xfrm>
              <a:custGeom>
                <a:avLst/>
                <a:gdLst>
                  <a:gd name="T0" fmla="*/ 414 w 422"/>
                  <a:gd name="T1" fmla="*/ 625 h 633"/>
                  <a:gd name="T2" fmla="*/ 422 w 422"/>
                  <a:gd name="T3" fmla="*/ 629 h 633"/>
                  <a:gd name="T4" fmla="*/ 414 w 422"/>
                  <a:gd name="T5" fmla="*/ 633 h 633"/>
                  <a:gd name="T6" fmla="*/ 388 w 422"/>
                  <a:gd name="T7" fmla="*/ 633 h 633"/>
                  <a:gd name="T8" fmla="*/ 355 w 422"/>
                  <a:gd name="T9" fmla="*/ 629 h 633"/>
                  <a:gd name="T10" fmla="*/ 318 w 422"/>
                  <a:gd name="T11" fmla="*/ 621 h 633"/>
                  <a:gd name="T12" fmla="*/ 276 w 422"/>
                  <a:gd name="T13" fmla="*/ 600 h 633"/>
                  <a:gd name="T14" fmla="*/ 238 w 422"/>
                  <a:gd name="T15" fmla="*/ 575 h 633"/>
                  <a:gd name="T16" fmla="*/ 204 w 422"/>
                  <a:gd name="T17" fmla="*/ 534 h 633"/>
                  <a:gd name="T18" fmla="*/ 179 w 422"/>
                  <a:gd name="T19" fmla="*/ 483 h 633"/>
                  <a:gd name="T20" fmla="*/ 171 w 422"/>
                  <a:gd name="T21" fmla="*/ 417 h 633"/>
                  <a:gd name="T22" fmla="*/ 167 w 422"/>
                  <a:gd name="T23" fmla="*/ 362 h 633"/>
                  <a:gd name="T24" fmla="*/ 155 w 422"/>
                  <a:gd name="T25" fmla="*/ 304 h 633"/>
                  <a:gd name="T26" fmla="*/ 142 w 422"/>
                  <a:gd name="T27" fmla="*/ 250 h 633"/>
                  <a:gd name="T28" fmla="*/ 126 w 422"/>
                  <a:gd name="T29" fmla="*/ 200 h 633"/>
                  <a:gd name="T30" fmla="*/ 104 w 422"/>
                  <a:gd name="T31" fmla="*/ 153 h 633"/>
                  <a:gd name="T32" fmla="*/ 83 w 422"/>
                  <a:gd name="T33" fmla="*/ 112 h 633"/>
                  <a:gd name="T34" fmla="*/ 63 w 422"/>
                  <a:gd name="T35" fmla="*/ 75 h 633"/>
                  <a:gd name="T36" fmla="*/ 38 w 422"/>
                  <a:gd name="T37" fmla="*/ 45 h 633"/>
                  <a:gd name="T38" fmla="*/ 16 w 422"/>
                  <a:gd name="T39" fmla="*/ 16 h 633"/>
                  <a:gd name="T40" fmla="*/ 0 w 422"/>
                  <a:gd name="T41" fmla="*/ 0 h 633"/>
                  <a:gd name="T42" fmla="*/ 4 w 422"/>
                  <a:gd name="T43" fmla="*/ 4 h 633"/>
                  <a:gd name="T44" fmla="*/ 20 w 422"/>
                  <a:gd name="T45" fmla="*/ 24 h 633"/>
                  <a:gd name="T46" fmla="*/ 42 w 422"/>
                  <a:gd name="T47" fmla="*/ 53 h 633"/>
                  <a:gd name="T48" fmla="*/ 71 w 422"/>
                  <a:gd name="T49" fmla="*/ 91 h 633"/>
                  <a:gd name="T50" fmla="*/ 100 w 422"/>
                  <a:gd name="T51" fmla="*/ 133 h 633"/>
                  <a:gd name="T52" fmla="*/ 134 w 422"/>
                  <a:gd name="T53" fmla="*/ 179 h 633"/>
                  <a:gd name="T54" fmla="*/ 163 w 422"/>
                  <a:gd name="T55" fmla="*/ 221 h 633"/>
                  <a:gd name="T56" fmla="*/ 184 w 422"/>
                  <a:gd name="T57" fmla="*/ 262 h 633"/>
                  <a:gd name="T58" fmla="*/ 204 w 422"/>
                  <a:gd name="T59" fmla="*/ 300 h 633"/>
                  <a:gd name="T60" fmla="*/ 213 w 422"/>
                  <a:gd name="T61" fmla="*/ 329 h 633"/>
                  <a:gd name="T62" fmla="*/ 213 w 422"/>
                  <a:gd name="T63" fmla="*/ 354 h 633"/>
                  <a:gd name="T64" fmla="*/ 218 w 422"/>
                  <a:gd name="T65" fmla="*/ 375 h 633"/>
                  <a:gd name="T66" fmla="*/ 222 w 422"/>
                  <a:gd name="T67" fmla="*/ 391 h 633"/>
                  <a:gd name="T68" fmla="*/ 226 w 422"/>
                  <a:gd name="T69" fmla="*/ 413 h 633"/>
                  <a:gd name="T70" fmla="*/ 230 w 422"/>
                  <a:gd name="T71" fmla="*/ 429 h 633"/>
                  <a:gd name="T72" fmla="*/ 234 w 422"/>
                  <a:gd name="T73" fmla="*/ 442 h 633"/>
                  <a:gd name="T74" fmla="*/ 238 w 422"/>
                  <a:gd name="T75" fmla="*/ 458 h 633"/>
                  <a:gd name="T76" fmla="*/ 242 w 422"/>
                  <a:gd name="T77" fmla="*/ 475 h 633"/>
                  <a:gd name="T78" fmla="*/ 251 w 422"/>
                  <a:gd name="T79" fmla="*/ 487 h 633"/>
                  <a:gd name="T80" fmla="*/ 259 w 422"/>
                  <a:gd name="T81" fmla="*/ 504 h 633"/>
                  <a:gd name="T82" fmla="*/ 267 w 422"/>
                  <a:gd name="T83" fmla="*/ 521 h 633"/>
                  <a:gd name="T84" fmla="*/ 276 w 422"/>
                  <a:gd name="T85" fmla="*/ 534 h 633"/>
                  <a:gd name="T86" fmla="*/ 288 w 422"/>
                  <a:gd name="T87" fmla="*/ 550 h 633"/>
                  <a:gd name="T88" fmla="*/ 296 w 422"/>
                  <a:gd name="T89" fmla="*/ 563 h 633"/>
                  <a:gd name="T90" fmla="*/ 310 w 422"/>
                  <a:gd name="T91" fmla="*/ 575 h 633"/>
                  <a:gd name="T92" fmla="*/ 326 w 422"/>
                  <a:gd name="T93" fmla="*/ 583 h 633"/>
                  <a:gd name="T94" fmla="*/ 343 w 422"/>
                  <a:gd name="T95" fmla="*/ 596 h 633"/>
                  <a:gd name="T96" fmla="*/ 363 w 422"/>
                  <a:gd name="T97" fmla="*/ 604 h 633"/>
                  <a:gd name="T98" fmla="*/ 384 w 422"/>
                  <a:gd name="T99" fmla="*/ 616 h 633"/>
                  <a:gd name="T100" fmla="*/ 414 w 422"/>
                  <a:gd name="T101" fmla="*/ 625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2" h="633">
                    <a:moveTo>
                      <a:pt x="414" y="625"/>
                    </a:moveTo>
                    <a:lnTo>
                      <a:pt x="422" y="629"/>
                    </a:lnTo>
                    <a:lnTo>
                      <a:pt x="414" y="633"/>
                    </a:lnTo>
                    <a:lnTo>
                      <a:pt x="388" y="633"/>
                    </a:lnTo>
                    <a:lnTo>
                      <a:pt x="355" y="629"/>
                    </a:lnTo>
                    <a:lnTo>
                      <a:pt x="318" y="621"/>
                    </a:lnTo>
                    <a:lnTo>
                      <a:pt x="276" y="600"/>
                    </a:lnTo>
                    <a:lnTo>
                      <a:pt x="238" y="575"/>
                    </a:lnTo>
                    <a:lnTo>
                      <a:pt x="204" y="534"/>
                    </a:lnTo>
                    <a:lnTo>
                      <a:pt x="179" y="483"/>
                    </a:lnTo>
                    <a:lnTo>
                      <a:pt x="171" y="417"/>
                    </a:lnTo>
                    <a:lnTo>
                      <a:pt x="167" y="362"/>
                    </a:lnTo>
                    <a:lnTo>
                      <a:pt x="155" y="304"/>
                    </a:lnTo>
                    <a:lnTo>
                      <a:pt x="142" y="250"/>
                    </a:lnTo>
                    <a:lnTo>
                      <a:pt x="126" y="200"/>
                    </a:lnTo>
                    <a:lnTo>
                      <a:pt x="104" y="153"/>
                    </a:lnTo>
                    <a:lnTo>
                      <a:pt x="83" y="112"/>
                    </a:lnTo>
                    <a:lnTo>
                      <a:pt x="63" y="75"/>
                    </a:lnTo>
                    <a:lnTo>
                      <a:pt x="38" y="45"/>
                    </a:lnTo>
                    <a:lnTo>
                      <a:pt x="16" y="16"/>
                    </a:lnTo>
                    <a:lnTo>
                      <a:pt x="0" y="0"/>
                    </a:lnTo>
                    <a:lnTo>
                      <a:pt x="4" y="4"/>
                    </a:lnTo>
                    <a:lnTo>
                      <a:pt x="20" y="24"/>
                    </a:lnTo>
                    <a:lnTo>
                      <a:pt x="42" y="53"/>
                    </a:lnTo>
                    <a:lnTo>
                      <a:pt x="71" y="91"/>
                    </a:lnTo>
                    <a:lnTo>
                      <a:pt x="100" y="133"/>
                    </a:lnTo>
                    <a:lnTo>
                      <a:pt x="134" y="179"/>
                    </a:lnTo>
                    <a:lnTo>
                      <a:pt x="163" y="221"/>
                    </a:lnTo>
                    <a:lnTo>
                      <a:pt x="184" y="262"/>
                    </a:lnTo>
                    <a:lnTo>
                      <a:pt x="204" y="300"/>
                    </a:lnTo>
                    <a:lnTo>
                      <a:pt x="213" y="329"/>
                    </a:lnTo>
                    <a:lnTo>
                      <a:pt x="213" y="354"/>
                    </a:lnTo>
                    <a:lnTo>
                      <a:pt x="218" y="375"/>
                    </a:lnTo>
                    <a:lnTo>
                      <a:pt x="222" y="391"/>
                    </a:lnTo>
                    <a:lnTo>
                      <a:pt x="226" y="413"/>
                    </a:lnTo>
                    <a:lnTo>
                      <a:pt x="230" y="429"/>
                    </a:lnTo>
                    <a:lnTo>
                      <a:pt x="234" y="442"/>
                    </a:lnTo>
                    <a:lnTo>
                      <a:pt x="238" y="458"/>
                    </a:lnTo>
                    <a:lnTo>
                      <a:pt x="242" y="475"/>
                    </a:lnTo>
                    <a:lnTo>
                      <a:pt x="251" y="487"/>
                    </a:lnTo>
                    <a:lnTo>
                      <a:pt x="259" y="504"/>
                    </a:lnTo>
                    <a:lnTo>
                      <a:pt x="267" y="521"/>
                    </a:lnTo>
                    <a:lnTo>
                      <a:pt x="276" y="534"/>
                    </a:lnTo>
                    <a:lnTo>
                      <a:pt x="288" y="550"/>
                    </a:lnTo>
                    <a:lnTo>
                      <a:pt x="296" y="563"/>
                    </a:lnTo>
                    <a:lnTo>
                      <a:pt x="310" y="575"/>
                    </a:lnTo>
                    <a:lnTo>
                      <a:pt x="326" y="583"/>
                    </a:lnTo>
                    <a:lnTo>
                      <a:pt x="343" y="596"/>
                    </a:lnTo>
                    <a:lnTo>
                      <a:pt x="363" y="604"/>
                    </a:lnTo>
                    <a:lnTo>
                      <a:pt x="384" y="616"/>
                    </a:lnTo>
                    <a:lnTo>
                      <a:pt x="414" y="625"/>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06" name="Freeform 182"/>
              <p:cNvSpPr>
                <a:spLocks/>
              </p:cNvSpPr>
              <p:nvPr/>
            </p:nvSpPr>
            <p:spPr bwMode="auto">
              <a:xfrm>
                <a:off x="1792" y="1793"/>
                <a:ext cx="36" cy="16"/>
              </a:xfrm>
              <a:custGeom>
                <a:avLst/>
                <a:gdLst>
                  <a:gd name="T0" fmla="*/ 20 w 1153"/>
                  <a:gd name="T1" fmla="*/ 9 h 509"/>
                  <a:gd name="T2" fmla="*/ 79 w 1153"/>
                  <a:gd name="T3" fmla="*/ 29 h 509"/>
                  <a:gd name="T4" fmla="*/ 146 w 1153"/>
                  <a:gd name="T5" fmla="*/ 54 h 509"/>
                  <a:gd name="T6" fmla="*/ 208 w 1153"/>
                  <a:gd name="T7" fmla="*/ 88 h 509"/>
                  <a:gd name="T8" fmla="*/ 263 w 1153"/>
                  <a:gd name="T9" fmla="*/ 121 h 509"/>
                  <a:gd name="T10" fmla="*/ 296 w 1153"/>
                  <a:gd name="T11" fmla="*/ 158 h 509"/>
                  <a:gd name="T12" fmla="*/ 326 w 1153"/>
                  <a:gd name="T13" fmla="*/ 205 h 509"/>
                  <a:gd name="T14" fmla="*/ 368 w 1153"/>
                  <a:gd name="T15" fmla="*/ 267 h 509"/>
                  <a:gd name="T16" fmla="*/ 422 w 1153"/>
                  <a:gd name="T17" fmla="*/ 330 h 509"/>
                  <a:gd name="T18" fmla="*/ 493 w 1153"/>
                  <a:gd name="T19" fmla="*/ 380 h 509"/>
                  <a:gd name="T20" fmla="*/ 580 w 1153"/>
                  <a:gd name="T21" fmla="*/ 409 h 509"/>
                  <a:gd name="T22" fmla="*/ 656 w 1153"/>
                  <a:gd name="T23" fmla="*/ 421 h 509"/>
                  <a:gd name="T24" fmla="*/ 719 w 1153"/>
                  <a:gd name="T25" fmla="*/ 421 h 509"/>
                  <a:gd name="T26" fmla="*/ 782 w 1153"/>
                  <a:gd name="T27" fmla="*/ 425 h 509"/>
                  <a:gd name="T28" fmla="*/ 844 w 1153"/>
                  <a:gd name="T29" fmla="*/ 430 h 509"/>
                  <a:gd name="T30" fmla="*/ 919 w 1153"/>
                  <a:gd name="T31" fmla="*/ 443 h 509"/>
                  <a:gd name="T32" fmla="*/ 995 w 1153"/>
                  <a:gd name="T33" fmla="*/ 463 h 509"/>
                  <a:gd name="T34" fmla="*/ 1066 w 1153"/>
                  <a:gd name="T35" fmla="*/ 480 h 509"/>
                  <a:gd name="T36" fmla="*/ 1116 w 1153"/>
                  <a:gd name="T37" fmla="*/ 496 h 509"/>
                  <a:gd name="T38" fmla="*/ 1149 w 1153"/>
                  <a:gd name="T39" fmla="*/ 505 h 509"/>
                  <a:gd name="T40" fmla="*/ 1145 w 1153"/>
                  <a:gd name="T41" fmla="*/ 505 h 509"/>
                  <a:gd name="T42" fmla="*/ 1099 w 1153"/>
                  <a:gd name="T43" fmla="*/ 484 h 509"/>
                  <a:gd name="T44" fmla="*/ 1024 w 1153"/>
                  <a:gd name="T45" fmla="*/ 451 h 509"/>
                  <a:gd name="T46" fmla="*/ 928 w 1153"/>
                  <a:gd name="T47" fmla="*/ 413 h 509"/>
                  <a:gd name="T48" fmla="*/ 836 w 1153"/>
                  <a:gd name="T49" fmla="*/ 384 h 509"/>
                  <a:gd name="T50" fmla="*/ 760 w 1153"/>
                  <a:gd name="T51" fmla="*/ 376 h 509"/>
                  <a:gd name="T52" fmla="*/ 702 w 1153"/>
                  <a:gd name="T53" fmla="*/ 371 h 509"/>
                  <a:gd name="T54" fmla="*/ 652 w 1153"/>
                  <a:gd name="T55" fmla="*/ 367 h 509"/>
                  <a:gd name="T56" fmla="*/ 606 w 1153"/>
                  <a:gd name="T57" fmla="*/ 363 h 509"/>
                  <a:gd name="T58" fmla="*/ 560 w 1153"/>
                  <a:gd name="T59" fmla="*/ 351 h 509"/>
                  <a:gd name="T60" fmla="*/ 510 w 1153"/>
                  <a:gd name="T61" fmla="*/ 326 h 509"/>
                  <a:gd name="T62" fmla="*/ 468 w 1153"/>
                  <a:gd name="T63" fmla="*/ 292 h 509"/>
                  <a:gd name="T64" fmla="*/ 431 w 1153"/>
                  <a:gd name="T65" fmla="*/ 250 h 509"/>
                  <a:gd name="T66" fmla="*/ 401 w 1153"/>
                  <a:gd name="T67" fmla="*/ 209 h 509"/>
                  <a:gd name="T68" fmla="*/ 368 w 1153"/>
                  <a:gd name="T69" fmla="*/ 167 h 509"/>
                  <a:gd name="T70" fmla="*/ 304 w 1153"/>
                  <a:gd name="T71" fmla="*/ 113 h 509"/>
                  <a:gd name="T72" fmla="*/ 218 w 1153"/>
                  <a:gd name="T73" fmla="*/ 62 h 509"/>
                  <a:gd name="T74" fmla="*/ 126 w 1153"/>
                  <a:gd name="T75" fmla="*/ 29 h 509"/>
                  <a:gd name="T76" fmla="*/ 50 w 1153"/>
                  <a:gd name="T77" fmla="*/ 9 h 509"/>
                  <a:gd name="T78" fmla="*/ 4 w 1153"/>
                  <a:gd name="T79" fmla="*/ 5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3" h="509">
                    <a:moveTo>
                      <a:pt x="0" y="0"/>
                    </a:moveTo>
                    <a:lnTo>
                      <a:pt x="20" y="9"/>
                    </a:lnTo>
                    <a:lnTo>
                      <a:pt x="50" y="17"/>
                    </a:lnTo>
                    <a:lnTo>
                      <a:pt x="79" y="29"/>
                    </a:lnTo>
                    <a:lnTo>
                      <a:pt x="112" y="42"/>
                    </a:lnTo>
                    <a:lnTo>
                      <a:pt x="146" y="54"/>
                    </a:lnTo>
                    <a:lnTo>
                      <a:pt x="179" y="71"/>
                    </a:lnTo>
                    <a:lnTo>
                      <a:pt x="208" y="88"/>
                    </a:lnTo>
                    <a:lnTo>
                      <a:pt x="238" y="105"/>
                    </a:lnTo>
                    <a:lnTo>
                      <a:pt x="263" y="121"/>
                    </a:lnTo>
                    <a:lnTo>
                      <a:pt x="284" y="142"/>
                    </a:lnTo>
                    <a:lnTo>
                      <a:pt x="296" y="158"/>
                    </a:lnTo>
                    <a:lnTo>
                      <a:pt x="310" y="179"/>
                    </a:lnTo>
                    <a:lnTo>
                      <a:pt x="326" y="205"/>
                    </a:lnTo>
                    <a:lnTo>
                      <a:pt x="343" y="238"/>
                    </a:lnTo>
                    <a:lnTo>
                      <a:pt x="368" y="267"/>
                    </a:lnTo>
                    <a:lnTo>
                      <a:pt x="392" y="300"/>
                    </a:lnTo>
                    <a:lnTo>
                      <a:pt x="422" y="330"/>
                    </a:lnTo>
                    <a:lnTo>
                      <a:pt x="455" y="355"/>
                    </a:lnTo>
                    <a:lnTo>
                      <a:pt x="493" y="380"/>
                    </a:lnTo>
                    <a:lnTo>
                      <a:pt x="535" y="396"/>
                    </a:lnTo>
                    <a:lnTo>
                      <a:pt x="580" y="409"/>
                    </a:lnTo>
                    <a:lnTo>
                      <a:pt x="619" y="417"/>
                    </a:lnTo>
                    <a:lnTo>
                      <a:pt x="656" y="421"/>
                    </a:lnTo>
                    <a:lnTo>
                      <a:pt x="690" y="421"/>
                    </a:lnTo>
                    <a:lnTo>
                      <a:pt x="719" y="421"/>
                    </a:lnTo>
                    <a:lnTo>
                      <a:pt x="752" y="421"/>
                    </a:lnTo>
                    <a:lnTo>
                      <a:pt x="782" y="425"/>
                    </a:lnTo>
                    <a:lnTo>
                      <a:pt x="811" y="425"/>
                    </a:lnTo>
                    <a:lnTo>
                      <a:pt x="844" y="430"/>
                    </a:lnTo>
                    <a:lnTo>
                      <a:pt x="882" y="434"/>
                    </a:lnTo>
                    <a:lnTo>
                      <a:pt x="919" y="443"/>
                    </a:lnTo>
                    <a:lnTo>
                      <a:pt x="956" y="451"/>
                    </a:lnTo>
                    <a:lnTo>
                      <a:pt x="995" y="463"/>
                    </a:lnTo>
                    <a:lnTo>
                      <a:pt x="1032" y="472"/>
                    </a:lnTo>
                    <a:lnTo>
                      <a:pt x="1066" y="480"/>
                    </a:lnTo>
                    <a:lnTo>
                      <a:pt x="1095" y="488"/>
                    </a:lnTo>
                    <a:lnTo>
                      <a:pt x="1116" y="496"/>
                    </a:lnTo>
                    <a:lnTo>
                      <a:pt x="1136" y="505"/>
                    </a:lnTo>
                    <a:lnTo>
                      <a:pt x="1149" y="505"/>
                    </a:lnTo>
                    <a:lnTo>
                      <a:pt x="1153" y="509"/>
                    </a:lnTo>
                    <a:lnTo>
                      <a:pt x="1145" y="505"/>
                    </a:lnTo>
                    <a:lnTo>
                      <a:pt x="1128" y="496"/>
                    </a:lnTo>
                    <a:lnTo>
                      <a:pt x="1099" y="484"/>
                    </a:lnTo>
                    <a:lnTo>
                      <a:pt x="1062" y="467"/>
                    </a:lnTo>
                    <a:lnTo>
                      <a:pt x="1024" y="451"/>
                    </a:lnTo>
                    <a:lnTo>
                      <a:pt x="978" y="430"/>
                    </a:lnTo>
                    <a:lnTo>
                      <a:pt x="928" y="413"/>
                    </a:lnTo>
                    <a:lnTo>
                      <a:pt x="882" y="396"/>
                    </a:lnTo>
                    <a:lnTo>
                      <a:pt x="836" y="384"/>
                    </a:lnTo>
                    <a:lnTo>
                      <a:pt x="798" y="376"/>
                    </a:lnTo>
                    <a:lnTo>
                      <a:pt x="760" y="376"/>
                    </a:lnTo>
                    <a:lnTo>
                      <a:pt x="731" y="371"/>
                    </a:lnTo>
                    <a:lnTo>
                      <a:pt x="702" y="371"/>
                    </a:lnTo>
                    <a:lnTo>
                      <a:pt x="676" y="371"/>
                    </a:lnTo>
                    <a:lnTo>
                      <a:pt x="652" y="367"/>
                    </a:lnTo>
                    <a:lnTo>
                      <a:pt x="627" y="367"/>
                    </a:lnTo>
                    <a:lnTo>
                      <a:pt x="606" y="363"/>
                    </a:lnTo>
                    <a:lnTo>
                      <a:pt x="580" y="359"/>
                    </a:lnTo>
                    <a:lnTo>
                      <a:pt x="560" y="351"/>
                    </a:lnTo>
                    <a:lnTo>
                      <a:pt x="535" y="342"/>
                    </a:lnTo>
                    <a:lnTo>
                      <a:pt x="510" y="326"/>
                    </a:lnTo>
                    <a:lnTo>
                      <a:pt x="484" y="312"/>
                    </a:lnTo>
                    <a:lnTo>
                      <a:pt x="468" y="292"/>
                    </a:lnTo>
                    <a:lnTo>
                      <a:pt x="447" y="271"/>
                    </a:lnTo>
                    <a:lnTo>
                      <a:pt x="431" y="250"/>
                    </a:lnTo>
                    <a:lnTo>
                      <a:pt x="414" y="230"/>
                    </a:lnTo>
                    <a:lnTo>
                      <a:pt x="401" y="209"/>
                    </a:lnTo>
                    <a:lnTo>
                      <a:pt x="384" y="187"/>
                    </a:lnTo>
                    <a:lnTo>
                      <a:pt x="368" y="167"/>
                    </a:lnTo>
                    <a:lnTo>
                      <a:pt x="347" y="146"/>
                    </a:lnTo>
                    <a:lnTo>
                      <a:pt x="304" y="113"/>
                    </a:lnTo>
                    <a:lnTo>
                      <a:pt x="263" y="83"/>
                    </a:lnTo>
                    <a:lnTo>
                      <a:pt x="218" y="62"/>
                    </a:lnTo>
                    <a:lnTo>
                      <a:pt x="171" y="42"/>
                    </a:lnTo>
                    <a:lnTo>
                      <a:pt x="126" y="29"/>
                    </a:lnTo>
                    <a:lnTo>
                      <a:pt x="83" y="17"/>
                    </a:lnTo>
                    <a:lnTo>
                      <a:pt x="50" y="9"/>
                    </a:lnTo>
                    <a:lnTo>
                      <a:pt x="20" y="5"/>
                    </a:lnTo>
                    <a:lnTo>
                      <a:pt x="4" y="5"/>
                    </a:lnTo>
                    <a:lnTo>
                      <a:pt x="0"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07" name="Freeform 183"/>
              <p:cNvSpPr>
                <a:spLocks/>
              </p:cNvSpPr>
              <p:nvPr/>
            </p:nvSpPr>
            <p:spPr bwMode="auto">
              <a:xfrm>
                <a:off x="1749" y="1782"/>
                <a:ext cx="19" cy="7"/>
              </a:xfrm>
              <a:custGeom>
                <a:avLst/>
                <a:gdLst>
                  <a:gd name="T0" fmla="*/ 464 w 589"/>
                  <a:gd name="T1" fmla="*/ 0 h 226"/>
                  <a:gd name="T2" fmla="*/ 473 w 589"/>
                  <a:gd name="T3" fmla="*/ 9 h 226"/>
                  <a:gd name="T4" fmla="*/ 481 w 589"/>
                  <a:gd name="T5" fmla="*/ 17 h 226"/>
                  <a:gd name="T6" fmla="*/ 489 w 589"/>
                  <a:gd name="T7" fmla="*/ 29 h 226"/>
                  <a:gd name="T8" fmla="*/ 501 w 589"/>
                  <a:gd name="T9" fmla="*/ 42 h 226"/>
                  <a:gd name="T10" fmla="*/ 506 w 589"/>
                  <a:gd name="T11" fmla="*/ 58 h 226"/>
                  <a:gd name="T12" fmla="*/ 510 w 589"/>
                  <a:gd name="T13" fmla="*/ 71 h 226"/>
                  <a:gd name="T14" fmla="*/ 514 w 589"/>
                  <a:gd name="T15" fmla="*/ 88 h 226"/>
                  <a:gd name="T16" fmla="*/ 510 w 589"/>
                  <a:gd name="T17" fmla="*/ 101 h 226"/>
                  <a:gd name="T18" fmla="*/ 506 w 589"/>
                  <a:gd name="T19" fmla="*/ 117 h 226"/>
                  <a:gd name="T20" fmla="*/ 493 w 589"/>
                  <a:gd name="T21" fmla="*/ 130 h 226"/>
                  <a:gd name="T22" fmla="*/ 481 w 589"/>
                  <a:gd name="T23" fmla="*/ 138 h 226"/>
                  <a:gd name="T24" fmla="*/ 468 w 589"/>
                  <a:gd name="T25" fmla="*/ 146 h 226"/>
                  <a:gd name="T26" fmla="*/ 447 w 589"/>
                  <a:gd name="T27" fmla="*/ 154 h 226"/>
                  <a:gd name="T28" fmla="*/ 422 w 589"/>
                  <a:gd name="T29" fmla="*/ 167 h 226"/>
                  <a:gd name="T30" fmla="*/ 397 w 589"/>
                  <a:gd name="T31" fmla="*/ 175 h 226"/>
                  <a:gd name="T32" fmla="*/ 367 w 589"/>
                  <a:gd name="T33" fmla="*/ 183 h 226"/>
                  <a:gd name="T34" fmla="*/ 334 w 589"/>
                  <a:gd name="T35" fmla="*/ 192 h 226"/>
                  <a:gd name="T36" fmla="*/ 305 w 589"/>
                  <a:gd name="T37" fmla="*/ 197 h 226"/>
                  <a:gd name="T38" fmla="*/ 276 w 589"/>
                  <a:gd name="T39" fmla="*/ 201 h 226"/>
                  <a:gd name="T40" fmla="*/ 246 w 589"/>
                  <a:gd name="T41" fmla="*/ 201 h 226"/>
                  <a:gd name="T42" fmla="*/ 213 w 589"/>
                  <a:gd name="T43" fmla="*/ 197 h 226"/>
                  <a:gd name="T44" fmla="*/ 184 w 589"/>
                  <a:gd name="T45" fmla="*/ 192 h 226"/>
                  <a:gd name="T46" fmla="*/ 154 w 589"/>
                  <a:gd name="T47" fmla="*/ 188 h 226"/>
                  <a:gd name="T48" fmla="*/ 130 w 589"/>
                  <a:gd name="T49" fmla="*/ 179 h 226"/>
                  <a:gd name="T50" fmla="*/ 105 w 589"/>
                  <a:gd name="T51" fmla="*/ 175 h 226"/>
                  <a:gd name="T52" fmla="*/ 79 w 589"/>
                  <a:gd name="T53" fmla="*/ 167 h 226"/>
                  <a:gd name="T54" fmla="*/ 58 w 589"/>
                  <a:gd name="T55" fmla="*/ 163 h 226"/>
                  <a:gd name="T56" fmla="*/ 38 w 589"/>
                  <a:gd name="T57" fmla="*/ 159 h 226"/>
                  <a:gd name="T58" fmla="*/ 17 w 589"/>
                  <a:gd name="T59" fmla="*/ 154 h 226"/>
                  <a:gd name="T60" fmla="*/ 0 w 589"/>
                  <a:gd name="T61" fmla="*/ 154 h 226"/>
                  <a:gd name="T62" fmla="*/ 9 w 589"/>
                  <a:gd name="T63" fmla="*/ 159 h 226"/>
                  <a:gd name="T64" fmla="*/ 21 w 589"/>
                  <a:gd name="T65" fmla="*/ 163 h 226"/>
                  <a:gd name="T66" fmla="*/ 42 w 589"/>
                  <a:gd name="T67" fmla="*/ 167 h 226"/>
                  <a:gd name="T68" fmla="*/ 66 w 589"/>
                  <a:gd name="T69" fmla="*/ 175 h 226"/>
                  <a:gd name="T70" fmla="*/ 96 w 589"/>
                  <a:gd name="T71" fmla="*/ 183 h 226"/>
                  <a:gd name="T72" fmla="*/ 125 w 589"/>
                  <a:gd name="T73" fmla="*/ 197 h 226"/>
                  <a:gd name="T74" fmla="*/ 158 w 589"/>
                  <a:gd name="T75" fmla="*/ 205 h 226"/>
                  <a:gd name="T76" fmla="*/ 193 w 589"/>
                  <a:gd name="T77" fmla="*/ 213 h 226"/>
                  <a:gd name="T78" fmla="*/ 217 w 589"/>
                  <a:gd name="T79" fmla="*/ 222 h 226"/>
                  <a:gd name="T80" fmla="*/ 246 w 589"/>
                  <a:gd name="T81" fmla="*/ 226 h 226"/>
                  <a:gd name="T82" fmla="*/ 271 w 589"/>
                  <a:gd name="T83" fmla="*/ 226 h 226"/>
                  <a:gd name="T84" fmla="*/ 309 w 589"/>
                  <a:gd name="T85" fmla="*/ 226 h 226"/>
                  <a:gd name="T86" fmla="*/ 351 w 589"/>
                  <a:gd name="T87" fmla="*/ 222 h 226"/>
                  <a:gd name="T88" fmla="*/ 401 w 589"/>
                  <a:gd name="T89" fmla="*/ 217 h 226"/>
                  <a:gd name="T90" fmla="*/ 447 w 589"/>
                  <a:gd name="T91" fmla="*/ 205 h 226"/>
                  <a:gd name="T92" fmla="*/ 493 w 589"/>
                  <a:gd name="T93" fmla="*/ 192 h 226"/>
                  <a:gd name="T94" fmla="*/ 535 w 589"/>
                  <a:gd name="T95" fmla="*/ 175 h 226"/>
                  <a:gd name="T96" fmla="*/ 569 w 589"/>
                  <a:gd name="T97" fmla="*/ 159 h 226"/>
                  <a:gd name="T98" fmla="*/ 585 w 589"/>
                  <a:gd name="T99" fmla="*/ 134 h 226"/>
                  <a:gd name="T100" fmla="*/ 589 w 589"/>
                  <a:gd name="T101" fmla="*/ 109 h 226"/>
                  <a:gd name="T102" fmla="*/ 581 w 589"/>
                  <a:gd name="T103" fmla="*/ 84 h 226"/>
                  <a:gd name="T104" fmla="*/ 573 w 589"/>
                  <a:gd name="T105" fmla="*/ 62 h 226"/>
                  <a:gd name="T106" fmla="*/ 565 w 589"/>
                  <a:gd name="T107" fmla="*/ 46 h 226"/>
                  <a:gd name="T108" fmla="*/ 555 w 589"/>
                  <a:gd name="T109" fmla="*/ 34 h 226"/>
                  <a:gd name="T110" fmla="*/ 543 w 589"/>
                  <a:gd name="T111" fmla="*/ 25 h 226"/>
                  <a:gd name="T112" fmla="*/ 535 w 589"/>
                  <a:gd name="T113" fmla="*/ 21 h 226"/>
                  <a:gd name="T114" fmla="*/ 522 w 589"/>
                  <a:gd name="T115" fmla="*/ 17 h 226"/>
                  <a:gd name="T116" fmla="*/ 518 w 589"/>
                  <a:gd name="T117" fmla="*/ 17 h 226"/>
                  <a:gd name="T118" fmla="*/ 514 w 589"/>
                  <a:gd name="T119" fmla="*/ 13 h 226"/>
                  <a:gd name="T120" fmla="*/ 510 w 589"/>
                  <a:gd name="T121" fmla="*/ 13 h 226"/>
                  <a:gd name="T122" fmla="*/ 464 w 589"/>
                  <a:gd name="T123"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9" h="226">
                    <a:moveTo>
                      <a:pt x="464" y="0"/>
                    </a:moveTo>
                    <a:lnTo>
                      <a:pt x="473" y="9"/>
                    </a:lnTo>
                    <a:lnTo>
                      <a:pt x="481" y="17"/>
                    </a:lnTo>
                    <a:lnTo>
                      <a:pt x="489" y="29"/>
                    </a:lnTo>
                    <a:lnTo>
                      <a:pt x="501" y="42"/>
                    </a:lnTo>
                    <a:lnTo>
                      <a:pt x="506" y="58"/>
                    </a:lnTo>
                    <a:lnTo>
                      <a:pt x="510" y="71"/>
                    </a:lnTo>
                    <a:lnTo>
                      <a:pt x="514" y="88"/>
                    </a:lnTo>
                    <a:lnTo>
                      <a:pt x="510" y="101"/>
                    </a:lnTo>
                    <a:lnTo>
                      <a:pt x="506" y="117"/>
                    </a:lnTo>
                    <a:lnTo>
                      <a:pt x="493" y="130"/>
                    </a:lnTo>
                    <a:lnTo>
                      <a:pt x="481" y="138"/>
                    </a:lnTo>
                    <a:lnTo>
                      <a:pt x="468" y="146"/>
                    </a:lnTo>
                    <a:lnTo>
                      <a:pt x="447" y="154"/>
                    </a:lnTo>
                    <a:lnTo>
                      <a:pt x="422" y="167"/>
                    </a:lnTo>
                    <a:lnTo>
                      <a:pt x="397" y="175"/>
                    </a:lnTo>
                    <a:lnTo>
                      <a:pt x="367" y="183"/>
                    </a:lnTo>
                    <a:lnTo>
                      <a:pt x="334" y="192"/>
                    </a:lnTo>
                    <a:lnTo>
                      <a:pt x="305" y="197"/>
                    </a:lnTo>
                    <a:lnTo>
                      <a:pt x="276" y="201"/>
                    </a:lnTo>
                    <a:lnTo>
                      <a:pt x="246" y="201"/>
                    </a:lnTo>
                    <a:lnTo>
                      <a:pt x="213" y="197"/>
                    </a:lnTo>
                    <a:lnTo>
                      <a:pt x="184" y="192"/>
                    </a:lnTo>
                    <a:lnTo>
                      <a:pt x="154" y="188"/>
                    </a:lnTo>
                    <a:lnTo>
                      <a:pt x="130" y="179"/>
                    </a:lnTo>
                    <a:lnTo>
                      <a:pt x="105" y="175"/>
                    </a:lnTo>
                    <a:lnTo>
                      <a:pt x="79" y="167"/>
                    </a:lnTo>
                    <a:lnTo>
                      <a:pt x="58" y="163"/>
                    </a:lnTo>
                    <a:lnTo>
                      <a:pt x="38" y="159"/>
                    </a:lnTo>
                    <a:lnTo>
                      <a:pt x="17" y="154"/>
                    </a:lnTo>
                    <a:lnTo>
                      <a:pt x="0" y="154"/>
                    </a:lnTo>
                    <a:lnTo>
                      <a:pt x="9" y="159"/>
                    </a:lnTo>
                    <a:lnTo>
                      <a:pt x="21" y="163"/>
                    </a:lnTo>
                    <a:lnTo>
                      <a:pt x="42" y="167"/>
                    </a:lnTo>
                    <a:lnTo>
                      <a:pt x="66" y="175"/>
                    </a:lnTo>
                    <a:lnTo>
                      <a:pt x="96" y="183"/>
                    </a:lnTo>
                    <a:lnTo>
                      <a:pt x="125" y="197"/>
                    </a:lnTo>
                    <a:lnTo>
                      <a:pt x="158" y="205"/>
                    </a:lnTo>
                    <a:lnTo>
                      <a:pt x="193" y="213"/>
                    </a:lnTo>
                    <a:lnTo>
                      <a:pt x="217" y="222"/>
                    </a:lnTo>
                    <a:lnTo>
                      <a:pt x="246" y="226"/>
                    </a:lnTo>
                    <a:lnTo>
                      <a:pt x="271" y="226"/>
                    </a:lnTo>
                    <a:lnTo>
                      <a:pt x="309" y="226"/>
                    </a:lnTo>
                    <a:lnTo>
                      <a:pt x="351" y="222"/>
                    </a:lnTo>
                    <a:lnTo>
                      <a:pt x="401" y="217"/>
                    </a:lnTo>
                    <a:lnTo>
                      <a:pt x="447" y="205"/>
                    </a:lnTo>
                    <a:lnTo>
                      <a:pt x="493" y="192"/>
                    </a:lnTo>
                    <a:lnTo>
                      <a:pt x="535" y="175"/>
                    </a:lnTo>
                    <a:lnTo>
                      <a:pt x="569" y="159"/>
                    </a:lnTo>
                    <a:lnTo>
                      <a:pt x="585" y="134"/>
                    </a:lnTo>
                    <a:lnTo>
                      <a:pt x="589" y="109"/>
                    </a:lnTo>
                    <a:lnTo>
                      <a:pt x="581" y="84"/>
                    </a:lnTo>
                    <a:lnTo>
                      <a:pt x="573" y="62"/>
                    </a:lnTo>
                    <a:lnTo>
                      <a:pt x="565" y="46"/>
                    </a:lnTo>
                    <a:lnTo>
                      <a:pt x="555" y="34"/>
                    </a:lnTo>
                    <a:lnTo>
                      <a:pt x="543" y="25"/>
                    </a:lnTo>
                    <a:lnTo>
                      <a:pt x="535" y="21"/>
                    </a:lnTo>
                    <a:lnTo>
                      <a:pt x="522" y="17"/>
                    </a:lnTo>
                    <a:lnTo>
                      <a:pt x="518" y="17"/>
                    </a:lnTo>
                    <a:lnTo>
                      <a:pt x="514" y="13"/>
                    </a:lnTo>
                    <a:lnTo>
                      <a:pt x="510" y="13"/>
                    </a:lnTo>
                    <a:lnTo>
                      <a:pt x="464"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08" name="Freeform 184"/>
              <p:cNvSpPr>
                <a:spLocks/>
              </p:cNvSpPr>
              <p:nvPr/>
            </p:nvSpPr>
            <p:spPr bwMode="auto">
              <a:xfrm>
                <a:off x="1641" y="1802"/>
                <a:ext cx="13" cy="15"/>
              </a:xfrm>
              <a:custGeom>
                <a:avLst/>
                <a:gdLst>
                  <a:gd name="T0" fmla="*/ 405 w 409"/>
                  <a:gd name="T1" fmla="*/ 438 h 467"/>
                  <a:gd name="T2" fmla="*/ 376 w 409"/>
                  <a:gd name="T3" fmla="*/ 397 h 467"/>
                  <a:gd name="T4" fmla="*/ 322 w 409"/>
                  <a:gd name="T5" fmla="*/ 364 h 467"/>
                  <a:gd name="T6" fmla="*/ 264 w 409"/>
                  <a:gd name="T7" fmla="*/ 342 h 467"/>
                  <a:gd name="T8" fmla="*/ 217 w 409"/>
                  <a:gd name="T9" fmla="*/ 330 h 467"/>
                  <a:gd name="T10" fmla="*/ 180 w 409"/>
                  <a:gd name="T11" fmla="*/ 334 h 467"/>
                  <a:gd name="T12" fmla="*/ 129 w 409"/>
                  <a:gd name="T13" fmla="*/ 334 h 467"/>
                  <a:gd name="T14" fmla="*/ 76 w 409"/>
                  <a:gd name="T15" fmla="*/ 326 h 467"/>
                  <a:gd name="T16" fmla="*/ 33 w 409"/>
                  <a:gd name="T17" fmla="*/ 301 h 467"/>
                  <a:gd name="T18" fmla="*/ 4 w 409"/>
                  <a:gd name="T19" fmla="*/ 255 h 467"/>
                  <a:gd name="T20" fmla="*/ 4 w 409"/>
                  <a:gd name="T21" fmla="*/ 184 h 467"/>
                  <a:gd name="T22" fmla="*/ 17 w 409"/>
                  <a:gd name="T23" fmla="*/ 125 h 467"/>
                  <a:gd name="T24" fmla="*/ 42 w 409"/>
                  <a:gd name="T25" fmla="*/ 71 h 467"/>
                  <a:gd name="T26" fmla="*/ 76 w 409"/>
                  <a:gd name="T27" fmla="*/ 34 h 467"/>
                  <a:gd name="T28" fmla="*/ 113 w 409"/>
                  <a:gd name="T29" fmla="*/ 8 h 467"/>
                  <a:gd name="T30" fmla="*/ 129 w 409"/>
                  <a:gd name="T31" fmla="*/ 4 h 467"/>
                  <a:gd name="T32" fmla="*/ 109 w 409"/>
                  <a:gd name="T33" fmla="*/ 30 h 467"/>
                  <a:gd name="T34" fmla="*/ 80 w 409"/>
                  <a:gd name="T35" fmla="*/ 71 h 467"/>
                  <a:gd name="T36" fmla="*/ 54 w 409"/>
                  <a:gd name="T37" fmla="*/ 125 h 467"/>
                  <a:gd name="T38" fmla="*/ 46 w 409"/>
                  <a:gd name="T39" fmla="*/ 192 h 467"/>
                  <a:gd name="T40" fmla="*/ 54 w 409"/>
                  <a:gd name="T41" fmla="*/ 247 h 467"/>
                  <a:gd name="T42" fmla="*/ 67 w 409"/>
                  <a:gd name="T43" fmla="*/ 280 h 467"/>
                  <a:gd name="T44" fmla="*/ 88 w 409"/>
                  <a:gd name="T45" fmla="*/ 301 h 467"/>
                  <a:gd name="T46" fmla="*/ 109 w 409"/>
                  <a:gd name="T47" fmla="*/ 309 h 467"/>
                  <a:gd name="T48" fmla="*/ 129 w 409"/>
                  <a:gd name="T49" fmla="*/ 309 h 467"/>
                  <a:gd name="T50" fmla="*/ 159 w 409"/>
                  <a:gd name="T51" fmla="*/ 309 h 467"/>
                  <a:gd name="T52" fmla="*/ 188 w 409"/>
                  <a:gd name="T53" fmla="*/ 305 h 467"/>
                  <a:gd name="T54" fmla="*/ 221 w 409"/>
                  <a:gd name="T55" fmla="*/ 301 h 467"/>
                  <a:gd name="T56" fmla="*/ 251 w 409"/>
                  <a:gd name="T57" fmla="*/ 301 h 467"/>
                  <a:gd name="T58" fmla="*/ 276 w 409"/>
                  <a:gd name="T59" fmla="*/ 301 h 467"/>
                  <a:gd name="T60" fmla="*/ 301 w 409"/>
                  <a:gd name="T61" fmla="*/ 309 h 467"/>
                  <a:gd name="T62" fmla="*/ 334 w 409"/>
                  <a:gd name="T63" fmla="*/ 313 h 467"/>
                  <a:gd name="T64" fmla="*/ 368 w 409"/>
                  <a:gd name="T65" fmla="*/ 330 h 467"/>
                  <a:gd name="T66" fmla="*/ 397 w 409"/>
                  <a:gd name="T67" fmla="*/ 364 h 467"/>
                  <a:gd name="T68" fmla="*/ 409 w 409"/>
                  <a:gd name="T69" fmla="*/ 426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9" h="467">
                    <a:moveTo>
                      <a:pt x="405" y="467"/>
                    </a:moveTo>
                    <a:lnTo>
                      <a:pt x="405" y="438"/>
                    </a:lnTo>
                    <a:lnTo>
                      <a:pt x="393" y="418"/>
                    </a:lnTo>
                    <a:lnTo>
                      <a:pt x="376" y="397"/>
                    </a:lnTo>
                    <a:lnTo>
                      <a:pt x="352" y="376"/>
                    </a:lnTo>
                    <a:lnTo>
                      <a:pt x="322" y="364"/>
                    </a:lnTo>
                    <a:lnTo>
                      <a:pt x="293" y="350"/>
                    </a:lnTo>
                    <a:lnTo>
                      <a:pt x="264" y="342"/>
                    </a:lnTo>
                    <a:lnTo>
                      <a:pt x="238" y="334"/>
                    </a:lnTo>
                    <a:lnTo>
                      <a:pt x="217" y="330"/>
                    </a:lnTo>
                    <a:lnTo>
                      <a:pt x="205" y="330"/>
                    </a:lnTo>
                    <a:lnTo>
                      <a:pt x="180" y="334"/>
                    </a:lnTo>
                    <a:lnTo>
                      <a:pt x="155" y="334"/>
                    </a:lnTo>
                    <a:lnTo>
                      <a:pt x="129" y="334"/>
                    </a:lnTo>
                    <a:lnTo>
                      <a:pt x="100" y="330"/>
                    </a:lnTo>
                    <a:lnTo>
                      <a:pt x="76" y="326"/>
                    </a:lnTo>
                    <a:lnTo>
                      <a:pt x="54" y="313"/>
                    </a:lnTo>
                    <a:lnTo>
                      <a:pt x="33" y="301"/>
                    </a:lnTo>
                    <a:lnTo>
                      <a:pt x="17" y="280"/>
                    </a:lnTo>
                    <a:lnTo>
                      <a:pt x="4" y="255"/>
                    </a:lnTo>
                    <a:lnTo>
                      <a:pt x="0" y="221"/>
                    </a:lnTo>
                    <a:lnTo>
                      <a:pt x="4" y="184"/>
                    </a:lnTo>
                    <a:lnTo>
                      <a:pt x="8" y="155"/>
                    </a:lnTo>
                    <a:lnTo>
                      <a:pt x="17" y="125"/>
                    </a:lnTo>
                    <a:lnTo>
                      <a:pt x="29" y="96"/>
                    </a:lnTo>
                    <a:lnTo>
                      <a:pt x="42" y="71"/>
                    </a:lnTo>
                    <a:lnTo>
                      <a:pt x="59" y="55"/>
                    </a:lnTo>
                    <a:lnTo>
                      <a:pt x="76" y="34"/>
                    </a:lnTo>
                    <a:lnTo>
                      <a:pt x="96" y="22"/>
                    </a:lnTo>
                    <a:lnTo>
                      <a:pt x="113" y="8"/>
                    </a:lnTo>
                    <a:lnTo>
                      <a:pt x="134" y="0"/>
                    </a:lnTo>
                    <a:lnTo>
                      <a:pt x="129" y="4"/>
                    </a:lnTo>
                    <a:lnTo>
                      <a:pt x="121" y="12"/>
                    </a:lnTo>
                    <a:lnTo>
                      <a:pt x="109" y="30"/>
                    </a:lnTo>
                    <a:lnTo>
                      <a:pt x="96" y="47"/>
                    </a:lnTo>
                    <a:lnTo>
                      <a:pt x="80" y="71"/>
                    </a:lnTo>
                    <a:lnTo>
                      <a:pt x="67" y="96"/>
                    </a:lnTo>
                    <a:lnTo>
                      <a:pt x="54" y="125"/>
                    </a:lnTo>
                    <a:lnTo>
                      <a:pt x="46" y="159"/>
                    </a:lnTo>
                    <a:lnTo>
                      <a:pt x="46" y="192"/>
                    </a:lnTo>
                    <a:lnTo>
                      <a:pt x="50" y="225"/>
                    </a:lnTo>
                    <a:lnTo>
                      <a:pt x="54" y="247"/>
                    </a:lnTo>
                    <a:lnTo>
                      <a:pt x="63" y="268"/>
                    </a:lnTo>
                    <a:lnTo>
                      <a:pt x="67" y="280"/>
                    </a:lnTo>
                    <a:lnTo>
                      <a:pt x="80" y="293"/>
                    </a:lnTo>
                    <a:lnTo>
                      <a:pt x="88" y="301"/>
                    </a:lnTo>
                    <a:lnTo>
                      <a:pt x="96" y="305"/>
                    </a:lnTo>
                    <a:lnTo>
                      <a:pt x="109" y="309"/>
                    </a:lnTo>
                    <a:lnTo>
                      <a:pt x="117" y="309"/>
                    </a:lnTo>
                    <a:lnTo>
                      <a:pt x="129" y="309"/>
                    </a:lnTo>
                    <a:lnTo>
                      <a:pt x="142" y="309"/>
                    </a:lnTo>
                    <a:lnTo>
                      <a:pt x="159" y="309"/>
                    </a:lnTo>
                    <a:lnTo>
                      <a:pt x="172" y="309"/>
                    </a:lnTo>
                    <a:lnTo>
                      <a:pt x="188" y="305"/>
                    </a:lnTo>
                    <a:lnTo>
                      <a:pt x="205" y="305"/>
                    </a:lnTo>
                    <a:lnTo>
                      <a:pt x="221" y="301"/>
                    </a:lnTo>
                    <a:lnTo>
                      <a:pt x="234" y="301"/>
                    </a:lnTo>
                    <a:lnTo>
                      <a:pt x="251" y="301"/>
                    </a:lnTo>
                    <a:lnTo>
                      <a:pt x="264" y="301"/>
                    </a:lnTo>
                    <a:lnTo>
                      <a:pt x="276" y="301"/>
                    </a:lnTo>
                    <a:lnTo>
                      <a:pt x="288" y="305"/>
                    </a:lnTo>
                    <a:lnTo>
                      <a:pt x="301" y="309"/>
                    </a:lnTo>
                    <a:lnTo>
                      <a:pt x="313" y="309"/>
                    </a:lnTo>
                    <a:lnTo>
                      <a:pt x="334" y="313"/>
                    </a:lnTo>
                    <a:lnTo>
                      <a:pt x="352" y="321"/>
                    </a:lnTo>
                    <a:lnTo>
                      <a:pt x="368" y="330"/>
                    </a:lnTo>
                    <a:lnTo>
                      <a:pt x="385" y="346"/>
                    </a:lnTo>
                    <a:lnTo>
                      <a:pt x="397" y="364"/>
                    </a:lnTo>
                    <a:lnTo>
                      <a:pt x="405" y="393"/>
                    </a:lnTo>
                    <a:lnTo>
                      <a:pt x="409" y="426"/>
                    </a:lnTo>
                    <a:lnTo>
                      <a:pt x="405" y="467"/>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09" name="Freeform 185"/>
              <p:cNvSpPr>
                <a:spLocks/>
              </p:cNvSpPr>
              <p:nvPr/>
            </p:nvSpPr>
            <p:spPr bwMode="auto">
              <a:xfrm>
                <a:off x="1604" y="1806"/>
                <a:ext cx="5" cy="7"/>
              </a:xfrm>
              <a:custGeom>
                <a:avLst/>
                <a:gdLst>
                  <a:gd name="T0" fmla="*/ 163 w 163"/>
                  <a:gd name="T1" fmla="*/ 4 h 204"/>
                  <a:gd name="T2" fmla="*/ 155 w 163"/>
                  <a:gd name="T3" fmla="*/ 13 h 204"/>
                  <a:gd name="T4" fmla="*/ 138 w 163"/>
                  <a:gd name="T5" fmla="*/ 25 h 204"/>
                  <a:gd name="T6" fmla="*/ 122 w 163"/>
                  <a:gd name="T7" fmla="*/ 42 h 204"/>
                  <a:gd name="T8" fmla="*/ 104 w 163"/>
                  <a:gd name="T9" fmla="*/ 58 h 204"/>
                  <a:gd name="T10" fmla="*/ 84 w 163"/>
                  <a:gd name="T11" fmla="*/ 83 h 204"/>
                  <a:gd name="T12" fmla="*/ 63 w 163"/>
                  <a:gd name="T13" fmla="*/ 108 h 204"/>
                  <a:gd name="T14" fmla="*/ 38 w 163"/>
                  <a:gd name="T15" fmla="*/ 138 h 204"/>
                  <a:gd name="T16" fmla="*/ 16 w 163"/>
                  <a:gd name="T17" fmla="*/ 171 h 204"/>
                  <a:gd name="T18" fmla="*/ 0 w 163"/>
                  <a:gd name="T19" fmla="*/ 204 h 204"/>
                  <a:gd name="T20" fmla="*/ 0 w 163"/>
                  <a:gd name="T21" fmla="*/ 200 h 204"/>
                  <a:gd name="T22" fmla="*/ 4 w 163"/>
                  <a:gd name="T23" fmla="*/ 187 h 204"/>
                  <a:gd name="T24" fmla="*/ 12 w 163"/>
                  <a:gd name="T25" fmla="*/ 167 h 204"/>
                  <a:gd name="T26" fmla="*/ 21 w 163"/>
                  <a:gd name="T27" fmla="*/ 146 h 204"/>
                  <a:gd name="T28" fmla="*/ 30 w 163"/>
                  <a:gd name="T29" fmla="*/ 121 h 204"/>
                  <a:gd name="T30" fmla="*/ 42 w 163"/>
                  <a:gd name="T31" fmla="*/ 91 h 204"/>
                  <a:gd name="T32" fmla="*/ 51 w 163"/>
                  <a:gd name="T33" fmla="*/ 66 h 204"/>
                  <a:gd name="T34" fmla="*/ 63 w 163"/>
                  <a:gd name="T35" fmla="*/ 46 h 204"/>
                  <a:gd name="T36" fmla="*/ 75 w 163"/>
                  <a:gd name="T37" fmla="*/ 29 h 204"/>
                  <a:gd name="T38" fmla="*/ 88 w 163"/>
                  <a:gd name="T39" fmla="*/ 17 h 204"/>
                  <a:gd name="T40" fmla="*/ 96 w 163"/>
                  <a:gd name="T41" fmla="*/ 9 h 204"/>
                  <a:gd name="T42" fmla="*/ 108 w 163"/>
                  <a:gd name="T43" fmla="*/ 4 h 204"/>
                  <a:gd name="T44" fmla="*/ 122 w 163"/>
                  <a:gd name="T45" fmla="*/ 0 h 204"/>
                  <a:gd name="T46" fmla="*/ 130 w 163"/>
                  <a:gd name="T47" fmla="*/ 0 h 204"/>
                  <a:gd name="T48" fmla="*/ 138 w 163"/>
                  <a:gd name="T49" fmla="*/ 0 h 204"/>
                  <a:gd name="T50" fmla="*/ 147 w 163"/>
                  <a:gd name="T51" fmla="*/ 0 h 204"/>
                  <a:gd name="T52" fmla="*/ 155 w 163"/>
                  <a:gd name="T53" fmla="*/ 0 h 204"/>
                  <a:gd name="T54" fmla="*/ 159 w 163"/>
                  <a:gd name="T55" fmla="*/ 0 h 204"/>
                  <a:gd name="T56" fmla="*/ 163 w 163"/>
                  <a:gd name="T57" fmla="*/ 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3" h="204">
                    <a:moveTo>
                      <a:pt x="163" y="4"/>
                    </a:moveTo>
                    <a:lnTo>
                      <a:pt x="155" y="13"/>
                    </a:lnTo>
                    <a:lnTo>
                      <a:pt x="138" y="25"/>
                    </a:lnTo>
                    <a:lnTo>
                      <a:pt x="122" y="42"/>
                    </a:lnTo>
                    <a:lnTo>
                      <a:pt x="104" y="58"/>
                    </a:lnTo>
                    <a:lnTo>
                      <a:pt x="84" y="83"/>
                    </a:lnTo>
                    <a:lnTo>
                      <a:pt x="63" y="108"/>
                    </a:lnTo>
                    <a:lnTo>
                      <a:pt x="38" y="138"/>
                    </a:lnTo>
                    <a:lnTo>
                      <a:pt x="16" y="171"/>
                    </a:lnTo>
                    <a:lnTo>
                      <a:pt x="0" y="204"/>
                    </a:lnTo>
                    <a:lnTo>
                      <a:pt x="0" y="200"/>
                    </a:lnTo>
                    <a:lnTo>
                      <a:pt x="4" y="187"/>
                    </a:lnTo>
                    <a:lnTo>
                      <a:pt x="12" y="167"/>
                    </a:lnTo>
                    <a:lnTo>
                      <a:pt x="21" y="146"/>
                    </a:lnTo>
                    <a:lnTo>
                      <a:pt x="30" y="121"/>
                    </a:lnTo>
                    <a:lnTo>
                      <a:pt x="42" y="91"/>
                    </a:lnTo>
                    <a:lnTo>
                      <a:pt x="51" y="66"/>
                    </a:lnTo>
                    <a:lnTo>
                      <a:pt x="63" y="46"/>
                    </a:lnTo>
                    <a:lnTo>
                      <a:pt x="75" y="29"/>
                    </a:lnTo>
                    <a:lnTo>
                      <a:pt x="88" y="17"/>
                    </a:lnTo>
                    <a:lnTo>
                      <a:pt x="96" y="9"/>
                    </a:lnTo>
                    <a:lnTo>
                      <a:pt x="108" y="4"/>
                    </a:lnTo>
                    <a:lnTo>
                      <a:pt x="122" y="0"/>
                    </a:lnTo>
                    <a:lnTo>
                      <a:pt x="130" y="0"/>
                    </a:lnTo>
                    <a:lnTo>
                      <a:pt x="138" y="0"/>
                    </a:lnTo>
                    <a:lnTo>
                      <a:pt x="147" y="0"/>
                    </a:lnTo>
                    <a:lnTo>
                      <a:pt x="155" y="0"/>
                    </a:lnTo>
                    <a:lnTo>
                      <a:pt x="159" y="0"/>
                    </a:lnTo>
                    <a:lnTo>
                      <a:pt x="163" y="4"/>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10" name="Freeform 186"/>
              <p:cNvSpPr>
                <a:spLocks/>
              </p:cNvSpPr>
              <p:nvPr/>
            </p:nvSpPr>
            <p:spPr bwMode="auto">
              <a:xfrm>
                <a:off x="1604" y="1806"/>
                <a:ext cx="5" cy="7"/>
              </a:xfrm>
              <a:custGeom>
                <a:avLst/>
                <a:gdLst>
                  <a:gd name="T0" fmla="*/ 163 w 163"/>
                  <a:gd name="T1" fmla="*/ 4 h 204"/>
                  <a:gd name="T2" fmla="*/ 155 w 163"/>
                  <a:gd name="T3" fmla="*/ 13 h 204"/>
                  <a:gd name="T4" fmla="*/ 138 w 163"/>
                  <a:gd name="T5" fmla="*/ 25 h 204"/>
                  <a:gd name="T6" fmla="*/ 122 w 163"/>
                  <a:gd name="T7" fmla="*/ 42 h 204"/>
                  <a:gd name="T8" fmla="*/ 104 w 163"/>
                  <a:gd name="T9" fmla="*/ 58 h 204"/>
                  <a:gd name="T10" fmla="*/ 84 w 163"/>
                  <a:gd name="T11" fmla="*/ 83 h 204"/>
                  <a:gd name="T12" fmla="*/ 63 w 163"/>
                  <a:gd name="T13" fmla="*/ 108 h 204"/>
                  <a:gd name="T14" fmla="*/ 38 w 163"/>
                  <a:gd name="T15" fmla="*/ 138 h 204"/>
                  <a:gd name="T16" fmla="*/ 16 w 163"/>
                  <a:gd name="T17" fmla="*/ 171 h 204"/>
                  <a:gd name="T18" fmla="*/ 0 w 163"/>
                  <a:gd name="T19" fmla="*/ 204 h 204"/>
                  <a:gd name="T20" fmla="*/ 0 w 163"/>
                  <a:gd name="T21" fmla="*/ 200 h 204"/>
                  <a:gd name="T22" fmla="*/ 4 w 163"/>
                  <a:gd name="T23" fmla="*/ 187 h 204"/>
                  <a:gd name="T24" fmla="*/ 12 w 163"/>
                  <a:gd name="T25" fmla="*/ 167 h 204"/>
                  <a:gd name="T26" fmla="*/ 21 w 163"/>
                  <a:gd name="T27" fmla="*/ 146 h 204"/>
                  <a:gd name="T28" fmla="*/ 30 w 163"/>
                  <a:gd name="T29" fmla="*/ 121 h 204"/>
                  <a:gd name="T30" fmla="*/ 42 w 163"/>
                  <a:gd name="T31" fmla="*/ 91 h 204"/>
                  <a:gd name="T32" fmla="*/ 51 w 163"/>
                  <a:gd name="T33" fmla="*/ 66 h 204"/>
                  <a:gd name="T34" fmla="*/ 63 w 163"/>
                  <a:gd name="T35" fmla="*/ 46 h 204"/>
                  <a:gd name="T36" fmla="*/ 75 w 163"/>
                  <a:gd name="T37" fmla="*/ 29 h 204"/>
                  <a:gd name="T38" fmla="*/ 88 w 163"/>
                  <a:gd name="T39" fmla="*/ 17 h 204"/>
                  <a:gd name="T40" fmla="*/ 96 w 163"/>
                  <a:gd name="T41" fmla="*/ 9 h 204"/>
                  <a:gd name="T42" fmla="*/ 108 w 163"/>
                  <a:gd name="T43" fmla="*/ 4 h 204"/>
                  <a:gd name="T44" fmla="*/ 122 w 163"/>
                  <a:gd name="T45" fmla="*/ 0 h 204"/>
                  <a:gd name="T46" fmla="*/ 130 w 163"/>
                  <a:gd name="T47" fmla="*/ 0 h 204"/>
                  <a:gd name="T48" fmla="*/ 138 w 163"/>
                  <a:gd name="T49" fmla="*/ 0 h 204"/>
                  <a:gd name="T50" fmla="*/ 147 w 163"/>
                  <a:gd name="T51" fmla="*/ 0 h 204"/>
                  <a:gd name="T52" fmla="*/ 155 w 163"/>
                  <a:gd name="T53" fmla="*/ 0 h 204"/>
                  <a:gd name="T54" fmla="*/ 159 w 163"/>
                  <a:gd name="T55" fmla="*/ 0 h 204"/>
                  <a:gd name="T56" fmla="*/ 163 w 163"/>
                  <a:gd name="T57" fmla="*/ 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3" h="204">
                    <a:moveTo>
                      <a:pt x="163" y="4"/>
                    </a:moveTo>
                    <a:lnTo>
                      <a:pt x="155" y="13"/>
                    </a:lnTo>
                    <a:lnTo>
                      <a:pt x="138" y="25"/>
                    </a:lnTo>
                    <a:lnTo>
                      <a:pt x="122" y="42"/>
                    </a:lnTo>
                    <a:lnTo>
                      <a:pt x="104" y="58"/>
                    </a:lnTo>
                    <a:lnTo>
                      <a:pt x="84" y="83"/>
                    </a:lnTo>
                    <a:lnTo>
                      <a:pt x="63" y="108"/>
                    </a:lnTo>
                    <a:lnTo>
                      <a:pt x="38" y="138"/>
                    </a:lnTo>
                    <a:lnTo>
                      <a:pt x="16" y="171"/>
                    </a:lnTo>
                    <a:lnTo>
                      <a:pt x="0" y="204"/>
                    </a:lnTo>
                    <a:lnTo>
                      <a:pt x="0" y="200"/>
                    </a:lnTo>
                    <a:lnTo>
                      <a:pt x="4" y="187"/>
                    </a:lnTo>
                    <a:lnTo>
                      <a:pt x="12" y="167"/>
                    </a:lnTo>
                    <a:lnTo>
                      <a:pt x="21" y="146"/>
                    </a:lnTo>
                    <a:lnTo>
                      <a:pt x="30" y="121"/>
                    </a:lnTo>
                    <a:lnTo>
                      <a:pt x="42" y="91"/>
                    </a:lnTo>
                    <a:lnTo>
                      <a:pt x="51" y="66"/>
                    </a:lnTo>
                    <a:lnTo>
                      <a:pt x="63" y="46"/>
                    </a:lnTo>
                    <a:lnTo>
                      <a:pt x="75" y="29"/>
                    </a:lnTo>
                    <a:lnTo>
                      <a:pt x="88" y="17"/>
                    </a:lnTo>
                    <a:lnTo>
                      <a:pt x="96" y="9"/>
                    </a:lnTo>
                    <a:lnTo>
                      <a:pt x="108" y="4"/>
                    </a:lnTo>
                    <a:lnTo>
                      <a:pt x="122" y="0"/>
                    </a:lnTo>
                    <a:lnTo>
                      <a:pt x="130" y="0"/>
                    </a:lnTo>
                    <a:lnTo>
                      <a:pt x="138" y="0"/>
                    </a:lnTo>
                    <a:lnTo>
                      <a:pt x="147" y="0"/>
                    </a:lnTo>
                    <a:lnTo>
                      <a:pt x="155" y="0"/>
                    </a:lnTo>
                    <a:lnTo>
                      <a:pt x="159" y="0"/>
                    </a:lnTo>
                    <a:lnTo>
                      <a:pt x="163" y="4"/>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11" name="Freeform 187"/>
              <p:cNvSpPr>
                <a:spLocks/>
              </p:cNvSpPr>
              <p:nvPr/>
            </p:nvSpPr>
            <p:spPr bwMode="auto">
              <a:xfrm>
                <a:off x="1611" y="1809"/>
                <a:ext cx="14" cy="12"/>
              </a:xfrm>
              <a:custGeom>
                <a:avLst/>
                <a:gdLst>
                  <a:gd name="T0" fmla="*/ 0 w 464"/>
                  <a:gd name="T1" fmla="*/ 392 h 392"/>
                  <a:gd name="T2" fmla="*/ 5 w 464"/>
                  <a:gd name="T3" fmla="*/ 388 h 392"/>
                  <a:gd name="T4" fmla="*/ 9 w 464"/>
                  <a:gd name="T5" fmla="*/ 379 h 392"/>
                  <a:gd name="T6" fmla="*/ 21 w 464"/>
                  <a:gd name="T7" fmla="*/ 371 h 392"/>
                  <a:gd name="T8" fmla="*/ 38 w 464"/>
                  <a:gd name="T9" fmla="*/ 358 h 392"/>
                  <a:gd name="T10" fmla="*/ 59 w 464"/>
                  <a:gd name="T11" fmla="*/ 346 h 392"/>
                  <a:gd name="T12" fmla="*/ 79 w 464"/>
                  <a:gd name="T13" fmla="*/ 333 h 392"/>
                  <a:gd name="T14" fmla="*/ 101 w 464"/>
                  <a:gd name="T15" fmla="*/ 325 h 392"/>
                  <a:gd name="T16" fmla="*/ 126 w 464"/>
                  <a:gd name="T17" fmla="*/ 313 h 392"/>
                  <a:gd name="T18" fmla="*/ 151 w 464"/>
                  <a:gd name="T19" fmla="*/ 309 h 392"/>
                  <a:gd name="T20" fmla="*/ 179 w 464"/>
                  <a:gd name="T21" fmla="*/ 309 h 392"/>
                  <a:gd name="T22" fmla="*/ 201 w 464"/>
                  <a:gd name="T23" fmla="*/ 309 h 392"/>
                  <a:gd name="T24" fmla="*/ 226 w 464"/>
                  <a:gd name="T25" fmla="*/ 309 h 392"/>
                  <a:gd name="T26" fmla="*/ 242 w 464"/>
                  <a:gd name="T27" fmla="*/ 304 h 392"/>
                  <a:gd name="T28" fmla="*/ 263 w 464"/>
                  <a:gd name="T29" fmla="*/ 304 h 392"/>
                  <a:gd name="T30" fmla="*/ 276 w 464"/>
                  <a:gd name="T31" fmla="*/ 300 h 392"/>
                  <a:gd name="T32" fmla="*/ 293 w 464"/>
                  <a:gd name="T33" fmla="*/ 296 h 392"/>
                  <a:gd name="T34" fmla="*/ 306 w 464"/>
                  <a:gd name="T35" fmla="*/ 292 h 392"/>
                  <a:gd name="T36" fmla="*/ 314 w 464"/>
                  <a:gd name="T37" fmla="*/ 288 h 392"/>
                  <a:gd name="T38" fmla="*/ 322 w 464"/>
                  <a:gd name="T39" fmla="*/ 284 h 392"/>
                  <a:gd name="T40" fmla="*/ 330 w 464"/>
                  <a:gd name="T41" fmla="*/ 275 h 392"/>
                  <a:gd name="T42" fmla="*/ 339 w 464"/>
                  <a:gd name="T43" fmla="*/ 262 h 392"/>
                  <a:gd name="T44" fmla="*/ 351 w 464"/>
                  <a:gd name="T45" fmla="*/ 241 h 392"/>
                  <a:gd name="T46" fmla="*/ 359 w 464"/>
                  <a:gd name="T47" fmla="*/ 217 h 392"/>
                  <a:gd name="T48" fmla="*/ 372 w 464"/>
                  <a:gd name="T49" fmla="*/ 183 h 392"/>
                  <a:gd name="T50" fmla="*/ 381 w 464"/>
                  <a:gd name="T51" fmla="*/ 145 h 392"/>
                  <a:gd name="T52" fmla="*/ 397 w 464"/>
                  <a:gd name="T53" fmla="*/ 112 h 392"/>
                  <a:gd name="T54" fmla="*/ 410 w 464"/>
                  <a:gd name="T55" fmla="*/ 75 h 392"/>
                  <a:gd name="T56" fmla="*/ 426 w 464"/>
                  <a:gd name="T57" fmla="*/ 46 h 392"/>
                  <a:gd name="T58" fmla="*/ 443 w 464"/>
                  <a:gd name="T59" fmla="*/ 16 h 392"/>
                  <a:gd name="T60" fmla="*/ 464 w 464"/>
                  <a:gd name="T61" fmla="*/ 0 h 392"/>
                  <a:gd name="T62" fmla="*/ 460 w 464"/>
                  <a:gd name="T63" fmla="*/ 0 h 392"/>
                  <a:gd name="T64" fmla="*/ 455 w 464"/>
                  <a:gd name="T65" fmla="*/ 8 h 392"/>
                  <a:gd name="T66" fmla="*/ 447 w 464"/>
                  <a:gd name="T67" fmla="*/ 16 h 392"/>
                  <a:gd name="T68" fmla="*/ 439 w 464"/>
                  <a:gd name="T69" fmla="*/ 33 h 392"/>
                  <a:gd name="T70" fmla="*/ 422 w 464"/>
                  <a:gd name="T71" fmla="*/ 54 h 392"/>
                  <a:gd name="T72" fmla="*/ 410 w 464"/>
                  <a:gd name="T73" fmla="*/ 79 h 392"/>
                  <a:gd name="T74" fmla="*/ 393 w 464"/>
                  <a:gd name="T75" fmla="*/ 108 h 392"/>
                  <a:gd name="T76" fmla="*/ 372 w 464"/>
                  <a:gd name="T77" fmla="*/ 141 h 392"/>
                  <a:gd name="T78" fmla="*/ 351 w 464"/>
                  <a:gd name="T79" fmla="*/ 188 h 392"/>
                  <a:gd name="T80" fmla="*/ 330 w 464"/>
                  <a:gd name="T81" fmla="*/ 233 h 392"/>
                  <a:gd name="T82" fmla="*/ 318 w 464"/>
                  <a:gd name="T83" fmla="*/ 254 h 392"/>
                  <a:gd name="T84" fmla="*/ 306 w 464"/>
                  <a:gd name="T85" fmla="*/ 266 h 392"/>
                  <a:gd name="T86" fmla="*/ 289 w 464"/>
                  <a:gd name="T87" fmla="*/ 275 h 392"/>
                  <a:gd name="T88" fmla="*/ 271 w 464"/>
                  <a:gd name="T89" fmla="*/ 280 h 392"/>
                  <a:gd name="T90" fmla="*/ 255 w 464"/>
                  <a:gd name="T91" fmla="*/ 284 h 392"/>
                  <a:gd name="T92" fmla="*/ 234 w 464"/>
                  <a:gd name="T93" fmla="*/ 284 h 392"/>
                  <a:gd name="T94" fmla="*/ 218 w 464"/>
                  <a:gd name="T95" fmla="*/ 284 h 392"/>
                  <a:gd name="T96" fmla="*/ 197 w 464"/>
                  <a:gd name="T97" fmla="*/ 284 h 392"/>
                  <a:gd name="T98" fmla="*/ 179 w 464"/>
                  <a:gd name="T99" fmla="*/ 284 h 392"/>
                  <a:gd name="T100" fmla="*/ 163 w 464"/>
                  <a:gd name="T101" fmla="*/ 288 h 392"/>
                  <a:gd name="T102" fmla="*/ 151 w 464"/>
                  <a:gd name="T103" fmla="*/ 288 h 392"/>
                  <a:gd name="T104" fmla="*/ 134 w 464"/>
                  <a:gd name="T105" fmla="*/ 292 h 392"/>
                  <a:gd name="T106" fmla="*/ 122 w 464"/>
                  <a:gd name="T107" fmla="*/ 300 h 392"/>
                  <a:gd name="T108" fmla="*/ 105 w 464"/>
                  <a:gd name="T109" fmla="*/ 304 h 392"/>
                  <a:gd name="T110" fmla="*/ 88 w 464"/>
                  <a:gd name="T111" fmla="*/ 313 h 392"/>
                  <a:gd name="T112" fmla="*/ 67 w 464"/>
                  <a:gd name="T113" fmla="*/ 325 h 392"/>
                  <a:gd name="T114" fmla="*/ 50 w 464"/>
                  <a:gd name="T115" fmla="*/ 337 h 392"/>
                  <a:gd name="T116" fmla="*/ 34 w 464"/>
                  <a:gd name="T117" fmla="*/ 354 h 392"/>
                  <a:gd name="T118" fmla="*/ 17 w 464"/>
                  <a:gd name="T119" fmla="*/ 371 h 392"/>
                  <a:gd name="T120" fmla="*/ 0 w 464"/>
                  <a:gd name="T121" fmla="*/ 392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4" h="392">
                    <a:moveTo>
                      <a:pt x="0" y="392"/>
                    </a:moveTo>
                    <a:lnTo>
                      <a:pt x="5" y="388"/>
                    </a:lnTo>
                    <a:lnTo>
                      <a:pt x="9" y="379"/>
                    </a:lnTo>
                    <a:lnTo>
                      <a:pt x="21" y="371"/>
                    </a:lnTo>
                    <a:lnTo>
                      <a:pt x="38" y="358"/>
                    </a:lnTo>
                    <a:lnTo>
                      <a:pt x="59" y="346"/>
                    </a:lnTo>
                    <a:lnTo>
                      <a:pt x="79" y="333"/>
                    </a:lnTo>
                    <a:lnTo>
                      <a:pt x="101" y="325"/>
                    </a:lnTo>
                    <a:lnTo>
                      <a:pt x="126" y="313"/>
                    </a:lnTo>
                    <a:lnTo>
                      <a:pt x="151" y="309"/>
                    </a:lnTo>
                    <a:lnTo>
                      <a:pt x="179" y="309"/>
                    </a:lnTo>
                    <a:lnTo>
                      <a:pt x="201" y="309"/>
                    </a:lnTo>
                    <a:lnTo>
                      <a:pt x="226" y="309"/>
                    </a:lnTo>
                    <a:lnTo>
                      <a:pt x="242" y="304"/>
                    </a:lnTo>
                    <a:lnTo>
                      <a:pt x="263" y="304"/>
                    </a:lnTo>
                    <a:lnTo>
                      <a:pt x="276" y="300"/>
                    </a:lnTo>
                    <a:lnTo>
                      <a:pt x="293" y="296"/>
                    </a:lnTo>
                    <a:lnTo>
                      <a:pt x="306" y="292"/>
                    </a:lnTo>
                    <a:lnTo>
                      <a:pt x="314" y="288"/>
                    </a:lnTo>
                    <a:lnTo>
                      <a:pt x="322" y="284"/>
                    </a:lnTo>
                    <a:lnTo>
                      <a:pt x="330" y="275"/>
                    </a:lnTo>
                    <a:lnTo>
                      <a:pt x="339" y="262"/>
                    </a:lnTo>
                    <a:lnTo>
                      <a:pt x="351" y="241"/>
                    </a:lnTo>
                    <a:lnTo>
                      <a:pt x="359" y="217"/>
                    </a:lnTo>
                    <a:lnTo>
                      <a:pt x="372" y="183"/>
                    </a:lnTo>
                    <a:lnTo>
                      <a:pt x="381" y="145"/>
                    </a:lnTo>
                    <a:lnTo>
                      <a:pt x="397" y="112"/>
                    </a:lnTo>
                    <a:lnTo>
                      <a:pt x="410" y="75"/>
                    </a:lnTo>
                    <a:lnTo>
                      <a:pt x="426" y="46"/>
                    </a:lnTo>
                    <a:lnTo>
                      <a:pt x="443" y="16"/>
                    </a:lnTo>
                    <a:lnTo>
                      <a:pt x="464" y="0"/>
                    </a:lnTo>
                    <a:lnTo>
                      <a:pt x="460" y="0"/>
                    </a:lnTo>
                    <a:lnTo>
                      <a:pt x="455" y="8"/>
                    </a:lnTo>
                    <a:lnTo>
                      <a:pt x="447" y="16"/>
                    </a:lnTo>
                    <a:lnTo>
                      <a:pt x="439" y="33"/>
                    </a:lnTo>
                    <a:lnTo>
                      <a:pt x="422" y="54"/>
                    </a:lnTo>
                    <a:lnTo>
                      <a:pt x="410" y="79"/>
                    </a:lnTo>
                    <a:lnTo>
                      <a:pt x="393" y="108"/>
                    </a:lnTo>
                    <a:lnTo>
                      <a:pt x="372" y="141"/>
                    </a:lnTo>
                    <a:lnTo>
                      <a:pt x="351" y="188"/>
                    </a:lnTo>
                    <a:lnTo>
                      <a:pt x="330" y="233"/>
                    </a:lnTo>
                    <a:lnTo>
                      <a:pt x="318" y="254"/>
                    </a:lnTo>
                    <a:lnTo>
                      <a:pt x="306" y="266"/>
                    </a:lnTo>
                    <a:lnTo>
                      <a:pt x="289" y="275"/>
                    </a:lnTo>
                    <a:lnTo>
                      <a:pt x="271" y="280"/>
                    </a:lnTo>
                    <a:lnTo>
                      <a:pt x="255" y="284"/>
                    </a:lnTo>
                    <a:lnTo>
                      <a:pt x="234" y="284"/>
                    </a:lnTo>
                    <a:lnTo>
                      <a:pt x="218" y="284"/>
                    </a:lnTo>
                    <a:lnTo>
                      <a:pt x="197" y="284"/>
                    </a:lnTo>
                    <a:lnTo>
                      <a:pt x="179" y="284"/>
                    </a:lnTo>
                    <a:lnTo>
                      <a:pt x="163" y="288"/>
                    </a:lnTo>
                    <a:lnTo>
                      <a:pt x="151" y="288"/>
                    </a:lnTo>
                    <a:lnTo>
                      <a:pt x="134" y="292"/>
                    </a:lnTo>
                    <a:lnTo>
                      <a:pt x="122" y="300"/>
                    </a:lnTo>
                    <a:lnTo>
                      <a:pt x="105" y="304"/>
                    </a:lnTo>
                    <a:lnTo>
                      <a:pt x="88" y="313"/>
                    </a:lnTo>
                    <a:lnTo>
                      <a:pt x="67" y="325"/>
                    </a:lnTo>
                    <a:lnTo>
                      <a:pt x="50" y="337"/>
                    </a:lnTo>
                    <a:lnTo>
                      <a:pt x="34" y="354"/>
                    </a:lnTo>
                    <a:lnTo>
                      <a:pt x="17" y="371"/>
                    </a:lnTo>
                    <a:lnTo>
                      <a:pt x="0" y="392"/>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12" name="Freeform 188"/>
              <p:cNvSpPr>
                <a:spLocks/>
              </p:cNvSpPr>
              <p:nvPr/>
            </p:nvSpPr>
            <p:spPr bwMode="auto">
              <a:xfrm>
                <a:off x="1622" y="1823"/>
                <a:ext cx="12" cy="12"/>
              </a:xfrm>
              <a:custGeom>
                <a:avLst/>
                <a:gdLst>
                  <a:gd name="T0" fmla="*/ 389 w 389"/>
                  <a:gd name="T1" fmla="*/ 0 h 401"/>
                  <a:gd name="T2" fmla="*/ 384 w 389"/>
                  <a:gd name="T3" fmla="*/ 4 h 401"/>
                  <a:gd name="T4" fmla="*/ 372 w 389"/>
                  <a:gd name="T5" fmla="*/ 8 h 401"/>
                  <a:gd name="T6" fmla="*/ 355 w 389"/>
                  <a:gd name="T7" fmla="*/ 21 h 401"/>
                  <a:gd name="T8" fmla="*/ 330 w 389"/>
                  <a:gd name="T9" fmla="*/ 33 h 401"/>
                  <a:gd name="T10" fmla="*/ 305 w 389"/>
                  <a:gd name="T11" fmla="*/ 51 h 401"/>
                  <a:gd name="T12" fmla="*/ 275 w 389"/>
                  <a:gd name="T13" fmla="*/ 67 h 401"/>
                  <a:gd name="T14" fmla="*/ 246 w 389"/>
                  <a:gd name="T15" fmla="*/ 92 h 401"/>
                  <a:gd name="T16" fmla="*/ 218 w 389"/>
                  <a:gd name="T17" fmla="*/ 117 h 401"/>
                  <a:gd name="T18" fmla="*/ 188 w 389"/>
                  <a:gd name="T19" fmla="*/ 142 h 401"/>
                  <a:gd name="T20" fmla="*/ 163 w 389"/>
                  <a:gd name="T21" fmla="*/ 172 h 401"/>
                  <a:gd name="T22" fmla="*/ 138 w 389"/>
                  <a:gd name="T23" fmla="*/ 201 h 401"/>
                  <a:gd name="T24" fmla="*/ 117 w 389"/>
                  <a:gd name="T25" fmla="*/ 226 h 401"/>
                  <a:gd name="T26" fmla="*/ 96 w 389"/>
                  <a:gd name="T27" fmla="*/ 250 h 401"/>
                  <a:gd name="T28" fmla="*/ 79 w 389"/>
                  <a:gd name="T29" fmla="*/ 276 h 401"/>
                  <a:gd name="T30" fmla="*/ 63 w 389"/>
                  <a:gd name="T31" fmla="*/ 297 h 401"/>
                  <a:gd name="T32" fmla="*/ 46 w 389"/>
                  <a:gd name="T33" fmla="*/ 322 h 401"/>
                  <a:gd name="T34" fmla="*/ 34 w 389"/>
                  <a:gd name="T35" fmla="*/ 342 h 401"/>
                  <a:gd name="T36" fmla="*/ 21 w 389"/>
                  <a:gd name="T37" fmla="*/ 359 h 401"/>
                  <a:gd name="T38" fmla="*/ 8 w 389"/>
                  <a:gd name="T39" fmla="*/ 379 h 401"/>
                  <a:gd name="T40" fmla="*/ 0 w 389"/>
                  <a:gd name="T41" fmla="*/ 401 h 401"/>
                  <a:gd name="T42" fmla="*/ 4 w 389"/>
                  <a:gd name="T43" fmla="*/ 397 h 401"/>
                  <a:gd name="T44" fmla="*/ 8 w 389"/>
                  <a:gd name="T45" fmla="*/ 379 h 401"/>
                  <a:gd name="T46" fmla="*/ 17 w 389"/>
                  <a:gd name="T47" fmla="*/ 359 h 401"/>
                  <a:gd name="T48" fmla="*/ 29 w 389"/>
                  <a:gd name="T49" fmla="*/ 334 h 401"/>
                  <a:gd name="T50" fmla="*/ 46 w 389"/>
                  <a:gd name="T51" fmla="*/ 301 h 401"/>
                  <a:gd name="T52" fmla="*/ 63 w 389"/>
                  <a:gd name="T53" fmla="*/ 271 h 401"/>
                  <a:gd name="T54" fmla="*/ 79 w 389"/>
                  <a:gd name="T55" fmla="*/ 238 h 401"/>
                  <a:gd name="T56" fmla="*/ 96 w 389"/>
                  <a:gd name="T57" fmla="*/ 209 h 401"/>
                  <a:gd name="T58" fmla="*/ 117 w 389"/>
                  <a:gd name="T59" fmla="*/ 180 h 401"/>
                  <a:gd name="T60" fmla="*/ 138 w 389"/>
                  <a:gd name="T61" fmla="*/ 159 h 401"/>
                  <a:gd name="T62" fmla="*/ 155 w 389"/>
                  <a:gd name="T63" fmla="*/ 138 h 401"/>
                  <a:gd name="T64" fmla="*/ 171 w 389"/>
                  <a:gd name="T65" fmla="*/ 125 h 401"/>
                  <a:gd name="T66" fmla="*/ 188 w 389"/>
                  <a:gd name="T67" fmla="*/ 109 h 401"/>
                  <a:gd name="T68" fmla="*/ 205 w 389"/>
                  <a:gd name="T69" fmla="*/ 92 h 401"/>
                  <a:gd name="T70" fmla="*/ 226 w 389"/>
                  <a:gd name="T71" fmla="*/ 80 h 401"/>
                  <a:gd name="T72" fmla="*/ 246 w 389"/>
                  <a:gd name="T73" fmla="*/ 67 h 401"/>
                  <a:gd name="T74" fmla="*/ 271 w 389"/>
                  <a:gd name="T75" fmla="*/ 51 h 401"/>
                  <a:gd name="T76" fmla="*/ 305 w 389"/>
                  <a:gd name="T77" fmla="*/ 33 h 401"/>
                  <a:gd name="T78" fmla="*/ 343 w 389"/>
                  <a:gd name="T79" fmla="*/ 21 h 401"/>
                  <a:gd name="T80" fmla="*/ 389 w 389"/>
                  <a:gd name="T81" fmla="*/ 0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89" h="401">
                    <a:moveTo>
                      <a:pt x="389" y="0"/>
                    </a:moveTo>
                    <a:lnTo>
                      <a:pt x="384" y="4"/>
                    </a:lnTo>
                    <a:lnTo>
                      <a:pt x="372" y="8"/>
                    </a:lnTo>
                    <a:lnTo>
                      <a:pt x="355" y="21"/>
                    </a:lnTo>
                    <a:lnTo>
                      <a:pt x="330" y="33"/>
                    </a:lnTo>
                    <a:lnTo>
                      <a:pt x="305" y="51"/>
                    </a:lnTo>
                    <a:lnTo>
                      <a:pt x="275" y="67"/>
                    </a:lnTo>
                    <a:lnTo>
                      <a:pt x="246" y="92"/>
                    </a:lnTo>
                    <a:lnTo>
                      <a:pt x="218" y="117"/>
                    </a:lnTo>
                    <a:lnTo>
                      <a:pt x="188" y="142"/>
                    </a:lnTo>
                    <a:lnTo>
                      <a:pt x="163" y="172"/>
                    </a:lnTo>
                    <a:lnTo>
                      <a:pt x="138" y="201"/>
                    </a:lnTo>
                    <a:lnTo>
                      <a:pt x="117" y="226"/>
                    </a:lnTo>
                    <a:lnTo>
                      <a:pt x="96" y="250"/>
                    </a:lnTo>
                    <a:lnTo>
                      <a:pt x="79" y="276"/>
                    </a:lnTo>
                    <a:lnTo>
                      <a:pt x="63" y="297"/>
                    </a:lnTo>
                    <a:lnTo>
                      <a:pt x="46" y="322"/>
                    </a:lnTo>
                    <a:lnTo>
                      <a:pt x="34" y="342"/>
                    </a:lnTo>
                    <a:lnTo>
                      <a:pt x="21" y="359"/>
                    </a:lnTo>
                    <a:lnTo>
                      <a:pt x="8" y="379"/>
                    </a:lnTo>
                    <a:lnTo>
                      <a:pt x="0" y="401"/>
                    </a:lnTo>
                    <a:lnTo>
                      <a:pt x="4" y="397"/>
                    </a:lnTo>
                    <a:lnTo>
                      <a:pt x="8" y="379"/>
                    </a:lnTo>
                    <a:lnTo>
                      <a:pt x="17" y="359"/>
                    </a:lnTo>
                    <a:lnTo>
                      <a:pt x="29" y="334"/>
                    </a:lnTo>
                    <a:lnTo>
                      <a:pt x="46" y="301"/>
                    </a:lnTo>
                    <a:lnTo>
                      <a:pt x="63" y="271"/>
                    </a:lnTo>
                    <a:lnTo>
                      <a:pt x="79" y="238"/>
                    </a:lnTo>
                    <a:lnTo>
                      <a:pt x="96" y="209"/>
                    </a:lnTo>
                    <a:lnTo>
                      <a:pt x="117" y="180"/>
                    </a:lnTo>
                    <a:lnTo>
                      <a:pt x="138" y="159"/>
                    </a:lnTo>
                    <a:lnTo>
                      <a:pt x="155" y="138"/>
                    </a:lnTo>
                    <a:lnTo>
                      <a:pt x="171" y="125"/>
                    </a:lnTo>
                    <a:lnTo>
                      <a:pt x="188" y="109"/>
                    </a:lnTo>
                    <a:lnTo>
                      <a:pt x="205" y="92"/>
                    </a:lnTo>
                    <a:lnTo>
                      <a:pt x="226" y="80"/>
                    </a:lnTo>
                    <a:lnTo>
                      <a:pt x="246" y="67"/>
                    </a:lnTo>
                    <a:lnTo>
                      <a:pt x="271" y="51"/>
                    </a:lnTo>
                    <a:lnTo>
                      <a:pt x="305" y="33"/>
                    </a:lnTo>
                    <a:lnTo>
                      <a:pt x="343" y="21"/>
                    </a:lnTo>
                    <a:lnTo>
                      <a:pt x="389"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13" name="Freeform 189"/>
              <p:cNvSpPr>
                <a:spLocks/>
              </p:cNvSpPr>
              <p:nvPr/>
            </p:nvSpPr>
            <p:spPr bwMode="auto">
              <a:xfrm>
                <a:off x="1593" y="1857"/>
                <a:ext cx="32" cy="28"/>
              </a:xfrm>
              <a:custGeom>
                <a:avLst/>
                <a:gdLst>
                  <a:gd name="T0" fmla="*/ 1024 w 1040"/>
                  <a:gd name="T1" fmla="*/ 901 h 909"/>
                  <a:gd name="T2" fmla="*/ 940 w 1040"/>
                  <a:gd name="T3" fmla="*/ 846 h 909"/>
                  <a:gd name="T4" fmla="*/ 823 w 1040"/>
                  <a:gd name="T5" fmla="*/ 754 h 909"/>
                  <a:gd name="T6" fmla="*/ 707 w 1040"/>
                  <a:gd name="T7" fmla="*/ 637 h 909"/>
                  <a:gd name="T8" fmla="*/ 631 w 1040"/>
                  <a:gd name="T9" fmla="*/ 516 h 909"/>
                  <a:gd name="T10" fmla="*/ 623 w 1040"/>
                  <a:gd name="T11" fmla="*/ 420 h 909"/>
                  <a:gd name="T12" fmla="*/ 631 w 1040"/>
                  <a:gd name="T13" fmla="*/ 350 h 909"/>
                  <a:gd name="T14" fmla="*/ 648 w 1040"/>
                  <a:gd name="T15" fmla="*/ 291 h 909"/>
                  <a:gd name="T16" fmla="*/ 668 w 1040"/>
                  <a:gd name="T17" fmla="*/ 241 h 909"/>
                  <a:gd name="T18" fmla="*/ 702 w 1040"/>
                  <a:gd name="T19" fmla="*/ 199 h 909"/>
                  <a:gd name="T20" fmla="*/ 723 w 1040"/>
                  <a:gd name="T21" fmla="*/ 183 h 909"/>
                  <a:gd name="T22" fmla="*/ 752 w 1040"/>
                  <a:gd name="T23" fmla="*/ 174 h 909"/>
                  <a:gd name="T24" fmla="*/ 799 w 1040"/>
                  <a:gd name="T25" fmla="*/ 158 h 909"/>
                  <a:gd name="T26" fmla="*/ 856 w 1040"/>
                  <a:gd name="T27" fmla="*/ 141 h 909"/>
                  <a:gd name="T28" fmla="*/ 919 w 1040"/>
                  <a:gd name="T29" fmla="*/ 133 h 909"/>
                  <a:gd name="T30" fmla="*/ 944 w 1040"/>
                  <a:gd name="T31" fmla="*/ 137 h 909"/>
                  <a:gd name="T32" fmla="*/ 903 w 1040"/>
                  <a:gd name="T33" fmla="*/ 145 h 909"/>
                  <a:gd name="T34" fmla="*/ 836 w 1040"/>
                  <a:gd name="T35" fmla="*/ 145 h 909"/>
                  <a:gd name="T36" fmla="*/ 756 w 1040"/>
                  <a:gd name="T37" fmla="*/ 121 h 909"/>
                  <a:gd name="T38" fmla="*/ 686 w 1040"/>
                  <a:gd name="T39" fmla="*/ 53 h 909"/>
                  <a:gd name="T40" fmla="*/ 656 w 1040"/>
                  <a:gd name="T41" fmla="*/ 4 h 909"/>
                  <a:gd name="T42" fmla="*/ 664 w 1040"/>
                  <a:gd name="T43" fmla="*/ 29 h 909"/>
                  <a:gd name="T44" fmla="*/ 677 w 1040"/>
                  <a:gd name="T45" fmla="*/ 78 h 909"/>
                  <a:gd name="T46" fmla="*/ 677 w 1040"/>
                  <a:gd name="T47" fmla="*/ 141 h 909"/>
                  <a:gd name="T48" fmla="*/ 656 w 1040"/>
                  <a:gd name="T49" fmla="*/ 208 h 909"/>
                  <a:gd name="T50" fmla="*/ 615 w 1040"/>
                  <a:gd name="T51" fmla="*/ 275 h 909"/>
                  <a:gd name="T52" fmla="*/ 572 w 1040"/>
                  <a:gd name="T53" fmla="*/ 321 h 909"/>
                  <a:gd name="T54" fmla="*/ 527 w 1040"/>
                  <a:gd name="T55" fmla="*/ 346 h 909"/>
                  <a:gd name="T56" fmla="*/ 468 w 1040"/>
                  <a:gd name="T57" fmla="*/ 346 h 909"/>
                  <a:gd name="T58" fmla="*/ 388 w 1040"/>
                  <a:gd name="T59" fmla="*/ 333 h 909"/>
                  <a:gd name="T60" fmla="*/ 296 w 1040"/>
                  <a:gd name="T61" fmla="*/ 308 h 909"/>
                  <a:gd name="T62" fmla="*/ 204 w 1040"/>
                  <a:gd name="T63" fmla="*/ 312 h 909"/>
                  <a:gd name="T64" fmla="*/ 118 w 1040"/>
                  <a:gd name="T65" fmla="*/ 333 h 909"/>
                  <a:gd name="T66" fmla="*/ 46 w 1040"/>
                  <a:gd name="T67" fmla="*/ 362 h 909"/>
                  <a:gd name="T68" fmla="*/ 4 w 1040"/>
                  <a:gd name="T69" fmla="*/ 383 h 909"/>
                  <a:gd name="T70" fmla="*/ 8 w 1040"/>
                  <a:gd name="T71" fmla="*/ 383 h 909"/>
                  <a:gd name="T72" fmla="*/ 55 w 1040"/>
                  <a:gd name="T73" fmla="*/ 371 h 909"/>
                  <a:gd name="T74" fmla="*/ 134 w 1040"/>
                  <a:gd name="T75" fmla="*/ 354 h 909"/>
                  <a:gd name="T76" fmla="*/ 226 w 1040"/>
                  <a:gd name="T77" fmla="*/ 342 h 909"/>
                  <a:gd name="T78" fmla="*/ 314 w 1040"/>
                  <a:gd name="T79" fmla="*/ 342 h 909"/>
                  <a:gd name="T80" fmla="*/ 384 w 1040"/>
                  <a:gd name="T81" fmla="*/ 358 h 909"/>
                  <a:gd name="T82" fmla="*/ 443 w 1040"/>
                  <a:gd name="T83" fmla="*/ 379 h 909"/>
                  <a:gd name="T84" fmla="*/ 489 w 1040"/>
                  <a:gd name="T85" fmla="*/ 408 h 909"/>
                  <a:gd name="T86" fmla="*/ 527 w 1040"/>
                  <a:gd name="T87" fmla="*/ 438 h 909"/>
                  <a:gd name="T88" fmla="*/ 556 w 1040"/>
                  <a:gd name="T89" fmla="*/ 471 h 909"/>
                  <a:gd name="T90" fmla="*/ 576 w 1040"/>
                  <a:gd name="T91" fmla="*/ 512 h 909"/>
                  <a:gd name="T92" fmla="*/ 623 w 1040"/>
                  <a:gd name="T93" fmla="*/ 600 h 909"/>
                  <a:gd name="T94" fmla="*/ 702 w 1040"/>
                  <a:gd name="T95" fmla="*/ 704 h 909"/>
                  <a:gd name="T96" fmla="*/ 815 w 1040"/>
                  <a:gd name="T97" fmla="*/ 813 h 909"/>
                  <a:gd name="T98" fmla="*/ 957 w 1040"/>
                  <a:gd name="T99" fmla="*/ 888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40" h="909">
                    <a:moveTo>
                      <a:pt x="1040" y="909"/>
                    </a:moveTo>
                    <a:lnTo>
                      <a:pt x="1024" y="901"/>
                    </a:lnTo>
                    <a:lnTo>
                      <a:pt x="987" y="879"/>
                    </a:lnTo>
                    <a:lnTo>
                      <a:pt x="940" y="846"/>
                    </a:lnTo>
                    <a:lnTo>
                      <a:pt x="882" y="805"/>
                    </a:lnTo>
                    <a:lnTo>
                      <a:pt x="823" y="754"/>
                    </a:lnTo>
                    <a:lnTo>
                      <a:pt x="760" y="700"/>
                    </a:lnTo>
                    <a:lnTo>
                      <a:pt x="707" y="637"/>
                    </a:lnTo>
                    <a:lnTo>
                      <a:pt x="664" y="579"/>
                    </a:lnTo>
                    <a:lnTo>
                      <a:pt x="631" y="516"/>
                    </a:lnTo>
                    <a:lnTo>
                      <a:pt x="623" y="458"/>
                    </a:lnTo>
                    <a:lnTo>
                      <a:pt x="623" y="420"/>
                    </a:lnTo>
                    <a:lnTo>
                      <a:pt x="627" y="383"/>
                    </a:lnTo>
                    <a:lnTo>
                      <a:pt x="631" y="350"/>
                    </a:lnTo>
                    <a:lnTo>
                      <a:pt x="635" y="321"/>
                    </a:lnTo>
                    <a:lnTo>
                      <a:pt x="648" y="291"/>
                    </a:lnTo>
                    <a:lnTo>
                      <a:pt x="656" y="262"/>
                    </a:lnTo>
                    <a:lnTo>
                      <a:pt x="668" y="241"/>
                    </a:lnTo>
                    <a:lnTo>
                      <a:pt x="686" y="221"/>
                    </a:lnTo>
                    <a:lnTo>
                      <a:pt x="702" y="199"/>
                    </a:lnTo>
                    <a:lnTo>
                      <a:pt x="723" y="187"/>
                    </a:lnTo>
                    <a:lnTo>
                      <a:pt x="723" y="183"/>
                    </a:lnTo>
                    <a:lnTo>
                      <a:pt x="736" y="178"/>
                    </a:lnTo>
                    <a:lnTo>
                      <a:pt x="752" y="174"/>
                    </a:lnTo>
                    <a:lnTo>
                      <a:pt x="773" y="166"/>
                    </a:lnTo>
                    <a:lnTo>
                      <a:pt x="799" y="158"/>
                    </a:lnTo>
                    <a:lnTo>
                      <a:pt x="823" y="150"/>
                    </a:lnTo>
                    <a:lnTo>
                      <a:pt x="856" y="141"/>
                    </a:lnTo>
                    <a:lnTo>
                      <a:pt x="886" y="137"/>
                    </a:lnTo>
                    <a:lnTo>
                      <a:pt x="919" y="133"/>
                    </a:lnTo>
                    <a:lnTo>
                      <a:pt x="953" y="133"/>
                    </a:lnTo>
                    <a:lnTo>
                      <a:pt x="944" y="137"/>
                    </a:lnTo>
                    <a:lnTo>
                      <a:pt x="928" y="141"/>
                    </a:lnTo>
                    <a:lnTo>
                      <a:pt x="903" y="145"/>
                    </a:lnTo>
                    <a:lnTo>
                      <a:pt x="874" y="145"/>
                    </a:lnTo>
                    <a:lnTo>
                      <a:pt x="836" y="145"/>
                    </a:lnTo>
                    <a:lnTo>
                      <a:pt x="799" y="137"/>
                    </a:lnTo>
                    <a:lnTo>
                      <a:pt x="756" y="121"/>
                    </a:lnTo>
                    <a:lnTo>
                      <a:pt x="719" y="92"/>
                    </a:lnTo>
                    <a:lnTo>
                      <a:pt x="686" y="53"/>
                    </a:lnTo>
                    <a:lnTo>
                      <a:pt x="652" y="0"/>
                    </a:lnTo>
                    <a:lnTo>
                      <a:pt x="656" y="4"/>
                    </a:lnTo>
                    <a:lnTo>
                      <a:pt x="660" y="12"/>
                    </a:lnTo>
                    <a:lnTo>
                      <a:pt x="664" y="29"/>
                    </a:lnTo>
                    <a:lnTo>
                      <a:pt x="673" y="53"/>
                    </a:lnTo>
                    <a:lnTo>
                      <a:pt x="677" y="78"/>
                    </a:lnTo>
                    <a:lnTo>
                      <a:pt x="677" y="108"/>
                    </a:lnTo>
                    <a:lnTo>
                      <a:pt x="677" y="141"/>
                    </a:lnTo>
                    <a:lnTo>
                      <a:pt x="673" y="174"/>
                    </a:lnTo>
                    <a:lnTo>
                      <a:pt x="656" y="208"/>
                    </a:lnTo>
                    <a:lnTo>
                      <a:pt x="639" y="241"/>
                    </a:lnTo>
                    <a:lnTo>
                      <a:pt x="615" y="275"/>
                    </a:lnTo>
                    <a:lnTo>
                      <a:pt x="594" y="299"/>
                    </a:lnTo>
                    <a:lnTo>
                      <a:pt x="572" y="321"/>
                    </a:lnTo>
                    <a:lnTo>
                      <a:pt x="547" y="333"/>
                    </a:lnTo>
                    <a:lnTo>
                      <a:pt x="527" y="346"/>
                    </a:lnTo>
                    <a:lnTo>
                      <a:pt x="502" y="350"/>
                    </a:lnTo>
                    <a:lnTo>
                      <a:pt x="468" y="346"/>
                    </a:lnTo>
                    <a:lnTo>
                      <a:pt x="435" y="342"/>
                    </a:lnTo>
                    <a:lnTo>
                      <a:pt x="388" y="333"/>
                    </a:lnTo>
                    <a:lnTo>
                      <a:pt x="339" y="317"/>
                    </a:lnTo>
                    <a:lnTo>
                      <a:pt x="296" y="308"/>
                    </a:lnTo>
                    <a:lnTo>
                      <a:pt x="251" y="308"/>
                    </a:lnTo>
                    <a:lnTo>
                      <a:pt x="204" y="312"/>
                    </a:lnTo>
                    <a:lnTo>
                      <a:pt x="163" y="321"/>
                    </a:lnTo>
                    <a:lnTo>
                      <a:pt x="118" y="333"/>
                    </a:lnTo>
                    <a:lnTo>
                      <a:pt x="79" y="350"/>
                    </a:lnTo>
                    <a:lnTo>
                      <a:pt x="46" y="362"/>
                    </a:lnTo>
                    <a:lnTo>
                      <a:pt x="20" y="375"/>
                    </a:lnTo>
                    <a:lnTo>
                      <a:pt x="4" y="383"/>
                    </a:lnTo>
                    <a:lnTo>
                      <a:pt x="0" y="383"/>
                    </a:lnTo>
                    <a:lnTo>
                      <a:pt x="8" y="383"/>
                    </a:lnTo>
                    <a:lnTo>
                      <a:pt x="26" y="379"/>
                    </a:lnTo>
                    <a:lnTo>
                      <a:pt x="55" y="371"/>
                    </a:lnTo>
                    <a:lnTo>
                      <a:pt x="92" y="362"/>
                    </a:lnTo>
                    <a:lnTo>
                      <a:pt x="134" y="354"/>
                    </a:lnTo>
                    <a:lnTo>
                      <a:pt x="175" y="346"/>
                    </a:lnTo>
                    <a:lnTo>
                      <a:pt x="226" y="342"/>
                    </a:lnTo>
                    <a:lnTo>
                      <a:pt x="267" y="342"/>
                    </a:lnTo>
                    <a:lnTo>
                      <a:pt x="314" y="342"/>
                    </a:lnTo>
                    <a:lnTo>
                      <a:pt x="351" y="346"/>
                    </a:lnTo>
                    <a:lnTo>
                      <a:pt x="384" y="358"/>
                    </a:lnTo>
                    <a:lnTo>
                      <a:pt x="414" y="367"/>
                    </a:lnTo>
                    <a:lnTo>
                      <a:pt x="443" y="379"/>
                    </a:lnTo>
                    <a:lnTo>
                      <a:pt x="468" y="391"/>
                    </a:lnTo>
                    <a:lnTo>
                      <a:pt x="489" y="408"/>
                    </a:lnTo>
                    <a:lnTo>
                      <a:pt x="510" y="420"/>
                    </a:lnTo>
                    <a:lnTo>
                      <a:pt x="527" y="438"/>
                    </a:lnTo>
                    <a:lnTo>
                      <a:pt x="543" y="454"/>
                    </a:lnTo>
                    <a:lnTo>
                      <a:pt x="556" y="471"/>
                    </a:lnTo>
                    <a:lnTo>
                      <a:pt x="564" y="487"/>
                    </a:lnTo>
                    <a:lnTo>
                      <a:pt x="576" y="512"/>
                    </a:lnTo>
                    <a:lnTo>
                      <a:pt x="598" y="550"/>
                    </a:lnTo>
                    <a:lnTo>
                      <a:pt x="623" y="600"/>
                    </a:lnTo>
                    <a:lnTo>
                      <a:pt x="660" y="650"/>
                    </a:lnTo>
                    <a:lnTo>
                      <a:pt x="702" y="704"/>
                    </a:lnTo>
                    <a:lnTo>
                      <a:pt x="756" y="758"/>
                    </a:lnTo>
                    <a:lnTo>
                      <a:pt x="815" y="813"/>
                    </a:lnTo>
                    <a:lnTo>
                      <a:pt x="882" y="854"/>
                    </a:lnTo>
                    <a:lnTo>
                      <a:pt x="957" y="888"/>
                    </a:lnTo>
                    <a:lnTo>
                      <a:pt x="1040" y="909"/>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14" name="Freeform 190"/>
              <p:cNvSpPr>
                <a:spLocks/>
              </p:cNvSpPr>
              <p:nvPr/>
            </p:nvSpPr>
            <p:spPr bwMode="auto">
              <a:xfrm>
                <a:off x="1564" y="1853"/>
                <a:ext cx="16" cy="17"/>
              </a:xfrm>
              <a:custGeom>
                <a:avLst/>
                <a:gdLst>
                  <a:gd name="T0" fmla="*/ 0 w 510"/>
                  <a:gd name="T1" fmla="*/ 525 h 525"/>
                  <a:gd name="T2" fmla="*/ 5 w 510"/>
                  <a:gd name="T3" fmla="*/ 500 h 525"/>
                  <a:gd name="T4" fmla="*/ 13 w 510"/>
                  <a:gd name="T5" fmla="*/ 467 h 525"/>
                  <a:gd name="T6" fmla="*/ 29 w 510"/>
                  <a:gd name="T7" fmla="*/ 434 h 525"/>
                  <a:gd name="T8" fmla="*/ 46 w 510"/>
                  <a:gd name="T9" fmla="*/ 396 h 525"/>
                  <a:gd name="T10" fmla="*/ 67 w 510"/>
                  <a:gd name="T11" fmla="*/ 358 h 525"/>
                  <a:gd name="T12" fmla="*/ 92 w 510"/>
                  <a:gd name="T13" fmla="*/ 321 h 525"/>
                  <a:gd name="T14" fmla="*/ 117 w 510"/>
                  <a:gd name="T15" fmla="*/ 283 h 525"/>
                  <a:gd name="T16" fmla="*/ 146 w 510"/>
                  <a:gd name="T17" fmla="*/ 250 h 525"/>
                  <a:gd name="T18" fmla="*/ 175 w 510"/>
                  <a:gd name="T19" fmla="*/ 221 h 525"/>
                  <a:gd name="T20" fmla="*/ 205 w 510"/>
                  <a:gd name="T21" fmla="*/ 199 h 525"/>
                  <a:gd name="T22" fmla="*/ 230 w 510"/>
                  <a:gd name="T23" fmla="*/ 183 h 525"/>
                  <a:gd name="T24" fmla="*/ 263 w 510"/>
                  <a:gd name="T25" fmla="*/ 162 h 525"/>
                  <a:gd name="T26" fmla="*/ 297 w 510"/>
                  <a:gd name="T27" fmla="*/ 137 h 525"/>
                  <a:gd name="T28" fmla="*/ 338 w 510"/>
                  <a:gd name="T29" fmla="*/ 113 h 525"/>
                  <a:gd name="T30" fmla="*/ 377 w 510"/>
                  <a:gd name="T31" fmla="*/ 87 h 525"/>
                  <a:gd name="T32" fmla="*/ 414 w 510"/>
                  <a:gd name="T33" fmla="*/ 62 h 525"/>
                  <a:gd name="T34" fmla="*/ 447 w 510"/>
                  <a:gd name="T35" fmla="*/ 41 h 525"/>
                  <a:gd name="T36" fmla="*/ 477 w 510"/>
                  <a:gd name="T37" fmla="*/ 21 h 525"/>
                  <a:gd name="T38" fmla="*/ 497 w 510"/>
                  <a:gd name="T39" fmla="*/ 8 h 525"/>
                  <a:gd name="T40" fmla="*/ 510 w 510"/>
                  <a:gd name="T41" fmla="*/ 0 h 525"/>
                  <a:gd name="T42" fmla="*/ 502 w 510"/>
                  <a:gd name="T43" fmla="*/ 0 h 525"/>
                  <a:gd name="T44" fmla="*/ 481 w 510"/>
                  <a:gd name="T45" fmla="*/ 12 h 525"/>
                  <a:gd name="T46" fmla="*/ 447 w 510"/>
                  <a:gd name="T47" fmla="*/ 25 h 525"/>
                  <a:gd name="T48" fmla="*/ 406 w 510"/>
                  <a:gd name="T49" fmla="*/ 45 h 525"/>
                  <a:gd name="T50" fmla="*/ 359 w 510"/>
                  <a:gd name="T51" fmla="*/ 66 h 525"/>
                  <a:gd name="T52" fmla="*/ 309 w 510"/>
                  <a:gd name="T53" fmla="*/ 87 h 525"/>
                  <a:gd name="T54" fmla="*/ 263 w 510"/>
                  <a:gd name="T55" fmla="*/ 113 h 525"/>
                  <a:gd name="T56" fmla="*/ 222 w 510"/>
                  <a:gd name="T57" fmla="*/ 133 h 525"/>
                  <a:gd name="T58" fmla="*/ 189 w 510"/>
                  <a:gd name="T59" fmla="*/ 150 h 525"/>
                  <a:gd name="T60" fmla="*/ 167 w 510"/>
                  <a:gd name="T61" fmla="*/ 166 h 525"/>
                  <a:gd name="T62" fmla="*/ 150 w 510"/>
                  <a:gd name="T63" fmla="*/ 179 h 525"/>
                  <a:gd name="T64" fmla="*/ 134 w 510"/>
                  <a:gd name="T65" fmla="*/ 203 h 525"/>
                  <a:gd name="T66" fmla="*/ 113 w 510"/>
                  <a:gd name="T67" fmla="*/ 233 h 525"/>
                  <a:gd name="T68" fmla="*/ 92 w 510"/>
                  <a:gd name="T69" fmla="*/ 267 h 525"/>
                  <a:gd name="T70" fmla="*/ 71 w 510"/>
                  <a:gd name="T71" fmla="*/ 308 h 525"/>
                  <a:gd name="T72" fmla="*/ 50 w 510"/>
                  <a:gd name="T73" fmla="*/ 350 h 525"/>
                  <a:gd name="T74" fmla="*/ 34 w 510"/>
                  <a:gd name="T75" fmla="*/ 392 h 525"/>
                  <a:gd name="T76" fmla="*/ 21 w 510"/>
                  <a:gd name="T77" fmla="*/ 438 h 525"/>
                  <a:gd name="T78" fmla="*/ 9 w 510"/>
                  <a:gd name="T79" fmla="*/ 484 h 525"/>
                  <a:gd name="T80" fmla="*/ 0 w 510"/>
                  <a:gd name="T81" fmla="*/ 525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0" h="525">
                    <a:moveTo>
                      <a:pt x="0" y="525"/>
                    </a:moveTo>
                    <a:lnTo>
                      <a:pt x="5" y="500"/>
                    </a:lnTo>
                    <a:lnTo>
                      <a:pt x="13" y="467"/>
                    </a:lnTo>
                    <a:lnTo>
                      <a:pt x="29" y="434"/>
                    </a:lnTo>
                    <a:lnTo>
                      <a:pt x="46" y="396"/>
                    </a:lnTo>
                    <a:lnTo>
                      <a:pt x="67" y="358"/>
                    </a:lnTo>
                    <a:lnTo>
                      <a:pt x="92" y="321"/>
                    </a:lnTo>
                    <a:lnTo>
                      <a:pt x="117" y="283"/>
                    </a:lnTo>
                    <a:lnTo>
                      <a:pt x="146" y="250"/>
                    </a:lnTo>
                    <a:lnTo>
                      <a:pt x="175" y="221"/>
                    </a:lnTo>
                    <a:lnTo>
                      <a:pt x="205" y="199"/>
                    </a:lnTo>
                    <a:lnTo>
                      <a:pt x="230" y="183"/>
                    </a:lnTo>
                    <a:lnTo>
                      <a:pt x="263" y="162"/>
                    </a:lnTo>
                    <a:lnTo>
                      <a:pt x="297" y="137"/>
                    </a:lnTo>
                    <a:lnTo>
                      <a:pt x="338" y="113"/>
                    </a:lnTo>
                    <a:lnTo>
                      <a:pt x="377" y="87"/>
                    </a:lnTo>
                    <a:lnTo>
                      <a:pt x="414" y="62"/>
                    </a:lnTo>
                    <a:lnTo>
                      <a:pt x="447" y="41"/>
                    </a:lnTo>
                    <a:lnTo>
                      <a:pt x="477" y="21"/>
                    </a:lnTo>
                    <a:lnTo>
                      <a:pt x="497" y="8"/>
                    </a:lnTo>
                    <a:lnTo>
                      <a:pt x="510" y="0"/>
                    </a:lnTo>
                    <a:lnTo>
                      <a:pt x="502" y="0"/>
                    </a:lnTo>
                    <a:lnTo>
                      <a:pt x="481" y="12"/>
                    </a:lnTo>
                    <a:lnTo>
                      <a:pt x="447" y="25"/>
                    </a:lnTo>
                    <a:lnTo>
                      <a:pt x="406" y="45"/>
                    </a:lnTo>
                    <a:lnTo>
                      <a:pt x="359" y="66"/>
                    </a:lnTo>
                    <a:lnTo>
                      <a:pt x="309" y="87"/>
                    </a:lnTo>
                    <a:lnTo>
                      <a:pt x="263" y="113"/>
                    </a:lnTo>
                    <a:lnTo>
                      <a:pt x="222" y="133"/>
                    </a:lnTo>
                    <a:lnTo>
                      <a:pt x="189" y="150"/>
                    </a:lnTo>
                    <a:lnTo>
                      <a:pt x="167" y="166"/>
                    </a:lnTo>
                    <a:lnTo>
                      <a:pt x="150" y="179"/>
                    </a:lnTo>
                    <a:lnTo>
                      <a:pt x="134" y="203"/>
                    </a:lnTo>
                    <a:lnTo>
                      <a:pt x="113" y="233"/>
                    </a:lnTo>
                    <a:lnTo>
                      <a:pt x="92" y="267"/>
                    </a:lnTo>
                    <a:lnTo>
                      <a:pt x="71" y="308"/>
                    </a:lnTo>
                    <a:lnTo>
                      <a:pt x="50" y="350"/>
                    </a:lnTo>
                    <a:lnTo>
                      <a:pt x="34" y="392"/>
                    </a:lnTo>
                    <a:lnTo>
                      <a:pt x="21" y="438"/>
                    </a:lnTo>
                    <a:lnTo>
                      <a:pt x="9" y="484"/>
                    </a:lnTo>
                    <a:lnTo>
                      <a:pt x="0" y="525"/>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15" name="Freeform 191"/>
              <p:cNvSpPr>
                <a:spLocks/>
              </p:cNvSpPr>
              <p:nvPr/>
            </p:nvSpPr>
            <p:spPr bwMode="auto">
              <a:xfrm>
                <a:off x="1549" y="1894"/>
                <a:ext cx="6" cy="4"/>
              </a:xfrm>
              <a:custGeom>
                <a:avLst/>
                <a:gdLst>
                  <a:gd name="T0" fmla="*/ 0 w 197"/>
                  <a:gd name="T1" fmla="*/ 29 h 117"/>
                  <a:gd name="T2" fmla="*/ 9 w 197"/>
                  <a:gd name="T3" fmla="*/ 33 h 117"/>
                  <a:gd name="T4" fmla="*/ 17 w 197"/>
                  <a:gd name="T5" fmla="*/ 37 h 117"/>
                  <a:gd name="T6" fmla="*/ 21 w 197"/>
                  <a:gd name="T7" fmla="*/ 47 h 117"/>
                  <a:gd name="T8" fmla="*/ 29 w 197"/>
                  <a:gd name="T9" fmla="*/ 55 h 117"/>
                  <a:gd name="T10" fmla="*/ 33 w 197"/>
                  <a:gd name="T11" fmla="*/ 67 h 117"/>
                  <a:gd name="T12" fmla="*/ 37 w 197"/>
                  <a:gd name="T13" fmla="*/ 75 h 117"/>
                  <a:gd name="T14" fmla="*/ 42 w 197"/>
                  <a:gd name="T15" fmla="*/ 88 h 117"/>
                  <a:gd name="T16" fmla="*/ 46 w 197"/>
                  <a:gd name="T17" fmla="*/ 96 h 117"/>
                  <a:gd name="T18" fmla="*/ 46 w 197"/>
                  <a:gd name="T19" fmla="*/ 109 h 117"/>
                  <a:gd name="T20" fmla="*/ 42 w 197"/>
                  <a:gd name="T21" fmla="*/ 117 h 117"/>
                  <a:gd name="T22" fmla="*/ 46 w 197"/>
                  <a:gd name="T23" fmla="*/ 113 h 117"/>
                  <a:gd name="T24" fmla="*/ 58 w 197"/>
                  <a:gd name="T25" fmla="*/ 104 h 117"/>
                  <a:gd name="T26" fmla="*/ 71 w 197"/>
                  <a:gd name="T27" fmla="*/ 92 h 117"/>
                  <a:gd name="T28" fmla="*/ 87 w 197"/>
                  <a:gd name="T29" fmla="*/ 80 h 117"/>
                  <a:gd name="T30" fmla="*/ 109 w 197"/>
                  <a:gd name="T31" fmla="*/ 63 h 117"/>
                  <a:gd name="T32" fmla="*/ 129 w 197"/>
                  <a:gd name="T33" fmla="*/ 47 h 117"/>
                  <a:gd name="T34" fmla="*/ 150 w 197"/>
                  <a:gd name="T35" fmla="*/ 29 h 117"/>
                  <a:gd name="T36" fmla="*/ 171 w 197"/>
                  <a:gd name="T37" fmla="*/ 17 h 117"/>
                  <a:gd name="T38" fmla="*/ 183 w 197"/>
                  <a:gd name="T39" fmla="*/ 8 h 117"/>
                  <a:gd name="T40" fmla="*/ 197 w 197"/>
                  <a:gd name="T41" fmla="*/ 0 h 117"/>
                  <a:gd name="T42" fmla="*/ 197 w 197"/>
                  <a:gd name="T43" fmla="*/ 4 h 117"/>
                  <a:gd name="T44" fmla="*/ 183 w 197"/>
                  <a:gd name="T45" fmla="*/ 4 h 117"/>
                  <a:gd name="T46" fmla="*/ 171 w 197"/>
                  <a:gd name="T47" fmla="*/ 12 h 117"/>
                  <a:gd name="T48" fmla="*/ 154 w 197"/>
                  <a:gd name="T49" fmla="*/ 17 h 117"/>
                  <a:gd name="T50" fmla="*/ 129 w 197"/>
                  <a:gd name="T51" fmla="*/ 21 h 117"/>
                  <a:gd name="T52" fmla="*/ 109 w 197"/>
                  <a:gd name="T53" fmla="*/ 25 h 117"/>
                  <a:gd name="T54" fmla="*/ 79 w 197"/>
                  <a:gd name="T55" fmla="*/ 29 h 117"/>
                  <a:gd name="T56" fmla="*/ 54 w 197"/>
                  <a:gd name="T57" fmla="*/ 33 h 117"/>
                  <a:gd name="T58" fmla="*/ 25 w 197"/>
                  <a:gd name="T59" fmla="*/ 33 h 117"/>
                  <a:gd name="T60" fmla="*/ 0 w 197"/>
                  <a:gd name="T61" fmla="*/ 2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7" h="117">
                    <a:moveTo>
                      <a:pt x="0" y="29"/>
                    </a:moveTo>
                    <a:lnTo>
                      <a:pt x="9" y="33"/>
                    </a:lnTo>
                    <a:lnTo>
                      <a:pt x="17" y="37"/>
                    </a:lnTo>
                    <a:lnTo>
                      <a:pt x="21" y="47"/>
                    </a:lnTo>
                    <a:lnTo>
                      <a:pt x="29" y="55"/>
                    </a:lnTo>
                    <a:lnTo>
                      <a:pt x="33" y="67"/>
                    </a:lnTo>
                    <a:lnTo>
                      <a:pt x="37" y="75"/>
                    </a:lnTo>
                    <a:lnTo>
                      <a:pt x="42" y="88"/>
                    </a:lnTo>
                    <a:lnTo>
                      <a:pt x="46" y="96"/>
                    </a:lnTo>
                    <a:lnTo>
                      <a:pt x="46" y="109"/>
                    </a:lnTo>
                    <a:lnTo>
                      <a:pt x="42" y="117"/>
                    </a:lnTo>
                    <a:lnTo>
                      <a:pt x="46" y="113"/>
                    </a:lnTo>
                    <a:lnTo>
                      <a:pt x="58" y="104"/>
                    </a:lnTo>
                    <a:lnTo>
                      <a:pt x="71" y="92"/>
                    </a:lnTo>
                    <a:lnTo>
                      <a:pt x="87" y="80"/>
                    </a:lnTo>
                    <a:lnTo>
                      <a:pt x="109" y="63"/>
                    </a:lnTo>
                    <a:lnTo>
                      <a:pt x="129" y="47"/>
                    </a:lnTo>
                    <a:lnTo>
                      <a:pt x="150" y="29"/>
                    </a:lnTo>
                    <a:lnTo>
                      <a:pt x="171" y="17"/>
                    </a:lnTo>
                    <a:lnTo>
                      <a:pt x="183" y="8"/>
                    </a:lnTo>
                    <a:lnTo>
                      <a:pt x="197" y="0"/>
                    </a:lnTo>
                    <a:lnTo>
                      <a:pt x="197" y="4"/>
                    </a:lnTo>
                    <a:lnTo>
                      <a:pt x="183" y="4"/>
                    </a:lnTo>
                    <a:lnTo>
                      <a:pt x="171" y="12"/>
                    </a:lnTo>
                    <a:lnTo>
                      <a:pt x="154" y="17"/>
                    </a:lnTo>
                    <a:lnTo>
                      <a:pt x="129" y="21"/>
                    </a:lnTo>
                    <a:lnTo>
                      <a:pt x="109" y="25"/>
                    </a:lnTo>
                    <a:lnTo>
                      <a:pt x="79" y="29"/>
                    </a:lnTo>
                    <a:lnTo>
                      <a:pt x="54" y="33"/>
                    </a:lnTo>
                    <a:lnTo>
                      <a:pt x="25" y="33"/>
                    </a:lnTo>
                    <a:lnTo>
                      <a:pt x="0" y="29"/>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16" name="Freeform 192"/>
              <p:cNvSpPr>
                <a:spLocks/>
              </p:cNvSpPr>
              <p:nvPr/>
            </p:nvSpPr>
            <p:spPr bwMode="auto">
              <a:xfrm>
                <a:off x="1575" y="1894"/>
                <a:ext cx="12" cy="6"/>
              </a:xfrm>
              <a:custGeom>
                <a:avLst/>
                <a:gdLst>
                  <a:gd name="T0" fmla="*/ 392 w 392"/>
                  <a:gd name="T1" fmla="*/ 50 h 188"/>
                  <a:gd name="T2" fmla="*/ 376 w 392"/>
                  <a:gd name="T3" fmla="*/ 55 h 188"/>
                  <a:gd name="T4" fmla="*/ 351 w 392"/>
                  <a:gd name="T5" fmla="*/ 59 h 188"/>
                  <a:gd name="T6" fmla="*/ 318 w 392"/>
                  <a:gd name="T7" fmla="*/ 63 h 188"/>
                  <a:gd name="T8" fmla="*/ 284 w 392"/>
                  <a:gd name="T9" fmla="*/ 67 h 188"/>
                  <a:gd name="T10" fmla="*/ 247 w 392"/>
                  <a:gd name="T11" fmla="*/ 67 h 188"/>
                  <a:gd name="T12" fmla="*/ 204 w 392"/>
                  <a:gd name="T13" fmla="*/ 63 h 188"/>
                  <a:gd name="T14" fmla="*/ 163 w 392"/>
                  <a:gd name="T15" fmla="*/ 55 h 188"/>
                  <a:gd name="T16" fmla="*/ 126 w 392"/>
                  <a:gd name="T17" fmla="*/ 45 h 188"/>
                  <a:gd name="T18" fmla="*/ 92 w 392"/>
                  <a:gd name="T19" fmla="*/ 25 h 188"/>
                  <a:gd name="T20" fmla="*/ 63 w 392"/>
                  <a:gd name="T21" fmla="*/ 0 h 188"/>
                  <a:gd name="T22" fmla="*/ 63 w 392"/>
                  <a:gd name="T23" fmla="*/ 4 h 188"/>
                  <a:gd name="T24" fmla="*/ 67 w 392"/>
                  <a:gd name="T25" fmla="*/ 8 h 188"/>
                  <a:gd name="T26" fmla="*/ 71 w 392"/>
                  <a:gd name="T27" fmla="*/ 12 h 188"/>
                  <a:gd name="T28" fmla="*/ 75 w 392"/>
                  <a:gd name="T29" fmla="*/ 20 h 188"/>
                  <a:gd name="T30" fmla="*/ 79 w 392"/>
                  <a:gd name="T31" fmla="*/ 29 h 188"/>
                  <a:gd name="T32" fmla="*/ 83 w 392"/>
                  <a:gd name="T33" fmla="*/ 41 h 188"/>
                  <a:gd name="T34" fmla="*/ 87 w 392"/>
                  <a:gd name="T35" fmla="*/ 50 h 188"/>
                  <a:gd name="T36" fmla="*/ 87 w 392"/>
                  <a:gd name="T37" fmla="*/ 63 h 188"/>
                  <a:gd name="T38" fmla="*/ 92 w 392"/>
                  <a:gd name="T39" fmla="*/ 75 h 188"/>
                  <a:gd name="T40" fmla="*/ 87 w 392"/>
                  <a:gd name="T41" fmla="*/ 83 h 188"/>
                  <a:gd name="T42" fmla="*/ 83 w 392"/>
                  <a:gd name="T43" fmla="*/ 92 h 188"/>
                  <a:gd name="T44" fmla="*/ 79 w 392"/>
                  <a:gd name="T45" fmla="*/ 104 h 188"/>
                  <a:gd name="T46" fmla="*/ 75 w 392"/>
                  <a:gd name="T47" fmla="*/ 117 h 188"/>
                  <a:gd name="T48" fmla="*/ 67 w 392"/>
                  <a:gd name="T49" fmla="*/ 129 h 188"/>
                  <a:gd name="T50" fmla="*/ 59 w 392"/>
                  <a:gd name="T51" fmla="*/ 141 h 188"/>
                  <a:gd name="T52" fmla="*/ 50 w 392"/>
                  <a:gd name="T53" fmla="*/ 150 h 188"/>
                  <a:gd name="T54" fmla="*/ 38 w 392"/>
                  <a:gd name="T55" fmla="*/ 163 h 188"/>
                  <a:gd name="T56" fmla="*/ 25 w 392"/>
                  <a:gd name="T57" fmla="*/ 175 h 188"/>
                  <a:gd name="T58" fmla="*/ 12 w 392"/>
                  <a:gd name="T59" fmla="*/ 184 h 188"/>
                  <a:gd name="T60" fmla="*/ 0 w 392"/>
                  <a:gd name="T61" fmla="*/ 188 h 188"/>
                  <a:gd name="T62" fmla="*/ 4 w 392"/>
                  <a:gd name="T63" fmla="*/ 188 h 188"/>
                  <a:gd name="T64" fmla="*/ 8 w 392"/>
                  <a:gd name="T65" fmla="*/ 184 h 188"/>
                  <a:gd name="T66" fmla="*/ 20 w 392"/>
                  <a:gd name="T67" fmla="*/ 175 h 188"/>
                  <a:gd name="T68" fmla="*/ 34 w 392"/>
                  <a:gd name="T69" fmla="*/ 167 h 188"/>
                  <a:gd name="T70" fmla="*/ 50 w 392"/>
                  <a:gd name="T71" fmla="*/ 154 h 188"/>
                  <a:gd name="T72" fmla="*/ 67 w 392"/>
                  <a:gd name="T73" fmla="*/ 141 h 188"/>
                  <a:gd name="T74" fmla="*/ 87 w 392"/>
                  <a:gd name="T75" fmla="*/ 129 h 188"/>
                  <a:gd name="T76" fmla="*/ 108 w 392"/>
                  <a:gd name="T77" fmla="*/ 121 h 188"/>
                  <a:gd name="T78" fmla="*/ 130 w 392"/>
                  <a:gd name="T79" fmla="*/ 108 h 188"/>
                  <a:gd name="T80" fmla="*/ 155 w 392"/>
                  <a:gd name="T81" fmla="*/ 100 h 188"/>
                  <a:gd name="T82" fmla="*/ 175 w 392"/>
                  <a:gd name="T83" fmla="*/ 92 h 188"/>
                  <a:gd name="T84" fmla="*/ 200 w 392"/>
                  <a:gd name="T85" fmla="*/ 83 h 188"/>
                  <a:gd name="T86" fmla="*/ 230 w 392"/>
                  <a:gd name="T87" fmla="*/ 79 h 188"/>
                  <a:gd name="T88" fmla="*/ 263 w 392"/>
                  <a:gd name="T89" fmla="*/ 71 h 188"/>
                  <a:gd name="T90" fmla="*/ 296 w 392"/>
                  <a:gd name="T91" fmla="*/ 67 h 188"/>
                  <a:gd name="T92" fmla="*/ 326 w 392"/>
                  <a:gd name="T93" fmla="*/ 63 h 188"/>
                  <a:gd name="T94" fmla="*/ 351 w 392"/>
                  <a:gd name="T95" fmla="*/ 59 h 188"/>
                  <a:gd name="T96" fmla="*/ 372 w 392"/>
                  <a:gd name="T97" fmla="*/ 55 h 188"/>
                  <a:gd name="T98" fmla="*/ 388 w 392"/>
                  <a:gd name="T99" fmla="*/ 55 h 188"/>
                  <a:gd name="T100" fmla="*/ 392 w 392"/>
                  <a:gd name="T101" fmla="*/ 5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2" h="188">
                    <a:moveTo>
                      <a:pt x="392" y="50"/>
                    </a:moveTo>
                    <a:lnTo>
                      <a:pt x="376" y="55"/>
                    </a:lnTo>
                    <a:lnTo>
                      <a:pt x="351" y="59"/>
                    </a:lnTo>
                    <a:lnTo>
                      <a:pt x="318" y="63"/>
                    </a:lnTo>
                    <a:lnTo>
                      <a:pt x="284" y="67"/>
                    </a:lnTo>
                    <a:lnTo>
                      <a:pt x="247" y="67"/>
                    </a:lnTo>
                    <a:lnTo>
                      <a:pt x="204" y="63"/>
                    </a:lnTo>
                    <a:lnTo>
                      <a:pt x="163" y="55"/>
                    </a:lnTo>
                    <a:lnTo>
                      <a:pt x="126" y="45"/>
                    </a:lnTo>
                    <a:lnTo>
                      <a:pt x="92" y="25"/>
                    </a:lnTo>
                    <a:lnTo>
                      <a:pt x="63" y="0"/>
                    </a:lnTo>
                    <a:lnTo>
                      <a:pt x="63" y="4"/>
                    </a:lnTo>
                    <a:lnTo>
                      <a:pt x="67" y="8"/>
                    </a:lnTo>
                    <a:lnTo>
                      <a:pt x="71" y="12"/>
                    </a:lnTo>
                    <a:lnTo>
                      <a:pt x="75" y="20"/>
                    </a:lnTo>
                    <a:lnTo>
                      <a:pt x="79" y="29"/>
                    </a:lnTo>
                    <a:lnTo>
                      <a:pt x="83" y="41"/>
                    </a:lnTo>
                    <a:lnTo>
                      <a:pt x="87" y="50"/>
                    </a:lnTo>
                    <a:lnTo>
                      <a:pt x="87" y="63"/>
                    </a:lnTo>
                    <a:lnTo>
                      <a:pt x="92" y="75"/>
                    </a:lnTo>
                    <a:lnTo>
                      <a:pt x="87" y="83"/>
                    </a:lnTo>
                    <a:lnTo>
                      <a:pt x="83" y="92"/>
                    </a:lnTo>
                    <a:lnTo>
                      <a:pt x="79" y="104"/>
                    </a:lnTo>
                    <a:lnTo>
                      <a:pt x="75" y="117"/>
                    </a:lnTo>
                    <a:lnTo>
                      <a:pt x="67" y="129"/>
                    </a:lnTo>
                    <a:lnTo>
                      <a:pt x="59" y="141"/>
                    </a:lnTo>
                    <a:lnTo>
                      <a:pt x="50" y="150"/>
                    </a:lnTo>
                    <a:lnTo>
                      <a:pt x="38" y="163"/>
                    </a:lnTo>
                    <a:lnTo>
                      <a:pt x="25" y="175"/>
                    </a:lnTo>
                    <a:lnTo>
                      <a:pt x="12" y="184"/>
                    </a:lnTo>
                    <a:lnTo>
                      <a:pt x="0" y="188"/>
                    </a:lnTo>
                    <a:lnTo>
                      <a:pt x="4" y="188"/>
                    </a:lnTo>
                    <a:lnTo>
                      <a:pt x="8" y="184"/>
                    </a:lnTo>
                    <a:lnTo>
                      <a:pt x="20" y="175"/>
                    </a:lnTo>
                    <a:lnTo>
                      <a:pt x="34" y="167"/>
                    </a:lnTo>
                    <a:lnTo>
                      <a:pt x="50" y="154"/>
                    </a:lnTo>
                    <a:lnTo>
                      <a:pt x="67" y="141"/>
                    </a:lnTo>
                    <a:lnTo>
                      <a:pt x="87" y="129"/>
                    </a:lnTo>
                    <a:lnTo>
                      <a:pt x="108" y="121"/>
                    </a:lnTo>
                    <a:lnTo>
                      <a:pt x="130" y="108"/>
                    </a:lnTo>
                    <a:lnTo>
                      <a:pt x="155" y="100"/>
                    </a:lnTo>
                    <a:lnTo>
                      <a:pt x="175" y="92"/>
                    </a:lnTo>
                    <a:lnTo>
                      <a:pt x="200" y="83"/>
                    </a:lnTo>
                    <a:lnTo>
                      <a:pt x="230" y="79"/>
                    </a:lnTo>
                    <a:lnTo>
                      <a:pt x="263" y="71"/>
                    </a:lnTo>
                    <a:lnTo>
                      <a:pt x="296" y="67"/>
                    </a:lnTo>
                    <a:lnTo>
                      <a:pt x="326" y="63"/>
                    </a:lnTo>
                    <a:lnTo>
                      <a:pt x="351" y="59"/>
                    </a:lnTo>
                    <a:lnTo>
                      <a:pt x="372" y="55"/>
                    </a:lnTo>
                    <a:lnTo>
                      <a:pt x="388" y="55"/>
                    </a:lnTo>
                    <a:lnTo>
                      <a:pt x="392" y="5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17" name="Freeform 193"/>
              <p:cNvSpPr>
                <a:spLocks/>
              </p:cNvSpPr>
              <p:nvPr/>
            </p:nvSpPr>
            <p:spPr bwMode="auto">
              <a:xfrm>
                <a:off x="1593" y="1919"/>
                <a:ext cx="22" cy="15"/>
              </a:xfrm>
              <a:custGeom>
                <a:avLst/>
                <a:gdLst>
                  <a:gd name="T0" fmla="*/ 4 w 705"/>
                  <a:gd name="T1" fmla="*/ 0 h 484"/>
                  <a:gd name="T2" fmla="*/ 49 w 705"/>
                  <a:gd name="T3" fmla="*/ 13 h 484"/>
                  <a:gd name="T4" fmla="*/ 125 w 705"/>
                  <a:gd name="T5" fmla="*/ 37 h 484"/>
                  <a:gd name="T6" fmla="*/ 204 w 705"/>
                  <a:gd name="T7" fmla="*/ 67 h 484"/>
                  <a:gd name="T8" fmla="*/ 275 w 705"/>
                  <a:gd name="T9" fmla="*/ 96 h 484"/>
                  <a:gd name="T10" fmla="*/ 329 w 705"/>
                  <a:gd name="T11" fmla="*/ 129 h 484"/>
                  <a:gd name="T12" fmla="*/ 413 w 705"/>
                  <a:gd name="T13" fmla="*/ 205 h 484"/>
                  <a:gd name="T14" fmla="*/ 517 w 705"/>
                  <a:gd name="T15" fmla="*/ 297 h 484"/>
                  <a:gd name="T16" fmla="*/ 618 w 705"/>
                  <a:gd name="T17" fmla="*/ 392 h 484"/>
                  <a:gd name="T18" fmla="*/ 689 w 705"/>
                  <a:gd name="T19" fmla="*/ 463 h 484"/>
                  <a:gd name="T20" fmla="*/ 701 w 705"/>
                  <a:gd name="T21" fmla="*/ 480 h 484"/>
                  <a:gd name="T22" fmla="*/ 664 w 705"/>
                  <a:gd name="T23" fmla="*/ 430 h 484"/>
                  <a:gd name="T24" fmla="*/ 601 w 705"/>
                  <a:gd name="T25" fmla="*/ 351 h 484"/>
                  <a:gd name="T26" fmla="*/ 530 w 705"/>
                  <a:gd name="T27" fmla="*/ 263 h 484"/>
                  <a:gd name="T28" fmla="*/ 458 w 705"/>
                  <a:gd name="T29" fmla="*/ 192 h 484"/>
                  <a:gd name="T30" fmla="*/ 409 w 705"/>
                  <a:gd name="T31" fmla="*/ 150 h 484"/>
                  <a:gd name="T32" fmla="*/ 405 w 705"/>
                  <a:gd name="T33" fmla="*/ 129 h 484"/>
                  <a:gd name="T34" fmla="*/ 425 w 705"/>
                  <a:gd name="T35" fmla="*/ 121 h 484"/>
                  <a:gd name="T36" fmla="*/ 454 w 705"/>
                  <a:gd name="T37" fmla="*/ 121 h 484"/>
                  <a:gd name="T38" fmla="*/ 476 w 705"/>
                  <a:gd name="T39" fmla="*/ 121 h 484"/>
                  <a:gd name="T40" fmla="*/ 497 w 705"/>
                  <a:gd name="T41" fmla="*/ 121 h 484"/>
                  <a:gd name="T42" fmla="*/ 542 w 705"/>
                  <a:gd name="T43" fmla="*/ 117 h 484"/>
                  <a:gd name="T44" fmla="*/ 597 w 705"/>
                  <a:gd name="T45" fmla="*/ 109 h 484"/>
                  <a:gd name="T46" fmla="*/ 647 w 705"/>
                  <a:gd name="T47" fmla="*/ 96 h 484"/>
                  <a:gd name="T48" fmla="*/ 685 w 705"/>
                  <a:gd name="T49" fmla="*/ 84 h 484"/>
                  <a:gd name="T50" fmla="*/ 689 w 705"/>
                  <a:gd name="T51" fmla="*/ 76 h 484"/>
                  <a:gd name="T52" fmla="*/ 638 w 705"/>
                  <a:gd name="T53" fmla="*/ 80 h 484"/>
                  <a:gd name="T54" fmla="*/ 555 w 705"/>
                  <a:gd name="T55" fmla="*/ 84 h 484"/>
                  <a:gd name="T56" fmla="*/ 458 w 705"/>
                  <a:gd name="T57" fmla="*/ 84 h 484"/>
                  <a:gd name="T58" fmla="*/ 380 w 705"/>
                  <a:gd name="T59" fmla="*/ 80 h 484"/>
                  <a:gd name="T60" fmla="*/ 329 w 705"/>
                  <a:gd name="T61" fmla="*/ 67 h 484"/>
                  <a:gd name="T62" fmla="*/ 275 w 705"/>
                  <a:gd name="T63" fmla="*/ 50 h 484"/>
                  <a:gd name="T64" fmla="*/ 204 w 705"/>
                  <a:gd name="T65" fmla="*/ 33 h 484"/>
                  <a:gd name="T66" fmla="*/ 125 w 705"/>
                  <a:gd name="T67" fmla="*/ 13 h 484"/>
                  <a:gd name="T68" fmla="*/ 41 w 705"/>
                  <a:gd name="T69" fmla="*/ 0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05" h="484">
                    <a:moveTo>
                      <a:pt x="0" y="0"/>
                    </a:moveTo>
                    <a:lnTo>
                      <a:pt x="4" y="0"/>
                    </a:lnTo>
                    <a:lnTo>
                      <a:pt x="24" y="4"/>
                    </a:lnTo>
                    <a:lnTo>
                      <a:pt x="49" y="13"/>
                    </a:lnTo>
                    <a:lnTo>
                      <a:pt x="82" y="25"/>
                    </a:lnTo>
                    <a:lnTo>
                      <a:pt x="125" y="37"/>
                    </a:lnTo>
                    <a:lnTo>
                      <a:pt x="166" y="50"/>
                    </a:lnTo>
                    <a:lnTo>
                      <a:pt x="204" y="67"/>
                    </a:lnTo>
                    <a:lnTo>
                      <a:pt x="241" y="80"/>
                    </a:lnTo>
                    <a:lnTo>
                      <a:pt x="275" y="96"/>
                    </a:lnTo>
                    <a:lnTo>
                      <a:pt x="300" y="109"/>
                    </a:lnTo>
                    <a:lnTo>
                      <a:pt x="329" y="129"/>
                    </a:lnTo>
                    <a:lnTo>
                      <a:pt x="366" y="162"/>
                    </a:lnTo>
                    <a:lnTo>
                      <a:pt x="413" y="205"/>
                    </a:lnTo>
                    <a:lnTo>
                      <a:pt x="463" y="250"/>
                    </a:lnTo>
                    <a:lnTo>
                      <a:pt x="517" y="297"/>
                    </a:lnTo>
                    <a:lnTo>
                      <a:pt x="568" y="346"/>
                    </a:lnTo>
                    <a:lnTo>
                      <a:pt x="618" y="392"/>
                    </a:lnTo>
                    <a:lnTo>
                      <a:pt x="656" y="430"/>
                    </a:lnTo>
                    <a:lnTo>
                      <a:pt x="689" y="463"/>
                    </a:lnTo>
                    <a:lnTo>
                      <a:pt x="705" y="484"/>
                    </a:lnTo>
                    <a:lnTo>
                      <a:pt x="701" y="480"/>
                    </a:lnTo>
                    <a:lnTo>
                      <a:pt x="685" y="459"/>
                    </a:lnTo>
                    <a:lnTo>
                      <a:pt x="664" y="430"/>
                    </a:lnTo>
                    <a:lnTo>
                      <a:pt x="634" y="392"/>
                    </a:lnTo>
                    <a:lnTo>
                      <a:pt x="601" y="351"/>
                    </a:lnTo>
                    <a:lnTo>
                      <a:pt x="564" y="305"/>
                    </a:lnTo>
                    <a:lnTo>
                      <a:pt x="530" y="263"/>
                    </a:lnTo>
                    <a:lnTo>
                      <a:pt x="493" y="221"/>
                    </a:lnTo>
                    <a:lnTo>
                      <a:pt x="458" y="192"/>
                    </a:lnTo>
                    <a:lnTo>
                      <a:pt x="430" y="167"/>
                    </a:lnTo>
                    <a:lnTo>
                      <a:pt x="409" y="150"/>
                    </a:lnTo>
                    <a:lnTo>
                      <a:pt x="401" y="138"/>
                    </a:lnTo>
                    <a:lnTo>
                      <a:pt x="405" y="129"/>
                    </a:lnTo>
                    <a:lnTo>
                      <a:pt x="413" y="125"/>
                    </a:lnTo>
                    <a:lnTo>
                      <a:pt x="425" y="121"/>
                    </a:lnTo>
                    <a:lnTo>
                      <a:pt x="438" y="121"/>
                    </a:lnTo>
                    <a:lnTo>
                      <a:pt x="454" y="121"/>
                    </a:lnTo>
                    <a:lnTo>
                      <a:pt x="468" y="121"/>
                    </a:lnTo>
                    <a:lnTo>
                      <a:pt x="476" y="121"/>
                    </a:lnTo>
                    <a:lnTo>
                      <a:pt x="480" y="121"/>
                    </a:lnTo>
                    <a:lnTo>
                      <a:pt x="497" y="121"/>
                    </a:lnTo>
                    <a:lnTo>
                      <a:pt x="517" y="117"/>
                    </a:lnTo>
                    <a:lnTo>
                      <a:pt x="542" y="117"/>
                    </a:lnTo>
                    <a:lnTo>
                      <a:pt x="568" y="113"/>
                    </a:lnTo>
                    <a:lnTo>
                      <a:pt x="597" y="109"/>
                    </a:lnTo>
                    <a:lnTo>
                      <a:pt x="622" y="100"/>
                    </a:lnTo>
                    <a:lnTo>
                      <a:pt x="647" y="96"/>
                    </a:lnTo>
                    <a:lnTo>
                      <a:pt x="668" y="88"/>
                    </a:lnTo>
                    <a:lnTo>
                      <a:pt x="685" y="84"/>
                    </a:lnTo>
                    <a:lnTo>
                      <a:pt x="697" y="76"/>
                    </a:lnTo>
                    <a:lnTo>
                      <a:pt x="689" y="76"/>
                    </a:lnTo>
                    <a:lnTo>
                      <a:pt x="668" y="80"/>
                    </a:lnTo>
                    <a:lnTo>
                      <a:pt x="638" y="80"/>
                    </a:lnTo>
                    <a:lnTo>
                      <a:pt x="597" y="84"/>
                    </a:lnTo>
                    <a:lnTo>
                      <a:pt x="555" y="84"/>
                    </a:lnTo>
                    <a:lnTo>
                      <a:pt x="505" y="84"/>
                    </a:lnTo>
                    <a:lnTo>
                      <a:pt x="458" y="84"/>
                    </a:lnTo>
                    <a:lnTo>
                      <a:pt x="417" y="84"/>
                    </a:lnTo>
                    <a:lnTo>
                      <a:pt x="380" y="80"/>
                    </a:lnTo>
                    <a:lnTo>
                      <a:pt x="350" y="76"/>
                    </a:lnTo>
                    <a:lnTo>
                      <a:pt x="329" y="67"/>
                    </a:lnTo>
                    <a:lnTo>
                      <a:pt x="304" y="63"/>
                    </a:lnTo>
                    <a:lnTo>
                      <a:pt x="275" y="50"/>
                    </a:lnTo>
                    <a:lnTo>
                      <a:pt x="241" y="42"/>
                    </a:lnTo>
                    <a:lnTo>
                      <a:pt x="204" y="33"/>
                    </a:lnTo>
                    <a:lnTo>
                      <a:pt x="166" y="25"/>
                    </a:lnTo>
                    <a:lnTo>
                      <a:pt x="125" y="13"/>
                    </a:lnTo>
                    <a:lnTo>
                      <a:pt x="82" y="9"/>
                    </a:lnTo>
                    <a:lnTo>
                      <a:pt x="41" y="0"/>
                    </a:lnTo>
                    <a:lnTo>
                      <a:pt x="0"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18" name="Freeform 194"/>
              <p:cNvSpPr>
                <a:spLocks/>
              </p:cNvSpPr>
              <p:nvPr/>
            </p:nvSpPr>
            <p:spPr bwMode="auto">
              <a:xfrm>
                <a:off x="1561" y="1956"/>
                <a:ext cx="16" cy="7"/>
              </a:xfrm>
              <a:custGeom>
                <a:avLst/>
                <a:gdLst>
                  <a:gd name="T0" fmla="*/ 0 w 523"/>
                  <a:gd name="T1" fmla="*/ 0 h 226"/>
                  <a:gd name="T2" fmla="*/ 4 w 523"/>
                  <a:gd name="T3" fmla="*/ 4 h 226"/>
                  <a:gd name="T4" fmla="*/ 12 w 523"/>
                  <a:gd name="T5" fmla="*/ 13 h 226"/>
                  <a:gd name="T6" fmla="*/ 26 w 523"/>
                  <a:gd name="T7" fmla="*/ 17 h 226"/>
                  <a:gd name="T8" fmla="*/ 42 w 523"/>
                  <a:gd name="T9" fmla="*/ 25 h 226"/>
                  <a:gd name="T10" fmla="*/ 63 w 523"/>
                  <a:gd name="T11" fmla="*/ 33 h 226"/>
                  <a:gd name="T12" fmla="*/ 84 w 523"/>
                  <a:gd name="T13" fmla="*/ 42 h 226"/>
                  <a:gd name="T14" fmla="*/ 113 w 523"/>
                  <a:gd name="T15" fmla="*/ 50 h 226"/>
                  <a:gd name="T16" fmla="*/ 151 w 523"/>
                  <a:gd name="T17" fmla="*/ 58 h 226"/>
                  <a:gd name="T18" fmla="*/ 188 w 523"/>
                  <a:gd name="T19" fmla="*/ 66 h 226"/>
                  <a:gd name="T20" fmla="*/ 230 w 523"/>
                  <a:gd name="T21" fmla="*/ 75 h 226"/>
                  <a:gd name="T22" fmla="*/ 288 w 523"/>
                  <a:gd name="T23" fmla="*/ 83 h 226"/>
                  <a:gd name="T24" fmla="*/ 339 w 523"/>
                  <a:gd name="T25" fmla="*/ 95 h 226"/>
                  <a:gd name="T26" fmla="*/ 376 w 523"/>
                  <a:gd name="T27" fmla="*/ 109 h 226"/>
                  <a:gd name="T28" fmla="*/ 410 w 523"/>
                  <a:gd name="T29" fmla="*/ 117 h 226"/>
                  <a:gd name="T30" fmla="*/ 439 w 523"/>
                  <a:gd name="T31" fmla="*/ 129 h 226"/>
                  <a:gd name="T32" fmla="*/ 460 w 523"/>
                  <a:gd name="T33" fmla="*/ 138 h 226"/>
                  <a:gd name="T34" fmla="*/ 476 w 523"/>
                  <a:gd name="T35" fmla="*/ 146 h 226"/>
                  <a:gd name="T36" fmla="*/ 494 w 523"/>
                  <a:gd name="T37" fmla="*/ 154 h 226"/>
                  <a:gd name="T38" fmla="*/ 510 w 523"/>
                  <a:gd name="T39" fmla="*/ 163 h 226"/>
                  <a:gd name="T40" fmla="*/ 523 w 523"/>
                  <a:gd name="T41" fmla="*/ 167 h 226"/>
                  <a:gd name="T42" fmla="*/ 514 w 523"/>
                  <a:gd name="T43" fmla="*/ 167 h 226"/>
                  <a:gd name="T44" fmla="*/ 498 w 523"/>
                  <a:gd name="T45" fmla="*/ 163 h 226"/>
                  <a:gd name="T46" fmla="*/ 472 w 523"/>
                  <a:gd name="T47" fmla="*/ 154 h 226"/>
                  <a:gd name="T48" fmla="*/ 439 w 523"/>
                  <a:gd name="T49" fmla="*/ 146 h 226"/>
                  <a:gd name="T50" fmla="*/ 398 w 523"/>
                  <a:gd name="T51" fmla="*/ 142 h 226"/>
                  <a:gd name="T52" fmla="*/ 359 w 523"/>
                  <a:gd name="T53" fmla="*/ 134 h 226"/>
                  <a:gd name="T54" fmla="*/ 318 w 523"/>
                  <a:gd name="T55" fmla="*/ 129 h 226"/>
                  <a:gd name="T56" fmla="*/ 280 w 523"/>
                  <a:gd name="T57" fmla="*/ 125 h 226"/>
                  <a:gd name="T58" fmla="*/ 251 w 523"/>
                  <a:gd name="T59" fmla="*/ 125 h 226"/>
                  <a:gd name="T60" fmla="*/ 226 w 523"/>
                  <a:gd name="T61" fmla="*/ 129 h 226"/>
                  <a:gd name="T62" fmla="*/ 205 w 523"/>
                  <a:gd name="T63" fmla="*/ 142 h 226"/>
                  <a:gd name="T64" fmla="*/ 188 w 523"/>
                  <a:gd name="T65" fmla="*/ 150 h 226"/>
                  <a:gd name="T66" fmla="*/ 175 w 523"/>
                  <a:gd name="T67" fmla="*/ 158 h 226"/>
                  <a:gd name="T68" fmla="*/ 163 w 523"/>
                  <a:gd name="T69" fmla="*/ 171 h 226"/>
                  <a:gd name="T70" fmla="*/ 155 w 523"/>
                  <a:gd name="T71" fmla="*/ 179 h 226"/>
                  <a:gd name="T72" fmla="*/ 151 w 523"/>
                  <a:gd name="T73" fmla="*/ 191 h 226"/>
                  <a:gd name="T74" fmla="*/ 147 w 523"/>
                  <a:gd name="T75" fmla="*/ 200 h 226"/>
                  <a:gd name="T76" fmla="*/ 147 w 523"/>
                  <a:gd name="T77" fmla="*/ 208 h 226"/>
                  <a:gd name="T78" fmla="*/ 147 w 523"/>
                  <a:gd name="T79" fmla="*/ 216 h 226"/>
                  <a:gd name="T80" fmla="*/ 151 w 523"/>
                  <a:gd name="T81" fmla="*/ 226 h 226"/>
                  <a:gd name="T82" fmla="*/ 151 w 523"/>
                  <a:gd name="T83" fmla="*/ 221 h 226"/>
                  <a:gd name="T84" fmla="*/ 142 w 523"/>
                  <a:gd name="T85" fmla="*/ 208 h 226"/>
                  <a:gd name="T86" fmla="*/ 130 w 523"/>
                  <a:gd name="T87" fmla="*/ 191 h 226"/>
                  <a:gd name="T88" fmla="*/ 113 w 523"/>
                  <a:gd name="T89" fmla="*/ 171 h 226"/>
                  <a:gd name="T90" fmla="*/ 92 w 523"/>
                  <a:gd name="T91" fmla="*/ 146 h 226"/>
                  <a:gd name="T92" fmla="*/ 75 w 523"/>
                  <a:gd name="T93" fmla="*/ 117 h 226"/>
                  <a:gd name="T94" fmla="*/ 55 w 523"/>
                  <a:gd name="T95" fmla="*/ 87 h 226"/>
                  <a:gd name="T96" fmla="*/ 34 w 523"/>
                  <a:gd name="T97" fmla="*/ 58 h 226"/>
                  <a:gd name="T98" fmla="*/ 17 w 523"/>
                  <a:gd name="T99" fmla="*/ 29 h 226"/>
                  <a:gd name="T100" fmla="*/ 0 w 523"/>
                  <a:gd name="T101"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23" h="226">
                    <a:moveTo>
                      <a:pt x="0" y="0"/>
                    </a:moveTo>
                    <a:lnTo>
                      <a:pt x="4" y="4"/>
                    </a:lnTo>
                    <a:lnTo>
                      <a:pt x="12" y="13"/>
                    </a:lnTo>
                    <a:lnTo>
                      <a:pt x="26" y="17"/>
                    </a:lnTo>
                    <a:lnTo>
                      <a:pt x="42" y="25"/>
                    </a:lnTo>
                    <a:lnTo>
                      <a:pt x="63" y="33"/>
                    </a:lnTo>
                    <a:lnTo>
                      <a:pt x="84" y="42"/>
                    </a:lnTo>
                    <a:lnTo>
                      <a:pt x="113" y="50"/>
                    </a:lnTo>
                    <a:lnTo>
                      <a:pt x="151" y="58"/>
                    </a:lnTo>
                    <a:lnTo>
                      <a:pt x="188" y="66"/>
                    </a:lnTo>
                    <a:lnTo>
                      <a:pt x="230" y="75"/>
                    </a:lnTo>
                    <a:lnTo>
                      <a:pt x="288" y="83"/>
                    </a:lnTo>
                    <a:lnTo>
                      <a:pt x="339" y="95"/>
                    </a:lnTo>
                    <a:lnTo>
                      <a:pt x="376" y="109"/>
                    </a:lnTo>
                    <a:lnTo>
                      <a:pt x="410" y="117"/>
                    </a:lnTo>
                    <a:lnTo>
                      <a:pt x="439" y="129"/>
                    </a:lnTo>
                    <a:lnTo>
                      <a:pt x="460" y="138"/>
                    </a:lnTo>
                    <a:lnTo>
                      <a:pt x="476" y="146"/>
                    </a:lnTo>
                    <a:lnTo>
                      <a:pt x="494" y="154"/>
                    </a:lnTo>
                    <a:lnTo>
                      <a:pt x="510" y="163"/>
                    </a:lnTo>
                    <a:lnTo>
                      <a:pt x="523" y="167"/>
                    </a:lnTo>
                    <a:lnTo>
                      <a:pt x="514" y="167"/>
                    </a:lnTo>
                    <a:lnTo>
                      <a:pt x="498" y="163"/>
                    </a:lnTo>
                    <a:lnTo>
                      <a:pt x="472" y="154"/>
                    </a:lnTo>
                    <a:lnTo>
                      <a:pt x="439" y="146"/>
                    </a:lnTo>
                    <a:lnTo>
                      <a:pt x="398" y="142"/>
                    </a:lnTo>
                    <a:lnTo>
                      <a:pt x="359" y="134"/>
                    </a:lnTo>
                    <a:lnTo>
                      <a:pt x="318" y="129"/>
                    </a:lnTo>
                    <a:lnTo>
                      <a:pt x="280" y="125"/>
                    </a:lnTo>
                    <a:lnTo>
                      <a:pt x="251" y="125"/>
                    </a:lnTo>
                    <a:lnTo>
                      <a:pt x="226" y="129"/>
                    </a:lnTo>
                    <a:lnTo>
                      <a:pt x="205" y="142"/>
                    </a:lnTo>
                    <a:lnTo>
                      <a:pt x="188" y="150"/>
                    </a:lnTo>
                    <a:lnTo>
                      <a:pt x="175" y="158"/>
                    </a:lnTo>
                    <a:lnTo>
                      <a:pt x="163" y="171"/>
                    </a:lnTo>
                    <a:lnTo>
                      <a:pt x="155" y="179"/>
                    </a:lnTo>
                    <a:lnTo>
                      <a:pt x="151" y="191"/>
                    </a:lnTo>
                    <a:lnTo>
                      <a:pt x="147" y="200"/>
                    </a:lnTo>
                    <a:lnTo>
                      <a:pt x="147" y="208"/>
                    </a:lnTo>
                    <a:lnTo>
                      <a:pt x="147" y="216"/>
                    </a:lnTo>
                    <a:lnTo>
                      <a:pt x="151" y="226"/>
                    </a:lnTo>
                    <a:lnTo>
                      <a:pt x="151" y="221"/>
                    </a:lnTo>
                    <a:lnTo>
                      <a:pt x="142" y="208"/>
                    </a:lnTo>
                    <a:lnTo>
                      <a:pt x="130" y="191"/>
                    </a:lnTo>
                    <a:lnTo>
                      <a:pt x="113" y="171"/>
                    </a:lnTo>
                    <a:lnTo>
                      <a:pt x="92" y="146"/>
                    </a:lnTo>
                    <a:lnTo>
                      <a:pt x="75" y="117"/>
                    </a:lnTo>
                    <a:lnTo>
                      <a:pt x="55" y="87"/>
                    </a:lnTo>
                    <a:lnTo>
                      <a:pt x="34" y="58"/>
                    </a:lnTo>
                    <a:lnTo>
                      <a:pt x="17" y="29"/>
                    </a:lnTo>
                    <a:lnTo>
                      <a:pt x="0" y="0"/>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19" name="Freeform 195"/>
              <p:cNvSpPr>
                <a:spLocks/>
              </p:cNvSpPr>
              <p:nvPr/>
            </p:nvSpPr>
            <p:spPr bwMode="auto">
              <a:xfrm>
                <a:off x="1561" y="1956"/>
                <a:ext cx="16" cy="7"/>
              </a:xfrm>
              <a:custGeom>
                <a:avLst/>
                <a:gdLst>
                  <a:gd name="T0" fmla="*/ 0 w 523"/>
                  <a:gd name="T1" fmla="*/ 0 h 226"/>
                  <a:gd name="T2" fmla="*/ 4 w 523"/>
                  <a:gd name="T3" fmla="*/ 4 h 226"/>
                  <a:gd name="T4" fmla="*/ 12 w 523"/>
                  <a:gd name="T5" fmla="*/ 13 h 226"/>
                  <a:gd name="T6" fmla="*/ 26 w 523"/>
                  <a:gd name="T7" fmla="*/ 17 h 226"/>
                  <a:gd name="T8" fmla="*/ 42 w 523"/>
                  <a:gd name="T9" fmla="*/ 25 h 226"/>
                  <a:gd name="T10" fmla="*/ 63 w 523"/>
                  <a:gd name="T11" fmla="*/ 33 h 226"/>
                  <a:gd name="T12" fmla="*/ 84 w 523"/>
                  <a:gd name="T13" fmla="*/ 42 h 226"/>
                  <a:gd name="T14" fmla="*/ 113 w 523"/>
                  <a:gd name="T15" fmla="*/ 50 h 226"/>
                  <a:gd name="T16" fmla="*/ 151 w 523"/>
                  <a:gd name="T17" fmla="*/ 58 h 226"/>
                  <a:gd name="T18" fmla="*/ 188 w 523"/>
                  <a:gd name="T19" fmla="*/ 66 h 226"/>
                  <a:gd name="T20" fmla="*/ 230 w 523"/>
                  <a:gd name="T21" fmla="*/ 75 h 226"/>
                  <a:gd name="T22" fmla="*/ 288 w 523"/>
                  <a:gd name="T23" fmla="*/ 83 h 226"/>
                  <a:gd name="T24" fmla="*/ 339 w 523"/>
                  <a:gd name="T25" fmla="*/ 95 h 226"/>
                  <a:gd name="T26" fmla="*/ 376 w 523"/>
                  <a:gd name="T27" fmla="*/ 109 h 226"/>
                  <a:gd name="T28" fmla="*/ 410 w 523"/>
                  <a:gd name="T29" fmla="*/ 117 h 226"/>
                  <a:gd name="T30" fmla="*/ 439 w 523"/>
                  <a:gd name="T31" fmla="*/ 129 h 226"/>
                  <a:gd name="T32" fmla="*/ 460 w 523"/>
                  <a:gd name="T33" fmla="*/ 138 h 226"/>
                  <a:gd name="T34" fmla="*/ 476 w 523"/>
                  <a:gd name="T35" fmla="*/ 146 h 226"/>
                  <a:gd name="T36" fmla="*/ 494 w 523"/>
                  <a:gd name="T37" fmla="*/ 154 h 226"/>
                  <a:gd name="T38" fmla="*/ 510 w 523"/>
                  <a:gd name="T39" fmla="*/ 163 h 226"/>
                  <a:gd name="T40" fmla="*/ 523 w 523"/>
                  <a:gd name="T41" fmla="*/ 167 h 226"/>
                  <a:gd name="T42" fmla="*/ 514 w 523"/>
                  <a:gd name="T43" fmla="*/ 167 h 226"/>
                  <a:gd name="T44" fmla="*/ 498 w 523"/>
                  <a:gd name="T45" fmla="*/ 163 h 226"/>
                  <a:gd name="T46" fmla="*/ 472 w 523"/>
                  <a:gd name="T47" fmla="*/ 154 h 226"/>
                  <a:gd name="T48" fmla="*/ 439 w 523"/>
                  <a:gd name="T49" fmla="*/ 146 h 226"/>
                  <a:gd name="T50" fmla="*/ 398 w 523"/>
                  <a:gd name="T51" fmla="*/ 142 h 226"/>
                  <a:gd name="T52" fmla="*/ 359 w 523"/>
                  <a:gd name="T53" fmla="*/ 134 h 226"/>
                  <a:gd name="T54" fmla="*/ 318 w 523"/>
                  <a:gd name="T55" fmla="*/ 129 h 226"/>
                  <a:gd name="T56" fmla="*/ 280 w 523"/>
                  <a:gd name="T57" fmla="*/ 125 h 226"/>
                  <a:gd name="T58" fmla="*/ 251 w 523"/>
                  <a:gd name="T59" fmla="*/ 125 h 226"/>
                  <a:gd name="T60" fmla="*/ 226 w 523"/>
                  <a:gd name="T61" fmla="*/ 129 h 226"/>
                  <a:gd name="T62" fmla="*/ 205 w 523"/>
                  <a:gd name="T63" fmla="*/ 142 h 226"/>
                  <a:gd name="T64" fmla="*/ 188 w 523"/>
                  <a:gd name="T65" fmla="*/ 150 h 226"/>
                  <a:gd name="T66" fmla="*/ 175 w 523"/>
                  <a:gd name="T67" fmla="*/ 158 h 226"/>
                  <a:gd name="T68" fmla="*/ 163 w 523"/>
                  <a:gd name="T69" fmla="*/ 171 h 226"/>
                  <a:gd name="T70" fmla="*/ 155 w 523"/>
                  <a:gd name="T71" fmla="*/ 179 h 226"/>
                  <a:gd name="T72" fmla="*/ 151 w 523"/>
                  <a:gd name="T73" fmla="*/ 191 h 226"/>
                  <a:gd name="T74" fmla="*/ 147 w 523"/>
                  <a:gd name="T75" fmla="*/ 200 h 226"/>
                  <a:gd name="T76" fmla="*/ 147 w 523"/>
                  <a:gd name="T77" fmla="*/ 208 h 226"/>
                  <a:gd name="T78" fmla="*/ 147 w 523"/>
                  <a:gd name="T79" fmla="*/ 216 h 226"/>
                  <a:gd name="T80" fmla="*/ 151 w 523"/>
                  <a:gd name="T81" fmla="*/ 226 h 226"/>
                  <a:gd name="T82" fmla="*/ 151 w 523"/>
                  <a:gd name="T83" fmla="*/ 221 h 226"/>
                  <a:gd name="T84" fmla="*/ 142 w 523"/>
                  <a:gd name="T85" fmla="*/ 208 h 226"/>
                  <a:gd name="T86" fmla="*/ 130 w 523"/>
                  <a:gd name="T87" fmla="*/ 191 h 226"/>
                  <a:gd name="T88" fmla="*/ 113 w 523"/>
                  <a:gd name="T89" fmla="*/ 171 h 226"/>
                  <a:gd name="T90" fmla="*/ 92 w 523"/>
                  <a:gd name="T91" fmla="*/ 146 h 226"/>
                  <a:gd name="T92" fmla="*/ 75 w 523"/>
                  <a:gd name="T93" fmla="*/ 117 h 226"/>
                  <a:gd name="T94" fmla="*/ 55 w 523"/>
                  <a:gd name="T95" fmla="*/ 87 h 226"/>
                  <a:gd name="T96" fmla="*/ 34 w 523"/>
                  <a:gd name="T97" fmla="*/ 58 h 226"/>
                  <a:gd name="T98" fmla="*/ 17 w 523"/>
                  <a:gd name="T99" fmla="*/ 29 h 226"/>
                  <a:gd name="T100" fmla="*/ 0 w 523"/>
                  <a:gd name="T101"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23" h="226">
                    <a:moveTo>
                      <a:pt x="0" y="0"/>
                    </a:moveTo>
                    <a:lnTo>
                      <a:pt x="4" y="4"/>
                    </a:lnTo>
                    <a:lnTo>
                      <a:pt x="12" y="13"/>
                    </a:lnTo>
                    <a:lnTo>
                      <a:pt x="26" y="17"/>
                    </a:lnTo>
                    <a:lnTo>
                      <a:pt x="42" y="25"/>
                    </a:lnTo>
                    <a:lnTo>
                      <a:pt x="63" y="33"/>
                    </a:lnTo>
                    <a:lnTo>
                      <a:pt x="84" y="42"/>
                    </a:lnTo>
                    <a:lnTo>
                      <a:pt x="113" y="50"/>
                    </a:lnTo>
                    <a:lnTo>
                      <a:pt x="151" y="58"/>
                    </a:lnTo>
                    <a:lnTo>
                      <a:pt x="188" y="66"/>
                    </a:lnTo>
                    <a:lnTo>
                      <a:pt x="230" y="75"/>
                    </a:lnTo>
                    <a:lnTo>
                      <a:pt x="288" y="83"/>
                    </a:lnTo>
                    <a:lnTo>
                      <a:pt x="339" y="95"/>
                    </a:lnTo>
                    <a:lnTo>
                      <a:pt x="376" y="109"/>
                    </a:lnTo>
                    <a:lnTo>
                      <a:pt x="410" y="117"/>
                    </a:lnTo>
                    <a:lnTo>
                      <a:pt x="439" y="129"/>
                    </a:lnTo>
                    <a:lnTo>
                      <a:pt x="460" y="138"/>
                    </a:lnTo>
                    <a:lnTo>
                      <a:pt x="476" y="146"/>
                    </a:lnTo>
                    <a:lnTo>
                      <a:pt x="494" y="154"/>
                    </a:lnTo>
                    <a:lnTo>
                      <a:pt x="510" y="163"/>
                    </a:lnTo>
                    <a:lnTo>
                      <a:pt x="523" y="167"/>
                    </a:lnTo>
                    <a:lnTo>
                      <a:pt x="514" y="167"/>
                    </a:lnTo>
                    <a:lnTo>
                      <a:pt x="498" y="163"/>
                    </a:lnTo>
                    <a:lnTo>
                      <a:pt x="472" y="154"/>
                    </a:lnTo>
                    <a:lnTo>
                      <a:pt x="439" y="146"/>
                    </a:lnTo>
                    <a:lnTo>
                      <a:pt x="398" y="142"/>
                    </a:lnTo>
                    <a:lnTo>
                      <a:pt x="359" y="134"/>
                    </a:lnTo>
                    <a:lnTo>
                      <a:pt x="318" y="129"/>
                    </a:lnTo>
                    <a:lnTo>
                      <a:pt x="280" y="125"/>
                    </a:lnTo>
                    <a:lnTo>
                      <a:pt x="251" y="125"/>
                    </a:lnTo>
                    <a:lnTo>
                      <a:pt x="226" y="129"/>
                    </a:lnTo>
                    <a:lnTo>
                      <a:pt x="205" y="142"/>
                    </a:lnTo>
                    <a:lnTo>
                      <a:pt x="188" y="150"/>
                    </a:lnTo>
                    <a:lnTo>
                      <a:pt x="175" y="158"/>
                    </a:lnTo>
                    <a:lnTo>
                      <a:pt x="163" y="171"/>
                    </a:lnTo>
                    <a:lnTo>
                      <a:pt x="155" y="179"/>
                    </a:lnTo>
                    <a:lnTo>
                      <a:pt x="151" y="191"/>
                    </a:lnTo>
                    <a:lnTo>
                      <a:pt x="147" y="200"/>
                    </a:lnTo>
                    <a:lnTo>
                      <a:pt x="147" y="208"/>
                    </a:lnTo>
                    <a:lnTo>
                      <a:pt x="147" y="216"/>
                    </a:lnTo>
                    <a:lnTo>
                      <a:pt x="151" y="226"/>
                    </a:lnTo>
                    <a:lnTo>
                      <a:pt x="151" y="221"/>
                    </a:lnTo>
                    <a:lnTo>
                      <a:pt x="142" y="208"/>
                    </a:lnTo>
                    <a:lnTo>
                      <a:pt x="130" y="191"/>
                    </a:lnTo>
                    <a:lnTo>
                      <a:pt x="113" y="171"/>
                    </a:lnTo>
                    <a:lnTo>
                      <a:pt x="92" y="146"/>
                    </a:lnTo>
                    <a:lnTo>
                      <a:pt x="75" y="117"/>
                    </a:lnTo>
                    <a:lnTo>
                      <a:pt x="55" y="87"/>
                    </a:lnTo>
                    <a:lnTo>
                      <a:pt x="34" y="58"/>
                    </a:lnTo>
                    <a:lnTo>
                      <a:pt x="17" y="29"/>
                    </a:lnTo>
                    <a:lnTo>
                      <a:pt x="0" y="0"/>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20" name="Freeform 196"/>
              <p:cNvSpPr>
                <a:spLocks/>
              </p:cNvSpPr>
              <p:nvPr/>
            </p:nvSpPr>
            <p:spPr bwMode="auto">
              <a:xfrm>
                <a:off x="1737" y="1966"/>
                <a:ext cx="14" cy="6"/>
              </a:xfrm>
              <a:custGeom>
                <a:avLst/>
                <a:gdLst>
                  <a:gd name="T0" fmla="*/ 0 w 455"/>
                  <a:gd name="T1" fmla="*/ 147 h 192"/>
                  <a:gd name="T2" fmla="*/ 34 w 455"/>
                  <a:gd name="T3" fmla="*/ 143 h 192"/>
                  <a:gd name="T4" fmla="*/ 67 w 455"/>
                  <a:gd name="T5" fmla="*/ 139 h 192"/>
                  <a:gd name="T6" fmla="*/ 101 w 455"/>
                  <a:gd name="T7" fmla="*/ 129 h 192"/>
                  <a:gd name="T8" fmla="*/ 134 w 455"/>
                  <a:gd name="T9" fmla="*/ 121 h 192"/>
                  <a:gd name="T10" fmla="*/ 163 w 455"/>
                  <a:gd name="T11" fmla="*/ 109 h 192"/>
                  <a:gd name="T12" fmla="*/ 192 w 455"/>
                  <a:gd name="T13" fmla="*/ 96 h 192"/>
                  <a:gd name="T14" fmla="*/ 222 w 455"/>
                  <a:gd name="T15" fmla="*/ 76 h 192"/>
                  <a:gd name="T16" fmla="*/ 243 w 455"/>
                  <a:gd name="T17" fmla="*/ 55 h 192"/>
                  <a:gd name="T18" fmla="*/ 259 w 455"/>
                  <a:gd name="T19" fmla="*/ 30 h 192"/>
                  <a:gd name="T20" fmla="*/ 272 w 455"/>
                  <a:gd name="T21" fmla="*/ 0 h 192"/>
                  <a:gd name="T22" fmla="*/ 272 w 455"/>
                  <a:gd name="T23" fmla="*/ 4 h 192"/>
                  <a:gd name="T24" fmla="*/ 276 w 455"/>
                  <a:gd name="T25" fmla="*/ 13 h 192"/>
                  <a:gd name="T26" fmla="*/ 284 w 455"/>
                  <a:gd name="T27" fmla="*/ 26 h 192"/>
                  <a:gd name="T28" fmla="*/ 293 w 455"/>
                  <a:gd name="T29" fmla="*/ 38 h 192"/>
                  <a:gd name="T30" fmla="*/ 306 w 455"/>
                  <a:gd name="T31" fmla="*/ 55 h 192"/>
                  <a:gd name="T32" fmla="*/ 322 w 455"/>
                  <a:gd name="T33" fmla="*/ 72 h 192"/>
                  <a:gd name="T34" fmla="*/ 347 w 455"/>
                  <a:gd name="T35" fmla="*/ 88 h 192"/>
                  <a:gd name="T36" fmla="*/ 376 w 455"/>
                  <a:gd name="T37" fmla="*/ 100 h 192"/>
                  <a:gd name="T38" fmla="*/ 414 w 455"/>
                  <a:gd name="T39" fmla="*/ 109 h 192"/>
                  <a:gd name="T40" fmla="*/ 455 w 455"/>
                  <a:gd name="T41" fmla="*/ 113 h 192"/>
                  <a:gd name="T42" fmla="*/ 451 w 455"/>
                  <a:gd name="T43" fmla="*/ 117 h 192"/>
                  <a:gd name="T44" fmla="*/ 435 w 455"/>
                  <a:gd name="T45" fmla="*/ 117 h 192"/>
                  <a:gd name="T46" fmla="*/ 414 w 455"/>
                  <a:gd name="T47" fmla="*/ 117 h 192"/>
                  <a:gd name="T48" fmla="*/ 389 w 455"/>
                  <a:gd name="T49" fmla="*/ 121 h 192"/>
                  <a:gd name="T50" fmla="*/ 355 w 455"/>
                  <a:gd name="T51" fmla="*/ 125 h 192"/>
                  <a:gd name="T52" fmla="*/ 326 w 455"/>
                  <a:gd name="T53" fmla="*/ 134 h 192"/>
                  <a:gd name="T54" fmla="*/ 293 w 455"/>
                  <a:gd name="T55" fmla="*/ 143 h 192"/>
                  <a:gd name="T56" fmla="*/ 267 w 455"/>
                  <a:gd name="T57" fmla="*/ 155 h 192"/>
                  <a:gd name="T58" fmla="*/ 243 w 455"/>
                  <a:gd name="T59" fmla="*/ 172 h 192"/>
                  <a:gd name="T60" fmla="*/ 226 w 455"/>
                  <a:gd name="T61" fmla="*/ 192 h 192"/>
                  <a:gd name="T62" fmla="*/ 218 w 455"/>
                  <a:gd name="T63" fmla="*/ 188 h 192"/>
                  <a:gd name="T64" fmla="*/ 205 w 455"/>
                  <a:gd name="T65" fmla="*/ 180 h 192"/>
                  <a:gd name="T66" fmla="*/ 192 w 455"/>
                  <a:gd name="T67" fmla="*/ 176 h 192"/>
                  <a:gd name="T68" fmla="*/ 171 w 455"/>
                  <a:gd name="T69" fmla="*/ 168 h 192"/>
                  <a:gd name="T70" fmla="*/ 147 w 455"/>
                  <a:gd name="T71" fmla="*/ 159 h 192"/>
                  <a:gd name="T72" fmla="*/ 118 w 455"/>
                  <a:gd name="T73" fmla="*/ 151 h 192"/>
                  <a:gd name="T74" fmla="*/ 83 w 455"/>
                  <a:gd name="T75" fmla="*/ 147 h 192"/>
                  <a:gd name="T76" fmla="*/ 46 w 455"/>
                  <a:gd name="T77" fmla="*/ 147 h 192"/>
                  <a:gd name="T78" fmla="*/ 0 w 455"/>
                  <a:gd name="T79" fmla="*/ 14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55" h="192">
                    <a:moveTo>
                      <a:pt x="0" y="147"/>
                    </a:moveTo>
                    <a:lnTo>
                      <a:pt x="34" y="143"/>
                    </a:lnTo>
                    <a:lnTo>
                      <a:pt x="67" y="139"/>
                    </a:lnTo>
                    <a:lnTo>
                      <a:pt x="101" y="129"/>
                    </a:lnTo>
                    <a:lnTo>
                      <a:pt x="134" y="121"/>
                    </a:lnTo>
                    <a:lnTo>
                      <a:pt x="163" y="109"/>
                    </a:lnTo>
                    <a:lnTo>
                      <a:pt x="192" y="96"/>
                    </a:lnTo>
                    <a:lnTo>
                      <a:pt x="222" y="76"/>
                    </a:lnTo>
                    <a:lnTo>
                      <a:pt x="243" y="55"/>
                    </a:lnTo>
                    <a:lnTo>
                      <a:pt x="259" y="30"/>
                    </a:lnTo>
                    <a:lnTo>
                      <a:pt x="272" y="0"/>
                    </a:lnTo>
                    <a:lnTo>
                      <a:pt x="272" y="4"/>
                    </a:lnTo>
                    <a:lnTo>
                      <a:pt x="276" y="13"/>
                    </a:lnTo>
                    <a:lnTo>
                      <a:pt x="284" y="26"/>
                    </a:lnTo>
                    <a:lnTo>
                      <a:pt x="293" y="38"/>
                    </a:lnTo>
                    <a:lnTo>
                      <a:pt x="306" y="55"/>
                    </a:lnTo>
                    <a:lnTo>
                      <a:pt x="322" y="72"/>
                    </a:lnTo>
                    <a:lnTo>
                      <a:pt x="347" y="88"/>
                    </a:lnTo>
                    <a:lnTo>
                      <a:pt x="376" y="100"/>
                    </a:lnTo>
                    <a:lnTo>
                      <a:pt x="414" y="109"/>
                    </a:lnTo>
                    <a:lnTo>
                      <a:pt x="455" y="113"/>
                    </a:lnTo>
                    <a:lnTo>
                      <a:pt x="451" y="117"/>
                    </a:lnTo>
                    <a:lnTo>
                      <a:pt x="435" y="117"/>
                    </a:lnTo>
                    <a:lnTo>
                      <a:pt x="414" y="117"/>
                    </a:lnTo>
                    <a:lnTo>
                      <a:pt x="389" y="121"/>
                    </a:lnTo>
                    <a:lnTo>
                      <a:pt x="355" y="125"/>
                    </a:lnTo>
                    <a:lnTo>
                      <a:pt x="326" y="134"/>
                    </a:lnTo>
                    <a:lnTo>
                      <a:pt x="293" y="143"/>
                    </a:lnTo>
                    <a:lnTo>
                      <a:pt x="267" y="155"/>
                    </a:lnTo>
                    <a:lnTo>
                      <a:pt x="243" y="172"/>
                    </a:lnTo>
                    <a:lnTo>
                      <a:pt x="226" y="192"/>
                    </a:lnTo>
                    <a:lnTo>
                      <a:pt x="218" y="188"/>
                    </a:lnTo>
                    <a:lnTo>
                      <a:pt x="205" y="180"/>
                    </a:lnTo>
                    <a:lnTo>
                      <a:pt x="192" y="176"/>
                    </a:lnTo>
                    <a:lnTo>
                      <a:pt x="171" y="168"/>
                    </a:lnTo>
                    <a:lnTo>
                      <a:pt x="147" y="159"/>
                    </a:lnTo>
                    <a:lnTo>
                      <a:pt x="118" y="151"/>
                    </a:lnTo>
                    <a:lnTo>
                      <a:pt x="83" y="147"/>
                    </a:lnTo>
                    <a:lnTo>
                      <a:pt x="46" y="147"/>
                    </a:lnTo>
                    <a:lnTo>
                      <a:pt x="0" y="1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21" name="Freeform 197"/>
              <p:cNvSpPr>
                <a:spLocks/>
              </p:cNvSpPr>
              <p:nvPr/>
            </p:nvSpPr>
            <p:spPr bwMode="auto">
              <a:xfrm>
                <a:off x="1773" y="1968"/>
                <a:ext cx="24" cy="7"/>
              </a:xfrm>
              <a:custGeom>
                <a:avLst/>
                <a:gdLst>
                  <a:gd name="T0" fmla="*/ 0 w 769"/>
                  <a:gd name="T1" fmla="*/ 101 h 222"/>
                  <a:gd name="T2" fmla="*/ 17 w 769"/>
                  <a:gd name="T3" fmla="*/ 97 h 222"/>
                  <a:gd name="T4" fmla="*/ 38 w 769"/>
                  <a:gd name="T5" fmla="*/ 84 h 222"/>
                  <a:gd name="T6" fmla="*/ 58 w 769"/>
                  <a:gd name="T7" fmla="*/ 72 h 222"/>
                  <a:gd name="T8" fmla="*/ 88 w 769"/>
                  <a:gd name="T9" fmla="*/ 54 h 222"/>
                  <a:gd name="T10" fmla="*/ 117 w 769"/>
                  <a:gd name="T11" fmla="*/ 38 h 222"/>
                  <a:gd name="T12" fmla="*/ 155 w 769"/>
                  <a:gd name="T13" fmla="*/ 25 h 222"/>
                  <a:gd name="T14" fmla="*/ 193 w 769"/>
                  <a:gd name="T15" fmla="*/ 13 h 222"/>
                  <a:gd name="T16" fmla="*/ 234 w 769"/>
                  <a:gd name="T17" fmla="*/ 5 h 222"/>
                  <a:gd name="T18" fmla="*/ 276 w 769"/>
                  <a:gd name="T19" fmla="*/ 0 h 222"/>
                  <a:gd name="T20" fmla="*/ 326 w 769"/>
                  <a:gd name="T21" fmla="*/ 5 h 222"/>
                  <a:gd name="T22" fmla="*/ 372 w 769"/>
                  <a:gd name="T23" fmla="*/ 17 h 222"/>
                  <a:gd name="T24" fmla="*/ 414 w 769"/>
                  <a:gd name="T25" fmla="*/ 25 h 222"/>
                  <a:gd name="T26" fmla="*/ 456 w 769"/>
                  <a:gd name="T27" fmla="*/ 29 h 222"/>
                  <a:gd name="T28" fmla="*/ 489 w 769"/>
                  <a:gd name="T29" fmla="*/ 33 h 222"/>
                  <a:gd name="T30" fmla="*/ 522 w 769"/>
                  <a:gd name="T31" fmla="*/ 38 h 222"/>
                  <a:gd name="T32" fmla="*/ 560 w 769"/>
                  <a:gd name="T33" fmla="*/ 42 h 222"/>
                  <a:gd name="T34" fmla="*/ 602 w 769"/>
                  <a:gd name="T35" fmla="*/ 42 h 222"/>
                  <a:gd name="T36" fmla="*/ 648 w 769"/>
                  <a:gd name="T37" fmla="*/ 42 h 222"/>
                  <a:gd name="T38" fmla="*/ 702 w 769"/>
                  <a:gd name="T39" fmla="*/ 38 h 222"/>
                  <a:gd name="T40" fmla="*/ 769 w 769"/>
                  <a:gd name="T41" fmla="*/ 33 h 222"/>
                  <a:gd name="T42" fmla="*/ 757 w 769"/>
                  <a:gd name="T43" fmla="*/ 33 h 222"/>
                  <a:gd name="T44" fmla="*/ 732 w 769"/>
                  <a:gd name="T45" fmla="*/ 42 h 222"/>
                  <a:gd name="T46" fmla="*/ 690 w 769"/>
                  <a:gd name="T47" fmla="*/ 54 h 222"/>
                  <a:gd name="T48" fmla="*/ 640 w 769"/>
                  <a:gd name="T49" fmla="*/ 67 h 222"/>
                  <a:gd name="T50" fmla="*/ 581 w 769"/>
                  <a:gd name="T51" fmla="*/ 88 h 222"/>
                  <a:gd name="T52" fmla="*/ 522 w 769"/>
                  <a:gd name="T53" fmla="*/ 109 h 222"/>
                  <a:gd name="T54" fmla="*/ 464 w 769"/>
                  <a:gd name="T55" fmla="*/ 130 h 222"/>
                  <a:gd name="T56" fmla="*/ 405 w 769"/>
                  <a:gd name="T57" fmla="*/ 154 h 222"/>
                  <a:gd name="T58" fmla="*/ 356 w 769"/>
                  <a:gd name="T59" fmla="*/ 183 h 222"/>
                  <a:gd name="T60" fmla="*/ 318 w 769"/>
                  <a:gd name="T61" fmla="*/ 209 h 222"/>
                  <a:gd name="T62" fmla="*/ 297 w 769"/>
                  <a:gd name="T63" fmla="*/ 222 h 222"/>
                  <a:gd name="T64" fmla="*/ 272 w 769"/>
                  <a:gd name="T65" fmla="*/ 217 h 222"/>
                  <a:gd name="T66" fmla="*/ 238 w 769"/>
                  <a:gd name="T67" fmla="*/ 205 h 222"/>
                  <a:gd name="T68" fmla="*/ 205 w 769"/>
                  <a:gd name="T69" fmla="*/ 188 h 222"/>
                  <a:gd name="T70" fmla="*/ 168 w 769"/>
                  <a:gd name="T71" fmla="*/ 167 h 222"/>
                  <a:gd name="T72" fmla="*/ 130 w 769"/>
                  <a:gd name="T73" fmla="*/ 146 h 222"/>
                  <a:gd name="T74" fmla="*/ 96 w 769"/>
                  <a:gd name="T75" fmla="*/ 125 h 222"/>
                  <a:gd name="T76" fmla="*/ 58 w 769"/>
                  <a:gd name="T77" fmla="*/ 113 h 222"/>
                  <a:gd name="T78" fmla="*/ 29 w 769"/>
                  <a:gd name="T79" fmla="*/ 101 h 222"/>
                  <a:gd name="T80" fmla="*/ 0 w 769"/>
                  <a:gd name="T81" fmla="*/ 10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69" h="222">
                    <a:moveTo>
                      <a:pt x="0" y="101"/>
                    </a:moveTo>
                    <a:lnTo>
                      <a:pt x="17" y="97"/>
                    </a:lnTo>
                    <a:lnTo>
                      <a:pt x="38" y="84"/>
                    </a:lnTo>
                    <a:lnTo>
                      <a:pt x="58" y="72"/>
                    </a:lnTo>
                    <a:lnTo>
                      <a:pt x="88" y="54"/>
                    </a:lnTo>
                    <a:lnTo>
                      <a:pt x="117" y="38"/>
                    </a:lnTo>
                    <a:lnTo>
                      <a:pt x="155" y="25"/>
                    </a:lnTo>
                    <a:lnTo>
                      <a:pt x="193" y="13"/>
                    </a:lnTo>
                    <a:lnTo>
                      <a:pt x="234" y="5"/>
                    </a:lnTo>
                    <a:lnTo>
                      <a:pt x="276" y="0"/>
                    </a:lnTo>
                    <a:lnTo>
                      <a:pt x="326" y="5"/>
                    </a:lnTo>
                    <a:lnTo>
                      <a:pt x="372" y="17"/>
                    </a:lnTo>
                    <a:lnTo>
                      <a:pt x="414" y="25"/>
                    </a:lnTo>
                    <a:lnTo>
                      <a:pt x="456" y="29"/>
                    </a:lnTo>
                    <a:lnTo>
                      <a:pt x="489" y="33"/>
                    </a:lnTo>
                    <a:lnTo>
                      <a:pt x="522" y="38"/>
                    </a:lnTo>
                    <a:lnTo>
                      <a:pt x="560" y="42"/>
                    </a:lnTo>
                    <a:lnTo>
                      <a:pt x="602" y="42"/>
                    </a:lnTo>
                    <a:lnTo>
                      <a:pt x="648" y="42"/>
                    </a:lnTo>
                    <a:lnTo>
                      <a:pt x="702" y="38"/>
                    </a:lnTo>
                    <a:lnTo>
                      <a:pt x="769" y="33"/>
                    </a:lnTo>
                    <a:lnTo>
                      <a:pt x="757" y="33"/>
                    </a:lnTo>
                    <a:lnTo>
                      <a:pt x="732" y="42"/>
                    </a:lnTo>
                    <a:lnTo>
                      <a:pt x="690" y="54"/>
                    </a:lnTo>
                    <a:lnTo>
                      <a:pt x="640" y="67"/>
                    </a:lnTo>
                    <a:lnTo>
                      <a:pt x="581" y="88"/>
                    </a:lnTo>
                    <a:lnTo>
                      <a:pt x="522" y="109"/>
                    </a:lnTo>
                    <a:lnTo>
                      <a:pt x="464" y="130"/>
                    </a:lnTo>
                    <a:lnTo>
                      <a:pt x="405" y="154"/>
                    </a:lnTo>
                    <a:lnTo>
                      <a:pt x="356" y="183"/>
                    </a:lnTo>
                    <a:lnTo>
                      <a:pt x="318" y="209"/>
                    </a:lnTo>
                    <a:lnTo>
                      <a:pt x="297" y="222"/>
                    </a:lnTo>
                    <a:lnTo>
                      <a:pt x="272" y="217"/>
                    </a:lnTo>
                    <a:lnTo>
                      <a:pt x="238" y="205"/>
                    </a:lnTo>
                    <a:lnTo>
                      <a:pt x="205" y="188"/>
                    </a:lnTo>
                    <a:lnTo>
                      <a:pt x="168" y="167"/>
                    </a:lnTo>
                    <a:lnTo>
                      <a:pt x="130" y="146"/>
                    </a:lnTo>
                    <a:lnTo>
                      <a:pt x="96" y="125"/>
                    </a:lnTo>
                    <a:lnTo>
                      <a:pt x="58" y="113"/>
                    </a:lnTo>
                    <a:lnTo>
                      <a:pt x="29" y="101"/>
                    </a:lnTo>
                    <a:lnTo>
                      <a:pt x="0"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22" name="Freeform 198"/>
              <p:cNvSpPr>
                <a:spLocks/>
              </p:cNvSpPr>
              <p:nvPr/>
            </p:nvSpPr>
            <p:spPr bwMode="auto">
              <a:xfrm>
                <a:off x="1710" y="2024"/>
                <a:ext cx="23" cy="7"/>
              </a:xfrm>
              <a:custGeom>
                <a:avLst/>
                <a:gdLst>
                  <a:gd name="T0" fmla="*/ 0 w 735"/>
                  <a:gd name="T1" fmla="*/ 33 h 225"/>
                  <a:gd name="T2" fmla="*/ 38 w 735"/>
                  <a:gd name="T3" fmla="*/ 33 h 225"/>
                  <a:gd name="T4" fmla="*/ 88 w 735"/>
                  <a:gd name="T5" fmla="*/ 24 h 225"/>
                  <a:gd name="T6" fmla="*/ 142 w 735"/>
                  <a:gd name="T7" fmla="*/ 20 h 225"/>
                  <a:gd name="T8" fmla="*/ 200 w 735"/>
                  <a:gd name="T9" fmla="*/ 12 h 225"/>
                  <a:gd name="T10" fmla="*/ 263 w 735"/>
                  <a:gd name="T11" fmla="*/ 8 h 225"/>
                  <a:gd name="T12" fmla="*/ 322 w 735"/>
                  <a:gd name="T13" fmla="*/ 4 h 225"/>
                  <a:gd name="T14" fmla="*/ 380 w 735"/>
                  <a:gd name="T15" fmla="*/ 0 h 225"/>
                  <a:gd name="T16" fmla="*/ 427 w 735"/>
                  <a:gd name="T17" fmla="*/ 0 h 225"/>
                  <a:gd name="T18" fmla="*/ 468 w 735"/>
                  <a:gd name="T19" fmla="*/ 4 h 225"/>
                  <a:gd name="T20" fmla="*/ 502 w 735"/>
                  <a:gd name="T21" fmla="*/ 12 h 225"/>
                  <a:gd name="T22" fmla="*/ 523 w 735"/>
                  <a:gd name="T23" fmla="*/ 24 h 225"/>
                  <a:gd name="T24" fmla="*/ 547 w 735"/>
                  <a:gd name="T25" fmla="*/ 45 h 225"/>
                  <a:gd name="T26" fmla="*/ 572 w 735"/>
                  <a:gd name="T27" fmla="*/ 66 h 225"/>
                  <a:gd name="T28" fmla="*/ 598 w 735"/>
                  <a:gd name="T29" fmla="*/ 86 h 225"/>
                  <a:gd name="T30" fmla="*/ 627 w 735"/>
                  <a:gd name="T31" fmla="*/ 112 h 225"/>
                  <a:gd name="T32" fmla="*/ 648 w 735"/>
                  <a:gd name="T33" fmla="*/ 141 h 225"/>
                  <a:gd name="T34" fmla="*/ 672 w 735"/>
                  <a:gd name="T35" fmla="*/ 166 h 225"/>
                  <a:gd name="T36" fmla="*/ 694 w 735"/>
                  <a:gd name="T37" fmla="*/ 187 h 225"/>
                  <a:gd name="T38" fmla="*/ 715 w 735"/>
                  <a:gd name="T39" fmla="*/ 207 h 225"/>
                  <a:gd name="T40" fmla="*/ 735 w 735"/>
                  <a:gd name="T41" fmla="*/ 225 h 225"/>
                  <a:gd name="T42" fmla="*/ 727 w 735"/>
                  <a:gd name="T43" fmla="*/ 221 h 225"/>
                  <a:gd name="T44" fmla="*/ 711 w 735"/>
                  <a:gd name="T45" fmla="*/ 207 h 225"/>
                  <a:gd name="T46" fmla="*/ 685 w 735"/>
                  <a:gd name="T47" fmla="*/ 191 h 225"/>
                  <a:gd name="T48" fmla="*/ 652 w 735"/>
                  <a:gd name="T49" fmla="*/ 166 h 225"/>
                  <a:gd name="T50" fmla="*/ 615 w 735"/>
                  <a:gd name="T51" fmla="*/ 141 h 225"/>
                  <a:gd name="T52" fmla="*/ 572 w 735"/>
                  <a:gd name="T53" fmla="*/ 116 h 225"/>
                  <a:gd name="T54" fmla="*/ 531 w 735"/>
                  <a:gd name="T55" fmla="*/ 91 h 225"/>
                  <a:gd name="T56" fmla="*/ 493 w 735"/>
                  <a:gd name="T57" fmla="*/ 74 h 225"/>
                  <a:gd name="T58" fmla="*/ 455 w 735"/>
                  <a:gd name="T59" fmla="*/ 57 h 225"/>
                  <a:gd name="T60" fmla="*/ 422 w 735"/>
                  <a:gd name="T61" fmla="*/ 53 h 225"/>
                  <a:gd name="T62" fmla="*/ 384 w 735"/>
                  <a:gd name="T63" fmla="*/ 53 h 225"/>
                  <a:gd name="T64" fmla="*/ 339 w 735"/>
                  <a:gd name="T65" fmla="*/ 53 h 225"/>
                  <a:gd name="T66" fmla="*/ 284 w 735"/>
                  <a:gd name="T67" fmla="*/ 49 h 225"/>
                  <a:gd name="T68" fmla="*/ 230 w 735"/>
                  <a:gd name="T69" fmla="*/ 45 h 225"/>
                  <a:gd name="T70" fmla="*/ 171 w 735"/>
                  <a:gd name="T71" fmla="*/ 45 h 225"/>
                  <a:gd name="T72" fmla="*/ 117 w 735"/>
                  <a:gd name="T73" fmla="*/ 41 h 225"/>
                  <a:gd name="T74" fmla="*/ 71 w 735"/>
                  <a:gd name="T75" fmla="*/ 37 h 225"/>
                  <a:gd name="T76" fmla="*/ 34 w 735"/>
                  <a:gd name="T77" fmla="*/ 37 h 225"/>
                  <a:gd name="T78" fmla="*/ 8 w 735"/>
                  <a:gd name="T79" fmla="*/ 33 h 225"/>
                  <a:gd name="T80" fmla="*/ 0 w 735"/>
                  <a:gd name="T81" fmla="*/ 33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5" h="225">
                    <a:moveTo>
                      <a:pt x="0" y="33"/>
                    </a:moveTo>
                    <a:lnTo>
                      <a:pt x="38" y="33"/>
                    </a:lnTo>
                    <a:lnTo>
                      <a:pt x="88" y="24"/>
                    </a:lnTo>
                    <a:lnTo>
                      <a:pt x="142" y="20"/>
                    </a:lnTo>
                    <a:lnTo>
                      <a:pt x="200" y="12"/>
                    </a:lnTo>
                    <a:lnTo>
                      <a:pt x="263" y="8"/>
                    </a:lnTo>
                    <a:lnTo>
                      <a:pt x="322" y="4"/>
                    </a:lnTo>
                    <a:lnTo>
                      <a:pt x="380" y="0"/>
                    </a:lnTo>
                    <a:lnTo>
                      <a:pt x="427" y="0"/>
                    </a:lnTo>
                    <a:lnTo>
                      <a:pt x="468" y="4"/>
                    </a:lnTo>
                    <a:lnTo>
                      <a:pt x="502" y="12"/>
                    </a:lnTo>
                    <a:lnTo>
                      <a:pt x="523" y="24"/>
                    </a:lnTo>
                    <a:lnTo>
                      <a:pt x="547" y="45"/>
                    </a:lnTo>
                    <a:lnTo>
                      <a:pt x="572" y="66"/>
                    </a:lnTo>
                    <a:lnTo>
                      <a:pt x="598" y="86"/>
                    </a:lnTo>
                    <a:lnTo>
                      <a:pt x="627" y="112"/>
                    </a:lnTo>
                    <a:lnTo>
                      <a:pt x="648" y="141"/>
                    </a:lnTo>
                    <a:lnTo>
                      <a:pt x="672" y="166"/>
                    </a:lnTo>
                    <a:lnTo>
                      <a:pt x="694" y="187"/>
                    </a:lnTo>
                    <a:lnTo>
                      <a:pt x="715" y="207"/>
                    </a:lnTo>
                    <a:lnTo>
                      <a:pt x="735" y="225"/>
                    </a:lnTo>
                    <a:lnTo>
                      <a:pt x="727" y="221"/>
                    </a:lnTo>
                    <a:lnTo>
                      <a:pt x="711" y="207"/>
                    </a:lnTo>
                    <a:lnTo>
                      <a:pt x="685" y="191"/>
                    </a:lnTo>
                    <a:lnTo>
                      <a:pt x="652" y="166"/>
                    </a:lnTo>
                    <a:lnTo>
                      <a:pt x="615" y="141"/>
                    </a:lnTo>
                    <a:lnTo>
                      <a:pt x="572" y="116"/>
                    </a:lnTo>
                    <a:lnTo>
                      <a:pt x="531" y="91"/>
                    </a:lnTo>
                    <a:lnTo>
                      <a:pt x="493" y="74"/>
                    </a:lnTo>
                    <a:lnTo>
                      <a:pt x="455" y="57"/>
                    </a:lnTo>
                    <a:lnTo>
                      <a:pt x="422" y="53"/>
                    </a:lnTo>
                    <a:lnTo>
                      <a:pt x="384" y="53"/>
                    </a:lnTo>
                    <a:lnTo>
                      <a:pt x="339" y="53"/>
                    </a:lnTo>
                    <a:lnTo>
                      <a:pt x="284" y="49"/>
                    </a:lnTo>
                    <a:lnTo>
                      <a:pt x="230" y="45"/>
                    </a:lnTo>
                    <a:lnTo>
                      <a:pt x="171" y="45"/>
                    </a:lnTo>
                    <a:lnTo>
                      <a:pt x="117" y="41"/>
                    </a:lnTo>
                    <a:lnTo>
                      <a:pt x="71" y="37"/>
                    </a:lnTo>
                    <a:lnTo>
                      <a:pt x="34" y="37"/>
                    </a:lnTo>
                    <a:lnTo>
                      <a:pt x="8" y="33"/>
                    </a:lnTo>
                    <a:lnTo>
                      <a:pt x="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23" name="Freeform 199"/>
              <p:cNvSpPr>
                <a:spLocks/>
              </p:cNvSpPr>
              <p:nvPr/>
            </p:nvSpPr>
            <p:spPr bwMode="auto">
              <a:xfrm>
                <a:off x="1549" y="1922"/>
                <a:ext cx="56" cy="48"/>
              </a:xfrm>
              <a:custGeom>
                <a:avLst/>
                <a:gdLst>
                  <a:gd name="T0" fmla="*/ 1333 w 1776"/>
                  <a:gd name="T1" fmla="*/ 1439 h 1535"/>
                  <a:gd name="T2" fmla="*/ 1217 w 1776"/>
                  <a:gd name="T3" fmla="*/ 1410 h 1535"/>
                  <a:gd name="T4" fmla="*/ 1074 w 1776"/>
                  <a:gd name="T5" fmla="*/ 1431 h 1535"/>
                  <a:gd name="T6" fmla="*/ 970 w 1776"/>
                  <a:gd name="T7" fmla="*/ 1481 h 1535"/>
                  <a:gd name="T8" fmla="*/ 1023 w 1776"/>
                  <a:gd name="T9" fmla="*/ 1444 h 1535"/>
                  <a:gd name="T10" fmla="*/ 1091 w 1776"/>
                  <a:gd name="T11" fmla="*/ 1377 h 1535"/>
                  <a:gd name="T12" fmla="*/ 1095 w 1776"/>
                  <a:gd name="T13" fmla="*/ 1293 h 1535"/>
                  <a:gd name="T14" fmla="*/ 1053 w 1776"/>
                  <a:gd name="T15" fmla="*/ 1256 h 1535"/>
                  <a:gd name="T16" fmla="*/ 990 w 1776"/>
                  <a:gd name="T17" fmla="*/ 1210 h 1535"/>
                  <a:gd name="T18" fmla="*/ 907 w 1776"/>
                  <a:gd name="T19" fmla="*/ 1152 h 1535"/>
                  <a:gd name="T20" fmla="*/ 823 w 1776"/>
                  <a:gd name="T21" fmla="*/ 1072 h 1535"/>
                  <a:gd name="T22" fmla="*/ 777 w 1776"/>
                  <a:gd name="T23" fmla="*/ 980 h 1535"/>
                  <a:gd name="T24" fmla="*/ 723 w 1776"/>
                  <a:gd name="T25" fmla="*/ 902 h 1535"/>
                  <a:gd name="T26" fmla="*/ 618 w 1776"/>
                  <a:gd name="T27" fmla="*/ 859 h 1535"/>
                  <a:gd name="T28" fmla="*/ 493 w 1776"/>
                  <a:gd name="T29" fmla="*/ 805 h 1535"/>
                  <a:gd name="T30" fmla="*/ 359 w 1776"/>
                  <a:gd name="T31" fmla="*/ 705 h 1535"/>
                  <a:gd name="T32" fmla="*/ 222 w 1776"/>
                  <a:gd name="T33" fmla="*/ 535 h 1535"/>
                  <a:gd name="T34" fmla="*/ 125 w 1776"/>
                  <a:gd name="T35" fmla="*/ 355 h 1535"/>
                  <a:gd name="T36" fmla="*/ 101 w 1776"/>
                  <a:gd name="T37" fmla="*/ 238 h 1535"/>
                  <a:gd name="T38" fmla="*/ 101 w 1776"/>
                  <a:gd name="T39" fmla="*/ 154 h 1535"/>
                  <a:gd name="T40" fmla="*/ 88 w 1776"/>
                  <a:gd name="T41" fmla="*/ 92 h 1535"/>
                  <a:gd name="T42" fmla="*/ 50 w 1776"/>
                  <a:gd name="T43" fmla="*/ 54 h 1535"/>
                  <a:gd name="T44" fmla="*/ 13 w 1776"/>
                  <a:gd name="T45" fmla="*/ 38 h 1535"/>
                  <a:gd name="T46" fmla="*/ 29 w 1776"/>
                  <a:gd name="T47" fmla="*/ 38 h 1535"/>
                  <a:gd name="T48" fmla="*/ 117 w 1776"/>
                  <a:gd name="T49" fmla="*/ 46 h 1535"/>
                  <a:gd name="T50" fmla="*/ 201 w 1776"/>
                  <a:gd name="T51" fmla="*/ 42 h 1535"/>
                  <a:gd name="T52" fmla="*/ 271 w 1776"/>
                  <a:gd name="T53" fmla="*/ 0 h 1535"/>
                  <a:gd name="T54" fmla="*/ 184 w 1776"/>
                  <a:gd name="T55" fmla="*/ 84 h 1535"/>
                  <a:gd name="T56" fmla="*/ 150 w 1776"/>
                  <a:gd name="T57" fmla="*/ 193 h 1535"/>
                  <a:gd name="T58" fmla="*/ 167 w 1776"/>
                  <a:gd name="T59" fmla="*/ 305 h 1535"/>
                  <a:gd name="T60" fmla="*/ 230 w 1776"/>
                  <a:gd name="T61" fmla="*/ 430 h 1535"/>
                  <a:gd name="T62" fmla="*/ 322 w 1776"/>
                  <a:gd name="T63" fmla="*/ 555 h 1535"/>
                  <a:gd name="T64" fmla="*/ 430 w 1776"/>
                  <a:gd name="T65" fmla="*/ 668 h 1535"/>
                  <a:gd name="T66" fmla="*/ 539 w 1776"/>
                  <a:gd name="T67" fmla="*/ 751 h 1535"/>
                  <a:gd name="T68" fmla="*/ 618 w 1776"/>
                  <a:gd name="T69" fmla="*/ 777 h 1535"/>
                  <a:gd name="T70" fmla="*/ 698 w 1776"/>
                  <a:gd name="T71" fmla="*/ 772 h 1535"/>
                  <a:gd name="T72" fmla="*/ 765 w 1776"/>
                  <a:gd name="T73" fmla="*/ 730 h 1535"/>
                  <a:gd name="T74" fmla="*/ 765 w 1776"/>
                  <a:gd name="T75" fmla="*/ 805 h 1535"/>
                  <a:gd name="T76" fmla="*/ 777 w 1776"/>
                  <a:gd name="T77" fmla="*/ 867 h 1535"/>
                  <a:gd name="T78" fmla="*/ 806 w 1776"/>
                  <a:gd name="T79" fmla="*/ 926 h 1535"/>
                  <a:gd name="T80" fmla="*/ 982 w 1776"/>
                  <a:gd name="T81" fmla="*/ 1114 h 1535"/>
                  <a:gd name="T82" fmla="*/ 1246 w 1776"/>
                  <a:gd name="T83" fmla="*/ 1344 h 1535"/>
                  <a:gd name="T84" fmla="*/ 1546 w 1776"/>
                  <a:gd name="T85" fmla="*/ 1498 h 1535"/>
                  <a:gd name="T86" fmla="*/ 1771 w 1776"/>
                  <a:gd name="T87" fmla="*/ 1535 h 1535"/>
                  <a:gd name="T88" fmla="*/ 1685 w 1776"/>
                  <a:gd name="T89" fmla="*/ 1535 h 1535"/>
                  <a:gd name="T90" fmla="*/ 1542 w 1776"/>
                  <a:gd name="T91" fmla="*/ 1523 h 1535"/>
                  <a:gd name="T92" fmla="*/ 1409 w 1776"/>
                  <a:gd name="T93" fmla="*/ 1477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76" h="1535">
                    <a:moveTo>
                      <a:pt x="1409" y="1477"/>
                    </a:moveTo>
                    <a:lnTo>
                      <a:pt x="1371" y="1456"/>
                    </a:lnTo>
                    <a:lnTo>
                      <a:pt x="1333" y="1439"/>
                    </a:lnTo>
                    <a:lnTo>
                      <a:pt x="1295" y="1427"/>
                    </a:lnTo>
                    <a:lnTo>
                      <a:pt x="1258" y="1414"/>
                    </a:lnTo>
                    <a:lnTo>
                      <a:pt x="1217" y="1410"/>
                    </a:lnTo>
                    <a:lnTo>
                      <a:pt x="1170" y="1410"/>
                    </a:lnTo>
                    <a:lnTo>
                      <a:pt x="1125" y="1418"/>
                    </a:lnTo>
                    <a:lnTo>
                      <a:pt x="1074" y="1431"/>
                    </a:lnTo>
                    <a:lnTo>
                      <a:pt x="1019" y="1452"/>
                    </a:lnTo>
                    <a:lnTo>
                      <a:pt x="961" y="1481"/>
                    </a:lnTo>
                    <a:lnTo>
                      <a:pt x="970" y="1481"/>
                    </a:lnTo>
                    <a:lnTo>
                      <a:pt x="982" y="1473"/>
                    </a:lnTo>
                    <a:lnTo>
                      <a:pt x="1003" y="1461"/>
                    </a:lnTo>
                    <a:lnTo>
                      <a:pt x="1023" y="1444"/>
                    </a:lnTo>
                    <a:lnTo>
                      <a:pt x="1049" y="1422"/>
                    </a:lnTo>
                    <a:lnTo>
                      <a:pt x="1070" y="1402"/>
                    </a:lnTo>
                    <a:lnTo>
                      <a:pt x="1091" y="1377"/>
                    </a:lnTo>
                    <a:lnTo>
                      <a:pt x="1103" y="1352"/>
                    </a:lnTo>
                    <a:lnTo>
                      <a:pt x="1103" y="1322"/>
                    </a:lnTo>
                    <a:lnTo>
                      <a:pt x="1095" y="1293"/>
                    </a:lnTo>
                    <a:lnTo>
                      <a:pt x="1082" y="1281"/>
                    </a:lnTo>
                    <a:lnTo>
                      <a:pt x="1070" y="1268"/>
                    </a:lnTo>
                    <a:lnTo>
                      <a:pt x="1053" y="1256"/>
                    </a:lnTo>
                    <a:lnTo>
                      <a:pt x="1037" y="1239"/>
                    </a:lnTo>
                    <a:lnTo>
                      <a:pt x="1015" y="1227"/>
                    </a:lnTo>
                    <a:lnTo>
                      <a:pt x="990" y="1210"/>
                    </a:lnTo>
                    <a:lnTo>
                      <a:pt x="965" y="1193"/>
                    </a:lnTo>
                    <a:lnTo>
                      <a:pt x="937" y="1172"/>
                    </a:lnTo>
                    <a:lnTo>
                      <a:pt x="907" y="1152"/>
                    </a:lnTo>
                    <a:lnTo>
                      <a:pt x="874" y="1127"/>
                    </a:lnTo>
                    <a:lnTo>
                      <a:pt x="845" y="1102"/>
                    </a:lnTo>
                    <a:lnTo>
                      <a:pt x="823" y="1072"/>
                    </a:lnTo>
                    <a:lnTo>
                      <a:pt x="806" y="1043"/>
                    </a:lnTo>
                    <a:lnTo>
                      <a:pt x="790" y="1010"/>
                    </a:lnTo>
                    <a:lnTo>
                      <a:pt x="777" y="980"/>
                    </a:lnTo>
                    <a:lnTo>
                      <a:pt x="761" y="951"/>
                    </a:lnTo>
                    <a:lnTo>
                      <a:pt x="743" y="926"/>
                    </a:lnTo>
                    <a:lnTo>
                      <a:pt x="723" y="902"/>
                    </a:lnTo>
                    <a:lnTo>
                      <a:pt x="694" y="885"/>
                    </a:lnTo>
                    <a:lnTo>
                      <a:pt x="661" y="873"/>
                    </a:lnTo>
                    <a:lnTo>
                      <a:pt x="618" y="859"/>
                    </a:lnTo>
                    <a:lnTo>
                      <a:pt x="577" y="847"/>
                    </a:lnTo>
                    <a:lnTo>
                      <a:pt x="535" y="830"/>
                    </a:lnTo>
                    <a:lnTo>
                      <a:pt x="493" y="805"/>
                    </a:lnTo>
                    <a:lnTo>
                      <a:pt x="451" y="781"/>
                    </a:lnTo>
                    <a:lnTo>
                      <a:pt x="405" y="742"/>
                    </a:lnTo>
                    <a:lnTo>
                      <a:pt x="359" y="705"/>
                    </a:lnTo>
                    <a:lnTo>
                      <a:pt x="313" y="656"/>
                    </a:lnTo>
                    <a:lnTo>
                      <a:pt x="267" y="597"/>
                    </a:lnTo>
                    <a:lnTo>
                      <a:pt x="222" y="535"/>
                    </a:lnTo>
                    <a:lnTo>
                      <a:pt x="179" y="468"/>
                    </a:lnTo>
                    <a:lnTo>
                      <a:pt x="146" y="409"/>
                    </a:lnTo>
                    <a:lnTo>
                      <a:pt x="125" y="355"/>
                    </a:lnTo>
                    <a:lnTo>
                      <a:pt x="109" y="314"/>
                    </a:lnTo>
                    <a:lnTo>
                      <a:pt x="101" y="271"/>
                    </a:lnTo>
                    <a:lnTo>
                      <a:pt x="101" y="238"/>
                    </a:lnTo>
                    <a:lnTo>
                      <a:pt x="96" y="205"/>
                    </a:lnTo>
                    <a:lnTo>
                      <a:pt x="101" y="179"/>
                    </a:lnTo>
                    <a:lnTo>
                      <a:pt x="101" y="154"/>
                    </a:lnTo>
                    <a:lnTo>
                      <a:pt x="101" y="130"/>
                    </a:lnTo>
                    <a:lnTo>
                      <a:pt x="96" y="113"/>
                    </a:lnTo>
                    <a:lnTo>
                      <a:pt x="88" y="92"/>
                    </a:lnTo>
                    <a:lnTo>
                      <a:pt x="75" y="80"/>
                    </a:lnTo>
                    <a:lnTo>
                      <a:pt x="62" y="67"/>
                    </a:lnTo>
                    <a:lnTo>
                      <a:pt x="50" y="54"/>
                    </a:lnTo>
                    <a:lnTo>
                      <a:pt x="33" y="46"/>
                    </a:lnTo>
                    <a:lnTo>
                      <a:pt x="21" y="42"/>
                    </a:lnTo>
                    <a:lnTo>
                      <a:pt x="13" y="38"/>
                    </a:lnTo>
                    <a:lnTo>
                      <a:pt x="5" y="34"/>
                    </a:lnTo>
                    <a:lnTo>
                      <a:pt x="0" y="34"/>
                    </a:lnTo>
                    <a:lnTo>
                      <a:pt x="29" y="38"/>
                    </a:lnTo>
                    <a:lnTo>
                      <a:pt x="58" y="42"/>
                    </a:lnTo>
                    <a:lnTo>
                      <a:pt x="88" y="46"/>
                    </a:lnTo>
                    <a:lnTo>
                      <a:pt x="117" y="46"/>
                    </a:lnTo>
                    <a:lnTo>
                      <a:pt x="142" y="50"/>
                    </a:lnTo>
                    <a:lnTo>
                      <a:pt x="171" y="46"/>
                    </a:lnTo>
                    <a:lnTo>
                      <a:pt x="201" y="42"/>
                    </a:lnTo>
                    <a:lnTo>
                      <a:pt x="226" y="34"/>
                    </a:lnTo>
                    <a:lnTo>
                      <a:pt x="250" y="21"/>
                    </a:lnTo>
                    <a:lnTo>
                      <a:pt x="271" y="0"/>
                    </a:lnTo>
                    <a:lnTo>
                      <a:pt x="238" y="21"/>
                    </a:lnTo>
                    <a:lnTo>
                      <a:pt x="209" y="50"/>
                    </a:lnTo>
                    <a:lnTo>
                      <a:pt x="184" y="84"/>
                    </a:lnTo>
                    <a:lnTo>
                      <a:pt x="167" y="117"/>
                    </a:lnTo>
                    <a:lnTo>
                      <a:pt x="158" y="154"/>
                    </a:lnTo>
                    <a:lnTo>
                      <a:pt x="150" y="193"/>
                    </a:lnTo>
                    <a:lnTo>
                      <a:pt x="150" y="234"/>
                    </a:lnTo>
                    <a:lnTo>
                      <a:pt x="158" y="271"/>
                    </a:lnTo>
                    <a:lnTo>
                      <a:pt x="167" y="305"/>
                    </a:lnTo>
                    <a:lnTo>
                      <a:pt x="179" y="338"/>
                    </a:lnTo>
                    <a:lnTo>
                      <a:pt x="205" y="384"/>
                    </a:lnTo>
                    <a:lnTo>
                      <a:pt x="230" y="430"/>
                    </a:lnTo>
                    <a:lnTo>
                      <a:pt x="259" y="476"/>
                    </a:lnTo>
                    <a:lnTo>
                      <a:pt x="289" y="517"/>
                    </a:lnTo>
                    <a:lnTo>
                      <a:pt x="322" y="555"/>
                    </a:lnTo>
                    <a:lnTo>
                      <a:pt x="355" y="597"/>
                    </a:lnTo>
                    <a:lnTo>
                      <a:pt x="393" y="634"/>
                    </a:lnTo>
                    <a:lnTo>
                      <a:pt x="430" y="668"/>
                    </a:lnTo>
                    <a:lnTo>
                      <a:pt x="473" y="705"/>
                    </a:lnTo>
                    <a:lnTo>
                      <a:pt x="514" y="738"/>
                    </a:lnTo>
                    <a:lnTo>
                      <a:pt x="539" y="751"/>
                    </a:lnTo>
                    <a:lnTo>
                      <a:pt x="565" y="764"/>
                    </a:lnTo>
                    <a:lnTo>
                      <a:pt x="589" y="772"/>
                    </a:lnTo>
                    <a:lnTo>
                      <a:pt x="618" y="777"/>
                    </a:lnTo>
                    <a:lnTo>
                      <a:pt x="647" y="781"/>
                    </a:lnTo>
                    <a:lnTo>
                      <a:pt x="673" y="777"/>
                    </a:lnTo>
                    <a:lnTo>
                      <a:pt x="698" y="772"/>
                    </a:lnTo>
                    <a:lnTo>
                      <a:pt x="723" y="764"/>
                    </a:lnTo>
                    <a:lnTo>
                      <a:pt x="743" y="751"/>
                    </a:lnTo>
                    <a:lnTo>
                      <a:pt x="765" y="730"/>
                    </a:lnTo>
                    <a:lnTo>
                      <a:pt x="765" y="755"/>
                    </a:lnTo>
                    <a:lnTo>
                      <a:pt x="765" y="781"/>
                    </a:lnTo>
                    <a:lnTo>
                      <a:pt x="765" y="805"/>
                    </a:lnTo>
                    <a:lnTo>
                      <a:pt x="769" y="826"/>
                    </a:lnTo>
                    <a:lnTo>
                      <a:pt x="773" y="847"/>
                    </a:lnTo>
                    <a:lnTo>
                      <a:pt x="777" y="867"/>
                    </a:lnTo>
                    <a:lnTo>
                      <a:pt x="786" y="889"/>
                    </a:lnTo>
                    <a:lnTo>
                      <a:pt x="794" y="906"/>
                    </a:lnTo>
                    <a:lnTo>
                      <a:pt x="806" y="926"/>
                    </a:lnTo>
                    <a:lnTo>
                      <a:pt x="823" y="943"/>
                    </a:lnTo>
                    <a:lnTo>
                      <a:pt x="898" y="1031"/>
                    </a:lnTo>
                    <a:lnTo>
                      <a:pt x="982" y="1114"/>
                    </a:lnTo>
                    <a:lnTo>
                      <a:pt x="1066" y="1193"/>
                    </a:lnTo>
                    <a:lnTo>
                      <a:pt x="1154" y="1273"/>
                    </a:lnTo>
                    <a:lnTo>
                      <a:pt x="1246" y="1344"/>
                    </a:lnTo>
                    <a:lnTo>
                      <a:pt x="1342" y="1406"/>
                    </a:lnTo>
                    <a:lnTo>
                      <a:pt x="1442" y="1456"/>
                    </a:lnTo>
                    <a:lnTo>
                      <a:pt x="1546" y="1498"/>
                    </a:lnTo>
                    <a:lnTo>
                      <a:pt x="1659" y="1523"/>
                    </a:lnTo>
                    <a:lnTo>
                      <a:pt x="1776" y="1535"/>
                    </a:lnTo>
                    <a:lnTo>
                      <a:pt x="1771" y="1535"/>
                    </a:lnTo>
                    <a:lnTo>
                      <a:pt x="1751" y="1535"/>
                    </a:lnTo>
                    <a:lnTo>
                      <a:pt x="1722" y="1535"/>
                    </a:lnTo>
                    <a:lnTo>
                      <a:pt x="1685" y="1535"/>
                    </a:lnTo>
                    <a:lnTo>
                      <a:pt x="1638" y="1535"/>
                    </a:lnTo>
                    <a:lnTo>
                      <a:pt x="1593" y="1531"/>
                    </a:lnTo>
                    <a:lnTo>
                      <a:pt x="1542" y="1523"/>
                    </a:lnTo>
                    <a:lnTo>
                      <a:pt x="1491" y="1514"/>
                    </a:lnTo>
                    <a:lnTo>
                      <a:pt x="1446" y="1498"/>
                    </a:lnTo>
                    <a:lnTo>
                      <a:pt x="1409" y="1477"/>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24" name="Freeform 200"/>
              <p:cNvSpPr>
                <a:spLocks/>
              </p:cNvSpPr>
              <p:nvPr/>
            </p:nvSpPr>
            <p:spPr bwMode="auto">
              <a:xfrm>
                <a:off x="1549" y="1922"/>
                <a:ext cx="56" cy="48"/>
              </a:xfrm>
              <a:custGeom>
                <a:avLst/>
                <a:gdLst>
                  <a:gd name="T0" fmla="*/ 1333 w 1776"/>
                  <a:gd name="T1" fmla="*/ 1439 h 1535"/>
                  <a:gd name="T2" fmla="*/ 1217 w 1776"/>
                  <a:gd name="T3" fmla="*/ 1410 h 1535"/>
                  <a:gd name="T4" fmla="*/ 1074 w 1776"/>
                  <a:gd name="T5" fmla="*/ 1431 h 1535"/>
                  <a:gd name="T6" fmla="*/ 970 w 1776"/>
                  <a:gd name="T7" fmla="*/ 1481 h 1535"/>
                  <a:gd name="T8" fmla="*/ 1023 w 1776"/>
                  <a:gd name="T9" fmla="*/ 1444 h 1535"/>
                  <a:gd name="T10" fmla="*/ 1091 w 1776"/>
                  <a:gd name="T11" fmla="*/ 1377 h 1535"/>
                  <a:gd name="T12" fmla="*/ 1095 w 1776"/>
                  <a:gd name="T13" fmla="*/ 1293 h 1535"/>
                  <a:gd name="T14" fmla="*/ 1053 w 1776"/>
                  <a:gd name="T15" fmla="*/ 1256 h 1535"/>
                  <a:gd name="T16" fmla="*/ 990 w 1776"/>
                  <a:gd name="T17" fmla="*/ 1210 h 1535"/>
                  <a:gd name="T18" fmla="*/ 907 w 1776"/>
                  <a:gd name="T19" fmla="*/ 1152 h 1535"/>
                  <a:gd name="T20" fmla="*/ 823 w 1776"/>
                  <a:gd name="T21" fmla="*/ 1072 h 1535"/>
                  <a:gd name="T22" fmla="*/ 777 w 1776"/>
                  <a:gd name="T23" fmla="*/ 980 h 1535"/>
                  <a:gd name="T24" fmla="*/ 723 w 1776"/>
                  <a:gd name="T25" fmla="*/ 902 h 1535"/>
                  <a:gd name="T26" fmla="*/ 618 w 1776"/>
                  <a:gd name="T27" fmla="*/ 859 h 1535"/>
                  <a:gd name="T28" fmla="*/ 493 w 1776"/>
                  <a:gd name="T29" fmla="*/ 805 h 1535"/>
                  <a:gd name="T30" fmla="*/ 359 w 1776"/>
                  <a:gd name="T31" fmla="*/ 705 h 1535"/>
                  <a:gd name="T32" fmla="*/ 222 w 1776"/>
                  <a:gd name="T33" fmla="*/ 535 h 1535"/>
                  <a:gd name="T34" fmla="*/ 125 w 1776"/>
                  <a:gd name="T35" fmla="*/ 355 h 1535"/>
                  <a:gd name="T36" fmla="*/ 101 w 1776"/>
                  <a:gd name="T37" fmla="*/ 238 h 1535"/>
                  <a:gd name="T38" fmla="*/ 101 w 1776"/>
                  <a:gd name="T39" fmla="*/ 154 h 1535"/>
                  <a:gd name="T40" fmla="*/ 88 w 1776"/>
                  <a:gd name="T41" fmla="*/ 92 h 1535"/>
                  <a:gd name="T42" fmla="*/ 50 w 1776"/>
                  <a:gd name="T43" fmla="*/ 54 h 1535"/>
                  <a:gd name="T44" fmla="*/ 13 w 1776"/>
                  <a:gd name="T45" fmla="*/ 38 h 1535"/>
                  <a:gd name="T46" fmla="*/ 29 w 1776"/>
                  <a:gd name="T47" fmla="*/ 38 h 1535"/>
                  <a:gd name="T48" fmla="*/ 117 w 1776"/>
                  <a:gd name="T49" fmla="*/ 46 h 1535"/>
                  <a:gd name="T50" fmla="*/ 201 w 1776"/>
                  <a:gd name="T51" fmla="*/ 42 h 1535"/>
                  <a:gd name="T52" fmla="*/ 271 w 1776"/>
                  <a:gd name="T53" fmla="*/ 0 h 1535"/>
                  <a:gd name="T54" fmla="*/ 184 w 1776"/>
                  <a:gd name="T55" fmla="*/ 84 h 1535"/>
                  <a:gd name="T56" fmla="*/ 150 w 1776"/>
                  <a:gd name="T57" fmla="*/ 193 h 1535"/>
                  <a:gd name="T58" fmla="*/ 167 w 1776"/>
                  <a:gd name="T59" fmla="*/ 305 h 1535"/>
                  <a:gd name="T60" fmla="*/ 230 w 1776"/>
                  <a:gd name="T61" fmla="*/ 430 h 1535"/>
                  <a:gd name="T62" fmla="*/ 322 w 1776"/>
                  <a:gd name="T63" fmla="*/ 555 h 1535"/>
                  <a:gd name="T64" fmla="*/ 430 w 1776"/>
                  <a:gd name="T65" fmla="*/ 668 h 1535"/>
                  <a:gd name="T66" fmla="*/ 539 w 1776"/>
                  <a:gd name="T67" fmla="*/ 751 h 1535"/>
                  <a:gd name="T68" fmla="*/ 618 w 1776"/>
                  <a:gd name="T69" fmla="*/ 777 h 1535"/>
                  <a:gd name="T70" fmla="*/ 698 w 1776"/>
                  <a:gd name="T71" fmla="*/ 772 h 1535"/>
                  <a:gd name="T72" fmla="*/ 765 w 1776"/>
                  <a:gd name="T73" fmla="*/ 730 h 1535"/>
                  <a:gd name="T74" fmla="*/ 765 w 1776"/>
                  <a:gd name="T75" fmla="*/ 805 h 1535"/>
                  <a:gd name="T76" fmla="*/ 777 w 1776"/>
                  <a:gd name="T77" fmla="*/ 867 h 1535"/>
                  <a:gd name="T78" fmla="*/ 806 w 1776"/>
                  <a:gd name="T79" fmla="*/ 926 h 1535"/>
                  <a:gd name="T80" fmla="*/ 982 w 1776"/>
                  <a:gd name="T81" fmla="*/ 1114 h 1535"/>
                  <a:gd name="T82" fmla="*/ 1246 w 1776"/>
                  <a:gd name="T83" fmla="*/ 1344 h 1535"/>
                  <a:gd name="T84" fmla="*/ 1546 w 1776"/>
                  <a:gd name="T85" fmla="*/ 1498 h 1535"/>
                  <a:gd name="T86" fmla="*/ 1771 w 1776"/>
                  <a:gd name="T87" fmla="*/ 1535 h 1535"/>
                  <a:gd name="T88" fmla="*/ 1685 w 1776"/>
                  <a:gd name="T89" fmla="*/ 1535 h 1535"/>
                  <a:gd name="T90" fmla="*/ 1542 w 1776"/>
                  <a:gd name="T91" fmla="*/ 1523 h 1535"/>
                  <a:gd name="T92" fmla="*/ 1409 w 1776"/>
                  <a:gd name="T93" fmla="*/ 1477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76" h="1535">
                    <a:moveTo>
                      <a:pt x="1409" y="1477"/>
                    </a:moveTo>
                    <a:lnTo>
                      <a:pt x="1371" y="1456"/>
                    </a:lnTo>
                    <a:lnTo>
                      <a:pt x="1333" y="1439"/>
                    </a:lnTo>
                    <a:lnTo>
                      <a:pt x="1295" y="1427"/>
                    </a:lnTo>
                    <a:lnTo>
                      <a:pt x="1258" y="1414"/>
                    </a:lnTo>
                    <a:lnTo>
                      <a:pt x="1217" y="1410"/>
                    </a:lnTo>
                    <a:lnTo>
                      <a:pt x="1170" y="1410"/>
                    </a:lnTo>
                    <a:lnTo>
                      <a:pt x="1125" y="1418"/>
                    </a:lnTo>
                    <a:lnTo>
                      <a:pt x="1074" y="1431"/>
                    </a:lnTo>
                    <a:lnTo>
                      <a:pt x="1019" y="1452"/>
                    </a:lnTo>
                    <a:lnTo>
                      <a:pt x="961" y="1481"/>
                    </a:lnTo>
                    <a:lnTo>
                      <a:pt x="970" y="1481"/>
                    </a:lnTo>
                    <a:lnTo>
                      <a:pt x="982" y="1473"/>
                    </a:lnTo>
                    <a:lnTo>
                      <a:pt x="1003" y="1461"/>
                    </a:lnTo>
                    <a:lnTo>
                      <a:pt x="1023" y="1444"/>
                    </a:lnTo>
                    <a:lnTo>
                      <a:pt x="1049" y="1422"/>
                    </a:lnTo>
                    <a:lnTo>
                      <a:pt x="1070" y="1402"/>
                    </a:lnTo>
                    <a:lnTo>
                      <a:pt x="1091" y="1377"/>
                    </a:lnTo>
                    <a:lnTo>
                      <a:pt x="1103" y="1352"/>
                    </a:lnTo>
                    <a:lnTo>
                      <a:pt x="1103" y="1322"/>
                    </a:lnTo>
                    <a:lnTo>
                      <a:pt x="1095" y="1293"/>
                    </a:lnTo>
                    <a:lnTo>
                      <a:pt x="1082" y="1281"/>
                    </a:lnTo>
                    <a:lnTo>
                      <a:pt x="1070" y="1268"/>
                    </a:lnTo>
                    <a:lnTo>
                      <a:pt x="1053" y="1256"/>
                    </a:lnTo>
                    <a:lnTo>
                      <a:pt x="1037" y="1239"/>
                    </a:lnTo>
                    <a:lnTo>
                      <a:pt x="1015" y="1227"/>
                    </a:lnTo>
                    <a:lnTo>
                      <a:pt x="990" y="1210"/>
                    </a:lnTo>
                    <a:lnTo>
                      <a:pt x="965" y="1193"/>
                    </a:lnTo>
                    <a:lnTo>
                      <a:pt x="937" y="1172"/>
                    </a:lnTo>
                    <a:lnTo>
                      <a:pt x="907" y="1152"/>
                    </a:lnTo>
                    <a:lnTo>
                      <a:pt x="874" y="1127"/>
                    </a:lnTo>
                    <a:lnTo>
                      <a:pt x="845" y="1102"/>
                    </a:lnTo>
                    <a:lnTo>
                      <a:pt x="823" y="1072"/>
                    </a:lnTo>
                    <a:lnTo>
                      <a:pt x="806" y="1043"/>
                    </a:lnTo>
                    <a:lnTo>
                      <a:pt x="790" y="1010"/>
                    </a:lnTo>
                    <a:lnTo>
                      <a:pt x="777" y="980"/>
                    </a:lnTo>
                    <a:lnTo>
                      <a:pt x="761" y="951"/>
                    </a:lnTo>
                    <a:lnTo>
                      <a:pt x="743" y="926"/>
                    </a:lnTo>
                    <a:lnTo>
                      <a:pt x="723" y="902"/>
                    </a:lnTo>
                    <a:lnTo>
                      <a:pt x="694" y="885"/>
                    </a:lnTo>
                    <a:lnTo>
                      <a:pt x="661" y="873"/>
                    </a:lnTo>
                    <a:lnTo>
                      <a:pt x="618" y="859"/>
                    </a:lnTo>
                    <a:lnTo>
                      <a:pt x="577" y="847"/>
                    </a:lnTo>
                    <a:lnTo>
                      <a:pt x="535" y="830"/>
                    </a:lnTo>
                    <a:lnTo>
                      <a:pt x="493" y="805"/>
                    </a:lnTo>
                    <a:lnTo>
                      <a:pt x="451" y="781"/>
                    </a:lnTo>
                    <a:lnTo>
                      <a:pt x="405" y="742"/>
                    </a:lnTo>
                    <a:lnTo>
                      <a:pt x="359" y="705"/>
                    </a:lnTo>
                    <a:lnTo>
                      <a:pt x="313" y="656"/>
                    </a:lnTo>
                    <a:lnTo>
                      <a:pt x="267" y="597"/>
                    </a:lnTo>
                    <a:lnTo>
                      <a:pt x="222" y="535"/>
                    </a:lnTo>
                    <a:lnTo>
                      <a:pt x="179" y="468"/>
                    </a:lnTo>
                    <a:lnTo>
                      <a:pt x="146" y="409"/>
                    </a:lnTo>
                    <a:lnTo>
                      <a:pt x="125" y="355"/>
                    </a:lnTo>
                    <a:lnTo>
                      <a:pt x="109" y="314"/>
                    </a:lnTo>
                    <a:lnTo>
                      <a:pt x="101" y="271"/>
                    </a:lnTo>
                    <a:lnTo>
                      <a:pt x="101" y="238"/>
                    </a:lnTo>
                    <a:lnTo>
                      <a:pt x="96" y="205"/>
                    </a:lnTo>
                    <a:lnTo>
                      <a:pt x="101" y="179"/>
                    </a:lnTo>
                    <a:lnTo>
                      <a:pt x="101" y="154"/>
                    </a:lnTo>
                    <a:lnTo>
                      <a:pt x="101" y="130"/>
                    </a:lnTo>
                    <a:lnTo>
                      <a:pt x="96" y="113"/>
                    </a:lnTo>
                    <a:lnTo>
                      <a:pt x="88" y="92"/>
                    </a:lnTo>
                    <a:lnTo>
                      <a:pt x="75" y="80"/>
                    </a:lnTo>
                    <a:lnTo>
                      <a:pt x="62" y="67"/>
                    </a:lnTo>
                    <a:lnTo>
                      <a:pt x="50" y="54"/>
                    </a:lnTo>
                    <a:lnTo>
                      <a:pt x="33" y="46"/>
                    </a:lnTo>
                    <a:lnTo>
                      <a:pt x="21" y="42"/>
                    </a:lnTo>
                    <a:lnTo>
                      <a:pt x="13" y="38"/>
                    </a:lnTo>
                    <a:lnTo>
                      <a:pt x="5" y="34"/>
                    </a:lnTo>
                    <a:lnTo>
                      <a:pt x="0" y="34"/>
                    </a:lnTo>
                    <a:lnTo>
                      <a:pt x="29" y="38"/>
                    </a:lnTo>
                    <a:lnTo>
                      <a:pt x="58" y="42"/>
                    </a:lnTo>
                    <a:lnTo>
                      <a:pt x="88" y="46"/>
                    </a:lnTo>
                    <a:lnTo>
                      <a:pt x="117" y="46"/>
                    </a:lnTo>
                    <a:lnTo>
                      <a:pt x="142" y="50"/>
                    </a:lnTo>
                    <a:lnTo>
                      <a:pt x="171" y="46"/>
                    </a:lnTo>
                    <a:lnTo>
                      <a:pt x="201" y="42"/>
                    </a:lnTo>
                    <a:lnTo>
                      <a:pt x="226" y="34"/>
                    </a:lnTo>
                    <a:lnTo>
                      <a:pt x="250" y="21"/>
                    </a:lnTo>
                    <a:lnTo>
                      <a:pt x="271" y="0"/>
                    </a:lnTo>
                    <a:lnTo>
                      <a:pt x="238" y="21"/>
                    </a:lnTo>
                    <a:lnTo>
                      <a:pt x="209" y="50"/>
                    </a:lnTo>
                    <a:lnTo>
                      <a:pt x="184" y="84"/>
                    </a:lnTo>
                    <a:lnTo>
                      <a:pt x="167" y="117"/>
                    </a:lnTo>
                    <a:lnTo>
                      <a:pt x="158" y="154"/>
                    </a:lnTo>
                    <a:lnTo>
                      <a:pt x="150" y="193"/>
                    </a:lnTo>
                    <a:lnTo>
                      <a:pt x="150" y="234"/>
                    </a:lnTo>
                    <a:lnTo>
                      <a:pt x="158" y="271"/>
                    </a:lnTo>
                    <a:lnTo>
                      <a:pt x="167" y="305"/>
                    </a:lnTo>
                    <a:lnTo>
                      <a:pt x="179" y="338"/>
                    </a:lnTo>
                    <a:lnTo>
                      <a:pt x="205" y="384"/>
                    </a:lnTo>
                    <a:lnTo>
                      <a:pt x="230" y="430"/>
                    </a:lnTo>
                    <a:lnTo>
                      <a:pt x="259" y="476"/>
                    </a:lnTo>
                    <a:lnTo>
                      <a:pt x="289" y="517"/>
                    </a:lnTo>
                    <a:lnTo>
                      <a:pt x="322" y="555"/>
                    </a:lnTo>
                    <a:lnTo>
                      <a:pt x="355" y="597"/>
                    </a:lnTo>
                    <a:lnTo>
                      <a:pt x="393" y="634"/>
                    </a:lnTo>
                    <a:lnTo>
                      <a:pt x="430" y="668"/>
                    </a:lnTo>
                    <a:lnTo>
                      <a:pt x="473" y="705"/>
                    </a:lnTo>
                    <a:lnTo>
                      <a:pt x="514" y="738"/>
                    </a:lnTo>
                    <a:lnTo>
                      <a:pt x="539" y="751"/>
                    </a:lnTo>
                    <a:lnTo>
                      <a:pt x="565" y="764"/>
                    </a:lnTo>
                    <a:lnTo>
                      <a:pt x="589" y="772"/>
                    </a:lnTo>
                    <a:lnTo>
                      <a:pt x="618" y="777"/>
                    </a:lnTo>
                    <a:lnTo>
                      <a:pt x="647" y="781"/>
                    </a:lnTo>
                    <a:lnTo>
                      <a:pt x="673" y="777"/>
                    </a:lnTo>
                    <a:lnTo>
                      <a:pt x="698" y="772"/>
                    </a:lnTo>
                    <a:lnTo>
                      <a:pt x="723" y="764"/>
                    </a:lnTo>
                    <a:lnTo>
                      <a:pt x="743" y="751"/>
                    </a:lnTo>
                    <a:lnTo>
                      <a:pt x="765" y="730"/>
                    </a:lnTo>
                    <a:lnTo>
                      <a:pt x="765" y="755"/>
                    </a:lnTo>
                    <a:lnTo>
                      <a:pt x="765" y="781"/>
                    </a:lnTo>
                    <a:lnTo>
                      <a:pt x="765" y="805"/>
                    </a:lnTo>
                    <a:lnTo>
                      <a:pt x="769" y="826"/>
                    </a:lnTo>
                    <a:lnTo>
                      <a:pt x="773" y="847"/>
                    </a:lnTo>
                    <a:lnTo>
                      <a:pt x="777" y="867"/>
                    </a:lnTo>
                    <a:lnTo>
                      <a:pt x="786" y="889"/>
                    </a:lnTo>
                    <a:lnTo>
                      <a:pt x="794" y="906"/>
                    </a:lnTo>
                    <a:lnTo>
                      <a:pt x="806" y="926"/>
                    </a:lnTo>
                    <a:lnTo>
                      <a:pt x="823" y="943"/>
                    </a:lnTo>
                    <a:lnTo>
                      <a:pt x="898" y="1031"/>
                    </a:lnTo>
                    <a:lnTo>
                      <a:pt x="982" y="1114"/>
                    </a:lnTo>
                    <a:lnTo>
                      <a:pt x="1066" y="1193"/>
                    </a:lnTo>
                    <a:lnTo>
                      <a:pt x="1154" y="1273"/>
                    </a:lnTo>
                    <a:lnTo>
                      <a:pt x="1246" y="1344"/>
                    </a:lnTo>
                    <a:lnTo>
                      <a:pt x="1342" y="1406"/>
                    </a:lnTo>
                    <a:lnTo>
                      <a:pt x="1442" y="1456"/>
                    </a:lnTo>
                    <a:lnTo>
                      <a:pt x="1546" y="1498"/>
                    </a:lnTo>
                    <a:lnTo>
                      <a:pt x="1659" y="1523"/>
                    </a:lnTo>
                    <a:lnTo>
                      <a:pt x="1776" y="1535"/>
                    </a:lnTo>
                    <a:lnTo>
                      <a:pt x="1771" y="1535"/>
                    </a:lnTo>
                    <a:lnTo>
                      <a:pt x="1751" y="1535"/>
                    </a:lnTo>
                    <a:lnTo>
                      <a:pt x="1722" y="1535"/>
                    </a:lnTo>
                    <a:lnTo>
                      <a:pt x="1685" y="1535"/>
                    </a:lnTo>
                    <a:lnTo>
                      <a:pt x="1638" y="1535"/>
                    </a:lnTo>
                    <a:lnTo>
                      <a:pt x="1593" y="1531"/>
                    </a:lnTo>
                    <a:lnTo>
                      <a:pt x="1542" y="1523"/>
                    </a:lnTo>
                    <a:lnTo>
                      <a:pt x="1491" y="1514"/>
                    </a:lnTo>
                    <a:lnTo>
                      <a:pt x="1446" y="1498"/>
                    </a:lnTo>
                    <a:lnTo>
                      <a:pt x="1409" y="1477"/>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25" name="Freeform 201"/>
              <p:cNvSpPr>
                <a:spLocks/>
              </p:cNvSpPr>
              <p:nvPr/>
            </p:nvSpPr>
            <p:spPr bwMode="auto">
              <a:xfrm>
                <a:off x="1553" y="1924"/>
                <a:ext cx="21" cy="27"/>
              </a:xfrm>
              <a:custGeom>
                <a:avLst/>
                <a:gdLst>
                  <a:gd name="T0" fmla="*/ 29 w 677"/>
                  <a:gd name="T1" fmla="*/ 17 h 859"/>
                  <a:gd name="T2" fmla="*/ 21 w 677"/>
                  <a:gd name="T3" fmla="*/ 71 h 859"/>
                  <a:gd name="T4" fmla="*/ 17 w 677"/>
                  <a:gd name="T5" fmla="*/ 150 h 859"/>
                  <a:gd name="T6" fmla="*/ 33 w 677"/>
                  <a:gd name="T7" fmla="*/ 246 h 859"/>
                  <a:gd name="T8" fmla="*/ 84 w 677"/>
                  <a:gd name="T9" fmla="*/ 351 h 859"/>
                  <a:gd name="T10" fmla="*/ 168 w 677"/>
                  <a:gd name="T11" fmla="*/ 451 h 859"/>
                  <a:gd name="T12" fmla="*/ 230 w 677"/>
                  <a:gd name="T13" fmla="*/ 525 h 859"/>
                  <a:gd name="T14" fmla="*/ 280 w 677"/>
                  <a:gd name="T15" fmla="*/ 580 h 859"/>
                  <a:gd name="T16" fmla="*/ 318 w 677"/>
                  <a:gd name="T17" fmla="*/ 617 h 859"/>
                  <a:gd name="T18" fmla="*/ 347 w 677"/>
                  <a:gd name="T19" fmla="*/ 646 h 859"/>
                  <a:gd name="T20" fmla="*/ 385 w 677"/>
                  <a:gd name="T21" fmla="*/ 672 h 859"/>
                  <a:gd name="T22" fmla="*/ 434 w 677"/>
                  <a:gd name="T23" fmla="*/ 693 h 859"/>
                  <a:gd name="T24" fmla="*/ 493 w 677"/>
                  <a:gd name="T25" fmla="*/ 705 h 859"/>
                  <a:gd name="T26" fmla="*/ 548 w 677"/>
                  <a:gd name="T27" fmla="*/ 713 h 859"/>
                  <a:gd name="T28" fmla="*/ 593 w 677"/>
                  <a:gd name="T29" fmla="*/ 713 h 859"/>
                  <a:gd name="T30" fmla="*/ 606 w 677"/>
                  <a:gd name="T31" fmla="*/ 713 h 859"/>
                  <a:gd name="T32" fmla="*/ 602 w 677"/>
                  <a:gd name="T33" fmla="*/ 734 h 859"/>
                  <a:gd name="T34" fmla="*/ 614 w 677"/>
                  <a:gd name="T35" fmla="*/ 767 h 859"/>
                  <a:gd name="T36" fmla="*/ 636 w 677"/>
                  <a:gd name="T37" fmla="*/ 805 h 859"/>
                  <a:gd name="T38" fmla="*/ 661 w 677"/>
                  <a:gd name="T39" fmla="*/ 843 h 859"/>
                  <a:gd name="T40" fmla="*/ 673 w 677"/>
                  <a:gd name="T41" fmla="*/ 855 h 859"/>
                  <a:gd name="T42" fmla="*/ 661 w 677"/>
                  <a:gd name="T43" fmla="*/ 838 h 859"/>
                  <a:gd name="T44" fmla="*/ 636 w 677"/>
                  <a:gd name="T45" fmla="*/ 814 h 859"/>
                  <a:gd name="T46" fmla="*/ 606 w 677"/>
                  <a:gd name="T47" fmla="*/ 785 h 859"/>
                  <a:gd name="T48" fmla="*/ 573 w 677"/>
                  <a:gd name="T49" fmla="*/ 767 h 859"/>
                  <a:gd name="T50" fmla="*/ 536 w 677"/>
                  <a:gd name="T51" fmla="*/ 759 h 859"/>
                  <a:gd name="T52" fmla="*/ 489 w 677"/>
                  <a:gd name="T53" fmla="*/ 746 h 859"/>
                  <a:gd name="T54" fmla="*/ 434 w 677"/>
                  <a:gd name="T55" fmla="*/ 730 h 859"/>
                  <a:gd name="T56" fmla="*/ 381 w 677"/>
                  <a:gd name="T57" fmla="*/ 705 h 859"/>
                  <a:gd name="T58" fmla="*/ 334 w 677"/>
                  <a:gd name="T59" fmla="*/ 676 h 859"/>
                  <a:gd name="T60" fmla="*/ 297 w 677"/>
                  <a:gd name="T61" fmla="*/ 642 h 859"/>
                  <a:gd name="T62" fmla="*/ 246 w 677"/>
                  <a:gd name="T63" fmla="*/ 592 h 859"/>
                  <a:gd name="T64" fmla="*/ 197 w 677"/>
                  <a:gd name="T65" fmla="*/ 529 h 859"/>
                  <a:gd name="T66" fmla="*/ 146 w 677"/>
                  <a:gd name="T67" fmla="*/ 472 h 859"/>
                  <a:gd name="T68" fmla="*/ 109 w 677"/>
                  <a:gd name="T69" fmla="*/ 425 h 859"/>
                  <a:gd name="T70" fmla="*/ 54 w 677"/>
                  <a:gd name="T71" fmla="*/ 338 h 859"/>
                  <a:gd name="T72" fmla="*/ 9 w 677"/>
                  <a:gd name="T73" fmla="*/ 208 h 859"/>
                  <a:gd name="T74" fmla="*/ 0 w 677"/>
                  <a:gd name="T75" fmla="*/ 109 h 859"/>
                  <a:gd name="T76" fmla="*/ 17 w 677"/>
                  <a:gd name="T77" fmla="*/ 42 h 859"/>
                  <a:gd name="T78" fmla="*/ 33 w 677"/>
                  <a:gd name="T7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77" h="859">
                    <a:moveTo>
                      <a:pt x="37" y="0"/>
                    </a:moveTo>
                    <a:lnTo>
                      <a:pt x="29" y="17"/>
                    </a:lnTo>
                    <a:lnTo>
                      <a:pt x="25" y="42"/>
                    </a:lnTo>
                    <a:lnTo>
                      <a:pt x="21" y="71"/>
                    </a:lnTo>
                    <a:lnTo>
                      <a:pt x="17" y="109"/>
                    </a:lnTo>
                    <a:lnTo>
                      <a:pt x="17" y="150"/>
                    </a:lnTo>
                    <a:lnTo>
                      <a:pt x="25" y="196"/>
                    </a:lnTo>
                    <a:lnTo>
                      <a:pt x="33" y="246"/>
                    </a:lnTo>
                    <a:lnTo>
                      <a:pt x="54" y="296"/>
                    </a:lnTo>
                    <a:lnTo>
                      <a:pt x="84" y="351"/>
                    </a:lnTo>
                    <a:lnTo>
                      <a:pt x="125" y="400"/>
                    </a:lnTo>
                    <a:lnTo>
                      <a:pt x="168" y="451"/>
                    </a:lnTo>
                    <a:lnTo>
                      <a:pt x="201" y="492"/>
                    </a:lnTo>
                    <a:lnTo>
                      <a:pt x="230" y="525"/>
                    </a:lnTo>
                    <a:lnTo>
                      <a:pt x="260" y="554"/>
                    </a:lnTo>
                    <a:lnTo>
                      <a:pt x="280" y="580"/>
                    </a:lnTo>
                    <a:lnTo>
                      <a:pt x="297" y="601"/>
                    </a:lnTo>
                    <a:lnTo>
                      <a:pt x="318" y="617"/>
                    </a:lnTo>
                    <a:lnTo>
                      <a:pt x="330" y="634"/>
                    </a:lnTo>
                    <a:lnTo>
                      <a:pt x="347" y="646"/>
                    </a:lnTo>
                    <a:lnTo>
                      <a:pt x="364" y="659"/>
                    </a:lnTo>
                    <a:lnTo>
                      <a:pt x="385" y="672"/>
                    </a:lnTo>
                    <a:lnTo>
                      <a:pt x="405" y="680"/>
                    </a:lnTo>
                    <a:lnTo>
                      <a:pt x="434" y="693"/>
                    </a:lnTo>
                    <a:lnTo>
                      <a:pt x="464" y="701"/>
                    </a:lnTo>
                    <a:lnTo>
                      <a:pt x="493" y="705"/>
                    </a:lnTo>
                    <a:lnTo>
                      <a:pt x="522" y="713"/>
                    </a:lnTo>
                    <a:lnTo>
                      <a:pt x="548" y="713"/>
                    </a:lnTo>
                    <a:lnTo>
                      <a:pt x="573" y="713"/>
                    </a:lnTo>
                    <a:lnTo>
                      <a:pt x="593" y="713"/>
                    </a:lnTo>
                    <a:lnTo>
                      <a:pt x="610" y="705"/>
                    </a:lnTo>
                    <a:lnTo>
                      <a:pt x="606" y="713"/>
                    </a:lnTo>
                    <a:lnTo>
                      <a:pt x="602" y="722"/>
                    </a:lnTo>
                    <a:lnTo>
                      <a:pt x="602" y="734"/>
                    </a:lnTo>
                    <a:lnTo>
                      <a:pt x="606" y="751"/>
                    </a:lnTo>
                    <a:lnTo>
                      <a:pt x="614" y="767"/>
                    </a:lnTo>
                    <a:lnTo>
                      <a:pt x="622" y="785"/>
                    </a:lnTo>
                    <a:lnTo>
                      <a:pt x="636" y="805"/>
                    </a:lnTo>
                    <a:lnTo>
                      <a:pt x="648" y="822"/>
                    </a:lnTo>
                    <a:lnTo>
                      <a:pt x="661" y="843"/>
                    </a:lnTo>
                    <a:lnTo>
                      <a:pt x="677" y="859"/>
                    </a:lnTo>
                    <a:lnTo>
                      <a:pt x="673" y="855"/>
                    </a:lnTo>
                    <a:lnTo>
                      <a:pt x="669" y="851"/>
                    </a:lnTo>
                    <a:lnTo>
                      <a:pt x="661" y="838"/>
                    </a:lnTo>
                    <a:lnTo>
                      <a:pt x="648" y="826"/>
                    </a:lnTo>
                    <a:lnTo>
                      <a:pt x="636" y="814"/>
                    </a:lnTo>
                    <a:lnTo>
                      <a:pt x="622" y="797"/>
                    </a:lnTo>
                    <a:lnTo>
                      <a:pt x="606" y="785"/>
                    </a:lnTo>
                    <a:lnTo>
                      <a:pt x="589" y="775"/>
                    </a:lnTo>
                    <a:lnTo>
                      <a:pt x="573" y="767"/>
                    </a:lnTo>
                    <a:lnTo>
                      <a:pt x="556" y="763"/>
                    </a:lnTo>
                    <a:lnTo>
                      <a:pt x="536" y="759"/>
                    </a:lnTo>
                    <a:lnTo>
                      <a:pt x="514" y="755"/>
                    </a:lnTo>
                    <a:lnTo>
                      <a:pt x="489" y="746"/>
                    </a:lnTo>
                    <a:lnTo>
                      <a:pt x="464" y="738"/>
                    </a:lnTo>
                    <a:lnTo>
                      <a:pt x="434" y="730"/>
                    </a:lnTo>
                    <a:lnTo>
                      <a:pt x="409" y="717"/>
                    </a:lnTo>
                    <a:lnTo>
                      <a:pt x="381" y="705"/>
                    </a:lnTo>
                    <a:lnTo>
                      <a:pt x="356" y="689"/>
                    </a:lnTo>
                    <a:lnTo>
                      <a:pt x="334" y="676"/>
                    </a:lnTo>
                    <a:lnTo>
                      <a:pt x="313" y="659"/>
                    </a:lnTo>
                    <a:lnTo>
                      <a:pt x="297" y="642"/>
                    </a:lnTo>
                    <a:lnTo>
                      <a:pt x="272" y="617"/>
                    </a:lnTo>
                    <a:lnTo>
                      <a:pt x="246" y="592"/>
                    </a:lnTo>
                    <a:lnTo>
                      <a:pt x="221" y="563"/>
                    </a:lnTo>
                    <a:lnTo>
                      <a:pt x="197" y="529"/>
                    </a:lnTo>
                    <a:lnTo>
                      <a:pt x="172" y="500"/>
                    </a:lnTo>
                    <a:lnTo>
                      <a:pt x="146" y="472"/>
                    </a:lnTo>
                    <a:lnTo>
                      <a:pt x="125" y="447"/>
                    </a:lnTo>
                    <a:lnTo>
                      <a:pt x="109" y="425"/>
                    </a:lnTo>
                    <a:lnTo>
                      <a:pt x="101" y="408"/>
                    </a:lnTo>
                    <a:lnTo>
                      <a:pt x="54" y="338"/>
                    </a:lnTo>
                    <a:lnTo>
                      <a:pt x="25" y="267"/>
                    </a:lnTo>
                    <a:lnTo>
                      <a:pt x="9" y="208"/>
                    </a:lnTo>
                    <a:lnTo>
                      <a:pt x="0" y="154"/>
                    </a:lnTo>
                    <a:lnTo>
                      <a:pt x="0" y="109"/>
                    </a:lnTo>
                    <a:lnTo>
                      <a:pt x="9" y="71"/>
                    </a:lnTo>
                    <a:lnTo>
                      <a:pt x="17" y="42"/>
                    </a:lnTo>
                    <a:lnTo>
                      <a:pt x="25" y="21"/>
                    </a:lnTo>
                    <a:lnTo>
                      <a:pt x="33" y="4"/>
                    </a:lnTo>
                    <a:lnTo>
                      <a:pt x="37"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26" name="Freeform 202"/>
              <p:cNvSpPr>
                <a:spLocks/>
              </p:cNvSpPr>
              <p:nvPr/>
            </p:nvSpPr>
            <p:spPr bwMode="auto">
              <a:xfrm>
                <a:off x="1575" y="1952"/>
                <a:ext cx="16" cy="14"/>
              </a:xfrm>
              <a:custGeom>
                <a:avLst/>
                <a:gdLst>
                  <a:gd name="T0" fmla="*/ 0 w 515"/>
                  <a:gd name="T1" fmla="*/ 0 h 447"/>
                  <a:gd name="T2" fmla="*/ 4 w 515"/>
                  <a:gd name="T3" fmla="*/ 9 h 447"/>
                  <a:gd name="T4" fmla="*/ 26 w 515"/>
                  <a:gd name="T5" fmla="*/ 26 h 447"/>
                  <a:gd name="T6" fmla="*/ 51 w 515"/>
                  <a:gd name="T7" fmla="*/ 55 h 447"/>
                  <a:gd name="T8" fmla="*/ 88 w 515"/>
                  <a:gd name="T9" fmla="*/ 92 h 447"/>
                  <a:gd name="T10" fmla="*/ 126 w 515"/>
                  <a:gd name="T11" fmla="*/ 134 h 447"/>
                  <a:gd name="T12" fmla="*/ 167 w 515"/>
                  <a:gd name="T13" fmla="*/ 172 h 447"/>
                  <a:gd name="T14" fmla="*/ 206 w 515"/>
                  <a:gd name="T15" fmla="*/ 213 h 447"/>
                  <a:gd name="T16" fmla="*/ 239 w 515"/>
                  <a:gd name="T17" fmla="*/ 247 h 447"/>
                  <a:gd name="T18" fmla="*/ 268 w 515"/>
                  <a:gd name="T19" fmla="*/ 272 h 447"/>
                  <a:gd name="T20" fmla="*/ 288 w 515"/>
                  <a:gd name="T21" fmla="*/ 288 h 447"/>
                  <a:gd name="T22" fmla="*/ 306 w 515"/>
                  <a:gd name="T23" fmla="*/ 301 h 447"/>
                  <a:gd name="T24" fmla="*/ 327 w 515"/>
                  <a:gd name="T25" fmla="*/ 313 h 447"/>
                  <a:gd name="T26" fmla="*/ 351 w 515"/>
                  <a:gd name="T27" fmla="*/ 334 h 447"/>
                  <a:gd name="T28" fmla="*/ 380 w 515"/>
                  <a:gd name="T29" fmla="*/ 356 h 447"/>
                  <a:gd name="T30" fmla="*/ 406 w 515"/>
                  <a:gd name="T31" fmla="*/ 372 h 447"/>
                  <a:gd name="T32" fmla="*/ 435 w 515"/>
                  <a:gd name="T33" fmla="*/ 393 h 447"/>
                  <a:gd name="T34" fmla="*/ 460 w 515"/>
                  <a:gd name="T35" fmla="*/ 413 h 447"/>
                  <a:gd name="T36" fmla="*/ 482 w 515"/>
                  <a:gd name="T37" fmla="*/ 426 h 447"/>
                  <a:gd name="T38" fmla="*/ 502 w 515"/>
                  <a:gd name="T39" fmla="*/ 438 h 447"/>
                  <a:gd name="T40" fmla="*/ 515 w 515"/>
                  <a:gd name="T41" fmla="*/ 447 h 447"/>
                  <a:gd name="T42" fmla="*/ 510 w 515"/>
                  <a:gd name="T43" fmla="*/ 442 h 447"/>
                  <a:gd name="T44" fmla="*/ 498 w 515"/>
                  <a:gd name="T45" fmla="*/ 438 h 447"/>
                  <a:gd name="T46" fmla="*/ 482 w 515"/>
                  <a:gd name="T47" fmla="*/ 430 h 447"/>
                  <a:gd name="T48" fmla="*/ 460 w 515"/>
                  <a:gd name="T49" fmla="*/ 418 h 447"/>
                  <a:gd name="T50" fmla="*/ 435 w 515"/>
                  <a:gd name="T51" fmla="*/ 409 h 447"/>
                  <a:gd name="T52" fmla="*/ 406 w 515"/>
                  <a:gd name="T53" fmla="*/ 401 h 447"/>
                  <a:gd name="T54" fmla="*/ 376 w 515"/>
                  <a:gd name="T55" fmla="*/ 397 h 447"/>
                  <a:gd name="T56" fmla="*/ 347 w 515"/>
                  <a:gd name="T57" fmla="*/ 393 h 447"/>
                  <a:gd name="T58" fmla="*/ 318 w 515"/>
                  <a:gd name="T59" fmla="*/ 397 h 447"/>
                  <a:gd name="T60" fmla="*/ 288 w 515"/>
                  <a:gd name="T61" fmla="*/ 405 h 447"/>
                  <a:gd name="T62" fmla="*/ 292 w 515"/>
                  <a:gd name="T63" fmla="*/ 401 h 447"/>
                  <a:gd name="T64" fmla="*/ 298 w 515"/>
                  <a:gd name="T65" fmla="*/ 393 h 447"/>
                  <a:gd name="T66" fmla="*/ 302 w 515"/>
                  <a:gd name="T67" fmla="*/ 385 h 447"/>
                  <a:gd name="T68" fmla="*/ 306 w 515"/>
                  <a:gd name="T69" fmla="*/ 372 h 447"/>
                  <a:gd name="T70" fmla="*/ 306 w 515"/>
                  <a:gd name="T71" fmla="*/ 356 h 447"/>
                  <a:gd name="T72" fmla="*/ 306 w 515"/>
                  <a:gd name="T73" fmla="*/ 342 h 447"/>
                  <a:gd name="T74" fmla="*/ 302 w 515"/>
                  <a:gd name="T75" fmla="*/ 321 h 447"/>
                  <a:gd name="T76" fmla="*/ 288 w 515"/>
                  <a:gd name="T77" fmla="*/ 305 h 447"/>
                  <a:gd name="T78" fmla="*/ 272 w 515"/>
                  <a:gd name="T79" fmla="*/ 284 h 447"/>
                  <a:gd name="T80" fmla="*/ 251 w 515"/>
                  <a:gd name="T81" fmla="*/ 264 h 447"/>
                  <a:gd name="T82" fmla="*/ 230 w 515"/>
                  <a:gd name="T83" fmla="*/ 247 h 447"/>
                  <a:gd name="T84" fmla="*/ 210 w 515"/>
                  <a:gd name="T85" fmla="*/ 230 h 447"/>
                  <a:gd name="T86" fmla="*/ 188 w 515"/>
                  <a:gd name="T87" fmla="*/ 213 h 447"/>
                  <a:gd name="T88" fmla="*/ 167 w 515"/>
                  <a:gd name="T89" fmla="*/ 196 h 447"/>
                  <a:gd name="T90" fmla="*/ 147 w 515"/>
                  <a:gd name="T91" fmla="*/ 184 h 447"/>
                  <a:gd name="T92" fmla="*/ 126 w 515"/>
                  <a:gd name="T93" fmla="*/ 168 h 447"/>
                  <a:gd name="T94" fmla="*/ 104 w 515"/>
                  <a:gd name="T95" fmla="*/ 155 h 447"/>
                  <a:gd name="T96" fmla="*/ 88 w 515"/>
                  <a:gd name="T97" fmla="*/ 139 h 447"/>
                  <a:gd name="T98" fmla="*/ 67 w 515"/>
                  <a:gd name="T99" fmla="*/ 122 h 447"/>
                  <a:gd name="T100" fmla="*/ 55 w 515"/>
                  <a:gd name="T101" fmla="*/ 109 h 447"/>
                  <a:gd name="T102" fmla="*/ 47 w 515"/>
                  <a:gd name="T103" fmla="*/ 92 h 447"/>
                  <a:gd name="T104" fmla="*/ 34 w 515"/>
                  <a:gd name="T105" fmla="*/ 80 h 447"/>
                  <a:gd name="T106" fmla="*/ 26 w 515"/>
                  <a:gd name="T107" fmla="*/ 63 h 447"/>
                  <a:gd name="T108" fmla="*/ 18 w 515"/>
                  <a:gd name="T109" fmla="*/ 47 h 447"/>
                  <a:gd name="T110" fmla="*/ 8 w 515"/>
                  <a:gd name="T111" fmla="*/ 30 h 447"/>
                  <a:gd name="T112" fmla="*/ 4 w 515"/>
                  <a:gd name="T113" fmla="*/ 18 h 447"/>
                  <a:gd name="T114" fmla="*/ 0 w 515"/>
                  <a:gd name="T115" fmla="*/ 9 h 447"/>
                  <a:gd name="T116" fmla="*/ 0 w 515"/>
                  <a:gd name="T117" fmla="*/ 4 h 447"/>
                  <a:gd name="T118" fmla="*/ 0 w 515"/>
                  <a:gd name="T119"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5" h="447">
                    <a:moveTo>
                      <a:pt x="0" y="0"/>
                    </a:moveTo>
                    <a:lnTo>
                      <a:pt x="4" y="9"/>
                    </a:lnTo>
                    <a:lnTo>
                      <a:pt x="26" y="26"/>
                    </a:lnTo>
                    <a:lnTo>
                      <a:pt x="51" y="55"/>
                    </a:lnTo>
                    <a:lnTo>
                      <a:pt x="88" y="92"/>
                    </a:lnTo>
                    <a:lnTo>
                      <a:pt x="126" y="134"/>
                    </a:lnTo>
                    <a:lnTo>
                      <a:pt x="167" y="172"/>
                    </a:lnTo>
                    <a:lnTo>
                      <a:pt x="206" y="213"/>
                    </a:lnTo>
                    <a:lnTo>
                      <a:pt x="239" y="247"/>
                    </a:lnTo>
                    <a:lnTo>
                      <a:pt x="268" y="272"/>
                    </a:lnTo>
                    <a:lnTo>
                      <a:pt x="288" y="288"/>
                    </a:lnTo>
                    <a:lnTo>
                      <a:pt x="306" y="301"/>
                    </a:lnTo>
                    <a:lnTo>
                      <a:pt x="327" y="313"/>
                    </a:lnTo>
                    <a:lnTo>
                      <a:pt x="351" y="334"/>
                    </a:lnTo>
                    <a:lnTo>
                      <a:pt x="380" y="356"/>
                    </a:lnTo>
                    <a:lnTo>
                      <a:pt x="406" y="372"/>
                    </a:lnTo>
                    <a:lnTo>
                      <a:pt x="435" y="393"/>
                    </a:lnTo>
                    <a:lnTo>
                      <a:pt x="460" y="413"/>
                    </a:lnTo>
                    <a:lnTo>
                      <a:pt x="482" y="426"/>
                    </a:lnTo>
                    <a:lnTo>
                      <a:pt x="502" y="438"/>
                    </a:lnTo>
                    <a:lnTo>
                      <a:pt x="515" y="447"/>
                    </a:lnTo>
                    <a:lnTo>
                      <a:pt x="510" y="442"/>
                    </a:lnTo>
                    <a:lnTo>
                      <a:pt x="498" y="438"/>
                    </a:lnTo>
                    <a:lnTo>
                      <a:pt x="482" y="430"/>
                    </a:lnTo>
                    <a:lnTo>
                      <a:pt x="460" y="418"/>
                    </a:lnTo>
                    <a:lnTo>
                      <a:pt x="435" y="409"/>
                    </a:lnTo>
                    <a:lnTo>
                      <a:pt x="406" y="401"/>
                    </a:lnTo>
                    <a:lnTo>
                      <a:pt x="376" y="397"/>
                    </a:lnTo>
                    <a:lnTo>
                      <a:pt x="347" y="393"/>
                    </a:lnTo>
                    <a:lnTo>
                      <a:pt x="318" y="397"/>
                    </a:lnTo>
                    <a:lnTo>
                      <a:pt x="288" y="405"/>
                    </a:lnTo>
                    <a:lnTo>
                      <a:pt x="292" y="401"/>
                    </a:lnTo>
                    <a:lnTo>
                      <a:pt x="298" y="393"/>
                    </a:lnTo>
                    <a:lnTo>
                      <a:pt x="302" y="385"/>
                    </a:lnTo>
                    <a:lnTo>
                      <a:pt x="306" y="372"/>
                    </a:lnTo>
                    <a:lnTo>
                      <a:pt x="306" y="356"/>
                    </a:lnTo>
                    <a:lnTo>
                      <a:pt x="306" y="342"/>
                    </a:lnTo>
                    <a:lnTo>
                      <a:pt x="302" y="321"/>
                    </a:lnTo>
                    <a:lnTo>
                      <a:pt x="288" y="305"/>
                    </a:lnTo>
                    <a:lnTo>
                      <a:pt x="272" y="284"/>
                    </a:lnTo>
                    <a:lnTo>
                      <a:pt x="251" y="264"/>
                    </a:lnTo>
                    <a:lnTo>
                      <a:pt x="230" y="247"/>
                    </a:lnTo>
                    <a:lnTo>
                      <a:pt x="210" y="230"/>
                    </a:lnTo>
                    <a:lnTo>
                      <a:pt x="188" y="213"/>
                    </a:lnTo>
                    <a:lnTo>
                      <a:pt x="167" y="196"/>
                    </a:lnTo>
                    <a:lnTo>
                      <a:pt x="147" y="184"/>
                    </a:lnTo>
                    <a:lnTo>
                      <a:pt x="126" y="168"/>
                    </a:lnTo>
                    <a:lnTo>
                      <a:pt x="104" y="155"/>
                    </a:lnTo>
                    <a:lnTo>
                      <a:pt x="88" y="139"/>
                    </a:lnTo>
                    <a:lnTo>
                      <a:pt x="67" y="122"/>
                    </a:lnTo>
                    <a:lnTo>
                      <a:pt x="55" y="109"/>
                    </a:lnTo>
                    <a:lnTo>
                      <a:pt x="47" y="92"/>
                    </a:lnTo>
                    <a:lnTo>
                      <a:pt x="34" y="80"/>
                    </a:lnTo>
                    <a:lnTo>
                      <a:pt x="26" y="63"/>
                    </a:lnTo>
                    <a:lnTo>
                      <a:pt x="18" y="47"/>
                    </a:lnTo>
                    <a:lnTo>
                      <a:pt x="8" y="30"/>
                    </a:lnTo>
                    <a:lnTo>
                      <a:pt x="4" y="18"/>
                    </a:lnTo>
                    <a:lnTo>
                      <a:pt x="0" y="9"/>
                    </a:lnTo>
                    <a:lnTo>
                      <a:pt x="0" y="4"/>
                    </a:lnTo>
                    <a:lnTo>
                      <a:pt x="0"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27" name="Freeform 203"/>
              <p:cNvSpPr>
                <a:spLocks/>
              </p:cNvSpPr>
              <p:nvPr/>
            </p:nvSpPr>
            <p:spPr bwMode="auto">
              <a:xfrm>
                <a:off x="1567" y="1925"/>
                <a:ext cx="44" cy="35"/>
              </a:xfrm>
              <a:custGeom>
                <a:avLst/>
                <a:gdLst>
                  <a:gd name="T0" fmla="*/ 1341 w 1420"/>
                  <a:gd name="T1" fmla="*/ 1098 h 1098"/>
                  <a:gd name="T2" fmla="*/ 1186 w 1420"/>
                  <a:gd name="T3" fmla="*/ 1072 h 1098"/>
                  <a:gd name="T4" fmla="*/ 1040 w 1420"/>
                  <a:gd name="T5" fmla="*/ 1010 h 1098"/>
                  <a:gd name="T6" fmla="*/ 906 w 1420"/>
                  <a:gd name="T7" fmla="*/ 922 h 1098"/>
                  <a:gd name="T8" fmla="*/ 793 w 1420"/>
                  <a:gd name="T9" fmla="*/ 809 h 1098"/>
                  <a:gd name="T10" fmla="*/ 709 w 1420"/>
                  <a:gd name="T11" fmla="*/ 697 h 1098"/>
                  <a:gd name="T12" fmla="*/ 642 w 1420"/>
                  <a:gd name="T13" fmla="*/ 580 h 1098"/>
                  <a:gd name="T14" fmla="*/ 576 w 1420"/>
                  <a:gd name="T15" fmla="*/ 463 h 1098"/>
                  <a:gd name="T16" fmla="*/ 501 w 1420"/>
                  <a:gd name="T17" fmla="*/ 359 h 1098"/>
                  <a:gd name="T18" fmla="*/ 405 w 1420"/>
                  <a:gd name="T19" fmla="*/ 279 h 1098"/>
                  <a:gd name="T20" fmla="*/ 296 w 1420"/>
                  <a:gd name="T21" fmla="*/ 238 h 1098"/>
                  <a:gd name="T22" fmla="*/ 217 w 1420"/>
                  <a:gd name="T23" fmla="*/ 209 h 1098"/>
                  <a:gd name="T24" fmla="*/ 141 w 1420"/>
                  <a:gd name="T25" fmla="*/ 171 h 1098"/>
                  <a:gd name="T26" fmla="*/ 78 w 1420"/>
                  <a:gd name="T27" fmla="*/ 117 h 1098"/>
                  <a:gd name="T28" fmla="*/ 24 w 1420"/>
                  <a:gd name="T29" fmla="*/ 46 h 1098"/>
                  <a:gd name="T30" fmla="*/ 8 w 1420"/>
                  <a:gd name="T31" fmla="*/ 4 h 1098"/>
                  <a:gd name="T32" fmla="*/ 45 w 1420"/>
                  <a:gd name="T33" fmla="*/ 33 h 1098"/>
                  <a:gd name="T34" fmla="*/ 120 w 1420"/>
                  <a:gd name="T35" fmla="*/ 80 h 1098"/>
                  <a:gd name="T36" fmla="*/ 229 w 1420"/>
                  <a:gd name="T37" fmla="*/ 125 h 1098"/>
                  <a:gd name="T38" fmla="*/ 372 w 1420"/>
                  <a:gd name="T39" fmla="*/ 154 h 1098"/>
                  <a:gd name="T40" fmla="*/ 454 w 1420"/>
                  <a:gd name="T41" fmla="*/ 162 h 1098"/>
                  <a:gd name="T42" fmla="*/ 476 w 1420"/>
                  <a:gd name="T43" fmla="*/ 162 h 1098"/>
                  <a:gd name="T44" fmla="*/ 513 w 1420"/>
                  <a:gd name="T45" fmla="*/ 175 h 1098"/>
                  <a:gd name="T46" fmla="*/ 554 w 1420"/>
                  <a:gd name="T47" fmla="*/ 205 h 1098"/>
                  <a:gd name="T48" fmla="*/ 597 w 1420"/>
                  <a:gd name="T49" fmla="*/ 250 h 1098"/>
                  <a:gd name="T50" fmla="*/ 634 w 1420"/>
                  <a:gd name="T51" fmla="*/ 326 h 1098"/>
                  <a:gd name="T52" fmla="*/ 681 w 1420"/>
                  <a:gd name="T53" fmla="*/ 422 h 1098"/>
                  <a:gd name="T54" fmla="*/ 730 w 1420"/>
                  <a:gd name="T55" fmla="*/ 525 h 1098"/>
                  <a:gd name="T56" fmla="*/ 789 w 1420"/>
                  <a:gd name="T57" fmla="*/ 630 h 1098"/>
                  <a:gd name="T58" fmla="*/ 848 w 1420"/>
                  <a:gd name="T59" fmla="*/ 717 h 1098"/>
                  <a:gd name="T60" fmla="*/ 893 w 1420"/>
                  <a:gd name="T61" fmla="*/ 776 h 1098"/>
                  <a:gd name="T62" fmla="*/ 961 w 1420"/>
                  <a:gd name="T63" fmla="*/ 851 h 1098"/>
                  <a:gd name="T64" fmla="*/ 1065 w 1420"/>
                  <a:gd name="T65" fmla="*/ 951 h 1098"/>
                  <a:gd name="T66" fmla="*/ 1194 w 1420"/>
                  <a:gd name="T67" fmla="*/ 1043 h 1098"/>
                  <a:gd name="T68" fmla="*/ 1345 w 1420"/>
                  <a:gd name="T69" fmla="*/ 1093 h 1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20" h="1098">
                    <a:moveTo>
                      <a:pt x="1420" y="1093"/>
                    </a:moveTo>
                    <a:lnTo>
                      <a:pt x="1341" y="1098"/>
                    </a:lnTo>
                    <a:lnTo>
                      <a:pt x="1261" y="1088"/>
                    </a:lnTo>
                    <a:lnTo>
                      <a:pt x="1186" y="1072"/>
                    </a:lnTo>
                    <a:lnTo>
                      <a:pt x="1110" y="1047"/>
                    </a:lnTo>
                    <a:lnTo>
                      <a:pt x="1040" y="1010"/>
                    </a:lnTo>
                    <a:lnTo>
                      <a:pt x="969" y="967"/>
                    </a:lnTo>
                    <a:lnTo>
                      <a:pt x="906" y="922"/>
                    </a:lnTo>
                    <a:lnTo>
                      <a:pt x="848" y="867"/>
                    </a:lnTo>
                    <a:lnTo>
                      <a:pt x="793" y="809"/>
                    </a:lnTo>
                    <a:lnTo>
                      <a:pt x="748" y="750"/>
                    </a:lnTo>
                    <a:lnTo>
                      <a:pt x="709" y="697"/>
                    </a:lnTo>
                    <a:lnTo>
                      <a:pt x="676" y="638"/>
                    </a:lnTo>
                    <a:lnTo>
                      <a:pt x="642" y="580"/>
                    </a:lnTo>
                    <a:lnTo>
                      <a:pt x="613" y="521"/>
                    </a:lnTo>
                    <a:lnTo>
                      <a:pt x="576" y="463"/>
                    </a:lnTo>
                    <a:lnTo>
                      <a:pt x="542" y="408"/>
                    </a:lnTo>
                    <a:lnTo>
                      <a:pt x="501" y="359"/>
                    </a:lnTo>
                    <a:lnTo>
                      <a:pt x="454" y="317"/>
                    </a:lnTo>
                    <a:lnTo>
                      <a:pt x="405" y="279"/>
                    </a:lnTo>
                    <a:lnTo>
                      <a:pt x="342" y="250"/>
                    </a:lnTo>
                    <a:lnTo>
                      <a:pt x="296" y="238"/>
                    </a:lnTo>
                    <a:lnTo>
                      <a:pt x="254" y="221"/>
                    </a:lnTo>
                    <a:lnTo>
                      <a:pt x="217" y="209"/>
                    </a:lnTo>
                    <a:lnTo>
                      <a:pt x="178" y="188"/>
                    </a:lnTo>
                    <a:lnTo>
                      <a:pt x="141" y="171"/>
                    </a:lnTo>
                    <a:lnTo>
                      <a:pt x="108" y="146"/>
                    </a:lnTo>
                    <a:lnTo>
                      <a:pt x="78" y="117"/>
                    </a:lnTo>
                    <a:lnTo>
                      <a:pt x="49" y="84"/>
                    </a:lnTo>
                    <a:lnTo>
                      <a:pt x="24" y="46"/>
                    </a:lnTo>
                    <a:lnTo>
                      <a:pt x="0" y="0"/>
                    </a:lnTo>
                    <a:lnTo>
                      <a:pt x="8" y="4"/>
                    </a:lnTo>
                    <a:lnTo>
                      <a:pt x="20" y="17"/>
                    </a:lnTo>
                    <a:lnTo>
                      <a:pt x="45" y="33"/>
                    </a:lnTo>
                    <a:lnTo>
                      <a:pt x="78" y="54"/>
                    </a:lnTo>
                    <a:lnTo>
                      <a:pt x="120" y="80"/>
                    </a:lnTo>
                    <a:lnTo>
                      <a:pt x="170" y="105"/>
                    </a:lnTo>
                    <a:lnTo>
                      <a:pt x="229" y="125"/>
                    </a:lnTo>
                    <a:lnTo>
                      <a:pt x="296" y="142"/>
                    </a:lnTo>
                    <a:lnTo>
                      <a:pt x="372" y="154"/>
                    </a:lnTo>
                    <a:lnTo>
                      <a:pt x="450" y="158"/>
                    </a:lnTo>
                    <a:lnTo>
                      <a:pt x="454" y="162"/>
                    </a:lnTo>
                    <a:lnTo>
                      <a:pt x="464" y="162"/>
                    </a:lnTo>
                    <a:lnTo>
                      <a:pt x="476" y="162"/>
                    </a:lnTo>
                    <a:lnTo>
                      <a:pt x="492" y="167"/>
                    </a:lnTo>
                    <a:lnTo>
                      <a:pt x="513" y="175"/>
                    </a:lnTo>
                    <a:lnTo>
                      <a:pt x="534" y="188"/>
                    </a:lnTo>
                    <a:lnTo>
                      <a:pt x="554" y="205"/>
                    </a:lnTo>
                    <a:lnTo>
                      <a:pt x="576" y="226"/>
                    </a:lnTo>
                    <a:lnTo>
                      <a:pt x="597" y="250"/>
                    </a:lnTo>
                    <a:lnTo>
                      <a:pt x="617" y="283"/>
                    </a:lnTo>
                    <a:lnTo>
                      <a:pt x="634" y="326"/>
                    </a:lnTo>
                    <a:lnTo>
                      <a:pt x="656" y="371"/>
                    </a:lnTo>
                    <a:lnTo>
                      <a:pt x="681" y="422"/>
                    </a:lnTo>
                    <a:lnTo>
                      <a:pt x="705" y="471"/>
                    </a:lnTo>
                    <a:lnTo>
                      <a:pt x="730" y="525"/>
                    </a:lnTo>
                    <a:lnTo>
                      <a:pt x="760" y="580"/>
                    </a:lnTo>
                    <a:lnTo>
                      <a:pt x="789" y="630"/>
                    </a:lnTo>
                    <a:lnTo>
                      <a:pt x="818" y="676"/>
                    </a:lnTo>
                    <a:lnTo>
                      <a:pt x="848" y="717"/>
                    </a:lnTo>
                    <a:lnTo>
                      <a:pt x="877" y="756"/>
                    </a:lnTo>
                    <a:lnTo>
                      <a:pt x="893" y="776"/>
                    </a:lnTo>
                    <a:lnTo>
                      <a:pt x="922" y="809"/>
                    </a:lnTo>
                    <a:lnTo>
                      <a:pt x="961" y="851"/>
                    </a:lnTo>
                    <a:lnTo>
                      <a:pt x="1010" y="901"/>
                    </a:lnTo>
                    <a:lnTo>
                      <a:pt x="1065" y="951"/>
                    </a:lnTo>
                    <a:lnTo>
                      <a:pt x="1128" y="1002"/>
                    </a:lnTo>
                    <a:lnTo>
                      <a:pt x="1194" y="1043"/>
                    </a:lnTo>
                    <a:lnTo>
                      <a:pt x="1270" y="1076"/>
                    </a:lnTo>
                    <a:lnTo>
                      <a:pt x="1345" y="1093"/>
                    </a:lnTo>
                    <a:lnTo>
                      <a:pt x="1420" y="1093"/>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28" name="Freeform 204"/>
              <p:cNvSpPr>
                <a:spLocks/>
              </p:cNvSpPr>
              <p:nvPr/>
            </p:nvSpPr>
            <p:spPr bwMode="auto">
              <a:xfrm>
                <a:off x="1567" y="1925"/>
                <a:ext cx="44" cy="35"/>
              </a:xfrm>
              <a:custGeom>
                <a:avLst/>
                <a:gdLst>
                  <a:gd name="T0" fmla="*/ 1341 w 1420"/>
                  <a:gd name="T1" fmla="*/ 1098 h 1098"/>
                  <a:gd name="T2" fmla="*/ 1186 w 1420"/>
                  <a:gd name="T3" fmla="*/ 1072 h 1098"/>
                  <a:gd name="T4" fmla="*/ 1040 w 1420"/>
                  <a:gd name="T5" fmla="*/ 1010 h 1098"/>
                  <a:gd name="T6" fmla="*/ 906 w 1420"/>
                  <a:gd name="T7" fmla="*/ 922 h 1098"/>
                  <a:gd name="T8" fmla="*/ 793 w 1420"/>
                  <a:gd name="T9" fmla="*/ 809 h 1098"/>
                  <a:gd name="T10" fmla="*/ 709 w 1420"/>
                  <a:gd name="T11" fmla="*/ 697 h 1098"/>
                  <a:gd name="T12" fmla="*/ 642 w 1420"/>
                  <a:gd name="T13" fmla="*/ 580 h 1098"/>
                  <a:gd name="T14" fmla="*/ 576 w 1420"/>
                  <a:gd name="T15" fmla="*/ 463 h 1098"/>
                  <a:gd name="T16" fmla="*/ 501 w 1420"/>
                  <a:gd name="T17" fmla="*/ 359 h 1098"/>
                  <a:gd name="T18" fmla="*/ 405 w 1420"/>
                  <a:gd name="T19" fmla="*/ 279 h 1098"/>
                  <a:gd name="T20" fmla="*/ 296 w 1420"/>
                  <a:gd name="T21" fmla="*/ 238 h 1098"/>
                  <a:gd name="T22" fmla="*/ 217 w 1420"/>
                  <a:gd name="T23" fmla="*/ 209 h 1098"/>
                  <a:gd name="T24" fmla="*/ 141 w 1420"/>
                  <a:gd name="T25" fmla="*/ 171 h 1098"/>
                  <a:gd name="T26" fmla="*/ 78 w 1420"/>
                  <a:gd name="T27" fmla="*/ 117 h 1098"/>
                  <a:gd name="T28" fmla="*/ 24 w 1420"/>
                  <a:gd name="T29" fmla="*/ 46 h 1098"/>
                  <a:gd name="T30" fmla="*/ 8 w 1420"/>
                  <a:gd name="T31" fmla="*/ 4 h 1098"/>
                  <a:gd name="T32" fmla="*/ 45 w 1420"/>
                  <a:gd name="T33" fmla="*/ 33 h 1098"/>
                  <a:gd name="T34" fmla="*/ 120 w 1420"/>
                  <a:gd name="T35" fmla="*/ 80 h 1098"/>
                  <a:gd name="T36" fmla="*/ 229 w 1420"/>
                  <a:gd name="T37" fmla="*/ 125 h 1098"/>
                  <a:gd name="T38" fmla="*/ 372 w 1420"/>
                  <a:gd name="T39" fmla="*/ 154 h 1098"/>
                  <a:gd name="T40" fmla="*/ 454 w 1420"/>
                  <a:gd name="T41" fmla="*/ 162 h 1098"/>
                  <a:gd name="T42" fmla="*/ 476 w 1420"/>
                  <a:gd name="T43" fmla="*/ 162 h 1098"/>
                  <a:gd name="T44" fmla="*/ 513 w 1420"/>
                  <a:gd name="T45" fmla="*/ 175 h 1098"/>
                  <a:gd name="T46" fmla="*/ 554 w 1420"/>
                  <a:gd name="T47" fmla="*/ 205 h 1098"/>
                  <a:gd name="T48" fmla="*/ 597 w 1420"/>
                  <a:gd name="T49" fmla="*/ 250 h 1098"/>
                  <a:gd name="T50" fmla="*/ 634 w 1420"/>
                  <a:gd name="T51" fmla="*/ 326 h 1098"/>
                  <a:gd name="T52" fmla="*/ 681 w 1420"/>
                  <a:gd name="T53" fmla="*/ 422 h 1098"/>
                  <a:gd name="T54" fmla="*/ 730 w 1420"/>
                  <a:gd name="T55" fmla="*/ 525 h 1098"/>
                  <a:gd name="T56" fmla="*/ 789 w 1420"/>
                  <a:gd name="T57" fmla="*/ 630 h 1098"/>
                  <a:gd name="T58" fmla="*/ 848 w 1420"/>
                  <a:gd name="T59" fmla="*/ 717 h 1098"/>
                  <a:gd name="T60" fmla="*/ 893 w 1420"/>
                  <a:gd name="T61" fmla="*/ 776 h 1098"/>
                  <a:gd name="T62" fmla="*/ 961 w 1420"/>
                  <a:gd name="T63" fmla="*/ 851 h 1098"/>
                  <a:gd name="T64" fmla="*/ 1065 w 1420"/>
                  <a:gd name="T65" fmla="*/ 951 h 1098"/>
                  <a:gd name="T66" fmla="*/ 1194 w 1420"/>
                  <a:gd name="T67" fmla="*/ 1043 h 1098"/>
                  <a:gd name="T68" fmla="*/ 1345 w 1420"/>
                  <a:gd name="T69" fmla="*/ 1093 h 1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20" h="1098">
                    <a:moveTo>
                      <a:pt x="1420" y="1093"/>
                    </a:moveTo>
                    <a:lnTo>
                      <a:pt x="1341" y="1098"/>
                    </a:lnTo>
                    <a:lnTo>
                      <a:pt x="1261" y="1088"/>
                    </a:lnTo>
                    <a:lnTo>
                      <a:pt x="1186" y="1072"/>
                    </a:lnTo>
                    <a:lnTo>
                      <a:pt x="1110" y="1047"/>
                    </a:lnTo>
                    <a:lnTo>
                      <a:pt x="1040" y="1010"/>
                    </a:lnTo>
                    <a:lnTo>
                      <a:pt x="969" y="967"/>
                    </a:lnTo>
                    <a:lnTo>
                      <a:pt x="906" y="922"/>
                    </a:lnTo>
                    <a:lnTo>
                      <a:pt x="848" y="867"/>
                    </a:lnTo>
                    <a:lnTo>
                      <a:pt x="793" y="809"/>
                    </a:lnTo>
                    <a:lnTo>
                      <a:pt x="748" y="750"/>
                    </a:lnTo>
                    <a:lnTo>
                      <a:pt x="709" y="697"/>
                    </a:lnTo>
                    <a:lnTo>
                      <a:pt x="676" y="638"/>
                    </a:lnTo>
                    <a:lnTo>
                      <a:pt x="642" y="580"/>
                    </a:lnTo>
                    <a:lnTo>
                      <a:pt x="613" y="521"/>
                    </a:lnTo>
                    <a:lnTo>
                      <a:pt x="576" y="463"/>
                    </a:lnTo>
                    <a:lnTo>
                      <a:pt x="542" y="408"/>
                    </a:lnTo>
                    <a:lnTo>
                      <a:pt x="501" y="359"/>
                    </a:lnTo>
                    <a:lnTo>
                      <a:pt x="454" y="317"/>
                    </a:lnTo>
                    <a:lnTo>
                      <a:pt x="405" y="279"/>
                    </a:lnTo>
                    <a:lnTo>
                      <a:pt x="342" y="250"/>
                    </a:lnTo>
                    <a:lnTo>
                      <a:pt x="296" y="238"/>
                    </a:lnTo>
                    <a:lnTo>
                      <a:pt x="254" y="221"/>
                    </a:lnTo>
                    <a:lnTo>
                      <a:pt x="217" y="209"/>
                    </a:lnTo>
                    <a:lnTo>
                      <a:pt x="178" y="188"/>
                    </a:lnTo>
                    <a:lnTo>
                      <a:pt x="141" y="171"/>
                    </a:lnTo>
                    <a:lnTo>
                      <a:pt x="108" y="146"/>
                    </a:lnTo>
                    <a:lnTo>
                      <a:pt x="78" y="117"/>
                    </a:lnTo>
                    <a:lnTo>
                      <a:pt x="49" y="84"/>
                    </a:lnTo>
                    <a:lnTo>
                      <a:pt x="24" y="46"/>
                    </a:lnTo>
                    <a:lnTo>
                      <a:pt x="0" y="0"/>
                    </a:lnTo>
                    <a:lnTo>
                      <a:pt x="8" y="4"/>
                    </a:lnTo>
                    <a:lnTo>
                      <a:pt x="20" y="17"/>
                    </a:lnTo>
                    <a:lnTo>
                      <a:pt x="45" y="33"/>
                    </a:lnTo>
                    <a:lnTo>
                      <a:pt x="78" y="54"/>
                    </a:lnTo>
                    <a:lnTo>
                      <a:pt x="120" y="80"/>
                    </a:lnTo>
                    <a:lnTo>
                      <a:pt x="170" y="105"/>
                    </a:lnTo>
                    <a:lnTo>
                      <a:pt x="229" y="125"/>
                    </a:lnTo>
                    <a:lnTo>
                      <a:pt x="296" y="142"/>
                    </a:lnTo>
                    <a:lnTo>
                      <a:pt x="372" y="154"/>
                    </a:lnTo>
                    <a:lnTo>
                      <a:pt x="450" y="158"/>
                    </a:lnTo>
                    <a:lnTo>
                      <a:pt x="454" y="162"/>
                    </a:lnTo>
                    <a:lnTo>
                      <a:pt x="464" y="162"/>
                    </a:lnTo>
                    <a:lnTo>
                      <a:pt x="476" y="162"/>
                    </a:lnTo>
                    <a:lnTo>
                      <a:pt x="492" y="167"/>
                    </a:lnTo>
                    <a:lnTo>
                      <a:pt x="513" y="175"/>
                    </a:lnTo>
                    <a:lnTo>
                      <a:pt x="534" y="188"/>
                    </a:lnTo>
                    <a:lnTo>
                      <a:pt x="554" y="205"/>
                    </a:lnTo>
                    <a:lnTo>
                      <a:pt x="576" y="226"/>
                    </a:lnTo>
                    <a:lnTo>
                      <a:pt x="597" y="250"/>
                    </a:lnTo>
                    <a:lnTo>
                      <a:pt x="617" y="283"/>
                    </a:lnTo>
                    <a:lnTo>
                      <a:pt x="634" y="326"/>
                    </a:lnTo>
                    <a:lnTo>
                      <a:pt x="656" y="371"/>
                    </a:lnTo>
                    <a:lnTo>
                      <a:pt x="681" y="422"/>
                    </a:lnTo>
                    <a:lnTo>
                      <a:pt x="705" y="471"/>
                    </a:lnTo>
                    <a:lnTo>
                      <a:pt x="730" y="525"/>
                    </a:lnTo>
                    <a:lnTo>
                      <a:pt x="760" y="580"/>
                    </a:lnTo>
                    <a:lnTo>
                      <a:pt x="789" y="630"/>
                    </a:lnTo>
                    <a:lnTo>
                      <a:pt x="818" y="676"/>
                    </a:lnTo>
                    <a:lnTo>
                      <a:pt x="848" y="717"/>
                    </a:lnTo>
                    <a:lnTo>
                      <a:pt x="877" y="756"/>
                    </a:lnTo>
                    <a:lnTo>
                      <a:pt x="893" y="776"/>
                    </a:lnTo>
                    <a:lnTo>
                      <a:pt x="922" y="809"/>
                    </a:lnTo>
                    <a:lnTo>
                      <a:pt x="961" y="851"/>
                    </a:lnTo>
                    <a:lnTo>
                      <a:pt x="1010" y="901"/>
                    </a:lnTo>
                    <a:lnTo>
                      <a:pt x="1065" y="951"/>
                    </a:lnTo>
                    <a:lnTo>
                      <a:pt x="1128" y="1002"/>
                    </a:lnTo>
                    <a:lnTo>
                      <a:pt x="1194" y="1043"/>
                    </a:lnTo>
                    <a:lnTo>
                      <a:pt x="1270" y="1076"/>
                    </a:lnTo>
                    <a:lnTo>
                      <a:pt x="1345" y="1093"/>
                    </a:lnTo>
                    <a:lnTo>
                      <a:pt x="1420" y="1093"/>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29" name="Freeform 205"/>
              <p:cNvSpPr>
                <a:spLocks/>
              </p:cNvSpPr>
              <p:nvPr/>
            </p:nvSpPr>
            <p:spPr bwMode="auto">
              <a:xfrm>
                <a:off x="1571" y="1929"/>
                <a:ext cx="24" cy="23"/>
              </a:xfrm>
              <a:custGeom>
                <a:avLst/>
                <a:gdLst>
                  <a:gd name="T0" fmla="*/ 0 w 769"/>
                  <a:gd name="T1" fmla="*/ 0 h 725"/>
                  <a:gd name="T2" fmla="*/ 5 w 769"/>
                  <a:gd name="T3" fmla="*/ 4 h 725"/>
                  <a:gd name="T4" fmla="*/ 17 w 769"/>
                  <a:gd name="T5" fmla="*/ 8 h 725"/>
                  <a:gd name="T6" fmla="*/ 38 w 769"/>
                  <a:gd name="T7" fmla="*/ 21 h 725"/>
                  <a:gd name="T8" fmla="*/ 68 w 769"/>
                  <a:gd name="T9" fmla="*/ 33 h 725"/>
                  <a:gd name="T10" fmla="*/ 101 w 769"/>
                  <a:gd name="T11" fmla="*/ 49 h 725"/>
                  <a:gd name="T12" fmla="*/ 138 w 769"/>
                  <a:gd name="T13" fmla="*/ 62 h 725"/>
                  <a:gd name="T14" fmla="*/ 176 w 769"/>
                  <a:gd name="T15" fmla="*/ 75 h 725"/>
                  <a:gd name="T16" fmla="*/ 217 w 769"/>
                  <a:gd name="T17" fmla="*/ 88 h 725"/>
                  <a:gd name="T18" fmla="*/ 260 w 769"/>
                  <a:gd name="T19" fmla="*/ 92 h 725"/>
                  <a:gd name="T20" fmla="*/ 297 w 769"/>
                  <a:gd name="T21" fmla="*/ 92 h 725"/>
                  <a:gd name="T22" fmla="*/ 330 w 769"/>
                  <a:gd name="T23" fmla="*/ 96 h 725"/>
                  <a:gd name="T24" fmla="*/ 360 w 769"/>
                  <a:gd name="T25" fmla="*/ 100 h 725"/>
                  <a:gd name="T26" fmla="*/ 385 w 769"/>
                  <a:gd name="T27" fmla="*/ 104 h 725"/>
                  <a:gd name="T28" fmla="*/ 406 w 769"/>
                  <a:gd name="T29" fmla="*/ 117 h 725"/>
                  <a:gd name="T30" fmla="*/ 418 w 769"/>
                  <a:gd name="T31" fmla="*/ 125 h 725"/>
                  <a:gd name="T32" fmla="*/ 430 w 769"/>
                  <a:gd name="T33" fmla="*/ 141 h 725"/>
                  <a:gd name="T34" fmla="*/ 444 w 769"/>
                  <a:gd name="T35" fmla="*/ 154 h 725"/>
                  <a:gd name="T36" fmla="*/ 452 w 769"/>
                  <a:gd name="T37" fmla="*/ 170 h 725"/>
                  <a:gd name="T38" fmla="*/ 456 w 769"/>
                  <a:gd name="T39" fmla="*/ 188 h 725"/>
                  <a:gd name="T40" fmla="*/ 464 w 769"/>
                  <a:gd name="T41" fmla="*/ 204 h 725"/>
                  <a:gd name="T42" fmla="*/ 473 w 769"/>
                  <a:gd name="T43" fmla="*/ 225 h 725"/>
                  <a:gd name="T44" fmla="*/ 485 w 769"/>
                  <a:gd name="T45" fmla="*/ 254 h 725"/>
                  <a:gd name="T46" fmla="*/ 502 w 769"/>
                  <a:gd name="T47" fmla="*/ 295 h 725"/>
                  <a:gd name="T48" fmla="*/ 522 w 769"/>
                  <a:gd name="T49" fmla="*/ 342 h 725"/>
                  <a:gd name="T50" fmla="*/ 548 w 769"/>
                  <a:gd name="T51" fmla="*/ 396 h 725"/>
                  <a:gd name="T52" fmla="*/ 581 w 769"/>
                  <a:gd name="T53" fmla="*/ 455 h 725"/>
                  <a:gd name="T54" fmla="*/ 618 w 769"/>
                  <a:gd name="T55" fmla="*/ 517 h 725"/>
                  <a:gd name="T56" fmla="*/ 661 w 769"/>
                  <a:gd name="T57" fmla="*/ 584 h 725"/>
                  <a:gd name="T58" fmla="*/ 710 w 769"/>
                  <a:gd name="T59" fmla="*/ 655 h 725"/>
                  <a:gd name="T60" fmla="*/ 769 w 769"/>
                  <a:gd name="T61" fmla="*/ 725 h 725"/>
                  <a:gd name="T62" fmla="*/ 761 w 769"/>
                  <a:gd name="T63" fmla="*/ 717 h 725"/>
                  <a:gd name="T64" fmla="*/ 749 w 769"/>
                  <a:gd name="T65" fmla="*/ 705 h 725"/>
                  <a:gd name="T66" fmla="*/ 724 w 769"/>
                  <a:gd name="T67" fmla="*/ 676 h 725"/>
                  <a:gd name="T68" fmla="*/ 690 w 769"/>
                  <a:gd name="T69" fmla="*/ 643 h 725"/>
                  <a:gd name="T70" fmla="*/ 657 w 769"/>
                  <a:gd name="T71" fmla="*/ 596 h 725"/>
                  <a:gd name="T72" fmla="*/ 614 w 769"/>
                  <a:gd name="T73" fmla="*/ 538 h 725"/>
                  <a:gd name="T74" fmla="*/ 569 w 769"/>
                  <a:gd name="T75" fmla="*/ 471 h 725"/>
                  <a:gd name="T76" fmla="*/ 522 w 769"/>
                  <a:gd name="T77" fmla="*/ 396 h 725"/>
                  <a:gd name="T78" fmla="*/ 477 w 769"/>
                  <a:gd name="T79" fmla="*/ 313 h 725"/>
                  <a:gd name="T80" fmla="*/ 434 w 769"/>
                  <a:gd name="T81" fmla="*/ 217 h 725"/>
                  <a:gd name="T82" fmla="*/ 430 w 769"/>
                  <a:gd name="T83" fmla="*/ 217 h 725"/>
                  <a:gd name="T84" fmla="*/ 426 w 769"/>
                  <a:gd name="T85" fmla="*/ 213 h 725"/>
                  <a:gd name="T86" fmla="*/ 418 w 769"/>
                  <a:gd name="T87" fmla="*/ 200 h 725"/>
                  <a:gd name="T88" fmla="*/ 410 w 769"/>
                  <a:gd name="T89" fmla="*/ 192 h 725"/>
                  <a:gd name="T90" fmla="*/ 393 w 769"/>
                  <a:gd name="T91" fmla="*/ 179 h 725"/>
                  <a:gd name="T92" fmla="*/ 377 w 769"/>
                  <a:gd name="T93" fmla="*/ 166 h 725"/>
                  <a:gd name="T94" fmla="*/ 356 w 769"/>
                  <a:gd name="T95" fmla="*/ 154 h 725"/>
                  <a:gd name="T96" fmla="*/ 330 w 769"/>
                  <a:gd name="T97" fmla="*/ 141 h 725"/>
                  <a:gd name="T98" fmla="*/ 301 w 769"/>
                  <a:gd name="T99" fmla="*/ 133 h 725"/>
                  <a:gd name="T100" fmla="*/ 272 w 769"/>
                  <a:gd name="T101" fmla="*/ 125 h 725"/>
                  <a:gd name="T102" fmla="*/ 234 w 769"/>
                  <a:gd name="T103" fmla="*/ 117 h 725"/>
                  <a:gd name="T104" fmla="*/ 197 w 769"/>
                  <a:gd name="T105" fmla="*/ 108 h 725"/>
                  <a:gd name="T106" fmla="*/ 164 w 769"/>
                  <a:gd name="T107" fmla="*/ 100 h 725"/>
                  <a:gd name="T108" fmla="*/ 134 w 769"/>
                  <a:gd name="T109" fmla="*/ 88 h 725"/>
                  <a:gd name="T110" fmla="*/ 105 w 769"/>
                  <a:gd name="T111" fmla="*/ 75 h 725"/>
                  <a:gd name="T112" fmla="*/ 76 w 769"/>
                  <a:gd name="T113" fmla="*/ 62 h 725"/>
                  <a:gd name="T114" fmla="*/ 50 w 769"/>
                  <a:gd name="T115" fmla="*/ 45 h 725"/>
                  <a:gd name="T116" fmla="*/ 29 w 769"/>
                  <a:gd name="T117" fmla="*/ 29 h 725"/>
                  <a:gd name="T118" fmla="*/ 13 w 769"/>
                  <a:gd name="T119" fmla="*/ 16 h 725"/>
                  <a:gd name="T120" fmla="*/ 0 w 769"/>
                  <a:gd name="T121" fmla="*/ 0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25">
                    <a:moveTo>
                      <a:pt x="0" y="0"/>
                    </a:moveTo>
                    <a:lnTo>
                      <a:pt x="5" y="4"/>
                    </a:lnTo>
                    <a:lnTo>
                      <a:pt x="17" y="8"/>
                    </a:lnTo>
                    <a:lnTo>
                      <a:pt x="38" y="21"/>
                    </a:lnTo>
                    <a:lnTo>
                      <a:pt x="68" y="33"/>
                    </a:lnTo>
                    <a:lnTo>
                      <a:pt x="101" y="49"/>
                    </a:lnTo>
                    <a:lnTo>
                      <a:pt x="138" y="62"/>
                    </a:lnTo>
                    <a:lnTo>
                      <a:pt x="176" y="75"/>
                    </a:lnTo>
                    <a:lnTo>
                      <a:pt x="217" y="88"/>
                    </a:lnTo>
                    <a:lnTo>
                      <a:pt x="260" y="92"/>
                    </a:lnTo>
                    <a:lnTo>
                      <a:pt x="297" y="92"/>
                    </a:lnTo>
                    <a:lnTo>
                      <a:pt x="330" y="96"/>
                    </a:lnTo>
                    <a:lnTo>
                      <a:pt x="360" y="100"/>
                    </a:lnTo>
                    <a:lnTo>
                      <a:pt x="385" y="104"/>
                    </a:lnTo>
                    <a:lnTo>
                      <a:pt x="406" y="117"/>
                    </a:lnTo>
                    <a:lnTo>
                      <a:pt x="418" y="125"/>
                    </a:lnTo>
                    <a:lnTo>
                      <a:pt x="430" y="141"/>
                    </a:lnTo>
                    <a:lnTo>
                      <a:pt x="444" y="154"/>
                    </a:lnTo>
                    <a:lnTo>
                      <a:pt x="452" y="170"/>
                    </a:lnTo>
                    <a:lnTo>
                      <a:pt x="456" y="188"/>
                    </a:lnTo>
                    <a:lnTo>
                      <a:pt x="464" y="204"/>
                    </a:lnTo>
                    <a:lnTo>
                      <a:pt x="473" y="225"/>
                    </a:lnTo>
                    <a:lnTo>
                      <a:pt x="485" y="254"/>
                    </a:lnTo>
                    <a:lnTo>
                      <a:pt x="502" y="295"/>
                    </a:lnTo>
                    <a:lnTo>
                      <a:pt x="522" y="342"/>
                    </a:lnTo>
                    <a:lnTo>
                      <a:pt x="548" y="396"/>
                    </a:lnTo>
                    <a:lnTo>
                      <a:pt x="581" y="455"/>
                    </a:lnTo>
                    <a:lnTo>
                      <a:pt x="618" y="517"/>
                    </a:lnTo>
                    <a:lnTo>
                      <a:pt x="661" y="584"/>
                    </a:lnTo>
                    <a:lnTo>
                      <a:pt x="710" y="655"/>
                    </a:lnTo>
                    <a:lnTo>
                      <a:pt x="769" y="725"/>
                    </a:lnTo>
                    <a:lnTo>
                      <a:pt x="761" y="717"/>
                    </a:lnTo>
                    <a:lnTo>
                      <a:pt x="749" y="705"/>
                    </a:lnTo>
                    <a:lnTo>
                      <a:pt x="724" y="676"/>
                    </a:lnTo>
                    <a:lnTo>
                      <a:pt x="690" y="643"/>
                    </a:lnTo>
                    <a:lnTo>
                      <a:pt x="657" y="596"/>
                    </a:lnTo>
                    <a:lnTo>
                      <a:pt x="614" y="538"/>
                    </a:lnTo>
                    <a:lnTo>
                      <a:pt x="569" y="471"/>
                    </a:lnTo>
                    <a:lnTo>
                      <a:pt x="522" y="396"/>
                    </a:lnTo>
                    <a:lnTo>
                      <a:pt x="477" y="313"/>
                    </a:lnTo>
                    <a:lnTo>
                      <a:pt x="434" y="217"/>
                    </a:lnTo>
                    <a:lnTo>
                      <a:pt x="430" y="217"/>
                    </a:lnTo>
                    <a:lnTo>
                      <a:pt x="426" y="213"/>
                    </a:lnTo>
                    <a:lnTo>
                      <a:pt x="418" y="200"/>
                    </a:lnTo>
                    <a:lnTo>
                      <a:pt x="410" y="192"/>
                    </a:lnTo>
                    <a:lnTo>
                      <a:pt x="393" y="179"/>
                    </a:lnTo>
                    <a:lnTo>
                      <a:pt x="377" y="166"/>
                    </a:lnTo>
                    <a:lnTo>
                      <a:pt x="356" y="154"/>
                    </a:lnTo>
                    <a:lnTo>
                      <a:pt x="330" y="141"/>
                    </a:lnTo>
                    <a:lnTo>
                      <a:pt x="301" y="133"/>
                    </a:lnTo>
                    <a:lnTo>
                      <a:pt x="272" y="125"/>
                    </a:lnTo>
                    <a:lnTo>
                      <a:pt x="234" y="117"/>
                    </a:lnTo>
                    <a:lnTo>
                      <a:pt x="197" y="108"/>
                    </a:lnTo>
                    <a:lnTo>
                      <a:pt x="164" y="100"/>
                    </a:lnTo>
                    <a:lnTo>
                      <a:pt x="134" y="88"/>
                    </a:lnTo>
                    <a:lnTo>
                      <a:pt x="105" y="75"/>
                    </a:lnTo>
                    <a:lnTo>
                      <a:pt x="76" y="62"/>
                    </a:lnTo>
                    <a:lnTo>
                      <a:pt x="50" y="45"/>
                    </a:lnTo>
                    <a:lnTo>
                      <a:pt x="29" y="29"/>
                    </a:lnTo>
                    <a:lnTo>
                      <a:pt x="13" y="16"/>
                    </a:lnTo>
                    <a:lnTo>
                      <a:pt x="0"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grpSp>
        <p:sp>
          <p:nvSpPr>
            <p:cNvPr id="26830" name="Freeform 206"/>
            <p:cNvSpPr>
              <a:spLocks/>
            </p:cNvSpPr>
            <p:nvPr/>
          </p:nvSpPr>
          <p:spPr bwMode="auto">
            <a:xfrm>
              <a:off x="1665" y="1970"/>
              <a:ext cx="45" cy="15"/>
            </a:xfrm>
            <a:custGeom>
              <a:avLst/>
              <a:gdLst>
                <a:gd name="T0" fmla="*/ 92 w 1450"/>
                <a:gd name="T1" fmla="*/ 141 h 475"/>
                <a:gd name="T2" fmla="*/ 271 w 1450"/>
                <a:gd name="T3" fmla="*/ 233 h 475"/>
                <a:gd name="T4" fmla="*/ 459 w 1450"/>
                <a:gd name="T5" fmla="*/ 308 h 475"/>
                <a:gd name="T6" fmla="*/ 652 w 1450"/>
                <a:gd name="T7" fmla="*/ 367 h 475"/>
                <a:gd name="T8" fmla="*/ 848 w 1450"/>
                <a:gd name="T9" fmla="*/ 416 h 475"/>
                <a:gd name="T10" fmla="*/ 999 w 1450"/>
                <a:gd name="T11" fmla="*/ 445 h 475"/>
                <a:gd name="T12" fmla="*/ 1107 w 1450"/>
                <a:gd name="T13" fmla="*/ 467 h 475"/>
                <a:gd name="T14" fmla="*/ 1224 w 1450"/>
                <a:gd name="T15" fmla="*/ 475 h 475"/>
                <a:gd name="T16" fmla="*/ 1329 w 1450"/>
                <a:gd name="T17" fmla="*/ 463 h 475"/>
                <a:gd name="T18" fmla="*/ 1416 w 1450"/>
                <a:gd name="T19" fmla="*/ 416 h 475"/>
                <a:gd name="T20" fmla="*/ 1379 w 1450"/>
                <a:gd name="T21" fmla="*/ 371 h 475"/>
                <a:gd name="T22" fmla="*/ 1254 w 1450"/>
                <a:gd name="T23" fmla="*/ 337 h 475"/>
                <a:gd name="T24" fmla="*/ 1136 w 1450"/>
                <a:gd name="T25" fmla="*/ 283 h 475"/>
                <a:gd name="T26" fmla="*/ 1024 w 1450"/>
                <a:gd name="T27" fmla="*/ 216 h 475"/>
                <a:gd name="T28" fmla="*/ 911 w 1450"/>
                <a:gd name="T29" fmla="*/ 137 h 475"/>
                <a:gd name="T30" fmla="*/ 831 w 1450"/>
                <a:gd name="T31" fmla="*/ 82 h 475"/>
                <a:gd name="T32" fmla="*/ 782 w 1450"/>
                <a:gd name="T33" fmla="*/ 66 h 475"/>
                <a:gd name="T34" fmla="*/ 723 w 1450"/>
                <a:gd name="T35" fmla="*/ 62 h 475"/>
                <a:gd name="T36" fmla="*/ 660 w 1450"/>
                <a:gd name="T37" fmla="*/ 66 h 475"/>
                <a:gd name="T38" fmla="*/ 602 w 1450"/>
                <a:gd name="T39" fmla="*/ 74 h 475"/>
                <a:gd name="T40" fmla="*/ 543 w 1450"/>
                <a:gd name="T41" fmla="*/ 82 h 475"/>
                <a:gd name="T42" fmla="*/ 493 w 1450"/>
                <a:gd name="T43" fmla="*/ 78 h 475"/>
                <a:gd name="T44" fmla="*/ 443 w 1450"/>
                <a:gd name="T45" fmla="*/ 70 h 475"/>
                <a:gd name="T46" fmla="*/ 396 w 1450"/>
                <a:gd name="T47" fmla="*/ 58 h 475"/>
                <a:gd name="T48" fmla="*/ 347 w 1450"/>
                <a:gd name="T49" fmla="*/ 41 h 475"/>
                <a:gd name="T50" fmla="*/ 326 w 1450"/>
                <a:gd name="T51" fmla="*/ 33 h 475"/>
                <a:gd name="T52" fmla="*/ 300 w 1450"/>
                <a:gd name="T53" fmla="*/ 29 h 475"/>
                <a:gd name="T54" fmla="*/ 234 w 1450"/>
                <a:gd name="T55" fmla="*/ 12 h 475"/>
                <a:gd name="T56" fmla="*/ 167 w 1450"/>
                <a:gd name="T57" fmla="*/ 0 h 475"/>
                <a:gd name="T58" fmla="*/ 100 w 1450"/>
                <a:gd name="T59" fmla="*/ 0 h 475"/>
                <a:gd name="T60" fmla="*/ 38 w 1450"/>
                <a:gd name="T61" fmla="*/ 20 h 475"/>
                <a:gd name="T62" fmla="*/ 4 w 1450"/>
                <a:gd name="T63" fmla="*/ 41 h 475"/>
                <a:gd name="T64" fmla="*/ 0 w 1450"/>
                <a:gd name="T65" fmla="*/ 53 h 475"/>
                <a:gd name="T66" fmla="*/ 0 w 1450"/>
                <a:gd name="T67" fmla="*/ 70 h 475"/>
                <a:gd name="T68" fmla="*/ 4 w 1450"/>
                <a:gd name="T69" fmla="*/ 87 h 475"/>
                <a:gd name="T70" fmla="*/ 12 w 1450"/>
                <a:gd name="T71" fmla="*/ 99 h 475"/>
                <a:gd name="T72" fmla="*/ 16 w 1450"/>
                <a:gd name="T73" fmla="*/ 103 h 475"/>
                <a:gd name="T74" fmla="*/ 12 w 1450"/>
                <a:gd name="T75" fmla="*/ 99 h 475"/>
                <a:gd name="T76" fmla="*/ 12 w 1450"/>
                <a:gd name="T77" fmla="*/ 91 h 475"/>
                <a:gd name="T78" fmla="*/ 8 w 1450"/>
                <a:gd name="T79" fmla="*/ 87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0" h="475">
                  <a:moveTo>
                    <a:pt x="8" y="87"/>
                  </a:moveTo>
                  <a:lnTo>
                    <a:pt x="92" y="141"/>
                  </a:lnTo>
                  <a:lnTo>
                    <a:pt x="184" y="187"/>
                  </a:lnTo>
                  <a:lnTo>
                    <a:pt x="271" y="233"/>
                  </a:lnTo>
                  <a:lnTo>
                    <a:pt x="363" y="270"/>
                  </a:lnTo>
                  <a:lnTo>
                    <a:pt x="459" y="308"/>
                  </a:lnTo>
                  <a:lnTo>
                    <a:pt x="551" y="341"/>
                  </a:lnTo>
                  <a:lnTo>
                    <a:pt x="652" y="367"/>
                  </a:lnTo>
                  <a:lnTo>
                    <a:pt x="748" y="391"/>
                  </a:lnTo>
                  <a:lnTo>
                    <a:pt x="848" y="416"/>
                  </a:lnTo>
                  <a:lnTo>
                    <a:pt x="948" y="437"/>
                  </a:lnTo>
                  <a:lnTo>
                    <a:pt x="999" y="445"/>
                  </a:lnTo>
                  <a:lnTo>
                    <a:pt x="1053" y="459"/>
                  </a:lnTo>
                  <a:lnTo>
                    <a:pt x="1107" y="467"/>
                  </a:lnTo>
                  <a:lnTo>
                    <a:pt x="1166" y="471"/>
                  </a:lnTo>
                  <a:lnTo>
                    <a:pt x="1224" y="475"/>
                  </a:lnTo>
                  <a:lnTo>
                    <a:pt x="1279" y="475"/>
                  </a:lnTo>
                  <a:lnTo>
                    <a:pt x="1329" y="463"/>
                  </a:lnTo>
                  <a:lnTo>
                    <a:pt x="1379" y="445"/>
                  </a:lnTo>
                  <a:lnTo>
                    <a:pt x="1416" y="416"/>
                  </a:lnTo>
                  <a:lnTo>
                    <a:pt x="1450" y="379"/>
                  </a:lnTo>
                  <a:lnTo>
                    <a:pt x="1379" y="371"/>
                  </a:lnTo>
                  <a:lnTo>
                    <a:pt x="1316" y="354"/>
                  </a:lnTo>
                  <a:lnTo>
                    <a:pt x="1254" y="337"/>
                  </a:lnTo>
                  <a:lnTo>
                    <a:pt x="1195" y="312"/>
                  </a:lnTo>
                  <a:lnTo>
                    <a:pt x="1136" y="283"/>
                  </a:lnTo>
                  <a:lnTo>
                    <a:pt x="1078" y="250"/>
                  </a:lnTo>
                  <a:lnTo>
                    <a:pt x="1024" y="216"/>
                  </a:lnTo>
                  <a:lnTo>
                    <a:pt x="970" y="174"/>
                  </a:lnTo>
                  <a:lnTo>
                    <a:pt x="911" y="137"/>
                  </a:lnTo>
                  <a:lnTo>
                    <a:pt x="856" y="95"/>
                  </a:lnTo>
                  <a:lnTo>
                    <a:pt x="831" y="82"/>
                  </a:lnTo>
                  <a:lnTo>
                    <a:pt x="807" y="70"/>
                  </a:lnTo>
                  <a:lnTo>
                    <a:pt x="782" y="66"/>
                  </a:lnTo>
                  <a:lnTo>
                    <a:pt x="752" y="62"/>
                  </a:lnTo>
                  <a:lnTo>
                    <a:pt x="723" y="62"/>
                  </a:lnTo>
                  <a:lnTo>
                    <a:pt x="694" y="62"/>
                  </a:lnTo>
                  <a:lnTo>
                    <a:pt x="660" y="66"/>
                  </a:lnTo>
                  <a:lnTo>
                    <a:pt x="631" y="70"/>
                  </a:lnTo>
                  <a:lnTo>
                    <a:pt x="602" y="74"/>
                  </a:lnTo>
                  <a:lnTo>
                    <a:pt x="572" y="78"/>
                  </a:lnTo>
                  <a:lnTo>
                    <a:pt x="543" y="82"/>
                  </a:lnTo>
                  <a:lnTo>
                    <a:pt x="518" y="82"/>
                  </a:lnTo>
                  <a:lnTo>
                    <a:pt x="493" y="78"/>
                  </a:lnTo>
                  <a:lnTo>
                    <a:pt x="468" y="74"/>
                  </a:lnTo>
                  <a:lnTo>
                    <a:pt x="443" y="70"/>
                  </a:lnTo>
                  <a:lnTo>
                    <a:pt x="418" y="62"/>
                  </a:lnTo>
                  <a:lnTo>
                    <a:pt x="396" y="58"/>
                  </a:lnTo>
                  <a:lnTo>
                    <a:pt x="372" y="49"/>
                  </a:lnTo>
                  <a:lnTo>
                    <a:pt x="347" y="41"/>
                  </a:lnTo>
                  <a:lnTo>
                    <a:pt x="322" y="33"/>
                  </a:lnTo>
                  <a:lnTo>
                    <a:pt x="326" y="33"/>
                  </a:lnTo>
                  <a:lnTo>
                    <a:pt x="330" y="33"/>
                  </a:lnTo>
                  <a:lnTo>
                    <a:pt x="300" y="29"/>
                  </a:lnTo>
                  <a:lnTo>
                    <a:pt x="267" y="20"/>
                  </a:lnTo>
                  <a:lnTo>
                    <a:pt x="234" y="12"/>
                  </a:lnTo>
                  <a:lnTo>
                    <a:pt x="200" y="8"/>
                  </a:lnTo>
                  <a:lnTo>
                    <a:pt x="167" y="0"/>
                  </a:lnTo>
                  <a:lnTo>
                    <a:pt x="134" y="0"/>
                  </a:lnTo>
                  <a:lnTo>
                    <a:pt x="100" y="0"/>
                  </a:lnTo>
                  <a:lnTo>
                    <a:pt x="71" y="8"/>
                  </a:lnTo>
                  <a:lnTo>
                    <a:pt x="38" y="20"/>
                  </a:lnTo>
                  <a:lnTo>
                    <a:pt x="12" y="37"/>
                  </a:lnTo>
                  <a:lnTo>
                    <a:pt x="4" y="41"/>
                  </a:lnTo>
                  <a:lnTo>
                    <a:pt x="0" y="49"/>
                  </a:lnTo>
                  <a:lnTo>
                    <a:pt x="0" y="53"/>
                  </a:lnTo>
                  <a:lnTo>
                    <a:pt x="0" y="62"/>
                  </a:lnTo>
                  <a:lnTo>
                    <a:pt x="0" y="70"/>
                  </a:lnTo>
                  <a:lnTo>
                    <a:pt x="0" y="78"/>
                  </a:lnTo>
                  <a:lnTo>
                    <a:pt x="4" y="87"/>
                  </a:lnTo>
                  <a:lnTo>
                    <a:pt x="8" y="91"/>
                  </a:lnTo>
                  <a:lnTo>
                    <a:pt x="12" y="99"/>
                  </a:lnTo>
                  <a:lnTo>
                    <a:pt x="16" y="107"/>
                  </a:lnTo>
                  <a:lnTo>
                    <a:pt x="16" y="103"/>
                  </a:lnTo>
                  <a:lnTo>
                    <a:pt x="16" y="99"/>
                  </a:lnTo>
                  <a:lnTo>
                    <a:pt x="12" y="99"/>
                  </a:lnTo>
                  <a:lnTo>
                    <a:pt x="12" y="95"/>
                  </a:lnTo>
                  <a:lnTo>
                    <a:pt x="12" y="91"/>
                  </a:lnTo>
                  <a:lnTo>
                    <a:pt x="8" y="91"/>
                  </a:lnTo>
                  <a:lnTo>
                    <a:pt x="8" y="87"/>
                  </a:lnTo>
                  <a:close/>
                </a:path>
              </a:pathLst>
            </a:custGeom>
            <a:solidFill>
              <a:srgbClr val="F2B2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31" name="Freeform 207"/>
            <p:cNvSpPr>
              <a:spLocks/>
            </p:cNvSpPr>
            <p:nvPr/>
          </p:nvSpPr>
          <p:spPr bwMode="auto">
            <a:xfrm>
              <a:off x="1700" y="1942"/>
              <a:ext cx="38" cy="23"/>
            </a:xfrm>
            <a:custGeom>
              <a:avLst/>
              <a:gdLst>
                <a:gd name="T0" fmla="*/ 92 w 1212"/>
                <a:gd name="T1" fmla="*/ 717 h 717"/>
                <a:gd name="T2" fmla="*/ 172 w 1212"/>
                <a:gd name="T3" fmla="*/ 701 h 717"/>
                <a:gd name="T4" fmla="*/ 230 w 1212"/>
                <a:gd name="T5" fmla="*/ 672 h 717"/>
                <a:gd name="T6" fmla="*/ 276 w 1212"/>
                <a:gd name="T7" fmla="*/ 625 h 717"/>
                <a:gd name="T8" fmla="*/ 310 w 1212"/>
                <a:gd name="T9" fmla="*/ 571 h 717"/>
                <a:gd name="T10" fmla="*/ 360 w 1212"/>
                <a:gd name="T11" fmla="*/ 496 h 717"/>
                <a:gd name="T12" fmla="*/ 452 w 1212"/>
                <a:gd name="T13" fmla="*/ 404 h 717"/>
                <a:gd name="T14" fmla="*/ 564 w 1212"/>
                <a:gd name="T15" fmla="*/ 320 h 717"/>
                <a:gd name="T16" fmla="*/ 686 w 1212"/>
                <a:gd name="T17" fmla="*/ 258 h 717"/>
                <a:gd name="T18" fmla="*/ 795 w 1212"/>
                <a:gd name="T19" fmla="*/ 233 h 717"/>
                <a:gd name="T20" fmla="*/ 861 w 1212"/>
                <a:gd name="T21" fmla="*/ 246 h 717"/>
                <a:gd name="T22" fmla="*/ 869 w 1212"/>
                <a:gd name="T23" fmla="*/ 291 h 717"/>
                <a:gd name="T24" fmla="*/ 840 w 1212"/>
                <a:gd name="T25" fmla="*/ 350 h 717"/>
                <a:gd name="T26" fmla="*/ 795 w 1212"/>
                <a:gd name="T27" fmla="*/ 412 h 717"/>
                <a:gd name="T28" fmla="*/ 748 w 1212"/>
                <a:gd name="T29" fmla="*/ 471 h 717"/>
                <a:gd name="T30" fmla="*/ 719 w 1212"/>
                <a:gd name="T31" fmla="*/ 529 h 717"/>
                <a:gd name="T32" fmla="*/ 719 w 1212"/>
                <a:gd name="T33" fmla="*/ 584 h 717"/>
                <a:gd name="T34" fmla="*/ 756 w 1212"/>
                <a:gd name="T35" fmla="*/ 621 h 717"/>
                <a:gd name="T36" fmla="*/ 819 w 1212"/>
                <a:gd name="T37" fmla="*/ 637 h 717"/>
                <a:gd name="T38" fmla="*/ 887 w 1212"/>
                <a:gd name="T39" fmla="*/ 642 h 717"/>
                <a:gd name="T40" fmla="*/ 970 w 1212"/>
                <a:gd name="T41" fmla="*/ 633 h 717"/>
                <a:gd name="T42" fmla="*/ 1057 w 1212"/>
                <a:gd name="T43" fmla="*/ 588 h 717"/>
                <a:gd name="T44" fmla="*/ 1133 w 1212"/>
                <a:gd name="T45" fmla="*/ 512 h 717"/>
                <a:gd name="T46" fmla="*/ 1183 w 1212"/>
                <a:gd name="T47" fmla="*/ 425 h 717"/>
                <a:gd name="T48" fmla="*/ 1208 w 1212"/>
                <a:gd name="T49" fmla="*/ 330 h 717"/>
                <a:gd name="T50" fmla="*/ 1204 w 1212"/>
                <a:gd name="T51" fmla="*/ 209 h 717"/>
                <a:gd name="T52" fmla="*/ 1137 w 1212"/>
                <a:gd name="T53" fmla="*/ 96 h 717"/>
                <a:gd name="T54" fmla="*/ 1028 w 1212"/>
                <a:gd name="T55" fmla="*/ 29 h 717"/>
                <a:gd name="T56" fmla="*/ 891 w 1212"/>
                <a:gd name="T57" fmla="*/ 4 h 717"/>
                <a:gd name="T58" fmla="*/ 744 w 1212"/>
                <a:gd name="T59" fmla="*/ 8 h 717"/>
                <a:gd name="T60" fmla="*/ 623 w 1212"/>
                <a:gd name="T61" fmla="*/ 29 h 717"/>
                <a:gd name="T62" fmla="*/ 519 w 1212"/>
                <a:gd name="T63" fmla="*/ 66 h 717"/>
                <a:gd name="T64" fmla="*/ 414 w 1212"/>
                <a:gd name="T65" fmla="*/ 117 h 717"/>
                <a:gd name="T66" fmla="*/ 314 w 1212"/>
                <a:gd name="T67" fmla="*/ 183 h 717"/>
                <a:gd name="T68" fmla="*/ 222 w 1212"/>
                <a:gd name="T69" fmla="*/ 262 h 717"/>
                <a:gd name="T70" fmla="*/ 155 w 1212"/>
                <a:gd name="T71" fmla="*/ 334 h 717"/>
                <a:gd name="T72" fmla="*/ 96 w 1212"/>
                <a:gd name="T73" fmla="*/ 425 h 717"/>
                <a:gd name="T74" fmla="*/ 38 w 1212"/>
                <a:gd name="T75" fmla="*/ 533 h 717"/>
                <a:gd name="T76" fmla="*/ 0 w 1212"/>
                <a:gd name="T77" fmla="*/ 637 h 717"/>
                <a:gd name="T78" fmla="*/ 12 w 1212"/>
                <a:gd name="T79" fmla="*/ 705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2" h="717">
                  <a:moveTo>
                    <a:pt x="42" y="717"/>
                  </a:moveTo>
                  <a:lnTo>
                    <a:pt x="92" y="717"/>
                  </a:lnTo>
                  <a:lnTo>
                    <a:pt x="134" y="713"/>
                  </a:lnTo>
                  <a:lnTo>
                    <a:pt x="172" y="701"/>
                  </a:lnTo>
                  <a:lnTo>
                    <a:pt x="201" y="688"/>
                  </a:lnTo>
                  <a:lnTo>
                    <a:pt x="230" y="672"/>
                  </a:lnTo>
                  <a:lnTo>
                    <a:pt x="255" y="646"/>
                  </a:lnTo>
                  <a:lnTo>
                    <a:pt x="276" y="625"/>
                  </a:lnTo>
                  <a:lnTo>
                    <a:pt x="292" y="596"/>
                  </a:lnTo>
                  <a:lnTo>
                    <a:pt x="310" y="571"/>
                  </a:lnTo>
                  <a:lnTo>
                    <a:pt x="327" y="541"/>
                  </a:lnTo>
                  <a:lnTo>
                    <a:pt x="360" y="496"/>
                  </a:lnTo>
                  <a:lnTo>
                    <a:pt x="402" y="450"/>
                  </a:lnTo>
                  <a:lnTo>
                    <a:pt x="452" y="404"/>
                  </a:lnTo>
                  <a:lnTo>
                    <a:pt x="506" y="363"/>
                  </a:lnTo>
                  <a:lnTo>
                    <a:pt x="564" y="320"/>
                  </a:lnTo>
                  <a:lnTo>
                    <a:pt x="627" y="287"/>
                  </a:lnTo>
                  <a:lnTo>
                    <a:pt x="686" y="258"/>
                  </a:lnTo>
                  <a:lnTo>
                    <a:pt x="744" y="242"/>
                  </a:lnTo>
                  <a:lnTo>
                    <a:pt x="795" y="233"/>
                  </a:lnTo>
                  <a:lnTo>
                    <a:pt x="840" y="238"/>
                  </a:lnTo>
                  <a:lnTo>
                    <a:pt x="861" y="246"/>
                  </a:lnTo>
                  <a:lnTo>
                    <a:pt x="869" y="267"/>
                  </a:lnTo>
                  <a:lnTo>
                    <a:pt x="869" y="291"/>
                  </a:lnTo>
                  <a:lnTo>
                    <a:pt x="857" y="316"/>
                  </a:lnTo>
                  <a:lnTo>
                    <a:pt x="840" y="350"/>
                  </a:lnTo>
                  <a:lnTo>
                    <a:pt x="815" y="379"/>
                  </a:lnTo>
                  <a:lnTo>
                    <a:pt x="795" y="412"/>
                  </a:lnTo>
                  <a:lnTo>
                    <a:pt x="769" y="442"/>
                  </a:lnTo>
                  <a:lnTo>
                    <a:pt x="748" y="471"/>
                  </a:lnTo>
                  <a:lnTo>
                    <a:pt x="732" y="492"/>
                  </a:lnTo>
                  <a:lnTo>
                    <a:pt x="719" y="529"/>
                  </a:lnTo>
                  <a:lnTo>
                    <a:pt x="715" y="559"/>
                  </a:lnTo>
                  <a:lnTo>
                    <a:pt x="719" y="584"/>
                  </a:lnTo>
                  <a:lnTo>
                    <a:pt x="736" y="604"/>
                  </a:lnTo>
                  <a:lnTo>
                    <a:pt x="756" y="621"/>
                  </a:lnTo>
                  <a:lnTo>
                    <a:pt x="786" y="629"/>
                  </a:lnTo>
                  <a:lnTo>
                    <a:pt x="819" y="637"/>
                  </a:lnTo>
                  <a:lnTo>
                    <a:pt x="853" y="642"/>
                  </a:lnTo>
                  <a:lnTo>
                    <a:pt x="887" y="642"/>
                  </a:lnTo>
                  <a:lnTo>
                    <a:pt x="916" y="642"/>
                  </a:lnTo>
                  <a:lnTo>
                    <a:pt x="970" y="633"/>
                  </a:lnTo>
                  <a:lnTo>
                    <a:pt x="1016" y="613"/>
                  </a:lnTo>
                  <a:lnTo>
                    <a:pt x="1057" y="588"/>
                  </a:lnTo>
                  <a:lnTo>
                    <a:pt x="1099" y="555"/>
                  </a:lnTo>
                  <a:lnTo>
                    <a:pt x="1133" y="512"/>
                  </a:lnTo>
                  <a:lnTo>
                    <a:pt x="1162" y="471"/>
                  </a:lnTo>
                  <a:lnTo>
                    <a:pt x="1183" y="425"/>
                  </a:lnTo>
                  <a:lnTo>
                    <a:pt x="1200" y="375"/>
                  </a:lnTo>
                  <a:lnTo>
                    <a:pt x="1208" y="330"/>
                  </a:lnTo>
                  <a:lnTo>
                    <a:pt x="1212" y="279"/>
                  </a:lnTo>
                  <a:lnTo>
                    <a:pt x="1204" y="209"/>
                  </a:lnTo>
                  <a:lnTo>
                    <a:pt x="1179" y="146"/>
                  </a:lnTo>
                  <a:lnTo>
                    <a:pt x="1137" y="96"/>
                  </a:lnTo>
                  <a:lnTo>
                    <a:pt x="1087" y="58"/>
                  </a:lnTo>
                  <a:lnTo>
                    <a:pt x="1028" y="29"/>
                  </a:lnTo>
                  <a:lnTo>
                    <a:pt x="961" y="12"/>
                  </a:lnTo>
                  <a:lnTo>
                    <a:pt x="891" y="4"/>
                  </a:lnTo>
                  <a:lnTo>
                    <a:pt x="815" y="0"/>
                  </a:lnTo>
                  <a:lnTo>
                    <a:pt x="744" y="8"/>
                  </a:lnTo>
                  <a:lnTo>
                    <a:pt x="673" y="16"/>
                  </a:lnTo>
                  <a:lnTo>
                    <a:pt x="623" y="29"/>
                  </a:lnTo>
                  <a:lnTo>
                    <a:pt x="568" y="45"/>
                  </a:lnTo>
                  <a:lnTo>
                    <a:pt x="519" y="66"/>
                  </a:lnTo>
                  <a:lnTo>
                    <a:pt x="464" y="91"/>
                  </a:lnTo>
                  <a:lnTo>
                    <a:pt x="414" y="117"/>
                  </a:lnTo>
                  <a:lnTo>
                    <a:pt x="360" y="146"/>
                  </a:lnTo>
                  <a:lnTo>
                    <a:pt x="314" y="183"/>
                  </a:lnTo>
                  <a:lnTo>
                    <a:pt x="264" y="221"/>
                  </a:lnTo>
                  <a:lnTo>
                    <a:pt x="222" y="262"/>
                  </a:lnTo>
                  <a:lnTo>
                    <a:pt x="180" y="304"/>
                  </a:lnTo>
                  <a:lnTo>
                    <a:pt x="155" y="334"/>
                  </a:lnTo>
                  <a:lnTo>
                    <a:pt x="130" y="375"/>
                  </a:lnTo>
                  <a:lnTo>
                    <a:pt x="96" y="425"/>
                  </a:lnTo>
                  <a:lnTo>
                    <a:pt x="67" y="479"/>
                  </a:lnTo>
                  <a:lnTo>
                    <a:pt x="38" y="533"/>
                  </a:lnTo>
                  <a:lnTo>
                    <a:pt x="12" y="588"/>
                  </a:lnTo>
                  <a:lnTo>
                    <a:pt x="0" y="637"/>
                  </a:lnTo>
                  <a:lnTo>
                    <a:pt x="0" y="676"/>
                  </a:lnTo>
                  <a:lnTo>
                    <a:pt x="12" y="705"/>
                  </a:lnTo>
                  <a:lnTo>
                    <a:pt x="42" y="717"/>
                  </a:lnTo>
                  <a:close/>
                </a:path>
              </a:pathLst>
            </a:custGeom>
            <a:solidFill>
              <a:srgbClr val="F2B2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32" name="Freeform 208"/>
            <p:cNvSpPr>
              <a:spLocks/>
            </p:cNvSpPr>
            <p:nvPr/>
          </p:nvSpPr>
          <p:spPr bwMode="auto">
            <a:xfrm>
              <a:off x="1747" y="1989"/>
              <a:ext cx="21" cy="36"/>
            </a:xfrm>
            <a:custGeom>
              <a:avLst/>
              <a:gdLst>
                <a:gd name="T0" fmla="*/ 108 w 660"/>
                <a:gd name="T1" fmla="*/ 171 h 1131"/>
                <a:gd name="T2" fmla="*/ 63 w 660"/>
                <a:gd name="T3" fmla="*/ 226 h 1131"/>
                <a:gd name="T4" fmla="*/ 34 w 660"/>
                <a:gd name="T5" fmla="*/ 283 h 1131"/>
                <a:gd name="T6" fmla="*/ 8 w 660"/>
                <a:gd name="T7" fmla="*/ 351 h 1131"/>
                <a:gd name="T8" fmla="*/ 0 w 660"/>
                <a:gd name="T9" fmla="*/ 421 h 1131"/>
                <a:gd name="T10" fmla="*/ 0 w 660"/>
                <a:gd name="T11" fmla="*/ 496 h 1131"/>
                <a:gd name="T12" fmla="*/ 12 w 660"/>
                <a:gd name="T13" fmla="*/ 576 h 1131"/>
                <a:gd name="T14" fmla="*/ 42 w 660"/>
                <a:gd name="T15" fmla="*/ 660 h 1131"/>
                <a:gd name="T16" fmla="*/ 83 w 660"/>
                <a:gd name="T17" fmla="*/ 746 h 1131"/>
                <a:gd name="T18" fmla="*/ 138 w 660"/>
                <a:gd name="T19" fmla="*/ 838 h 1131"/>
                <a:gd name="T20" fmla="*/ 214 w 660"/>
                <a:gd name="T21" fmla="*/ 934 h 1131"/>
                <a:gd name="T22" fmla="*/ 242 w 660"/>
                <a:gd name="T23" fmla="*/ 967 h 1131"/>
                <a:gd name="T24" fmla="*/ 280 w 660"/>
                <a:gd name="T25" fmla="*/ 1002 h 1131"/>
                <a:gd name="T26" fmla="*/ 314 w 660"/>
                <a:gd name="T27" fmla="*/ 1035 h 1131"/>
                <a:gd name="T28" fmla="*/ 355 w 660"/>
                <a:gd name="T29" fmla="*/ 1064 h 1131"/>
                <a:gd name="T30" fmla="*/ 392 w 660"/>
                <a:gd name="T31" fmla="*/ 1088 h 1131"/>
                <a:gd name="T32" fmla="*/ 435 w 660"/>
                <a:gd name="T33" fmla="*/ 1110 h 1131"/>
                <a:gd name="T34" fmla="*/ 480 w 660"/>
                <a:gd name="T35" fmla="*/ 1122 h 1131"/>
                <a:gd name="T36" fmla="*/ 522 w 660"/>
                <a:gd name="T37" fmla="*/ 1131 h 1131"/>
                <a:gd name="T38" fmla="*/ 568 w 660"/>
                <a:gd name="T39" fmla="*/ 1127 h 1131"/>
                <a:gd name="T40" fmla="*/ 619 w 660"/>
                <a:gd name="T41" fmla="*/ 1118 h 1131"/>
                <a:gd name="T42" fmla="*/ 643 w 660"/>
                <a:gd name="T43" fmla="*/ 1105 h 1131"/>
                <a:gd name="T44" fmla="*/ 656 w 660"/>
                <a:gd name="T45" fmla="*/ 1084 h 1131"/>
                <a:gd name="T46" fmla="*/ 660 w 660"/>
                <a:gd name="T47" fmla="*/ 1064 h 1131"/>
                <a:gd name="T48" fmla="*/ 652 w 660"/>
                <a:gd name="T49" fmla="*/ 1035 h 1131"/>
                <a:gd name="T50" fmla="*/ 635 w 660"/>
                <a:gd name="T51" fmla="*/ 1002 h 1131"/>
                <a:gd name="T52" fmla="*/ 610 w 660"/>
                <a:gd name="T53" fmla="*/ 963 h 1131"/>
                <a:gd name="T54" fmla="*/ 576 w 660"/>
                <a:gd name="T55" fmla="*/ 922 h 1131"/>
                <a:gd name="T56" fmla="*/ 539 w 660"/>
                <a:gd name="T57" fmla="*/ 876 h 1131"/>
                <a:gd name="T58" fmla="*/ 498 w 660"/>
                <a:gd name="T59" fmla="*/ 830 h 1131"/>
                <a:gd name="T60" fmla="*/ 451 w 660"/>
                <a:gd name="T61" fmla="*/ 776 h 1131"/>
                <a:gd name="T62" fmla="*/ 402 w 660"/>
                <a:gd name="T63" fmla="*/ 709 h 1131"/>
                <a:gd name="T64" fmla="*/ 359 w 660"/>
                <a:gd name="T65" fmla="*/ 642 h 1131"/>
                <a:gd name="T66" fmla="*/ 330 w 660"/>
                <a:gd name="T67" fmla="*/ 576 h 1131"/>
                <a:gd name="T68" fmla="*/ 310 w 660"/>
                <a:gd name="T69" fmla="*/ 509 h 1131"/>
                <a:gd name="T70" fmla="*/ 296 w 660"/>
                <a:gd name="T71" fmla="*/ 438 h 1131"/>
                <a:gd name="T72" fmla="*/ 296 w 660"/>
                <a:gd name="T73" fmla="*/ 367 h 1131"/>
                <a:gd name="T74" fmla="*/ 300 w 660"/>
                <a:gd name="T75" fmla="*/ 300 h 1131"/>
                <a:gd name="T76" fmla="*/ 318 w 660"/>
                <a:gd name="T77" fmla="*/ 230 h 1131"/>
                <a:gd name="T78" fmla="*/ 339 w 660"/>
                <a:gd name="T79" fmla="*/ 162 h 1131"/>
                <a:gd name="T80" fmla="*/ 372 w 660"/>
                <a:gd name="T81" fmla="*/ 96 h 1131"/>
                <a:gd name="T82" fmla="*/ 388 w 660"/>
                <a:gd name="T83" fmla="*/ 54 h 1131"/>
                <a:gd name="T84" fmla="*/ 392 w 660"/>
                <a:gd name="T85" fmla="*/ 25 h 1131"/>
                <a:gd name="T86" fmla="*/ 384 w 660"/>
                <a:gd name="T87" fmla="*/ 9 h 1131"/>
                <a:gd name="T88" fmla="*/ 363 w 660"/>
                <a:gd name="T89" fmla="*/ 0 h 1131"/>
                <a:gd name="T90" fmla="*/ 334 w 660"/>
                <a:gd name="T91" fmla="*/ 4 h 1131"/>
                <a:gd name="T92" fmla="*/ 300 w 660"/>
                <a:gd name="T93" fmla="*/ 17 h 1131"/>
                <a:gd name="T94" fmla="*/ 255 w 660"/>
                <a:gd name="T95" fmla="*/ 42 h 1131"/>
                <a:gd name="T96" fmla="*/ 209 w 660"/>
                <a:gd name="T97" fmla="*/ 75 h 1131"/>
                <a:gd name="T98" fmla="*/ 159 w 660"/>
                <a:gd name="T99" fmla="*/ 121 h 1131"/>
                <a:gd name="T100" fmla="*/ 108 w 660"/>
                <a:gd name="T101" fmla="*/ 171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60" h="1131">
                  <a:moveTo>
                    <a:pt x="108" y="171"/>
                  </a:moveTo>
                  <a:lnTo>
                    <a:pt x="63" y="226"/>
                  </a:lnTo>
                  <a:lnTo>
                    <a:pt x="34" y="283"/>
                  </a:lnTo>
                  <a:lnTo>
                    <a:pt x="8" y="351"/>
                  </a:lnTo>
                  <a:lnTo>
                    <a:pt x="0" y="421"/>
                  </a:lnTo>
                  <a:lnTo>
                    <a:pt x="0" y="496"/>
                  </a:lnTo>
                  <a:lnTo>
                    <a:pt x="12" y="576"/>
                  </a:lnTo>
                  <a:lnTo>
                    <a:pt x="42" y="660"/>
                  </a:lnTo>
                  <a:lnTo>
                    <a:pt x="83" y="746"/>
                  </a:lnTo>
                  <a:lnTo>
                    <a:pt x="138" y="838"/>
                  </a:lnTo>
                  <a:lnTo>
                    <a:pt x="214" y="934"/>
                  </a:lnTo>
                  <a:lnTo>
                    <a:pt x="242" y="967"/>
                  </a:lnTo>
                  <a:lnTo>
                    <a:pt x="280" y="1002"/>
                  </a:lnTo>
                  <a:lnTo>
                    <a:pt x="314" y="1035"/>
                  </a:lnTo>
                  <a:lnTo>
                    <a:pt x="355" y="1064"/>
                  </a:lnTo>
                  <a:lnTo>
                    <a:pt x="392" y="1088"/>
                  </a:lnTo>
                  <a:lnTo>
                    <a:pt x="435" y="1110"/>
                  </a:lnTo>
                  <a:lnTo>
                    <a:pt x="480" y="1122"/>
                  </a:lnTo>
                  <a:lnTo>
                    <a:pt x="522" y="1131"/>
                  </a:lnTo>
                  <a:lnTo>
                    <a:pt x="568" y="1127"/>
                  </a:lnTo>
                  <a:lnTo>
                    <a:pt x="619" y="1118"/>
                  </a:lnTo>
                  <a:lnTo>
                    <a:pt x="643" y="1105"/>
                  </a:lnTo>
                  <a:lnTo>
                    <a:pt x="656" y="1084"/>
                  </a:lnTo>
                  <a:lnTo>
                    <a:pt x="660" y="1064"/>
                  </a:lnTo>
                  <a:lnTo>
                    <a:pt x="652" y="1035"/>
                  </a:lnTo>
                  <a:lnTo>
                    <a:pt x="635" y="1002"/>
                  </a:lnTo>
                  <a:lnTo>
                    <a:pt x="610" y="963"/>
                  </a:lnTo>
                  <a:lnTo>
                    <a:pt x="576" y="922"/>
                  </a:lnTo>
                  <a:lnTo>
                    <a:pt x="539" y="876"/>
                  </a:lnTo>
                  <a:lnTo>
                    <a:pt x="498" y="830"/>
                  </a:lnTo>
                  <a:lnTo>
                    <a:pt x="451" y="776"/>
                  </a:lnTo>
                  <a:lnTo>
                    <a:pt x="402" y="709"/>
                  </a:lnTo>
                  <a:lnTo>
                    <a:pt x="359" y="642"/>
                  </a:lnTo>
                  <a:lnTo>
                    <a:pt x="330" y="576"/>
                  </a:lnTo>
                  <a:lnTo>
                    <a:pt x="310" y="509"/>
                  </a:lnTo>
                  <a:lnTo>
                    <a:pt x="296" y="438"/>
                  </a:lnTo>
                  <a:lnTo>
                    <a:pt x="296" y="367"/>
                  </a:lnTo>
                  <a:lnTo>
                    <a:pt x="300" y="300"/>
                  </a:lnTo>
                  <a:lnTo>
                    <a:pt x="318" y="230"/>
                  </a:lnTo>
                  <a:lnTo>
                    <a:pt x="339" y="162"/>
                  </a:lnTo>
                  <a:lnTo>
                    <a:pt x="372" y="96"/>
                  </a:lnTo>
                  <a:lnTo>
                    <a:pt x="388" y="54"/>
                  </a:lnTo>
                  <a:lnTo>
                    <a:pt x="392" y="25"/>
                  </a:lnTo>
                  <a:lnTo>
                    <a:pt x="384" y="9"/>
                  </a:lnTo>
                  <a:lnTo>
                    <a:pt x="363" y="0"/>
                  </a:lnTo>
                  <a:lnTo>
                    <a:pt x="334" y="4"/>
                  </a:lnTo>
                  <a:lnTo>
                    <a:pt x="300" y="17"/>
                  </a:lnTo>
                  <a:lnTo>
                    <a:pt x="255" y="42"/>
                  </a:lnTo>
                  <a:lnTo>
                    <a:pt x="209" y="75"/>
                  </a:lnTo>
                  <a:lnTo>
                    <a:pt x="159" y="121"/>
                  </a:lnTo>
                  <a:lnTo>
                    <a:pt x="108" y="171"/>
                  </a:lnTo>
                  <a:close/>
                </a:path>
              </a:pathLst>
            </a:custGeom>
            <a:solidFill>
              <a:srgbClr val="F2B2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33" name="Freeform 209"/>
            <p:cNvSpPr>
              <a:spLocks/>
            </p:cNvSpPr>
            <p:nvPr/>
          </p:nvSpPr>
          <p:spPr bwMode="auto">
            <a:xfrm>
              <a:off x="1786" y="2001"/>
              <a:ext cx="47" cy="16"/>
            </a:xfrm>
            <a:custGeom>
              <a:avLst/>
              <a:gdLst>
                <a:gd name="T0" fmla="*/ 275 w 1500"/>
                <a:gd name="T1" fmla="*/ 309 h 506"/>
                <a:gd name="T2" fmla="*/ 205 w 1500"/>
                <a:gd name="T3" fmla="*/ 318 h 506"/>
                <a:gd name="T4" fmla="*/ 134 w 1500"/>
                <a:gd name="T5" fmla="*/ 326 h 506"/>
                <a:gd name="T6" fmla="*/ 63 w 1500"/>
                <a:gd name="T7" fmla="*/ 343 h 506"/>
                <a:gd name="T8" fmla="*/ 13 w 1500"/>
                <a:gd name="T9" fmla="*/ 376 h 506"/>
                <a:gd name="T10" fmla="*/ 0 w 1500"/>
                <a:gd name="T11" fmla="*/ 435 h 506"/>
                <a:gd name="T12" fmla="*/ 54 w 1500"/>
                <a:gd name="T13" fmla="*/ 455 h 506"/>
                <a:gd name="T14" fmla="*/ 171 w 1500"/>
                <a:gd name="T15" fmla="*/ 455 h 506"/>
                <a:gd name="T16" fmla="*/ 322 w 1500"/>
                <a:gd name="T17" fmla="*/ 447 h 506"/>
                <a:gd name="T18" fmla="*/ 485 w 1500"/>
                <a:gd name="T19" fmla="*/ 455 h 506"/>
                <a:gd name="T20" fmla="*/ 606 w 1500"/>
                <a:gd name="T21" fmla="*/ 476 h 506"/>
                <a:gd name="T22" fmla="*/ 715 w 1500"/>
                <a:gd name="T23" fmla="*/ 492 h 506"/>
                <a:gd name="T24" fmla="*/ 853 w 1500"/>
                <a:gd name="T25" fmla="*/ 502 h 506"/>
                <a:gd name="T26" fmla="*/ 986 w 1500"/>
                <a:gd name="T27" fmla="*/ 506 h 506"/>
                <a:gd name="T28" fmla="*/ 1099 w 1500"/>
                <a:gd name="T29" fmla="*/ 492 h 506"/>
                <a:gd name="T30" fmla="*/ 1174 w 1500"/>
                <a:gd name="T31" fmla="*/ 463 h 506"/>
                <a:gd name="T32" fmla="*/ 1250 w 1500"/>
                <a:gd name="T33" fmla="*/ 418 h 506"/>
                <a:gd name="T34" fmla="*/ 1325 w 1500"/>
                <a:gd name="T35" fmla="*/ 371 h 506"/>
                <a:gd name="T36" fmla="*/ 1391 w 1500"/>
                <a:gd name="T37" fmla="*/ 314 h 506"/>
                <a:gd name="T38" fmla="*/ 1454 w 1500"/>
                <a:gd name="T39" fmla="*/ 255 h 506"/>
                <a:gd name="T40" fmla="*/ 1496 w 1500"/>
                <a:gd name="T41" fmla="*/ 193 h 506"/>
                <a:gd name="T42" fmla="*/ 1496 w 1500"/>
                <a:gd name="T43" fmla="*/ 134 h 506"/>
                <a:gd name="T44" fmla="*/ 1467 w 1500"/>
                <a:gd name="T45" fmla="*/ 80 h 506"/>
                <a:gd name="T46" fmla="*/ 1417 w 1500"/>
                <a:gd name="T47" fmla="*/ 34 h 506"/>
                <a:gd name="T48" fmla="*/ 1362 w 1500"/>
                <a:gd name="T49" fmla="*/ 5 h 506"/>
                <a:gd name="T50" fmla="*/ 1246 w 1500"/>
                <a:gd name="T51" fmla="*/ 5 h 506"/>
                <a:gd name="T52" fmla="*/ 1062 w 1500"/>
                <a:gd name="T53" fmla="*/ 21 h 506"/>
                <a:gd name="T54" fmla="*/ 878 w 1500"/>
                <a:gd name="T55" fmla="*/ 64 h 506"/>
                <a:gd name="T56" fmla="*/ 702 w 1500"/>
                <a:gd name="T57" fmla="*/ 121 h 506"/>
                <a:gd name="T58" fmla="*/ 531 w 1500"/>
                <a:gd name="T59" fmla="*/ 205 h 506"/>
                <a:gd name="T60" fmla="*/ 430 w 1500"/>
                <a:gd name="T61" fmla="*/ 259 h 506"/>
                <a:gd name="T62" fmla="*/ 406 w 1500"/>
                <a:gd name="T63" fmla="*/ 272 h 506"/>
                <a:gd name="T64" fmla="*/ 376 w 1500"/>
                <a:gd name="T65" fmla="*/ 281 h 506"/>
                <a:gd name="T66" fmla="*/ 347 w 1500"/>
                <a:gd name="T67" fmla="*/ 289 h 506"/>
                <a:gd name="T68" fmla="*/ 318 w 1500"/>
                <a:gd name="T69" fmla="*/ 297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00" h="506">
                  <a:moveTo>
                    <a:pt x="301" y="305"/>
                  </a:moveTo>
                  <a:lnTo>
                    <a:pt x="275" y="309"/>
                  </a:lnTo>
                  <a:lnTo>
                    <a:pt x="242" y="314"/>
                  </a:lnTo>
                  <a:lnTo>
                    <a:pt x="205" y="318"/>
                  </a:lnTo>
                  <a:lnTo>
                    <a:pt x="171" y="322"/>
                  </a:lnTo>
                  <a:lnTo>
                    <a:pt x="134" y="326"/>
                  </a:lnTo>
                  <a:lnTo>
                    <a:pt x="96" y="330"/>
                  </a:lnTo>
                  <a:lnTo>
                    <a:pt x="63" y="343"/>
                  </a:lnTo>
                  <a:lnTo>
                    <a:pt x="38" y="355"/>
                  </a:lnTo>
                  <a:lnTo>
                    <a:pt x="13" y="376"/>
                  </a:lnTo>
                  <a:lnTo>
                    <a:pt x="0" y="406"/>
                  </a:lnTo>
                  <a:lnTo>
                    <a:pt x="0" y="435"/>
                  </a:lnTo>
                  <a:lnTo>
                    <a:pt x="21" y="447"/>
                  </a:lnTo>
                  <a:lnTo>
                    <a:pt x="54" y="455"/>
                  </a:lnTo>
                  <a:lnTo>
                    <a:pt x="109" y="459"/>
                  </a:lnTo>
                  <a:lnTo>
                    <a:pt x="171" y="455"/>
                  </a:lnTo>
                  <a:lnTo>
                    <a:pt x="242" y="451"/>
                  </a:lnTo>
                  <a:lnTo>
                    <a:pt x="322" y="447"/>
                  </a:lnTo>
                  <a:lnTo>
                    <a:pt x="401" y="451"/>
                  </a:lnTo>
                  <a:lnTo>
                    <a:pt x="485" y="455"/>
                  </a:lnTo>
                  <a:lnTo>
                    <a:pt x="564" y="468"/>
                  </a:lnTo>
                  <a:lnTo>
                    <a:pt x="606" y="476"/>
                  </a:lnTo>
                  <a:lnTo>
                    <a:pt x="656" y="484"/>
                  </a:lnTo>
                  <a:lnTo>
                    <a:pt x="715" y="492"/>
                  </a:lnTo>
                  <a:lnTo>
                    <a:pt x="782" y="497"/>
                  </a:lnTo>
                  <a:lnTo>
                    <a:pt x="853" y="502"/>
                  </a:lnTo>
                  <a:lnTo>
                    <a:pt x="923" y="506"/>
                  </a:lnTo>
                  <a:lnTo>
                    <a:pt x="986" y="506"/>
                  </a:lnTo>
                  <a:lnTo>
                    <a:pt x="1049" y="502"/>
                  </a:lnTo>
                  <a:lnTo>
                    <a:pt x="1099" y="492"/>
                  </a:lnTo>
                  <a:lnTo>
                    <a:pt x="1133" y="480"/>
                  </a:lnTo>
                  <a:lnTo>
                    <a:pt x="1174" y="463"/>
                  </a:lnTo>
                  <a:lnTo>
                    <a:pt x="1212" y="443"/>
                  </a:lnTo>
                  <a:lnTo>
                    <a:pt x="1250" y="418"/>
                  </a:lnTo>
                  <a:lnTo>
                    <a:pt x="1287" y="397"/>
                  </a:lnTo>
                  <a:lnTo>
                    <a:pt x="1325" y="371"/>
                  </a:lnTo>
                  <a:lnTo>
                    <a:pt x="1358" y="343"/>
                  </a:lnTo>
                  <a:lnTo>
                    <a:pt x="1391" y="314"/>
                  </a:lnTo>
                  <a:lnTo>
                    <a:pt x="1425" y="285"/>
                  </a:lnTo>
                  <a:lnTo>
                    <a:pt x="1454" y="255"/>
                  </a:lnTo>
                  <a:lnTo>
                    <a:pt x="1479" y="222"/>
                  </a:lnTo>
                  <a:lnTo>
                    <a:pt x="1496" y="193"/>
                  </a:lnTo>
                  <a:lnTo>
                    <a:pt x="1500" y="164"/>
                  </a:lnTo>
                  <a:lnTo>
                    <a:pt x="1496" y="134"/>
                  </a:lnTo>
                  <a:lnTo>
                    <a:pt x="1483" y="109"/>
                  </a:lnTo>
                  <a:lnTo>
                    <a:pt x="1467" y="80"/>
                  </a:lnTo>
                  <a:lnTo>
                    <a:pt x="1442" y="55"/>
                  </a:lnTo>
                  <a:lnTo>
                    <a:pt x="1417" y="34"/>
                  </a:lnTo>
                  <a:lnTo>
                    <a:pt x="1391" y="17"/>
                  </a:lnTo>
                  <a:lnTo>
                    <a:pt x="1362" y="5"/>
                  </a:lnTo>
                  <a:lnTo>
                    <a:pt x="1338" y="0"/>
                  </a:lnTo>
                  <a:lnTo>
                    <a:pt x="1246" y="5"/>
                  </a:lnTo>
                  <a:lnTo>
                    <a:pt x="1154" y="9"/>
                  </a:lnTo>
                  <a:lnTo>
                    <a:pt x="1062" y="21"/>
                  </a:lnTo>
                  <a:lnTo>
                    <a:pt x="970" y="38"/>
                  </a:lnTo>
                  <a:lnTo>
                    <a:pt x="878" y="64"/>
                  </a:lnTo>
                  <a:lnTo>
                    <a:pt x="790" y="88"/>
                  </a:lnTo>
                  <a:lnTo>
                    <a:pt x="702" y="121"/>
                  </a:lnTo>
                  <a:lnTo>
                    <a:pt x="614" y="160"/>
                  </a:lnTo>
                  <a:lnTo>
                    <a:pt x="531" y="205"/>
                  </a:lnTo>
                  <a:lnTo>
                    <a:pt x="443" y="255"/>
                  </a:lnTo>
                  <a:lnTo>
                    <a:pt x="430" y="259"/>
                  </a:lnTo>
                  <a:lnTo>
                    <a:pt x="418" y="267"/>
                  </a:lnTo>
                  <a:lnTo>
                    <a:pt x="406" y="272"/>
                  </a:lnTo>
                  <a:lnTo>
                    <a:pt x="389" y="276"/>
                  </a:lnTo>
                  <a:lnTo>
                    <a:pt x="376" y="281"/>
                  </a:lnTo>
                  <a:lnTo>
                    <a:pt x="363" y="285"/>
                  </a:lnTo>
                  <a:lnTo>
                    <a:pt x="347" y="289"/>
                  </a:lnTo>
                  <a:lnTo>
                    <a:pt x="330" y="293"/>
                  </a:lnTo>
                  <a:lnTo>
                    <a:pt x="318" y="297"/>
                  </a:lnTo>
                  <a:lnTo>
                    <a:pt x="301" y="305"/>
                  </a:lnTo>
                  <a:close/>
                </a:path>
              </a:pathLst>
            </a:custGeom>
            <a:solidFill>
              <a:srgbClr val="F2B2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34" name="Freeform 210"/>
            <p:cNvSpPr>
              <a:spLocks/>
            </p:cNvSpPr>
            <p:nvPr/>
          </p:nvSpPr>
          <p:spPr bwMode="auto">
            <a:xfrm>
              <a:off x="1870" y="2018"/>
              <a:ext cx="63" cy="18"/>
            </a:xfrm>
            <a:custGeom>
              <a:avLst/>
              <a:gdLst>
                <a:gd name="T0" fmla="*/ 108 w 1994"/>
                <a:gd name="T1" fmla="*/ 0 h 568"/>
                <a:gd name="T2" fmla="*/ 75 w 1994"/>
                <a:gd name="T3" fmla="*/ 13 h 568"/>
                <a:gd name="T4" fmla="*/ 51 w 1994"/>
                <a:gd name="T5" fmla="*/ 29 h 568"/>
                <a:gd name="T6" fmla="*/ 26 w 1994"/>
                <a:gd name="T7" fmla="*/ 58 h 568"/>
                <a:gd name="T8" fmla="*/ 12 w 1994"/>
                <a:gd name="T9" fmla="*/ 97 h 568"/>
                <a:gd name="T10" fmla="*/ 4 w 1994"/>
                <a:gd name="T11" fmla="*/ 138 h 568"/>
                <a:gd name="T12" fmla="*/ 0 w 1994"/>
                <a:gd name="T13" fmla="*/ 180 h 568"/>
                <a:gd name="T14" fmla="*/ 8 w 1994"/>
                <a:gd name="T15" fmla="*/ 226 h 568"/>
                <a:gd name="T16" fmla="*/ 22 w 1994"/>
                <a:gd name="T17" fmla="*/ 267 h 568"/>
                <a:gd name="T18" fmla="*/ 38 w 1994"/>
                <a:gd name="T19" fmla="*/ 305 h 568"/>
                <a:gd name="T20" fmla="*/ 67 w 1994"/>
                <a:gd name="T21" fmla="*/ 342 h 568"/>
                <a:gd name="T22" fmla="*/ 100 w 1994"/>
                <a:gd name="T23" fmla="*/ 371 h 568"/>
                <a:gd name="T24" fmla="*/ 138 w 1994"/>
                <a:gd name="T25" fmla="*/ 405 h 568"/>
                <a:gd name="T26" fmla="*/ 176 w 1994"/>
                <a:gd name="T27" fmla="*/ 430 h 568"/>
                <a:gd name="T28" fmla="*/ 218 w 1994"/>
                <a:gd name="T29" fmla="*/ 459 h 568"/>
                <a:gd name="T30" fmla="*/ 259 w 1994"/>
                <a:gd name="T31" fmla="*/ 480 h 568"/>
                <a:gd name="T32" fmla="*/ 302 w 1994"/>
                <a:gd name="T33" fmla="*/ 501 h 568"/>
                <a:gd name="T34" fmla="*/ 343 w 1994"/>
                <a:gd name="T35" fmla="*/ 513 h 568"/>
                <a:gd name="T36" fmla="*/ 384 w 1994"/>
                <a:gd name="T37" fmla="*/ 526 h 568"/>
                <a:gd name="T38" fmla="*/ 431 w 1994"/>
                <a:gd name="T39" fmla="*/ 535 h 568"/>
                <a:gd name="T40" fmla="*/ 472 w 1994"/>
                <a:gd name="T41" fmla="*/ 535 h 568"/>
                <a:gd name="T42" fmla="*/ 627 w 1994"/>
                <a:gd name="T43" fmla="*/ 539 h 568"/>
                <a:gd name="T44" fmla="*/ 799 w 1994"/>
                <a:gd name="T45" fmla="*/ 547 h 568"/>
                <a:gd name="T46" fmla="*/ 978 w 1994"/>
                <a:gd name="T47" fmla="*/ 555 h 568"/>
                <a:gd name="T48" fmla="*/ 1167 w 1994"/>
                <a:gd name="T49" fmla="*/ 564 h 568"/>
                <a:gd name="T50" fmla="*/ 1350 w 1994"/>
                <a:gd name="T51" fmla="*/ 568 h 568"/>
                <a:gd name="T52" fmla="*/ 1522 w 1994"/>
                <a:gd name="T53" fmla="*/ 564 h 568"/>
                <a:gd name="T54" fmla="*/ 1680 w 1994"/>
                <a:gd name="T55" fmla="*/ 543 h 568"/>
                <a:gd name="T56" fmla="*/ 1814 w 1994"/>
                <a:gd name="T57" fmla="*/ 505 h 568"/>
                <a:gd name="T58" fmla="*/ 1919 w 1994"/>
                <a:gd name="T59" fmla="*/ 447 h 568"/>
                <a:gd name="T60" fmla="*/ 1990 w 1994"/>
                <a:gd name="T61" fmla="*/ 363 h 568"/>
                <a:gd name="T62" fmla="*/ 1994 w 1994"/>
                <a:gd name="T63" fmla="*/ 330 h 568"/>
                <a:gd name="T64" fmla="*/ 1973 w 1994"/>
                <a:gd name="T65" fmla="*/ 301 h 568"/>
                <a:gd name="T66" fmla="*/ 1931 w 1994"/>
                <a:gd name="T67" fmla="*/ 279 h 568"/>
                <a:gd name="T68" fmla="*/ 1876 w 1994"/>
                <a:gd name="T69" fmla="*/ 267 h 568"/>
                <a:gd name="T70" fmla="*/ 1810 w 1994"/>
                <a:gd name="T71" fmla="*/ 259 h 568"/>
                <a:gd name="T72" fmla="*/ 1735 w 1994"/>
                <a:gd name="T73" fmla="*/ 255 h 568"/>
                <a:gd name="T74" fmla="*/ 1664 w 1994"/>
                <a:gd name="T75" fmla="*/ 259 h 568"/>
                <a:gd name="T76" fmla="*/ 1592 w 1994"/>
                <a:gd name="T77" fmla="*/ 263 h 568"/>
                <a:gd name="T78" fmla="*/ 1530 w 1994"/>
                <a:gd name="T79" fmla="*/ 275 h 568"/>
                <a:gd name="T80" fmla="*/ 1484 w 1994"/>
                <a:gd name="T81" fmla="*/ 293 h 568"/>
                <a:gd name="T82" fmla="*/ 1404 w 1994"/>
                <a:gd name="T83" fmla="*/ 326 h 568"/>
                <a:gd name="T84" fmla="*/ 1321 w 1994"/>
                <a:gd name="T85" fmla="*/ 355 h 568"/>
                <a:gd name="T86" fmla="*/ 1237 w 1994"/>
                <a:gd name="T87" fmla="*/ 380 h 568"/>
                <a:gd name="T88" fmla="*/ 1150 w 1994"/>
                <a:gd name="T89" fmla="*/ 400 h 568"/>
                <a:gd name="T90" fmla="*/ 1066 w 1994"/>
                <a:gd name="T91" fmla="*/ 414 h 568"/>
                <a:gd name="T92" fmla="*/ 978 w 1994"/>
                <a:gd name="T93" fmla="*/ 414 h 568"/>
                <a:gd name="T94" fmla="*/ 895 w 1994"/>
                <a:gd name="T95" fmla="*/ 410 h 568"/>
                <a:gd name="T96" fmla="*/ 815 w 1994"/>
                <a:gd name="T97" fmla="*/ 392 h 568"/>
                <a:gd name="T98" fmla="*/ 736 w 1994"/>
                <a:gd name="T99" fmla="*/ 359 h 568"/>
                <a:gd name="T100" fmla="*/ 660 w 1994"/>
                <a:gd name="T101" fmla="*/ 318 h 568"/>
                <a:gd name="T102" fmla="*/ 606 w 1994"/>
                <a:gd name="T103" fmla="*/ 275 h 568"/>
                <a:gd name="T104" fmla="*/ 556 w 1994"/>
                <a:gd name="T105" fmla="*/ 234 h 568"/>
                <a:gd name="T106" fmla="*/ 502 w 1994"/>
                <a:gd name="T107" fmla="*/ 188 h 568"/>
                <a:gd name="T108" fmla="*/ 452 w 1994"/>
                <a:gd name="T109" fmla="*/ 142 h 568"/>
                <a:gd name="T110" fmla="*/ 398 w 1994"/>
                <a:gd name="T111" fmla="*/ 105 h 568"/>
                <a:gd name="T112" fmla="*/ 343 w 1994"/>
                <a:gd name="T113" fmla="*/ 68 h 568"/>
                <a:gd name="T114" fmla="*/ 288 w 1994"/>
                <a:gd name="T115" fmla="*/ 38 h 568"/>
                <a:gd name="T116" fmla="*/ 230 w 1994"/>
                <a:gd name="T117" fmla="*/ 13 h 568"/>
                <a:gd name="T118" fmla="*/ 171 w 1994"/>
                <a:gd name="T119" fmla="*/ 0 h 568"/>
                <a:gd name="T120" fmla="*/ 108 w 1994"/>
                <a:gd name="T12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94" h="568">
                  <a:moveTo>
                    <a:pt x="108" y="0"/>
                  </a:moveTo>
                  <a:lnTo>
                    <a:pt x="75" y="13"/>
                  </a:lnTo>
                  <a:lnTo>
                    <a:pt x="51" y="29"/>
                  </a:lnTo>
                  <a:lnTo>
                    <a:pt x="26" y="58"/>
                  </a:lnTo>
                  <a:lnTo>
                    <a:pt x="12" y="97"/>
                  </a:lnTo>
                  <a:lnTo>
                    <a:pt x="4" y="138"/>
                  </a:lnTo>
                  <a:lnTo>
                    <a:pt x="0" y="180"/>
                  </a:lnTo>
                  <a:lnTo>
                    <a:pt x="8" y="226"/>
                  </a:lnTo>
                  <a:lnTo>
                    <a:pt x="22" y="267"/>
                  </a:lnTo>
                  <a:lnTo>
                    <a:pt x="38" y="305"/>
                  </a:lnTo>
                  <a:lnTo>
                    <a:pt x="67" y="342"/>
                  </a:lnTo>
                  <a:lnTo>
                    <a:pt x="100" y="371"/>
                  </a:lnTo>
                  <a:lnTo>
                    <a:pt x="138" y="405"/>
                  </a:lnTo>
                  <a:lnTo>
                    <a:pt x="176" y="430"/>
                  </a:lnTo>
                  <a:lnTo>
                    <a:pt x="218" y="459"/>
                  </a:lnTo>
                  <a:lnTo>
                    <a:pt x="259" y="480"/>
                  </a:lnTo>
                  <a:lnTo>
                    <a:pt x="302" y="501"/>
                  </a:lnTo>
                  <a:lnTo>
                    <a:pt x="343" y="513"/>
                  </a:lnTo>
                  <a:lnTo>
                    <a:pt x="384" y="526"/>
                  </a:lnTo>
                  <a:lnTo>
                    <a:pt x="431" y="535"/>
                  </a:lnTo>
                  <a:lnTo>
                    <a:pt x="472" y="535"/>
                  </a:lnTo>
                  <a:lnTo>
                    <a:pt x="627" y="539"/>
                  </a:lnTo>
                  <a:lnTo>
                    <a:pt x="799" y="547"/>
                  </a:lnTo>
                  <a:lnTo>
                    <a:pt x="978" y="555"/>
                  </a:lnTo>
                  <a:lnTo>
                    <a:pt x="1167" y="564"/>
                  </a:lnTo>
                  <a:lnTo>
                    <a:pt x="1350" y="568"/>
                  </a:lnTo>
                  <a:lnTo>
                    <a:pt x="1522" y="564"/>
                  </a:lnTo>
                  <a:lnTo>
                    <a:pt x="1680" y="543"/>
                  </a:lnTo>
                  <a:lnTo>
                    <a:pt x="1814" y="505"/>
                  </a:lnTo>
                  <a:lnTo>
                    <a:pt x="1919" y="447"/>
                  </a:lnTo>
                  <a:lnTo>
                    <a:pt x="1990" y="363"/>
                  </a:lnTo>
                  <a:lnTo>
                    <a:pt x="1994" y="330"/>
                  </a:lnTo>
                  <a:lnTo>
                    <a:pt x="1973" y="301"/>
                  </a:lnTo>
                  <a:lnTo>
                    <a:pt x="1931" y="279"/>
                  </a:lnTo>
                  <a:lnTo>
                    <a:pt x="1876" y="267"/>
                  </a:lnTo>
                  <a:lnTo>
                    <a:pt x="1810" y="259"/>
                  </a:lnTo>
                  <a:lnTo>
                    <a:pt x="1735" y="255"/>
                  </a:lnTo>
                  <a:lnTo>
                    <a:pt x="1664" y="259"/>
                  </a:lnTo>
                  <a:lnTo>
                    <a:pt x="1592" y="263"/>
                  </a:lnTo>
                  <a:lnTo>
                    <a:pt x="1530" y="275"/>
                  </a:lnTo>
                  <a:lnTo>
                    <a:pt x="1484" y="293"/>
                  </a:lnTo>
                  <a:lnTo>
                    <a:pt x="1404" y="326"/>
                  </a:lnTo>
                  <a:lnTo>
                    <a:pt x="1321" y="355"/>
                  </a:lnTo>
                  <a:lnTo>
                    <a:pt x="1237" y="380"/>
                  </a:lnTo>
                  <a:lnTo>
                    <a:pt x="1150" y="400"/>
                  </a:lnTo>
                  <a:lnTo>
                    <a:pt x="1066" y="414"/>
                  </a:lnTo>
                  <a:lnTo>
                    <a:pt x="978" y="414"/>
                  </a:lnTo>
                  <a:lnTo>
                    <a:pt x="895" y="410"/>
                  </a:lnTo>
                  <a:lnTo>
                    <a:pt x="815" y="392"/>
                  </a:lnTo>
                  <a:lnTo>
                    <a:pt x="736" y="359"/>
                  </a:lnTo>
                  <a:lnTo>
                    <a:pt x="660" y="318"/>
                  </a:lnTo>
                  <a:lnTo>
                    <a:pt x="606" y="275"/>
                  </a:lnTo>
                  <a:lnTo>
                    <a:pt x="556" y="234"/>
                  </a:lnTo>
                  <a:lnTo>
                    <a:pt x="502" y="188"/>
                  </a:lnTo>
                  <a:lnTo>
                    <a:pt x="452" y="142"/>
                  </a:lnTo>
                  <a:lnTo>
                    <a:pt x="398" y="105"/>
                  </a:lnTo>
                  <a:lnTo>
                    <a:pt x="343" y="68"/>
                  </a:lnTo>
                  <a:lnTo>
                    <a:pt x="288" y="38"/>
                  </a:lnTo>
                  <a:lnTo>
                    <a:pt x="230" y="13"/>
                  </a:lnTo>
                  <a:lnTo>
                    <a:pt x="171" y="0"/>
                  </a:lnTo>
                  <a:lnTo>
                    <a:pt x="108" y="0"/>
                  </a:lnTo>
                  <a:close/>
                </a:path>
              </a:pathLst>
            </a:custGeom>
            <a:solidFill>
              <a:srgbClr val="F2B2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35" name="Freeform 211"/>
            <p:cNvSpPr>
              <a:spLocks/>
            </p:cNvSpPr>
            <p:nvPr/>
          </p:nvSpPr>
          <p:spPr bwMode="auto">
            <a:xfrm>
              <a:off x="1909" y="1991"/>
              <a:ext cx="49" cy="11"/>
            </a:xfrm>
            <a:custGeom>
              <a:avLst/>
              <a:gdLst>
                <a:gd name="T0" fmla="*/ 13 w 1584"/>
                <a:gd name="T1" fmla="*/ 184 h 358"/>
                <a:gd name="T2" fmla="*/ 47 w 1584"/>
                <a:gd name="T3" fmla="*/ 204 h 358"/>
                <a:gd name="T4" fmla="*/ 84 w 1584"/>
                <a:gd name="T5" fmla="*/ 225 h 358"/>
                <a:gd name="T6" fmla="*/ 118 w 1584"/>
                <a:gd name="T7" fmla="*/ 246 h 358"/>
                <a:gd name="T8" fmla="*/ 151 w 1584"/>
                <a:gd name="T9" fmla="*/ 271 h 358"/>
                <a:gd name="T10" fmla="*/ 188 w 1584"/>
                <a:gd name="T11" fmla="*/ 292 h 358"/>
                <a:gd name="T12" fmla="*/ 223 w 1584"/>
                <a:gd name="T13" fmla="*/ 309 h 358"/>
                <a:gd name="T14" fmla="*/ 260 w 1584"/>
                <a:gd name="T15" fmla="*/ 325 h 358"/>
                <a:gd name="T16" fmla="*/ 298 w 1584"/>
                <a:gd name="T17" fmla="*/ 337 h 358"/>
                <a:gd name="T18" fmla="*/ 339 w 1584"/>
                <a:gd name="T19" fmla="*/ 350 h 358"/>
                <a:gd name="T20" fmla="*/ 377 w 1584"/>
                <a:gd name="T21" fmla="*/ 354 h 358"/>
                <a:gd name="T22" fmla="*/ 498 w 1584"/>
                <a:gd name="T23" fmla="*/ 358 h 358"/>
                <a:gd name="T24" fmla="*/ 619 w 1584"/>
                <a:gd name="T25" fmla="*/ 358 h 358"/>
                <a:gd name="T26" fmla="*/ 740 w 1584"/>
                <a:gd name="T27" fmla="*/ 354 h 358"/>
                <a:gd name="T28" fmla="*/ 862 w 1584"/>
                <a:gd name="T29" fmla="*/ 346 h 358"/>
                <a:gd name="T30" fmla="*/ 983 w 1584"/>
                <a:gd name="T31" fmla="*/ 333 h 358"/>
                <a:gd name="T32" fmla="*/ 1100 w 1584"/>
                <a:gd name="T33" fmla="*/ 317 h 358"/>
                <a:gd name="T34" fmla="*/ 1221 w 1584"/>
                <a:gd name="T35" fmla="*/ 304 h 358"/>
                <a:gd name="T36" fmla="*/ 1339 w 1584"/>
                <a:gd name="T37" fmla="*/ 288 h 358"/>
                <a:gd name="T38" fmla="*/ 1459 w 1584"/>
                <a:gd name="T39" fmla="*/ 275 h 358"/>
                <a:gd name="T40" fmla="*/ 1580 w 1584"/>
                <a:gd name="T41" fmla="*/ 262 h 358"/>
                <a:gd name="T42" fmla="*/ 1584 w 1584"/>
                <a:gd name="T43" fmla="*/ 212 h 358"/>
                <a:gd name="T44" fmla="*/ 1580 w 1584"/>
                <a:gd name="T45" fmla="*/ 171 h 358"/>
                <a:gd name="T46" fmla="*/ 1560 w 1584"/>
                <a:gd name="T47" fmla="*/ 133 h 358"/>
                <a:gd name="T48" fmla="*/ 1527 w 1584"/>
                <a:gd name="T49" fmla="*/ 104 h 358"/>
                <a:gd name="T50" fmla="*/ 1488 w 1584"/>
                <a:gd name="T51" fmla="*/ 75 h 358"/>
                <a:gd name="T52" fmla="*/ 1443 w 1584"/>
                <a:gd name="T53" fmla="*/ 58 h 358"/>
                <a:gd name="T54" fmla="*/ 1392 w 1584"/>
                <a:gd name="T55" fmla="*/ 42 h 358"/>
                <a:gd name="T56" fmla="*/ 1347 w 1584"/>
                <a:gd name="T57" fmla="*/ 24 h 358"/>
                <a:gd name="T58" fmla="*/ 1296 w 1584"/>
                <a:gd name="T59" fmla="*/ 16 h 358"/>
                <a:gd name="T60" fmla="*/ 1255 w 1584"/>
                <a:gd name="T61" fmla="*/ 8 h 358"/>
                <a:gd name="T62" fmla="*/ 1179 w 1584"/>
                <a:gd name="T63" fmla="*/ 0 h 358"/>
                <a:gd name="T64" fmla="*/ 1100 w 1584"/>
                <a:gd name="T65" fmla="*/ 0 h 358"/>
                <a:gd name="T66" fmla="*/ 1029 w 1584"/>
                <a:gd name="T67" fmla="*/ 4 h 358"/>
                <a:gd name="T68" fmla="*/ 954 w 1584"/>
                <a:gd name="T69" fmla="*/ 12 h 358"/>
                <a:gd name="T70" fmla="*/ 883 w 1584"/>
                <a:gd name="T71" fmla="*/ 29 h 358"/>
                <a:gd name="T72" fmla="*/ 807 w 1584"/>
                <a:gd name="T73" fmla="*/ 46 h 358"/>
                <a:gd name="T74" fmla="*/ 736 w 1584"/>
                <a:gd name="T75" fmla="*/ 67 h 358"/>
                <a:gd name="T76" fmla="*/ 661 w 1584"/>
                <a:gd name="T77" fmla="*/ 87 h 358"/>
                <a:gd name="T78" fmla="*/ 590 w 1584"/>
                <a:gd name="T79" fmla="*/ 104 h 358"/>
                <a:gd name="T80" fmla="*/ 515 w 1584"/>
                <a:gd name="T81" fmla="*/ 125 h 358"/>
                <a:gd name="T82" fmla="*/ 460 w 1584"/>
                <a:gd name="T83" fmla="*/ 129 h 358"/>
                <a:gd name="T84" fmla="*/ 406 w 1584"/>
                <a:gd name="T85" fmla="*/ 125 h 358"/>
                <a:gd name="T86" fmla="*/ 348 w 1584"/>
                <a:gd name="T87" fmla="*/ 120 h 358"/>
                <a:gd name="T88" fmla="*/ 289 w 1584"/>
                <a:gd name="T89" fmla="*/ 108 h 358"/>
                <a:gd name="T90" fmla="*/ 231 w 1584"/>
                <a:gd name="T91" fmla="*/ 100 h 358"/>
                <a:gd name="T92" fmla="*/ 172 w 1584"/>
                <a:gd name="T93" fmla="*/ 96 h 358"/>
                <a:gd name="T94" fmla="*/ 122 w 1584"/>
                <a:gd name="T95" fmla="*/ 100 h 358"/>
                <a:gd name="T96" fmla="*/ 76 w 1584"/>
                <a:gd name="T97" fmla="*/ 116 h 358"/>
                <a:gd name="T98" fmla="*/ 34 w 1584"/>
                <a:gd name="T99" fmla="*/ 145 h 358"/>
                <a:gd name="T100" fmla="*/ 0 w 1584"/>
                <a:gd name="T101" fmla="*/ 192 h 358"/>
                <a:gd name="T102" fmla="*/ 5 w 1584"/>
                <a:gd name="T103" fmla="*/ 188 h 358"/>
                <a:gd name="T104" fmla="*/ 9 w 1584"/>
                <a:gd name="T105" fmla="*/ 184 h 358"/>
                <a:gd name="T106" fmla="*/ 13 w 1584"/>
                <a:gd name="T107" fmla="*/ 18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84" h="358">
                  <a:moveTo>
                    <a:pt x="13" y="184"/>
                  </a:moveTo>
                  <a:lnTo>
                    <a:pt x="47" y="204"/>
                  </a:lnTo>
                  <a:lnTo>
                    <a:pt x="84" y="225"/>
                  </a:lnTo>
                  <a:lnTo>
                    <a:pt x="118" y="246"/>
                  </a:lnTo>
                  <a:lnTo>
                    <a:pt x="151" y="271"/>
                  </a:lnTo>
                  <a:lnTo>
                    <a:pt x="188" y="292"/>
                  </a:lnTo>
                  <a:lnTo>
                    <a:pt x="223" y="309"/>
                  </a:lnTo>
                  <a:lnTo>
                    <a:pt x="260" y="325"/>
                  </a:lnTo>
                  <a:lnTo>
                    <a:pt x="298" y="337"/>
                  </a:lnTo>
                  <a:lnTo>
                    <a:pt x="339" y="350"/>
                  </a:lnTo>
                  <a:lnTo>
                    <a:pt x="377" y="354"/>
                  </a:lnTo>
                  <a:lnTo>
                    <a:pt x="498" y="358"/>
                  </a:lnTo>
                  <a:lnTo>
                    <a:pt x="619" y="358"/>
                  </a:lnTo>
                  <a:lnTo>
                    <a:pt x="740" y="354"/>
                  </a:lnTo>
                  <a:lnTo>
                    <a:pt x="862" y="346"/>
                  </a:lnTo>
                  <a:lnTo>
                    <a:pt x="983" y="333"/>
                  </a:lnTo>
                  <a:lnTo>
                    <a:pt x="1100" y="317"/>
                  </a:lnTo>
                  <a:lnTo>
                    <a:pt x="1221" y="304"/>
                  </a:lnTo>
                  <a:lnTo>
                    <a:pt x="1339" y="288"/>
                  </a:lnTo>
                  <a:lnTo>
                    <a:pt x="1459" y="275"/>
                  </a:lnTo>
                  <a:lnTo>
                    <a:pt x="1580" y="262"/>
                  </a:lnTo>
                  <a:lnTo>
                    <a:pt x="1584" y="212"/>
                  </a:lnTo>
                  <a:lnTo>
                    <a:pt x="1580" y="171"/>
                  </a:lnTo>
                  <a:lnTo>
                    <a:pt x="1560" y="133"/>
                  </a:lnTo>
                  <a:lnTo>
                    <a:pt x="1527" y="104"/>
                  </a:lnTo>
                  <a:lnTo>
                    <a:pt x="1488" y="75"/>
                  </a:lnTo>
                  <a:lnTo>
                    <a:pt x="1443" y="58"/>
                  </a:lnTo>
                  <a:lnTo>
                    <a:pt x="1392" y="42"/>
                  </a:lnTo>
                  <a:lnTo>
                    <a:pt x="1347" y="24"/>
                  </a:lnTo>
                  <a:lnTo>
                    <a:pt x="1296" y="16"/>
                  </a:lnTo>
                  <a:lnTo>
                    <a:pt x="1255" y="8"/>
                  </a:lnTo>
                  <a:lnTo>
                    <a:pt x="1179" y="0"/>
                  </a:lnTo>
                  <a:lnTo>
                    <a:pt x="1100" y="0"/>
                  </a:lnTo>
                  <a:lnTo>
                    <a:pt x="1029" y="4"/>
                  </a:lnTo>
                  <a:lnTo>
                    <a:pt x="954" y="12"/>
                  </a:lnTo>
                  <a:lnTo>
                    <a:pt x="883" y="29"/>
                  </a:lnTo>
                  <a:lnTo>
                    <a:pt x="807" y="46"/>
                  </a:lnTo>
                  <a:lnTo>
                    <a:pt x="736" y="67"/>
                  </a:lnTo>
                  <a:lnTo>
                    <a:pt x="661" y="87"/>
                  </a:lnTo>
                  <a:lnTo>
                    <a:pt x="590" y="104"/>
                  </a:lnTo>
                  <a:lnTo>
                    <a:pt x="515" y="125"/>
                  </a:lnTo>
                  <a:lnTo>
                    <a:pt x="460" y="129"/>
                  </a:lnTo>
                  <a:lnTo>
                    <a:pt x="406" y="125"/>
                  </a:lnTo>
                  <a:lnTo>
                    <a:pt x="348" y="120"/>
                  </a:lnTo>
                  <a:lnTo>
                    <a:pt x="289" y="108"/>
                  </a:lnTo>
                  <a:lnTo>
                    <a:pt x="231" y="100"/>
                  </a:lnTo>
                  <a:lnTo>
                    <a:pt x="172" y="96"/>
                  </a:lnTo>
                  <a:lnTo>
                    <a:pt x="122" y="100"/>
                  </a:lnTo>
                  <a:lnTo>
                    <a:pt x="76" y="116"/>
                  </a:lnTo>
                  <a:lnTo>
                    <a:pt x="34" y="145"/>
                  </a:lnTo>
                  <a:lnTo>
                    <a:pt x="0" y="192"/>
                  </a:lnTo>
                  <a:lnTo>
                    <a:pt x="5" y="188"/>
                  </a:lnTo>
                  <a:lnTo>
                    <a:pt x="9" y="184"/>
                  </a:lnTo>
                  <a:lnTo>
                    <a:pt x="13" y="184"/>
                  </a:lnTo>
                  <a:close/>
                </a:path>
              </a:pathLst>
            </a:custGeom>
            <a:solidFill>
              <a:srgbClr val="F2B2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36" name="Freeform 212"/>
            <p:cNvSpPr>
              <a:spLocks/>
            </p:cNvSpPr>
            <p:nvPr/>
          </p:nvSpPr>
          <p:spPr bwMode="auto">
            <a:xfrm>
              <a:off x="1974" y="1989"/>
              <a:ext cx="42" cy="23"/>
            </a:xfrm>
            <a:custGeom>
              <a:avLst/>
              <a:gdLst>
                <a:gd name="T0" fmla="*/ 88 w 1355"/>
                <a:gd name="T1" fmla="*/ 517 h 730"/>
                <a:gd name="T2" fmla="*/ 235 w 1355"/>
                <a:gd name="T3" fmla="*/ 584 h 730"/>
                <a:gd name="T4" fmla="*/ 376 w 1355"/>
                <a:gd name="T5" fmla="*/ 656 h 730"/>
                <a:gd name="T6" fmla="*/ 527 w 1355"/>
                <a:gd name="T7" fmla="*/ 709 h 730"/>
                <a:gd name="T8" fmla="*/ 682 w 1355"/>
                <a:gd name="T9" fmla="*/ 730 h 730"/>
                <a:gd name="T10" fmla="*/ 828 w 1355"/>
                <a:gd name="T11" fmla="*/ 713 h 730"/>
                <a:gd name="T12" fmla="*/ 946 w 1355"/>
                <a:gd name="T13" fmla="*/ 684 h 730"/>
                <a:gd name="T14" fmla="*/ 1058 w 1355"/>
                <a:gd name="T15" fmla="*/ 642 h 730"/>
                <a:gd name="T16" fmla="*/ 1163 w 1355"/>
                <a:gd name="T17" fmla="*/ 588 h 730"/>
                <a:gd name="T18" fmla="*/ 1259 w 1355"/>
                <a:gd name="T19" fmla="*/ 513 h 730"/>
                <a:gd name="T20" fmla="*/ 1317 w 1355"/>
                <a:gd name="T21" fmla="*/ 451 h 730"/>
                <a:gd name="T22" fmla="*/ 1343 w 1355"/>
                <a:gd name="T23" fmla="*/ 404 h 730"/>
                <a:gd name="T24" fmla="*/ 1355 w 1355"/>
                <a:gd name="T25" fmla="*/ 347 h 730"/>
                <a:gd name="T26" fmla="*/ 1347 w 1355"/>
                <a:gd name="T27" fmla="*/ 300 h 730"/>
                <a:gd name="T28" fmla="*/ 1317 w 1355"/>
                <a:gd name="T29" fmla="*/ 267 h 730"/>
                <a:gd name="T30" fmla="*/ 1255 w 1355"/>
                <a:gd name="T31" fmla="*/ 263 h 730"/>
                <a:gd name="T32" fmla="*/ 1192 w 1355"/>
                <a:gd name="T33" fmla="*/ 288 h 730"/>
                <a:gd name="T34" fmla="*/ 1138 w 1355"/>
                <a:gd name="T35" fmla="*/ 334 h 730"/>
                <a:gd name="T36" fmla="*/ 1083 w 1355"/>
                <a:gd name="T37" fmla="*/ 384 h 730"/>
                <a:gd name="T38" fmla="*/ 1024 w 1355"/>
                <a:gd name="T39" fmla="*/ 434 h 730"/>
                <a:gd name="T40" fmla="*/ 971 w 1355"/>
                <a:gd name="T41" fmla="*/ 467 h 730"/>
                <a:gd name="T42" fmla="*/ 916 w 1355"/>
                <a:gd name="T43" fmla="*/ 476 h 730"/>
                <a:gd name="T44" fmla="*/ 866 w 1355"/>
                <a:gd name="T45" fmla="*/ 467 h 730"/>
                <a:gd name="T46" fmla="*/ 811 w 1355"/>
                <a:gd name="T47" fmla="*/ 459 h 730"/>
                <a:gd name="T48" fmla="*/ 762 w 1355"/>
                <a:gd name="T49" fmla="*/ 455 h 730"/>
                <a:gd name="T50" fmla="*/ 720 w 1355"/>
                <a:gd name="T51" fmla="*/ 467 h 730"/>
                <a:gd name="T52" fmla="*/ 686 w 1355"/>
                <a:gd name="T53" fmla="*/ 484 h 730"/>
                <a:gd name="T54" fmla="*/ 657 w 1355"/>
                <a:gd name="T55" fmla="*/ 509 h 730"/>
                <a:gd name="T56" fmla="*/ 628 w 1355"/>
                <a:gd name="T57" fmla="*/ 529 h 730"/>
                <a:gd name="T58" fmla="*/ 594 w 1355"/>
                <a:gd name="T59" fmla="*/ 543 h 730"/>
                <a:gd name="T60" fmla="*/ 560 w 1355"/>
                <a:gd name="T61" fmla="*/ 551 h 730"/>
                <a:gd name="T62" fmla="*/ 523 w 1355"/>
                <a:gd name="T63" fmla="*/ 555 h 730"/>
                <a:gd name="T64" fmla="*/ 490 w 1355"/>
                <a:gd name="T65" fmla="*/ 555 h 730"/>
                <a:gd name="T66" fmla="*/ 456 w 1355"/>
                <a:gd name="T67" fmla="*/ 547 h 730"/>
                <a:gd name="T68" fmla="*/ 427 w 1355"/>
                <a:gd name="T69" fmla="*/ 529 h 730"/>
                <a:gd name="T70" fmla="*/ 402 w 1355"/>
                <a:gd name="T71" fmla="*/ 476 h 730"/>
                <a:gd name="T72" fmla="*/ 398 w 1355"/>
                <a:gd name="T73" fmla="*/ 400 h 730"/>
                <a:gd name="T74" fmla="*/ 427 w 1355"/>
                <a:gd name="T75" fmla="*/ 330 h 730"/>
                <a:gd name="T76" fmla="*/ 464 w 1355"/>
                <a:gd name="T77" fmla="*/ 259 h 730"/>
                <a:gd name="T78" fmla="*/ 494 w 1355"/>
                <a:gd name="T79" fmla="*/ 183 h 730"/>
                <a:gd name="T80" fmla="*/ 494 w 1355"/>
                <a:gd name="T81" fmla="*/ 96 h 730"/>
                <a:gd name="T82" fmla="*/ 444 w 1355"/>
                <a:gd name="T83" fmla="*/ 29 h 730"/>
                <a:gd name="T84" fmla="*/ 360 w 1355"/>
                <a:gd name="T85" fmla="*/ 5 h 730"/>
                <a:gd name="T86" fmla="*/ 264 w 1355"/>
                <a:gd name="T87" fmla="*/ 5 h 730"/>
                <a:gd name="T88" fmla="*/ 172 w 1355"/>
                <a:gd name="T89" fmla="*/ 21 h 730"/>
                <a:gd name="T90" fmla="*/ 92 w 1355"/>
                <a:gd name="T91" fmla="*/ 58 h 730"/>
                <a:gd name="T92" fmla="*/ 34 w 1355"/>
                <a:gd name="T93" fmla="*/ 134 h 730"/>
                <a:gd name="T94" fmla="*/ 10 w 1355"/>
                <a:gd name="T95" fmla="*/ 226 h 730"/>
                <a:gd name="T96" fmla="*/ 0 w 1355"/>
                <a:gd name="T97" fmla="*/ 330 h 730"/>
                <a:gd name="T98" fmla="*/ 10 w 1355"/>
                <a:gd name="T99" fmla="*/ 439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55" h="730">
                  <a:moveTo>
                    <a:pt x="14" y="488"/>
                  </a:moveTo>
                  <a:lnTo>
                    <a:pt x="88" y="517"/>
                  </a:lnTo>
                  <a:lnTo>
                    <a:pt x="164" y="547"/>
                  </a:lnTo>
                  <a:lnTo>
                    <a:pt x="235" y="584"/>
                  </a:lnTo>
                  <a:lnTo>
                    <a:pt x="306" y="621"/>
                  </a:lnTo>
                  <a:lnTo>
                    <a:pt x="376" y="656"/>
                  </a:lnTo>
                  <a:lnTo>
                    <a:pt x="452" y="684"/>
                  </a:lnTo>
                  <a:lnTo>
                    <a:pt x="527" y="709"/>
                  </a:lnTo>
                  <a:lnTo>
                    <a:pt x="603" y="726"/>
                  </a:lnTo>
                  <a:lnTo>
                    <a:pt x="682" y="730"/>
                  </a:lnTo>
                  <a:lnTo>
                    <a:pt x="766" y="726"/>
                  </a:lnTo>
                  <a:lnTo>
                    <a:pt x="828" y="713"/>
                  </a:lnTo>
                  <a:lnTo>
                    <a:pt x="887" y="701"/>
                  </a:lnTo>
                  <a:lnTo>
                    <a:pt x="946" y="684"/>
                  </a:lnTo>
                  <a:lnTo>
                    <a:pt x="1004" y="664"/>
                  </a:lnTo>
                  <a:lnTo>
                    <a:pt x="1058" y="642"/>
                  </a:lnTo>
                  <a:lnTo>
                    <a:pt x="1112" y="617"/>
                  </a:lnTo>
                  <a:lnTo>
                    <a:pt x="1163" y="588"/>
                  </a:lnTo>
                  <a:lnTo>
                    <a:pt x="1212" y="555"/>
                  </a:lnTo>
                  <a:lnTo>
                    <a:pt x="1259" y="513"/>
                  </a:lnTo>
                  <a:lnTo>
                    <a:pt x="1300" y="472"/>
                  </a:lnTo>
                  <a:lnTo>
                    <a:pt x="1317" y="451"/>
                  </a:lnTo>
                  <a:lnTo>
                    <a:pt x="1330" y="430"/>
                  </a:lnTo>
                  <a:lnTo>
                    <a:pt x="1343" y="404"/>
                  </a:lnTo>
                  <a:lnTo>
                    <a:pt x="1351" y="375"/>
                  </a:lnTo>
                  <a:lnTo>
                    <a:pt x="1355" y="347"/>
                  </a:lnTo>
                  <a:lnTo>
                    <a:pt x="1355" y="322"/>
                  </a:lnTo>
                  <a:lnTo>
                    <a:pt x="1347" y="300"/>
                  </a:lnTo>
                  <a:lnTo>
                    <a:pt x="1334" y="279"/>
                  </a:lnTo>
                  <a:lnTo>
                    <a:pt x="1317" y="267"/>
                  </a:lnTo>
                  <a:lnTo>
                    <a:pt x="1288" y="263"/>
                  </a:lnTo>
                  <a:lnTo>
                    <a:pt x="1255" y="263"/>
                  </a:lnTo>
                  <a:lnTo>
                    <a:pt x="1221" y="275"/>
                  </a:lnTo>
                  <a:lnTo>
                    <a:pt x="1192" y="288"/>
                  </a:lnTo>
                  <a:lnTo>
                    <a:pt x="1163" y="309"/>
                  </a:lnTo>
                  <a:lnTo>
                    <a:pt x="1138" y="334"/>
                  </a:lnTo>
                  <a:lnTo>
                    <a:pt x="1108" y="359"/>
                  </a:lnTo>
                  <a:lnTo>
                    <a:pt x="1083" y="384"/>
                  </a:lnTo>
                  <a:lnTo>
                    <a:pt x="1054" y="409"/>
                  </a:lnTo>
                  <a:lnTo>
                    <a:pt x="1024" y="434"/>
                  </a:lnTo>
                  <a:lnTo>
                    <a:pt x="995" y="455"/>
                  </a:lnTo>
                  <a:lnTo>
                    <a:pt x="971" y="467"/>
                  </a:lnTo>
                  <a:lnTo>
                    <a:pt x="946" y="476"/>
                  </a:lnTo>
                  <a:lnTo>
                    <a:pt x="916" y="476"/>
                  </a:lnTo>
                  <a:lnTo>
                    <a:pt x="891" y="472"/>
                  </a:lnTo>
                  <a:lnTo>
                    <a:pt x="866" y="467"/>
                  </a:lnTo>
                  <a:lnTo>
                    <a:pt x="840" y="463"/>
                  </a:lnTo>
                  <a:lnTo>
                    <a:pt x="811" y="459"/>
                  </a:lnTo>
                  <a:lnTo>
                    <a:pt x="787" y="455"/>
                  </a:lnTo>
                  <a:lnTo>
                    <a:pt x="762" y="455"/>
                  </a:lnTo>
                  <a:lnTo>
                    <a:pt x="736" y="459"/>
                  </a:lnTo>
                  <a:lnTo>
                    <a:pt x="720" y="467"/>
                  </a:lnTo>
                  <a:lnTo>
                    <a:pt x="703" y="476"/>
                  </a:lnTo>
                  <a:lnTo>
                    <a:pt x="686" y="484"/>
                  </a:lnTo>
                  <a:lnTo>
                    <a:pt x="674" y="496"/>
                  </a:lnTo>
                  <a:lnTo>
                    <a:pt x="657" y="509"/>
                  </a:lnTo>
                  <a:lnTo>
                    <a:pt x="644" y="517"/>
                  </a:lnTo>
                  <a:lnTo>
                    <a:pt x="628" y="529"/>
                  </a:lnTo>
                  <a:lnTo>
                    <a:pt x="611" y="539"/>
                  </a:lnTo>
                  <a:lnTo>
                    <a:pt x="594" y="543"/>
                  </a:lnTo>
                  <a:lnTo>
                    <a:pt x="578" y="547"/>
                  </a:lnTo>
                  <a:lnTo>
                    <a:pt x="560" y="551"/>
                  </a:lnTo>
                  <a:lnTo>
                    <a:pt x="544" y="551"/>
                  </a:lnTo>
                  <a:lnTo>
                    <a:pt x="523" y="555"/>
                  </a:lnTo>
                  <a:lnTo>
                    <a:pt x="507" y="555"/>
                  </a:lnTo>
                  <a:lnTo>
                    <a:pt x="490" y="555"/>
                  </a:lnTo>
                  <a:lnTo>
                    <a:pt x="473" y="551"/>
                  </a:lnTo>
                  <a:lnTo>
                    <a:pt x="456" y="547"/>
                  </a:lnTo>
                  <a:lnTo>
                    <a:pt x="444" y="539"/>
                  </a:lnTo>
                  <a:lnTo>
                    <a:pt x="427" y="529"/>
                  </a:lnTo>
                  <a:lnTo>
                    <a:pt x="419" y="517"/>
                  </a:lnTo>
                  <a:lnTo>
                    <a:pt x="402" y="476"/>
                  </a:lnTo>
                  <a:lnTo>
                    <a:pt x="394" y="439"/>
                  </a:lnTo>
                  <a:lnTo>
                    <a:pt x="398" y="400"/>
                  </a:lnTo>
                  <a:lnTo>
                    <a:pt x="411" y="367"/>
                  </a:lnTo>
                  <a:lnTo>
                    <a:pt x="427" y="330"/>
                  </a:lnTo>
                  <a:lnTo>
                    <a:pt x="444" y="292"/>
                  </a:lnTo>
                  <a:lnTo>
                    <a:pt x="464" y="259"/>
                  </a:lnTo>
                  <a:lnTo>
                    <a:pt x="482" y="222"/>
                  </a:lnTo>
                  <a:lnTo>
                    <a:pt x="494" y="183"/>
                  </a:lnTo>
                  <a:lnTo>
                    <a:pt x="498" y="146"/>
                  </a:lnTo>
                  <a:lnTo>
                    <a:pt x="494" y="96"/>
                  </a:lnTo>
                  <a:lnTo>
                    <a:pt x="473" y="58"/>
                  </a:lnTo>
                  <a:lnTo>
                    <a:pt x="444" y="29"/>
                  </a:lnTo>
                  <a:lnTo>
                    <a:pt x="406" y="13"/>
                  </a:lnTo>
                  <a:lnTo>
                    <a:pt x="360" y="5"/>
                  </a:lnTo>
                  <a:lnTo>
                    <a:pt x="314" y="0"/>
                  </a:lnTo>
                  <a:lnTo>
                    <a:pt x="264" y="5"/>
                  </a:lnTo>
                  <a:lnTo>
                    <a:pt x="214" y="9"/>
                  </a:lnTo>
                  <a:lnTo>
                    <a:pt x="172" y="21"/>
                  </a:lnTo>
                  <a:lnTo>
                    <a:pt x="135" y="33"/>
                  </a:lnTo>
                  <a:lnTo>
                    <a:pt x="92" y="58"/>
                  </a:lnTo>
                  <a:lnTo>
                    <a:pt x="59" y="92"/>
                  </a:lnTo>
                  <a:lnTo>
                    <a:pt x="34" y="134"/>
                  </a:lnTo>
                  <a:lnTo>
                    <a:pt x="18" y="179"/>
                  </a:lnTo>
                  <a:lnTo>
                    <a:pt x="10" y="226"/>
                  </a:lnTo>
                  <a:lnTo>
                    <a:pt x="0" y="279"/>
                  </a:lnTo>
                  <a:lnTo>
                    <a:pt x="0" y="330"/>
                  </a:lnTo>
                  <a:lnTo>
                    <a:pt x="6" y="384"/>
                  </a:lnTo>
                  <a:lnTo>
                    <a:pt x="10" y="439"/>
                  </a:lnTo>
                  <a:lnTo>
                    <a:pt x="14" y="488"/>
                  </a:lnTo>
                  <a:close/>
                </a:path>
              </a:pathLst>
            </a:custGeom>
            <a:solidFill>
              <a:srgbClr val="F2B2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37" name="Freeform 213"/>
            <p:cNvSpPr>
              <a:spLocks/>
            </p:cNvSpPr>
            <p:nvPr/>
          </p:nvSpPr>
          <p:spPr bwMode="auto">
            <a:xfrm>
              <a:off x="1651" y="1848"/>
              <a:ext cx="16" cy="6"/>
            </a:xfrm>
            <a:custGeom>
              <a:avLst/>
              <a:gdLst>
                <a:gd name="T0" fmla="*/ 0 w 519"/>
                <a:gd name="T1" fmla="*/ 188 h 188"/>
                <a:gd name="T2" fmla="*/ 43 w 519"/>
                <a:gd name="T3" fmla="*/ 163 h 188"/>
                <a:gd name="T4" fmla="*/ 88 w 519"/>
                <a:gd name="T5" fmla="*/ 142 h 188"/>
                <a:gd name="T6" fmla="*/ 135 w 519"/>
                <a:gd name="T7" fmla="*/ 133 h 188"/>
                <a:gd name="T8" fmla="*/ 180 w 519"/>
                <a:gd name="T9" fmla="*/ 125 h 188"/>
                <a:gd name="T10" fmla="*/ 231 w 519"/>
                <a:gd name="T11" fmla="*/ 121 h 188"/>
                <a:gd name="T12" fmla="*/ 284 w 519"/>
                <a:gd name="T13" fmla="*/ 113 h 188"/>
                <a:gd name="T14" fmla="*/ 339 w 519"/>
                <a:gd name="T15" fmla="*/ 100 h 188"/>
                <a:gd name="T16" fmla="*/ 394 w 519"/>
                <a:gd name="T17" fmla="*/ 84 h 188"/>
                <a:gd name="T18" fmla="*/ 452 w 519"/>
                <a:gd name="T19" fmla="*/ 51 h 188"/>
                <a:gd name="T20" fmla="*/ 515 w 519"/>
                <a:gd name="T21" fmla="*/ 4 h 188"/>
                <a:gd name="T22" fmla="*/ 519 w 519"/>
                <a:gd name="T23" fmla="*/ 0 h 188"/>
                <a:gd name="T24" fmla="*/ 515 w 519"/>
                <a:gd name="T25" fmla="*/ 0 h 188"/>
                <a:gd name="T26" fmla="*/ 502 w 519"/>
                <a:gd name="T27" fmla="*/ 0 h 188"/>
                <a:gd name="T28" fmla="*/ 486 w 519"/>
                <a:gd name="T29" fmla="*/ 4 h 188"/>
                <a:gd name="T30" fmla="*/ 464 w 519"/>
                <a:gd name="T31" fmla="*/ 12 h 188"/>
                <a:gd name="T32" fmla="*/ 439 w 519"/>
                <a:gd name="T33" fmla="*/ 21 h 188"/>
                <a:gd name="T34" fmla="*/ 419 w 519"/>
                <a:gd name="T35" fmla="*/ 29 h 188"/>
                <a:gd name="T36" fmla="*/ 402 w 519"/>
                <a:gd name="T37" fmla="*/ 33 h 188"/>
                <a:gd name="T38" fmla="*/ 386 w 519"/>
                <a:gd name="T39" fmla="*/ 41 h 188"/>
                <a:gd name="T40" fmla="*/ 382 w 519"/>
                <a:gd name="T41" fmla="*/ 41 h 188"/>
                <a:gd name="T42" fmla="*/ 306 w 519"/>
                <a:gd name="T43" fmla="*/ 63 h 188"/>
                <a:gd name="T44" fmla="*/ 243 w 519"/>
                <a:gd name="T45" fmla="*/ 80 h 188"/>
                <a:gd name="T46" fmla="*/ 188 w 519"/>
                <a:gd name="T47" fmla="*/ 96 h 188"/>
                <a:gd name="T48" fmla="*/ 143 w 519"/>
                <a:gd name="T49" fmla="*/ 104 h 188"/>
                <a:gd name="T50" fmla="*/ 106 w 519"/>
                <a:gd name="T51" fmla="*/ 117 h 188"/>
                <a:gd name="T52" fmla="*/ 76 w 519"/>
                <a:gd name="T53" fmla="*/ 125 h 188"/>
                <a:gd name="T54" fmla="*/ 51 w 519"/>
                <a:gd name="T55" fmla="*/ 137 h 188"/>
                <a:gd name="T56" fmla="*/ 30 w 519"/>
                <a:gd name="T57" fmla="*/ 150 h 188"/>
                <a:gd name="T58" fmla="*/ 14 w 519"/>
                <a:gd name="T59" fmla="*/ 167 h 188"/>
                <a:gd name="T60" fmla="*/ 0 w 519"/>
                <a:gd name="T61"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9" h="188">
                  <a:moveTo>
                    <a:pt x="0" y="188"/>
                  </a:moveTo>
                  <a:lnTo>
                    <a:pt x="43" y="163"/>
                  </a:lnTo>
                  <a:lnTo>
                    <a:pt x="88" y="142"/>
                  </a:lnTo>
                  <a:lnTo>
                    <a:pt x="135" y="133"/>
                  </a:lnTo>
                  <a:lnTo>
                    <a:pt x="180" y="125"/>
                  </a:lnTo>
                  <a:lnTo>
                    <a:pt x="231" y="121"/>
                  </a:lnTo>
                  <a:lnTo>
                    <a:pt x="284" y="113"/>
                  </a:lnTo>
                  <a:lnTo>
                    <a:pt x="339" y="100"/>
                  </a:lnTo>
                  <a:lnTo>
                    <a:pt x="394" y="84"/>
                  </a:lnTo>
                  <a:lnTo>
                    <a:pt x="452" y="51"/>
                  </a:lnTo>
                  <a:lnTo>
                    <a:pt x="515" y="4"/>
                  </a:lnTo>
                  <a:lnTo>
                    <a:pt x="519" y="0"/>
                  </a:lnTo>
                  <a:lnTo>
                    <a:pt x="515" y="0"/>
                  </a:lnTo>
                  <a:lnTo>
                    <a:pt x="502" y="0"/>
                  </a:lnTo>
                  <a:lnTo>
                    <a:pt x="486" y="4"/>
                  </a:lnTo>
                  <a:lnTo>
                    <a:pt x="464" y="12"/>
                  </a:lnTo>
                  <a:lnTo>
                    <a:pt x="439" y="21"/>
                  </a:lnTo>
                  <a:lnTo>
                    <a:pt x="419" y="29"/>
                  </a:lnTo>
                  <a:lnTo>
                    <a:pt x="402" y="33"/>
                  </a:lnTo>
                  <a:lnTo>
                    <a:pt x="386" y="41"/>
                  </a:lnTo>
                  <a:lnTo>
                    <a:pt x="382" y="41"/>
                  </a:lnTo>
                  <a:lnTo>
                    <a:pt x="306" y="63"/>
                  </a:lnTo>
                  <a:lnTo>
                    <a:pt x="243" y="80"/>
                  </a:lnTo>
                  <a:lnTo>
                    <a:pt x="188" y="96"/>
                  </a:lnTo>
                  <a:lnTo>
                    <a:pt x="143" y="104"/>
                  </a:lnTo>
                  <a:lnTo>
                    <a:pt x="106" y="117"/>
                  </a:lnTo>
                  <a:lnTo>
                    <a:pt x="76" y="125"/>
                  </a:lnTo>
                  <a:lnTo>
                    <a:pt x="51" y="137"/>
                  </a:lnTo>
                  <a:lnTo>
                    <a:pt x="30" y="150"/>
                  </a:lnTo>
                  <a:lnTo>
                    <a:pt x="14" y="167"/>
                  </a:lnTo>
                  <a:lnTo>
                    <a:pt x="0" y="18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38" name="Freeform 214"/>
            <p:cNvSpPr>
              <a:spLocks/>
            </p:cNvSpPr>
            <p:nvPr/>
          </p:nvSpPr>
          <p:spPr bwMode="auto">
            <a:xfrm>
              <a:off x="1664" y="1867"/>
              <a:ext cx="8" cy="7"/>
            </a:xfrm>
            <a:custGeom>
              <a:avLst/>
              <a:gdLst>
                <a:gd name="T0" fmla="*/ 0 w 255"/>
                <a:gd name="T1" fmla="*/ 243 h 243"/>
                <a:gd name="T2" fmla="*/ 24 w 255"/>
                <a:gd name="T3" fmla="*/ 226 h 243"/>
                <a:gd name="T4" fmla="*/ 49 w 255"/>
                <a:gd name="T5" fmla="*/ 205 h 243"/>
                <a:gd name="T6" fmla="*/ 75 w 255"/>
                <a:gd name="T7" fmla="*/ 180 h 243"/>
                <a:gd name="T8" fmla="*/ 100 w 255"/>
                <a:gd name="T9" fmla="*/ 151 h 243"/>
                <a:gd name="T10" fmla="*/ 125 w 255"/>
                <a:gd name="T11" fmla="*/ 121 h 243"/>
                <a:gd name="T12" fmla="*/ 149 w 255"/>
                <a:gd name="T13" fmla="*/ 88 h 243"/>
                <a:gd name="T14" fmla="*/ 175 w 255"/>
                <a:gd name="T15" fmla="*/ 64 h 243"/>
                <a:gd name="T16" fmla="*/ 200 w 255"/>
                <a:gd name="T17" fmla="*/ 39 h 243"/>
                <a:gd name="T18" fmla="*/ 225 w 255"/>
                <a:gd name="T19" fmla="*/ 18 h 243"/>
                <a:gd name="T20" fmla="*/ 255 w 255"/>
                <a:gd name="T21" fmla="*/ 0 h 243"/>
                <a:gd name="T22" fmla="*/ 217 w 255"/>
                <a:gd name="T23" fmla="*/ 9 h 243"/>
                <a:gd name="T24" fmla="*/ 179 w 255"/>
                <a:gd name="T25" fmla="*/ 18 h 243"/>
                <a:gd name="T26" fmla="*/ 149 w 255"/>
                <a:gd name="T27" fmla="*/ 35 h 243"/>
                <a:gd name="T28" fmla="*/ 120 w 255"/>
                <a:gd name="T29" fmla="*/ 55 h 243"/>
                <a:gd name="T30" fmla="*/ 92 w 255"/>
                <a:gd name="T31" fmla="*/ 76 h 243"/>
                <a:gd name="T32" fmla="*/ 67 w 255"/>
                <a:gd name="T33" fmla="*/ 101 h 243"/>
                <a:gd name="T34" fmla="*/ 45 w 255"/>
                <a:gd name="T35" fmla="*/ 135 h 243"/>
                <a:gd name="T36" fmla="*/ 29 w 255"/>
                <a:gd name="T37" fmla="*/ 168 h 243"/>
                <a:gd name="T38" fmla="*/ 12 w 255"/>
                <a:gd name="T39" fmla="*/ 201 h 243"/>
                <a:gd name="T40" fmla="*/ 0 w 255"/>
                <a:gd name="T41"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5" h="243">
                  <a:moveTo>
                    <a:pt x="0" y="243"/>
                  </a:moveTo>
                  <a:lnTo>
                    <a:pt x="24" y="226"/>
                  </a:lnTo>
                  <a:lnTo>
                    <a:pt x="49" y="205"/>
                  </a:lnTo>
                  <a:lnTo>
                    <a:pt x="75" y="180"/>
                  </a:lnTo>
                  <a:lnTo>
                    <a:pt x="100" y="151"/>
                  </a:lnTo>
                  <a:lnTo>
                    <a:pt x="125" y="121"/>
                  </a:lnTo>
                  <a:lnTo>
                    <a:pt x="149" y="88"/>
                  </a:lnTo>
                  <a:lnTo>
                    <a:pt x="175" y="64"/>
                  </a:lnTo>
                  <a:lnTo>
                    <a:pt x="200" y="39"/>
                  </a:lnTo>
                  <a:lnTo>
                    <a:pt x="225" y="18"/>
                  </a:lnTo>
                  <a:lnTo>
                    <a:pt x="255" y="0"/>
                  </a:lnTo>
                  <a:lnTo>
                    <a:pt x="217" y="9"/>
                  </a:lnTo>
                  <a:lnTo>
                    <a:pt x="179" y="18"/>
                  </a:lnTo>
                  <a:lnTo>
                    <a:pt x="149" y="35"/>
                  </a:lnTo>
                  <a:lnTo>
                    <a:pt x="120" y="55"/>
                  </a:lnTo>
                  <a:lnTo>
                    <a:pt x="92" y="76"/>
                  </a:lnTo>
                  <a:lnTo>
                    <a:pt x="67" y="101"/>
                  </a:lnTo>
                  <a:lnTo>
                    <a:pt x="45" y="135"/>
                  </a:lnTo>
                  <a:lnTo>
                    <a:pt x="29" y="168"/>
                  </a:lnTo>
                  <a:lnTo>
                    <a:pt x="12" y="201"/>
                  </a:lnTo>
                  <a:lnTo>
                    <a:pt x="0" y="2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39" name="Freeform 215"/>
            <p:cNvSpPr>
              <a:spLocks/>
            </p:cNvSpPr>
            <p:nvPr/>
          </p:nvSpPr>
          <p:spPr bwMode="auto">
            <a:xfrm>
              <a:off x="1741" y="1844"/>
              <a:ext cx="9" cy="3"/>
            </a:xfrm>
            <a:custGeom>
              <a:avLst/>
              <a:gdLst>
                <a:gd name="T0" fmla="*/ 21 w 297"/>
                <a:gd name="T1" fmla="*/ 55 h 105"/>
                <a:gd name="T2" fmla="*/ 51 w 297"/>
                <a:gd name="T3" fmla="*/ 76 h 105"/>
                <a:gd name="T4" fmla="*/ 76 w 297"/>
                <a:gd name="T5" fmla="*/ 92 h 105"/>
                <a:gd name="T6" fmla="*/ 105 w 297"/>
                <a:gd name="T7" fmla="*/ 101 h 105"/>
                <a:gd name="T8" fmla="*/ 135 w 297"/>
                <a:gd name="T9" fmla="*/ 105 h 105"/>
                <a:gd name="T10" fmla="*/ 159 w 297"/>
                <a:gd name="T11" fmla="*/ 105 h 105"/>
                <a:gd name="T12" fmla="*/ 184 w 297"/>
                <a:gd name="T13" fmla="*/ 101 h 105"/>
                <a:gd name="T14" fmla="*/ 213 w 297"/>
                <a:gd name="T15" fmla="*/ 92 h 105"/>
                <a:gd name="T16" fmla="*/ 239 w 297"/>
                <a:gd name="T17" fmla="*/ 80 h 105"/>
                <a:gd name="T18" fmla="*/ 264 w 297"/>
                <a:gd name="T19" fmla="*/ 63 h 105"/>
                <a:gd name="T20" fmla="*/ 288 w 297"/>
                <a:gd name="T21" fmla="*/ 47 h 105"/>
                <a:gd name="T22" fmla="*/ 297 w 297"/>
                <a:gd name="T23" fmla="*/ 42 h 105"/>
                <a:gd name="T24" fmla="*/ 297 w 297"/>
                <a:gd name="T25" fmla="*/ 38 h 105"/>
                <a:gd name="T26" fmla="*/ 297 w 297"/>
                <a:gd name="T27" fmla="*/ 33 h 105"/>
                <a:gd name="T28" fmla="*/ 297 w 297"/>
                <a:gd name="T29" fmla="*/ 29 h 105"/>
                <a:gd name="T30" fmla="*/ 293 w 297"/>
                <a:gd name="T31" fmla="*/ 29 h 105"/>
                <a:gd name="T32" fmla="*/ 293 w 297"/>
                <a:gd name="T33" fmla="*/ 25 h 105"/>
                <a:gd name="T34" fmla="*/ 288 w 297"/>
                <a:gd name="T35" fmla="*/ 21 h 105"/>
                <a:gd name="T36" fmla="*/ 284 w 297"/>
                <a:gd name="T37" fmla="*/ 17 h 105"/>
                <a:gd name="T38" fmla="*/ 284 w 297"/>
                <a:gd name="T39" fmla="*/ 9 h 105"/>
                <a:gd name="T40" fmla="*/ 284 w 297"/>
                <a:gd name="T41" fmla="*/ 0 h 105"/>
                <a:gd name="T42" fmla="*/ 260 w 297"/>
                <a:gd name="T43" fmla="*/ 17 h 105"/>
                <a:gd name="T44" fmla="*/ 231 w 297"/>
                <a:gd name="T45" fmla="*/ 29 h 105"/>
                <a:gd name="T46" fmla="*/ 205 w 297"/>
                <a:gd name="T47" fmla="*/ 42 h 105"/>
                <a:gd name="T48" fmla="*/ 180 w 297"/>
                <a:gd name="T49" fmla="*/ 51 h 105"/>
                <a:gd name="T50" fmla="*/ 151 w 297"/>
                <a:gd name="T51" fmla="*/ 55 h 105"/>
                <a:gd name="T52" fmla="*/ 121 w 297"/>
                <a:gd name="T53" fmla="*/ 59 h 105"/>
                <a:gd name="T54" fmla="*/ 92 w 297"/>
                <a:gd name="T55" fmla="*/ 63 h 105"/>
                <a:gd name="T56" fmla="*/ 63 w 297"/>
                <a:gd name="T57" fmla="*/ 59 h 105"/>
                <a:gd name="T58" fmla="*/ 34 w 297"/>
                <a:gd name="T59" fmla="*/ 59 h 105"/>
                <a:gd name="T60" fmla="*/ 0 w 297"/>
                <a:gd name="T61" fmla="*/ 51 h 105"/>
                <a:gd name="T62" fmla="*/ 4 w 297"/>
                <a:gd name="T63" fmla="*/ 51 h 105"/>
                <a:gd name="T64" fmla="*/ 8 w 297"/>
                <a:gd name="T65" fmla="*/ 51 h 105"/>
                <a:gd name="T66" fmla="*/ 13 w 297"/>
                <a:gd name="T67" fmla="*/ 51 h 105"/>
                <a:gd name="T68" fmla="*/ 17 w 297"/>
                <a:gd name="T69" fmla="*/ 51 h 105"/>
                <a:gd name="T70" fmla="*/ 17 w 297"/>
                <a:gd name="T71" fmla="*/ 55 h 105"/>
                <a:gd name="T72" fmla="*/ 21 w 297"/>
                <a:gd name="T73" fmla="*/ 5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7" h="105">
                  <a:moveTo>
                    <a:pt x="21" y="55"/>
                  </a:moveTo>
                  <a:lnTo>
                    <a:pt x="51" y="76"/>
                  </a:lnTo>
                  <a:lnTo>
                    <a:pt x="76" y="92"/>
                  </a:lnTo>
                  <a:lnTo>
                    <a:pt x="105" y="101"/>
                  </a:lnTo>
                  <a:lnTo>
                    <a:pt x="135" y="105"/>
                  </a:lnTo>
                  <a:lnTo>
                    <a:pt x="159" y="105"/>
                  </a:lnTo>
                  <a:lnTo>
                    <a:pt x="184" y="101"/>
                  </a:lnTo>
                  <a:lnTo>
                    <a:pt x="213" y="92"/>
                  </a:lnTo>
                  <a:lnTo>
                    <a:pt x="239" y="80"/>
                  </a:lnTo>
                  <a:lnTo>
                    <a:pt x="264" y="63"/>
                  </a:lnTo>
                  <a:lnTo>
                    <a:pt x="288" y="47"/>
                  </a:lnTo>
                  <a:lnTo>
                    <a:pt x="297" y="42"/>
                  </a:lnTo>
                  <a:lnTo>
                    <a:pt x="297" y="38"/>
                  </a:lnTo>
                  <a:lnTo>
                    <a:pt x="297" y="33"/>
                  </a:lnTo>
                  <a:lnTo>
                    <a:pt x="297" y="29"/>
                  </a:lnTo>
                  <a:lnTo>
                    <a:pt x="293" y="29"/>
                  </a:lnTo>
                  <a:lnTo>
                    <a:pt x="293" y="25"/>
                  </a:lnTo>
                  <a:lnTo>
                    <a:pt x="288" y="21"/>
                  </a:lnTo>
                  <a:lnTo>
                    <a:pt x="284" y="17"/>
                  </a:lnTo>
                  <a:lnTo>
                    <a:pt x="284" y="9"/>
                  </a:lnTo>
                  <a:lnTo>
                    <a:pt x="284" y="0"/>
                  </a:lnTo>
                  <a:lnTo>
                    <a:pt x="260" y="17"/>
                  </a:lnTo>
                  <a:lnTo>
                    <a:pt x="231" y="29"/>
                  </a:lnTo>
                  <a:lnTo>
                    <a:pt x="205" y="42"/>
                  </a:lnTo>
                  <a:lnTo>
                    <a:pt x="180" y="51"/>
                  </a:lnTo>
                  <a:lnTo>
                    <a:pt x="151" y="55"/>
                  </a:lnTo>
                  <a:lnTo>
                    <a:pt x="121" y="59"/>
                  </a:lnTo>
                  <a:lnTo>
                    <a:pt x="92" y="63"/>
                  </a:lnTo>
                  <a:lnTo>
                    <a:pt x="63" y="59"/>
                  </a:lnTo>
                  <a:lnTo>
                    <a:pt x="34" y="59"/>
                  </a:lnTo>
                  <a:lnTo>
                    <a:pt x="0" y="51"/>
                  </a:lnTo>
                  <a:lnTo>
                    <a:pt x="4" y="51"/>
                  </a:lnTo>
                  <a:lnTo>
                    <a:pt x="8" y="51"/>
                  </a:lnTo>
                  <a:lnTo>
                    <a:pt x="13" y="51"/>
                  </a:lnTo>
                  <a:lnTo>
                    <a:pt x="17" y="51"/>
                  </a:lnTo>
                  <a:lnTo>
                    <a:pt x="17" y="55"/>
                  </a:lnTo>
                  <a:lnTo>
                    <a:pt x="21" y="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40" name="Freeform 216"/>
            <p:cNvSpPr>
              <a:spLocks/>
            </p:cNvSpPr>
            <p:nvPr/>
          </p:nvSpPr>
          <p:spPr bwMode="auto">
            <a:xfrm>
              <a:off x="1761" y="1822"/>
              <a:ext cx="6" cy="5"/>
            </a:xfrm>
            <a:custGeom>
              <a:avLst/>
              <a:gdLst>
                <a:gd name="T0" fmla="*/ 104 w 204"/>
                <a:gd name="T1" fmla="*/ 158 h 179"/>
                <a:gd name="T2" fmla="*/ 129 w 204"/>
                <a:gd name="T3" fmla="*/ 162 h 179"/>
                <a:gd name="T4" fmla="*/ 147 w 204"/>
                <a:gd name="T5" fmla="*/ 154 h 179"/>
                <a:gd name="T6" fmla="*/ 159 w 204"/>
                <a:gd name="T7" fmla="*/ 142 h 179"/>
                <a:gd name="T8" fmla="*/ 167 w 204"/>
                <a:gd name="T9" fmla="*/ 125 h 179"/>
                <a:gd name="T10" fmla="*/ 171 w 204"/>
                <a:gd name="T11" fmla="*/ 104 h 179"/>
                <a:gd name="T12" fmla="*/ 175 w 204"/>
                <a:gd name="T13" fmla="*/ 84 h 179"/>
                <a:gd name="T14" fmla="*/ 175 w 204"/>
                <a:gd name="T15" fmla="*/ 62 h 179"/>
                <a:gd name="T16" fmla="*/ 180 w 204"/>
                <a:gd name="T17" fmla="*/ 37 h 179"/>
                <a:gd name="T18" fmla="*/ 184 w 204"/>
                <a:gd name="T19" fmla="*/ 17 h 179"/>
                <a:gd name="T20" fmla="*/ 196 w 204"/>
                <a:gd name="T21" fmla="*/ 0 h 179"/>
                <a:gd name="T22" fmla="*/ 204 w 204"/>
                <a:gd name="T23" fmla="*/ 8 h 179"/>
                <a:gd name="T24" fmla="*/ 196 w 204"/>
                <a:gd name="T25" fmla="*/ 25 h 179"/>
                <a:gd name="T26" fmla="*/ 175 w 204"/>
                <a:gd name="T27" fmla="*/ 41 h 179"/>
                <a:gd name="T28" fmla="*/ 147 w 204"/>
                <a:gd name="T29" fmla="*/ 66 h 179"/>
                <a:gd name="T30" fmla="*/ 117 w 204"/>
                <a:gd name="T31" fmla="*/ 92 h 179"/>
                <a:gd name="T32" fmla="*/ 83 w 204"/>
                <a:gd name="T33" fmla="*/ 117 h 179"/>
                <a:gd name="T34" fmla="*/ 49 w 204"/>
                <a:gd name="T35" fmla="*/ 137 h 179"/>
                <a:gd name="T36" fmla="*/ 20 w 204"/>
                <a:gd name="T37" fmla="*/ 158 h 179"/>
                <a:gd name="T38" fmla="*/ 4 w 204"/>
                <a:gd name="T39" fmla="*/ 171 h 179"/>
                <a:gd name="T40" fmla="*/ 0 w 204"/>
                <a:gd name="T41" fmla="*/ 179 h 179"/>
                <a:gd name="T42" fmla="*/ 0 w 204"/>
                <a:gd name="T43" fmla="*/ 175 h 179"/>
                <a:gd name="T44" fmla="*/ 8 w 204"/>
                <a:gd name="T45" fmla="*/ 175 h 179"/>
                <a:gd name="T46" fmla="*/ 20 w 204"/>
                <a:gd name="T47" fmla="*/ 171 h 179"/>
                <a:gd name="T48" fmla="*/ 33 w 204"/>
                <a:gd name="T49" fmla="*/ 171 h 179"/>
                <a:gd name="T50" fmla="*/ 49 w 204"/>
                <a:gd name="T51" fmla="*/ 166 h 179"/>
                <a:gd name="T52" fmla="*/ 67 w 204"/>
                <a:gd name="T53" fmla="*/ 166 h 179"/>
                <a:gd name="T54" fmla="*/ 79 w 204"/>
                <a:gd name="T55" fmla="*/ 166 h 179"/>
                <a:gd name="T56" fmla="*/ 92 w 204"/>
                <a:gd name="T57" fmla="*/ 162 h 179"/>
                <a:gd name="T58" fmla="*/ 100 w 204"/>
                <a:gd name="T59" fmla="*/ 162 h 179"/>
                <a:gd name="T60" fmla="*/ 104 w 204"/>
                <a:gd name="T61" fmla="*/ 158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4" h="179">
                  <a:moveTo>
                    <a:pt x="104" y="158"/>
                  </a:moveTo>
                  <a:lnTo>
                    <a:pt x="129" y="162"/>
                  </a:lnTo>
                  <a:lnTo>
                    <a:pt x="147" y="154"/>
                  </a:lnTo>
                  <a:lnTo>
                    <a:pt x="159" y="142"/>
                  </a:lnTo>
                  <a:lnTo>
                    <a:pt x="167" y="125"/>
                  </a:lnTo>
                  <a:lnTo>
                    <a:pt x="171" y="104"/>
                  </a:lnTo>
                  <a:lnTo>
                    <a:pt x="175" y="84"/>
                  </a:lnTo>
                  <a:lnTo>
                    <a:pt x="175" y="62"/>
                  </a:lnTo>
                  <a:lnTo>
                    <a:pt x="180" y="37"/>
                  </a:lnTo>
                  <a:lnTo>
                    <a:pt x="184" y="17"/>
                  </a:lnTo>
                  <a:lnTo>
                    <a:pt x="196" y="0"/>
                  </a:lnTo>
                  <a:lnTo>
                    <a:pt x="204" y="8"/>
                  </a:lnTo>
                  <a:lnTo>
                    <a:pt x="196" y="25"/>
                  </a:lnTo>
                  <a:lnTo>
                    <a:pt x="175" y="41"/>
                  </a:lnTo>
                  <a:lnTo>
                    <a:pt x="147" y="66"/>
                  </a:lnTo>
                  <a:lnTo>
                    <a:pt x="117" y="92"/>
                  </a:lnTo>
                  <a:lnTo>
                    <a:pt x="83" y="117"/>
                  </a:lnTo>
                  <a:lnTo>
                    <a:pt x="49" y="137"/>
                  </a:lnTo>
                  <a:lnTo>
                    <a:pt x="20" y="158"/>
                  </a:lnTo>
                  <a:lnTo>
                    <a:pt x="4" y="171"/>
                  </a:lnTo>
                  <a:lnTo>
                    <a:pt x="0" y="179"/>
                  </a:lnTo>
                  <a:lnTo>
                    <a:pt x="0" y="175"/>
                  </a:lnTo>
                  <a:lnTo>
                    <a:pt x="8" y="175"/>
                  </a:lnTo>
                  <a:lnTo>
                    <a:pt x="20" y="171"/>
                  </a:lnTo>
                  <a:lnTo>
                    <a:pt x="33" y="171"/>
                  </a:lnTo>
                  <a:lnTo>
                    <a:pt x="49" y="166"/>
                  </a:lnTo>
                  <a:lnTo>
                    <a:pt x="67" y="166"/>
                  </a:lnTo>
                  <a:lnTo>
                    <a:pt x="79" y="166"/>
                  </a:lnTo>
                  <a:lnTo>
                    <a:pt x="92" y="162"/>
                  </a:lnTo>
                  <a:lnTo>
                    <a:pt x="100" y="162"/>
                  </a:lnTo>
                  <a:lnTo>
                    <a:pt x="104" y="1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41" name="Freeform 217"/>
            <p:cNvSpPr>
              <a:spLocks/>
            </p:cNvSpPr>
            <p:nvPr/>
          </p:nvSpPr>
          <p:spPr bwMode="auto">
            <a:xfrm>
              <a:off x="1708" y="1795"/>
              <a:ext cx="5" cy="4"/>
            </a:xfrm>
            <a:custGeom>
              <a:avLst/>
              <a:gdLst>
                <a:gd name="T0" fmla="*/ 5 w 172"/>
                <a:gd name="T1" fmla="*/ 147 h 147"/>
                <a:gd name="T2" fmla="*/ 17 w 172"/>
                <a:gd name="T3" fmla="*/ 130 h 147"/>
                <a:gd name="T4" fmla="*/ 29 w 172"/>
                <a:gd name="T5" fmla="*/ 109 h 147"/>
                <a:gd name="T6" fmla="*/ 42 w 172"/>
                <a:gd name="T7" fmla="*/ 92 h 147"/>
                <a:gd name="T8" fmla="*/ 59 w 172"/>
                <a:gd name="T9" fmla="*/ 72 h 147"/>
                <a:gd name="T10" fmla="*/ 76 w 172"/>
                <a:gd name="T11" fmla="*/ 55 h 147"/>
                <a:gd name="T12" fmla="*/ 92 w 172"/>
                <a:gd name="T13" fmla="*/ 43 h 147"/>
                <a:gd name="T14" fmla="*/ 109 w 172"/>
                <a:gd name="T15" fmla="*/ 30 h 147"/>
                <a:gd name="T16" fmla="*/ 130 w 172"/>
                <a:gd name="T17" fmla="*/ 17 h 147"/>
                <a:gd name="T18" fmla="*/ 151 w 172"/>
                <a:gd name="T19" fmla="*/ 9 h 147"/>
                <a:gd name="T20" fmla="*/ 172 w 172"/>
                <a:gd name="T21" fmla="*/ 0 h 147"/>
                <a:gd name="T22" fmla="*/ 147 w 172"/>
                <a:gd name="T23" fmla="*/ 5 h 147"/>
                <a:gd name="T24" fmla="*/ 121 w 172"/>
                <a:gd name="T25" fmla="*/ 9 h 147"/>
                <a:gd name="T26" fmla="*/ 96 w 172"/>
                <a:gd name="T27" fmla="*/ 13 h 147"/>
                <a:gd name="T28" fmla="*/ 72 w 172"/>
                <a:gd name="T29" fmla="*/ 26 h 147"/>
                <a:gd name="T30" fmla="*/ 46 w 172"/>
                <a:gd name="T31" fmla="*/ 34 h 147"/>
                <a:gd name="T32" fmla="*/ 29 w 172"/>
                <a:gd name="T33" fmla="*/ 51 h 147"/>
                <a:gd name="T34" fmla="*/ 13 w 172"/>
                <a:gd name="T35" fmla="*/ 72 h 147"/>
                <a:gd name="T36" fmla="*/ 5 w 172"/>
                <a:gd name="T37" fmla="*/ 92 h 147"/>
                <a:gd name="T38" fmla="*/ 0 w 172"/>
                <a:gd name="T39" fmla="*/ 117 h 147"/>
                <a:gd name="T40" fmla="*/ 5 w 172"/>
                <a:gd name="T41"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2" h="147">
                  <a:moveTo>
                    <a:pt x="5" y="147"/>
                  </a:moveTo>
                  <a:lnTo>
                    <a:pt x="17" y="130"/>
                  </a:lnTo>
                  <a:lnTo>
                    <a:pt x="29" y="109"/>
                  </a:lnTo>
                  <a:lnTo>
                    <a:pt x="42" y="92"/>
                  </a:lnTo>
                  <a:lnTo>
                    <a:pt x="59" y="72"/>
                  </a:lnTo>
                  <a:lnTo>
                    <a:pt x="76" y="55"/>
                  </a:lnTo>
                  <a:lnTo>
                    <a:pt x="92" y="43"/>
                  </a:lnTo>
                  <a:lnTo>
                    <a:pt x="109" y="30"/>
                  </a:lnTo>
                  <a:lnTo>
                    <a:pt x="130" y="17"/>
                  </a:lnTo>
                  <a:lnTo>
                    <a:pt x="151" y="9"/>
                  </a:lnTo>
                  <a:lnTo>
                    <a:pt x="172" y="0"/>
                  </a:lnTo>
                  <a:lnTo>
                    <a:pt x="147" y="5"/>
                  </a:lnTo>
                  <a:lnTo>
                    <a:pt x="121" y="9"/>
                  </a:lnTo>
                  <a:lnTo>
                    <a:pt x="96" y="13"/>
                  </a:lnTo>
                  <a:lnTo>
                    <a:pt x="72" y="26"/>
                  </a:lnTo>
                  <a:lnTo>
                    <a:pt x="46" y="34"/>
                  </a:lnTo>
                  <a:lnTo>
                    <a:pt x="29" y="51"/>
                  </a:lnTo>
                  <a:lnTo>
                    <a:pt x="13" y="72"/>
                  </a:lnTo>
                  <a:lnTo>
                    <a:pt x="5" y="92"/>
                  </a:lnTo>
                  <a:lnTo>
                    <a:pt x="0" y="117"/>
                  </a:lnTo>
                  <a:lnTo>
                    <a:pt x="5" y="1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42" name="Freeform 218"/>
            <p:cNvSpPr>
              <a:spLocks/>
            </p:cNvSpPr>
            <p:nvPr/>
          </p:nvSpPr>
          <p:spPr bwMode="auto">
            <a:xfrm>
              <a:off x="1691" y="1821"/>
              <a:ext cx="9" cy="4"/>
            </a:xfrm>
            <a:custGeom>
              <a:avLst/>
              <a:gdLst>
                <a:gd name="T0" fmla="*/ 297 w 297"/>
                <a:gd name="T1" fmla="*/ 0 h 146"/>
                <a:gd name="T2" fmla="*/ 260 w 297"/>
                <a:gd name="T3" fmla="*/ 8 h 146"/>
                <a:gd name="T4" fmla="*/ 221 w 297"/>
                <a:gd name="T5" fmla="*/ 17 h 146"/>
                <a:gd name="T6" fmla="*/ 184 w 297"/>
                <a:gd name="T7" fmla="*/ 29 h 146"/>
                <a:gd name="T8" fmla="*/ 151 w 297"/>
                <a:gd name="T9" fmla="*/ 41 h 146"/>
                <a:gd name="T10" fmla="*/ 117 w 297"/>
                <a:gd name="T11" fmla="*/ 58 h 146"/>
                <a:gd name="T12" fmla="*/ 84 w 297"/>
                <a:gd name="T13" fmla="*/ 70 h 146"/>
                <a:gd name="T14" fmla="*/ 59 w 297"/>
                <a:gd name="T15" fmla="*/ 87 h 146"/>
                <a:gd name="T16" fmla="*/ 33 w 297"/>
                <a:gd name="T17" fmla="*/ 108 h 146"/>
                <a:gd name="T18" fmla="*/ 17 w 297"/>
                <a:gd name="T19" fmla="*/ 125 h 146"/>
                <a:gd name="T20" fmla="*/ 0 w 297"/>
                <a:gd name="T21" fmla="*/ 146 h 146"/>
                <a:gd name="T22" fmla="*/ 17 w 297"/>
                <a:gd name="T23" fmla="*/ 129 h 146"/>
                <a:gd name="T24" fmla="*/ 42 w 297"/>
                <a:gd name="T25" fmla="*/ 117 h 146"/>
                <a:gd name="T26" fmla="*/ 76 w 297"/>
                <a:gd name="T27" fmla="*/ 103 h 146"/>
                <a:gd name="T28" fmla="*/ 109 w 297"/>
                <a:gd name="T29" fmla="*/ 95 h 146"/>
                <a:gd name="T30" fmla="*/ 151 w 297"/>
                <a:gd name="T31" fmla="*/ 83 h 146"/>
                <a:gd name="T32" fmla="*/ 188 w 297"/>
                <a:gd name="T33" fmla="*/ 74 h 146"/>
                <a:gd name="T34" fmla="*/ 226 w 297"/>
                <a:gd name="T35" fmla="*/ 62 h 146"/>
                <a:gd name="T36" fmla="*/ 256 w 297"/>
                <a:gd name="T37" fmla="*/ 46 h 146"/>
                <a:gd name="T38" fmla="*/ 280 w 297"/>
                <a:gd name="T39" fmla="*/ 25 h 146"/>
                <a:gd name="T40" fmla="*/ 297 w 297"/>
                <a:gd name="T41"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7" h="146">
                  <a:moveTo>
                    <a:pt x="297" y="0"/>
                  </a:moveTo>
                  <a:lnTo>
                    <a:pt x="260" y="8"/>
                  </a:lnTo>
                  <a:lnTo>
                    <a:pt x="221" y="17"/>
                  </a:lnTo>
                  <a:lnTo>
                    <a:pt x="184" y="29"/>
                  </a:lnTo>
                  <a:lnTo>
                    <a:pt x="151" y="41"/>
                  </a:lnTo>
                  <a:lnTo>
                    <a:pt x="117" y="58"/>
                  </a:lnTo>
                  <a:lnTo>
                    <a:pt x="84" y="70"/>
                  </a:lnTo>
                  <a:lnTo>
                    <a:pt x="59" y="87"/>
                  </a:lnTo>
                  <a:lnTo>
                    <a:pt x="33" y="108"/>
                  </a:lnTo>
                  <a:lnTo>
                    <a:pt x="17" y="125"/>
                  </a:lnTo>
                  <a:lnTo>
                    <a:pt x="0" y="146"/>
                  </a:lnTo>
                  <a:lnTo>
                    <a:pt x="17" y="129"/>
                  </a:lnTo>
                  <a:lnTo>
                    <a:pt x="42" y="117"/>
                  </a:lnTo>
                  <a:lnTo>
                    <a:pt x="76" y="103"/>
                  </a:lnTo>
                  <a:lnTo>
                    <a:pt x="109" y="95"/>
                  </a:lnTo>
                  <a:lnTo>
                    <a:pt x="151" y="83"/>
                  </a:lnTo>
                  <a:lnTo>
                    <a:pt x="188" y="74"/>
                  </a:lnTo>
                  <a:lnTo>
                    <a:pt x="226" y="62"/>
                  </a:lnTo>
                  <a:lnTo>
                    <a:pt x="256" y="46"/>
                  </a:lnTo>
                  <a:lnTo>
                    <a:pt x="280" y="25"/>
                  </a:lnTo>
                  <a:lnTo>
                    <a:pt x="29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43" name="Freeform 219"/>
            <p:cNvSpPr>
              <a:spLocks/>
            </p:cNvSpPr>
            <p:nvPr/>
          </p:nvSpPr>
          <p:spPr bwMode="auto">
            <a:xfrm>
              <a:off x="1803" y="1792"/>
              <a:ext cx="2" cy="8"/>
            </a:xfrm>
            <a:custGeom>
              <a:avLst/>
              <a:gdLst>
                <a:gd name="T0" fmla="*/ 26 w 67"/>
                <a:gd name="T1" fmla="*/ 0 h 250"/>
                <a:gd name="T2" fmla="*/ 12 w 67"/>
                <a:gd name="T3" fmla="*/ 29 h 250"/>
                <a:gd name="T4" fmla="*/ 4 w 67"/>
                <a:gd name="T5" fmla="*/ 53 h 250"/>
                <a:gd name="T6" fmla="*/ 0 w 67"/>
                <a:gd name="T7" fmla="*/ 82 h 250"/>
                <a:gd name="T8" fmla="*/ 0 w 67"/>
                <a:gd name="T9" fmla="*/ 108 h 250"/>
                <a:gd name="T10" fmla="*/ 4 w 67"/>
                <a:gd name="T11" fmla="*/ 133 h 250"/>
                <a:gd name="T12" fmla="*/ 12 w 67"/>
                <a:gd name="T13" fmla="*/ 162 h 250"/>
                <a:gd name="T14" fmla="*/ 21 w 67"/>
                <a:gd name="T15" fmla="*/ 187 h 250"/>
                <a:gd name="T16" fmla="*/ 34 w 67"/>
                <a:gd name="T17" fmla="*/ 207 h 250"/>
                <a:gd name="T18" fmla="*/ 51 w 67"/>
                <a:gd name="T19" fmla="*/ 233 h 250"/>
                <a:gd name="T20" fmla="*/ 67 w 67"/>
                <a:gd name="T21" fmla="*/ 250 h 250"/>
                <a:gd name="T22" fmla="*/ 67 w 67"/>
                <a:gd name="T23" fmla="*/ 225 h 250"/>
                <a:gd name="T24" fmla="*/ 67 w 67"/>
                <a:gd name="T25" fmla="*/ 199 h 250"/>
                <a:gd name="T26" fmla="*/ 67 w 67"/>
                <a:gd name="T27" fmla="*/ 174 h 250"/>
                <a:gd name="T28" fmla="*/ 67 w 67"/>
                <a:gd name="T29" fmla="*/ 150 h 250"/>
                <a:gd name="T30" fmla="*/ 67 w 67"/>
                <a:gd name="T31" fmla="*/ 125 h 250"/>
                <a:gd name="T32" fmla="*/ 63 w 67"/>
                <a:gd name="T33" fmla="*/ 99 h 250"/>
                <a:gd name="T34" fmla="*/ 59 w 67"/>
                <a:gd name="T35" fmla="*/ 74 h 250"/>
                <a:gd name="T36" fmla="*/ 51 w 67"/>
                <a:gd name="T37" fmla="*/ 49 h 250"/>
                <a:gd name="T38" fmla="*/ 42 w 67"/>
                <a:gd name="T39" fmla="*/ 25 h 250"/>
                <a:gd name="T40" fmla="*/ 26 w 67"/>
                <a:gd name="T41"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7" h="250">
                  <a:moveTo>
                    <a:pt x="26" y="0"/>
                  </a:moveTo>
                  <a:lnTo>
                    <a:pt x="12" y="29"/>
                  </a:lnTo>
                  <a:lnTo>
                    <a:pt x="4" y="53"/>
                  </a:lnTo>
                  <a:lnTo>
                    <a:pt x="0" y="82"/>
                  </a:lnTo>
                  <a:lnTo>
                    <a:pt x="0" y="108"/>
                  </a:lnTo>
                  <a:lnTo>
                    <a:pt x="4" y="133"/>
                  </a:lnTo>
                  <a:lnTo>
                    <a:pt x="12" y="162"/>
                  </a:lnTo>
                  <a:lnTo>
                    <a:pt x="21" y="187"/>
                  </a:lnTo>
                  <a:lnTo>
                    <a:pt x="34" y="207"/>
                  </a:lnTo>
                  <a:lnTo>
                    <a:pt x="51" y="233"/>
                  </a:lnTo>
                  <a:lnTo>
                    <a:pt x="67" y="250"/>
                  </a:lnTo>
                  <a:lnTo>
                    <a:pt x="67" y="225"/>
                  </a:lnTo>
                  <a:lnTo>
                    <a:pt x="67" y="199"/>
                  </a:lnTo>
                  <a:lnTo>
                    <a:pt x="67" y="174"/>
                  </a:lnTo>
                  <a:lnTo>
                    <a:pt x="67" y="150"/>
                  </a:lnTo>
                  <a:lnTo>
                    <a:pt x="67" y="125"/>
                  </a:lnTo>
                  <a:lnTo>
                    <a:pt x="63" y="99"/>
                  </a:lnTo>
                  <a:lnTo>
                    <a:pt x="59" y="74"/>
                  </a:lnTo>
                  <a:lnTo>
                    <a:pt x="51" y="49"/>
                  </a:lnTo>
                  <a:lnTo>
                    <a:pt x="42" y="25"/>
                  </a:lnTo>
                  <a:lnTo>
                    <a:pt x="26" y="0"/>
                  </a:lnTo>
                  <a:close/>
                </a:path>
              </a:pathLst>
            </a:custGeom>
            <a:solidFill>
              <a:srgbClr val="F2B2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44" name="Freeform 220"/>
            <p:cNvSpPr>
              <a:spLocks/>
            </p:cNvSpPr>
            <p:nvPr/>
          </p:nvSpPr>
          <p:spPr bwMode="auto">
            <a:xfrm>
              <a:off x="1759" y="1886"/>
              <a:ext cx="6" cy="10"/>
            </a:xfrm>
            <a:custGeom>
              <a:avLst/>
              <a:gdLst>
                <a:gd name="T0" fmla="*/ 204 w 222"/>
                <a:gd name="T1" fmla="*/ 37 h 309"/>
                <a:gd name="T2" fmla="*/ 200 w 222"/>
                <a:gd name="T3" fmla="*/ 54 h 309"/>
                <a:gd name="T4" fmla="*/ 196 w 222"/>
                <a:gd name="T5" fmla="*/ 71 h 309"/>
                <a:gd name="T6" fmla="*/ 188 w 222"/>
                <a:gd name="T7" fmla="*/ 88 h 309"/>
                <a:gd name="T8" fmla="*/ 179 w 222"/>
                <a:gd name="T9" fmla="*/ 96 h 309"/>
                <a:gd name="T10" fmla="*/ 171 w 222"/>
                <a:gd name="T11" fmla="*/ 108 h 309"/>
                <a:gd name="T12" fmla="*/ 159 w 222"/>
                <a:gd name="T13" fmla="*/ 117 h 309"/>
                <a:gd name="T14" fmla="*/ 146 w 222"/>
                <a:gd name="T15" fmla="*/ 121 h 309"/>
                <a:gd name="T16" fmla="*/ 134 w 222"/>
                <a:gd name="T17" fmla="*/ 121 h 309"/>
                <a:gd name="T18" fmla="*/ 116 w 222"/>
                <a:gd name="T19" fmla="*/ 121 h 309"/>
                <a:gd name="T20" fmla="*/ 104 w 222"/>
                <a:gd name="T21" fmla="*/ 117 h 309"/>
                <a:gd name="T22" fmla="*/ 91 w 222"/>
                <a:gd name="T23" fmla="*/ 108 h 309"/>
                <a:gd name="T24" fmla="*/ 83 w 222"/>
                <a:gd name="T25" fmla="*/ 96 h 309"/>
                <a:gd name="T26" fmla="*/ 79 w 222"/>
                <a:gd name="T27" fmla="*/ 75 h 309"/>
                <a:gd name="T28" fmla="*/ 75 w 222"/>
                <a:gd name="T29" fmla="*/ 58 h 309"/>
                <a:gd name="T30" fmla="*/ 75 w 222"/>
                <a:gd name="T31" fmla="*/ 37 h 309"/>
                <a:gd name="T32" fmla="*/ 71 w 222"/>
                <a:gd name="T33" fmla="*/ 20 h 309"/>
                <a:gd name="T34" fmla="*/ 67 w 222"/>
                <a:gd name="T35" fmla="*/ 8 h 309"/>
                <a:gd name="T36" fmla="*/ 58 w 222"/>
                <a:gd name="T37" fmla="*/ 0 h 309"/>
                <a:gd name="T38" fmla="*/ 46 w 222"/>
                <a:gd name="T39" fmla="*/ 4 h 309"/>
                <a:gd name="T40" fmla="*/ 34 w 222"/>
                <a:gd name="T41" fmla="*/ 12 h 309"/>
                <a:gd name="T42" fmla="*/ 8 w 222"/>
                <a:gd name="T43" fmla="*/ 41 h 309"/>
                <a:gd name="T44" fmla="*/ 0 w 222"/>
                <a:gd name="T45" fmla="*/ 71 h 309"/>
                <a:gd name="T46" fmla="*/ 4 w 222"/>
                <a:gd name="T47" fmla="*/ 100 h 309"/>
                <a:gd name="T48" fmla="*/ 12 w 222"/>
                <a:gd name="T49" fmla="*/ 129 h 309"/>
                <a:gd name="T50" fmla="*/ 29 w 222"/>
                <a:gd name="T51" fmla="*/ 158 h 309"/>
                <a:gd name="T52" fmla="*/ 50 w 222"/>
                <a:gd name="T53" fmla="*/ 188 h 309"/>
                <a:gd name="T54" fmla="*/ 75 w 222"/>
                <a:gd name="T55" fmla="*/ 221 h 309"/>
                <a:gd name="T56" fmla="*/ 100 w 222"/>
                <a:gd name="T57" fmla="*/ 250 h 309"/>
                <a:gd name="T58" fmla="*/ 126 w 222"/>
                <a:gd name="T59" fmla="*/ 279 h 309"/>
                <a:gd name="T60" fmla="*/ 142 w 222"/>
                <a:gd name="T61" fmla="*/ 309 h 309"/>
                <a:gd name="T62" fmla="*/ 134 w 222"/>
                <a:gd name="T63" fmla="*/ 279 h 309"/>
                <a:gd name="T64" fmla="*/ 138 w 222"/>
                <a:gd name="T65" fmla="*/ 254 h 309"/>
                <a:gd name="T66" fmla="*/ 150 w 222"/>
                <a:gd name="T67" fmla="*/ 225 h 309"/>
                <a:gd name="T68" fmla="*/ 167 w 222"/>
                <a:gd name="T69" fmla="*/ 200 h 309"/>
                <a:gd name="T70" fmla="*/ 183 w 222"/>
                <a:gd name="T71" fmla="*/ 179 h 309"/>
                <a:gd name="T72" fmla="*/ 200 w 222"/>
                <a:gd name="T73" fmla="*/ 154 h 309"/>
                <a:gd name="T74" fmla="*/ 212 w 222"/>
                <a:gd name="T75" fmla="*/ 129 h 309"/>
                <a:gd name="T76" fmla="*/ 222 w 222"/>
                <a:gd name="T77" fmla="*/ 100 h 309"/>
                <a:gd name="T78" fmla="*/ 218 w 222"/>
                <a:gd name="T79" fmla="*/ 71 h 309"/>
                <a:gd name="T80" fmla="*/ 204 w 222"/>
                <a:gd name="T81" fmla="*/ 37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2" h="309">
                  <a:moveTo>
                    <a:pt x="204" y="37"/>
                  </a:moveTo>
                  <a:lnTo>
                    <a:pt x="200" y="54"/>
                  </a:lnTo>
                  <a:lnTo>
                    <a:pt x="196" y="71"/>
                  </a:lnTo>
                  <a:lnTo>
                    <a:pt x="188" y="88"/>
                  </a:lnTo>
                  <a:lnTo>
                    <a:pt x="179" y="96"/>
                  </a:lnTo>
                  <a:lnTo>
                    <a:pt x="171" y="108"/>
                  </a:lnTo>
                  <a:lnTo>
                    <a:pt x="159" y="117"/>
                  </a:lnTo>
                  <a:lnTo>
                    <a:pt x="146" y="121"/>
                  </a:lnTo>
                  <a:lnTo>
                    <a:pt x="134" y="121"/>
                  </a:lnTo>
                  <a:lnTo>
                    <a:pt x="116" y="121"/>
                  </a:lnTo>
                  <a:lnTo>
                    <a:pt x="104" y="117"/>
                  </a:lnTo>
                  <a:lnTo>
                    <a:pt x="91" y="108"/>
                  </a:lnTo>
                  <a:lnTo>
                    <a:pt x="83" y="96"/>
                  </a:lnTo>
                  <a:lnTo>
                    <a:pt x="79" y="75"/>
                  </a:lnTo>
                  <a:lnTo>
                    <a:pt x="75" y="58"/>
                  </a:lnTo>
                  <a:lnTo>
                    <a:pt x="75" y="37"/>
                  </a:lnTo>
                  <a:lnTo>
                    <a:pt x="71" y="20"/>
                  </a:lnTo>
                  <a:lnTo>
                    <a:pt x="67" y="8"/>
                  </a:lnTo>
                  <a:lnTo>
                    <a:pt x="58" y="0"/>
                  </a:lnTo>
                  <a:lnTo>
                    <a:pt x="46" y="4"/>
                  </a:lnTo>
                  <a:lnTo>
                    <a:pt x="34" y="12"/>
                  </a:lnTo>
                  <a:lnTo>
                    <a:pt x="8" y="41"/>
                  </a:lnTo>
                  <a:lnTo>
                    <a:pt x="0" y="71"/>
                  </a:lnTo>
                  <a:lnTo>
                    <a:pt x="4" y="100"/>
                  </a:lnTo>
                  <a:lnTo>
                    <a:pt x="12" y="129"/>
                  </a:lnTo>
                  <a:lnTo>
                    <a:pt x="29" y="158"/>
                  </a:lnTo>
                  <a:lnTo>
                    <a:pt x="50" y="188"/>
                  </a:lnTo>
                  <a:lnTo>
                    <a:pt x="75" y="221"/>
                  </a:lnTo>
                  <a:lnTo>
                    <a:pt x="100" y="250"/>
                  </a:lnTo>
                  <a:lnTo>
                    <a:pt x="126" y="279"/>
                  </a:lnTo>
                  <a:lnTo>
                    <a:pt x="142" y="309"/>
                  </a:lnTo>
                  <a:lnTo>
                    <a:pt x="134" y="279"/>
                  </a:lnTo>
                  <a:lnTo>
                    <a:pt x="138" y="254"/>
                  </a:lnTo>
                  <a:lnTo>
                    <a:pt x="150" y="225"/>
                  </a:lnTo>
                  <a:lnTo>
                    <a:pt x="167" y="200"/>
                  </a:lnTo>
                  <a:lnTo>
                    <a:pt x="183" y="179"/>
                  </a:lnTo>
                  <a:lnTo>
                    <a:pt x="200" y="154"/>
                  </a:lnTo>
                  <a:lnTo>
                    <a:pt x="212" y="129"/>
                  </a:lnTo>
                  <a:lnTo>
                    <a:pt x="222" y="100"/>
                  </a:lnTo>
                  <a:lnTo>
                    <a:pt x="218" y="71"/>
                  </a:lnTo>
                  <a:lnTo>
                    <a:pt x="204" y="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45" name="Freeform 221"/>
            <p:cNvSpPr>
              <a:spLocks/>
            </p:cNvSpPr>
            <p:nvPr/>
          </p:nvSpPr>
          <p:spPr bwMode="auto">
            <a:xfrm>
              <a:off x="1693" y="1851"/>
              <a:ext cx="7" cy="7"/>
            </a:xfrm>
            <a:custGeom>
              <a:avLst/>
              <a:gdLst>
                <a:gd name="T0" fmla="*/ 0 w 217"/>
                <a:gd name="T1" fmla="*/ 0 h 204"/>
                <a:gd name="T2" fmla="*/ 33 w 217"/>
                <a:gd name="T3" fmla="*/ 16 h 204"/>
                <a:gd name="T4" fmla="*/ 67 w 217"/>
                <a:gd name="T5" fmla="*/ 37 h 204"/>
                <a:gd name="T6" fmla="*/ 92 w 217"/>
                <a:gd name="T7" fmla="*/ 63 h 204"/>
                <a:gd name="T8" fmla="*/ 113 w 217"/>
                <a:gd name="T9" fmla="*/ 88 h 204"/>
                <a:gd name="T10" fmla="*/ 129 w 217"/>
                <a:gd name="T11" fmla="*/ 112 h 204"/>
                <a:gd name="T12" fmla="*/ 146 w 217"/>
                <a:gd name="T13" fmla="*/ 137 h 204"/>
                <a:gd name="T14" fmla="*/ 163 w 217"/>
                <a:gd name="T15" fmla="*/ 159 h 204"/>
                <a:gd name="T16" fmla="*/ 180 w 217"/>
                <a:gd name="T17" fmla="*/ 180 h 204"/>
                <a:gd name="T18" fmla="*/ 196 w 217"/>
                <a:gd name="T19" fmla="*/ 196 h 204"/>
                <a:gd name="T20" fmla="*/ 217 w 217"/>
                <a:gd name="T21" fmla="*/ 204 h 204"/>
                <a:gd name="T22" fmla="*/ 217 w 217"/>
                <a:gd name="T23" fmla="*/ 180 h 204"/>
                <a:gd name="T24" fmla="*/ 209 w 217"/>
                <a:gd name="T25" fmla="*/ 150 h 204"/>
                <a:gd name="T26" fmla="*/ 196 w 217"/>
                <a:gd name="T27" fmla="*/ 121 h 204"/>
                <a:gd name="T28" fmla="*/ 180 w 217"/>
                <a:gd name="T29" fmla="*/ 96 h 204"/>
                <a:gd name="T30" fmla="*/ 159 w 217"/>
                <a:gd name="T31" fmla="*/ 67 h 204"/>
                <a:gd name="T32" fmla="*/ 133 w 217"/>
                <a:gd name="T33" fmla="*/ 42 h 204"/>
                <a:gd name="T34" fmla="*/ 104 w 217"/>
                <a:gd name="T35" fmla="*/ 25 h 204"/>
                <a:gd name="T36" fmla="*/ 71 w 217"/>
                <a:gd name="T37" fmla="*/ 8 h 204"/>
                <a:gd name="T38" fmla="*/ 37 w 217"/>
                <a:gd name="T39" fmla="*/ 0 h 204"/>
                <a:gd name="T40" fmla="*/ 0 w 217"/>
                <a:gd name="T41"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7" h="204">
                  <a:moveTo>
                    <a:pt x="0" y="0"/>
                  </a:moveTo>
                  <a:lnTo>
                    <a:pt x="33" y="16"/>
                  </a:lnTo>
                  <a:lnTo>
                    <a:pt x="67" y="37"/>
                  </a:lnTo>
                  <a:lnTo>
                    <a:pt x="92" y="63"/>
                  </a:lnTo>
                  <a:lnTo>
                    <a:pt x="113" y="88"/>
                  </a:lnTo>
                  <a:lnTo>
                    <a:pt x="129" y="112"/>
                  </a:lnTo>
                  <a:lnTo>
                    <a:pt x="146" y="137"/>
                  </a:lnTo>
                  <a:lnTo>
                    <a:pt x="163" y="159"/>
                  </a:lnTo>
                  <a:lnTo>
                    <a:pt x="180" y="180"/>
                  </a:lnTo>
                  <a:lnTo>
                    <a:pt x="196" y="196"/>
                  </a:lnTo>
                  <a:lnTo>
                    <a:pt x="217" y="204"/>
                  </a:lnTo>
                  <a:lnTo>
                    <a:pt x="217" y="180"/>
                  </a:lnTo>
                  <a:lnTo>
                    <a:pt x="209" y="150"/>
                  </a:lnTo>
                  <a:lnTo>
                    <a:pt x="196" y="121"/>
                  </a:lnTo>
                  <a:lnTo>
                    <a:pt x="180" y="96"/>
                  </a:lnTo>
                  <a:lnTo>
                    <a:pt x="159" y="67"/>
                  </a:lnTo>
                  <a:lnTo>
                    <a:pt x="133" y="42"/>
                  </a:lnTo>
                  <a:lnTo>
                    <a:pt x="104" y="25"/>
                  </a:lnTo>
                  <a:lnTo>
                    <a:pt x="71" y="8"/>
                  </a:lnTo>
                  <a:lnTo>
                    <a:pt x="37"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46" name="Freeform 222"/>
            <p:cNvSpPr>
              <a:spLocks/>
            </p:cNvSpPr>
            <p:nvPr/>
          </p:nvSpPr>
          <p:spPr bwMode="auto">
            <a:xfrm>
              <a:off x="1759" y="1880"/>
              <a:ext cx="2" cy="5"/>
            </a:xfrm>
            <a:custGeom>
              <a:avLst/>
              <a:gdLst>
                <a:gd name="T0" fmla="*/ 12 w 71"/>
                <a:gd name="T1" fmla="*/ 137 h 137"/>
                <a:gd name="T2" fmla="*/ 16 w 71"/>
                <a:gd name="T3" fmla="*/ 125 h 137"/>
                <a:gd name="T4" fmla="*/ 24 w 71"/>
                <a:gd name="T5" fmla="*/ 112 h 137"/>
                <a:gd name="T6" fmla="*/ 38 w 71"/>
                <a:gd name="T7" fmla="*/ 100 h 137"/>
                <a:gd name="T8" fmla="*/ 46 w 71"/>
                <a:gd name="T9" fmla="*/ 92 h 137"/>
                <a:gd name="T10" fmla="*/ 54 w 71"/>
                <a:gd name="T11" fmla="*/ 79 h 137"/>
                <a:gd name="T12" fmla="*/ 63 w 71"/>
                <a:gd name="T13" fmla="*/ 67 h 137"/>
                <a:gd name="T14" fmla="*/ 67 w 71"/>
                <a:gd name="T15" fmla="*/ 59 h 137"/>
                <a:gd name="T16" fmla="*/ 71 w 71"/>
                <a:gd name="T17" fmla="*/ 46 h 137"/>
                <a:gd name="T18" fmla="*/ 67 w 71"/>
                <a:gd name="T19" fmla="*/ 30 h 137"/>
                <a:gd name="T20" fmla="*/ 58 w 71"/>
                <a:gd name="T21" fmla="*/ 16 h 137"/>
                <a:gd name="T22" fmla="*/ 54 w 71"/>
                <a:gd name="T23" fmla="*/ 8 h 137"/>
                <a:gd name="T24" fmla="*/ 50 w 71"/>
                <a:gd name="T25" fmla="*/ 4 h 137"/>
                <a:gd name="T26" fmla="*/ 42 w 71"/>
                <a:gd name="T27" fmla="*/ 0 h 137"/>
                <a:gd name="T28" fmla="*/ 38 w 71"/>
                <a:gd name="T29" fmla="*/ 4 h 137"/>
                <a:gd name="T30" fmla="*/ 29 w 71"/>
                <a:gd name="T31" fmla="*/ 4 h 137"/>
                <a:gd name="T32" fmla="*/ 24 w 71"/>
                <a:gd name="T33" fmla="*/ 8 h 137"/>
                <a:gd name="T34" fmla="*/ 16 w 71"/>
                <a:gd name="T35" fmla="*/ 16 h 137"/>
                <a:gd name="T36" fmla="*/ 12 w 71"/>
                <a:gd name="T37" fmla="*/ 20 h 137"/>
                <a:gd name="T38" fmla="*/ 8 w 71"/>
                <a:gd name="T39" fmla="*/ 30 h 137"/>
                <a:gd name="T40" fmla="*/ 4 w 71"/>
                <a:gd name="T41" fmla="*/ 38 h 137"/>
                <a:gd name="T42" fmla="*/ 0 w 71"/>
                <a:gd name="T43" fmla="*/ 46 h 137"/>
                <a:gd name="T44" fmla="*/ 0 w 71"/>
                <a:gd name="T45" fmla="*/ 55 h 137"/>
                <a:gd name="T46" fmla="*/ 0 w 71"/>
                <a:gd name="T47" fmla="*/ 67 h 137"/>
                <a:gd name="T48" fmla="*/ 4 w 71"/>
                <a:gd name="T49" fmla="*/ 75 h 137"/>
                <a:gd name="T50" fmla="*/ 12 w 71"/>
                <a:gd name="T51" fmla="*/ 88 h 137"/>
                <a:gd name="T52" fmla="*/ 16 w 71"/>
                <a:gd name="T53" fmla="*/ 96 h 137"/>
                <a:gd name="T54" fmla="*/ 20 w 71"/>
                <a:gd name="T55" fmla="*/ 104 h 137"/>
                <a:gd name="T56" fmla="*/ 20 w 71"/>
                <a:gd name="T57" fmla="*/ 117 h 137"/>
                <a:gd name="T58" fmla="*/ 20 w 71"/>
                <a:gd name="T59" fmla="*/ 129 h 137"/>
                <a:gd name="T60" fmla="*/ 12 w 71"/>
                <a:gd name="T61"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137">
                  <a:moveTo>
                    <a:pt x="12" y="137"/>
                  </a:moveTo>
                  <a:lnTo>
                    <a:pt x="16" y="125"/>
                  </a:lnTo>
                  <a:lnTo>
                    <a:pt x="24" y="112"/>
                  </a:lnTo>
                  <a:lnTo>
                    <a:pt x="38" y="100"/>
                  </a:lnTo>
                  <a:lnTo>
                    <a:pt x="46" y="92"/>
                  </a:lnTo>
                  <a:lnTo>
                    <a:pt x="54" y="79"/>
                  </a:lnTo>
                  <a:lnTo>
                    <a:pt x="63" y="67"/>
                  </a:lnTo>
                  <a:lnTo>
                    <a:pt x="67" y="59"/>
                  </a:lnTo>
                  <a:lnTo>
                    <a:pt x="71" y="46"/>
                  </a:lnTo>
                  <a:lnTo>
                    <a:pt x="67" y="30"/>
                  </a:lnTo>
                  <a:lnTo>
                    <a:pt x="58" y="16"/>
                  </a:lnTo>
                  <a:lnTo>
                    <a:pt x="54" y="8"/>
                  </a:lnTo>
                  <a:lnTo>
                    <a:pt x="50" y="4"/>
                  </a:lnTo>
                  <a:lnTo>
                    <a:pt x="42" y="0"/>
                  </a:lnTo>
                  <a:lnTo>
                    <a:pt x="38" y="4"/>
                  </a:lnTo>
                  <a:lnTo>
                    <a:pt x="29" y="4"/>
                  </a:lnTo>
                  <a:lnTo>
                    <a:pt x="24" y="8"/>
                  </a:lnTo>
                  <a:lnTo>
                    <a:pt x="16" y="16"/>
                  </a:lnTo>
                  <a:lnTo>
                    <a:pt x="12" y="20"/>
                  </a:lnTo>
                  <a:lnTo>
                    <a:pt x="8" y="30"/>
                  </a:lnTo>
                  <a:lnTo>
                    <a:pt x="4" y="38"/>
                  </a:lnTo>
                  <a:lnTo>
                    <a:pt x="0" y="46"/>
                  </a:lnTo>
                  <a:lnTo>
                    <a:pt x="0" y="55"/>
                  </a:lnTo>
                  <a:lnTo>
                    <a:pt x="0" y="67"/>
                  </a:lnTo>
                  <a:lnTo>
                    <a:pt x="4" y="75"/>
                  </a:lnTo>
                  <a:lnTo>
                    <a:pt x="12" y="88"/>
                  </a:lnTo>
                  <a:lnTo>
                    <a:pt x="16" y="96"/>
                  </a:lnTo>
                  <a:lnTo>
                    <a:pt x="20" y="104"/>
                  </a:lnTo>
                  <a:lnTo>
                    <a:pt x="20" y="117"/>
                  </a:lnTo>
                  <a:lnTo>
                    <a:pt x="20" y="129"/>
                  </a:lnTo>
                  <a:lnTo>
                    <a:pt x="12" y="1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47" name="Freeform 223"/>
            <p:cNvSpPr>
              <a:spLocks/>
            </p:cNvSpPr>
            <p:nvPr/>
          </p:nvSpPr>
          <p:spPr bwMode="auto">
            <a:xfrm>
              <a:off x="1737" y="1842"/>
              <a:ext cx="2" cy="3"/>
            </a:xfrm>
            <a:custGeom>
              <a:avLst/>
              <a:gdLst>
                <a:gd name="T0" fmla="*/ 54 w 88"/>
                <a:gd name="T1" fmla="*/ 75 h 87"/>
                <a:gd name="T2" fmla="*/ 58 w 88"/>
                <a:gd name="T3" fmla="*/ 79 h 87"/>
                <a:gd name="T4" fmla="*/ 62 w 88"/>
                <a:gd name="T5" fmla="*/ 79 h 87"/>
                <a:gd name="T6" fmla="*/ 66 w 88"/>
                <a:gd name="T7" fmla="*/ 79 h 87"/>
                <a:gd name="T8" fmla="*/ 70 w 88"/>
                <a:gd name="T9" fmla="*/ 83 h 87"/>
                <a:gd name="T10" fmla="*/ 75 w 88"/>
                <a:gd name="T11" fmla="*/ 83 h 87"/>
                <a:gd name="T12" fmla="*/ 79 w 88"/>
                <a:gd name="T13" fmla="*/ 83 h 87"/>
                <a:gd name="T14" fmla="*/ 79 w 88"/>
                <a:gd name="T15" fmla="*/ 87 h 87"/>
                <a:gd name="T16" fmla="*/ 84 w 88"/>
                <a:gd name="T17" fmla="*/ 87 h 87"/>
                <a:gd name="T18" fmla="*/ 88 w 88"/>
                <a:gd name="T19" fmla="*/ 87 h 87"/>
                <a:gd name="T20" fmla="*/ 84 w 88"/>
                <a:gd name="T21" fmla="*/ 79 h 87"/>
                <a:gd name="T22" fmla="*/ 79 w 88"/>
                <a:gd name="T23" fmla="*/ 71 h 87"/>
                <a:gd name="T24" fmla="*/ 75 w 88"/>
                <a:gd name="T25" fmla="*/ 66 h 87"/>
                <a:gd name="T26" fmla="*/ 75 w 88"/>
                <a:gd name="T27" fmla="*/ 58 h 87"/>
                <a:gd name="T28" fmla="*/ 70 w 88"/>
                <a:gd name="T29" fmla="*/ 50 h 87"/>
                <a:gd name="T30" fmla="*/ 66 w 88"/>
                <a:gd name="T31" fmla="*/ 42 h 87"/>
                <a:gd name="T32" fmla="*/ 62 w 88"/>
                <a:gd name="T33" fmla="*/ 33 h 87"/>
                <a:gd name="T34" fmla="*/ 58 w 88"/>
                <a:gd name="T35" fmla="*/ 29 h 87"/>
                <a:gd name="T36" fmla="*/ 50 w 88"/>
                <a:gd name="T37" fmla="*/ 21 h 87"/>
                <a:gd name="T38" fmla="*/ 45 w 88"/>
                <a:gd name="T39" fmla="*/ 17 h 87"/>
                <a:gd name="T40" fmla="*/ 37 w 88"/>
                <a:gd name="T41" fmla="*/ 21 h 87"/>
                <a:gd name="T42" fmla="*/ 33 w 88"/>
                <a:gd name="T43" fmla="*/ 25 h 87"/>
                <a:gd name="T44" fmla="*/ 25 w 88"/>
                <a:gd name="T45" fmla="*/ 21 h 87"/>
                <a:gd name="T46" fmla="*/ 21 w 88"/>
                <a:gd name="T47" fmla="*/ 17 h 87"/>
                <a:gd name="T48" fmla="*/ 12 w 88"/>
                <a:gd name="T49" fmla="*/ 9 h 87"/>
                <a:gd name="T50" fmla="*/ 8 w 88"/>
                <a:gd name="T51" fmla="*/ 4 h 87"/>
                <a:gd name="T52" fmla="*/ 4 w 88"/>
                <a:gd name="T53" fmla="*/ 0 h 87"/>
                <a:gd name="T54" fmla="*/ 0 w 88"/>
                <a:gd name="T55" fmla="*/ 0 h 87"/>
                <a:gd name="T56" fmla="*/ 0 w 88"/>
                <a:gd name="T57" fmla="*/ 4 h 87"/>
                <a:gd name="T58" fmla="*/ 0 w 88"/>
                <a:gd name="T59" fmla="*/ 17 h 87"/>
                <a:gd name="T60" fmla="*/ 4 w 88"/>
                <a:gd name="T61" fmla="*/ 21 h 87"/>
                <a:gd name="T62" fmla="*/ 4 w 88"/>
                <a:gd name="T63" fmla="*/ 29 h 87"/>
                <a:gd name="T64" fmla="*/ 8 w 88"/>
                <a:gd name="T65" fmla="*/ 33 h 87"/>
                <a:gd name="T66" fmla="*/ 12 w 88"/>
                <a:gd name="T67" fmla="*/ 42 h 87"/>
                <a:gd name="T68" fmla="*/ 21 w 88"/>
                <a:gd name="T69" fmla="*/ 50 h 87"/>
                <a:gd name="T70" fmla="*/ 25 w 88"/>
                <a:gd name="T71" fmla="*/ 54 h 87"/>
                <a:gd name="T72" fmla="*/ 33 w 88"/>
                <a:gd name="T73" fmla="*/ 62 h 87"/>
                <a:gd name="T74" fmla="*/ 41 w 88"/>
                <a:gd name="T75" fmla="*/ 66 h 87"/>
                <a:gd name="T76" fmla="*/ 50 w 88"/>
                <a:gd name="T77" fmla="*/ 71 h 87"/>
                <a:gd name="T78" fmla="*/ 54 w 88"/>
                <a:gd name="T79" fmla="*/ 7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8" h="87">
                  <a:moveTo>
                    <a:pt x="54" y="75"/>
                  </a:moveTo>
                  <a:lnTo>
                    <a:pt x="58" y="79"/>
                  </a:lnTo>
                  <a:lnTo>
                    <a:pt x="62" y="79"/>
                  </a:lnTo>
                  <a:lnTo>
                    <a:pt x="66" y="79"/>
                  </a:lnTo>
                  <a:lnTo>
                    <a:pt x="70" y="83"/>
                  </a:lnTo>
                  <a:lnTo>
                    <a:pt x="75" y="83"/>
                  </a:lnTo>
                  <a:lnTo>
                    <a:pt x="79" y="83"/>
                  </a:lnTo>
                  <a:lnTo>
                    <a:pt x="79" y="87"/>
                  </a:lnTo>
                  <a:lnTo>
                    <a:pt x="84" y="87"/>
                  </a:lnTo>
                  <a:lnTo>
                    <a:pt x="88" y="87"/>
                  </a:lnTo>
                  <a:lnTo>
                    <a:pt x="84" y="79"/>
                  </a:lnTo>
                  <a:lnTo>
                    <a:pt x="79" y="71"/>
                  </a:lnTo>
                  <a:lnTo>
                    <a:pt x="75" y="66"/>
                  </a:lnTo>
                  <a:lnTo>
                    <a:pt x="75" y="58"/>
                  </a:lnTo>
                  <a:lnTo>
                    <a:pt x="70" y="50"/>
                  </a:lnTo>
                  <a:lnTo>
                    <a:pt x="66" y="42"/>
                  </a:lnTo>
                  <a:lnTo>
                    <a:pt x="62" y="33"/>
                  </a:lnTo>
                  <a:lnTo>
                    <a:pt x="58" y="29"/>
                  </a:lnTo>
                  <a:lnTo>
                    <a:pt x="50" y="21"/>
                  </a:lnTo>
                  <a:lnTo>
                    <a:pt x="45" y="17"/>
                  </a:lnTo>
                  <a:lnTo>
                    <a:pt x="37" y="21"/>
                  </a:lnTo>
                  <a:lnTo>
                    <a:pt x="33" y="25"/>
                  </a:lnTo>
                  <a:lnTo>
                    <a:pt x="25" y="21"/>
                  </a:lnTo>
                  <a:lnTo>
                    <a:pt x="21" y="17"/>
                  </a:lnTo>
                  <a:lnTo>
                    <a:pt x="12" y="9"/>
                  </a:lnTo>
                  <a:lnTo>
                    <a:pt x="8" y="4"/>
                  </a:lnTo>
                  <a:lnTo>
                    <a:pt x="4" y="0"/>
                  </a:lnTo>
                  <a:lnTo>
                    <a:pt x="0" y="0"/>
                  </a:lnTo>
                  <a:lnTo>
                    <a:pt x="0" y="4"/>
                  </a:lnTo>
                  <a:lnTo>
                    <a:pt x="0" y="17"/>
                  </a:lnTo>
                  <a:lnTo>
                    <a:pt x="4" y="21"/>
                  </a:lnTo>
                  <a:lnTo>
                    <a:pt x="4" y="29"/>
                  </a:lnTo>
                  <a:lnTo>
                    <a:pt x="8" y="33"/>
                  </a:lnTo>
                  <a:lnTo>
                    <a:pt x="12" y="42"/>
                  </a:lnTo>
                  <a:lnTo>
                    <a:pt x="21" y="50"/>
                  </a:lnTo>
                  <a:lnTo>
                    <a:pt x="25" y="54"/>
                  </a:lnTo>
                  <a:lnTo>
                    <a:pt x="33" y="62"/>
                  </a:lnTo>
                  <a:lnTo>
                    <a:pt x="41" y="66"/>
                  </a:lnTo>
                  <a:lnTo>
                    <a:pt x="50" y="71"/>
                  </a:lnTo>
                  <a:lnTo>
                    <a:pt x="54" y="7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48" name="Freeform 224"/>
            <p:cNvSpPr>
              <a:spLocks/>
            </p:cNvSpPr>
            <p:nvPr/>
          </p:nvSpPr>
          <p:spPr bwMode="auto">
            <a:xfrm>
              <a:off x="1701" y="1856"/>
              <a:ext cx="3" cy="3"/>
            </a:xfrm>
            <a:custGeom>
              <a:avLst/>
              <a:gdLst>
                <a:gd name="T0" fmla="*/ 0 w 96"/>
                <a:gd name="T1" fmla="*/ 0 h 84"/>
                <a:gd name="T2" fmla="*/ 4 w 96"/>
                <a:gd name="T3" fmla="*/ 18 h 84"/>
                <a:gd name="T4" fmla="*/ 8 w 96"/>
                <a:gd name="T5" fmla="*/ 30 h 84"/>
                <a:gd name="T6" fmla="*/ 13 w 96"/>
                <a:gd name="T7" fmla="*/ 43 h 84"/>
                <a:gd name="T8" fmla="*/ 21 w 96"/>
                <a:gd name="T9" fmla="*/ 55 h 84"/>
                <a:gd name="T10" fmla="*/ 29 w 96"/>
                <a:gd name="T11" fmla="*/ 63 h 84"/>
                <a:gd name="T12" fmla="*/ 37 w 96"/>
                <a:gd name="T13" fmla="*/ 72 h 84"/>
                <a:gd name="T14" fmla="*/ 50 w 96"/>
                <a:gd name="T15" fmla="*/ 76 h 84"/>
                <a:gd name="T16" fmla="*/ 62 w 96"/>
                <a:gd name="T17" fmla="*/ 80 h 84"/>
                <a:gd name="T18" fmla="*/ 75 w 96"/>
                <a:gd name="T19" fmla="*/ 84 h 84"/>
                <a:gd name="T20" fmla="*/ 96 w 96"/>
                <a:gd name="T21" fmla="*/ 84 h 84"/>
                <a:gd name="T22" fmla="*/ 88 w 96"/>
                <a:gd name="T23" fmla="*/ 72 h 84"/>
                <a:gd name="T24" fmla="*/ 79 w 96"/>
                <a:gd name="T25" fmla="*/ 63 h 84"/>
                <a:gd name="T26" fmla="*/ 70 w 96"/>
                <a:gd name="T27" fmla="*/ 51 h 84"/>
                <a:gd name="T28" fmla="*/ 62 w 96"/>
                <a:gd name="T29" fmla="*/ 43 h 84"/>
                <a:gd name="T30" fmla="*/ 54 w 96"/>
                <a:gd name="T31" fmla="*/ 35 h 84"/>
                <a:gd name="T32" fmla="*/ 46 w 96"/>
                <a:gd name="T33" fmla="*/ 26 h 84"/>
                <a:gd name="T34" fmla="*/ 33 w 96"/>
                <a:gd name="T35" fmla="*/ 18 h 84"/>
                <a:gd name="T36" fmla="*/ 25 w 96"/>
                <a:gd name="T37" fmla="*/ 14 h 84"/>
                <a:gd name="T38" fmla="*/ 13 w 96"/>
                <a:gd name="T39" fmla="*/ 5 h 84"/>
                <a:gd name="T40" fmla="*/ 0 w 96"/>
                <a:gd name="T41"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84">
                  <a:moveTo>
                    <a:pt x="0" y="0"/>
                  </a:moveTo>
                  <a:lnTo>
                    <a:pt x="4" y="18"/>
                  </a:lnTo>
                  <a:lnTo>
                    <a:pt x="8" y="30"/>
                  </a:lnTo>
                  <a:lnTo>
                    <a:pt x="13" y="43"/>
                  </a:lnTo>
                  <a:lnTo>
                    <a:pt x="21" y="55"/>
                  </a:lnTo>
                  <a:lnTo>
                    <a:pt x="29" y="63"/>
                  </a:lnTo>
                  <a:lnTo>
                    <a:pt x="37" y="72"/>
                  </a:lnTo>
                  <a:lnTo>
                    <a:pt x="50" y="76"/>
                  </a:lnTo>
                  <a:lnTo>
                    <a:pt x="62" y="80"/>
                  </a:lnTo>
                  <a:lnTo>
                    <a:pt x="75" y="84"/>
                  </a:lnTo>
                  <a:lnTo>
                    <a:pt x="96" y="84"/>
                  </a:lnTo>
                  <a:lnTo>
                    <a:pt x="88" y="72"/>
                  </a:lnTo>
                  <a:lnTo>
                    <a:pt x="79" y="63"/>
                  </a:lnTo>
                  <a:lnTo>
                    <a:pt x="70" y="51"/>
                  </a:lnTo>
                  <a:lnTo>
                    <a:pt x="62" y="43"/>
                  </a:lnTo>
                  <a:lnTo>
                    <a:pt x="54" y="35"/>
                  </a:lnTo>
                  <a:lnTo>
                    <a:pt x="46" y="26"/>
                  </a:lnTo>
                  <a:lnTo>
                    <a:pt x="33" y="18"/>
                  </a:lnTo>
                  <a:lnTo>
                    <a:pt x="25" y="14"/>
                  </a:lnTo>
                  <a:lnTo>
                    <a:pt x="13" y="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49" name="Freeform 225"/>
            <p:cNvSpPr>
              <a:spLocks/>
            </p:cNvSpPr>
            <p:nvPr/>
          </p:nvSpPr>
          <p:spPr bwMode="auto">
            <a:xfrm>
              <a:off x="1863" y="1882"/>
              <a:ext cx="3" cy="4"/>
            </a:xfrm>
            <a:custGeom>
              <a:avLst/>
              <a:gdLst>
                <a:gd name="T0" fmla="*/ 41 w 88"/>
                <a:gd name="T1" fmla="*/ 0 h 129"/>
                <a:gd name="T2" fmla="*/ 33 w 88"/>
                <a:gd name="T3" fmla="*/ 12 h 129"/>
                <a:gd name="T4" fmla="*/ 25 w 88"/>
                <a:gd name="T5" fmla="*/ 24 h 129"/>
                <a:gd name="T6" fmla="*/ 17 w 88"/>
                <a:gd name="T7" fmla="*/ 37 h 129"/>
                <a:gd name="T8" fmla="*/ 13 w 88"/>
                <a:gd name="T9" fmla="*/ 45 h 129"/>
                <a:gd name="T10" fmla="*/ 8 w 88"/>
                <a:gd name="T11" fmla="*/ 58 h 129"/>
                <a:gd name="T12" fmla="*/ 4 w 88"/>
                <a:gd name="T13" fmla="*/ 70 h 129"/>
                <a:gd name="T14" fmla="*/ 0 w 88"/>
                <a:gd name="T15" fmla="*/ 87 h 129"/>
                <a:gd name="T16" fmla="*/ 0 w 88"/>
                <a:gd name="T17" fmla="*/ 100 h 129"/>
                <a:gd name="T18" fmla="*/ 0 w 88"/>
                <a:gd name="T19" fmla="*/ 112 h 129"/>
                <a:gd name="T20" fmla="*/ 0 w 88"/>
                <a:gd name="T21" fmla="*/ 125 h 129"/>
                <a:gd name="T22" fmla="*/ 8 w 88"/>
                <a:gd name="T23" fmla="*/ 125 h 129"/>
                <a:gd name="T24" fmla="*/ 17 w 88"/>
                <a:gd name="T25" fmla="*/ 125 h 129"/>
                <a:gd name="T26" fmla="*/ 29 w 88"/>
                <a:gd name="T27" fmla="*/ 129 h 129"/>
                <a:gd name="T28" fmla="*/ 37 w 88"/>
                <a:gd name="T29" fmla="*/ 129 h 129"/>
                <a:gd name="T30" fmla="*/ 46 w 88"/>
                <a:gd name="T31" fmla="*/ 129 h 129"/>
                <a:gd name="T32" fmla="*/ 54 w 88"/>
                <a:gd name="T33" fmla="*/ 129 h 129"/>
                <a:gd name="T34" fmla="*/ 62 w 88"/>
                <a:gd name="T35" fmla="*/ 125 h 129"/>
                <a:gd name="T36" fmla="*/ 71 w 88"/>
                <a:gd name="T37" fmla="*/ 121 h 129"/>
                <a:gd name="T38" fmla="*/ 76 w 88"/>
                <a:gd name="T39" fmla="*/ 116 h 129"/>
                <a:gd name="T40" fmla="*/ 84 w 88"/>
                <a:gd name="T41" fmla="*/ 104 h 129"/>
                <a:gd name="T42" fmla="*/ 88 w 88"/>
                <a:gd name="T43" fmla="*/ 92 h 129"/>
                <a:gd name="T44" fmla="*/ 88 w 88"/>
                <a:gd name="T45" fmla="*/ 78 h 129"/>
                <a:gd name="T46" fmla="*/ 88 w 88"/>
                <a:gd name="T47" fmla="*/ 70 h 129"/>
                <a:gd name="T48" fmla="*/ 84 w 88"/>
                <a:gd name="T49" fmla="*/ 58 h 129"/>
                <a:gd name="T50" fmla="*/ 76 w 88"/>
                <a:gd name="T51" fmla="*/ 49 h 129"/>
                <a:gd name="T52" fmla="*/ 71 w 88"/>
                <a:gd name="T53" fmla="*/ 41 h 129"/>
                <a:gd name="T54" fmla="*/ 62 w 88"/>
                <a:gd name="T55" fmla="*/ 29 h 129"/>
                <a:gd name="T56" fmla="*/ 54 w 88"/>
                <a:gd name="T57" fmla="*/ 20 h 129"/>
                <a:gd name="T58" fmla="*/ 46 w 88"/>
                <a:gd name="T59" fmla="*/ 12 h 129"/>
                <a:gd name="T60" fmla="*/ 41 w 88"/>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29">
                  <a:moveTo>
                    <a:pt x="41" y="0"/>
                  </a:moveTo>
                  <a:lnTo>
                    <a:pt x="33" y="12"/>
                  </a:lnTo>
                  <a:lnTo>
                    <a:pt x="25" y="24"/>
                  </a:lnTo>
                  <a:lnTo>
                    <a:pt x="17" y="37"/>
                  </a:lnTo>
                  <a:lnTo>
                    <a:pt x="13" y="45"/>
                  </a:lnTo>
                  <a:lnTo>
                    <a:pt x="8" y="58"/>
                  </a:lnTo>
                  <a:lnTo>
                    <a:pt x="4" y="70"/>
                  </a:lnTo>
                  <a:lnTo>
                    <a:pt x="0" y="87"/>
                  </a:lnTo>
                  <a:lnTo>
                    <a:pt x="0" y="100"/>
                  </a:lnTo>
                  <a:lnTo>
                    <a:pt x="0" y="112"/>
                  </a:lnTo>
                  <a:lnTo>
                    <a:pt x="0" y="125"/>
                  </a:lnTo>
                  <a:lnTo>
                    <a:pt x="8" y="125"/>
                  </a:lnTo>
                  <a:lnTo>
                    <a:pt x="17" y="125"/>
                  </a:lnTo>
                  <a:lnTo>
                    <a:pt x="29" y="129"/>
                  </a:lnTo>
                  <a:lnTo>
                    <a:pt x="37" y="129"/>
                  </a:lnTo>
                  <a:lnTo>
                    <a:pt x="46" y="129"/>
                  </a:lnTo>
                  <a:lnTo>
                    <a:pt x="54" y="129"/>
                  </a:lnTo>
                  <a:lnTo>
                    <a:pt x="62" y="125"/>
                  </a:lnTo>
                  <a:lnTo>
                    <a:pt x="71" y="121"/>
                  </a:lnTo>
                  <a:lnTo>
                    <a:pt x="76" y="116"/>
                  </a:lnTo>
                  <a:lnTo>
                    <a:pt x="84" y="104"/>
                  </a:lnTo>
                  <a:lnTo>
                    <a:pt x="88" y="92"/>
                  </a:lnTo>
                  <a:lnTo>
                    <a:pt x="88" y="78"/>
                  </a:lnTo>
                  <a:lnTo>
                    <a:pt x="88" y="70"/>
                  </a:lnTo>
                  <a:lnTo>
                    <a:pt x="84" y="58"/>
                  </a:lnTo>
                  <a:lnTo>
                    <a:pt x="76" y="49"/>
                  </a:lnTo>
                  <a:lnTo>
                    <a:pt x="71" y="41"/>
                  </a:lnTo>
                  <a:lnTo>
                    <a:pt x="62" y="29"/>
                  </a:lnTo>
                  <a:lnTo>
                    <a:pt x="54" y="20"/>
                  </a:lnTo>
                  <a:lnTo>
                    <a:pt x="46" y="12"/>
                  </a:lnTo>
                  <a:lnTo>
                    <a:pt x="4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50" name="Freeform 226"/>
            <p:cNvSpPr>
              <a:spLocks/>
            </p:cNvSpPr>
            <p:nvPr/>
          </p:nvSpPr>
          <p:spPr bwMode="auto">
            <a:xfrm>
              <a:off x="1862" y="1888"/>
              <a:ext cx="2" cy="5"/>
            </a:xfrm>
            <a:custGeom>
              <a:avLst/>
              <a:gdLst>
                <a:gd name="T0" fmla="*/ 83 w 83"/>
                <a:gd name="T1" fmla="*/ 0 h 167"/>
                <a:gd name="T2" fmla="*/ 59 w 83"/>
                <a:gd name="T3" fmla="*/ 13 h 167"/>
                <a:gd name="T4" fmla="*/ 42 w 83"/>
                <a:gd name="T5" fmla="*/ 21 h 167"/>
                <a:gd name="T6" fmla="*/ 26 w 83"/>
                <a:gd name="T7" fmla="*/ 38 h 167"/>
                <a:gd name="T8" fmla="*/ 16 w 83"/>
                <a:gd name="T9" fmla="*/ 50 h 167"/>
                <a:gd name="T10" fmla="*/ 8 w 83"/>
                <a:gd name="T11" fmla="*/ 71 h 167"/>
                <a:gd name="T12" fmla="*/ 4 w 83"/>
                <a:gd name="T13" fmla="*/ 88 h 167"/>
                <a:gd name="T14" fmla="*/ 4 w 83"/>
                <a:gd name="T15" fmla="*/ 108 h 167"/>
                <a:gd name="T16" fmla="*/ 0 w 83"/>
                <a:gd name="T17" fmla="*/ 130 h 167"/>
                <a:gd name="T18" fmla="*/ 0 w 83"/>
                <a:gd name="T19" fmla="*/ 151 h 167"/>
                <a:gd name="T20" fmla="*/ 0 w 83"/>
                <a:gd name="T21" fmla="*/ 167 h 167"/>
                <a:gd name="T22" fmla="*/ 16 w 83"/>
                <a:gd name="T23" fmla="*/ 159 h 167"/>
                <a:gd name="T24" fmla="*/ 34 w 83"/>
                <a:gd name="T25" fmla="*/ 146 h 167"/>
                <a:gd name="T26" fmla="*/ 46 w 83"/>
                <a:gd name="T27" fmla="*/ 130 h 167"/>
                <a:gd name="T28" fmla="*/ 59 w 83"/>
                <a:gd name="T29" fmla="*/ 112 h 167"/>
                <a:gd name="T30" fmla="*/ 67 w 83"/>
                <a:gd name="T31" fmla="*/ 96 h 167"/>
                <a:gd name="T32" fmla="*/ 71 w 83"/>
                <a:gd name="T33" fmla="*/ 79 h 167"/>
                <a:gd name="T34" fmla="*/ 75 w 83"/>
                <a:gd name="T35" fmla="*/ 63 h 167"/>
                <a:gd name="T36" fmla="*/ 79 w 83"/>
                <a:gd name="T37" fmla="*/ 42 h 167"/>
                <a:gd name="T38" fmla="*/ 83 w 83"/>
                <a:gd name="T39" fmla="*/ 21 h 167"/>
                <a:gd name="T40" fmla="*/ 83 w 83"/>
                <a:gd name="T4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3" h="167">
                  <a:moveTo>
                    <a:pt x="83" y="0"/>
                  </a:moveTo>
                  <a:lnTo>
                    <a:pt x="59" y="13"/>
                  </a:lnTo>
                  <a:lnTo>
                    <a:pt x="42" y="21"/>
                  </a:lnTo>
                  <a:lnTo>
                    <a:pt x="26" y="38"/>
                  </a:lnTo>
                  <a:lnTo>
                    <a:pt x="16" y="50"/>
                  </a:lnTo>
                  <a:lnTo>
                    <a:pt x="8" y="71"/>
                  </a:lnTo>
                  <a:lnTo>
                    <a:pt x="4" y="88"/>
                  </a:lnTo>
                  <a:lnTo>
                    <a:pt x="4" y="108"/>
                  </a:lnTo>
                  <a:lnTo>
                    <a:pt x="0" y="130"/>
                  </a:lnTo>
                  <a:lnTo>
                    <a:pt x="0" y="151"/>
                  </a:lnTo>
                  <a:lnTo>
                    <a:pt x="0" y="167"/>
                  </a:lnTo>
                  <a:lnTo>
                    <a:pt x="16" y="159"/>
                  </a:lnTo>
                  <a:lnTo>
                    <a:pt x="34" y="146"/>
                  </a:lnTo>
                  <a:lnTo>
                    <a:pt x="46" y="130"/>
                  </a:lnTo>
                  <a:lnTo>
                    <a:pt x="59" y="112"/>
                  </a:lnTo>
                  <a:lnTo>
                    <a:pt x="67" y="96"/>
                  </a:lnTo>
                  <a:lnTo>
                    <a:pt x="71" y="79"/>
                  </a:lnTo>
                  <a:lnTo>
                    <a:pt x="75" y="63"/>
                  </a:lnTo>
                  <a:lnTo>
                    <a:pt x="79" y="42"/>
                  </a:lnTo>
                  <a:lnTo>
                    <a:pt x="83" y="21"/>
                  </a:lnTo>
                  <a:lnTo>
                    <a:pt x="8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51" name="Freeform 227"/>
            <p:cNvSpPr>
              <a:spLocks/>
            </p:cNvSpPr>
            <p:nvPr/>
          </p:nvSpPr>
          <p:spPr bwMode="auto">
            <a:xfrm>
              <a:off x="1843" y="1813"/>
              <a:ext cx="4" cy="7"/>
            </a:xfrm>
            <a:custGeom>
              <a:avLst/>
              <a:gdLst>
                <a:gd name="T0" fmla="*/ 0 w 112"/>
                <a:gd name="T1" fmla="*/ 0 h 242"/>
                <a:gd name="T2" fmla="*/ 12 w 112"/>
                <a:gd name="T3" fmla="*/ 26 h 242"/>
                <a:gd name="T4" fmla="*/ 24 w 112"/>
                <a:gd name="T5" fmla="*/ 46 h 242"/>
                <a:gd name="T6" fmla="*/ 37 w 112"/>
                <a:gd name="T7" fmla="*/ 67 h 242"/>
                <a:gd name="T8" fmla="*/ 50 w 112"/>
                <a:gd name="T9" fmla="*/ 84 h 242"/>
                <a:gd name="T10" fmla="*/ 63 w 112"/>
                <a:gd name="T11" fmla="*/ 104 h 242"/>
                <a:gd name="T12" fmla="*/ 75 w 112"/>
                <a:gd name="T13" fmla="*/ 125 h 242"/>
                <a:gd name="T14" fmla="*/ 87 w 112"/>
                <a:gd name="T15" fmla="*/ 151 h 242"/>
                <a:gd name="T16" fmla="*/ 96 w 112"/>
                <a:gd name="T17" fmla="*/ 176 h 242"/>
                <a:gd name="T18" fmla="*/ 104 w 112"/>
                <a:gd name="T19" fmla="*/ 205 h 242"/>
                <a:gd name="T20" fmla="*/ 112 w 112"/>
                <a:gd name="T21" fmla="*/ 238 h 242"/>
                <a:gd name="T22" fmla="*/ 79 w 112"/>
                <a:gd name="T23" fmla="*/ 242 h 242"/>
                <a:gd name="T24" fmla="*/ 59 w 112"/>
                <a:gd name="T25" fmla="*/ 234 h 242"/>
                <a:gd name="T26" fmla="*/ 41 w 112"/>
                <a:gd name="T27" fmla="*/ 221 h 242"/>
                <a:gd name="T28" fmla="*/ 33 w 112"/>
                <a:gd name="T29" fmla="*/ 200 h 242"/>
                <a:gd name="T30" fmla="*/ 29 w 112"/>
                <a:gd name="T31" fmla="*/ 176 h 242"/>
                <a:gd name="T32" fmla="*/ 29 w 112"/>
                <a:gd name="T33" fmla="*/ 143 h 242"/>
                <a:gd name="T34" fmla="*/ 24 w 112"/>
                <a:gd name="T35" fmla="*/ 108 h 242"/>
                <a:gd name="T36" fmla="*/ 20 w 112"/>
                <a:gd name="T37" fmla="*/ 71 h 242"/>
                <a:gd name="T38" fmla="*/ 12 w 112"/>
                <a:gd name="T39" fmla="*/ 38 h 242"/>
                <a:gd name="T40" fmla="*/ 0 w 112"/>
                <a:gd name="T41"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2" h="242">
                  <a:moveTo>
                    <a:pt x="0" y="0"/>
                  </a:moveTo>
                  <a:lnTo>
                    <a:pt x="12" y="26"/>
                  </a:lnTo>
                  <a:lnTo>
                    <a:pt x="24" y="46"/>
                  </a:lnTo>
                  <a:lnTo>
                    <a:pt x="37" y="67"/>
                  </a:lnTo>
                  <a:lnTo>
                    <a:pt x="50" y="84"/>
                  </a:lnTo>
                  <a:lnTo>
                    <a:pt x="63" y="104"/>
                  </a:lnTo>
                  <a:lnTo>
                    <a:pt x="75" y="125"/>
                  </a:lnTo>
                  <a:lnTo>
                    <a:pt x="87" y="151"/>
                  </a:lnTo>
                  <a:lnTo>
                    <a:pt x="96" y="176"/>
                  </a:lnTo>
                  <a:lnTo>
                    <a:pt x="104" y="205"/>
                  </a:lnTo>
                  <a:lnTo>
                    <a:pt x="112" y="238"/>
                  </a:lnTo>
                  <a:lnTo>
                    <a:pt x="79" y="242"/>
                  </a:lnTo>
                  <a:lnTo>
                    <a:pt x="59" y="234"/>
                  </a:lnTo>
                  <a:lnTo>
                    <a:pt x="41" y="221"/>
                  </a:lnTo>
                  <a:lnTo>
                    <a:pt x="33" y="200"/>
                  </a:lnTo>
                  <a:lnTo>
                    <a:pt x="29" y="176"/>
                  </a:lnTo>
                  <a:lnTo>
                    <a:pt x="29" y="143"/>
                  </a:lnTo>
                  <a:lnTo>
                    <a:pt x="24" y="108"/>
                  </a:lnTo>
                  <a:lnTo>
                    <a:pt x="20" y="71"/>
                  </a:lnTo>
                  <a:lnTo>
                    <a:pt x="12" y="38"/>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52" name="Freeform 228"/>
            <p:cNvSpPr>
              <a:spLocks/>
            </p:cNvSpPr>
            <p:nvPr/>
          </p:nvSpPr>
          <p:spPr bwMode="auto">
            <a:xfrm>
              <a:off x="1845" y="1823"/>
              <a:ext cx="2" cy="6"/>
            </a:xfrm>
            <a:custGeom>
              <a:avLst/>
              <a:gdLst>
                <a:gd name="T0" fmla="*/ 66 w 78"/>
                <a:gd name="T1" fmla="*/ 0 h 209"/>
                <a:gd name="T2" fmla="*/ 74 w 78"/>
                <a:gd name="T3" fmla="*/ 33 h 209"/>
                <a:gd name="T4" fmla="*/ 78 w 78"/>
                <a:gd name="T5" fmla="*/ 71 h 209"/>
                <a:gd name="T6" fmla="*/ 74 w 78"/>
                <a:gd name="T7" fmla="*/ 100 h 209"/>
                <a:gd name="T8" fmla="*/ 66 w 78"/>
                <a:gd name="T9" fmla="*/ 133 h 209"/>
                <a:gd name="T10" fmla="*/ 57 w 78"/>
                <a:gd name="T11" fmla="*/ 158 h 209"/>
                <a:gd name="T12" fmla="*/ 45 w 78"/>
                <a:gd name="T13" fmla="*/ 180 h 209"/>
                <a:gd name="T14" fmla="*/ 33 w 78"/>
                <a:gd name="T15" fmla="*/ 196 h 209"/>
                <a:gd name="T16" fmla="*/ 24 w 78"/>
                <a:gd name="T17" fmla="*/ 209 h 209"/>
                <a:gd name="T18" fmla="*/ 16 w 78"/>
                <a:gd name="T19" fmla="*/ 209 h 209"/>
                <a:gd name="T20" fmla="*/ 12 w 78"/>
                <a:gd name="T21" fmla="*/ 205 h 209"/>
                <a:gd name="T22" fmla="*/ 4 w 78"/>
                <a:gd name="T23" fmla="*/ 154 h 209"/>
                <a:gd name="T24" fmla="*/ 0 w 78"/>
                <a:gd name="T25" fmla="*/ 117 h 209"/>
                <a:gd name="T26" fmla="*/ 0 w 78"/>
                <a:gd name="T27" fmla="*/ 88 h 209"/>
                <a:gd name="T28" fmla="*/ 4 w 78"/>
                <a:gd name="T29" fmla="*/ 67 h 209"/>
                <a:gd name="T30" fmla="*/ 12 w 78"/>
                <a:gd name="T31" fmla="*/ 55 h 209"/>
                <a:gd name="T32" fmla="*/ 24 w 78"/>
                <a:gd name="T33" fmla="*/ 46 h 209"/>
                <a:gd name="T34" fmla="*/ 33 w 78"/>
                <a:gd name="T35" fmla="*/ 37 h 209"/>
                <a:gd name="T36" fmla="*/ 45 w 78"/>
                <a:gd name="T37" fmla="*/ 29 h 209"/>
                <a:gd name="T38" fmla="*/ 57 w 78"/>
                <a:gd name="T39" fmla="*/ 17 h 209"/>
                <a:gd name="T40" fmla="*/ 66 w 78"/>
                <a:gd name="T41"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209">
                  <a:moveTo>
                    <a:pt x="66" y="0"/>
                  </a:moveTo>
                  <a:lnTo>
                    <a:pt x="74" y="33"/>
                  </a:lnTo>
                  <a:lnTo>
                    <a:pt x="78" y="71"/>
                  </a:lnTo>
                  <a:lnTo>
                    <a:pt x="74" y="100"/>
                  </a:lnTo>
                  <a:lnTo>
                    <a:pt x="66" y="133"/>
                  </a:lnTo>
                  <a:lnTo>
                    <a:pt x="57" y="158"/>
                  </a:lnTo>
                  <a:lnTo>
                    <a:pt x="45" y="180"/>
                  </a:lnTo>
                  <a:lnTo>
                    <a:pt x="33" y="196"/>
                  </a:lnTo>
                  <a:lnTo>
                    <a:pt x="24" y="209"/>
                  </a:lnTo>
                  <a:lnTo>
                    <a:pt x="16" y="209"/>
                  </a:lnTo>
                  <a:lnTo>
                    <a:pt x="12" y="205"/>
                  </a:lnTo>
                  <a:lnTo>
                    <a:pt x="4" y="154"/>
                  </a:lnTo>
                  <a:lnTo>
                    <a:pt x="0" y="117"/>
                  </a:lnTo>
                  <a:lnTo>
                    <a:pt x="0" y="88"/>
                  </a:lnTo>
                  <a:lnTo>
                    <a:pt x="4" y="67"/>
                  </a:lnTo>
                  <a:lnTo>
                    <a:pt x="12" y="55"/>
                  </a:lnTo>
                  <a:lnTo>
                    <a:pt x="24" y="46"/>
                  </a:lnTo>
                  <a:lnTo>
                    <a:pt x="33" y="37"/>
                  </a:lnTo>
                  <a:lnTo>
                    <a:pt x="45" y="29"/>
                  </a:lnTo>
                  <a:lnTo>
                    <a:pt x="57" y="17"/>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53" name="Freeform 229"/>
            <p:cNvSpPr>
              <a:spLocks/>
            </p:cNvSpPr>
            <p:nvPr/>
          </p:nvSpPr>
          <p:spPr bwMode="auto">
            <a:xfrm>
              <a:off x="1834" y="1976"/>
              <a:ext cx="5" cy="2"/>
            </a:xfrm>
            <a:custGeom>
              <a:avLst/>
              <a:gdLst>
                <a:gd name="T0" fmla="*/ 0 w 162"/>
                <a:gd name="T1" fmla="*/ 58 h 80"/>
                <a:gd name="T2" fmla="*/ 16 w 162"/>
                <a:gd name="T3" fmla="*/ 58 h 80"/>
                <a:gd name="T4" fmla="*/ 33 w 162"/>
                <a:gd name="T5" fmla="*/ 54 h 80"/>
                <a:gd name="T6" fmla="*/ 54 w 162"/>
                <a:gd name="T7" fmla="*/ 41 h 80"/>
                <a:gd name="T8" fmla="*/ 79 w 162"/>
                <a:gd name="T9" fmla="*/ 29 h 80"/>
                <a:gd name="T10" fmla="*/ 100 w 162"/>
                <a:gd name="T11" fmla="*/ 17 h 80"/>
                <a:gd name="T12" fmla="*/ 117 w 162"/>
                <a:gd name="T13" fmla="*/ 4 h 80"/>
                <a:gd name="T14" fmla="*/ 133 w 162"/>
                <a:gd name="T15" fmla="*/ 0 h 80"/>
                <a:gd name="T16" fmla="*/ 150 w 162"/>
                <a:gd name="T17" fmla="*/ 0 h 80"/>
                <a:gd name="T18" fmla="*/ 158 w 162"/>
                <a:gd name="T19" fmla="*/ 8 h 80"/>
                <a:gd name="T20" fmla="*/ 162 w 162"/>
                <a:gd name="T21" fmla="*/ 29 h 80"/>
                <a:gd name="T22" fmla="*/ 158 w 162"/>
                <a:gd name="T23" fmla="*/ 37 h 80"/>
                <a:gd name="T24" fmla="*/ 150 w 162"/>
                <a:gd name="T25" fmla="*/ 46 h 80"/>
                <a:gd name="T26" fmla="*/ 137 w 162"/>
                <a:gd name="T27" fmla="*/ 54 h 80"/>
                <a:gd name="T28" fmla="*/ 121 w 162"/>
                <a:gd name="T29" fmla="*/ 63 h 80"/>
                <a:gd name="T30" fmla="*/ 100 w 162"/>
                <a:gd name="T31" fmla="*/ 67 h 80"/>
                <a:gd name="T32" fmla="*/ 79 w 162"/>
                <a:gd name="T33" fmla="*/ 71 h 80"/>
                <a:gd name="T34" fmla="*/ 58 w 162"/>
                <a:gd name="T35" fmla="*/ 76 h 80"/>
                <a:gd name="T36" fmla="*/ 37 w 162"/>
                <a:gd name="T37" fmla="*/ 80 h 80"/>
                <a:gd name="T38" fmla="*/ 16 w 162"/>
                <a:gd name="T39" fmla="*/ 80 h 80"/>
                <a:gd name="T40" fmla="*/ 0 w 162"/>
                <a:gd name="T41" fmla="*/ 80 h 80"/>
                <a:gd name="T42" fmla="*/ 0 w 162"/>
                <a:gd name="T43" fmla="*/ 76 h 80"/>
                <a:gd name="T44" fmla="*/ 0 w 162"/>
                <a:gd name="T45" fmla="*/ 71 h 80"/>
                <a:gd name="T46" fmla="*/ 0 w 162"/>
                <a:gd name="T47" fmla="*/ 67 h 80"/>
                <a:gd name="T48" fmla="*/ 0 w 162"/>
                <a:gd name="T49" fmla="*/ 63 h 80"/>
                <a:gd name="T50" fmla="*/ 0 w 162"/>
                <a:gd name="T51" fmla="*/ 5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2" h="80">
                  <a:moveTo>
                    <a:pt x="0" y="58"/>
                  </a:moveTo>
                  <a:lnTo>
                    <a:pt x="16" y="58"/>
                  </a:lnTo>
                  <a:lnTo>
                    <a:pt x="33" y="54"/>
                  </a:lnTo>
                  <a:lnTo>
                    <a:pt x="54" y="41"/>
                  </a:lnTo>
                  <a:lnTo>
                    <a:pt x="79" y="29"/>
                  </a:lnTo>
                  <a:lnTo>
                    <a:pt x="100" y="17"/>
                  </a:lnTo>
                  <a:lnTo>
                    <a:pt x="117" y="4"/>
                  </a:lnTo>
                  <a:lnTo>
                    <a:pt x="133" y="0"/>
                  </a:lnTo>
                  <a:lnTo>
                    <a:pt x="150" y="0"/>
                  </a:lnTo>
                  <a:lnTo>
                    <a:pt x="158" y="8"/>
                  </a:lnTo>
                  <a:lnTo>
                    <a:pt x="162" y="29"/>
                  </a:lnTo>
                  <a:lnTo>
                    <a:pt x="158" y="37"/>
                  </a:lnTo>
                  <a:lnTo>
                    <a:pt x="150" y="46"/>
                  </a:lnTo>
                  <a:lnTo>
                    <a:pt x="137" y="54"/>
                  </a:lnTo>
                  <a:lnTo>
                    <a:pt x="121" y="63"/>
                  </a:lnTo>
                  <a:lnTo>
                    <a:pt x="100" y="67"/>
                  </a:lnTo>
                  <a:lnTo>
                    <a:pt x="79" y="71"/>
                  </a:lnTo>
                  <a:lnTo>
                    <a:pt x="58" y="76"/>
                  </a:lnTo>
                  <a:lnTo>
                    <a:pt x="37" y="80"/>
                  </a:lnTo>
                  <a:lnTo>
                    <a:pt x="16" y="80"/>
                  </a:lnTo>
                  <a:lnTo>
                    <a:pt x="0" y="80"/>
                  </a:lnTo>
                  <a:lnTo>
                    <a:pt x="0" y="76"/>
                  </a:lnTo>
                  <a:lnTo>
                    <a:pt x="0" y="71"/>
                  </a:lnTo>
                  <a:lnTo>
                    <a:pt x="0" y="67"/>
                  </a:lnTo>
                  <a:lnTo>
                    <a:pt x="0" y="63"/>
                  </a:lnTo>
                  <a:lnTo>
                    <a:pt x="0"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54" name="Freeform 230"/>
            <p:cNvSpPr>
              <a:spLocks/>
            </p:cNvSpPr>
            <p:nvPr/>
          </p:nvSpPr>
          <p:spPr bwMode="auto">
            <a:xfrm>
              <a:off x="1828" y="1979"/>
              <a:ext cx="4" cy="6"/>
            </a:xfrm>
            <a:custGeom>
              <a:avLst/>
              <a:gdLst>
                <a:gd name="T0" fmla="*/ 0 w 145"/>
                <a:gd name="T1" fmla="*/ 166 h 166"/>
                <a:gd name="T2" fmla="*/ 25 w 145"/>
                <a:gd name="T3" fmla="*/ 158 h 166"/>
                <a:gd name="T4" fmla="*/ 45 w 145"/>
                <a:gd name="T5" fmla="*/ 150 h 166"/>
                <a:gd name="T6" fmla="*/ 62 w 145"/>
                <a:gd name="T7" fmla="*/ 133 h 166"/>
                <a:gd name="T8" fmla="*/ 70 w 145"/>
                <a:gd name="T9" fmla="*/ 117 h 166"/>
                <a:gd name="T10" fmla="*/ 83 w 145"/>
                <a:gd name="T11" fmla="*/ 96 h 166"/>
                <a:gd name="T12" fmla="*/ 92 w 145"/>
                <a:gd name="T13" fmla="*/ 80 h 166"/>
                <a:gd name="T14" fmla="*/ 100 w 145"/>
                <a:gd name="T15" fmla="*/ 59 h 166"/>
                <a:gd name="T16" fmla="*/ 112 w 145"/>
                <a:gd name="T17" fmla="*/ 37 h 166"/>
                <a:gd name="T18" fmla="*/ 125 w 145"/>
                <a:gd name="T19" fmla="*/ 21 h 166"/>
                <a:gd name="T20" fmla="*/ 145 w 145"/>
                <a:gd name="T21" fmla="*/ 0 h 166"/>
                <a:gd name="T22" fmla="*/ 133 w 145"/>
                <a:gd name="T23" fmla="*/ 0 h 166"/>
                <a:gd name="T24" fmla="*/ 121 w 145"/>
                <a:gd name="T25" fmla="*/ 0 h 166"/>
                <a:gd name="T26" fmla="*/ 108 w 145"/>
                <a:gd name="T27" fmla="*/ 0 h 166"/>
                <a:gd name="T28" fmla="*/ 96 w 145"/>
                <a:gd name="T29" fmla="*/ 4 h 166"/>
                <a:gd name="T30" fmla="*/ 88 w 145"/>
                <a:gd name="T31" fmla="*/ 8 h 166"/>
                <a:gd name="T32" fmla="*/ 75 w 145"/>
                <a:gd name="T33" fmla="*/ 12 h 166"/>
                <a:gd name="T34" fmla="*/ 66 w 145"/>
                <a:gd name="T35" fmla="*/ 17 h 166"/>
                <a:gd name="T36" fmla="*/ 58 w 145"/>
                <a:gd name="T37" fmla="*/ 25 h 166"/>
                <a:gd name="T38" fmla="*/ 49 w 145"/>
                <a:gd name="T39" fmla="*/ 33 h 166"/>
                <a:gd name="T40" fmla="*/ 45 w 145"/>
                <a:gd name="T41" fmla="*/ 45 h 166"/>
                <a:gd name="T42" fmla="*/ 41 w 145"/>
                <a:gd name="T43" fmla="*/ 50 h 166"/>
                <a:gd name="T44" fmla="*/ 37 w 145"/>
                <a:gd name="T45" fmla="*/ 54 h 166"/>
                <a:gd name="T46" fmla="*/ 33 w 145"/>
                <a:gd name="T47" fmla="*/ 63 h 166"/>
                <a:gd name="T48" fmla="*/ 29 w 145"/>
                <a:gd name="T49" fmla="*/ 75 h 166"/>
                <a:gd name="T50" fmla="*/ 20 w 145"/>
                <a:gd name="T51" fmla="*/ 92 h 166"/>
                <a:gd name="T52" fmla="*/ 12 w 145"/>
                <a:gd name="T53" fmla="*/ 104 h 166"/>
                <a:gd name="T54" fmla="*/ 8 w 145"/>
                <a:gd name="T55" fmla="*/ 121 h 166"/>
                <a:gd name="T56" fmla="*/ 4 w 145"/>
                <a:gd name="T57" fmla="*/ 137 h 166"/>
                <a:gd name="T58" fmla="*/ 0 w 145"/>
                <a:gd name="T59" fmla="*/ 154 h 166"/>
                <a:gd name="T60" fmla="*/ 0 w 145"/>
                <a:gd name="T61"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5" h="166">
                  <a:moveTo>
                    <a:pt x="0" y="166"/>
                  </a:moveTo>
                  <a:lnTo>
                    <a:pt x="25" y="158"/>
                  </a:lnTo>
                  <a:lnTo>
                    <a:pt x="45" y="150"/>
                  </a:lnTo>
                  <a:lnTo>
                    <a:pt x="62" y="133"/>
                  </a:lnTo>
                  <a:lnTo>
                    <a:pt x="70" y="117"/>
                  </a:lnTo>
                  <a:lnTo>
                    <a:pt x="83" y="96"/>
                  </a:lnTo>
                  <a:lnTo>
                    <a:pt x="92" y="80"/>
                  </a:lnTo>
                  <a:lnTo>
                    <a:pt x="100" y="59"/>
                  </a:lnTo>
                  <a:lnTo>
                    <a:pt x="112" y="37"/>
                  </a:lnTo>
                  <a:lnTo>
                    <a:pt x="125" y="21"/>
                  </a:lnTo>
                  <a:lnTo>
                    <a:pt x="145" y="0"/>
                  </a:lnTo>
                  <a:lnTo>
                    <a:pt x="133" y="0"/>
                  </a:lnTo>
                  <a:lnTo>
                    <a:pt x="121" y="0"/>
                  </a:lnTo>
                  <a:lnTo>
                    <a:pt x="108" y="0"/>
                  </a:lnTo>
                  <a:lnTo>
                    <a:pt x="96" y="4"/>
                  </a:lnTo>
                  <a:lnTo>
                    <a:pt x="88" y="8"/>
                  </a:lnTo>
                  <a:lnTo>
                    <a:pt x="75" y="12"/>
                  </a:lnTo>
                  <a:lnTo>
                    <a:pt x="66" y="17"/>
                  </a:lnTo>
                  <a:lnTo>
                    <a:pt x="58" y="25"/>
                  </a:lnTo>
                  <a:lnTo>
                    <a:pt x="49" y="33"/>
                  </a:lnTo>
                  <a:lnTo>
                    <a:pt x="45" y="45"/>
                  </a:lnTo>
                  <a:lnTo>
                    <a:pt x="41" y="50"/>
                  </a:lnTo>
                  <a:lnTo>
                    <a:pt x="37" y="54"/>
                  </a:lnTo>
                  <a:lnTo>
                    <a:pt x="33" y="63"/>
                  </a:lnTo>
                  <a:lnTo>
                    <a:pt x="29" y="75"/>
                  </a:lnTo>
                  <a:lnTo>
                    <a:pt x="20" y="92"/>
                  </a:lnTo>
                  <a:lnTo>
                    <a:pt x="12" y="104"/>
                  </a:lnTo>
                  <a:lnTo>
                    <a:pt x="8" y="121"/>
                  </a:lnTo>
                  <a:lnTo>
                    <a:pt x="4" y="137"/>
                  </a:lnTo>
                  <a:lnTo>
                    <a:pt x="0" y="154"/>
                  </a:lnTo>
                  <a:lnTo>
                    <a:pt x="0" y="1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55" name="Freeform 231"/>
            <p:cNvSpPr>
              <a:spLocks/>
            </p:cNvSpPr>
            <p:nvPr/>
          </p:nvSpPr>
          <p:spPr bwMode="auto">
            <a:xfrm>
              <a:off x="1940" y="1904"/>
              <a:ext cx="3" cy="6"/>
            </a:xfrm>
            <a:custGeom>
              <a:avLst/>
              <a:gdLst>
                <a:gd name="T0" fmla="*/ 33 w 100"/>
                <a:gd name="T1" fmla="*/ 0 h 200"/>
                <a:gd name="T2" fmla="*/ 37 w 100"/>
                <a:gd name="T3" fmla="*/ 16 h 200"/>
                <a:gd name="T4" fmla="*/ 37 w 100"/>
                <a:gd name="T5" fmla="*/ 37 h 200"/>
                <a:gd name="T6" fmla="*/ 37 w 100"/>
                <a:gd name="T7" fmla="*/ 54 h 200"/>
                <a:gd name="T8" fmla="*/ 29 w 100"/>
                <a:gd name="T9" fmla="*/ 74 h 200"/>
                <a:gd name="T10" fmla="*/ 21 w 100"/>
                <a:gd name="T11" fmla="*/ 96 h 200"/>
                <a:gd name="T12" fmla="*/ 12 w 100"/>
                <a:gd name="T13" fmla="*/ 117 h 200"/>
                <a:gd name="T14" fmla="*/ 8 w 100"/>
                <a:gd name="T15" fmla="*/ 137 h 200"/>
                <a:gd name="T16" fmla="*/ 4 w 100"/>
                <a:gd name="T17" fmla="*/ 154 h 200"/>
                <a:gd name="T18" fmla="*/ 0 w 100"/>
                <a:gd name="T19" fmla="*/ 170 h 200"/>
                <a:gd name="T20" fmla="*/ 4 w 100"/>
                <a:gd name="T21" fmla="*/ 183 h 200"/>
                <a:gd name="T22" fmla="*/ 16 w 100"/>
                <a:gd name="T23" fmla="*/ 196 h 200"/>
                <a:gd name="T24" fmla="*/ 25 w 100"/>
                <a:gd name="T25" fmla="*/ 200 h 200"/>
                <a:gd name="T26" fmla="*/ 33 w 100"/>
                <a:gd name="T27" fmla="*/ 200 h 200"/>
                <a:gd name="T28" fmla="*/ 42 w 100"/>
                <a:gd name="T29" fmla="*/ 196 h 200"/>
                <a:gd name="T30" fmla="*/ 55 w 100"/>
                <a:gd name="T31" fmla="*/ 183 h 200"/>
                <a:gd name="T32" fmla="*/ 63 w 100"/>
                <a:gd name="T33" fmla="*/ 170 h 200"/>
                <a:gd name="T34" fmla="*/ 71 w 100"/>
                <a:gd name="T35" fmla="*/ 158 h 200"/>
                <a:gd name="T36" fmla="*/ 79 w 100"/>
                <a:gd name="T37" fmla="*/ 141 h 200"/>
                <a:gd name="T38" fmla="*/ 84 w 100"/>
                <a:gd name="T39" fmla="*/ 121 h 200"/>
                <a:gd name="T40" fmla="*/ 92 w 100"/>
                <a:gd name="T41" fmla="*/ 104 h 200"/>
                <a:gd name="T42" fmla="*/ 96 w 100"/>
                <a:gd name="T43" fmla="*/ 88 h 200"/>
                <a:gd name="T44" fmla="*/ 96 w 100"/>
                <a:gd name="T45" fmla="*/ 70 h 200"/>
                <a:gd name="T46" fmla="*/ 100 w 100"/>
                <a:gd name="T47" fmla="*/ 58 h 200"/>
                <a:gd name="T48" fmla="*/ 100 w 100"/>
                <a:gd name="T49" fmla="*/ 45 h 200"/>
                <a:gd name="T50" fmla="*/ 100 w 100"/>
                <a:gd name="T51" fmla="*/ 33 h 200"/>
                <a:gd name="T52" fmla="*/ 96 w 100"/>
                <a:gd name="T53" fmla="*/ 25 h 200"/>
                <a:gd name="T54" fmla="*/ 88 w 100"/>
                <a:gd name="T55" fmla="*/ 12 h 200"/>
                <a:gd name="T56" fmla="*/ 75 w 100"/>
                <a:gd name="T57" fmla="*/ 8 h 200"/>
                <a:gd name="T58" fmla="*/ 59 w 100"/>
                <a:gd name="T59" fmla="*/ 4 h 200"/>
                <a:gd name="T60" fmla="*/ 33 w 100"/>
                <a:gd name="T61"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200">
                  <a:moveTo>
                    <a:pt x="33" y="0"/>
                  </a:moveTo>
                  <a:lnTo>
                    <a:pt x="37" y="16"/>
                  </a:lnTo>
                  <a:lnTo>
                    <a:pt x="37" y="37"/>
                  </a:lnTo>
                  <a:lnTo>
                    <a:pt x="37" y="54"/>
                  </a:lnTo>
                  <a:lnTo>
                    <a:pt x="29" y="74"/>
                  </a:lnTo>
                  <a:lnTo>
                    <a:pt x="21" y="96"/>
                  </a:lnTo>
                  <a:lnTo>
                    <a:pt x="12" y="117"/>
                  </a:lnTo>
                  <a:lnTo>
                    <a:pt x="8" y="137"/>
                  </a:lnTo>
                  <a:lnTo>
                    <a:pt x="4" y="154"/>
                  </a:lnTo>
                  <a:lnTo>
                    <a:pt x="0" y="170"/>
                  </a:lnTo>
                  <a:lnTo>
                    <a:pt x="4" y="183"/>
                  </a:lnTo>
                  <a:lnTo>
                    <a:pt x="16" y="196"/>
                  </a:lnTo>
                  <a:lnTo>
                    <a:pt x="25" y="200"/>
                  </a:lnTo>
                  <a:lnTo>
                    <a:pt x="33" y="200"/>
                  </a:lnTo>
                  <a:lnTo>
                    <a:pt x="42" y="196"/>
                  </a:lnTo>
                  <a:lnTo>
                    <a:pt x="55" y="183"/>
                  </a:lnTo>
                  <a:lnTo>
                    <a:pt x="63" y="170"/>
                  </a:lnTo>
                  <a:lnTo>
                    <a:pt x="71" y="158"/>
                  </a:lnTo>
                  <a:lnTo>
                    <a:pt x="79" y="141"/>
                  </a:lnTo>
                  <a:lnTo>
                    <a:pt x="84" y="121"/>
                  </a:lnTo>
                  <a:lnTo>
                    <a:pt x="92" y="104"/>
                  </a:lnTo>
                  <a:lnTo>
                    <a:pt x="96" y="88"/>
                  </a:lnTo>
                  <a:lnTo>
                    <a:pt x="96" y="70"/>
                  </a:lnTo>
                  <a:lnTo>
                    <a:pt x="100" y="58"/>
                  </a:lnTo>
                  <a:lnTo>
                    <a:pt x="100" y="45"/>
                  </a:lnTo>
                  <a:lnTo>
                    <a:pt x="100" y="33"/>
                  </a:lnTo>
                  <a:lnTo>
                    <a:pt x="96" y="25"/>
                  </a:lnTo>
                  <a:lnTo>
                    <a:pt x="88" y="12"/>
                  </a:lnTo>
                  <a:lnTo>
                    <a:pt x="75" y="8"/>
                  </a:lnTo>
                  <a:lnTo>
                    <a:pt x="59" y="4"/>
                  </a:lnTo>
                  <a:lnTo>
                    <a:pt x="3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56" name="Freeform 232"/>
            <p:cNvSpPr>
              <a:spLocks/>
            </p:cNvSpPr>
            <p:nvPr/>
          </p:nvSpPr>
          <p:spPr bwMode="auto">
            <a:xfrm>
              <a:off x="1938" y="1911"/>
              <a:ext cx="3" cy="5"/>
            </a:xfrm>
            <a:custGeom>
              <a:avLst/>
              <a:gdLst>
                <a:gd name="T0" fmla="*/ 80 w 105"/>
                <a:gd name="T1" fmla="*/ 5 h 146"/>
                <a:gd name="T2" fmla="*/ 72 w 105"/>
                <a:gd name="T3" fmla="*/ 9 h 146"/>
                <a:gd name="T4" fmla="*/ 63 w 105"/>
                <a:gd name="T5" fmla="*/ 17 h 146"/>
                <a:gd name="T6" fmla="*/ 51 w 105"/>
                <a:gd name="T7" fmla="*/ 29 h 146"/>
                <a:gd name="T8" fmla="*/ 43 w 105"/>
                <a:gd name="T9" fmla="*/ 46 h 146"/>
                <a:gd name="T10" fmla="*/ 30 w 105"/>
                <a:gd name="T11" fmla="*/ 62 h 146"/>
                <a:gd name="T12" fmla="*/ 22 w 105"/>
                <a:gd name="T13" fmla="*/ 80 h 146"/>
                <a:gd name="T14" fmla="*/ 13 w 105"/>
                <a:gd name="T15" fmla="*/ 101 h 146"/>
                <a:gd name="T16" fmla="*/ 5 w 105"/>
                <a:gd name="T17" fmla="*/ 117 h 146"/>
                <a:gd name="T18" fmla="*/ 0 w 105"/>
                <a:gd name="T19" fmla="*/ 134 h 146"/>
                <a:gd name="T20" fmla="*/ 0 w 105"/>
                <a:gd name="T21" fmla="*/ 146 h 146"/>
                <a:gd name="T22" fmla="*/ 9 w 105"/>
                <a:gd name="T23" fmla="*/ 138 h 146"/>
                <a:gd name="T24" fmla="*/ 26 w 105"/>
                <a:gd name="T25" fmla="*/ 121 h 146"/>
                <a:gd name="T26" fmla="*/ 43 w 105"/>
                <a:gd name="T27" fmla="*/ 105 h 146"/>
                <a:gd name="T28" fmla="*/ 59 w 105"/>
                <a:gd name="T29" fmla="*/ 80 h 146"/>
                <a:gd name="T30" fmla="*/ 76 w 105"/>
                <a:gd name="T31" fmla="*/ 58 h 146"/>
                <a:gd name="T32" fmla="*/ 92 w 105"/>
                <a:gd name="T33" fmla="*/ 38 h 146"/>
                <a:gd name="T34" fmla="*/ 101 w 105"/>
                <a:gd name="T35" fmla="*/ 21 h 146"/>
                <a:gd name="T36" fmla="*/ 105 w 105"/>
                <a:gd name="T37" fmla="*/ 9 h 146"/>
                <a:gd name="T38" fmla="*/ 97 w 105"/>
                <a:gd name="T39" fmla="*/ 0 h 146"/>
                <a:gd name="T40" fmla="*/ 80 w 105"/>
                <a:gd name="T41" fmla="*/ 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146">
                  <a:moveTo>
                    <a:pt x="80" y="5"/>
                  </a:moveTo>
                  <a:lnTo>
                    <a:pt x="72" y="9"/>
                  </a:lnTo>
                  <a:lnTo>
                    <a:pt x="63" y="17"/>
                  </a:lnTo>
                  <a:lnTo>
                    <a:pt x="51" y="29"/>
                  </a:lnTo>
                  <a:lnTo>
                    <a:pt x="43" y="46"/>
                  </a:lnTo>
                  <a:lnTo>
                    <a:pt x="30" y="62"/>
                  </a:lnTo>
                  <a:lnTo>
                    <a:pt x="22" y="80"/>
                  </a:lnTo>
                  <a:lnTo>
                    <a:pt x="13" y="101"/>
                  </a:lnTo>
                  <a:lnTo>
                    <a:pt x="5" y="117"/>
                  </a:lnTo>
                  <a:lnTo>
                    <a:pt x="0" y="134"/>
                  </a:lnTo>
                  <a:lnTo>
                    <a:pt x="0" y="146"/>
                  </a:lnTo>
                  <a:lnTo>
                    <a:pt x="9" y="138"/>
                  </a:lnTo>
                  <a:lnTo>
                    <a:pt x="26" y="121"/>
                  </a:lnTo>
                  <a:lnTo>
                    <a:pt x="43" y="105"/>
                  </a:lnTo>
                  <a:lnTo>
                    <a:pt x="59" y="80"/>
                  </a:lnTo>
                  <a:lnTo>
                    <a:pt x="76" y="58"/>
                  </a:lnTo>
                  <a:lnTo>
                    <a:pt x="92" y="38"/>
                  </a:lnTo>
                  <a:lnTo>
                    <a:pt x="101" y="21"/>
                  </a:lnTo>
                  <a:lnTo>
                    <a:pt x="105" y="9"/>
                  </a:lnTo>
                  <a:lnTo>
                    <a:pt x="97" y="0"/>
                  </a:lnTo>
                  <a:lnTo>
                    <a:pt x="80"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57" name="Freeform 233"/>
            <p:cNvSpPr>
              <a:spLocks/>
            </p:cNvSpPr>
            <p:nvPr/>
          </p:nvSpPr>
          <p:spPr bwMode="auto">
            <a:xfrm>
              <a:off x="1832" y="1846"/>
              <a:ext cx="6" cy="19"/>
            </a:xfrm>
            <a:custGeom>
              <a:avLst/>
              <a:gdLst>
                <a:gd name="T0" fmla="*/ 160 w 184"/>
                <a:gd name="T1" fmla="*/ 0 h 621"/>
                <a:gd name="T2" fmla="*/ 151 w 184"/>
                <a:gd name="T3" fmla="*/ 20 h 621"/>
                <a:gd name="T4" fmla="*/ 143 w 184"/>
                <a:gd name="T5" fmla="*/ 37 h 621"/>
                <a:gd name="T6" fmla="*/ 135 w 184"/>
                <a:gd name="T7" fmla="*/ 58 h 621"/>
                <a:gd name="T8" fmla="*/ 131 w 184"/>
                <a:gd name="T9" fmla="*/ 82 h 621"/>
                <a:gd name="T10" fmla="*/ 127 w 184"/>
                <a:gd name="T11" fmla="*/ 103 h 621"/>
                <a:gd name="T12" fmla="*/ 122 w 184"/>
                <a:gd name="T13" fmla="*/ 129 h 621"/>
                <a:gd name="T14" fmla="*/ 118 w 184"/>
                <a:gd name="T15" fmla="*/ 154 h 621"/>
                <a:gd name="T16" fmla="*/ 118 w 184"/>
                <a:gd name="T17" fmla="*/ 183 h 621"/>
                <a:gd name="T18" fmla="*/ 118 w 184"/>
                <a:gd name="T19" fmla="*/ 216 h 621"/>
                <a:gd name="T20" fmla="*/ 122 w 184"/>
                <a:gd name="T21" fmla="*/ 250 h 621"/>
                <a:gd name="T22" fmla="*/ 127 w 184"/>
                <a:gd name="T23" fmla="*/ 287 h 621"/>
                <a:gd name="T24" fmla="*/ 131 w 184"/>
                <a:gd name="T25" fmla="*/ 324 h 621"/>
                <a:gd name="T26" fmla="*/ 139 w 184"/>
                <a:gd name="T27" fmla="*/ 363 h 621"/>
                <a:gd name="T28" fmla="*/ 147 w 184"/>
                <a:gd name="T29" fmla="*/ 400 h 621"/>
                <a:gd name="T30" fmla="*/ 155 w 184"/>
                <a:gd name="T31" fmla="*/ 433 h 621"/>
                <a:gd name="T32" fmla="*/ 164 w 184"/>
                <a:gd name="T33" fmla="*/ 463 h 621"/>
                <a:gd name="T34" fmla="*/ 172 w 184"/>
                <a:gd name="T35" fmla="*/ 492 h 621"/>
                <a:gd name="T36" fmla="*/ 176 w 184"/>
                <a:gd name="T37" fmla="*/ 508 h 621"/>
                <a:gd name="T38" fmla="*/ 180 w 184"/>
                <a:gd name="T39" fmla="*/ 521 h 621"/>
                <a:gd name="T40" fmla="*/ 184 w 184"/>
                <a:gd name="T41" fmla="*/ 525 h 621"/>
                <a:gd name="T42" fmla="*/ 180 w 184"/>
                <a:gd name="T43" fmla="*/ 529 h 621"/>
                <a:gd name="T44" fmla="*/ 172 w 184"/>
                <a:gd name="T45" fmla="*/ 529 h 621"/>
                <a:gd name="T46" fmla="*/ 155 w 184"/>
                <a:gd name="T47" fmla="*/ 537 h 621"/>
                <a:gd name="T48" fmla="*/ 135 w 184"/>
                <a:gd name="T49" fmla="*/ 541 h 621"/>
                <a:gd name="T50" fmla="*/ 113 w 184"/>
                <a:gd name="T51" fmla="*/ 554 h 621"/>
                <a:gd name="T52" fmla="*/ 88 w 184"/>
                <a:gd name="T53" fmla="*/ 562 h 621"/>
                <a:gd name="T54" fmla="*/ 68 w 184"/>
                <a:gd name="T55" fmla="*/ 575 h 621"/>
                <a:gd name="T56" fmla="*/ 43 w 184"/>
                <a:gd name="T57" fmla="*/ 588 h 621"/>
                <a:gd name="T58" fmla="*/ 22 w 184"/>
                <a:gd name="T59" fmla="*/ 604 h 621"/>
                <a:gd name="T60" fmla="*/ 0 w 184"/>
                <a:gd name="T61" fmla="*/ 621 h 621"/>
                <a:gd name="T62" fmla="*/ 5 w 184"/>
                <a:gd name="T63" fmla="*/ 617 h 621"/>
                <a:gd name="T64" fmla="*/ 9 w 184"/>
                <a:gd name="T65" fmla="*/ 613 h 621"/>
                <a:gd name="T66" fmla="*/ 22 w 184"/>
                <a:gd name="T67" fmla="*/ 600 h 621"/>
                <a:gd name="T68" fmla="*/ 35 w 184"/>
                <a:gd name="T69" fmla="*/ 584 h 621"/>
                <a:gd name="T70" fmla="*/ 51 w 184"/>
                <a:gd name="T71" fmla="*/ 566 h 621"/>
                <a:gd name="T72" fmla="*/ 68 w 184"/>
                <a:gd name="T73" fmla="*/ 545 h 621"/>
                <a:gd name="T74" fmla="*/ 80 w 184"/>
                <a:gd name="T75" fmla="*/ 521 h 621"/>
                <a:gd name="T76" fmla="*/ 97 w 184"/>
                <a:gd name="T77" fmla="*/ 500 h 621"/>
                <a:gd name="T78" fmla="*/ 105 w 184"/>
                <a:gd name="T79" fmla="*/ 475 h 621"/>
                <a:gd name="T80" fmla="*/ 109 w 184"/>
                <a:gd name="T81" fmla="*/ 453 h 621"/>
                <a:gd name="T82" fmla="*/ 113 w 184"/>
                <a:gd name="T83" fmla="*/ 412 h 621"/>
                <a:gd name="T84" fmla="*/ 113 w 184"/>
                <a:gd name="T85" fmla="*/ 375 h 621"/>
                <a:gd name="T86" fmla="*/ 109 w 184"/>
                <a:gd name="T87" fmla="*/ 342 h 621"/>
                <a:gd name="T88" fmla="*/ 101 w 184"/>
                <a:gd name="T89" fmla="*/ 312 h 621"/>
                <a:gd name="T90" fmla="*/ 97 w 184"/>
                <a:gd name="T91" fmla="*/ 279 h 621"/>
                <a:gd name="T92" fmla="*/ 88 w 184"/>
                <a:gd name="T93" fmla="*/ 254 h 621"/>
                <a:gd name="T94" fmla="*/ 80 w 184"/>
                <a:gd name="T95" fmla="*/ 224 h 621"/>
                <a:gd name="T96" fmla="*/ 76 w 184"/>
                <a:gd name="T97" fmla="*/ 199 h 621"/>
                <a:gd name="T98" fmla="*/ 76 w 184"/>
                <a:gd name="T99" fmla="*/ 174 h 621"/>
                <a:gd name="T100" fmla="*/ 80 w 184"/>
                <a:gd name="T101" fmla="*/ 146 h 621"/>
                <a:gd name="T102" fmla="*/ 88 w 184"/>
                <a:gd name="T103" fmla="*/ 121 h 621"/>
                <a:gd name="T104" fmla="*/ 97 w 184"/>
                <a:gd name="T105" fmla="*/ 95 h 621"/>
                <a:gd name="T106" fmla="*/ 105 w 184"/>
                <a:gd name="T107" fmla="*/ 74 h 621"/>
                <a:gd name="T108" fmla="*/ 118 w 184"/>
                <a:gd name="T109" fmla="*/ 58 h 621"/>
                <a:gd name="T110" fmla="*/ 127 w 184"/>
                <a:gd name="T111" fmla="*/ 41 h 621"/>
                <a:gd name="T112" fmla="*/ 135 w 184"/>
                <a:gd name="T113" fmla="*/ 25 h 621"/>
                <a:gd name="T114" fmla="*/ 143 w 184"/>
                <a:gd name="T115" fmla="*/ 16 h 621"/>
                <a:gd name="T116" fmla="*/ 151 w 184"/>
                <a:gd name="T117" fmla="*/ 8 h 621"/>
                <a:gd name="T118" fmla="*/ 155 w 184"/>
                <a:gd name="T119" fmla="*/ 4 h 621"/>
                <a:gd name="T120" fmla="*/ 160 w 184"/>
                <a:gd name="T121" fmla="*/ 0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4" h="621">
                  <a:moveTo>
                    <a:pt x="160" y="0"/>
                  </a:moveTo>
                  <a:lnTo>
                    <a:pt x="151" y="20"/>
                  </a:lnTo>
                  <a:lnTo>
                    <a:pt x="143" y="37"/>
                  </a:lnTo>
                  <a:lnTo>
                    <a:pt x="135" y="58"/>
                  </a:lnTo>
                  <a:lnTo>
                    <a:pt x="131" y="82"/>
                  </a:lnTo>
                  <a:lnTo>
                    <a:pt x="127" y="103"/>
                  </a:lnTo>
                  <a:lnTo>
                    <a:pt x="122" y="129"/>
                  </a:lnTo>
                  <a:lnTo>
                    <a:pt x="118" y="154"/>
                  </a:lnTo>
                  <a:lnTo>
                    <a:pt x="118" y="183"/>
                  </a:lnTo>
                  <a:lnTo>
                    <a:pt x="118" y="216"/>
                  </a:lnTo>
                  <a:lnTo>
                    <a:pt x="122" y="250"/>
                  </a:lnTo>
                  <a:lnTo>
                    <a:pt x="127" y="287"/>
                  </a:lnTo>
                  <a:lnTo>
                    <a:pt x="131" y="324"/>
                  </a:lnTo>
                  <a:lnTo>
                    <a:pt x="139" y="363"/>
                  </a:lnTo>
                  <a:lnTo>
                    <a:pt x="147" y="400"/>
                  </a:lnTo>
                  <a:lnTo>
                    <a:pt x="155" y="433"/>
                  </a:lnTo>
                  <a:lnTo>
                    <a:pt x="164" y="463"/>
                  </a:lnTo>
                  <a:lnTo>
                    <a:pt x="172" y="492"/>
                  </a:lnTo>
                  <a:lnTo>
                    <a:pt x="176" y="508"/>
                  </a:lnTo>
                  <a:lnTo>
                    <a:pt x="180" y="521"/>
                  </a:lnTo>
                  <a:lnTo>
                    <a:pt x="184" y="525"/>
                  </a:lnTo>
                  <a:lnTo>
                    <a:pt x="180" y="529"/>
                  </a:lnTo>
                  <a:lnTo>
                    <a:pt x="172" y="529"/>
                  </a:lnTo>
                  <a:lnTo>
                    <a:pt x="155" y="537"/>
                  </a:lnTo>
                  <a:lnTo>
                    <a:pt x="135" y="541"/>
                  </a:lnTo>
                  <a:lnTo>
                    <a:pt x="113" y="554"/>
                  </a:lnTo>
                  <a:lnTo>
                    <a:pt x="88" y="562"/>
                  </a:lnTo>
                  <a:lnTo>
                    <a:pt x="68" y="575"/>
                  </a:lnTo>
                  <a:lnTo>
                    <a:pt x="43" y="588"/>
                  </a:lnTo>
                  <a:lnTo>
                    <a:pt x="22" y="604"/>
                  </a:lnTo>
                  <a:lnTo>
                    <a:pt x="0" y="621"/>
                  </a:lnTo>
                  <a:lnTo>
                    <a:pt x="5" y="617"/>
                  </a:lnTo>
                  <a:lnTo>
                    <a:pt x="9" y="613"/>
                  </a:lnTo>
                  <a:lnTo>
                    <a:pt x="22" y="600"/>
                  </a:lnTo>
                  <a:lnTo>
                    <a:pt x="35" y="584"/>
                  </a:lnTo>
                  <a:lnTo>
                    <a:pt x="51" y="566"/>
                  </a:lnTo>
                  <a:lnTo>
                    <a:pt x="68" y="545"/>
                  </a:lnTo>
                  <a:lnTo>
                    <a:pt x="80" y="521"/>
                  </a:lnTo>
                  <a:lnTo>
                    <a:pt x="97" y="500"/>
                  </a:lnTo>
                  <a:lnTo>
                    <a:pt x="105" y="475"/>
                  </a:lnTo>
                  <a:lnTo>
                    <a:pt x="109" y="453"/>
                  </a:lnTo>
                  <a:lnTo>
                    <a:pt x="113" y="412"/>
                  </a:lnTo>
                  <a:lnTo>
                    <a:pt x="113" y="375"/>
                  </a:lnTo>
                  <a:lnTo>
                    <a:pt x="109" y="342"/>
                  </a:lnTo>
                  <a:lnTo>
                    <a:pt x="101" y="312"/>
                  </a:lnTo>
                  <a:lnTo>
                    <a:pt x="97" y="279"/>
                  </a:lnTo>
                  <a:lnTo>
                    <a:pt x="88" y="254"/>
                  </a:lnTo>
                  <a:lnTo>
                    <a:pt x="80" y="224"/>
                  </a:lnTo>
                  <a:lnTo>
                    <a:pt x="76" y="199"/>
                  </a:lnTo>
                  <a:lnTo>
                    <a:pt x="76" y="174"/>
                  </a:lnTo>
                  <a:lnTo>
                    <a:pt x="80" y="146"/>
                  </a:lnTo>
                  <a:lnTo>
                    <a:pt x="88" y="121"/>
                  </a:lnTo>
                  <a:lnTo>
                    <a:pt x="97" y="95"/>
                  </a:lnTo>
                  <a:lnTo>
                    <a:pt x="105" y="74"/>
                  </a:lnTo>
                  <a:lnTo>
                    <a:pt x="118" y="58"/>
                  </a:lnTo>
                  <a:lnTo>
                    <a:pt x="127" y="41"/>
                  </a:lnTo>
                  <a:lnTo>
                    <a:pt x="135" y="25"/>
                  </a:lnTo>
                  <a:lnTo>
                    <a:pt x="143" y="16"/>
                  </a:lnTo>
                  <a:lnTo>
                    <a:pt x="151" y="8"/>
                  </a:lnTo>
                  <a:lnTo>
                    <a:pt x="155" y="4"/>
                  </a:lnTo>
                  <a:lnTo>
                    <a:pt x="16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58" name="Freeform 234"/>
            <p:cNvSpPr>
              <a:spLocks/>
            </p:cNvSpPr>
            <p:nvPr/>
          </p:nvSpPr>
          <p:spPr bwMode="auto">
            <a:xfrm>
              <a:off x="1714" y="1963"/>
              <a:ext cx="24" cy="8"/>
            </a:xfrm>
            <a:custGeom>
              <a:avLst/>
              <a:gdLst>
                <a:gd name="T0" fmla="*/ 0 w 752"/>
                <a:gd name="T1" fmla="*/ 54 h 238"/>
                <a:gd name="T2" fmla="*/ 0 w 752"/>
                <a:gd name="T3" fmla="*/ 50 h 238"/>
                <a:gd name="T4" fmla="*/ 4 w 752"/>
                <a:gd name="T5" fmla="*/ 42 h 238"/>
                <a:gd name="T6" fmla="*/ 8 w 752"/>
                <a:gd name="T7" fmla="*/ 38 h 238"/>
                <a:gd name="T8" fmla="*/ 12 w 752"/>
                <a:gd name="T9" fmla="*/ 34 h 238"/>
                <a:gd name="T10" fmla="*/ 16 w 752"/>
                <a:gd name="T11" fmla="*/ 29 h 238"/>
                <a:gd name="T12" fmla="*/ 16 w 752"/>
                <a:gd name="T13" fmla="*/ 21 h 238"/>
                <a:gd name="T14" fmla="*/ 20 w 752"/>
                <a:gd name="T15" fmla="*/ 17 h 238"/>
                <a:gd name="T16" fmla="*/ 25 w 752"/>
                <a:gd name="T17" fmla="*/ 13 h 238"/>
                <a:gd name="T18" fmla="*/ 25 w 752"/>
                <a:gd name="T19" fmla="*/ 9 h 238"/>
                <a:gd name="T20" fmla="*/ 29 w 752"/>
                <a:gd name="T21" fmla="*/ 0 h 238"/>
                <a:gd name="T22" fmla="*/ 33 w 752"/>
                <a:gd name="T23" fmla="*/ 21 h 238"/>
                <a:gd name="T24" fmla="*/ 42 w 752"/>
                <a:gd name="T25" fmla="*/ 42 h 238"/>
                <a:gd name="T26" fmla="*/ 50 w 752"/>
                <a:gd name="T27" fmla="*/ 58 h 238"/>
                <a:gd name="T28" fmla="*/ 67 w 752"/>
                <a:gd name="T29" fmla="*/ 71 h 238"/>
                <a:gd name="T30" fmla="*/ 83 w 752"/>
                <a:gd name="T31" fmla="*/ 83 h 238"/>
                <a:gd name="T32" fmla="*/ 100 w 752"/>
                <a:gd name="T33" fmla="*/ 96 h 238"/>
                <a:gd name="T34" fmla="*/ 121 w 752"/>
                <a:gd name="T35" fmla="*/ 108 h 238"/>
                <a:gd name="T36" fmla="*/ 138 w 752"/>
                <a:gd name="T37" fmla="*/ 117 h 238"/>
                <a:gd name="T38" fmla="*/ 159 w 752"/>
                <a:gd name="T39" fmla="*/ 125 h 238"/>
                <a:gd name="T40" fmla="*/ 175 w 752"/>
                <a:gd name="T41" fmla="*/ 138 h 238"/>
                <a:gd name="T42" fmla="*/ 208 w 752"/>
                <a:gd name="T43" fmla="*/ 154 h 238"/>
                <a:gd name="T44" fmla="*/ 247 w 752"/>
                <a:gd name="T45" fmla="*/ 175 h 238"/>
                <a:gd name="T46" fmla="*/ 280 w 752"/>
                <a:gd name="T47" fmla="*/ 187 h 238"/>
                <a:gd name="T48" fmla="*/ 317 w 752"/>
                <a:gd name="T49" fmla="*/ 204 h 238"/>
                <a:gd name="T50" fmla="*/ 355 w 752"/>
                <a:gd name="T51" fmla="*/ 216 h 238"/>
                <a:gd name="T52" fmla="*/ 392 w 752"/>
                <a:gd name="T53" fmla="*/ 226 h 238"/>
                <a:gd name="T54" fmla="*/ 431 w 752"/>
                <a:gd name="T55" fmla="*/ 234 h 238"/>
                <a:gd name="T56" fmla="*/ 476 w 752"/>
                <a:gd name="T57" fmla="*/ 238 h 238"/>
                <a:gd name="T58" fmla="*/ 518 w 752"/>
                <a:gd name="T59" fmla="*/ 238 h 238"/>
                <a:gd name="T60" fmla="*/ 568 w 752"/>
                <a:gd name="T61" fmla="*/ 238 h 238"/>
                <a:gd name="T62" fmla="*/ 580 w 752"/>
                <a:gd name="T63" fmla="*/ 238 h 238"/>
                <a:gd name="T64" fmla="*/ 597 w 752"/>
                <a:gd name="T65" fmla="*/ 238 h 238"/>
                <a:gd name="T66" fmla="*/ 619 w 752"/>
                <a:gd name="T67" fmla="*/ 238 h 238"/>
                <a:gd name="T68" fmla="*/ 635 w 752"/>
                <a:gd name="T69" fmla="*/ 238 h 238"/>
                <a:gd name="T70" fmla="*/ 656 w 752"/>
                <a:gd name="T71" fmla="*/ 238 h 238"/>
                <a:gd name="T72" fmla="*/ 672 w 752"/>
                <a:gd name="T73" fmla="*/ 230 h 238"/>
                <a:gd name="T74" fmla="*/ 693 w 752"/>
                <a:gd name="T75" fmla="*/ 221 h 238"/>
                <a:gd name="T76" fmla="*/ 715 w 752"/>
                <a:gd name="T77" fmla="*/ 208 h 238"/>
                <a:gd name="T78" fmla="*/ 731 w 752"/>
                <a:gd name="T79" fmla="*/ 187 h 238"/>
                <a:gd name="T80" fmla="*/ 752 w 752"/>
                <a:gd name="T81" fmla="*/ 159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52" h="238">
                  <a:moveTo>
                    <a:pt x="0" y="54"/>
                  </a:moveTo>
                  <a:lnTo>
                    <a:pt x="0" y="50"/>
                  </a:lnTo>
                  <a:lnTo>
                    <a:pt x="4" y="42"/>
                  </a:lnTo>
                  <a:lnTo>
                    <a:pt x="8" y="38"/>
                  </a:lnTo>
                  <a:lnTo>
                    <a:pt x="12" y="34"/>
                  </a:lnTo>
                  <a:lnTo>
                    <a:pt x="16" y="29"/>
                  </a:lnTo>
                  <a:lnTo>
                    <a:pt x="16" y="21"/>
                  </a:lnTo>
                  <a:lnTo>
                    <a:pt x="20" y="17"/>
                  </a:lnTo>
                  <a:lnTo>
                    <a:pt x="25" y="13"/>
                  </a:lnTo>
                  <a:lnTo>
                    <a:pt x="25" y="9"/>
                  </a:lnTo>
                  <a:lnTo>
                    <a:pt x="29" y="0"/>
                  </a:lnTo>
                  <a:lnTo>
                    <a:pt x="33" y="21"/>
                  </a:lnTo>
                  <a:lnTo>
                    <a:pt x="42" y="42"/>
                  </a:lnTo>
                  <a:lnTo>
                    <a:pt x="50" y="58"/>
                  </a:lnTo>
                  <a:lnTo>
                    <a:pt x="67" y="71"/>
                  </a:lnTo>
                  <a:lnTo>
                    <a:pt x="83" y="83"/>
                  </a:lnTo>
                  <a:lnTo>
                    <a:pt x="100" y="96"/>
                  </a:lnTo>
                  <a:lnTo>
                    <a:pt x="121" y="108"/>
                  </a:lnTo>
                  <a:lnTo>
                    <a:pt x="138" y="117"/>
                  </a:lnTo>
                  <a:lnTo>
                    <a:pt x="159" y="125"/>
                  </a:lnTo>
                  <a:lnTo>
                    <a:pt x="175" y="138"/>
                  </a:lnTo>
                  <a:lnTo>
                    <a:pt x="208" y="154"/>
                  </a:lnTo>
                  <a:lnTo>
                    <a:pt x="247" y="175"/>
                  </a:lnTo>
                  <a:lnTo>
                    <a:pt x="280" y="187"/>
                  </a:lnTo>
                  <a:lnTo>
                    <a:pt x="317" y="204"/>
                  </a:lnTo>
                  <a:lnTo>
                    <a:pt x="355" y="216"/>
                  </a:lnTo>
                  <a:lnTo>
                    <a:pt x="392" y="226"/>
                  </a:lnTo>
                  <a:lnTo>
                    <a:pt x="431" y="234"/>
                  </a:lnTo>
                  <a:lnTo>
                    <a:pt x="476" y="238"/>
                  </a:lnTo>
                  <a:lnTo>
                    <a:pt x="518" y="238"/>
                  </a:lnTo>
                  <a:lnTo>
                    <a:pt x="568" y="238"/>
                  </a:lnTo>
                  <a:lnTo>
                    <a:pt x="580" y="238"/>
                  </a:lnTo>
                  <a:lnTo>
                    <a:pt x="597" y="238"/>
                  </a:lnTo>
                  <a:lnTo>
                    <a:pt x="619" y="238"/>
                  </a:lnTo>
                  <a:lnTo>
                    <a:pt x="635" y="238"/>
                  </a:lnTo>
                  <a:lnTo>
                    <a:pt x="656" y="238"/>
                  </a:lnTo>
                  <a:lnTo>
                    <a:pt x="672" y="230"/>
                  </a:lnTo>
                  <a:lnTo>
                    <a:pt x="693" y="221"/>
                  </a:lnTo>
                  <a:lnTo>
                    <a:pt x="715" y="208"/>
                  </a:lnTo>
                  <a:lnTo>
                    <a:pt x="731" y="187"/>
                  </a:lnTo>
                  <a:lnTo>
                    <a:pt x="752" y="15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59" name="Freeform 235"/>
            <p:cNvSpPr>
              <a:spLocks/>
            </p:cNvSpPr>
            <p:nvPr/>
          </p:nvSpPr>
          <p:spPr bwMode="auto">
            <a:xfrm>
              <a:off x="1735" y="1953"/>
              <a:ext cx="10" cy="26"/>
            </a:xfrm>
            <a:custGeom>
              <a:avLst/>
              <a:gdLst>
                <a:gd name="T0" fmla="*/ 331 w 331"/>
                <a:gd name="T1" fmla="*/ 0 h 821"/>
                <a:gd name="T2" fmla="*/ 297 w 331"/>
                <a:gd name="T3" fmla="*/ 58 h 821"/>
                <a:gd name="T4" fmla="*/ 260 w 331"/>
                <a:gd name="T5" fmla="*/ 121 h 821"/>
                <a:gd name="T6" fmla="*/ 218 w 331"/>
                <a:gd name="T7" fmla="*/ 191 h 821"/>
                <a:gd name="T8" fmla="*/ 180 w 331"/>
                <a:gd name="T9" fmla="*/ 262 h 821"/>
                <a:gd name="T10" fmla="*/ 147 w 331"/>
                <a:gd name="T11" fmla="*/ 334 h 821"/>
                <a:gd name="T12" fmla="*/ 113 w 331"/>
                <a:gd name="T13" fmla="*/ 400 h 821"/>
                <a:gd name="T14" fmla="*/ 88 w 331"/>
                <a:gd name="T15" fmla="*/ 467 h 821"/>
                <a:gd name="T16" fmla="*/ 67 w 331"/>
                <a:gd name="T17" fmla="*/ 525 h 821"/>
                <a:gd name="T18" fmla="*/ 59 w 331"/>
                <a:gd name="T19" fmla="*/ 580 h 821"/>
                <a:gd name="T20" fmla="*/ 59 w 331"/>
                <a:gd name="T21" fmla="*/ 625 h 821"/>
                <a:gd name="T22" fmla="*/ 59 w 331"/>
                <a:gd name="T23" fmla="*/ 650 h 821"/>
                <a:gd name="T24" fmla="*/ 59 w 331"/>
                <a:gd name="T25" fmla="*/ 676 h 821"/>
                <a:gd name="T26" fmla="*/ 55 w 331"/>
                <a:gd name="T27" fmla="*/ 696 h 821"/>
                <a:gd name="T28" fmla="*/ 47 w 331"/>
                <a:gd name="T29" fmla="*/ 717 h 821"/>
                <a:gd name="T30" fmla="*/ 38 w 331"/>
                <a:gd name="T31" fmla="*/ 734 h 821"/>
                <a:gd name="T32" fmla="*/ 30 w 331"/>
                <a:gd name="T33" fmla="*/ 750 h 821"/>
                <a:gd name="T34" fmla="*/ 21 w 331"/>
                <a:gd name="T35" fmla="*/ 767 h 821"/>
                <a:gd name="T36" fmla="*/ 13 w 331"/>
                <a:gd name="T37" fmla="*/ 784 h 821"/>
                <a:gd name="T38" fmla="*/ 4 w 331"/>
                <a:gd name="T39" fmla="*/ 801 h 821"/>
                <a:gd name="T40" fmla="*/ 0 w 331"/>
                <a:gd name="T41" fmla="*/ 821 h 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1" h="821">
                  <a:moveTo>
                    <a:pt x="331" y="0"/>
                  </a:moveTo>
                  <a:lnTo>
                    <a:pt x="297" y="58"/>
                  </a:lnTo>
                  <a:lnTo>
                    <a:pt x="260" y="121"/>
                  </a:lnTo>
                  <a:lnTo>
                    <a:pt x="218" y="191"/>
                  </a:lnTo>
                  <a:lnTo>
                    <a:pt x="180" y="262"/>
                  </a:lnTo>
                  <a:lnTo>
                    <a:pt x="147" y="334"/>
                  </a:lnTo>
                  <a:lnTo>
                    <a:pt x="113" y="400"/>
                  </a:lnTo>
                  <a:lnTo>
                    <a:pt x="88" y="467"/>
                  </a:lnTo>
                  <a:lnTo>
                    <a:pt x="67" y="525"/>
                  </a:lnTo>
                  <a:lnTo>
                    <a:pt x="59" y="580"/>
                  </a:lnTo>
                  <a:lnTo>
                    <a:pt x="59" y="625"/>
                  </a:lnTo>
                  <a:lnTo>
                    <a:pt x="59" y="650"/>
                  </a:lnTo>
                  <a:lnTo>
                    <a:pt x="59" y="676"/>
                  </a:lnTo>
                  <a:lnTo>
                    <a:pt x="55" y="696"/>
                  </a:lnTo>
                  <a:lnTo>
                    <a:pt x="47" y="717"/>
                  </a:lnTo>
                  <a:lnTo>
                    <a:pt x="38" y="734"/>
                  </a:lnTo>
                  <a:lnTo>
                    <a:pt x="30" y="750"/>
                  </a:lnTo>
                  <a:lnTo>
                    <a:pt x="21" y="767"/>
                  </a:lnTo>
                  <a:lnTo>
                    <a:pt x="13" y="784"/>
                  </a:lnTo>
                  <a:lnTo>
                    <a:pt x="4" y="801"/>
                  </a:lnTo>
                  <a:lnTo>
                    <a:pt x="0" y="8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60" name="Freeform 236"/>
            <p:cNvSpPr>
              <a:spLocks/>
            </p:cNvSpPr>
            <p:nvPr/>
          </p:nvSpPr>
          <p:spPr bwMode="auto">
            <a:xfrm>
              <a:off x="1784" y="1968"/>
              <a:ext cx="101" cy="6"/>
            </a:xfrm>
            <a:custGeom>
              <a:avLst/>
              <a:gdLst>
                <a:gd name="T0" fmla="*/ 0 w 3222"/>
                <a:gd name="T1" fmla="*/ 62 h 195"/>
                <a:gd name="T2" fmla="*/ 55 w 3222"/>
                <a:gd name="T3" fmla="*/ 113 h 195"/>
                <a:gd name="T4" fmla="*/ 117 w 3222"/>
                <a:gd name="T5" fmla="*/ 150 h 195"/>
                <a:gd name="T6" fmla="*/ 188 w 3222"/>
                <a:gd name="T7" fmla="*/ 175 h 195"/>
                <a:gd name="T8" fmla="*/ 268 w 3222"/>
                <a:gd name="T9" fmla="*/ 191 h 195"/>
                <a:gd name="T10" fmla="*/ 351 w 3222"/>
                <a:gd name="T11" fmla="*/ 195 h 195"/>
                <a:gd name="T12" fmla="*/ 439 w 3222"/>
                <a:gd name="T13" fmla="*/ 195 h 195"/>
                <a:gd name="T14" fmla="*/ 531 w 3222"/>
                <a:gd name="T15" fmla="*/ 187 h 195"/>
                <a:gd name="T16" fmla="*/ 619 w 3222"/>
                <a:gd name="T17" fmla="*/ 175 h 195"/>
                <a:gd name="T18" fmla="*/ 706 w 3222"/>
                <a:gd name="T19" fmla="*/ 158 h 195"/>
                <a:gd name="T20" fmla="*/ 789 w 3222"/>
                <a:gd name="T21" fmla="*/ 142 h 195"/>
                <a:gd name="T22" fmla="*/ 969 w 3222"/>
                <a:gd name="T23" fmla="*/ 109 h 195"/>
                <a:gd name="T24" fmla="*/ 1141 w 3222"/>
                <a:gd name="T25" fmla="*/ 84 h 195"/>
                <a:gd name="T26" fmla="*/ 1304 w 3222"/>
                <a:gd name="T27" fmla="*/ 70 h 195"/>
                <a:gd name="T28" fmla="*/ 1458 w 3222"/>
                <a:gd name="T29" fmla="*/ 62 h 195"/>
                <a:gd name="T30" fmla="*/ 1613 w 3222"/>
                <a:gd name="T31" fmla="*/ 62 h 195"/>
                <a:gd name="T32" fmla="*/ 1764 w 3222"/>
                <a:gd name="T33" fmla="*/ 66 h 195"/>
                <a:gd name="T34" fmla="*/ 1909 w 3222"/>
                <a:gd name="T35" fmla="*/ 79 h 195"/>
                <a:gd name="T36" fmla="*/ 2060 w 3222"/>
                <a:gd name="T37" fmla="*/ 88 h 195"/>
                <a:gd name="T38" fmla="*/ 2206 w 3222"/>
                <a:gd name="T39" fmla="*/ 104 h 195"/>
                <a:gd name="T40" fmla="*/ 2361 w 3222"/>
                <a:gd name="T41" fmla="*/ 117 h 195"/>
                <a:gd name="T42" fmla="*/ 2373 w 3222"/>
                <a:gd name="T43" fmla="*/ 117 h 195"/>
                <a:gd name="T44" fmla="*/ 2386 w 3222"/>
                <a:gd name="T45" fmla="*/ 117 h 195"/>
                <a:gd name="T46" fmla="*/ 2398 w 3222"/>
                <a:gd name="T47" fmla="*/ 117 h 195"/>
                <a:gd name="T48" fmla="*/ 2412 w 3222"/>
                <a:gd name="T49" fmla="*/ 113 h 195"/>
                <a:gd name="T50" fmla="*/ 2424 w 3222"/>
                <a:gd name="T51" fmla="*/ 113 h 195"/>
                <a:gd name="T52" fmla="*/ 2436 w 3222"/>
                <a:gd name="T53" fmla="*/ 113 h 195"/>
                <a:gd name="T54" fmla="*/ 2449 w 3222"/>
                <a:gd name="T55" fmla="*/ 109 h 195"/>
                <a:gd name="T56" fmla="*/ 2457 w 3222"/>
                <a:gd name="T57" fmla="*/ 109 h 195"/>
                <a:gd name="T58" fmla="*/ 2470 w 3222"/>
                <a:gd name="T59" fmla="*/ 109 h 195"/>
                <a:gd name="T60" fmla="*/ 2482 w 3222"/>
                <a:gd name="T61" fmla="*/ 104 h 195"/>
                <a:gd name="T62" fmla="*/ 2557 w 3222"/>
                <a:gd name="T63" fmla="*/ 100 h 195"/>
                <a:gd name="T64" fmla="*/ 2633 w 3222"/>
                <a:gd name="T65" fmla="*/ 96 h 195"/>
                <a:gd name="T66" fmla="*/ 2708 w 3222"/>
                <a:gd name="T67" fmla="*/ 88 h 195"/>
                <a:gd name="T68" fmla="*/ 2784 w 3222"/>
                <a:gd name="T69" fmla="*/ 79 h 195"/>
                <a:gd name="T70" fmla="*/ 2862 w 3222"/>
                <a:gd name="T71" fmla="*/ 70 h 195"/>
                <a:gd name="T72" fmla="*/ 2938 w 3222"/>
                <a:gd name="T73" fmla="*/ 58 h 195"/>
                <a:gd name="T74" fmla="*/ 3009 w 3222"/>
                <a:gd name="T75" fmla="*/ 45 h 195"/>
                <a:gd name="T76" fmla="*/ 3084 w 3222"/>
                <a:gd name="T77" fmla="*/ 33 h 195"/>
                <a:gd name="T78" fmla="*/ 3156 w 3222"/>
                <a:gd name="T79" fmla="*/ 17 h 195"/>
                <a:gd name="T80" fmla="*/ 3222 w 3222"/>
                <a:gd name="T81"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22" h="195">
                  <a:moveTo>
                    <a:pt x="0" y="62"/>
                  </a:moveTo>
                  <a:lnTo>
                    <a:pt x="55" y="113"/>
                  </a:lnTo>
                  <a:lnTo>
                    <a:pt x="117" y="150"/>
                  </a:lnTo>
                  <a:lnTo>
                    <a:pt x="188" y="175"/>
                  </a:lnTo>
                  <a:lnTo>
                    <a:pt x="268" y="191"/>
                  </a:lnTo>
                  <a:lnTo>
                    <a:pt x="351" y="195"/>
                  </a:lnTo>
                  <a:lnTo>
                    <a:pt x="439" y="195"/>
                  </a:lnTo>
                  <a:lnTo>
                    <a:pt x="531" y="187"/>
                  </a:lnTo>
                  <a:lnTo>
                    <a:pt x="619" y="175"/>
                  </a:lnTo>
                  <a:lnTo>
                    <a:pt x="706" y="158"/>
                  </a:lnTo>
                  <a:lnTo>
                    <a:pt x="789" y="142"/>
                  </a:lnTo>
                  <a:lnTo>
                    <a:pt x="969" y="109"/>
                  </a:lnTo>
                  <a:lnTo>
                    <a:pt x="1141" y="84"/>
                  </a:lnTo>
                  <a:lnTo>
                    <a:pt x="1304" y="70"/>
                  </a:lnTo>
                  <a:lnTo>
                    <a:pt x="1458" y="62"/>
                  </a:lnTo>
                  <a:lnTo>
                    <a:pt x="1613" y="62"/>
                  </a:lnTo>
                  <a:lnTo>
                    <a:pt x="1764" y="66"/>
                  </a:lnTo>
                  <a:lnTo>
                    <a:pt x="1909" y="79"/>
                  </a:lnTo>
                  <a:lnTo>
                    <a:pt x="2060" y="88"/>
                  </a:lnTo>
                  <a:lnTo>
                    <a:pt x="2206" y="104"/>
                  </a:lnTo>
                  <a:lnTo>
                    <a:pt x="2361" y="117"/>
                  </a:lnTo>
                  <a:lnTo>
                    <a:pt x="2373" y="117"/>
                  </a:lnTo>
                  <a:lnTo>
                    <a:pt x="2386" y="117"/>
                  </a:lnTo>
                  <a:lnTo>
                    <a:pt x="2398" y="117"/>
                  </a:lnTo>
                  <a:lnTo>
                    <a:pt x="2412" y="113"/>
                  </a:lnTo>
                  <a:lnTo>
                    <a:pt x="2424" y="113"/>
                  </a:lnTo>
                  <a:lnTo>
                    <a:pt x="2436" y="113"/>
                  </a:lnTo>
                  <a:lnTo>
                    <a:pt x="2449" y="109"/>
                  </a:lnTo>
                  <a:lnTo>
                    <a:pt x="2457" y="109"/>
                  </a:lnTo>
                  <a:lnTo>
                    <a:pt x="2470" y="109"/>
                  </a:lnTo>
                  <a:lnTo>
                    <a:pt x="2482" y="104"/>
                  </a:lnTo>
                  <a:lnTo>
                    <a:pt x="2557" y="100"/>
                  </a:lnTo>
                  <a:lnTo>
                    <a:pt x="2633" y="96"/>
                  </a:lnTo>
                  <a:lnTo>
                    <a:pt x="2708" y="88"/>
                  </a:lnTo>
                  <a:lnTo>
                    <a:pt x="2784" y="79"/>
                  </a:lnTo>
                  <a:lnTo>
                    <a:pt x="2862" y="70"/>
                  </a:lnTo>
                  <a:lnTo>
                    <a:pt x="2938" y="58"/>
                  </a:lnTo>
                  <a:lnTo>
                    <a:pt x="3009" y="45"/>
                  </a:lnTo>
                  <a:lnTo>
                    <a:pt x="3084" y="33"/>
                  </a:lnTo>
                  <a:lnTo>
                    <a:pt x="3156" y="17"/>
                  </a:lnTo>
                  <a:lnTo>
                    <a:pt x="322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61" name="Freeform 237"/>
            <p:cNvSpPr>
              <a:spLocks/>
            </p:cNvSpPr>
            <p:nvPr/>
          </p:nvSpPr>
          <p:spPr bwMode="auto">
            <a:xfrm>
              <a:off x="1758" y="1922"/>
              <a:ext cx="34" cy="14"/>
            </a:xfrm>
            <a:custGeom>
              <a:avLst/>
              <a:gdLst>
                <a:gd name="T0" fmla="*/ 0 w 1091"/>
                <a:gd name="T1" fmla="*/ 472 h 472"/>
                <a:gd name="T2" fmla="*/ 79 w 1091"/>
                <a:gd name="T3" fmla="*/ 447 h 472"/>
                <a:gd name="T4" fmla="*/ 159 w 1091"/>
                <a:gd name="T5" fmla="*/ 417 h 472"/>
                <a:gd name="T6" fmla="*/ 239 w 1091"/>
                <a:gd name="T7" fmla="*/ 392 h 472"/>
                <a:gd name="T8" fmla="*/ 317 w 1091"/>
                <a:gd name="T9" fmla="*/ 367 h 472"/>
                <a:gd name="T10" fmla="*/ 397 w 1091"/>
                <a:gd name="T11" fmla="*/ 338 h 472"/>
                <a:gd name="T12" fmla="*/ 472 w 1091"/>
                <a:gd name="T13" fmla="*/ 313 h 472"/>
                <a:gd name="T14" fmla="*/ 552 w 1091"/>
                <a:gd name="T15" fmla="*/ 292 h 472"/>
                <a:gd name="T16" fmla="*/ 627 w 1091"/>
                <a:gd name="T17" fmla="*/ 267 h 472"/>
                <a:gd name="T18" fmla="*/ 697 w 1091"/>
                <a:gd name="T19" fmla="*/ 246 h 472"/>
                <a:gd name="T20" fmla="*/ 769 w 1091"/>
                <a:gd name="T21" fmla="*/ 226 h 472"/>
                <a:gd name="T22" fmla="*/ 807 w 1091"/>
                <a:gd name="T23" fmla="*/ 213 h 472"/>
                <a:gd name="T24" fmla="*/ 848 w 1091"/>
                <a:gd name="T25" fmla="*/ 201 h 472"/>
                <a:gd name="T26" fmla="*/ 895 w 1091"/>
                <a:gd name="T27" fmla="*/ 183 h 472"/>
                <a:gd name="T28" fmla="*/ 940 w 1091"/>
                <a:gd name="T29" fmla="*/ 167 h 472"/>
                <a:gd name="T30" fmla="*/ 986 w 1091"/>
                <a:gd name="T31" fmla="*/ 142 h 472"/>
                <a:gd name="T32" fmla="*/ 1024 w 1091"/>
                <a:gd name="T33" fmla="*/ 121 h 472"/>
                <a:gd name="T34" fmla="*/ 1057 w 1091"/>
                <a:gd name="T35" fmla="*/ 92 h 472"/>
                <a:gd name="T36" fmla="*/ 1083 w 1091"/>
                <a:gd name="T37" fmla="*/ 66 h 472"/>
                <a:gd name="T38" fmla="*/ 1091 w 1091"/>
                <a:gd name="T39" fmla="*/ 33 h 472"/>
                <a:gd name="T40" fmla="*/ 1087 w 1091"/>
                <a:gd name="T41" fmla="*/ 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91" h="472">
                  <a:moveTo>
                    <a:pt x="0" y="472"/>
                  </a:moveTo>
                  <a:lnTo>
                    <a:pt x="79" y="447"/>
                  </a:lnTo>
                  <a:lnTo>
                    <a:pt x="159" y="417"/>
                  </a:lnTo>
                  <a:lnTo>
                    <a:pt x="239" y="392"/>
                  </a:lnTo>
                  <a:lnTo>
                    <a:pt x="317" y="367"/>
                  </a:lnTo>
                  <a:lnTo>
                    <a:pt x="397" y="338"/>
                  </a:lnTo>
                  <a:lnTo>
                    <a:pt x="472" y="313"/>
                  </a:lnTo>
                  <a:lnTo>
                    <a:pt x="552" y="292"/>
                  </a:lnTo>
                  <a:lnTo>
                    <a:pt x="627" y="267"/>
                  </a:lnTo>
                  <a:lnTo>
                    <a:pt x="697" y="246"/>
                  </a:lnTo>
                  <a:lnTo>
                    <a:pt x="769" y="226"/>
                  </a:lnTo>
                  <a:lnTo>
                    <a:pt x="807" y="213"/>
                  </a:lnTo>
                  <a:lnTo>
                    <a:pt x="848" y="201"/>
                  </a:lnTo>
                  <a:lnTo>
                    <a:pt x="895" y="183"/>
                  </a:lnTo>
                  <a:lnTo>
                    <a:pt x="940" y="167"/>
                  </a:lnTo>
                  <a:lnTo>
                    <a:pt x="986" y="142"/>
                  </a:lnTo>
                  <a:lnTo>
                    <a:pt x="1024" y="121"/>
                  </a:lnTo>
                  <a:lnTo>
                    <a:pt x="1057" y="92"/>
                  </a:lnTo>
                  <a:lnTo>
                    <a:pt x="1083" y="66"/>
                  </a:lnTo>
                  <a:lnTo>
                    <a:pt x="1091" y="33"/>
                  </a:lnTo>
                  <a:lnTo>
                    <a:pt x="108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62" name="Freeform 238"/>
            <p:cNvSpPr>
              <a:spLocks/>
            </p:cNvSpPr>
            <p:nvPr/>
          </p:nvSpPr>
          <p:spPr bwMode="auto">
            <a:xfrm>
              <a:off x="1791" y="1924"/>
              <a:ext cx="14" cy="4"/>
            </a:xfrm>
            <a:custGeom>
              <a:avLst/>
              <a:gdLst>
                <a:gd name="T0" fmla="*/ 0 w 419"/>
                <a:gd name="T1" fmla="*/ 0 h 134"/>
                <a:gd name="T2" fmla="*/ 43 w 419"/>
                <a:gd name="T3" fmla="*/ 13 h 134"/>
                <a:gd name="T4" fmla="*/ 92 w 419"/>
                <a:gd name="T5" fmla="*/ 17 h 134"/>
                <a:gd name="T6" fmla="*/ 143 w 419"/>
                <a:gd name="T7" fmla="*/ 17 h 134"/>
                <a:gd name="T8" fmla="*/ 198 w 419"/>
                <a:gd name="T9" fmla="*/ 13 h 134"/>
                <a:gd name="T10" fmla="*/ 252 w 419"/>
                <a:gd name="T11" fmla="*/ 13 h 134"/>
                <a:gd name="T12" fmla="*/ 302 w 419"/>
                <a:gd name="T13" fmla="*/ 17 h 134"/>
                <a:gd name="T14" fmla="*/ 344 w 419"/>
                <a:gd name="T15" fmla="*/ 30 h 134"/>
                <a:gd name="T16" fmla="*/ 381 w 419"/>
                <a:gd name="T17" fmla="*/ 50 h 134"/>
                <a:gd name="T18" fmla="*/ 407 w 419"/>
                <a:gd name="T19" fmla="*/ 83 h 134"/>
                <a:gd name="T20" fmla="*/ 419 w 419"/>
                <a:gd name="T2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9" h="134">
                  <a:moveTo>
                    <a:pt x="0" y="0"/>
                  </a:moveTo>
                  <a:lnTo>
                    <a:pt x="43" y="13"/>
                  </a:lnTo>
                  <a:lnTo>
                    <a:pt x="92" y="17"/>
                  </a:lnTo>
                  <a:lnTo>
                    <a:pt x="143" y="17"/>
                  </a:lnTo>
                  <a:lnTo>
                    <a:pt x="198" y="13"/>
                  </a:lnTo>
                  <a:lnTo>
                    <a:pt x="252" y="13"/>
                  </a:lnTo>
                  <a:lnTo>
                    <a:pt x="302" y="17"/>
                  </a:lnTo>
                  <a:lnTo>
                    <a:pt x="344" y="30"/>
                  </a:lnTo>
                  <a:lnTo>
                    <a:pt x="381" y="50"/>
                  </a:lnTo>
                  <a:lnTo>
                    <a:pt x="407" y="83"/>
                  </a:lnTo>
                  <a:lnTo>
                    <a:pt x="419" y="13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63" name="Freeform 239"/>
            <p:cNvSpPr>
              <a:spLocks/>
            </p:cNvSpPr>
            <p:nvPr/>
          </p:nvSpPr>
          <p:spPr bwMode="auto">
            <a:xfrm>
              <a:off x="1801" y="1921"/>
              <a:ext cx="15" cy="3"/>
            </a:xfrm>
            <a:custGeom>
              <a:avLst/>
              <a:gdLst>
                <a:gd name="T0" fmla="*/ 0 w 472"/>
                <a:gd name="T1" fmla="*/ 112 h 112"/>
                <a:gd name="T2" fmla="*/ 41 w 472"/>
                <a:gd name="T3" fmla="*/ 112 h 112"/>
                <a:gd name="T4" fmla="*/ 87 w 472"/>
                <a:gd name="T5" fmla="*/ 112 h 112"/>
                <a:gd name="T6" fmla="*/ 133 w 472"/>
                <a:gd name="T7" fmla="*/ 104 h 112"/>
                <a:gd name="T8" fmla="*/ 183 w 472"/>
                <a:gd name="T9" fmla="*/ 95 h 112"/>
                <a:gd name="T10" fmla="*/ 233 w 472"/>
                <a:gd name="T11" fmla="*/ 82 h 112"/>
                <a:gd name="T12" fmla="*/ 284 w 472"/>
                <a:gd name="T13" fmla="*/ 66 h 112"/>
                <a:gd name="T14" fmla="*/ 333 w 472"/>
                <a:gd name="T15" fmla="*/ 49 h 112"/>
                <a:gd name="T16" fmla="*/ 384 w 472"/>
                <a:gd name="T17" fmla="*/ 33 h 112"/>
                <a:gd name="T18" fmla="*/ 425 w 472"/>
                <a:gd name="T19" fmla="*/ 16 h 112"/>
                <a:gd name="T20" fmla="*/ 472 w 472"/>
                <a:gd name="T21"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2" h="112">
                  <a:moveTo>
                    <a:pt x="0" y="112"/>
                  </a:moveTo>
                  <a:lnTo>
                    <a:pt x="41" y="112"/>
                  </a:lnTo>
                  <a:lnTo>
                    <a:pt x="87" y="112"/>
                  </a:lnTo>
                  <a:lnTo>
                    <a:pt x="133" y="104"/>
                  </a:lnTo>
                  <a:lnTo>
                    <a:pt x="183" y="95"/>
                  </a:lnTo>
                  <a:lnTo>
                    <a:pt x="233" y="82"/>
                  </a:lnTo>
                  <a:lnTo>
                    <a:pt x="284" y="66"/>
                  </a:lnTo>
                  <a:lnTo>
                    <a:pt x="333" y="49"/>
                  </a:lnTo>
                  <a:lnTo>
                    <a:pt x="384" y="33"/>
                  </a:lnTo>
                  <a:lnTo>
                    <a:pt x="425" y="16"/>
                  </a:lnTo>
                  <a:lnTo>
                    <a:pt x="47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64" name="Freeform 240"/>
            <p:cNvSpPr>
              <a:spLocks/>
            </p:cNvSpPr>
            <p:nvPr/>
          </p:nvSpPr>
          <p:spPr bwMode="auto">
            <a:xfrm>
              <a:off x="1799" y="1808"/>
              <a:ext cx="3" cy="5"/>
            </a:xfrm>
            <a:custGeom>
              <a:avLst/>
              <a:gdLst>
                <a:gd name="T0" fmla="*/ 92 w 92"/>
                <a:gd name="T1" fmla="*/ 0 h 179"/>
                <a:gd name="T2" fmla="*/ 92 w 92"/>
                <a:gd name="T3" fmla="*/ 20 h 179"/>
                <a:gd name="T4" fmla="*/ 92 w 92"/>
                <a:gd name="T5" fmla="*/ 41 h 179"/>
                <a:gd name="T6" fmla="*/ 88 w 92"/>
                <a:gd name="T7" fmla="*/ 62 h 179"/>
                <a:gd name="T8" fmla="*/ 84 w 92"/>
                <a:gd name="T9" fmla="*/ 83 h 179"/>
                <a:gd name="T10" fmla="*/ 76 w 92"/>
                <a:gd name="T11" fmla="*/ 108 h 179"/>
                <a:gd name="T12" fmla="*/ 63 w 92"/>
                <a:gd name="T13" fmla="*/ 125 h 179"/>
                <a:gd name="T14" fmla="*/ 51 w 92"/>
                <a:gd name="T15" fmla="*/ 145 h 179"/>
                <a:gd name="T16" fmla="*/ 37 w 92"/>
                <a:gd name="T17" fmla="*/ 158 h 179"/>
                <a:gd name="T18" fmla="*/ 17 w 92"/>
                <a:gd name="T19" fmla="*/ 170 h 179"/>
                <a:gd name="T20" fmla="*/ 0 w 92"/>
                <a:gd name="T21"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179">
                  <a:moveTo>
                    <a:pt x="92" y="0"/>
                  </a:moveTo>
                  <a:lnTo>
                    <a:pt x="92" y="20"/>
                  </a:lnTo>
                  <a:lnTo>
                    <a:pt x="92" y="41"/>
                  </a:lnTo>
                  <a:lnTo>
                    <a:pt x="88" y="62"/>
                  </a:lnTo>
                  <a:lnTo>
                    <a:pt x="84" y="83"/>
                  </a:lnTo>
                  <a:lnTo>
                    <a:pt x="76" y="108"/>
                  </a:lnTo>
                  <a:lnTo>
                    <a:pt x="63" y="125"/>
                  </a:lnTo>
                  <a:lnTo>
                    <a:pt x="51" y="145"/>
                  </a:lnTo>
                  <a:lnTo>
                    <a:pt x="37" y="158"/>
                  </a:lnTo>
                  <a:lnTo>
                    <a:pt x="17" y="170"/>
                  </a:lnTo>
                  <a:lnTo>
                    <a:pt x="0" y="17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65" name="Freeform 241"/>
            <p:cNvSpPr>
              <a:spLocks/>
            </p:cNvSpPr>
            <p:nvPr/>
          </p:nvSpPr>
          <p:spPr bwMode="auto">
            <a:xfrm>
              <a:off x="1800" y="1812"/>
              <a:ext cx="2" cy="6"/>
            </a:xfrm>
            <a:custGeom>
              <a:avLst/>
              <a:gdLst>
                <a:gd name="T0" fmla="*/ 26 w 76"/>
                <a:gd name="T1" fmla="*/ 0 h 197"/>
                <a:gd name="T2" fmla="*/ 17 w 76"/>
                <a:gd name="T3" fmla="*/ 21 h 197"/>
                <a:gd name="T4" fmla="*/ 8 w 76"/>
                <a:gd name="T5" fmla="*/ 47 h 197"/>
                <a:gd name="T6" fmla="*/ 4 w 76"/>
                <a:gd name="T7" fmla="*/ 67 h 197"/>
                <a:gd name="T8" fmla="*/ 0 w 76"/>
                <a:gd name="T9" fmla="*/ 92 h 197"/>
                <a:gd name="T10" fmla="*/ 4 w 76"/>
                <a:gd name="T11" fmla="*/ 113 h 197"/>
                <a:gd name="T12" fmla="*/ 8 w 76"/>
                <a:gd name="T13" fmla="*/ 133 h 197"/>
                <a:gd name="T14" fmla="*/ 17 w 76"/>
                <a:gd name="T15" fmla="*/ 154 h 197"/>
                <a:gd name="T16" fmla="*/ 30 w 76"/>
                <a:gd name="T17" fmla="*/ 172 h 197"/>
                <a:gd name="T18" fmla="*/ 51 w 76"/>
                <a:gd name="T19" fmla="*/ 184 h 197"/>
                <a:gd name="T20" fmla="*/ 76 w 76"/>
                <a:gd name="T21"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197">
                  <a:moveTo>
                    <a:pt x="26" y="0"/>
                  </a:moveTo>
                  <a:lnTo>
                    <a:pt x="17" y="21"/>
                  </a:lnTo>
                  <a:lnTo>
                    <a:pt x="8" y="47"/>
                  </a:lnTo>
                  <a:lnTo>
                    <a:pt x="4" y="67"/>
                  </a:lnTo>
                  <a:lnTo>
                    <a:pt x="0" y="92"/>
                  </a:lnTo>
                  <a:lnTo>
                    <a:pt x="4" y="113"/>
                  </a:lnTo>
                  <a:lnTo>
                    <a:pt x="8" y="133"/>
                  </a:lnTo>
                  <a:lnTo>
                    <a:pt x="17" y="154"/>
                  </a:lnTo>
                  <a:lnTo>
                    <a:pt x="30" y="172"/>
                  </a:lnTo>
                  <a:lnTo>
                    <a:pt x="51" y="184"/>
                  </a:lnTo>
                  <a:lnTo>
                    <a:pt x="76" y="19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66" name="Freeform 242"/>
            <p:cNvSpPr>
              <a:spLocks/>
            </p:cNvSpPr>
            <p:nvPr/>
          </p:nvSpPr>
          <p:spPr bwMode="auto">
            <a:xfrm>
              <a:off x="1800" y="1817"/>
              <a:ext cx="1" cy="7"/>
            </a:xfrm>
            <a:custGeom>
              <a:avLst/>
              <a:gdLst>
                <a:gd name="T0" fmla="*/ 0 w 21"/>
                <a:gd name="T1" fmla="*/ 0 h 251"/>
                <a:gd name="T2" fmla="*/ 9 w 21"/>
                <a:gd name="T3" fmla="*/ 26 h 251"/>
                <a:gd name="T4" fmla="*/ 13 w 21"/>
                <a:gd name="T5" fmla="*/ 46 h 251"/>
                <a:gd name="T6" fmla="*/ 17 w 21"/>
                <a:gd name="T7" fmla="*/ 71 h 251"/>
                <a:gd name="T8" fmla="*/ 21 w 21"/>
                <a:gd name="T9" fmla="*/ 96 h 251"/>
                <a:gd name="T10" fmla="*/ 17 w 21"/>
                <a:gd name="T11" fmla="*/ 125 h 251"/>
                <a:gd name="T12" fmla="*/ 17 w 21"/>
                <a:gd name="T13" fmla="*/ 151 h 251"/>
                <a:gd name="T14" fmla="*/ 17 w 21"/>
                <a:gd name="T15" fmla="*/ 175 h 251"/>
                <a:gd name="T16" fmla="*/ 13 w 21"/>
                <a:gd name="T17" fmla="*/ 200 h 251"/>
                <a:gd name="T18" fmla="*/ 13 w 21"/>
                <a:gd name="T19" fmla="*/ 225 h 251"/>
                <a:gd name="T20" fmla="*/ 13 w 21"/>
                <a:gd name="T21" fmla="*/ 25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251">
                  <a:moveTo>
                    <a:pt x="0" y="0"/>
                  </a:moveTo>
                  <a:lnTo>
                    <a:pt x="9" y="26"/>
                  </a:lnTo>
                  <a:lnTo>
                    <a:pt x="13" y="46"/>
                  </a:lnTo>
                  <a:lnTo>
                    <a:pt x="17" y="71"/>
                  </a:lnTo>
                  <a:lnTo>
                    <a:pt x="21" y="96"/>
                  </a:lnTo>
                  <a:lnTo>
                    <a:pt x="17" y="125"/>
                  </a:lnTo>
                  <a:lnTo>
                    <a:pt x="17" y="151"/>
                  </a:lnTo>
                  <a:lnTo>
                    <a:pt x="17" y="175"/>
                  </a:lnTo>
                  <a:lnTo>
                    <a:pt x="13" y="200"/>
                  </a:lnTo>
                  <a:lnTo>
                    <a:pt x="13" y="225"/>
                  </a:lnTo>
                  <a:lnTo>
                    <a:pt x="13" y="25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67" name="Freeform 243"/>
            <p:cNvSpPr>
              <a:spLocks/>
            </p:cNvSpPr>
            <p:nvPr/>
          </p:nvSpPr>
          <p:spPr bwMode="auto">
            <a:xfrm>
              <a:off x="1803" y="1829"/>
              <a:ext cx="4" cy="5"/>
            </a:xfrm>
            <a:custGeom>
              <a:avLst/>
              <a:gdLst>
                <a:gd name="T0" fmla="*/ 0 w 142"/>
                <a:gd name="T1" fmla="*/ 0 h 154"/>
                <a:gd name="T2" fmla="*/ 4 w 142"/>
                <a:gd name="T3" fmla="*/ 25 h 154"/>
                <a:gd name="T4" fmla="*/ 12 w 142"/>
                <a:gd name="T5" fmla="*/ 45 h 154"/>
                <a:gd name="T6" fmla="*/ 25 w 142"/>
                <a:gd name="T7" fmla="*/ 62 h 154"/>
                <a:gd name="T8" fmla="*/ 38 w 142"/>
                <a:gd name="T9" fmla="*/ 79 h 154"/>
                <a:gd name="T10" fmla="*/ 51 w 142"/>
                <a:gd name="T11" fmla="*/ 96 h 154"/>
                <a:gd name="T12" fmla="*/ 67 w 142"/>
                <a:gd name="T13" fmla="*/ 108 h 154"/>
                <a:gd name="T14" fmla="*/ 84 w 142"/>
                <a:gd name="T15" fmla="*/ 121 h 154"/>
                <a:gd name="T16" fmla="*/ 100 w 142"/>
                <a:gd name="T17" fmla="*/ 133 h 154"/>
                <a:gd name="T18" fmla="*/ 121 w 142"/>
                <a:gd name="T19" fmla="*/ 145 h 154"/>
                <a:gd name="T20" fmla="*/ 142 w 142"/>
                <a:gd name="T21"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 h="154">
                  <a:moveTo>
                    <a:pt x="0" y="0"/>
                  </a:moveTo>
                  <a:lnTo>
                    <a:pt x="4" y="25"/>
                  </a:lnTo>
                  <a:lnTo>
                    <a:pt x="12" y="45"/>
                  </a:lnTo>
                  <a:lnTo>
                    <a:pt x="25" y="62"/>
                  </a:lnTo>
                  <a:lnTo>
                    <a:pt x="38" y="79"/>
                  </a:lnTo>
                  <a:lnTo>
                    <a:pt x="51" y="96"/>
                  </a:lnTo>
                  <a:lnTo>
                    <a:pt x="67" y="108"/>
                  </a:lnTo>
                  <a:lnTo>
                    <a:pt x="84" y="121"/>
                  </a:lnTo>
                  <a:lnTo>
                    <a:pt x="100" y="133"/>
                  </a:lnTo>
                  <a:lnTo>
                    <a:pt x="121" y="145"/>
                  </a:lnTo>
                  <a:lnTo>
                    <a:pt x="142" y="15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68" name="Freeform 244"/>
            <p:cNvSpPr>
              <a:spLocks/>
            </p:cNvSpPr>
            <p:nvPr/>
          </p:nvSpPr>
          <p:spPr bwMode="auto">
            <a:xfrm>
              <a:off x="1800" y="1831"/>
              <a:ext cx="4" cy="19"/>
            </a:xfrm>
            <a:custGeom>
              <a:avLst/>
              <a:gdLst>
                <a:gd name="T0" fmla="*/ 117 w 138"/>
                <a:gd name="T1" fmla="*/ 0 h 593"/>
                <a:gd name="T2" fmla="*/ 130 w 138"/>
                <a:gd name="T3" fmla="*/ 67 h 593"/>
                <a:gd name="T4" fmla="*/ 134 w 138"/>
                <a:gd name="T5" fmla="*/ 134 h 593"/>
                <a:gd name="T6" fmla="*/ 138 w 138"/>
                <a:gd name="T7" fmla="*/ 200 h 593"/>
                <a:gd name="T8" fmla="*/ 138 w 138"/>
                <a:gd name="T9" fmla="*/ 268 h 593"/>
                <a:gd name="T10" fmla="*/ 134 w 138"/>
                <a:gd name="T11" fmla="*/ 330 h 593"/>
                <a:gd name="T12" fmla="*/ 122 w 138"/>
                <a:gd name="T13" fmla="*/ 393 h 593"/>
                <a:gd name="T14" fmla="*/ 104 w 138"/>
                <a:gd name="T15" fmla="*/ 451 h 593"/>
                <a:gd name="T16" fmla="*/ 80 w 138"/>
                <a:gd name="T17" fmla="*/ 505 h 593"/>
                <a:gd name="T18" fmla="*/ 42 w 138"/>
                <a:gd name="T19" fmla="*/ 551 h 593"/>
                <a:gd name="T20" fmla="*/ 0 w 138"/>
                <a:gd name="T21" fmla="*/ 593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8" h="593">
                  <a:moveTo>
                    <a:pt x="117" y="0"/>
                  </a:moveTo>
                  <a:lnTo>
                    <a:pt x="130" y="67"/>
                  </a:lnTo>
                  <a:lnTo>
                    <a:pt x="134" y="134"/>
                  </a:lnTo>
                  <a:lnTo>
                    <a:pt x="138" y="200"/>
                  </a:lnTo>
                  <a:lnTo>
                    <a:pt x="138" y="268"/>
                  </a:lnTo>
                  <a:lnTo>
                    <a:pt x="134" y="330"/>
                  </a:lnTo>
                  <a:lnTo>
                    <a:pt x="122" y="393"/>
                  </a:lnTo>
                  <a:lnTo>
                    <a:pt x="104" y="451"/>
                  </a:lnTo>
                  <a:lnTo>
                    <a:pt x="80" y="505"/>
                  </a:lnTo>
                  <a:lnTo>
                    <a:pt x="42" y="551"/>
                  </a:lnTo>
                  <a:lnTo>
                    <a:pt x="0" y="59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69" name="Freeform 245"/>
            <p:cNvSpPr>
              <a:spLocks/>
            </p:cNvSpPr>
            <p:nvPr/>
          </p:nvSpPr>
          <p:spPr bwMode="auto">
            <a:xfrm>
              <a:off x="1731" y="1844"/>
              <a:ext cx="24" cy="11"/>
            </a:xfrm>
            <a:custGeom>
              <a:avLst/>
              <a:gdLst>
                <a:gd name="T0" fmla="*/ 0 w 764"/>
                <a:gd name="T1" fmla="*/ 0 h 363"/>
                <a:gd name="T2" fmla="*/ 12 w 764"/>
                <a:gd name="T3" fmla="*/ 16 h 363"/>
                <a:gd name="T4" fmla="*/ 29 w 764"/>
                <a:gd name="T5" fmla="*/ 33 h 363"/>
                <a:gd name="T6" fmla="*/ 41 w 764"/>
                <a:gd name="T7" fmla="*/ 45 h 363"/>
                <a:gd name="T8" fmla="*/ 54 w 764"/>
                <a:gd name="T9" fmla="*/ 63 h 363"/>
                <a:gd name="T10" fmla="*/ 70 w 764"/>
                <a:gd name="T11" fmla="*/ 79 h 363"/>
                <a:gd name="T12" fmla="*/ 84 w 764"/>
                <a:gd name="T13" fmla="*/ 92 h 363"/>
                <a:gd name="T14" fmla="*/ 100 w 764"/>
                <a:gd name="T15" fmla="*/ 108 h 363"/>
                <a:gd name="T16" fmla="*/ 112 w 764"/>
                <a:gd name="T17" fmla="*/ 125 h 363"/>
                <a:gd name="T18" fmla="*/ 129 w 764"/>
                <a:gd name="T19" fmla="*/ 137 h 363"/>
                <a:gd name="T20" fmla="*/ 141 w 764"/>
                <a:gd name="T21" fmla="*/ 158 h 363"/>
                <a:gd name="T22" fmla="*/ 167 w 764"/>
                <a:gd name="T23" fmla="*/ 184 h 363"/>
                <a:gd name="T24" fmla="*/ 192 w 764"/>
                <a:gd name="T25" fmla="*/ 213 h 363"/>
                <a:gd name="T26" fmla="*/ 221 w 764"/>
                <a:gd name="T27" fmla="*/ 246 h 363"/>
                <a:gd name="T28" fmla="*/ 250 w 764"/>
                <a:gd name="T29" fmla="*/ 275 h 363"/>
                <a:gd name="T30" fmla="*/ 284 w 764"/>
                <a:gd name="T31" fmla="*/ 301 h 363"/>
                <a:gd name="T32" fmla="*/ 317 w 764"/>
                <a:gd name="T33" fmla="*/ 325 h 363"/>
                <a:gd name="T34" fmla="*/ 346 w 764"/>
                <a:gd name="T35" fmla="*/ 342 h 363"/>
                <a:gd name="T36" fmla="*/ 376 w 764"/>
                <a:gd name="T37" fmla="*/ 354 h 363"/>
                <a:gd name="T38" fmla="*/ 397 w 764"/>
                <a:gd name="T39" fmla="*/ 363 h 363"/>
                <a:gd name="T40" fmla="*/ 417 w 764"/>
                <a:gd name="T41" fmla="*/ 358 h 363"/>
                <a:gd name="T42" fmla="*/ 460 w 764"/>
                <a:gd name="T43" fmla="*/ 342 h 363"/>
                <a:gd name="T44" fmla="*/ 497 w 764"/>
                <a:gd name="T45" fmla="*/ 321 h 363"/>
                <a:gd name="T46" fmla="*/ 534 w 764"/>
                <a:gd name="T47" fmla="*/ 296 h 363"/>
                <a:gd name="T48" fmla="*/ 568 w 764"/>
                <a:gd name="T49" fmla="*/ 275 h 363"/>
                <a:gd name="T50" fmla="*/ 601 w 764"/>
                <a:gd name="T51" fmla="*/ 246 h 363"/>
                <a:gd name="T52" fmla="*/ 634 w 764"/>
                <a:gd name="T53" fmla="*/ 221 h 363"/>
                <a:gd name="T54" fmla="*/ 668 w 764"/>
                <a:gd name="T55" fmla="*/ 192 h 363"/>
                <a:gd name="T56" fmla="*/ 697 w 764"/>
                <a:gd name="T57" fmla="*/ 162 h 363"/>
                <a:gd name="T58" fmla="*/ 731 w 764"/>
                <a:gd name="T59" fmla="*/ 129 h 363"/>
                <a:gd name="T60" fmla="*/ 764 w 764"/>
                <a:gd name="T61" fmla="*/ 10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64" h="363">
                  <a:moveTo>
                    <a:pt x="0" y="0"/>
                  </a:moveTo>
                  <a:lnTo>
                    <a:pt x="12" y="16"/>
                  </a:lnTo>
                  <a:lnTo>
                    <a:pt x="29" y="33"/>
                  </a:lnTo>
                  <a:lnTo>
                    <a:pt x="41" y="45"/>
                  </a:lnTo>
                  <a:lnTo>
                    <a:pt x="54" y="63"/>
                  </a:lnTo>
                  <a:lnTo>
                    <a:pt x="70" y="79"/>
                  </a:lnTo>
                  <a:lnTo>
                    <a:pt x="84" y="92"/>
                  </a:lnTo>
                  <a:lnTo>
                    <a:pt x="100" y="108"/>
                  </a:lnTo>
                  <a:lnTo>
                    <a:pt x="112" y="125"/>
                  </a:lnTo>
                  <a:lnTo>
                    <a:pt x="129" y="137"/>
                  </a:lnTo>
                  <a:lnTo>
                    <a:pt x="141" y="158"/>
                  </a:lnTo>
                  <a:lnTo>
                    <a:pt x="167" y="184"/>
                  </a:lnTo>
                  <a:lnTo>
                    <a:pt x="192" y="213"/>
                  </a:lnTo>
                  <a:lnTo>
                    <a:pt x="221" y="246"/>
                  </a:lnTo>
                  <a:lnTo>
                    <a:pt x="250" y="275"/>
                  </a:lnTo>
                  <a:lnTo>
                    <a:pt x="284" y="301"/>
                  </a:lnTo>
                  <a:lnTo>
                    <a:pt x="317" y="325"/>
                  </a:lnTo>
                  <a:lnTo>
                    <a:pt x="346" y="342"/>
                  </a:lnTo>
                  <a:lnTo>
                    <a:pt x="376" y="354"/>
                  </a:lnTo>
                  <a:lnTo>
                    <a:pt x="397" y="363"/>
                  </a:lnTo>
                  <a:lnTo>
                    <a:pt x="417" y="358"/>
                  </a:lnTo>
                  <a:lnTo>
                    <a:pt x="460" y="342"/>
                  </a:lnTo>
                  <a:lnTo>
                    <a:pt x="497" y="321"/>
                  </a:lnTo>
                  <a:lnTo>
                    <a:pt x="534" y="296"/>
                  </a:lnTo>
                  <a:lnTo>
                    <a:pt x="568" y="275"/>
                  </a:lnTo>
                  <a:lnTo>
                    <a:pt x="601" y="246"/>
                  </a:lnTo>
                  <a:lnTo>
                    <a:pt x="634" y="221"/>
                  </a:lnTo>
                  <a:lnTo>
                    <a:pt x="668" y="192"/>
                  </a:lnTo>
                  <a:lnTo>
                    <a:pt x="697" y="162"/>
                  </a:lnTo>
                  <a:lnTo>
                    <a:pt x="731" y="129"/>
                  </a:lnTo>
                  <a:lnTo>
                    <a:pt x="764" y="10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70" name="Freeform 246"/>
            <p:cNvSpPr>
              <a:spLocks/>
            </p:cNvSpPr>
            <p:nvPr/>
          </p:nvSpPr>
          <p:spPr bwMode="auto">
            <a:xfrm>
              <a:off x="1821" y="1907"/>
              <a:ext cx="84" cy="15"/>
            </a:xfrm>
            <a:custGeom>
              <a:avLst/>
              <a:gdLst>
                <a:gd name="T0" fmla="*/ 0 w 2691"/>
                <a:gd name="T1" fmla="*/ 105 h 480"/>
                <a:gd name="T2" fmla="*/ 42 w 2691"/>
                <a:gd name="T3" fmla="*/ 117 h 480"/>
                <a:gd name="T4" fmla="*/ 87 w 2691"/>
                <a:gd name="T5" fmla="*/ 121 h 480"/>
                <a:gd name="T6" fmla="*/ 130 w 2691"/>
                <a:gd name="T7" fmla="*/ 125 h 480"/>
                <a:gd name="T8" fmla="*/ 171 w 2691"/>
                <a:gd name="T9" fmla="*/ 121 h 480"/>
                <a:gd name="T10" fmla="*/ 214 w 2691"/>
                <a:gd name="T11" fmla="*/ 117 h 480"/>
                <a:gd name="T12" fmla="*/ 251 w 2691"/>
                <a:gd name="T13" fmla="*/ 105 h 480"/>
                <a:gd name="T14" fmla="*/ 292 w 2691"/>
                <a:gd name="T15" fmla="*/ 92 h 480"/>
                <a:gd name="T16" fmla="*/ 334 w 2691"/>
                <a:gd name="T17" fmla="*/ 79 h 480"/>
                <a:gd name="T18" fmla="*/ 376 w 2691"/>
                <a:gd name="T19" fmla="*/ 62 h 480"/>
                <a:gd name="T20" fmla="*/ 418 w 2691"/>
                <a:gd name="T21" fmla="*/ 46 h 480"/>
                <a:gd name="T22" fmla="*/ 459 w 2691"/>
                <a:gd name="T23" fmla="*/ 29 h 480"/>
                <a:gd name="T24" fmla="*/ 502 w 2691"/>
                <a:gd name="T25" fmla="*/ 17 h 480"/>
                <a:gd name="T26" fmla="*/ 547 w 2691"/>
                <a:gd name="T27" fmla="*/ 9 h 480"/>
                <a:gd name="T28" fmla="*/ 594 w 2691"/>
                <a:gd name="T29" fmla="*/ 0 h 480"/>
                <a:gd name="T30" fmla="*/ 639 w 2691"/>
                <a:gd name="T31" fmla="*/ 0 h 480"/>
                <a:gd name="T32" fmla="*/ 686 w 2691"/>
                <a:gd name="T33" fmla="*/ 0 h 480"/>
                <a:gd name="T34" fmla="*/ 731 w 2691"/>
                <a:gd name="T35" fmla="*/ 4 h 480"/>
                <a:gd name="T36" fmla="*/ 778 w 2691"/>
                <a:gd name="T37" fmla="*/ 17 h 480"/>
                <a:gd name="T38" fmla="*/ 819 w 2691"/>
                <a:gd name="T39" fmla="*/ 33 h 480"/>
                <a:gd name="T40" fmla="*/ 856 w 2691"/>
                <a:gd name="T41" fmla="*/ 54 h 480"/>
                <a:gd name="T42" fmla="*/ 907 w 2691"/>
                <a:gd name="T43" fmla="*/ 88 h 480"/>
                <a:gd name="T44" fmla="*/ 957 w 2691"/>
                <a:gd name="T45" fmla="*/ 121 h 480"/>
                <a:gd name="T46" fmla="*/ 1011 w 2691"/>
                <a:gd name="T47" fmla="*/ 154 h 480"/>
                <a:gd name="T48" fmla="*/ 1062 w 2691"/>
                <a:gd name="T49" fmla="*/ 183 h 480"/>
                <a:gd name="T50" fmla="*/ 1116 w 2691"/>
                <a:gd name="T51" fmla="*/ 209 h 480"/>
                <a:gd name="T52" fmla="*/ 1166 w 2691"/>
                <a:gd name="T53" fmla="*/ 234 h 480"/>
                <a:gd name="T54" fmla="*/ 1220 w 2691"/>
                <a:gd name="T55" fmla="*/ 254 h 480"/>
                <a:gd name="T56" fmla="*/ 1275 w 2691"/>
                <a:gd name="T57" fmla="*/ 271 h 480"/>
                <a:gd name="T58" fmla="*/ 1334 w 2691"/>
                <a:gd name="T59" fmla="*/ 283 h 480"/>
                <a:gd name="T60" fmla="*/ 1391 w 2691"/>
                <a:gd name="T61" fmla="*/ 292 h 480"/>
                <a:gd name="T62" fmla="*/ 1446 w 2691"/>
                <a:gd name="T63" fmla="*/ 300 h 480"/>
                <a:gd name="T64" fmla="*/ 1496 w 2691"/>
                <a:gd name="T65" fmla="*/ 300 h 480"/>
                <a:gd name="T66" fmla="*/ 1542 w 2691"/>
                <a:gd name="T67" fmla="*/ 304 h 480"/>
                <a:gd name="T68" fmla="*/ 1588 w 2691"/>
                <a:gd name="T69" fmla="*/ 304 h 480"/>
                <a:gd name="T70" fmla="*/ 1634 w 2691"/>
                <a:gd name="T71" fmla="*/ 304 h 480"/>
                <a:gd name="T72" fmla="*/ 1680 w 2691"/>
                <a:gd name="T73" fmla="*/ 300 h 480"/>
                <a:gd name="T74" fmla="*/ 1726 w 2691"/>
                <a:gd name="T75" fmla="*/ 300 h 480"/>
                <a:gd name="T76" fmla="*/ 1776 w 2691"/>
                <a:gd name="T77" fmla="*/ 300 h 480"/>
                <a:gd name="T78" fmla="*/ 1826 w 2691"/>
                <a:gd name="T79" fmla="*/ 296 h 480"/>
                <a:gd name="T80" fmla="*/ 1884 w 2691"/>
                <a:gd name="T81" fmla="*/ 296 h 480"/>
                <a:gd name="T82" fmla="*/ 1935 w 2691"/>
                <a:gd name="T83" fmla="*/ 296 h 480"/>
                <a:gd name="T84" fmla="*/ 1990 w 2691"/>
                <a:gd name="T85" fmla="*/ 300 h 480"/>
                <a:gd name="T86" fmla="*/ 2048 w 2691"/>
                <a:gd name="T87" fmla="*/ 308 h 480"/>
                <a:gd name="T88" fmla="*/ 2107 w 2691"/>
                <a:gd name="T89" fmla="*/ 317 h 480"/>
                <a:gd name="T90" fmla="*/ 2164 w 2691"/>
                <a:gd name="T91" fmla="*/ 330 h 480"/>
                <a:gd name="T92" fmla="*/ 2223 w 2691"/>
                <a:gd name="T93" fmla="*/ 342 h 480"/>
                <a:gd name="T94" fmla="*/ 2282 w 2691"/>
                <a:gd name="T95" fmla="*/ 359 h 480"/>
                <a:gd name="T96" fmla="*/ 2340 w 2691"/>
                <a:gd name="T97" fmla="*/ 375 h 480"/>
                <a:gd name="T98" fmla="*/ 2391 w 2691"/>
                <a:gd name="T99" fmla="*/ 396 h 480"/>
                <a:gd name="T100" fmla="*/ 2440 w 2691"/>
                <a:gd name="T101" fmla="*/ 417 h 480"/>
                <a:gd name="T102" fmla="*/ 2466 w 2691"/>
                <a:gd name="T103" fmla="*/ 434 h 480"/>
                <a:gd name="T104" fmla="*/ 2495 w 2691"/>
                <a:gd name="T105" fmla="*/ 447 h 480"/>
                <a:gd name="T106" fmla="*/ 2520 w 2691"/>
                <a:gd name="T107" fmla="*/ 459 h 480"/>
                <a:gd name="T108" fmla="*/ 2545 w 2691"/>
                <a:gd name="T109" fmla="*/ 467 h 480"/>
                <a:gd name="T110" fmla="*/ 2570 w 2691"/>
                <a:gd name="T111" fmla="*/ 476 h 480"/>
                <a:gd name="T112" fmla="*/ 2595 w 2691"/>
                <a:gd name="T113" fmla="*/ 480 h 480"/>
                <a:gd name="T114" fmla="*/ 2620 w 2691"/>
                <a:gd name="T115" fmla="*/ 480 h 480"/>
                <a:gd name="T116" fmla="*/ 2646 w 2691"/>
                <a:gd name="T117" fmla="*/ 476 h 480"/>
                <a:gd name="T118" fmla="*/ 2667 w 2691"/>
                <a:gd name="T119" fmla="*/ 463 h 480"/>
                <a:gd name="T120" fmla="*/ 2691 w 2691"/>
                <a:gd name="T121" fmla="*/ 447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91" h="480">
                  <a:moveTo>
                    <a:pt x="0" y="105"/>
                  </a:moveTo>
                  <a:lnTo>
                    <a:pt x="42" y="117"/>
                  </a:lnTo>
                  <a:lnTo>
                    <a:pt x="87" y="121"/>
                  </a:lnTo>
                  <a:lnTo>
                    <a:pt x="130" y="125"/>
                  </a:lnTo>
                  <a:lnTo>
                    <a:pt x="171" y="121"/>
                  </a:lnTo>
                  <a:lnTo>
                    <a:pt x="214" y="117"/>
                  </a:lnTo>
                  <a:lnTo>
                    <a:pt x="251" y="105"/>
                  </a:lnTo>
                  <a:lnTo>
                    <a:pt x="292" y="92"/>
                  </a:lnTo>
                  <a:lnTo>
                    <a:pt x="334" y="79"/>
                  </a:lnTo>
                  <a:lnTo>
                    <a:pt x="376" y="62"/>
                  </a:lnTo>
                  <a:lnTo>
                    <a:pt x="418" y="46"/>
                  </a:lnTo>
                  <a:lnTo>
                    <a:pt x="459" y="29"/>
                  </a:lnTo>
                  <a:lnTo>
                    <a:pt x="502" y="17"/>
                  </a:lnTo>
                  <a:lnTo>
                    <a:pt x="547" y="9"/>
                  </a:lnTo>
                  <a:lnTo>
                    <a:pt x="594" y="0"/>
                  </a:lnTo>
                  <a:lnTo>
                    <a:pt x="639" y="0"/>
                  </a:lnTo>
                  <a:lnTo>
                    <a:pt x="686" y="0"/>
                  </a:lnTo>
                  <a:lnTo>
                    <a:pt x="731" y="4"/>
                  </a:lnTo>
                  <a:lnTo>
                    <a:pt x="778" y="17"/>
                  </a:lnTo>
                  <a:lnTo>
                    <a:pt x="819" y="33"/>
                  </a:lnTo>
                  <a:lnTo>
                    <a:pt x="856" y="54"/>
                  </a:lnTo>
                  <a:lnTo>
                    <a:pt x="907" y="88"/>
                  </a:lnTo>
                  <a:lnTo>
                    <a:pt x="957" y="121"/>
                  </a:lnTo>
                  <a:lnTo>
                    <a:pt x="1011" y="154"/>
                  </a:lnTo>
                  <a:lnTo>
                    <a:pt x="1062" y="183"/>
                  </a:lnTo>
                  <a:lnTo>
                    <a:pt x="1116" y="209"/>
                  </a:lnTo>
                  <a:lnTo>
                    <a:pt x="1166" y="234"/>
                  </a:lnTo>
                  <a:lnTo>
                    <a:pt x="1220" y="254"/>
                  </a:lnTo>
                  <a:lnTo>
                    <a:pt x="1275" y="271"/>
                  </a:lnTo>
                  <a:lnTo>
                    <a:pt x="1334" y="283"/>
                  </a:lnTo>
                  <a:lnTo>
                    <a:pt x="1391" y="292"/>
                  </a:lnTo>
                  <a:lnTo>
                    <a:pt x="1446" y="300"/>
                  </a:lnTo>
                  <a:lnTo>
                    <a:pt x="1496" y="300"/>
                  </a:lnTo>
                  <a:lnTo>
                    <a:pt x="1542" y="304"/>
                  </a:lnTo>
                  <a:lnTo>
                    <a:pt x="1588" y="304"/>
                  </a:lnTo>
                  <a:lnTo>
                    <a:pt x="1634" y="304"/>
                  </a:lnTo>
                  <a:lnTo>
                    <a:pt x="1680" y="300"/>
                  </a:lnTo>
                  <a:lnTo>
                    <a:pt x="1726" y="300"/>
                  </a:lnTo>
                  <a:lnTo>
                    <a:pt x="1776" y="300"/>
                  </a:lnTo>
                  <a:lnTo>
                    <a:pt x="1826" y="296"/>
                  </a:lnTo>
                  <a:lnTo>
                    <a:pt x="1884" y="296"/>
                  </a:lnTo>
                  <a:lnTo>
                    <a:pt x="1935" y="296"/>
                  </a:lnTo>
                  <a:lnTo>
                    <a:pt x="1990" y="300"/>
                  </a:lnTo>
                  <a:lnTo>
                    <a:pt x="2048" y="308"/>
                  </a:lnTo>
                  <a:lnTo>
                    <a:pt x="2107" y="317"/>
                  </a:lnTo>
                  <a:lnTo>
                    <a:pt x="2164" y="330"/>
                  </a:lnTo>
                  <a:lnTo>
                    <a:pt x="2223" y="342"/>
                  </a:lnTo>
                  <a:lnTo>
                    <a:pt x="2282" y="359"/>
                  </a:lnTo>
                  <a:lnTo>
                    <a:pt x="2340" y="375"/>
                  </a:lnTo>
                  <a:lnTo>
                    <a:pt x="2391" y="396"/>
                  </a:lnTo>
                  <a:lnTo>
                    <a:pt x="2440" y="417"/>
                  </a:lnTo>
                  <a:lnTo>
                    <a:pt x="2466" y="434"/>
                  </a:lnTo>
                  <a:lnTo>
                    <a:pt x="2495" y="447"/>
                  </a:lnTo>
                  <a:lnTo>
                    <a:pt x="2520" y="459"/>
                  </a:lnTo>
                  <a:lnTo>
                    <a:pt x="2545" y="467"/>
                  </a:lnTo>
                  <a:lnTo>
                    <a:pt x="2570" y="476"/>
                  </a:lnTo>
                  <a:lnTo>
                    <a:pt x="2595" y="480"/>
                  </a:lnTo>
                  <a:lnTo>
                    <a:pt x="2620" y="480"/>
                  </a:lnTo>
                  <a:lnTo>
                    <a:pt x="2646" y="476"/>
                  </a:lnTo>
                  <a:lnTo>
                    <a:pt x="2667" y="463"/>
                  </a:lnTo>
                  <a:lnTo>
                    <a:pt x="2691" y="44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71" name="Freeform 247"/>
            <p:cNvSpPr>
              <a:spLocks/>
            </p:cNvSpPr>
            <p:nvPr/>
          </p:nvSpPr>
          <p:spPr bwMode="auto">
            <a:xfrm>
              <a:off x="1870" y="1917"/>
              <a:ext cx="4" cy="1"/>
            </a:xfrm>
            <a:custGeom>
              <a:avLst/>
              <a:gdLst>
                <a:gd name="T0" fmla="*/ 0 w 126"/>
                <a:gd name="T1" fmla="*/ 0 h 55"/>
                <a:gd name="T2" fmla="*/ 12 w 126"/>
                <a:gd name="T3" fmla="*/ 0 h 55"/>
                <a:gd name="T4" fmla="*/ 30 w 126"/>
                <a:gd name="T5" fmla="*/ 4 h 55"/>
                <a:gd name="T6" fmla="*/ 42 w 126"/>
                <a:gd name="T7" fmla="*/ 8 h 55"/>
                <a:gd name="T8" fmla="*/ 55 w 126"/>
                <a:gd name="T9" fmla="*/ 13 h 55"/>
                <a:gd name="T10" fmla="*/ 67 w 126"/>
                <a:gd name="T11" fmla="*/ 18 h 55"/>
                <a:gd name="T12" fmla="*/ 75 w 126"/>
                <a:gd name="T13" fmla="*/ 26 h 55"/>
                <a:gd name="T14" fmla="*/ 88 w 126"/>
                <a:gd name="T15" fmla="*/ 30 h 55"/>
                <a:gd name="T16" fmla="*/ 100 w 126"/>
                <a:gd name="T17" fmla="*/ 38 h 55"/>
                <a:gd name="T18" fmla="*/ 114 w 126"/>
                <a:gd name="T19" fmla="*/ 47 h 55"/>
                <a:gd name="T20" fmla="*/ 126 w 126"/>
                <a:gd name="T2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55">
                  <a:moveTo>
                    <a:pt x="0" y="0"/>
                  </a:moveTo>
                  <a:lnTo>
                    <a:pt x="12" y="0"/>
                  </a:lnTo>
                  <a:lnTo>
                    <a:pt x="30" y="4"/>
                  </a:lnTo>
                  <a:lnTo>
                    <a:pt x="42" y="8"/>
                  </a:lnTo>
                  <a:lnTo>
                    <a:pt x="55" y="13"/>
                  </a:lnTo>
                  <a:lnTo>
                    <a:pt x="67" y="18"/>
                  </a:lnTo>
                  <a:lnTo>
                    <a:pt x="75" y="26"/>
                  </a:lnTo>
                  <a:lnTo>
                    <a:pt x="88" y="30"/>
                  </a:lnTo>
                  <a:lnTo>
                    <a:pt x="100" y="38"/>
                  </a:lnTo>
                  <a:lnTo>
                    <a:pt x="114" y="47"/>
                  </a:lnTo>
                  <a:lnTo>
                    <a:pt x="126" y="5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72" name="Freeform 248"/>
            <p:cNvSpPr>
              <a:spLocks/>
            </p:cNvSpPr>
            <p:nvPr/>
          </p:nvSpPr>
          <p:spPr bwMode="auto">
            <a:xfrm>
              <a:off x="1850" y="1910"/>
              <a:ext cx="1" cy="5"/>
            </a:xfrm>
            <a:custGeom>
              <a:avLst/>
              <a:gdLst>
                <a:gd name="T0" fmla="*/ 0 w 34"/>
                <a:gd name="T1" fmla="*/ 0 h 162"/>
                <a:gd name="T2" fmla="*/ 12 w 34"/>
                <a:gd name="T3" fmla="*/ 16 h 162"/>
                <a:gd name="T4" fmla="*/ 20 w 34"/>
                <a:gd name="T5" fmla="*/ 33 h 162"/>
                <a:gd name="T6" fmla="*/ 29 w 34"/>
                <a:gd name="T7" fmla="*/ 53 h 162"/>
                <a:gd name="T8" fmla="*/ 34 w 34"/>
                <a:gd name="T9" fmla="*/ 70 h 162"/>
                <a:gd name="T10" fmla="*/ 34 w 34"/>
                <a:gd name="T11" fmla="*/ 86 h 162"/>
                <a:gd name="T12" fmla="*/ 34 w 34"/>
                <a:gd name="T13" fmla="*/ 108 h 162"/>
                <a:gd name="T14" fmla="*/ 34 w 34"/>
                <a:gd name="T15" fmla="*/ 125 h 162"/>
                <a:gd name="T16" fmla="*/ 29 w 34"/>
                <a:gd name="T17" fmla="*/ 137 h 162"/>
                <a:gd name="T18" fmla="*/ 29 w 34"/>
                <a:gd name="T19" fmla="*/ 149 h 162"/>
                <a:gd name="T20" fmla="*/ 25 w 34"/>
                <a:gd name="T21"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162">
                  <a:moveTo>
                    <a:pt x="0" y="0"/>
                  </a:moveTo>
                  <a:lnTo>
                    <a:pt x="12" y="16"/>
                  </a:lnTo>
                  <a:lnTo>
                    <a:pt x="20" y="33"/>
                  </a:lnTo>
                  <a:lnTo>
                    <a:pt x="29" y="53"/>
                  </a:lnTo>
                  <a:lnTo>
                    <a:pt x="34" y="70"/>
                  </a:lnTo>
                  <a:lnTo>
                    <a:pt x="34" y="86"/>
                  </a:lnTo>
                  <a:lnTo>
                    <a:pt x="34" y="108"/>
                  </a:lnTo>
                  <a:lnTo>
                    <a:pt x="34" y="125"/>
                  </a:lnTo>
                  <a:lnTo>
                    <a:pt x="29" y="137"/>
                  </a:lnTo>
                  <a:lnTo>
                    <a:pt x="29" y="149"/>
                  </a:lnTo>
                  <a:lnTo>
                    <a:pt x="25" y="16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73" name="Freeform 249"/>
            <p:cNvSpPr>
              <a:spLocks/>
            </p:cNvSpPr>
            <p:nvPr/>
          </p:nvSpPr>
          <p:spPr bwMode="auto">
            <a:xfrm>
              <a:off x="1820" y="1911"/>
              <a:ext cx="6" cy="7"/>
            </a:xfrm>
            <a:custGeom>
              <a:avLst/>
              <a:gdLst>
                <a:gd name="T0" fmla="*/ 188 w 188"/>
                <a:gd name="T1" fmla="*/ 0 h 230"/>
                <a:gd name="T2" fmla="*/ 172 w 188"/>
                <a:gd name="T3" fmla="*/ 21 h 230"/>
                <a:gd name="T4" fmla="*/ 151 w 188"/>
                <a:gd name="T5" fmla="*/ 41 h 230"/>
                <a:gd name="T6" fmla="*/ 135 w 188"/>
                <a:gd name="T7" fmla="*/ 66 h 230"/>
                <a:gd name="T8" fmla="*/ 117 w 188"/>
                <a:gd name="T9" fmla="*/ 92 h 230"/>
                <a:gd name="T10" fmla="*/ 96 w 188"/>
                <a:gd name="T11" fmla="*/ 113 h 230"/>
                <a:gd name="T12" fmla="*/ 80 w 188"/>
                <a:gd name="T13" fmla="*/ 138 h 230"/>
                <a:gd name="T14" fmla="*/ 59 w 188"/>
                <a:gd name="T15" fmla="*/ 162 h 230"/>
                <a:gd name="T16" fmla="*/ 43 w 188"/>
                <a:gd name="T17" fmla="*/ 183 h 230"/>
                <a:gd name="T18" fmla="*/ 21 w 188"/>
                <a:gd name="T19" fmla="*/ 209 h 230"/>
                <a:gd name="T20" fmla="*/ 0 w 188"/>
                <a:gd name="T21" fmla="*/ 23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230">
                  <a:moveTo>
                    <a:pt x="188" y="0"/>
                  </a:moveTo>
                  <a:lnTo>
                    <a:pt x="172" y="21"/>
                  </a:lnTo>
                  <a:lnTo>
                    <a:pt x="151" y="41"/>
                  </a:lnTo>
                  <a:lnTo>
                    <a:pt x="135" y="66"/>
                  </a:lnTo>
                  <a:lnTo>
                    <a:pt x="117" y="92"/>
                  </a:lnTo>
                  <a:lnTo>
                    <a:pt x="96" y="113"/>
                  </a:lnTo>
                  <a:lnTo>
                    <a:pt x="80" y="138"/>
                  </a:lnTo>
                  <a:lnTo>
                    <a:pt x="59" y="162"/>
                  </a:lnTo>
                  <a:lnTo>
                    <a:pt x="43" y="183"/>
                  </a:lnTo>
                  <a:lnTo>
                    <a:pt x="21" y="209"/>
                  </a:lnTo>
                  <a:lnTo>
                    <a:pt x="0" y="23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74" name="Freeform 250"/>
            <p:cNvSpPr>
              <a:spLocks/>
            </p:cNvSpPr>
            <p:nvPr/>
          </p:nvSpPr>
          <p:spPr bwMode="auto">
            <a:xfrm>
              <a:off x="1776" y="2018"/>
              <a:ext cx="77" cy="24"/>
            </a:xfrm>
            <a:custGeom>
              <a:avLst/>
              <a:gdLst>
                <a:gd name="T0" fmla="*/ 0 w 2449"/>
                <a:gd name="T1" fmla="*/ 0 h 768"/>
                <a:gd name="T2" fmla="*/ 26 w 2449"/>
                <a:gd name="T3" fmla="*/ 37 h 768"/>
                <a:gd name="T4" fmla="*/ 55 w 2449"/>
                <a:gd name="T5" fmla="*/ 72 h 768"/>
                <a:gd name="T6" fmla="*/ 92 w 2449"/>
                <a:gd name="T7" fmla="*/ 101 h 768"/>
                <a:gd name="T8" fmla="*/ 130 w 2449"/>
                <a:gd name="T9" fmla="*/ 129 h 768"/>
                <a:gd name="T10" fmla="*/ 176 w 2449"/>
                <a:gd name="T11" fmla="*/ 150 h 768"/>
                <a:gd name="T12" fmla="*/ 222 w 2449"/>
                <a:gd name="T13" fmla="*/ 171 h 768"/>
                <a:gd name="T14" fmla="*/ 272 w 2449"/>
                <a:gd name="T15" fmla="*/ 188 h 768"/>
                <a:gd name="T16" fmla="*/ 322 w 2449"/>
                <a:gd name="T17" fmla="*/ 201 h 768"/>
                <a:gd name="T18" fmla="*/ 372 w 2449"/>
                <a:gd name="T19" fmla="*/ 213 h 768"/>
                <a:gd name="T20" fmla="*/ 423 w 2449"/>
                <a:gd name="T21" fmla="*/ 226 h 768"/>
                <a:gd name="T22" fmla="*/ 472 w 2449"/>
                <a:gd name="T23" fmla="*/ 234 h 768"/>
                <a:gd name="T24" fmla="*/ 523 w 2449"/>
                <a:gd name="T25" fmla="*/ 234 h 768"/>
                <a:gd name="T26" fmla="*/ 572 w 2449"/>
                <a:gd name="T27" fmla="*/ 234 h 768"/>
                <a:gd name="T28" fmla="*/ 623 w 2449"/>
                <a:gd name="T29" fmla="*/ 230 h 768"/>
                <a:gd name="T30" fmla="*/ 673 w 2449"/>
                <a:gd name="T31" fmla="*/ 230 h 768"/>
                <a:gd name="T32" fmla="*/ 723 w 2449"/>
                <a:gd name="T33" fmla="*/ 226 h 768"/>
                <a:gd name="T34" fmla="*/ 774 w 2449"/>
                <a:gd name="T35" fmla="*/ 221 h 768"/>
                <a:gd name="T36" fmla="*/ 824 w 2449"/>
                <a:gd name="T37" fmla="*/ 221 h 768"/>
                <a:gd name="T38" fmla="*/ 874 w 2449"/>
                <a:gd name="T39" fmla="*/ 230 h 768"/>
                <a:gd name="T40" fmla="*/ 924 w 2449"/>
                <a:gd name="T41" fmla="*/ 238 h 768"/>
                <a:gd name="T42" fmla="*/ 978 w 2449"/>
                <a:gd name="T43" fmla="*/ 254 h 768"/>
                <a:gd name="T44" fmla="*/ 1032 w 2449"/>
                <a:gd name="T45" fmla="*/ 279 h 768"/>
                <a:gd name="T46" fmla="*/ 1079 w 2449"/>
                <a:gd name="T47" fmla="*/ 313 h 768"/>
                <a:gd name="T48" fmla="*/ 1124 w 2449"/>
                <a:gd name="T49" fmla="*/ 346 h 768"/>
                <a:gd name="T50" fmla="*/ 1167 w 2449"/>
                <a:gd name="T51" fmla="*/ 384 h 768"/>
                <a:gd name="T52" fmla="*/ 1208 w 2449"/>
                <a:gd name="T53" fmla="*/ 422 h 768"/>
                <a:gd name="T54" fmla="*/ 1250 w 2449"/>
                <a:gd name="T55" fmla="*/ 463 h 768"/>
                <a:gd name="T56" fmla="*/ 1292 w 2449"/>
                <a:gd name="T57" fmla="*/ 505 h 768"/>
                <a:gd name="T58" fmla="*/ 1333 w 2449"/>
                <a:gd name="T59" fmla="*/ 547 h 768"/>
                <a:gd name="T60" fmla="*/ 1379 w 2449"/>
                <a:gd name="T61" fmla="*/ 584 h 768"/>
                <a:gd name="T62" fmla="*/ 1471 w 2449"/>
                <a:gd name="T63" fmla="*/ 647 h 768"/>
                <a:gd name="T64" fmla="*/ 1576 w 2449"/>
                <a:gd name="T65" fmla="*/ 693 h 768"/>
                <a:gd name="T66" fmla="*/ 1693 w 2449"/>
                <a:gd name="T67" fmla="*/ 726 h 768"/>
                <a:gd name="T68" fmla="*/ 1814 w 2449"/>
                <a:gd name="T69" fmla="*/ 752 h 768"/>
                <a:gd name="T70" fmla="*/ 1935 w 2449"/>
                <a:gd name="T71" fmla="*/ 764 h 768"/>
                <a:gd name="T72" fmla="*/ 2056 w 2449"/>
                <a:gd name="T73" fmla="*/ 768 h 768"/>
                <a:gd name="T74" fmla="*/ 2173 w 2449"/>
                <a:gd name="T75" fmla="*/ 768 h 768"/>
                <a:gd name="T76" fmla="*/ 2283 w 2449"/>
                <a:gd name="T77" fmla="*/ 760 h 768"/>
                <a:gd name="T78" fmla="*/ 2374 w 2449"/>
                <a:gd name="T79" fmla="*/ 746 h 768"/>
                <a:gd name="T80" fmla="*/ 2449 w 2449"/>
                <a:gd name="T81" fmla="*/ 734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49" h="768">
                  <a:moveTo>
                    <a:pt x="0" y="0"/>
                  </a:moveTo>
                  <a:lnTo>
                    <a:pt x="26" y="37"/>
                  </a:lnTo>
                  <a:lnTo>
                    <a:pt x="55" y="72"/>
                  </a:lnTo>
                  <a:lnTo>
                    <a:pt x="92" y="101"/>
                  </a:lnTo>
                  <a:lnTo>
                    <a:pt x="130" y="129"/>
                  </a:lnTo>
                  <a:lnTo>
                    <a:pt x="176" y="150"/>
                  </a:lnTo>
                  <a:lnTo>
                    <a:pt x="222" y="171"/>
                  </a:lnTo>
                  <a:lnTo>
                    <a:pt x="272" y="188"/>
                  </a:lnTo>
                  <a:lnTo>
                    <a:pt x="322" y="201"/>
                  </a:lnTo>
                  <a:lnTo>
                    <a:pt x="372" y="213"/>
                  </a:lnTo>
                  <a:lnTo>
                    <a:pt x="423" y="226"/>
                  </a:lnTo>
                  <a:lnTo>
                    <a:pt x="472" y="234"/>
                  </a:lnTo>
                  <a:lnTo>
                    <a:pt x="523" y="234"/>
                  </a:lnTo>
                  <a:lnTo>
                    <a:pt x="572" y="234"/>
                  </a:lnTo>
                  <a:lnTo>
                    <a:pt x="623" y="230"/>
                  </a:lnTo>
                  <a:lnTo>
                    <a:pt x="673" y="230"/>
                  </a:lnTo>
                  <a:lnTo>
                    <a:pt x="723" y="226"/>
                  </a:lnTo>
                  <a:lnTo>
                    <a:pt x="774" y="221"/>
                  </a:lnTo>
                  <a:lnTo>
                    <a:pt x="824" y="221"/>
                  </a:lnTo>
                  <a:lnTo>
                    <a:pt x="874" y="230"/>
                  </a:lnTo>
                  <a:lnTo>
                    <a:pt x="924" y="238"/>
                  </a:lnTo>
                  <a:lnTo>
                    <a:pt x="978" y="254"/>
                  </a:lnTo>
                  <a:lnTo>
                    <a:pt x="1032" y="279"/>
                  </a:lnTo>
                  <a:lnTo>
                    <a:pt x="1079" y="313"/>
                  </a:lnTo>
                  <a:lnTo>
                    <a:pt x="1124" y="346"/>
                  </a:lnTo>
                  <a:lnTo>
                    <a:pt x="1167" y="384"/>
                  </a:lnTo>
                  <a:lnTo>
                    <a:pt x="1208" y="422"/>
                  </a:lnTo>
                  <a:lnTo>
                    <a:pt x="1250" y="463"/>
                  </a:lnTo>
                  <a:lnTo>
                    <a:pt x="1292" y="505"/>
                  </a:lnTo>
                  <a:lnTo>
                    <a:pt x="1333" y="547"/>
                  </a:lnTo>
                  <a:lnTo>
                    <a:pt x="1379" y="584"/>
                  </a:lnTo>
                  <a:lnTo>
                    <a:pt x="1471" y="647"/>
                  </a:lnTo>
                  <a:lnTo>
                    <a:pt x="1576" y="693"/>
                  </a:lnTo>
                  <a:lnTo>
                    <a:pt x="1693" y="726"/>
                  </a:lnTo>
                  <a:lnTo>
                    <a:pt x="1814" y="752"/>
                  </a:lnTo>
                  <a:lnTo>
                    <a:pt x="1935" y="764"/>
                  </a:lnTo>
                  <a:lnTo>
                    <a:pt x="2056" y="768"/>
                  </a:lnTo>
                  <a:lnTo>
                    <a:pt x="2173" y="768"/>
                  </a:lnTo>
                  <a:lnTo>
                    <a:pt x="2283" y="760"/>
                  </a:lnTo>
                  <a:lnTo>
                    <a:pt x="2374" y="746"/>
                  </a:lnTo>
                  <a:lnTo>
                    <a:pt x="2449" y="73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75" name="Freeform 251"/>
            <p:cNvSpPr>
              <a:spLocks/>
            </p:cNvSpPr>
            <p:nvPr/>
          </p:nvSpPr>
          <p:spPr bwMode="auto">
            <a:xfrm>
              <a:off x="1830" y="2006"/>
              <a:ext cx="8" cy="13"/>
            </a:xfrm>
            <a:custGeom>
              <a:avLst/>
              <a:gdLst>
                <a:gd name="T0" fmla="*/ 259 w 259"/>
                <a:gd name="T1" fmla="*/ 0 h 414"/>
                <a:gd name="T2" fmla="*/ 251 w 259"/>
                <a:gd name="T3" fmla="*/ 51 h 414"/>
                <a:gd name="T4" fmla="*/ 239 w 259"/>
                <a:gd name="T5" fmla="*/ 100 h 414"/>
                <a:gd name="T6" fmla="*/ 226 w 259"/>
                <a:gd name="T7" fmla="*/ 151 h 414"/>
                <a:gd name="T8" fmla="*/ 206 w 259"/>
                <a:gd name="T9" fmla="*/ 201 h 414"/>
                <a:gd name="T10" fmla="*/ 184 w 259"/>
                <a:gd name="T11" fmla="*/ 247 h 414"/>
                <a:gd name="T12" fmla="*/ 155 w 259"/>
                <a:gd name="T13" fmla="*/ 289 h 414"/>
                <a:gd name="T14" fmla="*/ 126 w 259"/>
                <a:gd name="T15" fmla="*/ 326 h 414"/>
                <a:gd name="T16" fmla="*/ 88 w 259"/>
                <a:gd name="T17" fmla="*/ 364 h 414"/>
                <a:gd name="T18" fmla="*/ 46 w 259"/>
                <a:gd name="T19" fmla="*/ 393 h 414"/>
                <a:gd name="T20" fmla="*/ 0 w 259"/>
                <a:gd name="T21" fmla="*/ 414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9" h="414">
                  <a:moveTo>
                    <a:pt x="259" y="0"/>
                  </a:moveTo>
                  <a:lnTo>
                    <a:pt x="251" y="51"/>
                  </a:lnTo>
                  <a:lnTo>
                    <a:pt x="239" y="100"/>
                  </a:lnTo>
                  <a:lnTo>
                    <a:pt x="226" y="151"/>
                  </a:lnTo>
                  <a:lnTo>
                    <a:pt x="206" y="201"/>
                  </a:lnTo>
                  <a:lnTo>
                    <a:pt x="184" y="247"/>
                  </a:lnTo>
                  <a:lnTo>
                    <a:pt x="155" y="289"/>
                  </a:lnTo>
                  <a:lnTo>
                    <a:pt x="126" y="326"/>
                  </a:lnTo>
                  <a:lnTo>
                    <a:pt x="88" y="364"/>
                  </a:lnTo>
                  <a:lnTo>
                    <a:pt x="46" y="393"/>
                  </a:lnTo>
                  <a:lnTo>
                    <a:pt x="0" y="41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76" name="Freeform 252"/>
            <p:cNvSpPr>
              <a:spLocks/>
            </p:cNvSpPr>
            <p:nvPr/>
          </p:nvSpPr>
          <p:spPr bwMode="auto">
            <a:xfrm>
              <a:off x="1837" y="2010"/>
              <a:ext cx="28" cy="15"/>
            </a:xfrm>
            <a:custGeom>
              <a:avLst/>
              <a:gdLst>
                <a:gd name="T0" fmla="*/ 0 w 894"/>
                <a:gd name="T1" fmla="*/ 0 h 505"/>
                <a:gd name="T2" fmla="*/ 0 w 894"/>
                <a:gd name="T3" fmla="*/ 33 h 505"/>
                <a:gd name="T4" fmla="*/ 0 w 894"/>
                <a:gd name="T5" fmla="*/ 66 h 505"/>
                <a:gd name="T6" fmla="*/ 0 w 894"/>
                <a:gd name="T7" fmla="*/ 95 h 505"/>
                <a:gd name="T8" fmla="*/ 5 w 894"/>
                <a:gd name="T9" fmla="*/ 129 h 505"/>
                <a:gd name="T10" fmla="*/ 13 w 894"/>
                <a:gd name="T11" fmla="*/ 158 h 505"/>
                <a:gd name="T12" fmla="*/ 21 w 894"/>
                <a:gd name="T13" fmla="*/ 187 h 505"/>
                <a:gd name="T14" fmla="*/ 29 w 894"/>
                <a:gd name="T15" fmla="*/ 216 h 505"/>
                <a:gd name="T16" fmla="*/ 42 w 894"/>
                <a:gd name="T17" fmla="*/ 246 h 505"/>
                <a:gd name="T18" fmla="*/ 59 w 894"/>
                <a:gd name="T19" fmla="*/ 275 h 505"/>
                <a:gd name="T20" fmla="*/ 80 w 894"/>
                <a:gd name="T21" fmla="*/ 300 h 505"/>
                <a:gd name="T22" fmla="*/ 105 w 894"/>
                <a:gd name="T23" fmla="*/ 329 h 505"/>
                <a:gd name="T24" fmla="*/ 134 w 894"/>
                <a:gd name="T25" fmla="*/ 355 h 505"/>
                <a:gd name="T26" fmla="*/ 164 w 894"/>
                <a:gd name="T27" fmla="*/ 380 h 505"/>
                <a:gd name="T28" fmla="*/ 197 w 894"/>
                <a:gd name="T29" fmla="*/ 404 h 505"/>
                <a:gd name="T30" fmla="*/ 234 w 894"/>
                <a:gd name="T31" fmla="*/ 425 h 505"/>
                <a:gd name="T32" fmla="*/ 272 w 894"/>
                <a:gd name="T33" fmla="*/ 442 h 505"/>
                <a:gd name="T34" fmla="*/ 309 w 894"/>
                <a:gd name="T35" fmla="*/ 459 h 505"/>
                <a:gd name="T36" fmla="*/ 348 w 894"/>
                <a:gd name="T37" fmla="*/ 476 h 505"/>
                <a:gd name="T38" fmla="*/ 389 w 894"/>
                <a:gd name="T39" fmla="*/ 488 h 505"/>
                <a:gd name="T40" fmla="*/ 431 w 894"/>
                <a:gd name="T41" fmla="*/ 496 h 505"/>
                <a:gd name="T42" fmla="*/ 481 w 894"/>
                <a:gd name="T43" fmla="*/ 500 h 505"/>
                <a:gd name="T44" fmla="*/ 536 w 894"/>
                <a:gd name="T45" fmla="*/ 505 h 505"/>
                <a:gd name="T46" fmla="*/ 589 w 894"/>
                <a:gd name="T47" fmla="*/ 496 h 505"/>
                <a:gd name="T48" fmla="*/ 644 w 894"/>
                <a:gd name="T49" fmla="*/ 488 h 505"/>
                <a:gd name="T50" fmla="*/ 694 w 894"/>
                <a:gd name="T51" fmla="*/ 476 h 505"/>
                <a:gd name="T52" fmla="*/ 744 w 894"/>
                <a:gd name="T53" fmla="*/ 454 h 505"/>
                <a:gd name="T54" fmla="*/ 790 w 894"/>
                <a:gd name="T55" fmla="*/ 429 h 505"/>
                <a:gd name="T56" fmla="*/ 828 w 894"/>
                <a:gd name="T57" fmla="*/ 404 h 505"/>
                <a:gd name="T58" fmla="*/ 865 w 894"/>
                <a:gd name="T59" fmla="*/ 371 h 505"/>
                <a:gd name="T60" fmla="*/ 894 w 894"/>
                <a:gd name="T61" fmla="*/ 333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94" h="505">
                  <a:moveTo>
                    <a:pt x="0" y="0"/>
                  </a:moveTo>
                  <a:lnTo>
                    <a:pt x="0" y="33"/>
                  </a:lnTo>
                  <a:lnTo>
                    <a:pt x="0" y="66"/>
                  </a:lnTo>
                  <a:lnTo>
                    <a:pt x="0" y="95"/>
                  </a:lnTo>
                  <a:lnTo>
                    <a:pt x="5" y="129"/>
                  </a:lnTo>
                  <a:lnTo>
                    <a:pt x="13" y="158"/>
                  </a:lnTo>
                  <a:lnTo>
                    <a:pt x="21" y="187"/>
                  </a:lnTo>
                  <a:lnTo>
                    <a:pt x="29" y="216"/>
                  </a:lnTo>
                  <a:lnTo>
                    <a:pt x="42" y="246"/>
                  </a:lnTo>
                  <a:lnTo>
                    <a:pt x="59" y="275"/>
                  </a:lnTo>
                  <a:lnTo>
                    <a:pt x="80" y="300"/>
                  </a:lnTo>
                  <a:lnTo>
                    <a:pt x="105" y="329"/>
                  </a:lnTo>
                  <a:lnTo>
                    <a:pt x="134" y="355"/>
                  </a:lnTo>
                  <a:lnTo>
                    <a:pt x="164" y="380"/>
                  </a:lnTo>
                  <a:lnTo>
                    <a:pt x="197" y="404"/>
                  </a:lnTo>
                  <a:lnTo>
                    <a:pt x="234" y="425"/>
                  </a:lnTo>
                  <a:lnTo>
                    <a:pt x="272" y="442"/>
                  </a:lnTo>
                  <a:lnTo>
                    <a:pt x="309" y="459"/>
                  </a:lnTo>
                  <a:lnTo>
                    <a:pt x="348" y="476"/>
                  </a:lnTo>
                  <a:lnTo>
                    <a:pt x="389" y="488"/>
                  </a:lnTo>
                  <a:lnTo>
                    <a:pt x="431" y="496"/>
                  </a:lnTo>
                  <a:lnTo>
                    <a:pt x="481" y="500"/>
                  </a:lnTo>
                  <a:lnTo>
                    <a:pt x="536" y="505"/>
                  </a:lnTo>
                  <a:lnTo>
                    <a:pt x="589" y="496"/>
                  </a:lnTo>
                  <a:lnTo>
                    <a:pt x="644" y="488"/>
                  </a:lnTo>
                  <a:lnTo>
                    <a:pt x="694" y="476"/>
                  </a:lnTo>
                  <a:lnTo>
                    <a:pt x="744" y="454"/>
                  </a:lnTo>
                  <a:lnTo>
                    <a:pt x="790" y="429"/>
                  </a:lnTo>
                  <a:lnTo>
                    <a:pt x="828" y="404"/>
                  </a:lnTo>
                  <a:lnTo>
                    <a:pt x="865" y="371"/>
                  </a:lnTo>
                  <a:lnTo>
                    <a:pt x="894" y="33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77" name="Freeform 253"/>
            <p:cNvSpPr>
              <a:spLocks/>
            </p:cNvSpPr>
            <p:nvPr/>
          </p:nvSpPr>
          <p:spPr bwMode="auto">
            <a:xfrm>
              <a:off x="1862" y="2023"/>
              <a:ext cx="1" cy="6"/>
            </a:xfrm>
            <a:custGeom>
              <a:avLst/>
              <a:gdLst>
                <a:gd name="T0" fmla="*/ 8 w 8"/>
                <a:gd name="T1" fmla="*/ 0 h 212"/>
                <a:gd name="T2" fmla="*/ 8 w 8"/>
                <a:gd name="T3" fmla="*/ 8 h 212"/>
                <a:gd name="T4" fmla="*/ 4 w 8"/>
                <a:gd name="T5" fmla="*/ 20 h 212"/>
                <a:gd name="T6" fmla="*/ 4 w 8"/>
                <a:gd name="T7" fmla="*/ 41 h 212"/>
                <a:gd name="T8" fmla="*/ 0 w 8"/>
                <a:gd name="T9" fmla="*/ 67 h 212"/>
                <a:gd name="T10" fmla="*/ 0 w 8"/>
                <a:gd name="T11" fmla="*/ 92 h 212"/>
                <a:gd name="T12" fmla="*/ 0 w 8"/>
                <a:gd name="T13" fmla="*/ 120 h 212"/>
                <a:gd name="T14" fmla="*/ 0 w 8"/>
                <a:gd name="T15" fmla="*/ 149 h 212"/>
                <a:gd name="T16" fmla="*/ 0 w 8"/>
                <a:gd name="T17" fmla="*/ 175 h 212"/>
                <a:gd name="T18" fmla="*/ 4 w 8"/>
                <a:gd name="T19" fmla="*/ 196 h 212"/>
                <a:gd name="T20" fmla="*/ 8 w 8"/>
                <a:gd name="T21" fmla="*/ 21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212">
                  <a:moveTo>
                    <a:pt x="8" y="0"/>
                  </a:moveTo>
                  <a:lnTo>
                    <a:pt x="8" y="8"/>
                  </a:lnTo>
                  <a:lnTo>
                    <a:pt x="4" y="20"/>
                  </a:lnTo>
                  <a:lnTo>
                    <a:pt x="4" y="41"/>
                  </a:lnTo>
                  <a:lnTo>
                    <a:pt x="0" y="67"/>
                  </a:lnTo>
                  <a:lnTo>
                    <a:pt x="0" y="92"/>
                  </a:lnTo>
                  <a:lnTo>
                    <a:pt x="0" y="120"/>
                  </a:lnTo>
                  <a:lnTo>
                    <a:pt x="0" y="149"/>
                  </a:lnTo>
                  <a:lnTo>
                    <a:pt x="0" y="175"/>
                  </a:lnTo>
                  <a:lnTo>
                    <a:pt x="4" y="196"/>
                  </a:lnTo>
                  <a:lnTo>
                    <a:pt x="8" y="21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78" name="Freeform 254"/>
            <p:cNvSpPr>
              <a:spLocks/>
            </p:cNvSpPr>
            <p:nvPr/>
          </p:nvSpPr>
          <p:spPr bwMode="auto">
            <a:xfrm>
              <a:off x="1886" y="1996"/>
              <a:ext cx="9" cy="17"/>
            </a:xfrm>
            <a:custGeom>
              <a:avLst/>
              <a:gdLst>
                <a:gd name="T0" fmla="*/ 0 w 280"/>
                <a:gd name="T1" fmla="*/ 0 h 562"/>
                <a:gd name="T2" fmla="*/ 4 w 280"/>
                <a:gd name="T3" fmla="*/ 4 h 562"/>
                <a:gd name="T4" fmla="*/ 17 w 280"/>
                <a:gd name="T5" fmla="*/ 16 h 562"/>
                <a:gd name="T6" fmla="*/ 25 w 280"/>
                <a:gd name="T7" fmla="*/ 29 h 562"/>
                <a:gd name="T8" fmla="*/ 37 w 280"/>
                <a:gd name="T9" fmla="*/ 45 h 562"/>
                <a:gd name="T10" fmla="*/ 50 w 280"/>
                <a:gd name="T11" fmla="*/ 66 h 562"/>
                <a:gd name="T12" fmla="*/ 66 w 280"/>
                <a:gd name="T13" fmla="*/ 87 h 562"/>
                <a:gd name="T14" fmla="*/ 79 w 280"/>
                <a:gd name="T15" fmla="*/ 108 h 562"/>
                <a:gd name="T16" fmla="*/ 92 w 280"/>
                <a:gd name="T17" fmla="*/ 133 h 562"/>
                <a:gd name="T18" fmla="*/ 100 w 280"/>
                <a:gd name="T19" fmla="*/ 154 h 562"/>
                <a:gd name="T20" fmla="*/ 108 w 280"/>
                <a:gd name="T21" fmla="*/ 178 h 562"/>
                <a:gd name="T22" fmla="*/ 121 w 280"/>
                <a:gd name="T23" fmla="*/ 207 h 562"/>
                <a:gd name="T24" fmla="*/ 125 w 280"/>
                <a:gd name="T25" fmla="*/ 242 h 562"/>
                <a:gd name="T26" fmla="*/ 133 w 280"/>
                <a:gd name="T27" fmla="*/ 275 h 562"/>
                <a:gd name="T28" fmla="*/ 137 w 280"/>
                <a:gd name="T29" fmla="*/ 304 h 562"/>
                <a:gd name="T30" fmla="*/ 146 w 280"/>
                <a:gd name="T31" fmla="*/ 332 h 562"/>
                <a:gd name="T32" fmla="*/ 154 w 280"/>
                <a:gd name="T33" fmla="*/ 362 h 562"/>
                <a:gd name="T34" fmla="*/ 162 w 280"/>
                <a:gd name="T35" fmla="*/ 391 h 562"/>
                <a:gd name="T36" fmla="*/ 175 w 280"/>
                <a:gd name="T37" fmla="*/ 420 h 562"/>
                <a:gd name="T38" fmla="*/ 192 w 280"/>
                <a:gd name="T39" fmla="*/ 450 h 562"/>
                <a:gd name="T40" fmla="*/ 213 w 280"/>
                <a:gd name="T41" fmla="*/ 475 h 562"/>
                <a:gd name="T42" fmla="*/ 217 w 280"/>
                <a:gd name="T43" fmla="*/ 479 h 562"/>
                <a:gd name="T44" fmla="*/ 221 w 280"/>
                <a:gd name="T45" fmla="*/ 487 h 562"/>
                <a:gd name="T46" fmla="*/ 225 w 280"/>
                <a:gd name="T47" fmla="*/ 496 h 562"/>
                <a:gd name="T48" fmla="*/ 229 w 280"/>
                <a:gd name="T49" fmla="*/ 504 h 562"/>
                <a:gd name="T50" fmla="*/ 234 w 280"/>
                <a:gd name="T51" fmla="*/ 516 h 562"/>
                <a:gd name="T52" fmla="*/ 242 w 280"/>
                <a:gd name="T53" fmla="*/ 525 h 562"/>
                <a:gd name="T54" fmla="*/ 246 w 280"/>
                <a:gd name="T55" fmla="*/ 537 h 562"/>
                <a:gd name="T56" fmla="*/ 258 w 280"/>
                <a:gd name="T57" fmla="*/ 545 h 562"/>
                <a:gd name="T58" fmla="*/ 267 w 280"/>
                <a:gd name="T59" fmla="*/ 554 h 562"/>
                <a:gd name="T60" fmla="*/ 280 w 280"/>
                <a:gd name="T61" fmla="*/ 562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0" h="562">
                  <a:moveTo>
                    <a:pt x="0" y="0"/>
                  </a:moveTo>
                  <a:lnTo>
                    <a:pt x="4" y="4"/>
                  </a:lnTo>
                  <a:lnTo>
                    <a:pt x="17" y="16"/>
                  </a:lnTo>
                  <a:lnTo>
                    <a:pt x="25" y="29"/>
                  </a:lnTo>
                  <a:lnTo>
                    <a:pt x="37" y="45"/>
                  </a:lnTo>
                  <a:lnTo>
                    <a:pt x="50" y="66"/>
                  </a:lnTo>
                  <a:lnTo>
                    <a:pt x="66" y="87"/>
                  </a:lnTo>
                  <a:lnTo>
                    <a:pt x="79" y="108"/>
                  </a:lnTo>
                  <a:lnTo>
                    <a:pt x="92" y="133"/>
                  </a:lnTo>
                  <a:lnTo>
                    <a:pt x="100" y="154"/>
                  </a:lnTo>
                  <a:lnTo>
                    <a:pt x="108" y="178"/>
                  </a:lnTo>
                  <a:lnTo>
                    <a:pt x="121" y="207"/>
                  </a:lnTo>
                  <a:lnTo>
                    <a:pt x="125" y="242"/>
                  </a:lnTo>
                  <a:lnTo>
                    <a:pt x="133" y="275"/>
                  </a:lnTo>
                  <a:lnTo>
                    <a:pt x="137" y="304"/>
                  </a:lnTo>
                  <a:lnTo>
                    <a:pt x="146" y="332"/>
                  </a:lnTo>
                  <a:lnTo>
                    <a:pt x="154" y="362"/>
                  </a:lnTo>
                  <a:lnTo>
                    <a:pt x="162" y="391"/>
                  </a:lnTo>
                  <a:lnTo>
                    <a:pt x="175" y="420"/>
                  </a:lnTo>
                  <a:lnTo>
                    <a:pt x="192" y="450"/>
                  </a:lnTo>
                  <a:lnTo>
                    <a:pt x="213" y="475"/>
                  </a:lnTo>
                  <a:lnTo>
                    <a:pt x="217" y="479"/>
                  </a:lnTo>
                  <a:lnTo>
                    <a:pt x="221" y="487"/>
                  </a:lnTo>
                  <a:lnTo>
                    <a:pt x="225" y="496"/>
                  </a:lnTo>
                  <a:lnTo>
                    <a:pt x="229" y="504"/>
                  </a:lnTo>
                  <a:lnTo>
                    <a:pt x="234" y="516"/>
                  </a:lnTo>
                  <a:lnTo>
                    <a:pt x="242" y="525"/>
                  </a:lnTo>
                  <a:lnTo>
                    <a:pt x="246" y="537"/>
                  </a:lnTo>
                  <a:lnTo>
                    <a:pt x="258" y="545"/>
                  </a:lnTo>
                  <a:lnTo>
                    <a:pt x="267" y="554"/>
                  </a:lnTo>
                  <a:lnTo>
                    <a:pt x="280" y="56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79" name="Freeform 255"/>
            <p:cNvSpPr>
              <a:spLocks/>
            </p:cNvSpPr>
            <p:nvPr/>
          </p:nvSpPr>
          <p:spPr bwMode="auto">
            <a:xfrm>
              <a:off x="1892" y="2010"/>
              <a:ext cx="30" cy="11"/>
            </a:xfrm>
            <a:custGeom>
              <a:avLst/>
              <a:gdLst>
                <a:gd name="T0" fmla="*/ 0 w 941"/>
                <a:gd name="T1" fmla="*/ 0 h 371"/>
                <a:gd name="T2" fmla="*/ 33 w 941"/>
                <a:gd name="T3" fmla="*/ 21 h 371"/>
                <a:gd name="T4" fmla="*/ 66 w 941"/>
                <a:gd name="T5" fmla="*/ 33 h 371"/>
                <a:gd name="T6" fmla="*/ 105 w 941"/>
                <a:gd name="T7" fmla="*/ 42 h 371"/>
                <a:gd name="T8" fmla="*/ 142 w 941"/>
                <a:gd name="T9" fmla="*/ 46 h 371"/>
                <a:gd name="T10" fmla="*/ 184 w 941"/>
                <a:gd name="T11" fmla="*/ 50 h 371"/>
                <a:gd name="T12" fmla="*/ 226 w 941"/>
                <a:gd name="T13" fmla="*/ 50 h 371"/>
                <a:gd name="T14" fmla="*/ 268 w 941"/>
                <a:gd name="T15" fmla="*/ 54 h 371"/>
                <a:gd name="T16" fmla="*/ 313 w 941"/>
                <a:gd name="T17" fmla="*/ 58 h 371"/>
                <a:gd name="T18" fmla="*/ 355 w 941"/>
                <a:gd name="T19" fmla="*/ 71 h 371"/>
                <a:gd name="T20" fmla="*/ 397 w 941"/>
                <a:gd name="T21" fmla="*/ 91 h 371"/>
                <a:gd name="T22" fmla="*/ 447 w 941"/>
                <a:gd name="T23" fmla="*/ 125 h 371"/>
                <a:gd name="T24" fmla="*/ 493 w 941"/>
                <a:gd name="T25" fmla="*/ 158 h 371"/>
                <a:gd name="T26" fmla="*/ 539 w 941"/>
                <a:gd name="T27" fmla="*/ 187 h 371"/>
                <a:gd name="T28" fmla="*/ 577 w 941"/>
                <a:gd name="T29" fmla="*/ 220 h 371"/>
                <a:gd name="T30" fmla="*/ 618 w 941"/>
                <a:gd name="T31" fmla="*/ 250 h 371"/>
                <a:gd name="T32" fmla="*/ 665 w 941"/>
                <a:gd name="T33" fmla="*/ 279 h 371"/>
                <a:gd name="T34" fmla="*/ 718 w 941"/>
                <a:gd name="T35" fmla="*/ 304 h 371"/>
                <a:gd name="T36" fmla="*/ 782 w 941"/>
                <a:gd name="T37" fmla="*/ 329 h 371"/>
                <a:gd name="T38" fmla="*/ 853 w 941"/>
                <a:gd name="T39" fmla="*/ 355 h 371"/>
                <a:gd name="T40" fmla="*/ 941 w 941"/>
                <a:gd name="T41" fmla="*/ 37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1" h="371">
                  <a:moveTo>
                    <a:pt x="0" y="0"/>
                  </a:moveTo>
                  <a:lnTo>
                    <a:pt x="33" y="21"/>
                  </a:lnTo>
                  <a:lnTo>
                    <a:pt x="66" y="33"/>
                  </a:lnTo>
                  <a:lnTo>
                    <a:pt x="105" y="42"/>
                  </a:lnTo>
                  <a:lnTo>
                    <a:pt x="142" y="46"/>
                  </a:lnTo>
                  <a:lnTo>
                    <a:pt x="184" y="50"/>
                  </a:lnTo>
                  <a:lnTo>
                    <a:pt x="226" y="50"/>
                  </a:lnTo>
                  <a:lnTo>
                    <a:pt x="268" y="54"/>
                  </a:lnTo>
                  <a:lnTo>
                    <a:pt x="313" y="58"/>
                  </a:lnTo>
                  <a:lnTo>
                    <a:pt x="355" y="71"/>
                  </a:lnTo>
                  <a:lnTo>
                    <a:pt x="397" y="91"/>
                  </a:lnTo>
                  <a:lnTo>
                    <a:pt x="447" y="125"/>
                  </a:lnTo>
                  <a:lnTo>
                    <a:pt x="493" y="158"/>
                  </a:lnTo>
                  <a:lnTo>
                    <a:pt x="539" y="187"/>
                  </a:lnTo>
                  <a:lnTo>
                    <a:pt x="577" y="220"/>
                  </a:lnTo>
                  <a:lnTo>
                    <a:pt x="618" y="250"/>
                  </a:lnTo>
                  <a:lnTo>
                    <a:pt x="665" y="279"/>
                  </a:lnTo>
                  <a:lnTo>
                    <a:pt x="718" y="304"/>
                  </a:lnTo>
                  <a:lnTo>
                    <a:pt x="782" y="329"/>
                  </a:lnTo>
                  <a:lnTo>
                    <a:pt x="853" y="355"/>
                  </a:lnTo>
                  <a:lnTo>
                    <a:pt x="941" y="37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80" name="Freeform 256"/>
            <p:cNvSpPr>
              <a:spLocks/>
            </p:cNvSpPr>
            <p:nvPr/>
          </p:nvSpPr>
          <p:spPr bwMode="auto">
            <a:xfrm>
              <a:off x="1899" y="1944"/>
              <a:ext cx="70" cy="64"/>
            </a:xfrm>
            <a:custGeom>
              <a:avLst/>
              <a:gdLst>
                <a:gd name="T0" fmla="*/ 2257 w 2257"/>
                <a:gd name="T1" fmla="*/ 1731 h 2036"/>
                <a:gd name="T2" fmla="*/ 2253 w 2257"/>
                <a:gd name="T3" fmla="*/ 1810 h 2036"/>
                <a:gd name="T4" fmla="*/ 2244 w 2257"/>
                <a:gd name="T5" fmla="*/ 1890 h 2036"/>
                <a:gd name="T6" fmla="*/ 2220 w 2257"/>
                <a:gd name="T7" fmla="*/ 1960 h 2036"/>
                <a:gd name="T8" fmla="*/ 2173 w 2257"/>
                <a:gd name="T9" fmla="*/ 2011 h 2036"/>
                <a:gd name="T10" fmla="*/ 2110 w 2257"/>
                <a:gd name="T11" fmla="*/ 2036 h 2036"/>
                <a:gd name="T12" fmla="*/ 2048 w 2257"/>
                <a:gd name="T13" fmla="*/ 2023 h 2036"/>
                <a:gd name="T14" fmla="*/ 1993 w 2257"/>
                <a:gd name="T15" fmla="*/ 1986 h 2036"/>
                <a:gd name="T16" fmla="*/ 1940 w 2257"/>
                <a:gd name="T17" fmla="*/ 1944 h 2036"/>
                <a:gd name="T18" fmla="*/ 1881 w 2257"/>
                <a:gd name="T19" fmla="*/ 1911 h 2036"/>
                <a:gd name="T20" fmla="*/ 1764 w 2257"/>
                <a:gd name="T21" fmla="*/ 1898 h 2036"/>
                <a:gd name="T22" fmla="*/ 1613 w 2257"/>
                <a:gd name="T23" fmla="*/ 1898 h 2036"/>
                <a:gd name="T24" fmla="*/ 1476 w 2257"/>
                <a:gd name="T25" fmla="*/ 1915 h 2036"/>
                <a:gd name="T26" fmla="*/ 1337 w 2257"/>
                <a:gd name="T27" fmla="*/ 1940 h 2036"/>
                <a:gd name="T28" fmla="*/ 1187 w 2257"/>
                <a:gd name="T29" fmla="*/ 1964 h 2036"/>
                <a:gd name="T30" fmla="*/ 1049 w 2257"/>
                <a:gd name="T31" fmla="*/ 1982 h 2036"/>
                <a:gd name="T32" fmla="*/ 949 w 2257"/>
                <a:gd name="T33" fmla="*/ 1986 h 2036"/>
                <a:gd name="T34" fmla="*/ 844 w 2257"/>
                <a:gd name="T35" fmla="*/ 1986 h 2036"/>
                <a:gd name="T36" fmla="*/ 740 w 2257"/>
                <a:gd name="T37" fmla="*/ 1986 h 2036"/>
                <a:gd name="T38" fmla="*/ 636 w 2257"/>
                <a:gd name="T39" fmla="*/ 1982 h 2036"/>
                <a:gd name="T40" fmla="*/ 544 w 2257"/>
                <a:gd name="T41" fmla="*/ 1968 h 2036"/>
                <a:gd name="T42" fmla="*/ 460 w 2257"/>
                <a:gd name="T43" fmla="*/ 1952 h 2036"/>
                <a:gd name="T44" fmla="*/ 376 w 2257"/>
                <a:gd name="T45" fmla="*/ 1919 h 2036"/>
                <a:gd name="T46" fmla="*/ 297 w 2257"/>
                <a:gd name="T47" fmla="*/ 1882 h 2036"/>
                <a:gd name="T48" fmla="*/ 229 w 2257"/>
                <a:gd name="T49" fmla="*/ 1835 h 2036"/>
                <a:gd name="T50" fmla="*/ 159 w 2257"/>
                <a:gd name="T51" fmla="*/ 1781 h 2036"/>
                <a:gd name="T52" fmla="*/ 92 w 2257"/>
                <a:gd name="T53" fmla="*/ 1714 h 2036"/>
                <a:gd name="T54" fmla="*/ 46 w 2257"/>
                <a:gd name="T55" fmla="*/ 1644 h 2036"/>
                <a:gd name="T56" fmla="*/ 12 w 2257"/>
                <a:gd name="T57" fmla="*/ 1564 h 2036"/>
                <a:gd name="T58" fmla="*/ 0 w 2257"/>
                <a:gd name="T59" fmla="*/ 1481 h 2036"/>
                <a:gd name="T60" fmla="*/ 12 w 2257"/>
                <a:gd name="T61" fmla="*/ 1372 h 2036"/>
                <a:gd name="T62" fmla="*/ 55 w 2257"/>
                <a:gd name="T63" fmla="*/ 1268 h 2036"/>
                <a:gd name="T64" fmla="*/ 121 w 2257"/>
                <a:gd name="T65" fmla="*/ 1177 h 2036"/>
                <a:gd name="T66" fmla="*/ 205 w 2257"/>
                <a:gd name="T67" fmla="*/ 1097 h 2036"/>
                <a:gd name="T68" fmla="*/ 301 w 2257"/>
                <a:gd name="T69" fmla="*/ 1026 h 2036"/>
                <a:gd name="T70" fmla="*/ 368 w 2257"/>
                <a:gd name="T71" fmla="*/ 989 h 2036"/>
                <a:gd name="T72" fmla="*/ 389 w 2257"/>
                <a:gd name="T73" fmla="*/ 968 h 2036"/>
                <a:gd name="T74" fmla="*/ 405 w 2257"/>
                <a:gd name="T75" fmla="*/ 942 h 2036"/>
                <a:gd name="T76" fmla="*/ 418 w 2257"/>
                <a:gd name="T77" fmla="*/ 913 h 2036"/>
                <a:gd name="T78" fmla="*/ 422 w 2257"/>
                <a:gd name="T79" fmla="*/ 880 h 2036"/>
                <a:gd name="T80" fmla="*/ 452 w 2257"/>
                <a:gd name="T81" fmla="*/ 856 h 2036"/>
                <a:gd name="T82" fmla="*/ 509 w 2257"/>
                <a:gd name="T83" fmla="*/ 839 h 2036"/>
                <a:gd name="T84" fmla="*/ 568 w 2257"/>
                <a:gd name="T85" fmla="*/ 813 h 2036"/>
                <a:gd name="T86" fmla="*/ 623 w 2257"/>
                <a:gd name="T87" fmla="*/ 784 h 2036"/>
                <a:gd name="T88" fmla="*/ 677 w 2257"/>
                <a:gd name="T89" fmla="*/ 747 h 2036"/>
                <a:gd name="T90" fmla="*/ 756 w 2257"/>
                <a:gd name="T91" fmla="*/ 688 h 2036"/>
                <a:gd name="T92" fmla="*/ 853 w 2257"/>
                <a:gd name="T93" fmla="*/ 600 h 2036"/>
                <a:gd name="T94" fmla="*/ 944 w 2257"/>
                <a:gd name="T95" fmla="*/ 518 h 2036"/>
                <a:gd name="T96" fmla="*/ 1041 w 2257"/>
                <a:gd name="T97" fmla="*/ 446 h 2036"/>
                <a:gd name="T98" fmla="*/ 1149 w 2257"/>
                <a:gd name="T99" fmla="*/ 393 h 2036"/>
                <a:gd name="T100" fmla="*/ 1237 w 2257"/>
                <a:gd name="T101" fmla="*/ 363 h 2036"/>
                <a:gd name="T102" fmla="*/ 1266 w 2257"/>
                <a:gd name="T103" fmla="*/ 346 h 2036"/>
                <a:gd name="T104" fmla="*/ 1292 w 2257"/>
                <a:gd name="T105" fmla="*/ 325 h 2036"/>
                <a:gd name="T106" fmla="*/ 1312 w 2257"/>
                <a:gd name="T107" fmla="*/ 301 h 2036"/>
                <a:gd name="T108" fmla="*/ 1329 w 2257"/>
                <a:gd name="T109" fmla="*/ 284 h 2036"/>
                <a:gd name="T110" fmla="*/ 1358 w 2257"/>
                <a:gd name="T111" fmla="*/ 254 h 2036"/>
                <a:gd name="T112" fmla="*/ 1404 w 2257"/>
                <a:gd name="T113" fmla="*/ 209 h 2036"/>
                <a:gd name="T114" fmla="*/ 1442 w 2257"/>
                <a:gd name="T115" fmla="*/ 155 h 2036"/>
                <a:gd name="T116" fmla="*/ 1467 w 2257"/>
                <a:gd name="T117" fmla="*/ 100 h 2036"/>
                <a:gd name="T118" fmla="*/ 1476 w 2257"/>
                <a:gd name="T119" fmla="*/ 34 h 2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7" h="2036">
                  <a:moveTo>
                    <a:pt x="2257" y="1689"/>
                  </a:moveTo>
                  <a:lnTo>
                    <a:pt x="2257" y="1731"/>
                  </a:lnTo>
                  <a:lnTo>
                    <a:pt x="2257" y="1769"/>
                  </a:lnTo>
                  <a:lnTo>
                    <a:pt x="2253" y="1810"/>
                  </a:lnTo>
                  <a:lnTo>
                    <a:pt x="2253" y="1852"/>
                  </a:lnTo>
                  <a:lnTo>
                    <a:pt x="2244" y="1890"/>
                  </a:lnTo>
                  <a:lnTo>
                    <a:pt x="2236" y="1927"/>
                  </a:lnTo>
                  <a:lnTo>
                    <a:pt x="2220" y="1960"/>
                  </a:lnTo>
                  <a:lnTo>
                    <a:pt x="2198" y="1990"/>
                  </a:lnTo>
                  <a:lnTo>
                    <a:pt x="2173" y="2011"/>
                  </a:lnTo>
                  <a:lnTo>
                    <a:pt x="2140" y="2032"/>
                  </a:lnTo>
                  <a:lnTo>
                    <a:pt x="2110" y="2036"/>
                  </a:lnTo>
                  <a:lnTo>
                    <a:pt x="2077" y="2036"/>
                  </a:lnTo>
                  <a:lnTo>
                    <a:pt x="2048" y="2023"/>
                  </a:lnTo>
                  <a:lnTo>
                    <a:pt x="2022" y="2007"/>
                  </a:lnTo>
                  <a:lnTo>
                    <a:pt x="1993" y="1986"/>
                  </a:lnTo>
                  <a:lnTo>
                    <a:pt x="1964" y="1964"/>
                  </a:lnTo>
                  <a:lnTo>
                    <a:pt x="1940" y="1944"/>
                  </a:lnTo>
                  <a:lnTo>
                    <a:pt x="1910" y="1927"/>
                  </a:lnTo>
                  <a:lnTo>
                    <a:pt x="1881" y="1911"/>
                  </a:lnTo>
                  <a:lnTo>
                    <a:pt x="1852" y="1902"/>
                  </a:lnTo>
                  <a:lnTo>
                    <a:pt x="1764" y="1898"/>
                  </a:lnTo>
                  <a:lnTo>
                    <a:pt x="1688" y="1894"/>
                  </a:lnTo>
                  <a:lnTo>
                    <a:pt x="1613" y="1898"/>
                  </a:lnTo>
                  <a:lnTo>
                    <a:pt x="1546" y="1906"/>
                  </a:lnTo>
                  <a:lnTo>
                    <a:pt x="1476" y="1915"/>
                  </a:lnTo>
                  <a:lnTo>
                    <a:pt x="1408" y="1927"/>
                  </a:lnTo>
                  <a:lnTo>
                    <a:pt x="1337" y="1940"/>
                  </a:lnTo>
                  <a:lnTo>
                    <a:pt x="1266" y="1952"/>
                  </a:lnTo>
                  <a:lnTo>
                    <a:pt x="1187" y="1964"/>
                  </a:lnTo>
                  <a:lnTo>
                    <a:pt x="1099" y="1978"/>
                  </a:lnTo>
                  <a:lnTo>
                    <a:pt x="1049" y="1982"/>
                  </a:lnTo>
                  <a:lnTo>
                    <a:pt x="999" y="1982"/>
                  </a:lnTo>
                  <a:lnTo>
                    <a:pt x="949" y="1986"/>
                  </a:lnTo>
                  <a:lnTo>
                    <a:pt x="894" y="1986"/>
                  </a:lnTo>
                  <a:lnTo>
                    <a:pt x="844" y="1986"/>
                  </a:lnTo>
                  <a:lnTo>
                    <a:pt x="790" y="1986"/>
                  </a:lnTo>
                  <a:lnTo>
                    <a:pt x="740" y="1986"/>
                  </a:lnTo>
                  <a:lnTo>
                    <a:pt x="689" y="1982"/>
                  </a:lnTo>
                  <a:lnTo>
                    <a:pt x="636" y="1982"/>
                  </a:lnTo>
                  <a:lnTo>
                    <a:pt x="585" y="1978"/>
                  </a:lnTo>
                  <a:lnTo>
                    <a:pt x="544" y="1968"/>
                  </a:lnTo>
                  <a:lnTo>
                    <a:pt x="501" y="1960"/>
                  </a:lnTo>
                  <a:lnTo>
                    <a:pt x="460" y="1952"/>
                  </a:lnTo>
                  <a:lnTo>
                    <a:pt x="418" y="1935"/>
                  </a:lnTo>
                  <a:lnTo>
                    <a:pt x="376" y="1919"/>
                  </a:lnTo>
                  <a:lnTo>
                    <a:pt x="334" y="1902"/>
                  </a:lnTo>
                  <a:lnTo>
                    <a:pt x="297" y="1882"/>
                  </a:lnTo>
                  <a:lnTo>
                    <a:pt x="264" y="1861"/>
                  </a:lnTo>
                  <a:lnTo>
                    <a:pt x="229" y="1835"/>
                  </a:lnTo>
                  <a:lnTo>
                    <a:pt x="201" y="1814"/>
                  </a:lnTo>
                  <a:lnTo>
                    <a:pt x="159" y="1781"/>
                  </a:lnTo>
                  <a:lnTo>
                    <a:pt x="125" y="1748"/>
                  </a:lnTo>
                  <a:lnTo>
                    <a:pt x="92" y="1714"/>
                  </a:lnTo>
                  <a:lnTo>
                    <a:pt x="67" y="1681"/>
                  </a:lnTo>
                  <a:lnTo>
                    <a:pt x="46" y="1644"/>
                  </a:lnTo>
                  <a:lnTo>
                    <a:pt x="25" y="1606"/>
                  </a:lnTo>
                  <a:lnTo>
                    <a:pt x="12" y="1564"/>
                  </a:lnTo>
                  <a:lnTo>
                    <a:pt x="4" y="1523"/>
                  </a:lnTo>
                  <a:lnTo>
                    <a:pt x="0" y="1481"/>
                  </a:lnTo>
                  <a:lnTo>
                    <a:pt x="0" y="1431"/>
                  </a:lnTo>
                  <a:lnTo>
                    <a:pt x="12" y="1372"/>
                  </a:lnTo>
                  <a:lnTo>
                    <a:pt x="29" y="1318"/>
                  </a:lnTo>
                  <a:lnTo>
                    <a:pt x="55" y="1268"/>
                  </a:lnTo>
                  <a:lnTo>
                    <a:pt x="84" y="1222"/>
                  </a:lnTo>
                  <a:lnTo>
                    <a:pt x="121" y="1177"/>
                  </a:lnTo>
                  <a:lnTo>
                    <a:pt x="163" y="1135"/>
                  </a:lnTo>
                  <a:lnTo>
                    <a:pt x="205" y="1097"/>
                  </a:lnTo>
                  <a:lnTo>
                    <a:pt x="255" y="1060"/>
                  </a:lnTo>
                  <a:lnTo>
                    <a:pt x="301" y="1026"/>
                  </a:lnTo>
                  <a:lnTo>
                    <a:pt x="355" y="997"/>
                  </a:lnTo>
                  <a:lnTo>
                    <a:pt x="368" y="989"/>
                  </a:lnTo>
                  <a:lnTo>
                    <a:pt x="376" y="981"/>
                  </a:lnTo>
                  <a:lnTo>
                    <a:pt x="389" y="968"/>
                  </a:lnTo>
                  <a:lnTo>
                    <a:pt x="397" y="956"/>
                  </a:lnTo>
                  <a:lnTo>
                    <a:pt x="405" y="942"/>
                  </a:lnTo>
                  <a:lnTo>
                    <a:pt x="413" y="930"/>
                  </a:lnTo>
                  <a:lnTo>
                    <a:pt x="418" y="913"/>
                  </a:lnTo>
                  <a:lnTo>
                    <a:pt x="422" y="897"/>
                  </a:lnTo>
                  <a:lnTo>
                    <a:pt x="422" y="880"/>
                  </a:lnTo>
                  <a:lnTo>
                    <a:pt x="418" y="864"/>
                  </a:lnTo>
                  <a:lnTo>
                    <a:pt x="452" y="856"/>
                  </a:lnTo>
                  <a:lnTo>
                    <a:pt x="481" y="847"/>
                  </a:lnTo>
                  <a:lnTo>
                    <a:pt x="509" y="839"/>
                  </a:lnTo>
                  <a:lnTo>
                    <a:pt x="539" y="826"/>
                  </a:lnTo>
                  <a:lnTo>
                    <a:pt x="568" y="813"/>
                  </a:lnTo>
                  <a:lnTo>
                    <a:pt x="597" y="797"/>
                  </a:lnTo>
                  <a:lnTo>
                    <a:pt x="623" y="784"/>
                  </a:lnTo>
                  <a:lnTo>
                    <a:pt x="652" y="768"/>
                  </a:lnTo>
                  <a:lnTo>
                    <a:pt x="677" y="747"/>
                  </a:lnTo>
                  <a:lnTo>
                    <a:pt x="702" y="730"/>
                  </a:lnTo>
                  <a:lnTo>
                    <a:pt x="756" y="688"/>
                  </a:lnTo>
                  <a:lnTo>
                    <a:pt x="807" y="643"/>
                  </a:lnTo>
                  <a:lnTo>
                    <a:pt x="853" y="600"/>
                  </a:lnTo>
                  <a:lnTo>
                    <a:pt x="898" y="559"/>
                  </a:lnTo>
                  <a:lnTo>
                    <a:pt x="944" y="518"/>
                  </a:lnTo>
                  <a:lnTo>
                    <a:pt x="990" y="479"/>
                  </a:lnTo>
                  <a:lnTo>
                    <a:pt x="1041" y="446"/>
                  </a:lnTo>
                  <a:lnTo>
                    <a:pt x="1091" y="417"/>
                  </a:lnTo>
                  <a:lnTo>
                    <a:pt x="1149" y="393"/>
                  </a:lnTo>
                  <a:lnTo>
                    <a:pt x="1216" y="371"/>
                  </a:lnTo>
                  <a:lnTo>
                    <a:pt x="1237" y="363"/>
                  </a:lnTo>
                  <a:lnTo>
                    <a:pt x="1253" y="354"/>
                  </a:lnTo>
                  <a:lnTo>
                    <a:pt x="1266" y="346"/>
                  </a:lnTo>
                  <a:lnTo>
                    <a:pt x="1283" y="338"/>
                  </a:lnTo>
                  <a:lnTo>
                    <a:pt x="1292" y="325"/>
                  </a:lnTo>
                  <a:lnTo>
                    <a:pt x="1304" y="313"/>
                  </a:lnTo>
                  <a:lnTo>
                    <a:pt x="1312" y="301"/>
                  </a:lnTo>
                  <a:lnTo>
                    <a:pt x="1321" y="292"/>
                  </a:lnTo>
                  <a:lnTo>
                    <a:pt x="1329" y="284"/>
                  </a:lnTo>
                  <a:lnTo>
                    <a:pt x="1333" y="280"/>
                  </a:lnTo>
                  <a:lnTo>
                    <a:pt x="1358" y="254"/>
                  </a:lnTo>
                  <a:lnTo>
                    <a:pt x="1384" y="233"/>
                  </a:lnTo>
                  <a:lnTo>
                    <a:pt x="1404" y="209"/>
                  </a:lnTo>
                  <a:lnTo>
                    <a:pt x="1425" y="184"/>
                  </a:lnTo>
                  <a:lnTo>
                    <a:pt x="1442" y="155"/>
                  </a:lnTo>
                  <a:lnTo>
                    <a:pt x="1454" y="129"/>
                  </a:lnTo>
                  <a:lnTo>
                    <a:pt x="1467" y="100"/>
                  </a:lnTo>
                  <a:lnTo>
                    <a:pt x="1471" y="67"/>
                  </a:lnTo>
                  <a:lnTo>
                    <a:pt x="1476" y="34"/>
                  </a:lnTo>
                  <a:lnTo>
                    <a:pt x="147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81" name="Freeform 257"/>
            <p:cNvSpPr>
              <a:spLocks/>
            </p:cNvSpPr>
            <p:nvPr/>
          </p:nvSpPr>
          <p:spPr bwMode="auto">
            <a:xfrm>
              <a:off x="1911" y="1974"/>
              <a:ext cx="10" cy="2"/>
            </a:xfrm>
            <a:custGeom>
              <a:avLst/>
              <a:gdLst>
                <a:gd name="T0" fmla="*/ 0 w 334"/>
                <a:gd name="T1" fmla="*/ 26 h 59"/>
                <a:gd name="T2" fmla="*/ 33 w 334"/>
                <a:gd name="T3" fmla="*/ 14 h 59"/>
                <a:gd name="T4" fmla="*/ 67 w 334"/>
                <a:gd name="T5" fmla="*/ 5 h 59"/>
                <a:gd name="T6" fmla="*/ 104 w 334"/>
                <a:gd name="T7" fmla="*/ 0 h 59"/>
                <a:gd name="T8" fmla="*/ 142 w 334"/>
                <a:gd name="T9" fmla="*/ 0 h 59"/>
                <a:gd name="T10" fmla="*/ 179 w 334"/>
                <a:gd name="T11" fmla="*/ 5 h 59"/>
                <a:gd name="T12" fmla="*/ 217 w 334"/>
                <a:gd name="T13" fmla="*/ 10 h 59"/>
                <a:gd name="T14" fmla="*/ 251 w 334"/>
                <a:gd name="T15" fmla="*/ 18 h 59"/>
                <a:gd name="T16" fmla="*/ 280 w 334"/>
                <a:gd name="T17" fmla="*/ 30 h 59"/>
                <a:gd name="T18" fmla="*/ 309 w 334"/>
                <a:gd name="T19" fmla="*/ 43 h 59"/>
                <a:gd name="T20" fmla="*/ 334 w 334"/>
                <a:gd name="T21"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4" h="59">
                  <a:moveTo>
                    <a:pt x="0" y="26"/>
                  </a:moveTo>
                  <a:lnTo>
                    <a:pt x="33" y="14"/>
                  </a:lnTo>
                  <a:lnTo>
                    <a:pt x="67" y="5"/>
                  </a:lnTo>
                  <a:lnTo>
                    <a:pt x="104" y="0"/>
                  </a:lnTo>
                  <a:lnTo>
                    <a:pt x="142" y="0"/>
                  </a:lnTo>
                  <a:lnTo>
                    <a:pt x="179" y="5"/>
                  </a:lnTo>
                  <a:lnTo>
                    <a:pt x="217" y="10"/>
                  </a:lnTo>
                  <a:lnTo>
                    <a:pt x="251" y="18"/>
                  </a:lnTo>
                  <a:lnTo>
                    <a:pt x="280" y="30"/>
                  </a:lnTo>
                  <a:lnTo>
                    <a:pt x="309" y="43"/>
                  </a:lnTo>
                  <a:lnTo>
                    <a:pt x="334" y="5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82" name="Freeform 258"/>
            <p:cNvSpPr>
              <a:spLocks/>
            </p:cNvSpPr>
            <p:nvPr/>
          </p:nvSpPr>
          <p:spPr bwMode="auto">
            <a:xfrm>
              <a:off x="1944" y="1945"/>
              <a:ext cx="4" cy="4"/>
            </a:xfrm>
            <a:custGeom>
              <a:avLst/>
              <a:gdLst>
                <a:gd name="T0" fmla="*/ 0 w 113"/>
                <a:gd name="T1" fmla="*/ 104 h 104"/>
                <a:gd name="T2" fmla="*/ 8 w 113"/>
                <a:gd name="T3" fmla="*/ 92 h 104"/>
                <a:gd name="T4" fmla="*/ 17 w 113"/>
                <a:gd name="T5" fmla="*/ 79 h 104"/>
                <a:gd name="T6" fmla="*/ 30 w 113"/>
                <a:gd name="T7" fmla="*/ 67 h 104"/>
                <a:gd name="T8" fmla="*/ 42 w 113"/>
                <a:gd name="T9" fmla="*/ 59 h 104"/>
                <a:gd name="T10" fmla="*/ 55 w 113"/>
                <a:gd name="T11" fmla="*/ 46 h 104"/>
                <a:gd name="T12" fmla="*/ 67 w 113"/>
                <a:gd name="T13" fmla="*/ 38 h 104"/>
                <a:gd name="T14" fmla="*/ 79 w 113"/>
                <a:gd name="T15" fmla="*/ 30 h 104"/>
                <a:gd name="T16" fmla="*/ 92 w 113"/>
                <a:gd name="T17" fmla="*/ 22 h 104"/>
                <a:gd name="T18" fmla="*/ 104 w 113"/>
                <a:gd name="T19" fmla="*/ 9 h 104"/>
                <a:gd name="T20" fmla="*/ 113 w 113"/>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104">
                  <a:moveTo>
                    <a:pt x="0" y="104"/>
                  </a:moveTo>
                  <a:lnTo>
                    <a:pt x="8" y="92"/>
                  </a:lnTo>
                  <a:lnTo>
                    <a:pt x="17" y="79"/>
                  </a:lnTo>
                  <a:lnTo>
                    <a:pt x="30" y="67"/>
                  </a:lnTo>
                  <a:lnTo>
                    <a:pt x="42" y="59"/>
                  </a:lnTo>
                  <a:lnTo>
                    <a:pt x="55" y="46"/>
                  </a:lnTo>
                  <a:lnTo>
                    <a:pt x="67" y="38"/>
                  </a:lnTo>
                  <a:lnTo>
                    <a:pt x="79" y="30"/>
                  </a:lnTo>
                  <a:lnTo>
                    <a:pt x="92" y="22"/>
                  </a:lnTo>
                  <a:lnTo>
                    <a:pt x="104" y="9"/>
                  </a:lnTo>
                  <a:lnTo>
                    <a:pt x="11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83" name="Freeform 259"/>
            <p:cNvSpPr>
              <a:spLocks/>
            </p:cNvSpPr>
            <p:nvPr/>
          </p:nvSpPr>
          <p:spPr bwMode="auto">
            <a:xfrm>
              <a:off x="1935" y="1957"/>
              <a:ext cx="4" cy="1"/>
            </a:xfrm>
            <a:custGeom>
              <a:avLst/>
              <a:gdLst>
                <a:gd name="T0" fmla="*/ 0 w 113"/>
                <a:gd name="T1" fmla="*/ 0 h 5"/>
                <a:gd name="T2" fmla="*/ 13 w 113"/>
                <a:gd name="T3" fmla="*/ 0 h 5"/>
                <a:gd name="T4" fmla="*/ 26 w 113"/>
                <a:gd name="T5" fmla="*/ 0 h 5"/>
                <a:gd name="T6" fmla="*/ 34 w 113"/>
                <a:gd name="T7" fmla="*/ 0 h 5"/>
                <a:gd name="T8" fmla="*/ 46 w 113"/>
                <a:gd name="T9" fmla="*/ 0 h 5"/>
                <a:gd name="T10" fmla="*/ 59 w 113"/>
                <a:gd name="T11" fmla="*/ 0 h 5"/>
                <a:gd name="T12" fmla="*/ 67 w 113"/>
                <a:gd name="T13" fmla="*/ 0 h 5"/>
                <a:gd name="T14" fmla="*/ 79 w 113"/>
                <a:gd name="T15" fmla="*/ 0 h 5"/>
                <a:gd name="T16" fmla="*/ 88 w 113"/>
                <a:gd name="T17" fmla="*/ 0 h 5"/>
                <a:gd name="T18" fmla="*/ 100 w 113"/>
                <a:gd name="T19" fmla="*/ 5 h 5"/>
                <a:gd name="T20" fmla="*/ 113 w 113"/>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5">
                  <a:moveTo>
                    <a:pt x="0" y="0"/>
                  </a:moveTo>
                  <a:lnTo>
                    <a:pt x="13" y="0"/>
                  </a:lnTo>
                  <a:lnTo>
                    <a:pt x="26" y="0"/>
                  </a:lnTo>
                  <a:lnTo>
                    <a:pt x="34" y="0"/>
                  </a:lnTo>
                  <a:lnTo>
                    <a:pt x="46" y="0"/>
                  </a:lnTo>
                  <a:lnTo>
                    <a:pt x="59" y="0"/>
                  </a:lnTo>
                  <a:lnTo>
                    <a:pt x="67" y="0"/>
                  </a:lnTo>
                  <a:lnTo>
                    <a:pt x="79" y="0"/>
                  </a:lnTo>
                  <a:lnTo>
                    <a:pt x="88" y="0"/>
                  </a:lnTo>
                  <a:lnTo>
                    <a:pt x="100" y="5"/>
                  </a:lnTo>
                  <a:lnTo>
                    <a:pt x="113"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84" name="Freeform 260"/>
            <p:cNvSpPr>
              <a:spLocks/>
            </p:cNvSpPr>
            <p:nvPr/>
          </p:nvSpPr>
          <p:spPr bwMode="auto">
            <a:xfrm>
              <a:off x="1945" y="1888"/>
              <a:ext cx="11" cy="26"/>
            </a:xfrm>
            <a:custGeom>
              <a:avLst/>
              <a:gdLst>
                <a:gd name="T0" fmla="*/ 355 w 355"/>
                <a:gd name="T1" fmla="*/ 0 h 805"/>
                <a:gd name="T2" fmla="*/ 355 w 355"/>
                <a:gd name="T3" fmla="*/ 17 h 805"/>
                <a:gd name="T4" fmla="*/ 351 w 355"/>
                <a:gd name="T5" fmla="*/ 33 h 805"/>
                <a:gd name="T6" fmla="*/ 346 w 355"/>
                <a:gd name="T7" fmla="*/ 58 h 805"/>
                <a:gd name="T8" fmla="*/ 338 w 355"/>
                <a:gd name="T9" fmla="*/ 83 h 805"/>
                <a:gd name="T10" fmla="*/ 330 w 355"/>
                <a:gd name="T11" fmla="*/ 117 h 805"/>
                <a:gd name="T12" fmla="*/ 317 w 355"/>
                <a:gd name="T13" fmla="*/ 154 h 805"/>
                <a:gd name="T14" fmla="*/ 301 w 355"/>
                <a:gd name="T15" fmla="*/ 191 h 805"/>
                <a:gd name="T16" fmla="*/ 280 w 355"/>
                <a:gd name="T17" fmla="*/ 238 h 805"/>
                <a:gd name="T18" fmla="*/ 254 w 355"/>
                <a:gd name="T19" fmla="*/ 287 h 805"/>
                <a:gd name="T20" fmla="*/ 225 w 355"/>
                <a:gd name="T21" fmla="*/ 342 h 805"/>
                <a:gd name="T22" fmla="*/ 213 w 355"/>
                <a:gd name="T23" fmla="*/ 363 h 805"/>
                <a:gd name="T24" fmla="*/ 200 w 355"/>
                <a:gd name="T25" fmla="*/ 379 h 805"/>
                <a:gd name="T26" fmla="*/ 188 w 355"/>
                <a:gd name="T27" fmla="*/ 396 h 805"/>
                <a:gd name="T28" fmla="*/ 176 w 355"/>
                <a:gd name="T29" fmla="*/ 408 h 805"/>
                <a:gd name="T30" fmla="*/ 158 w 355"/>
                <a:gd name="T31" fmla="*/ 421 h 805"/>
                <a:gd name="T32" fmla="*/ 146 w 355"/>
                <a:gd name="T33" fmla="*/ 429 h 805"/>
                <a:gd name="T34" fmla="*/ 133 w 355"/>
                <a:gd name="T35" fmla="*/ 437 h 805"/>
                <a:gd name="T36" fmla="*/ 121 w 355"/>
                <a:gd name="T37" fmla="*/ 441 h 805"/>
                <a:gd name="T38" fmla="*/ 113 w 355"/>
                <a:gd name="T39" fmla="*/ 441 h 805"/>
                <a:gd name="T40" fmla="*/ 100 w 355"/>
                <a:gd name="T41" fmla="*/ 441 h 805"/>
                <a:gd name="T42" fmla="*/ 92 w 355"/>
                <a:gd name="T43" fmla="*/ 445 h 805"/>
                <a:gd name="T44" fmla="*/ 88 w 355"/>
                <a:gd name="T45" fmla="*/ 463 h 805"/>
                <a:gd name="T46" fmla="*/ 84 w 355"/>
                <a:gd name="T47" fmla="*/ 488 h 805"/>
                <a:gd name="T48" fmla="*/ 84 w 355"/>
                <a:gd name="T49" fmla="*/ 521 h 805"/>
                <a:gd name="T50" fmla="*/ 75 w 355"/>
                <a:gd name="T51" fmla="*/ 558 h 805"/>
                <a:gd name="T52" fmla="*/ 71 w 355"/>
                <a:gd name="T53" fmla="*/ 605 h 805"/>
                <a:gd name="T54" fmla="*/ 58 w 355"/>
                <a:gd name="T55" fmla="*/ 654 h 805"/>
                <a:gd name="T56" fmla="*/ 45 w 355"/>
                <a:gd name="T57" fmla="*/ 705 h 805"/>
                <a:gd name="T58" fmla="*/ 25 w 355"/>
                <a:gd name="T59" fmla="*/ 754 h 805"/>
                <a:gd name="T60" fmla="*/ 0 w 355"/>
                <a:gd name="T61" fmla="*/ 805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55" h="805">
                  <a:moveTo>
                    <a:pt x="355" y="0"/>
                  </a:moveTo>
                  <a:lnTo>
                    <a:pt x="355" y="17"/>
                  </a:lnTo>
                  <a:lnTo>
                    <a:pt x="351" y="33"/>
                  </a:lnTo>
                  <a:lnTo>
                    <a:pt x="346" y="58"/>
                  </a:lnTo>
                  <a:lnTo>
                    <a:pt x="338" y="83"/>
                  </a:lnTo>
                  <a:lnTo>
                    <a:pt x="330" y="117"/>
                  </a:lnTo>
                  <a:lnTo>
                    <a:pt x="317" y="154"/>
                  </a:lnTo>
                  <a:lnTo>
                    <a:pt x="301" y="191"/>
                  </a:lnTo>
                  <a:lnTo>
                    <a:pt x="280" y="238"/>
                  </a:lnTo>
                  <a:lnTo>
                    <a:pt x="254" y="287"/>
                  </a:lnTo>
                  <a:lnTo>
                    <a:pt x="225" y="342"/>
                  </a:lnTo>
                  <a:lnTo>
                    <a:pt x="213" y="363"/>
                  </a:lnTo>
                  <a:lnTo>
                    <a:pt x="200" y="379"/>
                  </a:lnTo>
                  <a:lnTo>
                    <a:pt x="188" y="396"/>
                  </a:lnTo>
                  <a:lnTo>
                    <a:pt x="176" y="408"/>
                  </a:lnTo>
                  <a:lnTo>
                    <a:pt x="158" y="421"/>
                  </a:lnTo>
                  <a:lnTo>
                    <a:pt x="146" y="429"/>
                  </a:lnTo>
                  <a:lnTo>
                    <a:pt x="133" y="437"/>
                  </a:lnTo>
                  <a:lnTo>
                    <a:pt x="121" y="441"/>
                  </a:lnTo>
                  <a:lnTo>
                    <a:pt x="113" y="441"/>
                  </a:lnTo>
                  <a:lnTo>
                    <a:pt x="100" y="441"/>
                  </a:lnTo>
                  <a:lnTo>
                    <a:pt x="92" y="445"/>
                  </a:lnTo>
                  <a:lnTo>
                    <a:pt x="88" y="463"/>
                  </a:lnTo>
                  <a:lnTo>
                    <a:pt x="84" y="488"/>
                  </a:lnTo>
                  <a:lnTo>
                    <a:pt x="84" y="521"/>
                  </a:lnTo>
                  <a:lnTo>
                    <a:pt x="75" y="558"/>
                  </a:lnTo>
                  <a:lnTo>
                    <a:pt x="71" y="605"/>
                  </a:lnTo>
                  <a:lnTo>
                    <a:pt x="58" y="654"/>
                  </a:lnTo>
                  <a:lnTo>
                    <a:pt x="45" y="705"/>
                  </a:lnTo>
                  <a:lnTo>
                    <a:pt x="25" y="754"/>
                  </a:lnTo>
                  <a:lnTo>
                    <a:pt x="0" y="80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85" name="Freeform 261"/>
            <p:cNvSpPr>
              <a:spLocks/>
            </p:cNvSpPr>
            <p:nvPr/>
          </p:nvSpPr>
          <p:spPr bwMode="auto">
            <a:xfrm>
              <a:off x="1949" y="1902"/>
              <a:ext cx="3" cy="1"/>
            </a:xfrm>
            <a:custGeom>
              <a:avLst/>
              <a:gdLst>
                <a:gd name="T0" fmla="*/ 0 w 112"/>
                <a:gd name="T1" fmla="*/ 0 h 26"/>
                <a:gd name="T2" fmla="*/ 16 w 112"/>
                <a:gd name="T3" fmla="*/ 5 h 26"/>
                <a:gd name="T4" fmla="*/ 28 w 112"/>
                <a:gd name="T5" fmla="*/ 14 h 26"/>
                <a:gd name="T6" fmla="*/ 41 w 112"/>
                <a:gd name="T7" fmla="*/ 18 h 26"/>
                <a:gd name="T8" fmla="*/ 45 w 112"/>
                <a:gd name="T9" fmla="*/ 22 h 26"/>
                <a:gd name="T10" fmla="*/ 54 w 112"/>
                <a:gd name="T11" fmla="*/ 22 h 26"/>
                <a:gd name="T12" fmla="*/ 63 w 112"/>
                <a:gd name="T13" fmla="*/ 26 h 26"/>
                <a:gd name="T14" fmla="*/ 71 w 112"/>
                <a:gd name="T15" fmla="*/ 26 h 26"/>
                <a:gd name="T16" fmla="*/ 79 w 112"/>
                <a:gd name="T17" fmla="*/ 26 h 26"/>
                <a:gd name="T18" fmla="*/ 96 w 112"/>
                <a:gd name="T19" fmla="*/ 26 h 26"/>
                <a:gd name="T20" fmla="*/ 112 w 112"/>
                <a:gd name="T2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26">
                  <a:moveTo>
                    <a:pt x="0" y="0"/>
                  </a:moveTo>
                  <a:lnTo>
                    <a:pt x="16" y="5"/>
                  </a:lnTo>
                  <a:lnTo>
                    <a:pt x="28" y="14"/>
                  </a:lnTo>
                  <a:lnTo>
                    <a:pt x="41" y="18"/>
                  </a:lnTo>
                  <a:lnTo>
                    <a:pt x="45" y="22"/>
                  </a:lnTo>
                  <a:lnTo>
                    <a:pt x="54" y="22"/>
                  </a:lnTo>
                  <a:lnTo>
                    <a:pt x="63" y="26"/>
                  </a:lnTo>
                  <a:lnTo>
                    <a:pt x="71" y="26"/>
                  </a:lnTo>
                  <a:lnTo>
                    <a:pt x="79" y="26"/>
                  </a:lnTo>
                  <a:lnTo>
                    <a:pt x="96" y="26"/>
                  </a:lnTo>
                  <a:lnTo>
                    <a:pt x="112" y="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86" name="Freeform 262"/>
            <p:cNvSpPr>
              <a:spLocks/>
            </p:cNvSpPr>
            <p:nvPr/>
          </p:nvSpPr>
          <p:spPr bwMode="auto">
            <a:xfrm>
              <a:off x="1656" y="1931"/>
              <a:ext cx="10" cy="5"/>
            </a:xfrm>
            <a:custGeom>
              <a:avLst/>
              <a:gdLst>
                <a:gd name="T0" fmla="*/ 0 w 314"/>
                <a:gd name="T1" fmla="*/ 0 h 158"/>
                <a:gd name="T2" fmla="*/ 22 w 314"/>
                <a:gd name="T3" fmla="*/ 9 h 158"/>
                <a:gd name="T4" fmla="*/ 42 w 314"/>
                <a:gd name="T5" fmla="*/ 17 h 158"/>
                <a:gd name="T6" fmla="*/ 63 w 314"/>
                <a:gd name="T7" fmla="*/ 21 h 158"/>
                <a:gd name="T8" fmla="*/ 84 w 314"/>
                <a:gd name="T9" fmla="*/ 25 h 158"/>
                <a:gd name="T10" fmla="*/ 104 w 314"/>
                <a:gd name="T11" fmla="*/ 29 h 158"/>
                <a:gd name="T12" fmla="*/ 126 w 314"/>
                <a:gd name="T13" fmla="*/ 33 h 158"/>
                <a:gd name="T14" fmla="*/ 147 w 314"/>
                <a:gd name="T15" fmla="*/ 38 h 158"/>
                <a:gd name="T16" fmla="*/ 167 w 314"/>
                <a:gd name="T17" fmla="*/ 42 h 158"/>
                <a:gd name="T18" fmla="*/ 188 w 314"/>
                <a:gd name="T19" fmla="*/ 46 h 158"/>
                <a:gd name="T20" fmla="*/ 210 w 314"/>
                <a:gd name="T21" fmla="*/ 54 h 158"/>
                <a:gd name="T22" fmla="*/ 226 w 314"/>
                <a:gd name="T23" fmla="*/ 58 h 158"/>
                <a:gd name="T24" fmla="*/ 239 w 314"/>
                <a:gd name="T25" fmla="*/ 66 h 158"/>
                <a:gd name="T26" fmla="*/ 255 w 314"/>
                <a:gd name="T27" fmla="*/ 75 h 158"/>
                <a:gd name="T28" fmla="*/ 264 w 314"/>
                <a:gd name="T29" fmla="*/ 83 h 158"/>
                <a:gd name="T30" fmla="*/ 276 w 314"/>
                <a:gd name="T31" fmla="*/ 95 h 158"/>
                <a:gd name="T32" fmla="*/ 284 w 314"/>
                <a:gd name="T33" fmla="*/ 108 h 158"/>
                <a:gd name="T34" fmla="*/ 292 w 314"/>
                <a:gd name="T35" fmla="*/ 121 h 158"/>
                <a:gd name="T36" fmla="*/ 302 w 314"/>
                <a:gd name="T37" fmla="*/ 134 h 158"/>
                <a:gd name="T38" fmla="*/ 310 w 314"/>
                <a:gd name="T39" fmla="*/ 146 h 158"/>
                <a:gd name="T40" fmla="*/ 314 w 314"/>
                <a:gd name="T41"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4" h="158">
                  <a:moveTo>
                    <a:pt x="0" y="0"/>
                  </a:moveTo>
                  <a:lnTo>
                    <a:pt x="22" y="9"/>
                  </a:lnTo>
                  <a:lnTo>
                    <a:pt x="42" y="17"/>
                  </a:lnTo>
                  <a:lnTo>
                    <a:pt x="63" y="21"/>
                  </a:lnTo>
                  <a:lnTo>
                    <a:pt x="84" y="25"/>
                  </a:lnTo>
                  <a:lnTo>
                    <a:pt x="104" y="29"/>
                  </a:lnTo>
                  <a:lnTo>
                    <a:pt x="126" y="33"/>
                  </a:lnTo>
                  <a:lnTo>
                    <a:pt x="147" y="38"/>
                  </a:lnTo>
                  <a:lnTo>
                    <a:pt x="167" y="42"/>
                  </a:lnTo>
                  <a:lnTo>
                    <a:pt x="188" y="46"/>
                  </a:lnTo>
                  <a:lnTo>
                    <a:pt x="210" y="54"/>
                  </a:lnTo>
                  <a:lnTo>
                    <a:pt x="226" y="58"/>
                  </a:lnTo>
                  <a:lnTo>
                    <a:pt x="239" y="66"/>
                  </a:lnTo>
                  <a:lnTo>
                    <a:pt x="255" y="75"/>
                  </a:lnTo>
                  <a:lnTo>
                    <a:pt x="264" y="83"/>
                  </a:lnTo>
                  <a:lnTo>
                    <a:pt x="276" y="95"/>
                  </a:lnTo>
                  <a:lnTo>
                    <a:pt x="284" y="108"/>
                  </a:lnTo>
                  <a:lnTo>
                    <a:pt x="292" y="121"/>
                  </a:lnTo>
                  <a:lnTo>
                    <a:pt x="302" y="134"/>
                  </a:lnTo>
                  <a:lnTo>
                    <a:pt x="310" y="146"/>
                  </a:lnTo>
                  <a:lnTo>
                    <a:pt x="314" y="15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87" name="Freeform 263"/>
            <p:cNvSpPr>
              <a:spLocks/>
            </p:cNvSpPr>
            <p:nvPr/>
          </p:nvSpPr>
          <p:spPr bwMode="auto">
            <a:xfrm>
              <a:off x="1677" y="1919"/>
              <a:ext cx="15" cy="9"/>
            </a:xfrm>
            <a:custGeom>
              <a:avLst/>
              <a:gdLst>
                <a:gd name="T0" fmla="*/ 0 w 459"/>
                <a:gd name="T1" fmla="*/ 0 h 296"/>
                <a:gd name="T2" fmla="*/ 16 w 459"/>
                <a:gd name="T3" fmla="*/ 4 h 296"/>
                <a:gd name="T4" fmla="*/ 33 w 459"/>
                <a:gd name="T5" fmla="*/ 8 h 296"/>
                <a:gd name="T6" fmla="*/ 49 w 459"/>
                <a:gd name="T7" fmla="*/ 12 h 296"/>
                <a:gd name="T8" fmla="*/ 66 w 459"/>
                <a:gd name="T9" fmla="*/ 16 h 296"/>
                <a:gd name="T10" fmla="*/ 78 w 459"/>
                <a:gd name="T11" fmla="*/ 21 h 296"/>
                <a:gd name="T12" fmla="*/ 96 w 459"/>
                <a:gd name="T13" fmla="*/ 25 h 296"/>
                <a:gd name="T14" fmla="*/ 108 w 459"/>
                <a:gd name="T15" fmla="*/ 29 h 296"/>
                <a:gd name="T16" fmla="*/ 125 w 459"/>
                <a:gd name="T17" fmla="*/ 33 h 296"/>
                <a:gd name="T18" fmla="*/ 137 w 459"/>
                <a:gd name="T19" fmla="*/ 37 h 296"/>
                <a:gd name="T20" fmla="*/ 150 w 459"/>
                <a:gd name="T21" fmla="*/ 46 h 296"/>
                <a:gd name="T22" fmla="*/ 188 w 459"/>
                <a:gd name="T23" fmla="*/ 63 h 296"/>
                <a:gd name="T24" fmla="*/ 225 w 459"/>
                <a:gd name="T25" fmla="*/ 84 h 296"/>
                <a:gd name="T26" fmla="*/ 258 w 459"/>
                <a:gd name="T27" fmla="*/ 108 h 296"/>
                <a:gd name="T28" fmla="*/ 288 w 459"/>
                <a:gd name="T29" fmla="*/ 129 h 296"/>
                <a:gd name="T30" fmla="*/ 317 w 459"/>
                <a:gd name="T31" fmla="*/ 155 h 296"/>
                <a:gd name="T32" fmla="*/ 346 w 459"/>
                <a:gd name="T33" fmla="*/ 184 h 296"/>
                <a:gd name="T34" fmla="*/ 372 w 459"/>
                <a:gd name="T35" fmla="*/ 209 h 296"/>
                <a:gd name="T36" fmla="*/ 401 w 459"/>
                <a:gd name="T37" fmla="*/ 238 h 296"/>
                <a:gd name="T38" fmla="*/ 430 w 459"/>
                <a:gd name="T39" fmla="*/ 268 h 296"/>
                <a:gd name="T40" fmla="*/ 459 w 459"/>
                <a:gd name="T41" fmla="*/ 296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9" h="296">
                  <a:moveTo>
                    <a:pt x="0" y="0"/>
                  </a:moveTo>
                  <a:lnTo>
                    <a:pt x="16" y="4"/>
                  </a:lnTo>
                  <a:lnTo>
                    <a:pt x="33" y="8"/>
                  </a:lnTo>
                  <a:lnTo>
                    <a:pt x="49" y="12"/>
                  </a:lnTo>
                  <a:lnTo>
                    <a:pt x="66" y="16"/>
                  </a:lnTo>
                  <a:lnTo>
                    <a:pt x="78" y="21"/>
                  </a:lnTo>
                  <a:lnTo>
                    <a:pt x="96" y="25"/>
                  </a:lnTo>
                  <a:lnTo>
                    <a:pt x="108" y="29"/>
                  </a:lnTo>
                  <a:lnTo>
                    <a:pt x="125" y="33"/>
                  </a:lnTo>
                  <a:lnTo>
                    <a:pt x="137" y="37"/>
                  </a:lnTo>
                  <a:lnTo>
                    <a:pt x="150" y="46"/>
                  </a:lnTo>
                  <a:lnTo>
                    <a:pt x="188" y="63"/>
                  </a:lnTo>
                  <a:lnTo>
                    <a:pt x="225" y="84"/>
                  </a:lnTo>
                  <a:lnTo>
                    <a:pt x="258" y="108"/>
                  </a:lnTo>
                  <a:lnTo>
                    <a:pt x="288" y="129"/>
                  </a:lnTo>
                  <a:lnTo>
                    <a:pt x="317" y="155"/>
                  </a:lnTo>
                  <a:lnTo>
                    <a:pt x="346" y="184"/>
                  </a:lnTo>
                  <a:lnTo>
                    <a:pt x="372" y="209"/>
                  </a:lnTo>
                  <a:lnTo>
                    <a:pt x="401" y="238"/>
                  </a:lnTo>
                  <a:lnTo>
                    <a:pt x="430" y="268"/>
                  </a:lnTo>
                  <a:lnTo>
                    <a:pt x="459" y="29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88" name="Freeform 264"/>
            <p:cNvSpPr>
              <a:spLocks/>
            </p:cNvSpPr>
            <p:nvPr/>
          </p:nvSpPr>
          <p:spPr bwMode="auto">
            <a:xfrm>
              <a:off x="1682" y="1921"/>
              <a:ext cx="8" cy="1"/>
            </a:xfrm>
            <a:custGeom>
              <a:avLst/>
              <a:gdLst>
                <a:gd name="T0" fmla="*/ 0 w 243"/>
                <a:gd name="T1" fmla="*/ 0 h 37"/>
                <a:gd name="T2" fmla="*/ 12 w 243"/>
                <a:gd name="T3" fmla="*/ 4 h 37"/>
                <a:gd name="T4" fmla="*/ 30 w 243"/>
                <a:gd name="T5" fmla="*/ 9 h 37"/>
                <a:gd name="T6" fmla="*/ 54 w 243"/>
                <a:gd name="T7" fmla="*/ 13 h 37"/>
                <a:gd name="T8" fmla="*/ 83 w 243"/>
                <a:gd name="T9" fmla="*/ 17 h 37"/>
                <a:gd name="T10" fmla="*/ 112 w 243"/>
                <a:gd name="T11" fmla="*/ 25 h 37"/>
                <a:gd name="T12" fmla="*/ 142 w 243"/>
                <a:gd name="T13" fmla="*/ 29 h 37"/>
                <a:gd name="T14" fmla="*/ 171 w 243"/>
                <a:gd name="T15" fmla="*/ 33 h 37"/>
                <a:gd name="T16" fmla="*/ 200 w 243"/>
                <a:gd name="T17" fmla="*/ 37 h 37"/>
                <a:gd name="T18" fmla="*/ 226 w 243"/>
                <a:gd name="T19" fmla="*/ 37 h 37"/>
                <a:gd name="T20" fmla="*/ 243 w 243"/>
                <a:gd name="T21" fmla="*/ 3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3" h="37">
                  <a:moveTo>
                    <a:pt x="0" y="0"/>
                  </a:moveTo>
                  <a:lnTo>
                    <a:pt x="12" y="4"/>
                  </a:lnTo>
                  <a:lnTo>
                    <a:pt x="30" y="9"/>
                  </a:lnTo>
                  <a:lnTo>
                    <a:pt x="54" y="13"/>
                  </a:lnTo>
                  <a:lnTo>
                    <a:pt x="83" y="17"/>
                  </a:lnTo>
                  <a:lnTo>
                    <a:pt x="112" y="25"/>
                  </a:lnTo>
                  <a:lnTo>
                    <a:pt x="142" y="29"/>
                  </a:lnTo>
                  <a:lnTo>
                    <a:pt x="171" y="33"/>
                  </a:lnTo>
                  <a:lnTo>
                    <a:pt x="200" y="37"/>
                  </a:lnTo>
                  <a:lnTo>
                    <a:pt x="226" y="37"/>
                  </a:lnTo>
                  <a:lnTo>
                    <a:pt x="243" y="3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89" name="Freeform 265"/>
            <p:cNvSpPr>
              <a:spLocks/>
            </p:cNvSpPr>
            <p:nvPr/>
          </p:nvSpPr>
          <p:spPr bwMode="auto">
            <a:xfrm>
              <a:off x="1745" y="2011"/>
              <a:ext cx="21" cy="20"/>
            </a:xfrm>
            <a:custGeom>
              <a:avLst/>
              <a:gdLst>
                <a:gd name="T0" fmla="*/ 0 w 690"/>
                <a:gd name="T1" fmla="*/ 0 h 629"/>
                <a:gd name="T2" fmla="*/ 9 w 690"/>
                <a:gd name="T3" fmla="*/ 25 h 629"/>
                <a:gd name="T4" fmla="*/ 18 w 690"/>
                <a:gd name="T5" fmla="*/ 50 h 629"/>
                <a:gd name="T6" fmla="*/ 26 w 690"/>
                <a:gd name="T7" fmla="*/ 80 h 629"/>
                <a:gd name="T8" fmla="*/ 38 w 690"/>
                <a:gd name="T9" fmla="*/ 104 h 629"/>
                <a:gd name="T10" fmla="*/ 47 w 690"/>
                <a:gd name="T11" fmla="*/ 129 h 629"/>
                <a:gd name="T12" fmla="*/ 59 w 690"/>
                <a:gd name="T13" fmla="*/ 154 h 629"/>
                <a:gd name="T14" fmla="*/ 71 w 690"/>
                <a:gd name="T15" fmla="*/ 180 h 629"/>
                <a:gd name="T16" fmla="*/ 84 w 690"/>
                <a:gd name="T17" fmla="*/ 200 h 629"/>
                <a:gd name="T18" fmla="*/ 101 w 690"/>
                <a:gd name="T19" fmla="*/ 225 h 629"/>
                <a:gd name="T20" fmla="*/ 114 w 690"/>
                <a:gd name="T21" fmla="*/ 250 h 629"/>
                <a:gd name="T22" fmla="*/ 139 w 690"/>
                <a:gd name="T23" fmla="*/ 283 h 629"/>
                <a:gd name="T24" fmla="*/ 167 w 690"/>
                <a:gd name="T25" fmla="*/ 317 h 629"/>
                <a:gd name="T26" fmla="*/ 192 w 690"/>
                <a:gd name="T27" fmla="*/ 346 h 629"/>
                <a:gd name="T28" fmla="*/ 222 w 690"/>
                <a:gd name="T29" fmla="*/ 371 h 629"/>
                <a:gd name="T30" fmla="*/ 251 w 690"/>
                <a:gd name="T31" fmla="*/ 392 h 629"/>
                <a:gd name="T32" fmla="*/ 284 w 690"/>
                <a:gd name="T33" fmla="*/ 413 h 629"/>
                <a:gd name="T34" fmla="*/ 318 w 690"/>
                <a:gd name="T35" fmla="*/ 434 h 629"/>
                <a:gd name="T36" fmla="*/ 351 w 690"/>
                <a:gd name="T37" fmla="*/ 451 h 629"/>
                <a:gd name="T38" fmla="*/ 390 w 690"/>
                <a:gd name="T39" fmla="*/ 471 h 629"/>
                <a:gd name="T40" fmla="*/ 427 w 690"/>
                <a:gd name="T41" fmla="*/ 492 h 629"/>
                <a:gd name="T42" fmla="*/ 435 w 690"/>
                <a:gd name="T43" fmla="*/ 496 h 629"/>
                <a:gd name="T44" fmla="*/ 439 w 690"/>
                <a:gd name="T45" fmla="*/ 496 h 629"/>
                <a:gd name="T46" fmla="*/ 452 w 690"/>
                <a:gd name="T47" fmla="*/ 500 h 629"/>
                <a:gd name="T48" fmla="*/ 460 w 690"/>
                <a:gd name="T49" fmla="*/ 504 h 629"/>
                <a:gd name="T50" fmla="*/ 472 w 690"/>
                <a:gd name="T51" fmla="*/ 508 h 629"/>
                <a:gd name="T52" fmla="*/ 486 w 690"/>
                <a:gd name="T53" fmla="*/ 513 h 629"/>
                <a:gd name="T54" fmla="*/ 498 w 690"/>
                <a:gd name="T55" fmla="*/ 518 h 629"/>
                <a:gd name="T56" fmla="*/ 506 w 690"/>
                <a:gd name="T57" fmla="*/ 522 h 629"/>
                <a:gd name="T58" fmla="*/ 515 w 690"/>
                <a:gd name="T59" fmla="*/ 526 h 629"/>
                <a:gd name="T60" fmla="*/ 523 w 690"/>
                <a:gd name="T61" fmla="*/ 530 h 629"/>
                <a:gd name="T62" fmla="*/ 539 w 690"/>
                <a:gd name="T63" fmla="*/ 538 h 629"/>
                <a:gd name="T64" fmla="*/ 556 w 690"/>
                <a:gd name="T65" fmla="*/ 547 h 629"/>
                <a:gd name="T66" fmla="*/ 574 w 690"/>
                <a:gd name="T67" fmla="*/ 551 h 629"/>
                <a:gd name="T68" fmla="*/ 590 w 690"/>
                <a:gd name="T69" fmla="*/ 559 h 629"/>
                <a:gd name="T70" fmla="*/ 607 w 690"/>
                <a:gd name="T71" fmla="*/ 567 h 629"/>
                <a:gd name="T72" fmla="*/ 623 w 690"/>
                <a:gd name="T73" fmla="*/ 576 h 629"/>
                <a:gd name="T74" fmla="*/ 640 w 690"/>
                <a:gd name="T75" fmla="*/ 584 h 629"/>
                <a:gd name="T76" fmla="*/ 656 w 690"/>
                <a:gd name="T77" fmla="*/ 592 h 629"/>
                <a:gd name="T78" fmla="*/ 674 w 690"/>
                <a:gd name="T79" fmla="*/ 596 h 629"/>
                <a:gd name="T80" fmla="*/ 690 w 690"/>
                <a:gd name="T81" fmla="*/ 605 h 629"/>
                <a:gd name="T82" fmla="*/ 686 w 690"/>
                <a:gd name="T83" fmla="*/ 605 h 629"/>
                <a:gd name="T84" fmla="*/ 682 w 690"/>
                <a:gd name="T85" fmla="*/ 605 h 629"/>
                <a:gd name="T86" fmla="*/ 678 w 690"/>
                <a:gd name="T87" fmla="*/ 609 h 629"/>
                <a:gd name="T88" fmla="*/ 674 w 690"/>
                <a:gd name="T89" fmla="*/ 609 h 629"/>
                <a:gd name="T90" fmla="*/ 670 w 690"/>
                <a:gd name="T91" fmla="*/ 613 h 629"/>
                <a:gd name="T92" fmla="*/ 666 w 690"/>
                <a:gd name="T93" fmla="*/ 617 h 629"/>
                <a:gd name="T94" fmla="*/ 660 w 690"/>
                <a:gd name="T95" fmla="*/ 617 h 629"/>
                <a:gd name="T96" fmla="*/ 656 w 690"/>
                <a:gd name="T97" fmla="*/ 621 h 629"/>
                <a:gd name="T98" fmla="*/ 652 w 690"/>
                <a:gd name="T99" fmla="*/ 625 h 629"/>
                <a:gd name="T100" fmla="*/ 652 w 690"/>
                <a:gd name="T101" fmla="*/ 629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90" h="629">
                  <a:moveTo>
                    <a:pt x="0" y="0"/>
                  </a:moveTo>
                  <a:lnTo>
                    <a:pt x="9" y="25"/>
                  </a:lnTo>
                  <a:lnTo>
                    <a:pt x="18" y="50"/>
                  </a:lnTo>
                  <a:lnTo>
                    <a:pt x="26" y="80"/>
                  </a:lnTo>
                  <a:lnTo>
                    <a:pt x="38" y="104"/>
                  </a:lnTo>
                  <a:lnTo>
                    <a:pt x="47" y="129"/>
                  </a:lnTo>
                  <a:lnTo>
                    <a:pt x="59" y="154"/>
                  </a:lnTo>
                  <a:lnTo>
                    <a:pt x="71" y="180"/>
                  </a:lnTo>
                  <a:lnTo>
                    <a:pt x="84" y="200"/>
                  </a:lnTo>
                  <a:lnTo>
                    <a:pt x="101" y="225"/>
                  </a:lnTo>
                  <a:lnTo>
                    <a:pt x="114" y="250"/>
                  </a:lnTo>
                  <a:lnTo>
                    <a:pt x="139" y="283"/>
                  </a:lnTo>
                  <a:lnTo>
                    <a:pt x="167" y="317"/>
                  </a:lnTo>
                  <a:lnTo>
                    <a:pt x="192" y="346"/>
                  </a:lnTo>
                  <a:lnTo>
                    <a:pt x="222" y="371"/>
                  </a:lnTo>
                  <a:lnTo>
                    <a:pt x="251" y="392"/>
                  </a:lnTo>
                  <a:lnTo>
                    <a:pt x="284" y="413"/>
                  </a:lnTo>
                  <a:lnTo>
                    <a:pt x="318" y="434"/>
                  </a:lnTo>
                  <a:lnTo>
                    <a:pt x="351" y="451"/>
                  </a:lnTo>
                  <a:lnTo>
                    <a:pt x="390" y="471"/>
                  </a:lnTo>
                  <a:lnTo>
                    <a:pt x="427" y="492"/>
                  </a:lnTo>
                  <a:lnTo>
                    <a:pt x="435" y="496"/>
                  </a:lnTo>
                  <a:lnTo>
                    <a:pt x="439" y="496"/>
                  </a:lnTo>
                  <a:lnTo>
                    <a:pt x="452" y="500"/>
                  </a:lnTo>
                  <a:lnTo>
                    <a:pt x="460" y="504"/>
                  </a:lnTo>
                  <a:lnTo>
                    <a:pt x="472" y="508"/>
                  </a:lnTo>
                  <a:lnTo>
                    <a:pt x="486" y="513"/>
                  </a:lnTo>
                  <a:lnTo>
                    <a:pt x="498" y="518"/>
                  </a:lnTo>
                  <a:lnTo>
                    <a:pt x="506" y="522"/>
                  </a:lnTo>
                  <a:lnTo>
                    <a:pt x="515" y="526"/>
                  </a:lnTo>
                  <a:lnTo>
                    <a:pt x="523" y="530"/>
                  </a:lnTo>
                  <a:lnTo>
                    <a:pt x="539" y="538"/>
                  </a:lnTo>
                  <a:lnTo>
                    <a:pt x="556" y="547"/>
                  </a:lnTo>
                  <a:lnTo>
                    <a:pt x="574" y="551"/>
                  </a:lnTo>
                  <a:lnTo>
                    <a:pt x="590" y="559"/>
                  </a:lnTo>
                  <a:lnTo>
                    <a:pt x="607" y="567"/>
                  </a:lnTo>
                  <a:lnTo>
                    <a:pt x="623" y="576"/>
                  </a:lnTo>
                  <a:lnTo>
                    <a:pt x="640" y="584"/>
                  </a:lnTo>
                  <a:lnTo>
                    <a:pt x="656" y="592"/>
                  </a:lnTo>
                  <a:lnTo>
                    <a:pt x="674" y="596"/>
                  </a:lnTo>
                  <a:lnTo>
                    <a:pt x="690" y="605"/>
                  </a:lnTo>
                  <a:lnTo>
                    <a:pt x="686" y="605"/>
                  </a:lnTo>
                  <a:lnTo>
                    <a:pt x="682" y="605"/>
                  </a:lnTo>
                  <a:lnTo>
                    <a:pt x="678" y="609"/>
                  </a:lnTo>
                  <a:lnTo>
                    <a:pt x="674" y="609"/>
                  </a:lnTo>
                  <a:lnTo>
                    <a:pt x="670" y="613"/>
                  </a:lnTo>
                  <a:lnTo>
                    <a:pt x="666" y="617"/>
                  </a:lnTo>
                  <a:lnTo>
                    <a:pt x="660" y="617"/>
                  </a:lnTo>
                  <a:lnTo>
                    <a:pt x="656" y="621"/>
                  </a:lnTo>
                  <a:lnTo>
                    <a:pt x="652" y="625"/>
                  </a:lnTo>
                  <a:lnTo>
                    <a:pt x="652" y="62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90" name="Freeform 266"/>
            <p:cNvSpPr>
              <a:spLocks/>
            </p:cNvSpPr>
            <p:nvPr/>
          </p:nvSpPr>
          <p:spPr bwMode="auto">
            <a:xfrm>
              <a:off x="1965" y="2008"/>
              <a:ext cx="7" cy="2"/>
            </a:xfrm>
            <a:custGeom>
              <a:avLst/>
              <a:gdLst>
                <a:gd name="T0" fmla="*/ 0 w 227"/>
                <a:gd name="T1" fmla="*/ 0 h 59"/>
                <a:gd name="T2" fmla="*/ 10 w 227"/>
                <a:gd name="T3" fmla="*/ 0 h 59"/>
                <a:gd name="T4" fmla="*/ 14 w 227"/>
                <a:gd name="T5" fmla="*/ 0 h 59"/>
                <a:gd name="T6" fmla="*/ 18 w 227"/>
                <a:gd name="T7" fmla="*/ 4 h 59"/>
                <a:gd name="T8" fmla="*/ 26 w 227"/>
                <a:gd name="T9" fmla="*/ 8 h 59"/>
                <a:gd name="T10" fmla="*/ 30 w 227"/>
                <a:gd name="T11" fmla="*/ 12 h 59"/>
                <a:gd name="T12" fmla="*/ 34 w 227"/>
                <a:gd name="T13" fmla="*/ 16 h 59"/>
                <a:gd name="T14" fmla="*/ 43 w 227"/>
                <a:gd name="T15" fmla="*/ 20 h 59"/>
                <a:gd name="T16" fmla="*/ 47 w 227"/>
                <a:gd name="T17" fmla="*/ 20 h 59"/>
                <a:gd name="T18" fmla="*/ 51 w 227"/>
                <a:gd name="T19" fmla="*/ 25 h 59"/>
                <a:gd name="T20" fmla="*/ 59 w 227"/>
                <a:gd name="T21" fmla="*/ 25 h 59"/>
                <a:gd name="T22" fmla="*/ 76 w 227"/>
                <a:gd name="T23" fmla="*/ 29 h 59"/>
                <a:gd name="T24" fmla="*/ 92 w 227"/>
                <a:gd name="T25" fmla="*/ 33 h 59"/>
                <a:gd name="T26" fmla="*/ 110 w 227"/>
                <a:gd name="T27" fmla="*/ 37 h 59"/>
                <a:gd name="T28" fmla="*/ 126 w 227"/>
                <a:gd name="T29" fmla="*/ 37 h 59"/>
                <a:gd name="T30" fmla="*/ 143 w 227"/>
                <a:gd name="T31" fmla="*/ 41 h 59"/>
                <a:gd name="T32" fmla="*/ 159 w 227"/>
                <a:gd name="T33" fmla="*/ 41 h 59"/>
                <a:gd name="T34" fmla="*/ 176 w 227"/>
                <a:gd name="T35" fmla="*/ 46 h 59"/>
                <a:gd name="T36" fmla="*/ 194 w 227"/>
                <a:gd name="T37" fmla="*/ 50 h 59"/>
                <a:gd name="T38" fmla="*/ 210 w 227"/>
                <a:gd name="T39" fmla="*/ 55 h 59"/>
                <a:gd name="T40" fmla="*/ 227 w 227"/>
                <a:gd name="T41"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7" h="59">
                  <a:moveTo>
                    <a:pt x="0" y="0"/>
                  </a:moveTo>
                  <a:lnTo>
                    <a:pt x="10" y="0"/>
                  </a:lnTo>
                  <a:lnTo>
                    <a:pt x="14" y="0"/>
                  </a:lnTo>
                  <a:lnTo>
                    <a:pt x="18" y="4"/>
                  </a:lnTo>
                  <a:lnTo>
                    <a:pt x="26" y="8"/>
                  </a:lnTo>
                  <a:lnTo>
                    <a:pt x="30" y="12"/>
                  </a:lnTo>
                  <a:lnTo>
                    <a:pt x="34" y="16"/>
                  </a:lnTo>
                  <a:lnTo>
                    <a:pt x="43" y="20"/>
                  </a:lnTo>
                  <a:lnTo>
                    <a:pt x="47" y="20"/>
                  </a:lnTo>
                  <a:lnTo>
                    <a:pt x="51" y="25"/>
                  </a:lnTo>
                  <a:lnTo>
                    <a:pt x="59" y="25"/>
                  </a:lnTo>
                  <a:lnTo>
                    <a:pt x="76" y="29"/>
                  </a:lnTo>
                  <a:lnTo>
                    <a:pt x="92" y="33"/>
                  </a:lnTo>
                  <a:lnTo>
                    <a:pt x="110" y="37"/>
                  </a:lnTo>
                  <a:lnTo>
                    <a:pt x="126" y="37"/>
                  </a:lnTo>
                  <a:lnTo>
                    <a:pt x="143" y="41"/>
                  </a:lnTo>
                  <a:lnTo>
                    <a:pt x="159" y="41"/>
                  </a:lnTo>
                  <a:lnTo>
                    <a:pt x="176" y="46"/>
                  </a:lnTo>
                  <a:lnTo>
                    <a:pt x="194" y="50"/>
                  </a:lnTo>
                  <a:lnTo>
                    <a:pt x="210" y="55"/>
                  </a:lnTo>
                  <a:lnTo>
                    <a:pt x="227" y="5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91" name="Freeform 267"/>
            <p:cNvSpPr>
              <a:spLocks/>
            </p:cNvSpPr>
            <p:nvPr/>
          </p:nvSpPr>
          <p:spPr bwMode="auto">
            <a:xfrm>
              <a:off x="1962" y="2009"/>
              <a:ext cx="2" cy="6"/>
            </a:xfrm>
            <a:custGeom>
              <a:avLst/>
              <a:gdLst>
                <a:gd name="T0" fmla="*/ 63 w 71"/>
                <a:gd name="T1" fmla="*/ 0 h 184"/>
                <a:gd name="T2" fmla="*/ 71 w 71"/>
                <a:gd name="T3" fmla="*/ 21 h 184"/>
                <a:gd name="T4" fmla="*/ 71 w 71"/>
                <a:gd name="T5" fmla="*/ 43 h 184"/>
                <a:gd name="T6" fmla="*/ 67 w 71"/>
                <a:gd name="T7" fmla="*/ 63 h 184"/>
                <a:gd name="T8" fmla="*/ 63 w 71"/>
                <a:gd name="T9" fmla="*/ 80 h 184"/>
                <a:gd name="T10" fmla="*/ 55 w 71"/>
                <a:gd name="T11" fmla="*/ 101 h 184"/>
                <a:gd name="T12" fmla="*/ 42 w 71"/>
                <a:gd name="T13" fmla="*/ 117 h 184"/>
                <a:gd name="T14" fmla="*/ 34 w 71"/>
                <a:gd name="T15" fmla="*/ 134 h 184"/>
                <a:gd name="T16" fmla="*/ 22 w 71"/>
                <a:gd name="T17" fmla="*/ 151 h 184"/>
                <a:gd name="T18" fmla="*/ 8 w 71"/>
                <a:gd name="T19" fmla="*/ 168 h 184"/>
                <a:gd name="T20" fmla="*/ 0 w 71"/>
                <a:gd name="T21"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184">
                  <a:moveTo>
                    <a:pt x="63" y="0"/>
                  </a:moveTo>
                  <a:lnTo>
                    <a:pt x="71" y="21"/>
                  </a:lnTo>
                  <a:lnTo>
                    <a:pt x="71" y="43"/>
                  </a:lnTo>
                  <a:lnTo>
                    <a:pt x="67" y="63"/>
                  </a:lnTo>
                  <a:lnTo>
                    <a:pt x="63" y="80"/>
                  </a:lnTo>
                  <a:lnTo>
                    <a:pt x="55" y="101"/>
                  </a:lnTo>
                  <a:lnTo>
                    <a:pt x="42" y="117"/>
                  </a:lnTo>
                  <a:lnTo>
                    <a:pt x="34" y="134"/>
                  </a:lnTo>
                  <a:lnTo>
                    <a:pt x="22" y="151"/>
                  </a:lnTo>
                  <a:lnTo>
                    <a:pt x="8" y="168"/>
                  </a:lnTo>
                  <a:lnTo>
                    <a:pt x="0" y="18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92" name="Freeform 268"/>
            <p:cNvSpPr>
              <a:spLocks/>
            </p:cNvSpPr>
            <p:nvPr/>
          </p:nvSpPr>
          <p:spPr bwMode="auto">
            <a:xfrm>
              <a:off x="1619" y="1777"/>
              <a:ext cx="489" cy="334"/>
            </a:xfrm>
            <a:custGeom>
              <a:avLst/>
              <a:gdLst>
                <a:gd name="T0" fmla="*/ 4806 w 13080"/>
                <a:gd name="T1" fmla="*/ 8481 h 8931"/>
                <a:gd name="T2" fmla="*/ 4291 w 13080"/>
                <a:gd name="T3" fmla="*/ 8247 h 8931"/>
                <a:gd name="T4" fmla="*/ 4074 w 13080"/>
                <a:gd name="T5" fmla="*/ 8134 h 8931"/>
                <a:gd name="T6" fmla="*/ 3731 w 13080"/>
                <a:gd name="T7" fmla="*/ 8000 h 8931"/>
                <a:gd name="T8" fmla="*/ 3464 w 13080"/>
                <a:gd name="T9" fmla="*/ 7563 h 8931"/>
                <a:gd name="T10" fmla="*/ 3305 w 13080"/>
                <a:gd name="T11" fmla="*/ 7125 h 8931"/>
                <a:gd name="T12" fmla="*/ 2929 w 13080"/>
                <a:gd name="T13" fmla="*/ 6775 h 8931"/>
                <a:gd name="T14" fmla="*/ 1654 w 13080"/>
                <a:gd name="T15" fmla="*/ 6515 h 8931"/>
                <a:gd name="T16" fmla="*/ 1304 w 13080"/>
                <a:gd name="T17" fmla="*/ 6244 h 8931"/>
                <a:gd name="T18" fmla="*/ 994 w 13080"/>
                <a:gd name="T19" fmla="*/ 6099 h 8931"/>
                <a:gd name="T20" fmla="*/ 710 w 13080"/>
                <a:gd name="T21" fmla="*/ 5769 h 8931"/>
                <a:gd name="T22" fmla="*/ 534 w 13080"/>
                <a:gd name="T23" fmla="*/ 5618 h 8931"/>
                <a:gd name="T24" fmla="*/ 313 w 13080"/>
                <a:gd name="T25" fmla="*/ 5177 h 8931"/>
                <a:gd name="T26" fmla="*/ 204 w 13080"/>
                <a:gd name="T27" fmla="*/ 4981 h 8931"/>
                <a:gd name="T28" fmla="*/ 0 w 13080"/>
                <a:gd name="T29" fmla="*/ 4209 h 8931"/>
                <a:gd name="T30" fmla="*/ 75 w 13080"/>
                <a:gd name="T31" fmla="*/ 3834 h 8931"/>
                <a:gd name="T32" fmla="*/ 137 w 13080"/>
                <a:gd name="T33" fmla="*/ 3596 h 8931"/>
                <a:gd name="T34" fmla="*/ 213 w 13080"/>
                <a:gd name="T35" fmla="*/ 3082 h 8931"/>
                <a:gd name="T36" fmla="*/ 589 w 13080"/>
                <a:gd name="T37" fmla="*/ 2536 h 8931"/>
                <a:gd name="T38" fmla="*/ 769 w 13080"/>
                <a:gd name="T39" fmla="*/ 2144 h 8931"/>
                <a:gd name="T40" fmla="*/ 1233 w 13080"/>
                <a:gd name="T41" fmla="*/ 1931 h 8931"/>
                <a:gd name="T42" fmla="*/ 1353 w 13080"/>
                <a:gd name="T43" fmla="*/ 1673 h 8931"/>
                <a:gd name="T44" fmla="*/ 2140 w 13080"/>
                <a:gd name="T45" fmla="*/ 952 h 8931"/>
                <a:gd name="T46" fmla="*/ 2365 w 13080"/>
                <a:gd name="T47" fmla="*/ 843 h 8931"/>
                <a:gd name="T48" fmla="*/ 2796 w 13080"/>
                <a:gd name="T49" fmla="*/ 614 h 8931"/>
                <a:gd name="T50" fmla="*/ 3782 w 13080"/>
                <a:gd name="T51" fmla="*/ 259 h 8931"/>
                <a:gd name="T52" fmla="*/ 4555 w 13080"/>
                <a:gd name="T53" fmla="*/ 280 h 8931"/>
                <a:gd name="T54" fmla="*/ 4894 w 13080"/>
                <a:gd name="T55" fmla="*/ 125 h 8931"/>
                <a:gd name="T56" fmla="*/ 5362 w 13080"/>
                <a:gd name="T57" fmla="*/ 34 h 8931"/>
                <a:gd name="T58" fmla="*/ 5888 w 13080"/>
                <a:gd name="T59" fmla="*/ 151 h 8931"/>
                <a:gd name="T60" fmla="*/ 6323 w 13080"/>
                <a:gd name="T61" fmla="*/ 46 h 8931"/>
                <a:gd name="T62" fmla="*/ 6937 w 13080"/>
                <a:gd name="T63" fmla="*/ 59 h 8931"/>
                <a:gd name="T64" fmla="*/ 7384 w 13080"/>
                <a:gd name="T65" fmla="*/ 100 h 8931"/>
                <a:gd name="T66" fmla="*/ 8228 w 13080"/>
                <a:gd name="T67" fmla="*/ 163 h 8931"/>
                <a:gd name="T68" fmla="*/ 8800 w 13080"/>
                <a:gd name="T69" fmla="*/ 434 h 8931"/>
                <a:gd name="T70" fmla="*/ 9436 w 13080"/>
                <a:gd name="T71" fmla="*/ 483 h 8931"/>
                <a:gd name="T72" fmla="*/ 10100 w 13080"/>
                <a:gd name="T73" fmla="*/ 792 h 8931"/>
                <a:gd name="T74" fmla="*/ 10502 w 13080"/>
                <a:gd name="T75" fmla="*/ 1110 h 8931"/>
                <a:gd name="T76" fmla="*/ 10748 w 13080"/>
                <a:gd name="T77" fmla="*/ 1368 h 8931"/>
                <a:gd name="T78" fmla="*/ 11689 w 13080"/>
                <a:gd name="T79" fmla="*/ 2190 h 8931"/>
                <a:gd name="T80" fmla="*/ 12015 w 13080"/>
                <a:gd name="T81" fmla="*/ 2599 h 8931"/>
                <a:gd name="T82" fmla="*/ 12299 w 13080"/>
                <a:gd name="T83" fmla="*/ 3141 h 8931"/>
                <a:gd name="T84" fmla="*/ 12533 w 13080"/>
                <a:gd name="T85" fmla="*/ 3412 h 8931"/>
                <a:gd name="T86" fmla="*/ 12755 w 13080"/>
                <a:gd name="T87" fmla="*/ 4180 h 8931"/>
                <a:gd name="T88" fmla="*/ 12984 w 13080"/>
                <a:gd name="T89" fmla="*/ 4823 h 8931"/>
                <a:gd name="T90" fmla="*/ 13039 w 13080"/>
                <a:gd name="T91" fmla="*/ 5439 h 8931"/>
                <a:gd name="T92" fmla="*/ 13072 w 13080"/>
                <a:gd name="T93" fmla="*/ 5744 h 8931"/>
                <a:gd name="T94" fmla="*/ 13056 w 13080"/>
                <a:gd name="T95" fmla="*/ 6165 h 8931"/>
                <a:gd name="T96" fmla="*/ 12796 w 13080"/>
                <a:gd name="T97" fmla="*/ 6849 h 8931"/>
                <a:gd name="T98" fmla="*/ 12449 w 13080"/>
                <a:gd name="T99" fmla="*/ 7488 h 8931"/>
                <a:gd name="T100" fmla="*/ 12002 w 13080"/>
                <a:gd name="T101" fmla="*/ 7609 h 8931"/>
                <a:gd name="T102" fmla="*/ 11425 w 13080"/>
                <a:gd name="T103" fmla="*/ 7892 h 8931"/>
                <a:gd name="T104" fmla="*/ 10556 w 13080"/>
                <a:gd name="T105" fmla="*/ 7926 h 8931"/>
                <a:gd name="T106" fmla="*/ 10222 w 13080"/>
                <a:gd name="T107" fmla="*/ 8092 h 8931"/>
                <a:gd name="T108" fmla="*/ 9553 w 13080"/>
                <a:gd name="T109" fmla="*/ 8389 h 8931"/>
                <a:gd name="T110" fmla="*/ 9080 w 13080"/>
                <a:gd name="T111" fmla="*/ 8376 h 8931"/>
                <a:gd name="T112" fmla="*/ 8346 w 13080"/>
                <a:gd name="T113" fmla="*/ 8459 h 8931"/>
                <a:gd name="T114" fmla="*/ 7259 w 13080"/>
                <a:gd name="T115" fmla="*/ 8901 h 8931"/>
                <a:gd name="T116" fmla="*/ 6386 w 13080"/>
                <a:gd name="T117" fmla="*/ 8809 h 8931"/>
                <a:gd name="T118" fmla="*/ 5850 w 13080"/>
                <a:gd name="T119" fmla="*/ 8493 h 89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080" h="8931">
                  <a:moveTo>
                    <a:pt x="5767" y="8393"/>
                  </a:moveTo>
                  <a:lnTo>
                    <a:pt x="5742" y="8401"/>
                  </a:lnTo>
                  <a:lnTo>
                    <a:pt x="5675" y="8414"/>
                  </a:lnTo>
                  <a:lnTo>
                    <a:pt x="5570" y="8430"/>
                  </a:lnTo>
                  <a:lnTo>
                    <a:pt x="5441" y="8447"/>
                  </a:lnTo>
                  <a:lnTo>
                    <a:pt x="5290" y="8463"/>
                  </a:lnTo>
                  <a:lnTo>
                    <a:pt x="5131" y="8477"/>
                  </a:lnTo>
                  <a:lnTo>
                    <a:pt x="4965" y="8485"/>
                  </a:lnTo>
                  <a:lnTo>
                    <a:pt x="4806" y="8481"/>
                  </a:lnTo>
                  <a:lnTo>
                    <a:pt x="4659" y="8463"/>
                  </a:lnTo>
                  <a:lnTo>
                    <a:pt x="4530" y="8430"/>
                  </a:lnTo>
                  <a:lnTo>
                    <a:pt x="4471" y="8405"/>
                  </a:lnTo>
                  <a:lnTo>
                    <a:pt x="4425" y="8380"/>
                  </a:lnTo>
                  <a:lnTo>
                    <a:pt x="4383" y="8350"/>
                  </a:lnTo>
                  <a:lnTo>
                    <a:pt x="4354" y="8322"/>
                  </a:lnTo>
                  <a:lnTo>
                    <a:pt x="4329" y="8297"/>
                  </a:lnTo>
                  <a:lnTo>
                    <a:pt x="4309" y="8268"/>
                  </a:lnTo>
                  <a:lnTo>
                    <a:pt x="4291" y="8247"/>
                  </a:lnTo>
                  <a:lnTo>
                    <a:pt x="4275" y="8221"/>
                  </a:lnTo>
                  <a:lnTo>
                    <a:pt x="4258" y="8205"/>
                  </a:lnTo>
                  <a:lnTo>
                    <a:pt x="4237" y="8188"/>
                  </a:lnTo>
                  <a:lnTo>
                    <a:pt x="4208" y="8176"/>
                  </a:lnTo>
                  <a:lnTo>
                    <a:pt x="4183" y="8163"/>
                  </a:lnTo>
                  <a:lnTo>
                    <a:pt x="4154" y="8155"/>
                  </a:lnTo>
                  <a:lnTo>
                    <a:pt x="4129" y="8147"/>
                  </a:lnTo>
                  <a:lnTo>
                    <a:pt x="4099" y="8143"/>
                  </a:lnTo>
                  <a:lnTo>
                    <a:pt x="4074" y="8134"/>
                  </a:lnTo>
                  <a:lnTo>
                    <a:pt x="4045" y="8129"/>
                  </a:lnTo>
                  <a:lnTo>
                    <a:pt x="4015" y="8121"/>
                  </a:lnTo>
                  <a:lnTo>
                    <a:pt x="3986" y="8113"/>
                  </a:lnTo>
                  <a:lnTo>
                    <a:pt x="3953" y="8105"/>
                  </a:lnTo>
                  <a:lnTo>
                    <a:pt x="3898" y="8084"/>
                  </a:lnTo>
                  <a:lnTo>
                    <a:pt x="3849" y="8063"/>
                  </a:lnTo>
                  <a:lnTo>
                    <a:pt x="3807" y="8043"/>
                  </a:lnTo>
                  <a:lnTo>
                    <a:pt x="3765" y="8022"/>
                  </a:lnTo>
                  <a:lnTo>
                    <a:pt x="3731" y="8000"/>
                  </a:lnTo>
                  <a:lnTo>
                    <a:pt x="3698" y="7971"/>
                  </a:lnTo>
                  <a:lnTo>
                    <a:pt x="3665" y="7942"/>
                  </a:lnTo>
                  <a:lnTo>
                    <a:pt x="3635" y="7909"/>
                  </a:lnTo>
                  <a:lnTo>
                    <a:pt x="3606" y="7867"/>
                  </a:lnTo>
                  <a:lnTo>
                    <a:pt x="3577" y="7817"/>
                  </a:lnTo>
                  <a:lnTo>
                    <a:pt x="3535" y="7750"/>
                  </a:lnTo>
                  <a:lnTo>
                    <a:pt x="3506" y="7688"/>
                  </a:lnTo>
                  <a:lnTo>
                    <a:pt x="3481" y="7625"/>
                  </a:lnTo>
                  <a:lnTo>
                    <a:pt x="3464" y="7563"/>
                  </a:lnTo>
                  <a:lnTo>
                    <a:pt x="3451" y="7504"/>
                  </a:lnTo>
                  <a:lnTo>
                    <a:pt x="3443" y="7446"/>
                  </a:lnTo>
                  <a:lnTo>
                    <a:pt x="3443" y="7387"/>
                  </a:lnTo>
                  <a:lnTo>
                    <a:pt x="3447" y="7328"/>
                  </a:lnTo>
                  <a:lnTo>
                    <a:pt x="3456" y="7275"/>
                  </a:lnTo>
                  <a:lnTo>
                    <a:pt x="3469" y="7216"/>
                  </a:lnTo>
                  <a:lnTo>
                    <a:pt x="3418" y="7203"/>
                  </a:lnTo>
                  <a:lnTo>
                    <a:pt x="3364" y="7174"/>
                  </a:lnTo>
                  <a:lnTo>
                    <a:pt x="3305" y="7125"/>
                  </a:lnTo>
                  <a:lnTo>
                    <a:pt x="3251" y="7066"/>
                  </a:lnTo>
                  <a:lnTo>
                    <a:pt x="3197" y="7004"/>
                  </a:lnTo>
                  <a:lnTo>
                    <a:pt x="3146" y="6937"/>
                  </a:lnTo>
                  <a:lnTo>
                    <a:pt x="3105" y="6879"/>
                  </a:lnTo>
                  <a:lnTo>
                    <a:pt x="3071" y="6832"/>
                  </a:lnTo>
                  <a:lnTo>
                    <a:pt x="3050" y="6799"/>
                  </a:lnTo>
                  <a:lnTo>
                    <a:pt x="3042" y="6787"/>
                  </a:lnTo>
                  <a:lnTo>
                    <a:pt x="3013" y="6783"/>
                  </a:lnTo>
                  <a:lnTo>
                    <a:pt x="2929" y="6775"/>
                  </a:lnTo>
                  <a:lnTo>
                    <a:pt x="2808" y="6762"/>
                  </a:lnTo>
                  <a:lnTo>
                    <a:pt x="2657" y="6745"/>
                  </a:lnTo>
                  <a:lnTo>
                    <a:pt x="2490" y="6720"/>
                  </a:lnTo>
                  <a:lnTo>
                    <a:pt x="2310" y="6695"/>
                  </a:lnTo>
                  <a:lnTo>
                    <a:pt x="2140" y="6666"/>
                  </a:lnTo>
                  <a:lnTo>
                    <a:pt x="1977" y="6632"/>
                  </a:lnTo>
                  <a:lnTo>
                    <a:pt x="1842" y="6599"/>
                  </a:lnTo>
                  <a:lnTo>
                    <a:pt x="1742" y="6562"/>
                  </a:lnTo>
                  <a:lnTo>
                    <a:pt x="1654" y="6515"/>
                  </a:lnTo>
                  <a:lnTo>
                    <a:pt x="1576" y="6470"/>
                  </a:lnTo>
                  <a:lnTo>
                    <a:pt x="1508" y="6424"/>
                  </a:lnTo>
                  <a:lnTo>
                    <a:pt x="1450" y="6382"/>
                  </a:lnTo>
                  <a:lnTo>
                    <a:pt x="1404" y="6345"/>
                  </a:lnTo>
                  <a:lnTo>
                    <a:pt x="1366" y="6312"/>
                  </a:lnTo>
                  <a:lnTo>
                    <a:pt x="1341" y="6286"/>
                  </a:lnTo>
                  <a:lnTo>
                    <a:pt x="1320" y="6261"/>
                  </a:lnTo>
                  <a:lnTo>
                    <a:pt x="1308" y="6249"/>
                  </a:lnTo>
                  <a:lnTo>
                    <a:pt x="1304" y="6244"/>
                  </a:lnTo>
                  <a:lnTo>
                    <a:pt x="1300" y="6244"/>
                  </a:lnTo>
                  <a:lnTo>
                    <a:pt x="1282" y="6236"/>
                  </a:lnTo>
                  <a:lnTo>
                    <a:pt x="1253" y="6228"/>
                  </a:lnTo>
                  <a:lnTo>
                    <a:pt x="1220" y="6216"/>
                  </a:lnTo>
                  <a:lnTo>
                    <a:pt x="1182" y="6203"/>
                  </a:lnTo>
                  <a:lnTo>
                    <a:pt x="1136" y="6181"/>
                  </a:lnTo>
                  <a:lnTo>
                    <a:pt x="1090" y="6157"/>
                  </a:lnTo>
                  <a:lnTo>
                    <a:pt x="1040" y="6132"/>
                  </a:lnTo>
                  <a:lnTo>
                    <a:pt x="994" y="6099"/>
                  </a:lnTo>
                  <a:lnTo>
                    <a:pt x="948" y="6065"/>
                  </a:lnTo>
                  <a:lnTo>
                    <a:pt x="902" y="6023"/>
                  </a:lnTo>
                  <a:lnTo>
                    <a:pt x="865" y="5982"/>
                  </a:lnTo>
                  <a:lnTo>
                    <a:pt x="827" y="5940"/>
                  </a:lnTo>
                  <a:lnTo>
                    <a:pt x="798" y="5898"/>
                  </a:lnTo>
                  <a:lnTo>
                    <a:pt x="769" y="5857"/>
                  </a:lnTo>
                  <a:lnTo>
                    <a:pt x="744" y="5823"/>
                  </a:lnTo>
                  <a:lnTo>
                    <a:pt x="722" y="5794"/>
                  </a:lnTo>
                  <a:lnTo>
                    <a:pt x="710" y="5769"/>
                  </a:lnTo>
                  <a:lnTo>
                    <a:pt x="701" y="5753"/>
                  </a:lnTo>
                  <a:lnTo>
                    <a:pt x="697" y="5748"/>
                  </a:lnTo>
                  <a:lnTo>
                    <a:pt x="693" y="5744"/>
                  </a:lnTo>
                  <a:lnTo>
                    <a:pt x="681" y="5736"/>
                  </a:lnTo>
                  <a:lnTo>
                    <a:pt x="660" y="5718"/>
                  </a:lnTo>
                  <a:lnTo>
                    <a:pt x="630" y="5698"/>
                  </a:lnTo>
                  <a:lnTo>
                    <a:pt x="601" y="5673"/>
                  </a:lnTo>
                  <a:lnTo>
                    <a:pt x="568" y="5648"/>
                  </a:lnTo>
                  <a:lnTo>
                    <a:pt x="534" y="5618"/>
                  </a:lnTo>
                  <a:lnTo>
                    <a:pt x="501" y="5585"/>
                  </a:lnTo>
                  <a:lnTo>
                    <a:pt x="472" y="5552"/>
                  </a:lnTo>
                  <a:lnTo>
                    <a:pt x="447" y="5519"/>
                  </a:lnTo>
                  <a:lnTo>
                    <a:pt x="409" y="5452"/>
                  </a:lnTo>
                  <a:lnTo>
                    <a:pt x="380" y="5389"/>
                  </a:lnTo>
                  <a:lnTo>
                    <a:pt x="355" y="5331"/>
                  </a:lnTo>
                  <a:lnTo>
                    <a:pt x="338" y="5272"/>
                  </a:lnTo>
                  <a:lnTo>
                    <a:pt x="325" y="5222"/>
                  </a:lnTo>
                  <a:lnTo>
                    <a:pt x="313" y="5177"/>
                  </a:lnTo>
                  <a:lnTo>
                    <a:pt x="309" y="5139"/>
                  </a:lnTo>
                  <a:lnTo>
                    <a:pt x="305" y="5110"/>
                  </a:lnTo>
                  <a:lnTo>
                    <a:pt x="305" y="5093"/>
                  </a:lnTo>
                  <a:lnTo>
                    <a:pt x="305" y="5085"/>
                  </a:lnTo>
                  <a:lnTo>
                    <a:pt x="300" y="5085"/>
                  </a:lnTo>
                  <a:lnTo>
                    <a:pt x="288" y="5077"/>
                  </a:lnTo>
                  <a:lnTo>
                    <a:pt x="263" y="5060"/>
                  </a:lnTo>
                  <a:lnTo>
                    <a:pt x="237" y="5026"/>
                  </a:lnTo>
                  <a:lnTo>
                    <a:pt x="204" y="4981"/>
                  </a:lnTo>
                  <a:lnTo>
                    <a:pt x="167" y="4913"/>
                  </a:lnTo>
                  <a:lnTo>
                    <a:pt x="133" y="4827"/>
                  </a:lnTo>
                  <a:lnTo>
                    <a:pt x="96" y="4714"/>
                  </a:lnTo>
                  <a:lnTo>
                    <a:pt x="58" y="4576"/>
                  </a:lnTo>
                  <a:lnTo>
                    <a:pt x="25" y="4401"/>
                  </a:lnTo>
                  <a:lnTo>
                    <a:pt x="20" y="4350"/>
                  </a:lnTo>
                  <a:lnTo>
                    <a:pt x="12" y="4305"/>
                  </a:lnTo>
                  <a:lnTo>
                    <a:pt x="4" y="4255"/>
                  </a:lnTo>
                  <a:lnTo>
                    <a:pt x="0" y="4209"/>
                  </a:lnTo>
                  <a:lnTo>
                    <a:pt x="0" y="4163"/>
                  </a:lnTo>
                  <a:lnTo>
                    <a:pt x="0" y="4117"/>
                  </a:lnTo>
                  <a:lnTo>
                    <a:pt x="4" y="4071"/>
                  </a:lnTo>
                  <a:lnTo>
                    <a:pt x="12" y="4026"/>
                  </a:lnTo>
                  <a:lnTo>
                    <a:pt x="25" y="3975"/>
                  </a:lnTo>
                  <a:lnTo>
                    <a:pt x="41" y="3930"/>
                  </a:lnTo>
                  <a:lnTo>
                    <a:pt x="54" y="3904"/>
                  </a:lnTo>
                  <a:lnTo>
                    <a:pt x="62" y="3871"/>
                  </a:lnTo>
                  <a:lnTo>
                    <a:pt x="75" y="3834"/>
                  </a:lnTo>
                  <a:lnTo>
                    <a:pt x="88" y="3801"/>
                  </a:lnTo>
                  <a:lnTo>
                    <a:pt x="100" y="3762"/>
                  </a:lnTo>
                  <a:lnTo>
                    <a:pt x="117" y="3733"/>
                  </a:lnTo>
                  <a:lnTo>
                    <a:pt x="133" y="3709"/>
                  </a:lnTo>
                  <a:lnTo>
                    <a:pt x="150" y="3696"/>
                  </a:lnTo>
                  <a:lnTo>
                    <a:pt x="171" y="3696"/>
                  </a:lnTo>
                  <a:lnTo>
                    <a:pt x="192" y="3704"/>
                  </a:lnTo>
                  <a:lnTo>
                    <a:pt x="158" y="3658"/>
                  </a:lnTo>
                  <a:lnTo>
                    <a:pt x="137" y="3596"/>
                  </a:lnTo>
                  <a:lnTo>
                    <a:pt x="129" y="3529"/>
                  </a:lnTo>
                  <a:lnTo>
                    <a:pt x="133" y="3458"/>
                  </a:lnTo>
                  <a:lnTo>
                    <a:pt x="146" y="3383"/>
                  </a:lnTo>
                  <a:lnTo>
                    <a:pt x="162" y="3316"/>
                  </a:lnTo>
                  <a:lnTo>
                    <a:pt x="184" y="3258"/>
                  </a:lnTo>
                  <a:lnTo>
                    <a:pt x="200" y="3216"/>
                  </a:lnTo>
                  <a:lnTo>
                    <a:pt x="213" y="3187"/>
                  </a:lnTo>
                  <a:lnTo>
                    <a:pt x="221" y="3183"/>
                  </a:lnTo>
                  <a:lnTo>
                    <a:pt x="213" y="3082"/>
                  </a:lnTo>
                  <a:lnTo>
                    <a:pt x="229" y="2982"/>
                  </a:lnTo>
                  <a:lnTo>
                    <a:pt x="267" y="2891"/>
                  </a:lnTo>
                  <a:lnTo>
                    <a:pt x="317" y="2807"/>
                  </a:lnTo>
                  <a:lnTo>
                    <a:pt x="376" y="2732"/>
                  </a:lnTo>
                  <a:lnTo>
                    <a:pt x="438" y="2666"/>
                  </a:lnTo>
                  <a:lnTo>
                    <a:pt x="497" y="2611"/>
                  </a:lnTo>
                  <a:lnTo>
                    <a:pt x="543" y="2570"/>
                  </a:lnTo>
                  <a:lnTo>
                    <a:pt x="576" y="2545"/>
                  </a:lnTo>
                  <a:lnTo>
                    <a:pt x="589" y="2536"/>
                  </a:lnTo>
                  <a:lnTo>
                    <a:pt x="593" y="2527"/>
                  </a:lnTo>
                  <a:lnTo>
                    <a:pt x="601" y="2503"/>
                  </a:lnTo>
                  <a:lnTo>
                    <a:pt x="614" y="2465"/>
                  </a:lnTo>
                  <a:lnTo>
                    <a:pt x="630" y="2415"/>
                  </a:lnTo>
                  <a:lnTo>
                    <a:pt x="652" y="2361"/>
                  </a:lnTo>
                  <a:lnTo>
                    <a:pt x="677" y="2302"/>
                  </a:lnTo>
                  <a:lnTo>
                    <a:pt x="706" y="2248"/>
                  </a:lnTo>
                  <a:lnTo>
                    <a:pt x="735" y="2194"/>
                  </a:lnTo>
                  <a:lnTo>
                    <a:pt x="769" y="2144"/>
                  </a:lnTo>
                  <a:lnTo>
                    <a:pt x="802" y="2107"/>
                  </a:lnTo>
                  <a:lnTo>
                    <a:pt x="840" y="2077"/>
                  </a:lnTo>
                  <a:lnTo>
                    <a:pt x="894" y="2048"/>
                  </a:lnTo>
                  <a:lnTo>
                    <a:pt x="953" y="2023"/>
                  </a:lnTo>
                  <a:lnTo>
                    <a:pt x="1016" y="1998"/>
                  </a:lnTo>
                  <a:lnTo>
                    <a:pt x="1078" y="1978"/>
                  </a:lnTo>
                  <a:lnTo>
                    <a:pt x="1136" y="1956"/>
                  </a:lnTo>
                  <a:lnTo>
                    <a:pt x="1190" y="1939"/>
                  </a:lnTo>
                  <a:lnTo>
                    <a:pt x="1233" y="1931"/>
                  </a:lnTo>
                  <a:lnTo>
                    <a:pt x="1257" y="1923"/>
                  </a:lnTo>
                  <a:lnTo>
                    <a:pt x="1266" y="1919"/>
                  </a:lnTo>
                  <a:lnTo>
                    <a:pt x="1270" y="1915"/>
                  </a:lnTo>
                  <a:lnTo>
                    <a:pt x="1270" y="1898"/>
                  </a:lnTo>
                  <a:lnTo>
                    <a:pt x="1274" y="1873"/>
                  </a:lnTo>
                  <a:lnTo>
                    <a:pt x="1282" y="1835"/>
                  </a:lnTo>
                  <a:lnTo>
                    <a:pt x="1300" y="1794"/>
                  </a:lnTo>
                  <a:lnTo>
                    <a:pt x="1320" y="1739"/>
                  </a:lnTo>
                  <a:lnTo>
                    <a:pt x="1353" y="1673"/>
                  </a:lnTo>
                  <a:lnTo>
                    <a:pt x="1396" y="1602"/>
                  </a:lnTo>
                  <a:lnTo>
                    <a:pt x="1445" y="1523"/>
                  </a:lnTo>
                  <a:lnTo>
                    <a:pt x="1513" y="1439"/>
                  </a:lnTo>
                  <a:lnTo>
                    <a:pt x="1642" y="1285"/>
                  </a:lnTo>
                  <a:lnTo>
                    <a:pt x="1764" y="1168"/>
                  </a:lnTo>
                  <a:lnTo>
                    <a:pt x="1876" y="1081"/>
                  </a:lnTo>
                  <a:lnTo>
                    <a:pt x="1977" y="1018"/>
                  </a:lnTo>
                  <a:lnTo>
                    <a:pt x="2064" y="976"/>
                  </a:lnTo>
                  <a:lnTo>
                    <a:pt x="2140" y="952"/>
                  </a:lnTo>
                  <a:lnTo>
                    <a:pt x="2198" y="938"/>
                  </a:lnTo>
                  <a:lnTo>
                    <a:pt x="2244" y="934"/>
                  </a:lnTo>
                  <a:lnTo>
                    <a:pt x="2269" y="938"/>
                  </a:lnTo>
                  <a:lnTo>
                    <a:pt x="2277" y="938"/>
                  </a:lnTo>
                  <a:lnTo>
                    <a:pt x="2281" y="934"/>
                  </a:lnTo>
                  <a:lnTo>
                    <a:pt x="2290" y="917"/>
                  </a:lnTo>
                  <a:lnTo>
                    <a:pt x="2306" y="897"/>
                  </a:lnTo>
                  <a:lnTo>
                    <a:pt x="2332" y="872"/>
                  </a:lnTo>
                  <a:lnTo>
                    <a:pt x="2365" y="843"/>
                  </a:lnTo>
                  <a:lnTo>
                    <a:pt x="2406" y="813"/>
                  </a:lnTo>
                  <a:lnTo>
                    <a:pt x="2457" y="788"/>
                  </a:lnTo>
                  <a:lnTo>
                    <a:pt x="2520" y="768"/>
                  </a:lnTo>
                  <a:lnTo>
                    <a:pt x="2590" y="755"/>
                  </a:lnTo>
                  <a:lnTo>
                    <a:pt x="2674" y="751"/>
                  </a:lnTo>
                  <a:lnTo>
                    <a:pt x="2662" y="743"/>
                  </a:lnTo>
                  <a:lnTo>
                    <a:pt x="2682" y="709"/>
                  </a:lnTo>
                  <a:lnTo>
                    <a:pt x="2729" y="667"/>
                  </a:lnTo>
                  <a:lnTo>
                    <a:pt x="2796" y="614"/>
                  </a:lnTo>
                  <a:lnTo>
                    <a:pt x="2883" y="551"/>
                  </a:lnTo>
                  <a:lnTo>
                    <a:pt x="2984" y="489"/>
                  </a:lnTo>
                  <a:lnTo>
                    <a:pt x="3097" y="430"/>
                  </a:lnTo>
                  <a:lnTo>
                    <a:pt x="3213" y="376"/>
                  </a:lnTo>
                  <a:lnTo>
                    <a:pt x="3334" y="329"/>
                  </a:lnTo>
                  <a:lnTo>
                    <a:pt x="3451" y="301"/>
                  </a:lnTo>
                  <a:lnTo>
                    <a:pt x="3552" y="284"/>
                  </a:lnTo>
                  <a:lnTo>
                    <a:pt x="3661" y="272"/>
                  </a:lnTo>
                  <a:lnTo>
                    <a:pt x="3782" y="259"/>
                  </a:lnTo>
                  <a:lnTo>
                    <a:pt x="3903" y="250"/>
                  </a:lnTo>
                  <a:lnTo>
                    <a:pt x="4025" y="246"/>
                  </a:lnTo>
                  <a:lnTo>
                    <a:pt x="4141" y="242"/>
                  </a:lnTo>
                  <a:lnTo>
                    <a:pt x="4246" y="242"/>
                  </a:lnTo>
                  <a:lnTo>
                    <a:pt x="4342" y="246"/>
                  </a:lnTo>
                  <a:lnTo>
                    <a:pt x="4417" y="250"/>
                  </a:lnTo>
                  <a:lnTo>
                    <a:pt x="4471" y="259"/>
                  </a:lnTo>
                  <a:lnTo>
                    <a:pt x="4517" y="272"/>
                  </a:lnTo>
                  <a:lnTo>
                    <a:pt x="4555" y="280"/>
                  </a:lnTo>
                  <a:lnTo>
                    <a:pt x="4589" y="284"/>
                  </a:lnTo>
                  <a:lnTo>
                    <a:pt x="4618" y="284"/>
                  </a:lnTo>
                  <a:lnTo>
                    <a:pt x="4647" y="280"/>
                  </a:lnTo>
                  <a:lnTo>
                    <a:pt x="4677" y="267"/>
                  </a:lnTo>
                  <a:lnTo>
                    <a:pt x="4705" y="250"/>
                  </a:lnTo>
                  <a:lnTo>
                    <a:pt x="4743" y="229"/>
                  </a:lnTo>
                  <a:lnTo>
                    <a:pt x="4789" y="196"/>
                  </a:lnTo>
                  <a:lnTo>
                    <a:pt x="4839" y="159"/>
                  </a:lnTo>
                  <a:lnTo>
                    <a:pt x="4894" y="125"/>
                  </a:lnTo>
                  <a:lnTo>
                    <a:pt x="4943" y="100"/>
                  </a:lnTo>
                  <a:lnTo>
                    <a:pt x="4994" y="79"/>
                  </a:lnTo>
                  <a:lnTo>
                    <a:pt x="5039" y="63"/>
                  </a:lnTo>
                  <a:lnTo>
                    <a:pt x="5090" y="55"/>
                  </a:lnTo>
                  <a:lnTo>
                    <a:pt x="5139" y="46"/>
                  </a:lnTo>
                  <a:lnTo>
                    <a:pt x="5190" y="38"/>
                  </a:lnTo>
                  <a:lnTo>
                    <a:pt x="5245" y="38"/>
                  </a:lnTo>
                  <a:lnTo>
                    <a:pt x="5303" y="34"/>
                  </a:lnTo>
                  <a:lnTo>
                    <a:pt x="5362" y="34"/>
                  </a:lnTo>
                  <a:lnTo>
                    <a:pt x="5441" y="34"/>
                  </a:lnTo>
                  <a:lnTo>
                    <a:pt x="5516" y="42"/>
                  </a:lnTo>
                  <a:lnTo>
                    <a:pt x="5587" y="59"/>
                  </a:lnTo>
                  <a:lnTo>
                    <a:pt x="5650" y="71"/>
                  </a:lnTo>
                  <a:lnTo>
                    <a:pt x="5709" y="92"/>
                  </a:lnTo>
                  <a:lnTo>
                    <a:pt x="5758" y="108"/>
                  </a:lnTo>
                  <a:lnTo>
                    <a:pt x="5809" y="125"/>
                  </a:lnTo>
                  <a:lnTo>
                    <a:pt x="5850" y="141"/>
                  </a:lnTo>
                  <a:lnTo>
                    <a:pt x="5888" y="151"/>
                  </a:lnTo>
                  <a:lnTo>
                    <a:pt x="5922" y="155"/>
                  </a:lnTo>
                  <a:lnTo>
                    <a:pt x="5955" y="155"/>
                  </a:lnTo>
                  <a:lnTo>
                    <a:pt x="5988" y="147"/>
                  </a:lnTo>
                  <a:lnTo>
                    <a:pt x="6022" y="137"/>
                  </a:lnTo>
                  <a:lnTo>
                    <a:pt x="6059" y="121"/>
                  </a:lnTo>
                  <a:lnTo>
                    <a:pt x="6106" y="104"/>
                  </a:lnTo>
                  <a:lnTo>
                    <a:pt x="6163" y="84"/>
                  </a:lnTo>
                  <a:lnTo>
                    <a:pt x="6235" y="63"/>
                  </a:lnTo>
                  <a:lnTo>
                    <a:pt x="6323" y="46"/>
                  </a:lnTo>
                  <a:lnTo>
                    <a:pt x="6435" y="25"/>
                  </a:lnTo>
                  <a:lnTo>
                    <a:pt x="6570" y="8"/>
                  </a:lnTo>
                  <a:lnTo>
                    <a:pt x="6632" y="0"/>
                  </a:lnTo>
                  <a:lnTo>
                    <a:pt x="6690" y="4"/>
                  </a:lnTo>
                  <a:lnTo>
                    <a:pt x="6740" y="8"/>
                  </a:lnTo>
                  <a:lnTo>
                    <a:pt x="6791" y="16"/>
                  </a:lnTo>
                  <a:lnTo>
                    <a:pt x="6841" y="30"/>
                  </a:lnTo>
                  <a:lnTo>
                    <a:pt x="6887" y="46"/>
                  </a:lnTo>
                  <a:lnTo>
                    <a:pt x="6937" y="59"/>
                  </a:lnTo>
                  <a:lnTo>
                    <a:pt x="6983" y="79"/>
                  </a:lnTo>
                  <a:lnTo>
                    <a:pt x="7038" y="96"/>
                  </a:lnTo>
                  <a:lnTo>
                    <a:pt x="7096" y="112"/>
                  </a:lnTo>
                  <a:lnTo>
                    <a:pt x="7142" y="121"/>
                  </a:lnTo>
                  <a:lnTo>
                    <a:pt x="7187" y="125"/>
                  </a:lnTo>
                  <a:lnTo>
                    <a:pt x="7238" y="121"/>
                  </a:lnTo>
                  <a:lnTo>
                    <a:pt x="7288" y="117"/>
                  </a:lnTo>
                  <a:lnTo>
                    <a:pt x="7338" y="108"/>
                  </a:lnTo>
                  <a:lnTo>
                    <a:pt x="7384" y="100"/>
                  </a:lnTo>
                  <a:lnTo>
                    <a:pt x="7426" y="92"/>
                  </a:lnTo>
                  <a:lnTo>
                    <a:pt x="7467" y="84"/>
                  </a:lnTo>
                  <a:lnTo>
                    <a:pt x="7502" y="79"/>
                  </a:lnTo>
                  <a:lnTo>
                    <a:pt x="7526" y="79"/>
                  </a:lnTo>
                  <a:lnTo>
                    <a:pt x="7723" y="84"/>
                  </a:lnTo>
                  <a:lnTo>
                    <a:pt x="7886" y="96"/>
                  </a:lnTo>
                  <a:lnTo>
                    <a:pt x="8023" y="112"/>
                  </a:lnTo>
                  <a:lnTo>
                    <a:pt x="8136" y="133"/>
                  </a:lnTo>
                  <a:lnTo>
                    <a:pt x="8228" y="163"/>
                  </a:lnTo>
                  <a:lnTo>
                    <a:pt x="8312" y="196"/>
                  </a:lnTo>
                  <a:lnTo>
                    <a:pt x="8379" y="233"/>
                  </a:lnTo>
                  <a:lnTo>
                    <a:pt x="8446" y="280"/>
                  </a:lnTo>
                  <a:lnTo>
                    <a:pt x="8512" y="325"/>
                  </a:lnTo>
                  <a:lnTo>
                    <a:pt x="8583" y="376"/>
                  </a:lnTo>
                  <a:lnTo>
                    <a:pt x="8638" y="409"/>
                  </a:lnTo>
                  <a:lnTo>
                    <a:pt x="8692" y="426"/>
                  </a:lnTo>
                  <a:lnTo>
                    <a:pt x="8747" y="434"/>
                  </a:lnTo>
                  <a:lnTo>
                    <a:pt x="8800" y="434"/>
                  </a:lnTo>
                  <a:lnTo>
                    <a:pt x="8855" y="430"/>
                  </a:lnTo>
                  <a:lnTo>
                    <a:pt x="8918" y="421"/>
                  </a:lnTo>
                  <a:lnTo>
                    <a:pt x="8980" y="417"/>
                  </a:lnTo>
                  <a:lnTo>
                    <a:pt x="9047" y="413"/>
                  </a:lnTo>
                  <a:lnTo>
                    <a:pt x="9123" y="413"/>
                  </a:lnTo>
                  <a:lnTo>
                    <a:pt x="9202" y="426"/>
                  </a:lnTo>
                  <a:lnTo>
                    <a:pt x="9286" y="442"/>
                  </a:lnTo>
                  <a:lnTo>
                    <a:pt x="9361" y="463"/>
                  </a:lnTo>
                  <a:lnTo>
                    <a:pt x="9436" y="483"/>
                  </a:lnTo>
                  <a:lnTo>
                    <a:pt x="9511" y="509"/>
                  </a:lnTo>
                  <a:lnTo>
                    <a:pt x="9583" y="538"/>
                  </a:lnTo>
                  <a:lnTo>
                    <a:pt x="9649" y="567"/>
                  </a:lnTo>
                  <a:lnTo>
                    <a:pt x="9720" y="596"/>
                  </a:lnTo>
                  <a:lnTo>
                    <a:pt x="9791" y="630"/>
                  </a:lnTo>
                  <a:lnTo>
                    <a:pt x="9867" y="667"/>
                  </a:lnTo>
                  <a:lnTo>
                    <a:pt x="9946" y="705"/>
                  </a:lnTo>
                  <a:lnTo>
                    <a:pt x="10030" y="747"/>
                  </a:lnTo>
                  <a:lnTo>
                    <a:pt x="10100" y="792"/>
                  </a:lnTo>
                  <a:lnTo>
                    <a:pt x="10163" y="839"/>
                  </a:lnTo>
                  <a:lnTo>
                    <a:pt x="10213" y="884"/>
                  </a:lnTo>
                  <a:lnTo>
                    <a:pt x="10255" y="926"/>
                  </a:lnTo>
                  <a:lnTo>
                    <a:pt x="10288" y="964"/>
                  </a:lnTo>
                  <a:lnTo>
                    <a:pt x="10322" y="1001"/>
                  </a:lnTo>
                  <a:lnTo>
                    <a:pt x="10351" y="1030"/>
                  </a:lnTo>
                  <a:lnTo>
                    <a:pt x="10385" y="1056"/>
                  </a:lnTo>
                  <a:lnTo>
                    <a:pt x="10414" y="1072"/>
                  </a:lnTo>
                  <a:lnTo>
                    <a:pt x="10502" y="1110"/>
                  </a:lnTo>
                  <a:lnTo>
                    <a:pt x="10568" y="1147"/>
                  </a:lnTo>
                  <a:lnTo>
                    <a:pt x="10627" y="1189"/>
                  </a:lnTo>
                  <a:lnTo>
                    <a:pt x="10669" y="1226"/>
                  </a:lnTo>
                  <a:lnTo>
                    <a:pt x="10699" y="1264"/>
                  </a:lnTo>
                  <a:lnTo>
                    <a:pt x="10723" y="1298"/>
                  </a:lnTo>
                  <a:lnTo>
                    <a:pt x="10736" y="1327"/>
                  </a:lnTo>
                  <a:lnTo>
                    <a:pt x="10744" y="1347"/>
                  </a:lnTo>
                  <a:lnTo>
                    <a:pt x="10748" y="1364"/>
                  </a:lnTo>
                  <a:lnTo>
                    <a:pt x="10748" y="1368"/>
                  </a:lnTo>
                  <a:lnTo>
                    <a:pt x="10773" y="1380"/>
                  </a:lnTo>
                  <a:lnTo>
                    <a:pt x="10840" y="1419"/>
                  </a:lnTo>
                  <a:lnTo>
                    <a:pt x="10936" y="1476"/>
                  </a:lnTo>
                  <a:lnTo>
                    <a:pt x="11061" y="1556"/>
                  </a:lnTo>
                  <a:lnTo>
                    <a:pt x="11196" y="1652"/>
                  </a:lnTo>
                  <a:lnTo>
                    <a:pt x="11337" y="1769"/>
                  </a:lnTo>
                  <a:lnTo>
                    <a:pt x="11472" y="1898"/>
                  </a:lnTo>
                  <a:lnTo>
                    <a:pt x="11592" y="2040"/>
                  </a:lnTo>
                  <a:lnTo>
                    <a:pt x="11689" y="2190"/>
                  </a:lnTo>
                  <a:lnTo>
                    <a:pt x="11752" y="2353"/>
                  </a:lnTo>
                  <a:lnTo>
                    <a:pt x="11764" y="2369"/>
                  </a:lnTo>
                  <a:lnTo>
                    <a:pt x="11781" y="2390"/>
                  </a:lnTo>
                  <a:lnTo>
                    <a:pt x="11805" y="2415"/>
                  </a:lnTo>
                  <a:lnTo>
                    <a:pt x="11844" y="2441"/>
                  </a:lnTo>
                  <a:lnTo>
                    <a:pt x="11881" y="2474"/>
                  </a:lnTo>
                  <a:lnTo>
                    <a:pt x="11923" y="2507"/>
                  </a:lnTo>
                  <a:lnTo>
                    <a:pt x="11969" y="2549"/>
                  </a:lnTo>
                  <a:lnTo>
                    <a:pt x="12015" y="2599"/>
                  </a:lnTo>
                  <a:lnTo>
                    <a:pt x="12061" y="2652"/>
                  </a:lnTo>
                  <a:lnTo>
                    <a:pt x="12107" y="2711"/>
                  </a:lnTo>
                  <a:lnTo>
                    <a:pt x="12161" y="2799"/>
                  </a:lnTo>
                  <a:lnTo>
                    <a:pt x="12203" y="2874"/>
                  </a:lnTo>
                  <a:lnTo>
                    <a:pt x="12236" y="2945"/>
                  </a:lnTo>
                  <a:lnTo>
                    <a:pt x="12261" y="3008"/>
                  </a:lnTo>
                  <a:lnTo>
                    <a:pt x="12278" y="3058"/>
                  </a:lnTo>
                  <a:lnTo>
                    <a:pt x="12291" y="3103"/>
                  </a:lnTo>
                  <a:lnTo>
                    <a:pt x="12299" y="3141"/>
                  </a:lnTo>
                  <a:lnTo>
                    <a:pt x="12303" y="3166"/>
                  </a:lnTo>
                  <a:lnTo>
                    <a:pt x="12303" y="3183"/>
                  </a:lnTo>
                  <a:lnTo>
                    <a:pt x="12303" y="3187"/>
                  </a:lnTo>
                  <a:lnTo>
                    <a:pt x="12312" y="3191"/>
                  </a:lnTo>
                  <a:lnTo>
                    <a:pt x="12336" y="3212"/>
                  </a:lnTo>
                  <a:lnTo>
                    <a:pt x="12374" y="3246"/>
                  </a:lnTo>
                  <a:lnTo>
                    <a:pt x="12420" y="3291"/>
                  </a:lnTo>
                  <a:lnTo>
                    <a:pt x="12475" y="3346"/>
                  </a:lnTo>
                  <a:lnTo>
                    <a:pt x="12533" y="3412"/>
                  </a:lnTo>
                  <a:lnTo>
                    <a:pt x="12588" y="3487"/>
                  </a:lnTo>
                  <a:lnTo>
                    <a:pt x="12641" y="3571"/>
                  </a:lnTo>
                  <a:lnTo>
                    <a:pt x="12688" y="3662"/>
                  </a:lnTo>
                  <a:lnTo>
                    <a:pt x="12721" y="3762"/>
                  </a:lnTo>
                  <a:lnTo>
                    <a:pt x="12741" y="3850"/>
                  </a:lnTo>
                  <a:lnTo>
                    <a:pt x="12755" y="3938"/>
                  </a:lnTo>
                  <a:lnTo>
                    <a:pt x="12759" y="4021"/>
                  </a:lnTo>
                  <a:lnTo>
                    <a:pt x="12759" y="4104"/>
                  </a:lnTo>
                  <a:lnTo>
                    <a:pt x="12755" y="4180"/>
                  </a:lnTo>
                  <a:lnTo>
                    <a:pt x="12755" y="4255"/>
                  </a:lnTo>
                  <a:lnTo>
                    <a:pt x="12755" y="4325"/>
                  </a:lnTo>
                  <a:lnTo>
                    <a:pt x="12767" y="4389"/>
                  </a:lnTo>
                  <a:lnTo>
                    <a:pt x="12784" y="4451"/>
                  </a:lnTo>
                  <a:lnTo>
                    <a:pt x="12817" y="4505"/>
                  </a:lnTo>
                  <a:lnTo>
                    <a:pt x="12876" y="4588"/>
                  </a:lnTo>
                  <a:lnTo>
                    <a:pt x="12921" y="4668"/>
                  </a:lnTo>
                  <a:lnTo>
                    <a:pt x="12959" y="4747"/>
                  </a:lnTo>
                  <a:lnTo>
                    <a:pt x="12984" y="4823"/>
                  </a:lnTo>
                  <a:lnTo>
                    <a:pt x="13005" y="4901"/>
                  </a:lnTo>
                  <a:lnTo>
                    <a:pt x="13017" y="4981"/>
                  </a:lnTo>
                  <a:lnTo>
                    <a:pt x="13022" y="5064"/>
                  </a:lnTo>
                  <a:lnTo>
                    <a:pt x="13026" y="5159"/>
                  </a:lnTo>
                  <a:lnTo>
                    <a:pt x="13026" y="5260"/>
                  </a:lnTo>
                  <a:lnTo>
                    <a:pt x="13026" y="5376"/>
                  </a:lnTo>
                  <a:lnTo>
                    <a:pt x="13030" y="5398"/>
                  </a:lnTo>
                  <a:lnTo>
                    <a:pt x="13034" y="5419"/>
                  </a:lnTo>
                  <a:lnTo>
                    <a:pt x="13039" y="5439"/>
                  </a:lnTo>
                  <a:lnTo>
                    <a:pt x="13047" y="5456"/>
                  </a:lnTo>
                  <a:lnTo>
                    <a:pt x="13056" y="5481"/>
                  </a:lnTo>
                  <a:lnTo>
                    <a:pt x="13064" y="5507"/>
                  </a:lnTo>
                  <a:lnTo>
                    <a:pt x="13072" y="5536"/>
                  </a:lnTo>
                  <a:lnTo>
                    <a:pt x="13076" y="5573"/>
                  </a:lnTo>
                  <a:lnTo>
                    <a:pt x="13080" y="5614"/>
                  </a:lnTo>
                  <a:lnTo>
                    <a:pt x="13080" y="5669"/>
                  </a:lnTo>
                  <a:lnTo>
                    <a:pt x="13076" y="5710"/>
                  </a:lnTo>
                  <a:lnTo>
                    <a:pt x="13072" y="5744"/>
                  </a:lnTo>
                  <a:lnTo>
                    <a:pt x="13068" y="5769"/>
                  </a:lnTo>
                  <a:lnTo>
                    <a:pt x="13060" y="5790"/>
                  </a:lnTo>
                  <a:lnTo>
                    <a:pt x="13051" y="5810"/>
                  </a:lnTo>
                  <a:lnTo>
                    <a:pt x="13047" y="5831"/>
                  </a:lnTo>
                  <a:lnTo>
                    <a:pt x="13043" y="5857"/>
                  </a:lnTo>
                  <a:lnTo>
                    <a:pt x="13039" y="5886"/>
                  </a:lnTo>
                  <a:lnTo>
                    <a:pt x="13039" y="5919"/>
                  </a:lnTo>
                  <a:lnTo>
                    <a:pt x="13043" y="5965"/>
                  </a:lnTo>
                  <a:lnTo>
                    <a:pt x="13056" y="6165"/>
                  </a:lnTo>
                  <a:lnTo>
                    <a:pt x="13047" y="6332"/>
                  </a:lnTo>
                  <a:lnTo>
                    <a:pt x="13022" y="6474"/>
                  </a:lnTo>
                  <a:lnTo>
                    <a:pt x="12988" y="6587"/>
                  </a:lnTo>
                  <a:lnTo>
                    <a:pt x="12951" y="6678"/>
                  </a:lnTo>
                  <a:lnTo>
                    <a:pt x="12905" y="6745"/>
                  </a:lnTo>
                  <a:lnTo>
                    <a:pt x="12863" y="6795"/>
                  </a:lnTo>
                  <a:lnTo>
                    <a:pt x="12829" y="6828"/>
                  </a:lnTo>
                  <a:lnTo>
                    <a:pt x="12805" y="6845"/>
                  </a:lnTo>
                  <a:lnTo>
                    <a:pt x="12796" y="6849"/>
                  </a:lnTo>
                  <a:lnTo>
                    <a:pt x="12796" y="6992"/>
                  </a:lnTo>
                  <a:lnTo>
                    <a:pt x="12780" y="7108"/>
                  </a:lnTo>
                  <a:lnTo>
                    <a:pt x="12750" y="7203"/>
                  </a:lnTo>
                  <a:lnTo>
                    <a:pt x="12713" y="7279"/>
                  </a:lnTo>
                  <a:lnTo>
                    <a:pt x="12667" y="7342"/>
                  </a:lnTo>
                  <a:lnTo>
                    <a:pt x="12616" y="7387"/>
                  </a:lnTo>
                  <a:lnTo>
                    <a:pt x="12562" y="7425"/>
                  </a:lnTo>
                  <a:lnTo>
                    <a:pt x="12504" y="7459"/>
                  </a:lnTo>
                  <a:lnTo>
                    <a:pt x="12449" y="7488"/>
                  </a:lnTo>
                  <a:lnTo>
                    <a:pt x="12399" y="7517"/>
                  </a:lnTo>
                  <a:lnTo>
                    <a:pt x="12345" y="7545"/>
                  </a:lnTo>
                  <a:lnTo>
                    <a:pt x="12291" y="7567"/>
                  </a:lnTo>
                  <a:lnTo>
                    <a:pt x="12232" y="7584"/>
                  </a:lnTo>
                  <a:lnTo>
                    <a:pt x="12177" y="7596"/>
                  </a:lnTo>
                  <a:lnTo>
                    <a:pt x="12124" y="7600"/>
                  </a:lnTo>
                  <a:lnTo>
                    <a:pt x="12077" y="7604"/>
                  </a:lnTo>
                  <a:lnTo>
                    <a:pt x="12036" y="7609"/>
                  </a:lnTo>
                  <a:lnTo>
                    <a:pt x="12002" y="7609"/>
                  </a:lnTo>
                  <a:lnTo>
                    <a:pt x="11981" y="7609"/>
                  </a:lnTo>
                  <a:lnTo>
                    <a:pt x="11977" y="7609"/>
                  </a:lnTo>
                  <a:lnTo>
                    <a:pt x="11969" y="7621"/>
                  </a:lnTo>
                  <a:lnTo>
                    <a:pt x="11940" y="7654"/>
                  </a:lnTo>
                  <a:lnTo>
                    <a:pt x="11889" y="7700"/>
                  </a:lnTo>
                  <a:lnTo>
                    <a:pt x="11814" y="7754"/>
                  </a:lnTo>
                  <a:lnTo>
                    <a:pt x="11713" y="7809"/>
                  </a:lnTo>
                  <a:lnTo>
                    <a:pt x="11584" y="7854"/>
                  </a:lnTo>
                  <a:lnTo>
                    <a:pt x="11425" y="7892"/>
                  </a:lnTo>
                  <a:lnTo>
                    <a:pt x="11229" y="7913"/>
                  </a:lnTo>
                  <a:lnTo>
                    <a:pt x="10995" y="7909"/>
                  </a:lnTo>
                  <a:lnTo>
                    <a:pt x="10719" y="7871"/>
                  </a:lnTo>
                  <a:lnTo>
                    <a:pt x="10715" y="7875"/>
                  </a:lnTo>
                  <a:lnTo>
                    <a:pt x="10699" y="7883"/>
                  </a:lnTo>
                  <a:lnTo>
                    <a:pt x="10669" y="7892"/>
                  </a:lnTo>
                  <a:lnTo>
                    <a:pt x="10636" y="7905"/>
                  </a:lnTo>
                  <a:lnTo>
                    <a:pt x="10598" y="7913"/>
                  </a:lnTo>
                  <a:lnTo>
                    <a:pt x="10556" y="7926"/>
                  </a:lnTo>
                  <a:lnTo>
                    <a:pt x="10511" y="7934"/>
                  </a:lnTo>
                  <a:lnTo>
                    <a:pt x="10464" y="7938"/>
                  </a:lnTo>
                  <a:lnTo>
                    <a:pt x="10419" y="7934"/>
                  </a:lnTo>
                  <a:lnTo>
                    <a:pt x="10376" y="7926"/>
                  </a:lnTo>
                  <a:lnTo>
                    <a:pt x="10368" y="7934"/>
                  </a:lnTo>
                  <a:lnTo>
                    <a:pt x="10347" y="7959"/>
                  </a:lnTo>
                  <a:lnTo>
                    <a:pt x="10314" y="7996"/>
                  </a:lnTo>
                  <a:lnTo>
                    <a:pt x="10272" y="8043"/>
                  </a:lnTo>
                  <a:lnTo>
                    <a:pt x="10222" y="8092"/>
                  </a:lnTo>
                  <a:lnTo>
                    <a:pt x="10163" y="8147"/>
                  </a:lnTo>
                  <a:lnTo>
                    <a:pt x="10096" y="8205"/>
                  </a:lnTo>
                  <a:lnTo>
                    <a:pt x="10025" y="8255"/>
                  </a:lnTo>
                  <a:lnTo>
                    <a:pt x="9951" y="8297"/>
                  </a:lnTo>
                  <a:lnTo>
                    <a:pt x="9875" y="8330"/>
                  </a:lnTo>
                  <a:lnTo>
                    <a:pt x="9791" y="8355"/>
                  </a:lnTo>
                  <a:lnTo>
                    <a:pt x="9712" y="8372"/>
                  </a:lnTo>
                  <a:lnTo>
                    <a:pt x="9632" y="8385"/>
                  </a:lnTo>
                  <a:lnTo>
                    <a:pt x="9553" y="8389"/>
                  </a:lnTo>
                  <a:lnTo>
                    <a:pt x="9478" y="8393"/>
                  </a:lnTo>
                  <a:lnTo>
                    <a:pt x="9407" y="8389"/>
                  </a:lnTo>
                  <a:lnTo>
                    <a:pt x="9344" y="8385"/>
                  </a:lnTo>
                  <a:lnTo>
                    <a:pt x="9290" y="8376"/>
                  </a:lnTo>
                  <a:lnTo>
                    <a:pt x="9248" y="8372"/>
                  </a:lnTo>
                  <a:lnTo>
                    <a:pt x="9215" y="8364"/>
                  </a:lnTo>
                  <a:lnTo>
                    <a:pt x="9198" y="8364"/>
                  </a:lnTo>
                  <a:lnTo>
                    <a:pt x="9152" y="8372"/>
                  </a:lnTo>
                  <a:lnTo>
                    <a:pt x="9080" y="8376"/>
                  </a:lnTo>
                  <a:lnTo>
                    <a:pt x="8993" y="8385"/>
                  </a:lnTo>
                  <a:lnTo>
                    <a:pt x="8892" y="8393"/>
                  </a:lnTo>
                  <a:lnTo>
                    <a:pt x="8784" y="8405"/>
                  </a:lnTo>
                  <a:lnTo>
                    <a:pt x="8671" y="8414"/>
                  </a:lnTo>
                  <a:lnTo>
                    <a:pt x="8563" y="8418"/>
                  </a:lnTo>
                  <a:lnTo>
                    <a:pt x="8467" y="8426"/>
                  </a:lnTo>
                  <a:lnTo>
                    <a:pt x="8379" y="8426"/>
                  </a:lnTo>
                  <a:lnTo>
                    <a:pt x="8371" y="8434"/>
                  </a:lnTo>
                  <a:lnTo>
                    <a:pt x="8346" y="8459"/>
                  </a:lnTo>
                  <a:lnTo>
                    <a:pt x="8303" y="8493"/>
                  </a:lnTo>
                  <a:lnTo>
                    <a:pt x="8240" y="8539"/>
                  </a:lnTo>
                  <a:lnTo>
                    <a:pt x="8166" y="8589"/>
                  </a:lnTo>
                  <a:lnTo>
                    <a:pt x="8066" y="8647"/>
                  </a:lnTo>
                  <a:lnTo>
                    <a:pt x="7948" y="8706"/>
                  </a:lnTo>
                  <a:lnTo>
                    <a:pt x="7806" y="8764"/>
                  </a:lnTo>
                  <a:lnTo>
                    <a:pt x="7639" y="8819"/>
                  </a:lnTo>
                  <a:lnTo>
                    <a:pt x="7451" y="8864"/>
                  </a:lnTo>
                  <a:lnTo>
                    <a:pt x="7259" y="8901"/>
                  </a:lnTo>
                  <a:lnTo>
                    <a:pt x="7087" y="8922"/>
                  </a:lnTo>
                  <a:lnTo>
                    <a:pt x="6942" y="8931"/>
                  </a:lnTo>
                  <a:lnTo>
                    <a:pt x="6811" y="8926"/>
                  </a:lnTo>
                  <a:lnTo>
                    <a:pt x="6703" y="8914"/>
                  </a:lnTo>
                  <a:lnTo>
                    <a:pt x="6611" y="8897"/>
                  </a:lnTo>
                  <a:lnTo>
                    <a:pt x="6535" y="8876"/>
                  </a:lnTo>
                  <a:lnTo>
                    <a:pt x="6473" y="8856"/>
                  </a:lnTo>
                  <a:lnTo>
                    <a:pt x="6423" y="8831"/>
                  </a:lnTo>
                  <a:lnTo>
                    <a:pt x="6386" y="8809"/>
                  </a:lnTo>
                  <a:lnTo>
                    <a:pt x="6373" y="8809"/>
                  </a:lnTo>
                  <a:lnTo>
                    <a:pt x="6343" y="8801"/>
                  </a:lnTo>
                  <a:lnTo>
                    <a:pt x="6302" y="8789"/>
                  </a:lnTo>
                  <a:lnTo>
                    <a:pt x="6243" y="8768"/>
                  </a:lnTo>
                  <a:lnTo>
                    <a:pt x="6176" y="8735"/>
                  </a:lnTo>
                  <a:lnTo>
                    <a:pt x="6101" y="8693"/>
                  </a:lnTo>
                  <a:lnTo>
                    <a:pt x="6022" y="8643"/>
                  </a:lnTo>
                  <a:lnTo>
                    <a:pt x="5934" y="8576"/>
                  </a:lnTo>
                  <a:lnTo>
                    <a:pt x="5850" y="8493"/>
                  </a:lnTo>
                  <a:lnTo>
                    <a:pt x="5767" y="8393"/>
                  </a:lnTo>
                </a:path>
              </a:pathLst>
            </a:custGeom>
            <a:noFill/>
            <a:ln w="1651">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93" name="Freeform 269"/>
            <p:cNvSpPr>
              <a:spLocks/>
            </p:cNvSpPr>
            <p:nvPr/>
          </p:nvSpPr>
          <p:spPr bwMode="auto">
            <a:xfrm>
              <a:off x="1753" y="1924"/>
              <a:ext cx="2" cy="2"/>
            </a:xfrm>
            <a:custGeom>
              <a:avLst/>
              <a:gdLst>
                <a:gd name="T0" fmla="*/ 0 w 55"/>
                <a:gd name="T1" fmla="*/ 0 h 67"/>
                <a:gd name="T2" fmla="*/ 9 w 55"/>
                <a:gd name="T3" fmla="*/ 0 h 67"/>
                <a:gd name="T4" fmla="*/ 14 w 55"/>
                <a:gd name="T5" fmla="*/ 5 h 67"/>
                <a:gd name="T6" fmla="*/ 22 w 55"/>
                <a:gd name="T7" fmla="*/ 9 h 67"/>
                <a:gd name="T8" fmla="*/ 26 w 55"/>
                <a:gd name="T9" fmla="*/ 13 h 67"/>
                <a:gd name="T10" fmla="*/ 30 w 55"/>
                <a:gd name="T11" fmla="*/ 21 h 67"/>
                <a:gd name="T12" fmla="*/ 34 w 55"/>
                <a:gd name="T13" fmla="*/ 26 h 67"/>
                <a:gd name="T14" fmla="*/ 42 w 55"/>
                <a:gd name="T15" fmla="*/ 30 h 67"/>
                <a:gd name="T16" fmla="*/ 47 w 55"/>
                <a:gd name="T17" fmla="*/ 38 h 67"/>
                <a:gd name="T18" fmla="*/ 51 w 55"/>
                <a:gd name="T19" fmla="*/ 42 h 67"/>
                <a:gd name="T20" fmla="*/ 55 w 55"/>
                <a:gd name="T21" fmla="*/ 46 h 67"/>
                <a:gd name="T22" fmla="*/ 55 w 55"/>
                <a:gd name="T23" fmla="*/ 50 h 67"/>
                <a:gd name="T24" fmla="*/ 51 w 55"/>
                <a:gd name="T25" fmla="*/ 55 h 67"/>
                <a:gd name="T26" fmla="*/ 51 w 55"/>
                <a:gd name="T27" fmla="*/ 59 h 67"/>
                <a:gd name="T28" fmla="*/ 47 w 55"/>
                <a:gd name="T29" fmla="*/ 59 h 67"/>
                <a:gd name="T30" fmla="*/ 47 w 55"/>
                <a:gd name="T31" fmla="*/ 63 h 67"/>
                <a:gd name="T32" fmla="*/ 47 w 55"/>
                <a:gd name="T33" fmla="*/ 67 h 67"/>
                <a:gd name="T34" fmla="*/ 34 w 55"/>
                <a:gd name="T35" fmla="*/ 63 h 67"/>
                <a:gd name="T36" fmla="*/ 30 w 55"/>
                <a:gd name="T37" fmla="*/ 59 h 67"/>
                <a:gd name="T38" fmla="*/ 22 w 55"/>
                <a:gd name="T39" fmla="*/ 55 h 67"/>
                <a:gd name="T40" fmla="*/ 18 w 55"/>
                <a:gd name="T41" fmla="*/ 46 h 67"/>
                <a:gd name="T42" fmla="*/ 14 w 55"/>
                <a:gd name="T43" fmla="*/ 38 h 67"/>
                <a:gd name="T44" fmla="*/ 14 w 55"/>
                <a:gd name="T45" fmla="*/ 30 h 67"/>
                <a:gd name="T46" fmla="*/ 9 w 55"/>
                <a:gd name="T47" fmla="*/ 21 h 67"/>
                <a:gd name="T48" fmla="*/ 9 w 55"/>
                <a:gd name="T49" fmla="*/ 13 h 67"/>
                <a:gd name="T50" fmla="*/ 4 w 55"/>
                <a:gd name="T51" fmla="*/ 5 h 67"/>
                <a:gd name="T52" fmla="*/ 0 w 55"/>
                <a:gd name="T5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67">
                  <a:moveTo>
                    <a:pt x="0" y="0"/>
                  </a:moveTo>
                  <a:lnTo>
                    <a:pt x="9" y="0"/>
                  </a:lnTo>
                  <a:lnTo>
                    <a:pt x="14" y="5"/>
                  </a:lnTo>
                  <a:lnTo>
                    <a:pt x="22" y="9"/>
                  </a:lnTo>
                  <a:lnTo>
                    <a:pt x="26" y="13"/>
                  </a:lnTo>
                  <a:lnTo>
                    <a:pt x="30" y="21"/>
                  </a:lnTo>
                  <a:lnTo>
                    <a:pt x="34" y="26"/>
                  </a:lnTo>
                  <a:lnTo>
                    <a:pt x="42" y="30"/>
                  </a:lnTo>
                  <a:lnTo>
                    <a:pt x="47" y="38"/>
                  </a:lnTo>
                  <a:lnTo>
                    <a:pt x="51" y="42"/>
                  </a:lnTo>
                  <a:lnTo>
                    <a:pt x="55" y="46"/>
                  </a:lnTo>
                  <a:lnTo>
                    <a:pt x="55" y="50"/>
                  </a:lnTo>
                  <a:lnTo>
                    <a:pt x="51" y="55"/>
                  </a:lnTo>
                  <a:lnTo>
                    <a:pt x="51" y="59"/>
                  </a:lnTo>
                  <a:lnTo>
                    <a:pt x="47" y="59"/>
                  </a:lnTo>
                  <a:lnTo>
                    <a:pt x="47" y="63"/>
                  </a:lnTo>
                  <a:lnTo>
                    <a:pt x="47" y="67"/>
                  </a:lnTo>
                  <a:lnTo>
                    <a:pt x="34" y="63"/>
                  </a:lnTo>
                  <a:lnTo>
                    <a:pt x="30" y="59"/>
                  </a:lnTo>
                  <a:lnTo>
                    <a:pt x="22" y="55"/>
                  </a:lnTo>
                  <a:lnTo>
                    <a:pt x="18" y="46"/>
                  </a:lnTo>
                  <a:lnTo>
                    <a:pt x="14" y="38"/>
                  </a:lnTo>
                  <a:lnTo>
                    <a:pt x="14" y="30"/>
                  </a:lnTo>
                  <a:lnTo>
                    <a:pt x="9" y="21"/>
                  </a:lnTo>
                  <a:lnTo>
                    <a:pt x="9" y="13"/>
                  </a:lnTo>
                  <a:lnTo>
                    <a:pt x="4" y="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94" name="Freeform 270"/>
            <p:cNvSpPr>
              <a:spLocks/>
            </p:cNvSpPr>
            <p:nvPr/>
          </p:nvSpPr>
          <p:spPr bwMode="auto">
            <a:xfrm>
              <a:off x="1756" y="1926"/>
              <a:ext cx="1" cy="1"/>
            </a:xfrm>
            <a:custGeom>
              <a:avLst/>
              <a:gdLst>
                <a:gd name="T0" fmla="*/ 4 w 50"/>
                <a:gd name="T1" fmla="*/ 4 h 24"/>
                <a:gd name="T2" fmla="*/ 0 w 50"/>
                <a:gd name="T3" fmla="*/ 12 h 24"/>
                <a:gd name="T4" fmla="*/ 0 w 50"/>
                <a:gd name="T5" fmla="*/ 16 h 24"/>
                <a:gd name="T6" fmla="*/ 4 w 50"/>
                <a:gd name="T7" fmla="*/ 20 h 24"/>
                <a:gd name="T8" fmla="*/ 8 w 50"/>
                <a:gd name="T9" fmla="*/ 24 h 24"/>
                <a:gd name="T10" fmla="*/ 16 w 50"/>
                <a:gd name="T11" fmla="*/ 24 h 24"/>
                <a:gd name="T12" fmla="*/ 21 w 50"/>
                <a:gd name="T13" fmla="*/ 24 h 24"/>
                <a:gd name="T14" fmla="*/ 30 w 50"/>
                <a:gd name="T15" fmla="*/ 24 h 24"/>
                <a:gd name="T16" fmla="*/ 38 w 50"/>
                <a:gd name="T17" fmla="*/ 24 h 24"/>
                <a:gd name="T18" fmla="*/ 46 w 50"/>
                <a:gd name="T19" fmla="*/ 24 h 24"/>
                <a:gd name="T20" fmla="*/ 50 w 50"/>
                <a:gd name="T21" fmla="*/ 24 h 24"/>
                <a:gd name="T22" fmla="*/ 46 w 50"/>
                <a:gd name="T23" fmla="*/ 20 h 24"/>
                <a:gd name="T24" fmla="*/ 42 w 50"/>
                <a:gd name="T25" fmla="*/ 16 h 24"/>
                <a:gd name="T26" fmla="*/ 34 w 50"/>
                <a:gd name="T27" fmla="*/ 12 h 24"/>
                <a:gd name="T28" fmla="*/ 30 w 50"/>
                <a:gd name="T29" fmla="*/ 8 h 24"/>
                <a:gd name="T30" fmla="*/ 26 w 50"/>
                <a:gd name="T31" fmla="*/ 4 h 24"/>
                <a:gd name="T32" fmla="*/ 21 w 50"/>
                <a:gd name="T33" fmla="*/ 0 h 24"/>
                <a:gd name="T34" fmla="*/ 16 w 50"/>
                <a:gd name="T35" fmla="*/ 0 h 24"/>
                <a:gd name="T36" fmla="*/ 12 w 50"/>
                <a:gd name="T37" fmla="*/ 0 h 24"/>
                <a:gd name="T38" fmla="*/ 8 w 50"/>
                <a:gd name="T39" fmla="*/ 0 h 24"/>
                <a:gd name="T40" fmla="*/ 4 w 50"/>
                <a:gd name="T41"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4">
                  <a:moveTo>
                    <a:pt x="4" y="4"/>
                  </a:moveTo>
                  <a:lnTo>
                    <a:pt x="0" y="12"/>
                  </a:lnTo>
                  <a:lnTo>
                    <a:pt x="0" y="16"/>
                  </a:lnTo>
                  <a:lnTo>
                    <a:pt x="4" y="20"/>
                  </a:lnTo>
                  <a:lnTo>
                    <a:pt x="8" y="24"/>
                  </a:lnTo>
                  <a:lnTo>
                    <a:pt x="16" y="24"/>
                  </a:lnTo>
                  <a:lnTo>
                    <a:pt x="21" y="24"/>
                  </a:lnTo>
                  <a:lnTo>
                    <a:pt x="30" y="24"/>
                  </a:lnTo>
                  <a:lnTo>
                    <a:pt x="38" y="24"/>
                  </a:lnTo>
                  <a:lnTo>
                    <a:pt x="46" y="24"/>
                  </a:lnTo>
                  <a:lnTo>
                    <a:pt x="50" y="24"/>
                  </a:lnTo>
                  <a:lnTo>
                    <a:pt x="46" y="20"/>
                  </a:lnTo>
                  <a:lnTo>
                    <a:pt x="42" y="16"/>
                  </a:lnTo>
                  <a:lnTo>
                    <a:pt x="34" y="12"/>
                  </a:lnTo>
                  <a:lnTo>
                    <a:pt x="30" y="8"/>
                  </a:lnTo>
                  <a:lnTo>
                    <a:pt x="26" y="4"/>
                  </a:lnTo>
                  <a:lnTo>
                    <a:pt x="21" y="0"/>
                  </a:lnTo>
                  <a:lnTo>
                    <a:pt x="16" y="0"/>
                  </a:lnTo>
                  <a:lnTo>
                    <a:pt x="12" y="0"/>
                  </a:lnTo>
                  <a:lnTo>
                    <a:pt x="8" y="0"/>
                  </a:lnTo>
                  <a:lnTo>
                    <a:pt x="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95" name="Freeform 271"/>
            <p:cNvSpPr>
              <a:spLocks/>
            </p:cNvSpPr>
            <p:nvPr/>
          </p:nvSpPr>
          <p:spPr bwMode="auto">
            <a:xfrm>
              <a:off x="1955" y="1975"/>
              <a:ext cx="4" cy="4"/>
            </a:xfrm>
            <a:custGeom>
              <a:avLst/>
              <a:gdLst>
                <a:gd name="T0" fmla="*/ 0 w 138"/>
                <a:gd name="T1" fmla="*/ 150 h 150"/>
                <a:gd name="T2" fmla="*/ 21 w 138"/>
                <a:gd name="T3" fmla="*/ 142 h 150"/>
                <a:gd name="T4" fmla="*/ 37 w 138"/>
                <a:gd name="T5" fmla="*/ 129 h 150"/>
                <a:gd name="T6" fmla="*/ 59 w 138"/>
                <a:gd name="T7" fmla="*/ 117 h 150"/>
                <a:gd name="T8" fmla="*/ 75 w 138"/>
                <a:gd name="T9" fmla="*/ 105 h 150"/>
                <a:gd name="T10" fmla="*/ 92 w 138"/>
                <a:gd name="T11" fmla="*/ 88 h 150"/>
                <a:gd name="T12" fmla="*/ 108 w 138"/>
                <a:gd name="T13" fmla="*/ 71 h 150"/>
                <a:gd name="T14" fmla="*/ 121 w 138"/>
                <a:gd name="T15" fmla="*/ 54 h 150"/>
                <a:gd name="T16" fmla="*/ 129 w 138"/>
                <a:gd name="T17" fmla="*/ 37 h 150"/>
                <a:gd name="T18" fmla="*/ 138 w 138"/>
                <a:gd name="T19" fmla="*/ 21 h 150"/>
                <a:gd name="T20" fmla="*/ 138 w 138"/>
                <a:gd name="T21"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8" h="150">
                  <a:moveTo>
                    <a:pt x="0" y="150"/>
                  </a:moveTo>
                  <a:lnTo>
                    <a:pt x="21" y="142"/>
                  </a:lnTo>
                  <a:lnTo>
                    <a:pt x="37" y="129"/>
                  </a:lnTo>
                  <a:lnTo>
                    <a:pt x="59" y="117"/>
                  </a:lnTo>
                  <a:lnTo>
                    <a:pt x="75" y="105"/>
                  </a:lnTo>
                  <a:lnTo>
                    <a:pt x="92" y="88"/>
                  </a:lnTo>
                  <a:lnTo>
                    <a:pt x="108" y="71"/>
                  </a:lnTo>
                  <a:lnTo>
                    <a:pt x="121" y="54"/>
                  </a:lnTo>
                  <a:lnTo>
                    <a:pt x="129" y="37"/>
                  </a:lnTo>
                  <a:lnTo>
                    <a:pt x="138" y="21"/>
                  </a:lnTo>
                  <a:lnTo>
                    <a:pt x="13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96" name="Freeform 272"/>
            <p:cNvSpPr>
              <a:spLocks/>
            </p:cNvSpPr>
            <p:nvPr/>
          </p:nvSpPr>
          <p:spPr bwMode="auto">
            <a:xfrm>
              <a:off x="1958" y="1948"/>
              <a:ext cx="36" cy="30"/>
            </a:xfrm>
            <a:custGeom>
              <a:avLst/>
              <a:gdLst>
                <a:gd name="T0" fmla="*/ 0 w 1149"/>
                <a:gd name="T1" fmla="*/ 947 h 947"/>
                <a:gd name="T2" fmla="*/ 33 w 1149"/>
                <a:gd name="T3" fmla="*/ 930 h 947"/>
                <a:gd name="T4" fmla="*/ 71 w 1149"/>
                <a:gd name="T5" fmla="*/ 913 h 947"/>
                <a:gd name="T6" fmla="*/ 104 w 1149"/>
                <a:gd name="T7" fmla="*/ 888 h 947"/>
                <a:gd name="T8" fmla="*/ 133 w 1149"/>
                <a:gd name="T9" fmla="*/ 864 h 947"/>
                <a:gd name="T10" fmla="*/ 167 w 1149"/>
                <a:gd name="T11" fmla="*/ 839 h 947"/>
                <a:gd name="T12" fmla="*/ 192 w 1149"/>
                <a:gd name="T13" fmla="*/ 809 h 947"/>
                <a:gd name="T14" fmla="*/ 221 w 1149"/>
                <a:gd name="T15" fmla="*/ 776 h 947"/>
                <a:gd name="T16" fmla="*/ 247 w 1149"/>
                <a:gd name="T17" fmla="*/ 743 h 947"/>
                <a:gd name="T18" fmla="*/ 268 w 1149"/>
                <a:gd name="T19" fmla="*/ 710 h 947"/>
                <a:gd name="T20" fmla="*/ 292 w 1149"/>
                <a:gd name="T21" fmla="*/ 676 h 947"/>
                <a:gd name="T22" fmla="*/ 317 w 1149"/>
                <a:gd name="T23" fmla="*/ 630 h 947"/>
                <a:gd name="T24" fmla="*/ 347 w 1149"/>
                <a:gd name="T25" fmla="*/ 588 h 947"/>
                <a:gd name="T26" fmla="*/ 372 w 1149"/>
                <a:gd name="T27" fmla="*/ 542 h 947"/>
                <a:gd name="T28" fmla="*/ 397 w 1149"/>
                <a:gd name="T29" fmla="*/ 497 h 947"/>
                <a:gd name="T30" fmla="*/ 427 w 1149"/>
                <a:gd name="T31" fmla="*/ 450 h 947"/>
                <a:gd name="T32" fmla="*/ 451 w 1149"/>
                <a:gd name="T33" fmla="*/ 409 h 947"/>
                <a:gd name="T34" fmla="*/ 476 w 1149"/>
                <a:gd name="T35" fmla="*/ 368 h 947"/>
                <a:gd name="T36" fmla="*/ 505 w 1149"/>
                <a:gd name="T37" fmla="*/ 321 h 947"/>
                <a:gd name="T38" fmla="*/ 535 w 1149"/>
                <a:gd name="T39" fmla="*/ 280 h 947"/>
                <a:gd name="T40" fmla="*/ 564 w 1149"/>
                <a:gd name="T41" fmla="*/ 242 h 947"/>
                <a:gd name="T42" fmla="*/ 581 w 1149"/>
                <a:gd name="T43" fmla="*/ 213 h 947"/>
                <a:gd name="T44" fmla="*/ 601 w 1149"/>
                <a:gd name="T45" fmla="*/ 188 h 947"/>
                <a:gd name="T46" fmla="*/ 623 w 1149"/>
                <a:gd name="T47" fmla="*/ 159 h 947"/>
                <a:gd name="T48" fmla="*/ 640 w 1149"/>
                <a:gd name="T49" fmla="*/ 133 h 947"/>
                <a:gd name="T50" fmla="*/ 656 w 1149"/>
                <a:gd name="T51" fmla="*/ 108 h 947"/>
                <a:gd name="T52" fmla="*/ 677 w 1149"/>
                <a:gd name="T53" fmla="*/ 84 h 947"/>
                <a:gd name="T54" fmla="*/ 693 w 1149"/>
                <a:gd name="T55" fmla="*/ 63 h 947"/>
                <a:gd name="T56" fmla="*/ 711 w 1149"/>
                <a:gd name="T57" fmla="*/ 42 h 947"/>
                <a:gd name="T58" fmla="*/ 727 w 1149"/>
                <a:gd name="T59" fmla="*/ 26 h 947"/>
                <a:gd name="T60" fmla="*/ 744 w 1149"/>
                <a:gd name="T61" fmla="*/ 12 h 947"/>
                <a:gd name="T62" fmla="*/ 769 w 1149"/>
                <a:gd name="T63" fmla="*/ 4 h 947"/>
                <a:gd name="T64" fmla="*/ 789 w 1149"/>
                <a:gd name="T65" fmla="*/ 0 h 947"/>
                <a:gd name="T66" fmla="*/ 819 w 1149"/>
                <a:gd name="T67" fmla="*/ 0 h 947"/>
                <a:gd name="T68" fmla="*/ 848 w 1149"/>
                <a:gd name="T69" fmla="*/ 0 h 947"/>
                <a:gd name="T70" fmla="*/ 877 w 1149"/>
                <a:gd name="T71" fmla="*/ 4 h 947"/>
                <a:gd name="T72" fmla="*/ 907 w 1149"/>
                <a:gd name="T73" fmla="*/ 8 h 947"/>
                <a:gd name="T74" fmla="*/ 936 w 1149"/>
                <a:gd name="T75" fmla="*/ 20 h 947"/>
                <a:gd name="T76" fmla="*/ 965 w 1149"/>
                <a:gd name="T77" fmla="*/ 30 h 947"/>
                <a:gd name="T78" fmla="*/ 987 w 1149"/>
                <a:gd name="T79" fmla="*/ 42 h 947"/>
                <a:gd name="T80" fmla="*/ 1007 w 1149"/>
                <a:gd name="T81" fmla="*/ 50 h 947"/>
                <a:gd name="T82" fmla="*/ 1045 w 1149"/>
                <a:gd name="T83" fmla="*/ 79 h 947"/>
                <a:gd name="T84" fmla="*/ 1074 w 1149"/>
                <a:gd name="T85" fmla="*/ 112 h 947"/>
                <a:gd name="T86" fmla="*/ 1099 w 1149"/>
                <a:gd name="T87" fmla="*/ 151 h 947"/>
                <a:gd name="T88" fmla="*/ 1120 w 1149"/>
                <a:gd name="T89" fmla="*/ 188 h 947"/>
                <a:gd name="T90" fmla="*/ 1132 w 1149"/>
                <a:gd name="T91" fmla="*/ 233 h 947"/>
                <a:gd name="T92" fmla="*/ 1145 w 1149"/>
                <a:gd name="T93" fmla="*/ 280 h 947"/>
                <a:gd name="T94" fmla="*/ 1149 w 1149"/>
                <a:gd name="T95" fmla="*/ 329 h 947"/>
                <a:gd name="T96" fmla="*/ 1149 w 1149"/>
                <a:gd name="T97" fmla="*/ 384 h 947"/>
                <a:gd name="T98" fmla="*/ 1149 w 1149"/>
                <a:gd name="T99" fmla="*/ 438 h 947"/>
                <a:gd name="T100" fmla="*/ 1141 w 1149"/>
                <a:gd name="T101" fmla="*/ 497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49" h="947">
                  <a:moveTo>
                    <a:pt x="0" y="947"/>
                  </a:moveTo>
                  <a:lnTo>
                    <a:pt x="33" y="930"/>
                  </a:lnTo>
                  <a:lnTo>
                    <a:pt x="71" y="913"/>
                  </a:lnTo>
                  <a:lnTo>
                    <a:pt x="104" y="888"/>
                  </a:lnTo>
                  <a:lnTo>
                    <a:pt x="133" y="864"/>
                  </a:lnTo>
                  <a:lnTo>
                    <a:pt x="167" y="839"/>
                  </a:lnTo>
                  <a:lnTo>
                    <a:pt x="192" y="809"/>
                  </a:lnTo>
                  <a:lnTo>
                    <a:pt x="221" y="776"/>
                  </a:lnTo>
                  <a:lnTo>
                    <a:pt x="247" y="743"/>
                  </a:lnTo>
                  <a:lnTo>
                    <a:pt x="268" y="710"/>
                  </a:lnTo>
                  <a:lnTo>
                    <a:pt x="292" y="676"/>
                  </a:lnTo>
                  <a:lnTo>
                    <a:pt x="317" y="630"/>
                  </a:lnTo>
                  <a:lnTo>
                    <a:pt x="347" y="588"/>
                  </a:lnTo>
                  <a:lnTo>
                    <a:pt x="372" y="542"/>
                  </a:lnTo>
                  <a:lnTo>
                    <a:pt x="397" y="497"/>
                  </a:lnTo>
                  <a:lnTo>
                    <a:pt x="427" y="450"/>
                  </a:lnTo>
                  <a:lnTo>
                    <a:pt x="451" y="409"/>
                  </a:lnTo>
                  <a:lnTo>
                    <a:pt x="476" y="368"/>
                  </a:lnTo>
                  <a:lnTo>
                    <a:pt x="505" y="321"/>
                  </a:lnTo>
                  <a:lnTo>
                    <a:pt x="535" y="280"/>
                  </a:lnTo>
                  <a:lnTo>
                    <a:pt x="564" y="242"/>
                  </a:lnTo>
                  <a:lnTo>
                    <a:pt x="581" y="213"/>
                  </a:lnTo>
                  <a:lnTo>
                    <a:pt x="601" y="188"/>
                  </a:lnTo>
                  <a:lnTo>
                    <a:pt x="623" y="159"/>
                  </a:lnTo>
                  <a:lnTo>
                    <a:pt x="640" y="133"/>
                  </a:lnTo>
                  <a:lnTo>
                    <a:pt x="656" y="108"/>
                  </a:lnTo>
                  <a:lnTo>
                    <a:pt x="677" y="84"/>
                  </a:lnTo>
                  <a:lnTo>
                    <a:pt x="693" y="63"/>
                  </a:lnTo>
                  <a:lnTo>
                    <a:pt x="711" y="42"/>
                  </a:lnTo>
                  <a:lnTo>
                    <a:pt x="727" y="26"/>
                  </a:lnTo>
                  <a:lnTo>
                    <a:pt x="744" y="12"/>
                  </a:lnTo>
                  <a:lnTo>
                    <a:pt x="769" y="4"/>
                  </a:lnTo>
                  <a:lnTo>
                    <a:pt x="789" y="0"/>
                  </a:lnTo>
                  <a:lnTo>
                    <a:pt x="819" y="0"/>
                  </a:lnTo>
                  <a:lnTo>
                    <a:pt x="848" y="0"/>
                  </a:lnTo>
                  <a:lnTo>
                    <a:pt x="877" y="4"/>
                  </a:lnTo>
                  <a:lnTo>
                    <a:pt x="907" y="8"/>
                  </a:lnTo>
                  <a:lnTo>
                    <a:pt x="936" y="20"/>
                  </a:lnTo>
                  <a:lnTo>
                    <a:pt x="965" y="30"/>
                  </a:lnTo>
                  <a:lnTo>
                    <a:pt x="987" y="42"/>
                  </a:lnTo>
                  <a:lnTo>
                    <a:pt x="1007" y="50"/>
                  </a:lnTo>
                  <a:lnTo>
                    <a:pt x="1045" y="79"/>
                  </a:lnTo>
                  <a:lnTo>
                    <a:pt x="1074" y="112"/>
                  </a:lnTo>
                  <a:lnTo>
                    <a:pt x="1099" y="151"/>
                  </a:lnTo>
                  <a:lnTo>
                    <a:pt x="1120" y="188"/>
                  </a:lnTo>
                  <a:lnTo>
                    <a:pt x="1132" y="233"/>
                  </a:lnTo>
                  <a:lnTo>
                    <a:pt x="1145" y="280"/>
                  </a:lnTo>
                  <a:lnTo>
                    <a:pt x="1149" y="329"/>
                  </a:lnTo>
                  <a:lnTo>
                    <a:pt x="1149" y="384"/>
                  </a:lnTo>
                  <a:lnTo>
                    <a:pt x="1149" y="438"/>
                  </a:lnTo>
                  <a:lnTo>
                    <a:pt x="1141" y="49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97" name="Freeform 273"/>
            <p:cNvSpPr>
              <a:spLocks/>
            </p:cNvSpPr>
            <p:nvPr/>
          </p:nvSpPr>
          <p:spPr bwMode="auto">
            <a:xfrm>
              <a:off x="1980" y="1920"/>
              <a:ext cx="6" cy="30"/>
            </a:xfrm>
            <a:custGeom>
              <a:avLst/>
              <a:gdLst>
                <a:gd name="T0" fmla="*/ 0 w 217"/>
                <a:gd name="T1" fmla="*/ 943 h 943"/>
                <a:gd name="T2" fmla="*/ 0 w 217"/>
                <a:gd name="T3" fmla="*/ 939 h 943"/>
                <a:gd name="T4" fmla="*/ 8 w 217"/>
                <a:gd name="T5" fmla="*/ 927 h 943"/>
                <a:gd name="T6" fmla="*/ 16 w 217"/>
                <a:gd name="T7" fmla="*/ 901 h 943"/>
                <a:gd name="T8" fmla="*/ 29 w 217"/>
                <a:gd name="T9" fmla="*/ 872 h 943"/>
                <a:gd name="T10" fmla="*/ 41 w 217"/>
                <a:gd name="T11" fmla="*/ 843 h 943"/>
                <a:gd name="T12" fmla="*/ 53 w 217"/>
                <a:gd name="T13" fmla="*/ 805 h 943"/>
                <a:gd name="T14" fmla="*/ 70 w 217"/>
                <a:gd name="T15" fmla="*/ 772 h 943"/>
                <a:gd name="T16" fmla="*/ 82 w 217"/>
                <a:gd name="T17" fmla="*/ 735 h 943"/>
                <a:gd name="T18" fmla="*/ 96 w 217"/>
                <a:gd name="T19" fmla="*/ 706 h 943"/>
                <a:gd name="T20" fmla="*/ 104 w 217"/>
                <a:gd name="T21" fmla="*/ 676 h 943"/>
                <a:gd name="T22" fmla="*/ 116 w 217"/>
                <a:gd name="T23" fmla="*/ 651 h 943"/>
                <a:gd name="T24" fmla="*/ 129 w 217"/>
                <a:gd name="T25" fmla="*/ 618 h 943"/>
                <a:gd name="T26" fmla="*/ 141 w 217"/>
                <a:gd name="T27" fmla="*/ 589 h 943"/>
                <a:gd name="T28" fmla="*/ 158 w 217"/>
                <a:gd name="T29" fmla="*/ 555 h 943"/>
                <a:gd name="T30" fmla="*/ 170 w 217"/>
                <a:gd name="T31" fmla="*/ 522 h 943"/>
                <a:gd name="T32" fmla="*/ 182 w 217"/>
                <a:gd name="T33" fmla="*/ 489 h 943"/>
                <a:gd name="T34" fmla="*/ 196 w 217"/>
                <a:gd name="T35" fmla="*/ 455 h 943"/>
                <a:gd name="T36" fmla="*/ 208 w 217"/>
                <a:gd name="T37" fmla="*/ 426 h 943"/>
                <a:gd name="T38" fmla="*/ 212 w 217"/>
                <a:gd name="T39" fmla="*/ 397 h 943"/>
                <a:gd name="T40" fmla="*/ 217 w 217"/>
                <a:gd name="T41" fmla="*/ 372 h 943"/>
                <a:gd name="T42" fmla="*/ 212 w 217"/>
                <a:gd name="T43" fmla="*/ 346 h 943"/>
                <a:gd name="T44" fmla="*/ 212 w 217"/>
                <a:gd name="T45" fmla="*/ 313 h 943"/>
                <a:gd name="T46" fmla="*/ 208 w 217"/>
                <a:gd name="T47" fmla="*/ 276 h 943"/>
                <a:gd name="T48" fmla="*/ 204 w 217"/>
                <a:gd name="T49" fmla="*/ 229 h 943"/>
                <a:gd name="T50" fmla="*/ 200 w 217"/>
                <a:gd name="T51" fmla="*/ 184 h 943"/>
                <a:gd name="T52" fmla="*/ 192 w 217"/>
                <a:gd name="T53" fmla="*/ 138 h 943"/>
                <a:gd name="T54" fmla="*/ 182 w 217"/>
                <a:gd name="T55" fmla="*/ 96 h 943"/>
                <a:gd name="T56" fmla="*/ 174 w 217"/>
                <a:gd name="T57" fmla="*/ 59 h 943"/>
                <a:gd name="T58" fmla="*/ 166 w 217"/>
                <a:gd name="T59" fmla="*/ 26 h 943"/>
                <a:gd name="T60" fmla="*/ 154 w 217"/>
                <a:gd name="T61" fmla="*/ 0 h 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7" h="943">
                  <a:moveTo>
                    <a:pt x="0" y="943"/>
                  </a:moveTo>
                  <a:lnTo>
                    <a:pt x="0" y="939"/>
                  </a:lnTo>
                  <a:lnTo>
                    <a:pt x="8" y="927"/>
                  </a:lnTo>
                  <a:lnTo>
                    <a:pt x="16" y="901"/>
                  </a:lnTo>
                  <a:lnTo>
                    <a:pt x="29" y="872"/>
                  </a:lnTo>
                  <a:lnTo>
                    <a:pt x="41" y="843"/>
                  </a:lnTo>
                  <a:lnTo>
                    <a:pt x="53" y="805"/>
                  </a:lnTo>
                  <a:lnTo>
                    <a:pt x="70" y="772"/>
                  </a:lnTo>
                  <a:lnTo>
                    <a:pt x="82" y="735"/>
                  </a:lnTo>
                  <a:lnTo>
                    <a:pt x="96" y="706"/>
                  </a:lnTo>
                  <a:lnTo>
                    <a:pt x="104" y="676"/>
                  </a:lnTo>
                  <a:lnTo>
                    <a:pt x="116" y="651"/>
                  </a:lnTo>
                  <a:lnTo>
                    <a:pt x="129" y="618"/>
                  </a:lnTo>
                  <a:lnTo>
                    <a:pt x="141" y="589"/>
                  </a:lnTo>
                  <a:lnTo>
                    <a:pt x="158" y="555"/>
                  </a:lnTo>
                  <a:lnTo>
                    <a:pt x="170" y="522"/>
                  </a:lnTo>
                  <a:lnTo>
                    <a:pt x="182" y="489"/>
                  </a:lnTo>
                  <a:lnTo>
                    <a:pt x="196" y="455"/>
                  </a:lnTo>
                  <a:lnTo>
                    <a:pt x="208" y="426"/>
                  </a:lnTo>
                  <a:lnTo>
                    <a:pt x="212" y="397"/>
                  </a:lnTo>
                  <a:lnTo>
                    <a:pt x="217" y="372"/>
                  </a:lnTo>
                  <a:lnTo>
                    <a:pt x="212" y="346"/>
                  </a:lnTo>
                  <a:lnTo>
                    <a:pt x="212" y="313"/>
                  </a:lnTo>
                  <a:lnTo>
                    <a:pt x="208" y="276"/>
                  </a:lnTo>
                  <a:lnTo>
                    <a:pt x="204" y="229"/>
                  </a:lnTo>
                  <a:lnTo>
                    <a:pt x="200" y="184"/>
                  </a:lnTo>
                  <a:lnTo>
                    <a:pt x="192" y="138"/>
                  </a:lnTo>
                  <a:lnTo>
                    <a:pt x="182" y="96"/>
                  </a:lnTo>
                  <a:lnTo>
                    <a:pt x="174" y="59"/>
                  </a:lnTo>
                  <a:lnTo>
                    <a:pt x="166" y="26"/>
                  </a:lnTo>
                  <a:lnTo>
                    <a:pt x="15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98" name="Freeform 274"/>
            <p:cNvSpPr>
              <a:spLocks/>
            </p:cNvSpPr>
            <p:nvPr/>
          </p:nvSpPr>
          <p:spPr bwMode="auto">
            <a:xfrm>
              <a:off x="1986" y="1927"/>
              <a:ext cx="3" cy="2"/>
            </a:xfrm>
            <a:custGeom>
              <a:avLst/>
              <a:gdLst>
                <a:gd name="T0" fmla="*/ 0 w 84"/>
                <a:gd name="T1" fmla="*/ 0 h 67"/>
                <a:gd name="T2" fmla="*/ 0 w 84"/>
                <a:gd name="T3" fmla="*/ 4 h 67"/>
                <a:gd name="T4" fmla="*/ 4 w 84"/>
                <a:gd name="T5" fmla="*/ 14 h 67"/>
                <a:gd name="T6" fmla="*/ 8 w 84"/>
                <a:gd name="T7" fmla="*/ 22 h 67"/>
                <a:gd name="T8" fmla="*/ 13 w 84"/>
                <a:gd name="T9" fmla="*/ 34 h 67"/>
                <a:gd name="T10" fmla="*/ 21 w 84"/>
                <a:gd name="T11" fmla="*/ 42 h 67"/>
                <a:gd name="T12" fmla="*/ 33 w 84"/>
                <a:gd name="T13" fmla="*/ 51 h 67"/>
                <a:gd name="T14" fmla="*/ 46 w 84"/>
                <a:gd name="T15" fmla="*/ 59 h 67"/>
                <a:gd name="T16" fmla="*/ 62 w 84"/>
                <a:gd name="T17" fmla="*/ 63 h 67"/>
                <a:gd name="T18" fmla="*/ 84 w 84"/>
                <a:gd name="T19"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67">
                  <a:moveTo>
                    <a:pt x="0" y="0"/>
                  </a:moveTo>
                  <a:lnTo>
                    <a:pt x="0" y="4"/>
                  </a:lnTo>
                  <a:lnTo>
                    <a:pt x="4" y="14"/>
                  </a:lnTo>
                  <a:lnTo>
                    <a:pt x="8" y="22"/>
                  </a:lnTo>
                  <a:lnTo>
                    <a:pt x="13" y="34"/>
                  </a:lnTo>
                  <a:lnTo>
                    <a:pt x="21" y="42"/>
                  </a:lnTo>
                  <a:lnTo>
                    <a:pt x="33" y="51"/>
                  </a:lnTo>
                  <a:lnTo>
                    <a:pt x="46" y="59"/>
                  </a:lnTo>
                  <a:lnTo>
                    <a:pt x="62" y="63"/>
                  </a:lnTo>
                  <a:lnTo>
                    <a:pt x="84" y="6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899" name="Freeform 275"/>
            <p:cNvSpPr>
              <a:spLocks/>
            </p:cNvSpPr>
            <p:nvPr/>
          </p:nvSpPr>
          <p:spPr bwMode="auto">
            <a:xfrm>
              <a:off x="1985" y="1918"/>
              <a:ext cx="3" cy="3"/>
            </a:xfrm>
            <a:custGeom>
              <a:avLst/>
              <a:gdLst>
                <a:gd name="T0" fmla="*/ 0 w 92"/>
                <a:gd name="T1" fmla="*/ 113 h 113"/>
                <a:gd name="T2" fmla="*/ 0 w 92"/>
                <a:gd name="T3" fmla="*/ 109 h 113"/>
                <a:gd name="T4" fmla="*/ 4 w 92"/>
                <a:gd name="T5" fmla="*/ 105 h 113"/>
                <a:gd name="T6" fmla="*/ 8 w 92"/>
                <a:gd name="T7" fmla="*/ 92 h 113"/>
                <a:gd name="T8" fmla="*/ 18 w 92"/>
                <a:gd name="T9" fmla="*/ 83 h 113"/>
                <a:gd name="T10" fmla="*/ 26 w 92"/>
                <a:gd name="T11" fmla="*/ 66 h 113"/>
                <a:gd name="T12" fmla="*/ 38 w 92"/>
                <a:gd name="T13" fmla="*/ 54 h 113"/>
                <a:gd name="T14" fmla="*/ 51 w 92"/>
                <a:gd name="T15" fmla="*/ 38 h 113"/>
                <a:gd name="T16" fmla="*/ 63 w 92"/>
                <a:gd name="T17" fmla="*/ 25 h 113"/>
                <a:gd name="T18" fmla="*/ 76 w 92"/>
                <a:gd name="T19" fmla="*/ 9 h 113"/>
                <a:gd name="T20" fmla="*/ 92 w 92"/>
                <a:gd name="T21"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113">
                  <a:moveTo>
                    <a:pt x="0" y="113"/>
                  </a:moveTo>
                  <a:lnTo>
                    <a:pt x="0" y="109"/>
                  </a:lnTo>
                  <a:lnTo>
                    <a:pt x="4" y="105"/>
                  </a:lnTo>
                  <a:lnTo>
                    <a:pt x="8" y="92"/>
                  </a:lnTo>
                  <a:lnTo>
                    <a:pt x="18" y="83"/>
                  </a:lnTo>
                  <a:lnTo>
                    <a:pt x="26" y="66"/>
                  </a:lnTo>
                  <a:lnTo>
                    <a:pt x="38" y="54"/>
                  </a:lnTo>
                  <a:lnTo>
                    <a:pt x="51" y="38"/>
                  </a:lnTo>
                  <a:lnTo>
                    <a:pt x="63" y="25"/>
                  </a:lnTo>
                  <a:lnTo>
                    <a:pt x="76" y="9"/>
                  </a:lnTo>
                  <a:lnTo>
                    <a:pt x="9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00" name="Freeform 276"/>
            <p:cNvSpPr>
              <a:spLocks/>
            </p:cNvSpPr>
            <p:nvPr/>
          </p:nvSpPr>
          <p:spPr bwMode="auto">
            <a:xfrm>
              <a:off x="1776" y="2018"/>
              <a:ext cx="14" cy="7"/>
            </a:xfrm>
            <a:custGeom>
              <a:avLst/>
              <a:gdLst>
                <a:gd name="T0" fmla="*/ 0 w 423"/>
                <a:gd name="T1" fmla="*/ 0 h 226"/>
                <a:gd name="T2" fmla="*/ 34 w 423"/>
                <a:gd name="T3" fmla="*/ 29 h 226"/>
                <a:gd name="T4" fmla="*/ 67 w 423"/>
                <a:gd name="T5" fmla="*/ 58 h 226"/>
                <a:gd name="T6" fmla="*/ 104 w 423"/>
                <a:gd name="T7" fmla="*/ 88 h 226"/>
                <a:gd name="T8" fmla="*/ 147 w 423"/>
                <a:gd name="T9" fmla="*/ 113 h 226"/>
                <a:gd name="T10" fmla="*/ 188 w 423"/>
                <a:gd name="T11" fmla="*/ 138 h 226"/>
                <a:gd name="T12" fmla="*/ 235 w 423"/>
                <a:gd name="T13" fmla="*/ 158 h 226"/>
                <a:gd name="T14" fmla="*/ 276 w 423"/>
                <a:gd name="T15" fmla="*/ 180 h 226"/>
                <a:gd name="T16" fmla="*/ 326 w 423"/>
                <a:gd name="T17" fmla="*/ 197 h 226"/>
                <a:gd name="T18" fmla="*/ 372 w 423"/>
                <a:gd name="T19" fmla="*/ 213 h 226"/>
                <a:gd name="T20" fmla="*/ 423 w 423"/>
                <a:gd name="T21"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3" h="226">
                  <a:moveTo>
                    <a:pt x="0" y="0"/>
                  </a:moveTo>
                  <a:lnTo>
                    <a:pt x="34" y="29"/>
                  </a:lnTo>
                  <a:lnTo>
                    <a:pt x="67" y="58"/>
                  </a:lnTo>
                  <a:lnTo>
                    <a:pt x="104" y="88"/>
                  </a:lnTo>
                  <a:lnTo>
                    <a:pt x="147" y="113"/>
                  </a:lnTo>
                  <a:lnTo>
                    <a:pt x="188" y="138"/>
                  </a:lnTo>
                  <a:lnTo>
                    <a:pt x="235" y="158"/>
                  </a:lnTo>
                  <a:lnTo>
                    <a:pt x="276" y="180"/>
                  </a:lnTo>
                  <a:lnTo>
                    <a:pt x="326" y="197"/>
                  </a:lnTo>
                  <a:lnTo>
                    <a:pt x="372" y="213"/>
                  </a:lnTo>
                  <a:lnTo>
                    <a:pt x="423" y="2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grpSp>
      <p:sp>
        <p:nvSpPr>
          <p:cNvPr id="26901" name="Text Box 277"/>
          <p:cNvSpPr txBox="1">
            <a:spLocks noChangeArrowheads="1"/>
          </p:cNvSpPr>
          <p:nvPr/>
        </p:nvSpPr>
        <p:spPr bwMode="auto">
          <a:xfrm>
            <a:off x="727075" y="2855913"/>
            <a:ext cx="1703388" cy="1006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fontAlgn="base" hangingPunct="0">
              <a:spcBef>
                <a:spcPct val="0"/>
              </a:spcBef>
              <a:spcAft>
                <a:spcPct val="0"/>
              </a:spcAft>
            </a:pPr>
            <a:r>
              <a:rPr lang="en-US" altLang="el-GR" sz="3000" b="1" smtClean="0">
                <a:solidFill>
                  <a:srgbClr val="FFFFFF"/>
                </a:solidFill>
              </a:rPr>
              <a:t>Σύγχυση,</a:t>
            </a:r>
          </a:p>
          <a:p>
            <a:pPr eaLnBrk="0" fontAlgn="base" hangingPunct="0">
              <a:spcBef>
                <a:spcPct val="0"/>
              </a:spcBef>
              <a:spcAft>
                <a:spcPct val="0"/>
              </a:spcAft>
            </a:pPr>
            <a:r>
              <a:rPr lang="en-US" altLang="el-GR" sz="3000" b="1" smtClean="0">
                <a:solidFill>
                  <a:srgbClr val="FFFFFF"/>
                </a:solidFill>
              </a:rPr>
              <a:t>ανησυχία</a:t>
            </a:r>
          </a:p>
        </p:txBody>
      </p:sp>
      <p:grpSp>
        <p:nvGrpSpPr>
          <p:cNvPr id="26902" name="Group 278"/>
          <p:cNvGrpSpPr>
            <a:grpSpLocks/>
          </p:cNvGrpSpPr>
          <p:nvPr/>
        </p:nvGrpSpPr>
        <p:grpSpPr bwMode="auto">
          <a:xfrm>
            <a:off x="5113338" y="2803525"/>
            <a:ext cx="1095375" cy="1103313"/>
            <a:chOff x="3571" y="1402"/>
            <a:chExt cx="690" cy="695"/>
          </a:xfrm>
        </p:grpSpPr>
        <p:sp>
          <p:nvSpPr>
            <p:cNvPr id="26903" name="Freeform 279"/>
            <p:cNvSpPr>
              <a:spLocks/>
            </p:cNvSpPr>
            <p:nvPr/>
          </p:nvSpPr>
          <p:spPr bwMode="auto">
            <a:xfrm>
              <a:off x="3952" y="1483"/>
              <a:ext cx="309" cy="614"/>
            </a:xfrm>
            <a:custGeom>
              <a:avLst/>
              <a:gdLst>
                <a:gd name="T0" fmla="*/ 25 w 3407"/>
                <a:gd name="T1" fmla="*/ 5131 h 7975"/>
                <a:gd name="T2" fmla="*/ 65 w 3407"/>
                <a:gd name="T3" fmla="*/ 5672 h 7975"/>
                <a:gd name="T4" fmla="*/ 149 w 3407"/>
                <a:gd name="T5" fmla="*/ 6213 h 7975"/>
                <a:gd name="T6" fmla="*/ 228 w 3407"/>
                <a:gd name="T7" fmla="*/ 6811 h 7975"/>
                <a:gd name="T8" fmla="*/ 630 w 3407"/>
                <a:gd name="T9" fmla="*/ 7439 h 7975"/>
                <a:gd name="T10" fmla="*/ 1314 w 3407"/>
                <a:gd name="T11" fmla="*/ 7825 h 7975"/>
                <a:gd name="T12" fmla="*/ 2099 w 3407"/>
                <a:gd name="T13" fmla="*/ 7888 h 7975"/>
                <a:gd name="T14" fmla="*/ 2301 w 3407"/>
                <a:gd name="T15" fmla="*/ 7897 h 7975"/>
                <a:gd name="T16" fmla="*/ 2505 w 3407"/>
                <a:gd name="T17" fmla="*/ 7946 h 7975"/>
                <a:gd name="T18" fmla="*/ 2708 w 3407"/>
                <a:gd name="T19" fmla="*/ 7975 h 7975"/>
                <a:gd name="T20" fmla="*/ 2892 w 3407"/>
                <a:gd name="T21" fmla="*/ 7936 h 7975"/>
                <a:gd name="T22" fmla="*/ 3026 w 3407"/>
                <a:gd name="T23" fmla="*/ 7854 h 7975"/>
                <a:gd name="T24" fmla="*/ 3121 w 3407"/>
                <a:gd name="T25" fmla="*/ 7729 h 7975"/>
                <a:gd name="T26" fmla="*/ 3224 w 3407"/>
                <a:gd name="T27" fmla="*/ 7265 h 7975"/>
                <a:gd name="T28" fmla="*/ 3363 w 3407"/>
                <a:gd name="T29" fmla="*/ 6043 h 7975"/>
                <a:gd name="T30" fmla="*/ 3407 w 3407"/>
                <a:gd name="T31" fmla="*/ 4924 h 7975"/>
                <a:gd name="T32" fmla="*/ 3378 w 3407"/>
                <a:gd name="T33" fmla="*/ 4320 h 7975"/>
                <a:gd name="T34" fmla="*/ 3368 w 3407"/>
                <a:gd name="T35" fmla="*/ 4310 h 7975"/>
                <a:gd name="T36" fmla="*/ 3353 w 3407"/>
                <a:gd name="T37" fmla="*/ 4316 h 7975"/>
                <a:gd name="T38" fmla="*/ 3334 w 3407"/>
                <a:gd name="T39" fmla="*/ 4320 h 7975"/>
                <a:gd name="T40" fmla="*/ 3334 w 3407"/>
                <a:gd name="T41" fmla="*/ 4286 h 7975"/>
                <a:gd name="T42" fmla="*/ 3348 w 3407"/>
                <a:gd name="T43" fmla="*/ 4234 h 7975"/>
                <a:gd name="T44" fmla="*/ 3359 w 3407"/>
                <a:gd name="T45" fmla="*/ 4176 h 7975"/>
                <a:gd name="T46" fmla="*/ 3319 w 3407"/>
                <a:gd name="T47" fmla="*/ 3664 h 7975"/>
                <a:gd name="T48" fmla="*/ 2917 w 3407"/>
                <a:gd name="T49" fmla="*/ 2322 h 7975"/>
                <a:gd name="T50" fmla="*/ 2168 w 3407"/>
                <a:gd name="T51" fmla="*/ 1120 h 7975"/>
                <a:gd name="T52" fmla="*/ 1131 w 3407"/>
                <a:gd name="T53" fmla="*/ 111 h 7975"/>
                <a:gd name="T54" fmla="*/ 937 w 3407"/>
                <a:gd name="T55" fmla="*/ 14 h 7975"/>
                <a:gd name="T56" fmla="*/ 734 w 3407"/>
                <a:gd name="T57" fmla="*/ 4 h 7975"/>
                <a:gd name="T58" fmla="*/ 530 w 3407"/>
                <a:gd name="T59" fmla="*/ 72 h 7975"/>
                <a:gd name="T60" fmla="*/ 317 w 3407"/>
                <a:gd name="T61" fmla="*/ 280 h 7975"/>
                <a:gd name="T62" fmla="*/ 244 w 3407"/>
                <a:gd name="T63" fmla="*/ 580 h 7975"/>
                <a:gd name="T64" fmla="*/ 248 w 3407"/>
                <a:gd name="T65" fmla="*/ 912 h 7975"/>
                <a:gd name="T66" fmla="*/ 223 w 3407"/>
                <a:gd name="T67" fmla="*/ 1241 h 7975"/>
                <a:gd name="T68" fmla="*/ 233 w 3407"/>
                <a:gd name="T69" fmla="*/ 1583 h 7975"/>
                <a:gd name="T70" fmla="*/ 244 w 3407"/>
                <a:gd name="T71" fmla="*/ 1907 h 7975"/>
                <a:gd name="T72" fmla="*/ 179 w 3407"/>
                <a:gd name="T73" fmla="*/ 2211 h 7975"/>
                <a:gd name="T74" fmla="*/ 84 w 3407"/>
                <a:gd name="T75" fmla="*/ 2447 h 7975"/>
                <a:gd name="T76" fmla="*/ 19 w 3407"/>
                <a:gd name="T77" fmla="*/ 2688 h 7975"/>
                <a:gd name="T78" fmla="*/ 0 w 3407"/>
                <a:gd name="T79" fmla="*/ 2940 h 7975"/>
                <a:gd name="T80" fmla="*/ 40 w 3407"/>
                <a:gd name="T81" fmla="*/ 3307 h 7975"/>
                <a:gd name="T82" fmla="*/ 79 w 3407"/>
                <a:gd name="T83" fmla="*/ 3712 h 7975"/>
                <a:gd name="T84" fmla="*/ 109 w 3407"/>
                <a:gd name="T85" fmla="*/ 4118 h 7975"/>
                <a:gd name="T86" fmla="*/ 65 w 3407"/>
                <a:gd name="T87" fmla="*/ 4770 h 7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07" h="7975">
                  <a:moveTo>
                    <a:pt x="65" y="4770"/>
                  </a:moveTo>
                  <a:lnTo>
                    <a:pt x="35" y="4948"/>
                  </a:lnTo>
                  <a:lnTo>
                    <a:pt x="25" y="5131"/>
                  </a:lnTo>
                  <a:lnTo>
                    <a:pt x="30" y="5310"/>
                  </a:lnTo>
                  <a:lnTo>
                    <a:pt x="44" y="5493"/>
                  </a:lnTo>
                  <a:lnTo>
                    <a:pt x="65" y="5672"/>
                  </a:lnTo>
                  <a:lnTo>
                    <a:pt x="90" y="5856"/>
                  </a:lnTo>
                  <a:lnTo>
                    <a:pt x="119" y="6034"/>
                  </a:lnTo>
                  <a:lnTo>
                    <a:pt x="149" y="6213"/>
                  </a:lnTo>
                  <a:lnTo>
                    <a:pt x="169" y="6387"/>
                  </a:lnTo>
                  <a:lnTo>
                    <a:pt x="184" y="6565"/>
                  </a:lnTo>
                  <a:lnTo>
                    <a:pt x="228" y="6811"/>
                  </a:lnTo>
                  <a:lnTo>
                    <a:pt x="317" y="7043"/>
                  </a:lnTo>
                  <a:lnTo>
                    <a:pt x="457" y="7256"/>
                  </a:lnTo>
                  <a:lnTo>
                    <a:pt x="630" y="7439"/>
                  </a:lnTo>
                  <a:lnTo>
                    <a:pt x="839" y="7598"/>
                  </a:lnTo>
                  <a:lnTo>
                    <a:pt x="1066" y="7729"/>
                  </a:lnTo>
                  <a:lnTo>
                    <a:pt x="1314" y="7825"/>
                  </a:lnTo>
                  <a:lnTo>
                    <a:pt x="1573" y="7883"/>
                  </a:lnTo>
                  <a:lnTo>
                    <a:pt x="1836" y="7907"/>
                  </a:lnTo>
                  <a:lnTo>
                    <a:pt x="2099" y="7888"/>
                  </a:lnTo>
                  <a:lnTo>
                    <a:pt x="2168" y="7883"/>
                  </a:lnTo>
                  <a:lnTo>
                    <a:pt x="2237" y="7888"/>
                  </a:lnTo>
                  <a:lnTo>
                    <a:pt x="2301" y="7897"/>
                  </a:lnTo>
                  <a:lnTo>
                    <a:pt x="2372" y="7912"/>
                  </a:lnTo>
                  <a:lnTo>
                    <a:pt x="2435" y="7927"/>
                  </a:lnTo>
                  <a:lnTo>
                    <a:pt x="2505" y="7946"/>
                  </a:lnTo>
                  <a:lnTo>
                    <a:pt x="2570" y="7960"/>
                  </a:lnTo>
                  <a:lnTo>
                    <a:pt x="2639" y="7970"/>
                  </a:lnTo>
                  <a:lnTo>
                    <a:pt x="2708" y="7975"/>
                  </a:lnTo>
                  <a:lnTo>
                    <a:pt x="2777" y="7964"/>
                  </a:lnTo>
                  <a:lnTo>
                    <a:pt x="2837" y="7955"/>
                  </a:lnTo>
                  <a:lnTo>
                    <a:pt x="2892" y="7936"/>
                  </a:lnTo>
                  <a:lnTo>
                    <a:pt x="2942" y="7912"/>
                  </a:lnTo>
                  <a:lnTo>
                    <a:pt x="2986" y="7888"/>
                  </a:lnTo>
                  <a:lnTo>
                    <a:pt x="3026" y="7854"/>
                  </a:lnTo>
                  <a:lnTo>
                    <a:pt x="3061" y="7815"/>
                  </a:lnTo>
                  <a:lnTo>
                    <a:pt x="3096" y="7772"/>
                  </a:lnTo>
                  <a:lnTo>
                    <a:pt x="3121" y="7729"/>
                  </a:lnTo>
                  <a:lnTo>
                    <a:pt x="3140" y="7675"/>
                  </a:lnTo>
                  <a:lnTo>
                    <a:pt x="3155" y="7622"/>
                  </a:lnTo>
                  <a:lnTo>
                    <a:pt x="3224" y="7265"/>
                  </a:lnTo>
                  <a:lnTo>
                    <a:pt x="3279" y="6869"/>
                  </a:lnTo>
                  <a:lnTo>
                    <a:pt x="3324" y="6459"/>
                  </a:lnTo>
                  <a:lnTo>
                    <a:pt x="3363" y="6043"/>
                  </a:lnTo>
                  <a:lnTo>
                    <a:pt x="3388" y="5638"/>
                  </a:lnTo>
                  <a:lnTo>
                    <a:pt x="3403" y="5262"/>
                  </a:lnTo>
                  <a:lnTo>
                    <a:pt x="3407" y="4924"/>
                  </a:lnTo>
                  <a:lnTo>
                    <a:pt x="3407" y="4643"/>
                  </a:lnTo>
                  <a:lnTo>
                    <a:pt x="3398" y="4436"/>
                  </a:lnTo>
                  <a:lnTo>
                    <a:pt x="3378" y="4320"/>
                  </a:lnTo>
                  <a:lnTo>
                    <a:pt x="3378" y="4316"/>
                  </a:lnTo>
                  <a:lnTo>
                    <a:pt x="3373" y="4316"/>
                  </a:lnTo>
                  <a:lnTo>
                    <a:pt x="3368" y="4310"/>
                  </a:lnTo>
                  <a:lnTo>
                    <a:pt x="3363" y="4310"/>
                  </a:lnTo>
                  <a:lnTo>
                    <a:pt x="3359" y="4316"/>
                  </a:lnTo>
                  <a:lnTo>
                    <a:pt x="3353" y="4316"/>
                  </a:lnTo>
                  <a:lnTo>
                    <a:pt x="3344" y="4316"/>
                  </a:lnTo>
                  <a:lnTo>
                    <a:pt x="3338" y="4316"/>
                  </a:lnTo>
                  <a:lnTo>
                    <a:pt x="3334" y="4320"/>
                  </a:lnTo>
                  <a:lnTo>
                    <a:pt x="3328" y="4320"/>
                  </a:lnTo>
                  <a:lnTo>
                    <a:pt x="3334" y="4301"/>
                  </a:lnTo>
                  <a:lnTo>
                    <a:pt x="3334" y="4286"/>
                  </a:lnTo>
                  <a:lnTo>
                    <a:pt x="3338" y="4267"/>
                  </a:lnTo>
                  <a:lnTo>
                    <a:pt x="3344" y="4253"/>
                  </a:lnTo>
                  <a:lnTo>
                    <a:pt x="3348" y="4234"/>
                  </a:lnTo>
                  <a:lnTo>
                    <a:pt x="3353" y="4215"/>
                  </a:lnTo>
                  <a:lnTo>
                    <a:pt x="3359" y="4195"/>
                  </a:lnTo>
                  <a:lnTo>
                    <a:pt x="3359" y="4176"/>
                  </a:lnTo>
                  <a:lnTo>
                    <a:pt x="3363" y="4157"/>
                  </a:lnTo>
                  <a:lnTo>
                    <a:pt x="3363" y="4137"/>
                  </a:lnTo>
                  <a:lnTo>
                    <a:pt x="3319" y="3664"/>
                  </a:lnTo>
                  <a:lnTo>
                    <a:pt x="3229" y="3206"/>
                  </a:lnTo>
                  <a:lnTo>
                    <a:pt x="3096" y="2757"/>
                  </a:lnTo>
                  <a:lnTo>
                    <a:pt x="2917" y="2322"/>
                  </a:lnTo>
                  <a:lnTo>
                    <a:pt x="2704" y="1902"/>
                  </a:lnTo>
                  <a:lnTo>
                    <a:pt x="2456" y="1501"/>
                  </a:lnTo>
                  <a:lnTo>
                    <a:pt x="2168" y="1120"/>
                  </a:lnTo>
                  <a:lnTo>
                    <a:pt x="1850" y="763"/>
                  </a:lnTo>
                  <a:lnTo>
                    <a:pt x="1503" y="425"/>
                  </a:lnTo>
                  <a:lnTo>
                    <a:pt x="1131" y="111"/>
                  </a:lnTo>
                  <a:lnTo>
                    <a:pt x="1072" y="68"/>
                  </a:lnTo>
                  <a:lnTo>
                    <a:pt x="1007" y="38"/>
                  </a:lnTo>
                  <a:lnTo>
                    <a:pt x="937" y="14"/>
                  </a:lnTo>
                  <a:lnTo>
                    <a:pt x="868" y="4"/>
                  </a:lnTo>
                  <a:lnTo>
                    <a:pt x="803" y="0"/>
                  </a:lnTo>
                  <a:lnTo>
                    <a:pt x="734" y="4"/>
                  </a:lnTo>
                  <a:lnTo>
                    <a:pt x="665" y="19"/>
                  </a:lnTo>
                  <a:lnTo>
                    <a:pt x="595" y="43"/>
                  </a:lnTo>
                  <a:lnTo>
                    <a:pt x="530" y="72"/>
                  </a:lnTo>
                  <a:lnTo>
                    <a:pt x="471" y="111"/>
                  </a:lnTo>
                  <a:lnTo>
                    <a:pt x="382" y="188"/>
                  </a:lnTo>
                  <a:lnTo>
                    <a:pt x="317" y="280"/>
                  </a:lnTo>
                  <a:lnTo>
                    <a:pt x="278" y="372"/>
                  </a:lnTo>
                  <a:lnTo>
                    <a:pt x="253" y="473"/>
                  </a:lnTo>
                  <a:lnTo>
                    <a:pt x="244" y="580"/>
                  </a:lnTo>
                  <a:lnTo>
                    <a:pt x="244" y="690"/>
                  </a:lnTo>
                  <a:lnTo>
                    <a:pt x="244" y="801"/>
                  </a:lnTo>
                  <a:lnTo>
                    <a:pt x="248" y="912"/>
                  </a:lnTo>
                  <a:lnTo>
                    <a:pt x="248" y="1023"/>
                  </a:lnTo>
                  <a:lnTo>
                    <a:pt x="238" y="1129"/>
                  </a:lnTo>
                  <a:lnTo>
                    <a:pt x="223" y="1241"/>
                  </a:lnTo>
                  <a:lnTo>
                    <a:pt x="223" y="1356"/>
                  </a:lnTo>
                  <a:lnTo>
                    <a:pt x="223" y="1468"/>
                  </a:lnTo>
                  <a:lnTo>
                    <a:pt x="233" y="1583"/>
                  </a:lnTo>
                  <a:lnTo>
                    <a:pt x="238" y="1694"/>
                  </a:lnTo>
                  <a:lnTo>
                    <a:pt x="244" y="1800"/>
                  </a:lnTo>
                  <a:lnTo>
                    <a:pt x="244" y="1907"/>
                  </a:lnTo>
                  <a:lnTo>
                    <a:pt x="233" y="2013"/>
                  </a:lnTo>
                  <a:lnTo>
                    <a:pt x="213" y="2114"/>
                  </a:lnTo>
                  <a:lnTo>
                    <a:pt x="179" y="2211"/>
                  </a:lnTo>
                  <a:lnTo>
                    <a:pt x="144" y="2288"/>
                  </a:lnTo>
                  <a:lnTo>
                    <a:pt x="114" y="2365"/>
                  </a:lnTo>
                  <a:lnTo>
                    <a:pt x="84" y="2447"/>
                  </a:lnTo>
                  <a:lnTo>
                    <a:pt x="60" y="2525"/>
                  </a:lnTo>
                  <a:lnTo>
                    <a:pt x="40" y="2606"/>
                  </a:lnTo>
                  <a:lnTo>
                    <a:pt x="19" y="2688"/>
                  </a:lnTo>
                  <a:lnTo>
                    <a:pt x="5" y="2771"/>
                  </a:lnTo>
                  <a:lnTo>
                    <a:pt x="0" y="2853"/>
                  </a:lnTo>
                  <a:lnTo>
                    <a:pt x="0" y="2940"/>
                  </a:lnTo>
                  <a:lnTo>
                    <a:pt x="5" y="3022"/>
                  </a:lnTo>
                  <a:lnTo>
                    <a:pt x="25" y="3167"/>
                  </a:lnTo>
                  <a:lnTo>
                    <a:pt x="40" y="3307"/>
                  </a:lnTo>
                  <a:lnTo>
                    <a:pt x="54" y="3447"/>
                  </a:lnTo>
                  <a:lnTo>
                    <a:pt x="69" y="3582"/>
                  </a:lnTo>
                  <a:lnTo>
                    <a:pt x="79" y="3712"/>
                  </a:lnTo>
                  <a:lnTo>
                    <a:pt x="94" y="3847"/>
                  </a:lnTo>
                  <a:lnTo>
                    <a:pt x="100" y="3983"/>
                  </a:lnTo>
                  <a:lnTo>
                    <a:pt x="109" y="4118"/>
                  </a:lnTo>
                  <a:lnTo>
                    <a:pt x="114" y="4258"/>
                  </a:lnTo>
                  <a:lnTo>
                    <a:pt x="119" y="4402"/>
                  </a:lnTo>
                  <a:lnTo>
                    <a:pt x="65" y="4770"/>
                  </a:lnTo>
                  <a:close/>
                </a:path>
              </a:pathLst>
            </a:custGeom>
            <a:solidFill>
              <a:srgbClr val="FF9999"/>
            </a:solidFill>
            <a:ln w="9525">
              <a:solidFill>
                <a:srgbClr val="000000"/>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04" name="Freeform 280"/>
            <p:cNvSpPr>
              <a:spLocks/>
            </p:cNvSpPr>
            <p:nvPr/>
          </p:nvSpPr>
          <p:spPr bwMode="auto">
            <a:xfrm>
              <a:off x="3952" y="1483"/>
              <a:ext cx="309" cy="614"/>
            </a:xfrm>
            <a:custGeom>
              <a:avLst/>
              <a:gdLst>
                <a:gd name="T0" fmla="*/ 25 w 3407"/>
                <a:gd name="T1" fmla="*/ 5131 h 7975"/>
                <a:gd name="T2" fmla="*/ 65 w 3407"/>
                <a:gd name="T3" fmla="*/ 5672 h 7975"/>
                <a:gd name="T4" fmla="*/ 149 w 3407"/>
                <a:gd name="T5" fmla="*/ 6213 h 7975"/>
                <a:gd name="T6" fmla="*/ 228 w 3407"/>
                <a:gd name="T7" fmla="*/ 6811 h 7975"/>
                <a:gd name="T8" fmla="*/ 630 w 3407"/>
                <a:gd name="T9" fmla="*/ 7439 h 7975"/>
                <a:gd name="T10" fmla="*/ 1314 w 3407"/>
                <a:gd name="T11" fmla="*/ 7825 h 7975"/>
                <a:gd name="T12" fmla="*/ 2099 w 3407"/>
                <a:gd name="T13" fmla="*/ 7888 h 7975"/>
                <a:gd name="T14" fmla="*/ 2301 w 3407"/>
                <a:gd name="T15" fmla="*/ 7897 h 7975"/>
                <a:gd name="T16" fmla="*/ 2505 w 3407"/>
                <a:gd name="T17" fmla="*/ 7946 h 7975"/>
                <a:gd name="T18" fmla="*/ 2708 w 3407"/>
                <a:gd name="T19" fmla="*/ 7975 h 7975"/>
                <a:gd name="T20" fmla="*/ 2892 w 3407"/>
                <a:gd name="T21" fmla="*/ 7936 h 7975"/>
                <a:gd name="T22" fmla="*/ 3026 w 3407"/>
                <a:gd name="T23" fmla="*/ 7854 h 7975"/>
                <a:gd name="T24" fmla="*/ 3121 w 3407"/>
                <a:gd name="T25" fmla="*/ 7729 h 7975"/>
                <a:gd name="T26" fmla="*/ 3224 w 3407"/>
                <a:gd name="T27" fmla="*/ 7265 h 7975"/>
                <a:gd name="T28" fmla="*/ 3363 w 3407"/>
                <a:gd name="T29" fmla="*/ 6043 h 7975"/>
                <a:gd name="T30" fmla="*/ 3407 w 3407"/>
                <a:gd name="T31" fmla="*/ 4924 h 7975"/>
                <a:gd name="T32" fmla="*/ 3378 w 3407"/>
                <a:gd name="T33" fmla="*/ 4320 h 7975"/>
                <a:gd name="T34" fmla="*/ 3368 w 3407"/>
                <a:gd name="T35" fmla="*/ 4310 h 7975"/>
                <a:gd name="T36" fmla="*/ 3353 w 3407"/>
                <a:gd name="T37" fmla="*/ 4316 h 7975"/>
                <a:gd name="T38" fmla="*/ 3334 w 3407"/>
                <a:gd name="T39" fmla="*/ 4320 h 7975"/>
                <a:gd name="T40" fmla="*/ 3334 w 3407"/>
                <a:gd name="T41" fmla="*/ 4286 h 7975"/>
                <a:gd name="T42" fmla="*/ 3348 w 3407"/>
                <a:gd name="T43" fmla="*/ 4234 h 7975"/>
                <a:gd name="T44" fmla="*/ 3359 w 3407"/>
                <a:gd name="T45" fmla="*/ 4176 h 7975"/>
                <a:gd name="T46" fmla="*/ 3319 w 3407"/>
                <a:gd name="T47" fmla="*/ 3664 h 7975"/>
                <a:gd name="T48" fmla="*/ 2917 w 3407"/>
                <a:gd name="T49" fmla="*/ 2322 h 7975"/>
                <a:gd name="T50" fmla="*/ 2168 w 3407"/>
                <a:gd name="T51" fmla="*/ 1120 h 7975"/>
                <a:gd name="T52" fmla="*/ 1131 w 3407"/>
                <a:gd name="T53" fmla="*/ 111 h 7975"/>
                <a:gd name="T54" fmla="*/ 937 w 3407"/>
                <a:gd name="T55" fmla="*/ 14 h 7975"/>
                <a:gd name="T56" fmla="*/ 734 w 3407"/>
                <a:gd name="T57" fmla="*/ 4 h 7975"/>
                <a:gd name="T58" fmla="*/ 530 w 3407"/>
                <a:gd name="T59" fmla="*/ 72 h 7975"/>
                <a:gd name="T60" fmla="*/ 317 w 3407"/>
                <a:gd name="T61" fmla="*/ 280 h 7975"/>
                <a:gd name="T62" fmla="*/ 244 w 3407"/>
                <a:gd name="T63" fmla="*/ 580 h 7975"/>
                <a:gd name="T64" fmla="*/ 248 w 3407"/>
                <a:gd name="T65" fmla="*/ 912 h 7975"/>
                <a:gd name="T66" fmla="*/ 223 w 3407"/>
                <a:gd name="T67" fmla="*/ 1241 h 7975"/>
                <a:gd name="T68" fmla="*/ 233 w 3407"/>
                <a:gd name="T69" fmla="*/ 1583 h 7975"/>
                <a:gd name="T70" fmla="*/ 244 w 3407"/>
                <a:gd name="T71" fmla="*/ 1907 h 7975"/>
                <a:gd name="T72" fmla="*/ 179 w 3407"/>
                <a:gd name="T73" fmla="*/ 2211 h 7975"/>
                <a:gd name="T74" fmla="*/ 84 w 3407"/>
                <a:gd name="T75" fmla="*/ 2447 h 7975"/>
                <a:gd name="T76" fmla="*/ 19 w 3407"/>
                <a:gd name="T77" fmla="*/ 2688 h 7975"/>
                <a:gd name="T78" fmla="*/ 0 w 3407"/>
                <a:gd name="T79" fmla="*/ 2940 h 7975"/>
                <a:gd name="T80" fmla="*/ 40 w 3407"/>
                <a:gd name="T81" fmla="*/ 3307 h 7975"/>
                <a:gd name="T82" fmla="*/ 79 w 3407"/>
                <a:gd name="T83" fmla="*/ 3712 h 7975"/>
                <a:gd name="T84" fmla="*/ 109 w 3407"/>
                <a:gd name="T85" fmla="*/ 4118 h 7975"/>
                <a:gd name="T86" fmla="*/ 65 w 3407"/>
                <a:gd name="T87" fmla="*/ 4770 h 7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07" h="7975">
                  <a:moveTo>
                    <a:pt x="65" y="4770"/>
                  </a:moveTo>
                  <a:lnTo>
                    <a:pt x="35" y="4948"/>
                  </a:lnTo>
                  <a:lnTo>
                    <a:pt x="25" y="5131"/>
                  </a:lnTo>
                  <a:lnTo>
                    <a:pt x="30" y="5310"/>
                  </a:lnTo>
                  <a:lnTo>
                    <a:pt x="44" y="5493"/>
                  </a:lnTo>
                  <a:lnTo>
                    <a:pt x="65" y="5672"/>
                  </a:lnTo>
                  <a:lnTo>
                    <a:pt x="90" y="5856"/>
                  </a:lnTo>
                  <a:lnTo>
                    <a:pt x="119" y="6034"/>
                  </a:lnTo>
                  <a:lnTo>
                    <a:pt x="149" y="6213"/>
                  </a:lnTo>
                  <a:lnTo>
                    <a:pt x="169" y="6387"/>
                  </a:lnTo>
                  <a:lnTo>
                    <a:pt x="184" y="6565"/>
                  </a:lnTo>
                  <a:lnTo>
                    <a:pt x="228" y="6811"/>
                  </a:lnTo>
                  <a:lnTo>
                    <a:pt x="317" y="7043"/>
                  </a:lnTo>
                  <a:lnTo>
                    <a:pt x="457" y="7256"/>
                  </a:lnTo>
                  <a:lnTo>
                    <a:pt x="630" y="7439"/>
                  </a:lnTo>
                  <a:lnTo>
                    <a:pt x="839" y="7598"/>
                  </a:lnTo>
                  <a:lnTo>
                    <a:pt x="1066" y="7729"/>
                  </a:lnTo>
                  <a:lnTo>
                    <a:pt x="1314" y="7825"/>
                  </a:lnTo>
                  <a:lnTo>
                    <a:pt x="1573" y="7883"/>
                  </a:lnTo>
                  <a:lnTo>
                    <a:pt x="1836" y="7907"/>
                  </a:lnTo>
                  <a:lnTo>
                    <a:pt x="2099" y="7888"/>
                  </a:lnTo>
                  <a:lnTo>
                    <a:pt x="2168" y="7883"/>
                  </a:lnTo>
                  <a:lnTo>
                    <a:pt x="2237" y="7888"/>
                  </a:lnTo>
                  <a:lnTo>
                    <a:pt x="2301" y="7897"/>
                  </a:lnTo>
                  <a:lnTo>
                    <a:pt x="2372" y="7912"/>
                  </a:lnTo>
                  <a:lnTo>
                    <a:pt x="2435" y="7927"/>
                  </a:lnTo>
                  <a:lnTo>
                    <a:pt x="2505" y="7946"/>
                  </a:lnTo>
                  <a:lnTo>
                    <a:pt x="2570" y="7960"/>
                  </a:lnTo>
                  <a:lnTo>
                    <a:pt x="2639" y="7970"/>
                  </a:lnTo>
                  <a:lnTo>
                    <a:pt x="2708" y="7975"/>
                  </a:lnTo>
                  <a:lnTo>
                    <a:pt x="2777" y="7964"/>
                  </a:lnTo>
                  <a:lnTo>
                    <a:pt x="2837" y="7955"/>
                  </a:lnTo>
                  <a:lnTo>
                    <a:pt x="2892" y="7936"/>
                  </a:lnTo>
                  <a:lnTo>
                    <a:pt x="2942" y="7912"/>
                  </a:lnTo>
                  <a:lnTo>
                    <a:pt x="2986" y="7888"/>
                  </a:lnTo>
                  <a:lnTo>
                    <a:pt x="3026" y="7854"/>
                  </a:lnTo>
                  <a:lnTo>
                    <a:pt x="3061" y="7815"/>
                  </a:lnTo>
                  <a:lnTo>
                    <a:pt x="3096" y="7772"/>
                  </a:lnTo>
                  <a:lnTo>
                    <a:pt x="3121" y="7729"/>
                  </a:lnTo>
                  <a:lnTo>
                    <a:pt x="3140" y="7675"/>
                  </a:lnTo>
                  <a:lnTo>
                    <a:pt x="3155" y="7622"/>
                  </a:lnTo>
                  <a:lnTo>
                    <a:pt x="3224" y="7265"/>
                  </a:lnTo>
                  <a:lnTo>
                    <a:pt x="3279" y="6869"/>
                  </a:lnTo>
                  <a:lnTo>
                    <a:pt x="3324" y="6459"/>
                  </a:lnTo>
                  <a:lnTo>
                    <a:pt x="3363" y="6043"/>
                  </a:lnTo>
                  <a:lnTo>
                    <a:pt x="3388" y="5638"/>
                  </a:lnTo>
                  <a:lnTo>
                    <a:pt x="3403" y="5262"/>
                  </a:lnTo>
                  <a:lnTo>
                    <a:pt x="3407" y="4924"/>
                  </a:lnTo>
                  <a:lnTo>
                    <a:pt x="3407" y="4643"/>
                  </a:lnTo>
                  <a:lnTo>
                    <a:pt x="3398" y="4436"/>
                  </a:lnTo>
                  <a:lnTo>
                    <a:pt x="3378" y="4320"/>
                  </a:lnTo>
                  <a:lnTo>
                    <a:pt x="3378" y="4316"/>
                  </a:lnTo>
                  <a:lnTo>
                    <a:pt x="3373" y="4316"/>
                  </a:lnTo>
                  <a:lnTo>
                    <a:pt x="3368" y="4310"/>
                  </a:lnTo>
                  <a:lnTo>
                    <a:pt x="3363" y="4310"/>
                  </a:lnTo>
                  <a:lnTo>
                    <a:pt x="3359" y="4316"/>
                  </a:lnTo>
                  <a:lnTo>
                    <a:pt x="3353" y="4316"/>
                  </a:lnTo>
                  <a:lnTo>
                    <a:pt x="3344" y="4316"/>
                  </a:lnTo>
                  <a:lnTo>
                    <a:pt x="3338" y="4316"/>
                  </a:lnTo>
                  <a:lnTo>
                    <a:pt x="3334" y="4320"/>
                  </a:lnTo>
                  <a:lnTo>
                    <a:pt x="3328" y="4320"/>
                  </a:lnTo>
                  <a:lnTo>
                    <a:pt x="3334" y="4301"/>
                  </a:lnTo>
                  <a:lnTo>
                    <a:pt x="3334" y="4286"/>
                  </a:lnTo>
                  <a:lnTo>
                    <a:pt x="3338" y="4267"/>
                  </a:lnTo>
                  <a:lnTo>
                    <a:pt x="3344" y="4253"/>
                  </a:lnTo>
                  <a:lnTo>
                    <a:pt x="3348" y="4234"/>
                  </a:lnTo>
                  <a:lnTo>
                    <a:pt x="3353" y="4215"/>
                  </a:lnTo>
                  <a:lnTo>
                    <a:pt x="3359" y="4195"/>
                  </a:lnTo>
                  <a:lnTo>
                    <a:pt x="3359" y="4176"/>
                  </a:lnTo>
                  <a:lnTo>
                    <a:pt x="3363" y="4157"/>
                  </a:lnTo>
                  <a:lnTo>
                    <a:pt x="3363" y="4137"/>
                  </a:lnTo>
                  <a:lnTo>
                    <a:pt x="3319" y="3664"/>
                  </a:lnTo>
                  <a:lnTo>
                    <a:pt x="3229" y="3206"/>
                  </a:lnTo>
                  <a:lnTo>
                    <a:pt x="3096" y="2757"/>
                  </a:lnTo>
                  <a:lnTo>
                    <a:pt x="2917" y="2322"/>
                  </a:lnTo>
                  <a:lnTo>
                    <a:pt x="2704" y="1902"/>
                  </a:lnTo>
                  <a:lnTo>
                    <a:pt x="2456" y="1501"/>
                  </a:lnTo>
                  <a:lnTo>
                    <a:pt x="2168" y="1120"/>
                  </a:lnTo>
                  <a:lnTo>
                    <a:pt x="1850" y="763"/>
                  </a:lnTo>
                  <a:lnTo>
                    <a:pt x="1503" y="425"/>
                  </a:lnTo>
                  <a:lnTo>
                    <a:pt x="1131" y="111"/>
                  </a:lnTo>
                  <a:lnTo>
                    <a:pt x="1072" y="68"/>
                  </a:lnTo>
                  <a:lnTo>
                    <a:pt x="1007" y="38"/>
                  </a:lnTo>
                  <a:lnTo>
                    <a:pt x="937" y="14"/>
                  </a:lnTo>
                  <a:lnTo>
                    <a:pt x="868" y="4"/>
                  </a:lnTo>
                  <a:lnTo>
                    <a:pt x="803" y="0"/>
                  </a:lnTo>
                  <a:lnTo>
                    <a:pt x="734" y="4"/>
                  </a:lnTo>
                  <a:lnTo>
                    <a:pt x="665" y="19"/>
                  </a:lnTo>
                  <a:lnTo>
                    <a:pt x="595" y="43"/>
                  </a:lnTo>
                  <a:lnTo>
                    <a:pt x="530" y="72"/>
                  </a:lnTo>
                  <a:lnTo>
                    <a:pt x="471" y="111"/>
                  </a:lnTo>
                  <a:lnTo>
                    <a:pt x="382" y="188"/>
                  </a:lnTo>
                  <a:lnTo>
                    <a:pt x="317" y="280"/>
                  </a:lnTo>
                  <a:lnTo>
                    <a:pt x="278" y="372"/>
                  </a:lnTo>
                  <a:lnTo>
                    <a:pt x="253" y="473"/>
                  </a:lnTo>
                  <a:lnTo>
                    <a:pt x="244" y="580"/>
                  </a:lnTo>
                  <a:lnTo>
                    <a:pt x="244" y="690"/>
                  </a:lnTo>
                  <a:lnTo>
                    <a:pt x="244" y="801"/>
                  </a:lnTo>
                  <a:lnTo>
                    <a:pt x="248" y="912"/>
                  </a:lnTo>
                  <a:lnTo>
                    <a:pt x="248" y="1023"/>
                  </a:lnTo>
                  <a:lnTo>
                    <a:pt x="238" y="1129"/>
                  </a:lnTo>
                  <a:lnTo>
                    <a:pt x="223" y="1241"/>
                  </a:lnTo>
                  <a:lnTo>
                    <a:pt x="223" y="1356"/>
                  </a:lnTo>
                  <a:lnTo>
                    <a:pt x="223" y="1468"/>
                  </a:lnTo>
                  <a:lnTo>
                    <a:pt x="233" y="1583"/>
                  </a:lnTo>
                  <a:lnTo>
                    <a:pt x="238" y="1694"/>
                  </a:lnTo>
                  <a:lnTo>
                    <a:pt x="244" y="1800"/>
                  </a:lnTo>
                  <a:lnTo>
                    <a:pt x="244" y="1907"/>
                  </a:lnTo>
                  <a:lnTo>
                    <a:pt x="233" y="2013"/>
                  </a:lnTo>
                  <a:lnTo>
                    <a:pt x="213" y="2114"/>
                  </a:lnTo>
                  <a:lnTo>
                    <a:pt x="179" y="2211"/>
                  </a:lnTo>
                  <a:lnTo>
                    <a:pt x="144" y="2288"/>
                  </a:lnTo>
                  <a:lnTo>
                    <a:pt x="114" y="2365"/>
                  </a:lnTo>
                  <a:lnTo>
                    <a:pt x="84" y="2447"/>
                  </a:lnTo>
                  <a:lnTo>
                    <a:pt x="60" y="2525"/>
                  </a:lnTo>
                  <a:lnTo>
                    <a:pt x="40" y="2606"/>
                  </a:lnTo>
                  <a:lnTo>
                    <a:pt x="19" y="2688"/>
                  </a:lnTo>
                  <a:lnTo>
                    <a:pt x="5" y="2771"/>
                  </a:lnTo>
                  <a:lnTo>
                    <a:pt x="0" y="2853"/>
                  </a:lnTo>
                  <a:lnTo>
                    <a:pt x="0" y="2940"/>
                  </a:lnTo>
                  <a:lnTo>
                    <a:pt x="5" y="3022"/>
                  </a:lnTo>
                  <a:lnTo>
                    <a:pt x="25" y="3167"/>
                  </a:lnTo>
                  <a:lnTo>
                    <a:pt x="40" y="3307"/>
                  </a:lnTo>
                  <a:lnTo>
                    <a:pt x="54" y="3447"/>
                  </a:lnTo>
                  <a:lnTo>
                    <a:pt x="69" y="3582"/>
                  </a:lnTo>
                  <a:lnTo>
                    <a:pt x="79" y="3712"/>
                  </a:lnTo>
                  <a:lnTo>
                    <a:pt x="94" y="3847"/>
                  </a:lnTo>
                  <a:lnTo>
                    <a:pt x="100" y="3983"/>
                  </a:lnTo>
                  <a:lnTo>
                    <a:pt x="109" y="4118"/>
                  </a:lnTo>
                  <a:lnTo>
                    <a:pt x="114" y="4258"/>
                  </a:lnTo>
                  <a:lnTo>
                    <a:pt x="119" y="4402"/>
                  </a:lnTo>
                  <a:lnTo>
                    <a:pt x="65" y="477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05" name="Freeform 281"/>
            <p:cNvSpPr>
              <a:spLocks/>
            </p:cNvSpPr>
            <p:nvPr/>
          </p:nvSpPr>
          <p:spPr bwMode="auto">
            <a:xfrm>
              <a:off x="3571" y="1479"/>
              <a:ext cx="340" cy="618"/>
            </a:xfrm>
            <a:custGeom>
              <a:avLst/>
              <a:gdLst>
                <a:gd name="T0" fmla="*/ 158 w 3740"/>
                <a:gd name="T1" fmla="*/ 3703 h 8042"/>
                <a:gd name="T2" fmla="*/ 138 w 3740"/>
                <a:gd name="T3" fmla="*/ 3857 h 8042"/>
                <a:gd name="T4" fmla="*/ 118 w 3740"/>
                <a:gd name="T5" fmla="*/ 3968 h 8042"/>
                <a:gd name="T6" fmla="*/ 123 w 3740"/>
                <a:gd name="T7" fmla="*/ 3988 h 8042"/>
                <a:gd name="T8" fmla="*/ 133 w 3740"/>
                <a:gd name="T9" fmla="*/ 4011 h 8042"/>
                <a:gd name="T10" fmla="*/ 118 w 3740"/>
                <a:gd name="T11" fmla="*/ 4022 h 8042"/>
                <a:gd name="T12" fmla="*/ 108 w 3740"/>
                <a:gd name="T13" fmla="*/ 4050 h 8042"/>
                <a:gd name="T14" fmla="*/ 79 w 3740"/>
                <a:gd name="T15" fmla="*/ 4258 h 8042"/>
                <a:gd name="T16" fmla="*/ 89 w 3740"/>
                <a:gd name="T17" fmla="*/ 4451 h 8042"/>
                <a:gd name="T18" fmla="*/ 114 w 3740"/>
                <a:gd name="T19" fmla="*/ 4509 h 8042"/>
                <a:gd name="T20" fmla="*/ 89 w 3740"/>
                <a:gd name="T21" fmla="*/ 4509 h 8042"/>
                <a:gd name="T22" fmla="*/ 29 w 3740"/>
                <a:gd name="T23" fmla="*/ 4784 h 8042"/>
                <a:gd name="T24" fmla="*/ 4 w 3740"/>
                <a:gd name="T25" fmla="*/ 5334 h 8042"/>
                <a:gd name="T26" fmla="*/ 4 w 3740"/>
                <a:gd name="T27" fmla="*/ 5861 h 8042"/>
                <a:gd name="T28" fmla="*/ 0 w 3740"/>
                <a:gd name="T29" fmla="*/ 6257 h 8042"/>
                <a:gd name="T30" fmla="*/ 10 w 3740"/>
                <a:gd name="T31" fmla="*/ 6638 h 8042"/>
                <a:gd name="T32" fmla="*/ 64 w 3740"/>
                <a:gd name="T33" fmla="*/ 7077 h 8042"/>
                <a:gd name="T34" fmla="*/ 202 w 3740"/>
                <a:gd name="T35" fmla="*/ 7632 h 8042"/>
                <a:gd name="T36" fmla="*/ 381 w 3740"/>
                <a:gd name="T37" fmla="*/ 7960 h 8042"/>
                <a:gd name="T38" fmla="*/ 630 w 3740"/>
                <a:gd name="T39" fmla="*/ 8042 h 8042"/>
                <a:gd name="T40" fmla="*/ 907 w 3740"/>
                <a:gd name="T41" fmla="*/ 8027 h 8042"/>
                <a:gd name="T42" fmla="*/ 1095 w 3740"/>
                <a:gd name="T43" fmla="*/ 8004 h 8042"/>
                <a:gd name="T44" fmla="*/ 1200 w 3740"/>
                <a:gd name="T45" fmla="*/ 7990 h 8042"/>
                <a:gd name="T46" fmla="*/ 1304 w 3740"/>
                <a:gd name="T47" fmla="*/ 7965 h 8042"/>
                <a:gd name="T48" fmla="*/ 1790 w 3740"/>
                <a:gd name="T49" fmla="*/ 7926 h 8042"/>
                <a:gd name="T50" fmla="*/ 2257 w 3740"/>
                <a:gd name="T51" fmla="*/ 7878 h 8042"/>
                <a:gd name="T52" fmla="*/ 2593 w 3740"/>
                <a:gd name="T53" fmla="*/ 7685 h 8042"/>
                <a:gd name="T54" fmla="*/ 2827 w 3740"/>
                <a:gd name="T55" fmla="*/ 7550 h 8042"/>
                <a:gd name="T56" fmla="*/ 3056 w 3740"/>
                <a:gd name="T57" fmla="*/ 7401 h 8042"/>
                <a:gd name="T58" fmla="*/ 3283 w 3740"/>
                <a:gd name="T59" fmla="*/ 7057 h 8042"/>
                <a:gd name="T60" fmla="*/ 3367 w 3740"/>
                <a:gd name="T61" fmla="*/ 6638 h 8042"/>
                <a:gd name="T62" fmla="*/ 3422 w 3740"/>
                <a:gd name="T63" fmla="*/ 6304 h 8042"/>
                <a:gd name="T64" fmla="*/ 3461 w 3740"/>
                <a:gd name="T65" fmla="*/ 6068 h 8042"/>
                <a:gd name="T66" fmla="*/ 3501 w 3740"/>
                <a:gd name="T67" fmla="*/ 5827 h 8042"/>
                <a:gd name="T68" fmla="*/ 3477 w 3740"/>
                <a:gd name="T69" fmla="*/ 5812 h 8042"/>
                <a:gd name="T70" fmla="*/ 3437 w 3740"/>
                <a:gd name="T71" fmla="*/ 5841 h 8042"/>
                <a:gd name="T72" fmla="*/ 3536 w 3740"/>
                <a:gd name="T73" fmla="*/ 5682 h 8042"/>
                <a:gd name="T74" fmla="*/ 3650 w 3740"/>
                <a:gd name="T75" fmla="*/ 5204 h 8042"/>
                <a:gd name="T76" fmla="*/ 3685 w 3740"/>
                <a:gd name="T77" fmla="*/ 4697 h 8042"/>
                <a:gd name="T78" fmla="*/ 3670 w 3740"/>
                <a:gd name="T79" fmla="*/ 4683 h 8042"/>
                <a:gd name="T80" fmla="*/ 3640 w 3740"/>
                <a:gd name="T81" fmla="*/ 4683 h 8042"/>
                <a:gd name="T82" fmla="*/ 3645 w 3740"/>
                <a:gd name="T83" fmla="*/ 4668 h 8042"/>
                <a:gd name="T84" fmla="*/ 3675 w 3740"/>
                <a:gd name="T85" fmla="*/ 4635 h 8042"/>
                <a:gd name="T86" fmla="*/ 3685 w 3740"/>
                <a:gd name="T87" fmla="*/ 4601 h 8042"/>
                <a:gd name="T88" fmla="*/ 3715 w 3740"/>
                <a:gd name="T89" fmla="*/ 3872 h 8042"/>
                <a:gd name="T90" fmla="*/ 3734 w 3740"/>
                <a:gd name="T91" fmla="*/ 3143 h 8042"/>
                <a:gd name="T92" fmla="*/ 3670 w 3740"/>
                <a:gd name="T93" fmla="*/ 2723 h 8042"/>
                <a:gd name="T94" fmla="*/ 3621 w 3740"/>
                <a:gd name="T95" fmla="*/ 2631 h 8042"/>
                <a:gd name="T96" fmla="*/ 3571 w 3740"/>
                <a:gd name="T97" fmla="*/ 2534 h 8042"/>
                <a:gd name="T98" fmla="*/ 3556 w 3740"/>
                <a:gd name="T99" fmla="*/ 2129 h 8042"/>
                <a:gd name="T100" fmla="*/ 3581 w 3740"/>
                <a:gd name="T101" fmla="*/ 1671 h 8042"/>
                <a:gd name="T102" fmla="*/ 3437 w 3740"/>
                <a:gd name="T103" fmla="*/ 1178 h 8042"/>
                <a:gd name="T104" fmla="*/ 3358 w 3740"/>
                <a:gd name="T105" fmla="*/ 551 h 8042"/>
                <a:gd name="T106" fmla="*/ 3031 w 3740"/>
                <a:gd name="T107" fmla="*/ 34 h 8042"/>
                <a:gd name="T108" fmla="*/ 2817 w 3740"/>
                <a:gd name="T109" fmla="*/ 10 h 8042"/>
                <a:gd name="T110" fmla="*/ 2604 w 3740"/>
                <a:gd name="T111" fmla="*/ 116 h 8042"/>
                <a:gd name="T112" fmla="*/ 2232 w 3740"/>
                <a:gd name="T113" fmla="*/ 391 h 8042"/>
                <a:gd name="T114" fmla="*/ 1725 w 3740"/>
                <a:gd name="T115" fmla="*/ 802 h 8042"/>
                <a:gd name="T116" fmla="*/ 1284 w 3740"/>
                <a:gd name="T117" fmla="*/ 1275 h 8042"/>
                <a:gd name="T118" fmla="*/ 784 w 3740"/>
                <a:gd name="T119" fmla="*/ 2028 h 8042"/>
                <a:gd name="T120" fmla="*/ 386 w 3740"/>
                <a:gd name="T121" fmla="*/ 2834 h 8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40" h="8042">
                  <a:moveTo>
                    <a:pt x="173" y="3587"/>
                  </a:moveTo>
                  <a:lnTo>
                    <a:pt x="168" y="3626"/>
                  </a:lnTo>
                  <a:lnTo>
                    <a:pt x="163" y="3665"/>
                  </a:lnTo>
                  <a:lnTo>
                    <a:pt x="158" y="3703"/>
                  </a:lnTo>
                  <a:lnTo>
                    <a:pt x="154" y="3741"/>
                  </a:lnTo>
                  <a:lnTo>
                    <a:pt x="148" y="3780"/>
                  </a:lnTo>
                  <a:lnTo>
                    <a:pt x="143" y="3818"/>
                  </a:lnTo>
                  <a:lnTo>
                    <a:pt x="138" y="3857"/>
                  </a:lnTo>
                  <a:lnTo>
                    <a:pt x="133" y="3891"/>
                  </a:lnTo>
                  <a:lnTo>
                    <a:pt x="129" y="3930"/>
                  </a:lnTo>
                  <a:lnTo>
                    <a:pt x="118" y="3964"/>
                  </a:lnTo>
                  <a:lnTo>
                    <a:pt x="118" y="3968"/>
                  </a:lnTo>
                  <a:lnTo>
                    <a:pt x="118" y="3973"/>
                  </a:lnTo>
                  <a:lnTo>
                    <a:pt x="123" y="3977"/>
                  </a:lnTo>
                  <a:lnTo>
                    <a:pt x="123" y="3983"/>
                  </a:lnTo>
                  <a:lnTo>
                    <a:pt x="123" y="3988"/>
                  </a:lnTo>
                  <a:lnTo>
                    <a:pt x="129" y="3997"/>
                  </a:lnTo>
                  <a:lnTo>
                    <a:pt x="129" y="4002"/>
                  </a:lnTo>
                  <a:lnTo>
                    <a:pt x="129" y="4007"/>
                  </a:lnTo>
                  <a:lnTo>
                    <a:pt x="133" y="4011"/>
                  </a:lnTo>
                  <a:lnTo>
                    <a:pt x="133" y="4016"/>
                  </a:lnTo>
                  <a:lnTo>
                    <a:pt x="129" y="4022"/>
                  </a:lnTo>
                  <a:lnTo>
                    <a:pt x="123" y="4022"/>
                  </a:lnTo>
                  <a:lnTo>
                    <a:pt x="118" y="4022"/>
                  </a:lnTo>
                  <a:lnTo>
                    <a:pt x="118" y="4026"/>
                  </a:lnTo>
                  <a:lnTo>
                    <a:pt x="114" y="4031"/>
                  </a:lnTo>
                  <a:lnTo>
                    <a:pt x="108" y="4035"/>
                  </a:lnTo>
                  <a:lnTo>
                    <a:pt x="108" y="4050"/>
                  </a:lnTo>
                  <a:lnTo>
                    <a:pt x="98" y="4104"/>
                  </a:lnTo>
                  <a:lnTo>
                    <a:pt x="89" y="4151"/>
                  </a:lnTo>
                  <a:lnTo>
                    <a:pt x="83" y="4205"/>
                  </a:lnTo>
                  <a:lnTo>
                    <a:pt x="79" y="4258"/>
                  </a:lnTo>
                  <a:lnTo>
                    <a:pt x="74" y="4311"/>
                  </a:lnTo>
                  <a:lnTo>
                    <a:pt x="74" y="4359"/>
                  </a:lnTo>
                  <a:lnTo>
                    <a:pt x="79" y="4407"/>
                  </a:lnTo>
                  <a:lnTo>
                    <a:pt x="89" y="4451"/>
                  </a:lnTo>
                  <a:lnTo>
                    <a:pt x="104" y="4489"/>
                  </a:lnTo>
                  <a:lnTo>
                    <a:pt x="123" y="4519"/>
                  </a:lnTo>
                  <a:lnTo>
                    <a:pt x="118" y="4514"/>
                  </a:lnTo>
                  <a:lnTo>
                    <a:pt x="114" y="4509"/>
                  </a:lnTo>
                  <a:lnTo>
                    <a:pt x="104" y="4509"/>
                  </a:lnTo>
                  <a:lnTo>
                    <a:pt x="98" y="4509"/>
                  </a:lnTo>
                  <a:lnTo>
                    <a:pt x="94" y="4509"/>
                  </a:lnTo>
                  <a:lnTo>
                    <a:pt x="89" y="4509"/>
                  </a:lnTo>
                  <a:lnTo>
                    <a:pt x="83" y="4514"/>
                  </a:lnTo>
                  <a:lnTo>
                    <a:pt x="83" y="4519"/>
                  </a:lnTo>
                  <a:lnTo>
                    <a:pt x="49" y="4648"/>
                  </a:lnTo>
                  <a:lnTo>
                    <a:pt x="29" y="4784"/>
                  </a:lnTo>
                  <a:lnTo>
                    <a:pt x="14" y="4919"/>
                  </a:lnTo>
                  <a:lnTo>
                    <a:pt x="10" y="5059"/>
                  </a:lnTo>
                  <a:lnTo>
                    <a:pt x="4" y="5194"/>
                  </a:lnTo>
                  <a:lnTo>
                    <a:pt x="4" y="5334"/>
                  </a:lnTo>
                  <a:lnTo>
                    <a:pt x="4" y="5470"/>
                  </a:lnTo>
                  <a:lnTo>
                    <a:pt x="10" y="5600"/>
                  </a:lnTo>
                  <a:lnTo>
                    <a:pt x="10" y="5735"/>
                  </a:lnTo>
                  <a:lnTo>
                    <a:pt x="4" y="5861"/>
                  </a:lnTo>
                  <a:lnTo>
                    <a:pt x="0" y="5957"/>
                  </a:lnTo>
                  <a:lnTo>
                    <a:pt x="0" y="6059"/>
                  </a:lnTo>
                  <a:lnTo>
                    <a:pt x="0" y="6155"/>
                  </a:lnTo>
                  <a:lnTo>
                    <a:pt x="0" y="6257"/>
                  </a:lnTo>
                  <a:lnTo>
                    <a:pt x="0" y="6353"/>
                  </a:lnTo>
                  <a:lnTo>
                    <a:pt x="0" y="6454"/>
                  </a:lnTo>
                  <a:lnTo>
                    <a:pt x="4" y="6545"/>
                  </a:lnTo>
                  <a:lnTo>
                    <a:pt x="10" y="6638"/>
                  </a:lnTo>
                  <a:lnTo>
                    <a:pt x="14" y="6725"/>
                  </a:lnTo>
                  <a:lnTo>
                    <a:pt x="19" y="6807"/>
                  </a:lnTo>
                  <a:lnTo>
                    <a:pt x="39" y="6937"/>
                  </a:lnTo>
                  <a:lnTo>
                    <a:pt x="64" y="7077"/>
                  </a:lnTo>
                  <a:lnTo>
                    <a:pt x="94" y="7222"/>
                  </a:lnTo>
                  <a:lnTo>
                    <a:pt x="123" y="7367"/>
                  </a:lnTo>
                  <a:lnTo>
                    <a:pt x="163" y="7506"/>
                  </a:lnTo>
                  <a:lnTo>
                    <a:pt x="202" y="7632"/>
                  </a:lnTo>
                  <a:lnTo>
                    <a:pt x="248" y="7748"/>
                  </a:lnTo>
                  <a:lnTo>
                    <a:pt x="292" y="7844"/>
                  </a:lnTo>
                  <a:lnTo>
                    <a:pt x="337" y="7917"/>
                  </a:lnTo>
                  <a:lnTo>
                    <a:pt x="381" y="7960"/>
                  </a:lnTo>
                  <a:lnTo>
                    <a:pt x="440" y="7994"/>
                  </a:lnTo>
                  <a:lnTo>
                    <a:pt x="500" y="8018"/>
                  </a:lnTo>
                  <a:lnTo>
                    <a:pt x="565" y="8033"/>
                  </a:lnTo>
                  <a:lnTo>
                    <a:pt x="630" y="8042"/>
                  </a:lnTo>
                  <a:lnTo>
                    <a:pt x="699" y="8042"/>
                  </a:lnTo>
                  <a:lnTo>
                    <a:pt x="768" y="8042"/>
                  </a:lnTo>
                  <a:lnTo>
                    <a:pt x="838" y="8038"/>
                  </a:lnTo>
                  <a:lnTo>
                    <a:pt x="907" y="8027"/>
                  </a:lnTo>
                  <a:lnTo>
                    <a:pt x="976" y="8023"/>
                  </a:lnTo>
                  <a:lnTo>
                    <a:pt x="1046" y="8014"/>
                  </a:lnTo>
                  <a:lnTo>
                    <a:pt x="1070" y="8009"/>
                  </a:lnTo>
                  <a:lnTo>
                    <a:pt x="1095" y="8004"/>
                  </a:lnTo>
                  <a:lnTo>
                    <a:pt x="1120" y="7999"/>
                  </a:lnTo>
                  <a:lnTo>
                    <a:pt x="1151" y="7994"/>
                  </a:lnTo>
                  <a:lnTo>
                    <a:pt x="1175" y="7994"/>
                  </a:lnTo>
                  <a:lnTo>
                    <a:pt x="1200" y="7990"/>
                  </a:lnTo>
                  <a:lnTo>
                    <a:pt x="1224" y="7980"/>
                  </a:lnTo>
                  <a:lnTo>
                    <a:pt x="1254" y="7975"/>
                  </a:lnTo>
                  <a:lnTo>
                    <a:pt x="1279" y="7970"/>
                  </a:lnTo>
                  <a:lnTo>
                    <a:pt x="1304" y="7965"/>
                  </a:lnTo>
                  <a:lnTo>
                    <a:pt x="1423" y="7941"/>
                  </a:lnTo>
                  <a:lnTo>
                    <a:pt x="1547" y="7932"/>
                  </a:lnTo>
                  <a:lnTo>
                    <a:pt x="1666" y="7926"/>
                  </a:lnTo>
                  <a:lnTo>
                    <a:pt x="1790" y="7926"/>
                  </a:lnTo>
                  <a:lnTo>
                    <a:pt x="1909" y="7926"/>
                  </a:lnTo>
                  <a:lnTo>
                    <a:pt x="2028" y="7917"/>
                  </a:lnTo>
                  <a:lnTo>
                    <a:pt x="2142" y="7902"/>
                  </a:lnTo>
                  <a:lnTo>
                    <a:pt x="2257" y="7878"/>
                  </a:lnTo>
                  <a:lnTo>
                    <a:pt x="2366" y="7831"/>
                  </a:lnTo>
                  <a:lnTo>
                    <a:pt x="2474" y="7767"/>
                  </a:lnTo>
                  <a:lnTo>
                    <a:pt x="2534" y="7724"/>
                  </a:lnTo>
                  <a:lnTo>
                    <a:pt x="2593" y="7685"/>
                  </a:lnTo>
                  <a:lnTo>
                    <a:pt x="2649" y="7651"/>
                  </a:lnTo>
                  <a:lnTo>
                    <a:pt x="2708" y="7618"/>
                  </a:lnTo>
                  <a:lnTo>
                    <a:pt x="2768" y="7584"/>
                  </a:lnTo>
                  <a:lnTo>
                    <a:pt x="2827" y="7550"/>
                  </a:lnTo>
                  <a:lnTo>
                    <a:pt x="2881" y="7517"/>
                  </a:lnTo>
                  <a:lnTo>
                    <a:pt x="2941" y="7478"/>
                  </a:lnTo>
                  <a:lnTo>
                    <a:pt x="2996" y="7439"/>
                  </a:lnTo>
                  <a:lnTo>
                    <a:pt x="3056" y="7401"/>
                  </a:lnTo>
                  <a:lnTo>
                    <a:pt x="3135" y="7328"/>
                  </a:lnTo>
                  <a:lnTo>
                    <a:pt x="3198" y="7246"/>
                  </a:lnTo>
                  <a:lnTo>
                    <a:pt x="3248" y="7154"/>
                  </a:lnTo>
                  <a:lnTo>
                    <a:pt x="3283" y="7057"/>
                  </a:lnTo>
                  <a:lnTo>
                    <a:pt x="3313" y="6956"/>
                  </a:lnTo>
                  <a:lnTo>
                    <a:pt x="3338" y="6855"/>
                  </a:lnTo>
                  <a:lnTo>
                    <a:pt x="3353" y="6749"/>
                  </a:lnTo>
                  <a:lnTo>
                    <a:pt x="3367" y="6638"/>
                  </a:lnTo>
                  <a:lnTo>
                    <a:pt x="3382" y="6532"/>
                  </a:lnTo>
                  <a:lnTo>
                    <a:pt x="3402" y="6425"/>
                  </a:lnTo>
                  <a:lnTo>
                    <a:pt x="3413" y="6367"/>
                  </a:lnTo>
                  <a:lnTo>
                    <a:pt x="3422" y="6304"/>
                  </a:lnTo>
                  <a:lnTo>
                    <a:pt x="3432" y="6246"/>
                  </a:lnTo>
                  <a:lnTo>
                    <a:pt x="3442" y="6188"/>
                  </a:lnTo>
                  <a:lnTo>
                    <a:pt x="3452" y="6126"/>
                  </a:lnTo>
                  <a:lnTo>
                    <a:pt x="3461" y="6068"/>
                  </a:lnTo>
                  <a:lnTo>
                    <a:pt x="3467" y="6010"/>
                  </a:lnTo>
                  <a:lnTo>
                    <a:pt x="3477" y="5947"/>
                  </a:lnTo>
                  <a:lnTo>
                    <a:pt x="3492" y="5889"/>
                  </a:lnTo>
                  <a:lnTo>
                    <a:pt x="3501" y="5827"/>
                  </a:lnTo>
                  <a:lnTo>
                    <a:pt x="3501" y="5822"/>
                  </a:lnTo>
                  <a:lnTo>
                    <a:pt x="3496" y="5817"/>
                  </a:lnTo>
                  <a:lnTo>
                    <a:pt x="3486" y="5812"/>
                  </a:lnTo>
                  <a:lnTo>
                    <a:pt x="3477" y="5812"/>
                  </a:lnTo>
                  <a:lnTo>
                    <a:pt x="3467" y="5817"/>
                  </a:lnTo>
                  <a:lnTo>
                    <a:pt x="3457" y="5822"/>
                  </a:lnTo>
                  <a:lnTo>
                    <a:pt x="3447" y="5831"/>
                  </a:lnTo>
                  <a:lnTo>
                    <a:pt x="3437" y="5841"/>
                  </a:lnTo>
                  <a:lnTo>
                    <a:pt x="3427" y="5851"/>
                  </a:lnTo>
                  <a:lnTo>
                    <a:pt x="3422" y="5861"/>
                  </a:lnTo>
                  <a:lnTo>
                    <a:pt x="3482" y="5779"/>
                  </a:lnTo>
                  <a:lnTo>
                    <a:pt x="3536" y="5682"/>
                  </a:lnTo>
                  <a:lnTo>
                    <a:pt x="3576" y="5575"/>
                  </a:lnTo>
                  <a:lnTo>
                    <a:pt x="3605" y="5459"/>
                  </a:lnTo>
                  <a:lnTo>
                    <a:pt x="3630" y="5334"/>
                  </a:lnTo>
                  <a:lnTo>
                    <a:pt x="3650" y="5204"/>
                  </a:lnTo>
                  <a:lnTo>
                    <a:pt x="3661" y="5074"/>
                  </a:lnTo>
                  <a:lnTo>
                    <a:pt x="3670" y="4949"/>
                  </a:lnTo>
                  <a:lnTo>
                    <a:pt x="3680" y="4818"/>
                  </a:lnTo>
                  <a:lnTo>
                    <a:pt x="3685" y="4697"/>
                  </a:lnTo>
                  <a:lnTo>
                    <a:pt x="3685" y="4693"/>
                  </a:lnTo>
                  <a:lnTo>
                    <a:pt x="3685" y="4687"/>
                  </a:lnTo>
                  <a:lnTo>
                    <a:pt x="3680" y="4683"/>
                  </a:lnTo>
                  <a:lnTo>
                    <a:pt x="3670" y="4683"/>
                  </a:lnTo>
                  <a:lnTo>
                    <a:pt x="3665" y="4683"/>
                  </a:lnTo>
                  <a:lnTo>
                    <a:pt x="3655" y="4683"/>
                  </a:lnTo>
                  <a:lnTo>
                    <a:pt x="3650" y="4683"/>
                  </a:lnTo>
                  <a:lnTo>
                    <a:pt x="3640" y="4683"/>
                  </a:lnTo>
                  <a:lnTo>
                    <a:pt x="3630" y="4683"/>
                  </a:lnTo>
                  <a:lnTo>
                    <a:pt x="3626" y="4683"/>
                  </a:lnTo>
                  <a:lnTo>
                    <a:pt x="3636" y="4678"/>
                  </a:lnTo>
                  <a:lnTo>
                    <a:pt x="3645" y="4668"/>
                  </a:lnTo>
                  <a:lnTo>
                    <a:pt x="3655" y="4663"/>
                  </a:lnTo>
                  <a:lnTo>
                    <a:pt x="3665" y="4654"/>
                  </a:lnTo>
                  <a:lnTo>
                    <a:pt x="3670" y="4644"/>
                  </a:lnTo>
                  <a:lnTo>
                    <a:pt x="3675" y="4635"/>
                  </a:lnTo>
                  <a:lnTo>
                    <a:pt x="3680" y="4625"/>
                  </a:lnTo>
                  <a:lnTo>
                    <a:pt x="3680" y="4615"/>
                  </a:lnTo>
                  <a:lnTo>
                    <a:pt x="3685" y="4605"/>
                  </a:lnTo>
                  <a:lnTo>
                    <a:pt x="3685" y="4601"/>
                  </a:lnTo>
                  <a:lnTo>
                    <a:pt x="3685" y="4417"/>
                  </a:lnTo>
                  <a:lnTo>
                    <a:pt x="3690" y="4233"/>
                  </a:lnTo>
                  <a:lnTo>
                    <a:pt x="3705" y="4055"/>
                  </a:lnTo>
                  <a:lnTo>
                    <a:pt x="3715" y="3872"/>
                  </a:lnTo>
                  <a:lnTo>
                    <a:pt x="3730" y="3693"/>
                  </a:lnTo>
                  <a:lnTo>
                    <a:pt x="3734" y="3510"/>
                  </a:lnTo>
                  <a:lnTo>
                    <a:pt x="3740" y="3326"/>
                  </a:lnTo>
                  <a:lnTo>
                    <a:pt x="3734" y="3143"/>
                  </a:lnTo>
                  <a:lnTo>
                    <a:pt x="3715" y="2959"/>
                  </a:lnTo>
                  <a:lnTo>
                    <a:pt x="3685" y="2771"/>
                  </a:lnTo>
                  <a:lnTo>
                    <a:pt x="3680" y="2747"/>
                  </a:lnTo>
                  <a:lnTo>
                    <a:pt x="3670" y="2723"/>
                  </a:lnTo>
                  <a:lnTo>
                    <a:pt x="3661" y="2699"/>
                  </a:lnTo>
                  <a:lnTo>
                    <a:pt x="3645" y="2680"/>
                  </a:lnTo>
                  <a:lnTo>
                    <a:pt x="3636" y="2656"/>
                  </a:lnTo>
                  <a:lnTo>
                    <a:pt x="3621" y="2631"/>
                  </a:lnTo>
                  <a:lnTo>
                    <a:pt x="3605" y="2607"/>
                  </a:lnTo>
                  <a:lnTo>
                    <a:pt x="3596" y="2588"/>
                  </a:lnTo>
                  <a:lnTo>
                    <a:pt x="3581" y="2564"/>
                  </a:lnTo>
                  <a:lnTo>
                    <a:pt x="3571" y="2534"/>
                  </a:lnTo>
                  <a:lnTo>
                    <a:pt x="3551" y="2448"/>
                  </a:lnTo>
                  <a:lnTo>
                    <a:pt x="3542" y="2346"/>
                  </a:lnTo>
                  <a:lnTo>
                    <a:pt x="3546" y="2240"/>
                  </a:lnTo>
                  <a:lnTo>
                    <a:pt x="3556" y="2129"/>
                  </a:lnTo>
                  <a:lnTo>
                    <a:pt x="3571" y="2013"/>
                  </a:lnTo>
                  <a:lnTo>
                    <a:pt x="3581" y="1897"/>
                  </a:lnTo>
                  <a:lnTo>
                    <a:pt x="3586" y="1781"/>
                  </a:lnTo>
                  <a:lnTo>
                    <a:pt x="3581" y="1671"/>
                  </a:lnTo>
                  <a:lnTo>
                    <a:pt x="3566" y="1570"/>
                  </a:lnTo>
                  <a:lnTo>
                    <a:pt x="3526" y="1473"/>
                  </a:lnTo>
                  <a:lnTo>
                    <a:pt x="3472" y="1327"/>
                  </a:lnTo>
                  <a:lnTo>
                    <a:pt x="3437" y="1178"/>
                  </a:lnTo>
                  <a:lnTo>
                    <a:pt x="3413" y="1019"/>
                  </a:lnTo>
                  <a:lnTo>
                    <a:pt x="3398" y="860"/>
                  </a:lnTo>
                  <a:lnTo>
                    <a:pt x="3382" y="705"/>
                  </a:lnTo>
                  <a:lnTo>
                    <a:pt x="3358" y="551"/>
                  </a:lnTo>
                  <a:lnTo>
                    <a:pt x="3317" y="401"/>
                  </a:lnTo>
                  <a:lnTo>
                    <a:pt x="3254" y="266"/>
                  </a:lnTo>
                  <a:lnTo>
                    <a:pt x="3159" y="140"/>
                  </a:lnTo>
                  <a:lnTo>
                    <a:pt x="3031" y="34"/>
                  </a:lnTo>
                  <a:lnTo>
                    <a:pt x="2981" y="10"/>
                  </a:lnTo>
                  <a:lnTo>
                    <a:pt x="2926" y="0"/>
                  </a:lnTo>
                  <a:lnTo>
                    <a:pt x="2872" y="0"/>
                  </a:lnTo>
                  <a:lnTo>
                    <a:pt x="2817" y="10"/>
                  </a:lnTo>
                  <a:lnTo>
                    <a:pt x="2762" y="30"/>
                  </a:lnTo>
                  <a:lnTo>
                    <a:pt x="2708" y="54"/>
                  </a:lnTo>
                  <a:lnTo>
                    <a:pt x="2653" y="82"/>
                  </a:lnTo>
                  <a:lnTo>
                    <a:pt x="2604" y="116"/>
                  </a:lnTo>
                  <a:lnTo>
                    <a:pt x="2554" y="150"/>
                  </a:lnTo>
                  <a:lnTo>
                    <a:pt x="2505" y="189"/>
                  </a:lnTo>
                  <a:lnTo>
                    <a:pt x="2370" y="290"/>
                  </a:lnTo>
                  <a:lnTo>
                    <a:pt x="2232" y="391"/>
                  </a:lnTo>
                  <a:lnTo>
                    <a:pt x="2103" y="493"/>
                  </a:lnTo>
                  <a:lnTo>
                    <a:pt x="1973" y="589"/>
                  </a:lnTo>
                  <a:lnTo>
                    <a:pt x="1850" y="695"/>
                  </a:lnTo>
                  <a:lnTo>
                    <a:pt x="1725" y="802"/>
                  </a:lnTo>
                  <a:lnTo>
                    <a:pt x="1606" y="908"/>
                  </a:lnTo>
                  <a:lnTo>
                    <a:pt x="1498" y="1024"/>
                  </a:lnTo>
                  <a:lnTo>
                    <a:pt x="1389" y="1144"/>
                  </a:lnTo>
                  <a:lnTo>
                    <a:pt x="1284" y="1275"/>
                  </a:lnTo>
                  <a:lnTo>
                    <a:pt x="1151" y="1458"/>
                  </a:lnTo>
                  <a:lnTo>
                    <a:pt x="1022" y="1641"/>
                  </a:lnTo>
                  <a:lnTo>
                    <a:pt x="897" y="1835"/>
                  </a:lnTo>
                  <a:lnTo>
                    <a:pt x="784" y="2028"/>
                  </a:lnTo>
                  <a:lnTo>
                    <a:pt x="669" y="2226"/>
                  </a:lnTo>
                  <a:lnTo>
                    <a:pt x="570" y="2424"/>
                  </a:lnTo>
                  <a:lnTo>
                    <a:pt x="471" y="2626"/>
                  </a:lnTo>
                  <a:lnTo>
                    <a:pt x="386" y="2834"/>
                  </a:lnTo>
                  <a:lnTo>
                    <a:pt x="312" y="3041"/>
                  </a:lnTo>
                  <a:lnTo>
                    <a:pt x="242" y="3254"/>
                  </a:lnTo>
                  <a:lnTo>
                    <a:pt x="173" y="3587"/>
                  </a:lnTo>
                  <a:close/>
                </a:path>
              </a:pathLst>
            </a:custGeom>
            <a:solidFill>
              <a:srgbClr val="FF9999"/>
            </a:solidFill>
            <a:ln w="9525">
              <a:solidFill>
                <a:srgbClr val="000000"/>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06" name="Freeform 282"/>
            <p:cNvSpPr>
              <a:spLocks/>
            </p:cNvSpPr>
            <p:nvPr/>
          </p:nvSpPr>
          <p:spPr bwMode="auto">
            <a:xfrm>
              <a:off x="3571" y="1479"/>
              <a:ext cx="340" cy="618"/>
            </a:xfrm>
            <a:custGeom>
              <a:avLst/>
              <a:gdLst>
                <a:gd name="T0" fmla="*/ 158 w 3740"/>
                <a:gd name="T1" fmla="*/ 3703 h 8042"/>
                <a:gd name="T2" fmla="*/ 138 w 3740"/>
                <a:gd name="T3" fmla="*/ 3857 h 8042"/>
                <a:gd name="T4" fmla="*/ 118 w 3740"/>
                <a:gd name="T5" fmla="*/ 3968 h 8042"/>
                <a:gd name="T6" fmla="*/ 123 w 3740"/>
                <a:gd name="T7" fmla="*/ 3988 h 8042"/>
                <a:gd name="T8" fmla="*/ 133 w 3740"/>
                <a:gd name="T9" fmla="*/ 4011 h 8042"/>
                <a:gd name="T10" fmla="*/ 118 w 3740"/>
                <a:gd name="T11" fmla="*/ 4022 h 8042"/>
                <a:gd name="T12" fmla="*/ 108 w 3740"/>
                <a:gd name="T13" fmla="*/ 4050 h 8042"/>
                <a:gd name="T14" fmla="*/ 79 w 3740"/>
                <a:gd name="T15" fmla="*/ 4258 h 8042"/>
                <a:gd name="T16" fmla="*/ 89 w 3740"/>
                <a:gd name="T17" fmla="*/ 4451 h 8042"/>
                <a:gd name="T18" fmla="*/ 114 w 3740"/>
                <a:gd name="T19" fmla="*/ 4509 h 8042"/>
                <a:gd name="T20" fmla="*/ 89 w 3740"/>
                <a:gd name="T21" fmla="*/ 4509 h 8042"/>
                <a:gd name="T22" fmla="*/ 29 w 3740"/>
                <a:gd name="T23" fmla="*/ 4784 h 8042"/>
                <a:gd name="T24" fmla="*/ 4 w 3740"/>
                <a:gd name="T25" fmla="*/ 5334 h 8042"/>
                <a:gd name="T26" fmla="*/ 4 w 3740"/>
                <a:gd name="T27" fmla="*/ 5861 h 8042"/>
                <a:gd name="T28" fmla="*/ 0 w 3740"/>
                <a:gd name="T29" fmla="*/ 6257 h 8042"/>
                <a:gd name="T30" fmla="*/ 10 w 3740"/>
                <a:gd name="T31" fmla="*/ 6638 h 8042"/>
                <a:gd name="T32" fmla="*/ 64 w 3740"/>
                <a:gd name="T33" fmla="*/ 7077 h 8042"/>
                <a:gd name="T34" fmla="*/ 202 w 3740"/>
                <a:gd name="T35" fmla="*/ 7632 h 8042"/>
                <a:gd name="T36" fmla="*/ 381 w 3740"/>
                <a:gd name="T37" fmla="*/ 7960 h 8042"/>
                <a:gd name="T38" fmla="*/ 630 w 3740"/>
                <a:gd name="T39" fmla="*/ 8042 h 8042"/>
                <a:gd name="T40" fmla="*/ 907 w 3740"/>
                <a:gd name="T41" fmla="*/ 8027 h 8042"/>
                <a:gd name="T42" fmla="*/ 1095 w 3740"/>
                <a:gd name="T43" fmla="*/ 8004 h 8042"/>
                <a:gd name="T44" fmla="*/ 1200 w 3740"/>
                <a:gd name="T45" fmla="*/ 7990 h 8042"/>
                <a:gd name="T46" fmla="*/ 1304 w 3740"/>
                <a:gd name="T47" fmla="*/ 7965 h 8042"/>
                <a:gd name="T48" fmla="*/ 1790 w 3740"/>
                <a:gd name="T49" fmla="*/ 7926 h 8042"/>
                <a:gd name="T50" fmla="*/ 2257 w 3740"/>
                <a:gd name="T51" fmla="*/ 7878 h 8042"/>
                <a:gd name="T52" fmla="*/ 2593 w 3740"/>
                <a:gd name="T53" fmla="*/ 7685 h 8042"/>
                <a:gd name="T54" fmla="*/ 2827 w 3740"/>
                <a:gd name="T55" fmla="*/ 7550 h 8042"/>
                <a:gd name="T56" fmla="*/ 3056 w 3740"/>
                <a:gd name="T57" fmla="*/ 7401 h 8042"/>
                <a:gd name="T58" fmla="*/ 3283 w 3740"/>
                <a:gd name="T59" fmla="*/ 7057 h 8042"/>
                <a:gd name="T60" fmla="*/ 3367 w 3740"/>
                <a:gd name="T61" fmla="*/ 6638 h 8042"/>
                <a:gd name="T62" fmla="*/ 3422 w 3740"/>
                <a:gd name="T63" fmla="*/ 6304 h 8042"/>
                <a:gd name="T64" fmla="*/ 3461 w 3740"/>
                <a:gd name="T65" fmla="*/ 6068 h 8042"/>
                <a:gd name="T66" fmla="*/ 3501 w 3740"/>
                <a:gd name="T67" fmla="*/ 5827 h 8042"/>
                <a:gd name="T68" fmla="*/ 3477 w 3740"/>
                <a:gd name="T69" fmla="*/ 5812 h 8042"/>
                <a:gd name="T70" fmla="*/ 3437 w 3740"/>
                <a:gd name="T71" fmla="*/ 5841 h 8042"/>
                <a:gd name="T72" fmla="*/ 3536 w 3740"/>
                <a:gd name="T73" fmla="*/ 5682 h 8042"/>
                <a:gd name="T74" fmla="*/ 3650 w 3740"/>
                <a:gd name="T75" fmla="*/ 5204 h 8042"/>
                <a:gd name="T76" fmla="*/ 3685 w 3740"/>
                <a:gd name="T77" fmla="*/ 4697 h 8042"/>
                <a:gd name="T78" fmla="*/ 3670 w 3740"/>
                <a:gd name="T79" fmla="*/ 4683 h 8042"/>
                <a:gd name="T80" fmla="*/ 3640 w 3740"/>
                <a:gd name="T81" fmla="*/ 4683 h 8042"/>
                <a:gd name="T82" fmla="*/ 3645 w 3740"/>
                <a:gd name="T83" fmla="*/ 4668 h 8042"/>
                <a:gd name="T84" fmla="*/ 3675 w 3740"/>
                <a:gd name="T85" fmla="*/ 4635 h 8042"/>
                <a:gd name="T86" fmla="*/ 3685 w 3740"/>
                <a:gd name="T87" fmla="*/ 4601 h 8042"/>
                <a:gd name="T88" fmla="*/ 3715 w 3740"/>
                <a:gd name="T89" fmla="*/ 3872 h 8042"/>
                <a:gd name="T90" fmla="*/ 3734 w 3740"/>
                <a:gd name="T91" fmla="*/ 3143 h 8042"/>
                <a:gd name="T92" fmla="*/ 3670 w 3740"/>
                <a:gd name="T93" fmla="*/ 2723 h 8042"/>
                <a:gd name="T94" fmla="*/ 3621 w 3740"/>
                <a:gd name="T95" fmla="*/ 2631 h 8042"/>
                <a:gd name="T96" fmla="*/ 3571 w 3740"/>
                <a:gd name="T97" fmla="*/ 2534 h 8042"/>
                <a:gd name="T98" fmla="*/ 3556 w 3740"/>
                <a:gd name="T99" fmla="*/ 2129 h 8042"/>
                <a:gd name="T100" fmla="*/ 3581 w 3740"/>
                <a:gd name="T101" fmla="*/ 1671 h 8042"/>
                <a:gd name="T102" fmla="*/ 3437 w 3740"/>
                <a:gd name="T103" fmla="*/ 1178 h 8042"/>
                <a:gd name="T104" fmla="*/ 3358 w 3740"/>
                <a:gd name="T105" fmla="*/ 551 h 8042"/>
                <a:gd name="T106" fmla="*/ 3031 w 3740"/>
                <a:gd name="T107" fmla="*/ 34 h 8042"/>
                <a:gd name="T108" fmla="*/ 2817 w 3740"/>
                <a:gd name="T109" fmla="*/ 10 h 8042"/>
                <a:gd name="T110" fmla="*/ 2604 w 3740"/>
                <a:gd name="T111" fmla="*/ 116 h 8042"/>
                <a:gd name="T112" fmla="*/ 2232 w 3740"/>
                <a:gd name="T113" fmla="*/ 391 h 8042"/>
                <a:gd name="T114" fmla="*/ 1725 w 3740"/>
                <a:gd name="T115" fmla="*/ 802 h 8042"/>
                <a:gd name="T116" fmla="*/ 1284 w 3740"/>
                <a:gd name="T117" fmla="*/ 1275 h 8042"/>
                <a:gd name="T118" fmla="*/ 784 w 3740"/>
                <a:gd name="T119" fmla="*/ 2028 h 8042"/>
                <a:gd name="T120" fmla="*/ 386 w 3740"/>
                <a:gd name="T121" fmla="*/ 2834 h 8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40" h="8042">
                  <a:moveTo>
                    <a:pt x="173" y="3587"/>
                  </a:moveTo>
                  <a:lnTo>
                    <a:pt x="168" y="3626"/>
                  </a:lnTo>
                  <a:lnTo>
                    <a:pt x="163" y="3665"/>
                  </a:lnTo>
                  <a:lnTo>
                    <a:pt x="158" y="3703"/>
                  </a:lnTo>
                  <a:lnTo>
                    <a:pt x="154" y="3741"/>
                  </a:lnTo>
                  <a:lnTo>
                    <a:pt x="148" y="3780"/>
                  </a:lnTo>
                  <a:lnTo>
                    <a:pt x="143" y="3818"/>
                  </a:lnTo>
                  <a:lnTo>
                    <a:pt x="138" y="3857"/>
                  </a:lnTo>
                  <a:lnTo>
                    <a:pt x="133" y="3891"/>
                  </a:lnTo>
                  <a:lnTo>
                    <a:pt x="129" y="3930"/>
                  </a:lnTo>
                  <a:lnTo>
                    <a:pt x="118" y="3964"/>
                  </a:lnTo>
                  <a:lnTo>
                    <a:pt x="118" y="3968"/>
                  </a:lnTo>
                  <a:lnTo>
                    <a:pt x="118" y="3973"/>
                  </a:lnTo>
                  <a:lnTo>
                    <a:pt x="123" y="3977"/>
                  </a:lnTo>
                  <a:lnTo>
                    <a:pt x="123" y="3983"/>
                  </a:lnTo>
                  <a:lnTo>
                    <a:pt x="123" y="3988"/>
                  </a:lnTo>
                  <a:lnTo>
                    <a:pt x="129" y="3997"/>
                  </a:lnTo>
                  <a:lnTo>
                    <a:pt x="129" y="4002"/>
                  </a:lnTo>
                  <a:lnTo>
                    <a:pt x="129" y="4007"/>
                  </a:lnTo>
                  <a:lnTo>
                    <a:pt x="133" y="4011"/>
                  </a:lnTo>
                  <a:lnTo>
                    <a:pt x="133" y="4016"/>
                  </a:lnTo>
                  <a:lnTo>
                    <a:pt x="129" y="4022"/>
                  </a:lnTo>
                  <a:lnTo>
                    <a:pt x="123" y="4022"/>
                  </a:lnTo>
                  <a:lnTo>
                    <a:pt x="118" y="4022"/>
                  </a:lnTo>
                  <a:lnTo>
                    <a:pt x="118" y="4026"/>
                  </a:lnTo>
                  <a:lnTo>
                    <a:pt x="114" y="4031"/>
                  </a:lnTo>
                  <a:lnTo>
                    <a:pt x="108" y="4035"/>
                  </a:lnTo>
                  <a:lnTo>
                    <a:pt x="108" y="4050"/>
                  </a:lnTo>
                  <a:lnTo>
                    <a:pt x="98" y="4104"/>
                  </a:lnTo>
                  <a:lnTo>
                    <a:pt x="89" y="4151"/>
                  </a:lnTo>
                  <a:lnTo>
                    <a:pt x="83" y="4205"/>
                  </a:lnTo>
                  <a:lnTo>
                    <a:pt x="79" y="4258"/>
                  </a:lnTo>
                  <a:lnTo>
                    <a:pt x="74" y="4311"/>
                  </a:lnTo>
                  <a:lnTo>
                    <a:pt x="74" y="4359"/>
                  </a:lnTo>
                  <a:lnTo>
                    <a:pt x="79" y="4407"/>
                  </a:lnTo>
                  <a:lnTo>
                    <a:pt x="89" y="4451"/>
                  </a:lnTo>
                  <a:lnTo>
                    <a:pt x="104" y="4489"/>
                  </a:lnTo>
                  <a:lnTo>
                    <a:pt x="123" y="4519"/>
                  </a:lnTo>
                  <a:lnTo>
                    <a:pt x="118" y="4514"/>
                  </a:lnTo>
                  <a:lnTo>
                    <a:pt x="114" y="4509"/>
                  </a:lnTo>
                  <a:lnTo>
                    <a:pt x="104" y="4509"/>
                  </a:lnTo>
                  <a:lnTo>
                    <a:pt x="98" y="4509"/>
                  </a:lnTo>
                  <a:lnTo>
                    <a:pt x="94" y="4509"/>
                  </a:lnTo>
                  <a:lnTo>
                    <a:pt x="89" y="4509"/>
                  </a:lnTo>
                  <a:lnTo>
                    <a:pt x="83" y="4514"/>
                  </a:lnTo>
                  <a:lnTo>
                    <a:pt x="83" y="4519"/>
                  </a:lnTo>
                  <a:lnTo>
                    <a:pt x="49" y="4648"/>
                  </a:lnTo>
                  <a:lnTo>
                    <a:pt x="29" y="4784"/>
                  </a:lnTo>
                  <a:lnTo>
                    <a:pt x="14" y="4919"/>
                  </a:lnTo>
                  <a:lnTo>
                    <a:pt x="10" y="5059"/>
                  </a:lnTo>
                  <a:lnTo>
                    <a:pt x="4" y="5194"/>
                  </a:lnTo>
                  <a:lnTo>
                    <a:pt x="4" y="5334"/>
                  </a:lnTo>
                  <a:lnTo>
                    <a:pt x="4" y="5470"/>
                  </a:lnTo>
                  <a:lnTo>
                    <a:pt x="10" y="5600"/>
                  </a:lnTo>
                  <a:lnTo>
                    <a:pt x="10" y="5735"/>
                  </a:lnTo>
                  <a:lnTo>
                    <a:pt x="4" y="5861"/>
                  </a:lnTo>
                  <a:lnTo>
                    <a:pt x="0" y="5957"/>
                  </a:lnTo>
                  <a:lnTo>
                    <a:pt x="0" y="6059"/>
                  </a:lnTo>
                  <a:lnTo>
                    <a:pt x="0" y="6155"/>
                  </a:lnTo>
                  <a:lnTo>
                    <a:pt x="0" y="6257"/>
                  </a:lnTo>
                  <a:lnTo>
                    <a:pt x="0" y="6353"/>
                  </a:lnTo>
                  <a:lnTo>
                    <a:pt x="0" y="6454"/>
                  </a:lnTo>
                  <a:lnTo>
                    <a:pt x="4" y="6545"/>
                  </a:lnTo>
                  <a:lnTo>
                    <a:pt x="10" y="6638"/>
                  </a:lnTo>
                  <a:lnTo>
                    <a:pt x="14" y="6725"/>
                  </a:lnTo>
                  <a:lnTo>
                    <a:pt x="19" y="6807"/>
                  </a:lnTo>
                  <a:lnTo>
                    <a:pt x="39" y="6937"/>
                  </a:lnTo>
                  <a:lnTo>
                    <a:pt x="64" y="7077"/>
                  </a:lnTo>
                  <a:lnTo>
                    <a:pt x="94" y="7222"/>
                  </a:lnTo>
                  <a:lnTo>
                    <a:pt x="123" y="7367"/>
                  </a:lnTo>
                  <a:lnTo>
                    <a:pt x="163" y="7506"/>
                  </a:lnTo>
                  <a:lnTo>
                    <a:pt x="202" y="7632"/>
                  </a:lnTo>
                  <a:lnTo>
                    <a:pt x="248" y="7748"/>
                  </a:lnTo>
                  <a:lnTo>
                    <a:pt x="292" y="7844"/>
                  </a:lnTo>
                  <a:lnTo>
                    <a:pt x="337" y="7917"/>
                  </a:lnTo>
                  <a:lnTo>
                    <a:pt x="381" y="7960"/>
                  </a:lnTo>
                  <a:lnTo>
                    <a:pt x="440" y="7994"/>
                  </a:lnTo>
                  <a:lnTo>
                    <a:pt x="500" y="8018"/>
                  </a:lnTo>
                  <a:lnTo>
                    <a:pt x="565" y="8033"/>
                  </a:lnTo>
                  <a:lnTo>
                    <a:pt x="630" y="8042"/>
                  </a:lnTo>
                  <a:lnTo>
                    <a:pt x="699" y="8042"/>
                  </a:lnTo>
                  <a:lnTo>
                    <a:pt x="768" y="8042"/>
                  </a:lnTo>
                  <a:lnTo>
                    <a:pt x="838" y="8038"/>
                  </a:lnTo>
                  <a:lnTo>
                    <a:pt x="907" y="8027"/>
                  </a:lnTo>
                  <a:lnTo>
                    <a:pt x="976" y="8023"/>
                  </a:lnTo>
                  <a:lnTo>
                    <a:pt x="1046" y="8014"/>
                  </a:lnTo>
                  <a:lnTo>
                    <a:pt x="1070" y="8009"/>
                  </a:lnTo>
                  <a:lnTo>
                    <a:pt x="1095" y="8004"/>
                  </a:lnTo>
                  <a:lnTo>
                    <a:pt x="1120" y="7999"/>
                  </a:lnTo>
                  <a:lnTo>
                    <a:pt x="1151" y="7994"/>
                  </a:lnTo>
                  <a:lnTo>
                    <a:pt x="1175" y="7994"/>
                  </a:lnTo>
                  <a:lnTo>
                    <a:pt x="1200" y="7990"/>
                  </a:lnTo>
                  <a:lnTo>
                    <a:pt x="1224" y="7980"/>
                  </a:lnTo>
                  <a:lnTo>
                    <a:pt x="1254" y="7975"/>
                  </a:lnTo>
                  <a:lnTo>
                    <a:pt x="1279" y="7970"/>
                  </a:lnTo>
                  <a:lnTo>
                    <a:pt x="1304" y="7965"/>
                  </a:lnTo>
                  <a:lnTo>
                    <a:pt x="1423" y="7941"/>
                  </a:lnTo>
                  <a:lnTo>
                    <a:pt x="1547" y="7932"/>
                  </a:lnTo>
                  <a:lnTo>
                    <a:pt x="1666" y="7926"/>
                  </a:lnTo>
                  <a:lnTo>
                    <a:pt x="1790" y="7926"/>
                  </a:lnTo>
                  <a:lnTo>
                    <a:pt x="1909" y="7926"/>
                  </a:lnTo>
                  <a:lnTo>
                    <a:pt x="2028" y="7917"/>
                  </a:lnTo>
                  <a:lnTo>
                    <a:pt x="2142" y="7902"/>
                  </a:lnTo>
                  <a:lnTo>
                    <a:pt x="2257" y="7878"/>
                  </a:lnTo>
                  <a:lnTo>
                    <a:pt x="2366" y="7831"/>
                  </a:lnTo>
                  <a:lnTo>
                    <a:pt x="2474" y="7767"/>
                  </a:lnTo>
                  <a:lnTo>
                    <a:pt x="2534" y="7724"/>
                  </a:lnTo>
                  <a:lnTo>
                    <a:pt x="2593" y="7685"/>
                  </a:lnTo>
                  <a:lnTo>
                    <a:pt x="2649" y="7651"/>
                  </a:lnTo>
                  <a:lnTo>
                    <a:pt x="2708" y="7618"/>
                  </a:lnTo>
                  <a:lnTo>
                    <a:pt x="2768" y="7584"/>
                  </a:lnTo>
                  <a:lnTo>
                    <a:pt x="2827" y="7550"/>
                  </a:lnTo>
                  <a:lnTo>
                    <a:pt x="2881" y="7517"/>
                  </a:lnTo>
                  <a:lnTo>
                    <a:pt x="2941" y="7478"/>
                  </a:lnTo>
                  <a:lnTo>
                    <a:pt x="2996" y="7439"/>
                  </a:lnTo>
                  <a:lnTo>
                    <a:pt x="3056" y="7401"/>
                  </a:lnTo>
                  <a:lnTo>
                    <a:pt x="3135" y="7328"/>
                  </a:lnTo>
                  <a:lnTo>
                    <a:pt x="3198" y="7246"/>
                  </a:lnTo>
                  <a:lnTo>
                    <a:pt x="3248" y="7154"/>
                  </a:lnTo>
                  <a:lnTo>
                    <a:pt x="3283" y="7057"/>
                  </a:lnTo>
                  <a:lnTo>
                    <a:pt x="3313" y="6956"/>
                  </a:lnTo>
                  <a:lnTo>
                    <a:pt x="3338" y="6855"/>
                  </a:lnTo>
                  <a:lnTo>
                    <a:pt x="3353" y="6749"/>
                  </a:lnTo>
                  <a:lnTo>
                    <a:pt x="3367" y="6638"/>
                  </a:lnTo>
                  <a:lnTo>
                    <a:pt x="3382" y="6532"/>
                  </a:lnTo>
                  <a:lnTo>
                    <a:pt x="3402" y="6425"/>
                  </a:lnTo>
                  <a:lnTo>
                    <a:pt x="3413" y="6367"/>
                  </a:lnTo>
                  <a:lnTo>
                    <a:pt x="3422" y="6304"/>
                  </a:lnTo>
                  <a:lnTo>
                    <a:pt x="3432" y="6246"/>
                  </a:lnTo>
                  <a:lnTo>
                    <a:pt x="3442" y="6188"/>
                  </a:lnTo>
                  <a:lnTo>
                    <a:pt x="3452" y="6126"/>
                  </a:lnTo>
                  <a:lnTo>
                    <a:pt x="3461" y="6068"/>
                  </a:lnTo>
                  <a:lnTo>
                    <a:pt x="3467" y="6010"/>
                  </a:lnTo>
                  <a:lnTo>
                    <a:pt x="3477" y="5947"/>
                  </a:lnTo>
                  <a:lnTo>
                    <a:pt x="3492" y="5889"/>
                  </a:lnTo>
                  <a:lnTo>
                    <a:pt x="3501" y="5827"/>
                  </a:lnTo>
                  <a:lnTo>
                    <a:pt x="3501" y="5822"/>
                  </a:lnTo>
                  <a:lnTo>
                    <a:pt x="3496" y="5817"/>
                  </a:lnTo>
                  <a:lnTo>
                    <a:pt x="3486" y="5812"/>
                  </a:lnTo>
                  <a:lnTo>
                    <a:pt x="3477" y="5812"/>
                  </a:lnTo>
                  <a:lnTo>
                    <a:pt x="3467" y="5817"/>
                  </a:lnTo>
                  <a:lnTo>
                    <a:pt x="3457" y="5822"/>
                  </a:lnTo>
                  <a:lnTo>
                    <a:pt x="3447" y="5831"/>
                  </a:lnTo>
                  <a:lnTo>
                    <a:pt x="3437" y="5841"/>
                  </a:lnTo>
                  <a:lnTo>
                    <a:pt x="3427" y="5851"/>
                  </a:lnTo>
                  <a:lnTo>
                    <a:pt x="3422" y="5861"/>
                  </a:lnTo>
                  <a:lnTo>
                    <a:pt x="3482" y="5779"/>
                  </a:lnTo>
                  <a:lnTo>
                    <a:pt x="3536" y="5682"/>
                  </a:lnTo>
                  <a:lnTo>
                    <a:pt x="3576" y="5575"/>
                  </a:lnTo>
                  <a:lnTo>
                    <a:pt x="3605" y="5459"/>
                  </a:lnTo>
                  <a:lnTo>
                    <a:pt x="3630" y="5334"/>
                  </a:lnTo>
                  <a:lnTo>
                    <a:pt x="3650" y="5204"/>
                  </a:lnTo>
                  <a:lnTo>
                    <a:pt x="3661" y="5074"/>
                  </a:lnTo>
                  <a:lnTo>
                    <a:pt x="3670" y="4949"/>
                  </a:lnTo>
                  <a:lnTo>
                    <a:pt x="3680" y="4818"/>
                  </a:lnTo>
                  <a:lnTo>
                    <a:pt x="3685" y="4697"/>
                  </a:lnTo>
                  <a:lnTo>
                    <a:pt x="3685" y="4693"/>
                  </a:lnTo>
                  <a:lnTo>
                    <a:pt x="3685" y="4687"/>
                  </a:lnTo>
                  <a:lnTo>
                    <a:pt x="3680" y="4683"/>
                  </a:lnTo>
                  <a:lnTo>
                    <a:pt x="3670" y="4683"/>
                  </a:lnTo>
                  <a:lnTo>
                    <a:pt x="3665" y="4683"/>
                  </a:lnTo>
                  <a:lnTo>
                    <a:pt x="3655" y="4683"/>
                  </a:lnTo>
                  <a:lnTo>
                    <a:pt x="3650" y="4683"/>
                  </a:lnTo>
                  <a:lnTo>
                    <a:pt x="3640" y="4683"/>
                  </a:lnTo>
                  <a:lnTo>
                    <a:pt x="3630" y="4683"/>
                  </a:lnTo>
                  <a:lnTo>
                    <a:pt x="3626" y="4683"/>
                  </a:lnTo>
                  <a:lnTo>
                    <a:pt x="3636" y="4678"/>
                  </a:lnTo>
                  <a:lnTo>
                    <a:pt x="3645" y="4668"/>
                  </a:lnTo>
                  <a:lnTo>
                    <a:pt x="3655" y="4663"/>
                  </a:lnTo>
                  <a:lnTo>
                    <a:pt x="3665" y="4654"/>
                  </a:lnTo>
                  <a:lnTo>
                    <a:pt x="3670" y="4644"/>
                  </a:lnTo>
                  <a:lnTo>
                    <a:pt x="3675" y="4635"/>
                  </a:lnTo>
                  <a:lnTo>
                    <a:pt x="3680" y="4625"/>
                  </a:lnTo>
                  <a:lnTo>
                    <a:pt x="3680" y="4615"/>
                  </a:lnTo>
                  <a:lnTo>
                    <a:pt x="3685" y="4605"/>
                  </a:lnTo>
                  <a:lnTo>
                    <a:pt x="3685" y="4601"/>
                  </a:lnTo>
                  <a:lnTo>
                    <a:pt x="3685" y="4417"/>
                  </a:lnTo>
                  <a:lnTo>
                    <a:pt x="3690" y="4233"/>
                  </a:lnTo>
                  <a:lnTo>
                    <a:pt x="3705" y="4055"/>
                  </a:lnTo>
                  <a:lnTo>
                    <a:pt x="3715" y="3872"/>
                  </a:lnTo>
                  <a:lnTo>
                    <a:pt x="3730" y="3693"/>
                  </a:lnTo>
                  <a:lnTo>
                    <a:pt x="3734" y="3510"/>
                  </a:lnTo>
                  <a:lnTo>
                    <a:pt x="3740" y="3326"/>
                  </a:lnTo>
                  <a:lnTo>
                    <a:pt x="3734" y="3143"/>
                  </a:lnTo>
                  <a:lnTo>
                    <a:pt x="3715" y="2959"/>
                  </a:lnTo>
                  <a:lnTo>
                    <a:pt x="3685" y="2771"/>
                  </a:lnTo>
                  <a:lnTo>
                    <a:pt x="3680" y="2747"/>
                  </a:lnTo>
                  <a:lnTo>
                    <a:pt x="3670" y="2723"/>
                  </a:lnTo>
                  <a:lnTo>
                    <a:pt x="3661" y="2699"/>
                  </a:lnTo>
                  <a:lnTo>
                    <a:pt x="3645" y="2680"/>
                  </a:lnTo>
                  <a:lnTo>
                    <a:pt x="3636" y="2656"/>
                  </a:lnTo>
                  <a:lnTo>
                    <a:pt x="3621" y="2631"/>
                  </a:lnTo>
                  <a:lnTo>
                    <a:pt x="3605" y="2607"/>
                  </a:lnTo>
                  <a:lnTo>
                    <a:pt x="3596" y="2588"/>
                  </a:lnTo>
                  <a:lnTo>
                    <a:pt x="3581" y="2564"/>
                  </a:lnTo>
                  <a:lnTo>
                    <a:pt x="3571" y="2534"/>
                  </a:lnTo>
                  <a:lnTo>
                    <a:pt x="3551" y="2448"/>
                  </a:lnTo>
                  <a:lnTo>
                    <a:pt x="3542" y="2346"/>
                  </a:lnTo>
                  <a:lnTo>
                    <a:pt x="3546" y="2240"/>
                  </a:lnTo>
                  <a:lnTo>
                    <a:pt x="3556" y="2129"/>
                  </a:lnTo>
                  <a:lnTo>
                    <a:pt x="3571" y="2013"/>
                  </a:lnTo>
                  <a:lnTo>
                    <a:pt x="3581" y="1897"/>
                  </a:lnTo>
                  <a:lnTo>
                    <a:pt x="3586" y="1781"/>
                  </a:lnTo>
                  <a:lnTo>
                    <a:pt x="3581" y="1671"/>
                  </a:lnTo>
                  <a:lnTo>
                    <a:pt x="3566" y="1570"/>
                  </a:lnTo>
                  <a:lnTo>
                    <a:pt x="3526" y="1473"/>
                  </a:lnTo>
                  <a:lnTo>
                    <a:pt x="3472" y="1327"/>
                  </a:lnTo>
                  <a:lnTo>
                    <a:pt x="3437" y="1178"/>
                  </a:lnTo>
                  <a:lnTo>
                    <a:pt x="3413" y="1019"/>
                  </a:lnTo>
                  <a:lnTo>
                    <a:pt x="3398" y="860"/>
                  </a:lnTo>
                  <a:lnTo>
                    <a:pt x="3382" y="705"/>
                  </a:lnTo>
                  <a:lnTo>
                    <a:pt x="3358" y="551"/>
                  </a:lnTo>
                  <a:lnTo>
                    <a:pt x="3317" y="401"/>
                  </a:lnTo>
                  <a:lnTo>
                    <a:pt x="3254" y="266"/>
                  </a:lnTo>
                  <a:lnTo>
                    <a:pt x="3159" y="140"/>
                  </a:lnTo>
                  <a:lnTo>
                    <a:pt x="3031" y="34"/>
                  </a:lnTo>
                  <a:lnTo>
                    <a:pt x="2981" y="10"/>
                  </a:lnTo>
                  <a:lnTo>
                    <a:pt x="2926" y="0"/>
                  </a:lnTo>
                  <a:lnTo>
                    <a:pt x="2872" y="0"/>
                  </a:lnTo>
                  <a:lnTo>
                    <a:pt x="2817" y="10"/>
                  </a:lnTo>
                  <a:lnTo>
                    <a:pt x="2762" y="30"/>
                  </a:lnTo>
                  <a:lnTo>
                    <a:pt x="2708" y="54"/>
                  </a:lnTo>
                  <a:lnTo>
                    <a:pt x="2653" y="82"/>
                  </a:lnTo>
                  <a:lnTo>
                    <a:pt x="2604" y="116"/>
                  </a:lnTo>
                  <a:lnTo>
                    <a:pt x="2554" y="150"/>
                  </a:lnTo>
                  <a:lnTo>
                    <a:pt x="2505" y="189"/>
                  </a:lnTo>
                  <a:lnTo>
                    <a:pt x="2370" y="290"/>
                  </a:lnTo>
                  <a:lnTo>
                    <a:pt x="2232" y="391"/>
                  </a:lnTo>
                  <a:lnTo>
                    <a:pt x="2103" y="493"/>
                  </a:lnTo>
                  <a:lnTo>
                    <a:pt x="1973" y="589"/>
                  </a:lnTo>
                  <a:lnTo>
                    <a:pt x="1850" y="695"/>
                  </a:lnTo>
                  <a:lnTo>
                    <a:pt x="1725" y="802"/>
                  </a:lnTo>
                  <a:lnTo>
                    <a:pt x="1606" y="908"/>
                  </a:lnTo>
                  <a:lnTo>
                    <a:pt x="1498" y="1024"/>
                  </a:lnTo>
                  <a:lnTo>
                    <a:pt x="1389" y="1144"/>
                  </a:lnTo>
                  <a:lnTo>
                    <a:pt x="1284" y="1275"/>
                  </a:lnTo>
                  <a:lnTo>
                    <a:pt x="1151" y="1458"/>
                  </a:lnTo>
                  <a:lnTo>
                    <a:pt x="1022" y="1641"/>
                  </a:lnTo>
                  <a:lnTo>
                    <a:pt x="897" y="1835"/>
                  </a:lnTo>
                  <a:lnTo>
                    <a:pt x="784" y="2028"/>
                  </a:lnTo>
                  <a:lnTo>
                    <a:pt x="669" y="2226"/>
                  </a:lnTo>
                  <a:lnTo>
                    <a:pt x="570" y="2424"/>
                  </a:lnTo>
                  <a:lnTo>
                    <a:pt x="471" y="2626"/>
                  </a:lnTo>
                  <a:lnTo>
                    <a:pt x="386" y="2834"/>
                  </a:lnTo>
                  <a:lnTo>
                    <a:pt x="312" y="3041"/>
                  </a:lnTo>
                  <a:lnTo>
                    <a:pt x="242" y="3254"/>
                  </a:lnTo>
                  <a:lnTo>
                    <a:pt x="173" y="3587"/>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07" name="Freeform 283"/>
            <p:cNvSpPr>
              <a:spLocks/>
            </p:cNvSpPr>
            <p:nvPr/>
          </p:nvSpPr>
          <p:spPr bwMode="auto">
            <a:xfrm>
              <a:off x="3843" y="1578"/>
              <a:ext cx="52" cy="106"/>
            </a:xfrm>
            <a:custGeom>
              <a:avLst/>
              <a:gdLst>
                <a:gd name="T0" fmla="*/ 0 w 570"/>
                <a:gd name="T1" fmla="*/ 463 h 1366"/>
                <a:gd name="T2" fmla="*/ 4 w 570"/>
                <a:gd name="T3" fmla="*/ 415 h 1366"/>
                <a:gd name="T4" fmla="*/ 4 w 570"/>
                <a:gd name="T5" fmla="*/ 362 h 1366"/>
                <a:gd name="T6" fmla="*/ 4 w 570"/>
                <a:gd name="T7" fmla="*/ 308 h 1366"/>
                <a:gd name="T8" fmla="*/ 4 w 570"/>
                <a:gd name="T9" fmla="*/ 256 h 1366"/>
                <a:gd name="T10" fmla="*/ 4 w 570"/>
                <a:gd name="T11" fmla="*/ 202 h 1366"/>
                <a:gd name="T12" fmla="*/ 4 w 570"/>
                <a:gd name="T13" fmla="*/ 155 h 1366"/>
                <a:gd name="T14" fmla="*/ 14 w 570"/>
                <a:gd name="T15" fmla="*/ 110 h 1366"/>
                <a:gd name="T16" fmla="*/ 35 w 570"/>
                <a:gd name="T17" fmla="*/ 72 h 1366"/>
                <a:gd name="T18" fmla="*/ 64 w 570"/>
                <a:gd name="T19" fmla="*/ 39 h 1366"/>
                <a:gd name="T20" fmla="*/ 104 w 570"/>
                <a:gd name="T21" fmla="*/ 15 h 1366"/>
                <a:gd name="T22" fmla="*/ 154 w 570"/>
                <a:gd name="T23" fmla="*/ 0 h 1366"/>
                <a:gd name="T24" fmla="*/ 202 w 570"/>
                <a:gd name="T25" fmla="*/ 0 h 1366"/>
                <a:gd name="T26" fmla="*/ 258 w 570"/>
                <a:gd name="T27" fmla="*/ 15 h 1366"/>
                <a:gd name="T28" fmla="*/ 307 w 570"/>
                <a:gd name="T29" fmla="*/ 34 h 1366"/>
                <a:gd name="T30" fmla="*/ 357 w 570"/>
                <a:gd name="T31" fmla="*/ 62 h 1366"/>
                <a:gd name="T32" fmla="*/ 402 w 570"/>
                <a:gd name="T33" fmla="*/ 97 h 1366"/>
                <a:gd name="T34" fmla="*/ 446 w 570"/>
                <a:gd name="T35" fmla="*/ 135 h 1366"/>
                <a:gd name="T36" fmla="*/ 481 w 570"/>
                <a:gd name="T37" fmla="*/ 183 h 1366"/>
                <a:gd name="T38" fmla="*/ 511 w 570"/>
                <a:gd name="T39" fmla="*/ 232 h 1366"/>
                <a:gd name="T40" fmla="*/ 530 w 570"/>
                <a:gd name="T41" fmla="*/ 280 h 1366"/>
                <a:gd name="T42" fmla="*/ 555 w 570"/>
                <a:gd name="T43" fmla="*/ 372 h 1366"/>
                <a:gd name="T44" fmla="*/ 565 w 570"/>
                <a:gd name="T45" fmla="*/ 463 h 1366"/>
                <a:gd name="T46" fmla="*/ 570 w 570"/>
                <a:gd name="T47" fmla="*/ 555 h 1366"/>
                <a:gd name="T48" fmla="*/ 565 w 570"/>
                <a:gd name="T49" fmla="*/ 652 h 1366"/>
                <a:gd name="T50" fmla="*/ 555 w 570"/>
                <a:gd name="T51" fmla="*/ 743 h 1366"/>
                <a:gd name="T52" fmla="*/ 546 w 570"/>
                <a:gd name="T53" fmla="*/ 835 h 1366"/>
                <a:gd name="T54" fmla="*/ 536 w 570"/>
                <a:gd name="T55" fmla="*/ 927 h 1366"/>
                <a:gd name="T56" fmla="*/ 525 w 570"/>
                <a:gd name="T57" fmla="*/ 1023 h 1366"/>
                <a:gd name="T58" fmla="*/ 525 w 570"/>
                <a:gd name="T59" fmla="*/ 1115 h 1366"/>
                <a:gd name="T60" fmla="*/ 536 w 570"/>
                <a:gd name="T61" fmla="*/ 1211 h 1366"/>
                <a:gd name="T62" fmla="*/ 536 w 570"/>
                <a:gd name="T63" fmla="*/ 1226 h 1366"/>
                <a:gd name="T64" fmla="*/ 536 w 570"/>
                <a:gd name="T65" fmla="*/ 1241 h 1366"/>
                <a:gd name="T66" fmla="*/ 536 w 570"/>
                <a:gd name="T67" fmla="*/ 1254 h 1366"/>
                <a:gd name="T68" fmla="*/ 536 w 570"/>
                <a:gd name="T69" fmla="*/ 1274 h 1366"/>
                <a:gd name="T70" fmla="*/ 530 w 570"/>
                <a:gd name="T71" fmla="*/ 1289 h 1366"/>
                <a:gd name="T72" fmla="*/ 530 w 570"/>
                <a:gd name="T73" fmla="*/ 1308 h 1366"/>
                <a:gd name="T74" fmla="*/ 530 w 570"/>
                <a:gd name="T75" fmla="*/ 1323 h 1366"/>
                <a:gd name="T76" fmla="*/ 530 w 570"/>
                <a:gd name="T77" fmla="*/ 1336 h 1366"/>
                <a:gd name="T78" fmla="*/ 536 w 570"/>
                <a:gd name="T79" fmla="*/ 1351 h 1366"/>
                <a:gd name="T80" fmla="*/ 540 w 570"/>
                <a:gd name="T81" fmla="*/ 1366 h 1366"/>
                <a:gd name="T82" fmla="*/ 461 w 570"/>
                <a:gd name="T83" fmla="*/ 1299 h 1366"/>
                <a:gd name="T84" fmla="*/ 386 w 570"/>
                <a:gd name="T85" fmla="*/ 1231 h 1366"/>
                <a:gd name="T86" fmla="*/ 312 w 570"/>
                <a:gd name="T87" fmla="*/ 1158 h 1366"/>
                <a:gd name="T88" fmla="*/ 242 w 570"/>
                <a:gd name="T89" fmla="*/ 1081 h 1366"/>
                <a:gd name="T90" fmla="*/ 183 w 570"/>
                <a:gd name="T91" fmla="*/ 999 h 1366"/>
                <a:gd name="T92" fmla="*/ 123 w 570"/>
                <a:gd name="T93" fmla="*/ 912 h 1366"/>
                <a:gd name="T94" fmla="*/ 79 w 570"/>
                <a:gd name="T95" fmla="*/ 826 h 1366"/>
                <a:gd name="T96" fmla="*/ 44 w 570"/>
                <a:gd name="T97" fmla="*/ 729 h 1366"/>
                <a:gd name="T98" fmla="*/ 19 w 570"/>
                <a:gd name="T99" fmla="*/ 632 h 1366"/>
                <a:gd name="T100" fmla="*/ 10 w 570"/>
                <a:gd name="T101" fmla="*/ 531 h 1366"/>
                <a:gd name="T102" fmla="*/ 0 w 570"/>
                <a:gd name="T103" fmla="*/ 463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0" h="1366">
                  <a:moveTo>
                    <a:pt x="0" y="463"/>
                  </a:moveTo>
                  <a:lnTo>
                    <a:pt x="4" y="415"/>
                  </a:lnTo>
                  <a:lnTo>
                    <a:pt x="4" y="362"/>
                  </a:lnTo>
                  <a:lnTo>
                    <a:pt x="4" y="308"/>
                  </a:lnTo>
                  <a:lnTo>
                    <a:pt x="4" y="256"/>
                  </a:lnTo>
                  <a:lnTo>
                    <a:pt x="4" y="202"/>
                  </a:lnTo>
                  <a:lnTo>
                    <a:pt x="4" y="155"/>
                  </a:lnTo>
                  <a:lnTo>
                    <a:pt x="14" y="110"/>
                  </a:lnTo>
                  <a:lnTo>
                    <a:pt x="35" y="72"/>
                  </a:lnTo>
                  <a:lnTo>
                    <a:pt x="64" y="39"/>
                  </a:lnTo>
                  <a:lnTo>
                    <a:pt x="104" y="15"/>
                  </a:lnTo>
                  <a:lnTo>
                    <a:pt x="154" y="0"/>
                  </a:lnTo>
                  <a:lnTo>
                    <a:pt x="202" y="0"/>
                  </a:lnTo>
                  <a:lnTo>
                    <a:pt x="258" y="15"/>
                  </a:lnTo>
                  <a:lnTo>
                    <a:pt x="307" y="34"/>
                  </a:lnTo>
                  <a:lnTo>
                    <a:pt x="357" y="62"/>
                  </a:lnTo>
                  <a:lnTo>
                    <a:pt x="402" y="97"/>
                  </a:lnTo>
                  <a:lnTo>
                    <a:pt x="446" y="135"/>
                  </a:lnTo>
                  <a:lnTo>
                    <a:pt x="481" y="183"/>
                  </a:lnTo>
                  <a:lnTo>
                    <a:pt x="511" y="232"/>
                  </a:lnTo>
                  <a:lnTo>
                    <a:pt x="530" y="280"/>
                  </a:lnTo>
                  <a:lnTo>
                    <a:pt x="555" y="372"/>
                  </a:lnTo>
                  <a:lnTo>
                    <a:pt x="565" y="463"/>
                  </a:lnTo>
                  <a:lnTo>
                    <a:pt x="570" y="555"/>
                  </a:lnTo>
                  <a:lnTo>
                    <a:pt x="565" y="652"/>
                  </a:lnTo>
                  <a:lnTo>
                    <a:pt x="555" y="743"/>
                  </a:lnTo>
                  <a:lnTo>
                    <a:pt x="546" y="835"/>
                  </a:lnTo>
                  <a:lnTo>
                    <a:pt x="536" y="927"/>
                  </a:lnTo>
                  <a:lnTo>
                    <a:pt x="525" y="1023"/>
                  </a:lnTo>
                  <a:lnTo>
                    <a:pt x="525" y="1115"/>
                  </a:lnTo>
                  <a:lnTo>
                    <a:pt x="536" y="1211"/>
                  </a:lnTo>
                  <a:lnTo>
                    <a:pt x="536" y="1226"/>
                  </a:lnTo>
                  <a:lnTo>
                    <a:pt x="536" y="1241"/>
                  </a:lnTo>
                  <a:lnTo>
                    <a:pt x="536" y="1254"/>
                  </a:lnTo>
                  <a:lnTo>
                    <a:pt x="536" y="1274"/>
                  </a:lnTo>
                  <a:lnTo>
                    <a:pt x="530" y="1289"/>
                  </a:lnTo>
                  <a:lnTo>
                    <a:pt x="530" y="1308"/>
                  </a:lnTo>
                  <a:lnTo>
                    <a:pt x="530" y="1323"/>
                  </a:lnTo>
                  <a:lnTo>
                    <a:pt x="530" y="1336"/>
                  </a:lnTo>
                  <a:lnTo>
                    <a:pt x="536" y="1351"/>
                  </a:lnTo>
                  <a:lnTo>
                    <a:pt x="540" y="1366"/>
                  </a:lnTo>
                  <a:lnTo>
                    <a:pt x="461" y="1299"/>
                  </a:lnTo>
                  <a:lnTo>
                    <a:pt x="386" y="1231"/>
                  </a:lnTo>
                  <a:lnTo>
                    <a:pt x="312" y="1158"/>
                  </a:lnTo>
                  <a:lnTo>
                    <a:pt x="242" y="1081"/>
                  </a:lnTo>
                  <a:lnTo>
                    <a:pt x="183" y="999"/>
                  </a:lnTo>
                  <a:lnTo>
                    <a:pt x="123" y="912"/>
                  </a:lnTo>
                  <a:lnTo>
                    <a:pt x="79" y="826"/>
                  </a:lnTo>
                  <a:lnTo>
                    <a:pt x="44" y="729"/>
                  </a:lnTo>
                  <a:lnTo>
                    <a:pt x="19" y="632"/>
                  </a:lnTo>
                  <a:lnTo>
                    <a:pt x="10" y="531"/>
                  </a:lnTo>
                  <a:lnTo>
                    <a:pt x="0" y="463"/>
                  </a:lnTo>
                  <a:close/>
                </a:path>
              </a:pathLst>
            </a:custGeom>
            <a:gradFill rotWithShape="0">
              <a:gsLst>
                <a:gs pos="0">
                  <a:srgbClr val="FF9999">
                    <a:gamma/>
                    <a:shade val="46275"/>
                    <a:invGamma/>
                  </a:srgbClr>
                </a:gs>
                <a:gs pos="100000">
                  <a:srgbClr val="FF9999"/>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08" name="Freeform 284"/>
            <p:cNvSpPr>
              <a:spLocks/>
            </p:cNvSpPr>
            <p:nvPr/>
          </p:nvSpPr>
          <p:spPr bwMode="auto">
            <a:xfrm>
              <a:off x="3963" y="1581"/>
              <a:ext cx="38" cy="85"/>
            </a:xfrm>
            <a:custGeom>
              <a:avLst/>
              <a:gdLst>
                <a:gd name="T0" fmla="*/ 129 w 412"/>
                <a:gd name="T1" fmla="*/ 208 h 1116"/>
                <a:gd name="T2" fmla="*/ 129 w 412"/>
                <a:gd name="T3" fmla="*/ 170 h 1116"/>
                <a:gd name="T4" fmla="*/ 134 w 412"/>
                <a:gd name="T5" fmla="*/ 140 h 1116"/>
                <a:gd name="T6" fmla="*/ 149 w 412"/>
                <a:gd name="T7" fmla="*/ 112 h 1116"/>
                <a:gd name="T8" fmla="*/ 163 w 412"/>
                <a:gd name="T9" fmla="*/ 88 h 1116"/>
                <a:gd name="T10" fmla="*/ 184 w 412"/>
                <a:gd name="T11" fmla="*/ 69 h 1116"/>
                <a:gd name="T12" fmla="*/ 203 w 412"/>
                <a:gd name="T13" fmla="*/ 49 h 1116"/>
                <a:gd name="T14" fmla="*/ 223 w 412"/>
                <a:gd name="T15" fmla="*/ 34 h 1116"/>
                <a:gd name="T16" fmla="*/ 243 w 412"/>
                <a:gd name="T17" fmla="*/ 24 h 1116"/>
                <a:gd name="T18" fmla="*/ 263 w 412"/>
                <a:gd name="T19" fmla="*/ 20 h 1116"/>
                <a:gd name="T20" fmla="*/ 278 w 412"/>
                <a:gd name="T21" fmla="*/ 15 h 1116"/>
                <a:gd name="T22" fmla="*/ 303 w 412"/>
                <a:gd name="T23" fmla="*/ 6 h 1116"/>
                <a:gd name="T24" fmla="*/ 322 w 412"/>
                <a:gd name="T25" fmla="*/ 6 h 1116"/>
                <a:gd name="T26" fmla="*/ 337 w 412"/>
                <a:gd name="T27" fmla="*/ 0 h 1116"/>
                <a:gd name="T28" fmla="*/ 357 w 412"/>
                <a:gd name="T29" fmla="*/ 0 h 1116"/>
                <a:gd name="T30" fmla="*/ 367 w 412"/>
                <a:gd name="T31" fmla="*/ 6 h 1116"/>
                <a:gd name="T32" fmla="*/ 382 w 412"/>
                <a:gd name="T33" fmla="*/ 6 h 1116"/>
                <a:gd name="T34" fmla="*/ 392 w 412"/>
                <a:gd name="T35" fmla="*/ 11 h 1116"/>
                <a:gd name="T36" fmla="*/ 397 w 412"/>
                <a:gd name="T37" fmla="*/ 15 h 1116"/>
                <a:gd name="T38" fmla="*/ 407 w 412"/>
                <a:gd name="T39" fmla="*/ 20 h 1116"/>
                <a:gd name="T40" fmla="*/ 412 w 412"/>
                <a:gd name="T41" fmla="*/ 24 h 1116"/>
                <a:gd name="T42" fmla="*/ 412 w 412"/>
                <a:gd name="T43" fmla="*/ 136 h 1116"/>
                <a:gd name="T44" fmla="*/ 401 w 412"/>
                <a:gd name="T45" fmla="*/ 247 h 1116"/>
                <a:gd name="T46" fmla="*/ 382 w 412"/>
                <a:gd name="T47" fmla="*/ 353 h 1116"/>
                <a:gd name="T48" fmla="*/ 353 w 412"/>
                <a:gd name="T49" fmla="*/ 460 h 1116"/>
                <a:gd name="T50" fmla="*/ 317 w 412"/>
                <a:gd name="T51" fmla="*/ 561 h 1116"/>
                <a:gd name="T52" fmla="*/ 273 w 412"/>
                <a:gd name="T53" fmla="*/ 662 h 1116"/>
                <a:gd name="T54" fmla="*/ 223 w 412"/>
                <a:gd name="T55" fmla="*/ 759 h 1116"/>
                <a:gd name="T56" fmla="*/ 163 w 412"/>
                <a:gd name="T57" fmla="*/ 856 h 1116"/>
                <a:gd name="T58" fmla="*/ 99 w 412"/>
                <a:gd name="T59" fmla="*/ 951 h 1116"/>
                <a:gd name="T60" fmla="*/ 30 w 412"/>
                <a:gd name="T61" fmla="*/ 1043 h 1116"/>
                <a:gd name="T62" fmla="*/ 30 w 412"/>
                <a:gd name="T63" fmla="*/ 1048 h 1116"/>
                <a:gd name="T64" fmla="*/ 25 w 412"/>
                <a:gd name="T65" fmla="*/ 1058 h 1116"/>
                <a:gd name="T66" fmla="*/ 20 w 412"/>
                <a:gd name="T67" fmla="*/ 1063 h 1116"/>
                <a:gd name="T68" fmla="*/ 15 w 412"/>
                <a:gd name="T69" fmla="*/ 1067 h 1116"/>
                <a:gd name="T70" fmla="*/ 10 w 412"/>
                <a:gd name="T71" fmla="*/ 1077 h 1116"/>
                <a:gd name="T72" fmla="*/ 5 w 412"/>
                <a:gd name="T73" fmla="*/ 1082 h 1116"/>
                <a:gd name="T74" fmla="*/ 5 w 412"/>
                <a:gd name="T75" fmla="*/ 1092 h 1116"/>
                <a:gd name="T76" fmla="*/ 0 w 412"/>
                <a:gd name="T77" fmla="*/ 1097 h 1116"/>
                <a:gd name="T78" fmla="*/ 0 w 412"/>
                <a:gd name="T79" fmla="*/ 1106 h 1116"/>
                <a:gd name="T80" fmla="*/ 0 w 412"/>
                <a:gd name="T81" fmla="*/ 1116 h 1116"/>
                <a:gd name="T82" fmla="*/ 44 w 412"/>
                <a:gd name="T83" fmla="*/ 1039 h 1116"/>
                <a:gd name="T84" fmla="*/ 80 w 412"/>
                <a:gd name="T85" fmla="*/ 957 h 1116"/>
                <a:gd name="T86" fmla="*/ 99 w 412"/>
                <a:gd name="T87" fmla="*/ 869 h 1116"/>
                <a:gd name="T88" fmla="*/ 115 w 412"/>
                <a:gd name="T89" fmla="*/ 787 h 1116"/>
                <a:gd name="T90" fmla="*/ 124 w 412"/>
                <a:gd name="T91" fmla="*/ 701 h 1116"/>
                <a:gd name="T92" fmla="*/ 129 w 412"/>
                <a:gd name="T93" fmla="*/ 609 h 1116"/>
                <a:gd name="T94" fmla="*/ 129 w 412"/>
                <a:gd name="T95" fmla="*/ 522 h 1116"/>
                <a:gd name="T96" fmla="*/ 129 w 412"/>
                <a:gd name="T97" fmla="*/ 435 h 1116"/>
                <a:gd name="T98" fmla="*/ 129 w 412"/>
                <a:gd name="T99" fmla="*/ 348 h 1116"/>
                <a:gd name="T100" fmla="*/ 129 w 412"/>
                <a:gd name="T101" fmla="*/ 261 h 1116"/>
                <a:gd name="T102" fmla="*/ 129 w 412"/>
                <a:gd name="T103" fmla="*/ 20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2" h="1116">
                  <a:moveTo>
                    <a:pt x="129" y="208"/>
                  </a:moveTo>
                  <a:lnTo>
                    <a:pt x="129" y="170"/>
                  </a:lnTo>
                  <a:lnTo>
                    <a:pt x="134" y="140"/>
                  </a:lnTo>
                  <a:lnTo>
                    <a:pt x="149" y="112"/>
                  </a:lnTo>
                  <a:lnTo>
                    <a:pt x="163" y="88"/>
                  </a:lnTo>
                  <a:lnTo>
                    <a:pt x="184" y="69"/>
                  </a:lnTo>
                  <a:lnTo>
                    <a:pt x="203" y="49"/>
                  </a:lnTo>
                  <a:lnTo>
                    <a:pt x="223" y="34"/>
                  </a:lnTo>
                  <a:lnTo>
                    <a:pt x="243" y="24"/>
                  </a:lnTo>
                  <a:lnTo>
                    <a:pt x="263" y="20"/>
                  </a:lnTo>
                  <a:lnTo>
                    <a:pt x="278" y="15"/>
                  </a:lnTo>
                  <a:lnTo>
                    <a:pt x="303" y="6"/>
                  </a:lnTo>
                  <a:lnTo>
                    <a:pt x="322" y="6"/>
                  </a:lnTo>
                  <a:lnTo>
                    <a:pt x="337" y="0"/>
                  </a:lnTo>
                  <a:lnTo>
                    <a:pt x="357" y="0"/>
                  </a:lnTo>
                  <a:lnTo>
                    <a:pt x="367" y="6"/>
                  </a:lnTo>
                  <a:lnTo>
                    <a:pt x="382" y="6"/>
                  </a:lnTo>
                  <a:lnTo>
                    <a:pt x="392" y="11"/>
                  </a:lnTo>
                  <a:lnTo>
                    <a:pt x="397" y="15"/>
                  </a:lnTo>
                  <a:lnTo>
                    <a:pt x="407" y="20"/>
                  </a:lnTo>
                  <a:lnTo>
                    <a:pt x="412" y="24"/>
                  </a:lnTo>
                  <a:lnTo>
                    <a:pt x="412" y="136"/>
                  </a:lnTo>
                  <a:lnTo>
                    <a:pt x="401" y="247"/>
                  </a:lnTo>
                  <a:lnTo>
                    <a:pt x="382" y="353"/>
                  </a:lnTo>
                  <a:lnTo>
                    <a:pt x="353" y="460"/>
                  </a:lnTo>
                  <a:lnTo>
                    <a:pt x="317" y="561"/>
                  </a:lnTo>
                  <a:lnTo>
                    <a:pt x="273" y="662"/>
                  </a:lnTo>
                  <a:lnTo>
                    <a:pt x="223" y="759"/>
                  </a:lnTo>
                  <a:lnTo>
                    <a:pt x="163" y="856"/>
                  </a:lnTo>
                  <a:lnTo>
                    <a:pt x="99" y="951"/>
                  </a:lnTo>
                  <a:lnTo>
                    <a:pt x="30" y="1043"/>
                  </a:lnTo>
                  <a:lnTo>
                    <a:pt x="30" y="1048"/>
                  </a:lnTo>
                  <a:lnTo>
                    <a:pt x="25" y="1058"/>
                  </a:lnTo>
                  <a:lnTo>
                    <a:pt x="20" y="1063"/>
                  </a:lnTo>
                  <a:lnTo>
                    <a:pt x="15" y="1067"/>
                  </a:lnTo>
                  <a:lnTo>
                    <a:pt x="10" y="1077"/>
                  </a:lnTo>
                  <a:lnTo>
                    <a:pt x="5" y="1082"/>
                  </a:lnTo>
                  <a:lnTo>
                    <a:pt x="5" y="1092"/>
                  </a:lnTo>
                  <a:lnTo>
                    <a:pt x="0" y="1097"/>
                  </a:lnTo>
                  <a:lnTo>
                    <a:pt x="0" y="1106"/>
                  </a:lnTo>
                  <a:lnTo>
                    <a:pt x="0" y="1116"/>
                  </a:lnTo>
                  <a:lnTo>
                    <a:pt x="44" y="1039"/>
                  </a:lnTo>
                  <a:lnTo>
                    <a:pt x="80" y="957"/>
                  </a:lnTo>
                  <a:lnTo>
                    <a:pt x="99" y="869"/>
                  </a:lnTo>
                  <a:lnTo>
                    <a:pt x="115" y="787"/>
                  </a:lnTo>
                  <a:lnTo>
                    <a:pt x="124" y="701"/>
                  </a:lnTo>
                  <a:lnTo>
                    <a:pt x="129" y="609"/>
                  </a:lnTo>
                  <a:lnTo>
                    <a:pt x="129" y="522"/>
                  </a:lnTo>
                  <a:lnTo>
                    <a:pt x="129" y="435"/>
                  </a:lnTo>
                  <a:lnTo>
                    <a:pt x="129" y="348"/>
                  </a:lnTo>
                  <a:lnTo>
                    <a:pt x="129" y="261"/>
                  </a:lnTo>
                  <a:lnTo>
                    <a:pt x="129" y="208"/>
                  </a:lnTo>
                  <a:close/>
                </a:path>
              </a:pathLst>
            </a:custGeom>
            <a:gradFill rotWithShape="0">
              <a:gsLst>
                <a:gs pos="0">
                  <a:srgbClr val="FF9999">
                    <a:gamma/>
                    <a:shade val="46275"/>
                    <a:invGamma/>
                  </a:srgbClr>
                </a:gs>
                <a:gs pos="100000">
                  <a:srgbClr val="FF9999"/>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09" name="Freeform 285"/>
            <p:cNvSpPr>
              <a:spLocks/>
            </p:cNvSpPr>
            <p:nvPr/>
          </p:nvSpPr>
          <p:spPr bwMode="auto">
            <a:xfrm>
              <a:off x="3623" y="1927"/>
              <a:ext cx="263" cy="166"/>
            </a:xfrm>
            <a:custGeom>
              <a:avLst/>
              <a:gdLst>
                <a:gd name="T0" fmla="*/ 2778 w 2892"/>
                <a:gd name="T1" fmla="*/ 136 h 2163"/>
                <a:gd name="T2" fmla="*/ 2678 w 2892"/>
                <a:gd name="T3" fmla="*/ 242 h 2163"/>
                <a:gd name="T4" fmla="*/ 2564 w 2892"/>
                <a:gd name="T5" fmla="*/ 333 h 2163"/>
                <a:gd name="T6" fmla="*/ 2416 w 2892"/>
                <a:gd name="T7" fmla="*/ 411 h 2163"/>
                <a:gd name="T8" fmla="*/ 2232 w 2892"/>
                <a:gd name="T9" fmla="*/ 542 h 2163"/>
                <a:gd name="T10" fmla="*/ 2053 w 2892"/>
                <a:gd name="T11" fmla="*/ 686 h 2163"/>
                <a:gd name="T12" fmla="*/ 1840 w 2892"/>
                <a:gd name="T13" fmla="*/ 792 h 2163"/>
                <a:gd name="T14" fmla="*/ 1727 w 2892"/>
                <a:gd name="T15" fmla="*/ 855 h 2163"/>
                <a:gd name="T16" fmla="*/ 1622 w 2892"/>
                <a:gd name="T17" fmla="*/ 957 h 2163"/>
                <a:gd name="T18" fmla="*/ 1523 w 2892"/>
                <a:gd name="T19" fmla="*/ 1048 h 2163"/>
                <a:gd name="T20" fmla="*/ 1408 w 2892"/>
                <a:gd name="T21" fmla="*/ 1116 h 2163"/>
                <a:gd name="T22" fmla="*/ 1304 w 2892"/>
                <a:gd name="T23" fmla="*/ 1174 h 2163"/>
                <a:gd name="T24" fmla="*/ 1195 w 2892"/>
                <a:gd name="T25" fmla="*/ 1207 h 2163"/>
                <a:gd name="T26" fmla="*/ 1072 w 2892"/>
                <a:gd name="T27" fmla="*/ 1217 h 2163"/>
                <a:gd name="T28" fmla="*/ 928 w 2892"/>
                <a:gd name="T29" fmla="*/ 1265 h 2163"/>
                <a:gd name="T30" fmla="*/ 788 w 2892"/>
                <a:gd name="T31" fmla="*/ 1348 h 2163"/>
                <a:gd name="T32" fmla="*/ 640 w 2892"/>
                <a:gd name="T33" fmla="*/ 1424 h 2163"/>
                <a:gd name="T34" fmla="*/ 555 w 2892"/>
                <a:gd name="T35" fmla="*/ 1444 h 2163"/>
                <a:gd name="T36" fmla="*/ 466 w 2892"/>
                <a:gd name="T37" fmla="*/ 1454 h 2163"/>
                <a:gd name="T38" fmla="*/ 382 w 2892"/>
                <a:gd name="T39" fmla="*/ 1468 h 2163"/>
                <a:gd name="T40" fmla="*/ 263 w 2892"/>
                <a:gd name="T41" fmla="*/ 1512 h 2163"/>
                <a:gd name="T42" fmla="*/ 133 w 2892"/>
                <a:gd name="T43" fmla="*/ 1589 h 2163"/>
                <a:gd name="T44" fmla="*/ 39 w 2892"/>
                <a:gd name="T45" fmla="*/ 1695 h 2163"/>
                <a:gd name="T46" fmla="*/ 0 w 2892"/>
                <a:gd name="T47" fmla="*/ 1845 h 2163"/>
                <a:gd name="T48" fmla="*/ 35 w 2892"/>
                <a:gd name="T49" fmla="*/ 1989 h 2163"/>
                <a:gd name="T50" fmla="*/ 139 w 2892"/>
                <a:gd name="T51" fmla="*/ 2101 h 2163"/>
                <a:gd name="T52" fmla="*/ 292 w 2892"/>
                <a:gd name="T53" fmla="*/ 2153 h 2163"/>
                <a:gd name="T54" fmla="*/ 382 w 2892"/>
                <a:gd name="T55" fmla="*/ 2163 h 2163"/>
                <a:gd name="T56" fmla="*/ 471 w 2892"/>
                <a:gd name="T57" fmla="*/ 2159 h 2163"/>
                <a:gd name="T58" fmla="*/ 561 w 2892"/>
                <a:gd name="T59" fmla="*/ 2144 h 2163"/>
                <a:gd name="T60" fmla="*/ 843 w 2892"/>
                <a:gd name="T61" fmla="*/ 2081 h 2163"/>
                <a:gd name="T62" fmla="*/ 1185 w 2892"/>
                <a:gd name="T63" fmla="*/ 2071 h 2163"/>
                <a:gd name="T64" fmla="*/ 1508 w 2892"/>
                <a:gd name="T65" fmla="*/ 2052 h 2163"/>
                <a:gd name="T66" fmla="*/ 1771 w 2892"/>
                <a:gd name="T67" fmla="*/ 1961 h 2163"/>
                <a:gd name="T68" fmla="*/ 1929 w 2892"/>
                <a:gd name="T69" fmla="*/ 1873 h 2163"/>
                <a:gd name="T70" fmla="*/ 2088 w 2892"/>
                <a:gd name="T71" fmla="*/ 1777 h 2163"/>
                <a:gd name="T72" fmla="*/ 2251 w 2892"/>
                <a:gd name="T73" fmla="*/ 1690 h 2163"/>
                <a:gd name="T74" fmla="*/ 2405 w 2892"/>
                <a:gd name="T75" fmla="*/ 1598 h 2163"/>
                <a:gd name="T76" fmla="*/ 2524 w 2892"/>
                <a:gd name="T77" fmla="*/ 1492 h 2163"/>
                <a:gd name="T78" fmla="*/ 2618 w 2892"/>
                <a:gd name="T79" fmla="*/ 1352 h 2163"/>
                <a:gd name="T80" fmla="*/ 2714 w 2892"/>
                <a:gd name="T81" fmla="*/ 1097 h 2163"/>
                <a:gd name="T82" fmla="*/ 2768 w 2892"/>
                <a:gd name="T83" fmla="*/ 792 h 2163"/>
                <a:gd name="T84" fmla="*/ 2808 w 2892"/>
                <a:gd name="T85" fmla="*/ 479 h 2163"/>
                <a:gd name="T86" fmla="*/ 2852 w 2892"/>
                <a:gd name="T87" fmla="*/ 242 h 2163"/>
                <a:gd name="T88" fmla="*/ 2867 w 2892"/>
                <a:gd name="T89" fmla="*/ 170 h 2163"/>
                <a:gd name="T90" fmla="*/ 2881 w 2892"/>
                <a:gd name="T91" fmla="*/ 92 h 2163"/>
                <a:gd name="T92" fmla="*/ 2892 w 2892"/>
                <a:gd name="T93" fmla="*/ 6 h 2163"/>
                <a:gd name="T94" fmla="*/ 2892 w 2892"/>
                <a:gd name="T95" fmla="*/ 10 h 2163"/>
                <a:gd name="T96" fmla="*/ 2877 w 2892"/>
                <a:gd name="T97" fmla="*/ 20 h 2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92" h="2163">
                  <a:moveTo>
                    <a:pt x="2837" y="64"/>
                  </a:moveTo>
                  <a:lnTo>
                    <a:pt x="2808" y="97"/>
                  </a:lnTo>
                  <a:lnTo>
                    <a:pt x="2778" y="136"/>
                  </a:lnTo>
                  <a:lnTo>
                    <a:pt x="2748" y="170"/>
                  </a:lnTo>
                  <a:lnTo>
                    <a:pt x="2714" y="208"/>
                  </a:lnTo>
                  <a:lnTo>
                    <a:pt x="2678" y="242"/>
                  </a:lnTo>
                  <a:lnTo>
                    <a:pt x="2643" y="275"/>
                  </a:lnTo>
                  <a:lnTo>
                    <a:pt x="2604" y="305"/>
                  </a:lnTo>
                  <a:lnTo>
                    <a:pt x="2564" y="333"/>
                  </a:lnTo>
                  <a:lnTo>
                    <a:pt x="2524" y="357"/>
                  </a:lnTo>
                  <a:lnTo>
                    <a:pt x="2485" y="377"/>
                  </a:lnTo>
                  <a:lnTo>
                    <a:pt x="2416" y="411"/>
                  </a:lnTo>
                  <a:lnTo>
                    <a:pt x="2351" y="449"/>
                  </a:lnTo>
                  <a:lnTo>
                    <a:pt x="2292" y="493"/>
                  </a:lnTo>
                  <a:lnTo>
                    <a:pt x="2232" y="542"/>
                  </a:lnTo>
                  <a:lnTo>
                    <a:pt x="2172" y="589"/>
                  </a:lnTo>
                  <a:lnTo>
                    <a:pt x="2113" y="638"/>
                  </a:lnTo>
                  <a:lnTo>
                    <a:pt x="2053" y="686"/>
                  </a:lnTo>
                  <a:lnTo>
                    <a:pt x="1984" y="725"/>
                  </a:lnTo>
                  <a:lnTo>
                    <a:pt x="1915" y="763"/>
                  </a:lnTo>
                  <a:lnTo>
                    <a:pt x="1840" y="792"/>
                  </a:lnTo>
                  <a:lnTo>
                    <a:pt x="1800" y="807"/>
                  </a:lnTo>
                  <a:lnTo>
                    <a:pt x="1761" y="830"/>
                  </a:lnTo>
                  <a:lnTo>
                    <a:pt x="1727" y="855"/>
                  </a:lnTo>
                  <a:lnTo>
                    <a:pt x="1691" y="888"/>
                  </a:lnTo>
                  <a:lnTo>
                    <a:pt x="1656" y="923"/>
                  </a:lnTo>
                  <a:lnTo>
                    <a:pt x="1622" y="957"/>
                  </a:lnTo>
                  <a:lnTo>
                    <a:pt x="1592" y="990"/>
                  </a:lnTo>
                  <a:lnTo>
                    <a:pt x="1558" y="1019"/>
                  </a:lnTo>
                  <a:lnTo>
                    <a:pt x="1523" y="1048"/>
                  </a:lnTo>
                  <a:lnTo>
                    <a:pt x="1483" y="1077"/>
                  </a:lnTo>
                  <a:lnTo>
                    <a:pt x="1443" y="1097"/>
                  </a:lnTo>
                  <a:lnTo>
                    <a:pt x="1408" y="1116"/>
                  </a:lnTo>
                  <a:lnTo>
                    <a:pt x="1374" y="1135"/>
                  </a:lnTo>
                  <a:lnTo>
                    <a:pt x="1339" y="1155"/>
                  </a:lnTo>
                  <a:lnTo>
                    <a:pt x="1304" y="1174"/>
                  </a:lnTo>
                  <a:lnTo>
                    <a:pt x="1270" y="1188"/>
                  </a:lnTo>
                  <a:lnTo>
                    <a:pt x="1230" y="1202"/>
                  </a:lnTo>
                  <a:lnTo>
                    <a:pt x="1195" y="1207"/>
                  </a:lnTo>
                  <a:lnTo>
                    <a:pt x="1160" y="1213"/>
                  </a:lnTo>
                  <a:lnTo>
                    <a:pt x="1120" y="1213"/>
                  </a:lnTo>
                  <a:lnTo>
                    <a:pt x="1072" y="1217"/>
                  </a:lnTo>
                  <a:lnTo>
                    <a:pt x="1026" y="1226"/>
                  </a:lnTo>
                  <a:lnTo>
                    <a:pt x="977" y="1241"/>
                  </a:lnTo>
                  <a:lnTo>
                    <a:pt x="928" y="1265"/>
                  </a:lnTo>
                  <a:lnTo>
                    <a:pt x="882" y="1290"/>
                  </a:lnTo>
                  <a:lnTo>
                    <a:pt x="834" y="1318"/>
                  </a:lnTo>
                  <a:lnTo>
                    <a:pt x="788" y="1348"/>
                  </a:lnTo>
                  <a:lnTo>
                    <a:pt x="739" y="1376"/>
                  </a:lnTo>
                  <a:lnTo>
                    <a:pt x="690" y="1400"/>
                  </a:lnTo>
                  <a:lnTo>
                    <a:pt x="640" y="1424"/>
                  </a:lnTo>
                  <a:lnTo>
                    <a:pt x="609" y="1430"/>
                  </a:lnTo>
                  <a:lnTo>
                    <a:pt x="585" y="1439"/>
                  </a:lnTo>
                  <a:lnTo>
                    <a:pt x="555" y="1444"/>
                  </a:lnTo>
                  <a:lnTo>
                    <a:pt x="525" y="1449"/>
                  </a:lnTo>
                  <a:lnTo>
                    <a:pt x="496" y="1454"/>
                  </a:lnTo>
                  <a:lnTo>
                    <a:pt x="466" y="1454"/>
                  </a:lnTo>
                  <a:lnTo>
                    <a:pt x="436" y="1458"/>
                  </a:lnTo>
                  <a:lnTo>
                    <a:pt x="411" y="1463"/>
                  </a:lnTo>
                  <a:lnTo>
                    <a:pt x="382" y="1468"/>
                  </a:lnTo>
                  <a:lnTo>
                    <a:pt x="352" y="1478"/>
                  </a:lnTo>
                  <a:lnTo>
                    <a:pt x="307" y="1492"/>
                  </a:lnTo>
                  <a:lnTo>
                    <a:pt x="263" y="1512"/>
                  </a:lnTo>
                  <a:lnTo>
                    <a:pt x="218" y="1536"/>
                  </a:lnTo>
                  <a:lnTo>
                    <a:pt x="173" y="1559"/>
                  </a:lnTo>
                  <a:lnTo>
                    <a:pt x="133" y="1589"/>
                  </a:lnTo>
                  <a:lnTo>
                    <a:pt x="99" y="1617"/>
                  </a:lnTo>
                  <a:lnTo>
                    <a:pt x="64" y="1656"/>
                  </a:lnTo>
                  <a:lnTo>
                    <a:pt x="39" y="1695"/>
                  </a:lnTo>
                  <a:lnTo>
                    <a:pt x="20" y="1738"/>
                  </a:lnTo>
                  <a:lnTo>
                    <a:pt x="4" y="1787"/>
                  </a:lnTo>
                  <a:lnTo>
                    <a:pt x="0" y="1845"/>
                  </a:lnTo>
                  <a:lnTo>
                    <a:pt x="0" y="1893"/>
                  </a:lnTo>
                  <a:lnTo>
                    <a:pt x="14" y="1946"/>
                  </a:lnTo>
                  <a:lnTo>
                    <a:pt x="35" y="1989"/>
                  </a:lnTo>
                  <a:lnTo>
                    <a:pt x="64" y="2033"/>
                  </a:lnTo>
                  <a:lnTo>
                    <a:pt x="99" y="2071"/>
                  </a:lnTo>
                  <a:lnTo>
                    <a:pt x="139" y="2101"/>
                  </a:lnTo>
                  <a:lnTo>
                    <a:pt x="183" y="2125"/>
                  </a:lnTo>
                  <a:lnTo>
                    <a:pt x="238" y="2144"/>
                  </a:lnTo>
                  <a:lnTo>
                    <a:pt x="292" y="2153"/>
                  </a:lnTo>
                  <a:lnTo>
                    <a:pt x="323" y="2159"/>
                  </a:lnTo>
                  <a:lnTo>
                    <a:pt x="352" y="2159"/>
                  </a:lnTo>
                  <a:lnTo>
                    <a:pt x="382" y="2163"/>
                  </a:lnTo>
                  <a:lnTo>
                    <a:pt x="411" y="2163"/>
                  </a:lnTo>
                  <a:lnTo>
                    <a:pt x="442" y="2159"/>
                  </a:lnTo>
                  <a:lnTo>
                    <a:pt x="471" y="2159"/>
                  </a:lnTo>
                  <a:lnTo>
                    <a:pt x="501" y="2153"/>
                  </a:lnTo>
                  <a:lnTo>
                    <a:pt x="530" y="2149"/>
                  </a:lnTo>
                  <a:lnTo>
                    <a:pt x="561" y="2144"/>
                  </a:lnTo>
                  <a:lnTo>
                    <a:pt x="590" y="2134"/>
                  </a:lnTo>
                  <a:lnTo>
                    <a:pt x="719" y="2101"/>
                  </a:lnTo>
                  <a:lnTo>
                    <a:pt x="843" y="2081"/>
                  </a:lnTo>
                  <a:lnTo>
                    <a:pt x="962" y="2071"/>
                  </a:lnTo>
                  <a:lnTo>
                    <a:pt x="1076" y="2071"/>
                  </a:lnTo>
                  <a:lnTo>
                    <a:pt x="1185" y="2071"/>
                  </a:lnTo>
                  <a:lnTo>
                    <a:pt x="1295" y="2067"/>
                  </a:lnTo>
                  <a:lnTo>
                    <a:pt x="1399" y="2062"/>
                  </a:lnTo>
                  <a:lnTo>
                    <a:pt x="1508" y="2052"/>
                  </a:lnTo>
                  <a:lnTo>
                    <a:pt x="1612" y="2028"/>
                  </a:lnTo>
                  <a:lnTo>
                    <a:pt x="1716" y="1989"/>
                  </a:lnTo>
                  <a:lnTo>
                    <a:pt x="1771" y="1961"/>
                  </a:lnTo>
                  <a:lnTo>
                    <a:pt x="1825" y="1936"/>
                  </a:lnTo>
                  <a:lnTo>
                    <a:pt x="1880" y="1907"/>
                  </a:lnTo>
                  <a:lnTo>
                    <a:pt x="1929" y="1873"/>
                  </a:lnTo>
                  <a:lnTo>
                    <a:pt x="1984" y="1845"/>
                  </a:lnTo>
                  <a:lnTo>
                    <a:pt x="2038" y="1811"/>
                  </a:lnTo>
                  <a:lnTo>
                    <a:pt x="2088" y="1777"/>
                  </a:lnTo>
                  <a:lnTo>
                    <a:pt x="2142" y="1748"/>
                  </a:lnTo>
                  <a:lnTo>
                    <a:pt x="2197" y="1719"/>
                  </a:lnTo>
                  <a:lnTo>
                    <a:pt x="2251" y="1690"/>
                  </a:lnTo>
                  <a:lnTo>
                    <a:pt x="2307" y="1656"/>
                  </a:lnTo>
                  <a:lnTo>
                    <a:pt x="2356" y="1628"/>
                  </a:lnTo>
                  <a:lnTo>
                    <a:pt x="2405" y="1598"/>
                  </a:lnTo>
                  <a:lnTo>
                    <a:pt x="2451" y="1564"/>
                  </a:lnTo>
                  <a:lnTo>
                    <a:pt x="2490" y="1531"/>
                  </a:lnTo>
                  <a:lnTo>
                    <a:pt x="2524" y="1492"/>
                  </a:lnTo>
                  <a:lnTo>
                    <a:pt x="2559" y="1449"/>
                  </a:lnTo>
                  <a:lnTo>
                    <a:pt x="2589" y="1405"/>
                  </a:lnTo>
                  <a:lnTo>
                    <a:pt x="2618" y="1352"/>
                  </a:lnTo>
                  <a:lnTo>
                    <a:pt x="2649" y="1299"/>
                  </a:lnTo>
                  <a:lnTo>
                    <a:pt x="2689" y="1198"/>
                  </a:lnTo>
                  <a:lnTo>
                    <a:pt x="2714" y="1097"/>
                  </a:lnTo>
                  <a:lnTo>
                    <a:pt x="2737" y="995"/>
                  </a:lnTo>
                  <a:lnTo>
                    <a:pt x="2753" y="894"/>
                  </a:lnTo>
                  <a:lnTo>
                    <a:pt x="2768" y="792"/>
                  </a:lnTo>
                  <a:lnTo>
                    <a:pt x="2783" y="686"/>
                  </a:lnTo>
                  <a:lnTo>
                    <a:pt x="2793" y="580"/>
                  </a:lnTo>
                  <a:lnTo>
                    <a:pt x="2808" y="479"/>
                  </a:lnTo>
                  <a:lnTo>
                    <a:pt x="2822" y="372"/>
                  </a:lnTo>
                  <a:lnTo>
                    <a:pt x="2842" y="266"/>
                  </a:lnTo>
                  <a:lnTo>
                    <a:pt x="2852" y="242"/>
                  </a:lnTo>
                  <a:lnTo>
                    <a:pt x="2857" y="217"/>
                  </a:lnTo>
                  <a:lnTo>
                    <a:pt x="2862" y="194"/>
                  </a:lnTo>
                  <a:lnTo>
                    <a:pt x="2867" y="170"/>
                  </a:lnTo>
                  <a:lnTo>
                    <a:pt x="2872" y="146"/>
                  </a:lnTo>
                  <a:lnTo>
                    <a:pt x="2877" y="116"/>
                  </a:lnTo>
                  <a:lnTo>
                    <a:pt x="2881" y="92"/>
                  </a:lnTo>
                  <a:lnTo>
                    <a:pt x="2887" y="64"/>
                  </a:lnTo>
                  <a:lnTo>
                    <a:pt x="2892" y="34"/>
                  </a:lnTo>
                  <a:lnTo>
                    <a:pt x="2892" y="6"/>
                  </a:lnTo>
                  <a:lnTo>
                    <a:pt x="2892" y="0"/>
                  </a:lnTo>
                  <a:lnTo>
                    <a:pt x="2892" y="6"/>
                  </a:lnTo>
                  <a:lnTo>
                    <a:pt x="2892" y="10"/>
                  </a:lnTo>
                  <a:lnTo>
                    <a:pt x="2887" y="15"/>
                  </a:lnTo>
                  <a:lnTo>
                    <a:pt x="2881" y="20"/>
                  </a:lnTo>
                  <a:lnTo>
                    <a:pt x="2877" y="20"/>
                  </a:lnTo>
                  <a:lnTo>
                    <a:pt x="2837" y="64"/>
                  </a:lnTo>
                  <a:close/>
                </a:path>
              </a:pathLst>
            </a:custGeom>
            <a:gradFill rotWithShape="0">
              <a:gsLst>
                <a:gs pos="0">
                  <a:srgbClr val="FF9999">
                    <a:gamma/>
                    <a:shade val="46275"/>
                    <a:invGamma/>
                  </a:srgbClr>
                </a:gs>
                <a:gs pos="100000">
                  <a:srgbClr val="FF9999"/>
                </a:gs>
              </a:gsLst>
              <a:lin ang="5400000" scaled="1"/>
            </a:gradFill>
            <a:ln w="9525">
              <a:solidFill>
                <a:srgbClr val="000000"/>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10" name="Freeform 286"/>
            <p:cNvSpPr>
              <a:spLocks/>
            </p:cNvSpPr>
            <p:nvPr/>
          </p:nvSpPr>
          <p:spPr bwMode="auto">
            <a:xfrm>
              <a:off x="3581" y="1826"/>
              <a:ext cx="300" cy="192"/>
            </a:xfrm>
            <a:custGeom>
              <a:avLst/>
              <a:gdLst>
                <a:gd name="T0" fmla="*/ 20 w 3299"/>
                <a:gd name="T1" fmla="*/ 19 h 2500"/>
                <a:gd name="T2" fmla="*/ 45 w 3299"/>
                <a:gd name="T3" fmla="*/ 53 h 2500"/>
                <a:gd name="T4" fmla="*/ 65 w 3299"/>
                <a:gd name="T5" fmla="*/ 96 h 2500"/>
                <a:gd name="T6" fmla="*/ 80 w 3299"/>
                <a:gd name="T7" fmla="*/ 140 h 2500"/>
                <a:gd name="T8" fmla="*/ 90 w 3299"/>
                <a:gd name="T9" fmla="*/ 178 h 2500"/>
                <a:gd name="T10" fmla="*/ 124 w 3299"/>
                <a:gd name="T11" fmla="*/ 327 h 2500"/>
                <a:gd name="T12" fmla="*/ 184 w 3299"/>
                <a:gd name="T13" fmla="*/ 574 h 2500"/>
                <a:gd name="T14" fmla="*/ 243 w 3299"/>
                <a:gd name="T15" fmla="*/ 815 h 2500"/>
                <a:gd name="T16" fmla="*/ 308 w 3299"/>
                <a:gd name="T17" fmla="*/ 1052 h 2500"/>
                <a:gd name="T18" fmla="*/ 378 w 3299"/>
                <a:gd name="T19" fmla="*/ 1288 h 2500"/>
                <a:gd name="T20" fmla="*/ 422 w 3299"/>
                <a:gd name="T21" fmla="*/ 1409 h 2500"/>
                <a:gd name="T22" fmla="*/ 427 w 3299"/>
                <a:gd name="T23" fmla="*/ 1424 h 2500"/>
                <a:gd name="T24" fmla="*/ 437 w 3299"/>
                <a:gd name="T25" fmla="*/ 1448 h 2500"/>
                <a:gd name="T26" fmla="*/ 442 w 3299"/>
                <a:gd name="T27" fmla="*/ 1467 h 2500"/>
                <a:gd name="T28" fmla="*/ 447 w 3299"/>
                <a:gd name="T29" fmla="*/ 1477 h 2500"/>
                <a:gd name="T30" fmla="*/ 487 w 3299"/>
                <a:gd name="T31" fmla="*/ 1636 h 2500"/>
                <a:gd name="T32" fmla="*/ 626 w 3299"/>
                <a:gd name="T33" fmla="*/ 1925 h 2500"/>
                <a:gd name="T34" fmla="*/ 839 w 3299"/>
                <a:gd name="T35" fmla="*/ 2172 h 2500"/>
                <a:gd name="T36" fmla="*/ 1112 w 3299"/>
                <a:gd name="T37" fmla="*/ 2365 h 2500"/>
                <a:gd name="T38" fmla="*/ 1419 w 3299"/>
                <a:gd name="T39" fmla="*/ 2476 h 2500"/>
                <a:gd name="T40" fmla="*/ 1622 w 3299"/>
                <a:gd name="T41" fmla="*/ 2500 h 2500"/>
                <a:gd name="T42" fmla="*/ 1692 w 3299"/>
                <a:gd name="T43" fmla="*/ 2486 h 2500"/>
                <a:gd name="T44" fmla="*/ 1766 w 3299"/>
                <a:gd name="T45" fmla="*/ 2456 h 2500"/>
                <a:gd name="T46" fmla="*/ 1836 w 3299"/>
                <a:gd name="T47" fmla="*/ 2423 h 2500"/>
                <a:gd name="T48" fmla="*/ 1905 w 3299"/>
                <a:gd name="T49" fmla="*/ 2379 h 2500"/>
                <a:gd name="T50" fmla="*/ 1985 w 3299"/>
                <a:gd name="T51" fmla="*/ 2336 h 2500"/>
                <a:gd name="T52" fmla="*/ 2054 w 3299"/>
                <a:gd name="T53" fmla="*/ 2273 h 2500"/>
                <a:gd name="T54" fmla="*/ 2118 w 3299"/>
                <a:gd name="T55" fmla="*/ 2206 h 2500"/>
                <a:gd name="T56" fmla="*/ 2189 w 3299"/>
                <a:gd name="T57" fmla="*/ 2142 h 2500"/>
                <a:gd name="T58" fmla="*/ 2262 w 3299"/>
                <a:gd name="T59" fmla="*/ 2095 h 2500"/>
                <a:gd name="T60" fmla="*/ 2377 w 3299"/>
                <a:gd name="T61" fmla="*/ 2046 h 2500"/>
                <a:gd name="T62" fmla="*/ 2515 w 3299"/>
                <a:gd name="T63" fmla="*/ 1970 h 2500"/>
                <a:gd name="T64" fmla="*/ 2634 w 3299"/>
                <a:gd name="T65" fmla="*/ 1877 h 2500"/>
                <a:gd name="T66" fmla="*/ 2754 w 3299"/>
                <a:gd name="T67" fmla="*/ 1781 h 2500"/>
                <a:gd name="T68" fmla="*/ 2878 w 3299"/>
                <a:gd name="T69" fmla="*/ 1694 h 2500"/>
                <a:gd name="T70" fmla="*/ 2986 w 3299"/>
                <a:gd name="T71" fmla="*/ 1641 h 2500"/>
                <a:gd name="T72" fmla="*/ 3066 w 3299"/>
                <a:gd name="T73" fmla="*/ 1592 h 2500"/>
                <a:gd name="T74" fmla="*/ 3140 w 3299"/>
                <a:gd name="T75" fmla="*/ 1529 h 2500"/>
                <a:gd name="T76" fmla="*/ 3210 w 3299"/>
                <a:gd name="T77" fmla="*/ 1458 h 2500"/>
                <a:gd name="T78" fmla="*/ 3270 w 3299"/>
                <a:gd name="T79" fmla="*/ 1385 h 2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99" h="2500">
                  <a:moveTo>
                    <a:pt x="0" y="0"/>
                  </a:moveTo>
                  <a:lnTo>
                    <a:pt x="20" y="19"/>
                  </a:lnTo>
                  <a:lnTo>
                    <a:pt x="36" y="34"/>
                  </a:lnTo>
                  <a:lnTo>
                    <a:pt x="45" y="53"/>
                  </a:lnTo>
                  <a:lnTo>
                    <a:pt x="55" y="71"/>
                  </a:lnTo>
                  <a:lnTo>
                    <a:pt x="65" y="96"/>
                  </a:lnTo>
                  <a:lnTo>
                    <a:pt x="75" y="116"/>
                  </a:lnTo>
                  <a:lnTo>
                    <a:pt x="80" y="140"/>
                  </a:lnTo>
                  <a:lnTo>
                    <a:pt x="84" y="159"/>
                  </a:lnTo>
                  <a:lnTo>
                    <a:pt x="90" y="178"/>
                  </a:lnTo>
                  <a:lnTo>
                    <a:pt x="95" y="202"/>
                  </a:lnTo>
                  <a:lnTo>
                    <a:pt x="124" y="327"/>
                  </a:lnTo>
                  <a:lnTo>
                    <a:pt x="155" y="449"/>
                  </a:lnTo>
                  <a:lnTo>
                    <a:pt x="184" y="574"/>
                  </a:lnTo>
                  <a:lnTo>
                    <a:pt x="209" y="695"/>
                  </a:lnTo>
                  <a:lnTo>
                    <a:pt x="243" y="815"/>
                  </a:lnTo>
                  <a:lnTo>
                    <a:pt x="274" y="931"/>
                  </a:lnTo>
                  <a:lnTo>
                    <a:pt x="308" y="1052"/>
                  </a:lnTo>
                  <a:lnTo>
                    <a:pt x="343" y="1168"/>
                  </a:lnTo>
                  <a:lnTo>
                    <a:pt x="378" y="1288"/>
                  </a:lnTo>
                  <a:lnTo>
                    <a:pt x="422" y="1404"/>
                  </a:lnTo>
                  <a:lnTo>
                    <a:pt x="422" y="1409"/>
                  </a:lnTo>
                  <a:lnTo>
                    <a:pt x="422" y="1413"/>
                  </a:lnTo>
                  <a:lnTo>
                    <a:pt x="427" y="1424"/>
                  </a:lnTo>
                  <a:lnTo>
                    <a:pt x="432" y="1433"/>
                  </a:lnTo>
                  <a:lnTo>
                    <a:pt x="437" y="1448"/>
                  </a:lnTo>
                  <a:lnTo>
                    <a:pt x="437" y="1458"/>
                  </a:lnTo>
                  <a:lnTo>
                    <a:pt x="442" y="1467"/>
                  </a:lnTo>
                  <a:lnTo>
                    <a:pt x="447" y="1471"/>
                  </a:lnTo>
                  <a:lnTo>
                    <a:pt x="447" y="1477"/>
                  </a:lnTo>
                  <a:lnTo>
                    <a:pt x="447" y="1482"/>
                  </a:lnTo>
                  <a:lnTo>
                    <a:pt x="487" y="1636"/>
                  </a:lnTo>
                  <a:lnTo>
                    <a:pt x="547" y="1781"/>
                  </a:lnTo>
                  <a:lnTo>
                    <a:pt x="626" y="1925"/>
                  </a:lnTo>
                  <a:lnTo>
                    <a:pt x="725" y="2056"/>
                  </a:lnTo>
                  <a:lnTo>
                    <a:pt x="839" y="2172"/>
                  </a:lnTo>
                  <a:lnTo>
                    <a:pt x="968" y="2278"/>
                  </a:lnTo>
                  <a:lnTo>
                    <a:pt x="1112" y="2365"/>
                  </a:lnTo>
                  <a:lnTo>
                    <a:pt x="1261" y="2432"/>
                  </a:lnTo>
                  <a:lnTo>
                    <a:pt x="1419" y="2476"/>
                  </a:lnTo>
                  <a:lnTo>
                    <a:pt x="1582" y="2500"/>
                  </a:lnTo>
                  <a:lnTo>
                    <a:pt x="1622" y="2500"/>
                  </a:lnTo>
                  <a:lnTo>
                    <a:pt x="1657" y="2495"/>
                  </a:lnTo>
                  <a:lnTo>
                    <a:pt x="1692" y="2486"/>
                  </a:lnTo>
                  <a:lnTo>
                    <a:pt x="1732" y="2471"/>
                  </a:lnTo>
                  <a:lnTo>
                    <a:pt x="1766" y="2456"/>
                  </a:lnTo>
                  <a:lnTo>
                    <a:pt x="1801" y="2443"/>
                  </a:lnTo>
                  <a:lnTo>
                    <a:pt x="1836" y="2423"/>
                  </a:lnTo>
                  <a:lnTo>
                    <a:pt x="1870" y="2404"/>
                  </a:lnTo>
                  <a:lnTo>
                    <a:pt x="1905" y="2379"/>
                  </a:lnTo>
                  <a:lnTo>
                    <a:pt x="1945" y="2360"/>
                  </a:lnTo>
                  <a:lnTo>
                    <a:pt x="1985" y="2336"/>
                  </a:lnTo>
                  <a:lnTo>
                    <a:pt x="2020" y="2307"/>
                  </a:lnTo>
                  <a:lnTo>
                    <a:pt x="2054" y="2273"/>
                  </a:lnTo>
                  <a:lnTo>
                    <a:pt x="2084" y="2239"/>
                  </a:lnTo>
                  <a:lnTo>
                    <a:pt x="2118" y="2206"/>
                  </a:lnTo>
                  <a:lnTo>
                    <a:pt x="2153" y="2172"/>
                  </a:lnTo>
                  <a:lnTo>
                    <a:pt x="2189" y="2142"/>
                  </a:lnTo>
                  <a:lnTo>
                    <a:pt x="2223" y="2114"/>
                  </a:lnTo>
                  <a:lnTo>
                    <a:pt x="2262" y="2095"/>
                  </a:lnTo>
                  <a:lnTo>
                    <a:pt x="2302" y="2075"/>
                  </a:lnTo>
                  <a:lnTo>
                    <a:pt x="2377" y="2046"/>
                  </a:lnTo>
                  <a:lnTo>
                    <a:pt x="2446" y="2013"/>
                  </a:lnTo>
                  <a:lnTo>
                    <a:pt x="2515" y="1970"/>
                  </a:lnTo>
                  <a:lnTo>
                    <a:pt x="2575" y="1925"/>
                  </a:lnTo>
                  <a:lnTo>
                    <a:pt x="2634" y="1877"/>
                  </a:lnTo>
                  <a:lnTo>
                    <a:pt x="2694" y="1824"/>
                  </a:lnTo>
                  <a:lnTo>
                    <a:pt x="2754" y="1781"/>
                  </a:lnTo>
                  <a:lnTo>
                    <a:pt x="2813" y="1733"/>
                  </a:lnTo>
                  <a:lnTo>
                    <a:pt x="2878" y="1694"/>
                  </a:lnTo>
                  <a:lnTo>
                    <a:pt x="2947" y="1660"/>
                  </a:lnTo>
                  <a:lnTo>
                    <a:pt x="2986" y="1641"/>
                  </a:lnTo>
                  <a:lnTo>
                    <a:pt x="3026" y="1617"/>
                  </a:lnTo>
                  <a:lnTo>
                    <a:pt x="3066" y="1592"/>
                  </a:lnTo>
                  <a:lnTo>
                    <a:pt x="3105" y="1559"/>
                  </a:lnTo>
                  <a:lnTo>
                    <a:pt x="3140" y="1529"/>
                  </a:lnTo>
                  <a:lnTo>
                    <a:pt x="3176" y="1491"/>
                  </a:lnTo>
                  <a:lnTo>
                    <a:pt x="3210" y="1458"/>
                  </a:lnTo>
                  <a:lnTo>
                    <a:pt x="3240" y="1419"/>
                  </a:lnTo>
                  <a:lnTo>
                    <a:pt x="3270" y="1385"/>
                  </a:lnTo>
                  <a:lnTo>
                    <a:pt x="3299" y="1346"/>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11" name="Freeform 287"/>
            <p:cNvSpPr>
              <a:spLocks/>
            </p:cNvSpPr>
            <p:nvPr/>
          </p:nvSpPr>
          <p:spPr bwMode="auto">
            <a:xfrm>
              <a:off x="3622" y="2018"/>
              <a:ext cx="110" cy="65"/>
            </a:xfrm>
            <a:custGeom>
              <a:avLst/>
              <a:gdLst>
                <a:gd name="T0" fmla="*/ 1201 w 1201"/>
                <a:gd name="T1" fmla="*/ 0 h 840"/>
                <a:gd name="T2" fmla="*/ 1170 w 1201"/>
                <a:gd name="T3" fmla="*/ 5 h 840"/>
                <a:gd name="T4" fmla="*/ 1146 w 1201"/>
                <a:gd name="T5" fmla="*/ 10 h 840"/>
                <a:gd name="T6" fmla="*/ 1116 w 1201"/>
                <a:gd name="T7" fmla="*/ 14 h 840"/>
                <a:gd name="T8" fmla="*/ 1091 w 1201"/>
                <a:gd name="T9" fmla="*/ 19 h 840"/>
                <a:gd name="T10" fmla="*/ 1067 w 1201"/>
                <a:gd name="T11" fmla="*/ 29 h 840"/>
                <a:gd name="T12" fmla="*/ 1047 w 1201"/>
                <a:gd name="T13" fmla="*/ 34 h 840"/>
                <a:gd name="T14" fmla="*/ 1022 w 1201"/>
                <a:gd name="T15" fmla="*/ 44 h 840"/>
                <a:gd name="T16" fmla="*/ 1002 w 1201"/>
                <a:gd name="T17" fmla="*/ 58 h 840"/>
                <a:gd name="T18" fmla="*/ 977 w 1201"/>
                <a:gd name="T19" fmla="*/ 68 h 840"/>
                <a:gd name="T20" fmla="*/ 952 w 1201"/>
                <a:gd name="T21" fmla="*/ 83 h 840"/>
                <a:gd name="T22" fmla="*/ 928 w 1201"/>
                <a:gd name="T23" fmla="*/ 96 h 840"/>
                <a:gd name="T24" fmla="*/ 898 w 1201"/>
                <a:gd name="T25" fmla="*/ 116 h 840"/>
                <a:gd name="T26" fmla="*/ 873 w 1201"/>
                <a:gd name="T27" fmla="*/ 130 h 840"/>
                <a:gd name="T28" fmla="*/ 844 w 1201"/>
                <a:gd name="T29" fmla="*/ 150 h 840"/>
                <a:gd name="T30" fmla="*/ 819 w 1201"/>
                <a:gd name="T31" fmla="*/ 164 h 840"/>
                <a:gd name="T32" fmla="*/ 794 w 1201"/>
                <a:gd name="T33" fmla="*/ 184 h 840"/>
                <a:gd name="T34" fmla="*/ 763 w 1201"/>
                <a:gd name="T35" fmla="*/ 198 h 840"/>
                <a:gd name="T36" fmla="*/ 734 w 1201"/>
                <a:gd name="T37" fmla="*/ 208 h 840"/>
                <a:gd name="T38" fmla="*/ 704 w 1201"/>
                <a:gd name="T39" fmla="*/ 217 h 840"/>
                <a:gd name="T40" fmla="*/ 675 w 1201"/>
                <a:gd name="T41" fmla="*/ 227 h 840"/>
                <a:gd name="T42" fmla="*/ 605 w 1201"/>
                <a:gd name="T43" fmla="*/ 242 h 840"/>
                <a:gd name="T44" fmla="*/ 540 w 1201"/>
                <a:gd name="T45" fmla="*/ 256 h 840"/>
                <a:gd name="T46" fmla="*/ 471 w 1201"/>
                <a:gd name="T47" fmla="*/ 270 h 840"/>
                <a:gd name="T48" fmla="*/ 406 w 1201"/>
                <a:gd name="T49" fmla="*/ 285 h 840"/>
                <a:gd name="T50" fmla="*/ 342 w 1201"/>
                <a:gd name="T51" fmla="*/ 304 h 840"/>
                <a:gd name="T52" fmla="*/ 283 w 1201"/>
                <a:gd name="T53" fmla="*/ 328 h 840"/>
                <a:gd name="T54" fmla="*/ 223 w 1201"/>
                <a:gd name="T55" fmla="*/ 358 h 840"/>
                <a:gd name="T56" fmla="*/ 164 w 1201"/>
                <a:gd name="T57" fmla="*/ 391 h 840"/>
                <a:gd name="T58" fmla="*/ 114 w 1201"/>
                <a:gd name="T59" fmla="*/ 434 h 840"/>
                <a:gd name="T60" fmla="*/ 64 w 1201"/>
                <a:gd name="T61" fmla="*/ 483 h 840"/>
                <a:gd name="T62" fmla="*/ 39 w 1201"/>
                <a:gd name="T63" fmla="*/ 517 h 840"/>
                <a:gd name="T64" fmla="*/ 20 w 1201"/>
                <a:gd name="T65" fmla="*/ 556 h 840"/>
                <a:gd name="T66" fmla="*/ 10 w 1201"/>
                <a:gd name="T67" fmla="*/ 589 h 840"/>
                <a:gd name="T68" fmla="*/ 0 w 1201"/>
                <a:gd name="T69" fmla="*/ 627 h 840"/>
                <a:gd name="T70" fmla="*/ 0 w 1201"/>
                <a:gd name="T71" fmla="*/ 671 h 840"/>
                <a:gd name="T72" fmla="*/ 5 w 1201"/>
                <a:gd name="T73" fmla="*/ 709 h 840"/>
                <a:gd name="T74" fmla="*/ 14 w 1201"/>
                <a:gd name="T75" fmla="*/ 743 h 840"/>
                <a:gd name="T76" fmla="*/ 30 w 1201"/>
                <a:gd name="T77" fmla="*/ 782 h 840"/>
                <a:gd name="T78" fmla="*/ 49 w 1201"/>
                <a:gd name="T79" fmla="*/ 812 h 840"/>
                <a:gd name="T80" fmla="*/ 79 w 1201"/>
                <a:gd name="T81" fmla="*/ 84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01" h="840">
                  <a:moveTo>
                    <a:pt x="1201" y="0"/>
                  </a:moveTo>
                  <a:lnTo>
                    <a:pt x="1170" y="5"/>
                  </a:lnTo>
                  <a:lnTo>
                    <a:pt x="1146" y="10"/>
                  </a:lnTo>
                  <a:lnTo>
                    <a:pt x="1116" y="14"/>
                  </a:lnTo>
                  <a:lnTo>
                    <a:pt x="1091" y="19"/>
                  </a:lnTo>
                  <a:lnTo>
                    <a:pt x="1067" y="29"/>
                  </a:lnTo>
                  <a:lnTo>
                    <a:pt x="1047" y="34"/>
                  </a:lnTo>
                  <a:lnTo>
                    <a:pt x="1022" y="44"/>
                  </a:lnTo>
                  <a:lnTo>
                    <a:pt x="1002" y="58"/>
                  </a:lnTo>
                  <a:lnTo>
                    <a:pt x="977" y="68"/>
                  </a:lnTo>
                  <a:lnTo>
                    <a:pt x="952" y="83"/>
                  </a:lnTo>
                  <a:lnTo>
                    <a:pt x="928" y="96"/>
                  </a:lnTo>
                  <a:lnTo>
                    <a:pt x="898" y="116"/>
                  </a:lnTo>
                  <a:lnTo>
                    <a:pt x="873" y="130"/>
                  </a:lnTo>
                  <a:lnTo>
                    <a:pt x="844" y="150"/>
                  </a:lnTo>
                  <a:lnTo>
                    <a:pt x="819" y="164"/>
                  </a:lnTo>
                  <a:lnTo>
                    <a:pt x="794" y="184"/>
                  </a:lnTo>
                  <a:lnTo>
                    <a:pt x="763" y="198"/>
                  </a:lnTo>
                  <a:lnTo>
                    <a:pt x="734" y="208"/>
                  </a:lnTo>
                  <a:lnTo>
                    <a:pt x="704" y="217"/>
                  </a:lnTo>
                  <a:lnTo>
                    <a:pt x="675" y="227"/>
                  </a:lnTo>
                  <a:lnTo>
                    <a:pt x="605" y="242"/>
                  </a:lnTo>
                  <a:lnTo>
                    <a:pt x="540" y="256"/>
                  </a:lnTo>
                  <a:lnTo>
                    <a:pt x="471" y="270"/>
                  </a:lnTo>
                  <a:lnTo>
                    <a:pt x="406" y="285"/>
                  </a:lnTo>
                  <a:lnTo>
                    <a:pt x="342" y="304"/>
                  </a:lnTo>
                  <a:lnTo>
                    <a:pt x="283" y="328"/>
                  </a:lnTo>
                  <a:lnTo>
                    <a:pt x="223" y="358"/>
                  </a:lnTo>
                  <a:lnTo>
                    <a:pt x="164" y="391"/>
                  </a:lnTo>
                  <a:lnTo>
                    <a:pt x="114" y="434"/>
                  </a:lnTo>
                  <a:lnTo>
                    <a:pt x="64" y="483"/>
                  </a:lnTo>
                  <a:lnTo>
                    <a:pt x="39" y="517"/>
                  </a:lnTo>
                  <a:lnTo>
                    <a:pt x="20" y="556"/>
                  </a:lnTo>
                  <a:lnTo>
                    <a:pt x="10" y="589"/>
                  </a:lnTo>
                  <a:lnTo>
                    <a:pt x="0" y="627"/>
                  </a:lnTo>
                  <a:lnTo>
                    <a:pt x="0" y="671"/>
                  </a:lnTo>
                  <a:lnTo>
                    <a:pt x="5" y="709"/>
                  </a:lnTo>
                  <a:lnTo>
                    <a:pt x="14" y="743"/>
                  </a:lnTo>
                  <a:lnTo>
                    <a:pt x="30" y="782"/>
                  </a:lnTo>
                  <a:lnTo>
                    <a:pt x="49" y="812"/>
                  </a:lnTo>
                  <a:lnTo>
                    <a:pt x="79" y="84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12" name="Freeform 288"/>
            <p:cNvSpPr>
              <a:spLocks/>
            </p:cNvSpPr>
            <p:nvPr/>
          </p:nvSpPr>
          <p:spPr bwMode="auto">
            <a:xfrm>
              <a:off x="3958" y="1764"/>
              <a:ext cx="264" cy="330"/>
            </a:xfrm>
            <a:custGeom>
              <a:avLst/>
              <a:gdLst>
                <a:gd name="T0" fmla="*/ 2818 w 2908"/>
                <a:gd name="T1" fmla="*/ 4219 h 4287"/>
                <a:gd name="T2" fmla="*/ 2877 w 2908"/>
                <a:gd name="T3" fmla="*/ 4171 h 4287"/>
                <a:gd name="T4" fmla="*/ 2908 w 2908"/>
                <a:gd name="T5" fmla="*/ 4108 h 4287"/>
                <a:gd name="T6" fmla="*/ 2848 w 2908"/>
                <a:gd name="T7" fmla="*/ 3968 h 4287"/>
                <a:gd name="T8" fmla="*/ 2629 w 2908"/>
                <a:gd name="T9" fmla="*/ 3804 h 4287"/>
                <a:gd name="T10" fmla="*/ 2351 w 2908"/>
                <a:gd name="T11" fmla="*/ 3708 h 4287"/>
                <a:gd name="T12" fmla="*/ 2078 w 2908"/>
                <a:gd name="T13" fmla="*/ 3587 h 4287"/>
                <a:gd name="T14" fmla="*/ 2044 w 2908"/>
                <a:gd name="T15" fmla="*/ 3538 h 4287"/>
                <a:gd name="T16" fmla="*/ 2030 w 2908"/>
                <a:gd name="T17" fmla="*/ 3486 h 4287"/>
                <a:gd name="T18" fmla="*/ 2005 w 2908"/>
                <a:gd name="T19" fmla="*/ 3443 h 4287"/>
                <a:gd name="T20" fmla="*/ 1876 w 2908"/>
                <a:gd name="T21" fmla="*/ 3418 h 4287"/>
                <a:gd name="T22" fmla="*/ 1692 w 2908"/>
                <a:gd name="T23" fmla="*/ 3418 h 4287"/>
                <a:gd name="T24" fmla="*/ 1533 w 2908"/>
                <a:gd name="T25" fmla="*/ 3374 h 4287"/>
                <a:gd name="T26" fmla="*/ 1400 w 2908"/>
                <a:gd name="T27" fmla="*/ 3167 h 4287"/>
                <a:gd name="T28" fmla="*/ 1315 w 2908"/>
                <a:gd name="T29" fmla="*/ 2791 h 4287"/>
                <a:gd name="T30" fmla="*/ 1329 w 2908"/>
                <a:gd name="T31" fmla="*/ 2409 h 4287"/>
                <a:gd name="T32" fmla="*/ 1424 w 2908"/>
                <a:gd name="T33" fmla="*/ 2028 h 4287"/>
                <a:gd name="T34" fmla="*/ 1434 w 2908"/>
                <a:gd name="T35" fmla="*/ 1839 h 4287"/>
                <a:gd name="T36" fmla="*/ 1360 w 2908"/>
                <a:gd name="T37" fmla="*/ 1680 h 4287"/>
                <a:gd name="T38" fmla="*/ 1241 w 2908"/>
                <a:gd name="T39" fmla="*/ 1525 h 4287"/>
                <a:gd name="T40" fmla="*/ 1171 w 2908"/>
                <a:gd name="T41" fmla="*/ 1424 h 4287"/>
                <a:gd name="T42" fmla="*/ 1156 w 2908"/>
                <a:gd name="T43" fmla="*/ 1342 h 4287"/>
                <a:gd name="T44" fmla="*/ 1151 w 2908"/>
                <a:gd name="T45" fmla="*/ 1255 h 4287"/>
                <a:gd name="T46" fmla="*/ 1091 w 2908"/>
                <a:gd name="T47" fmla="*/ 1197 h 4287"/>
                <a:gd name="T48" fmla="*/ 924 w 2908"/>
                <a:gd name="T49" fmla="*/ 1135 h 4287"/>
                <a:gd name="T50" fmla="*/ 809 w 2908"/>
                <a:gd name="T51" fmla="*/ 989 h 4287"/>
                <a:gd name="T52" fmla="*/ 764 w 2908"/>
                <a:gd name="T53" fmla="*/ 816 h 4287"/>
                <a:gd name="T54" fmla="*/ 730 w 2908"/>
                <a:gd name="T55" fmla="*/ 845 h 4287"/>
                <a:gd name="T56" fmla="*/ 685 w 2908"/>
                <a:gd name="T57" fmla="*/ 864 h 4287"/>
                <a:gd name="T58" fmla="*/ 645 w 2908"/>
                <a:gd name="T59" fmla="*/ 860 h 4287"/>
                <a:gd name="T60" fmla="*/ 452 w 2908"/>
                <a:gd name="T61" fmla="*/ 734 h 4287"/>
                <a:gd name="T62" fmla="*/ 263 w 2908"/>
                <a:gd name="T63" fmla="*/ 488 h 4287"/>
                <a:gd name="T64" fmla="*/ 140 w 2908"/>
                <a:gd name="T65" fmla="*/ 203 h 4287"/>
                <a:gd name="T66" fmla="*/ 55 w 2908"/>
                <a:gd name="T67" fmla="*/ 29 h 4287"/>
                <a:gd name="T68" fmla="*/ 70 w 2908"/>
                <a:gd name="T69" fmla="*/ 227 h 4287"/>
                <a:gd name="T70" fmla="*/ 85 w 2908"/>
                <a:gd name="T71" fmla="*/ 434 h 4287"/>
                <a:gd name="T72" fmla="*/ 90 w 2908"/>
                <a:gd name="T73" fmla="*/ 642 h 4287"/>
                <a:gd name="T74" fmla="*/ 10 w 2908"/>
                <a:gd name="T75" fmla="*/ 1265 h 4287"/>
                <a:gd name="T76" fmla="*/ 15 w 2908"/>
                <a:gd name="T77" fmla="*/ 1806 h 4287"/>
                <a:gd name="T78" fmla="*/ 94 w 2908"/>
                <a:gd name="T79" fmla="*/ 2346 h 4287"/>
                <a:gd name="T80" fmla="*/ 159 w 2908"/>
                <a:gd name="T81" fmla="*/ 2877 h 4287"/>
                <a:gd name="T82" fmla="*/ 432 w 2908"/>
                <a:gd name="T83" fmla="*/ 3568 h 4287"/>
                <a:gd name="T84" fmla="*/ 1043 w 2908"/>
                <a:gd name="T85" fmla="*/ 4041 h 4287"/>
                <a:gd name="T86" fmla="*/ 1811 w 2908"/>
                <a:gd name="T87" fmla="*/ 4224 h 4287"/>
                <a:gd name="T88" fmla="*/ 2213 w 2908"/>
                <a:gd name="T89" fmla="*/ 4200 h 4287"/>
                <a:gd name="T90" fmla="*/ 2411 w 2908"/>
                <a:gd name="T91" fmla="*/ 4243 h 4287"/>
                <a:gd name="T92" fmla="*/ 2614 w 2908"/>
                <a:gd name="T93" fmla="*/ 4282 h 4287"/>
                <a:gd name="T94" fmla="*/ 2779 w 2908"/>
                <a:gd name="T95" fmla="*/ 4253 h 4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08" h="4287">
                  <a:moveTo>
                    <a:pt x="2779" y="4253"/>
                  </a:moveTo>
                  <a:lnTo>
                    <a:pt x="2798" y="4239"/>
                  </a:lnTo>
                  <a:lnTo>
                    <a:pt x="2818" y="4219"/>
                  </a:lnTo>
                  <a:lnTo>
                    <a:pt x="2838" y="4205"/>
                  </a:lnTo>
                  <a:lnTo>
                    <a:pt x="2858" y="4185"/>
                  </a:lnTo>
                  <a:lnTo>
                    <a:pt x="2877" y="4171"/>
                  </a:lnTo>
                  <a:lnTo>
                    <a:pt x="2892" y="4151"/>
                  </a:lnTo>
                  <a:lnTo>
                    <a:pt x="2902" y="4132"/>
                  </a:lnTo>
                  <a:lnTo>
                    <a:pt x="2908" y="4108"/>
                  </a:lnTo>
                  <a:lnTo>
                    <a:pt x="2902" y="4084"/>
                  </a:lnTo>
                  <a:lnTo>
                    <a:pt x="2898" y="4056"/>
                  </a:lnTo>
                  <a:lnTo>
                    <a:pt x="2848" y="3968"/>
                  </a:lnTo>
                  <a:lnTo>
                    <a:pt x="2789" y="3901"/>
                  </a:lnTo>
                  <a:lnTo>
                    <a:pt x="2714" y="3847"/>
                  </a:lnTo>
                  <a:lnTo>
                    <a:pt x="2629" y="3804"/>
                  </a:lnTo>
                  <a:lnTo>
                    <a:pt x="2541" y="3766"/>
                  </a:lnTo>
                  <a:lnTo>
                    <a:pt x="2446" y="3736"/>
                  </a:lnTo>
                  <a:lnTo>
                    <a:pt x="2351" y="3708"/>
                  </a:lnTo>
                  <a:lnTo>
                    <a:pt x="2257" y="3673"/>
                  </a:lnTo>
                  <a:lnTo>
                    <a:pt x="2168" y="3635"/>
                  </a:lnTo>
                  <a:lnTo>
                    <a:pt x="2078" y="3587"/>
                  </a:lnTo>
                  <a:lnTo>
                    <a:pt x="2064" y="3572"/>
                  </a:lnTo>
                  <a:lnTo>
                    <a:pt x="2054" y="3558"/>
                  </a:lnTo>
                  <a:lnTo>
                    <a:pt x="2044" y="3538"/>
                  </a:lnTo>
                  <a:lnTo>
                    <a:pt x="2039" y="3524"/>
                  </a:lnTo>
                  <a:lnTo>
                    <a:pt x="2034" y="3505"/>
                  </a:lnTo>
                  <a:lnTo>
                    <a:pt x="2030" y="3486"/>
                  </a:lnTo>
                  <a:lnTo>
                    <a:pt x="2024" y="3466"/>
                  </a:lnTo>
                  <a:lnTo>
                    <a:pt x="2015" y="3452"/>
                  </a:lnTo>
                  <a:lnTo>
                    <a:pt x="2005" y="3443"/>
                  </a:lnTo>
                  <a:lnTo>
                    <a:pt x="1990" y="3437"/>
                  </a:lnTo>
                  <a:lnTo>
                    <a:pt x="1936" y="3423"/>
                  </a:lnTo>
                  <a:lnTo>
                    <a:pt x="1876" y="3418"/>
                  </a:lnTo>
                  <a:lnTo>
                    <a:pt x="1811" y="3418"/>
                  </a:lnTo>
                  <a:lnTo>
                    <a:pt x="1752" y="3418"/>
                  </a:lnTo>
                  <a:lnTo>
                    <a:pt x="1692" y="3418"/>
                  </a:lnTo>
                  <a:lnTo>
                    <a:pt x="1638" y="3413"/>
                  </a:lnTo>
                  <a:lnTo>
                    <a:pt x="1583" y="3398"/>
                  </a:lnTo>
                  <a:lnTo>
                    <a:pt x="1533" y="3374"/>
                  </a:lnTo>
                  <a:lnTo>
                    <a:pt x="1494" y="3340"/>
                  </a:lnTo>
                  <a:lnTo>
                    <a:pt x="1454" y="3288"/>
                  </a:lnTo>
                  <a:lnTo>
                    <a:pt x="1400" y="3167"/>
                  </a:lnTo>
                  <a:lnTo>
                    <a:pt x="1360" y="3041"/>
                  </a:lnTo>
                  <a:lnTo>
                    <a:pt x="1329" y="2921"/>
                  </a:lnTo>
                  <a:lnTo>
                    <a:pt x="1315" y="2791"/>
                  </a:lnTo>
                  <a:lnTo>
                    <a:pt x="1310" y="2665"/>
                  </a:lnTo>
                  <a:lnTo>
                    <a:pt x="1315" y="2540"/>
                  </a:lnTo>
                  <a:lnTo>
                    <a:pt x="1329" y="2409"/>
                  </a:lnTo>
                  <a:lnTo>
                    <a:pt x="1354" y="2284"/>
                  </a:lnTo>
                  <a:lnTo>
                    <a:pt x="1385" y="2153"/>
                  </a:lnTo>
                  <a:lnTo>
                    <a:pt x="1424" y="2028"/>
                  </a:lnTo>
                  <a:lnTo>
                    <a:pt x="1439" y="1961"/>
                  </a:lnTo>
                  <a:lnTo>
                    <a:pt x="1444" y="1903"/>
                  </a:lnTo>
                  <a:lnTo>
                    <a:pt x="1434" y="1839"/>
                  </a:lnTo>
                  <a:lnTo>
                    <a:pt x="1419" y="1787"/>
                  </a:lnTo>
                  <a:lnTo>
                    <a:pt x="1389" y="1733"/>
                  </a:lnTo>
                  <a:lnTo>
                    <a:pt x="1360" y="1680"/>
                  </a:lnTo>
                  <a:lnTo>
                    <a:pt x="1325" y="1627"/>
                  </a:lnTo>
                  <a:lnTo>
                    <a:pt x="1285" y="1579"/>
                  </a:lnTo>
                  <a:lnTo>
                    <a:pt x="1241" y="1525"/>
                  </a:lnTo>
                  <a:lnTo>
                    <a:pt x="1201" y="1473"/>
                  </a:lnTo>
                  <a:lnTo>
                    <a:pt x="1185" y="1449"/>
                  </a:lnTo>
                  <a:lnTo>
                    <a:pt x="1171" y="1424"/>
                  </a:lnTo>
                  <a:lnTo>
                    <a:pt x="1166" y="1400"/>
                  </a:lnTo>
                  <a:lnTo>
                    <a:pt x="1156" y="1371"/>
                  </a:lnTo>
                  <a:lnTo>
                    <a:pt x="1156" y="1342"/>
                  </a:lnTo>
                  <a:lnTo>
                    <a:pt x="1151" y="1313"/>
                  </a:lnTo>
                  <a:lnTo>
                    <a:pt x="1151" y="1284"/>
                  </a:lnTo>
                  <a:lnTo>
                    <a:pt x="1151" y="1255"/>
                  </a:lnTo>
                  <a:lnTo>
                    <a:pt x="1156" y="1226"/>
                  </a:lnTo>
                  <a:lnTo>
                    <a:pt x="1156" y="1197"/>
                  </a:lnTo>
                  <a:lnTo>
                    <a:pt x="1091" y="1197"/>
                  </a:lnTo>
                  <a:lnTo>
                    <a:pt x="1032" y="1187"/>
                  </a:lnTo>
                  <a:lnTo>
                    <a:pt x="978" y="1163"/>
                  </a:lnTo>
                  <a:lnTo>
                    <a:pt x="924" y="1135"/>
                  </a:lnTo>
                  <a:lnTo>
                    <a:pt x="878" y="1092"/>
                  </a:lnTo>
                  <a:lnTo>
                    <a:pt x="839" y="1043"/>
                  </a:lnTo>
                  <a:lnTo>
                    <a:pt x="809" y="989"/>
                  </a:lnTo>
                  <a:lnTo>
                    <a:pt x="784" y="931"/>
                  </a:lnTo>
                  <a:lnTo>
                    <a:pt x="770" y="873"/>
                  </a:lnTo>
                  <a:lnTo>
                    <a:pt x="764" y="816"/>
                  </a:lnTo>
                  <a:lnTo>
                    <a:pt x="755" y="826"/>
                  </a:lnTo>
                  <a:lnTo>
                    <a:pt x="740" y="836"/>
                  </a:lnTo>
                  <a:lnTo>
                    <a:pt x="730" y="845"/>
                  </a:lnTo>
                  <a:lnTo>
                    <a:pt x="715" y="855"/>
                  </a:lnTo>
                  <a:lnTo>
                    <a:pt x="699" y="860"/>
                  </a:lnTo>
                  <a:lnTo>
                    <a:pt x="685" y="864"/>
                  </a:lnTo>
                  <a:lnTo>
                    <a:pt x="670" y="864"/>
                  </a:lnTo>
                  <a:lnTo>
                    <a:pt x="661" y="864"/>
                  </a:lnTo>
                  <a:lnTo>
                    <a:pt x="645" y="860"/>
                  </a:lnTo>
                  <a:lnTo>
                    <a:pt x="630" y="860"/>
                  </a:lnTo>
                  <a:lnTo>
                    <a:pt x="536" y="797"/>
                  </a:lnTo>
                  <a:lnTo>
                    <a:pt x="452" y="734"/>
                  </a:lnTo>
                  <a:lnTo>
                    <a:pt x="382" y="656"/>
                  </a:lnTo>
                  <a:lnTo>
                    <a:pt x="317" y="574"/>
                  </a:lnTo>
                  <a:lnTo>
                    <a:pt x="263" y="488"/>
                  </a:lnTo>
                  <a:lnTo>
                    <a:pt x="219" y="396"/>
                  </a:lnTo>
                  <a:lnTo>
                    <a:pt x="175" y="299"/>
                  </a:lnTo>
                  <a:lnTo>
                    <a:pt x="140" y="203"/>
                  </a:lnTo>
                  <a:lnTo>
                    <a:pt x="100" y="101"/>
                  </a:lnTo>
                  <a:lnTo>
                    <a:pt x="65" y="0"/>
                  </a:lnTo>
                  <a:lnTo>
                    <a:pt x="55" y="29"/>
                  </a:lnTo>
                  <a:lnTo>
                    <a:pt x="60" y="97"/>
                  </a:lnTo>
                  <a:lnTo>
                    <a:pt x="65" y="165"/>
                  </a:lnTo>
                  <a:lnTo>
                    <a:pt x="70" y="227"/>
                  </a:lnTo>
                  <a:lnTo>
                    <a:pt x="75" y="294"/>
                  </a:lnTo>
                  <a:lnTo>
                    <a:pt x="80" y="367"/>
                  </a:lnTo>
                  <a:lnTo>
                    <a:pt x="85" y="434"/>
                  </a:lnTo>
                  <a:lnTo>
                    <a:pt x="85" y="503"/>
                  </a:lnTo>
                  <a:lnTo>
                    <a:pt x="90" y="574"/>
                  </a:lnTo>
                  <a:lnTo>
                    <a:pt x="90" y="642"/>
                  </a:lnTo>
                  <a:lnTo>
                    <a:pt x="90" y="714"/>
                  </a:lnTo>
                  <a:lnTo>
                    <a:pt x="40" y="1081"/>
                  </a:lnTo>
                  <a:lnTo>
                    <a:pt x="10" y="1265"/>
                  </a:lnTo>
                  <a:lnTo>
                    <a:pt x="0" y="1443"/>
                  </a:lnTo>
                  <a:lnTo>
                    <a:pt x="6" y="1627"/>
                  </a:lnTo>
                  <a:lnTo>
                    <a:pt x="15" y="1806"/>
                  </a:lnTo>
                  <a:lnTo>
                    <a:pt x="40" y="1989"/>
                  </a:lnTo>
                  <a:lnTo>
                    <a:pt x="65" y="2168"/>
                  </a:lnTo>
                  <a:lnTo>
                    <a:pt x="94" y="2346"/>
                  </a:lnTo>
                  <a:lnTo>
                    <a:pt x="125" y="2525"/>
                  </a:lnTo>
                  <a:lnTo>
                    <a:pt x="144" y="2703"/>
                  </a:lnTo>
                  <a:lnTo>
                    <a:pt x="159" y="2877"/>
                  </a:lnTo>
                  <a:lnTo>
                    <a:pt x="204" y="3129"/>
                  </a:lnTo>
                  <a:lnTo>
                    <a:pt x="294" y="3360"/>
                  </a:lnTo>
                  <a:lnTo>
                    <a:pt x="432" y="3568"/>
                  </a:lnTo>
                  <a:lnTo>
                    <a:pt x="605" y="3755"/>
                  </a:lnTo>
                  <a:lnTo>
                    <a:pt x="814" y="3915"/>
                  </a:lnTo>
                  <a:lnTo>
                    <a:pt x="1043" y="4041"/>
                  </a:lnTo>
                  <a:lnTo>
                    <a:pt x="1290" y="4137"/>
                  </a:lnTo>
                  <a:lnTo>
                    <a:pt x="1548" y="4200"/>
                  </a:lnTo>
                  <a:lnTo>
                    <a:pt x="1811" y="4224"/>
                  </a:lnTo>
                  <a:lnTo>
                    <a:pt x="2074" y="4205"/>
                  </a:lnTo>
                  <a:lnTo>
                    <a:pt x="2143" y="4200"/>
                  </a:lnTo>
                  <a:lnTo>
                    <a:pt x="2213" y="4200"/>
                  </a:lnTo>
                  <a:lnTo>
                    <a:pt x="2278" y="4209"/>
                  </a:lnTo>
                  <a:lnTo>
                    <a:pt x="2347" y="4224"/>
                  </a:lnTo>
                  <a:lnTo>
                    <a:pt x="2411" y="4243"/>
                  </a:lnTo>
                  <a:lnTo>
                    <a:pt x="2481" y="4258"/>
                  </a:lnTo>
                  <a:lnTo>
                    <a:pt x="2545" y="4273"/>
                  </a:lnTo>
                  <a:lnTo>
                    <a:pt x="2614" y="4282"/>
                  </a:lnTo>
                  <a:lnTo>
                    <a:pt x="2685" y="4287"/>
                  </a:lnTo>
                  <a:lnTo>
                    <a:pt x="2754" y="4282"/>
                  </a:lnTo>
                  <a:lnTo>
                    <a:pt x="2779" y="4253"/>
                  </a:lnTo>
                  <a:close/>
                </a:path>
              </a:pathLst>
            </a:custGeom>
            <a:gradFill rotWithShape="0">
              <a:gsLst>
                <a:gs pos="0">
                  <a:srgbClr val="FF9999">
                    <a:gamma/>
                    <a:shade val="46275"/>
                    <a:invGamma/>
                  </a:srgbClr>
                </a:gs>
                <a:gs pos="100000">
                  <a:srgbClr val="FF9999"/>
                </a:gs>
              </a:gsLst>
              <a:lin ang="5400000" scaled="1"/>
            </a:gradFill>
            <a:ln w="9525">
              <a:solidFill>
                <a:srgbClr val="000000"/>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13" name="Freeform 289"/>
            <p:cNvSpPr>
              <a:spLocks/>
            </p:cNvSpPr>
            <p:nvPr/>
          </p:nvSpPr>
          <p:spPr bwMode="auto">
            <a:xfrm>
              <a:off x="3958" y="1755"/>
              <a:ext cx="263" cy="321"/>
            </a:xfrm>
            <a:custGeom>
              <a:avLst/>
              <a:gdLst>
                <a:gd name="T0" fmla="*/ 2843 w 2892"/>
                <a:gd name="T1" fmla="*/ 4084 h 4177"/>
                <a:gd name="T2" fmla="*/ 2708 w 2892"/>
                <a:gd name="T3" fmla="*/ 3964 h 4177"/>
                <a:gd name="T4" fmla="*/ 2535 w 2892"/>
                <a:gd name="T5" fmla="*/ 3887 h 4177"/>
                <a:gd name="T6" fmla="*/ 2347 w 2892"/>
                <a:gd name="T7" fmla="*/ 3824 h 4177"/>
                <a:gd name="T8" fmla="*/ 2163 w 2892"/>
                <a:gd name="T9" fmla="*/ 3751 h 4177"/>
                <a:gd name="T10" fmla="*/ 2059 w 2892"/>
                <a:gd name="T11" fmla="*/ 3693 h 4177"/>
                <a:gd name="T12" fmla="*/ 2039 w 2892"/>
                <a:gd name="T13" fmla="*/ 3659 h 4177"/>
                <a:gd name="T14" fmla="*/ 2030 w 2892"/>
                <a:gd name="T15" fmla="*/ 3621 h 4177"/>
                <a:gd name="T16" fmla="*/ 2019 w 2892"/>
                <a:gd name="T17" fmla="*/ 3587 h 4177"/>
                <a:gd name="T18" fmla="*/ 1999 w 2892"/>
                <a:gd name="T19" fmla="*/ 3558 h 4177"/>
                <a:gd name="T20" fmla="*/ 1930 w 2892"/>
                <a:gd name="T21" fmla="*/ 3544 h 4177"/>
                <a:gd name="T22" fmla="*/ 1806 w 2892"/>
                <a:gd name="T23" fmla="*/ 3539 h 4177"/>
                <a:gd name="T24" fmla="*/ 1687 w 2892"/>
                <a:gd name="T25" fmla="*/ 3534 h 4177"/>
                <a:gd name="T26" fmla="*/ 1578 w 2892"/>
                <a:gd name="T27" fmla="*/ 3515 h 4177"/>
                <a:gd name="T28" fmla="*/ 1483 w 2892"/>
                <a:gd name="T29" fmla="*/ 3457 h 4177"/>
                <a:gd name="T30" fmla="*/ 1394 w 2892"/>
                <a:gd name="T31" fmla="*/ 3283 h 4177"/>
                <a:gd name="T32" fmla="*/ 1325 w 2892"/>
                <a:gd name="T33" fmla="*/ 3037 h 4177"/>
                <a:gd name="T34" fmla="*/ 1305 w 2892"/>
                <a:gd name="T35" fmla="*/ 2781 h 4177"/>
                <a:gd name="T36" fmla="*/ 1325 w 2892"/>
                <a:gd name="T37" fmla="*/ 2525 h 4177"/>
                <a:gd name="T38" fmla="*/ 1379 w 2892"/>
                <a:gd name="T39" fmla="*/ 2269 h 4177"/>
                <a:gd name="T40" fmla="*/ 1434 w 2892"/>
                <a:gd name="T41" fmla="*/ 2076 h 4177"/>
                <a:gd name="T42" fmla="*/ 1429 w 2892"/>
                <a:gd name="T43" fmla="*/ 1960 h 4177"/>
                <a:gd name="T44" fmla="*/ 1385 w 2892"/>
                <a:gd name="T45" fmla="*/ 1850 h 4177"/>
                <a:gd name="T46" fmla="*/ 1320 w 2892"/>
                <a:gd name="T47" fmla="*/ 1743 h 4177"/>
                <a:gd name="T48" fmla="*/ 1235 w 2892"/>
                <a:gd name="T49" fmla="*/ 1642 h 4177"/>
                <a:gd name="T50" fmla="*/ 1181 w 2892"/>
                <a:gd name="T51" fmla="*/ 1570 h 4177"/>
                <a:gd name="T52" fmla="*/ 1156 w 2892"/>
                <a:gd name="T53" fmla="*/ 1516 h 4177"/>
                <a:gd name="T54" fmla="*/ 1147 w 2892"/>
                <a:gd name="T55" fmla="*/ 1458 h 4177"/>
                <a:gd name="T56" fmla="*/ 1147 w 2892"/>
                <a:gd name="T57" fmla="*/ 1400 h 4177"/>
                <a:gd name="T58" fmla="*/ 1151 w 2892"/>
                <a:gd name="T59" fmla="*/ 1342 h 4177"/>
                <a:gd name="T60" fmla="*/ 1087 w 2892"/>
                <a:gd name="T61" fmla="*/ 1318 h 4177"/>
                <a:gd name="T62" fmla="*/ 972 w 2892"/>
                <a:gd name="T63" fmla="*/ 1284 h 4177"/>
                <a:gd name="T64" fmla="*/ 874 w 2892"/>
                <a:gd name="T65" fmla="*/ 1207 h 4177"/>
                <a:gd name="T66" fmla="*/ 804 w 2892"/>
                <a:gd name="T67" fmla="*/ 1106 h 4177"/>
                <a:gd name="T68" fmla="*/ 764 w 2892"/>
                <a:gd name="T69" fmla="*/ 990 h 4177"/>
                <a:gd name="T70" fmla="*/ 749 w 2892"/>
                <a:gd name="T71" fmla="*/ 942 h 4177"/>
                <a:gd name="T72" fmla="*/ 720 w 2892"/>
                <a:gd name="T73" fmla="*/ 961 h 4177"/>
                <a:gd name="T74" fmla="*/ 695 w 2892"/>
                <a:gd name="T75" fmla="*/ 976 h 4177"/>
                <a:gd name="T76" fmla="*/ 665 w 2892"/>
                <a:gd name="T77" fmla="*/ 981 h 4177"/>
                <a:gd name="T78" fmla="*/ 640 w 2892"/>
                <a:gd name="T79" fmla="*/ 981 h 4177"/>
                <a:gd name="T80" fmla="*/ 532 w 2892"/>
                <a:gd name="T81" fmla="*/ 918 h 4177"/>
                <a:gd name="T82" fmla="*/ 373 w 2892"/>
                <a:gd name="T83" fmla="*/ 773 h 4177"/>
                <a:gd name="T84" fmla="*/ 258 w 2892"/>
                <a:gd name="T85" fmla="*/ 604 h 4177"/>
                <a:gd name="T86" fmla="*/ 169 w 2892"/>
                <a:gd name="T87" fmla="*/ 415 h 4177"/>
                <a:gd name="T88" fmla="*/ 94 w 2892"/>
                <a:gd name="T89" fmla="*/ 218 h 4177"/>
                <a:gd name="T90" fmla="*/ 55 w 2892"/>
                <a:gd name="T91" fmla="*/ 107 h 4177"/>
                <a:gd name="T92" fmla="*/ 45 w 2892"/>
                <a:gd name="T93" fmla="*/ 88 h 4177"/>
                <a:gd name="T94" fmla="*/ 31 w 2892"/>
                <a:gd name="T95" fmla="*/ 63 h 4177"/>
                <a:gd name="T96" fmla="*/ 15 w 2892"/>
                <a:gd name="T97" fmla="*/ 39 h 4177"/>
                <a:gd name="T98" fmla="*/ 6 w 2892"/>
                <a:gd name="T99" fmla="*/ 15 h 4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92" h="4177">
                  <a:moveTo>
                    <a:pt x="2892" y="4177"/>
                  </a:moveTo>
                  <a:lnTo>
                    <a:pt x="2843" y="4084"/>
                  </a:lnTo>
                  <a:lnTo>
                    <a:pt x="2779" y="4016"/>
                  </a:lnTo>
                  <a:lnTo>
                    <a:pt x="2708" y="3964"/>
                  </a:lnTo>
                  <a:lnTo>
                    <a:pt x="2625" y="3921"/>
                  </a:lnTo>
                  <a:lnTo>
                    <a:pt x="2535" y="3887"/>
                  </a:lnTo>
                  <a:lnTo>
                    <a:pt x="2441" y="3852"/>
                  </a:lnTo>
                  <a:lnTo>
                    <a:pt x="2347" y="3824"/>
                  </a:lnTo>
                  <a:lnTo>
                    <a:pt x="2253" y="3790"/>
                  </a:lnTo>
                  <a:lnTo>
                    <a:pt x="2163" y="3751"/>
                  </a:lnTo>
                  <a:lnTo>
                    <a:pt x="2074" y="3708"/>
                  </a:lnTo>
                  <a:lnTo>
                    <a:pt x="2059" y="3693"/>
                  </a:lnTo>
                  <a:lnTo>
                    <a:pt x="2049" y="3674"/>
                  </a:lnTo>
                  <a:lnTo>
                    <a:pt x="2039" y="3659"/>
                  </a:lnTo>
                  <a:lnTo>
                    <a:pt x="2034" y="3640"/>
                  </a:lnTo>
                  <a:lnTo>
                    <a:pt x="2030" y="3621"/>
                  </a:lnTo>
                  <a:lnTo>
                    <a:pt x="2024" y="3601"/>
                  </a:lnTo>
                  <a:lnTo>
                    <a:pt x="2019" y="3587"/>
                  </a:lnTo>
                  <a:lnTo>
                    <a:pt x="2009" y="3573"/>
                  </a:lnTo>
                  <a:lnTo>
                    <a:pt x="1999" y="3558"/>
                  </a:lnTo>
                  <a:lnTo>
                    <a:pt x="1984" y="3553"/>
                  </a:lnTo>
                  <a:lnTo>
                    <a:pt x="1930" y="3544"/>
                  </a:lnTo>
                  <a:lnTo>
                    <a:pt x="1865" y="3539"/>
                  </a:lnTo>
                  <a:lnTo>
                    <a:pt x="1806" y="3539"/>
                  </a:lnTo>
                  <a:lnTo>
                    <a:pt x="1746" y="3539"/>
                  </a:lnTo>
                  <a:lnTo>
                    <a:pt x="1687" y="3534"/>
                  </a:lnTo>
                  <a:lnTo>
                    <a:pt x="1633" y="3529"/>
                  </a:lnTo>
                  <a:lnTo>
                    <a:pt x="1578" y="3515"/>
                  </a:lnTo>
                  <a:lnTo>
                    <a:pt x="1529" y="3495"/>
                  </a:lnTo>
                  <a:lnTo>
                    <a:pt x="1483" y="3457"/>
                  </a:lnTo>
                  <a:lnTo>
                    <a:pt x="1449" y="3403"/>
                  </a:lnTo>
                  <a:lnTo>
                    <a:pt x="1394" y="3283"/>
                  </a:lnTo>
                  <a:lnTo>
                    <a:pt x="1354" y="3162"/>
                  </a:lnTo>
                  <a:lnTo>
                    <a:pt x="1325" y="3037"/>
                  </a:lnTo>
                  <a:lnTo>
                    <a:pt x="1310" y="2912"/>
                  </a:lnTo>
                  <a:lnTo>
                    <a:pt x="1305" y="2781"/>
                  </a:lnTo>
                  <a:lnTo>
                    <a:pt x="1310" y="2656"/>
                  </a:lnTo>
                  <a:lnTo>
                    <a:pt x="1325" y="2525"/>
                  </a:lnTo>
                  <a:lnTo>
                    <a:pt x="1345" y="2400"/>
                  </a:lnTo>
                  <a:lnTo>
                    <a:pt x="1379" y="2269"/>
                  </a:lnTo>
                  <a:lnTo>
                    <a:pt x="1419" y="2144"/>
                  </a:lnTo>
                  <a:lnTo>
                    <a:pt x="1434" y="2076"/>
                  </a:lnTo>
                  <a:lnTo>
                    <a:pt x="1434" y="2018"/>
                  </a:lnTo>
                  <a:lnTo>
                    <a:pt x="1429" y="1960"/>
                  </a:lnTo>
                  <a:lnTo>
                    <a:pt x="1410" y="1902"/>
                  </a:lnTo>
                  <a:lnTo>
                    <a:pt x="1385" y="1850"/>
                  </a:lnTo>
                  <a:lnTo>
                    <a:pt x="1354" y="1796"/>
                  </a:lnTo>
                  <a:lnTo>
                    <a:pt x="1320" y="1743"/>
                  </a:lnTo>
                  <a:lnTo>
                    <a:pt x="1281" y="1695"/>
                  </a:lnTo>
                  <a:lnTo>
                    <a:pt x="1235" y="1642"/>
                  </a:lnTo>
                  <a:lnTo>
                    <a:pt x="1196" y="1589"/>
                  </a:lnTo>
                  <a:lnTo>
                    <a:pt x="1181" y="1570"/>
                  </a:lnTo>
                  <a:lnTo>
                    <a:pt x="1166" y="1540"/>
                  </a:lnTo>
                  <a:lnTo>
                    <a:pt x="1156" y="1516"/>
                  </a:lnTo>
                  <a:lnTo>
                    <a:pt x="1151" y="1487"/>
                  </a:lnTo>
                  <a:lnTo>
                    <a:pt x="1147" y="1458"/>
                  </a:lnTo>
                  <a:lnTo>
                    <a:pt x="1147" y="1430"/>
                  </a:lnTo>
                  <a:lnTo>
                    <a:pt x="1147" y="1400"/>
                  </a:lnTo>
                  <a:lnTo>
                    <a:pt x="1147" y="1372"/>
                  </a:lnTo>
                  <a:lnTo>
                    <a:pt x="1151" y="1342"/>
                  </a:lnTo>
                  <a:lnTo>
                    <a:pt x="1151" y="1314"/>
                  </a:lnTo>
                  <a:lnTo>
                    <a:pt x="1087" y="1318"/>
                  </a:lnTo>
                  <a:lnTo>
                    <a:pt x="1027" y="1304"/>
                  </a:lnTo>
                  <a:lnTo>
                    <a:pt x="972" y="1284"/>
                  </a:lnTo>
                  <a:lnTo>
                    <a:pt x="918" y="1250"/>
                  </a:lnTo>
                  <a:lnTo>
                    <a:pt x="874" y="1207"/>
                  </a:lnTo>
                  <a:lnTo>
                    <a:pt x="834" y="1159"/>
                  </a:lnTo>
                  <a:lnTo>
                    <a:pt x="804" y="1106"/>
                  </a:lnTo>
                  <a:lnTo>
                    <a:pt x="780" y="1048"/>
                  </a:lnTo>
                  <a:lnTo>
                    <a:pt x="764" y="990"/>
                  </a:lnTo>
                  <a:lnTo>
                    <a:pt x="759" y="932"/>
                  </a:lnTo>
                  <a:lnTo>
                    <a:pt x="749" y="942"/>
                  </a:lnTo>
                  <a:lnTo>
                    <a:pt x="734" y="957"/>
                  </a:lnTo>
                  <a:lnTo>
                    <a:pt x="720" y="961"/>
                  </a:lnTo>
                  <a:lnTo>
                    <a:pt x="710" y="971"/>
                  </a:lnTo>
                  <a:lnTo>
                    <a:pt x="695" y="976"/>
                  </a:lnTo>
                  <a:lnTo>
                    <a:pt x="680" y="981"/>
                  </a:lnTo>
                  <a:lnTo>
                    <a:pt x="665" y="981"/>
                  </a:lnTo>
                  <a:lnTo>
                    <a:pt x="651" y="981"/>
                  </a:lnTo>
                  <a:lnTo>
                    <a:pt x="640" y="981"/>
                  </a:lnTo>
                  <a:lnTo>
                    <a:pt x="626" y="976"/>
                  </a:lnTo>
                  <a:lnTo>
                    <a:pt x="532" y="918"/>
                  </a:lnTo>
                  <a:lnTo>
                    <a:pt x="447" y="850"/>
                  </a:lnTo>
                  <a:lnTo>
                    <a:pt x="373" y="773"/>
                  </a:lnTo>
                  <a:lnTo>
                    <a:pt x="313" y="691"/>
                  </a:lnTo>
                  <a:lnTo>
                    <a:pt x="258" y="604"/>
                  </a:lnTo>
                  <a:lnTo>
                    <a:pt x="213" y="512"/>
                  </a:lnTo>
                  <a:lnTo>
                    <a:pt x="169" y="415"/>
                  </a:lnTo>
                  <a:lnTo>
                    <a:pt x="134" y="319"/>
                  </a:lnTo>
                  <a:lnTo>
                    <a:pt x="94" y="218"/>
                  </a:lnTo>
                  <a:lnTo>
                    <a:pt x="60" y="116"/>
                  </a:lnTo>
                  <a:lnTo>
                    <a:pt x="55" y="107"/>
                  </a:lnTo>
                  <a:lnTo>
                    <a:pt x="50" y="97"/>
                  </a:lnTo>
                  <a:lnTo>
                    <a:pt x="45" y="88"/>
                  </a:lnTo>
                  <a:lnTo>
                    <a:pt x="35" y="73"/>
                  </a:lnTo>
                  <a:lnTo>
                    <a:pt x="31" y="63"/>
                  </a:lnTo>
                  <a:lnTo>
                    <a:pt x="25" y="54"/>
                  </a:lnTo>
                  <a:lnTo>
                    <a:pt x="15" y="39"/>
                  </a:lnTo>
                  <a:lnTo>
                    <a:pt x="10" y="30"/>
                  </a:lnTo>
                  <a:lnTo>
                    <a:pt x="6" y="15"/>
                  </a:lnTo>
                  <a:lnTo>
                    <a:pt x="0"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14" name="Freeform 290"/>
            <p:cNvSpPr>
              <a:spLocks/>
            </p:cNvSpPr>
            <p:nvPr/>
          </p:nvSpPr>
          <p:spPr bwMode="auto">
            <a:xfrm>
              <a:off x="4139" y="1817"/>
              <a:ext cx="116" cy="212"/>
            </a:xfrm>
            <a:custGeom>
              <a:avLst/>
              <a:gdLst>
                <a:gd name="T0" fmla="*/ 1279 w 1279"/>
                <a:gd name="T1" fmla="*/ 0 h 2760"/>
                <a:gd name="T2" fmla="*/ 1265 w 1279"/>
                <a:gd name="T3" fmla="*/ 62 h 2760"/>
                <a:gd name="T4" fmla="*/ 1250 w 1279"/>
                <a:gd name="T5" fmla="*/ 125 h 2760"/>
                <a:gd name="T6" fmla="*/ 1225 w 1279"/>
                <a:gd name="T7" fmla="*/ 187 h 2760"/>
                <a:gd name="T8" fmla="*/ 1205 w 1279"/>
                <a:gd name="T9" fmla="*/ 245 h 2760"/>
                <a:gd name="T10" fmla="*/ 1181 w 1279"/>
                <a:gd name="T11" fmla="*/ 308 h 2760"/>
                <a:gd name="T12" fmla="*/ 1156 w 1279"/>
                <a:gd name="T13" fmla="*/ 366 h 2760"/>
                <a:gd name="T14" fmla="*/ 1131 w 1279"/>
                <a:gd name="T15" fmla="*/ 424 h 2760"/>
                <a:gd name="T16" fmla="*/ 1106 w 1279"/>
                <a:gd name="T17" fmla="*/ 486 h 2760"/>
                <a:gd name="T18" fmla="*/ 1081 w 1279"/>
                <a:gd name="T19" fmla="*/ 544 h 2760"/>
                <a:gd name="T20" fmla="*/ 1056 w 1279"/>
                <a:gd name="T21" fmla="*/ 602 h 2760"/>
                <a:gd name="T22" fmla="*/ 1041 w 1279"/>
                <a:gd name="T23" fmla="*/ 632 h 2760"/>
                <a:gd name="T24" fmla="*/ 1031 w 1279"/>
                <a:gd name="T25" fmla="*/ 660 h 2760"/>
                <a:gd name="T26" fmla="*/ 1016 w 1279"/>
                <a:gd name="T27" fmla="*/ 694 h 2760"/>
                <a:gd name="T28" fmla="*/ 1006 w 1279"/>
                <a:gd name="T29" fmla="*/ 723 h 2760"/>
                <a:gd name="T30" fmla="*/ 991 w 1279"/>
                <a:gd name="T31" fmla="*/ 752 h 2760"/>
                <a:gd name="T32" fmla="*/ 981 w 1279"/>
                <a:gd name="T33" fmla="*/ 786 h 2760"/>
                <a:gd name="T34" fmla="*/ 967 w 1279"/>
                <a:gd name="T35" fmla="*/ 815 h 2760"/>
                <a:gd name="T36" fmla="*/ 952 w 1279"/>
                <a:gd name="T37" fmla="*/ 844 h 2760"/>
                <a:gd name="T38" fmla="*/ 942 w 1279"/>
                <a:gd name="T39" fmla="*/ 873 h 2760"/>
                <a:gd name="T40" fmla="*/ 927 w 1279"/>
                <a:gd name="T41" fmla="*/ 902 h 2760"/>
                <a:gd name="T42" fmla="*/ 868 w 1279"/>
                <a:gd name="T43" fmla="*/ 1028 h 2760"/>
                <a:gd name="T44" fmla="*/ 808 w 1279"/>
                <a:gd name="T45" fmla="*/ 1153 h 2760"/>
                <a:gd name="T46" fmla="*/ 758 w 1279"/>
                <a:gd name="T47" fmla="*/ 1278 h 2760"/>
                <a:gd name="T48" fmla="*/ 709 w 1279"/>
                <a:gd name="T49" fmla="*/ 1399 h 2760"/>
                <a:gd name="T50" fmla="*/ 659 w 1279"/>
                <a:gd name="T51" fmla="*/ 1525 h 2760"/>
                <a:gd name="T52" fmla="*/ 605 w 1279"/>
                <a:gd name="T53" fmla="*/ 1650 h 2760"/>
                <a:gd name="T54" fmla="*/ 555 w 1279"/>
                <a:gd name="T55" fmla="*/ 1775 h 2760"/>
                <a:gd name="T56" fmla="*/ 495 w 1279"/>
                <a:gd name="T57" fmla="*/ 1897 h 2760"/>
                <a:gd name="T58" fmla="*/ 436 w 1279"/>
                <a:gd name="T59" fmla="*/ 2017 h 2760"/>
                <a:gd name="T60" fmla="*/ 367 w 1279"/>
                <a:gd name="T61" fmla="*/ 2138 h 2760"/>
                <a:gd name="T62" fmla="*/ 332 w 1279"/>
                <a:gd name="T63" fmla="*/ 2200 h 2760"/>
                <a:gd name="T64" fmla="*/ 292 w 1279"/>
                <a:gd name="T65" fmla="*/ 2263 h 2760"/>
                <a:gd name="T66" fmla="*/ 257 w 1279"/>
                <a:gd name="T67" fmla="*/ 2325 h 2760"/>
                <a:gd name="T68" fmla="*/ 223 w 1279"/>
                <a:gd name="T69" fmla="*/ 2388 h 2760"/>
                <a:gd name="T70" fmla="*/ 188 w 1279"/>
                <a:gd name="T71" fmla="*/ 2452 h 2760"/>
                <a:gd name="T72" fmla="*/ 153 w 1279"/>
                <a:gd name="T73" fmla="*/ 2514 h 2760"/>
                <a:gd name="T74" fmla="*/ 113 w 1279"/>
                <a:gd name="T75" fmla="*/ 2577 h 2760"/>
                <a:gd name="T76" fmla="*/ 79 w 1279"/>
                <a:gd name="T77" fmla="*/ 2639 h 2760"/>
                <a:gd name="T78" fmla="*/ 40 w 1279"/>
                <a:gd name="T79" fmla="*/ 2697 h 2760"/>
                <a:gd name="T80" fmla="*/ 0 w 1279"/>
                <a:gd name="T81" fmla="*/ 2760 h 2760"/>
                <a:gd name="T82" fmla="*/ 0 w 1279"/>
                <a:gd name="T83" fmla="*/ 2755 h 2760"/>
                <a:gd name="T84" fmla="*/ 0 w 1279"/>
                <a:gd name="T85" fmla="*/ 2751 h 2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79" h="2760">
                  <a:moveTo>
                    <a:pt x="1279" y="0"/>
                  </a:moveTo>
                  <a:lnTo>
                    <a:pt x="1265" y="62"/>
                  </a:lnTo>
                  <a:lnTo>
                    <a:pt x="1250" y="125"/>
                  </a:lnTo>
                  <a:lnTo>
                    <a:pt x="1225" y="187"/>
                  </a:lnTo>
                  <a:lnTo>
                    <a:pt x="1205" y="245"/>
                  </a:lnTo>
                  <a:lnTo>
                    <a:pt x="1181" y="308"/>
                  </a:lnTo>
                  <a:lnTo>
                    <a:pt x="1156" y="366"/>
                  </a:lnTo>
                  <a:lnTo>
                    <a:pt x="1131" y="424"/>
                  </a:lnTo>
                  <a:lnTo>
                    <a:pt x="1106" y="486"/>
                  </a:lnTo>
                  <a:lnTo>
                    <a:pt x="1081" y="544"/>
                  </a:lnTo>
                  <a:lnTo>
                    <a:pt x="1056" y="602"/>
                  </a:lnTo>
                  <a:lnTo>
                    <a:pt x="1041" y="632"/>
                  </a:lnTo>
                  <a:lnTo>
                    <a:pt x="1031" y="660"/>
                  </a:lnTo>
                  <a:lnTo>
                    <a:pt x="1016" y="694"/>
                  </a:lnTo>
                  <a:lnTo>
                    <a:pt x="1006" y="723"/>
                  </a:lnTo>
                  <a:lnTo>
                    <a:pt x="991" y="752"/>
                  </a:lnTo>
                  <a:lnTo>
                    <a:pt x="981" y="786"/>
                  </a:lnTo>
                  <a:lnTo>
                    <a:pt x="967" y="815"/>
                  </a:lnTo>
                  <a:lnTo>
                    <a:pt x="952" y="844"/>
                  </a:lnTo>
                  <a:lnTo>
                    <a:pt x="942" y="873"/>
                  </a:lnTo>
                  <a:lnTo>
                    <a:pt x="927" y="902"/>
                  </a:lnTo>
                  <a:lnTo>
                    <a:pt x="868" y="1028"/>
                  </a:lnTo>
                  <a:lnTo>
                    <a:pt x="808" y="1153"/>
                  </a:lnTo>
                  <a:lnTo>
                    <a:pt x="758" y="1278"/>
                  </a:lnTo>
                  <a:lnTo>
                    <a:pt x="709" y="1399"/>
                  </a:lnTo>
                  <a:lnTo>
                    <a:pt x="659" y="1525"/>
                  </a:lnTo>
                  <a:lnTo>
                    <a:pt x="605" y="1650"/>
                  </a:lnTo>
                  <a:lnTo>
                    <a:pt x="555" y="1775"/>
                  </a:lnTo>
                  <a:lnTo>
                    <a:pt x="495" y="1897"/>
                  </a:lnTo>
                  <a:lnTo>
                    <a:pt x="436" y="2017"/>
                  </a:lnTo>
                  <a:lnTo>
                    <a:pt x="367" y="2138"/>
                  </a:lnTo>
                  <a:lnTo>
                    <a:pt x="332" y="2200"/>
                  </a:lnTo>
                  <a:lnTo>
                    <a:pt x="292" y="2263"/>
                  </a:lnTo>
                  <a:lnTo>
                    <a:pt x="257" y="2325"/>
                  </a:lnTo>
                  <a:lnTo>
                    <a:pt x="223" y="2388"/>
                  </a:lnTo>
                  <a:lnTo>
                    <a:pt x="188" y="2452"/>
                  </a:lnTo>
                  <a:lnTo>
                    <a:pt x="153" y="2514"/>
                  </a:lnTo>
                  <a:lnTo>
                    <a:pt x="113" y="2577"/>
                  </a:lnTo>
                  <a:lnTo>
                    <a:pt x="79" y="2639"/>
                  </a:lnTo>
                  <a:lnTo>
                    <a:pt x="40" y="2697"/>
                  </a:lnTo>
                  <a:lnTo>
                    <a:pt x="0" y="2760"/>
                  </a:lnTo>
                  <a:lnTo>
                    <a:pt x="0" y="2755"/>
                  </a:lnTo>
                  <a:lnTo>
                    <a:pt x="0" y="2751"/>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15" name="Freeform 291"/>
            <p:cNvSpPr>
              <a:spLocks/>
            </p:cNvSpPr>
            <p:nvPr/>
          </p:nvSpPr>
          <p:spPr bwMode="auto">
            <a:xfrm>
              <a:off x="3617" y="1941"/>
              <a:ext cx="99" cy="80"/>
            </a:xfrm>
            <a:custGeom>
              <a:avLst/>
              <a:gdLst>
                <a:gd name="T0" fmla="*/ 0 w 1085"/>
                <a:gd name="T1" fmla="*/ 0 h 1033"/>
                <a:gd name="T2" fmla="*/ 14 w 1085"/>
                <a:gd name="T3" fmla="*/ 53 h 1033"/>
                <a:gd name="T4" fmla="*/ 24 w 1085"/>
                <a:gd name="T5" fmla="*/ 115 h 1033"/>
                <a:gd name="T6" fmla="*/ 44 w 1085"/>
                <a:gd name="T7" fmla="*/ 184 h 1033"/>
                <a:gd name="T8" fmla="*/ 64 w 1085"/>
                <a:gd name="T9" fmla="*/ 256 h 1033"/>
                <a:gd name="T10" fmla="*/ 89 w 1085"/>
                <a:gd name="T11" fmla="*/ 333 h 1033"/>
                <a:gd name="T12" fmla="*/ 113 w 1085"/>
                <a:gd name="T13" fmla="*/ 405 h 1033"/>
                <a:gd name="T14" fmla="*/ 138 w 1085"/>
                <a:gd name="T15" fmla="*/ 478 h 1033"/>
                <a:gd name="T16" fmla="*/ 168 w 1085"/>
                <a:gd name="T17" fmla="*/ 536 h 1033"/>
                <a:gd name="T18" fmla="*/ 202 w 1085"/>
                <a:gd name="T19" fmla="*/ 588 h 1033"/>
                <a:gd name="T20" fmla="*/ 233 w 1085"/>
                <a:gd name="T21" fmla="*/ 633 h 1033"/>
                <a:gd name="T22" fmla="*/ 267 w 1085"/>
                <a:gd name="T23" fmla="*/ 666 h 1033"/>
                <a:gd name="T24" fmla="*/ 317 w 1085"/>
                <a:gd name="T25" fmla="*/ 715 h 1033"/>
                <a:gd name="T26" fmla="*/ 376 w 1085"/>
                <a:gd name="T27" fmla="*/ 767 h 1033"/>
                <a:gd name="T28" fmla="*/ 451 w 1085"/>
                <a:gd name="T29" fmla="*/ 831 h 1033"/>
                <a:gd name="T30" fmla="*/ 535 w 1085"/>
                <a:gd name="T31" fmla="*/ 893 h 1033"/>
                <a:gd name="T32" fmla="*/ 634 w 1085"/>
                <a:gd name="T33" fmla="*/ 947 h 1033"/>
                <a:gd name="T34" fmla="*/ 734 w 1085"/>
                <a:gd name="T35" fmla="*/ 994 h 1033"/>
                <a:gd name="T36" fmla="*/ 847 w 1085"/>
                <a:gd name="T37" fmla="*/ 1023 h 1033"/>
                <a:gd name="T38" fmla="*/ 962 w 1085"/>
                <a:gd name="T39" fmla="*/ 1033 h 1033"/>
                <a:gd name="T40" fmla="*/ 1085 w 1085"/>
                <a:gd name="T41" fmla="*/ 1023 h 1033"/>
                <a:gd name="T42" fmla="*/ 962 w 1085"/>
                <a:gd name="T43" fmla="*/ 1004 h 1033"/>
                <a:gd name="T44" fmla="*/ 847 w 1085"/>
                <a:gd name="T45" fmla="*/ 980 h 1033"/>
                <a:gd name="T46" fmla="*/ 743 w 1085"/>
                <a:gd name="T47" fmla="*/ 941 h 1033"/>
                <a:gd name="T48" fmla="*/ 644 w 1085"/>
                <a:gd name="T49" fmla="*/ 889 h 1033"/>
                <a:gd name="T50" fmla="*/ 550 w 1085"/>
                <a:gd name="T51" fmla="*/ 831 h 1033"/>
                <a:gd name="T52" fmla="*/ 461 w 1085"/>
                <a:gd name="T53" fmla="*/ 762 h 1033"/>
                <a:gd name="T54" fmla="*/ 381 w 1085"/>
                <a:gd name="T55" fmla="*/ 685 h 1033"/>
                <a:gd name="T56" fmla="*/ 302 w 1085"/>
                <a:gd name="T57" fmla="*/ 599 h 1033"/>
                <a:gd name="T58" fmla="*/ 227 w 1085"/>
                <a:gd name="T59" fmla="*/ 507 h 1033"/>
                <a:gd name="T60" fmla="*/ 154 w 1085"/>
                <a:gd name="T61" fmla="*/ 405 h 1033"/>
                <a:gd name="T62" fmla="*/ 0 w 1085"/>
                <a:gd name="T63" fmla="*/ 0 h 1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85" h="1033">
                  <a:moveTo>
                    <a:pt x="0" y="0"/>
                  </a:moveTo>
                  <a:lnTo>
                    <a:pt x="14" y="53"/>
                  </a:lnTo>
                  <a:lnTo>
                    <a:pt x="24" y="115"/>
                  </a:lnTo>
                  <a:lnTo>
                    <a:pt x="44" y="184"/>
                  </a:lnTo>
                  <a:lnTo>
                    <a:pt x="64" y="256"/>
                  </a:lnTo>
                  <a:lnTo>
                    <a:pt x="89" y="333"/>
                  </a:lnTo>
                  <a:lnTo>
                    <a:pt x="113" y="405"/>
                  </a:lnTo>
                  <a:lnTo>
                    <a:pt x="138" y="478"/>
                  </a:lnTo>
                  <a:lnTo>
                    <a:pt x="168" y="536"/>
                  </a:lnTo>
                  <a:lnTo>
                    <a:pt x="202" y="588"/>
                  </a:lnTo>
                  <a:lnTo>
                    <a:pt x="233" y="633"/>
                  </a:lnTo>
                  <a:lnTo>
                    <a:pt x="267" y="666"/>
                  </a:lnTo>
                  <a:lnTo>
                    <a:pt x="317" y="715"/>
                  </a:lnTo>
                  <a:lnTo>
                    <a:pt x="376" y="767"/>
                  </a:lnTo>
                  <a:lnTo>
                    <a:pt x="451" y="831"/>
                  </a:lnTo>
                  <a:lnTo>
                    <a:pt x="535" y="893"/>
                  </a:lnTo>
                  <a:lnTo>
                    <a:pt x="634" y="947"/>
                  </a:lnTo>
                  <a:lnTo>
                    <a:pt x="734" y="994"/>
                  </a:lnTo>
                  <a:lnTo>
                    <a:pt x="847" y="1023"/>
                  </a:lnTo>
                  <a:lnTo>
                    <a:pt x="962" y="1033"/>
                  </a:lnTo>
                  <a:lnTo>
                    <a:pt x="1085" y="1023"/>
                  </a:lnTo>
                  <a:lnTo>
                    <a:pt x="962" y="1004"/>
                  </a:lnTo>
                  <a:lnTo>
                    <a:pt x="847" y="980"/>
                  </a:lnTo>
                  <a:lnTo>
                    <a:pt x="743" y="941"/>
                  </a:lnTo>
                  <a:lnTo>
                    <a:pt x="644" y="889"/>
                  </a:lnTo>
                  <a:lnTo>
                    <a:pt x="550" y="831"/>
                  </a:lnTo>
                  <a:lnTo>
                    <a:pt x="461" y="762"/>
                  </a:lnTo>
                  <a:lnTo>
                    <a:pt x="381" y="685"/>
                  </a:lnTo>
                  <a:lnTo>
                    <a:pt x="302" y="599"/>
                  </a:lnTo>
                  <a:lnTo>
                    <a:pt x="227" y="507"/>
                  </a:lnTo>
                  <a:lnTo>
                    <a:pt x="154" y="405"/>
                  </a:lnTo>
                  <a:lnTo>
                    <a:pt x="0" y="0"/>
                  </a:lnTo>
                  <a:close/>
                </a:path>
              </a:pathLst>
            </a:custGeom>
            <a:gradFill rotWithShape="0">
              <a:gsLst>
                <a:gs pos="0">
                  <a:srgbClr val="FF9999">
                    <a:gamma/>
                    <a:shade val="46275"/>
                    <a:invGamma/>
                  </a:srgbClr>
                </a:gs>
                <a:gs pos="100000">
                  <a:srgbClr val="FF9999"/>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16" name="Freeform 292"/>
            <p:cNvSpPr>
              <a:spLocks/>
            </p:cNvSpPr>
            <p:nvPr/>
          </p:nvSpPr>
          <p:spPr bwMode="auto">
            <a:xfrm>
              <a:off x="4138" y="1885"/>
              <a:ext cx="81" cy="136"/>
            </a:xfrm>
            <a:custGeom>
              <a:avLst/>
              <a:gdLst>
                <a:gd name="T0" fmla="*/ 888 w 888"/>
                <a:gd name="T1" fmla="*/ 0 h 1776"/>
                <a:gd name="T2" fmla="*/ 714 w 888"/>
                <a:gd name="T3" fmla="*/ 406 h 1776"/>
                <a:gd name="T4" fmla="*/ 575 w 888"/>
                <a:gd name="T5" fmla="*/ 734 h 1776"/>
                <a:gd name="T6" fmla="*/ 456 w 888"/>
                <a:gd name="T7" fmla="*/ 995 h 1776"/>
                <a:gd name="T8" fmla="*/ 357 w 888"/>
                <a:gd name="T9" fmla="*/ 1193 h 1776"/>
                <a:gd name="T10" fmla="*/ 277 w 888"/>
                <a:gd name="T11" fmla="*/ 1342 h 1776"/>
                <a:gd name="T12" fmla="*/ 208 w 888"/>
                <a:gd name="T13" fmla="*/ 1458 h 1776"/>
                <a:gd name="T14" fmla="*/ 148 w 888"/>
                <a:gd name="T15" fmla="*/ 1550 h 1776"/>
                <a:gd name="T16" fmla="*/ 98 w 888"/>
                <a:gd name="T17" fmla="*/ 1623 h 1776"/>
                <a:gd name="T18" fmla="*/ 50 w 888"/>
                <a:gd name="T19" fmla="*/ 1694 h 1776"/>
                <a:gd name="T20" fmla="*/ 0 w 888"/>
                <a:gd name="T21" fmla="*/ 1776 h 1776"/>
                <a:gd name="T22" fmla="*/ 94 w 888"/>
                <a:gd name="T23" fmla="*/ 1598 h 1776"/>
                <a:gd name="T24" fmla="*/ 163 w 888"/>
                <a:gd name="T25" fmla="*/ 1453 h 1776"/>
                <a:gd name="T26" fmla="*/ 218 w 888"/>
                <a:gd name="T27" fmla="*/ 1333 h 1776"/>
                <a:gd name="T28" fmla="*/ 258 w 888"/>
                <a:gd name="T29" fmla="*/ 1231 h 1776"/>
                <a:gd name="T30" fmla="*/ 292 w 888"/>
                <a:gd name="T31" fmla="*/ 1139 h 1776"/>
                <a:gd name="T32" fmla="*/ 327 w 888"/>
                <a:gd name="T33" fmla="*/ 1047 h 1776"/>
                <a:gd name="T34" fmla="*/ 371 w 888"/>
                <a:gd name="T35" fmla="*/ 952 h 1776"/>
                <a:gd name="T36" fmla="*/ 426 w 888"/>
                <a:gd name="T37" fmla="*/ 840 h 1776"/>
                <a:gd name="T38" fmla="*/ 496 w 888"/>
                <a:gd name="T39" fmla="*/ 709 h 1776"/>
                <a:gd name="T40" fmla="*/ 595 w 888"/>
                <a:gd name="T41" fmla="*/ 546 h 1776"/>
                <a:gd name="T42" fmla="*/ 888 w 888"/>
                <a:gd name="T43" fmla="*/ 0 h 1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8" h="1776">
                  <a:moveTo>
                    <a:pt x="888" y="0"/>
                  </a:moveTo>
                  <a:lnTo>
                    <a:pt x="714" y="406"/>
                  </a:lnTo>
                  <a:lnTo>
                    <a:pt x="575" y="734"/>
                  </a:lnTo>
                  <a:lnTo>
                    <a:pt x="456" y="995"/>
                  </a:lnTo>
                  <a:lnTo>
                    <a:pt x="357" y="1193"/>
                  </a:lnTo>
                  <a:lnTo>
                    <a:pt x="277" y="1342"/>
                  </a:lnTo>
                  <a:lnTo>
                    <a:pt x="208" y="1458"/>
                  </a:lnTo>
                  <a:lnTo>
                    <a:pt x="148" y="1550"/>
                  </a:lnTo>
                  <a:lnTo>
                    <a:pt x="98" y="1623"/>
                  </a:lnTo>
                  <a:lnTo>
                    <a:pt x="50" y="1694"/>
                  </a:lnTo>
                  <a:lnTo>
                    <a:pt x="0" y="1776"/>
                  </a:lnTo>
                  <a:lnTo>
                    <a:pt x="94" y="1598"/>
                  </a:lnTo>
                  <a:lnTo>
                    <a:pt x="163" y="1453"/>
                  </a:lnTo>
                  <a:lnTo>
                    <a:pt x="218" y="1333"/>
                  </a:lnTo>
                  <a:lnTo>
                    <a:pt x="258" y="1231"/>
                  </a:lnTo>
                  <a:lnTo>
                    <a:pt x="292" y="1139"/>
                  </a:lnTo>
                  <a:lnTo>
                    <a:pt x="327" y="1047"/>
                  </a:lnTo>
                  <a:lnTo>
                    <a:pt x="371" y="952"/>
                  </a:lnTo>
                  <a:lnTo>
                    <a:pt x="426" y="840"/>
                  </a:lnTo>
                  <a:lnTo>
                    <a:pt x="496" y="709"/>
                  </a:lnTo>
                  <a:lnTo>
                    <a:pt x="595" y="546"/>
                  </a:lnTo>
                  <a:lnTo>
                    <a:pt x="888" y="0"/>
                  </a:lnTo>
                  <a:close/>
                </a:path>
              </a:pathLst>
            </a:custGeom>
            <a:gradFill rotWithShape="0">
              <a:gsLst>
                <a:gs pos="0">
                  <a:srgbClr val="FF9999">
                    <a:gamma/>
                    <a:shade val="46275"/>
                    <a:invGamma/>
                  </a:srgbClr>
                </a:gs>
                <a:gs pos="100000">
                  <a:srgbClr val="FF9999"/>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17" name="Freeform 293"/>
            <p:cNvSpPr>
              <a:spLocks/>
            </p:cNvSpPr>
            <p:nvPr/>
          </p:nvSpPr>
          <p:spPr bwMode="auto">
            <a:xfrm>
              <a:off x="4067" y="1861"/>
              <a:ext cx="18" cy="28"/>
            </a:xfrm>
            <a:custGeom>
              <a:avLst/>
              <a:gdLst>
                <a:gd name="T0" fmla="*/ 5 w 198"/>
                <a:gd name="T1" fmla="*/ 5 h 353"/>
                <a:gd name="T2" fmla="*/ 0 w 198"/>
                <a:gd name="T3" fmla="*/ 49 h 353"/>
                <a:gd name="T4" fmla="*/ 5 w 198"/>
                <a:gd name="T5" fmla="*/ 87 h 353"/>
                <a:gd name="T6" fmla="*/ 20 w 198"/>
                <a:gd name="T7" fmla="*/ 125 h 353"/>
                <a:gd name="T8" fmla="*/ 39 w 198"/>
                <a:gd name="T9" fmla="*/ 159 h 353"/>
                <a:gd name="T10" fmla="*/ 64 w 198"/>
                <a:gd name="T11" fmla="*/ 193 h 353"/>
                <a:gd name="T12" fmla="*/ 89 w 198"/>
                <a:gd name="T13" fmla="*/ 227 h 353"/>
                <a:gd name="T14" fmla="*/ 119 w 198"/>
                <a:gd name="T15" fmla="*/ 256 h 353"/>
                <a:gd name="T16" fmla="*/ 149 w 198"/>
                <a:gd name="T17" fmla="*/ 290 h 353"/>
                <a:gd name="T18" fmla="*/ 173 w 198"/>
                <a:gd name="T19" fmla="*/ 319 h 353"/>
                <a:gd name="T20" fmla="*/ 198 w 198"/>
                <a:gd name="T21" fmla="*/ 353 h 353"/>
                <a:gd name="T22" fmla="*/ 198 w 198"/>
                <a:gd name="T23" fmla="*/ 314 h 353"/>
                <a:gd name="T24" fmla="*/ 193 w 198"/>
                <a:gd name="T25" fmla="*/ 290 h 353"/>
                <a:gd name="T26" fmla="*/ 183 w 198"/>
                <a:gd name="T27" fmla="*/ 275 h 353"/>
                <a:gd name="T28" fmla="*/ 173 w 198"/>
                <a:gd name="T29" fmla="*/ 265 h 353"/>
                <a:gd name="T30" fmla="*/ 158 w 198"/>
                <a:gd name="T31" fmla="*/ 256 h 353"/>
                <a:gd name="T32" fmla="*/ 144 w 198"/>
                <a:gd name="T33" fmla="*/ 247 h 353"/>
                <a:gd name="T34" fmla="*/ 124 w 198"/>
                <a:gd name="T35" fmla="*/ 232 h 353"/>
                <a:gd name="T36" fmla="*/ 99 w 198"/>
                <a:gd name="T37" fmla="*/ 213 h 353"/>
                <a:gd name="T38" fmla="*/ 74 w 198"/>
                <a:gd name="T39" fmla="*/ 174 h 353"/>
                <a:gd name="T40" fmla="*/ 49 w 198"/>
                <a:gd name="T41" fmla="*/ 121 h 353"/>
                <a:gd name="T42" fmla="*/ 39 w 198"/>
                <a:gd name="T43" fmla="*/ 121 h 353"/>
                <a:gd name="T44" fmla="*/ 30 w 198"/>
                <a:gd name="T45" fmla="*/ 111 h 353"/>
                <a:gd name="T46" fmla="*/ 25 w 198"/>
                <a:gd name="T47" fmla="*/ 97 h 353"/>
                <a:gd name="T48" fmla="*/ 20 w 198"/>
                <a:gd name="T49" fmla="*/ 77 h 353"/>
                <a:gd name="T50" fmla="*/ 14 w 198"/>
                <a:gd name="T51" fmla="*/ 58 h 353"/>
                <a:gd name="T52" fmla="*/ 14 w 198"/>
                <a:gd name="T53" fmla="*/ 34 h 353"/>
                <a:gd name="T54" fmla="*/ 10 w 198"/>
                <a:gd name="T55" fmla="*/ 19 h 353"/>
                <a:gd name="T56" fmla="*/ 10 w 198"/>
                <a:gd name="T57" fmla="*/ 5 h 353"/>
                <a:gd name="T58" fmla="*/ 10 w 198"/>
                <a:gd name="T59" fmla="*/ 0 h 353"/>
                <a:gd name="T60" fmla="*/ 5 w 198"/>
                <a:gd name="T61" fmla="*/ 5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8" h="353">
                  <a:moveTo>
                    <a:pt x="5" y="5"/>
                  </a:moveTo>
                  <a:lnTo>
                    <a:pt x="0" y="49"/>
                  </a:lnTo>
                  <a:lnTo>
                    <a:pt x="5" y="87"/>
                  </a:lnTo>
                  <a:lnTo>
                    <a:pt x="20" y="125"/>
                  </a:lnTo>
                  <a:lnTo>
                    <a:pt x="39" y="159"/>
                  </a:lnTo>
                  <a:lnTo>
                    <a:pt x="64" y="193"/>
                  </a:lnTo>
                  <a:lnTo>
                    <a:pt x="89" y="227"/>
                  </a:lnTo>
                  <a:lnTo>
                    <a:pt x="119" y="256"/>
                  </a:lnTo>
                  <a:lnTo>
                    <a:pt x="149" y="290"/>
                  </a:lnTo>
                  <a:lnTo>
                    <a:pt x="173" y="319"/>
                  </a:lnTo>
                  <a:lnTo>
                    <a:pt x="198" y="353"/>
                  </a:lnTo>
                  <a:lnTo>
                    <a:pt x="198" y="314"/>
                  </a:lnTo>
                  <a:lnTo>
                    <a:pt x="193" y="290"/>
                  </a:lnTo>
                  <a:lnTo>
                    <a:pt x="183" y="275"/>
                  </a:lnTo>
                  <a:lnTo>
                    <a:pt x="173" y="265"/>
                  </a:lnTo>
                  <a:lnTo>
                    <a:pt x="158" y="256"/>
                  </a:lnTo>
                  <a:lnTo>
                    <a:pt x="144" y="247"/>
                  </a:lnTo>
                  <a:lnTo>
                    <a:pt x="124" y="232"/>
                  </a:lnTo>
                  <a:lnTo>
                    <a:pt x="99" y="213"/>
                  </a:lnTo>
                  <a:lnTo>
                    <a:pt x="74" y="174"/>
                  </a:lnTo>
                  <a:lnTo>
                    <a:pt x="49" y="121"/>
                  </a:lnTo>
                  <a:lnTo>
                    <a:pt x="39" y="121"/>
                  </a:lnTo>
                  <a:lnTo>
                    <a:pt x="30" y="111"/>
                  </a:lnTo>
                  <a:lnTo>
                    <a:pt x="25" y="97"/>
                  </a:lnTo>
                  <a:lnTo>
                    <a:pt x="20" y="77"/>
                  </a:lnTo>
                  <a:lnTo>
                    <a:pt x="14" y="58"/>
                  </a:lnTo>
                  <a:lnTo>
                    <a:pt x="14" y="34"/>
                  </a:lnTo>
                  <a:lnTo>
                    <a:pt x="10" y="19"/>
                  </a:lnTo>
                  <a:lnTo>
                    <a:pt x="10" y="5"/>
                  </a:lnTo>
                  <a:lnTo>
                    <a:pt x="10" y="0"/>
                  </a:lnTo>
                  <a:lnTo>
                    <a:pt x="5" y="5"/>
                  </a:lnTo>
                  <a:close/>
                </a:path>
              </a:pathLst>
            </a:custGeom>
            <a:solidFill>
              <a:srgbClr val="FFD8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18" name="Freeform 294"/>
            <p:cNvSpPr>
              <a:spLocks/>
            </p:cNvSpPr>
            <p:nvPr/>
          </p:nvSpPr>
          <p:spPr bwMode="auto">
            <a:xfrm>
              <a:off x="4030" y="1826"/>
              <a:ext cx="27" cy="26"/>
            </a:xfrm>
            <a:custGeom>
              <a:avLst/>
              <a:gdLst>
                <a:gd name="T0" fmla="*/ 0 w 302"/>
                <a:gd name="T1" fmla="*/ 0 h 333"/>
                <a:gd name="T2" fmla="*/ 20 w 302"/>
                <a:gd name="T3" fmla="*/ 34 h 333"/>
                <a:gd name="T4" fmla="*/ 40 w 302"/>
                <a:gd name="T5" fmla="*/ 78 h 333"/>
                <a:gd name="T6" fmla="*/ 60 w 302"/>
                <a:gd name="T7" fmla="*/ 121 h 333"/>
                <a:gd name="T8" fmla="*/ 85 w 302"/>
                <a:gd name="T9" fmla="*/ 170 h 333"/>
                <a:gd name="T10" fmla="*/ 114 w 302"/>
                <a:gd name="T11" fmla="*/ 213 h 333"/>
                <a:gd name="T12" fmla="*/ 144 w 302"/>
                <a:gd name="T13" fmla="*/ 252 h 333"/>
                <a:gd name="T14" fmla="*/ 179 w 302"/>
                <a:gd name="T15" fmla="*/ 286 h 333"/>
                <a:gd name="T16" fmla="*/ 219 w 302"/>
                <a:gd name="T17" fmla="*/ 314 h 333"/>
                <a:gd name="T18" fmla="*/ 258 w 302"/>
                <a:gd name="T19" fmla="*/ 329 h 333"/>
                <a:gd name="T20" fmla="*/ 302 w 302"/>
                <a:gd name="T21" fmla="*/ 333 h 333"/>
                <a:gd name="T22" fmla="*/ 258 w 302"/>
                <a:gd name="T23" fmla="*/ 314 h 333"/>
                <a:gd name="T24" fmla="*/ 223 w 302"/>
                <a:gd name="T25" fmla="*/ 290 h 333"/>
                <a:gd name="T26" fmla="*/ 189 w 302"/>
                <a:gd name="T27" fmla="*/ 261 h 333"/>
                <a:gd name="T28" fmla="*/ 154 w 302"/>
                <a:gd name="T29" fmla="*/ 222 h 333"/>
                <a:gd name="T30" fmla="*/ 129 w 302"/>
                <a:gd name="T31" fmla="*/ 189 h 333"/>
                <a:gd name="T32" fmla="*/ 100 w 302"/>
                <a:gd name="T33" fmla="*/ 145 h 333"/>
                <a:gd name="T34" fmla="*/ 75 w 302"/>
                <a:gd name="T35" fmla="*/ 106 h 333"/>
                <a:gd name="T36" fmla="*/ 50 w 302"/>
                <a:gd name="T37" fmla="*/ 67 h 333"/>
                <a:gd name="T38" fmla="*/ 25 w 302"/>
                <a:gd name="T39" fmla="*/ 34 h 333"/>
                <a:gd name="T40" fmla="*/ 0 w 302"/>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2" h="333">
                  <a:moveTo>
                    <a:pt x="0" y="0"/>
                  </a:moveTo>
                  <a:lnTo>
                    <a:pt x="20" y="34"/>
                  </a:lnTo>
                  <a:lnTo>
                    <a:pt x="40" y="78"/>
                  </a:lnTo>
                  <a:lnTo>
                    <a:pt x="60" y="121"/>
                  </a:lnTo>
                  <a:lnTo>
                    <a:pt x="85" y="170"/>
                  </a:lnTo>
                  <a:lnTo>
                    <a:pt x="114" y="213"/>
                  </a:lnTo>
                  <a:lnTo>
                    <a:pt x="144" y="252"/>
                  </a:lnTo>
                  <a:lnTo>
                    <a:pt x="179" y="286"/>
                  </a:lnTo>
                  <a:lnTo>
                    <a:pt x="219" y="314"/>
                  </a:lnTo>
                  <a:lnTo>
                    <a:pt x="258" y="329"/>
                  </a:lnTo>
                  <a:lnTo>
                    <a:pt x="302" y="333"/>
                  </a:lnTo>
                  <a:lnTo>
                    <a:pt x="258" y="314"/>
                  </a:lnTo>
                  <a:lnTo>
                    <a:pt x="223" y="290"/>
                  </a:lnTo>
                  <a:lnTo>
                    <a:pt x="189" y="261"/>
                  </a:lnTo>
                  <a:lnTo>
                    <a:pt x="154" y="222"/>
                  </a:lnTo>
                  <a:lnTo>
                    <a:pt x="129" y="189"/>
                  </a:lnTo>
                  <a:lnTo>
                    <a:pt x="100" y="145"/>
                  </a:lnTo>
                  <a:lnTo>
                    <a:pt x="75" y="106"/>
                  </a:lnTo>
                  <a:lnTo>
                    <a:pt x="50" y="67"/>
                  </a:lnTo>
                  <a:lnTo>
                    <a:pt x="25" y="34"/>
                  </a:lnTo>
                  <a:lnTo>
                    <a:pt x="0" y="0"/>
                  </a:lnTo>
                  <a:close/>
                </a:path>
              </a:pathLst>
            </a:custGeom>
            <a:solidFill>
              <a:srgbClr val="FFD8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19" name="Freeform 295"/>
            <p:cNvSpPr>
              <a:spLocks/>
            </p:cNvSpPr>
            <p:nvPr/>
          </p:nvSpPr>
          <p:spPr bwMode="auto">
            <a:xfrm>
              <a:off x="3985" y="1798"/>
              <a:ext cx="43" cy="26"/>
            </a:xfrm>
            <a:custGeom>
              <a:avLst/>
              <a:gdLst>
                <a:gd name="T0" fmla="*/ 0 w 471"/>
                <a:gd name="T1" fmla="*/ 0 h 344"/>
                <a:gd name="T2" fmla="*/ 30 w 471"/>
                <a:gd name="T3" fmla="*/ 44 h 344"/>
                <a:gd name="T4" fmla="*/ 64 w 471"/>
                <a:gd name="T5" fmla="*/ 97 h 344"/>
                <a:gd name="T6" fmla="*/ 104 w 471"/>
                <a:gd name="T7" fmla="*/ 150 h 344"/>
                <a:gd name="T8" fmla="*/ 144 w 471"/>
                <a:gd name="T9" fmla="*/ 204 h 344"/>
                <a:gd name="T10" fmla="*/ 189 w 471"/>
                <a:gd name="T11" fmla="*/ 252 h 344"/>
                <a:gd name="T12" fmla="*/ 238 w 471"/>
                <a:gd name="T13" fmla="*/ 290 h 344"/>
                <a:gd name="T14" fmla="*/ 293 w 471"/>
                <a:gd name="T15" fmla="*/ 324 h 344"/>
                <a:gd name="T16" fmla="*/ 348 w 471"/>
                <a:gd name="T17" fmla="*/ 338 h 344"/>
                <a:gd name="T18" fmla="*/ 407 w 471"/>
                <a:gd name="T19" fmla="*/ 344 h 344"/>
                <a:gd name="T20" fmla="*/ 471 w 471"/>
                <a:gd name="T21" fmla="*/ 324 h 344"/>
                <a:gd name="T22" fmla="*/ 417 w 471"/>
                <a:gd name="T23" fmla="*/ 305 h 344"/>
                <a:gd name="T24" fmla="*/ 367 w 471"/>
                <a:gd name="T25" fmla="*/ 280 h 344"/>
                <a:gd name="T26" fmla="*/ 312 w 471"/>
                <a:gd name="T27" fmla="*/ 252 h 344"/>
                <a:gd name="T28" fmla="*/ 268 w 471"/>
                <a:gd name="T29" fmla="*/ 222 h 344"/>
                <a:gd name="T30" fmla="*/ 218 w 471"/>
                <a:gd name="T31" fmla="*/ 189 h 344"/>
                <a:gd name="T32" fmla="*/ 174 w 471"/>
                <a:gd name="T33" fmla="*/ 150 h 344"/>
                <a:gd name="T34" fmla="*/ 129 w 471"/>
                <a:gd name="T35" fmla="*/ 116 h 344"/>
                <a:gd name="T36" fmla="*/ 85 w 471"/>
                <a:gd name="T37" fmla="*/ 78 h 344"/>
                <a:gd name="T38" fmla="*/ 45 w 471"/>
                <a:gd name="T39" fmla="*/ 34 h 344"/>
                <a:gd name="T40" fmla="*/ 0 w 471"/>
                <a:gd name="T41"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1" h="344">
                  <a:moveTo>
                    <a:pt x="0" y="0"/>
                  </a:moveTo>
                  <a:lnTo>
                    <a:pt x="30" y="44"/>
                  </a:lnTo>
                  <a:lnTo>
                    <a:pt x="64" y="97"/>
                  </a:lnTo>
                  <a:lnTo>
                    <a:pt x="104" y="150"/>
                  </a:lnTo>
                  <a:lnTo>
                    <a:pt x="144" y="204"/>
                  </a:lnTo>
                  <a:lnTo>
                    <a:pt x="189" y="252"/>
                  </a:lnTo>
                  <a:lnTo>
                    <a:pt x="238" y="290"/>
                  </a:lnTo>
                  <a:lnTo>
                    <a:pt x="293" y="324"/>
                  </a:lnTo>
                  <a:lnTo>
                    <a:pt x="348" y="338"/>
                  </a:lnTo>
                  <a:lnTo>
                    <a:pt x="407" y="344"/>
                  </a:lnTo>
                  <a:lnTo>
                    <a:pt x="471" y="324"/>
                  </a:lnTo>
                  <a:lnTo>
                    <a:pt x="417" y="305"/>
                  </a:lnTo>
                  <a:lnTo>
                    <a:pt x="367" y="280"/>
                  </a:lnTo>
                  <a:lnTo>
                    <a:pt x="312" y="252"/>
                  </a:lnTo>
                  <a:lnTo>
                    <a:pt x="268" y="222"/>
                  </a:lnTo>
                  <a:lnTo>
                    <a:pt x="218" y="189"/>
                  </a:lnTo>
                  <a:lnTo>
                    <a:pt x="174" y="150"/>
                  </a:lnTo>
                  <a:lnTo>
                    <a:pt x="129" y="116"/>
                  </a:lnTo>
                  <a:lnTo>
                    <a:pt x="85" y="78"/>
                  </a:lnTo>
                  <a:lnTo>
                    <a:pt x="45" y="34"/>
                  </a:lnTo>
                  <a:lnTo>
                    <a:pt x="0" y="0"/>
                  </a:lnTo>
                  <a:close/>
                </a:path>
              </a:pathLst>
            </a:custGeom>
            <a:solidFill>
              <a:srgbClr val="FFD8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20" name="Freeform 296"/>
            <p:cNvSpPr>
              <a:spLocks/>
            </p:cNvSpPr>
            <p:nvPr/>
          </p:nvSpPr>
          <p:spPr bwMode="auto">
            <a:xfrm>
              <a:off x="3726" y="1433"/>
              <a:ext cx="419" cy="467"/>
            </a:xfrm>
            <a:custGeom>
              <a:avLst/>
              <a:gdLst>
                <a:gd name="T0" fmla="*/ 1711 w 4608"/>
                <a:gd name="T1" fmla="*/ 3147 h 6068"/>
                <a:gd name="T2" fmla="*/ 1235 w 4608"/>
                <a:gd name="T3" fmla="*/ 3780 h 6068"/>
                <a:gd name="T4" fmla="*/ 715 w 4608"/>
                <a:gd name="T5" fmla="*/ 3775 h 6068"/>
                <a:gd name="T6" fmla="*/ 436 w 4608"/>
                <a:gd name="T7" fmla="*/ 3476 h 6068"/>
                <a:gd name="T8" fmla="*/ 396 w 4608"/>
                <a:gd name="T9" fmla="*/ 3640 h 6068"/>
                <a:gd name="T10" fmla="*/ 317 w 4608"/>
                <a:gd name="T11" fmla="*/ 3698 h 6068"/>
                <a:gd name="T12" fmla="*/ 69 w 4608"/>
                <a:gd name="T13" fmla="*/ 3621 h 6068"/>
                <a:gd name="T14" fmla="*/ 10 w 4608"/>
                <a:gd name="T15" fmla="*/ 3790 h 6068"/>
                <a:gd name="T16" fmla="*/ 292 w 4608"/>
                <a:gd name="T17" fmla="*/ 3958 h 6068"/>
                <a:gd name="T18" fmla="*/ 133 w 4608"/>
                <a:gd name="T19" fmla="*/ 4113 h 6068"/>
                <a:gd name="T20" fmla="*/ 79 w 4608"/>
                <a:gd name="T21" fmla="*/ 4186 h 6068"/>
                <a:gd name="T22" fmla="*/ 154 w 4608"/>
                <a:gd name="T23" fmla="*/ 4282 h 6068"/>
                <a:gd name="T24" fmla="*/ 371 w 4608"/>
                <a:gd name="T25" fmla="*/ 4156 h 6068"/>
                <a:gd name="T26" fmla="*/ 1126 w 4608"/>
                <a:gd name="T27" fmla="*/ 4123 h 6068"/>
                <a:gd name="T28" fmla="*/ 1141 w 4608"/>
                <a:gd name="T29" fmla="*/ 4702 h 6068"/>
                <a:gd name="T30" fmla="*/ 585 w 4608"/>
                <a:gd name="T31" fmla="*/ 5069 h 6068"/>
                <a:gd name="T32" fmla="*/ 129 w 4608"/>
                <a:gd name="T33" fmla="*/ 5113 h 6068"/>
                <a:gd name="T34" fmla="*/ 228 w 4608"/>
                <a:gd name="T35" fmla="*/ 5257 h 6068"/>
                <a:gd name="T36" fmla="*/ 515 w 4608"/>
                <a:gd name="T37" fmla="*/ 5267 h 6068"/>
                <a:gd name="T38" fmla="*/ 283 w 4608"/>
                <a:gd name="T39" fmla="*/ 5485 h 6068"/>
                <a:gd name="T40" fmla="*/ 367 w 4608"/>
                <a:gd name="T41" fmla="*/ 5590 h 6068"/>
                <a:gd name="T42" fmla="*/ 600 w 4608"/>
                <a:gd name="T43" fmla="*/ 5412 h 6068"/>
                <a:gd name="T44" fmla="*/ 907 w 4608"/>
                <a:gd name="T45" fmla="*/ 5242 h 6068"/>
                <a:gd name="T46" fmla="*/ 848 w 4608"/>
                <a:gd name="T47" fmla="*/ 5590 h 6068"/>
                <a:gd name="T48" fmla="*/ 709 w 4608"/>
                <a:gd name="T49" fmla="*/ 5900 h 6068"/>
                <a:gd name="T50" fmla="*/ 809 w 4608"/>
                <a:gd name="T51" fmla="*/ 5924 h 6068"/>
                <a:gd name="T52" fmla="*/ 942 w 4608"/>
                <a:gd name="T53" fmla="*/ 5788 h 6068"/>
                <a:gd name="T54" fmla="*/ 957 w 4608"/>
                <a:gd name="T55" fmla="*/ 6029 h 6068"/>
                <a:gd name="T56" fmla="*/ 1151 w 4608"/>
                <a:gd name="T57" fmla="*/ 6006 h 6068"/>
                <a:gd name="T58" fmla="*/ 1145 w 4608"/>
                <a:gd name="T59" fmla="*/ 5913 h 6068"/>
                <a:gd name="T60" fmla="*/ 1354 w 4608"/>
                <a:gd name="T61" fmla="*/ 6044 h 6068"/>
                <a:gd name="T62" fmla="*/ 1428 w 4608"/>
                <a:gd name="T63" fmla="*/ 5952 h 6068"/>
                <a:gd name="T64" fmla="*/ 1503 w 4608"/>
                <a:gd name="T65" fmla="*/ 5745 h 6068"/>
                <a:gd name="T66" fmla="*/ 1304 w 4608"/>
                <a:gd name="T67" fmla="*/ 5151 h 6068"/>
                <a:gd name="T68" fmla="*/ 1631 w 4608"/>
                <a:gd name="T69" fmla="*/ 4384 h 6068"/>
                <a:gd name="T70" fmla="*/ 2188 w 4608"/>
                <a:gd name="T71" fmla="*/ 3524 h 6068"/>
                <a:gd name="T72" fmla="*/ 3423 w 4608"/>
                <a:gd name="T73" fmla="*/ 4297 h 6068"/>
                <a:gd name="T74" fmla="*/ 3596 w 4608"/>
                <a:gd name="T75" fmla="*/ 4915 h 6068"/>
                <a:gd name="T76" fmla="*/ 3636 w 4608"/>
                <a:gd name="T77" fmla="*/ 5253 h 6068"/>
                <a:gd name="T78" fmla="*/ 3725 w 4608"/>
                <a:gd name="T79" fmla="*/ 4967 h 6068"/>
                <a:gd name="T80" fmla="*/ 3799 w 4608"/>
                <a:gd name="T81" fmla="*/ 5242 h 6068"/>
                <a:gd name="T82" fmla="*/ 3924 w 4608"/>
                <a:gd name="T83" fmla="*/ 5257 h 6068"/>
                <a:gd name="T84" fmla="*/ 3928 w 4608"/>
                <a:gd name="T85" fmla="*/ 5045 h 6068"/>
                <a:gd name="T86" fmla="*/ 4157 w 4608"/>
                <a:gd name="T87" fmla="*/ 5171 h 6068"/>
                <a:gd name="T88" fmla="*/ 4157 w 4608"/>
                <a:gd name="T89" fmla="*/ 5050 h 6068"/>
                <a:gd name="T90" fmla="*/ 4241 w 4608"/>
                <a:gd name="T91" fmla="*/ 5031 h 6068"/>
                <a:gd name="T92" fmla="*/ 3894 w 4608"/>
                <a:gd name="T93" fmla="*/ 4591 h 6068"/>
                <a:gd name="T94" fmla="*/ 4241 w 4608"/>
                <a:gd name="T95" fmla="*/ 4050 h 6068"/>
                <a:gd name="T96" fmla="*/ 4558 w 4608"/>
                <a:gd name="T97" fmla="*/ 3737 h 6068"/>
                <a:gd name="T98" fmla="*/ 4568 w 4608"/>
                <a:gd name="T99" fmla="*/ 3631 h 6068"/>
                <a:gd name="T100" fmla="*/ 4345 w 4608"/>
                <a:gd name="T101" fmla="*/ 3679 h 6068"/>
                <a:gd name="T102" fmla="*/ 4435 w 4608"/>
                <a:gd name="T103" fmla="*/ 3481 h 6068"/>
                <a:gd name="T104" fmla="*/ 4231 w 4608"/>
                <a:gd name="T105" fmla="*/ 3485 h 6068"/>
                <a:gd name="T106" fmla="*/ 4112 w 4608"/>
                <a:gd name="T107" fmla="*/ 3665 h 6068"/>
                <a:gd name="T108" fmla="*/ 4008 w 4608"/>
                <a:gd name="T109" fmla="*/ 3519 h 6068"/>
                <a:gd name="T110" fmla="*/ 3913 w 4608"/>
                <a:gd name="T111" fmla="*/ 3882 h 6068"/>
                <a:gd name="T112" fmla="*/ 2962 w 4608"/>
                <a:gd name="T113" fmla="*/ 3568 h 6068"/>
                <a:gd name="T114" fmla="*/ 2436 w 4608"/>
                <a:gd name="T115" fmla="*/ 2670 h 6068"/>
                <a:gd name="T116" fmla="*/ 2401 w 4608"/>
                <a:gd name="T117" fmla="*/ 1970 h 6068"/>
                <a:gd name="T118" fmla="*/ 2346 w 4608"/>
                <a:gd name="T119" fmla="*/ 112 h 6068"/>
                <a:gd name="T120" fmla="*/ 1994 w 4608"/>
                <a:gd name="T121" fmla="*/ 126 h 6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8" h="6068">
                  <a:moveTo>
                    <a:pt x="1800" y="310"/>
                  </a:moveTo>
                  <a:lnTo>
                    <a:pt x="1831" y="532"/>
                  </a:lnTo>
                  <a:lnTo>
                    <a:pt x="1850" y="797"/>
                  </a:lnTo>
                  <a:lnTo>
                    <a:pt x="1860" y="1097"/>
                  </a:lnTo>
                  <a:lnTo>
                    <a:pt x="1865" y="1415"/>
                  </a:lnTo>
                  <a:lnTo>
                    <a:pt x="1860" y="1743"/>
                  </a:lnTo>
                  <a:lnTo>
                    <a:pt x="1845" y="2067"/>
                  </a:lnTo>
                  <a:lnTo>
                    <a:pt x="1825" y="2385"/>
                  </a:lnTo>
                  <a:lnTo>
                    <a:pt x="1796" y="2674"/>
                  </a:lnTo>
                  <a:lnTo>
                    <a:pt x="1756" y="2936"/>
                  </a:lnTo>
                  <a:lnTo>
                    <a:pt x="1711" y="3147"/>
                  </a:lnTo>
                  <a:lnTo>
                    <a:pt x="1687" y="3220"/>
                  </a:lnTo>
                  <a:lnTo>
                    <a:pt x="1662" y="3293"/>
                  </a:lnTo>
                  <a:lnTo>
                    <a:pt x="1637" y="3365"/>
                  </a:lnTo>
                  <a:lnTo>
                    <a:pt x="1602" y="3437"/>
                  </a:lnTo>
                  <a:lnTo>
                    <a:pt x="1568" y="3505"/>
                  </a:lnTo>
                  <a:lnTo>
                    <a:pt x="1523" y="3568"/>
                  </a:lnTo>
                  <a:lnTo>
                    <a:pt x="1473" y="3626"/>
                  </a:lnTo>
                  <a:lnTo>
                    <a:pt x="1418" y="3679"/>
                  </a:lnTo>
                  <a:lnTo>
                    <a:pt x="1354" y="3722"/>
                  </a:lnTo>
                  <a:lnTo>
                    <a:pt x="1280" y="3760"/>
                  </a:lnTo>
                  <a:lnTo>
                    <a:pt x="1235" y="3780"/>
                  </a:lnTo>
                  <a:lnTo>
                    <a:pt x="1185" y="3795"/>
                  </a:lnTo>
                  <a:lnTo>
                    <a:pt x="1136" y="3809"/>
                  </a:lnTo>
                  <a:lnTo>
                    <a:pt x="1086" y="3818"/>
                  </a:lnTo>
                  <a:lnTo>
                    <a:pt x="1036" y="3824"/>
                  </a:lnTo>
                  <a:lnTo>
                    <a:pt x="987" y="3829"/>
                  </a:lnTo>
                  <a:lnTo>
                    <a:pt x="938" y="3829"/>
                  </a:lnTo>
                  <a:lnTo>
                    <a:pt x="888" y="3829"/>
                  </a:lnTo>
                  <a:lnTo>
                    <a:pt x="838" y="3818"/>
                  </a:lnTo>
                  <a:lnTo>
                    <a:pt x="788" y="3814"/>
                  </a:lnTo>
                  <a:lnTo>
                    <a:pt x="749" y="3799"/>
                  </a:lnTo>
                  <a:lnTo>
                    <a:pt x="715" y="3775"/>
                  </a:lnTo>
                  <a:lnTo>
                    <a:pt x="684" y="3751"/>
                  </a:lnTo>
                  <a:lnTo>
                    <a:pt x="655" y="3717"/>
                  </a:lnTo>
                  <a:lnTo>
                    <a:pt x="630" y="3683"/>
                  </a:lnTo>
                  <a:lnTo>
                    <a:pt x="605" y="3646"/>
                  </a:lnTo>
                  <a:lnTo>
                    <a:pt x="580" y="3607"/>
                  </a:lnTo>
                  <a:lnTo>
                    <a:pt x="555" y="3568"/>
                  </a:lnTo>
                  <a:lnTo>
                    <a:pt x="525" y="3534"/>
                  </a:lnTo>
                  <a:lnTo>
                    <a:pt x="496" y="3500"/>
                  </a:lnTo>
                  <a:lnTo>
                    <a:pt x="476" y="3485"/>
                  </a:lnTo>
                  <a:lnTo>
                    <a:pt x="456" y="3481"/>
                  </a:lnTo>
                  <a:lnTo>
                    <a:pt x="436" y="3476"/>
                  </a:lnTo>
                  <a:lnTo>
                    <a:pt x="412" y="3476"/>
                  </a:lnTo>
                  <a:lnTo>
                    <a:pt x="392" y="3481"/>
                  </a:lnTo>
                  <a:lnTo>
                    <a:pt x="377" y="3485"/>
                  </a:lnTo>
                  <a:lnTo>
                    <a:pt x="362" y="3500"/>
                  </a:lnTo>
                  <a:lnTo>
                    <a:pt x="352" y="3510"/>
                  </a:lnTo>
                  <a:lnTo>
                    <a:pt x="352" y="3524"/>
                  </a:lnTo>
                  <a:lnTo>
                    <a:pt x="352" y="3543"/>
                  </a:lnTo>
                  <a:lnTo>
                    <a:pt x="362" y="3568"/>
                  </a:lnTo>
                  <a:lnTo>
                    <a:pt x="371" y="3592"/>
                  </a:lnTo>
                  <a:lnTo>
                    <a:pt x="381" y="3616"/>
                  </a:lnTo>
                  <a:lnTo>
                    <a:pt x="396" y="3640"/>
                  </a:lnTo>
                  <a:lnTo>
                    <a:pt x="406" y="3665"/>
                  </a:lnTo>
                  <a:lnTo>
                    <a:pt x="417" y="3689"/>
                  </a:lnTo>
                  <a:lnTo>
                    <a:pt x="431" y="3713"/>
                  </a:lnTo>
                  <a:lnTo>
                    <a:pt x="446" y="3737"/>
                  </a:lnTo>
                  <a:lnTo>
                    <a:pt x="461" y="3760"/>
                  </a:lnTo>
                  <a:lnTo>
                    <a:pt x="481" y="3780"/>
                  </a:lnTo>
                  <a:lnTo>
                    <a:pt x="446" y="3766"/>
                  </a:lnTo>
                  <a:lnTo>
                    <a:pt x="412" y="3751"/>
                  </a:lnTo>
                  <a:lnTo>
                    <a:pt x="381" y="3732"/>
                  </a:lnTo>
                  <a:lnTo>
                    <a:pt x="347" y="3717"/>
                  </a:lnTo>
                  <a:lnTo>
                    <a:pt x="317" y="3698"/>
                  </a:lnTo>
                  <a:lnTo>
                    <a:pt x="283" y="3683"/>
                  </a:lnTo>
                  <a:lnTo>
                    <a:pt x="252" y="3665"/>
                  </a:lnTo>
                  <a:lnTo>
                    <a:pt x="218" y="3650"/>
                  </a:lnTo>
                  <a:lnTo>
                    <a:pt x="189" y="3631"/>
                  </a:lnTo>
                  <a:lnTo>
                    <a:pt x="154" y="3616"/>
                  </a:lnTo>
                  <a:lnTo>
                    <a:pt x="143" y="3611"/>
                  </a:lnTo>
                  <a:lnTo>
                    <a:pt x="129" y="3607"/>
                  </a:lnTo>
                  <a:lnTo>
                    <a:pt x="114" y="3607"/>
                  </a:lnTo>
                  <a:lnTo>
                    <a:pt x="99" y="3607"/>
                  </a:lnTo>
                  <a:lnTo>
                    <a:pt x="85" y="3611"/>
                  </a:lnTo>
                  <a:lnTo>
                    <a:pt x="69" y="3621"/>
                  </a:lnTo>
                  <a:lnTo>
                    <a:pt x="54" y="3631"/>
                  </a:lnTo>
                  <a:lnTo>
                    <a:pt x="45" y="3640"/>
                  </a:lnTo>
                  <a:lnTo>
                    <a:pt x="29" y="3650"/>
                  </a:lnTo>
                  <a:lnTo>
                    <a:pt x="25" y="3665"/>
                  </a:lnTo>
                  <a:lnTo>
                    <a:pt x="14" y="3683"/>
                  </a:lnTo>
                  <a:lnTo>
                    <a:pt x="10" y="3698"/>
                  </a:lnTo>
                  <a:lnTo>
                    <a:pt x="5" y="3717"/>
                  </a:lnTo>
                  <a:lnTo>
                    <a:pt x="0" y="3737"/>
                  </a:lnTo>
                  <a:lnTo>
                    <a:pt x="0" y="3751"/>
                  </a:lnTo>
                  <a:lnTo>
                    <a:pt x="5" y="3771"/>
                  </a:lnTo>
                  <a:lnTo>
                    <a:pt x="10" y="3790"/>
                  </a:lnTo>
                  <a:lnTo>
                    <a:pt x="20" y="3805"/>
                  </a:lnTo>
                  <a:lnTo>
                    <a:pt x="35" y="3818"/>
                  </a:lnTo>
                  <a:lnTo>
                    <a:pt x="54" y="3829"/>
                  </a:lnTo>
                  <a:lnTo>
                    <a:pt x="85" y="3848"/>
                  </a:lnTo>
                  <a:lnTo>
                    <a:pt x="119" y="3863"/>
                  </a:lnTo>
                  <a:lnTo>
                    <a:pt x="148" y="3876"/>
                  </a:lnTo>
                  <a:lnTo>
                    <a:pt x="179" y="3891"/>
                  </a:lnTo>
                  <a:lnTo>
                    <a:pt x="208" y="3911"/>
                  </a:lnTo>
                  <a:lnTo>
                    <a:pt x="238" y="3925"/>
                  </a:lnTo>
                  <a:lnTo>
                    <a:pt x="268" y="3939"/>
                  </a:lnTo>
                  <a:lnTo>
                    <a:pt x="292" y="3958"/>
                  </a:lnTo>
                  <a:lnTo>
                    <a:pt x="317" y="3978"/>
                  </a:lnTo>
                  <a:lnTo>
                    <a:pt x="342" y="3997"/>
                  </a:lnTo>
                  <a:lnTo>
                    <a:pt x="337" y="3997"/>
                  </a:lnTo>
                  <a:lnTo>
                    <a:pt x="322" y="4003"/>
                  </a:lnTo>
                  <a:lnTo>
                    <a:pt x="302" y="4012"/>
                  </a:lnTo>
                  <a:lnTo>
                    <a:pt x="277" y="4027"/>
                  </a:lnTo>
                  <a:lnTo>
                    <a:pt x="252" y="4041"/>
                  </a:lnTo>
                  <a:lnTo>
                    <a:pt x="223" y="4061"/>
                  </a:lnTo>
                  <a:lnTo>
                    <a:pt x="193" y="4080"/>
                  </a:lnTo>
                  <a:lnTo>
                    <a:pt x="164" y="4098"/>
                  </a:lnTo>
                  <a:lnTo>
                    <a:pt x="133" y="4113"/>
                  </a:lnTo>
                  <a:lnTo>
                    <a:pt x="104" y="4128"/>
                  </a:lnTo>
                  <a:lnTo>
                    <a:pt x="108" y="4128"/>
                  </a:lnTo>
                  <a:lnTo>
                    <a:pt x="104" y="4128"/>
                  </a:lnTo>
                  <a:lnTo>
                    <a:pt x="99" y="4128"/>
                  </a:lnTo>
                  <a:lnTo>
                    <a:pt x="94" y="4132"/>
                  </a:lnTo>
                  <a:lnTo>
                    <a:pt x="89" y="4128"/>
                  </a:lnTo>
                  <a:lnTo>
                    <a:pt x="85" y="4128"/>
                  </a:lnTo>
                  <a:lnTo>
                    <a:pt x="79" y="4143"/>
                  </a:lnTo>
                  <a:lnTo>
                    <a:pt x="79" y="4156"/>
                  </a:lnTo>
                  <a:lnTo>
                    <a:pt x="79" y="4171"/>
                  </a:lnTo>
                  <a:lnTo>
                    <a:pt x="79" y="4186"/>
                  </a:lnTo>
                  <a:lnTo>
                    <a:pt x="85" y="4195"/>
                  </a:lnTo>
                  <a:lnTo>
                    <a:pt x="89" y="4210"/>
                  </a:lnTo>
                  <a:lnTo>
                    <a:pt x="94" y="4224"/>
                  </a:lnTo>
                  <a:lnTo>
                    <a:pt x="99" y="4234"/>
                  </a:lnTo>
                  <a:lnTo>
                    <a:pt x="108" y="4248"/>
                  </a:lnTo>
                  <a:lnTo>
                    <a:pt x="114" y="4259"/>
                  </a:lnTo>
                  <a:lnTo>
                    <a:pt x="124" y="4268"/>
                  </a:lnTo>
                  <a:lnTo>
                    <a:pt x="129" y="4272"/>
                  </a:lnTo>
                  <a:lnTo>
                    <a:pt x="139" y="4278"/>
                  </a:lnTo>
                  <a:lnTo>
                    <a:pt x="143" y="4282"/>
                  </a:lnTo>
                  <a:lnTo>
                    <a:pt x="154" y="4282"/>
                  </a:lnTo>
                  <a:lnTo>
                    <a:pt x="164" y="4282"/>
                  </a:lnTo>
                  <a:lnTo>
                    <a:pt x="173" y="4282"/>
                  </a:lnTo>
                  <a:lnTo>
                    <a:pt x="183" y="4278"/>
                  </a:lnTo>
                  <a:lnTo>
                    <a:pt x="193" y="4272"/>
                  </a:lnTo>
                  <a:lnTo>
                    <a:pt x="208" y="4263"/>
                  </a:lnTo>
                  <a:lnTo>
                    <a:pt x="233" y="4244"/>
                  </a:lnTo>
                  <a:lnTo>
                    <a:pt x="258" y="4224"/>
                  </a:lnTo>
                  <a:lnTo>
                    <a:pt x="287" y="4205"/>
                  </a:lnTo>
                  <a:lnTo>
                    <a:pt x="312" y="4190"/>
                  </a:lnTo>
                  <a:lnTo>
                    <a:pt x="342" y="4171"/>
                  </a:lnTo>
                  <a:lnTo>
                    <a:pt x="371" y="4156"/>
                  </a:lnTo>
                  <a:lnTo>
                    <a:pt x="402" y="4147"/>
                  </a:lnTo>
                  <a:lnTo>
                    <a:pt x="436" y="4137"/>
                  </a:lnTo>
                  <a:lnTo>
                    <a:pt x="466" y="4132"/>
                  </a:lnTo>
                  <a:lnTo>
                    <a:pt x="496" y="4128"/>
                  </a:lnTo>
                  <a:lnTo>
                    <a:pt x="585" y="4128"/>
                  </a:lnTo>
                  <a:lnTo>
                    <a:pt x="684" y="4128"/>
                  </a:lnTo>
                  <a:lnTo>
                    <a:pt x="778" y="4128"/>
                  </a:lnTo>
                  <a:lnTo>
                    <a:pt x="878" y="4123"/>
                  </a:lnTo>
                  <a:lnTo>
                    <a:pt x="967" y="4123"/>
                  </a:lnTo>
                  <a:lnTo>
                    <a:pt x="1051" y="4123"/>
                  </a:lnTo>
                  <a:lnTo>
                    <a:pt x="1126" y="4123"/>
                  </a:lnTo>
                  <a:lnTo>
                    <a:pt x="1190" y="4128"/>
                  </a:lnTo>
                  <a:lnTo>
                    <a:pt x="1240" y="4132"/>
                  </a:lnTo>
                  <a:lnTo>
                    <a:pt x="1270" y="4143"/>
                  </a:lnTo>
                  <a:lnTo>
                    <a:pt x="1299" y="4176"/>
                  </a:lnTo>
                  <a:lnTo>
                    <a:pt x="1314" y="4229"/>
                  </a:lnTo>
                  <a:lnTo>
                    <a:pt x="1309" y="4297"/>
                  </a:lnTo>
                  <a:lnTo>
                    <a:pt x="1295" y="4369"/>
                  </a:lnTo>
                  <a:lnTo>
                    <a:pt x="1264" y="4451"/>
                  </a:lnTo>
                  <a:lnTo>
                    <a:pt x="1230" y="4538"/>
                  </a:lnTo>
                  <a:lnTo>
                    <a:pt x="1185" y="4620"/>
                  </a:lnTo>
                  <a:lnTo>
                    <a:pt x="1141" y="4702"/>
                  </a:lnTo>
                  <a:lnTo>
                    <a:pt x="1091" y="4769"/>
                  </a:lnTo>
                  <a:lnTo>
                    <a:pt x="1041" y="4833"/>
                  </a:lnTo>
                  <a:lnTo>
                    <a:pt x="1001" y="4872"/>
                  </a:lnTo>
                  <a:lnTo>
                    <a:pt x="957" y="4905"/>
                  </a:lnTo>
                  <a:lnTo>
                    <a:pt x="907" y="4934"/>
                  </a:lnTo>
                  <a:lnTo>
                    <a:pt x="857" y="4963"/>
                  </a:lnTo>
                  <a:lnTo>
                    <a:pt x="803" y="4988"/>
                  </a:lnTo>
                  <a:lnTo>
                    <a:pt x="749" y="5011"/>
                  </a:lnTo>
                  <a:lnTo>
                    <a:pt x="694" y="5031"/>
                  </a:lnTo>
                  <a:lnTo>
                    <a:pt x="640" y="5050"/>
                  </a:lnTo>
                  <a:lnTo>
                    <a:pt x="585" y="5069"/>
                  </a:lnTo>
                  <a:lnTo>
                    <a:pt x="531" y="5093"/>
                  </a:lnTo>
                  <a:lnTo>
                    <a:pt x="500" y="5103"/>
                  </a:lnTo>
                  <a:lnTo>
                    <a:pt x="461" y="5108"/>
                  </a:lnTo>
                  <a:lnTo>
                    <a:pt x="421" y="5108"/>
                  </a:lnTo>
                  <a:lnTo>
                    <a:pt x="381" y="5103"/>
                  </a:lnTo>
                  <a:lnTo>
                    <a:pt x="337" y="5103"/>
                  </a:lnTo>
                  <a:lnTo>
                    <a:pt x="292" y="5098"/>
                  </a:lnTo>
                  <a:lnTo>
                    <a:pt x="248" y="5093"/>
                  </a:lnTo>
                  <a:lnTo>
                    <a:pt x="208" y="5098"/>
                  </a:lnTo>
                  <a:lnTo>
                    <a:pt x="164" y="5103"/>
                  </a:lnTo>
                  <a:lnTo>
                    <a:pt x="129" y="5113"/>
                  </a:lnTo>
                  <a:lnTo>
                    <a:pt x="119" y="5117"/>
                  </a:lnTo>
                  <a:lnTo>
                    <a:pt x="108" y="5132"/>
                  </a:lnTo>
                  <a:lnTo>
                    <a:pt x="104" y="5147"/>
                  </a:lnTo>
                  <a:lnTo>
                    <a:pt x="104" y="5166"/>
                  </a:lnTo>
                  <a:lnTo>
                    <a:pt x="104" y="5190"/>
                  </a:lnTo>
                  <a:lnTo>
                    <a:pt x="114" y="5209"/>
                  </a:lnTo>
                  <a:lnTo>
                    <a:pt x="124" y="5229"/>
                  </a:lnTo>
                  <a:lnTo>
                    <a:pt x="139" y="5242"/>
                  </a:lnTo>
                  <a:lnTo>
                    <a:pt x="158" y="5257"/>
                  </a:lnTo>
                  <a:lnTo>
                    <a:pt x="189" y="5257"/>
                  </a:lnTo>
                  <a:lnTo>
                    <a:pt x="228" y="5257"/>
                  </a:lnTo>
                  <a:lnTo>
                    <a:pt x="262" y="5257"/>
                  </a:lnTo>
                  <a:lnTo>
                    <a:pt x="298" y="5257"/>
                  </a:lnTo>
                  <a:lnTo>
                    <a:pt x="332" y="5257"/>
                  </a:lnTo>
                  <a:lnTo>
                    <a:pt x="367" y="5257"/>
                  </a:lnTo>
                  <a:lnTo>
                    <a:pt x="402" y="5257"/>
                  </a:lnTo>
                  <a:lnTo>
                    <a:pt x="431" y="5257"/>
                  </a:lnTo>
                  <a:lnTo>
                    <a:pt x="466" y="5257"/>
                  </a:lnTo>
                  <a:lnTo>
                    <a:pt x="496" y="5257"/>
                  </a:lnTo>
                  <a:lnTo>
                    <a:pt x="531" y="5257"/>
                  </a:lnTo>
                  <a:lnTo>
                    <a:pt x="525" y="5262"/>
                  </a:lnTo>
                  <a:lnTo>
                    <a:pt x="515" y="5267"/>
                  </a:lnTo>
                  <a:lnTo>
                    <a:pt x="500" y="5277"/>
                  </a:lnTo>
                  <a:lnTo>
                    <a:pt x="486" y="5291"/>
                  </a:lnTo>
                  <a:lnTo>
                    <a:pt x="466" y="5311"/>
                  </a:lnTo>
                  <a:lnTo>
                    <a:pt x="441" y="5330"/>
                  </a:lnTo>
                  <a:lnTo>
                    <a:pt x="412" y="5354"/>
                  </a:lnTo>
                  <a:lnTo>
                    <a:pt x="381" y="5383"/>
                  </a:lnTo>
                  <a:lnTo>
                    <a:pt x="342" y="5416"/>
                  </a:lnTo>
                  <a:lnTo>
                    <a:pt x="302" y="5455"/>
                  </a:lnTo>
                  <a:lnTo>
                    <a:pt x="292" y="5465"/>
                  </a:lnTo>
                  <a:lnTo>
                    <a:pt x="287" y="5474"/>
                  </a:lnTo>
                  <a:lnTo>
                    <a:pt x="283" y="5485"/>
                  </a:lnTo>
                  <a:lnTo>
                    <a:pt x="283" y="5494"/>
                  </a:lnTo>
                  <a:lnTo>
                    <a:pt x="283" y="5504"/>
                  </a:lnTo>
                  <a:lnTo>
                    <a:pt x="283" y="5518"/>
                  </a:lnTo>
                  <a:lnTo>
                    <a:pt x="287" y="5528"/>
                  </a:lnTo>
                  <a:lnTo>
                    <a:pt x="292" y="5537"/>
                  </a:lnTo>
                  <a:lnTo>
                    <a:pt x="298" y="5547"/>
                  </a:lnTo>
                  <a:lnTo>
                    <a:pt x="302" y="5552"/>
                  </a:lnTo>
                  <a:lnTo>
                    <a:pt x="317" y="5571"/>
                  </a:lnTo>
                  <a:lnTo>
                    <a:pt x="332" y="5581"/>
                  </a:lnTo>
                  <a:lnTo>
                    <a:pt x="347" y="5590"/>
                  </a:lnTo>
                  <a:lnTo>
                    <a:pt x="367" y="5590"/>
                  </a:lnTo>
                  <a:lnTo>
                    <a:pt x="387" y="5590"/>
                  </a:lnTo>
                  <a:lnTo>
                    <a:pt x="406" y="5581"/>
                  </a:lnTo>
                  <a:lnTo>
                    <a:pt x="427" y="5571"/>
                  </a:lnTo>
                  <a:lnTo>
                    <a:pt x="446" y="5556"/>
                  </a:lnTo>
                  <a:lnTo>
                    <a:pt x="471" y="5537"/>
                  </a:lnTo>
                  <a:lnTo>
                    <a:pt x="491" y="5513"/>
                  </a:lnTo>
                  <a:lnTo>
                    <a:pt x="511" y="5494"/>
                  </a:lnTo>
                  <a:lnTo>
                    <a:pt x="536" y="5470"/>
                  </a:lnTo>
                  <a:lnTo>
                    <a:pt x="555" y="5450"/>
                  </a:lnTo>
                  <a:lnTo>
                    <a:pt x="580" y="5431"/>
                  </a:lnTo>
                  <a:lnTo>
                    <a:pt x="600" y="5412"/>
                  </a:lnTo>
                  <a:lnTo>
                    <a:pt x="625" y="5388"/>
                  </a:lnTo>
                  <a:lnTo>
                    <a:pt x="650" y="5369"/>
                  </a:lnTo>
                  <a:lnTo>
                    <a:pt x="669" y="5349"/>
                  </a:lnTo>
                  <a:lnTo>
                    <a:pt x="690" y="5325"/>
                  </a:lnTo>
                  <a:lnTo>
                    <a:pt x="704" y="5306"/>
                  </a:lnTo>
                  <a:lnTo>
                    <a:pt x="719" y="5296"/>
                  </a:lnTo>
                  <a:lnTo>
                    <a:pt x="744" y="5287"/>
                  </a:lnTo>
                  <a:lnTo>
                    <a:pt x="778" y="5277"/>
                  </a:lnTo>
                  <a:lnTo>
                    <a:pt x="818" y="5267"/>
                  </a:lnTo>
                  <a:lnTo>
                    <a:pt x="863" y="5253"/>
                  </a:lnTo>
                  <a:lnTo>
                    <a:pt x="907" y="5242"/>
                  </a:lnTo>
                  <a:lnTo>
                    <a:pt x="947" y="5233"/>
                  </a:lnTo>
                  <a:lnTo>
                    <a:pt x="977" y="5223"/>
                  </a:lnTo>
                  <a:lnTo>
                    <a:pt x="1001" y="5214"/>
                  </a:lnTo>
                  <a:lnTo>
                    <a:pt x="1007" y="5209"/>
                  </a:lnTo>
                  <a:lnTo>
                    <a:pt x="1001" y="5223"/>
                  </a:lnTo>
                  <a:lnTo>
                    <a:pt x="992" y="5262"/>
                  </a:lnTo>
                  <a:lnTo>
                    <a:pt x="977" y="5311"/>
                  </a:lnTo>
                  <a:lnTo>
                    <a:pt x="953" y="5373"/>
                  </a:lnTo>
                  <a:lnTo>
                    <a:pt x="922" y="5446"/>
                  </a:lnTo>
                  <a:lnTo>
                    <a:pt x="888" y="5518"/>
                  </a:lnTo>
                  <a:lnTo>
                    <a:pt x="848" y="5590"/>
                  </a:lnTo>
                  <a:lnTo>
                    <a:pt x="803" y="5658"/>
                  </a:lnTo>
                  <a:lnTo>
                    <a:pt x="754" y="5721"/>
                  </a:lnTo>
                  <a:lnTo>
                    <a:pt x="699" y="5774"/>
                  </a:lnTo>
                  <a:lnTo>
                    <a:pt x="690" y="5788"/>
                  </a:lnTo>
                  <a:lnTo>
                    <a:pt x="679" y="5803"/>
                  </a:lnTo>
                  <a:lnTo>
                    <a:pt x="679" y="5822"/>
                  </a:lnTo>
                  <a:lnTo>
                    <a:pt x="679" y="5836"/>
                  </a:lnTo>
                  <a:lnTo>
                    <a:pt x="684" y="5855"/>
                  </a:lnTo>
                  <a:lnTo>
                    <a:pt x="690" y="5870"/>
                  </a:lnTo>
                  <a:lnTo>
                    <a:pt x="699" y="5885"/>
                  </a:lnTo>
                  <a:lnTo>
                    <a:pt x="709" y="5900"/>
                  </a:lnTo>
                  <a:lnTo>
                    <a:pt x="724" y="5909"/>
                  </a:lnTo>
                  <a:lnTo>
                    <a:pt x="738" y="5919"/>
                  </a:lnTo>
                  <a:lnTo>
                    <a:pt x="749" y="5924"/>
                  </a:lnTo>
                  <a:lnTo>
                    <a:pt x="754" y="5924"/>
                  </a:lnTo>
                  <a:lnTo>
                    <a:pt x="763" y="5928"/>
                  </a:lnTo>
                  <a:lnTo>
                    <a:pt x="769" y="5928"/>
                  </a:lnTo>
                  <a:lnTo>
                    <a:pt x="778" y="5928"/>
                  </a:lnTo>
                  <a:lnTo>
                    <a:pt x="784" y="5928"/>
                  </a:lnTo>
                  <a:lnTo>
                    <a:pt x="794" y="5924"/>
                  </a:lnTo>
                  <a:lnTo>
                    <a:pt x="798" y="5924"/>
                  </a:lnTo>
                  <a:lnTo>
                    <a:pt x="809" y="5924"/>
                  </a:lnTo>
                  <a:lnTo>
                    <a:pt x="823" y="5924"/>
                  </a:lnTo>
                  <a:lnTo>
                    <a:pt x="828" y="5919"/>
                  </a:lnTo>
                  <a:lnTo>
                    <a:pt x="838" y="5913"/>
                  </a:lnTo>
                  <a:lnTo>
                    <a:pt x="848" y="5904"/>
                  </a:lnTo>
                  <a:lnTo>
                    <a:pt x="863" y="5890"/>
                  </a:lnTo>
                  <a:lnTo>
                    <a:pt x="873" y="5870"/>
                  </a:lnTo>
                  <a:lnTo>
                    <a:pt x="888" y="5855"/>
                  </a:lnTo>
                  <a:lnTo>
                    <a:pt x="898" y="5836"/>
                  </a:lnTo>
                  <a:lnTo>
                    <a:pt x="913" y="5818"/>
                  </a:lnTo>
                  <a:lnTo>
                    <a:pt x="928" y="5803"/>
                  </a:lnTo>
                  <a:lnTo>
                    <a:pt x="942" y="5788"/>
                  </a:lnTo>
                  <a:lnTo>
                    <a:pt x="928" y="5803"/>
                  </a:lnTo>
                  <a:lnTo>
                    <a:pt x="922" y="5822"/>
                  </a:lnTo>
                  <a:lnTo>
                    <a:pt x="928" y="5842"/>
                  </a:lnTo>
                  <a:lnTo>
                    <a:pt x="928" y="5866"/>
                  </a:lnTo>
                  <a:lnTo>
                    <a:pt x="938" y="5890"/>
                  </a:lnTo>
                  <a:lnTo>
                    <a:pt x="942" y="5913"/>
                  </a:lnTo>
                  <a:lnTo>
                    <a:pt x="953" y="5938"/>
                  </a:lnTo>
                  <a:lnTo>
                    <a:pt x="957" y="5962"/>
                  </a:lnTo>
                  <a:lnTo>
                    <a:pt x="957" y="5986"/>
                  </a:lnTo>
                  <a:lnTo>
                    <a:pt x="957" y="6006"/>
                  </a:lnTo>
                  <a:lnTo>
                    <a:pt x="957" y="6029"/>
                  </a:lnTo>
                  <a:lnTo>
                    <a:pt x="962" y="6040"/>
                  </a:lnTo>
                  <a:lnTo>
                    <a:pt x="977" y="6049"/>
                  </a:lnTo>
                  <a:lnTo>
                    <a:pt x="997" y="6053"/>
                  </a:lnTo>
                  <a:lnTo>
                    <a:pt x="1022" y="6053"/>
                  </a:lnTo>
                  <a:lnTo>
                    <a:pt x="1051" y="6049"/>
                  </a:lnTo>
                  <a:lnTo>
                    <a:pt x="1076" y="6044"/>
                  </a:lnTo>
                  <a:lnTo>
                    <a:pt x="1101" y="6035"/>
                  </a:lnTo>
                  <a:lnTo>
                    <a:pt x="1126" y="6029"/>
                  </a:lnTo>
                  <a:lnTo>
                    <a:pt x="1145" y="6025"/>
                  </a:lnTo>
                  <a:lnTo>
                    <a:pt x="1151" y="6020"/>
                  </a:lnTo>
                  <a:lnTo>
                    <a:pt x="1151" y="6006"/>
                  </a:lnTo>
                  <a:lnTo>
                    <a:pt x="1151" y="5991"/>
                  </a:lnTo>
                  <a:lnTo>
                    <a:pt x="1145" y="5971"/>
                  </a:lnTo>
                  <a:lnTo>
                    <a:pt x="1141" y="5948"/>
                  </a:lnTo>
                  <a:lnTo>
                    <a:pt x="1136" y="5924"/>
                  </a:lnTo>
                  <a:lnTo>
                    <a:pt x="1130" y="5900"/>
                  </a:lnTo>
                  <a:lnTo>
                    <a:pt x="1126" y="5875"/>
                  </a:lnTo>
                  <a:lnTo>
                    <a:pt x="1126" y="5846"/>
                  </a:lnTo>
                  <a:lnTo>
                    <a:pt x="1126" y="5822"/>
                  </a:lnTo>
                  <a:lnTo>
                    <a:pt x="1126" y="5855"/>
                  </a:lnTo>
                  <a:lnTo>
                    <a:pt x="1136" y="5885"/>
                  </a:lnTo>
                  <a:lnTo>
                    <a:pt x="1145" y="5913"/>
                  </a:lnTo>
                  <a:lnTo>
                    <a:pt x="1155" y="5938"/>
                  </a:lnTo>
                  <a:lnTo>
                    <a:pt x="1176" y="5967"/>
                  </a:lnTo>
                  <a:lnTo>
                    <a:pt x="1190" y="5991"/>
                  </a:lnTo>
                  <a:lnTo>
                    <a:pt x="1210" y="6010"/>
                  </a:lnTo>
                  <a:lnTo>
                    <a:pt x="1225" y="6025"/>
                  </a:lnTo>
                  <a:lnTo>
                    <a:pt x="1235" y="6035"/>
                  </a:lnTo>
                  <a:lnTo>
                    <a:pt x="1245" y="6044"/>
                  </a:lnTo>
                  <a:lnTo>
                    <a:pt x="1280" y="6064"/>
                  </a:lnTo>
                  <a:lnTo>
                    <a:pt x="1309" y="6068"/>
                  </a:lnTo>
                  <a:lnTo>
                    <a:pt x="1334" y="6064"/>
                  </a:lnTo>
                  <a:lnTo>
                    <a:pt x="1354" y="6044"/>
                  </a:lnTo>
                  <a:lnTo>
                    <a:pt x="1368" y="6020"/>
                  </a:lnTo>
                  <a:lnTo>
                    <a:pt x="1379" y="5996"/>
                  </a:lnTo>
                  <a:lnTo>
                    <a:pt x="1384" y="5962"/>
                  </a:lnTo>
                  <a:lnTo>
                    <a:pt x="1389" y="5928"/>
                  </a:lnTo>
                  <a:lnTo>
                    <a:pt x="1389" y="5900"/>
                  </a:lnTo>
                  <a:lnTo>
                    <a:pt x="1384" y="5875"/>
                  </a:lnTo>
                  <a:lnTo>
                    <a:pt x="1389" y="5890"/>
                  </a:lnTo>
                  <a:lnTo>
                    <a:pt x="1399" y="5909"/>
                  </a:lnTo>
                  <a:lnTo>
                    <a:pt x="1404" y="5924"/>
                  </a:lnTo>
                  <a:lnTo>
                    <a:pt x="1418" y="5938"/>
                  </a:lnTo>
                  <a:lnTo>
                    <a:pt x="1428" y="5952"/>
                  </a:lnTo>
                  <a:lnTo>
                    <a:pt x="1439" y="5962"/>
                  </a:lnTo>
                  <a:lnTo>
                    <a:pt x="1453" y="5971"/>
                  </a:lnTo>
                  <a:lnTo>
                    <a:pt x="1464" y="5977"/>
                  </a:lnTo>
                  <a:lnTo>
                    <a:pt x="1473" y="5982"/>
                  </a:lnTo>
                  <a:lnTo>
                    <a:pt x="1483" y="5977"/>
                  </a:lnTo>
                  <a:lnTo>
                    <a:pt x="1537" y="5948"/>
                  </a:lnTo>
                  <a:lnTo>
                    <a:pt x="1568" y="5909"/>
                  </a:lnTo>
                  <a:lnTo>
                    <a:pt x="1577" y="5870"/>
                  </a:lnTo>
                  <a:lnTo>
                    <a:pt x="1562" y="5832"/>
                  </a:lnTo>
                  <a:lnTo>
                    <a:pt x="1537" y="5788"/>
                  </a:lnTo>
                  <a:lnTo>
                    <a:pt x="1503" y="5745"/>
                  </a:lnTo>
                  <a:lnTo>
                    <a:pt x="1458" y="5702"/>
                  </a:lnTo>
                  <a:lnTo>
                    <a:pt x="1414" y="5663"/>
                  </a:lnTo>
                  <a:lnTo>
                    <a:pt x="1368" y="5624"/>
                  </a:lnTo>
                  <a:lnTo>
                    <a:pt x="1334" y="5590"/>
                  </a:lnTo>
                  <a:lnTo>
                    <a:pt x="1295" y="5547"/>
                  </a:lnTo>
                  <a:lnTo>
                    <a:pt x="1274" y="5489"/>
                  </a:lnTo>
                  <a:lnTo>
                    <a:pt x="1264" y="5431"/>
                  </a:lnTo>
                  <a:lnTo>
                    <a:pt x="1260" y="5364"/>
                  </a:lnTo>
                  <a:lnTo>
                    <a:pt x="1270" y="5296"/>
                  </a:lnTo>
                  <a:lnTo>
                    <a:pt x="1285" y="5223"/>
                  </a:lnTo>
                  <a:lnTo>
                    <a:pt x="1304" y="5151"/>
                  </a:lnTo>
                  <a:lnTo>
                    <a:pt x="1329" y="5079"/>
                  </a:lnTo>
                  <a:lnTo>
                    <a:pt x="1354" y="5011"/>
                  </a:lnTo>
                  <a:lnTo>
                    <a:pt x="1384" y="4949"/>
                  </a:lnTo>
                  <a:lnTo>
                    <a:pt x="1414" y="4872"/>
                  </a:lnTo>
                  <a:lnTo>
                    <a:pt x="1448" y="4794"/>
                  </a:lnTo>
                  <a:lnTo>
                    <a:pt x="1478" y="4726"/>
                  </a:lnTo>
                  <a:lnTo>
                    <a:pt x="1512" y="4659"/>
                  </a:lnTo>
                  <a:lnTo>
                    <a:pt x="1543" y="4591"/>
                  </a:lnTo>
                  <a:lnTo>
                    <a:pt x="1572" y="4524"/>
                  </a:lnTo>
                  <a:lnTo>
                    <a:pt x="1602" y="4456"/>
                  </a:lnTo>
                  <a:lnTo>
                    <a:pt x="1631" y="4384"/>
                  </a:lnTo>
                  <a:lnTo>
                    <a:pt x="1662" y="4311"/>
                  </a:lnTo>
                  <a:lnTo>
                    <a:pt x="1691" y="4229"/>
                  </a:lnTo>
                  <a:lnTo>
                    <a:pt x="1726" y="4152"/>
                  </a:lnTo>
                  <a:lnTo>
                    <a:pt x="1775" y="4065"/>
                  </a:lnTo>
                  <a:lnTo>
                    <a:pt x="1835" y="3973"/>
                  </a:lnTo>
                  <a:lnTo>
                    <a:pt x="1900" y="3882"/>
                  </a:lnTo>
                  <a:lnTo>
                    <a:pt x="1964" y="3790"/>
                  </a:lnTo>
                  <a:lnTo>
                    <a:pt x="2034" y="3702"/>
                  </a:lnTo>
                  <a:lnTo>
                    <a:pt x="2094" y="3631"/>
                  </a:lnTo>
                  <a:lnTo>
                    <a:pt x="2148" y="3568"/>
                  </a:lnTo>
                  <a:lnTo>
                    <a:pt x="2188" y="3524"/>
                  </a:lnTo>
                  <a:lnTo>
                    <a:pt x="2213" y="3505"/>
                  </a:lnTo>
                  <a:lnTo>
                    <a:pt x="2252" y="3510"/>
                  </a:lnTo>
                  <a:lnTo>
                    <a:pt x="2321" y="3553"/>
                  </a:lnTo>
                  <a:lnTo>
                    <a:pt x="2415" y="3626"/>
                  </a:lnTo>
                  <a:lnTo>
                    <a:pt x="2524" y="3722"/>
                  </a:lnTo>
                  <a:lnTo>
                    <a:pt x="2653" y="3833"/>
                  </a:lnTo>
                  <a:lnTo>
                    <a:pt x="2797" y="3949"/>
                  </a:lnTo>
                  <a:lnTo>
                    <a:pt x="2946" y="4061"/>
                  </a:lnTo>
                  <a:lnTo>
                    <a:pt x="3105" y="4162"/>
                  </a:lnTo>
                  <a:lnTo>
                    <a:pt x="3264" y="4244"/>
                  </a:lnTo>
                  <a:lnTo>
                    <a:pt x="3423" y="4297"/>
                  </a:lnTo>
                  <a:lnTo>
                    <a:pt x="3427" y="4297"/>
                  </a:lnTo>
                  <a:lnTo>
                    <a:pt x="3432" y="4297"/>
                  </a:lnTo>
                  <a:lnTo>
                    <a:pt x="3427" y="4297"/>
                  </a:lnTo>
                  <a:lnTo>
                    <a:pt x="3423" y="4297"/>
                  </a:lnTo>
                  <a:lnTo>
                    <a:pt x="3462" y="4379"/>
                  </a:lnTo>
                  <a:lnTo>
                    <a:pt x="3502" y="4466"/>
                  </a:lnTo>
                  <a:lnTo>
                    <a:pt x="3532" y="4552"/>
                  </a:lnTo>
                  <a:lnTo>
                    <a:pt x="3561" y="4644"/>
                  </a:lnTo>
                  <a:lnTo>
                    <a:pt x="3581" y="4732"/>
                  </a:lnTo>
                  <a:lnTo>
                    <a:pt x="3596" y="4823"/>
                  </a:lnTo>
                  <a:lnTo>
                    <a:pt x="3596" y="4915"/>
                  </a:lnTo>
                  <a:lnTo>
                    <a:pt x="3592" y="5006"/>
                  </a:lnTo>
                  <a:lnTo>
                    <a:pt x="3571" y="5103"/>
                  </a:lnTo>
                  <a:lnTo>
                    <a:pt x="3542" y="5199"/>
                  </a:lnTo>
                  <a:lnTo>
                    <a:pt x="3546" y="5204"/>
                  </a:lnTo>
                  <a:lnTo>
                    <a:pt x="3552" y="5209"/>
                  </a:lnTo>
                  <a:lnTo>
                    <a:pt x="3561" y="5219"/>
                  </a:lnTo>
                  <a:lnTo>
                    <a:pt x="3576" y="5229"/>
                  </a:lnTo>
                  <a:lnTo>
                    <a:pt x="3592" y="5238"/>
                  </a:lnTo>
                  <a:lnTo>
                    <a:pt x="3606" y="5242"/>
                  </a:lnTo>
                  <a:lnTo>
                    <a:pt x="3621" y="5248"/>
                  </a:lnTo>
                  <a:lnTo>
                    <a:pt x="3636" y="5253"/>
                  </a:lnTo>
                  <a:lnTo>
                    <a:pt x="3646" y="5253"/>
                  </a:lnTo>
                  <a:lnTo>
                    <a:pt x="3651" y="5248"/>
                  </a:lnTo>
                  <a:lnTo>
                    <a:pt x="3671" y="5219"/>
                  </a:lnTo>
                  <a:lnTo>
                    <a:pt x="3686" y="5184"/>
                  </a:lnTo>
                  <a:lnTo>
                    <a:pt x="3696" y="5156"/>
                  </a:lnTo>
                  <a:lnTo>
                    <a:pt x="3705" y="5122"/>
                  </a:lnTo>
                  <a:lnTo>
                    <a:pt x="3711" y="5089"/>
                  </a:lnTo>
                  <a:lnTo>
                    <a:pt x="3715" y="5055"/>
                  </a:lnTo>
                  <a:lnTo>
                    <a:pt x="3715" y="5025"/>
                  </a:lnTo>
                  <a:lnTo>
                    <a:pt x="3720" y="4997"/>
                  </a:lnTo>
                  <a:lnTo>
                    <a:pt x="3725" y="4967"/>
                  </a:lnTo>
                  <a:lnTo>
                    <a:pt x="3730" y="4943"/>
                  </a:lnTo>
                  <a:lnTo>
                    <a:pt x="3734" y="4949"/>
                  </a:lnTo>
                  <a:lnTo>
                    <a:pt x="3734" y="4967"/>
                  </a:lnTo>
                  <a:lnTo>
                    <a:pt x="3740" y="4997"/>
                  </a:lnTo>
                  <a:lnTo>
                    <a:pt x="3745" y="5031"/>
                  </a:lnTo>
                  <a:lnTo>
                    <a:pt x="3755" y="5069"/>
                  </a:lnTo>
                  <a:lnTo>
                    <a:pt x="3759" y="5108"/>
                  </a:lnTo>
                  <a:lnTo>
                    <a:pt x="3770" y="5151"/>
                  </a:lnTo>
                  <a:lnTo>
                    <a:pt x="3780" y="5184"/>
                  </a:lnTo>
                  <a:lnTo>
                    <a:pt x="3790" y="5219"/>
                  </a:lnTo>
                  <a:lnTo>
                    <a:pt x="3799" y="5242"/>
                  </a:lnTo>
                  <a:lnTo>
                    <a:pt x="3809" y="5253"/>
                  </a:lnTo>
                  <a:lnTo>
                    <a:pt x="3819" y="5262"/>
                  </a:lnTo>
                  <a:lnTo>
                    <a:pt x="3830" y="5267"/>
                  </a:lnTo>
                  <a:lnTo>
                    <a:pt x="3844" y="5267"/>
                  </a:lnTo>
                  <a:lnTo>
                    <a:pt x="3859" y="5267"/>
                  </a:lnTo>
                  <a:lnTo>
                    <a:pt x="3869" y="5267"/>
                  </a:lnTo>
                  <a:lnTo>
                    <a:pt x="3878" y="5267"/>
                  </a:lnTo>
                  <a:lnTo>
                    <a:pt x="3889" y="5267"/>
                  </a:lnTo>
                  <a:lnTo>
                    <a:pt x="3899" y="5267"/>
                  </a:lnTo>
                  <a:lnTo>
                    <a:pt x="3903" y="5267"/>
                  </a:lnTo>
                  <a:lnTo>
                    <a:pt x="3924" y="5257"/>
                  </a:lnTo>
                  <a:lnTo>
                    <a:pt x="3934" y="5233"/>
                  </a:lnTo>
                  <a:lnTo>
                    <a:pt x="3938" y="5204"/>
                  </a:lnTo>
                  <a:lnTo>
                    <a:pt x="3938" y="5171"/>
                  </a:lnTo>
                  <a:lnTo>
                    <a:pt x="3934" y="5137"/>
                  </a:lnTo>
                  <a:lnTo>
                    <a:pt x="3924" y="5098"/>
                  </a:lnTo>
                  <a:lnTo>
                    <a:pt x="3918" y="5064"/>
                  </a:lnTo>
                  <a:lnTo>
                    <a:pt x="3909" y="5035"/>
                  </a:lnTo>
                  <a:lnTo>
                    <a:pt x="3903" y="5016"/>
                  </a:lnTo>
                  <a:lnTo>
                    <a:pt x="3903" y="5011"/>
                  </a:lnTo>
                  <a:lnTo>
                    <a:pt x="3913" y="5025"/>
                  </a:lnTo>
                  <a:lnTo>
                    <a:pt x="3928" y="5045"/>
                  </a:lnTo>
                  <a:lnTo>
                    <a:pt x="3953" y="5069"/>
                  </a:lnTo>
                  <a:lnTo>
                    <a:pt x="3978" y="5089"/>
                  </a:lnTo>
                  <a:lnTo>
                    <a:pt x="4003" y="5113"/>
                  </a:lnTo>
                  <a:lnTo>
                    <a:pt x="4032" y="5132"/>
                  </a:lnTo>
                  <a:lnTo>
                    <a:pt x="4062" y="5151"/>
                  </a:lnTo>
                  <a:lnTo>
                    <a:pt x="4092" y="5166"/>
                  </a:lnTo>
                  <a:lnTo>
                    <a:pt x="4112" y="5171"/>
                  </a:lnTo>
                  <a:lnTo>
                    <a:pt x="4132" y="5175"/>
                  </a:lnTo>
                  <a:lnTo>
                    <a:pt x="4141" y="5171"/>
                  </a:lnTo>
                  <a:lnTo>
                    <a:pt x="4147" y="5171"/>
                  </a:lnTo>
                  <a:lnTo>
                    <a:pt x="4157" y="5171"/>
                  </a:lnTo>
                  <a:lnTo>
                    <a:pt x="4166" y="5166"/>
                  </a:lnTo>
                  <a:lnTo>
                    <a:pt x="4176" y="5161"/>
                  </a:lnTo>
                  <a:lnTo>
                    <a:pt x="4187" y="5151"/>
                  </a:lnTo>
                  <a:lnTo>
                    <a:pt x="4191" y="5141"/>
                  </a:lnTo>
                  <a:lnTo>
                    <a:pt x="4197" y="5132"/>
                  </a:lnTo>
                  <a:lnTo>
                    <a:pt x="4201" y="5117"/>
                  </a:lnTo>
                  <a:lnTo>
                    <a:pt x="4201" y="5098"/>
                  </a:lnTo>
                  <a:lnTo>
                    <a:pt x="4197" y="5089"/>
                  </a:lnTo>
                  <a:lnTo>
                    <a:pt x="4187" y="5074"/>
                  </a:lnTo>
                  <a:lnTo>
                    <a:pt x="4172" y="5059"/>
                  </a:lnTo>
                  <a:lnTo>
                    <a:pt x="4157" y="5050"/>
                  </a:lnTo>
                  <a:lnTo>
                    <a:pt x="4141" y="5035"/>
                  </a:lnTo>
                  <a:lnTo>
                    <a:pt x="4127" y="5025"/>
                  </a:lnTo>
                  <a:lnTo>
                    <a:pt x="4117" y="5016"/>
                  </a:lnTo>
                  <a:lnTo>
                    <a:pt x="4107" y="5011"/>
                  </a:lnTo>
                  <a:lnTo>
                    <a:pt x="4102" y="5011"/>
                  </a:lnTo>
                  <a:lnTo>
                    <a:pt x="4107" y="5011"/>
                  </a:lnTo>
                  <a:lnTo>
                    <a:pt x="4151" y="5035"/>
                  </a:lnTo>
                  <a:lnTo>
                    <a:pt x="4187" y="5045"/>
                  </a:lnTo>
                  <a:lnTo>
                    <a:pt x="4216" y="5050"/>
                  </a:lnTo>
                  <a:lnTo>
                    <a:pt x="4231" y="5040"/>
                  </a:lnTo>
                  <a:lnTo>
                    <a:pt x="4241" y="5031"/>
                  </a:lnTo>
                  <a:lnTo>
                    <a:pt x="4246" y="5011"/>
                  </a:lnTo>
                  <a:lnTo>
                    <a:pt x="4246" y="4997"/>
                  </a:lnTo>
                  <a:lnTo>
                    <a:pt x="4246" y="4977"/>
                  </a:lnTo>
                  <a:lnTo>
                    <a:pt x="4241" y="4963"/>
                  </a:lnTo>
                  <a:lnTo>
                    <a:pt x="4241" y="4958"/>
                  </a:lnTo>
                  <a:lnTo>
                    <a:pt x="4191" y="4891"/>
                  </a:lnTo>
                  <a:lnTo>
                    <a:pt x="4132" y="4827"/>
                  </a:lnTo>
                  <a:lnTo>
                    <a:pt x="4068" y="4769"/>
                  </a:lnTo>
                  <a:lnTo>
                    <a:pt x="4003" y="4707"/>
                  </a:lnTo>
                  <a:lnTo>
                    <a:pt x="3943" y="4649"/>
                  </a:lnTo>
                  <a:lnTo>
                    <a:pt x="3894" y="4591"/>
                  </a:lnTo>
                  <a:lnTo>
                    <a:pt x="3859" y="4528"/>
                  </a:lnTo>
                  <a:lnTo>
                    <a:pt x="3844" y="4470"/>
                  </a:lnTo>
                  <a:lnTo>
                    <a:pt x="3854" y="4408"/>
                  </a:lnTo>
                  <a:lnTo>
                    <a:pt x="3894" y="4345"/>
                  </a:lnTo>
                  <a:lnTo>
                    <a:pt x="3938" y="4297"/>
                  </a:lnTo>
                  <a:lnTo>
                    <a:pt x="3983" y="4259"/>
                  </a:lnTo>
                  <a:lnTo>
                    <a:pt x="4032" y="4224"/>
                  </a:lnTo>
                  <a:lnTo>
                    <a:pt x="4082" y="4186"/>
                  </a:lnTo>
                  <a:lnTo>
                    <a:pt x="4132" y="4152"/>
                  </a:lnTo>
                  <a:lnTo>
                    <a:pt x="4187" y="4104"/>
                  </a:lnTo>
                  <a:lnTo>
                    <a:pt x="4241" y="4050"/>
                  </a:lnTo>
                  <a:lnTo>
                    <a:pt x="4306" y="3978"/>
                  </a:lnTo>
                  <a:lnTo>
                    <a:pt x="4375" y="3891"/>
                  </a:lnTo>
                  <a:lnTo>
                    <a:pt x="4454" y="3785"/>
                  </a:lnTo>
                  <a:lnTo>
                    <a:pt x="4464" y="3775"/>
                  </a:lnTo>
                  <a:lnTo>
                    <a:pt x="4474" y="3766"/>
                  </a:lnTo>
                  <a:lnTo>
                    <a:pt x="4485" y="3756"/>
                  </a:lnTo>
                  <a:lnTo>
                    <a:pt x="4499" y="3751"/>
                  </a:lnTo>
                  <a:lnTo>
                    <a:pt x="4514" y="3747"/>
                  </a:lnTo>
                  <a:lnTo>
                    <a:pt x="4529" y="3747"/>
                  </a:lnTo>
                  <a:lnTo>
                    <a:pt x="4543" y="3741"/>
                  </a:lnTo>
                  <a:lnTo>
                    <a:pt x="4558" y="3737"/>
                  </a:lnTo>
                  <a:lnTo>
                    <a:pt x="4573" y="3732"/>
                  </a:lnTo>
                  <a:lnTo>
                    <a:pt x="4588" y="3732"/>
                  </a:lnTo>
                  <a:lnTo>
                    <a:pt x="4598" y="3722"/>
                  </a:lnTo>
                  <a:lnTo>
                    <a:pt x="4603" y="3717"/>
                  </a:lnTo>
                  <a:lnTo>
                    <a:pt x="4608" y="3702"/>
                  </a:lnTo>
                  <a:lnTo>
                    <a:pt x="4603" y="3693"/>
                  </a:lnTo>
                  <a:lnTo>
                    <a:pt x="4603" y="3679"/>
                  </a:lnTo>
                  <a:lnTo>
                    <a:pt x="4593" y="3665"/>
                  </a:lnTo>
                  <a:lnTo>
                    <a:pt x="4588" y="3655"/>
                  </a:lnTo>
                  <a:lnTo>
                    <a:pt x="4579" y="3640"/>
                  </a:lnTo>
                  <a:lnTo>
                    <a:pt x="4568" y="3631"/>
                  </a:lnTo>
                  <a:lnTo>
                    <a:pt x="4564" y="3621"/>
                  </a:lnTo>
                  <a:lnTo>
                    <a:pt x="4539" y="3607"/>
                  </a:lnTo>
                  <a:lnTo>
                    <a:pt x="4519" y="3601"/>
                  </a:lnTo>
                  <a:lnTo>
                    <a:pt x="4499" y="3601"/>
                  </a:lnTo>
                  <a:lnTo>
                    <a:pt x="4474" y="3611"/>
                  </a:lnTo>
                  <a:lnTo>
                    <a:pt x="4454" y="3626"/>
                  </a:lnTo>
                  <a:lnTo>
                    <a:pt x="4435" y="3640"/>
                  </a:lnTo>
                  <a:lnTo>
                    <a:pt x="4414" y="3655"/>
                  </a:lnTo>
                  <a:lnTo>
                    <a:pt x="4395" y="3665"/>
                  </a:lnTo>
                  <a:lnTo>
                    <a:pt x="4370" y="3674"/>
                  </a:lnTo>
                  <a:lnTo>
                    <a:pt x="4345" y="3679"/>
                  </a:lnTo>
                  <a:lnTo>
                    <a:pt x="4355" y="3674"/>
                  </a:lnTo>
                  <a:lnTo>
                    <a:pt x="4366" y="3665"/>
                  </a:lnTo>
                  <a:lnTo>
                    <a:pt x="4370" y="3650"/>
                  </a:lnTo>
                  <a:lnTo>
                    <a:pt x="4375" y="3631"/>
                  </a:lnTo>
                  <a:lnTo>
                    <a:pt x="4385" y="3607"/>
                  </a:lnTo>
                  <a:lnTo>
                    <a:pt x="4389" y="3582"/>
                  </a:lnTo>
                  <a:lnTo>
                    <a:pt x="4395" y="3558"/>
                  </a:lnTo>
                  <a:lnTo>
                    <a:pt x="4404" y="3534"/>
                  </a:lnTo>
                  <a:lnTo>
                    <a:pt x="4414" y="3510"/>
                  </a:lnTo>
                  <a:lnTo>
                    <a:pt x="4429" y="3495"/>
                  </a:lnTo>
                  <a:lnTo>
                    <a:pt x="4435" y="3481"/>
                  </a:lnTo>
                  <a:lnTo>
                    <a:pt x="4435" y="3466"/>
                  </a:lnTo>
                  <a:lnTo>
                    <a:pt x="4425" y="3452"/>
                  </a:lnTo>
                  <a:lnTo>
                    <a:pt x="4414" y="3442"/>
                  </a:lnTo>
                  <a:lnTo>
                    <a:pt x="4395" y="3428"/>
                  </a:lnTo>
                  <a:lnTo>
                    <a:pt x="4375" y="3423"/>
                  </a:lnTo>
                  <a:lnTo>
                    <a:pt x="4350" y="3418"/>
                  </a:lnTo>
                  <a:lnTo>
                    <a:pt x="4320" y="3418"/>
                  </a:lnTo>
                  <a:lnTo>
                    <a:pt x="4291" y="3428"/>
                  </a:lnTo>
                  <a:lnTo>
                    <a:pt x="4261" y="3448"/>
                  </a:lnTo>
                  <a:lnTo>
                    <a:pt x="4246" y="3466"/>
                  </a:lnTo>
                  <a:lnTo>
                    <a:pt x="4231" y="3485"/>
                  </a:lnTo>
                  <a:lnTo>
                    <a:pt x="4216" y="3510"/>
                  </a:lnTo>
                  <a:lnTo>
                    <a:pt x="4206" y="3539"/>
                  </a:lnTo>
                  <a:lnTo>
                    <a:pt x="4197" y="3568"/>
                  </a:lnTo>
                  <a:lnTo>
                    <a:pt x="4187" y="3597"/>
                  </a:lnTo>
                  <a:lnTo>
                    <a:pt x="4176" y="3631"/>
                  </a:lnTo>
                  <a:lnTo>
                    <a:pt x="4166" y="3659"/>
                  </a:lnTo>
                  <a:lnTo>
                    <a:pt x="4157" y="3689"/>
                  </a:lnTo>
                  <a:lnTo>
                    <a:pt x="4141" y="3713"/>
                  </a:lnTo>
                  <a:lnTo>
                    <a:pt x="4132" y="3698"/>
                  </a:lnTo>
                  <a:lnTo>
                    <a:pt x="4122" y="3683"/>
                  </a:lnTo>
                  <a:lnTo>
                    <a:pt x="4112" y="3665"/>
                  </a:lnTo>
                  <a:lnTo>
                    <a:pt x="4107" y="3650"/>
                  </a:lnTo>
                  <a:lnTo>
                    <a:pt x="4102" y="3631"/>
                  </a:lnTo>
                  <a:lnTo>
                    <a:pt x="4097" y="3616"/>
                  </a:lnTo>
                  <a:lnTo>
                    <a:pt x="4092" y="3597"/>
                  </a:lnTo>
                  <a:lnTo>
                    <a:pt x="4087" y="3577"/>
                  </a:lnTo>
                  <a:lnTo>
                    <a:pt x="4082" y="3563"/>
                  </a:lnTo>
                  <a:lnTo>
                    <a:pt x="4072" y="3549"/>
                  </a:lnTo>
                  <a:lnTo>
                    <a:pt x="4062" y="3534"/>
                  </a:lnTo>
                  <a:lnTo>
                    <a:pt x="4047" y="3530"/>
                  </a:lnTo>
                  <a:lnTo>
                    <a:pt x="4028" y="3519"/>
                  </a:lnTo>
                  <a:lnTo>
                    <a:pt x="4008" y="3519"/>
                  </a:lnTo>
                  <a:lnTo>
                    <a:pt x="3993" y="3519"/>
                  </a:lnTo>
                  <a:lnTo>
                    <a:pt x="3973" y="3524"/>
                  </a:lnTo>
                  <a:lnTo>
                    <a:pt x="3959" y="3530"/>
                  </a:lnTo>
                  <a:lnTo>
                    <a:pt x="3953" y="3539"/>
                  </a:lnTo>
                  <a:lnTo>
                    <a:pt x="3949" y="3549"/>
                  </a:lnTo>
                  <a:lnTo>
                    <a:pt x="3953" y="3563"/>
                  </a:lnTo>
                  <a:lnTo>
                    <a:pt x="3983" y="3631"/>
                  </a:lnTo>
                  <a:lnTo>
                    <a:pt x="3993" y="3698"/>
                  </a:lnTo>
                  <a:lnTo>
                    <a:pt x="3983" y="3766"/>
                  </a:lnTo>
                  <a:lnTo>
                    <a:pt x="3959" y="3829"/>
                  </a:lnTo>
                  <a:lnTo>
                    <a:pt x="3913" y="3882"/>
                  </a:lnTo>
                  <a:lnTo>
                    <a:pt x="3864" y="3930"/>
                  </a:lnTo>
                  <a:lnTo>
                    <a:pt x="3799" y="3969"/>
                  </a:lnTo>
                  <a:lnTo>
                    <a:pt x="3730" y="3992"/>
                  </a:lnTo>
                  <a:lnTo>
                    <a:pt x="3651" y="3997"/>
                  </a:lnTo>
                  <a:lnTo>
                    <a:pt x="3571" y="3988"/>
                  </a:lnTo>
                  <a:lnTo>
                    <a:pt x="3462" y="3954"/>
                  </a:lnTo>
                  <a:lnTo>
                    <a:pt x="3358" y="3900"/>
                  </a:lnTo>
                  <a:lnTo>
                    <a:pt x="3254" y="3829"/>
                  </a:lnTo>
                  <a:lnTo>
                    <a:pt x="3154" y="3751"/>
                  </a:lnTo>
                  <a:lnTo>
                    <a:pt x="3056" y="3659"/>
                  </a:lnTo>
                  <a:lnTo>
                    <a:pt x="2962" y="3568"/>
                  </a:lnTo>
                  <a:lnTo>
                    <a:pt x="2872" y="3472"/>
                  </a:lnTo>
                  <a:lnTo>
                    <a:pt x="2783" y="3375"/>
                  </a:lnTo>
                  <a:lnTo>
                    <a:pt x="2703" y="3283"/>
                  </a:lnTo>
                  <a:lnTo>
                    <a:pt x="2629" y="3196"/>
                  </a:lnTo>
                  <a:lnTo>
                    <a:pt x="2584" y="3138"/>
                  </a:lnTo>
                  <a:lnTo>
                    <a:pt x="2545" y="3066"/>
                  </a:lnTo>
                  <a:lnTo>
                    <a:pt x="2510" y="2994"/>
                  </a:lnTo>
                  <a:lnTo>
                    <a:pt x="2485" y="2916"/>
                  </a:lnTo>
                  <a:lnTo>
                    <a:pt x="2460" y="2839"/>
                  </a:lnTo>
                  <a:lnTo>
                    <a:pt x="2445" y="2752"/>
                  </a:lnTo>
                  <a:lnTo>
                    <a:pt x="2436" y="2670"/>
                  </a:lnTo>
                  <a:lnTo>
                    <a:pt x="2426" y="2583"/>
                  </a:lnTo>
                  <a:lnTo>
                    <a:pt x="2415" y="2501"/>
                  </a:lnTo>
                  <a:lnTo>
                    <a:pt x="2411" y="2418"/>
                  </a:lnTo>
                  <a:lnTo>
                    <a:pt x="2405" y="2366"/>
                  </a:lnTo>
                  <a:lnTo>
                    <a:pt x="2405" y="2313"/>
                  </a:lnTo>
                  <a:lnTo>
                    <a:pt x="2401" y="2255"/>
                  </a:lnTo>
                  <a:lnTo>
                    <a:pt x="2401" y="2201"/>
                  </a:lnTo>
                  <a:lnTo>
                    <a:pt x="2401" y="2144"/>
                  </a:lnTo>
                  <a:lnTo>
                    <a:pt x="2401" y="2086"/>
                  </a:lnTo>
                  <a:lnTo>
                    <a:pt x="2405" y="2028"/>
                  </a:lnTo>
                  <a:lnTo>
                    <a:pt x="2401" y="1970"/>
                  </a:lnTo>
                  <a:lnTo>
                    <a:pt x="2401" y="1912"/>
                  </a:lnTo>
                  <a:lnTo>
                    <a:pt x="2401" y="1854"/>
                  </a:lnTo>
                  <a:lnTo>
                    <a:pt x="2396" y="1627"/>
                  </a:lnTo>
                  <a:lnTo>
                    <a:pt x="2396" y="1400"/>
                  </a:lnTo>
                  <a:lnTo>
                    <a:pt x="2396" y="1183"/>
                  </a:lnTo>
                  <a:lnTo>
                    <a:pt x="2401" y="971"/>
                  </a:lnTo>
                  <a:lnTo>
                    <a:pt x="2405" y="768"/>
                  </a:lnTo>
                  <a:lnTo>
                    <a:pt x="2401" y="579"/>
                  </a:lnTo>
                  <a:lnTo>
                    <a:pt x="2396" y="406"/>
                  </a:lnTo>
                  <a:lnTo>
                    <a:pt x="2376" y="252"/>
                  </a:lnTo>
                  <a:lnTo>
                    <a:pt x="2346" y="112"/>
                  </a:lnTo>
                  <a:lnTo>
                    <a:pt x="2307" y="0"/>
                  </a:lnTo>
                  <a:lnTo>
                    <a:pt x="2311" y="5"/>
                  </a:lnTo>
                  <a:lnTo>
                    <a:pt x="2311" y="11"/>
                  </a:lnTo>
                  <a:lnTo>
                    <a:pt x="2317" y="11"/>
                  </a:lnTo>
                  <a:lnTo>
                    <a:pt x="2321" y="11"/>
                  </a:lnTo>
                  <a:lnTo>
                    <a:pt x="2276" y="48"/>
                  </a:lnTo>
                  <a:lnTo>
                    <a:pt x="2232" y="73"/>
                  </a:lnTo>
                  <a:lnTo>
                    <a:pt x="2177" y="97"/>
                  </a:lnTo>
                  <a:lnTo>
                    <a:pt x="2123" y="112"/>
                  </a:lnTo>
                  <a:lnTo>
                    <a:pt x="2058" y="121"/>
                  </a:lnTo>
                  <a:lnTo>
                    <a:pt x="1994" y="126"/>
                  </a:lnTo>
                  <a:lnTo>
                    <a:pt x="1925" y="131"/>
                  </a:lnTo>
                  <a:lnTo>
                    <a:pt x="1855" y="131"/>
                  </a:lnTo>
                  <a:lnTo>
                    <a:pt x="1785" y="136"/>
                  </a:lnTo>
                  <a:lnTo>
                    <a:pt x="1711" y="136"/>
                  </a:lnTo>
                  <a:lnTo>
                    <a:pt x="1800" y="3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21" name="Freeform 297"/>
            <p:cNvSpPr>
              <a:spLocks/>
            </p:cNvSpPr>
            <p:nvPr/>
          </p:nvSpPr>
          <p:spPr bwMode="auto">
            <a:xfrm>
              <a:off x="3726" y="1433"/>
              <a:ext cx="419" cy="467"/>
            </a:xfrm>
            <a:custGeom>
              <a:avLst/>
              <a:gdLst>
                <a:gd name="T0" fmla="*/ 1711 w 4608"/>
                <a:gd name="T1" fmla="*/ 3147 h 6068"/>
                <a:gd name="T2" fmla="*/ 1235 w 4608"/>
                <a:gd name="T3" fmla="*/ 3780 h 6068"/>
                <a:gd name="T4" fmla="*/ 715 w 4608"/>
                <a:gd name="T5" fmla="*/ 3775 h 6068"/>
                <a:gd name="T6" fmla="*/ 436 w 4608"/>
                <a:gd name="T7" fmla="*/ 3476 h 6068"/>
                <a:gd name="T8" fmla="*/ 396 w 4608"/>
                <a:gd name="T9" fmla="*/ 3640 h 6068"/>
                <a:gd name="T10" fmla="*/ 317 w 4608"/>
                <a:gd name="T11" fmla="*/ 3698 h 6068"/>
                <a:gd name="T12" fmla="*/ 69 w 4608"/>
                <a:gd name="T13" fmla="*/ 3621 h 6068"/>
                <a:gd name="T14" fmla="*/ 10 w 4608"/>
                <a:gd name="T15" fmla="*/ 3790 h 6068"/>
                <a:gd name="T16" fmla="*/ 292 w 4608"/>
                <a:gd name="T17" fmla="*/ 3958 h 6068"/>
                <a:gd name="T18" fmla="*/ 133 w 4608"/>
                <a:gd name="T19" fmla="*/ 4113 h 6068"/>
                <a:gd name="T20" fmla="*/ 79 w 4608"/>
                <a:gd name="T21" fmla="*/ 4186 h 6068"/>
                <a:gd name="T22" fmla="*/ 154 w 4608"/>
                <a:gd name="T23" fmla="*/ 4282 h 6068"/>
                <a:gd name="T24" fmla="*/ 371 w 4608"/>
                <a:gd name="T25" fmla="*/ 4156 h 6068"/>
                <a:gd name="T26" fmla="*/ 1126 w 4608"/>
                <a:gd name="T27" fmla="*/ 4123 h 6068"/>
                <a:gd name="T28" fmla="*/ 1141 w 4608"/>
                <a:gd name="T29" fmla="*/ 4702 h 6068"/>
                <a:gd name="T30" fmla="*/ 585 w 4608"/>
                <a:gd name="T31" fmla="*/ 5069 h 6068"/>
                <a:gd name="T32" fmla="*/ 129 w 4608"/>
                <a:gd name="T33" fmla="*/ 5113 h 6068"/>
                <a:gd name="T34" fmla="*/ 228 w 4608"/>
                <a:gd name="T35" fmla="*/ 5257 h 6068"/>
                <a:gd name="T36" fmla="*/ 515 w 4608"/>
                <a:gd name="T37" fmla="*/ 5267 h 6068"/>
                <a:gd name="T38" fmla="*/ 283 w 4608"/>
                <a:gd name="T39" fmla="*/ 5485 h 6068"/>
                <a:gd name="T40" fmla="*/ 367 w 4608"/>
                <a:gd name="T41" fmla="*/ 5590 h 6068"/>
                <a:gd name="T42" fmla="*/ 600 w 4608"/>
                <a:gd name="T43" fmla="*/ 5412 h 6068"/>
                <a:gd name="T44" fmla="*/ 907 w 4608"/>
                <a:gd name="T45" fmla="*/ 5242 h 6068"/>
                <a:gd name="T46" fmla="*/ 848 w 4608"/>
                <a:gd name="T47" fmla="*/ 5590 h 6068"/>
                <a:gd name="T48" fmla="*/ 709 w 4608"/>
                <a:gd name="T49" fmla="*/ 5900 h 6068"/>
                <a:gd name="T50" fmla="*/ 809 w 4608"/>
                <a:gd name="T51" fmla="*/ 5924 h 6068"/>
                <a:gd name="T52" fmla="*/ 942 w 4608"/>
                <a:gd name="T53" fmla="*/ 5788 h 6068"/>
                <a:gd name="T54" fmla="*/ 957 w 4608"/>
                <a:gd name="T55" fmla="*/ 6029 h 6068"/>
                <a:gd name="T56" fmla="*/ 1151 w 4608"/>
                <a:gd name="T57" fmla="*/ 6006 h 6068"/>
                <a:gd name="T58" fmla="*/ 1145 w 4608"/>
                <a:gd name="T59" fmla="*/ 5913 h 6068"/>
                <a:gd name="T60" fmla="*/ 1354 w 4608"/>
                <a:gd name="T61" fmla="*/ 6044 h 6068"/>
                <a:gd name="T62" fmla="*/ 1428 w 4608"/>
                <a:gd name="T63" fmla="*/ 5952 h 6068"/>
                <a:gd name="T64" fmla="*/ 1503 w 4608"/>
                <a:gd name="T65" fmla="*/ 5745 h 6068"/>
                <a:gd name="T66" fmla="*/ 1304 w 4608"/>
                <a:gd name="T67" fmla="*/ 5151 h 6068"/>
                <a:gd name="T68" fmla="*/ 1631 w 4608"/>
                <a:gd name="T69" fmla="*/ 4384 h 6068"/>
                <a:gd name="T70" fmla="*/ 2188 w 4608"/>
                <a:gd name="T71" fmla="*/ 3524 h 6068"/>
                <a:gd name="T72" fmla="*/ 3423 w 4608"/>
                <a:gd name="T73" fmla="*/ 4297 h 6068"/>
                <a:gd name="T74" fmla="*/ 3596 w 4608"/>
                <a:gd name="T75" fmla="*/ 4915 h 6068"/>
                <a:gd name="T76" fmla="*/ 3636 w 4608"/>
                <a:gd name="T77" fmla="*/ 5253 h 6068"/>
                <a:gd name="T78" fmla="*/ 3725 w 4608"/>
                <a:gd name="T79" fmla="*/ 4967 h 6068"/>
                <a:gd name="T80" fmla="*/ 3799 w 4608"/>
                <a:gd name="T81" fmla="*/ 5242 h 6068"/>
                <a:gd name="T82" fmla="*/ 3924 w 4608"/>
                <a:gd name="T83" fmla="*/ 5257 h 6068"/>
                <a:gd name="T84" fmla="*/ 3928 w 4608"/>
                <a:gd name="T85" fmla="*/ 5045 h 6068"/>
                <a:gd name="T86" fmla="*/ 4157 w 4608"/>
                <a:gd name="T87" fmla="*/ 5171 h 6068"/>
                <a:gd name="T88" fmla="*/ 4157 w 4608"/>
                <a:gd name="T89" fmla="*/ 5050 h 6068"/>
                <a:gd name="T90" fmla="*/ 4241 w 4608"/>
                <a:gd name="T91" fmla="*/ 5031 h 6068"/>
                <a:gd name="T92" fmla="*/ 3894 w 4608"/>
                <a:gd name="T93" fmla="*/ 4591 h 6068"/>
                <a:gd name="T94" fmla="*/ 4241 w 4608"/>
                <a:gd name="T95" fmla="*/ 4050 h 6068"/>
                <a:gd name="T96" fmla="*/ 4558 w 4608"/>
                <a:gd name="T97" fmla="*/ 3737 h 6068"/>
                <a:gd name="T98" fmla="*/ 4568 w 4608"/>
                <a:gd name="T99" fmla="*/ 3631 h 6068"/>
                <a:gd name="T100" fmla="*/ 4345 w 4608"/>
                <a:gd name="T101" fmla="*/ 3679 h 6068"/>
                <a:gd name="T102" fmla="*/ 4435 w 4608"/>
                <a:gd name="T103" fmla="*/ 3481 h 6068"/>
                <a:gd name="T104" fmla="*/ 4231 w 4608"/>
                <a:gd name="T105" fmla="*/ 3485 h 6068"/>
                <a:gd name="T106" fmla="*/ 4112 w 4608"/>
                <a:gd name="T107" fmla="*/ 3665 h 6068"/>
                <a:gd name="T108" fmla="*/ 4008 w 4608"/>
                <a:gd name="T109" fmla="*/ 3519 h 6068"/>
                <a:gd name="T110" fmla="*/ 3913 w 4608"/>
                <a:gd name="T111" fmla="*/ 3882 h 6068"/>
                <a:gd name="T112" fmla="*/ 2962 w 4608"/>
                <a:gd name="T113" fmla="*/ 3568 h 6068"/>
                <a:gd name="T114" fmla="*/ 2436 w 4608"/>
                <a:gd name="T115" fmla="*/ 2670 h 6068"/>
                <a:gd name="T116" fmla="*/ 2401 w 4608"/>
                <a:gd name="T117" fmla="*/ 1970 h 6068"/>
                <a:gd name="T118" fmla="*/ 2346 w 4608"/>
                <a:gd name="T119" fmla="*/ 112 h 6068"/>
                <a:gd name="T120" fmla="*/ 1994 w 4608"/>
                <a:gd name="T121" fmla="*/ 126 h 6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8" h="6068">
                  <a:moveTo>
                    <a:pt x="1800" y="310"/>
                  </a:moveTo>
                  <a:lnTo>
                    <a:pt x="1831" y="532"/>
                  </a:lnTo>
                  <a:lnTo>
                    <a:pt x="1850" y="797"/>
                  </a:lnTo>
                  <a:lnTo>
                    <a:pt x="1860" y="1097"/>
                  </a:lnTo>
                  <a:lnTo>
                    <a:pt x="1865" y="1415"/>
                  </a:lnTo>
                  <a:lnTo>
                    <a:pt x="1860" y="1743"/>
                  </a:lnTo>
                  <a:lnTo>
                    <a:pt x="1845" y="2067"/>
                  </a:lnTo>
                  <a:lnTo>
                    <a:pt x="1825" y="2385"/>
                  </a:lnTo>
                  <a:lnTo>
                    <a:pt x="1796" y="2674"/>
                  </a:lnTo>
                  <a:lnTo>
                    <a:pt x="1756" y="2936"/>
                  </a:lnTo>
                  <a:lnTo>
                    <a:pt x="1711" y="3147"/>
                  </a:lnTo>
                  <a:lnTo>
                    <a:pt x="1687" y="3220"/>
                  </a:lnTo>
                  <a:lnTo>
                    <a:pt x="1662" y="3293"/>
                  </a:lnTo>
                  <a:lnTo>
                    <a:pt x="1637" y="3365"/>
                  </a:lnTo>
                  <a:lnTo>
                    <a:pt x="1602" y="3437"/>
                  </a:lnTo>
                  <a:lnTo>
                    <a:pt x="1568" y="3505"/>
                  </a:lnTo>
                  <a:lnTo>
                    <a:pt x="1523" y="3568"/>
                  </a:lnTo>
                  <a:lnTo>
                    <a:pt x="1473" y="3626"/>
                  </a:lnTo>
                  <a:lnTo>
                    <a:pt x="1418" y="3679"/>
                  </a:lnTo>
                  <a:lnTo>
                    <a:pt x="1354" y="3722"/>
                  </a:lnTo>
                  <a:lnTo>
                    <a:pt x="1280" y="3760"/>
                  </a:lnTo>
                  <a:lnTo>
                    <a:pt x="1235" y="3780"/>
                  </a:lnTo>
                  <a:lnTo>
                    <a:pt x="1185" y="3795"/>
                  </a:lnTo>
                  <a:lnTo>
                    <a:pt x="1136" y="3809"/>
                  </a:lnTo>
                  <a:lnTo>
                    <a:pt x="1086" y="3818"/>
                  </a:lnTo>
                  <a:lnTo>
                    <a:pt x="1036" y="3824"/>
                  </a:lnTo>
                  <a:lnTo>
                    <a:pt x="987" y="3829"/>
                  </a:lnTo>
                  <a:lnTo>
                    <a:pt x="938" y="3829"/>
                  </a:lnTo>
                  <a:lnTo>
                    <a:pt x="888" y="3829"/>
                  </a:lnTo>
                  <a:lnTo>
                    <a:pt x="838" y="3818"/>
                  </a:lnTo>
                  <a:lnTo>
                    <a:pt x="788" y="3814"/>
                  </a:lnTo>
                  <a:lnTo>
                    <a:pt x="749" y="3799"/>
                  </a:lnTo>
                  <a:lnTo>
                    <a:pt x="715" y="3775"/>
                  </a:lnTo>
                  <a:lnTo>
                    <a:pt x="684" y="3751"/>
                  </a:lnTo>
                  <a:lnTo>
                    <a:pt x="655" y="3717"/>
                  </a:lnTo>
                  <a:lnTo>
                    <a:pt x="630" y="3683"/>
                  </a:lnTo>
                  <a:lnTo>
                    <a:pt x="605" y="3646"/>
                  </a:lnTo>
                  <a:lnTo>
                    <a:pt x="580" y="3607"/>
                  </a:lnTo>
                  <a:lnTo>
                    <a:pt x="555" y="3568"/>
                  </a:lnTo>
                  <a:lnTo>
                    <a:pt x="525" y="3534"/>
                  </a:lnTo>
                  <a:lnTo>
                    <a:pt x="496" y="3500"/>
                  </a:lnTo>
                  <a:lnTo>
                    <a:pt x="476" y="3485"/>
                  </a:lnTo>
                  <a:lnTo>
                    <a:pt x="456" y="3481"/>
                  </a:lnTo>
                  <a:lnTo>
                    <a:pt x="436" y="3476"/>
                  </a:lnTo>
                  <a:lnTo>
                    <a:pt x="412" y="3476"/>
                  </a:lnTo>
                  <a:lnTo>
                    <a:pt x="392" y="3481"/>
                  </a:lnTo>
                  <a:lnTo>
                    <a:pt x="377" y="3485"/>
                  </a:lnTo>
                  <a:lnTo>
                    <a:pt x="362" y="3500"/>
                  </a:lnTo>
                  <a:lnTo>
                    <a:pt x="352" y="3510"/>
                  </a:lnTo>
                  <a:lnTo>
                    <a:pt x="352" y="3524"/>
                  </a:lnTo>
                  <a:lnTo>
                    <a:pt x="352" y="3543"/>
                  </a:lnTo>
                  <a:lnTo>
                    <a:pt x="362" y="3568"/>
                  </a:lnTo>
                  <a:lnTo>
                    <a:pt x="371" y="3592"/>
                  </a:lnTo>
                  <a:lnTo>
                    <a:pt x="381" y="3616"/>
                  </a:lnTo>
                  <a:lnTo>
                    <a:pt x="396" y="3640"/>
                  </a:lnTo>
                  <a:lnTo>
                    <a:pt x="406" y="3665"/>
                  </a:lnTo>
                  <a:lnTo>
                    <a:pt x="417" y="3689"/>
                  </a:lnTo>
                  <a:lnTo>
                    <a:pt x="431" y="3713"/>
                  </a:lnTo>
                  <a:lnTo>
                    <a:pt x="446" y="3737"/>
                  </a:lnTo>
                  <a:lnTo>
                    <a:pt x="461" y="3760"/>
                  </a:lnTo>
                  <a:lnTo>
                    <a:pt x="481" y="3780"/>
                  </a:lnTo>
                  <a:lnTo>
                    <a:pt x="446" y="3766"/>
                  </a:lnTo>
                  <a:lnTo>
                    <a:pt x="412" y="3751"/>
                  </a:lnTo>
                  <a:lnTo>
                    <a:pt x="381" y="3732"/>
                  </a:lnTo>
                  <a:lnTo>
                    <a:pt x="347" y="3717"/>
                  </a:lnTo>
                  <a:lnTo>
                    <a:pt x="317" y="3698"/>
                  </a:lnTo>
                  <a:lnTo>
                    <a:pt x="283" y="3683"/>
                  </a:lnTo>
                  <a:lnTo>
                    <a:pt x="252" y="3665"/>
                  </a:lnTo>
                  <a:lnTo>
                    <a:pt x="218" y="3650"/>
                  </a:lnTo>
                  <a:lnTo>
                    <a:pt x="189" y="3631"/>
                  </a:lnTo>
                  <a:lnTo>
                    <a:pt x="154" y="3616"/>
                  </a:lnTo>
                  <a:lnTo>
                    <a:pt x="143" y="3611"/>
                  </a:lnTo>
                  <a:lnTo>
                    <a:pt x="129" y="3607"/>
                  </a:lnTo>
                  <a:lnTo>
                    <a:pt x="114" y="3607"/>
                  </a:lnTo>
                  <a:lnTo>
                    <a:pt x="99" y="3607"/>
                  </a:lnTo>
                  <a:lnTo>
                    <a:pt x="85" y="3611"/>
                  </a:lnTo>
                  <a:lnTo>
                    <a:pt x="69" y="3621"/>
                  </a:lnTo>
                  <a:lnTo>
                    <a:pt x="54" y="3631"/>
                  </a:lnTo>
                  <a:lnTo>
                    <a:pt x="45" y="3640"/>
                  </a:lnTo>
                  <a:lnTo>
                    <a:pt x="29" y="3650"/>
                  </a:lnTo>
                  <a:lnTo>
                    <a:pt x="25" y="3665"/>
                  </a:lnTo>
                  <a:lnTo>
                    <a:pt x="14" y="3683"/>
                  </a:lnTo>
                  <a:lnTo>
                    <a:pt x="10" y="3698"/>
                  </a:lnTo>
                  <a:lnTo>
                    <a:pt x="5" y="3717"/>
                  </a:lnTo>
                  <a:lnTo>
                    <a:pt x="0" y="3737"/>
                  </a:lnTo>
                  <a:lnTo>
                    <a:pt x="0" y="3751"/>
                  </a:lnTo>
                  <a:lnTo>
                    <a:pt x="5" y="3771"/>
                  </a:lnTo>
                  <a:lnTo>
                    <a:pt x="10" y="3790"/>
                  </a:lnTo>
                  <a:lnTo>
                    <a:pt x="20" y="3805"/>
                  </a:lnTo>
                  <a:lnTo>
                    <a:pt x="35" y="3818"/>
                  </a:lnTo>
                  <a:lnTo>
                    <a:pt x="54" y="3829"/>
                  </a:lnTo>
                  <a:lnTo>
                    <a:pt x="85" y="3848"/>
                  </a:lnTo>
                  <a:lnTo>
                    <a:pt x="119" y="3863"/>
                  </a:lnTo>
                  <a:lnTo>
                    <a:pt x="148" y="3876"/>
                  </a:lnTo>
                  <a:lnTo>
                    <a:pt x="179" y="3891"/>
                  </a:lnTo>
                  <a:lnTo>
                    <a:pt x="208" y="3911"/>
                  </a:lnTo>
                  <a:lnTo>
                    <a:pt x="238" y="3925"/>
                  </a:lnTo>
                  <a:lnTo>
                    <a:pt x="268" y="3939"/>
                  </a:lnTo>
                  <a:lnTo>
                    <a:pt x="292" y="3958"/>
                  </a:lnTo>
                  <a:lnTo>
                    <a:pt x="317" y="3978"/>
                  </a:lnTo>
                  <a:lnTo>
                    <a:pt x="342" y="3997"/>
                  </a:lnTo>
                  <a:lnTo>
                    <a:pt x="337" y="3997"/>
                  </a:lnTo>
                  <a:lnTo>
                    <a:pt x="322" y="4003"/>
                  </a:lnTo>
                  <a:lnTo>
                    <a:pt x="302" y="4012"/>
                  </a:lnTo>
                  <a:lnTo>
                    <a:pt x="277" y="4027"/>
                  </a:lnTo>
                  <a:lnTo>
                    <a:pt x="252" y="4041"/>
                  </a:lnTo>
                  <a:lnTo>
                    <a:pt x="223" y="4061"/>
                  </a:lnTo>
                  <a:lnTo>
                    <a:pt x="193" y="4080"/>
                  </a:lnTo>
                  <a:lnTo>
                    <a:pt x="164" y="4098"/>
                  </a:lnTo>
                  <a:lnTo>
                    <a:pt x="133" y="4113"/>
                  </a:lnTo>
                  <a:lnTo>
                    <a:pt x="104" y="4128"/>
                  </a:lnTo>
                  <a:lnTo>
                    <a:pt x="108" y="4128"/>
                  </a:lnTo>
                  <a:lnTo>
                    <a:pt x="104" y="4128"/>
                  </a:lnTo>
                  <a:lnTo>
                    <a:pt x="99" y="4128"/>
                  </a:lnTo>
                  <a:lnTo>
                    <a:pt x="94" y="4132"/>
                  </a:lnTo>
                  <a:lnTo>
                    <a:pt x="89" y="4128"/>
                  </a:lnTo>
                  <a:lnTo>
                    <a:pt x="85" y="4128"/>
                  </a:lnTo>
                  <a:lnTo>
                    <a:pt x="79" y="4143"/>
                  </a:lnTo>
                  <a:lnTo>
                    <a:pt x="79" y="4156"/>
                  </a:lnTo>
                  <a:lnTo>
                    <a:pt x="79" y="4171"/>
                  </a:lnTo>
                  <a:lnTo>
                    <a:pt x="79" y="4186"/>
                  </a:lnTo>
                  <a:lnTo>
                    <a:pt x="85" y="4195"/>
                  </a:lnTo>
                  <a:lnTo>
                    <a:pt x="89" y="4210"/>
                  </a:lnTo>
                  <a:lnTo>
                    <a:pt x="94" y="4224"/>
                  </a:lnTo>
                  <a:lnTo>
                    <a:pt x="99" y="4234"/>
                  </a:lnTo>
                  <a:lnTo>
                    <a:pt x="108" y="4248"/>
                  </a:lnTo>
                  <a:lnTo>
                    <a:pt x="114" y="4259"/>
                  </a:lnTo>
                  <a:lnTo>
                    <a:pt x="124" y="4268"/>
                  </a:lnTo>
                  <a:lnTo>
                    <a:pt x="129" y="4272"/>
                  </a:lnTo>
                  <a:lnTo>
                    <a:pt x="139" y="4278"/>
                  </a:lnTo>
                  <a:lnTo>
                    <a:pt x="143" y="4282"/>
                  </a:lnTo>
                  <a:lnTo>
                    <a:pt x="154" y="4282"/>
                  </a:lnTo>
                  <a:lnTo>
                    <a:pt x="164" y="4282"/>
                  </a:lnTo>
                  <a:lnTo>
                    <a:pt x="173" y="4282"/>
                  </a:lnTo>
                  <a:lnTo>
                    <a:pt x="183" y="4278"/>
                  </a:lnTo>
                  <a:lnTo>
                    <a:pt x="193" y="4272"/>
                  </a:lnTo>
                  <a:lnTo>
                    <a:pt x="208" y="4263"/>
                  </a:lnTo>
                  <a:lnTo>
                    <a:pt x="233" y="4244"/>
                  </a:lnTo>
                  <a:lnTo>
                    <a:pt x="258" y="4224"/>
                  </a:lnTo>
                  <a:lnTo>
                    <a:pt x="287" y="4205"/>
                  </a:lnTo>
                  <a:lnTo>
                    <a:pt x="312" y="4190"/>
                  </a:lnTo>
                  <a:lnTo>
                    <a:pt x="342" y="4171"/>
                  </a:lnTo>
                  <a:lnTo>
                    <a:pt x="371" y="4156"/>
                  </a:lnTo>
                  <a:lnTo>
                    <a:pt x="402" y="4147"/>
                  </a:lnTo>
                  <a:lnTo>
                    <a:pt x="436" y="4137"/>
                  </a:lnTo>
                  <a:lnTo>
                    <a:pt x="466" y="4132"/>
                  </a:lnTo>
                  <a:lnTo>
                    <a:pt x="496" y="4128"/>
                  </a:lnTo>
                  <a:lnTo>
                    <a:pt x="585" y="4128"/>
                  </a:lnTo>
                  <a:lnTo>
                    <a:pt x="684" y="4128"/>
                  </a:lnTo>
                  <a:lnTo>
                    <a:pt x="778" y="4128"/>
                  </a:lnTo>
                  <a:lnTo>
                    <a:pt x="878" y="4123"/>
                  </a:lnTo>
                  <a:lnTo>
                    <a:pt x="967" y="4123"/>
                  </a:lnTo>
                  <a:lnTo>
                    <a:pt x="1051" y="4123"/>
                  </a:lnTo>
                  <a:lnTo>
                    <a:pt x="1126" y="4123"/>
                  </a:lnTo>
                  <a:lnTo>
                    <a:pt x="1190" y="4128"/>
                  </a:lnTo>
                  <a:lnTo>
                    <a:pt x="1240" y="4132"/>
                  </a:lnTo>
                  <a:lnTo>
                    <a:pt x="1270" y="4143"/>
                  </a:lnTo>
                  <a:lnTo>
                    <a:pt x="1299" y="4176"/>
                  </a:lnTo>
                  <a:lnTo>
                    <a:pt x="1314" y="4229"/>
                  </a:lnTo>
                  <a:lnTo>
                    <a:pt x="1309" y="4297"/>
                  </a:lnTo>
                  <a:lnTo>
                    <a:pt x="1295" y="4369"/>
                  </a:lnTo>
                  <a:lnTo>
                    <a:pt x="1264" y="4451"/>
                  </a:lnTo>
                  <a:lnTo>
                    <a:pt x="1230" y="4538"/>
                  </a:lnTo>
                  <a:lnTo>
                    <a:pt x="1185" y="4620"/>
                  </a:lnTo>
                  <a:lnTo>
                    <a:pt x="1141" y="4702"/>
                  </a:lnTo>
                  <a:lnTo>
                    <a:pt x="1091" y="4769"/>
                  </a:lnTo>
                  <a:lnTo>
                    <a:pt x="1041" y="4833"/>
                  </a:lnTo>
                  <a:lnTo>
                    <a:pt x="1001" y="4872"/>
                  </a:lnTo>
                  <a:lnTo>
                    <a:pt x="957" y="4905"/>
                  </a:lnTo>
                  <a:lnTo>
                    <a:pt x="907" y="4934"/>
                  </a:lnTo>
                  <a:lnTo>
                    <a:pt x="857" y="4963"/>
                  </a:lnTo>
                  <a:lnTo>
                    <a:pt x="803" y="4988"/>
                  </a:lnTo>
                  <a:lnTo>
                    <a:pt x="749" y="5011"/>
                  </a:lnTo>
                  <a:lnTo>
                    <a:pt x="694" y="5031"/>
                  </a:lnTo>
                  <a:lnTo>
                    <a:pt x="640" y="5050"/>
                  </a:lnTo>
                  <a:lnTo>
                    <a:pt x="585" y="5069"/>
                  </a:lnTo>
                  <a:lnTo>
                    <a:pt x="531" y="5093"/>
                  </a:lnTo>
                  <a:lnTo>
                    <a:pt x="500" y="5103"/>
                  </a:lnTo>
                  <a:lnTo>
                    <a:pt x="461" y="5108"/>
                  </a:lnTo>
                  <a:lnTo>
                    <a:pt x="421" y="5108"/>
                  </a:lnTo>
                  <a:lnTo>
                    <a:pt x="381" y="5103"/>
                  </a:lnTo>
                  <a:lnTo>
                    <a:pt x="337" y="5103"/>
                  </a:lnTo>
                  <a:lnTo>
                    <a:pt x="292" y="5098"/>
                  </a:lnTo>
                  <a:lnTo>
                    <a:pt x="248" y="5093"/>
                  </a:lnTo>
                  <a:lnTo>
                    <a:pt x="208" y="5098"/>
                  </a:lnTo>
                  <a:lnTo>
                    <a:pt x="164" y="5103"/>
                  </a:lnTo>
                  <a:lnTo>
                    <a:pt x="129" y="5113"/>
                  </a:lnTo>
                  <a:lnTo>
                    <a:pt x="119" y="5117"/>
                  </a:lnTo>
                  <a:lnTo>
                    <a:pt x="108" y="5132"/>
                  </a:lnTo>
                  <a:lnTo>
                    <a:pt x="104" y="5147"/>
                  </a:lnTo>
                  <a:lnTo>
                    <a:pt x="104" y="5166"/>
                  </a:lnTo>
                  <a:lnTo>
                    <a:pt x="104" y="5190"/>
                  </a:lnTo>
                  <a:lnTo>
                    <a:pt x="114" y="5209"/>
                  </a:lnTo>
                  <a:lnTo>
                    <a:pt x="124" y="5229"/>
                  </a:lnTo>
                  <a:lnTo>
                    <a:pt x="139" y="5242"/>
                  </a:lnTo>
                  <a:lnTo>
                    <a:pt x="158" y="5257"/>
                  </a:lnTo>
                  <a:lnTo>
                    <a:pt x="189" y="5257"/>
                  </a:lnTo>
                  <a:lnTo>
                    <a:pt x="228" y="5257"/>
                  </a:lnTo>
                  <a:lnTo>
                    <a:pt x="262" y="5257"/>
                  </a:lnTo>
                  <a:lnTo>
                    <a:pt x="298" y="5257"/>
                  </a:lnTo>
                  <a:lnTo>
                    <a:pt x="332" y="5257"/>
                  </a:lnTo>
                  <a:lnTo>
                    <a:pt x="367" y="5257"/>
                  </a:lnTo>
                  <a:lnTo>
                    <a:pt x="402" y="5257"/>
                  </a:lnTo>
                  <a:lnTo>
                    <a:pt x="431" y="5257"/>
                  </a:lnTo>
                  <a:lnTo>
                    <a:pt x="466" y="5257"/>
                  </a:lnTo>
                  <a:lnTo>
                    <a:pt x="496" y="5257"/>
                  </a:lnTo>
                  <a:lnTo>
                    <a:pt x="531" y="5257"/>
                  </a:lnTo>
                  <a:lnTo>
                    <a:pt x="525" y="5262"/>
                  </a:lnTo>
                  <a:lnTo>
                    <a:pt x="515" y="5267"/>
                  </a:lnTo>
                  <a:lnTo>
                    <a:pt x="500" y="5277"/>
                  </a:lnTo>
                  <a:lnTo>
                    <a:pt x="486" y="5291"/>
                  </a:lnTo>
                  <a:lnTo>
                    <a:pt x="466" y="5311"/>
                  </a:lnTo>
                  <a:lnTo>
                    <a:pt x="441" y="5330"/>
                  </a:lnTo>
                  <a:lnTo>
                    <a:pt x="412" y="5354"/>
                  </a:lnTo>
                  <a:lnTo>
                    <a:pt x="381" y="5383"/>
                  </a:lnTo>
                  <a:lnTo>
                    <a:pt x="342" y="5416"/>
                  </a:lnTo>
                  <a:lnTo>
                    <a:pt x="302" y="5455"/>
                  </a:lnTo>
                  <a:lnTo>
                    <a:pt x="292" y="5465"/>
                  </a:lnTo>
                  <a:lnTo>
                    <a:pt x="287" y="5474"/>
                  </a:lnTo>
                  <a:lnTo>
                    <a:pt x="283" y="5485"/>
                  </a:lnTo>
                  <a:lnTo>
                    <a:pt x="283" y="5494"/>
                  </a:lnTo>
                  <a:lnTo>
                    <a:pt x="283" y="5504"/>
                  </a:lnTo>
                  <a:lnTo>
                    <a:pt x="283" y="5518"/>
                  </a:lnTo>
                  <a:lnTo>
                    <a:pt x="287" y="5528"/>
                  </a:lnTo>
                  <a:lnTo>
                    <a:pt x="292" y="5537"/>
                  </a:lnTo>
                  <a:lnTo>
                    <a:pt x="298" y="5547"/>
                  </a:lnTo>
                  <a:lnTo>
                    <a:pt x="302" y="5552"/>
                  </a:lnTo>
                  <a:lnTo>
                    <a:pt x="317" y="5571"/>
                  </a:lnTo>
                  <a:lnTo>
                    <a:pt x="332" y="5581"/>
                  </a:lnTo>
                  <a:lnTo>
                    <a:pt x="347" y="5590"/>
                  </a:lnTo>
                  <a:lnTo>
                    <a:pt x="367" y="5590"/>
                  </a:lnTo>
                  <a:lnTo>
                    <a:pt x="387" y="5590"/>
                  </a:lnTo>
                  <a:lnTo>
                    <a:pt x="406" y="5581"/>
                  </a:lnTo>
                  <a:lnTo>
                    <a:pt x="427" y="5571"/>
                  </a:lnTo>
                  <a:lnTo>
                    <a:pt x="446" y="5556"/>
                  </a:lnTo>
                  <a:lnTo>
                    <a:pt x="471" y="5537"/>
                  </a:lnTo>
                  <a:lnTo>
                    <a:pt x="491" y="5513"/>
                  </a:lnTo>
                  <a:lnTo>
                    <a:pt x="511" y="5494"/>
                  </a:lnTo>
                  <a:lnTo>
                    <a:pt x="536" y="5470"/>
                  </a:lnTo>
                  <a:lnTo>
                    <a:pt x="555" y="5450"/>
                  </a:lnTo>
                  <a:lnTo>
                    <a:pt x="580" y="5431"/>
                  </a:lnTo>
                  <a:lnTo>
                    <a:pt x="600" y="5412"/>
                  </a:lnTo>
                  <a:lnTo>
                    <a:pt x="625" y="5388"/>
                  </a:lnTo>
                  <a:lnTo>
                    <a:pt x="650" y="5369"/>
                  </a:lnTo>
                  <a:lnTo>
                    <a:pt x="669" y="5349"/>
                  </a:lnTo>
                  <a:lnTo>
                    <a:pt x="690" y="5325"/>
                  </a:lnTo>
                  <a:lnTo>
                    <a:pt x="704" y="5306"/>
                  </a:lnTo>
                  <a:lnTo>
                    <a:pt x="719" y="5296"/>
                  </a:lnTo>
                  <a:lnTo>
                    <a:pt x="744" y="5287"/>
                  </a:lnTo>
                  <a:lnTo>
                    <a:pt x="778" y="5277"/>
                  </a:lnTo>
                  <a:lnTo>
                    <a:pt x="818" y="5267"/>
                  </a:lnTo>
                  <a:lnTo>
                    <a:pt x="863" y="5253"/>
                  </a:lnTo>
                  <a:lnTo>
                    <a:pt x="907" y="5242"/>
                  </a:lnTo>
                  <a:lnTo>
                    <a:pt x="947" y="5233"/>
                  </a:lnTo>
                  <a:lnTo>
                    <a:pt x="977" y="5223"/>
                  </a:lnTo>
                  <a:lnTo>
                    <a:pt x="1001" y="5214"/>
                  </a:lnTo>
                  <a:lnTo>
                    <a:pt x="1007" y="5209"/>
                  </a:lnTo>
                  <a:lnTo>
                    <a:pt x="1001" y="5223"/>
                  </a:lnTo>
                  <a:lnTo>
                    <a:pt x="992" y="5262"/>
                  </a:lnTo>
                  <a:lnTo>
                    <a:pt x="977" y="5311"/>
                  </a:lnTo>
                  <a:lnTo>
                    <a:pt x="953" y="5373"/>
                  </a:lnTo>
                  <a:lnTo>
                    <a:pt x="922" y="5446"/>
                  </a:lnTo>
                  <a:lnTo>
                    <a:pt x="888" y="5518"/>
                  </a:lnTo>
                  <a:lnTo>
                    <a:pt x="848" y="5590"/>
                  </a:lnTo>
                  <a:lnTo>
                    <a:pt x="803" y="5658"/>
                  </a:lnTo>
                  <a:lnTo>
                    <a:pt x="754" y="5721"/>
                  </a:lnTo>
                  <a:lnTo>
                    <a:pt x="699" y="5774"/>
                  </a:lnTo>
                  <a:lnTo>
                    <a:pt x="690" y="5788"/>
                  </a:lnTo>
                  <a:lnTo>
                    <a:pt x="679" y="5803"/>
                  </a:lnTo>
                  <a:lnTo>
                    <a:pt x="679" y="5822"/>
                  </a:lnTo>
                  <a:lnTo>
                    <a:pt x="679" y="5836"/>
                  </a:lnTo>
                  <a:lnTo>
                    <a:pt x="684" y="5855"/>
                  </a:lnTo>
                  <a:lnTo>
                    <a:pt x="690" y="5870"/>
                  </a:lnTo>
                  <a:lnTo>
                    <a:pt x="699" y="5885"/>
                  </a:lnTo>
                  <a:lnTo>
                    <a:pt x="709" y="5900"/>
                  </a:lnTo>
                  <a:lnTo>
                    <a:pt x="724" y="5909"/>
                  </a:lnTo>
                  <a:lnTo>
                    <a:pt x="738" y="5919"/>
                  </a:lnTo>
                  <a:lnTo>
                    <a:pt x="749" y="5924"/>
                  </a:lnTo>
                  <a:lnTo>
                    <a:pt x="754" y="5924"/>
                  </a:lnTo>
                  <a:lnTo>
                    <a:pt x="763" y="5928"/>
                  </a:lnTo>
                  <a:lnTo>
                    <a:pt x="769" y="5928"/>
                  </a:lnTo>
                  <a:lnTo>
                    <a:pt x="778" y="5928"/>
                  </a:lnTo>
                  <a:lnTo>
                    <a:pt x="784" y="5928"/>
                  </a:lnTo>
                  <a:lnTo>
                    <a:pt x="794" y="5924"/>
                  </a:lnTo>
                  <a:lnTo>
                    <a:pt x="798" y="5924"/>
                  </a:lnTo>
                  <a:lnTo>
                    <a:pt x="809" y="5924"/>
                  </a:lnTo>
                  <a:lnTo>
                    <a:pt x="823" y="5924"/>
                  </a:lnTo>
                  <a:lnTo>
                    <a:pt x="828" y="5919"/>
                  </a:lnTo>
                  <a:lnTo>
                    <a:pt x="838" y="5913"/>
                  </a:lnTo>
                  <a:lnTo>
                    <a:pt x="848" y="5904"/>
                  </a:lnTo>
                  <a:lnTo>
                    <a:pt x="863" y="5890"/>
                  </a:lnTo>
                  <a:lnTo>
                    <a:pt x="873" y="5870"/>
                  </a:lnTo>
                  <a:lnTo>
                    <a:pt x="888" y="5855"/>
                  </a:lnTo>
                  <a:lnTo>
                    <a:pt x="898" y="5836"/>
                  </a:lnTo>
                  <a:lnTo>
                    <a:pt x="913" y="5818"/>
                  </a:lnTo>
                  <a:lnTo>
                    <a:pt x="928" y="5803"/>
                  </a:lnTo>
                  <a:lnTo>
                    <a:pt x="942" y="5788"/>
                  </a:lnTo>
                  <a:lnTo>
                    <a:pt x="928" y="5803"/>
                  </a:lnTo>
                  <a:lnTo>
                    <a:pt x="922" y="5822"/>
                  </a:lnTo>
                  <a:lnTo>
                    <a:pt x="928" y="5842"/>
                  </a:lnTo>
                  <a:lnTo>
                    <a:pt x="928" y="5866"/>
                  </a:lnTo>
                  <a:lnTo>
                    <a:pt x="938" y="5890"/>
                  </a:lnTo>
                  <a:lnTo>
                    <a:pt x="942" y="5913"/>
                  </a:lnTo>
                  <a:lnTo>
                    <a:pt x="953" y="5938"/>
                  </a:lnTo>
                  <a:lnTo>
                    <a:pt x="957" y="5962"/>
                  </a:lnTo>
                  <a:lnTo>
                    <a:pt x="957" y="5986"/>
                  </a:lnTo>
                  <a:lnTo>
                    <a:pt x="957" y="6006"/>
                  </a:lnTo>
                  <a:lnTo>
                    <a:pt x="957" y="6029"/>
                  </a:lnTo>
                  <a:lnTo>
                    <a:pt x="962" y="6040"/>
                  </a:lnTo>
                  <a:lnTo>
                    <a:pt x="977" y="6049"/>
                  </a:lnTo>
                  <a:lnTo>
                    <a:pt x="997" y="6053"/>
                  </a:lnTo>
                  <a:lnTo>
                    <a:pt x="1022" y="6053"/>
                  </a:lnTo>
                  <a:lnTo>
                    <a:pt x="1051" y="6049"/>
                  </a:lnTo>
                  <a:lnTo>
                    <a:pt x="1076" y="6044"/>
                  </a:lnTo>
                  <a:lnTo>
                    <a:pt x="1101" y="6035"/>
                  </a:lnTo>
                  <a:lnTo>
                    <a:pt x="1126" y="6029"/>
                  </a:lnTo>
                  <a:lnTo>
                    <a:pt x="1145" y="6025"/>
                  </a:lnTo>
                  <a:lnTo>
                    <a:pt x="1151" y="6020"/>
                  </a:lnTo>
                  <a:lnTo>
                    <a:pt x="1151" y="6006"/>
                  </a:lnTo>
                  <a:lnTo>
                    <a:pt x="1151" y="5991"/>
                  </a:lnTo>
                  <a:lnTo>
                    <a:pt x="1145" y="5971"/>
                  </a:lnTo>
                  <a:lnTo>
                    <a:pt x="1141" y="5948"/>
                  </a:lnTo>
                  <a:lnTo>
                    <a:pt x="1136" y="5924"/>
                  </a:lnTo>
                  <a:lnTo>
                    <a:pt x="1130" y="5900"/>
                  </a:lnTo>
                  <a:lnTo>
                    <a:pt x="1126" y="5875"/>
                  </a:lnTo>
                  <a:lnTo>
                    <a:pt x="1126" y="5846"/>
                  </a:lnTo>
                  <a:lnTo>
                    <a:pt x="1126" y="5822"/>
                  </a:lnTo>
                  <a:lnTo>
                    <a:pt x="1126" y="5855"/>
                  </a:lnTo>
                  <a:lnTo>
                    <a:pt x="1136" y="5885"/>
                  </a:lnTo>
                  <a:lnTo>
                    <a:pt x="1145" y="5913"/>
                  </a:lnTo>
                  <a:lnTo>
                    <a:pt x="1155" y="5938"/>
                  </a:lnTo>
                  <a:lnTo>
                    <a:pt x="1176" y="5967"/>
                  </a:lnTo>
                  <a:lnTo>
                    <a:pt x="1190" y="5991"/>
                  </a:lnTo>
                  <a:lnTo>
                    <a:pt x="1210" y="6010"/>
                  </a:lnTo>
                  <a:lnTo>
                    <a:pt x="1225" y="6025"/>
                  </a:lnTo>
                  <a:lnTo>
                    <a:pt x="1235" y="6035"/>
                  </a:lnTo>
                  <a:lnTo>
                    <a:pt x="1245" y="6044"/>
                  </a:lnTo>
                  <a:lnTo>
                    <a:pt x="1280" y="6064"/>
                  </a:lnTo>
                  <a:lnTo>
                    <a:pt x="1309" y="6068"/>
                  </a:lnTo>
                  <a:lnTo>
                    <a:pt x="1334" y="6064"/>
                  </a:lnTo>
                  <a:lnTo>
                    <a:pt x="1354" y="6044"/>
                  </a:lnTo>
                  <a:lnTo>
                    <a:pt x="1368" y="6020"/>
                  </a:lnTo>
                  <a:lnTo>
                    <a:pt x="1379" y="5996"/>
                  </a:lnTo>
                  <a:lnTo>
                    <a:pt x="1384" y="5962"/>
                  </a:lnTo>
                  <a:lnTo>
                    <a:pt x="1389" y="5928"/>
                  </a:lnTo>
                  <a:lnTo>
                    <a:pt x="1389" y="5900"/>
                  </a:lnTo>
                  <a:lnTo>
                    <a:pt x="1384" y="5875"/>
                  </a:lnTo>
                  <a:lnTo>
                    <a:pt x="1389" y="5890"/>
                  </a:lnTo>
                  <a:lnTo>
                    <a:pt x="1399" y="5909"/>
                  </a:lnTo>
                  <a:lnTo>
                    <a:pt x="1404" y="5924"/>
                  </a:lnTo>
                  <a:lnTo>
                    <a:pt x="1418" y="5938"/>
                  </a:lnTo>
                  <a:lnTo>
                    <a:pt x="1428" y="5952"/>
                  </a:lnTo>
                  <a:lnTo>
                    <a:pt x="1439" y="5962"/>
                  </a:lnTo>
                  <a:lnTo>
                    <a:pt x="1453" y="5971"/>
                  </a:lnTo>
                  <a:lnTo>
                    <a:pt x="1464" y="5977"/>
                  </a:lnTo>
                  <a:lnTo>
                    <a:pt x="1473" y="5982"/>
                  </a:lnTo>
                  <a:lnTo>
                    <a:pt x="1483" y="5977"/>
                  </a:lnTo>
                  <a:lnTo>
                    <a:pt x="1537" y="5948"/>
                  </a:lnTo>
                  <a:lnTo>
                    <a:pt x="1568" y="5909"/>
                  </a:lnTo>
                  <a:lnTo>
                    <a:pt x="1577" y="5870"/>
                  </a:lnTo>
                  <a:lnTo>
                    <a:pt x="1562" y="5832"/>
                  </a:lnTo>
                  <a:lnTo>
                    <a:pt x="1537" y="5788"/>
                  </a:lnTo>
                  <a:lnTo>
                    <a:pt x="1503" y="5745"/>
                  </a:lnTo>
                  <a:lnTo>
                    <a:pt x="1458" y="5702"/>
                  </a:lnTo>
                  <a:lnTo>
                    <a:pt x="1414" y="5663"/>
                  </a:lnTo>
                  <a:lnTo>
                    <a:pt x="1368" y="5624"/>
                  </a:lnTo>
                  <a:lnTo>
                    <a:pt x="1334" y="5590"/>
                  </a:lnTo>
                  <a:lnTo>
                    <a:pt x="1295" y="5547"/>
                  </a:lnTo>
                  <a:lnTo>
                    <a:pt x="1274" y="5489"/>
                  </a:lnTo>
                  <a:lnTo>
                    <a:pt x="1264" y="5431"/>
                  </a:lnTo>
                  <a:lnTo>
                    <a:pt x="1260" y="5364"/>
                  </a:lnTo>
                  <a:lnTo>
                    <a:pt x="1270" y="5296"/>
                  </a:lnTo>
                  <a:lnTo>
                    <a:pt x="1285" y="5223"/>
                  </a:lnTo>
                  <a:lnTo>
                    <a:pt x="1304" y="5151"/>
                  </a:lnTo>
                  <a:lnTo>
                    <a:pt x="1329" y="5079"/>
                  </a:lnTo>
                  <a:lnTo>
                    <a:pt x="1354" y="5011"/>
                  </a:lnTo>
                  <a:lnTo>
                    <a:pt x="1384" y="4949"/>
                  </a:lnTo>
                  <a:lnTo>
                    <a:pt x="1414" y="4872"/>
                  </a:lnTo>
                  <a:lnTo>
                    <a:pt x="1448" y="4794"/>
                  </a:lnTo>
                  <a:lnTo>
                    <a:pt x="1478" y="4726"/>
                  </a:lnTo>
                  <a:lnTo>
                    <a:pt x="1512" y="4659"/>
                  </a:lnTo>
                  <a:lnTo>
                    <a:pt x="1543" y="4591"/>
                  </a:lnTo>
                  <a:lnTo>
                    <a:pt x="1572" y="4524"/>
                  </a:lnTo>
                  <a:lnTo>
                    <a:pt x="1602" y="4456"/>
                  </a:lnTo>
                  <a:lnTo>
                    <a:pt x="1631" y="4384"/>
                  </a:lnTo>
                  <a:lnTo>
                    <a:pt x="1662" y="4311"/>
                  </a:lnTo>
                  <a:lnTo>
                    <a:pt x="1691" y="4229"/>
                  </a:lnTo>
                  <a:lnTo>
                    <a:pt x="1726" y="4152"/>
                  </a:lnTo>
                  <a:lnTo>
                    <a:pt x="1775" y="4065"/>
                  </a:lnTo>
                  <a:lnTo>
                    <a:pt x="1835" y="3973"/>
                  </a:lnTo>
                  <a:lnTo>
                    <a:pt x="1900" y="3882"/>
                  </a:lnTo>
                  <a:lnTo>
                    <a:pt x="1964" y="3790"/>
                  </a:lnTo>
                  <a:lnTo>
                    <a:pt x="2034" y="3702"/>
                  </a:lnTo>
                  <a:lnTo>
                    <a:pt x="2094" y="3631"/>
                  </a:lnTo>
                  <a:lnTo>
                    <a:pt x="2148" y="3568"/>
                  </a:lnTo>
                  <a:lnTo>
                    <a:pt x="2188" y="3524"/>
                  </a:lnTo>
                  <a:lnTo>
                    <a:pt x="2213" y="3505"/>
                  </a:lnTo>
                  <a:lnTo>
                    <a:pt x="2252" y="3510"/>
                  </a:lnTo>
                  <a:lnTo>
                    <a:pt x="2321" y="3553"/>
                  </a:lnTo>
                  <a:lnTo>
                    <a:pt x="2415" y="3626"/>
                  </a:lnTo>
                  <a:lnTo>
                    <a:pt x="2524" y="3722"/>
                  </a:lnTo>
                  <a:lnTo>
                    <a:pt x="2653" y="3833"/>
                  </a:lnTo>
                  <a:lnTo>
                    <a:pt x="2797" y="3949"/>
                  </a:lnTo>
                  <a:lnTo>
                    <a:pt x="2946" y="4061"/>
                  </a:lnTo>
                  <a:lnTo>
                    <a:pt x="3105" y="4162"/>
                  </a:lnTo>
                  <a:lnTo>
                    <a:pt x="3264" y="4244"/>
                  </a:lnTo>
                  <a:lnTo>
                    <a:pt x="3423" y="4297"/>
                  </a:lnTo>
                  <a:lnTo>
                    <a:pt x="3427" y="4297"/>
                  </a:lnTo>
                  <a:lnTo>
                    <a:pt x="3432" y="4297"/>
                  </a:lnTo>
                  <a:lnTo>
                    <a:pt x="3427" y="4297"/>
                  </a:lnTo>
                  <a:lnTo>
                    <a:pt x="3423" y="4297"/>
                  </a:lnTo>
                  <a:lnTo>
                    <a:pt x="3462" y="4379"/>
                  </a:lnTo>
                  <a:lnTo>
                    <a:pt x="3502" y="4466"/>
                  </a:lnTo>
                  <a:lnTo>
                    <a:pt x="3532" y="4552"/>
                  </a:lnTo>
                  <a:lnTo>
                    <a:pt x="3561" y="4644"/>
                  </a:lnTo>
                  <a:lnTo>
                    <a:pt x="3581" y="4732"/>
                  </a:lnTo>
                  <a:lnTo>
                    <a:pt x="3596" y="4823"/>
                  </a:lnTo>
                  <a:lnTo>
                    <a:pt x="3596" y="4915"/>
                  </a:lnTo>
                  <a:lnTo>
                    <a:pt x="3592" y="5006"/>
                  </a:lnTo>
                  <a:lnTo>
                    <a:pt x="3571" y="5103"/>
                  </a:lnTo>
                  <a:lnTo>
                    <a:pt x="3542" y="5199"/>
                  </a:lnTo>
                  <a:lnTo>
                    <a:pt x="3546" y="5204"/>
                  </a:lnTo>
                  <a:lnTo>
                    <a:pt x="3552" y="5209"/>
                  </a:lnTo>
                  <a:lnTo>
                    <a:pt x="3561" y="5219"/>
                  </a:lnTo>
                  <a:lnTo>
                    <a:pt x="3576" y="5229"/>
                  </a:lnTo>
                  <a:lnTo>
                    <a:pt x="3592" y="5238"/>
                  </a:lnTo>
                  <a:lnTo>
                    <a:pt x="3606" y="5242"/>
                  </a:lnTo>
                  <a:lnTo>
                    <a:pt x="3621" y="5248"/>
                  </a:lnTo>
                  <a:lnTo>
                    <a:pt x="3636" y="5253"/>
                  </a:lnTo>
                  <a:lnTo>
                    <a:pt x="3646" y="5253"/>
                  </a:lnTo>
                  <a:lnTo>
                    <a:pt x="3651" y="5248"/>
                  </a:lnTo>
                  <a:lnTo>
                    <a:pt x="3671" y="5219"/>
                  </a:lnTo>
                  <a:lnTo>
                    <a:pt x="3686" y="5184"/>
                  </a:lnTo>
                  <a:lnTo>
                    <a:pt x="3696" y="5156"/>
                  </a:lnTo>
                  <a:lnTo>
                    <a:pt x="3705" y="5122"/>
                  </a:lnTo>
                  <a:lnTo>
                    <a:pt x="3711" y="5089"/>
                  </a:lnTo>
                  <a:lnTo>
                    <a:pt x="3715" y="5055"/>
                  </a:lnTo>
                  <a:lnTo>
                    <a:pt x="3715" y="5025"/>
                  </a:lnTo>
                  <a:lnTo>
                    <a:pt x="3720" y="4997"/>
                  </a:lnTo>
                  <a:lnTo>
                    <a:pt x="3725" y="4967"/>
                  </a:lnTo>
                  <a:lnTo>
                    <a:pt x="3730" y="4943"/>
                  </a:lnTo>
                  <a:lnTo>
                    <a:pt x="3734" y="4949"/>
                  </a:lnTo>
                  <a:lnTo>
                    <a:pt x="3734" y="4967"/>
                  </a:lnTo>
                  <a:lnTo>
                    <a:pt x="3740" y="4997"/>
                  </a:lnTo>
                  <a:lnTo>
                    <a:pt x="3745" y="5031"/>
                  </a:lnTo>
                  <a:lnTo>
                    <a:pt x="3755" y="5069"/>
                  </a:lnTo>
                  <a:lnTo>
                    <a:pt x="3759" y="5108"/>
                  </a:lnTo>
                  <a:lnTo>
                    <a:pt x="3770" y="5151"/>
                  </a:lnTo>
                  <a:lnTo>
                    <a:pt x="3780" y="5184"/>
                  </a:lnTo>
                  <a:lnTo>
                    <a:pt x="3790" y="5219"/>
                  </a:lnTo>
                  <a:lnTo>
                    <a:pt x="3799" y="5242"/>
                  </a:lnTo>
                  <a:lnTo>
                    <a:pt x="3809" y="5253"/>
                  </a:lnTo>
                  <a:lnTo>
                    <a:pt x="3819" y="5262"/>
                  </a:lnTo>
                  <a:lnTo>
                    <a:pt x="3830" y="5267"/>
                  </a:lnTo>
                  <a:lnTo>
                    <a:pt x="3844" y="5267"/>
                  </a:lnTo>
                  <a:lnTo>
                    <a:pt x="3859" y="5267"/>
                  </a:lnTo>
                  <a:lnTo>
                    <a:pt x="3869" y="5267"/>
                  </a:lnTo>
                  <a:lnTo>
                    <a:pt x="3878" y="5267"/>
                  </a:lnTo>
                  <a:lnTo>
                    <a:pt x="3889" y="5267"/>
                  </a:lnTo>
                  <a:lnTo>
                    <a:pt x="3899" y="5267"/>
                  </a:lnTo>
                  <a:lnTo>
                    <a:pt x="3903" y="5267"/>
                  </a:lnTo>
                  <a:lnTo>
                    <a:pt x="3924" y="5257"/>
                  </a:lnTo>
                  <a:lnTo>
                    <a:pt x="3934" y="5233"/>
                  </a:lnTo>
                  <a:lnTo>
                    <a:pt x="3938" y="5204"/>
                  </a:lnTo>
                  <a:lnTo>
                    <a:pt x="3938" y="5171"/>
                  </a:lnTo>
                  <a:lnTo>
                    <a:pt x="3934" y="5137"/>
                  </a:lnTo>
                  <a:lnTo>
                    <a:pt x="3924" y="5098"/>
                  </a:lnTo>
                  <a:lnTo>
                    <a:pt x="3918" y="5064"/>
                  </a:lnTo>
                  <a:lnTo>
                    <a:pt x="3909" y="5035"/>
                  </a:lnTo>
                  <a:lnTo>
                    <a:pt x="3903" y="5016"/>
                  </a:lnTo>
                  <a:lnTo>
                    <a:pt x="3903" y="5011"/>
                  </a:lnTo>
                  <a:lnTo>
                    <a:pt x="3913" y="5025"/>
                  </a:lnTo>
                  <a:lnTo>
                    <a:pt x="3928" y="5045"/>
                  </a:lnTo>
                  <a:lnTo>
                    <a:pt x="3953" y="5069"/>
                  </a:lnTo>
                  <a:lnTo>
                    <a:pt x="3978" y="5089"/>
                  </a:lnTo>
                  <a:lnTo>
                    <a:pt x="4003" y="5113"/>
                  </a:lnTo>
                  <a:lnTo>
                    <a:pt x="4032" y="5132"/>
                  </a:lnTo>
                  <a:lnTo>
                    <a:pt x="4062" y="5151"/>
                  </a:lnTo>
                  <a:lnTo>
                    <a:pt x="4092" y="5166"/>
                  </a:lnTo>
                  <a:lnTo>
                    <a:pt x="4112" y="5171"/>
                  </a:lnTo>
                  <a:lnTo>
                    <a:pt x="4132" y="5175"/>
                  </a:lnTo>
                  <a:lnTo>
                    <a:pt x="4141" y="5171"/>
                  </a:lnTo>
                  <a:lnTo>
                    <a:pt x="4147" y="5171"/>
                  </a:lnTo>
                  <a:lnTo>
                    <a:pt x="4157" y="5171"/>
                  </a:lnTo>
                  <a:lnTo>
                    <a:pt x="4166" y="5166"/>
                  </a:lnTo>
                  <a:lnTo>
                    <a:pt x="4176" y="5161"/>
                  </a:lnTo>
                  <a:lnTo>
                    <a:pt x="4187" y="5151"/>
                  </a:lnTo>
                  <a:lnTo>
                    <a:pt x="4191" y="5141"/>
                  </a:lnTo>
                  <a:lnTo>
                    <a:pt x="4197" y="5132"/>
                  </a:lnTo>
                  <a:lnTo>
                    <a:pt x="4201" y="5117"/>
                  </a:lnTo>
                  <a:lnTo>
                    <a:pt x="4201" y="5098"/>
                  </a:lnTo>
                  <a:lnTo>
                    <a:pt x="4197" y="5089"/>
                  </a:lnTo>
                  <a:lnTo>
                    <a:pt x="4187" y="5074"/>
                  </a:lnTo>
                  <a:lnTo>
                    <a:pt x="4172" y="5059"/>
                  </a:lnTo>
                  <a:lnTo>
                    <a:pt x="4157" y="5050"/>
                  </a:lnTo>
                  <a:lnTo>
                    <a:pt x="4141" y="5035"/>
                  </a:lnTo>
                  <a:lnTo>
                    <a:pt x="4127" y="5025"/>
                  </a:lnTo>
                  <a:lnTo>
                    <a:pt x="4117" y="5016"/>
                  </a:lnTo>
                  <a:lnTo>
                    <a:pt x="4107" y="5011"/>
                  </a:lnTo>
                  <a:lnTo>
                    <a:pt x="4102" y="5011"/>
                  </a:lnTo>
                  <a:lnTo>
                    <a:pt x="4107" y="5011"/>
                  </a:lnTo>
                  <a:lnTo>
                    <a:pt x="4151" y="5035"/>
                  </a:lnTo>
                  <a:lnTo>
                    <a:pt x="4187" y="5045"/>
                  </a:lnTo>
                  <a:lnTo>
                    <a:pt x="4216" y="5050"/>
                  </a:lnTo>
                  <a:lnTo>
                    <a:pt x="4231" y="5040"/>
                  </a:lnTo>
                  <a:lnTo>
                    <a:pt x="4241" y="5031"/>
                  </a:lnTo>
                  <a:lnTo>
                    <a:pt x="4246" y="5011"/>
                  </a:lnTo>
                  <a:lnTo>
                    <a:pt x="4246" y="4997"/>
                  </a:lnTo>
                  <a:lnTo>
                    <a:pt x="4246" y="4977"/>
                  </a:lnTo>
                  <a:lnTo>
                    <a:pt x="4241" y="4963"/>
                  </a:lnTo>
                  <a:lnTo>
                    <a:pt x="4241" y="4958"/>
                  </a:lnTo>
                  <a:lnTo>
                    <a:pt x="4191" y="4891"/>
                  </a:lnTo>
                  <a:lnTo>
                    <a:pt x="4132" y="4827"/>
                  </a:lnTo>
                  <a:lnTo>
                    <a:pt x="4068" y="4769"/>
                  </a:lnTo>
                  <a:lnTo>
                    <a:pt x="4003" y="4707"/>
                  </a:lnTo>
                  <a:lnTo>
                    <a:pt x="3943" y="4649"/>
                  </a:lnTo>
                  <a:lnTo>
                    <a:pt x="3894" y="4591"/>
                  </a:lnTo>
                  <a:lnTo>
                    <a:pt x="3859" y="4528"/>
                  </a:lnTo>
                  <a:lnTo>
                    <a:pt x="3844" y="4470"/>
                  </a:lnTo>
                  <a:lnTo>
                    <a:pt x="3854" y="4408"/>
                  </a:lnTo>
                  <a:lnTo>
                    <a:pt x="3894" y="4345"/>
                  </a:lnTo>
                  <a:lnTo>
                    <a:pt x="3938" y="4297"/>
                  </a:lnTo>
                  <a:lnTo>
                    <a:pt x="3983" y="4259"/>
                  </a:lnTo>
                  <a:lnTo>
                    <a:pt x="4032" y="4224"/>
                  </a:lnTo>
                  <a:lnTo>
                    <a:pt x="4082" y="4186"/>
                  </a:lnTo>
                  <a:lnTo>
                    <a:pt x="4132" y="4152"/>
                  </a:lnTo>
                  <a:lnTo>
                    <a:pt x="4187" y="4104"/>
                  </a:lnTo>
                  <a:lnTo>
                    <a:pt x="4241" y="4050"/>
                  </a:lnTo>
                  <a:lnTo>
                    <a:pt x="4306" y="3978"/>
                  </a:lnTo>
                  <a:lnTo>
                    <a:pt x="4375" y="3891"/>
                  </a:lnTo>
                  <a:lnTo>
                    <a:pt x="4454" y="3785"/>
                  </a:lnTo>
                  <a:lnTo>
                    <a:pt x="4464" y="3775"/>
                  </a:lnTo>
                  <a:lnTo>
                    <a:pt x="4474" y="3766"/>
                  </a:lnTo>
                  <a:lnTo>
                    <a:pt x="4485" y="3756"/>
                  </a:lnTo>
                  <a:lnTo>
                    <a:pt x="4499" y="3751"/>
                  </a:lnTo>
                  <a:lnTo>
                    <a:pt x="4514" y="3747"/>
                  </a:lnTo>
                  <a:lnTo>
                    <a:pt x="4529" y="3747"/>
                  </a:lnTo>
                  <a:lnTo>
                    <a:pt x="4543" y="3741"/>
                  </a:lnTo>
                  <a:lnTo>
                    <a:pt x="4558" y="3737"/>
                  </a:lnTo>
                  <a:lnTo>
                    <a:pt x="4573" y="3732"/>
                  </a:lnTo>
                  <a:lnTo>
                    <a:pt x="4588" y="3732"/>
                  </a:lnTo>
                  <a:lnTo>
                    <a:pt x="4598" y="3722"/>
                  </a:lnTo>
                  <a:lnTo>
                    <a:pt x="4603" y="3717"/>
                  </a:lnTo>
                  <a:lnTo>
                    <a:pt x="4608" y="3702"/>
                  </a:lnTo>
                  <a:lnTo>
                    <a:pt x="4603" y="3693"/>
                  </a:lnTo>
                  <a:lnTo>
                    <a:pt x="4603" y="3679"/>
                  </a:lnTo>
                  <a:lnTo>
                    <a:pt x="4593" y="3665"/>
                  </a:lnTo>
                  <a:lnTo>
                    <a:pt x="4588" y="3655"/>
                  </a:lnTo>
                  <a:lnTo>
                    <a:pt x="4579" y="3640"/>
                  </a:lnTo>
                  <a:lnTo>
                    <a:pt x="4568" y="3631"/>
                  </a:lnTo>
                  <a:lnTo>
                    <a:pt x="4564" y="3621"/>
                  </a:lnTo>
                  <a:lnTo>
                    <a:pt x="4539" y="3607"/>
                  </a:lnTo>
                  <a:lnTo>
                    <a:pt x="4519" y="3601"/>
                  </a:lnTo>
                  <a:lnTo>
                    <a:pt x="4499" y="3601"/>
                  </a:lnTo>
                  <a:lnTo>
                    <a:pt x="4474" y="3611"/>
                  </a:lnTo>
                  <a:lnTo>
                    <a:pt x="4454" y="3626"/>
                  </a:lnTo>
                  <a:lnTo>
                    <a:pt x="4435" y="3640"/>
                  </a:lnTo>
                  <a:lnTo>
                    <a:pt x="4414" y="3655"/>
                  </a:lnTo>
                  <a:lnTo>
                    <a:pt x="4395" y="3665"/>
                  </a:lnTo>
                  <a:lnTo>
                    <a:pt x="4370" y="3674"/>
                  </a:lnTo>
                  <a:lnTo>
                    <a:pt x="4345" y="3679"/>
                  </a:lnTo>
                  <a:lnTo>
                    <a:pt x="4355" y="3674"/>
                  </a:lnTo>
                  <a:lnTo>
                    <a:pt x="4366" y="3665"/>
                  </a:lnTo>
                  <a:lnTo>
                    <a:pt x="4370" y="3650"/>
                  </a:lnTo>
                  <a:lnTo>
                    <a:pt x="4375" y="3631"/>
                  </a:lnTo>
                  <a:lnTo>
                    <a:pt x="4385" y="3607"/>
                  </a:lnTo>
                  <a:lnTo>
                    <a:pt x="4389" y="3582"/>
                  </a:lnTo>
                  <a:lnTo>
                    <a:pt x="4395" y="3558"/>
                  </a:lnTo>
                  <a:lnTo>
                    <a:pt x="4404" y="3534"/>
                  </a:lnTo>
                  <a:lnTo>
                    <a:pt x="4414" y="3510"/>
                  </a:lnTo>
                  <a:lnTo>
                    <a:pt x="4429" y="3495"/>
                  </a:lnTo>
                  <a:lnTo>
                    <a:pt x="4435" y="3481"/>
                  </a:lnTo>
                  <a:lnTo>
                    <a:pt x="4435" y="3466"/>
                  </a:lnTo>
                  <a:lnTo>
                    <a:pt x="4425" y="3452"/>
                  </a:lnTo>
                  <a:lnTo>
                    <a:pt x="4414" y="3442"/>
                  </a:lnTo>
                  <a:lnTo>
                    <a:pt x="4395" y="3428"/>
                  </a:lnTo>
                  <a:lnTo>
                    <a:pt x="4375" y="3423"/>
                  </a:lnTo>
                  <a:lnTo>
                    <a:pt x="4350" y="3418"/>
                  </a:lnTo>
                  <a:lnTo>
                    <a:pt x="4320" y="3418"/>
                  </a:lnTo>
                  <a:lnTo>
                    <a:pt x="4291" y="3428"/>
                  </a:lnTo>
                  <a:lnTo>
                    <a:pt x="4261" y="3448"/>
                  </a:lnTo>
                  <a:lnTo>
                    <a:pt x="4246" y="3466"/>
                  </a:lnTo>
                  <a:lnTo>
                    <a:pt x="4231" y="3485"/>
                  </a:lnTo>
                  <a:lnTo>
                    <a:pt x="4216" y="3510"/>
                  </a:lnTo>
                  <a:lnTo>
                    <a:pt x="4206" y="3539"/>
                  </a:lnTo>
                  <a:lnTo>
                    <a:pt x="4197" y="3568"/>
                  </a:lnTo>
                  <a:lnTo>
                    <a:pt x="4187" y="3597"/>
                  </a:lnTo>
                  <a:lnTo>
                    <a:pt x="4176" y="3631"/>
                  </a:lnTo>
                  <a:lnTo>
                    <a:pt x="4166" y="3659"/>
                  </a:lnTo>
                  <a:lnTo>
                    <a:pt x="4157" y="3689"/>
                  </a:lnTo>
                  <a:lnTo>
                    <a:pt x="4141" y="3713"/>
                  </a:lnTo>
                  <a:lnTo>
                    <a:pt x="4132" y="3698"/>
                  </a:lnTo>
                  <a:lnTo>
                    <a:pt x="4122" y="3683"/>
                  </a:lnTo>
                  <a:lnTo>
                    <a:pt x="4112" y="3665"/>
                  </a:lnTo>
                  <a:lnTo>
                    <a:pt x="4107" y="3650"/>
                  </a:lnTo>
                  <a:lnTo>
                    <a:pt x="4102" y="3631"/>
                  </a:lnTo>
                  <a:lnTo>
                    <a:pt x="4097" y="3616"/>
                  </a:lnTo>
                  <a:lnTo>
                    <a:pt x="4092" y="3597"/>
                  </a:lnTo>
                  <a:lnTo>
                    <a:pt x="4087" y="3577"/>
                  </a:lnTo>
                  <a:lnTo>
                    <a:pt x="4082" y="3563"/>
                  </a:lnTo>
                  <a:lnTo>
                    <a:pt x="4072" y="3549"/>
                  </a:lnTo>
                  <a:lnTo>
                    <a:pt x="4062" y="3534"/>
                  </a:lnTo>
                  <a:lnTo>
                    <a:pt x="4047" y="3530"/>
                  </a:lnTo>
                  <a:lnTo>
                    <a:pt x="4028" y="3519"/>
                  </a:lnTo>
                  <a:lnTo>
                    <a:pt x="4008" y="3519"/>
                  </a:lnTo>
                  <a:lnTo>
                    <a:pt x="3993" y="3519"/>
                  </a:lnTo>
                  <a:lnTo>
                    <a:pt x="3973" y="3524"/>
                  </a:lnTo>
                  <a:lnTo>
                    <a:pt x="3959" y="3530"/>
                  </a:lnTo>
                  <a:lnTo>
                    <a:pt x="3953" y="3539"/>
                  </a:lnTo>
                  <a:lnTo>
                    <a:pt x="3949" y="3549"/>
                  </a:lnTo>
                  <a:lnTo>
                    <a:pt x="3953" y="3563"/>
                  </a:lnTo>
                  <a:lnTo>
                    <a:pt x="3983" y="3631"/>
                  </a:lnTo>
                  <a:lnTo>
                    <a:pt x="3993" y="3698"/>
                  </a:lnTo>
                  <a:lnTo>
                    <a:pt x="3983" y="3766"/>
                  </a:lnTo>
                  <a:lnTo>
                    <a:pt x="3959" y="3829"/>
                  </a:lnTo>
                  <a:lnTo>
                    <a:pt x="3913" y="3882"/>
                  </a:lnTo>
                  <a:lnTo>
                    <a:pt x="3864" y="3930"/>
                  </a:lnTo>
                  <a:lnTo>
                    <a:pt x="3799" y="3969"/>
                  </a:lnTo>
                  <a:lnTo>
                    <a:pt x="3730" y="3992"/>
                  </a:lnTo>
                  <a:lnTo>
                    <a:pt x="3651" y="3997"/>
                  </a:lnTo>
                  <a:lnTo>
                    <a:pt x="3571" y="3988"/>
                  </a:lnTo>
                  <a:lnTo>
                    <a:pt x="3462" y="3954"/>
                  </a:lnTo>
                  <a:lnTo>
                    <a:pt x="3358" y="3900"/>
                  </a:lnTo>
                  <a:lnTo>
                    <a:pt x="3254" y="3829"/>
                  </a:lnTo>
                  <a:lnTo>
                    <a:pt x="3154" y="3751"/>
                  </a:lnTo>
                  <a:lnTo>
                    <a:pt x="3056" y="3659"/>
                  </a:lnTo>
                  <a:lnTo>
                    <a:pt x="2962" y="3568"/>
                  </a:lnTo>
                  <a:lnTo>
                    <a:pt x="2872" y="3472"/>
                  </a:lnTo>
                  <a:lnTo>
                    <a:pt x="2783" y="3375"/>
                  </a:lnTo>
                  <a:lnTo>
                    <a:pt x="2703" y="3283"/>
                  </a:lnTo>
                  <a:lnTo>
                    <a:pt x="2629" y="3196"/>
                  </a:lnTo>
                  <a:lnTo>
                    <a:pt x="2584" y="3138"/>
                  </a:lnTo>
                  <a:lnTo>
                    <a:pt x="2545" y="3066"/>
                  </a:lnTo>
                  <a:lnTo>
                    <a:pt x="2510" y="2994"/>
                  </a:lnTo>
                  <a:lnTo>
                    <a:pt x="2485" y="2916"/>
                  </a:lnTo>
                  <a:lnTo>
                    <a:pt x="2460" y="2839"/>
                  </a:lnTo>
                  <a:lnTo>
                    <a:pt x="2445" y="2752"/>
                  </a:lnTo>
                  <a:lnTo>
                    <a:pt x="2436" y="2670"/>
                  </a:lnTo>
                  <a:lnTo>
                    <a:pt x="2426" y="2583"/>
                  </a:lnTo>
                  <a:lnTo>
                    <a:pt x="2415" y="2501"/>
                  </a:lnTo>
                  <a:lnTo>
                    <a:pt x="2411" y="2418"/>
                  </a:lnTo>
                  <a:lnTo>
                    <a:pt x="2405" y="2366"/>
                  </a:lnTo>
                  <a:lnTo>
                    <a:pt x="2405" y="2313"/>
                  </a:lnTo>
                  <a:lnTo>
                    <a:pt x="2401" y="2255"/>
                  </a:lnTo>
                  <a:lnTo>
                    <a:pt x="2401" y="2201"/>
                  </a:lnTo>
                  <a:lnTo>
                    <a:pt x="2401" y="2144"/>
                  </a:lnTo>
                  <a:lnTo>
                    <a:pt x="2401" y="2086"/>
                  </a:lnTo>
                  <a:lnTo>
                    <a:pt x="2405" y="2028"/>
                  </a:lnTo>
                  <a:lnTo>
                    <a:pt x="2401" y="1970"/>
                  </a:lnTo>
                  <a:lnTo>
                    <a:pt x="2401" y="1912"/>
                  </a:lnTo>
                  <a:lnTo>
                    <a:pt x="2401" y="1854"/>
                  </a:lnTo>
                  <a:lnTo>
                    <a:pt x="2396" y="1627"/>
                  </a:lnTo>
                  <a:lnTo>
                    <a:pt x="2396" y="1400"/>
                  </a:lnTo>
                  <a:lnTo>
                    <a:pt x="2396" y="1183"/>
                  </a:lnTo>
                  <a:lnTo>
                    <a:pt x="2401" y="971"/>
                  </a:lnTo>
                  <a:lnTo>
                    <a:pt x="2405" y="768"/>
                  </a:lnTo>
                  <a:lnTo>
                    <a:pt x="2401" y="579"/>
                  </a:lnTo>
                  <a:lnTo>
                    <a:pt x="2396" y="406"/>
                  </a:lnTo>
                  <a:lnTo>
                    <a:pt x="2376" y="252"/>
                  </a:lnTo>
                  <a:lnTo>
                    <a:pt x="2346" y="112"/>
                  </a:lnTo>
                  <a:lnTo>
                    <a:pt x="2307" y="0"/>
                  </a:lnTo>
                  <a:lnTo>
                    <a:pt x="2311" y="5"/>
                  </a:lnTo>
                  <a:lnTo>
                    <a:pt x="2311" y="11"/>
                  </a:lnTo>
                  <a:lnTo>
                    <a:pt x="2317" y="11"/>
                  </a:lnTo>
                  <a:lnTo>
                    <a:pt x="2321" y="11"/>
                  </a:lnTo>
                  <a:lnTo>
                    <a:pt x="2276" y="48"/>
                  </a:lnTo>
                  <a:lnTo>
                    <a:pt x="2232" y="73"/>
                  </a:lnTo>
                  <a:lnTo>
                    <a:pt x="2177" y="97"/>
                  </a:lnTo>
                  <a:lnTo>
                    <a:pt x="2123" y="112"/>
                  </a:lnTo>
                  <a:lnTo>
                    <a:pt x="2058" y="121"/>
                  </a:lnTo>
                  <a:lnTo>
                    <a:pt x="1994" y="126"/>
                  </a:lnTo>
                  <a:lnTo>
                    <a:pt x="1925" y="131"/>
                  </a:lnTo>
                  <a:lnTo>
                    <a:pt x="1855" y="131"/>
                  </a:lnTo>
                  <a:lnTo>
                    <a:pt x="1785" y="136"/>
                  </a:lnTo>
                  <a:lnTo>
                    <a:pt x="1711" y="136"/>
                  </a:lnTo>
                  <a:lnTo>
                    <a:pt x="1800" y="31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22" name="Freeform 298"/>
            <p:cNvSpPr>
              <a:spLocks/>
            </p:cNvSpPr>
            <p:nvPr/>
          </p:nvSpPr>
          <p:spPr bwMode="auto">
            <a:xfrm>
              <a:off x="3869" y="1673"/>
              <a:ext cx="53" cy="44"/>
            </a:xfrm>
            <a:custGeom>
              <a:avLst/>
              <a:gdLst>
                <a:gd name="T0" fmla="*/ 128 w 585"/>
                <a:gd name="T1" fmla="*/ 19 h 570"/>
                <a:gd name="T2" fmla="*/ 138 w 585"/>
                <a:gd name="T3" fmla="*/ 9 h 570"/>
                <a:gd name="T4" fmla="*/ 143 w 585"/>
                <a:gd name="T5" fmla="*/ 5 h 570"/>
                <a:gd name="T6" fmla="*/ 178 w 585"/>
                <a:gd name="T7" fmla="*/ 15 h 570"/>
                <a:gd name="T8" fmla="*/ 238 w 585"/>
                <a:gd name="T9" fmla="*/ 58 h 570"/>
                <a:gd name="T10" fmla="*/ 287 w 585"/>
                <a:gd name="T11" fmla="*/ 110 h 570"/>
                <a:gd name="T12" fmla="*/ 336 w 585"/>
                <a:gd name="T13" fmla="*/ 164 h 570"/>
                <a:gd name="T14" fmla="*/ 391 w 585"/>
                <a:gd name="T15" fmla="*/ 217 h 570"/>
                <a:gd name="T16" fmla="*/ 441 w 585"/>
                <a:gd name="T17" fmla="*/ 260 h 570"/>
                <a:gd name="T18" fmla="*/ 476 w 585"/>
                <a:gd name="T19" fmla="*/ 290 h 570"/>
                <a:gd name="T20" fmla="*/ 515 w 585"/>
                <a:gd name="T21" fmla="*/ 323 h 570"/>
                <a:gd name="T22" fmla="*/ 545 w 585"/>
                <a:gd name="T23" fmla="*/ 357 h 570"/>
                <a:gd name="T24" fmla="*/ 570 w 585"/>
                <a:gd name="T25" fmla="*/ 391 h 570"/>
                <a:gd name="T26" fmla="*/ 585 w 585"/>
                <a:gd name="T27" fmla="*/ 424 h 570"/>
                <a:gd name="T28" fmla="*/ 580 w 585"/>
                <a:gd name="T29" fmla="*/ 458 h 570"/>
                <a:gd name="T30" fmla="*/ 560 w 585"/>
                <a:gd name="T31" fmla="*/ 497 h 570"/>
                <a:gd name="T32" fmla="*/ 530 w 585"/>
                <a:gd name="T33" fmla="*/ 531 h 570"/>
                <a:gd name="T34" fmla="*/ 495 w 585"/>
                <a:gd name="T35" fmla="*/ 560 h 570"/>
                <a:gd name="T36" fmla="*/ 451 w 585"/>
                <a:gd name="T37" fmla="*/ 536 h 570"/>
                <a:gd name="T38" fmla="*/ 382 w 585"/>
                <a:gd name="T39" fmla="*/ 488 h 570"/>
                <a:gd name="T40" fmla="*/ 302 w 585"/>
                <a:gd name="T41" fmla="*/ 454 h 570"/>
                <a:gd name="T42" fmla="*/ 217 w 585"/>
                <a:gd name="T43" fmla="*/ 434 h 570"/>
                <a:gd name="T44" fmla="*/ 134 w 585"/>
                <a:gd name="T45" fmla="*/ 415 h 570"/>
                <a:gd name="T46" fmla="*/ 79 w 585"/>
                <a:gd name="T47" fmla="*/ 405 h 570"/>
                <a:gd name="T48" fmla="*/ 59 w 585"/>
                <a:gd name="T49" fmla="*/ 400 h 570"/>
                <a:gd name="T50" fmla="*/ 38 w 585"/>
                <a:gd name="T51" fmla="*/ 396 h 570"/>
                <a:gd name="T52" fmla="*/ 24 w 585"/>
                <a:gd name="T53" fmla="*/ 386 h 570"/>
                <a:gd name="T54" fmla="*/ 9 w 585"/>
                <a:gd name="T55" fmla="*/ 372 h 570"/>
                <a:gd name="T56" fmla="*/ 0 w 585"/>
                <a:gd name="T57" fmla="*/ 353 h 570"/>
                <a:gd name="T58" fmla="*/ 0 w 585"/>
                <a:gd name="T59" fmla="*/ 329 h 570"/>
                <a:gd name="T60" fmla="*/ 4 w 585"/>
                <a:gd name="T61" fmla="*/ 299 h 570"/>
                <a:gd name="T62" fmla="*/ 19 w 585"/>
                <a:gd name="T63" fmla="*/ 275 h 570"/>
                <a:gd name="T64" fmla="*/ 34 w 585"/>
                <a:gd name="T65" fmla="*/ 256 h 570"/>
                <a:gd name="T66" fmla="*/ 54 w 585"/>
                <a:gd name="T67" fmla="*/ 246 h 570"/>
                <a:gd name="T68" fmla="*/ 74 w 585"/>
                <a:gd name="T69" fmla="*/ 246 h 570"/>
                <a:gd name="T70" fmla="*/ 98 w 585"/>
                <a:gd name="T71" fmla="*/ 256 h 570"/>
                <a:gd name="T72" fmla="*/ 119 w 585"/>
                <a:gd name="T73" fmla="*/ 265 h 570"/>
                <a:gd name="T74" fmla="*/ 143 w 585"/>
                <a:gd name="T75" fmla="*/ 275 h 570"/>
                <a:gd name="T76" fmla="*/ 163 w 585"/>
                <a:gd name="T77" fmla="*/ 280 h 570"/>
                <a:gd name="T78" fmla="*/ 178 w 585"/>
                <a:gd name="T79" fmla="*/ 280 h 570"/>
                <a:gd name="T80" fmla="*/ 193 w 585"/>
                <a:gd name="T81" fmla="*/ 271 h 570"/>
                <a:gd name="T82" fmla="*/ 198 w 585"/>
                <a:gd name="T83" fmla="*/ 260 h 570"/>
                <a:gd name="T84" fmla="*/ 193 w 585"/>
                <a:gd name="T85" fmla="*/ 246 h 570"/>
                <a:gd name="T86" fmla="*/ 173 w 585"/>
                <a:gd name="T87" fmla="*/ 226 h 570"/>
                <a:gd name="T88" fmla="*/ 143 w 585"/>
                <a:gd name="T89" fmla="*/ 193 h 570"/>
                <a:gd name="T90" fmla="*/ 113 w 585"/>
                <a:gd name="T91" fmla="*/ 159 h 570"/>
                <a:gd name="T92" fmla="*/ 98 w 585"/>
                <a:gd name="T93" fmla="*/ 121 h 570"/>
                <a:gd name="T94" fmla="*/ 103 w 585"/>
                <a:gd name="T95" fmla="*/ 77 h 570"/>
                <a:gd name="T96" fmla="*/ 128 w 585"/>
                <a:gd name="T97" fmla="*/ 24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85" h="570">
                  <a:moveTo>
                    <a:pt x="128" y="24"/>
                  </a:moveTo>
                  <a:lnTo>
                    <a:pt x="128" y="19"/>
                  </a:lnTo>
                  <a:lnTo>
                    <a:pt x="134" y="15"/>
                  </a:lnTo>
                  <a:lnTo>
                    <a:pt x="138" y="9"/>
                  </a:lnTo>
                  <a:lnTo>
                    <a:pt x="138" y="5"/>
                  </a:lnTo>
                  <a:lnTo>
                    <a:pt x="143" y="5"/>
                  </a:lnTo>
                  <a:lnTo>
                    <a:pt x="143" y="0"/>
                  </a:lnTo>
                  <a:lnTo>
                    <a:pt x="178" y="15"/>
                  </a:lnTo>
                  <a:lnTo>
                    <a:pt x="207" y="34"/>
                  </a:lnTo>
                  <a:lnTo>
                    <a:pt x="238" y="58"/>
                  </a:lnTo>
                  <a:lnTo>
                    <a:pt x="263" y="82"/>
                  </a:lnTo>
                  <a:lnTo>
                    <a:pt x="287" y="110"/>
                  </a:lnTo>
                  <a:lnTo>
                    <a:pt x="311" y="140"/>
                  </a:lnTo>
                  <a:lnTo>
                    <a:pt x="336" y="164"/>
                  </a:lnTo>
                  <a:lnTo>
                    <a:pt x="361" y="193"/>
                  </a:lnTo>
                  <a:lnTo>
                    <a:pt x="391" y="217"/>
                  </a:lnTo>
                  <a:lnTo>
                    <a:pt x="421" y="241"/>
                  </a:lnTo>
                  <a:lnTo>
                    <a:pt x="441" y="260"/>
                  </a:lnTo>
                  <a:lnTo>
                    <a:pt x="461" y="275"/>
                  </a:lnTo>
                  <a:lnTo>
                    <a:pt x="476" y="290"/>
                  </a:lnTo>
                  <a:lnTo>
                    <a:pt x="495" y="304"/>
                  </a:lnTo>
                  <a:lnTo>
                    <a:pt x="515" y="323"/>
                  </a:lnTo>
                  <a:lnTo>
                    <a:pt x="530" y="338"/>
                  </a:lnTo>
                  <a:lnTo>
                    <a:pt x="545" y="357"/>
                  </a:lnTo>
                  <a:lnTo>
                    <a:pt x="560" y="372"/>
                  </a:lnTo>
                  <a:lnTo>
                    <a:pt x="570" y="391"/>
                  </a:lnTo>
                  <a:lnTo>
                    <a:pt x="580" y="411"/>
                  </a:lnTo>
                  <a:lnTo>
                    <a:pt x="585" y="424"/>
                  </a:lnTo>
                  <a:lnTo>
                    <a:pt x="585" y="439"/>
                  </a:lnTo>
                  <a:lnTo>
                    <a:pt x="580" y="458"/>
                  </a:lnTo>
                  <a:lnTo>
                    <a:pt x="570" y="478"/>
                  </a:lnTo>
                  <a:lnTo>
                    <a:pt x="560" y="497"/>
                  </a:lnTo>
                  <a:lnTo>
                    <a:pt x="545" y="512"/>
                  </a:lnTo>
                  <a:lnTo>
                    <a:pt x="530" y="531"/>
                  </a:lnTo>
                  <a:lnTo>
                    <a:pt x="515" y="546"/>
                  </a:lnTo>
                  <a:lnTo>
                    <a:pt x="495" y="560"/>
                  </a:lnTo>
                  <a:lnTo>
                    <a:pt x="480" y="570"/>
                  </a:lnTo>
                  <a:lnTo>
                    <a:pt x="451" y="536"/>
                  </a:lnTo>
                  <a:lnTo>
                    <a:pt x="416" y="507"/>
                  </a:lnTo>
                  <a:lnTo>
                    <a:pt x="382" y="488"/>
                  </a:lnTo>
                  <a:lnTo>
                    <a:pt x="342" y="469"/>
                  </a:lnTo>
                  <a:lnTo>
                    <a:pt x="302" y="454"/>
                  </a:lnTo>
                  <a:lnTo>
                    <a:pt x="263" y="444"/>
                  </a:lnTo>
                  <a:lnTo>
                    <a:pt x="217" y="434"/>
                  </a:lnTo>
                  <a:lnTo>
                    <a:pt x="173" y="424"/>
                  </a:lnTo>
                  <a:lnTo>
                    <a:pt x="134" y="415"/>
                  </a:lnTo>
                  <a:lnTo>
                    <a:pt x="88" y="411"/>
                  </a:lnTo>
                  <a:lnTo>
                    <a:pt x="79" y="405"/>
                  </a:lnTo>
                  <a:lnTo>
                    <a:pt x="69" y="405"/>
                  </a:lnTo>
                  <a:lnTo>
                    <a:pt x="59" y="400"/>
                  </a:lnTo>
                  <a:lnTo>
                    <a:pt x="49" y="396"/>
                  </a:lnTo>
                  <a:lnTo>
                    <a:pt x="38" y="396"/>
                  </a:lnTo>
                  <a:lnTo>
                    <a:pt x="34" y="391"/>
                  </a:lnTo>
                  <a:lnTo>
                    <a:pt x="24" y="386"/>
                  </a:lnTo>
                  <a:lnTo>
                    <a:pt x="19" y="376"/>
                  </a:lnTo>
                  <a:lnTo>
                    <a:pt x="9" y="372"/>
                  </a:lnTo>
                  <a:lnTo>
                    <a:pt x="4" y="366"/>
                  </a:lnTo>
                  <a:lnTo>
                    <a:pt x="0" y="353"/>
                  </a:lnTo>
                  <a:lnTo>
                    <a:pt x="0" y="338"/>
                  </a:lnTo>
                  <a:lnTo>
                    <a:pt x="0" y="329"/>
                  </a:lnTo>
                  <a:lnTo>
                    <a:pt x="0" y="314"/>
                  </a:lnTo>
                  <a:lnTo>
                    <a:pt x="4" y="299"/>
                  </a:lnTo>
                  <a:lnTo>
                    <a:pt x="9" y="290"/>
                  </a:lnTo>
                  <a:lnTo>
                    <a:pt x="19" y="275"/>
                  </a:lnTo>
                  <a:lnTo>
                    <a:pt x="24" y="265"/>
                  </a:lnTo>
                  <a:lnTo>
                    <a:pt x="34" y="256"/>
                  </a:lnTo>
                  <a:lnTo>
                    <a:pt x="44" y="251"/>
                  </a:lnTo>
                  <a:lnTo>
                    <a:pt x="54" y="246"/>
                  </a:lnTo>
                  <a:lnTo>
                    <a:pt x="63" y="246"/>
                  </a:lnTo>
                  <a:lnTo>
                    <a:pt x="74" y="246"/>
                  </a:lnTo>
                  <a:lnTo>
                    <a:pt x="84" y="251"/>
                  </a:lnTo>
                  <a:lnTo>
                    <a:pt x="98" y="256"/>
                  </a:lnTo>
                  <a:lnTo>
                    <a:pt x="109" y="260"/>
                  </a:lnTo>
                  <a:lnTo>
                    <a:pt x="119" y="265"/>
                  </a:lnTo>
                  <a:lnTo>
                    <a:pt x="134" y="271"/>
                  </a:lnTo>
                  <a:lnTo>
                    <a:pt x="143" y="275"/>
                  </a:lnTo>
                  <a:lnTo>
                    <a:pt x="158" y="280"/>
                  </a:lnTo>
                  <a:lnTo>
                    <a:pt x="163" y="280"/>
                  </a:lnTo>
                  <a:lnTo>
                    <a:pt x="173" y="280"/>
                  </a:lnTo>
                  <a:lnTo>
                    <a:pt x="178" y="280"/>
                  </a:lnTo>
                  <a:lnTo>
                    <a:pt x="188" y="275"/>
                  </a:lnTo>
                  <a:lnTo>
                    <a:pt x="193" y="271"/>
                  </a:lnTo>
                  <a:lnTo>
                    <a:pt x="193" y="265"/>
                  </a:lnTo>
                  <a:lnTo>
                    <a:pt x="198" y="260"/>
                  </a:lnTo>
                  <a:lnTo>
                    <a:pt x="198" y="256"/>
                  </a:lnTo>
                  <a:lnTo>
                    <a:pt x="193" y="246"/>
                  </a:lnTo>
                  <a:lnTo>
                    <a:pt x="193" y="241"/>
                  </a:lnTo>
                  <a:lnTo>
                    <a:pt x="173" y="226"/>
                  </a:lnTo>
                  <a:lnTo>
                    <a:pt x="158" y="207"/>
                  </a:lnTo>
                  <a:lnTo>
                    <a:pt x="143" y="193"/>
                  </a:lnTo>
                  <a:lnTo>
                    <a:pt x="128" y="174"/>
                  </a:lnTo>
                  <a:lnTo>
                    <a:pt x="113" y="159"/>
                  </a:lnTo>
                  <a:lnTo>
                    <a:pt x="103" y="140"/>
                  </a:lnTo>
                  <a:lnTo>
                    <a:pt x="98" y="121"/>
                  </a:lnTo>
                  <a:lnTo>
                    <a:pt x="98" y="101"/>
                  </a:lnTo>
                  <a:lnTo>
                    <a:pt x="103" y="77"/>
                  </a:lnTo>
                  <a:lnTo>
                    <a:pt x="113" y="53"/>
                  </a:lnTo>
                  <a:lnTo>
                    <a:pt x="128" y="24"/>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23" name="Freeform 299"/>
            <p:cNvSpPr>
              <a:spLocks/>
            </p:cNvSpPr>
            <p:nvPr/>
          </p:nvSpPr>
          <p:spPr bwMode="auto">
            <a:xfrm>
              <a:off x="3869" y="1673"/>
              <a:ext cx="53" cy="44"/>
            </a:xfrm>
            <a:custGeom>
              <a:avLst/>
              <a:gdLst>
                <a:gd name="T0" fmla="*/ 128 w 585"/>
                <a:gd name="T1" fmla="*/ 19 h 570"/>
                <a:gd name="T2" fmla="*/ 138 w 585"/>
                <a:gd name="T3" fmla="*/ 9 h 570"/>
                <a:gd name="T4" fmla="*/ 143 w 585"/>
                <a:gd name="T5" fmla="*/ 5 h 570"/>
                <a:gd name="T6" fmla="*/ 178 w 585"/>
                <a:gd name="T7" fmla="*/ 15 h 570"/>
                <a:gd name="T8" fmla="*/ 238 w 585"/>
                <a:gd name="T9" fmla="*/ 58 h 570"/>
                <a:gd name="T10" fmla="*/ 287 w 585"/>
                <a:gd name="T11" fmla="*/ 110 h 570"/>
                <a:gd name="T12" fmla="*/ 336 w 585"/>
                <a:gd name="T13" fmla="*/ 164 h 570"/>
                <a:gd name="T14" fmla="*/ 391 w 585"/>
                <a:gd name="T15" fmla="*/ 217 h 570"/>
                <a:gd name="T16" fmla="*/ 441 w 585"/>
                <a:gd name="T17" fmla="*/ 260 h 570"/>
                <a:gd name="T18" fmla="*/ 476 w 585"/>
                <a:gd name="T19" fmla="*/ 290 h 570"/>
                <a:gd name="T20" fmla="*/ 515 w 585"/>
                <a:gd name="T21" fmla="*/ 323 h 570"/>
                <a:gd name="T22" fmla="*/ 545 w 585"/>
                <a:gd name="T23" fmla="*/ 357 h 570"/>
                <a:gd name="T24" fmla="*/ 570 w 585"/>
                <a:gd name="T25" fmla="*/ 391 h 570"/>
                <a:gd name="T26" fmla="*/ 585 w 585"/>
                <a:gd name="T27" fmla="*/ 424 h 570"/>
                <a:gd name="T28" fmla="*/ 580 w 585"/>
                <a:gd name="T29" fmla="*/ 458 h 570"/>
                <a:gd name="T30" fmla="*/ 560 w 585"/>
                <a:gd name="T31" fmla="*/ 497 h 570"/>
                <a:gd name="T32" fmla="*/ 530 w 585"/>
                <a:gd name="T33" fmla="*/ 531 h 570"/>
                <a:gd name="T34" fmla="*/ 495 w 585"/>
                <a:gd name="T35" fmla="*/ 560 h 570"/>
                <a:gd name="T36" fmla="*/ 451 w 585"/>
                <a:gd name="T37" fmla="*/ 536 h 570"/>
                <a:gd name="T38" fmla="*/ 382 w 585"/>
                <a:gd name="T39" fmla="*/ 488 h 570"/>
                <a:gd name="T40" fmla="*/ 302 w 585"/>
                <a:gd name="T41" fmla="*/ 454 h 570"/>
                <a:gd name="T42" fmla="*/ 217 w 585"/>
                <a:gd name="T43" fmla="*/ 434 h 570"/>
                <a:gd name="T44" fmla="*/ 134 w 585"/>
                <a:gd name="T45" fmla="*/ 415 h 570"/>
                <a:gd name="T46" fmla="*/ 79 w 585"/>
                <a:gd name="T47" fmla="*/ 405 h 570"/>
                <a:gd name="T48" fmla="*/ 59 w 585"/>
                <a:gd name="T49" fmla="*/ 400 h 570"/>
                <a:gd name="T50" fmla="*/ 38 w 585"/>
                <a:gd name="T51" fmla="*/ 396 h 570"/>
                <a:gd name="T52" fmla="*/ 24 w 585"/>
                <a:gd name="T53" fmla="*/ 386 h 570"/>
                <a:gd name="T54" fmla="*/ 9 w 585"/>
                <a:gd name="T55" fmla="*/ 372 h 570"/>
                <a:gd name="T56" fmla="*/ 0 w 585"/>
                <a:gd name="T57" fmla="*/ 353 h 570"/>
                <a:gd name="T58" fmla="*/ 0 w 585"/>
                <a:gd name="T59" fmla="*/ 329 h 570"/>
                <a:gd name="T60" fmla="*/ 4 w 585"/>
                <a:gd name="T61" fmla="*/ 299 h 570"/>
                <a:gd name="T62" fmla="*/ 19 w 585"/>
                <a:gd name="T63" fmla="*/ 275 h 570"/>
                <a:gd name="T64" fmla="*/ 34 w 585"/>
                <a:gd name="T65" fmla="*/ 256 h 570"/>
                <a:gd name="T66" fmla="*/ 54 w 585"/>
                <a:gd name="T67" fmla="*/ 246 h 570"/>
                <a:gd name="T68" fmla="*/ 74 w 585"/>
                <a:gd name="T69" fmla="*/ 246 h 570"/>
                <a:gd name="T70" fmla="*/ 98 w 585"/>
                <a:gd name="T71" fmla="*/ 256 h 570"/>
                <a:gd name="T72" fmla="*/ 119 w 585"/>
                <a:gd name="T73" fmla="*/ 265 h 570"/>
                <a:gd name="T74" fmla="*/ 143 w 585"/>
                <a:gd name="T75" fmla="*/ 275 h 570"/>
                <a:gd name="T76" fmla="*/ 163 w 585"/>
                <a:gd name="T77" fmla="*/ 280 h 570"/>
                <a:gd name="T78" fmla="*/ 178 w 585"/>
                <a:gd name="T79" fmla="*/ 280 h 570"/>
                <a:gd name="T80" fmla="*/ 193 w 585"/>
                <a:gd name="T81" fmla="*/ 271 h 570"/>
                <a:gd name="T82" fmla="*/ 198 w 585"/>
                <a:gd name="T83" fmla="*/ 260 h 570"/>
                <a:gd name="T84" fmla="*/ 193 w 585"/>
                <a:gd name="T85" fmla="*/ 246 h 570"/>
                <a:gd name="T86" fmla="*/ 173 w 585"/>
                <a:gd name="T87" fmla="*/ 226 h 570"/>
                <a:gd name="T88" fmla="*/ 143 w 585"/>
                <a:gd name="T89" fmla="*/ 193 h 570"/>
                <a:gd name="T90" fmla="*/ 113 w 585"/>
                <a:gd name="T91" fmla="*/ 159 h 570"/>
                <a:gd name="T92" fmla="*/ 98 w 585"/>
                <a:gd name="T93" fmla="*/ 121 h 570"/>
                <a:gd name="T94" fmla="*/ 103 w 585"/>
                <a:gd name="T95" fmla="*/ 77 h 570"/>
                <a:gd name="T96" fmla="*/ 128 w 585"/>
                <a:gd name="T97" fmla="*/ 24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85" h="570">
                  <a:moveTo>
                    <a:pt x="128" y="24"/>
                  </a:moveTo>
                  <a:lnTo>
                    <a:pt x="128" y="19"/>
                  </a:lnTo>
                  <a:lnTo>
                    <a:pt x="134" y="15"/>
                  </a:lnTo>
                  <a:lnTo>
                    <a:pt x="138" y="9"/>
                  </a:lnTo>
                  <a:lnTo>
                    <a:pt x="138" y="5"/>
                  </a:lnTo>
                  <a:lnTo>
                    <a:pt x="143" y="5"/>
                  </a:lnTo>
                  <a:lnTo>
                    <a:pt x="143" y="0"/>
                  </a:lnTo>
                  <a:lnTo>
                    <a:pt x="178" y="15"/>
                  </a:lnTo>
                  <a:lnTo>
                    <a:pt x="207" y="34"/>
                  </a:lnTo>
                  <a:lnTo>
                    <a:pt x="238" y="58"/>
                  </a:lnTo>
                  <a:lnTo>
                    <a:pt x="263" y="82"/>
                  </a:lnTo>
                  <a:lnTo>
                    <a:pt x="287" y="110"/>
                  </a:lnTo>
                  <a:lnTo>
                    <a:pt x="311" y="140"/>
                  </a:lnTo>
                  <a:lnTo>
                    <a:pt x="336" y="164"/>
                  </a:lnTo>
                  <a:lnTo>
                    <a:pt x="361" y="193"/>
                  </a:lnTo>
                  <a:lnTo>
                    <a:pt x="391" y="217"/>
                  </a:lnTo>
                  <a:lnTo>
                    <a:pt x="421" y="241"/>
                  </a:lnTo>
                  <a:lnTo>
                    <a:pt x="441" y="260"/>
                  </a:lnTo>
                  <a:lnTo>
                    <a:pt x="461" y="275"/>
                  </a:lnTo>
                  <a:lnTo>
                    <a:pt x="476" y="290"/>
                  </a:lnTo>
                  <a:lnTo>
                    <a:pt x="495" y="304"/>
                  </a:lnTo>
                  <a:lnTo>
                    <a:pt x="515" y="323"/>
                  </a:lnTo>
                  <a:lnTo>
                    <a:pt x="530" y="338"/>
                  </a:lnTo>
                  <a:lnTo>
                    <a:pt x="545" y="357"/>
                  </a:lnTo>
                  <a:lnTo>
                    <a:pt x="560" y="372"/>
                  </a:lnTo>
                  <a:lnTo>
                    <a:pt x="570" y="391"/>
                  </a:lnTo>
                  <a:lnTo>
                    <a:pt x="580" y="411"/>
                  </a:lnTo>
                  <a:lnTo>
                    <a:pt x="585" y="424"/>
                  </a:lnTo>
                  <a:lnTo>
                    <a:pt x="585" y="439"/>
                  </a:lnTo>
                  <a:lnTo>
                    <a:pt x="580" y="458"/>
                  </a:lnTo>
                  <a:lnTo>
                    <a:pt x="570" y="478"/>
                  </a:lnTo>
                  <a:lnTo>
                    <a:pt x="560" y="497"/>
                  </a:lnTo>
                  <a:lnTo>
                    <a:pt x="545" y="512"/>
                  </a:lnTo>
                  <a:lnTo>
                    <a:pt x="530" y="531"/>
                  </a:lnTo>
                  <a:lnTo>
                    <a:pt x="515" y="546"/>
                  </a:lnTo>
                  <a:lnTo>
                    <a:pt x="495" y="560"/>
                  </a:lnTo>
                  <a:lnTo>
                    <a:pt x="480" y="570"/>
                  </a:lnTo>
                  <a:lnTo>
                    <a:pt x="451" y="536"/>
                  </a:lnTo>
                  <a:lnTo>
                    <a:pt x="416" y="507"/>
                  </a:lnTo>
                  <a:lnTo>
                    <a:pt x="382" y="488"/>
                  </a:lnTo>
                  <a:lnTo>
                    <a:pt x="342" y="469"/>
                  </a:lnTo>
                  <a:lnTo>
                    <a:pt x="302" y="454"/>
                  </a:lnTo>
                  <a:lnTo>
                    <a:pt x="263" y="444"/>
                  </a:lnTo>
                  <a:lnTo>
                    <a:pt x="217" y="434"/>
                  </a:lnTo>
                  <a:lnTo>
                    <a:pt x="173" y="424"/>
                  </a:lnTo>
                  <a:lnTo>
                    <a:pt x="134" y="415"/>
                  </a:lnTo>
                  <a:lnTo>
                    <a:pt x="88" y="411"/>
                  </a:lnTo>
                  <a:lnTo>
                    <a:pt x="79" y="405"/>
                  </a:lnTo>
                  <a:lnTo>
                    <a:pt x="69" y="405"/>
                  </a:lnTo>
                  <a:lnTo>
                    <a:pt x="59" y="400"/>
                  </a:lnTo>
                  <a:lnTo>
                    <a:pt x="49" y="396"/>
                  </a:lnTo>
                  <a:lnTo>
                    <a:pt x="38" y="396"/>
                  </a:lnTo>
                  <a:lnTo>
                    <a:pt x="34" y="391"/>
                  </a:lnTo>
                  <a:lnTo>
                    <a:pt x="24" y="386"/>
                  </a:lnTo>
                  <a:lnTo>
                    <a:pt x="19" y="376"/>
                  </a:lnTo>
                  <a:lnTo>
                    <a:pt x="9" y="372"/>
                  </a:lnTo>
                  <a:lnTo>
                    <a:pt x="4" y="366"/>
                  </a:lnTo>
                  <a:lnTo>
                    <a:pt x="0" y="353"/>
                  </a:lnTo>
                  <a:lnTo>
                    <a:pt x="0" y="338"/>
                  </a:lnTo>
                  <a:lnTo>
                    <a:pt x="0" y="329"/>
                  </a:lnTo>
                  <a:lnTo>
                    <a:pt x="0" y="314"/>
                  </a:lnTo>
                  <a:lnTo>
                    <a:pt x="4" y="299"/>
                  </a:lnTo>
                  <a:lnTo>
                    <a:pt x="9" y="290"/>
                  </a:lnTo>
                  <a:lnTo>
                    <a:pt x="19" y="275"/>
                  </a:lnTo>
                  <a:lnTo>
                    <a:pt x="24" y="265"/>
                  </a:lnTo>
                  <a:lnTo>
                    <a:pt x="34" y="256"/>
                  </a:lnTo>
                  <a:lnTo>
                    <a:pt x="44" y="251"/>
                  </a:lnTo>
                  <a:lnTo>
                    <a:pt x="54" y="246"/>
                  </a:lnTo>
                  <a:lnTo>
                    <a:pt x="63" y="246"/>
                  </a:lnTo>
                  <a:lnTo>
                    <a:pt x="74" y="246"/>
                  </a:lnTo>
                  <a:lnTo>
                    <a:pt x="84" y="251"/>
                  </a:lnTo>
                  <a:lnTo>
                    <a:pt x="98" y="256"/>
                  </a:lnTo>
                  <a:lnTo>
                    <a:pt x="109" y="260"/>
                  </a:lnTo>
                  <a:lnTo>
                    <a:pt x="119" y="265"/>
                  </a:lnTo>
                  <a:lnTo>
                    <a:pt x="134" y="271"/>
                  </a:lnTo>
                  <a:lnTo>
                    <a:pt x="143" y="275"/>
                  </a:lnTo>
                  <a:lnTo>
                    <a:pt x="158" y="280"/>
                  </a:lnTo>
                  <a:lnTo>
                    <a:pt x="163" y="280"/>
                  </a:lnTo>
                  <a:lnTo>
                    <a:pt x="173" y="280"/>
                  </a:lnTo>
                  <a:lnTo>
                    <a:pt x="178" y="280"/>
                  </a:lnTo>
                  <a:lnTo>
                    <a:pt x="188" y="275"/>
                  </a:lnTo>
                  <a:lnTo>
                    <a:pt x="193" y="271"/>
                  </a:lnTo>
                  <a:lnTo>
                    <a:pt x="193" y="265"/>
                  </a:lnTo>
                  <a:lnTo>
                    <a:pt x="198" y="260"/>
                  </a:lnTo>
                  <a:lnTo>
                    <a:pt x="198" y="256"/>
                  </a:lnTo>
                  <a:lnTo>
                    <a:pt x="193" y="246"/>
                  </a:lnTo>
                  <a:lnTo>
                    <a:pt x="193" y="241"/>
                  </a:lnTo>
                  <a:lnTo>
                    <a:pt x="173" y="226"/>
                  </a:lnTo>
                  <a:lnTo>
                    <a:pt x="158" y="207"/>
                  </a:lnTo>
                  <a:lnTo>
                    <a:pt x="143" y="193"/>
                  </a:lnTo>
                  <a:lnTo>
                    <a:pt x="128" y="174"/>
                  </a:lnTo>
                  <a:lnTo>
                    <a:pt x="113" y="159"/>
                  </a:lnTo>
                  <a:lnTo>
                    <a:pt x="103" y="140"/>
                  </a:lnTo>
                  <a:lnTo>
                    <a:pt x="98" y="121"/>
                  </a:lnTo>
                  <a:lnTo>
                    <a:pt x="98" y="101"/>
                  </a:lnTo>
                  <a:lnTo>
                    <a:pt x="103" y="77"/>
                  </a:lnTo>
                  <a:lnTo>
                    <a:pt x="113" y="53"/>
                  </a:lnTo>
                  <a:lnTo>
                    <a:pt x="128" y="24"/>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24" name="Freeform 300"/>
            <p:cNvSpPr>
              <a:spLocks/>
            </p:cNvSpPr>
            <p:nvPr/>
          </p:nvSpPr>
          <p:spPr bwMode="auto">
            <a:xfrm>
              <a:off x="3863" y="1703"/>
              <a:ext cx="45" cy="27"/>
            </a:xfrm>
            <a:custGeom>
              <a:avLst/>
              <a:gdLst>
                <a:gd name="T0" fmla="*/ 39 w 490"/>
                <a:gd name="T1" fmla="*/ 0 h 348"/>
                <a:gd name="T2" fmla="*/ 54 w 490"/>
                <a:gd name="T3" fmla="*/ 0 h 348"/>
                <a:gd name="T4" fmla="*/ 64 w 490"/>
                <a:gd name="T5" fmla="*/ 0 h 348"/>
                <a:gd name="T6" fmla="*/ 75 w 490"/>
                <a:gd name="T7" fmla="*/ 4 h 348"/>
                <a:gd name="T8" fmla="*/ 84 w 490"/>
                <a:gd name="T9" fmla="*/ 9 h 348"/>
                <a:gd name="T10" fmla="*/ 94 w 490"/>
                <a:gd name="T11" fmla="*/ 15 h 348"/>
                <a:gd name="T12" fmla="*/ 98 w 490"/>
                <a:gd name="T13" fmla="*/ 19 h 348"/>
                <a:gd name="T14" fmla="*/ 109 w 490"/>
                <a:gd name="T15" fmla="*/ 28 h 348"/>
                <a:gd name="T16" fmla="*/ 119 w 490"/>
                <a:gd name="T17" fmla="*/ 34 h 348"/>
                <a:gd name="T18" fmla="*/ 129 w 490"/>
                <a:gd name="T19" fmla="*/ 38 h 348"/>
                <a:gd name="T20" fmla="*/ 139 w 490"/>
                <a:gd name="T21" fmla="*/ 43 h 348"/>
                <a:gd name="T22" fmla="*/ 179 w 490"/>
                <a:gd name="T23" fmla="*/ 58 h 348"/>
                <a:gd name="T24" fmla="*/ 223 w 490"/>
                <a:gd name="T25" fmla="*/ 67 h 348"/>
                <a:gd name="T26" fmla="*/ 273 w 490"/>
                <a:gd name="T27" fmla="*/ 77 h 348"/>
                <a:gd name="T28" fmla="*/ 317 w 490"/>
                <a:gd name="T29" fmla="*/ 92 h 348"/>
                <a:gd name="T30" fmla="*/ 367 w 490"/>
                <a:gd name="T31" fmla="*/ 106 h 348"/>
                <a:gd name="T32" fmla="*/ 407 w 490"/>
                <a:gd name="T33" fmla="*/ 120 h 348"/>
                <a:gd name="T34" fmla="*/ 442 w 490"/>
                <a:gd name="T35" fmla="*/ 140 h 348"/>
                <a:gd name="T36" fmla="*/ 471 w 490"/>
                <a:gd name="T37" fmla="*/ 168 h 348"/>
                <a:gd name="T38" fmla="*/ 486 w 490"/>
                <a:gd name="T39" fmla="*/ 198 h 348"/>
                <a:gd name="T40" fmla="*/ 490 w 490"/>
                <a:gd name="T41" fmla="*/ 236 h 348"/>
                <a:gd name="T42" fmla="*/ 490 w 490"/>
                <a:gd name="T43" fmla="*/ 256 h 348"/>
                <a:gd name="T44" fmla="*/ 486 w 490"/>
                <a:gd name="T45" fmla="*/ 275 h 348"/>
                <a:gd name="T46" fmla="*/ 481 w 490"/>
                <a:gd name="T47" fmla="*/ 290 h 348"/>
                <a:gd name="T48" fmla="*/ 471 w 490"/>
                <a:gd name="T49" fmla="*/ 309 h 348"/>
                <a:gd name="T50" fmla="*/ 461 w 490"/>
                <a:gd name="T51" fmla="*/ 323 h 348"/>
                <a:gd name="T52" fmla="*/ 446 w 490"/>
                <a:gd name="T53" fmla="*/ 338 h 348"/>
                <a:gd name="T54" fmla="*/ 431 w 490"/>
                <a:gd name="T55" fmla="*/ 348 h 348"/>
                <a:gd name="T56" fmla="*/ 417 w 490"/>
                <a:gd name="T57" fmla="*/ 348 h 348"/>
                <a:gd name="T58" fmla="*/ 396 w 490"/>
                <a:gd name="T59" fmla="*/ 348 h 348"/>
                <a:gd name="T60" fmla="*/ 371 w 490"/>
                <a:gd name="T61" fmla="*/ 333 h 348"/>
                <a:gd name="T62" fmla="*/ 337 w 490"/>
                <a:gd name="T63" fmla="*/ 309 h 348"/>
                <a:gd name="T64" fmla="*/ 298 w 490"/>
                <a:gd name="T65" fmla="*/ 290 h 348"/>
                <a:gd name="T66" fmla="*/ 258 w 490"/>
                <a:gd name="T67" fmla="*/ 265 h 348"/>
                <a:gd name="T68" fmla="*/ 218 w 490"/>
                <a:gd name="T69" fmla="*/ 241 h 348"/>
                <a:gd name="T70" fmla="*/ 179 w 490"/>
                <a:gd name="T71" fmla="*/ 222 h 348"/>
                <a:gd name="T72" fmla="*/ 144 w 490"/>
                <a:gd name="T73" fmla="*/ 198 h 348"/>
                <a:gd name="T74" fmla="*/ 104 w 490"/>
                <a:gd name="T75" fmla="*/ 168 h 348"/>
                <a:gd name="T76" fmla="*/ 69 w 490"/>
                <a:gd name="T77" fmla="*/ 144 h 348"/>
                <a:gd name="T78" fmla="*/ 39 w 490"/>
                <a:gd name="T79" fmla="*/ 116 h 348"/>
                <a:gd name="T80" fmla="*/ 4 w 490"/>
                <a:gd name="T81" fmla="*/ 82 h 348"/>
                <a:gd name="T82" fmla="*/ 4 w 490"/>
                <a:gd name="T83" fmla="*/ 77 h 348"/>
                <a:gd name="T84" fmla="*/ 0 w 490"/>
                <a:gd name="T85" fmla="*/ 73 h 348"/>
                <a:gd name="T86" fmla="*/ 0 w 490"/>
                <a:gd name="T87" fmla="*/ 67 h 348"/>
                <a:gd name="T88" fmla="*/ 0 w 490"/>
                <a:gd name="T89" fmla="*/ 62 h 348"/>
                <a:gd name="T90" fmla="*/ 0 w 490"/>
                <a:gd name="T91" fmla="*/ 58 h 348"/>
                <a:gd name="T92" fmla="*/ 0 w 490"/>
                <a:gd name="T93" fmla="*/ 53 h 348"/>
                <a:gd name="T94" fmla="*/ 4 w 490"/>
                <a:gd name="T95" fmla="*/ 48 h 348"/>
                <a:gd name="T96" fmla="*/ 10 w 490"/>
                <a:gd name="T97" fmla="*/ 43 h 348"/>
                <a:gd name="T98" fmla="*/ 15 w 490"/>
                <a:gd name="T99" fmla="*/ 38 h 348"/>
                <a:gd name="T100" fmla="*/ 19 w 490"/>
                <a:gd name="T101" fmla="*/ 34 h 348"/>
                <a:gd name="T102" fmla="*/ 39 w 490"/>
                <a:gd name="T103"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0" h="348">
                  <a:moveTo>
                    <a:pt x="39" y="0"/>
                  </a:moveTo>
                  <a:lnTo>
                    <a:pt x="54" y="0"/>
                  </a:lnTo>
                  <a:lnTo>
                    <a:pt x="64" y="0"/>
                  </a:lnTo>
                  <a:lnTo>
                    <a:pt x="75" y="4"/>
                  </a:lnTo>
                  <a:lnTo>
                    <a:pt x="84" y="9"/>
                  </a:lnTo>
                  <a:lnTo>
                    <a:pt x="94" y="15"/>
                  </a:lnTo>
                  <a:lnTo>
                    <a:pt x="98" y="19"/>
                  </a:lnTo>
                  <a:lnTo>
                    <a:pt x="109" y="28"/>
                  </a:lnTo>
                  <a:lnTo>
                    <a:pt x="119" y="34"/>
                  </a:lnTo>
                  <a:lnTo>
                    <a:pt x="129" y="38"/>
                  </a:lnTo>
                  <a:lnTo>
                    <a:pt x="139" y="43"/>
                  </a:lnTo>
                  <a:lnTo>
                    <a:pt x="179" y="58"/>
                  </a:lnTo>
                  <a:lnTo>
                    <a:pt x="223" y="67"/>
                  </a:lnTo>
                  <a:lnTo>
                    <a:pt x="273" y="77"/>
                  </a:lnTo>
                  <a:lnTo>
                    <a:pt x="317" y="92"/>
                  </a:lnTo>
                  <a:lnTo>
                    <a:pt x="367" y="106"/>
                  </a:lnTo>
                  <a:lnTo>
                    <a:pt x="407" y="120"/>
                  </a:lnTo>
                  <a:lnTo>
                    <a:pt x="442" y="140"/>
                  </a:lnTo>
                  <a:lnTo>
                    <a:pt x="471" y="168"/>
                  </a:lnTo>
                  <a:lnTo>
                    <a:pt x="486" y="198"/>
                  </a:lnTo>
                  <a:lnTo>
                    <a:pt x="490" y="236"/>
                  </a:lnTo>
                  <a:lnTo>
                    <a:pt x="490" y="256"/>
                  </a:lnTo>
                  <a:lnTo>
                    <a:pt x="486" y="275"/>
                  </a:lnTo>
                  <a:lnTo>
                    <a:pt x="481" y="290"/>
                  </a:lnTo>
                  <a:lnTo>
                    <a:pt x="471" y="309"/>
                  </a:lnTo>
                  <a:lnTo>
                    <a:pt x="461" y="323"/>
                  </a:lnTo>
                  <a:lnTo>
                    <a:pt x="446" y="338"/>
                  </a:lnTo>
                  <a:lnTo>
                    <a:pt x="431" y="348"/>
                  </a:lnTo>
                  <a:lnTo>
                    <a:pt x="417" y="348"/>
                  </a:lnTo>
                  <a:lnTo>
                    <a:pt x="396" y="348"/>
                  </a:lnTo>
                  <a:lnTo>
                    <a:pt x="371" y="333"/>
                  </a:lnTo>
                  <a:lnTo>
                    <a:pt x="337" y="309"/>
                  </a:lnTo>
                  <a:lnTo>
                    <a:pt x="298" y="290"/>
                  </a:lnTo>
                  <a:lnTo>
                    <a:pt x="258" y="265"/>
                  </a:lnTo>
                  <a:lnTo>
                    <a:pt x="218" y="241"/>
                  </a:lnTo>
                  <a:lnTo>
                    <a:pt x="179" y="222"/>
                  </a:lnTo>
                  <a:lnTo>
                    <a:pt x="144" y="198"/>
                  </a:lnTo>
                  <a:lnTo>
                    <a:pt x="104" y="168"/>
                  </a:lnTo>
                  <a:lnTo>
                    <a:pt x="69" y="144"/>
                  </a:lnTo>
                  <a:lnTo>
                    <a:pt x="39" y="116"/>
                  </a:lnTo>
                  <a:lnTo>
                    <a:pt x="4" y="82"/>
                  </a:lnTo>
                  <a:lnTo>
                    <a:pt x="4" y="77"/>
                  </a:lnTo>
                  <a:lnTo>
                    <a:pt x="0" y="73"/>
                  </a:lnTo>
                  <a:lnTo>
                    <a:pt x="0" y="67"/>
                  </a:lnTo>
                  <a:lnTo>
                    <a:pt x="0" y="62"/>
                  </a:lnTo>
                  <a:lnTo>
                    <a:pt x="0" y="58"/>
                  </a:lnTo>
                  <a:lnTo>
                    <a:pt x="0" y="53"/>
                  </a:lnTo>
                  <a:lnTo>
                    <a:pt x="4" y="48"/>
                  </a:lnTo>
                  <a:lnTo>
                    <a:pt x="10" y="43"/>
                  </a:lnTo>
                  <a:lnTo>
                    <a:pt x="15" y="38"/>
                  </a:lnTo>
                  <a:lnTo>
                    <a:pt x="19" y="34"/>
                  </a:lnTo>
                  <a:lnTo>
                    <a:pt x="39"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25" name="Freeform 301"/>
            <p:cNvSpPr>
              <a:spLocks/>
            </p:cNvSpPr>
            <p:nvPr/>
          </p:nvSpPr>
          <p:spPr bwMode="auto">
            <a:xfrm>
              <a:off x="3863" y="1703"/>
              <a:ext cx="45" cy="27"/>
            </a:xfrm>
            <a:custGeom>
              <a:avLst/>
              <a:gdLst>
                <a:gd name="T0" fmla="*/ 39 w 490"/>
                <a:gd name="T1" fmla="*/ 0 h 348"/>
                <a:gd name="T2" fmla="*/ 54 w 490"/>
                <a:gd name="T3" fmla="*/ 0 h 348"/>
                <a:gd name="T4" fmla="*/ 64 w 490"/>
                <a:gd name="T5" fmla="*/ 0 h 348"/>
                <a:gd name="T6" fmla="*/ 75 w 490"/>
                <a:gd name="T7" fmla="*/ 4 h 348"/>
                <a:gd name="T8" fmla="*/ 84 w 490"/>
                <a:gd name="T9" fmla="*/ 9 h 348"/>
                <a:gd name="T10" fmla="*/ 94 w 490"/>
                <a:gd name="T11" fmla="*/ 15 h 348"/>
                <a:gd name="T12" fmla="*/ 98 w 490"/>
                <a:gd name="T13" fmla="*/ 19 h 348"/>
                <a:gd name="T14" fmla="*/ 109 w 490"/>
                <a:gd name="T15" fmla="*/ 28 h 348"/>
                <a:gd name="T16" fmla="*/ 119 w 490"/>
                <a:gd name="T17" fmla="*/ 34 h 348"/>
                <a:gd name="T18" fmla="*/ 129 w 490"/>
                <a:gd name="T19" fmla="*/ 38 h 348"/>
                <a:gd name="T20" fmla="*/ 139 w 490"/>
                <a:gd name="T21" fmla="*/ 43 h 348"/>
                <a:gd name="T22" fmla="*/ 179 w 490"/>
                <a:gd name="T23" fmla="*/ 58 h 348"/>
                <a:gd name="T24" fmla="*/ 223 w 490"/>
                <a:gd name="T25" fmla="*/ 67 h 348"/>
                <a:gd name="T26" fmla="*/ 273 w 490"/>
                <a:gd name="T27" fmla="*/ 77 h 348"/>
                <a:gd name="T28" fmla="*/ 317 w 490"/>
                <a:gd name="T29" fmla="*/ 92 h 348"/>
                <a:gd name="T30" fmla="*/ 367 w 490"/>
                <a:gd name="T31" fmla="*/ 106 h 348"/>
                <a:gd name="T32" fmla="*/ 407 w 490"/>
                <a:gd name="T33" fmla="*/ 120 h 348"/>
                <a:gd name="T34" fmla="*/ 442 w 490"/>
                <a:gd name="T35" fmla="*/ 140 h 348"/>
                <a:gd name="T36" fmla="*/ 471 w 490"/>
                <a:gd name="T37" fmla="*/ 168 h 348"/>
                <a:gd name="T38" fmla="*/ 486 w 490"/>
                <a:gd name="T39" fmla="*/ 198 h 348"/>
                <a:gd name="T40" fmla="*/ 490 w 490"/>
                <a:gd name="T41" fmla="*/ 236 h 348"/>
                <a:gd name="T42" fmla="*/ 490 w 490"/>
                <a:gd name="T43" fmla="*/ 256 h 348"/>
                <a:gd name="T44" fmla="*/ 486 w 490"/>
                <a:gd name="T45" fmla="*/ 275 h 348"/>
                <a:gd name="T46" fmla="*/ 481 w 490"/>
                <a:gd name="T47" fmla="*/ 290 h 348"/>
                <a:gd name="T48" fmla="*/ 471 w 490"/>
                <a:gd name="T49" fmla="*/ 309 h 348"/>
                <a:gd name="T50" fmla="*/ 461 w 490"/>
                <a:gd name="T51" fmla="*/ 323 h 348"/>
                <a:gd name="T52" fmla="*/ 446 w 490"/>
                <a:gd name="T53" fmla="*/ 338 h 348"/>
                <a:gd name="T54" fmla="*/ 431 w 490"/>
                <a:gd name="T55" fmla="*/ 348 h 348"/>
                <a:gd name="T56" fmla="*/ 417 w 490"/>
                <a:gd name="T57" fmla="*/ 348 h 348"/>
                <a:gd name="T58" fmla="*/ 396 w 490"/>
                <a:gd name="T59" fmla="*/ 348 h 348"/>
                <a:gd name="T60" fmla="*/ 371 w 490"/>
                <a:gd name="T61" fmla="*/ 333 h 348"/>
                <a:gd name="T62" fmla="*/ 337 w 490"/>
                <a:gd name="T63" fmla="*/ 309 h 348"/>
                <a:gd name="T64" fmla="*/ 298 w 490"/>
                <a:gd name="T65" fmla="*/ 290 h 348"/>
                <a:gd name="T66" fmla="*/ 258 w 490"/>
                <a:gd name="T67" fmla="*/ 265 h 348"/>
                <a:gd name="T68" fmla="*/ 218 w 490"/>
                <a:gd name="T69" fmla="*/ 241 h 348"/>
                <a:gd name="T70" fmla="*/ 179 w 490"/>
                <a:gd name="T71" fmla="*/ 222 h 348"/>
                <a:gd name="T72" fmla="*/ 144 w 490"/>
                <a:gd name="T73" fmla="*/ 198 h 348"/>
                <a:gd name="T74" fmla="*/ 104 w 490"/>
                <a:gd name="T75" fmla="*/ 168 h 348"/>
                <a:gd name="T76" fmla="*/ 69 w 490"/>
                <a:gd name="T77" fmla="*/ 144 h 348"/>
                <a:gd name="T78" fmla="*/ 39 w 490"/>
                <a:gd name="T79" fmla="*/ 116 h 348"/>
                <a:gd name="T80" fmla="*/ 4 w 490"/>
                <a:gd name="T81" fmla="*/ 82 h 348"/>
                <a:gd name="T82" fmla="*/ 4 w 490"/>
                <a:gd name="T83" fmla="*/ 77 h 348"/>
                <a:gd name="T84" fmla="*/ 0 w 490"/>
                <a:gd name="T85" fmla="*/ 73 h 348"/>
                <a:gd name="T86" fmla="*/ 0 w 490"/>
                <a:gd name="T87" fmla="*/ 67 h 348"/>
                <a:gd name="T88" fmla="*/ 0 w 490"/>
                <a:gd name="T89" fmla="*/ 62 h 348"/>
                <a:gd name="T90" fmla="*/ 0 w 490"/>
                <a:gd name="T91" fmla="*/ 58 h 348"/>
                <a:gd name="T92" fmla="*/ 0 w 490"/>
                <a:gd name="T93" fmla="*/ 53 h 348"/>
                <a:gd name="T94" fmla="*/ 4 w 490"/>
                <a:gd name="T95" fmla="*/ 48 h 348"/>
                <a:gd name="T96" fmla="*/ 10 w 490"/>
                <a:gd name="T97" fmla="*/ 43 h 348"/>
                <a:gd name="T98" fmla="*/ 15 w 490"/>
                <a:gd name="T99" fmla="*/ 38 h 348"/>
                <a:gd name="T100" fmla="*/ 19 w 490"/>
                <a:gd name="T101" fmla="*/ 34 h 348"/>
                <a:gd name="T102" fmla="*/ 39 w 490"/>
                <a:gd name="T103"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0" h="348">
                  <a:moveTo>
                    <a:pt x="39" y="0"/>
                  </a:moveTo>
                  <a:lnTo>
                    <a:pt x="54" y="0"/>
                  </a:lnTo>
                  <a:lnTo>
                    <a:pt x="64" y="0"/>
                  </a:lnTo>
                  <a:lnTo>
                    <a:pt x="75" y="4"/>
                  </a:lnTo>
                  <a:lnTo>
                    <a:pt x="84" y="9"/>
                  </a:lnTo>
                  <a:lnTo>
                    <a:pt x="94" y="15"/>
                  </a:lnTo>
                  <a:lnTo>
                    <a:pt x="98" y="19"/>
                  </a:lnTo>
                  <a:lnTo>
                    <a:pt x="109" y="28"/>
                  </a:lnTo>
                  <a:lnTo>
                    <a:pt x="119" y="34"/>
                  </a:lnTo>
                  <a:lnTo>
                    <a:pt x="129" y="38"/>
                  </a:lnTo>
                  <a:lnTo>
                    <a:pt x="139" y="43"/>
                  </a:lnTo>
                  <a:lnTo>
                    <a:pt x="179" y="58"/>
                  </a:lnTo>
                  <a:lnTo>
                    <a:pt x="223" y="67"/>
                  </a:lnTo>
                  <a:lnTo>
                    <a:pt x="273" y="77"/>
                  </a:lnTo>
                  <a:lnTo>
                    <a:pt x="317" y="92"/>
                  </a:lnTo>
                  <a:lnTo>
                    <a:pt x="367" y="106"/>
                  </a:lnTo>
                  <a:lnTo>
                    <a:pt x="407" y="120"/>
                  </a:lnTo>
                  <a:lnTo>
                    <a:pt x="442" y="140"/>
                  </a:lnTo>
                  <a:lnTo>
                    <a:pt x="471" y="168"/>
                  </a:lnTo>
                  <a:lnTo>
                    <a:pt x="486" y="198"/>
                  </a:lnTo>
                  <a:lnTo>
                    <a:pt x="490" y="236"/>
                  </a:lnTo>
                  <a:lnTo>
                    <a:pt x="490" y="256"/>
                  </a:lnTo>
                  <a:lnTo>
                    <a:pt x="486" y="275"/>
                  </a:lnTo>
                  <a:lnTo>
                    <a:pt x="481" y="290"/>
                  </a:lnTo>
                  <a:lnTo>
                    <a:pt x="471" y="309"/>
                  </a:lnTo>
                  <a:lnTo>
                    <a:pt x="461" y="323"/>
                  </a:lnTo>
                  <a:lnTo>
                    <a:pt x="446" y="338"/>
                  </a:lnTo>
                  <a:lnTo>
                    <a:pt x="431" y="348"/>
                  </a:lnTo>
                  <a:lnTo>
                    <a:pt x="417" y="348"/>
                  </a:lnTo>
                  <a:lnTo>
                    <a:pt x="396" y="348"/>
                  </a:lnTo>
                  <a:lnTo>
                    <a:pt x="371" y="333"/>
                  </a:lnTo>
                  <a:lnTo>
                    <a:pt x="337" y="309"/>
                  </a:lnTo>
                  <a:lnTo>
                    <a:pt x="298" y="290"/>
                  </a:lnTo>
                  <a:lnTo>
                    <a:pt x="258" y="265"/>
                  </a:lnTo>
                  <a:lnTo>
                    <a:pt x="218" y="241"/>
                  </a:lnTo>
                  <a:lnTo>
                    <a:pt x="179" y="222"/>
                  </a:lnTo>
                  <a:lnTo>
                    <a:pt x="144" y="198"/>
                  </a:lnTo>
                  <a:lnTo>
                    <a:pt x="104" y="168"/>
                  </a:lnTo>
                  <a:lnTo>
                    <a:pt x="69" y="144"/>
                  </a:lnTo>
                  <a:lnTo>
                    <a:pt x="39" y="116"/>
                  </a:lnTo>
                  <a:lnTo>
                    <a:pt x="4" y="82"/>
                  </a:lnTo>
                  <a:lnTo>
                    <a:pt x="4" y="77"/>
                  </a:lnTo>
                  <a:lnTo>
                    <a:pt x="0" y="73"/>
                  </a:lnTo>
                  <a:lnTo>
                    <a:pt x="0" y="67"/>
                  </a:lnTo>
                  <a:lnTo>
                    <a:pt x="0" y="62"/>
                  </a:lnTo>
                  <a:lnTo>
                    <a:pt x="0" y="58"/>
                  </a:lnTo>
                  <a:lnTo>
                    <a:pt x="0" y="53"/>
                  </a:lnTo>
                  <a:lnTo>
                    <a:pt x="4" y="48"/>
                  </a:lnTo>
                  <a:lnTo>
                    <a:pt x="10" y="43"/>
                  </a:lnTo>
                  <a:lnTo>
                    <a:pt x="15" y="38"/>
                  </a:lnTo>
                  <a:lnTo>
                    <a:pt x="19" y="34"/>
                  </a:lnTo>
                  <a:lnTo>
                    <a:pt x="39"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26" name="Freeform 302"/>
            <p:cNvSpPr>
              <a:spLocks/>
            </p:cNvSpPr>
            <p:nvPr/>
          </p:nvSpPr>
          <p:spPr bwMode="auto">
            <a:xfrm>
              <a:off x="3828" y="1722"/>
              <a:ext cx="52" cy="44"/>
            </a:xfrm>
            <a:custGeom>
              <a:avLst/>
              <a:gdLst>
                <a:gd name="T0" fmla="*/ 561 w 565"/>
                <a:gd name="T1" fmla="*/ 532 h 575"/>
                <a:gd name="T2" fmla="*/ 565 w 565"/>
                <a:gd name="T3" fmla="*/ 503 h 575"/>
                <a:gd name="T4" fmla="*/ 565 w 565"/>
                <a:gd name="T5" fmla="*/ 474 h 575"/>
                <a:gd name="T6" fmla="*/ 561 w 565"/>
                <a:gd name="T7" fmla="*/ 445 h 575"/>
                <a:gd name="T8" fmla="*/ 545 w 565"/>
                <a:gd name="T9" fmla="*/ 430 h 575"/>
                <a:gd name="T10" fmla="*/ 466 w 565"/>
                <a:gd name="T11" fmla="*/ 406 h 575"/>
                <a:gd name="T12" fmla="*/ 361 w 565"/>
                <a:gd name="T13" fmla="*/ 348 h 575"/>
                <a:gd name="T14" fmla="*/ 278 w 565"/>
                <a:gd name="T15" fmla="*/ 271 h 575"/>
                <a:gd name="T16" fmla="*/ 213 w 565"/>
                <a:gd name="T17" fmla="*/ 174 h 575"/>
                <a:gd name="T18" fmla="*/ 148 w 565"/>
                <a:gd name="T19" fmla="*/ 69 h 575"/>
                <a:gd name="T20" fmla="*/ 114 w 565"/>
                <a:gd name="T21" fmla="*/ 6 h 575"/>
                <a:gd name="T22" fmla="*/ 94 w 565"/>
                <a:gd name="T23" fmla="*/ 0 h 575"/>
                <a:gd name="T24" fmla="*/ 64 w 565"/>
                <a:gd name="T25" fmla="*/ 6 h 575"/>
                <a:gd name="T26" fmla="*/ 35 w 565"/>
                <a:gd name="T27" fmla="*/ 15 h 575"/>
                <a:gd name="T28" fmla="*/ 10 w 565"/>
                <a:gd name="T29" fmla="*/ 30 h 575"/>
                <a:gd name="T30" fmla="*/ 0 w 565"/>
                <a:gd name="T31" fmla="*/ 64 h 575"/>
                <a:gd name="T32" fmla="*/ 19 w 565"/>
                <a:gd name="T33" fmla="*/ 127 h 575"/>
                <a:gd name="T34" fmla="*/ 64 w 565"/>
                <a:gd name="T35" fmla="*/ 198 h 575"/>
                <a:gd name="T36" fmla="*/ 114 w 565"/>
                <a:gd name="T37" fmla="*/ 281 h 575"/>
                <a:gd name="T38" fmla="*/ 134 w 565"/>
                <a:gd name="T39" fmla="*/ 368 h 575"/>
                <a:gd name="T40" fmla="*/ 129 w 565"/>
                <a:gd name="T41" fmla="*/ 416 h 575"/>
                <a:gd name="T42" fmla="*/ 129 w 565"/>
                <a:gd name="T43" fmla="*/ 426 h 575"/>
                <a:gd name="T44" fmla="*/ 134 w 565"/>
                <a:gd name="T45" fmla="*/ 430 h 575"/>
                <a:gd name="T46" fmla="*/ 148 w 565"/>
                <a:gd name="T47" fmla="*/ 435 h 575"/>
                <a:gd name="T48" fmla="*/ 169 w 565"/>
                <a:gd name="T49" fmla="*/ 441 h 575"/>
                <a:gd name="T50" fmla="*/ 188 w 565"/>
                <a:gd name="T51" fmla="*/ 445 h 575"/>
                <a:gd name="T52" fmla="*/ 208 w 565"/>
                <a:gd name="T53" fmla="*/ 450 h 575"/>
                <a:gd name="T54" fmla="*/ 223 w 565"/>
                <a:gd name="T55" fmla="*/ 454 h 575"/>
                <a:gd name="T56" fmla="*/ 242 w 565"/>
                <a:gd name="T57" fmla="*/ 464 h 575"/>
                <a:gd name="T58" fmla="*/ 288 w 565"/>
                <a:gd name="T59" fmla="*/ 474 h 575"/>
                <a:gd name="T60" fmla="*/ 342 w 565"/>
                <a:gd name="T61" fmla="*/ 503 h 575"/>
                <a:gd name="T62" fmla="*/ 397 w 565"/>
                <a:gd name="T63" fmla="*/ 532 h 575"/>
                <a:gd name="T64" fmla="*/ 451 w 565"/>
                <a:gd name="T65" fmla="*/ 561 h 575"/>
                <a:gd name="T66" fmla="*/ 511 w 565"/>
                <a:gd name="T67" fmla="*/ 575 h 575"/>
                <a:gd name="T68" fmla="*/ 561 w 565"/>
                <a:gd name="T69" fmla="*/ 55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5" h="575">
                  <a:moveTo>
                    <a:pt x="561" y="551"/>
                  </a:moveTo>
                  <a:lnTo>
                    <a:pt x="561" y="532"/>
                  </a:lnTo>
                  <a:lnTo>
                    <a:pt x="561" y="518"/>
                  </a:lnTo>
                  <a:lnTo>
                    <a:pt x="565" y="503"/>
                  </a:lnTo>
                  <a:lnTo>
                    <a:pt x="565" y="488"/>
                  </a:lnTo>
                  <a:lnTo>
                    <a:pt x="565" y="474"/>
                  </a:lnTo>
                  <a:lnTo>
                    <a:pt x="561" y="460"/>
                  </a:lnTo>
                  <a:lnTo>
                    <a:pt x="561" y="445"/>
                  </a:lnTo>
                  <a:lnTo>
                    <a:pt x="551" y="435"/>
                  </a:lnTo>
                  <a:lnTo>
                    <a:pt x="545" y="430"/>
                  </a:lnTo>
                  <a:lnTo>
                    <a:pt x="530" y="426"/>
                  </a:lnTo>
                  <a:lnTo>
                    <a:pt x="466" y="406"/>
                  </a:lnTo>
                  <a:lnTo>
                    <a:pt x="411" y="383"/>
                  </a:lnTo>
                  <a:lnTo>
                    <a:pt x="361" y="348"/>
                  </a:lnTo>
                  <a:lnTo>
                    <a:pt x="317" y="310"/>
                  </a:lnTo>
                  <a:lnTo>
                    <a:pt x="278" y="271"/>
                  </a:lnTo>
                  <a:lnTo>
                    <a:pt x="242" y="223"/>
                  </a:lnTo>
                  <a:lnTo>
                    <a:pt x="213" y="174"/>
                  </a:lnTo>
                  <a:lnTo>
                    <a:pt x="178" y="122"/>
                  </a:lnTo>
                  <a:lnTo>
                    <a:pt x="148" y="69"/>
                  </a:lnTo>
                  <a:lnTo>
                    <a:pt x="123" y="11"/>
                  </a:lnTo>
                  <a:lnTo>
                    <a:pt x="114" y="6"/>
                  </a:lnTo>
                  <a:lnTo>
                    <a:pt x="104" y="0"/>
                  </a:lnTo>
                  <a:lnTo>
                    <a:pt x="94" y="0"/>
                  </a:lnTo>
                  <a:lnTo>
                    <a:pt x="79" y="6"/>
                  </a:lnTo>
                  <a:lnTo>
                    <a:pt x="64" y="6"/>
                  </a:lnTo>
                  <a:lnTo>
                    <a:pt x="50" y="11"/>
                  </a:lnTo>
                  <a:lnTo>
                    <a:pt x="35" y="15"/>
                  </a:lnTo>
                  <a:lnTo>
                    <a:pt x="19" y="25"/>
                  </a:lnTo>
                  <a:lnTo>
                    <a:pt x="10" y="30"/>
                  </a:lnTo>
                  <a:lnTo>
                    <a:pt x="4" y="39"/>
                  </a:lnTo>
                  <a:lnTo>
                    <a:pt x="0" y="64"/>
                  </a:lnTo>
                  <a:lnTo>
                    <a:pt x="4" y="93"/>
                  </a:lnTo>
                  <a:lnTo>
                    <a:pt x="19" y="127"/>
                  </a:lnTo>
                  <a:lnTo>
                    <a:pt x="44" y="160"/>
                  </a:lnTo>
                  <a:lnTo>
                    <a:pt x="64" y="198"/>
                  </a:lnTo>
                  <a:lnTo>
                    <a:pt x="89" y="243"/>
                  </a:lnTo>
                  <a:lnTo>
                    <a:pt x="114" y="281"/>
                  </a:lnTo>
                  <a:lnTo>
                    <a:pt x="129" y="325"/>
                  </a:lnTo>
                  <a:lnTo>
                    <a:pt x="134" y="368"/>
                  </a:lnTo>
                  <a:lnTo>
                    <a:pt x="134" y="406"/>
                  </a:lnTo>
                  <a:lnTo>
                    <a:pt x="129" y="416"/>
                  </a:lnTo>
                  <a:lnTo>
                    <a:pt x="129" y="421"/>
                  </a:lnTo>
                  <a:lnTo>
                    <a:pt x="129" y="426"/>
                  </a:lnTo>
                  <a:lnTo>
                    <a:pt x="129" y="430"/>
                  </a:lnTo>
                  <a:lnTo>
                    <a:pt x="134" y="430"/>
                  </a:lnTo>
                  <a:lnTo>
                    <a:pt x="144" y="430"/>
                  </a:lnTo>
                  <a:lnTo>
                    <a:pt x="148" y="435"/>
                  </a:lnTo>
                  <a:lnTo>
                    <a:pt x="159" y="435"/>
                  </a:lnTo>
                  <a:lnTo>
                    <a:pt x="169" y="441"/>
                  </a:lnTo>
                  <a:lnTo>
                    <a:pt x="178" y="445"/>
                  </a:lnTo>
                  <a:lnTo>
                    <a:pt x="188" y="445"/>
                  </a:lnTo>
                  <a:lnTo>
                    <a:pt x="198" y="450"/>
                  </a:lnTo>
                  <a:lnTo>
                    <a:pt x="208" y="450"/>
                  </a:lnTo>
                  <a:lnTo>
                    <a:pt x="213" y="454"/>
                  </a:lnTo>
                  <a:lnTo>
                    <a:pt x="223" y="454"/>
                  </a:lnTo>
                  <a:lnTo>
                    <a:pt x="233" y="460"/>
                  </a:lnTo>
                  <a:lnTo>
                    <a:pt x="242" y="464"/>
                  </a:lnTo>
                  <a:lnTo>
                    <a:pt x="258" y="464"/>
                  </a:lnTo>
                  <a:lnTo>
                    <a:pt x="288" y="474"/>
                  </a:lnTo>
                  <a:lnTo>
                    <a:pt x="317" y="488"/>
                  </a:lnTo>
                  <a:lnTo>
                    <a:pt x="342" y="503"/>
                  </a:lnTo>
                  <a:lnTo>
                    <a:pt x="372" y="518"/>
                  </a:lnTo>
                  <a:lnTo>
                    <a:pt x="397" y="532"/>
                  </a:lnTo>
                  <a:lnTo>
                    <a:pt x="421" y="546"/>
                  </a:lnTo>
                  <a:lnTo>
                    <a:pt x="451" y="561"/>
                  </a:lnTo>
                  <a:lnTo>
                    <a:pt x="476" y="570"/>
                  </a:lnTo>
                  <a:lnTo>
                    <a:pt x="511" y="575"/>
                  </a:lnTo>
                  <a:lnTo>
                    <a:pt x="540" y="575"/>
                  </a:lnTo>
                  <a:lnTo>
                    <a:pt x="561" y="551"/>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27" name="Freeform 303"/>
            <p:cNvSpPr>
              <a:spLocks/>
            </p:cNvSpPr>
            <p:nvPr/>
          </p:nvSpPr>
          <p:spPr bwMode="auto">
            <a:xfrm>
              <a:off x="3828" y="1722"/>
              <a:ext cx="52" cy="44"/>
            </a:xfrm>
            <a:custGeom>
              <a:avLst/>
              <a:gdLst>
                <a:gd name="T0" fmla="*/ 561 w 565"/>
                <a:gd name="T1" fmla="*/ 532 h 575"/>
                <a:gd name="T2" fmla="*/ 565 w 565"/>
                <a:gd name="T3" fmla="*/ 503 h 575"/>
                <a:gd name="T4" fmla="*/ 565 w 565"/>
                <a:gd name="T5" fmla="*/ 474 h 575"/>
                <a:gd name="T6" fmla="*/ 561 w 565"/>
                <a:gd name="T7" fmla="*/ 445 h 575"/>
                <a:gd name="T8" fmla="*/ 545 w 565"/>
                <a:gd name="T9" fmla="*/ 430 h 575"/>
                <a:gd name="T10" fmla="*/ 466 w 565"/>
                <a:gd name="T11" fmla="*/ 406 h 575"/>
                <a:gd name="T12" fmla="*/ 361 w 565"/>
                <a:gd name="T13" fmla="*/ 348 h 575"/>
                <a:gd name="T14" fmla="*/ 278 w 565"/>
                <a:gd name="T15" fmla="*/ 271 h 575"/>
                <a:gd name="T16" fmla="*/ 213 w 565"/>
                <a:gd name="T17" fmla="*/ 174 h 575"/>
                <a:gd name="T18" fmla="*/ 148 w 565"/>
                <a:gd name="T19" fmla="*/ 69 h 575"/>
                <a:gd name="T20" fmla="*/ 114 w 565"/>
                <a:gd name="T21" fmla="*/ 6 h 575"/>
                <a:gd name="T22" fmla="*/ 94 w 565"/>
                <a:gd name="T23" fmla="*/ 0 h 575"/>
                <a:gd name="T24" fmla="*/ 64 w 565"/>
                <a:gd name="T25" fmla="*/ 6 h 575"/>
                <a:gd name="T26" fmla="*/ 35 w 565"/>
                <a:gd name="T27" fmla="*/ 15 h 575"/>
                <a:gd name="T28" fmla="*/ 10 w 565"/>
                <a:gd name="T29" fmla="*/ 30 h 575"/>
                <a:gd name="T30" fmla="*/ 0 w 565"/>
                <a:gd name="T31" fmla="*/ 64 h 575"/>
                <a:gd name="T32" fmla="*/ 19 w 565"/>
                <a:gd name="T33" fmla="*/ 127 h 575"/>
                <a:gd name="T34" fmla="*/ 64 w 565"/>
                <a:gd name="T35" fmla="*/ 198 h 575"/>
                <a:gd name="T36" fmla="*/ 114 w 565"/>
                <a:gd name="T37" fmla="*/ 281 h 575"/>
                <a:gd name="T38" fmla="*/ 134 w 565"/>
                <a:gd name="T39" fmla="*/ 368 h 575"/>
                <a:gd name="T40" fmla="*/ 129 w 565"/>
                <a:gd name="T41" fmla="*/ 416 h 575"/>
                <a:gd name="T42" fmla="*/ 129 w 565"/>
                <a:gd name="T43" fmla="*/ 426 h 575"/>
                <a:gd name="T44" fmla="*/ 134 w 565"/>
                <a:gd name="T45" fmla="*/ 430 h 575"/>
                <a:gd name="T46" fmla="*/ 148 w 565"/>
                <a:gd name="T47" fmla="*/ 435 h 575"/>
                <a:gd name="T48" fmla="*/ 169 w 565"/>
                <a:gd name="T49" fmla="*/ 441 h 575"/>
                <a:gd name="T50" fmla="*/ 188 w 565"/>
                <a:gd name="T51" fmla="*/ 445 h 575"/>
                <a:gd name="T52" fmla="*/ 208 w 565"/>
                <a:gd name="T53" fmla="*/ 450 h 575"/>
                <a:gd name="T54" fmla="*/ 223 w 565"/>
                <a:gd name="T55" fmla="*/ 454 h 575"/>
                <a:gd name="T56" fmla="*/ 242 w 565"/>
                <a:gd name="T57" fmla="*/ 464 h 575"/>
                <a:gd name="T58" fmla="*/ 288 w 565"/>
                <a:gd name="T59" fmla="*/ 474 h 575"/>
                <a:gd name="T60" fmla="*/ 342 w 565"/>
                <a:gd name="T61" fmla="*/ 503 h 575"/>
                <a:gd name="T62" fmla="*/ 397 w 565"/>
                <a:gd name="T63" fmla="*/ 532 h 575"/>
                <a:gd name="T64" fmla="*/ 451 w 565"/>
                <a:gd name="T65" fmla="*/ 561 h 575"/>
                <a:gd name="T66" fmla="*/ 511 w 565"/>
                <a:gd name="T67" fmla="*/ 575 h 575"/>
                <a:gd name="T68" fmla="*/ 561 w 565"/>
                <a:gd name="T69" fmla="*/ 55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5" h="575">
                  <a:moveTo>
                    <a:pt x="561" y="551"/>
                  </a:moveTo>
                  <a:lnTo>
                    <a:pt x="561" y="532"/>
                  </a:lnTo>
                  <a:lnTo>
                    <a:pt x="561" y="518"/>
                  </a:lnTo>
                  <a:lnTo>
                    <a:pt x="565" y="503"/>
                  </a:lnTo>
                  <a:lnTo>
                    <a:pt x="565" y="488"/>
                  </a:lnTo>
                  <a:lnTo>
                    <a:pt x="565" y="474"/>
                  </a:lnTo>
                  <a:lnTo>
                    <a:pt x="561" y="460"/>
                  </a:lnTo>
                  <a:lnTo>
                    <a:pt x="561" y="445"/>
                  </a:lnTo>
                  <a:lnTo>
                    <a:pt x="551" y="435"/>
                  </a:lnTo>
                  <a:lnTo>
                    <a:pt x="545" y="430"/>
                  </a:lnTo>
                  <a:lnTo>
                    <a:pt x="530" y="426"/>
                  </a:lnTo>
                  <a:lnTo>
                    <a:pt x="466" y="406"/>
                  </a:lnTo>
                  <a:lnTo>
                    <a:pt x="411" y="383"/>
                  </a:lnTo>
                  <a:lnTo>
                    <a:pt x="361" y="348"/>
                  </a:lnTo>
                  <a:lnTo>
                    <a:pt x="317" y="310"/>
                  </a:lnTo>
                  <a:lnTo>
                    <a:pt x="278" y="271"/>
                  </a:lnTo>
                  <a:lnTo>
                    <a:pt x="242" y="223"/>
                  </a:lnTo>
                  <a:lnTo>
                    <a:pt x="213" y="174"/>
                  </a:lnTo>
                  <a:lnTo>
                    <a:pt x="178" y="122"/>
                  </a:lnTo>
                  <a:lnTo>
                    <a:pt x="148" y="69"/>
                  </a:lnTo>
                  <a:lnTo>
                    <a:pt x="123" y="11"/>
                  </a:lnTo>
                  <a:lnTo>
                    <a:pt x="114" y="6"/>
                  </a:lnTo>
                  <a:lnTo>
                    <a:pt x="104" y="0"/>
                  </a:lnTo>
                  <a:lnTo>
                    <a:pt x="94" y="0"/>
                  </a:lnTo>
                  <a:lnTo>
                    <a:pt x="79" y="6"/>
                  </a:lnTo>
                  <a:lnTo>
                    <a:pt x="64" y="6"/>
                  </a:lnTo>
                  <a:lnTo>
                    <a:pt x="50" y="11"/>
                  </a:lnTo>
                  <a:lnTo>
                    <a:pt x="35" y="15"/>
                  </a:lnTo>
                  <a:lnTo>
                    <a:pt x="19" y="25"/>
                  </a:lnTo>
                  <a:lnTo>
                    <a:pt x="10" y="30"/>
                  </a:lnTo>
                  <a:lnTo>
                    <a:pt x="4" y="39"/>
                  </a:lnTo>
                  <a:lnTo>
                    <a:pt x="0" y="64"/>
                  </a:lnTo>
                  <a:lnTo>
                    <a:pt x="4" y="93"/>
                  </a:lnTo>
                  <a:lnTo>
                    <a:pt x="19" y="127"/>
                  </a:lnTo>
                  <a:lnTo>
                    <a:pt x="44" y="160"/>
                  </a:lnTo>
                  <a:lnTo>
                    <a:pt x="64" y="198"/>
                  </a:lnTo>
                  <a:lnTo>
                    <a:pt x="89" y="243"/>
                  </a:lnTo>
                  <a:lnTo>
                    <a:pt x="114" y="281"/>
                  </a:lnTo>
                  <a:lnTo>
                    <a:pt x="129" y="325"/>
                  </a:lnTo>
                  <a:lnTo>
                    <a:pt x="134" y="368"/>
                  </a:lnTo>
                  <a:lnTo>
                    <a:pt x="134" y="406"/>
                  </a:lnTo>
                  <a:lnTo>
                    <a:pt x="129" y="416"/>
                  </a:lnTo>
                  <a:lnTo>
                    <a:pt x="129" y="421"/>
                  </a:lnTo>
                  <a:lnTo>
                    <a:pt x="129" y="426"/>
                  </a:lnTo>
                  <a:lnTo>
                    <a:pt x="129" y="430"/>
                  </a:lnTo>
                  <a:lnTo>
                    <a:pt x="134" y="430"/>
                  </a:lnTo>
                  <a:lnTo>
                    <a:pt x="144" y="430"/>
                  </a:lnTo>
                  <a:lnTo>
                    <a:pt x="148" y="435"/>
                  </a:lnTo>
                  <a:lnTo>
                    <a:pt x="159" y="435"/>
                  </a:lnTo>
                  <a:lnTo>
                    <a:pt x="169" y="441"/>
                  </a:lnTo>
                  <a:lnTo>
                    <a:pt x="178" y="445"/>
                  </a:lnTo>
                  <a:lnTo>
                    <a:pt x="188" y="445"/>
                  </a:lnTo>
                  <a:lnTo>
                    <a:pt x="198" y="450"/>
                  </a:lnTo>
                  <a:lnTo>
                    <a:pt x="208" y="450"/>
                  </a:lnTo>
                  <a:lnTo>
                    <a:pt x="213" y="454"/>
                  </a:lnTo>
                  <a:lnTo>
                    <a:pt x="223" y="454"/>
                  </a:lnTo>
                  <a:lnTo>
                    <a:pt x="233" y="460"/>
                  </a:lnTo>
                  <a:lnTo>
                    <a:pt x="242" y="464"/>
                  </a:lnTo>
                  <a:lnTo>
                    <a:pt x="258" y="464"/>
                  </a:lnTo>
                  <a:lnTo>
                    <a:pt x="288" y="474"/>
                  </a:lnTo>
                  <a:lnTo>
                    <a:pt x="317" y="488"/>
                  </a:lnTo>
                  <a:lnTo>
                    <a:pt x="342" y="503"/>
                  </a:lnTo>
                  <a:lnTo>
                    <a:pt x="372" y="518"/>
                  </a:lnTo>
                  <a:lnTo>
                    <a:pt x="397" y="532"/>
                  </a:lnTo>
                  <a:lnTo>
                    <a:pt x="421" y="546"/>
                  </a:lnTo>
                  <a:lnTo>
                    <a:pt x="451" y="561"/>
                  </a:lnTo>
                  <a:lnTo>
                    <a:pt x="476" y="570"/>
                  </a:lnTo>
                  <a:lnTo>
                    <a:pt x="511" y="575"/>
                  </a:lnTo>
                  <a:lnTo>
                    <a:pt x="540" y="575"/>
                  </a:lnTo>
                  <a:lnTo>
                    <a:pt x="561" y="551"/>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28" name="Freeform 304"/>
            <p:cNvSpPr>
              <a:spLocks/>
            </p:cNvSpPr>
            <p:nvPr/>
          </p:nvSpPr>
          <p:spPr bwMode="auto">
            <a:xfrm>
              <a:off x="3852" y="1712"/>
              <a:ext cx="45" cy="28"/>
            </a:xfrm>
            <a:custGeom>
              <a:avLst/>
              <a:gdLst>
                <a:gd name="T0" fmla="*/ 54 w 486"/>
                <a:gd name="T1" fmla="*/ 29 h 371"/>
                <a:gd name="T2" fmla="*/ 59 w 486"/>
                <a:gd name="T3" fmla="*/ 24 h 371"/>
                <a:gd name="T4" fmla="*/ 64 w 486"/>
                <a:gd name="T5" fmla="*/ 20 h 371"/>
                <a:gd name="T6" fmla="*/ 69 w 486"/>
                <a:gd name="T7" fmla="*/ 14 h 371"/>
                <a:gd name="T8" fmla="*/ 75 w 486"/>
                <a:gd name="T9" fmla="*/ 9 h 371"/>
                <a:gd name="T10" fmla="*/ 79 w 486"/>
                <a:gd name="T11" fmla="*/ 5 h 371"/>
                <a:gd name="T12" fmla="*/ 84 w 486"/>
                <a:gd name="T13" fmla="*/ 0 h 371"/>
                <a:gd name="T14" fmla="*/ 89 w 486"/>
                <a:gd name="T15" fmla="*/ 0 h 371"/>
                <a:gd name="T16" fmla="*/ 94 w 486"/>
                <a:gd name="T17" fmla="*/ 0 h 371"/>
                <a:gd name="T18" fmla="*/ 98 w 486"/>
                <a:gd name="T19" fmla="*/ 0 h 371"/>
                <a:gd name="T20" fmla="*/ 104 w 486"/>
                <a:gd name="T21" fmla="*/ 5 h 371"/>
                <a:gd name="T22" fmla="*/ 138 w 486"/>
                <a:gd name="T23" fmla="*/ 39 h 371"/>
                <a:gd name="T24" fmla="*/ 173 w 486"/>
                <a:gd name="T25" fmla="*/ 67 h 371"/>
                <a:gd name="T26" fmla="*/ 208 w 486"/>
                <a:gd name="T27" fmla="*/ 101 h 371"/>
                <a:gd name="T28" fmla="*/ 248 w 486"/>
                <a:gd name="T29" fmla="*/ 130 h 371"/>
                <a:gd name="T30" fmla="*/ 282 w 486"/>
                <a:gd name="T31" fmla="*/ 159 h 371"/>
                <a:gd name="T32" fmla="*/ 322 w 486"/>
                <a:gd name="T33" fmla="*/ 188 h 371"/>
                <a:gd name="T34" fmla="*/ 361 w 486"/>
                <a:gd name="T35" fmla="*/ 212 h 371"/>
                <a:gd name="T36" fmla="*/ 401 w 486"/>
                <a:gd name="T37" fmla="*/ 237 h 371"/>
                <a:gd name="T38" fmla="*/ 442 w 486"/>
                <a:gd name="T39" fmla="*/ 261 h 371"/>
                <a:gd name="T40" fmla="*/ 481 w 486"/>
                <a:gd name="T41" fmla="*/ 285 h 371"/>
                <a:gd name="T42" fmla="*/ 486 w 486"/>
                <a:gd name="T43" fmla="*/ 289 h 371"/>
                <a:gd name="T44" fmla="*/ 486 w 486"/>
                <a:gd name="T45" fmla="*/ 294 h 371"/>
                <a:gd name="T46" fmla="*/ 486 w 486"/>
                <a:gd name="T47" fmla="*/ 308 h 371"/>
                <a:gd name="T48" fmla="*/ 481 w 486"/>
                <a:gd name="T49" fmla="*/ 319 h 371"/>
                <a:gd name="T50" fmla="*/ 471 w 486"/>
                <a:gd name="T51" fmla="*/ 332 h 371"/>
                <a:gd name="T52" fmla="*/ 466 w 486"/>
                <a:gd name="T53" fmla="*/ 343 h 371"/>
                <a:gd name="T54" fmla="*/ 456 w 486"/>
                <a:gd name="T55" fmla="*/ 352 h 371"/>
                <a:gd name="T56" fmla="*/ 446 w 486"/>
                <a:gd name="T57" fmla="*/ 362 h 371"/>
                <a:gd name="T58" fmla="*/ 442 w 486"/>
                <a:gd name="T59" fmla="*/ 366 h 371"/>
                <a:gd name="T60" fmla="*/ 432 w 486"/>
                <a:gd name="T61" fmla="*/ 371 h 371"/>
                <a:gd name="T62" fmla="*/ 382 w 486"/>
                <a:gd name="T63" fmla="*/ 362 h 371"/>
                <a:gd name="T64" fmla="*/ 332 w 486"/>
                <a:gd name="T65" fmla="*/ 347 h 371"/>
                <a:gd name="T66" fmla="*/ 288 w 486"/>
                <a:gd name="T67" fmla="*/ 328 h 371"/>
                <a:gd name="T68" fmla="*/ 242 w 486"/>
                <a:gd name="T69" fmla="*/ 299 h 371"/>
                <a:gd name="T70" fmla="*/ 198 w 486"/>
                <a:gd name="T71" fmla="*/ 265 h 371"/>
                <a:gd name="T72" fmla="*/ 158 w 486"/>
                <a:gd name="T73" fmla="*/ 231 h 371"/>
                <a:gd name="T74" fmla="*/ 119 w 486"/>
                <a:gd name="T75" fmla="*/ 198 h 371"/>
                <a:gd name="T76" fmla="*/ 79 w 486"/>
                <a:gd name="T77" fmla="*/ 159 h 371"/>
                <a:gd name="T78" fmla="*/ 44 w 486"/>
                <a:gd name="T79" fmla="*/ 121 h 371"/>
                <a:gd name="T80" fmla="*/ 15 w 486"/>
                <a:gd name="T81" fmla="*/ 87 h 371"/>
                <a:gd name="T82" fmla="*/ 10 w 486"/>
                <a:gd name="T83" fmla="*/ 76 h 371"/>
                <a:gd name="T84" fmla="*/ 4 w 486"/>
                <a:gd name="T85" fmla="*/ 67 h 371"/>
                <a:gd name="T86" fmla="*/ 0 w 486"/>
                <a:gd name="T87" fmla="*/ 63 h 371"/>
                <a:gd name="T88" fmla="*/ 4 w 486"/>
                <a:gd name="T89" fmla="*/ 57 h 371"/>
                <a:gd name="T90" fmla="*/ 10 w 486"/>
                <a:gd name="T91" fmla="*/ 57 h 371"/>
                <a:gd name="T92" fmla="*/ 19 w 486"/>
                <a:gd name="T93" fmla="*/ 53 h 371"/>
                <a:gd name="T94" fmla="*/ 29 w 486"/>
                <a:gd name="T95" fmla="*/ 48 h 371"/>
                <a:gd name="T96" fmla="*/ 39 w 486"/>
                <a:gd name="T97" fmla="*/ 39 h 371"/>
                <a:gd name="T98" fmla="*/ 54 w 486"/>
                <a:gd name="T99" fmla="*/ 2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86" h="371">
                  <a:moveTo>
                    <a:pt x="54" y="29"/>
                  </a:moveTo>
                  <a:lnTo>
                    <a:pt x="59" y="24"/>
                  </a:lnTo>
                  <a:lnTo>
                    <a:pt x="64" y="20"/>
                  </a:lnTo>
                  <a:lnTo>
                    <a:pt x="69" y="14"/>
                  </a:lnTo>
                  <a:lnTo>
                    <a:pt x="75" y="9"/>
                  </a:lnTo>
                  <a:lnTo>
                    <a:pt x="79" y="5"/>
                  </a:lnTo>
                  <a:lnTo>
                    <a:pt x="84" y="0"/>
                  </a:lnTo>
                  <a:lnTo>
                    <a:pt x="89" y="0"/>
                  </a:lnTo>
                  <a:lnTo>
                    <a:pt x="94" y="0"/>
                  </a:lnTo>
                  <a:lnTo>
                    <a:pt x="98" y="0"/>
                  </a:lnTo>
                  <a:lnTo>
                    <a:pt x="104" y="5"/>
                  </a:lnTo>
                  <a:lnTo>
                    <a:pt x="138" y="39"/>
                  </a:lnTo>
                  <a:lnTo>
                    <a:pt x="173" y="67"/>
                  </a:lnTo>
                  <a:lnTo>
                    <a:pt x="208" y="101"/>
                  </a:lnTo>
                  <a:lnTo>
                    <a:pt x="248" y="130"/>
                  </a:lnTo>
                  <a:lnTo>
                    <a:pt x="282" y="159"/>
                  </a:lnTo>
                  <a:lnTo>
                    <a:pt x="322" y="188"/>
                  </a:lnTo>
                  <a:lnTo>
                    <a:pt x="361" y="212"/>
                  </a:lnTo>
                  <a:lnTo>
                    <a:pt x="401" y="237"/>
                  </a:lnTo>
                  <a:lnTo>
                    <a:pt x="442" y="261"/>
                  </a:lnTo>
                  <a:lnTo>
                    <a:pt x="481" y="285"/>
                  </a:lnTo>
                  <a:lnTo>
                    <a:pt x="486" y="289"/>
                  </a:lnTo>
                  <a:lnTo>
                    <a:pt x="486" y="294"/>
                  </a:lnTo>
                  <a:lnTo>
                    <a:pt x="486" y="308"/>
                  </a:lnTo>
                  <a:lnTo>
                    <a:pt x="481" y="319"/>
                  </a:lnTo>
                  <a:lnTo>
                    <a:pt x="471" y="332"/>
                  </a:lnTo>
                  <a:lnTo>
                    <a:pt x="466" y="343"/>
                  </a:lnTo>
                  <a:lnTo>
                    <a:pt x="456" y="352"/>
                  </a:lnTo>
                  <a:lnTo>
                    <a:pt x="446" y="362"/>
                  </a:lnTo>
                  <a:lnTo>
                    <a:pt x="442" y="366"/>
                  </a:lnTo>
                  <a:lnTo>
                    <a:pt x="432" y="371"/>
                  </a:lnTo>
                  <a:lnTo>
                    <a:pt x="382" y="362"/>
                  </a:lnTo>
                  <a:lnTo>
                    <a:pt x="332" y="347"/>
                  </a:lnTo>
                  <a:lnTo>
                    <a:pt x="288" y="328"/>
                  </a:lnTo>
                  <a:lnTo>
                    <a:pt x="242" y="299"/>
                  </a:lnTo>
                  <a:lnTo>
                    <a:pt x="198" y="265"/>
                  </a:lnTo>
                  <a:lnTo>
                    <a:pt x="158" y="231"/>
                  </a:lnTo>
                  <a:lnTo>
                    <a:pt x="119" y="198"/>
                  </a:lnTo>
                  <a:lnTo>
                    <a:pt x="79" y="159"/>
                  </a:lnTo>
                  <a:lnTo>
                    <a:pt x="44" y="121"/>
                  </a:lnTo>
                  <a:lnTo>
                    <a:pt x="15" y="87"/>
                  </a:lnTo>
                  <a:lnTo>
                    <a:pt x="10" y="76"/>
                  </a:lnTo>
                  <a:lnTo>
                    <a:pt x="4" y="67"/>
                  </a:lnTo>
                  <a:lnTo>
                    <a:pt x="0" y="63"/>
                  </a:lnTo>
                  <a:lnTo>
                    <a:pt x="4" y="57"/>
                  </a:lnTo>
                  <a:lnTo>
                    <a:pt x="10" y="57"/>
                  </a:lnTo>
                  <a:lnTo>
                    <a:pt x="19" y="53"/>
                  </a:lnTo>
                  <a:lnTo>
                    <a:pt x="29" y="48"/>
                  </a:lnTo>
                  <a:lnTo>
                    <a:pt x="39" y="39"/>
                  </a:lnTo>
                  <a:lnTo>
                    <a:pt x="54" y="29"/>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29" name="Freeform 305"/>
            <p:cNvSpPr>
              <a:spLocks/>
            </p:cNvSpPr>
            <p:nvPr/>
          </p:nvSpPr>
          <p:spPr bwMode="auto">
            <a:xfrm>
              <a:off x="3852" y="1712"/>
              <a:ext cx="45" cy="28"/>
            </a:xfrm>
            <a:custGeom>
              <a:avLst/>
              <a:gdLst>
                <a:gd name="T0" fmla="*/ 54 w 486"/>
                <a:gd name="T1" fmla="*/ 29 h 371"/>
                <a:gd name="T2" fmla="*/ 59 w 486"/>
                <a:gd name="T3" fmla="*/ 24 h 371"/>
                <a:gd name="T4" fmla="*/ 64 w 486"/>
                <a:gd name="T5" fmla="*/ 20 h 371"/>
                <a:gd name="T6" fmla="*/ 69 w 486"/>
                <a:gd name="T7" fmla="*/ 14 h 371"/>
                <a:gd name="T8" fmla="*/ 75 w 486"/>
                <a:gd name="T9" fmla="*/ 9 h 371"/>
                <a:gd name="T10" fmla="*/ 79 w 486"/>
                <a:gd name="T11" fmla="*/ 5 h 371"/>
                <a:gd name="T12" fmla="*/ 84 w 486"/>
                <a:gd name="T13" fmla="*/ 0 h 371"/>
                <a:gd name="T14" fmla="*/ 89 w 486"/>
                <a:gd name="T15" fmla="*/ 0 h 371"/>
                <a:gd name="T16" fmla="*/ 94 w 486"/>
                <a:gd name="T17" fmla="*/ 0 h 371"/>
                <a:gd name="T18" fmla="*/ 98 w 486"/>
                <a:gd name="T19" fmla="*/ 0 h 371"/>
                <a:gd name="T20" fmla="*/ 104 w 486"/>
                <a:gd name="T21" fmla="*/ 5 h 371"/>
                <a:gd name="T22" fmla="*/ 138 w 486"/>
                <a:gd name="T23" fmla="*/ 39 h 371"/>
                <a:gd name="T24" fmla="*/ 173 w 486"/>
                <a:gd name="T25" fmla="*/ 67 h 371"/>
                <a:gd name="T26" fmla="*/ 208 w 486"/>
                <a:gd name="T27" fmla="*/ 101 h 371"/>
                <a:gd name="T28" fmla="*/ 248 w 486"/>
                <a:gd name="T29" fmla="*/ 130 h 371"/>
                <a:gd name="T30" fmla="*/ 282 w 486"/>
                <a:gd name="T31" fmla="*/ 159 h 371"/>
                <a:gd name="T32" fmla="*/ 322 w 486"/>
                <a:gd name="T33" fmla="*/ 188 h 371"/>
                <a:gd name="T34" fmla="*/ 361 w 486"/>
                <a:gd name="T35" fmla="*/ 212 h 371"/>
                <a:gd name="T36" fmla="*/ 401 w 486"/>
                <a:gd name="T37" fmla="*/ 237 h 371"/>
                <a:gd name="T38" fmla="*/ 442 w 486"/>
                <a:gd name="T39" fmla="*/ 261 h 371"/>
                <a:gd name="T40" fmla="*/ 481 w 486"/>
                <a:gd name="T41" fmla="*/ 285 h 371"/>
                <a:gd name="T42" fmla="*/ 486 w 486"/>
                <a:gd name="T43" fmla="*/ 289 h 371"/>
                <a:gd name="T44" fmla="*/ 486 w 486"/>
                <a:gd name="T45" fmla="*/ 294 h 371"/>
                <a:gd name="T46" fmla="*/ 486 w 486"/>
                <a:gd name="T47" fmla="*/ 308 h 371"/>
                <a:gd name="T48" fmla="*/ 481 w 486"/>
                <a:gd name="T49" fmla="*/ 319 h 371"/>
                <a:gd name="T50" fmla="*/ 471 w 486"/>
                <a:gd name="T51" fmla="*/ 332 h 371"/>
                <a:gd name="T52" fmla="*/ 466 w 486"/>
                <a:gd name="T53" fmla="*/ 343 h 371"/>
                <a:gd name="T54" fmla="*/ 456 w 486"/>
                <a:gd name="T55" fmla="*/ 352 h 371"/>
                <a:gd name="T56" fmla="*/ 446 w 486"/>
                <a:gd name="T57" fmla="*/ 362 h 371"/>
                <a:gd name="T58" fmla="*/ 442 w 486"/>
                <a:gd name="T59" fmla="*/ 366 h 371"/>
                <a:gd name="T60" fmla="*/ 432 w 486"/>
                <a:gd name="T61" fmla="*/ 371 h 371"/>
                <a:gd name="T62" fmla="*/ 382 w 486"/>
                <a:gd name="T63" fmla="*/ 362 h 371"/>
                <a:gd name="T64" fmla="*/ 332 w 486"/>
                <a:gd name="T65" fmla="*/ 347 h 371"/>
                <a:gd name="T66" fmla="*/ 288 w 486"/>
                <a:gd name="T67" fmla="*/ 328 h 371"/>
                <a:gd name="T68" fmla="*/ 242 w 486"/>
                <a:gd name="T69" fmla="*/ 299 h 371"/>
                <a:gd name="T70" fmla="*/ 198 w 486"/>
                <a:gd name="T71" fmla="*/ 265 h 371"/>
                <a:gd name="T72" fmla="*/ 158 w 486"/>
                <a:gd name="T73" fmla="*/ 231 h 371"/>
                <a:gd name="T74" fmla="*/ 119 w 486"/>
                <a:gd name="T75" fmla="*/ 198 h 371"/>
                <a:gd name="T76" fmla="*/ 79 w 486"/>
                <a:gd name="T77" fmla="*/ 159 h 371"/>
                <a:gd name="T78" fmla="*/ 44 w 486"/>
                <a:gd name="T79" fmla="*/ 121 h 371"/>
                <a:gd name="T80" fmla="*/ 15 w 486"/>
                <a:gd name="T81" fmla="*/ 87 h 371"/>
                <a:gd name="T82" fmla="*/ 10 w 486"/>
                <a:gd name="T83" fmla="*/ 76 h 371"/>
                <a:gd name="T84" fmla="*/ 4 w 486"/>
                <a:gd name="T85" fmla="*/ 67 h 371"/>
                <a:gd name="T86" fmla="*/ 0 w 486"/>
                <a:gd name="T87" fmla="*/ 63 h 371"/>
                <a:gd name="T88" fmla="*/ 4 w 486"/>
                <a:gd name="T89" fmla="*/ 57 h 371"/>
                <a:gd name="T90" fmla="*/ 10 w 486"/>
                <a:gd name="T91" fmla="*/ 57 h 371"/>
                <a:gd name="T92" fmla="*/ 19 w 486"/>
                <a:gd name="T93" fmla="*/ 53 h 371"/>
                <a:gd name="T94" fmla="*/ 29 w 486"/>
                <a:gd name="T95" fmla="*/ 48 h 371"/>
                <a:gd name="T96" fmla="*/ 39 w 486"/>
                <a:gd name="T97" fmla="*/ 39 h 371"/>
                <a:gd name="T98" fmla="*/ 54 w 486"/>
                <a:gd name="T99" fmla="*/ 2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86" h="371">
                  <a:moveTo>
                    <a:pt x="54" y="29"/>
                  </a:moveTo>
                  <a:lnTo>
                    <a:pt x="59" y="24"/>
                  </a:lnTo>
                  <a:lnTo>
                    <a:pt x="64" y="20"/>
                  </a:lnTo>
                  <a:lnTo>
                    <a:pt x="69" y="14"/>
                  </a:lnTo>
                  <a:lnTo>
                    <a:pt x="75" y="9"/>
                  </a:lnTo>
                  <a:lnTo>
                    <a:pt x="79" y="5"/>
                  </a:lnTo>
                  <a:lnTo>
                    <a:pt x="84" y="0"/>
                  </a:lnTo>
                  <a:lnTo>
                    <a:pt x="89" y="0"/>
                  </a:lnTo>
                  <a:lnTo>
                    <a:pt x="94" y="0"/>
                  </a:lnTo>
                  <a:lnTo>
                    <a:pt x="98" y="0"/>
                  </a:lnTo>
                  <a:lnTo>
                    <a:pt x="104" y="5"/>
                  </a:lnTo>
                  <a:lnTo>
                    <a:pt x="138" y="39"/>
                  </a:lnTo>
                  <a:lnTo>
                    <a:pt x="173" y="67"/>
                  </a:lnTo>
                  <a:lnTo>
                    <a:pt x="208" y="101"/>
                  </a:lnTo>
                  <a:lnTo>
                    <a:pt x="248" y="130"/>
                  </a:lnTo>
                  <a:lnTo>
                    <a:pt x="282" y="159"/>
                  </a:lnTo>
                  <a:lnTo>
                    <a:pt x="322" y="188"/>
                  </a:lnTo>
                  <a:lnTo>
                    <a:pt x="361" y="212"/>
                  </a:lnTo>
                  <a:lnTo>
                    <a:pt x="401" y="237"/>
                  </a:lnTo>
                  <a:lnTo>
                    <a:pt x="442" y="261"/>
                  </a:lnTo>
                  <a:lnTo>
                    <a:pt x="481" y="285"/>
                  </a:lnTo>
                  <a:lnTo>
                    <a:pt x="486" y="289"/>
                  </a:lnTo>
                  <a:lnTo>
                    <a:pt x="486" y="294"/>
                  </a:lnTo>
                  <a:lnTo>
                    <a:pt x="486" y="308"/>
                  </a:lnTo>
                  <a:lnTo>
                    <a:pt x="481" y="319"/>
                  </a:lnTo>
                  <a:lnTo>
                    <a:pt x="471" y="332"/>
                  </a:lnTo>
                  <a:lnTo>
                    <a:pt x="466" y="343"/>
                  </a:lnTo>
                  <a:lnTo>
                    <a:pt x="456" y="352"/>
                  </a:lnTo>
                  <a:lnTo>
                    <a:pt x="446" y="362"/>
                  </a:lnTo>
                  <a:lnTo>
                    <a:pt x="442" y="366"/>
                  </a:lnTo>
                  <a:lnTo>
                    <a:pt x="432" y="371"/>
                  </a:lnTo>
                  <a:lnTo>
                    <a:pt x="382" y="362"/>
                  </a:lnTo>
                  <a:lnTo>
                    <a:pt x="332" y="347"/>
                  </a:lnTo>
                  <a:lnTo>
                    <a:pt x="288" y="328"/>
                  </a:lnTo>
                  <a:lnTo>
                    <a:pt x="242" y="299"/>
                  </a:lnTo>
                  <a:lnTo>
                    <a:pt x="198" y="265"/>
                  </a:lnTo>
                  <a:lnTo>
                    <a:pt x="158" y="231"/>
                  </a:lnTo>
                  <a:lnTo>
                    <a:pt x="119" y="198"/>
                  </a:lnTo>
                  <a:lnTo>
                    <a:pt x="79" y="159"/>
                  </a:lnTo>
                  <a:lnTo>
                    <a:pt x="44" y="121"/>
                  </a:lnTo>
                  <a:lnTo>
                    <a:pt x="15" y="87"/>
                  </a:lnTo>
                  <a:lnTo>
                    <a:pt x="10" y="76"/>
                  </a:lnTo>
                  <a:lnTo>
                    <a:pt x="4" y="67"/>
                  </a:lnTo>
                  <a:lnTo>
                    <a:pt x="0" y="63"/>
                  </a:lnTo>
                  <a:lnTo>
                    <a:pt x="4" y="57"/>
                  </a:lnTo>
                  <a:lnTo>
                    <a:pt x="10" y="57"/>
                  </a:lnTo>
                  <a:lnTo>
                    <a:pt x="19" y="53"/>
                  </a:lnTo>
                  <a:lnTo>
                    <a:pt x="29" y="48"/>
                  </a:lnTo>
                  <a:lnTo>
                    <a:pt x="39" y="39"/>
                  </a:lnTo>
                  <a:lnTo>
                    <a:pt x="54" y="29"/>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30" name="Freeform 306"/>
            <p:cNvSpPr>
              <a:spLocks/>
            </p:cNvSpPr>
            <p:nvPr/>
          </p:nvSpPr>
          <p:spPr bwMode="auto">
            <a:xfrm>
              <a:off x="3816" y="1726"/>
              <a:ext cx="12" cy="25"/>
            </a:xfrm>
            <a:custGeom>
              <a:avLst/>
              <a:gdLst>
                <a:gd name="T0" fmla="*/ 0 w 124"/>
                <a:gd name="T1" fmla="*/ 44 h 323"/>
                <a:gd name="T2" fmla="*/ 0 w 124"/>
                <a:gd name="T3" fmla="*/ 34 h 323"/>
                <a:gd name="T4" fmla="*/ 5 w 124"/>
                <a:gd name="T5" fmla="*/ 24 h 323"/>
                <a:gd name="T6" fmla="*/ 9 w 124"/>
                <a:gd name="T7" fmla="*/ 15 h 323"/>
                <a:gd name="T8" fmla="*/ 15 w 124"/>
                <a:gd name="T9" fmla="*/ 9 h 323"/>
                <a:gd name="T10" fmla="*/ 25 w 124"/>
                <a:gd name="T11" fmla="*/ 5 h 323"/>
                <a:gd name="T12" fmla="*/ 34 w 124"/>
                <a:gd name="T13" fmla="*/ 0 h 323"/>
                <a:gd name="T14" fmla="*/ 40 w 124"/>
                <a:gd name="T15" fmla="*/ 0 h 323"/>
                <a:gd name="T16" fmla="*/ 49 w 124"/>
                <a:gd name="T17" fmla="*/ 0 h 323"/>
                <a:gd name="T18" fmla="*/ 55 w 124"/>
                <a:gd name="T19" fmla="*/ 5 h 323"/>
                <a:gd name="T20" fmla="*/ 59 w 124"/>
                <a:gd name="T21" fmla="*/ 9 h 323"/>
                <a:gd name="T22" fmla="*/ 69 w 124"/>
                <a:gd name="T23" fmla="*/ 39 h 323"/>
                <a:gd name="T24" fmla="*/ 79 w 124"/>
                <a:gd name="T25" fmla="*/ 67 h 323"/>
                <a:gd name="T26" fmla="*/ 94 w 124"/>
                <a:gd name="T27" fmla="*/ 97 h 323"/>
                <a:gd name="T28" fmla="*/ 104 w 124"/>
                <a:gd name="T29" fmla="*/ 130 h 323"/>
                <a:gd name="T30" fmla="*/ 109 w 124"/>
                <a:gd name="T31" fmla="*/ 160 h 323"/>
                <a:gd name="T32" fmla="*/ 119 w 124"/>
                <a:gd name="T33" fmla="*/ 188 h 323"/>
                <a:gd name="T34" fmla="*/ 124 w 124"/>
                <a:gd name="T35" fmla="*/ 222 h 323"/>
                <a:gd name="T36" fmla="*/ 124 w 124"/>
                <a:gd name="T37" fmla="*/ 252 h 323"/>
                <a:gd name="T38" fmla="*/ 124 w 124"/>
                <a:gd name="T39" fmla="*/ 280 h 323"/>
                <a:gd name="T40" fmla="*/ 119 w 124"/>
                <a:gd name="T41" fmla="*/ 310 h 323"/>
                <a:gd name="T42" fmla="*/ 114 w 124"/>
                <a:gd name="T43" fmla="*/ 319 h 323"/>
                <a:gd name="T44" fmla="*/ 109 w 124"/>
                <a:gd name="T45" fmla="*/ 319 h 323"/>
                <a:gd name="T46" fmla="*/ 99 w 124"/>
                <a:gd name="T47" fmla="*/ 323 h 323"/>
                <a:gd name="T48" fmla="*/ 90 w 124"/>
                <a:gd name="T49" fmla="*/ 323 h 323"/>
                <a:gd name="T50" fmla="*/ 74 w 124"/>
                <a:gd name="T51" fmla="*/ 319 h 323"/>
                <a:gd name="T52" fmla="*/ 65 w 124"/>
                <a:gd name="T53" fmla="*/ 314 h 323"/>
                <a:gd name="T54" fmla="*/ 55 w 124"/>
                <a:gd name="T55" fmla="*/ 310 h 323"/>
                <a:gd name="T56" fmla="*/ 44 w 124"/>
                <a:gd name="T57" fmla="*/ 299 h 323"/>
                <a:gd name="T58" fmla="*/ 40 w 124"/>
                <a:gd name="T59" fmla="*/ 285 h 323"/>
                <a:gd name="T60" fmla="*/ 40 w 124"/>
                <a:gd name="T61" fmla="*/ 271 h 323"/>
                <a:gd name="T62" fmla="*/ 34 w 124"/>
                <a:gd name="T63" fmla="*/ 252 h 323"/>
                <a:gd name="T64" fmla="*/ 34 w 124"/>
                <a:gd name="T65" fmla="*/ 232 h 323"/>
                <a:gd name="T66" fmla="*/ 34 w 124"/>
                <a:gd name="T67" fmla="*/ 213 h 323"/>
                <a:gd name="T68" fmla="*/ 30 w 124"/>
                <a:gd name="T69" fmla="*/ 194 h 323"/>
                <a:gd name="T70" fmla="*/ 30 w 124"/>
                <a:gd name="T71" fmla="*/ 174 h 323"/>
                <a:gd name="T72" fmla="*/ 25 w 124"/>
                <a:gd name="T73" fmla="*/ 155 h 323"/>
                <a:gd name="T74" fmla="*/ 19 w 124"/>
                <a:gd name="T75" fmla="*/ 136 h 323"/>
                <a:gd name="T76" fmla="*/ 15 w 124"/>
                <a:gd name="T77" fmla="*/ 116 h 323"/>
                <a:gd name="T78" fmla="*/ 9 w 124"/>
                <a:gd name="T79" fmla="*/ 102 h 323"/>
                <a:gd name="T80" fmla="*/ 0 w 124"/>
                <a:gd name="T81" fmla="*/ 82 h 323"/>
                <a:gd name="T82" fmla="*/ 0 w 124"/>
                <a:gd name="T83" fmla="*/ 44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4" h="323">
                  <a:moveTo>
                    <a:pt x="0" y="44"/>
                  </a:moveTo>
                  <a:lnTo>
                    <a:pt x="0" y="34"/>
                  </a:lnTo>
                  <a:lnTo>
                    <a:pt x="5" y="24"/>
                  </a:lnTo>
                  <a:lnTo>
                    <a:pt x="9" y="15"/>
                  </a:lnTo>
                  <a:lnTo>
                    <a:pt x="15" y="9"/>
                  </a:lnTo>
                  <a:lnTo>
                    <a:pt x="25" y="5"/>
                  </a:lnTo>
                  <a:lnTo>
                    <a:pt x="34" y="0"/>
                  </a:lnTo>
                  <a:lnTo>
                    <a:pt x="40" y="0"/>
                  </a:lnTo>
                  <a:lnTo>
                    <a:pt x="49" y="0"/>
                  </a:lnTo>
                  <a:lnTo>
                    <a:pt x="55" y="5"/>
                  </a:lnTo>
                  <a:lnTo>
                    <a:pt x="59" y="9"/>
                  </a:lnTo>
                  <a:lnTo>
                    <a:pt x="69" y="39"/>
                  </a:lnTo>
                  <a:lnTo>
                    <a:pt x="79" y="67"/>
                  </a:lnTo>
                  <a:lnTo>
                    <a:pt x="94" y="97"/>
                  </a:lnTo>
                  <a:lnTo>
                    <a:pt x="104" y="130"/>
                  </a:lnTo>
                  <a:lnTo>
                    <a:pt x="109" y="160"/>
                  </a:lnTo>
                  <a:lnTo>
                    <a:pt x="119" y="188"/>
                  </a:lnTo>
                  <a:lnTo>
                    <a:pt x="124" y="222"/>
                  </a:lnTo>
                  <a:lnTo>
                    <a:pt x="124" y="252"/>
                  </a:lnTo>
                  <a:lnTo>
                    <a:pt x="124" y="280"/>
                  </a:lnTo>
                  <a:lnTo>
                    <a:pt x="119" y="310"/>
                  </a:lnTo>
                  <a:lnTo>
                    <a:pt x="114" y="319"/>
                  </a:lnTo>
                  <a:lnTo>
                    <a:pt x="109" y="319"/>
                  </a:lnTo>
                  <a:lnTo>
                    <a:pt x="99" y="323"/>
                  </a:lnTo>
                  <a:lnTo>
                    <a:pt x="90" y="323"/>
                  </a:lnTo>
                  <a:lnTo>
                    <a:pt x="74" y="319"/>
                  </a:lnTo>
                  <a:lnTo>
                    <a:pt x="65" y="314"/>
                  </a:lnTo>
                  <a:lnTo>
                    <a:pt x="55" y="310"/>
                  </a:lnTo>
                  <a:lnTo>
                    <a:pt x="44" y="299"/>
                  </a:lnTo>
                  <a:lnTo>
                    <a:pt x="40" y="285"/>
                  </a:lnTo>
                  <a:lnTo>
                    <a:pt x="40" y="271"/>
                  </a:lnTo>
                  <a:lnTo>
                    <a:pt x="34" y="252"/>
                  </a:lnTo>
                  <a:lnTo>
                    <a:pt x="34" y="232"/>
                  </a:lnTo>
                  <a:lnTo>
                    <a:pt x="34" y="213"/>
                  </a:lnTo>
                  <a:lnTo>
                    <a:pt x="30" y="194"/>
                  </a:lnTo>
                  <a:lnTo>
                    <a:pt x="30" y="174"/>
                  </a:lnTo>
                  <a:lnTo>
                    <a:pt x="25" y="155"/>
                  </a:lnTo>
                  <a:lnTo>
                    <a:pt x="19" y="136"/>
                  </a:lnTo>
                  <a:lnTo>
                    <a:pt x="15" y="116"/>
                  </a:lnTo>
                  <a:lnTo>
                    <a:pt x="9" y="102"/>
                  </a:lnTo>
                  <a:lnTo>
                    <a:pt x="0" y="82"/>
                  </a:lnTo>
                  <a:lnTo>
                    <a:pt x="0" y="44"/>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31" name="Freeform 307"/>
            <p:cNvSpPr>
              <a:spLocks/>
            </p:cNvSpPr>
            <p:nvPr/>
          </p:nvSpPr>
          <p:spPr bwMode="auto">
            <a:xfrm>
              <a:off x="3816" y="1726"/>
              <a:ext cx="12" cy="25"/>
            </a:xfrm>
            <a:custGeom>
              <a:avLst/>
              <a:gdLst>
                <a:gd name="T0" fmla="*/ 0 w 124"/>
                <a:gd name="T1" fmla="*/ 44 h 323"/>
                <a:gd name="T2" fmla="*/ 0 w 124"/>
                <a:gd name="T3" fmla="*/ 34 h 323"/>
                <a:gd name="T4" fmla="*/ 5 w 124"/>
                <a:gd name="T5" fmla="*/ 24 h 323"/>
                <a:gd name="T6" fmla="*/ 9 w 124"/>
                <a:gd name="T7" fmla="*/ 15 h 323"/>
                <a:gd name="T8" fmla="*/ 15 w 124"/>
                <a:gd name="T9" fmla="*/ 9 h 323"/>
                <a:gd name="T10" fmla="*/ 25 w 124"/>
                <a:gd name="T11" fmla="*/ 5 h 323"/>
                <a:gd name="T12" fmla="*/ 34 w 124"/>
                <a:gd name="T13" fmla="*/ 0 h 323"/>
                <a:gd name="T14" fmla="*/ 40 w 124"/>
                <a:gd name="T15" fmla="*/ 0 h 323"/>
                <a:gd name="T16" fmla="*/ 49 w 124"/>
                <a:gd name="T17" fmla="*/ 0 h 323"/>
                <a:gd name="T18" fmla="*/ 55 w 124"/>
                <a:gd name="T19" fmla="*/ 5 h 323"/>
                <a:gd name="T20" fmla="*/ 59 w 124"/>
                <a:gd name="T21" fmla="*/ 9 h 323"/>
                <a:gd name="T22" fmla="*/ 69 w 124"/>
                <a:gd name="T23" fmla="*/ 39 h 323"/>
                <a:gd name="T24" fmla="*/ 79 w 124"/>
                <a:gd name="T25" fmla="*/ 67 h 323"/>
                <a:gd name="T26" fmla="*/ 94 w 124"/>
                <a:gd name="T27" fmla="*/ 97 h 323"/>
                <a:gd name="T28" fmla="*/ 104 w 124"/>
                <a:gd name="T29" fmla="*/ 130 h 323"/>
                <a:gd name="T30" fmla="*/ 109 w 124"/>
                <a:gd name="T31" fmla="*/ 160 h 323"/>
                <a:gd name="T32" fmla="*/ 119 w 124"/>
                <a:gd name="T33" fmla="*/ 188 h 323"/>
                <a:gd name="T34" fmla="*/ 124 w 124"/>
                <a:gd name="T35" fmla="*/ 222 h 323"/>
                <a:gd name="T36" fmla="*/ 124 w 124"/>
                <a:gd name="T37" fmla="*/ 252 h 323"/>
                <a:gd name="T38" fmla="*/ 124 w 124"/>
                <a:gd name="T39" fmla="*/ 280 h 323"/>
                <a:gd name="T40" fmla="*/ 119 w 124"/>
                <a:gd name="T41" fmla="*/ 310 h 323"/>
                <a:gd name="T42" fmla="*/ 114 w 124"/>
                <a:gd name="T43" fmla="*/ 319 h 323"/>
                <a:gd name="T44" fmla="*/ 109 w 124"/>
                <a:gd name="T45" fmla="*/ 319 h 323"/>
                <a:gd name="T46" fmla="*/ 99 w 124"/>
                <a:gd name="T47" fmla="*/ 323 h 323"/>
                <a:gd name="T48" fmla="*/ 90 w 124"/>
                <a:gd name="T49" fmla="*/ 323 h 323"/>
                <a:gd name="T50" fmla="*/ 74 w 124"/>
                <a:gd name="T51" fmla="*/ 319 h 323"/>
                <a:gd name="T52" fmla="*/ 65 w 124"/>
                <a:gd name="T53" fmla="*/ 314 h 323"/>
                <a:gd name="T54" fmla="*/ 55 w 124"/>
                <a:gd name="T55" fmla="*/ 310 h 323"/>
                <a:gd name="T56" fmla="*/ 44 w 124"/>
                <a:gd name="T57" fmla="*/ 299 h 323"/>
                <a:gd name="T58" fmla="*/ 40 w 124"/>
                <a:gd name="T59" fmla="*/ 285 h 323"/>
                <a:gd name="T60" fmla="*/ 40 w 124"/>
                <a:gd name="T61" fmla="*/ 271 h 323"/>
                <a:gd name="T62" fmla="*/ 34 w 124"/>
                <a:gd name="T63" fmla="*/ 252 h 323"/>
                <a:gd name="T64" fmla="*/ 34 w 124"/>
                <a:gd name="T65" fmla="*/ 232 h 323"/>
                <a:gd name="T66" fmla="*/ 34 w 124"/>
                <a:gd name="T67" fmla="*/ 213 h 323"/>
                <a:gd name="T68" fmla="*/ 30 w 124"/>
                <a:gd name="T69" fmla="*/ 194 h 323"/>
                <a:gd name="T70" fmla="*/ 30 w 124"/>
                <a:gd name="T71" fmla="*/ 174 h 323"/>
                <a:gd name="T72" fmla="*/ 25 w 124"/>
                <a:gd name="T73" fmla="*/ 155 h 323"/>
                <a:gd name="T74" fmla="*/ 19 w 124"/>
                <a:gd name="T75" fmla="*/ 136 h 323"/>
                <a:gd name="T76" fmla="*/ 15 w 124"/>
                <a:gd name="T77" fmla="*/ 116 h 323"/>
                <a:gd name="T78" fmla="*/ 9 w 124"/>
                <a:gd name="T79" fmla="*/ 102 h 323"/>
                <a:gd name="T80" fmla="*/ 0 w 124"/>
                <a:gd name="T81" fmla="*/ 82 h 323"/>
                <a:gd name="T82" fmla="*/ 0 w 124"/>
                <a:gd name="T83" fmla="*/ 44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4" h="323">
                  <a:moveTo>
                    <a:pt x="0" y="44"/>
                  </a:moveTo>
                  <a:lnTo>
                    <a:pt x="0" y="34"/>
                  </a:lnTo>
                  <a:lnTo>
                    <a:pt x="5" y="24"/>
                  </a:lnTo>
                  <a:lnTo>
                    <a:pt x="9" y="15"/>
                  </a:lnTo>
                  <a:lnTo>
                    <a:pt x="15" y="9"/>
                  </a:lnTo>
                  <a:lnTo>
                    <a:pt x="25" y="5"/>
                  </a:lnTo>
                  <a:lnTo>
                    <a:pt x="34" y="0"/>
                  </a:lnTo>
                  <a:lnTo>
                    <a:pt x="40" y="0"/>
                  </a:lnTo>
                  <a:lnTo>
                    <a:pt x="49" y="0"/>
                  </a:lnTo>
                  <a:lnTo>
                    <a:pt x="55" y="5"/>
                  </a:lnTo>
                  <a:lnTo>
                    <a:pt x="59" y="9"/>
                  </a:lnTo>
                  <a:lnTo>
                    <a:pt x="69" y="39"/>
                  </a:lnTo>
                  <a:lnTo>
                    <a:pt x="79" y="67"/>
                  </a:lnTo>
                  <a:lnTo>
                    <a:pt x="94" y="97"/>
                  </a:lnTo>
                  <a:lnTo>
                    <a:pt x="104" y="130"/>
                  </a:lnTo>
                  <a:lnTo>
                    <a:pt x="109" y="160"/>
                  </a:lnTo>
                  <a:lnTo>
                    <a:pt x="119" y="188"/>
                  </a:lnTo>
                  <a:lnTo>
                    <a:pt x="124" y="222"/>
                  </a:lnTo>
                  <a:lnTo>
                    <a:pt x="124" y="252"/>
                  </a:lnTo>
                  <a:lnTo>
                    <a:pt x="124" y="280"/>
                  </a:lnTo>
                  <a:lnTo>
                    <a:pt x="119" y="310"/>
                  </a:lnTo>
                  <a:lnTo>
                    <a:pt x="114" y="319"/>
                  </a:lnTo>
                  <a:lnTo>
                    <a:pt x="109" y="319"/>
                  </a:lnTo>
                  <a:lnTo>
                    <a:pt x="99" y="323"/>
                  </a:lnTo>
                  <a:lnTo>
                    <a:pt x="90" y="323"/>
                  </a:lnTo>
                  <a:lnTo>
                    <a:pt x="74" y="319"/>
                  </a:lnTo>
                  <a:lnTo>
                    <a:pt x="65" y="314"/>
                  </a:lnTo>
                  <a:lnTo>
                    <a:pt x="55" y="310"/>
                  </a:lnTo>
                  <a:lnTo>
                    <a:pt x="44" y="299"/>
                  </a:lnTo>
                  <a:lnTo>
                    <a:pt x="40" y="285"/>
                  </a:lnTo>
                  <a:lnTo>
                    <a:pt x="40" y="271"/>
                  </a:lnTo>
                  <a:lnTo>
                    <a:pt x="34" y="252"/>
                  </a:lnTo>
                  <a:lnTo>
                    <a:pt x="34" y="232"/>
                  </a:lnTo>
                  <a:lnTo>
                    <a:pt x="34" y="213"/>
                  </a:lnTo>
                  <a:lnTo>
                    <a:pt x="30" y="194"/>
                  </a:lnTo>
                  <a:lnTo>
                    <a:pt x="30" y="174"/>
                  </a:lnTo>
                  <a:lnTo>
                    <a:pt x="25" y="155"/>
                  </a:lnTo>
                  <a:lnTo>
                    <a:pt x="19" y="136"/>
                  </a:lnTo>
                  <a:lnTo>
                    <a:pt x="15" y="116"/>
                  </a:lnTo>
                  <a:lnTo>
                    <a:pt x="9" y="102"/>
                  </a:lnTo>
                  <a:lnTo>
                    <a:pt x="0" y="82"/>
                  </a:lnTo>
                  <a:lnTo>
                    <a:pt x="0" y="44"/>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32" name="Freeform 308"/>
            <p:cNvSpPr>
              <a:spLocks/>
            </p:cNvSpPr>
            <p:nvPr/>
          </p:nvSpPr>
          <p:spPr bwMode="auto">
            <a:xfrm>
              <a:off x="3842" y="1761"/>
              <a:ext cx="34" cy="18"/>
            </a:xfrm>
            <a:custGeom>
              <a:avLst/>
              <a:gdLst>
                <a:gd name="T0" fmla="*/ 15 w 367"/>
                <a:gd name="T1" fmla="*/ 0 h 241"/>
                <a:gd name="T2" fmla="*/ 29 w 367"/>
                <a:gd name="T3" fmla="*/ 5 h 241"/>
                <a:gd name="T4" fmla="*/ 40 w 367"/>
                <a:gd name="T5" fmla="*/ 5 h 241"/>
                <a:gd name="T6" fmla="*/ 49 w 367"/>
                <a:gd name="T7" fmla="*/ 5 h 241"/>
                <a:gd name="T8" fmla="*/ 59 w 367"/>
                <a:gd name="T9" fmla="*/ 9 h 241"/>
                <a:gd name="T10" fmla="*/ 69 w 367"/>
                <a:gd name="T11" fmla="*/ 9 h 241"/>
                <a:gd name="T12" fmla="*/ 79 w 367"/>
                <a:gd name="T13" fmla="*/ 15 h 241"/>
                <a:gd name="T14" fmla="*/ 84 w 367"/>
                <a:gd name="T15" fmla="*/ 15 h 241"/>
                <a:gd name="T16" fmla="*/ 94 w 367"/>
                <a:gd name="T17" fmla="*/ 19 h 241"/>
                <a:gd name="T18" fmla="*/ 104 w 367"/>
                <a:gd name="T19" fmla="*/ 24 h 241"/>
                <a:gd name="T20" fmla="*/ 113 w 367"/>
                <a:gd name="T21" fmla="*/ 29 h 241"/>
                <a:gd name="T22" fmla="*/ 138 w 367"/>
                <a:gd name="T23" fmla="*/ 43 h 241"/>
                <a:gd name="T24" fmla="*/ 163 w 367"/>
                <a:gd name="T25" fmla="*/ 54 h 241"/>
                <a:gd name="T26" fmla="*/ 188 w 367"/>
                <a:gd name="T27" fmla="*/ 63 h 241"/>
                <a:gd name="T28" fmla="*/ 213 w 367"/>
                <a:gd name="T29" fmla="*/ 67 h 241"/>
                <a:gd name="T30" fmla="*/ 238 w 367"/>
                <a:gd name="T31" fmla="*/ 77 h 241"/>
                <a:gd name="T32" fmla="*/ 263 w 367"/>
                <a:gd name="T33" fmla="*/ 82 h 241"/>
                <a:gd name="T34" fmla="*/ 288 w 367"/>
                <a:gd name="T35" fmla="*/ 87 h 241"/>
                <a:gd name="T36" fmla="*/ 307 w 367"/>
                <a:gd name="T37" fmla="*/ 97 h 241"/>
                <a:gd name="T38" fmla="*/ 332 w 367"/>
                <a:gd name="T39" fmla="*/ 106 h 241"/>
                <a:gd name="T40" fmla="*/ 351 w 367"/>
                <a:gd name="T41" fmla="*/ 121 h 241"/>
                <a:gd name="T42" fmla="*/ 362 w 367"/>
                <a:gd name="T43" fmla="*/ 130 h 241"/>
                <a:gd name="T44" fmla="*/ 367 w 367"/>
                <a:gd name="T45" fmla="*/ 140 h 241"/>
                <a:gd name="T46" fmla="*/ 367 w 367"/>
                <a:gd name="T47" fmla="*/ 149 h 241"/>
                <a:gd name="T48" fmla="*/ 367 w 367"/>
                <a:gd name="T49" fmla="*/ 164 h 241"/>
                <a:gd name="T50" fmla="*/ 362 w 367"/>
                <a:gd name="T51" fmla="*/ 179 h 241"/>
                <a:gd name="T52" fmla="*/ 357 w 367"/>
                <a:gd name="T53" fmla="*/ 188 h 241"/>
                <a:gd name="T54" fmla="*/ 347 w 367"/>
                <a:gd name="T55" fmla="*/ 203 h 241"/>
                <a:gd name="T56" fmla="*/ 337 w 367"/>
                <a:gd name="T57" fmla="*/ 217 h 241"/>
                <a:gd name="T58" fmla="*/ 326 w 367"/>
                <a:gd name="T59" fmla="*/ 227 h 241"/>
                <a:gd name="T60" fmla="*/ 317 w 367"/>
                <a:gd name="T61" fmla="*/ 237 h 241"/>
                <a:gd name="T62" fmla="*/ 312 w 367"/>
                <a:gd name="T63" fmla="*/ 237 h 241"/>
                <a:gd name="T64" fmla="*/ 312 w 367"/>
                <a:gd name="T65" fmla="*/ 241 h 241"/>
                <a:gd name="T66" fmla="*/ 307 w 367"/>
                <a:gd name="T67" fmla="*/ 241 h 241"/>
                <a:gd name="T68" fmla="*/ 303 w 367"/>
                <a:gd name="T69" fmla="*/ 241 h 241"/>
                <a:gd name="T70" fmla="*/ 297 w 367"/>
                <a:gd name="T71" fmla="*/ 241 h 241"/>
                <a:gd name="T72" fmla="*/ 292 w 367"/>
                <a:gd name="T73" fmla="*/ 237 h 241"/>
                <a:gd name="T74" fmla="*/ 288 w 367"/>
                <a:gd name="T75" fmla="*/ 237 h 241"/>
                <a:gd name="T76" fmla="*/ 267 w 367"/>
                <a:gd name="T77" fmla="*/ 227 h 241"/>
                <a:gd name="T78" fmla="*/ 247 w 367"/>
                <a:gd name="T79" fmla="*/ 222 h 241"/>
                <a:gd name="T80" fmla="*/ 228 w 367"/>
                <a:gd name="T81" fmla="*/ 213 h 241"/>
                <a:gd name="T82" fmla="*/ 207 w 367"/>
                <a:gd name="T83" fmla="*/ 203 h 241"/>
                <a:gd name="T84" fmla="*/ 188 w 367"/>
                <a:gd name="T85" fmla="*/ 193 h 241"/>
                <a:gd name="T86" fmla="*/ 173 w 367"/>
                <a:gd name="T87" fmla="*/ 188 h 241"/>
                <a:gd name="T88" fmla="*/ 153 w 367"/>
                <a:gd name="T89" fmla="*/ 179 h 241"/>
                <a:gd name="T90" fmla="*/ 134 w 367"/>
                <a:gd name="T91" fmla="*/ 169 h 241"/>
                <a:gd name="T92" fmla="*/ 113 w 367"/>
                <a:gd name="T93" fmla="*/ 159 h 241"/>
                <a:gd name="T94" fmla="*/ 94 w 367"/>
                <a:gd name="T95" fmla="*/ 149 h 241"/>
                <a:gd name="T96" fmla="*/ 79 w 367"/>
                <a:gd name="T97" fmla="*/ 145 h 241"/>
                <a:gd name="T98" fmla="*/ 65 w 367"/>
                <a:gd name="T99" fmla="*/ 140 h 241"/>
                <a:gd name="T100" fmla="*/ 49 w 367"/>
                <a:gd name="T101" fmla="*/ 130 h 241"/>
                <a:gd name="T102" fmla="*/ 34 w 367"/>
                <a:gd name="T103" fmla="*/ 125 h 241"/>
                <a:gd name="T104" fmla="*/ 19 w 367"/>
                <a:gd name="T105" fmla="*/ 116 h 241"/>
                <a:gd name="T106" fmla="*/ 9 w 367"/>
                <a:gd name="T107" fmla="*/ 106 h 241"/>
                <a:gd name="T108" fmla="*/ 0 w 367"/>
                <a:gd name="T109" fmla="*/ 97 h 241"/>
                <a:gd name="T110" fmla="*/ 0 w 367"/>
                <a:gd name="T111" fmla="*/ 82 h 241"/>
                <a:gd name="T112" fmla="*/ 5 w 367"/>
                <a:gd name="T113" fmla="*/ 63 h 241"/>
                <a:gd name="T114" fmla="*/ 15 w 367"/>
                <a:gd name="T115" fmla="*/ 48 h 241"/>
                <a:gd name="T116" fmla="*/ 15 w 367"/>
                <a:gd name="T11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7" h="241">
                  <a:moveTo>
                    <a:pt x="15" y="0"/>
                  </a:moveTo>
                  <a:lnTo>
                    <a:pt x="29" y="5"/>
                  </a:lnTo>
                  <a:lnTo>
                    <a:pt x="40" y="5"/>
                  </a:lnTo>
                  <a:lnTo>
                    <a:pt x="49" y="5"/>
                  </a:lnTo>
                  <a:lnTo>
                    <a:pt x="59" y="9"/>
                  </a:lnTo>
                  <a:lnTo>
                    <a:pt x="69" y="9"/>
                  </a:lnTo>
                  <a:lnTo>
                    <a:pt x="79" y="15"/>
                  </a:lnTo>
                  <a:lnTo>
                    <a:pt x="84" y="15"/>
                  </a:lnTo>
                  <a:lnTo>
                    <a:pt x="94" y="19"/>
                  </a:lnTo>
                  <a:lnTo>
                    <a:pt x="104" y="24"/>
                  </a:lnTo>
                  <a:lnTo>
                    <a:pt x="113" y="29"/>
                  </a:lnTo>
                  <a:lnTo>
                    <a:pt x="138" y="43"/>
                  </a:lnTo>
                  <a:lnTo>
                    <a:pt x="163" y="54"/>
                  </a:lnTo>
                  <a:lnTo>
                    <a:pt x="188" y="63"/>
                  </a:lnTo>
                  <a:lnTo>
                    <a:pt x="213" y="67"/>
                  </a:lnTo>
                  <a:lnTo>
                    <a:pt x="238" y="77"/>
                  </a:lnTo>
                  <a:lnTo>
                    <a:pt x="263" y="82"/>
                  </a:lnTo>
                  <a:lnTo>
                    <a:pt x="288" y="87"/>
                  </a:lnTo>
                  <a:lnTo>
                    <a:pt x="307" y="97"/>
                  </a:lnTo>
                  <a:lnTo>
                    <a:pt x="332" y="106"/>
                  </a:lnTo>
                  <a:lnTo>
                    <a:pt x="351" y="121"/>
                  </a:lnTo>
                  <a:lnTo>
                    <a:pt x="362" y="130"/>
                  </a:lnTo>
                  <a:lnTo>
                    <a:pt x="367" y="140"/>
                  </a:lnTo>
                  <a:lnTo>
                    <a:pt x="367" y="149"/>
                  </a:lnTo>
                  <a:lnTo>
                    <a:pt x="367" y="164"/>
                  </a:lnTo>
                  <a:lnTo>
                    <a:pt x="362" y="179"/>
                  </a:lnTo>
                  <a:lnTo>
                    <a:pt x="357" y="188"/>
                  </a:lnTo>
                  <a:lnTo>
                    <a:pt x="347" y="203"/>
                  </a:lnTo>
                  <a:lnTo>
                    <a:pt x="337" y="217"/>
                  </a:lnTo>
                  <a:lnTo>
                    <a:pt x="326" y="227"/>
                  </a:lnTo>
                  <a:lnTo>
                    <a:pt x="317" y="237"/>
                  </a:lnTo>
                  <a:lnTo>
                    <a:pt x="312" y="237"/>
                  </a:lnTo>
                  <a:lnTo>
                    <a:pt x="312" y="241"/>
                  </a:lnTo>
                  <a:lnTo>
                    <a:pt x="307" y="241"/>
                  </a:lnTo>
                  <a:lnTo>
                    <a:pt x="303" y="241"/>
                  </a:lnTo>
                  <a:lnTo>
                    <a:pt x="297" y="241"/>
                  </a:lnTo>
                  <a:lnTo>
                    <a:pt x="292" y="237"/>
                  </a:lnTo>
                  <a:lnTo>
                    <a:pt x="288" y="237"/>
                  </a:lnTo>
                  <a:lnTo>
                    <a:pt x="267" y="227"/>
                  </a:lnTo>
                  <a:lnTo>
                    <a:pt x="247" y="222"/>
                  </a:lnTo>
                  <a:lnTo>
                    <a:pt x="228" y="213"/>
                  </a:lnTo>
                  <a:lnTo>
                    <a:pt x="207" y="203"/>
                  </a:lnTo>
                  <a:lnTo>
                    <a:pt x="188" y="193"/>
                  </a:lnTo>
                  <a:lnTo>
                    <a:pt x="173" y="188"/>
                  </a:lnTo>
                  <a:lnTo>
                    <a:pt x="153" y="179"/>
                  </a:lnTo>
                  <a:lnTo>
                    <a:pt x="134" y="169"/>
                  </a:lnTo>
                  <a:lnTo>
                    <a:pt x="113" y="159"/>
                  </a:lnTo>
                  <a:lnTo>
                    <a:pt x="94" y="149"/>
                  </a:lnTo>
                  <a:lnTo>
                    <a:pt x="79" y="145"/>
                  </a:lnTo>
                  <a:lnTo>
                    <a:pt x="65" y="140"/>
                  </a:lnTo>
                  <a:lnTo>
                    <a:pt x="49" y="130"/>
                  </a:lnTo>
                  <a:lnTo>
                    <a:pt x="34" y="125"/>
                  </a:lnTo>
                  <a:lnTo>
                    <a:pt x="19" y="116"/>
                  </a:lnTo>
                  <a:lnTo>
                    <a:pt x="9" y="106"/>
                  </a:lnTo>
                  <a:lnTo>
                    <a:pt x="0" y="97"/>
                  </a:lnTo>
                  <a:lnTo>
                    <a:pt x="0" y="82"/>
                  </a:lnTo>
                  <a:lnTo>
                    <a:pt x="5" y="63"/>
                  </a:lnTo>
                  <a:lnTo>
                    <a:pt x="15" y="48"/>
                  </a:lnTo>
                  <a:lnTo>
                    <a:pt x="15"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33" name="Freeform 309"/>
            <p:cNvSpPr>
              <a:spLocks/>
            </p:cNvSpPr>
            <p:nvPr/>
          </p:nvSpPr>
          <p:spPr bwMode="auto">
            <a:xfrm>
              <a:off x="3842" y="1761"/>
              <a:ext cx="34" cy="18"/>
            </a:xfrm>
            <a:custGeom>
              <a:avLst/>
              <a:gdLst>
                <a:gd name="T0" fmla="*/ 15 w 367"/>
                <a:gd name="T1" fmla="*/ 0 h 241"/>
                <a:gd name="T2" fmla="*/ 29 w 367"/>
                <a:gd name="T3" fmla="*/ 5 h 241"/>
                <a:gd name="T4" fmla="*/ 40 w 367"/>
                <a:gd name="T5" fmla="*/ 5 h 241"/>
                <a:gd name="T6" fmla="*/ 49 w 367"/>
                <a:gd name="T7" fmla="*/ 5 h 241"/>
                <a:gd name="T8" fmla="*/ 59 w 367"/>
                <a:gd name="T9" fmla="*/ 9 h 241"/>
                <a:gd name="T10" fmla="*/ 69 w 367"/>
                <a:gd name="T11" fmla="*/ 9 h 241"/>
                <a:gd name="T12" fmla="*/ 79 w 367"/>
                <a:gd name="T13" fmla="*/ 15 h 241"/>
                <a:gd name="T14" fmla="*/ 84 w 367"/>
                <a:gd name="T15" fmla="*/ 15 h 241"/>
                <a:gd name="T16" fmla="*/ 94 w 367"/>
                <a:gd name="T17" fmla="*/ 19 h 241"/>
                <a:gd name="T18" fmla="*/ 104 w 367"/>
                <a:gd name="T19" fmla="*/ 24 h 241"/>
                <a:gd name="T20" fmla="*/ 113 w 367"/>
                <a:gd name="T21" fmla="*/ 29 h 241"/>
                <a:gd name="T22" fmla="*/ 138 w 367"/>
                <a:gd name="T23" fmla="*/ 43 h 241"/>
                <a:gd name="T24" fmla="*/ 163 w 367"/>
                <a:gd name="T25" fmla="*/ 54 h 241"/>
                <a:gd name="T26" fmla="*/ 188 w 367"/>
                <a:gd name="T27" fmla="*/ 63 h 241"/>
                <a:gd name="T28" fmla="*/ 213 w 367"/>
                <a:gd name="T29" fmla="*/ 67 h 241"/>
                <a:gd name="T30" fmla="*/ 238 w 367"/>
                <a:gd name="T31" fmla="*/ 77 h 241"/>
                <a:gd name="T32" fmla="*/ 263 w 367"/>
                <a:gd name="T33" fmla="*/ 82 h 241"/>
                <a:gd name="T34" fmla="*/ 288 w 367"/>
                <a:gd name="T35" fmla="*/ 87 h 241"/>
                <a:gd name="T36" fmla="*/ 307 w 367"/>
                <a:gd name="T37" fmla="*/ 97 h 241"/>
                <a:gd name="T38" fmla="*/ 332 w 367"/>
                <a:gd name="T39" fmla="*/ 106 h 241"/>
                <a:gd name="T40" fmla="*/ 351 w 367"/>
                <a:gd name="T41" fmla="*/ 121 h 241"/>
                <a:gd name="T42" fmla="*/ 362 w 367"/>
                <a:gd name="T43" fmla="*/ 130 h 241"/>
                <a:gd name="T44" fmla="*/ 367 w 367"/>
                <a:gd name="T45" fmla="*/ 140 h 241"/>
                <a:gd name="T46" fmla="*/ 367 w 367"/>
                <a:gd name="T47" fmla="*/ 149 h 241"/>
                <a:gd name="T48" fmla="*/ 367 w 367"/>
                <a:gd name="T49" fmla="*/ 164 h 241"/>
                <a:gd name="T50" fmla="*/ 362 w 367"/>
                <a:gd name="T51" fmla="*/ 179 h 241"/>
                <a:gd name="T52" fmla="*/ 357 w 367"/>
                <a:gd name="T53" fmla="*/ 188 h 241"/>
                <a:gd name="T54" fmla="*/ 347 w 367"/>
                <a:gd name="T55" fmla="*/ 203 h 241"/>
                <a:gd name="T56" fmla="*/ 337 w 367"/>
                <a:gd name="T57" fmla="*/ 217 h 241"/>
                <a:gd name="T58" fmla="*/ 326 w 367"/>
                <a:gd name="T59" fmla="*/ 227 h 241"/>
                <a:gd name="T60" fmla="*/ 317 w 367"/>
                <a:gd name="T61" fmla="*/ 237 h 241"/>
                <a:gd name="T62" fmla="*/ 312 w 367"/>
                <a:gd name="T63" fmla="*/ 237 h 241"/>
                <a:gd name="T64" fmla="*/ 312 w 367"/>
                <a:gd name="T65" fmla="*/ 241 h 241"/>
                <a:gd name="T66" fmla="*/ 307 w 367"/>
                <a:gd name="T67" fmla="*/ 241 h 241"/>
                <a:gd name="T68" fmla="*/ 303 w 367"/>
                <a:gd name="T69" fmla="*/ 241 h 241"/>
                <a:gd name="T70" fmla="*/ 297 w 367"/>
                <a:gd name="T71" fmla="*/ 241 h 241"/>
                <a:gd name="T72" fmla="*/ 292 w 367"/>
                <a:gd name="T73" fmla="*/ 237 h 241"/>
                <a:gd name="T74" fmla="*/ 288 w 367"/>
                <a:gd name="T75" fmla="*/ 237 h 241"/>
                <a:gd name="T76" fmla="*/ 267 w 367"/>
                <a:gd name="T77" fmla="*/ 227 h 241"/>
                <a:gd name="T78" fmla="*/ 247 w 367"/>
                <a:gd name="T79" fmla="*/ 222 h 241"/>
                <a:gd name="T80" fmla="*/ 228 w 367"/>
                <a:gd name="T81" fmla="*/ 213 h 241"/>
                <a:gd name="T82" fmla="*/ 207 w 367"/>
                <a:gd name="T83" fmla="*/ 203 h 241"/>
                <a:gd name="T84" fmla="*/ 188 w 367"/>
                <a:gd name="T85" fmla="*/ 193 h 241"/>
                <a:gd name="T86" fmla="*/ 173 w 367"/>
                <a:gd name="T87" fmla="*/ 188 h 241"/>
                <a:gd name="T88" fmla="*/ 153 w 367"/>
                <a:gd name="T89" fmla="*/ 179 h 241"/>
                <a:gd name="T90" fmla="*/ 134 w 367"/>
                <a:gd name="T91" fmla="*/ 169 h 241"/>
                <a:gd name="T92" fmla="*/ 113 w 367"/>
                <a:gd name="T93" fmla="*/ 159 h 241"/>
                <a:gd name="T94" fmla="*/ 94 w 367"/>
                <a:gd name="T95" fmla="*/ 149 h 241"/>
                <a:gd name="T96" fmla="*/ 79 w 367"/>
                <a:gd name="T97" fmla="*/ 145 h 241"/>
                <a:gd name="T98" fmla="*/ 65 w 367"/>
                <a:gd name="T99" fmla="*/ 140 h 241"/>
                <a:gd name="T100" fmla="*/ 49 w 367"/>
                <a:gd name="T101" fmla="*/ 130 h 241"/>
                <a:gd name="T102" fmla="*/ 34 w 367"/>
                <a:gd name="T103" fmla="*/ 125 h 241"/>
                <a:gd name="T104" fmla="*/ 19 w 367"/>
                <a:gd name="T105" fmla="*/ 116 h 241"/>
                <a:gd name="T106" fmla="*/ 9 w 367"/>
                <a:gd name="T107" fmla="*/ 106 h 241"/>
                <a:gd name="T108" fmla="*/ 0 w 367"/>
                <a:gd name="T109" fmla="*/ 97 h 241"/>
                <a:gd name="T110" fmla="*/ 0 w 367"/>
                <a:gd name="T111" fmla="*/ 82 h 241"/>
                <a:gd name="T112" fmla="*/ 5 w 367"/>
                <a:gd name="T113" fmla="*/ 63 h 241"/>
                <a:gd name="T114" fmla="*/ 15 w 367"/>
                <a:gd name="T115" fmla="*/ 48 h 241"/>
                <a:gd name="T116" fmla="*/ 15 w 367"/>
                <a:gd name="T11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7" h="241">
                  <a:moveTo>
                    <a:pt x="15" y="0"/>
                  </a:moveTo>
                  <a:lnTo>
                    <a:pt x="29" y="5"/>
                  </a:lnTo>
                  <a:lnTo>
                    <a:pt x="40" y="5"/>
                  </a:lnTo>
                  <a:lnTo>
                    <a:pt x="49" y="5"/>
                  </a:lnTo>
                  <a:lnTo>
                    <a:pt x="59" y="9"/>
                  </a:lnTo>
                  <a:lnTo>
                    <a:pt x="69" y="9"/>
                  </a:lnTo>
                  <a:lnTo>
                    <a:pt x="79" y="15"/>
                  </a:lnTo>
                  <a:lnTo>
                    <a:pt x="84" y="15"/>
                  </a:lnTo>
                  <a:lnTo>
                    <a:pt x="94" y="19"/>
                  </a:lnTo>
                  <a:lnTo>
                    <a:pt x="104" y="24"/>
                  </a:lnTo>
                  <a:lnTo>
                    <a:pt x="113" y="29"/>
                  </a:lnTo>
                  <a:lnTo>
                    <a:pt x="138" y="43"/>
                  </a:lnTo>
                  <a:lnTo>
                    <a:pt x="163" y="54"/>
                  </a:lnTo>
                  <a:lnTo>
                    <a:pt x="188" y="63"/>
                  </a:lnTo>
                  <a:lnTo>
                    <a:pt x="213" y="67"/>
                  </a:lnTo>
                  <a:lnTo>
                    <a:pt x="238" y="77"/>
                  </a:lnTo>
                  <a:lnTo>
                    <a:pt x="263" y="82"/>
                  </a:lnTo>
                  <a:lnTo>
                    <a:pt x="288" y="87"/>
                  </a:lnTo>
                  <a:lnTo>
                    <a:pt x="307" y="97"/>
                  </a:lnTo>
                  <a:lnTo>
                    <a:pt x="332" y="106"/>
                  </a:lnTo>
                  <a:lnTo>
                    <a:pt x="351" y="121"/>
                  </a:lnTo>
                  <a:lnTo>
                    <a:pt x="362" y="130"/>
                  </a:lnTo>
                  <a:lnTo>
                    <a:pt x="367" y="140"/>
                  </a:lnTo>
                  <a:lnTo>
                    <a:pt x="367" y="149"/>
                  </a:lnTo>
                  <a:lnTo>
                    <a:pt x="367" y="164"/>
                  </a:lnTo>
                  <a:lnTo>
                    <a:pt x="362" y="179"/>
                  </a:lnTo>
                  <a:lnTo>
                    <a:pt x="357" y="188"/>
                  </a:lnTo>
                  <a:lnTo>
                    <a:pt x="347" y="203"/>
                  </a:lnTo>
                  <a:lnTo>
                    <a:pt x="337" y="217"/>
                  </a:lnTo>
                  <a:lnTo>
                    <a:pt x="326" y="227"/>
                  </a:lnTo>
                  <a:lnTo>
                    <a:pt x="317" y="237"/>
                  </a:lnTo>
                  <a:lnTo>
                    <a:pt x="312" y="237"/>
                  </a:lnTo>
                  <a:lnTo>
                    <a:pt x="312" y="241"/>
                  </a:lnTo>
                  <a:lnTo>
                    <a:pt x="307" y="241"/>
                  </a:lnTo>
                  <a:lnTo>
                    <a:pt x="303" y="241"/>
                  </a:lnTo>
                  <a:lnTo>
                    <a:pt x="297" y="241"/>
                  </a:lnTo>
                  <a:lnTo>
                    <a:pt x="292" y="237"/>
                  </a:lnTo>
                  <a:lnTo>
                    <a:pt x="288" y="237"/>
                  </a:lnTo>
                  <a:lnTo>
                    <a:pt x="267" y="227"/>
                  </a:lnTo>
                  <a:lnTo>
                    <a:pt x="247" y="222"/>
                  </a:lnTo>
                  <a:lnTo>
                    <a:pt x="228" y="213"/>
                  </a:lnTo>
                  <a:lnTo>
                    <a:pt x="207" y="203"/>
                  </a:lnTo>
                  <a:lnTo>
                    <a:pt x="188" y="193"/>
                  </a:lnTo>
                  <a:lnTo>
                    <a:pt x="173" y="188"/>
                  </a:lnTo>
                  <a:lnTo>
                    <a:pt x="153" y="179"/>
                  </a:lnTo>
                  <a:lnTo>
                    <a:pt x="134" y="169"/>
                  </a:lnTo>
                  <a:lnTo>
                    <a:pt x="113" y="159"/>
                  </a:lnTo>
                  <a:lnTo>
                    <a:pt x="94" y="149"/>
                  </a:lnTo>
                  <a:lnTo>
                    <a:pt x="79" y="145"/>
                  </a:lnTo>
                  <a:lnTo>
                    <a:pt x="65" y="140"/>
                  </a:lnTo>
                  <a:lnTo>
                    <a:pt x="49" y="130"/>
                  </a:lnTo>
                  <a:lnTo>
                    <a:pt x="34" y="125"/>
                  </a:lnTo>
                  <a:lnTo>
                    <a:pt x="19" y="116"/>
                  </a:lnTo>
                  <a:lnTo>
                    <a:pt x="9" y="106"/>
                  </a:lnTo>
                  <a:lnTo>
                    <a:pt x="0" y="97"/>
                  </a:lnTo>
                  <a:lnTo>
                    <a:pt x="0" y="82"/>
                  </a:lnTo>
                  <a:lnTo>
                    <a:pt x="5" y="63"/>
                  </a:lnTo>
                  <a:lnTo>
                    <a:pt x="15" y="48"/>
                  </a:lnTo>
                  <a:lnTo>
                    <a:pt x="15"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34" name="Freeform 310"/>
            <p:cNvSpPr>
              <a:spLocks/>
            </p:cNvSpPr>
            <p:nvPr/>
          </p:nvSpPr>
          <p:spPr bwMode="auto">
            <a:xfrm>
              <a:off x="3795" y="1736"/>
              <a:ext cx="20" cy="16"/>
            </a:xfrm>
            <a:custGeom>
              <a:avLst/>
              <a:gdLst>
                <a:gd name="T0" fmla="*/ 0 w 228"/>
                <a:gd name="T1" fmla="*/ 192 h 202"/>
                <a:gd name="T2" fmla="*/ 0 w 228"/>
                <a:gd name="T3" fmla="*/ 178 h 202"/>
                <a:gd name="T4" fmla="*/ 0 w 228"/>
                <a:gd name="T5" fmla="*/ 163 h 202"/>
                <a:gd name="T6" fmla="*/ 0 w 228"/>
                <a:gd name="T7" fmla="*/ 153 h 202"/>
                <a:gd name="T8" fmla="*/ 5 w 228"/>
                <a:gd name="T9" fmla="*/ 140 h 202"/>
                <a:gd name="T10" fmla="*/ 15 w 228"/>
                <a:gd name="T11" fmla="*/ 129 h 202"/>
                <a:gd name="T12" fmla="*/ 20 w 228"/>
                <a:gd name="T13" fmla="*/ 116 h 202"/>
                <a:gd name="T14" fmla="*/ 30 w 228"/>
                <a:gd name="T15" fmla="*/ 105 h 202"/>
                <a:gd name="T16" fmla="*/ 40 w 228"/>
                <a:gd name="T17" fmla="*/ 96 h 202"/>
                <a:gd name="T18" fmla="*/ 49 w 228"/>
                <a:gd name="T19" fmla="*/ 86 h 202"/>
                <a:gd name="T20" fmla="*/ 59 w 228"/>
                <a:gd name="T21" fmla="*/ 77 h 202"/>
                <a:gd name="T22" fmla="*/ 69 w 228"/>
                <a:gd name="T23" fmla="*/ 71 h 202"/>
                <a:gd name="T24" fmla="*/ 74 w 228"/>
                <a:gd name="T25" fmla="*/ 62 h 202"/>
                <a:gd name="T26" fmla="*/ 84 w 228"/>
                <a:gd name="T27" fmla="*/ 58 h 202"/>
                <a:gd name="T28" fmla="*/ 94 w 228"/>
                <a:gd name="T29" fmla="*/ 47 h 202"/>
                <a:gd name="T30" fmla="*/ 99 w 228"/>
                <a:gd name="T31" fmla="*/ 38 h 202"/>
                <a:gd name="T32" fmla="*/ 109 w 228"/>
                <a:gd name="T33" fmla="*/ 33 h 202"/>
                <a:gd name="T34" fmla="*/ 114 w 228"/>
                <a:gd name="T35" fmla="*/ 24 h 202"/>
                <a:gd name="T36" fmla="*/ 124 w 228"/>
                <a:gd name="T37" fmla="*/ 19 h 202"/>
                <a:gd name="T38" fmla="*/ 128 w 228"/>
                <a:gd name="T39" fmla="*/ 9 h 202"/>
                <a:gd name="T40" fmla="*/ 139 w 228"/>
                <a:gd name="T41" fmla="*/ 0 h 202"/>
                <a:gd name="T42" fmla="*/ 153 w 228"/>
                <a:gd name="T43" fmla="*/ 13 h 202"/>
                <a:gd name="T44" fmla="*/ 174 w 228"/>
                <a:gd name="T45" fmla="*/ 28 h 202"/>
                <a:gd name="T46" fmla="*/ 188 w 228"/>
                <a:gd name="T47" fmla="*/ 47 h 202"/>
                <a:gd name="T48" fmla="*/ 203 w 228"/>
                <a:gd name="T49" fmla="*/ 67 h 202"/>
                <a:gd name="T50" fmla="*/ 213 w 228"/>
                <a:gd name="T51" fmla="*/ 86 h 202"/>
                <a:gd name="T52" fmla="*/ 223 w 228"/>
                <a:gd name="T53" fmla="*/ 105 h 202"/>
                <a:gd name="T54" fmla="*/ 228 w 228"/>
                <a:gd name="T55" fmla="*/ 129 h 202"/>
                <a:gd name="T56" fmla="*/ 228 w 228"/>
                <a:gd name="T57" fmla="*/ 149 h 202"/>
                <a:gd name="T58" fmla="*/ 223 w 228"/>
                <a:gd name="T59" fmla="*/ 163 h 202"/>
                <a:gd name="T60" fmla="*/ 213 w 228"/>
                <a:gd name="T61" fmla="*/ 183 h 202"/>
                <a:gd name="T62" fmla="*/ 203 w 228"/>
                <a:gd name="T63" fmla="*/ 192 h 202"/>
                <a:gd name="T64" fmla="*/ 193 w 228"/>
                <a:gd name="T65" fmla="*/ 198 h 202"/>
                <a:gd name="T66" fmla="*/ 178 w 228"/>
                <a:gd name="T67" fmla="*/ 202 h 202"/>
                <a:gd name="T68" fmla="*/ 163 w 228"/>
                <a:gd name="T69" fmla="*/ 202 h 202"/>
                <a:gd name="T70" fmla="*/ 144 w 228"/>
                <a:gd name="T71" fmla="*/ 202 h 202"/>
                <a:gd name="T72" fmla="*/ 124 w 228"/>
                <a:gd name="T73" fmla="*/ 198 h 202"/>
                <a:gd name="T74" fmla="*/ 103 w 228"/>
                <a:gd name="T75" fmla="*/ 198 h 202"/>
                <a:gd name="T76" fmla="*/ 84 w 228"/>
                <a:gd name="T77" fmla="*/ 192 h 202"/>
                <a:gd name="T78" fmla="*/ 64 w 228"/>
                <a:gd name="T79" fmla="*/ 192 h 202"/>
                <a:gd name="T80" fmla="*/ 49 w 228"/>
                <a:gd name="T81" fmla="*/ 192 h 202"/>
                <a:gd name="T82" fmla="*/ 0 w 228"/>
                <a:gd name="T83" fmla="*/ 19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8" h="202">
                  <a:moveTo>
                    <a:pt x="0" y="192"/>
                  </a:moveTo>
                  <a:lnTo>
                    <a:pt x="0" y="178"/>
                  </a:lnTo>
                  <a:lnTo>
                    <a:pt x="0" y="163"/>
                  </a:lnTo>
                  <a:lnTo>
                    <a:pt x="0" y="153"/>
                  </a:lnTo>
                  <a:lnTo>
                    <a:pt x="5" y="140"/>
                  </a:lnTo>
                  <a:lnTo>
                    <a:pt x="15" y="129"/>
                  </a:lnTo>
                  <a:lnTo>
                    <a:pt x="20" y="116"/>
                  </a:lnTo>
                  <a:lnTo>
                    <a:pt x="30" y="105"/>
                  </a:lnTo>
                  <a:lnTo>
                    <a:pt x="40" y="96"/>
                  </a:lnTo>
                  <a:lnTo>
                    <a:pt x="49" y="86"/>
                  </a:lnTo>
                  <a:lnTo>
                    <a:pt x="59" y="77"/>
                  </a:lnTo>
                  <a:lnTo>
                    <a:pt x="69" y="71"/>
                  </a:lnTo>
                  <a:lnTo>
                    <a:pt x="74" y="62"/>
                  </a:lnTo>
                  <a:lnTo>
                    <a:pt x="84" y="58"/>
                  </a:lnTo>
                  <a:lnTo>
                    <a:pt x="94" y="47"/>
                  </a:lnTo>
                  <a:lnTo>
                    <a:pt x="99" y="38"/>
                  </a:lnTo>
                  <a:lnTo>
                    <a:pt x="109" y="33"/>
                  </a:lnTo>
                  <a:lnTo>
                    <a:pt x="114" y="24"/>
                  </a:lnTo>
                  <a:lnTo>
                    <a:pt x="124" y="19"/>
                  </a:lnTo>
                  <a:lnTo>
                    <a:pt x="128" y="9"/>
                  </a:lnTo>
                  <a:lnTo>
                    <a:pt x="139" y="0"/>
                  </a:lnTo>
                  <a:lnTo>
                    <a:pt x="153" y="13"/>
                  </a:lnTo>
                  <a:lnTo>
                    <a:pt x="174" y="28"/>
                  </a:lnTo>
                  <a:lnTo>
                    <a:pt x="188" y="47"/>
                  </a:lnTo>
                  <a:lnTo>
                    <a:pt x="203" y="67"/>
                  </a:lnTo>
                  <a:lnTo>
                    <a:pt x="213" y="86"/>
                  </a:lnTo>
                  <a:lnTo>
                    <a:pt x="223" y="105"/>
                  </a:lnTo>
                  <a:lnTo>
                    <a:pt x="228" y="129"/>
                  </a:lnTo>
                  <a:lnTo>
                    <a:pt x="228" y="149"/>
                  </a:lnTo>
                  <a:lnTo>
                    <a:pt x="223" y="163"/>
                  </a:lnTo>
                  <a:lnTo>
                    <a:pt x="213" y="183"/>
                  </a:lnTo>
                  <a:lnTo>
                    <a:pt x="203" y="192"/>
                  </a:lnTo>
                  <a:lnTo>
                    <a:pt x="193" y="198"/>
                  </a:lnTo>
                  <a:lnTo>
                    <a:pt x="178" y="202"/>
                  </a:lnTo>
                  <a:lnTo>
                    <a:pt x="163" y="202"/>
                  </a:lnTo>
                  <a:lnTo>
                    <a:pt x="144" y="202"/>
                  </a:lnTo>
                  <a:lnTo>
                    <a:pt x="124" y="198"/>
                  </a:lnTo>
                  <a:lnTo>
                    <a:pt x="103" y="198"/>
                  </a:lnTo>
                  <a:lnTo>
                    <a:pt x="84" y="192"/>
                  </a:lnTo>
                  <a:lnTo>
                    <a:pt x="64" y="192"/>
                  </a:lnTo>
                  <a:lnTo>
                    <a:pt x="49" y="192"/>
                  </a:lnTo>
                  <a:lnTo>
                    <a:pt x="0" y="192"/>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35" name="Freeform 311"/>
            <p:cNvSpPr>
              <a:spLocks/>
            </p:cNvSpPr>
            <p:nvPr/>
          </p:nvSpPr>
          <p:spPr bwMode="auto">
            <a:xfrm>
              <a:off x="3795" y="1736"/>
              <a:ext cx="20" cy="16"/>
            </a:xfrm>
            <a:custGeom>
              <a:avLst/>
              <a:gdLst>
                <a:gd name="T0" fmla="*/ 0 w 228"/>
                <a:gd name="T1" fmla="*/ 192 h 202"/>
                <a:gd name="T2" fmla="*/ 0 w 228"/>
                <a:gd name="T3" fmla="*/ 178 h 202"/>
                <a:gd name="T4" fmla="*/ 0 w 228"/>
                <a:gd name="T5" fmla="*/ 163 h 202"/>
                <a:gd name="T6" fmla="*/ 0 w 228"/>
                <a:gd name="T7" fmla="*/ 153 h 202"/>
                <a:gd name="T8" fmla="*/ 5 w 228"/>
                <a:gd name="T9" fmla="*/ 140 h 202"/>
                <a:gd name="T10" fmla="*/ 15 w 228"/>
                <a:gd name="T11" fmla="*/ 129 h 202"/>
                <a:gd name="T12" fmla="*/ 20 w 228"/>
                <a:gd name="T13" fmla="*/ 116 h 202"/>
                <a:gd name="T14" fmla="*/ 30 w 228"/>
                <a:gd name="T15" fmla="*/ 105 h 202"/>
                <a:gd name="T16" fmla="*/ 40 w 228"/>
                <a:gd name="T17" fmla="*/ 96 h 202"/>
                <a:gd name="T18" fmla="*/ 49 w 228"/>
                <a:gd name="T19" fmla="*/ 86 h 202"/>
                <a:gd name="T20" fmla="*/ 59 w 228"/>
                <a:gd name="T21" fmla="*/ 77 h 202"/>
                <a:gd name="T22" fmla="*/ 69 w 228"/>
                <a:gd name="T23" fmla="*/ 71 h 202"/>
                <a:gd name="T24" fmla="*/ 74 w 228"/>
                <a:gd name="T25" fmla="*/ 62 h 202"/>
                <a:gd name="T26" fmla="*/ 84 w 228"/>
                <a:gd name="T27" fmla="*/ 58 h 202"/>
                <a:gd name="T28" fmla="*/ 94 w 228"/>
                <a:gd name="T29" fmla="*/ 47 h 202"/>
                <a:gd name="T30" fmla="*/ 99 w 228"/>
                <a:gd name="T31" fmla="*/ 38 h 202"/>
                <a:gd name="T32" fmla="*/ 109 w 228"/>
                <a:gd name="T33" fmla="*/ 33 h 202"/>
                <a:gd name="T34" fmla="*/ 114 w 228"/>
                <a:gd name="T35" fmla="*/ 24 h 202"/>
                <a:gd name="T36" fmla="*/ 124 w 228"/>
                <a:gd name="T37" fmla="*/ 19 h 202"/>
                <a:gd name="T38" fmla="*/ 128 w 228"/>
                <a:gd name="T39" fmla="*/ 9 h 202"/>
                <a:gd name="T40" fmla="*/ 139 w 228"/>
                <a:gd name="T41" fmla="*/ 0 h 202"/>
                <a:gd name="T42" fmla="*/ 153 w 228"/>
                <a:gd name="T43" fmla="*/ 13 h 202"/>
                <a:gd name="T44" fmla="*/ 174 w 228"/>
                <a:gd name="T45" fmla="*/ 28 h 202"/>
                <a:gd name="T46" fmla="*/ 188 w 228"/>
                <a:gd name="T47" fmla="*/ 47 h 202"/>
                <a:gd name="T48" fmla="*/ 203 w 228"/>
                <a:gd name="T49" fmla="*/ 67 h 202"/>
                <a:gd name="T50" fmla="*/ 213 w 228"/>
                <a:gd name="T51" fmla="*/ 86 h 202"/>
                <a:gd name="T52" fmla="*/ 223 w 228"/>
                <a:gd name="T53" fmla="*/ 105 h 202"/>
                <a:gd name="T54" fmla="*/ 228 w 228"/>
                <a:gd name="T55" fmla="*/ 129 h 202"/>
                <a:gd name="T56" fmla="*/ 228 w 228"/>
                <a:gd name="T57" fmla="*/ 149 h 202"/>
                <a:gd name="T58" fmla="*/ 223 w 228"/>
                <a:gd name="T59" fmla="*/ 163 h 202"/>
                <a:gd name="T60" fmla="*/ 213 w 228"/>
                <a:gd name="T61" fmla="*/ 183 h 202"/>
                <a:gd name="T62" fmla="*/ 203 w 228"/>
                <a:gd name="T63" fmla="*/ 192 h 202"/>
                <a:gd name="T64" fmla="*/ 193 w 228"/>
                <a:gd name="T65" fmla="*/ 198 h 202"/>
                <a:gd name="T66" fmla="*/ 178 w 228"/>
                <a:gd name="T67" fmla="*/ 202 h 202"/>
                <a:gd name="T68" fmla="*/ 163 w 228"/>
                <a:gd name="T69" fmla="*/ 202 h 202"/>
                <a:gd name="T70" fmla="*/ 144 w 228"/>
                <a:gd name="T71" fmla="*/ 202 h 202"/>
                <a:gd name="T72" fmla="*/ 124 w 228"/>
                <a:gd name="T73" fmla="*/ 198 h 202"/>
                <a:gd name="T74" fmla="*/ 103 w 228"/>
                <a:gd name="T75" fmla="*/ 198 h 202"/>
                <a:gd name="T76" fmla="*/ 84 w 228"/>
                <a:gd name="T77" fmla="*/ 192 h 202"/>
                <a:gd name="T78" fmla="*/ 64 w 228"/>
                <a:gd name="T79" fmla="*/ 192 h 202"/>
                <a:gd name="T80" fmla="*/ 49 w 228"/>
                <a:gd name="T81" fmla="*/ 192 h 202"/>
                <a:gd name="T82" fmla="*/ 0 w 228"/>
                <a:gd name="T83" fmla="*/ 19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8" h="202">
                  <a:moveTo>
                    <a:pt x="0" y="192"/>
                  </a:moveTo>
                  <a:lnTo>
                    <a:pt x="0" y="178"/>
                  </a:lnTo>
                  <a:lnTo>
                    <a:pt x="0" y="163"/>
                  </a:lnTo>
                  <a:lnTo>
                    <a:pt x="0" y="153"/>
                  </a:lnTo>
                  <a:lnTo>
                    <a:pt x="5" y="140"/>
                  </a:lnTo>
                  <a:lnTo>
                    <a:pt x="15" y="129"/>
                  </a:lnTo>
                  <a:lnTo>
                    <a:pt x="20" y="116"/>
                  </a:lnTo>
                  <a:lnTo>
                    <a:pt x="30" y="105"/>
                  </a:lnTo>
                  <a:lnTo>
                    <a:pt x="40" y="96"/>
                  </a:lnTo>
                  <a:lnTo>
                    <a:pt x="49" y="86"/>
                  </a:lnTo>
                  <a:lnTo>
                    <a:pt x="59" y="77"/>
                  </a:lnTo>
                  <a:lnTo>
                    <a:pt x="69" y="71"/>
                  </a:lnTo>
                  <a:lnTo>
                    <a:pt x="74" y="62"/>
                  </a:lnTo>
                  <a:lnTo>
                    <a:pt x="84" y="58"/>
                  </a:lnTo>
                  <a:lnTo>
                    <a:pt x="94" y="47"/>
                  </a:lnTo>
                  <a:lnTo>
                    <a:pt x="99" y="38"/>
                  </a:lnTo>
                  <a:lnTo>
                    <a:pt x="109" y="33"/>
                  </a:lnTo>
                  <a:lnTo>
                    <a:pt x="114" y="24"/>
                  </a:lnTo>
                  <a:lnTo>
                    <a:pt x="124" y="19"/>
                  </a:lnTo>
                  <a:lnTo>
                    <a:pt x="128" y="9"/>
                  </a:lnTo>
                  <a:lnTo>
                    <a:pt x="139" y="0"/>
                  </a:lnTo>
                  <a:lnTo>
                    <a:pt x="153" y="13"/>
                  </a:lnTo>
                  <a:lnTo>
                    <a:pt x="174" y="28"/>
                  </a:lnTo>
                  <a:lnTo>
                    <a:pt x="188" y="47"/>
                  </a:lnTo>
                  <a:lnTo>
                    <a:pt x="203" y="67"/>
                  </a:lnTo>
                  <a:lnTo>
                    <a:pt x="213" y="86"/>
                  </a:lnTo>
                  <a:lnTo>
                    <a:pt x="223" y="105"/>
                  </a:lnTo>
                  <a:lnTo>
                    <a:pt x="228" y="129"/>
                  </a:lnTo>
                  <a:lnTo>
                    <a:pt x="228" y="149"/>
                  </a:lnTo>
                  <a:lnTo>
                    <a:pt x="223" y="163"/>
                  </a:lnTo>
                  <a:lnTo>
                    <a:pt x="213" y="183"/>
                  </a:lnTo>
                  <a:lnTo>
                    <a:pt x="203" y="192"/>
                  </a:lnTo>
                  <a:lnTo>
                    <a:pt x="193" y="198"/>
                  </a:lnTo>
                  <a:lnTo>
                    <a:pt x="178" y="202"/>
                  </a:lnTo>
                  <a:lnTo>
                    <a:pt x="163" y="202"/>
                  </a:lnTo>
                  <a:lnTo>
                    <a:pt x="144" y="202"/>
                  </a:lnTo>
                  <a:lnTo>
                    <a:pt x="124" y="198"/>
                  </a:lnTo>
                  <a:lnTo>
                    <a:pt x="103" y="198"/>
                  </a:lnTo>
                  <a:lnTo>
                    <a:pt x="84" y="192"/>
                  </a:lnTo>
                  <a:lnTo>
                    <a:pt x="64" y="192"/>
                  </a:lnTo>
                  <a:lnTo>
                    <a:pt x="49" y="192"/>
                  </a:lnTo>
                  <a:lnTo>
                    <a:pt x="0" y="192"/>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36" name="Freeform 312"/>
            <p:cNvSpPr>
              <a:spLocks/>
            </p:cNvSpPr>
            <p:nvPr/>
          </p:nvSpPr>
          <p:spPr bwMode="auto">
            <a:xfrm>
              <a:off x="3781" y="1721"/>
              <a:ext cx="18" cy="17"/>
            </a:xfrm>
            <a:custGeom>
              <a:avLst/>
              <a:gdLst>
                <a:gd name="T0" fmla="*/ 99 w 203"/>
                <a:gd name="T1" fmla="*/ 0 h 217"/>
                <a:gd name="T2" fmla="*/ 94 w 203"/>
                <a:gd name="T3" fmla="*/ 9 h 217"/>
                <a:gd name="T4" fmla="*/ 90 w 203"/>
                <a:gd name="T5" fmla="*/ 13 h 217"/>
                <a:gd name="T6" fmla="*/ 79 w 203"/>
                <a:gd name="T7" fmla="*/ 24 h 217"/>
                <a:gd name="T8" fmla="*/ 75 w 203"/>
                <a:gd name="T9" fmla="*/ 28 h 217"/>
                <a:gd name="T10" fmla="*/ 65 w 203"/>
                <a:gd name="T11" fmla="*/ 33 h 217"/>
                <a:gd name="T12" fmla="*/ 59 w 203"/>
                <a:gd name="T13" fmla="*/ 33 h 217"/>
                <a:gd name="T14" fmla="*/ 50 w 203"/>
                <a:gd name="T15" fmla="*/ 38 h 217"/>
                <a:gd name="T16" fmla="*/ 40 w 203"/>
                <a:gd name="T17" fmla="*/ 43 h 217"/>
                <a:gd name="T18" fmla="*/ 34 w 203"/>
                <a:gd name="T19" fmla="*/ 48 h 217"/>
                <a:gd name="T20" fmla="*/ 25 w 203"/>
                <a:gd name="T21" fmla="*/ 52 h 217"/>
                <a:gd name="T22" fmla="*/ 10 w 203"/>
                <a:gd name="T23" fmla="*/ 67 h 217"/>
                <a:gd name="T24" fmla="*/ 5 w 203"/>
                <a:gd name="T25" fmla="*/ 77 h 217"/>
                <a:gd name="T26" fmla="*/ 0 w 203"/>
                <a:gd name="T27" fmla="*/ 91 h 217"/>
                <a:gd name="T28" fmla="*/ 0 w 203"/>
                <a:gd name="T29" fmla="*/ 110 h 217"/>
                <a:gd name="T30" fmla="*/ 5 w 203"/>
                <a:gd name="T31" fmla="*/ 125 h 217"/>
                <a:gd name="T32" fmla="*/ 10 w 203"/>
                <a:gd name="T33" fmla="*/ 140 h 217"/>
                <a:gd name="T34" fmla="*/ 19 w 203"/>
                <a:gd name="T35" fmla="*/ 153 h 217"/>
                <a:gd name="T36" fmla="*/ 30 w 203"/>
                <a:gd name="T37" fmla="*/ 168 h 217"/>
                <a:gd name="T38" fmla="*/ 40 w 203"/>
                <a:gd name="T39" fmla="*/ 178 h 217"/>
                <a:gd name="T40" fmla="*/ 50 w 203"/>
                <a:gd name="T41" fmla="*/ 187 h 217"/>
                <a:gd name="T42" fmla="*/ 50 w 203"/>
                <a:gd name="T43" fmla="*/ 192 h 217"/>
                <a:gd name="T44" fmla="*/ 55 w 203"/>
                <a:gd name="T45" fmla="*/ 192 h 217"/>
                <a:gd name="T46" fmla="*/ 59 w 203"/>
                <a:gd name="T47" fmla="*/ 198 h 217"/>
                <a:gd name="T48" fmla="*/ 65 w 203"/>
                <a:gd name="T49" fmla="*/ 202 h 217"/>
                <a:gd name="T50" fmla="*/ 69 w 203"/>
                <a:gd name="T51" fmla="*/ 207 h 217"/>
                <a:gd name="T52" fmla="*/ 75 w 203"/>
                <a:gd name="T53" fmla="*/ 211 h 217"/>
                <a:gd name="T54" fmla="*/ 79 w 203"/>
                <a:gd name="T55" fmla="*/ 211 h 217"/>
                <a:gd name="T56" fmla="*/ 84 w 203"/>
                <a:gd name="T57" fmla="*/ 217 h 217"/>
                <a:gd name="T58" fmla="*/ 90 w 203"/>
                <a:gd name="T59" fmla="*/ 211 h 217"/>
                <a:gd name="T60" fmla="*/ 104 w 203"/>
                <a:gd name="T61" fmla="*/ 198 h 217"/>
                <a:gd name="T62" fmla="*/ 119 w 203"/>
                <a:gd name="T63" fmla="*/ 183 h 217"/>
                <a:gd name="T64" fmla="*/ 134 w 203"/>
                <a:gd name="T65" fmla="*/ 173 h 217"/>
                <a:gd name="T66" fmla="*/ 149 w 203"/>
                <a:gd name="T67" fmla="*/ 159 h 217"/>
                <a:gd name="T68" fmla="*/ 163 w 203"/>
                <a:gd name="T69" fmla="*/ 144 h 217"/>
                <a:gd name="T70" fmla="*/ 174 w 203"/>
                <a:gd name="T71" fmla="*/ 129 h 217"/>
                <a:gd name="T72" fmla="*/ 184 w 203"/>
                <a:gd name="T73" fmla="*/ 116 h 217"/>
                <a:gd name="T74" fmla="*/ 194 w 203"/>
                <a:gd name="T75" fmla="*/ 96 h 217"/>
                <a:gd name="T76" fmla="*/ 198 w 203"/>
                <a:gd name="T77" fmla="*/ 82 h 217"/>
                <a:gd name="T78" fmla="*/ 203 w 203"/>
                <a:gd name="T79" fmla="*/ 62 h 217"/>
                <a:gd name="T80" fmla="*/ 188 w 203"/>
                <a:gd name="T81" fmla="*/ 58 h 217"/>
                <a:gd name="T82" fmla="*/ 178 w 203"/>
                <a:gd name="T83" fmla="*/ 58 h 217"/>
                <a:gd name="T84" fmla="*/ 174 w 203"/>
                <a:gd name="T85" fmla="*/ 58 h 217"/>
                <a:gd name="T86" fmla="*/ 163 w 203"/>
                <a:gd name="T87" fmla="*/ 52 h 217"/>
                <a:gd name="T88" fmla="*/ 159 w 203"/>
                <a:gd name="T89" fmla="*/ 48 h 217"/>
                <a:gd name="T90" fmla="*/ 149 w 203"/>
                <a:gd name="T91" fmla="*/ 43 h 217"/>
                <a:gd name="T92" fmla="*/ 144 w 203"/>
                <a:gd name="T93" fmla="*/ 38 h 217"/>
                <a:gd name="T94" fmla="*/ 138 w 203"/>
                <a:gd name="T95" fmla="*/ 33 h 217"/>
                <a:gd name="T96" fmla="*/ 129 w 203"/>
                <a:gd name="T97" fmla="*/ 24 h 217"/>
                <a:gd name="T98" fmla="*/ 124 w 203"/>
                <a:gd name="T99" fmla="*/ 13 h 217"/>
                <a:gd name="T100" fmla="*/ 99 w 203"/>
                <a:gd name="T101"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3" h="217">
                  <a:moveTo>
                    <a:pt x="99" y="0"/>
                  </a:moveTo>
                  <a:lnTo>
                    <a:pt x="94" y="9"/>
                  </a:lnTo>
                  <a:lnTo>
                    <a:pt x="90" y="13"/>
                  </a:lnTo>
                  <a:lnTo>
                    <a:pt x="79" y="24"/>
                  </a:lnTo>
                  <a:lnTo>
                    <a:pt x="75" y="28"/>
                  </a:lnTo>
                  <a:lnTo>
                    <a:pt x="65" y="33"/>
                  </a:lnTo>
                  <a:lnTo>
                    <a:pt x="59" y="33"/>
                  </a:lnTo>
                  <a:lnTo>
                    <a:pt x="50" y="38"/>
                  </a:lnTo>
                  <a:lnTo>
                    <a:pt x="40" y="43"/>
                  </a:lnTo>
                  <a:lnTo>
                    <a:pt x="34" y="48"/>
                  </a:lnTo>
                  <a:lnTo>
                    <a:pt x="25" y="52"/>
                  </a:lnTo>
                  <a:lnTo>
                    <a:pt x="10" y="67"/>
                  </a:lnTo>
                  <a:lnTo>
                    <a:pt x="5" y="77"/>
                  </a:lnTo>
                  <a:lnTo>
                    <a:pt x="0" y="91"/>
                  </a:lnTo>
                  <a:lnTo>
                    <a:pt x="0" y="110"/>
                  </a:lnTo>
                  <a:lnTo>
                    <a:pt x="5" y="125"/>
                  </a:lnTo>
                  <a:lnTo>
                    <a:pt x="10" y="140"/>
                  </a:lnTo>
                  <a:lnTo>
                    <a:pt x="19" y="153"/>
                  </a:lnTo>
                  <a:lnTo>
                    <a:pt x="30" y="168"/>
                  </a:lnTo>
                  <a:lnTo>
                    <a:pt x="40" y="178"/>
                  </a:lnTo>
                  <a:lnTo>
                    <a:pt x="50" y="187"/>
                  </a:lnTo>
                  <a:lnTo>
                    <a:pt x="50" y="192"/>
                  </a:lnTo>
                  <a:lnTo>
                    <a:pt x="55" y="192"/>
                  </a:lnTo>
                  <a:lnTo>
                    <a:pt x="59" y="198"/>
                  </a:lnTo>
                  <a:lnTo>
                    <a:pt x="65" y="202"/>
                  </a:lnTo>
                  <a:lnTo>
                    <a:pt x="69" y="207"/>
                  </a:lnTo>
                  <a:lnTo>
                    <a:pt x="75" y="211"/>
                  </a:lnTo>
                  <a:lnTo>
                    <a:pt x="79" y="211"/>
                  </a:lnTo>
                  <a:lnTo>
                    <a:pt x="84" y="217"/>
                  </a:lnTo>
                  <a:lnTo>
                    <a:pt x="90" y="211"/>
                  </a:lnTo>
                  <a:lnTo>
                    <a:pt x="104" y="198"/>
                  </a:lnTo>
                  <a:lnTo>
                    <a:pt x="119" y="183"/>
                  </a:lnTo>
                  <a:lnTo>
                    <a:pt x="134" y="173"/>
                  </a:lnTo>
                  <a:lnTo>
                    <a:pt x="149" y="159"/>
                  </a:lnTo>
                  <a:lnTo>
                    <a:pt x="163" y="144"/>
                  </a:lnTo>
                  <a:lnTo>
                    <a:pt x="174" y="129"/>
                  </a:lnTo>
                  <a:lnTo>
                    <a:pt x="184" y="116"/>
                  </a:lnTo>
                  <a:lnTo>
                    <a:pt x="194" y="96"/>
                  </a:lnTo>
                  <a:lnTo>
                    <a:pt x="198" y="82"/>
                  </a:lnTo>
                  <a:lnTo>
                    <a:pt x="203" y="62"/>
                  </a:lnTo>
                  <a:lnTo>
                    <a:pt x="188" y="58"/>
                  </a:lnTo>
                  <a:lnTo>
                    <a:pt x="178" y="58"/>
                  </a:lnTo>
                  <a:lnTo>
                    <a:pt x="174" y="58"/>
                  </a:lnTo>
                  <a:lnTo>
                    <a:pt x="163" y="52"/>
                  </a:lnTo>
                  <a:lnTo>
                    <a:pt x="159" y="48"/>
                  </a:lnTo>
                  <a:lnTo>
                    <a:pt x="149" y="43"/>
                  </a:lnTo>
                  <a:lnTo>
                    <a:pt x="144" y="38"/>
                  </a:lnTo>
                  <a:lnTo>
                    <a:pt x="138" y="33"/>
                  </a:lnTo>
                  <a:lnTo>
                    <a:pt x="129" y="24"/>
                  </a:lnTo>
                  <a:lnTo>
                    <a:pt x="124" y="13"/>
                  </a:lnTo>
                  <a:lnTo>
                    <a:pt x="99"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37" name="Freeform 313"/>
            <p:cNvSpPr>
              <a:spLocks/>
            </p:cNvSpPr>
            <p:nvPr/>
          </p:nvSpPr>
          <p:spPr bwMode="auto">
            <a:xfrm>
              <a:off x="3781" y="1721"/>
              <a:ext cx="18" cy="17"/>
            </a:xfrm>
            <a:custGeom>
              <a:avLst/>
              <a:gdLst>
                <a:gd name="T0" fmla="*/ 99 w 203"/>
                <a:gd name="T1" fmla="*/ 0 h 217"/>
                <a:gd name="T2" fmla="*/ 94 w 203"/>
                <a:gd name="T3" fmla="*/ 9 h 217"/>
                <a:gd name="T4" fmla="*/ 90 w 203"/>
                <a:gd name="T5" fmla="*/ 13 h 217"/>
                <a:gd name="T6" fmla="*/ 79 w 203"/>
                <a:gd name="T7" fmla="*/ 24 h 217"/>
                <a:gd name="T8" fmla="*/ 75 w 203"/>
                <a:gd name="T9" fmla="*/ 28 h 217"/>
                <a:gd name="T10" fmla="*/ 65 w 203"/>
                <a:gd name="T11" fmla="*/ 33 h 217"/>
                <a:gd name="T12" fmla="*/ 59 w 203"/>
                <a:gd name="T13" fmla="*/ 33 h 217"/>
                <a:gd name="T14" fmla="*/ 50 w 203"/>
                <a:gd name="T15" fmla="*/ 38 h 217"/>
                <a:gd name="T16" fmla="*/ 40 w 203"/>
                <a:gd name="T17" fmla="*/ 43 h 217"/>
                <a:gd name="T18" fmla="*/ 34 w 203"/>
                <a:gd name="T19" fmla="*/ 48 h 217"/>
                <a:gd name="T20" fmla="*/ 25 w 203"/>
                <a:gd name="T21" fmla="*/ 52 h 217"/>
                <a:gd name="T22" fmla="*/ 10 w 203"/>
                <a:gd name="T23" fmla="*/ 67 h 217"/>
                <a:gd name="T24" fmla="*/ 5 w 203"/>
                <a:gd name="T25" fmla="*/ 77 h 217"/>
                <a:gd name="T26" fmla="*/ 0 w 203"/>
                <a:gd name="T27" fmla="*/ 91 h 217"/>
                <a:gd name="T28" fmla="*/ 0 w 203"/>
                <a:gd name="T29" fmla="*/ 110 h 217"/>
                <a:gd name="T30" fmla="*/ 5 w 203"/>
                <a:gd name="T31" fmla="*/ 125 h 217"/>
                <a:gd name="T32" fmla="*/ 10 w 203"/>
                <a:gd name="T33" fmla="*/ 140 h 217"/>
                <a:gd name="T34" fmla="*/ 19 w 203"/>
                <a:gd name="T35" fmla="*/ 153 h 217"/>
                <a:gd name="T36" fmla="*/ 30 w 203"/>
                <a:gd name="T37" fmla="*/ 168 h 217"/>
                <a:gd name="T38" fmla="*/ 40 w 203"/>
                <a:gd name="T39" fmla="*/ 178 h 217"/>
                <a:gd name="T40" fmla="*/ 50 w 203"/>
                <a:gd name="T41" fmla="*/ 187 h 217"/>
                <a:gd name="T42" fmla="*/ 50 w 203"/>
                <a:gd name="T43" fmla="*/ 192 h 217"/>
                <a:gd name="T44" fmla="*/ 55 w 203"/>
                <a:gd name="T45" fmla="*/ 192 h 217"/>
                <a:gd name="T46" fmla="*/ 59 w 203"/>
                <a:gd name="T47" fmla="*/ 198 h 217"/>
                <a:gd name="T48" fmla="*/ 65 w 203"/>
                <a:gd name="T49" fmla="*/ 202 h 217"/>
                <a:gd name="T50" fmla="*/ 69 w 203"/>
                <a:gd name="T51" fmla="*/ 207 h 217"/>
                <a:gd name="T52" fmla="*/ 75 w 203"/>
                <a:gd name="T53" fmla="*/ 211 h 217"/>
                <a:gd name="T54" fmla="*/ 79 w 203"/>
                <a:gd name="T55" fmla="*/ 211 h 217"/>
                <a:gd name="T56" fmla="*/ 84 w 203"/>
                <a:gd name="T57" fmla="*/ 217 h 217"/>
                <a:gd name="T58" fmla="*/ 90 w 203"/>
                <a:gd name="T59" fmla="*/ 211 h 217"/>
                <a:gd name="T60" fmla="*/ 104 w 203"/>
                <a:gd name="T61" fmla="*/ 198 h 217"/>
                <a:gd name="T62" fmla="*/ 119 w 203"/>
                <a:gd name="T63" fmla="*/ 183 h 217"/>
                <a:gd name="T64" fmla="*/ 134 w 203"/>
                <a:gd name="T65" fmla="*/ 173 h 217"/>
                <a:gd name="T66" fmla="*/ 149 w 203"/>
                <a:gd name="T67" fmla="*/ 159 h 217"/>
                <a:gd name="T68" fmla="*/ 163 w 203"/>
                <a:gd name="T69" fmla="*/ 144 h 217"/>
                <a:gd name="T70" fmla="*/ 174 w 203"/>
                <a:gd name="T71" fmla="*/ 129 h 217"/>
                <a:gd name="T72" fmla="*/ 184 w 203"/>
                <a:gd name="T73" fmla="*/ 116 h 217"/>
                <a:gd name="T74" fmla="*/ 194 w 203"/>
                <a:gd name="T75" fmla="*/ 96 h 217"/>
                <a:gd name="T76" fmla="*/ 198 w 203"/>
                <a:gd name="T77" fmla="*/ 82 h 217"/>
                <a:gd name="T78" fmla="*/ 203 w 203"/>
                <a:gd name="T79" fmla="*/ 62 h 217"/>
                <a:gd name="T80" fmla="*/ 188 w 203"/>
                <a:gd name="T81" fmla="*/ 58 h 217"/>
                <a:gd name="T82" fmla="*/ 178 w 203"/>
                <a:gd name="T83" fmla="*/ 58 h 217"/>
                <a:gd name="T84" fmla="*/ 174 w 203"/>
                <a:gd name="T85" fmla="*/ 58 h 217"/>
                <a:gd name="T86" fmla="*/ 163 w 203"/>
                <a:gd name="T87" fmla="*/ 52 h 217"/>
                <a:gd name="T88" fmla="*/ 159 w 203"/>
                <a:gd name="T89" fmla="*/ 48 h 217"/>
                <a:gd name="T90" fmla="*/ 149 w 203"/>
                <a:gd name="T91" fmla="*/ 43 h 217"/>
                <a:gd name="T92" fmla="*/ 144 w 203"/>
                <a:gd name="T93" fmla="*/ 38 h 217"/>
                <a:gd name="T94" fmla="*/ 138 w 203"/>
                <a:gd name="T95" fmla="*/ 33 h 217"/>
                <a:gd name="T96" fmla="*/ 129 w 203"/>
                <a:gd name="T97" fmla="*/ 24 h 217"/>
                <a:gd name="T98" fmla="*/ 124 w 203"/>
                <a:gd name="T99" fmla="*/ 13 h 217"/>
                <a:gd name="T100" fmla="*/ 99 w 203"/>
                <a:gd name="T101"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3" h="217">
                  <a:moveTo>
                    <a:pt x="99" y="0"/>
                  </a:moveTo>
                  <a:lnTo>
                    <a:pt x="94" y="9"/>
                  </a:lnTo>
                  <a:lnTo>
                    <a:pt x="90" y="13"/>
                  </a:lnTo>
                  <a:lnTo>
                    <a:pt x="79" y="24"/>
                  </a:lnTo>
                  <a:lnTo>
                    <a:pt x="75" y="28"/>
                  </a:lnTo>
                  <a:lnTo>
                    <a:pt x="65" y="33"/>
                  </a:lnTo>
                  <a:lnTo>
                    <a:pt x="59" y="33"/>
                  </a:lnTo>
                  <a:lnTo>
                    <a:pt x="50" y="38"/>
                  </a:lnTo>
                  <a:lnTo>
                    <a:pt x="40" y="43"/>
                  </a:lnTo>
                  <a:lnTo>
                    <a:pt x="34" y="48"/>
                  </a:lnTo>
                  <a:lnTo>
                    <a:pt x="25" y="52"/>
                  </a:lnTo>
                  <a:lnTo>
                    <a:pt x="10" y="67"/>
                  </a:lnTo>
                  <a:lnTo>
                    <a:pt x="5" y="77"/>
                  </a:lnTo>
                  <a:lnTo>
                    <a:pt x="0" y="91"/>
                  </a:lnTo>
                  <a:lnTo>
                    <a:pt x="0" y="110"/>
                  </a:lnTo>
                  <a:lnTo>
                    <a:pt x="5" y="125"/>
                  </a:lnTo>
                  <a:lnTo>
                    <a:pt x="10" y="140"/>
                  </a:lnTo>
                  <a:lnTo>
                    <a:pt x="19" y="153"/>
                  </a:lnTo>
                  <a:lnTo>
                    <a:pt x="30" y="168"/>
                  </a:lnTo>
                  <a:lnTo>
                    <a:pt x="40" y="178"/>
                  </a:lnTo>
                  <a:lnTo>
                    <a:pt x="50" y="187"/>
                  </a:lnTo>
                  <a:lnTo>
                    <a:pt x="50" y="192"/>
                  </a:lnTo>
                  <a:lnTo>
                    <a:pt x="55" y="192"/>
                  </a:lnTo>
                  <a:lnTo>
                    <a:pt x="59" y="198"/>
                  </a:lnTo>
                  <a:lnTo>
                    <a:pt x="65" y="202"/>
                  </a:lnTo>
                  <a:lnTo>
                    <a:pt x="69" y="207"/>
                  </a:lnTo>
                  <a:lnTo>
                    <a:pt x="75" y="211"/>
                  </a:lnTo>
                  <a:lnTo>
                    <a:pt x="79" y="211"/>
                  </a:lnTo>
                  <a:lnTo>
                    <a:pt x="84" y="217"/>
                  </a:lnTo>
                  <a:lnTo>
                    <a:pt x="90" y="211"/>
                  </a:lnTo>
                  <a:lnTo>
                    <a:pt x="104" y="198"/>
                  </a:lnTo>
                  <a:lnTo>
                    <a:pt x="119" y="183"/>
                  </a:lnTo>
                  <a:lnTo>
                    <a:pt x="134" y="173"/>
                  </a:lnTo>
                  <a:lnTo>
                    <a:pt x="149" y="159"/>
                  </a:lnTo>
                  <a:lnTo>
                    <a:pt x="163" y="144"/>
                  </a:lnTo>
                  <a:lnTo>
                    <a:pt x="174" y="129"/>
                  </a:lnTo>
                  <a:lnTo>
                    <a:pt x="184" y="116"/>
                  </a:lnTo>
                  <a:lnTo>
                    <a:pt x="194" y="96"/>
                  </a:lnTo>
                  <a:lnTo>
                    <a:pt x="198" y="82"/>
                  </a:lnTo>
                  <a:lnTo>
                    <a:pt x="203" y="62"/>
                  </a:lnTo>
                  <a:lnTo>
                    <a:pt x="188" y="58"/>
                  </a:lnTo>
                  <a:lnTo>
                    <a:pt x="178" y="58"/>
                  </a:lnTo>
                  <a:lnTo>
                    <a:pt x="174" y="58"/>
                  </a:lnTo>
                  <a:lnTo>
                    <a:pt x="163" y="52"/>
                  </a:lnTo>
                  <a:lnTo>
                    <a:pt x="159" y="48"/>
                  </a:lnTo>
                  <a:lnTo>
                    <a:pt x="149" y="43"/>
                  </a:lnTo>
                  <a:lnTo>
                    <a:pt x="144" y="38"/>
                  </a:lnTo>
                  <a:lnTo>
                    <a:pt x="138" y="33"/>
                  </a:lnTo>
                  <a:lnTo>
                    <a:pt x="129" y="24"/>
                  </a:lnTo>
                  <a:lnTo>
                    <a:pt x="124" y="13"/>
                  </a:lnTo>
                  <a:lnTo>
                    <a:pt x="99"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38" name="Freeform 314"/>
            <p:cNvSpPr>
              <a:spLocks/>
            </p:cNvSpPr>
            <p:nvPr/>
          </p:nvSpPr>
          <p:spPr bwMode="auto">
            <a:xfrm>
              <a:off x="3759" y="1702"/>
              <a:ext cx="11" cy="4"/>
            </a:xfrm>
            <a:custGeom>
              <a:avLst/>
              <a:gdLst>
                <a:gd name="T0" fmla="*/ 54 w 119"/>
                <a:gd name="T1" fmla="*/ 0 h 53"/>
                <a:gd name="T2" fmla="*/ 45 w 119"/>
                <a:gd name="T3" fmla="*/ 0 h 53"/>
                <a:gd name="T4" fmla="*/ 35 w 119"/>
                <a:gd name="T5" fmla="*/ 0 h 53"/>
                <a:gd name="T6" fmla="*/ 25 w 119"/>
                <a:gd name="T7" fmla="*/ 0 h 53"/>
                <a:gd name="T8" fmla="*/ 20 w 119"/>
                <a:gd name="T9" fmla="*/ 5 h 53"/>
                <a:gd name="T10" fmla="*/ 10 w 119"/>
                <a:gd name="T11" fmla="*/ 10 h 53"/>
                <a:gd name="T12" fmla="*/ 4 w 119"/>
                <a:gd name="T13" fmla="*/ 15 h 53"/>
                <a:gd name="T14" fmla="*/ 4 w 119"/>
                <a:gd name="T15" fmla="*/ 24 h 53"/>
                <a:gd name="T16" fmla="*/ 0 w 119"/>
                <a:gd name="T17" fmla="*/ 30 h 53"/>
                <a:gd name="T18" fmla="*/ 4 w 119"/>
                <a:gd name="T19" fmla="*/ 34 h 53"/>
                <a:gd name="T20" fmla="*/ 10 w 119"/>
                <a:gd name="T21" fmla="*/ 43 h 53"/>
                <a:gd name="T22" fmla="*/ 20 w 119"/>
                <a:gd name="T23" fmla="*/ 49 h 53"/>
                <a:gd name="T24" fmla="*/ 35 w 119"/>
                <a:gd name="T25" fmla="*/ 53 h 53"/>
                <a:gd name="T26" fmla="*/ 45 w 119"/>
                <a:gd name="T27" fmla="*/ 53 h 53"/>
                <a:gd name="T28" fmla="*/ 60 w 119"/>
                <a:gd name="T29" fmla="*/ 53 h 53"/>
                <a:gd name="T30" fmla="*/ 69 w 119"/>
                <a:gd name="T31" fmla="*/ 53 h 53"/>
                <a:gd name="T32" fmla="*/ 85 w 119"/>
                <a:gd name="T33" fmla="*/ 49 h 53"/>
                <a:gd name="T34" fmla="*/ 94 w 119"/>
                <a:gd name="T35" fmla="*/ 39 h 53"/>
                <a:gd name="T36" fmla="*/ 104 w 119"/>
                <a:gd name="T37" fmla="*/ 34 h 53"/>
                <a:gd name="T38" fmla="*/ 114 w 119"/>
                <a:gd name="T39" fmla="*/ 24 h 53"/>
                <a:gd name="T40" fmla="*/ 119 w 119"/>
                <a:gd name="T41" fmla="*/ 10 h 53"/>
                <a:gd name="T42" fmla="*/ 114 w 119"/>
                <a:gd name="T43" fmla="*/ 10 h 53"/>
                <a:gd name="T44" fmla="*/ 104 w 119"/>
                <a:gd name="T45" fmla="*/ 10 h 53"/>
                <a:gd name="T46" fmla="*/ 99 w 119"/>
                <a:gd name="T47" fmla="*/ 5 h 53"/>
                <a:gd name="T48" fmla="*/ 94 w 119"/>
                <a:gd name="T49" fmla="*/ 5 h 53"/>
                <a:gd name="T50" fmla="*/ 85 w 119"/>
                <a:gd name="T51" fmla="*/ 5 h 53"/>
                <a:gd name="T52" fmla="*/ 79 w 119"/>
                <a:gd name="T53" fmla="*/ 0 h 53"/>
                <a:gd name="T54" fmla="*/ 69 w 119"/>
                <a:gd name="T55" fmla="*/ 0 h 53"/>
                <a:gd name="T56" fmla="*/ 64 w 119"/>
                <a:gd name="T57" fmla="*/ 0 h 53"/>
                <a:gd name="T58" fmla="*/ 60 w 119"/>
                <a:gd name="T59" fmla="*/ 0 h 53"/>
                <a:gd name="T60" fmla="*/ 50 w 119"/>
                <a:gd name="T61" fmla="*/ 0 h 53"/>
                <a:gd name="T62" fmla="*/ 54 w 119"/>
                <a:gd name="T6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9" h="53">
                  <a:moveTo>
                    <a:pt x="54" y="0"/>
                  </a:moveTo>
                  <a:lnTo>
                    <a:pt x="45" y="0"/>
                  </a:lnTo>
                  <a:lnTo>
                    <a:pt x="35" y="0"/>
                  </a:lnTo>
                  <a:lnTo>
                    <a:pt x="25" y="0"/>
                  </a:lnTo>
                  <a:lnTo>
                    <a:pt x="20" y="5"/>
                  </a:lnTo>
                  <a:lnTo>
                    <a:pt x="10" y="10"/>
                  </a:lnTo>
                  <a:lnTo>
                    <a:pt x="4" y="15"/>
                  </a:lnTo>
                  <a:lnTo>
                    <a:pt x="4" y="24"/>
                  </a:lnTo>
                  <a:lnTo>
                    <a:pt x="0" y="30"/>
                  </a:lnTo>
                  <a:lnTo>
                    <a:pt x="4" y="34"/>
                  </a:lnTo>
                  <a:lnTo>
                    <a:pt x="10" y="43"/>
                  </a:lnTo>
                  <a:lnTo>
                    <a:pt x="20" y="49"/>
                  </a:lnTo>
                  <a:lnTo>
                    <a:pt x="35" y="53"/>
                  </a:lnTo>
                  <a:lnTo>
                    <a:pt x="45" y="53"/>
                  </a:lnTo>
                  <a:lnTo>
                    <a:pt x="60" y="53"/>
                  </a:lnTo>
                  <a:lnTo>
                    <a:pt x="69" y="53"/>
                  </a:lnTo>
                  <a:lnTo>
                    <a:pt x="85" y="49"/>
                  </a:lnTo>
                  <a:lnTo>
                    <a:pt x="94" y="39"/>
                  </a:lnTo>
                  <a:lnTo>
                    <a:pt x="104" y="34"/>
                  </a:lnTo>
                  <a:lnTo>
                    <a:pt x="114" y="24"/>
                  </a:lnTo>
                  <a:lnTo>
                    <a:pt x="119" y="10"/>
                  </a:lnTo>
                  <a:lnTo>
                    <a:pt x="114" y="10"/>
                  </a:lnTo>
                  <a:lnTo>
                    <a:pt x="104" y="10"/>
                  </a:lnTo>
                  <a:lnTo>
                    <a:pt x="99" y="5"/>
                  </a:lnTo>
                  <a:lnTo>
                    <a:pt x="94" y="5"/>
                  </a:lnTo>
                  <a:lnTo>
                    <a:pt x="85" y="5"/>
                  </a:lnTo>
                  <a:lnTo>
                    <a:pt x="79" y="0"/>
                  </a:lnTo>
                  <a:lnTo>
                    <a:pt x="69" y="0"/>
                  </a:lnTo>
                  <a:lnTo>
                    <a:pt x="64" y="0"/>
                  </a:lnTo>
                  <a:lnTo>
                    <a:pt x="60" y="0"/>
                  </a:lnTo>
                  <a:lnTo>
                    <a:pt x="50" y="0"/>
                  </a:lnTo>
                  <a:lnTo>
                    <a:pt x="54"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39" name="Freeform 315"/>
            <p:cNvSpPr>
              <a:spLocks/>
            </p:cNvSpPr>
            <p:nvPr/>
          </p:nvSpPr>
          <p:spPr bwMode="auto">
            <a:xfrm>
              <a:off x="3728" y="1712"/>
              <a:ext cx="11" cy="11"/>
            </a:xfrm>
            <a:custGeom>
              <a:avLst/>
              <a:gdLst>
                <a:gd name="T0" fmla="*/ 89 w 114"/>
                <a:gd name="T1" fmla="*/ 0 h 136"/>
                <a:gd name="T2" fmla="*/ 79 w 114"/>
                <a:gd name="T3" fmla="*/ 5 h 136"/>
                <a:gd name="T4" fmla="*/ 69 w 114"/>
                <a:gd name="T5" fmla="*/ 5 h 136"/>
                <a:gd name="T6" fmla="*/ 60 w 114"/>
                <a:gd name="T7" fmla="*/ 15 h 136"/>
                <a:gd name="T8" fmla="*/ 49 w 114"/>
                <a:gd name="T9" fmla="*/ 20 h 136"/>
                <a:gd name="T10" fmla="*/ 39 w 114"/>
                <a:gd name="T11" fmla="*/ 30 h 136"/>
                <a:gd name="T12" fmla="*/ 29 w 114"/>
                <a:gd name="T13" fmla="*/ 39 h 136"/>
                <a:gd name="T14" fmla="*/ 20 w 114"/>
                <a:gd name="T15" fmla="*/ 48 h 136"/>
                <a:gd name="T16" fmla="*/ 14 w 114"/>
                <a:gd name="T17" fmla="*/ 58 h 136"/>
                <a:gd name="T18" fmla="*/ 10 w 114"/>
                <a:gd name="T19" fmla="*/ 67 h 136"/>
                <a:gd name="T20" fmla="*/ 4 w 114"/>
                <a:gd name="T21" fmla="*/ 82 h 136"/>
                <a:gd name="T22" fmla="*/ 0 w 114"/>
                <a:gd name="T23" fmla="*/ 87 h 136"/>
                <a:gd name="T24" fmla="*/ 0 w 114"/>
                <a:gd name="T25" fmla="*/ 97 h 136"/>
                <a:gd name="T26" fmla="*/ 0 w 114"/>
                <a:gd name="T27" fmla="*/ 102 h 136"/>
                <a:gd name="T28" fmla="*/ 0 w 114"/>
                <a:gd name="T29" fmla="*/ 112 h 136"/>
                <a:gd name="T30" fmla="*/ 0 w 114"/>
                <a:gd name="T31" fmla="*/ 116 h 136"/>
                <a:gd name="T32" fmla="*/ 0 w 114"/>
                <a:gd name="T33" fmla="*/ 121 h 136"/>
                <a:gd name="T34" fmla="*/ 0 w 114"/>
                <a:gd name="T35" fmla="*/ 125 h 136"/>
                <a:gd name="T36" fmla="*/ 0 w 114"/>
                <a:gd name="T37" fmla="*/ 131 h 136"/>
                <a:gd name="T38" fmla="*/ 4 w 114"/>
                <a:gd name="T39" fmla="*/ 136 h 136"/>
                <a:gd name="T40" fmla="*/ 10 w 114"/>
                <a:gd name="T41" fmla="*/ 136 h 136"/>
                <a:gd name="T42" fmla="*/ 24 w 114"/>
                <a:gd name="T43" fmla="*/ 136 h 136"/>
                <a:gd name="T44" fmla="*/ 39 w 114"/>
                <a:gd name="T45" fmla="*/ 131 h 136"/>
                <a:gd name="T46" fmla="*/ 54 w 114"/>
                <a:gd name="T47" fmla="*/ 121 h 136"/>
                <a:gd name="T48" fmla="*/ 64 w 114"/>
                <a:gd name="T49" fmla="*/ 112 h 136"/>
                <a:gd name="T50" fmla="*/ 79 w 114"/>
                <a:gd name="T51" fmla="*/ 97 h 136"/>
                <a:gd name="T52" fmla="*/ 89 w 114"/>
                <a:gd name="T53" fmla="*/ 82 h 136"/>
                <a:gd name="T54" fmla="*/ 99 w 114"/>
                <a:gd name="T55" fmla="*/ 63 h 136"/>
                <a:gd name="T56" fmla="*/ 104 w 114"/>
                <a:gd name="T57" fmla="*/ 48 h 136"/>
                <a:gd name="T58" fmla="*/ 108 w 114"/>
                <a:gd name="T59" fmla="*/ 30 h 136"/>
                <a:gd name="T60" fmla="*/ 114 w 114"/>
                <a:gd name="T61" fmla="*/ 15 h 136"/>
                <a:gd name="T62" fmla="*/ 114 w 114"/>
                <a:gd name="T63" fmla="*/ 11 h 136"/>
                <a:gd name="T64" fmla="*/ 108 w 114"/>
                <a:gd name="T65" fmla="*/ 11 h 136"/>
                <a:gd name="T66" fmla="*/ 104 w 114"/>
                <a:gd name="T67" fmla="*/ 5 h 136"/>
                <a:gd name="T68" fmla="*/ 99 w 114"/>
                <a:gd name="T69" fmla="*/ 5 h 136"/>
                <a:gd name="T70" fmla="*/ 94 w 114"/>
                <a:gd name="T71" fmla="*/ 5 h 136"/>
                <a:gd name="T72" fmla="*/ 89 w 114"/>
                <a:gd name="T73"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4" h="136">
                  <a:moveTo>
                    <a:pt x="89" y="0"/>
                  </a:moveTo>
                  <a:lnTo>
                    <a:pt x="79" y="5"/>
                  </a:lnTo>
                  <a:lnTo>
                    <a:pt x="69" y="5"/>
                  </a:lnTo>
                  <a:lnTo>
                    <a:pt x="60" y="15"/>
                  </a:lnTo>
                  <a:lnTo>
                    <a:pt x="49" y="20"/>
                  </a:lnTo>
                  <a:lnTo>
                    <a:pt x="39" y="30"/>
                  </a:lnTo>
                  <a:lnTo>
                    <a:pt x="29" y="39"/>
                  </a:lnTo>
                  <a:lnTo>
                    <a:pt x="20" y="48"/>
                  </a:lnTo>
                  <a:lnTo>
                    <a:pt x="14" y="58"/>
                  </a:lnTo>
                  <a:lnTo>
                    <a:pt x="10" y="67"/>
                  </a:lnTo>
                  <a:lnTo>
                    <a:pt x="4" y="82"/>
                  </a:lnTo>
                  <a:lnTo>
                    <a:pt x="0" y="87"/>
                  </a:lnTo>
                  <a:lnTo>
                    <a:pt x="0" y="97"/>
                  </a:lnTo>
                  <a:lnTo>
                    <a:pt x="0" y="102"/>
                  </a:lnTo>
                  <a:lnTo>
                    <a:pt x="0" y="112"/>
                  </a:lnTo>
                  <a:lnTo>
                    <a:pt x="0" y="116"/>
                  </a:lnTo>
                  <a:lnTo>
                    <a:pt x="0" y="121"/>
                  </a:lnTo>
                  <a:lnTo>
                    <a:pt x="0" y="125"/>
                  </a:lnTo>
                  <a:lnTo>
                    <a:pt x="0" y="131"/>
                  </a:lnTo>
                  <a:lnTo>
                    <a:pt x="4" y="136"/>
                  </a:lnTo>
                  <a:lnTo>
                    <a:pt x="10" y="136"/>
                  </a:lnTo>
                  <a:lnTo>
                    <a:pt x="24" y="136"/>
                  </a:lnTo>
                  <a:lnTo>
                    <a:pt x="39" y="131"/>
                  </a:lnTo>
                  <a:lnTo>
                    <a:pt x="54" y="121"/>
                  </a:lnTo>
                  <a:lnTo>
                    <a:pt x="64" y="112"/>
                  </a:lnTo>
                  <a:lnTo>
                    <a:pt x="79" y="97"/>
                  </a:lnTo>
                  <a:lnTo>
                    <a:pt x="89" y="82"/>
                  </a:lnTo>
                  <a:lnTo>
                    <a:pt x="99" y="63"/>
                  </a:lnTo>
                  <a:lnTo>
                    <a:pt x="104" y="48"/>
                  </a:lnTo>
                  <a:lnTo>
                    <a:pt x="108" y="30"/>
                  </a:lnTo>
                  <a:lnTo>
                    <a:pt x="114" y="15"/>
                  </a:lnTo>
                  <a:lnTo>
                    <a:pt x="114" y="11"/>
                  </a:lnTo>
                  <a:lnTo>
                    <a:pt x="108" y="11"/>
                  </a:lnTo>
                  <a:lnTo>
                    <a:pt x="104" y="5"/>
                  </a:lnTo>
                  <a:lnTo>
                    <a:pt x="99" y="5"/>
                  </a:lnTo>
                  <a:lnTo>
                    <a:pt x="94" y="5"/>
                  </a:lnTo>
                  <a:lnTo>
                    <a:pt x="89"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40" name="Freeform 316"/>
            <p:cNvSpPr>
              <a:spLocks/>
            </p:cNvSpPr>
            <p:nvPr/>
          </p:nvSpPr>
          <p:spPr bwMode="auto">
            <a:xfrm>
              <a:off x="3768" y="1737"/>
              <a:ext cx="23" cy="15"/>
            </a:xfrm>
            <a:custGeom>
              <a:avLst/>
              <a:gdLst>
                <a:gd name="T0" fmla="*/ 49 w 253"/>
                <a:gd name="T1" fmla="*/ 45 h 185"/>
                <a:gd name="T2" fmla="*/ 55 w 253"/>
                <a:gd name="T3" fmla="*/ 39 h 185"/>
                <a:gd name="T4" fmla="*/ 59 w 253"/>
                <a:gd name="T5" fmla="*/ 34 h 185"/>
                <a:gd name="T6" fmla="*/ 65 w 253"/>
                <a:gd name="T7" fmla="*/ 30 h 185"/>
                <a:gd name="T8" fmla="*/ 70 w 253"/>
                <a:gd name="T9" fmla="*/ 25 h 185"/>
                <a:gd name="T10" fmla="*/ 74 w 253"/>
                <a:gd name="T11" fmla="*/ 15 h 185"/>
                <a:gd name="T12" fmla="*/ 80 w 253"/>
                <a:gd name="T13" fmla="*/ 11 h 185"/>
                <a:gd name="T14" fmla="*/ 84 w 253"/>
                <a:gd name="T15" fmla="*/ 6 h 185"/>
                <a:gd name="T16" fmla="*/ 89 w 253"/>
                <a:gd name="T17" fmla="*/ 0 h 185"/>
                <a:gd name="T18" fmla="*/ 94 w 253"/>
                <a:gd name="T19" fmla="*/ 0 h 185"/>
                <a:gd name="T20" fmla="*/ 99 w 253"/>
                <a:gd name="T21" fmla="*/ 6 h 185"/>
                <a:gd name="T22" fmla="*/ 119 w 253"/>
                <a:gd name="T23" fmla="*/ 11 h 185"/>
                <a:gd name="T24" fmla="*/ 134 w 253"/>
                <a:gd name="T25" fmla="*/ 20 h 185"/>
                <a:gd name="T26" fmla="*/ 149 w 253"/>
                <a:gd name="T27" fmla="*/ 30 h 185"/>
                <a:gd name="T28" fmla="*/ 164 w 253"/>
                <a:gd name="T29" fmla="*/ 39 h 185"/>
                <a:gd name="T30" fmla="*/ 178 w 253"/>
                <a:gd name="T31" fmla="*/ 45 h 185"/>
                <a:gd name="T32" fmla="*/ 193 w 253"/>
                <a:gd name="T33" fmla="*/ 54 h 185"/>
                <a:gd name="T34" fmla="*/ 203 w 253"/>
                <a:gd name="T35" fmla="*/ 64 h 185"/>
                <a:gd name="T36" fmla="*/ 218 w 253"/>
                <a:gd name="T37" fmla="*/ 73 h 185"/>
                <a:gd name="T38" fmla="*/ 228 w 253"/>
                <a:gd name="T39" fmla="*/ 83 h 185"/>
                <a:gd name="T40" fmla="*/ 238 w 253"/>
                <a:gd name="T41" fmla="*/ 97 h 185"/>
                <a:gd name="T42" fmla="*/ 243 w 253"/>
                <a:gd name="T43" fmla="*/ 103 h 185"/>
                <a:gd name="T44" fmla="*/ 249 w 253"/>
                <a:gd name="T45" fmla="*/ 112 h 185"/>
                <a:gd name="T46" fmla="*/ 249 w 253"/>
                <a:gd name="T47" fmla="*/ 122 h 185"/>
                <a:gd name="T48" fmla="*/ 253 w 253"/>
                <a:gd name="T49" fmla="*/ 136 h 185"/>
                <a:gd name="T50" fmla="*/ 253 w 253"/>
                <a:gd name="T51" fmla="*/ 146 h 185"/>
                <a:gd name="T52" fmla="*/ 253 w 253"/>
                <a:gd name="T53" fmla="*/ 155 h 185"/>
                <a:gd name="T54" fmla="*/ 253 w 253"/>
                <a:gd name="T55" fmla="*/ 165 h 185"/>
                <a:gd name="T56" fmla="*/ 249 w 253"/>
                <a:gd name="T57" fmla="*/ 174 h 185"/>
                <a:gd name="T58" fmla="*/ 243 w 253"/>
                <a:gd name="T59" fmla="*/ 179 h 185"/>
                <a:gd name="T60" fmla="*/ 238 w 253"/>
                <a:gd name="T61" fmla="*/ 179 h 185"/>
                <a:gd name="T62" fmla="*/ 213 w 253"/>
                <a:gd name="T63" fmla="*/ 179 h 185"/>
                <a:gd name="T64" fmla="*/ 193 w 253"/>
                <a:gd name="T65" fmla="*/ 185 h 185"/>
                <a:gd name="T66" fmla="*/ 174 w 253"/>
                <a:gd name="T67" fmla="*/ 185 h 185"/>
                <a:gd name="T68" fmla="*/ 153 w 253"/>
                <a:gd name="T69" fmla="*/ 185 h 185"/>
                <a:gd name="T70" fmla="*/ 134 w 253"/>
                <a:gd name="T71" fmla="*/ 185 h 185"/>
                <a:gd name="T72" fmla="*/ 114 w 253"/>
                <a:gd name="T73" fmla="*/ 185 h 185"/>
                <a:gd name="T74" fmla="*/ 94 w 253"/>
                <a:gd name="T75" fmla="*/ 179 h 185"/>
                <a:gd name="T76" fmla="*/ 74 w 253"/>
                <a:gd name="T77" fmla="*/ 179 h 185"/>
                <a:gd name="T78" fmla="*/ 59 w 253"/>
                <a:gd name="T79" fmla="*/ 179 h 185"/>
                <a:gd name="T80" fmla="*/ 40 w 253"/>
                <a:gd name="T81" fmla="*/ 174 h 185"/>
                <a:gd name="T82" fmla="*/ 34 w 253"/>
                <a:gd name="T83" fmla="*/ 174 h 185"/>
                <a:gd name="T84" fmla="*/ 30 w 253"/>
                <a:gd name="T85" fmla="*/ 170 h 185"/>
                <a:gd name="T86" fmla="*/ 25 w 253"/>
                <a:gd name="T87" fmla="*/ 161 h 185"/>
                <a:gd name="T88" fmla="*/ 25 w 253"/>
                <a:gd name="T89" fmla="*/ 150 h 185"/>
                <a:gd name="T90" fmla="*/ 20 w 253"/>
                <a:gd name="T91" fmla="*/ 140 h 185"/>
                <a:gd name="T92" fmla="*/ 15 w 253"/>
                <a:gd name="T93" fmla="*/ 131 h 185"/>
                <a:gd name="T94" fmla="*/ 10 w 253"/>
                <a:gd name="T95" fmla="*/ 116 h 185"/>
                <a:gd name="T96" fmla="*/ 10 w 253"/>
                <a:gd name="T97" fmla="*/ 107 h 185"/>
                <a:gd name="T98" fmla="*/ 5 w 253"/>
                <a:gd name="T99" fmla="*/ 92 h 185"/>
                <a:gd name="T100" fmla="*/ 0 w 253"/>
                <a:gd name="T101" fmla="*/ 83 h 185"/>
                <a:gd name="T102" fmla="*/ 0 w 253"/>
                <a:gd name="T103" fmla="*/ 78 h 185"/>
                <a:gd name="T104" fmla="*/ 0 w 253"/>
                <a:gd name="T105" fmla="*/ 73 h 185"/>
                <a:gd name="T106" fmla="*/ 5 w 253"/>
                <a:gd name="T107" fmla="*/ 69 h 185"/>
                <a:gd name="T108" fmla="*/ 5 w 253"/>
                <a:gd name="T109" fmla="*/ 64 h 185"/>
                <a:gd name="T110" fmla="*/ 15 w 253"/>
                <a:gd name="T111" fmla="*/ 58 h 185"/>
                <a:gd name="T112" fmla="*/ 20 w 253"/>
                <a:gd name="T113" fmla="*/ 54 h 185"/>
                <a:gd name="T114" fmla="*/ 25 w 253"/>
                <a:gd name="T115" fmla="*/ 54 h 185"/>
                <a:gd name="T116" fmla="*/ 34 w 253"/>
                <a:gd name="T117" fmla="*/ 49 h 185"/>
                <a:gd name="T118" fmla="*/ 40 w 253"/>
                <a:gd name="T119" fmla="*/ 49 h 185"/>
                <a:gd name="T120" fmla="*/ 49 w 253"/>
                <a:gd name="T121" fmla="*/ 4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3" h="185">
                  <a:moveTo>
                    <a:pt x="49" y="45"/>
                  </a:moveTo>
                  <a:lnTo>
                    <a:pt x="55" y="39"/>
                  </a:lnTo>
                  <a:lnTo>
                    <a:pt x="59" y="34"/>
                  </a:lnTo>
                  <a:lnTo>
                    <a:pt x="65" y="30"/>
                  </a:lnTo>
                  <a:lnTo>
                    <a:pt x="70" y="25"/>
                  </a:lnTo>
                  <a:lnTo>
                    <a:pt x="74" y="15"/>
                  </a:lnTo>
                  <a:lnTo>
                    <a:pt x="80" y="11"/>
                  </a:lnTo>
                  <a:lnTo>
                    <a:pt x="84" y="6"/>
                  </a:lnTo>
                  <a:lnTo>
                    <a:pt x="89" y="0"/>
                  </a:lnTo>
                  <a:lnTo>
                    <a:pt x="94" y="0"/>
                  </a:lnTo>
                  <a:lnTo>
                    <a:pt x="99" y="6"/>
                  </a:lnTo>
                  <a:lnTo>
                    <a:pt x="119" y="11"/>
                  </a:lnTo>
                  <a:lnTo>
                    <a:pt x="134" y="20"/>
                  </a:lnTo>
                  <a:lnTo>
                    <a:pt x="149" y="30"/>
                  </a:lnTo>
                  <a:lnTo>
                    <a:pt x="164" y="39"/>
                  </a:lnTo>
                  <a:lnTo>
                    <a:pt x="178" y="45"/>
                  </a:lnTo>
                  <a:lnTo>
                    <a:pt x="193" y="54"/>
                  </a:lnTo>
                  <a:lnTo>
                    <a:pt x="203" y="64"/>
                  </a:lnTo>
                  <a:lnTo>
                    <a:pt x="218" y="73"/>
                  </a:lnTo>
                  <a:lnTo>
                    <a:pt x="228" y="83"/>
                  </a:lnTo>
                  <a:lnTo>
                    <a:pt x="238" y="97"/>
                  </a:lnTo>
                  <a:lnTo>
                    <a:pt x="243" y="103"/>
                  </a:lnTo>
                  <a:lnTo>
                    <a:pt x="249" y="112"/>
                  </a:lnTo>
                  <a:lnTo>
                    <a:pt x="249" y="122"/>
                  </a:lnTo>
                  <a:lnTo>
                    <a:pt x="253" y="136"/>
                  </a:lnTo>
                  <a:lnTo>
                    <a:pt x="253" y="146"/>
                  </a:lnTo>
                  <a:lnTo>
                    <a:pt x="253" y="155"/>
                  </a:lnTo>
                  <a:lnTo>
                    <a:pt x="253" y="165"/>
                  </a:lnTo>
                  <a:lnTo>
                    <a:pt x="249" y="174"/>
                  </a:lnTo>
                  <a:lnTo>
                    <a:pt x="243" y="179"/>
                  </a:lnTo>
                  <a:lnTo>
                    <a:pt x="238" y="179"/>
                  </a:lnTo>
                  <a:lnTo>
                    <a:pt x="213" y="179"/>
                  </a:lnTo>
                  <a:lnTo>
                    <a:pt x="193" y="185"/>
                  </a:lnTo>
                  <a:lnTo>
                    <a:pt x="174" y="185"/>
                  </a:lnTo>
                  <a:lnTo>
                    <a:pt x="153" y="185"/>
                  </a:lnTo>
                  <a:lnTo>
                    <a:pt x="134" y="185"/>
                  </a:lnTo>
                  <a:lnTo>
                    <a:pt x="114" y="185"/>
                  </a:lnTo>
                  <a:lnTo>
                    <a:pt x="94" y="179"/>
                  </a:lnTo>
                  <a:lnTo>
                    <a:pt x="74" y="179"/>
                  </a:lnTo>
                  <a:lnTo>
                    <a:pt x="59" y="179"/>
                  </a:lnTo>
                  <a:lnTo>
                    <a:pt x="40" y="174"/>
                  </a:lnTo>
                  <a:lnTo>
                    <a:pt x="34" y="174"/>
                  </a:lnTo>
                  <a:lnTo>
                    <a:pt x="30" y="170"/>
                  </a:lnTo>
                  <a:lnTo>
                    <a:pt x="25" y="161"/>
                  </a:lnTo>
                  <a:lnTo>
                    <a:pt x="25" y="150"/>
                  </a:lnTo>
                  <a:lnTo>
                    <a:pt x="20" y="140"/>
                  </a:lnTo>
                  <a:lnTo>
                    <a:pt x="15" y="131"/>
                  </a:lnTo>
                  <a:lnTo>
                    <a:pt x="10" y="116"/>
                  </a:lnTo>
                  <a:lnTo>
                    <a:pt x="10" y="107"/>
                  </a:lnTo>
                  <a:lnTo>
                    <a:pt x="5" y="92"/>
                  </a:lnTo>
                  <a:lnTo>
                    <a:pt x="0" y="83"/>
                  </a:lnTo>
                  <a:lnTo>
                    <a:pt x="0" y="78"/>
                  </a:lnTo>
                  <a:lnTo>
                    <a:pt x="0" y="73"/>
                  </a:lnTo>
                  <a:lnTo>
                    <a:pt x="5" y="69"/>
                  </a:lnTo>
                  <a:lnTo>
                    <a:pt x="5" y="64"/>
                  </a:lnTo>
                  <a:lnTo>
                    <a:pt x="15" y="58"/>
                  </a:lnTo>
                  <a:lnTo>
                    <a:pt x="20" y="54"/>
                  </a:lnTo>
                  <a:lnTo>
                    <a:pt x="25" y="54"/>
                  </a:lnTo>
                  <a:lnTo>
                    <a:pt x="34" y="49"/>
                  </a:lnTo>
                  <a:lnTo>
                    <a:pt x="40" y="49"/>
                  </a:lnTo>
                  <a:lnTo>
                    <a:pt x="49" y="45"/>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41" name="Freeform 317"/>
            <p:cNvSpPr>
              <a:spLocks/>
            </p:cNvSpPr>
            <p:nvPr/>
          </p:nvSpPr>
          <p:spPr bwMode="auto">
            <a:xfrm>
              <a:off x="3768" y="1737"/>
              <a:ext cx="23" cy="15"/>
            </a:xfrm>
            <a:custGeom>
              <a:avLst/>
              <a:gdLst>
                <a:gd name="T0" fmla="*/ 49 w 253"/>
                <a:gd name="T1" fmla="*/ 45 h 185"/>
                <a:gd name="T2" fmla="*/ 55 w 253"/>
                <a:gd name="T3" fmla="*/ 39 h 185"/>
                <a:gd name="T4" fmla="*/ 59 w 253"/>
                <a:gd name="T5" fmla="*/ 34 h 185"/>
                <a:gd name="T6" fmla="*/ 65 w 253"/>
                <a:gd name="T7" fmla="*/ 30 h 185"/>
                <a:gd name="T8" fmla="*/ 70 w 253"/>
                <a:gd name="T9" fmla="*/ 25 h 185"/>
                <a:gd name="T10" fmla="*/ 74 w 253"/>
                <a:gd name="T11" fmla="*/ 15 h 185"/>
                <a:gd name="T12" fmla="*/ 80 w 253"/>
                <a:gd name="T13" fmla="*/ 11 h 185"/>
                <a:gd name="T14" fmla="*/ 84 w 253"/>
                <a:gd name="T15" fmla="*/ 6 h 185"/>
                <a:gd name="T16" fmla="*/ 89 w 253"/>
                <a:gd name="T17" fmla="*/ 0 h 185"/>
                <a:gd name="T18" fmla="*/ 94 w 253"/>
                <a:gd name="T19" fmla="*/ 0 h 185"/>
                <a:gd name="T20" fmla="*/ 99 w 253"/>
                <a:gd name="T21" fmla="*/ 6 h 185"/>
                <a:gd name="T22" fmla="*/ 119 w 253"/>
                <a:gd name="T23" fmla="*/ 11 h 185"/>
                <a:gd name="T24" fmla="*/ 134 w 253"/>
                <a:gd name="T25" fmla="*/ 20 h 185"/>
                <a:gd name="T26" fmla="*/ 149 w 253"/>
                <a:gd name="T27" fmla="*/ 30 h 185"/>
                <a:gd name="T28" fmla="*/ 164 w 253"/>
                <a:gd name="T29" fmla="*/ 39 h 185"/>
                <a:gd name="T30" fmla="*/ 178 w 253"/>
                <a:gd name="T31" fmla="*/ 45 h 185"/>
                <a:gd name="T32" fmla="*/ 193 w 253"/>
                <a:gd name="T33" fmla="*/ 54 h 185"/>
                <a:gd name="T34" fmla="*/ 203 w 253"/>
                <a:gd name="T35" fmla="*/ 64 h 185"/>
                <a:gd name="T36" fmla="*/ 218 w 253"/>
                <a:gd name="T37" fmla="*/ 73 h 185"/>
                <a:gd name="T38" fmla="*/ 228 w 253"/>
                <a:gd name="T39" fmla="*/ 83 h 185"/>
                <a:gd name="T40" fmla="*/ 238 w 253"/>
                <a:gd name="T41" fmla="*/ 97 h 185"/>
                <a:gd name="T42" fmla="*/ 243 w 253"/>
                <a:gd name="T43" fmla="*/ 103 h 185"/>
                <a:gd name="T44" fmla="*/ 249 w 253"/>
                <a:gd name="T45" fmla="*/ 112 h 185"/>
                <a:gd name="T46" fmla="*/ 249 w 253"/>
                <a:gd name="T47" fmla="*/ 122 h 185"/>
                <a:gd name="T48" fmla="*/ 253 w 253"/>
                <a:gd name="T49" fmla="*/ 136 h 185"/>
                <a:gd name="T50" fmla="*/ 253 w 253"/>
                <a:gd name="T51" fmla="*/ 146 h 185"/>
                <a:gd name="T52" fmla="*/ 253 w 253"/>
                <a:gd name="T53" fmla="*/ 155 h 185"/>
                <a:gd name="T54" fmla="*/ 253 w 253"/>
                <a:gd name="T55" fmla="*/ 165 h 185"/>
                <a:gd name="T56" fmla="*/ 249 w 253"/>
                <a:gd name="T57" fmla="*/ 174 h 185"/>
                <a:gd name="T58" fmla="*/ 243 w 253"/>
                <a:gd name="T59" fmla="*/ 179 h 185"/>
                <a:gd name="T60" fmla="*/ 238 w 253"/>
                <a:gd name="T61" fmla="*/ 179 h 185"/>
                <a:gd name="T62" fmla="*/ 213 w 253"/>
                <a:gd name="T63" fmla="*/ 179 h 185"/>
                <a:gd name="T64" fmla="*/ 193 w 253"/>
                <a:gd name="T65" fmla="*/ 185 h 185"/>
                <a:gd name="T66" fmla="*/ 174 w 253"/>
                <a:gd name="T67" fmla="*/ 185 h 185"/>
                <a:gd name="T68" fmla="*/ 153 w 253"/>
                <a:gd name="T69" fmla="*/ 185 h 185"/>
                <a:gd name="T70" fmla="*/ 134 w 253"/>
                <a:gd name="T71" fmla="*/ 185 h 185"/>
                <a:gd name="T72" fmla="*/ 114 w 253"/>
                <a:gd name="T73" fmla="*/ 185 h 185"/>
                <a:gd name="T74" fmla="*/ 94 w 253"/>
                <a:gd name="T75" fmla="*/ 179 h 185"/>
                <a:gd name="T76" fmla="*/ 74 w 253"/>
                <a:gd name="T77" fmla="*/ 179 h 185"/>
                <a:gd name="T78" fmla="*/ 59 w 253"/>
                <a:gd name="T79" fmla="*/ 179 h 185"/>
                <a:gd name="T80" fmla="*/ 40 w 253"/>
                <a:gd name="T81" fmla="*/ 174 h 185"/>
                <a:gd name="T82" fmla="*/ 34 w 253"/>
                <a:gd name="T83" fmla="*/ 174 h 185"/>
                <a:gd name="T84" fmla="*/ 30 w 253"/>
                <a:gd name="T85" fmla="*/ 170 h 185"/>
                <a:gd name="T86" fmla="*/ 25 w 253"/>
                <a:gd name="T87" fmla="*/ 161 h 185"/>
                <a:gd name="T88" fmla="*/ 25 w 253"/>
                <a:gd name="T89" fmla="*/ 150 h 185"/>
                <a:gd name="T90" fmla="*/ 20 w 253"/>
                <a:gd name="T91" fmla="*/ 140 h 185"/>
                <a:gd name="T92" fmla="*/ 15 w 253"/>
                <a:gd name="T93" fmla="*/ 131 h 185"/>
                <a:gd name="T94" fmla="*/ 10 w 253"/>
                <a:gd name="T95" fmla="*/ 116 h 185"/>
                <a:gd name="T96" fmla="*/ 10 w 253"/>
                <a:gd name="T97" fmla="*/ 107 h 185"/>
                <a:gd name="T98" fmla="*/ 5 w 253"/>
                <a:gd name="T99" fmla="*/ 92 h 185"/>
                <a:gd name="T100" fmla="*/ 0 w 253"/>
                <a:gd name="T101" fmla="*/ 83 h 185"/>
                <a:gd name="T102" fmla="*/ 0 w 253"/>
                <a:gd name="T103" fmla="*/ 78 h 185"/>
                <a:gd name="T104" fmla="*/ 0 w 253"/>
                <a:gd name="T105" fmla="*/ 73 h 185"/>
                <a:gd name="T106" fmla="*/ 5 w 253"/>
                <a:gd name="T107" fmla="*/ 69 h 185"/>
                <a:gd name="T108" fmla="*/ 5 w 253"/>
                <a:gd name="T109" fmla="*/ 64 h 185"/>
                <a:gd name="T110" fmla="*/ 15 w 253"/>
                <a:gd name="T111" fmla="*/ 58 h 185"/>
                <a:gd name="T112" fmla="*/ 20 w 253"/>
                <a:gd name="T113" fmla="*/ 54 h 185"/>
                <a:gd name="T114" fmla="*/ 25 w 253"/>
                <a:gd name="T115" fmla="*/ 54 h 185"/>
                <a:gd name="T116" fmla="*/ 34 w 253"/>
                <a:gd name="T117" fmla="*/ 49 h 185"/>
                <a:gd name="T118" fmla="*/ 40 w 253"/>
                <a:gd name="T119" fmla="*/ 49 h 185"/>
                <a:gd name="T120" fmla="*/ 49 w 253"/>
                <a:gd name="T121" fmla="*/ 4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3" h="185">
                  <a:moveTo>
                    <a:pt x="49" y="45"/>
                  </a:moveTo>
                  <a:lnTo>
                    <a:pt x="55" y="39"/>
                  </a:lnTo>
                  <a:lnTo>
                    <a:pt x="59" y="34"/>
                  </a:lnTo>
                  <a:lnTo>
                    <a:pt x="65" y="30"/>
                  </a:lnTo>
                  <a:lnTo>
                    <a:pt x="70" y="25"/>
                  </a:lnTo>
                  <a:lnTo>
                    <a:pt x="74" y="15"/>
                  </a:lnTo>
                  <a:lnTo>
                    <a:pt x="80" y="11"/>
                  </a:lnTo>
                  <a:lnTo>
                    <a:pt x="84" y="6"/>
                  </a:lnTo>
                  <a:lnTo>
                    <a:pt x="89" y="0"/>
                  </a:lnTo>
                  <a:lnTo>
                    <a:pt x="94" y="0"/>
                  </a:lnTo>
                  <a:lnTo>
                    <a:pt x="99" y="6"/>
                  </a:lnTo>
                  <a:lnTo>
                    <a:pt x="119" y="11"/>
                  </a:lnTo>
                  <a:lnTo>
                    <a:pt x="134" y="20"/>
                  </a:lnTo>
                  <a:lnTo>
                    <a:pt x="149" y="30"/>
                  </a:lnTo>
                  <a:lnTo>
                    <a:pt x="164" y="39"/>
                  </a:lnTo>
                  <a:lnTo>
                    <a:pt x="178" y="45"/>
                  </a:lnTo>
                  <a:lnTo>
                    <a:pt x="193" y="54"/>
                  </a:lnTo>
                  <a:lnTo>
                    <a:pt x="203" y="64"/>
                  </a:lnTo>
                  <a:lnTo>
                    <a:pt x="218" y="73"/>
                  </a:lnTo>
                  <a:lnTo>
                    <a:pt x="228" y="83"/>
                  </a:lnTo>
                  <a:lnTo>
                    <a:pt x="238" y="97"/>
                  </a:lnTo>
                  <a:lnTo>
                    <a:pt x="243" y="103"/>
                  </a:lnTo>
                  <a:lnTo>
                    <a:pt x="249" y="112"/>
                  </a:lnTo>
                  <a:lnTo>
                    <a:pt x="249" y="122"/>
                  </a:lnTo>
                  <a:lnTo>
                    <a:pt x="253" y="136"/>
                  </a:lnTo>
                  <a:lnTo>
                    <a:pt x="253" y="146"/>
                  </a:lnTo>
                  <a:lnTo>
                    <a:pt x="253" y="155"/>
                  </a:lnTo>
                  <a:lnTo>
                    <a:pt x="253" y="165"/>
                  </a:lnTo>
                  <a:lnTo>
                    <a:pt x="249" y="174"/>
                  </a:lnTo>
                  <a:lnTo>
                    <a:pt x="243" y="179"/>
                  </a:lnTo>
                  <a:lnTo>
                    <a:pt x="238" y="179"/>
                  </a:lnTo>
                  <a:lnTo>
                    <a:pt x="213" y="179"/>
                  </a:lnTo>
                  <a:lnTo>
                    <a:pt x="193" y="185"/>
                  </a:lnTo>
                  <a:lnTo>
                    <a:pt x="174" y="185"/>
                  </a:lnTo>
                  <a:lnTo>
                    <a:pt x="153" y="185"/>
                  </a:lnTo>
                  <a:lnTo>
                    <a:pt x="134" y="185"/>
                  </a:lnTo>
                  <a:lnTo>
                    <a:pt x="114" y="185"/>
                  </a:lnTo>
                  <a:lnTo>
                    <a:pt x="94" y="179"/>
                  </a:lnTo>
                  <a:lnTo>
                    <a:pt x="74" y="179"/>
                  </a:lnTo>
                  <a:lnTo>
                    <a:pt x="59" y="179"/>
                  </a:lnTo>
                  <a:lnTo>
                    <a:pt x="40" y="174"/>
                  </a:lnTo>
                  <a:lnTo>
                    <a:pt x="34" y="174"/>
                  </a:lnTo>
                  <a:lnTo>
                    <a:pt x="30" y="170"/>
                  </a:lnTo>
                  <a:lnTo>
                    <a:pt x="25" y="161"/>
                  </a:lnTo>
                  <a:lnTo>
                    <a:pt x="25" y="150"/>
                  </a:lnTo>
                  <a:lnTo>
                    <a:pt x="20" y="140"/>
                  </a:lnTo>
                  <a:lnTo>
                    <a:pt x="15" y="131"/>
                  </a:lnTo>
                  <a:lnTo>
                    <a:pt x="10" y="116"/>
                  </a:lnTo>
                  <a:lnTo>
                    <a:pt x="10" y="107"/>
                  </a:lnTo>
                  <a:lnTo>
                    <a:pt x="5" y="92"/>
                  </a:lnTo>
                  <a:lnTo>
                    <a:pt x="0" y="83"/>
                  </a:lnTo>
                  <a:lnTo>
                    <a:pt x="0" y="78"/>
                  </a:lnTo>
                  <a:lnTo>
                    <a:pt x="0" y="73"/>
                  </a:lnTo>
                  <a:lnTo>
                    <a:pt x="5" y="69"/>
                  </a:lnTo>
                  <a:lnTo>
                    <a:pt x="5" y="64"/>
                  </a:lnTo>
                  <a:lnTo>
                    <a:pt x="15" y="58"/>
                  </a:lnTo>
                  <a:lnTo>
                    <a:pt x="20" y="54"/>
                  </a:lnTo>
                  <a:lnTo>
                    <a:pt x="25" y="54"/>
                  </a:lnTo>
                  <a:lnTo>
                    <a:pt x="34" y="49"/>
                  </a:lnTo>
                  <a:lnTo>
                    <a:pt x="40" y="49"/>
                  </a:lnTo>
                  <a:lnTo>
                    <a:pt x="49" y="45"/>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42" name="Freeform 318"/>
            <p:cNvSpPr>
              <a:spLocks/>
            </p:cNvSpPr>
            <p:nvPr/>
          </p:nvSpPr>
          <p:spPr bwMode="auto">
            <a:xfrm>
              <a:off x="3839" y="1772"/>
              <a:ext cx="30" cy="20"/>
            </a:xfrm>
            <a:custGeom>
              <a:avLst/>
              <a:gdLst>
                <a:gd name="T0" fmla="*/ 0 w 337"/>
                <a:gd name="T1" fmla="*/ 38 h 266"/>
                <a:gd name="T2" fmla="*/ 5 w 337"/>
                <a:gd name="T3" fmla="*/ 34 h 266"/>
                <a:gd name="T4" fmla="*/ 5 w 337"/>
                <a:gd name="T5" fmla="*/ 29 h 266"/>
                <a:gd name="T6" fmla="*/ 9 w 337"/>
                <a:gd name="T7" fmla="*/ 24 h 266"/>
                <a:gd name="T8" fmla="*/ 9 w 337"/>
                <a:gd name="T9" fmla="*/ 19 h 266"/>
                <a:gd name="T10" fmla="*/ 9 w 337"/>
                <a:gd name="T11" fmla="*/ 14 h 266"/>
                <a:gd name="T12" fmla="*/ 15 w 337"/>
                <a:gd name="T13" fmla="*/ 10 h 266"/>
                <a:gd name="T14" fmla="*/ 15 w 337"/>
                <a:gd name="T15" fmla="*/ 4 h 266"/>
                <a:gd name="T16" fmla="*/ 20 w 337"/>
                <a:gd name="T17" fmla="*/ 0 h 266"/>
                <a:gd name="T18" fmla="*/ 24 w 337"/>
                <a:gd name="T19" fmla="*/ 0 h 266"/>
                <a:gd name="T20" fmla="*/ 59 w 337"/>
                <a:gd name="T21" fmla="*/ 14 h 266"/>
                <a:gd name="T22" fmla="*/ 89 w 337"/>
                <a:gd name="T23" fmla="*/ 29 h 266"/>
                <a:gd name="T24" fmla="*/ 119 w 337"/>
                <a:gd name="T25" fmla="*/ 43 h 266"/>
                <a:gd name="T26" fmla="*/ 149 w 337"/>
                <a:gd name="T27" fmla="*/ 58 h 266"/>
                <a:gd name="T28" fmla="*/ 178 w 337"/>
                <a:gd name="T29" fmla="*/ 68 h 266"/>
                <a:gd name="T30" fmla="*/ 208 w 337"/>
                <a:gd name="T31" fmla="*/ 82 h 266"/>
                <a:gd name="T32" fmla="*/ 233 w 337"/>
                <a:gd name="T33" fmla="*/ 92 h 266"/>
                <a:gd name="T34" fmla="*/ 263 w 337"/>
                <a:gd name="T35" fmla="*/ 101 h 266"/>
                <a:gd name="T36" fmla="*/ 293 w 337"/>
                <a:gd name="T37" fmla="*/ 116 h 266"/>
                <a:gd name="T38" fmla="*/ 322 w 337"/>
                <a:gd name="T39" fmla="*/ 126 h 266"/>
                <a:gd name="T40" fmla="*/ 332 w 337"/>
                <a:gd name="T41" fmla="*/ 130 h 266"/>
                <a:gd name="T42" fmla="*/ 337 w 337"/>
                <a:gd name="T43" fmla="*/ 139 h 266"/>
                <a:gd name="T44" fmla="*/ 337 w 337"/>
                <a:gd name="T45" fmla="*/ 150 h 266"/>
                <a:gd name="T46" fmla="*/ 332 w 337"/>
                <a:gd name="T47" fmla="*/ 163 h 266"/>
                <a:gd name="T48" fmla="*/ 328 w 337"/>
                <a:gd name="T49" fmla="*/ 178 h 266"/>
                <a:gd name="T50" fmla="*/ 318 w 337"/>
                <a:gd name="T51" fmla="*/ 193 h 266"/>
                <a:gd name="T52" fmla="*/ 307 w 337"/>
                <a:gd name="T53" fmla="*/ 208 h 266"/>
                <a:gd name="T54" fmla="*/ 297 w 337"/>
                <a:gd name="T55" fmla="*/ 221 h 266"/>
                <a:gd name="T56" fmla="*/ 287 w 337"/>
                <a:gd name="T57" fmla="*/ 236 h 266"/>
                <a:gd name="T58" fmla="*/ 278 w 337"/>
                <a:gd name="T59" fmla="*/ 246 h 266"/>
                <a:gd name="T60" fmla="*/ 268 w 337"/>
                <a:gd name="T61" fmla="*/ 260 h 266"/>
                <a:gd name="T62" fmla="*/ 253 w 337"/>
                <a:gd name="T63" fmla="*/ 266 h 266"/>
                <a:gd name="T64" fmla="*/ 238 w 337"/>
                <a:gd name="T65" fmla="*/ 266 h 266"/>
                <a:gd name="T66" fmla="*/ 218 w 337"/>
                <a:gd name="T67" fmla="*/ 266 h 266"/>
                <a:gd name="T68" fmla="*/ 203 w 337"/>
                <a:gd name="T69" fmla="*/ 260 h 266"/>
                <a:gd name="T70" fmla="*/ 188 w 337"/>
                <a:gd name="T71" fmla="*/ 255 h 266"/>
                <a:gd name="T72" fmla="*/ 174 w 337"/>
                <a:gd name="T73" fmla="*/ 246 h 266"/>
                <a:gd name="T74" fmla="*/ 159 w 337"/>
                <a:gd name="T75" fmla="*/ 232 h 266"/>
                <a:gd name="T76" fmla="*/ 149 w 337"/>
                <a:gd name="T77" fmla="*/ 221 h 266"/>
                <a:gd name="T78" fmla="*/ 139 w 337"/>
                <a:gd name="T79" fmla="*/ 212 h 266"/>
                <a:gd name="T80" fmla="*/ 134 w 337"/>
                <a:gd name="T81" fmla="*/ 188 h 266"/>
                <a:gd name="T82" fmla="*/ 124 w 337"/>
                <a:gd name="T83" fmla="*/ 169 h 266"/>
                <a:gd name="T84" fmla="*/ 114 w 337"/>
                <a:gd name="T85" fmla="*/ 154 h 266"/>
                <a:gd name="T86" fmla="*/ 105 w 337"/>
                <a:gd name="T87" fmla="*/ 135 h 266"/>
                <a:gd name="T88" fmla="*/ 89 w 337"/>
                <a:gd name="T89" fmla="*/ 116 h 266"/>
                <a:gd name="T90" fmla="*/ 80 w 337"/>
                <a:gd name="T91" fmla="*/ 101 h 266"/>
                <a:gd name="T92" fmla="*/ 64 w 337"/>
                <a:gd name="T93" fmla="*/ 87 h 266"/>
                <a:gd name="T94" fmla="*/ 45 w 337"/>
                <a:gd name="T95" fmla="*/ 72 h 266"/>
                <a:gd name="T96" fmla="*/ 24 w 337"/>
                <a:gd name="T97" fmla="*/ 58 h 266"/>
                <a:gd name="T98" fmla="*/ 5 w 337"/>
                <a:gd name="T99" fmla="*/ 53 h 266"/>
                <a:gd name="T100" fmla="*/ 0 w 337"/>
                <a:gd name="T101" fmla="*/ 38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7" h="266">
                  <a:moveTo>
                    <a:pt x="0" y="38"/>
                  </a:moveTo>
                  <a:lnTo>
                    <a:pt x="5" y="34"/>
                  </a:lnTo>
                  <a:lnTo>
                    <a:pt x="5" y="29"/>
                  </a:lnTo>
                  <a:lnTo>
                    <a:pt x="9" y="24"/>
                  </a:lnTo>
                  <a:lnTo>
                    <a:pt x="9" y="19"/>
                  </a:lnTo>
                  <a:lnTo>
                    <a:pt x="9" y="14"/>
                  </a:lnTo>
                  <a:lnTo>
                    <a:pt x="15" y="10"/>
                  </a:lnTo>
                  <a:lnTo>
                    <a:pt x="15" y="4"/>
                  </a:lnTo>
                  <a:lnTo>
                    <a:pt x="20" y="0"/>
                  </a:lnTo>
                  <a:lnTo>
                    <a:pt x="24" y="0"/>
                  </a:lnTo>
                  <a:lnTo>
                    <a:pt x="59" y="14"/>
                  </a:lnTo>
                  <a:lnTo>
                    <a:pt x="89" y="29"/>
                  </a:lnTo>
                  <a:lnTo>
                    <a:pt x="119" y="43"/>
                  </a:lnTo>
                  <a:lnTo>
                    <a:pt x="149" y="58"/>
                  </a:lnTo>
                  <a:lnTo>
                    <a:pt x="178" y="68"/>
                  </a:lnTo>
                  <a:lnTo>
                    <a:pt x="208" y="82"/>
                  </a:lnTo>
                  <a:lnTo>
                    <a:pt x="233" y="92"/>
                  </a:lnTo>
                  <a:lnTo>
                    <a:pt x="263" y="101"/>
                  </a:lnTo>
                  <a:lnTo>
                    <a:pt x="293" y="116"/>
                  </a:lnTo>
                  <a:lnTo>
                    <a:pt x="322" y="126"/>
                  </a:lnTo>
                  <a:lnTo>
                    <a:pt x="332" y="130"/>
                  </a:lnTo>
                  <a:lnTo>
                    <a:pt x="337" y="139"/>
                  </a:lnTo>
                  <a:lnTo>
                    <a:pt x="337" y="150"/>
                  </a:lnTo>
                  <a:lnTo>
                    <a:pt x="332" y="163"/>
                  </a:lnTo>
                  <a:lnTo>
                    <a:pt x="328" y="178"/>
                  </a:lnTo>
                  <a:lnTo>
                    <a:pt x="318" y="193"/>
                  </a:lnTo>
                  <a:lnTo>
                    <a:pt x="307" y="208"/>
                  </a:lnTo>
                  <a:lnTo>
                    <a:pt x="297" y="221"/>
                  </a:lnTo>
                  <a:lnTo>
                    <a:pt x="287" y="236"/>
                  </a:lnTo>
                  <a:lnTo>
                    <a:pt x="278" y="246"/>
                  </a:lnTo>
                  <a:lnTo>
                    <a:pt x="268" y="260"/>
                  </a:lnTo>
                  <a:lnTo>
                    <a:pt x="253" y="266"/>
                  </a:lnTo>
                  <a:lnTo>
                    <a:pt x="238" y="266"/>
                  </a:lnTo>
                  <a:lnTo>
                    <a:pt x="218" y="266"/>
                  </a:lnTo>
                  <a:lnTo>
                    <a:pt x="203" y="260"/>
                  </a:lnTo>
                  <a:lnTo>
                    <a:pt x="188" y="255"/>
                  </a:lnTo>
                  <a:lnTo>
                    <a:pt x="174" y="246"/>
                  </a:lnTo>
                  <a:lnTo>
                    <a:pt x="159" y="232"/>
                  </a:lnTo>
                  <a:lnTo>
                    <a:pt x="149" y="221"/>
                  </a:lnTo>
                  <a:lnTo>
                    <a:pt x="139" y="212"/>
                  </a:lnTo>
                  <a:lnTo>
                    <a:pt x="134" y="188"/>
                  </a:lnTo>
                  <a:lnTo>
                    <a:pt x="124" y="169"/>
                  </a:lnTo>
                  <a:lnTo>
                    <a:pt x="114" y="154"/>
                  </a:lnTo>
                  <a:lnTo>
                    <a:pt x="105" y="135"/>
                  </a:lnTo>
                  <a:lnTo>
                    <a:pt x="89" y="116"/>
                  </a:lnTo>
                  <a:lnTo>
                    <a:pt x="80" y="101"/>
                  </a:lnTo>
                  <a:lnTo>
                    <a:pt x="64" y="87"/>
                  </a:lnTo>
                  <a:lnTo>
                    <a:pt x="45" y="72"/>
                  </a:lnTo>
                  <a:lnTo>
                    <a:pt x="24" y="58"/>
                  </a:lnTo>
                  <a:lnTo>
                    <a:pt x="5" y="53"/>
                  </a:lnTo>
                  <a:lnTo>
                    <a:pt x="0" y="38"/>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43" name="Freeform 319"/>
            <p:cNvSpPr>
              <a:spLocks/>
            </p:cNvSpPr>
            <p:nvPr/>
          </p:nvSpPr>
          <p:spPr bwMode="auto">
            <a:xfrm>
              <a:off x="3839" y="1772"/>
              <a:ext cx="30" cy="20"/>
            </a:xfrm>
            <a:custGeom>
              <a:avLst/>
              <a:gdLst>
                <a:gd name="T0" fmla="*/ 0 w 337"/>
                <a:gd name="T1" fmla="*/ 38 h 266"/>
                <a:gd name="T2" fmla="*/ 5 w 337"/>
                <a:gd name="T3" fmla="*/ 34 h 266"/>
                <a:gd name="T4" fmla="*/ 5 w 337"/>
                <a:gd name="T5" fmla="*/ 29 h 266"/>
                <a:gd name="T6" fmla="*/ 9 w 337"/>
                <a:gd name="T7" fmla="*/ 24 h 266"/>
                <a:gd name="T8" fmla="*/ 9 w 337"/>
                <a:gd name="T9" fmla="*/ 19 h 266"/>
                <a:gd name="T10" fmla="*/ 9 w 337"/>
                <a:gd name="T11" fmla="*/ 14 h 266"/>
                <a:gd name="T12" fmla="*/ 15 w 337"/>
                <a:gd name="T13" fmla="*/ 10 h 266"/>
                <a:gd name="T14" fmla="*/ 15 w 337"/>
                <a:gd name="T15" fmla="*/ 4 h 266"/>
                <a:gd name="T16" fmla="*/ 20 w 337"/>
                <a:gd name="T17" fmla="*/ 0 h 266"/>
                <a:gd name="T18" fmla="*/ 24 w 337"/>
                <a:gd name="T19" fmla="*/ 0 h 266"/>
                <a:gd name="T20" fmla="*/ 59 w 337"/>
                <a:gd name="T21" fmla="*/ 14 h 266"/>
                <a:gd name="T22" fmla="*/ 89 w 337"/>
                <a:gd name="T23" fmla="*/ 29 h 266"/>
                <a:gd name="T24" fmla="*/ 119 w 337"/>
                <a:gd name="T25" fmla="*/ 43 h 266"/>
                <a:gd name="T26" fmla="*/ 149 w 337"/>
                <a:gd name="T27" fmla="*/ 58 h 266"/>
                <a:gd name="T28" fmla="*/ 178 w 337"/>
                <a:gd name="T29" fmla="*/ 68 h 266"/>
                <a:gd name="T30" fmla="*/ 208 w 337"/>
                <a:gd name="T31" fmla="*/ 82 h 266"/>
                <a:gd name="T32" fmla="*/ 233 w 337"/>
                <a:gd name="T33" fmla="*/ 92 h 266"/>
                <a:gd name="T34" fmla="*/ 263 w 337"/>
                <a:gd name="T35" fmla="*/ 101 h 266"/>
                <a:gd name="T36" fmla="*/ 293 w 337"/>
                <a:gd name="T37" fmla="*/ 116 h 266"/>
                <a:gd name="T38" fmla="*/ 322 w 337"/>
                <a:gd name="T39" fmla="*/ 126 h 266"/>
                <a:gd name="T40" fmla="*/ 332 w 337"/>
                <a:gd name="T41" fmla="*/ 130 h 266"/>
                <a:gd name="T42" fmla="*/ 337 w 337"/>
                <a:gd name="T43" fmla="*/ 139 h 266"/>
                <a:gd name="T44" fmla="*/ 337 w 337"/>
                <a:gd name="T45" fmla="*/ 150 h 266"/>
                <a:gd name="T46" fmla="*/ 332 w 337"/>
                <a:gd name="T47" fmla="*/ 163 h 266"/>
                <a:gd name="T48" fmla="*/ 328 w 337"/>
                <a:gd name="T49" fmla="*/ 178 h 266"/>
                <a:gd name="T50" fmla="*/ 318 w 337"/>
                <a:gd name="T51" fmla="*/ 193 h 266"/>
                <a:gd name="T52" fmla="*/ 307 w 337"/>
                <a:gd name="T53" fmla="*/ 208 h 266"/>
                <a:gd name="T54" fmla="*/ 297 w 337"/>
                <a:gd name="T55" fmla="*/ 221 h 266"/>
                <a:gd name="T56" fmla="*/ 287 w 337"/>
                <a:gd name="T57" fmla="*/ 236 h 266"/>
                <a:gd name="T58" fmla="*/ 278 w 337"/>
                <a:gd name="T59" fmla="*/ 246 h 266"/>
                <a:gd name="T60" fmla="*/ 268 w 337"/>
                <a:gd name="T61" fmla="*/ 260 h 266"/>
                <a:gd name="T62" fmla="*/ 253 w 337"/>
                <a:gd name="T63" fmla="*/ 266 h 266"/>
                <a:gd name="T64" fmla="*/ 238 w 337"/>
                <a:gd name="T65" fmla="*/ 266 h 266"/>
                <a:gd name="T66" fmla="*/ 218 w 337"/>
                <a:gd name="T67" fmla="*/ 266 h 266"/>
                <a:gd name="T68" fmla="*/ 203 w 337"/>
                <a:gd name="T69" fmla="*/ 260 h 266"/>
                <a:gd name="T70" fmla="*/ 188 w 337"/>
                <a:gd name="T71" fmla="*/ 255 h 266"/>
                <a:gd name="T72" fmla="*/ 174 w 337"/>
                <a:gd name="T73" fmla="*/ 246 h 266"/>
                <a:gd name="T74" fmla="*/ 159 w 337"/>
                <a:gd name="T75" fmla="*/ 232 h 266"/>
                <a:gd name="T76" fmla="*/ 149 w 337"/>
                <a:gd name="T77" fmla="*/ 221 h 266"/>
                <a:gd name="T78" fmla="*/ 139 w 337"/>
                <a:gd name="T79" fmla="*/ 212 h 266"/>
                <a:gd name="T80" fmla="*/ 134 w 337"/>
                <a:gd name="T81" fmla="*/ 188 h 266"/>
                <a:gd name="T82" fmla="*/ 124 w 337"/>
                <a:gd name="T83" fmla="*/ 169 h 266"/>
                <a:gd name="T84" fmla="*/ 114 w 337"/>
                <a:gd name="T85" fmla="*/ 154 h 266"/>
                <a:gd name="T86" fmla="*/ 105 w 337"/>
                <a:gd name="T87" fmla="*/ 135 h 266"/>
                <a:gd name="T88" fmla="*/ 89 w 337"/>
                <a:gd name="T89" fmla="*/ 116 h 266"/>
                <a:gd name="T90" fmla="*/ 80 w 337"/>
                <a:gd name="T91" fmla="*/ 101 h 266"/>
                <a:gd name="T92" fmla="*/ 64 w 337"/>
                <a:gd name="T93" fmla="*/ 87 h 266"/>
                <a:gd name="T94" fmla="*/ 45 w 337"/>
                <a:gd name="T95" fmla="*/ 72 h 266"/>
                <a:gd name="T96" fmla="*/ 24 w 337"/>
                <a:gd name="T97" fmla="*/ 58 h 266"/>
                <a:gd name="T98" fmla="*/ 5 w 337"/>
                <a:gd name="T99" fmla="*/ 53 h 266"/>
                <a:gd name="T100" fmla="*/ 0 w 337"/>
                <a:gd name="T101" fmla="*/ 38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7" h="266">
                  <a:moveTo>
                    <a:pt x="0" y="38"/>
                  </a:moveTo>
                  <a:lnTo>
                    <a:pt x="5" y="34"/>
                  </a:lnTo>
                  <a:lnTo>
                    <a:pt x="5" y="29"/>
                  </a:lnTo>
                  <a:lnTo>
                    <a:pt x="9" y="24"/>
                  </a:lnTo>
                  <a:lnTo>
                    <a:pt x="9" y="19"/>
                  </a:lnTo>
                  <a:lnTo>
                    <a:pt x="9" y="14"/>
                  </a:lnTo>
                  <a:lnTo>
                    <a:pt x="15" y="10"/>
                  </a:lnTo>
                  <a:lnTo>
                    <a:pt x="15" y="4"/>
                  </a:lnTo>
                  <a:lnTo>
                    <a:pt x="20" y="0"/>
                  </a:lnTo>
                  <a:lnTo>
                    <a:pt x="24" y="0"/>
                  </a:lnTo>
                  <a:lnTo>
                    <a:pt x="59" y="14"/>
                  </a:lnTo>
                  <a:lnTo>
                    <a:pt x="89" y="29"/>
                  </a:lnTo>
                  <a:lnTo>
                    <a:pt x="119" y="43"/>
                  </a:lnTo>
                  <a:lnTo>
                    <a:pt x="149" y="58"/>
                  </a:lnTo>
                  <a:lnTo>
                    <a:pt x="178" y="68"/>
                  </a:lnTo>
                  <a:lnTo>
                    <a:pt x="208" y="82"/>
                  </a:lnTo>
                  <a:lnTo>
                    <a:pt x="233" y="92"/>
                  </a:lnTo>
                  <a:lnTo>
                    <a:pt x="263" y="101"/>
                  </a:lnTo>
                  <a:lnTo>
                    <a:pt x="293" y="116"/>
                  </a:lnTo>
                  <a:lnTo>
                    <a:pt x="322" y="126"/>
                  </a:lnTo>
                  <a:lnTo>
                    <a:pt x="332" y="130"/>
                  </a:lnTo>
                  <a:lnTo>
                    <a:pt x="337" y="139"/>
                  </a:lnTo>
                  <a:lnTo>
                    <a:pt x="337" y="150"/>
                  </a:lnTo>
                  <a:lnTo>
                    <a:pt x="332" y="163"/>
                  </a:lnTo>
                  <a:lnTo>
                    <a:pt x="328" y="178"/>
                  </a:lnTo>
                  <a:lnTo>
                    <a:pt x="318" y="193"/>
                  </a:lnTo>
                  <a:lnTo>
                    <a:pt x="307" y="208"/>
                  </a:lnTo>
                  <a:lnTo>
                    <a:pt x="297" y="221"/>
                  </a:lnTo>
                  <a:lnTo>
                    <a:pt x="287" y="236"/>
                  </a:lnTo>
                  <a:lnTo>
                    <a:pt x="278" y="246"/>
                  </a:lnTo>
                  <a:lnTo>
                    <a:pt x="268" y="260"/>
                  </a:lnTo>
                  <a:lnTo>
                    <a:pt x="253" y="266"/>
                  </a:lnTo>
                  <a:lnTo>
                    <a:pt x="238" y="266"/>
                  </a:lnTo>
                  <a:lnTo>
                    <a:pt x="218" y="266"/>
                  </a:lnTo>
                  <a:lnTo>
                    <a:pt x="203" y="260"/>
                  </a:lnTo>
                  <a:lnTo>
                    <a:pt x="188" y="255"/>
                  </a:lnTo>
                  <a:lnTo>
                    <a:pt x="174" y="246"/>
                  </a:lnTo>
                  <a:lnTo>
                    <a:pt x="159" y="232"/>
                  </a:lnTo>
                  <a:lnTo>
                    <a:pt x="149" y="221"/>
                  </a:lnTo>
                  <a:lnTo>
                    <a:pt x="139" y="212"/>
                  </a:lnTo>
                  <a:lnTo>
                    <a:pt x="134" y="188"/>
                  </a:lnTo>
                  <a:lnTo>
                    <a:pt x="124" y="169"/>
                  </a:lnTo>
                  <a:lnTo>
                    <a:pt x="114" y="154"/>
                  </a:lnTo>
                  <a:lnTo>
                    <a:pt x="105" y="135"/>
                  </a:lnTo>
                  <a:lnTo>
                    <a:pt x="89" y="116"/>
                  </a:lnTo>
                  <a:lnTo>
                    <a:pt x="80" y="101"/>
                  </a:lnTo>
                  <a:lnTo>
                    <a:pt x="64" y="87"/>
                  </a:lnTo>
                  <a:lnTo>
                    <a:pt x="45" y="72"/>
                  </a:lnTo>
                  <a:lnTo>
                    <a:pt x="24" y="58"/>
                  </a:lnTo>
                  <a:lnTo>
                    <a:pt x="5" y="53"/>
                  </a:lnTo>
                  <a:lnTo>
                    <a:pt x="0" y="38"/>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44" name="Freeform 320"/>
            <p:cNvSpPr>
              <a:spLocks/>
            </p:cNvSpPr>
            <p:nvPr/>
          </p:nvSpPr>
          <p:spPr bwMode="auto">
            <a:xfrm>
              <a:off x="3844" y="1719"/>
              <a:ext cx="42" cy="35"/>
            </a:xfrm>
            <a:custGeom>
              <a:avLst/>
              <a:gdLst>
                <a:gd name="T0" fmla="*/ 0 w 461"/>
                <a:gd name="T1" fmla="*/ 53 h 449"/>
                <a:gd name="T2" fmla="*/ 0 w 461"/>
                <a:gd name="T3" fmla="*/ 49 h 449"/>
                <a:gd name="T4" fmla="*/ 0 w 461"/>
                <a:gd name="T5" fmla="*/ 44 h 449"/>
                <a:gd name="T6" fmla="*/ 0 w 461"/>
                <a:gd name="T7" fmla="*/ 38 h 449"/>
                <a:gd name="T8" fmla="*/ 0 w 461"/>
                <a:gd name="T9" fmla="*/ 29 h 449"/>
                <a:gd name="T10" fmla="*/ 0 w 461"/>
                <a:gd name="T11" fmla="*/ 25 h 449"/>
                <a:gd name="T12" fmla="*/ 4 w 461"/>
                <a:gd name="T13" fmla="*/ 19 h 449"/>
                <a:gd name="T14" fmla="*/ 4 w 461"/>
                <a:gd name="T15" fmla="*/ 15 h 449"/>
                <a:gd name="T16" fmla="*/ 9 w 461"/>
                <a:gd name="T17" fmla="*/ 10 h 449"/>
                <a:gd name="T18" fmla="*/ 14 w 461"/>
                <a:gd name="T19" fmla="*/ 10 h 449"/>
                <a:gd name="T20" fmla="*/ 19 w 461"/>
                <a:gd name="T21" fmla="*/ 5 h 449"/>
                <a:gd name="T22" fmla="*/ 25 w 461"/>
                <a:gd name="T23" fmla="*/ 0 h 449"/>
                <a:gd name="T24" fmla="*/ 29 w 461"/>
                <a:gd name="T25" fmla="*/ 0 h 449"/>
                <a:gd name="T26" fmla="*/ 34 w 461"/>
                <a:gd name="T27" fmla="*/ 0 h 449"/>
                <a:gd name="T28" fmla="*/ 39 w 461"/>
                <a:gd name="T29" fmla="*/ 5 h 449"/>
                <a:gd name="T30" fmla="*/ 44 w 461"/>
                <a:gd name="T31" fmla="*/ 5 h 449"/>
                <a:gd name="T32" fmla="*/ 50 w 461"/>
                <a:gd name="T33" fmla="*/ 10 h 449"/>
                <a:gd name="T34" fmla="*/ 54 w 461"/>
                <a:gd name="T35" fmla="*/ 15 h 449"/>
                <a:gd name="T36" fmla="*/ 59 w 461"/>
                <a:gd name="T37" fmla="*/ 15 h 449"/>
                <a:gd name="T38" fmla="*/ 59 w 461"/>
                <a:gd name="T39" fmla="*/ 19 h 449"/>
                <a:gd name="T40" fmla="*/ 64 w 461"/>
                <a:gd name="T41" fmla="*/ 25 h 449"/>
                <a:gd name="T42" fmla="*/ 98 w 461"/>
                <a:gd name="T43" fmla="*/ 63 h 449"/>
                <a:gd name="T44" fmla="*/ 129 w 461"/>
                <a:gd name="T45" fmla="*/ 102 h 449"/>
                <a:gd name="T46" fmla="*/ 163 w 461"/>
                <a:gd name="T47" fmla="*/ 141 h 449"/>
                <a:gd name="T48" fmla="*/ 203 w 461"/>
                <a:gd name="T49" fmla="*/ 169 h 449"/>
                <a:gd name="T50" fmla="*/ 238 w 461"/>
                <a:gd name="T51" fmla="*/ 203 h 449"/>
                <a:gd name="T52" fmla="*/ 277 w 461"/>
                <a:gd name="T53" fmla="*/ 227 h 449"/>
                <a:gd name="T54" fmla="*/ 317 w 461"/>
                <a:gd name="T55" fmla="*/ 256 h 449"/>
                <a:gd name="T56" fmla="*/ 357 w 461"/>
                <a:gd name="T57" fmla="*/ 281 h 449"/>
                <a:gd name="T58" fmla="*/ 401 w 461"/>
                <a:gd name="T59" fmla="*/ 305 h 449"/>
                <a:gd name="T60" fmla="*/ 446 w 461"/>
                <a:gd name="T61" fmla="*/ 328 h 449"/>
                <a:gd name="T62" fmla="*/ 455 w 461"/>
                <a:gd name="T63" fmla="*/ 339 h 449"/>
                <a:gd name="T64" fmla="*/ 461 w 461"/>
                <a:gd name="T65" fmla="*/ 348 h 449"/>
                <a:gd name="T66" fmla="*/ 461 w 461"/>
                <a:gd name="T67" fmla="*/ 363 h 449"/>
                <a:gd name="T68" fmla="*/ 461 w 461"/>
                <a:gd name="T69" fmla="*/ 382 h 449"/>
                <a:gd name="T70" fmla="*/ 455 w 461"/>
                <a:gd name="T71" fmla="*/ 397 h 449"/>
                <a:gd name="T72" fmla="*/ 451 w 461"/>
                <a:gd name="T73" fmla="*/ 415 h 449"/>
                <a:gd name="T74" fmla="*/ 446 w 461"/>
                <a:gd name="T75" fmla="*/ 430 h 449"/>
                <a:gd name="T76" fmla="*/ 436 w 461"/>
                <a:gd name="T77" fmla="*/ 440 h 449"/>
                <a:gd name="T78" fmla="*/ 431 w 461"/>
                <a:gd name="T79" fmla="*/ 444 h 449"/>
                <a:gd name="T80" fmla="*/ 421 w 461"/>
                <a:gd name="T81" fmla="*/ 449 h 449"/>
                <a:gd name="T82" fmla="*/ 371 w 461"/>
                <a:gd name="T83" fmla="*/ 430 h 449"/>
                <a:gd name="T84" fmla="*/ 322 w 461"/>
                <a:gd name="T85" fmla="*/ 406 h 449"/>
                <a:gd name="T86" fmla="*/ 277 w 461"/>
                <a:gd name="T87" fmla="*/ 382 h 449"/>
                <a:gd name="T88" fmla="*/ 232 w 461"/>
                <a:gd name="T89" fmla="*/ 358 h 449"/>
                <a:gd name="T90" fmla="*/ 188 w 461"/>
                <a:gd name="T91" fmla="*/ 324 h 449"/>
                <a:gd name="T92" fmla="*/ 153 w 461"/>
                <a:gd name="T93" fmla="*/ 290 h 449"/>
                <a:gd name="T94" fmla="*/ 113 w 461"/>
                <a:gd name="T95" fmla="*/ 251 h 449"/>
                <a:gd name="T96" fmla="*/ 84 w 461"/>
                <a:gd name="T97" fmla="*/ 208 h 449"/>
                <a:gd name="T98" fmla="*/ 54 w 461"/>
                <a:gd name="T99" fmla="*/ 165 h 449"/>
                <a:gd name="T100" fmla="*/ 25 w 461"/>
                <a:gd name="T101" fmla="*/ 111 h 449"/>
                <a:gd name="T102" fmla="*/ 0 w 461"/>
                <a:gd name="T103" fmla="*/ 53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1" h="449">
                  <a:moveTo>
                    <a:pt x="0" y="53"/>
                  </a:moveTo>
                  <a:lnTo>
                    <a:pt x="0" y="49"/>
                  </a:lnTo>
                  <a:lnTo>
                    <a:pt x="0" y="44"/>
                  </a:lnTo>
                  <a:lnTo>
                    <a:pt x="0" y="38"/>
                  </a:lnTo>
                  <a:lnTo>
                    <a:pt x="0" y="29"/>
                  </a:lnTo>
                  <a:lnTo>
                    <a:pt x="0" y="25"/>
                  </a:lnTo>
                  <a:lnTo>
                    <a:pt x="4" y="19"/>
                  </a:lnTo>
                  <a:lnTo>
                    <a:pt x="4" y="15"/>
                  </a:lnTo>
                  <a:lnTo>
                    <a:pt x="9" y="10"/>
                  </a:lnTo>
                  <a:lnTo>
                    <a:pt x="14" y="10"/>
                  </a:lnTo>
                  <a:lnTo>
                    <a:pt x="19" y="5"/>
                  </a:lnTo>
                  <a:lnTo>
                    <a:pt x="25" y="0"/>
                  </a:lnTo>
                  <a:lnTo>
                    <a:pt x="29" y="0"/>
                  </a:lnTo>
                  <a:lnTo>
                    <a:pt x="34" y="0"/>
                  </a:lnTo>
                  <a:lnTo>
                    <a:pt x="39" y="5"/>
                  </a:lnTo>
                  <a:lnTo>
                    <a:pt x="44" y="5"/>
                  </a:lnTo>
                  <a:lnTo>
                    <a:pt x="50" y="10"/>
                  </a:lnTo>
                  <a:lnTo>
                    <a:pt x="54" y="15"/>
                  </a:lnTo>
                  <a:lnTo>
                    <a:pt x="59" y="15"/>
                  </a:lnTo>
                  <a:lnTo>
                    <a:pt x="59" y="19"/>
                  </a:lnTo>
                  <a:lnTo>
                    <a:pt x="64" y="25"/>
                  </a:lnTo>
                  <a:lnTo>
                    <a:pt x="98" y="63"/>
                  </a:lnTo>
                  <a:lnTo>
                    <a:pt x="129" y="102"/>
                  </a:lnTo>
                  <a:lnTo>
                    <a:pt x="163" y="141"/>
                  </a:lnTo>
                  <a:lnTo>
                    <a:pt x="203" y="169"/>
                  </a:lnTo>
                  <a:lnTo>
                    <a:pt x="238" y="203"/>
                  </a:lnTo>
                  <a:lnTo>
                    <a:pt x="277" y="227"/>
                  </a:lnTo>
                  <a:lnTo>
                    <a:pt x="317" y="256"/>
                  </a:lnTo>
                  <a:lnTo>
                    <a:pt x="357" y="281"/>
                  </a:lnTo>
                  <a:lnTo>
                    <a:pt x="401" y="305"/>
                  </a:lnTo>
                  <a:lnTo>
                    <a:pt x="446" y="328"/>
                  </a:lnTo>
                  <a:lnTo>
                    <a:pt x="455" y="339"/>
                  </a:lnTo>
                  <a:lnTo>
                    <a:pt x="461" y="348"/>
                  </a:lnTo>
                  <a:lnTo>
                    <a:pt x="461" y="363"/>
                  </a:lnTo>
                  <a:lnTo>
                    <a:pt x="461" y="382"/>
                  </a:lnTo>
                  <a:lnTo>
                    <a:pt x="455" y="397"/>
                  </a:lnTo>
                  <a:lnTo>
                    <a:pt x="451" y="415"/>
                  </a:lnTo>
                  <a:lnTo>
                    <a:pt x="446" y="430"/>
                  </a:lnTo>
                  <a:lnTo>
                    <a:pt x="436" y="440"/>
                  </a:lnTo>
                  <a:lnTo>
                    <a:pt x="431" y="444"/>
                  </a:lnTo>
                  <a:lnTo>
                    <a:pt x="421" y="449"/>
                  </a:lnTo>
                  <a:lnTo>
                    <a:pt x="371" y="430"/>
                  </a:lnTo>
                  <a:lnTo>
                    <a:pt x="322" y="406"/>
                  </a:lnTo>
                  <a:lnTo>
                    <a:pt x="277" y="382"/>
                  </a:lnTo>
                  <a:lnTo>
                    <a:pt x="232" y="358"/>
                  </a:lnTo>
                  <a:lnTo>
                    <a:pt x="188" y="324"/>
                  </a:lnTo>
                  <a:lnTo>
                    <a:pt x="153" y="290"/>
                  </a:lnTo>
                  <a:lnTo>
                    <a:pt x="113" y="251"/>
                  </a:lnTo>
                  <a:lnTo>
                    <a:pt x="84" y="208"/>
                  </a:lnTo>
                  <a:lnTo>
                    <a:pt x="54" y="165"/>
                  </a:lnTo>
                  <a:lnTo>
                    <a:pt x="25" y="111"/>
                  </a:lnTo>
                  <a:lnTo>
                    <a:pt x="0" y="53"/>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45" name="Freeform 321"/>
            <p:cNvSpPr>
              <a:spLocks/>
            </p:cNvSpPr>
            <p:nvPr/>
          </p:nvSpPr>
          <p:spPr bwMode="auto">
            <a:xfrm>
              <a:off x="3844" y="1719"/>
              <a:ext cx="42" cy="35"/>
            </a:xfrm>
            <a:custGeom>
              <a:avLst/>
              <a:gdLst>
                <a:gd name="T0" fmla="*/ 0 w 461"/>
                <a:gd name="T1" fmla="*/ 53 h 449"/>
                <a:gd name="T2" fmla="*/ 0 w 461"/>
                <a:gd name="T3" fmla="*/ 49 h 449"/>
                <a:gd name="T4" fmla="*/ 0 w 461"/>
                <a:gd name="T5" fmla="*/ 44 h 449"/>
                <a:gd name="T6" fmla="*/ 0 w 461"/>
                <a:gd name="T7" fmla="*/ 38 h 449"/>
                <a:gd name="T8" fmla="*/ 0 w 461"/>
                <a:gd name="T9" fmla="*/ 29 h 449"/>
                <a:gd name="T10" fmla="*/ 0 w 461"/>
                <a:gd name="T11" fmla="*/ 25 h 449"/>
                <a:gd name="T12" fmla="*/ 4 w 461"/>
                <a:gd name="T13" fmla="*/ 19 h 449"/>
                <a:gd name="T14" fmla="*/ 4 w 461"/>
                <a:gd name="T15" fmla="*/ 15 h 449"/>
                <a:gd name="T16" fmla="*/ 9 w 461"/>
                <a:gd name="T17" fmla="*/ 10 h 449"/>
                <a:gd name="T18" fmla="*/ 14 w 461"/>
                <a:gd name="T19" fmla="*/ 10 h 449"/>
                <a:gd name="T20" fmla="*/ 19 w 461"/>
                <a:gd name="T21" fmla="*/ 5 h 449"/>
                <a:gd name="T22" fmla="*/ 25 w 461"/>
                <a:gd name="T23" fmla="*/ 0 h 449"/>
                <a:gd name="T24" fmla="*/ 29 w 461"/>
                <a:gd name="T25" fmla="*/ 0 h 449"/>
                <a:gd name="T26" fmla="*/ 34 w 461"/>
                <a:gd name="T27" fmla="*/ 0 h 449"/>
                <a:gd name="T28" fmla="*/ 39 w 461"/>
                <a:gd name="T29" fmla="*/ 5 h 449"/>
                <a:gd name="T30" fmla="*/ 44 w 461"/>
                <a:gd name="T31" fmla="*/ 5 h 449"/>
                <a:gd name="T32" fmla="*/ 50 w 461"/>
                <a:gd name="T33" fmla="*/ 10 h 449"/>
                <a:gd name="T34" fmla="*/ 54 w 461"/>
                <a:gd name="T35" fmla="*/ 15 h 449"/>
                <a:gd name="T36" fmla="*/ 59 w 461"/>
                <a:gd name="T37" fmla="*/ 15 h 449"/>
                <a:gd name="T38" fmla="*/ 59 w 461"/>
                <a:gd name="T39" fmla="*/ 19 h 449"/>
                <a:gd name="T40" fmla="*/ 64 w 461"/>
                <a:gd name="T41" fmla="*/ 25 h 449"/>
                <a:gd name="T42" fmla="*/ 98 w 461"/>
                <a:gd name="T43" fmla="*/ 63 h 449"/>
                <a:gd name="T44" fmla="*/ 129 w 461"/>
                <a:gd name="T45" fmla="*/ 102 h 449"/>
                <a:gd name="T46" fmla="*/ 163 w 461"/>
                <a:gd name="T47" fmla="*/ 141 h 449"/>
                <a:gd name="T48" fmla="*/ 203 w 461"/>
                <a:gd name="T49" fmla="*/ 169 h 449"/>
                <a:gd name="T50" fmla="*/ 238 w 461"/>
                <a:gd name="T51" fmla="*/ 203 h 449"/>
                <a:gd name="T52" fmla="*/ 277 w 461"/>
                <a:gd name="T53" fmla="*/ 227 h 449"/>
                <a:gd name="T54" fmla="*/ 317 w 461"/>
                <a:gd name="T55" fmla="*/ 256 h 449"/>
                <a:gd name="T56" fmla="*/ 357 w 461"/>
                <a:gd name="T57" fmla="*/ 281 h 449"/>
                <a:gd name="T58" fmla="*/ 401 w 461"/>
                <a:gd name="T59" fmla="*/ 305 h 449"/>
                <a:gd name="T60" fmla="*/ 446 w 461"/>
                <a:gd name="T61" fmla="*/ 328 h 449"/>
                <a:gd name="T62" fmla="*/ 455 w 461"/>
                <a:gd name="T63" fmla="*/ 339 h 449"/>
                <a:gd name="T64" fmla="*/ 461 w 461"/>
                <a:gd name="T65" fmla="*/ 348 h 449"/>
                <a:gd name="T66" fmla="*/ 461 w 461"/>
                <a:gd name="T67" fmla="*/ 363 h 449"/>
                <a:gd name="T68" fmla="*/ 461 w 461"/>
                <a:gd name="T69" fmla="*/ 382 h 449"/>
                <a:gd name="T70" fmla="*/ 455 w 461"/>
                <a:gd name="T71" fmla="*/ 397 h 449"/>
                <a:gd name="T72" fmla="*/ 451 w 461"/>
                <a:gd name="T73" fmla="*/ 415 h 449"/>
                <a:gd name="T74" fmla="*/ 446 w 461"/>
                <a:gd name="T75" fmla="*/ 430 h 449"/>
                <a:gd name="T76" fmla="*/ 436 w 461"/>
                <a:gd name="T77" fmla="*/ 440 h 449"/>
                <a:gd name="T78" fmla="*/ 431 w 461"/>
                <a:gd name="T79" fmla="*/ 444 h 449"/>
                <a:gd name="T80" fmla="*/ 421 w 461"/>
                <a:gd name="T81" fmla="*/ 449 h 449"/>
                <a:gd name="T82" fmla="*/ 371 w 461"/>
                <a:gd name="T83" fmla="*/ 430 h 449"/>
                <a:gd name="T84" fmla="*/ 322 w 461"/>
                <a:gd name="T85" fmla="*/ 406 h 449"/>
                <a:gd name="T86" fmla="*/ 277 w 461"/>
                <a:gd name="T87" fmla="*/ 382 h 449"/>
                <a:gd name="T88" fmla="*/ 232 w 461"/>
                <a:gd name="T89" fmla="*/ 358 h 449"/>
                <a:gd name="T90" fmla="*/ 188 w 461"/>
                <a:gd name="T91" fmla="*/ 324 h 449"/>
                <a:gd name="T92" fmla="*/ 153 w 461"/>
                <a:gd name="T93" fmla="*/ 290 h 449"/>
                <a:gd name="T94" fmla="*/ 113 w 461"/>
                <a:gd name="T95" fmla="*/ 251 h 449"/>
                <a:gd name="T96" fmla="*/ 84 w 461"/>
                <a:gd name="T97" fmla="*/ 208 h 449"/>
                <a:gd name="T98" fmla="*/ 54 w 461"/>
                <a:gd name="T99" fmla="*/ 165 h 449"/>
                <a:gd name="T100" fmla="*/ 25 w 461"/>
                <a:gd name="T101" fmla="*/ 111 h 449"/>
                <a:gd name="T102" fmla="*/ 0 w 461"/>
                <a:gd name="T103" fmla="*/ 53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1" h="449">
                  <a:moveTo>
                    <a:pt x="0" y="53"/>
                  </a:moveTo>
                  <a:lnTo>
                    <a:pt x="0" y="49"/>
                  </a:lnTo>
                  <a:lnTo>
                    <a:pt x="0" y="44"/>
                  </a:lnTo>
                  <a:lnTo>
                    <a:pt x="0" y="38"/>
                  </a:lnTo>
                  <a:lnTo>
                    <a:pt x="0" y="29"/>
                  </a:lnTo>
                  <a:lnTo>
                    <a:pt x="0" y="25"/>
                  </a:lnTo>
                  <a:lnTo>
                    <a:pt x="4" y="19"/>
                  </a:lnTo>
                  <a:lnTo>
                    <a:pt x="4" y="15"/>
                  </a:lnTo>
                  <a:lnTo>
                    <a:pt x="9" y="10"/>
                  </a:lnTo>
                  <a:lnTo>
                    <a:pt x="14" y="10"/>
                  </a:lnTo>
                  <a:lnTo>
                    <a:pt x="19" y="5"/>
                  </a:lnTo>
                  <a:lnTo>
                    <a:pt x="25" y="0"/>
                  </a:lnTo>
                  <a:lnTo>
                    <a:pt x="29" y="0"/>
                  </a:lnTo>
                  <a:lnTo>
                    <a:pt x="34" y="0"/>
                  </a:lnTo>
                  <a:lnTo>
                    <a:pt x="39" y="5"/>
                  </a:lnTo>
                  <a:lnTo>
                    <a:pt x="44" y="5"/>
                  </a:lnTo>
                  <a:lnTo>
                    <a:pt x="50" y="10"/>
                  </a:lnTo>
                  <a:lnTo>
                    <a:pt x="54" y="15"/>
                  </a:lnTo>
                  <a:lnTo>
                    <a:pt x="59" y="15"/>
                  </a:lnTo>
                  <a:lnTo>
                    <a:pt x="59" y="19"/>
                  </a:lnTo>
                  <a:lnTo>
                    <a:pt x="64" y="25"/>
                  </a:lnTo>
                  <a:lnTo>
                    <a:pt x="98" y="63"/>
                  </a:lnTo>
                  <a:lnTo>
                    <a:pt x="129" y="102"/>
                  </a:lnTo>
                  <a:lnTo>
                    <a:pt x="163" y="141"/>
                  </a:lnTo>
                  <a:lnTo>
                    <a:pt x="203" y="169"/>
                  </a:lnTo>
                  <a:lnTo>
                    <a:pt x="238" y="203"/>
                  </a:lnTo>
                  <a:lnTo>
                    <a:pt x="277" y="227"/>
                  </a:lnTo>
                  <a:lnTo>
                    <a:pt x="317" y="256"/>
                  </a:lnTo>
                  <a:lnTo>
                    <a:pt x="357" y="281"/>
                  </a:lnTo>
                  <a:lnTo>
                    <a:pt x="401" y="305"/>
                  </a:lnTo>
                  <a:lnTo>
                    <a:pt x="446" y="328"/>
                  </a:lnTo>
                  <a:lnTo>
                    <a:pt x="455" y="339"/>
                  </a:lnTo>
                  <a:lnTo>
                    <a:pt x="461" y="348"/>
                  </a:lnTo>
                  <a:lnTo>
                    <a:pt x="461" y="363"/>
                  </a:lnTo>
                  <a:lnTo>
                    <a:pt x="461" y="382"/>
                  </a:lnTo>
                  <a:lnTo>
                    <a:pt x="455" y="397"/>
                  </a:lnTo>
                  <a:lnTo>
                    <a:pt x="451" y="415"/>
                  </a:lnTo>
                  <a:lnTo>
                    <a:pt x="446" y="430"/>
                  </a:lnTo>
                  <a:lnTo>
                    <a:pt x="436" y="440"/>
                  </a:lnTo>
                  <a:lnTo>
                    <a:pt x="431" y="444"/>
                  </a:lnTo>
                  <a:lnTo>
                    <a:pt x="421" y="449"/>
                  </a:lnTo>
                  <a:lnTo>
                    <a:pt x="371" y="430"/>
                  </a:lnTo>
                  <a:lnTo>
                    <a:pt x="322" y="406"/>
                  </a:lnTo>
                  <a:lnTo>
                    <a:pt x="277" y="382"/>
                  </a:lnTo>
                  <a:lnTo>
                    <a:pt x="232" y="358"/>
                  </a:lnTo>
                  <a:lnTo>
                    <a:pt x="188" y="324"/>
                  </a:lnTo>
                  <a:lnTo>
                    <a:pt x="153" y="290"/>
                  </a:lnTo>
                  <a:lnTo>
                    <a:pt x="113" y="251"/>
                  </a:lnTo>
                  <a:lnTo>
                    <a:pt x="84" y="208"/>
                  </a:lnTo>
                  <a:lnTo>
                    <a:pt x="54" y="165"/>
                  </a:lnTo>
                  <a:lnTo>
                    <a:pt x="25" y="111"/>
                  </a:lnTo>
                  <a:lnTo>
                    <a:pt x="0" y="53"/>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46" name="Freeform 322"/>
            <p:cNvSpPr>
              <a:spLocks/>
            </p:cNvSpPr>
            <p:nvPr/>
          </p:nvSpPr>
          <p:spPr bwMode="auto">
            <a:xfrm>
              <a:off x="3933" y="1456"/>
              <a:ext cx="18" cy="214"/>
            </a:xfrm>
            <a:custGeom>
              <a:avLst/>
              <a:gdLst>
                <a:gd name="T0" fmla="*/ 60 w 203"/>
                <a:gd name="T1" fmla="*/ 0 h 2785"/>
                <a:gd name="T2" fmla="*/ 79 w 203"/>
                <a:gd name="T3" fmla="*/ 1849 h 2785"/>
                <a:gd name="T4" fmla="*/ 83 w 203"/>
                <a:gd name="T5" fmla="*/ 2361 h 2785"/>
                <a:gd name="T6" fmla="*/ 203 w 203"/>
                <a:gd name="T7" fmla="*/ 2762 h 2785"/>
                <a:gd name="T8" fmla="*/ 143 w 203"/>
                <a:gd name="T9" fmla="*/ 2785 h 2785"/>
                <a:gd name="T10" fmla="*/ 24 w 203"/>
                <a:gd name="T11" fmla="*/ 2439 h 2785"/>
                <a:gd name="T12" fmla="*/ 20 w 203"/>
                <a:gd name="T13" fmla="*/ 1748 h 2785"/>
                <a:gd name="T14" fmla="*/ 20 w 203"/>
                <a:gd name="T15" fmla="*/ 570 h 2785"/>
                <a:gd name="T16" fmla="*/ 0 w 203"/>
                <a:gd name="T17" fmla="*/ 10 h 2785"/>
                <a:gd name="T18" fmla="*/ 60 w 203"/>
                <a:gd name="T19" fmla="*/ 0 h 2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3" h="2785">
                  <a:moveTo>
                    <a:pt x="60" y="0"/>
                  </a:moveTo>
                  <a:lnTo>
                    <a:pt x="79" y="1849"/>
                  </a:lnTo>
                  <a:lnTo>
                    <a:pt x="83" y="2361"/>
                  </a:lnTo>
                  <a:lnTo>
                    <a:pt x="203" y="2762"/>
                  </a:lnTo>
                  <a:lnTo>
                    <a:pt x="143" y="2785"/>
                  </a:lnTo>
                  <a:lnTo>
                    <a:pt x="24" y="2439"/>
                  </a:lnTo>
                  <a:lnTo>
                    <a:pt x="20" y="1748"/>
                  </a:lnTo>
                  <a:lnTo>
                    <a:pt x="20" y="570"/>
                  </a:lnTo>
                  <a:lnTo>
                    <a:pt x="0" y="10"/>
                  </a:lnTo>
                  <a:lnTo>
                    <a:pt x="60" y="0"/>
                  </a:lnTo>
                  <a:close/>
                </a:path>
              </a:pathLst>
            </a:custGeom>
            <a:solidFill>
              <a:srgbClr val="D8D8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47" name="Freeform 323"/>
            <p:cNvSpPr>
              <a:spLocks/>
            </p:cNvSpPr>
            <p:nvPr/>
          </p:nvSpPr>
          <p:spPr bwMode="auto">
            <a:xfrm>
              <a:off x="3894" y="1508"/>
              <a:ext cx="54" cy="24"/>
            </a:xfrm>
            <a:custGeom>
              <a:avLst/>
              <a:gdLst>
                <a:gd name="T0" fmla="*/ 5 w 595"/>
                <a:gd name="T1" fmla="*/ 0 h 314"/>
                <a:gd name="T2" fmla="*/ 5 w 595"/>
                <a:gd name="T3" fmla="*/ 30 h 314"/>
                <a:gd name="T4" fmla="*/ 0 w 595"/>
                <a:gd name="T5" fmla="*/ 54 h 314"/>
                <a:gd name="T6" fmla="*/ 0 w 595"/>
                <a:gd name="T7" fmla="*/ 83 h 314"/>
                <a:gd name="T8" fmla="*/ 0 w 595"/>
                <a:gd name="T9" fmla="*/ 112 h 314"/>
                <a:gd name="T10" fmla="*/ 0 w 595"/>
                <a:gd name="T11" fmla="*/ 140 h 314"/>
                <a:gd name="T12" fmla="*/ 0 w 595"/>
                <a:gd name="T13" fmla="*/ 165 h 314"/>
                <a:gd name="T14" fmla="*/ 5 w 595"/>
                <a:gd name="T15" fmla="*/ 189 h 314"/>
                <a:gd name="T16" fmla="*/ 10 w 595"/>
                <a:gd name="T17" fmla="*/ 208 h 314"/>
                <a:gd name="T18" fmla="*/ 20 w 595"/>
                <a:gd name="T19" fmla="*/ 228 h 314"/>
                <a:gd name="T20" fmla="*/ 34 w 595"/>
                <a:gd name="T21" fmla="*/ 242 h 314"/>
                <a:gd name="T22" fmla="*/ 84 w 595"/>
                <a:gd name="T23" fmla="*/ 271 h 314"/>
                <a:gd name="T24" fmla="*/ 139 w 595"/>
                <a:gd name="T25" fmla="*/ 290 h 314"/>
                <a:gd name="T26" fmla="*/ 193 w 595"/>
                <a:gd name="T27" fmla="*/ 309 h 314"/>
                <a:gd name="T28" fmla="*/ 249 w 595"/>
                <a:gd name="T29" fmla="*/ 314 h 314"/>
                <a:gd name="T30" fmla="*/ 308 w 595"/>
                <a:gd name="T31" fmla="*/ 314 h 314"/>
                <a:gd name="T32" fmla="*/ 362 w 595"/>
                <a:gd name="T33" fmla="*/ 309 h 314"/>
                <a:gd name="T34" fmla="*/ 422 w 595"/>
                <a:gd name="T35" fmla="*/ 300 h 314"/>
                <a:gd name="T36" fmla="*/ 472 w 595"/>
                <a:gd name="T37" fmla="*/ 281 h 314"/>
                <a:gd name="T38" fmla="*/ 526 w 595"/>
                <a:gd name="T39" fmla="*/ 256 h 314"/>
                <a:gd name="T40" fmla="*/ 570 w 595"/>
                <a:gd name="T41" fmla="*/ 223 h 314"/>
                <a:gd name="T42" fmla="*/ 581 w 595"/>
                <a:gd name="T43" fmla="*/ 208 h 314"/>
                <a:gd name="T44" fmla="*/ 591 w 595"/>
                <a:gd name="T45" fmla="*/ 189 h 314"/>
                <a:gd name="T46" fmla="*/ 595 w 595"/>
                <a:gd name="T47" fmla="*/ 159 h 314"/>
                <a:gd name="T48" fmla="*/ 595 w 595"/>
                <a:gd name="T49" fmla="*/ 131 h 314"/>
                <a:gd name="T50" fmla="*/ 595 w 595"/>
                <a:gd name="T51" fmla="*/ 101 h 314"/>
                <a:gd name="T52" fmla="*/ 591 w 595"/>
                <a:gd name="T53" fmla="*/ 73 h 314"/>
                <a:gd name="T54" fmla="*/ 585 w 595"/>
                <a:gd name="T55" fmla="*/ 44 h 314"/>
                <a:gd name="T56" fmla="*/ 581 w 595"/>
                <a:gd name="T57" fmla="*/ 25 h 314"/>
                <a:gd name="T58" fmla="*/ 570 w 595"/>
                <a:gd name="T59" fmla="*/ 10 h 314"/>
                <a:gd name="T60" fmla="*/ 566 w 595"/>
                <a:gd name="T61" fmla="*/ 10 h 314"/>
                <a:gd name="T62" fmla="*/ 516 w 595"/>
                <a:gd name="T63" fmla="*/ 34 h 314"/>
                <a:gd name="T64" fmla="*/ 466 w 595"/>
                <a:gd name="T65" fmla="*/ 54 h 314"/>
                <a:gd name="T66" fmla="*/ 416 w 595"/>
                <a:gd name="T67" fmla="*/ 64 h 314"/>
                <a:gd name="T68" fmla="*/ 368 w 595"/>
                <a:gd name="T69" fmla="*/ 68 h 314"/>
                <a:gd name="T70" fmla="*/ 318 w 595"/>
                <a:gd name="T71" fmla="*/ 68 h 314"/>
                <a:gd name="T72" fmla="*/ 268 w 595"/>
                <a:gd name="T73" fmla="*/ 64 h 314"/>
                <a:gd name="T74" fmla="*/ 218 w 595"/>
                <a:gd name="T75" fmla="*/ 58 h 314"/>
                <a:gd name="T76" fmla="*/ 164 w 595"/>
                <a:gd name="T77" fmla="*/ 49 h 314"/>
                <a:gd name="T78" fmla="*/ 109 w 595"/>
                <a:gd name="T79" fmla="*/ 44 h 314"/>
                <a:gd name="T80" fmla="*/ 55 w 595"/>
                <a:gd name="T81" fmla="*/ 44 h 314"/>
                <a:gd name="T82" fmla="*/ 5 w 595"/>
                <a:gd name="T83" fmla="*/ 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5" h="314">
                  <a:moveTo>
                    <a:pt x="5" y="0"/>
                  </a:moveTo>
                  <a:lnTo>
                    <a:pt x="5" y="30"/>
                  </a:lnTo>
                  <a:lnTo>
                    <a:pt x="0" y="54"/>
                  </a:lnTo>
                  <a:lnTo>
                    <a:pt x="0" y="83"/>
                  </a:lnTo>
                  <a:lnTo>
                    <a:pt x="0" y="112"/>
                  </a:lnTo>
                  <a:lnTo>
                    <a:pt x="0" y="140"/>
                  </a:lnTo>
                  <a:lnTo>
                    <a:pt x="0" y="165"/>
                  </a:lnTo>
                  <a:lnTo>
                    <a:pt x="5" y="189"/>
                  </a:lnTo>
                  <a:lnTo>
                    <a:pt x="10" y="208"/>
                  </a:lnTo>
                  <a:lnTo>
                    <a:pt x="20" y="228"/>
                  </a:lnTo>
                  <a:lnTo>
                    <a:pt x="34" y="242"/>
                  </a:lnTo>
                  <a:lnTo>
                    <a:pt x="84" y="271"/>
                  </a:lnTo>
                  <a:lnTo>
                    <a:pt x="139" y="290"/>
                  </a:lnTo>
                  <a:lnTo>
                    <a:pt x="193" y="309"/>
                  </a:lnTo>
                  <a:lnTo>
                    <a:pt x="249" y="314"/>
                  </a:lnTo>
                  <a:lnTo>
                    <a:pt x="308" y="314"/>
                  </a:lnTo>
                  <a:lnTo>
                    <a:pt x="362" y="309"/>
                  </a:lnTo>
                  <a:lnTo>
                    <a:pt x="422" y="300"/>
                  </a:lnTo>
                  <a:lnTo>
                    <a:pt x="472" y="281"/>
                  </a:lnTo>
                  <a:lnTo>
                    <a:pt x="526" y="256"/>
                  </a:lnTo>
                  <a:lnTo>
                    <a:pt x="570" y="223"/>
                  </a:lnTo>
                  <a:lnTo>
                    <a:pt x="581" y="208"/>
                  </a:lnTo>
                  <a:lnTo>
                    <a:pt x="591" y="189"/>
                  </a:lnTo>
                  <a:lnTo>
                    <a:pt x="595" y="159"/>
                  </a:lnTo>
                  <a:lnTo>
                    <a:pt x="595" y="131"/>
                  </a:lnTo>
                  <a:lnTo>
                    <a:pt x="595" y="101"/>
                  </a:lnTo>
                  <a:lnTo>
                    <a:pt x="591" y="73"/>
                  </a:lnTo>
                  <a:lnTo>
                    <a:pt x="585" y="44"/>
                  </a:lnTo>
                  <a:lnTo>
                    <a:pt x="581" y="25"/>
                  </a:lnTo>
                  <a:lnTo>
                    <a:pt x="570" y="10"/>
                  </a:lnTo>
                  <a:lnTo>
                    <a:pt x="566" y="10"/>
                  </a:lnTo>
                  <a:lnTo>
                    <a:pt x="516" y="34"/>
                  </a:lnTo>
                  <a:lnTo>
                    <a:pt x="466" y="54"/>
                  </a:lnTo>
                  <a:lnTo>
                    <a:pt x="416" y="64"/>
                  </a:lnTo>
                  <a:lnTo>
                    <a:pt x="368" y="68"/>
                  </a:lnTo>
                  <a:lnTo>
                    <a:pt x="318" y="68"/>
                  </a:lnTo>
                  <a:lnTo>
                    <a:pt x="268" y="64"/>
                  </a:lnTo>
                  <a:lnTo>
                    <a:pt x="218" y="58"/>
                  </a:lnTo>
                  <a:lnTo>
                    <a:pt x="164" y="49"/>
                  </a:lnTo>
                  <a:lnTo>
                    <a:pt x="109" y="44"/>
                  </a:lnTo>
                  <a:lnTo>
                    <a:pt x="55" y="44"/>
                  </a:lnTo>
                  <a:lnTo>
                    <a:pt x="5"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48" name="Freeform 324"/>
            <p:cNvSpPr>
              <a:spLocks/>
            </p:cNvSpPr>
            <p:nvPr/>
          </p:nvSpPr>
          <p:spPr bwMode="auto">
            <a:xfrm>
              <a:off x="3894" y="1508"/>
              <a:ext cx="54" cy="24"/>
            </a:xfrm>
            <a:custGeom>
              <a:avLst/>
              <a:gdLst>
                <a:gd name="T0" fmla="*/ 5 w 595"/>
                <a:gd name="T1" fmla="*/ 0 h 314"/>
                <a:gd name="T2" fmla="*/ 5 w 595"/>
                <a:gd name="T3" fmla="*/ 30 h 314"/>
                <a:gd name="T4" fmla="*/ 0 w 595"/>
                <a:gd name="T5" fmla="*/ 54 h 314"/>
                <a:gd name="T6" fmla="*/ 0 w 595"/>
                <a:gd name="T7" fmla="*/ 83 h 314"/>
                <a:gd name="T8" fmla="*/ 0 w 595"/>
                <a:gd name="T9" fmla="*/ 112 h 314"/>
                <a:gd name="T10" fmla="*/ 0 w 595"/>
                <a:gd name="T11" fmla="*/ 140 h 314"/>
                <a:gd name="T12" fmla="*/ 0 w 595"/>
                <a:gd name="T13" fmla="*/ 165 h 314"/>
                <a:gd name="T14" fmla="*/ 5 w 595"/>
                <a:gd name="T15" fmla="*/ 189 h 314"/>
                <a:gd name="T16" fmla="*/ 10 w 595"/>
                <a:gd name="T17" fmla="*/ 208 h 314"/>
                <a:gd name="T18" fmla="*/ 20 w 595"/>
                <a:gd name="T19" fmla="*/ 228 h 314"/>
                <a:gd name="T20" fmla="*/ 34 w 595"/>
                <a:gd name="T21" fmla="*/ 242 h 314"/>
                <a:gd name="T22" fmla="*/ 84 w 595"/>
                <a:gd name="T23" fmla="*/ 271 h 314"/>
                <a:gd name="T24" fmla="*/ 139 w 595"/>
                <a:gd name="T25" fmla="*/ 290 h 314"/>
                <a:gd name="T26" fmla="*/ 193 w 595"/>
                <a:gd name="T27" fmla="*/ 309 h 314"/>
                <a:gd name="T28" fmla="*/ 249 w 595"/>
                <a:gd name="T29" fmla="*/ 314 h 314"/>
                <a:gd name="T30" fmla="*/ 308 w 595"/>
                <a:gd name="T31" fmla="*/ 314 h 314"/>
                <a:gd name="T32" fmla="*/ 362 w 595"/>
                <a:gd name="T33" fmla="*/ 309 h 314"/>
                <a:gd name="T34" fmla="*/ 422 w 595"/>
                <a:gd name="T35" fmla="*/ 300 h 314"/>
                <a:gd name="T36" fmla="*/ 472 w 595"/>
                <a:gd name="T37" fmla="*/ 281 h 314"/>
                <a:gd name="T38" fmla="*/ 526 w 595"/>
                <a:gd name="T39" fmla="*/ 256 h 314"/>
                <a:gd name="T40" fmla="*/ 570 w 595"/>
                <a:gd name="T41" fmla="*/ 223 h 314"/>
                <a:gd name="T42" fmla="*/ 581 w 595"/>
                <a:gd name="T43" fmla="*/ 208 h 314"/>
                <a:gd name="T44" fmla="*/ 591 w 595"/>
                <a:gd name="T45" fmla="*/ 189 h 314"/>
                <a:gd name="T46" fmla="*/ 595 w 595"/>
                <a:gd name="T47" fmla="*/ 159 h 314"/>
                <a:gd name="T48" fmla="*/ 595 w 595"/>
                <a:gd name="T49" fmla="*/ 131 h 314"/>
                <a:gd name="T50" fmla="*/ 595 w 595"/>
                <a:gd name="T51" fmla="*/ 101 h 314"/>
                <a:gd name="T52" fmla="*/ 591 w 595"/>
                <a:gd name="T53" fmla="*/ 73 h 314"/>
                <a:gd name="T54" fmla="*/ 585 w 595"/>
                <a:gd name="T55" fmla="*/ 44 h 314"/>
                <a:gd name="T56" fmla="*/ 581 w 595"/>
                <a:gd name="T57" fmla="*/ 25 h 314"/>
                <a:gd name="T58" fmla="*/ 570 w 595"/>
                <a:gd name="T59" fmla="*/ 10 h 314"/>
                <a:gd name="T60" fmla="*/ 566 w 595"/>
                <a:gd name="T61" fmla="*/ 10 h 314"/>
                <a:gd name="T62" fmla="*/ 516 w 595"/>
                <a:gd name="T63" fmla="*/ 34 h 314"/>
                <a:gd name="T64" fmla="*/ 466 w 595"/>
                <a:gd name="T65" fmla="*/ 54 h 314"/>
                <a:gd name="T66" fmla="*/ 416 w 595"/>
                <a:gd name="T67" fmla="*/ 64 h 314"/>
                <a:gd name="T68" fmla="*/ 368 w 595"/>
                <a:gd name="T69" fmla="*/ 68 h 314"/>
                <a:gd name="T70" fmla="*/ 318 w 595"/>
                <a:gd name="T71" fmla="*/ 68 h 314"/>
                <a:gd name="T72" fmla="*/ 268 w 595"/>
                <a:gd name="T73" fmla="*/ 64 h 314"/>
                <a:gd name="T74" fmla="*/ 218 w 595"/>
                <a:gd name="T75" fmla="*/ 58 h 314"/>
                <a:gd name="T76" fmla="*/ 164 w 595"/>
                <a:gd name="T77" fmla="*/ 49 h 314"/>
                <a:gd name="T78" fmla="*/ 109 w 595"/>
                <a:gd name="T79" fmla="*/ 44 h 314"/>
                <a:gd name="T80" fmla="*/ 55 w 595"/>
                <a:gd name="T81" fmla="*/ 44 h 314"/>
                <a:gd name="T82" fmla="*/ 5 w 595"/>
                <a:gd name="T83" fmla="*/ 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5" h="314">
                  <a:moveTo>
                    <a:pt x="5" y="0"/>
                  </a:moveTo>
                  <a:lnTo>
                    <a:pt x="5" y="30"/>
                  </a:lnTo>
                  <a:lnTo>
                    <a:pt x="0" y="54"/>
                  </a:lnTo>
                  <a:lnTo>
                    <a:pt x="0" y="83"/>
                  </a:lnTo>
                  <a:lnTo>
                    <a:pt x="0" y="112"/>
                  </a:lnTo>
                  <a:lnTo>
                    <a:pt x="0" y="140"/>
                  </a:lnTo>
                  <a:lnTo>
                    <a:pt x="0" y="165"/>
                  </a:lnTo>
                  <a:lnTo>
                    <a:pt x="5" y="189"/>
                  </a:lnTo>
                  <a:lnTo>
                    <a:pt x="10" y="208"/>
                  </a:lnTo>
                  <a:lnTo>
                    <a:pt x="20" y="228"/>
                  </a:lnTo>
                  <a:lnTo>
                    <a:pt x="34" y="242"/>
                  </a:lnTo>
                  <a:lnTo>
                    <a:pt x="84" y="271"/>
                  </a:lnTo>
                  <a:lnTo>
                    <a:pt x="139" y="290"/>
                  </a:lnTo>
                  <a:lnTo>
                    <a:pt x="193" y="309"/>
                  </a:lnTo>
                  <a:lnTo>
                    <a:pt x="249" y="314"/>
                  </a:lnTo>
                  <a:lnTo>
                    <a:pt x="308" y="314"/>
                  </a:lnTo>
                  <a:lnTo>
                    <a:pt x="362" y="309"/>
                  </a:lnTo>
                  <a:lnTo>
                    <a:pt x="422" y="300"/>
                  </a:lnTo>
                  <a:lnTo>
                    <a:pt x="472" y="281"/>
                  </a:lnTo>
                  <a:lnTo>
                    <a:pt x="526" y="256"/>
                  </a:lnTo>
                  <a:lnTo>
                    <a:pt x="570" y="223"/>
                  </a:lnTo>
                  <a:lnTo>
                    <a:pt x="581" y="208"/>
                  </a:lnTo>
                  <a:lnTo>
                    <a:pt x="591" y="189"/>
                  </a:lnTo>
                  <a:lnTo>
                    <a:pt x="595" y="159"/>
                  </a:lnTo>
                  <a:lnTo>
                    <a:pt x="595" y="131"/>
                  </a:lnTo>
                  <a:lnTo>
                    <a:pt x="595" y="101"/>
                  </a:lnTo>
                  <a:lnTo>
                    <a:pt x="591" y="73"/>
                  </a:lnTo>
                  <a:lnTo>
                    <a:pt x="585" y="44"/>
                  </a:lnTo>
                  <a:lnTo>
                    <a:pt x="581" y="25"/>
                  </a:lnTo>
                  <a:lnTo>
                    <a:pt x="570" y="10"/>
                  </a:lnTo>
                  <a:lnTo>
                    <a:pt x="566" y="10"/>
                  </a:lnTo>
                  <a:lnTo>
                    <a:pt x="516" y="34"/>
                  </a:lnTo>
                  <a:lnTo>
                    <a:pt x="466" y="54"/>
                  </a:lnTo>
                  <a:lnTo>
                    <a:pt x="416" y="64"/>
                  </a:lnTo>
                  <a:lnTo>
                    <a:pt x="368" y="68"/>
                  </a:lnTo>
                  <a:lnTo>
                    <a:pt x="318" y="68"/>
                  </a:lnTo>
                  <a:lnTo>
                    <a:pt x="268" y="64"/>
                  </a:lnTo>
                  <a:lnTo>
                    <a:pt x="218" y="58"/>
                  </a:lnTo>
                  <a:lnTo>
                    <a:pt x="164" y="49"/>
                  </a:lnTo>
                  <a:lnTo>
                    <a:pt x="109" y="44"/>
                  </a:lnTo>
                  <a:lnTo>
                    <a:pt x="55" y="44"/>
                  </a:lnTo>
                  <a:lnTo>
                    <a:pt x="5"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49" name="Freeform 325"/>
            <p:cNvSpPr>
              <a:spLocks/>
            </p:cNvSpPr>
            <p:nvPr/>
          </p:nvSpPr>
          <p:spPr bwMode="auto">
            <a:xfrm>
              <a:off x="3891" y="1530"/>
              <a:ext cx="56" cy="24"/>
            </a:xfrm>
            <a:custGeom>
              <a:avLst/>
              <a:gdLst>
                <a:gd name="T0" fmla="*/ 35 w 615"/>
                <a:gd name="T1" fmla="*/ 0 h 308"/>
                <a:gd name="T2" fmla="*/ 85 w 615"/>
                <a:gd name="T3" fmla="*/ 23 h 308"/>
                <a:gd name="T4" fmla="*/ 139 w 615"/>
                <a:gd name="T5" fmla="*/ 43 h 308"/>
                <a:gd name="T6" fmla="*/ 198 w 615"/>
                <a:gd name="T7" fmla="*/ 58 h 308"/>
                <a:gd name="T8" fmla="*/ 254 w 615"/>
                <a:gd name="T9" fmla="*/ 67 h 308"/>
                <a:gd name="T10" fmla="*/ 313 w 615"/>
                <a:gd name="T11" fmla="*/ 67 h 308"/>
                <a:gd name="T12" fmla="*/ 367 w 615"/>
                <a:gd name="T13" fmla="*/ 62 h 308"/>
                <a:gd name="T14" fmla="*/ 427 w 615"/>
                <a:gd name="T15" fmla="*/ 52 h 308"/>
                <a:gd name="T16" fmla="*/ 481 w 615"/>
                <a:gd name="T17" fmla="*/ 38 h 308"/>
                <a:gd name="T18" fmla="*/ 536 w 615"/>
                <a:gd name="T19" fmla="*/ 19 h 308"/>
                <a:gd name="T20" fmla="*/ 590 w 615"/>
                <a:gd name="T21" fmla="*/ 0 h 308"/>
                <a:gd name="T22" fmla="*/ 600 w 615"/>
                <a:gd name="T23" fmla="*/ 0 h 308"/>
                <a:gd name="T24" fmla="*/ 605 w 615"/>
                <a:gd name="T25" fmla="*/ 19 h 308"/>
                <a:gd name="T26" fmla="*/ 611 w 615"/>
                <a:gd name="T27" fmla="*/ 43 h 308"/>
                <a:gd name="T28" fmla="*/ 615 w 615"/>
                <a:gd name="T29" fmla="*/ 71 h 308"/>
                <a:gd name="T30" fmla="*/ 615 w 615"/>
                <a:gd name="T31" fmla="*/ 110 h 308"/>
                <a:gd name="T32" fmla="*/ 615 w 615"/>
                <a:gd name="T33" fmla="*/ 144 h 308"/>
                <a:gd name="T34" fmla="*/ 611 w 615"/>
                <a:gd name="T35" fmla="*/ 183 h 308"/>
                <a:gd name="T36" fmla="*/ 605 w 615"/>
                <a:gd name="T37" fmla="*/ 212 h 308"/>
                <a:gd name="T38" fmla="*/ 596 w 615"/>
                <a:gd name="T39" fmla="*/ 236 h 308"/>
                <a:gd name="T40" fmla="*/ 581 w 615"/>
                <a:gd name="T41" fmla="*/ 251 h 308"/>
                <a:gd name="T42" fmla="*/ 536 w 615"/>
                <a:gd name="T43" fmla="*/ 269 h 308"/>
                <a:gd name="T44" fmla="*/ 481 w 615"/>
                <a:gd name="T45" fmla="*/ 289 h 308"/>
                <a:gd name="T46" fmla="*/ 427 w 615"/>
                <a:gd name="T47" fmla="*/ 299 h 308"/>
                <a:gd name="T48" fmla="*/ 362 w 615"/>
                <a:gd name="T49" fmla="*/ 308 h 308"/>
                <a:gd name="T50" fmla="*/ 302 w 615"/>
                <a:gd name="T51" fmla="*/ 308 h 308"/>
                <a:gd name="T52" fmla="*/ 243 w 615"/>
                <a:gd name="T53" fmla="*/ 308 h 308"/>
                <a:gd name="T54" fmla="*/ 183 w 615"/>
                <a:gd name="T55" fmla="*/ 299 h 308"/>
                <a:gd name="T56" fmla="*/ 124 w 615"/>
                <a:gd name="T57" fmla="*/ 284 h 308"/>
                <a:gd name="T58" fmla="*/ 70 w 615"/>
                <a:gd name="T59" fmla="*/ 260 h 308"/>
                <a:gd name="T60" fmla="*/ 20 w 615"/>
                <a:gd name="T61" fmla="*/ 232 h 308"/>
                <a:gd name="T62" fmla="*/ 16 w 615"/>
                <a:gd name="T63" fmla="*/ 226 h 308"/>
                <a:gd name="T64" fmla="*/ 16 w 615"/>
                <a:gd name="T65" fmla="*/ 217 h 308"/>
                <a:gd name="T66" fmla="*/ 10 w 615"/>
                <a:gd name="T67" fmla="*/ 207 h 308"/>
                <a:gd name="T68" fmla="*/ 6 w 615"/>
                <a:gd name="T69" fmla="*/ 193 h 308"/>
                <a:gd name="T70" fmla="*/ 6 w 615"/>
                <a:gd name="T71" fmla="*/ 183 h 308"/>
                <a:gd name="T72" fmla="*/ 6 w 615"/>
                <a:gd name="T73" fmla="*/ 168 h 308"/>
                <a:gd name="T74" fmla="*/ 0 w 615"/>
                <a:gd name="T75" fmla="*/ 154 h 308"/>
                <a:gd name="T76" fmla="*/ 0 w 615"/>
                <a:gd name="T77" fmla="*/ 139 h 308"/>
                <a:gd name="T78" fmla="*/ 0 w 615"/>
                <a:gd name="T79" fmla="*/ 125 h 308"/>
                <a:gd name="T80" fmla="*/ 0 w 615"/>
                <a:gd name="T81" fmla="*/ 116 h 308"/>
                <a:gd name="T82" fmla="*/ 35 w 615"/>
                <a:gd name="T83"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5" h="308">
                  <a:moveTo>
                    <a:pt x="35" y="0"/>
                  </a:moveTo>
                  <a:lnTo>
                    <a:pt x="85" y="23"/>
                  </a:lnTo>
                  <a:lnTo>
                    <a:pt x="139" y="43"/>
                  </a:lnTo>
                  <a:lnTo>
                    <a:pt x="198" y="58"/>
                  </a:lnTo>
                  <a:lnTo>
                    <a:pt x="254" y="67"/>
                  </a:lnTo>
                  <a:lnTo>
                    <a:pt x="313" y="67"/>
                  </a:lnTo>
                  <a:lnTo>
                    <a:pt x="367" y="62"/>
                  </a:lnTo>
                  <a:lnTo>
                    <a:pt x="427" y="52"/>
                  </a:lnTo>
                  <a:lnTo>
                    <a:pt x="481" y="38"/>
                  </a:lnTo>
                  <a:lnTo>
                    <a:pt x="536" y="19"/>
                  </a:lnTo>
                  <a:lnTo>
                    <a:pt x="590" y="0"/>
                  </a:lnTo>
                  <a:lnTo>
                    <a:pt x="600" y="0"/>
                  </a:lnTo>
                  <a:lnTo>
                    <a:pt x="605" y="19"/>
                  </a:lnTo>
                  <a:lnTo>
                    <a:pt x="611" y="43"/>
                  </a:lnTo>
                  <a:lnTo>
                    <a:pt x="615" y="71"/>
                  </a:lnTo>
                  <a:lnTo>
                    <a:pt x="615" y="110"/>
                  </a:lnTo>
                  <a:lnTo>
                    <a:pt x="615" y="144"/>
                  </a:lnTo>
                  <a:lnTo>
                    <a:pt x="611" y="183"/>
                  </a:lnTo>
                  <a:lnTo>
                    <a:pt x="605" y="212"/>
                  </a:lnTo>
                  <a:lnTo>
                    <a:pt x="596" y="236"/>
                  </a:lnTo>
                  <a:lnTo>
                    <a:pt x="581" y="251"/>
                  </a:lnTo>
                  <a:lnTo>
                    <a:pt x="536" y="269"/>
                  </a:lnTo>
                  <a:lnTo>
                    <a:pt x="481" y="289"/>
                  </a:lnTo>
                  <a:lnTo>
                    <a:pt x="427" y="299"/>
                  </a:lnTo>
                  <a:lnTo>
                    <a:pt x="362" y="308"/>
                  </a:lnTo>
                  <a:lnTo>
                    <a:pt x="302" y="308"/>
                  </a:lnTo>
                  <a:lnTo>
                    <a:pt x="243" y="308"/>
                  </a:lnTo>
                  <a:lnTo>
                    <a:pt x="183" y="299"/>
                  </a:lnTo>
                  <a:lnTo>
                    <a:pt x="124" y="284"/>
                  </a:lnTo>
                  <a:lnTo>
                    <a:pt x="70" y="260"/>
                  </a:lnTo>
                  <a:lnTo>
                    <a:pt x="20" y="232"/>
                  </a:lnTo>
                  <a:lnTo>
                    <a:pt x="16" y="226"/>
                  </a:lnTo>
                  <a:lnTo>
                    <a:pt x="16" y="217"/>
                  </a:lnTo>
                  <a:lnTo>
                    <a:pt x="10" y="207"/>
                  </a:lnTo>
                  <a:lnTo>
                    <a:pt x="6" y="193"/>
                  </a:lnTo>
                  <a:lnTo>
                    <a:pt x="6" y="183"/>
                  </a:lnTo>
                  <a:lnTo>
                    <a:pt x="6" y="168"/>
                  </a:lnTo>
                  <a:lnTo>
                    <a:pt x="0" y="154"/>
                  </a:lnTo>
                  <a:lnTo>
                    <a:pt x="0" y="139"/>
                  </a:lnTo>
                  <a:lnTo>
                    <a:pt x="0" y="125"/>
                  </a:lnTo>
                  <a:lnTo>
                    <a:pt x="0" y="116"/>
                  </a:lnTo>
                  <a:lnTo>
                    <a:pt x="35"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50" name="Freeform 326"/>
            <p:cNvSpPr>
              <a:spLocks/>
            </p:cNvSpPr>
            <p:nvPr/>
          </p:nvSpPr>
          <p:spPr bwMode="auto">
            <a:xfrm>
              <a:off x="3891" y="1530"/>
              <a:ext cx="56" cy="24"/>
            </a:xfrm>
            <a:custGeom>
              <a:avLst/>
              <a:gdLst>
                <a:gd name="T0" fmla="*/ 35 w 615"/>
                <a:gd name="T1" fmla="*/ 0 h 308"/>
                <a:gd name="T2" fmla="*/ 85 w 615"/>
                <a:gd name="T3" fmla="*/ 23 h 308"/>
                <a:gd name="T4" fmla="*/ 139 w 615"/>
                <a:gd name="T5" fmla="*/ 43 h 308"/>
                <a:gd name="T6" fmla="*/ 198 w 615"/>
                <a:gd name="T7" fmla="*/ 58 h 308"/>
                <a:gd name="T8" fmla="*/ 254 w 615"/>
                <a:gd name="T9" fmla="*/ 67 h 308"/>
                <a:gd name="T10" fmla="*/ 313 w 615"/>
                <a:gd name="T11" fmla="*/ 67 h 308"/>
                <a:gd name="T12" fmla="*/ 367 w 615"/>
                <a:gd name="T13" fmla="*/ 62 h 308"/>
                <a:gd name="T14" fmla="*/ 427 w 615"/>
                <a:gd name="T15" fmla="*/ 52 h 308"/>
                <a:gd name="T16" fmla="*/ 481 w 615"/>
                <a:gd name="T17" fmla="*/ 38 h 308"/>
                <a:gd name="T18" fmla="*/ 536 w 615"/>
                <a:gd name="T19" fmla="*/ 19 h 308"/>
                <a:gd name="T20" fmla="*/ 590 w 615"/>
                <a:gd name="T21" fmla="*/ 0 h 308"/>
                <a:gd name="T22" fmla="*/ 600 w 615"/>
                <a:gd name="T23" fmla="*/ 0 h 308"/>
                <a:gd name="T24" fmla="*/ 605 w 615"/>
                <a:gd name="T25" fmla="*/ 19 h 308"/>
                <a:gd name="T26" fmla="*/ 611 w 615"/>
                <a:gd name="T27" fmla="*/ 43 h 308"/>
                <a:gd name="T28" fmla="*/ 615 w 615"/>
                <a:gd name="T29" fmla="*/ 71 h 308"/>
                <a:gd name="T30" fmla="*/ 615 w 615"/>
                <a:gd name="T31" fmla="*/ 110 h 308"/>
                <a:gd name="T32" fmla="*/ 615 w 615"/>
                <a:gd name="T33" fmla="*/ 144 h 308"/>
                <a:gd name="T34" fmla="*/ 611 w 615"/>
                <a:gd name="T35" fmla="*/ 183 h 308"/>
                <a:gd name="T36" fmla="*/ 605 w 615"/>
                <a:gd name="T37" fmla="*/ 212 h 308"/>
                <a:gd name="T38" fmla="*/ 596 w 615"/>
                <a:gd name="T39" fmla="*/ 236 h 308"/>
                <a:gd name="T40" fmla="*/ 581 w 615"/>
                <a:gd name="T41" fmla="*/ 251 h 308"/>
                <a:gd name="T42" fmla="*/ 536 w 615"/>
                <a:gd name="T43" fmla="*/ 269 h 308"/>
                <a:gd name="T44" fmla="*/ 481 w 615"/>
                <a:gd name="T45" fmla="*/ 289 h 308"/>
                <a:gd name="T46" fmla="*/ 427 w 615"/>
                <a:gd name="T47" fmla="*/ 299 h 308"/>
                <a:gd name="T48" fmla="*/ 362 w 615"/>
                <a:gd name="T49" fmla="*/ 308 h 308"/>
                <a:gd name="T50" fmla="*/ 302 w 615"/>
                <a:gd name="T51" fmla="*/ 308 h 308"/>
                <a:gd name="T52" fmla="*/ 243 w 615"/>
                <a:gd name="T53" fmla="*/ 308 h 308"/>
                <a:gd name="T54" fmla="*/ 183 w 615"/>
                <a:gd name="T55" fmla="*/ 299 h 308"/>
                <a:gd name="T56" fmla="*/ 124 w 615"/>
                <a:gd name="T57" fmla="*/ 284 h 308"/>
                <a:gd name="T58" fmla="*/ 70 w 615"/>
                <a:gd name="T59" fmla="*/ 260 h 308"/>
                <a:gd name="T60" fmla="*/ 20 w 615"/>
                <a:gd name="T61" fmla="*/ 232 h 308"/>
                <a:gd name="T62" fmla="*/ 16 w 615"/>
                <a:gd name="T63" fmla="*/ 226 h 308"/>
                <a:gd name="T64" fmla="*/ 16 w 615"/>
                <a:gd name="T65" fmla="*/ 217 h 308"/>
                <a:gd name="T66" fmla="*/ 10 w 615"/>
                <a:gd name="T67" fmla="*/ 207 h 308"/>
                <a:gd name="T68" fmla="*/ 6 w 615"/>
                <a:gd name="T69" fmla="*/ 193 h 308"/>
                <a:gd name="T70" fmla="*/ 6 w 615"/>
                <a:gd name="T71" fmla="*/ 183 h 308"/>
                <a:gd name="T72" fmla="*/ 6 w 615"/>
                <a:gd name="T73" fmla="*/ 168 h 308"/>
                <a:gd name="T74" fmla="*/ 0 w 615"/>
                <a:gd name="T75" fmla="*/ 154 h 308"/>
                <a:gd name="T76" fmla="*/ 0 w 615"/>
                <a:gd name="T77" fmla="*/ 139 h 308"/>
                <a:gd name="T78" fmla="*/ 0 w 615"/>
                <a:gd name="T79" fmla="*/ 125 h 308"/>
                <a:gd name="T80" fmla="*/ 0 w 615"/>
                <a:gd name="T81" fmla="*/ 116 h 308"/>
                <a:gd name="T82" fmla="*/ 35 w 615"/>
                <a:gd name="T83"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5" h="308">
                  <a:moveTo>
                    <a:pt x="35" y="0"/>
                  </a:moveTo>
                  <a:lnTo>
                    <a:pt x="85" y="23"/>
                  </a:lnTo>
                  <a:lnTo>
                    <a:pt x="139" y="43"/>
                  </a:lnTo>
                  <a:lnTo>
                    <a:pt x="198" y="58"/>
                  </a:lnTo>
                  <a:lnTo>
                    <a:pt x="254" y="67"/>
                  </a:lnTo>
                  <a:lnTo>
                    <a:pt x="313" y="67"/>
                  </a:lnTo>
                  <a:lnTo>
                    <a:pt x="367" y="62"/>
                  </a:lnTo>
                  <a:lnTo>
                    <a:pt x="427" y="52"/>
                  </a:lnTo>
                  <a:lnTo>
                    <a:pt x="481" y="38"/>
                  </a:lnTo>
                  <a:lnTo>
                    <a:pt x="536" y="19"/>
                  </a:lnTo>
                  <a:lnTo>
                    <a:pt x="590" y="0"/>
                  </a:lnTo>
                  <a:lnTo>
                    <a:pt x="600" y="0"/>
                  </a:lnTo>
                  <a:lnTo>
                    <a:pt x="605" y="19"/>
                  </a:lnTo>
                  <a:lnTo>
                    <a:pt x="611" y="43"/>
                  </a:lnTo>
                  <a:lnTo>
                    <a:pt x="615" y="71"/>
                  </a:lnTo>
                  <a:lnTo>
                    <a:pt x="615" y="110"/>
                  </a:lnTo>
                  <a:lnTo>
                    <a:pt x="615" y="144"/>
                  </a:lnTo>
                  <a:lnTo>
                    <a:pt x="611" y="183"/>
                  </a:lnTo>
                  <a:lnTo>
                    <a:pt x="605" y="212"/>
                  </a:lnTo>
                  <a:lnTo>
                    <a:pt x="596" y="236"/>
                  </a:lnTo>
                  <a:lnTo>
                    <a:pt x="581" y="251"/>
                  </a:lnTo>
                  <a:lnTo>
                    <a:pt x="536" y="269"/>
                  </a:lnTo>
                  <a:lnTo>
                    <a:pt x="481" y="289"/>
                  </a:lnTo>
                  <a:lnTo>
                    <a:pt x="427" y="299"/>
                  </a:lnTo>
                  <a:lnTo>
                    <a:pt x="362" y="308"/>
                  </a:lnTo>
                  <a:lnTo>
                    <a:pt x="302" y="308"/>
                  </a:lnTo>
                  <a:lnTo>
                    <a:pt x="243" y="308"/>
                  </a:lnTo>
                  <a:lnTo>
                    <a:pt x="183" y="299"/>
                  </a:lnTo>
                  <a:lnTo>
                    <a:pt x="124" y="284"/>
                  </a:lnTo>
                  <a:lnTo>
                    <a:pt x="70" y="260"/>
                  </a:lnTo>
                  <a:lnTo>
                    <a:pt x="20" y="232"/>
                  </a:lnTo>
                  <a:lnTo>
                    <a:pt x="16" y="226"/>
                  </a:lnTo>
                  <a:lnTo>
                    <a:pt x="16" y="217"/>
                  </a:lnTo>
                  <a:lnTo>
                    <a:pt x="10" y="207"/>
                  </a:lnTo>
                  <a:lnTo>
                    <a:pt x="6" y="193"/>
                  </a:lnTo>
                  <a:lnTo>
                    <a:pt x="6" y="183"/>
                  </a:lnTo>
                  <a:lnTo>
                    <a:pt x="6" y="168"/>
                  </a:lnTo>
                  <a:lnTo>
                    <a:pt x="0" y="154"/>
                  </a:lnTo>
                  <a:lnTo>
                    <a:pt x="0" y="139"/>
                  </a:lnTo>
                  <a:lnTo>
                    <a:pt x="0" y="125"/>
                  </a:lnTo>
                  <a:lnTo>
                    <a:pt x="0" y="116"/>
                  </a:lnTo>
                  <a:lnTo>
                    <a:pt x="35"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51" name="Freeform 327"/>
            <p:cNvSpPr>
              <a:spLocks/>
            </p:cNvSpPr>
            <p:nvPr/>
          </p:nvSpPr>
          <p:spPr bwMode="auto">
            <a:xfrm>
              <a:off x="3893" y="1554"/>
              <a:ext cx="54" cy="23"/>
            </a:xfrm>
            <a:custGeom>
              <a:avLst/>
              <a:gdLst>
                <a:gd name="T0" fmla="*/ 9 w 599"/>
                <a:gd name="T1" fmla="*/ 0 h 304"/>
                <a:gd name="T2" fmla="*/ 63 w 599"/>
                <a:gd name="T3" fmla="*/ 24 h 304"/>
                <a:gd name="T4" fmla="*/ 119 w 599"/>
                <a:gd name="T5" fmla="*/ 48 h 304"/>
                <a:gd name="T6" fmla="*/ 178 w 599"/>
                <a:gd name="T7" fmla="*/ 68 h 304"/>
                <a:gd name="T8" fmla="*/ 238 w 599"/>
                <a:gd name="T9" fmla="*/ 82 h 304"/>
                <a:gd name="T10" fmla="*/ 302 w 599"/>
                <a:gd name="T11" fmla="*/ 92 h 304"/>
                <a:gd name="T12" fmla="*/ 361 w 599"/>
                <a:gd name="T13" fmla="*/ 92 h 304"/>
                <a:gd name="T14" fmla="*/ 421 w 599"/>
                <a:gd name="T15" fmla="*/ 87 h 304"/>
                <a:gd name="T16" fmla="*/ 480 w 599"/>
                <a:gd name="T17" fmla="*/ 78 h 304"/>
                <a:gd name="T18" fmla="*/ 530 w 599"/>
                <a:gd name="T19" fmla="*/ 53 h 304"/>
                <a:gd name="T20" fmla="*/ 584 w 599"/>
                <a:gd name="T21" fmla="*/ 24 h 304"/>
                <a:gd name="T22" fmla="*/ 595 w 599"/>
                <a:gd name="T23" fmla="*/ 34 h 304"/>
                <a:gd name="T24" fmla="*/ 599 w 599"/>
                <a:gd name="T25" fmla="*/ 48 h 304"/>
                <a:gd name="T26" fmla="*/ 599 w 599"/>
                <a:gd name="T27" fmla="*/ 68 h 304"/>
                <a:gd name="T28" fmla="*/ 599 w 599"/>
                <a:gd name="T29" fmla="*/ 97 h 304"/>
                <a:gd name="T30" fmla="*/ 599 w 599"/>
                <a:gd name="T31" fmla="*/ 121 h 304"/>
                <a:gd name="T32" fmla="*/ 595 w 599"/>
                <a:gd name="T33" fmla="*/ 150 h 304"/>
                <a:gd name="T34" fmla="*/ 595 w 599"/>
                <a:gd name="T35" fmla="*/ 173 h 304"/>
                <a:gd name="T36" fmla="*/ 589 w 599"/>
                <a:gd name="T37" fmla="*/ 193 h 304"/>
                <a:gd name="T38" fmla="*/ 584 w 599"/>
                <a:gd name="T39" fmla="*/ 208 h 304"/>
                <a:gd name="T40" fmla="*/ 580 w 599"/>
                <a:gd name="T41" fmla="*/ 218 h 304"/>
                <a:gd name="T42" fmla="*/ 540 w 599"/>
                <a:gd name="T43" fmla="*/ 251 h 304"/>
                <a:gd name="T44" fmla="*/ 495 w 599"/>
                <a:gd name="T45" fmla="*/ 276 h 304"/>
                <a:gd name="T46" fmla="*/ 445 w 599"/>
                <a:gd name="T47" fmla="*/ 289 h 304"/>
                <a:gd name="T48" fmla="*/ 391 w 599"/>
                <a:gd name="T49" fmla="*/ 300 h 304"/>
                <a:gd name="T50" fmla="*/ 336 w 599"/>
                <a:gd name="T51" fmla="*/ 304 h 304"/>
                <a:gd name="T52" fmla="*/ 277 w 599"/>
                <a:gd name="T53" fmla="*/ 300 h 304"/>
                <a:gd name="T54" fmla="*/ 217 w 599"/>
                <a:gd name="T55" fmla="*/ 289 h 304"/>
                <a:gd name="T56" fmla="*/ 158 w 599"/>
                <a:gd name="T57" fmla="*/ 276 h 304"/>
                <a:gd name="T58" fmla="*/ 103 w 599"/>
                <a:gd name="T59" fmla="*/ 251 h 304"/>
                <a:gd name="T60" fmla="*/ 48 w 599"/>
                <a:gd name="T61" fmla="*/ 227 h 304"/>
                <a:gd name="T62" fmla="*/ 39 w 599"/>
                <a:gd name="T63" fmla="*/ 218 h 304"/>
                <a:gd name="T64" fmla="*/ 29 w 599"/>
                <a:gd name="T65" fmla="*/ 212 h 304"/>
                <a:gd name="T66" fmla="*/ 24 w 599"/>
                <a:gd name="T67" fmla="*/ 198 h 304"/>
                <a:gd name="T68" fmla="*/ 19 w 599"/>
                <a:gd name="T69" fmla="*/ 188 h 304"/>
                <a:gd name="T70" fmla="*/ 14 w 599"/>
                <a:gd name="T71" fmla="*/ 173 h 304"/>
                <a:gd name="T72" fmla="*/ 9 w 599"/>
                <a:gd name="T73" fmla="*/ 160 h 304"/>
                <a:gd name="T74" fmla="*/ 4 w 599"/>
                <a:gd name="T75" fmla="*/ 145 h 304"/>
                <a:gd name="T76" fmla="*/ 4 w 599"/>
                <a:gd name="T77" fmla="*/ 126 h 304"/>
                <a:gd name="T78" fmla="*/ 4 w 599"/>
                <a:gd name="T79" fmla="*/ 111 h 304"/>
                <a:gd name="T80" fmla="*/ 0 w 599"/>
                <a:gd name="T81" fmla="*/ 102 h 304"/>
                <a:gd name="T82" fmla="*/ 9 w 599"/>
                <a:gd name="T83"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9" h="304">
                  <a:moveTo>
                    <a:pt x="9" y="0"/>
                  </a:moveTo>
                  <a:lnTo>
                    <a:pt x="63" y="24"/>
                  </a:lnTo>
                  <a:lnTo>
                    <a:pt x="119" y="48"/>
                  </a:lnTo>
                  <a:lnTo>
                    <a:pt x="178" y="68"/>
                  </a:lnTo>
                  <a:lnTo>
                    <a:pt x="238" y="82"/>
                  </a:lnTo>
                  <a:lnTo>
                    <a:pt x="302" y="92"/>
                  </a:lnTo>
                  <a:lnTo>
                    <a:pt x="361" y="92"/>
                  </a:lnTo>
                  <a:lnTo>
                    <a:pt x="421" y="87"/>
                  </a:lnTo>
                  <a:lnTo>
                    <a:pt x="480" y="78"/>
                  </a:lnTo>
                  <a:lnTo>
                    <a:pt x="530" y="53"/>
                  </a:lnTo>
                  <a:lnTo>
                    <a:pt x="584" y="24"/>
                  </a:lnTo>
                  <a:lnTo>
                    <a:pt x="595" y="34"/>
                  </a:lnTo>
                  <a:lnTo>
                    <a:pt x="599" y="48"/>
                  </a:lnTo>
                  <a:lnTo>
                    <a:pt x="599" y="68"/>
                  </a:lnTo>
                  <a:lnTo>
                    <a:pt x="599" y="97"/>
                  </a:lnTo>
                  <a:lnTo>
                    <a:pt x="599" y="121"/>
                  </a:lnTo>
                  <a:lnTo>
                    <a:pt x="595" y="150"/>
                  </a:lnTo>
                  <a:lnTo>
                    <a:pt x="595" y="173"/>
                  </a:lnTo>
                  <a:lnTo>
                    <a:pt x="589" y="193"/>
                  </a:lnTo>
                  <a:lnTo>
                    <a:pt x="584" y="208"/>
                  </a:lnTo>
                  <a:lnTo>
                    <a:pt x="580" y="218"/>
                  </a:lnTo>
                  <a:lnTo>
                    <a:pt x="540" y="251"/>
                  </a:lnTo>
                  <a:lnTo>
                    <a:pt x="495" y="276"/>
                  </a:lnTo>
                  <a:lnTo>
                    <a:pt x="445" y="289"/>
                  </a:lnTo>
                  <a:lnTo>
                    <a:pt x="391" y="300"/>
                  </a:lnTo>
                  <a:lnTo>
                    <a:pt x="336" y="304"/>
                  </a:lnTo>
                  <a:lnTo>
                    <a:pt x="277" y="300"/>
                  </a:lnTo>
                  <a:lnTo>
                    <a:pt x="217" y="289"/>
                  </a:lnTo>
                  <a:lnTo>
                    <a:pt x="158" y="276"/>
                  </a:lnTo>
                  <a:lnTo>
                    <a:pt x="103" y="251"/>
                  </a:lnTo>
                  <a:lnTo>
                    <a:pt x="48" y="227"/>
                  </a:lnTo>
                  <a:lnTo>
                    <a:pt x="39" y="218"/>
                  </a:lnTo>
                  <a:lnTo>
                    <a:pt x="29" y="212"/>
                  </a:lnTo>
                  <a:lnTo>
                    <a:pt x="24" y="198"/>
                  </a:lnTo>
                  <a:lnTo>
                    <a:pt x="19" y="188"/>
                  </a:lnTo>
                  <a:lnTo>
                    <a:pt x="14" y="173"/>
                  </a:lnTo>
                  <a:lnTo>
                    <a:pt x="9" y="160"/>
                  </a:lnTo>
                  <a:lnTo>
                    <a:pt x="4" y="145"/>
                  </a:lnTo>
                  <a:lnTo>
                    <a:pt x="4" y="126"/>
                  </a:lnTo>
                  <a:lnTo>
                    <a:pt x="4" y="111"/>
                  </a:lnTo>
                  <a:lnTo>
                    <a:pt x="0" y="102"/>
                  </a:lnTo>
                  <a:lnTo>
                    <a:pt x="9"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52" name="Freeform 328"/>
            <p:cNvSpPr>
              <a:spLocks/>
            </p:cNvSpPr>
            <p:nvPr/>
          </p:nvSpPr>
          <p:spPr bwMode="auto">
            <a:xfrm>
              <a:off x="3893" y="1554"/>
              <a:ext cx="54" cy="23"/>
            </a:xfrm>
            <a:custGeom>
              <a:avLst/>
              <a:gdLst>
                <a:gd name="T0" fmla="*/ 9 w 599"/>
                <a:gd name="T1" fmla="*/ 0 h 304"/>
                <a:gd name="T2" fmla="*/ 63 w 599"/>
                <a:gd name="T3" fmla="*/ 24 h 304"/>
                <a:gd name="T4" fmla="*/ 119 w 599"/>
                <a:gd name="T5" fmla="*/ 48 h 304"/>
                <a:gd name="T6" fmla="*/ 178 w 599"/>
                <a:gd name="T7" fmla="*/ 68 h 304"/>
                <a:gd name="T8" fmla="*/ 238 w 599"/>
                <a:gd name="T9" fmla="*/ 82 h 304"/>
                <a:gd name="T10" fmla="*/ 302 w 599"/>
                <a:gd name="T11" fmla="*/ 92 h 304"/>
                <a:gd name="T12" fmla="*/ 361 w 599"/>
                <a:gd name="T13" fmla="*/ 92 h 304"/>
                <a:gd name="T14" fmla="*/ 421 w 599"/>
                <a:gd name="T15" fmla="*/ 87 h 304"/>
                <a:gd name="T16" fmla="*/ 480 w 599"/>
                <a:gd name="T17" fmla="*/ 78 h 304"/>
                <a:gd name="T18" fmla="*/ 530 w 599"/>
                <a:gd name="T19" fmla="*/ 53 h 304"/>
                <a:gd name="T20" fmla="*/ 584 w 599"/>
                <a:gd name="T21" fmla="*/ 24 h 304"/>
                <a:gd name="T22" fmla="*/ 595 w 599"/>
                <a:gd name="T23" fmla="*/ 34 h 304"/>
                <a:gd name="T24" fmla="*/ 599 w 599"/>
                <a:gd name="T25" fmla="*/ 48 h 304"/>
                <a:gd name="T26" fmla="*/ 599 w 599"/>
                <a:gd name="T27" fmla="*/ 68 h 304"/>
                <a:gd name="T28" fmla="*/ 599 w 599"/>
                <a:gd name="T29" fmla="*/ 97 h 304"/>
                <a:gd name="T30" fmla="*/ 599 w 599"/>
                <a:gd name="T31" fmla="*/ 121 h 304"/>
                <a:gd name="T32" fmla="*/ 595 w 599"/>
                <a:gd name="T33" fmla="*/ 150 h 304"/>
                <a:gd name="T34" fmla="*/ 595 w 599"/>
                <a:gd name="T35" fmla="*/ 173 h 304"/>
                <a:gd name="T36" fmla="*/ 589 w 599"/>
                <a:gd name="T37" fmla="*/ 193 h 304"/>
                <a:gd name="T38" fmla="*/ 584 w 599"/>
                <a:gd name="T39" fmla="*/ 208 h 304"/>
                <a:gd name="T40" fmla="*/ 580 w 599"/>
                <a:gd name="T41" fmla="*/ 218 h 304"/>
                <a:gd name="T42" fmla="*/ 540 w 599"/>
                <a:gd name="T43" fmla="*/ 251 h 304"/>
                <a:gd name="T44" fmla="*/ 495 w 599"/>
                <a:gd name="T45" fmla="*/ 276 h 304"/>
                <a:gd name="T46" fmla="*/ 445 w 599"/>
                <a:gd name="T47" fmla="*/ 289 h 304"/>
                <a:gd name="T48" fmla="*/ 391 w 599"/>
                <a:gd name="T49" fmla="*/ 300 h 304"/>
                <a:gd name="T50" fmla="*/ 336 w 599"/>
                <a:gd name="T51" fmla="*/ 304 h 304"/>
                <a:gd name="T52" fmla="*/ 277 w 599"/>
                <a:gd name="T53" fmla="*/ 300 h 304"/>
                <a:gd name="T54" fmla="*/ 217 w 599"/>
                <a:gd name="T55" fmla="*/ 289 h 304"/>
                <a:gd name="T56" fmla="*/ 158 w 599"/>
                <a:gd name="T57" fmla="*/ 276 h 304"/>
                <a:gd name="T58" fmla="*/ 103 w 599"/>
                <a:gd name="T59" fmla="*/ 251 h 304"/>
                <a:gd name="T60" fmla="*/ 48 w 599"/>
                <a:gd name="T61" fmla="*/ 227 h 304"/>
                <a:gd name="T62" fmla="*/ 39 w 599"/>
                <a:gd name="T63" fmla="*/ 218 h 304"/>
                <a:gd name="T64" fmla="*/ 29 w 599"/>
                <a:gd name="T65" fmla="*/ 212 h 304"/>
                <a:gd name="T66" fmla="*/ 24 w 599"/>
                <a:gd name="T67" fmla="*/ 198 h 304"/>
                <a:gd name="T68" fmla="*/ 19 w 599"/>
                <a:gd name="T69" fmla="*/ 188 h 304"/>
                <a:gd name="T70" fmla="*/ 14 w 599"/>
                <a:gd name="T71" fmla="*/ 173 h 304"/>
                <a:gd name="T72" fmla="*/ 9 w 599"/>
                <a:gd name="T73" fmla="*/ 160 h 304"/>
                <a:gd name="T74" fmla="*/ 4 w 599"/>
                <a:gd name="T75" fmla="*/ 145 h 304"/>
                <a:gd name="T76" fmla="*/ 4 w 599"/>
                <a:gd name="T77" fmla="*/ 126 h 304"/>
                <a:gd name="T78" fmla="*/ 4 w 599"/>
                <a:gd name="T79" fmla="*/ 111 h 304"/>
                <a:gd name="T80" fmla="*/ 0 w 599"/>
                <a:gd name="T81" fmla="*/ 102 h 304"/>
                <a:gd name="T82" fmla="*/ 9 w 599"/>
                <a:gd name="T83"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9" h="304">
                  <a:moveTo>
                    <a:pt x="9" y="0"/>
                  </a:moveTo>
                  <a:lnTo>
                    <a:pt x="63" y="24"/>
                  </a:lnTo>
                  <a:lnTo>
                    <a:pt x="119" y="48"/>
                  </a:lnTo>
                  <a:lnTo>
                    <a:pt x="178" y="68"/>
                  </a:lnTo>
                  <a:lnTo>
                    <a:pt x="238" y="82"/>
                  </a:lnTo>
                  <a:lnTo>
                    <a:pt x="302" y="92"/>
                  </a:lnTo>
                  <a:lnTo>
                    <a:pt x="361" y="92"/>
                  </a:lnTo>
                  <a:lnTo>
                    <a:pt x="421" y="87"/>
                  </a:lnTo>
                  <a:lnTo>
                    <a:pt x="480" y="78"/>
                  </a:lnTo>
                  <a:lnTo>
                    <a:pt x="530" y="53"/>
                  </a:lnTo>
                  <a:lnTo>
                    <a:pt x="584" y="24"/>
                  </a:lnTo>
                  <a:lnTo>
                    <a:pt x="595" y="34"/>
                  </a:lnTo>
                  <a:lnTo>
                    <a:pt x="599" y="48"/>
                  </a:lnTo>
                  <a:lnTo>
                    <a:pt x="599" y="68"/>
                  </a:lnTo>
                  <a:lnTo>
                    <a:pt x="599" y="97"/>
                  </a:lnTo>
                  <a:lnTo>
                    <a:pt x="599" y="121"/>
                  </a:lnTo>
                  <a:lnTo>
                    <a:pt x="595" y="150"/>
                  </a:lnTo>
                  <a:lnTo>
                    <a:pt x="595" y="173"/>
                  </a:lnTo>
                  <a:lnTo>
                    <a:pt x="589" y="193"/>
                  </a:lnTo>
                  <a:lnTo>
                    <a:pt x="584" y="208"/>
                  </a:lnTo>
                  <a:lnTo>
                    <a:pt x="580" y="218"/>
                  </a:lnTo>
                  <a:lnTo>
                    <a:pt x="540" y="251"/>
                  </a:lnTo>
                  <a:lnTo>
                    <a:pt x="495" y="276"/>
                  </a:lnTo>
                  <a:lnTo>
                    <a:pt x="445" y="289"/>
                  </a:lnTo>
                  <a:lnTo>
                    <a:pt x="391" y="300"/>
                  </a:lnTo>
                  <a:lnTo>
                    <a:pt x="336" y="304"/>
                  </a:lnTo>
                  <a:lnTo>
                    <a:pt x="277" y="300"/>
                  </a:lnTo>
                  <a:lnTo>
                    <a:pt x="217" y="289"/>
                  </a:lnTo>
                  <a:lnTo>
                    <a:pt x="158" y="276"/>
                  </a:lnTo>
                  <a:lnTo>
                    <a:pt x="103" y="251"/>
                  </a:lnTo>
                  <a:lnTo>
                    <a:pt x="48" y="227"/>
                  </a:lnTo>
                  <a:lnTo>
                    <a:pt x="39" y="218"/>
                  </a:lnTo>
                  <a:lnTo>
                    <a:pt x="29" y="212"/>
                  </a:lnTo>
                  <a:lnTo>
                    <a:pt x="24" y="198"/>
                  </a:lnTo>
                  <a:lnTo>
                    <a:pt x="19" y="188"/>
                  </a:lnTo>
                  <a:lnTo>
                    <a:pt x="14" y="173"/>
                  </a:lnTo>
                  <a:lnTo>
                    <a:pt x="9" y="160"/>
                  </a:lnTo>
                  <a:lnTo>
                    <a:pt x="4" y="145"/>
                  </a:lnTo>
                  <a:lnTo>
                    <a:pt x="4" y="126"/>
                  </a:lnTo>
                  <a:lnTo>
                    <a:pt x="4" y="111"/>
                  </a:lnTo>
                  <a:lnTo>
                    <a:pt x="0" y="102"/>
                  </a:lnTo>
                  <a:lnTo>
                    <a:pt x="9"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53" name="Freeform 329"/>
            <p:cNvSpPr>
              <a:spLocks/>
            </p:cNvSpPr>
            <p:nvPr/>
          </p:nvSpPr>
          <p:spPr bwMode="auto">
            <a:xfrm>
              <a:off x="3892" y="1578"/>
              <a:ext cx="57" cy="23"/>
            </a:xfrm>
            <a:custGeom>
              <a:avLst/>
              <a:gdLst>
                <a:gd name="T0" fmla="*/ 14 w 630"/>
                <a:gd name="T1" fmla="*/ 0 h 309"/>
                <a:gd name="T2" fmla="*/ 58 w 630"/>
                <a:gd name="T3" fmla="*/ 19 h 309"/>
                <a:gd name="T4" fmla="*/ 104 w 630"/>
                <a:gd name="T5" fmla="*/ 34 h 309"/>
                <a:gd name="T6" fmla="*/ 153 w 630"/>
                <a:gd name="T7" fmla="*/ 49 h 309"/>
                <a:gd name="T8" fmla="*/ 202 w 630"/>
                <a:gd name="T9" fmla="*/ 58 h 309"/>
                <a:gd name="T10" fmla="*/ 248 w 630"/>
                <a:gd name="T11" fmla="*/ 68 h 309"/>
                <a:gd name="T12" fmla="*/ 296 w 630"/>
                <a:gd name="T13" fmla="*/ 72 h 309"/>
                <a:gd name="T14" fmla="*/ 342 w 630"/>
                <a:gd name="T15" fmla="*/ 77 h 309"/>
                <a:gd name="T16" fmla="*/ 392 w 630"/>
                <a:gd name="T17" fmla="*/ 77 h 309"/>
                <a:gd name="T18" fmla="*/ 436 w 630"/>
                <a:gd name="T19" fmla="*/ 77 h 309"/>
                <a:gd name="T20" fmla="*/ 475 w 630"/>
                <a:gd name="T21" fmla="*/ 72 h 309"/>
                <a:gd name="T22" fmla="*/ 490 w 630"/>
                <a:gd name="T23" fmla="*/ 68 h 309"/>
                <a:gd name="T24" fmla="*/ 505 w 630"/>
                <a:gd name="T25" fmla="*/ 62 h 309"/>
                <a:gd name="T26" fmla="*/ 520 w 630"/>
                <a:gd name="T27" fmla="*/ 58 h 309"/>
                <a:gd name="T28" fmla="*/ 534 w 630"/>
                <a:gd name="T29" fmla="*/ 53 h 309"/>
                <a:gd name="T30" fmla="*/ 550 w 630"/>
                <a:gd name="T31" fmla="*/ 44 h 309"/>
                <a:gd name="T32" fmla="*/ 559 w 630"/>
                <a:gd name="T33" fmla="*/ 38 h 309"/>
                <a:gd name="T34" fmla="*/ 575 w 630"/>
                <a:gd name="T35" fmla="*/ 29 h 309"/>
                <a:gd name="T36" fmla="*/ 590 w 630"/>
                <a:gd name="T37" fmla="*/ 19 h 309"/>
                <a:gd name="T38" fmla="*/ 605 w 630"/>
                <a:gd name="T39" fmla="*/ 15 h 309"/>
                <a:gd name="T40" fmla="*/ 615 w 630"/>
                <a:gd name="T41" fmla="*/ 5 h 309"/>
                <a:gd name="T42" fmla="*/ 619 w 630"/>
                <a:gd name="T43" fmla="*/ 29 h 309"/>
                <a:gd name="T44" fmla="*/ 619 w 630"/>
                <a:gd name="T45" fmla="*/ 53 h 309"/>
                <a:gd name="T46" fmla="*/ 624 w 630"/>
                <a:gd name="T47" fmla="*/ 77 h 309"/>
                <a:gd name="T48" fmla="*/ 624 w 630"/>
                <a:gd name="T49" fmla="*/ 101 h 309"/>
                <a:gd name="T50" fmla="*/ 630 w 630"/>
                <a:gd name="T51" fmla="*/ 120 h 309"/>
                <a:gd name="T52" fmla="*/ 630 w 630"/>
                <a:gd name="T53" fmla="*/ 145 h 309"/>
                <a:gd name="T54" fmla="*/ 624 w 630"/>
                <a:gd name="T55" fmla="*/ 169 h 309"/>
                <a:gd name="T56" fmla="*/ 619 w 630"/>
                <a:gd name="T57" fmla="*/ 188 h 309"/>
                <a:gd name="T58" fmla="*/ 609 w 630"/>
                <a:gd name="T59" fmla="*/ 208 h 309"/>
                <a:gd name="T60" fmla="*/ 599 w 630"/>
                <a:gd name="T61" fmla="*/ 227 h 309"/>
                <a:gd name="T62" fmla="*/ 575 w 630"/>
                <a:gd name="T63" fmla="*/ 251 h 309"/>
                <a:gd name="T64" fmla="*/ 530 w 630"/>
                <a:gd name="T65" fmla="*/ 270 h 309"/>
                <a:gd name="T66" fmla="*/ 480 w 630"/>
                <a:gd name="T67" fmla="*/ 290 h 309"/>
                <a:gd name="T68" fmla="*/ 421 w 630"/>
                <a:gd name="T69" fmla="*/ 299 h 309"/>
                <a:gd name="T70" fmla="*/ 352 w 630"/>
                <a:gd name="T71" fmla="*/ 309 h 309"/>
                <a:gd name="T72" fmla="*/ 287 w 630"/>
                <a:gd name="T73" fmla="*/ 309 h 309"/>
                <a:gd name="T74" fmla="*/ 217 w 630"/>
                <a:gd name="T75" fmla="*/ 304 h 309"/>
                <a:gd name="T76" fmla="*/ 158 w 630"/>
                <a:gd name="T77" fmla="*/ 294 h 309"/>
                <a:gd name="T78" fmla="*/ 98 w 630"/>
                <a:gd name="T79" fmla="*/ 275 h 309"/>
                <a:gd name="T80" fmla="*/ 54 w 630"/>
                <a:gd name="T81" fmla="*/ 251 h 309"/>
                <a:gd name="T82" fmla="*/ 44 w 630"/>
                <a:gd name="T83" fmla="*/ 242 h 309"/>
                <a:gd name="T84" fmla="*/ 34 w 630"/>
                <a:gd name="T85" fmla="*/ 236 h 309"/>
                <a:gd name="T86" fmla="*/ 24 w 630"/>
                <a:gd name="T87" fmla="*/ 227 h 309"/>
                <a:gd name="T88" fmla="*/ 14 w 630"/>
                <a:gd name="T89" fmla="*/ 217 h 309"/>
                <a:gd name="T90" fmla="*/ 10 w 630"/>
                <a:gd name="T91" fmla="*/ 208 h 309"/>
                <a:gd name="T92" fmla="*/ 4 w 630"/>
                <a:gd name="T93" fmla="*/ 198 h 309"/>
                <a:gd name="T94" fmla="*/ 0 w 630"/>
                <a:gd name="T95" fmla="*/ 178 h 309"/>
                <a:gd name="T96" fmla="*/ 0 w 630"/>
                <a:gd name="T97" fmla="*/ 159 h 309"/>
                <a:gd name="T98" fmla="*/ 0 w 630"/>
                <a:gd name="T99" fmla="*/ 130 h 309"/>
                <a:gd name="T100" fmla="*/ 4 w 630"/>
                <a:gd name="T101" fmla="*/ 92 h 309"/>
                <a:gd name="T102" fmla="*/ 14 w 630"/>
                <a:gd name="T103" fmla="*/ 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0" h="309">
                  <a:moveTo>
                    <a:pt x="14" y="0"/>
                  </a:moveTo>
                  <a:lnTo>
                    <a:pt x="58" y="19"/>
                  </a:lnTo>
                  <a:lnTo>
                    <a:pt x="104" y="34"/>
                  </a:lnTo>
                  <a:lnTo>
                    <a:pt x="153" y="49"/>
                  </a:lnTo>
                  <a:lnTo>
                    <a:pt x="202" y="58"/>
                  </a:lnTo>
                  <a:lnTo>
                    <a:pt x="248" y="68"/>
                  </a:lnTo>
                  <a:lnTo>
                    <a:pt x="296" y="72"/>
                  </a:lnTo>
                  <a:lnTo>
                    <a:pt x="342" y="77"/>
                  </a:lnTo>
                  <a:lnTo>
                    <a:pt x="392" y="77"/>
                  </a:lnTo>
                  <a:lnTo>
                    <a:pt x="436" y="77"/>
                  </a:lnTo>
                  <a:lnTo>
                    <a:pt x="475" y="72"/>
                  </a:lnTo>
                  <a:lnTo>
                    <a:pt x="490" y="68"/>
                  </a:lnTo>
                  <a:lnTo>
                    <a:pt x="505" y="62"/>
                  </a:lnTo>
                  <a:lnTo>
                    <a:pt x="520" y="58"/>
                  </a:lnTo>
                  <a:lnTo>
                    <a:pt x="534" y="53"/>
                  </a:lnTo>
                  <a:lnTo>
                    <a:pt x="550" y="44"/>
                  </a:lnTo>
                  <a:lnTo>
                    <a:pt x="559" y="38"/>
                  </a:lnTo>
                  <a:lnTo>
                    <a:pt x="575" y="29"/>
                  </a:lnTo>
                  <a:lnTo>
                    <a:pt x="590" y="19"/>
                  </a:lnTo>
                  <a:lnTo>
                    <a:pt x="605" y="15"/>
                  </a:lnTo>
                  <a:lnTo>
                    <a:pt x="615" y="5"/>
                  </a:lnTo>
                  <a:lnTo>
                    <a:pt x="619" y="29"/>
                  </a:lnTo>
                  <a:lnTo>
                    <a:pt x="619" y="53"/>
                  </a:lnTo>
                  <a:lnTo>
                    <a:pt x="624" y="77"/>
                  </a:lnTo>
                  <a:lnTo>
                    <a:pt x="624" y="101"/>
                  </a:lnTo>
                  <a:lnTo>
                    <a:pt x="630" y="120"/>
                  </a:lnTo>
                  <a:lnTo>
                    <a:pt x="630" y="145"/>
                  </a:lnTo>
                  <a:lnTo>
                    <a:pt x="624" y="169"/>
                  </a:lnTo>
                  <a:lnTo>
                    <a:pt x="619" y="188"/>
                  </a:lnTo>
                  <a:lnTo>
                    <a:pt x="609" y="208"/>
                  </a:lnTo>
                  <a:lnTo>
                    <a:pt x="599" y="227"/>
                  </a:lnTo>
                  <a:lnTo>
                    <a:pt x="575" y="251"/>
                  </a:lnTo>
                  <a:lnTo>
                    <a:pt x="530" y="270"/>
                  </a:lnTo>
                  <a:lnTo>
                    <a:pt x="480" y="290"/>
                  </a:lnTo>
                  <a:lnTo>
                    <a:pt x="421" y="299"/>
                  </a:lnTo>
                  <a:lnTo>
                    <a:pt x="352" y="309"/>
                  </a:lnTo>
                  <a:lnTo>
                    <a:pt x="287" y="309"/>
                  </a:lnTo>
                  <a:lnTo>
                    <a:pt x="217" y="304"/>
                  </a:lnTo>
                  <a:lnTo>
                    <a:pt x="158" y="294"/>
                  </a:lnTo>
                  <a:lnTo>
                    <a:pt x="98" y="275"/>
                  </a:lnTo>
                  <a:lnTo>
                    <a:pt x="54" y="251"/>
                  </a:lnTo>
                  <a:lnTo>
                    <a:pt x="44" y="242"/>
                  </a:lnTo>
                  <a:lnTo>
                    <a:pt x="34" y="236"/>
                  </a:lnTo>
                  <a:lnTo>
                    <a:pt x="24" y="227"/>
                  </a:lnTo>
                  <a:lnTo>
                    <a:pt x="14" y="217"/>
                  </a:lnTo>
                  <a:lnTo>
                    <a:pt x="10" y="208"/>
                  </a:lnTo>
                  <a:lnTo>
                    <a:pt x="4" y="198"/>
                  </a:lnTo>
                  <a:lnTo>
                    <a:pt x="0" y="178"/>
                  </a:lnTo>
                  <a:lnTo>
                    <a:pt x="0" y="159"/>
                  </a:lnTo>
                  <a:lnTo>
                    <a:pt x="0" y="130"/>
                  </a:lnTo>
                  <a:lnTo>
                    <a:pt x="4" y="92"/>
                  </a:lnTo>
                  <a:lnTo>
                    <a:pt x="14"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54" name="Freeform 330"/>
            <p:cNvSpPr>
              <a:spLocks/>
            </p:cNvSpPr>
            <p:nvPr/>
          </p:nvSpPr>
          <p:spPr bwMode="auto">
            <a:xfrm>
              <a:off x="3892" y="1578"/>
              <a:ext cx="57" cy="23"/>
            </a:xfrm>
            <a:custGeom>
              <a:avLst/>
              <a:gdLst>
                <a:gd name="T0" fmla="*/ 14 w 630"/>
                <a:gd name="T1" fmla="*/ 0 h 309"/>
                <a:gd name="T2" fmla="*/ 58 w 630"/>
                <a:gd name="T3" fmla="*/ 19 h 309"/>
                <a:gd name="T4" fmla="*/ 104 w 630"/>
                <a:gd name="T5" fmla="*/ 34 h 309"/>
                <a:gd name="T6" fmla="*/ 153 w 630"/>
                <a:gd name="T7" fmla="*/ 49 h 309"/>
                <a:gd name="T8" fmla="*/ 202 w 630"/>
                <a:gd name="T9" fmla="*/ 58 h 309"/>
                <a:gd name="T10" fmla="*/ 248 w 630"/>
                <a:gd name="T11" fmla="*/ 68 h 309"/>
                <a:gd name="T12" fmla="*/ 296 w 630"/>
                <a:gd name="T13" fmla="*/ 72 h 309"/>
                <a:gd name="T14" fmla="*/ 342 w 630"/>
                <a:gd name="T15" fmla="*/ 77 h 309"/>
                <a:gd name="T16" fmla="*/ 392 w 630"/>
                <a:gd name="T17" fmla="*/ 77 h 309"/>
                <a:gd name="T18" fmla="*/ 436 w 630"/>
                <a:gd name="T19" fmla="*/ 77 h 309"/>
                <a:gd name="T20" fmla="*/ 475 w 630"/>
                <a:gd name="T21" fmla="*/ 72 h 309"/>
                <a:gd name="T22" fmla="*/ 490 w 630"/>
                <a:gd name="T23" fmla="*/ 68 h 309"/>
                <a:gd name="T24" fmla="*/ 505 w 630"/>
                <a:gd name="T25" fmla="*/ 62 h 309"/>
                <a:gd name="T26" fmla="*/ 520 w 630"/>
                <a:gd name="T27" fmla="*/ 58 h 309"/>
                <a:gd name="T28" fmla="*/ 534 w 630"/>
                <a:gd name="T29" fmla="*/ 53 h 309"/>
                <a:gd name="T30" fmla="*/ 550 w 630"/>
                <a:gd name="T31" fmla="*/ 44 h 309"/>
                <a:gd name="T32" fmla="*/ 559 w 630"/>
                <a:gd name="T33" fmla="*/ 38 h 309"/>
                <a:gd name="T34" fmla="*/ 575 w 630"/>
                <a:gd name="T35" fmla="*/ 29 h 309"/>
                <a:gd name="T36" fmla="*/ 590 w 630"/>
                <a:gd name="T37" fmla="*/ 19 h 309"/>
                <a:gd name="T38" fmla="*/ 605 w 630"/>
                <a:gd name="T39" fmla="*/ 15 h 309"/>
                <a:gd name="T40" fmla="*/ 615 w 630"/>
                <a:gd name="T41" fmla="*/ 5 h 309"/>
                <a:gd name="T42" fmla="*/ 619 w 630"/>
                <a:gd name="T43" fmla="*/ 29 h 309"/>
                <a:gd name="T44" fmla="*/ 619 w 630"/>
                <a:gd name="T45" fmla="*/ 53 h 309"/>
                <a:gd name="T46" fmla="*/ 624 w 630"/>
                <a:gd name="T47" fmla="*/ 77 h 309"/>
                <a:gd name="T48" fmla="*/ 624 w 630"/>
                <a:gd name="T49" fmla="*/ 101 h 309"/>
                <a:gd name="T50" fmla="*/ 630 w 630"/>
                <a:gd name="T51" fmla="*/ 120 h 309"/>
                <a:gd name="T52" fmla="*/ 630 w 630"/>
                <a:gd name="T53" fmla="*/ 145 h 309"/>
                <a:gd name="T54" fmla="*/ 624 w 630"/>
                <a:gd name="T55" fmla="*/ 169 h 309"/>
                <a:gd name="T56" fmla="*/ 619 w 630"/>
                <a:gd name="T57" fmla="*/ 188 h 309"/>
                <a:gd name="T58" fmla="*/ 609 w 630"/>
                <a:gd name="T59" fmla="*/ 208 h 309"/>
                <a:gd name="T60" fmla="*/ 599 w 630"/>
                <a:gd name="T61" fmla="*/ 227 h 309"/>
                <a:gd name="T62" fmla="*/ 575 w 630"/>
                <a:gd name="T63" fmla="*/ 251 h 309"/>
                <a:gd name="T64" fmla="*/ 530 w 630"/>
                <a:gd name="T65" fmla="*/ 270 h 309"/>
                <a:gd name="T66" fmla="*/ 480 w 630"/>
                <a:gd name="T67" fmla="*/ 290 h 309"/>
                <a:gd name="T68" fmla="*/ 421 w 630"/>
                <a:gd name="T69" fmla="*/ 299 h 309"/>
                <a:gd name="T70" fmla="*/ 352 w 630"/>
                <a:gd name="T71" fmla="*/ 309 h 309"/>
                <a:gd name="T72" fmla="*/ 287 w 630"/>
                <a:gd name="T73" fmla="*/ 309 h 309"/>
                <a:gd name="T74" fmla="*/ 217 w 630"/>
                <a:gd name="T75" fmla="*/ 304 h 309"/>
                <a:gd name="T76" fmla="*/ 158 w 630"/>
                <a:gd name="T77" fmla="*/ 294 h 309"/>
                <a:gd name="T78" fmla="*/ 98 w 630"/>
                <a:gd name="T79" fmla="*/ 275 h 309"/>
                <a:gd name="T80" fmla="*/ 54 w 630"/>
                <a:gd name="T81" fmla="*/ 251 h 309"/>
                <a:gd name="T82" fmla="*/ 44 w 630"/>
                <a:gd name="T83" fmla="*/ 242 h 309"/>
                <a:gd name="T84" fmla="*/ 34 w 630"/>
                <a:gd name="T85" fmla="*/ 236 h 309"/>
                <a:gd name="T86" fmla="*/ 24 w 630"/>
                <a:gd name="T87" fmla="*/ 227 h 309"/>
                <a:gd name="T88" fmla="*/ 14 w 630"/>
                <a:gd name="T89" fmla="*/ 217 h 309"/>
                <a:gd name="T90" fmla="*/ 10 w 630"/>
                <a:gd name="T91" fmla="*/ 208 h 309"/>
                <a:gd name="T92" fmla="*/ 4 w 630"/>
                <a:gd name="T93" fmla="*/ 198 h 309"/>
                <a:gd name="T94" fmla="*/ 0 w 630"/>
                <a:gd name="T95" fmla="*/ 178 h 309"/>
                <a:gd name="T96" fmla="*/ 0 w 630"/>
                <a:gd name="T97" fmla="*/ 159 h 309"/>
                <a:gd name="T98" fmla="*/ 0 w 630"/>
                <a:gd name="T99" fmla="*/ 130 h 309"/>
                <a:gd name="T100" fmla="*/ 4 w 630"/>
                <a:gd name="T101" fmla="*/ 92 h 309"/>
                <a:gd name="T102" fmla="*/ 14 w 630"/>
                <a:gd name="T103" fmla="*/ 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0" h="309">
                  <a:moveTo>
                    <a:pt x="14" y="0"/>
                  </a:moveTo>
                  <a:lnTo>
                    <a:pt x="58" y="19"/>
                  </a:lnTo>
                  <a:lnTo>
                    <a:pt x="104" y="34"/>
                  </a:lnTo>
                  <a:lnTo>
                    <a:pt x="153" y="49"/>
                  </a:lnTo>
                  <a:lnTo>
                    <a:pt x="202" y="58"/>
                  </a:lnTo>
                  <a:lnTo>
                    <a:pt x="248" y="68"/>
                  </a:lnTo>
                  <a:lnTo>
                    <a:pt x="296" y="72"/>
                  </a:lnTo>
                  <a:lnTo>
                    <a:pt x="342" y="77"/>
                  </a:lnTo>
                  <a:lnTo>
                    <a:pt x="392" y="77"/>
                  </a:lnTo>
                  <a:lnTo>
                    <a:pt x="436" y="77"/>
                  </a:lnTo>
                  <a:lnTo>
                    <a:pt x="475" y="72"/>
                  </a:lnTo>
                  <a:lnTo>
                    <a:pt x="490" y="68"/>
                  </a:lnTo>
                  <a:lnTo>
                    <a:pt x="505" y="62"/>
                  </a:lnTo>
                  <a:lnTo>
                    <a:pt x="520" y="58"/>
                  </a:lnTo>
                  <a:lnTo>
                    <a:pt x="534" y="53"/>
                  </a:lnTo>
                  <a:lnTo>
                    <a:pt x="550" y="44"/>
                  </a:lnTo>
                  <a:lnTo>
                    <a:pt x="559" y="38"/>
                  </a:lnTo>
                  <a:lnTo>
                    <a:pt x="575" y="29"/>
                  </a:lnTo>
                  <a:lnTo>
                    <a:pt x="590" y="19"/>
                  </a:lnTo>
                  <a:lnTo>
                    <a:pt x="605" y="15"/>
                  </a:lnTo>
                  <a:lnTo>
                    <a:pt x="615" y="5"/>
                  </a:lnTo>
                  <a:lnTo>
                    <a:pt x="619" y="29"/>
                  </a:lnTo>
                  <a:lnTo>
                    <a:pt x="619" y="53"/>
                  </a:lnTo>
                  <a:lnTo>
                    <a:pt x="624" y="77"/>
                  </a:lnTo>
                  <a:lnTo>
                    <a:pt x="624" y="101"/>
                  </a:lnTo>
                  <a:lnTo>
                    <a:pt x="630" y="120"/>
                  </a:lnTo>
                  <a:lnTo>
                    <a:pt x="630" y="145"/>
                  </a:lnTo>
                  <a:lnTo>
                    <a:pt x="624" y="169"/>
                  </a:lnTo>
                  <a:lnTo>
                    <a:pt x="619" y="188"/>
                  </a:lnTo>
                  <a:lnTo>
                    <a:pt x="609" y="208"/>
                  </a:lnTo>
                  <a:lnTo>
                    <a:pt x="599" y="227"/>
                  </a:lnTo>
                  <a:lnTo>
                    <a:pt x="575" y="251"/>
                  </a:lnTo>
                  <a:lnTo>
                    <a:pt x="530" y="270"/>
                  </a:lnTo>
                  <a:lnTo>
                    <a:pt x="480" y="290"/>
                  </a:lnTo>
                  <a:lnTo>
                    <a:pt x="421" y="299"/>
                  </a:lnTo>
                  <a:lnTo>
                    <a:pt x="352" y="309"/>
                  </a:lnTo>
                  <a:lnTo>
                    <a:pt x="287" y="309"/>
                  </a:lnTo>
                  <a:lnTo>
                    <a:pt x="217" y="304"/>
                  </a:lnTo>
                  <a:lnTo>
                    <a:pt x="158" y="294"/>
                  </a:lnTo>
                  <a:lnTo>
                    <a:pt x="98" y="275"/>
                  </a:lnTo>
                  <a:lnTo>
                    <a:pt x="54" y="251"/>
                  </a:lnTo>
                  <a:lnTo>
                    <a:pt x="44" y="242"/>
                  </a:lnTo>
                  <a:lnTo>
                    <a:pt x="34" y="236"/>
                  </a:lnTo>
                  <a:lnTo>
                    <a:pt x="24" y="227"/>
                  </a:lnTo>
                  <a:lnTo>
                    <a:pt x="14" y="217"/>
                  </a:lnTo>
                  <a:lnTo>
                    <a:pt x="10" y="208"/>
                  </a:lnTo>
                  <a:lnTo>
                    <a:pt x="4" y="198"/>
                  </a:lnTo>
                  <a:lnTo>
                    <a:pt x="0" y="178"/>
                  </a:lnTo>
                  <a:lnTo>
                    <a:pt x="0" y="159"/>
                  </a:lnTo>
                  <a:lnTo>
                    <a:pt x="0" y="130"/>
                  </a:lnTo>
                  <a:lnTo>
                    <a:pt x="4" y="92"/>
                  </a:lnTo>
                  <a:lnTo>
                    <a:pt x="14"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55" name="Freeform 331"/>
            <p:cNvSpPr>
              <a:spLocks/>
            </p:cNvSpPr>
            <p:nvPr/>
          </p:nvSpPr>
          <p:spPr bwMode="auto">
            <a:xfrm>
              <a:off x="3893" y="1486"/>
              <a:ext cx="54" cy="22"/>
            </a:xfrm>
            <a:custGeom>
              <a:avLst/>
              <a:gdLst>
                <a:gd name="T0" fmla="*/ 19 w 599"/>
                <a:gd name="T1" fmla="*/ 231 h 285"/>
                <a:gd name="T2" fmla="*/ 69 w 599"/>
                <a:gd name="T3" fmla="*/ 251 h 285"/>
                <a:gd name="T4" fmla="*/ 119 w 599"/>
                <a:gd name="T5" fmla="*/ 270 h 285"/>
                <a:gd name="T6" fmla="*/ 167 w 599"/>
                <a:gd name="T7" fmla="*/ 280 h 285"/>
                <a:gd name="T8" fmla="*/ 217 w 599"/>
                <a:gd name="T9" fmla="*/ 285 h 285"/>
                <a:gd name="T10" fmla="*/ 267 w 599"/>
                <a:gd name="T11" fmla="*/ 285 h 285"/>
                <a:gd name="T12" fmla="*/ 322 w 599"/>
                <a:gd name="T13" fmla="*/ 285 h 285"/>
                <a:gd name="T14" fmla="*/ 371 w 599"/>
                <a:gd name="T15" fmla="*/ 280 h 285"/>
                <a:gd name="T16" fmla="*/ 426 w 599"/>
                <a:gd name="T17" fmla="*/ 275 h 285"/>
                <a:gd name="T18" fmla="*/ 476 w 599"/>
                <a:gd name="T19" fmla="*/ 265 h 285"/>
                <a:gd name="T20" fmla="*/ 530 w 599"/>
                <a:gd name="T21" fmla="*/ 256 h 285"/>
                <a:gd name="T22" fmla="*/ 560 w 599"/>
                <a:gd name="T23" fmla="*/ 241 h 285"/>
                <a:gd name="T24" fmla="*/ 580 w 599"/>
                <a:gd name="T25" fmla="*/ 227 h 285"/>
                <a:gd name="T26" fmla="*/ 595 w 599"/>
                <a:gd name="T27" fmla="*/ 203 h 285"/>
                <a:gd name="T28" fmla="*/ 599 w 599"/>
                <a:gd name="T29" fmla="*/ 179 h 285"/>
                <a:gd name="T30" fmla="*/ 599 w 599"/>
                <a:gd name="T31" fmla="*/ 149 h 285"/>
                <a:gd name="T32" fmla="*/ 599 w 599"/>
                <a:gd name="T33" fmla="*/ 121 h 285"/>
                <a:gd name="T34" fmla="*/ 595 w 599"/>
                <a:gd name="T35" fmla="*/ 91 h 285"/>
                <a:gd name="T36" fmla="*/ 595 w 599"/>
                <a:gd name="T37" fmla="*/ 58 h 285"/>
                <a:gd name="T38" fmla="*/ 589 w 599"/>
                <a:gd name="T39" fmla="*/ 29 h 285"/>
                <a:gd name="T40" fmla="*/ 589 w 599"/>
                <a:gd name="T41" fmla="*/ 0 h 285"/>
                <a:gd name="T42" fmla="*/ 530 w 599"/>
                <a:gd name="T43" fmla="*/ 14 h 285"/>
                <a:gd name="T44" fmla="*/ 476 w 599"/>
                <a:gd name="T45" fmla="*/ 24 h 285"/>
                <a:gd name="T46" fmla="*/ 416 w 599"/>
                <a:gd name="T47" fmla="*/ 33 h 285"/>
                <a:gd name="T48" fmla="*/ 361 w 599"/>
                <a:gd name="T49" fmla="*/ 43 h 285"/>
                <a:gd name="T50" fmla="*/ 302 w 599"/>
                <a:gd name="T51" fmla="*/ 48 h 285"/>
                <a:gd name="T52" fmla="*/ 247 w 599"/>
                <a:gd name="T53" fmla="*/ 53 h 285"/>
                <a:gd name="T54" fmla="*/ 188 w 599"/>
                <a:gd name="T55" fmla="*/ 53 h 285"/>
                <a:gd name="T56" fmla="*/ 128 w 599"/>
                <a:gd name="T57" fmla="*/ 48 h 285"/>
                <a:gd name="T58" fmla="*/ 69 w 599"/>
                <a:gd name="T59" fmla="*/ 43 h 285"/>
                <a:gd name="T60" fmla="*/ 9 w 599"/>
                <a:gd name="T61" fmla="*/ 33 h 285"/>
                <a:gd name="T62" fmla="*/ 9 w 599"/>
                <a:gd name="T63" fmla="*/ 43 h 285"/>
                <a:gd name="T64" fmla="*/ 9 w 599"/>
                <a:gd name="T65" fmla="*/ 53 h 285"/>
                <a:gd name="T66" fmla="*/ 9 w 599"/>
                <a:gd name="T67" fmla="*/ 63 h 285"/>
                <a:gd name="T68" fmla="*/ 9 w 599"/>
                <a:gd name="T69" fmla="*/ 72 h 285"/>
                <a:gd name="T70" fmla="*/ 9 w 599"/>
                <a:gd name="T71" fmla="*/ 82 h 285"/>
                <a:gd name="T72" fmla="*/ 14 w 599"/>
                <a:gd name="T73" fmla="*/ 91 h 285"/>
                <a:gd name="T74" fmla="*/ 14 w 599"/>
                <a:gd name="T75" fmla="*/ 101 h 285"/>
                <a:gd name="T76" fmla="*/ 9 w 599"/>
                <a:gd name="T77" fmla="*/ 111 h 285"/>
                <a:gd name="T78" fmla="*/ 9 w 599"/>
                <a:gd name="T79" fmla="*/ 121 h 285"/>
                <a:gd name="T80" fmla="*/ 0 w 599"/>
                <a:gd name="T81" fmla="*/ 130 h 285"/>
                <a:gd name="T82" fmla="*/ 19 w 599"/>
                <a:gd name="T83" fmla="*/ 23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9" h="285">
                  <a:moveTo>
                    <a:pt x="19" y="231"/>
                  </a:moveTo>
                  <a:lnTo>
                    <a:pt x="69" y="251"/>
                  </a:lnTo>
                  <a:lnTo>
                    <a:pt x="119" y="270"/>
                  </a:lnTo>
                  <a:lnTo>
                    <a:pt x="167" y="280"/>
                  </a:lnTo>
                  <a:lnTo>
                    <a:pt x="217" y="285"/>
                  </a:lnTo>
                  <a:lnTo>
                    <a:pt x="267" y="285"/>
                  </a:lnTo>
                  <a:lnTo>
                    <a:pt x="322" y="285"/>
                  </a:lnTo>
                  <a:lnTo>
                    <a:pt x="371" y="280"/>
                  </a:lnTo>
                  <a:lnTo>
                    <a:pt x="426" y="275"/>
                  </a:lnTo>
                  <a:lnTo>
                    <a:pt x="476" y="265"/>
                  </a:lnTo>
                  <a:lnTo>
                    <a:pt x="530" y="256"/>
                  </a:lnTo>
                  <a:lnTo>
                    <a:pt x="560" y="241"/>
                  </a:lnTo>
                  <a:lnTo>
                    <a:pt x="580" y="227"/>
                  </a:lnTo>
                  <a:lnTo>
                    <a:pt x="595" y="203"/>
                  </a:lnTo>
                  <a:lnTo>
                    <a:pt x="599" y="179"/>
                  </a:lnTo>
                  <a:lnTo>
                    <a:pt x="599" y="149"/>
                  </a:lnTo>
                  <a:lnTo>
                    <a:pt x="599" y="121"/>
                  </a:lnTo>
                  <a:lnTo>
                    <a:pt x="595" y="91"/>
                  </a:lnTo>
                  <a:lnTo>
                    <a:pt x="595" y="58"/>
                  </a:lnTo>
                  <a:lnTo>
                    <a:pt x="589" y="29"/>
                  </a:lnTo>
                  <a:lnTo>
                    <a:pt x="589" y="0"/>
                  </a:lnTo>
                  <a:lnTo>
                    <a:pt x="530" y="14"/>
                  </a:lnTo>
                  <a:lnTo>
                    <a:pt x="476" y="24"/>
                  </a:lnTo>
                  <a:lnTo>
                    <a:pt x="416" y="33"/>
                  </a:lnTo>
                  <a:lnTo>
                    <a:pt x="361" y="43"/>
                  </a:lnTo>
                  <a:lnTo>
                    <a:pt x="302" y="48"/>
                  </a:lnTo>
                  <a:lnTo>
                    <a:pt x="247" y="53"/>
                  </a:lnTo>
                  <a:lnTo>
                    <a:pt x="188" y="53"/>
                  </a:lnTo>
                  <a:lnTo>
                    <a:pt x="128" y="48"/>
                  </a:lnTo>
                  <a:lnTo>
                    <a:pt x="69" y="43"/>
                  </a:lnTo>
                  <a:lnTo>
                    <a:pt x="9" y="33"/>
                  </a:lnTo>
                  <a:lnTo>
                    <a:pt x="9" y="43"/>
                  </a:lnTo>
                  <a:lnTo>
                    <a:pt x="9" y="53"/>
                  </a:lnTo>
                  <a:lnTo>
                    <a:pt x="9" y="63"/>
                  </a:lnTo>
                  <a:lnTo>
                    <a:pt x="9" y="72"/>
                  </a:lnTo>
                  <a:lnTo>
                    <a:pt x="9" y="82"/>
                  </a:lnTo>
                  <a:lnTo>
                    <a:pt x="14" y="91"/>
                  </a:lnTo>
                  <a:lnTo>
                    <a:pt x="14" y="101"/>
                  </a:lnTo>
                  <a:lnTo>
                    <a:pt x="9" y="111"/>
                  </a:lnTo>
                  <a:lnTo>
                    <a:pt x="9" y="121"/>
                  </a:lnTo>
                  <a:lnTo>
                    <a:pt x="0" y="130"/>
                  </a:lnTo>
                  <a:lnTo>
                    <a:pt x="19" y="231"/>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56" name="Freeform 332"/>
            <p:cNvSpPr>
              <a:spLocks/>
            </p:cNvSpPr>
            <p:nvPr/>
          </p:nvSpPr>
          <p:spPr bwMode="auto">
            <a:xfrm>
              <a:off x="3893" y="1486"/>
              <a:ext cx="54" cy="22"/>
            </a:xfrm>
            <a:custGeom>
              <a:avLst/>
              <a:gdLst>
                <a:gd name="T0" fmla="*/ 19 w 599"/>
                <a:gd name="T1" fmla="*/ 231 h 285"/>
                <a:gd name="T2" fmla="*/ 69 w 599"/>
                <a:gd name="T3" fmla="*/ 251 h 285"/>
                <a:gd name="T4" fmla="*/ 119 w 599"/>
                <a:gd name="T5" fmla="*/ 270 h 285"/>
                <a:gd name="T6" fmla="*/ 167 w 599"/>
                <a:gd name="T7" fmla="*/ 280 h 285"/>
                <a:gd name="T8" fmla="*/ 217 w 599"/>
                <a:gd name="T9" fmla="*/ 285 h 285"/>
                <a:gd name="T10" fmla="*/ 267 w 599"/>
                <a:gd name="T11" fmla="*/ 285 h 285"/>
                <a:gd name="T12" fmla="*/ 322 w 599"/>
                <a:gd name="T13" fmla="*/ 285 h 285"/>
                <a:gd name="T14" fmla="*/ 371 w 599"/>
                <a:gd name="T15" fmla="*/ 280 h 285"/>
                <a:gd name="T16" fmla="*/ 426 w 599"/>
                <a:gd name="T17" fmla="*/ 275 h 285"/>
                <a:gd name="T18" fmla="*/ 476 w 599"/>
                <a:gd name="T19" fmla="*/ 265 h 285"/>
                <a:gd name="T20" fmla="*/ 530 w 599"/>
                <a:gd name="T21" fmla="*/ 256 h 285"/>
                <a:gd name="T22" fmla="*/ 560 w 599"/>
                <a:gd name="T23" fmla="*/ 241 h 285"/>
                <a:gd name="T24" fmla="*/ 580 w 599"/>
                <a:gd name="T25" fmla="*/ 227 h 285"/>
                <a:gd name="T26" fmla="*/ 595 w 599"/>
                <a:gd name="T27" fmla="*/ 203 h 285"/>
                <a:gd name="T28" fmla="*/ 599 w 599"/>
                <a:gd name="T29" fmla="*/ 179 h 285"/>
                <a:gd name="T30" fmla="*/ 599 w 599"/>
                <a:gd name="T31" fmla="*/ 149 h 285"/>
                <a:gd name="T32" fmla="*/ 599 w 599"/>
                <a:gd name="T33" fmla="*/ 121 h 285"/>
                <a:gd name="T34" fmla="*/ 595 w 599"/>
                <a:gd name="T35" fmla="*/ 91 h 285"/>
                <a:gd name="T36" fmla="*/ 595 w 599"/>
                <a:gd name="T37" fmla="*/ 58 h 285"/>
                <a:gd name="T38" fmla="*/ 589 w 599"/>
                <a:gd name="T39" fmla="*/ 29 h 285"/>
                <a:gd name="T40" fmla="*/ 589 w 599"/>
                <a:gd name="T41" fmla="*/ 0 h 285"/>
                <a:gd name="T42" fmla="*/ 530 w 599"/>
                <a:gd name="T43" fmla="*/ 14 h 285"/>
                <a:gd name="T44" fmla="*/ 476 w 599"/>
                <a:gd name="T45" fmla="*/ 24 h 285"/>
                <a:gd name="T46" fmla="*/ 416 w 599"/>
                <a:gd name="T47" fmla="*/ 33 h 285"/>
                <a:gd name="T48" fmla="*/ 361 w 599"/>
                <a:gd name="T49" fmla="*/ 43 h 285"/>
                <a:gd name="T50" fmla="*/ 302 w 599"/>
                <a:gd name="T51" fmla="*/ 48 h 285"/>
                <a:gd name="T52" fmla="*/ 247 w 599"/>
                <a:gd name="T53" fmla="*/ 53 h 285"/>
                <a:gd name="T54" fmla="*/ 188 w 599"/>
                <a:gd name="T55" fmla="*/ 53 h 285"/>
                <a:gd name="T56" fmla="*/ 128 w 599"/>
                <a:gd name="T57" fmla="*/ 48 h 285"/>
                <a:gd name="T58" fmla="*/ 69 w 599"/>
                <a:gd name="T59" fmla="*/ 43 h 285"/>
                <a:gd name="T60" fmla="*/ 9 w 599"/>
                <a:gd name="T61" fmla="*/ 33 h 285"/>
                <a:gd name="T62" fmla="*/ 9 w 599"/>
                <a:gd name="T63" fmla="*/ 43 h 285"/>
                <a:gd name="T64" fmla="*/ 9 w 599"/>
                <a:gd name="T65" fmla="*/ 53 h 285"/>
                <a:gd name="T66" fmla="*/ 9 w 599"/>
                <a:gd name="T67" fmla="*/ 63 h 285"/>
                <a:gd name="T68" fmla="*/ 9 w 599"/>
                <a:gd name="T69" fmla="*/ 72 h 285"/>
                <a:gd name="T70" fmla="*/ 9 w 599"/>
                <a:gd name="T71" fmla="*/ 82 h 285"/>
                <a:gd name="T72" fmla="*/ 14 w 599"/>
                <a:gd name="T73" fmla="*/ 91 h 285"/>
                <a:gd name="T74" fmla="*/ 14 w 599"/>
                <a:gd name="T75" fmla="*/ 101 h 285"/>
                <a:gd name="T76" fmla="*/ 9 w 599"/>
                <a:gd name="T77" fmla="*/ 111 h 285"/>
                <a:gd name="T78" fmla="*/ 9 w 599"/>
                <a:gd name="T79" fmla="*/ 121 h 285"/>
                <a:gd name="T80" fmla="*/ 0 w 599"/>
                <a:gd name="T81" fmla="*/ 130 h 285"/>
                <a:gd name="T82" fmla="*/ 19 w 599"/>
                <a:gd name="T83" fmla="*/ 23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9" h="285">
                  <a:moveTo>
                    <a:pt x="19" y="231"/>
                  </a:moveTo>
                  <a:lnTo>
                    <a:pt x="69" y="251"/>
                  </a:lnTo>
                  <a:lnTo>
                    <a:pt x="119" y="270"/>
                  </a:lnTo>
                  <a:lnTo>
                    <a:pt x="167" y="280"/>
                  </a:lnTo>
                  <a:lnTo>
                    <a:pt x="217" y="285"/>
                  </a:lnTo>
                  <a:lnTo>
                    <a:pt x="267" y="285"/>
                  </a:lnTo>
                  <a:lnTo>
                    <a:pt x="322" y="285"/>
                  </a:lnTo>
                  <a:lnTo>
                    <a:pt x="371" y="280"/>
                  </a:lnTo>
                  <a:lnTo>
                    <a:pt x="426" y="275"/>
                  </a:lnTo>
                  <a:lnTo>
                    <a:pt x="476" y="265"/>
                  </a:lnTo>
                  <a:lnTo>
                    <a:pt x="530" y="256"/>
                  </a:lnTo>
                  <a:lnTo>
                    <a:pt x="560" y="241"/>
                  </a:lnTo>
                  <a:lnTo>
                    <a:pt x="580" y="227"/>
                  </a:lnTo>
                  <a:lnTo>
                    <a:pt x="595" y="203"/>
                  </a:lnTo>
                  <a:lnTo>
                    <a:pt x="599" y="179"/>
                  </a:lnTo>
                  <a:lnTo>
                    <a:pt x="599" y="149"/>
                  </a:lnTo>
                  <a:lnTo>
                    <a:pt x="599" y="121"/>
                  </a:lnTo>
                  <a:lnTo>
                    <a:pt x="595" y="91"/>
                  </a:lnTo>
                  <a:lnTo>
                    <a:pt x="595" y="58"/>
                  </a:lnTo>
                  <a:lnTo>
                    <a:pt x="589" y="29"/>
                  </a:lnTo>
                  <a:lnTo>
                    <a:pt x="589" y="0"/>
                  </a:lnTo>
                  <a:lnTo>
                    <a:pt x="530" y="14"/>
                  </a:lnTo>
                  <a:lnTo>
                    <a:pt x="476" y="24"/>
                  </a:lnTo>
                  <a:lnTo>
                    <a:pt x="416" y="33"/>
                  </a:lnTo>
                  <a:lnTo>
                    <a:pt x="361" y="43"/>
                  </a:lnTo>
                  <a:lnTo>
                    <a:pt x="302" y="48"/>
                  </a:lnTo>
                  <a:lnTo>
                    <a:pt x="247" y="53"/>
                  </a:lnTo>
                  <a:lnTo>
                    <a:pt x="188" y="53"/>
                  </a:lnTo>
                  <a:lnTo>
                    <a:pt x="128" y="48"/>
                  </a:lnTo>
                  <a:lnTo>
                    <a:pt x="69" y="43"/>
                  </a:lnTo>
                  <a:lnTo>
                    <a:pt x="9" y="33"/>
                  </a:lnTo>
                  <a:lnTo>
                    <a:pt x="9" y="43"/>
                  </a:lnTo>
                  <a:lnTo>
                    <a:pt x="9" y="53"/>
                  </a:lnTo>
                  <a:lnTo>
                    <a:pt x="9" y="63"/>
                  </a:lnTo>
                  <a:lnTo>
                    <a:pt x="9" y="72"/>
                  </a:lnTo>
                  <a:lnTo>
                    <a:pt x="9" y="82"/>
                  </a:lnTo>
                  <a:lnTo>
                    <a:pt x="14" y="91"/>
                  </a:lnTo>
                  <a:lnTo>
                    <a:pt x="14" y="101"/>
                  </a:lnTo>
                  <a:lnTo>
                    <a:pt x="9" y="111"/>
                  </a:lnTo>
                  <a:lnTo>
                    <a:pt x="9" y="121"/>
                  </a:lnTo>
                  <a:lnTo>
                    <a:pt x="0" y="130"/>
                  </a:lnTo>
                  <a:lnTo>
                    <a:pt x="19" y="231"/>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57" name="Freeform 333"/>
            <p:cNvSpPr>
              <a:spLocks/>
            </p:cNvSpPr>
            <p:nvPr/>
          </p:nvSpPr>
          <p:spPr bwMode="auto">
            <a:xfrm>
              <a:off x="3887" y="1604"/>
              <a:ext cx="63" cy="25"/>
            </a:xfrm>
            <a:custGeom>
              <a:avLst/>
              <a:gdLst>
                <a:gd name="T0" fmla="*/ 40 w 685"/>
                <a:gd name="T1" fmla="*/ 0 h 318"/>
                <a:gd name="T2" fmla="*/ 95 w 685"/>
                <a:gd name="T3" fmla="*/ 24 h 318"/>
                <a:gd name="T4" fmla="*/ 159 w 685"/>
                <a:gd name="T5" fmla="*/ 43 h 318"/>
                <a:gd name="T6" fmla="*/ 219 w 685"/>
                <a:gd name="T7" fmla="*/ 58 h 318"/>
                <a:gd name="T8" fmla="*/ 288 w 685"/>
                <a:gd name="T9" fmla="*/ 62 h 318"/>
                <a:gd name="T10" fmla="*/ 353 w 685"/>
                <a:gd name="T11" fmla="*/ 67 h 318"/>
                <a:gd name="T12" fmla="*/ 422 w 685"/>
                <a:gd name="T13" fmla="*/ 62 h 318"/>
                <a:gd name="T14" fmla="*/ 486 w 685"/>
                <a:gd name="T15" fmla="*/ 58 h 318"/>
                <a:gd name="T16" fmla="*/ 551 w 685"/>
                <a:gd name="T17" fmla="*/ 43 h 318"/>
                <a:gd name="T18" fmla="*/ 611 w 685"/>
                <a:gd name="T19" fmla="*/ 24 h 318"/>
                <a:gd name="T20" fmla="*/ 665 w 685"/>
                <a:gd name="T21" fmla="*/ 0 h 318"/>
                <a:gd name="T22" fmla="*/ 661 w 685"/>
                <a:gd name="T23" fmla="*/ 28 h 318"/>
                <a:gd name="T24" fmla="*/ 665 w 685"/>
                <a:gd name="T25" fmla="*/ 58 h 318"/>
                <a:gd name="T26" fmla="*/ 670 w 685"/>
                <a:gd name="T27" fmla="*/ 92 h 318"/>
                <a:gd name="T28" fmla="*/ 676 w 685"/>
                <a:gd name="T29" fmla="*/ 125 h 318"/>
                <a:gd name="T30" fmla="*/ 680 w 685"/>
                <a:gd name="T31" fmla="*/ 159 h 318"/>
                <a:gd name="T32" fmla="*/ 685 w 685"/>
                <a:gd name="T33" fmla="*/ 193 h 318"/>
                <a:gd name="T34" fmla="*/ 685 w 685"/>
                <a:gd name="T35" fmla="*/ 222 h 318"/>
                <a:gd name="T36" fmla="*/ 680 w 685"/>
                <a:gd name="T37" fmla="*/ 245 h 318"/>
                <a:gd name="T38" fmla="*/ 670 w 685"/>
                <a:gd name="T39" fmla="*/ 265 h 318"/>
                <a:gd name="T40" fmla="*/ 651 w 685"/>
                <a:gd name="T41" fmla="*/ 280 h 318"/>
                <a:gd name="T42" fmla="*/ 605 w 685"/>
                <a:gd name="T43" fmla="*/ 294 h 318"/>
                <a:gd name="T44" fmla="*/ 551 w 685"/>
                <a:gd name="T45" fmla="*/ 309 h 318"/>
                <a:gd name="T46" fmla="*/ 486 w 685"/>
                <a:gd name="T47" fmla="*/ 314 h 318"/>
                <a:gd name="T48" fmla="*/ 417 w 685"/>
                <a:gd name="T49" fmla="*/ 318 h 318"/>
                <a:gd name="T50" fmla="*/ 342 w 685"/>
                <a:gd name="T51" fmla="*/ 318 h 318"/>
                <a:gd name="T52" fmla="*/ 269 w 685"/>
                <a:gd name="T53" fmla="*/ 314 h 318"/>
                <a:gd name="T54" fmla="*/ 199 w 685"/>
                <a:gd name="T55" fmla="*/ 303 h 318"/>
                <a:gd name="T56" fmla="*/ 140 w 685"/>
                <a:gd name="T57" fmla="*/ 294 h 318"/>
                <a:gd name="T58" fmla="*/ 85 w 685"/>
                <a:gd name="T59" fmla="*/ 280 h 318"/>
                <a:gd name="T60" fmla="*/ 40 w 685"/>
                <a:gd name="T61" fmla="*/ 265 h 318"/>
                <a:gd name="T62" fmla="*/ 35 w 685"/>
                <a:gd name="T63" fmla="*/ 260 h 318"/>
                <a:gd name="T64" fmla="*/ 31 w 685"/>
                <a:gd name="T65" fmla="*/ 251 h 318"/>
                <a:gd name="T66" fmla="*/ 21 w 685"/>
                <a:gd name="T67" fmla="*/ 236 h 318"/>
                <a:gd name="T68" fmla="*/ 15 w 685"/>
                <a:gd name="T69" fmla="*/ 222 h 318"/>
                <a:gd name="T70" fmla="*/ 10 w 685"/>
                <a:gd name="T71" fmla="*/ 202 h 318"/>
                <a:gd name="T72" fmla="*/ 6 w 685"/>
                <a:gd name="T73" fmla="*/ 178 h 318"/>
                <a:gd name="T74" fmla="*/ 6 w 685"/>
                <a:gd name="T75" fmla="*/ 154 h 318"/>
                <a:gd name="T76" fmla="*/ 0 w 685"/>
                <a:gd name="T77" fmla="*/ 129 h 318"/>
                <a:gd name="T78" fmla="*/ 6 w 685"/>
                <a:gd name="T79" fmla="*/ 101 h 318"/>
                <a:gd name="T80" fmla="*/ 6 w 685"/>
                <a:gd name="T81" fmla="*/ 72 h 318"/>
                <a:gd name="T82" fmla="*/ 40 w 685"/>
                <a:gd name="T83" fmla="*/ 0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85" h="318">
                  <a:moveTo>
                    <a:pt x="40" y="0"/>
                  </a:moveTo>
                  <a:lnTo>
                    <a:pt x="95" y="24"/>
                  </a:lnTo>
                  <a:lnTo>
                    <a:pt x="159" y="43"/>
                  </a:lnTo>
                  <a:lnTo>
                    <a:pt x="219" y="58"/>
                  </a:lnTo>
                  <a:lnTo>
                    <a:pt x="288" y="62"/>
                  </a:lnTo>
                  <a:lnTo>
                    <a:pt x="353" y="67"/>
                  </a:lnTo>
                  <a:lnTo>
                    <a:pt x="422" y="62"/>
                  </a:lnTo>
                  <a:lnTo>
                    <a:pt x="486" y="58"/>
                  </a:lnTo>
                  <a:lnTo>
                    <a:pt x="551" y="43"/>
                  </a:lnTo>
                  <a:lnTo>
                    <a:pt x="611" y="24"/>
                  </a:lnTo>
                  <a:lnTo>
                    <a:pt x="665" y="0"/>
                  </a:lnTo>
                  <a:lnTo>
                    <a:pt x="661" y="28"/>
                  </a:lnTo>
                  <a:lnTo>
                    <a:pt x="665" y="58"/>
                  </a:lnTo>
                  <a:lnTo>
                    <a:pt x="670" y="92"/>
                  </a:lnTo>
                  <a:lnTo>
                    <a:pt x="676" y="125"/>
                  </a:lnTo>
                  <a:lnTo>
                    <a:pt x="680" y="159"/>
                  </a:lnTo>
                  <a:lnTo>
                    <a:pt x="685" y="193"/>
                  </a:lnTo>
                  <a:lnTo>
                    <a:pt x="685" y="222"/>
                  </a:lnTo>
                  <a:lnTo>
                    <a:pt x="680" y="245"/>
                  </a:lnTo>
                  <a:lnTo>
                    <a:pt x="670" y="265"/>
                  </a:lnTo>
                  <a:lnTo>
                    <a:pt x="651" y="280"/>
                  </a:lnTo>
                  <a:lnTo>
                    <a:pt x="605" y="294"/>
                  </a:lnTo>
                  <a:lnTo>
                    <a:pt x="551" y="309"/>
                  </a:lnTo>
                  <a:lnTo>
                    <a:pt x="486" y="314"/>
                  </a:lnTo>
                  <a:lnTo>
                    <a:pt x="417" y="318"/>
                  </a:lnTo>
                  <a:lnTo>
                    <a:pt x="342" y="318"/>
                  </a:lnTo>
                  <a:lnTo>
                    <a:pt x="269" y="314"/>
                  </a:lnTo>
                  <a:lnTo>
                    <a:pt x="199" y="303"/>
                  </a:lnTo>
                  <a:lnTo>
                    <a:pt x="140" y="294"/>
                  </a:lnTo>
                  <a:lnTo>
                    <a:pt x="85" y="280"/>
                  </a:lnTo>
                  <a:lnTo>
                    <a:pt x="40" y="265"/>
                  </a:lnTo>
                  <a:lnTo>
                    <a:pt x="35" y="260"/>
                  </a:lnTo>
                  <a:lnTo>
                    <a:pt x="31" y="251"/>
                  </a:lnTo>
                  <a:lnTo>
                    <a:pt x="21" y="236"/>
                  </a:lnTo>
                  <a:lnTo>
                    <a:pt x="15" y="222"/>
                  </a:lnTo>
                  <a:lnTo>
                    <a:pt x="10" y="202"/>
                  </a:lnTo>
                  <a:lnTo>
                    <a:pt x="6" y="178"/>
                  </a:lnTo>
                  <a:lnTo>
                    <a:pt x="6" y="154"/>
                  </a:lnTo>
                  <a:lnTo>
                    <a:pt x="0" y="129"/>
                  </a:lnTo>
                  <a:lnTo>
                    <a:pt x="6" y="101"/>
                  </a:lnTo>
                  <a:lnTo>
                    <a:pt x="6" y="72"/>
                  </a:lnTo>
                  <a:lnTo>
                    <a:pt x="40"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58" name="Freeform 334"/>
            <p:cNvSpPr>
              <a:spLocks/>
            </p:cNvSpPr>
            <p:nvPr/>
          </p:nvSpPr>
          <p:spPr bwMode="auto">
            <a:xfrm>
              <a:off x="3887" y="1604"/>
              <a:ext cx="63" cy="25"/>
            </a:xfrm>
            <a:custGeom>
              <a:avLst/>
              <a:gdLst>
                <a:gd name="T0" fmla="*/ 40 w 685"/>
                <a:gd name="T1" fmla="*/ 0 h 318"/>
                <a:gd name="T2" fmla="*/ 95 w 685"/>
                <a:gd name="T3" fmla="*/ 24 h 318"/>
                <a:gd name="T4" fmla="*/ 159 w 685"/>
                <a:gd name="T5" fmla="*/ 43 h 318"/>
                <a:gd name="T6" fmla="*/ 219 w 685"/>
                <a:gd name="T7" fmla="*/ 58 h 318"/>
                <a:gd name="T8" fmla="*/ 288 w 685"/>
                <a:gd name="T9" fmla="*/ 62 h 318"/>
                <a:gd name="T10" fmla="*/ 353 w 685"/>
                <a:gd name="T11" fmla="*/ 67 h 318"/>
                <a:gd name="T12" fmla="*/ 422 w 685"/>
                <a:gd name="T13" fmla="*/ 62 h 318"/>
                <a:gd name="T14" fmla="*/ 486 w 685"/>
                <a:gd name="T15" fmla="*/ 58 h 318"/>
                <a:gd name="T16" fmla="*/ 551 w 685"/>
                <a:gd name="T17" fmla="*/ 43 h 318"/>
                <a:gd name="T18" fmla="*/ 611 w 685"/>
                <a:gd name="T19" fmla="*/ 24 h 318"/>
                <a:gd name="T20" fmla="*/ 665 w 685"/>
                <a:gd name="T21" fmla="*/ 0 h 318"/>
                <a:gd name="T22" fmla="*/ 661 w 685"/>
                <a:gd name="T23" fmla="*/ 28 h 318"/>
                <a:gd name="T24" fmla="*/ 665 w 685"/>
                <a:gd name="T25" fmla="*/ 58 h 318"/>
                <a:gd name="T26" fmla="*/ 670 w 685"/>
                <a:gd name="T27" fmla="*/ 92 h 318"/>
                <a:gd name="T28" fmla="*/ 676 w 685"/>
                <a:gd name="T29" fmla="*/ 125 h 318"/>
                <a:gd name="T30" fmla="*/ 680 w 685"/>
                <a:gd name="T31" fmla="*/ 159 h 318"/>
                <a:gd name="T32" fmla="*/ 685 w 685"/>
                <a:gd name="T33" fmla="*/ 193 h 318"/>
                <a:gd name="T34" fmla="*/ 685 w 685"/>
                <a:gd name="T35" fmla="*/ 222 h 318"/>
                <a:gd name="T36" fmla="*/ 680 w 685"/>
                <a:gd name="T37" fmla="*/ 245 h 318"/>
                <a:gd name="T38" fmla="*/ 670 w 685"/>
                <a:gd name="T39" fmla="*/ 265 h 318"/>
                <a:gd name="T40" fmla="*/ 651 w 685"/>
                <a:gd name="T41" fmla="*/ 280 h 318"/>
                <a:gd name="T42" fmla="*/ 605 w 685"/>
                <a:gd name="T43" fmla="*/ 294 h 318"/>
                <a:gd name="T44" fmla="*/ 551 w 685"/>
                <a:gd name="T45" fmla="*/ 309 h 318"/>
                <a:gd name="T46" fmla="*/ 486 w 685"/>
                <a:gd name="T47" fmla="*/ 314 h 318"/>
                <a:gd name="T48" fmla="*/ 417 w 685"/>
                <a:gd name="T49" fmla="*/ 318 h 318"/>
                <a:gd name="T50" fmla="*/ 342 w 685"/>
                <a:gd name="T51" fmla="*/ 318 h 318"/>
                <a:gd name="T52" fmla="*/ 269 w 685"/>
                <a:gd name="T53" fmla="*/ 314 h 318"/>
                <a:gd name="T54" fmla="*/ 199 w 685"/>
                <a:gd name="T55" fmla="*/ 303 h 318"/>
                <a:gd name="T56" fmla="*/ 140 w 685"/>
                <a:gd name="T57" fmla="*/ 294 h 318"/>
                <a:gd name="T58" fmla="*/ 85 w 685"/>
                <a:gd name="T59" fmla="*/ 280 h 318"/>
                <a:gd name="T60" fmla="*/ 40 w 685"/>
                <a:gd name="T61" fmla="*/ 265 h 318"/>
                <a:gd name="T62" fmla="*/ 35 w 685"/>
                <a:gd name="T63" fmla="*/ 260 h 318"/>
                <a:gd name="T64" fmla="*/ 31 w 685"/>
                <a:gd name="T65" fmla="*/ 251 h 318"/>
                <a:gd name="T66" fmla="*/ 21 w 685"/>
                <a:gd name="T67" fmla="*/ 236 h 318"/>
                <a:gd name="T68" fmla="*/ 15 w 685"/>
                <a:gd name="T69" fmla="*/ 222 h 318"/>
                <a:gd name="T70" fmla="*/ 10 w 685"/>
                <a:gd name="T71" fmla="*/ 202 h 318"/>
                <a:gd name="T72" fmla="*/ 6 w 685"/>
                <a:gd name="T73" fmla="*/ 178 h 318"/>
                <a:gd name="T74" fmla="*/ 6 w 685"/>
                <a:gd name="T75" fmla="*/ 154 h 318"/>
                <a:gd name="T76" fmla="*/ 0 w 685"/>
                <a:gd name="T77" fmla="*/ 129 h 318"/>
                <a:gd name="T78" fmla="*/ 6 w 685"/>
                <a:gd name="T79" fmla="*/ 101 h 318"/>
                <a:gd name="T80" fmla="*/ 6 w 685"/>
                <a:gd name="T81" fmla="*/ 72 h 318"/>
                <a:gd name="T82" fmla="*/ 40 w 685"/>
                <a:gd name="T83" fmla="*/ 0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85" h="318">
                  <a:moveTo>
                    <a:pt x="40" y="0"/>
                  </a:moveTo>
                  <a:lnTo>
                    <a:pt x="95" y="24"/>
                  </a:lnTo>
                  <a:lnTo>
                    <a:pt x="159" y="43"/>
                  </a:lnTo>
                  <a:lnTo>
                    <a:pt x="219" y="58"/>
                  </a:lnTo>
                  <a:lnTo>
                    <a:pt x="288" y="62"/>
                  </a:lnTo>
                  <a:lnTo>
                    <a:pt x="353" y="67"/>
                  </a:lnTo>
                  <a:lnTo>
                    <a:pt x="422" y="62"/>
                  </a:lnTo>
                  <a:lnTo>
                    <a:pt x="486" y="58"/>
                  </a:lnTo>
                  <a:lnTo>
                    <a:pt x="551" y="43"/>
                  </a:lnTo>
                  <a:lnTo>
                    <a:pt x="611" y="24"/>
                  </a:lnTo>
                  <a:lnTo>
                    <a:pt x="665" y="0"/>
                  </a:lnTo>
                  <a:lnTo>
                    <a:pt x="661" y="28"/>
                  </a:lnTo>
                  <a:lnTo>
                    <a:pt x="665" y="58"/>
                  </a:lnTo>
                  <a:lnTo>
                    <a:pt x="670" y="92"/>
                  </a:lnTo>
                  <a:lnTo>
                    <a:pt x="676" y="125"/>
                  </a:lnTo>
                  <a:lnTo>
                    <a:pt x="680" y="159"/>
                  </a:lnTo>
                  <a:lnTo>
                    <a:pt x="685" y="193"/>
                  </a:lnTo>
                  <a:lnTo>
                    <a:pt x="685" y="222"/>
                  </a:lnTo>
                  <a:lnTo>
                    <a:pt x="680" y="245"/>
                  </a:lnTo>
                  <a:lnTo>
                    <a:pt x="670" y="265"/>
                  </a:lnTo>
                  <a:lnTo>
                    <a:pt x="651" y="280"/>
                  </a:lnTo>
                  <a:lnTo>
                    <a:pt x="605" y="294"/>
                  </a:lnTo>
                  <a:lnTo>
                    <a:pt x="551" y="309"/>
                  </a:lnTo>
                  <a:lnTo>
                    <a:pt x="486" y="314"/>
                  </a:lnTo>
                  <a:lnTo>
                    <a:pt x="417" y="318"/>
                  </a:lnTo>
                  <a:lnTo>
                    <a:pt x="342" y="318"/>
                  </a:lnTo>
                  <a:lnTo>
                    <a:pt x="269" y="314"/>
                  </a:lnTo>
                  <a:lnTo>
                    <a:pt x="199" y="303"/>
                  </a:lnTo>
                  <a:lnTo>
                    <a:pt x="140" y="294"/>
                  </a:lnTo>
                  <a:lnTo>
                    <a:pt x="85" y="280"/>
                  </a:lnTo>
                  <a:lnTo>
                    <a:pt x="40" y="265"/>
                  </a:lnTo>
                  <a:lnTo>
                    <a:pt x="35" y="260"/>
                  </a:lnTo>
                  <a:lnTo>
                    <a:pt x="31" y="251"/>
                  </a:lnTo>
                  <a:lnTo>
                    <a:pt x="21" y="236"/>
                  </a:lnTo>
                  <a:lnTo>
                    <a:pt x="15" y="222"/>
                  </a:lnTo>
                  <a:lnTo>
                    <a:pt x="10" y="202"/>
                  </a:lnTo>
                  <a:lnTo>
                    <a:pt x="6" y="178"/>
                  </a:lnTo>
                  <a:lnTo>
                    <a:pt x="6" y="154"/>
                  </a:lnTo>
                  <a:lnTo>
                    <a:pt x="0" y="129"/>
                  </a:lnTo>
                  <a:lnTo>
                    <a:pt x="6" y="101"/>
                  </a:lnTo>
                  <a:lnTo>
                    <a:pt x="6" y="72"/>
                  </a:lnTo>
                  <a:lnTo>
                    <a:pt x="40"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59" name="Freeform 335"/>
            <p:cNvSpPr>
              <a:spLocks/>
            </p:cNvSpPr>
            <p:nvPr/>
          </p:nvSpPr>
          <p:spPr bwMode="auto">
            <a:xfrm>
              <a:off x="3886" y="1631"/>
              <a:ext cx="65" cy="24"/>
            </a:xfrm>
            <a:custGeom>
              <a:avLst/>
              <a:gdLst>
                <a:gd name="T0" fmla="*/ 64 w 714"/>
                <a:gd name="T1" fmla="*/ 0 h 319"/>
                <a:gd name="T2" fmla="*/ 124 w 714"/>
                <a:gd name="T3" fmla="*/ 30 h 319"/>
                <a:gd name="T4" fmla="*/ 183 w 714"/>
                <a:gd name="T5" fmla="*/ 49 h 319"/>
                <a:gd name="T6" fmla="*/ 243 w 714"/>
                <a:gd name="T7" fmla="*/ 58 h 319"/>
                <a:gd name="T8" fmla="*/ 308 w 714"/>
                <a:gd name="T9" fmla="*/ 63 h 319"/>
                <a:gd name="T10" fmla="*/ 372 w 714"/>
                <a:gd name="T11" fmla="*/ 63 h 319"/>
                <a:gd name="T12" fmla="*/ 436 w 714"/>
                <a:gd name="T13" fmla="*/ 58 h 319"/>
                <a:gd name="T14" fmla="*/ 500 w 714"/>
                <a:gd name="T15" fmla="*/ 49 h 319"/>
                <a:gd name="T16" fmla="*/ 560 w 714"/>
                <a:gd name="T17" fmla="*/ 39 h 319"/>
                <a:gd name="T18" fmla="*/ 625 w 714"/>
                <a:gd name="T19" fmla="*/ 34 h 319"/>
                <a:gd name="T20" fmla="*/ 690 w 714"/>
                <a:gd name="T21" fmla="*/ 30 h 319"/>
                <a:gd name="T22" fmla="*/ 694 w 714"/>
                <a:gd name="T23" fmla="*/ 34 h 319"/>
                <a:gd name="T24" fmla="*/ 704 w 714"/>
                <a:gd name="T25" fmla="*/ 49 h 319"/>
                <a:gd name="T26" fmla="*/ 709 w 714"/>
                <a:gd name="T27" fmla="*/ 73 h 319"/>
                <a:gd name="T28" fmla="*/ 714 w 714"/>
                <a:gd name="T29" fmla="*/ 97 h 319"/>
                <a:gd name="T30" fmla="*/ 714 w 714"/>
                <a:gd name="T31" fmla="*/ 126 h 319"/>
                <a:gd name="T32" fmla="*/ 714 w 714"/>
                <a:gd name="T33" fmla="*/ 155 h 319"/>
                <a:gd name="T34" fmla="*/ 714 w 714"/>
                <a:gd name="T35" fmla="*/ 184 h 319"/>
                <a:gd name="T36" fmla="*/ 709 w 714"/>
                <a:gd name="T37" fmla="*/ 208 h 319"/>
                <a:gd name="T38" fmla="*/ 704 w 714"/>
                <a:gd name="T39" fmla="*/ 227 h 319"/>
                <a:gd name="T40" fmla="*/ 699 w 714"/>
                <a:gd name="T41" fmla="*/ 237 h 319"/>
                <a:gd name="T42" fmla="*/ 640 w 714"/>
                <a:gd name="T43" fmla="*/ 271 h 319"/>
                <a:gd name="T44" fmla="*/ 580 w 714"/>
                <a:gd name="T45" fmla="*/ 295 h 319"/>
                <a:gd name="T46" fmla="*/ 511 w 714"/>
                <a:gd name="T47" fmla="*/ 314 h 319"/>
                <a:gd name="T48" fmla="*/ 436 w 714"/>
                <a:gd name="T49" fmla="*/ 319 h 319"/>
                <a:gd name="T50" fmla="*/ 367 w 714"/>
                <a:gd name="T51" fmla="*/ 319 h 319"/>
                <a:gd name="T52" fmla="*/ 293 w 714"/>
                <a:gd name="T53" fmla="*/ 314 h 319"/>
                <a:gd name="T54" fmla="*/ 218 w 714"/>
                <a:gd name="T55" fmla="*/ 305 h 319"/>
                <a:gd name="T56" fmla="*/ 149 w 714"/>
                <a:gd name="T57" fmla="*/ 290 h 319"/>
                <a:gd name="T58" fmla="*/ 79 w 714"/>
                <a:gd name="T59" fmla="*/ 271 h 319"/>
                <a:gd name="T60" fmla="*/ 10 w 714"/>
                <a:gd name="T61" fmla="*/ 251 h 319"/>
                <a:gd name="T62" fmla="*/ 5 w 714"/>
                <a:gd name="T63" fmla="*/ 241 h 319"/>
                <a:gd name="T64" fmla="*/ 0 w 714"/>
                <a:gd name="T65" fmla="*/ 232 h 319"/>
                <a:gd name="T66" fmla="*/ 0 w 714"/>
                <a:gd name="T67" fmla="*/ 213 h 319"/>
                <a:gd name="T68" fmla="*/ 0 w 714"/>
                <a:gd name="T69" fmla="*/ 189 h 319"/>
                <a:gd name="T70" fmla="*/ 5 w 714"/>
                <a:gd name="T71" fmla="*/ 165 h 319"/>
                <a:gd name="T72" fmla="*/ 10 w 714"/>
                <a:gd name="T73" fmla="*/ 140 h 319"/>
                <a:gd name="T74" fmla="*/ 14 w 714"/>
                <a:gd name="T75" fmla="*/ 116 h 319"/>
                <a:gd name="T76" fmla="*/ 20 w 714"/>
                <a:gd name="T77" fmla="*/ 92 h 319"/>
                <a:gd name="T78" fmla="*/ 20 w 714"/>
                <a:gd name="T79" fmla="*/ 68 h 319"/>
                <a:gd name="T80" fmla="*/ 20 w 714"/>
                <a:gd name="T81" fmla="*/ 49 h 319"/>
                <a:gd name="T82" fmla="*/ 64 w 714"/>
                <a:gd name="T83" fmla="*/ 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14" h="319">
                  <a:moveTo>
                    <a:pt x="64" y="0"/>
                  </a:moveTo>
                  <a:lnTo>
                    <a:pt x="124" y="30"/>
                  </a:lnTo>
                  <a:lnTo>
                    <a:pt x="183" y="49"/>
                  </a:lnTo>
                  <a:lnTo>
                    <a:pt x="243" y="58"/>
                  </a:lnTo>
                  <a:lnTo>
                    <a:pt x="308" y="63"/>
                  </a:lnTo>
                  <a:lnTo>
                    <a:pt x="372" y="63"/>
                  </a:lnTo>
                  <a:lnTo>
                    <a:pt x="436" y="58"/>
                  </a:lnTo>
                  <a:lnTo>
                    <a:pt x="500" y="49"/>
                  </a:lnTo>
                  <a:lnTo>
                    <a:pt x="560" y="39"/>
                  </a:lnTo>
                  <a:lnTo>
                    <a:pt x="625" y="34"/>
                  </a:lnTo>
                  <a:lnTo>
                    <a:pt x="690" y="30"/>
                  </a:lnTo>
                  <a:lnTo>
                    <a:pt x="694" y="34"/>
                  </a:lnTo>
                  <a:lnTo>
                    <a:pt x="704" y="49"/>
                  </a:lnTo>
                  <a:lnTo>
                    <a:pt x="709" y="73"/>
                  </a:lnTo>
                  <a:lnTo>
                    <a:pt x="714" y="97"/>
                  </a:lnTo>
                  <a:lnTo>
                    <a:pt x="714" y="126"/>
                  </a:lnTo>
                  <a:lnTo>
                    <a:pt x="714" y="155"/>
                  </a:lnTo>
                  <a:lnTo>
                    <a:pt x="714" y="184"/>
                  </a:lnTo>
                  <a:lnTo>
                    <a:pt x="709" y="208"/>
                  </a:lnTo>
                  <a:lnTo>
                    <a:pt x="704" y="227"/>
                  </a:lnTo>
                  <a:lnTo>
                    <a:pt x="699" y="237"/>
                  </a:lnTo>
                  <a:lnTo>
                    <a:pt x="640" y="271"/>
                  </a:lnTo>
                  <a:lnTo>
                    <a:pt x="580" y="295"/>
                  </a:lnTo>
                  <a:lnTo>
                    <a:pt x="511" y="314"/>
                  </a:lnTo>
                  <a:lnTo>
                    <a:pt x="436" y="319"/>
                  </a:lnTo>
                  <a:lnTo>
                    <a:pt x="367" y="319"/>
                  </a:lnTo>
                  <a:lnTo>
                    <a:pt x="293" y="314"/>
                  </a:lnTo>
                  <a:lnTo>
                    <a:pt x="218" y="305"/>
                  </a:lnTo>
                  <a:lnTo>
                    <a:pt x="149" y="290"/>
                  </a:lnTo>
                  <a:lnTo>
                    <a:pt x="79" y="271"/>
                  </a:lnTo>
                  <a:lnTo>
                    <a:pt x="10" y="251"/>
                  </a:lnTo>
                  <a:lnTo>
                    <a:pt x="5" y="241"/>
                  </a:lnTo>
                  <a:lnTo>
                    <a:pt x="0" y="232"/>
                  </a:lnTo>
                  <a:lnTo>
                    <a:pt x="0" y="213"/>
                  </a:lnTo>
                  <a:lnTo>
                    <a:pt x="0" y="189"/>
                  </a:lnTo>
                  <a:lnTo>
                    <a:pt x="5" y="165"/>
                  </a:lnTo>
                  <a:lnTo>
                    <a:pt x="10" y="140"/>
                  </a:lnTo>
                  <a:lnTo>
                    <a:pt x="14" y="116"/>
                  </a:lnTo>
                  <a:lnTo>
                    <a:pt x="20" y="92"/>
                  </a:lnTo>
                  <a:lnTo>
                    <a:pt x="20" y="68"/>
                  </a:lnTo>
                  <a:lnTo>
                    <a:pt x="20" y="49"/>
                  </a:lnTo>
                  <a:lnTo>
                    <a:pt x="64"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60" name="Freeform 336"/>
            <p:cNvSpPr>
              <a:spLocks/>
            </p:cNvSpPr>
            <p:nvPr/>
          </p:nvSpPr>
          <p:spPr bwMode="auto">
            <a:xfrm>
              <a:off x="3886" y="1631"/>
              <a:ext cx="65" cy="24"/>
            </a:xfrm>
            <a:custGeom>
              <a:avLst/>
              <a:gdLst>
                <a:gd name="T0" fmla="*/ 64 w 714"/>
                <a:gd name="T1" fmla="*/ 0 h 319"/>
                <a:gd name="T2" fmla="*/ 124 w 714"/>
                <a:gd name="T3" fmla="*/ 30 h 319"/>
                <a:gd name="T4" fmla="*/ 183 w 714"/>
                <a:gd name="T5" fmla="*/ 49 h 319"/>
                <a:gd name="T6" fmla="*/ 243 w 714"/>
                <a:gd name="T7" fmla="*/ 58 h 319"/>
                <a:gd name="T8" fmla="*/ 308 w 714"/>
                <a:gd name="T9" fmla="*/ 63 h 319"/>
                <a:gd name="T10" fmla="*/ 372 w 714"/>
                <a:gd name="T11" fmla="*/ 63 h 319"/>
                <a:gd name="T12" fmla="*/ 436 w 714"/>
                <a:gd name="T13" fmla="*/ 58 h 319"/>
                <a:gd name="T14" fmla="*/ 500 w 714"/>
                <a:gd name="T15" fmla="*/ 49 h 319"/>
                <a:gd name="T16" fmla="*/ 560 w 714"/>
                <a:gd name="T17" fmla="*/ 39 h 319"/>
                <a:gd name="T18" fmla="*/ 625 w 714"/>
                <a:gd name="T19" fmla="*/ 34 h 319"/>
                <a:gd name="T20" fmla="*/ 690 w 714"/>
                <a:gd name="T21" fmla="*/ 30 h 319"/>
                <a:gd name="T22" fmla="*/ 694 w 714"/>
                <a:gd name="T23" fmla="*/ 34 h 319"/>
                <a:gd name="T24" fmla="*/ 704 w 714"/>
                <a:gd name="T25" fmla="*/ 49 h 319"/>
                <a:gd name="T26" fmla="*/ 709 w 714"/>
                <a:gd name="T27" fmla="*/ 73 h 319"/>
                <a:gd name="T28" fmla="*/ 714 w 714"/>
                <a:gd name="T29" fmla="*/ 97 h 319"/>
                <a:gd name="T30" fmla="*/ 714 w 714"/>
                <a:gd name="T31" fmla="*/ 126 h 319"/>
                <a:gd name="T32" fmla="*/ 714 w 714"/>
                <a:gd name="T33" fmla="*/ 155 h 319"/>
                <a:gd name="T34" fmla="*/ 714 w 714"/>
                <a:gd name="T35" fmla="*/ 184 h 319"/>
                <a:gd name="T36" fmla="*/ 709 w 714"/>
                <a:gd name="T37" fmla="*/ 208 h 319"/>
                <a:gd name="T38" fmla="*/ 704 w 714"/>
                <a:gd name="T39" fmla="*/ 227 h 319"/>
                <a:gd name="T40" fmla="*/ 699 w 714"/>
                <a:gd name="T41" fmla="*/ 237 h 319"/>
                <a:gd name="T42" fmla="*/ 640 w 714"/>
                <a:gd name="T43" fmla="*/ 271 h 319"/>
                <a:gd name="T44" fmla="*/ 580 w 714"/>
                <a:gd name="T45" fmla="*/ 295 h 319"/>
                <a:gd name="T46" fmla="*/ 511 w 714"/>
                <a:gd name="T47" fmla="*/ 314 h 319"/>
                <a:gd name="T48" fmla="*/ 436 w 714"/>
                <a:gd name="T49" fmla="*/ 319 h 319"/>
                <a:gd name="T50" fmla="*/ 367 w 714"/>
                <a:gd name="T51" fmla="*/ 319 h 319"/>
                <a:gd name="T52" fmla="*/ 293 w 714"/>
                <a:gd name="T53" fmla="*/ 314 h 319"/>
                <a:gd name="T54" fmla="*/ 218 w 714"/>
                <a:gd name="T55" fmla="*/ 305 h 319"/>
                <a:gd name="T56" fmla="*/ 149 w 714"/>
                <a:gd name="T57" fmla="*/ 290 h 319"/>
                <a:gd name="T58" fmla="*/ 79 w 714"/>
                <a:gd name="T59" fmla="*/ 271 h 319"/>
                <a:gd name="T60" fmla="*/ 10 w 714"/>
                <a:gd name="T61" fmla="*/ 251 h 319"/>
                <a:gd name="T62" fmla="*/ 5 w 714"/>
                <a:gd name="T63" fmla="*/ 241 h 319"/>
                <a:gd name="T64" fmla="*/ 0 w 714"/>
                <a:gd name="T65" fmla="*/ 232 h 319"/>
                <a:gd name="T66" fmla="*/ 0 w 714"/>
                <a:gd name="T67" fmla="*/ 213 h 319"/>
                <a:gd name="T68" fmla="*/ 0 w 714"/>
                <a:gd name="T69" fmla="*/ 189 h 319"/>
                <a:gd name="T70" fmla="*/ 5 w 714"/>
                <a:gd name="T71" fmla="*/ 165 h 319"/>
                <a:gd name="T72" fmla="*/ 10 w 714"/>
                <a:gd name="T73" fmla="*/ 140 h 319"/>
                <a:gd name="T74" fmla="*/ 14 w 714"/>
                <a:gd name="T75" fmla="*/ 116 h 319"/>
                <a:gd name="T76" fmla="*/ 20 w 714"/>
                <a:gd name="T77" fmla="*/ 92 h 319"/>
                <a:gd name="T78" fmla="*/ 20 w 714"/>
                <a:gd name="T79" fmla="*/ 68 h 319"/>
                <a:gd name="T80" fmla="*/ 20 w 714"/>
                <a:gd name="T81" fmla="*/ 49 h 319"/>
                <a:gd name="T82" fmla="*/ 64 w 714"/>
                <a:gd name="T83" fmla="*/ 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14" h="319">
                  <a:moveTo>
                    <a:pt x="64" y="0"/>
                  </a:moveTo>
                  <a:lnTo>
                    <a:pt x="124" y="30"/>
                  </a:lnTo>
                  <a:lnTo>
                    <a:pt x="183" y="49"/>
                  </a:lnTo>
                  <a:lnTo>
                    <a:pt x="243" y="58"/>
                  </a:lnTo>
                  <a:lnTo>
                    <a:pt x="308" y="63"/>
                  </a:lnTo>
                  <a:lnTo>
                    <a:pt x="372" y="63"/>
                  </a:lnTo>
                  <a:lnTo>
                    <a:pt x="436" y="58"/>
                  </a:lnTo>
                  <a:lnTo>
                    <a:pt x="500" y="49"/>
                  </a:lnTo>
                  <a:lnTo>
                    <a:pt x="560" y="39"/>
                  </a:lnTo>
                  <a:lnTo>
                    <a:pt x="625" y="34"/>
                  </a:lnTo>
                  <a:lnTo>
                    <a:pt x="690" y="30"/>
                  </a:lnTo>
                  <a:lnTo>
                    <a:pt x="694" y="34"/>
                  </a:lnTo>
                  <a:lnTo>
                    <a:pt x="704" y="49"/>
                  </a:lnTo>
                  <a:lnTo>
                    <a:pt x="709" y="73"/>
                  </a:lnTo>
                  <a:lnTo>
                    <a:pt x="714" y="97"/>
                  </a:lnTo>
                  <a:lnTo>
                    <a:pt x="714" y="126"/>
                  </a:lnTo>
                  <a:lnTo>
                    <a:pt x="714" y="155"/>
                  </a:lnTo>
                  <a:lnTo>
                    <a:pt x="714" y="184"/>
                  </a:lnTo>
                  <a:lnTo>
                    <a:pt x="709" y="208"/>
                  </a:lnTo>
                  <a:lnTo>
                    <a:pt x="704" y="227"/>
                  </a:lnTo>
                  <a:lnTo>
                    <a:pt x="699" y="237"/>
                  </a:lnTo>
                  <a:lnTo>
                    <a:pt x="640" y="271"/>
                  </a:lnTo>
                  <a:lnTo>
                    <a:pt x="580" y="295"/>
                  </a:lnTo>
                  <a:lnTo>
                    <a:pt x="511" y="314"/>
                  </a:lnTo>
                  <a:lnTo>
                    <a:pt x="436" y="319"/>
                  </a:lnTo>
                  <a:lnTo>
                    <a:pt x="367" y="319"/>
                  </a:lnTo>
                  <a:lnTo>
                    <a:pt x="293" y="314"/>
                  </a:lnTo>
                  <a:lnTo>
                    <a:pt x="218" y="305"/>
                  </a:lnTo>
                  <a:lnTo>
                    <a:pt x="149" y="290"/>
                  </a:lnTo>
                  <a:lnTo>
                    <a:pt x="79" y="271"/>
                  </a:lnTo>
                  <a:lnTo>
                    <a:pt x="10" y="251"/>
                  </a:lnTo>
                  <a:lnTo>
                    <a:pt x="5" y="241"/>
                  </a:lnTo>
                  <a:lnTo>
                    <a:pt x="0" y="232"/>
                  </a:lnTo>
                  <a:lnTo>
                    <a:pt x="0" y="213"/>
                  </a:lnTo>
                  <a:lnTo>
                    <a:pt x="0" y="189"/>
                  </a:lnTo>
                  <a:lnTo>
                    <a:pt x="5" y="165"/>
                  </a:lnTo>
                  <a:lnTo>
                    <a:pt x="10" y="140"/>
                  </a:lnTo>
                  <a:lnTo>
                    <a:pt x="14" y="116"/>
                  </a:lnTo>
                  <a:lnTo>
                    <a:pt x="20" y="92"/>
                  </a:lnTo>
                  <a:lnTo>
                    <a:pt x="20" y="68"/>
                  </a:lnTo>
                  <a:lnTo>
                    <a:pt x="20" y="49"/>
                  </a:lnTo>
                  <a:lnTo>
                    <a:pt x="64"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61" name="Freeform 337"/>
            <p:cNvSpPr>
              <a:spLocks/>
            </p:cNvSpPr>
            <p:nvPr/>
          </p:nvSpPr>
          <p:spPr bwMode="auto">
            <a:xfrm>
              <a:off x="3891" y="1467"/>
              <a:ext cx="57" cy="18"/>
            </a:xfrm>
            <a:custGeom>
              <a:avLst/>
              <a:gdLst>
                <a:gd name="T0" fmla="*/ 0 w 626"/>
                <a:gd name="T1" fmla="*/ 135 h 237"/>
                <a:gd name="T2" fmla="*/ 0 w 626"/>
                <a:gd name="T3" fmla="*/ 165 h 237"/>
                <a:gd name="T4" fmla="*/ 0 w 626"/>
                <a:gd name="T5" fmla="*/ 189 h 237"/>
                <a:gd name="T6" fmla="*/ 5 w 626"/>
                <a:gd name="T7" fmla="*/ 204 h 237"/>
                <a:gd name="T8" fmla="*/ 15 w 626"/>
                <a:gd name="T9" fmla="*/ 217 h 237"/>
                <a:gd name="T10" fmla="*/ 25 w 626"/>
                <a:gd name="T11" fmla="*/ 227 h 237"/>
                <a:gd name="T12" fmla="*/ 35 w 626"/>
                <a:gd name="T13" fmla="*/ 232 h 237"/>
                <a:gd name="T14" fmla="*/ 50 w 626"/>
                <a:gd name="T15" fmla="*/ 232 h 237"/>
                <a:gd name="T16" fmla="*/ 69 w 626"/>
                <a:gd name="T17" fmla="*/ 237 h 237"/>
                <a:gd name="T18" fmla="*/ 90 w 626"/>
                <a:gd name="T19" fmla="*/ 232 h 237"/>
                <a:gd name="T20" fmla="*/ 115 w 626"/>
                <a:gd name="T21" fmla="*/ 232 h 237"/>
                <a:gd name="T22" fmla="*/ 169 w 626"/>
                <a:gd name="T23" fmla="*/ 232 h 237"/>
                <a:gd name="T24" fmla="*/ 219 w 626"/>
                <a:gd name="T25" fmla="*/ 232 h 237"/>
                <a:gd name="T26" fmla="*/ 268 w 626"/>
                <a:gd name="T27" fmla="*/ 237 h 237"/>
                <a:gd name="T28" fmla="*/ 323 w 626"/>
                <a:gd name="T29" fmla="*/ 237 h 237"/>
                <a:gd name="T30" fmla="*/ 372 w 626"/>
                <a:gd name="T31" fmla="*/ 237 h 237"/>
                <a:gd name="T32" fmla="*/ 422 w 626"/>
                <a:gd name="T33" fmla="*/ 237 h 237"/>
                <a:gd name="T34" fmla="*/ 472 w 626"/>
                <a:gd name="T35" fmla="*/ 232 h 237"/>
                <a:gd name="T36" fmla="*/ 522 w 626"/>
                <a:gd name="T37" fmla="*/ 223 h 237"/>
                <a:gd name="T38" fmla="*/ 570 w 626"/>
                <a:gd name="T39" fmla="*/ 208 h 237"/>
                <a:gd name="T40" fmla="*/ 616 w 626"/>
                <a:gd name="T41" fmla="*/ 189 h 237"/>
                <a:gd name="T42" fmla="*/ 626 w 626"/>
                <a:gd name="T43" fmla="*/ 180 h 237"/>
                <a:gd name="T44" fmla="*/ 626 w 626"/>
                <a:gd name="T45" fmla="*/ 169 h 237"/>
                <a:gd name="T46" fmla="*/ 626 w 626"/>
                <a:gd name="T47" fmla="*/ 150 h 237"/>
                <a:gd name="T48" fmla="*/ 626 w 626"/>
                <a:gd name="T49" fmla="*/ 131 h 237"/>
                <a:gd name="T50" fmla="*/ 620 w 626"/>
                <a:gd name="T51" fmla="*/ 111 h 237"/>
                <a:gd name="T52" fmla="*/ 616 w 626"/>
                <a:gd name="T53" fmla="*/ 88 h 237"/>
                <a:gd name="T54" fmla="*/ 610 w 626"/>
                <a:gd name="T55" fmla="*/ 64 h 237"/>
                <a:gd name="T56" fmla="*/ 605 w 626"/>
                <a:gd name="T57" fmla="*/ 39 h 237"/>
                <a:gd name="T58" fmla="*/ 605 w 626"/>
                <a:gd name="T59" fmla="*/ 19 h 237"/>
                <a:gd name="T60" fmla="*/ 605 w 626"/>
                <a:gd name="T61" fmla="*/ 0 h 237"/>
                <a:gd name="T62" fmla="*/ 545 w 626"/>
                <a:gd name="T63" fmla="*/ 6 h 237"/>
                <a:gd name="T64" fmla="*/ 497 w 626"/>
                <a:gd name="T65" fmla="*/ 10 h 237"/>
                <a:gd name="T66" fmla="*/ 442 w 626"/>
                <a:gd name="T67" fmla="*/ 15 h 237"/>
                <a:gd name="T68" fmla="*/ 392 w 626"/>
                <a:gd name="T69" fmla="*/ 25 h 237"/>
                <a:gd name="T70" fmla="*/ 338 w 626"/>
                <a:gd name="T71" fmla="*/ 34 h 237"/>
                <a:gd name="T72" fmla="*/ 288 w 626"/>
                <a:gd name="T73" fmla="*/ 39 h 237"/>
                <a:gd name="T74" fmla="*/ 234 w 626"/>
                <a:gd name="T75" fmla="*/ 44 h 237"/>
                <a:gd name="T76" fmla="*/ 184 w 626"/>
                <a:gd name="T77" fmla="*/ 49 h 237"/>
                <a:gd name="T78" fmla="*/ 129 w 626"/>
                <a:gd name="T79" fmla="*/ 53 h 237"/>
                <a:gd name="T80" fmla="*/ 75 w 626"/>
                <a:gd name="T81" fmla="*/ 49 h 237"/>
                <a:gd name="T82" fmla="*/ 69 w 626"/>
                <a:gd name="T83" fmla="*/ 49 h 237"/>
                <a:gd name="T84" fmla="*/ 65 w 626"/>
                <a:gd name="T85" fmla="*/ 49 h 237"/>
                <a:gd name="T86" fmla="*/ 60 w 626"/>
                <a:gd name="T87" fmla="*/ 53 h 237"/>
                <a:gd name="T88" fmla="*/ 50 w 626"/>
                <a:gd name="T89" fmla="*/ 53 h 237"/>
                <a:gd name="T90" fmla="*/ 40 w 626"/>
                <a:gd name="T91" fmla="*/ 53 h 237"/>
                <a:gd name="T92" fmla="*/ 35 w 626"/>
                <a:gd name="T93" fmla="*/ 53 h 237"/>
                <a:gd name="T94" fmla="*/ 25 w 626"/>
                <a:gd name="T95" fmla="*/ 58 h 237"/>
                <a:gd name="T96" fmla="*/ 15 w 626"/>
                <a:gd name="T97" fmla="*/ 58 h 237"/>
                <a:gd name="T98" fmla="*/ 11 w 626"/>
                <a:gd name="T99" fmla="*/ 58 h 237"/>
                <a:gd name="T100" fmla="*/ 5 w 626"/>
                <a:gd name="T101" fmla="*/ 58 h 237"/>
                <a:gd name="T102" fmla="*/ 0 w 626"/>
                <a:gd name="T103" fmla="*/ 135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6" h="237">
                  <a:moveTo>
                    <a:pt x="0" y="135"/>
                  </a:moveTo>
                  <a:lnTo>
                    <a:pt x="0" y="165"/>
                  </a:lnTo>
                  <a:lnTo>
                    <a:pt x="0" y="189"/>
                  </a:lnTo>
                  <a:lnTo>
                    <a:pt x="5" y="204"/>
                  </a:lnTo>
                  <a:lnTo>
                    <a:pt x="15" y="217"/>
                  </a:lnTo>
                  <a:lnTo>
                    <a:pt x="25" y="227"/>
                  </a:lnTo>
                  <a:lnTo>
                    <a:pt x="35" y="232"/>
                  </a:lnTo>
                  <a:lnTo>
                    <a:pt x="50" y="232"/>
                  </a:lnTo>
                  <a:lnTo>
                    <a:pt x="69" y="237"/>
                  </a:lnTo>
                  <a:lnTo>
                    <a:pt x="90" y="232"/>
                  </a:lnTo>
                  <a:lnTo>
                    <a:pt x="115" y="232"/>
                  </a:lnTo>
                  <a:lnTo>
                    <a:pt x="169" y="232"/>
                  </a:lnTo>
                  <a:lnTo>
                    <a:pt x="219" y="232"/>
                  </a:lnTo>
                  <a:lnTo>
                    <a:pt x="268" y="237"/>
                  </a:lnTo>
                  <a:lnTo>
                    <a:pt x="323" y="237"/>
                  </a:lnTo>
                  <a:lnTo>
                    <a:pt x="372" y="237"/>
                  </a:lnTo>
                  <a:lnTo>
                    <a:pt x="422" y="237"/>
                  </a:lnTo>
                  <a:lnTo>
                    <a:pt x="472" y="232"/>
                  </a:lnTo>
                  <a:lnTo>
                    <a:pt x="522" y="223"/>
                  </a:lnTo>
                  <a:lnTo>
                    <a:pt x="570" y="208"/>
                  </a:lnTo>
                  <a:lnTo>
                    <a:pt x="616" y="189"/>
                  </a:lnTo>
                  <a:lnTo>
                    <a:pt x="626" y="180"/>
                  </a:lnTo>
                  <a:lnTo>
                    <a:pt x="626" y="169"/>
                  </a:lnTo>
                  <a:lnTo>
                    <a:pt x="626" y="150"/>
                  </a:lnTo>
                  <a:lnTo>
                    <a:pt x="626" y="131"/>
                  </a:lnTo>
                  <a:lnTo>
                    <a:pt x="620" y="111"/>
                  </a:lnTo>
                  <a:lnTo>
                    <a:pt x="616" y="88"/>
                  </a:lnTo>
                  <a:lnTo>
                    <a:pt x="610" y="64"/>
                  </a:lnTo>
                  <a:lnTo>
                    <a:pt x="605" y="39"/>
                  </a:lnTo>
                  <a:lnTo>
                    <a:pt x="605" y="19"/>
                  </a:lnTo>
                  <a:lnTo>
                    <a:pt x="605" y="0"/>
                  </a:lnTo>
                  <a:lnTo>
                    <a:pt x="545" y="6"/>
                  </a:lnTo>
                  <a:lnTo>
                    <a:pt x="497" y="10"/>
                  </a:lnTo>
                  <a:lnTo>
                    <a:pt x="442" y="15"/>
                  </a:lnTo>
                  <a:lnTo>
                    <a:pt x="392" y="25"/>
                  </a:lnTo>
                  <a:lnTo>
                    <a:pt x="338" y="34"/>
                  </a:lnTo>
                  <a:lnTo>
                    <a:pt x="288" y="39"/>
                  </a:lnTo>
                  <a:lnTo>
                    <a:pt x="234" y="44"/>
                  </a:lnTo>
                  <a:lnTo>
                    <a:pt x="184" y="49"/>
                  </a:lnTo>
                  <a:lnTo>
                    <a:pt x="129" y="53"/>
                  </a:lnTo>
                  <a:lnTo>
                    <a:pt x="75" y="49"/>
                  </a:lnTo>
                  <a:lnTo>
                    <a:pt x="69" y="49"/>
                  </a:lnTo>
                  <a:lnTo>
                    <a:pt x="65" y="49"/>
                  </a:lnTo>
                  <a:lnTo>
                    <a:pt x="60" y="53"/>
                  </a:lnTo>
                  <a:lnTo>
                    <a:pt x="50" y="53"/>
                  </a:lnTo>
                  <a:lnTo>
                    <a:pt x="40" y="53"/>
                  </a:lnTo>
                  <a:lnTo>
                    <a:pt x="35" y="53"/>
                  </a:lnTo>
                  <a:lnTo>
                    <a:pt x="25" y="58"/>
                  </a:lnTo>
                  <a:lnTo>
                    <a:pt x="15" y="58"/>
                  </a:lnTo>
                  <a:lnTo>
                    <a:pt x="11" y="58"/>
                  </a:lnTo>
                  <a:lnTo>
                    <a:pt x="5" y="58"/>
                  </a:lnTo>
                  <a:lnTo>
                    <a:pt x="0" y="135"/>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62" name="Freeform 338"/>
            <p:cNvSpPr>
              <a:spLocks/>
            </p:cNvSpPr>
            <p:nvPr/>
          </p:nvSpPr>
          <p:spPr bwMode="auto">
            <a:xfrm>
              <a:off x="3891" y="1467"/>
              <a:ext cx="57" cy="18"/>
            </a:xfrm>
            <a:custGeom>
              <a:avLst/>
              <a:gdLst>
                <a:gd name="T0" fmla="*/ 0 w 626"/>
                <a:gd name="T1" fmla="*/ 135 h 237"/>
                <a:gd name="T2" fmla="*/ 0 w 626"/>
                <a:gd name="T3" fmla="*/ 165 h 237"/>
                <a:gd name="T4" fmla="*/ 0 w 626"/>
                <a:gd name="T5" fmla="*/ 189 h 237"/>
                <a:gd name="T6" fmla="*/ 5 w 626"/>
                <a:gd name="T7" fmla="*/ 204 h 237"/>
                <a:gd name="T8" fmla="*/ 15 w 626"/>
                <a:gd name="T9" fmla="*/ 217 h 237"/>
                <a:gd name="T10" fmla="*/ 25 w 626"/>
                <a:gd name="T11" fmla="*/ 227 h 237"/>
                <a:gd name="T12" fmla="*/ 35 w 626"/>
                <a:gd name="T13" fmla="*/ 232 h 237"/>
                <a:gd name="T14" fmla="*/ 50 w 626"/>
                <a:gd name="T15" fmla="*/ 232 h 237"/>
                <a:gd name="T16" fmla="*/ 69 w 626"/>
                <a:gd name="T17" fmla="*/ 237 h 237"/>
                <a:gd name="T18" fmla="*/ 90 w 626"/>
                <a:gd name="T19" fmla="*/ 232 h 237"/>
                <a:gd name="T20" fmla="*/ 115 w 626"/>
                <a:gd name="T21" fmla="*/ 232 h 237"/>
                <a:gd name="T22" fmla="*/ 169 w 626"/>
                <a:gd name="T23" fmla="*/ 232 h 237"/>
                <a:gd name="T24" fmla="*/ 219 w 626"/>
                <a:gd name="T25" fmla="*/ 232 h 237"/>
                <a:gd name="T26" fmla="*/ 268 w 626"/>
                <a:gd name="T27" fmla="*/ 237 h 237"/>
                <a:gd name="T28" fmla="*/ 323 w 626"/>
                <a:gd name="T29" fmla="*/ 237 h 237"/>
                <a:gd name="T30" fmla="*/ 372 w 626"/>
                <a:gd name="T31" fmla="*/ 237 h 237"/>
                <a:gd name="T32" fmla="*/ 422 w 626"/>
                <a:gd name="T33" fmla="*/ 237 h 237"/>
                <a:gd name="T34" fmla="*/ 472 w 626"/>
                <a:gd name="T35" fmla="*/ 232 h 237"/>
                <a:gd name="T36" fmla="*/ 522 w 626"/>
                <a:gd name="T37" fmla="*/ 223 h 237"/>
                <a:gd name="T38" fmla="*/ 570 w 626"/>
                <a:gd name="T39" fmla="*/ 208 h 237"/>
                <a:gd name="T40" fmla="*/ 616 w 626"/>
                <a:gd name="T41" fmla="*/ 189 h 237"/>
                <a:gd name="T42" fmla="*/ 626 w 626"/>
                <a:gd name="T43" fmla="*/ 180 h 237"/>
                <a:gd name="T44" fmla="*/ 626 w 626"/>
                <a:gd name="T45" fmla="*/ 169 h 237"/>
                <a:gd name="T46" fmla="*/ 626 w 626"/>
                <a:gd name="T47" fmla="*/ 150 h 237"/>
                <a:gd name="T48" fmla="*/ 626 w 626"/>
                <a:gd name="T49" fmla="*/ 131 h 237"/>
                <a:gd name="T50" fmla="*/ 620 w 626"/>
                <a:gd name="T51" fmla="*/ 111 h 237"/>
                <a:gd name="T52" fmla="*/ 616 w 626"/>
                <a:gd name="T53" fmla="*/ 88 h 237"/>
                <a:gd name="T54" fmla="*/ 610 w 626"/>
                <a:gd name="T55" fmla="*/ 64 h 237"/>
                <a:gd name="T56" fmla="*/ 605 w 626"/>
                <a:gd name="T57" fmla="*/ 39 h 237"/>
                <a:gd name="T58" fmla="*/ 605 w 626"/>
                <a:gd name="T59" fmla="*/ 19 h 237"/>
                <a:gd name="T60" fmla="*/ 605 w 626"/>
                <a:gd name="T61" fmla="*/ 0 h 237"/>
                <a:gd name="T62" fmla="*/ 545 w 626"/>
                <a:gd name="T63" fmla="*/ 6 h 237"/>
                <a:gd name="T64" fmla="*/ 497 w 626"/>
                <a:gd name="T65" fmla="*/ 10 h 237"/>
                <a:gd name="T66" fmla="*/ 442 w 626"/>
                <a:gd name="T67" fmla="*/ 15 h 237"/>
                <a:gd name="T68" fmla="*/ 392 w 626"/>
                <a:gd name="T69" fmla="*/ 25 h 237"/>
                <a:gd name="T70" fmla="*/ 338 w 626"/>
                <a:gd name="T71" fmla="*/ 34 h 237"/>
                <a:gd name="T72" fmla="*/ 288 w 626"/>
                <a:gd name="T73" fmla="*/ 39 h 237"/>
                <a:gd name="T74" fmla="*/ 234 w 626"/>
                <a:gd name="T75" fmla="*/ 44 h 237"/>
                <a:gd name="T76" fmla="*/ 184 w 626"/>
                <a:gd name="T77" fmla="*/ 49 h 237"/>
                <a:gd name="T78" fmla="*/ 129 w 626"/>
                <a:gd name="T79" fmla="*/ 53 h 237"/>
                <a:gd name="T80" fmla="*/ 75 w 626"/>
                <a:gd name="T81" fmla="*/ 49 h 237"/>
                <a:gd name="T82" fmla="*/ 69 w 626"/>
                <a:gd name="T83" fmla="*/ 49 h 237"/>
                <a:gd name="T84" fmla="*/ 65 w 626"/>
                <a:gd name="T85" fmla="*/ 49 h 237"/>
                <a:gd name="T86" fmla="*/ 60 w 626"/>
                <a:gd name="T87" fmla="*/ 53 h 237"/>
                <a:gd name="T88" fmla="*/ 50 w 626"/>
                <a:gd name="T89" fmla="*/ 53 h 237"/>
                <a:gd name="T90" fmla="*/ 40 w 626"/>
                <a:gd name="T91" fmla="*/ 53 h 237"/>
                <a:gd name="T92" fmla="*/ 35 w 626"/>
                <a:gd name="T93" fmla="*/ 53 h 237"/>
                <a:gd name="T94" fmla="*/ 25 w 626"/>
                <a:gd name="T95" fmla="*/ 58 h 237"/>
                <a:gd name="T96" fmla="*/ 15 w 626"/>
                <a:gd name="T97" fmla="*/ 58 h 237"/>
                <a:gd name="T98" fmla="*/ 11 w 626"/>
                <a:gd name="T99" fmla="*/ 58 h 237"/>
                <a:gd name="T100" fmla="*/ 5 w 626"/>
                <a:gd name="T101" fmla="*/ 58 h 237"/>
                <a:gd name="T102" fmla="*/ 0 w 626"/>
                <a:gd name="T103" fmla="*/ 135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6" h="237">
                  <a:moveTo>
                    <a:pt x="0" y="135"/>
                  </a:moveTo>
                  <a:lnTo>
                    <a:pt x="0" y="165"/>
                  </a:lnTo>
                  <a:lnTo>
                    <a:pt x="0" y="189"/>
                  </a:lnTo>
                  <a:lnTo>
                    <a:pt x="5" y="204"/>
                  </a:lnTo>
                  <a:lnTo>
                    <a:pt x="15" y="217"/>
                  </a:lnTo>
                  <a:lnTo>
                    <a:pt x="25" y="227"/>
                  </a:lnTo>
                  <a:lnTo>
                    <a:pt x="35" y="232"/>
                  </a:lnTo>
                  <a:lnTo>
                    <a:pt x="50" y="232"/>
                  </a:lnTo>
                  <a:lnTo>
                    <a:pt x="69" y="237"/>
                  </a:lnTo>
                  <a:lnTo>
                    <a:pt x="90" y="232"/>
                  </a:lnTo>
                  <a:lnTo>
                    <a:pt x="115" y="232"/>
                  </a:lnTo>
                  <a:lnTo>
                    <a:pt x="169" y="232"/>
                  </a:lnTo>
                  <a:lnTo>
                    <a:pt x="219" y="232"/>
                  </a:lnTo>
                  <a:lnTo>
                    <a:pt x="268" y="237"/>
                  </a:lnTo>
                  <a:lnTo>
                    <a:pt x="323" y="237"/>
                  </a:lnTo>
                  <a:lnTo>
                    <a:pt x="372" y="237"/>
                  </a:lnTo>
                  <a:lnTo>
                    <a:pt x="422" y="237"/>
                  </a:lnTo>
                  <a:lnTo>
                    <a:pt x="472" y="232"/>
                  </a:lnTo>
                  <a:lnTo>
                    <a:pt x="522" y="223"/>
                  </a:lnTo>
                  <a:lnTo>
                    <a:pt x="570" y="208"/>
                  </a:lnTo>
                  <a:lnTo>
                    <a:pt x="616" y="189"/>
                  </a:lnTo>
                  <a:lnTo>
                    <a:pt x="626" y="180"/>
                  </a:lnTo>
                  <a:lnTo>
                    <a:pt x="626" y="169"/>
                  </a:lnTo>
                  <a:lnTo>
                    <a:pt x="626" y="150"/>
                  </a:lnTo>
                  <a:lnTo>
                    <a:pt x="626" y="131"/>
                  </a:lnTo>
                  <a:lnTo>
                    <a:pt x="620" y="111"/>
                  </a:lnTo>
                  <a:lnTo>
                    <a:pt x="616" y="88"/>
                  </a:lnTo>
                  <a:lnTo>
                    <a:pt x="610" y="64"/>
                  </a:lnTo>
                  <a:lnTo>
                    <a:pt x="605" y="39"/>
                  </a:lnTo>
                  <a:lnTo>
                    <a:pt x="605" y="19"/>
                  </a:lnTo>
                  <a:lnTo>
                    <a:pt x="605" y="0"/>
                  </a:lnTo>
                  <a:lnTo>
                    <a:pt x="545" y="6"/>
                  </a:lnTo>
                  <a:lnTo>
                    <a:pt x="497" y="10"/>
                  </a:lnTo>
                  <a:lnTo>
                    <a:pt x="442" y="15"/>
                  </a:lnTo>
                  <a:lnTo>
                    <a:pt x="392" y="25"/>
                  </a:lnTo>
                  <a:lnTo>
                    <a:pt x="338" y="34"/>
                  </a:lnTo>
                  <a:lnTo>
                    <a:pt x="288" y="39"/>
                  </a:lnTo>
                  <a:lnTo>
                    <a:pt x="234" y="44"/>
                  </a:lnTo>
                  <a:lnTo>
                    <a:pt x="184" y="49"/>
                  </a:lnTo>
                  <a:lnTo>
                    <a:pt x="129" y="53"/>
                  </a:lnTo>
                  <a:lnTo>
                    <a:pt x="75" y="49"/>
                  </a:lnTo>
                  <a:lnTo>
                    <a:pt x="69" y="49"/>
                  </a:lnTo>
                  <a:lnTo>
                    <a:pt x="65" y="49"/>
                  </a:lnTo>
                  <a:lnTo>
                    <a:pt x="60" y="53"/>
                  </a:lnTo>
                  <a:lnTo>
                    <a:pt x="50" y="53"/>
                  </a:lnTo>
                  <a:lnTo>
                    <a:pt x="40" y="53"/>
                  </a:lnTo>
                  <a:lnTo>
                    <a:pt x="35" y="53"/>
                  </a:lnTo>
                  <a:lnTo>
                    <a:pt x="25" y="58"/>
                  </a:lnTo>
                  <a:lnTo>
                    <a:pt x="15" y="58"/>
                  </a:lnTo>
                  <a:lnTo>
                    <a:pt x="11" y="58"/>
                  </a:lnTo>
                  <a:lnTo>
                    <a:pt x="5" y="58"/>
                  </a:lnTo>
                  <a:lnTo>
                    <a:pt x="0" y="135"/>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63" name="Freeform 339"/>
            <p:cNvSpPr>
              <a:spLocks/>
            </p:cNvSpPr>
            <p:nvPr/>
          </p:nvSpPr>
          <p:spPr bwMode="auto">
            <a:xfrm>
              <a:off x="3883" y="1655"/>
              <a:ext cx="75" cy="49"/>
            </a:xfrm>
            <a:custGeom>
              <a:avLst/>
              <a:gdLst>
                <a:gd name="T0" fmla="*/ 0 w 828"/>
                <a:gd name="T1" fmla="*/ 159 h 632"/>
                <a:gd name="T2" fmla="*/ 5 w 828"/>
                <a:gd name="T3" fmla="*/ 140 h 632"/>
                <a:gd name="T4" fmla="*/ 10 w 828"/>
                <a:gd name="T5" fmla="*/ 121 h 632"/>
                <a:gd name="T6" fmla="*/ 15 w 828"/>
                <a:gd name="T7" fmla="*/ 97 h 632"/>
                <a:gd name="T8" fmla="*/ 15 w 828"/>
                <a:gd name="T9" fmla="*/ 73 h 632"/>
                <a:gd name="T10" fmla="*/ 20 w 828"/>
                <a:gd name="T11" fmla="*/ 53 h 632"/>
                <a:gd name="T12" fmla="*/ 20 w 828"/>
                <a:gd name="T13" fmla="*/ 34 h 632"/>
                <a:gd name="T14" fmla="*/ 25 w 828"/>
                <a:gd name="T15" fmla="*/ 19 h 632"/>
                <a:gd name="T16" fmla="*/ 29 w 828"/>
                <a:gd name="T17" fmla="*/ 10 h 632"/>
                <a:gd name="T18" fmla="*/ 35 w 828"/>
                <a:gd name="T19" fmla="*/ 0 h 632"/>
                <a:gd name="T20" fmla="*/ 40 w 828"/>
                <a:gd name="T21" fmla="*/ 0 h 632"/>
                <a:gd name="T22" fmla="*/ 139 w 828"/>
                <a:gd name="T23" fmla="*/ 43 h 632"/>
                <a:gd name="T24" fmla="*/ 229 w 828"/>
                <a:gd name="T25" fmla="*/ 73 h 632"/>
                <a:gd name="T26" fmla="*/ 302 w 828"/>
                <a:gd name="T27" fmla="*/ 97 h 632"/>
                <a:gd name="T28" fmla="*/ 373 w 828"/>
                <a:gd name="T29" fmla="*/ 111 h 632"/>
                <a:gd name="T30" fmla="*/ 436 w 828"/>
                <a:gd name="T31" fmla="*/ 121 h 632"/>
                <a:gd name="T32" fmla="*/ 496 w 828"/>
                <a:gd name="T33" fmla="*/ 116 h 632"/>
                <a:gd name="T34" fmla="*/ 561 w 828"/>
                <a:gd name="T35" fmla="*/ 107 h 632"/>
                <a:gd name="T36" fmla="*/ 625 w 828"/>
                <a:gd name="T37" fmla="*/ 87 h 632"/>
                <a:gd name="T38" fmla="*/ 694 w 828"/>
                <a:gd name="T39" fmla="*/ 58 h 632"/>
                <a:gd name="T40" fmla="*/ 774 w 828"/>
                <a:gd name="T41" fmla="*/ 24 h 632"/>
                <a:gd name="T42" fmla="*/ 784 w 828"/>
                <a:gd name="T43" fmla="*/ 24 h 632"/>
                <a:gd name="T44" fmla="*/ 794 w 828"/>
                <a:gd name="T45" fmla="*/ 34 h 632"/>
                <a:gd name="T46" fmla="*/ 803 w 828"/>
                <a:gd name="T47" fmla="*/ 49 h 632"/>
                <a:gd name="T48" fmla="*/ 809 w 828"/>
                <a:gd name="T49" fmla="*/ 73 h 632"/>
                <a:gd name="T50" fmla="*/ 819 w 828"/>
                <a:gd name="T51" fmla="*/ 97 h 632"/>
                <a:gd name="T52" fmla="*/ 824 w 828"/>
                <a:gd name="T53" fmla="*/ 121 h 632"/>
                <a:gd name="T54" fmla="*/ 828 w 828"/>
                <a:gd name="T55" fmla="*/ 150 h 632"/>
                <a:gd name="T56" fmla="*/ 828 w 828"/>
                <a:gd name="T57" fmla="*/ 174 h 632"/>
                <a:gd name="T58" fmla="*/ 828 w 828"/>
                <a:gd name="T59" fmla="*/ 198 h 632"/>
                <a:gd name="T60" fmla="*/ 824 w 828"/>
                <a:gd name="T61" fmla="*/ 217 h 632"/>
                <a:gd name="T62" fmla="*/ 803 w 828"/>
                <a:gd name="T63" fmla="*/ 256 h 632"/>
                <a:gd name="T64" fmla="*/ 774 w 828"/>
                <a:gd name="T65" fmla="*/ 295 h 632"/>
                <a:gd name="T66" fmla="*/ 744 w 828"/>
                <a:gd name="T67" fmla="*/ 333 h 632"/>
                <a:gd name="T68" fmla="*/ 709 w 828"/>
                <a:gd name="T69" fmla="*/ 376 h 632"/>
                <a:gd name="T70" fmla="*/ 675 w 828"/>
                <a:gd name="T71" fmla="*/ 415 h 632"/>
                <a:gd name="T72" fmla="*/ 640 w 828"/>
                <a:gd name="T73" fmla="*/ 454 h 632"/>
                <a:gd name="T74" fmla="*/ 605 w 828"/>
                <a:gd name="T75" fmla="*/ 497 h 632"/>
                <a:gd name="T76" fmla="*/ 575 w 828"/>
                <a:gd name="T77" fmla="*/ 536 h 632"/>
                <a:gd name="T78" fmla="*/ 555 w 828"/>
                <a:gd name="T79" fmla="*/ 579 h 632"/>
                <a:gd name="T80" fmla="*/ 540 w 828"/>
                <a:gd name="T81" fmla="*/ 618 h 632"/>
                <a:gd name="T82" fmla="*/ 536 w 828"/>
                <a:gd name="T83" fmla="*/ 628 h 632"/>
                <a:gd name="T84" fmla="*/ 526 w 828"/>
                <a:gd name="T85" fmla="*/ 628 h 632"/>
                <a:gd name="T86" fmla="*/ 515 w 828"/>
                <a:gd name="T87" fmla="*/ 632 h 632"/>
                <a:gd name="T88" fmla="*/ 511 w 828"/>
                <a:gd name="T89" fmla="*/ 628 h 632"/>
                <a:gd name="T90" fmla="*/ 501 w 828"/>
                <a:gd name="T91" fmla="*/ 628 h 632"/>
                <a:gd name="T92" fmla="*/ 492 w 828"/>
                <a:gd name="T93" fmla="*/ 628 h 632"/>
                <a:gd name="T94" fmla="*/ 486 w 828"/>
                <a:gd name="T95" fmla="*/ 628 h 632"/>
                <a:gd name="T96" fmla="*/ 481 w 828"/>
                <a:gd name="T97" fmla="*/ 628 h 632"/>
                <a:gd name="T98" fmla="*/ 476 w 828"/>
                <a:gd name="T99" fmla="*/ 628 h 632"/>
                <a:gd name="T100" fmla="*/ 471 w 828"/>
                <a:gd name="T101" fmla="*/ 632 h 632"/>
                <a:gd name="T102" fmla="*/ 442 w 828"/>
                <a:gd name="T103" fmla="*/ 570 h 632"/>
                <a:gd name="T104" fmla="*/ 407 w 828"/>
                <a:gd name="T105" fmla="*/ 516 h 632"/>
                <a:gd name="T106" fmla="*/ 367 w 828"/>
                <a:gd name="T107" fmla="*/ 458 h 632"/>
                <a:gd name="T108" fmla="*/ 323 w 828"/>
                <a:gd name="T109" fmla="*/ 411 h 632"/>
                <a:gd name="T110" fmla="*/ 277 w 828"/>
                <a:gd name="T111" fmla="*/ 363 h 632"/>
                <a:gd name="T112" fmla="*/ 233 w 828"/>
                <a:gd name="T113" fmla="*/ 318 h 632"/>
                <a:gd name="T114" fmla="*/ 183 w 828"/>
                <a:gd name="T115" fmla="*/ 280 h 632"/>
                <a:gd name="T116" fmla="*/ 134 w 828"/>
                <a:gd name="T117" fmla="*/ 241 h 632"/>
                <a:gd name="T118" fmla="*/ 79 w 828"/>
                <a:gd name="T119" fmla="*/ 208 h 632"/>
                <a:gd name="T120" fmla="*/ 25 w 828"/>
                <a:gd name="T121" fmla="*/ 174 h 632"/>
                <a:gd name="T122" fmla="*/ 0 w 828"/>
                <a:gd name="T123" fmla="*/ 159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8" h="632">
                  <a:moveTo>
                    <a:pt x="0" y="159"/>
                  </a:moveTo>
                  <a:lnTo>
                    <a:pt x="5" y="140"/>
                  </a:lnTo>
                  <a:lnTo>
                    <a:pt x="10" y="121"/>
                  </a:lnTo>
                  <a:lnTo>
                    <a:pt x="15" y="97"/>
                  </a:lnTo>
                  <a:lnTo>
                    <a:pt x="15" y="73"/>
                  </a:lnTo>
                  <a:lnTo>
                    <a:pt x="20" y="53"/>
                  </a:lnTo>
                  <a:lnTo>
                    <a:pt x="20" y="34"/>
                  </a:lnTo>
                  <a:lnTo>
                    <a:pt x="25" y="19"/>
                  </a:lnTo>
                  <a:lnTo>
                    <a:pt x="29" y="10"/>
                  </a:lnTo>
                  <a:lnTo>
                    <a:pt x="35" y="0"/>
                  </a:lnTo>
                  <a:lnTo>
                    <a:pt x="40" y="0"/>
                  </a:lnTo>
                  <a:lnTo>
                    <a:pt x="139" y="43"/>
                  </a:lnTo>
                  <a:lnTo>
                    <a:pt x="229" y="73"/>
                  </a:lnTo>
                  <a:lnTo>
                    <a:pt x="302" y="97"/>
                  </a:lnTo>
                  <a:lnTo>
                    <a:pt x="373" y="111"/>
                  </a:lnTo>
                  <a:lnTo>
                    <a:pt x="436" y="121"/>
                  </a:lnTo>
                  <a:lnTo>
                    <a:pt x="496" y="116"/>
                  </a:lnTo>
                  <a:lnTo>
                    <a:pt x="561" y="107"/>
                  </a:lnTo>
                  <a:lnTo>
                    <a:pt x="625" y="87"/>
                  </a:lnTo>
                  <a:lnTo>
                    <a:pt x="694" y="58"/>
                  </a:lnTo>
                  <a:lnTo>
                    <a:pt x="774" y="24"/>
                  </a:lnTo>
                  <a:lnTo>
                    <a:pt x="784" y="24"/>
                  </a:lnTo>
                  <a:lnTo>
                    <a:pt x="794" y="34"/>
                  </a:lnTo>
                  <a:lnTo>
                    <a:pt x="803" y="49"/>
                  </a:lnTo>
                  <a:lnTo>
                    <a:pt x="809" y="73"/>
                  </a:lnTo>
                  <a:lnTo>
                    <a:pt x="819" y="97"/>
                  </a:lnTo>
                  <a:lnTo>
                    <a:pt x="824" y="121"/>
                  </a:lnTo>
                  <a:lnTo>
                    <a:pt x="828" y="150"/>
                  </a:lnTo>
                  <a:lnTo>
                    <a:pt x="828" y="174"/>
                  </a:lnTo>
                  <a:lnTo>
                    <a:pt x="828" y="198"/>
                  </a:lnTo>
                  <a:lnTo>
                    <a:pt x="824" y="217"/>
                  </a:lnTo>
                  <a:lnTo>
                    <a:pt x="803" y="256"/>
                  </a:lnTo>
                  <a:lnTo>
                    <a:pt x="774" y="295"/>
                  </a:lnTo>
                  <a:lnTo>
                    <a:pt x="744" y="333"/>
                  </a:lnTo>
                  <a:lnTo>
                    <a:pt x="709" y="376"/>
                  </a:lnTo>
                  <a:lnTo>
                    <a:pt x="675" y="415"/>
                  </a:lnTo>
                  <a:lnTo>
                    <a:pt x="640" y="454"/>
                  </a:lnTo>
                  <a:lnTo>
                    <a:pt x="605" y="497"/>
                  </a:lnTo>
                  <a:lnTo>
                    <a:pt x="575" y="536"/>
                  </a:lnTo>
                  <a:lnTo>
                    <a:pt x="555" y="579"/>
                  </a:lnTo>
                  <a:lnTo>
                    <a:pt x="540" y="618"/>
                  </a:lnTo>
                  <a:lnTo>
                    <a:pt x="536" y="628"/>
                  </a:lnTo>
                  <a:lnTo>
                    <a:pt x="526" y="628"/>
                  </a:lnTo>
                  <a:lnTo>
                    <a:pt x="515" y="632"/>
                  </a:lnTo>
                  <a:lnTo>
                    <a:pt x="511" y="628"/>
                  </a:lnTo>
                  <a:lnTo>
                    <a:pt x="501" y="628"/>
                  </a:lnTo>
                  <a:lnTo>
                    <a:pt x="492" y="628"/>
                  </a:lnTo>
                  <a:lnTo>
                    <a:pt x="486" y="628"/>
                  </a:lnTo>
                  <a:lnTo>
                    <a:pt x="481" y="628"/>
                  </a:lnTo>
                  <a:lnTo>
                    <a:pt x="476" y="628"/>
                  </a:lnTo>
                  <a:lnTo>
                    <a:pt x="471" y="632"/>
                  </a:lnTo>
                  <a:lnTo>
                    <a:pt x="442" y="570"/>
                  </a:lnTo>
                  <a:lnTo>
                    <a:pt x="407" y="516"/>
                  </a:lnTo>
                  <a:lnTo>
                    <a:pt x="367" y="458"/>
                  </a:lnTo>
                  <a:lnTo>
                    <a:pt x="323" y="411"/>
                  </a:lnTo>
                  <a:lnTo>
                    <a:pt x="277" y="363"/>
                  </a:lnTo>
                  <a:lnTo>
                    <a:pt x="233" y="318"/>
                  </a:lnTo>
                  <a:lnTo>
                    <a:pt x="183" y="280"/>
                  </a:lnTo>
                  <a:lnTo>
                    <a:pt x="134" y="241"/>
                  </a:lnTo>
                  <a:lnTo>
                    <a:pt x="79" y="208"/>
                  </a:lnTo>
                  <a:lnTo>
                    <a:pt x="25" y="174"/>
                  </a:lnTo>
                  <a:lnTo>
                    <a:pt x="0" y="159"/>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64" name="Freeform 340"/>
            <p:cNvSpPr>
              <a:spLocks/>
            </p:cNvSpPr>
            <p:nvPr/>
          </p:nvSpPr>
          <p:spPr bwMode="auto">
            <a:xfrm>
              <a:off x="3883" y="1655"/>
              <a:ext cx="75" cy="49"/>
            </a:xfrm>
            <a:custGeom>
              <a:avLst/>
              <a:gdLst>
                <a:gd name="T0" fmla="*/ 0 w 828"/>
                <a:gd name="T1" fmla="*/ 159 h 632"/>
                <a:gd name="T2" fmla="*/ 5 w 828"/>
                <a:gd name="T3" fmla="*/ 140 h 632"/>
                <a:gd name="T4" fmla="*/ 10 w 828"/>
                <a:gd name="T5" fmla="*/ 121 h 632"/>
                <a:gd name="T6" fmla="*/ 15 w 828"/>
                <a:gd name="T7" fmla="*/ 97 h 632"/>
                <a:gd name="T8" fmla="*/ 15 w 828"/>
                <a:gd name="T9" fmla="*/ 73 h 632"/>
                <a:gd name="T10" fmla="*/ 20 w 828"/>
                <a:gd name="T11" fmla="*/ 53 h 632"/>
                <a:gd name="T12" fmla="*/ 20 w 828"/>
                <a:gd name="T13" fmla="*/ 34 h 632"/>
                <a:gd name="T14" fmla="*/ 25 w 828"/>
                <a:gd name="T15" fmla="*/ 19 h 632"/>
                <a:gd name="T16" fmla="*/ 29 w 828"/>
                <a:gd name="T17" fmla="*/ 10 h 632"/>
                <a:gd name="T18" fmla="*/ 35 w 828"/>
                <a:gd name="T19" fmla="*/ 0 h 632"/>
                <a:gd name="T20" fmla="*/ 40 w 828"/>
                <a:gd name="T21" fmla="*/ 0 h 632"/>
                <a:gd name="T22" fmla="*/ 139 w 828"/>
                <a:gd name="T23" fmla="*/ 43 h 632"/>
                <a:gd name="T24" fmla="*/ 229 w 828"/>
                <a:gd name="T25" fmla="*/ 73 h 632"/>
                <a:gd name="T26" fmla="*/ 302 w 828"/>
                <a:gd name="T27" fmla="*/ 97 h 632"/>
                <a:gd name="T28" fmla="*/ 373 w 828"/>
                <a:gd name="T29" fmla="*/ 111 h 632"/>
                <a:gd name="T30" fmla="*/ 436 w 828"/>
                <a:gd name="T31" fmla="*/ 121 h 632"/>
                <a:gd name="T32" fmla="*/ 496 w 828"/>
                <a:gd name="T33" fmla="*/ 116 h 632"/>
                <a:gd name="T34" fmla="*/ 561 w 828"/>
                <a:gd name="T35" fmla="*/ 107 h 632"/>
                <a:gd name="T36" fmla="*/ 625 w 828"/>
                <a:gd name="T37" fmla="*/ 87 h 632"/>
                <a:gd name="T38" fmla="*/ 694 w 828"/>
                <a:gd name="T39" fmla="*/ 58 h 632"/>
                <a:gd name="T40" fmla="*/ 774 w 828"/>
                <a:gd name="T41" fmla="*/ 24 h 632"/>
                <a:gd name="T42" fmla="*/ 784 w 828"/>
                <a:gd name="T43" fmla="*/ 24 h 632"/>
                <a:gd name="T44" fmla="*/ 794 w 828"/>
                <a:gd name="T45" fmla="*/ 34 h 632"/>
                <a:gd name="T46" fmla="*/ 803 w 828"/>
                <a:gd name="T47" fmla="*/ 49 h 632"/>
                <a:gd name="T48" fmla="*/ 809 w 828"/>
                <a:gd name="T49" fmla="*/ 73 h 632"/>
                <a:gd name="T50" fmla="*/ 819 w 828"/>
                <a:gd name="T51" fmla="*/ 97 h 632"/>
                <a:gd name="T52" fmla="*/ 824 w 828"/>
                <a:gd name="T53" fmla="*/ 121 h 632"/>
                <a:gd name="T54" fmla="*/ 828 w 828"/>
                <a:gd name="T55" fmla="*/ 150 h 632"/>
                <a:gd name="T56" fmla="*/ 828 w 828"/>
                <a:gd name="T57" fmla="*/ 174 h 632"/>
                <a:gd name="T58" fmla="*/ 828 w 828"/>
                <a:gd name="T59" fmla="*/ 198 h 632"/>
                <a:gd name="T60" fmla="*/ 824 w 828"/>
                <a:gd name="T61" fmla="*/ 217 h 632"/>
                <a:gd name="T62" fmla="*/ 803 w 828"/>
                <a:gd name="T63" fmla="*/ 256 h 632"/>
                <a:gd name="T64" fmla="*/ 774 w 828"/>
                <a:gd name="T65" fmla="*/ 295 h 632"/>
                <a:gd name="T66" fmla="*/ 744 w 828"/>
                <a:gd name="T67" fmla="*/ 333 h 632"/>
                <a:gd name="T68" fmla="*/ 709 w 828"/>
                <a:gd name="T69" fmla="*/ 376 h 632"/>
                <a:gd name="T70" fmla="*/ 675 w 828"/>
                <a:gd name="T71" fmla="*/ 415 h 632"/>
                <a:gd name="T72" fmla="*/ 640 w 828"/>
                <a:gd name="T73" fmla="*/ 454 h 632"/>
                <a:gd name="T74" fmla="*/ 605 w 828"/>
                <a:gd name="T75" fmla="*/ 497 h 632"/>
                <a:gd name="T76" fmla="*/ 575 w 828"/>
                <a:gd name="T77" fmla="*/ 536 h 632"/>
                <a:gd name="T78" fmla="*/ 555 w 828"/>
                <a:gd name="T79" fmla="*/ 579 h 632"/>
                <a:gd name="T80" fmla="*/ 540 w 828"/>
                <a:gd name="T81" fmla="*/ 618 h 632"/>
                <a:gd name="T82" fmla="*/ 536 w 828"/>
                <a:gd name="T83" fmla="*/ 628 h 632"/>
                <a:gd name="T84" fmla="*/ 526 w 828"/>
                <a:gd name="T85" fmla="*/ 628 h 632"/>
                <a:gd name="T86" fmla="*/ 515 w 828"/>
                <a:gd name="T87" fmla="*/ 632 h 632"/>
                <a:gd name="T88" fmla="*/ 511 w 828"/>
                <a:gd name="T89" fmla="*/ 628 h 632"/>
                <a:gd name="T90" fmla="*/ 501 w 828"/>
                <a:gd name="T91" fmla="*/ 628 h 632"/>
                <a:gd name="T92" fmla="*/ 492 w 828"/>
                <a:gd name="T93" fmla="*/ 628 h 632"/>
                <a:gd name="T94" fmla="*/ 486 w 828"/>
                <a:gd name="T95" fmla="*/ 628 h 632"/>
                <a:gd name="T96" fmla="*/ 481 w 828"/>
                <a:gd name="T97" fmla="*/ 628 h 632"/>
                <a:gd name="T98" fmla="*/ 476 w 828"/>
                <a:gd name="T99" fmla="*/ 628 h 632"/>
                <a:gd name="T100" fmla="*/ 471 w 828"/>
                <a:gd name="T101" fmla="*/ 632 h 632"/>
                <a:gd name="T102" fmla="*/ 442 w 828"/>
                <a:gd name="T103" fmla="*/ 570 h 632"/>
                <a:gd name="T104" fmla="*/ 407 w 828"/>
                <a:gd name="T105" fmla="*/ 516 h 632"/>
                <a:gd name="T106" fmla="*/ 367 w 828"/>
                <a:gd name="T107" fmla="*/ 458 h 632"/>
                <a:gd name="T108" fmla="*/ 323 w 828"/>
                <a:gd name="T109" fmla="*/ 411 h 632"/>
                <a:gd name="T110" fmla="*/ 277 w 828"/>
                <a:gd name="T111" fmla="*/ 363 h 632"/>
                <a:gd name="T112" fmla="*/ 233 w 828"/>
                <a:gd name="T113" fmla="*/ 318 h 632"/>
                <a:gd name="T114" fmla="*/ 183 w 828"/>
                <a:gd name="T115" fmla="*/ 280 h 632"/>
                <a:gd name="T116" fmla="*/ 134 w 828"/>
                <a:gd name="T117" fmla="*/ 241 h 632"/>
                <a:gd name="T118" fmla="*/ 79 w 828"/>
                <a:gd name="T119" fmla="*/ 208 h 632"/>
                <a:gd name="T120" fmla="*/ 25 w 828"/>
                <a:gd name="T121" fmla="*/ 174 h 632"/>
                <a:gd name="T122" fmla="*/ 0 w 828"/>
                <a:gd name="T123" fmla="*/ 159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8" h="632">
                  <a:moveTo>
                    <a:pt x="0" y="159"/>
                  </a:moveTo>
                  <a:lnTo>
                    <a:pt x="5" y="140"/>
                  </a:lnTo>
                  <a:lnTo>
                    <a:pt x="10" y="121"/>
                  </a:lnTo>
                  <a:lnTo>
                    <a:pt x="15" y="97"/>
                  </a:lnTo>
                  <a:lnTo>
                    <a:pt x="15" y="73"/>
                  </a:lnTo>
                  <a:lnTo>
                    <a:pt x="20" y="53"/>
                  </a:lnTo>
                  <a:lnTo>
                    <a:pt x="20" y="34"/>
                  </a:lnTo>
                  <a:lnTo>
                    <a:pt x="25" y="19"/>
                  </a:lnTo>
                  <a:lnTo>
                    <a:pt x="29" y="10"/>
                  </a:lnTo>
                  <a:lnTo>
                    <a:pt x="35" y="0"/>
                  </a:lnTo>
                  <a:lnTo>
                    <a:pt x="40" y="0"/>
                  </a:lnTo>
                  <a:lnTo>
                    <a:pt x="139" y="43"/>
                  </a:lnTo>
                  <a:lnTo>
                    <a:pt x="229" y="73"/>
                  </a:lnTo>
                  <a:lnTo>
                    <a:pt x="302" y="97"/>
                  </a:lnTo>
                  <a:lnTo>
                    <a:pt x="373" y="111"/>
                  </a:lnTo>
                  <a:lnTo>
                    <a:pt x="436" y="121"/>
                  </a:lnTo>
                  <a:lnTo>
                    <a:pt x="496" y="116"/>
                  </a:lnTo>
                  <a:lnTo>
                    <a:pt x="561" y="107"/>
                  </a:lnTo>
                  <a:lnTo>
                    <a:pt x="625" y="87"/>
                  </a:lnTo>
                  <a:lnTo>
                    <a:pt x="694" y="58"/>
                  </a:lnTo>
                  <a:lnTo>
                    <a:pt x="774" y="24"/>
                  </a:lnTo>
                  <a:lnTo>
                    <a:pt x="784" y="24"/>
                  </a:lnTo>
                  <a:lnTo>
                    <a:pt x="794" y="34"/>
                  </a:lnTo>
                  <a:lnTo>
                    <a:pt x="803" y="49"/>
                  </a:lnTo>
                  <a:lnTo>
                    <a:pt x="809" y="73"/>
                  </a:lnTo>
                  <a:lnTo>
                    <a:pt x="819" y="97"/>
                  </a:lnTo>
                  <a:lnTo>
                    <a:pt x="824" y="121"/>
                  </a:lnTo>
                  <a:lnTo>
                    <a:pt x="828" y="150"/>
                  </a:lnTo>
                  <a:lnTo>
                    <a:pt x="828" y="174"/>
                  </a:lnTo>
                  <a:lnTo>
                    <a:pt x="828" y="198"/>
                  </a:lnTo>
                  <a:lnTo>
                    <a:pt x="824" y="217"/>
                  </a:lnTo>
                  <a:lnTo>
                    <a:pt x="803" y="256"/>
                  </a:lnTo>
                  <a:lnTo>
                    <a:pt x="774" y="295"/>
                  </a:lnTo>
                  <a:lnTo>
                    <a:pt x="744" y="333"/>
                  </a:lnTo>
                  <a:lnTo>
                    <a:pt x="709" y="376"/>
                  </a:lnTo>
                  <a:lnTo>
                    <a:pt x="675" y="415"/>
                  </a:lnTo>
                  <a:lnTo>
                    <a:pt x="640" y="454"/>
                  </a:lnTo>
                  <a:lnTo>
                    <a:pt x="605" y="497"/>
                  </a:lnTo>
                  <a:lnTo>
                    <a:pt x="575" y="536"/>
                  </a:lnTo>
                  <a:lnTo>
                    <a:pt x="555" y="579"/>
                  </a:lnTo>
                  <a:lnTo>
                    <a:pt x="540" y="618"/>
                  </a:lnTo>
                  <a:lnTo>
                    <a:pt x="536" y="628"/>
                  </a:lnTo>
                  <a:lnTo>
                    <a:pt x="526" y="628"/>
                  </a:lnTo>
                  <a:lnTo>
                    <a:pt x="515" y="632"/>
                  </a:lnTo>
                  <a:lnTo>
                    <a:pt x="511" y="628"/>
                  </a:lnTo>
                  <a:lnTo>
                    <a:pt x="501" y="628"/>
                  </a:lnTo>
                  <a:lnTo>
                    <a:pt x="492" y="628"/>
                  </a:lnTo>
                  <a:lnTo>
                    <a:pt x="486" y="628"/>
                  </a:lnTo>
                  <a:lnTo>
                    <a:pt x="481" y="628"/>
                  </a:lnTo>
                  <a:lnTo>
                    <a:pt x="476" y="628"/>
                  </a:lnTo>
                  <a:lnTo>
                    <a:pt x="471" y="632"/>
                  </a:lnTo>
                  <a:lnTo>
                    <a:pt x="442" y="570"/>
                  </a:lnTo>
                  <a:lnTo>
                    <a:pt x="407" y="516"/>
                  </a:lnTo>
                  <a:lnTo>
                    <a:pt x="367" y="458"/>
                  </a:lnTo>
                  <a:lnTo>
                    <a:pt x="323" y="411"/>
                  </a:lnTo>
                  <a:lnTo>
                    <a:pt x="277" y="363"/>
                  </a:lnTo>
                  <a:lnTo>
                    <a:pt x="233" y="318"/>
                  </a:lnTo>
                  <a:lnTo>
                    <a:pt x="183" y="280"/>
                  </a:lnTo>
                  <a:lnTo>
                    <a:pt x="134" y="241"/>
                  </a:lnTo>
                  <a:lnTo>
                    <a:pt x="79" y="208"/>
                  </a:lnTo>
                  <a:lnTo>
                    <a:pt x="25" y="174"/>
                  </a:lnTo>
                  <a:lnTo>
                    <a:pt x="0" y="159"/>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65" name="Freeform 341"/>
            <p:cNvSpPr>
              <a:spLocks/>
            </p:cNvSpPr>
            <p:nvPr/>
          </p:nvSpPr>
          <p:spPr bwMode="auto">
            <a:xfrm>
              <a:off x="3827" y="1781"/>
              <a:ext cx="34" cy="23"/>
            </a:xfrm>
            <a:custGeom>
              <a:avLst/>
              <a:gdLst>
                <a:gd name="T0" fmla="*/ 104 w 381"/>
                <a:gd name="T1" fmla="*/ 0 h 303"/>
                <a:gd name="T2" fmla="*/ 95 w 381"/>
                <a:gd name="T3" fmla="*/ 10 h 303"/>
                <a:gd name="T4" fmla="*/ 89 w 381"/>
                <a:gd name="T5" fmla="*/ 23 h 303"/>
                <a:gd name="T6" fmla="*/ 84 w 381"/>
                <a:gd name="T7" fmla="*/ 38 h 303"/>
                <a:gd name="T8" fmla="*/ 84 w 381"/>
                <a:gd name="T9" fmla="*/ 47 h 303"/>
                <a:gd name="T10" fmla="*/ 99 w 381"/>
                <a:gd name="T11" fmla="*/ 67 h 303"/>
                <a:gd name="T12" fmla="*/ 124 w 381"/>
                <a:gd name="T13" fmla="*/ 96 h 303"/>
                <a:gd name="T14" fmla="*/ 154 w 381"/>
                <a:gd name="T15" fmla="*/ 120 h 303"/>
                <a:gd name="T16" fmla="*/ 183 w 381"/>
                <a:gd name="T17" fmla="*/ 144 h 303"/>
                <a:gd name="T18" fmla="*/ 208 w 381"/>
                <a:gd name="T19" fmla="*/ 169 h 303"/>
                <a:gd name="T20" fmla="*/ 208 w 381"/>
                <a:gd name="T21" fmla="*/ 178 h 303"/>
                <a:gd name="T22" fmla="*/ 168 w 381"/>
                <a:gd name="T23" fmla="*/ 169 h 303"/>
                <a:gd name="T24" fmla="*/ 134 w 381"/>
                <a:gd name="T25" fmla="*/ 159 h 303"/>
                <a:gd name="T26" fmla="*/ 95 w 381"/>
                <a:gd name="T27" fmla="*/ 150 h 303"/>
                <a:gd name="T28" fmla="*/ 60 w 381"/>
                <a:gd name="T29" fmla="*/ 135 h 303"/>
                <a:gd name="T30" fmla="*/ 35 w 381"/>
                <a:gd name="T31" fmla="*/ 135 h 303"/>
                <a:gd name="T32" fmla="*/ 20 w 381"/>
                <a:gd name="T33" fmla="*/ 159 h 303"/>
                <a:gd name="T34" fmla="*/ 5 w 381"/>
                <a:gd name="T35" fmla="*/ 178 h 303"/>
                <a:gd name="T36" fmla="*/ 0 w 381"/>
                <a:gd name="T37" fmla="*/ 197 h 303"/>
                <a:gd name="T38" fmla="*/ 5 w 381"/>
                <a:gd name="T39" fmla="*/ 212 h 303"/>
                <a:gd name="T40" fmla="*/ 49 w 381"/>
                <a:gd name="T41" fmla="*/ 217 h 303"/>
                <a:gd name="T42" fmla="*/ 109 w 381"/>
                <a:gd name="T43" fmla="*/ 227 h 303"/>
                <a:gd name="T44" fmla="*/ 164 w 381"/>
                <a:gd name="T45" fmla="*/ 236 h 303"/>
                <a:gd name="T46" fmla="*/ 218 w 381"/>
                <a:gd name="T47" fmla="*/ 255 h 303"/>
                <a:gd name="T48" fmla="*/ 268 w 381"/>
                <a:gd name="T49" fmla="*/ 284 h 303"/>
                <a:gd name="T50" fmla="*/ 342 w 381"/>
                <a:gd name="T51" fmla="*/ 299 h 303"/>
                <a:gd name="T52" fmla="*/ 352 w 381"/>
                <a:gd name="T53" fmla="*/ 279 h 303"/>
                <a:gd name="T54" fmla="*/ 367 w 381"/>
                <a:gd name="T55" fmla="*/ 255 h 303"/>
                <a:gd name="T56" fmla="*/ 377 w 381"/>
                <a:gd name="T57" fmla="*/ 236 h 303"/>
                <a:gd name="T58" fmla="*/ 381 w 381"/>
                <a:gd name="T59" fmla="*/ 217 h 303"/>
                <a:gd name="T60" fmla="*/ 377 w 381"/>
                <a:gd name="T61" fmla="*/ 208 h 303"/>
                <a:gd name="T62" fmla="*/ 333 w 381"/>
                <a:gd name="T63" fmla="*/ 178 h 303"/>
                <a:gd name="T64" fmla="*/ 287 w 381"/>
                <a:gd name="T65" fmla="*/ 150 h 303"/>
                <a:gd name="T66" fmla="*/ 248 w 381"/>
                <a:gd name="T67" fmla="*/ 116 h 303"/>
                <a:gd name="T68" fmla="*/ 214 w 381"/>
                <a:gd name="T69" fmla="*/ 77 h 303"/>
                <a:gd name="T70" fmla="*/ 179 w 381"/>
                <a:gd name="T71" fmla="*/ 34 h 303"/>
                <a:gd name="T72" fmla="*/ 168 w 381"/>
                <a:gd name="T73" fmla="*/ 23 h 303"/>
                <a:gd name="T74" fmla="*/ 158 w 381"/>
                <a:gd name="T75" fmla="*/ 14 h 303"/>
                <a:gd name="T76" fmla="*/ 143 w 381"/>
                <a:gd name="T77" fmla="*/ 10 h 303"/>
                <a:gd name="T78" fmla="*/ 134 w 381"/>
                <a:gd name="T79" fmla="*/ 4 h 303"/>
                <a:gd name="T80" fmla="*/ 119 w 381"/>
                <a:gd name="T81"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81" h="303">
                  <a:moveTo>
                    <a:pt x="109" y="0"/>
                  </a:moveTo>
                  <a:lnTo>
                    <a:pt x="104" y="0"/>
                  </a:lnTo>
                  <a:lnTo>
                    <a:pt x="99" y="4"/>
                  </a:lnTo>
                  <a:lnTo>
                    <a:pt x="95" y="10"/>
                  </a:lnTo>
                  <a:lnTo>
                    <a:pt x="89" y="14"/>
                  </a:lnTo>
                  <a:lnTo>
                    <a:pt x="89" y="23"/>
                  </a:lnTo>
                  <a:lnTo>
                    <a:pt x="84" y="28"/>
                  </a:lnTo>
                  <a:lnTo>
                    <a:pt x="84" y="38"/>
                  </a:lnTo>
                  <a:lnTo>
                    <a:pt x="84" y="43"/>
                  </a:lnTo>
                  <a:lnTo>
                    <a:pt x="84" y="47"/>
                  </a:lnTo>
                  <a:lnTo>
                    <a:pt x="89" y="53"/>
                  </a:lnTo>
                  <a:lnTo>
                    <a:pt x="99" y="67"/>
                  </a:lnTo>
                  <a:lnTo>
                    <a:pt x="109" y="81"/>
                  </a:lnTo>
                  <a:lnTo>
                    <a:pt x="124" y="96"/>
                  </a:lnTo>
                  <a:lnTo>
                    <a:pt x="139" y="111"/>
                  </a:lnTo>
                  <a:lnTo>
                    <a:pt x="154" y="120"/>
                  </a:lnTo>
                  <a:lnTo>
                    <a:pt x="168" y="135"/>
                  </a:lnTo>
                  <a:lnTo>
                    <a:pt x="183" y="144"/>
                  </a:lnTo>
                  <a:lnTo>
                    <a:pt x="198" y="154"/>
                  </a:lnTo>
                  <a:lnTo>
                    <a:pt x="208" y="169"/>
                  </a:lnTo>
                  <a:lnTo>
                    <a:pt x="223" y="178"/>
                  </a:lnTo>
                  <a:lnTo>
                    <a:pt x="208" y="178"/>
                  </a:lnTo>
                  <a:lnTo>
                    <a:pt x="189" y="174"/>
                  </a:lnTo>
                  <a:lnTo>
                    <a:pt x="168" y="169"/>
                  </a:lnTo>
                  <a:lnTo>
                    <a:pt x="149" y="163"/>
                  </a:lnTo>
                  <a:lnTo>
                    <a:pt x="134" y="159"/>
                  </a:lnTo>
                  <a:lnTo>
                    <a:pt x="114" y="154"/>
                  </a:lnTo>
                  <a:lnTo>
                    <a:pt x="95" y="150"/>
                  </a:lnTo>
                  <a:lnTo>
                    <a:pt x="79" y="139"/>
                  </a:lnTo>
                  <a:lnTo>
                    <a:pt x="60" y="135"/>
                  </a:lnTo>
                  <a:lnTo>
                    <a:pt x="39" y="125"/>
                  </a:lnTo>
                  <a:lnTo>
                    <a:pt x="35" y="135"/>
                  </a:lnTo>
                  <a:lnTo>
                    <a:pt x="30" y="144"/>
                  </a:lnTo>
                  <a:lnTo>
                    <a:pt x="20" y="159"/>
                  </a:lnTo>
                  <a:lnTo>
                    <a:pt x="14" y="169"/>
                  </a:lnTo>
                  <a:lnTo>
                    <a:pt x="5" y="178"/>
                  </a:lnTo>
                  <a:lnTo>
                    <a:pt x="0" y="188"/>
                  </a:lnTo>
                  <a:lnTo>
                    <a:pt x="0" y="197"/>
                  </a:lnTo>
                  <a:lnTo>
                    <a:pt x="0" y="202"/>
                  </a:lnTo>
                  <a:lnTo>
                    <a:pt x="5" y="212"/>
                  </a:lnTo>
                  <a:lnTo>
                    <a:pt x="20" y="212"/>
                  </a:lnTo>
                  <a:lnTo>
                    <a:pt x="49" y="217"/>
                  </a:lnTo>
                  <a:lnTo>
                    <a:pt x="79" y="221"/>
                  </a:lnTo>
                  <a:lnTo>
                    <a:pt x="109" y="227"/>
                  </a:lnTo>
                  <a:lnTo>
                    <a:pt x="139" y="232"/>
                  </a:lnTo>
                  <a:lnTo>
                    <a:pt x="164" y="236"/>
                  </a:lnTo>
                  <a:lnTo>
                    <a:pt x="193" y="245"/>
                  </a:lnTo>
                  <a:lnTo>
                    <a:pt x="218" y="255"/>
                  </a:lnTo>
                  <a:lnTo>
                    <a:pt x="243" y="270"/>
                  </a:lnTo>
                  <a:lnTo>
                    <a:pt x="268" y="284"/>
                  </a:lnTo>
                  <a:lnTo>
                    <a:pt x="298" y="303"/>
                  </a:lnTo>
                  <a:lnTo>
                    <a:pt x="342" y="299"/>
                  </a:lnTo>
                  <a:lnTo>
                    <a:pt x="347" y="290"/>
                  </a:lnTo>
                  <a:lnTo>
                    <a:pt x="352" y="279"/>
                  </a:lnTo>
                  <a:lnTo>
                    <a:pt x="358" y="270"/>
                  </a:lnTo>
                  <a:lnTo>
                    <a:pt x="367" y="255"/>
                  </a:lnTo>
                  <a:lnTo>
                    <a:pt x="372" y="245"/>
                  </a:lnTo>
                  <a:lnTo>
                    <a:pt x="377" y="236"/>
                  </a:lnTo>
                  <a:lnTo>
                    <a:pt x="381" y="227"/>
                  </a:lnTo>
                  <a:lnTo>
                    <a:pt x="381" y="217"/>
                  </a:lnTo>
                  <a:lnTo>
                    <a:pt x="381" y="212"/>
                  </a:lnTo>
                  <a:lnTo>
                    <a:pt x="377" y="208"/>
                  </a:lnTo>
                  <a:lnTo>
                    <a:pt x="352" y="193"/>
                  </a:lnTo>
                  <a:lnTo>
                    <a:pt x="333" y="178"/>
                  </a:lnTo>
                  <a:lnTo>
                    <a:pt x="308" y="163"/>
                  </a:lnTo>
                  <a:lnTo>
                    <a:pt x="287" y="150"/>
                  </a:lnTo>
                  <a:lnTo>
                    <a:pt x="268" y="130"/>
                  </a:lnTo>
                  <a:lnTo>
                    <a:pt x="248" y="116"/>
                  </a:lnTo>
                  <a:lnTo>
                    <a:pt x="233" y="96"/>
                  </a:lnTo>
                  <a:lnTo>
                    <a:pt x="214" y="77"/>
                  </a:lnTo>
                  <a:lnTo>
                    <a:pt x="198" y="53"/>
                  </a:lnTo>
                  <a:lnTo>
                    <a:pt x="179" y="34"/>
                  </a:lnTo>
                  <a:lnTo>
                    <a:pt x="174" y="28"/>
                  </a:lnTo>
                  <a:lnTo>
                    <a:pt x="168" y="23"/>
                  </a:lnTo>
                  <a:lnTo>
                    <a:pt x="164" y="19"/>
                  </a:lnTo>
                  <a:lnTo>
                    <a:pt x="158" y="14"/>
                  </a:lnTo>
                  <a:lnTo>
                    <a:pt x="154" y="14"/>
                  </a:lnTo>
                  <a:lnTo>
                    <a:pt x="143" y="10"/>
                  </a:lnTo>
                  <a:lnTo>
                    <a:pt x="139" y="4"/>
                  </a:lnTo>
                  <a:lnTo>
                    <a:pt x="134" y="4"/>
                  </a:lnTo>
                  <a:lnTo>
                    <a:pt x="124" y="0"/>
                  </a:lnTo>
                  <a:lnTo>
                    <a:pt x="119" y="0"/>
                  </a:lnTo>
                  <a:lnTo>
                    <a:pt x="109"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66" name="Freeform 342"/>
            <p:cNvSpPr>
              <a:spLocks/>
            </p:cNvSpPr>
            <p:nvPr/>
          </p:nvSpPr>
          <p:spPr bwMode="auto">
            <a:xfrm>
              <a:off x="3827" y="1781"/>
              <a:ext cx="34" cy="23"/>
            </a:xfrm>
            <a:custGeom>
              <a:avLst/>
              <a:gdLst>
                <a:gd name="T0" fmla="*/ 104 w 381"/>
                <a:gd name="T1" fmla="*/ 0 h 303"/>
                <a:gd name="T2" fmla="*/ 95 w 381"/>
                <a:gd name="T3" fmla="*/ 10 h 303"/>
                <a:gd name="T4" fmla="*/ 89 w 381"/>
                <a:gd name="T5" fmla="*/ 23 h 303"/>
                <a:gd name="T6" fmla="*/ 84 w 381"/>
                <a:gd name="T7" fmla="*/ 38 h 303"/>
                <a:gd name="T8" fmla="*/ 84 w 381"/>
                <a:gd name="T9" fmla="*/ 47 h 303"/>
                <a:gd name="T10" fmla="*/ 99 w 381"/>
                <a:gd name="T11" fmla="*/ 67 h 303"/>
                <a:gd name="T12" fmla="*/ 124 w 381"/>
                <a:gd name="T13" fmla="*/ 96 h 303"/>
                <a:gd name="T14" fmla="*/ 154 w 381"/>
                <a:gd name="T15" fmla="*/ 120 h 303"/>
                <a:gd name="T16" fmla="*/ 183 w 381"/>
                <a:gd name="T17" fmla="*/ 144 h 303"/>
                <a:gd name="T18" fmla="*/ 208 w 381"/>
                <a:gd name="T19" fmla="*/ 169 h 303"/>
                <a:gd name="T20" fmla="*/ 208 w 381"/>
                <a:gd name="T21" fmla="*/ 178 h 303"/>
                <a:gd name="T22" fmla="*/ 168 w 381"/>
                <a:gd name="T23" fmla="*/ 169 h 303"/>
                <a:gd name="T24" fmla="*/ 134 w 381"/>
                <a:gd name="T25" fmla="*/ 159 h 303"/>
                <a:gd name="T26" fmla="*/ 95 w 381"/>
                <a:gd name="T27" fmla="*/ 150 h 303"/>
                <a:gd name="T28" fmla="*/ 60 w 381"/>
                <a:gd name="T29" fmla="*/ 135 h 303"/>
                <a:gd name="T30" fmla="*/ 35 w 381"/>
                <a:gd name="T31" fmla="*/ 135 h 303"/>
                <a:gd name="T32" fmla="*/ 20 w 381"/>
                <a:gd name="T33" fmla="*/ 159 h 303"/>
                <a:gd name="T34" fmla="*/ 5 w 381"/>
                <a:gd name="T35" fmla="*/ 178 h 303"/>
                <a:gd name="T36" fmla="*/ 0 w 381"/>
                <a:gd name="T37" fmla="*/ 197 h 303"/>
                <a:gd name="T38" fmla="*/ 5 w 381"/>
                <a:gd name="T39" fmla="*/ 212 h 303"/>
                <a:gd name="T40" fmla="*/ 49 w 381"/>
                <a:gd name="T41" fmla="*/ 217 h 303"/>
                <a:gd name="T42" fmla="*/ 109 w 381"/>
                <a:gd name="T43" fmla="*/ 227 h 303"/>
                <a:gd name="T44" fmla="*/ 164 w 381"/>
                <a:gd name="T45" fmla="*/ 236 h 303"/>
                <a:gd name="T46" fmla="*/ 218 w 381"/>
                <a:gd name="T47" fmla="*/ 255 h 303"/>
                <a:gd name="T48" fmla="*/ 268 w 381"/>
                <a:gd name="T49" fmla="*/ 284 h 303"/>
                <a:gd name="T50" fmla="*/ 342 w 381"/>
                <a:gd name="T51" fmla="*/ 299 h 303"/>
                <a:gd name="T52" fmla="*/ 352 w 381"/>
                <a:gd name="T53" fmla="*/ 279 h 303"/>
                <a:gd name="T54" fmla="*/ 367 w 381"/>
                <a:gd name="T55" fmla="*/ 255 h 303"/>
                <a:gd name="T56" fmla="*/ 377 w 381"/>
                <a:gd name="T57" fmla="*/ 236 h 303"/>
                <a:gd name="T58" fmla="*/ 381 w 381"/>
                <a:gd name="T59" fmla="*/ 217 h 303"/>
                <a:gd name="T60" fmla="*/ 377 w 381"/>
                <a:gd name="T61" fmla="*/ 208 h 303"/>
                <a:gd name="T62" fmla="*/ 333 w 381"/>
                <a:gd name="T63" fmla="*/ 178 h 303"/>
                <a:gd name="T64" fmla="*/ 287 w 381"/>
                <a:gd name="T65" fmla="*/ 150 h 303"/>
                <a:gd name="T66" fmla="*/ 248 w 381"/>
                <a:gd name="T67" fmla="*/ 116 h 303"/>
                <a:gd name="T68" fmla="*/ 214 w 381"/>
                <a:gd name="T69" fmla="*/ 77 h 303"/>
                <a:gd name="T70" fmla="*/ 179 w 381"/>
                <a:gd name="T71" fmla="*/ 34 h 303"/>
                <a:gd name="T72" fmla="*/ 168 w 381"/>
                <a:gd name="T73" fmla="*/ 23 h 303"/>
                <a:gd name="T74" fmla="*/ 158 w 381"/>
                <a:gd name="T75" fmla="*/ 14 h 303"/>
                <a:gd name="T76" fmla="*/ 143 w 381"/>
                <a:gd name="T77" fmla="*/ 10 h 303"/>
                <a:gd name="T78" fmla="*/ 134 w 381"/>
                <a:gd name="T79" fmla="*/ 4 h 303"/>
                <a:gd name="T80" fmla="*/ 119 w 381"/>
                <a:gd name="T81"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81" h="303">
                  <a:moveTo>
                    <a:pt x="109" y="0"/>
                  </a:moveTo>
                  <a:lnTo>
                    <a:pt x="104" y="0"/>
                  </a:lnTo>
                  <a:lnTo>
                    <a:pt x="99" y="4"/>
                  </a:lnTo>
                  <a:lnTo>
                    <a:pt x="95" y="10"/>
                  </a:lnTo>
                  <a:lnTo>
                    <a:pt x="89" y="14"/>
                  </a:lnTo>
                  <a:lnTo>
                    <a:pt x="89" y="23"/>
                  </a:lnTo>
                  <a:lnTo>
                    <a:pt x="84" y="28"/>
                  </a:lnTo>
                  <a:lnTo>
                    <a:pt x="84" y="38"/>
                  </a:lnTo>
                  <a:lnTo>
                    <a:pt x="84" y="43"/>
                  </a:lnTo>
                  <a:lnTo>
                    <a:pt x="84" y="47"/>
                  </a:lnTo>
                  <a:lnTo>
                    <a:pt x="89" y="53"/>
                  </a:lnTo>
                  <a:lnTo>
                    <a:pt x="99" y="67"/>
                  </a:lnTo>
                  <a:lnTo>
                    <a:pt x="109" y="81"/>
                  </a:lnTo>
                  <a:lnTo>
                    <a:pt x="124" y="96"/>
                  </a:lnTo>
                  <a:lnTo>
                    <a:pt x="139" y="111"/>
                  </a:lnTo>
                  <a:lnTo>
                    <a:pt x="154" y="120"/>
                  </a:lnTo>
                  <a:lnTo>
                    <a:pt x="168" y="135"/>
                  </a:lnTo>
                  <a:lnTo>
                    <a:pt x="183" y="144"/>
                  </a:lnTo>
                  <a:lnTo>
                    <a:pt x="198" y="154"/>
                  </a:lnTo>
                  <a:lnTo>
                    <a:pt x="208" y="169"/>
                  </a:lnTo>
                  <a:lnTo>
                    <a:pt x="223" y="178"/>
                  </a:lnTo>
                  <a:lnTo>
                    <a:pt x="208" y="178"/>
                  </a:lnTo>
                  <a:lnTo>
                    <a:pt x="189" y="174"/>
                  </a:lnTo>
                  <a:lnTo>
                    <a:pt x="168" y="169"/>
                  </a:lnTo>
                  <a:lnTo>
                    <a:pt x="149" y="163"/>
                  </a:lnTo>
                  <a:lnTo>
                    <a:pt x="134" y="159"/>
                  </a:lnTo>
                  <a:lnTo>
                    <a:pt x="114" y="154"/>
                  </a:lnTo>
                  <a:lnTo>
                    <a:pt x="95" y="150"/>
                  </a:lnTo>
                  <a:lnTo>
                    <a:pt x="79" y="139"/>
                  </a:lnTo>
                  <a:lnTo>
                    <a:pt x="60" y="135"/>
                  </a:lnTo>
                  <a:lnTo>
                    <a:pt x="39" y="125"/>
                  </a:lnTo>
                  <a:lnTo>
                    <a:pt x="35" y="135"/>
                  </a:lnTo>
                  <a:lnTo>
                    <a:pt x="30" y="144"/>
                  </a:lnTo>
                  <a:lnTo>
                    <a:pt x="20" y="159"/>
                  </a:lnTo>
                  <a:lnTo>
                    <a:pt x="14" y="169"/>
                  </a:lnTo>
                  <a:lnTo>
                    <a:pt x="5" y="178"/>
                  </a:lnTo>
                  <a:lnTo>
                    <a:pt x="0" y="188"/>
                  </a:lnTo>
                  <a:lnTo>
                    <a:pt x="0" y="197"/>
                  </a:lnTo>
                  <a:lnTo>
                    <a:pt x="0" y="202"/>
                  </a:lnTo>
                  <a:lnTo>
                    <a:pt x="5" y="212"/>
                  </a:lnTo>
                  <a:lnTo>
                    <a:pt x="20" y="212"/>
                  </a:lnTo>
                  <a:lnTo>
                    <a:pt x="49" y="217"/>
                  </a:lnTo>
                  <a:lnTo>
                    <a:pt x="79" y="221"/>
                  </a:lnTo>
                  <a:lnTo>
                    <a:pt x="109" y="227"/>
                  </a:lnTo>
                  <a:lnTo>
                    <a:pt x="139" y="232"/>
                  </a:lnTo>
                  <a:lnTo>
                    <a:pt x="164" y="236"/>
                  </a:lnTo>
                  <a:lnTo>
                    <a:pt x="193" y="245"/>
                  </a:lnTo>
                  <a:lnTo>
                    <a:pt x="218" y="255"/>
                  </a:lnTo>
                  <a:lnTo>
                    <a:pt x="243" y="270"/>
                  </a:lnTo>
                  <a:lnTo>
                    <a:pt x="268" y="284"/>
                  </a:lnTo>
                  <a:lnTo>
                    <a:pt x="298" y="303"/>
                  </a:lnTo>
                  <a:lnTo>
                    <a:pt x="342" y="299"/>
                  </a:lnTo>
                  <a:lnTo>
                    <a:pt x="347" y="290"/>
                  </a:lnTo>
                  <a:lnTo>
                    <a:pt x="352" y="279"/>
                  </a:lnTo>
                  <a:lnTo>
                    <a:pt x="358" y="270"/>
                  </a:lnTo>
                  <a:lnTo>
                    <a:pt x="367" y="255"/>
                  </a:lnTo>
                  <a:lnTo>
                    <a:pt x="372" y="245"/>
                  </a:lnTo>
                  <a:lnTo>
                    <a:pt x="377" y="236"/>
                  </a:lnTo>
                  <a:lnTo>
                    <a:pt x="381" y="227"/>
                  </a:lnTo>
                  <a:lnTo>
                    <a:pt x="381" y="217"/>
                  </a:lnTo>
                  <a:lnTo>
                    <a:pt x="381" y="212"/>
                  </a:lnTo>
                  <a:lnTo>
                    <a:pt x="377" y="208"/>
                  </a:lnTo>
                  <a:lnTo>
                    <a:pt x="352" y="193"/>
                  </a:lnTo>
                  <a:lnTo>
                    <a:pt x="333" y="178"/>
                  </a:lnTo>
                  <a:lnTo>
                    <a:pt x="308" y="163"/>
                  </a:lnTo>
                  <a:lnTo>
                    <a:pt x="287" y="150"/>
                  </a:lnTo>
                  <a:lnTo>
                    <a:pt x="268" y="130"/>
                  </a:lnTo>
                  <a:lnTo>
                    <a:pt x="248" y="116"/>
                  </a:lnTo>
                  <a:lnTo>
                    <a:pt x="233" y="96"/>
                  </a:lnTo>
                  <a:lnTo>
                    <a:pt x="214" y="77"/>
                  </a:lnTo>
                  <a:lnTo>
                    <a:pt x="198" y="53"/>
                  </a:lnTo>
                  <a:lnTo>
                    <a:pt x="179" y="34"/>
                  </a:lnTo>
                  <a:lnTo>
                    <a:pt x="174" y="28"/>
                  </a:lnTo>
                  <a:lnTo>
                    <a:pt x="168" y="23"/>
                  </a:lnTo>
                  <a:lnTo>
                    <a:pt x="164" y="19"/>
                  </a:lnTo>
                  <a:lnTo>
                    <a:pt x="158" y="14"/>
                  </a:lnTo>
                  <a:lnTo>
                    <a:pt x="154" y="14"/>
                  </a:lnTo>
                  <a:lnTo>
                    <a:pt x="143" y="10"/>
                  </a:lnTo>
                  <a:lnTo>
                    <a:pt x="139" y="4"/>
                  </a:lnTo>
                  <a:lnTo>
                    <a:pt x="134" y="4"/>
                  </a:lnTo>
                  <a:lnTo>
                    <a:pt x="124" y="0"/>
                  </a:lnTo>
                  <a:lnTo>
                    <a:pt x="119" y="0"/>
                  </a:lnTo>
                  <a:lnTo>
                    <a:pt x="109"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67" name="Freeform 343"/>
            <p:cNvSpPr>
              <a:spLocks/>
            </p:cNvSpPr>
            <p:nvPr/>
          </p:nvSpPr>
          <p:spPr bwMode="auto">
            <a:xfrm>
              <a:off x="3817" y="1801"/>
              <a:ext cx="20" cy="13"/>
            </a:xfrm>
            <a:custGeom>
              <a:avLst/>
              <a:gdLst>
                <a:gd name="T0" fmla="*/ 75 w 224"/>
                <a:gd name="T1" fmla="*/ 5 h 164"/>
                <a:gd name="T2" fmla="*/ 85 w 224"/>
                <a:gd name="T3" fmla="*/ 5 h 164"/>
                <a:gd name="T4" fmla="*/ 100 w 224"/>
                <a:gd name="T5" fmla="*/ 5 h 164"/>
                <a:gd name="T6" fmla="*/ 115 w 224"/>
                <a:gd name="T7" fmla="*/ 5 h 164"/>
                <a:gd name="T8" fmla="*/ 129 w 224"/>
                <a:gd name="T9" fmla="*/ 0 h 164"/>
                <a:gd name="T10" fmla="*/ 144 w 224"/>
                <a:gd name="T11" fmla="*/ 0 h 164"/>
                <a:gd name="T12" fmla="*/ 154 w 224"/>
                <a:gd name="T13" fmla="*/ 0 h 164"/>
                <a:gd name="T14" fmla="*/ 169 w 224"/>
                <a:gd name="T15" fmla="*/ 0 h 164"/>
                <a:gd name="T16" fmla="*/ 179 w 224"/>
                <a:gd name="T17" fmla="*/ 0 h 164"/>
                <a:gd name="T18" fmla="*/ 189 w 224"/>
                <a:gd name="T19" fmla="*/ 5 h 164"/>
                <a:gd name="T20" fmla="*/ 200 w 224"/>
                <a:gd name="T21" fmla="*/ 10 h 164"/>
                <a:gd name="T22" fmla="*/ 214 w 224"/>
                <a:gd name="T23" fmla="*/ 29 h 164"/>
                <a:gd name="T24" fmla="*/ 224 w 224"/>
                <a:gd name="T25" fmla="*/ 48 h 164"/>
                <a:gd name="T26" fmla="*/ 219 w 224"/>
                <a:gd name="T27" fmla="*/ 68 h 164"/>
                <a:gd name="T28" fmla="*/ 214 w 224"/>
                <a:gd name="T29" fmla="*/ 87 h 164"/>
                <a:gd name="T30" fmla="*/ 200 w 224"/>
                <a:gd name="T31" fmla="*/ 102 h 164"/>
                <a:gd name="T32" fmla="*/ 184 w 224"/>
                <a:gd name="T33" fmla="*/ 121 h 164"/>
                <a:gd name="T34" fmla="*/ 165 w 224"/>
                <a:gd name="T35" fmla="*/ 135 h 164"/>
                <a:gd name="T36" fmla="*/ 144 w 224"/>
                <a:gd name="T37" fmla="*/ 150 h 164"/>
                <a:gd name="T38" fmla="*/ 125 w 224"/>
                <a:gd name="T39" fmla="*/ 160 h 164"/>
                <a:gd name="T40" fmla="*/ 105 w 224"/>
                <a:gd name="T41" fmla="*/ 164 h 164"/>
                <a:gd name="T42" fmla="*/ 90 w 224"/>
                <a:gd name="T43" fmla="*/ 164 h 164"/>
                <a:gd name="T44" fmla="*/ 81 w 224"/>
                <a:gd name="T45" fmla="*/ 160 h 164"/>
                <a:gd name="T46" fmla="*/ 70 w 224"/>
                <a:gd name="T47" fmla="*/ 154 h 164"/>
                <a:gd name="T48" fmla="*/ 56 w 224"/>
                <a:gd name="T49" fmla="*/ 150 h 164"/>
                <a:gd name="T50" fmla="*/ 46 w 224"/>
                <a:gd name="T51" fmla="*/ 141 h 164"/>
                <a:gd name="T52" fmla="*/ 35 w 224"/>
                <a:gd name="T53" fmla="*/ 130 h 164"/>
                <a:gd name="T54" fmla="*/ 25 w 224"/>
                <a:gd name="T55" fmla="*/ 121 h 164"/>
                <a:gd name="T56" fmla="*/ 21 w 224"/>
                <a:gd name="T57" fmla="*/ 106 h 164"/>
                <a:gd name="T58" fmla="*/ 10 w 224"/>
                <a:gd name="T59" fmla="*/ 96 h 164"/>
                <a:gd name="T60" fmla="*/ 0 w 224"/>
                <a:gd name="T61" fmla="*/ 87 h 164"/>
                <a:gd name="T62" fmla="*/ 0 w 224"/>
                <a:gd name="T63" fmla="*/ 83 h 164"/>
                <a:gd name="T64" fmla="*/ 0 w 224"/>
                <a:gd name="T65" fmla="*/ 77 h 164"/>
                <a:gd name="T66" fmla="*/ 0 w 224"/>
                <a:gd name="T67" fmla="*/ 72 h 164"/>
                <a:gd name="T68" fmla="*/ 6 w 224"/>
                <a:gd name="T69" fmla="*/ 63 h 164"/>
                <a:gd name="T70" fmla="*/ 10 w 224"/>
                <a:gd name="T71" fmla="*/ 58 h 164"/>
                <a:gd name="T72" fmla="*/ 16 w 224"/>
                <a:gd name="T73" fmla="*/ 53 h 164"/>
                <a:gd name="T74" fmla="*/ 21 w 224"/>
                <a:gd name="T75" fmla="*/ 48 h 164"/>
                <a:gd name="T76" fmla="*/ 25 w 224"/>
                <a:gd name="T77" fmla="*/ 44 h 164"/>
                <a:gd name="T78" fmla="*/ 35 w 224"/>
                <a:gd name="T79" fmla="*/ 38 h 164"/>
                <a:gd name="T80" fmla="*/ 40 w 224"/>
                <a:gd name="T81" fmla="*/ 34 h 164"/>
                <a:gd name="T82" fmla="*/ 75 w 224"/>
                <a:gd name="T83" fmla="*/ 5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4" h="164">
                  <a:moveTo>
                    <a:pt x="75" y="5"/>
                  </a:moveTo>
                  <a:lnTo>
                    <a:pt x="85" y="5"/>
                  </a:lnTo>
                  <a:lnTo>
                    <a:pt x="100" y="5"/>
                  </a:lnTo>
                  <a:lnTo>
                    <a:pt x="115" y="5"/>
                  </a:lnTo>
                  <a:lnTo>
                    <a:pt x="129" y="0"/>
                  </a:lnTo>
                  <a:lnTo>
                    <a:pt x="144" y="0"/>
                  </a:lnTo>
                  <a:lnTo>
                    <a:pt x="154" y="0"/>
                  </a:lnTo>
                  <a:lnTo>
                    <a:pt x="169" y="0"/>
                  </a:lnTo>
                  <a:lnTo>
                    <a:pt x="179" y="0"/>
                  </a:lnTo>
                  <a:lnTo>
                    <a:pt x="189" y="5"/>
                  </a:lnTo>
                  <a:lnTo>
                    <a:pt x="200" y="10"/>
                  </a:lnTo>
                  <a:lnTo>
                    <a:pt x="214" y="29"/>
                  </a:lnTo>
                  <a:lnTo>
                    <a:pt x="224" y="48"/>
                  </a:lnTo>
                  <a:lnTo>
                    <a:pt x="219" y="68"/>
                  </a:lnTo>
                  <a:lnTo>
                    <a:pt x="214" y="87"/>
                  </a:lnTo>
                  <a:lnTo>
                    <a:pt x="200" y="102"/>
                  </a:lnTo>
                  <a:lnTo>
                    <a:pt x="184" y="121"/>
                  </a:lnTo>
                  <a:lnTo>
                    <a:pt x="165" y="135"/>
                  </a:lnTo>
                  <a:lnTo>
                    <a:pt x="144" y="150"/>
                  </a:lnTo>
                  <a:lnTo>
                    <a:pt x="125" y="160"/>
                  </a:lnTo>
                  <a:lnTo>
                    <a:pt x="105" y="164"/>
                  </a:lnTo>
                  <a:lnTo>
                    <a:pt x="90" y="164"/>
                  </a:lnTo>
                  <a:lnTo>
                    <a:pt x="81" y="160"/>
                  </a:lnTo>
                  <a:lnTo>
                    <a:pt x="70" y="154"/>
                  </a:lnTo>
                  <a:lnTo>
                    <a:pt x="56" y="150"/>
                  </a:lnTo>
                  <a:lnTo>
                    <a:pt x="46" y="141"/>
                  </a:lnTo>
                  <a:lnTo>
                    <a:pt x="35" y="130"/>
                  </a:lnTo>
                  <a:lnTo>
                    <a:pt x="25" y="121"/>
                  </a:lnTo>
                  <a:lnTo>
                    <a:pt x="21" y="106"/>
                  </a:lnTo>
                  <a:lnTo>
                    <a:pt x="10" y="96"/>
                  </a:lnTo>
                  <a:lnTo>
                    <a:pt x="0" y="87"/>
                  </a:lnTo>
                  <a:lnTo>
                    <a:pt x="0" y="83"/>
                  </a:lnTo>
                  <a:lnTo>
                    <a:pt x="0" y="77"/>
                  </a:lnTo>
                  <a:lnTo>
                    <a:pt x="0" y="72"/>
                  </a:lnTo>
                  <a:lnTo>
                    <a:pt x="6" y="63"/>
                  </a:lnTo>
                  <a:lnTo>
                    <a:pt x="10" y="58"/>
                  </a:lnTo>
                  <a:lnTo>
                    <a:pt x="16" y="53"/>
                  </a:lnTo>
                  <a:lnTo>
                    <a:pt x="21" y="48"/>
                  </a:lnTo>
                  <a:lnTo>
                    <a:pt x="25" y="44"/>
                  </a:lnTo>
                  <a:lnTo>
                    <a:pt x="35" y="38"/>
                  </a:lnTo>
                  <a:lnTo>
                    <a:pt x="40" y="34"/>
                  </a:lnTo>
                  <a:lnTo>
                    <a:pt x="75" y="5"/>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68" name="Freeform 344"/>
            <p:cNvSpPr>
              <a:spLocks/>
            </p:cNvSpPr>
            <p:nvPr/>
          </p:nvSpPr>
          <p:spPr bwMode="auto">
            <a:xfrm>
              <a:off x="3817" y="1801"/>
              <a:ext cx="20" cy="13"/>
            </a:xfrm>
            <a:custGeom>
              <a:avLst/>
              <a:gdLst>
                <a:gd name="T0" fmla="*/ 75 w 224"/>
                <a:gd name="T1" fmla="*/ 5 h 164"/>
                <a:gd name="T2" fmla="*/ 85 w 224"/>
                <a:gd name="T3" fmla="*/ 5 h 164"/>
                <a:gd name="T4" fmla="*/ 100 w 224"/>
                <a:gd name="T5" fmla="*/ 5 h 164"/>
                <a:gd name="T6" fmla="*/ 115 w 224"/>
                <a:gd name="T7" fmla="*/ 5 h 164"/>
                <a:gd name="T8" fmla="*/ 129 w 224"/>
                <a:gd name="T9" fmla="*/ 0 h 164"/>
                <a:gd name="T10" fmla="*/ 144 w 224"/>
                <a:gd name="T11" fmla="*/ 0 h 164"/>
                <a:gd name="T12" fmla="*/ 154 w 224"/>
                <a:gd name="T13" fmla="*/ 0 h 164"/>
                <a:gd name="T14" fmla="*/ 169 w 224"/>
                <a:gd name="T15" fmla="*/ 0 h 164"/>
                <a:gd name="T16" fmla="*/ 179 w 224"/>
                <a:gd name="T17" fmla="*/ 0 h 164"/>
                <a:gd name="T18" fmla="*/ 189 w 224"/>
                <a:gd name="T19" fmla="*/ 5 h 164"/>
                <a:gd name="T20" fmla="*/ 200 w 224"/>
                <a:gd name="T21" fmla="*/ 10 h 164"/>
                <a:gd name="T22" fmla="*/ 214 w 224"/>
                <a:gd name="T23" fmla="*/ 29 h 164"/>
                <a:gd name="T24" fmla="*/ 224 w 224"/>
                <a:gd name="T25" fmla="*/ 48 h 164"/>
                <a:gd name="T26" fmla="*/ 219 w 224"/>
                <a:gd name="T27" fmla="*/ 68 h 164"/>
                <a:gd name="T28" fmla="*/ 214 w 224"/>
                <a:gd name="T29" fmla="*/ 87 h 164"/>
                <a:gd name="T30" fmla="*/ 200 w 224"/>
                <a:gd name="T31" fmla="*/ 102 h 164"/>
                <a:gd name="T32" fmla="*/ 184 w 224"/>
                <a:gd name="T33" fmla="*/ 121 h 164"/>
                <a:gd name="T34" fmla="*/ 165 w 224"/>
                <a:gd name="T35" fmla="*/ 135 h 164"/>
                <a:gd name="T36" fmla="*/ 144 w 224"/>
                <a:gd name="T37" fmla="*/ 150 h 164"/>
                <a:gd name="T38" fmla="*/ 125 w 224"/>
                <a:gd name="T39" fmla="*/ 160 h 164"/>
                <a:gd name="T40" fmla="*/ 105 w 224"/>
                <a:gd name="T41" fmla="*/ 164 h 164"/>
                <a:gd name="T42" fmla="*/ 90 w 224"/>
                <a:gd name="T43" fmla="*/ 164 h 164"/>
                <a:gd name="T44" fmla="*/ 81 w 224"/>
                <a:gd name="T45" fmla="*/ 160 h 164"/>
                <a:gd name="T46" fmla="*/ 70 w 224"/>
                <a:gd name="T47" fmla="*/ 154 h 164"/>
                <a:gd name="T48" fmla="*/ 56 w 224"/>
                <a:gd name="T49" fmla="*/ 150 h 164"/>
                <a:gd name="T50" fmla="*/ 46 w 224"/>
                <a:gd name="T51" fmla="*/ 141 h 164"/>
                <a:gd name="T52" fmla="*/ 35 w 224"/>
                <a:gd name="T53" fmla="*/ 130 h 164"/>
                <a:gd name="T54" fmla="*/ 25 w 224"/>
                <a:gd name="T55" fmla="*/ 121 h 164"/>
                <a:gd name="T56" fmla="*/ 21 w 224"/>
                <a:gd name="T57" fmla="*/ 106 h 164"/>
                <a:gd name="T58" fmla="*/ 10 w 224"/>
                <a:gd name="T59" fmla="*/ 96 h 164"/>
                <a:gd name="T60" fmla="*/ 0 w 224"/>
                <a:gd name="T61" fmla="*/ 87 h 164"/>
                <a:gd name="T62" fmla="*/ 0 w 224"/>
                <a:gd name="T63" fmla="*/ 83 h 164"/>
                <a:gd name="T64" fmla="*/ 0 w 224"/>
                <a:gd name="T65" fmla="*/ 77 h 164"/>
                <a:gd name="T66" fmla="*/ 0 w 224"/>
                <a:gd name="T67" fmla="*/ 72 h 164"/>
                <a:gd name="T68" fmla="*/ 6 w 224"/>
                <a:gd name="T69" fmla="*/ 63 h 164"/>
                <a:gd name="T70" fmla="*/ 10 w 224"/>
                <a:gd name="T71" fmla="*/ 58 h 164"/>
                <a:gd name="T72" fmla="*/ 16 w 224"/>
                <a:gd name="T73" fmla="*/ 53 h 164"/>
                <a:gd name="T74" fmla="*/ 21 w 224"/>
                <a:gd name="T75" fmla="*/ 48 h 164"/>
                <a:gd name="T76" fmla="*/ 25 w 224"/>
                <a:gd name="T77" fmla="*/ 44 h 164"/>
                <a:gd name="T78" fmla="*/ 35 w 224"/>
                <a:gd name="T79" fmla="*/ 38 h 164"/>
                <a:gd name="T80" fmla="*/ 40 w 224"/>
                <a:gd name="T81" fmla="*/ 34 h 164"/>
                <a:gd name="T82" fmla="*/ 75 w 224"/>
                <a:gd name="T83" fmla="*/ 5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4" h="164">
                  <a:moveTo>
                    <a:pt x="75" y="5"/>
                  </a:moveTo>
                  <a:lnTo>
                    <a:pt x="85" y="5"/>
                  </a:lnTo>
                  <a:lnTo>
                    <a:pt x="100" y="5"/>
                  </a:lnTo>
                  <a:lnTo>
                    <a:pt x="115" y="5"/>
                  </a:lnTo>
                  <a:lnTo>
                    <a:pt x="129" y="0"/>
                  </a:lnTo>
                  <a:lnTo>
                    <a:pt x="144" y="0"/>
                  </a:lnTo>
                  <a:lnTo>
                    <a:pt x="154" y="0"/>
                  </a:lnTo>
                  <a:lnTo>
                    <a:pt x="169" y="0"/>
                  </a:lnTo>
                  <a:lnTo>
                    <a:pt x="179" y="0"/>
                  </a:lnTo>
                  <a:lnTo>
                    <a:pt x="189" y="5"/>
                  </a:lnTo>
                  <a:lnTo>
                    <a:pt x="200" y="10"/>
                  </a:lnTo>
                  <a:lnTo>
                    <a:pt x="214" y="29"/>
                  </a:lnTo>
                  <a:lnTo>
                    <a:pt x="224" y="48"/>
                  </a:lnTo>
                  <a:lnTo>
                    <a:pt x="219" y="68"/>
                  </a:lnTo>
                  <a:lnTo>
                    <a:pt x="214" y="87"/>
                  </a:lnTo>
                  <a:lnTo>
                    <a:pt x="200" y="102"/>
                  </a:lnTo>
                  <a:lnTo>
                    <a:pt x="184" y="121"/>
                  </a:lnTo>
                  <a:lnTo>
                    <a:pt x="165" y="135"/>
                  </a:lnTo>
                  <a:lnTo>
                    <a:pt x="144" y="150"/>
                  </a:lnTo>
                  <a:lnTo>
                    <a:pt x="125" y="160"/>
                  </a:lnTo>
                  <a:lnTo>
                    <a:pt x="105" y="164"/>
                  </a:lnTo>
                  <a:lnTo>
                    <a:pt x="90" y="164"/>
                  </a:lnTo>
                  <a:lnTo>
                    <a:pt x="81" y="160"/>
                  </a:lnTo>
                  <a:lnTo>
                    <a:pt x="70" y="154"/>
                  </a:lnTo>
                  <a:lnTo>
                    <a:pt x="56" y="150"/>
                  </a:lnTo>
                  <a:lnTo>
                    <a:pt x="46" y="141"/>
                  </a:lnTo>
                  <a:lnTo>
                    <a:pt x="35" y="130"/>
                  </a:lnTo>
                  <a:lnTo>
                    <a:pt x="25" y="121"/>
                  </a:lnTo>
                  <a:lnTo>
                    <a:pt x="21" y="106"/>
                  </a:lnTo>
                  <a:lnTo>
                    <a:pt x="10" y="96"/>
                  </a:lnTo>
                  <a:lnTo>
                    <a:pt x="0" y="87"/>
                  </a:lnTo>
                  <a:lnTo>
                    <a:pt x="0" y="83"/>
                  </a:lnTo>
                  <a:lnTo>
                    <a:pt x="0" y="77"/>
                  </a:lnTo>
                  <a:lnTo>
                    <a:pt x="0" y="72"/>
                  </a:lnTo>
                  <a:lnTo>
                    <a:pt x="6" y="63"/>
                  </a:lnTo>
                  <a:lnTo>
                    <a:pt x="10" y="58"/>
                  </a:lnTo>
                  <a:lnTo>
                    <a:pt x="16" y="53"/>
                  </a:lnTo>
                  <a:lnTo>
                    <a:pt x="21" y="48"/>
                  </a:lnTo>
                  <a:lnTo>
                    <a:pt x="25" y="44"/>
                  </a:lnTo>
                  <a:lnTo>
                    <a:pt x="35" y="38"/>
                  </a:lnTo>
                  <a:lnTo>
                    <a:pt x="40" y="34"/>
                  </a:lnTo>
                  <a:lnTo>
                    <a:pt x="75" y="5"/>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69" name="Freeform 345"/>
            <p:cNvSpPr>
              <a:spLocks/>
            </p:cNvSpPr>
            <p:nvPr/>
          </p:nvSpPr>
          <p:spPr bwMode="auto">
            <a:xfrm>
              <a:off x="3838" y="1807"/>
              <a:ext cx="17" cy="24"/>
            </a:xfrm>
            <a:custGeom>
              <a:avLst/>
              <a:gdLst>
                <a:gd name="T0" fmla="*/ 183 w 183"/>
                <a:gd name="T1" fmla="*/ 6 h 314"/>
                <a:gd name="T2" fmla="*/ 173 w 183"/>
                <a:gd name="T3" fmla="*/ 6 h 314"/>
                <a:gd name="T4" fmla="*/ 164 w 183"/>
                <a:gd name="T5" fmla="*/ 6 h 314"/>
                <a:gd name="T6" fmla="*/ 154 w 183"/>
                <a:gd name="T7" fmla="*/ 6 h 314"/>
                <a:gd name="T8" fmla="*/ 144 w 183"/>
                <a:gd name="T9" fmla="*/ 0 h 314"/>
                <a:gd name="T10" fmla="*/ 133 w 183"/>
                <a:gd name="T11" fmla="*/ 0 h 314"/>
                <a:gd name="T12" fmla="*/ 124 w 183"/>
                <a:gd name="T13" fmla="*/ 0 h 314"/>
                <a:gd name="T14" fmla="*/ 114 w 183"/>
                <a:gd name="T15" fmla="*/ 0 h 314"/>
                <a:gd name="T16" fmla="*/ 110 w 183"/>
                <a:gd name="T17" fmla="*/ 0 h 314"/>
                <a:gd name="T18" fmla="*/ 99 w 183"/>
                <a:gd name="T19" fmla="*/ 6 h 314"/>
                <a:gd name="T20" fmla="*/ 94 w 183"/>
                <a:gd name="T21" fmla="*/ 15 h 314"/>
                <a:gd name="T22" fmla="*/ 85 w 183"/>
                <a:gd name="T23" fmla="*/ 39 h 314"/>
                <a:gd name="T24" fmla="*/ 69 w 183"/>
                <a:gd name="T25" fmla="*/ 64 h 314"/>
                <a:gd name="T26" fmla="*/ 54 w 183"/>
                <a:gd name="T27" fmla="*/ 87 h 314"/>
                <a:gd name="T28" fmla="*/ 45 w 183"/>
                <a:gd name="T29" fmla="*/ 111 h 314"/>
                <a:gd name="T30" fmla="*/ 35 w 183"/>
                <a:gd name="T31" fmla="*/ 135 h 314"/>
                <a:gd name="T32" fmla="*/ 20 w 183"/>
                <a:gd name="T33" fmla="*/ 159 h 314"/>
                <a:gd name="T34" fmla="*/ 14 w 183"/>
                <a:gd name="T35" fmla="*/ 184 h 314"/>
                <a:gd name="T36" fmla="*/ 5 w 183"/>
                <a:gd name="T37" fmla="*/ 208 h 314"/>
                <a:gd name="T38" fmla="*/ 0 w 183"/>
                <a:gd name="T39" fmla="*/ 237 h 314"/>
                <a:gd name="T40" fmla="*/ 0 w 183"/>
                <a:gd name="T41" fmla="*/ 261 h 314"/>
                <a:gd name="T42" fmla="*/ 0 w 183"/>
                <a:gd name="T43" fmla="*/ 271 h 314"/>
                <a:gd name="T44" fmla="*/ 5 w 183"/>
                <a:gd name="T45" fmla="*/ 281 h 314"/>
                <a:gd name="T46" fmla="*/ 10 w 183"/>
                <a:gd name="T47" fmla="*/ 290 h 314"/>
                <a:gd name="T48" fmla="*/ 14 w 183"/>
                <a:gd name="T49" fmla="*/ 295 h 314"/>
                <a:gd name="T50" fmla="*/ 25 w 183"/>
                <a:gd name="T51" fmla="*/ 305 h 314"/>
                <a:gd name="T52" fmla="*/ 29 w 183"/>
                <a:gd name="T53" fmla="*/ 309 h 314"/>
                <a:gd name="T54" fmla="*/ 39 w 183"/>
                <a:gd name="T55" fmla="*/ 314 h 314"/>
                <a:gd name="T56" fmla="*/ 50 w 183"/>
                <a:gd name="T57" fmla="*/ 314 h 314"/>
                <a:gd name="T58" fmla="*/ 54 w 183"/>
                <a:gd name="T59" fmla="*/ 314 h 314"/>
                <a:gd name="T60" fmla="*/ 60 w 183"/>
                <a:gd name="T61" fmla="*/ 309 h 314"/>
                <a:gd name="T62" fmla="*/ 74 w 183"/>
                <a:gd name="T63" fmla="*/ 281 h 314"/>
                <a:gd name="T64" fmla="*/ 89 w 183"/>
                <a:gd name="T65" fmla="*/ 256 h 314"/>
                <a:gd name="T66" fmla="*/ 104 w 183"/>
                <a:gd name="T67" fmla="*/ 227 h 314"/>
                <a:gd name="T68" fmla="*/ 114 w 183"/>
                <a:gd name="T69" fmla="*/ 198 h 314"/>
                <a:gd name="T70" fmla="*/ 124 w 183"/>
                <a:gd name="T71" fmla="*/ 174 h 314"/>
                <a:gd name="T72" fmla="*/ 133 w 183"/>
                <a:gd name="T73" fmla="*/ 145 h 314"/>
                <a:gd name="T74" fmla="*/ 144 w 183"/>
                <a:gd name="T75" fmla="*/ 116 h 314"/>
                <a:gd name="T76" fmla="*/ 154 w 183"/>
                <a:gd name="T77" fmla="*/ 92 h 314"/>
                <a:gd name="T78" fmla="*/ 164 w 183"/>
                <a:gd name="T79" fmla="*/ 64 h 314"/>
                <a:gd name="T80" fmla="*/ 179 w 183"/>
                <a:gd name="T81" fmla="*/ 34 h 314"/>
                <a:gd name="T82" fmla="*/ 183 w 183"/>
                <a:gd name="T83" fmla="*/ 6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3" h="314">
                  <a:moveTo>
                    <a:pt x="183" y="6"/>
                  </a:moveTo>
                  <a:lnTo>
                    <a:pt x="173" y="6"/>
                  </a:lnTo>
                  <a:lnTo>
                    <a:pt x="164" y="6"/>
                  </a:lnTo>
                  <a:lnTo>
                    <a:pt x="154" y="6"/>
                  </a:lnTo>
                  <a:lnTo>
                    <a:pt x="144" y="0"/>
                  </a:lnTo>
                  <a:lnTo>
                    <a:pt x="133" y="0"/>
                  </a:lnTo>
                  <a:lnTo>
                    <a:pt x="124" y="0"/>
                  </a:lnTo>
                  <a:lnTo>
                    <a:pt x="114" y="0"/>
                  </a:lnTo>
                  <a:lnTo>
                    <a:pt x="110" y="0"/>
                  </a:lnTo>
                  <a:lnTo>
                    <a:pt x="99" y="6"/>
                  </a:lnTo>
                  <a:lnTo>
                    <a:pt x="94" y="15"/>
                  </a:lnTo>
                  <a:lnTo>
                    <a:pt x="85" y="39"/>
                  </a:lnTo>
                  <a:lnTo>
                    <a:pt x="69" y="64"/>
                  </a:lnTo>
                  <a:lnTo>
                    <a:pt x="54" y="87"/>
                  </a:lnTo>
                  <a:lnTo>
                    <a:pt x="45" y="111"/>
                  </a:lnTo>
                  <a:lnTo>
                    <a:pt x="35" y="135"/>
                  </a:lnTo>
                  <a:lnTo>
                    <a:pt x="20" y="159"/>
                  </a:lnTo>
                  <a:lnTo>
                    <a:pt x="14" y="184"/>
                  </a:lnTo>
                  <a:lnTo>
                    <a:pt x="5" y="208"/>
                  </a:lnTo>
                  <a:lnTo>
                    <a:pt x="0" y="237"/>
                  </a:lnTo>
                  <a:lnTo>
                    <a:pt x="0" y="261"/>
                  </a:lnTo>
                  <a:lnTo>
                    <a:pt x="0" y="271"/>
                  </a:lnTo>
                  <a:lnTo>
                    <a:pt x="5" y="281"/>
                  </a:lnTo>
                  <a:lnTo>
                    <a:pt x="10" y="290"/>
                  </a:lnTo>
                  <a:lnTo>
                    <a:pt x="14" y="295"/>
                  </a:lnTo>
                  <a:lnTo>
                    <a:pt x="25" y="305"/>
                  </a:lnTo>
                  <a:lnTo>
                    <a:pt x="29" y="309"/>
                  </a:lnTo>
                  <a:lnTo>
                    <a:pt x="39" y="314"/>
                  </a:lnTo>
                  <a:lnTo>
                    <a:pt x="50" y="314"/>
                  </a:lnTo>
                  <a:lnTo>
                    <a:pt x="54" y="314"/>
                  </a:lnTo>
                  <a:lnTo>
                    <a:pt x="60" y="309"/>
                  </a:lnTo>
                  <a:lnTo>
                    <a:pt x="74" y="281"/>
                  </a:lnTo>
                  <a:lnTo>
                    <a:pt x="89" y="256"/>
                  </a:lnTo>
                  <a:lnTo>
                    <a:pt x="104" y="227"/>
                  </a:lnTo>
                  <a:lnTo>
                    <a:pt x="114" y="198"/>
                  </a:lnTo>
                  <a:lnTo>
                    <a:pt x="124" y="174"/>
                  </a:lnTo>
                  <a:lnTo>
                    <a:pt x="133" y="145"/>
                  </a:lnTo>
                  <a:lnTo>
                    <a:pt x="144" y="116"/>
                  </a:lnTo>
                  <a:lnTo>
                    <a:pt x="154" y="92"/>
                  </a:lnTo>
                  <a:lnTo>
                    <a:pt x="164" y="64"/>
                  </a:lnTo>
                  <a:lnTo>
                    <a:pt x="179" y="34"/>
                  </a:lnTo>
                  <a:lnTo>
                    <a:pt x="183" y="6"/>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70" name="Freeform 346"/>
            <p:cNvSpPr>
              <a:spLocks/>
            </p:cNvSpPr>
            <p:nvPr/>
          </p:nvSpPr>
          <p:spPr bwMode="auto">
            <a:xfrm>
              <a:off x="3838" y="1807"/>
              <a:ext cx="17" cy="24"/>
            </a:xfrm>
            <a:custGeom>
              <a:avLst/>
              <a:gdLst>
                <a:gd name="T0" fmla="*/ 183 w 183"/>
                <a:gd name="T1" fmla="*/ 6 h 314"/>
                <a:gd name="T2" fmla="*/ 173 w 183"/>
                <a:gd name="T3" fmla="*/ 6 h 314"/>
                <a:gd name="T4" fmla="*/ 164 w 183"/>
                <a:gd name="T5" fmla="*/ 6 h 314"/>
                <a:gd name="T6" fmla="*/ 154 w 183"/>
                <a:gd name="T7" fmla="*/ 6 h 314"/>
                <a:gd name="T8" fmla="*/ 144 w 183"/>
                <a:gd name="T9" fmla="*/ 0 h 314"/>
                <a:gd name="T10" fmla="*/ 133 w 183"/>
                <a:gd name="T11" fmla="*/ 0 h 314"/>
                <a:gd name="T12" fmla="*/ 124 w 183"/>
                <a:gd name="T13" fmla="*/ 0 h 314"/>
                <a:gd name="T14" fmla="*/ 114 w 183"/>
                <a:gd name="T15" fmla="*/ 0 h 314"/>
                <a:gd name="T16" fmla="*/ 110 w 183"/>
                <a:gd name="T17" fmla="*/ 0 h 314"/>
                <a:gd name="T18" fmla="*/ 99 w 183"/>
                <a:gd name="T19" fmla="*/ 6 h 314"/>
                <a:gd name="T20" fmla="*/ 94 w 183"/>
                <a:gd name="T21" fmla="*/ 15 h 314"/>
                <a:gd name="T22" fmla="*/ 85 w 183"/>
                <a:gd name="T23" fmla="*/ 39 h 314"/>
                <a:gd name="T24" fmla="*/ 69 w 183"/>
                <a:gd name="T25" fmla="*/ 64 h 314"/>
                <a:gd name="T26" fmla="*/ 54 w 183"/>
                <a:gd name="T27" fmla="*/ 87 h 314"/>
                <a:gd name="T28" fmla="*/ 45 w 183"/>
                <a:gd name="T29" fmla="*/ 111 h 314"/>
                <a:gd name="T30" fmla="*/ 35 w 183"/>
                <a:gd name="T31" fmla="*/ 135 h 314"/>
                <a:gd name="T32" fmla="*/ 20 w 183"/>
                <a:gd name="T33" fmla="*/ 159 h 314"/>
                <a:gd name="T34" fmla="*/ 14 w 183"/>
                <a:gd name="T35" fmla="*/ 184 h 314"/>
                <a:gd name="T36" fmla="*/ 5 w 183"/>
                <a:gd name="T37" fmla="*/ 208 h 314"/>
                <a:gd name="T38" fmla="*/ 0 w 183"/>
                <a:gd name="T39" fmla="*/ 237 h 314"/>
                <a:gd name="T40" fmla="*/ 0 w 183"/>
                <a:gd name="T41" fmla="*/ 261 h 314"/>
                <a:gd name="T42" fmla="*/ 0 w 183"/>
                <a:gd name="T43" fmla="*/ 271 h 314"/>
                <a:gd name="T44" fmla="*/ 5 w 183"/>
                <a:gd name="T45" fmla="*/ 281 h 314"/>
                <a:gd name="T46" fmla="*/ 10 w 183"/>
                <a:gd name="T47" fmla="*/ 290 h 314"/>
                <a:gd name="T48" fmla="*/ 14 w 183"/>
                <a:gd name="T49" fmla="*/ 295 h 314"/>
                <a:gd name="T50" fmla="*/ 25 w 183"/>
                <a:gd name="T51" fmla="*/ 305 h 314"/>
                <a:gd name="T52" fmla="*/ 29 w 183"/>
                <a:gd name="T53" fmla="*/ 309 h 314"/>
                <a:gd name="T54" fmla="*/ 39 w 183"/>
                <a:gd name="T55" fmla="*/ 314 h 314"/>
                <a:gd name="T56" fmla="*/ 50 w 183"/>
                <a:gd name="T57" fmla="*/ 314 h 314"/>
                <a:gd name="T58" fmla="*/ 54 w 183"/>
                <a:gd name="T59" fmla="*/ 314 h 314"/>
                <a:gd name="T60" fmla="*/ 60 w 183"/>
                <a:gd name="T61" fmla="*/ 309 h 314"/>
                <a:gd name="T62" fmla="*/ 74 w 183"/>
                <a:gd name="T63" fmla="*/ 281 h 314"/>
                <a:gd name="T64" fmla="*/ 89 w 183"/>
                <a:gd name="T65" fmla="*/ 256 h 314"/>
                <a:gd name="T66" fmla="*/ 104 w 183"/>
                <a:gd name="T67" fmla="*/ 227 h 314"/>
                <a:gd name="T68" fmla="*/ 114 w 183"/>
                <a:gd name="T69" fmla="*/ 198 h 314"/>
                <a:gd name="T70" fmla="*/ 124 w 183"/>
                <a:gd name="T71" fmla="*/ 174 h 314"/>
                <a:gd name="T72" fmla="*/ 133 w 183"/>
                <a:gd name="T73" fmla="*/ 145 h 314"/>
                <a:gd name="T74" fmla="*/ 144 w 183"/>
                <a:gd name="T75" fmla="*/ 116 h 314"/>
                <a:gd name="T76" fmla="*/ 154 w 183"/>
                <a:gd name="T77" fmla="*/ 92 h 314"/>
                <a:gd name="T78" fmla="*/ 164 w 183"/>
                <a:gd name="T79" fmla="*/ 64 h 314"/>
                <a:gd name="T80" fmla="*/ 179 w 183"/>
                <a:gd name="T81" fmla="*/ 34 h 314"/>
                <a:gd name="T82" fmla="*/ 183 w 183"/>
                <a:gd name="T83" fmla="*/ 6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3" h="314">
                  <a:moveTo>
                    <a:pt x="183" y="6"/>
                  </a:moveTo>
                  <a:lnTo>
                    <a:pt x="173" y="6"/>
                  </a:lnTo>
                  <a:lnTo>
                    <a:pt x="164" y="6"/>
                  </a:lnTo>
                  <a:lnTo>
                    <a:pt x="154" y="6"/>
                  </a:lnTo>
                  <a:lnTo>
                    <a:pt x="144" y="0"/>
                  </a:lnTo>
                  <a:lnTo>
                    <a:pt x="133" y="0"/>
                  </a:lnTo>
                  <a:lnTo>
                    <a:pt x="124" y="0"/>
                  </a:lnTo>
                  <a:lnTo>
                    <a:pt x="114" y="0"/>
                  </a:lnTo>
                  <a:lnTo>
                    <a:pt x="110" y="0"/>
                  </a:lnTo>
                  <a:lnTo>
                    <a:pt x="99" y="6"/>
                  </a:lnTo>
                  <a:lnTo>
                    <a:pt x="94" y="15"/>
                  </a:lnTo>
                  <a:lnTo>
                    <a:pt x="85" y="39"/>
                  </a:lnTo>
                  <a:lnTo>
                    <a:pt x="69" y="64"/>
                  </a:lnTo>
                  <a:lnTo>
                    <a:pt x="54" y="87"/>
                  </a:lnTo>
                  <a:lnTo>
                    <a:pt x="45" y="111"/>
                  </a:lnTo>
                  <a:lnTo>
                    <a:pt x="35" y="135"/>
                  </a:lnTo>
                  <a:lnTo>
                    <a:pt x="20" y="159"/>
                  </a:lnTo>
                  <a:lnTo>
                    <a:pt x="14" y="184"/>
                  </a:lnTo>
                  <a:lnTo>
                    <a:pt x="5" y="208"/>
                  </a:lnTo>
                  <a:lnTo>
                    <a:pt x="0" y="237"/>
                  </a:lnTo>
                  <a:lnTo>
                    <a:pt x="0" y="261"/>
                  </a:lnTo>
                  <a:lnTo>
                    <a:pt x="0" y="271"/>
                  </a:lnTo>
                  <a:lnTo>
                    <a:pt x="5" y="281"/>
                  </a:lnTo>
                  <a:lnTo>
                    <a:pt x="10" y="290"/>
                  </a:lnTo>
                  <a:lnTo>
                    <a:pt x="14" y="295"/>
                  </a:lnTo>
                  <a:lnTo>
                    <a:pt x="25" y="305"/>
                  </a:lnTo>
                  <a:lnTo>
                    <a:pt x="29" y="309"/>
                  </a:lnTo>
                  <a:lnTo>
                    <a:pt x="39" y="314"/>
                  </a:lnTo>
                  <a:lnTo>
                    <a:pt x="50" y="314"/>
                  </a:lnTo>
                  <a:lnTo>
                    <a:pt x="54" y="314"/>
                  </a:lnTo>
                  <a:lnTo>
                    <a:pt x="60" y="309"/>
                  </a:lnTo>
                  <a:lnTo>
                    <a:pt x="74" y="281"/>
                  </a:lnTo>
                  <a:lnTo>
                    <a:pt x="89" y="256"/>
                  </a:lnTo>
                  <a:lnTo>
                    <a:pt x="104" y="227"/>
                  </a:lnTo>
                  <a:lnTo>
                    <a:pt x="114" y="198"/>
                  </a:lnTo>
                  <a:lnTo>
                    <a:pt x="124" y="174"/>
                  </a:lnTo>
                  <a:lnTo>
                    <a:pt x="133" y="145"/>
                  </a:lnTo>
                  <a:lnTo>
                    <a:pt x="144" y="116"/>
                  </a:lnTo>
                  <a:lnTo>
                    <a:pt x="154" y="92"/>
                  </a:lnTo>
                  <a:lnTo>
                    <a:pt x="164" y="64"/>
                  </a:lnTo>
                  <a:lnTo>
                    <a:pt x="179" y="34"/>
                  </a:lnTo>
                  <a:lnTo>
                    <a:pt x="183" y="6"/>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71" name="Freeform 347"/>
            <p:cNvSpPr>
              <a:spLocks/>
            </p:cNvSpPr>
            <p:nvPr/>
          </p:nvSpPr>
          <p:spPr bwMode="auto">
            <a:xfrm>
              <a:off x="3815" y="1822"/>
              <a:ext cx="13" cy="12"/>
            </a:xfrm>
            <a:custGeom>
              <a:avLst/>
              <a:gdLst>
                <a:gd name="T0" fmla="*/ 5 w 149"/>
                <a:gd name="T1" fmla="*/ 83 h 145"/>
                <a:gd name="T2" fmla="*/ 10 w 149"/>
                <a:gd name="T3" fmla="*/ 68 h 145"/>
                <a:gd name="T4" fmla="*/ 10 w 149"/>
                <a:gd name="T5" fmla="*/ 58 h 145"/>
                <a:gd name="T6" fmla="*/ 15 w 149"/>
                <a:gd name="T7" fmla="*/ 44 h 145"/>
                <a:gd name="T8" fmla="*/ 24 w 149"/>
                <a:gd name="T9" fmla="*/ 29 h 145"/>
                <a:gd name="T10" fmla="*/ 30 w 149"/>
                <a:gd name="T11" fmla="*/ 19 h 145"/>
                <a:gd name="T12" fmla="*/ 40 w 149"/>
                <a:gd name="T13" fmla="*/ 10 h 145"/>
                <a:gd name="T14" fmla="*/ 49 w 149"/>
                <a:gd name="T15" fmla="*/ 5 h 145"/>
                <a:gd name="T16" fmla="*/ 64 w 149"/>
                <a:gd name="T17" fmla="*/ 0 h 145"/>
                <a:gd name="T18" fmla="*/ 74 w 149"/>
                <a:gd name="T19" fmla="*/ 0 h 145"/>
                <a:gd name="T20" fmla="*/ 84 w 149"/>
                <a:gd name="T21" fmla="*/ 5 h 145"/>
                <a:gd name="T22" fmla="*/ 94 w 149"/>
                <a:gd name="T23" fmla="*/ 10 h 145"/>
                <a:gd name="T24" fmla="*/ 105 w 149"/>
                <a:gd name="T25" fmla="*/ 15 h 145"/>
                <a:gd name="T26" fmla="*/ 114 w 149"/>
                <a:gd name="T27" fmla="*/ 25 h 145"/>
                <a:gd name="T28" fmla="*/ 124 w 149"/>
                <a:gd name="T29" fmla="*/ 29 h 145"/>
                <a:gd name="T30" fmla="*/ 134 w 149"/>
                <a:gd name="T31" fmla="*/ 34 h 145"/>
                <a:gd name="T32" fmla="*/ 139 w 149"/>
                <a:gd name="T33" fmla="*/ 39 h 145"/>
                <a:gd name="T34" fmla="*/ 143 w 149"/>
                <a:gd name="T35" fmla="*/ 49 h 145"/>
                <a:gd name="T36" fmla="*/ 149 w 149"/>
                <a:gd name="T37" fmla="*/ 53 h 145"/>
                <a:gd name="T38" fmla="*/ 143 w 149"/>
                <a:gd name="T39" fmla="*/ 58 h 145"/>
                <a:gd name="T40" fmla="*/ 139 w 149"/>
                <a:gd name="T41" fmla="*/ 68 h 145"/>
                <a:gd name="T42" fmla="*/ 129 w 149"/>
                <a:gd name="T43" fmla="*/ 77 h 145"/>
                <a:gd name="T44" fmla="*/ 119 w 149"/>
                <a:gd name="T45" fmla="*/ 87 h 145"/>
                <a:gd name="T46" fmla="*/ 105 w 149"/>
                <a:gd name="T47" fmla="*/ 102 h 145"/>
                <a:gd name="T48" fmla="*/ 94 w 149"/>
                <a:gd name="T49" fmla="*/ 111 h 145"/>
                <a:gd name="T50" fmla="*/ 84 w 149"/>
                <a:gd name="T51" fmla="*/ 120 h 145"/>
                <a:gd name="T52" fmla="*/ 70 w 149"/>
                <a:gd name="T53" fmla="*/ 131 h 145"/>
                <a:gd name="T54" fmla="*/ 59 w 149"/>
                <a:gd name="T55" fmla="*/ 140 h 145"/>
                <a:gd name="T56" fmla="*/ 45 w 149"/>
                <a:gd name="T57" fmla="*/ 145 h 145"/>
                <a:gd name="T58" fmla="*/ 30 w 149"/>
                <a:gd name="T59" fmla="*/ 145 h 145"/>
                <a:gd name="T60" fmla="*/ 15 w 149"/>
                <a:gd name="T61" fmla="*/ 145 h 145"/>
                <a:gd name="T62" fmla="*/ 10 w 149"/>
                <a:gd name="T63" fmla="*/ 145 h 145"/>
                <a:gd name="T64" fmla="*/ 5 w 149"/>
                <a:gd name="T65" fmla="*/ 140 h 145"/>
                <a:gd name="T66" fmla="*/ 0 w 149"/>
                <a:gd name="T67" fmla="*/ 135 h 145"/>
                <a:gd name="T68" fmla="*/ 0 w 149"/>
                <a:gd name="T69" fmla="*/ 126 h 145"/>
                <a:gd name="T70" fmla="*/ 0 w 149"/>
                <a:gd name="T71" fmla="*/ 120 h 145"/>
                <a:gd name="T72" fmla="*/ 0 w 149"/>
                <a:gd name="T73" fmla="*/ 111 h 145"/>
                <a:gd name="T74" fmla="*/ 5 w 149"/>
                <a:gd name="T75" fmla="*/ 102 h 145"/>
                <a:gd name="T76" fmla="*/ 5 w 149"/>
                <a:gd name="T77" fmla="*/ 97 h 145"/>
                <a:gd name="T78" fmla="*/ 5 w 149"/>
                <a:gd name="T79" fmla="*/ 87 h 145"/>
                <a:gd name="T80" fmla="*/ 5 w 149"/>
                <a:gd name="T81" fmla="*/ 8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9" h="145">
                  <a:moveTo>
                    <a:pt x="5" y="83"/>
                  </a:moveTo>
                  <a:lnTo>
                    <a:pt x="10" y="68"/>
                  </a:lnTo>
                  <a:lnTo>
                    <a:pt x="10" y="58"/>
                  </a:lnTo>
                  <a:lnTo>
                    <a:pt x="15" y="44"/>
                  </a:lnTo>
                  <a:lnTo>
                    <a:pt x="24" y="29"/>
                  </a:lnTo>
                  <a:lnTo>
                    <a:pt x="30" y="19"/>
                  </a:lnTo>
                  <a:lnTo>
                    <a:pt x="40" y="10"/>
                  </a:lnTo>
                  <a:lnTo>
                    <a:pt x="49" y="5"/>
                  </a:lnTo>
                  <a:lnTo>
                    <a:pt x="64" y="0"/>
                  </a:lnTo>
                  <a:lnTo>
                    <a:pt x="74" y="0"/>
                  </a:lnTo>
                  <a:lnTo>
                    <a:pt x="84" y="5"/>
                  </a:lnTo>
                  <a:lnTo>
                    <a:pt x="94" y="10"/>
                  </a:lnTo>
                  <a:lnTo>
                    <a:pt x="105" y="15"/>
                  </a:lnTo>
                  <a:lnTo>
                    <a:pt x="114" y="25"/>
                  </a:lnTo>
                  <a:lnTo>
                    <a:pt x="124" y="29"/>
                  </a:lnTo>
                  <a:lnTo>
                    <a:pt x="134" y="34"/>
                  </a:lnTo>
                  <a:lnTo>
                    <a:pt x="139" y="39"/>
                  </a:lnTo>
                  <a:lnTo>
                    <a:pt x="143" y="49"/>
                  </a:lnTo>
                  <a:lnTo>
                    <a:pt x="149" y="53"/>
                  </a:lnTo>
                  <a:lnTo>
                    <a:pt x="143" y="58"/>
                  </a:lnTo>
                  <a:lnTo>
                    <a:pt x="139" y="68"/>
                  </a:lnTo>
                  <a:lnTo>
                    <a:pt x="129" y="77"/>
                  </a:lnTo>
                  <a:lnTo>
                    <a:pt x="119" y="87"/>
                  </a:lnTo>
                  <a:lnTo>
                    <a:pt x="105" y="102"/>
                  </a:lnTo>
                  <a:lnTo>
                    <a:pt x="94" y="111"/>
                  </a:lnTo>
                  <a:lnTo>
                    <a:pt x="84" y="120"/>
                  </a:lnTo>
                  <a:lnTo>
                    <a:pt x="70" y="131"/>
                  </a:lnTo>
                  <a:lnTo>
                    <a:pt x="59" y="140"/>
                  </a:lnTo>
                  <a:lnTo>
                    <a:pt x="45" y="145"/>
                  </a:lnTo>
                  <a:lnTo>
                    <a:pt x="30" y="145"/>
                  </a:lnTo>
                  <a:lnTo>
                    <a:pt x="15" y="145"/>
                  </a:lnTo>
                  <a:lnTo>
                    <a:pt x="10" y="145"/>
                  </a:lnTo>
                  <a:lnTo>
                    <a:pt x="5" y="140"/>
                  </a:lnTo>
                  <a:lnTo>
                    <a:pt x="0" y="135"/>
                  </a:lnTo>
                  <a:lnTo>
                    <a:pt x="0" y="126"/>
                  </a:lnTo>
                  <a:lnTo>
                    <a:pt x="0" y="120"/>
                  </a:lnTo>
                  <a:lnTo>
                    <a:pt x="0" y="111"/>
                  </a:lnTo>
                  <a:lnTo>
                    <a:pt x="5" y="102"/>
                  </a:lnTo>
                  <a:lnTo>
                    <a:pt x="5" y="97"/>
                  </a:lnTo>
                  <a:lnTo>
                    <a:pt x="5" y="87"/>
                  </a:lnTo>
                  <a:lnTo>
                    <a:pt x="5" y="83"/>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72" name="Freeform 348"/>
            <p:cNvSpPr>
              <a:spLocks/>
            </p:cNvSpPr>
            <p:nvPr/>
          </p:nvSpPr>
          <p:spPr bwMode="auto">
            <a:xfrm>
              <a:off x="3815" y="1822"/>
              <a:ext cx="13" cy="12"/>
            </a:xfrm>
            <a:custGeom>
              <a:avLst/>
              <a:gdLst>
                <a:gd name="T0" fmla="*/ 5 w 149"/>
                <a:gd name="T1" fmla="*/ 83 h 145"/>
                <a:gd name="T2" fmla="*/ 10 w 149"/>
                <a:gd name="T3" fmla="*/ 68 h 145"/>
                <a:gd name="T4" fmla="*/ 10 w 149"/>
                <a:gd name="T5" fmla="*/ 58 h 145"/>
                <a:gd name="T6" fmla="*/ 15 w 149"/>
                <a:gd name="T7" fmla="*/ 44 h 145"/>
                <a:gd name="T8" fmla="*/ 24 w 149"/>
                <a:gd name="T9" fmla="*/ 29 h 145"/>
                <a:gd name="T10" fmla="*/ 30 w 149"/>
                <a:gd name="T11" fmla="*/ 19 h 145"/>
                <a:gd name="T12" fmla="*/ 40 w 149"/>
                <a:gd name="T13" fmla="*/ 10 h 145"/>
                <a:gd name="T14" fmla="*/ 49 w 149"/>
                <a:gd name="T15" fmla="*/ 5 h 145"/>
                <a:gd name="T16" fmla="*/ 64 w 149"/>
                <a:gd name="T17" fmla="*/ 0 h 145"/>
                <a:gd name="T18" fmla="*/ 74 w 149"/>
                <a:gd name="T19" fmla="*/ 0 h 145"/>
                <a:gd name="T20" fmla="*/ 84 w 149"/>
                <a:gd name="T21" fmla="*/ 5 h 145"/>
                <a:gd name="T22" fmla="*/ 94 w 149"/>
                <a:gd name="T23" fmla="*/ 10 h 145"/>
                <a:gd name="T24" fmla="*/ 105 w 149"/>
                <a:gd name="T25" fmla="*/ 15 h 145"/>
                <a:gd name="T26" fmla="*/ 114 w 149"/>
                <a:gd name="T27" fmla="*/ 25 h 145"/>
                <a:gd name="T28" fmla="*/ 124 w 149"/>
                <a:gd name="T29" fmla="*/ 29 h 145"/>
                <a:gd name="T30" fmla="*/ 134 w 149"/>
                <a:gd name="T31" fmla="*/ 34 h 145"/>
                <a:gd name="T32" fmla="*/ 139 w 149"/>
                <a:gd name="T33" fmla="*/ 39 h 145"/>
                <a:gd name="T34" fmla="*/ 143 w 149"/>
                <a:gd name="T35" fmla="*/ 49 h 145"/>
                <a:gd name="T36" fmla="*/ 149 w 149"/>
                <a:gd name="T37" fmla="*/ 53 h 145"/>
                <a:gd name="T38" fmla="*/ 143 w 149"/>
                <a:gd name="T39" fmla="*/ 58 h 145"/>
                <a:gd name="T40" fmla="*/ 139 w 149"/>
                <a:gd name="T41" fmla="*/ 68 h 145"/>
                <a:gd name="T42" fmla="*/ 129 w 149"/>
                <a:gd name="T43" fmla="*/ 77 h 145"/>
                <a:gd name="T44" fmla="*/ 119 w 149"/>
                <a:gd name="T45" fmla="*/ 87 h 145"/>
                <a:gd name="T46" fmla="*/ 105 w 149"/>
                <a:gd name="T47" fmla="*/ 102 h 145"/>
                <a:gd name="T48" fmla="*/ 94 w 149"/>
                <a:gd name="T49" fmla="*/ 111 h 145"/>
                <a:gd name="T50" fmla="*/ 84 w 149"/>
                <a:gd name="T51" fmla="*/ 120 h 145"/>
                <a:gd name="T52" fmla="*/ 70 w 149"/>
                <a:gd name="T53" fmla="*/ 131 h 145"/>
                <a:gd name="T54" fmla="*/ 59 w 149"/>
                <a:gd name="T55" fmla="*/ 140 h 145"/>
                <a:gd name="T56" fmla="*/ 45 w 149"/>
                <a:gd name="T57" fmla="*/ 145 h 145"/>
                <a:gd name="T58" fmla="*/ 30 w 149"/>
                <a:gd name="T59" fmla="*/ 145 h 145"/>
                <a:gd name="T60" fmla="*/ 15 w 149"/>
                <a:gd name="T61" fmla="*/ 145 h 145"/>
                <a:gd name="T62" fmla="*/ 10 w 149"/>
                <a:gd name="T63" fmla="*/ 145 h 145"/>
                <a:gd name="T64" fmla="*/ 5 w 149"/>
                <a:gd name="T65" fmla="*/ 140 h 145"/>
                <a:gd name="T66" fmla="*/ 0 w 149"/>
                <a:gd name="T67" fmla="*/ 135 h 145"/>
                <a:gd name="T68" fmla="*/ 0 w 149"/>
                <a:gd name="T69" fmla="*/ 126 h 145"/>
                <a:gd name="T70" fmla="*/ 0 w 149"/>
                <a:gd name="T71" fmla="*/ 120 h 145"/>
                <a:gd name="T72" fmla="*/ 0 w 149"/>
                <a:gd name="T73" fmla="*/ 111 h 145"/>
                <a:gd name="T74" fmla="*/ 5 w 149"/>
                <a:gd name="T75" fmla="*/ 102 h 145"/>
                <a:gd name="T76" fmla="*/ 5 w 149"/>
                <a:gd name="T77" fmla="*/ 97 h 145"/>
                <a:gd name="T78" fmla="*/ 5 w 149"/>
                <a:gd name="T79" fmla="*/ 87 h 145"/>
                <a:gd name="T80" fmla="*/ 5 w 149"/>
                <a:gd name="T81" fmla="*/ 8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9" h="145">
                  <a:moveTo>
                    <a:pt x="5" y="83"/>
                  </a:moveTo>
                  <a:lnTo>
                    <a:pt x="10" y="68"/>
                  </a:lnTo>
                  <a:lnTo>
                    <a:pt x="10" y="58"/>
                  </a:lnTo>
                  <a:lnTo>
                    <a:pt x="15" y="44"/>
                  </a:lnTo>
                  <a:lnTo>
                    <a:pt x="24" y="29"/>
                  </a:lnTo>
                  <a:lnTo>
                    <a:pt x="30" y="19"/>
                  </a:lnTo>
                  <a:lnTo>
                    <a:pt x="40" y="10"/>
                  </a:lnTo>
                  <a:lnTo>
                    <a:pt x="49" y="5"/>
                  </a:lnTo>
                  <a:lnTo>
                    <a:pt x="64" y="0"/>
                  </a:lnTo>
                  <a:lnTo>
                    <a:pt x="74" y="0"/>
                  </a:lnTo>
                  <a:lnTo>
                    <a:pt x="84" y="5"/>
                  </a:lnTo>
                  <a:lnTo>
                    <a:pt x="94" y="10"/>
                  </a:lnTo>
                  <a:lnTo>
                    <a:pt x="105" y="15"/>
                  </a:lnTo>
                  <a:lnTo>
                    <a:pt x="114" y="25"/>
                  </a:lnTo>
                  <a:lnTo>
                    <a:pt x="124" y="29"/>
                  </a:lnTo>
                  <a:lnTo>
                    <a:pt x="134" y="34"/>
                  </a:lnTo>
                  <a:lnTo>
                    <a:pt x="139" y="39"/>
                  </a:lnTo>
                  <a:lnTo>
                    <a:pt x="143" y="49"/>
                  </a:lnTo>
                  <a:lnTo>
                    <a:pt x="149" y="53"/>
                  </a:lnTo>
                  <a:lnTo>
                    <a:pt x="143" y="58"/>
                  </a:lnTo>
                  <a:lnTo>
                    <a:pt x="139" y="68"/>
                  </a:lnTo>
                  <a:lnTo>
                    <a:pt x="129" y="77"/>
                  </a:lnTo>
                  <a:lnTo>
                    <a:pt x="119" y="87"/>
                  </a:lnTo>
                  <a:lnTo>
                    <a:pt x="105" y="102"/>
                  </a:lnTo>
                  <a:lnTo>
                    <a:pt x="94" y="111"/>
                  </a:lnTo>
                  <a:lnTo>
                    <a:pt x="84" y="120"/>
                  </a:lnTo>
                  <a:lnTo>
                    <a:pt x="70" y="131"/>
                  </a:lnTo>
                  <a:lnTo>
                    <a:pt x="59" y="140"/>
                  </a:lnTo>
                  <a:lnTo>
                    <a:pt x="45" y="145"/>
                  </a:lnTo>
                  <a:lnTo>
                    <a:pt x="30" y="145"/>
                  </a:lnTo>
                  <a:lnTo>
                    <a:pt x="15" y="145"/>
                  </a:lnTo>
                  <a:lnTo>
                    <a:pt x="10" y="145"/>
                  </a:lnTo>
                  <a:lnTo>
                    <a:pt x="5" y="140"/>
                  </a:lnTo>
                  <a:lnTo>
                    <a:pt x="0" y="135"/>
                  </a:lnTo>
                  <a:lnTo>
                    <a:pt x="0" y="126"/>
                  </a:lnTo>
                  <a:lnTo>
                    <a:pt x="0" y="120"/>
                  </a:lnTo>
                  <a:lnTo>
                    <a:pt x="0" y="111"/>
                  </a:lnTo>
                  <a:lnTo>
                    <a:pt x="5" y="102"/>
                  </a:lnTo>
                  <a:lnTo>
                    <a:pt x="5" y="97"/>
                  </a:lnTo>
                  <a:lnTo>
                    <a:pt x="5" y="87"/>
                  </a:lnTo>
                  <a:lnTo>
                    <a:pt x="5" y="83"/>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73" name="Freeform 349"/>
            <p:cNvSpPr>
              <a:spLocks/>
            </p:cNvSpPr>
            <p:nvPr/>
          </p:nvSpPr>
          <p:spPr bwMode="auto">
            <a:xfrm>
              <a:off x="3777" y="1815"/>
              <a:ext cx="24" cy="13"/>
            </a:xfrm>
            <a:custGeom>
              <a:avLst/>
              <a:gdLst>
                <a:gd name="T0" fmla="*/ 0 w 263"/>
                <a:gd name="T1" fmla="*/ 101 h 164"/>
                <a:gd name="T2" fmla="*/ 20 w 263"/>
                <a:gd name="T3" fmla="*/ 110 h 164"/>
                <a:gd name="T4" fmla="*/ 40 w 263"/>
                <a:gd name="T5" fmla="*/ 120 h 164"/>
                <a:gd name="T6" fmla="*/ 60 w 263"/>
                <a:gd name="T7" fmla="*/ 130 h 164"/>
                <a:gd name="T8" fmla="*/ 79 w 263"/>
                <a:gd name="T9" fmla="*/ 140 h 164"/>
                <a:gd name="T10" fmla="*/ 100 w 263"/>
                <a:gd name="T11" fmla="*/ 149 h 164"/>
                <a:gd name="T12" fmla="*/ 119 w 263"/>
                <a:gd name="T13" fmla="*/ 159 h 164"/>
                <a:gd name="T14" fmla="*/ 139 w 263"/>
                <a:gd name="T15" fmla="*/ 164 h 164"/>
                <a:gd name="T16" fmla="*/ 159 w 263"/>
                <a:gd name="T17" fmla="*/ 164 h 164"/>
                <a:gd name="T18" fmla="*/ 173 w 263"/>
                <a:gd name="T19" fmla="*/ 164 h 164"/>
                <a:gd name="T20" fmla="*/ 194 w 263"/>
                <a:gd name="T21" fmla="*/ 159 h 164"/>
                <a:gd name="T22" fmla="*/ 209 w 263"/>
                <a:gd name="T23" fmla="*/ 149 h 164"/>
                <a:gd name="T24" fmla="*/ 223 w 263"/>
                <a:gd name="T25" fmla="*/ 140 h 164"/>
                <a:gd name="T26" fmla="*/ 233 w 263"/>
                <a:gd name="T27" fmla="*/ 125 h 164"/>
                <a:gd name="T28" fmla="*/ 238 w 263"/>
                <a:gd name="T29" fmla="*/ 110 h 164"/>
                <a:gd name="T30" fmla="*/ 244 w 263"/>
                <a:gd name="T31" fmla="*/ 91 h 164"/>
                <a:gd name="T32" fmla="*/ 248 w 263"/>
                <a:gd name="T33" fmla="*/ 72 h 164"/>
                <a:gd name="T34" fmla="*/ 253 w 263"/>
                <a:gd name="T35" fmla="*/ 58 h 164"/>
                <a:gd name="T36" fmla="*/ 258 w 263"/>
                <a:gd name="T37" fmla="*/ 38 h 164"/>
                <a:gd name="T38" fmla="*/ 258 w 263"/>
                <a:gd name="T39" fmla="*/ 19 h 164"/>
                <a:gd name="T40" fmla="*/ 263 w 263"/>
                <a:gd name="T41" fmla="*/ 0 h 164"/>
                <a:gd name="T42" fmla="*/ 238 w 263"/>
                <a:gd name="T43" fmla="*/ 9 h 164"/>
                <a:gd name="T44" fmla="*/ 209 w 263"/>
                <a:gd name="T45" fmla="*/ 19 h 164"/>
                <a:gd name="T46" fmla="*/ 184 w 263"/>
                <a:gd name="T47" fmla="*/ 28 h 164"/>
                <a:gd name="T48" fmla="*/ 154 w 263"/>
                <a:gd name="T49" fmla="*/ 38 h 164"/>
                <a:gd name="T50" fmla="*/ 129 w 263"/>
                <a:gd name="T51" fmla="*/ 48 h 164"/>
                <a:gd name="T52" fmla="*/ 104 w 263"/>
                <a:gd name="T53" fmla="*/ 58 h 164"/>
                <a:gd name="T54" fmla="*/ 75 w 263"/>
                <a:gd name="T55" fmla="*/ 67 h 164"/>
                <a:gd name="T56" fmla="*/ 50 w 263"/>
                <a:gd name="T57" fmla="*/ 77 h 164"/>
                <a:gd name="T58" fmla="*/ 25 w 263"/>
                <a:gd name="T59" fmla="*/ 91 h 164"/>
                <a:gd name="T60" fmla="*/ 0 w 263"/>
                <a:gd name="T61" fmla="*/ 10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 h="164">
                  <a:moveTo>
                    <a:pt x="0" y="101"/>
                  </a:moveTo>
                  <a:lnTo>
                    <a:pt x="20" y="110"/>
                  </a:lnTo>
                  <a:lnTo>
                    <a:pt x="40" y="120"/>
                  </a:lnTo>
                  <a:lnTo>
                    <a:pt x="60" y="130"/>
                  </a:lnTo>
                  <a:lnTo>
                    <a:pt x="79" y="140"/>
                  </a:lnTo>
                  <a:lnTo>
                    <a:pt x="100" y="149"/>
                  </a:lnTo>
                  <a:lnTo>
                    <a:pt x="119" y="159"/>
                  </a:lnTo>
                  <a:lnTo>
                    <a:pt x="139" y="164"/>
                  </a:lnTo>
                  <a:lnTo>
                    <a:pt x="159" y="164"/>
                  </a:lnTo>
                  <a:lnTo>
                    <a:pt x="173" y="164"/>
                  </a:lnTo>
                  <a:lnTo>
                    <a:pt x="194" y="159"/>
                  </a:lnTo>
                  <a:lnTo>
                    <a:pt x="209" y="149"/>
                  </a:lnTo>
                  <a:lnTo>
                    <a:pt x="223" y="140"/>
                  </a:lnTo>
                  <a:lnTo>
                    <a:pt x="233" y="125"/>
                  </a:lnTo>
                  <a:lnTo>
                    <a:pt x="238" y="110"/>
                  </a:lnTo>
                  <a:lnTo>
                    <a:pt x="244" y="91"/>
                  </a:lnTo>
                  <a:lnTo>
                    <a:pt x="248" y="72"/>
                  </a:lnTo>
                  <a:lnTo>
                    <a:pt x="253" y="58"/>
                  </a:lnTo>
                  <a:lnTo>
                    <a:pt x="258" y="38"/>
                  </a:lnTo>
                  <a:lnTo>
                    <a:pt x="258" y="19"/>
                  </a:lnTo>
                  <a:lnTo>
                    <a:pt x="263" y="0"/>
                  </a:lnTo>
                  <a:lnTo>
                    <a:pt x="238" y="9"/>
                  </a:lnTo>
                  <a:lnTo>
                    <a:pt x="209" y="19"/>
                  </a:lnTo>
                  <a:lnTo>
                    <a:pt x="184" y="28"/>
                  </a:lnTo>
                  <a:lnTo>
                    <a:pt x="154" y="38"/>
                  </a:lnTo>
                  <a:lnTo>
                    <a:pt x="129" y="48"/>
                  </a:lnTo>
                  <a:lnTo>
                    <a:pt x="104" y="58"/>
                  </a:lnTo>
                  <a:lnTo>
                    <a:pt x="75" y="67"/>
                  </a:lnTo>
                  <a:lnTo>
                    <a:pt x="50" y="77"/>
                  </a:lnTo>
                  <a:lnTo>
                    <a:pt x="25" y="91"/>
                  </a:lnTo>
                  <a:lnTo>
                    <a:pt x="0" y="101"/>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74" name="Freeform 350"/>
            <p:cNvSpPr>
              <a:spLocks/>
            </p:cNvSpPr>
            <p:nvPr/>
          </p:nvSpPr>
          <p:spPr bwMode="auto">
            <a:xfrm>
              <a:off x="3777" y="1815"/>
              <a:ext cx="24" cy="13"/>
            </a:xfrm>
            <a:custGeom>
              <a:avLst/>
              <a:gdLst>
                <a:gd name="T0" fmla="*/ 0 w 263"/>
                <a:gd name="T1" fmla="*/ 101 h 164"/>
                <a:gd name="T2" fmla="*/ 20 w 263"/>
                <a:gd name="T3" fmla="*/ 110 h 164"/>
                <a:gd name="T4" fmla="*/ 40 w 263"/>
                <a:gd name="T5" fmla="*/ 120 h 164"/>
                <a:gd name="T6" fmla="*/ 60 w 263"/>
                <a:gd name="T7" fmla="*/ 130 h 164"/>
                <a:gd name="T8" fmla="*/ 79 w 263"/>
                <a:gd name="T9" fmla="*/ 140 h 164"/>
                <a:gd name="T10" fmla="*/ 100 w 263"/>
                <a:gd name="T11" fmla="*/ 149 h 164"/>
                <a:gd name="T12" fmla="*/ 119 w 263"/>
                <a:gd name="T13" fmla="*/ 159 h 164"/>
                <a:gd name="T14" fmla="*/ 139 w 263"/>
                <a:gd name="T15" fmla="*/ 164 h 164"/>
                <a:gd name="T16" fmla="*/ 159 w 263"/>
                <a:gd name="T17" fmla="*/ 164 h 164"/>
                <a:gd name="T18" fmla="*/ 173 w 263"/>
                <a:gd name="T19" fmla="*/ 164 h 164"/>
                <a:gd name="T20" fmla="*/ 194 w 263"/>
                <a:gd name="T21" fmla="*/ 159 h 164"/>
                <a:gd name="T22" fmla="*/ 209 w 263"/>
                <a:gd name="T23" fmla="*/ 149 h 164"/>
                <a:gd name="T24" fmla="*/ 223 w 263"/>
                <a:gd name="T25" fmla="*/ 140 h 164"/>
                <a:gd name="T26" fmla="*/ 233 w 263"/>
                <a:gd name="T27" fmla="*/ 125 h 164"/>
                <a:gd name="T28" fmla="*/ 238 w 263"/>
                <a:gd name="T29" fmla="*/ 110 h 164"/>
                <a:gd name="T30" fmla="*/ 244 w 263"/>
                <a:gd name="T31" fmla="*/ 91 h 164"/>
                <a:gd name="T32" fmla="*/ 248 w 263"/>
                <a:gd name="T33" fmla="*/ 72 h 164"/>
                <a:gd name="T34" fmla="*/ 253 w 263"/>
                <a:gd name="T35" fmla="*/ 58 h 164"/>
                <a:gd name="T36" fmla="*/ 258 w 263"/>
                <a:gd name="T37" fmla="*/ 38 h 164"/>
                <a:gd name="T38" fmla="*/ 258 w 263"/>
                <a:gd name="T39" fmla="*/ 19 h 164"/>
                <a:gd name="T40" fmla="*/ 263 w 263"/>
                <a:gd name="T41" fmla="*/ 0 h 164"/>
                <a:gd name="T42" fmla="*/ 238 w 263"/>
                <a:gd name="T43" fmla="*/ 9 h 164"/>
                <a:gd name="T44" fmla="*/ 209 w 263"/>
                <a:gd name="T45" fmla="*/ 19 h 164"/>
                <a:gd name="T46" fmla="*/ 184 w 263"/>
                <a:gd name="T47" fmla="*/ 28 h 164"/>
                <a:gd name="T48" fmla="*/ 154 w 263"/>
                <a:gd name="T49" fmla="*/ 38 h 164"/>
                <a:gd name="T50" fmla="*/ 129 w 263"/>
                <a:gd name="T51" fmla="*/ 48 h 164"/>
                <a:gd name="T52" fmla="*/ 104 w 263"/>
                <a:gd name="T53" fmla="*/ 58 h 164"/>
                <a:gd name="T54" fmla="*/ 75 w 263"/>
                <a:gd name="T55" fmla="*/ 67 h 164"/>
                <a:gd name="T56" fmla="*/ 50 w 263"/>
                <a:gd name="T57" fmla="*/ 77 h 164"/>
                <a:gd name="T58" fmla="*/ 25 w 263"/>
                <a:gd name="T59" fmla="*/ 91 h 164"/>
                <a:gd name="T60" fmla="*/ 0 w 263"/>
                <a:gd name="T61" fmla="*/ 10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 h="164">
                  <a:moveTo>
                    <a:pt x="0" y="101"/>
                  </a:moveTo>
                  <a:lnTo>
                    <a:pt x="20" y="110"/>
                  </a:lnTo>
                  <a:lnTo>
                    <a:pt x="40" y="120"/>
                  </a:lnTo>
                  <a:lnTo>
                    <a:pt x="60" y="130"/>
                  </a:lnTo>
                  <a:lnTo>
                    <a:pt x="79" y="140"/>
                  </a:lnTo>
                  <a:lnTo>
                    <a:pt x="100" y="149"/>
                  </a:lnTo>
                  <a:lnTo>
                    <a:pt x="119" y="159"/>
                  </a:lnTo>
                  <a:lnTo>
                    <a:pt x="139" y="164"/>
                  </a:lnTo>
                  <a:lnTo>
                    <a:pt x="159" y="164"/>
                  </a:lnTo>
                  <a:lnTo>
                    <a:pt x="173" y="164"/>
                  </a:lnTo>
                  <a:lnTo>
                    <a:pt x="194" y="159"/>
                  </a:lnTo>
                  <a:lnTo>
                    <a:pt x="209" y="149"/>
                  </a:lnTo>
                  <a:lnTo>
                    <a:pt x="223" y="140"/>
                  </a:lnTo>
                  <a:lnTo>
                    <a:pt x="233" y="125"/>
                  </a:lnTo>
                  <a:lnTo>
                    <a:pt x="238" y="110"/>
                  </a:lnTo>
                  <a:lnTo>
                    <a:pt x="244" y="91"/>
                  </a:lnTo>
                  <a:lnTo>
                    <a:pt x="248" y="72"/>
                  </a:lnTo>
                  <a:lnTo>
                    <a:pt x="253" y="58"/>
                  </a:lnTo>
                  <a:lnTo>
                    <a:pt x="258" y="38"/>
                  </a:lnTo>
                  <a:lnTo>
                    <a:pt x="258" y="19"/>
                  </a:lnTo>
                  <a:lnTo>
                    <a:pt x="263" y="0"/>
                  </a:lnTo>
                  <a:lnTo>
                    <a:pt x="238" y="9"/>
                  </a:lnTo>
                  <a:lnTo>
                    <a:pt x="209" y="19"/>
                  </a:lnTo>
                  <a:lnTo>
                    <a:pt x="184" y="28"/>
                  </a:lnTo>
                  <a:lnTo>
                    <a:pt x="154" y="38"/>
                  </a:lnTo>
                  <a:lnTo>
                    <a:pt x="129" y="48"/>
                  </a:lnTo>
                  <a:lnTo>
                    <a:pt x="104" y="58"/>
                  </a:lnTo>
                  <a:lnTo>
                    <a:pt x="75" y="67"/>
                  </a:lnTo>
                  <a:lnTo>
                    <a:pt x="50" y="77"/>
                  </a:lnTo>
                  <a:lnTo>
                    <a:pt x="25" y="91"/>
                  </a:lnTo>
                  <a:lnTo>
                    <a:pt x="0" y="101"/>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75" name="Freeform 351"/>
            <p:cNvSpPr>
              <a:spLocks/>
            </p:cNvSpPr>
            <p:nvPr/>
          </p:nvSpPr>
          <p:spPr bwMode="auto">
            <a:xfrm>
              <a:off x="3813" y="1834"/>
              <a:ext cx="14" cy="14"/>
            </a:xfrm>
            <a:custGeom>
              <a:avLst/>
              <a:gdLst>
                <a:gd name="T0" fmla="*/ 39 w 158"/>
                <a:gd name="T1" fmla="*/ 24 h 188"/>
                <a:gd name="T2" fmla="*/ 48 w 158"/>
                <a:gd name="T3" fmla="*/ 20 h 188"/>
                <a:gd name="T4" fmla="*/ 58 w 158"/>
                <a:gd name="T5" fmla="*/ 14 h 188"/>
                <a:gd name="T6" fmla="*/ 69 w 158"/>
                <a:gd name="T7" fmla="*/ 10 h 188"/>
                <a:gd name="T8" fmla="*/ 79 w 158"/>
                <a:gd name="T9" fmla="*/ 10 h 188"/>
                <a:gd name="T10" fmla="*/ 88 w 158"/>
                <a:gd name="T11" fmla="*/ 5 h 188"/>
                <a:gd name="T12" fmla="*/ 98 w 158"/>
                <a:gd name="T13" fmla="*/ 5 h 188"/>
                <a:gd name="T14" fmla="*/ 108 w 158"/>
                <a:gd name="T15" fmla="*/ 0 h 188"/>
                <a:gd name="T16" fmla="*/ 118 w 158"/>
                <a:gd name="T17" fmla="*/ 0 h 188"/>
                <a:gd name="T18" fmla="*/ 123 w 158"/>
                <a:gd name="T19" fmla="*/ 0 h 188"/>
                <a:gd name="T20" fmla="*/ 133 w 158"/>
                <a:gd name="T21" fmla="*/ 5 h 188"/>
                <a:gd name="T22" fmla="*/ 143 w 158"/>
                <a:gd name="T23" fmla="*/ 14 h 188"/>
                <a:gd name="T24" fmla="*/ 153 w 158"/>
                <a:gd name="T25" fmla="*/ 29 h 188"/>
                <a:gd name="T26" fmla="*/ 158 w 158"/>
                <a:gd name="T27" fmla="*/ 48 h 188"/>
                <a:gd name="T28" fmla="*/ 158 w 158"/>
                <a:gd name="T29" fmla="*/ 63 h 188"/>
                <a:gd name="T30" fmla="*/ 158 w 158"/>
                <a:gd name="T31" fmla="*/ 82 h 188"/>
                <a:gd name="T32" fmla="*/ 148 w 158"/>
                <a:gd name="T33" fmla="*/ 102 h 188"/>
                <a:gd name="T34" fmla="*/ 143 w 158"/>
                <a:gd name="T35" fmla="*/ 121 h 188"/>
                <a:gd name="T36" fmla="*/ 133 w 158"/>
                <a:gd name="T37" fmla="*/ 140 h 188"/>
                <a:gd name="T38" fmla="*/ 123 w 158"/>
                <a:gd name="T39" fmla="*/ 155 h 188"/>
                <a:gd name="T40" fmla="*/ 113 w 158"/>
                <a:gd name="T41" fmla="*/ 164 h 188"/>
                <a:gd name="T42" fmla="*/ 104 w 158"/>
                <a:gd name="T43" fmla="*/ 174 h 188"/>
                <a:gd name="T44" fmla="*/ 94 w 158"/>
                <a:gd name="T45" fmla="*/ 179 h 188"/>
                <a:gd name="T46" fmla="*/ 83 w 158"/>
                <a:gd name="T47" fmla="*/ 183 h 188"/>
                <a:gd name="T48" fmla="*/ 69 w 158"/>
                <a:gd name="T49" fmla="*/ 183 h 188"/>
                <a:gd name="T50" fmla="*/ 58 w 158"/>
                <a:gd name="T51" fmla="*/ 188 h 188"/>
                <a:gd name="T52" fmla="*/ 44 w 158"/>
                <a:gd name="T53" fmla="*/ 188 h 188"/>
                <a:gd name="T54" fmla="*/ 34 w 158"/>
                <a:gd name="T55" fmla="*/ 188 h 188"/>
                <a:gd name="T56" fmla="*/ 24 w 158"/>
                <a:gd name="T57" fmla="*/ 183 h 188"/>
                <a:gd name="T58" fmla="*/ 14 w 158"/>
                <a:gd name="T59" fmla="*/ 179 h 188"/>
                <a:gd name="T60" fmla="*/ 4 w 158"/>
                <a:gd name="T61" fmla="*/ 174 h 188"/>
                <a:gd name="T62" fmla="*/ 0 w 158"/>
                <a:gd name="T63" fmla="*/ 164 h 188"/>
                <a:gd name="T64" fmla="*/ 0 w 158"/>
                <a:gd name="T65" fmla="*/ 155 h 188"/>
                <a:gd name="T66" fmla="*/ 0 w 158"/>
                <a:gd name="T67" fmla="*/ 145 h 188"/>
                <a:gd name="T68" fmla="*/ 0 w 158"/>
                <a:gd name="T69" fmla="*/ 136 h 188"/>
                <a:gd name="T70" fmla="*/ 4 w 158"/>
                <a:gd name="T71" fmla="*/ 126 h 188"/>
                <a:gd name="T72" fmla="*/ 4 w 158"/>
                <a:gd name="T73" fmla="*/ 116 h 188"/>
                <a:gd name="T74" fmla="*/ 9 w 158"/>
                <a:gd name="T75" fmla="*/ 106 h 188"/>
                <a:gd name="T76" fmla="*/ 14 w 158"/>
                <a:gd name="T77" fmla="*/ 97 h 188"/>
                <a:gd name="T78" fmla="*/ 19 w 158"/>
                <a:gd name="T79" fmla="*/ 87 h 188"/>
                <a:gd name="T80" fmla="*/ 24 w 158"/>
                <a:gd name="T81" fmla="*/ 72 h 188"/>
                <a:gd name="T82" fmla="*/ 39 w 158"/>
                <a:gd name="T83" fmla="*/ 2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8" h="188">
                  <a:moveTo>
                    <a:pt x="39" y="24"/>
                  </a:moveTo>
                  <a:lnTo>
                    <a:pt x="48" y="20"/>
                  </a:lnTo>
                  <a:lnTo>
                    <a:pt x="58" y="14"/>
                  </a:lnTo>
                  <a:lnTo>
                    <a:pt x="69" y="10"/>
                  </a:lnTo>
                  <a:lnTo>
                    <a:pt x="79" y="10"/>
                  </a:lnTo>
                  <a:lnTo>
                    <a:pt x="88" y="5"/>
                  </a:lnTo>
                  <a:lnTo>
                    <a:pt x="98" y="5"/>
                  </a:lnTo>
                  <a:lnTo>
                    <a:pt x="108" y="0"/>
                  </a:lnTo>
                  <a:lnTo>
                    <a:pt x="118" y="0"/>
                  </a:lnTo>
                  <a:lnTo>
                    <a:pt x="123" y="0"/>
                  </a:lnTo>
                  <a:lnTo>
                    <a:pt x="133" y="5"/>
                  </a:lnTo>
                  <a:lnTo>
                    <a:pt x="143" y="14"/>
                  </a:lnTo>
                  <a:lnTo>
                    <a:pt x="153" y="29"/>
                  </a:lnTo>
                  <a:lnTo>
                    <a:pt x="158" y="48"/>
                  </a:lnTo>
                  <a:lnTo>
                    <a:pt x="158" y="63"/>
                  </a:lnTo>
                  <a:lnTo>
                    <a:pt x="158" y="82"/>
                  </a:lnTo>
                  <a:lnTo>
                    <a:pt x="148" y="102"/>
                  </a:lnTo>
                  <a:lnTo>
                    <a:pt x="143" y="121"/>
                  </a:lnTo>
                  <a:lnTo>
                    <a:pt x="133" y="140"/>
                  </a:lnTo>
                  <a:lnTo>
                    <a:pt x="123" y="155"/>
                  </a:lnTo>
                  <a:lnTo>
                    <a:pt x="113" y="164"/>
                  </a:lnTo>
                  <a:lnTo>
                    <a:pt x="104" y="174"/>
                  </a:lnTo>
                  <a:lnTo>
                    <a:pt x="94" y="179"/>
                  </a:lnTo>
                  <a:lnTo>
                    <a:pt x="83" y="183"/>
                  </a:lnTo>
                  <a:lnTo>
                    <a:pt x="69" y="183"/>
                  </a:lnTo>
                  <a:lnTo>
                    <a:pt x="58" y="188"/>
                  </a:lnTo>
                  <a:lnTo>
                    <a:pt x="44" y="188"/>
                  </a:lnTo>
                  <a:lnTo>
                    <a:pt x="34" y="188"/>
                  </a:lnTo>
                  <a:lnTo>
                    <a:pt x="24" y="183"/>
                  </a:lnTo>
                  <a:lnTo>
                    <a:pt x="14" y="179"/>
                  </a:lnTo>
                  <a:lnTo>
                    <a:pt x="4" y="174"/>
                  </a:lnTo>
                  <a:lnTo>
                    <a:pt x="0" y="164"/>
                  </a:lnTo>
                  <a:lnTo>
                    <a:pt x="0" y="155"/>
                  </a:lnTo>
                  <a:lnTo>
                    <a:pt x="0" y="145"/>
                  </a:lnTo>
                  <a:lnTo>
                    <a:pt x="0" y="136"/>
                  </a:lnTo>
                  <a:lnTo>
                    <a:pt x="4" y="126"/>
                  </a:lnTo>
                  <a:lnTo>
                    <a:pt x="4" y="116"/>
                  </a:lnTo>
                  <a:lnTo>
                    <a:pt x="9" y="106"/>
                  </a:lnTo>
                  <a:lnTo>
                    <a:pt x="14" y="97"/>
                  </a:lnTo>
                  <a:lnTo>
                    <a:pt x="19" y="87"/>
                  </a:lnTo>
                  <a:lnTo>
                    <a:pt x="24" y="72"/>
                  </a:lnTo>
                  <a:lnTo>
                    <a:pt x="39" y="24"/>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76" name="Freeform 352"/>
            <p:cNvSpPr>
              <a:spLocks/>
            </p:cNvSpPr>
            <p:nvPr/>
          </p:nvSpPr>
          <p:spPr bwMode="auto">
            <a:xfrm>
              <a:off x="3813" y="1834"/>
              <a:ext cx="14" cy="14"/>
            </a:xfrm>
            <a:custGeom>
              <a:avLst/>
              <a:gdLst>
                <a:gd name="T0" fmla="*/ 39 w 158"/>
                <a:gd name="T1" fmla="*/ 24 h 188"/>
                <a:gd name="T2" fmla="*/ 48 w 158"/>
                <a:gd name="T3" fmla="*/ 20 h 188"/>
                <a:gd name="T4" fmla="*/ 58 w 158"/>
                <a:gd name="T5" fmla="*/ 14 h 188"/>
                <a:gd name="T6" fmla="*/ 69 w 158"/>
                <a:gd name="T7" fmla="*/ 10 h 188"/>
                <a:gd name="T8" fmla="*/ 79 w 158"/>
                <a:gd name="T9" fmla="*/ 10 h 188"/>
                <a:gd name="T10" fmla="*/ 88 w 158"/>
                <a:gd name="T11" fmla="*/ 5 h 188"/>
                <a:gd name="T12" fmla="*/ 98 w 158"/>
                <a:gd name="T13" fmla="*/ 5 h 188"/>
                <a:gd name="T14" fmla="*/ 108 w 158"/>
                <a:gd name="T15" fmla="*/ 0 h 188"/>
                <a:gd name="T16" fmla="*/ 118 w 158"/>
                <a:gd name="T17" fmla="*/ 0 h 188"/>
                <a:gd name="T18" fmla="*/ 123 w 158"/>
                <a:gd name="T19" fmla="*/ 0 h 188"/>
                <a:gd name="T20" fmla="*/ 133 w 158"/>
                <a:gd name="T21" fmla="*/ 5 h 188"/>
                <a:gd name="T22" fmla="*/ 143 w 158"/>
                <a:gd name="T23" fmla="*/ 14 h 188"/>
                <a:gd name="T24" fmla="*/ 153 w 158"/>
                <a:gd name="T25" fmla="*/ 29 h 188"/>
                <a:gd name="T26" fmla="*/ 158 w 158"/>
                <a:gd name="T27" fmla="*/ 48 h 188"/>
                <a:gd name="T28" fmla="*/ 158 w 158"/>
                <a:gd name="T29" fmla="*/ 63 h 188"/>
                <a:gd name="T30" fmla="*/ 158 w 158"/>
                <a:gd name="T31" fmla="*/ 82 h 188"/>
                <a:gd name="T32" fmla="*/ 148 w 158"/>
                <a:gd name="T33" fmla="*/ 102 h 188"/>
                <a:gd name="T34" fmla="*/ 143 w 158"/>
                <a:gd name="T35" fmla="*/ 121 h 188"/>
                <a:gd name="T36" fmla="*/ 133 w 158"/>
                <a:gd name="T37" fmla="*/ 140 h 188"/>
                <a:gd name="T38" fmla="*/ 123 w 158"/>
                <a:gd name="T39" fmla="*/ 155 h 188"/>
                <a:gd name="T40" fmla="*/ 113 w 158"/>
                <a:gd name="T41" fmla="*/ 164 h 188"/>
                <a:gd name="T42" fmla="*/ 104 w 158"/>
                <a:gd name="T43" fmla="*/ 174 h 188"/>
                <a:gd name="T44" fmla="*/ 94 w 158"/>
                <a:gd name="T45" fmla="*/ 179 h 188"/>
                <a:gd name="T46" fmla="*/ 83 w 158"/>
                <a:gd name="T47" fmla="*/ 183 h 188"/>
                <a:gd name="T48" fmla="*/ 69 w 158"/>
                <a:gd name="T49" fmla="*/ 183 h 188"/>
                <a:gd name="T50" fmla="*/ 58 w 158"/>
                <a:gd name="T51" fmla="*/ 188 h 188"/>
                <a:gd name="T52" fmla="*/ 44 w 158"/>
                <a:gd name="T53" fmla="*/ 188 h 188"/>
                <a:gd name="T54" fmla="*/ 34 w 158"/>
                <a:gd name="T55" fmla="*/ 188 h 188"/>
                <a:gd name="T56" fmla="*/ 24 w 158"/>
                <a:gd name="T57" fmla="*/ 183 h 188"/>
                <a:gd name="T58" fmla="*/ 14 w 158"/>
                <a:gd name="T59" fmla="*/ 179 h 188"/>
                <a:gd name="T60" fmla="*/ 4 w 158"/>
                <a:gd name="T61" fmla="*/ 174 h 188"/>
                <a:gd name="T62" fmla="*/ 0 w 158"/>
                <a:gd name="T63" fmla="*/ 164 h 188"/>
                <a:gd name="T64" fmla="*/ 0 w 158"/>
                <a:gd name="T65" fmla="*/ 155 h 188"/>
                <a:gd name="T66" fmla="*/ 0 w 158"/>
                <a:gd name="T67" fmla="*/ 145 h 188"/>
                <a:gd name="T68" fmla="*/ 0 w 158"/>
                <a:gd name="T69" fmla="*/ 136 h 188"/>
                <a:gd name="T70" fmla="*/ 4 w 158"/>
                <a:gd name="T71" fmla="*/ 126 h 188"/>
                <a:gd name="T72" fmla="*/ 4 w 158"/>
                <a:gd name="T73" fmla="*/ 116 h 188"/>
                <a:gd name="T74" fmla="*/ 9 w 158"/>
                <a:gd name="T75" fmla="*/ 106 h 188"/>
                <a:gd name="T76" fmla="*/ 14 w 158"/>
                <a:gd name="T77" fmla="*/ 97 h 188"/>
                <a:gd name="T78" fmla="*/ 19 w 158"/>
                <a:gd name="T79" fmla="*/ 87 h 188"/>
                <a:gd name="T80" fmla="*/ 24 w 158"/>
                <a:gd name="T81" fmla="*/ 72 h 188"/>
                <a:gd name="T82" fmla="*/ 39 w 158"/>
                <a:gd name="T83" fmla="*/ 2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8" h="188">
                  <a:moveTo>
                    <a:pt x="39" y="24"/>
                  </a:moveTo>
                  <a:lnTo>
                    <a:pt x="48" y="20"/>
                  </a:lnTo>
                  <a:lnTo>
                    <a:pt x="58" y="14"/>
                  </a:lnTo>
                  <a:lnTo>
                    <a:pt x="69" y="10"/>
                  </a:lnTo>
                  <a:lnTo>
                    <a:pt x="79" y="10"/>
                  </a:lnTo>
                  <a:lnTo>
                    <a:pt x="88" y="5"/>
                  </a:lnTo>
                  <a:lnTo>
                    <a:pt x="98" y="5"/>
                  </a:lnTo>
                  <a:lnTo>
                    <a:pt x="108" y="0"/>
                  </a:lnTo>
                  <a:lnTo>
                    <a:pt x="118" y="0"/>
                  </a:lnTo>
                  <a:lnTo>
                    <a:pt x="123" y="0"/>
                  </a:lnTo>
                  <a:lnTo>
                    <a:pt x="133" y="5"/>
                  </a:lnTo>
                  <a:lnTo>
                    <a:pt x="143" y="14"/>
                  </a:lnTo>
                  <a:lnTo>
                    <a:pt x="153" y="29"/>
                  </a:lnTo>
                  <a:lnTo>
                    <a:pt x="158" y="48"/>
                  </a:lnTo>
                  <a:lnTo>
                    <a:pt x="158" y="63"/>
                  </a:lnTo>
                  <a:lnTo>
                    <a:pt x="158" y="82"/>
                  </a:lnTo>
                  <a:lnTo>
                    <a:pt x="148" y="102"/>
                  </a:lnTo>
                  <a:lnTo>
                    <a:pt x="143" y="121"/>
                  </a:lnTo>
                  <a:lnTo>
                    <a:pt x="133" y="140"/>
                  </a:lnTo>
                  <a:lnTo>
                    <a:pt x="123" y="155"/>
                  </a:lnTo>
                  <a:lnTo>
                    <a:pt x="113" y="164"/>
                  </a:lnTo>
                  <a:lnTo>
                    <a:pt x="104" y="174"/>
                  </a:lnTo>
                  <a:lnTo>
                    <a:pt x="94" y="179"/>
                  </a:lnTo>
                  <a:lnTo>
                    <a:pt x="83" y="183"/>
                  </a:lnTo>
                  <a:lnTo>
                    <a:pt x="69" y="183"/>
                  </a:lnTo>
                  <a:lnTo>
                    <a:pt x="58" y="188"/>
                  </a:lnTo>
                  <a:lnTo>
                    <a:pt x="44" y="188"/>
                  </a:lnTo>
                  <a:lnTo>
                    <a:pt x="34" y="188"/>
                  </a:lnTo>
                  <a:lnTo>
                    <a:pt x="24" y="183"/>
                  </a:lnTo>
                  <a:lnTo>
                    <a:pt x="14" y="179"/>
                  </a:lnTo>
                  <a:lnTo>
                    <a:pt x="4" y="174"/>
                  </a:lnTo>
                  <a:lnTo>
                    <a:pt x="0" y="164"/>
                  </a:lnTo>
                  <a:lnTo>
                    <a:pt x="0" y="155"/>
                  </a:lnTo>
                  <a:lnTo>
                    <a:pt x="0" y="145"/>
                  </a:lnTo>
                  <a:lnTo>
                    <a:pt x="0" y="136"/>
                  </a:lnTo>
                  <a:lnTo>
                    <a:pt x="4" y="126"/>
                  </a:lnTo>
                  <a:lnTo>
                    <a:pt x="4" y="116"/>
                  </a:lnTo>
                  <a:lnTo>
                    <a:pt x="9" y="106"/>
                  </a:lnTo>
                  <a:lnTo>
                    <a:pt x="14" y="97"/>
                  </a:lnTo>
                  <a:lnTo>
                    <a:pt x="19" y="87"/>
                  </a:lnTo>
                  <a:lnTo>
                    <a:pt x="24" y="72"/>
                  </a:lnTo>
                  <a:lnTo>
                    <a:pt x="39" y="24"/>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77" name="Freeform 353"/>
            <p:cNvSpPr>
              <a:spLocks/>
            </p:cNvSpPr>
            <p:nvPr/>
          </p:nvSpPr>
          <p:spPr bwMode="auto">
            <a:xfrm>
              <a:off x="3829" y="1847"/>
              <a:ext cx="18" cy="19"/>
            </a:xfrm>
            <a:custGeom>
              <a:avLst/>
              <a:gdLst>
                <a:gd name="T0" fmla="*/ 124 w 193"/>
                <a:gd name="T1" fmla="*/ 0 h 246"/>
                <a:gd name="T2" fmla="*/ 109 w 193"/>
                <a:gd name="T3" fmla="*/ 4 h 246"/>
                <a:gd name="T4" fmla="*/ 99 w 193"/>
                <a:gd name="T5" fmla="*/ 9 h 246"/>
                <a:gd name="T6" fmla="*/ 84 w 193"/>
                <a:gd name="T7" fmla="*/ 15 h 246"/>
                <a:gd name="T8" fmla="*/ 74 w 193"/>
                <a:gd name="T9" fmla="*/ 15 h 246"/>
                <a:gd name="T10" fmla="*/ 59 w 193"/>
                <a:gd name="T11" fmla="*/ 19 h 246"/>
                <a:gd name="T12" fmla="*/ 49 w 193"/>
                <a:gd name="T13" fmla="*/ 24 h 246"/>
                <a:gd name="T14" fmla="*/ 40 w 193"/>
                <a:gd name="T15" fmla="*/ 28 h 246"/>
                <a:gd name="T16" fmla="*/ 25 w 193"/>
                <a:gd name="T17" fmla="*/ 39 h 246"/>
                <a:gd name="T18" fmla="*/ 19 w 193"/>
                <a:gd name="T19" fmla="*/ 48 h 246"/>
                <a:gd name="T20" fmla="*/ 9 w 193"/>
                <a:gd name="T21" fmla="*/ 58 h 246"/>
                <a:gd name="T22" fmla="*/ 5 w 193"/>
                <a:gd name="T23" fmla="*/ 67 h 246"/>
                <a:gd name="T24" fmla="*/ 0 w 193"/>
                <a:gd name="T25" fmla="*/ 77 h 246"/>
                <a:gd name="T26" fmla="*/ 0 w 193"/>
                <a:gd name="T27" fmla="*/ 86 h 246"/>
                <a:gd name="T28" fmla="*/ 0 w 193"/>
                <a:gd name="T29" fmla="*/ 101 h 246"/>
                <a:gd name="T30" fmla="*/ 0 w 193"/>
                <a:gd name="T31" fmla="*/ 110 h 246"/>
                <a:gd name="T32" fmla="*/ 5 w 193"/>
                <a:gd name="T33" fmla="*/ 120 h 246"/>
                <a:gd name="T34" fmla="*/ 5 w 193"/>
                <a:gd name="T35" fmla="*/ 130 h 246"/>
                <a:gd name="T36" fmla="*/ 9 w 193"/>
                <a:gd name="T37" fmla="*/ 140 h 246"/>
                <a:gd name="T38" fmla="*/ 15 w 193"/>
                <a:gd name="T39" fmla="*/ 149 h 246"/>
                <a:gd name="T40" fmla="*/ 19 w 193"/>
                <a:gd name="T41" fmla="*/ 155 h 246"/>
                <a:gd name="T42" fmla="*/ 40 w 193"/>
                <a:gd name="T43" fmla="*/ 168 h 246"/>
                <a:gd name="T44" fmla="*/ 59 w 193"/>
                <a:gd name="T45" fmla="*/ 183 h 246"/>
                <a:gd name="T46" fmla="*/ 79 w 193"/>
                <a:gd name="T47" fmla="*/ 202 h 246"/>
                <a:gd name="T48" fmla="*/ 99 w 193"/>
                <a:gd name="T49" fmla="*/ 217 h 246"/>
                <a:gd name="T50" fmla="*/ 124 w 193"/>
                <a:gd name="T51" fmla="*/ 232 h 246"/>
                <a:gd name="T52" fmla="*/ 144 w 193"/>
                <a:gd name="T53" fmla="*/ 241 h 246"/>
                <a:gd name="T54" fmla="*/ 163 w 193"/>
                <a:gd name="T55" fmla="*/ 246 h 246"/>
                <a:gd name="T56" fmla="*/ 178 w 193"/>
                <a:gd name="T57" fmla="*/ 241 h 246"/>
                <a:gd name="T58" fmla="*/ 188 w 193"/>
                <a:gd name="T59" fmla="*/ 226 h 246"/>
                <a:gd name="T60" fmla="*/ 193 w 193"/>
                <a:gd name="T61" fmla="*/ 202 h 246"/>
                <a:gd name="T62" fmla="*/ 193 w 193"/>
                <a:gd name="T63" fmla="*/ 188 h 246"/>
                <a:gd name="T64" fmla="*/ 188 w 193"/>
                <a:gd name="T65" fmla="*/ 168 h 246"/>
                <a:gd name="T66" fmla="*/ 184 w 193"/>
                <a:gd name="T67" fmla="*/ 149 h 246"/>
                <a:gd name="T68" fmla="*/ 173 w 193"/>
                <a:gd name="T69" fmla="*/ 130 h 246"/>
                <a:gd name="T70" fmla="*/ 163 w 193"/>
                <a:gd name="T71" fmla="*/ 116 h 246"/>
                <a:gd name="T72" fmla="*/ 153 w 193"/>
                <a:gd name="T73" fmla="*/ 91 h 246"/>
                <a:gd name="T74" fmla="*/ 144 w 193"/>
                <a:gd name="T75" fmla="*/ 72 h 246"/>
                <a:gd name="T76" fmla="*/ 134 w 193"/>
                <a:gd name="T77" fmla="*/ 52 h 246"/>
                <a:gd name="T78" fmla="*/ 128 w 193"/>
                <a:gd name="T79" fmla="*/ 33 h 246"/>
                <a:gd name="T80" fmla="*/ 128 w 193"/>
                <a:gd name="T81" fmla="*/ 9 h 246"/>
                <a:gd name="T82" fmla="*/ 124 w 193"/>
                <a:gd name="T83"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246">
                  <a:moveTo>
                    <a:pt x="124" y="0"/>
                  </a:moveTo>
                  <a:lnTo>
                    <a:pt x="109" y="4"/>
                  </a:lnTo>
                  <a:lnTo>
                    <a:pt x="99" y="9"/>
                  </a:lnTo>
                  <a:lnTo>
                    <a:pt x="84" y="15"/>
                  </a:lnTo>
                  <a:lnTo>
                    <a:pt x="74" y="15"/>
                  </a:lnTo>
                  <a:lnTo>
                    <a:pt x="59" y="19"/>
                  </a:lnTo>
                  <a:lnTo>
                    <a:pt x="49" y="24"/>
                  </a:lnTo>
                  <a:lnTo>
                    <a:pt x="40" y="28"/>
                  </a:lnTo>
                  <a:lnTo>
                    <a:pt x="25" y="39"/>
                  </a:lnTo>
                  <a:lnTo>
                    <a:pt x="19" y="48"/>
                  </a:lnTo>
                  <a:lnTo>
                    <a:pt x="9" y="58"/>
                  </a:lnTo>
                  <a:lnTo>
                    <a:pt x="5" y="67"/>
                  </a:lnTo>
                  <a:lnTo>
                    <a:pt x="0" y="77"/>
                  </a:lnTo>
                  <a:lnTo>
                    <a:pt x="0" y="86"/>
                  </a:lnTo>
                  <a:lnTo>
                    <a:pt x="0" y="101"/>
                  </a:lnTo>
                  <a:lnTo>
                    <a:pt x="0" y="110"/>
                  </a:lnTo>
                  <a:lnTo>
                    <a:pt x="5" y="120"/>
                  </a:lnTo>
                  <a:lnTo>
                    <a:pt x="5" y="130"/>
                  </a:lnTo>
                  <a:lnTo>
                    <a:pt x="9" y="140"/>
                  </a:lnTo>
                  <a:lnTo>
                    <a:pt x="15" y="149"/>
                  </a:lnTo>
                  <a:lnTo>
                    <a:pt x="19" y="155"/>
                  </a:lnTo>
                  <a:lnTo>
                    <a:pt x="40" y="168"/>
                  </a:lnTo>
                  <a:lnTo>
                    <a:pt x="59" y="183"/>
                  </a:lnTo>
                  <a:lnTo>
                    <a:pt x="79" y="202"/>
                  </a:lnTo>
                  <a:lnTo>
                    <a:pt x="99" y="217"/>
                  </a:lnTo>
                  <a:lnTo>
                    <a:pt x="124" y="232"/>
                  </a:lnTo>
                  <a:lnTo>
                    <a:pt x="144" y="241"/>
                  </a:lnTo>
                  <a:lnTo>
                    <a:pt x="163" y="246"/>
                  </a:lnTo>
                  <a:lnTo>
                    <a:pt x="178" y="241"/>
                  </a:lnTo>
                  <a:lnTo>
                    <a:pt x="188" y="226"/>
                  </a:lnTo>
                  <a:lnTo>
                    <a:pt x="193" y="202"/>
                  </a:lnTo>
                  <a:lnTo>
                    <a:pt x="193" y="188"/>
                  </a:lnTo>
                  <a:lnTo>
                    <a:pt x="188" y="168"/>
                  </a:lnTo>
                  <a:lnTo>
                    <a:pt x="184" y="149"/>
                  </a:lnTo>
                  <a:lnTo>
                    <a:pt x="173" y="130"/>
                  </a:lnTo>
                  <a:lnTo>
                    <a:pt x="163" y="116"/>
                  </a:lnTo>
                  <a:lnTo>
                    <a:pt x="153" y="91"/>
                  </a:lnTo>
                  <a:lnTo>
                    <a:pt x="144" y="72"/>
                  </a:lnTo>
                  <a:lnTo>
                    <a:pt x="134" y="52"/>
                  </a:lnTo>
                  <a:lnTo>
                    <a:pt x="128" y="33"/>
                  </a:lnTo>
                  <a:lnTo>
                    <a:pt x="128" y="9"/>
                  </a:lnTo>
                  <a:lnTo>
                    <a:pt x="124"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78" name="Freeform 354"/>
            <p:cNvSpPr>
              <a:spLocks/>
            </p:cNvSpPr>
            <p:nvPr/>
          </p:nvSpPr>
          <p:spPr bwMode="auto">
            <a:xfrm>
              <a:off x="3829" y="1847"/>
              <a:ext cx="18" cy="19"/>
            </a:xfrm>
            <a:custGeom>
              <a:avLst/>
              <a:gdLst>
                <a:gd name="T0" fmla="*/ 124 w 193"/>
                <a:gd name="T1" fmla="*/ 0 h 246"/>
                <a:gd name="T2" fmla="*/ 109 w 193"/>
                <a:gd name="T3" fmla="*/ 4 h 246"/>
                <a:gd name="T4" fmla="*/ 99 w 193"/>
                <a:gd name="T5" fmla="*/ 9 h 246"/>
                <a:gd name="T6" fmla="*/ 84 w 193"/>
                <a:gd name="T7" fmla="*/ 15 h 246"/>
                <a:gd name="T8" fmla="*/ 74 w 193"/>
                <a:gd name="T9" fmla="*/ 15 h 246"/>
                <a:gd name="T10" fmla="*/ 59 w 193"/>
                <a:gd name="T11" fmla="*/ 19 h 246"/>
                <a:gd name="T12" fmla="*/ 49 w 193"/>
                <a:gd name="T13" fmla="*/ 24 h 246"/>
                <a:gd name="T14" fmla="*/ 40 w 193"/>
                <a:gd name="T15" fmla="*/ 28 h 246"/>
                <a:gd name="T16" fmla="*/ 25 w 193"/>
                <a:gd name="T17" fmla="*/ 39 h 246"/>
                <a:gd name="T18" fmla="*/ 19 w 193"/>
                <a:gd name="T19" fmla="*/ 48 h 246"/>
                <a:gd name="T20" fmla="*/ 9 w 193"/>
                <a:gd name="T21" fmla="*/ 58 h 246"/>
                <a:gd name="T22" fmla="*/ 5 w 193"/>
                <a:gd name="T23" fmla="*/ 67 h 246"/>
                <a:gd name="T24" fmla="*/ 0 w 193"/>
                <a:gd name="T25" fmla="*/ 77 h 246"/>
                <a:gd name="T26" fmla="*/ 0 w 193"/>
                <a:gd name="T27" fmla="*/ 86 h 246"/>
                <a:gd name="T28" fmla="*/ 0 w 193"/>
                <a:gd name="T29" fmla="*/ 101 h 246"/>
                <a:gd name="T30" fmla="*/ 0 w 193"/>
                <a:gd name="T31" fmla="*/ 110 h 246"/>
                <a:gd name="T32" fmla="*/ 5 w 193"/>
                <a:gd name="T33" fmla="*/ 120 h 246"/>
                <a:gd name="T34" fmla="*/ 5 w 193"/>
                <a:gd name="T35" fmla="*/ 130 h 246"/>
                <a:gd name="T36" fmla="*/ 9 w 193"/>
                <a:gd name="T37" fmla="*/ 140 h 246"/>
                <a:gd name="T38" fmla="*/ 15 w 193"/>
                <a:gd name="T39" fmla="*/ 149 h 246"/>
                <a:gd name="T40" fmla="*/ 19 w 193"/>
                <a:gd name="T41" fmla="*/ 155 h 246"/>
                <a:gd name="T42" fmla="*/ 40 w 193"/>
                <a:gd name="T43" fmla="*/ 168 h 246"/>
                <a:gd name="T44" fmla="*/ 59 w 193"/>
                <a:gd name="T45" fmla="*/ 183 h 246"/>
                <a:gd name="T46" fmla="*/ 79 w 193"/>
                <a:gd name="T47" fmla="*/ 202 h 246"/>
                <a:gd name="T48" fmla="*/ 99 w 193"/>
                <a:gd name="T49" fmla="*/ 217 h 246"/>
                <a:gd name="T50" fmla="*/ 124 w 193"/>
                <a:gd name="T51" fmla="*/ 232 h 246"/>
                <a:gd name="T52" fmla="*/ 144 w 193"/>
                <a:gd name="T53" fmla="*/ 241 h 246"/>
                <a:gd name="T54" fmla="*/ 163 w 193"/>
                <a:gd name="T55" fmla="*/ 246 h 246"/>
                <a:gd name="T56" fmla="*/ 178 w 193"/>
                <a:gd name="T57" fmla="*/ 241 h 246"/>
                <a:gd name="T58" fmla="*/ 188 w 193"/>
                <a:gd name="T59" fmla="*/ 226 h 246"/>
                <a:gd name="T60" fmla="*/ 193 w 193"/>
                <a:gd name="T61" fmla="*/ 202 h 246"/>
                <a:gd name="T62" fmla="*/ 193 w 193"/>
                <a:gd name="T63" fmla="*/ 188 h 246"/>
                <a:gd name="T64" fmla="*/ 188 w 193"/>
                <a:gd name="T65" fmla="*/ 168 h 246"/>
                <a:gd name="T66" fmla="*/ 184 w 193"/>
                <a:gd name="T67" fmla="*/ 149 h 246"/>
                <a:gd name="T68" fmla="*/ 173 w 193"/>
                <a:gd name="T69" fmla="*/ 130 h 246"/>
                <a:gd name="T70" fmla="*/ 163 w 193"/>
                <a:gd name="T71" fmla="*/ 116 h 246"/>
                <a:gd name="T72" fmla="*/ 153 w 193"/>
                <a:gd name="T73" fmla="*/ 91 h 246"/>
                <a:gd name="T74" fmla="*/ 144 w 193"/>
                <a:gd name="T75" fmla="*/ 72 h 246"/>
                <a:gd name="T76" fmla="*/ 134 w 193"/>
                <a:gd name="T77" fmla="*/ 52 h 246"/>
                <a:gd name="T78" fmla="*/ 128 w 193"/>
                <a:gd name="T79" fmla="*/ 33 h 246"/>
                <a:gd name="T80" fmla="*/ 128 w 193"/>
                <a:gd name="T81" fmla="*/ 9 h 246"/>
                <a:gd name="T82" fmla="*/ 124 w 193"/>
                <a:gd name="T83"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246">
                  <a:moveTo>
                    <a:pt x="124" y="0"/>
                  </a:moveTo>
                  <a:lnTo>
                    <a:pt x="109" y="4"/>
                  </a:lnTo>
                  <a:lnTo>
                    <a:pt x="99" y="9"/>
                  </a:lnTo>
                  <a:lnTo>
                    <a:pt x="84" y="15"/>
                  </a:lnTo>
                  <a:lnTo>
                    <a:pt x="74" y="15"/>
                  </a:lnTo>
                  <a:lnTo>
                    <a:pt x="59" y="19"/>
                  </a:lnTo>
                  <a:lnTo>
                    <a:pt x="49" y="24"/>
                  </a:lnTo>
                  <a:lnTo>
                    <a:pt x="40" y="28"/>
                  </a:lnTo>
                  <a:lnTo>
                    <a:pt x="25" y="39"/>
                  </a:lnTo>
                  <a:lnTo>
                    <a:pt x="19" y="48"/>
                  </a:lnTo>
                  <a:lnTo>
                    <a:pt x="9" y="58"/>
                  </a:lnTo>
                  <a:lnTo>
                    <a:pt x="5" y="67"/>
                  </a:lnTo>
                  <a:lnTo>
                    <a:pt x="0" y="77"/>
                  </a:lnTo>
                  <a:lnTo>
                    <a:pt x="0" y="86"/>
                  </a:lnTo>
                  <a:lnTo>
                    <a:pt x="0" y="101"/>
                  </a:lnTo>
                  <a:lnTo>
                    <a:pt x="0" y="110"/>
                  </a:lnTo>
                  <a:lnTo>
                    <a:pt x="5" y="120"/>
                  </a:lnTo>
                  <a:lnTo>
                    <a:pt x="5" y="130"/>
                  </a:lnTo>
                  <a:lnTo>
                    <a:pt x="9" y="140"/>
                  </a:lnTo>
                  <a:lnTo>
                    <a:pt x="15" y="149"/>
                  </a:lnTo>
                  <a:lnTo>
                    <a:pt x="19" y="155"/>
                  </a:lnTo>
                  <a:lnTo>
                    <a:pt x="40" y="168"/>
                  </a:lnTo>
                  <a:lnTo>
                    <a:pt x="59" y="183"/>
                  </a:lnTo>
                  <a:lnTo>
                    <a:pt x="79" y="202"/>
                  </a:lnTo>
                  <a:lnTo>
                    <a:pt x="99" y="217"/>
                  </a:lnTo>
                  <a:lnTo>
                    <a:pt x="124" y="232"/>
                  </a:lnTo>
                  <a:lnTo>
                    <a:pt x="144" y="241"/>
                  </a:lnTo>
                  <a:lnTo>
                    <a:pt x="163" y="246"/>
                  </a:lnTo>
                  <a:lnTo>
                    <a:pt x="178" y="241"/>
                  </a:lnTo>
                  <a:lnTo>
                    <a:pt x="188" y="226"/>
                  </a:lnTo>
                  <a:lnTo>
                    <a:pt x="193" y="202"/>
                  </a:lnTo>
                  <a:lnTo>
                    <a:pt x="193" y="188"/>
                  </a:lnTo>
                  <a:lnTo>
                    <a:pt x="188" y="168"/>
                  </a:lnTo>
                  <a:lnTo>
                    <a:pt x="184" y="149"/>
                  </a:lnTo>
                  <a:lnTo>
                    <a:pt x="173" y="130"/>
                  </a:lnTo>
                  <a:lnTo>
                    <a:pt x="163" y="116"/>
                  </a:lnTo>
                  <a:lnTo>
                    <a:pt x="153" y="91"/>
                  </a:lnTo>
                  <a:lnTo>
                    <a:pt x="144" y="72"/>
                  </a:lnTo>
                  <a:lnTo>
                    <a:pt x="134" y="52"/>
                  </a:lnTo>
                  <a:lnTo>
                    <a:pt x="128" y="33"/>
                  </a:lnTo>
                  <a:lnTo>
                    <a:pt x="128" y="9"/>
                  </a:lnTo>
                  <a:lnTo>
                    <a:pt x="124"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79" name="Freeform 355"/>
            <p:cNvSpPr>
              <a:spLocks/>
            </p:cNvSpPr>
            <p:nvPr/>
          </p:nvSpPr>
          <p:spPr bwMode="auto">
            <a:xfrm>
              <a:off x="3738" y="1828"/>
              <a:ext cx="7" cy="8"/>
            </a:xfrm>
            <a:custGeom>
              <a:avLst/>
              <a:gdLst>
                <a:gd name="T0" fmla="*/ 35 w 79"/>
                <a:gd name="T1" fmla="*/ 0 h 106"/>
                <a:gd name="T2" fmla="*/ 29 w 79"/>
                <a:gd name="T3" fmla="*/ 0 h 106"/>
                <a:gd name="T4" fmla="*/ 25 w 79"/>
                <a:gd name="T5" fmla="*/ 0 h 106"/>
                <a:gd name="T6" fmla="*/ 19 w 79"/>
                <a:gd name="T7" fmla="*/ 0 h 106"/>
                <a:gd name="T8" fmla="*/ 14 w 79"/>
                <a:gd name="T9" fmla="*/ 5 h 106"/>
                <a:gd name="T10" fmla="*/ 4 w 79"/>
                <a:gd name="T11" fmla="*/ 19 h 106"/>
                <a:gd name="T12" fmla="*/ 4 w 79"/>
                <a:gd name="T13" fmla="*/ 34 h 106"/>
                <a:gd name="T14" fmla="*/ 0 w 79"/>
                <a:gd name="T15" fmla="*/ 48 h 106"/>
                <a:gd name="T16" fmla="*/ 4 w 79"/>
                <a:gd name="T17" fmla="*/ 63 h 106"/>
                <a:gd name="T18" fmla="*/ 10 w 79"/>
                <a:gd name="T19" fmla="*/ 72 h 106"/>
                <a:gd name="T20" fmla="*/ 14 w 79"/>
                <a:gd name="T21" fmla="*/ 87 h 106"/>
                <a:gd name="T22" fmla="*/ 25 w 79"/>
                <a:gd name="T23" fmla="*/ 97 h 106"/>
                <a:gd name="T24" fmla="*/ 35 w 79"/>
                <a:gd name="T25" fmla="*/ 101 h 106"/>
                <a:gd name="T26" fmla="*/ 44 w 79"/>
                <a:gd name="T27" fmla="*/ 106 h 106"/>
                <a:gd name="T28" fmla="*/ 60 w 79"/>
                <a:gd name="T29" fmla="*/ 101 h 106"/>
                <a:gd name="T30" fmla="*/ 69 w 79"/>
                <a:gd name="T31" fmla="*/ 101 h 106"/>
                <a:gd name="T32" fmla="*/ 74 w 79"/>
                <a:gd name="T33" fmla="*/ 91 h 106"/>
                <a:gd name="T34" fmla="*/ 79 w 79"/>
                <a:gd name="T35" fmla="*/ 87 h 106"/>
                <a:gd name="T36" fmla="*/ 79 w 79"/>
                <a:gd name="T37" fmla="*/ 77 h 106"/>
                <a:gd name="T38" fmla="*/ 79 w 79"/>
                <a:gd name="T39" fmla="*/ 72 h 106"/>
                <a:gd name="T40" fmla="*/ 79 w 79"/>
                <a:gd name="T41" fmla="*/ 63 h 106"/>
                <a:gd name="T42" fmla="*/ 79 w 79"/>
                <a:gd name="T43" fmla="*/ 52 h 106"/>
                <a:gd name="T44" fmla="*/ 74 w 79"/>
                <a:gd name="T45" fmla="*/ 43 h 106"/>
                <a:gd name="T46" fmla="*/ 74 w 79"/>
                <a:gd name="T47" fmla="*/ 29 h 106"/>
                <a:gd name="T48" fmla="*/ 74 w 79"/>
                <a:gd name="T49" fmla="*/ 19 h 106"/>
                <a:gd name="T50" fmla="*/ 69 w 79"/>
                <a:gd name="T51" fmla="*/ 19 h 106"/>
                <a:gd name="T52" fmla="*/ 69 w 79"/>
                <a:gd name="T53" fmla="*/ 15 h 106"/>
                <a:gd name="T54" fmla="*/ 64 w 79"/>
                <a:gd name="T55" fmla="*/ 9 h 106"/>
                <a:gd name="T56" fmla="*/ 60 w 79"/>
                <a:gd name="T57" fmla="*/ 5 h 106"/>
                <a:gd name="T58" fmla="*/ 54 w 79"/>
                <a:gd name="T59" fmla="*/ 5 h 106"/>
                <a:gd name="T60" fmla="*/ 50 w 79"/>
                <a:gd name="T61" fmla="*/ 5 h 106"/>
                <a:gd name="T62" fmla="*/ 44 w 79"/>
                <a:gd name="T63" fmla="*/ 0 h 106"/>
                <a:gd name="T64" fmla="*/ 39 w 79"/>
                <a:gd name="T65" fmla="*/ 0 h 106"/>
                <a:gd name="T66" fmla="*/ 35 w 79"/>
                <a:gd name="T6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9" h="106">
                  <a:moveTo>
                    <a:pt x="35" y="0"/>
                  </a:moveTo>
                  <a:lnTo>
                    <a:pt x="29" y="0"/>
                  </a:lnTo>
                  <a:lnTo>
                    <a:pt x="25" y="0"/>
                  </a:lnTo>
                  <a:lnTo>
                    <a:pt x="19" y="0"/>
                  </a:lnTo>
                  <a:lnTo>
                    <a:pt x="14" y="5"/>
                  </a:lnTo>
                  <a:lnTo>
                    <a:pt x="4" y="19"/>
                  </a:lnTo>
                  <a:lnTo>
                    <a:pt x="4" y="34"/>
                  </a:lnTo>
                  <a:lnTo>
                    <a:pt x="0" y="48"/>
                  </a:lnTo>
                  <a:lnTo>
                    <a:pt x="4" y="63"/>
                  </a:lnTo>
                  <a:lnTo>
                    <a:pt x="10" y="72"/>
                  </a:lnTo>
                  <a:lnTo>
                    <a:pt x="14" y="87"/>
                  </a:lnTo>
                  <a:lnTo>
                    <a:pt x="25" y="97"/>
                  </a:lnTo>
                  <a:lnTo>
                    <a:pt x="35" y="101"/>
                  </a:lnTo>
                  <a:lnTo>
                    <a:pt x="44" y="106"/>
                  </a:lnTo>
                  <a:lnTo>
                    <a:pt x="60" y="101"/>
                  </a:lnTo>
                  <a:lnTo>
                    <a:pt x="69" y="101"/>
                  </a:lnTo>
                  <a:lnTo>
                    <a:pt x="74" y="91"/>
                  </a:lnTo>
                  <a:lnTo>
                    <a:pt x="79" y="87"/>
                  </a:lnTo>
                  <a:lnTo>
                    <a:pt x="79" y="77"/>
                  </a:lnTo>
                  <a:lnTo>
                    <a:pt x="79" y="72"/>
                  </a:lnTo>
                  <a:lnTo>
                    <a:pt x="79" y="63"/>
                  </a:lnTo>
                  <a:lnTo>
                    <a:pt x="79" y="52"/>
                  </a:lnTo>
                  <a:lnTo>
                    <a:pt x="74" y="43"/>
                  </a:lnTo>
                  <a:lnTo>
                    <a:pt x="74" y="29"/>
                  </a:lnTo>
                  <a:lnTo>
                    <a:pt x="74" y="19"/>
                  </a:lnTo>
                  <a:lnTo>
                    <a:pt x="69" y="19"/>
                  </a:lnTo>
                  <a:lnTo>
                    <a:pt x="69" y="15"/>
                  </a:lnTo>
                  <a:lnTo>
                    <a:pt x="64" y="9"/>
                  </a:lnTo>
                  <a:lnTo>
                    <a:pt x="60" y="5"/>
                  </a:lnTo>
                  <a:lnTo>
                    <a:pt x="54" y="5"/>
                  </a:lnTo>
                  <a:lnTo>
                    <a:pt x="50" y="5"/>
                  </a:lnTo>
                  <a:lnTo>
                    <a:pt x="44" y="0"/>
                  </a:lnTo>
                  <a:lnTo>
                    <a:pt x="39" y="0"/>
                  </a:lnTo>
                  <a:lnTo>
                    <a:pt x="3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80" name="Freeform 356"/>
            <p:cNvSpPr>
              <a:spLocks/>
            </p:cNvSpPr>
            <p:nvPr/>
          </p:nvSpPr>
          <p:spPr bwMode="auto">
            <a:xfrm>
              <a:off x="3817" y="1826"/>
              <a:ext cx="14" cy="8"/>
            </a:xfrm>
            <a:custGeom>
              <a:avLst/>
              <a:gdLst>
                <a:gd name="T0" fmla="*/ 0 w 150"/>
                <a:gd name="T1" fmla="*/ 106 h 106"/>
                <a:gd name="T2" fmla="*/ 21 w 150"/>
                <a:gd name="T3" fmla="*/ 101 h 106"/>
                <a:gd name="T4" fmla="*/ 35 w 150"/>
                <a:gd name="T5" fmla="*/ 91 h 106"/>
                <a:gd name="T6" fmla="*/ 50 w 150"/>
                <a:gd name="T7" fmla="*/ 82 h 106"/>
                <a:gd name="T8" fmla="*/ 65 w 150"/>
                <a:gd name="T9" fmla="*/ 72 h 106"/>
                <a:gd name="T10" fmla="*/ 81 w 150"/>
                <a:gd name="T11" fmla="*/ 58 h 106"/>
                <a:gd name="T12" fmla="*/ 90 w 150"/>
                <a:gd name="T13" fmla="*/ 48 h 106"/>
                <a:gd name="T14" fmla="*/ 105 w 150"/>
                <a:gd name="T15" fmla="*/ 33 h 106"/>
                <a:gd name="T16" fmla="*/ 119 w 150"/>
                <a:gd name="T17" fmla="*/ 19 h 106"/>
                <a:gd name="T18" fmla="*/ 135 w 150"/>
                <a:gd name="T19" fmla="*/ 9 h 106"/>
                <a:gd name="T20" fmla="*/ 150 w 150"/>
                <a:gd name="T21"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0" h="106">
                  <a:moveTo>
                    <a:pt x="0" y="106"/>
                  </a:moveTo>
                  <a:lnTo>
                    <a:pt x="21" y="101"/>
                  </a:lnTo>
                  <a:lnTo>
                    <a:pt x="35" y="91"/>
                  </a:lnTo>
                  <a:lnTo>
                    <a:pt x="50" y="82"/>
                  </a:lnTo>
                  <a:lnTo>
                    <a:pt x="65" y="72"/>
                  </a:lnTo>
                  <a:lnTo>
                    <a:pt x="81" y="58"/>
                  </a:lnTo>
                  <a:lnTo>
                    <a:pt x="90" y="48"/>
                  </a:lnTo>
                  <a:lnTo>
                    <a:pt x="105" y="33"/>
                  </a:lnTo>
                  <a:lnTo>
                    <a:pt x="119" y="19"/>
                  </a:lnTo>
                  <a:lnTo>
                    <a:pt x="135" y="9"/>
                  </a:lnTo>
                  <a:lnTo>
                    <a:pt x="150"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81" name="Freeform 357"/>
            <p:cNvSpPr>
              <a:spLocks/>
            </p:cNvSpPr>
            <p:nvPr/>
          </p:nvSpPr>
          <p:spPr bwMode="auto">
            <a:xfrm>
              <a:off x="3812" y="1871"/>
              <a:ext cx="7" cy="7"/>
            </a:xfrm>
            <a:custGeom>
              <a:avLst/>
              <a:gdLst>
                <a:gd name="T0" fmla="*/ 75 w 75"/>
                <a:gd name="T1" fmla="*/ 0 h 97"/>
                <a:gd name="T2" fmla="*/ 65 w 75"/>
                <a:gd name="T3" fmla="*/ 10 h 97"/>
                <a:gd name="T4" fmla="*/ 59 w 75"/>
                <a:gd name="T5" fmla="*/ 20 h 97"/>
                <a:gd name="T6" fmla="*/ 50 w 75"/>
                <a:gd name="T7" fmla="*/ 30 h 97"/>
                <a:gd name="T8" fmla="*/ 45 w 75"/>
                <a:gd name="T9" fmla="*/ 39 h 97"/>
                <a:gd name="T10" fmla="*/ 35 w 75"/>
                <a:gd name="T11" fmla="*/ 49 h 97"/>
                <a:gd name="T12" fmla="*/ 30 w 75"/>
                <a:gd name="T13" fmla="*/ 58 h 97"/>
                <a:gd name="T14" fmla="*/ 20 w 75"/>
                <a:gd name="T15" fmla="*/ 68 h 97"/>
                <a:gd name="T16" fmla="*/ 15 w 75"/>
                <a:gd name="T17" fmla="*/ 78 h 97"/>
                <a:gd name="T18" fmla="*/ 5 w 75"/>
                <a:gd name="T19" fmla="*/ 88 h 97"/>
                <a:gd name="T20" fmla="*/ 0 w 75"/>
                <a:gd name="T21"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97">
                  <a:moveTo>
                    <a:pt x="75" y="0"/>
                  </a:moveTo>
                  <a:lnTo>
                    <a:pt x="65" y="10"/>
                  </a:lnTo>
                  <a:lnTo>
                    <a:pt x="59" y="20"/>
                  </a:lnTo>
                  <a:lnTo>
                    <a:pt x="50" y="30"/>
                  </a:lnTo>
                  <a:lnTo>
                    <a:pt x="45" y="39"/>
                  </a:lnTo>
                  <a:lnTo>
                    <a:pt x="35" y="49"/>
                  </a:lnTo>
                  <a:lnTo>
                    <a:pt x="30" y="58"/>
                  </a:lnTo>
                  <a:lnTo>
                    <a:pt x="20" y="68"/>
                  </a:lnTo>
                  <a:lnTo>
                    <a:pt x="15" y="78"/>
                  </a:lnTo>
                  <a:lnTo>
                    <a:pt x="5" y="88"/>
                  </a:lnTo>
                  <a:lnTo>
                    <a:pt x="0" y="97"/>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82" name="Freeform 358"/>
            <p:cNvSpPr>
              <a:spLocks/>
            </p:cNvSpPr>
            <p:nvPr/>
          </p:nvSpPr>
          <p:spPr bwMode="auto">
            <a:xfrm>
              <a:off x="3827" y="1875"/>
              <a:ext cx="2" cy="7"/>
            </a:xfrm>
            <a:custGeom>
              <a:avLst/>
              <a:gdLst>
                <a:gd name="T0" fmla="*/ 0 w 19"/>
                <a:gd name="T1" fmla="*/ 0 h 91"/>
                <a:gd name="T2" fmla="*/ 0 w 19"/>
                <a:gd name="T3" fmla="*/ 9 h 91"/>
                <a:gd name="T4" fmla="*/ 5 w 19"/>
                <a:gd name="T5" fmla="*/ 19 h 91"/>
                <a:gd name="T6" fmla="*/ 5 w 19"/>
                <a:gd name="T7" fmla="*/ 29 h 91"/>
                <a:gd name="T8" fmla="*/ 5 w 19"/>
                <a:gd name="T9" fmla="*/ 39 h 91"/>
                <a:gd name="T10" fmla="*/ 5 w 19"/>
                <a:gd name="T11" fmla="*/ 48 h 91"/>
                <a:gd name="T12" fmla="*/ 9 w 19"/>
                <a:gd name="T13" fmla="*/ 53 h 91"/>
                <a:gd name="T14" fmla="*/ 9 w 19"/>
                <a:gd name="T15" fmla="*/ 63 h 91"/>
                <a:gd name="T16" fmla="*/ 15 w 19"/>
                <a:gd name="T17" fmla="*/ 73 h 91"/>
                <a:gd name="T18" fmla="*/ 15 w 19"/>
                <a:gd name="T19" fmla="*/ 82 h 91"/>
                <a:gd name="T20" fmla="*/ 19 w 19"/>
                <a:gd name="T2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91">
                  <a:moveTo>
                    <a:pt x="0" y="0"/>
                  </a:moveTo>
                  <a:lnTo>
                    <a:pt x="0" y="9"/>
                  </a:lnTo>
                  <a:lnTo>
                    <a:pt x="5" y="19"/>
                  </a:lnTo>
                  <a:lnTo>
                    <a:pt x="5" y="29"/>
                  </a:lnTo>
                  <a:lnTo>
                    <a:pt x="5" y="39"/>
                  </a:lnTo>
                  <a:lnTo>
                    <a:pt x="5" y="48"/>
                  </a:lnTo>
                  <a:lnTo>
                    <a:pt x="9" y="53"/>
                  </a:lnTo>
                  <a:lnTo>
                    <a:pt x="9" y="63"/>
                  </a:lnTo>
                  <a:lnTo>
                    <a:pt x="15" y="73"/>
                  </a:lnTo>
                  <a:lnTo>
                    <a:pt x="15" y="82"/>
                  </a:lnTo>
                  <a:lnTo>
                    <a:pt x="19" y="91"/>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83" name="Freeform 359"/>
            <p:cNvSpPr>
              <a:spLocks/>
            </p:cNvSpPr>
            <p:nvPr/>
          </p:nvSpPr>
          <p:spPr bwMode="auto">
            <a:xfrm>
              <a:off x="3838" y="1875"/>
              <a:ext cx="14" cy="10"/>
            </a:xfrm>
            <a:custGeom>
              <a:avLst/>
              <a:gdLst>
                <a:gd name="T0" fmla="*/ 0 w 159"/>
                <a:gd name="T1" fmla="*/ 0 h 135"/>
                <a:gd name="T2" fmla="*/ 15 w 159"/>
                <a:gd name="T3" fmla="*/ 15 h 135"/>
                <a:gd name="T4" fmla="*/ 30 w 159"/>
                <a:gd name="T5" fmla="*/ 29 h 135"/>
                <a:gd name="T6" fmla="*/ 44 w 159"/>
                <a:gd name="T7" fmla="*/ 43 h 135"/>
                <a:gd name="T8" fmla="*/ 65 w 159"/>
                <a:gd name="T9" fmla="*/ 53 h 135"/>
                <a:gd name="T10" fmla="*/ 79 w 159"/>
                <a:gd name="T11" fmla="*/ 67 h 135"/>
                <a:gd name="T12" fmla="*/ 94 w 159"/>
                <a:gd name="T13" fmla="*/ 77 h 135"/>
                <a:gd name="T14" fmla="*/ 115 w 159"/>
                <a:gd name="T15" fmla="*/ 91 h 135"/>
                <a:gd name="T16" fmla="*/ 129 w 159"/>
                <a:gd name="T17" fmla="*/ 106 h 135"/>
                <a:gd name="T18" fmla="*/ 144 w 159"/>
                <a:gd name="T19" fmla="*/ 121 h 135"/>
                <a:gd name="T20" fmla="*/ 159 w 159"/>
                <a:gd name="T21"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9" h="135">
                  <a:moveTo>
                    <a:pt x="0" y="0"/>
                  </a:moveTo>
                  <a:lnTo>
                    <a:pt x="15" y="15"/>
                  </a:lnTo>
                  <a:lnTo>
                    <a:pt x="30" y="29"/>
                  </a:lnTo>
                  <a:lnTo>
                    <a:pt x="44" y="43"/>
                  </a:lnTo>
                  <a:lnTo>
                    <a:pt x="65" y="53"/>
                  </a:lnTo>
                  <a:lnTo>
                    <a:pt x="79" y="67"/>
                  </a:lnTo>
                  <a:lnTo>
                    <a:pt x="94" y="77"/>
                  </a:lnTo>
                  <a:lnTo>
                    <a:pt x="115" y="91"/>
                  </a:lnTo>
                  <a:lnTo>
                    <a:pt x="129" y="106"/>
                  </a:lnTo>
                  <a:lnTo>
                    <a:pt x="144" y="121"/>
                  </a:lnTo>
                  <a:lnTo>
                    <a:pt x="159" y="135"/>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84" name="Freeform 360"/>
            <p:cNvSpPr>
              <a:spLocks/>
            </p:cNvSpPr>
            <p:nvPr/>
          </p:nvSpPr>
          <p:spPr bwMode="auto">
            <a:xfrm>
              <a:off x="3791" y="1879"/>
              <a:ext cx="9" cy="8"/>
            </a:xfrm>
            <a:custGeom>
              <a:avLst/>
              <a:gdLst>
                <a:gd name="T0" fmla="*/ 0 w 104"/>
                <a:gd name="T1" fmla="*/ 24 h 101"/>
                <a:gd name="T2" fmla="*/ 0 w 104"/>
                <a:gd name="T3" fmla="*/ 15 h 101"/>
                <a:gd name="T4" fmla="*/ 0 w 104"/>
                <a:gd name="T5" fmla="*/ 9 h 101"/>
                <a:gd name="T6" fmla="*/ 6 w 104"/>
                <a:gd name="T7" fmla="*/ 5 h 101"/>
                <a:gd name="T8" fmla="*/ 10 w 104"/>
                <a:gd name="T9" fmla="*/ 5 h 101"/>
                <a:gd name="T10" fmla="*/ 15 w 104"/>
                <a:gd name="T11" fmla="*/ 0 h 101"/>
                <a:gd name="T12" fmla="*/ 20 w 104"/>
                <a:gd name="T13" fmla="*/ 0 h 101"/>
                <a:gd name="T14" fmla="*/ 25 w 104"/>
                <a:gd name="T15" fmla="*/ 0 h 101"/>
                <a:gd name="T16" fmla="*/ 35 w 104"/>
                <a:gd name="T17" fmla="*/ 5 h 101"/>
                <a:gd name="T18" fmla="*/ 40 w 104"/>
                <a:gd name="T19" fmla="*/ 5 h 101"/>
                <a:gd name="T20" fmla="*/ 45 w 104"/>
                <a:gd name="T21" fmla="*/ 9 h 101"/>
                <a:gd name="T22" fmla="*/ 54 w 104"/>
                <a:gd name="T23" fmla="*/ 15 h 101"/>
                <a:gd name="T24" fmla="*/ 65 w 104"/>
                <a:gd name="T25" fmla="*/ 24 h 101"/>
                <a:gd name="T26" fmla="*/ 75 w 104"/>
                <a:gd name="T27" fmla="*/ 33 h 101"/>
                <a:gd name="T28" fmla="*/ 85 w 104"/>
                <a:gd name="T29" fmla="*/ 39 h 101"/>
                <a:gd name="T30" fmla="*/ 94 w 104"/>
                <a:gd name="T31" fmla="*/ 48 h 101"/>
                <a:gd name="T32" fmla="*/ 100 w 104"/>
                <a:gd name="T33" fmla="*/ 58 h 101"/>
                <a:gd name="T34" fmla="*/ 104 w 104"/>
                <a:gd name="T35" fmla="*/ 67 h 101"/>
                <a:gd name="T36" fmla="*/ 104 w 104"/>
                <a:gd name="T37" fmla="*/ 77 h 101"/>
                <a:gd name="T38" fmla="*/ 104 w 104"/>
                <a:gd name="T39" fmla="*/ 82 h 101"/>
                <a:gd name="T40" fmla="*/ 100 w 104"/>
                <a:gd name="T41" fmla="*/ 91 h 101"/>
                <a:gd name="T42" fmla="*/ 89 w 104"/>
                <a:gd name="T43" fmla="*/ 97 h 101"/>
                <a:gd name="T44" fmla="*/ 75 w 104"/>
                <a:gd name="T45" fmla="*/ 101 h 101"/>
                <a:gd name="T46" fmla="*/ 65 w 104"/>
                <a:gd name="T47" fmla="*/ 97 h 101"/>
                <a:gd name="T48" fmla="*/ 50 w 104"/>
                <a:gd name="T49" fmla="*/ 91 h 101"/>
                <a:gd name="T50" fmla="*/ 40 w 104"/>
                <a:gd name="T51" fmla="*/ 87 h 101"/>
                <a:gd name="T52" fmla="*/ 25 w 104"/>
                <a:gd name="T53" fmla="*/ 77 h 101"/>
                <a:gd name="T54" fmla="*/ 15 w 104"/>
                <a:gd name="T55" fmla="*/ 63 h 101"/>
                <a:gd name="T56" fmla="*/ 10 w 104"/>
                <a:gd name="T57" fmla="*/ 48 h 101"/>
                <a:gd name="T58" fmla="*/ 6 w 104"/>
                <a:gd name="T59" fmla="*/ 39 h 101"/>
                <a:gd name="T60" fmla="*/ 0 w 104"/>
                <a:gd name="T61" fmla="*/ 2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01">
                  <a:moveTo>
                    <a:pt x="0" y="24"/>
                  </a:moveTo>
                  <a:lnTo>
                    <a:pt x="0" y="15"/>
                  </a:lnTo>
                  <a:lnTo>
                    <a:pt x="0" y="9"/>
                  </a:lnTo>
                  <a:lnTo>
                    <a:pt x="6" y="5"/>
                  </a:lnTo>
                  <a:lnTo>
                    <a:pt x="10" y="5"/>
                  </a:lnTo>
                  <a:lnTo>
                    <a:pt x="15" y="0"/>
                  </a:lnTo>
                  <a:lnTo>
                    <a:pt x="20" y="0"/>
                  </a:lnTo>
                  <a:lnTo>
                    <a:pt x="25" y="0"/>
                  </a:lnTo>
                  <a:lnTo>
                    <a:pt x="35" y="5"/>
                  </a:lnTo>
                  <a:lnTo>
                    <a:pt x="40" y="5"/>
                  </a:lnTo>
                  <a:lnTo>
                    <a:pt x="45" y="9"/>
                  </a:lnTo>
                  <a:lnTo>
                    <a:pt x="54" y="15"/>
                  </a:lnTo>
                  <a:lnTo>
                    <a:pt x="65" y="24"/>
                  </a:lnTo>
                  <a:lnTo>
                    <a:pt x="75" y="33"/>
                  </a:lnTo>
                  <a:lnTo>
                    <a:pt x="85" y="39"/>
                  </a:lnTo>
                  <a:lnTo>
                    <a:pt x="94" y="48"/>
                  </a:lnTo>
                  <a:lnTo>
                    <a:pt x="100" y="58"/>
                  </a:lnTo>
                  <a:lnTo>
                    <a:pt x="104" y="67"/>
                  </a:lnTo>
                  <a:lnTo>
                    <a:pt x="104" y="77"/>
                  </a:lnTo>
                  <a:lnTo>
                    <a:pt x="104" y="82"/>
                  </a:lnTo>
                  <a:lnTo>
                    <a:pt x="100" y="91"/>
                  </a:lnTo>
                  <a:lnTo>
                    <a:pt x="89" y="97"/>
                  </a:lnTo>
                  <a:lnTo>
                    <a:pt x="75" y="101"/>
                  </a:lnTo>
                  <a:lnTo>
                    <a:pt x="65" y="97"/>
                  </a:lnTo>
                  <a:lnTo>
                    <a:pt x="50" y="91"/>
                  </a:lnTo>
                  <a:lnTo>
                    <a:pt x="40" y="87"/>
                  </a:lnTo>
                  <a:lnTo>
                    <a:pt x="25" y="77"/>
                  </a:lnTo>
                  <a:lnTo>
                    <a:pt x="15" y="63"/>
                  </a:lnTo>
                  <a:lnTo>
                    <a:pt x="10" y="48"/>
                  </a:lnTo>
                  <a:lnTo>
                    <a:pt x="6" y="39"/>
                  </a:lnTo>
                  <a:lnTo>
                    <a:pt x="0" y="24"/>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85" name="Freeform 361"/>
            <p:cNvSpPr>
              <a:spLocks/>
            </p:cNvSpPr>
            <p:nvPr/>
          </p:nvSpPr>
          <p:spPr bwMode="auto">
            <a:xfrm>
              <a:off x="3816" y="1895"/>
              <a:ext cx="11" cy="2"/>
            </a:xfrm>
            <a:custGeom>
              <a:avLst/>
              <a:gdLst>
                <a:gd name="T0" fmla="*/ 0 w 119"/>
                <a:gd name="T1" fmla="*/ 25 h 25"/>
                <a:gd name="T2" fmla="*/ 15 w 119"/>
                <a:gd name="T3" fmla="*/ 19 h 25"/>
                <a:gd name="T4" fmla="*/ 25 w 119"/>
                <a:gd name="T5" fmla="*/ 19 h 25"/>
                <a:gd name="T6" fmla="*/ 34 w 119"/>
                <a:gd name="T7" fmla="*/ 19 h 25"/>
                <a:gd name="T8" fmla="*/ 49 w 119"/>
                <a:gd name="T9" fmla="*/ 19 h 25"/>
                <a:gd name="T10" fmla="*/ 59 w 119"/>
                <a:gd name="T11" fmla="*/ 19 h 25"/>
                <a:gd name="T12" fmla="*/ 69 w 119"/>
                <a:gd name="T13" fmla="*/ 19 h 25"/>
                <a:gd name="T14" fmla="*/ 84 w 119"/>
                <a:gd name="T15" fmla="*/ 19 h 25"/>
                <a:gd name="T16" fmla="*/ 94 w 119"/>
                <a:gd name="T17" fmla="*/ 15 h 25"/>
                <a:gd name="T18" fmla="*/ 104 w 119"/>
                <a:gd name="T19" fmla="*/ 10 h 25"/>
                <a:gd name="T20" fmla="*/ 119 w 119"/>
                <a:gd name="T21" fmla="*/ 6 h 25"/>
                <a:gd name="T22" fmla="*/ 104 w 119"/>
                <a:gd name="T23" fmla="*/ 6 h 25"/>
                <a:gd name="T24" fmla="*/ 94 w 119"/>
                <a:gd name="T25" fmla="*/ 0 h 25"/>
                <a:gd name="T26" fmla="*/ 79 w 119"/>
                <a:gd name="T27" fmla="*/ 0 h 25"/>
                <a:gd name="T28" fmla="*/ 69 w 119"/>
                <a:gd name="T29" fmla="*/ 0 h 25"/>
                <a:gd name="T30" fmla="*/ 59 w 119"/>
                <a:gd name="T31" fmla="*/ 6 h 25"/>
                <a:gd name="T32" fmla="*/ 44 w 119"/>
                <a:gd name="T33" fmla="*/ 6 h 25"/>
                <a:gd name="T34" fmla="*/ 34 w 119"/>
                <a:gd name="T35" fmla="*/ 10 h 25"/>
                <a:gd name="T36" fmla="*/ 25 w 119"/>
                <a:gd name="T37" fmla="*/ 15 h 25"/>
                <a:gd name="T38" fmla="*/ 15 w 119"/>
                <a:gd name="T39" fmla="*/ 19 h 25"/>
                <a:gd name="T40" fmla="*/ 0 w 119"/>
                <a:gd name="T4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9" h="25">
                  <a:moveTo>
                    <a:pt x="0" y="25"/>
                  </a:moveTo>
                  <a:lnTo>
                    <a:pt x="15" y="19"/>
                  </a:lnTo>
                  <a:lnTo>
                    <a:pt x="25" y="19"/>
                  </a:lnTo>
                  <a:lnTo>
                    <a:pt x="34" y="19"/>
                  </a:lnTo>
                  <a:lnTo>
                    <a:pt x="49" y="19"/>
                  </a:lnTo>
                  <a:lnTo>
                    <a:pt x="59" y="19"/>
                  </a:lnTo>
                  <a:lnTo>
                    <a:pt x="69" y="19"/>
                  </a:lnTo>
                  <a:lnTo>
                    <a:pt x="84" y="19"/>
                  </a:lnTo>
                  <a:lnTo>
                    <a:pt x="94" y="15"/>
                  </a:lnTo>
                  <a:lnTo>
                    <a:pt x="104" y="10"/>
                  </a:lnTo>
                  <a:lnTo>
                    <a:pt x="119" y="6"/>
                  </a:lnTo>
                  <a:lnTo>
                    <a:pt x="104" y="6"/>
                  </a:lnTo>
                  <a:lnTo>
                    <a:pt x="94" y="0"/>
                  </a:lnTo>
                  <a:lnTo>
                    <a:pt x="79" y="0"/>
                  </a:lnTo>
                  <a:lnTo>
                    <a:pt x="69" y="0"/>
                  </a:lnTo>
                  <a:lnTo>
                    <a:pt x="59" y="6"/>
                  </a:lnTo>
                  <a:lnTo>
                    <a:pt x="44" y="6"/>
                  </a:lnTo>
                  <a:lnTo>
                    <a:pt x="34" y="10"/>
                  </a:lnTo>
                  <a:lnTo>
                    <a:pt x="25" y="15"/>
                  </a:lnTo>
                  <a:lnTo>
                    <a:pt x="15" y="19"/>
                  </a:lnTo>
                  <a:lnTo>
                    <a:pt x="0" y="25"/>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86" name="Freeform 362"/>
            <p:cNvSpPr>
              <a:spLocks/>
            </p:cNvSpPr>
            <p:nvPr/>
          </p:nvSpPr>
          <p:spPr bwMode="auto">
            <a:xfrm>
              <a:off x="3859" y="1884"/>
              <a:ext cx="8" cy="6"/>
            </a:xfrm>
            <a:custGeom>
              <a:avLst/>
              <a:gdLst>
                <a:gd name="T0" fmla="*/ 88 w 88"/>
                <a:gd name="T1" fmla="*/ 24 h 87"/>
                <a:gd name="T2" fmla="*/ 88 w 88"/>
                <a:gd name="T3" fmla="*/ 14 h 87"/>
                <a:gd name="T4" fmla="*/ 83 w 88"/>
                <a:gd name="T5" fmla="*/ 9 h 87"/>
                <a:gd name="T6" fmla="*/ 83 w 88"/>
                <a:gd name="T7" fmla="*/ 5 h 87"/>
                <a:gd name="T8" fmla="*/ 79 w 88"/>
                <a:gd name="T9" fmla="*/ 0 h 87"/>
                <a:gd name="T10" fmla="*/ 73 w 88"/>
                <a:gd name="T11" fmla="*/ 0 h 87"/>
                <a:gd name="T12" fmla="*/ 69 w 88"/>
                <a:gd name="T13" fmla="*/ 0 h 87"/>
                <a:gd name="T14" fmla="*/ 59 w 88"/>
                <a:gd name="T15" fmla="*/ 0 h 87"/>
                <a:gd name="T16" fmla="*/ 54 w 88"/>
                <a:gd name="T17" fmla="*/ 0 h 87"/>
                <a:gd name="T18" fmla="*/ 48 w 88"/>
                <a:gd name="T19" fmla="*/ 5 h 87"/>
                <a:gd name="T20" fmla="*/ 44 w 88"/>
                <a:gd name="T21" fmla="*/ 9 h 87"/>
                <a:gd name="T22" fmla="*/ 34 w 88"/>
                <a:gd name="T23" fmla="*/ 14 h 87"/>
                <a:gd name="T24" fmla="*/ 29 w 88"/>
                <a:gd name="T25" fmla="*/ 19 h 87"/>
                <a:gd name="T26" fmla="*/ 19 w 88"/>
                <a:gd name="T27" fmla="*/ 29 h 87"/>
                <a:gd name="T28" fmla="*/ 9 w 88"/>
                <a:gd name="T29" fmla="*/ 39 h 87"/>
                <a:gd name="T30" fmla="*/ 4 w 88"/>
                <a:gd name="T31" fmla="*/ 48 h 87"/>
                <a:gd name="T32" fmla="*/ 0 w 88"/>
                <a:gd name="T33" fmla="*/ 58 h 87"/>
                <a:gd name="T34" fmla="*/ 0 w 88"/>
                <a:gd name="T35" fmla="*/ 63 h 87"/>
                <a:gd name="T36" fmla="*/ 0 w 88"/>
                <a:gd name="T37" fmla="*/ 72 h 87"/>
                <a:gd name="T38" fmla="*/ 4 w 88"/>
                <a:gd name="T39" fmla="*/ 77 h 87"/>
                <a:gd name="T40" fmla="*/ 9 w 88"/>
                <a:gd name="T41" fmla="*/ 82 h 87"/>
                <a:gd name="T42" fmla="*/ 19 w 88"/>
                <a:gd name="T43" fmla="*/ 87 h 87"/>
                <a:gd name="T44" fmla="*/ 29 w 88"/>
                <a:gd name="T45" fmla="*/ 87 h 87"/>
                <a:gd name="T46" fmla="*/ 34 w 88"/>
                <a:gd name="T47" fmla="*/ 87 h 87"/>
                <a:gd name="T48" fmla="*/ 44 w 88"/>
                <a:gd name="T49" fmla="*/ 82 h 87"/>
                <a:gd name="T50" fmla="*/ 48 w 88"/>
                <a:gd name="T51" fmla="*/ 77 h 87"/>
                <a:gd name="T52" fmla="*/ 54 w 88"/>
                <a:gd name="T53" fmla="*/ 72 h 87"/>
                <a:gd name="T54" fmla="*/ 59 w 88"/>
                <a:gd name="T55" fmla="*/ 67 h 87"/>
                <a:gd name="T56" fmla="*/ 63 w 88"/>
                <a:gd name="T57" fmla="*/ 63 h 87"/>
                <a:gd name="T58" fmla="*/ 69 w 88"/>
                <a:gd name="T59" fmla="*/ 52 h 87"/>
                <a:gd name="T60" fmla="*/ 79 w 88"/>
                <a:gd name="T61" fmla="*/ 43 h 87"/>
                <a:gd name="T62" fmla="*/ 88 w 88"/>
                <a:gd name="T63" fmla="*/ 2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87">
                  <a:moveTo>
                    <a:pt x="88" y="24"/>
                  </a:moveTo>
                  <a:lnTo>
                    <a:pt x="88" y="14"/>
                  </a:lnTo>
                  <a:lnTo>
                    <a:pt x="83" y="9"/>
                  </a:lnTo>
                  <a:lnTo>
                    <a:pt x="83" y="5"/>
                  </a:lnTo>
                  <a:lnTo>
                    <a:pt x="79" y="0"/>
                  </a:lnTo>
                  <a:lnTo>
                    <a:pt x="73" y="0"/>
                  </a:lnTo>
                  <a:lnTo>
                    <a:pt x="69" y="0"/>
                  </a:lnTo>
                  <a:lnTo>
                    <a:pt x="59" y="0"/>
                  </a:lnTo>
                  <a:lnTo>
                    <a:pt x="54" y="0"/>
                  </a:lnTo>
                  <a:lnTo>
                    <a:pt x="48" y="5"/>
                  </a:lnTo>
                  <a:lnTo>
                    <a:pt x="44" y="9"/>
                  </a:lnTo>
                  <a:lnTo>
                    <a:pt x="34" y="14"/>
                  </a:lnTo>
                  <a:lnTo>
                    <a:pt x="29" y="19"/>
                  </a:lnTo>
                  <a:lnTo>
                    <a:pt x="19" y="29"/>
                  </a:lnTo>
                  <a:lnTo>
                    <a:pt x="9" y="39"/>
                  </a:lnTo>
                  <a:lnTo>
                    <a:pt x="4" y="48"/>
                  </a:lnTo>
                  <a:lnTo>
                    <a:pt x="0" y="58"/>
                  </a:lnTo>
                  <a:lnTo>
                    <a:pt x="0" y="63"/>
                  </a:lnTo>
                  <a:lnTo>
                    <a:pt x="0" y="72"/>
                  </a:lnTo>
                  <a:lnTo>
                    <a:pt x="4" y="77"/>
                  </a:lnTo>
                  <a:lnTo>
                    <a:pt x="9" y="82"/>
                  </a:lnTo>
                  <a:lnTo>
                    <a:pt x="19" y="87"/>
                  </a:lnTo>
                  <a:lnTo>
                    <a:pt x="29" y="87"/>
                  </a:lnTo>
                  <a:lnTo>
                    <a:pt x="34" y="87"/>
                  </a:lnTo>
                  <a:lnTo>
                    <a:pt x="44" y="82"/>
                  </a:lnTo>
                  <a:lnTo>
                    <a:pt x="48" y="77"/>
                  </a:lnTo>
                  <a:lnTo>
                    <a:pt x="54" y="72"/>
                  </a:lnTo>
                  <a:lnTo>
                    <a:pt x="59" y="67"/>
                  </a:lnTo>
                  <a:lnTo>
                    <a:pt x="63" y="63"/>
                  </a:lnTo>
                  <a:lnTo>
                    <a:pt x="69" y="52"/>
                  </a:lnTo>
                  <a:lnTo>
                    <a:pt x="79" y="43"/>
                  </a:lnTo>
                  <a:lnTo>
                    <a:pt x="88" y="24"/>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87" name="Freeform 363"/>
            <p:cNvSpPr>
              <a:spLocks/>
            </p:cNvSpPr>
            <p:nvPr/>
          </p:nvSpPr>
          <p:spPr bwMode="auto">
            <a:xfrm>
              <a:off x="4112" y="1734"/>
              <a:ext cx="35" cy="25"/>
            </a:xfrm>
            <a:custGeom>
              <a:avLst/>
              <a:gdLst>
                <a:gd name="T0" fmla="*/ 119 w 386"/>
                <a:gd name="T1" fmla="*/ 0 h 328"/>
                <a:gd name="T2" fmla="*/ 144 w 386"/>
                <a:gd name="T3" fmla="*/ 9 h 328"/>
                <a:gd name="T4" fmla="*/ 169 w 386"/>
                <a:gd name="T5" fmla="*/ 14 h 328"/>
                <a:gd name="T6" fmla="*/ 194 w 386"/>
                <a:gd name="T7" fmla="*/ 23 h 328"/>
                <a:gd name="T8" fmla="*/ 219 w 386"/>
                <a:gd name="T9" fmla="*/ 34 h 328"/>
                <a:gd name="T10" fmla="*/ 244 w 386"/>
                <a:gd name="T11" fmla="*/ 38 h 328"/>
                <a:gd name="T12" fmla="*/ 263 w 386"/>
                <a:gd name="T13" fmla="*/ 47 h 328"/>
                <a:gd name="T14" fmla="*/ 283 w 386"/>
                <a:gd name="T15" fmla="*/ 53 h 328"/>
                <a:gd name="T16" fmla="*/ 307 w 386"/>
                <a:gd name="T17" fmla="*/ 62 h 328"/>
                <a:gd name="T18" fmla="*/ 327 w 386"/>
                <a:gd name="T19" fmla="*/ 72 h 328"/>
                <a:gd name="T20" fmla="*/ 342 w 386"/>
                <a:gd name="T21" fmla="*/ 77 h 328"/>
                <a:gd name="T22" fmla="*/ 367 w 386"/>
                <a:gd name="T23" fmla="*/ 96 h 328"/>
                <a:gd name="T24" fmla="*/ 382 w 386"/>
                <a:gd name="T25" fmla="*/ 116 h 328"/>
                <a:gd name="T26" fmla="*/ 386 w 386"/>
                <a:gd name="T27" fmla="*/ 135 h 328"/>
                <a:gd name="T28" fmla="*/ 382 w 386"/>
                <a:gd name="T29" fmla="*/ 154 h 328"/>
                <a:gd name="T30" fmla="*/ 372 w 386"/>
                <a:gd name="T31" fmla="*/ 169 h 328"/>
                <a:gd name="T32" fmla="*/ 352 w 386"/>
                <a:gd name="T33" fmla="*/ 183 h 328"/>
                <a:gd name="T34" fmla="*/ 332 w 386"/>
                <a:gd name="T35" fmla="*/ 197 h 328"/>
                <a:gd name="T36" fmla="*/ 302 w 386"/>
                <a:gd name="T37" fmla="*/ 202 h 328"/>
                <a:gd name="T38" fmla="*/ 267 w 386"/>
                <a:gd name="T39" fmla="*/ 202 h 328"/>
                <a:gd name="T40" fmla="*/ 228 w 386"/>
                <a:gd name="T41" fmla="*/ 197 h 328"/>
                <a:gd name="T42" fmla="*/ 238 w 386"/>
                <a:gd name="T43" fmla="*/ 208 h 328"/>
                <a:gd name="T44" fmla="*/ 248 w 386"/>
                <a:gd name="T45" fmla="*/ 217 h 328"/>
                <a:gd name="T46" fmla="*/ 258 w 386"/>
                <a:gd name="T47" fmla="*/ 226 h 328"/>
                <a:gd name="T48" fmla="*/ 267 w 386"/>
                <a:gd name="T49" fmla="*/ 236 h 328"/>
                <a:gd name="T50" fmla="*/ 278 w 386"/>
                <a:gd name="T51" fmla="*/ 245 h 328"/>
                <a:gd name="T52" fmla="*/ 288 w 386"/>
                <a:gd name="T53" fmla="*/ 251 h 328"/>
                <a:gd name="T54" fmla="*/ 292 w 386"/>
                <a:gd name="T55" fmla="*/ 260 h 328"/>
                <a:gd name="T56" fmla="*/ 298 w 386"/>
                <a:gd name="T57" fmla="*/ 265 h 328"/>
                <a:gd name="T58" fmla="*/ 302 w 386"/>
                <a:gd name="T59" fmla="*/ 270 h 328"/>
                <a:gd name="T60" fmla="*/ 302 w 386"/>
                <a:gd name="T61" fmla="*/ 275 h 328"/>
                <a:gd name="T62" fmla="*/ 278 w 386"/>
                <a:gd name="T63" fmla="*/ 313 h 328"/>
                <a:gd name="T64" fmla="*/ 253 w 386"/>
                <a:gd name="T65" fmla="*/ 328 h 328"/>
                <a:gd name="T66" fmla="*/ 223 w 386"/>
                <a:gd name="T67" fmla="*/ 328 h 328"/>
                <a:gd name="T68" fmla="*/ 194 w 386"/>
                <a:gd name="T69" fmla="*/ 313 h 328"/>
                <a:gd name="T70" fmla="*/ 163 w 386"/>
                <a:gd name="T71" fmla="*/ 290 h 328"/>
                <a:gd name="T72" fmla="*/ 134 w 386"/>
                <a:gd name="T73" fmla="*/ 260 h 328"/>
                <a:gd name="T74" fmla="*/ 100 w 386"/>
                <a:gd name="T75" fmla="*/ 226 h 328"/>
                <a:gd name="T76" fmla="*/ 65 w 386"/>
                <a:gd name="T77" fmla="*/ 193 h 328"/>
                <a:gd name="T78" fmla="*/ 35 w 386"/>
                <a:gd name="T79" fmla="*/ 169 h 328"/>
                <a:gd name="T80" fmla="*/ 0 w 386"/>
                <a:gd name="T81" fmla="*/ 150 h 328"/>
                <a:gd name="T82" fmla="*/ 119 w 386"/>
                <a:gd name="T83" fmla="*/ 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6" h="328">
                  <a:moveTo>
                    <a:pt x="119" y="0"/>
                  </a:moveTo>
                  <a:lnTo>
                    <a:pt x="144" y="9"/>
                  </a:lnTo>
                  <a:lnTo>
                    <a:pt x="169" y="14"/>
                  </a:lnTo>
                  <a:lnTo>
                    <a:pt x="194" y="23"/>
                  </a:lnTo>
                  <a:lnTo>
                    <a:pt x="219" y="34"/>
                  </a:lnTo>
                  <a:lnTo>
                    <a:pt x="244" y="38"/>
                  </a:lnTo>
                  <a:lnTo>
                    <a:pt x="263" y="47"/>
                  </a:lnTo>
                  <a:lnTo>
                    <a:pt x="283" y="53"/>
                  </a:lnTo>
                  <a:lnTo>
                    <a:pt x="307" y="62"/>
                  </a:lnTo>
                  <a:lnTo>
                    <a:pt x="327" y="72"/>
                  </a:lnTo>
                  <a:lnTo>
                    <a:pt x="342" y="77"/>
                  </a:lnTo>
                  <a:lnTo>
                    <a:pt x="367" y="96"/>
                  </a:lnTo>
                  <a:lnTo>
                    <a:pt x="382" y="116"/>
                  </a:lnTo>
                  <a:lnTo>
                    <a:pt x="386" y="135"/>
                  </a:lnTo>
                  <a:lnTo>
                    <a:pt x="382" y="154"/>
                  </a:lnTo>
                  <a:lnTo>
                    <a:pt x="372" y="169"/>
                  </a:lnTo>
                  <a:lnTo>
                    <a:pt x="352" y="183"/>
                  </a:lnTo>
                  <a:lnTo>
                    <a:pt x="332" y="197"/>
                  </a:lnTo>
                  <a:lnTo>
                    <a:pt x="302" y="202"/>
                  </a:lnTo>
                  <a:lnTo>
                    <a:pt x="267" y="202"/>
                  </a:lnTo>
                  <a:lnTo>
                    <a:pt x="228" y="197"/>
                  </a:lnTo>
                  <a:lnTo>
                    <a:pt x="238" y="208"/>
                  </a:lnTo>
                  <a:lnTo>
                    <a:pt x="248" y="217"/>
                  </a:lnTo>
                  <a:lnTo>
                    <a:pt x="258" y="226"/>
                  </a:lnTo>
                  <a:lnTo>
                    <a:pt x="267" y="236"/>
                  </a:lnTo>
                  <a:lnTo>
                    <a:pt x="278" y="245"/>
                  </a:lnTo>
                  <a:lnTo>
                    <a:pt x="288" y="251"/>
                  </a:lnTo>
                  <a:lnTo>
                    <a:pt x="292" y="260"/>
                  </a:lnTo>
                  <a:lnTo>
                    <a:pt x="298" y="265"/>
                  </a:lnTo>
                  <a:lnTo>
                    <a:pt x="302" y="270"/>
                  </a:lnTo>
                  <a:lnTo>
                    <a:pt x="302" y="275"/>
                  </a:lnTo>
                  <a:lnTo>
                    <a:pt x="278" y="313"/>
                  </a:lnTo>
                  <a:lnTo>
                    <a:pt x="253" y="328"/>
                  </a:lnTo>
                  <a:lnTo>
                    <a:pt x="223" y="328"/>
                  </a:lnTo>
                  <a:lnTo>
                    <a:pt x="194" y="313"/>
                  </a:lnTo>
                  <a:lnTo>
                    <a:pt x="163" y="290"/>
                  </a:lnTo>
                  <a:lnTo>
                    <a:pt x="134" y="260"/>
                  </a:lnTo>
                  <a:lnTo>
                    <a:pt x="100" y="226"/>
                  </a:lnTo>
                  <a:lnTo>
                    <a:pt x="65" y="193"/>
                  </a:lnTo>
                  <a:lnTo>
                    <a:pt x="35" y="169"/>
                  </a:lnTo>
                  <a:lnTo>
                    <a:pt x="0" y="150"/>
                  </a:lnTo>
                  <a:lnTo>
                    <a:pt x="11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88" name="Freeform 364"/>
            <p:cNvSpPr>
              <a:spLocks/>
            </p:cNvSpPr>
            <p:nvPr/>
          </p:nvSpPr>
          <p:spPr bwMode="auto">
            <a:xfrm>
              <a:off x="4112" y="1734"/>
              <a:ext cx="35" cy="25"/>
            </a:xfrm>
            <a:custGeom>
              <a:avLst/>
              <a:gdLst>
                <a:gd name="T0" fmla="*/ 119 w 386"/>
                <a:gd name="T1" fmla="*/ 0 h 328"/>
                <a:gd name="T2" fmla="*/ 144 w 386"/>
                <a:gd name="T3" fmla="*/ 9 h 328"/>
                <a:gd name="T4" fmla="*/ 169 w 386"/>
                <a:gd name="T5" fmla="*/ 14 h 328"/>
                <a:gd name="T6" fmla="*/ 194 w 386"/>
                <a:gd name="T7" fmla="*/ 23 h 328"/>
                <a:gd name="T8" fmla="*/ 219 w 386"/>
                <a:gd name="T9" fmla="*/ 34 h 328"/>
                <a:gd name="T10" fmla="*/ 244 w 386"/>
                <a:gd name="T11" fmla="*/ 38 h 328"/>
                <a:gd name="T12" fmla="*/ 263 w 386"/>
                <a:gd name="T13" fmla="*/ 47 h 328"/>
                <a:gd name="T14" fmla="*/ 283 w 386"/>
                <a:gd name="T15" fmla="*/ 53 h 328"/>
                <a:gd name="T16" fmla="*/ 307 w 386"/>
                <a:gd name="T17" fmla="*/ 62 h 328"/>
                <a:gd name="T18" fmla="*/ 327 w 386"/>
                <a:gd name="T19" fmla="*/ 72 h 328"/>
                <a:gd name="T20" fmla="*/ 342 w 386"/>
                <a:gd name="T21" fmla="*/ 77 h 328"/>
                <a:gd name="T22" fmla="*/ 367 w 386"/>
                <a:gd name="T23" fmla="*/ 96 h 328"/>
                <a:gd name="T24" fmla="*/ 382 w 386"/>
                <a:gd name="T25" fmla="*/ 116 h 328"/>
                <a:gd name="T26" fmla="*/ 386 w 386"/>
                <a:gd name="T27" fmla="*/ 135 h 328"/>
                <a:gd name="T28" fmla="*/ 382 w 386"/>
                <a:gd name="T29" fmla="*/ 154 h 328"/>
                <a:gd name="T30" fmla="*/ 372 w 386"/>
                <a:gd name="T31" fmla="*/ 169 h 328"/>
                <a:gd name="T32" fmla="*/ 352 w 386"/>
                <a:gd name="T33" fmla="*/ 183 h 328"/>
                <a:gd name="T34" fmla="*/ 332 w 386"/>
                <a:gd name="T35" fmla="*/ 197 h 328"/>
                <a:gd name="T36" fmla="*/ 302 w 386"/>
                <a:gd name="T37" fmla="*/ 202 h 328"/>
                <a:gd name="T38" fmla="*/ 267 w 386"/>
                <a:gd name="T39" fmla="*/ 202 h 328"/>
                <a:gd name="T40" fmla="*/ 228 w 386"/>
                <a:gd name="T41" fmla="*/ 197 h 328"/>
                <a:gd name="T42" fmla="*/ 238 w 386"/>
                <a:gd name="T43" fmla="*/ 208 h 328"/>
                <a:gd name="T44" fmla="*/ 248 w 386"/>
                <a:gd name="T45" fmla="*/ 217 h 328"/>
                <a:gd name="T46" fmla="*/ 258 w 386"/>
                <a:gd name="T47" fmla="*/ 226 h 328"/>
                <a:gd name="T48" fmla="*/ 267 w 386"/>
                <a:gd name="T49" fmla="*/ 236 h 328"/>
                <a:gd name="T50" fmla="*/ 278 w 386"/>
                <a:gd name="T51" fmla="*/ 245 h 328"/>
                <a:gd name="T52" fmla="*/ 288 w 386"/>
                <a:gd name="T53" fmla="*/ 251 h 328"/>
                <a:gd name="T54" fmla="*/ 292 w 386"/>
                <a:gd name="T55" fmla="*/ 260 h 328"/>
                <a:gd name="T56" fmla="*/ 298 w 386"/>
                <a:gd name="T57" fmla="*/ 265 h 328"/>
                <a:gd name="T58" fmla="*/ 302 w 386"/>
                <a:gd name="T59" fmla="*/ 270 h 328"/>
                <a:gd name="T60" fmla="*/ 302 w 386"/>
                <a:gd name="T61" fmla="*/ 275 h 328"/>
                <a:gd name="T62" fmla="*/ 278 w 386"/>
                <a:gd name="T63" fmla="*/ 313 h 328"/>
                <a:gd name="T64" fmla="*/ 253 w 386"/>
                <a:gd name="T65" fmla="*/ 328 h 328"/>
                <a:gd name="T66" fmla="*/ 223 w 386"/>
                <a:gd name="T67" fmla="*/ 328 h 328"/>
                <a:gd name="T68" fmla="*/ 194 w 386"/>
                <a:gd name="T69" fmla="*/ 313 h 328"/>
                <a:gd name="T70" fmla="*/ 163 w 386"/>
                <a:gd name="T71" fmla="*/ 290 h 328"/>
                <a:gd name="T72" fmla="*/ 134 w 386"/>
                <a:gd name="T73" fmla="*/ 260 h 328"/>
                <a:gd name="T74" fmla="*/ 100 w 386"/>
                <a:gd name="T75" fmla="*/ 226 h 328"/>
                <a:gd name="T76" fmla="*/ 65 w 386"/>
                <a:gd name="T77" fmla="*/ 193 h 328"/>
                <a:gd name="T78" fmla="*/ 35 w 386"/>
                <a:gd name="T79" fmla="*/ 169 h 328"/>
                <a:gd name="T80" fmla="*/ 0 w 386"/>
                <a:gd name="T81" fmla="*/ 150 h 328"/>
                <a:gd name="T82" fmla="*/ 119 w 386"/>
                <a:gd name="T83" fmla="*/ 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6" h="328">
                  <a:moveTo>
                    <a:pt x="119" y="0"/>
                  </a:moveTo>
                  <a:lnTo>
                    <a:pt x="144" y="9"/>
                  </a:lnTo>
                  <a:lnTo>
                    <a:pt x="169" y="14"/>
                  </a:lnTo>
                  <a:lnTo>
                    <a:pt x="194" y="23"/>
                  </a:lnTo>
                  <a:lnTo>
                    <a:pt x="219" y="34"/>
                  </a:lnTo>
                  <a:lnTo>
                    <a:pt x="244" y="38"/>
                  </a:lnTo>
                  <a:lnTo>
                    <a:pt x="263" y="47"/>
                  </a:lnTo>
                  <a:lnTo>
                    <a:pt x="283" y="53"/>
                  </a:lnTo>
                  <a:lnTo>
                    <a:pt x="307" y="62"/>
                  </a:lnTo>
                  <a:lnTo>
                    <a:pt x="327" y="72"/>
                  </a:lnTo>
                  <a:lnTo>
                    <a:pt x="342" y="77"/>
                  </a:lnTo>
                  <a:lnTo>
                    <a:pt x="367" y="96"/>
                  </a:lnTo>
                  <a:lnTo>
                    <a:pt x="382" y="116"/>
                  </a:lnTo>
                  <a:lnTo>
                    <a:pt x="386" y="135"/>
                  </a:lnTo>
                  <a:lnTo>
                    <a:pt x="382" y="154"/>
                  </a:lnTo>
                  <a:lnTo>
                    <a:pt x="372" y="169"/>
                  </a:lnTo>
                  <a:lnTo>
                    <a:pt x="352" y="183"/>
                  </a:lnTo>
                  <a:lnTo>
                    <a:pt x="332" y="197"/>
                  </a:lnTo>
                  <a:lnTo>
                    <a:pt x="302" y="202"/>
                  </a:lnTo>
                  <a:lnTo>
                    <a:pt x="267" y="202"/>
                  </a:lnTo>
                  <a:lnTo>
                    <a:pt x="228" y="197"/>
                  </a:lnTo>
                  <a:lnTo>
                    <a:pt x="238" y="208"/>
                  </a:lnTo>
                  <a:lnTo>
                    <a:pt x="248" y="217"/>
                  </a:lnTo>
                  <a:lnTo>
                    <a:pt x="258" y="226"/>
                  </a:lnTo>
                  <a:lnTo>
                    <a:pt x="267" y="236"/>
                  </a:lnTo>
                  <a:lnTo>
                    <a:pt x="278" y="245"/>
                  </a:lnTo>
                  <a:lnTo>
                    <a:pt x="288" y="251"/>
                  </a:lnTo>
                  <a:lnTo>
                    <a:pt x="292" y="260"/>
                  </a:lnTo>
                  <a:lnTo>
                    <a:pt x="298" y="265"/>
                  </a:lnTo>
                  <a:lnTo>
                    <a:pt x="302" y="270"/>
                  </a:lnTo>
                  <a:lnTo>
                    <a:pt x="302" y="275"/>
                  </a:lnTo>
                  <a:lnTo>
                    <a:pt x="278" y="313"/>
                  </a:lnTo>
                  <a:lnTo>
                    <a:pt x="253" y="328"/>
                  </a:lnTo>
                  <a:lnTo>
                    <a:pt x="223" y="328"/>
                  </a:lnTo>
                  <a:lnTo>
                    <a:pt x="194" y="313"/>
                  </a:lnTo>
                  <a:lnTo>
                    <a:pt x="163" y="290"/>
                  </a:lnTo>
                  <a:lnTo>
                    <a:pt x="134" y="260"/>
                  </a:lnTo>
                  <a:lnTo>
                    <a:pt x="100" y="226"/>
                  </a:lnTo>
                  <a:lnTo>
                    <a:pt x="65" y="193"/>
                  </a:lnTo>
                  <a:lnTo>
                    <a:pt x="35" y="169"/>
                  </a:lnTo>
                  <a:lnTo>
                    <a:pt x="0" y="150"/>
                  </a:lnTo>
                  <a:lnTo>
                    <a:pt x="119"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89" name="Freeform 365"/>
            <p:cNvSpPr>
              <a:spLocks/>
            </p:cNvSpPr>
            <p:nvPr/>
          </p:nvSpPr>
          <p:spPr bwMode="auto">
            <a:xfrm>
              <a:off x="4085" y="1787"/>
              <a:ext cx="28" cy="13"/>
            </a:xfrm>
            <a:custGeom>
              <a:avLst/>
              <a:gdLst>
                <a:gd name="T0" fmla="*/ 0 w 318"/>
                <a:gd name="T1" fmla="*/ 54 h 170"/>
                <a:gd name="T2" fmla="*/ 30 w 318"/>
                <a:gd name="T3" fmla="*/ 44 h 170"/>
                <a:gd name="T4" fmla="*/ 55 w 318"/>
                <a:gd name="T5" fmla="*/ 39 h 170"/>
                <a:gd name="T6" fmla="*/ 79 w 318"/>
                <a:gd name="T7" fmla="*/ 30 h 170"/>
                <a:gd name="T8" fmla="*/ 104 w 318"/>
                <a:gd name="T9" fmla="*/ 24 h 170"/>
                <a:gd name="T10" fmla="*/ 125 w 318"/>
                <a:gd name="T11" fmla="*/ 20 h 170"/>
                <a:gd name="T12" fmla="*/ 149 w 318"/>
                <a:gd name="T13" fmla="*/ 11 h 170"/>
                <a:gd name="T14" fmla="*/ 169 w 318"/>
                <a:gd name="T15" fmla="*/ 11 h 170"/>
                <a:gd name="T16" fmla="*/ 198 w 318"/>
                <a:gd name="T17" fmla="*/ 5 h 170"/>
                <a:gd name="T18" fmla="*/ 223 w 318"/>
                <a:gd name="T19" fmla="*/ 0 h 170"/>
                <a:gd name="T20" fmla="*/ 254 w 318"/>
                <a:gd name="T21" fmla="*/ 0 h 170"/>
                <a:gd name="T22" fmla="*/ 273 w 318"/>
                <a:gd name="T23" fmla="*/ 5 h 170"/>
                <a:gd name="T24" fmla="*/ 293 w 318"/>
                <a:gd name="T25" fmla="*/ 11 h 170"/>
                <a:gd name="T26" fmla="*/ 303 w 318"/>
                <a:gd name="T27" fmla="*/ 24 h 170"/>
                <a:gd name="T28" fmla="*/ 313 w 318"/>
                <a:gd name="T29" fmla="*/ 35 h 170"/>
                <a:gd name="T30" fmla="*/ 318 w 318"/>
                <a:gd name="T31" fmla="*/ 54 h 170"/>
                <a:gd name="T32" fmla="*/ 313 w 318"/>
                <a:gd name="T33" fmla="*/ 69 h 170"/>
                <a:gd name="T34" fmla="*/ 308 w 318"/>
                <a:gd name="T35" fmla="*/ 88 h 170"/>
                <a:gd name="T36" fmla="*/ 298 w 318"/>
                <a:gd name="T37" fmla="*/ 102 h 170"/>
                <a:gd name="T38" fmla="*/ 283 w 318"/>
                <a:gd name="T39" fmla="*/ 116 h 170"/>
                <a:gd name="T40" fmla="*/ 263 w 318"/>
                <a:gd name="T41" fmla="*/ 127 h 170"/>
                <a:gd name="T42" fmla="*/ 248 w 318"/>
                <a:gd name="T43" fmla="*/ 131 h 170"/>
                <a:gd name="T44" fmla="*/ 229 w 318"/>
                <a:gd name="T45" fmla="*/ 136 h 170"/>
                <a:gd name="T46" fmla="*/ 214 w 318"/>
                <a:gd name="T47" fmla="*/ 140 h 170"/>
                <a:gd name="T48" fmla="*/ 204 w 318"/>
                <a:gd name="T49" fmla="*/ 146 h 170"/>
                <a:gd name="T50" fmla="*/ 189 w 318"/>
                <a:gd name="T51" fmla="*/ 151 h 170"/>
                <a:gd name="T52" fmla="*/ 179 w 318"/>
                <a:gd name="T53" fmla="*/ 155 h 170"/>
                <a:gd name="T54" fmla="*/ 164 w 318"/>
                <a:gd name="T55" fmla="*/ 160 h 170"/>
                <a:gd name="T56" fmla="*/ 149 w 318"/>
                <a:gd name="T57" fmla="*/ 164 h 170"/>
                <a:gd name="T58" fmla="*/ 135 w 318"/>
                <a:gd name="T59" fmla="*/ 170 h 170"/>
                <a:gd name="T60" fmla="*/ 119 w 318"/>
                <a:gd name="T61" fmla="*/ 170 h 170"/>
                <a:gd name="T62" fmla="*/ 0 w 318"/>
                <a:gd name="T63" fmla="*/ 5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8" h="170">
                  <a:moveTo>
                    <a:pt x="0" y="54"/>
                  </a:moveTo>
                  <a:lnTo>
                    <a:pt x="30" y="44"/>
                  </a:lnTo>
                  <a:lnTo>
                    <a:pt x="55" y="39"/>
                  </a:lnTo>
                  <a:lnTo>
                    <a:pt x="79" y="30"/>
                  </a:lnTo>
                  <a:lnTo>
                    <a:pt x="104" y="24"/>
                  </a:lnTo>
                  <a:lnTo>
                    <a:pt x="125" y="20"/>
                  </a:lnTo>
                  <a:lnTo>
                    <a:pt x="149" y="11"/>
                  </a:lnTo>
                  <a:lnTo>
                    <a:pt x="169" y="11"/>
                  </a:lnTo>
                  <a:lnTo>
                    <a:pt x="198" y="5"/>
                  </a:lnTo>
                  <a:lnTo>
                    <a:pt x="223" y="0"/>
                  </a:lnTo>
                  <a:lnTo>
                    <a:pt x="254" y="0"/>
                  </a:lnTo>
                  <a:lnTo>
                    <a:pt x="273" y="5"/>
                  </a:lnTo>
                  <a:lnTo>
                    <a:pt x="293" y="11"/>
                  </a:lnTo>
                  <a:lnTo>
                    <a:pt x="303" y="24"/>
                  </a:lnTo>
                  <a:lnTo>
                    <a:pt x="313" y="35"/>
                  </a:lnTo>
                  <a:lnTo>
                    <a:pt x="318" y="54"/>
                  </a:lnTo>
                  <a:lnTo>
                    <a:pt x="313" y="69"/>
                  </a:lnTo>
                  <a:lnTo>
                    <a:pt x="308" y="88"/>
                  </a:lnTo>
                  <a:lnTo>
                    <a:pt x="298" y="102"/>
                  </a:lnTo>
                  <a:lnTo>
                    <a:pt x="283" y="116"/>
                  </a:lnTo>
                  <a:lnTo>
                    <a:pt x="263" y="127"/>
                  </a:lnTo>
                  <a:lnTo>
                    <a:pt x="248" y="131"/>
                  </a:lnTo>
                  <a:lnTo>
                    <a:pt x="229" y="136"/>
                  </a:lnTo>
                  <a:lnTo>
                    <a:pt x="214" y="140"/>
                  </a:lnTo>
                  <a:lnTo>
                    <a:pt x="204" y="146"/>
                  </a:lnTo>
                  <a:lnTo>
                    <a:pt x="189" y="151"/>
                  </a:lnTo>
                  <a:lnTo>
                    <a:pt x="179" y="155"/>
                  </a:lnTo>
                  <a:lnTo>
                    <a:pt x="164" y="160"/>
                  </a:lnTo>
                  <a:lnTo>
                    <a:pt x="149" y="164"/>
                  </a:lnTo>
                  <a:lnTo>
                    <a:pt x="135" y="170"/>
                  </a:lnTo>
                  <a:lnTo>
                    <a:pt x="119" y="170"/>
                  </a:lnTo>
                  <a:lnTo>
                    <a:pt x="0" y="5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90" name="Freeform 366"/>
            <p:cNvSpPr>
              <a:spLocks/>
            </p:cNvSpPr>
            <p:nvPr/>
          </p:nvSpPr>
          <p:spPr bwMode="auto">
            <a:xfrm>
              <a:off x="4085" y="1787"/>
              <a:ext cx="28" cy="13"/>
            </a:xfrm>
            <a:custGeom>
              <a:avLst/>
              <a:gdLst>
                <a:gd name="T0" fmla="*/ 0 w 318"/>
                <a:gd name="T1" fmla="*/ 54 h 170"/>
                <a:gd name="T2" fmla="*/ 30 w 318"/>
                <a:gd name="T3" fmla="*/ 44 h 170"/>
                <a:gd name="T4" fmla="*/ 55 w 318"/>
                <a:gd name="T5" fmla="*/ 39 h 170"/>
                <a:gd name="T6" fmla="*/ 79 w 318"/>
                <a:gd name="T7" fmla="*/ 30 h 170"/>
                <a:gd name="T8" fmla="*/ 104 w 318"/>
                <a:gd name="T9" fmla="*/ 24 h 170"/>
                <a:gd name="T10" fmla="*/ 125 w 318"/>
                <a:gd name="T11" fmla="*/ 20 h 170"/>
                <a:gd name="T12" fmla="*/ 149 w 318"/>
                <a:gd name="T13" fmla="*/ 11 h 170"/>
                <a:gd name="T14" fmla="*/ 169 w 318"/>
                <a:gd name="T15" fmla="*/ 11 h 170"/>
                <a:gd name="T16" fmla="*/ 198 w 318"/>
                <a:gd name="T17" fmla="*/ 5 h 170"/>
                <a:gd name="T18" fmla="*/ 223 w 318"/>
                <a:gd name="T19" fmla="*/ 0 h 170"/>
                <a:gd name="T20" fmla="*/ 254 w 318"/>
                <a:gd name="T21" fmla="*/ 0 h 170"/>
                <a:gd name="T22" fmla="*/ 273 w 318"/>
                <a:gd name="T23" fmla="*/ 5 h 170"/>
                <a:gd name="T24" fmla="*/ 293 w 318"/>
                <a:gd name="T25" fmla="*/ 11 h 170"/>
                <a:gd name="T26" fmla="*/ 303 w 318"/>
                <a:gd name="T27" fmla="*/ 24 h 170"/>
                <a:gd name="T28" fmla="*/ 313 w 318"/>
                <a:gd name="T29" fmla="*/ 35 h 170"/>
                <a:gd name="T30" fmla="*/ 318 w 318"/>
                <a:gd name="T31" fmla="*/ 54 h 170"/>
                <a:gd name="T32" fmla="*/ 313 w 318"/>
                <a:gd name="T33" fmla="*/ 69 h 170"/>
                <a:gd name="T34" fmla="*/ 308 w 318"/>
                <a:gd name="T35" fmla="*/ 88 h 170"/>
                <a:gd name="T36" fmla="*/ 298 w 318"/>
                <a:gd name="T37" fmla="*/ 102 h 170"/>
                <a:gd name="T38" fmla="*/ 283 w 318"/>
                <a:gd name="T39" fmla="*/ 116 h 170"/>
                <a:gd name="T40" fmla="*/ 263 w 318"/>
                <a:gd name="T41" fmla="*/ 127 h 170"/>
                <a:gd name="T42" fmla="*/ 248 w 318"/>
                <a:gd name="T43" fmla="*/ 131 h 170"/>
                <a:gd name="T44" fmla="*/ 229 w 318"/>
                <a:gd name="T45" fmla="*/ 136 h 170"/>
                <a:gd name="T46" fmla="*/ 214 w 318"/>
                <a:gd name="T47" fmla="*/ 140 h 170"/>
                <a:gd name="T48" fmla="*/ 204 w 318"/>
                <a:gd name="T49" fmla="*/ 146 h 170"/>
                <a:gd name="T50" fmla="*/ 189 w 318"/>
                <a:gd name="T51" fmla="*/ 151 h 170"/>
                <a:gd name="T52" fmla="*/ 179 w 318"/>
                <a:gd name="T53" fmla="*/ 155 h 170"/>
                <a:gd name="T54" fmla="*/ 164 w 318"/>
                <a:gd name="T55" fmla="*/ 160 h 170"/>
                <a:gd name="T56" fmla="*/ 149 w 318"/>
                <a:gd name="T57" fmla="*/ 164 h 170"/>
                <a:gd name="T58" fmla="*/ 135 w 318"/>
                <a:gd name="T59" fmla="*/ 170 h 170"/>
                <a:gd name="T60" fmla="*/ 119 w 318"/>
                <a:gd name="T61" fmla="*/ 170 h 170"/>
                <a:gd name="T62" fmla="*/ 0 w 318"/>
                <a:gd name="T63" fmla="*/ 5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8" h="170">
                  <a:moveTo>
                    <a:pt x="0" y="54"/>
                  </a:moveTo>
                  <a:lnTo>
                    <a:pt x="30" y="44"/>
                  </a:lnTo>
                  <a:lnTo>
                    <a:pt x="55" y="39"/>
                  </a:lnTo>
                  <a:lnTo>
                    <a:pt x="79" y="30"/>
                  </a:lnTo>
                  <a:lnTo>
                    <a:pt x="104" y="24"/>
                  </a:lnTo>
                  <a:lnTo>
                    <a:pt x="125" y="20"/>
                  </a:lnTo>
                  <a:lnTo>
                    <a:pt x="149" y="11"/>
                  </a:lnTo>
                  <a:lnTo>
                    <a:pt x="169" y="11"/>
                  </a:lnTo>
                  <a:lnTo>
                    <a:pt x="198" y="5"/>
                  </a:lnTo>
                  <a:lnTo>
                    <a:pt x="223" y="0"/>
                  </a:lnTo>
                  <a:lnTo>
                    <a:pt x="254" y="0"/>
                  </a:lnTo>
                  <a:lnTo>
                    <a:pt x="273" y="5"/>
                  </a:lnTo>
                  <a:lnTo>
                    <a:pt x="293" y="11"/>
                  </a:lnTo>
                  <a:lnTo>
                    <a:pt x="303" y="24"/>
                  </a:lnTo>
                  <a:lnTo>
                    <a:pt x="313" y="35"/>
                  </a:lnTo>
                  <a:lnTo>
                    <a:pt x="318" y="54"/>
                  </a:lnTo>
                  <a:lnTo>
                    <a:pt x="313" y="69"/>
                  </a:lnTo>
                  <a:lnTo>
                    <a:pt x="308" y="88"/>
                  </a:lnTo>
                  <a:lnTo>
                    <a:pt x="298" y="102"/>
                  </a:lnTo>
                  <a:lnTo>
                    <a:pt x="283" y="116"/>
                  </a:lnTo>
                  <a:lnTo>
                    <a:pt x="263" y="127"/>
                  </a:lnTo>
                  <a:lnTo>
                    <a:pt x="248" y="131"/>
                  </a:lnTo>
                  <a:lnTo>
                    <a:pt x="229" y="136"/>
                  </a:lnTo>
                  <a:lnTo>
                    <a:pt x="214" y="140"/>
                  </a:lnTo>
                  <a:lnTo>
                    <a:pt x="204" y="146"/>
                  </a:lnTo>
                  <a:lnTo>
                    <a:pt x="189" y="151"/>
                  </a:lnTo>
                  <a:lnTo>
                    <a:pt x="179" y="155"/>
                  </a:lnTo>
                  <a:lnTo>
                    <a:pt x="164" y="160"/>
                  </a:lnTo>
                  <a:lnTo>
                    <a:pt x="149" y="164"/>
                  </a:lnTo>
                  <a:lnTo>
                    <a:pt x="135" y="170"/>
                  </a:lnTo>
                  <a:lnTo>
                    <a:pt x="119" y="170"/>
                  </a:lnTo>
                  <a:lnTo>
                    <a:pt x="0" y="54"/>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91" name="Freeform 367"/>
            <p:cNvSpPr>
              <a:spLocks/>
            </p:cNvSpPr>
            <p:nvPr/>
          </p:nvSpPr>
          <p:spPr bwMode="auto">
            <a:xfrm>
              <a:off x="4090" y="1813"/>
              <a:ext cx="9" cy="5"/>
            </a:xfrm>
            <a:custGeom>
              <a:avLst/>
              <a:gdLst>
                <a:gd name="T0" fmla="*/ 0 w 94"/>
                <a:gd name="T1" fmla="*/ 0 h 67"/>
                <a:gd name="T2" fmla="*/ 10 w 94"/>
                <a:gd name="T3" fmla="*/ 4 h 67"/>
                <a:gd name="T4" fmla="*/ 19 w 94"/>
                <a:gd name="T5" fmla="*/ 10 h 67"/>
                <a:gd name="T6" fmla="*/ 29 w 94"/>
                <a:gd name="T7" fmla="*/ 14 h 67"/>
                <a:gd name="T8" fmla="*/ 40 w 94"/>
                <a:gd name="T9" fmla="*/ 19 h 67"/>
                <a:gd name="T10" fmla="*/ 44 w 94"/>
                <a:gd name="T11" fmla="*/ 24 h 67"/>
                <a:gd name="T12" fmla="*/ 54 w 94"/>
                <a:gd name="T13" fmla="*/ 34 h 67"/>
                <a:gd name="T14" fmla="*/ 65 w 94"/>
                <a:gd name="T15" fmla="*/ 38 h 67"/>
                <a:gd name="T16" fmla="*/ 69 w 94"/>
                <a:gd name="T17" fmla="*/ 49 h 67"/>
                <a:gd name="T18" fmla="*/ 79 w 94"/>
                <a:gd name="T19" fmla="*/ 58 h 67"/>
                <a:gd name="T20" fmla="*/ 94 w 94"/>
                <a:gd name="T21" fmla="*/ 67 h 67"/>
                <a:gd name="T22" fmla="*/ 0 w 94"/>
                <a:gd name="T2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4" h="67">
                  <a:moveTo>
                    <a:pt x="0" y="0"/>
                  </a:moveTo>
                  <a:lnTo>
                    <a:pt x="10" y="4"/>
                  </a:lnTo>
                  <a:lnTo>
                    <a:pt x="19" y="10"/>
                  </a:lnTo>
                  <a:lnTo>
                    <a:pt x="29" y="14"/>
                  </a:lnTo>
                  <a:lnTo>
                    <a:pt x="40" y="19"/>
                  </a:lnTo>
                  <a:lnTo>
                    <a:pt x="44" y="24"/>
                  </a:lnTo>
                  <a:lnTo>
                    <a:pt x="54" y="34"/>
                  </a:lnTo>
                  <a:lnTo>
                    <a:pt x="65" y="38"/>
                  </a:lnTo>
                  <a:lnTo>
                    <a:pt x="69" y="49"/>
                  </a:lnTo>
                  <a:lnTo>
                    <a:pt x="79" y="58"/>
                  </a:lnTo>
                  <a:lnTo>
                    <a:pt x="94" y="6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92" name="Freeform 368"/>
            <p:cNvSpPr>
              <a:spLocks/>
            </p:cNvSpPr>
            <p:nvPr/>
          </p:nvSpPr>
          <p:spPr bwMode="auto">
            <a:xfrm>
              <a:off x="4090" y="1813"/>
              <a:ext cx="9" cy="5"/>
            </a:xfrm>
            <a:custGeom>
              <a:avLst/>
              <a:gdLst>
                <a:gd name="T0" fmla="*/ 0 w 94"/>
                <a:gd name="T1" fmla="*/ 0 h 67"/>
                <a:gd name="T2" fmla="*/ 10 w 94"/>
                <a:gd name="T3" fmla="*/ 4 h 67"/>
                <a:gd name="T4" fmla="*/ 19 w 94"/>
                <a:gd name="T5" fmla="*/ 10 h 67"/>
                <a:gd name="T6" fmla="*/ 29 w 94"/>
                <a:gd name="T7" fmla="*/ 14 h 67"/>
                <a:gd name="T8" fmla="*/ 40 w 94"/>
                <a:gd name="T9" fmla="*/ 19 h 67"/>
                <a:gd name="T10" fmla="*/ 44 w 94"/>
                <a:gd name="T11" fmla="*/ 24 h 67"/>
                <a:gd name="T12" fmla="*/ 54 w 94"/>
                <a:gd name="T13" fmla="*/ 34 h 67"/>
                <a:gd name="T14" fmla="*/ 65 w 94"/>
                <a:gd name="T15" fmla="*/ 38 h 67"/>
                <a:gd name="T16" fmla="*/ 69 w 94"/>
                <a:gd name="T17" fmla="*/ 49 h 67"/>
                <a:gd name="T18" fmla="*/ 79 w 94"/>
                <a:gd name="T19" fmla="*/ 58 h 67"/>
                <a:gd name="T20" fmla="*/ 94 w 94"/>
                <a:gd name="T2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67">
                  <a:moveTo>
                    <a:pt x="0" y="0"/>
                  </a:moveTo>
                  <a:lnTo>
                    <a:pt x="10" y="4"/>
                  </a:lnTo>
                  <a:lnTo>
                    <a:pt x="19" y="10"/>
                  </a:lnTo>
                  <a:lnTo>
                    <a:pt x="29" y="14"/>
                  </a:lnTo>
                  <a:lnTo>
                    <a:pt x="40" y="19"/>
                  </a:lnTo>
                  <a:lnTo>
                    <a:pt x="44" y="24"/>
                  </a:lnTo>
                  <a:lnTo>
                    <a:pt x="54" y="34"/>
                  </a:lnTo>
                  <a:lnTo>
                    <a:pt x="65" y="38"/>
                  </a:lnTo>
                  <a:lnTo>
                    <a:pt x="69" y="49"/>
                  </a:lnTo>
                  <a:lnTo>
                    <a:pt x="79" y="58"/>
                  </a:lnTo>
                  <a:lnTo>
                    <a:pt x="94" y="67"/>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93" name="Freeform 369"/>
            <p:cNvSpPr>
              <a:spLocks/>
            </p:cNvSpPr>
            <p:nvPr/>
          </p:nvSpPr>
          <p:spPr bwMode="auto">
            <a:xfrm>
              <a:off x="3937" y="1674"/>
              <a:ext cx="33" cy="36"/>
            </a:xfrm>
            <a:custGeom>
              <a:avLst/>
              <a:gdLst>
                <a:gd name="T0" fmla="*/ 272 w 361"/>
                <a:gd name="T1" fmla="*/ 0 h 473"/>
                <a:gd name="T2" fmla="*/ 242 w 361"/>
                <a:gd name="T3" fmla="*/ 43 h 473"/>
                <a:gd name="T4" fmla="*/ 213 w 361"/>
                <a:gd name="T5" fmla="*/ 82 h 473"/>
                <a:gd name="T6" fmla="*/ 178 w 361"/>
                <a:gd name="T7" fmla="*/ 120 h 473"/>
                <a:gd name="T8" fmla="*/ 143 w 361"/>
                <a:gd name="T9" fmla="*/ 159 h 473"/>
                <a:gd name="T10" fmla="*/ 113 w 361"/>
                <a:gd name="T11" fmla="*/ 198 h 473"/>
                <a:gd name="T12" fmla="*/ 79 w 361"/>
                <a:gd name="T13" fmla="*/ 241 h 473"/>
                <a:gd name="T14" fmla="*/ 54 w 361"/>
                <a:gd name="T15" fmla="*/ 280 h 473"/>
                <a:gd name="T16" fmla="*/ 29 w 361"/>
                <a:gd name="T17" fmla="*/ 327 h 473"/>
                <a:gd name="T18" fmla="*/ 9 w 361"/>
                <a:gd name="T19" fmla="*/ 371 h 473"/>
                <a:gd name="T20" fmla="*/ 0 w 361"/>
                <a:gd name="T21" fmla="*/ 419 h 473"/>
                <a:gd name="T22" fmla="*/ 0 w 361"/>
                <a:gd name="T23" fmla="*/ 429 h 473"/>
                <a:gd name="T24" fmla="*/ 4 w 361"/>
                <a:gd name="T25" fmla="*/ 434 h 473"/>
                <a:gd name="T26" fmla="*/ 9 w 361"/>
                <a:gd name="T27" fmla="*/ 443 h 473"/>
                <a:gd name="T28" fmla="*/ 19 w 361"/>
                <a:gd name="T29" fmla="*/ 454 h 473"/>
                <a:gd name="T30" fmla="*/ 29 w 361"/>
                <a:gd name="T31" fmla="*/ 458 h 473"/>
                <a:gd name="T32" fmla="*/ 38 w 361"/>
                <a:gd name="T33" fmla="*/ 463 h 473"/>
                <a:gd name="T34" fmla="*/ 49 w 361"/>
                <a:gd name="T35" fmla="*/ 467 h 473"/>
                <a:gd name="T36" fmla="*/ 59 w 361"/>
                <a:gd name="T37" fmla="*/ 473 h 473"/>
                <a:gd name="T38" fmla="*/ 63 w 361"/>
                <a:gd name="T39" fmla="*/ 467 h 473"/>
                <a:gd name="T40" fmla="*/ 69 w 361"/>
                <a:gd name="T41" fmla="*/ 467 h 473"/>
                <a:gd name="T42" fmla="*/ 94 w 361"/>
                <a:gd name="T43" fmla="*/ 424 h 473"/>
                <a:gd name="T44" fmla="*/ 123 w 361"/>
                <a:gd name="T45" fmla="*/ 385 h 473"/>
                <a:gd name="T46" fmla="*/ 148 w 361"/>
                <a:gd name="T47" fmla="*/ 347 h 473"/>
                <a:gd name="T48" fmla="*/ 173 w 361"/>
                <a:gd name="T49" fmla="*/ 314 h 473"/>
                <a:gd name="T50" fmla="*/ 203 w 361"/>
                <a:gd name="T51" fmla="*/ 275 h 473"/>
                <a:gd name="T52" fmla="*/ 228 w 361"/>
                <a:gd name="T53" fmla="*/ 241 h 473"/>
                <a:gd name="T54" fmla="*/ 257 w 361"/>
                <a:gd name="T55" fmla="*/ 207 h 473"/>
                <a:gd name="T56" fmla="*/ 287 w 361"/>
                <a:gd name="T57" fmla="*/ 168 h 473"/>
                <a:gd name="T58" fmla="*/ 322 w 361"/>
                <a:gd name="T59" fmla="*/ 134 h 473"/>
                <a:gd name="T60" fmla="*/ 351 w 361"/>
                <a:gd name="T61" fmla="*/ 101 h 473"/>
                <a:gd name="T62" fmla="*/ 357 w 361"/>
                <a:gd name="T63" fmla="*/ 95 h 473"/>
                <a:gd name="T64" fmla="*/ 361 w 361"/>
                <a:gd name="T65" fmla="*/ 86 h 473"/>
                <a:gd name="T66" fmla="*/ 357 w 361"/>
                <a:gd name="T67" fmla="*/ 77 h 473"/>
                <a:gd name="T68" fmla="*/ 351 w 361"/>
                <a:gd name="T69" fmla="*/ 67 h 473"/>
                <a:gd name="T70" fmla="*/ 342 w 361"/>
                <a:gd name="T71" fmla="*/ 58 h 473"/>
                <a:gd name="T72" fmla="*/ 336 w 361"/>
                <a:gd name="T73" fmla="*/ 48 h 473"/>
                <a:gd name="T74" fmla="*/ 326 w 361"/>
                <a:gd name="T75" fmla="*/ 38 h 473"/>
                <a:gd name="T76" fmla="*/ 317 w 361"/>
                <a:gd name="T77" fmla="*/ 28 h 473"/>
                <a:gd name="T78" fmla="*/ 307 w 361"/>
                <a:gd name="T79" fmla="*/ 19 h 473"/>
                <a:gd name="T80" fmla="*/ 297 w 361"/>
                <a:gd name="T81" fmla="*/ 9 h 473"/>
                <a:gd name="T82" fmla="*/ 272 w 361"/>
                <a:gd name="T83" fmla="*/ 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1" h="473">
                  <a:moveTo>
                    <a:pt x="272" y="0"/>
                  </a:moveTo>
                  <a:lnTo>
                    <a:pt x="242" y="43"/>
                  </a:lnTo>
                  <a:lnTo>
                    <a:pt x="213" y="82"/>
                  </a:lnTo>
                  <a:lnTo>
                    <a:pt x="178" y="120"/>
                  </a:lnTo>
                  <a:lnTo>
                    <a:pt x="143" y="159"/>
                  </a:lnTo>
                  <a:lnTo>
                    <a:pt x="113" y="198"/>
                  </a:lnTo>
                  <a:lnTo>
                    <a:pt x="79" y="241"/>
                  </a:lnTo>
                  <a:lnTo>
                    <a:pt x="54" y="280"/>
                  </a:lnTo>
                  <a:lnTo>
                    <a:pt x="29" y="327"/>
                  </a:lnTo>
                  <a:lnTo>
                    <a:pt x="9" y="371"/>
                  </a:lnTo>
                  <a:lnTo>
                    <a:pt x="0" y="419"/>
                  </a:lnTo>
                  <a:lnTo>
                    <a:pt x="0" y="429"/>
                  </a:lnTo>
                  <a:lnTo>
                    <a:pt x="4" y="434"/>
                  </a:lnTo>
                  <a:lnTo>
                    <a:pt x="9" y="443"/>
                  </a:lnTo>
                  <a:lnTo>
                    <a:pt x="19" y="454"/>
                  </a:lnTo>
                  <a:lnTo>
                    <a:pt x="29" y="458"/>
                  </a:lnTo>
                  <a:lnTo>
                    <a:pt x="38" y="463"/>
                  </a:lnTo>
                  <a:lnTo>
                    <a:pt x="49" y="467"/>
                  </a:lnTo>
                  <a:lnTo>
                    <a:pt x="59" y="473"/>
                  </a:lnTo>
                  <a:lnTo>
                    <a:pt x="63" y="467"/>
                  </a:lnTo>
                  <a:lnTo>
                    <a:pt x="69" y="467"/>
                  </a:lnTo>
                  <a:lnTo>
                    <a:pt x="94" y="424"/>
                  </a:lnTo>
                  <a:lnTo>
                    <a:pt x="123" y="385"/>
                  </a:lnTo>
                  <a:lnTo>
                    <a:pt x="148" y="347"/>
                  </a:lnTo>
                  <a:lnTo>
                    <a:pt x="173" y="314"/>
                  </a:lnTo>
                  <a:lnTo>
                    <a:pt x="203" y="275"/>
                  </a:lnTo>
                  <a:lnTo>
                    <a:pt x="228" y="241"/>
                  </a:lnTo>
                  <a:lnTo>
                    <a:pt x="257" y="207"/>
                  </a:lnTo>
                  <a:lnTo>
                    <a:pt x="287" y="168"/>
                  </a:lnTo>
                  <a:lnTo>
                    <a:pt x="322" y="134"/>
                  </a:lnTo>
                  <a:lnTo>
                    <a:pt x="351" y="101"/>
                  </a:lnTo>
                  <a:lnTo>
                    <a:pt x="357" y="95"/>
                  </a:lnTo>
                  <a:lnTo>
                    <a:pt x="361" y="86"/>
                  </a:lnTo>
                  <a:lnTo>
                    <a:pt x="357" y="77"/>
                  </a:lnTo>
                  <a:lnTo>
                    <a:pt x="351" y="67"/>
                  </a:lnTo>
                  <a:lnTo>
                    <a:pt x="342" y="58"/>
                  </a:lnTo>
                  <a:lnTo>
                    <a:pt x="336" y="48"/>
                  </a:lnTo>
                  <a:lnTo>
                    <a:pt x="326" y="38"/>
                  </a:lnTo>
                  <a:lnTo>
                    <a:pt x="317" y="28"/>
                  </a:lnTo>
                  <a:lnTo>
                    <a:pt x="307" y="19"/>
                  </a:lnTo>
                  <a:lnTo>
                    <a:pt x="297" y="9"/>
                  </a:lnTo>
                  <a:lnTo>
                    <a:pt x="272"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94" name="Freeform 370"/>
            <p:cNvSpPr>
              <a:spLocks/>
            </p:cNvSpPr>
            <p:nvPr/>
          </p:nvSpPr>
          <p:spPr bwMode="auto">
            <a:xfrm>
              <a:off x="3937" y="1674"/>
              <a:ext cx="33" cy="36"/>
            </a:xfrm>
            <a:custGeom>
              <a:avLst/>
              <a:gdLst>
                <a:gd name="T0" fmla="*/ 272 w 361"/>
                <a:gd name="T1" fmla="*/ 0 h 473"/>
                <a:gd name="T2" fmla="*/ 242 w 361"/>
                <a:gd name="T3" fmla="*/ 43 h 473"/>
                <a:gd name="T4" fmla="*/ 213 w 361"/>
                <a:gd name="T5" fmla="*/ 82 h 473"/>
                <a:gd name="T6" fmla="*/ 178 w 361"/>
                <a:gd name="T7" fmla="*/ 120 h 473"/>
                <a:gd name="T8" fmla="*/ 143 w 361"/>
                <a:gd name="T9" fmla="*/ 159 h 473"/>
                <a:gd name="T10" fmla="*/ 113 w 361"/>
                <a:gd name="T11" fmla="*/ 198 h 473"/>
                <a:gd name="T12" fmla="*/ 79 w 361"/>
                <a:gd name="T13" fmla="*/ 241 h 473"/>
                <a:gd name="T14" fmla="*/ 54 w 361"/>
                <a:gd name="T15" fmla="*/ 280 h 473"/>
                <a:gd name="T16" fmla="*/ 29 w 361"/>
                <a:gd name="T17" fmla="*/ 327 h 473"/>
                <a:gd name="T18" fmla="*/ 9 w 361"/>
                <a:gd name="T19" fmla="*/ 371 h 473"/>
                <a:gd name="T20" fmla="*/ 0 w 361"/>
                <a:gd name="T21" fmla="*/ 419 h 473"/>
                <a:gd name="T22" fmla="*/ 0 w 361"/>
                <a:gd name="T23" fmla="*/ 429 h 473"/>
                <a:gd name="T24" fmla="*/ 4 w 361"/>
                <a:gd name="T25" fmla="*/ 434 h 473"/>
                <a:gd name="T26" fmla="*/ 9 w 361"/>
                <a:gd name="T27" fmla="*/ 443 h 473"/>
                <a:gd name="T28" fmla="*/ 19 w 361"/>
                <a:gd name="T29" fmla="*/ 454 h 473"/>
                <a:gd name="T30" fmla="*/ 29 w 361"/>
                <a:gd name="T31" fmla="*/ 458 h 473"/>
                <a:gd name="T32" fmla="*/ 38 w 361"/>
                <a:gd name="T33" fmla="*/ 463 h 473"/>
                <a:gd name="T34" fmla="*/ 49 w 361"/>
                <a:gd name="T35" fmla="*/ 467 h 473"/>
                <a:gd name="T36" fmla="*/ 59 w 361"/>
                <a:gd name="T37" fmla="*/ 473 h 473"/>
                <a:gd name="T38" fmla="*/ 63 w 361"/>
                <a:gd name="T39" fmla="*/ 467 h 473"/>
                <a:gd name="T40" fmla="*/ 69 w 361"/>
                <a:gd name="T41" fmla="*/ 467 h 473"/>
                <a:gd name="T42" fmla="*/ 94 w 361"/>
                <a:gd name="T43" fmla="*/ 424 h 473"/>
                <a:gd name="T44" fmla="*/ 123 w 361"/>
                <a:gd name="T45" fmla="*/ 385 h 473"/>
                <a:gd name="T46" fmla="*/ 148 w 361"/>
                <a:gd name="T47" fmla="*/ 347 h 473"/>
                <a:gd name="T48" fmla="*/ 173 w 361"/>
                <a:gd name="T49" fmla="*/ 314 h 473"/>
                <a:gd name="T50" fmla="*/ 203 w 361"/>
                <a:gd name="T51" fmla="*/ 275 h 473"/>
                <a:gd name="T52" fmla="*/ 228 w 361"/>
                <a:gd name="T53" fmla="*/ 241 h 473"/>
                <a:gd name="T54" fmla="*/ 257 w 361"/>
                <a:gd name="T55" fmla="*/ 207 h 473"/>
                <a:gd name="T56" fmla="*/ 287 w 361"/>
                <a:gd name="T57" fmla="*/ 168 h 473"/>
                <a:gd name="T58" fmla="*/ 322 w 361"/>
                <a:gd name="T59" fmla="*/ 134 h 473"/>
                <a:gd name="T60" fmla="*/ 351 w 361"/>
                <a:gd name="T61" fmla="*/ 101 h 473"/>
                <a:gd name="T62" fmla="*/ 357 w 361"/>
                <a:gd name="T63" fmla="*/ 95 h 473"/>
                <a:gd name="T64" fmla="*/ 361 w 361"/>
                <a:gd name="T65" fmla="*/ 86 h 473"/>
                <a:gd name="T66" fmla="*/ 357 w 361"/>
                <a:gd name="T67" fmla="*/ 77 h 473"/>
                <a:gd name="T68" fmla="*/ 351 w 361"/>
                <a:gd name="T69" fmla="*/ 67 h 473"/>
                <a:gd name="T70" fmla="*/ 342 w 361"/>
                <a:gd name="T71" fmla="*/ 58 h 473"/>
                <a:gd name="T72" fmla="*/ 336 w 361"/>
                <a:gd name="T73" fmla="*/ 48 h 473"/>
                <a:gd name="T74" fmla="*/ 326 w 361"/>
                <a:gd name="T75" fmla="*/ 38 h 473"/>
                <a:gd name="T76" fmla="*/ 317 w 361"/>
                <a:gd name="T77" fmla="*/ 28 h 473"/>
                <a:gd name="T78" fmla="*/ 307 w 361"/>
                <a:gd name="T79" fmla="*/ 19 h 473"/>
                <a:gd name="T80" fmla="*/ 297 w 361"/>
                <a:gd name="T81" fmla="*/ 9 h 473"/>
                <a:gd name="T82" fmla="*/ 272 w 361"/>
                <a:gd name="T83" fmla="*/ 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1" h="473">
                  <a:moveTo>
                    <a:pt x="272" y="0"/>
                  </a:moveTo>
                  <a:lnTo>
                    <a:pt x="242" y="43"/>
                  </a:lnTo>
                  <a:lnTo>
                    <a:pt x="213" y="82"/>
                  </a:lnTo>
                  <a:lnTo>
                    <a:pt x="178" y="120"/>
                  </a:lnTo>
                  <a:lnTo>
                    <a:pt x="143" y="159"/>
                  </a:lnTo>
                  <a:lnTo>
                    <a:pt x="113" y="198"/>
                  </a:lnTo>
                  <a:lnTo>
                    <a:pt x="79" y="241"/>
                  </a:lnTo>
                  <a:lnTo>
                    <a:pt x="54" y="280"/>
                  </a:lnTo>
                  <a:lnTo>
                    <a:pt x="29" y="327"/>
                  </a:lnTo>
                  <a:lnTo>
                    <a:pt x="9" y="371"/>
                  </a:lnTo>
                  <a:lnTo>
                    <a:pt x="0" y="419"/>
                  </a:lnTo>
                  <a:lnTo>
                    <a:pt x="0" y="429"/>
                  </a:lnTo>
                  <a:lnTo>
                    <a:pt x="4" y="434"/>
                  </a:lnTo>
                  <a:lnTo>
                    <a:pt x="9" y="443"/>
                  </a:lnTo>
                  <a:lnTo>
                    <a:pt x="19" y="454"/>
                  </a:lnTo>
                  <a:lnTo>
                    <a:pt x="29" y="458"/>
                  </a:lnTo>
                  <a:lnTo>
                    <a:pt x="38" y="463"/>
                  </a:lnTo>
                  <a:lnTo>
                    <a:pt x="49" y="467"/>
                  </a:lnTo>
                  <a:lnTo>
                    <a:pt x="59" y="473"/>
                  </a:lnTo>
                  <a:lnTo>
                    <a:pt x="63" y="467"/>
                  </a:lnTo>
                  <a:lnTo>
                    <a:pt x="69" y="467"/>
                  </a:lnTo>
                  <a:lnTo>
                    <a:pt x="94" y="424"/>
                  </a:lnTo>
                  <a:lnTo>
                    <a:pt x="123" y="385"/>
                  </a:lnTo>
                  <a:lnTo>
                    <a:pt x="148" y="347"/>
                  </a:lnTo>
                  <a:lnTo>
                    <a:pt x="173" y="314"/>
                  </a:lnTo>
                  <a:lnTo>
                    <a:pt x="203" y="275"/>
                  </a:lnTo>
                  <a:lnTo>
                    <a:pt x="228" y="241"/>
                  </a:lnTo>
                  <a:lnTo>
                    <a:pt x="257" y="207"/>
                  </a:lnTo>
                  <a:lnTo>
                    <a:pt x="287" y="168"/>
                  </a:lnTo>
                  <a:lnTo>
                    <a:pt x="322" y="134"/>
                  </a:lnTo>
                  <a:lnTo>
                    <a:pt x="351" y="101"/>
                  </a:lnTo>
                  <a:lnTo>
                    <a:pt x="357" y="95"/>
                  </a:lnTo>
                  <a:lnTo>
                    <a:pt x="361" y="86"/>
                  </a:lnTo>
                  <a:lnTo>
                    <a:pt x="357" y="77"/>
                  </a:lnTo>
                  <a:lnTo>
                    <a:pt x="351" y="67"/>
                  </a:lnTo>
                  <a:lnTo>
                    <a:pt x="342" y="58"/>
                  </a:lnTo>
                  <a:lnTo>
                    <a:pt x="336" y="48"/>
                  </a:lnTo>
                  <a:lnTo>
                    <a:pt x="326" y="38"/>
                  </a:lnTo>
                  <a:lnTo>
                    <a:pt x="317" y="28"/>
                  </a:lnTo>
                  <a:lnTo>
                    <a:pt x="307" y="19"/>
                  </a:lnTo>
                  <a:lnTo>
                    <a:pt x="297" y="9"/>
                  </a:lnTo>
                  <a:lnTo>
                    <a:pt x="272"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95" name="Freeform 371"/>
            <p:cNvSpPr>
              <a:spLocks/>
            </p:cNvSpPr>
            <p:nvPr/>
          </p:nvSpPr>
          <p:spPr bwMode="auto">
            <a:xfrm>
              <a:off x="3946" y="1686"/>
              <a:ext cx="34" cy="32"/>
            </a:xfrm>
            <a:custGeom>
              <a:avLst/>
              <a:gdLst>
                <a:gd name="T0" fmla="*/ 0 w 377"/>
                <a:gd name="T1" fmla="*/ 359 h 426"/>
                <a:gd name="T2" fmla="*/ 20 w 377"/>
                <a:gd name="T3" fmla="*/ 324 h 426"/>
                <a:gd name="T4" fmla="*/ 45 w 377"/>
                <a:gd name="T5" fmla="*/ 295 h 426"/>
                <a:gd name="T6" fmla="*/ 70 w 377"/>
                <a:gd name="T7" fmla="*/ 262 h 426"/>
                <a:gd name="T8" fmla="*/ 95 w 377"/>
                <a:gd name="T9" fmla="*/ 232 h 426"/>
                <a:gd name="T10" fmla="*/ 120 w 377"/>
                <a:gd name="T11" fmla="*/ 198 h 426"/>
                <a:gd name="T12" fmla="*/ 144 w 377"/>
                <a:gd name="T13" fmla="*/ 170 h 426"/>
                <a:gd name="T14" fmla="*/ 169 w 377"/>
                <a:gd name="T15" fmla="*/ 141 h 426"/>
                <a:gd name="T16" fmla="*/ 194 w 377"/>
                <a:gd name="T17" fmla="*/ 112 h 426"/>
                <a:gd name="T18" fmla="*/ 223 w 377"/>
                <a:gd name="T19" fmla="*/ 83 h 426"/>
                <a:gd name="T20" fmla="*/ 248 w 377"/>
                <a:gd name="T21" fmla="*/ 49 h 426"/>
                <a:gd name="T22" fmla="*/ 254 w 377"/>
                <a:gd name="T23" fmla="*/ 45 h 426"/>
                <a:gd name="T24" fmla="*/ 258 w 377"/>
                <a:gd name="T25" fmla="*/ 39 h 426"/>
                <a:gd name="T26" fmla="*/ 263 w 377"/>
                <a:gd name="T27" fmla="*/ 30 h 426"/>
                <a:gd name="T28" fmla="*/ 273 w 377"/>
                <a:gd name="T29" fmla="*/ 20 h 426"/>
                <a:gd name="T30" fmla="*/ 279 w 377"/>
                <a:gd name="T31" fmla="*/ 15 h 426"/>
                <a:gd name="T32" fmla="*/ 283 w 377"/>
                <a:gd name="T33" fmla="*/ 6 h 426"/>
                <a:gd name="T34" fmla="*/ 293 w 377"/>
                <a:gd name="T35" fmla="*/ 6 h 426"/>
                <a:gd name="T36" fmla="*/ 298 w 377"/>
                <a:gd name="T37" fmla="*/ 0 h 426"/>
                <a:gd name="T38" fmla="*/ 308 w 377"/>
                <a:gd name="T39" fmla="*/ 6 h 426"/>
                <a:gd name="T40" fmla="*/ 318 w 377"/>
                <a:gd name="T41" fmla="*/ 11 h 426"/>
                <a:gd name="T42" fmla="*/ 328 w 377"/>
                <a:gd name="T43" fmla="*/ 15 h 426"/>
                <a:gd name="T44" fmla="*/ 338 w 377"/>
                <a:gd name="T45" fmla="*/ 25 h 426"/>
                <a:gd name="T46" fmla="*/ 348 w 377"/>
                <a:gd name="T47" fmla="*/ 34 h 426"/>
                <a:gd name="T48" fmla="*/ 358 w 377"/>
                <a:gd name="T49" fmla="*/ 45 h 426"/>
                <a:gd name="T50" fmla="*/ 367 w 377"/>
                <a:gd name="T51" fmla="*/ 54 h 426"/>
                <a:gd name="T52" fmla="*/ 373 w 377"/>
                <a:gd name="T53" fmla="*/ 64 h 426"/>
                <a:gd name="T54" fmla="*/ 377 w 377"/>
                <a:gd name="T55" fmla="*/ 73 h 426"/>
                <a:gd name="T56" fmla="*/ 377 w 377"/>
                <a:gd name="T57" fmla="*/ 83 h 426"/>
                <a:gd name="T58" fmla="*/ 377 w 377"/>
                <a:gd name="T59" fmla="*/ 88 h 426"/>
                <a:gd name="T60" fmla="*/ 373 w 377"/>
                <a:gd name="T61" fmla="*/ 97 h 426"/>
                <a:gd name="T62" fmla="*/ 338 w 377"/>
                <a:gd name="T63" fmla="*/ 127 h 426"/>
                <a:gd name="T64" fmla="*/ 308 w 377"/>
                <a:gd name="T65" fmla="*/ 155 h 426"/>
                <a:gd name="T66" fmla="*/ 279 w 377"/>
                <a:gd name="T67" fmla="*/ 189 h 426"/>
                <a:gd name="T68" fmla="*/ 248 w 377"/>
                <a:gd name="T69" fmla="*/ 223 h 426"/>
                <a:gd name="T70" fmla="*/ 223 w 377"/>
                <a:gd name="T71" fmla="*/ 256 h 426"/>
                <a:gd name="T72" fmla="*/ 199 w 377"/>
                <a:gd name="T73" fmla="*/ 290 h 426"/>
                <a:gd name="T74" fmla="*/ 174 w 377"/>
                <a:gd name="T75" fmla="*/ 324 h 426"/>
                <a:gd name="T76" fmla="*/ 144 w 377"/>
                <a:gd name="T77" fmla="*/ 359 h 426"/>
                <a:gd name="T78" fmla="*/ 114 w 377"/>
                <a:gd name="T79" fmla="*/ 392 h 426"/>
                <a:gd name="T80" fmla="*/ 85 w 377"/>
                <a:gd name="T81" fmla="*/ 421 h 426"/>
                <a:gd name="T82" fmla="*/ 79 w 377"/>
                <a:gd name="T83" fmla="*/ 426 h 426"/>
                <a:gd name="T84" fmla="*/ 70 w 377"/>
                <a:gd name="T85" fmla="*/ 426 h 426"/>
                <a:gd name="T86" fmla="*/ 65 w 377"/>
                <a:gd name="T87" fmla="*/ 426 h 426"/>
                <a:gd name="T88" fmla="*/ 60 w 377"/>
                <a:gd name="T89" fmla="*/ 426 h 426"/>
                <a:gd name="T90" fmla="*/ 55 w 377"/>
                <a:gd name="T91" fmla="*/ 421 h 426"/>
                <a:gd name="T92" fmla="*/ 45 w 377"/>
                <a:gd name="T93" fmla="*/ 415 h 426"/>
                <a:gd name="T94" fmla="*/ 40 w 377"/>
                <a:gd name="T95" fmla="*/ 406 h 426"/>
                <a:gd name="T96" fmla="*/ 35 w 377"/>
                <a:gd name="T97" fmla="*/ 402 h 426"/>
                <a:gd name="T98" fmla="*/ 31 w 377"/>
                <a:gd name="T99" fmla="*/ 392 h 426"/>
                <a:gd name="T100" fmla="*/ 25 w 377"/>
                <a:gd name="T101" fmla="*/ 387 h 426"/>
                <a:gd name="T102" fmla="*/ 0 w 377"/>
                <a:gd name="T103" fmla="*/ 359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77" h="426">
                  <a:moveTo>
                    <a:pt x="0" y="359"/>
                  </a:moveTo>
                  <a:lnTo>
                    <a:pt x="20" y="324"/>
                  </a:lnTo>
                  <a:lnTo>
                    <a:pt x="45" y="295"/>
                  </a:lnTo>
                  <a:lnTo>
                    <a:pt x="70" y="262"/>
                  </a:lnTo>
                  <a:lnTo>
                    <a:pt x="95" y="232"/>
                  </a:lnTo>
                  <a:lnTo>
                    <a:pt x="120" y="198"/>
                  </a:lnTo>
                  <a:lnTo>
                    <a:pt x="144" y="170"/>
                  </a:lnTo>
                  <a:lnTo>
                    <a:pt x="169" y="141"/>
                  </a:lnTo>
                  <a:lnTo>
                    <a:pt x="194" y="112"/>
                  </a:lnTo>
                  <a:lnTo>
                    <a:pt x="223" y="83"/>
                  </a:lnTo>
                  <a:lnTo>
                    <a:pt x="248" y="49"/>
                  </a:lnTo>
                  <a:lnTo>
                    <a:pt x="254" y="45"/>
                  </a:lnTo>
                  <a:lnTo>
                    <a:pt x="258" y="39"/>
                  </a:lnTo>
                  <a:lnTo>
                    <a:pt x="263" y="30"/>
                  </a:lnTo>
                  <a:lnTo>
                    <a:pt x="273" y="20"/>
                  </a:lnTo>
                  <a:lnTo>
                    <a:pt x="279" y="15"/>
                  </a:lnTo>
                  <a:lnTo>
                    <a:pt x="283" y="6"/>
                  </a:lnTo>
                  <a:lnTo>
                    <a:pt x="293" y="6"/>
                  </a:lnTo>
                  <a:lnTo>
                    <a:pt x="298" y="0"/>
                  </a:lnTo>
                  <a:lnTo>
                    <a:pt x="308" y="6"/>
                  </a:lnTo>
                  <a:lnTo>
                    <a:pt x="318" y="11"/>
                  </a:lnTo>
                  <a:lnTo>
                    <a:pt x="328" y="15"/>
                  </a:lnTo>
                  <a:lnTo>
                    <a:pt x="338" y="25"/>
                  </a:lnTo>
                  <a:lnTo>
                    <a:pt x="348" y="34"/>
                  </a:lnTo>
                  <a:lnTo>
                    <a:pt x="358" y="45"/>
                  </a:lnTo>
                  <a:lnTo>
                    <a:pt x="367" y="54"/>
                  </a:lnTo>
                  <a:lnTo>
                    <a:pt x="373" y="64"/>
                  </a:lnTo>
                  <a:lnTo>
                    <a:pt x="377" y="73"/>
                  </a:lnTo>
                  <a:lnTo>
                    <a:pt x="377" y="83"/>
                  </a:lnTo>
                  <a:lnTo>
                    <a:pt x="377" y="88"/>
                  </a:lnTo>
                  <a:lnTo>
                    <a:pt x="373" y="97"/>
                  </a:lnTo>
                  <a:lnTo>
                    <a:pt x="338" y="127"/>
                  </a:lnTo>
                  <a:lnTo>
                    <a:pt x="308" y="155"/>
                  </a:lnTo>
                  <a:lnTo>
                    <a:pt x="279" y="189"/>
                  </a:lnTo>
                  <a:lnTo>
                    <a:pt x="248" y="223"/>
                  </a:lnTo>
                  <a:lnTo>
                    <a:pt x="223" y="256"/>
                  </a:lnTo>
                  <a:lnTo>
                    <a:pt x="199" y="290"/>
                  </a:lnTo>
                  <a:lnTo>
                    <a:pt x="174" y="324"/>
                  </a:lnTo>
                  <a:lnTo>
                    <a:pt x="144" y="359"/>
                  </a:lnTo>
                  <a:lnTo>
                    <a:pt x="114" y="392"/>
                  </a:lnTo>
                  <a:lnTo>
                    <a:pt x="85" y="421"/>
                  </a:lnTo>
                  <a:lnTo>
                    <a:pt x="79" y="426"/>
                  </a:lnTo>
                  <a:lnTo>
                    <a:pt x="70" y="426"/>
                  </a:lnTo>
                  <a:lnTo>
                    <a:pt x="65" y="426"/>
                  </a:lnTo>
                  <a:lnTo>
                    <a:pt x="60" y="426"/>
                  </a:lnTo>
                  <a:lnTo>
                    <a:pt x="55" y="421"/>
                  </a:lnTo>
                  <a:lnTo>
                    <a:pt x="45" y="415"/>
                  </a:lnTo>
                  <a:lnTo>
                    <a:pt x="40" y="406"/>
                  </a:lnTo>
                  <a:lnTo>
                    <a:pt x="35" y="402"/>
                  </a:lnTo>
                  <a:lnTo>
                    <a:pt x="31" y="392"/>
                  </a:lnTo>
                  <a:lnTo>
                    <a:pt x="25" y="387"/>
                  </a:lnTo>
                  <a:lnTo>
                    <a:pt x="0" y="359"/>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96" name="Freeform 372"/>
            <p:cNvSpPr>
              <a:spLocks/>
            </p:cNvSpPr>
            <p:nvPr/>
          </p:nvSpPr>
          <p:spPr bwMode="auto">
            <a:xfrm>
              <a:off x="3946" y="1686"/>
              <a:ext cx="34" cy="32"/>
            </a:xfrm>
            <a:custGeom>
              <a:avLst/>
              <a:gdLst>
                <a:gd name="T0" fmla="*/ 0 w 377"/>
                <a:gd name="T1" fmla="*/ 359 h 426"/>
                <a:gd name="T2" fmla="*/ 20 w 377"/>
                <a:gd name="T3" fmla="*/ 324 h 426"/>
                <a:gd name="T4" fmla="*/ 45 w 377"/>
                <a:gd name="T5" fmla="*/ 295 h 426"/>
                <a:gd name="T6" fmla="*/ 70 w 377"/>
                <a:gd name="T7" fmla="*/ 262 h 426"/>
                <a:gd name="T8" fmla="*/ 95 w 377"/>
                <a:gd name="T9" fmla="*/ 232 h 426"/>
                <a:gd name="T10" fmla="*/ 120 w 377"/>
                <a:gd name="T11" fmla="*/ 198 h 426"/>
                <a:gd name="T12" fmla="*/ 144 w 377"/>
                <a:gd name="T13" fmla="*/ 170 h 426"/>
                <a:gd name="T14" fmla="*/ 169 w 377"/>
                <a:gd name="T15" fmla="*/ 141 h 426"/>
                <a:gd name="T16" fmla="*/ 194 w 377"/>
                <a:gd name="T17" fmla="*/ 112 h 426"/>
                <a:gd name="T18" fmla="*/ 223 w 377"/>
                <a:gd name="T19" fmla="*/ 83 h 426"/>
                <a:gd name="T20" fmla="*/ 248 w 377"/>
                <a:gd name="T21" fmla="*/ 49 h 426"/>
                <a:gd name="T22" fmla="*/ 254 w 377"/>
                <a:gd name="T23" fmla="*/ 45 h 426"/>
                <a:gd name="T24" fmla="*/ 258 w 377"/>
                <a:gd name="T25" fmla="*/ 39 h 426"/>
                <a:gd name="T26" fmla="*/ 263 w 377"/>
                <a:gd name="T27" fmla="*/ 30 h 426"/>
                <a:gd name="T28" fmla="*/ 273 w 377"/>
                <a:gd name="T29" fmla="*/ 20 h 426"/>
                <a:gd name="T30" fmla="*/ 279 w 377"/>
                <a:gd name="T31" fmla="*/ 15 h 426"/>
                <a:gd name="T32" fmla="*/ 283 w 377"/>
                <a:gd name="T33" fmla="*/ 6 h 426"/>
                <a:gd name="T34" fmla="*/ 293 w 377"/>
                <a:gd name="T35" fmla="*/ 6 h 426"/>
                <a:gd name="T36" fmla="*/ 298 w 377"/>
                <a:gd name="T37" fmla="*/ 0 h 426"/>
                <a:gd name="T38" fmla="*/ 308 w 377"/>
                <a:gd name="T39" fmla="*/ 6 h 426"/>
                <a:gd name="T40" fmla="*/ 318 w 377"/>
                <a:gd name="T41" fmla="*/ 11 h 426"/>
                <a:gd name="T42" fmla="*/ 328 w 377"/>
                <a:gd name="T43" fmla="*/ 15 h 426"/>
                <a:gd name="T44" fmla="*/ 338 w 377"/>
                <a:gd name="T45" fmla="*/ 25 h 426"/>
                <a:gd name="T46" fmla="*/ 348 w 377"/>
                <a:gd name="T47" fmla="*/ 34 h 426"/>
                <a:gd name="T48" fmla="*/ 358 w 377"/>
                <a:gd name="T49" fmla="*/ 45 h 426"/>
                <a:gd name="T50" fmla="*/ 367 w 377"/>
                <a:gd name="T51" fmla="*/ 54 h 426"/>
                <a:gd name="T52" fmla="*/ 373 w 377"/>
                <a:gd name="T53" fmla="*/ 64 h 426"/>
                <a:gd name="T54" fmla="*/ 377 w 377"/>
                <a:gd name="T55" fmla="*/ 73 h 426"/>
                <a:gd name="T56" fmla="*/ 377 w 377"/>
                <a:gd name="T57" fmla="*/ 83 h 426"/>
                <a:gd name="T58" fmla="*/ 377 w 377"/>
                <a:gd name="T59" fmla="*/ 88 h 426"/>
                <a:gd name="T60" fmla="*/ 373 w 377"/>
                <a:gd name="T61" fmla="*/ 97 h 426"/>
                <a:gd name="T62" fmla="*/ 338 w 377"/>
                <a:gd name="T63" fmla="*/ 127 h 426"/>
                <a:gd name="T64" fmla="*/ 308 w 377"/>
                <a:gd name="T65" fmla="*/ 155 h 426"/>
                <a:gd name="T66" fmla="*/ 279 w 377"/>
                <a:gd name="T67" fmla="*/ 189 h 426"/>
                <a:gd name="T68" fmla="*/ 248 w 377"/>
                <a:gd name="T69" fmla="*/ 223 h 426"/>
                <a:gd name="T70" fmla="*/ 223 w 377"/>
                <a:gd name="T71" fmla="*/ 256 h 426"/>
                <a:gd name="T72" fmla="*/ 199 w 377"/>
                <a:gd name="T73" fmla="*/ 290 h 426"/>
                <a:gd name="T74" fmla="*/ 174 w 377"/>
                <a:gd name="T75" fmla="*/ 324 h 426"/>
                <a:gd name="T76" fmla="*/ 144 w 377"/>
                <a:gd name="T77" fmla="*/ 359 h 426"/>
                <a:gd name="T78" fmla="*/ 114 w 377"/>
                <a:gd name="T79" fmla="*/ 392 h 426"/>
                <a:gd name="T80" fmla="*/ 85 w 377"/>
                <a:gd name="T81" fmla="*/ 421 h 426"/>
                <a:gd name="T82" fmla="*/ 79 w 377"/>
                <a:gd name="T83" fmla="*/ 426 h 426"/>
                <a:gd name="T84" fmla="*/ 70 w 377"/>
                <a:gd name="T85" fmla="*/ 426 h 426"/>
                <a:gd name="T86" fmla="*/ 65 w 377"/>
                <a:gd name="T87" fmla="*/ 426 h 426"/>
                <a:gd name="T88" fmla="*/ 60 w 377"/>
                <a:gd name="T89" fmla="*/ 426 h 426"/>
                <a:gd name="T90" fmla="*/ 55 w 377"/>
                <a:gd name="T91" fmla="*/ 421 h 426"/>
                <a:gd name="T92" fmla="*/ 45 w 377"/>
                <a:gd name="T93" fmla="*/ 415 h 426"/>
                <a:gd name="T94" fmla="*/ 40 w 377"/>
                <a:gd name="T95" fmla="*/ 406 h 426"/>
                <a:gd name="T96" fmla="*/ 35 w 377"/>
                <a:gd name="T97" fmla="*/ 402 h 426"/>
                <a:gd name="T98" fmla="*/ 31 w 377"/>
                <a:gd name="T99" fmla="*/ 392 h 426"/>
                <a:gd name="T100" fmla="*/ 25 w 377"/>
                <a:gd name="T101" fmla="*/ 387 h 426"/>
                <a:gd name="T102" fmla="*/ 0 w 377"/>
                <a:gd name="T103" fmla="*/ 359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77" h="426">
                  <a:moveTo>
                    <a:pt x="0" y="359"/>
                  </a:moveTo>
                  <a:lnTo>
                    <a:pt x="20" y="324"/>
                  </a:lnTo>
                  <a:lnTo>
                    <a:pt x="45" y="295"/>
                  </a:lnTo>
                  <a:lnTo>
                    <a:pt x="70" y="262"/>
                  </a:lnTo>
                  <a:lnTo>
                    <a:pt x="95" y="232"/>
                  </a:lnTo>
                  <a:lnTo>
                    <a:pt x="120" y="198"/>
                  </a:lnTo>
                  <a:lnTo>
                    <a:pt x="144" y="170"/>
                  </a:lnTo>
                  <a:lnTo>
                    <a:pt x="169" y="141"/>
                  </a:lnTo>
                  <a:lnTo>
                    <a:pt x="194" y="112"/>
                  </a:lnTo>
                  <a:lnTo>
                    <a:pt x="223" y="83"/>
                  </a:lnTo>
                  <a:lnTo>
                    <a:pt x="248" y="49"/>
                  </a:lnTo>
                  <a:lnTo>
                    <a:pt x="254" y="45"/>
                  </a:lnTo>
                  <a:lnTo>
                    <a:pt x="258" y="39"/>
                  </a:lnTo>
                  <a:lnTo>
                    <a:pt x="263" y="30"/>
                  </a:lnTo>
                  <a:lnTo>
                    <a:pt x="273" y="20"/>
                  </a:lnTo>
                  <a:lnTo>
                    <a:pt x="279" y="15"/>
                  </a:lnTo>
                  <a:lnTo>
                    <a:pt x="283" y="6"/>
                  </a:lnTo>
                  <a:lnTo>
                    <a:pt x="293" y="6"/>
                  </a:lnTo>
                  <a:lnTo>
                    <a:pt x="298" y="0"/>
                  </a:lnTo>
                  <a:lnTo>
                    <a:pt x="308" y="6"/>
                  </a:lnTo>
                  <a:lnTo>
                    <a:pt x="318" y="11"/>
                  </a:lnTo>
                  <a:lnTo>
                    <a:pt x="328" y="15"/>
                  </a:lnTo>
                  <a:lnTo>
                    <a:pt x="338" y="25"/>
                  </a:lnTo>
                  <a:lnTo>
                    <a:pt x="348" y="34"/>
                  </a:lnTo>
                  <a:lnTo>
                    <a:pt x="358" y="45"/>
                  </a:lnTo>
                  <a:lnTo>
                    <a:pt x="367" y="54"/>
                  </a:lnTo>
                  <a:lnTo>
                    <a:pt x="373" y="64"/>
                  </a:lnTo>
                  <a:lnTo>
                    <a:pt x="377" y="73"/>
                  </a:lnTo>
                  <a:lnTo>
                    <a:pt x="377" y="83"/>
                  </a:lnTo>
                  <a:lnTo>
                    <a:pt x="377" y="88"/>
                  </a:lnTo>
                  <a:lnTo>
                    <a:pt x="373" y="97"/>
                  </a:lnTo>
                  <a:lnTo>
                    <a:pt x="338" y="127"/>
                  </a:lnTo>
                  <a:lnTo>
                    <a:pt x="308" y="155"/>
                  </a:lnTo>
                  <a:lnTo>
                    <a:pt x="279" y="189"/>
                  </a:lnTo>
                  <a:lnTo>
                    <a:pt x="248" y="223"/>
                  </a:lnTo>
                  <a:lnTo>
                    <a:pt x="223" y="256"/>
                  </a:lnTo>
                  <a:lnTo>
                    <a:pt x="199" y="290"/>
                  </a:lnTo>
                  <a:lnTo>
                    <a:pt x="174" y="324"/>
                  </a:lnTo>
                  <a:lnTo>
                    <a:pt x="144" y="359"/>
                  </a:lnTo>
                  <a:lnTo>
                    <a:pt x="114" y="392"/>
                  </a:lnTo>
                  <a:lnTo>
                    <a:pt x="85" y="421"/>
                  </a:lnTo>
                  <a:lnTo>
                    <a:pt x="79" y="426"/>
                  </a:lnTo>
                  <a:lnTo>
                    <a:pt x="70" y="426"/>
                  </a:lnTo>
                  <a:lnTo>
                    <a:pt x="65" y="426"/>
                  </a:lnTo>
                  <a:lnTo>
                    <a:pt x="60" y="426"/>
                  </a:lnTo>
                  <a:lnTo>
                    <a:pt x="55" y="421"/>
                  </a:lnTo>
                  <a:lnTo>
                    <a:pt x="45" y="415"/>
                  </a:lnTo>
                  <a:lnTo>
                    <a:pt x="40" y="406"/>
                  </a:lnTo>
                  <a:lnTo>
                    <a:pt x="35" y="402"/>
                  </a:lnTo>
                  <a:lnTo>
                    <a:pt x="31" y="392"/>
                  </a:lnTo>
                  <a:lnTo>
                    <a:pt x="25" y="387"/>
                  </a:lnTo>
                  <a:lnTo>
                    <a:pt x="0" y="359"/>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97" name="Freeform 373"/>
            <p:cNvSpPr>
              <a:spLocks/>
            </p:cNvSpPr>
            <p:nvPr/>
          </p:nvSpPr>
          <p:spPr bwMode="auto">
            <a:xfrm>
              <a:off x="3958" y="1695"/>
              <a:ext cx="33" cy="32"/>
            </a:xfrm>
            <a:custGeom>
              <a:avLst/>
              <a:gdLst>
                <a:gd name="T0" fmla="*/ 194 w 363"/>
                <a:gd name="T1" fmla="*/ 77 h 415"/>
                <a:gd name="T2" fmla="*/ 204 w 363"/>
                <a:gd name="T3" fmla="*/ 67 h 415"/>
                <a:gd name="T4" fmla="*/ 213 w 363"/>
                <a:gd name="T5" fmla="*/ 58 h 415"/>
                <a:gd name="T6" fmla="*/ 223 w 363"/>
                <a:gd name="T7" fmla="*/ 47 h 415"/>
                <a:gd name="T8" fmla="*/ 234 w 363"/>
                <a:gd name="T9" fmla="*/ 34 h 415"/>
                <a:gd name="T10" fmla="*/ 244 w 363"/>
                <a:gd name="T11" fmla="*/ 23 h 415"/>
                <a:gd name="T12" fmla="*/ 254 w 363"/>
                <a:gd name="T13" fmla="*/ 14 h 415"/>
                <a:gd name="T14" fmla="*/ 263 w 363"/>
                <a:gd name="T15" fmla="*/ 4 h 415"/>
                <a:gd name="T16" fmla="*/ 273 w 363"/>
                <a:gd name="T17" fmla="*/ 0 h 415"/>
                <a:gd name="T18" fmla="*/ 283 w 363"/>
                <a:gd name="T19" fmla="*/ 0 h 415"/>
                <a:gd name="T20" fmla="*/ 294 w 363"/>
                <a:gd name="T21" fmla="*/ 4 h 415"/>
                <a:gd name="T22" fmla="*/ 303 w 363"/>
                <a:gd name="T23" fmla="*/ 9 h 415"/>
                <a:gd name="T24" fmla="*/ 313 w 363"/>
                <a:gd name="T25" fmla="*/ 14 h 415"/>
                <a:gd name="T26" fmla="*/ 323 w 363"/>
                <a:gd name="T27" fmla="*/ 23 h 415"/>
                <a:gd name="T28" fmla="*/ 333 w 363"/>
                <a:gd name="T29" fmla="*/ 34 h 415"/>
                <a:gd name="T30" fmla="*/ 342 w 363"/>
                <a:gd name="T31" fmla="*/ 43 h 415"/>
                <a:gd name="T32" fmla="*/ 348 w 363"/>
                <a:gd name="T33" fmla="*/ 52 h 415"/>
                <a:gd name="T34" fmla="*/ 357 w 363"/>
                <a:gd name="T35" fmla="*/ 62 h 415"/>
                <a:gd name="T36" fmla="*/ 357 w 363"/>
                <a:gd name="T37" fmla="*/ 71 h 415"/>
                <a:gd name="T38" fmla="*/ 363 w 363"/>
                <a:gd name="T39" fmla="*/ 81 h 415"/>
                <a:gd name="T40" fmla="*/ 357 w 363"/>
                <a:gd name="T41" fmla="*/ 86 h 415"/>
                <a:gd name="T42" fmla="*/ 328 w 363"/>
                <a:gd name="T43" fmla="*/ 120 h 415"/>
                <a:gd name="T44" fmla="*/ 298 w 363"/>
                <a:gd name="T45" fmla="*/ 149 h 415"/>
                <a:gd name="T46" fmla="*/ 269 w 363"/>
                <a:gd name="T47" fmla="*/ 178 h 415"/>
                <a:gd name="T48" fmla="*/ 234 w 363"/>
                <a:gd name="T49" fmla="*/ 207 h 415"/>
                <a:gd name="T50" fmla="*/ 204 w 363"/>
                <a:gd name="T51" fmla="*/ 241 h 415"/>
                <a:gd name="T52" fmla="*/ 175 w 363"/>
                <a:gd name="T53" fmla="*/ 269 h 415"/>
                <a:gd name="T54" fmla="*/ 150 w 363"/>
                <a:gd name="T55" fmla="*/ 303 h 415"/>
                <a:gd name="T56" fmla="*/ 125 w 363"/>
                <a:gd name="T57" fmla="*/ 337 h 415"/>
                <a:gd name="T58" fmla="*/ 100 w 363"/>
                <a:gd name="T59" fmla="*/ 376 h 415"/>
                <a:gd name="T60" fmla="*/ 85 w 363"/>
                <a:gd name="T61" fmla="*/ 415 h 415"/>
                <a:gd name="T62" fmla="*/ 70 w 363"/>
                <a:gd name="T63" fmla="*/ 410 h 415"/>
                <a:gd name="T64" fmla="*/ 60 w 363"/>
                <a:gd name="T65" fmla="*/ 400 h 415"/>
                <a:gd name="T66" fmla="*/ 45 w 363"/>
                <a:gd name="T67" fmla="*/ 391 h 415"/>
                <a:gd name="T68" fmla="*/ 35 w 363"/>
                <a:gd name="T69" fmla="*/ 381 h 415"/>
                <a:gd name="T70" fmla="*/ 21 w 363"/>
                <a:gd name="T71" fmla="*/ 371 h 415"/>
                <a:gd name="T72" fmla="*/ 15 w 363"/>
                <a:gd name="T73" fmla="*/ 361 h 415"/>
                <a:gd name="T74" fmla="*/ 6 w 363"/>
                <a:gd name="T75" fmla="*/ 352 h 415"/>
                <a:gd name="T76" fmla="*/ 6 w 363"/>
                <a:gd name="T77" fmla="*/ 337 h 415"/>
                <a:gd name="T78" fmla="*/ 0 w 363"/>
                <a:gd name="T79" fmla="*/ 323 h 415"/>
                <a:gd name="T80" fmla="*/ 6 w 363"/>
                <a:gd name="T81" fmla="*/ 313 h 415"/>
                <a:gd name="T82" fmla="*/ 21 w 363"/>
                <a:gd name="T83" fmla="*/ 288 h 415"/>
                <a:gd name="T84" fmla="*/ 31 w 363"/>
                <a:gd name="T85" fmla="*/ 265 h 415"/>
                <a:gd name="T86" fmla="*/ 45 w 363"/>
                <a:gd name="T87" fmla="*/ 245 h 415"/>
                <a:gd name="T88" fmla="*/ 65 w 363"/>
                <a:gd name="T89" fmla="*/ 226 h 415"/>
                <a:gd name="T90" fmla="*/ 80 w 363"/>
                <a:gd name="T91" fmla="*/ 207 h 415"/>
                <a:gd name="T92" fmla="*/ 94 w 363"/>
                <a:gd name="T93" fmla="*/ 187 h 415"/>
                <a:gd name="T94" fmla="*/ 115 w 363"/>
                <a:gd name="T95" fmla="*/ 168 h 415"/>
                <a:gd name="T96" fmla="*/ 134 w 363"/>
                <a:gd name="T97" fmla="*/ 149 h 415"/>
                <a:gd name="T98" fmla="*/ 154 w 363"/>
                <a:gd name="T99" fmla="*/ 129 h 415"/>
                <a:gd name="T100" fmla="*/ 175 w 363"/>
                <a:gd name="T101" fmla="*/ 116 h 415"/>
                <a:gd name="T102" fmla="*/ 194 w 363"/>
                <a:gd name="T103" fmla="*/ 7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63" h="415">
                  <a:moveTo>
                    <a:pt x="194" y="77"/>
                  </a:moveTo>
                  <a:lnTo>
                    <a:pt x="204" y="67"/>
                  </a:lnTo>
                  <a:lnTo>
                    <a:pt x="213" y="58"/>
                  </a:lnTo>
                  <a:lnTo>
                    <a:pt x="223" y="47"/>
                  </a:lnTo>
                  <a:lnTo>
                    <a:pt x="234" y="34"/>
                  </a:lnTo>
                  <a:lnTo>
                    <a:pt x="244" y="23"/>
                  </a:lnTo>
                  <a:lnTo>
                    <a:pt x="254" y="14"/>
                  </a:lnTo>
                  <a:lnTo>
                    <a:pt x="263" y="4"/>
                  </a:lnTo>
                  <a:lnTo>
                    <a:pt x="273" y="0"/>
                  </a:lnTo>
                  <a:lnTo>
                    <a:pt x="283" y="0"/>
                  </a:lnTo>
                  <a:lnTo>
                    <a:pt x="294" y="4"/>
                  </a:lnTo>
                  <a:lnTo>
                    <a:pt x="303" y="9"/>
                  </a:lnTo>
                  <a:lnTo>
                    <a:pt x="313" y="14"/>
                  </a:lnTo>
                  <a:lnTo>
                    <a:pt x="323" y="23"/>
                  </a:lnTo>
                  <a:lnTo>
                    <a:pt x="333" y="34"/>
                  </a:lnTo>
                  <a:lnTo>
                    <a:pt x="342" y="43"/>
                  </a:lnTo>
                  <a:lnTo>
                    <a:pt x="348" y="52"/>
                  </a:lnTo>
                  <a:lnTo>
                    <a:pt x="357" y="62"/>
                  </a:lnTo>
                  <a:lnTo>
                    <a:pt x="357" y="71"/>
                  </a:lnTo>
                  <a:lnTo>
                    <a:pt x="363" y="81"/>
                  </a:lnTo>
                  <a:lnTo>
                    <a:pt x="357" y="86"/>
                  </a:lnTo>
                  <a:lnTo>
                    <a:pt x="328" y="120"/>
                  </a:lnTo>
                  <a:lnTo>
                    <a:pt x="298" y="149"/>
                  </a:lnTo>
                  <a:lnTo>
                    <a:pt x="269" y="178"/>
                  </a:lnTo>
                  <a:lnTo>
                    <a:pt x="234" y="207"/>
                  </a:lnTo>
                  <a:lnTo>
                    <a:pt x="204" y="241"/>
                  </a:lnTo>
                  <a:lnTo>
                    <a:pt x="175" y="269"/>
                  </a:lnTo>
                  <a:lnTo>
                    <a:pt x="150" y="303"/>
                  </a:lnTo>
                  <a:lnTo>
                    <a:pt x="125" y="337"/>
                  </a:lnTo>
                  <a:lnTo>
                    <a:pt x="100" y="376"/>
                  </a:lnTo>
                  <a:lnTo>
                    <a:pt x="85" y="415"/>
                  </a:lnTo>
                  <a:lnTo>
                    <a:pt x="70" y="410"/>
                  </a:lnTo>
                  <a:lnTo>
                    <a:pt x="60" y="400"/>
                  </a:lnTo>
                  <a:lnTo>
                    <a:pt x="45" y="391"/>
                  </a:lnTo>
                  <a:lnTo>
                    <a:pt x="35" y="381"/>
                  </a:lnTo>
                  <a:lnTo>
                    <a:pt x="21" y="371"/>
                  </a:lnTo>
                  <a:lnTo>
                    <a:pt x="15" y="361"/>
                  </a:lnTo>
                  <a:lnTo>
                    <a:pt x="6" y="352"/>
                  </a:lnTo>
                  <a:lnTo>
                    <a:pt x="6" y="337"/>
                  </a:lnTo>
                  <a:lnTo>
                    <a:pt x="0" y="323"/>
                  </a:lnTo>
                  <a:lnTo>
                    <a:pt x="6" y="313"/>
                  </a:lnTo>
                  <a:lnTo>
                    <a:pt x="21" y="288"/>
                  </a:lnTo>
                  <a:lnTo>
                    <a:pt x="31" y="265"/>
                  </a:lnTo>
                  <a:lnTo>
                    <a:pt x="45" y="245"/>
                  </a:lnTo>
                  <a:lnTo>
                    <a:pt x="65" y="226"/>
                  </a:lnTo>
                  <a:lnTo>
                    <a:pt x="80" y="207"/>
                  </a:lnTo>
                  <a:lnTo>
                    <a:pt x="94" y="187"/>
                  </a:lnTo>
                  <a:lnTo>
                    <a:pt x="115" y="168"/>
                  </a:lnTo>
                  <a:lnTo>
                    <a:pt x="134" y="149"/>
                  </a:lnTo>
                  <a:lnTo>
                    <a:pt x="154" y="129"/>
                  </a:lnTo>
                  <a:lnTo>
                    <a:pt x="175" y="116"/>
                  </a:lnTo>
                  <a:lnTo>
                    <a:pt x="194" y="77"/>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98" name="Freeform 374"/>
            <p:cNvSpPr>
              <a:spLocks/>
            </p:cNvSpPr>
            <p:nvPr/>
          </p:nvSpPr>
          <p:spPr bwMode="auto">
            <a:xfrm>
              <a:off x="3958" y="1695"/>
              <a:ext cx="33" cy="32"/>
            </a:xfrm>
            <a:custGeom>
              <a:avLst/>
              <a:gdLst>
                <a:gd name="T0" fmla="*/ 194 w 363"/>
                <a:gd name="T1" fmla="*/ 77 h 415"/>
                <a:gd name="T2" fmla="*/ 204 w 363"/>
                <a:gd name="T3" fmla="*/ 67 h 415"/>
                <a:gd name="T4" fmla="*/ 213 w 363"/>
                <a:gd name="T5" fmla="*/ 58 h 415"/>
                <a:gd name="T6" fmla="*/ 223 w 363"/>
                <a:gd name="T7" fmla="*/ 47 h 415"/>
                <a:gd name="T8" fmla="*/ 234 w 363"/>
                <a:gd name="T9" fmla="*/ 34 h 415"/>
                <a:gd name="T10" fmla="*/ 244 w 363"/>
                <a:gd name="T11" fmla="*/ 23 h 415"/>
                <a:gd name="T12" fmla="*/ 254 w 363"/>
                <a:gd name="T13" fmla="*/ 14 h 415"/>
                <a:gd name="T14" fmla="*/ 263 w 363"/>
                <a:gd name="T15" fmla="*/ 4 h 415"/>
                <a:gd name="T16" fmla="*/ 273 w 363"/>
                <a:gd name="T17" fmla="*/ 0 h 415"/>
                <a:gd name="T18" fmla="*/ 283 w 363"/>
                <a:gd name="T19" fmla="*/ 0 h 415"/>
                <a:gd name="T20" fmla="*/ 294 w 363"/>
                <a:gd name="T21" fmla="*/ 4 h 415"/>
                <a:gd name="T22" fmla="*/ 303 w 363"/>
                <a:gd name="T23" fmla="*/ 9 h 415"/>
                <a:gd name="T24" fmla="*/ 313 w 363"/>
                <a:gd name="T25" fmla="*/ 14 h 415"/>
                <a:gd name="T26" fmla="*/ 323 w 363"/>
                <a:gd name="T27" fmla="*/ 23 h 415"/>
                <a:gd name="T28" fmla="*/ 333 w 363"/>
                <a:gd name="T29" fmla="*/ 34 h 415"/>
                <a:gd name="T30" fmla="*/ 342 w 363"/>
                <a:gd name="T31" fmla="*/ 43 h 415"/>
                <a:gd name="T32" fmla="*/ 348 w 363"/>
                <a:gd name="T33" fmla="*/ 52 h 415"/>
                <a:gd name="T34" fmla="*/ 357 w 363"/>
                <a:gd name="T35" fmla="*/ 62 h 415"/>
                <a:gd name="T36" fmla="*/ 357 w 363"/>
                <a:gd name="T37" fmla="*/ 71 h 415"/>
                <a:gd name="T38" fmla="*/ 363 w 363"/>
                <a:gd name="T39" fmla="*/ 81 h 415"/>
                <a:gd name="T40" fmla="*/ 357 w 363"/>
                <a:gd name="T41" fmla="*/ 86 h 415"/>
                <a:gd name="T42" fmla="*/ 328 w 363"/>
                <a:gd name="T43" fmla="*/ 120 h 415"/>
                <a:gd name="T44" fmla="*/ 298 w 363"/>
                <a:gd name="T45" fmla="*/ 149 h 415"/>
                <a:gd name="T46" fmla="*/ 269 w 363"/>
                <a:gd name="T47" fmla="*/ 178 h 415"/>
                <a:gd name="T48" fmla="*/ 234 w 363"/>
                <a:gd name="T49" fmla="*/ 207 h 415"/>
                <a:gd name="T50" fmla="*/ 204 w 363"/>
                <a:gd name="T51" fmla="*/ 241 h 415"/>
                <a:gd name="T52" fmla="*/ 175 w 363"/>
                <a:gd name="T53" fmla="*/ 269 h 415"/>
                <a:gd name="T54" fmla="*/ 150 w 363"/>
                <a:gd name="T55" fmla="*/ 303 h 415"/>
                <a:gd name="T56" fmla="*/ 125 w 363"/>
                <a:gd name="T57" fmla="*/ 337 h 415"/>
                <a:gd name="T58" fmla="*/ 100 w 363"/>
                <a:gd name="T59" fmla="*/ 376 h 415"/>
                <a:gd name="T60" fmla="*/ 85 w 363"/>
                <a:gd name="T61" fmla="*/ 415 h 415"/>
                <a:gd name="T62" fmla="*/ 70 w 363"/>
                <a:gd name="T63" fmla="*/ 410 h 415"/>
                <a:gd name="T64" fmla="*/ 60 w 363"/>
                <a:gd name="T65" fmla="*/ 400 h 415"/>
                <a:gd name="T66" fmla="*/ 45 w 363"/>
                <a:gd name="T67" fmla="*/ 391 h 415"/>
                <a:gd name="T68" fmla="*/ 35 w 363"/>
                <a:gd name="T69" fmla="*/ 381 h 415"/>
                <a:gd name="T70" fmla="*/ 21 w 363"/>
                <a:gd name="T71" fmla="*/ 371 h 415"/>
                <a:gd name="T72" fmla="*/ 15 w 363"/>
                <a:gd name="T73" fmla="*/ 361 h 415"/>
                <a:gd name="T74" fmla="*/ 6 w 363"/>
                <a:gd name="T75" fmla="*/ 352 h 415"/>
                <a:gd name="T76" fmla="*/ 6 w 363"/>
                <a:gd name="T77" fmla="*/ 337 h 415"/>
                <a:gd name="T78" fmla="*/ 0 w 363"/>
                <a:gd name="T79" fmla="*/ 323 h 415"/>
                <a:gd name="T80" fmla="*/ 6 w 363"/>
                <a:gd name="T81" fmla="*/ 313 h 415"/>
                <a:gd name="T82" fmla="*/ 21 w 363"/>
                <a:gd name="T83" fmla="*/ 288 h 415"/>
                <a:gd name="T84" fmla="*/ 31 w 363"/>
                <a:gd name="T85" fmla="*/ 265 h 415"/>
                <a:gd name="T86" fmla="*/ 45 w 363"/>
                <a:gd name="T87" fmla="*/ 245 h 415"/>
                <a:gd name="T88" fmla="*/ 65 w 363"/>
                <a:gd name="T89" fmla="*/ 226 h 415"/>
                <a:gd name="T90" fmla="*/ 80 w 363"/>
                <a:gd name="T91" fmla="*/ 207 h 415"/>
                <a:gd name="T92" fmla="*/ 94 w 363"/>
                <a:gd name="T93" fmla="*/ 187 h 415"/>
                <a:gd name="T94" fmla="*/ 115 w 363"/>
                <a:gd name="T95" fmla="*/ 168 h 415"/>
                <a:gd name="T96" fmla="*/ 134 w 363"/>
                <a:gd name="T97" fmla="*/ 149 h 415"/>
                <a:gd name="T98" fmla="*/ 154 w 363"/>
                <a:gd name="T99" fmla="*/ 129 h 415"/>
                <a:gd name="T100" fmla="*/ 175 w 363"/>
                <a:gd name="T101" fmla="*/ 116 h 415"/>
                <a:gd name="T102" fmla="*/ 194 w 363"/>
                <a:gd name="T103" fmla="*/ 7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63" h="415">
                  <a:moveTo>
                    <a:pt x="194" y="77"/>
                  </a:moveTo>
                  <a:lnTo>
                    <a:pt x="204" y="67"/>
                  </a:lnTo>
                  <a:lnTo>
                    <a:pt x="213" y="58"/>
                  </a:lnTo>
                  <a:lnTo>
                    <a:pt x="223" y="47"/>
                  </a:lnTo>
                  <a:lnTo>
                    <a:pt x="234" y="34"/>
                  </a:lnTo>
                  <a:lnTo>
                    <a:pt x="244" y="23"/>
                  </a:lnTo>
                  <a:lnTo>
                    <a:pt x="254" y="14"/>
                  </a:lnTo>
                  <a:lnTo>
                    <a:pt x="263" y="4"/>
                  </a:lnTo>
                  <a:lnTo>
                    <a:pt x="273" y="0"/>
                  </a:lnTo>
                  <a:lnTo>
                    <a:pt x="283" y="0"/>
                  </a:lnTo>
                  <a:lnTo>
                    <a:pt x="294" y="4"/>
                  </a:lnTo>
                  <a:lnTo>
                    <a:pt x="303" y="9"/>
                  </a:lnTo>
                  <a:lnTo>
                    <a:pt x="313" y="14"/>
                  </a:lnTo>
                  <a:lnTo>
                    <a:pt x="323" y="23"/>
                  </a:lnTo>
                  <a:lnTo>
                    <a:pt x="333" y="34"/>
                  </a:lnTo>
                  <a:lnTo>
                    <a:pt x="342" y="43"/>
                  </a:lnTo>
                  <a:lnTo>
                    <a:pt x="348" y="52"/>
                  </a:lnTo>
                  <a:lnTo>
                    <a:pt x="357" y="62"/>
                  </a:lnTo>
                  <a:lnTo>
                    <a:pt x="357" y="71"/>
                  </a:lnTo>
                  <a:lnTo>
                    <a:pt x="363" y="81"/>
                  </a:lnTo>
                  <a:lnTo>
                    <a:pt x="357" y="86"/>
                  </a:lnTo>
                  <a:lnTo>
                    <a:pt x="328" y="120"/>
                  </a:lnTo>
                  <a:lnTo>
                    <a:pt x="298" y="149"/>
                  </a:lnTo>
                  <a:lnTo>
                    <a:pt x="269" y="178"/>
                  </a:lnTo>
                  <a:lnTo>
                    <a:pt x="234" y="207"/>
                  </a:lnTo>
                  <a:lnTo>
                    <a:pt x="204" y="241"/>
                  </a:lnTo>
                  <a:lnTo>
                    <a:pt x="175" y="269"/>
                  </a:lnTo>
                  <a:lnTo>
                    <a:pt x="150" y="303"/>
                  </a:lnTo>
                  <a:lnTo>
                    <a:pt x="125" y="337"/>
                  </a:lnTo>
                  <a:lnTo>
                    <a:pt x="100" y="376"/>
                  </a:lnTo>
                  <a:lnTo>
                    <a:pt x="85" y="415"/>
                  </a:lnTo>
                  <a:lnTo>
                    <a:pt x="70" y="410"/>
                  </a:lnTo>
                  <a:lnTo>
                    <a:pt x="60" y="400"/>
                  </a:lnTo>
                  <a:lnTo>
                    <a:pt x="45" y="391"/>
                  </a:lnTo>
                  <a:lnTo>
                    <a:pt x="35" y="381"/>
                  </a:lnTo>
                  <a:lnTo>
                    <a:pt x="21" y="371"/>
                  </a:lnTo>
                  <a:lnTo>
                    <a:pt x="15" y="361"/>
                  </a:lnTo>
                  <a:lnTo>
                    <a:pt x="6" y="352"/>
                  </a:lnTo>
                  <a:lnTo>
                    <a:pt x="6" y="337"/>
                  </a:lnTo>
                  <a:lnTo>
                    <a:pt x="0" y="323"/>
                  </a:lnTo>
                  <a:lnTo>
                    <a:pt x="6" y="313"/>
                  </a:lnTo>
                  <a:lnTo>
                    <a:pt x="21" y="288"/>
                  </a:lnTo>
                  <a:lnTo>
                    <a:pt x="31" y="265"/>
                  </a:lnTo>
                  <a:lnTo>
                    <a:pt x="45" y="245"/>
                  </a:lnTo>
                  <a:lnTo>
                    <a:pt x="65" y="226"/>
                  </a:lnTo>
                  <a:lnTo>
                    <a:pt x="80" y="207"/>
                  </a:lnTo>
                  <a:lnTo>
                    <a:pt x="94" y="187"/>
                  </a:lnTo>
                  <a:lnTo>
                    <a:pt x="115" y="168"/>
                  </a:lnTo>
                  <a:lnTo>
                    <a:pt x="134" y="149"/>
                  </a:lnTo>
                  <a:lnTo>
                    <a:pt x="154" y="129"/>
                  </a:lnTo>
                  <a:lnTo>
                    <a:pt x="175" y="116"/>
                  </a:lnTo>
                  <a:lnTo>
                    <a:pt x="194" y="77"/>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6999" name="Freeform 375"/>
            <p:cNvSpPr>
              <a:spLocks/>
            </p:cNvSpPr>
            <p:nvPr/>
          </p:nvSpPr>
          <p:spPr bwMode="auto">
            <a:xfrm>
              <a:off x="3969" y="1705"/>
              <a:ext cx="33" cy="31"/>
            </a:xfrm>
            <a:custGeom>
              <a:avLst/>
              <a:gdLst>
                <a:gd name="T0" fmla="*/ 25 w 357"/>
                <a:gd name="T1" fmla="*/ 275 h 402"/>
                <a:gd name="T2" fmla="*/ 74 w 357"/>
                <a:gd name="T3" fmla="*/ 204 h 402"/>
                <a:gd name="T4" fmla="*/ 123 w 357"/>
                <a:gd name="T5" fmla="*/ 140 h 402"/>
                <a:gd name="T6" fmla="*/ 183 w 357"/>
                <a:gd name="T7" fmla="*/ 83 h 402"/>
                <a:gd name="T8" fmla="*/ 248 w 357"/>
                <a:gd name="T9" fmla="*/ 30 h 402"/>
                <a:gd name="T10" fmla="*/ 288 w 357"/>
                <a:gd name="T11" fmla="*/ 0 h 402"/>
                <a:gd name="T12" fmla="*/ 311 w 357"/>
                <a:gd name="T13" fmla="*/ 10 h 402"/>
                <a:gd name="T14" fmla="*/ 332 w 357"/>
                <a:gd name="T15" fmla="*/ 34 h 402"/>
                <a:gd name="T16" fmla="*/ 352 w 357"/>
                <a:gd name="T17" fmla="*/ 58 h 402"/>
                <a:gd name="T18" fmla="*/ 357 w 357"/>
                <a:gd name="T19" fmla="*/ 88 h 402"/>
                <a:gd name="T20" fmla="*/ 332 w 357"/>
                <a:gd name="T21" fmla="*/ 131 h 402"/>
                <a:gd name="T22" fmla="*/ 282 w 357"/>
                <a:gd name="T23" fmla="*/ 189 h 402"/>
                <a:gd name="T24" fmla="*/ 232 w 357"/>
                <a:gd name="T25" fmla="*/ 247 h 402"/>
                <a:gd name="T26" fmla="*/ 183 w 357"/>
                <a:gd name="T27" fmla="*/ 305 h 402"/>
                <a:gd name="T28" fmla="*/ 133 w 357"/>
                <a:gd name="T29" fmla="*/ 363 h 402"/>
                <a:gd name="T30" fmla="*/ 104 w 357"/>
                <a:gd name="T31" fmla="*/ 396 h 402"/>
                <a:gd name="T32" fmla="*/ 94 w 357"/>
                <a:gd name="T33" fmla="*/ 402 h 402"/>
                <a:gd name="T34" fmla="*/ 84 w 357"/>
                <a:gd name="T35" fmla="*/ 396 h 402"/>
                <a:gd name="T36" fmla="*/ 74 w 357"/>
                <a:gd name="T37" fmla="*/ 391 h 402"/>
                <a:gd name="T38" fmla="*/ 74 w 357"/>
                <a:gd name="T39" fmla="*/ 382 h 402"/>
                <a:gd name="T40" fmla="*/ 74 w 357"/>
                <a:gd name="T41" fmla="*/ 368 h 402"/>
                <a:gd name="T42" fmla="*/ 79 w 357"/>
                <a:gd name="T43" fmla="*/ 353 h 402"/>
                <a:gd name="T44" fmla="*/ 84 w 357"/>
                <a:gd name="T45" fmla="*/ 339 h 402"/>
                <a:gd name="T46" fmla="*/ 84 w 357"/>
                <a:gd name="T47" fmla="*/ 324 h 402"/>
                <a:gd name="T48" fmla="*/ 79 w 357"/>
                <a:gd name="T49" fmla="*/ 320 h 402"/>
                <a:gd name="T50" fmla="*/ 69 w 357"/>
                <a:gd name="T51" fmla="*/ 324 h 402"/>
                <a:gd name="T52" fmla="*/ 59 w 357"/>
                <a:gd name="T53" fmla="*/ 333 h 402"/>
                <a:gd name="T54" fmla="*/ 54 w 357"/>
                <a:gd name="T55" fmla="*/ 344 h 402"/>
                <a:gd name="T56" fmla="*/ 44 w 357"/>
                <a:gd name="T57" fmla="*/ 353 h 402"/>
                <a:gd name="T58" fmla="*/ 34 w 357"/>
                <a:gd name="T59" fmla="*/ 353 h 402"/>
                <a:gd name="T60" fmla="*/ 25 w 357"/>
                <a:gd name="T61" fmla="*/ 348 h 402"/>
                <a:gd name="T62" fmla="*/ 15 w 357"/>
                <a:gd name="T63" fmla="*/ 344 h 402"/>
                <a:gd name="T64" fmla="*/ 4 w 357"/>
                <a:gd name="T65" fmla="*/ 333 h 402"/>
                <a:gd name="T66" fmla="*/ 0 w 357"/>
                <a:gd name="T67" fmla="*/ 324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7" h="402">
                  <a:moveTo>
                    <a:pt x="0" y="310"/>
                  </a:moveTo>
                  <a:lnTo>
                    <a:pt x="25" y="275"/>
                  </a:lnTo>
                  <a:lnTo>
                    <a:pt x="50" y="237"/>
                  </a:lnTo>
                  <a:lnTo>
                    <a:pt x="74" y="204"/>
                  </a:lnTo>
                  <a:lnTo>
                    <a:pt x="98" y="174"/>
                  </a:lnTo>
                  <a:lnTo>
                    <a:pt x="123" y="140"/>
                  </a:lnTo>
                  <a:lnTo>
                    <a:pt x="153" y="112"/>
                  </a:lnTo>
                  <a:lnTo>
                    <a:pt x="183" y="83"/>
                  </a:lnTo>
                  <a:lnTo>
                    <a:pt x="217" y="58"/>
                  </a:lnTo>
                  <a:lnTo>
                    <a:pt x="248" y="30"/>
                  </a:lnTo>
                  <a:lnTo>
                    <a:pt x="282" y="6"/>
                  </a:lnTo>
                  <a:lnTo>
                    <a:pt x="288" y="0"/>
                  </a:lnTo>
                  <a:lnTo>
                    <a:pt x="297" y="6"/>
                  </a:lnTo>
                  <a:lnTo>
                    <a:pt x="311" y="10"/>
                  </a:lnTo>
                  <a:lnTo>
                    <a:pt x="322" y="20"/>
                  </a:lnTo>
                  <a:lnTo>
                    <a:pt x="332" y="34"/>
                  </a:lnTo>
                  <a:lnTo>
                    <a:pt x="342" y="45"/>
                  </a:lnTo>
                  <a:lnTo>
                    <a:pt x="352" y="58"/>
                  </a:lnTo>
                  <a:lnTo>
                    <a:pt x="357" y="73"/>
                  </a:lnTo>
                  <a:lnTo>
                    <a:pt x="357" y="88"/>
                  </a:lnTo>
                  <a:lnTo>
                    <a:pt x="352" y="97"/>
                  </a:lnTo>
                  <a:lnTo>
                    <a:pt x="332" y="131"/>
                  </a:lnTo>
                  <a:lnTo>
                    <a:pt x="307" y="159"/>
                  </a:lnTo>
                  <a:lnTo>
                    <a:pt x="282" y="189"/>
                  </a:lnTo>
                  <a:lnTo>
                    <a:pt x="257" y="217"/>
                  </a:lnTo>
                  <a:lnTo>
                    <a:pt x="232" y="247"/>
                  </a:lnTo>
                  <a:lnTo>
                    <a:pt x="208" y="275"/>
                  </a:lnTo>
                  <a:lnTo>
                    <a:pt x="183" y="305"/>
                  </a:lnTo>
                  <a:lnTo>
                    <a:pt x="158" y="333"/>
                  </a:lnTo>
                  <a:lnTo>
                    <a:pt x="133" y="363"/>
                  </a:lnTo>
                  <a:lnTo>
                    <a:pt x="109" y="396"/>
                  </a:lnTo>
                  <a:lnTo>
                    <a:pt x="104" y="396"/>
                  </a:lnTo>
                  <a:lnTo>
                    <a:pt x="98" y="402"/>
                  </a:lnTo>
                  <a:lnTo>
                    <a:pt x="94" y="402"/>
                  </a:lnTo>
                  <a:lnTo>
                    <a:pt x="88" y="396"/>
                  </a:lnTo>
                  <a:lnTo>
                    <a:pt x="84" y="396"/>
                  </a:lnTo>
                  <a:lnTo>
                    <a:pt x="79" y="391"/>
                  </a:lnTo>
                  <a:lnTo>
                    <a:pt x="74" y="391"/>
                  </a:lnTo>
                  <a:lnTo>
                    <a:pt x="74" y="387"/>
                  </a:lnTo>
                  <a:lnTo>
                    <a:pt x="74" y="382"/>
                  </a:lnTo>
                  <a:lnTo>
                    <a:pt x="74" y="372"/>
                  </a:lnTo>
                  <a:lnTo>
                    <a:pt x="74" y="368"/>
                  </a:lnTo>
                  <a:lnTo>
                    <a:pt x="79" y="357"/>
                  </a:lnTo>
                  <a:lnTo>
                    <a:pt x="79" y="353"/>
                  </a:lnTo>
                  <a:lnTo>
                    <a:pt x="84" y="344"/>
                  </a:lnTo>
                  <a:lnTo>
                    <a:pt x="84" y="339"/>
                  </a:lnTo>
                  <a:lnTo>
                    <a:pt x="84" y="333"/>
                  </a:lnTo>
                  <a:lnTo>
                    <a:pt x="84" y="324"/>
                  </a:lnTo>
                  <a:lnTo>
                    <a:pt x="84" y="320"/>
                  </a:lnTo>
                  <a:lnTo>
                    <a:pt x="79" y="320"/>
                  </a:lnTo>
                  <a:lnTo>
                    <a:pt x="74" y="320"/>
                  </a:lnTo>
                  <a:lnTo>
                    <a:pt x="69" y="324"/>
                  </a:lnTo>
                  <a:lnTo>
                    <a:pt x="64" y="329"/>
                  </a:lnTo>
                  <a:lnTo>
                    <a:pt x="59" y="333"/>
                  </a:lnTo>
                  <a:lnTo>
                    <a:pt x="54" y="339"/>
                  </a:lnTo>
                  <a:lnTo>
                    <a:pt x="54" y="344"/>
                  </a:lnTo>
                  <a:lnTo>
                    <a:pt x="50" y="348"/>
                  </a:lnTo>
                  <a:lnTo>
                    <a:pt x="44" y="353"/>
                  </a:lnTo>
                  <a:lnTo>
                    <a:pt x="39" y="353"/>
                  </a:lnTo>
                  <a:lnTo>
                    <a:pt x="34" y="353"/>
                  </a:lnTo>
                  <a:lnTo>
                    <a:pt x="29" y="353"/>
                  </a:lnTo>
                  <a:lnTo>
                    <a:pt x="25" y="348"/>
                  </a:lnTo>
                  <a:lnTo>
                    <a:pt x="19" y="344"/>
                  </a:lnTo>
                  <a:lnTo>
                    <a:pt x="15" y="344"/>
                  </a:lnTo>
                  <a:lnTo>
                    <a:pt x="9" y="339"/>
                  </a:lnTo>
                  <a:lnTo>
                    <a:pt x="4" y="333"/>
                  </a:lnTo>
                  <a:lnTo>
                    <a:pt x="0" y="329"/>
                  </a:lnTo>
                  <a:lnTo>
                    <a:pt x="0" y="324"/>
                  </a:lnTo>
                  <a:lnTo>
                    <a:pt x="0" y="31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00" name="Freeform 376"/>
            <p:cNvSpPr>
              <a:spLocks/>
            </p:cNvSpPr>
            <p:nvPr/>
          </p:nvSpPr>
          <p:spPr bwMode="auto">
            <a:xfrm>
              <a:off x="3969" y="1705"/>
              <a:ext cx="33" cy="31"/>
            </a:xfrm>
            <a:custGeom>
              <a:avLst/>
              <a:gdLst>
                <a:gd name="T0" fmla="*/ 25 w 357"/>
                <a:gd name="T1" fmla="*/ 275 h 402"/>
                <a:gd name="T2" fmla="*/ 74 w 357"/>
                <a:gd name="T3" fmla="*/ 204 h 402"/>
                <a:gd name="T4" fmla="*/ 123 w 357"/>
                <a:gd name="T5" fmla="*/ 140 h 402"/>
                <a:gd name="T6" fmla="*/ 183 w 357"/>
                <a:gd name="T7" fmla="*/ 83 h 402"/>
                <a:gd name="T8" fmla="*/ 248 w 357"/>
                <a:gd name="T9" fmla="*/ 30 h 402"/>
                <a:gd name="T10" fmla="*/ 288 w 357"/>
                <a:gd name="T11" fmla="*/ 0 h 402"/>
                <a:gd name="T12" fmla="*/ 311 w 357"/>
                <a:gd name="T13" fmla="*/ 10 h 402"/>
                <a:gd name="T14" fmla="*/ 332 w 357"/>
                <a:gd name="T15" fmla="*/ 34 h 402"/>
                <a:gd name="T16" fmla="*/ 352 w 357"/>
                <a:gd name="T17" fmla="*/ 58 h 402"/>
                <a:gd name="T18" fmla="*/ 357 w 357"/>
                <a:gd name="T19" fmla="*/ 88 h 402"/>
                <a:gd name="T20" fmla="*/ 332 w 357"/>
                <a:gd name="T21" fmla="*/ 131 h 402"/>
                <a:gd name="T22" fmla="*/ 282 w 357"/>
                <a:gd name="T23" fmla="*/ 189 h 402"/>
                <a:gd name="T24" fmla="*/ 232 w 357"/>
                <a:gd name="T25" fmla="*/ 247 h 402"/>
                <a:gd name="T26" fmla="*/ 183 w 357"/>
                <a:gd name="T27" fmla="*/ 305 h 402"/>
                <a:gd name="T28" fmla="*/ 133 w 357"/>
                <a:gd name="T29" fmla="*/ 363 h 402"/>
                <a:gd name="T30" fmla="*/ 104 w 357"/>
                <a:gd name="T31" fmla="*/ 396 h 402"/>
                <a:gd name="T32" fmla="*/ 94 w 357"/>
                <a:gd name="T33" fmla="*/ 402 h 402"/>
                <a:gd name="T34" fmla="*/ 84 w 357"/>
                <a:gd name="T35" fmla="*/ 396 h 402"/>
                <a:gd name="T36" fmla="*/ 74 w 357"/>
                <a:gd name="T37" fmla="*/ 391 h 402"/>
                <a:gd name="T38" fmla="*/ 74 w 357"/>
                <a:gd name="T39" fmla="*/ 382 h 402"/>
                <a:gd name="T40" fmla="*/ 74 w 357"/>
                <a:gd name="T41" fmla="*/ 368 h 402"/>
                <a:gd name="T42" fmla="*/ 79 w 357"/>
                <a:gd name="T43" fmla="*/ 353 h 402"/>
                <a:gd name="T44" fmla="*/ 84 w 357"/>
                <a:gd name="T45" fmla="*/ 339 h 402"/>
                <a:gd name="T46" fmla="*/ 84 w 357"/>
                <a:gd name="T47" fmla="*/ 324 h 402"/>
                <a:gd name="T48" fmla="*/ 79 w 357"/>
                <a:gd name="T49" fmla="*/ 320 h 402"/>
                <a:gd name="T50" fmla="*/ 69 w 357"/>
                <a:gd name="T51" fmla="*/ 324 h 402"/>
                <a:gd name="T52" fmla="*/ 59 w 357"/>
                <a:gd name="T53" fmla="*/ 333 h 402"/>
                <a:gd name="T54" fmla="*/ 54 w 357"/>
                <a:gd name="T55" fmla="*/ 344 h 402"/>
                <a:gd name="T56" fmla="*/ 44 w 357"/>
                <a:gd name="T57" fmla="*/ 353 h 402"/>
                <a:gd name="T58" fmla="*/ 34 w 357"/>
                <a:gd name="T59" fmla="*/ 353 h 402"/>
                <a:gd name="T60" fmla="*/ 25 w 357"/>
                <a:gd name="T61" fmla="*/ 348 h 402"/>
                <a:gd name="T62" fmla="*/ 15 w 357"/>
                <a:gd name="T63" fmla="*/ 344 h 402"/>
                <a:gd name="T64" fmla="*/ 4 w 357"/>
                <a:gd name="T65" fmla="*/ 333 h 402"/>
                <a:gd name="T66" fmla="*/ 0 w 357"/>
                <a:gd name="T67" fmla="*/ 324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7" h="402">
                  <a:moveTo>
                    <a:pt x="0" y="310"/>
                  </a:moveTo>
                  <a:lnTo>
                    <a:pt x="25" y="275"/>
                  </a:lnTo>
                  <a:lnTo>
                    <a:pt x="50" y="237"/>
                  </a:lnTo>
                  <a:lnTo>
                    <a:pt x="74" y="204"/>
                  </a:lnTo>
                  <a:lnTo>
                    <a:pt x="98" y="174"/>
                  </a:lnTo>
                  <a:lnTo>
                    <a:pt x="123" y="140"/>
                  </a:lnTo>
                  <a:lnTo>
                    <a:pt x="153" y="112"/>
                  </a:lnTo>
                  <a:lnTo>
                    <a:pt x="183" y="83"/>
                  </a:lnTo>
                  <a:lnTo>
                    <a:pt x="217" y="58"/>
                  </a:lnTo>
                  <a:lnTo>
                    <a:pt x="248" y="30"/>
                  </a:lnTo>
                  <a:lnTo>
                    <a:pt x="282" y="6"/>
                  </a:lnTo>
                  <a:lnTo>
                    <a:pt x="288" y="0"/>
                  </a:lnTo>
                  <a:lnTo>
                    <a:pt x="297" y="6"/>
                  </a:lnTo>
                  <a:lnTo>
                    <a:pt x="311" y="10"/>
                  </a:lnTo>
                  <a:lnTo>
                    <a:pt x="322" y="20"/>
                  </a:lnTo>
                  <a:lnTo>
                    <a:pt x="332" y="34"/>
                  </a:lnTo>
                  <a:lnTo>
                    <a:pt x="342" y="45"/>
                  </a:lnTo>
                  <a:lnTo>
                    <a:pt x="352" y="58"/>
                  </a:lnTo>
                  <a:lnTo>
                    <a:pt x="357" y="73"/>
                  </a:lnTo>
                  <a:lnTo>
                    <a:pt x="357" y="88"/>
                  </a:lnTo>
                  <a:lnTo>
                    <a:pt x="352" y="97"/>
                  </a:lnTo>
                  <a:lnTo>
                    <a:pt x="332" y="131"/>
                  </a:lnTo>
                  <a:lnTo>
                    <a:pt x="307" y="159"/>
                  </a:lnTo>
                  <a:lnTo>
                    <a:pt x="282" y="189"/>
                  </a:lnTo>
                  <a:lnTo>
                    <a:pt x="257" y="217"/>
                  </a:lnTo>
                  <a:lnTo>
                    <a:pt x="232" y="247"/>
                  </a:lnTo>
                  <a:lnTo>
                    <a:pt x="208" y="275"/>
                  </a:lnTo>
                  <a:lnTo>
                    <a:pt x="183" y="305"/>
                  </a:lnTo>
                  <a:lnTo>
                    <a:pt x="158" y="333"/>
                  </a:lnTo>
                  <a:lnTo>
                    <a:pt x="133" y="363"/>
                  </a:lnTo>
                  <a:lnTo>
                    <a:pt x="109" y="396"/>
                  </a:lnTo>
                  <a:lnTo>
                    <a:pt x="104" y="396"/>
                  </a:lnTo>
                  <a:lnTo>
                    <a:pt x="98" y="402"/>
                  </a:lnTo>
                  <a:lnTo>
                    <a:pt x="94" y="402"/>
                  </a:lnTo>
                  <a:lnTo>
                    <a:pt x="88" y="396"/>
                  </a:lnTo>
                  <a:lnTo>
                    <a:pt x="84" y="396"/>
                  </a:lnTo>
                  <a:lnTo>
                    <a:pt x="79" y="391"/>
                  </a:lnTo>
                  <a:lnTo>
                    <a:pt x="74" y="391"/>
                  </a:lnTo>
                  <a:lnTo>
                    <a:pt x="74" y="387"/>
                  </a:lnTo>
                  <a:lnTo>
                    <a:pt x="74" y="382"/>
                  </a:lnTo>
                  <a:lnTo>
                    <a:pt x="74" y="372"/>
                  </a:lnTo>
                  <a:lnTo>
                    <a:pt x="74" y="368"/>
                  </a:lnTo>
                  <a:lnTo>
                    <a:pt x="79" y="357"/>
                  </a:lnTo>
                  <a:lnTo>
                    <a:pt x="79" y="353"/>
                  </a:lnTo>
                  <a:lnTo>
                    <a:pt x="84" y="344"/>
                  </a:lnTo>
                  <a:lnTo>
                    <a:pt x="84" y="339"/>
                  </a:lnTo>
                  <a:lnTo>
                    <a:pt x="84" y="333"/>
                  </a:lnTo>
                  <a:lnTo>
                    <a:pt x="84" y="324"/>
                  </a:lnTo>
                  <a:lnTo>
                    <a:pt x="84" y="320"/>
                  </a:lnTo>
                  <a:lnTo>
                    <a:pt x="79" y="320"/>
                  </a:lnTo>
                  <a:lnTo>
                    <a:pt x="74" y="320"/>
                  </a:lnTo>
                  <a:lnTo>
                    <a:pt x="69" y="324"/>
                  </a:lnTo>
                  <a:lnTo>
                    <a:pt x="64" y="329"/>
                  </a:lnTo>
                  <a:lnTo>
                    <a:pt x="59" y="333"/>
                  </a:lnTo>
                  <a:lnTo>
                    <a:pt x="54" y="339"/>
                  </a:lnTo>
                  <a:lnTo>
                    <a:pt x="54" y="344"/>
                  </a:lnTo>
                  <a:lnTo>
                    <a:pt x="50" y="348"/>
                  </a:lnTo>
                  <a:lnTo>
                    <a:pt x="44" y="353"/>
                  </a:lnTo>
                  <a:lnTo>
                    <a:pt x="39" y="353"/>
                  </a:lnTo>
                  <a:lnTo>
                    <a:pt x="34" y="353"/>
                  </a:lnTo>
                  <a:lnTo>
                    <a:pt x="29" y="353"/>
                  </a:lnTo>
                  <a:lnTo>
                    <a:pt x="25" y="348"/>
                  </a:lnTo>
                  <a:lnTo>
                    <a:pt x="19" y="344"/>
                  </a:lnTo>
                  <a:lnTo>
                    <a:pt x="15" y="344"/>
                  </a:lnTo>
                  <a:lnTo>
                    <a:pt x="9" y="339"/>
                  </a:lnTo>
                  <a:lnTo>
                    <a:pt x="4" y="333"/>
                  </a:lnTo>
                  <a:lnTo>
                    <a:pt x="0" y="329"/>
                  </a:lnTo>
                  <a:lnTo>
                    <a:pt x="0" y="324"/>
                  </a:lnTo>
                  <a:lnTo>
                    <a:pt x="0" y="31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01" name="Freeform 377"/>
            <p:cNvSpPr>
              <a:spLocks/>
            </p:cNvSpPr>
            <p:nvPr/>
          </p:nvSpPr>
          <p:spPr bwMode="auto">
            <a:xfrm>
              <a:off x="4035" y="1736"/>
              <a:ext cx="55" cy="40"/>
            </a:xfrm>
            <a:custGeom>
              <a:avLst/>
              <a:gdLst>
                <a:gd name="T0" fmla="*/ 119 w 610"/>
                <a:gd name="T1" fmla="*/ 0 h 521"/>
                <a:gd name="T2" fmla="*/ 119 w 610"/>
                <a:gd name="T3" fmla="*/ 28 h 521"/>
                <a:gd name="T4" fmla="*/ 114 w 610"/>
                <a:gd name="T5" fmla="*/ 82 h 521"/>
                <a:gd name="T6" fmla="*/ 99 w 610"/>
                <a:gd name="T7" fmla="*/ 153 h 521"/>
                <a:gd name="T8" fmla="*/ 64 w 610"/>
                <a:gd name="T9" fmla="*/ 250 h 521"/>
                <a:gd name="T10" fmla="*/ 4 w 610"/>
                <a:gd name="T11" fmla="*/ 357 h 521"/>
                <a:gd name="T12" fmla="*/ 4 w 610"/>
                <a:gd name="T13" fmla="*/ 376 h 521"/>
                <a:gd name="T14" fmla="*/ 19 w 610"/>
                <a:gd name="T15" fmla="*/ 400 h 521"/>
                <a:gd name="T16" fmla="*/ 44 w 610"/>
                <a:gd name="T17" fmla="*/ 424 h 521"/>
                <a:gd name="T18" fmla="*/ 75 w 610"/>
                <a:gd name="T19" fmla="*/ 443 h 521"/>
                <a:gd name="T20" fmla="*/ 104 w 610"/>
                <a:gd name="T21" fmla="*/ 458 h 521"/>
                <a:gd name="T22" fmla="*/ 134 w 610"/>
                <a:gd name="T23" fmla="*/ 458 h 521"/>
                <a:gd name="T24" fmla="*/ 159 w 610"/>
                <a:gd name="T25" fmla="*/ 448 h 521"/>
                <a:gd name="T26" fmla="*/ 188 w 610"/>
                <a:gd name="T27" fmla="*/ 439 h 521"/>
                <a:gd name="T28" fmla="*/ 218 w 610"/>
                <a:gd name="T29" fmla="*/ 429 h 521"/>
                <a:gd name="T30" fmla="*/ 248 w 610"/>
                <a:gd name="T31" fmla="*/ 429 h 521"/>
                <a:gd name="T32" fmla="*/ 298 w 610"/>
                <a:gd name="T33" fmla="*/ 453 h 521"/>
                <a:gd name="T34" fmla="*/ 347 w 610"/>
                <a:gd name="T35" fmla="*/ 482 h 521"/>
                <a:gd name="T36" fmla="*/ 392 w 610"/>
                <a:gd name="T37" fmla="*/ 511 h 521"/>
                <a:gd name="T38" fmla="*/ 426 w 610"/>
                <a:gd name="T39" fmla="*/ 521 h 521"/>
                <a:gd name="T40" fmla="*/ 451 w 610"/>
                <a:gd name="T41" fmla="*/ 506 h 521"/>
                <a:gd name="T42" fmla="*/ 471 w 610"/>
                <a:gd name="T43" fmla="*/ 467 h 521"/>
                <a:gd name="T44" fmla="*/ 491 w 610"/>
                <a:gd name="T45" fmla="*/ 439 h 521"/>
                <a:gd name="T46" fmla="*/ 515 w 610"/>
                <a:gd name="T47" fmla="*/ 409 h 521"/>
                <a:gd name="T48" fmla="*/ 536 w 610"/>
                <a:gd name="T49" fmla="*/ 381 h 521"/>
                <a:gd name="T50" fmla="*/ 561 w 610"/>
                <a:gd name="T51" fmla="*/ 352 h 521"/>
                <a:gd name="T52" fmla="*/ 570 w 610"/>
                <a:gd name="T53" fmla="*/ 337 h 521"/>
                <a:gd name="T54" fmla="*/ 590 w 610"/>
                <a:gd name="T55" fmla="*/ 327 h 521"/>
                <a:gd name="T56" fmla="*/ 600 w 610"/>
                <a:gd name="T57" fmla="*/ 318 h 521"/>
                <a:gd name="T58" fmla="*/ 610 w 610"/>
                <a:gd name="T59" fmla="*/ 303 h 521"/>
                <a:gd name="T60" fmla="*/ 605 w 610"/>
                <a:gd name="T61" fmla="*/ 284 h 521"/>
                <a:gd name="T62" fmla="*/ 595 w 610"/>
                <a:gd name="T63" fmla="*/ 275 h 521"/>
                <a:gd name="T64" fmla="*/ 585 w 610"/>
                <a:gd name="T65" fmla="*/ 260 h 521"/>
                <a:gd name="T66" fmla="*/ 570 w 610"/>
                <a:gd name="T67" fmla="*/ 241 h 521"/>
                <a:gd name="T68" fmla="*/ 555 w 610"/>
                <a:gd name="T69" fmla="*/ 231 h 521"/>
                <a:gd name="T70" fmla="*/ 545 w 610"/>
                <a:gd name="T71" fmla="*/ 226 h 521"/>
                <a:gd name="T72" fmla="*/ 491 w 610"/>
                <a:gd name="T73" fmla="*/ 260 h 521"/>
                <a:gd name="T74" fmla="*/ 432 w 610"/>
                <a:gd name="T75" fmla="*/ 294 h 521"/>
                <a:gd name="T76" fmla="*/ 372 w 610"/>
                <a:gd name="T77" fmla="*/ 314 h 521"/>
                <a:gd name="T78" fmla="*/ 317 w 610"/>
                <a:gd name="T79" fmla="*/ 303 h 521"/>
                <a:gd name="T80" fmla="*/ 282 w 610"/>
                <a:gd name="T81" fmla="*/ 265 h 521"/>
                <a:gd name="T82" fmla="*/ 263 w 610"/>
                <a:gd name="T83" fmla="*/ 211 h 521"/>
                <a:gd name="T84" fmla="*/ 248 w 610"/>
                <a:gd name="T85" fmla="*/ 149 h 521"/>
                <a:gd name="T86" fmla="*/ 233 w 610"/>
                <a:gd name="T87" fmla="*/ 91 h 521"/>
                <a:gd name="T88" fmla="*/ 213 w 610"/>
                <a:gd name="T89" fmla="*/ 47 h 521"/>
                <a:gd name="T90" fmla="*/ 194 w 610"/>
                <a:gd name="T91" fmla="*/ 33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10" h="521">
                  <a:moveTo>
                    <a:pt x="119" y="4"/>
                  </a:moveTo>
                  <a:lnTo>
                    <a:pt x="119" y="0"/>
                  </a:lnTo>
                  <a:lnTo>
                    <a:pt x="119" y="9"/>
                  </a:lnTo>
                  <a:lnTo>
                    <a:pt x="119" y="28"/>
                  </a:lnTo>
                  <a:lnTo>
                    <a:pt x="119" y="47"/>
                  </a:lnTo>
                  <a:lnTo>
                    <a:pt x="114" y="82"/>
                  </a:lnTo>
                  <a:lnTo>
                    <a:pt x="109" y="116"/>
                  </a:lnTo>
                  <a:lnTo>
                    <a:pt x="99" y="153"/>
                  </a:lnTo>
                  <a:lnTo>
                    <a:pt x="84" y="202"/>
                  </a:lnTo>
                  <a:lnTo>
                    <a:pt x="64" y="250"/>
                  </a:lnTo>
                  <a:lnTo>
                    <a:pt x="40" y="303"/>
                  </a:lnTo>
                  <a:lnTo>
                    <a:pt x="4" y="357"/>
                  </a:lnTo>
                  <a:lnTo>
                    <a:pt x="0" y="366"/>
                  </a:lnTo>
                  <a:lnTo>
                    <a:pt x="4" y="376"/>
                  </a:lnTo>
                  <a:lnTo>
                    <a:pt x="10" y="385"/>
                  </a:lnTo>
                  <a:lnTo>
                    <a:pt x="19" y="400"/>
                  </a:lnTo>
                  <a:lnTo>
                    <a:pt x="29" y="409"/>
                  </a:lnTo>
                  <a:lnTo>
                    <a:pt x="44" y="424"/>
                  </a:lnTo>
                  <a:lnTo>
                    <a:pt x="59" y="434"/>
                  </a:lnTo>
                  <a:lnTo>
                    <a:pt x="75" y="443"/>
                  </a:lnTo>
                  <a:lnTo>
                    <a:pt x="89" y="453"/>
                  </a:lnTo>
                  <a:lnTo>
                    <a:pt x="104" y="458"/>
                  </a:lnTo>
                  <a:lnTo>
                    <a:pt x="119" y="458"/>
                  </a:lnTo>
                  <a:lnTo>
                    <a:pt x="134" y="458"/>
                  </a:lnTo>
                  <a:lnTo>
                    <a:pt x="144" y="453"/>
                  </a:lnTo>
                  <a:lnTo>
                    <a:pt x="159" y="448"/>
                  </a:lnTo>
                  <a:lnTo>
                    <a:pt x="173" y="443"/>
                  </a:lnTo>
                  <a:lnTo>
                    <a:pt x="188" y="439"/>
                  </a:lnTo>
                  <a:lnTo>
                    <a:pt x="203" y="434"/>
                  </a:lnTo>
                  <a:lnTo>
                    <a:pt x="218" y="429"/>
                  </a:lnTo>
                  <a:lnTo>
                    <a:pt x="233" y="429"/>
                  </a:lnTo>
                  <a:lnTo>
                    <a:pt x="248" y="429"/>
                  </a:lnTo>
                  <a:lnTo>
                    <a:pt x="273" y="439"/>
                  </a:lnTo>
                  <a:lnTo>
                    <a:pt x="298" y="453"/>
                  </a:lnTo>
                  <a:lnTo>
                    <a:pt x="322" y="467"/>
                  </a:lnTo>
                  <a:lnTo>
                    <a:pt x="347" y="482"/>
                  </a:lnTo>
                  <a:lnTo>
                    <a:pt x="367" y="497"/>
                  </a:lnTo>
                  <a:lnTo>
                    <a:pt x="392" y="511"/>
                  </a:lnTo>
                  <a:lnTo>
                    <a:pt x="411" y="521"/>
                  </a:lnTo>
                  <a:lnTo>
                    <a:pt x="426" y="521"/>
                  </a:lnTo>
                  <a:lnTo>
                    <a:pt x="441" y="521"/>
                  </a:lnTo>
                  <a:lnTo>
                    <a:pt x="451" y="506"/>
                  </a:lnTo>
                  <a:lnTo>
                    <a:pt x="461" y="487"/>
                  </a:lnTo>
                  <a:lnTo>
                    <a:pt x="471" y="467"/>
                  </a:lnTo>
                  <a:lnTo>
                    <a:pt x="480" y="453"/>
                  </a:lnTo>
                  <a:lnTo>
                    <a:pt x="491" y="439"/>
                  </a:lnTo>
                  <a:lnTo>
                    <a:pt x="505" y="424"/>
                  </a:lnTo>
                  <a:lnTo>
                    <a:pt x="515" y="409"/>
                  </a:lnTo>
                  <a:lnTo>
                    <a:pt x="526" y="395"/>
                  </a:lnTo>
                  <a:lnTo>
                    <a:pt x="536" y="381"/>
                  </a:lnTo>
                  <a:lnTo>
                    <a:pt x="551" y="366"/>
                  </a:lnTo>
                  <a:lnTo>
                    <a:pt x="561" y="352"/>
                  </a:lnTo>
                  <a:lnTo>
                    <a:pt x="565" y="342"/>
                  </a:lnTo>
                  <a:lnTo>
                    <a:pt x="570" y="337"/>
                  </a:lnTo>
                  <a:lnTo>
                    <a:pt x="580" y="333"/>
                  </a:lnTo>
                  <a:lnTo>
                    <a:pt x="590" y="327"/>
                  </a:lnTo>
                  <a:lnTo>
                    <a:pt x="595" y="323"/>
                  </a:lnTo>
                  <a:lnTo>
                    <a:pt x="600" y="318"/>
                  </a:lnTo>
                  <a:lnTo>
                    <a:pt x="605" y="308"/>
                  </a:lnTo>
                  <a:lnTo>
                    <a:pt x="610" y="303"/>
                  </a:lnTo>
                  <a:lnTo>
                    <a:pt x="610" y="294"/>
                  </a:lnTo>
                  <a:lnTo>
                    <a:pt x="605" y="284"/>
                  </a:lnTo>
                  <a:lnTo>
                    <a:pt x="600" y="279"/>
                  </a:lnTo>
                  <a:lnTo>
                    <a:pt x="595" y="275"/>
                  </a:lnTo>
                  <a:lnTo>
                    <a:pt x="590" y="269"/>
                  </a:lnTo>
                  <a:lnTo>
                    <a:pt x="585" y="260"/>
                  </a:lnTo>
                  <a:lnTo>
                    <a:pt x="575" y="250"/>
                  </a:lnTo>
                  <a:lnTo>
                    <a:pt x="570" y="241"/>
                  </a:lnTo>
                  <a:lnTo>
                    <a:pt x="561" y="236"/>
                  </a:lnTo>
                  <a:lnTo>
                    <a:pt x="555" y="231"/>
                  </a:lnTo>
                  <a:lnTo>
                    <a:pt x="551" y="226"/>
                  </a:lnTo>
                  <a:lnTo>
                    <a:pt x="545" y="226"/>
                  </a:lnTo>
                  <a:lnTo>
                    <a:pt x="520" y="241"/>
                  </a:lnTo>
                  <a:lnTo>
                    <a:pt x="491" y="260"/>
                  </a:lnTo>
                  <a:lnTo>
                    <a:pt x="461" y="279"/>
                  </a:lnTo>
                  <a:lnTo>
                    <a:pt x="432" y="294"/>
                  </a:lnTo>
                  <a:lnTo>
                    <a:pt x="396" y="303"/>
                  </a:lnTo>
                  <a:lnTo>
                    <a:pt x="372" y="314"/>
                  </a:lnTo>
                  <a:lnTo>
                    <a:pt x="342" y="314"/>
                  </a:lnTo>
                  <a:lnTo>
                    <a:pt x="317" y="303"/>
                  </a:lnTo>
                  <a:lnTo>
                    <a:pt x="298" y="289"/>
                  </a:lnTo>
                  <a:lnTo>
                    <a:pt x="282" y="265"/>
                  </a:lnTo>
                  <a:lnTo>
                    <a:pt x="273" y="241"/>
                  </a:lnTo>
                  <a:lnTo>
                    <a:pt x="263" y="211"/>
                  </a:lnTo>
                  <a:lnTo>
                    <a:pt x="253" y="183"/>
                  </a:lnTo>
                  <a:lnTo>
                    <a:pt x="248" y="149"/>
                  </a:lnTo>
                  <a:lnTo>
                    <a:pt x="238" y="120"/>
                  </a:lnTo>
                  <a:lnTo>
                    <a:pt x="233" y="91"/>
                  </a:lnTo>
                  <a:lnTo>
                    <a:pt x="223" y="67"/>
                  </a:lnTo>
                  <a:lnTo>
                    <a:pt x="213" y="47"/>
                  </a:lnTo>
                  <a:lnTo>
                    <a:pt x="203" y="38"/>
                  </a:lnTo>
                  <a:lnTo>
                    <a:pt x="194" y="33"/>
                  </a:lnTo>
                  <a:lnTo>
                    <a:pt x="119" y="4"/>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02" name="Freeform 378"/>
            <p:cNvSpPr>
              <a:spLocks/>
            </p:cNvSpPr>
            <p:nvPr/>
          </p:nvSpPr>
          <p:spPr bwMode="auto">
            <a:xfrm>
              <a:off x="4035" y="1736"/>
              <a:ext cx="55" cy="40"/>
            </a:xfrm>
            <a:custGeom>
              <a:avLst/>
              <a:gdLst>
                <a:gd name="T0" fmla="*/ 119 w 610"/>
                <a:gd name="T1" fmla="*/ 0 h 521"/>
                <a:gd name="T2" fmla="*/ 119 w 610"/>
                <a:gd name="T3" fmla="*/ 28 h 521"/>
                <a:gd name="T4" fmla="*/ 114 w 610"/>
                <a:gd name="T5" fmla="*/ 82 h 521"/>
                <a:gd name="T6" fmla="*/ 99 w 610"/>
                <a:gd name="T7" fmla="*/ 153 h 521"/>
                <a:gd name="T8" fmla="*/ 64 w 610"/>
                <a:gd name="T9" fmla="*/ 250 h 521"/>
                <a:gd name="T10" fmla="*/ 4 w 610"/>
                <a:gd name="T11" fmla="*/ 357 h 521"/>
                <a:gd name="T12" fmla="*/ 4 w 610"/>
                <a:gd name="T13" fmla="*/ 376 h 521"/>
                <a:gd name="T14" fmla="*/ 19 w 610"/>
                <a:gd name="T15" fmla="*/ 400 h 521"/>
                <a:gd name="T16" fmla="*/ 44 w 610"/>
                <a:gd name="T17" fmla="*/ 424 h 521"/>
                <a:gd name="T18" fmla="*/ 75 w 610"/>
                <a:gd name="T19" fmla="*/ 443 h 521"/>
                <a:gd name="T20" fmla="*/ 104 w 610"/>
                <a:gd name="T21" fmla="*/ 458 h 521"/>
                <a:gd name="T22" fmla="*/ 134 w 610"/>
                <a:gd name="T23" fmla="*/ 458 h 521"/>
                <a:gd name="T24" fmla="*/ 159 w 610"/>
                <a:gd name="T25" fmla="*/ 448 h 521"/>
                <a:gd name="T26" fmla="*/ 188 w 610"/>
                <a:gd name="T27" fmla="*/ 439 h 521"/>
                <a:gd name="T28" fmla="*/ 218 w 610"/>
                <a:gd name="T29" fmla="*/ 429 h 521"/>
                <a:gd name="T30" fmla="*/ 248 w 610"/>
                <a:gd name="T31" fmla="*/ 429 h 521"/>
                <a:gd name="T32" fmla="*/ 298 w 610"/>
                <a:gd name="T33" fmla="*/ 453 h 521"/>
                <a:gd name="T34" fmla="*/ 347 w 610"/>
                <a:gd name="T35" fmla="*/ 482 h 521"/>
                <a:gd name="T36" fmla="*/ 392 w 610"/>
                <a:gd name="T37" fmla="*/ 511 h 521"/>
                <a:gd name="T38" fmla="*/ 426 w 610"/>
                <a:gd name="T39" fmla="*/ 521 h 521"/>
                <a:gd name="T40" fmla="*/ 451 w 610"/>
                <a:gd name="T41" fmla="*/ 506 h 521"/>
                <a:gd name="T42" fmla="*/ 471 w 610"/>
                <a:gd name="T43" fmla="*/ 467 h 521"/>
                <a:gd name="T44" fmla="*/ 491 w 610"/>
                <a:gd name="T45" fmla="*/ 439 h 521"/>
                <a:gd name="T46" fmla="*/ 515 w 610"/>
                <a:gd name="T47" fmla="*/ 409 h 521"/>
                <a:gd name="T48" fmla="*/ 536 w 610"/>
                <a:gd name="T49" fmla="*/ 381 h 521"/>
                <a:gd name="T50" fmla="*/ 561 w 610"/>
                <a:gd name="T51" fmla="*/ 352 h 521"/>
                <a:gd name="T52" fmla="*/ 570 w 610"/>
                <a:gd name="T53" fmla="*/ 337 h 521"/>
                <a:gd name="T54" fmla="*/ 590 w 610"/>
                <a:gd name="T55" fmla="*/ 327 h 521"/>
                <a:gd name="T56" fmla="*/ 600 w 610"/>
                <a:gd name="T57" fmla="*/ 318 h 521"/>
                <a:gd name="T58" fmla="*/ 610 w 610"/>
                <a:gd name="T59" fmla="*/ 303 h 521"/>
                <a:gd name="T60" fmla="*/ 605 w 610"/>
                <a:gd name="T61" fmla="*/ 284 h 521"/>
                <a:gd name="T62" fmla="*/ 595 w 610"/>
                <a:gd name="T63" fmla="*/ 275 h 521"/>
                <a:gd name="T64" fmla="*/ 585 w 610"/>
                <a:gd name="T65" fmla="*/ 260 h 521"/>
                <a:gd name="T66" fmla="*/ 570 w 610"/>
                <a:gd name="T67" fmla="*/ 241 h 521"/>
                <a:gd name="T68" fmla="*/ 555 w 610"/>
                <a:gd name="T69" fmla="*/ 231 h 521"/>
                <a:gd name="T70" fmla="*/ 545 w 610"/>
                <a:gd name="T71" fmla="*/ 226 h 521"/>
                <a:gd name="T72" fmla="*/ 491 w 610"/>
                <a:gd name="T73" fmla="*/ 260 h 521"/>
                <a:gd name="T74" fmla="*/ 432 w 610"/>
                <a:gd name="T75" fmla="*/ 294 h 521"/>
                <a:gd name="T76" fmla="*/ 372 w 610"/>
                <a:gd name="T77" fmla="*/ 314 h 521"/>
                <a:gd name="T78" fmla="*/ 317 w 610"/>
                <a:gd name="T79" fmla="*/ 303 h 521"/>
                <a:gd name="T80" fmla="*/ 282 w 610"/>
                <a:gd name="T81" fmla="*/ 265 h 521"/>
                <a:gd name="T82" fmla="*/ 263 w 610"/>
                <a:gd name="T83" fmla="*/ 211 h 521"/>
                <a:gd name="T84" fmla="*/ 248 w 610"/>
                <a:gd name="T85" fmla="*/ 149 h 521"/>
                <a:gd name="T86" fmla="*/ 233 w 610"/>
                <a:gd name="T87" fmla="*/ 91 h 521"/>
                <a:gd name="T88" fmla="*/ 213 w 610"/>
                <a:gd name="T89" fmla="*/ 47 h 521"/>
                <a:gd name="T90" fmla="*/ 194 w 610"/>
                <a:gd name="T91" fmla="*/ 33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10" h="521">
                  <a:moveTo>
                    <a:pt x="119" y="4"/>
                  </a:moveTo>
                  <a:lnTo>
                    <a:pt x="119" y="0"/>
                  </a:lnTo>
                  <a:lnTo>
                    <a:pt x="119" y="9"/>
                  </a:lnTo>
                  <a:lnTo>
                    <a:pt x="119" y="28"/>
                  </a:lnTo>
                  <a:lnTo>
                    <a:pt x="119" y="47"/>
                  </a:lnTo>
                  <a:lnTo>
                    <a:pt x="114" y="82"/>
                  </a:lnTo>
                  <a:lnTo>
                    <a:pt x="109" y="116"/>
                  </a:lnTo>
                  <a:lnTo>
                    <a:pt x="99" y="153"/>
                  </a:lnTo>
                  <a:lnTo>
                    <a:pt x="84" y="202"/>
                  </a:lnTo>
                  <a:lnTo>
                    <a:pt x="64" y="250"/>
                  </a:lnTo>
                  <a:lnTo>
                    <a:pt x="40" y="303"/>
                  </a:lnTo>
                  <a:lnTo>
                    <a:pt x="4" y="357"/>
                  </a:lnTo>
                  <a:lnTo>
                    <a:pt x="0" y="366"/>
                  </a:lnTo>
                  <a:lnTo>
                    <a:pt x="4" y="376"/>
                  </a:lnTo>
                  <a:lnTo>
                    <a:pt x="10" y="385"/>
                  </a:lnTo>
                  <a:lnTo>
                    <a:pt x="19" y="400"/>
                  </a:lnTo>
                  <a:lnTo>
                    <a:pt x="29" y="409"/>
                  </a:lnTo>
                  <a:lnTo>
                    <a:pt x="44" y="424"/>
                  </a:lnTo>
                  <a:lnTo>
                    <a:pt x="59" y="434"/>
                  </a:lnTo>
                  <a:lnTo>
                    <a:pt x="75" y="443"/>
                  </a:lnTo>
                  <a:lnTo>
                    <a:pt x="89" y="453"/>
                  </a:lnTo>
                  <a:lnTo>
                    <a:pt x="104" y="458"/>
                  </a:lnTo>
                  <a:lnTo>
                    <a:pt x="119" y="458"/>
                  </a:lnTo>
                  <a:lnTo>
                    <a:pt x="134" y="458"/>
                  </a:lnTo>
                  <a:lnTo>
                    <a:pt x="144" y="453"/>
                  </a:lnTo>
                  <a:lnTo>
                    <a:pt x="159" y="448"/>
                  </a:lnTo>
                  <a:lnTo>
                    <a:pt x="173" y="443"/>
                  </a:lnTo>
                  <a:lnTo>
                    <a:pt x="188" y="439"/>
                  </a:lnTo>
                  <a:lnTo>
                    <a:pt x="203" y="434"/>
                  </a:lnTo>
                  <a:lnTo>
                    <a:pt x="218" y="429"/>
                  </a:lnTo>
                  <a:lnTo>
                    <a:pt x="233" y="429"/>
                  </a:lnTo>
                  <a:lnTo>
                    <a:pt x="248" y="429"/>
                  </a:lnTo>
                  <a:lnTo>
                    <a:pt x="273" y="439"/>
                  </a:lnTo>
                  <a:lnTo>
                    <a:pt x="298" y="453"/>
                  </a:lnTo>
                  <a:lnTo>
                    <a:pt x="322" y="467"/>
                  </a:lnTo>
                  <a:lnTo>
                    <a:pt x="347" y="482"/>
                  </a:lnTo>
                  <a:lnTo>
                    <a:pt x="367" y="497"/>
                  </a:lnTo>
                  <a:lnTo>
                    <a:pt x="392" y="511"/>
                  </a:lnTo>
                  <a:lnTo>
                    <a:pt x="411" y="521"/>
                  </a:lnTo>
                  <a:lnTo>
                    <a:pt x="426" y="521"/>
                  </a:lnTo>
                  <a:lnTo>
                    <a:pt x="441" y="521"/>
                  </a:lnTo>
                  <a:lnTo>
                    <a:pt x="451" y="506"/>
                  </a:lnTo>
                  <a:lnTo>
                    <a:pt x="461" y="487"/>
                  </a:lnTo>
                  <a:lnTo>
                    <a:pt x="471" y="467"/>
                  </a:lnTo>
                  <a:lnTo>
                    <a:pt x="480" y="453"/>
                  </a:lnTo>
                  <a:lnTo>
                    <a:pt x="491" y="439"/>
                  </a:lnTo>
                  <a:lnTo>
                    <a:pt x="505" y="424"/>
                  </a:lnTo>
                  <a:lnTo>
                    <a:pt x="515" y="409"/>
                  </a:lnTo>
                  <a:lnTo>
                    <a:pt x="526" y="395"/>
                  </a:lnTo>
                  <a:lnTo>
                    <a:pt x="536" y="381"/>
                  </a:lnTo>
                  <a:lnTo>
                    <a:pt x="551" y="366"/>
                  </a:lnTo>
                  <a:lnTo>
                    <a:pt x="561" y="352"/>
                  </a:lnTo>
                  <a:lnTo>
                    <a:pt x="565" y="342"/>
                  </a:lnTo>
                  <a:lnTo>
                    <a:pt x="570" y="337"/>
                  </a:lnTo>
                  <a:lnTo>
                    <a:pt x="580" y="333"/>
                  </a:lnTo>
                  <a:lnTo>
                    <a:pt x="590" y="327"/>
                  </a:lnTo>
                  <a:lnTo>
                    <a:pt x="595" y="323"/>
                  </a:lnTo>
                  <a:lnTo>
                    <a:pt x="600" y="318"/>
                  </a:lnTo>
                  <a:lnTo>
                    <a:pt x="605" y="308"/>
                  </a:lnTo>
                  <a:lnTo>
                    <a:pt x="610" y="303"/>
                  </a:lnTo>
                  <a:lnTo>
                    <a:pt x="610" y="294"/>
                  </a:lnTo>
                  <a:lnTo>
                    <a:pt x="605" y="284"/>
                  </a:lnTo>
                  <a:lnTo>
                    <a:pt x="600" y="279"/>
                  </a:lnTo>
                  <a:lnTo>
                    <a:pt x="595" y="275"/>
                  </a:lnTo>
                  <a:lnTo>
                    <a:pt x="590" y="269"/>
                  </a:lnTo>
                  <a:lnTo>
                    <a:pt x="585" y="260"/>
                  </a:lnTo>
                  <a:lnTo>
                    <a:pt x="575" y="250"/>
                  </a:lnTo>
                  <a:lnTo>
                    <a:pt x="570" y="241"/>
                  </a:lnTo>
                  <a:lnTo>
                    <a:pt x="561" y="236"/>
                  </a:lnTo>
                  <a:lnTo>
                    <a:pt x="555" y="231"/>
                  </a:lnTo>
                  <a:lnTo>
                    <a:pt x="551" y="226"/>
                  </a:lnTo>
                  <a:lnTo>
                    <a:pt x="545" y="226"/>
                  </a:lnTo>
                  <a:lnTo>
                    <a:pt x="520" y="241"/>
                  </a:lnTo>
                  <a:lnTo>
                    <a:pt x="491" y="260"/>
                  </a:lnTo>
                  <a:lnTo>
                    <a:pt x="461" y="279"/>
                  </a:lnTo>
                  <a:lnTo>
                    <a:pt x="432" y="294"/>
                  </a:lnTo>
                  <a:lnTo>
                    <a:pt x="396" y="303"/>
                  </a:lnTo>
                  <a:lnTo>
                    <a:pt x="372" y="314"/>
                  </a:lnTo>
                  <a:lnTo>
                    <a:pt x="342" y="314"/>
                  </a:lnTo>
                  <a:lnTo>
                    <a:pt x="317" y="303"/>
                  </a:lnTo>
                  <a:lnTo>
                    <a:pt x="298" y="289"/>
                  </a:lnTo>
                  <a:lnTo>
                    <a:pt x="282" y="265"/>
                  </a:lnTo>
                  <a:lnTo>
                    <a:pt x="273" y="241"/>
                  </a:lnTo>
                  <a:lnTo>
                    <a:pt x="263" y="211"/>
                  </a:lnTo>
                  <a:lnTo>
                    <a:pt x="253" y="183"/>
                  </a:lnTo>
                  <a:lnTo>
                    <a:pt x="248" y="149"/>
                  </a:lnTo>
                  <a:lnTo>
                    <a:pt x="238" y="120"/>
                  </a:lnTo>
                  <a:lnTo>
                    <a:pt x="233" y="91"/>
                  </a:lnTo>
                  <a:lnTo>
                    <a:pt x="223" y="67"/>
                  </a:lnTo>
                  <a:lnTo>
                    <a:pt x="213" y="47"/>
                  </a:lnTo>
                  <a:lnTo>
                    <a:pt x="203" y="38"/>
                  </a:lnTo>
                  <a:lnTo>
                    <a:pt x="194" y="33"/>
                  </a:lnTo>
                  <a:lnTo>
                    <a:pt x="119" y="4"/>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03" name="Freeform 379"/>
            <p:cNvSpPr>
              <a:spLocks/>
            </p:cNvSpPr>
            <p:nvPr/>
          </p:nvSpPr>
          <p:spPr bwMode="auto">
            <a:xfrm>
              <a:off x="4018" y="1729"/>
              <a:ext cx="25" cy="33"/>
            </a:xfrm>
            <a:custGeom>
              <a:avLst/>
              <a:gdLst>
                <a:gd name="T0" fmla="*/ 268 w 268"/>
                <a:gd name="T1" fmla="*/ 101 h 425"/>
                <a:gd name="T2" fmla="*/ 263 w 268"/>
                <a:gd name="T3" fmla="*/ 144 h 425"/>
                <a:gd name="T4" fmla="*/ 259 w 268"/>
                <a:gd name="T5" fmla="*/ 183 h 425"/>
                <a:gd name="T6" fmla="*/ 253 w 268"/>
                <a:gd name="T7" fmla="*/ 221 h 425"/>
                <a:gd name="T8" fmla="*/ 238 w 268"/>
                <a:gd name="T9" fmla="*/ 260 h 425"/>
                <a:gd name="T10" fmla="*/ 228 w 268"/>
                <a:gd name="T11" fmla="*/ 279 h 425"/>
                <a:gd name="T12" fmla="*/ 218 w 268"/>
                <a:gd name="T13" fmla="*/ 279 h 425"/>
                <a:gd name="T14" fmla="*/ 213 w 268"/>
                <a:gd name="T15" fmla="*/ 299 h 425"/>
                <a:gd name="T16" fmla="*/ 203 w 268"/>
                <a:gd name="T17" fmla="*/ 328 h 425"/>
                <a:gd name="T18" fmla="*/ 194 w 268"/>
                <a:gd name="T19" fmla="*/ 357 h 425"/>
                <a:gd name="T20" fmla="*/ 178 w 268"/>
                <a:gd name="T21" fmla="*/ 386 h 425"/>
                <a:gd name="T22" fmla="*/ 164 w 268"/>
                <a:gd name="T23" fmla="*/ 410 h 425"/>
                <a:gd name="T24" fmla="*/ 144 w 268"/>
                <a:gd name="T25" fmla="*/ 419 h 425"/>
                <a:gd name="T26" fmla="*/ 109 w 268"/>
                <a:gd name="T27" fmla="*/ 419 h 425"/>
                <a:gd name="T28" fmla="*/ 69 w 268"/>
                <a:gd name="T29" fmla="*/ 415 h 425"/>
                <a:gd name="T30" fmla="*/ 30 w 268"/>
                <a:gd name="T31" fmla="*/ 400 h 425"/>
                <a:gd name="T32" fmla="*/ 5 w 268"/>
                <a:gd name="T33" fmla="*/ 386 h 425"/>
                <a:gd name="T34" fmla="*/ 5 w 268"/>
                <a:gd name="T35" fmla="*/ 386 h 425"/>
                <a:gd name="T36" fmla="*/ 15 w 268"/>
                <a:gd name="T37" fmla="*/ 376 h 425"/>
                <a:gd name="T38" fmla="*/ 30 w 268"/>
                <a:gd name="T39" fmla="*/ 342 h 425"/>
                <a:gd name="T40" fmla="*/ 45 w 268"/>
                <a:gd name="T41" fmla="*/ 294 h 425"/>
                <a:gd name="T42" fmla="*/ 59 w 268"/>
                <a:gd name="T43" fmla="*/ 232 h 425"/>
                <a:gd name="T44" fmla="*/ 75 w 268"/>
                <a:gd name="T45" fmla="*/ 183 h 425"/>
                <a:gd name="T46" fmla="*/ 75 w 268"/>
                <a:gd name="T47" fmla="*/ 144 h 425"/>
                <a:gd name="T48" fmla="*/ 80 w 268"/>
                <a:gd name="T49" fmla="*/ 96 h 425"/>
                <a:gd name="T50" fmla="*/ 80 w 268"/>
                <a:gd name="T51" fmla="*/ 47 h 425"/>
                <a:gd name="T52" fmla="*/ 84 w 268"/>
                <a:gd name="T53" fmla="*/ 14 h 425"/>
                <a:gd name="T54" fmla="*/ 94 w 268"/>
                <a:gd name="T55" fmla="*/ 0 h 425"/>
                <a:gd name="T56" fmla="*/ 109 w 268"/>
                <a:gd name="T57" fmla="*/ 4 h 425"/>
                <a:gd name="T58" fmla="*/ 124 w 268"/>
                <a:gd name="T59" fmla="*/ 14 h 425"/>
                <a:gd name="T60" fmla="*/ 144 w 268"/>
                <a:gd name="T61" fmla="*/ 29 h 425"/>
                <a:gd name="T62" fmla="*/ 154 w 268"/>
                <a:gd name="T63" fmla="*/ 47 h 425"/>
                <a:gd name="T64" fmla="*/ 164 w 268"/>
                <a:gd name="T65" fmla="*/ 77 h 425"/>
                <a:gd name="T66" fmla="*/ 164 w 268"/>
                <a:gd name="T67" fmla="*/ 120 h 425"/>
                <a:gd name="T68" fmla="*/ 154 w 268"/>
                <a:gd name="T69" fmla="*/ 169 h 425"/>
                <a:gd name="T70" fmla="*/ 134 w 268"/>
                <a:gd name="T71" fmla="*/ 217 h 425"/>
                <a:gd name="T72" fmla="*/ 109 w 268"/>
                <a:gd name="T73" fmla="*/ 266 h 425"/>
                <a:gd name="T74" fmla="*/ 94 w 268"/>
                <a:gd name="T75" fmla="*/ 294 h 425"/>
                <a:gd name="T76" fmla="*/ 94 w 268"/>
                <a:gd name="T77" fmla="*/ 303 h 425"/>
                <a:gd name="T78" fmla="*/ 99 w 268"/>
                <a:gd name="T79" fmla="*/ 313 h 425"/>
                <a:gd name="T80" fmla="*/ 99 w 268"/>
                <a:gd name="T81" fmla="*/ 323 h 425"/>
                <a:gd name="T82" fmla="*/ 115 w 268"/>
                <a:gd name="T83" fmla="*/ 318 h 425"/>
                <a:gd name="T84" fmla="*/ 139 w 268"/>
                <a:gd name="T85" fmla="*/ 294 h 425"/>
                <a:gd name="T86" fmla="*/ 149 w 268"/>
                <a:gd name="T87" fmla="*/ 260 h 425"/>
                <a:gd name="T88" fmla="*/ 164 w 268"/>
                <a:gd name="T89" fmla="*/ 221 h 425"/>
                <a:gd name="T90" fmla="*/ 174 w 268"/>
                <a:gd name="T91" fmla="*/ 188 h 425"/>
                <a:gd name="T92" fmla="*/ 184 w 268"/>
                <a:gd name="T93" fmla="*/ 169 h 425"/>
                <a:gd name="T94" fmla="*/ 194 w 268"/>
                <a:gd name="T95" fmla="*/ 169 h 425"/>
                <a:gd name="T96" fmla="*/ 199 w 268"/>
                <a:gd name="T97" fmla="*/ 154 h 425"/>
                <a:gd name="T98" fmla="*/ 203 w 268"/>
                <a:gd name="T99" fmla="*/ 139 h 425"/>
                <a:gd name="T100" fmla="*/ 203 w 268"/>
                <a:gd name="T101" fmla="*/ 120 h 425"/>
                <a:gd name="T102" fmla="*/ 209 w 268"/>
                <a:gd name="T103" fmla="*/ 101 h 425"/>
                <a:gd name="T104" fmla="*/ 218 w 268"/>
                <a:gd name="T105" fmla="*/ 86 h 425"/>
                <a:gd name="T106" fmla="*/ 224 w 268"/>
                <a:gd name="T107" fmla="*/ 77 h 425"/>
                <a:gd name="T108" fmla="*/ 224 w 268"/>
                <a:gd name="T109" fmla="*/ 77 h 425"/>
                <a:gd name="T110" fmla="*/ 234 w 268"/>
                <a:gd name="T111" fmla="*/ 81 h 425"/>
                <a:gd name="T112" fmla="*/ 243 w 268"/>
                <a:gd name="T113" fmla="*/ 81 h 425"/>
                <a:gd name="T114" fmla="*/ 268 w 268"/>
                <a:gd name="T115" fmla="*/ 81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8" h="425">
                  <a:moveTo>
                    <a:pt x="268" y="81"/>
                  </a:moveTo>
                  <a:lnTo>
                    <a:pt x="268" y="101"/>
                  </a:lnTo>
                  <a:lnTo>
                    <a:pt x="268" y="125"/>
                  </a:lnTo>
                  <a:lnTo>
                    <a:pt x="263" y="144"/>
                  </a:lnTo>
                  <a:lnTo>
                    <a:pt x="263" y="163"/>
                  </a:lnTo>
                  <a:lnTo>
                    <a:pt x="259" y="183"/>
                  </a:lnTo>
                  <a:lnTo>
                    <a:pt x="259" y="202"/>
                  </a:lnTo>
                  <a:lnTo>
                    <a:pt x="253" y="221"/>
                  </a:lnTo>
                  <a:lnTo>
                    <a:pt x="248" y="241"/>
                  </a:lnTo>
                  <a:lnTo>
                    <a:pt x="238" y="260"/>
                  </a:lnTo>
                  <a:lnTo>
                    <a:pt x="234" y="279"/>
                  </a:lnTo>
                  <a:lnTo>
                    <a:pt x="228" y="279"/>
                  </a:lnTo>
                  <a:lnTo>
                    <a:pt x="224" y="279"/>
                  </a:lnTo>
                  <a:lnTo>
                    <a:pt x="218" y="279"/>
                  </a:lnTo>
                  <a:lnTo>
                    <a:pt x="218" y="284"/>
                  </a:lnTo>
                  <a:lnTo>
                    <a:pt x="213" y="299"/>
                  </a:lnTo>
                  <a:lnTo>
                    <a:pt x="209" y="313"/>
                  </a:lnTo>
                  <a:lnTo>
                    <a:pt x="203" y="328"/>
                  </a:lnTo>
                  <a:lnTo>
                    <a:pt x="199" y="342"/>
                  </a:lnTo>
                  <a:lnTo>
                    <a:pt x="194" y="357"/>
                  </a:lnTo>
                  <a:lnTo>
                    <a:pt x="188" y="371"/>
                  </a:lnTo>
                  <a:lnTo>
                    <a:pt x="178" y="386"/>
                  </a:lnTo>
                  <a:lnTo>
                    <a:pt x="174" y="395"/>
                  </a:lnTo>
                  <a:lnTo>
                    <a:pt x="164" y="410"/>
                  </a:lnTo>
                  <a:lnTo>
                    <a:pt x="154" y="419"/>
                  </a:lnTo>
                  <a:lnTo>
                    <a:pt x="144" y="419"/>
                  </a:lnTo>
                  <a:lnTo>
                    <a:pt x="129" y="425"/>
                  </a:lnTo>
                  <a:lnTo>
                    <a:pt x="109" y="419"/>
                  </a:lnTo>
                  <a:lnTo>
                    <a:pt x="90" y="419"/>
                  </a:lnTo>
                  <a:lnTo>
                    <a:pt x="69" y="415"/>
                  </a:lnTo>
                  <a:lnTo>
                    <a:pt x="50" y="406"/>
                  </a:lnTo>
                  <a:lnTo>
                    <a:pt x="30" y="400"/>
                  </a:lnTo>
                  <a:lnTo>
                    <a:pt x="15" y="391"/>
                  </a:lnTo>
                  <a:lnTo>
                    <a:pt x="5" y="386"/>
                  </a:lnTo>
                  <a:lnTo>
                    <a:pt x="0" y="376"/>
                  </a:lnTo>
                  <a:lnTo>
                    <a:pt x="5" y="386"/>
                  </a:lnTo>
                  <a:lnTo>
                    <a:pt x="10" y="381"/>
                  </a:lnTo>
                  <a:lnTo>
                    <a:pt x="15" y="376"/>
                  </a:lnTo>
                  <a:lnTo>
                    <a:pt x="20" y="361"/>
                  </a:lnTo>
                  <a:lnTo>
                    <a:pt x="30" y="342"/>
                  </a:lnTo>
                  <a:lnTo>
                    <a:pt x="34" y="318"/>
                  </a:lnTo>
                  <a:lnTo>
                    <a:pt x="45" y="294"/>
                  </a:lnTo>
                  <a:lnTo>
                    <a:pt x="50" y="266"/>
                  </a:lnTo>
                  <a:lnTo>
                    <a:pt x="59" y="232"/>
                  </a:lnTo>
                  <a:lnTo>
                    <a:pt x="69" y="197"/>
                  </a:lnTo>
                  <a:lnTo>
                    <a:pt x="75" y="183"/>
                  </a:lnTo>
                  <a:lnTo>
                    <a:pt x="75" y="169"/>
                  </a:lnTo>
                  <a:lnTo>
                    <a:pt x="75" y="144"/>
                  </a:lnTo>
                  <a:lnTo>
                    <a:pt x="75" y="120"/>
                  </a:lnTo>
                  <a:lnTo>
                    <a:pt x="80" y="96"/>
                  </a:lnTo>
                  <a:lnTo>
                    <a:pt x="80" y="72"/>
                  </a:lnTo>
                  <a:lnTo>
                    <a:pt x="80" y="47"/>
                  </a:lnTo>
                  <a:lnTo>
                    <a:pt x="80" y="29"/>
                  </a:lnTo>
                  <a:lnTo>
                    <a:pt x="84" y="14"/>
                  </a:lnTo>
                  <a:lnTo>
                    <a:pt x="90" y="4"/>
                  </a:lnTo>
                  <a:lnTo>
                    <a:pt x="94" y="0"/>
                  </a:lnTo>
                  <a:lnTo>
                    <a:pt x="99" y="0"/>
                  </a:lnTo>
                  <a:lnTo>
                    <a:pt x="109" y="4"/>
                  </a:lnTo>
                  <a:lnTo>
                    <a:pt x="119" y="10"/>
                  </a:lnTo>
                  <a:lnTo>
                    <a:pt x="124" y="14"/>
                  </a:lnTo>
                  <a:lnTo>
                    <a:pt x="134" y="23"/>
                  </a:lnTo>
                  <a:lnTo>
                    <a:pt x="144" y="29"/>
                  </a:lnTo>
                  <a:lnTo>
                    <a:pt x="149" y="38"/>
                  </a:lnTo>
                  <a:lnTo>
                    <a:pt x="154" y="47"/>
                  </a:lnTo>
                  <a:lnTo>
                    <a:pt x="159" y="53"/>
                  </a:lnTo>
                  <a:lnTo>
                    <a:pt x="164" y="77"/>
                  </a:lnTo>
                  <a:lnTo>
                    <a:pt x="169" y="101"/>
                  </a:lnTo>
                  <a:lnTo>
                    <a:pt x="164" y="120"/>
                  </a:lnTo>
                  <a:lnTo>
                    <a:pt x="159" y="144"/>
                  </a:lnTo>
                  <a:lnTo>
                    <a:pt x="154" y="169"/>
                  </a:lnTo>
                  <a:lnTo>
                    <a:pt x="144" y="193"/>
                  </a:lnTo>
                  <a:lnTo>
                    <a:pt x="134" y="217"/>
                  </a:lnTo>
                  <a:lnTo>
                    <a:pt x="119" y="241"/>
                  </a:lnTo>
                  <a:lnTo>
                    <a:pt x="109" y="266"/>
                  </a:lnTo>
                  <a:lnTo>
                    <a:pt x="94" y="290"/>
                  </a:lnTo>
                  <a:lnTo>
                    <a:pt x="94" y="294"/>
                  </a:lnTo>
                  <a:lnTo>
                    <a:pt x="94" y="299"/>
                  </a:lnTo>
                  <a:lnTo>
                    <a:pt x="94" y="303"/>
                  </a:lnTo>
                  <a:lnTo>
                    <a:pt x="94" y="309"/>
                  </a:lnTo>
                  <a:lnTo>
                    <a:pt x="99" y="313"/>
                  </a:lnTo>
                  <a:lnTo>
                    <a:pt x="99" y="318"/>
                  </a:lnTo>
                  <a:lnTo>
                    <a:pt x="99" y="323"/>
                  </a:lnTo>
                  <a:lnTo>
                    <a:pt x="99" y="328"/>
                  </a:lnTo>
                  <a:lnTo>
                    <a:pt x="115" y="318"/>
                  </a:lnTo>
                  <a:lnTo>
                    <a:pt x="124" y="309"/>
                  </a:lnTo>
                  <a:lnTo>
                    <a:pt x="139" y="294"/>
                  </a:lnTo>
                  <a:lnTo>
                    <a:pt x="144" y="279"/>
                  </a:lnTo>
                  <a:lnTo>
                    <a:pt x="149" y="260"/>
                  </a:lnTo>
                  <a:lnTo>
                    <a:pt x="159" y="241"/>
                  </a:lnTo>
                  <a:lnTo>
                    <a:pt x="164" y="221"/>
                  </a:lnTo>
                  <a:lnTo>
                    <a:pt x="169" y="202"/>
                  </a:lnTo>
                  <a:lnTo>
                    <a:pt x="174" y="188"/>
                  </a:lnTo>
                  <a:lnTo>
                    <a:pt x="178" y="169"/>
                  </a:lnTo>
                  <a:lnTo>
                    <a:pt x="184" y="169"/>
                  </a:lnTo>
                  <a:lnTo>
                    <a:pt x="188" y="169"/>
                  </a:lnTo>
                  <a:lnTo>
                    <a:pt x="194" y="169"/>
                  </a:lnTo>
                  <a:lnTo>
                    <a:pt x="194" y="163"/>
                  </a:lnTo>
                  <a:lnTo>
                    <a:pt x="199" y="154"/>
                  </a:lnTo>
                  <a:lnTo>
                    <a:pt x="199" y="150"/>
                  </a:lnTo>
                  <a:lnTo>
                    <a:pt x="203" y="139"/>
                  </a:lnTo>
                  <a:lnTo>
                    <a:pt x="203" y="130"/>
                  </a:lnTo>
                  <a:lnTo>
                    <a:pt x="203" y="120"/>
                  </a:lnTo>
                  <a:lnTo>
                    <a:pt x="209" y="111"/>
                  </a:lnTo>
                  <a:lnTo>
                    <a:pt x="209" y="101"/>
                  </a:lnTo>
                  <a:lnTo>
                    <a:pt x="213" y="92"/>
                  </a:lnTo>
                  <a:lnTo>
                    <a:pt x="218" y="86"/>
                  </a:lnTo>
                  <a:lnTo>
                    <a:pt x="218" y="77"/>
                  </a:lnTo>
                  <a:lnTo>
                    <a:pt x="224" y="77"/>
                  </a:lnTo>
                  <a:lnTo>
                    <a:pt x="224" y="72"/>
                  </a:lnTo>
                  <a:lnTo>
                    <a:pt x="224" y="77"/>
                  </a:lnTo>
                  <a:lnTo>
                    <a:pt x="228" y="77"/>
                  </a:lnTo>
                  <a:lnTo>
                    <a:pt x="234" y="81"/>
                  </a:lnTo>
                  <a:lnTo>
                    <a:pt x="238" y="81"/>
                  </a:lnTo>
                  <a:lnTo>
                    <a:pt x="243" y="81"/>
                  </a:lnTo>
                  <a:lnTo>
                    <a:pt x="248" y="81"/>
                  </a:lnTo>
                  <a:lnTo>
                    <a:pt x="268" y="81"/>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04" name="Freeform 380"/>
            <p:cNvSpPr>
              <a:spLocks/>
            </p:cNvSpPr>
            <p:nvPr/>
          </p:nvSpPr>
          <p:spPr bwMode="auto">
            <a:xfrm>
              <a:off x="4018" y="1729"/>
              <a:ext cx="25" cy="33"/>
            </a:xfrm>
            <a:custGeom>
              <a:avLst/>
              <a:gdLst>
                <a:gd name="T0" fmla="*/ 268 w 268"/>
                <a:gd name="T1" fmla="*/ 101 h 425"/>
                <a:gd name="T2" fmla="*/ 263 w 268"/>
                <a:gd name="T3" fmla="*/ 144 h 425"/>
                <a:gd name="T4" fmla="*/ 259 w 268"/>
                <a:gd name="T5" fmla="*/ 183 h 425"/>
                <a:gd name="T6" fmla="*/ 253 w 268"/>
                <a:gd name="T7" fmla="*/ 221 h 425"/>
                <a:gd name="T8" fmla="*/ 238 w 268"/>
                <a:gd name="T9" fmla="*/ 260 h 425"/>
                <a:gd name="T10" fmla="*/ 228 w 268"/>
                <a:gd name="T11" fmla="*/ 279 h 425"/>
                <a:gd name="T12" fmla="*/ 218 w 268"/>
                <a:gd name="T13" fmla="*/ 279 h 425"/>
                <a:gd name="T14" fmla="*/ 213 w 268"/>
                <a:gd name="T15" fmla="*/ 299 h 425"/>
                <a:gd name="T16" fmla="*/ 203 w 268"/>
                <a:gd name="T17" fmla="*/ 328 h 425"/>
                <a:gd name="T18" fmla="*/ 194 w 268"/>
                <a:gd name="T19" fmla="*/ 357 h 425"/>
                <a:gd name="T20" fmla="*/ 178 w 268"/>
                <a:gd name="T21" fmla="*/ 386 h 425"/>
                <a:gd name="T22" fmla="*/ 164 w 268"/>
                <a:gd name="T23" fmla="*/ 410 h 425"/>
                <a:gd name="T24" fmla="*/ 144 w 268"/>
                <a:gd name="T25" fmla="*/ 419 h 425"/>
                <a:gd name="T26" fmla="*/ 109 w 268"/>
                <a:gd name="T27" fmla="*/ 419 h 425"/>
                <a:gd name="T28" fmla="*/ 69 w 268"/>
                <a:gd name="T29" fmla="*/ 415 h 425"/>
                <a:gd name="T30" fmla="*/ 30 w 268"/>
                <a:gd name="T31" fmla="*/ 400 h 425"/>
                <a:gd name="T32" fmla="*/ 5 w 268"/>
                <a:gd name="T33" fmla="*/ 386 h 425"/>
                <a:gd name="T34" fmla="*/ 5 w 268"/>
                <a:gd name="T35" fmla="*/ 386 h 425"/>
                <a:gd name="T36" fmla="*/ 15 w 268"/>
                <a:gd name="T37" fmla="*/ 376 h 425"/>
                <a:gd name="T38" fmla="*/ 30 w 268"/>
                <a:gd name="T39" fmla="*/ 342 h 425"/>
                <a:gd name="T40" fmla="*/ 45 w 268"/>
                <a:gd name="T41" fmla="*/ 294 h 425"/>
                <a:gd name="T42" fmla="*/ 59 w 268"/>
                <a:gd name="T43" fmla="*/ 232 h 425"/>
                <a:gd name="T44" fmla="*/ 75 w 268"/>
                <a:gd name="T45" fmla="*/ 183 h 425"/>
                <a:gd name="T46" fmla="*/ 75 w 268"/>
                <a:gd name="T47" fmla="*/ 144 h 425"/>
                <a:gd name="T48" fmla="*/ 80 w 268"/>
                <a:gd name="T49" fmla="*/ 96 h 425"/>
                <a:gd name="T50" fmla="*/ 80 w 268"/>
                <a:gd name="T51" fmla="*/ 47 h 425"/>
                <a:gd name="T52" fmla="*/ 84 w 268"/>
                <a:gd name="T53" fmla="*/ 14 h 425"/>
                <a:gd name="T54" fmla="*/ 94 w 268"/>
                <a:gd name="T55" fmla="*/ 0 h 425"/>
                <a:gd name="T56" fmla="*/ 109 w 268"/>
                <a:gd name="T57" fmla="*/ 4 h 425"/>
                <a:gd name="T58" fmla="*/ 124 w 268"/>
                <a:gd name="T59" fmla="*/ 14 h 425"/>
                <a:gd name="T60" fmla="*/ 144 w 268"/>
                <a:gd name="T61" fmla="*/ 29 h 425"/>
                <a:gd name="T62" fmla="*/ 154 w 268"/>
                <a:gd name="T63" fmla="*/ 47 h 425"/>
                <a:gd name="T64" fmla="*/ 164 w 268"/>
                <a:gd name="T65" fmla="*/ 77 h 425"/>
                <a:gd name="T66" fmla="*/ 164 w 268"/>
                <a:gd name="T67" fmla="*/ 120 h 425"/>
                <a:gd name="T68" fmla="*/ 154 w 268"/>
                <a:gd name="T69" fmla="*/ 169 h 425"/>
                <a:gd name="T70" fmla="*/ 134 w 268"/>
                <a:gd name="T71" fmla="*/ 217 h 425"/>
                <a:gd name="T72" fmla="*/ 109 w 268"/>
                <a:gd name="T73" fmla="*/ 266 h 425"/>
                <a:gd name="T74" fmla="*/ 94 w 268"/>
                <a:gd name="T75" fmla="*/ 294 h 425"/>
                <a:gd name="T76" fmla="*/ 94 w 268"/>
                <a:gd name="T77" fmla="*/ 303 h 425"/>
                <a:gd name="T78" fmla="*/ 99 w 268"/>
                <a:gd name="T79" fmla="*/ 313 h 425"/>
                <a:gd name="T80" fmla="*/ 99 w 268"/>
                <a:gd name="T81" fmla="*/ 323 h 425"/>
                <a:gd name="T82" fmla="*/ 115 w 268"/>
                <a:gd name="T83" fmla="*/ 318 h 425"/>
                <a:gd name="T84" fmla="*/ 139 w 268"/>
                <a:gd name="T85" fmla="*/ 294 h 425"/>
                <a:gd name="T86" fmla="*/ 149 w 268"/>
                <a:gd name="T87" fmla="*/ 260 h 425"/>
                <a:gd name="T88" fmla="*/ 164 w 268"/>
                <a:gd name="T89" fmla="*/ 221 h 425"/>
                <a:gd name="T90" fmla="*/ 174 w 268"/>
                <a:gd name="T91" fmla="*/ 188 h 425"/>
                <a:gd name="T92" fmla="*/ 184 w 268"/>
                <a:gd name="T93" fmla="*/ 169 h 425"/>
                <a:gd name="T94" fmla="*/ 194 w 268"/>
                <a:gd name="T95" fmla="*/ 169 h 425"/>
                <a:gd name="T96" fmla="*/ 199 w 268"/>
                <a:gd name="T97" fmla="*/ 154 h 425"/>
                <a:gd name="T98" fmla="*/ 203 w 268"/>
                <a:gd name="T99" fmla="*/ 139 h 425"/>
                <a:gd name="T100" fmla="*/ 203 w 268"/>
                <a:gd name="T101" fmla="*/ 120 h 425"/>
                <a:gd name="T102" fmla="*/ 209 w 268"/>
                <a:gd name="T103" fmla="*/ 101 h 425"/>
                <a:gd name="T104" fmla="*/ 218 w 268"/>
                <a:gd name="T105" fmla="*/ 86 h 425"/>
                <a:gd name="T106" fmla="*/ 224 w 268"/>
                <a:gd name="T107" fmla="*/ 77 h 425"/>
                <a:gd name="T108" fmla="*/ 224 w 268"/>
                <a:gd name="T109" fmla="*/ 77 h 425"/>
                <a:gd name="T110" fmla="*/ 234 w 268"/>
                <a:gd name="T111" fmla="*/ 81 h 425"/>
                <a:gd name="T112" fmla="*/ 243 w 268"/>
                <a:gd name="T113" fmla="*/ 81 h 425"/>
                <a:gd name="T114" fmla="*/ 268 w 268"/>
                <a:gd name="T115" fmla="*/ 81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8" h="425">
                  <a:moveTo>
                    <a:pt x="268" y="81"/>
                  </a:moveTo>
                  <a:lnTo>
                    <a:pt x="268" y="101"/>
                  </a:lnTo>
                  <a:lnTo>
                    <a:pt x="268" y="125"/>
                  </a:lnTo>
                  <a:lnTo>
                    <a:pt x="263" y="144"/>
                  </a:lnTo>
                  <a:lnTo>
                    <a:pt x="263" y="163"/>
                  </a:lnTo>
                  <a:lnTo>
                    <a:pt x="259" y="183"/>
                  </a:lnTo>
                  <a:lnTo>
                    <a:pt x="259" y="202"/>
                  </a:lnTo>
                  <a:lnTo>
                    <a:pt x="253" y="221"/>
                  </a:lnTo>
                  <a:lnTo>
                    <a:pt x="248" y="241"/>
                  </a:lnTo>
                  <a:lnTo>
                    <a:pt x="238" y="260"/>
                  </a:lnTo>
                  <a:lnTo>
                    <a:pt x="234" y="279"/>
                  </a:lnTo>
                  <a:lnTo>
                    <a:pt x="228" y="279"/>
                  </a:lnTo>
                  <a:lnTo>
                    <a:pt x="224" y="279"/>
                  </a:lnTo>
                  <a:lnTo>
                    <a:pt x="218" y="279"/>
                  </a:lnTo>
                  <a:lnTo>
                    <a:pt x="218" y="284"/>
                  </a:lnTo>
                  <a:lnTo>
                    <a:pt x="213" y="299"/>
                  </a:lnTo>
                  <a:lnTo>
                    <a:pt x="209" y="313"/>
                  </a:lnTo>
                  <a:lnTo>
                    <a:pt x="203" y="328"/>
                  </a:lnTo>
                  <a:lnTo>
                    <a:pt x="199" y="342"/>
                  </a:lnTo>
                  <a:lnTo>
                    <a:pt x="194" y="357"/>
                  </a:lnTo>
                  <a:lnTo>
                    <a:pt x="188" y="371"/>
                  </a:lnTo>
                  <a:lnTo>
                    <a:pt x="178" y="386"/>
                  </a:lnTo>
                  <a:lnTo>
                    <a:pt x="174" y="395"/>
                  </a:lnTo>
                  <a:lnTo>
                    <a:pt x="164" y="410"/>
                  </a:lnTo>
                  <a:lnTo>
                    <a:pt x="154" y="419"/>
                  </a:lnTo>
                  <a:lnTo>
                    <a:pt x="144" y="419"/>
                  </a:lnTo>
                  <a:lnTo>
                    <a:pt x="129" y="425"/>
                  </a:lnTo>
                  <a:lnTo>
                    <a:pt x="109" y="419"/>
                  </a:lnTo>
                  <a:lnTo>
                    <a:pt x="90" y="419"/>
                  </a:lnTo>
                  <a:lnTo>
                    <a:pt x="69" y="415"/>
                  </a:lnTo>
                  <a:lnTo>
                    <a:pt x="50" y="406"/>
                  </a:lnTo>
                  <a:lnTo>
                    <a:pt x="30" y="400"/>
                  </a:lnTo>
                  <a:lnTo>
                    <a:pt x="15" y="391"/>
                  </a:lnTo>
                  <a:lnTo>
                    <a:pt x="5" y="386"/>
                  </a:lnTo>
                  <a:lnTo>
                    <a:pt x="0" y="376"/>
                  </a:lnTo>
                  <a:lnTo>
                    <a:pt x="5" y="386"/>
                  </a:lnTo>
                  <a:lnTo>
                    <a:pt x="10" y="381"/>
                  </a:lnTo>
                  <a:lnTo>
                    <a:pt x="15" y="376"/>
                  </a:lnTo>
                  <a:lnTo>
                    <a:pt x="20" y="361"/>
                  </a:lnTo>
                  <a:lnTo>
                    <a:pt x="30" y="342"/>
                  </a:lnTo>
                  <a:lnTo>
                    <a:pt x="34" y="318"/>
                  </a:lnTo>
                  <a:lnTo>
                    <a:pt x="45" y="294"/>
                  </a:lnTo>
                  <a:lnTo>
                    <a:pt x="50" y="266"/>
                  </a:lnTo>
                  <a:lnTo>
                    <a:pt x="59" y="232"/>
                  </a:lnTo>
                  <a:lnTo>
                    <a:pt x="69" y="197"/>
                  </a:lnTo>
                  <a:lnTo>
                    <a:pt x="75" y="183"/>
                  </a:lnTo>
                  <a:lnTo>
                    <a:pt x="75" y="169"/>
                  </a:lnTo>
                  <a:lnTo>
                    <a:pt x="75" y="144"/>
                  </a:lnTo>
                  <a:lnTo>
                    <a:pt x="75" y="120"/>
                  </a:lnTo>
                  <a:lnTo>
                    <a:pt x="80" y="96"/>
                  </a:lnTo>
                  <a:lnTo>
                    <a:pt x="80" y="72"/>
                  </a:lnTo>
                  <a:lnTo>
                    <a:pt x="80" y="47"/>
                  </a:lnTo>
                  <a:lnTo>
                    <a:pt x="80" y="29"/>
                  </a:lnTo>
                  <a:lnTo>
                    <a:pt x="84" y="14"/>
                  </a:lnTo>
                  <a:lnTo>
                    <a:pt x="90" y="4"/>
                  </a:lnTo>
                  <a:lnTo>
                    <a:pt x="94" y="0"/>
                  </a:lnTo>
                  <a:lnTo>
                    <a:pt x="99" y="0"/>
                  </a:lnTo>
                  <a:lnTo>
                    <a:pt x="109" y="4"/>
                  </a:lnTo>
                  <a:lnTo>
                    <a:pt x="119" y="10"/>
                  </a:lnTo>
                  <a:lnTo>
                    <a:pt x="124" y="14"/>
                  </a:lnTo>
                  <a:lnTo>
                    <a:pt x="134" y="23"/>
                  </a:lnTo>
                  <a:lnTo>
                    <a:pt x="144" y="29"/>
                  </a:lnTo>
                  <a:lnTo>
                    <a:pt x="149" y="38"/>
                  </a:lnTo>
                  <a:lnTo>
                    <a:pt x="154" y="47"/>
                  </a:lnTo>
                  <a:lnTo>
                    <a:pt x="159" y="53"/>
                  </a:lnTo>
                  <a:lnTo>
                    <a:pt x="164" y="77"/>
                  </a:lnTo>
                  <a:lnTo>
                    <a:pt x="169" y="101"/>
                  </a:lnTo>
                  <a:lnTo>
                    <a:pt x="164" y="120"/>
                  </a:lnTo>
                  <a:lnTo>
                    <a:pt x="159" y="144"/>
                  </a:lnTo>
                  <a:lnTo>
                    <a:pt x="154" y="169"/>
                  </a:lnTo>
                  <a:lnTo>
                    <a:pt x="144" y="193"/>
                  </a:lnTo>
                  <a:lnTo>
                    <a:pt x="134" y="217"/>
                  </a:lnTo>
                  <a:lnTo>
                    <a:pt x="119" y="241"/>
                  </a:lnTo>
                  <a:lnTo>
                    <a:pt x="109" y="266"/>
                  </a:lnTo>
                  <a:lnTo>
                    <a:pt x="94" y="290"/>
                  </a:lnTo>
                  <a:lnTo>
                    <a:pt x="94" y="294"/>
                  </a:lnTo>
                  <a:lnTo>
                    <a:pt x="94" y="299"/>
                  </a:lnTo>
                  <a:lnTo>
                    <a:pt x="94" y="303"/>
                  </a:lnTo>
                  <a:lnTo>
                    <a:pt x="94" y="309"/>
                  </a:lnTo>
                  <a:lnTo>
                    <a:pt x="99" y="313"/>
                  </a:lnTo>
                  <a:lnTo>
                    <a:pt x="99" y="318"/>
                  </a:lnTo>
                  <a:lnTo>
                    <a:pt x="99" y="323"/>
                  </a:lnTo>
                  <a:lnTo>
                    <a:pt x="99" y="328"/>
                  </a:lnTo>
                  <a:lnTo>
                    <a:pt x="115" y="318"/>
                  </a:lnTo>
                  <a:lnTo>
                    <a:pt x="124" y="309"/>
                  </a:lnTo>
                  <a:lnTo>
                    <a:pt x="139" y="294"/>
                  </a:lnTo>
                  <a:lnTo>
                    <a:pt x="144" y="279"/>
                  </a:lnTo>
                  <a:lnTo>
                    <a:pt x="149" y="260"/>
                  </a:lnTo>
                  <a:lnTo>
                    <a:pt x="159" y="241"/>
                  </a:lnTo>
                  <a:lnTo>
                    <a:pt x="164" y="221"/>
                  </a:lnTo>
                  <a:lnTo>
                    <a:pt x="169" y="202"/>
                  </a:lnTo>
                  <a:lnTo>
                    <a:pt x="174" y="188"/>
                  </a:lnTo>
                  <a:lnTo>
                    <a:pt x="178" y="169"/>
                  </a:lnTo>
                  <a:lnTo>
                    <a:pt x="184" y="169"/>
                  </a:lnTo>
                  <a:lnTo>
                    <a:pt x="188" y="169"/>
                  </a:lnTo>
                  <a:lnTo>
                    <a:pt x="194" y="169"/>
                  </a:lnTo>
                  <a:lnTo>
                    <a:pt x="194" y="163"/>
                  </a:lnTo>
                  <a:lnTo>
                    <a:pt x="199" y="154"/>
                  </a:lnTo>
                  <a:lnTo>
                    <a:pt x="199" y="150"/>
                  </a:lnTo>
                  <a:lnTo>
                    <a:pt x="203" y="139"/>
                  </a:lnTo>
                  <a:lnTo>
                    <a:pt x="203" y="130"/>
                  </a:lnTo>
                  <a:lnTo>
                    <a:pt x="203" y="120"/>
                  </a:lnTo>
                  <a:lnTo>
                    <a:pt x="209" y="111"/>
                  </a:lnTo>
                  <a:lnTo>
                    <a:pt x="209" y="101"/>
                  </a:lnTo>
                  <a:lnTo>
                    <a:pt x="213" y="92"/>
                  </a:lnTo>
                  <a:lnTo>
                    <a:pt x="218" y="86"/>
                  </a:lnTo>
                  <a:lnTo>
                    <a:pt x="218" y="77"/>
                  </a:lnTo>
                  <a:lnTo>
                    <a:pt x="224" y="77"/>
                  </a:lnTo>
                  <a:lnTo>
                    <a:pt x="224" y="72"/>
                  </a:lnTo>
                  <a:lnTo>
                    <a:pt x="224" y="77"/>
                  </a:lnTo>
                  <a:lnTo>
                    <a:pt x="228" y="77"/>
                  </a:lnTo>
                  <a:lnTo>
                    <a:pt x="234" y="81"/>
                  </a:lnTo>
                  <a:lnTo>
                    <a:pt x="238" y="81"/>
                  </a:lnTo>
                  <a:lnTo>
                    <a:pt x="243" y="81"/>
                  </a:lnTo>
                  <a:lnTo>
                    <a:pt x="248" y="81"/>
                  </a:lnTo>
                  <a:lnTo>
                    <a:pt x="268" y="81"/>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05" name="Freeform 381"/>
            <p:cNvSpPr>
              <a:spLocks/>
            </p:cNvSpPr>
            <p:nvPr/>
          </p:nvSpPr>
          <p:spPr bwMode="auto">
            <a:xfrm>
              <a:off x="4003" y="1725"/>
              <a:ext cx="20" cy="30"/>
            </a:xfrm>
            <a:custGeom>
              <a:avLst/>
              <a:gdLst>
                <a:gd name="T0" fmla="*/ 188 w 223"/>
                <a:gd name="T1" fmla="*/ 0 h 395"/>
                <a:gd name="T2" fmla="*/ 193 w 223"/>
                <a:gd name="T3" fmla="*/ 0 h 395"/>
                <a:gd name="T4" fmla="*/ 198 w 223"/>
                <a:gd name="T5" fmla="*/ 4 h 395"/>
                <a:gd name="T6" fmla="*/ 203 w 223"/>
                <a:gd name="T7" fmla="*/ 4 h 395"/>
                <a:gd name="T8" fmla="*/ 207 w 223"/>
                <a:gd name="T9" fmla="*/ 10 h 395"/>
                <a:gd name="T10" fmla="*/ 213 w 223"/>
                <a:gd name="T11" fmla="*/ 14 h 395"/>
                <a:gd name="T12" fmla="*/ 218 w 223"/>
                <a:gd name="T13" fmla="*/ 14 h 395"/>
                <a:gd name="T14" fmla="*/ 218 w 223"/>
                <a:gd name="T15" fmla="*/ 19 h 395"/>
                <a:gd name="T16" fmla="*/ 223 w 223"/>
                <a:gd name="T17" fmla="*/ 23 h 395"/>
                <a:gd name="T18" fmla="*/ 223 w 223"/>
                <a:gd name="T19" fmla="*/ 29 h 395"/>
                <a:gd name="T20" fmla="*/ 218 w 223"/>
                <a:gd name="T21" fmla="*/ 68 h 395"/>
                <a:gd name="T22" fmla="*/ 218 w 223"/>
                <a:gd name="T23" fmla="*/ 111 h 395"/>
                <a:gd name="T24" fmla="*/ 213 w 223"/>
                <a:gd name="T25" fmla="*/ 154 h 395"/>
                <a:gd name="T26" fmla="*/ 213 w 223"/>
                <a:gd name="T27" fmla="*/ 193 h 395"/>
                <a:gd name="T28" fmla="*/ 207 w 223"/>
                <a:gd name="T29" fmla="*/ 236 h 395"/>
                <a:gd name="T30" fmla="*/ 198 w 223"/>
                <a:gd name="T31" fmla="*/ 275 h 395"/>
                <a:gd name="T32" fmla="*/ 188 w 223"/>
                <a:gd name="T33" fmla="*/ 313 h 395"/>
                <a:gd name="T34" fmla="*/ 169 w 223"/>
                <a:gd name="T35" fmla="*/ 342 h 395"/>
                <a:gd name="T36" fmla="*/ 144 w 223"/>
                <a:gd name="T37" fmla="*/ 371 h 395"/>
                <a:gd name="T38" fmla="*/ 109 w 223"/>
                <a:gd name="T39" fmla="*/ 395 h 395"/>
                <a:gd name="T40" fmla="*/ 104 w 223"/>
                <a:gd name="T41" fmla="*/ 395 h 395"/>
                <a:gd name="T42" fmla="*/ 88 w 223"/>
                <a:gd name="T43" fmla="*/ 395 h 395"/>
                <a:gd name="T44" fmla="*/ 79 w 223"/>
                <a:gd name="T45" fmla="*/ 395 h 395"/>
                <a:gd name="T46" fmla="*/ 64 w 223"/>
                <a:gd name="T47" fmla="*/ 386 h 395"/>
                <a:gd name="T48" fmla="*/ 49 w 223"/>
                <a:gd name="T49" fmla="*/ 381 h 395"/>
                <a:gd name="T50" fmla="*/ 34 w 223"/>
                <a:gd name="T51" fmla="*/ 371 h 395"/>
                <a:gd name="T52" fmla="*/ 25 w 223"/>
                <a:gd name="T53" fmla="*/ 367 h 395"/>
                <a:gd name="T54" fmla="*/ 15 w 223"/>
                <a:gd name="T55" fmla="*/ 357 h 395"/>
                <a:gd name="T56" fmla="*/ 4 w 223"/>
                <a:gd name="T57" fmla="*/ 352 h 395"/>
                <a:gd name="T58" fmla="*/ 0 w 223"/>
                <a:gd name="T59" fmla="*/ 348 h 395"/>
                <a:gd name="T60" fmla="*/ 4 w 223"/>
                <a:gd name="T61" fmla="*/ 328 h 395"/>
                <a:gd name="T62" fmla="*/ 9 w 223"/>
                <a:gd name="T63" fmla="*/ 309 h 395"/>
                <a:gd name="T64" fmla="*/ 25 w 223"/>
                <a:gd name="T65" fmla="*/ 285 h 395"/>
                <a:gd name="T66" fmla="*/ 44 w 223"/>
                <a:gd name="T67" fmla="*/ 255 h 395"/>
                <a:gd name="T68" fmla="*/ 69 w 223"/>
                <a:gd name="T69" fmla="*/ 221 h 395"/>
                <a:gd name="T70" fmla="*/ 88 w 223"/>
                <a:gd name="T71" fmla="*/ 188 h 395"/>
                <a:gd name="T72" fmla="*/ 113 w 223"/>
                <a:gd name="T73" fmla="*/ 154 h 395"/>
                <a:gd name="T74" fmla="*/ 138 w 223"/>
                <a:gd name="T75" fmla="*/ 125 h 395"/>
                <a:gd name="T76" fmla="*/ 159 w 223"/>
                <a:gd name="T77" fmla="*/ 92 h 395"/>
                <a:gd name="T78" fmla="*/ 178 w 223"/>
                <a:gd name="T79" fmla="*/ 62 h 395"/>
                <a:gd name="T80" fmla="*/ 188 w 223"/>
                <a:gd name="T81" fmla="*/ 0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3" h="395">
                  <a:moveTo>
                    <a:pt x="188" y="0"/>
                  </a:moveTo>
                  <a:lnTo>
                    <a:pt x="193" y="0"/>
                  </a:lnTo>
                  <a:lnTo>
                    <a:pt x="198" y="4"/>
                  </a:lnTo>
                  <a:lnTo>
                    <a:pt x="203" y="4"/>
                  </a:lnTo>
                  <a:lnTo>
                    <a:pt x="207" y="10"/>
                  </a:lnTo>
                  <a:lnTo>
                    <a:pt x="213" y="14"/>
                  </a:lnTo>
                  <a:lnTo>
                    <a:pt x="218" y="14"/>
                  </a:lnTo>
                  <a:lnTo>
                    <a:pt x="218" y="19"/>
                  </a:lnTo>
                  <a:lnTo>
                    <a:pt x="223" y="23"/>
                  </a:lnTo>
                  <a:lnTo>
                    <a:pt x="223" y="29"/>
                  </a:lnTo>
                  <a:lnTo>
                    <a:pt x="218" y="68"/>
                  </a:lnTo>
                  <a:lnTo>
                    <a:pt x="218" y="111"/>
                  </a:lnTo>
                  <a:lnTo>
                    <a:pt x="213" y="154"/>
                  </a:lnTo>
                  <a:lnTo>
                    <a:pt x="213" y="193"/>
                  </a:lnTo>
                  <a:lnTo>
                    <a:pt x="207" y="236"/>
                  </a:lnTo>
                  <a:lnTo>
                    <a:pt x="198" y="275"/>
                  </a:lnTo>
                  <a:lnTo>
                    <a:pt x="188" y="313"/>
                  </a:lnTo>
                  <a:lnTo>
                    <a:pt x="169" y="342"/>
                  </a:lnTo>
                  <a:lnTo>
                    <a:pt x="144" y="371"/>
                  </a:lnTo>
                  <a:lnTo>
                    <a:pt x="109" y="395"/>
                  </a:lnTo>
                  <a:lnTo>
                    <a:pt x="104" y="395"/>
                  </a:lnTo>
                  <a:lnTo>
                    <a:pt x="88" y="395"/>
                  </a:lnTo>
                  <a:lnTo>
                    <a:pt x="79" y="395"/>
                  </a:lnTo>
                  <a:lnTo>
                    <a:pt x="64" y="386"/>
                  </a:lnTo>
                  <a:lnTo>
                    <a:pt x="49" y="381"/>
                  </a:lnTo>
                  <a:lnTo>
                    <a:pt x="34" y="371"/>
                  </a:lnTo>
                  <a:lnTo>
                    <a:pt x="25" y="367"/>
                  </a:lnTo>
                  <a:lnTo>
                    <a:pt x="15" y="357"/>
                  </a:lnTo>
                  <a:lnTo>
                    <a:pt x="4" y="352"/>
                  </a:lnTo>
                  <a:lnTo>
                    <a:pt x="0" y="348"/>
                  </a:lnTo>
                  <a:lnTo>
                    <a:pt x="4" y="328"/>
                  </a:lnTo>
                  <a:lnTo>
                    <a:pt x="9" y="309"/>
                  </a:lnTo>
                  <a:lnTo>
                    <a:pt x="25" y="285"/>
                  </a:lnTo>
                  <a:lnTo>
                    <a:pt x="44" y="255"/>
                  </a:lnTo>
                  <a:lnTo>
                    <a:pt x="69" y="221"/>
                  </a:lnTo>
                  <a:lnTo>
                    <a:pt x="88" y="188"/>
                  </a:lnTo>
                  <a:lnTo>
                    <a:pt x="113" y="154"/>
                  </a:lnTo>
                  <a:lnTo>
                    <a:pt x="138" y="125"/>
                  </a:lnTo>
                  <a:lnTo>
                    <a:pt x="159" y="92"/>
                  </a:lnTo>
                  <a:lnTo>
                    <a:pt x="178" y="62"/>
                  </a:lnTo>
                  <a:lnTo>
                    <a:pt x="188"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06" name="Freeform 382"/>
            <p:cNvSpPr>
              <a:spLocks/>
            </p:cNvSpPr>
            <p:nvPr/>
          </p:nvSpPr>
          <p:spPr bwMode="auto">
            <a:xfrm>
              <a:off x="4003" y="1725"/>
              <a:ext cx="20" cy="30"/>
            </a:xfrm>
            <a:custGeom>
              <a:avLst/>
              <a:gdLst>
                <a:gd name="T0" fmla="*/ 188 w 223"/>
                <a:gd name="T1" fmla="*/ 0 h 395"/>
                <a:gd name="T2" fmla="*/ 193 w 223"/>
                <a:gd name="T3" fmla="*/ 0 h 395"/>
                <a:gd name="T4" fmla="*/ 198 w 223"/>
                <a:gd name="T5" fmla="*/ 4 h 395"/>
                <a:gd name="T6" fmla="*/ 203 w 223"/>
                <a:gd name="T7" fmla="*/ 4 h 395"/>
                <a:gd name="T8" fmla="*/ 207 w 223"/>
                <a:gd name="T9" fmla="*/ 10 h 395"/>
                <a:gd name="T10" fmla="*/ 213 w 223"/>
                <a:gd name="T11" fmla="*/ 14 h 395"/>
                <a:gd name="T12" fmla="*/ 218 w 223"/>
                <a:gd name="T13" fmla="*/ 14 h 395"/>
                <a:gd name="T14" fmla="*/ 218 w 223"/>
                <a:gd name="T15" fmla="*/ 19 h 395"/>
                <a:gd name="T16" fmla="*/ 223 w 223"/>
                <a:gd name="T17" fmla="*/ 23 h 395"/>
                <a:gd name="T18" fmla="*/ 223 w 223"/>
                <a:gd name="T19" fmla="*/ 29 h 395"/>
                <a:gd name="T20" fmla="*/ 218 w 223"/>
                <a:gd name="T21" fmla="*/ 68 h 395"/>
                <a:gd name="T22" fmla="*/ 218 w 223"/>
                <a:gd name="T23" fmla="*/ 111 h 395"/>
                <a:gd name="T24" fmla="*/ 213 w 223"/>
                <a:gd name="T25" fmla="*/ 154 h 395"/>
                <a:gd name="T26" fmla="*/ 213 w 223"/>
                <a:gd name="T27" fmla="*/ 193 h 395"/>
                <a:gd name="T28" fmla="*/ 207 w 223"/>
                <a:gd name="T29" fmla="*/ 236 h 395"/>
                <a:gd name="T30" fmla="*/ 198 w 223"/>
                <a:gd name="T31" fmla="*/ 275 h 395"/>
                <a:gd name="T32" fmla="*/ 188 w 223"/>
                <a:gd name="T33" fmla="*/ 313 h 395"/>
                <a:gd name="T34" fmla="*/ 169 w 223"/>
                <a:gd name="T35" fmla="*/ 342 h 395"/>
                <a:gd name="T36" fmla="*/ 144 w 223"/>
                <a:gd name="T37" fmla="*/ 371 h 395"/>
                <a:gd name="T38" fmla="*/ 109 w 223"/>
                <a:gd name="T39" fmla="*/ 395 h 395"/>
                <a:gd name="T40" fmla="*/ 104 w 223"/>
                <a:gd name="T41" fmla="*/ 395 h 395"/>
                <a:gd name="T42" fmla="*/ 88 w 223"/>
                <a:gd name="T43" fmla="*/ 395 h 395"/>
                <a:gd name="T44" fmla="*/ 79 w 223"/>
                <a:gd name="T45" fmla="*/ 395 h 395"/>
                <a:gd name="T46" fmla="*/ 64 w 223"/>
                <a:gd name="T47" fmla="*/ 386 h 395"/>
                <a:gd name="T48" fmla="*/ 49 w 223"/>
                <a:gd name="T49" fmla="*/ 381 h 395"/>
                <a:gd name="T50" fmla="*/ 34 w 223"/>
                <a:gd name="T51" fmla="*/ 371 h 395"/>
                <a:gd name="T52" fmla="*/ 25 w 223"/>
                <a:gd name="T53" fmla="*/ 367 h 395"/>
                <a:gd name="T54" fmla="*/ 15 w 223"/>
                <a:gd name="T55" fmla="*/ 357 h 395"/>
                <a:gd name="T56" fmla="*/ 4 w 223"/>
                <a:gd name="T57" fmla="*/ 352 h 395"/>
                <a:gd name="T58" fmla="*/ 0 w 223"/>
                <a:gd name="T59" fmla="*/ 348 h 395"/>
                <a:gd name="T60" fmla="*/ 4 w 223"/>
                <a:gd name="T61" fmla="*/ 328 h 395"/>
                <a:gd name="T62" fmla="*/ 9 w 223"/>
                <a:gd name="T63" fmla="*/ 309 h 395"/>
                <a:gd name="T64" fmla="*/ 25 w 223"/>
                <a:gd name="T65" fmla="*/ 285 h 395"/>
                <a:gd name="T66" fmla="*/ 44 w 223"/>
                <a:gd name="T67" fmla="*/ 255 h 395"/>
                <a:gd name="T68" fmla="*/ 69 w 223"/>
                <a:gd name="T69" fmla="*/ 221 h 395"/>
                <a:gd name="T70" fmla="*/ 88 w 223"/>
                <a:gd name="T71" fmla="*/ 188 h 395"/>
                <a:gd name="T72" fmla="*/ 113 w 223"/>
                <a:gd name="T73" fmla="*/ 154 h 395"/>
                <a:gd name="T74" fmla="*/ 138 w 223"/>
                <a:gd name="T75" fmla="*/ 125 h 395"/>
                <a:gd name="T76" fmla="*/ 159 w 223"/>
                <a:gd name="T77" fmla="*/ 92 h 395"/>
                <a:gd name="T78" fmla="*/ 178 w 223"/>
                <a:gd name="T79" fmla="*/ 62 h 395"/>
                <a:gd name="T80" fmla="*/ 188 w 223"/>
                <a:gd name="T81" fmla="*/ 0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3" h="395">
                  <a:moveTo>
                    <a:pt x="188" y="0"/>
                  </a:moveTo>
                  <a:lnTo>
                    <a:pt x="193" y="0"/>
                  </a:lnTo>
                  <a:lnTo>
                    <a:pt x="198" y="4"/>
                  </a:lnTo>
                  <a:lnTo>
                    <a:pt x="203" y="4"/>
                  </a:lnTo>
                  <a:lnTo>
                    <a:pt x="207" y="10"/>
                  </a:lnTo>
                  <a:lnTo>
                    <a:pt x="213" y="14"/>
                  </a:lnTo>
                  <a:lnTo>
                    <a:pt x="218" y="14"/>
                  </a:lnTo>
                  <a:lnTo>
                    <a:pt x="218" y="19"/>
                  </a:lnTo>
                  <a:lnTo>
                    <a:pt x="223" y="23"/>
                  </a:lnTo>
                  <a:lnTo>
                    <a:pt x="223" y="29"/>
                  </a:lnTo>
                  <a:lnTo>
                    <a:pt x="218" y="68"/>
                  </a:lnTo>
                  <a:lnTo>
                    <a:pt x="218" y="111"/>
                  </a:lnTo>
                  <a:lnTo>
                    <a:pt x="213" y="154"/>
                  </a:lnTo>
                  <a:lnTo>
                    <a:pt x="213" y="193"/>
                  </a:lnTo>
                  <a:lnTo>
                    <a:pt x="207" y="236"/>
                  </a:lnTo>
                  <a:lnTo>
                    <a:pt x="198" y="275"/>
                  </a:lnTo>
                  <a:lnTo>
                    <a:pt x="188" y="313"/>
                  </a:lnTo>
                  <a:lnTo>
                    <a:pt x="169" y="342"/>
                  </a:lnTo>
                  <a:lnTo>
                    <a:pt x="144" y="371"/>
                  </a:lnTo>
                  <a:lnTo>
                    <a:pt x="109" y="395"/>
                  </a:lnTo>
                  <a:lnTo>
                    <a:pt x="104" y="395"/>
                  </a:lnTo>
                  <a:lnTo>
                    <a:pt x="88" y="395"/>
                  </a:lnTo>
                  <a:lnTo>
                    <a:pt x="79" y="395"/>
                  </a:lnTo>
                  <a:lnTo>
                    <a:pt x="64" y="386"/>
                  </a:lnTo>
                  <a:lnTo>
                    <a:pt x="49" y="381"/>
                  </a:lnTo>
                  <a:lnTo>
                    <a:pt x="34" y="371"/>
                  </a:lnTo>
                  <a:lnTo>
                    <a:pt x="25" y="367"/>
                  </a:lnTo>
                  <a:lnTo>
                    <a:pt x="15" y="357"/>
                  </a:lnTo>
                  <a:lnTo>
                    <a:pt x="4" y="352"/>
                  </a:lnTo>
                  <a:lnTo>
                    <a:pt x="0" y="348"/>
                  </a:lnTo>
                  <a:lnTo>
                    <a:pt x="4" y="328"/>
                  </a:lnTo>
                  <a:lnTo>
                    <a:pt x="9" y="309"/>
                  </a:lnTo>
                  <a:lnTo>
                    <a:pt x="25" y="285"/>
                  </a:lnTo>
                  <a:lnTo>
                    <a:pt x="44" y="255"/>
                  </a:lnTo>
                  <a:lnTo>
                    <a:pt x="69" y="221"/>
                  </a:lnTo>
                  <a:lnTo>
                    <a:pt x="88" y="188"/>
                  </a:lnTo>
                  <a:lnTo>
                    <a:pt x="113" y="154"/>
                  </a:lnTo>
                  <a:lnTo>
                    <a:pt x="138" y="125"/>
                  </a:lnTo>
                  <a:lnTo>
                    <a:pt x="159" y="92"/>
                  </a:lnTo>
                  <a:lnTo>
                    <a:pt x="178" y="62"/>
                  </a:lnTo>
                  <a:lnTo>
                    <a:pt x="188"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07" name="Freeform 383"/>
            <p:cNvSpPr>
              <a:spLocks/>
            </p:cNvSpPr>
            <p:nvPr/>
          </p:nvSpPr>
          <p:spPr bwMode="auto">
            <a:xfrm>
              <a:off x="3991" y="1719"/>
              <a:ext cx="27" cy="29"/>
            </a:xfrm>
            <a:custGeom>
              <a:avLst/>
              <a:gdLst>
                <a:gd name="T0" fmla="*/ 234 w 294"/>
                <a:gd name="T1" fmla="*/ 0 h 381"/>
                <a:gd name="T2" fmla="*/ 219 w 294"/>
                <a:gd name="T3" fmla="*/ 39 h 381"/>
                <a:gd name="T4" fmla="*/ 199 w 294"/>
                <a:gd name="T5" fmla="*/ 73 h 381"/>
                <a:gd name="T6" fmla="*/ 174 w 294"/>
                <a:gd name="T7" fmla="*/ 107 h 381"/>
                <a:gd name="T8" fmla="*/ 150 w 294"/>
                <a:gd name="T9" fmla="*/ 140 h 381"/>
                <a:gd name="T10" fmla="*/ 119 w 294"/>
                <a:gd name="T11" fmla="*/ 174 h 381"/>
                <a:gd name="T12" fmla="*/ 94 w 294"/>
                <a:gd name="T13" fmla="*/ 203 h 381"/>
                <a:gd name="T14" fmla="*/ 65 w 294"/>
                <a:gd name="T15" fmla="*/ 237 h 381"/>
                <a:gd name="T16" fmla="*/ 40 w 294"/>
                <a:gd name="T17" fmla="*/ 271 h 381"/>
                <a:gd name="T18" fmla="*/ 21 w 294"/>
                <a:gd name="T19" fmla="*/ 305 h 381"/>
                <a:gd name="T20" fmla="*/ 0 w 294"/>
                <a:gd name="T21" fmla="*/ 338 h 381"/>
                <a:gd name="T22" fmla="*/ 0 w 294"/>
                <a:gd name="T23" fmla="*/ 344 h 381"/>
                <a:gd name="T24" fmla="*/ 6 w 294"/>
                <a:gd name="T25" fmla="*/ 348 h 381"/>
                <a:gd name="T26" fmla="*/ 10 w 294"/>
                <a:gd name="T27" fmla="*/ 357 h 381"/>
                <a:gd name="T28" fmla="*/ 15 w 294"/>
                <a:gd name="T29" fmla="*/ 363 h 381"/>
                <a:gd name="T30" fmla="*/ 25 w 294"/>
                <a:gd name="T31" fmla="*/ 368 h 381"/>
                <a:gd name="T32" fmla="*/ 35 w 294"/>
                <a:gd name="T33" fmla="*/ 377 h 381"/>
                <a:gd name="T34" fmla="*/ 46 w 294"/>
                <a:gd name="T35" fmla="*/ 377 h 381"/>
                <a:gd name="T36" fmla="*/ 60 w 294"/>
                <a:gd name="T37" fmla="*/ 381 h 381"/>
                <a:gd name="T38" fmla="*/ 65 w 294"/>
                <a:gd name="T39" fmla="*/ 381 h 381"/>
                <a:gd name="T40" fmla="*/ 75 w 294"/>
                <a:gd name="T41" fmla="*/ 377 h 381"/>
                <a:gd name="T42" fmla="*/ 94 w 294"/>
                <a:gd name="T43" fmla="*/ 353 h 381"/>
                <a:gd name="T44" fmla="*/ 119 w 294"/>
                <a:gd name="T45" fmla="*/ 329 h 381"/>
                <a:gd name="T46" fmla="*/ 134 w 294"/>
                <a:gd name="T47" fmla="*/ 305 h 381"/>
                <a:gd name="T48" fmla="*/ 154 w 294"/>
                <a:gd name="T49" fmla="*/ 280 h 381"/>
                <a:gd name="T50" fmla="*/ 174 w 294"/>
                <a:gd name="T51" fmla="*/ 252 h 381"/>
                <a:gd name="T52" fmla="*/ 194 w 294"/>
                <a:gd name="T53" fmla="*/ 228 h 381"/>
                <a:gd name="T54" fmla="*/ 209 w 294"/>
                <a:gd name="T55" fmla="*/ 203 h 381"/>
                <a:gd name="T56" fmla="*/ 229 w 294"/>
                <a:gd name="T57" fmla="*/ 174 h 381"/>
                <a:gd name="T58" fmla="*/ 248 w 294"/>
                <a:gd name="T59" fmla="*/ 150 h 381"/>
                <a:gd name="T60" fmla="*/ 273 w 294"/>
                <a:gd name="T61" fmla="*/ 126 h 381"/>
                <a:gd name="T62" fmla="*/ 284 w 294"/>
                <a:gd name="T63" fmla="*/ 112 h 381"/>
                <a:gd name="T64" fmla="*/ 288 w 294"/>
                <a:gd name="T65" fmla="*/ 97 h 381"/>
                <a:gd name="T66" fmla="*/ 294 w 294"/>
                <a:gd name="T67" fmla="*/ 82 h 381"/>
                <a:gd name="T68" fmla="*/ 294 w 294"/>
                <a:gd name="T69" fmla="*/ 68 h 381"/>
                <a:gd name="T70" fmla="*/ 288 w 294"/>
                <a:gd name="T71" fmla="*/ 54 h 381"/>
                <a:gd name="T72" fmla="*/ 284 w 294"/>
                <a:gd name="T73" fmla="*/ 43 h 381"/>
                <a:gd name="T74" fmla="*/ 273 w 294"/>
                <a:gd name="T75" fmla="*/ 30 h 381"/>
                <a:gd name="T76" fmla="*/ 263 w 294"/>
                <a:gd name="T77" fmla="*/ 20 h 381"/>
                <a:gd name="T78" fmla="*/ 248 w 294"/>
                <a:gd name="T79" fmla="*/ 10 h 381"/>
                <a:gd name="T80" fmla="*/ 234 w 294"/>
                <a:gd name="T81" fmla="*/ 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4" h="381">
                  <a:moveTo>
                    <a:pt x="234" y="0"/>
                  </a:moveTo>
                  <a:lnTo>
                    <a:pt x="219" y="39"/>
                  </a:lnTo>
                  <a:lnTo>
                    <a:pt x="199" y="73"/>
                  </a:lnTo>
                  <a:lnTo>
                    <a:pt x="174" y="107"/>
                  </a:lnTo>
                  <a:lnTo>
                    <a:pt x="150" y="140"/>
                  </a:lnTo>
                  <a:lnTo>
                    <a:pt x="119" y="174"/>
                  </a:lnTo>
                  <a:lnTo>
                    <a:pt x="94" y="203"/>
                  </a:lnTo>
                  <a:lnTo>
                    <a:pt x="65" y="237"/>
                  </a:lnTo>
                  <a:lnTo>
                    <a:pt x="40" y="271"/>
                  </a:lnTo>
                  <a:lnTo>
                    <a:pt x="21" y="305"/>
                  </a:lnTo>
                  <a:lnTo>
                    <a:pt x="0" y="338"/>
                  </a:lnTo>
                  <a:lnTo>
                    <a:pt x="0" y="344"/>
                  </a:lnTo>
                  <a:lnTo>
                    <a:pt x="6" y="348"/>
                  </a:lnTo>
                  <a:lnTo>
                    <a:pt x="10" y="357"/>
                  </a:lnTo>
                  <a:lnTo>
                    <a:pt x="15" y="363"/>
                  </a:lnTo>
                  <a:lnTo>
                    <a:pt x="25" y="368"/>
                  </a:lnTo>
                  <a:lnTo>
                    <a:pt x="35" y="377"/>
                  </a:lnTo>
                  <a:lnTo>
                    <a:pt x="46" y="377"/>
                  </a:lnTo>
                  <a:lnTo>
                    <a:pt x="60" y="381"/>
                  </a:lnTo>
                  <a:lnTo>
                    <a:pt x="65" y="381"/>
                  </a:lnTo>
                  <a:lnTo>
                    <a:pt x="75" y="377"/>
                  </a:lnTo>
                  <a:lnTo>
                    <a:pt x="94" y="353"/>
                  </a:lnTo>
                  <a:lnTo>
                    <a:pt x="119" y="329"/>
                  </a:lnTo>
                  <a:lnTo>
                    <a:pt x="134" y="305"/>
                  </a:lnTo>
                  <a:lnTo>
                    <a:pt x="154" y="280"/>
                  </a:lnTo>
                  <a:lnTo>
                    <a:pt x="174" y="252"/>
                  </a:lnTo>
                  <a:lnTo>
                    <a:pt x="194" y="228"/>
                  </a:lnTo>
                  <a:lnTo>
                    <a:pt x="209" y="203"/>
                  </a:lnTo>
                  <a:lnTo>
                    <a:pt x="229" y="174"/>
                  </a:lnTo>
                  <a:lnTo>
                    <a:pt x="248" y="150"/>
                  </a:lnTo>
                  <a:lnTo>
                    <a:pt x="273" y="126"/>
                  </a:lnTo>
                  <a:lnTo>
                    <a:pt x="284" y="112"/>
                  </a:lnTo>
                  <a:lnTo>
                    <a:pt x="288" y="97"/>
                  </a:lnTo>
                  <a:lnTo>
                    <a:pt x="294" y="82"/>
                  </a:lnTo>
                  <a:lnTo>
                    <a:pt x="294" y="68"/>
                  </a:lnTo>
                  <a:lnTo>
                    <a:pt x="288" y="54"/>
                  </a:lnTo>
                  <a:lnTo>
                    <a:pt x="284" y="43"/>
                  </a:lnTo>
                  <a:lnTo>
                    <a:pt x="273" y="30"/>
                  </a:lnTo>
                  <a:lnTo>
                    <a:pt x="263" y="20"/>
                  </a:lnTo>
                  <a:lnTo>
                    <a:pt x="248" y="10"/>
                  </a:lnTo>
                  <a:lnTo>
                    <a:pt x="234"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08" name="Freeform 384"/>
            <p:cNvSpPr>
              <a:spLocks/>
            </p:cNvSpPr>
            <p:nvPr/>
          </p:nvSpPr>
          <p:spPr bwMode="auto">
            <a:xfrm>
              <a:off x="3991" y="1719"/>
              <a:ext cx="27" cy="29"/>
            </a:xfrm>
            <a:custGeom>
              <a:avLst/>
              <a:gdLst>
                <a:gd name="T0" fmla="*/ 234 w 294"/>
                <a:gd name="T1" fmla="*/ 0 h 381"/>
                <a:gd name="T2" fmla="*/ 219 w 294"/>
                <a:gd name="T3" fmla="*/ 39 h 381"/>
                <a:gd name="T4" fmla="*/ 199 w 294"/>
                <a:gd name="T5" fmla="*/ 73 h 381"/>
                <a:gd name="T6" fmla="*/ 174 w 294"/>
                <a:gd name="T7" fmla="*/ 107 h 381"/>
                <a:gd name="T8" fmla="*/ 150 w 294"/>
                <a:gd name="T9" fmla="*/ 140 h 381"/>
                <a:gd name="T10" fmla="*/ 119 w 294"/>
                <a:gd name="T11" fmla="*/ 174 h 381"/>
                <a:gd name="T12" fmla="*/ 94 w 294"/>
                <a:gd name="T13" fmla="*/ 203 h 381"/>
                <a:gd name="T14" fmla="*/ 65 w 294"/>
                <a:gd name="T15" fmla="*/ 237 h 381"/>
                <a:gd name="T16" fmla="*/ 40 w 294"/>
                <a:gd name="T17" fmla="*/ 271 h 381"/>
                <a:gd name="T18" fmla="*/ 21 w 294"/>
                <a:gd name="T19" fmla="*/ 305 h 381"/>
                <a:gd name="T20" fmla="*/ 0 w 294"/>
                <a:gd name="T21" fmla="*/ 338 h 381"/>
                <a:gd name="T22" fmla="*/ 0 w 294"/>
                <a:gd name="T23" fmla="*/ 344 h 381"/>
                <a:gd name="T24" fmla="*/ 6 w 294"/>
                <a:gd name="T25" fmla="*/ 348 h 381"/>
                <a:gd name="T26" fmla="*/ 10 w 294"/>
                <a:gd name="T27" fmla="*/ 357 h 381"/>
                <a:gd name="T28" fmla="*/ 15 w 294"/>
                <a:gd name="T29" fmla="*/ 363 h 381"/>
                <a:gd name="T30" fmla="*/ 25 w 294"/>
                <a:gd name="T31" fmla="*/ 368 h 381"/>
                <a:gd name="T32" fmla="*/ 35 w 294"/>
                <a:gd name="T33" fmla="*/ 377 h 381"/>
                <a:gd name="T34" fmla="*/ 46 w 294"/>
                <a:gd name="T35" fmla="*/ 377 h 381"/>
                <a:gd name="T36" fmla="*/ 60 w 294"/>
                <a:gd name="T37" fmla="*/ 381 h 381"/>
                <a:gd name="T38" fmla="*/ 65 w 294"/>
                <a:gd name="T39" fmla="*/ 381 h 381"/>
                <a:gd name="T40" fmla="*/ 75 w 294"/>
                <a:gd name="T41" fmla="*/ 377 h 381"/>
                <a:gd name="T42" fmla="*/ 94 w 294"/>
                <a:gd name="T43" fmla="*/ 353 h 381"/>
                <a:gd name="T44" fmla="*/ 119 w 294"/>
                <a:gd name="T45" fmla="*/ 329 h 381"/>
                <a:gd name="T46" fmla="*/ 134 w 294"/>
                <a:gd name="T47" fmla="*/ 305 h 381"/>
                <a:gd name="T48" fmla="*/ 154 w 294"/>
                <a:gd name="T49" fmla="*/ 280 h 381"/>
                <a:gd name="T50" fmla="*/ 174 w 294"/>
                <a:gd name="T51" fmla="*/ 252 h 381"/>
                <a:gd name="T52" fmla="*/ 194 w 294"/>
                <a:gd name="T53" fmla="*/ 228 h 381"/>
                <a:gd name="T54" fmla="*/ 209 w 294"/>
                <a:gd name="T55" fmla="*/ 203 h 381"/>
                <a:gd name="T56" fmla="*/ 229 w 294"/>
                <a:gd name="T57" fmla="*/ 174 h 381"/>
                <a:gd name="T58" fmla="*/ 248 w 294"/>
                <a:gd name="T59" fmla="*/ 150 h 381"/>
                <a:gd name="T60" fmla="*/ 273 w 294"/>
                <a:gd name="T61" fmla="*/ 126 h 381"/>
                <a:gd name="T62" fmla="*/ 284 w 294"/>
                <a:gd name="T63" fmla="*/ 112 h 381"/>
                <a:gd name="T64" fmla="*/ 288 w 294"/>
                <a:gd name="T65" fmla="*/ 97 h 381"/>
                <a:gd name="T66" fmla="*/ 294 w 294"/>
                <a:gd name="T67" fmla="*/ 82 h 381"/>
                <a:gd name="T68" fmla="*/ 294 w 294"/>
                <a:gd name="T69" fmla="*/ 68 h 381"/>
                <a:gd name="T70" fmla="*/ 288 w 294"/>
                <a:gd name="T71" fmla="*/ 54 h 381"/>
                <a:gd name="T72" fmla="*/ 284 w 294"/>
                <a:gd name="T73" fmla="*/ 43 h 381"/>
                <a:gd name="T74" fmla="*/ 273 w 294"/>
                <a:gd name="T75" fmla="*/ 30 h 381"/>
                <a:gd name="T76" fmla="*/ 263 w 294"/>
                <a:gd name="T77" fmla="*/ 20 h 381"/>
                <a:gd name="T78" fmla="*/ 248 w 294"/>
                <a:gd name="T79" fmla="*/ 10 h 381"/>
                <a:gd name="T80" fmla="*/ 234 w 294"/>
                <a:gd name="T81" fmla="*/ 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4" h="381">
                  <a:moveTo>
                    <a:pt x="234" y="0"/>
                  </a:moveTo>
                  <a:lnTo>
                    <a:pt x="219" y="39"/>
                  </a:lnTo>
                  <a:lnTo>
                    <a:pt x="199" y="73"/>
                  </a:lnTo>
                  <a:lnTo>
                    <a:pt x="174" y="107"/>
                  </a:lnTo>
                  <a:lnTo>
                    <a:pt x="150" y="140"/>
                  </a:lnTo>
                  <a:lnTo>
                    <a:pt x="119" y="174"/>
                  </a:lnTo>
                  <a:lnTo>
                    <a:pt x="94" y="203"/>
                  </a:lnTo>
                  <a:lnTo>
                    <a:pt x="65" y="237"/>
                  </a:lnTo>
                  <a:lnTo>
                    <a:pt x="40" y="271"/>
                  </a:lnTo>
                  <a:lnTo>
                    <a:pt x="21" y="305"/>
                  </a:lnTo>
                  <a:lnTo>
                    <a:pt x="0" y="338"/>
                  </a:lnTo>
                  <a:lnTo>
                    <a:pt x="0" y="344"/>
                  </a:lnTo>
                  <a:lnTo>
                    <a:pt x="6" y="348"/>
                  </a:lnTo>
                  <a:lnTo>
                    <a:pt x="10" y="357"/>
                  </a:lnTo>
                  <a:lnTo>
                    <a:pt x="15" y="363"/>
                  </a:lnTo>
                  <a:lnTo>
                    <a:pt x="25" y="368"/>
                  </a:lnTo>
                  <a:lnTo>
                    <a:pt x="35" y="377"/>
                  </a:lnTo>
                  <a:lnTo>
                    <a:pt x="46" y="377"/>
                  </a:lnTo>
                  <a:lnTo>
                    <a:pt x="60" y="381"/>
                  </a:lnTo>
                  <a:lnTo>
                    <a:pt x="65" y="381"/>
                  </a:lnTo>
                  <a:lnTo>
                    <a:pt x="75" y="377"/>
                  </a:lnTo>
                  <a:lnTo>
                    <a:pt x="94" y="353"/>
                  </a:lnTo>
                  <a:lnTo>
                    <a:pt x="119" y="329"/>
                  </a:lnTo>
                  <a:lnTo>
                    <a:pt x="134" y="305"/>
                  </a:lnTo>
                  <a:lnTo>
                    <a:pt x="154" y="280"/>
                  </a:lnTo>
                  <a:lnTo>
                    <a:pt x="174" y="252"/>
                  </a:lnTo>
                  <a:lnTo>
                    <a:pt x="194" y="228"/>
                  </a:lnTo>
                  <a:lnTo>
                    <a:pt x="209" y="203"/>
                  </a:lnTo>
                  <a:lnTo>
                    <a:pt x="229" y="174"/>
                  </a:lnTo>
                  <a:lnTo>
                    <a:pt x="248" y="150"/>
                  </a:lnTo>
                  <a:lnTo>
                    <a:pt x="273" y="126"/>
                  </a:lnTo>
                  <a:lnTo>
                    <a:pt x="284" y="112"/>
                  </a:lnTo>
                  <a:lnTo>
                    <a:pt x="288" y="97"/>
                  </a:lnTo>
                  <a:lnTo>
                    <a:pt x="294" y="82"/>
                  </a:lnTo>
                  <a:lnTo>
                    <a:pt x="294" y="68"/>
                  </a:lnTo>
                  <a:lnTo>
                    <a:pt x="288" y="54"/>
                  </a:lnTo>
                  <a:lnTo>
                    <a:pt x="284" y="43"/>
                  </a:lnTo>
                  <a:lnTo>
                    <a:pt x="273" y="30"/>
                  </a:lnTo>
                  <a:lnTo>
                    <a:pt x="263" y="20"/>
                  </a:lnTo>
                  <a:lnTo>
                    <a:pt x="248" y="10"/>
                  </a:lnTo>
                  <a:lnTo>
                    <a:pt x="234"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09" name="Freeform 385"/>
            <p:cNvSpPr>
              <a:spLocks/>
            </p:cNvSpPr>
            <p:nvPr/>
          </p:nvSpPr>
          <p:spPr bwMode="auto">
            <a:xfrm>
              <a:off x="3982" y="1714"/>
              <a:ext cx="27" cy="28"/>
            </a:xfrm>
            <a:custGeom>
              <a:avLst/>
              <a:gdLst>
                <a:gd name="T0" fmla="*/ 257 w 292"/>
                <a:gd name="T1" fmla="*/ 0 h 366"/>
                <a:gd name="T2" fmla="*/ 248 w 292"/>
                <a:gd name="T3" fmla="*/ 15 h 366"/>
                <a:gd name="T4" fmla="*/ 242 w 292"/>
                <a:gd name="T5" fmla="*/ 24 h 366"/>
                <a:gd name="T6" fmla="*/ 232 w 292"/>
                <a:gd name="T7" fmla="*/ 39 h 366"/>
                <a:gd name="T8" fmla="*/ 223 w 292"/>
                <a:gd name="T9" fmla="*/ 52 h 366"/>
                <a:gd name="T10" fmla="*/ 217 w 292"/>
                <a:gd name="T11" fmla="*/ 67 h 366"/>
                <a:gd name="T12" fmla="*/ 208 w 292"/>
                <a:gd name="T13" fmla="*/ 82 h 366"/>
                <a:gd name="T14" fmla="*/ 198 w 292"/>
                <a:gd name="T15" fmla="*/ 97 h 366"/>
                <a:gd name="T16" fmla="*/ 192 w 292"/>
                <a:gd name="T17" fmla="*/ 110 h 366"/>
                <a:gd name="T18" fmla="*/ 183 w 292"/>
                <a:gd name="T19" fmla="*/ 125 h 366"/>
                <a:gd name="T20" fmla="*/ 173 w 292"/>
                <a:gd name="T21" fmla="*/ 140 h 366"/>
                <a:gd name="T22" fmla="*/ 153 w 292"/>
                <a:gd name="T23" fmla="*/ 159 h 366"/>
                <a:gd name="T24" fmla="*/ 133 w 292"/>
                <a:gd name="T25" fmla="*/ 179 h 366"/>
                <a:gd name="T26" fmla="*/ 113 w 292"/>
                <a:gd name="T27" fmla="*/ 198 h 366"/>
                <a:gd name="T28" fmla="*/ 94 w 292"/>
                <a:gd name="T29" fmla="*/ 213 h 366"/>
                <a:gd name="T30" fmla="*/ 73 w 292"/>
                <a:gd name="T31" fmla="*/ 232 h 366"/>
                <a:gd name="T32" fmla="*/ 54 w 292"/>
                <a:gd name="T33" fmla="*/ 246 h 366"/>
                <a:gd name="T34" fmla="*/ 39 w 292"/>
                <a:gd name="T35" fmla="*/ 265 h 366"/>
                <a:gd name="T36" fmla="*/ 25 w 292"/>
                <a:gd name="T37" fmla="*/ 289 h 366"/>
                <a:gd name="T38" fmla="*/ 9 w 292"/>
                <a:gd name="T39" fmla="*/ 308 h 366"/>
                <a:gd name="T40" fmla="*/ 0 w 292"/>
                <a:gd name="T41" fmla="*/ 333 h 366"/>
                <a:gd name="T42" fmla="*/ 0 w 292"/>
                <a:gd name="T43" fmla="*/ 338 h 366"/>
                <a:gd name="T44" fmla="*/ 4 w 292"/>
                <a:gd name="T45" fmla="*/ 342 h 366"/>
                <a:gd name="T46" fmla="*/ 9 w 292"/>
                <a:gd name="T47" fmla="*/ 347 h 366"/>
                <a:gd name="T48" fmla="*/ 14 w 292"/>
                <a:gd name="T49" fmla="*/ 353 h 366"/>
                <a:gd name="T50" fmla="*/ 19 w 292"/>
                <a:gd name="T51" fmla="*/ 357 h 366"/>
                <a:gd name="T52" fmla="*/ 29 w 292"/>
                <a:gd name="T53" fmla="*/ 362 h 366"/>
                <a:gd name="T54" fmla="*/ 34 w 292"/>
                <a:gd name="T55" fmla="*/ 366 h 366"/>
                <a:gd name="T56" fmla="*/ 39 w 292"/>
                <a:gd name="T57" fmla="*/ 366 h 366"/>
                <a:gd name="T58" fmla="*/ 44 w 292"/>
                <a:gd name="T59" fmla="*/ 366 h 366"/>
                <a:gd name="T60" fmla="*/ 48 w 292"/>
                <a:gd name="T61" fmla="*/ 366 h 366"/>
                <a:gd name="T62" fmla="*/ 79 w 292"/>
                <a:gd name="T63" fmla="*/ 338 h 366"/>
                <a:gd name="T64" fmla="*/ 108 w 292"/>
                <a:gd name="T65" fmla="*/ 304 h 366"/>
                <a:gd name="T66" fmla="*/ 133 w 292"/>
                <a:gd name="T67" fmla="*/ 275 h 366"/>
                <a:gd name="T68" fmla="*/ 163 w 292"/>
                <a:gd name="T69" fmla="*/ 246 h 366"/>
                <a:gd name="T70" fmla="*/ 188 w 292"/>
                <a:gd name="T71" fmla="*/ 213 h 366"/>
                <a:gd name="T72" fmla="*/ 217 w 292"/>
                <a:gd name="T73" fmla="*/ 183 h 366"/>
                <a:gd name="T74" fmla="*/ 238 w 292"/>
                <a:gd name="T75" fmla="*/ 149 h 366"/>
                <a:gd name="T76" fmla="*/ 263 w 292"/>
                <a:gd name="T77" fmla="*/ 116 h 366"/>
                <a:gd name="T78" fmla="*/ 277 w 292"/>
                <a:gd name="T79" fmla="*/ 77 h 366"/>
                <a:gd name="T80" fmla="*/ 292 w 292"/>
                <a:gd name="T81" fmla="*/ 39 h 366"/>
                <a:gd name="T82" fmla="*/ 257 w 292"/>
                <a:gd name="T83" fmla="*/ 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2" h="366">
                  <a:moveTo>
                    <a:pt x="257" y="0"/>
                  </a:moveTo>
                  <a:lnTo>
                    <a:pt x="248" y="15"/>
                  </a:lnTo>
                  <a:lnTo>
                    <a:pt x="242" y="24"/>
                  </a:lnTo>
                  <a:lnTo>
                    <a:pt x="232" y="39"/>
                  </a:lnTo>
                  <a:lnTo>
                    <a:pt x="223" y="52"/>
                  </a:lnTo>
                  <a:lnTo>
                    <a:pt x="217" y="67"/>
                  </a:lnTo>
                  <a:lnTo>
                    <a:pt x="208" y="82"/>
                  </a:lnTo>
                  <a:lnTo>
                    <a:pt x="198" y="97"/>
                  </a:lnTo>
                  <a:lnTo>
                    <a:pt x="192" y="110"/>
                  </a:lnTo>
                  <a:lnTo>
                    <a:pt x="183" y="125"/>
                  </a:lnTo>
                  <a:lnTo>
                    <a:pt x="173" y="140"/>
                  </a:lnTo>
                  <a:lnTo>
                    <a:pt x="153" y="159"/>
                  </a:lnTo>
                  <a:lnTo>
                    <a:pt x="133" y="179"/>
                  </a:lnTo>
                  <a:lnTo>
                    <a:pt x="113" y="198"/>
                  </a:lnTo>
                  <a:lnTo>
                    <a:pt x="94" y="213"/>
                  </a:lnTo>
                  <a:lnTo>
                    <a:pt x="73" y="232"/>
                  </a:lnTo>
                  <a:lnTo>
                    <a:pt x="54" y="246"/>
                  </a:lnTo>
                  <a:lnTo>
                    <a:pt x="39" y="265"/>
                  </a:lnTo>
                  <a:lnTo>
                    <a:pt x="25" y="289"/>
                  </a:lnTo>
                  <a:lnTo>
                    <a:pt x="9" y="308"/>
                  </a:lnTo>
                  <a:lnTo>
                    <a:pt x="0" y="333"/>
                  </a:lnTo>
                  <a:lnTo>
                    <a:pt x="0" y="338"/>
                  </a:lnTo>
                  <a:lnTo>
                    <a:pt x="4" y="342"/>
                  </a:lnTo>
                  <a:lnTo>
                    <a:pt x="9" y="347"/>
                  </a:lnTo>
                  <a:lnTo>
                    <a:pt x="14" y="353"/>
                  </a:lnTo>
                  <a:lnTo>
                    <a:pt x="19" y="357"/>
                  </a:lnTo>
                  <a:lnTo>
                    <a:pt x="29" y="362"/>
                  </a:lnTo>
                  <a:lnTo>
                    <a:pt x="34" y="366"/>
                  </a:lnTo>
                  <a:lnTo>
                    <a:pt x="39" y="366"/>
                  </a:lnTo>
                  <a:lnTo>
                    <a:pt x="44" y="366"/>
                  </a:lnTo>
                  <a:lnTo>
                    <a:pt x="48" y="366"/>
                  </a:lnTo>
                  <a:lnTo>
                    <a:pt x="79" y="338"/>
                  </a:lnTo>
                  <a:lnTo>
                    <a:pt x="108" y="304"/>
                  </a:lnTo>
                  <a:lnTo>
                    <a:pt x="133" y="275"/>
                  </a:lnTo>
                  <a:lnTo>
                    <a:pt x="163" y="246"/>
                  </a:lnTo>
                  <a:lnTo>
                    <a:pt x="188" y="213"/>
                  </a:lnTo>
                  <a:lnTo>
                    <a:pt x="217" y="183"/>
                  </a:lnTo>
                  <a:lnTo>
                    <a:pt x="238" y="149"/>
                  </a:lnTo>
                  <a:lnTo>
                    <a:pt x="263" y="116"/>
                  </a:lnTo>
                  <a:lnTo>
                    <a:pt x="277" y="77"/>
                  </a:lnTo>
                  <a:lnTo>
                    <a:pt x="292" y="39"/>
                  </a:lnTo>
                  <a:lnTo>
                    <a:pt x="257"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10" name="Freeform 386"/>
            <p:cNvSpPr>
              <a:spLocks/>
            </p:cNvSpPr>
            <p:nvPr/>
          </p:nvSpPr>
          <p:spPr bwMode="auto">
            <a:xfrm>
              <a:off x="3982" y="1714"/>
              <a:ext cx="27" cy="28"/>
            </a:xfrm>
            <a:custGeom>
              <a:avLst/>
              <a:gdLst>
                <a:gd name="T0" fmla="*/ 257 w 292"/>
                <a:gd name="T1" fmla="*/ 0 h 366"/>
                <a:gd name="T2" fmla="*/ 248 w 292"/>
                <a:gd name="T3" fmla="*/ 15 h 366"/>
                <a:gd name="T4" fmla="*/ 242 w 292"/>
                <a:gd name="T5" fmla="*/ 24 h 366"/>
                <a:gd name="T6" fmla="*/ 232 w 292"/>
                <a:gd name="T7" fmla="*/ 39 h 366"/>
                <a:gd name="T8" fmla="*/ 223 w 292"/>
                <a:gd name="T9" fmla="*/ 52 h 366"/>
                <a:gd name="T10" fmla="*/ 217 w 292"/>
                <a:gd name="T11" fmla="*/ 67 h 366"/>
                <a:gd name="T12" fmla="*/ 208 w 292"/>
                <a:gd name="T13" fmla="*/ 82 h 366"/>
                <a:gd name="T14" fmla="*/ 198 w 292"/>
                <a:gd name="T15" fmla="*/ 97 h 366"/>
                <a:gd name="T16" fmla="*/ 192 w 292"/>
                <a:gd name="T17" fmla="*/ 110 h 366"/>
                <a:gd name="T18" fmla="*/ 183 w 292"/>
                <a:gd name="T19" fmla="*/ 125 h 366"/>
                <a:gd name="T20" fmla="*/ 173 w 292"/>
                <a:gd name="T21" fmla="*/ 140 h 366"/>
                <a:gd name="T22" fmla="*/ 153 w 292"/>
                <a:gd name="T23" fmla="*/ 159 h 366"/>
                <a:gd name="T24" fmla="*/ 133 w 292"/>
                <a:gd name="T25" fmla="*/ 179 h 366"/>
                <a:gd name="T26" fmla="*/ 113 w 292"/>
                <a:gd name="T27" fmla="*/ 198 h 366"/>
                <a:gd name="T28" fmla="*/ 94 w 292"/>
                <a:gd name="T29" fmla="*/ 213 h 366"/>
                <a:gd name="T30" fmla="*/ 73 w 292"/>
                <a:gd name="T31" fmla="*/ 232 h 366"/>
                <a:gd name="T32" fmla="*/ 54 w 292"/>
                <a:gd name="T33" fmla="*/ 246 h 366"/>
                <a:gd name="T34" fmla="*/ 39 w 292"/>
                <a:gd name="T35" fmla="*/ 265 h 366"/>
                <a:gd name="T36" fmla="*/ 25 w 292"/>
                <a:gd name="T37" fmla="*/ 289 h 366"/>
                <a:gd name="T38" fmla="*/ 9 w 292"/>
                <a:gd name="T39" fmla="*/ 308 h 366"/>
                <a:gd name="T40" fmla="*/ 0 w 292"/>
                <a:gd name="T41" fmla="*/ 333 h 366"/>
                <a:gd name="T42" fmla="*/ 0 w 292"/>
                <a:gd name="T43" fmla="*/ 338 h 366"/>
                <a:gd name="T44" fmla="*/ 4 w 292"/>
                <a:gd name="T45" fmla="*/ 342 h 366"/>
                <a:gd name="T46" fmla="*/ 9 w 292"/>
                <a:gd name="T47" fmla="*/ 347 h 366"/>
                <a:gd name="T48" fmla="*/ 14 w 292"/>
                <a:gd name="T49" fmla="*/ 353 h 366"/>
                <a:gd name="T50" fmla="*/ 19 w 292"/>
                <a:gd name="T51" fmla="*/ 357 h 366"/>
                <a:gd name="T52" fmla="*/ 29 w 292"/>
                <a:gd name="T53" fmla="*/ 362 h 366"/>
                <a:gd name="T54" fmla="*/ 34 w 292"/>
                <a:gd name="T55" fmla="*/ 366 h 366"/>
                <a:gd name="T56" fmla="*/ 39 w 292"/>
                <a:gd name="T57" fmla="*/ 366 h 366"/>
                <a:gd name="T58" fmla="*/ 44 w 292"/>
                <a:gd name="T59" fmla="*/ 366 h 366"/>
                <a:gd name="T60" fmla="*/ 48 w 292"/>
                <a:gd name="T61" fmla="*/ 366 h 366"/>
                <a:gd name="T62" fmla="*/ 79 w 292"/>
                <a:gd name="T63" fmla="*/ 338 h 366"/>
                <a:gd name="T64" fmla="*/ 108 w 292"/>
                <a:gd name="T65" fmla="*/ 304 h 366"/>
                <a:gd name="T66" fmla="*/ 133 w 292"/>
                <a:gd name="T67" fmla="*/ 275 h 366"/>
                <a:gd name="T68" fmla="*/ 163 w 292"/>
                <a:gd name="T69" fmla="*/ 246 h 366"/>
                <a:gd name="T70" fmla="*/ 188 w 292"/>
                <a:gd name="T71" fmla="*/ 213 h 366"/>
                <a:gd name="T72" fmla="*/ 217 w 292"/>
                <a:gd name="T73" fmla="*/ 183 h 366"/>
                <a:gd name="T74" fmla="*/ 238 w 292"/>
                <a:gd name="T75" fmla="*/ 149 h 366"/>
                <a:gd name="T76" fmla="*/ 263 w 292"/>
                <a:gd name="T77" fmla="*/ 116 h 366"/>
                <a:gd name="T78" fmla="*/ 277 w 292"/>
                <a:gd name="T79" fmla="*/ 77 h 366"/>
                <a:gd name="T80" fmla="*/ 292 w 292"/>
                <a:gd name="T81" fmla="*/ 39 h 366"/>
                <a:gd name="T82" fmla="*/ 257 w 292"/>
                <a:gd name="T83" fmla="*/ 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2" h="366">
                  <a:moveTo>
                    <a:pt x="257" y="0"/>
                  </a:moveTo>
                  <a:lnTo>
                    <a:pt x="248" y="15"/>
                  </a:lnTo>
                  <a:lnTo>
                    <a:pt x="242" y="24"/>
                  </a:lnTo>
                  <a:lnTo>
                    <a:pt x="232" y="39"/>
                  </a:lnTo>
                  <a:lnTo>
                    <a:pt x="223" y="52"/>
                  </a:lnTo>
                  <a:lnTo>
                    <a:pt x="217" y="67"/>
                  </a:lnTo>
                  <a:lnTo>
                    <a:pt x="208" y="82"/>
                  </a:lnTo>
                  <a:lnTo>
                    <a:pt x="198" y="97"/>
                  </a:lnTo>
                  <a:lnTo>
                    <a:pt x="192" y="110"/>
                  </a:lnTo>
                  <a:lnTo>
                    <a:pt x="183" y="125"/>
                  </a:lnTo>
                  <a:lnTo>
                    <a:pt x="173" y="140"/>
                  </a:lnTo>
                  <a:lnTo>
                    <a:pt x="153" y="159"/>
                  </a:lnTo>
                  <a:lnTo>
                    <a:pt x="133" y="179"/>
                  </a:lnTo>
                  <a:lnTo>
                    <a:pt x="113" y="198"/>
                  </a:lnTo>
                  <a:lnTo>
                    <a:pt x="94" y="213"/>
                  </a:lnTo>
                  <a:lnTo>
                    <a:pt x="73" y="232"/>
                  </a:lnTo>
                  <a:lnTo>
                    <a:pt x="54" y="246"/>
                  </a:lnTo>
                  <a:lnTo>
                    <a:pt x="39" y="265"/>
                  </a:lnTo>
                  <a:lnTo>
                    <a:pt x="25" y="289"/>
                  </a:lnTo>
                  <a:lnTo>
                    <a:pt x="9" y="308"/>
                  </a:lnTo>
                  <a:lnTo>
                    <a:pt x="0" y="333"/>
                  </a:lnTo>
                  <a:lnTo>
                    <a:pt x="0" y="338"/>
                  </a:lnTo>
                  <a:lnTo>
                    <a:pt x="4" y="342"/>
                  </a:lnTo>
                  <a:lnTo>
                    <a:pt x="9" y="347"/>
                  </a:lnTo>
                  <a:lnTo>
                    <a:pt x="14" y="353"/>
                  </a:lnTo>
                  <a:lnTo>
                    <a:pt x="19" y="357"/>
                  </a:lnTo>
                  <a:lnTo>
                    <a:pt x="29" y="362"/>
                  </a:lnTo>
                  <a:lnTo>
                    <a:pt x="34" y="366"/>
                  </a:lnTo>
                  <a:lnTo>
                    <a:pt x="39" y="366"/>
                  </a:lnTo>
                  <a:lnTo>
                    <a:pt x="44" y="366"/>
                  </a:lnTo>
                  <a:lnTo>
                    <a:pt x="48" y="366"/>
                  </a:lnTo>
                  <a:lnTo>
                    <a:pt x="79" y="338"/>
                  </a:lnTo>
                  <a:lnTo>
                    <a:pt x="108" y="304"/>
                  </a:lnTo>
                  <a:lnTo>
                    <a:pt x="133" y="275"/>
                  </a:lnTo>
                  <a:lnTo>
                    <a:pt x="163" y="246"/>
                  </a:lnTo>
                  <a:lnTo>
                    <a:pt x="188" y="213"/>
                  </a:lnTo>
                  <a:lnTo>
                    <a:pt x="217" y="183"/>
                  </a:lnTo>
                  <a:lnTo>
                    <a:pt x="238" y="149"/>
                  </a:lnTo>
                  <a:lnTo>
                    <a:pt x="263" y="116"/>
                  </a:lnTo>
                  <a:lnTo>
                    <a:pt x="277" y="77"/>
                  </a:lnTo>
                  <a:lnTo>
                    <a:pt x="292" y="39"/>
                  </a:lnTo>
                  <a:lnTo>
                    <a:pt x="257"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11" name="Freeform 387"/>
            <p:cNvSpPr>
              <a:spLocks/>
            </p:cNvSpPr>
            <p:nvPr/>
          </p:nvSpPr>
          <p:spPr bwMode="auto">
            <a:xfrm>
              <a:off x="4061" y="1738"/>
              <a:ext cx="23" cy="14"/>
            </a:xfrm>
            <a:custGeom>
              <a:avLst/>
              <a:gdLst>
                <a:gd name="T0" fmla="*/ 0 w 248"/>
                <a:gd name="T1" fmla="*/ 28 h 183"/>
                <a:gd name="T2" fmla="*/ 10 w 248"/>
                <a:gd name="T3" fmla="*/ 43 h 183"/>
                <a:gd name="T4" fmla="*/ 14 w 248"/>
                <a:gd name="T5" fmla="*/ 62 h 183"/>
                <a:gd name="T6" fmla="*/ 19 w 248"/>
                <a:gd name="T7" fmla="*/ 81 h 183"/>
                <a:gd name="T8" fmla="*/ 25 w 248"/>
                <a:gd name="T9" fmla="*/ 101 h 183"/>
                <a:gd name="T10" fmla="*/ 29 w 248"/>
                <a:gd name="T11" fmla="*/ 116 h 183"/>
                <a:gd name="T12" fmla="*/ 34 w 248"/>
                <a:gd name="T13" fmla="*/ 135 h 183"/>
                <a:gd name="T14" fmla="*/ 39 w 248"/>
                <a:gd name="T15" fmla="*/ 150 h 183"/>
                <a:gd name="T16" fmla="*/ 44 w 248"/>
                <a:gd name="T17" fmla="*/ 163 h 183"/>
                <a:gd name="T18" fmla="*/ 59 w 248"/>
                <a:gd name="T19" fmla="*/ 174 h 183"/>
                <a:gd name="T20" fmla="*/ 73 w 248"/>
                <a:gd name="T21" fmla="*/ 178 h 183"/>
                <a:gd name="T22" fmla="*/ 84 w 248"/>
                <a:gd name="T23" fmla="*/ 178 h 183"/>
                <a:gd name="T24" fmla="*/ 98 w 248"/>
                <a:gd name="T25" fmla="*/ 183 h 183"/>
                <a:gd name="T26" fmla="*/ 108 w 248"/>
                <a:gd name="T27" fmla="*/ 183 h 183"/>
                <a:gd name="T28" fmla="*/ 123 w 248"/>
                <a:gd name="T29" fmla="*/ 183 h 183"/>
                <a:gd name="T30" fmla="*/ 138 w 248"/>
                <a:gd name="T31" fmla="*/ 183 h 183"/>
                <a:gd name="T32" fmla="*/ 153 w 248"/>
                <a:gd name="T33" fmla="*/ 183 h 183"/>
                <a:gd name="T34" fmla="*/ 163 w 248"/>
                <a:gd name="T35" fmla="*/ 183 h 183"/>
                <a:gd name="T36" fmla="*/ 178 w 248"/>
                <a:gd name="T37" fmla="*/ 178 h 183"/>
                <a:gd name="T38" fmla="*/ 192 w 248"/>
                <a:gd name="T39" fmla="*/ 178 h 183"/>
                <a:gd name="T40" fmla="*/ 208 w 248"/>
                <a:gd name="T41" fmla="*/ 174 h 183"/>
                <a:gd name="T42" fmla="*/ 217 w 248"/>
                <a:gd name="T43" fmla="*/ 168 h 183"/>
                <a:gd name="T44" fmla="*/ 227 w 248"/>
                <a:gd name="T45" fmla="*/ 163 h 183"/>
                <a:gd name="T46" fmla="*/ 232 w 248"/>
                <a:gd name="T47" fmla="*/ 154 h 183"/>
                <a:gd name="T48" fmla="*/ 238 w 248"/>
                <a:gd name="T49" fmla="*/ 144 h 183"/>
                <a:gd name="T50" fmla="*/ 242 w 248"/>
                <a:gd name="T51" fmla="*/ 135 h 183"/>
                <a:gd name="T52" fmla="*/ 248 w 248"/>
                <a:gd name="T53" fmla="*/ 125 h 183"/>
                <a:gd name="T54" fmla="*/ 248 w 248"/>
                <a:gd name="T55" fmla="*/ 116 h 183"/>
                <a:gd name="T56" fmla="*/ 248 w 248"/>
                <a:gd name="T57" fmla="*/ 105 h 183"/>
                <a:gd name="T58" fmla="*/ 248 w 248"/>
                <a:gd name="T59" fmla="*/ 96 h 183"/>
                <a:gd name="T60" fmla="*/ 242 w 248"/>
                <a:gd name="T61" fmla="*/ 86 h 183"/>
                <a:gd name="T62" fmla="*/ 242 w 248"/>
                <a:gd name="T63" fmla="*/ 81 h 183"/>
                <a:gd name="T64" fmla="*/ 242 w 248"/>
                <a:gd name="T65" fmla="*/ 77 h 183"/>
                <a:gd name="T66" fmla="*/ 238 w 248"/>
                <a:gd name="T67" fmla="*/ 72 h 183"/>
                <a:gd name="T68" fmla="*/ 232 w 248"/>
                <a:gd name="T69" fmla="*/ 67 h 183"/>
                <a:gd name="T70" fmla="*/ 227 w 248"/>
                <a:gd name="T71" fmla="*/ 67 h 183"/>
                <a:gd name="T72" fmla="*/ 227 w 248"/>
                <a:gd name="T73" fmla="*/ 62 h 183"/>
                <a:gd name="T74" fmla="*/ 223 w 248"/>
                <a:gd name="T75" fmla="*/ 62 h 183"/>
                <a:gd name="T76" fmla="*/ 217 w 248"/>
                <a:gd name="T77" fmla="*/ 62 h 183"/>
                <a:gd name="T78" fmla="*/ 208 w 248"/>
                <a:gd name="T79" fmla="*/ 58 h 183"/>
                <a:gd name="T80" fmla="*/ 192 w 248"/>
                <a:gd name="T81" fmla="*/ 53 h 183"/>
                <a:gd name="T82" fmla="*/ 183 w 248"/>
                <a:gd name="T83" fmla="*/ 47 h 183"/>
                <a:gd name="T84" fmla="*/ 168 w 248"/>
                <a:gd name="T85" fmla="*/ 43 h 183"/>
                <a:gd name="T86" fmla="*/ 158 w 248"/>
                <a:gd name="T87" fmla="*/ 34 h 183"/>
                <a:gd name="T88" fmla="*/ 148 w 248"/>
                <a:gd name="T89" fmla="*/ 28 h 183"/>
                <a:gd name="T90" fmla="*/ 133 w 248"/>
                <a:gd name="T91" fmla="*/ 23 h 183"/>
                <a:gd name="T92" fmla="*/ 123 w 248"/>
                <a:gd name="T93" fmla="*/ 19 h 183"/>
                <a:gd name="T94" fmla="*/ 113 w 248"/>
                <a:gd name="T95" fmla="*/ 9 h 183"/>
                <a:gd name="T96" fmla="*/ 98 w 248"/>
                <a:gd name="T97" fmla="*/ 4 h 183"/>
                <a:gd name="T98" fmla="*/ 94 w 248"/>
                <a:gd name="T99" fmla="*/ 4 h 183"/>
                <a:gd name="T100" fmla="*/ 84 w 248"/>
                <a:gd name="T101" fmla="*/ 0 h 183"/>
                <a:gd name="T102" fmla="*/ 73 w 248"/>
                <a:gd name="T103" fmla="*/ 4 h 183"/>
                <a:gd name="T104" fmla="*/ 69 w 248"/>
                <a:gd name="T105" fmla="*/ 4 h 183"/>
                <a:gd name="T106" fmla="*/ 59 w 248"/>
                <a:gd name="T107" fmla="*/ 9 h 183"/>
                <a:gd name="T108" fmla="*/ 48 w 248"/>
                <a:gd name="T109" fmla="*/ 9 h 183"/>
                <a:gd name="T110" fmla="*/ 39 w 248"/>
                <a:gd name="T111" fmla="*/ 14 h 183"/>
                <a:gd name="T112" fmla="*/ 25 w 248"/>
                <a:gd name="T113" fmla="*/ 14 h 183"/>
                <a:gd name="T114" fmla="*/ 14 w 248"/>
                <a:gd name="T115" fmla="*/ 19 h 183"/>
                <a:gd name="T116" fmla="*/ 4 w 248"/>
                <a:gd name="T117" fmla="*/ 19 h 183"/>
                <a:gd name="T118" fmla="*/ 0 w 248"/>
                <a:gd name="T119" fmla="*/ 2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8" h="183">
                  <a:moveTo>
                    <a:pt x="0" y="28"/>
                  </a:moveTo>
                  <a:lnTo>
                    <a:pt x="10" y="43"/>
                  </a:lnTo>
                  <a:lnTo>
                    <a:pt x="14" y="62"/>
                  </a:lnTo>
                  <a:lnTo>
                    <a:pt x="19" y="81"/>
                  </a:lnTo>
                  <a:lnTo>
                    <a:pt x="25" y="101"/>
                  </a:lnTo>
                  <a:lnTo>
                    <a:pt x="29" y="116"/>
                  </a:lnTo>
                  <a:lnTo>
                    <a:pt x="34" y="135"/>
                  </a:lnTo>
                  <a:lnTo>
                    <a:pt x="39" y="150"/>
                  </a:lnTo>
                  <a:lnTo>
                    <a:pt x="44" y="163"/>
                  </a:lnTo>
                  <a:lnTo>
                    <a:pt x="59" y="174"/>
                  </a:lnTo>
                  <a:lnTo>
                    <a:pt x="73" y="178"/>
                  </a:lnTo>
                  <a:lnTo>
                    <a:pt x="84" y="178"/>
                  </a:lnTo>
                  <a:lnTo>
                    <a:pt x="98" y="183"/>
                  </a:lnTo>
                  <a:lnTo>
                    <a:pt x="108" y="183"/>
                  </a:lnTo>
                  <a:lnTo>
                    <a:pt x="123" y="183"/>
                  </a:lnTo>
                  <a:lnTo>
                    <a:pt x="138" y="183"/>
                  </a:lnTo>
                  <a:lnTo>
                    <a:pt x="153" y="183"/>
                  </a:lnTo>
                  <a:lnTo>
                    <a:pt x="163" y="183"/>
                  </a:lnTo>
                  <a:lnTo>
                    <a:pt x="178" y="178"/>
                  </a:lnTo>
                  <a:lnTo>
                    <a:pt x="192" y="178"/>
                  </a:lnTo>
                  <a:lnTo>
                    <a:pt x="208" y="174"/>
                  </a:lnTo>
                  <a:lnTo>
                    <a:pt x="217" y="168"/>
                  </a:lnTo>
                  <a:lnTo>
                    <a:pt x="227" y="163"/>
                  </a:lnTo>
                  <a:lnTo>
                    <a:pt x="232" y="154"/>
                  </a:lnTo>
                  <a:lnTo>
                    <a:pt x="238" y="144"/>
                  </a:lnTo>
                  <a:lnTo>
                    <a:pt x="242" y="135"/>
                  </a:lnTo>
                  <a:lnTo>
                    <a:pt x="248" y="125"/>
                  </a:lnTo>
                  <a:lnTo>
                    <a:pt x="248" y="116"/>
                  </a:lnTo>
                  <a:lnTo>
                    <a:pt x="248" y="105"/>
                  </a:lnTo>
                  <a:lnTo>
                    <a:pt x="248" y="96"/>
                  </a:lnTo>
                  <a:lnTo>
                    <a:pt x="242" y="86"/>
                  </a:lnTo>
                  <a:lnTo>
                    <a:pt x="242" y="81"/>
                  </a:lnTo>
                  <a:lnTo>
                    <a:pt x="242" y="77"/>
                  </a:lnTo>
                  <a:lnTo>
                    <a:pt x="238" y="72"/>
                  </a:lnTo>
                  <a:lnTo>
                    <a:pt x="232" y="67"/>
                  </a:lnTo>
                  <a:lnTo>
                    <a:pt x="227" y="67"/>
                  </a:lnTo>
                  <a:lnTo>
                    <a:pt x="227" y="62"/>
                  </a:lnTo>
                  <a:lnTo>
                    <a:pt x="223" y="62"/>
                  </a:lnTo>
                  <a:lnTo>
                    <a:pt x="217" y="62"/>
                  </a:lnTo>
                  <a:lnTo>
                    <a:pt x="208" y="58"/>
                  </a:lnTo>
                  <a:lnTo>
                    <a:pt x="192" y="53"/>
                  </a:lnTo>
                  <a:lnTo>
                    <a:pt x="183" y="47"/>
                  </a:lnTo>
                  <a:lnTo>
                    <a:pt x="168" y="43"/>
                  </a:lnTo>
                  <a:lnTo>
                    <a:pt x="158" y="34"/>
                  </a:lnTo>
                  <a:lnTo>
                    <a:pt x="148" y="28"/>
                  </a:lnTo>
                  <a:lnTo>
                    <a:pt x="133" y="23"/>
                  </a:lnTo>
                  <a:lnTo>
                    <a:pt x="123" y="19"/>
                  </a:lnTo>
                  <a:lnTo>
                    <a:pt x="113" y="9"/>
                  </a:lnTo>
                  <a:lnTo>
                    <a:pt x="98" y="4"/>
                  </a:lnTo>
                  <a:lnTo>
                    <a:pt x="94" y="4"/>
                  </a:lnTo>
                  <a:lnTo>
                    <a:pt x="84" y="0"/>
                  </a:lnTo>
                  <a:lnTo>
                    <a:pt x="73" y="4"/>
                  </a:lnTo>
                  <a:lnTo>
                    <a:pt x="69" y="4"/>
                  </a:lnTo>
                  <a:lnTo>
                    <a:pt x="59" y="9"/>
                  </a:lnTo>
                  <a:lnTo>
                    <a:pt x="48" y="9"/>
                  </a:lnTo>
                  <a:lnTo>
                    <a:pt x="39" y="14"/>
                  </a:lnTo>
                  <a:lnTo>
                    <a:pt x="25" y="14"/>
                  </a:lnTo>
                  <a:lnTo>
                    <a:pt x="14" y="19"/>
                  </a:lnTo>
                  <a:lnTo>
                    <a:pt x="4" y="19"/>
                  </a:lnTo>
                  <a:lnTo>
                    <a:pt x="0" y="28"/>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12" name="Freeform 388"/>
            <p:cNvSpPr>
              <a:spLocks/>
            </p:cNvSpPr>
            <p:nvPr/>
          </p:nvSpPr>
          <p:spPr bwMode="auto">
            <a:xfrm>
              <a:off x="4061" y="1738"/>
              <a:ext cx="23" cy="14"/>
            </a:xfrm>
            <a:custGeom>
              <a:avLst/>
              <a:gdLst>
                <a:gd name="T0" fmla="*/ 0 w 248"/>
                <a:gd name="T1" fmla="*/ 28 h 183"/>
                <a:gd name="T2" fmla="*/ 10 w 248"/>
                <a:gd name="T3" fmla="*/ 43 h 183"/>
                <a:gd name="T4" fmla="*/ 14 w 248"/>
                <a:gd name="T5" fmla="*/ 62 h 183"/>
                <a:gd name="T6" fmla="*/ 19 w 248"/>
                <a:gd name="T7" fmla="*/ 81 h 183"/>
                <a:gd name="T8" fmla="*/ 25 w 248"/>
                <a:gd name="T9" fmla="*/ 101 h 183"/>
                <a:gd name="T10" fmla="*/ 29 w 248"/>
                <a:gd name="T11" fmla="*/ 116 h 183"/>
                <a:gd name="T12" fmla="*/ 34 w 248"/>
                <a:gd name="T13" fmla="*/ 135 h 183"/>
                <a:gd name="T14" fmla="*/ 39 w 248"/>
                <a:gd name="T15" fmla="*/ 150 h 183"/>
                <a:gd name="T16" fmla="*/ 44 w 248"/>
                <a:gd name="T17" fmla="*/ 163 h 183"/>
                <a:gd name="T18" fmla="*/ 59 w 248"/>
                <a:gd name="T19" fmla="*/ 174 h 183"/>
                <a:gd name="T20" fmla="*/ 73 w 248"/>
                <a:gd name="T21" fmla="*/ 178 h 183"/>
                <a:gd name="T22" fmla="*/ 84 w 248"/>
                <a:gd name="T23" fmla="*/ 178 h 183"/>
                <a:gd name="T24" fmla="*/ 98 w 248"/>
                <a:gd name="T25" fmla="*/ 183 h 183"/>
                <a:gd name="T26" fmla="*/ 108 w 248"/>
                <a:gd name="T27" fmla="*/ 183 h 183"/>
                <a:gd name="T28" fmla="*/ 123 w 248"/>
                <a:gd name="T29" fmla="*/ 183 h 183"/>
                <a:gd name="T30" fmla="*/ 138 w 248"/>
                <a:gd name="T31" fmla="*/ 183 h 183"/>
                <a:gd name="T32" fmla="*/ 153 w 248"/>
                <a:gd name="T33" fmla="*/ 183 h 183"/>
                <a:gd name="T34" fmla="*/ 163 w 248"/>
                <a:gd name="T35" fmla="*/ 183 h 183"/>
                <a:gd name="T36" fmla="*/ 178 w 248"/>
                <a:gd name="T37" fmla="*/ 178 h 183"/>
                <a:gd name="T38" fmla="*/ 192 w 248"/>
                <a:gd name="T39" fmla="*/ 178 h 183"/>
                <a:gd name="T40" fmla="*/ 208 w 248"/>
                <a:gd name="T41" fmla="*/ 174 h 183"/>
                <a:gd name="T42" fmla="*/ 217 w 248"/>
                <a:gd name="T43" fmla="*/ 168 h 183"/>
                <a:gd name="T44" fmla="*/ 227 w 248"/>
                <a:gd name="T45" fmla="*/ 163 h 183"/>
                <a:gd name="T46" fmla="*/ 232 w 248"/>
                <a:gd name="T47" fmla="*/ 154 h 183"/>
                <a:gd name="T48" fmla="*/ 238 w 248"/>
                <a:gd name="T49" fmla="*/ 144 h 183"/>
                <a:gd name="T50" fmla="*/ 242 w 248"/>
                <a:gd name="T51" fmla="*/ 135 h 183"/>
                <a:gd name="T52" fmla="*/ 248 w 248"/>
                <a:gd name="T53" fmla="*/ 125 h 183"/>
                <a:gd name="T54" fmla="*/ 248 w 248"/>
                <a:gd name="T55" fmla="*/ 116 h 183"/>
                <a:gd name="T56" fmla="*/ 248 w 248"/>
                <a:gd name="T57" fmla="*/ 105 h 183"/>
                <a:gd name="T58" fmla="*/ 248 w 248"/>
                <a:gd name="T59" fmla="*/ 96 h 183"/>
                <a:gd name="T60" fmla="*/ 242 w 248"/>
                <a:gd name="T61" fmla="*/ 86 h 183"/>
                <a:gd name="T62" fmla="*/ 242 w 248"/>
                <a:gd name="T63" fmla="*/ 81 h 183"/>
                <a:gd name="T64" fmla="*/ 242 w 248"/>
                <a:gd name="T65" fmla="*/ 77 h 183"/>
                <a:gd name="T66" fmla="*/ 238 w 248"/>
                <a:gd name="T67" fmla="*/ 72 h 183"/>
                <a:gd name="T68" fmla="*/ 232 w 248"/>
                <a:gd name="T69" fmla="*/ 67 h 183"/>
                <a:gd name="T70" fmla="*/ 227 w 248"/>
                <a:gd name="T71" fmla="*/ 67 h 183"/>
                <a:gd name="T72" fmla="*/ 227 w 248"/>
                <a:gd name="T73" fmla="*/ 62 h 183"/>
                <a:gd name="T74" fmla="*/ 223 w 248"/>
                <a:gd name="T75" fmla="*/ 62 h 183"/>
                <a:gd name="T76" fmla="*/ 217 w 248"/>
                <a:gd name="T77" fmla="*/ 62 h 183"/>
                <a:gd name="T78" fmla="*/ 208 w 248"/>
                <a:gd name="T79" fmla="*/ 58 h 183"/>
                <a:gd name="T80" fmla="*/ 192 w 248"/>
                <a:gd name="T81" fmla="*/ 53 h 183"/>
                <a:gd name="T82" fmla="*/ 183 w 248"/>
                <a:gd name="T83" fmla="*/ 47 h 183"/>
                <a:gd name="T84" fmla="*/ 168 w 248"/>
                <a:gd name="T85" fmla="*/ 43 h 183"/>
                <a:gd name="T86" fmla="*/ 158 w 248"/>
                <a:gd name="T87" fmla="*/ 34 h 183"/>
                <a:gd name="T88" fmla="*/ 148 w 248"/>
                <a:gd name="T89" fmla="*/ 28 h 183"/>
                <a:gd name="T90" fmla="*/ 133 w 248"/>
                <a:gd name="T91" fmla="*/ 23 h 183"/>
                <a:gd name="T92" fmla="*/ 123 w 248"/>
                <a:gd name="T93" fmla="*/ 19 h 183"/>
                <a:gd name="T94" fmla="*/ 113 w 248"/>
                <a:gd name="T95" fmla="*/ 9 h 183"/>
                <a:gd name="T96" fmla="*/ 98 w 248"/>
                <a:gd name="T97" fmla="*/ 4 h 183"/>
                <a:gd name="T98" fmla="*/ 94 w 248"/>
                <a:gd name="T99" fmla="*/ 4 h 183"/>
                <a:gd name="T100" fmla="*/ 84 w 248"/>
                <a:gd name="T101" fmla="*/ 0 h 183"/>
                <a:gd name="T102" fmla="*/ 73 w 248"/>
                <a:gd name="T103" fmla="*/ 4 h 183"/>
                <a:gd name="T104" fmla="*/ 69 w 248"/>
                <a:gd name="T105" fmla="*/ 4 h 183"/>
                <a:gd name="T106" fmla="*/ 59 w 248"/>
                <a:gd name="T107" fmla="*/ 9 h 183"/>
                <a:gd name="T108" fmla="*/ 48 w 248"/>
                <a:gd name="T109" fmla="*/ 9 h 183"/>
                <a:gd name="T110" fmla="*/ 39 w 248"/>
                <a:gd name="T111" fmla="*/ 14 h 183"/>
                <a:gd name="T112" fmla="*/ 25 w 248"/>
                <a:gd name="T113" fmla="*/ 14 h 183"/>
                <a:gd name="T114" fmla="*/ 14 w 248"/>
                <a:gd name="T115" fmla="*/ 19 h 183"/>
                <a:gd name="T116" fmla="*/ 4 w 248"/>
                <a:gd name="T117" fmla="*/ 19 h 183"/>
                <a:gd name="T118" fmla="*/ 0 w 248"/>
                <a:gd name="T119" fmla="*/ 2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8" h="183">
                  <a:moveTo>
                    <a:pt x="0" y="28"/>
                  </a:moveTo>
                  <a:lnTo>
                    <a:pt x="10" y="43"/>
                  </a:lnTo>
                  <a:lnTo>
                    <a:pt x="14" y="62"/>
                  </a:lnTo>
                  <a:lnTo>
                    <a:pt x="19" y="81"/>
                  </a:lnTo>
                  <a:lnTo>
                    <a:pt x="25" y="101"/>
                  </a:lnTo>
                  <a:lnTo>
                    <a:pt x="29" y="116"/>
                  </a:lnTo>
                  <a:lnTo>
                    <a:pt x="34" y="135"/>
                  </a:lnTo>
                  <a:lnTo>
                    <a:pt x="39" y="150"/>
                  </a:lnTo>
                  <a:lnTo>
                    <a:pt x="44" y="163"/>
                  </a:lnTo>
                  <a:lnTo>
                    <a:pt x="59" y="174"/>
                  </a:lnTo>
                  <a:lnTo>
                    <a:pt x="73" y="178"/>
                  </a:lnTo>
                  <a:lnTo>
                    <a:pt x="84" y="178"/>
                  </a:lnTo>
                  <a:lnTo>
                    <a:pt x="98" y="183"/>
                  </a:lnTo>
                  <a:lnTo>
                    <a:pt x="108" y="183"/>
                  </a:lnTo>
                  <a:lnTo>
                    <a:pt x="123" y="183"/>
                  </a:lnTo>
                  <a:lnTo>
                    <a:pt x="138" y="183"/>
                  </a:lnTo>
                  <a:lnTo>
                    <a:pt x="153" y="183"/>
                  </a:lnTo>
                  <a:lnTo>
                    <a:pt x="163" y="183"/>
                  </a:lnTo>
                  <a:lnTo>
                    <a:pt x="178" y="178"/>
                  </a:lnTo>
                  <a:lnTo>
                    <a:pt x="192" y="178"/>
                  </a:lnTo>
                  <a:lnTo>
                    <a:pt x="208" y="174"/>
                  </a:lnTo>
                  <a:lnTo>
                    <a:pt x="217" y="168"/>
                  </a:lnTo>
                  <a:lnTo>
                    <a:pt x="227" y="163"/>
                  </a:lnTo>
                  <a:lnTo>
                    <a:pt x="232" y="154"/>
                  </a:lnTo>
                  <a:lnTo>
                    <a:pt x="238" y="144"/>
                  </a:lnTo>
                  <a:lnTo>
                    <a:pt x="242" y="135"/>
                  </a:lnTo>
                  <a:lnTo>
                    <a:pt x="248" y="125"/>
                  </a:lnTo>
                  <a:lnTo>
                    <a:pt x="248" y="116"/>
                  </a:lnTo>
                  <a:lnTo>
                    <a:pt x="248" y="105"/>
                  </a:lnTo>
                  <a:lnTo>
                    <a:pt x="248" y="96"/>
                  </a:lnTo>
                  <a:lnTo>
                    <a:pt x="242" y="86"/>
                  </a:lnTo>
                  <a:lnTo>
                    <a:pt x="242" y="81"/>
                  </a:lnTo>
                  <a:lnTo>
                    <a:pt x="242" y="77"/>
                  </a:lnTo>
                  <a:lnTo>
                    <a:pt x="238" y="72"/>
                  </a:lnTo>
                  <a:lnTo>
                    <a:pt x="232" y="67"/>
                  </a:lnTo>
                  <a:lnTo>
                    <a:pt x="227" y="67"/>
                  </a:lnTo>
                  <a:lnTo>
                    <a:pt x="227" y="62"/>
                  </a:lnTo>
                  <a:lnTo>
                    <a:pt x="223" y="62"/>
                  </a:lnTo>
                  <a:lnTo>
                    <a:pt x="217" y="62"/>
                  </a:lnTo>
                  <a:lnTo>
                    <a:pt x="208" y="58"/>
                  </a:lnTo>
                  <a:lnTo>
                    <a:pt x="192" y="53"/>
                  </a:lnTo>
                  <a:lnTo>
                    <a:pt x="183" y="47"/>
                  </a:lnTo>
                  <a:lnTo>
                    <a:pt x="168" y="43"/>
                  </a:lnTo>
                  <a:lnTo>
                    <a:pt x="158" y="34"/>
                  </a:lnTo>
                  <a:lnTo>
                    <a:pt x="148" y="28"/>
                  </a:lnTo>
                  <a:lnTo>
                    <a:pt x="133" y="23"/>
                  </a:lnTo>
                  <a:lnTo>
                    <a:pt x="123" y="19"/>
                  </a:lnTo>
                  <a:lnTo>
                    <a:pt x="113" y="9"/>
                  </a:lnTo>
                  <a:lnTo>
                    <a:pt x="98" y="4"/>
                  </a:lnTo>
                  <a:lnTo>
                    <a:pt x="94" y="4"/>
                  </a:lnTo>
                  <a:lnTo>
                    <a:pt x="84" y="0"/>
                  </a:lnTo>
                  <a:lnTo>
                    <a:pt x="73" y="4"/>
                  </a:lnTo>
                  <a:lnTo>
                    <a:pt x="69" y="4"/>
                  </a:lnTo>
                  <a:lnTo>
                    <a:pt x="59" y="9"/>
                  </a:lnTo>
                  <a:lnTo>
                    <a:pt x="48" y="9"/>
                  </a:lnTo>
                  <a:lnTo>
                    <a:pt x="39" y="14"/>
                  </a:lnTo>
                  <a:lnTo>
                    <a:pt x="25" y="14"/>
                  </a:lnTo>
                  <a:lnTo>
                    <a:pt x="14" y="19"/>
                  </a:lnTo>
                  <a:lnTo>
                    <a:pt x="4" y="19"/>
                  </a:lnTo>
                  <a:lnTo>
                    <a:pt x="0" y="28"/>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13" name="Freeform 389"/>
            <p:cNvSpPr>
              <a:spLocks/>
            </p:cNvSpPr>
            <p:nvPr/>
          </p:nvSpPr>
          <p:spPr bwMode="auto">
            <a:xfrm>
              <a:off x="4093" y="1735"/>
              <a:ext cx="15" cy="15"/>
            </a:xfrm>
            <a:custGeom>
              <a:avLst/>
              <a:gdLst>
                <a:gd name="T0" fmla="*/ 75 w 174"/>
                <a:gd name="T1" fmla="*/ 4 h 193"/>
                <a:gd name="T2" fmla="*/ 50 w 174"/>
                <a:gd name="T3" fmla="*/ 15 h 193"/>
                <a:gd name="T4" fmla="*/ 36 w 174"/>
                <a:gd name="T5" fmla="*/ 28 h 193"/>
                <a:gd name="T6" fmla="*/ 21 w 174"/>
                <a:gd name="T7" fmla="*/ 43 h 193"/>
                <a:gd name="T8" fmla="*/ 11 w 174"/>
                <a:gd name="T9" fmla="*/ 62 h 193"/>
                <a:gd name="T10" fmla="*/ 0 w 174"/>
                <a:gd name="T11" fmla="*/ 82 h 193"/>
                <a:gd name="T12" fmla="*/ 0 w 174"/>
                <a:gd name="T13" fmla="*/ 106 h 193"/>
                <a:gd name="T14" fmla="*/ 0 w 174"/>
                <a:gd name="T15" fmla="*/ 125 h 193"/>
                <a:gd name="T16" fmla="*/ 6 w 174"/>
                <a:gd name="T17" fmla="*/ 144 h 193"/>
                <a:gd name="T18" fmla="*/ 11 w 174"/>
                <a:gd name="T19" fmla="*/ 164 h 193"/>
                <a:gd name="T20" fmla="*/ 25 w 174"/>
                <a:gd name="T21" fmla="*/ 183 h 193"/>
                <a:gd name="T22" fmla="*/ 30 w 174"/>
                <a:gd name="T23" fmla="*/ 189 h 193"/>
                <a:gd name="T24" fmla="*/ 46 w 174"/>
                <a:gd name="T25" fmla="*/ 193 h 193"/>
                <a:gd name="T26" fmla="*/ 55 w 174"/>
                <a:gd name="T27" fmla="*/ 193 h 193"/>
                <a:gd name="T28" fmla="*/ 75 w 174"/>
                <a:gd name="T29" fmla="*/ 193 h 193"/>
                <a:gd name="T30" fmla="*/ 90 w 174"/>
                <a:gd name="T31" fmla="*/ 189 h 193"/>
                <a:gd name="T32" fmla="*/ 109 w 174"/>
                <a:gd name="T33" fmla="*/ 183 h 193"/>
                <a:gd name="T34" fmla="*/ 125 w 174"/>
                <a:gd name="T35" fmla="*/ 178 h 193"/>
                <a:gd name="T36" fmla="*/ 140 w 174"/>
                <a:gd name="T37" fmla="*/ 168 h 193"/>
                <a:gd name="T38" fmla="*/ 150 w 174"/>
                <a:gd name="T39" fmla="*/ 159 h 193"/>
                <a:gd name="T40" fmla="*/ 159 w 174"/>
                <a:gd name="T41" fmla="*/ 150 h 193"/>
                <a:gd name="T42" fmla="*/ 169 w 174"/>
                <a:gd name="T43" fmla="*/ 131 h 193"/>
                <a:gd name="T44" fmla="*/ 174 w 174"/>
                <a:gd name="T45" fmla="*/ 111 h 193"/>
                <a:gd name="T46" fmla="*/ 174 w 174"/>
                <a:gd name="T47" fmla="*/ 86 h 193"/>
                <a:gd name="T48" fmla="*/ 169 w 174"/>
                <a:gd name="T49" fmla="*/ 62 h 193"/>
                <a:gd name="T50" fmla="*/ 165 w 174"/>
                <a:gd name="T51" fmla="*/ 43 h 193"/>
                <a:gd name="T52" fmla="*/ 155 w 174"/>
                <a:gd name="T53" fmla="*/ 24 h 193"/>
                <a:gd name="T54" fmla="*/ 140 w 174"/>
                <a:gd name="T55" fmla="*/ 9 h 193"/>
                <a:gd name="T56" fmla="*/ 125 w 174"/>
                <a:gd name="T57" fmla="*/ 0 h 193"/>
                <a:gd name="T58" fmla="*/ 100 w 174"/>
                <a:gd name="T59" fmla="*/ 0 h 193"/>
                <a:gd name="T60" fmla="*/ 75 w 174"/>
                <a:gd name="T61"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4" h="193">
                  <a:moveTo>
                    <a:pt x="75" y="4"/>
                  </a:moveTo>
                  <a:lnTo>
                    <a:pt x="50" y="15"/>
                  </a:lnTo>
                  <a:lnTo>
                    <a:pt x="36" y="28"/>
                  </a:lnTo>
                  <a:lnTo>
                    <a:pt x="21" y="43"/>
                  </a:lnTo>
                  <a:lnTo>
                    <a:pt x="11" y="62"/>
                  </a:lnTo>
                  <a:lnTo>
                    <a:pt x="0" y="82"/>
                  </a:lnTo>
                  <a:lnTo>
                    <a:pt x="0" y="106"/>
                  </a:lnTo>
                  <a:lnTo>
                    <a:pt x="0" y="125"/>
                  </a:lnTo>
                  <a:lnTo>
                    <a:pt x="6" y="144"/>
                  </a:lnTo>
                  <a:lnTo>
                    <a:pt x="11" y="164"/>
                  </a:lnTo>
                  <a:lnTo>
                    <a:pt x="25" y="183"/>
                  </a:lnTo>
                  <a:lnTo>
                    <a:pt x="30" y="189"/>
                  </a:lnTo>
                  <a:lnTo>
                    <a:pt x="46" y="193"/>
                  </a:lnTo>
                  <a:lnTo>
                    <a:pt x="55" y="193"/>
                  </a:lnTo>
                  <a:lnTo>
                    <a:pt x="75" y="193"/>
                  </a:lnTo>
                  <a:lnTo>
                    <a:pt x="90" y="189"/>
                  </a:lnTo>
                  <a:lnTo>
                    <a:pt x="109" y="183"/>
                  </a:lnTo>
                  <a:lnTo>
                    <a:pt x="125" y="178"/>
                  </a:lnTo>
                  <a:lnTo>
                    <a:pt x="140" y="168"/>
                  </a:lnTo>
                  <a:lnTo>
                    <a:pt x="150" y="159"/>
                  </a:lnTo>
                  <a:lnTo>
                    <a:pt x="159" y="150"/>
                  </a:lnTo>
                  <a:lnTo>
                    <a:pt x="169" y="131"/>
                  </a:lnTo>
                  <a:lnTo>
                    <a:pt x="174" y="111"/>
                  </a:lnTo>
                  <a:lnTo>
                    <a:pt x="174" y="86"/>
                  </a:lnTo>
                  <a:lnTo>
                    <a:pt x="169" y="62"/>
                  </a:lnTo>
                  <a:lnTo>
                    <a:pt x="165" y="43"/>
                  </a:lnTo>
                  <a:lnTo>
                    <a:pt x="155" y="24"/>
                  </a:lnTo>
                  <a:lnTo>
                    <a:pt x="140" y="9"/>
                  </a:lnTo>
                  <a:lnTo>
                    <a:pt x="125" y="0"/>
                  </a:lnTo>
                  <a:lnTo>
                    <a:pt x="100" y="0"/>
                  </a:lnTo>
                  <a:lnTo>
                    <a:pt x="75" y="4"/>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14" name="Freeform 390"/>
            <p:cNvSpPr>
              <a:spLocks/>
            </p:cNvSpPr>
            <p:nvPr/>
          </p:nvSpPr>
          <p:spPr bwMode="auto">
            <a:xfrm>
              <a:off x="4093" y="1735"/>
              <a:ext cx="15" cy="15"/>
            </a:xfrm>
            <a:custGeom>
              <a:avLst/>
              <a:gdLst>
                <a:gd name="T0" fmla="*/ 75 w 174"/>
                <a:gd name="T1" fmla="*/ 4 h 193"/>
                <a:gd name="T2" fmla="*/ 50 w 174"/>
                <a:gd name="T3" fmla="*/ 15 h 193"/>
                <a:gd name="T4" fmla="*/ 36 w 174"/>
                <a:gd name="T5" fmla="*/ 28 h 193"/>
                <a:gd name="T6" fmla="*/ 21 w 174"/>
                <a:gd name="T7" fmla="*/ 43 h 193"/>
                <a:gd name="T8" fmla="*/ 11 w 174"/>
                <a:gd name="T9" fmla="*/ 62 h 193"/>
                <a:gd name="T10" fmla="*/ 0 w 174"/>
                <a:gd name="T11" fmla="*/ 82 h 193"/>
                <a:gd name="T12" fmla="*/ 0 w 174"/>
                <a:gd name="T13" fmla="*/ 106 h 193"/>
                <a:gd name="T14" fmla="*/ 0 w 174"/>
                <a:gd name="T15" fmla="*/ 125 h 193"/>
                <a:gd name="T16" fmla="*/ 6 w 174"/>
                <a:gd name="T17" fmla="*/ 144 h 193"/>
                <a:gd name="T18" fmla="*/ 11 w 174"/>
                <a:gd name="T19" fmla="*/ 164 h 193"/>
                <a:gd name="T20" fmla="*/ 25 w 174"/>
                <a:gd name="T21" fmla="*/ 183 h 193"/>
                <a:gd name="T22" fmla="*/ 30 w 174"/>
                <a:gd name="T23" fmla="*/ 189 h 193"/>
                <a:gd name="T24" fmla="*/ 46 w 174"/>
                <a:gd name="T25" fmla="*/ 193 h 193"/>
                <a:gd name="T26" fmla="*/ 55 w 174"/>
                <a:gd name="T27" fmla="*/ 193 h 193"/>
                <a:gd name="T28" fmla="*/ 75 w 174"/>
                <a:gd name="T29" fmla="*/ 193 h 193"/>
                <a:gd name="T30" fmla="*/ 90 w 174"/>
                <a:gd name="T31" fmla="*/ 189 h 193"/>
                <a:gd name="T32" fmla="*/ 109 w 174"/>
                <a:gd name="T33" fmla="*/ 183 h 193"/>
                <a:gd name="T34" fmla="*/ 125 w 174"/>
                <a:gd name="T35" fmla="*/ 178 h 193"/>
                <a:gd name="T36" fmla="*/ 140 w 174"/>
                <a:gd name="T37" fmla="*/ 168 h 193"/>
                <a:gd name="T38" fmla="*/ 150 w 174"/>
                <a:gd name="T39" fmla="*/ 159 h 193"/>
                <a:gd name="T40" fmla="*/ 159 w 174"/>
                <a:gd name="T41" fmla="*/ 150 h 193"/>
                <a:gd name="T42" fmla="*/ 169 w 174"/>
                <a:gd name="T43" fmla="*/ 131 h 193"/>
                <a:gd name="T44" fmla="*/ 174 w 174"/>
                <a:gd name="T45" fmla="*/ 111 h 193"/>
                <a:gd name="T46" fmla="*/ 174 w 174"/>
                <a:gd name="T47" fmla="*/ 86 h 193"/>
                <a:gd name="T48" fmla="*/ 169 w 174"/>
                <a:gd name="T49" fmla="*/ 62 h 193"/>
                <a:gd name="T50" fmla="*/ 165 w 174"/>
                <a:gd name="T51" fmla="*/ 43 h 193"/>
                <a:gd name="T52" fmla="*/ 155 w 174"/>
                <a:gd name="T53" fmla="*/ 24 h 193"/>
                <a:gd name="T54" fmla="*/ 140 w 174"/>
                <a:gd name="T55" fmla="*/ 9 h 193"/>
                <a:gd name="T56" fmla="*/ 125 w 174"/>
                <a:gd name="T57" fmla="*/ 0 h 193"/>
                <a:gd name="T58" fmla="*/ 100 w 174"/>
                <a:gd name="T59" fmla="*/ 0 h 193"/>
                <a:gd name="T60" fmla="*/ 75 w 174"/>
                <a:gd name="T61"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4" h="193">
                  <a:moveTo>
                    <a:pt x="75" y="4"/>
                  </a:moveTo>
                  <a:lnTo>
                    <a:pt x="50" y="15"/>
                  </a:lnTo>
                  <a:lnTo>
                    <a:pt x="36" y="28"/>
                  </a:lnTo>
                  <a:lnTo>
                    <a:pt x="21" y="43"/>
                  </a:lnTo>
                  <a:lnTo>
                    <a:pt x="11" y="62"/>
                  </a:lnTo>
                  <a:lnTo>
                    <a:pt x="0" y="82"/>
                  </a:lnTo>
                  <a:lnTo>
                    <a:pt x="0" y="106"/>
                  </a:lnTo>
                  <a:lnTo>
                    <a:pt x="0" y="125"/>
                  </a:lnTo>
                  <a:lnTo>
                    <a:pt x="6" y="144"/>
                  </a:lnTo>
                  <a:lnTo>
                    <a:pt x="11" y="164"/>
                  </a:lnTo>
                  <a:lnTo>
                    <a:pt x="25" y="183"/>
                  </a:lnTo>
                  <a:lnTo>
                    <a:pt x="30" y="189"/>
                  </a:lnTo>
                  <a:lnTo>
                    <a:pt x="46" y="193"/>
                  </a:lnTo>
                  <a:lnTo>
                    <a:pt x="55" y="193"/>
                  </a:lnTo>
                  <a:lnTo>
                    <a:pt x="75" y="193"/>
                  </a:lnTo>
                  <a:lnTo>
                    <a:pt x="90" y="189"/>
                  </a:lnTo>
                  <a:lnTo>
                    <a:pt x="109" y="183"/>
                  </a:lnTo>
                  <a:lnTo>
                    <a:pt x="125" y="178"/>
                  </a:lnTo>
                  <a:lnTo>
                    <a:pt x="140" y="168"/>
                  </a:lnTo>
                  <a:lnTo>
                    <a:pt x="150" y="159"/>
                  </a:lnTo>
                  <a:lnTo>
                    <a:pt x="159" y="150"/>
                  </a:lnTo>
                  <a:lnTo>
                    <a:pt x="169" y="131"/>
                  </a:lnTo>
                  <a:lnTo>
                    <a:pt x="174" y="111"/>
                  </a:lnTo>
                  <a:lnTo>
                    <a:pt x="174" y="86"/>
                  </a:lnTo>
                  <a:lnTo>
                    <a:pt x="169" y="62"/>
                  </a:lnTo>
                  <a:lnTo>
                    <a:pt x="165" y="43"/>
                  </a:lnTo>
                  <a:lnTo>
                    <a:pt x="155" y="24"/>
                  </a:lnTo>
                  <a:lnTo>
                    <a:pt x="140" y="9"/>
                  </a:lnTo>
                  <a:lnTo>
                    <a:pt x="125" y="0"/>
                  </a:lnTo>
                  <a:lnTo>
                    <a:pt x="100" y="0"/>
                  </a:lnTo>
                  <a:lnTo>
                    <a:pt x="75" y="4"/>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15" name="Freeform 391"/>
            <p:cNvSpPr>
              <a:spLocks/>
            </p:cNvSpPr>
            <p:nvPr/>
          </p:nvSpPr>
          <p:spPr bwMode="auto">
            <a:xfrm>
              <a:off x="4078" y="1725"/>
              <a:ext cx="17" cy="12"/>
            </a:xfrm>
            <a:custGeom>
              <a:avLst/>
              <a:gdLst>
                <a:gd name="T0" fmla="*/ 99 w 179"/>
                <a:gd name="T1" fmla="*/ 0 h 154"/>
                <a:gd name="T2" fmla="*/ 109 w 179"/>
                <a:gd name="T3" fmla="*/ 0 h 154"/>
                <a:gd name="T4" fmla="*/ 114 w 179"/>
                <a:gd name="T5" fmla="*/ 0 h 154"/>
                <a:gd name="T6" fmla="*/ 124 w 179"/>
                <a:gd name="T7" fmla="*/ 0 h 154"/>
                <a:gd name="T8" fmla="*/ 134 w 179"/>
                <a:gd name="T9" fmla="*/ 0 h 154"/>
                <a:gd name="T10" fmla="*/ 144 w 179"/>
                <a:gd name="T11" fmla="*/ 0 h 154"/>
                <a:gd name="T12" fmla="*/ 154 w 179"/>
                <a:gd name="T13" fmla="*/ 4 h 154"/>
                <a:gd name="T14" fmla="*/ 158 w 179"/>
                <a:gd name="T15" fmla="*/ 4 h 154"/>
                <a:gd name="T16" fmla="*/ 164 w 179"/>
                <a:gd name="T17" fmla="*/ 10 h 154"/>
                <a:gd name="T18" fmla="*/ 169 w 179"/>
                <a:gd name="T19" fmla="*/ 14 h 154"/>
                <a:gd name="T20" fmla="*/ 173 w 179"/>
                <a:gd name="T21" fmla="*/ 19 h 154"/>
                <a:gd name="T22" fmla="*/ 179 w 179"/>
                <a:gd name="T23" fmla="*/ 38 h 154"/>
                <a:gd name="T24" fmla="*/ 179 w 179"/>
                <a:gd name="T25" fmla="*/ 53 h 154"/>
                <a:gd name="T26" fmla="*/ 173 w 179"/>
                <a:gd name="T27" fmla="*/ 72 h 154"/>
                <a:gd name="T28" fmla="*/ 169 w 179"/>
                <a:gd name="T29" fmla="*/ 87 h 154"/>
                <a:gd name="T30" fmla="*/ 158 w 179"/>
                <a:gd name="T31" fmla="*/ 105 h 154"/>
                <a:gd name="T32" fmla="*/ 148 w 179"/>
                <a:gd name="T33" fmla="*/ 120 h 154"/>
                <a:gd name="T34" fmla="*/ 139 w 179"/>
                <a:gd name="T35" fmla="*/ 130 h 154"/>
                <a:gd name="T36" fmla="*/ 124 w 179"/>
                <a:gd name="T37" fmla="*/ 139 h 154"/>
                <a:gd name="T38" fmla="*/ 109 w 179"/>
                <a:gd name="T39" fmla="*/ 150 h 154"/>
                <a:gd name="T40" fmla="*/ 94 w 179"/>
                <a:gd name="T41" fmla="*/ 150 h 154"/>
                <a:gd name="T42" fmla="*/ 89 w 179"/>
                <a:gd name="T43" fmla="*/ 154 h 154"/>
                <a:gd name="T44" fmla="*/ 79 w 179"/>
                <a:gd name="T45" fmla="*/ 154 h 154"/>
                <a:gd name="T46" fmla="*/ 69 w 179"/>
                <a:gd name="T47" fmla="*/ 154 h 154"/>
                <a:gd name="T48" fmla="*/ 60 w 179"/>
                <a:gd name="T49" fmla="*/ 154 h 154"/>
                <a:gd name="T50" fmla="*/ 54 w 179"/>
                <a:gd name="T51" fmla="*/ 154 h 154"/>
                <a:gd name="T52" fmla="*/ 44 w 179"/>
                <a:gd name="T53" fmla="*/ 150 h 154"/>
                <a:gd name="T54" fmla="*/ 35 w 179"/>
                <a:gd name="T55" fmla="*/ 150 h 154"/>
                <a:gd name="T56" fmla="*/ 25 w 179"/>
                <a:gd name="T57" fmla="*/ 150 h 154"/>
                <a:gd name="T58" fmla="*/ 20 w 179"/>
                <a:gd name="T59" fmla="*/ 144 h 154"/>
                <a:gd name="T60" fmla="*/ 15 w 179"/>
                <a:gd name="T61" fmla="*/ 139 h 154"/>
                <a:gd name="T62" fmla="*/ 4 w 179"/>
                <a:gd name="T63" fmla="*/ 130 h 154"/>
                <a:gd name="T64" fmla="*/ 0 w 179"/>
                <a:gd name="T65" fmla="*/ 120 h 154"/>
                <a:gd name="T66" fmla="*/ 4 w 179"/>
                <a:gd name="T67" fmla="*/ 111 h 154"/>
                <a:gd name="T68" fmla="*/ 10 w 179"/>
                <a:gd name="T69" fmla="*/ 96 h 154"/>
                <a:gd name="T70" fmla="*/ 20 w 179"/>
                <a:gd name="T71" fmla="*/ 87 h 154"/>
                <a:gd name="T72" fmla="*/ 35 w 179"/>
                <a:gd name="T73" fmla="*/ 72 h 154"/>
                <a:gd name="T74" fmla="*/ 50 w 179"/>
                <a:gd name="T75" fmla="*/ 58 h 154"/>
                <a:gd name="T76" fmla="*/ 60 w 179"/>
                <a:gd name="T77" fmla="*/ 43 h 154"/>
                <a:gd name="T78" fmla="*/ 69 w 179"/>
                <a:gd name="T79" fmla="*/ 29 h 154"/>
                <a:gd name="T80" fmla="*/ 75 w 179"/>
                <a:gd name="T81" fmla="*/ 14 h 154"/>
                <a:gd name="T82" fmla="*/ 99 w 179"/>
                <a:gd name="T8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9" h="154">
                  <a:moveTo>
                    <a:pt x="99" y="0"/>
                  </a:moveTo>
                  <a:lnTo>
                    <a:pt x="109" y="0"/>
                  </a:lnTo>
                  <a:lnTo>
                    <a:pt x="114" y="0"/>
                  </a:lnTo>
                  <a:lnTo>
                    <a:pt x="124" y="0"/>
                  </a:lnTo>
                  <a:lnTo>
                    <a:pt x="134" y="0"/>
                  </a:lnTo>
                  <a:lnTo>
                    <a:pt x="144" y="0"/>
                  </a:lnTo>
                  <a:lnTo>
                    <a:pt x="154" y="4"/>
                  </a:lnTo>
                  <a:lnTo>
                    <a:pt x="158" y="4"/>
                  </a:lnTo>
                  <a:lnTo>
                    <a:pt x="164" y="10"/>
                  </a:lnTo>
                  <a:lnTo>
                    <a:pt x="169" y="14"/>
                  </a:lnTo>
                  <a:lnTo>
                    <a:pt x="173" y="19"/>
                  </a:lnTo>
                  <a:lnTo>
                    <a:pt x="179" y="38"/>
                  </a:lnTo>
                  <a:lnTo>
                    <a:pt x="179" y="53"/>
                  </a:lnTo>
                  <a:lnTo>
                    <a:pt x="173" y="72"/>
                  </a:lnTo>
                  <a:lnTo>
                    <a:pt x="169" y="87"/>
                  </a:lnTo>
                  <a:lnTo>
                    <a:pt x="158" y="105"/>
                  </a:lnTo>
                  <a:lnTo>
                    <a:pt x="148" y="120"/>
                  </a:lnTo>
                  <a:lnTo>
                    <a:pt x="139" y="130"/>
                  </a:lnTo>
                  <a:lnTo>
                    <a:pt x="124" y="139"/>
                  </a:lnTo>
                  <a:lnTo>
                    <a:pt x="109" y="150"/>
                  </a:lnTo>
                  <a:lnTo>
                    <a:pt x="94" y="150"/>
                  </a:lnTo>
                  <a:lnTo>
                    <a:pt x="89" y="154"/>
                  </a:lnTo>
                  <a:lnTo>
                    <a:pt x="79" y="154"/>
                  </a:lnTo>
                  <a:lnTo>
                    <a:pt x="69" y="154"/>
                  </a:lnTo>
                  <a:lnTo>
                    <a:pt x="60" y="154"/>
                  </a:lnTo>
                  <a:lnTo>
                    <a:pt x="54" y="154"/>
                  </a:lnTo>
                  <a:lnTo>
                    <a:pt x="44" y="150"/>
                  </a:lnTo>
                  <a:lnTo>
                    <a:pt x="35" y="150"/>
                  </a:lnTo>
                  <a:lnTo>
                    <a:pt x="25" y="150"/>
                  </a:lnTo>
                  <a:lnTo>
                    <a:pt x="20" y="144"/>
                  </a:lnTo>
                  <a:lnTo>
                    <a:pt x="15" y="139"/>
                  </a:lnTo>
                  <a:lnTo>
                    <a:pt x="4" y="130"/>
                  </a:lnTo>
                  <a:lnTo>
                    <a:pt x="0" y="120"/>
                  </a:lnTo>
                  <a:lnTo>
                    <a:pt x="4" y="111"/>
                  </a:lnTo>
                  <a:lnTo>
                    <a:pt x="10" y="96"/>
                  </a:lnTo>
                  <a:lnTo>
                    <a:pt x="20" y="87"/>
                  </a:lnTo>
                  <a:lnTo>
                    <a:pt x="35" y="72"/>
                  </a:lnTo>
                  <a:lnTo>
                    <a:pt x="50" y="58"/>
                  </a:lnTo>
                  <a:lnTo>
                    <a:pt x="60" y="43"/>
                  </a:lnTo>
                  <a:lnTo>
                    <a:pt x="69" y="29"/>
                  </a:lnTo>
                  <a:lnTo>
                    <a:pt x="75" y="14"/>
                  </a:lnTo>
                  <a:lnTo>
                    <a:pt x="99"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16" name="Freeform 392"/>
            <p:cNvSpPr>
              <a:spLocks/>
            </p:cNvSpPr>
            <p:nvPr/>
          </p:nvSpPr>
          <p:spPr bwMode="auto">
            <a:xfrm>
              <a:off x="4078" y="1725"/>
              <a:ext cx="17" cy="12"/>
            </a:xfrm>
            <a:custGeom>
              <a:avLst/>
              <a:gdLst>
                <a:gd name="T0" fmla="*/ 99 w 179"/>
                <a:gd name="T1" fmla="*/ 0 h 154"/>
                <a:gd name="T2" fmla="*/ 109 w 179"/>
                <a:gd name="T3" fmla="*/ 0 h 154"/>
                <a:gd name="T4" fmla="*/ 114 w 179"/>
                <a:gd name="T5" fmla="*/ 0 h 154"/>
                <a:gd name="T6" fmla="*/ 124 w 179"/>
                <a:gd name="T7" fmla="*/ 0 h 154"/>
                <a:gd name="T8" fmla="*/ 134 w 179"/>
                <a:gd name="T9" fmla="*/ 0 h 154"/>
                <a:gd name="T10" fmla="*/ 144 w 179"/>
                <a:gd name="T11" fmla="*/ 0 h 154"/>
                <a:gd name="T12" fmla="*/ 154 w 179"/>
                <a:gd name="T13" fmla="*/ 4 h 154"/>
                <a:gd name="T14" fmla="*/ 158 w 179"/>
                <a:gd name="T15" fmla="*/ 4 h 154"/>
                <a:gd name="T16" fmla="*/ 164 w 179"/>
                <a:gd name="T17" fmla="*/ 10 h 154"/>
                <a:gd name="T18" fmla="*/ 169 w 179"/>
                <a:gd name="T19" fmla="*/ 14 h 154"/>
                <a:gd name="T20" fmla="*/ 173 w 179"/>
                <a:gd name="T21" fmla="*/ 19 h 154"/>
                <a:gd name="T22" fmla="*/ 179 w 179"/>
                <a:gd name="T23" fmla="*/ 38 h 154"/>
                <a:gd name="T24" fmla="*/ 179 w 179"/>
                <a:gd name="T25" fmla="*/ 53 h 154"/>
                <a:gd name="T26" fmla="*/ 173 w 179"/>
                <a:gd name="T27" fmla="*/ 72 h 154"/>
                <a:gd name="T28" fmla="*/ 169 w 179"/>
                <a:gd name="T29" fmla="*/ 87 h 154"/>
                <a:gd name="T30" fmla="*/ 158 w 179"/>
                <a:gd name="T31" fmla="*/ 105 h 154"/>
                <a:gd name="T32" fmla="*/ 148 w 179"/>
                <a:gd name="T33" fmla="*/ 120 h 154"/>
                <a:gd name="T34" fmla="*/ 139 w 179"/>
                <a:gd name="T35" fmla="*/ 130 h 154"/>
                <a:gd name="T36" fmla="*/ 124 w 179"/>
                <a:gd name="T37" fmla="*/ 139 h 154"/>
                <a:gd name="T38" fmla="*/ 109 w 179"/>
                <a:gd name="T39" fmla="*/ 150 h 154"/>
                <a:gd name="T40" fmla="*/ 94 w 179"/>
                <a:gd name="T41" fmla="*/ 150 h 154"/>
                <a:gd name="T42" fmla="*/ 89 w 179"/>
                <a:gd name="T43" fmla="*/ 154 h 154"/>
                <a:gd name="T44" fmla="*/ 79 w 179"/>
                <a:gd name="T45" fmla="*/ 154 h 154"/>
                <a:gd name="T46" fmla="*/ 69 w 179"/>
                <a:gd name="T47" fmla="*/ 154 h 154"/>
                <a:gd name="T48" fmla="*/ 60 w 179"/>
                <a:gd name="T49" fmla="*/ 154 h 154"/>
                <a:gd name="T50" fmla="*/ 54 w 179"/>
                <a:gd name="T51" fmla="*/ 154 h 154"/>
                <a:gd name="T52" fmla="*/ 44 w 179"/>
                <a:gd name="T53" fmla="*/ 150 h 154"/>
                <a:gd name="T54" fmla="*/ 35 w 179"/>
                <a:gd name="T55" fmla="*/ 150 h 154"/>
                <a:gd name="T56" fmla="*/ 25 w 179"/>
                <a:gd name="T57" fmla="*/ 150 h 154"/>
                <a:gd name="T58" fmla="*/ 20 w 179"/>
                <a:gd name="T59" fmla="*/ 144 h 154"/>
                <a:gd name="T60" fmla="*/ 15 w 179"/>
                <a:gd name="T61" fmla="*/ 139 h 154"/>
                <a:gd name="T62" fmla="*/ 4 w 179"/>
                <a:gd name="T63" fmla="*/ 130 h 154"/>
                <a:gd name="T64" fmla="*/ 0 w 179"/>
                <a:gd name="T65" fmla="*/ 120 h 154"/>
                <a:gd name="T66" fmla="*/ 4 w 179"/>
                <a:gd name="T67" fmla="*/ 111 h 154"/>
                <a:gd name="T68" fmla="*/ 10 w 179"/>
                <a:gd name="T69" fmla="*/ 96 h 154"/>
                <a:gd name="T70" fmla="*/ 20 w 179"/>
                <a:gd name="T71" fmla="*/ 87 h 154"/>
                <a:gd name="T72" fmla="*/ 35 w 179"/>
                <a:gd name="T73" fmla="*/ 72 h 154"/>
                <a:gd name="T74" fmla="*/ 50 w 179"/>
                <a:gd name="T75" fmla="*/ 58 h 154"/>
                <a:gd name="T76" fmla="*/ 60 w 179"/>
                <a:gd name="T77" fmla="*/ 43 h 154"/>
                <a:gd name="T78" fmla="*/ 69 w 179"/>
                <a:gd name="T79" fmla="*/ 29 h 154"/>
                <a:gd name="T80" fmla="*/ 75 w 179"/>
                <a:gd name="T81" fmla="*/ 14 h 154"/>
                <a:gd name="T82" fmla="*/ 99 w 179"/>
                <a:gd name="T8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9" h="154">
                  <a:moveTo>
                    <a:pt x="99" y="0"/>
                  </a:moveTo>
                  <a:lnTo>
                    <a:pt x="109" y="0"/>
                  </a:lnTo>
                  <a:lnTo>
                    <a:pt x="114" y="0"/>
                  </a:lnTo>
                  <a:lnTo>
                    <a:pt x="124" y="0"/>
                  </a:lnTo>
                  <a:lnTo>
                    <a:pt x="134" y="0"/>
                  </a:lnTo>
                  <a:lnTo>
                    <a:pt x="144" y="0"/>
                  </a:lnTo>
                  <a:lnTo>
                    <a:pt x="154" y="4"/>
                  </a:lnTo>
                  <a:lnTo>
                    <a:pt x="158" y="4"/>
                  </a:lnTo>
                  <a:lnTo>
                    <a:pt x="164" y="10"/>
                  </a:lnTo>
                  <a:lnTo>
                    <a:pt x="169" y="14"/>
                  </a:lnTo>
                  <a:lnTo>
                    <a:pt x="173" y="19"/>
                  </a:lnTo>
                  <a:lnTo>
                    <a:pt x="179" y="38"/>
                  </a:lnTo>
                  <a:lnTo>
                    <a:pt x="179" y="53"/>
                  </a:lnTo>
                  <a:lnTo>
                    <a:pt x="173" y="72"/>
                  </a:lnTo>
                  <a:lnTo>
                    <a:pt x="169" y="87"/>
                  </a:lnTo>
                  <a:lnTo>
                    <a:pt x="158" y="105"/>
                  </a:lnTo>
                  <a:lnTo>
                    <a:pt x="148" y="120"/>
                  </a:lnTo>
                  <a:lnTo>
                    <a:pt x="139" y="130"/>
                  </a:lnTo>
                  <a:lnTo>
                    <a:pt x="124" y="139"/>
                  </a:lnTo>
                  <a:lnTo>
                    <a:pt x="109" y="150"/>
                  </a:lnTo>
                  <a:lnTo>
                    <a:pt x="94" y="150"/>
                  </a:lnTo>
                  <a:lnTo>
                    <a:pt x="89" y="154"/>
                  </a:lnTo>
                  <a:lnTo>
                    <a:pt x="79" y="154"/>
                  </a:lnTo>
                  <a:lnTo>
                    <a:pt x="69" y="154"/>
                  </a:lnTo>
                  <a:lnTo>
                    <a:pt x="60" y="154"/>
                  </a:lnTo>
                  <a:lnTo>
                    <a:pt x="54" y="154"/>
                  </a:lnTo>
                  <a:lnTo>
                    <a:pt x="44" y="150"/>
                  </a:lnTo>
                  <a:lnTo>
                    <a:pt x="35" y="150"/>
                  </a:lnTo>
                  <a:lnTo>
                    <a:pt x="25" y="150"/>
                  </a:lnTo>
                  <a:lnTo>
                    <a:pt x="20" y="144"/>
                  </a:lnTo>
                  <a:lnTo>
                    <a:pt x="15" y="139"/>
                  </a:lnTo>
                  <a:lnTo>
                    <a:pt x="4" y="130"/>
                  </a:lnTo>
                  <a:lnTo>
                    <a:pt x="0" y="120"/>
                  </a:lnTo>
                  <a:lnTo>
                    <a:pt x="4" y="111"/>
                  </a:lnTo>
                  <a:lnTo>
                    <a:pt x="10" y="96"/>
                  </a:lnTo>
                  <a:lnTo>
                    <a:pt x="20" y="87"/>
                  </a:lnTo>
                  <a:lnTo>
                    <a:pt x="35" y="72"/>
                  </a:lnTo>
                  <a:lnTo>
                    <a:pt x="50" y="58"/>
                  </a:lnTo>
                  <a:lnTo>
                    <a:pt x="60" y="43"/>
                  </a:lnTo>
                  <a:lnTo>
                    <a:pt x="69" y="29"/>
                  </a:lnTo>
                  <a:lnTo>
                    <a:pt x="75" y="14"/>
                  </a:lnTo>
                  <a:lnTo>
                    <a:pt x="99"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17" name="Freeform 393"/>
            <p:cNvSpPr>
              <a:spLocks/>
            </p:cNvSpPr>
            <p:nvPr/>
          </p:nvSpPr>
          <p:spPr bwMode="auto">
            <a:xfrm>
              <a:off x="4073" y="1783"/>
              <a:ext cx="11" cy="15"/>
            </a:xfrm>
            <a:custGeom>
              <a:avLst/>
              <a:gdLst>
                <a:gd name="T0" fmla="*/ 49 w 123"/>
                <a:gd name="T1" fmla="*/ 0 h 199"/>
                <a:gd name="T2" fmla="*/ 34 w 123"/>
                <a:gd name="T3" fmla="*/ 25 h 199"/>
                <a:gd name="T4" fmla="*/ 24 w 123"/>
                <a:gd name="T5" fmla="*/ 53 h 199"/>
                <a:gd name="T6" fmla="*/ 15 w 123"/>
                <a:gd name="T7" fmla="*/ 73 h 199"/>
                <a:gd name="T8" fmla="*/ 9 w 123"/>
                <a:gd name="T9" fmla="*/ 97 h 199"/>
                <a:gd name="T10" fmla="*/ 0 w 123"/>
                <a:gd name="T11" fmla="*/ 122 h 199"/>
                <a:gd name="T12" fmla="*/ 0 w 123"/>
                <a:gd name="T13" fmla="*/ 141 h 199"/>
                <a:gd name="T14" fmla="*/ 0 w 123"/>
                <a:gd name="T15" fmla="*/ 160 h 199"/>
                <a:gd name="T16" fmla="*/ 9 w 123"/>
                <a:gd name="T17" fmla="*/ 174 h 199"/>
                <a:gd name="T18" fmla="*/ 24 w 123"/>
                <a:gd name="T19" fmla="*/ 184 h 199"/>
                <a:gd name="T20" fmla="*/ 44 w 123"/>
                <a:gd name="T21" fmla="*/ 193 h 199"/>
                <a:gd name="T22" fmla="*/ 49 w 123"/>
                <a:gd name="T23" fmla="*/ 199 h 199"/>
                <a:gd name="T24" fmla="*/ 59 w 123"/>
                <a:gd name="T25" fmla="*/ 193 h 199"/>
                <a:gd name="T26" fmla="*/ 69 w 123"/>
                <a:gd name="T27" fmla="*/ 189 h 199"/>
                <a:gd name="T28" fmla="*/ 74 w 123"/>
                <a:gd name="T29" fmla="*/ 180 h 199"/>
                <a:gd name="T30" fmla="*/ 84 w 123"/>
                <a:gd name="T31" fmla="*/ 169 h 199"/>
                <a:gd name="T32" fmla="*/ 88 w 123"/>
                <a:gd name="T33" fmla="*/ 160 h 199"/>
                <a:gd name="T34" fmla="*/ 98 w 123"/>
                <a:gd name="T35" fmla="*/ 150 h 199"/>
                <a:gd name="T36" fmla="*/ 103 w 123"/>
                <a:gd name="T37" fmla="*/ 135 h 199"/>
                <a:gd name="T38" fmla="*/ 113 w 123"/>
                <a:gd name="T39" fmla="*/ 126 h 199"/>
                <a:gd name="T40" fmla="*/ 119 w 123"/>
                <a:gd name="T41" fmla="*/ 116 h 199"/>
                <a:gd name="T42" fmla="*/ 123 w 123"/>
                <a:gd name="T43" fmla="*/ 111 h 199"/>
                <a:gd name="T44" fmla="*/ 123 w 123"/>
                <a:gd name="T45" fmla="*/ 102 h 199"/>
                <a:gd name="T46" fmla="*/ 123 w 123"/>
                <a:gd name="T47" fmla="*/ 92 h 199"/>
                <a:gd name="T48" fmla="*/ 119 w 123"/>
                <a:gd name="T49" fmla="*/ 83 h 199"/>
                <a:gd name="T50" fmla="*/ 109 w 123"/>
                <a:gd name="T51" fmla="*/ 73 h 199"/>
                <a:gd name="T52" fmla="*/ 98 w 123"/>
                <a:gd name="T53" fmla="*/ 64 h 199"/>
                <a:gd name="T54" fmla="*/ 94 w 123"/>
                <a:gd name="T55" fmla="*/ 53 h 199"/>
                <a:gd name="T56" fmla="*/ 84 w 123"/>
                <a:gd name="T57" fmla="*/ 44 h 199"/>
                <a:gd name="T58" fmla="*/ 79 w 123"/>
                <a:gd name="T59" fmla="*/ 34 h 199"/>
                <a:gd name="T60" fmla="*/ 74 w 123"/>
                <a:gd name="T61" fmla="*/ 25 h 199"/>
                <a:gd name="T62" fmla="*/ 49 w 123"/>
                <a:gd name="T63"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3" h="199">
                  <a:moveTo>
                    <a:pt x="49" y="0"/>
                  </a:moveTo>
                  <a:lnTo>
                    <a:pt x="34" y="25"/>
                  </a:lnTo>
                  <a:lnTo>
                    <a:pt x="24" y="53"/>
                  </a:lnTo>
                  <a:lnTo>
                    <a:pt x="15" y="73"/>
                  </a:lnTo>
                  <a:lnTo>
                    <a:pt x="9" y="97"/>
                  </a:lnTo>
                  <a:lnTo>
                    <a:pt x="0" y="122"/>
                  </a:lnTo>
                  <a:lnTo>
                    <a:pt x="0" y="141"/>
                  </a:lnTo>
                  <a:lnTo>
                    <a:pt x="0" y="160"/>
                  </a:lnTo>
                  <a:lnTo>
                    <a:pt x="9" y="174"/>
                  </a:lnTo>
                  <a:lnTo>
                    <a:pt x="24" y="184"/>
                  </a:lnTo>
                  <a:lnTo>
                    <a:pt x="44" y="193"/>
                  </a:lnTo>
                  <a:lnTo>
                    <a:pt x="49" y="199"/>
                  </a:lnTo>
                  <a:lnTo>
                    <a:pt x="59" y="193"/>
                  </a:lnTo>
                  <a:lnTo>
                    <a:pt x="69" y="189"/>
                  </a:lnTo>
                  <a:lnTo>
                    <a:pt x="74" y="180"/>
                  </a:lnTo>
                  <a:lnTo>
                    <a:pt x="84" y="169"/>
                  </a:lnTo>
                  <a:lnTo>
                    <a:pt x="88" y="160"/>
                  </a:lnTo>
                  <a:lnTo>
                    <a:pt x="98" y="150"/>
                  </a:lnTo>
                  <a:lnTo>
                    <a:pt x="103" y="135"/>
                  </a:lnTo>
                  <a:lnTo>
                    <a:pt x="113" y="126"/>
                  </a:lnTo>
                  <a:lnTo>
                    <a:pt x="119" y="116"/>
                  </a:lnTo>
                  <a:lnTo>
                    <a:pt x="123" y="111"/>
                  </a:lnTo>
                  <a:lnTo>
                    <a:pt x="123" y="102"/>
                  </a:lnTo>
                  <a:lnTo>
                    <a:pt x="123" y="92"/>
                  </a:lnTo>
                  <a:lnTo>
                    <a:pt x="119" y="83"/>
                  </a:lnTo>
                  <a:lnTo>
                    <a:pt x="109" y="73"/>
                  </a:lnTo>
                  <a:lnTo>
                    <a:pt x="98" y="64"/>
                  </a:lnTo>
                  <a:lnTo>
                    <a:pt x="94" y="53"/>
                  </a:lnTo>
                  <a:lnTo>
                    <a:pt x="84" y="44"/>
                  </a:lnTo>
                  <a:lnTo>
                    <a:pt x="79" y="34"/>
                  </a:lnTo>
                  <a:lnTo>
                    <a:pt x="74" y="25"/>
                  </a:lnTo>
                  <a:lnTo>
                    <a:pt x="49"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18" name="Freeform 394"/>
            <p:cNvSpPr>
              <a:spLocks/>
            </p:cNvSpPr>
            <p:nvPr/>
          </p:nvSpPr>
          <p:spPr bwMode="auto">
            <a:xfrm>
              <a:off x="4073" y="1783"/>
              <a:ext cx="11" cy="15"/>
            </a:xfrm>
            <a:custGeom>
              <a:avLst/>
              <a:gdLst>
                <a:gd name="T0" fmla="*/ 49 w 123"/>
                <a:gd name="T1" fmla="*/ 0 h 199"/>
                <a:gd name="T2" fmla="*/ 34 w 123"/>
                <a:gd name="T3" fmla="*/ 25 h 199"/>
                <a:gd name="T4" fmla="*/ 24 w 123"/>
                <a:gd name="T5" fmla="*/ 53 h 199"/>
                <a:gd name="T6" fmla="*/ 15 w 123"/>
                <a:gd name="T7" fmla="*/ 73 h 199"/>
                <a:gd name="T8" fmla="*/ 9 w 123"/>
                <a:gd name="T9" fmla="*/ 97 h 199"/>
                <a:gd name="T10" fmla="*/ 0 w 123"/>
                <a:gd name="T11" fmla="*/ 122 h 199"/>
                <a:gd name="T12" fmla="*/ 0 w 123"/>
                <a:gd name="T13" fmla="*/ 141 h 199"/>
                <a:gd name="T14" fmla="*/ 0 w 123"/>
                <a:gd name="T15" fmla="*/ 160 h 199"/>
                <a:gd name="T16" fmla="*/ 9 w 123"/>
                <a:gd name="T17" fmla="*/ 174 h 199"/>
                <a:gd name="T18" fmla="*/ 24 w 123"/>
                <a:gd name="T19" fmla="*/ 184 h 199"/>
                <a:gd name="T20" fmla="*/ 44 w 123"/>
                <a:gd name="T21" fmla="*/ 193 h 199"/>
                <a:gd name="T22" fmla="*/ 49 w 123"/>
                <a:gd name="T23" fmla="*/ 199 h 199"/>
                <a:gd name="T24" fmla="*/ 59 w 123"/>
                <a:gd name="T25" fmla="*/ 193 h 199"/>
                <a:gd name="T26" fmla="*/ 69 w 123"/>
                <a:gd name="T27" fmla="*/ 189 h 199"/>
                <a:gd name="T28" fmla="*/ 74 w 123"/>
                <a:gd name="T29" fmla="*/ 180 h 199"/>
                <a:gd name="T30" fmla="*/ 84 w 123"/>
                <a:gd name="T31" fmla="*/ 169 h 199"/>
                <a:gd name="T32" fmla="*/ 88 w 123"/>
                <a:gd name="T33" fmla="*/ 160 h 199"/>
                <a:gd name="T34" fmla="*/ 98 w 123"/>
                <a:gd name="T35" fmla="*/ 150 h 199"/>
                <a:gd name="T36" fmla="*/ 103 w 123"/>
                <a:gd name="T37" fmla="*/ 135 h 199"/>
                <a:gd name="T38" fmla="*/ 113 w 123"/>
                <a:gd name="T39" fmla="*/ 126 h 199"/>
                <a:gd name="T40" fmla="*/ 119 w 123"/>
                <a:gd name="T41" fmla="*/ 116 h 199"/>
                <a:gd name="T42" fmla="*/ 123 w 123"/>
                <a:gd name="T43" fmla="*/ 111 h 199"/>
                <a:gd name="T44" fmla="*/ 123 w 123"/>
                <a:gd name="T45" fmla="*/ 102 h 199"/>
                <a:gd name="T46" fmla="*/ 123 w 123"/>
                <a:gd name="T47" fmla="*/ 92 h 199"/>
                <a:gd name="T48" fmla="*/ 119 w 123"/>
                <a:gd name="T49" fmla="*/ 83 h 199"/>
                <a:gd name="T50" fmla="*/ 109 w 123"/>
                <a:gd name="T51" fmla="*/ 73 h 199"/>
                <a:gd name="T52" fmla="*/ 98 w 123"/>
                <a:gd name="T53" fmla="*/ 64 h 199"/>
                <a:gd name="T54" fmla="*/ 94 w 123"/>
                <a:gd name="T55" fmla="*/ 53 h 199"/>
                <a:gd name="T56" fmla="*/ 84 w 123"/>
                <a:gd name="T57" fmla="*/ 44 h 199"/>
                <a:gd name="T58" fmla="*/ 79 w 123"/>
                <a:gd name="T59" fmla="*/ 34 h 199"/>
                <a:gd name="T60" fmla="*/ 74 w 123"/>
                <a:gd name="T61" fmla="*/ 25 h 199"/>
                <a:gd name="T62" fmla="*/ 49 w 123"/>
                <a:gd name="T63"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3" h="199">
                  <a:moveTo>
                    <a:pt x="49" y="0"/>
                  </a:moveTo>
                  <a:lnTo>
                    <a:pt x="34" y="25"/>
                  </a:lnTo>
                  <a:lnTo>
                    <a:pt x="24" y="53"/>
                  </a:lnTo>
                  <a:lnTo>
                    <a:pt x="15" y="73"/>
                  </a:lnTo>
                  <a:lnTo>
                    <a:pt x="9" y="97"/>
                  </a:lnTo>
                  <a:lnTo>
                    <a:pt x="0" y="122"/>
                  </a:lnTo>
                  <a:lnTo>
                    <a:pt x="0" y="141"/>
                  </a:lnTo>
                  <a:lnTo>
                    <a:pt x="0" y="160"/>
                  </a:lnTo>
                  <a:lnTo>
                    <a:pt x="9" y="174"/>
                  </a:lnTo>
                  <a:lnTo>
                    <a:pt x="24" y="184"/>
                  </a:lnTo>
                  <a:lnTo>
                    <a:pt x="44" y="193"/>
                  </a:lnTo>
                  <a:lnTo>
                    <a:pt x="49" y="199"/>
                  </a:lnTo>
                  <a:lnTo>
                    <a:pt x="59" y="193"/>
                  </a:lnTo>
                  <a:lnTo>
                    <a:pt x="69" y="189"/>
                  </a:lnTo>
                  <a:lnTo>
                    <a:pt x="74" y="180"/>
                  </a:lnTo>
                  <a:lnTo>
                    <a:pt x="84" y="169"/>
                  </a:lnTo>
                  <a:lnTo>
                    <a:pt x="88" y="160"/>
                  </a:lnTo>
                  <a:lnTo>
                    <a:pt x="98" y="150"/>
                  </a:lnTo>
                  <a:lnTo>
                    <a:pt x="103" y="135"/>
                  </a:lnTo>
                  <a:lnTo>
                    <a:pt x="113" y="126"/>
                  </a:lnTo>
                  <a:lnTo>
                    <a:pt x="119" y="116"/>
                  </a:lnTo>
                  <a:lnTo>
                    <a:pt x="123" y="111"/>
                  </a:lnTo>
                  <a:lnTo>
                    <a:pt x="123" y="102"/>
                  </a:lnTo>
                  <a:lnTo>
                    <a:pt x="123" y="92"/>
                  </a:lnTo>
                  <a:lnTo>
                    <a:pt x="119" y="83"/>
                  </a:lnTo>
                  <a:lnTo>
                    <a:pt x="109" y="73"/>
                  </a:lnTo>
                  <a:lnTo>
                    <a:pt x="98" y="64"/>
                  </a:lnTo>
                  <a:lnTo>
                    <a:pt x="94" y="53"/>
                  </a:lnTo>
                  <a:lnTo>
                    <a:pt x="84" y="44"/>
                  </a:lnTo>
                  <a:lnTo>
                    <a:pt x="79" y="34"/>
                  </a:lnTo>
                  <a:lnTo>
                    <a:pt x="74" y="25"/>
                  </a:lnTo>
                  <a:lnTo>
                    <a:pt x="49"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19" name="Freeform 395"/>
            <p:cNvSpPr>
              <a:spLocks/>
            </p:cNvSpPr>
            <p:nvPr/>
          </p:nvSpPr>
          <p:spPr bwMode="auto">
            <a:xfrm>
              <a:off x="4045" y="1776"/>
              <a:ext cx="15" cy="14"/>
            </a:xfrm>
            <a:custGeom>
              <a:avLst/>
              <a:gdLst>
                <a:gd name="T0" fmla="*/ 0 w 168"/>
                <a:gd name="T1" fmla="*/ 14 h 193"/>
                <a:gd name="T2" fmla="*/ 14 w 168"/>
                <a:gd name="T3" fmla="*/ 14 h 193"/>
                <a:gd name="T4" fmla="*/ 29 w 168"/>
                <a:gd name="T5" fmla="*/ 10 h 193"/>
                <a:gd name="T6" fmla="*/ 45 w 168"/>
                <a:gd name="T7" fmla="*/ 5 h 193"/>
                <a:gd name="T8" fmla="*/ 60 w 168"/>
                <a:gd name="T9" fmla="*/ 5 h 193"/>
                <a:gd name="T10" fmla="*/ 74 w 168"/>
                <a:gd name="T11" fmla="*/ 0 h 193"/>
                <a:gd name="T12" fmla="*/ 85 w 168"/>
                <a:gd name="T13" fmla="*/ 0 h 193"/>
                <a:gd name="T14" fmla="*/ 99 w 168"/>
                <a:gd name="T15" fmla="*/ 0 h 193"/>
                <a:gd name="T16" fmla="*/ 109 w 168"/>
                <a:gd name="T17" fmla="*/ 5 h 193"/>
                <a:gd name="T18" fmla="*/ 119 w 168"/>
                <a:gd name="T19" fmla="*/ 10 h 193"/>
                <a:gd name="T20" fmla="*/ 129 w 168"/>
                <a:gd name="T21" fmla="*/ 24 h 193"/>
                <a:gd name="T22" fmla="*/ 139 w 168"/>
                <a:gd name="T23" fmla="*/ 34 h 193"/>
                <a:gd name="T24" fmla="*/ 144 w 168"/>
                <a:gd name="T25" fmla="*/ 48 h 193"/>
                <a:gd name="T26" fmla="*/ 154 w 168"/>
                <a:gd name="T27" fmla="*/ 63 h 193"/>
                <a:gd name="T28" fmla="*/ 158 w 168"/>
                <a:gd name="T29" fmla="*/ 78 h 193"/>
                <a:gd name="T30" fmla="*/ 164 w 168"/>
                <a:gd name="T31" fmla="*/ 91 h 193"/>
                <a:gd name="T32" fmla="*/ 164 w 168"/>
                <a:gd name="T33" fmla="*/ 111 h 193"/>
                <a:gd name="T34" fmla="*/ 168 w 168"/>
                <a:gd name="T35" fmla="*/ 126 h 193"/>
                <a:gd name="T36" fmla="*/ 164 w 168"/>
                <a:gd name="T37" fmla="*/ 135 h 193"/>
                <a:gd name="T38" fmla="*/ 158 w 168"/>
                <a:gd name="T39" fmla="*/ 149 h 193"/>
                <a:gd name="T40" fmla="*/ 148 w 168"/>
                <a:gd name="T41" fmla="*/ 160 h 193"/>
                <a:gd name="T42" fmla="*/ 144 w 168"/>
                <a:gd name="T43" fmla="*/ 164 h 193"/>
                <a:gd name="T44" fmla="*/ 133 w 168"/>
                <a:gd name="T45" fmla="*/ 173 h 193"/>
                <a:gd name="T46" fmla="*/ 124 w 168"/>
                <a:gd name="T47" fmla="*/ 179 h 193"/>
                <a:gd name="T48" fmla="*/ 109 w 168"/>
                <a:gd name="T49" fmla="*/ 184 h 193"/>
                <a:gd name="T50" fmla="*/ 99 w 168"/>
                <a:gd name="T51" fmla="*/ 188 h 193"/>
                <a:gd name="T52" fmla="*/ 85 w 168"/>
                <a:gd name="T53" fmla="*/ 193 h 193"/>
                <a:gd name="T54" fmla="*/ 74 w 168"/>
                <a:gd name="T55" fmla="*/ 193 h 193"/>
                <a:gd name="T56" fmla="*/ 64 w 168"/>
                <a:gd name="T57" fmla="*/ 188 h 193"/>
                <a:gd name="T58" fmla="*/ 54 w 168"/>
                <a:gd name="T59" fmla="*/ 188 h 193"/>
                <a:gd name="T60" fmla="*/ 45 w 168"/>
                <a:gd name="T61" fmla="*/ 179 h 193"/>
                <a:gd name="T62" fmla="*/ 39 w 168"/>
                <a:gd name="T63" fmla="*/ 169 h 193"/>
                <a:gd name="T64" fmla="*/ 35 w 168"/>
                <a:gd name="T65" fmla="*/ 160 h 193"/>
                <a:gd name="T66" fmla="*/ 29 w 168"/>
                <a:gd name="T67" fmla="*/ 149 h 193"/>
                <a:gd name="T68" fmla="*/ 25 w 168"/>
                <a:gd name="T69" fmla="*/ 140 h 193"/>
                <a:gd name="T70" fmla="*/ 25 w 168"/>
                <a:gd name="T71" fmla="*/ 126 h 193"/>
                <a:gd name="T72" fmla="*/ 25 w 168"/>
                <a:gd name="T73" fmla="*/ 115 h 193"/>
                <a:gd name="T74" fmla="*/ 20 w 168"/>
                <a:gd name="T75" fmla="*/ 102 h 193"/>
                <a:gd name="T76" fmla="*/ 20 w 168"/>
                <a:gd name="T77" fmla="*/ 91 h 193"/>
                <a:gd name="T78" fmla="*/ 14 w 168"/>
                <a:gd name="T79" fmla="*/ 82 h 193"/>
                <a:gd name="T80" fmla="*/ 10 w 168"/>
                <a:gd name="T81" fmla="*/ 68 h 193"/>
                <a:gd name="T82" fmla="*/ 0 w 168"/>
                <a:gd name="T83" fmla="*/ 1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8" h="193">
                  <a:moveTo>
                    <a:pt x="0" y="14"/>
                  </a:moveTo>
                  <a:lnTo>
                    <a:pt x="14" y="14"/>
                  </a:lnTo>
                  <a:lnTo>
                    <a:pt x="29" y="10"/>
                  </a:lnTo>
                  <a:lnTo>
                    <a:pt x="45" y="5"/>
                  </a:lnTo>
                  <a:lnTo>
                    <a:pt x="60" y="5"/>
                  </a:lnTo>
                  <a:lnTo>
                    <a:pt x="74" y="0"/>
                  </a:lnTo>
                  <a:lnTo>
                    <a:pt x="85" y="0"/>
                  </a:lnTo>
                  <a:lnTo>
                    <a:pt x="99" y="0"/>
                  </a:lnTo>
                  <a:lnTo>
                    <a:pt x="109" y="5"/>
                  </a:lnTo>
                  <a:lnTo>
                    <a:pt x="119" y="10"/>
                  </a:lnTo>
                  <a:lnTo>
                    <a:pt x="129" y="24"/>
                  </a:lnTo>
                  <a:lnTo>
                    <a:pt x="139" y="34"/>
                  </a:lnTo>
                  <a:lnTo>
                    <a:pt x="144" y="48"/>
                  </a:lnTo>
                  <a:lnTo>
                    <a:pt x="154" y="63"/>
                  </a:lnTo>
                  <a:lnTo>
                    <a:pt x="158" y="78"/>
                  </a:lnTo>
                  <a:lnTo>
                    <a:pt x="164" y="91"/>
                  </a:lnTo>
                  <a:lnTo>
                    <a:pt x="164" y="111"/>
                  </a:lnTo>
                  <a:lnTo>
                    <a:pt x="168" y="126"/>
                  </a:lnTo>
                  <a:lnTo>
                    <a:pt x="164" y="135"/>
                  </a:lnTo>
                  <a:lnTo>
                    <a:pt x="158" y="149"/>
                  </a:lnTo>
                  <a:lnTo>
                    <a:pt x="148" y="160"/>
                  </a:lnTo>
                  <a:lnTo>
                    <a:pt x="144" y="164"/>
                  </a:lnTo>
                  <a:lnTo>
                    <a:pt x="133" y="173"/>
                  </a:lnTo>
                  <a:lnTo>
                    <a:pt x="124" y="179"/>
                  </a:lnTo>
                  <a:lnTo>
                    <a:pt x="109" y="184"/>
                  </a:lnTo>
                  <a:lnTo>
                    <a:pt x="99" y="188"/>
                  </a:lnTo>
                  <a:lnTo>
                    <a:pt x="85" y="193"/>
                  </a:lnTo>
                  <a:lnTo>
                    <a:pt x="74" y="193"/>
                  </a:lnTo>
                  <a:lnTo>
                    <a:pt x="64" y="188"/>
                  </a:lnTo>
                  <a:lnTo>
                    <a:pt x="54" y="188"/>
                  </a:lnTo>
                  <a:lnTo>
                    <a:pt x="45" y="179"/>
                  </a:lnTo>
                  <a:lnTo>
                    <a:pt x="39" y="169"/>
                  </a:lnTo>
                  <a:lnTo>
                    <a:pt x="35" y="160"/>
                  </a:lnTo>
                  <a:lnTo>
                    <a:pt x="29" y="149"/>
                  </a:lnTo>
                  <a:lnTo>
                    <a:pt x="25" y="140"/>
                  </a:lnTo>
                  <a:lnTo>
                    <a:pt x="25" y="126"/>
                  </a:lnTo>
                  <a:lnTo>
                    <a:pt x="25" y="115"/>
                  </a:lnTo>
                  <a:lnTo>
                    <a:pt x="20" y="102"/>
                  </a:lnTo>
                  <a:lnTo>
                    <a:pt x="20" y="91"/>
                  </a:lnTo>
                  <a:lnTo>
                    <a:pt x="14" y="82"/>
                  </a:lnTo>
                  <a:lnTo>
                    <a:pt x="10" y="68"/>
                  </a:lnTo>
                  <a:lnTo>
                    <a:pt x="0" y="14"/>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20" name="Freeform 396"/>
            <p:cNvSpPr>
              <a:spLocks/>
            </p:cNvSpPr>
            <p:nvPr/>
          </p:nvSpPr>
          <p:spPr bwMode="auto">
            <a:xfrm>
              <a:off x="4045" y="1776"/>
              <a:ext cx="15" cy="14"/>
            </a:xfrm>
            <a:custGeom>
              <a:avLst/>
              <a:gdLst>
                <a:gd name="T0" fmla="*/ 0 w 168"/>
                <a:gd name="T1" fmla="*/ 14 h 193"/>
                <a:gd name="T2" fmla="*/ 14 w 168"/>
                <a:gd name="T3" fmla="*/ 14 h 193"/>
                <a:gd name="T4" fmla="*/ 29 w 168"/>
                <a:gd name="T5" fmla="*/ 10 h 193"/>
                <a:gd name="T6" fmla="*/ 45 w 168"/>
                <a:gd name="T7" fmla="*/ 5 h 193"/>
                <a:gd name="T8" fmla="*/ 60 w 168"/>
                <a:gd name="T9" fmla="*/ 5 h 193"/>
                <a:gd name="T10" fmla="*/ 74 w 168"/>
                <a:gd name="T11" fmla="*/ 0 h 193"/>
                <a:gd name="T12" fmla="*/ 85 w 168"/>
                <a:gd name="T13" fmla="*/ 0 h 193"/>
                <a:gd name="T14" fmla="*/ 99 w 168"/>
                <a:gd name="T15" fmla="*/ 0 h 193"/>
                <a:gd name="T16" fmla="*/ 109 w 168"/>
                <a:gd name="T17" fmla="*/ 5 h 193"/>
                <a:gd name="T18" fmla="*/ 119 w 168"/>
                <a:gd name="T19" fmla="*/ 10 h 193"/>
                <a:gd name="T20" fmla="*/ 129 w 168"/>
                <a:gd name="T21" fmla="*/ 24 h 193"/>
                <a:gd name="T22" fmla="*/ 139 w 168"/>
                <a:gd name="T23" fmla="*/ 34 h 193"/>
                <a:gd name="T24" fmla="*/ 144 w 168"/>
                <a:gd name="T25" fmla="*/ 48 h 193"/>
                <a:gd name="T26" fmla="*/ 154 w 168"/>
                <a:gd name="T27" fmla="*/ 63 h 193"/>
                <a:gd name="T28" fmla="*/ 158 w 168"/>
                <a:gd name="T29" fmla="*/ 78 h 193"/>
                <a:gd name="T30" fmla="*/ 164 w 168"/>
                <a:gd name="T31" fmla="*/ 91 h 193"/>
                <a:gd name="T32" fmla="*/ 164 w 168"/>
                <a:gd name="T33" fmla="*/ 111 h 193"/>
                <a:gd name="T34" fmla="*/ 168 w 168"/>
                <a:gd name="T35" fmla="*/ 126 h 193"/>
                <a:gd name="T36" fmla="*/ 164 w 168"/>
                <a:gd name="T37" fmla="*/ 135 h 193"/>
                <a:gd name="T38" fmla="*/ 158 w 168"/>
                <a:gd name="T39" fmla="*/ 149 h 193"/>
                <a:gd name="T40" fmla="*/ 148 w 168"/>
                <a:gd name="T41" fmla="*/ 160 h 193"/>
                <a:gd name="T42" fmla="*/ 144 w 168"/>
                <a:gd name="T43" fmla="*/ 164 h 193"/>
                <a:gd name="T44" fmla="*/ 133 w 168"/>
                <a:gd name="T45" fmla="*/ 173 h 193"/>
                <a:gd name="T46" fmla="*/ 124 w 168"/>
                <a:gd name="T47" fmla="*/ 179 h 193"/>
                <a:gd name="T48" fmla="*/ 109 w 168"/>
                <a:gd name="T49" fmla="*/ 184 h 193"/>
                <a:gd name="T50" fmla="*/ 99 w 168"/>
                <a:gd name="T51" fmla="*/ 188 h 193"/>
                <a:gd name="T52" fmla="*/ 85 w 168"/>
                <a:gd name="T53" fmla="*/ 193 h 193"/>
                <a:gd name="T54" fmla="*/ 74 w 168"/>
                <a:gd name="T55" fmla="*/ 193 h 193"/>
                <a:gd name="T56" fmla="*/ 64 w 168"/>
                <a:gd name="T57" fmla="*/ 188 h 193"/>
                <a:gd name="T58" fmla="*/ 54 w 168"/>
                <a:gd name="T59" fmla="*/ 188 h 193"/>
                <a:gd name="T60" fmla="*/ 45 w 168"/>
                <a:gd name="T61" fmla="*/ 179 h 193"/>
                <a:gd name="T62" fmla="*/ 39 w 168"/>
                <a:gd name="T63" fmla="*/ 169 h 193"/>
                <a:gd name="T64" fmla="*/ 35 w 168"/>
                <a:gd name="T65" fmla="*/ 160 h 193"/>
                <a:gd name="T66" fmla="*/ 29 w 168"/>
                <a:gd name="T67" fmla="*/ 149 h 193"/>
                <a:gd name="T68" fmla="*/ 25 w 168"/>
                <a:gd name="T69" fmla="*/ 140 h 193"/>
                <a:gd name="T70" fmla="*/ 25 w 168"/>
                <a:gd name="T71" fmla="*/ 126 h 193"/>
                <a:gd name="T72" fmla="*/ 25 w 168"/>
                <a:gd name="T73" fmla="*/ 115 h 193"/>
                <a:gd name="T74" fmla="*/ 20 w 168"/>
                <a:gd name="T75" fmla="*/ 102 h 193"/>
                <a:gd name="T76" fmla="*/ 20 w 168"/>
                <a:gd name="T77" fmla="*/ 91 h 193"/>
                <a:gd name="T78" fmla="*/ 14 w 168"/>
                <a:gd name="T79" fmla="*/ 82 h 193"/>
                <a:gd name="T80" fmla="*/ 10 w 168"/>
                <a:gd name="T81" fmla="*/ 68 h 193"/>
                <a:gd name="T82" fmla="*/ 0 w 168"/>
                <a:gd name="T83" fmla="*/ 1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8" h="193">
                  <a:moveTo>
                    <a:pt x="0" y="14"/>
                  </a:moveTo>
                  <a:lnTo>
                    <a:pt x="14" y="14"/>
                  </a:lnTo>
                  <a:lnTo>
                    <a:pt x="29" y="10"/>
                  </a:lnTo>
                  <a:lnTo>
                    <a:pt x="45" y="5"/>
                  </a:lnTo>
                  <a:lnTo>
                    <a:pt x="60" y="5"/>
                  </a:lnTo>
                  <a:lnTo>
                    <a:pt x="74" y="0"/>
                  </a:lnTo>
                  <a:lnTo>
                    <a:pt x="85" y="0"/>
                  </a:lnTo>
                  <a:lnTo>
                    <a:pt x="99" y="0"/>
                  </a:lnTo>
                  <a:lnTo>
                    <a:pt x="109" y="5"/>
                  </a:lnTo>
                  <a:lnTo>
                    <a:pt x="119" y="10"/>
                  </a:lnTo>
                  <a:lnTo>
                    <a:pt x="129" y="24"/>
                  </a:lnTo>
                  <a:lnTo>
                    <a:pt x="139" y="34"/>
                  </a:lnTo>
                  <a:lnTo>
                    <a:pt x="144" y="48"/>
                  </a:lnTo>
                  <a:lnTo>
                    <a:pt x="154" y="63"/>
                  </a:lnTo>
                  <a:lnTo>
                    <a:pt x="158" y="78"/>
                  </a:lnTo>
                  <a:lnTo>
                    <a:pt x="164" y="91"/>
                  </a:lnTo>
                  <a:lnTo>
                    <a:pt x="164" y="111"/>
                  </a:lnTo>
                  <a:lnTo>
                    <a:pt x="168" y="126"/>
                  </a:lnTo>
                  <a:lnTo>
                    <a:pt x="164" y="135"/>
                  </a:lnTo>
                  <a:lnTo>
                    <a:pt x="158" y="149"/>
                  </a:lnTo>
                  <a:lnTo>
                    <a:pt x="148" y="160"/>
                  </a:lnTo>
                  <a:lnTo>
                    <a:pt x="144" y="164"/>
                  </a:lnTo>
                  <a:lnTo>
                    <a:pt x="133" y="173"/>
                  </a:lnTo>
                  <a:lnTo>
                    <a:pt x="124" y="179"/>
                  </a:lnTo>
                  <a:lnTo>
                    <a:pt x="109" y="184"/>
                  </a:lnTo>
                  <a:lnTo>
                    <a:pt x="99" y="188"/>
                  </a:lnTo>
                  <a:lnTo>
                    <a:pt x="85" y="193"/>
                  </a:lnTo>
                  <a:lnTo>
                    <a:pt x="74" y="193"/>
                  </a:lnTo>
                  <a:lnTo>
                    <a:pt x="64" y="188"/>
                  </a:lnTo>
                  <a:lnTo>
                    <a:pt x="54" y="188"/>
                  </a:lnTo>
                  <a:lnTo>
                    <a:pt x="45" y="179"/>
                  </a:lnTo>
                  <a:lnTo>
                    <a:pt x="39" y="169"/>
                  </a:lnTo>
                  <a:lnTo>
                    <a:pt x="35" y="160"/>
                  </a:lnTo>
                  <a:lnTo>
                    <a:pt x="29" y="149"/>
                  </a:lnTo>
                  <a:lnTo>
                    <a:pt x="25" y="140"/>
                  </a:lnTo>
                  <a:lnTo>
                    <a:pt x="25" y="126"/>
                  </a:lnTo>
                  <a:lnTo>
                    <a:pt x="25" y="115"/>
                  </a:lnTo>
                  <a:lnTo>
                    <a:pt x="20" y="102"/>
                  </a:lnTo>
                  <a:lnTo>
                    <a:pt x="20" y="91"/>
                  </a:lnTo>
                  <a:lnTo>
                    <a:pt x="14" y="82"/>
                  </a:lnTo>
                  <a:lnTo>
                    <a:pt x="10" y="68"/>
                  </a:lnTo>
                  <a:lnTo>
                    <a:pt x="0" y="14"/>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21" name="Freeform 397"/>
            <p:cNvSpPr>
              <a:spLocks/>
            </p:cNvSpPr>
            <p:nvPr/>
          </p:nvSpPr>
          <p:spPr bwMode="auto">
            <a:xfrm>
              <a:off x="4069" y="1801"/>
              <a:ext cx="12" cy="17"/>
            </a:xfrm>
            <a:custGeom>
              <a:avLst/>
              <a:gdLst>
                <a:gd name="T0" fmla="*/ 0 w 129"/>
                <a:gd name="T1" fmla="*/ 0 h 217"/>
                <a:gd name="T2" fmla="*/ 20 w 129"/>
                <a:gd name="T3" fmla="*/ 14 h 217"/>
                <a:gd name="T4" fmla="*/ 35 w 129"/>
                <a:gd name="T5" fmla="*/ 34 h 217"/>
                <a:gd name="T6" fmla="*/ 49 w 129"/>
                <a:gd name="T7" fmla="*/ 58 h 217"/>
                <a:gd name="T8" fmla="*/ 64 w 129"/>
                <a:gd name="T9" fmla="*/ 77 h 217"/>
                <a:gd name="T10" fmla="*/ 74 w 129"/>
                <a:gd name="T11" fmla="*/ 102 h 217"/>
                <a:gd name="T12" fmla="*/ 84 w 129"/>
                <a:gd name="T13" fmla="*/ 126 h 217"/>
                <a:gd name="T14" fmla="*/ 94 w 129"/>
                <a:gd name="T15" fmla="*/ 150 h 217"/>
                <a:gd name="T16" fmla="*/ 108 w 129"/>
                <a:gd name="T17" fmla="*/ 174 h 217"/>
                <a:gd name="T18" fmla="*/ 119 w 129"/>
                <a:gd name="T19" fmla="*/ 199 h 217"/>
                <a:gd name="T20" fmla="*/ 129 w 129"/>
                <a:gd name="T21" fmla="*/ 217 h 217"/>
                <a:gd name="T22" fmla="*/ 0 w 129"/>
                <a:gd name="T23"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9" h="217">
                  <a:moveTo>
                    <a:pt x="0" y="0"/>
                  </a:moveTo>
                  <a:lnTo>
                    <a:pt x="20" y="14"/>
                  </a:lnTo>
                  <a:lnTo>
                    <a:pt x="35" y="34"/>
                  </a:lnTo>
                  <a:lnTo>
                    <a:pt x="49" y="58"/>
                  </a:lnTo>
                  <a:lnTo>
                    <a:pt x="64" y="77"/>
                  </a:lnTo>
                  <a:lnTo>
                    <a:pt x="74" y="102"/>
                  </a:lnTo>
                  <a:lnTo>
                    <a:pt x="84" y="126"/>
                  </a:lnTo>
                  <a:lnTo>
                    <a:pt x="94" y="150"/>
                  </a:lnTo>
                  <a:lnTo>
                    <a:pt x="108" y="174"/>
                  </a:lnTo>
                  <a:lnTo>
                    <a:pt x="119" y="199"/>
                  </a:lnTo>
                  <a:lnTo>
                    <a:pt x="129" y="217"/>
                  </a:lnTo>
                  <a:lnTo>
                    <a:pt x="0"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22" name="Freeform 398"/>
            <p:cNvSpPr>
              <a:spLocks/>
            </p:cNvSpPr>
            <p:nvPr/>
          </p:nvSpPr>
          <p:spPr bwMode="auto">
            <a:xfrm>
              <a:off x="4069" y="1801"/>
              <a:ext cx="12" cy="17"/>
            </a:xfrm>
            <a:custGeom>
              <a:avLst/>
              <a:gdLst>
                <a:gd name="T0" fmla="*/ 0 w 129"/>
                <a:gd name="T1" fmla="*/ 0 h 217"/>
                <a:gd name="T2" fmla="*/ 20 w 129"/>
                <a:gd name="T3" fmla="*/ 14 h 217"/>
                <a:gd name="T4" fmla="*/ 35 w 129"/>
                <a:gd name="T5" fmla="*/ 34 h 217"/>
                <a:gd name="T6" fmla="*/ 49 w 129"/>
                <a:gd name="T7" fmla="*/ 58 h 217"/>
                <a:gd name="T8" fmla="*/ 64 w 129"/>
                <a:gd name="T9" fmla="*/ 77 h 217"/>
                <a:gd name="T10" fmla="*/ 74 w 129"/>
                <a:gd name="T11" fmla="*/ 102 h 217"/>
                <a:gd name="T12" fmla="*/ 84 w 129"/>
                <a:gd name="T13" fmla="*/ 126 h 217"/>
                <a:gd name="T14" fmla="*/ 94 w 129"/>
                <a:gd name="T15" fmla="*/ 150 h 217"/>
                <a:gd name="T16" fmla="*/ 108 w 129"/>
                <a:gd name="T17" fmla="*/ 174 h 217"/>
                <a:gd name="T18" fmla="*/ 119 w 129"/>
                <a:gd name="T19" fmla="*/ 199 h 217"/>
                <a:gd name="T20" fmla="*/ 129 w 129"/>
                <a:gd name="T21" fmla="*/ 217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9" h="217">
                  <a:moveTo>
                    <a:pt x="0" y="0"/>
                  </a:moveTo>
                  <a:lnTo>
                    <a:pt x="20" y="14"/>
                  </a:lnTo>
                  <a:lnTo>
                    <a:pt x="35" y="34"/>
                  </a:lnTo>
                  <a:lnTo>
                    <a:pt x="49" y="58"/>
                  </a:lnTo>
                  <a:lnTo>
                    <a:pt x="64" y="77"/>
                  </a:lnTo>
                  <a:lnTo>
                    <a:pt x="74" y="102"/>
                  </a:lnTo>
                  <a:lnTo>
                    <a:pt x="84" y="126"/>
                  </a:lnTo>
                  <a:lnTo>
                    <a:pt x="94" y="150"/>
                  </a:lnTo>
                  <a:lnTo>
                    <a:pt x="108" y="174"/>
                  </a:lnTo>
                  <a:lnTo>
                    <a:pt x="119" y="199"/>
                  </a:lnTo>
                  <a:lnTo>
                    <a:pt x="129" y="217"/>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23" name="Freeform 399"/>
            <p:cNvSpPr>
              <a:spLocks/>
            </p:cNvSpPr>
            <p:nvPr/>
          </p:nvSpPr>
          <p:spPr bwMode="auto">
            <a:xfrm>
              <a:off x="4061" y="1801"/>
              <a:ext cx="11" cy="13"/>
            </a:xfrm>
            <a:custGeom>
              <a:avLst/>
              <a:gdLst>
                <a:gd name="T0" fmla="*/ 29 w 119"/>
                <a:gd name="T1" fmla="*/ 5 h 174"/>
                <a:gd name="T2" fmla="*/ 14 w 119"/>
                <a:gd name="T3" fmla="*/ 19 h 174"/>
                <a:gd name="T4" fmla="*/ 4 w 119"/>
                <a:gd name="T5" fmla="*/ 39 h 174"/>
                <a:gd name="T6" fmla="*/ 0 w 119"/>
                <a:gd name="T7" fmla="*/ 53 h 174"/>
                <a:gd name="T8" fmla="*/ 4 w 119"/>
                <a:gd name="T9" fmla="*/ 73 h 174"/>
                <a:gd name="T10" fmla="*/ 10 w 119"/>
                <a:gd name="T11" fmla="*/ 88 h 174"/>
                <a:gd name="T12" fmla="*/ 19 w 119"/>
                <a:gd name="T13" fmla="*/ 107 h 174"/>
                <a:gd name="T14" fmla="*/ 29 w 119"/>
                <a:gd name="T15" fmla="*/ 126 h 174"/>
                <a:gd name="T16" fmla="*/ 39 w 119"/>
                <a:gd name="T17" fmla="*/ 140 h 174"/>
                <a:gd name="T18" fmla="*/ 48 w 119"/>
                <a:gd name="T19" fmla="*/ 159 h 174"/>
                <a:gd name="T20" fmla="*/ 54 w 119"/>
                <a:gd name="T21" fmla="*/ 174 h 174"/>
                <a:gd name="T22" fmla="*/ 59 w 119"/>
                <a:gd name="T23" fmla="*/ 174 h 174"/>
                <a:gd name="T24" fmla="*/ 69 w 119"/>
                <a:gd name="T25" fmla="*/ 169 h 174"/>
                <a:gd name="T26" fmla="*/ 73 w 119"/>
                <a:gd name="T27" fmla="*/ 169 h 174"/>
                <a:gd name="T28" fmla="*/ 84 w 119"/>
                <a:gd name="T29" fmla="*/ 169 h 174"/>
                <a:gd name="T30" fmla="*/ 89 w 119"/>
                <a:gd name="T31" fmla="*/ 169 h 174"/>
                <a:gd name="T32" fmla="*/ 98 w 119"/>
                <a:gd name="T33" fmla="*/ 169 h 174"/>
                <a:gd name="T34" fmla="*/ 104 w 119"/>
                <a:gd name="T35" fmla="*/ 169 h 174"/>
                <a:gd name="T36" fmla="*/ 108 w 119"/>
                <a:gd name="T37" fmla="*/ 169 h 174"/>
                <a:gd name="T38" fmla="*/ 113 w 119"/>
                <a:gd name="T39" fmla="*/ 165 h 174"/>
                <a:gd name="T40" fmla="*/ 119 w 119"/>
                <a:gd name="T41" fmla="*/ 159 h 174"/>
                <a:gd name="T42" fmla="*/ 119 w 119"/>
                <a:gd name="T43" fmla="*/ 150 h 174"/>
                <a:gd name="T44" fmla="*/ 119 w 119"/>
                <a:gd name="T45" fmla="*/ 140 h 174"/>
                <a:gd name="T46" fmla="*/ 119 w 119"/>
                <a:gd name="T47" fmla="*/ 131 h 174"/>
                <a:gd name="T48" fmla="*/ 113 w 119"/>
                <a:gd name="T49" fmla="*/ 121 h 174"/>
                <a:gd name="T50" fmla="*/ 108 w 119"/>
                <a:gd name="T51" fmla="*/ 111 h 174"/>
                <a:gd name="T52" fmla="*/ 104 w 119"/>
                <a:gd name="T53" fmla="*/ 101 h 174"/>
                <a:gd name="T54" fmla="*/ 98 w 119"/>
                <a:gd name="T55" fmla="*/ 92 h 174"/>
                <a:gd name="T56" fmla="*/ 94 w 119"/>
                <a:gd name="T57" fmla="*/ 82 h 174"/>
                <a:gd name="T58" fmla="*/ 89 w 119"/>
                <a:gd name="T59" fmla="*/ 73 h 174"/>
                <a:gd name="T60" fmla="*/ 84 w 119"/>
                <a:gd name="T61" fmla="*/ 63 h 174"/>
                <a:gd name="T62" fmla="*/ 84 w 119"/>
                <a:gd name="T63" fmla="*/ 58 h 174"/>
                <a:gd name="T64" fmla="*/ 84 w 119"/>
                <a:gd name="T65" fmla="*/ 53 h 174"/>
                <a:gd name="T66" fmla="*/ 79 w 119"/>
                <a:gd name="T67" fmla="*/ 43 h 174"/>
                <a:gd name="T68" fmla="*/ 79 w 119"/>
                <a:gd name="T69" fmla="*/ 39 h 174"/>
                <a:gd name="T70" fmla="*/ 73 w 119"/>
                <a:gd name="T71" fmla="*/ 30 h 174"/>
                <a:gd name="T72" fmla="*/ 73 w 119"/>
                <a:gd name="T73" fmla="*/ 24 h 174"/>
                <a:gd name="T74" fmla="*/ 69 w 119"/>
                <a:gd name="T75" fmla="*/ 19 h 174"/>
                <a:gd name="T76" fmla="*/ 64 w 119"/>
                <a:gd name="T77" fmla="*/ 15 h 174"/>
                <a:gd name="T78" fmla="*/ 64 w 119"/>
                <a:gd name="T79" fmla="*/ 10 h 174"/>
                <a:gd name="T80" fmla="*/ 54 w 119"/>
                <a:gd name="T81" fmla="*/ 5 h 174"/>
                <a:gd name="T82" fmla="*/ 48 w 119"/>
                <a:gd name="T83" fmla="*/ 0 h 174"/>
                <a:gd name="T84" fmla="*/ 44 w 119"/>
                <a:gd name="T85" fmla="*/ 0 h 174"/>
                <a:gd name="T86" fmla="*/ 44 w 119"/>
                <a:gd name="T87" fmla="*/ 5 h 174"/>
                <a:gd name="T88" fmla="*/ 39 w 119"/>
                <a:gd name="T89" fmla="*/ 5 h 174"/>
                <a:gd name="T90" fmla="*/ 34 w 119"/>
                <a:gd name="T91" fmla="*/ 5 h 174"/>
                <a:gd name="T92" fmla="*/ 29 w 119"/>
                <a:gd name="T93" fmla="*/ 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9" h="174">
                  <a:moveTo>
                    <a:pt x="29" y="5"/>
                  </a:moveTo>
                  <a:lnTo>
                    <a:pt x="14" y="19"/>
                  </a:lnTo>
                  <a:lnTo>
                    <a:pt x="4" y="39"/>
                  </a:lnTo>
                  <a:lnTo>
                    <a:pt x="0" y="53"/>
                  </a:lnTo>
                  <a:lnTo>
                    <a:pt x="4" y="73"/>
                  </a:lnTo>
                  <a:lnTo>
                    <a:pt x="10" y="88"/>
                  </a:lnTo>
                  <a:lnTo>
                    <a:pt x="19" y="107"/>
                  </a:lnTo>
                  <a:lnTo>
                    <a:pt x="29" y="126"/>
                  </a:lnTo>
                  <a:lnTo>
                    <a:pt x="39" y="140"/>
                  </a:lnTo>
                  <a:lnTo>
                    <a:pt x="48" y="159"/>
                  </a:lnTo>
                  <a:lnTo>
                    <a:pt x="54" y="174"/>
                  </a:lnTo>
                  <a:lnTo>
                    <a:pt x="59" y="174"/>
                  </a:lnTo>
                  <a:lnTo>
                    <a:pt x="69" y="169"/>
                  </a:lnTo>
                  <a:lnTo>
                    <a:pt x="73" y="169"/>
                  </a:lnTo>
                  <a:lnTo>
                    <a:pt x="84" y="169"/>
                  </a:lnTo>
                  <a:lnTo>
                    <a:pt x="89" y="169"/>
                  </a:lnTo>
                  <a:lnTo>
                    <a:pt x="98" y="169"/>
                  </a:lnTo>
                  <a:lnTo>
                    <a:pt x="104" y="169"/>
                  </a:lnTo>
                  <a:lnTo>
                    <a:pt x="108" y="169"/>
                  </a:lnTo>
                  <a:lnTo>
                    <a:pt x="113" y="165"/>
                  </a:lnTo>
                  <a:lnTo>
                    <a:pt x="119" y="159"/>
                  </a:lnTo>
                  <a:lnTo>
                    <a:pt x="119" y="150"/>
                  </a:lnTo>
                  <a:lnTo>
                    <a:pt x="119" y="140"/>
                  </a:lnTo>
                  <a:lnTo>
                    <a:pt x="119" y="131"/>
                  </a:lnTo>
                  <a:lnTo>
                    <a:pt x="113" y="121"/>
                  </a:lnTo>
                  <a:lnTo>
                    <a:pt x="108" y="111"/>
                  </a:lnTo>
                  <a:lnTo>
                    <a:pt x="104" y="101"/>
                  </a:lnTo>
                  <a:lnTo>
                    <a:pt x="98" y="92"/>
                  </a:lnTo>
                  <a:lnTo>
                    <a:pt x="94" y="82"/>
                  </a:lnTo>
                  <a:lnTo>
                    <a:pt x="89" y="73"/>
                  </a:lnTo>
                  <a:lnTo>
                    <a:pt x="84" y="63"/>
                  </a:lnTo>
                  <a:lnTo>
                    <a:pt x="84" y="58"/>
                  </a:lnTo>
                  <a:lnTo>
                    <a:pt x="84" y="53"/>
                  </a:lnTo>
                  <a:lnTo>
                    <a:pt x="79" y="43"/>
                  </a:lnTo>
                  <a:lnTo>
                    <a:pt x="79" y="39"/>
                  </a:lnTo>
                  <a:lnTo>
                    <a:pt x="73" y="30"/>
                  </a:lnTo>
                  <a:lnTo>
                    <a:pt x="73" y="24"/>
                  </a:lnTo>
                  <a:lnTo>
                    <a:pt x="69" y="19"/>
                  </a:lnTo>
                  <a:lnTo>
                    <a:pt x="64" y="15"/>
                  </a:lnTo>
                  <a:lnTo>
                    <a:pt x="64" y="10"/>
                  </a:lnTo>
                  <a:lnTo>
                    <a:pt x="54" y="5"/>
                  </a:lnTo>
                  <a:lnTo>
                    <a:pt x="48" y="0"/>
                  </a:lnTo>
                  <a:lnTo>
                    <a:pt x="44" y="0"/>
                  </a:lnTo>
                  <a:lnTo>
                    <a:pt x="44" y="5"/>
                  </a:lnTo>
                  <a:lnTo>
                    <a:pt x="39" y="5"/>
                  </a:lnTo>
                  <a:lnTo>
                    <a:pt x="34" y="5"/>
                  </a:lnTo>
                  <a:lnTo>
                    <a:pt x="29" y="5"/>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24" name="Freeform 400"/>
            <p:cNvSpPr>
              <a:spLocks/>
            </p:cNvSpPr>
            <p:nvPr/>
          </p:nvSpPr>
          <p:spPr bwMode="auto">
            <a:xfrm>
              <a:off x="4061" y="1801"/>
              <a:ext cx="11" cy="13"/>
            </a:xfrm>
            <a:custGeom>
              <a:avLst/>
              <a:gdLst>
                <a:gd name="T0" fmla="*/ 29 w 119"/>
                <a:gd name="T1" fmla="*/ 5 h 174"/>
                <a:gd name="T2" fmla="*/ 14 w 119"/>
                <a:gd name="T3" fmla="*/ 19 h 174"/>
                <a:gd name="T4" fmla="*/ 4 w 119"/>
                <a:gd name="T5" fmla="*/ 39 h 174"/>
                <a:gd name="T6" fmla="*/ 0 w 119"/>
                <a:gd name="T7" fmla="*/ 53 h 174"/>
                <a:gd name="T8" fmla="*/ 4 w 119"/>
                <a:gd name="T9" fmla="*/ 73 h 174"/>
                <a:gd name="T10" fmla="*/ 10 w 119"/>
                <a:gd name="T11" fmla="*/ 88 h 174"/>
                <a:gd name="T12" fmla="*/ 19 w 119"/>
                <a:gd name="T13" fmla="*/ 107 h 174"/>
                <a:gd name="T14" fmla="*/ 29 w 119"/>
                <a:gd name="T15" fmla="*/ 126 h 174"/>
                <a:gd name="T16" fmla="*/ 39 w 119"/>
                <a:gd name="T17" fmla="*/ 140 h 174"/>
                <a:gd name="T18" fmla="*/ 48 w 119"/>
                <a:gd name="T19" fmla="*/ 159 h 174"/>
                <a:gd name="T20" fmla="*/ 54 w 119"/>
                <a:gd name="T21" fmla="*/ 174 h 174"/>
                <a:gd name="T22" fmla="*/ 59 w 119"/>
                <a:gd name="T23" fmla="*/ 174 h 174"/>
                <a:gd name="T24" fmla="*/ 69 w 119"/>
                <a:gd name="T25" fmla="*/ 169 h 174"/>
                <a:gd name="T26" fmla="*/ 73 w 119"/>
                <a:gd name="T27" fmla="*/ 169 h 174"/>
                <a:gd name="T28" fmla="*/ 84 w 119"/>
                <a:gd name="T29" fmla="*/ 169 h 174"/>
                <a:gd name="T30" fmla="*/ 89 w 119"/>
                <a:gd name="T31" fmla="*/ 169 h 174"/>
                <a:gd name="T32" fmla="*/ 98 w 119"/>
                <a:gd name="T33" fmla="*/ 169 h 174"/>
                <a:gd name="T34" fmla="*/ 104 w 119"/>
                <a:gd name="T35" fmla="*/ 169 h 174"/>
                <a:gd name="T36" fmla="*/ 108 w 119"/>
                <a:gd name="T37" fmla="*/ 169 h 174"/>
                <a:gd name="T38" fmla="*/ 113 w 119"/>
                <a:gd name="T39" fmla="*/ 165 h 174"/>
                <a:gd name="T40" fmla="*/ 119 w 119"/>
                <a:gd name="T41" fmla="*/ 159 h 174"/>
                <a:gd name="T42" fmla="*/ 119 w 119"/>
                <a:gd name="T43" fmla="*/ 150 h 174"/>
                <a:gd name="T44" fmla="*/ 119 w 119"/>
                <a:gd name="T45" fmla="*/ 140 h 174"/>
                <a:gd name="T46" fmla="*/ 119 w 119"/>
                <a:gd name="T47" fmla="*/ 131 h 174"/>
                <a:gd name="T48" fmla="*/ 113 w 119"/>
                <a:gd name="T49" fmla="*/ 121 h 174"/>
                <a:gd name="T50" fmla="*/ 108 w 119"/>
                <a:gd name="T51" fmla="*/ 111 h 174"/>
                <a:gd name="T52" fmla="*/ 104 w 119"/>
                <a:gd name="T53" fmla="*/ 101 h 174"/>
                <a:gd name="T54" fmla="*/ 98 w 119"/>
                <a:gd name="T55" fmla="*/ 92 h 174"/>
                <a:gd name="T56" fmla="*/ 94 w 119"/>
                <a:gd name="T57" fmla="*/ 82 h 174"/>
                <a:gd name="T58" fmla="*/ 89 w 119"/>
                <a:gd name="T59" fmla="*/ 73 h 174"/>
                <a:gd name="T60" fmla="*/ 84 w 119"/>
                <a:gd name="T61" fmla="*/ 63 h 174"/>
                <a:gd name="T62" fmla="*/ 84 w 119"/>
                <a:gd name="T63" fmla="*/ 58 h 174"/>
                <a:gd name="T64" fmla="*/ 84 w 119"/>
                <a:gd name="T65" fmla="*/ 53 h 174"/>
                <a:gd name="T66" fmla="*/ 79 w 119"/>
                <a:gd name="T67" fmla="*/ 43 h 174"/>
                <a:gd name="T68" fmla="*/ 79 w 119"/>
                <a:gd name="T69" fmla="*/ 39 h 174"/>
                <a:gd name="T70" fmla="*/ 73 w 119"/>
                <a:gd name="T71" fmla="*/ 30 h 174"/>
                <a:gd name="T72" fmla="*/ 73 w 119"/>
                <a:gd name="T73" fmla="*/ 24 h 174"/>
                <a:gd name="T74" fmla="*/ 69 w 119"/>
                <a:gd name="T75" fmla="*/ 19 h 174"/>
                <a:gd name="T76" fmla="*/ 64 w 119"/>
                <a:gd name="T77" fmla="*/ 15 h 174"/>
                <a:gd name="T78" fmla="*/ 64 w 119"/>
                <a:gd name="T79" fmla="*/ 10 h 174"/>
                <a:gd name="T80" fmla="*/ 54 w 119"/>
                <a:gd name="T81" fmla="*/ 5 h 174"/>
                <a:gd name="T82" fmla="*/ 48 w 119"/>
                <a:gd name="T83" fmla="*/ 0 h 174"/>
                <a:gd name="T84" fmla="*/ 44 w 119"/>
                <a:gd name="T85" fmla="*/ 0 h 174"/>
                <a:gd name="T86" fmla="*/ 44 w 119"/>
                <a:gd name="T87" fmla="*/ 5 h 174"/>
                <a:gd name="T88" fmla="*/ 39 w 119"/>
                <a:gd name="T89" fmla="*/ 5 h 174"/>
                <a:gd name="T90" fmla="*/ 34 w 119"/>
                <a:gd name="T91" fmla="*/ 5 h 174"/>
                <a:gd name="T92" fmla="*/ 29 w 119"/>
                <a:gd name="T93" fmla="*/ 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9" h="174">
                  <a:moveTo>
                    <a:pt x="29" y="5"/>
                  </a:moveTo>
                  <a:lnTo>
                    <a:pt x="14" y="19"/>
                  </a:lnTo>
                  <a:lnTo>
                    <a:pt x="4" y="39"/>
                  </a:lnTo>
                  <a:lnTo>
                    <a:pt x="0" y="53"/>
                  </a:lnTo>
                  <a:lnTo>
                    <a:pt x="4" y="73"/>
                  </a:lnTo>
                  <a:lnTo>
                    <a:pt x="10" y="88"/>
                  </a:lnTo>
                  <a:lnTo>
                    <a:pt x="19" y="107"/>
                  </a:lnTo>
                  <a:lnTo>
                    <a:pt x="29" y="126"/>
                  </a:lnTo>
                  <a:lnTo>
                    <a:pt x="39" y="140"/>
                  </a:lnTo>
                  <a:lnTo>
                    <a:pt x="48" y="159"/>
                  </a:lnTo>
                  <a:lnTo>
                    <a:pt x="54" y="174"/>
                  </a:lnTo>
                  <a:lnTo>
                    <a:pt x="59" y="174"/>
                  </a:lnTo>
                  <a:lnTo>
                    <a:pt x="69" y="169"/>
                  </a:lnTo>
                  <a:lnTo>
                    <a:pt x="73" y="169"/>
                  </a:lnTo>
                  <a:lnTo>
                    <a:pt x="84" y="169"/>
                  </a:lnTo>
                  <a:lnTo>
                    <a:pt x="89" y="169"/>
                  </a:lnTo>
                  <a:lnTo>
                    <a:pt x="98" y="169"/>
                  </a:lnTo>
                  <a:lnTo>
                    <a:pt x="104" y="169"/>
                  </a:lnTo>
                  <a:lnTo>
                    <a:pt x="108" y="169"/>
                  </a:lnTo>
                  <a:lnTo>
                    <a:pt x="113" y="165"/>
                  </a:lnTo>
                  <a:lnTo>
                    <a:pt x="119" y="159"/>
                  </a:lnTo>
                  <a:lnTo>
                    <a:pt x="119" y="150"/>
                  </a:lnTo>
                  <a:lnTo>
                    <a:pt x="119" y="140"/>
                  </a:lnTo>
                  <a:lnTo>
                    <a:pt x="119" y="131"/>
                  </a:lnTo>
                  <a:lnTo>
                    <a:pt x="113" y="121"/>
                  </a:lnTo>
                  <a:lnTo>
                    <a:pt x="108" y="111"/>
                  </a:lnTo>
                  <a:lnTo>
                    <a:pt x="104" y="101"/>
                  </a:lnTo>
                  <a:lnTo>
                    <a:pt x="98" y="92"/>
                  </a:lnTo>
                  <a:lnTo>
                    <a:pt x="94" y="82"/>
                  </a:lnTo>
                  <a:lnTo>
                    <a:pt x="89" y="73"/>
                  </a:lnTo>
                  <a:lnTo>
                    <a:pt x="84" y="63"/>
                  </a:lnTo>
                  <a:lnTo>
                    <a:pt x="84" y="58"/>
                  </a:lnTo>
                  <a:lnTo>
                    <a:pt x="84" y="53"/>
                  </a:lnTo>
                  <a:lnTo>
                    <a:pt x="79" y="43"/>
                  </a:lnTo>
                  <a:lnTo>
                    <a:pt x="79" y="39"/>
                  </a:lnTo>
                  <a:lnTo>
                    <a:pt x="73" y="30"/>
                  </a:lnTo>
                  <a:lnTo>
                    <a:pt x="73" y="24"/>
                  </a:lnTo>
                  <a:lnTo>
                    <a:pt x="69" y="19"/>
                  </a:lnTo>
                  <a:lnTo>
                    <a:pt x="64" y="15"/>
                  </a:lnTo>
                  <a:lnTo>
                    <a:pt x="64" y="10"/>
                  </a:lnTo>
                  <a:lnTo>
                    <a:pt x="54" y="5"/>
                  </a:lnTo>
                  <a:lnTo>
                    <a:pt x="48" y="0"/>
                  </a:lnTo>
                  <a:lnTo>
                    <a:pt x="44" y="0"/>
                  </a:lnTo>
                  <a:lnTo>
                    <a:pt x="44" y="5"/>
                  </a:lnTo>
                  <a:lnTo>
                    <a:pt x="39" y="5"/>
                  </a:lnTo>
                  <a:lnTo>
                    <a:pt x="34" y="5"/>
                  </a:lnTo>
                  <a:lnTo>
                    <a:pt x="29" y="5"/>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25" name="Freeform 401"/>
            <p:cNvSpPr>
              <a:spLocks/>
            </p:cNvSpPr>
            <p:nvPr/>
          </p:nvSpPr>
          <p:spPr bwMode="auto">
            <a:xfrm>
              <a:off x="4087" y="1799"/>
              <a:ext cx="15" cy="15"/>
            </a:xfrm>
            <a:custGeom>
              <a:avLst/>
              <a:gdLst>
                <a:gd name="T0" fmla="*/ 65 w 164"/>
                <a:gd name="T1" fmla="*/ 0 h 193"/>
                <a:gd name="T2" fmla="*/ 59 w 164"/>
                <a:gd name="T3" fmla="*/ 13 h 193"/>
                <a:gd name="T4" fmla="*/ 49 w 164"/>
                <a:gd name="T5" fmla="*/ 28 h 193"/>
                <a:gd name="T6" fmla="*/ 40 w 164"/>
                <a:gd name="T7" fmla="*/ 43 h 193"/>
                <a:gd name="T8" fmla="*/ 30 w 164"/>
                <a:gd name="T9" fmla="*/ 58 h 193"/>
                <a:gd name="T10" fmla="*/ 20 w 164"/>
                <a:gd name="T11" fmla="*/ 71 h 193"/>
                <a:gd name="T12" fmla="*/ 10 w 164"/>
                <a:gd name="T13" fmla="*/ 86 h 193"/>
                <a:gd name="T14" fmla="*/ 5 w 164"/>
                <a:gd name="T15" fmla="*/ 101 h 193"/>
                <a:gd name="T16" fmla="*/ 0 w 164"/>
                <a:gd name="T17" fmla="*/ 116 h 193"/>
                <a:gd name="T18" fmla="*/ 0 w 164"/>
                <a:gd name="T19" fmla="*/ 129 h 193"/>
                <a:gd name="T20" fmla="*/ 0 w 164"/>
                <a:gd name="T21" fmla="*/ 144 h 193"/>
                <a:gd name="T22" fmla="*/ 5 w 164"/>
                <a:gd name="T23" fmla="*/ 154 h 193"/>
                <a:gd name="T24" fmla="*/ 5 w 164"/>
                <a:gd name="T25" fmla="*/ 159 h 193"/>
                <a:gd name="T26" fmla="*/ 10 w 164"/>
                <a:gd name="T27" fmla="*/ 163 h 193"/>
                <a:gd name="T28" fmla="*/ 15 w 164"/>
                <a:gd name="T29" fmla="*/ 174 h 193"/>
                <a:gd name="T30" fmla="*/ 20 w 164"/>
                <a:gd name="T31" fmla="*/ 178 h 193"/>
                <a:gd name="T32" fmla="*/ 30 w 164"/>
                <a:gd name="T33" fmla="*/ 183 h 193"/>
                <a:gd name="T34" fmla="*/ 35 w 164"/>
                <a:gd name="T35" fmla="*/ 187 h 193"/>
                <a:gd name="T36" fmla="*/ 40 w 164"/>
                <a:gd name="T37" fmla="*/ 193 h 193"/>
                <a:gd name="T38" fmla="*/ 49 w 164"/>
                <a:gd name="T39" fmla="*/ 193 h 193"/>
                <a:gd name="T40" fmla="*/ 59 w 164"/>
                <a:gd name="T41" fmla="*/ 193 h 193"/>
                <a:gd name="T42" fmla="*/ 74 w 164"/>
                <a:gd name="T43" fmla="*/ 187 h 193"/>
                <a:gd name="T44" fmla="*/ 89 w 164"/>
                <a:gd name="T45" fmla="*/ 183 h 193"/>
                <a:gd name="T46" fmla="*/ 109 w 164"/>
                <a:gd name="T47" fmla="*/ 178 h 193"/>
                <a:gd name="T48" fmla="*/ 124 w 164"/>
                <a:gd name="T49" fmla="*/ 168 h 193"/>
                <a:gd name="T50" fmla="*/ 134 w 164"/>
                <a:gd name="T51" fmla="*/ 163 h 193"/>
                <a:gd name="T52" fmla="*/ 149 w 164"/>
                <a:gd name="T53" fmla="*/ 154 h 193"/>
                <a:gd name="T54" fmla="*/ 159 w 164"/>
                <a:gd name="T55" fmla="*/ 139 h 193"/>
                <a:gd name="T56" fmla="*/ 164 w 164"/>
                <a:gd name="T57" fmla="*/ 129 h 193"/>
                <a:gd name="T58" fmla="*/ 164 w 164"/>
                <a:gd name="T59" fmla="*/ 116 h 193"/>
                <a:gd name="T60" fmla="*/ 164 w 164"/>
                <a:gd name="T61" fmla="*/ 101 h 193"/>
                <a:gd name="T62" fmla="*/ 159 w 164"/>
                <a:gd name="T63" fmla="*/ 86 h 193"/>
                <a:gd name="T64" fmla="*/ 154 w 164"/>
                <a:gd name="T65" fmla="*/ 77 h 193"/>
                <a:gd name="T66" fmla="*/ 144 w 164"/>
                <a:gd name="T67" fmla="*/ 62 h 193"/>
                <a:gd name="T68" fmla="*/ 134 w 164"/>
                <a:gd name="T69" fmla="*/ 52 h 193"/>
                <a:gd name="T70" fmla="*/ 124 w 164"/>
                <a:gd name="T71" fmla="*/ 43 h 193"/>
                <a:gd name="T72" fmla="*/ 114 w 164"/>
                <a:gd name="T73" fmla="*/ 33 h 193"/>
                <a:gd name="T74" fmla="*/ 105 w 164"/>
                <a:gd name="T75" fmla="*/ 23 h 193"/>
                <a:gd name="T76" fmla="*/ 89 w 164"/>
                <a:gd name="T77" fmla="*/ 13 h 193"/>
                <a:gd name="T78" fmla="*/ 80 w 164"/>
                <a:gd name="T79" fmla="*/ 9 h 193"/>
                <a:gd name="T80" fmla="*/ 65 w 164"/>
                <a:gd name="T81"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4" h="193">
                  <a:moveTo>
                    <a:pt x="65" y="0"/>
                  </a:moveTo>
                  <a:lnTo>
                    <a:pt x="59" y="13"/>
                  </a:lnTo>
                  <a:lnTo>
                    <a:pt x="49" y="28"/>
                  </a:lnTo>
                  <a:lnTo>
                    <a:pt x="40" y="43"/>
                  </a:lnTo>
                  <a:lnTo>
                    <a:pt x="30" y="58"/>
                  </a:lnTo>
                  <a:lnTo>
                    <a:pt x="20" y="71"/>
                  </a:lnTo>
                  <a:lnTo>
                    <a:pt x="10" y="86"/>
                  </a:lnTo>
                  <a:lnTo>
                    <a:pt x="5" y="101"/>
                  </a:lnTo>
                  <a:lnTo>
                    <a:pt x="0" y="116"/>
                  </a:lnTo>
                  <a:lnTo>
                    <a:pt x="0" y="129"/>
                  </a:lnTo>
                  <a:lnTo>
                    <a:pt x="0" y="144"/>
                  </a:lnTo>
                  <a:lnTo>
                    <a:pt x="5" y="154"/>
                  </a:lnTo>
                  <a:lnTo>
                    <a:pt x="5" y="159"/>
                  </a:lnTo>
                  <a:lnTo>
                    <a:pt x="10" y="163"/>
                  </a:lnTo>
                  <a:lnTo>
                    <a:pt x="15" y="174"/>
                  </a:lnTo>
                  <a:lnTo>
                    <a:pt x="20" y="178"/>
                  </a:lnTo>
                  <a:lnTo>
                    <a:pt x="30" y="183"/>
                  </a:lnTo>
                  <a:lnTo>
                    <a:pt x="35" y="187"/>
                  </a:lnTo>
                  <a:lnTo>
                    <a:pt x="40" y="193"/>
                  </a:lnTo>
                  <a:lnTo>
                    <a:pt x="49" y="193"/>
                  </a:lnTo>
                  <a:lnTo>
                    <a:pt x="59" y="193"/>
                  </a:lnTo>
                  <a:lnTo>
                    <a:pt x="74" y="187"/>
                  </a:lnTo>
                  <a:lnTo>
                    <a:pt x="89" y="183"/>
                  </a:lnTo>
                  <a:lnTo>
                    <a:pt x="109" y="178"/>
                  </a:lnTo>
                  <a:lnTo>
                    <a:pt x="124" y="168"/>
                  </a:lnTo>
                  <a:lnTo>
                    <a:pt x="134" y="163"/>
                  </a:lnTo>
                  <a:lnTo>
                    <a:pt x="149" y="154"/>
                  </a:lnTo>
                  <a:lnTo>
                    <a:pt x="159" y="139"/>
                  </a:lnTo>
                  <a:lnTo>
                    <a:pt x="164" y="129"/>
                  </a:lnTo>
                  <a:lnTo>
                    <a:pt x="164" y="116"/>
                  </a:lnTo>
                  <a:lnTo>
                    <a:pt x="164" y="101"/>
                  </a:lnTo>
                  <a:lnTo>
                    <a:pt x="159" y="86"/>
                  </a:lnTo>
                  <a:lnTo>
                    <a:pt x="154" y="77"/>
                  </a:lnTo>
                  <a:lnTo>
                    <a:pt x="144" y="62"/>
                  </a:lnTo>
                  <a:lnTo>
                    <a:pt x="134" y="52"/>
                  </a:lnTo>
                  <a:lnTo>
                    <a:pt x="124" y="43"/>
                  </a:lnTo>
                  <a:lnTo>
                    <a:pt x="114" y="33"/>
                  </a:lnTo>
                  <a:lnTo>
                    <a:pt x="105" y="23"/>
                  </a:lnTo>
                  <a:lnTo>
                    <a:pt x="89" y="13"/>
                  </a:lnTo>
                  <a:lnTo>
                    <a:pt x="80" y="9"/>
                  </a:lnTo>
                  <a:lnTo>
                    <a:pt x="65"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26" name="Freeform 402"/>
            <p:cNvSpPr>
              <a:spLocks/>
            </p:cNvSpPr>
            <p:nvPr/>
          </p:nvSpPr>
          <p:spPr bwMode="auto">
            <a:xfrm>
              <a:off x="4087" y="1799"/>
              <a:ext cx="15" cy="15"/>
            </a:xfrm>
            <a:custGeom>
              <a:avLst/>
              <a:gdLst>
                <a:gd name="T0" fmla="*/ 65 w 164"/>
                <a:gd name="T1" fmla="*/ 0 h 193"/>
                <a:gd name="T2" fmla="*/ 59 w 164"/>
                <a:gd name="T3" fmla="*/ 13 h 193"/>
                <a:gd name="T4" fmla="*/ 49 w 164"/>
                <a:gd name="T5" fmla="*/ 28 h 193"/>
                <a:gd name="T6" fmla="*/ 40 w 164"/>
                <a:gd name="T7" fmla="*/ 43 h 193"/>
                <a:gd name="T8" fmla="*/ 30 w 164"/>
                <a:gd name="T9" fmla="*/ 58 h 193"/>
                <a:gd name="T10" fmla="*/ 20 w 164"/>
                <a:gd name="T11" fmla="*/ 71 h 193"/>
                <a:gd name="T12" fmla="*/ 10 w 164"/>
                <a:gd name="T13" fmla="*/ 86 h 193"/>
                <a:gd name="T14" fmla="*/ 5 w 164"/>
                <a:gd name="T15" fmla="*/ 101 h 193"/>
                <a:gd name="T16" fmla="*/ 0 w 164"/>
                <a:gd name="T17" fmla="*/ 116 h 193"/>
                <a:gd name="T18" fmla="*/ 0 w 164"/>
                <a:gd name="T19" fmla="*/ 129 h 193"/>
                <a:gd name="T20" fmla="*/ 0 w 164"/>
                <a:gd name="T21" fmla="*/ 144 h 193"/>
                <a:gd name="T22" fmla="*/ 5 w 164"/>
                <a:gd name="T23" fmla="*/ 154 h 193"/>
                <a:gd name="T24" fmla="*/ 5 w 164"/>
                <a:gd name="T25" fmla="*/ 159 h 193"/>
                <a:gd name="T26" fmla="*/ 10 w 164"/>
                <a:gd name="T27" fmla="*/ 163 h 193"/>
                <a:gd name="T28" fmla="*/ 15 w 164"/>
                <a:gd name="T29" fmla="*/ 174 h 193"/>
                <a:gd name="T30" fmla="*/ 20 w 164"/>
                <a:gd name="T31" fmla="*/ 178 h 193"/>
                <a:gd name="T32" fmla="*/ 30 w 164"/>
                <a:gd name="T33" fmla="*/ 183 h 193"/>
                <a:gd name="T34" fmla="*/ 35 w 164"/>
                <a:gd name="T35" fmla="*/ 187 h 193"/>
                <a:gd name="T36" fmla="*/ 40 w 164"/>
                <a:gd name="T37" fmla="*/ 193 h 193"/>
                <a:gd name="T38" fmla="*/ 49 w 164"/>
                <a:gd name="T39" fmla="*/ 193 h 193"/>
                <a:gd name="T40" fmla="*/ 59 w 164"/>
                <a:gd name="T41" fmla="*/ 193 h 193"/>
                <a:gd name="T42" fmla="*/ 74 w 164"/>
                <a:gd name="T43" fmla="*/ 187 h 193"/>
                <a:gd name="T44" fmla="*/ 89 w 164"/>
                <a:gd name="T45" fmla="*/ 183 h 193"/>
                <a:gd name="T46" fmla="*/ 109 w 164"/>
                <a:gd name="T47" fmla="*/ 178 h 193"/>
                <a:gd name="T48" fmla="*/ 124 w 164"/>
                <a:gd name="T49" fmla="*/ 168 h 193"/>
                <a:gd name="T50" fmla="*/ 134 w 164"/>
                <a:gd name="T51" fmla="*/ 163 h 193"/>
                <a:gd name="T52" fmla="*/ 149 w 164"/>
                <a:gd name="T53" fmla="*/ 154 h 193"/>
                <a:gd name="T54" fmla="*/ 159 w 164"/>
                <a:gd name="T55" fmla="*/ 139 h 193"/>
                <a:gd name="T56" fmla="*/ 164 w 164"/>
                <a:gd name="T57" fmla="*/ 129 h 193"/>
                <a:gd name="T58" fmla="*/ 164 w 164"/>
                <a:gd name="T59" fmla="*/ 116 h 193"/>
                <a:gd name="T60" fmla="*/ 164 w 164"/>
                <a:gd name="T61" fmla="*/ 101 h 193"/>
                <a:gd name="T62" fmla="*/ 159 w 164"/>
                <a:gd name="T63" fmla="*/ 86 h 193"/>
                <a:gd name="T64" fmla="*/ 154 w 164"/>
                <a:gd name="T65" fmla="*/ 77 h 193"/>
                <a:gd name="T66" fmla="*/ 144 w 164"/>
                <a:gd name="T67" fmla="*/ 62 h 193"/>
                <a:gd name="T68" fmla="*/ 134 w 164"/>
                <a:gd name="T69" fmla="*/ 52 h 193"/>
                <a:gd name="T70" fmla="*/ 124 w 164"/>
                <a:gd name="T71" fmla="*/ 43 h 193"/>
                <a:gd name="T72" fmla="*/ 114 w 164"/>
                <a:gd name="T73" fmla="*/ 33 h 193"/>
                <a:gd name="T74" fmla="*/ 105 w 164"/>
                <a:gd name="T75" fmla="*/ 23 h 193"/>
                <a:gd name="T76" fmla="*/ 89 w 164"/>
                <a:gd name="T77" fmla="*/ 13 h 193"/>
                <a:gd name="T78" fmla="*/ 80 w 164"/>
                <a:gd name="T79" fmla="*/ 9 h 193"/>
                <a:gd name="T80" fmla="*/ 65 w 164"/>
                <a:gd name="T81"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4" h="193">
                  <a:moveTo>
                    <a:pt x="65" y="0"/>
                  </a:moveTo>
                  <a:lnTo>
                    <a:pt x="59" y="13"/>
                  </a:lnTo>
                  <a:lnTo>
                    <a:pt x="49" y="28"/>
                  </a:lnTo>
                  <a:lnTo>
                    <a:pt x="40" y="43"/>
                  </a:lnTo>
                  <a:lnTo>
                    <a:pt x="30" y="58"/>
                  </a:lnTo>
                  <a:lnTo>
                    <a:pt x="20" y="71"/>
                  </a:lnTo>
                  <a:lnTo>
                    <a:pt x="10" y="86"/>
                  </a:lnTo>
                  <a:lnTo>
                    <a:pt x="5" y="101"/>
                  </a:lnTo>
                  <a:lnTo>
                    <a:pt x="0" y="116"/>
                  </a:lnTo>
                  <a:lnTo>
                    <a:pt x="0" y="129"/>
                  </a:lnTo>
                  <a:lnTo>
                    <a:pt x="0" y="144"/>
                  </a:lnTo>
                  <a:lnTo>
                    <a:pt x="5" y="154"/>
                  </a:lnTo>
                  <a:lnTo>
                    <a:pt x="5" y="159"/>
                  </a:lnTo>
                  <a:lnTo>
                    <a:pt x="10" y="163"/>
                  </a:lnTo>
                  <a:lnTo>
                    <a:pt x="15" y="174"/>
                  </a:lnTo>
                  <a:lnTo>
                    <a:pt x="20" y="178"/>
                  </a:lnTo>
                  <a:lnTo>
                    <a:pt x="30" y="183"/>
                  </a:lnTo>
                  <a:lnTo>
                    <a:pt x="35" y="187"/>
                  </a:lnTo>
                  <a:lnTo>
                    <a:pt x="40" y="193"/>
                  </a:lnTo>
                  <a:lnTo>
                    <a:pt x="49" y="193"/>
                  </a:lnTo>
                  <a:lnTo>
                    <a:pt x="59" y="193"/>
                  </a:lnTo>
                  <a:lnTo>
                    <a:pt x="74" y="187"/>
                  </a:lnTo>
                  <a:lnTo>
                    <a:pt x="89" y="183"/>
                  </a:lnTo>
                  <a:lnTo>
                    <a:pt x="109" y="178"/>
                  </a:lnTo>
                  <a:lnTo>
                    <a:pt x="124" y="168"/>
                  </a:lnTo>
                  <a:lnTo>
                    <a:pt x="134" y="163"/>
                  </a:lnTo>
                  <a:lnTo>
                    <a:pt x="149" y="154"/>
                  </a:lnTo>
                  <a:lnTo>
                    <a:pt x="159" y="139"/>
                  </a:lnTo>
                  <a:lnTo>
                    <a:pt x="164" y="129"/>
                  </a:lnTo>
                  <a:lnTo>
                    <a:pt x="164" y="116"/>
                  </a:lnTo>
                  <a:lnTo>
                    <a:pt x="164" y="101"/>
                  </a:lnTo>
                  <a:lnTo>
                    <a:pt x="159" y="86"/>
                  </a:lnTo>
                  <a:lnTo>
                    <a:pt x="154" y="77"/>
                  </a:lnTo>
                  <a:lnTo>
                    <a:pt x="144" y="62"/>
                  </a:lnTo>
                  <a:lnTo>
                    <a:pt x="134" y="52"/>
                  </a:lnTo>
                  <a:lnTo>
                    <a:pt x="124" y="43"/>
                  </a:lnTo>
                  <a:lnTo>
                    <a:pt x="114" y="33"/>
                  </a:lnTo>
                  <a:lnTo>
                    <a:pt x="105" y="23"/>
                  </a:lnTo>
                  <a:lnTo>
                    <a:pt x="89" y="13"/>
                  </a:lnTo>
                  <a:lnTo>
                    <a:pt x="80" y="9"/>
                  </a:lnTo>
                  <a:lnTo>
                    <a:pt x="65"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27" name="Freeform 403"/>
            <p:cNvSpPr>
              <a:spLocks/>
            </p:cNvSpPr>
            <p:nvPr/>
          </p:nvSpPr>
          <p:spPr bwMode="auto">
            <a:xfrm>
              <a:off x="4052" y="1793"/>
              <a:ext cx="9" cy="18"/>
            </a:xfrm>
            <a:custGeom>
              <a:avLst/>
              <a:gdLst>
                <a:gd name="T0" fmla="*/ 0 w 105"/>
                <a:gd name="T1" fmla="*/ 20 h 232"/>
                <a:gd name="T2" fmla="*/ 11 w 105"/>
                <a:gd name="T3" fmla="*/ 15 h 232"/>
                <a:gd name="T4" fmla="*/ 20 w 105"/>
                <a:gd name="T5" fmla="*/ 11 h 232"/>
                <a:gd name="T6" fmla="*/ 25 w 105"/>
                <a:gd name="T7" fmla="*/ 6 h 232"/>
                <a:gd name="T8" fmla="*/ 35 w 105"/>
                <a:gd name="T9" fmla="*/ 6 h 232"/>
                <a:gd name="T10" fmla="*/ 45 w 105"/>
                <a:gd name="T11" fmla="*/ 0 h 232"/>
                <a:gd name="T12" fmla="*/ 55 w 105"/>
                <a:gd name="T13" fmla="*/ 0 h 232"/>
                <a:gd name="T14" fmla="*/ 59 w 105"/>
                <a:gd name="T15" fmla="*/ 6 h 232"/>
                <a:gd name="T16" fmla="*/ 70 w 105"/>
                <a:gd name="T17" fmla="*/ 11 h 232"/>
                <a:gd name="T18" fmla="*/ 74 w 105"/>
                <a:gd name="T19" fmla="*/ 15 h 232"/>
                <a:gd name="T20" fmla="*/ 80 w 105"/>
                <a:gd name="T21" fmla="*/ 25 h 232"/>
                <a:gd name="T22" fmla="*/ 84 w 105"/>
                <a:gd name="T23" fmla="*/ 45 h 232"/>
                <a:gd name="T24" fmla="*/ 90 w 105"/>
                <a:gd name="T25" fmla="*/ 69 h 232"/>
                <a:gd name="T26" fmla="*/ 94 w 105"/>
                <a:gd name="T27" fmla="*/ 88 h 232"/>
                <a:gd name="T28" fmla="*/ 99 w 105"/>
                <a:gd name="T29" fmla="*/ 107 h 232"/>
                <a:gd name="T30" fmla="*/ 105 w 105"/>
                <a:gd name="T31" fmla="*/ 131 h 232"/>
                <a:gd name="T32" fmla="*/ 105 w 105"/>
                <a:gd name="T33" fmla="*/ 150 h 232"/>
                <a:gd name="T34" fmla="*/ 105 w 105"/>
                <a:gd name="T35" fmla="*/ 170 h 232"/>
                <a:gd name="T36" fmla="*/ 99 w 105"/>
                <a:gd name="T37" fmla="*/ 189 h 232"/>
                <a:gd name="T38" fmla="*/ 99 w 105"/>
                <a:gd name="T39" fmla="*/ 208 h 232"/>
                <a:gd name="T40" fmla="*/ 90 w 105"/>
                <a:gd name="T41" fmla="*/ 223 h 232"/>
                <a:gd name="T42" fmla="*/ 90 w 105"/>
                <a:gd name="T43" fmla="*/ 232 h 232"/>
                <a:gd name="T44" fmla="*/ 80 w 105"/>
                <a:gd name="T45" fmla="*/ 232 h 232"/>
                <a:gd name="T46" fmla="*/ 74 w 105"/>
                <a:gd name="T47" fmla="*/ 232 h 232"/>
                <a:gd name="T48" fmla="*/ 65 w 105"/>
                <a:gd name="T49" fmla="*/ 228 h 232"/>
                <a:gd name="T50" fmla="*/ 55 w 105"/>
                <a:gd name="T51" fmla="*/ 223 h 232"/>
                <a:gd name="T52" fmla="*/ 45 w 105"/>
                <a:gd name="T53" fmla="*/ 218 h 232"/>
                <a:gd name="T54" fmla="*/ 40 w 105"/>
                <a:gd name="T55" fmla="*/ 208 h 232"/>
                <a:gd name="T56" fmla="*/ 30 w 105"/>
                <a:gd name="T57" fmla="*/ 204 h 232"/>
                <a:gd name="T58" fmla="*/ 25 w 105"/>
                <a:gd name="T59" fmla="*/ 194 h 232"/>
                <a:gd name="T60" fmla="*/ 20 w 105"/>
                <a:gd name="T61" fmla="*/ 185 h 232"/>
                <a:gd name="T62" fmla="*/ 15 w 105"/>
                <a:gd name="T63" fmla="*/ 174 h 232"/>
                <a:gd name="T64" fmla="*/ 11 w 105"/>
                <a:gd name="T65" fmla="*/ 160 h 232"/>
                <a:gd name="T66" fmla="*/ 11 w 105"/>
                <a:gd name="T67" fmla="*/ 150 h 232"/>
                <a:gd name="T68" fmla="*/ 11 w 105"/>
                <a:gd name="T69" fmla="*/ 136 h 232"/>
                <a:gd name="T70" fmla="*/ 11 w 105"/>
                <a:gd name="T71" fmla="*/ 121 h 232"/>
                <a:gd name="T72" fmla="*/ 11 w 105"/>
                <a:gd name="T73" fmla="*/ 107 h 232"/>
                <a:gd name="T74" fmla="*/ 5 w 105"/>
                <a:gd name="T75" fmla="*/ 97 h 232"/>
                <a:gd name="T76" fmla="*/ 5 w 105"/>
                <a:gd name="T77" fmla="*/ 82 h 232"/>
                <a:gd name="T78" fmla="*/ 5 w 105"/>
                <a:gd name="T79" fmla="*/ 69 h 232"/>
                <a:gd name="T80" fmla="*/ 0 w 105"/>
                <a:gd name="T81" fmla="*/ 54 h 232"/>
                <a:gd name="T82" fmla="*/ 0 w 105"/>
                <a:gd name="T83" fmla="*/ 2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5" h="232">
                  <a:moveTo>
                    <a:pt x="0" y="20"/>
                  </a:moveTo>
                  <a:lnTo>
                    <a:pt x="11" y="15"/>
                  </a:lnTo>
                  <a:lnTo>
                    <a:pt x="20" y="11"/>
                  </a:lnTo>
                  <a:lnTo>
                    <a:pt x="25" y="6"/>
                  </a:lnTo>
                  <a:lnTo>
                    <a:pt x="35" y="6"/>
                  </a:lnTo>
                  <a:lnTo>
                    <a:pt x="45" y="0"/>
                  </a:lnTo>
                  <a:lnTo>
                    <a:pt x="55" y="0"/>
                  </a:lnTo>
                  <a:lnTo>
                    <a:pt x="59" y="6"/>
                  </a:lnTo>
                  <a:lnTo>
                    <a:pt x="70" y="11"/>
                  </a:lnTo>
                  <a:lnTo>
                    <a:pt x="74" y="15"/>
                  </a:lnTo>
                  <a:lnTo>
                    <a:pt x="80" y="25"/>
                  </a:lnTo>
                  <a:lnTo>
                    <a:pt x="84" y="45"/>
                  </a:lnTo>
                  <a:lnTo>
                    <a:pt x="90" y="69"/>
                  </a:lnTo>
                  <a:lnTo>
                    <a:pt x="94" y="88"/>
                  </a:lnTo>
                  <a:lnTo>
                    <a:pt x="99" y="107"/>
                  </a:lnTo>
                  <a:lnTo>
                    <a:pt x="105" y="131"/>
                  </a:lnTo>
                  <a:lnTo>
                    <a:pt x="105" y="150"/>
                  </a:lnTo>
                  <a:lnTo>
                    <a:pt x="105" y="170"/>
                  </a:lnTo>
                  <a:lnTo>
                    <a:pt x="99" y="189"/>
                  </a:lnTo>
                  <a:lnTo>
                    <a:pt x="99" y="208"/>
                  </a:lnTo>
                  <a:lnTo>
                    <a:pt x="90" y="223"/>
                  </a:lnTo>
                  <a:lnTo>
                    <a:pt x="90" y="232"/>
                  </a:lnTo>
                  <a:lnTo>
                    <a:pt x="80" y="232"/>
                  </a:lnTo>
                  <a:lnTo>
                    <a:pt x="74" y="232"/>
                  </a:lnTo>
                  <a:lnTo>
                    <a:pt x="65" y="228"/>
                  </a:lnTo>
                  <a:lnTo>
                    <a:pt x="55" y="223"/>
                  </a:lnTo>
                  <a:lnTo>
                    <a:pt x="45" y="218"/>
                  </a:lnTo>
                  <a:lnTo>
                    <a:pt x="40" y="208"/>
                  </a:lnTo>
                  <a:lnTo>
                    <a:pt x="30" y="204"/>
                  </a:lnTo>
                  <a:lnTo>
                    <a:pt x="25" y="194"/>
                  </a:lnTo>
                  <a:lnTo>
                    <a:pt x="20" y="185"/>
                  </a:lnTo>
                  <a:lnTo>
                    <a:pt x="15" y="174"/>
                  </a:lnTo>
                  <a:lnTo>
                    <a:pt x="11" y="160"/>
                  </a:lnTo>
                  <a:lnTo>
                    <a:pt x="11" y="150"/>
                  </a:lnTo>
                  <a:lnTo>
                    <a:pt x="11" y="136"/>
                  </a:lnTo>
                  <a:lnTo>
                    <a:pt x="11" y="121"/>
                  </a:lnTo>
                  <a:lnTo>
                    <a:pt x="11" y="107"/>
                  </a:lnTo>
                  <a:lnTo>
                    <a:pt x="5" y="97"/>
                  </a:lnTo>
                  <a:lnTo>
                    <a:pt x="5" y="82"/>
                  </a:lnTo>
                  <a:lnTo>
                    <a:pt x="5" y="69"/>
                  </a:lnTo>
                  <a:lnTo>
                    <a:pt x="0" y="54"/>
                  </a:lnTo>
                  <a:lnTo>
                    <a:pt x="0" y="2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28" name="Freeform 404"/>
            <p:cNvSpPr>
              <a:spLocks/>
            </p:cNvSpPr>
            <p:nvPr/>
          </p:nvSpPr>
          <p:spPr bwMode="auto">
            <a:xfrm>
              <a:off x="4052" y="1793"/>
              <a:ext cx="9" cy="18"/>
            </a:xfrm>
            <a:custGeom>
              <a:avLst/>
              <a:gdLst>
                <a:gd name="T0" fmla="*/ 0 w 105"/>
                <a:gd name="T1" fmla="*/ 20 h 232"/>
                <a:gd name="T2" fmla="*/ 11 w 105"/>
                <a:gd name="T3" fmla="*/ 15 h 232"/>
                <a:gd name="T4" fmla="*/ 20 w 105"/>
                <a:gd name="T5" fmla="*/ 11 h 232"/>
                <a:gd name="T6" fmla="*/ 25 w 105"/>
                <a:gd name="T7" fmla="*/ 6 h 232"/>
                <a:gd name="T8" fmla="*/ 35 w 105"/>
                <a:gd name="T9" fmla="*/ 6 h 232"/>
                <a:gd name="T10" fmla="*/ 45 w 105"/>
                <a:gd name="T11" fmla="*/ 0 h 232"/>
                <a:gd name="T12" fmla="*/ 55 w 105"/>
                <a:gd name="T13" fmla="*/ 0 h 232"/>
                <a:gd name="T14" fmla="*/ 59 w 105"/>
                <a:gd name="T15" fmla="*/ 6 h 232"/>
                <a:gd name="T16" fmla="*/ 70 w 105"/>
                <a:gd name="T17" fmla="*/ 11 h 232"/>
                <a:gd name="T18" fmla="*/ 74 w 105"/>
                <a:gd name="T19" fmla="*/ 15 h 232"/>
                <a:gd name="T20" fmla="*/ 80 w 105"/>
                <a:gd name="T21" fmla="*/ 25 h 232"/>
                <a:gd name="T22" fmla="*/ 84 w 105"/>
                <a:gd name="T23" fmla="*/ 45 h 232"/>
                <a:gd name="T24" fmla="*/ 90 w 105"/>
                <a:gd name="T25" fmla="*/ 69 h 232"/>
                <a:gd name="T26" fmla="*/ 94 w 105"/>
                <a:gd name="T27" fmla="*/ 88 h 232"/>
                <a:gd name="T28" fmla="*/ 99 w 105"/>
                <a:gd name="T29" fmla="*/ 107 h 232"/>
                <a:gd name="T30" fmla="*/ 105 w 105"/>
                <a:gd name="T31" fmla="*/ 131 h 232"/>
                <a:gd name="T32" fmla="*/ 105 w 105"/>
                <a:gd name="T33" fmla="*/ 150 h 232"/>
                <a:gd name="T34" fmla="*/ 105 w 105"/>
                <a:gd name="T35" fmla="*/ 170 h 232"/>
                <a:gd name="T36" fmla="*/ 99 w 105"/>
                <a:gd name="T37" fmla="*/ 189 h 232"/>
                <a:gd name="T38" fmla="*/ 99 w 105"/>
                <a:gd name="T39" fmla="*/ 208 h 232"/>
                <a:gd name="T40" fmla="*/ 90 w 105"/>
                <a:gd name="T41" fmla="*/ 223 h 232"/>
                <a:gd name="T42" fmla="*/ 90 w 105"/>
                <a:gd name="T43" fmla="*/ 232 h 232"/>
                <a:gd name="T44" fmla="*/ 80 w 105"/>
                <a:gd name="T45" fmla="*/ 232 h 232"/>
                <a:gd name="T46" fmla="*/ 74 w 105"/>
                <a:gd name="T47" fmla="*/ 232 h 232"/>
                <a:gd name="T48" fmla="*/ 65 w 105"/>
                <a:gd name="T49" fmla="*/ 228 h 232"/>
                <a:gd name="T50" fmla="*/ 55 w 105"/>
                <a:gd name="T51" fmla="*/ 223 h 232"/>
                <a:gd name="T52" fmla="*/ 45 w 105"/>
                <a:gd name="T53" fmla="*/ 218 h 232"/>
                <a:gd name="T54" fmla="*/ 40 w 105"/>
                <a:gd name="T55" fmla="*/ 208 h 232"/>
                <a:gd name="T56" fmla="*/ 30 w 105"/>
                <a:gd name="T57" fmla="*/ 204 h 232"/>
                <a:gd name="T58" fmla="*/ 25 w 105"/>
                <a:gd name="T59" fmla="*/ 194 h 232"/>
                <a:gd name="T60" fmla="*/ 20 w 105"/>
                <a:gd name="T61" fmla="*/ 185 h 232"/>
                <a:gd name="T62" fmla="*/ 15 w 105"/>
                <a:gd name="T63" fmla="*/ 174 h 232"/>
                <a:gd name="T64" fmla="*/ 11 w 105"/>
                <a:gd name="T65" fmla="*/ 160 h 232"/>
                <a:gd name="T66" fmla="*/ 11 w 105"/>
                <a:gd name="T67" fmla="*/ 150 h 232"/>
                <a:gd name="T68" fmla="*/ 11 w 105"/>
                <a:gd name="T69" fmla="*/ 136 h 232"/>
                <a:gd name="T70" fmla="*/ 11 w 105"/>
                <a:gd name="T71" fmla="*/ 121 h 232"/>
                <a:gd name="T72" fmla="*/ 11 w 105"/>
                <a:gd name="T73" fmla="*/ 107 h 232"/>
                <a:gd name="T74" fmla="*/ 5 w 105"/>
                <a:gd name="T75" fmla="*/ 97 h 232"/>
                <a:gd name="T76" fmla="*/ 5 w 105"/>
                <a:gd name="T77" fmla="*/ 82 h 232"/>
                <a:gd name="T78" fmla="*/ 5 w 105"/>
                <a:gd name="T79" fmla="*/ 69 h 232"/>
                <a:gd name="T80" fmla="*/ 0 w 105"/>
                <a:gd name="T81" fmla="*/ 54 h 232"/>
                <a:gd name="T82" fmla="*/ 0 w 105"/>
                <a:gd name="T83" fmla="*/ 2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5" h="232">
                  <a:moveTo>
                    <a:pt x="0" y="20"/>
                  </a:moveTo>
                  <a:lnTo>
                    <a:pt x="11" y="15"/>
                  </a:lnTo>
                  <a:lnTo>
                    <a:pt x="20" y="11"/>
                  </a:lnTo>
                  <a:lnTo>
                    <a:pt x="25" y="6"/>
                  </a:lnTo>
                  <a:lnTo>
                    <a:pt x="35" y="6"/>
                  </a:lnTo>
                  <a:lnTo>
                    <a:pt x="45" y="0"/>
                  </a:lnTo>
                  <a:lnTo>
                    <a:pt x="55" y="0"/>
                  </a:lnTo>
                  <a:lnTo>
                    <a:pt x="59" y="6"/>
                  </a:lnTo>
                  <a:lnTo>
                    <a:pt x="70" y="11"/>
                  </a:lnTo>
                  <a:lnTo>
                    <a:pt x="74" y="15"/>
                  </a:lnTo>
                  <a:lnTo>
                    <a:pt x="80" y="25"/>
                  </a:lnTo>
                  <a:lnTo>
                    <a:pt x="84" y="45"/>
                  </a:lnTo>
                  <a:lnTo>
                    <a:pt x="90" y="69"/>
                  </a:lnTo>
                  <a:lnTo>
                    <a:pt x="94" y="88"/>
                  </a:lnTo>
                  <a:lnTo>
                    <a:pt x="99" y="107"/>
                  </a:lnTo>
                  <a:lnTo>
                    <a:pt x="105" y="131"/>
                  </a:lnTo>
                  <a:lnTo>
                    <a:pt x="105" y="150"/>
                  </a:lnTo>
                  <a:lnTo>
                    <a:pt x="105" y="170"/>
                  </a:lnTo>
                  <a:lnTo>
                    <a:pt x="99" y="189"/>
                  </a:lnTo>
                  <a:lnTo>
                    <a:pt x="99" y="208"/>
                  </a:lnTo>
                  <a:lnTo>
                    <a:pt x="90" y="223"/>
                  </a:lnTo>
                  <a:lnTo>
                    <a:pt x="90" y="232"/>
                  </a:lnTo>
                  <a:lnTo>
                    <a:pt x="80" y="232"/>
                  </a:lnTo>
                  <a:lnTo>
                    <a:pt x="74" y="232"/>
                  </a:lnTo>
                  <a:lnTo>
                    <a:pt x="65" y="228"/>
                  </a:lnTo>
                  <a:lnTo>
                    <a:pt x="55" y="223"/>
                  </a:lnTo>
                  <a:lnTo>
                    <a:pt x="45" y="218"/>
                  </a:lnTo>
                  <a:lnTo>
                    <a:pt x="40" y="208"/>
                  </a:lnTo>
                  <a:lnTo>
                    <a:pt x="30" y="204"/>
                  </a:lnTo>
                  <a:lnTo>
                    <a:pt x="25" y="194"/>
                  </a:lnTo>
                  <a:lnTo>
                    <a:pt x="20" y="185"/>
                  </a:lnTo>
                  <a:lnTo>
                    <a:pt x="15" y="174"/>
                  </a:lnTo>
                  <a:lnTo>
                    <a:pt x="11" y="160"/>
                  </a:lnTo>
                  <a:lnTo>
                    <a:pt x="11" y="150"/>
                  </a:lnTo>
                  <a:lnTo>
                    <a:pt x="11" y="136"/>
                  </a:lnTo>
                  <a:lnTo>
                    <a:pt x="11" y="121"/>
                  </a:lnTo>
                  <a:lnTo>
                    <a:pt x="11" y="107"/>
                  </a:lnTo>
                  <a:lnTo>
                    <a:pt x="5" y="97"/>
                  </a:lnTo>
                  <a:lnTo>
                    <a:pt x="5" y="82"/>
                  </a:lnTo>
                  <a:lnTo>
                    <a:pt x="5" y="69"/>
                  </a:lnTo>
                  <a:lnTo>
                    <a:pt x="0" y="54"/>
                  </a:lnTo>
                  <a:lnTo>
                    <a:pt x="0" y="2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29" name="Freeform 405"/>
            <p:cNvSpPr>
              <a:spLocks/>
            </p:cNvSpPr>
            <p:nvPr/>
          </p:nvSpPr>
          <p:spPr bwMode="auto">
            <a:xfrm>
              <a:off x="4100" y="1826"/>
              <a:ext cx="6" cy="3"/>
            </a:xfrm>
            <a:custGeom>
              <a:avLst/>
              <a:gdLst>
                <a:gd name="T0" fmla="*/ 59 w 65"/>
                <a:gd name="T1" fmla="*/ 0 h 43"/>
                <a:gd name="T2" fmla="*/ 55 w 65"/>
                <a:gd name="T3" fmla="*/ 4 h 43"/>
                <a:gd name="T4" fmla="*/ 49 w 65"/>
                <a:gd name="T5" fmla="*/ 4 h 43"/>
                <a:gd name="T6" fmla="*/ 40 w 65"/>
                <a:gd name="T7" fmla="*/ 9 h 43"/>
                <a:gd name="T8" fmla="*/ 34 w 65"/>
                <a:gd name="T9" fmla="*/ 14 h 43"/>
                <a:gd name="T10" fmla="*/ 30 w 65"/>
                <a:gd name="T11" fmla="*/ 19 h 43"/>
                <a:gd name="T12" fmla="*/ 24 w 65"/>
                <a:gd name="T13" fmla="*/ 24 h 43"/>
                <a:gd name="T14" fmla="*/ 20 w 65"/>
                <a:gd name="T15" fmla="*/ 28 h 43"/>
                <a:gd name="T16" fmla="*/ 10 w 65"/>
                <a:gd name="T17" fmla="*/ 34 h 43"/>
                <a:gd name="T18" fmla="*/ 5 w 65"/>
                <a:gd name="T19" fmla="*/ 38 h 43"/>
                <a:gd name="T20" fmla="*/ 0 w 65"/>
                <a:gd name="T21" fmla="*/ 43 h 43"/>
                <a:gd name="T22" fmla="*/ 10 w 65"/>
                <a:gd name="T23" fmla="*/ 43 h 43"/>
                <a:gd name="T24" fmla="*/ 20 w 65"/>
                <a:gd name="T25" fmla="*/ 43 h 43"/>
                <a:gd name="T26" fmla="*/ 24 w 65"/>
                <a:gd name="T27" fmla="*/ 38 h 43"/>
                <a:gd name="T28" fmla="*/ 34 w 65"/>
                <a:gd name="T29" fmla="*/ 38 h 43"/>
                <a:gd name="T30" fmla="*/ 45 w 65"/>
                <a:gd name="T31" fmla="*/ 34 h 43"/>
                <a:gd name="T32" fmla="*/ 55 w 65"/>
                <a:gd name="T33" fmla="*/ 28 h 43"/>
                <a:gd name="T34" fmla="*/ 59 w 65"/>
                <a:gd name="T35" fmla="*/ 24 h 43"/>
                <a:gd name="T36" fmla="*/ 65 w 65"/>
                <a:gd name="T37" fmla="*/ 19 h 43"/>
                <a:gd name="T38" fmla="*/ 65 w 65"/>
                <a:gd name="T39" fmla="*/ 9 h 43"/>
                <a:gd name="T40" fmla="*/ 59 w 65"/>
                <a:gd name="T4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43">
                  <a:moveTo>
                    <a:pt x="59" y="0"/>
                  </a:moveTo>
                  <a:lnTo>
                    <a:pt x="55" y="4"/>
                  </a:lnTo>
                  <a:lnTo>
                    <a:pt x="49" y="4"/>
                  </a:lnTo>
                  <a:lnTo>
                    <a:pt x="40" y="9"/>
                  </a:lnTo>
                  <a:lnTo>
                    <a:pt x="34" y="14"/>
                  </a:lnTo>
                  <a:lnTo>
                    <a:pt x="30" y="19"/>
                  </a:lnTo>
                  <a:lnTo>
                    <a:pt x="24" y="24"/>
                  </a:lnTo>
                  <a:lnTo>
                    <a:pt x="20" y="28"/>
                  </a:lnTo>
                  <a:lnTo>
                    <a:pt x="10" y="34"/>
                  </a:lnTo>
                  <a:lnTo>
                    <a:pt x="5" y="38"/>
                  </a:lnTo>
                  <a:lnTo>
                    <a:pt x="0" y="43"/>
                  </a:lnTo>
                  <a:lnTo>
                    <a:pt x="10" y="43"/>
                  </a:lnTo>
                  <a:lnTo>
                    <a:pt x="20" y="43"/>
                  </a:lnTo>
                  <a:lnTo>
                    <a:pt x="24" y="38"/>
                  </a:lnTo>
                  <a:lnTo>
                    <a:pt x="34" y="38"/>
                  </a:lnTo>
                  <a:lnTo>
                    <a:pt x="45" y="34"/>
                  </a:lnTo>
                  <a:lnTo>
                    <a:pt x="55" y="28"/>
                  </a:lnTo>
                  <a:lnTo>
                    <a:pt x="59" y="24"/>
                  </a:lnTo>
                  <a:lnTo>
                    <a:pt x="65" y="19"/>
                  </a:lnTo>
                  <a:lnTo>
                    <a:pt x="65" y="9"/>
                  </a:lnTo>
                  <a:lnTo>
                    <a:pt x="59"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30" name="Freeform 406"/>
            <p:cNvSpPr>
              <a:spLocks/>
            </p:cNvSpPr>
            <p:nvPr/>
          </p:nvSpPr>
          <p:spPr bwMode="auto">
            <a:xfrm>
              <a:off x="4139" y="1742"/>
              <a:ext cx="6" cy="5"/>
            </a:xfrm>
            <a:custGeom>
              <a:avLst/>
              <a:gdLst>
                <a:gd name="T0" fmla="*/ 49 w 64"/>
                <a:gd name="T1" fmla="*/ 6 h 69"/>
                <a:gd name="T2" fmla="*/ 44 w 64"/>
                <a:gd name="T3" fmla="*/ 0 h 69"/>
                <a:gd name="T4" fmla="*/ 34 w 64"/>
                <a:gd name="T5" fmla="*/ 6 h 69"/>
                <a:gd name="T6" fmla="*/ 29 w 64"/>
                <a:gd name="T7" fmla="*/ 6 h 69"/>
                <a:gd name="T8" fmla="*/ 25 w 64"/>
                <a:gd name="T9" fmla="*/ 15 h 69"/>
                <a:gd name="T10" fmla="*/ 19 w 64"/>
                <a:gd name="T11" fmla="*/ 20 h 69"/>
                <a:gd name="T12" fmla="*/ 15 w 64"/>
                <a:gd name="T13" fmla="*/ 30 h 69"/>
                <a:gd name="T14" fmla="*/ 9 w 64"/>
                <a:gd name="T15" fmla="*/ 39 h 69"/>
                <a:gd name="T16" fmla="*/ 4 w 64"/>
                <a:gd name="T17" fmla="*/ 49 h 69"/>
                <a:gd name="T18" fmla="*/ 0 w 64"/>
                <a:gd name="T19" fmla="*/ 58 h 69"/>
                <a:gd name="T20" fmla="*/ 0 w 64"/>
                <a:gd name="T21" fmla="*/ 69 h 69"/>
                <a:gd name="T22" fmla="*/ 9 w 64"/>
                <a:gd name="T23" fmla="*/ 69 h 69"/>
                <a:gd name="T24" fmla="*/ 25 w 64"/>
                <a:gd name="T25" fmla="*/ 69 h 69"/>
                <a:gd name="T26" fmla="*/ 34 w 64"/>
                <a:gd name="T27" fmla="*/ 64 h 69"/>
                <a:gd name="T28" fmla="*/ 44 w 64"/>
                <a:gd name="T29" fmla="*/ 58 h 69"/>
                <a:gd name="T30" fmla="*/ 54 w 64"/>
                <a:gd name="T31" fmla="*/ 49 h 69"/>
                <a:gd name="T32" fmla="*/ 59 w 64"/>
                <a:gd name="T33" fmla="*/ 39 h 69"/>
                <a:gd name="T34" fmla="*/ 64 w 64"/>
                <a:gd name="T35" fmla="*/ 30 h 69"/>
                <a:gd name="T36" fmla="*/ 64 w 64"/>
                <a:gd name="T37" fmla="*/ 20 h 69"/>
                <a:gd name="T38" fmla="*/ 59 w 64"/>
                <a:gd name="T39" fmla="*/ 15 h 69"/>
                <a:gd name="T40" fmla="*/ 49 w 64"/>
                <a:gd name="T41" fmla="*/ 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4" h="69">
                  <a:moveTo>
                    <a:pt x="49" y="6"/>
                  </a:moveTo>
                  <a:lnTo>
                    <a:pt x="44" y="0"/>
                  </a:lnTo>
                  <a:lnTo>
                    <a:pt x="34" y="6"/>
                  </a:lnTo>
                  <a:lnTo>
                    <a:pt x="29" y="6"/>
                  </a:lnTo>
                  <a:lnTo>
                    <a:pt x="25" y="15"/>
                  </a:lnTo>
                  <a:lnTo>
                    <a:pt x="19" y="20"/>
                  </a:lnTo>
                  <a:lnTo>
                    <a:pt x="15" y="30"/>
                  </a:lnTo>
                  <a:lnTo>
                    <a:pt x="9" y="39"/>
                  </a:lnTo>
                  <a:lnTo>
                    <a:pt x="4" y="49"/>
                  </a:lnTo>
                  <a:lnTo>
                    <a:pt x="0" y="58"/>
                  </a:lnTo>
                  <a:lnTo>
                    <a:pt x="0" y="69"/>
                  </a:lnTo>
                  <a:lnTo>
                    <a:pt x="9" y="69"/>
                  </a:lnTo>
                  <a:lnTo>
                    <a:pt x="25" y="69"/>
                  </a:lnTo>
                  <a:lnTo>
                    <a:pt x="34" y="64"/>
                  </a:lnTo>
                  <a:lnTo>
                    <a:pt x="44" y="58"/>
                  </a:lnTo>
                  <a:lnTo>
                    <a:pt x="54" y="49"/>
                  </a:lnTo>
                  <a:lnTo>
                    <a:pt x="59" y="39"/>
                  </a:lnTo>
                  <a:lnTo>
                    <a:pt x="64" y="30"/>
                  </a:lnTo>
                  <a:lnTo>
                    <a:pt x="64" y="20"/>
                  </a:lnTo>
                  <a:lnTo>
                    <a:pt x="59" y="15"/>
                  </a:lnTo>
                  <a:lnTo>
                    <a:pt x="49" y="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31" name="Freeform 407"/>
            <p:cNvSpPr>
              <a:spLocks/>
            </p:cNvSpPr>
            <p:nvPr/>
          </p:nvSpPr>
          <p:spPr bwMode="auto">
            <a:xfrm>
              <a:off x="4139" y="1712"/>
              <a:ext cx="4" cy="5"/>
            </a:xfrm>
            <a:custGeom>
              <a:avLst/>
              <a:gdLst>
                <a:gd name="T0" fmla="*/ 4 w 44"/>
                <a:gd name="T1" fmla="*/ 0 h 63"/>
                <a:gd name="T2" fmla="*/ 0 w 44"/>
                <a:gd name="T3" fmla="*/ 11 h 63"/>
                <a:gd name="T4" fmla="*/ 0 w 44"/>
                <a:gd name="T5" fmla="*/ 20 h 63"/>
                <a:gd name="T6" fmla="*/ 0 w 44"/>
                <a:gd name="T7" fmla="*/ 30 h 63"/>
                <a:gd name="T8" fmla="*/ 4 w 44"/>
                <a:gd name="T9" fmla="*/ 39 h 63"/>
                <a:gd name="T10" fmla="*/ 9 w 44"/>
                <a:gd name="T11" fmla="*/ 48 h 63"/>
                <a:gd name="T12" fmla="*/ 15 w 44"/>
                <a:gd name="T13" fmla="*/ 54 h 63"/>
                <a:gd name="T14" fmla="*/ 19 w 44"/>
                <a:gd name="T15" fmla="*/ 63 h 63"/>
                <a:gd name="T16" fmla="*/ 25 w 44"/>
                <a:gd name="T17" fmla="*/ 63 h 63"/>
                <a:gd name="T18" fmla="*/ 34 w 44"/>
                <a:gd name="T19" fmla="*/ 63 h 63"/>
                <a:gd name="T20" fmla="*/ 40 w 44"/>
                <a:gd name="T21" fmla="*/ 58 h 63"/>
                <a:gd name="T22" fmla="*/ 44 w 44"/>
                <a:gd name="T23" fmla="*/ 54 h 63"/>
                <a:gd name="T24" fmla="*/ 44 w 44"/>
                <a:gd name="T25" fmla="*/ 48 h 63"/>
                <a:gd name="T26" fmla="*/ 44 w 44"/>
                <a:gd name="T27" fmla="*/ 44 h 63"/>
                <a:gd name="T28" fmla="*/ 40 w 44"/>
                <a:gd name="T29" fmla="*/ 34 h 63"/>
                <a:gd name="T30" fmla="*/ 34 w 44"/>
                <a:gd name="T31" fmla="*/ 30 h 63"/>
                <a:gd name="T32" fmla="*/ 29 w 44"/>
                <a:gd name="T33" fmla="*/ 24 h 63"/>
                <a:gd name="T34" fmla="*/ 25 w 44"/>
                <a:gd name="T35" fmla="*/ 20 h 63"/>
                <a:gd name="T36" fmla="*/ 15 w 44"/>
                <a:gd name="T37" fmla="*/ 15 h 63"/>
                <a:gd name="T38" fmla="*/ 9 w 44"/>
                <a:gd name="T39" fmla="*/ 5 h 63"/>
                <a:gd name="T40" fmla="*/ 4 w 44"/>
                <a:gd name="T4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63">
                  <a:moveTo>
                    <a:pt x="4" y="0"/>
                  </a:moveTo>
                  <a:lnTo>
                    <a:pt x="0" y="11"/>
                  </a:lnTo>
                  <a:lnTo>
                    <a:pt x="0" y="20"/>
                  </a:lnTo>
                  <a:lnTo>
                    <a:pt x="0" y="30"/>
                  </a:lnTo>
                  <a:lnTo>
                    <a:pt x="4" y="39"/>
                  </a:lnTo>
                  <a:lnTo>
                    <a:pt x="9" y="48"/>
                  </a:lnTo>
                  <a:lnTo>
                    <a:pt x="15" y="54"/>
                  </a:lnTo>
                  <a:lnTo>
                    <a:pt x="19" y="63"/>
                  </a:lnTo>
                  <a:lnTo>
                    <a:pt x="25" y="63"/>
                  </a:lnTo>
                  <a:lnTo>
                    <a:pt x="34" y="63"/>
                  </a:lnTo>
                  <a:lnTo>
                    <a:pt x="40" y="58"/>
                  </a:lnTo>
                  <a:lnTo>
                    <a:pt x="44" y="54"/>
                  </a:lnTo>
                  <a:lnTo>
                    <a:pt x="44" y="48"/>
                  </a:lnTo>
                  <a:lnTo>
                    <a:pt x="44" y="44"/>
                  </a:lnTo>
                  <a:lnTo>
                    <a:pt x="40" y="34"/>
                  </a:lnTo>
                  <a:lnTo>
                    <a:pt x="34" y="30"/>
                  </a:lnTo>
                  <a:lnTo>
                    <a:pt x="29" y="24"/>
                  </a:lnTo>
                  <a:lnTo>
                    <a:pt x="25" y="20"/>
                  </a:lnTo>
                  <a:lnTo>
                    <a:pt x="15" y="15"/>
                  </a:lnTo>
                  <a:lnTo>
                    <a:pt x="9" y="5"/>
                  </a:lnTo>
                  <a:lnTo>
                    <a:pt x="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32" name="Freeform 408"/>
            <p:cNvSpPr>
              <a:spLocks/>
            </p:cNvSpPr>
            <p:nvPr/>
          </p:nvSpPr>
          <p:spPr bwMode="auto">
            <a:xfrm>
              <a:off x="4045" y="1752"/>
              <a:ext cx="10" cy="11"/>
            </a:xfrm>
            <a:custGeom>
              <a:avLst/>
              <a:gdLst>
                <a:gd name="T0" fmla="*/ 55 w 104"/>
                <a:gd name="T1" fmla="*/ 0 h 145"/>
                <a:gd name="T2" fmla="*/ 49 w 104"/>
                <a:gd name="T3" fmla="*/ 14 h 145"/>
                <a:gd name="T4" fmla="*/ 45 w 104"/>
                <a:gd name="T5" fmla="*/ 29 h 145"/>
                <a:gd name="T6" fmla="*/ 34 w 104"/>
                <a:gd name="T7" fmla="*/ 43 h 145"/>
                <a:gd name="T8" fmla="*/ 24 w 104"/>
                <a:gd name="T9" fmla="*/ 58 h 145"/>
                <a:gd name="T10" fmla="*/ 15 w 104"/>
                <a:gd name="T11" fmla="*/ 72 h 145"/>
                <a:gd name="T12" fmla="*/ 5 w 104"/>
                <a:gd name="T13" fmla="*/ 87 h 145"/>
                <a:gd name="T14" fmla="*/ 0 w 104"/>
                <a:gd name="T15" fmla="*/ 96 h 145"/>
                <a:gd name="T16" fmla="*/ 0 w 104"/>
                <a:gd name="T17" fmla="*/ 111 h 145"/>
                <a:gd name="T18" fmla="*/ 5 w 104"/>
                <a:gd name="T19" fmla="*/ 126 h 145"/>
                <a:gd name="T20" fmla="*/ 15 w 104"/>
                <a:gd name="T21" fmla="*/ 135 h 145"/>
                <a:gd name="T22" fmla="*/ 20 w 104"/>
                <a:gd name="T23" fmla="*/ 140 h 145"/>
                <a:gd name="T24" fmla="*/ 24 w 104"/>
                <a:gd name="T25" fmla="*/ 145 h 145"/>
                <a:gd name="T26" fmla="*/ 34 w 104"/>
                <a:gd name="T27" fmla="*/ 145 h 145"/>
                <a:gd name="T28" fmla="*/ 40 w 104"/>
                <a:gd name="T29" fmla="*/ 145 h 145"/>
                <a:gd name="T30" fmla="*/ 49 w 104"/>
                <a:gd name="T31" fmla="*/ 145 h 145"/>
                <a:gd name="T32" fmla="*/ 59 w 104"/>
                <a:gd name="T33" fmla="*/ 140 h 145"/>
                <a:gd name="T34" fmla="*/ 64 w 104"/>
                <a:gd name="T35" fmla="*/ 140 h 145"/>
                <a:gd name="T36" fmla="*/ 74 w 104"/>
                <a:gd name="T37" fmla="*/ 135 h 145"/>
                <a:gd name="T38" fmla="*/ 80 w 104"/>
                <a:gd name="T39" fmla="*/ 135 h 145"/>
                <a:gd name="T40" fmla="*/ 84 w 104"/>
                <a:gd name="T41" fmla="*/ 130 h 145"/>
                <a:gd name="T42" fmla="*/ 94 w 104"/>
                <a:gd name="T43" fmla="*/ 116 h 145"/>
                <a:gd name="T44" fmla="*/ 99 w 104"/>
                <a:gd name="T45" fmla="*/ 107 h 145"/>
                <a:gd name="T46" fmla="*/ 104 w 104"/>
                <a:gd name="T47" fmla="*/ 92 h 145"/>
                <a:gd name="T48" fmla="*/ 104 w 104"/>
                <a:gd name="T49" fmla="*/ 77 h 145"/>
                <a:gd name="T50" fmla="*/ 99 w 104"/>
                <a:gd name="T51" fmla="*/ 62 h 145"/>
                <a:gd name="T52" fmla="*/ 94 w 104"/>
                <a:gd name="T53" fmla="*/ 49 h 145"/>
                <a:gd name="T54" fmla="*/ 84 w 104"/>
                <a:gd name="T55" fmla="*/ 34 h 145"/>
                <a:gd name="T56" fmla="*/ 80 w 104"/>
                <a:gd name="T57" fmla="*/ 24 h 145"/>
                <a:gd name="T58" fmla="*/ 69 w 104"/>
                <a:gd name="T59" fmla="*/ 10 h 145"/>
                <a:gd name="T60" fmla="*/ 55 w 104"/>
                <a:gd name="T6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45">
                  <a:moveTo>
                    <a:pt x="55" y="0"/>
                  </a:moveTo>
                  <a:lnTo>
                    <a:pt x="49" y="14"/>
                  </a:lnTo>
                  <a:lnTo>
                    <a:pt x="45" y="29"/>
                  </a:lnTo>
                  <a:lnTo>
                    <a:pt x="34" y="43"/>
                  </a:lnTo>
                  <a:lnTo>
                    <a:pt x="24" y="58"/>
                  </a:lnTo>
                  <a:lnTo>
                    <a:pt x="15" y="72"/>
                  </a:lnTo>
                  <a:lnTo>
                    <a:pt x="5" y="87"/>
                  </a:lnTo>
                  <a:lnTo>
                    <a:pt x="0" y="96"/>
                  </a:lnTo>
                  <a:lnTo>
                    <a:pt x="0" y="111"/>
                  </a:lnTo>
                  <a:lnTo>
                    <a:pt x="5" y="126"/>
                  </a:lnTo>
                  <a:lnTo>
                    <a:pt x="15" y="135"/>
                  </a:lnTo>
                  <a:lnTo>
                    <a:pt x="20" y="140"/>
                  </a:lnTo>
                  <a:lnTo>
                    <a:pt x="24" y="145"/>
                  </a:lnTo>
                  <a:lnTo>
                    <a:pt x="34" y="145"/>
                  </a:lnTo>
                  <a:lnTo>
                    <a:pt x="40" y="145"/>
                  </a:lnTo>
                  <a:lnTo>
                    <a:pt x="49" y="145"/>
                  </a:lnTo>
                  <a:lnTo>
                    <a:pt x="59" y="140"/>
                  </a:lnTo>
                  <a:lnTo>
                    <a:pt x="64" y="140"/>
                  </a:lnTo>
                  <a:lnTo>
                    <a:pt x="74" y="135"/>
                  </a:lnTo>
                  <a:lnTo>
                    <a:pt x="80" y="135"/>
                  </a:lnTo>
                  <a:lnTo>
                    <a:pt x="84" y="130"/>
                  </a:lnTo>
                  <a:lnTo>
                    <a:pt x="94" y="116"/>
                  </a:lnTo>
                  <a:lnTo>
                    <a:pt x="99" y="107"/>
                  </a:lnTo>
                  <a:lnTo>
                    <a:pt x="104" y="92"/>
                  </a:lnTo>
                  <a:lnTo>
                    <a:pt x="104" y="77"/>
                  </a:lnTo>
                  <a:lnTo>
                    <a:pt x="99" y="62"/>
                  </a:lnTo>
                  <a:lnTo>
                    <a:pt x="94" y="49"/>
                  </a:lnTo>
                  <a:lnTo>
                    <a:pt x="84" y="34"/>
                  </a:lnTo>
                  <a:lnTo>
                    <a:pt x="80" y="24"/>
                  </a:lnTo>
                  <a:lnTo>
                    <a:pt x="69" y="10"/>
                  </a:lnTo>
                  <a:lnTo>
                    <a:pt x="5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33" name="Freeform 409"/>
            <p:cNvSpPr>
              <a:spLocks/>
            </p:cNvSpPr>
            <p:nvPr/>
          </p:nvSpPr>
          <p:spPr bwMode="auto">
            <a:xfrm>
              <a:off x="4045" y="1752"/>
              <a:ext cx="10" cy="11"/>
            </a:xfrm>
            <a:custGeom>
              <a:avLst/>
              <a:gdLst>
                <a:gd name="T0" fmla="*/ 55 w 104"/>
                <a:gd name="T1" fmla="*/ 0 h 145"/>
                <a:gd name="T2" fmla="*/ 49 w 104"/>
                <a:gd name="T3" fmla="*/ 14 h 145"/>
                <a:gd name="T4" fmla="*/ 45 w 104"/>
                <a:gd name="T5" fmla="*/ 29 h 145"/>
                <a:gd name="T6" fmla="*/ 34 w 104"/>
                <a:gd name="T7" fmla="*/ 43 h 145"/>
                <a:gd name="T8" fmla="*/ 24 w 104"/>
                <a:gd name="T9" fmla="*/ 58 h 145"/>
                <a:gd name="T10" fmla="*/ 15 w 104"/>
                <a:gd name="T11" fmla="*/ 72 h 145"/>
                <a:gd name="T12" fmla="*/ 5 w 104"/>
                <a:gd name="T13" fmla="*/ 87 h 145"/>
                <a:gd name="T14" fmla="*/ 0 w 104"/>
                <a:gd name="T15" fmla="*/ 96 h 145"/>
                <a:gd name="T16" fmla="*/ 0 w 104"/>
                <a:gd name="T17" fmla="*/ 111 h 145"/>
                <a:gd name="T18" fmla="*/ 5 w 104"/>
                <a:gd name="T19" fmla="*/ 126 h 145"/>
                <a:gd name="T20" fmla="*/ 15 w 104"/>
                <a:gd name="T21" fmla="*/ 135 h 145"/>
                <a:gd name="T22" fmla="*/ 20 w 104"/>
                <a:gd name="T23" fmla="*/ 140 h 145"/>
                <a:gd name="T24" fmla="*/ 24 w 104"/>
                <a:gd name="T25" fmla="*/ 145 h 145"/>
                <a:gd name="T26" fmla="*/ 34 w 104"/>
                <a:gd name="T27" fmla="*/ 145 h 145"/>
                <a:gd name="T28" fmla="*/ 40 w 104"/>
                <a:gd name="T29" fmla="*/ 145 h 145"/>
                <a:gd name="T30" fmla="*/ 49 w 104"/>
                <a:gd name="T31" fmla="*/ 145 h 145"/>
                <a:gd name="T32" fmla="*/ 59 w 104"/>
                <a:gd name="T33" fmla="*/ 140 h 145"/>
                <a:gd name="T34" fmla="*/ 64 w 104"/>
                <a:gd name="T35" fmla="*/ 140 h 145"/>
                <a:gd name="T36" fmla="*/ 74 w 104"/>
                <a:gd name="T37" fmla="*/ 135 h 145"/>
                <a:gd name="T38" fmla="*/ 80 w 104"/>
                <a:gd name="T39" fmla="*/ 135 h 145"/>
                <a:gd name="T40" fmla="*/ 84 w 104"/>
                <a:gd name="T41" fmla="*/ 130 h 145"/>
                <a:gd name="T42" fmla="*/ 94 w 104"/>
                <a:gd name="T43" fmla="*/ 116 h 145"/>
                <a:gd name="T44" fmla="*/ 99 w 104"/>
                <a:gd name="T45" fmla="*/ 107 h 145"/>
                <a:gd name="T46" fmla="*/ 104 w 104"/>
                <a:gd name="T47" fmla="*/ 92 h 145"/>
                <a:gd name="T48" fmla="*/ 104 w 104"/>
                <a:gd name="T49" fmla="*/ 77 h 145"/>
                <a:gd name="T50" fmla="*/ 99 w 104"/>
                <a:gd name="T51" fmla="*/ 62 h 145"/>
                <a:gd name="T52" fmla="*/ 94 w 104"/>
                <a:gd name="T53" fmla="*/ 49 h 145"/>
                <a:gd name="T54" fmla="*/ 84 w 104"/>
                <a:gd name="T55" fmla="*/ 34 h 145"/>
                <a:gd name="T56" fmla="*/ 80 w 104"/>
                <a:gd name="T57" fmla="*/ 24 h 145"/>
                <a:gd name="T58" fmla="*/ 69 w 104"/>
                <a:gd name="T59" fmla="*/ 10 h 145"/>
                <a:gd name="T60" fmla="*/ 55 w 104"/>
                <a:gd name="T6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45">
                  <a:moveTo>
                    <a:pt x="55" y="0"/>
                  </a:moveTo>
                  <a:lnTo>
                    <a:pt x="49" y="14"/>
                  </a:lnTo>
                  <a:lnTo>
                    <a:pt x="45" y="29"/>
                  </a:lnTo>
                  <a:lnTo>
                    <a:pt x="34" y="43"/>
                  </a:lnTo>
                  <a:lnTo>
                    <a:pt x="24" y="58"/>
                  </a:lnTo>
                  <a:lnTo>
                    <a:pt x="15" y="72"/>
                  </a:lnTo>
                  <a:lnTo>
                    <a:pt x="5" y="87"/>
                  </a:lnTo>
                  <a:lnTo>
                    <a:pt x="0" y="96"/>
                  </a:lnTo>
                  <a:lnTo>
                    <a:pt x="0" y="111"/>
                  </a:lnTo>
                  <a:lnTo>
                    <a:pt x="5" y="126"/>
                  </a:lnTo>
                  <a:lnTo>
                    <a:pt x="15" y="135"/>
                  </a:lnTo>
                  <a:lnTo>
                    <a:pt x="20" y="140"/>
                  </a:lnTo>
                  <a:lnTo>
                    <a:pt x="24" y="145"/>
                  </a:lnTo>
                  <a:lnTo>
                    <a:pt x="34" y="145"/>
                  </a:lnTo>
                  <a:lnTo>
                    <a:pt x="40" y="145"/>
                  </a:lnTo>
                  <a:lnTo>
                    <a:pt x="49" y="145"/>
                  </a:lnTo>
                  <a:lnTo>
                    <a:pt x="59" y="140"/>
                  </a:lnTo>
                  <a:lnTo>
                    <a:pt x="64" y="140"/>
                  </a:lnTo>
                  <a:lnTo>
                    <a:pt x="74" y="135"/>
                  </a:lnTo>
                  <a:lnTo>
                    <a:pt x="80" y="135"/>
                  </a:lnTo>
                  <a:lnTo>
                    <a:pt x="84" y="130"/>
                  </a:lnTo>
                  <a:lnTo>
                    <a:pt x="94" y="116"/>
                  </a:lnTo>
                  <a:lnTo>
                    <a:pt x="99" y="107"/>
                  </a:lnTo>
                  <a:lnTo>
                    <a:pt x="104" y="92"/>
                  </a:lnTo>
                  <a:lnTo>
                    <a:pt x="104" y="77"/>
                  </a:lnTo>
                  <a:lnTo>
                    <a:pt x="99" y="62"/>
                  </a:lnTo>
                  <a:lnTo>
                    <a:pt x="94" y="49"/>
                  </a:lnTo>
                  <a:lnTo>
                    <a:pt x="84" y="34"/>
                  </a:lnTo>
                  <a:lnTo>
                    <a:pt x="80" y="24"/>
                  </a:lnTo>
                  <a:lnTo>
                    <a:pt x="69" y="10"/>
                  </a:lnTo>
                  <a:lnTo>
                    <a:pt x="55"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34" name="Freeform 410"/>
            <p:cNvSpPr>
              <a:spLocks/>
            </p:cNvSpPr>
            <p:nvPr/>
          </p:nvSpPr>
          <p:spPr bwMode="auto">
            <a:xfrm>
              <a:off x="3931" y="1489"/>
              <a:ext cx="7" cy="15"/>
            </a:xfrm>
            <a:custGeom>
              <a:avLst/>
              <a:gdLst>
                <a:gd name="T0" fmla="*/ 0 w 84"/>
                <a:gd name="T1" fmla="*/ 19 h 193"/>
                <a:gd name="T2" fmla="*/ 5 w 84"/>
                <a:gd name="T3" fmla="*/ 15 h 193"/>
                <a:gd name="T4" fmla="*/ 9 w 84"/>
                <a:gd name="T5" fmla="*/ 10 h 193"/>
                <a:gd name="T6" fmla="*/ 20 w 84"/>
                <a:gd name="T7" fmla="*/ 10 h 193"/>
                <a:gd name="T8" fmla="*/ 30 w 84"/>
                <a:gd name="T9" fmla="*/ 5 h 193"/>
                <a:gd name="T10" fmla="*/ 40 w 84"/>
                <a:gd name="T11" fmla="*/ 5 h 193"/>
                <a:gd name="T12" fmla="*/ 49 w 84"/>
                <a:gd name="T13" fmla="*/ 5 h 193"/>
                <a:gd name="T14" fmla="*/ 59 w 84"/>
                <a:gd name="T15" fmla="*/ 0 h 193"/>
                <a:gd name="T16" fmla="*/ 69 w 84"/>
                <a:gd name="T17" fmla="*/ 0 h 193"/>
                <a:gd name="T18" fmla="*/ 74 w 84"/>
                <a:gd name="T19" fmla="*/ 0 h 193"/>
                <a:gd name="T20" fmla="*/ 84 w 84"/>
                <a:gd name="T21" fmla="*/ 0 h 193"/>
                <a:gd name="T22" fmla="*/ 84 w 84"/>
                <a:gd name="T23" fmla="*/ 19 h 193"/>
                <a:gd name="T24" fmla="*/ 84 w 84"/>
                <a:gd name="T25" fmla="*/ 39 h 193"/>
                <a:gd name="T26" fmla="*/ 84 w 84"/>
                <a:gd name="T27" fmla="*/ 58 h 193"/>
                <a:gd name="T28" fmla="*/ 84 w 84"/>
                <a:gd name="T29" fmla="*/ 77 h 193"/>
                <a:gd name="T30" fmla="*/ 84 w 84"/>
                <a:gd name="T31" fmla="*/ 92 h 193"/>
                <a:gd name="T32" fmla="*/ 84 w 84"/>
                <a:gd name="T33" fmla="*/ 111 h 193"/>
                <a:gd name="T34" fmla="*/ 84 w 84"/>
                <a:gd name="T35" fmla="*/ 131 h 193"/>
                <a:gd name="T36" fmla="*/ 84 w 84"/>
                <a:gd name="T37" fmla="*/ 150 h 193"/>
                <a:gd name="T38" fmla="*/ 84 w 84"/>
                <a:gd name="T39" fmla="*/ 169 h 193"/>
                <a:gd name="T40" fmla="*/ 84 w 84"/>
                <a:gd name="T41" fmla="*/ 189 h 193"/>
                <a:gd name="T42" fmla="*/ 80 w 84"/>
                <a:gd name="T43" fmla="*/ 189 h 193"/>
                <a:gd name="T44" fmla="*/ 74 w 84"/>
                <a:gd name="T45" fmla="*/ 183 h 193"/>
                <a:gd name="T46" fmla="*/ 69 w 84"/>
                <a:gd name="T47" fmla="*/ 183 h 193"/>
                <a:gd name="T48" fmla="*/ 65 w 84"/>
                <a:gd name="T49" fmla="*/ 183 h 193"/>
                <a:gd name="T50" fmla="*/ 55 w 84"/>
                <a:gd name="T51" fmla="*/ 189 h 193"/>
                <a:gd name="T52" fmla="*/ 44 w 84"/>
                <a:gd name="T53" fmla="*/ 189 h 193"/>
                <a:gd name="T54" fmla="*/ 34 w 84"/>
                <a:gd name="T55" fmla="*/ 193 h 193"/>
                <a:gd name="T56" fmla="*/ 24 w 84"/>
                <a:gd name="T57" fmla="*/ 193 h 193"/>
                <a:gd name="T58" fmla="*/ 15 w 84"/>
                <a:gd name="T59" fmla="*/ 193 h 193"/>
                <a:gd name="T60" fmla="*/ 9 w 84"/>
                <a:gd name="T61" fmla="*/ 193 h 193"/>
                <a:gd name="T62" fmla="*/ 9 w 84"/>
                <a:gd name="T63" fmla="*/ 189 h 193"/>
                <a:gd name="T64" fmla="*/ 9 w 84"/>
                <a:gd name="T65" fmla="*/ 179 h 193"/>
                <a:gd name="T66" fmla="*/ 5 w 84"/>
                <a:gd name="T67" fmla="*/ 159 h 193"/>
                <a:gd name="T68" fmla="*/ 5 w 84"/>
                <a:gd name="T69" fmla="*/ 135 h 193"/>
                <a:gd name="T70" fmla="*/ 5 w 84"/>
                <a:gd name="T71" fmla="*/ 111 h 193"/>
                <a:gd name="T72" fmla="*/ 0 w 84"/>
                <a:gd name="T73" fmla="*/ 82 h 193"/>
                <a:gd name="T74" fmla="*/ 0 w 84"/>
                <a:gd name="T75" fmla="*/ 58 h 193"/>
                <a:gd name="T76" fmla="*/ 0 w 84"/>
                <a:gd name="T77" fmla="*/ 39 h 193"/>
                <a:gd name="T78" fmla="*/ 0 w 84"/>
                <a:gd name="T79" fmla="*/ 24 h 193"/>
                <a:gd name="T80" fmla="*/ 0 w 84"/>
                <a:gd name="T81" fmla="*/ 1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4" h="193">
                  <a:moveTo>
                    <a:pt x="0" y="19"/>
                  </a:moveTo>
                  <a:lnTo>
                    <a:pt x="5" y="15"/>
                  </a:lnTo>
                  <a:lnTo>
                    <a:pt x="9" y="10"/>
                  </a:lnTo>
                  <a:lnTo>
                    <a:pt x="20" y="10"/>
                  </a:lnTo>
                  <a:lnTo>
                    <a:pt x="30" y="5"/>
                  </a:lnTo>
                  <a:lnTo>
                    <a:pt x="40" y="5"/>
                  </a:lnTo>
                  <a:lnTo>
                    <a:pt x="49" y="5"/>
                  </a:lnTo>
                  <a:lnTo>
                    <a:pt x="59" y="0"/>
                  </a:lnTo>
                  <a:lnTo>
                    <a:pt x="69" y="0"/>
                  </a:lnTo>
                  <a:lnTo>
                    <a:pt x="74" y="0"/>
                  </a:lnTo>
                  <a:lnTo>
                    <a:pt x="84" y="0"/>
                  </a:lnTo>
                  <a:lnTo>
                    <a:pt x="84" y="19"/>
                  </a:lnTo>
                  <a:lnTo>
                    <a:pt x="84" y="39"/>
                  </a:lnTo>
                  <a:lnTo>
                    <a:pt x="84" y="58"/>
                  </a:lnTo>
                  <a:lnTo>
                    <a:pt x="84" y="77"/>
                  </a:lnTo>
                  <a:lnTo>
                    <a:pt x="84" y="92"/>
                  </a:lnTo>
                  <a:lnTo>
                    <a:pt x="84" y="111"/>
                  </a:lnTo>
                  <a:lnTo>
                    <a:pt x="84" y="131"/>
                  </a:lnTo>
                  <a:lnTo>
                    <a:pt x="84" y="150"/>
                  </a:lnTo>
                  <a:lnTo>
                    <a:pt x="84" y="169"/>
                  </a:lnTo>
                  <a:lnTo>
                    <a:pt x="84" y="189"/>
                  </a:lnTo>
                  <a:lnTo>
                    <a:pt x="80" y="189"/>
                  </a:lnTo>
                  <a:lnTo>
                    <a:pt x="74" y="183"/>
                  </a:lnTo>
                  <a:lnTo>
                    <a:pt x="69" y="183"/>
                  </a:lnTo>
                  <a:lnTo>
                    <a:pt x="65" y="183"/>
                  </a:lnTo>
                  <a:lnTo>
                    <a:pt x="55" y="189"/>
                  </a:lnTo>
                  <a:lnTo>
                    <a:pt x="44" y="189"/>
                  </a:lnTo>
                  <a:lnTo>
                    <a:pt x="34" y="193"/>
                  </a:lnTo>
                  <a:lnTo>
                    <a:pt x="24" y="193"/>
                  </a:lnTo>
                  <a:lnTo>
                    <a:pt x="15" y="193"/>
                  </a:lnTo>
                  <a:lnTo>
                    <a:pt x="9" y="193"/>
                  </a:lnTo>
                  <a:lnTo>
                    <a:pt x="9" y="189"/>
                  </a:lnTo>
                  <a:lnTo>
                    <a:pt x="9" y="179"/>
                  </a:lnTo>
                  <a:lnTo>
                    <a:pt x="5" y="159"/>
                  </a:lnTo>
                  <a:lnTo>
                    <a:pt x="5" y="135"/>
                  </a:lnTo>
                  <a:lnTo>
                    <a:pt x="5" y="111"/>
                  </a:lnTo>
                  <a:lnTo>
                    <a:pt x="0" y="82"/>
                  </a:lnTo>
                  <a:lnTo>
                    <a:pt x="0" y="58"/>
                  </a:lnTo>
                  <a:lnTo>
                    <a:pt x="0" y="39"/>
                  </a:lnTo>
                  <a:lnTo>
                    <a:pt x="0" y="24"/>
                  </a:lnTo>
                  <a:lnTo>
                    <a:pt x="0" y="19"/>
                  </a:lnTo>
                  <a:close/>
                </a:path>
              </a:pathLst>
            </a:custGeom>
            <a:solidFill>
              <a:srgbClr val="B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35" name="Freeform 411"/>
            <p:cNvSpPr>
              <a:spLocks/>
            </p:cNvSpPr>
            <p:nvPr/>
          </p:nvSpPr>
          <p:spPr bwMode="auto">
            <a:xfrm>
              <a:off x="3931" y="1512"/>
              <a:ext cx="7" cy="17"/>
            </a:xfrm>
            <a:custGeom>
              <a:avLst/>
              <a:gdLst>
                <a:gd name="T0" fmla="*/ 4 w 79"/>
                <a:gd name="T1" fmla="*/ 30 h 217"/>
                <a:gd name="T2" fmla="*/ 10 w 79"/>
                <a:gd name="T3" fmla="*/ 30 h 217"/>
                <a:gd name="T4" fmla="*/ 19 w 79"/>
                <a:gd name="T5" fmla="*/ 25 h 217"/>
                <a:gd name="T6" fmla="*/ 29 w 79"/>
                <a:gd name="T7" fmla="*/ 25 h 217"/>
                <a:gd name="T8" fmla="*/ 39 w 79"/>
                <a:gd name="T9" fmla="*/ 20 h 217"/>
                <a:gd name="T10" fmla="*/ 50 w 79"/>
                <a:gd name="T11" fmla="*/ 15 h 217"/>
                <a:gd name="T12" fmla="*/ 60 w 79"/>
                <a:gd name="T13" fmla="*/ 10 h 217"/>
                <a:gd name="T14" fmla="*/ 69 w 79"/>
                <a:gd name="T15" fmla="*/ 6 h 217"/>
                <a:gd name="T16" fmla="*/ 75 w 79"/>
                <a:gd name="T17" fmla="*/ 6 h 217"/>
                <a:gd name="T18" fmla="*/ 79 w 79"/>
                <a:gd name="T19" fmla="*/ 0 h 217"/>
                <a:gd name="T20" fmla="*/ 79 w 79"/>
                <a:gd name="T21" fmla="*/ 174 h 217"/>
                <a:gd name="T22" fmla="*/ 0 w 79"/>
                <a:gd name="T23" fmla="*/ 217 h 217"/>
                <a:gd name="T24" fmla="*/ 4 w 79"/>
                <a:gd name="T25" fmla="*/ 3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217">
                  <a:moveTo>
                    <a:pt x="4" y="30"/>
                  </a:moveTo>
                  <a:lnTo>
                    <a:pt x="10" y="30"/>
                  </a:lnTo>
                  <a:lnTo>
                    <a:pt x="19" y="25"/>
                  </a:lnTo>
                  <a:lnTo>
                    <a:pt x="29" y="25"/>
                  </a:lnTo>
                  <a:lnTo>
                    <a:pt x="39" y="20"/>
                  </a:lnTo>
                  <a:lnTo>
                    <a:pt x="50" y="15"/>
                  </a:lnTo>
                  <a:lnTo>
                    <a:pt x="60" y="10"/>
                  </a:lnTo>
                  <a:lnTo>
                    <a:pt x="69" y="6"/>
                  </a:lnTo>
                  <a:lnTo>
                    <a:pt x="75" y="6"/>
                  </a:lnTo>
                  <a:lnTo>
                    <a:pt x="79" y="0"/>
                  </a:lnTo>
                  <a:lnTo>
                    <a:pt x="79" y="174"/>
                  </a:lnTo>
                  <a:lnTo>
                    <a:pt x="0" y="217"/>
                  </a:lnTo>
                  <a:lnTo>
                    <a:pt x="4" y="30"/>
                  </a:lnTo>
                  <a:close/>
                </a:path>
              </a:pathLst>
            </a:custGeom>
            <a:solidFill>
              <a:srgbClr val="B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36" name="Freeform 412"/>
            <p:cNvSpPr>
              <a:spLocks/>
            </p:cNvSpPr>
            <p:nvPr/>
          </p:nvSpPr>
          <p:spPr bwMode="auto">
            <a:xfrm>
              <a:off x="3933" y="1469"/>
              <a:ext cx="5" cy="15"/>
            </a:xfrm>
            <a:custGeom>
              <a:avLst/>
              <a:gdLst>
                <a:gd name="T0" fmla="*/ 0 w 64"/>
                <a:gd name="T1" fmla="*/ 5 h 198"/>
                <a:gd name="T2" fmla="*/ 4 w 64"/>
                <a:gd name="T3" fmla="*/ 5 h 198"/>
                <a:gd name="T4" fmla="*/ 10 w 64"/>
                <a:gd name="T5" fmla="*/ 5 h 198"/>
                <a:gd name="T6" fmla="*/ 20 w 64"/>
                <a:gd name="T7" fmla="*/ 5 h 198"/>
                <a:gd name="T8" fmla="*/ 24 w 64"/>
                <a:gd name="T9" fmla="*/ 0 h 198"/>
                <a:gd name="T10" fmla="*/ 35 w 64"/>
                <a:gd name="T11" fmla="*/ 0 h 198"/>
                <a:gd name="T12" fmla="*/ 39 w 64"/>
                <a:gd name="T13" fmla="*/ 0 h 198"/>
                <a:gd name="T14" fmla="*/ 45 w 64"/>
                <a:gd name="T15" fmla="*/ 0 h 198"/>
                <a:gd name="T16" fmla="*/ 49 w 64"/>
                <a:gd name="T17" fmla="*/ 0 h 198"/>
                <a:gd name="T18" fmla="*/ 64 w 64"/>
                <a:gd name="T19" fmla="*/ 183 h 198"/>
                <a:gd name="T20" fmla="*/ 60 w 64"/>
                <a:gd name="T21" fmla="*/ 183 h 198"/>
                <a:gd name="T22" fmla="*/ 49 w 64"/>
                <a:gd name="T23" fmla="*/ 188 h 198"/>
                <a:gd name="T24" fmla="*/ 45 w 64"/>
                <a:gd name="T25" fmla="*/ 188 h 198"/>
                <a:gd name="T26" fmla="*/ 35 w 64"/>
                <a:gd name="T27" fmla="*/ 192 h 198"/>
                <a:gd name="T28" fmla="*/ 29 w 64"/>
                <a:gd name="T29" fmla="*/ 192 h 198"/>
                <a:gd name="T30" fmla="*/ 24 w 64"/>
                <a:gd name="T31" fmla="*/ 192 h 198"/>
                <a:gd name="T32" fmla="*/ 14 w 64"/>
                <a:gd name="T33" fmla="*/ 198 h 198"/>
                <a:gd name="T34" fmla="*/ 10 w 64"/>
                <a:gd name="T35" fmla="*/ 198 h 198"/>
                <a:gd name="T36" fmla="*/ 10 w 64"/>
                <a:gd name="T37" fmla="*/ 192 h 198"/>
                <a:gd name="T38" fmla="*/ 10 w 64"/>
                <a:gd name="T39" fmla="*/ 179 h 198"/>
                <a:gd name="T40" fmla="*/ 10 w 64"/>
                <a:gd name="T41" fmla="*/ 155 h 198"/>
                <a:gd name="T42" fmla="*/ 10 w 64"/>
                <a:gd name="T43" fmla="*/ 130 h 198"/>
                <a:gd name="T44" fmla="*/ 4 w 64"/>
                <a:gd name="T45" fmla="*/ 101 h 198"/>
                <a:gd name="T46" fmla="*/ 4 w 64"/>
                <a:gd name="T47" fmla="*/ 72 h 198"/>
                <a:gd name="T48" fmla="*/ 4 w 64"/>
                <a:gd name="T49" fmla="*/ 48 h 198"/>
                <a:gd name="T50" fmla="*/ 0 w 64"/>
                <a:gd name="T51" fmla="*/ 24 h 198"/>
                <a:gd name="T52" fmla="*/ 0 w 64"/>
                <a:gd name="T53" fmla="*/ 9 h 198"/>
                <a:gd name="T54" fmla="*/ 0 w 64"/>
                <a:gd name="T55" fmla="*/ 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4" h="198">
                  <a:moveTo>
                    <a:pt x="0" y="5"/>
                  </a:moveTo>
                  <a:lnTo>
                    <a:pt x="4" y="5"/>
                  </a:lnTo>
                  <a:lnTo>
                    <a:pt x="10" y="5"/>
                  </a:lnTo>
                  <a:lnTo>
                    <a:pt x="20" y="5"/>
                  </a:lnTo>
                  <a:lnTo>
                    <a:pt x="24" y="0"/>
                  </a:lnTo>
                  <a:lnTo>
                    <a:pt x="35" y="0"/>
                  </a:lnTo>
                  <a:lnTo>
                    <a:pt x="39" y="0"/>
                  </a:lnTo>
                  <a:lnTo>
                    <a:pt x="45" y="0"/>
                  </a:lnTo>
                  <a:lnTo>
                    <a:pt x="49" y="0"/>
                  </a:lnTo>
                  <a:lnTo>
                    <a:pt x="64" y="183"/>
                  </a:lnTo>
                  <a:lnTo>
                    <a:pt x="60" y="183"/>
                  </a:lnTo>
                  <a:lnTo>
                    <a:pt x="49" y="188"/>
                  </a:lnTo>
                  <a:lnTo>
                    <a:pt x="45" y="188"/>
                  </a:lnTo>
                  <a:lnTo>
                    <a:pt x="35" y="192"/>
                  </a:lnTo>
                  <a:lnTo>
                    <a:pt x="29" y="192"/>
                  </a:lnTo>
                  <a:lnTo>
                    <a:pt x="24" y="192"/>
                  </a:lnTo>
                  <a:lnTo>
                    <a:pt x="14" y="198"/>
                  </a:lnTo>
                  <a:lnTo>
                    <a:pt x="10" y="198"/>
                  </a:lnTo>
                  <a:lnTo>
                    <a:pt x="10" y="192"/>
                  </a:lnTo>
                  <a:lnTo>
                    <a:pt x="10" y="179"/>
                  </a:lnTo>
                  <a:lnTo>
                    <a:pt x="10" y="155"/>
                  </a:lnTo>
                  <a:lnTo>
                    <a:pt x="10" y="130"/>
                  </a:lnTo>
                  <a:lnTo>
                    <a:pt x="4" y="101"/>
                  </a:lnTo>
                  <a:lnTo>
                    <a:pt x="4" y="72"/>
                  </a:lnTo>
                  <a:lnTo>
                    <a:pt x="4" y="48"/>
                  </a:lnTo>
                  <a:lnTo>
                    <a:pt x="0" y="24"/>
                  </a:lnTo>
                  <a:lnTo>
                    <a:pt x="0" y="9"/>
                  </a:lnTo>
                  <a:lnTo>
                    <a:pt x="0" y="5"/>
                  </a:lnTo>
                  <a:close/>
                </a:path>
              </a:pathLst>
            </a:custGeom>
            <a:solidFill>
              <a:srgbClr val="B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37" name="Freeform 413"/>
            <p:cNvSpPr>
              <a:spLocks/>
            </p:cNvSpPr>
            <p:nvPr/>
          </p:nvSpPr>
          <p:spPr bwMode="auto">
            <a:xfrm>
              <a:off x="3932" y="1534"/>
              <a:ext cx="7" cy="17"/>
            </a:xfrm>
            <a:custGeom>
              <a:avLst/>
              <a:gdLst>
                <a:gd name="T0" fmla="*/ 0 w 80"/>
                <a:gd name="T1" fmla="*/ 34 h 223"/>
                <a:gd name="T2" fmla="*/ 0 w 80"/>
                <a:gd name="T3" fmla="*/ 29 h 223"/>
                <a:gd name="T4" fmla="*/ 6 w 80"/>
                <a:gd name="T5" fmla="*/ 29 h 223"/>
                <a:gd name="T6" fmla="*/ 15 w 80"/>
                <a:gd name="T7" fmla="*/ 25 h 223"/>
                <a:gd name="T8" fmla="*/ 25 w 80"/>
                <a:gd name="T9" fmla="*/ 19 h 223"/>
                <a:gd name="T10" fmla="*/ 40 w 80"/>
                <a:gd name="T11" fmla="*/ 15 h 223"/>
                <a:gd name="T12" fmla="*/ 50 w 80"/>
                <a:gd name="T13" fmla="*/ 10 h 223"/>
                <a:gd name="T14" fmla="*/ 60 w 80"/>
                <a:gd name="T15" fmla="*/ 6 h 223"/>
                <a:gd name="T16" fmla="*/ 71 w 80"/>
                <a:gd name="T17" fmla="*/ 0 h 223"/>
                <a:gd name="T18" fmla="*/ 75 w 80"/>
                <a:gd name="T19" fmla="*/ 0 h 223"/>
                <a:gd name="T20" fmla="*/ 80 w 80"/>
                <a:gd name="T21" fmla="*/ 199 h 223"/>
                <a:gd name="T22" fmla="*/ 6 w 80"/>
                <a:gd name="T23" fmla="*/ 223 h 223"/>
                <a:gd name="T24" fmla="*/ 0 w 80"/>
                <a:gd name="T25" fmla="*/ 34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223">
                  <a:moveTo>
                    <a:pt x="0" y="34"/>
                  </a:moveTo>
                  <a:lnTo>
                    <a:pt x="0" y="29"/>
                  </a:lnTo>
                  <a:lnTo>
                    <a:pt x="6" y="29"/>
                  </a:lnTo>
                  <a:lnTo>
                    <a:pt x="15" y="25"/>
                  </a:lnTo>
                  <a:lnTo>
                    <a:pt x="25" y="19"/>
                  </a:lnTo>
                  <a:lnTo>
                    <a:pt x="40" y="15"/>
                  </a:lnTo>
                  <a:lnTo>
                    <a:pt x="50" y="10"/>
                  </a:lnTo>
                  <a:lnTo>
                    <a:pt x="60" y="6"/>
                  </a:lnTo>
                  <a:lnTo>
                    <a:pt x="71" y="0"/>
                  </a:lnTo>
                  <a:lnTo>
                    <a:pt x="75" y="0"/>
                  </a:lnTo>
                  <a:lnTo>
                    <a:pt x="80" y="199"/>
                  </a:lnTo>
                  <a:lnTo>
                    <a:pt x="6" y="223"/>
                  </a:lnTo>
                  <a:lnTo>
                    <a:pt x="0" y="34"/>
                  </a:lnTo>
                  <a:close/>
                </a:path>
              </a:pathLst>
            </a:custGeom>
            <a:solidFill>
              <a:srgbClr val="B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38" name="Freeform 414"/>
            <p:cNvSpPr>
              <a:spLocks/>
            </p:cNvSpPr>
            <p:nvPr/>
          </p:nvSpPr>
          <p:spPr bwMode="auto">
            <a:xfrm>
              <a:off x="3932" y="1560"/>
              <a:ext cx="8" cy="15"/>
            </a:xfrm>
            <a:custGeom>
              <a:avLst/>
              <a:gdLst>
                <a:gd name="T0" fmla="*/ 0 w 84"/>
                <a:gd name="T1" fmla="*/ 24 h 202"/>
                <a:gd name="T2" fmla="*/ 84 w 84"/>
                <a:gd name="T3" fmla="*/ 0 h 202"/>
                <a:gd name="T4" fmla="*/ 84 w 84"/>
                <a:gd name="T5" fmla="*/ 164 h 202"/>
                <a:gd name="T6" fmla="*/ 5 w 84"/>
                <a:gd name="T7" fmla="*/ 202 h 202"/>
                <a:gd name="T8" fmla="*/ 0 w 84"/>
                <a:gd name="T9" fmla="*/ 24 h 202"/>
              </a:gdLst>
              <a:ahLst/>
              <a:cxnLst>
                <a:cxn ang="0">
                  <a:pos x="T0" y="T1"/>
                </a:cxn>
                <a:cxn ang="0">
                  <a:pos x="T2" y="T3"/>
                </a:cxn>
                <a:cxn ang="0">
                  <a:pos x="T4" y="T5"/>
                </a:cxn>
                <a:cxn ang="0">
                  <a:pos x="T6" y="T7"/>
                </a:cxn>
                <a:cxn ang="0">
                  <a:pos x="T8" y="T9"/>
                </a:cxn>
              </a:cxnLst>
              <a:rect l="0" t="0" r="r" b="b"/>
              <a:pathLst>
                <a:path w="84" h="202">
                  <a:moveTo>
                    <a:pt x="0" y="24"/>
                  </a:moveTo>
                  <a:lnTo>
                    <a:pt x="84" y="0"/>
                  </a:lnTo>
                  <a:lnTo>
                    <a:pt x="84" y="164"/>
                  </a:lnTo>
                  <a:lnTo>
                    <a:pt x="5" y="202"/>
                  </a:lnTo>
                  <a:lnTo>
                    <a:pt x="0" y="24"/>
                  </a:lnTo>
                  <a:close/>
                </a:path>
              </a:pathLst>
            </a:custGeom>
            <a:solidFill>
              <a:srgbClr val="B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39" name="Freeform 415"/>
            <p:cNvSpPr>
              <a:spLocks/>
            </p:cNvSpPr>
            <p:nvPr/>
          </p:nvSpPr>
          <p:spPr bwMode="auto">
            <a:xfrm>
              <a:off x="3932" y="1583"/>
              <a:ext cx="8" cy="17"/>
            </a:xfrm>
            <a:custGeom>
              <a:avLst/>
              <a:gdLst>
                <a:gd name="T0" fmla="*/ 6 w 94"/>
                <a:gd name="T1" fmla="*/ 24 h 213"/>
                <a:gd name="T2" fmla="*/ 11 w 94"/>
                <a:gd name="T3" fmla="*/ 24 h 213"/>
                <a:gd name="T4" fmla="*/ 15 w 94"/>
                <a:gd name="T5" fmla="*/ 24 h 213"/>
                <a:gd name="T6" fmla="*/ 31 w 94"/>
                <a:gd name="T7" fmla="*/ 20 h 213"/>
                <a:gd name="T8" fmla="*/ 40 w 94"/>
                <a:gd name="T9" fmla="*/ 15 h 213"/>
                <a:gd name="T10" fmla="*/ 56 w 94"/>
                <a:gd name="T11" fmla="*/ 15 h 213"/>
                <a:gd name="T12" fmla="*/ 65 w 94"/>
                <a:gd name="T13" fmla="*/ 10 h 213"/>
                <a:gd name="T14" fmla="*/ 80 w 94"/>
                <a:gd name="T15" fmla="*/ 5 h 213"/>
                <a:gd name="T16" fmla="*/ 90 w 94"/>
                <a:gd name="T17" fmla="*/ 5 h 213"/>
                <a:gd name="T18" fmla="*/ 94 w 94"/>
                <a:gd name="T19" fmla="*/ 0 h 213"/>
                <a:gd name="T20" fmla="*/ 90 w 94"/>
                <a:gd name="T21" fmla="*/ 179 h 213"/>
                <a:gd name="T22" fmla="*/ 0 w 94"/>
                <a:gd name="T23" fmla="*/ 213 h 213"/>
                <a:gd name="T24" fmla="*/ 6 w 94"/>
                <a:gd name="T25" fmla="*/ 2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4" h="213">
                  <a:moveTo>
                    <a:pt x="6" y="24"/>
                  </a:moveTo>
                  <a:lnTo>
                    <a:pt x="11" y="24"/>
                  </a:lnTo>
                  <a:lnTo>
                    <a:pt x="15" y="24"/>
                  </a:lnTo>
                  <a:lnTo>
                    <a:pt x="31" y="20"/>
                  </a:lnTo>
                  <a:lnTo>
                    <a:pt x="40" y="15"/>
                  </a:lnTo>
                  <a:lnTo>
                    <a:pt x="56" y="15"/>
                  </a:lnTo>
                  <a:lnTo>
                    <a:pt x="65" y="10"/>
                  </a:lnTo>
                  <a:lnTo>
                    <a:pt x="80" y="5"/>
                  </a:lnTo>
                  <a:lnTo>
                    <a:pt x="90" y="5"/>
                  </a:lnTo>
                  <a:lnTo>
                    <a:pt x="94" y="0"/>
                  </a:lnTo>
                  <a:lnTo>
                    <a:pt x="90" y="179"/>
                  </a:lnTo>
                  <a:lnTo>
                    <a:pt x="0" y="213"/>
                  </a:lnTo>
                  <a:lnTo>
                    <a:pt x="6" y="24"/>
                  </a:lnTo>
                  <a:close/>
                </a:path>
              </a:pathLst>
            </a:custGeom>
            <a:solidFill>
              <a:srgbClr val="B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40" name="Freeform 416"/>
            <p:cNvSpPr>
              <a:spLocks/>
            </p:cNvSpPr>
            <p:nvPr/>
          </p:nvSpPr>
          <p:spPr bwMode="auto">
            <a:xfrm>
              <a:off x="3933" y="1610"/>
              <a:ext cx="7" cy="16"/>
            </a:xfrm>
            <a:custGeom>
              <a:avLst/>
              <a:gdLst>
                <a:gd name="T0" fmla="*/ 0 w 83"/>
                <a:gd name="T1" fmla="*/ 24 h 212"/>
                <a:gd name="T2" fmla="*/ 79 w 83"/>
                <a:gd name="T3" fmla="*/ 0 h 212"/>
                <a:gd name="T4" fmla="*/ 83 w 83"/>
                <a:gd name="T5" fmla="*/ 208 h 212"/>
                <a:gd name="T6" fmla="*/ 10 w 83"/>
                <a:gd name="T7" fmla="*/ 212 h 212"/>
                <a:gd name="T8" fmla="*/ 0 w 83"/>
                <a:gd name="T9" fmla="*/ 24 h 212"/>
              </a:gdLst>
              <a:ahLst/>
              <a:cxnLst>
                <a:cxn ang="0">
                  <a:pos x="T0" y="T1"/>
                </a:cxn>
                <a:cxn ang="0">
                  <a:pos x="T2" y="T3"/>
                </a:cxn>
                <a:cxn ang="0">
                  <a:pos x="T4" y="T5"/>
                </a:cxn>
                <a:cxn ang="0">
                  <a:pos x="T6" y="T7"/>
                </a:cxn>
                <a:cxn ang="0">
                  <a:pos x="T8" y="T9"/>
                </a:cxn>
              </a:cxnLst>
              <a:rect l="0" t="0" r="r" b="b"/>
              <a:pathLst>
                <a:path w="83" h="212">
                  <a:moveTo>
                    <a:pt x="0" y="24"/>
                  </a:moveTo>
                  <a:lnTo>
                    <a:pt x="79" y="0"/>
                  </a:lnTo>
                  <a:lnTo>
                    <a:pt x="83" y="208"/>
                  </a:lnTo>
                  <a:lnTo>
                    <a:pt x="10" y="212"/>
                  </a:lnTo>
                  <a:lnTo>
                    <a:pt x="0" y="24"/>
                  </a:lnTo>
                  <a:close/>
                </a:path>
              </a:pathLst>
            </a:custGeom>
            <a:solidFill>
              <a:srgbClr val="B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41" name="Freeform 417"/>
            <p:cNvSpPr>
              <a:spLocks/>
            </p:cNvSpPr>
            <p:nvPr/>
          </p:nvSpPr>
          <p:spPr bwMode="auto">
            <a:xfrm>
              <a:off x="3932" y="1637"/>
              <a:ext cx="12" cy="16"/>
            </a:xfrm>
            <a:custGeom>
              <a:avLst/>
              <a:gdLst>
                <a:gd name="T0" fmla="*/ 11 w 140"/>
                <a:gd name="T1" fmla="*/ 11 h 208"/>
                <a:gd name="T2" fmla="*/ 119 w 140"/>
                <a:gd name="T3" fmla="*/ 0 h 208"/>
                <a:gd name="T4" fmla="*/ 140 w 140"/>
                <a:gd name="T5" fmla="*/ 164 h 208"/>
                <a:gd name="T6" fmla="*/ 35 w 140"/>
                <a:gd name="T7" fmla="*/ 208 h 208"/>
                <a:gd name="T8" fmla="*/ 0 w 140"/>
                <a:gd name="T9" fmla="*/ 116 h 208"/>
                <a:gd name="T10" fmla="*/ 11 w 140"/>
                <a:gd name="T11" fmla="*/ 11 h 208"/>
              </a:gdLst>
              <a:ahLst/>
              <a:cxnLst>
                <a:cxn ang="0">
                  <a:pos x="T0" y="T1"/>
                </a:cxn>
                <a:cxn ang="0">
                  <a:pos x="T2" y="T3"/>
                </a:cxn>
                <a:cxn ang="0">
                  <a:pos x="T4" y="T5"/>
                </a:cxn>
                <a:cxn ang="0">
                  <a:pos x="T6" y="T7"/>
                </a:cxn>
                <a:cxn ang="0">
                  <a:pos x="T8" y="T9"/>
                </a:cxn>
                <a:cxn ang="0">
                  <a:pos x="T10" y="T11"/>
                </a:cxn>
              </a:cxnLst>
              <a:rect l="0" t="0" r="r" b="b"/>
              <a:pathLst>
                <a:path w="140" h="208">
                  <a:moveTo>
                    <a:pt x="11" y="11"/>
                  </a:moveTo>
                  <a:lnTo>
                    <a:pt x="119" y="0"/>
                  </a:lnTo>
                  <a:lnTo>
                    <a:pt x="140" y="164"/>
                  </a:lnTo>
                  <a:lnTo>
                    <a:pt x="35" y="208"/>
                  </a:lnTo>
                  <a:lnTo>
                    <a:pt x="0" y="116"/>
                  </a:lnTo>
                  <a:lnTo>
                    <a:pt x="11" y="11"/>
                  </a:lnTo>
                  <a:close/>
                </a:path>
              </a:pathLst>
            </a:custGeom>
            <a:solidFill>
              <a:srgbClr val="B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42" name="Freeform 418"/>
            <p:cNvSpPr>
              <a:spLocks/>
            </p:cNvSpPr>
            <p:nvPr/>
          </p:nvSpPr>
          <p:spPr bwMode="auto">
            <a:xfrm>
              <a:off x="3938" y="1661"/>
              <a:ext cx="16" cy="23"/>
            </a:xfrm>
            <a:custGeom>
              <a:avLst/>
              <a:gdLst>
                <a:gd name="T0" fmla="*/ 0 w 178"/>
                <a:gd name="T1" fmla="*/ 44 h 299"/>
                <a:gd name="T2" fmla="*/ 128 w 178"/>
                <a:gd name="T3" fmla="*/ 0 h 299"/>
                <a:gd name="T4" fmla="*/ 178 w 178"/>
                <a:gd name="T5" fmla="*/ 145 h 299"/>
                <a:gd name="T6" fmla="*/ 44 w 178"/>
                <a:gd name="T7" fmla="*/ 299 h 299"/>
                <a:gd name="T8" fmla="*/ 0 w 178"/>
                <a:gd name="T9" fmla="*/ 44 h 299"/>
              </a:gdLst>
              <a:ahLst/>
              <a:cxnLst>
                <a:cxn ang="0">
                  <a:pos x="T0" y="T1"/>
                </a:cxn>
                <a:cxn ang="0">
                  <a:pos x="T2" y="T3"/>
                </a:cxn>
                <a:cxn ang="0">
                  <a:pos x="T4" y="T5"/>
                </a:cxn>
                <a:cxn ang="0">
                  <a:pos x="T6" y="T7"/>
                </a:cxn>
                <a:cxn ang="0">
                  <a:pos x="T8" y="T9"/>
                </a:cxn>
              </a:cxnLst>
              <a:rect l="0" t="0" r="r" b="b"/>
              <a:pathLst>
                <a:path w="178" h="299">
                  <a:moveTo>
                    <a:pt x="0" y="44"/>
                  </a:moveTo>
                  <a:lnTo>
                    <a:pt x="128" y="0"/>
                  </a:lnTo>
                  <a:lnTo>
                    <a:pt x="178" y="145"/>
                  </a:lnTo>
                  <a:lnTo>
                    <a:pt x="44" y="299"/>
                  </a:lnTo>
                  <a:lnTo>
                    <a:pt x="0" y="44"/>
                  </a:lnTo>
                  <a:close/>
                </a:path>
              </a:pathLst>
            </a:custGeom>
            <a:solidFill>
              <a:srgbClr val="B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43" name="Freeform 419"/>
            <p:cNvSpPr>
              <a:spLocks/>
            </p:cNvSpPr>
            <p:nvPr/>
          </p:nvSpPr>
          <p:spPr bwMode="auto">
            <a:xfrm>
              <a:off x="3881" y="1420"/>
              <a:ext cx="47" cy="16"/>
            </a:xfrm>
            <a:custGeom>
              <a:avLst/>
              <a:gdLst>
                <a:gd name="T0" fmla="*/ 14 w 520"/>
                <a:gd name="T1" fmla="*/ 204 h 213"/>
                <a:gd name="T2" fmla="*/ 44 w 520"/>
                <a:gd name="T3" fmla="*/ 174 h 213"/>
                <a:gd name="T4" fmla="*/ 73 w 520"/>
                <a:gd name="T5" fmla="*/ 150 h 213"/>
                <a:gd name="T6" fmla="*/ 108 w 520"/>
                <a:gd name="T7" fmla="*/ 131 h 213"/>
                <a:gd name="T8" fmla="*/ 138 w 520"/>
                <a:gd name="T9" fmla="*/ 111 h 213"/>
                <a:gd name="T10" fmla="*/ 177 w 520"/>
                <a:gd name="T11" fmla="*/ 92 h 213"/>
                <a:gd name="T12" fmla="*/ 213 w 520"/>
                <a:gd name="T13" fmla="*/ 73 h 213"/>
                <a:gd name="T14" fmla="*/ 252 w 520"/>
                <a:gd name="T15" fmla="*/ 58 h 213"/>
                <a:gd name="T16" fmla="*/ 287 w 520"/>
                <a:gd name="T17" fmla="*/ 49 h 213"/>
                <a:gd name="T18" fmla="*/ 327 w 520"/>
                <a:gd name="T19" fmla="*/ 34 h 213"/>
                <a:gd name="T20" fmla="*/ 367 w 520"/>
                <a:gd name="T21" fmla="*/ 25 h 213"/>
                <a:gd name="T22" fmla="*/ 367 w 520"/>
                <a:gd name="T23" fmla="*/ 19 h 213"/>
                <a:gd name="T24" fmla="*/ 371 w 520"/>
                <a:gd name="T25" fmla="*/ 19 h 213"/>
                <a:gd name="T26" fmla="*/ 371 w 520"/>
                <a:gd name="T27" fmla="*/ 15 h 213"/>
                <a:gd name="T28" fmla="*/ 371 w 520"/>
                <a:gd name="T29" fmla="*/ 10 h 213"/>
                <a:gd name="T30" fmla="*/ 386 w 520"/>
                <a:gd name="T31" fmla="*/ 6 h 213"/>
                <a:gd name="T32" fmla="*/ 401 w 520"/>
                <a:gd name="T33" fmla="*/ 6 h 213"/>
                <a:gd name="T34" fmla="*/ 415 w 520"/>
                <a:gd name="T35" fmla="*/ 6 h 213"/>
                <a:gd name="T36" fmla="*/ 431 w 520"/>
                <a:gd name="T37" fmla="*/ 0 h 213"/>
                <a:gd name="T38" fmla="*/ 446 w 520"/>
                <a:gd name="T39" fmla="*/ 0 h 213"/>
                <a:gd name="T40" fmla="*/ 461 w 520"/>
                <a:gd name="T41" fmla="*/ 0 h 213"/>
                <a:gd name="T42" fmla="*/ 475 w 520"/>
                <a:gd name="T43" fmla="*/ 6 h 213"/>
                <a:gd name="T44" fmla="*/ 490 w 520"/>
                <a:gd name="T45" fmla="*/ 6 h 213"/>
                <a:gd name="T46" fmla="*/ 505 w 520"/>
                <a:gd name="T47" fmla="*/ 6 h 213"/>
                <a:gd name="T48" fmla="*/ 520 w 520"/>
                <a:gd name="T49" fmla="*/ 10 h 213"/>
                <a:gd name="T50" fmla="*/ 475 w 520"/>
                <a:gd name="T51" fmla="*/ 44 h 213"/>
                <a:gd name="T52" fmla="*/ 431 w 520"/>
                <a:gd name="T53" fmla="*/ 73 h 213"/>
                <a:gd name="T54" fmla="*/ 381 w 520"/>
                <a:gd name="T55" fmla="*/ 97 h 213"/>
                <a:gd name="T56" fmla="*/ 327 w 520"/>
                <a:gd name="T57" fmla="*/ 116 h 213"/>
                <a:gd name="T58" fmla="*/ 272 w 520"/>
                <a:gd name="T59" fmla="*/ 135 h 213"/>
                <a:gd name="T60" fmla="*/ 217 w 520"/>
                <a:gd name="T61" fmla="*/ 155 h 213"/>
                <a:gd name="T62" fmla="*/ 163 w 520"/>
                <a:gd name="T63" fmla="*/ 169 h 213"/>
                <a:gd name="T64" fmla="*/ 108 w 520"/>
                <a:gd name="T65" fmla="*/ 184 h 213"/>
                <a:gd name="T66" fmla="*/ 54 w 520"/>
                <a:gd name="T67" fmla="*/ 198 h 213"/>
                <a:gd name="T68" fmla="*/ 0 w 520"/>
                <a:gd name="T69" fmla="*/ 213 h 213"/>
                <a:gd name="T70" fmla="*/ 14 w 520"/>
                <a:gd name="T71" fmla="*/ 20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20" h="213">
                  <a:moveTo>
                    <a:pt x="14" y="204"/>
                  </a:moveTo>
                  <a:lnTo>
                    <a:pt x="44" y="174"/>
                  </a:lnTo>
                  <a:lnTo>
                    <a:pt x="73" y="150"/>
                  </a:lnTo>
                  <a:lnTo>
                    <a:pt x="108" y="131"/>
                  </a:lnTo>
                  <a:lnTo>
                    <a:pt x="138" y="111"/>
                  </a:lnTo>
                  <a:lnTo>
                    <a:pt x="177" y="92"/>
                  </a:lnTo>
                  <a:lnTo>
                    <a:pt x="213" y="73"/>
                  </a:lnTo>
                  <a:lnTo>
                    <a:pt x="252" y="58"/>
                  </a:lnTo>
                  <a:lnTo>
                    <a:pt x="287" y="49"/>
                  </a:lnTo>
                  <a:lnTo>
                    <a:pt x="327" y="34"/>
                  </a:lnTo>
                  <a:lnTo>
                    <a:pt x="367" y="25"/>
                  </a:lnTo>
                  <a:lnTo>
                    <a:pt x="367" y="19"/>
                  </a:lnTo>
                  <a:lnTo>
                    <a:pt x="371" y="19"/>
                  </a:lnTo>
                  <a:lnTo>
                    <a:pt x="371" y="15"/>
                  </a:lnTo>
                  <a:lnTo>
                    <a:pt x="371" y="10"/>
                  </a:lnTo>
                  <a:lnTo>
                    <a:pt x="386" y="6"/>
                  </a:lnTo>
                  <a:lnTo>
                    <a:pt x="401" y="6"/>
                  </a:lnTo>
                  <a:lnTo>
                    <a:pt x="415" y="6"/>
                  </a:lnTo>
                  <a:lnTo>
                    <a:pt x="431" y="0"/>
                  </a:lnTo>
                  <a:lnTo>
                    <a:pt x="446" y="0"/>
                  </a:lnTo>
                  <a:lnTo>
                    <a:pt x="461" y="0"/>
                  </a:lnTo>
                  <a:lnTo>
                    <a:pt x="475" y="6"/>
                  </a:lnTo>
                  <a:lnTo>
                    <a:pt x="490" y="6"/>
                  </a:lnTo>
                  <a:lnTo>
                    <a:pt x="505" y="6"/>
                  </a:lnTo>
                  <a:lnTo>
                    <a:pt x="520" y="10"/>
                  </a:lnTo>
                  <a:lnTo>
                    <a:pt x="475" y="44"/>
                  </a:lnTo>
                  <a:lnTo>
                    <a:pt x="431" y="73"/>
                  </a:lnTo>
                  <a:lnTo>
                    <a:pt x="381" y="97"/>
                  </a:lnTo>
                  <a:lnTo>
                    <a:pt x="327" y="116"/>
                  </a:lnTo>
                  <a:lnTo>
                    <a:pt x="272" y="135"/>
                  </a:lnTo>
                  <a:lnTo>
                    <a:pt x="217" y="155"/>
                  </a:lnTo>
                  <a:lnTo>
                    <a:pt x="163" y="169"/>
                  </a:lnTo>
                  <a:lnTo>
                    <a:pt x="108" y="184"/>
                  </a:lnTo>
                  <a:lnTo>
                    <a:pt x="54" y="198"/>
                  </a:lnTo>
                  <a:lnTo>
                    <a:pt x="0" y="213"/>
                  </a:lnTo>
                  <a:lnTo>
                    <a:pt x="14" y="204"/>
                  </a:lnTo>
                  <a:close/>
                </a:path>
              </a:pathLst>
            </a:custGeom>
            <a:solidFill>
              <a:srgbClr val="CB4C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44" name="Freeform 420"/>
            <p:cNvSpPr>
              <a:spLocks/>
            </p:cNvSpPr>
            <p:nvPr/>
          </p:nvSpPr>
          <p:spPr bwMode="auto">
            <a:xfrm>
              <a:off x="3925" y="1402"/>
              <a:ext cx="18" cy="46"/>
            </a:xfrm>
            <a:custGeom>
              <a:avLst/>
              <a:gdLst>
                <a:gd name="T0" fmla="*/ 0 w 194"/>
                <a:gd name="T1" fmla="*/ 0 h 598"/>
                <a:gd name="T2" fmla="*/ 25 w 194"/>
                <a:gd name="T3" fmla="*/ 62 h 598"/>
                <a:gd name="T4" fmla="*/ 50 w 194"/>
                <a:gd name="T5" fmla="*/ 130 h 598"/>
                <a:gd name="T6" fmla="*/ 75 w 194"/>
                <a:gd name="T7" fmla="*/ 198 h 598"/>
                <a:gd name="T8" fmla="*/ 100 w 194"/>
                <a:gd name="T9" fmla="*/ 265 h 598"/>
                <a:gd name="T10" fmla="*/ 125 w 194"/>
                <a:gd name="T11" fmla="*/ 333 h 598"/>
                <a:gd name="T12" fmla="*/ 144 w 194"/>
                <a:gd name="T13" fmla="*/ 395 h 598"/>
                <a:gd name="T14" fmla="*/ 163 w 194"/>
                <a:gd name="T15" fmla="*/ 458 h 598"/>
                <a:gd name="T16" fmla="*/ 179 w 194"/>
                <a:gd name="T17" fmla="*/ 511 h 598"/>
                <a:gd name="T18" fmla="*/ 188 w 194"/>
                <a:gd name="T19" fmla="*/ 559 h 598"/>
                <a:gd name="T20" fmla="*/ 194 w 194"/>
                <a:gd name="T21" fmla="*/ 598 h 598"/>
                <a:gd name="T22" fmla="*/ 194 w 194"/>
                <a:gd name="T23" fmla="*/ 593 h 598"/>
                <a:gd name="T24" fmla="*/ 194 w 194"/>
                <a:gd name="T25" fmla="*/ 589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4" h="598">
                  <a:moveTo>
                    <a:pt x="0" y="0"/>
                  </a:moveTo>
                  <a:lnTo>
                    <a:pt x="25" y="62"/>
                  </a:lnTo>
                  <a:lnTo>
                    <a:pt x="50" y="130"/>
                  </a:lnTo>
                  <a:lnTo>
                    <a:pt x="75" y="198"/>
                  </a:lnTo>
                  <a:lnTo>
                    <a:pt x="100" y="265"/>
                  </a:lnTo>
                  <a:lnTo>
                    <a:pt x="125" y="333"/>
                  </a:lnTo>
                  <a:lnTo>
                    <a:pt x="144" y="395"/>
                  </a:lnTo>
                  <a:lnTo>
                    <a:pt x="163" y="458"/>
                  </a:lnTo>
                  <a:lnTo>
                    <a:pt x="179" y="511"/>
                  </a:lnTo>
                  <a:lnTo>
                    <a:pt x="188" y="559"/>
                  </a:lnTo>
                  <a:lnTo>
                    <a:pt x="194" y="598"/>
                  </a:lnTo>
                  <a:lnTo>
                    <a:pt x="194" y="593"/>
                  </a:lnTo>
                  <a:lnTo>
                    <a:pt x="194" y="589"/>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45" name="Freeform 421"/>
            <p:cNvSpPr>
              <a:spLocks/>
            </p:cNvSpPr>
            <p:nvPr/>
          </p:nvSpPr>
          <p:spPr bwMode="auto">
            <a:xfrm>
              <a:off x="3866" y="1425"/>
              <a:ext cx="12" cy="12"/>
            </a:xfrm>
            <a:custGeom>
              <a:avLst/>
              <a:gdLst>
                <a:gd name="T0" fmla="*/ 9 w 123"/>
                <a:gd name="T1" fmla="*/ 9 h 159"/>
                <a:gd name="T2" fmla="*/ 4 w 123"/>
                <a:gd name="T3" fmla="*/ 9 h 159"/>
                <a:gd name="T4" fmla="*/ 4 w 123"/>
                <a:gd name="T5" fmla="*/ 4 h 159"/>
                <a:gd name="T6" fmla="*/ 0 w 123"/>
                <a:gd name="T7" fmla="*/ 4 h 159"/>
                <a:gd name="T8" fmla="*/ 0 w 123"/>
                <a:gd name="T9" fmla="*/ 0 h 159"/>
                <a:gd name="T10" fmla="*/ 0 w 123"/>
                <a:gd name="T11" fmla="*/ 13 h 159"/>
                <a:gd name="T12" fmla="*/ 4 w 123"/>
                <a:gd name="T13" fmla="*/ 33 h 159"/>
                <a:gd name="T14" fmla="*/ 9 w 123"/>
                <a:gd name="T15" fmla="*/ 58 h 159"/>
                <a:gd name="T16" fmla="*/ 19 w 123"/>
                <a:gd name="T17" fmla="*/ 82 h 159"/>
                <a:gd name="T18" fmla="*/ 29 w 123"/>
                <a:gd name="T19" fmla="*/ 101 h 159"/>
                <a:gd name="T20" fmla="*/ 44 w 123"/>
                <a:gd name="T21" fmla="*/ 125 h 159"/>
                <a:gd name="T22" fmla="*/ 59 w 123"/>
                <a:gd name="T23" fmla="*/ 140 h 159"/>
                <a:gd name="T24" fmla="*/ 74 w 123"/>
                <a:gd name="T25" fmla="*/ 153 h 159"/>
                <a:gd name="T26" fmla="*/ 88 w 123"/>
                <a:gd name="T27" fmla="*/ 159 h 159"/>
                <a:gd name="T28" fmla="*/ 104 w 123"/>
                <a:gd name="T29" fmla="*/ 153 h 159"/>
                <a:gd name="T30" fmla="*/ 119 w 123"/>
                <a:gd name="T31" fmla="*/ 144 h 159"/>
                <a:gd name="T32" fmla="*/ 123 w 123"/>
                <a:gd name="T33" fmla="*/ 129 h 159"/>
                <a:gd name="T34" fmla="*/ 119 w 123"/>
                <a:gd name="T35" fmla="*/ 116 h 159"/>
                <a:gd name="T36" fmla="*/ 109 w 123"/>
                <a:gd name="T37" fmla="*/ 96 h 159"/>
                <a:gd name="T38" fmla="*/ 99 w 123"/>
                <a:gd name="T39" fmla="*/ 77 h 159"/>
                <a:gd name="T40" fmla="*/ 84 w 123"/>
                <a:gd name="T41" fmla="*/ 58 h 159"/>
                <a:gd name="T42" fmla="*/ 63 w 123"/>
                <a:gd name="T43" fmla="*/ 43 h 159"/>
                <a:gd name="T44" fmla="*/ 44 w 123"/>
                <a:gd name="T45" fmla="*/ 28 h 159"/>
                <a:gd name="T46" fmla="*/ 25 w 123"/>
                <a:gd name="T47" fmla="*/ 13 h 159"/>
                <a:gd name="T48" fmla="*/ 9 w 123"/>
                <a:gd name="T49" fmla="*/ 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3" h="159">
                  <a:moveTo>
                    <a:pt x="9" y="9"/>
                  </a:moveTo>
                  <a:lnTo>
                    <a:pt x="4" y="9"/>
                  </a:lnTo>
                  <a:lnTo>
                    <a:pt x="4" y="4"/>
                  </a:lnTo>
                  <a:lnTo>
                    <a:pt x="0" y="4"/>
                  </a:lnTo>
                  <a:lnTo>
                    <a:pt x="0" y="0"/>
                  </a:lnTo>
                  <a:lnTo>
                    <a:pt x="0" y="13"/>
                  </a:lnTo>
                  <a:lnTo>
                    <a:pt x="4" y="33"/>
                  </a:lnTo>
                  <a:lnTo>
                    <a:pt x="9" y="58"/>
                  </a:lnTo>
                  <a:lnTo>
                    <a:pt x="19" y="82"/>
                  </a:lnTo>
                  <a:lnTo>
                    <a:pt x="29" y="101"/>
                  </a:lnTo>
                  <a:lnTo>
                    <a:pt x="44" y="125"/>
                  </a:lnTo>
                  <a:lnTo>
                    <a:pt x="59" y="140"/>
                  </a:lnTo>
                  <a:lnTo>
                    <a:pt x="74" y="153"/>
                  </a:lnTo>
                  <a:lnTo>
                    <a:pt x="88" y="159"/>
                  </a:lnTo>
                  <a:lnTo>
                    <a:pt x="104" y="153"/>
                  </a:lnTo>
                  <a:lnTo>
                    <a:pt x="119" y="144"/>
                  </a:lnTo>
                  <a:lnTo>
                    <a:pt x="123" y="129"/>
                  </a:lnTo>
                  <a:lnTo>
                    <a:pt x="119" y="116"/>
                  </a:lnTo>
                  <a:lnTo>
                    <a:pt x="109" y="96"/>
                  </a:lnTo>
                  <a:lnTo>
                    <a:pt x="99" y="77"/>
                  </a:lnTo>
                  <a:lnTo>
                    <a:pt x="84" y="58"/>
                  </a:lnTo>
                  <a:lnTo>
                    <a:pt x="63" y="43"/>
                  </a:lnTo>
                  <a:lnTo>
                    <a:pt x="44" y="28"/>
                  </a:lnTo>
                  <a:lnTo>
                    <a:pt x="25" y="13"/>
                  </a:lnTo>
                  <a:lnTo>
                    <a:pt x="9" y="9"/>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46" name="Freeform 422"/>
            <p:cNvSpPr>
              <a:spLocks/>
            </p:cNvSpPr>
            <p:nvPr/>
          </p:nvSpPr>
          <p:spPr bwMode="auto">
            <a:xfrm>
              <a:off x="3887" y="1445"/>
              <a:ext cx="59" cy="22"/>
            </a:xfrm>
            <a:custGeom>
              <a:avLst/>
              <a:gdLst>
                <a:gd name="T0" fmla="*/ 0 w 644"/>
                <a:gd name="T1" fmla="*/ 121 h 289"/>
                <a:gd name="T2" fmla="*/ 4 w 644"/>
                <a:gd name="T3" fmla="*/ 159 h 289"/>
                <a:gd name="T4" fmla="*/ 10 w 644"/>
                <a:gd name="T5" fmla="*/ 188 h 289"/>
                <a:gd name="T6" fmla="*/ 14 w 644"/>
                <a:gd name="T7" fmla="*/ 217 h 289"/>
                <a:gd name="T8" fmla="*/ 19 w 644"/>
                <a:gd name="T9" fmla="*/ 237 h 289"/>
                <a:gd name="T10" fmla="*/ 29 w 644"/>
                <a:gd name="T11" fmla="*/ 256 h 289"/>
                <a:gd name="T12" fmla="*/ 39 w 644"/>
                <a:gd name="T13" fmla="*/ 265 h 289"/>
                <a:gd name="T14" fmla="*/ 44 w 644"/>
                <a:gd name="T15" fmla="*/ 275 h 289"/>
                <a:gd name="T16" fmla="*/ 54 w 644"/>
                <a:gd name="T17" fmla="*/ 284 h 289"/>
                <a:gd name="T18" fmla="*/ 64 w 644"/>
                <a:gd name="T19" fmla="*/ 289 h 289"/>
                <a:gd name="T20" fmla="*/ 74 w 644"/>
                <a:gd name="T21" fmla="*/ 289 h 289"/>
                <a:gd name="T22" fmla="*/ 129 w 644"/>
                <a:gd name="T23" fmla="*/ 289 h 289"/>
                <a:gd name="T24" fmla="*/ 188 w 644"/>
                <a:gd name="T25" fmla="*/ 289 h 289"/>
                <a:gd name="T26" fmla="*/ 242 w 644"/>
                <a:gd name="T27" fmla="*/ 284 h 289"/>
                <a:gd name="T28" fmla="*/ 298 w 644"/>
                <a:gd name="T29" fmla="*/ 280 h 289"/>
                <a:gd name="T30" fmla="*/ 357 w 644"/>
                <a:gd name="T31" fmla="*/ 271 h 289"/>
                <a:gd name="T32" fmla="*/ 411 w 644"/>
                <a:gd name="T33" fmla="*/ 261 h 289"/>
                <a:gd name="T34" fmla="*/ 465 w 644"/>
                <a:gd name="T35" fmla="*/ 246 h 289"/>
                <a:gd name="T36" fmla="*/ 521 w 644"/>
                <a:gd name="T37" fmla="*/ 232 h 289"/>
                <a:gd name="T38" fmla="*/ 575 w 644"/>
                <a:gd name="T39" fmla="*/ 217 h 289"/>
                <a:gd name="T40" fmla="*/ 630 w 644"/>
                <a:gd name="T41" fmla="*/ 198 h 289"/>
                <a:gd name="T42" fmla="*/ 640 w 644"/>
                <a:gd name="T43" fmla="*/ 188 h 289"/>
                <a:gd name="T44" fmla="*/ 640 w 644"/>
                <a:gd name="T45" fmla="*/ 168 h 289"/>
                <a:gd name="T46" fmla="*/ 644 w 644"/>
                <a:gd name="T47" fmla="*/ 145 h 289"/>
                <a:gd name="T48" fmla="*/ 644 w 644"/>
                <a:gd name="T49" fmla="*/ 116 h 289"/>
                <a:gd name="T50" fmla="*/ 640 w 644"/>
                <a:gd name="T51" fmla="*/ 82 h 289"/>
                <a:gd name="T52" fmla="*/ 630 w 644"/>
                <a:gd name="T53" fmla="*/ 52 h 289"/>
                <a:gd name="T54" fmla="*/ 620 w 644"/>
                <a:gd name="T55" fmla="*/ 29 h 289"/>
                <a:gd name="T56" fmla="*/ 605 w 644"/>
                <a:gd name="T57" fmla="*/ 9 h 289"/>
                <a:gd name="T58" fmla="*/ 590 w 644"/>
                <a:gd name="T59" fmla="*/ 0 h 289"/>
                <a:gd name="T60" fmla="*/ 570 w 644"/>
                <a:gd name="T61" fmla="*/ 5 h 289"/>
                <a:gd name="T62" fmla="*/ 521 w 644"/>
                <a:gd name="T63" fmla="*/ 29 h 289"/>
                <a:gd name="T64" fmla="*/ 471 w 644"/>
                <a:gd name="T65" fmla="*/ 43 h 289"/>
                <a:gd name="T66" fmla="*/ 421 w 644"/>
                <a:gd name="T67" fmla="*/ 63 h 289"/>
                <a:gd name="T68" fmla="*/ 367 w 644"/>
                <a:gd name="T69" fmla="*/ 73 h 289"/>
                <a:gd name="T70" fmla="*/ 317 w 644"/>
                <a:gd name="T71" fmla="*/ 82 h 289"/>
                <a:gd name="T72" fmla="*/ 267 w 644"/>
                <a:gd name="T73" fmla="*/ 91 h 289"/>
                <a:gd name="T74" fmla="*/ 213 w 644"/>
                <a:gd name="T75" fmla="*/ 97 h 289"/>
                <a:gd name="T76" fmla="*/ 163 w 644"/>
                <a:gd name="T77" fmla="*/ 101 h 289"/>
                <a:gd name="T78" fmla="*/ 114 w 644"/>
                <a:gd name="T79" fmla="*/ 106 h 289"/>
                <a:gd name="T80" fmla="*/ 60 w 644"/>
                <a:gd name="T81" fmla="*/ 106 h 289"/>
                <a:gd name="T82" fmla="*/ 0 w 644"/>
                <a:gd name="T83" fmla="*/ 121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44" h="289">
                  <a:moveTo>
                    <a:pt x="0" y="121"/>
                  </a:moveTo>
                  <a:lnTo>
                    <a:pt x="4" y="159"/>
                  </a:lnTo>
                  <a:lnTo>
                    <a:pt x="10" y="188"/>
                  </a:lnTo>
                  <a:lnTo>
                    <a:pt x="14" y="217"/>
                  </a:lnTo>
                  <a:lnTo>
                    <a:pt x="19" y="237"/>
                  </a:lnTo>
                  <a:lnTo>
                    <a:pt x="29" y="256"/>
                  </a:lnTo>
                  <a:lnTo>
                    <a:pt x="39" y="265"/>
                  </a:lnTo>
                  <a:lnTo>
                    <a:pt x="44" y="275"/>
                  </a:lnTo>
                  <a:lnTo>
                    <a:pt x="54" y="284"/>
                  </a:lnTo>
                  <a:lnTo>
                    <a:pt x="64" y="289"/>
                  </a:lnTo>
                  <a:lnTo>
                    <a:pt x="74" y="289"/>
                  </a:lnTo>
                  <a:lnTo>
                    <a:pt x="129" y="289"/>
                  </a:lnTo>
                  <a:lnTo>
                    <a:pt x="188" y="289"/>
                  </a:lnTo>
                  <a:lnTo>
                    <a:pt x="242" y="284"/>
                  </a:lnTo>
                  <a:lnTo>
                    <a:pt x="298" y="280"/>
                  </a:lnTo>
                  <a:lnTo>
                    <a:pt x="357" y="271"/>
                  </a:lnTo>
                  <a:lnTo>
                    <a:pt x="411" y="261"/>
                  </a:lnTo>
                  <a:lnTo>
                    <a:pt x="465" y="246"/>
                  </a:lnTo>
                  <a:lnTo>
                    <a:pt x="521" y="232"/>
                  </a:lnTo>
                  <a:lnTo>
                    <a:pt x="575" y="217"/>
                  </a:lnTo>
                  <a:lnTo>
                    <a:pt x="630" y="198"/>
                  </a:lnTo>
                  <a:lnTo>
                    <a:pt x="640" y="188"/>
                  </a:lnTo>
                  <a:lnTo>
                    <a:pt x="640" y="168"/>
                  </a:lnTo>
                  <a:lnTo>
                    <a:pt x="644" y="145"/>
                  </a:lnTo>
                  <a:lnTo>
                    <a:pt x="644" y="116"/>
                  </a:lnTo>
                  <a:lnTo>
                    <a:pt x="640" y="82"/>
                  </a:lnTo>
                  <a:lnTo>
                    <a:pt x="630" y="52"/>
                  </a:lnTo>
                  <a:lnTo>
                    <a:pt x="620" y="29"/>
                  </a:lnTo>
                  <a:lnTo>
                    <a:pt x="605" y="9"/>
                  </a:lnTo>
                  <a:lnTo>
                    <a:pt x="590" y="0"/>
                  </a:lnTo>
                  <a:lnTo>
                    <a:pt x="570" y="5"/>
                  </a:lnTo>
                  <a:lnTo>
                    <a:pt x="521" y="29"/>
                  </a:lnTo>
                  <a:lnTo>
                    <a:pt x="471" y="43"/>
                  </a:lnTo>
                  <a:lnTo>
                    <a:pt x="421" y="63"/>
                  </a:lnTo>
                  <a:lnTo>
                    <a:pt x="367" y="73"/>
                  </a:lnTo>
                  <a:lnTo>
                    <a:pt x="317" y="82"/>
                  </a:lnTo>
                  <a:lnTo>
                    <a:pt x="267" y="91"/>
                  </a:lnTo>
                  <a:lnTo>
                    <a:pt x="213" y="97"/>
                  </a:lnTo>
                  <a:lnTo>
                    <a:pt x="163" y="101"/>
                  </a:lnTo>
                  <a:lnTo>
                    <a:pt x="114" y="106"/>
                  </a:lnTo>
                  <a:lnTo>
                    <a:pt x="60" y="106"/>
                  </a:lnTo>
                  <a:lnTo>
                    <a:pt x="0" y="121"/>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47" name="Freeform 423"/>
            <p:cNvSpPr>
              <a:spLocks/>
            </p:cNvSpPr>
            <p:nvPr/>
          </p:nvSpPr>
          <p:spPr bwMode="auto">
            <a:xfrm>
              <a:off x="3887" y="1445"/>
              <a:ext cx="59" cy="22"/>
            </a:xfrm>
            <a:custGeom>
              <a:avLst/>
              <a:gdLst>
                <a:gd name="T0" fmla="*/ 0 w 644"/>
                <a:gd name="T1" fmla="*/ 121 h 289"/>
                <a:gd name="T2" fmla="*/ 4 w 644"/>
                <a:gd name="T3" fmla="*/ 159 h 289"/>
                <a:gd name="T4" fmla="*/ 10 w 644"/>
                <a:gd name="T5" fmla="*/ 188 h 289"/>
                <a:gd name="T6" fmla="*/ 14 w 644"/>
                <a:gd name="T7" fmla="*/ 217 h 289"/>
                <a:gd name="T8" fmla="*/ 19 w 644"/>
                <a:gd name="T9" fmla="*/ 237 h 289"/>
                <a:gd name="T10" fmla="*/ 29 w 644"/>
                <a:gd name="T11" fmla="*/ 256 h 289"/>
                <a:gd name="T12" fmla="*/ 39 w 644"/>
                <a:gd name="T13" fmla="*/ 265 h 289"/>
                <a:gd name="T14" fmla="*/ 44 w 644"/>
                <a:gd name="T15" fmla="*/ 275 h 289"/>
                <a:gd name="T16" fmla="*/ 54 w 644"/>
                <a:gd name="T17" fmla="*/ 284 h 289"/>
                <a:gd name="T18" fmla="*/ 64 w 644"/>
                <a:gd name="T19" fmla="*/ 289 h 289"/>
                <a:gd name="T20" fmla="*/ 74 w 644"/>
                <a:gd name="T21" fmla="*/ 289 h 289"/>
                <a:gd name="T22" fmla="*/ 129 w 644"/>
                <a:gd name="T23" fmla="*/ 289 h 289"/>
                <a:gd name="T24" fmla="*/ 188 w 644"/>
                <a:gd name="T25" fmla="*/ 289 h 289"/>
                <a:gd name="T26" fmla="*/ 242 w 644"/>
                <a:gd name="T27" fmla="*/ 284 h 289"/>
                <a:gd name="T28" fmla="*/ 298 w 644"/>
                <a:gd name="T29" fmla="*/ 280 h 289"/>
                <a:gd name="T30" fmla="*/ 357 w 644"/>
                <a:gd name="T31" fmla="*/ 271 h 289"/>
                <a:gd name="T32" fmla="*/ 411 w 644"/>
                <a:gd name="T33" fmla="*/ 261 h 289"/>
                <a:gd name="T34" fmla="*/ 465 w 644"/>
                <a:gd name="T35" fmla="*/ 246 h 289"/>
                <a:gd name="T36" fmla="*/ 521 w 644"/>
                <a:gd name="T37" fmla="*/ 232 h 289"/>
                <a:gd name="T38" fmla="*/ 575 w 644"/>
                <a:gd name="T39" fmla="*/ 217 h 289"/>
                <a:gd name="T40" fmla="*/ 630 w 644"/>
                <a:gd name="T41" fmla="*/ 198 h 289"/>
                <a:gd name="T42" fmla="*/ 640 w 644"/>
                <a:gd name="T43" fmla="*/ 188 h 289"/>
                <a:gd name="T44" fmla="*/ 640 w 644"/>
                <a:gd name="T45" fmla="*/ 168 h 289"/>
                <a:gd name="T46" fmla="*/ 644 w 644"/>
                <a:gd name="T47" fmla="*/ 145 h 289"/>
                <a:gd name="T48" fmla="*/ 644 w 644"/>
                <a:gd name="T49" fmla="*/ 116 h 289"/>
                <a:gd name="T50" fmla="*/ 640 w 644"/>
                <a:gd name="T51" fmla="*/ 82 h 289"/>
                <a:gd name="T52" fmla="*/ 630 w 644"/>
                <a:gd name="T53" fmla="*/ 52 h 289"/>
                <a:gd name="T54" fmla="*/ 620 w 644"/>
                <a:gd name="T55" fmla="*/ 29 h 289"/>
                <a:gd name="T56" fmla="*/ 605 w 644"/>
                <a:gd name="T57" fmla="*/ 9 h 289"/>
                <a:gd name="T58" fmla="*/ 590 w 644"/>
                <a:gd name="T59" fmla="*/ 0 h 289"/>
                <a:gd name="T60" fmla="*/ 570 w 644"/>
                <a:gd name="T61" fmla="*/ 5 h 289"/>
                <a:gd name="T62" fmla="*/ 521 w 644"/>
                <a:gd name="T63" fmla="*/ 29 h 289"/>
                <a:gd name="T64" fmla="*/ 471 w 644"/>
                <a:gd name="T65" fmla="*/ 43 h 289"/>
                <a:gd name="T66" fmla="*/ 421 w 644"/>
                <a:gd name="T67" fmla="*/ 63 h 289"/>
                <a:gd name="T68" fmla="*/ 367 w 644"/>
                <a:gd name="T69" fmla="*/ 73 h 289"/>
                <a:gd name="T70" fmla="*/ 317 w 644"/>
                <a:gd name="T71" fmla="*/ 82 h 289"/>
                <a:gd name="T72" fmla="*/ 267 w 644"/>
                <a:gd name="T73" fmla="*/ 91 h 289"/>
                <a:gd name="T74" fmla="*/ 213 w 644"/>
                <a:gd name="T75" fmla="*/ 97 h 289"/>
                <a:gd name="T76" fmla="*/ 163 w 644"/>
                <a:gd name="T77" fmla="*/ 101 h 289"/>
                <a:gd name="T78" fmla="*/ 114 w 644"/>
                <a:gd name="T79" fmla="*/ 106 h 289"/>
                <a:gd name="T80" fmla="*/ 60 w 644"/>
                <a:gd name="T81" fmla="*/ 106 h 289"/>
                <a:gd name="T82" fmla="*/ 0 w 644"/>
                <a:gd name="T83" fmla="*/ 121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44" h="289">
                  <a:moveTo>
                    <a:pt x="0" y="121"/>
                  </a:moveTo>
                  <a:lnTo>
                    <a:pt x="4" y="159"/>
                  </a:lnTo>
                  <a:lnTo>
                    <a:pt x="10" y="188"/>
                  </a:lnTo>
                  <a:lnTo>
                    <a:pt x="14" y="217"/>
                  </a:lnTo>
                  <a:lnTo>
                    <a:pt x="19" y="237"/>
                  </a:lnTo>
                  <a:lnTo>
                    <a:pt x="29" y="256"/>
                  </a:lnTo>
                  <a:lnTo>
                    <a:pt x="39" y="265"/>
                  </a:lnTo>
                  <a:lnTo>
                    <a:pt x="44" y="275"/>
                  </a:lnTo>
                  <a:lnTo>
                    <a:pt x="54" y="284"/>
                  </a:lnTo>
                  <a:lnTo>
                    <a:pt x="64" y="289"/>
                  </a:lnTo>
                  <a:lnTo>
                    <a:pt x="74" y="289"/>
                  </a:lnTo>
                  <a:lnTo>
                    <a:pt x="129" y="289"/>
                  </a:lnTo>
                  <a:lnTo>
                    <a:pt x="188" y="289"/>
                  </a:lnTo>
                  <a:lnTo>
                    <a:pt x="242" y="284"/>
                  </a:lnTo>
                  <a:lnTo>
                    <a:pt x="298" y="280"/>
                  </a:lnTo>
                  <a:lnTo>
                    <a:pt x="357" y="271"/>
                  </a:lnTo>
                  <a:lnTo>
                    <a:pt x="411" y="261"/>
                  </a:lnTo>
                  <a:lnTo>
                    <a:pt x="465" y="246"/>
                  </a:lnTo>
                  <a:lnTo>
                    <a:pt x="521" y="232"/>
                  </a:lnTo>
                  <a:lnTo>
                    <a:pt x="575" y="217"/>
                  </a:lnTo>
                  <a:lnTo>
                    <a:pt x="630" y="198"/>
                  </a:lnTo>
                  <a:lnTo>
                    <a:pt x="640" y="188"/>
                  </a:lnTo>
                  <a:lnTo>
                    <a:pt x="640" y="168"/>
                  </a:lnTo>
                  <a:lnTo>
                    <a:pt x="644" y="145"/>
                  </a:lnTo>
                  <a:lnTo>
                    <a:pt x="644" y="116"/>
                  </a:lnTo>
                  <a:lnTo>
                    <a:pt x="640" y="82"/>
                  </a:lnTo>
                  <a:lnTo>
                    <a:pt x="630" y="52"/>
                  </a:lnTo>
                  <a:lnTo>
                    <a:pt x="620" y="29"/>
                  </a:lnTo>
                  <a:lnTo>
                    <a:pt x="605" y="9"/>
                  </a:lnTo>
                  <a:lnTo>
                    <a:pt x="590" y="0"/>
                  </a:lnTo>
                  <a:lnTo>
                    <a:pt x="570" y="5"/>
                  </a:lnTo>
                  <a:lnTo>
                    <a:pt x="521" y="29"/>
                  </a:lnTo>
                  <a:lnTo>
                    <a:pt x="471" y="43"/>
                  </a:lnTo>
                  <a:lnTo>
                    <a:pt x="421" y="63"/>
                  </a:lnTo>
                  <a:lnTo>
                    <a:pt x="367" y="73"/>
                  </a:lnTo>
                  <a:lnTo>
                    <a:pt x="317" y="82"/>
                  </a:lnTo>
                  <a:lnTo>
                    <a:pt x="267" y="91"/>
                  </a:lnTo>
                  <a:lnTo>
                    <a:pt x="213" y="97"/>
                  </a:lnTo>
                  <a:lnTo>
                    <a:pt x="163" y="101"/>
                  </a:lnTo>
                  <a:lnTo>
                    <a:pt x="114" y="106"/>
                  </a:lnTo>
                  <a:lnTo>
                    <a:pt x="60" y="106"/>
                  </a:lnTo>
                  <a:lnTo>
                    <a:pt x="0" y="121"/>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48" name="Freeform 424"/>
            <p:cNvSpPr>
              <a:spLocks/>
            </p:cNvSpPr>
            <p:nvPr/>
          </p:nvSpPr>
          <p:spPr bwMode="auto">
            <a:xfrm>
              <a:off x="3877" y="1421"/>
              <a:ext cx="62" cy="29"/>
            </a:xfrm>
            <a:custGeom>
              <a:avLst/>
              <a:gdLst>
                <a:gd name="T0" fmla="*/ 0 w 684"/>
                <a:gd name="T1" fmla="*/ 261 h 377"/>
                <a:gd name="T2" fmla="*/ 4 w 684"/>
                <a:gd name="T3" fmla="*/ 275 h 377"/>
                <a:gd name="T4" fmla="*/ 15 w 684"/>
                <a:gd name="T5" fmla="*/ 290 h 377"/>
                <a:gd name="T6" fmla="*/ 25 w 684"/>
                <a:gd name="T7" fmla="*/ 304 h 377"/>
                <a:gd name="T8" fmla="*/ 40 w 684"/>
                <a:gd name="T9" fmla="*/ 319 h 377"/>
                <a:gd name="T10" fmla="*/ 49 w 684"/>
                <a:gd name="T11" fmla="*/ 333 h 377"/>
                <a:gd name="T12" fmla="*/ 64 w 684"/>
                <a:gd name="T13" fmla="*/ 348 h 377"/>
                <a:gd name="T14" fmla="*/ 74 w 684"/>
                <a:gd name="T15" fmla="*/ 362 h 377"/>
                <a:gd name="T16" fmla="*/ 84 w 684"/>
                <a:gd name="T17" fmla="*/ 372 h 377"/>
                <a:gd name="T18" fmla="*/ 94 w 684"/>
                <a:gd name="T19" fmla="*/ 377 h 377"/>
                <a:gd name="T20" fmla="*/ 104 w 684"/>
                <a:gd name="T21" fmla="*/ 377 h 377"/>
                <a:gd name="T22" fmla="*/ 163 w 684"/>
                <a:gd name="T23" fmla="*/ 362 h 377"/>
                <a:gd name="T24" fmla="*/ 223 w 684"/>
                <a:gd name="T25" fmla="*/ 353 h 377"/>
                <a:gd name="T26" fmla="*/ 282 w 684"/>
                <a:gd name="T27" fmla="*/ 338 h 377"/>
                <a:gd name="T28" fmla="*/ 342 w 684"/>
                <a:gd name="T29" fmla="*/ 323 h 377"/>
                <a:gd name="T30" fmla="*/ 396 w 684"/>
                <a:gd name="T31" fmla="*/ 310 h 377"/>
                <a:gd name="T32" fmla="*/ 451 w 684"/>
                <a:gd name="T33" fmla="*/ 290 h 377"/>
                <a:gd name="T34" fmla="*/ 505 w 684"/>
                <a:gd name="T35" fmla="*/ 265 h 377"/>
                <a:gd name="T36" fmla="*/ 560 w 684"/>
                <a:gd name="T37" fmla="*/ 241 h 377"/>
                <a:gd name="T38" fmla="*/ 610 w 684"/>
                <a:gd name="T39" fmla="*/ 213 h 377"/>
                <a:gd name="T40" fmla="*/ 664 w 684"/>
                <a:gd name="T41" fmla="*/ 179 h 377"/>
                <a:gd name="T42" fmla="*/ 674 w 684"/>
                <a:gd name="T43" fmla="*/ 164 h 377"/>
                <a:gd name="T44" fmla="*/ 684 w 684"/>
                <a:gd name="T45" fmla="*/ 145 h 377"/>
                <a:gd name="T46" fmla="*/ 684 w 684"/>
                <a:gd name="T47" fmla="*/ 121 h 377"/>
                <a:gd name="T48" fmla="*/ 679 w 684"/>
                <a:gd name="T49" fmla="*/ 92 h 377"/>
                <a:gd name="T50" fmla="*/ 670 w 684"/>
                <a:gd name="T51" fmla="*/ 67 h 377"/>
                <a:gd name="T52" fmla="*/ 659 w 684"/>
                <a:gd name="T53" fmla="*/ 43 h 377"/>
                <a:gd name="T54" fmla="*/ 645 w 684"/>
                <a:gd name="T55" fmla="*/ 24 h 377"/>
                <a:gd name="T56" fmla="*/ 630 w 684"/>
                <a:gd name="T57" fmla="*/ 9 h 377"/>
                <a:gd name="T58" fmla="*/ 620 w 684"/>
                <a:gd name="T59" fmla="*/ 0 h 377"/>
                <a:gd name="T60" fmla="*/ 610 w 684"/>
                <a:gd name="T61" fmla="*/ 0 h 377"/>
                <a:gd name="T62" fmla="*/ 565 w 684"/>
                <a:gd name="T63" fmla="*/ 20 h 377"/>
                <a:gd name="T64" fmla="*/ 526 w 684"/>
                <a:gd name="T65" fmla="*/ 39 h 377"/>
                <a:gd name="T66" fmla="*/ 480 w 684"/>
                <a:gd name="T67" fmla="*/ 63 h 377"/>
                <a:gd name="T68" fmla="*/ 432 w 684"/>
                <a:gd name="T69" fmla="*/ 87 h 377"/>
                <a:gd name="T70" fmla="*/ 386 w 684"/>
                <a:gd name="T71" fmla="*/ 106 h 377"/>
                <a:gd name="T72" fmla="*/ 336 w 684"/>
                <a:gd name="T73" fmla="*/ 125 h 377"/>
                <a:gd name="T74" fmla="*/ 292 w 684"/>
                <a:gd name="T75" fmla="*/ 145 h 377"/>
                <a:gd name="T76" fmla="*/ 248 w 684"/>
                <a:gd name="T77" fmla="*/ 164 h 377"/>
                <a:gd name="T78" fmla="*/ 203 w 684"/>
                <a:gd name="T79" fmla="*/ 174 h 377"/>
                <a:gd name="T80" fmla="*/ 163 w 684"/>
                <a:gd name="T81" fmla="*/ 183 h 377"/>
                <a:gd name="T82" fmla="*/ 159 w 684"/>
                <a:gd name="T83" fmla="*/ 183 h 377"/>
                <a:gd name="T84" fmla="*/ 148 w 684"/>
                <a:gd name="T85" fmla="*/ 188 h 377"/>
                <a:gd name="T86" fmla="*/ 138 w 684"/>
                <a:gd name="T87" fmla="*/ 188 h 377"/>
                <a:gd name="T88" fmla="*/ 123 w 684"/>
                <a:gd name="T89" fmla="*/ 194 h 377"/>
                <a:gd name="T90" fmla="*/ 109 w 684"/>
                <a:gd name="T91" fmla="*/ 198 h 377"/>
                <a:gd name="T92" fmla="*/ 94 w 684"/>
                <a:gd name="T93" fmla="*/ 203 h 377"/>
                <a:gd name="T94" fmla="*/ 84 w 684"/>
                <a:gd name="T95" fmla="*/ 207 h 377"/>
                <a:gd name="T96" fmla="*/ 69 w 684"/>
                <a:gd name="T97" fmla="*/ 213 h 377"/>
                <a:gd name="T98" fmla="*/ 64 w 684"/>
                <a:gd name="T99" fmla="*/ 217 h 377"/>
                <a:gd name="T100" fmla="*/ 59 w 684"/>
                <a:gd name="T101" fmla="*/ 217 h 377"/>
                <a:gd name="T102" fmla="*/ 44 w 684"/>
                <a:gd name="T103" fmla="*/ 227 h 377"/>
                <a:gd name="T104" fmla="*/ 29 w 684"/>
                <a:gd name="T105" fmla="*/ 237 h 377"/>
                <a:gd name="T106" fmla="*/ 19 w 684"/>
                <a:gd name="T107" fmla="*/ 241 h 377"/>
                <a:gd name="T108" fmla="*/ 9 w 684"/>
                <a:gd name="T109" fmla="*/ 246 h 377"/>
                <a:gd name="T110" fmla="*/ 4 w 684"/>
                <a:gd name="T111" fmla="*/ 246 h 377"/>
                <a:gd name="T112" fmla="*/ 0 w 684"/>
                <a:gd name="T113" fmla="*/ 252 h 377"/>
                <a:gd name="T114" fmla="*/ 0 w 684"/>
                <a:gd name="T115" fmla="*/ 256 h 377"/>
                <a:gd name="T116" fmla="*/ 0 w 684"/>
                <a:gd name="T117" fmla="*/ 261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4" h="377">
                  <a:moveTo>
                    <a:pt x="0" y="261"/>
                  </a:moveTo>
                  <a:lnTo>
                    <a:pt x="4" y="275"/>
                  </a:lnTo>
                  <a:lnTo>
                    <a:pt x="15" y="290"/>
                  </a:lnTo>
                  <a:lnTo>
                    <a:pt x="25" y="304"/>
                  </a:lnTo>
                  <a:lnTo>
                    <a:pt x="40" y="319"/>
                  </a:lnTo>
                  <a:lnTo>
                    <a:pt x="49" y="333"/>
                  </a:lnTo>
                  <a:lnTo>
                    <a:pt x="64" y="348"/>
                  </a:lnTo>
                  <a:lnTo>
                    <a:pt x="74" y="362"/>
                  </a:lnTo>
                  <a:lnTo>
                    <a:pt x="84" y="372"/>
                  </a:lnTo>
                  <a:lnTo>
                    <a:pt x="94" y="377"/>
                  </a:lnTo>
                  <a:lnTo>
                    <a:pt x="104" y="377"/>
                  </a:lnTo>
                  <a:lnTo>
                    <a:pt x="163" y="362"/>
                  </a:lnTo>
                  <a:lnTo>
                    <a:pt x="223" y="353"/>
                  </a:lnTo>
                  <a:lnTo>
                    <a:pt x="282" y="338"/>
                  </a:lnTo>
                  <a:lnTo>
                    <a:pt x="342" y="323"/>
                  </a:lnTo>
                  <a:lnTo>
                    <a:pt x="396" y="310"/>
                  </a:lnTo>
                  <a:lnTo>
                    <a:pt x="451" y="290"/>
                  </a:lnTo>
                  <a:lnTo>
                    <a:pt x="505" y="265"/>
                  </a:lnTo>
                  <a:lnTo>
                    <a:pt x="560" y="241"/>
                  </a:lnTo>
                  <a:lnTo>
                    <a:pt x="610" y="213"/>
                  </a:lnTo>
                  <a:lnTo>
                    <a:pt x="664" y="179"/>
                  </a:lnTo>
                  <a:lnTo>
                    <a:pt x="674" y="164"/>
                  </a:lnTo>
                  <a:lnTo>
                    <a:pt x="684" y="145"/>
                  </a:lnTo>
                  <a:lnTo>
                    <a:pt x="684" y="121"/>
                  </a:lnTo>
                  <a:lnTo>
                    <a:pt x="679" y="92"/>
                  </a:lnTo>
                  <a:lnTo>
                    <a:pt x="670" y="67"/>
                  </a:lnTo>
                  <a:lnTo>
                    <a:pt x="659" y="43"/>
                  </a:lnTo>
                  <a:lnTo>
                    <a:pt x="645" y="24"/>
                  </a:lnTo>
                  <a:lnTo>
                    <a:pt x="630" y="9"/>
                  </a:lnTo>
                  <a:lnTo>
                    <a:pt x="620" y="0"/>
                  </a:lnTo>
                  <a:lnTo>
                    <a:pt x="610" y="0"/>
                  </a:lnTo>
                  <a:lnTo>
                    <a:pt x="565" y="20"/>
                  </a:lnTo>
                  <a:lnTo>
                    <a:pt x="526" y="39"/>
                  </a:lnTo>
                  <a:lnTo>
                    <a:pt x="480" y="63"/>
                  </a:lnTo>
                  <a:lnTo>
                    <a:pt x="432" y="87"/>
                  </a:lnTo>
                  <a:lnTo>
                    <a:pt x="386" y="106"/>
                  </a:lnTo>
                  <a:lnTo>
                    <a:pt x="336" y="125"/>
                  </a:lnTo>
                  <a:lnTo>
                    <a:pt x="292" y="145"/>
                  </a:lnTo>
                  <a:lnTo>
                    <a:pt x="248" y="164"/>
                  </a:lnTo>
                  <a:lnTo>
                    <a:pt x="203" y="174"/>
                  </a:lnTo>
                  <a:lnTo>
                    <a:pt x="163" y="183"/>
                  </a:lnTo>
                  <a:lnTo>
                    <a:pt x="159" y="183"/>
                  </a:lnTo>
                  <a:lnTo>
                    <a:pt x="148" y="188"/>
                  </a:lnTo>
                  <a:lnTo>
                    <a:pt x="138" y="188"/>
                  </a:lnTo>
                  <a:lnTo>
                    <a:pt x="123" y="194"/>
                  </a:lnTo>
                  <a:lnTo>
                    <a:pt x="109" y="198"/>
                  </a:lnTo>
                  <a:lnTo>
                    <a:pt x="94" y="203"/>
                  </a:lnTo>
                  <a:lnTo>
                    <a:pt x="84" y="207"/>
                  </a:lnTo>
                  <a:lnTo>
                    <a:pt x="69" y="213"/>
                  </a:lnTo>
                  <a:lnTo>
                    <a:pt x="64" y="217"/>
                  </a:lnTo>
                  <a:lnTo>
                    <a:pt x="59" y="217"/>
                  </a:lnTo>
                  <a:lnTo>
                    <a:pt x="44" y="227"/>
                  </a:lnTo>
                  <a:lnTo>
                    <a:pt x="29" y="237"/>
                  </a:lnTo>
                  <a:lnTo>
                    <a:pt x="19" y="241"/>
                  </a:lnTo>
                  <a:lnTo>
                    <a:pt x="9" y="246"/>
                  </a:lnTo>
                  <a:lnTo>
                    <a:pt x="4" y="246"/>
                  </a:lnTo>
                  <a:lnTo>
                    <a:pt x="0" y="252"/>
                  </a:lnTo>
                  <a:lnTo>
                    <a:pt x="0" y="256"/>
                  </a:lnTo>
                  <a:lnTo>
                    <a:pt x="0" y="261"/>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49" name="Freeform 425"/>
            <p:cNvSpPr>
              <a:spLocks/>
            </p:cNvSpPr>
            <p:nvPr/>
          </p:nvSpPr>
          <p:spPr bwMode="auto">
            <a:xfrm>
              <a:off x="3929" y="1448"/>
              <a:ext cx="8" cy="14"/>
            </a:xfrm>
            <a:custGeom>
              <a:avLst/>
              <a:gdLst>
                <a:gd name="T0" fmla="*/ 0 w 81"/>
                <a:gd name="T1" fmla="*/ 9 h 187"/>
                <a:gd name="T2" fmla="*/ 50 w 81"/>
                <a:gd name="T3" fmla="*/ 0 h 187"/>
                <a:gd name="T4" fmla="*/ 81 w 81"/>
                <a:gd name="T5" fmla="*/ 168 h 187"/>
                <a:gd name="T6" fmla="*/ 31 w 81"/>
                <a:gd name="T7" fmla="*/ 187 h 187"/>
                <a:gd name="T8" fmla="*/ 0 w 81"/>
                <a:gd name="T9" fmla="*/ 9 h 187"/>
              </a:gdLst>
              <a:ahLst/>
              <a:cxnLst>
                <a:cxn ang="0">
                  <a:pos x="T0" y="T1"/>
                </a:cxn>
                <a:cxn ang="0">
                  <a:pos x="T2" y="T3"/>
                </a:cxn>
                <a:cxn ang="0">
                  <a:pos x="T4" y="T5"/>
                </a:cxn>
                <a:cxn ang="0">
                  <a:pos x="T6" y="T7"/>
                </a:cxn>
                <a:cxn ang="0">
                  <a:pos x="T8" y="T9"/>
                </a:cxn>
              </a:cxnLst>
              <a:rect l="0" t="0" r="r" b="b"/>
              <a:pathLst>
                <a:path w="81" h="187">
                  <a:moveTo>
                    <a:pt x="0" y="9"/>
                  </a:moveTo>
                  <a:lnTo>
                    <a:pt x="50" y="0"/>
                  </a:lnTo>
                  <a:lnTo>
                    <a:pt x="81" y="168"/>
                  </a:lnTo>
                  <a:lnTo>
                    <a:pt x="31" y="187"/>
                  </a:lnTo>
                  <a:lnTo>
                    <a:pt x="0" y="9"/>
                  </a:lnTo>
                  <a:close/>
                </a:path>
              </a:pathLst>
            </a:custGeom>
            <a:solidFill>
              <a:srgbClr val="B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50" name="Freeform 426"/>
            <p:cNvSpPr>
              <a:spLocks/>
            </p:cNvSpPr>
            <p:nvPr/>
          </p:nvSpPr>
          <p:spPr bwMode="auto">
            <a:xfrm>
              <a:off x="3921" y="1425"/>
              <a:ext cx="11" cy="13"/>
            </a:xfrm>
            <a:custGeom>
              <a:avLst/>
              <a:gdLst>
                <a:gd name="T0" fmla="*/ 65 w 113"/>
                <a:gd name="T1" fmla="*/ 0 h 164"/>
                <a:gd name="T2" fmla="*/ 113 w 113"/>
                <a:gd name="T3" fmla="*/ 145 h 164"/>
                <a:gd name="T4" fmla="*/ 65 w 113"/>
                <a:gd name="T5" fmla="*/ 164 h 164"/>
                <a:gd name="T6" fmla="*/ 0 w 113"/>
                <a:gd name="T7" fmla="*/ 29 h 164"/>
                <a:gd name="T8" fmla="*/ 65 w 113"/>
                <a:gd name="T9" fmla="*/ 0 h 164"/>
              </a:gdLst>
              <a:ahLst/>
              <a:cxnLst>
                <a:cxn ang="0">
                  <a:pos x="T0" y="T1"/>
                </a:cxn>
                <a:cxn ang="0">
                  <a:pos x="T2" y="T3"/>
                </a:cxn>
                <a:cxn ang="0">
                  <a:pos x="T4" y="T5"/>
                </a:cxn>
                <a:cxn ang="0">
                  <a:pos x="T6" y="T7"/>
                </a:cxn>
                <a:cxn ang="0">
                  <a:pos x="T8" y="T9"/>
                </a:cxn>
              </a:cxnLst>
              <a:rect l="0" t="0" r="r" b="b"/>
              <a:pathLst>
                <a:path w="113" h="164">
                  <a:moveTo>
                    <a:pt x="65" y="0"/>
                  </a:moveTo>
                  <a:lnTo>
                    <a:pt x="113" y="145"/>
                  </a:lnTo>
                  <a:lnTo>
                    <a:pt x="65" y="164"/>
                  </a:lnTo>
                  <a:lnTo>
                    <a:pt x="0" y="29"/>
                  </a:lnTo>
                  <a:lnTo>
                    <a:pt x="65" y="0"/>
                  </a:lnTo>
                  <a:close/>
                </a:path>
              </a:pathLst>
            </a:custGeom>
            <a:solidFill>
              <a:srgbClr val="B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51" name="Freeform 427"/>
            <p:cNvSpPr>
              <a:spLocks/>
            </p:cNvSpPr>
            <p:nvPr/>
          </p:nvSpPr>
          <p:spPr bwMode="auto">
            <a:xfrm>
              <a:off x="3853" y="1667"/>
              <a:ext cx="56" cy="110"/>
            </a:xfrm>
            <a:custGeom>
              <a:avLst/>
              <a:gdLst>
                <a:gd name="T0" fmla="*/ 188 w 614"/>
                <a:gd name="T1" fmla="*/ 0 h 1430"/>
                <a:gd name="T2" fmla="*/ 184 w 614"/>
                <a:gd name="T3" fmla="*/ 24 h 1430"/>
                <a:gd name="T4" fmla="*/ 163 w 614"/>
                <a:gd name="T5" fmla="*/ 63 h 1430"/>
                <a:gd name="T6" fmla="*/ 144 w 614"/>
                <a:gd name="T7" fmla="*/ 107 h 1430"/>
                <a:gd name="T8" fmla="*/ 113 w 614"/>
                <a:gd name="T9" fmla="*/ 159 h 1430"/>
                <a:gd name="T10" fmla="*/ 84 w 614"/>
                <a:gd name="T11" fmla="*/ 213 h 1430"/>
                <a:gd name="T12" fmla="*/ 54 w 614"/>
                <a:gd name="T13" fmla="*/ 266 h 1430"/>
                <a:gd name="T14" fmla="*/ 29 w 614"/>
                <a:gd name="T15" fmla="*/ 314 h 1430"/>
                <a:gd name="T16" fmla="*/ 9 w 614"/>
                <a:gd name="T17" fmla="*/ 357 h 1430"/>
                <a:gd name="T18" fmla="*/ 0 w 614"/>
                <a:gd name="T19" fmla="*/ 387 h 1430"/>
                <a:gd name="T20" fmla="*/ 5 w 614"/>
                <a:gd name="T21" fmla="*/ 406 h 1430"/>
                <a:gd name="T22" fmla="*/ 79 w 614"/>
                <a:gd name="T23" fmla="*/ 478 h 1430"/>
                <a:gd name="T24" fmla="*/ 138 w 614"/>
                <a:gd name="T25" fmla="*/ 565 h 1430"/>
                <a:gd name="T26" fmla="*/ 188 w 614"/>
                <a:gd name="T27" fmla="*/ 667 h 1430"/>
                <a:gd name="T28" fmla="*/ 228 w 614"/>
                <a:gd name="T29" fmla="*/ 778 h 1430"/>
                <a:gd name="T30" fmla="*/ 263 w 614"/>
                <a:gd name="T31" fmla="*/ 888 h 1430"/>
                <a:gd name="T32" fmla="*/ 288 w 614"/>
                <a:gd name="T33" fmla="*/ 1004 h 1430"/>
                <a:gd name="T34" fmla="*/ 312 w 614"/>
                <a:gd name="T35" fmla="*/ 1120 h 1430"/>
                <a:gd name="T36" fmla="*/ 327 w 614"/>
                <a:gd name="T37" fmla="*/ 1232 h 1430"/>
                <a:gd name="T38" fmla="*/ 342 w 614"/>
                <a:gd name="T39" fmla="*/ 1338 h 1430"/>
                <a:gd name="T40" fmla="*/ 357 w 614"/>
                <a:gd name="T41" fmla="*/ 1430 h 1430"/>
                <a:gd name="T42" fmla="*/ 614 w 614"/>
                <a:gd name="T43" fmla="*/ 772 h 1430"/>
                <a:gd name="T44" fmla="*/ 610 w 614"/>
                <a:gd name="T45" fmla="*/ 734 h 1430"/>
                <a:gd name="T46" fmla="*/ 599 w 614"/>
                <a:gd name="T47" fmla="*/ 691 h 1430"/>
                <a:gd name="T48" fmla="*/ 595 w 614"/>
                <a:gd name="T49" fmla="*/ 643 h 1430"/>
                <a:gd name="T50" fmla="*/ 585 w 614"/>
                <a:gd name="T51" fmla="*/ 589 h 1430"/>
                <a:gd name="T52" fmla="*/ 580 w 614"/>
                <a:gd name="T53" fmla="*/ 531 h 1430"/>
                <a:gd name="T54" fmla="*/ 570 w 614"/>
                <a:gd name="T55" fmla="*/ 478 h 1430"/>
                <a:gd name="T56" fmla="*/ 555 w 614"/>
                <a:gd name="T57" fmla="*/ 430 h 1430"/>
                <a:gd name="T58" fmla="*/ 540 w 614"/>
                <a:gd name="T59" fmla="*/ 382 h 1430"/>
                <a:gd name="T60" fmla="*/ 516 w 614"/>
                <a:gd name="T61" fmla="*/ 344 h 1430"/>
                <a:gd name="T62" fmla="*/ 491 w 614"/>
                <a:gd name="T63" fmla="*/ 314 h 1430"/>
                <a:gd name="T64" fmla="*/ 456 w 614"/>
                <a:gd name="T65" fmla="*/ 280 h 1430"/>
                <a:gd name="T66" fmla="*/ 426 w 614"/>
                <a:gd name="T67" fmla="*/ 252 h 1430"/>
                <a:gd name="T68" fmla="*/ 391 w 614"/>
                <a:gd name="T69" fmla="*/ 222 h 1430"/>
                <a:gd name="T70" fmla="*/ 362 w 614"/>
                <a:gd name="T71" fmla="*/ 194 h 1430"/>
                <a:gd name="T72" fmla="*/ 327 w 614"/>
                <a:gd name="T73" fmla="*/ 165 h 1430"/>
                <a:gd name="T74" fmla="*/ 297 w 614"/>
                <a:gd name="T75" fmla="*/ 136 h 1430"/>
                <a:gd name="T76" fmla="*/ 272 w 614"/>
                <a:gd name="T77" fmla="*/ 101 h 1430"/>
                <a:gd name="T78" fmla="*/ 243 w 614"/>
                <a:gd name="T79" fmla="*/ 73 h 1430"/>
                <a:gd name="T80" fmla="*/ 213 w 614"/>
                <a:gd name="T81" fmla="*/ 43 h 1430"/>
                <a:gd name="T82" fmla="*/ 188 w 614"/>
                <a:gd name="T83" fmla="*/ 15 h 1430"/>
                <a:gd name="T84" fmla="*/ 188 w 614"/>
                <a:gd name="T85" fmla="*/ 0 h 1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14" h="1430">
                  <a:moveTo>
                    <a:pt x="188" y="0"/>
                  </a:moveTo>
                  <a:lnTo>
                    <a:pt x="184" y="24"/>
                  </a:lnTo>
                  <a:lnTo>
                    <a:pt x="163" y="63"/>
                  </a:lnTo>
                  <a:lnTo>
                    <a:pt x="144" y="107"/>
                  </a:lnTo>
                  <a:lnTo>
                    <a:pt x="113" y="159"/>
                  </a:lnTo>
                  <a:lnTo>
                    <a:pt x="84" y="213"/>
                  </a:lnTo>
                  <a:lnTo>
                    <a:pt x="54" y="266"/>
                  </a:lnTo>
                  <a:lnTo>
                    <a:pt x="29" y="314"/>
                  </a:lnTo>
                  <a:lnTo>
                    <a:pt x="9" y="357"/>
                  </a:lnTo>
                  <a:lnTo>
                    <a:pt x="0" y="387"/>
                  </a:lnTo>
                  <a:lnTo>
                    <a:pt x="5" y="406"/>
                  </a:lnTo>
                  <a:lnTo>
                    <a:pt x="79" y="478"/>
                  </a:lnTo>
                  <a:lnTo>
                    <a:pt x="138" y="565"/>
                  </a:lnTo>
                  <a:lnTo>
                    <a:pt x="188" y="667"/>
                  </a:lnTo>
                  <a:lnTo>
                    <a:pt x="228" y="778"/>
                  </a:lnTo>
                  <a:lnTo>
                    <a:pt x="263" y="888"/>
                  </a:lnTo>
                  <a:lnTo>
                    <a:pt x="288" y="1004"/>
                  </a:lnTo>
                  <a:lnTo>
                    <a:pt x="312" y="1120"/>
                  </a:lnTo>
                  <a:lnTo>
                    <a:pt x="327" y="1232"/>
                  </a:lnTo>
                  <a:lnTo>
                    <a:pt x="342" y="1338"/>
                  </a:lnTo>
                  <a:lnTo>
                    <a:pt x="357" y="1430"/>
                  </a:lnTo>
                  <a:lnTo>
                    <a:pt x="614" y="772"/>
                  </a:lnTo>
                  <a:lnTo>
                    <a:pt x="610" y="734"/>
                  </a:lnTo>
                  <a:lnTo>
                    <a:pt x="599" y="691"/>
                  </a:lnTo>
                  <a:lnTo>
                    <a:pt x="595" y="643"/>
                  </a:lnTo>
                  <a:lnTo>
                    <a:pt x="585" y="589"/>
                  </a:lnTo>
                  <a:lnTo>
                    <a:pt x="580" y="531"/>
                  </a:lnTo>
                  <a:lnTo>
                    <a:pt x="570" y="478"/>
                  </a:lnTo>
                  <a:lnTo>
                    <a:pt x="555" y="430"/>
                  </a:lnTo>
                  <a:lnTo>
                    <a:pt x="540" y="382"/>
                  </a:lnTo>
                  <a:lnTo>
                    <a:pt x="516" y="344"/>
                  </a:lnTo>
                  <a:lnTo>
                    <a:pt x="491" y="314"/>
                  </a:lnTo>
                  <a:lnTo>
                    <a:pt x="456" y="280"/>
                  </a:lnTo>
                  <a:lnTo>
                    <a:pt x="426" y="252"/>
                  </a:lnTo>
                  <a:lnTo>
                    <a:pt x="391" y="222"/>
                  </a:lnTo>
                  <a:lnTo>
                    <a:pt x="362" y="194"/>
                  </a:lnTo>
                  <a:lnTo>
                    <a:pt x="327" y="165"/>
                  </a:lnTo>
                  <a:lnTo>
                    <a:pt x="297" y="136"/>
                  </a:lnTo>
                  <a:lnTo>
                    <a:pt x="272" y="101"/>
                  </a:lnTo>
                  <a:lnTo>
                    <a:pt x="243" y="73"/>
                  </a:lnTo>
                  <a:lnTo>
                    <a:pt x="213" y="43"/>
                  </a:lnTo>
                  <a:lnTo>
                    <a:pt x="188" y="15"/>
                  </a:lnTo>
                  <a:lnTo>
                    <a:pt x="188" y="0"/>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52" name="Freeform 428"/>
            <p:cNvSpPr>
              <a:spLocks/>
            </p:cNvSpPr>
            <p:nvPr/>
          </p:nvSpPr>
          <p:spPr bwMode="auto">
            <a:xfrm>
              <a:off x="3841" y="1605"/>
              <a:ext cx="69" cy="115"/>
            </a:xfrm>
            <a:custGeom>
              <a:avLst/>
              <a:gdLst>
                <a:gd name="T0" fmla="*/ 0 w 755"/>
                <a:gd name="T1" fmla="*/ 0 h 1497"/>
                <a:gd name="T2" fmla="*/ 16 w 755"/>
                <a:gd name="T3" fmla="*/ 146 h 1497"/>
                <a:gd name="T4" fmla="*/ 40 w 755"/>
                <a:gd name="T5" fmla="*/ 276 h 1497"/>
                <a:gd name="T6" fmla="*/ 75 w 755"/>
                <a:gd name="T7" fmla="*/ 396 h 1497"/>
                <a:gd name="T8" fmla="*/ 125 w 755"/>
                <a:gd name="T9" fmla="*/ 512 h 1497"/>
                <a:gd name="T10" fmla="*/ 184 w 755"/>
                <a:gd name="T11" fmla="*/ 618 h 1497"/>
                <a:gd name="T12" fmla="*/ 248 w 755"/>
                <a:gd name="T13" fmla="*/ 720 h 1497"/>
                <a:gd name="T14" fmla="*/ 328 w 755"/>
                <a:gd name="T15" fmla="*/ 816 h 1497"/>
                <a:gd name="T16" fmla="*/ 417 w 755"/>
                <a:gd name="T17" fmla="*/ 908 h 1497"/>
                <a:gd name="T18" fmla="*/ 511 w 755"/>
                <a:gd name="T19" fmla="*/ 1005 h 1497"/>
                <a:gd name="T20" fmla="*/ 615 w 755"/>
                <a:gd name="T21" fmla="*/ 1097 h 1497"/>
                <a:gd name="T22" fmla="*/ 640 w 755"/>
                <a:gd name="T23" fmla="*/ 1125 h 1497"/>
                <a:gd name="T24" fmla="*/ 665 w 755"/>
                <a:gd name="T25" fmla="*/ 1159 h 1497"/>
                <a:gd name="T26" fmla="*/ 686 w 755"/>
                <a:gd name="T27" fmla="*/ 1198 h 1497"/>
                <a:gd name="T28" fmla="*/ 700 w 755"/>
                <a:gd name="T29" fmla="*/ 1241 h 1497"/>
                <a:gd name="T30" fmla="*/ 710 w 755"/>
                <a:gd name="T31" fmla="*/ 1289 h 1497"/>
                <a:gd name="T32" fmla="*/ 725 w 755"/>
                <a:gd name="T33" fmla="*/ 1333 h 1497"/>
                <a:gd name="T34" fmla="*/ 730 w 755"/>
                <a:gd name="T35" fmla="*/ 1381 h 1497"/>
                <a:gd name="T36" fmla="*/ 740 w 755"/>
                <a:gd name="T37" fmla="*/ 1424 h 1497"/>
                <a:gd name="T38" fmla="*/ 749 w 755"/>
                <a:gd name="T39" fmla="*/ 1463 h 1497"/>
                <a:gd name="T40" fmla="*/ 755 w 755"/>
                <a:gd name="T41" fmla="*/ 1497 h 1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5" h="1497">
                  <a:moveTo>
                    <a:pt x="0" y="0"/>
                  </a:moveTo>
                  <a:lnTo>
                    <a:pt x="16" y="146"/>
                  </a:lnTo>
                  <a:lnTo>
                    <a:pt x="40" y="276"/>
                  </a:lnTo>
                  <a:lnTo>
                    <a:pt x="75" y="396"/>
                  </a:lnTo>
                  <a:lnTo>
                    <a:pt x="125" y="512"/>
                  </a:lnTo>
                  <a:lnTo>
                    <a:pt x="184" y="618"/>
                  </a:lnTo>
                  <a:lnTo>
                    <a:pt x="248" y="720"/>
                  </a:lnTo>
                  <a:lnTo>
                    <a:pt x="328" y="816"/>
                  </a:lnTo>
                  <a:lnTo>
                    <a:pt x="417" y="908"/>
                  </a:lnTo>
                  <a:lnTo>
                    <a:pt x="511" y="1005"/>
                  </a:lnTo>
                  <a:lnTo>
                    <a:pt x="615" y="1097"/>
                  </a:lnTo>
                  <a:lnTo>
                    <a:pt x="640" y="1125"/>
                  </a:lnTo>
                  <a:lnTo>
                    <a:pt x="665" y="1159"/>
                  </a:lnTo>
                  <a:lnTo>
                    <a:pt x="686" y="1198"/>
                  </a:lnTo>
                  <a:lnTo>
                    <a:pt x="700" y="1241"/>
                  </a:lnTo>
                  <a:lnTo>
                    <a:pt x="710" y="1289"/>
                  </a:lnTo>
                  <a:lnTo>
                    <a:pt x="725" y="1333"/>
                  </a:lnTo>
                  <a:lnTo>
                    <a:pt x="730" y="1381"/>
                  </a:lnTo>
                  <a:lnTo>
                    <a:pt x="740" y="1424"/>
                  </a:lnTo>
                  <a:lnTo>
                    <a:pt x="749" y="1463"/>
                  </a:lnTo>
                  <a:lnTo>
                    <a:pt x="755" y="1497"/>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53" name="Freeform 429"/>
            <p:cNvSpPr>
              <a:spLocks/>
            </p:cNvSpPr>
            <p:nvPr/>
          </p:nvSpPr>
          <p:spPr bwMode="auto">
            <a:xfrm>
              <a:off x="3838" y="1623"/>
              <a:ext cx="63" cy="97"/>
            </a:xfrm>
            <a:custGeom>
              <a:avLst/>
              <a:gdLst>
                <a:gd name="T0" fmla="*/ 35 w 690"/>
                <a:gd name="T1" fmla="*/ 217 h 1255"/>
                <a:gd name="T2" fmla="*/ 74 w 690"/>
                <a:gd name="T3" fmla="*/ 299 h 1255"/>
                <a:gd name="T4" fmla="*/ 124 w 690"/>
                <a:gd name="T5" fmla="*/ 376 h 1255"/>
                <a:gd name="T6" fmla="*/ 179 w 690"/>
                <a:gd name="T7" fmla="*/ 449 h 1255"/>
                <a:gd name="T8" fmla="*/ 233 w 690"/>
                <a:gd name="T9" fmla="*/ 522 h 1255"/>
                <a:gd name="T10" fmla="*/ 292 w 690"/>
                <a:gd name="T11" fmla="*/ 589 h 1255"/>
                <a:gd name="T12" fmla="*/ 357 w 690"/>
                <a:gd name="T13" fmla="*/ 662 h 1255"/>
                <a:gd name="T14" fmla="*/ 417 w 690"/>
                <a:gd name="T15" fmla="*/ 729 h 1255"/>
                <a:gd name="T16" fmla="*/ 481 w 690"/>
                <a:gd name="T17" fmla="*/ 796 h 1255"/>
                <a:gd name="T18" fmla="*/ 546 w 690"/>
                <a:gd name="T19" fmla="*/ 864 h 1255"/>
                <a:gd name="T20" fmla="*/ 610 w 690"/>
                <a:gd name="T21" fmla="*/ 937 h 1255"/>
                <a:gd name="T22" fmla="*/ 630 w 690"/>
                <a:gd name="T23" fmla="*/ 961 h 1255"/>
                <a:gd name="T24" fmla="*/ 644 w 690"/>
                <a:gd name="T25" fmla="*/ 989 h 1255"/>
                <a:gd name="T26" fmla="*/ 659 w 690"/>
                <a:gd name="T27" fmla="*/ 1023 h 1255"/>
                <a:gd name="T28" fmla="*/ 669 w 690"/>
                <a:gd name="T29" fmla="*/ 1052 h 1255"/>
                <a:gd name="T30" fmla="*/ 675 w 690"/>
                <a:gd name="T31" fmla="*/ 1086 h 1255"/>
                <a:gd name="T32" fmla="*/ 684 w 690"/>
                <a:gd name="T33" fmla="*/ 1120 h 1255"/>
                <a:gd name="T34" fmla="*/ 684 w 690"/>
                <a:gd name="T35" fmla="*/ 1154 h 1255"/>
                <a:gd name="T36" fmla="*/ 690 w 690"/>
                <a:gd name="T37" fmla="*/ 1187 h 1255"/>
                <a:gd name="T38" fmla="*/ 690 w 690"/>
                <a:gd name="T39" fmla="*/ 1221 h 1255"/>
                <a:gd name="T40" fmla="*/ 690 w 690"/>
                <a:gd name="T41" fmla="*/ 1255 h 1255"/>
                <a:gd name="T42" fmla="*/ 669 w 690"/>
                <a:gd name="T43" fmla="*/ 1178 h 1255"/>
                <a:gd name="T44" fmla="*/ 640 w 690"/>
                <a:gd name="T45" fmla="*/ 1116 h 1255"/>
                <a:gd name="T46" fmla="*/ 600 w 690"/>
                <a:gd name="T47" fmla="*/ 1052 h 1255"/>
                <a:gd name="T48" fmla="*/ 550 w 690"/>
                <a:gd name="T49" fmla="*/ 1000 h 1255"/>
                <a:gd name="T50" fmla="*/ 496 w 690"/>
                <a:gd name="T51" fmla="*/ 951 h 1255"/>
                <a:gd name="T52" fmla="*/ 436 w 690"/>
                <a:gd name="T53" fmla="*/ 898 h 1255"/>
                <a:gd name="T54" fmla="*/ 377 w 690"/>
                <a:gd name="T55" fmla="*/ 849 h 1255"/>
                <a:gd name="T56" fmla="*/ 323 w 690"/>
                <a:gd name="T57" fmla="*/ 802 h 1255"/>
                <a:gd name="T58" fmla="*/ 268 w 690"/>
                <a:gd name="T59" fmla="*/ 744 h 1255"/>
                <a:gd name="T60" fmla="*/ 218 w 690"/>
                <a:gd name="T61" fmla="*/ 686 h 1255"/>
                <a:gd name="T62" fmla="*/ 173 w 690"/>
                <a:gd name="T63" fmla="*/ 623 h 1255"/>
                <a:gd name="T64" fmla="*/ 133 w 690"/>
                <a:gd name="T65" fmla="*/ 559 h 1255"/>
                <a:gd name="T66" fmla="*/ 104 w 690"/>
                <a:gd name="T67" fmla="*/ 492 h 1255"/>
                <a:gd name="T68" fmla="*/ 79 w 690"/>
                <a:gd name="T69" fmla="*/ 425 h 1255"/>
                <a:gd name="T70" fmla="*/ 54 w 690"/>
                <a:gd name="T71" fmla="*/ 357 h 1255"/>
                <a:gd name="T72" fmla="*/ 39 w 690"/>
                <a:gd name="T73" fmla="*/ 285 h 1255"/>
                <a:gd name="T74" fmla="*/ 25 w 690"/>
                <a:gd name="T75" fmla="*/ 217 h 1255"/>
                <a:gd name="T76" fmla="*/ 14 w 690"/>
                <a:gd name="T77" fmla="*/ 144 h 1255"/>
                <a:gd name="T78" fmla="*/ 5 w 690"/>
                <a:gd name="T79" fmla="*/ 73 h 1255"/>
                <a:gd name="T80" fmla="*/ 0 w 690"/>
                <a:gd name="T81" fmla="*/ 0 h 1255"/>
                <a:gd name="T82" fmla="*/ 35 w 690"/>
                <a:gd name="T83" fmla="*/ 217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90" h="1255">
                  <a:moveTo>
                    <a:pt x="35" y="217"/>
                  </a:moveTo>
                  <a:lnTo>
                    <a:pt x="74" y="299"/>
                  </a:lnTo>
                  <a:lnTo>
                    <a:pt x="124" y="376"/>
                  </a:lnTo>
                  <a:lnTo>
                    <a:pt x="179" y="449"/>
                  </a:lnTo>
                  <a:lnTo>
                    <a:pt x="233" y="522"/>
                  </a:lnTo>
                  <a:lnTo>
                    <a:pt x="292" y="589"/>
                  </a:lnTo>
                  <a:lnTo>
                    <a:pt x="357" y="662"/>
                  </a:lnTo>
                  <a:lnTo>
                    <a:pt x="417" y="729"/>
                  </a:lnTo>
                  <a:lnTo>
                    <a:pt x="481" y="796"/>
                  </a:lnTo>
                  <a:lnTo>
                    <a:pt x="546" y="864"/>
                  </a:lnTo>
                  <a:lnTo>
                    <a:pt x="610" y="937"/>
                  </a:lnTo>
                  <a:lnTo>
                    <a:pt x="630" y="961"/>
                  </a:lnTo>
                  <a:lnTo>
                    <a:pt x="644" y="989"/>
                  </a:lnTo>
                  <a:lnTo>
                    <a:pt x="659" y="1023"/>
                  </a:lnTo>
                  <a:lnTo>
                    <a:pt x="669" y="1052"/>
                  </a:lnTo>
                  <a:lnTo>
                    <a:pt x="675" y="1086"/>
                  </a:lnTo>
                  <a:lnTo>
                    <a:pt x="684" y="1120"/>
                  </a:lnTo>
                  <a:lnTo>
                    <a:pt x="684" y="1154"/>
                  </a:lnTo>
                  <a:lnTo>
                    <a:pt x="690" y="1187"/>
                  </a:lnTo>
                  <a:lnTo>
                    <a:pt x="690" y="1221"/>
                  </a:lnTo>
                  <a:lnTo>
                    <a:pt x="690" y="1255"/>
                  </a:lnTo>
                  <a:lnTo>
                    <a:pt x="669" y="1178"/>
                  </a:lnTo>
                  <a:lnTo>
                    <a:pt x="640" y="1116"/>
                  </a:lnTo>
                  <a:lnTo>
                    <a:pt x="600" y="1052"/>
                  </a:lnTo>
                  <a:lnTo>
                    <a:pt x="550" y="1000"/>
                  </a:lnTo>
                  <a:lnTo>
                    <a:pt x="496" y="951"/>
                  </a:lnTo>
                  <a:lnTo>
                    <a:pt x="436" y="898"/>
                  </a:lnTo>
                  <a:lnTo>
                    <a:pt x="377" y="849"/>
                  </a:lnTo>
                  <a:lnTo>
                    <a:pt x="323" y="802"/>
                  </a:lnTo>
                  <a:lnTo>
                    <a:pt x="268" y="744"/>
                  </a:lnTo>
                  <a:lnTo>
                    <a:pt x="218" y="686"/>
                  </a:lnTo>
                  <a:lnTo>
                    <a:pt x="173" y="623"/>
                  </a:lnTo>
                  <a:lnTo>
                    <a:pt x="133" y="559"/>
                  </a:lnTo>
                  <a:lnTo>
                    <a:pt x="104" y="492"/>
                  </a:lnTo>
                  <a:lnTo>
                    <a:pt x="79" y="425"/>
                  </a:lnTo>
                  <a:lnTo>
                    <a:pt x="54" y="357"/>
                  </a:lnTo>
                  <a:lnTo>
                    <a:pt x="39" y="285"/>
                  </a:lnTo>
                  <a:lnTo>
                    <a:pt x="25" y="217"/>
                  </a:lnTo>
                  <a:lnTo>
                    <a:pt x="14" y="144"/>
                  </a:lnTo>
                  <a:lnTo>
                    <a:pt x="5" y="73"/>
                  </a:lnTo>
                  <a:lnTo>
                    <a:pt x="0" y="0"/>
                  </a:lnTo>
                  <a:lnTo>
                    <a:pt x="35" y="217"/>
                  </a:lnTo>
                  <a:close/>
                </a:path>
              </a:pathLst>
            </a:custGeom>
            <a:solidFill>
              <a:srgbClr val="FFD8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54" name="Freeform 430"/>
            <p:cNvSpPr>
              <a:spLocks/>
            </p:cNvSpPr>
            <p:nvPr/>
          </p:nvSpPr>
          <p:spPr bwMode="auto">
            <a:xfrm>
              <a:off x="3703" y="1850"/>
              <a:ext cx="184" cy="41"/>
            </a:xfrm>
            <a:custGeom>
              <a:avLst/>
              <a:gdLst>
                <a:gd name="T0" fmla="*/ 0 w 2024"/>
                <a:gd name="T1" fmla="*/ 163 h 525"/>
                <a:gd name="T2" fmla="*/ 123 w 2024"/>
                <a:gd name="T3" fmla="*/ 245 h 525"/>
                <a:gd name="T4" fmla="*/ 253 w 2024"/>
                <a:gd name="T5" fmla="*/ 323 h 525"/>
                <a:gd name="T6" fmla="*/ 392 w 2024"/>
                <a:gd name="T7" fmla="*/ 385 h 525"/>
                <a:gd name="T8" fmla="*/ 536 w 2024"/>
                <a:gd name="T9" fmla="*/ 443 h 525"/>
                <a:gd name="T10" fmla="*/ 680 w 2024"/>
                <a:gd name="T11" fmla="*/ 486 h 525"/>
                <a:gd name="T12" fmla="*/ 824 w 2024"/>
                <a:gd name="T13" fmla="*/ 516 h 525"/>
                <a:gd name="T14" fmla="*/ 972 w 2024"/>
                <a:gd name="T15" fmla="*/ 525 h 525"/>
                <a:gd name="T16" fmla="*/ 1110 w 2024"/>
                <a:gd name="T17" fmla="*/ 521 h 525"/>
                <a:gd name="T18" fmla="*/ 1250 w 2024"/>
                <a:gd name="T19" fmla="*/ 492 h 525"/>
                <a:gd name="T20" fmla="*/ 1379 w 2024"/>
                <a:gd name="T21" fmla="*/ 443 h 525"/>
                <a:gd name="T22" fmla="*/ 1438 w 2024"/>
                <a:gd name="T23" fmla="*/ 419 h 525"/>
                <a:gd name="T24" fmla="*/ 1498 w 2024"/>
                <a:gd name="T25" fmla="*/ 395 h 525"/>
                <a:gd name="T26" fmla="*/ 1557 w 2024"/>
                <a:gd name="T27" fmla="*/ 371 h 525"/>
                <a:gd name="T28" fmla="*/ 1617 w 2024"/>
                <a:gd name="T29" fmla="*/ 347 h 525"/>
                <a:gd name="T30" fmla="*/ 1681 w 2024"/>
                <a:gd name="T31" fmla="*/ 323 h 525"/>
                <a:gd name="T32" fmla="*/ 1740 w 2024"/>
                <a:gd name="T33" fmla="*/ 299 h 525"/>
                <a:gd name="T34" fmla="*/ 1796 w 2024"/>
                <a:gd name="T35" fmla="*/ 265 h 525"/>
                <a:gd name="T36" fmla="*/ 1850 w 2024"/>
                <a:gd name="T37" fmla="*/ 236 h 525"/>
                <a:gd name="T38" fmla="*/ 1905 w 2024"/>
                <a:gd name="T39" fmla="*/ 197 h 525"/>
                <a:gd name="T40" fmla="*/ 1949 w 2024"/>
                <a:gd name="T41" fmla="*/ 154 h 525"/>
                <a:gd name="T42" fmla="*/ 1959 w 2024"/>
                <a:gd name="T43" fmla="*/ 144 h 525"/>
                <a:gd name="T44" fmla="*/ 1969 w 2024"/>
                <a:gd name="T45" fmla="*/ 129 h 525"/>
                <a:gd name="T46" fmla="*/ 1979 w 2024"/>
                <a:gd name="T47" fmla="*/ 116 h 525"/>
                <a:gd name="T48" fmla="*/ 1989 w 2024"/>
                <a:gd name="T49" fmla="*/ 101 h 525"/>
                <a:gd name="T50" fmla="*/ 1999 w 2024"/>
                <a:gd name="T51" fmla="*/ 86 h 525"/>
                <a:gd name="T52" fmla="*/ 2003 w 2024"/>
                <a:gd name="T53" fmla="*/ 71 h 525"/>
                <a:gd name="T54" fmla="*/ 2014 w 2024"/>
                <a:gd name="T55" fmla="*/ 52 h 525"/>
                <a:gd name="T56" fmla="*/ 2019 w 2024"/>
                <a:gd name="T57" fmla="*/ 33 h 525"/>
                <a:gd name="T58" fmla="*/ 2019 w 2024"/>
                <a:gd name="T59" fmla="*/ 19 h 525"/>
                <a:gd name="T60" fmla="*/ 2024 w 2024"/>
                <a:gd name="T61" fmla="*/ 0 h 525"/>
                <a:gd name="T62" fmla="*/ 1859 w 2024"/>
                <a:gd name="T63" fmla="*/ 81 h 525"/>
                <a:gd name="T64" fmla="*/ 1696 w 2024"/>
                <a:gd name="T65" fmla="*/ 144 h 525"/>
                <a:gd name="T66" fmla="*/ 1527 w 2024"/>
                <a:gd name="T67" fmla="*/ 193 h 525"/>
                <a:gd name="T68" fmla="*/ 1359 w 2024"/>
                <a:gd name="T69" fmla="*/ 221 h 525"/>
                <a:gd name="T70" fmla="*/ 1191 w 2024"/>
                <a:gd name="T71" fmla="*/ 245 h 525"/>
                <a:gd name="T72" fmla="*/ 1016 w 2024"/>
                <a:gd name="T73" fmla="*/ 255 h 525"/>
                <a:gd name="T74" fmla="*/ 843 w 2024"/>
                <a:gd name="T75" fmla="*/ 255 h 525"/>
                <a:gd name="T76" fmla="*/ 670 w 2024"/>
                <a:gd name="T77" fmla="*/ 255 h 525"/>
                <a:gd name="T78" fmla="*/ 491 w 2024"/>
                <a:gd name="T79" fmla="*/ 245 h 525"/>
                <a:gd name="T80" fmla="*/ 313 w 2024"/>
                <a:gd name="T81" fmla="*/ 241 h 525"/>
                <a:gd name="T82" fmla="*/ 0 w 2024"/>
                <a:gd name="T83" fmla="*/ 163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24" h="525">
                  <a:moveTo>
                    <a:pt x="0" y="163"/>
                  </a:moveTo>
                  <a:lnTo>
                    <a:pt x="123" y="245"/>
                  </a:lnTo>
                  <a:lnTo>
                    <a:pt x="253" y="323"/>
                  </a:lnTo>
                  <a:lnTo>
                    <a:pt x="392" y="385"/>
                  </a:lnTo>
                  <a:lnTo>
                    <a:pt x="536" y="443"/>
                  </a:lnTo>
                  <a:lnTo>
                    <a:pt x="680" y="486"/>
                  </a:lnTo>
                  <a:lnTo>
                    <a:pt x="824" y="516"/>
                  </a:lnTo>
                  <a:lnTo>
                    <a:pt x="972" y="525"/>
                  </a:lnTo>
                  <a:lnTo>
                    <a:pt x="1110" y="521"/>
                  </a:lnTo>
                  <a:lnTo>
                    <a:pt x="1250" y="492"/>
                  </a:lnTo>
                  <a:lnTo>
                    <a:pt x="1379" y="443"/>
                  </a:lnTo>
                  <a:lnTo>
                    <a:pt x="1438" y="419"/>
                  </a:lnTo>
                  <a:lnTo>
                    <a:pt x="1498" y="395"/>
                  </a:lnTo>
                  <a:lnTo>
                    <a:pt x="1557" y="371"/>
                  </a:lnTo>
                  <a:lnTo>
                    <a:pt x="1617" y="347"/>
                  </a:lnTo>
                  <a:lnTo>
                    <a:pt x="1681" y="323"/>
                  </a:lnTo>
                  <a:lnTo>
                    <a:pt x="1740" y="299"/>
                  </a:lnTo>
                  <a:lnTo>
                    <a:pt x="1796" y="265"/>
                  </a:lnTo>
                  <a:lnTo>
                    <a:pt x="1850" y="236"/>
                  </a:lnTo>
                  <a:lnTo>
                    <a:pt x="1905" y="197"/>
                  </a:lnTo>
                  <a:lnTo>
                    <a:pt x="1949" y="154"/>
                  </a:lnTo>
                  <a:lnTo>
                    <a:pt x="1959" y="144"/>
                  </a:lnTo>
                  <a:lnTo>
                    <a:pt x="1969" y="129"/>
                  </a:lnTo>
                  <a:lnTo>
                    <a:pt x="1979" y="116"/>
                  </a:lnTo>
                  <a:lnTo>
                    <a:pt x="1989" y="101"/>
                  </a:lnTo>
                  <a:lnTo>
                    <a:pt x="1999" y="86"/>
                  </a:lnTo>
                  <a:lnTo>
                    <a:pt x="2003" y="71"/>
                  </a:lnTo>
                  <a:lnTo>
                    <a:pt x="2014" y="52"/>
                  </a:lnTo>
                  <a:lnTo>
                    <a:pt x="2019" y="33"/>
                  </a:lnTo>
                  <a:lnTo>
                    <a:pt x="2019" y="19"/>
                  </a:lnTo>
                  <a:lnTo>
                    <a:pt x="2024" y="0"/>
                  </a:lnTo>
                  <a:lnTo>
                    <a:pt x="1859" y="81"/>
                  </a:lnTo>
                  <a:lnTo>
                    <a:pt x="1696" y="144"/>
                  </a:lnTo>
                  <a:lnTo>
                    <a:pt x="1527" y="193"/>
                  </a:lnTo>
                  <a:lnTo>
                    <a:pt x="1359" y="221"/>
                  </a:lnTo>
                  <a:lnTo>
                    <a:pt x="1191" y="245"/>
                  </a:lnTo>
                  <a:lnTo>
                    <a:pt x="1016" y="255"/>
                  </a:lnTo>
                  <a:lnTo>
                    <a:pt x="843" y="255"/>
                  </a:lnTo>
                  <a:lnTo>
                    <a:pt x="670" y="255"/>
                  </a:lnTo>
                  <a:lnTo>
                    <a:pt x="491" y="245"/>
                  </a:lnTo>
                  <a:lnTo>
                    <a:pt x="313" y="241"/>
                  </a:lnTo>
                  <a:lnTo>
                    <a:pt x="0" y="163"/>
                  </a:lnTo>
                  <a:close/>
                </a:path>
              </a:pathLst>
            </a:custGeom>
            <a:gradFill rotWithShape="0">
              <a:gsLst>
                <a:gs pos="0">
                  <a:srgbClr val="FF9999">
                    <a:gamma/>
                    <a:shade val="46275"/>
                    <a:invGamma/>
                  </a:srgbClr>
                </a:gs>
                <a:gs pos="100000">
                  <a:srgbClr val="FF9999"/>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55" name="Freeform 431"/>
            <p:cNvSpPr>
              <a:spLocks/>
            </p:cNvSpPr>
            <p:nvPr/>
          </p:nvSpPr>
          <p:spPr bwMode="auto">
            <a:xfrm>
              <a:off x="3678" y="1841"/>
              <a:ext cx="220" cy="36"/>
            </a:xfrm>
            <a:custGeom>
              <a:avLst/>
              <a:gdLst>
                <a:gd name="T0" fmla="*/ 164 w 2420"/>
                <a:gd name="T1" fmla="*/ 299 h 463"/>
                <a:gd name="T2" fmla="*/ 238 w 2420"/>
                <a:gd name="T3" fmla="*/ 333 h 463"/>
                <a:gd name="T4" fmla="*/ 327 w 2420"/>
                <a:gd name="T5" fmla="*/ 361 h 463"/>
                <a:gd name="T6" fmla="*/ 417 w 2420"/>
                <a:gd name="T7" fmla="*/ 381 h 463"/>
                <a:gd name="T8" fmla="*/ 496 w 2420"/>
                <a:gd name="T9" fmla="*/ 405 h 463"/>
                <a:gd name="T10" fmla="*/ 620 w 2420"/>
                <a:gd name="T11" fmla="*/ 434 h 463"/>
                <a:gd name="T12" fmla="*/ 788 w 2420"/>
                <a:gd name="T13" fmla="*/ 458 h 463"/>
                <a:gd name="T14" fmla="*/ 962 w 2420"/>
                <a:gd name="T15" fmla="*/ 463 h 463"/>
                <a:gd name="T16" fmla="*/ 1136 w 2420"/>
                <a:gd name="T17" fmla="*/ 458 h 463"/>
                <a:gd name="T18" fmla="*/ 1304 w 2420"/>
                <a:gd name="T19" fmla="*/ 443 h 463"/>
                <a:gd name="T20" fmla="*/ 1399 w 2420"/>
                <a:gd name="T21" fmla="*/ 439 h 463"/>
                <a:gd name="T22" fmla="*/ 1408 w 2420"/>
                <a:gd name="T23" fmla="*/ 434 h 463"/>
                <a:gd name="T24" fmla="*/ 1414 w 2420"/>
                <a:gd name="T25" fmla="*/ 424 h 463"/>
                <a:gd name="T26" fmla="*/ 1424 w 2420"/>
                <a:gd name="T27" fmla="*/ 419 h 463"/>
                <a:gd name="T28" fmla="*/ 1433 w 2420"/>
                <a:gd name="T29" fmla="*/ 415 h 463"/>
                <a:gd name="T30" fmla="*/ 1662 w 2420"/>
                <a:gd name="T31" fmla="*/ 410 h 463"/>
                <a:gd name="T32" fmla="*/ 1865 w 2420"/>
                <a:gd name="T33" fmla="*/ 347 h 463"/>
                <a:gd name="T34" fmla="*/ 2059 w 2420"/>
                <a:gd name="T35" fmla="*/ 251 h 463"/>
                <a:gd name="T36" fmla="*/ 2242 w 2420"/>
                <a:gd name="T37" fmla="*/ 129 h 463"/>
                <a:gd name="T38" fmla="*/ 2420 w 2420"/>
                <a:gd name="T39" fmla="*/ 0 h 463"/>
                <a:gd name="T40" fmla="*/ 2351 w 2420"/>
                <a:gd name="T41" fmla="*/ 53 h 463"/>
                <a:gd name="T42" fmla="*/ 2282 w 2420"/>
                <a:gd name="T43" fmla="*/ 105 h 463"/>
                <a:gd name="T44" fmla="*/ 2217 w 2420"/>
                <a:gd name="T45" fmla="*/ 159 h 463"/>
                <a:gd name="T46" fmla="*/ 2163 w 2420"/>
                <a:gd name="T47" fmla="*/ 202 h 463"/>
                <a:gd name="T48" fmla="*/ 2113 w 2420"/>
                <a:gd name="T49" fmla="*/ 226 h 463"/>
                <a:gd name="T50" fmla="*/ 2024 w 2420"/>
                <a:gd name="T51" fmla="*/ 260 h 463"/>
                <a:gd name="T52" fmla="*/ 1930 w 2420"/>
                <a:gd name="T53" fmla="*/ 294 h 463"/>
                <a:gd name="T54" fmla="*/ 1835 w 2420"/>
                <a:gd name="T55" fmla="*/ 318 h 463"/>
                <a:gd name="T56" fmla="*/ 1736 w 2420"/>
                <a:gd name="T57" fmla="*/ 337 h 463"/>
                <a:gd name="T58" fmla="*/ 1632 w 2420"/>
                <a:gd name="T59" fmla="*/ 337 h 463"/>
                <a:gd name="T60" fmla="*/ 1617 w 2420"/>
                <a:gd name="T61" fmla="*/ 337 h 463"/>
                <a:gd name="T62" fmla="*/ 1608 w 2420"/>
                <a:gd name="T63" fmla="*/ 347 h 463"/>
                <a:gd name="T64" fmla="*/ 1592 w 2420"/>
                <a:gd name="T65" fmla="*/ 352 h 463"/>
                <a:gd name="T66" fmla="*/ 1577 w 2420"/>
                <a:gd name="T67" fmla="*/ 361 h 463"/>
                <a:gd name="T68" fmla="*/ 1562 w 2420"/>
                <a:gd name="T69" fmla="*/ 361 h 463"/>
                <a:gd name="T70" fmla="*/ 1369 w 2420"/>
                <a:gd name="T71" fmla="*/ 376 h 463"/>
                <a:gd name="T72" fmla="*/ 1176 w 2420"/>
                <a:gd name="T73" fmla="*/ 385 h 463"/>
                <a:gd name="T74" fmla="*/ 982 w 2420"/>
                <a:gd name="T75" fmla="*/ 391 h 463"/>
                <a:gd name="T76" fmla="*/ 788 w 2420"/>
                <a:gd name="T77" fmla="*/ 385 h 463"/>
                <a:gd name="T78" fmla="*/ 590 w 2420"/>
                <a:gd name="T79" fmla="*/ 371 h 463"/>
                <a:gd name="T80" fmla="*/ 575 w 2420"/>
                <a:gd name="T81" fmla="*/ 366 h 463"/>
                <a:gd name="T82" fmla="*/ 565 w 2420"/>
                <a:gd name="T83" fmla="*/ 361 h 463"/>
                <a:gd name="T84" fmla="*/ 551 w 2420"/>
                <a:gd name="T85" fmla="*/ 357 h 463"/>
                <a:gd name="T86" fmla="*/ 536 w 2420"/>
                <a:gd name="T87" fmla="*/ 347 h 463"/>
                <a:gd name="T88" fmla="*/ 521 w 2420"/>
                <a:gd name="T89" fmla="*/ 342 h 463"/>
                <a:gd name="T90" fmla="*/ 411 w 2420"/>
                <a:gd name="T91" fmla="*/ 323 h 463"/>
                <a:gd name="T92" fmla="*/ 308 w 2420"/>
                <a:gd name="T93" fmla="*/ 294 h 463"/>
                <a:gd name="T94" fmla="*/ 204 w 2420"/>
                <a:gd name="T95" fmla="*/ 260 h 463"/>
                <a:gd name="T96" fmla="*/ 104 w 2420"/>
                <a:gd name="T97" fmla="*/ 221 h 463"/>
                <a:gd name="T98" fmla="*/ 0 w 2420"/>
                <a:gd name="T99" fmla="*/ 178 h 463"/>
                <a:gd name="T100" fmla="*/ 25 w 2420"/>
                <a:gd name="T101" fmla="*/ 207 h 463"/>
                <a:gd name="T102" fmla="*/ 50 w 2420"/>
                <a:gd name="T103" fmla="*/ 226 h 463"/>
                <a:gd name="T104" fmla="*/ 75 w 2420"/>
                <a:gd name="T105" fmla="*/ 245 h 463"/>
                <a:gd name="T106" fmla="*/ 104 w 2420"/>
                <a:gd name="T107" fmla="*/ 260 h 463"/>
                <a:gd name="T108" fmla="*/ 129 w 2420"/>
                <a:gd name="T109" fmla="*/ 27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420" h="463">
                  <a:moveTo>
                    <a:pt x="129" y="275"/>
                  </a:moveTo>
                  <a:lnTo>
                    <a:pt x="164" y="299"/>
                  </a:lnTo>
                  <a:lnTo>
                    <a:pt x="198" y="318"/>
                  </a:lnTo>
                  <a:lnTo>
                    <a:pt x="238" y="333"/>
                  </a:lnTo>
                  <a:lnTo>
                    <a:pt x="283" y="347"/>
                  </a:lnTo>
                  <a:lnTo>
                    <a:pt x="327" y="361"/>
                  </a:lnTo>
                  <a:lnTo>
                    <a:pt x="372" y="371"/>
                  </a:lnTo>
                  <a:lnTo>
                    <a:pt x="417" y="381"/>
                  </a:lnTo>
                  <a:lnTo>
                    <a:pt x="456" y="395"/>
                  </a:lnTo>
                  <a:lnTo>
                    <a:pt x="496" y="405"/>
                  </a:lnTo>
                  <a:lnTo>
                    <a:pt x="536" y="415"/>
                  </a:lnTo>
                  <a:lnTo>
                    <a:pt x="620" y="434"/>
                  </a:lnTo>
                  <a:lnTo>
                    <a:pt x="705" y="449"/>
                  </a:lnTo>
                  <a:lnTo>
                    <a:pt x="788" y="458"/>
                  </a:lnTo>
                  <a:lnTo>
                    <a:pt x="873" y="463"/>
                  </a:lnTo>
                  <a:lnTo>
                    <a:pt x="962" y="463"/>
                  </a:lnTo>
                  <a:lnTo>
                    <a:pt x="1047" y="463"/>
                  </a:lnTo>
                  <a:lnTo>
                    <a:pt x="1136" y="458"/>
                  </a:lnTo>
                  <a:lnTo>
                    <a:pt x="1220" y="453"/>
                  </a:lnTo>
                  <a:lnTo>
                    <a:pt x="1304" y="443"/>
                  </a:lnTo>
                  <a:lnTo>
                    <a:pt x="1394" y="439"/>
                  </a:lnTo>
                  <a:lnTo>
                    <a:pt x="1399" y="439"/>
                  </a:lnTo>
                  <a:lnTo>
                    <a:pt x="1404" y="434"/>
                  </a:lnTo>
                  <a:lnTo>
                    <a:pt x="1408" y="434"/>
                  </a:lnTo>
                  <a:lnTo>
                    <a:pt x="1408" y="429"/>
                  </a:lnTo>
                  <a:lnTo>
                    <a:pt x="1414" y="424"/>
                  </a:lnTo>
                  <a:lnTo>
                    <a:pt x="1419" y="419"/>
                  </a:lnTo>
                  <a:lnTo>
                    <a:pt x="1424" y="419"/>
                  </a:lnTo>
                  <a:lnTo>
                    <a:pt x="1429" y="415"/>
                  </a:lnTo>
                  <a:lnTo>
                    <a:pt x="1433" y="415"/>
                  </a:lnTo>
                  <a:lnTo>
                    <a:pt x="1552" y="419"/>
                  </a:lnTo>
                  <a:lnTo>
                    <a:pt x="1662" y="410"/>
                  </a:lnTo>
                  <a:lnTo>
                    <a:pt x="1766" y="385"/>
                  </a:lnTo>
                  <a:lnTo>
                    <a:pt x="1865" y="347"/>
                  </a:lnTo>
                  <a:lnTo>
                    <a:pt x="1965" y="303"/>
                  </a:lnTo>
                  <a:lnTo>
                    <a:pt x="2059" y="251"/>
                  </a:lnTo>
                  <a:lnTo>
                    <a:pt x="2153" y="193"/>
                  </a:lnTo>
                  <a:lnTo>
                    <a:pt x="2242" y="129"/>
                  </a:lnTo>
                  <a:lnTo>
                    <a:pt x="2332" y="62"/>
                  </a:lnTo>
                  <a:lnTo>
                    <a:pt x="2420" y="0"/>
                  </a:lnTo>
                  <a:lnTo>
                    <a:pt x="2386" y="24"/>
                  </a:lnTo>
                  <a:lnTo>
                    <a:pt x="2351" y="53"/>
                  </a:lnTo>
                  <a:lnTo>
                    <a:pt x="2316" y="77"/>
                  </a:lnTo>
                  <a:lnTo>
                    <a:pt x="2282" y="105"/>
                  </a:lnTo>
                  <a:lnTo>
                    <a:pt x="2252" y="135"/>
                  </a:lnTo>
                  <a:lnTo>
                    <a:pt x="2217" y="159"/>
                  </a:lnTo>
                  <a:lnTo>
                    <a:pt x="2188" y="183"/>
                  </a:lnTo>
                  <a:lnTo>
                    <a:pt x="2163" y="202"/>
                  </a:lnTo>
                  <a:lnTo>
                    <a:pt x="2138" y="217"/>
                  </a:lnTo>
                  <a:lnTo>
                    <a:pt x="2113" y="226"/>
                  </a:lnTo>
                  <a:lnTo>
                    <a:pt x="2069" y="245"/>
                  </a:lnTo>
                  <a:lnTo>
                    <a:pt x="2024" y="260"/>
                  </a:lnTo>
                  <a:lnTo>
                    <a:pt x="1974" y="279"/>
                  </a:lnTo>
                  <a:lnTo>
                    <a:pt x="1930" y="294"/>
                  </a:lnTo>
                  <a:lnTo>
                    <a:pt x="1880" y="309"/>
                  </a:lnTo>
                  <a:lnTo>
                    <a:pt x="1835" y="318"/>
                  </a:lnTo>
                  <a:lnTo>
                    <a:pt x="1786" y="327"/>
                  </a:lnTo>
                  <a:lnTo>
                    <a:pt x="1736" y="337"/>
                  </a:lnTo>
                  <a:lnTo>
                    <a:pt x="1687" y="337"/>
                  </a:lnTo>
                  <a:lnTo>
                    <a:pt x="1632" y="337"/>
                  </a:lnTo>
                  <a:lnTo>
                    <a:pt x="1627" y="337"/>
                  </a:lnTo>
                  <a:lnTo>
                    <a:pt x="1617" y="337"/>
                  </a:lnTo>
                  <a:lnTo>
                    <a:pt x="1612" y="342"/>
                  </a:lnTo>
                  <a:lnTo>
                    <a:pt x="1608" y="347"/>
                  </a:lnTo>
                  <a:lnTo>
                    <a:pt x="1597" y="347"/>
                  </a:lnTo>
                  <a:lnTo>
                    <a:pt x="1592" y="352"/>
                  </a:lnTo>
                  <a:lnTo>
                    <a:pt x="1587" y="357"/>
                  </a:lnTo>
                  <a:lnTo>
                    <a:pt x="1577" y="361"/>
                  </a:lnTo>
                  <a:lnTo>
                    <a:pt x="1573" y="361"/>
                  </a:lnTo>
                  <a:lnTo>
                    <a:pt x="1562" y="361"/>
                  </a:lnTo>
                  <a:lnTo>
                    <a:pt x="1468" y="371"/>
                  </a:lnTo>
                  <a:lnTo>
                    <a:pt x="1369" y="376"/>
                  </a:lnTo>
                  <a:lnTo>
                    <a:pt x="1275" y="381"/>
                  </a:lnTo>
                  <a:lnTo>
                    <a:pt x="1176" y="385"/>
                  </a:lnTo>
                  <a:lnTo>
                    <a:pt x="1076" y="385"/>
                  </a:lnTo>
                  <a:lnTo>
                    <a:pt x="982" y="391"/>
                  </a:lnTo>
                  <a:lnTo>
                    <a:pt x="883" y="385"/>
                  </a:lnTo>
                  <a:lnTo>
                    <a:pt x="788" y="385"/>
                  </a:lnTo>
                  <a:lnTo>
                    <a:pt x="690" y="381"/>
                  </a:lnTo>
                  <a:lnTo>
                    <a:pt x="590" y="371"/>
                  </a:lnTo>
                  <a:lnTo>
                    <a:pt x="586" y="371"/>
                  </a:lnTo>
                  <a:lnTo>
                    <a:pt x="575" y="366"/>
                  </a:lnTo>
                  <a:lnTo>
                    <a:pt x="571" y="366"/>
                  </a:lnTo>
                  <a:lnTo>
                    <a:pt x="565" y="361"/>
                  </a:lnTo>
                  <a:lnTo>
                    <a:pt x="555" y="357"/>
                  </a:lnTo>
                  <a:lnTo>
                    <a:pt x="551" y="357"/>
                  </a:lnTo>
                  <a:lnTo>
                    <a:pt x="546" y="352"/>
                  </a:lnTo>
                  <a:lnTo>
                    <a:pt x="536" y="347"/>
                  </a:lnTo>
                  <a:lnTo>
                    <a:pt x="531" y="347"/>
                  </a:lnTo>
                  <a:lnTo>
                    <a:pt x="521" y="342"/>
                  </a:lnTo>
                  <a:lnTo>
                    <a:pt x="467" y="333"/>
                  </a:lnTo>
                  <a:lnTo>
                    <a:pt x="411" y="323"/>
                  </a:lnTo>
                  <a:lnTo>
                    <a:pt x="362" y="309"/>
                  </a:lnTo>
                  <a:lnTo>
                    <a:pt x="308" y="294"/>
                  </a:lnTo>
                  <a:lnTo>
                    <a:pt x="258" y="279"/>
                  </a:lnTo>
                  <a:lnTo>
                    <a:pt x="204" y="260"/>
                  </a:lnTo>
                  <a:lnTo>
                    <a:pt x="154" y="241"/>
                  </a:lnTo>
                  <a:lnTo>
                    <a:pt x="104" y="221"/>
                  </a:lnTo>
                  <a:lnTo>
                    <a:pt x="54" y="197"/>
                  </a:lnTo>
                  <a:lnTo>
                    <a:pt x="0" y="178"/>
                  </a:lnTo>
                  <a:lnTo>
                    <a:pt x="10" y="193"/>
                  </a:lnTo>
                  <a:lnTo>
                    <a:pt x="25" y="207"/>
                  </a:lnTo>
                  <a:lnTo>
                    <a:pt x="35" y="217"/>
                  </a:lnTo>
                  <a:lnTo>
                    <a:pt x="50" y="226"/>
                  </a:lnTo>
                  <a:lnTo>
                    <a:pt x="64" y="236"/>
                  </a:lnTo>
                  <a:lnTo>
                    <a:pt x="75" y="245"/>
                  </a:lnTo>
                  <a:lnTo>
                    <a:pt x="89" y="255"/>
                  </a:lnTo>
                  <a:lnTo>
                    <a:pt x="104" y="260"/>
                  </a:lnTo>
                  <a:lnTo>
                    <a:pt x="119" y="270"/>
                  </a:lnTo>
                  <a:lnTo>
                    <a:pt x="129" y="275"/>
                  </a:lnTo>
                  <a:close/>
                </a:path>
              </a:pathLst>
            </a:custGeom>
            <a:solidFill>
              <a:srgbClr val="FFD8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56" name="Freeform 432"/>
            <p:cNvSpPr>
              <a:spLocks/>
            </p:cNvSpPr>
            <p:nvPr/>
          </p:nvSpPr>
          <p:spPr bwMode="auto">
            <a:xfrm>
              <a:off x="3583" y="1790"/>
              <a:ext cx="316" cy="81"/>
            </a:xfrm>
            <a:custGeom>
              <a:avLst/>
              <a:gdLst>
                <a:gd name="T0" fmla="*/ 0 w 3473"/>
                <a:gd name="T1" fmla="*/ 0 h 1043"/>
                <a:gd name="T2" fmla="*/ 120 w 3473"/>
                <a:gd name="T3" fmla="*/ 140 h 1043"/>
                <a:gd name="T4" fmla="*/ 254 w 3473"/>
                <a:gd name="T5" fmla="*/ 275 h 1043"/>
                <a:gd name="T6" fmla="*/ 392 w 3473"/>
                <a:gd name="T7" fmla="*/ 401 h 1043"/>
                <a:gd name="T8" fmla="*/ 536 w 3473"/>
                <a:gd name="T9" fmla="*/ 526 h 1043"/>
                <a:gd name="T10" fmla="*/ 694 w 3473"/>
                <a:gd name="T11" fmla="*/ 638 h 1043"/>
                <a:gd name="T12" fmla="*/ 859 w 3473"/>
                <a:gd name="T13" fmla="*/ 739 h 1043"/>
                <a:gd name="T14" fmla="*/ 1027 w 3473"/>
                <a:gd name="T15" fmla="*/ 830 h 1043"/>
                <a:gd name="T16" fmla="*/ 1205 w 3473"/>
                <a:gd name="T17" fmla="*/ 903 h 1043"/>
                <a:gd name="T18" fmla="*/ 1389 w 3473"/>
                <a:gd name="T19" fmla="*/ 961 h 1043"/>
                <a:gd name="T20" fmla="*/ 1578 w 3473"/>
                <a:gd name="T21" fmla="*/ 999 h 1043"/>
                <a:gd name="T22" fmla="*/ 1587 w 3473"/>
                <a:gd name="T23" fmla="*/ 999 h 1043"/>
                <a:gd name="T24" fmla="*/ 1593 w 3473"/>
                <a:gd name="T25" fmla="*/ 1004 h 1043"/>
                <a:gd name="T26" fmla="*/ 1598 w 3473"/>
                <a:gd name="T27" fmla="*/ 1004 h 1043"/>
                <a:gd name="T28" fmla="*/ 1608 w 3473"/>
                <a:gd name="T29" fmla="*/ 1009 h 1043"/>
                <a:gd name="T30" fmla="*/ 1612 w 3473"/>
                <a:gd name="T31" fmla="*/ 1014 h 1043"/>
                <a:gd name="T32" fmla="*/ 1618 w 3473"/>
                <a:gd name="T33" fmla="*/ 1019 h 1043"/>
                <a:gd name="T34" fmla="*/ 1627 w 3473"/>
                <a:gd name="T35" fmla="*/ 1019 h 1043"/>
                <a:gd name="T36" fmla="*/ 1633 w 3473"/>
                <a:gd name="T37" fmla="*/ 1023 h 1043"/>
                <a:gd name="T38" fmla="*/ 1642 w 3473"/>
                <a:gd name="T39" fmla="*/ 1023 h 1043"/>
                <a:gd name="T40" fmla="*/ 1647 w 3473"/>
                <a:gd name="T41" fmla="*/ 1028 h 1043"/>
                <a:gd name="T42" fmla="*/ 1746 w 3473"/>
                <a:gd name="T43" fmla="*/ 1033 h 1043"/>
                <a:gd name="T44" fmla="*/ 1841 w 3473"/>
                <a:gd name="T45" fmla="*/ 1038 h 1043"/>
                <a:gd name="T46" fmla="*/ 1940 w 3473"/>
                <a:gd name="T47" fmla="*/ 1043 h 1043"/>
                <a:gd name="T48" fmla="*/ 2039 w 3473"/>
                <a:gd name="T49" fmla="*/ 1043 h 1043"/>
                <a:gd name="T50" fmla="*/ 2133 w 3473"/>
                <a:gd name="T51" fmla="*/ 1043 h 1043"/>
                <a:gd name="T52" fmla="*/ 2232 w 3473"/>
                <a:gd name="T53" fmla="*/ 1038 h 1043"/>
                <a:gd name="T54" fmla="*/ 2327 w 3473"/>
                <a:gd name="T55" fmla="*/ 1038 h 1043"/>
                <a:gd name="T56" fmla="*/ 2426 w 3473"/>
                <a:gd name="T57" fmla="*/ 1033 h 1043"/>
                <a:gd name="T58" fmla="*/ 2520 w 3473"/>
                <a:gd name="T59" fmla="*/ 1023 h 1043"/>
                <a:gd name="T60" fmla="*/ 2620 w 3473"/>
                <a:gd name="T61" fmla="*/ 1019 h 1043"/>
                <a:gd name="T62" fmla="*/ 2624 w 3473"/>
                <a:gd name="T63" fmla="*/ 1019 h 1043"/>
                <a:gd name="T64" fmla="*/ 2634 w 3473"/>
                <a:gd name="T65" fmla="*/ 1014 h 1043"/>
                <a:gd name="T66" fmla="*/ 2639 w 3473"/>
                <a:gd name="T67" fmla="*/ 1014 h 1043"/>
                <a:gd name="T68" fmla="*/ 2649 w 3473"/>
                <a:gd name="T69" fmla="*/ 1009 h 1043"/>
                <a:gd name="T70" fmla="*/ 2655 w 3473"/>
                <a:gd name="T71" fmla="*/ 1004 h 1043"/>
                <a:gd name="T72" fmla="*/ 2659 w 3473"/>
                <a:gd name="T73" fmla="*/ 999 h 1043"/>
                <a:gd name="T74" fmla="*/ 2669 w 3473"/>
                <a:gd name="T75" fmla="*/ 995 h 1043"/>
                <a:gd name="T76" fmla="*/ 2674 w 3473"/>
                <a:gd name="T77" fmla="*/ 995 h 1043"/>
                <a:gd name="T78" fmla="*/ 2684 w 3473"/>
                <a:gd name="T79" fmla="*/ 995 h 1043"/>
                <a:gd name="T80" fmla="*/ 2689 w 3473"/>
                <a:gd name="T81" fmla="*/ 995 h 1043"/>
                <a:gd name="T82" fmla="*/ 2739 w 3473"/>
                <a:gd name="T83" fmla="*/ 995 h 1043"/>
                <a:gd name="T84" fmla="*/ 2788 w 3473"/>
                <a:gd name="T85" fmla="*/ 989 h 1043"/>
                <a:gd name="T86" fmla="*/ 2837 w 3473"/>
                <a:gd name="T87" fmla="*/ 985 h 1043"/>
                <a:gd name="T88" fmla="*/ 2887 w 3473"/>
                <a:gd name="T89" fmla="*/ 975 h 1043"/>
                <a:gd name="T90" fmla="*/ 2937 w 3473"/>
                <a:gd name="T91" fmla="*/ 961 h 1043"/>
                <a:gd name="T92" fmla="*/ 2987 w 3473"/>
                <a:gd name="T93" fmla="*/ 952 h 1043"/>
                <a:gd name="T94" fmla="*/ 3031 w 3473"/>
                <a:gd name="T95" fmla="*/ 932 h 1043"/>
                <a:gd name="T96" fmla="*/ 3076 w 3473"/>
                <a:gd name="T97" fmla="*/ 917 h 1043"/>
                <a:gd name="T98" fmla="*/ 3125 w 3473"/>
                <a:gd name="T99" fmla="*/ 898 h 1043"/>
                <a:gd name="T100" fmla="*/ 3170 w 3473"/>
                <a:gd name="T101" fmla="*/ 883 h 1043"/>
                <a:gd name="T102" fmla="*/ 3190 w 3473"/>
                <a:gd name="T103" fmla="*/ 874 h 1043"/>
                <a:gd name="T104" fmla="*/ 3215 w 3473"/>
                <a:gd name="T105" fmla="*/ 855 h 1043"/>
                <a:gd name="T106" fmla="*/ 3244 w 3473"/>
                <a:gd name="T107" fmla="*/ 836 h 1043"/>
                <a:gd name="T108" fmla="*/ 3275 w 3473"/>
                <a:gd name="T109" fmla="*/ 816 h 1043"/>
                <a:gd name="T110" fmla="*/ 3304 w 3473"/>
                <a:gd name="T111" fmla="*/ 787 h 1043"/>
                <a:gd name="T112" fmla="*/ 3339 w 3473"/>
                <a:gd name="T113" fmla="*/ 763 h 1043"/>
                <a:gd name="T114" fmla="*/ 3373 w 3473"/>
                <a:gd name="T115" fmla="*/ 734 h 1043"/>
                <a:gd name="T116" fmla="*/ 3408 w 3473"/>
                <a:gd name="T117" fmla="*/ 705 h 1043"/>
                <a:gd name="T118" fmla="*/ 3443 w 3473"/>
                <a:gd name="T119" fmla="*/ 681 h 1043"/>
                <a:gd name="T120" fmla="*/ 3473 w 3473"/>
                <a:gd name="T121" fmla="*/ 657 h 1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73" h="1043">
                  <a:moveTo>
                    <a:pt x="0" y="0"/>
                  </a:moveTo>
                  <a:lnTo>
                    <a:pt x="120" y="140"/>
                  </a:lnTo>
                  <a:lnTo>
                    <a:pt x="254" y="275"/>
                  </a:lnTo>
                  <a:lnTo>
                    <a:pt x="392" y="401"/>
                  </a:lnTo>
                  <a:lnTo>
                    <a:pt x="536" y="526"/>
                  </a:lnTo>
                  <a:lnTo>
                    <a:pt x="694" y="638"/>
                  </a:lnTo>
                  <a:lnTo>
                    <a:pt x="859" y="739"/>
                  </a:lnTo>
                  <a:lnTo>
                    <a:pt x="1027" y="830"/>
                  </a:lnTo>
                  <a:lnTo>
                    <a:pt x="1205" y="903"/>
                  </a:lnTo>
                  <a:lnTo>
                    <a:pt x="1389" y="961"/>
                  </a:lnTo>
                  <a:lnTo>
                    <a:pt x="1578" y="999"/>
                  </a:lnTo>
                  <a:lnTo>
                    <a:pt x="1587" y="999"/>
                  </a:lnTo>
                  <a:lnTo>
                    <a:pt x="1593" y="1004"/>
                  </a:lnTo>
                  <a:lnTo>
                    <a:pt x="1598" y="1004"/>
                  </a:lnTo>
                  <a:lnTo>
                    <a:pt x="1608" y="1009"/>
                  </a:lnTo>
                  <a:lnTo>
                    <a:pt x="1612" y="1014"/>
                  </a:lnTo>
                  <a:lnTo>
                    <a:pt x="1618" y="1019"/>
                  </a:lnTo>
                  <a:lnTo>
                    <a:pt x="1627" y="1019"/>
                  </a:lnTo>
                  <a:lnTo>
                    <a:pt x="1633" y="1023"/>
                  </a:lnTo>
                  <a:lnTo>
                    <a:pt x="1642" y="1023"/>
                  </a:lnTo>
                  <a:lnTo>
                    <a:pt x="1647" y="1028"/>
                  </a:lnTo>
                  <a:lnTo>
                    <a:pt x="1746" y="1033"/>
                  </a:lnTo>
                  <a:lnTo>
                    <a:pt x="1841" y="1038"/>
                  </a:lnTo>
                  <a:lnTo>
                    <a:pt x="1940" y="1043"/>
                  </a:lnTo>
                  <a:lnTo>
                    <a:pt x="2039" y="1043"/>
                  </a:lnTo>
                  <a:lnTo>
                    <a:pt x="2133" y="1043"/>
                  </a:lnTo>
                  <a:lnTo>
                    <a:pt x="2232" y="1038"/>
                  </a:lnTo>
                  <a:lnTo>
                    <a:pt x="2327" y="1038"/>
                  </a:lnTo>
                  <a:lnTo>
                    <a:pt x="2426" y="1033"/>
                  </a:lnTo>
                  <a:lnTo>
                    <a:pt x="2520" y="1023"/>
                  </a:lnTo>
                  <a:lnTo>
                    <a:pt x="2620" y="1019"/>
                  </a:lnTo>
                  <a:lnTo>
                    <a:pt x="2624" y="1019"/>
                  </a:lnTo>
                  <a:lnTo>
                    <a:pt x="2634" y="1014"/>
                  </a:lnTo>
                  <a:lnTo>
                    <a:pt x="2639" y="1014"/>
                  </a:lnTo>
                  <a:lnTo>
                    <a:pt x="2649" y="1009"/>
                  </a:lnTo>
                  <a:lnTo>
                    <a:pt x="2655" y="1004"/>
                  </a:lnTo>
                  <a:lnTo>
                    <a:pt x="2659" y="999"/>
                  </a:lnTo>
                  <a:lnTo>
                    <a:pt x="2669" y="995"/>
                  </a:lnTo>
                  <a:lnTo>
                    <a:pt x="2674" y="995"/>
                  </a:lnTo>
                  <a:lnTo>
                    <a:pt x="2684" y="995"/>
                  </a:lnTo>
                  <a:lnTo>
                    <a:pt x="2689" y="995"/>
                  </a:lnTo>
                  <a:lnTo>
                    <a:pt x="2739" y="995"/>
                  </a:lnTo>
                  <a:lnTo>
                    <a:pt x="2788" y="989"/>
                  </a:lnTo>
                  <a:lnTo>
                    <a:pt x="2837" y="985"/>
                  </a:lnTo>
                  <a:lnTo>
                    <a:pt x="2887" y="975"/>
                  </a:lnTo>
                  <a:lnTo>
                    <a:pt x="2937" y="961"/>
                  </a:lnTo>
                  <a:lnTo>
                    <a:pt x="2987" y="952"/>
                  </a:lnTo>
                  <a:lnTo>
                    <a:pt x="3031" y="932"/>
                  </a:lnTo>
                  <a:lnTo>
                    <a:pt x="3076" y="917"/>
                  </a:lnTo>
                  <a:lnTo>
                    <a:pt x="3125" y="898"/>
                  </a:lnTo>
                  <a:lnTo>
                    <a:pt x="3170" y="883"/>
                  </a:lnTo>
                  <a:lnTo>
                    <a:pt x="3190" y="874"/>
                  </a:lnTo>
                  <a:lnTo>
                    <a:pt x="3215" y="855"/>
                  </a:lnTo>
                  <a:lnTo>
                    <a:pt x="3244" y="836"/>
                  </a:lnTo>
                  <a:lnTo>
                    <a:pt x="3275" y="816"/>
                  </a:lnTo>
                  <a:lnTo>
                    <a:pt x="3304" y="787"/>
                  </a:lnTo>
                  <a:lnTo>
                    <a:pt x="3339" y="763"/>
                  </a:lnTo>
                  <a:lnTo>
                    <a:pt x="3373" y="734"/>
                  </a:lnTo>
                  <a:lnTo>
                    <a:pt x="3408" y="705"/>
                  </a:lnTo>
                  <a:lnTo>
                    <a:pt x="3443" y="681"/>
                  </a:lnTo>
                  <a:lnTo>
                    <a:pt x="3473" y="657"/>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57" name="Freeform 433"/>
            <p:cNvSpPr>
              <a:spLocks/>
            </p:cNvSpPr>
            <p:nvPr/>
          </p:nvSpPr>
          <p:spPr bwMode="auto">
            <a:xfrm>
              <a:off x="3952" y="1664"/>
              <a:ext cx="41" cy="91"/>
            </a:xfrm>
            <a:custGeom>
              <a:avLst/>
              <a:gdLst>
                <a:gd name="T0" fmla="*/ 158 w 452"/>
                <a:gd name="T1" fmla="*/ 0 h 1187"/>
                <a:gd name="T2" fmla="*/ 134 w 452"/>
                <a:gd name="T3" fmla="*/ 53 h 1187"/>
                <a:gd name="T4" fmla="*/ 109 w 452"/>
                <a:gd name="T5" fmla="*/ 106 h 1187"/>
                <a:gd name="T6" fmla="*/ 89 w 452"/>
                <a:gd name="T7" fmla="*/ 159 h 1187"/>
                <a:gd name="T8" fmla="*/ 70 w 452"/>
                <a:gd name="T9" fmla="*/ 217 h 1187"/>
                <a:gd name="T10" fmla="*/ 49 w 452"/>
                <a:gd name="T11" fmla="*/ 271 h 1187"/>
                <a:gd name="T12" fmla="*/ 35 w 452"/>
                <a:gd name="T13" fmla="*/ 323 h 1187"/>
                <a:gd name="T14" fmla="*/ 20 w 452"/>
                <a:gd name="T15" fmla="*/ 372 h 1187"/>
                <a:gd name="T16" fmla="*/ 10 w 452"/>
                <a:gd name="T17" fmla="*/ 420 h 1187"/>
                <a:gd name="T18" fmla="*/ 5 w 452"/>
                <a:gd name="T19" fmla="*/ 458 h 1187"/>
                <a:gd name="T20" fmla="*/ 0 w 452"/>
                <a:gd name="T21" fmla="*/ 492 h 1187"/>
                <a:gd name="T22" fmla="*/ 0 w 452"/>
                <a:gd name="T23" fmla="*/ 550 h 1187"/>
                <a:gd name="T24" fmla="*/ 0 w 452"/>
                <a:gd name="T25" fmla="*/ 613 h 1187"/>
                <a:gd name="T26" fmla="*/ 5 w 452"/>
                <a:gd name="T27" fmla="*/ 680 h 1187"/>
                <a:gd name="T28" fmla="*/ 10 w 452"/>
                <a:gd name="T29" fmla="*/ 744 h 1187"/>
                <a:gd name="T30" fmla="*/ 20 w 452"/>
                <a:gd name="T31" fmla="*/ 806 h 1187"/>
                <a:gd name="T32" fmla="*/ 30 w 452"/>
                <a:gd name="T33" fmla="*/ 869 h 1187"/>
                <a:gd name="T34" fmla="*/ 45 w 452"/>
                <a:gd name="T35" fmla="*/ 931 h 1187"/>
                <a:gd name="T36" fmla="*/ 60 w 452"/>
                <a:gd name="T37" fmla="*/ 989 h 1187"/>
                <a:gd name="T38" fmla="*/ 79 w 452"/>
                <a:gd name="T39" fmla="*/ 1052 h 1187"/>
                <a:gd name="T40" fmla="*/ 99 w 452"/>
                <a:gd name="T41" fmla="*/ 1110 h 1187"/>
                <a:gd name="T42" fmla="*/ 104 w 452"/>
                <a:gd name="T43" fmla="*/ 1125 h 1187"/>
                <a:gd name="T44" fmla="*/ 114 w 452"/>
                <a:gd name="T45" fmla="*/ 1134 h 1187"/>
                <a:gd name="T46" fmla="*/ 124 w 452"/>
                <a:gd name="T47" fmla="*/ 1144 h 1187"/>
                <a:gd name="T48" fmla="*/ 139 w 452"/>
                <a:gd name="T49" fmla="*/ 1153 h 1187"/>
                <a:gd name="T50" fmla="*/ 154 w 452"/>
                <a:gd name="T51" fmla="*/ 1159 h 1187"/>
                <a:gd name="T52" fmla="*/ 168 w 452"/>
                <a:gd name="T53" fmla="*/ 1163 h 1187"/>
                <a:gd name="T54" fmla="*/ 189 w 452"/>
                <a:gd name="T55" fmla="*/ 1173 h 1187"/>
                <a:gd name="T56" fmla="*/ 204 w 452"/>
                <a:gd name="T57" fmla="*/ 1178 h 1187"/>
                <a:gd name="T58" fmla="*/ 218 w 452"/>
                <a:gd name="T59" fmla="*/ 1183 h 1187"/>
                <a:gd name="T60" fmla="*/ 233 w 452"/>
                <a:gd name="T61" fmla="*/ 1187 h 1187"/>
                <a:gd name="T62" fmla="*/ 243 w 452"/>
                <a:gd name="T63" fmla="*/ 1129 h 1187"/>
                <a:gd name="T64" fmla="*/ 248 w 452"/>
                <a:gd name="T65" fmla="*/ 1067 h 1187"/>
                <a:gd name="T66" fmla="*/ 253 w 452"/>
                <a:gd name="T67" fmla="*/ 1004 h 1187"/>
                <a:gd name="T68" fmla="*/ 258 w 452"/>
                <a:gd name="T69" fmla="*/ 946 h 1187"/>
                <a:gd name="T70" fmla="*/ 268 w 452"/>
                <a:gd name="T71" fmla="*/ 884 h 1187"/>
                <a:gd name="T72" fmla="*/ 277 w 452"/>
                <a:gd name="T73" fmla="*/ 826 h 1187"/>
                <a:gd name="T74" fmla="*/ 293 w 452"/>
                <a:gd name="T75" fmla="*/ 768 h 1187"/>
                <a:gd name="T76" fmla="*/ 308 w 452"/>
                <a:gd name="T77" fmla="*/ 710 h 1187"/>
                <a:gd name="T78" fmla="*/ 333 w 452"/>
                <a:gd name="T79" fmla="*/ 652 h 1187"/>
                <a:gd name="T80" fmla="*/ 362 w 452"/>
                <a:gd name="T81" fmla="*/ 604 h 1187"/>
                <a:gd name="T82" fmla="*/ 397 w 452"/>
                <a:gd name="T83" fmla="*/ 555 h 1187"/>
                <a:gd name="T84" fmla="*/ 417 w 452"/>
                <a:gd name="T85" fmla="*/ 531 h 1187"/>
                <a:gd name="T86" fmla="*/ 431 w 452"/>
                <a:gd name="T87" fmla="*/ 516 h 1187"/>
                <a:gd name="T88" fmla="*/ 441 w 452"/>
                <a:gd name="T89" fmla="*/ 507 h 1187"/>
                <a:gd name="T90" fmla="*/ 446 w 452"/>
                <a:gd name="T91" fmla="*/ 502 h 1187"/>
                <a:gd name="T92" fmla="*/ 446 w 452"/>
                <a:gd name="T93" fmla="*/ 492 h 1187"/>
                <a:gd name="T94" fmla="*/ 446 w 452"/>
                <a:gd name="T95" fmla="*/ 473 h 1187"/>
                <a:gd name="T96" fmla="*/ 446 w 452"/>
                <a:gd name="T97" fmla="*/ 445 h 1187"/>
                <a:gd name="T98" fmla="*/ 452 w 452"/>
                <a:gd name="T99" fmla="*/ 396 h 1187"/>
                <a:gd name="T100" fmla="*/ 452 w 452"/>
                <a:gd name="T101" fmla="*/ 372 h 1187"/>
                <a:gd name="T102" fmla="*/ 437 w 452"/>
                <a:gd name="T103" fmla="*/ 342 h 1187"/>
                <a:gd name="T104" fmla="*/ 417 w 452"/>
                <a:gd name="T105" fmla="*/ 309 h 1187"/>
                <a:gd name="T106" fmla="*/ 392 w 452"/>
                <a:gd name="T107" fmla="*/ 280 h 1187"/>
                <a:gd name="T108" fmla="*/ 358 w 452"/>
                <a:gd name="T109" fmla="*/ 247 h 1187"/>
                <a:gd name="T110" fmla="*/ 327 w 452"/>
                <a:gd name="T111" fmla="*/ 213 h 1187"/>
                <a:gd name="T112" fmla="*/ 293 w 452"/>
                <a:gd name="T113" fmla="*/ 183 h 1187"/>
                <a:gd name="T114" fmla="*/ 258 w 452"/>
                <a:gd name="T115" fmla="*/ 150 h 1187"/>
                <a:gd name="T116" fmla="*/ 228 w 452"/>
                <a:gd name="T117" fmla="*/ 125 h 1187"/>
                <a:gd name="T118" fmla="*/ 204 w 452"/>
                <a:gd name="T119" fmla="*/ 101 h 1187"/>
                <a:gd name="T120" fmla="*/ 158 w 452"/>
                <a:gd name="T121" fmla="*/ 0 h 1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2" h="1187">
                  <a:moveTo>
                    <a:pt x="158" y="0"/>
                  </a:moveTo>
                  <a:lnTo>
                    <a:pt x="134" y="53"/>
                  </a:lnTo>
                  <a:lnTo>
                    <a:pt x="109" y="106"/>
                  </a:lnTo>
                  <a:lnTo>
                    <a:pt x="89" y="159"/>
                  </a:lnTo>
                  <a:lnTo>
                    <a:pt x="70" y="217"/>
                  </a:lnTo>
                  <a:lnTo>
                    <a:pt x="49" y="271"/>
                  </a:lnTo>
                  <a:lnTo>
                    <a:pt x="35" y="323"/>
                  </a:lnTo>
                  <a:lnTo>
                    <a:pt x="20" y="372"/>
                  </a:lnTo>
                  <a:lnTo>
                    <a:pt x="10" y="420"/>
                  </a:lnTo>
                  <a:lnTo>
                    <a:pt x="5" y="458"/>
                  </a:lnTo>
                  <a:lnTo>
                    <a:pt x="0" y="492"/>
                  </a:lnTo>
                  <a:lnTo>
                    <a:pt x="0" y="550"/>
                  </a:lnTo>
                  <a:lnTo>
                    <a:pt x="0" y="613"/>
                  </a:lnTo>
                  <a:lnTo>
                    <a:pt x="5" y="680"/>
                  </a:lnTo>
                  <a:lnTo>
                    <a:pt x="10" y="744"/>
                  </a:lnTo>
                  <a:lnTo>
                    <a:pt x="20" y="806"/>
                  </a:lnTo>
                  <a:lnTo>
                    <a:pt x="30" y="869"/>
                  </a:lnTo>
                  <a:lnTo>
                    <a:pt x="45" y="931"/>
                  </a:lnTo>
                  <a:lnTo>
                    <a:pt x="60" y="989"/>
                  </a:lnTo>
                  <a:lnTo>
                    <a:pt x="79" y="1052"/>
                  </a:lnTo>
                  <a:lnTo>
                    <a:pt x="99" y="1110"/>
                  </a:lnTo>
                  <a:lnTo>
                    <a:pt x="104" y="1125"/>
                  </a:lnTo>
                  <a:lnTo>
                    <a:pt x="114" y="1134"/>
                  </a:lnTo>
                  <a:lnTo>
                    <a:pt x="124" y="1144"/>
                  </a:lnTo>
                  <a:lnTo>
                    <a:pt x="139" y="1153"/>
                  </a:lnTo>
                  <a:lnTo>
                    <a:pt x="154" y="1159"/>
                  </a:lnTo>
                  <a:lnTo>
                    <a:pt x="168" y="1163"/>
                  </a:lnTo>
                  <a:lnTo>
                    <a:pt x="189" y="1173"/>
                  </a:lnTo>
                  <a:lnTo>
                    <a:pt x="204" y="1178"/>
                  </a:lnTo>
                  <a:lnTo>
                    <a:pt x="218" y="1183"/>
                  </a:lnTo>
                  <a:lnTo>
                    <a:pt x="233" y="1187"/>
                  </a:lnTo>
                  <a:lnTo>
                    <a:pt x="243" y="1129"/>
                  </a:lnTo>
                  <a:lnTo>
                    <a:pt x="248" y="1067"/>
                  </a:lnTo>
                  <a:lnTo>
                    <a:pt x="253" y="1004"/>
                  </a:lnTo>
                  <a:lnTo>
                    <a:pt x="258" y="946"/>
                  </a:lnTo>
                  <a:lnTo>
                    <a:pt x="268" y="884"/>
                  </a:lnTo>
                  <a:lnTo>
                    <a:pt x="277" y="826"/>
                  </a:lnTo>
                  <a:lnTo>
                    <a:pt x="293" y="768"/>
                  </a:lnTo>
                  <a:lnTo>
                    <a:pt x="308" y="710"/>
                  </a:lnTo>
                  <a:lnTo>
                    <a:pt x="333" y="652"/>
                  </a:lnTo>
                  <a:lnTo>
                    <a:pt x="362" y="604"/>
                  </a:lnTo>
                  <a:lnTo>
                    <a:pt x="397" y="555"/>
                  </a:lnTo>
                  <a:lnTo>
                    <a:pt x="417" y="531"/>
                  </a:lnTo>
                  <a:lnTo>
                    <a:pt x="431" y="516"/>
                  </a:lnTo>
                  <a:lnTo>
                    <a:pt x="441" y="507"/>
                  </a:lnTo>
                  <a:lnTo>
                    <a:pt x="446" y="502"/>
                  </a:lnTo>
                  <a:lnTo>
                    <a:pt x="446" y="492"/>
                  </a:lnTo>
                  <a:lnTo>
                    <a:pt x="446" y="473"/>
                  </a:lnTo>
                  <a:lnTo>
                    <a:pt x="446" y="445"/>
                  </a:lnTo>
                  <a:lnTo>
                    <a:pt x="452" y="396"/>
                  </a:lnTo>
                  <a:lnTo>
                    <a:pt x="452" y="372"/>
                  </a:lnTo>
                  <a:lnTo>
                    <a:pt x="437" y="342"/>
                  </a:lnTo>
                  <a:lnTo>
                    <a:pt x="417" y="309"/>
                  </a:lnTo>
                  <a:lnTo>
                    <a:pt x="392" y="280"/>
                  </a:lnTo>
                  <a:lnTo>
                    <a:pt x="358" y="247"/>
                  </a:lnTo>
                  <a:lnTo>
                    <a:pt x="327" y="213"/>
                  </a:lnTo>
                  <a:lnTo>
                    <a:pt x="293" y="183"/>
                  </a:lnTo>
                  <a:lnTo>
                    <a:pt x="258" y="150"/>
                  </a:lnTo>
                  <a:lnTo>
                    <a:pt x="228" y="125"/>
                  </a:lnTo>
                  <a:lnTo>
                    <a:pt x="204" y="101"/>
                  </a:lnTo>
                  <a:lnTo>
                    <a:pt x="158" y="0"/>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58" name="Freeform 434"/>
            <p:cNvSpPr>
              <a:spLocks/>
            </p:cNvSpPr>
            <p:nvPr/>
          </p:nvSpPr>
          <p:spPr bwMode="auto">
            <a:xfrm>
              <a:off x="3951" y="1575"/>
              <a:ext cx="52" cy="146"/>
            </a:xfrm>
            <a:custGeom>
              <a:avLst/>
              <a:gdLst>
                <a:gd name="T0" fmla="*/ 565 w 580"/>
                <a:gd name="T1" fmla="*/ 0 h 1897"/>
                <a:gd name="T2" fmla="*/ 580 w 580"/>
                <a:gd name="T3" fmla="*/ 136 h 1897"/>
                <a:gd name="T4" fmla="*/ 575 w 580"/>
                <a:gd name="T5" fmla="*/ 261 h 1897"/>
                <a:gd name="T6" fmla="*/ 556 w 580"/>
                <a:gd name="T7" fmla="*/ 386 h 1897"/>
                <a:gd name="T8" fmla="*/ 521 w 580"/>
                <a:gd name="T9" fmla="*/ 506 h 1897"/>
                <a:gd name="T10" fmla="*/ 481 w 580"/>
                <a:gd name="T11" fmla="*/ 622 h 1897"/>
                <a:gd name="T12" fmla="*/ 427 w 580"/>
                <a:gd name="T13" fmla="*/ 738 h 1897"/>
                <a:gd name="T14" fmla="*/ 362 w 580"/>
                <a:gd name="T15" fmla="*/ 850 h 1897"/>
                <a:gd name="T16" fmla="*/ 298 w 580"/>
                <a:gd name="T17" fmla="*/ 966 h 1897"/>
                <a:gd name="T18" fmla="*/ 223 w 580"/>
                <a:gd name="T19" fmla="*/ 1076 h 1897"/>
                <a:gd name="T20" fmla="*/ 149 w 580"/>
                <a:gd name="T21" fmla="*/ 1188 h 1897"/>
                <a:gd name="T22" fmla="*/ 134 w 580"/>
                <a:gd name="T23" fmla="*/ 1216 h 1897"/>
                <a:gd name="T24" fmla="*/ 119 w 580"/>
                <a:gd name="T25" fmla="*/ 1246 h 1897"/>
                <a:gd name="T26" fmla="*/ 110 w 580"/>
                <a:gd name="T27" fmla="*/ 1280 h 1897"/>
                <a:gd name="T28" fmla="*/ 100 w 580"/>
                <a:gd name="T29" fmla="*/ 1308 h 1897"/>
                <a:gd name="T30" fmla="*/ 89 w 580"/>
                <a:gd name="T31" fmla="*/ 1342 h 1897"/>
                <a:gd name="T32" fmla="*/ 79 w 580"/>
                <a:gd name="T33" fmla="*/ 1371 h 1897"/>
                <a:gd name="T34" fmla="*/ 70 w 580"/>
                <a:gd name="T35" fmla="*/ 1405 h 1897"/>
                <a:gd name="T36" fmla="*/ 60 w 580"/>
                <a:gd name="T37" fmla="*/ 1433 h 1897"/>
                <a:gd name="T38" fmla="*/ 50 w 580"/>
                <a:gd name="T39" fmla="*/ 1467 h 1897"/>
                <a:gd name="T40" fmla="*/ 35 w 580"/>
                <a:gd name="T41" fmla="*/ 1497 h 1897"/>
                <a:gd name="T42" fmla="*/ 25 w 580"/>
                <a:gd name="T43" fmla="*/ 1530 h 1897"/>
                <a:gd name="T44" fmla="*/ 15 w 580"/>
                <a:gd name="T45" fmla="*/ 1569 h 1897"/>
                <a:gd name="T46" fmla="*/ 5 w 580"/>
                <a:gd name="T47" fmla="*/ 1607 h 1897"/>
                <a:gd name="T48" fmla="*/ 5 w 580"/>
                <a:gd name="T49" fmla="*/ 1646 h 1897"/>
                <a:gd name="T50" fmla="*/ 0 w 580"/>
                <a:gd name="T51" fmla="*/ 1689 h 1897"/>
                <a:gd name="T52" fmla="*/ 0 w 580"/>
                <a:gd name="T53" fmla="*/ 1728 h 1897"/>
                <a:gd name="T54" fmla="*/ 5 w 580"/>
                <a:gd name="T55" fmla="*/ 1772 h 1897"/>
                <a:gd name="T56" fmla="*/ 10 w 580"/>
                <a:gd name="T57" fmla="*/ 1815 h 1897"/>
                <a:gd name="T58" fmla="*/ 15 w 580"/>
                <a:gd name="T59" fmla="*/ 1859 h 1897"/>
                <a:gd name="T60" fmla="*/ 20 w 580"/>
                <a:gd name="T61" fmla="*/ 1897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80" h="1897">
                  <a:moveTo>
                    <a:pt x="565" y="0"/>
                  </a:moveTo>
                  <a:lnTo>
                    <a:pt x="580" y="136"/>
                  </a:lnTo>
                  <a:lnTo>
                    <a:pt x="575" y="261"/>
                  </a:lnTo>
                  <a:lnTo>
                    <a:pt x="556" y="386"/>
                  </a:lnTo>
                  <a:lnTo>
                    <a:pt x="521" y="506"/>
                  </a:lnTo>
                  <a:lnTo>
                    <a:pt x="481" y="622"/>
                  </a:lnTo>
                  <a:lnTo>
                    <a:pt x="427" y="738"/>
                  </a:lnTo>
                  <a:lnTo>
                    <a:pt x="362" y="850"/>
                  </a:lnTo>
                  <a:lnTo>
                    <a:pt x="298" y="966"/>
                  </a:lnTo>
                  <a:lnTo>
                    <a:pt x="223" y="1076"/>
                  </a:lnTo>
                  <a:lnTo>
                    <a:pt x="149" y="1188"/>
                  </a:lnTo>
                  <a:lnTo>
                    <a:pt x="134" y="1216"/>
                  </a:lnTo>
                  <a:lnTo>
                    <a:pt x="119" y="1246"/>
                  </a:lnTo>
                  <a:lnTo>
                    <a:pt x="110" y="1280"/>
                  </a:lnTo>
                  <a:lnTo>
                    <a:pt x="100" y="1308"/>
                  </a:lnTo>
                  <a:lnTo>
                    <a:pt x="89" y="1342"/>
                  </a:lnTo>
                  <a:lnTo>
                    <a:pt x="79" y="1371"/>
                  </a:lnTo>
                  <a:lnTo>
                    <a:pt x="70" y="1405"/>
                  </a:lnTo>
                  <a:lnTo>
                    <a:pt x="60" y="1433"/>
                  </a:lnTo>
                  <a:lnTo>
                    <a:pt x="50" y="1467"/>
                  </a:lnTo>
                  <a:lnTo>
                    <a:pt x="35" y="1497"/>
                  </a:lnTo>
                  <a:lnTo>
                    <a:pt x="25" y="1530"/>
                  </a:lnTo>
                  <a:lnTo>
                    <a:pt x="15" y="1569"/>
                  </a:lnTo>
                  <a:lnTo>
                    <a:pt x="5" y="1607"/>
                  </a:lnTo>
                  <a:lnTo>
                    <a:pt x="5" y="1646"/>
                  </a:lnTo>
                  <a:lnTo>
                    <a:pt x="0" y="1689"/>
                  </a:lnTo>
                  <a:lnTo>
                    <a:pt x="0" y="1728"/>
                  </a:lnTo>
                  <a:lnTo>
                    <a:pt x="5" y="1772"/>
                  </a:lnTo>
                  <a:lnTo>
                    <a:pt x="10" y="1815"/>
                  </a:lnTo>
                  <a:lnTo>
                    <a:pt x="15" y="1859"/>
                  </a:lnTo>
                  <a:lnTo>
                    <a:pt x="20" y="1897"/>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59" name="Freeform 435"/>
            <p:cNvSpPr>
              <a:spLocks/>
            </p:cNvSpPr>
            <p:nvPr/>
          </p:nvSpPr>
          <p:spPr bwMode="auto">
            <a:xfrm>
              <a:off x="3960" y="1634"/>
              <a:ext cx="35" cy="102"/>
            </a:xfrm>
            <a:custGeom>
              <a:avLst/>
              <a:gdLst>
                <a:gd name="T0" fmla="*/ 313 w 382"/>
                <a:gd name="T1" fmla="*/ 184 h 1329"/>
                <a:gd name="T2" fmla="*/ 229 w 382"/>
                <a:gd name="T3" fmla="*/ 281 h 1329"/>
                <a:gd name="T4" fmla="*/ 159 w 382"/>
                <a:gd name="T5" fmla="*/ 382 h 1329"/>
                <a:gd name="T6" fmla="*/ 104 w 382"/>
                <a:gd name="T7" fmla="*/ 488 h 1329"/>
                <a:gd name="T8" fmla="*/ 65 w 382"/>
                <a:gd name="T9" fmla="*/ 604 h 1329"/>
                <a:gd name="T10" fmla="*/ 30 w 382"/>
                <a:gd name="T11" fmla="*/ 720 h 1329"/>
                <a:gd name="T12" fmla="*/ 10 w 382"/>
                <a:gd name="T13" fmla="*/ 841 h 1329"/>
                <a:gd name="T14" fmla="*/ 0 w 382"/>
                <a:gd name="T15" fmla="*/ 961 h 1329"/>
                <a:gd name="T16" fmla="*/ 0 w 382"/>
                <a:gd name="T17" fmla="*/ 1086 h 1329"/>
                <a:gd name="T18" fmla="*/ 6 w 382"/>
                <a:gd name="T19" fmla="*/ 1208 h 1329"/>
                <a:gd name="T20" fmla="*/ 25 w 382"/>
                <a:gd name="T21" fmla="*/ 1329 h 1329"/>
                <a:gd name="T22" fmla="*/ 15 w 382"/>
                <a:gd name="T23" fmla="*/ 1189 h 1329"/>
                <a:gd name="T24" fmla="*/ 20 w 382"/>
                <a:gd name="T25" fmla="*/ 1049 h 1329"/>
                <a:gd name="T26" fmla="*/ 45 w 382"/>
                <a:gd name="T27" fmla="*/ 914 h 1329"/>
                <a:gd name="T28" fmla="*/ 75 w 382"/>
                <a:gd name="T29" fmla="*/ 778 h 1329"/>
                <a:gd name="T30" fmla="*/ 119 w 382"/>
                <a:gd name="T31" fmla="*/ 647 h 1329"/>
                <a:gd name="T32" fmla="*/ 164 w 382"/>
                <a:gd name="T33" fmla="*/ 518 h 1329"/>
                <a:gd name="T34" fmla="*/ 219 w 382"/>
                <a:gd name="T35" fmla="*/ 387 h 1329"/>
                <a:gd name="T36" fmla="*/ 273 w 382"/>
                <a:gd name="T37" fmla="*/ 256 h 1329"/>
                <a:gd name="T38" fmla="*/ 328 w 382"/>
                <a:gd name="T39" fmla="*/ 131 h 1329"/>
                <a:gd name="T40" fmla="*/ 382 w 382"/>
                <a:gd name="T41" fmla="*/ 0 h 1329"/>
                <a:gd name="T42" fmla="*/ 313 w 382"/>
                <a:gd name="T43" fmla="*/ 184 h 1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2" h="1329">
                  <a:moveTo>
                    <a:pt x="313" y="184"/>
                  </a:moveTo>
                  <a:lnTo>
                    <a:pt x="229" y="281"/>
                  </a:lnTo>
                  <a:lnTo>
                    <a:pt x="159" y="382"/>
                  </a:lnTo>
                  <a:lnTo>
                    <a:pt x="104" y="488"/>
                  </a:lnTo>
                  <a:lnTo>
                    <a:pt x="65" y="604"/>
                  </a:lnTo>
                  <a:lnTo>
                    <a:pt x="30" y="720"/>
                  </a:lnTo>
                  <a:lnTo>
                    <a:pt x="10" y="841"/>
                  </a:lnTo>
                  <a:lnTo>
                    <a:pt x="0" y="961"/>
                  </a:lnTo>
                  <a:lnTo>
                    <a:pt x="0" y="1086"/>
                  </a:lnTo>
                  <a:lnTo>
                    <a:pt x="6" y="1208"/>
                  </a:lnTo>
                  <a:lnTo>
                    <a:pt x="25" y="1329"/>
                  </a:lnTo>
                  <a:lnTo>
                    <a:pt x="15" y="1189"/>
                  </a:lnTo>
                  <a:lnTo>
                    <a:pt x="20" y="1049"/>
                  </a:lnTo>
                  <a:lnTo>
                    <a:pt x="45" y="914"/>
                  </a:lnTo>
                  <a:lnTo>
                    <a:pt x="75" y="778"/>
                  </a:lnTo>
                  <a:lnTo>
                    <a:pt x="119" y="647"/>
                  </a:lnTo>
                  <a:lnTo>
                    <a:pt x="164" y="518"/>
                  </a:lnTo>
                  <a:lnTo>
                    <a:pt x="219" y="387"/>
                  </a:lnTo>
                  <a:lnTo>
                    <a:pt x="273" y="256"/>
                  </a:lnTo>
                  <a:lnTo>
                    <a:pt x="328" y="131"/>
                  </a:lnTo>
                  <a:lnTo>
                    <a:pt x="382" y="0"/>
                  </a:lnTo>
                  <a:lnTo>
                    <a:pt x="313" y="184"/>
                  </a:lnTo>
                  <a:close/>
                </a:path>
              </a:pathLst>
            </a:custGeom>
            <a:solidFill>
              <a:srgbClr val="FFD8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60" name="Freeform 436"/>
            <p:cNvSpPr>
              <a:spLocks/>
            </p:cNvSpPr>
            <p:nvPr/>
          </p:nvSpPr>
          <p:spPr bwMode="auto">
            <a:xfrm>
              <a:off x="3733" y="1549"/>
              <a:ext cx="9" cy="10"/>
            </a:xfrm>
            <a:custGeom>
              <a:avLst/>
              <a:gdLst>
                <a:gd name="T0" fmla="*/ 105 w 105"/>
                <a:gd name="T1" fmla="*/ 0 h 130"/>
                <a:gd name="T2" fmla="*/ 94 w 105"/>
                <a:gd name="T3" fmla="*/ 9 h 130"/>
                <a:gd name="T4" fmla="*/ 84 w 105"/>
                <a:gd name="T5" fmla="*/ 18 h 130"/>
                <a:gd name="T6" fmla="*/ 74 w 105"/>
                <a:gd name="T7" fmla="*/ 28 h 130"/>
                <a:gd name="T8" fmla="*/ 69 w 105"/>
                <a:gd name="T9" fmla="*/ 38 h 130"/>
                <a:gd name="T10" fmla="*/ 69 w 105"/>
                <a:gd name="T11" fmla="*/ 48 h 130"/>
                <a:gd name="T12" fmla="*/ 65 w 105"/>
                <a:gd name="T13" fmla="*/ 57 h 130"/>
                <a:gd name="T14" fmla="*/ 65 w 105"/>
                <a:gd name="T15" fmla="*/ 67 h 130"/>
                <a:gd name="T16" fmla="*/ 69 w 105"/>
                <a:gd name="T17" fmla="*/ 76 h 130"/>
                <a:gd name="T18" fmla="*/ 74 w 105"/>
                <a:gd name="T19" fmla="*/ 91 h 130"/>
                <a:gd name="T20" fmla="*/ 84 w 105"/>
                <a:gd name="T21" fmla="*/ 106 h 130"/>
                <a:gd name="T22" fmla="*/ 84 w 105"/>
                <a:gd name="T23" fmla="*/ 115 h 130"/>
                <a:gd name="T24" fmla="*/ 84 w 105"/>
                <a:gd name="T25" fmla="*/ 120 h 130"/>
                <a:gd name="T26" fmla="*/ 74 w 105"/>
                <a:gd name="T27" fmla="*/ 125 h 130"/>
                <a:gd name="T28" fmla="*/ 65 w 105"/>
                <a:gd name="T29" fmla="*/ 130 h 130"/>
                <a:gd name="T30" fmla="*/ 55 w 105"/>
                <a:gd name="T31" fmla="*/ 130 h 130"/>
                <a:gd name="T32" fmla="*/ 40 w 105"/>
                <a:gd name="T33" fmla="*/ 130 h 130"/>
                <a:gd name="T34" fmla="*/ 30 w 105"/>
                <a:gd name="T35" fmla="*/ 130 h 130"/>
                <a:gd name="T36" fmla="*/ 15 w 105"/>
                <a:gd name="T37" fmla="*/ 125 h 130"/>
                <a:gd name="T38" fmla="*/ 5 w 105"/>
                <a:gd name="T39" fmla="*/ 120 h 130"/>
                <a:gd name="T40" fmla="*/ 0 w 105"/>
                <a:gd name="T41" fmla="*/ 110 h 130"/>
                <a:gd name="T42" fmla="*/ 0 w 105"/>
                <a:gd name="T43" fmla="*/ 106 h 130"/>
                <a:gd name="T44" fmla="*/ 0 w 105"/>
                <a:gd name="T45" fmla="*/ 101 h 130"/>
                <a:gd name="T46" fmla="*/ 5 w 105"/>
                <a:gd name="T47" fmla="*/ 96 h 130"/>
                <a:gd name="T48" fmla="*/ 5 w 105"/>
                <a:gd name="T49" fmla="*/ 91 h 130"/>
                <a:gd name="T50" fmla="*/ 11 w 105"/>
                <a:gd name="T51" fmla="*/ 91 h 130"/>
                <a:gd name="T52" fmla="*/ 15 w 105"/>
                <a:gd name="T53" fmla="*/ 86 h 130"/>
                <a:gd name="T54" fmla="*/ 25 w 105"/>
                <a:gd name="T55" fmla="*/ 82 h 130"/>
                <a:gd name="T56" fmla="*/ 30 w 105"/>
                <a:gd name="T57" fmla="*/ 82 h 130"/>
                <a:gd name="T58" fmla="*/ 34 w 105"/>
                <a:gd name="T59" fmla="*/ 7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5" h="130">
                  <a:moveTo>
                    <a:pt x="105" y="0"/>
                  </a:moveTo>
                  <a:lnTo>
                    <a:pt x="94" y="9"/>
                  </a:lnTo>
                  <a:lnTo>
                    <a:pt x="84" y="18"/>
                  </a:lnTo>
                  <a:lnTo>
                    <a:pt x="74" y="28"/>
                  </a:lnTo>
                  <a:lnTo>
                    <a:pt x="69" y="38"/>
                  </a:lnTo>
                  <a:lnTo>
                    <a:pt x="69" y="48"/>
                  </a:lnTo>
                  <a:lnTo>
                    <a:pt x="65" y="57"/>
                  </a:lnTo>
                  <a:lnTo>
                    <a:pt x="65" y="67"/>
                  </a:lnTo>
                  <a:lnTo>
                    <a:pt x="69" y="76"/>
                  </a:lnTo>
                  <a:lnTo>
                    <a:pt x="74" y="91"/>
                  </a:lnTo>
                  <a:lnTo>
                    <a:pt x="84" y="106"/>
                  </a:lnTo>
                  <a:lnTo>
                    <a:pt x="84" y="115"/>
                  </a:lnTo>
                  <a:lnTo>
                    <a:pt x="84" y="120"/>
                  </a:lnTo>
                  <a:lnTo>
                    <a:pt x="74" y="125"/>
                  </a:lnTo>
                  <a:lnTo>
                    <a:pt x="65" y="130"/>
                  </a:lnTo>
                  <a:lnTo>
                    <a:pt x="55" y="130"/>
                  </a:lnTo>
                  <a:lnTo>
                    <a:pt x="40" y="130"/>
                  </a:lnTo>
                  <a:lnTo>
                    <a:pt x="30" y="130"/>
                  </a:lnTo>
                  <a:lnTo>
                    <a:pt x="15" y="125"/>
                  </a:lnTo>
                  <a:lnTo>
                    <a:pt x="5" y="120"/>
                  </a:lnTo>
                  <a:lnTo>
                    <a:pt x="0" y="110"/>
                  </a:lnTo>
                  <a:lnTo>
                    <a:pt x="0" y="106"/>
                  </a:lnTo>
                  <a:lnTo>
                    <a:pt x="0" y="101"/>
                  </a:lnTo>
                  <a:lnTo>
                    <a:pt x="5" y="96"/>
                  </a:lnTo>
                  <a:lnTo>
                    <a:pt x="5" y="91"/>
                  </a:lnTo>
                  <a:lnTo>
                    <a:pt x="11" y="91"/>
                  </a:lnTo>
                  <a:lnTo>
                    <a:pt x="15" y="86"/>
                  </a:lnTo>
                  <a:lnTo>
                    <a:pt x="25" y="82"/>
                  </a:lnTo>
                  <a:lnTo>
                    <a:pt x="30" y="82"/>
                  </a:lnTo>
                  <a:lnTo>
                    <a:pt x="34" y="76"/>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61" name="Freeform 437"/>
            <p:cNvSpPr>
              <a:spLocks/>
            </p:cNvSpPr>
            <p:nvPr/>
          </p:nvSpPr>
          <p:spPr bwMode="auto">
            <a:xfrm>
              <a:off x="3727" y="1562"/>
              <a:ext cx="10" cy="8"/>
            </a:xfrm>
            <a:custGeom>
              <a:avLst/>
              <a:gdLst>
                <a:gd name="T0" fmla="*/ 30 w 114"/>
                <a:gd name="T1" fmla="*/ 0 h 102"/>
                <a:gd name="T2" fmla="*/ 40 w 114"/>
                <a:gd name="T3" fmla="*/ 0 h 102"/>
                <a:gd name="T4" fmla="*/ 49 w 114"/>
                <a:gd name="T5" fmla="*/ 0 h 102"/>
                <a:gd name="T6" fmla="*/ 59 w 114"/>
                <a:gd name="T7" fmla="*/ 0 h 102"/>
                <a:gd name="T8" fmla="*/ 69 w 114"/>
                <a:gd name="T9" fmla="*/ 5 h 102"/>
                <a:gd name="T10" fmla="*/ 80 w 114"/>
                <a:gd name="T11" fmla="*/ 5 h 102"/>
                <a:gd name="T12" fmla="*/ 84 w 114"/>
                <a:gd name="T13" fmla="*/ 10 h 102"/>
                <a:gd name="T14" fmla="*/ 94 w 114"/>
                <a:gd name="T15" fmla="*/ 10 h 102"/>
                <a:gd name="T16" fmla="*/ 99 w 114"/>
                <a:gd name="T17" fmla="*/ 15 h 102"/>
                <a:gd name="T18" fmla="*/ 103 w 114"/>
                <a:gd name="T19" fmla="*/ 20 h 102"/>
                <a:gd name="T20" fmla="*/ 109 w 114"/>
                <a:gd name="T21" fmla="*/ 24 h 102"/>
                <a:gd name="T22" fmla="*/ 114 w 114"/>
                <a:gd name="T23" fmla="*/ 39 h 102"/>
                <a:gd name="T24" fmla="*/ 114 w 114"/>
                <a:gd name="T25" fmla="*/ 54 h 102"/>
                <a:gd name="T26" fmla="*/ 114 w 114"/>
                <a:gd name="T27" fmla="*/ 67 h 102"/>
                <a:gd name="T28" fmla="*/ 109 w 114"/>
                <a:gd name="T29" fmla="*/ 78 h 102"/>
                <a:gd name="T30" fmla="*/ 99 w 114"/>
                <a:gd name="T31" fmla="*/ 82 h 102"/>
                <a:gd name="T32" fmla="*/ 84 w 114"/>
                <a:gd name="T33" fmla="*/ 92 h 102"/>
                <a:gd name="T34" fmla="*/ 69 w 114"/>
                <a:gd name="T35" fmla="*/ 92 h 102"/>
                <a:gd name="T36" fmla="*/ 55 w 114"/>
                <a:gd name="T37" fmla="*/ 97 h 102"/>
                <a:gd name="T38" fmla="*/ 40 w 114"/>
                <a:gd name="T39" fmla="*/ 97 h 102"/>
                <a:gd name="T40" fmla="*/ 20 w 114"/>
                <a:gd name="T41" fmla="*/ 102 h 102"/>
                <a:gd name="T42" fmla="*/ 30 w 114"/>
                <a:gd name="T43" fmla="*/ 92 h 102"/>
                <a:gd name="T44" fmla="*/ 34 w 114"/>
                <a:gd name="T45" fmla="*/ 82 h 102"/>
                <a:gd name="T46" fmla="*/ 40 w 114"/>
                <a:gd name="T47" fmla="*/ 73 h 102"/>
                <a:gd name="T48" fmla="*/ 40 w 114"/>
                <a:gd name="T49" fmla="*/ 67 h 102"/>
                <a:gd name="T50" fmla="*/ 34 w 114"/>
                <a:gd name="T51" fmla="*/ 58 h 102"/>
                <a:gd name="T52" fmla="*/ 30 w 114"/>
                <a:gd name="T53" fmla="*/ 49 h 102"/>
                <a:gd name="T54" fmla="*/ 24 w 114"/>
                <a:gd name="T55" fmla="*/ 44 h 102"/>
                <a:gd name="T56" fmla="*/ 20 w 114"/>
                <a:gd name="T57" fmla="*/ 34 h 102"/>
                <a:gd name="T58" fmla="*/ 9 w 114"/>
                <a:gd name="T59" fmla="*/ 30 h 102"/>
                <a:gd name="T60" fmla="*/ 0 w 114"/>
                <a:gd name="T61" fmla="*/ 24 h 102"/>
                <a:gd name="T62" fmla="*/ 5 w 114"/>
                <a:gd name="T63" fmla="*/ 20 h 102"/>
                <a:gd name="T64" fmla="*/ 9 w 114"/>
                <a:gd name="T65" fmla="*/ 20 h 102"/>
                <a:gd name="T66" fmla="*/ 9 w 114"/>
                <a:gd name="T67" fmla="*/ 15 h 102"/>
                <a:gd name="T68" fmla="*/ 15 w 114"/>
                <a:gd name="T69" fmla="*/ 15 h 102"/>
                <a:gd name="T70" fmla="*/ 15 w 114"/>
                <a:gd name="T71" fmla="*/ 10 h 102"/>
                <a:gd name="T72" fmla="*/ 20 w 114"/>
                <a:gd name="T73" fmla="*/ 10 h 102"/>
                <a:gd name="T74" fmla="*/ 20 w 114"/>
                <a:gd name="T75" fmla="*/ 5 h 102"/>
                <a:gd name="T76" fmla="*/ 24 w 114"/>
                <a:gd name="T77" fmla="*/ 0 h 102"/>
                <a:gd name="T78" fmla="*/ 30 w 114"/>
                <a:gd name="T7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4" h="102">
                  <a:moveTo>
                    <a:pt x="30" y="0"/>
                  </a:moveTo>
                  <a:lnTo>
                    <a:pt x="40" y="0"/>
                  </a:lnTo>
                  <a:lnTo>
                    <a:pt x="49" y="0"/>
                  </a:lnTo>
                  <a:lnTo>
                    <a:pt x="59" y="0"/>
                  </a:lnTo>
                  <a:lnTo>
                    <a:pt x="69" y="5"/>
                  </a:lnTo>
                  <a:lnTo>
                    <a:pt x="80" y="5"/>
                  </a:lnTo>
                  <a:lnTo>
                    <a:pt x="84" y="10"/>
                  </a:lnTo>
                  <a:lnTo>
                    <a:pt x="94" y="10"/>
                  </a:lnTo>
                  <a:lnTo>
                    <a:pt x="99" y="15"/>
                  </a:lnTo>
                  <a:lnTo>
                    <a:pt x="103" y="20"/>
                  </a:lnTo>
                  <a:lnTo>
                    <a:pt x="109" y="24"/>
                  </a:lnTo>
                  <a:lnTo>
                    <a:pt x="114" y="39"/>
                  </a:lnTo>
                  <a:lnTo>
                    <a:pt x="114" y="54"/>
                  </a:lnTo>
                  <a:lnTo>
                    <a:pt x="114" y="67"/>
                  </a:lnTo>
                  <a:lnTo>
                    <a:pt x="109" y="78"/>
                  </a:lnTo>
                  <a:lnTo>
                    <a:pt x="99" y="82"/>
                  </a:lnTo>
                  <a:lnTo>
                    <a:pt x="84" y="92"/>
                  </a:lnTo>
                  <a:lnTo>
                    <a:pt x="69" y="92"/>
                  </a:lnTo>
                  <a:lnTo>
                    <a:pt x="55" y="97"/>
                  </a:lnTo>
                  <a:lnTo>
                    <a:pt x="40" y="97"/>
                  </a:lnTo>
                  <a:lnTo>
                    <a:pt x="20" y="102"/>
                  </a:lnTo>
                  <a:lnTo>
                    <a:pt x="30" y="92"/>
                  </a:lnTo>
                  <a:lnTo>
                    <a:pt x="34" y="82"/>
                  </a:lnTo>
                  <a:lnTo>
                    <a:pt x="40" y="73"/>
                  </a:lnTo>
                  <a:lnTo>
                    <a:pt x="40" y="67"/>
                  </a:lnTo>
                  <a:lnTo>
                    <a:pt x="34" y="58"/>
                  </a:lnTo>
                  <a:lnTo>
                    <a:pt x="30" y="49"/>
                  </a:lnTo>
                  <a:lnTo>
                    <a:pt x="24" y="44"/>
                  </a:lnTo>
                  <a:lnTo>
                    <a:pt x="20" y="34"/>
                  </a:lnTo>
                  <a:lnTo>
                    <a:pt x="9" y="30"/>
                  </a:lnTo>
                  <a:lnTo>
                    <a:pt x="0" y="24"/>
                  </a:lnTo>
                  <a:lnTo>
                    <a:pt x="5" y="20"/>
                  </a:lnTo>
                  <a:lnTo>
                    <a:pt x="9" y="20"/>
                  </a:lnTo>
                  <a:lnTo>
                    <a:pt x="9" y="15"/>
                  </a:lnTo>
                  <a:lnTo>
                    <a:pt x="15" y="15"/>
                  </a:lnTo>
                  <a:lnTo>
                    <a:pt x="15" y="10"/>
                  </a:lnTo>
                  <a:lnTo>
                    <a:pt x="20" y="10"/>
                  </a:lnTo>
                  <a:lnTo>
                    <a:pt x="20" y="5"/>
                  </a:lnTo>
                  <a:lnTo>
                    <a:pt x="24" y="0"/>
                  </a:lnTo>
                  <a:lnTo>
                    <a:pt x="3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62" name="Freeform 438"/>
            <p:cNvSpPr>
              <a:spLocks/>
            </p:cNvSpPr>
            <p:nvPr/>
          </p:nvSpPr>
          <p:spPr bwMode="auto">
            <a:xfrm>
              <a:off x="3729" y="1572"/>
              <a:ext cx="6" cy="7"/>
            </a:xfrm>
            <a:custGeom>
              <a:avLst/>
              <a:gdLst>
                <a:gd name="T0" fmla="*/ 60 w 65"/>
                <a:gd name="T1" fmla="*/ 0 h 97"/>
                <a:gd name="T2" fmla="*/ 56 w 65"/>
                <a:gd name="T3" fmla="*/ 11 h 97"/>
                <a:gd name="T4" fmla="*/ 50 w 65"/>
                <a:gd name="T5" fmla="*/ 20 h 97"/>
                <a:gd name="T6" fmla="*/ 40 w 65"/>
                <a:gd name="T7" fmla="*/ 25 h 97"/>
                <a:gd name="T8" fmla="*/ 31 w 65"/>
                <a:gd name="T9" fmla="*/ 35 h 97"/>
                <a:gd name="T10" fmla="*/ 20 w 65"/>
                <a:gd name="T11" fmla="*/ 45 h 97"/>
                <a:gd name="T12" fmla="*/ 10 w 65"/>
                <a:gd name="T13" fmla="*/ 49 h 97"/>
                <a:gd name="T14" fmla="*/ 6 w 65"/>
                <a:gd name="T15" fmla="*/ 58 h 97"/>
                <a:gd name="T16" fmla="*/ 0 w 65"/>
                <a:gd name="T17" fmla="*/ 69 h 97"/>
                <a:gd name="T18" fmla="*/ 0 w 65"/>
                <a:gd name="T19" fmla="*/ 78 h 97"/>
                <a:gd name="T20" fmla="*/ 10 w 65"/>
                <a:gd name="T21" fmla="*/ 88 h 97"/>
                <a:gd name="T22" fmla="*/ 10 w 65"/>
                <a:gd name="T23" fmla="*/ 93 h 97"/>
                <a:gd name="T24" fmla="*/ 16 w 65"/>
                <a:gd name="T25" fmla="*/ 97 h 97"/>
                <a:gd name="T26" fmla="*/ 20 w 65"/>
                <a:gd name="T27" fmla="*/ 97 h 97"/>
                <a:gd name="T28" fmla="*/ 31 w 65"/>
                <a:gd name="T29" fmla="*/ 97 h 97"/>
                <a:gd name="T30" fmla="*/ 35 w 65"/>
                <a:gd name="T31" fmla="*/ 97 h 97"/>
                <a:gd name="T32" fmla="*/ 40 w 65"/>
                <a:gd name="T33" fmla="*/ 97 h 97"/>
                <a:gd name="T34" fmla="*/ 50 w 65"/>
                <a:gd name="T35" fmla="*/ 97 h 97"/>
                <a:gd name="T36" fmla="*/ 56 w 65"/>
                <a:gd name="T37" fmla="*/ 93 h 97"/>
                <a:gd name="T38" fmla="*/ 60 w 65"/>
                <a:gd name="T39" fmla="*/ 88 h 97"/>
                <a:gd name="T40" fmla="*/ 65 w 65"/>
                <a:gd name="T41" fmla="*/ 83 h 97"/>
                <a:gd name="T42" fmla="*/ 65 w 65"/>
                <a:gd name="T43" fmla="*/ 78 h 97"/>
                <a:gd name="T44" fmla="*/ 65 w 65"/>
                <a:gd name="T45" fmla="*/ 73 h 97"/>
                <a:gd name="T46" fmla="*/ 65 w 65"/>
                <a:gd name="T47" fmla="*/ 64 h 97"/>
                <a:gd name="T48" fmla="*/ 65 w 65"/>
                <a:gd name="T49" fmla="*/ 58 h 97"/>
                <a:gd name="T50" fmla="*/ 60 w 65"/>
                <a:gd name="T51" fmla="*/ 54 h 97"/>
                <a:gd name="T52" fmla="*/ 60 w 65"/>
                <a:gd name="T53" fmla="*/ 49 h 97"/>
                <a:gd name="T54" fmla="*/ 56 w 65"/>
                <a:gd name="T55" fmla="*/ 45 h 97"/>
                <a:gd name="T56" fmla="*/ 56 w 65"/>
                <a:gd name="T57" fmla="*/ 35 h 97"/>
                <a:gd name="T58" fmla="*/ 56 w 65"/>
                <a:gd name="T59" fmla="*/ 30 h 97"/>
                <a:gd name="T60" fmla="*/ 56 w 65"/>
                <a:gd name="T61" fmla="*/ 2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5" h="97">
                  <a:moveTo>
                    <a:pt x="60" y="0"/>
                  </a:moveTo>
                  <a:lnTo>
                    <a:pt x="56" y="11"/>
                  </a:lnTo>
                  <a:lnTo>
                    <a:pt x="50" y="20"/>
                  </a:lnTo>
                  <a:lnTo>
                    <a:pt x="40" y="25"/>
                  </a:lnTo>
                  <a:lnTo>
                    <a:pt x="31" y="35"/>
                  </a:lnTo>
                  <a:lnTo>
                    <a:pt x="20" y="45"/>
                  </a:lnTo>
                  <a:lnTo>
                    <a:pt x="10" y="49"/>
                  </a:lnTo>
                  <a:lnTo>
                    <a:pt x="6" y="58"/>
                  </a:lnTo>
                  <a:lnTo>
                    <a:pt x="0" y="69"/>
                  </a:lnTo>
                  <a:lnTo>
                    <a:pt x="0" y="78"/>
                  </a:lnTo>
                  <a:lnTo>
                    <a:pt x="10" y="88"/>
                  </a:lnTo>
                  <a:lnTo>
                    <a:pt x="10" y="93"/>
                  </a:lnTo>
                  <a:lnTo>
                    <a:pt x="16" y="97"/>
                  </a:lnTo>
                  <a:lnTo>
                    <a:pt x="20" y="97"/>
                  </a:lnTo>
                  <a:lnTo>
                    <a:pt x="31" y="97"/>
                  </a:lnTo>
                  <a:lnTo>
                    <a:pt x="35" y="97"/>
                  </a:lnTo>
                  <a:lnTo>
                    <a:pt x="40" y="97"/>
                  </a:lnTo>
                  <a:lnTo>
                    <a:pt x="50" y="97"/>
                  </a:lnTo>
                  <a:lnTo>
                    <a:pt x="56" y="93"/>
                  </a:lnTo>
                  <a:lnTo>
                    <a:pt x="60" y="88"/>
                  </a:lnTo>
                  <a:lnTo>
                    <a:pt x="65" y="83"/>
                  </a:lnTo>
                  <a:lnTo>
                    <a:pt x="65" y="78"/>
                  </a:lnTo>
                  <a:lnTo>
                    <a:pt x="65" y="73"/>
                  </a:lnTo>
                  <a:lnTo>
                    <a:pt x="65" y="64"/>
                  </a:lnTo>
                  <a:lnTo>
                    <a:pt x="65" y="58"/>
                  </a:lnTo>
                  <a:lnTo>
                    <a:pt x="60" y="54"/>
                  </a:lnTo>
                  <a:lnTo>
                    <a:pt x="60" y="49"/>
                  </a:lnTo>
                  <a:lnTo>
                    <a:pt x="56" y="45"/>
                  </a:lnTo>
                  <a:lnTo>
                    <a:pt x="56" y="35"/>
                  </a:lnTo>
                  <a:lnTo>
                    <a:pt x="56" y="30"/>
                  </a:lnTo>
                  <a:lnTo>
                    <a:pt x="56" y="2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63" name="Freeform 439"/>
            <p:cNvSpPr>
              <a:spLocks/>
            </p:cNvSpPr>
            <p:nvPr/>
          </p:nvSpPr>
          <p:spPr bwMode="auto">
            <a:xfrm>
              <a:off x="3753" y="1529"/>
              <a:ext cx="10" cy="10"/>
            </a:xfrm>
            <a:custGeom>
              <a:avLst/>
              <a:gdLst>
                <a:gd name="T0" fmla="*/ 104 w 104"/>
                <a:gd name="T1" fmla="*/ 0 h 131"/>
                <a:gd name="T2" fmla="*/ 94 w 104"/>
                <a:gd name="T3" fmla="*/ 10 h 131"/>
                <a:gd name="T4" fmla="*/ 83 w 104"/>
                <a:gd name="T5" fmla="*/ 19 h 131"/>
                <a:gd name="T6" fmla="*/ 79 w 104"/>
                <a:gd name="T7" fmla="*/ 29 h 131"/>
                <a:gd name="T8" fmla="*/ 73 w 104"/>
                <a:gd name="T9" fmla="*/ 38 h 131"/>
                <a:gd name="T10" fmla="*/ 69 w 104"/>
                <a:gd name="T11" fmla="*/ 43 h 131"/>
                <a:gd name="T12" fmla="*/ 69 w 104"/>
                <a:gd name="T13" fmla="*/ 53 h 131"/>
                <a:gd name="T14" fmla="*/ 69 w 104"/>
                <a:gd name="T15" fmla="*/ 67 h 131"/>
                <a:gd name="T16" fmla="*/ 69 w 104"/>
                <a:gd name="T17" fmla="*/ 77 h 131"/>
                <a:gd name="T18" fmla="*/ 79 w 104"/>
                <a:gd name="T19" fmla="*/ 92 h 131"/>
                <a:gd name="T20" fmla="*/ 83 w 104"/>
                <a:gd name="T21" fmla="*/ 106 h 131"/>
                <a:gd name="T22" fmla="*/ 89 w 104"/>
                <a:gd name="T23" fmla="*/ 116 h 131"/>
                <a:gd name="T24" fmla="*/ 83 w 104"/>
                <a:gd name="T25" fmla="*/ 120 h 131"/>
                <a:gd name="T26" fmla="*/ 79 w 104"/>
                <a:gd name="T27" fmla="*/ 125 h 131"/>
                <a:gd name="T28" fmla="*/ 69 w 104"/>
                <a:gd name="T29" fmla="*/ 131 h 131"/>
                <a:gd name="T30" fmla="*/ 54 w 104"/>
                <a:gd name="T31" fmla="*/ 131 h 131"/>
                <a:gd name="T32" fmla="*/ 44 w 104"/>
                <a:gd name="T33" fmla="*/ 131 h 131"/>
                <a:gd name="T34" fmla="*/ 29 w 104"/>
                <a:gd name="T35" fmla="*/ 125 h 131"/>
                <a:gd name="T36" fmla="*/ 19 w 104"/>
                <a:gd name="T37" fmla="*/ 125 h 131"/>
                <a:gd name="T38" fmla="*/ 10 w 104"/>
                <a:gd name="T39" fmla="*/ 116 h 131"/>
                <a:gd name="T40" fmla="*/ 0 w 104"/>
                <a:gd name="T41" fmla="*/ 111 h 131"/>
                <a:gd name="T42" fmla="*/ 0 w 104"/>
                <a:gd name="T43" fmla="*/ 106 h 131"/>
                <a:gd name="T44" fmla="*/ 0 w 104"/>
                <a:gd name="T45" fmla="*/ 101 h 131"/>
                <a:gd name="T46" fmla="*/ 4 w 104"/>
                <a:gd name="T47" fmla="*/ 96 h 131"/>
                <a:gd name="T48" fmla="*/ 10 w 104"/>
                <a:gd name="T49" fmla="*/ 92 h 131"/>
                <a:gd name="T50" fmla="*/ 14 w 104"/>
                <a:gd name="T51" fmla="*/ 86 h 131"/>
                <a:gd name="T52" fmla="*/ 19 w 104"/>
                <a:gd name="T53" fmla="*/ 86 h 131"/>
                <a:gd name="T54" fmla="*/ 24 w 104"/>
                <a:gd name="T55" fmla="*/ 82 h 131"/>
                <a:gd name="T56" fmla="*/ 29 w 104"/>
                <a:gd name="T57" fmla="*/ 77 h 131"/>
                <a:gd name="T58" fmla="*/ 34 w 104"/>
                <a:gd name="T59" fmla="*/ 77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4" h="131">
                  <a:moveTo>
                    <a:pt x="104" y="0"/>
                  </a:moveTo>
                  <a:lnTo>
                    <a:pt x="94" y="10"/>
                  </a:lnTo>
                  <a:lnTo>
                    <a:pt x="83" y="19"/>
                  </a:lnTo>
                  <a:lnTo>
                    <a:pt x="79" y="29"/>
                  </a:lnTo>
                  <a:lnTo>
                    <a:pt x="73" y="38"/>
                  </a:lnTo>
                  <a:lnTo>
                    <a:pt x="69" y="43"/>
                  </a:lnTo>
                  <a:lnTo>
                    <a:pt x="69" y="53"/>
                  </a:lnTo>
                  <a:lnTo>
                    <a:pt x="69" y="67"/>
                  </a:lnTo>
                  <a:lnTo>
                    <a:pt x="69" y="77"/>
                  </a:lnTo>
                  <a:lnTo>
                    <a:pt x="79" y="92"/>
                  </a:lnTo>
                  <a:lnTo>
                    <a:pt x="83" y="106"/>
                  </a:lnTo>
                  <a:lnTo>
                    <a:pt x="89" y="116"/>
                  </a:lnTo>
                  <a:lnTo>
                    <a:pt x="83" y="120"/>
                  </a:lnTo>
                  <a:lnTo>
                    <a:pt x="79" y="125"/>
                  </a:lnTo>
                  <a:lnTo>
                    <a:pt x="69" y="131"/>
                  </a:lnTo>
                  <a:lnTo>
                    <a:pt x="54" y="131"/>
                  </a:lnTo>
                  <a:lnTo>
                    <a:pt x="44" y="131"/>
                  </a:lnTo>
                  <a:lnTo>
                    <a:pt x="29" y="125"/>
                  </a:lnTo>
                  <a:lnTo>
                    <a:pt x="19" y="125"/>
                  </a:lnTo>
                  <a:lnTo>
                    <a:pt x="10" y="116"/>
                  </a:lnTo>
                  <a:lnTo>
                    <a:pt x="0" y="111"/>
                  </a:lnTo>
                  <a:lnTo>
                    <a:pt x="0" y="106"/>
                  </a:lnTo>
                  <a:lnTo>
                    <a:pt x="0" y="101"/>
                  </a:lnTo>
                  <a:lnTo>
                    <a:pt x="4" y="96"/>
                  </a:lnTo>
                  <a:lnTo>
                    <a:pt x="10" y="92"/>
                  </a:lnTo>
                  <a:lnTo>
                    <a:pt x="14" y="86"/>
                  </a:lnTo>
                  <a:lnTo>
                    <a:pt x="19" y="86"/>
                  </a:lnTo>
                  <a:lnTo>
                    <a:pt x="24" y="82"/>
                  </a:lnTo>
                  <a:lnTo>
                    <a:pt x="29" y="77"/>
                  </a:lnTo>
                  <a:lnTo>
                    <a:pt x="34" y="7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64" name="Freeform 440"/>
            <p:cNvSpPr>
              <a:spLocks/>
            </p:cNvSpPr>
            <p:nvPr/>
          </p:nvSpPr>
          <p:spPr bwMode="auto">
            <a:xfrm>
              <a:off x="3764" y="1533"/>
              <a:ext cx="6" cy="5"/>
            </a:xfrm>
            <a:custGeom>
              <a:avLst/>
              <a:gdLst>
                <a:gd name="T0" fmla="*/ 0 w 60"/>
                <a:gd name="T1" fmla="*/ 9 h 72"/>
                <a:gd name="T2" fmla="*/ 6 w 60"/>
                <a:gd name="T3" fmla="*/ 5 h 72"/>
                <a:gd name="T4" fmla="*/ 10 w 60"/>
                <a:gd name="T5" fmla="*/ 0 h 72"/>
                <a:gd name="T6" fmla="*/ 20 w 60"/>
                <a:gd name="T7" fmla="*/ 0 h 72"/>
                <a:gd name="T8" fmla="*/ 25 w 60"/>
                <a:gd name="T9" fmla="*/ 5 h 72"/>
                <a:gd name="T10" fmla="*/ 31 w 60"/>
                <a:gd name="T11" fmla="*/ 5 h 72"/>
                <a:gd name="T12" fmla="*/ 35 w 60"/>
                <a:gd name="T13" fmla="*/ 5 h 72"/>
                <a:gd name="T14" fmla="*/ 45 w 60"/>
                <a:gd name="T15" fmla="*/ 9 h 72"/>
                <a:gd name="T16" fmla="*/ 50 w 60"/>
                <a:gd name="T17" fmla="*/ 9 h 72"/>
                <a:gd name="T18" fmla="*/ 55 w 60"/>
                <a:gd name="T19" fmla="*/ 5 h 72"/>
                <a:gd name="T20" fmla="*/ 60 w 60"/>
                <a:gd name="T21" fmla="*/ 0 h 72"/>
                <a:gd name="T22" fmla="*/ 60 w 60"/>
                <a:gd name="T23" fmla="*/ 14 h 72"/>
                <a:gd name="T24" fmla="*/ 60 w 60"/>
                <a:gd name="T25" fmla="*/ 29 h 72"/>
                <a:gd name="T26" fmla="*/ 60 w 60"/>
                <a:gd name="T27" fmla="*/ 39 h 72"/>
                <a:gd name="T28" fmla="*/ 60 w 60"/>
                <a:gd name="T29" fmla="*/ 48 h 72"/>
                <a:gd name="T30" fmla="*/ 55 w 60"/>
                <a:gd name="T31" fmla="*/ 58 h 72"/>
                <a:gd name="T32" fmla="*/ 50 w 60"/>
                <a:gd name="T33" fmla="*/ 63 h 72"/>
                <a:gd name="T34" fmla="*/ 40 w 60"/>
                <a:gd name="T35" fmla="*/ 67 h 72"/>
                <a:gd name="T36" fmla="*/ 31 w 60"/>
                <a:gd name="T37" fmla="*/ 72 h 72"/>
                <a:gd name="T38" fmla="*/ 20 w 60"/>
                <a:gd name="T39" fmla="*/ 72 h 72"/>
                <a:gd name="T40" fmla="*/ 0 w 60"/>
                <a:gd name="T41" fmla="*/ 6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0" h="72">
                  <a:moveTo>
                    <a:pt x="0" y="9"/>
                  </a:moveTo>
                  <a:lnTo>
                    <a:pt x="6" y="5"/>
                  </a:lnTo>
                  <a:lnTo>
                    <a:pt x="10" y="0"/>
                  </a:lnTo>
                  <a:lnTo>
                    <a:pt x="20" y="0"/>
                  </a:lnTo>
                  <a:lnTo>
                    <a:pt x="25" y="5"/>
                  </a:lnTo>
                  <a:lnTo>
                    <a:pt x="31" y="5"/>
                  </a:lnTo>
                  <a:lnTo>
                    <a:pt x="35" y="5"/>
                  </a:lnTo>
                  <a:lnTo>
                    <a:pt x="45" y="9"/>
                  </a:lnTo>
                  <a:lnTo>
                    <a:pt x="50" y="9"/>
                  </a:lnTo>
                  <a:lnTo>
                    <a:pt x="55" y="5"/>
                  </a:lnTo>
                  <a:lnTo>
                    <a:pt x="60" y="0"/>
                  </a:lnTo>
                  <a:lnTo>
                    <a:pt x="60" y="14"/>
                  </a:lnTo>
                  <a:lnTo>
                    <a:pt x="60" y="29"/>
                  </a:lnTo>
                  <a:lnTo>
                    <a:pt x="60" y="39"/>
                  </a:lnTo>
                  <a:lnTo>
                    <a:pt x="60" y="48"/>
                  </a:lnTo>
                  <a:lnTo>
                    <a:pt x="55" y="58"/>
                  </a:lnTo>
                  <a:lnTo>
                    <a:pt x="50" y="63"/>
                  </a:lnTo>
                  <a:lnTo>
                    <a:pt x="40" y="67"/>
                  </a:lnTo>
                  <a:lnTo>
                    <a:pt x="31" y="72"/>
                  </a:lnTo>
                  <a:lnTo>
                    <a:pt x="20" y="72"/>
                  </a:lnTo>
                  <a:lnTo>
                    <a:pt x="0" y="6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65" name="Freeform 441"/>
            <p:cNvSpPr>
              <a:spLocks/>
            </p:cNvSpPr>
            <p:nvPr/>
          </p:nvSpPr>
          <p:spPr bwMode="auto">
            <a:xfrm>
              <a:off x="3712" y="1565"/>
              <a:ext cx="10" cy="10"/>
            </a:xfrm>
            <a:custGeom>
              <a:avLst/>
              <a:gdLst>
                <a:gd name="T0" fmla="*/ 104 w 104"/>
                <a:gd name="T1" fmla="*/ 0 h 131"/>
                <a:gd name="T2" fmla="*/ 95 w 104"/>
                <a:gd name="T3" fmla="*/ 10 h 131"/>
                <a:gd name="T4" fmla="*/ 84 w 104"/>
                <a:gd name="T5" fmla="*/ 19 h 131"/>
                <a:gd name="T6" fmla="*/ 74 w 104"/>
                <a:gd name="T7" fmla="*/ 24 h 131"/>
                <a:gd name="T8" fmla="*/ 70 w 104"/>
                <a:gd name="T9" fmla="*/ 34 h 131"/>
                <a:gd name="T10" fmla="*/ 70 w 104"/>
                <a:gd name="T11" fmla="*/ 43 h 131"/>
                <a:gd name="T12" fmla="*/ 64 w 104"/>
                <a:gd name="T13" fmla="*/ 53 h 131"/>
                <a:gd name="T14" fmla="*/ 64 w 104"/>
                <a:gd name="T15" fmla="*/ 63 h 131"/>
                <a:gd name="T16" fmla="*/ 70 w 104"/>
                <a:gd name="T17" fmla="*/ 77 h 131"/>
                <a:gd name="T18" fmla="*/ 74 w 104"/>
                <a:gd name="T19" fmla="*/ 92 h 131"/>
                <a:gd name="T20" fmla="*/ 84 w 104"/>
                <a:gd name="T21" fmla="*/ 106 h 131"/>
                <a:gd name="T22" fmla="*/ 84 w 104"/>
                <a:gd name="T23" fmla="*/ 116 h 131"/>
                <a:gd name="T24" fmla="*/ 84 w 104"/>
                <a:gd name="T25" fmla="*/ 121 h 131"/>
                <a:gd name="T26" fmla="*/ 74 w 104"/>
                <a:gd name="T27" fmla="*/ 125 h 131"/>
                <a:gd name="T28" fmla="*/ 64 w 104"/>
                <a:gd name="T29" fmla="*/ 131 h 131"/>
                <a:gd name="T30" fmla="*/ 55 w 104"/>
                <a:gd name="T31" fmla="*/ 131 h 131"/>
                <a:gd name="T32" fmla="*/ 39 w 104"/>
                <a:gd name="T33" fmla="*/ 131 h 131"/>
                <a:gd name="T34" fmla="*/ 30 w 104"/>
                <a:gd name="T35" fmla="*/ 125 h 131"/>
                <a:gd name="T36" fmla="*/ 15 w 104"/>
                <a:gd name="T37" fmla="*/ 121 h 131"/>
                <a:gd name="T38" fmla="*/ 5 w 104"/>
                <a:gd name="T39" fmla="*/ 116 h 131"/>
                <a:gd name="T40" fmla="*/ 0 w 104"/>
                <a:gd name="T41" fmla="*/ 111 h 131"/>
                <a:gd name="T42" fmla="*/ 0 w 104"/>
                <a:gd name="T43" fmla="*/ 106 h 131"/>
                <a:gd name="T44" fmla="*/ 0 w 104"/>
                <a:gd name="T45" fmla="*/ 101 h 131"/>
                <a:gd name="T46" fmla="*/ 5 w 104"/>
                <a:gd name="T47" fmla="*/ 97 h 131"/>
                <a:gd name="T48" fmla="*/ 5 w 104"/>
                <a:gd name="T49" fmla="*/ 92 h 131"/>
                <a:gd name="T50" fmla="*/ 10 w 104"/>
                <a:gd name="T51" fmla="*/ 86 h 131"/>
                <a:gd name="T52" fmla="*/ 15 w 104"/>
                <a:gd name="T53" fmla="*/ 82 h 131"/>
                <a:gd name="T54" fmla="*/ 24 w 104"/>
                <a:gd name="T55" fmla="*/ 82 h 131"/>
                <a:gd name="T56" fmla="*/ 30 w 104"/>
                <a:gd name="T57" fmla="*/ 77 h 131"/>
                <a:gd name="T58" fmla="*/ 35 w 104"/>
                <a:gd name="T59" fmla="*/ 77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4" h="131">
                  <a:moveTo>
                    <a:pt x="104" y="0"/>
                  </a:moveTo>
                  <a:lnTo>
                    <a:pt x="95" y="10"/>
                  </a:lnTo>
                  <a:lnTo>
                    <a:pt x="84" y="19"/>
                  </a:lnTo>
                  <a:lnTo>
                    <a:pt x="74" y="24"/>
                  </a:lnTo>
                  <a:lnTo>
                    <a:pt x="70" y="34"/>
                  </a:lnTo>
                  <a:lnTo>
                    <a:pt x="70" y="43"/>
                  </a:lnTo>
                  <a:lnTo>
                    <a:pt x="64" y="53"/>
                  </a:lnTo>
                  <a:lnTo>
                    <a:pt x="64" y="63"/>
                  </a:lnTo>
                  <a:lnTo>
                    <a:pt x="70" y="77"/>
                  </a:lnTo>
                  <a:lnTo>
                    <a:pt x="74" y="92"/>
                  </a:lnTo>
                  <a:lnTo>
                    <a:pt x="84" y="106"/>
                  </a:lnTo>
                  <a:lnTo>
                    <a:pt x="84" y="116"/>
                  </a:lnTo>
                  <a:lnTo>
                    <a:pt x="84" y="121"/>
                  </a:lnTo>
                  <a:lnTo>
                    <a:pt x="74" y="125"/>
                  </a:lnTo>
                  <a:lnTo>
                    <a:pt x="64" y="131"/>
                  </a:lnTo>
                  <a:lnTo>
                    <a:pt x="55" y="131"/>
                  </a:lnTo>
                  <a:lnTo>
                    <a:pt x="39" y="131"/>
                  </a:lnTo>
                  <a:lnTo>
                    <a:pt x="30" y="125"/>
                  </a:lnTo>
                  <a:lnTo>
                    <a:pt x="15" y="121"/>
                  </a:lnTo>
                  <a:lnTo>
                    <a:pt x="5" y="116"/>
                  </a:lnTo>
                  <a:lnTo>
                    <a:pt x="0" y="111"/>
                  </a:lnTo>
                  <a:lnTo>
                    <a:pt x="0" y="106"/>
                  </a:lnTo>
                  <a:lnTo>
                    <a:pt x="0" y="101"/>
                  </a:lnTo>
                  <a:lnTo>
                    <a:pt x="5" y="97"/>
                  </a:lnTo>
                  <a:lnTo>
                    <a:pt x="5" y="92"/>
                  </a:lnTo>
                  <a:lnTo>
                    <a:pt x="10" y="86"/>
                  </a:lnTo>
                  <a:lnTo>
                    <a:pt x="15" y="82"/>
                  </a:lnTo>
                  <a:lnTo>
                    <a:pt x="24" y="82"/>
                  </a:lnTo>
                  <a:lnTo>
                    <a:pt x="30" y="77"/>
                  </a:lnTo>
                  <a:lnTo>
                    <a:pt x="35" y="7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66" name="Freeform 442"/>
            <p:cNvSpPr>
              <a:spLocks/>
            </p:cNvSpPr>
            <p:nvPr/>
          </p:nvSpPr>
          <p:spPr bwMode="auto">
            <a:xfrm>
              <a:off x="3725" y="1576"/>
              <a:ext cx="7" cy="6"/>
            </a:xfrm>
            <a:custGeom>
              <a:avLst/>
              <a:gdLst>
                <a:gd name="T0" fmla="*/ 0 w 80"/>
                <a:gd name="T1" fmla="*/ 0 h 77"/>
                <a:gd name="T2" fmla="*/ 0 w 80"/>
                <a:gd name="T3" fmla="*/ 15 h 77"/>
                <a:gd name="T4" fmla="*/ 0 w 80"/>
                <a:gd name="T5" fmla="*/ 29 h 77"/>
                <a:gd name="T6" fmla="*/ 6 w 80"/>
                <a:gd name="T7" fmla="*/ 39 h 77"/>
                <a:gd name="T8" fmla="*/ 11 w 80"/>
                <a:gd name="T9" fmla="*/ 49 h 77"/>
                <a:gd name="T10" fmla="*/ 21 w 80"/>
                <a:gd name="T11" fmla="*/ 58 h 77"/>
                <a:gd name="T12" fmla="*/ 31 w 80"/>
                <a:gd name="T13" fmla="*/ 68 h 77"/>
                <a:gd name="T14" fmla="*/ 40 w 80"/>
                <a:gd name="T15" fmla="*/ 73 h 77"/>
                <a:gd name="T16" fmla="*/ 50 w 80"/>
                <a:gd name="T17" fmla="*/ 77 h 77"/>
                <a:gd name="T18" fmla="*/ 65 w 80"/>
                <a:gd name="T19" fmla="*/ 77 h 77"/>
                <a:gd name="T20" fmla="*/ 80 w 80"/>
                <a:gd name="T21"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77">
                  <a:moveTo>
                    <a:pt x="0" y="0"/>
                  </a:moveTo>
                  <a:lnTo>
                    <a:pt x="0" y="15"/>
                  </a:lnTo>
                  <a:lnTo>
                    <a:pt x="0" y="29"/>
                  </a:lnTo>
                  <a:lnTo>
                    <a:pt x="6" y="39"/>
                  </a:lnTo>
                  <a:lnTo>
                    <a:pt x="11" y="49"/>
                  </a:lnTo>
                  <a:lnTo>
                    <a:pt x="21" y="58"/>
                  </a:lnTo>
                  <a:lnTo>
                    <a:pt x="31" y="68"/>
                  </a:lnTo>
                  <a:lnTo>
                    <a:pt x="40" y="73"/>
                  </a:lnTo>
                  <a:lnTo>
                    <a:pt x="50" y="77"/>
                  </a:lnTo>
                  <a:lnTo>
                    <a:pt x="65" y="77"/>
                  </a:lnTo>
                  <a:lnTo>
                    <a:pt x="80" y="7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67" name="Freeform 443"/>
            <p:cNvSpPr>
              <a:spLocks/>
            </p:cNvSpPr>
            <p:nvPr/>
          </p:nvSpPr>
          <p:spPr bwMode="auto">
            <a:xfrm>
              <a:off x="3739" y="1563"/>
              <a:ext cx="10" cy="10"/>
            </a:xfrm>
            <a:custGeom>
              <a:avLst/>
              <a:gdLst>
                <a:gd name="T0" fmla="*/ 34 w 113"/>
                <a:gd name="T1" fmla="*/ 0 h 130"/>
                <a:gd name="T2" fmla="*/ 29 w 113"/>
                <a:gd name="T3" fmla="*/ 0 h 130"/>
                <a:gd name="T4" fmla="*/ 25 w 113"/>
                <a:gd name="T5" fmla="*/ 5 h 130"/>
                <a:gd name="T6" fmla="*/ 19 w 113"/>
                <a:gd name="T7" fmla="*/ 10 h 130"/>
                <a:gd name="T8" fmla="*/ 15 w 113"/>
                <a:gd name="T9" fmla="*/ 10 h 130"/>
                <a:gd name="T10" fmla="*/ 9 w 113"/>
                <a:gd name="T11" fmla="*/ 14 h 130"/>
                <a:gd name="T12" fmla="*/ 4 w 113"/>
                <a:gd name="T13" fmla="*/ 20 h 130"/>
                <a:gd name="T14" fmla="*/ 4 w 113"/>
                <a:gd name="T15" fmla="*/ 24 h 130"/>
                <a:gd name="T16" fmla="*/ 0 w 113"/>
                <a:gd name="T17" fmla="*/ 29 h 130"/>
                <a:gd name="T18" fmla="*/ 0 w 113"/>
                <a:gd name="T19" fmla="*/ 34 h 130"/>
                <a:gd name="T20" fmla="*/ 0 w 113"/>
                <a:gd name="T21" fmla="*/ 48 h 130"/>
                <a:gd name="T22" fmla="*/ 4 w 113"/>
                <a:gd name="T23" fmla="*/ 57 h 130"/>
                <a:gd name="T24" fmla="*/ 4 w 113"/>
                <a:gd name="T25" fmla="*/ 68 h 130"/>
                <a:gd name="T26" fmla="*/ 9 w 113"/>
                <a:gd name="T27" fmla="*/ 77 h 130"/>
                <a:gd name="T28" fmla="*/ 9 w 113"/>
                <a:gd name="T29" fmla="*/ 82 h 130"/>
                <a:gd name="T30" fmla="*/ 9 w 113"/>
                <a:gd name="T31" fmla="*/ 92 h 130"/>
                <a:gd name="T32" fmla="*/ 9 w 113"/>
                <a:gd name="T33" fmla="*/ 96 h 130"/>
                <a:gd name="T34" fmla="*/ 9 w 113"/>
                <a:gd name="T35" fmla="*/ 106 h 130"/>
                <a:gd name="T36" fmla="*/ 4 w 113"/>
                <a:gd name="T37" fmla="*/ 115 h 130"/>
                <a:gd name="T38" fmla="*/ 0 w 113"/>
                <a:gd name="T39" fmla="*/ 130 h 130"/>
                <a:gd name="T40" fmla="*/ 9 w 113"/>
                <a:gd name="T41" fmla="*/ 126 h 130"/>
                <a:gd name="T42" fmla="*/ 19 w 113"/>
                <a:gd name="T43" fmla="*/ 126 h 130"/>
                <a:gd name="T44" fmla="*/ 34 w 113"/>
                <a:gd name="T45" fmla="*/ 126 h 130"/>
                <a:gd name="T46" fmla="*/ 44 w 113"/>
                <a:gd name="T47" fmla="*/ 126 h 130"/>
                <a:gd name="T48" fmla="*/ 54 w 113"/>
                <a:gd name="T49" fmla="*/ 126 h 130"/>
                <a:gd name="T50" fmla="*/ 64 w 113"/>
                <a:gd name="T51" fmla="*/ 126 h 130"/>
                <a:gd name="T52" fmla="*/ 74 w 113"/>
                <a:gd name="T53" fmla="*/ 126 h 130"/>
                <a:gd name="T54" fmla="*/ 84 w 113"/>
                <a:gd name="T55" fmla="*/ 126 h 130"/>
                <a:gd name="T56" fmla="*/ 89 w 113"/>
                <a:gd name="T57" fmla="*/ 121 h 130"/>
                <a:gd name="T58" fmla="*/ 99 w 113"/>
                <a:gd name="T59" fmla="*/ 115 h 130"/>
                <a:gd name="T60" fmla="*/ 109 w 113"/>
                <a:gd name="T61" fmla="*/ 106 h 130"/>
                <a:gd name="T62" fmla="*/ 113 w 113"/>
                <a:gd name="T63" fmla="*/ 96 h 130"/>
                <a:gd name="T64" fmla="*/ 113 w 113"/>
                <a:gd name="T65" fmla="*/ 92 h 130"/>
                <a:gd name="T66" fmla="*/ 109 w 113"/>
                <a:gd name="T67" fmla="*/ 82 h 130"/>
                <a:gd name="T68" fmla="*/ 99 w 113"/>
                <a:gd name="T69" fmla="*/ 77 h 130"/>
                <a:gd name="T70" fmla="*/ 89 w 113"/>
                <a:gd name="T71" fmla="*/ 72 h 130"/>
                <a:gd name="T72" fmla="*/ 74 w 113"/>
                <a:gd name="T73" fmla="*/ 68 h 130"/>
                <a:gd name="T74" fmla="*/ 64 w 113"/>
                <a:gd name="T75" fmla="*/ 63 h 130"/>
                <a:gd name="T76" fmla="*/ 50 w 113"/>
                <a:gd name="T77" fmla="*/ 57 h 130"/>
                <a:gd name="T78" fmla="*/ 34 w 113"/>
                <a:gd name="T79" fmla="*/ 53 h 130"/>
                <a:gd name="T80" fmla="*/ 29 w 113"/>
                <a:gd name="T81" fmla="*/ 53 h 130"/>
                <a:gd name="T82" fmla="*/ 25 w 113"/>
                <a:gd name="T83" fmla="*/ 57 h 130"/>
                <a:gd name="T84" fmla="*/ 25 w 113"/>
                <a:gd name="T85" fmla="*/ 63 h 130"/>
                <a:gd name="T86" fmla="*/ 25 w 113"/>
                <a:gd name="T87" fmla="*/ 68 h 130"/>
                <a:gd name="T88" fmla="*/ 25 w 113"/>
                <a:gd name="T89" fmla="*/ 72 h 130"/>
                <a:gd name="T90" fmla="*/ 19 w 113"/>
                <a:gd name="T91" fmla="*/ 77 h 130"/>
                <a:gd name="T92" fmla="*/ 15 w 113"/>
                <a:gd name="T93" fmla="*/ 82 h 130"/>
                <a:gd name="T94" fmla="*/ 19 w 113"/>
                <a:gd name="T95" fmla="*/ 72 h 130"/>
                <a:gd name="T96" fmla="*/ 25 w 113"/>
                <a:gd name="T97" fmla="*/ 68 h 130"/>
                <a:gd name="T98" fmla="*/ 29 w 113"/>
                <a:gd name="T99" fmla="*/ 63 h 130"/>
                <a:gd name="T100" fmla="*/ 40 w 113"/>
                <a:gd name="T101" fmla="*/ 57 h 130"/>
                <a:gd name="T102" fmla="*/ 44 w 113"/>
                <a:gd name="T103" fmla="*/ 48 h 130"/>
                <a:gd name="T104" fmla="*/ 50 w 113"/>
                <a:gd name="T105" fmla="*/ 44 h 130"/>
                <a:gd name="T106" fmla="*/ 59 w 113"/>
                <a:gd name="T107" fmla="*/ 39 h 130"/>
                <a:gd name="T108" fmla="*/ 64 w 113"/>
                <a:gd name="T109" fmla="*/ 34 h 130"/>
                <a:gd name="T110" fmla="*/ 74 w 113"/>
                <a:gd name="T111" fmla="*/ 34 h 130"/>
                <a:gd name="T112" fmla="*/ 79 w 113"/>
                <a:gd name="T113" fmla="*/ 2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3" h="130">
                  <a:moveTo>
                    <a:pt x="34" y="0"/>
                  </a:moveTo>
                  <a:lnTo>
                    <a:pt x="29" y="0"/>
                  </a:lnTo>
                  <a:lnTo>
                    <a:pt x="25" y="5"/>
                  </a:lnTo>
                  <a:lnTo>
                    <a:pt x="19" y="10"/>
                  </a:lnTo>
                  <a:lnTo>
                    <a:pt x="15" y="10"/>
                  </a:lnTo>
                  <a:lnTo>
                    <a:pt x="9" y="14"/>
                  </a:lnTo>
                  <a:lnTo>
                    <a:pt x="4" y="20"/>
                  </a:lnTo>
                  <a:lnTo>
                    <a:pt x="4" y="24"/>
                  </a:lnTo>
                  <a:lnTo>
                    <a:pt x="0" y="29"/>
                  </a:lnTo>
                  <a:lnTo>
                    <a:pt x="0" y="34"/>
                  </a:lnTo>
                  <a:lnTo>
                    <a:pt x="0" y="48"/>
                  </a:lnTo>
                  <a:lnTo>
                    <a:pt x="4" y="57"/>
                  </a:lnTo>
                  <a:lnTo>
                    <a:pt x="4" y="68"/>
                  </a:lnTo>
                  <a:lnTo>
                    <a:pt x="9" y="77"/>
                  </a:lnTo>
                  <a:lnTo>
                    <a:pt x="9" y="82"/>
                  </a:lnTo>
                  <a:lnTo>
                    <a:pt x="9" y="92"/>
                  </a:lnTo>
                  <a:lnTo>
                    <a:pt x="9" y="96"/>
                  </a:lnTo>
                  <a:lnTo>
                    <a:pt x="9" y="106"/>
                  </a:lnTo>
                  <a:lnTo>
                    <a:pt x="4" y="115"/>
                  </a:lnTo>
                  <a:lnTo>
                    <a:pt x="0" y="130"/>
                  </a:lnTo>
                  <a:lnTo>
                    <a:pt x="9" y="126"/>
                  </a:lnTo>
                  <a:lnTo>
                    <a:pt x="19" y="126"/>
                  </a:lnTo>
                  <a:lnTo>
                    <a:pt x="34" y="126"/>
                  </a:lnTo>
                  <a:lnTo>
                    <a:pt x="44" y="126"/>
                  </a:lnTo>
                  <a:lnTo>
                    <a:pt x="54" y="126"/>
                  </a:lnTo>
                  <a:lnTo>
                    <a:pt x="64" y="126"/>
                  </a:lnTo>
                  <a:lnTo>
                    <a:pt x="74" y="126"/>
                  </a:lnTo>
                  <a:lnTo>
                    <a:pt x="84" y="126"/>
                  </a:lnTo>
                  <a:lnTo>
                    <a:pt x="89" y="121"/>
                  </a:lnTo>
                  <a:lnTo>
                    <a:pt x="99" y="115"/>
                  </a:lnTo>
                  <a:lnTo>
                    <a:pt x="109" y="106"/>
                  </a:lnTo>
                  <a:lnTo>
                    <a:pt x="113" y="96"/>
                  </a:lnTo>
                  <a:lnTo>
                    <a:pt x="113" y="92"/>
                  </a:lnTo>
                  <a:lnTo>
                    <a:pt x="109" y="82"/>
                  </a:lnTo>
                  <a:lnTo>
                    <a:pt x="99" y="77"/>
                  </a:lnTo>
                  <a:lnTo>
                    <a:pt x="89" y="72"/>
                  </a:lnTo>
                  <a:lnTo>
                    <a:pt x="74" y="68"/>
                  </a:lnTo>
                  <a:lnTo>
                    <a:pt x="64" y="63"/>
                  </a:lnTo>
                  <a:lnTo>
                    <a:pt x="50" y="57"/>
                  </a:lnTo>
                  <a:lnTo>
                    <a:pt x="34" y="53"/>
                  </a:lnTo>
                  <a:lnTo>
                    <a:pt x="29" y="53"/>
                  </a:lnTo>
                  <a:lnTo>
                    <a:pt x="25" y="57"/>
                  </a:lnTo>
                  <a:lnTo>
                    <a:pt x="25" y="63"/>
                  </a:lnTo>
                  <a:lnTo>
                    <a:pt x="25" y="68"/>
                  </a:lnTo>
                  <a:lnTo>
                    <a:pt x="25" y="72"/>
                  </a:lnTo>
                  <a:lnTo>
                    <a:pt x="19" y="77"/>
                  </a:lnTo>
                  <a:lnTo>
                    <a:pt x="15" y="82"/>
                  </a:lnTo>
                  <a:lnTo>
                    <a:pt x="19" y="72"/>
                  </a:lnTo>
                  <a:lnTo>
                    <a:pt x="25" y="68"/>
                  </a:lnTo>
                  <a:lnTo>
                    <a:pt x="29" y="63"/>
                  </a:lnTo>
                  <a:lnTo>
                    <a:pt x="40" y="57"/>
                  </a:lnTo>
                  <a:lnTo>
                    <a:pt x="44" y="48"/>
                  </a:lnTo>
                  <a:lnTo>
                    <a:pt x="50" y="44"/>
                  </a:lnTo>
                  <a:lnTo>
                    <a:pt x="59" y="39"/>
                  </a:lnTo>
                  <a:lnTo>
                    <a:pt x="64" y="34"/>
                  </a:lnTo>
                  <a:lnTo>
                    <a:pt x="74" y="34"/>
                  </a:lnTo>
                  <a:lnTo>
                    <a:pt x="79" y="29"/>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68" name="Freeform 444"/>
            <p:cNvSpPr>
              <a:spLocks/>
            </p:cNvSpPr>
            <p:nvPr/>
          </p:nvSpPr>
          <p:spPr bwMode="auto">
            <a:xfrm>
              <a:off x="3744" y="1553"/>
              <a:ext cx="6" cy="6"/>
            </a:xfrm>
            <a:custGeom>
              <a:avLst/>
              <a:gdLst>
                <a:gd name="T0" fmla="*/ 0 w 60"/>
                <a:gd name="T1" fmla="*/ 10 h 73"/>
                <a:gd name="T2" fmla="*/ 5 w 60"/>
                <a:gd name="T3" fmla="*/ 5 h 73"/>
                <a:gd name="T4" fmla="*/ 10 w 60"/>
                <a:gd name="T5" fmla="*/ 0 h 73"/>
                <a:gd name="T6" fmla="*/ 15 w 60"/>
                <a:gd name="T7" fmla="*/ 0 h 73"/>
                <a:gd name="T8" fmla="*/ 20 w 60"/>
                <a:gd name="T9" fmla="*/ 5 h 73"/>
                <a:gd name="T10" fmla="*/ 30 w 60"/>
                <a:gd name="T11" fmla="*/ 5 h 73"/>
                <a:gd name="T12" fmla="*/ 35 w 60"/>
                <a:gd name="T13" fmla="*/ 10 h 73"/>
                <a:gd name="T14" fmla="*/ 40 w 60"/>
                <a:gd name="T15" fmla="*/ 10 h 73"/>
                <a:gd name="T16" fmla="*/ 50 w 60"/>
                <a:gd name="T17" fmla="*/ 10 h 73"/>
                <a:gd name="T18" fmla="*/ 54 w 60"/>
                <a:gd name="T19" fmla="*/ 5 h 73"/>
                <a:gd name="T20" fmla="*/ 60 w 60"/>
                <a:gd name="T21" fmla="*/ 0 h 73"/>
                <a:gd name="T22" fmla="*/ 60 w 60"/>
                <a:gd name="T23" fmla="*/ 15 h 73"/>
                <a:gd name="T24" fmla="*/ 60 w 60"/>
                <a:gd name="T25" fmla="*/ 30 h 73"/>
                <a:gd name="T26" fmla="*/ 60 w 60"/>
                <a:gd name="T27" fmla="*/ 39 h 73"/>
                <a:gd name="T28" fmla="*/ 54 w 60"/>
                <a:gd name="T29" fmla="*/ 49 h 73"/>
                <a:gd name="T30" fmla="*/ 54 w 60"/>
                <a:gd name="T31" fmla="*/ 58 h 73"/>
                <a:gd name="T32" fmla="*/ 45 w 60"/>
                <a:gd name="T33" fmla="*/ 68 h 73"/>
                <a:gd name="T34" fmla="*/ 40 w 60"/>
                <a:gd name="T35" fmla="*/ 73 h 73"/>
                <a:gd name="T36" fmla="*/ 30 w 60"/>
                <a:gd name="T37" fmla="*/ 73 h 73"/>
                <a:gd name="T38" fmla="*/ 15 w 60"/>
                <a:gd name="T39" fmla="*/ 73 h 73"/>
                <a:gd name="T40" fmla="*/ 0 w 60"/>
                <a:gd name="T41" fmla="*/ 6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0" h="73">
                  <a:moveTo>
                    <a:pt x="0" y="10"/>
                  </a:moveTo>
                  <a:lnTo>
                    <a:pt x="5" y="5"/>
                  </a:lnTo>
                  <a:lnTo>
                    <a:pt x="10" y="0"/>
                  </a:lnTo>
                  <a:lnTo>
                    <a:pt x="15" y="0"/>
                  </a:lnTo>
                  <a:lnTo>
                    <a:pt x="20" y="5"/>
                  </a:lnTo>
                  <a:lnTo>
                    <a:pt x="30" y="5"/>
                  </a:lnTo>
                  <a:lnTo>
                    <a:pt x="35" y="10"/>
                  </a:lnTo>
                  <a:lnTo>
                    <a:pt x="40" y="10"/>
                  </a:lnTo>
                  <a:lnTo>
                    <a:pt x="50" y="10"/>
                  </a:lnTo>
                  <a:lnTo>
                    <a:pt x="54" y="5"/>
                  </a:lnTo>
                  <a:lnTo>
                    <a:pt x="60" y="0"/>
                  </a:lnTo>
                  <a:lnTo>
                    <a:pt x="60" y="15"/>
                  </a:lnTo>
                  <a:lnTo>
                    <a:pt x="60" y="30"/>
                  </a:lnTo>
                  <a:lnTo>
                    <a:pt x="60" y="39"/>
                  </a:lnTo>
                  <a:lnTo>
                    <a:pt x="54" y="49"/>
                  </a:lnTo>
                  <a:lnTo>
                    <a:pt x="54" y="58"/>
                  </a:lnTo>
                  <a:lnTo>
                    <a:pt x="45" y="68"/>
                  </a:lnTo>
                  <a:lnTo>
                    <a:pt x="40" y="73"/>
                  </a:lnTo>
                  <a:lnTo>
                    <a:pt x="30" y="73"/>
                  </a:lnTo>
                  <a:lnTo>
                    <a:pt x="15" y="73"/>
                  </a:lnTo>
                  <a:lnTo>
                    <a:pt x="0" y="6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69" name="Freeform 445"/>
            <p:cNvSpPr>
              <a:spLocks/>
            </p:cNvSpPr>
            <p:nvPr/>
          </p:nvSpPr>
          <p:spPr bwMode="auto">
            <a:xfrm>
              <a:off x="3746" y="1560"/>
              <a:ext cx="7" cy="6"/>
            </a:xfrm>
            <a:custGeom>
              <a:avLst/>
              <a:gdLst>
                <a:gd name="T0" fmla="*/ 0 w 80"/>
                <a:gd name="T1" fmla="*/ 0 h 77"/>
                <a:gd name="T2" fmla="*/ 0 w 80"/>
                <a:gd name="T3" fmla="*/ 14 h 77"/>
                <a:gd name="T4" fmla="*/ 0 w 80"/>
                <a:gd name="T5" fmla="*/ 28 h 77"/>
                <a:gd name="T6" fmla="*/ 5 w 80"/>
                <a:gd name="T7" fmla="*/ 38 h 77"/>
                <a:gd name="T8" fmla="*/ 10 w 80"/>
                <a:gd name="T9" fmla="*/ 52 h 77"/>
                <a:gd name="T10" fmla="*/ 20 w 80"/>
                <a:gd name="T11" fmla="*/ 62 h 77"/>
                <a:gd name="T12" fmla="*/ 30 w 80"/>
                <a:gd name="T13" fmla="*/ 67 h 77"/>
                <a:gd name="T14" fmla="*/ 40 w 80"/>
                <a:gd name="T15" fmla="*/ 72 h 77"/>
                <a:gd name="T16" fmla="*/ 50 w 80"/>
                <a:gd name="T17" fmla="*/ 77 h 77"/>
                <a:gd name="T18" fmla="*/ 65 w 80"/>
                <a:gd name="T19" fmla="*/ 77 h 77"/>
                <a:gd name="T20" fmla="*/ 80 w 80"/>
                <a:gd name="T21"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77">
                  <a:moveTo>
                    <a:pt x="0" y="0"/>
                  </a:moveTo>
                  <a:lnTo>
                    <a:pt x="0" y="14"/>
                  </a:lnTo>
                  <a:lnTo>
                    <a:pt x="0" y="28"/>
                  </a:lnTo>
                  <a:lnTo>
                    <a:pt x="5" y="38"/>
                  </a:lnTo>
                  <a:lnTo>
                    <a:pt x="10" y="52"/>
                  </a:lnTo>
                  <a:lnTo>
                    <a:pt x="20" y="62"/>
                  </a:lnTo>
                  <a:lnTo>
                    <a:pt x="30" y="67"/>
                  </a:lnTo>
                  <a:lnTo>
                    <a:pt x="40" y="72"/>
                  </a:lnTo>
                  <a:lnTo>
                    <a:pt x="50" y="77"/>
                  </a:lnTo>
                  <a:lnTo>
                    <a:pt x="65" y="77"/>
                  </a:lnTo>
                  <a:lnTo>
                    <a:pt x="80" y="7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70" name="Freeform 446"/>
            <p:cNvSpPr>
              <a:spLocks/>
            </p:cNvSpPr>
            <p:nvPr/>
          </p:nvSpPr>
          <p:spPr bwMode="auto">
            <a:xfrm>
              <a:off x="3767" y="1539"/>
              <a:ext cx="6" cy="6"/>
            </a:xfrm>
            <a:custGeom>
              <a:avLst/>
              <a:gdLst>
                <a:gd name="T0" fmla="*/ 0 w 75"/>
                <a:gd name="T1" fmla="*/ 0 h 77"/>
                <a:gd name="T2" fmla="*/ 0 w 75"/>
                <a:gd name="T3" fmla="*/ 14 h 77"/>
                <a:gd name="T4" fmla="*/ 0 w 75"/>
                <a:gd name="T5" fmla="*/ 29 h 77"/>
                <a:gd name="T6" fmla="*/ 0 w 75"/>
                <a:gd name="T7" fmla="*/ 38 h 77"/>
                <a:gd name="T8" fmla="*/ 10 w 75"/>
                <a:gd name="T9" fmla="*/ 53 h 77"/>
                <a:gd name="T10" fmla="*/ 15 w 75"/>
                <a:gd name="T11" fmla="*/ 62 h 77"/>
                <a:gd name="T12" fmla="*/ 25 w 75"/>
                <a:gd name="T13" fmla="*/ 68 h 77"/>
                <a:gd name="T14" fmla="*/ 35 w 75"/>
                <a:gd name="T15" fmla="*/ 72 h 77"/>
                <a:gd name="T16" fmla="*/ 50 w 75"/>
                <a:gd name="T17" fmla="*/ 77 h 77"/>
                <a:gd name="T18" fmla="*/ 60 w 75"/>
                <a:gd name="T19" fmla="*/ 77 h 77"/>
                <a:gd name="T20" fmla="*/ 75 w 75"/>
                <a:gd name="T21"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77">
                  <a:moveTo>
                    <a:pt x="0" y="0"/>
                  </a:moveTo>
                  <a:lnTo>
                    <a:pt x="0" y="14"/>
                  </a:lnTo>
                  <a:lnTo>
                    <a:pt x="0" y="29"/>
                  </a:lnTo>
                  <a:lnTo>
                    <a:pt x="0" y="38"/>
                  </a:lnTo>
                  <a:lnTo>
                    <a:pt x="10" y="53"/>
                  </a:lnTo>
                  <a:lnTo>
                    <a:pt x="15" y="62"/>
                  </a:lnTo>
                  <a:lnTo>
                    <a:pt x="25" y="68"/>
                  </a:lnTo>
                  <a:lnTo>
                    <a:pt x="35" y="72"/>
                  </a:lnTo>
                  <a:lnTo>
                    <a:pt x="50" y="77"/>
                  </a:lnTo>
                  <a:lnTo>
                    <a:pt x="60" y="77"/>
                  </a:lnTo>
                  <a:lnTo>
                    <a:pt x="75" y="7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71" name="Freeform 447"/>
            <p:cNvSpPr>
              <a:spLocks/>
            </p:cNvSpPr>
            <p:nvPr/>
          </p:nvSpPr>
          <p:spPr bwMode="auto">
            <a:xfrm>
              <a:off x="3759" y="1542"/>
              <a:ext cx="10" cy="10"/>
            </a:xfrm>
            <a:custGeom>
              <a:avLst/>
              <a:gdLst>
                <a:gd name="T0" fmla="*/ 34 w 114"/>
                <a:gd name="T1" fmla="*/ 0 h 131"/>
                <a:gd name="T2" fmla="*/ 30 w 114"/>
                <a:gd name="T3" fmla="*/ 0 h 131"/>
                <a:gd name="T4" fmla="*/ 25 w 114"/>
                <a:gd name="T5" fmla="*/ 5 h 131"/>
                <a:gd name="T6" fmla="*/ 19 w 114"/>
                <a:gd name="T7" fmla="*/ 11 h 131"/>
                <a:gd name="T8" fmla="*/ 15 w 114"/>
                <a:gd name="T9" fmla="*/ 11 h 131"/>
                <a:gd name="T10" fmla="*/ 9 w 114"/>
                <a:gd name="T11" fmla="*/ 15 h 131"/>
                <a:gd name="T12" fmla="*/ 9 w 114"/>
                <a:gd name="T13" fmla="*/ 20 h 131"/>
                <a:gd name="T14" fmla="*/ 5 w 114"/>
                <a:gd name="T15" fmla="*/ 24 h 131"/>
                <a:gd name="T16" fmla="*/ 5 w 114"/>
                <a:gd name="T17" fmla="*/ 30 h 131"/>
                <a:gd name="T18" fmla="*/ 0 w 114"/>
                <a:gd name="T19" fmla="*/ 34 h 131"/>
                <a:gd name="T20" fmla="*/ 5 w 114"/>
                <a:gd name="T21" fmla="*/ 49 h 131"/>
                <a:gd name="T22" fmla="*/ 5 w 114"/>
                <a:gd name="T23" fmla="*/ 58 h 131"/>
                <a:gd name="T24" fmla="*/ 9 w 114"/>
                <a:gd name="T25" fmla="*/ 69 h 131"/>
                <a:gd name="T26" fmla="*/ 9 w 114"/>
                <a:gd name="T27" fmla="*/ 73 h 131"/>
                <a:gd name="T28" fmla="*/ 15 w 114"/>
                <a:gd name="T29" fmla="*/ 82 h 131"/>
                <a:gd name="T30" fmla="*/ 15 w 114"/>
                <a:gd name="T31" fmla="*/ 92 h 131"/>
                <a:gd name="T32" fmla="*/ 15 w 114"/>
                <a:gd name="T33" fmla="*/ 97 h 131"/>
                <a:gd name="T34" fmla="*/ 9 w 114"/>
                <a:gd name="T35" fmla="*/ 106 h 131"/>
                <a:gd name="T36" fmla="*/ 9 w 114"/>
                <a:gd name="T37" fmla="*/ 116 h 131"/>
                <a:gd name="T38" fmla="*/ 0 w 114"/>
                <a:gd name="T39" fmla="*/ 131 h 131"/>
                <a:gd name="T40" fmla="*/ 15 w 114"/>
                <a:gd name="T41" fmla="*/ 126 h 131"/>
                <a:gd name="T42" fmla="*/ 25 w 114"/>
                <a:gd name="T43" fmla="*/ 126 h 131"/>
                <a:gd name="T44" fmla="*/ 34 w 114"/>
                <a:gd name="T45" fmla="*/ 121 h 131"/>
                <a:gd name="T46" fmla="*/ 44 w 114"/>
                <a:gd name="T47" fmla="*/ 121 h 131"/>
                <a:gd name="T48" fmla="*/ 59 w 114"/>
                <a:gd name="T49" fmla="*/ 126 h 131"/>
                <a:gd name="T50" fmla="*/ 69 w 114"/>
                <a:gd name="T51" fmla="*/ 126 h 131"/>
                <a:gd name="T52" fmla="*/ 79 w 114"/>
                <a:gd name="T53" fmla="*/ 126 h 131"/>
                <a:gd name="T54" fmla="*/ 84 w 114"/>
                <a:gd name="T55" fmla="*/ 126 h 131"/>
                <a:gd name="T56" fmla="*/ 94 w 114"/>
                <a:gd name="T57" fmla="*/ 121 h 131"/>
                <a:gd name="T58" fmla="*/ 99 w 114"/>
                <a:gd name="T59" fmla="*/ 116 h 131"/>
                <a:gd name="T60" fmla="*/ 109 w 114"/>
                <a:gd name="T61" fmla="*/ 106 h 131"/>
                <a:gd name="T62" fmla="*/ 114 w 114"/>
                <a:gd name="T63" fmla="*/ 97 h 131"/>
                <a:gd name="T64" fmla="*/ 114 w 114"/>
                <a:gd name="T65" fmla="*/ 88 h 131"/>
                <a:gd name="T66" fmla="*/ 109 w 114"/>
                <a:gd name="T67" fmla="*/ 82 h 131"/>
                <a:gd name="T68" fmla="*/ 99 w 114"/>
                <a:gd name="T69" fmla="*/ 78 h 131"/>
                <a:gd name="T70" fmla="*/ 90 w 114"/>
                <a:gd name="T71" fmla="*/ 73 h 131"/>
                <a:gd name="T72" fmla="*/ 79 w 114"/>
                <a:gd name="T73" fmla="*/ 69 h 131"/>
                <a:gd name="T74" fmla="*/ 65 w 114"/>
                <a:gd name="T75" fmla="*/ 63 h 131"/>
                <a:gd name="T76" fmla="*/ 50 w 114"/>
                <a:gd name="T77" fmla="*/ 58 h 131"/>
                <a:gd name="T78" fmla="*/ 34 w 114"/>
                <a:gd name="T79" fmla="*/ 54 h 131"/>
                <a:gd name="T80" fmla="*/ 30 w 114"/>
                <a:gd name="T81" fmla="*/ 54 h 131"/>
                <a:gd name="T82" fmla="*/ 30 w 114"/>
                <a:gd name="T83" fmla="*/ 58 h 131"/>
                <a:gd name="T84" fmla="*/ 30 w 114"/>
                <a:gd name="T85" fmla="*/ 63 h 131"/>
                <a:gd name="T86" fmla="*/ 30 w 114"/>
                <a:gd name="T87" fmla="*/ 69 h 131"/>
                <a:gd name="T88" fmla="*/ 25 w 114"/>
                <a:gd name="T89" fmla="*/ 73 h 131"/>
                <a:gd name="T90" fmla="*/ 19 w 114"/>
                <a:gd name="T91" fmla="*/ 78 h 131"/>
                <a:gd name="T92" fmla="*/ 15 w 114"/>
                <a:gd name="T93" fmla="*/ 78 h 131"/>
                <a:gd name="T94" fmla="*/ 25 w 114"/>
                <a:gd name="T95" fmla="*/ 73 h 131"/>
                <a:gd name="T96" fmla="*/ 30 w 114"/>
                <a:gd name="T97" fmla="*/ 69 h 131"/>
                <a:gd name="T98" fmla="*/ 34 w 114"/>
                <a:gd name="T99" fmla="*/ 63 h 131"/>
                <a:gd name="T100" fmla="*/ 40 w 114"/>
                <a:gd name="T101" fmla="*/ 54 h 131"/>
                <a:gd name="T102" fmla="*/ 44 w 114"/>
                <a:gd name="T103" fmla="*/ 49 h 131"/>
                <a:gd name="T104" fmla="*/ 55 w 114"/>
                <a:gd name="T105" fmla="*/ 44 h 131"/>
                <a:gd name="T106" fmla="*/ 59 w 114"/>
                <a:gd name="T107" fmla="*/ 39 h 131"/>
                <a:gd name="T108" fmla="*/ 69 w 114"/>
                <a:gd name="T109" fmla="*/ 34 h 131"/>
                <a:gd name="T110" fmla="*/ 74 w 114"/>
                <a:gd name="T111" fmla="*/ 34 h 131"/>
                <a:gd name="T112" fmla="*/ 84 w 114"/>
                <a:gd name="T113" fmla="*/ 3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4" h="131">
                  <a:moveTo>
                    <a:pt x="34" y="0"/>
                  </a:moveTo>
                  <a:lnTo>
                    <a:pt x="30" y="0"/>
                  </a:lnTo>
                  <a:lnTo>
                    <a:pt x="25" y="5"/>
                  </a:lnTo>
                  <a:lnTo>
                    <a:pt x="19" y="11"/>
                  </a:lnTo>
                  <a:lnTo>
                    <a:pt x="15" y="11"/>
                  </a:lnTo>
                  <a:lnTo>
                    <a:pt x="9" y="15"/>
                  </a:lnTo>
                  <a:lnTo>
                    <a:pt x="9" y="20"/>
                  </a:lnTo>
                  <a:lnTo>
                    <a:pt x="5" y="24"/>
                  </a:lnTo>
                  <a:lnTo>
                    <a:pt x="5" y="30"/>
                  </a:lnTo>
                  <a:lnTo>
                    <a:pt x="0" y="34"/>
                  </a:lnTo>
                  <a:lnTo>
                    <a:pt x="5" y="49"/>
                  </a:lnTo>
                  <a:lnTo>
                    <a:pt x="5" y="58"/>
                  </a:lnTo>
                  <a:lnTo>
                    <a:pt x="9" y="69"/>
                  </a:lnTo>
                  <a:lnTo>
                    <a:pt x="9" y="73"/>
                  </a:lnTo>
                  <a:lnTo>
                    <a:pt x="15" y="82"/>
                  </a:lnTo>
                  <a:lnTo>
                    <a:pt x="15" y="92"/>
                  </a:lnTo>
                  <a:lnTo>
                    <a:pt x="15" y="97"/>
                  </a:lnTo>
                  <a:lnTo>
                    <a:pt x="9" y="106"/>
                  </a:lnTo>
                  <a:lnTo>
                    <a:pt x="9" y="116"/>
                  </a:lnTo>
                  <a:lnTo>
                    <a:pt x="0" y="131"/>
                  </a:lnTo>
                  <a:lnTo>
                    <a:pt x="15" y="126"/>
                  </a:lnTo>
                  <a:lnTo>
                    <a:pt x="25" y="126"/>
                  </a:lnTo>
                  <a:lnTo>
                    <a:pt x="34" y="121"/>
                  </a:lnTo>
                  <a:lnTo>
                    <a:pt x="44" y="121"/>
                  </a:lnTo>
                  <a:lnTo>
                    <a:pt x="59" y="126"/>
                  </a:lnTo>
                  <a:lnTo>
                    <a:pt x="69" y="126"/>
                  </a:lnTo>
                  <a:lnTo>
                    <a:pt x="79" y="126"/>
                  </a:lnTo>
                  <a:lnTo>
                    <a:pt x="84" y="126"/>
                  </a:lnTo>
                  <a:lnTo>
                    <a:pt x="94" y="121"/>
                  </a:lnTo>
                  <a:lnTo>
                    <a:pt x="99" y="116"/>
                  </a:lnTo>
                  <a:lnTo>
                    <a:pt x="109" y="106"/>
                  </a:lnTo>
                  <a:lnTo>
                    <a:pt x="114" y="97"/>
                  </a:lnTo>
                  <a:lnTo>
                    <a:pt x="114" y="88"/>
                  </a:lnTo>
                  <a:lnTo>
                    <a:pt x="109" y="82"/>
                  </a:lnTo>
                  <a:lnTo>
                    <a:pt x="99" y="78"/>
                  </a:lnTo>
                  <a:lnTo>
                    <a:pt x="90" y="73"/>
                  </a:lnTo>
                  <a:lnTo>
                    <a:pt x="79" y="69"/>
                  </a:lnTo>
                  <a:lnTo>
                    <a:pt x="65" y="63"/>
                  </a:lnTo>
                  <a:lnTo>
                    <a:pt x="50" y="58"/>
                  </a:lnTo>
                  <a:lnTo>
                    <a:pt x="34" y="54"/>
                  </a:lnTo>
                  <a:lnTo>
                    <a:pt x="30" y="54"/>
                  </a:lnTo>
                  <a:lnTo>
                    <a:pt x="30" y="58"/>
                  </a:lnTo>
                  <a:lnTo>
                    <a:pt x="30" y="63"/>
                  </a:lnTo>
                  <a:lnTo>
                    <a:pt x="30" y="69"/>
                  </a:lnTo>
                  <a:lnTo>
                    <a:pt x="25" y="73"/>
                  </a:lnTo>
                  <a:lnTo>
                    <a:pt x="19" y="78"/>
                  </a:lnTo>
                  <a:lnTo>
                    <a:pt x="15" y="78"/>
                  </a:lnTo>
                  <a:lnTo>
                    <a:pt x="25" y="73"/>
                  </a:lnTo>
                  <a:lnTo>
                    <a:pt x="30" y="69"/>
                  </a:lnTo>
                  <a:lnTo>
                    <a:pt x="34" y="63"/>
                  </a:lnTo>
                  <a:lnTo>
                    <a:pt x="40" y="54"/>
                  </a:lnTo>
                  <a:lnTo>
                    <a:pt x="44" y="49"/>
                  </a:lnTo>
                  <a:lnTo>
                    <a:pt x="55" y="44"/>
                  </a:lnTo>
                  <a:lnTo>
                    <a:pt x="59" y="39"/>
                  </a:lnTo>
                  <a:lnTo>
                    <a:pt x="69" y="34"/>
                  </a:lnTo>
                  <a:lnTo>
                    <a:pt x="74" y="34"/>
                  </a:lnTo>
                  <a:lnTo>
                    <a:pt x="84" y="3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72" name="Freeform 448"/>
            <p:cNvSpPr>
              <a:spLocks/>
            </p:cNvSpPr>
            <p:nvPr/>
          </p:nvSpPr>
          <p:spPr bwMode="auto">
            <a:xfrm>
              <a:off x="3747" y="1542"/>
              <a:ext cx="11" cy="7"/>
            </a:xfrm>
            <a:custGeom>
              <a:avLst/>
              <a:gdLst>
                <a:gd name="T0" fmla="*/ 29 w 114"/>
                <a:gd name="T1" fmla="*/ 0 h 97"/>
                <a:gd name="T2" fmla="*/ 40 w 114"/>
                <a:gd name="T3" fmla="*/ 0 h 97"/>
                <a:gd name="T4" fmla="*/ 50 w 114"/>
                <a:gd name="T5" fmla="*/ 0 h 97"/>
                <a:gd name="T6" fmla="*/ 59 w 114"/>
                <a:gd name="T7" fmla="*/ 0 h 97"/>
                <a:gd name="T8" fmla="*/ 65 w 114"/>
                <a:gd name="T9" fmla="*/ 5 h 97"/>
                <a:gd name="T10" fmla="*/ 75 w 114"/>
                <a:gd name="T11" fmla="*/ 5 h 97"/>
                <a:gd name="T12" fmla="*/ 84 w 114"/>
                <a:gd name="T13" fmla="*/ 9 h 97"/>
                <a:gd name="T14" fmla="*/ 89 w 114"/>
                <a:gd name="T15" fmla="*/ 9 h 97"/>
                <a:gd name="T16" fmla="*/ 99 w 114"/>
                <a:gd name="T17" fmla="*/ 14 h 97"/>
                <a:gd name="T18" fmla="*/ 99 w 114"/>
                <a:gd name="T19" fmla="*/ 20 h 97"/>
                <a:gd name="T20" fmla="*/ 104 w 114"/>
                <a:gd name="T21" fmla="*/ 20 h 97"/>
                <a:gd name="T22" fmla="*/ 109 w 114"/>
                <a:gd name="T23" fmla="*/ 39 h 97"/>
                <a:gd name="T24" fmla="*/ 114 w 114"/>
                <a:gd name="T25" fmla="*/ 53 h 97"/>
                <a:gd name="T26" fmla="*/ 109 w 114"/>
                <a:gd name="T27" fmla="*/ 67 h 97"/>
                <a:gd name="T28" fmla="*/ 104 w 114"/>
                <a:gd name="T29" fmla="*/ 78 h 97"/>
                <a:gd name="T30" fmla="*/ 94 w 114"/>
                <a:gd name="T31" fmla="*/ 82 h 97"/>
                <a:gd name="T32" fmla="*/ 84 w 114"/>
                <a:gd name="T33" fmla="*/ 87 h 97"/>
                <a:gd name="T34" fmla="*/ 69 w 114"/>
                <a:gd name="T35" fmla="*/ 91 h 97"/>
                <a:gd name="T36" fmla="*/ 54 w 114"/>
                <a:gd name="T37" fmla="*/ 97 h 97"/>
                <a:gd name="T38" fmla="*/ 35 w 114"/>
                <a:gd name="T39" fmla="*/ 97 h 97"/>
                <a:gd name="T40" fmla="*/ 15 w 114"/>
                <a:gd name="T41" fmla="*/ 97 h 97"/>
                <a:gd name="T42" fmla="*/ 25 w 114"/>
                <a:gd name="T43" fmla="*/ 91 h 97"/>
                <a:gd name="T44" fmla="*/ 35 w 114"/>
                <a:gd name="T45" fmla="*/ 82 h 97"/>
                <a:gd name="T46" fmla="*/ 35 w 114"/>
                <a:gd name="T47" fmla="*/ 72 h 97"/>
                <a:gd name="T48" fmla="*/ 35 w 114"/>
                <a:gd name="T49" fmla="*/ 63 h 97"/>
                <a:gd name="T50" fmla="*/ 35 w 114"/>
                <a:gd name="T51" fmla="*/ 58 h 97"/>
                <a:gd name="T52" fmla="*/ 29 w 114"/>
                <a:gd name="T53" fmla="*/ 48 h 97"/>
                <a:gd name="T54" fmla="*/ 25 w 114"/>
                <a:gd name="T55" fmla="*/ 43 h 97"/>
                <a:gd name="T56" fmla="*/ 15 w 114"/>
                <a:gd name="T57" fmla="*/ 33 h 97"/>
                <a:gd name="T58" fmla="*/ 10 w 114"/>
                <a:gd name="T59" fmla="*/ 29 h 97"/>
                <a:gd name="T60" fmla="*/ 0 w 114"/>
                <a:gd name="T61" fmla="*/ 20 h 97"/>
                <a:gd name="T62" fmla="*/ 5 w 114"/>
                <a:gd name="T63" fmla="*/ 20 h 97"/>
                <a:gd name="T64" fmla="*/ 10 w 114"/>
                <a:gd name="T65" fmla="*/ 14 h 97"/>
                <a:gd name="T66" fmla="*/ 15 w 114"/>
                <a:gd name="T67" fmla="*/ 9 h 97"/>
                <a:gd name="T68" fmla="*/ 15 w 114"/>
                <a:gd name="T69" fmla="*/ 5 h 97"/>
                <a:gd name="T70" fmla="*/ 19 w 114"/>
                <a:gd name="T71" fmla="*/ 5 h 97"/>
                <a:gd name="T72" fmla="*/ 19 w 114"/>
                <a:gd name="T73" fmla="*/ 0 h 97"/>
                <a:gd name="T74" fmla="*/ 25 w 114"/>
                <a:gd name="T75" fmla="*/ 0 h 97"/>
                <a:gd name="T76" fmla="*/ 29 w 114"/>
                <a:gd name="T7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4" h="97">
                  <a:moveTo>
                    <a:pt x="29" y="0"/>
                  </a:moveTo>
                  <a:lnTo>
                    <a:pt x="40" y="0"/>
                  </a:lnTo>
                  <a:lnTo>
                    <a:pt x="50" y="0"/>
                  </a:lnTo>
                  <a:lnTo>
                    <a:pt x="59" y="0"/>
                  </a:lnTo>
                  <a:lnTo>
                    <a:pt x="65" y="5"/>
                  </a:lnTo>
                  <a:lnTo>
                    <a:pt x="75" y="5"/>
                  </a:lnTo>
                  <a:lnTo>
                    <a:pt x="84" y="9"/>
                  </a:lnTo>
                  <a:lnTo>
                    <a:pt x="89" y="9"/>
                  </a:lnTo>
                  <a:lnTo>
                    <a:pt x="99" y="14"/>
                  </a:lnTo>
                  <a:lnTo>
                    <a:pt x="99" y="20"/>
                  </a:lnTo>
                  <a:lnTo>
                    <a:pt x="104" y="20"/>
                  </a:lnTo>
                  <a:lnTo>
                    <a:pt x="109" y="39"/>
                  </a:lnTo>
                  <a:lnTo>
                    <a:pt x="114" y="53"/>
                  </a:lnTo>
                  <a:lnTo>
                    <a:pt x="109" y="67"/>
                  </a:lnTo>
                  <a:lnTo>
                    <a:pt x="104" y="78"/>
                  </a:lnTo>
                  <a:lnTo>
                    <a:pt x="94" y="82"/>
                  </a:lnTo>
                  <a:lnTo>
                    <a:pt x="84" y="87"/>
                  </a:lnTo>
                  <a:lnTo>
                    <a:pt x="69" y="91"/>
                  </a:lnTo>
                  <a:lnTo>
                    <a:pt x="54" y="97"/>
                  </a:lnTo>
                  <a:lnTo>
                    <a:pt x="35" y="97"/>
                  </a:lnTo>
                  <a:lnTo>
                    <a:pt x="15" y="97"/>
                  </a:lnTo>
                  <a:lnTo>
                    <a:pt x="25" y="91"/>
                  </a:lnTo>
                  <a:lnTo>
                    <a:pt x="35" y="82"/>
                  </a:lnTo>
                  <a:lnTo>
                    <a:pt x="35" y="72"/>
                  </a:lnTo>
                  <a:lnTo>
                    <a:pt x="35" y="63"/>
                  </a:lnTo>
                  <a:lnTo>
                    <a:pt x="35" y="58"/>
                  </a:lnTo>
                  <a:lnTo>
                    <a:pt x="29" y="48"/>
                  </a:lnTo>
                  <a:lnTo>
                    <a:pt x="25" y="43"/>
                  </a:lnTo>
                  <a:lnTo>
                    <a:pt x="15" y="33"/>
                  </a:lnTo>
                  <a:lnTo>
                    <a:pt x="10" y="29"/>
                  </a:lnTo>
                  <a:lnTo>
                    <a:pt x="0" y="20"/>
                  </a:lnTo>
                  <a:lnTo>
                    <a:pt x="5" y="20"/>
                  </a:lnTo>
                  <a:lnTo>
                    <a:pt x="10" y="14"/>
                  </a:lnTo>
                  <a:lnTo>
                    <a:pt x="15" y="9"/>
                  </a:lnTo>
                  <a:lnTo>
                    <a:pt x="15" y="5"/>
                  </a:lnTo>
                  <a:lnTo>
                    <a:pt x="19" y="5"/>
                  </a:lnTo>
                  <a:lnTo>
                    <a:pt x="19" y="0"/>
                  </a:lnTo>
                  <a:lnTo>
                    <a:pt x="25" y="0"/>
                  </a:lnTo>
                  <a:lnTo>
                    <a:pt x="29"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73" name="Freeform 449"/>
            <p:cNvSpPr>
              <a:spLocks/>
            </p:cNvSpPr>
            <p:nvPr/>
          </p:nvSpPr>
          <p:spPr bwMode="auto">
            <a:xfrm>
              <a:off x="3749" y="1551"/>
              <a:ext cx="6" cy="8"/>
            </a:xfrm>
            <a:custGeom>
              <a:avLst/>
              <a:gdLst>
                <a:gd name="T0" fmla="*/ 60 w 70"/>
                <a:gd name="T1" fmla="*/ 0 h 97"/>
                <a:gd name="T2" fmla="*/ 60 w 70"/>
                <a:gd name="T3" fmla="*/ 10 h 97"/>
                <a:gd name="T4" fmla="*/ 50 w 70"/>
                <a:gd name="T5" fmla="*/ 20 h 97"/>
                <a:gd name="T6" fmla="*/ 40 w 70"/>
                <a:gd name="T7" fmla="*/ 24 h 97"/>
                <a:gd name="T8" fmla="*/ 31 w 70"/>
                <a:gd name="T9" fmla="*/ 34 h 97"/>
                <a:gd name="T10" fmla="*/ 21 w 70"/>
                <a:gd name="T11" fmla="*/ 39 h 97"/>
                <a:gd name="T12" fmla="*/ 10 w 70"/>
                <a:gd name="T13" fmla="*/ 48 h 97"/>
                <a:gd name="T14" fmla="*/ 6 w 70"/>
                <a:gd name="T15" fmla="*/ 58 h 97"/>
                <a:gd name="T16" fmla="*/ 0 w 70"/>
                <a:gd name="T17" fmla="*/ 68 h 97"/>
                <a:gd name="T18" fmla="*/ 6 w 70"/>
                <a:gd name="T19" fmla="*/ 78 h 97"/>
                <a:gd name="T20" fmla="*/ 10 w 70"/>
                <a:gd name="T21" fmla="*/ 87 h 97"/>
                <a:gd name="T22" fmla="*/ 16 w 70"/>
                <a:gd name="T23" fmla="*/ 92 h 97"/>
                <a:gd name="T24" fmla="*/ 21 w 70"/>
                <a:gd name="T25" fmla="*/ 97 h 97"/>
                <a:gd name="T26" fmla="*/ 25 w 70"/>
                <a:gd name="T27" fmla="*/ 97 h 97"/>
                <a:gd name="T28" fmla="*/ 31 w 70"/>
                <a:gd name="T29" fmla="*/ 97 h 97"/>
                <a:gd name="T30" fmla="*/ 35 w 70"/>
                <a:gd name="T31" fmla="*/ 97 h 97"/>
                <a:gd name="T32" fmla="*/ 46 w 70"/>
                <a:gd name="T33" fmla="*/ 97 h 97"/>
                <a:gd name="T34" fmla="*/ 50 w 70"/>
                <a:gd name="T35" fmla="*/ 97 h 97"/>
                <a:gd name="T36" fmla="*/ 56 w 70"/>
                <a:gd name="T37" fmla="*/ 92 h 97"/>
                <a:gd name="T38" fmla="*/ 60 w 70"/>
                <a:gd name="T39" fmla="*/ 87 h 97"/>
                <a:gd name="T40" fmla="*/ 65 w 70"/>
                <a:gd name="T41" fmla="*/ 82 h 97"/>
                <a:gd name="T42" fmla="*/ 70 w 70"/>
                <a:gd name="T43" fmla="*/ 78 h 97"/>
                <a:gd name="T44" fmla="*/ 70 w 70"/>
                <a:gd name="T45" fmla="*/ 68 h 97"/>
                <a:gd name="T46" fmla="*/ 70 w 70"/>
                <a:gd name="T47" fmla="*/ 63 h 97"/>
                <a:gd name="T48" fmla="*/ 65 w 70"/>
                <a:gd name="T49" fmla="*/ 58 h 97"/>
                <a:gd name="T50" fmla="*/ 65 w 70"/>
                <a:gd name="T51" fmla="*/ 54 h 97"/>
                <a:gd name="T52" fmla="*/ 60 w 70"/>
                <a:gd name="T53" fmla="*/ 48 h 97"/>
                <a:gd name="T54" fmla="*/ 60 w 70"/>
                <a:gd name="T55" fmla="*/ 44 h 97"/>
                <a:gd name="T56" fmla="*/ 56 w 70"/>
                <a:gd name="T57" fmla="*/ 34 h 97"/>
                <a:gd name="T58" fmla="*/ 56 w 70"/>
                <a:gd name="T59" fmla="*/ 29 h 97"/>
                <a:gd name="T60" fmla="*/ 60 w 70"/>
                <a:gd name="T61" fmla="*/ 2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 h="97">
                  <a:moveTo>
                    <a:pt x="60" y="0"/>
                  </a:moveTo>
                  <a:lnTo>
                    <a:pt x="60" y="10"/>
                  </a:lnTo>
                  <a:lnTo>
                    <a:pt x="50" y="20"/>
                  </a:lnTo>
                  <a:lnTo>
                    <a:pt x="40" y="24"/>
                  </a:lnTo>
                  <a:lnTo>
                    <a:pt x="31" y="34"/>
                  </a:lnTo>
                  <a:lnTo>
                    <a:pt x="21" y="39"/>
                  </a:lnTo>
                  <a:lnTo>
                    <a:pt x="10" y="48"/>
                  </a:lnTo>
                  <a:lnTo>
                    <a:pt x="6" y="58"/>
                  </a:lnTo>
                  <a:lnTo>
                    <a:pt x="0" y="68"/>
                  </a:lnTo>
                  <a:lnTo>
                    <a:pt x="6" y="78"/>
                  </a:lnTo>
                  <a:lnTo>
                    <a:pt x="10" y="87"/>
                  </a:lnTo>
                  <a:lnTo>
                    <a:pt x="16" y="92"/>
                  </a:lnTo>
                  <a:lnTo>
                    <a:pt x="21" y="97"/>
                  </a:lnTo>
                  <a:lnTo>
                    <a:pt x="25" y="97"/>
                  </a:lnTo>
                  <a:lnTo>
                    <a:pt x="31" y="97"/>
                  </a:lnTo>
                  <a:lnTo>
                    <a:pt x="35" y="97"/>
                  </a:lnTo>
                  <a:lnTo>
                    <a:pt x="46" y="97"/>
                  </a:lnTo>
                  <a:lnTo>
                    <a:pt x="50" y="97"/>
                  </a:lnTo>
                  <a:lnTo>
                    <a:pt x="56" y="92"/>
                  </a:lnTo>
                  <a:lnTo>
                    <a:pt x="60" y="87"/>
                  </a:lnTo>
                  <a:lnTo>
                    <a:pt x="65" y="82"/>
                  </a:lnTo>
                  <a:lnTo>
                    <a:pt x="70" y="78"/>
                  </a:lnTo>
                  <a:lnTo>
                    <a:pt x="70" y="68"/>
                  </a:lnTo>
                  <a:lnTo>
                    <a:pt x="70" y="63"/>
                  </a:lnTo>
                  <a:lnTo>
                    <a:pt x="65" y="58"/>
                  </a:lnTo>
                  <a:lnTo>
                    <a:pt x="65" y="54"/>
                  </a:lnTo>
                  <a:lnTo>
                    <a:pt x="60" y="48"/>
                  </a:lnTo>
                  <a:lnTo>
                    <a:pt x="60" y="44"/>
                  </a:lnTo>
                  <a:lnTo>
                    <a:pt x="56" y="34"/>
                  </a:lnTo>
                  <a:lnTo>
                    <a:pt x="56" y="29"/>
                  </a:lnTo>
                  <a:lnTo>
                    <a:pt x="60" y="24"/>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74" name="Freeform 450"/>
            <p:cNvSpPr>
              <a:spLocks/>
            </p:cNvSpPr>
            <p:nvPr/>
          </p:nvSpPr>
          <p:spPr bwMode="auto">
            <a:xfrm>
              <a:off x="3723" y="1569"/>
              <a:ext cx="6" cy="6"/>
            </a:xfrm>
            <a:custGeom>
              <a:avLst/>
              <a:gdLst>
                <a:gd name="T0" fmla="*/ 0 w 63"/>
                <a:gd name="T1" fmla="*/ 10 h 72"/>
                <a:gd name="T2" fmla="*/ 9 w 63"/>
                <a:gd name="T3" fmla="*/ 5 h 72"/>
                <a:gd name="T4" fmla="*/ 14 w 63"/>
                <a:gd name="T5" fmla="*/ 0 h 72"/>
                <a:gd name="T6" fmla="*/ 19 w 63"/>
                <a:gd name="T7" fmla="*/ 0 h 72"/>
                <a:gd name="T8" fmla="*/ 23 w 63"/>
                <a:gd name="T9" fmla="*/ 0 h 72"/>
                <a:gd name="T10" fmla="*/ 34 w 63"/>
                <a:gd name="T11" fmla="*/ 5 h 72"/>
                <a:gd name="T12" fmla="*/ 39 w 63"/>
                <a:gd name="T13" fmla="*/ 5 h 72"/>
                <a:gd name="T14" fmla="*/ 44 w 63"/>
                <a:gd name="T15" fmla="*/ 5 h 72"/>
                <a:gd name="T16" fmla="*/ 54 w 63"/>
                <a:gd name="T17" fmla="*/ 5 h 72"/>
                <a:gd name="T18" fmla="*/ 59 w 63"/>
                <a:gd name="T19" fmla="*/ 5 h 72"/>
                <a:gd name="T20" fmla="*/ 63 w 63"/>
                <a:gd name="T21" fmla="*/ 0 h 72"/>
                <a:gd name="T22" fmla="*/ 63 w 63"/>
                <a:gd name="T23" fmla="*/ 14 h 72"/>
                <a:gd name="T24" fmla="*/ 63 w 63"/>
                <a:gd name="T25" fmla="*/ 24 h 72"/>
                <a:gd name="T26" fmla="*/ 63 w 63"/>
                <a:gd name="T27" fmla="*/ 39 h 72"/>
                <a:gd name="T28" fmla="*/ 59 w 63"/>
                <a:gd name="T29" fmla="*/ 48 h 72"/>
                <a:gd name="T30" fmla="*/ 54 w 63"/>
                <a:gd name="T31" fmla="*/ 58 h 72"/>
                <a:gd name="T32" fmla="*/ 48 w 63"/>
                <a:gd name="T33" fmla="*/ 63 h 72"/>
                <a:gd name="T34" fmla="*/ 44 w 63"/>
                <a:gd name="T35" fmla="*/ 68 h 72"/>
                <a:gd name="T36" fmla="*/ 34 w 63"/>
                <a:gd name="T37" fmla="*/ 72 h 72"/>
                <a:gd name="T38" fmla="*/ 19 w 63"/>
                <a:gd name="T39" fmla="*/ 68 h 72"/>
                <a:gd name="T40" fmla="*/ 4 w 63"/>
                <a:gd name="T41" fmla="*/ 6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 h="72">
                  <a:moveTo>
                    <a:pt x="0" y="10"/>
                  </a:moveTo>
                  <a:lnTo>
                    <a:pt x="9" y="5"/>
                  </a:lnTo>
                  <a:lnTo>
                    <a:pt x="14" y="0"/>
                  </a:lnTo>
                  <a:lnTo>
                    <a:pt x="19" y="0"/>
                  </a:lnTo>
                  <a:lnTo>
                    <a:pt x="23" y="0"/>
                  </a:lnTo>
                  <a:lnTo>
                    <a:pt x="34" y="5"/>
                  </a:lnTo>
                  <a:lnTo>
                    <a:pt x="39" y="5"/>
                  </a:lnTo>
                  <a:lnTo>
                    <a:pt x="44" y="5"/>
                  </a:lnTo>
                  <a:lnTo>
                    <a:pt x="54" y="5"/>
                  </a:lnTo>
                  <a:lnTo>
                    <a:pt x="59" y="5"/>
                  </a:lnTo>
                  <a:lnTo>
                    <a:pt x="63" y="0"/>
                  </a:lnTo>
                  <a:lnTo>
                    <a:pt x="63" y="14"/>
                  </a:lnTo>
                  <a:lnTo>
                    <a:pt x="63" y="24"/>
                  </a:lnTo>
                  <a:lnTo>
                    <a:pt x="63" y="39"/>
                  </a:lnTo>
                  <a:lnTo>
                    <a:pt x="59" y="48"/>
                  </a:lnTo>
                  <a:lnTo>
                    <a:pt x="54" y="58"/>
                  </a:lnTo>
                  <a:lnTo>
                    <a:pt x="48" y="63"/>
                  </a:lnTo>
                  <a:lnTo>
                    <a:pt x="44" y="68"/>
                  </a:lnTo>
                  <a:lnTo>
                    <a:pt x="34" y="72"/>
                  </a:lnTo>
                  <a:lnTo>
                    <a:pt x="19" y="68"/>
                  </a:lnTo>
                  <a:lnTo>
                    <a:pt x="4" y="6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75" name="Freeform 451"/>
            <p:cNvSpPr>
              <a:spLocks/>
            </p:cNvSpPr>
            <p:nvPr/>
          </p:nvSpPr>
          <p:spPr bwMode="auto">
            <a:xfrm>
              <a:off x="3718" y="1578"/>
              <a:ext cx="10" cy="10"/>
            </a:xfrm>
            <a:custGeom>
              <a:avLst/>
              <a:gdLst>
                <a:gd name="T0" fmla="*/ 35 w 115"/>
                <a:gd name="T1" fmla="*/ 0 h 130"/>
                <a:gd name="T2" fmla="*/ 31 w 115"/>
                <a:gd name="T3" fmla="*/ 5 h 130"/>
                <a:gd name="T4" fmla="*/ 25 w 115"/>
                <a:gd name="T5" fmla="*/ 9 h 130"/>
                <a:gd name="T6" fmla="*/ 20 w 115"/>
                <a:gd name="T7" fmla="*/ 9 h 130"/>
                <a:gd name="T8" fmla="*/ 16 w 115"/>
                <a:gd name="T9" fmla="*/ 15 h 130"/>
                <a:gd name="T10" fmla="*/ 10 w 115"/>
                <a:gd name="T11" fmla="*/ 19 h 130"/>
                <a:gd name="T12" fmla="*/ 6 w 115"/>
                <a:gd name="T13" fmla="*/ 24 h 130"/>
                <a:gd name="T14" fmla="*/ 6 w 115"/>
                <a:gd name="T15" fmla="*/ 28 h 130"/>
                <a:gd name="T16" fmla="*/ 0 w 115"/>
                <a:gd name="T17" fmla="*/ 34 h 130"/>
                <a:gd name="T18" fmla="*/ 0 w 115"/>
                <a:gd name="T19" fmla="*/ 39 h 130"/>
                <a:gd name="T20" fmla="*/ 0 w 115"/>
                <a:gd name="T21" fmla="*/ 48 h 130"/>
                <a:gd name="T22" fmla="*/ 6 w 115"/>
                <a:gd name="T23" fmla="*/ 62 h 130"/>
                <a:gd name="T24" fmla="*/ 6 w 115"/>
                <a:gd name="T25" fmla="*/ 72 h 130"/>
                <a:gd name="T26" fmla="*/ 10 w 115"/>
                <a:gd name="T27" fmla="*/ 77 h 130"/>
                <a:gd name="T28" fmla="*/ 10 w 115"/>
                <a:gd name="T29" fmla="*/ 86 h 130"/>
                <a:gd name="T30" fmla="*/ 10 w 115"/>
                <a:gd name="T31" fmla="*/ 91 h 130"/>
                <a:gd name="T32" fmla="*/ 10 w 115"/>
                <a:gd name="T33" fmla="*/ 101 h 130"/>
                <a:gd name="T34" fmla="*/ 10 w 115"/>
                <a:gd name="T35" fmla="*/ 110 h 130"/>
                <a:gd name="T36" fmla="*/ 6 w 115"/>
                <a:gd name="T37" fmla="*/ 120 h 130"/>
                <a:gd name="T38" fmla="*/ 0 w 115"/>
                <a:gd name="T39" fmla="*/ 130 h 130"/>
                <a:gd name="T40" fmla="*/ 10 w 115"/>
                <a:gd name="T41" fmla="*/ 130 h 130"/>
                <a:gd name="T42" fmla="*/ 20 w 115"/>
                <a:gd name="T43" fmla="*/ 125 h 130"/>
                <a:gd name="T44" fmla="*/ 35 w 115"/>
                <a:gd name="T45" fmla="*/ 125 h 130"/>
                <a:gd name="T46" fmla="*/ 45 w 115"/>
                <a:gd name="T47" fmla="*/ 125 h 130"/>
                <a:gd name="T48" fmla="*/ 56 w 115"/>
                <a:gd name="T49" fmla="*/ 125 h 130"/>
                <a:gd name="T50" fmla="*/ 65 w 115"/>
                <a:gd name="T51" fmla="*/ 125 h 130"/>
                <a:gd name="T52" fmla="*/ 75 w 115"/>
                <a:gd name="T53" fmla="*/ 125 h 130"/>
                <a:gd name="T54" fmla="*/ 85 w 115"/>
                <a:gd name="T55" fmla="*/ 125 h 130"/>
                <a:gd name="T56" fmla="*/ 90 w 115"/>
                <a:gd name="T57" fmla="*/ 125 h 130"/>
                <a:gd name="T58" fmla="*/ 100 w 115"/>
                <a:gd name="T59" fmla="*/ 120 h 130"/>
                <a:gd name="T60" fmla="*/ 110 w 115"/>
                <a:gd name="T61" fmla="*/ 110 h 130"/>
                <a:gd name="T62" fmla="*/ 115 w 115"/>
                <a:gd name="T63" fmla="*/ 101 h 130"/>
                <a:gd name="T64" fmla="*/ 115 w 115"/>
                <a:gd name="T65" fmla="*/ 91 h 130"/>
                <a:gd name="T66" fmla="*/ 110 w 115"/>
                <a:gd name="T67" fmla="*/ 86 h 130"/>
                <a:gd name="T68" fmla="*/ 100 w 115"/>
                <a:gd name="T69" fmla="*/ 77 h 130"/>
                <a:gd name="T70" fmla="*/ 90 w 115"/>
                <a:gd name="T71" fmla="*/ 72 h 130"/>
                <a:gd name="T72" fmla="*/ 75 w 115"/>
                <a:gd name="T73" fmla="*/ 67 h 130"/>
                <a:gd name="T74" fmla="*/ 65 w 115"/>
                <a:gd name="T75" fmla="*/ 62 h 130"/>
                <a:gd name="T76" fmla="*/ 50 w 115"/>
                <a:gd name="T77" fmla="*/ 58 h 130"/>
                <a:gd name="T78" fmla="*/ 35 w 115"/>
                <a:gd name="T79" fmla="*/ 52 h 130"/>
                <a:gd name="T80" fmla="*/ 31 w 115"/>
                <a:gd name="T81" fmla="*/ 52 h 130"/>
                <a:gd name="T82" fmla="*/ 31 w 115"/>
                <a:gd name="T83" fmla="*/ 58 h 130"/>
                <a:gd name="T84" fmla="*/ 25 w 115"/>
                <a:gd name="T85" fmla="*/ 62 h 130"/>
                <a:gd name="T86" fmla="*/ 25 w 115"/>
                <a:gd name="T87" fmla="*/ 67 h 130"/>
                <a:gd name="T88" fmla="*/ 25 w 115"/>
                <a:gd name="T89" fmla="*/ 72 h 130"/>
                <a:gd name="T90" fmla="*/ 20 w 115"/>
                <a:gd name="T91" fmla="*/ 77 h 130"/>
                <a:gd name="T92" fmla="*/ 20 w 115"/>
                <a:gd name="T93" fmla="*/ 82 h 130"/>
                <a:gd name="T94" fmla="*/ 16 w 115"/>
                <a:gd name="T95" fmla="*/ 82 h 130"/>
                <a:gd name="T96" fmla="*/ 20 w 115"/>
                <a:gd name="T97" fmla="*/ 77 h 130"/>
                <a:gd name="T98" fmla="*/ 25 w 115"/>
                <a:gd name="T99" fmla="*/ 72 h 130"/>
                <a:gd name="T100" fmla="*/ 31 w 115"/>
                <a:gd name="T101" fmla="*/ 62 h 130"/>
                <a:gd name="T102" fmla="*/ 40 w 115"/>
                <a:gd name="T103" fmla="*/ 58 h 130"/>
                <a:gd name="T104" fmla="*/ 45 w 115"/>
                <a:gd name="T105" fmla="*/ 52 h 130"/>
                <a:gd name="T106" fmla="*/ 50 w 115"/>
                <a:gd name="T107" fmla="*/ 48 h 130"/>
                <a:gd name="T108" fmla="*/ 60 w 115"/>
                <a:gd name="T109" fmla="*/ 43 h 130"/>
                <a:gd name="T110" fmla="*/ 65 w 115"/>
                <a:gd name="T111" fmla="*/ 39 h 130"/>
                <a:gd name="T112" fmla="*/ 75 w 115"/>
                <a:gd name="T113" fmla="*/ 34 h 130"/>
                <a:gd name="T114" fmla="*/ 79 w 115"/>
                <a:gd name="T115" fmla="*/ 34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5" h="130">
                  <a:moveTo>
                    <a:pt x="35" y="0"/>
                  </a:moveTo>
                  <a:lnTo>
                    <a:pt x="31" y="5"/>
                  </a:lnTo>
                  <a:lnTo>
                    <a:pt x="25" y="9"/>
                  </a:lnTo>
                  <a:lnTo>
                    <a:pt x="20" y="9"/>
                  </a:lnTo>
                  <a:lnTo>
                    <a:pt x="16" y="15"/>
                  </a:lnTo>
                  <a:lnTo>
                    <a:pt x="10" y="19"/>
                  </a:lnTo>
                  <a:lnTo>
                    <a:pt x="6" y="24"/>
                  </a:lnTo>
                  <a:lnTo>
                    <a:pt x="6" y="28"/>
                  </a:lnTo>
                  <a:lnTo>
                    <a:pt x="0" y="34"/>
                  </a:lnTo>
                  <a:lnTo>
                    <a:pt x="0" y="39"/>
                  </a:lnTo>
                  <a:lnTo>
                    <a:pt x="0" y="48"/>
                  </a:lnTo>
                  <a:lnTo>
                    <a:pt x="6" y="62"/>
                  </a:lnTo>
                  <a:lnTo>
                    <a:pt x="6" y="72"/>
                  </a:lnTo>
                  <a:lnTo>
                    <a:pt x="10" y="77"/>
                  </a:lnTo>
                  <a:lnTo>
                    <a:pt x="10" y="86"/>
                  </a:lnTo>
                  <a:lnTo>
                    <a:pt x="10" y="91"/>
                  </a:lnTo>
                  <a:lnTo>
                    <a:pt x="10" y="101"/>
                  </a:lnTo>
                  <a:lnTo>
                    <a:pt x="10" y="110"/>
                  </a:lnTo>
                  <a:lnTo>
                    <a:pt x="6" y="120"/>
                  </a:lnTo>
                  <a:lnTo>
                    <a:pt x="0" y="130"/>
                  </a:lnTo>
                  <a:lnTo>
                    <a:pt x="10" y="130"/>
                  </a:lnTo>
                  <a:lnTo>
                    <a:pt x="20" y="125"/>
                  </a:lnTo>
                  <a:lnTo>
                    <a:pt x="35" y="125"/>
                  </a:lnTo>
                  <a:lnTo>
                    <a:pt x="45" y="125"/>
                  </a:lnTo>
                  <a:lnTo>
                    <a:pt x="56" y="125"/>
                  </a:lnTo>
                  <a:lnTo>
                    <a:pt x="65" y="125"/>
                  </a:lnTo>
                  <a:lnTo>
                    <a:pt x="75" y="125"/>
                  </a:lnTo>
                  <a:lnTo>
                    <a:pt x="85" y="125"/>
                  </a:lnTo>
                  <a:lnTo>
                    <a:pt x="90" y="125"/>
                  </a:lnTo>
                  <a:lnTo>
                    <a:pt x="100" y="120"/>
                  </a:lnTo>
                  <a:lnTo>
                    <a:pt x="110" y="110"/>
                  </a:lnTo>
                  <a:lnTo>
                    <a:pt x="115" y="101"/>
                  </a:lnTo>
                  <a:lnTo>
                    <a:pt x="115" y="91"/>
                  </a:lnTo>
                  <a:lnTo>
                    <a:pt x="110" y="86"/>
                  </a:lnTo>
                  <a:lnTo>
                    <a:pt x="100" y="77"/>
                  </a:lnTo>
                  <a:lnTo>
                    <a:pt x="90" y="72"/>
                  </a:lnTo>
                  <a:lnTo>
                    <a:pt x="75" y="67"/>
                  </a:lnTo>
                  <a:lnTo>
                    <a:pt x="65" y="62"/>
                  </a:lnTo>
                  <a:lnTo>
                    <a:pt x="50" y="58"/>
                  </a:lnTo>
                  <a:lnTo>
                    <a:pt x="35" y="52"/>
                  </a:lnTo>
                  <a:lnTo>
                    <a:pt x="31" y="52"/>
                  </a:lnTo>
                  <a:lnTo>
                    <a:pt x="31" y="58"/>
                  </a:lnTo>
                  <a:lnTo>
                    <a:pt x="25" y="62"/>
                  </a:lnTo>
                  <a:lnTo>
                    <a:pt x="25" y="67"/>
                  </a:lnTo>
                  <a:lnTo>
                    <a:pt x="25" y="72"/>
                  </a:lnTo>
                  <a:lnTo>
                    <a:pt x="20" y="77"/>
                  </a:lnTo>
                  <a:lnTo>
                    <a:pt x="20" y="82"/>
                  </a:lnTo>
                  <a:lnTo>
                    <a:pt x="16" y="82"/>
                  </a:lnTo>
                  <a:lnTo>
                    <a:pt x="20" y="77"/>
                  </a:lnTo>
                  <a:lnTo>
                    <a:pt x="25" y="72"/>
                  </a:lnTo>
                  <a:lnTo>
                    <a:pt x="31" y="62"/>
                  </a:lnTo>
                  <a:lnTo>
                    <a:pt x="40" y="58"/>
                  </a:lnTo>
                  <a:lnTo>
                    <a:pt x="45" y="52"/>
                  </a:lnTo>
                  <a:lnTo>
                    <a:pt x="50" y="48"/>
                  </a:lnTo>
                  <a:lnTo>
                    <a:pt x="60" y="43"/>
                  </a:lnTo>
                  <a:lnTo>
                    <a:pt x="65" y="39"/>
                  </a:lnTo>
                  <a:lnTo>
                    <a:pt x="75" y="34"/>
                  </a:lnTo>
                  <a:lnTo>
                    <a:pt x="79" y="34"/>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76" name="Freeform 452"/>
            <p:cNvSpPr>
              <a:spLocks/>
            </p:cNvSpPr>
            <p:nvPr/>
          </p:nvSpPr>
          <p:spPr bwMode="auto">
            <a:xfrm>
              <a:off x="3706" y="1578"/>
              <a:ext cx="10" cy="7"/>
            </a:xfrm>
            <a:custGeom>
              <a:avLst/>
              <a:gdLst>
                <a:gd name="T0" fmla="*/ 30 w 115"/>
                <a:gd name="T1" fmla="*/ 0 h 96"/>
                <a:gd name="T2" fmla="*/ 40 w 115"/>
                <a:gd name="T3" fmla="*/ 0 h 96"/>
                <a:gd name="T4" fmla="*/ 50 w 115"/>
                <a:gd name="T5" fmla="*/ 0 h 96"/>
                <a:gd name="T6" fmla="*/ 60 w 115"/>
                <a:gd name="T7" fmla="*/ 0 h 96"/>
                <a:gd name="T8" fmla="*/ 70 w 115"/>
                <a:gd name="T9" fmla="*/ 0 h 96"/>
                <a:gd name="T10" fmla="*/ 80 w 115"/>
                <a:gd name="T11" fmla="*/ 5 h 96"/>
                <a:gd name="T12" fmla="*/ 85 w 115"/>
                <a:gd name="T13" fmla="*/ 5 h 96"/>
                <a:gd name="T14" fmla="*/ 94 w 115"/>
                <a:gd name="T15" fmla="*/ 10 h 96"/>
                <a:gd name="T16" fmla="*/ 100 w 115"/>
                <a:gd name="T17" fmla="*/ 14 h 96"/>
                <a:gd name="T18" fmla="*/ 105 w 115"/>
                <a:gd name="T19" fmla="*/ 14 h 96"/>
                <a:gd name="T20" fmla="*/ 109 w 115"/>
                <a:gd name="T21" fmla="*/ 20 h 96"/>
                <a:gd name="T22" fmla="*/ 115 w 115"/>
                <a:gd name="T23" fmla="*/ 39 h 96"/>
                <a:gd name="T24" fmla="*/ 115 w 115"/>
                <a:gd name="T25" fmla="*/ 53 h 96"/>
                <a:gd name="T26" fmla="*/ 115 w 115"/>
                <a:gd name="T27" fmla="*/ 67 h 96"/>
                <a:gd name="T28" fmla="*/ 109 w 115"/>
                <a:gd name="T29" fmla="*/ 77 h 96"/>
                <a:gd name="T30" fmla="*/ 100 w 115"/>
                <a:gd name="T31" fmla="*/ 82 h 96"/>
                <a:gd name="T32" fmla="*/ 85 w 115"/>
                <a:gd name="T33" fmla="*/ 87 h 96"/>
                <a:gd name="T34" fmla="*/ 70 w 115"/>
                <a:gd name="T35" fmla="*/ 91 h 96"/>
                <a:gd name="T36" fmla="*/ 55 w 115"/>
                <a:gd name="T37" fmla="*/ 96 h 96"/>
                <a:gd name="T38" fmla="*/ 35 w 115"/>
                <a:gd name="T39" fmla="*/ 96 h 96"/>
                <a:gd name="T40" fmla="*/ 21 w 115"/>
                <a:gd name="T41" fmla="*/ 96 h 96"/>
                <a:gd name="T42" fmla="*/ 30 w 115"/>
                <a:gd name="T43" fmla="*/ 87 h 96"/>
                <a:gd name="T44" fmla="*/ 35 w 115"/>
                <a:gd name="T45" fmla="*/ 82 h 96"/>
                <a:gd name="T46" fmla="*/ 40 w 115"/>
                <a:gd name="T47" fmla="*/ 72 h 96"/>
                <a:gd name="T48" fmla="*/ 40 w 115"/>
                <a:gd name="T49" fmla="*/ 63 h 96"/>
                <a:gd name="T50" fmla="*/ 35 w 115"/>
                <a:gd name="T51" fmla="*/ 57 h 96"/>
                <a:gd name="T52" fmla="*/ 30 w 115"/>
                <a:gd name="T53" fmla="*/ 48 h 96"/>
                <a:gd name="T54" fmla="*/ 25 w 115"/>
                <a:gd name="T55" fmla="*/ 39 h 96"/>
                <a:gd name="T56" fmla="*/ 21 w 115"/>
                <a:gd name="T57" fmla="*/ 33 h 96"/>
                <a:gd name="T58" fmla="*/ 11 w 115"/>
                <a:gd name="T59" fmla="*/ 29 h 96"/>
                <a:gd name="T60" fmla="*/ 0 w 115"/>
                <a:gd name="T61" fmla="*/ 20 h 96"/>
                <a:gd name="T62" fmla="*/ 6 w 115"/>
                <a:gd name="T63" fmla="*/ 20 h 96"/>
                <a:gd name="T64" fmla="*/ 11 w 115"/>
                <a:gd name="T65" fmla="*/ 14 h 96"/>
                <a:gd name="T66" fmla="*/ 15 w 115"/>
                <a:gd name="T67" fmla="*/ 10 h 96"/>
                <a:gd name="T68" fmla="*/ 21 w 115"/>
                <a:gd name="T69" fmla="*/ 5 h 96"/>
                <a:gd name="T70" fmla="*/ 25 w 115"/>
                <a:gd name="T71" fmla="*/ 0 h 96"/>
                <a:gd name="T72" fmla="*/ 30 w 115"/>
                <a:gd name="T7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5" h="96">
                  <a:moveTo>
                    <a:pt x="30" y="0"/>
                  </a:moveTo>
                  <a:lnTo>
                    <a:pt x="40" y="0"/>
                  </a:lnTo>
                  <a:lnTo>
                    <a:pt x="50" y="0"/>
                  </a:lnTo>
                  <a:lnTo>
                    <a:pt x="60" y="0"/>
                  </a:lnTo>
                  <a:lnTo>
                    <a:pt x="70" y="0"/>
                  </a:lnTo>
                  <a:lnTo>
                    <a:pt x="80" y="5"/>
                  </a:lnTo>
                  <a:lnTo>
                    <a:pt x="85" y="5"/>
                  </a:lnTo>
                  <a:lnTo>
                    <a:pt x="94" y="10"/>
                  </a:lnTo>
                  <a:lnTo>
                    <a:pt x="100" y="14"/>
                  </a:lnTo>
                  <a:lnTo>
                    <a:pt x="105" y="14"/>
                  </a:lnTo>
                  <a:lnTo>
                    <a:pt x="109" y="20"/>
                  </a:lnTo>
                  <a:lnTo>
                    <a:pt x="115" y="39"/>
                  </a:lnTo>
                  <a:lnTo>
                    <a:pt x="115" y="53"/>
                  </a:lnTo>
                  <a:lnTo>
                    <a:pt x="115" y="67"/>
                  </a:lnTo>
                  <a:lnTo>
                    <a:pt x="109" y="77"/>
                  </a:lnTo>
                  <a:lnTo>
                    <a:pt x="100" y="82"/>
                  </a:lnTo>
                  <a:lnTo>
                    <a:pt x="85" y="87"/>
                  </a:lnTo>
                  <a:lnTo>
                    <a:pt x="70" y="91"/>
                  </a:lnTo>
                  <a:lnTo>
                    <a:pt x="55" y="96"/>
                  </a:lnTo>
                  <a:lnTo>
                    <a:pt x="35" y="96"/>
                  </a:lnTo>
                  <a:lnTo>
                    <a:pt x="21" y="96"/>
                  </a:lnTo>
                  <a:lnTo>
                    <a:pt x="30" y="87"/>
                  </a:lnTo>
                  <a:lnTo>
                    <a:pt x="35" y="82"/>
                  </a:lnTo>
                  <a:lnTo>
                    <a:pt x="40" y="72"/>
                  </a:lnTo>
                  <a:lnTo>
                    <a:pt x="40" y="63"/>
                  </a:lnTo>
                  <a:lnTo>
                    <a:pt x="35" y="57"/>
                  </a:lnTo>
                  <a:lnTo>
                    <a:pt x="30" y="48"/>
                  </a:lnTo>
                  <a:lnTo>
                    <a:pt x="25" y="39"/>
                  </a:lnTo>
                  <a:lnTo>
                    <a:pt x="21" y="33"/>
                  </a:lnTo>
                  <a:lnTo>
                    <a:pt x="11" y="29"/>
                  </a:lnTo>
                  <a:lnTo>
                    <a:pt x="0" y="20"/>
                  </a:lnTo>
                  <a:lnTo>
                    <a:pt x="6" y="20"/>
                  </a:lnTo>
                  <a:lnTo>
                    <a:pt x="11" y="14"/>
                  </a:lnTo>
                  <a:lnTo>
                    <a:pt x="15" y="10"/>
                  </a:lnTo>
                  <a:lnTo>
                    <a:pt x="21" y="5"/>
                  </a:lnTo>
                  <a:lnTo>
                    <a:pt x="25" y="0"/>
                  </a:lnTo>
                  <a:lnTo>
                    <a:pt x="3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77" name="Freeform 453"/>
            <p:cNvSpPr>
              <a:spLocks/>
            </p:cNvSpPr>
            <p:nvPr/>
          </p:nvSpPr>
          <p:spPr bwMode="auto">
            <a:xfrm>
              <a:off x="3708" y="1587"/>
              <a:ext cx="6" cy="8"/>
            </a:xfrm>
            <a:custGeom>
              <a:avLst/>
              <a:gdLst>
                <a:gd name="T0" fmla="*/ 60 w 65"/>
                <a:gd name="T1" fmla="*/ 0 h 101"/>
                <a:gd name="T2" fmla="*/ 55 w 65"/>
                <a:gd name="T3" fmla="*/ 14 h 101"/>
                <a:gd name="T4" fmla="*/ 50 w 65"/>
                <a:gd name="T5" fmla="*/ 19 h 101"/>
                <a:gd name="T6" fmla="*/ 40 w 65"/>
                <a:gd name="T7" fmla="*/ 28 h 101"/>
                <a:gd name="T8" fmla="*/ 30 w 65"/>
                <a:gd name="T9" fmla="*/ 39 h 101"/>
                <a:gd name="T10" fmla="*/ 21 w 65"/>
                <a:gd name="T11" fmla="*/ 43 h 101"/>
                <a:gd name="T12" fmla="*/ 10 w 65"/>
                <a:gd name="T13" fmla="*/ 52 h 101"/>
                <a:gd name="T14" fmla="*/ 5 w 65"/>
                <a:gd name="T15" fmla="*/ 58 h 101"/>
                <a:gd name="T16" fmla="*/ 0 w 65"/>
                <a:gd name="T17" fmla="*/ 67 h 101"/>
                <a:gd name="T18" fmla="*/ 0 w 65"/>
                <a:gd name="T19" fmla="*/ 77 h 101"/>
                <a:gd name="T20" fmla="*/ 10 w 65"/>
                <a:gd name="T21" fmla="*/ 91 h 101"/>
                <a:gd name="T22" fmla="*/ 10 w 65"/>
                <a:gd name="T23" fmla="*/ 97 h 101"/>
                <a:gd name="T24" fmla="*/ 15 w 65"/>
                <a:gd name="T25" fmla="*/ 97 h 101"/>
                <a:gd name="T26" fmla="*/ 21 w 65"/>
                <a:gd name="T27" fmla="*/ 101 h 101"/>
                <a:gd name="T28" fmla="*/ 30 w 65"/>
                <a:gd name="T29" fmla="*/ 101 h 101"/>
                <a:gd name="T30" fmla="*/ 35 w 65"/>
                <a:gd name="T31" fmla="*/ 101 h 101"/>
                <a:gd name="T32" fmla="*/ 40 w 65"/>
                <a:gd name="T33" fmla="*/ 101 h 101"/>
                <a:gd name="T34" fmla="*/ 50 w 65"/>
                <a:gd name="T35" fmla="*/ 101 h 101"/>
                <a:gd name="T36" fmla="*/ 55 w 65"/>
                <a:gd name="T37" fmla="*/ 97 h 101"/>
                <a:gd name="T38" fmla="*/ 60 w 65"/>
                <a:gd name="T39" fmla="*/ 91 h 101"/>
                <a:gd name="T40" fmla="*/ 65 w 65"/>
                <a:gd name="T41" fmla="*/ 86 h 101"/>
                <a:gd name="T42" fmla="*/ 65 w 65"/>
                <a:gd name="T43" fmla="*/ 77 h 101"/>
                <a:gd name="T44" fmla="*/ 65 w 65"/>
                <a:gd name="T45" fmla="*/ 72 h 101"/>
                <a:gd name="T46" fmla="*/ 65 w 65"/>
                <a:gd name="T47" fmla="*/ 67 h 101"/>
                <a:gd name="T48" fmla="*/ 65 w 65"/>
                <a:gd name="T49" fmla="*/ 62 h 101"/>
                <a:gd name="T50" fmla="*/ 60 w 65"/>
                <a:gd name="T51" fmla="*/ 58 h 101"/>
                <a:gd name="T52" fmla="*/ 60 w 65"/>
                <a:gd name="T53" fmla="*/ 52 h 101"/>
                <a:gd name="T54" fmla="*/ 55 w 65"/>
                <a:gd name="T55" fmla="*/ 43 h 101"/>
                <a:gd name="T56" fmla="*/ 55 w 65"/>
                <a:gd name="T57" fmla="*/ 39 h 101"/>
                <a:gd name="T58" fmla="*/ 55 w 65"/>
                <a:gd name="T59" fmla="*/ 33 h 101"/>
                <a:gd name="T60" fmla="*/ 55 w 65"/>
                <a:gd name="T61" fmla="*/ 2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5" h="101">
                  <a:moveTo>
                    <a:pt x="60" y="0"/>
                  </a:moveTo>
                  <a:lnTo>
                    <a:pt x="55" y="14"/>
                  </a:lnTo>
                  <a:lnTo>
                    <a:pt x="50" y="19"/>
                  </a:lnTo>
                  <a:lnTo>
                    <a:pt x="40" y="28"/>
                  </a:lnTo>
                  <a:lnTo>
                    <a:pt x="30" y="39"/>
                  </a:lnTo>
                  <a:lnTo>
                    <a:pt x="21" y="43"/>
                  </a:lnTo>
                  <a:lnTo>
                    <a:pt x="10" y="52"/>
                  </a:lnTo>
                  <a:lnTo>
                    <a:pt x="5" y="58"/>
                  </a:lnTo>
                  <a:lnTo>
                    <a:pt x="0" y="67"/>
                  </a:lnTo>
                  <a:lnTo>
                    <a:pt x="0" y="77"/>
                  </a:lnTo>
                  <a:lnTo>
                    <a:pt x="10" y="91"/>
                  </a:lnTo>
                  <a:lnTo>
                    <a:pt x="10" y="97"/>
                  </a:lnTo>
                  <a:lnTo>
                    <a:pt x="15" y="97"/>
                  </a:lnTo>
                  <a:lnTo>
                    <a:pt x="21" y="101"/>
                  </a:lnTo>
                  <a:lnTo>
                    <a:pt x="30" y="101"/>
                  </a:lnTo>
                  <a:lnTo>
                    <a:pt x="35" y="101"/>
                  </a:lnTo>
                  <a:lnTo>
                    <a:pt x="40" y="101"/>
                  </a:lnTo>
                  <a:lnTo>
                    <a:pt x="50" y="101"/>
                  </a:lnTo>
                  <a:lnTo>
                    <a:pt x="55" y="97"/>
                  </a:lnTo>
                  <a:lnTo>
                    <a:pt x="60" y="91"/>
                  </a:lnTo>
                  <a:lnTo>
                    <a:pt x="65" y="86"/>
                  </a:lnTo>
                  <a:lnTo>
                    <a:pt x="65" y="77"/>
                  </a:lnTo>
                  <a:lnTo>
                    <a:pt x="65" y="72"/>
                  </a:lnTo>
                  <a:lnTo>
                    <a:pt x="65" y="67"/>
                  </a:lnTo>
                  <a:lnTo>
                    <a:pt x="65" y="62"/>
                  </a:lnTo>
                  <a:lnTo>
                    <a:pt x="60" y="58"/>
                  </a:lnTo>
                  <a:lnTo>
                    <a:pt x="60" y="52"/>
                  </a:lnTo>
                  <a:lnTo>
                    <a:pt x="55" y="43"/>
                  </a:lnTo>
                  <a:lnTo>
                    <a:pt x="55" y="39"/>
                  </a:lnTo>
                  <a:lnTo>
                    <a:pt x="55" y="33"/>
                  </a:lnTo>
                  <a:lnTo>
                    <a:pt x="55" y="24"/>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78" name="Freeform 454"/>
            <p:cNvSpPr>
              <a:spLocks/>
            </p:cNvSpPr>
            <p:nvPr/>
          </p:nvSpPr>
          <p:spPr bwMode="auto">
            <a:xfrm>
              <a:off x="3692" y="1588"/>
              <a:ext cx="8" cy="10"/>
            </a:xfrm>
            <a:custGeom>
              <a:avLst/>
              <a:gdLst>
                <a:gd name="T0" fmla="*/ 90 w 90"/>
                <a:gd name="T1" fmla="*/ 0 h 135"/>
                <a:gd name="T2" fmla="*/ 81 w 90"/>
                <a:gd name="T3" fmla="*/ 10 h 135"/>
                <a:gd name="T4" fmla="*/ 75 w 90"/>
                <a:gd name="T5" fmla="*/ 19 h 135"/>
                <a:gd name="T6" fmla="*/ 65 w 90"/>
                <a:gd name="T7" fmla="*/ 30 h 135"/>
                <a:gd name="T8" fmla="*/ 65 w 90"/>
                <a:gd name="T9" fmla="*/ 39 h 135"/>
                <a:gd name="T10" fmla="*/ 60 w 90"/>
                <a:gd name="T11" fmla="*/ 49 h 135"/>
                <a:gd name="T12" fmla="*/ 60 w 90"/>
                <a:gd name="T13" fmla="*/ 58 h 135"/>
                <a:gd name="T14" fmla="*/ 60 w 90"/>
                <a:gd name="T15" fmla="*/ 68 h 135"/>
                <a:gd name="T16" fmla="*/ 65 w 90"/>
                <a:gd name="T17" fmla="*/ 82 h 135"/>
                <a:gd name="T18" fmla="*/ 75 w 90"/>
                <a:gd name="T19" fmla="*/ 92 h 135"/>
                <a:gd name="T20" fmla="*/ 85 w 90"/>
                <a:gd name="T21" fmla="*/ 107 h 135"/>
                <a:gd name="T22" fmla="*/ 85 w 90"/>
                <a:gd name="T23" fmla="*/ 116 h 135"/>
                <a:gd name="T24" fmla="*/ 85 w 90"/>
                <a:gd name="T25" fmla="*/ 121 h 135"/>
                <a:gd name="T26" fmla="*/ 81 w 90"/>
                <a:gd name="T27" fmla="*/ 131 h 135"/>
                <a:gd name="T28" fmla="*/ 70 w 90"/>
                <a:gd name="T29" fmla="*/ 131 h 135"/>
                <a:gd name="T30" fmla="*/ 60 w 90"/>
                <a:gd name="T31" fmla="*/ 135 h 135"/>
                <a:gd name="T32" fmla="*/ 46 w 90"/>
                <a:gd name="T33" fmla="*/ 135 h 135"/>
                <a:gd name="T34" fmla="*/ 31 w 90"/>
                <a:gd name="T35" fmla="*/ 135 h 135"/>
                <a:gd name="T36" fmla="*/ 21 w 90"/>
                <a:gd name="T37" fmla="*/ 131 h 135"/>
                <a:gd name="T38" fmla="*/ 10 w 90"/>
                <a:gd name="T39" fmla="*/ 131 h 135"/>
                <a:gd name="T40" fmla="*/ 0 w 90"/>
                <a:gd name="T41" fmla="*/ 121 h 135"/>
                <a:gd name="T42" fmla="*/ 0 w 90"/>
                <a:gd name="T43" fmla="*/ 116 h 135"/>
                <a:gd name="T44" fmla="*/ 0 w 90"/>
                <a:gd name="T45" fmla="*/ 111 h 135"/>
                <a:gd name="T46" fmla="*/ 6 w 90"/>
                <a:gd name="T47" fmla="*/ 107 h 135"/>
                <a:gd name="T48" fmla="*/ 6 w 90"/>
                <a:gd name="T49" fmla="*/ 101 h 135"/>
                <a:gd name="T50" fmla="*/ 10 w 90"/>
                <a:gd name="T51" fmla="*/ 97 h 135"/>
                <a:gd name="T52" fmla="*/ 16 w 90"/>
                <a:gd name="T53" fmla="*/ 97 h 135"/>
                <a:gd name="T54" fmla="*/ 21 w 90"/>
                <a:gd name="T55" fmla="*/ 92 h 135"/>
                <a:gd name="T56" fmla="*/ 25 w 90"/>
                <a:gd name="T57" fmla="*/ 88 h 135"/>
                <a:gd name="T58" fmla="*/ 31 w 90"/>
                <a:gd name="T59" fmla="*/ 8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135">
                  <a:moveTo>
                    <a:pt x="90" y="0"/>
                  </a:moveTo>
                  <a:lnTo>
                    <a:pt x="81" y="10"/>
                  </a:lnTo>
                  <a:lnTo>
                    <a:pt x="75" y="19"/>
                  </a:lnTo>
                  <a:lnTo>
                    <a:pt x="65" y="30"/>
                  </a:lnTo>
                  <a:lnTo>
                    <a:pt x="65" y="39"/>
                  </a:lnTo>
                  <a:lnTo>
                    <a:pt x="60" y="49"/>
                  </a:lnTo>
                  <a:lnTo>
                    <a:pt x="60" y="58"/>
                  </a:lnTo>
                  <a:lnTo>
                    <a:pt x="60" y="68"/>
                  </a:lnTo>
                  <a:lnTo>
                    <a:pt x="65" y="82"/>
                  </a:lnTo>
                  <a:lnTo>
                    <a:pt x="75" y="92"/>
                  </a:lnTo>
                  <a:lnTo>
                    <a:pt x="85" y="107"/>
                  </a:lnTo>
                  <a:lnTo>
                    <a:pt x="85" y="116"/>
                  </a:lnTo>
                  <a:lnTo>
                    <a:pt x="85" y="121"/>
                  </a:lnTo>
                  <a:lnTo>
                    <a:pt x="81" y="131"/>
                  </a:lnTo>
                  <a:lnTo>
                    <a:pt x="70" y="131"/>
                  </a:lnTo>
                  <a:lnTo>
                    <a:pt x="60" y="135"/>
                  </a:lnTo>
                  <a:lnTo>
                    <a:pt x="46" y="135"/>
                  </a:lnTo>
                  <a:lnTo>
                    <a:pt x="31" y="135"/>
                  </a:lnTo>
                  <a:lnTo>
                    <a:pt x="21" y="131"/>
                  </a:lnTo>
                  <a:lnTo>
                    <a:pt x="10" y="131"/>
                  </a:lnTo>
                  <a:lnTo>
                    <a:pt x="0" y="121"/>
                  </a:lnTo>
                  <a:lnTo>
                    <a:pt x="0" y="116"/>
                  </a:lnTo>
                  <a:lnTo>
                    <a:pt x="0" y="111"/>
                  </a:lnTo>
                  <a:lnTo>
                    <a:pt x="6" y="107"/>
                  </a:lnTo>
                  <a:lnTo>
                    <a:pt x="6" y="101"/>
                  </a:lnTo>
                  <a:lnTo>
                    <a:pt x="10" y="97"/>
                  </a:lnTo>
                  <a:lnTo>
                    <a:pt x="16" y="97"/>
                  </a:lnTo>
                  <a:lnTo>
                    <a:pt x="21" y="92"/>
                  </a:lnTo>
                  <a:lnTo>
                    <a:pt x="25" y="88"/>
                  </a:lnTo>
                  <a:lnTo>
                    <a:pt x="31" y="8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79" name="Freeform 455"/>
            <p:cNvSpPr>
              <a:spLocks/>
            </p:cNvSpPr>
            <p:nvPr/>
          </p:nvSpPr>
          <p:spPr bwMode="auto">
            <a:xfrm>
              <a:off x="3705" y="1598"/>
              <a:ext cx="8" cy="6"/>
            </a:xfrm>
            <a:custGeom>
              <a:avLst/>
              <a:gdLst>
                <a:gd name="T0" fmla="*/ 0 w 84"/>
                <a:gd name="T1" fmla="*/ 0 h 68"/>
                <a:gd name="T2" fmla="*/ 0 w 84"/>
                <a:gd name="T3" fmla="*/ 15 h 68"/>
                <a:gd name="T4" fmla="*/ 4 w 84"/>
                <a:gd name="T5" fmla="*/ 24 h 68"/>
                <a:gd name="T6" fmla="*/ 10 w 84"/>
                <a:gd name="T7" fmla="*/ 39 h 68"/>
                <a:gd name="T8" fmla="*/ 15 w 84"/>
                <a:gd name="T9" fmla="*/ 48 h 68"/>
                <a:gd name="T10" fmla="*/ 25 w 84"/>
                <a:gd name="T11" fmla="*/ 58 h 68"/>
                <a:gd name="T12" fmla="*/ 34 w 84"/>
                <a:gd name="T13" fmla="*/ 63 h 68"/>
                <a:gd name="T14" fmla="*/ 44 w 84"/>
                <a:gd name="T15" fmla="*/ 68 h 68"/>
                <a:gd name="T16" fmla="*/ 59 w 84"/>
                <a:gd name="T17" fmla="*/ 68 h 68"/>
                <a:gd name="T18" fmla="*/ 74 w 84"/>
                <a:gd name="T19" fmla="*/ 68 h 68"/>
                <a:gd name="T20" fmla="*/ 84 w 84"/>
                <a:gd name="T21" fmla="*/ 6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68">
                  <a:moveTo>
                    <a:pt x="0" y="0"/>
                  </a:moveTo>
                  <a:lnTo>
                    <a:pt x="0" y="15"/>
                  </a:lnTo>
                  <a:lnTo>
                    <a:pt x="4" y="24"/>
                  </a:lnTo>
                  <a:lnTo>
                    <a:pt x="10" y="39"/>
                  </a:lnTo>
                  <a:lnTo>
                    <a:pt x="15" y="48"/>
                  </a:lnTo>
                  <a:lnTo>
                    <a:pt x="25" y="58"/>
                  </a:lnTo>
                  <a:lnTo>
                    <a:pt x="34" y="63"/>
                  </a:lnTo>
                  <a:lnTo>
                    <a:pt x="44" y="68"/>
                  </a:lnTo>
                  <a:lnTo>
                    <a:pt x="59" y="68"/>
                  </a:lnTo>
                  <a:lnTo>
                    <a:pt x="74" y="68"/>
                  </a:lnTo>
                  <a:lnTo>
                    <a:pt x="84" y="6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80" name="Freeform 456"/>
            <p:cNvSpPr>
              <a:spLocks/>
            </p:cNvSpPr>
            <p:nvPr/>
          </p:nvSpPr>
          <p:spPr bwMode="auto">
            <a:xfrm>
              <a:off x="3699" y="1601"/>
              <a:ext cx="11" cy="11"/>
            </a:xfrm>
            <a:custGeom>
              <a:avLst/>
              <a:gdLst>
                <a:gd name="T0" fmla="*/ 29 w 119"/>
                <a:gd name="T1" fmla="*/ 0 h 135"/>
                <a:gd name="T2" fmla="*/ 24 w 119"/>
                <a:gd name="T3" fmla="*/ 5 h 135"/>
                <a:gd name="T4" fmla="*/ 19 w 119"/>
                <a:gd name="T5" fmla="*/ 9 h 135"/>
                <a:gd name="T6" fmla="*/ 14 w 119"/>
                <a:gd name="T7" fmla="*/ 15 h 135"/>
                <a:gd name="T8" fmla="*/ 9 w 119"/>
                <a:gd name="T9" fmla="*/ 19 h 135"/>
                <a:gd name="T10" fmla="*/ 4 w 119"/>
                <a:gd name="T11" fmla="*/ 19 h 135"/>
                <a:gd name="T12" fmla="*/ 4 w 119"/>
                <a:gd name="T13" fmla="*/ 24 h 135"/>
                <a:gd name="T14" fmla="*/ 0 w 119"/>
                <a:gd name="T15" fmla="*/ 29 h 135"/>
                <a:gd name="T16" fmla="*/ 0 w 119"/>
                <a:gd name="T17" fmla="*/ 34 h 135"/>
                <a:gd name="T18" fmla="*/ 0 w 119"/>
                <a:gd name="T19" fmla="*/ 39 h 135"/>
                <a:gd name="T20" fmla="*/ 0 w 119"/>
                <a:gd name="T21" fmla="*/ 43 h 135"/>
                <a:gd name="T22" fmla="*/ 0 w 119"/>
                <a:gd name="T23" fmla="*/ 53 h 135"/>
                <a:gd name="T24" fmla="*/ 4 w 119"/>
                <a:gd name="T25" fmla="*/ 63 h 135"/>
                <a:gd name="T26" fmla="*/ 9 w 119"/>
                <a:gd name="T27" fmla="*/ 73 h 135"/>
                <a:gd name="T28" fmla="*/ 14 w 119"/>
                <a:gd name="T29" fmla="*/ 82 h 135"/>
                <a:gd name="T30" fmla="*/ 14 w 119"/>
                <a:gd name="T31" fmla="*/ 87 h 135"/>
                <a:gd name="T32" fmla="*/ 19 w 119"/>
                <a:gd name="T33" fmla="*/ 97 h 135"/>
                <a:gd name="T34" fmla="*/ 19 w 119"/>
                <a:gd name="T35" fmla="*/ 101 h 135"/>
                <a:gd name="T36" fmla="*/ 19 w 119"/>
                <a:gd name="T37" fmla="*/ 111 h 135"/>
                <a:gd name="T38" fmla="*/ 14 w 119"/>
                <a:gd name="T39" fmla="*/ 121 h 135"/>
                <a:gd name="T40" fmla="*/ 9 w 119"/>
                <a:gd name="T41" fmla="*/ 135 h 135"/>
                <a:gd name="T42" fmla="*/ 19 w 119"/>
                <a:gd name="T43" fmla="*/ 131 h 135"/>
                <a:gd name="T44" fmla="*/ 29 w 119"/>
                <a:gd name="T45" fmla="*/ 125 h 135"/>
                <a:gd name="T46" fmla="*/ 44 w 119"/>
                <a:gd name="T47" fmla="*/ 125 h 135"/>
                <a:gd name="T48" fmla="*/ 54 w 119"/>
                <a:gd name="T49" fmla="*/ 125 h 135"/>
                <a:gd name="T50" fmla="*/ 63 w 119"/>
                <a:gd name="T51" fmla="*/ 125 h 135"/>
                <a:gd name="T52" fmla="*/ 73 w 119"/>
                <a:gd name="T53" fmla="*/ 121 h 135"/>
                <a:gd name="T54" fmla="*/ 84 w 119"/>
                <a:gd name="T55" fmla="*/ 121 h 135"/>
                <a:gd name="T56" fmla="*/ 94 w 119"/>
                <a:gd name="T57" fmla="*/ 121 h 135"/>
                <a:gd name="T58" fmla="*/ 98 w 119"/>
                <a:gd name="T59" fmla="*/ 116 h 135"/>
                <a:gd name="T60" fmla="*/ 103 w 119"/>
                <a:gd name="T61" fmla="*/ 111 h 135"/>
                <a:gd name="T62" fmla="*/ 113 w 119"/>
                <a:gd name="T63" fmla="*/ 101 h 135"/>
                <a:gd name="T64" fmla="*/ 119 w 119"/>
                <a:gd name="T65" fmla="*/ 92 h 135"/>
                <a:gd name="T66" fmla="*/ 119 w 119"/>
                <a:gd name="T67" fmla="*/ 82 h 135"/>
                <a:gd name="T68" fmla="*/ 113 w 119"/>
                <a:gd name="T69" fmla="*/ 77 h 135"/>
                <a:gd name="T70" fmla="*/ 103 w 119"/>
                <a:gd name="T71" fmla="*/ 73 h 135"/>
                <a:gd name="T72" fmla="*/ 88 w 119"/>
                <a:gd name="T73" fmla="*/ 67 h 135"/>
                <a:gd name="T74" fmla="*/ 79 w 119"/>
                <a:gd name="T75" fmla="*/ 63 h 135"/>
                <a:gd name="T76" fmla="*/ 63 w 119"/>
                <a:gd name="T77" fmla="*/ 63 h 135"/>
                <a:gd name="T78" fmla="*/ 48 w 119"/>
                <a:gd name="T79" fmla="*/ 58 h 135"/>
                <a:gd name="T80" fmla="*/ 34 w 119"/>
                <a:gd name="T81" fmla="*/ 53 h 135"/>
                <a:gd name="T82" fmla="*/ 29 w 119"/>
                <a:gd name="T83" fmla="*/ 53 h 135"/>
                <a:gd name="T84" fmla="*/ 29 w 119"/>
                <a:gd name="T85" fmla="*/ 58 h 135"/>
                <a:gd name="T86" fmla="*/ 29 w 119"/>
                <a:gd name="T87" fmla="*/ 63 h 135"/>
                <a:gd name="T88" fmla="*/ 29 w 119"/>
                <a:gd name="T89" fmla="*/ 67 h 135"/>
                <a:gd name="T90" fmla="*/ 29 w 119"/>
                <a:gd name="T91" fmla="*/ 73 h 135"/>
                <a:gd name="T92" fmla="*/ 29 w 119"/>
                <a:gd name="T93" fmla="*/ 77 h 135"/>
                <a:gd name="T94" fmla="*/ 24 w 119"/>
                <a:gd name="T95" fmla="*/ 77 h 135"/>
                <a:gd name="T96" fmla="*/ 24 w 119"/>
                <a:gd name="T97" fmla="*/ 82 h 135"/>
                <a:gd name="T98" fmla="*/ 19 w 119"/>
                <a:gd name="T99" fmla="*/ 87 h 135"/>
                <a:gd name="T100" fmla="*/ 24 w 119"/>
                <a:gd name="T101" fmla="*/ 77 h 135"/>
                <a:gd name="T102" fmla="*/ 29 w 119"/>
                <a:gd name="T103" fmla="*/ 73 h 135"/>
                <a:gd name="T104" fmla="*/ 34 w 119"/>
                <a:gd name="T105" fmla="*/ 63 h 135"/>
                <a:gd name="T106" fmla="*/ 39 w 119"/>
                <a:gd name="T107" fmla="*/ 58 h 135"/>
                <a:gd name="T108" fmla="*/ 44 w 119"/>
                <a:gd name="T109" fmla="*/ 53 h 135"/>
                <a:gd name="T110" fmla="*/ 48 w 119"/>
                <a:gd name="T111" fmla="*/ 43 h 135"/>
                <a:gd name="T112" fmla="*/ 54 w 119"/>
                <a:gd name="T113" fmla="*/ 39 h 135"/>
                <a:gd name="T114" fmla="*/ 63 w 119"/>
                <a:gd name="T115" fmla="*/ 34 h 135"/>
                <a:gd name="T116" fmla="*/ 69 w 119"/>
                <a:gd name="T117" fmla="*/ 29 h 135"/>
                <a:gd name="T118" fmla="*/ 79 w 119"/>
                <a:gd name="T119" fmla="*/ 2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9" h="135">
                  <a:moveTo>
                    <a:pt x="29" y="0"/>
                  </a:moveTo>
                  <a:lnTo>
                    <a:pt x="24" y="5"/>
                  </a:lnTo>
                  <a:lnTo>
                    <a:pt x="19" y="9"/>
                  </a:lnTo>
                  <a:lnTo>
                    <a:pt x="14" y="15"/>
                  </a:lnTo>
                  <a:lnTo>
                    <a:pt x="9" y="19"/>
                  </a:lnTo>
                  <a:lnTo>
                    <a:pt x="4" y="19"/>
                  </a:lnTo>
                  <a:lnTo>
                    <a:pt x="4" y="24"/>
                  </a:lnTo>
                  <a:lnTo>
                    <a:pt x="0" y="29"/>
                  </a:lnTo>
                  <a:lnTo>
                    <a:pt x="0" y="34"/>
                  </a:lnTo>
                  <a:lnTo>
                    <a:pt x="0" y="39"/>
                  </a:lnTo>
                  <a:lnTo>
                    <a:pt x="0" y="43"/>
                  </a:lnTo>
                  <a:lnTo>
                    <a:pt x="0" y="53"/>
                  </a:lnTo>
                  <a:lnTo>
                    <a:pt x="4" y="63"/>
                  </a:lnTo>
                  <a:lnTo>
                    <a:pt x="9" y="73"/>
                  </a:lnTo>
                  <a:lnTo>
                    <a:pt x="14" y="82"/>
                  </a:lnTo>
                  <a:lnTo>
                    <a:pt x="14" y="87"/>
                  </a:lnTo>
                  <a:lnTo>
                    <a:pt x="19" y="97"/>
                  </a:lnTo>
                  <a:lnTo>
                    <a:pt x="19" y="101"/>
                  </a:lnTo>
                  <a:lnTo>
                    <a:pt x="19" y="111"/>
                  </a:lnTo>
                  <a:lnTo>
                    <a:pt x="14" y="121"/>
                  </a:lnTo>
                  <a:lnTo>
                    <a:pt x="9" y="135"/>
                  </a:lnTo>
                  <a:lnTo>
                    <a:pt x="19" y="131"/>
                  </a:lnTo>
                  <a:lnTo>
                    <a:pt x="29" y="125"/>
                  </a:lnTo>
                  <a:lnTo>
                    <a:pt x="44" y="125"/>
                  </a:lnTo>
                  <a:lnTo>
                    <a:pt x="54" y="125"/>
                  </a:lnTo>
                  <a:lnTo>
                    <a:pt x="63" y="125"/>
                  </a:lnTo>
                  <a:lnTo>
                    <a:pt x="73" y="121"/>
                  </a:lnTo>
                  <a:lnTo>
                    <a:pt x="84" y="121"/>
                  </a:lnTo>
                  <a:lnTo>
                    <a:pt x="94" y="121"/>
                  </a:lnTo>
                  <a:lnTo>
                    <a:pt x="98" y="116"/>
                  </a:lnTo>
                  <a:lnTo>
                    <a:pt x="103" y="111"/>
                  </a:lnTo>
                  <a:lnTo>
                    <a:pt x="113" y="101"/>
                  </a:lnTo>
                  <a:lnTo>
                    <a:pt x="119" y="92"/>
                  </a:lnTo>
                  <a:lnTo>
                    <a:pt x="119" y="82"/>
                  </a:lnTo>
                  <a:lnTo>
                    <a:pt x="113" y="77"/>
                  </a:lnTo>
                  <a:lnTo>
                    <a:pt x="103" y="73"/>
                  </a:lnTo>
                  <a:lnTo>
                    <a:pt x="88" y="67"/>
                  </a:lnTo>
                  <a:lnTo>
                    <a:pt x="79" y="63"/>
                  </a:lnTo>
                  <a:lnTo>
                    <a:pt x="63" y="63"/>
                  </a:lnTo>
                  <a:lnTo>
                    <a:pt x="48" y="58"/>
                  </a:lnTo>
                  <a:lnTo>
                    <a:pt x="34" y="53"/>
                  </a:lnTo>
                  <a:lnTo>
                    <a:pt x="29" y="53"/>
                  </a:lnTo>
                  <a:lnTo>
                    <a:pt x="29" y="58"/>
                  </a:lnTo>
                  <a:lnTo>
                    <a:pt x="29" y="63"/>
                  </a:lnTo>
                  <a:lnTo>
                    <a:pt x="29" y="67"/>
                  </a:lnTo>
                  <a:lnTo>
                    <a:pt x="29" y="73"/>
                  </a:lnTo>
                  <a:lnTo>
                    <a:pt x="29" y="77"/>
                  </a:lnTo>
                  <a:lnTo>
                    <a:pt x="24" y="77"/>
                  </a:lnTo>
                  <a:lnTo>
                    <a:pt x="24" y="82"/>
                  </a:lnTo>
                  <a:lnTo>
                    <a:pt x="19" y="87"/>
                  </a:lnTo>
                  <a:lnTo>
                    <a:pt x="24" y="77"/>
                  </a:lnTo>
                  <a:lnTo>
                    <a:pt x="29" y="73"/>
                  </a:lnTo>
                  <a:lnTo>
                    <a:pt x="34" y="63"/>
                  </a:lnTo>
                  <a:lnTo>
                    <a:pt x="39" y="58"/>
                  </a:lnTo>
                  <a:lnTo>
                    <a:pt x="44" y="53"/>
                  </a:lnTo>
                  <a:lnTo>
                    <a:pt x="48" y="43"/>
                  </a:lnTo>
                  <a:lnTo>
                    <a:pt x="54" y="39"/>
                  </a:lnTo>
                  <a:lnTo>
                    <a:pt x="63" y="34"/>
                  </a:lnTo>
                  <a:lnTo>
                    <a:pt x="69" y="29"/>
                  </a:lnTo>
                  <a:lnTo>
                    <a:pt x="79" y="24"/>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81" name="Freeform 457"/>
            <p:cNvSpPr>
              <a:spLocks/>
            </p:cNvSpPr>
            <p:nvPr/>
          </p:nvSpPr>
          <p:spPr bwMode="auto">
            <a:xfrm>
              <a:off x="3681" y="1606"/>
              <a:ext cx="11" cy="8"/>
            </a:xfrm>
            <a:custGeom>
              <a:avLst/>
              <a:gdLst>
                <a:gd name="T0" fmla="*/ 25 w 119"/>
                <a:gd name="T1" fmla="*/ 5 h 101"/>
                <a:gd name="T2" fmla="*/ 35 w 119"/>
                <a:gd name="T3" fmla="*/ 0 h 101"/>
                <a:gd name="T4" fmla="*/ 46 w 119"/>
                <a:gd name="T5" fmla="*/ 0 h 101"/>
                <a:gd name="T6" fmla="*/ 56 w 119"/>
                <a:gd name="T7" fmla="*/ 0 h 101"/>
                <a:gd name="T8" fmla="*/ 65 w 119"/>
                <a:gd name="T9" fmla="*/ 0 h 101"/>
                <a:gd name="T10" fmla="*/ 75 w 119"/>
                <a:gd name="T11" fmla="*/ 5 h 101"/>
                <a:gd name="T12" fmla="*/ 85 w 119"/>
                <a:gd name="T13" fmla="*/ 5 h 101"/>
                <a:gd name="T14" fmla="*/ 90 w 119"/>
                <a:gd name="T15" fmla="*/ 5 h 101"/>
                <a:gd name="T16" fmla="*/ 95 w 119"/>
                <a:gd name="T17" fmla="*/ 9 h 101"/>
                <a:gd name="T18" fmla="*/ 100 w 119"/>
                <a:gd name="T19" fmla="*/ 15 h 101"/>
                <a:gd name="T20" fmla="*/ 105 w 119"/>
                <a:gd name="T21" fmla="*/ 15 h 101"/>
                <a:gd name="T22" fmla="*/ 115 w 119"/>
                <a:gd name="T23" fmla="*/ 34 h 101"/>
                <a:gd name="T24" fmla="*/ 119 w 119"/>
                <a:gd name="T25" fmla="*/ 48 h 101"/>
                <a:gd name="T26" fmla="*/ 119 w 119"/>
                <a:gd name="T27" fmla="*/ 58 h 101"/>
                <a:gd name="T28" fmla="*/ 115 w 119"/>
                <a:gd name="T29" fmla="*/ 67 h 101"/>
                <a:gd name="T30" fmla="*/ 105 w 119"/>
                <a:gd name="T31" fmla="*/ 77 h 101"/>
                <a:gd name="T32" fmla="*/ 95 w 119"/>
                <a:gd name="T33" fmla="*/ 87 h 101"/>
                <a:gd name="T34" fmla="*/ 80 w 119"/>
                <a:gd name="T35" fmla="*/ 92 h 101"/>
                <a:gd name="T36" fmla="*/ 65 w 119"/>
                <a:gd name="T37" fmla="*/ 97 h 101"/>
                <a:gd name="T38" fmla="*/ 46 w 119"/>
                <a:gd name="T39" fmla="*/ 101 h 101"/>
                <a:gd name="T40" fmla="*/ 25 w 119"/>
                <a:gd name="T41" fmla="*/ 101 h 101"/>
                <a:gd name="T42" fmla="*/ 35 w 119"/>
                <a:gd name="T43" fmla="*/ 92 h 101"/>
                <a:gd name="T44" fmla="*/ 40 w 119"/>
                <a:gd name="T45" fmla="*/ 82 h 101"/>
                <a:gd name="T46" fmla="*/ 46 w 119"/>
                <a:gd name="T47" fmla="*/ 77 h 101"/>
                <a:gd name="T48" fmla="*/ 46 w 119"/>
                <a:gd name="T49" fmla="*/ 67 h 101"/>
                <a:gd name="T50" fmla="*/ 40 w 119"/>
                <a:gd name="T51" fmla="*/ 58 h 101"/>
                <a:gd name="T52" fmla="*/ 35 w 119"/>
                <a:gd name="T53" fmla="*/ 53 h 101"/>
                <a:gd name="T54" fmla="*/ 25 w 119"/>
                <a:gd name="T55" fmla="*/ 48 h 101"/>
                <a:gd name="T56" fmla="*/ 21 w 119"/>
                <a:gd name="T57" fmla="*/ 39 h 101"/>
                <a:gd name="T58" fmla="*/ 10 w 119"/>
                <a:gd name="T59" fmla="*/ 34 h 101"/>
                <a:gd name="T60" fmla="*/ 0 w 119"/>
                <a:gd name="T61" fmla="*/ 29 h 101"/>
                <a:gd name="T62" fmla="*/ 6 w 119"/>
                <a:gd name="T63" fmla="*/ 29 h 101"/>
                <a:gd name="T64" fmla="*/ 6 w 119"/>
                <a:gd name="T65" fmla="*/ 24 h 101"/>
                <a:gd name="T66" fmla="*/ 10 w 119"/>
                <a:gd name="T67" fmla="*/ 19 h 101"/>
                <a:gd name="T68" fmla="*/ 16 w 119"/>
                <a:gd name="T69" fmla="*/ 15 h 101"/>
                <a:gd name="T70" fmla="*/ 16 w 119"/>
                <a:gd name="T71" fmla="*/ 9 h 101"/>
                <a:gd name="T72" fmla="*/ 21 w 119"/>
                <a:gd name="T73" fmla="*/ 5 h 101"/>
                <a:gd name="T74" fmla="*/ 25 w 119"/>
                <a:gd name="T75" fmla="*/ 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9" h="101">
                  <a:moveTo>
                    <a:pt x="25" y="5"/>
                  </a:moveTo>
                  <a:lnTo>
                    <a:pt x="35" y="0"/>
                  </a:lnTo>
                  <a:lnTo>
                    <a:pt x="46" y="0"/>
                  </a:lnTo>
                  <a:lnTo>
                    <a:pt x="56" y="0"/>
                  </a:lnTo>
                  <a:lnTo>
                    <a:pt x="65" y="0"/>
                  </a:lnTo>
                  <a:lnTo>
                    <a:pt x="75" y="5"/>
                  </a:lnTo>
                  <a:lnTo>
                    <a:pt x="85" y="5"/>
                  </a:lnTo>
                  <a:lnTo>
                    <a:pt x="90" y="5"/>
                  </a:lnTo>
                  <a:lnTo>
                    <a:pt x="95" y="9"/>
                  </a:lnTo>
                  <a:lnTo>
                    <a:pt x="100" y="15"/>
                  </a:lnTo>
                  <a:lnTo>
                    <a:pt x="105" y="15"/>
                  </a:lnTo>
                  <a:lnTo>
                    <a:pt x="115" y="34"/>
                  </a:lnTo>
                  <a:lnTo>
                    <a:pt x="119" y="48"/>
                  </a:lnTo>
                  <a:lnTo>
                    <a:pt x="119" y="58"/>
                  </a:lnTo>
                  <a:lnTo>
                    <a:pt x="115" y="67"/>
                  </a:lnTo>
                  <a:lnTo>
                    <a:pt x="105" y="77"/>
                  </a:lnTo>
                  <a:lnTo>
                    <a:pt x="95" y="87"/>
                  </a:lnTo>
                  <a:lnTo>
                    <a:pt x="80" y="92"/>
                  </a:lnTo>
                  <a:lnTo>
                    <a:pt x="65" y="97"/>
                  </a:lnTo>
                  <a:lnTo>
                    <a:pt x="46" y="101"/>
                  </a:lnTo>
                  <a:lnTo>
                    <a:pt x="25" y="101"/>
                  </a:lnTo>
                  <a:lnTo>
                    <a:pt x="35" y="92"/>
                  </a:lnTo>
                  <a:lnTo>
                    <a:pt x="40" y="82"/>
                  </a:lnTo>
                  <a:lnTo>
                    <a:pt x="46" y="77"/>
                  </a:lnTo>
                  <a:lnTo>
                    <a:pt x="46" y="67"/>
                  </a:lnTo>
                  <a:lnTo>
                    <a:pt x="40" y="58"/>
                  </a:lnTo>
                  <a:lnTo>
                    <a:pt x="35" y="53"/>
                  </a:lnTo>
                  <a:lnTo>
                    <a:pt x="25" y="48"/>
                  </a:lnTo>
                  <a:lnTo>
                    <a:pt x="21" y="39"/>
                  </a:lnTo>
                  <a:lnTo>
                    <a:pt x="10" y="34"/>
                  </a:lnTo>
                  <a:lnTo>
                    <a:pt x="0" y="29"/>
                  </a:lnTo>
                  <a:lnTo>
                    <a:pt x="6" y="29"/>
                  </a:lnTo>
                  <a:lnTo>
                    <a:pt x="6" y="24"/>
                  </a:lnTo>
                  <a:lnTo>
                    <a:pt x="10" y="19"/>
                  </a:lnTo>
                  <a:lnTo>
                    <a:pt x="16" y="15"/>
                  </a:lnTo>
                  <a:lnTo>
                    <a:pt x="16" y="9"/>
                  </a:lnTo>
                  <a:lnTo>
                    <a:pt x="21" y="5"/>
                  </a:lnTo>
                  <a:lnTo>
                    <a:pt x="25" y="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82" name="Freeform 458"/>
            <p:cNvSpPr>
              <a:spLocks/>
            </p:cNvSpPr>
            <p:nvPr/>
          </p:nvSpPr>
          <p:spPr bwMode="auto">
            <a:xfrm>
              <a:off x="3666" y="1625"/>
              <a:ext cx="5" cy="6"/>
            </a:xfrm>
            <a:custGeom>
              <a:avLst/>
              <a:gdLst>
                <a:gd name="T0" fmla="*/ 0 w 59"/>
                <a:gd name="T1" fmla="*/ 20 h 78"/>
                <a:gd name="T2" fmla="*/ 5 w 59"/>
                <a:gd name="T3" fmla="*/ 10 h 78"/>
                <a:gd name="T4" fmla="*/ 10 w 59"/>
                <a:gd name="T5" fmla="*/ 10 h 78"/>
                <a:gd name="T6" fmla="*/ 15 w 59"/>
                <a:gd name="T7" fmla="*/ 5 h 78"/>
                <a:gd name="T8" fmla="*/ 19 w 59"/>
                <a:gd name="T9" fmla="*/ 10 h 78"/>
                <a:gd name="T10" fmla="*/ 30 w 59"/>
                <a:gd name="T11" fmla="*/ 10 h 78"/>
                <a:gd name="T12" fmla="*/ 35 w 59"/>
                <a:gd name="T13" fmla="*/ 10 h 78"/>
                <a:gd name="T14" fmla="*/ 40 w 59"/>
                <a:gd name="T15" fmla="*/ 10 h 78"/>
                <a:gd name="T16" fmla="*/ 50 w 59"/>
                <a:gd name="T17" fmla="*/ 10 h 78"/>
                <a:gd name="T18" fmla="*/ 54 w 59"/>
                <a:gd name="T19" fmla="*/ 5 h 78"/>
                <a:gd name="T20" fmla="*/ 59 w 59"/>
                <a:gd name="T21" fmla="*/ 0 h 78"/>
                <a:gd name="T22" fmla="*/ 59 w 59"/>
                <a:gd name="T23" fmla="*/ 14 h 78"/>
                <a:gd name="T24" fmla="*/ 59 w 59"/>
                <a:gd name="T25" fmla="*/ 29 h 78"/>
                <a:gd name="T26" fmla="*/ 59 w 59"/>
                <a:gd name="T27" fmla="*/ 39 h 78"/>
                <a:gd name="T28" fmla="*/ 59 w 59"/>
                <a:gd name="T29" fmla="*/ 48 h 78"/>
                <a:gd name="T30" fmla="*/ 59 w 59"/>
                <a:gd name="T31" fmla="*/ 58 h 78"/>
                <a:gd name="T32" fmla="*/ 54 w 59"/>
                <a:gd name="T33" fmla="*/ 68 h 78"/>
                <a:gd name="T34" fmla="*/ 44 w 59"/>
                <a:gd name="T35" fmla="*/ 72 h 78"/>
                <a:gd name="T36" fmla="*/ 35 w 59"/>
                <a:gd name="T37" fmla="*/ 78 h 78"/>
                <a:gd name="T38" fmla="*/ 25 w 59"/>
                <a:gd name="T39" fmla="*/ 78 h 78"/>
                <a:gd name="T40" fmla="*/ 5 w 59"/>
                <a:gd name="T4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78">
                  <a:moveTo>
                    <a:pt x="0" y="20"/>
                  </a:moveTo>
                  <a:lnTo>
                    <a:pt x="5" y="10"/>
                  </a:lnTo>
                  <a:lnTo>
                    <a:pt x="10" y="10"/>
                  </a:lnTo>
                  <a:lnTo>
                    <a:pt x="15" y="5"/>
                  </a:lnTo>
                  <a:lnTo>
                    <a:pt x="19" y="10"/>
                  </a:lnTo>
                  <a:lnTo>
                    <a:pt x="30" y="10"/>
                  </a:lnTo>
                  <a:lnTo>
                    <a:pt x="35" y="10"/>
                  </a:lnTo>
                  <a:lnTo>
                    <a:pt x="40" y="10"/>
                  </a:lnTo>
                  <a:lnTo>
                    <a:pt x="50" y="10"/>
                  </a:lnTo>
                  <a:lnTo>
                    <a:pt x="54" y="5"/>
                  </a:lnTo>
                  <a:lnTo>
                    <a:pt x="59" y="0"/>
                  </a:lnTo>
                  <a:lnTo>
                    <a:pt x="59" y="14"/>
                  </a:lnTo>
                  <a:lnTo>
                    <a:pt x="59" y="29"/>
                  </a:lnTo>
                  <a:lnTo>
                    <a:pt x="59" y="39"/>
                  </a:lnTo>
                  <a:lnTo>
                    <a:pt x="59" y="48"/>
                  </a:lnTo>
                  <a:lnTo>
                    <a:pt x="59" y="58"/>
                  </a:lnTo>
                  <a:lnTo>
                    <a:pt x="54" y="68"/>
                  </a:lnTo>
                  <a:lnTo>
                    <a:pt x="44" y="72"/>
                  </a:lnTo>
                  <a:lnTo>
                    <a:pt x="35" y="78"/>
                  </a:lnTo>
                  <a:lnTo>
                    <a:pt x="25" y="78"/>
                  </a:lnTo>
                  <a:lnTo>
                    <a:pt x="5" y="7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83" name="Freeform 459"/>
            <p:cNvSpPr>
              <a:spLocks/>
            </p:cNvSpPr>
            <p:nvPr/>
          </p:nvSpPr>
          <p:spPr bwMode="auto">
            <a:xfrm>
              <a:off x="3685" y="1615"/>
              <a:ext cx="6" cy="8"/>
            </a:xfrm>
            <a:custGeom>
              <a:avLst/>
              <a:gdLst>
                <a:gd name="T0" fmla="*/ 49 w 69"/>
                <a:gd name="T1" fmla="*/ 0 h 101"/>
                <a:gd name="T2" fmla="*/ 49 w 69"/>
                <a:gd name="T3" fmla="*/ 10 h 101"/>
                <a:gd name="T4" fmla="*/ 39 w 69"/>
                <a:gd name="T5" fmla="*/ 19 h 101"/>
                <a:gd name="T6" fmla="*/ 34 w 69"/>
                <a:gd name="T7" fmla="*/ 28 h 101"/>
                <a:gd name="T8" fmla="*/ 24 w 69"/>
                <a:gd name="T9" fmla="*/ 38 h 101"/>
                <a:gd name="T10" fmla="*/ 14 w 69"/>
                <a:gd name="T11" fmla="*/ 47 h 101"/>
                <a:gd name="T12" fmla="*/ 4 w 69"/>
                <a:gd name="T13" fmla="*/ 53 h 101"/>
                <a:gd name="T14" fmla="*/ 0 w 69"/>
                <a:gd name="T15" fmla="*/ 62 h 101"/>
                <a:gd name="T16" fmla="*/ 0 w 69"/>
                <a:gd name="T17" fmla="*/ 72 h 101"/>
                <a:gd name="T18" fmla="*/ 4 w 69"/>
                <a:gd name="T19" fmla="*/ 82 h 101"/>
                <a:gd name="T20" fmla="*/ 10 w 69"/>
                <a:gd name="T21" fmla="*/ 96 h 101"/>
                <a:gd name="T22" fmla="*/ 14 w 69"/>
                <a:gd name="T23" fmla="*/ 96 h 101"/>
                <a:gd name="T24" fmla="*/ 19 w 69"/>
                <a:gd name="T25" fmla="*/ 101 h 101"/>
                <a:gd name="T26" fmla="*/ 24 w 69"/>
                <a:gd name="T27" fmla="*/ 101 h 101"/>
                <a:gd name="T28" fmla="*/ 29 w 69"/>
                <a:gd name="T29" fmla="*/ 101 h 101"/>
                <a:gd name="T30" fmla="*/ 39 w 69"/>
                <a:gd name="T31" fmla="*/ 101 h 101"/>
                <a:gd name="T32" fmla="*/ 44 w 69"/>
                <a:gd name="T33" fmla="*/ 101 h 101"/>
                <a:gd name="T34" fmla="*/ 49 w 69"/>
                <a:gd name="T35" fmla="*/ 96 h 101"/>
                <a:gd name="T36" fmla="*/ 54 w 69"/>
                <a:gd name="T37" fmla="*/ 92 h 101"/>
                <a:gd name="T38" fmla="*/ 59 w 69"/>
                <a:gd name="T39" fmla="*/ 86 h 101"/>
                <a:gd name="T40" fmla="*/ 64 w 69"/>
                <a:gd name="T41" fmla="*/ 82 h 101"/>
                <a:gd name="T42" fmla="*/ 69 w 69"/>
                <a:gd name="T43" fmla="*/ 77 h 101"/>
                <a:gd name="T44" fmla="*/ 64 w 69"/>
                <a:gd name="T45" fmla="*/ 67 h 101"/>
                <a:gd name="T46" fmla="*/ 64 w 69"/>
                <a:gd name="T47" fmla="*/ 62 h 101"/>
                <a:gd name="T48" fmla="*/ 64 w 69"/>
                <a:gd name="T49" fmla="*/ 58 h 101"/>
                <a:gd name="T50" fmla="*/ 59 w 69"/>
                <a:gd name="T51" fmla="*/ 53 h 101"/>
                <a:gd name="T52" fmla="*/ 54 w 69"/>
                <a:gd name="T53" fmla="*/ 47 h 101"/>
                <a:gd name="T54" fmla="*/ 54 w 69"/>
                <a:gd name="T55" fmla="*/ 43 h 101"/>
                <a:gd name="T56" fmla="*/ 49 w 69"/>
                <a:gd name="T57" fmla="*/ 38 h 101"/>
                <a:gd name="T58" fmla="*/ 49 w 69"/>
                <a:gd name="T59" fmla="*/ 28 h 101"/>
                <a:gd name="T60" fmla="*/ 49 w 69"/>
                <a:gd name="T61" fmla="*/ 2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9" h="101">
                  <a:moveTo>
                    <a:pt x="49" y="0"/>
                  </a:moveTo>
                  <a:lnTo>
                    <a:pt x="49" y="10"/>
                  </a:lnTo>
                  <a:lnTo>
                    <a:pt x="39" y="19"/>
                  </a:lnTo>
                  <a:lnTo>
                    <a:pt x="34" y="28"/>
                  </a:lnTo>
                  <a:lnTo>
                    <a:pt x="24" y="38"/>
                  </a:lnTo>
                  <a:lnTo>
                    <a:pt x="14" y="47"/>
                  </a:lnTo>
                  <a:lnTo>
                    <a:pt x="4" y="53"/>
                  </a:lnTo>
                  <a:lnTo>
                    <a:pt x="0" y="62"/>
                  </a:lnTo>
                  <a:lnTo>
                    <a:pt x="0" y="72"/>
                  </a:lnTo>
                  <a:lnTo>
                    <a:pt x="4" y="82"/>
                  </a:lnTo>
                  <a:lnTo>
                    <a:pt x="10" y="96"/>
                  </a:lnTo>
                  <a:lnTo>
                    <a:pt x="14" y="96"/>
                  </a:lnTo>
                  <a:lnTo>
                    <a:pt x="19" y="101"/>
                  </a:lnTo>
                  <a:lnTo>
                    <a:pt x="24" y="101"/>
                  </a:lnTo>
                  <a:lnTo>
                    <a:pt x="29" y="101"/>
                  </a:lnTo>
                  <a:lnTo>
                    <a:pt x="39" y="101"/>
                  </a:lnTo>
                  <a:lnTo>
                    <a:pt x="44" y="101"/>
                  </a:lnTo>
                  <a:lnTo>
                    <a:pt x="49" y="96"/>
                  </a:lnTo>
                  <a:lnTo>
                    <a:pt x="54" y="92"/>
                  </a:lnTo>
                  <a:lnTo>
                    <a:pt x="59" y="86"/>
                  </a:lnTo>
                  <a:lnTo>
                    <a:pt x="64" y="82"/>
                  </a:lnTo>
                  <a:lnTo>
                    <a:pt x="69" y="77"/>
                  </a:lnTo>
                  <a:lnTo>
                    <a:pt x="64" y="67"/>
                  </a:lnTo>
                  <a:lnTo>
                    <a:pt x="64" y="62"/>
                  </a:lnTo>
                  <a:lnTo>
                    <a:pt x="64" y="58"/>
                  </a:lnTo>
                  <a:lnTo>
                    <a:pt x="59" y="53"/>
                  </a:lnTo>
                  <a:lnTo>
                    <a:pt x="54" y="47"/>
                  </a:lnTo>
                  <a:lnTo>
                    <a:pt x="54" y="43"/>
                  </a:lnTo>
                  <a:lnTo>
                    <a:pt x="49" y="38"/>
                  </a:lnTo>
                  <a:lnTo>
                    <a:pt x="49" y="28"/>
                  </a:lnTo>
                  <a:lnTo>
                    <a:pt x="49" y="24"/>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84" name="Freeform 460"/>
            <p:cNvSpPr>
              <a:spLocks/>
            </p:cNvSpPr>
            <p:nvPr/>
          </p:nvSpPr>
          <p:spPr bwMode="auto">
            <a:xfrm>
              <a:off x="3791" y="1521"/>
              <a:ext cx="14" cy="6"/>
            </a:xfrm>
            <a:custGeom>
              <a:avLst/>
              <a:gdLst>
                <a:gd name="T0" fmla="*/ 0 w 154"/>
                <a:gd name="T1" fmla="*/ 43 h 81"/>
                <a:gd name="T2" fmla="*/ 15 w 154"/>
                <a:gd name="T3" fmla="*/ 47 h 81"/>
                <a:gd name="T4" fmla="*/ 25 w 154"/>
                <a:gd name="T5" fmla="*/ 53 h 81"/>
                <a:gd name="T6" fmla="*/ 40 w 154"/>
                <a:gd name="T7" fmla="*/ 53 h 81"/>
                <a:gd name="T8" fmla="*/ 50 w 154"/>
                <a:gd name="T9" fmla="*/ 53 h 81"/>
                <a:gd name="T10" fmla="*/ 59 w 154"/>
                <a:gd name="T11" fmla="*/ 53 h 81"/>
                <a:gd name="T12" fmla="*/ 69 w 154"/>
                <a:gd name="T13" fmla="*/ 47 h 81"/>
                <a:gd name="T14" fmla="*/ 75 w 154"/>
                <a:gd name="T15" fmla="*/ 43 h 81"/>
                <a:gd name="T16" fmla="*/ 84 w 154"/>
                <a:gd name="T17" fmla="*/ 34 h 81"/>
                <a:gd name="T18" fmla="*/ 94 w 154"/>
                <a:gd name="T19" fmla="*/ 23 h 81"/>
                <a:gd name="T20" fmla="*/ 104 w 154"/>
                <a:gd name="T21" fmla="*/ 9 h 81"/>
                <a:gd name="T22" fmla="*/ 109 w 154"/>
                <a:gd name="T23" fmla="*/ 4 h 81"/>
                <a:gd name="T24" fmla="*/ 119 w 154"/>
                <a:gd name="T25" fmla="*/ 0 h 81"/>
                <a:gd name="T26" fmla="*/ 124 w 154"/>
                <a:gd name="T27" fmla="*/ 4 h 81"/>
                <a:gd name="T28" fmla="*/ 134 w 154"/>
                <a:gd name="T29" fmla="*/ 9 h 81"/>
                <a:gd name="T30" fmla="*/ 138 w 154"/>
                <a:gd name="T31" fmla="*/ 19 h 81"/>
                <a:gd name="T32" fmla="*/ 144 w 154"/>
                <a:gd name="T33" fmla="*/ 34 h 81"/>
                <a:gd name="T34" fmla="*/ 149 w 154"/>
                <a:gd name="T35" fmla="*/ 43 h 81"/>
                <a:gd name="T36" fmla="*/ 154 w 154"/>
                <a:gd name="T37" fmla="*/ 58 h 81"/>
                <a:gd name="T38" fmla="*/ 154 w 154"/>
                <a:gd name="T39" fmla="*/ 67 h 81"/>
                <a:gd name="T40" fmla="*/ 149 w 154"/>
                <a:gd name="T41" fmla="*/ 77 h 81"/>
                <a:gd name="T42" fmla="*/ 144 w 154"/>
                <a:gd name="T43" fmla="*/ 81 h 81"/>
                <a:gd name="T44" fmla="*/ 138 w 154"/>
                <a:gd name="T45" fmla="*/ 81 h 81"/>
                <a:gd name="T46" fmla="*/ 134 w 154"/>
                <a:gd name="T47" fmla="*/ 81 h 81"/>
                <a:gd name="T48" fmla="*/ 129 w 154"/>
                <a:gd name="T49" fmla="*/ 77 h 81"/>
                <a:gd name="T50" fmla="*/ 124 w 154"/>
                <a:gd name="T51" fmla="*/ 77 h 81"/>
                <a:gd name="T52" fmla="*/ 119 w 154"/>
                <a:gd name="T53" fmla="*/ 72 h 81"/>
                <a:gd name="T54" fmla="*/ 115 w 154"/>
                <a:gd name="T55" fmla="*/ 72 h 81"/>
                <a:gd name="T56" fmla="*/ 109 w 154"/>
                <a:gd name="T57" fmla="*/ 67 h 81"/>
                <a:gd name="T58" fmla="*/ 104 w 154"/>
                <a:gd name="T59" fmla="*/ 6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4" h="81">
                  <a:moveTo>
                    <a:pt x="0" y="43"/>
                  </a:moveTo>
                  <a:lnTo>
                    <a:pt x="15" y="47"/>
                  </a:lnTo>
                  <a:lnTo>
                    <a:pt x="25" y="53"/>
                  </a:lnTo>
                  <a:lnTo>
                    <a:pt x="40" y="53"/>
                  </a:lnTo>
                  <a:lnTo>
                    <a:pt x="50" y="53"/>
                  </a:lnTo>
                  <a:lnTo>
                    <a:pt x="59" y="53"/>
                  </a:lnTo>
                  <a:lnTo>
                    <a:pt x="69" y="47"/>
                  </a:lnTo>
                  <a:lnTo>
                    <a:pt x="75" y="43"/>
                  </a:lnTo>
                  <a:lnTo>
                    <a:pt x="84" y="34"/>
                  </a:lnTo>
                  <a:lnTo>
                    <a:pt x="94" y="23"/>
                  </a:lnTo>
                  <a:lnTo>
                    <a:pt x="104" y="9"/>
                  </a:lnTo>
                  <a:lnTo>
                    <a:pt x="109" y="4"/>
                  </a:lnTo>
                  <a:lnTo>
                    <a:pt x="119" y="0"/>
                  </a:lnTo>
                  <a:lnTo>
                    <a:pt x="124" y="4"/>
                  </a:lnTo>
                  <a:lnTo>
                    <a:pt x="134" y="9"/>
                  </a:lnTo>
                  <a:lnTo>
                    <a:pt x="138" y="19"/>
                  </a:lnTo>
                  <a:lnTo>
                    <a:pt x="144" y="34"/>
                  </a:lnTo>
                  <a:lnTo>
                    <a:pt x="149" y="43"/>
                  </a:lnTo>
                  <a:lnTo>
                    <a:pt x="154" y="58"/>
                  </a:lnTo>
                  <a:lnTo>
                    <a:pt x="154" y="67"/>
                  </a:lnTo>
                  <a:lnTo>
                    <a:pt x="149" y="77"/>
                  </a:lnTo>
                  <a:lnTo>
                    <a:pt x="144" y="81"/>
                  </a:lnTo>
                  <a:lnTo>
                    <a:pt x="138" y="81"/>
                  </a:lnTo>
                  <a:lnTo>
                    <a:pt x="134" y="81"/>
                  </a:lnTo>
                  <a:lnTo>
                    <a:pt x="129" y="77"/>
                  </a:lnTo>
                  <a:lnTo>
                    <a:pt x="124" y="77"/>
                  </a:lnTo>
                  <a:lnTo>
                    <a:pt x="119" y="72"/>
                  </a:lnTo>
                  <a:lnTo>
                    <a:pt x="115" y="72"/>
                  </a:lnTo>
                  <a:lnTo>
                    <a:pt x="109" y="67"/>
                  </a:lnTo>
                  <a:lnTo>
                    <a:pt x="104" y="6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85" name="Freeform 461"/>
            <p:cNvSpPr>
              <a:spLocks/>
            </p:cNvSpPr>
            <p:nvPr/>
          </p:nvSpPr>
          <p:spPr bwMode="auto">
            <a:xfrm>
              <a:off x="3792" y="1515"/>
              <a:ext cx="8" cy="6"/>
            </a:xfrm>
            <a:custGeom>
              <a:avLst/>
              <a:gdLst>
                <a:gd name="T0" fmla="*/ 39 w 94"/>
                <a:gd name="T1" fmla="*/ 73 h 73"/>
                <a:gd name="T2" fmla="*/ 35 w 94"/>
                <a:gd name="T3" fmla="*/ 68 h 73"/>
                <a:gd name="T4" fmla="*/ 30 w 94"/>
                <a:gd name="T5" fmla="*/ 68 h 73"/>
                <a:gd name="T6" fmla="*/ 25 w 94"/>
                <a:gd name="T7" fmla="*/ 62 h 73"/>
                <a:gd name="T8" fmla="*/ 20 w 94"/>
                <a:gd name="T9" fmla="*/ 53 h 73"/>
                <a:gd name="T10" fmla="*/ 20 w 94"/>
                <a:gd name="T11" fmla="*/ 49 h 73"/>
                <a:gd name="T12" fmla="*/ 20 w 94"/>
                <a:gd name="T13" fmla="*/ 43 h 73"/>
                <a:gd name="T14" fmla="*/ 14 w 94"/>
                <a:gd name="T15" fmla="*/ 34 h 73"/>
                <a:gd name="T16" fmla="*/ 14 w 94"/>
                <a:gd name="T17" fmla="*/ 29 h 73"/>
                <a:gd name="T18" fmla="*/ 10 w 94"/>
                <a:gd name="T19" fmla="*/ 25 h 73"/>
                <a:gd name="T20" fmla="*/ 0 w 94"/>
                <a:gd name="T21" fmla="*/ 25 h 73"/>
                <a:gd name="T22" fmla="*/ 14 w 94"/>
                <a:gd name="T23" fmla="*/ 19 h 73"/>
                <a:gd name="T24" fmla="*/ 25 w 94"/>
                <a:gd name="T25" fmla="*/ 10 h 73"/>
                <a:gd name="T26" fmla="*/ 35 w 94"/>
                <a:gd name="T27" fmla="*/ 4 h 73"/>
                <a:gd name="T28" fmla="*/ 45 w 94"/>
                <a:gd name="T29" fmla="*/ 0 h 73"/>
                <a:gd name="T30" fmla="*/ 54 w 94"/>
                <a:gd name="T31" fmla="*/ 0 h 73"/>
                <a:gd name="T32" fmla="*/ 64 w 94"/>
                <a:gd name="T33" fmla="*/ 0 h 73"/>
                <a:gd name="T34" fmla="*/ 74 w 94"/>
                <a:gd name="T35" fmla="*/ 4 h 73"/>
                <a:gd name="T36" fmla="*/ 79 w 94"/>
                <a:gd name="T37" fmla="*/ 15 h 73"/>
                <a:gd name="T38" fmla="*/ 85 w 94"/>
                <a:gd name="T39" fmla="*/ 25 h 73"/>
                <a:gd name="T40" fmla="*/ 94 w 94"/>
                <a:gd name="T41" fmla="*/ 3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73">
                  <a:moveTo>
                    <a:pt x="39" y="73"/>
                  </a:moveTo>
                  <a:lnTo>
                    <a:pt x="35" y="68"/>
                  </a:lnTo>
                  <a:lnTo>
                    <a:pt x="30" y="68"/>
                  </a:lnTo>
                  <a:lnTo>
                    <a:pt x="25" y="62"/>
                  </a:lnTo>
                  <a:lnTo>
                    <a:pt x="20" y="53"/>
                  </a:lnTo>
                  <a:lnTo>
                    <a:pt x="20" y="49"/>
                  </a:lnTo>
                  <a:lnTo>
                    <a:pt x="20" y="43"/>
                  </a:lnTo>
                  <a:lnTo>
                    <a:pt x="14" y="34"/>
                  </a:lnTo>
                  <a:lnTo>
                    <a:pt x="14" y="29"/>
                  </a:lnTo>
                  <a:lnTo>
                    <a:pt x="10" y="25"/>
                  </a:lnTo>
                  <a:lnTo>
                    <a:pt x="0" y="25"/>
                  </a:lnTo>
                  <a:lnTo>
                    <a:pt x="14" y="19"/>
                  </a:lnTo>
                  <a:lnTo>
                    <a:pt x="25" y="10"/>
                  </a:lnTo>
                  <a:lnTo>
                    <a:pt x="35" y="4"/>
                  </a:lnTo>
                  <a:lnTo>
                    <a:pt x="45" y="0"/>
                  </a:lnTo>
                  <a:lnTo>
                    <a:pt x="54" y="0"/>
                  </a:lnTo>
                  <a:lnTo>
                    <a:pt x="64" y="0"/>
                  </a:lnTo>
                  <a:lnTo>
                    <a:pt x="74" y="4"/>
                  </a:lnTo>
                  <a:lnTo>
                    <a:pt x="79" y="15"/>
                  </a:lnTo>
                  <a:lnTo>
                    <a:pt x="85" y="25"/>
                  </a:lnTo>
                  <a:lnTo>
                    <a:pt x="94" y="3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86" name="Freeform 462"/>
            <p:cNvSpPr>
              <a:spLocks/>
            </p:cNvSpPr>
            <p:nvPr/>
          </p:nvSpPr>
          <p:spPr bwMode="auto">
            <a:xfrm>
              <a:off x="3801" y="1508"/>
              <a:ext cx="4" cy="8"/>
            </a:xfrm>
            <a:custGeom>
              <a:avLst/>
              <a:gdLst>
                <a:gd name="T0" fmla="*/ 0 w 45"/>
                <a:gd name="T1" fmla="*/ 101 h 101"/>
                <a:gd name="T2" fmla="*/ 11 w 45"/>
                <a:gd name="T3" fmla="*/ 95 h 101"/>
                <a:gd name="T4" fmla="*/ 25 w 45"/>
                <a:gd name="T5" fmla="*/ 91 h 101"/>
                <a:gd name="T6" fmla="*/ 30 w 45"/>
                <a:gd name="T7" fmla="*/ 82 h 101"/>
                <a:gd name="T8" fmla="*/ 40 w 45"/>
                <a:gd name="T9" fmla="*/ 72 h 101"/>
                <a:gd name="T10" fmla="*/ 45 w 45"/>
                <a:gd name="T11" fmla="*/ 58 h 101"/>
                <a:gd name="T12" fmla="*/ 45 w 45"/>
                <a:gd name="T13" fmla="*/ 48 h 101"/>
                <a:gd name="T14" fmla="*/ 45 w 45"/>
                <a:gd name="T15" fmla="*/ 33 h 101"/>
                <a:gd name="T16" fmla="*/ 40 w 45"/>
                <a:gd name="T17" fmla="*/ 24 h 101"/>
                <a:gd name="T18" fmla="*/ 34 w 45"/>
                <a:gd name="T19" fmla="*/ 9 h 101"/>
                <a:gd name="T20" fmla="*/ 25 w 45"/>
                <a:gd name="T21"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 h="101">
                  <a:moveTo>
                    <a:pt x="0" y="101"/>
                  </a:moveTo>
                  <a:lnTo>
                    <a:pt x="11" y="95"/>
                  </a:lnTo>
                  <a:lnTo>
                    <a:pt x="25" y="91"/>
                  </a:lnTo>
                  <a:lnTo>
                    <a:pt x="30" y="82"/>
                  </a:lnTo>
                  <a:lnTo>
                    <a:pt x="40" y="72"/>
                  </a:lnTo>
                  <a:lnTo>
                    <a:pt x="45" y="58"/>
                  </a:lnTo>
                  <a:lnTo>
                    <a:pt x="45" y="48"/>
                  </a:lnTo>
                  <a:lnTo>
                    <a:pt x="45" y="33"/>
                  </a:lnTo>
                  <a:lnTo>
                    <a:pt x="40" y="24"/>
                  </a:lnTo>
                  <a:lnTo>
                    <a:pt x="34" y="9"/>
                  </a:lnTo>
                  <a:lnTo>
                    <a:pt x="25"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87" name="Freeform 463"/>
            <p:cNvSpPr>
              <a:spLocks/>
            </p:cNvSpPr>
            <p:nvPr/>
          </p:nvSpPr>
          <p:spPr bwMode="auto">
            <a:xfrm>
              <a:off x="3806" y="1509"/>
              <a:ext cx="12" cy="10"/>
            </a:xfrm>
            <a:custGeom>
              <a:avLst/>
              <a:gdLst>
                <a:gd name="T0" fmla="*/ 0 w 133"/>
                <a:gd name="T1" fmla="*/ 121 h 130"/>
                <a:gd name="T2" fmla="*/ 4 w 133"/>
                <a:gd name="T3" fmla="*/ 121 h 130"/>
                <a:gd name="T4" fmla="*/ 10 w 133"/>
                <a:gd name="T5" fmla="*/ 125 h 130"/>
                <a:gd name="T6" fmla="*/ 15 w 133"/>
                <a:gd name="T7" fmla="*/ 130 h 130"/>
                <a:gd name="T8" fmla="*/ 20 w 133"/>
                <a:gd name="T9" fmla="*/ 130 h 130"/>
                <a:gd name="T10" fmla="*/ 29 w 133"/>
                <a:gd name="T11" fmla="*/ 130 h 130"/>
                <a:gd name="T12" fmla="*/ 35 w 133"/>
                <a:gd name="T13" fmla="*/ 130 h 130"/>
                <a:gd name="T14" fmla="*/ 39 w 133"/>
                <a:gd name="T15" fmla="*/ 130 h 130"/>
                <a:gd name="T16" fmla="*/ 44 w 133"/>
                <a:gd name="T17" fmla="*/ 130 h 130"/>
                <a:gd name="T18" fmla="*/ 50 w 133"/>
                <a:gd name="T19" fmla="*/ 130 h 130"/>
                <a:gd name="T20" fmla="*/ 60 w 133"/>
                <a:gd name="T21" fmla="*/ 121 h 130"/>
                <a:gd name="T22" fmla="*/ 69 w 133"/>
                <a:gd name="T23" fmla="*/ 116 h 130"/>
                <a:gd name="T24" fmla="*/ 75 w 133"/>
                <a:gd name="T25" fmla="*/ 106 h 130"/>
                <a:gd name="T26" fmla="*/ 79 w 133"/>
                <a:gd name="T27" fmla="*/ 102 h 130"/>
                <a:gd name="T28" fmla="*/ 84 w 133"/>
                <a:gd name="T29" fmla="*/ 97 h 130"/>
                <a:gd name="T30" fmla="*/ 94 w 133"/>
                <a:gd name="T31" fmla="*/ 91 h 130"/>
                <a:gd name="T32" fmla="*/ 99 w 133"/>
                <a:gd name="T33" fmla="*/ 87 h 130"/>
                <a:gd name="T34" fmla="*/ 109 w 133"/>
                <a:gd name="T35" fmla="*/ 87 h 130"/>
                <a:gd name="T36" fmla="*/ 119 w 133"/>
                <a:gd name="T37" fmla="*/ 82 h 130"/>
                <a:gd name="T38" fmla="*/ 133 w 133"/>
                <a:gd name="T39" fmla="*/ 82 h 130"/>
                <a:gd name="T40" fmla="*/ 123 w 133"/>
                <a:gd name="T41" fmla="*/ 73 h 130"/>
                <a:gd name="T42" fmla="*/ 119 w 133"/>
                <a:gd name="T43" fmla="*/ 68 h 130"/>
                <a:gd name="T44" fmla="*/ 109 w 133"/>
                <a:gd name="T45" fmla="*/ 58 h 130"/>
                <a:gd name="T46" fmla="*/ 104 w 133"/>
                <a:gd name="T47" fmla="*/ 48 h 130"/>
                <a:gd name="T48" fmla="*/ 99 w 133"/>
                <a:gd name="T49" fmla="*/ 39 h 130"/>
                <a:gd name="T50" fmla="*/ 94 w 133"/>
                <a:gd name="T51" fmla="*/ 29 h 130"/>
                <a:gd name="T52" fmla="*/ 89 w 133"/>
                <a:gd name="T53" fmla="*/ 20 h 130"/>
                <a:gd name="T54" fmla="*/ 84 w 133"/>
                <a:gd name="T55" fmla="*/ 15 h 130"/>
                <a:gd name="T56" fmla="*/ 79 w 133"/>
                <a:gd name="T57" fmla="*/ 10 h 130"/>
                <a:gd name="T58" fmla="*/ 75 w 133"/>
                <a:gd name="T59" fmla="*/ 5 h 130"/>
                <a:gd name="T60" fmla="*/ 60 w 133"/>
                <a:gd name="T61" fmla="*/ 0 h 130"/>
                <a:gd name="T62" fmla="*/ 44 w 133"/>
                <a:gd name="T63" fmla="*/ 5 h 130"/>
                <a:gd name="T64" fmla="*/ 39 w 133"/>
                <a:gd name="T65" fmla="*/ 10 h 130"/>
                <a:gd name="T66" fmla="*/ 35 w 133"/>
                <a:gd name="T67" fmla="*/ 15 h 130"/>
                <a:gd name="T68" fmla="*/ 35 w 133"/>
                <a:gd name="T69" fmla="*/ 24 h 130"/>
                <a:gd name="T70" fmla="*/ 35 w 133"/>
                <a:gd name="T71" fmla="*/ 39 h 130"/>
                <a:gd name="T72" fmla="*/ 39 w 133"/>
                <a:gd name="T73" fmla="*/ 48 h 130"/>
                <a:gd name="T74" fmla="*/ 39 w 133"/>
                <a:gd name="T75" fmla="*/ 63 h 130"/>
                <a:gd name="T76" fmla="*/ 44 w 133"/>
                <a:gd name="T77" fmla="*/ 78 h 130"/>
                <a:gd name="T78" fmla="*/ 44 w 133"/>
                <a:gd name="T79" fmla="*/ 91 h 130"/>
                <a:gd name="T80" fmla="*/ 50 w 133"/>
                <a:gd name="T81" fmla="*/ 97 h 130"/>
                <a:gd name="T82" fmla="*/ 54 w 133"/>
                <a:gd name="T83" fmla="*/ 97 h 130"/>
                <a:gd name="T84" fmla="*/ 60 w 133"/>
                <a:gd name="T85" fmla="*/ 91 h 130"/>
                <a:gd name="T86" fmla="*/ 64 w 133"/>
                <a:gd name="T87" fmla="*/ 91 h 130"/>
                <a:gd name="T88" fmla="*/ 69 w 133"/>
                <a:gd name="T89" fmla="*/ 91 h 130"/>
                <a:gd name="T90" fmla="*/ 75 w 133"/>
                <a:gd name="T91" fmla="*/ 91 h 130"/>
                <a:gd name="T92" fmla="*/ 79 w 133"/>
                <a:gd name="T93" fmla="*/ 91 h 130"/>
                <a:gd name="T94" fmla="*/ 75 w 133"/>
                <a:gd name="T95" fmla="*/ 91 h 130"/>
                <a:gd name="T96" fmla="*/ 64 w 133"/>
                <a:gd name="T97" fmla="*/ 91 h 130"/>
                <a:gd name="T98" fmla="*/ 54 w 133"/>
                <a:gd name="T99" fmla="*/ 87 h 130"/>
                <a:gd name="T100" fmla="*/ 50 w 133"/>
                <a:gd name="T101" fmla="*/ 87 h 130"/>
                <a:gd name="T102" fmla="*/ 39 w 133"/>
                <a:gd name="T103" fmla="*/ 87 h 130"/>
                <a:gd name="T104" fmla="*/ 29 w 133"/>
                <a:gd name="T105" fmla="*/ 82 h 130"/>
                <a:gd name="T106" fmla="*/ 25 w 133"/>
                <a:gd name="T107" fmla="*/ 78 h 130"/>
                <a:gd name="T108" fmla="*/ 15 w 133"/>
                <a:gd name="T109" fmla="*/ 73 h 130"/>
                <a:gd name="T110" fmla="*/ 10 w 133"/>
                <a:gd name="T111" fmla="*/ 68 h 130"/>
                <a:gd name="T112" fmla="*/ 4 w 133"/>
                <a:gd name="T113" fmla="*/ 6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3" h="130">
                  <a:moveTo>
                    <a:pt x="0" y="121"/>
                  </a:moveTo>
                  <a:lnTo>
                    <a:pt x="4" y="121"/>
                  </a:lnTo>
                  <a:lnTo>
                    <a:pt x="10" y="125"/>
                  </a:lnTo>
                  <a:lnTo>
                    <a:pt x="15" y="130"/>
                  </a:lnTo>
                  <a:lnTo>
                    <a:pt x="20" y="130"/>
                  </a:lnTo>
                  <a:lnTo>
                    <a:pt x="29" y="130"/>
                  </a:lnTo>
                  <a:lnTo>
                    <a:pt x="35" y="130"/>
                  </a:lnTo>
                  <a:lnTo>
                    <a:pt x="39" y="130"/>
                  </a:lnTo>
                  <a:lnTo>
                    <a:pt x="44" y="130"/>
                  </a:lnTo>
                  <a:lnTo>
                    <a:pt x="50" y="130"/>
                  </a:lnTo>
                  <a:lnTo>
                    <a:pt x="60" y="121"/>
                  </a:lnTo>
                  <a:lnTo>
                    <a:pt x="69" y="116"/>
                  </a:lnTo>
                  <a:lnTo>
                    <a:pt x="75" y="106"/>
                  </a:lnTo>
                  <a:lnTo>
                    <a:pt x="79" y="102"/>
                  </a:lnTo>
                  <a:lnTo>
                    <a:pt x="84" y="97"/>
                  </a:lnTo>
                  <a:lnTo>
                    <a:pt x="94" y="91"/>
                  </a:lnTo>
                  <a:lnTo>
                    <a:pt x="99" y="87"/>
                  </a:lnTo>
                  <a:lnTo>
                    <a:pt x="109" y="87"/>
                  </a:lnTo>
                  <a:lnTo>
                    <a:pt x="119" y="82"/>
                  </a:lnTo>
                  <a:lnTo>
                    <a:pt x="133" y="82"/>
                  </a:lnTo>
                  <a:lnTo>
                    <a:pt x="123" y="73"/>
                  </a:lnTo>
                  <a:lnTo>
                    <a:pt x="119" y="68"/>
                  </a:lnTo>
                  <a:lnTo>
                    <a:pt x="109" y="58"/>
                  </a:lnTo>
                  <a:lnTo>
                    <a:pt x="104" y="48"/>
                  </a:lnTo>
                  <a:lnTo>
                    <a:pt x="99" y="39"/>
                  </a:lnTo>
                  <a:lnTo>
                    <a:pt x="94" y="29"/>
                  </a:lnTo>
                  <a:lnTo>
                    <a:pt x="89" y="20"/>
                  </a:lnTo>
                  <a:lnTo>
                    <a:pt x="84" y="15"/>
                  </a:lnTo>
                  <a:lnTo>
                    <a:pt x="79" y="10"/>
                  </a:lnTo>
                  <a:lnTo>
                    <a:pt x="75" y="5"/>
                  </a:lnTo>
                  <a:lnTo>
                    <a:pt x="60" y="0"/>
                  </a:lnTo>
                  <a:lnTo>
                    <a:pt x="44" y="5"/>
                  </a:lnTo>
                  <a:lnTo>
                    <a:pt x="39" y="10"/>
                  </a:lnTo>
                  <a:lnTo>
                    <a:pt x="35" y="15"/>
                  </a:lnTo>
                  <a:lnTo>
                    <a:pt x="35" y="24"/>
                  </a:lnTo>
                  <a:lnTo>
                    <a:pt x="35" y="39"/>
                  </a:lnTo>
                  <a:lnTo>
                    <a:pt x="39" y="48"/>
                  </a:lnTo>
                  <a:lnTo>
                    <a:pt x="39" y="63"/>
                  </a:lnTo>
                  <a:lnTo>
                    <a:pt x="44" y="78"/>
                  </a:lnTo>
                  <a:lnTo>
                    <a:pt x="44" y="91"/>
                  </a:lnTo>
                  <a:lnTo>
                    <a:pt x="50" y="97"/>
                  </a:lnTo>
                  <a:lnTo>
                    <a:pt x="54" y="97"/>
                  </a:lnTo>
                  <a:lnTo>
                    <a:pt x="60" y="91"/>
                  </a:lnTo>
                  <a:lnTo>
                    <a:pt x="64" y="91"/>
                  </a:lnTo>
                  <a:lnTo>
                    <a:pt x="69" y="91"/>
                  </a:lnTo>
                  <a:lnTo>
                    <a:pt x="75" y="91"/>
                  </a:lnTo>
                  <a:lnTo>
                    <a:pt x="79" y="91"/>
                  </a:lnTo>
                  <a:lnTo>
                    <a:pt x="75" y="91"/>
                  </a:lnTo>
                  <a:lnTo>
                    <a:pt x="64" y="91"/>
                  </a:lnTo>
                  <a:lnTo>
                    <a:pt x="54" y="87"/>
                  </a:lnTo>
                  <a:lnTo>
                    <a:pt x="50" y="87"/>
                  </a:lnTo>
                  <a:lnTo>
                    <a:pt x="39" y="87"/>
                  </a:lnTo>
                  <a:lnTo>
                    <a:pt x="29" y="82"/>
                  </a:lnTo>
                  <a:lnTo>
                    <a:pt x="25" y="78"/>
                  </a:lnTo>
                  <a:lnTo>
                    <a:pt x="15" y="73"/>
                  </a:lnTo>
                  <a:lnTo>
                    <a:pt x="10" y="68"/>
                  </a:lnTo>
                  <a:lnTo>
                    <a:pt x="4" y="6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88" name="Freeform 464"/>
            <p:cNvSpPr>
              <a:spLocks/>
            </p:cNvSpPr>
            <p:nvPr/>
          </p:nvSpPr>
          <p:spPr bwMode="auto">
            <a:xfrm>
              <a:off x="3809" y="1519"/>
              <a:ext cx="11" cy="9"/>
            </a:xfrm>
            <a:custGeom>
              <a:avLst/>
              <a:gdLst>
                <a:gd name="T0" fmla="*/ 21 w 115"/>
                <a:gd name="T1" fmla="*/ 101 h 116"/>
                <a:gd name="T2" fmla="*/ 15 w 115"/>
                <a:gd name="T3" fmla="*/ 96 h 116"/>
                <a:gd name="T4" fmla="*/ 15 w 115"/>
                <a:gd name="T5" fmla="*/ 86 h 116"/>
                <a:gd name="T6" fmla="*/ 11 w 115"/>
                <a:gd name="T7" fmla="*/ 77 h 116"/>
                <a:gd name="T8" fmla="*/ 5 w 115"/>
                <a:gd name="T9" fmla="*/ 67 h 116"/>
                <a:gd name="T10" fmla="*/ 5 w 115"/>
                <a:gd name="T11" fmla="*/ 62 h 116"/>
                <a:gd name="T12" fmla="*/ 0 w 115"/>
                <a:gd name="T13" fmla="*/ 52 h 116"/>
                <a:gd name="T14" fmla="*/ 0 w 115"/>
                <a:gd name="T15" fmla="*/ 43 h 116"/>
                <a:gd name="T16" fmla="*/ 0 w 115"/>
                <a:gd name="T17" fmla="*/ 38 h 116"/>
                <a:gd name="T18" fmla="*/ 0 w 115"/>
                <a:gd name="T19" fmla="*/ 33 h 116"/>
                <a:gd name="T20" fmla="*/ 5 w 115"/>
                <a:gd name="T21" fmla="*/ 28 h 116"/>
                <a:gd name="T22" fmla="*/ 15 w 115"/>
                <a:gd name="T23" fmla="*/ 13 h 116"/>
                <a:gd name="T24" fmla="*/ 30 w 115"/>
                <a:gd name="T25" fmla="*/ 4 h 116"/>
                <a:gd name="T26" fmla="*/ 40 w 115"/>
                <a:gd name="T27" fmla="*/ 0 h 116"/>
                <a:gd name="T28" fmla="*/ 50 w 115"/>
                <a:gd name="T29" fmla="*/ 0 h 116"/>
                <a:gd name="T30" fmla="*/ 60 w 115"/>
                <a:gd name="T31" fmla="*/ 4 h 116"/>
                <a:gd name="T32" fmla="*/ 75 w 115"/>
                <a:gd name="T33" fmla="*/ 9 h 116"/>
                <a:gd name="T34" fmla="*/ 84 w 115"/>
                <a:gd name="T35" fmla="*/ 19 h 116"/>
                <a:gd name="T36" fmla="*/ 94 w 115"/>
                <a:gd name="T37" fmla="*/ 33 h 116"/>
                <a:gd name="T38" fmla="*/ 105 w 115"/>
                <a:gd name="T39" fmla="*/ 47 h 116"/>
                <a:gd name="T40" fmla="*/ 115 w 115"/>
                <a:gd name="T41" fmla="*/ 62 h 116"/>
                <a:gd name="T42" fmla="*/ 105 w 115"/>
                <a:gd name="T43" fmla="*/ 58 h 116"/>
                <a:gd name="T44" fmla="*/ 94 w 115"/>
                <a:gd name="T45" fmla="*/ 58 h 116"/>
                <a:gd name="T46" fmla="*/ 84 w 115"/>
                <a:gd name="T47" fmla="*/ 58 h 116"/>
                <a:gd name="T48" fmla="*/ 75 w 115"/>
                <a:gd name="T49" fmla="*/ 62 h 116"/>
                <a:gd name="T50" fmla="*/ 70 w 115"/>
                <a:gd name="T51" fmla="*/ 67 h 116"/>
                <a:gd name="T52" fmla="*/ 65 w 115"/>
                <a:gd name="T53" fmla="*/ 77 h 116"/>
                <a:gd name="T54" fmla="*/ 65 w 115"/>
                <a:gd name="T55" fmla="*/ 86 h 116"/>
                <a:gd name="T56" fmla="*/ 60 w 115"/>
                <a:gd name="T57" fmla="*/ 96 h 116"/>
                <a:gd name="T58" fmla="*/ 60 w 115"/>
                <a:gd name="T59" fmla="*/ 105 h 116"/>
                <a:gd name="T60" fmla="*/ 55 w 115"/>
                <a:gd name="T61" fmla="*/ 116 h 116"/>
                <a:gd name="T62" fmla="*/ 50 w 115"/>
                <a:gd name="T63" fmla="*/ 110 h 116"/>
                <a:gd name="T64" fmla="*/ 45 w 115"/>
                <a:gd name="T65" fmla="*/ 110 h 116"/>
                <a:gd name="T66" fmla="*/ 40 w 115"/>
                <a:gd name="T67" fmla="*/ 110 h 116"/>
                <a:gd name="T68" fmla="*/ 36 w 115"/>
                <a:gd name="T69" fmla="*/ 110 h 116"/>
                <a:gd name="T70" fmla="*/ 30 w 115"/>
                <a:gd name="T71" fmla="*/ 110 h 116"/>
                <a:gd name="T72" fmla="*/ 30 w 115"/>
                <a:gd name="T73" fmla="*/ 105 h 116"/>
                <a:gd name="T74" fmla="*/ 25 w 115"/>
                <a:gd name="T75" fmla="*/ 105 h 116"/>
                <a:gd name="T76" fmla="*/ 21 w 115"/>
                <a:gd name="T77" fmla="*/ 10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 h="116">
                  <a:moveTo>
                    <a:pt x="21" y="101"/>
                  </a:moveTo>
                  <a:lnTo>
                    <a:pt x="15" y="96"/>
                  </a:lnTo>
                  <a:lnTo>
                    <a:pt x="15" y="86"/>
                  </a:lnTo>
                  <a:lnTo>
                    <a:pt x="11" y="77"/>
                  </a:lnTo>
                  <a:lnTo>
                    <a:pt x="5" y="67"/>
                  </a:lnTo>
                  <a:lnTo>
                    <a:pt x="5" y="62"/>
                  </a:lnTo>
                  <a:lnTo>
                    <a:pt x="0" y="52"/>
                  </a:lnTo>
                  <a:lnTo>
                    <a:pt x="0" y="43"/>
                  </a:lnTo>
                  <a:lnTo>
                    <a:pt x="0" y="38"/>
                  </a:lnTo>
                  <a:lnTo>
                    <a:pt x="0" y="33"/>
                  </a:lnTo>
                  <a:lnTo>
                    <a:pt x="5" y="28"/>
                  </a:lnTo>
                  <a:lnTo>
                    <a:pt x="15" y="13"/>
                  </a:lnTo>
                  <a:lnTo>
                    <a:pt x="30" y="4"/>
                  </a:lnTo>
                  <a:lnTo>
                    <a:pt x="40" y="0"/>
                  </a:lnTo>
                  <a:lnTo>
                    <a:pt x="50" y="0"/>
                  </a:lnTo>
                  <a:lnTo>
                    <a:pt x="60" y="4"/>
                  </a:lnTo>
                  <a:lnTo>
                    <a:pt x="75" y="9"/>
                  </a:lnTo>
                  <a:lnTo>
                    <a:pt x="84" y="19"/>
                  </a:lnTo>
                  <a:lnTo>
                    <a:pt x="94" y="33"/>
                  </a:lnTo>
                  <a:lnTo>
                    <a:pt x="105" y="47"/>
                  </a:lnTo>
                  <a:lnTo>
                    <a:pt x="115" y="62"/>
                  </a:lnTo>
                  <a:lnTo>
                    <a:pt x="105" y="58"/>
                  </a:lnTo>
                  <a:lnTo>
                    <a:pt x="94" y="58"/>
                  </a:lnTo>
                  <a:lnTo>
                    <a:pt x="84" y="58"/>
                  </a:lnTo>
                  <a:lnTo>
                    <a:pt x="75" y="62"/>
                  </a:lnTo>
                  <a:lnTo>
                    <a:pt x="70" y="67"/>
                  </a:lnTo>
                  <a:lnTo>
                    <a:pt x="65" y="77"/>
                  </a:lnTo>
                  <a:lnTo>
                    <a:pt x="65" y="86"/>
                  </a:lnTo>
                  <a:lnTo>
                    <a:pt x="60" y="96"/>
                  </a:lnTo>
                  <a:lnTo>
                    <a:pt x="60" y="105"/>
                  </a:lnTo>
                  <a:lnTo>
                    <a:pt x="55" y="116"/>
                  </a:lnTo>
                  <a:lnTo>
                    <a:pt x="50" y="110"/>
                  </a:lnTo>
                  <a:lnTo>
                    <a:pt x="45" y="110"/>
                  </a:lnTo>
                  <a:lnTo>
                    <a:pt x="40" y="110"/>
                  </a:lnTo>
                  <a:lnTo>
                    <a:pt x="36" y="110"/>
                  </a:lnTo>
                  <a:lnTo>
                    <a:pt x="30" y="110"/>
                  </a:lnTo>
                  <a:lnTo>
                    <a:pt x="30" y="105"/>
                  </a:lnTo>
                  <a:lnTo>
                    <a:pt x="25" y="105"/>
                  </a:lnTo>
                  <a:lnTo>
                    <a:pt x="21" y="101"/>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89" name="Freeform 465"/>
            <p:cNvSpPr>
              <a:spLocks/>
            </p:cNvSpPr>
            <p:nvPr/>
          </p:nvSpPr>
          <p:spPr bwMode="auto">
            <a:xfrm>
              <a:off x="3819" y="1515"/>
              <a:ext cx="10" cy="5"/>
            </a:xfrm>
            <a:custGeom>
              <a:avLst/>
              <a:gdLst>
                <a:gd name="T0" fmla="*/ 0 w 108"/>
                <a:gd name="T1" fmla="*/ 48 h 67"/>
                <a:gd name="T2" fmla="*/ 10 w 108"/>
                <a:gd name="T3" fmla="*/ 48 h 67"/>
                <a:gd name="T4" fmla="*/ 25 w 108"/>
                <a:gd name="T5" fmla="*/ 48 h 67"/>
                <a:gd name="T6" fmla="*/ 35 w 108"/>
                <a:gd name="T7" fmla="*/ 54 h 67"/>
                <a:gd name="T8" fmla="*/ 49 w 108"/>
                <a:gd name="T9" fmla="*/ 58 h 67"/>
                <a:gd name="T10" fmla="*/ 60 w 108"/>
                <a:gd name="T11" fmla="*/ 63 h 67"/>
                <a:gd name="T12" fmla="*/ 69 w 108"/>
                <a:gd name="T13" fmla="*/ 63 h 67"/>
                <a:gd name="T14" fmla="*/ 79 w 108"/>
                <a:gd name="T15" fmla="*/ 67 h 67"/>
                <a:gd name="T16" fmla="*/ 89 w 108"/>
                <a:gd name="T17" fmla="*/ 63 h 67"/>
                <a:gd name="T18" fmla="*/ 98 w 108"/>
                <a:gd name="T19" fmla="*/ 58 h 67"/>
                <a:gd name="T20" fmla="*/ 104 w 108"/>
                <a:gd name="T21" fmla="*/ 43 h 67"/>
                <a:gd name="T22" fmla="*/ 108 w 108"/>
                <a:gd name="T23" fmla="*/ 39 h 67"/>
                <a:gd name="T24" fmla="*/ 108 w 108"/>
                <a:gd name="T25" fmla="*/ 34 h 67"/>
                <a:gd name="T26" fmla="*/ 108 w 108"/>
                <a:gd name="T27" fmla="*/ 30 h 67"/>
                <a:gd name="T28" fmla="*/ 104 w 108"/>
                <a:gd name="T29" fmla="*/ 24 h 67"/>
                <a:gd name="T30" fmla="*/ 104 w 108"/>
                <a:gd name="T31" fmla="*/ 20 h 67"/>
                <a:gd name="T32" fmla="*/ 98 w 108"/>
                <a:gd name="T33" fmla="*/ 15 h 67"/>
                <a:gd name="T34" fmla="*/ 94 w 108"/>
                <a:gd name="T35" fmla="*/ 9 h 67"/>
                <a:gd name="T36" fmla="*/ 89 w 108"/>
                <a:gd name="T37" fmla="*/ 5 h 67"/>
                <a:gd name="T38" fmla="*/ 79 w 108"/>
                <a:gd name="T39" fmla="*/ 5 h 67"/>
                <a:gd name="T40" fmla="*/ 74 w 108"/>
                <a:gd name="T41" fmla="*/ 0 h 67"/>
                <a:gd name="T42" fmla="*/ 64 w 108"/>
                <a:gd name="T43" fmla="*/ 5 h 67"/>
                <a:gd name="T44" fmla="*/ 60 w 108"/>
                <a:gd name="T45" fmla="*/ 5 h 67"/>
                <a:gd name="T46" fmla="*/ 54 w 108"/>
                <a:gd name="T47" fmla="*/ 9 h 67"/>
                <a:gd name="T48" fmla="*/ 54 w 108"/>
                <a:gd name="T49" fmla="*/ 15 h 67"/>
                <a:gd name="T50" fmla="*/ 49 w 108"/>
                <a:gd name="T51" fmla="*/ 20 h 67"/>
                <a:gd name="T52" fmla="*/ 44 w 108"/>
                <a:gd name="T53" fmla="*/ 24 h 67"/>
                <a:gd name="T54" fmla="*/ 39 w 108"/>
                <a:gd name="T55" fmla="*/ 30 h 67"/>
                <a:gd name="T56" fmla="*/ 35 w 108"/>
                <a:gd name="T57" fmla="*/ 34 h 67"/>
                <a:gd name="T58" fmla="*/ 29 w 108"/>
                <a:gd name="T59" fmla="*/ 39 h 67"/>
                <a:gd name="T60" fmla="*/ 25 w 108"/>
                <a:gd name="T61"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8" h="67">
                  <a:moveTo>
                    <a:pt x="0" y="48"/>
                  </a:moveTo>
                  <a:lnTo>
                    <a:pt x="10" y="48"/>
                  </a:lnTo>
                  <a:lnTo>
                    <a:pt x="25" y="48"/>
                  </a:lnTo>
                  <a:lnTo>
                    <a:pt x="35" y="54"/>
                  </a:lnTo>
                  <a:lnTo>
                    <a:pt x="49" y="58"/>
                  </a:lnTo>
                  <a:lnTo>
                    <a:pt x="60" y="63"/>
                  </a:lnTo>
                  <a:lnTo>
                    <a:pt x="69" y="63"/>
                  </a:lnTo>
                  <a:lnTo>
                    <a:pt x="79" y="67"/>
                  </a:lnTo>
                  <a:lnTo>
                    <a:pt x="89" y="63"/>
                  </a:lnTo>
                  <a:lnTo>
                    <a:pt x="98" y="58"/>
                  </a:lnTo>
                  <a:lnTo>
                    <a:pt x="104" y="43"/>
                  </a:lnTo>
                  <a:lnTo>
                    <a:pt x="108" y="39"/>
                  </a:lnTo>
                  <a:lnTo>
                    <a:pt x="108" y="34"/>
                  </a:lnTo>
                  <a:lnTo>
                    <a:pt x="108" y="30"/>
                  </a:lnTo>
                  <a:lnTo>
                    <a:pt x="104" y="24"/>
                  </a:lnTo>
                  <a:lnTo>
                    <a:pt x="104" y="20"/>
                  </a:lnTo>
                  <a:lnTo>
                    <a:pt x="98" y="15"/>
                  </a:lnTo>
                  <a:lnTo>
                    <a:pt x="94" y="9"/>
                  </a:lnTo>
                  <a:lnTo>
                    <a:pt x="89" y="5"/>
                  </a:lnTo>
                  <a:lnTo>
                    <a:pt x="79" y="5"/>
                  </a:lnTo>
                  <a:lnTo>
                    <a:pt x="74" y="0"/>
                  </a:lnTo>
                  <a:lnTo>
                    <a:pt x="64" y="5"/>
                  </a:lnTo>
                  <a:lnTo>
                    <a:pt x="60" y="5"/>
                  </a:lnTo>
                  <a:lnTo>
                    <a:pt x="54" y="9"/>
                  </a:lnTo>
                  <a:lnTo>
                    <a:pt x="54" y="15"/>
                  </a:lnTo>
                  <a:lnTo>
                    <a:pt x="49" y="20"/>
                  </a:lnTo>
                  <a:lnTo>
                    <a:pt x="44" y="24"/>
                  </a:lnTo>
                  <a:lnTo>
                    <a:pt x="39" y="30"/>
                  </a:lnTo>
                  <a:lnTo>
                    <a:pt x="35" y="34"/>
                  </a:lnTo>
                  <a:lnTo>
                    <a:pt x="29" y="39"/>
                  </a:lnTo>
                  <a:lnTo>
                    <a:pt x="25" y="39"/>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90" name="Freeform 466"/>
            <p:cNvSpPr>
              <a:spLocks/>
            </p:cNvSpPr>
            <p:nvPr/>
          </p:nvSpPr>
          <p:spPr bwMode="auto">
            <a:xfrm>
              <a:off x="3815" y="1501"/>
              <a:ext cx="8" cy="10"/>
            </a:xfrm>
            <a:custGeom>
              <a:avLst/>
              <a:gdLst>
                <a:gd name="T0" fmla="*/ 89 w 89"/>
                <a:gd name="T1" fmla="*/ 0 h 134"/>
                <a:gd name="T2" fmla="*/ 79 w 89"/>
                <a:gd name="T3" fmla="*/ 9 h 134"/>
                <a:gd name="T4" fmla="*/ 75 w 89"/>
                <a:gd name="T5" fmla="*/ 18 h 134"/>
                <a:gd name="T6" fmla="*/ 69 w 89"/>
                <a:gd name="T7" fmla="*/ 28 h 134"/>
                <a:gd name="T8" fmla="*/ 65 w 89"/>
                <a:gd name="T9" fmla="*/ 37 h 134"/>
                <a:gd name="T10" fmla="*/ 59 w 89"/>
                <a:gd name="T11" fmla="*/ 47 h 134"/>
                <a:gd name="T12" fmla="*/ 59 w 89"/>
                <a:gd name="T13" fmla="*/ 57 h 134"/>
                <a:gd name="T14" fmla="*/ 65 w 89"/>
                <a:gd name="T15" fmla="*/ 67 h 134"/>
                <a:gd name="T16" fmla="*/ 65 w 89"/>
                <a:gd name="T17" fmla="*/ 81 h 134"/>
                <a:gd name="T18" fmla="*/ 75 w 89"/>
                <a:gd name="T19" fmla="*/ 91 h 134"/>
                <a:gd name="T20" fmla="*/ 84 w 89"/>
                <a:gd name="T21" fmla="*/ 105 h 134"/>
                <a:gd name="T22" fmla="*/ 89 w 89"/>
                <a:gd name="T23" fmla="*/ 115 h 134"/>
                <a:gd name="T24" fmla="*/ 84 w 89"/>
                <a:gd name="T25" fmla="*/ 125 h 134"/>
                <a:gd name="T26" fmla="*/ 79 w 89"/>
                <a:gd name="T27" fmla="*/ 129 h 134"/>
                <a:gd name="T28" fmla="*/ 69 w 89"/>
                <a:gd name="T29" fmla="*/ 134 h 134"/>
                <a:gd name="T30" fmla="*/ 59 w 89"/>
                <a:gd name="T31" fmla="*/ 134 h 134"/>
                <a:gd name="T32" fmla="*/ 44 w 89"/>
                <a:gd name="T33" fmla="*/ 134 h 134"/>
                <a:gd name="T34" fmla="*/ 29 w 89"/>
                <a:gd name="T35" fmla="*/ 134 h 134"/>
                <a:gd name="T36" fmla="*/ 19 w 89"/>
                <a:gd name="T37" fmla="*/ 134 h 134"/>
                <a:gd name="T38" fmla="*/ 10 w 89"/>
                <a:gd name="T39" fmla="*/ 129 h 134"/>
                <a:gd name="T40" fmla="*/ 0 w 89"/>
                <a:gd name="T41" fmla="*/ 120 h 134"/>
                <a:gd name="T42" fmla="*/ 0 w 89"/>
                <a:gd name="T43" fmla="*/ 115 h 134"/>
                <a:gd name="T44" fmla="*/ 0 w 89"/>
                <a:gd name="T45" fmla="*/ 110 h 134"/>
                <a:gd name="T46" fmla="*/ 5 w 89"/>
                <a:gd name="T47" fmla="*/ 105 h 134"/>
                <a:gd name="T48" fmla="*/ 5 w 89"/>
                <a:gd name="T49" fmla="*/ 101 h 134"/>
                <a:gd name="T50" fmla="*/ 10 w 89"/>
                <a:gd name="T51" fmla="*/ 101 h 134"/>
                <a:gd name="T52" fmla="*/ 15 w 89"/>
                <a:gd name="T53" fmla="*/ 95 h 134"/>
                <a:gd name="T54" fmla="*/ 19 w 89"/>
                <a:gd name="T55" fmla="*/ 91 h 134"/>
                <a:gd name="T56" fmla="*/ 25 w 89"/>
                <a:gd name="T57" fmla="*/ 86 h 134"/>
                <a:gd name="T58" fmla="*/ 29 w 89"/>
                <a:gd name="T59" fmla="*/ 86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134">
                  <a:moveTo>
                    <a:pt x="89" y="0"/>
                  </a:moveTo>
                  <a:lnTo>
                    <a:pt x="79" y="9"/>
                  </a:lnTo>
                  <a:lnTo>
                    <a:pt x="75" y="18"/>
                  </a:lnTo>
                  <a:lnTo>
                    <a:pt x="69" y="28"/>
                  </a:lnTo>
                  <a:lnTo>
                    <a:pt x="65" y="37"/>
                  </a:lnTo>
                  <a:lnTo>
                    <a:pt x="59" y="47"/>
                  </a:lnTo>
                  <a:lnTo>
                    <a:pt x="59" y="57"/>
                  </a:lnTo>
                  <a:lnTo>
                    <a:pt x="65" y="67"/>
                  </a:lnTo>
                  <a:lnTo>
                    <a:pt x="65" y="81"/>
                  </a:lnTo>
                  <a:lnTo>
                    <a:pt x="75" y="91"/>
                  </a:lnTo>
                  <a:lnTo>
                    <a:pt x="84" y="105"/>
                  </a:lnTo>
                  <a:lnTo>
                    <a:pt x="89" y="115"/>
                  </a:lnTo>
                  <a:lnTo>
                    <a:pt x="84" y="125"/>
                  </a:lnTo>
                  <a:lnTo>
                    <a:pt x="79" y="129"/>
                  </a:lnTo>
                  <a:lnTo>
                    <a:pt x="69" y="134"/>
                  </a:lnTo>
                  <a:lnTo>
                    <a:pt x="59" y="134"/>
                  </a:lnTo>
                  <a:lnTo>
                    <a:pt x="44" y="134"/>
                  </a:lnTo>
                  <a:lnTo>
                    <a:pt x="29" y="134"/>
                  </a:lnTo>
                  <a:lnTo>
                    <a:pt x="19" y="134"/>
                  </a:lnTo>
                  <a:lnTo>
                    <a:pt x="10" y="129"/>
                  </a:lnTo>
                  <a:lnTo>
                    <a:pt x="0" y="120"/>
                  </a:lnTo>
                  <a:lnTo>
                    <a:pt x="0" y="115"/>
                  </a:lnTo>
                  <a:lnTo>
                    <a:pt x="0" y="110"/>
                  </a:lnTo>
                  <a:lnTo>
                    <a:pt x="5" y="105"/>
                  </a:lnTo>
                  <a:lnTo>
                    <a:pt x="5" y="101"/>
                  </a:lnTo>
                  <a:lnTo>
                    <a:pt x="10" y="101"/>
                  </a:lnTo>
                  <a:lnTo>
                    <a:pt x="15" y="95"/>
                  </a:lnTo>
                  <a:lnTo>
                    <a:pt x="19" y="91"/>
                  </a:lnTo>
                  <a:lnTo>
                    <a:pt x="25" y="86"/>
                  </a:lnTo>
                  <a:lnTo>
                    <a:pt x="29" y="86"/>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91" name="Freeform 467"/>
            <p:cNvSpPr>
              <a:spLocks/>
            </p:cNvSpPr>
            <p:nvPr/>
          </p:nvSpPr>
          <p:spPr bwMode="auto">
            <a:xfrm>
              <a:off x="3826" y="1504"/>
              <a:ext cx="6" cy="6"/>
            </a:xfrm>
            <a:custGeom>
              <a:avLst/>
              <a:gdLst>
                <a:gd name="T0" fmla="*/ 0 w 65"/>
                <a:gd name="T1" fmla="*/ 14 h 77"/>
                <a:gd name="T2" fmla="*/ 5 w 65"/>
                <a:gd name="T3" fmla="*/ 9 h 77"/>
                <a:gd name="T4" fmla="*/ 15 w 65"/>
                <a:gd name="T5" fmla="*/ 4 h 77"/>
                <a:gd name="T6" fmla="*/ 20 w 65"/>
                <a:gd name="T7" fmla="*/ 4 h 77"/>
                <a:gd name="T8" fmla="*/ 24 w 65"/>
                <a:gd name="T9" fmla="*/ 4 h 77"/>
                <a:gd name="T10" fmla="*/ 30 w 65"/>
                <a:gd name="T11" fmla="*/ 9 h 77"/>
                <a:gd name="T12" fmla="*/ 40 w 65"/>
                <a:gd name="T13" fmla="*/ 9 h 77"/>
                <a:gd name="T14" fmla="*/ 45 w 65"/>
                <a:gd name="T15" fmla="*/ 9 h 77"/>
                <a:gd name="T16" fmla="*/ 49 w 65"/>
                <a:gd name="T17" fmla="*/ 9 h 77"/>
                <a:gd name="T18" fmla="*/ 59 w 65"/>
                <a:gd name="T19" fmla="*/ 4 h 77"/>
                <a:gd name="T20" fmla="*/ 65 w 65"/>
                <a:gd name="T21" fmla="*/ 0 h 77"/>
                <a:gd name="T22" fmla="*/ 65 w 65"/>
                <a:gd name="T23" fmla="*/ 14 h 77"/>
                <a:gd name="T24" fmla="*/ 65 w 65"/>
                <a:gd name="T25" fmla="*/ 28 h 77"/>
                <a:gd name="T26" fmla="*/ 65 w 65"/>
                <a:gd name="T27" fmla="*/ 38 h 77"/>
                <a:gd name="T28" fmla="*/ 65 w 65"/>
                <a:gd name="T29" fmla="*/ 48 h 77"/>
                <a:gd name="T30" fmla="*/ 65 w 65"/>
                <a:gd name="T31" fmla="*/ 58 h 77"/>
                <a:gd name="T32" fmla="*/ 59 w 65"/>
                <a:gd name="T33" fmla="*/ 67 h 77"/>
                <a:gd name="T34" fmla="*/ 49 w 65"/>
                <a:gd name="T35" fmla="*/ 72 h 77"/>
                <a:gd name="T36" fmla="*/ 40 w 65"/>
                <a:gd name="T37" fmla="*/ 72 h 77"/>
                <a:gd name="T38" fmla="*/ 30 w 65"/>
                <a:gd name="T39" fmla="*/ 77 h 77"/>
                <a:gd name="T40" fmla="*/ 10 w 65"/>
                <a:gd name="T41" fmla="*/ 7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77">
                  <a:moveTo>
                    <a:pt x="0" y="14"/>
                  </a:moveTo>
                  <a:lnTo>
                    <a:pt x="5" y="9"/>
                  </a:lnTo>
                  <a:lnTo>
                    <a:pt x="15" y="4"/>
                  </a:lnTo>
                  <a:lnTo>
                    <a:pt x="20" y="4"/>
                  </a:lnTo>
                  <a:lnTo>
                    <a:pt x="24" y="4"/>
                  </a:lnTo>
                  <a:lnTo>
                    <a:pt x="30" y="9"/>
                  </a:lnTo>
                  <a:lnTo>
                    <a:pt x="40" y="9"/>
                  </a:lnTo>
                  <a:lnTo>
                    <a:pt x="45" y="9"/>
                  </a:lnTo>
                  <a:lnTo>
                    <a:pt x="49" y="9"/>
                  </a:lnTo>
                  <a:lnTo>
                    <a:pt x="59" y="4"/>
                  </a:lnTo>
                  <a:lnTo>
                    <a:pt x="65" y="0"/>
                  </a:lnTo>
                  <a:lnTo>
                    <a:pt x="65" y="14"/>
                  </a:lnTo>
                  <a:lnTo>
                    <a:pt x="65" y="28"/>
                  </a:lnTo>
                  <a:lnTo>
                    <a:pt x="65" y="38"/>
                  </a:lnTo>
                  <a:lnTo>
                    <a:pt x="65" y="48"/>
                  </a:lnTo>
                  <a:lnTo>
                    <a:pt x="65" y="58"/>
                  </a:lnTo>
                  <a:lnTo>
                    <a:pt x="59" y="67"/>
                  </a:lnTo>
                  <a:lnTo>
                    <a:pt x="49" y="72"/>
                  </a:lnTo>
                  <a:lnTo>
                    <a:pt x="40" y="72"/>
                  </a:lnTo>
                  <a:lnTo>
                    <a:pt x="30" y="77"/>
                  </a:lnTo>
                  <a:lnTo>
                    <a:pt x="10" y="7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92" name="Freeform 468"/>
            <p:cNvSpPr>
              <a:spLocks/>
            </p:cNvSpPr>
            <p:nvPr/>
          </p:nvSpPr>
          <p:spPr bwMode="auto">
            <a:xfrm>
              <a:off x="3829" y="1511"/>
              <a:ext cx="8" cy="5"/>
            </a:xfrm>
            <a:custGeom>
              <a:avLst/>
              <a:gdLst>
                <a:gd name="T0" fmla="*/ 0 w 90"/>
                <a:gd name="T1" fmla="*/ 0 h 68"/>
                <a:gd name="T2" fmla="*/ 0 w 90"/>
                <a:gd name="T3" fmla="*/ 15 h 68"/>
                <a:gd name="T4" fmla="*/ 6 w 90"/>
                <a:gd name="T5" fmla="*/ 25 h 68"/>
                <a:gd name="T6" fmla="*/ 11 w 90"/>
                <a:gd name="T7" fmla="*/ 39 h 68"/>
                <a:gd name="T8" fmla="*/ 15 w 90"/>
                <a:gd name="T9" fmla="*/ 49 h 68"/>
                <a:gd name="T10" fmla="*/ 25 w 90"/>
                <a:gd name="T11" fmla="*/ 58 h 68"/>
                <a:gd name="T12" fmla="*/ 36 w 90"/>
                <a:gd name="T13" fmla="*/ 62 h 68"/>
                <a:gd name="T14" fmla="*/ 50 w 90"/>
                <a:gd name="T15" fmla="*/ 68 h 68"/>
                <a:gd name="T16" fmla="*/ 60 w 90"/>
                <a:gd name="T17" fmla="*/ 68 h 68"/>
                <a:gd name="T18" fmla="*/ 75 w 90"/>
                <a:gd name="T19" fmla="*/ 68 h 68"/>
                <a:gd name="T20" fmla="*/ 90 w 90"/>
                <a:gd name="T2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68">
                  <a:moveTo>
                    <a:pt x="0" y="0"/>
                  </a:moveTo>
                  <a:lnTo>
                    <a:pt x="0" y="15"/>
                  </a:lnTo>
                  <a:lnTo>
                    <a:pt x="6" y="25"/>
                  </a:lnTo>
                  <a:lnTo>
                    <a:pt x="11" y="39"/>
                  </a:lnTo>
                  <a:lnTo>
                    <a:pt x="15" y="49"/>
                  </a:lnTo>
                  <a:lnTo>
                    <a:pt x="25" y="58"/>
                  </a:lnTo>
                  <a:lnTo>
                    <a:pt x="36" y="62"/>
                  </a:lnTo>
                  <a:lnTo>
                    <a:pt x="50" y="68"/>
                  </a:lnTo>
                  <a:lnTo>
                    <a:pt x="60" y="68"/>
                  </a:lnTo>
                  <a:lnTo>
                    <a:pt x="75" y="68"/>
                  </a:lnTo>
                  <a:lnTo>
                    <a:pt x="90" y="6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93" name="Freeform 469"/>
            <p:cNvSpPr>
              <a:spLocks/>
            </p:cNvSpPr>
            <p:nvPr/>
          </p:nvSpPr>
          <p:spPr bwMode="auto">
            <a:xfrm>
              <a:off x="3831" y="1520"/>
              <a:ext cx="11" cy="11"/>
            </a:xfrm>
            <a:custGeom>
              <a:avLst/>
              <a:gdLst>
                <a:gd name="T0" fmla="*/ 30 w 119"/>
                <a:gd name="T1" fmla="*/ 0 h 136"/>
                <a:gd name="T2" fmla="*/ 25 w 119"/>
                <a:gd name="T3" fmla="*/ 6 h 136"/>
                <a:gd name="T4" fmla="*/ 21 w 119"/>
                <a:gd name="T5" fmla="*/ 11 h 136"/>
                <a:gd name="T6" fmla="*/ 15 w 119"/>
                <a:gd name="T7" fmla="*/ 15 h 136"/>
                <a:gd name="T8" fmla="*/ 11 w 119"/>
                <a:gd name="T9" fmla="*/ 20 h 136"/>
                <a:gd name="T10" fmla="*/ 6 w 119"/>
                <a:gd name="T11" fmla="*/ 25 h 136"/>
                <a:gd name="T12" fmla="*/ 6 w 119"/>
                <a:gd name="T13" fmla="*/ 30 h 136"/>
                <a:gd name="T14" fmla="*/ 0 w 119"/>
                <a:gd name="T15" fmla="*/ 30 h 136"/>
                <a:gd name="T16" fmla="*/ 0 w 119"/>
                <a:gd name="T17" fmla="*/ 34 h 136"/>
                <a:gd name="T18" fmla="*/ 0 w 119"/>
                <a:gd name="T19" fmla="*/ 39 h 136"/>
                <a:gd name="T20" fmla="*/ 0 w 119"/>
                <a:gd name="T21" fmla="*/ 45 h 136"/>
                <a:gd name="T22" fmla="*/ 6 w 119"/>
                <a:gd name="T23" fmla="*/ 54 h 136"/>
                <a:gd name="T24" fmla="*/ 6 w 119"/>
                <a:gd name="T25" fmla="*/ 64 h 136"/>
                <a:gd name="T26" fmla="*/ 11 w 119"/>
                <a:gd name="T27" fmla="*/ 73 h 136"/>
                <a:gd name="T28" fmla="*/ 15 w 119"/>
                <a:gd name="T29" fmla="*/ 83 h 136"/>
                <a:gd name="T30" fmla="*/ 15 w 119"/>
                <a:gd name="T31" fmla="*/ 88 h 136"/>
                <a:gd name="T32" fmla="*/ 21 w 119"/>
                <a:gd name="T33" fmla="*/ 97 h 136"/>
                <a:gd name="T34" fmla="*/ 21 w 119"/>
                <a:gd name="T35" fmla="*/ 103 h 136"/>
                <a:gd name="T36" fmla="*/ 21 w 119"/>
                <a:gd name="T37" fmla="*/ 112 h 136"/>
                <a:gd name="T38" fmla="*/ 15 w 119"/>
                <a:gd name="T39" fmla="*/ 122 h 136"/>
                <a:gd name="T40" fmla="*/ 11 w 119"/>
                <a:gd name="T41" fmla="*/ 136 h 136"/>
                <a:gd name="T42" fmla="*/ 21 w 119"/>
                <a:gd name="T43" fmla="*/ 131 h 136"/>
                <a:gd name="T44" fmla="*/ 35 w 119"/>
                <a:gd name="T45" fmla="*/ 127 h 136"/>
                <a:gd name="T46" fmla="*/ 46 w 119"/>
                <a:gd name="T47" fmla="*/ 127 h 136"/>
                <a:gd name="T48" fmla="*/ 55 w 119"/>
                <a:gd name="T49" fmla="*/ 127 h 136"/>
                <a:gd name="T50" fmla="*/ 65 w 119"/>
                <a:gd name="T51" fmla="*/ 127 h 136"/>
                <a:gd name="T52" fmla="*/ 75 w 119"/>
                <a:gd name="T53" fmla="*/ 127 h 136"/>
                <a:gd name="T54" fmla="*/ 85 w 119"/>
                <a:gd name="T55" fmla="*/ 122 h 136"/>
                <a:gd name="T56" fmla="*/ 94 w 119"/>
                <a:gd name="T57" fmla="*/ 122 h 136"/>
                <a:gd name="T58" fmla="*/ 105 w 119"/>
                <a:gd name="T59" fmla="*/ 116 h 136"/>
                <a:gd name="T60" fmla="*/ 109 w 119"/>
                <a:gd name="T61" fmla="*/ 112 h 136"/>
                <a:gd name="T62" fmla="*/ 119 w 119"/>
                <a:gd name="T63" fmla="*/ 103 h 136"/>
                <a:gd name="T64" fmla="*/ 119 w 119"/>
                <a:gd name="T65" fmla="*/ 92 h 136"/>
                <a:gd name="T66" fmla="*/ 119 w 119"/>
                <a:gd name="T67" fmla="*/ 83 h 136"/>
                <a:gd name="T68" fmla="*/ 115 w 119"/>
                <a:gd name="T69" fmla="*/ 78 h 136"/>
                <a:gd name="T70" fmla="*/ 105 w 119"/>
                <a:gd name="T71" fmla="*/ 73 h 136"/>
                <a:gd name="T72" fmla="*/ 94 w 119"/>
                <a:gd name="T73" fmla="*/ 69 h 136"/>
                <a:gd name="T74" fmla="*/ 80 w 119"/>
                <a:gd name="T75" fmla="*/ 64 h 136"/>
                <a:gd name="T76" fmla="*/ 65 w 119"/>
                <a:gd name="T77" fmla="*/ 64 h 136"/>
                <a:gd name="T78" fmla="*/ 50 w 119"/>
                <a:gd name="T79" fmla="*/ 58 h 136"/>
                <a:gd name="T80" fmla="*/ 35 w 119"/>
                <a:gd name="T81" fmla="*/ 54 h 136"/>
                <a:gd name="T82" fmla="*/ 30 w 119"/>
                <a:gd name="T83" fmla="*/ 58 h 136"/>
                <a:gd name="T84" fmla="*/ 30 w 119"/>
                <a:gd name="T85" fmla="*/ 64 h 136"/>
                <a:gd name="T86" fmla="*/ 30 w 119"/>
                <a:gd name="T87" fmla="*/ 69 h 136"/>
                <a:gd name="T88" fmla="*/ 30 w 119"/>
                <a:gd name="T89" fmla="*/ 73 h 136"/>
                <a:gd name="T90" fmla="*/ 30 w 119"/>
                <a:gd name="T91" fmla="*/ 78 h 136"/>
                <a:gd name="T92" fmla="*/ 25 w 119"/>
                <a:gd name="T93" fmla="*/ 78 h 136"/>
                <a:gd name="T94" fmla="*/ 25 w 119"/>
                <a:gd name="T95" fmla="*/ 83 h 136"/>
                <a:gd name="T96" fmla="*/ 21 w 119"/>
                <a:gd name="T97" fmla="*/ 88 h 136"/>
                <a:gd name="T98" fmla="*/ 25 w 119"/>
                <a:gd name="T99" fmla="*/ 78 h 136"/>
                <a:gd name="T100" fmla="*/ 30 w 119"/>
                <a:gd name="T101" fmla="*/ 73 h 136"/>
                <a:gd name="T102" fmla="*/ 35 w 119"/>
                <a:gd name="T103" fmla="*/ 64 h 136"/>
                <a:gd name="T104" fmla="*/ 40 w 119"/>
                <a:gd name="T105" fmla="*/ 58 h 136"/>
                <a:gd name="T106" fmla="*/ 46 w 119"/>
                <a:gd name="T107" fmla="*/ 54 h 136"/>
                <a:gd name="T108" fmla="*/ 50 w 119"/>
                <a:gd name="T109" fmla="*/ 45 h 136"/>
                <a:gd name="T110" fmla="*/ 60 w 119"/>
                <a:gd name="T111" fmla="*/ 39 h 136"/>
                <a:gd name="T112" fmla="*/ 65 w 119"/>
                <a:gd name="T113" fmla="*/ 34 h 136"/>
                <a:gd name="T114" fmla="*/ 75 w 119"/>
                <a:gd name="T115" fmla="*/ 30 h 136"/>
                <a:gd name="T116" fmla="*/ 80 w 119"/>
                <a:gd name="T117" fmla="*/ 3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9" h="136">
                  <a:moveTo>
                    <a:pt x="30" y="0"/>
                  </a:moveTo>
                  <a:lnTo>
                    <a:pt x="25" y="6"/>
                  </a:lnTo>
                  <a:lnTo>
                    <a:pt x="21" y="11"/>
                  </a:lnTo>
                  <a:lnTo>
                    <a:pt x="15" y="15"/>
                  </a:lnTo>
                  <a:lnTo>
                    <a:pt x="11" y="20"/>
                  </a:lnTo>
                  <a:lnTo>
                    <a:pt x="6" y="25"/>
                  </a:lnTo>
                  <a:lnTo>
                    <a:pt x="6" y="30"/>
                  </a:lnTo>
                  <a:lnTo>
                    <a:pt x="0" y="30"/>
                  </a:lnTo>
                  <a:lnTo>
                    <a:pt x="0" y="34"/>
                  </a:lnTo>
                  <a:lnTo>
                    <a:pt x="0" y="39"/>
                  </a:lnTo>
                  <a:lnTo>
                    <a:pt x="0" y="45"/>
                  </a:lnTo>
                  <a:lnTo>
                    <a:pt x="6" y="54"/>
                  </a:lnTo>
                  <a:lnTo>
                    <a:pt x="6" y="64"/>
                  </a:lnTo>
                  <a:lnTo>
                    <a:pt x="11" y="73"/>
                  </a:lnTo>
                  <a:lnTo>
                    <a:pt x="15" y="83"/>
                  </a:lnTo>
                  <a:lnTo>
                    <a:pt x="15" y="88"/>
                  </a:lnTo>
                  <a:lnTo>
                    <a:pt x="21" y="97"/>
                  </a:lnTo>
                  <a:lnTo>
                    <a:pt x="21" y="103"/>
                  </a:lnTo>
                  <a:lnTo>
                    <a:pt x="21" y="112"/>
                  </a:lnTo>
                  <a:lnTo>
                    <a:pt x="15" y="122"/>
                  </a:lnTo>
                  <a:lnTo>
                    <a:pt x="11" y="136"/>
                  </a:lnTo>
                  <a:lnTo>
                    <a:pt x="21" y="131"/>
                  </a:lnTo>
                  <a:lnTo>
                    <a:pt x="35" y="127"/>
                  </a:lnTo>
                  <a:lnTo>
                    <a:pt x="46" y="127"/>
                  </a:lnTo>
                  <a:lnTo>
                    <a:pt x="55" y="127"/>
                  </a:lnTo>
                  <a:lnTo>
                    <a:pt x="65" y="127"/>
                  </a:lnTo>
                  <a:lnTo>
                    <a:pt x="75" y="127"/>
                  </a:lnTo>
                  <a:lnTo>
                    <a:pt x="85" y="122"/>
                  </a:lnTo>
                  <a:lnTo>
                    <a:pt x="94" y="122"/>
                  </a:lnTo>
                  <a:lnTo>
                    <a:pt x="105" y="116"/>
                  </a:lnTo>
                  <a:lnTo>
                    <a:pt x="109" y="112"/>
                  </a:lnTo>
                  <a:lnTo>
                    <a:pt x="119" y="103"/>
                  </a:lnTo>
                  <a:lnTo>
                    <a:pt x="119" y="92"/>
                  </a:lnTo>
                  <a:lnTo>
                    <a:pt x="119" y="83"/>
                  </a:lnTo>
                  <a:lnTo>
                    <a:pt x="115" y="78"/>
                  </a:lnTo>
                  <a:lnTo>
                    <a:pt x="105" y="73"/>
                  </a:lnTo>
                  <a:lnTo>
                    <a:pt x="94" y="69"/>
                  </a:lnTo>
                  <a:lnTo>
                    <a:pt x="80" y="64"/>
                  </a:lnTo>
                  <a:lnTo>
                    <a:pt x="65" y="64"/>
                  </a:lnTo>
                  <a:lnTo>
                    <a:pt x="50" y="58"/>
                  </a:lnTo>
                  <a:lnTo>
                    <a:pt x="35" y="54"/>
                  </a:lnTo>
                  <a:lnTo>
                    <a:pt x="30" y="58"/>
                  </a:lnTo>
                  <a:lnTo>
                    <a:pt x="30" y="64"/>
                  </a:lnTo>
                  <a:lnTo>
                    <a:pt x="30" y="69"/>
                  </a:lnTo>
                  <a:lnTo>
                    <a:pt x="30" y="73"/>
                  </a:lnTo>
                  <a:lnTo>
                    <a:pt x="30" y="78"/>
                  </a:lnTo>
                  <a:lnTo>
                    <a:pt x="25" y="78"/>
                  </a:lnTo>
                  <a:lnTo>
                    <a:pt x="25" y="83"/>
                  </a:lnTo>
                  <a:lnTo>
                    <a:pt x="21" y="88"/>
                  </a:lnTo>
                  <a:lnTo>
                    <a:pt x="25" y="78"/>
                  </a:lnTo>
                  <a:lnTo>
                    <a:pt x="30" y="73"/>
                  </a:lnTo>
                  <a:lnTo>
                    <a:pt x="35" y="64"/>
                  </a:lnTo>
                  <a:lnTo>
                    <a:pt x="40" y="58"/>
                  </a:lnTo>
                  <a:lnTo>
                    <a:pt x="46" y="54"/>
                  </a:lnTo>
                  <a:lnTo>
                    <a:pt x="50" y="45"/>
                  </a:lnTo>
                  <a:lnTo>
                    <a:pt x="60" y="39"/>
                  </a:lnTo>
                  <a:lnTo>
                    <a:pt x="65" y="34"/>
                  </a:lnTo>
                  <a:lnTo>
                    <a:pt x="75" y="30"/>
                  </a:lnTo>
                  <a:lnTo>
                    <a:pt x="80" y="3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94" name="Freeform 470"/>
            <p:cNvSpPr>
              <a:spLocks/>
            </p:cNvSpPr>
            <p:nvPr/>
          </p:nvSpPr>
          <p:spPr bwMode="auto">
            <a:xfrm>
              <a:off x="3845" y="1529"/>
              <a:ext cx="11" cy="7"/>
            </a:xfrm>
            <a:custGeom>
              <a:avLst/>
              <a:gdLst>
                <a:gd name="T0" fmla="*/ 25 w 115"/>
                <a:gd name="T1" fmla="*/ 0 h 101"/>
                <a:gd name="T2" fmla="*/ 36 w 115"/>
                <a:gd name="T3" fmla="*/ 0 h 101"/>
                <a:gd name="T4" fmla="*/ 45 w 115"/>
                <a:gd name="T5" fmla="*/ 0 h 101"/>
                <a:gd name="T6" fmla="*/ 50 w 115"/>
                <a:gd name="T7" fmla="*/ 0 h 101"/>
                <a:gd name="T8" fmla="*/ 59 w 115"/>
                <a:gd name="T9" fmla="*/ 0 h 101"/>
                <a:gd name="T10" fmla="*/ 70 w 115"/>
                <a:gd name="T11" fmla="*/ 0 h 101"/>
                <a:gd name="T12" fmla="*/ 80 w 115"/>
                <a:gd name="T13" fmla="*/ 4 h 101"/>
                <a:gd name="T14" fmla="*/ 84 w 115"/>
                <a:gd name="T15" fmla="*/ 4 h 101"/>
                <a:gd name="T16" fmla="*/ 95 w 115"/>
                <a:gd name="T17" fmla="*/ 10 h 101"/>
                <a:gd name="T18" fmla="*/ 99 w 115"/>
                <a:gd name="T19" fmla="*/ 10 h 101"/>
                <a:gd name="T20" fmla="*/ 99 w 115"/>
                <a:gd name="T21" fmla="*/ 15 h 101"/>
                <a:gd name="T22" fmla="*/ 109 w 115"/>
                <a:gd name="T23" fmla="*/ 34 h 101"/>
                <a:gd name="T24" fmla="*/ 115 w 115"/>
                <a:gd name="T25" fmla="*/ 49 h 101"/>
                <a:gd name="T26" fmla="*/ 115 w 115"/>
                <a:gd name="T27" fmla="*/ 58 h 101"/>
                <a:gd name="T28" fmla="*/ 109 w 115"/>
                <a:gd name="T29" fmla="*/ 67 h 101"/>
                <a:gd name="T30" fmla="*/ 99 w 115"/>
                <a:gd name="T31" fmla="*/ 77 h 101"/>
                <a:gd name="T32" fmla="*/ 90 w 115"/>
                <a:gd name="T33" fmla="*/ 82 h 101"/>
                <a:gd name="T34" fmla="*/ 75 w 115"/>
                <a:gd name="T35" fmla="*/ 92 h 101"/>
                <a:gd name="T36" fmla="*/ 59 w 115"/>
                <a:gd name="T37" fmla="*/ 96 h 101"/>
                <a:gd name="T38" fmla="*/ 40 w 115"/>
                <a:gd name="T39" fmla="*/ 96 h 101"/>
                <a:gd name="T40" fmla="*/ 25 w 115"/>
                <a:gd name="T41" fmla="*/ 101 h 101"/>
                <a:gd name="T42" fmla="*/ 36 w 115"/>
                <a:gd name="T43" fmla="*/ 92 h 101"/>
                <a:gd name="T44" fmla="*/ 40 w 115"/>
                <a:gd name="T45" fmla="*/ 82 h 101"/>
                <a:gd name="T46" fmla="*/ 40 w 115"/>
                <a:gd name="T47" fmla="*/ 73 h 101"/>
                <a:gd name="T48" fmla="*/ 40 w 115"/>
                <a:gd name="T49" fmla="*/ 67 h 101"/>
                <a:gd name="T50" fmla="*/ 36 w 115"/>
                <a:gd name="T51" fmla="*/ 58 h 101"/>
                <a:gd name="T52" fmla="*/ 30 w 115"/>
                <a:gd name="T53" fmla="*/ 53 h 101"/>
                <a:gd name="T54" fmla="*/ 25 w 115"/>
                <a:gd name="T55" fmla="*/ 43 h 101"/>
                <a:gd name="T56" fmla="*/ 15 w 115"/>
                <a:gd name="T57" fmla="*/ 38 h 101"/>
                <a:gd name="T58" fmla="*/ 5 w 115"/>
                <a:gd name="T59" fmla="*/ 34 h 101"/>
                <a:gd name="T60" fmla="*/ 0 w 115"/>
                <a:gd name="T61" fmla="*/ 29 h 101"/>
                <a:gd name="T62" fmla="*/ 0 w 115"/>
                <a:gd name="T63" fmla="*/ 24 h 101"/>
                <a:gd name="T64" fmla="*/ 5 w 115"/>
                <a:gd name="T65" fmla="*/ 24 h 101"/>
                <a:gd name="T66" fmla="*/ 5 w 115"/>
                <a:gd name="T67" fmla="*/ 19 h 101"/>
                <a:gd name="T68" fmla="*/ 11 w 115"/>
                <a:gd name="T69" fmla="*/ 19 h 101"/>
                <a:gd name="T70" fmla="*/ 11 w 115"/>
                <a:gd name="T71" fmla="*/ 15 h 101"/>
                <a:gd name="T72" fmla="*/ 11 w 115"/>
                <a:gd name="T73" fmla="*/ 10 h 101"/>
                <a:gd name="T74" fmla="*/ 15 w 115"/>
                <a:gd name="T75" fmla="*/ 10 h 101"/>
                <a:gd name="T76" fmla="*/ 15 w 115"/>
                <a:gd name="T77" fmla="*/ 4 h 101"/>
                <a:gd name="T78" fmla="*/ 20 w 115"/>
                <a:gd name="T79" fmla="*/ 4 h 101"/>
                <a:gd name="T80" fmla="*/ 25 w 115"/>
                <a:gd name="T81"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5" h="101">
                  <a:moveTo>
                    <a:pt x="25" y="0"/>
                  </a:moveTo>
                  <a:lnTo>
                    <a:pt x="36" y="0"/>
                  </a:lnTo>
                  <a:lnTo>
                    <a:pt x="45" y="0"/>
                  </a:lnTo>
                  <a:lnTo>
                    <a:pt x="50" y="0"/>
                  </a:lnTo>
                  <a:lnTo>
                    <a:pt x="59" y="0"/>
                  </a:lnTo>
                  <a:lnTo>
                    <a:pt x="70" y="0"/>
                  </a:lnTo>
                  <a:lnTo>
                    <a:pt x="80" y="4"/>
                  </a:lnTo>
                  <a:lnTo>
                    <a:pt x="84" y="4"/>
                  </a:lnTo>
                  <a:lnTo>
                    <a:pt x="95" y="10"/>
                  </a:lnTo>
                  <a:lnTo>
                    <a:pt x="99" y="10"/>
                  </a:lnTo>
                  <a:lnTo>
                    <a:pt x="99" y="15"/>
                  </a:lnTo>
                  <a:lnTo>
                    <a:pt x="109" y="34"/>
                  </a:lnTo>
                  <a:lnTo>
                    <a:pt x="115" y="49"/>
                  </a:lnTo>
                  <a:lnTo>
                    <a:pt x="115" y="58"/>
                  </a:lnTo>
                  <a:lnTo>
                    <a:pt x="109" y="67"/>
                  </a:lnTo>
                  <a:lnTo>
                    <a:pt x="99" y="77"/>
                  </a:lnTo>
                  <a:lnTo>
                    <a:pt x="90" y="82"/>
                  </a:lnTo>
                  <a:lnTo>
                    <a:pt x="75" y="92"/>
                  </a:lnTo>
                  <a:lnTo>
                    <a:pt x="59" y="96"/>
                  </a:lnTo>
                  <a:lnTo>
                    <a:pt x="40" y="96"/>
                  </a:lnTo>
                  <a:lnTo>
                    <a:pt x="25" y="101"/>
                  </a:lnTo>
                  <a:lnTo>
                    <a:pt x="36" y="92"/>
                  </a:lnTo>
                  <a:lnTo>
                    <a:pt x="40" y="82"/>
                  </a:lnTo>
                  <a:lnTo>
                    <a:pt x="40" y="73"/>
                  </a:lnTo>
                  <a:lnTo>
                    <a:pt x="40" y="67"/>
                  </a:lnTo>
                  <a:lnTo>
                    <a:pt x="36" y="58"/>
                  </a:lnTo>
                  <a:lnTo>
                    <a:pt x="30" y="53"/>
                  </a:lnTo>
                  <a:lnTo>
                    <a:pt x="25" y="43"/>
                  </a:lnTo>
                  <a:lnTo>
                    <a:pt x="15" y="38"/>
                  </a:lnTo>
                  <a:lnTo>
                    <a:pt x="5" y="34"/>
                  </a:lnTo>
                  <a:lnTo>
                    <a:pt x="0" y="29"/>
                  </a:lnTo>
                  <a:lnTo>
                    <a:pt x="0" y="24"/>
                  </a:lnTo>
                  <a:lnTo>
                    <a:pt x="5" y="24"/>
                  </a:lnTo>
                  <a:lnTo>
                    <a:pt x="5" y="19"/>
                  </a:lnTo>
                  <a:lnTo>
                    <a:pt x="11" y="19"/>
                  </a:lnTo>
                  <a:lnTo>
                    <a:pt x="11" y="15"/>
                  </a:lnTo>
                  <a:lnTo>
                    <a:pt x="11" y="10"/>
                  </a:lnTo>
                  <a:lnTo>
                    <a:pt x="15" y="10"/>
                  </a:lnTo>
                  <a:lnTo>
                    <a:pt x="15" y="4"/>
                  </a:lnTo>
                  <a:lnTo>
                    <a:pt x="20" y="4"/>
                  </a:lnTo>
                  <a:lnTo>
                    <a:pt x="25"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95" name="Freeform 471"/>
            <p:cNvSpPr>
              <a:spLocks/>
            </p:cNvSpPr>
            <p:nvPr/>
          </p:nvSpPr>
          <p:spPr bwMode="auto">
            <a:xfrm>
              <a:off x="3833" y="1513"/>
              <a:ext cx="7" cy="8"/>
            </a:xfrm>
            <a:custGeom>
              <a:avLst/>
              <a:gdLst>
                <a:gd name="T0" fmla="*/ 50 w 69"/>
                <a:gd name="T1" fmla="*/ 0 h 101"/>
                <a:gd name="T2" fmla="*/ 50 w 69"/>
                <a:gd name="T3" fmla="*/ 9 h 101"/>
                <a:gd name="T4" fmla="*/ 45 w 69"/>
                <a:gd name="T5" fmla="*/ 19 h 101"/>
                <a:gd name="T6" fmla="*/ 35 w 69"/>
                <a:gd name="T7" fmla="*/ 28 h 101"/>
                <a:gd name="T8" fmla="*/ 25 w 69"/>
                <a:gd name="T9" fmla="*/ 37 h 101"/>
                <a:gd name="T10" fmla="*/ 15 w 69"/>
                <a:gd name="T11" fmla="*/ 43 h 101"/>
                <a:gd name="T12" fmla="*/ 10 w 69"/>
                <a:gd name="T13" fmla="*/ 52 h 101"/>
                <a:gd name="T14" fmla="*/ 5 w 69"/>
                <a:gd name="T15" fmla="*/ 62 h 101"/>
                <a:gd name="T16" fmla="*/ 0 w 69"/>
                <a:gd name="T17" fmla="*/ 71 h 101"/>
                <a:gd name="T18" fmla="*/ 5 w 69"/>
                <a:gd name="T19" fmla="*/ 82 h 101"/>
                <a:gd name="T20" fmla="*/ 15 w 69"/>
                <a:gd name="T21" fmla="*/ 91 h 101"/>
                <a:gd name="T22" fmla="*/ 15 w 69"/>
                <a:gd name="T23" fmla="*/ 95 h 101"/>
                <a:gd name="T24" fmla="*/ 21 w 69"/>
                <a:gd name="T25" fmla="*/ 95 h 101"/>
                <a:gd name="T26" fmla="*/ 30 w 69"/>
                <a:gd name="T27" fmla="*/ 101 h 101"/>
                <a:gd name="T28" fmla="*/ 35 w 69"/>
                <a:gd name="T29" fmla="*/ 101 h 101"/>
                <a:gd name="T30" fmla="*/ 40 w 69"/>
                <a:gd name="T31" fmla="*/ 101 h 101"/>
                <a:gd name="T32" fmla="*/ 45 w 69"/>
                <a:gd name="T33" fmla="*/ 95 h 101"/>
                <a:gd name="T34" fmla="*/ 55 w 69"/>
                <a:gd name="T35" fmla="*/ 95 h 101"/>
                <a:gd name="T36" fmla="*/ 60 w 69"/>
                <a:gd name="T37" fmla="*/ 91 h 101"/>
                <a:gd name="T38" fmla="*/ 65 w 69"/>
                <a:gd name="T39" fmla="*/ 86 h 101"/>
                <a:gd name="T40" fmla="*/ 69 w 69"/>
                <a:gd name="T41" fmla="*/ 82 h 101"/>
                <a:gd name="T42" fmla="*/ 69 w 69"/>
                <a:gd name="T43" fmla="*/ 71 h 101"/>
                <a:gd name="T44" fmla="*/ 69 w 69"/>
                <a:gd name="T45" fmla="*/ 67 h 101"/>
                <a:gd name="T46" fmla="*/ 65 w 69"/>
                <a:gd name="T47" fmla="*/ 62 h 101"/>
                <a:gd name="T48" fmla="*/ 65 w 69"/>
                <a:gd name="T49" fmla="*/ 58 h 101"/>
                <a:gd name="T50" fmla="*/ 60 w 69"/>
                <a:gd name="T51" fmla="*/ 52 h 101"/>
                <a:gd name="T52" fmla="*/ 60 w 69"/>
                <a:gd name="T53" fmla="*/ 48 h 101"/>
                <a:gd name="T54" fmla="*/ 55 w 69"/>
                <a:gd name="T55" fmla="*/ 43 h 101"/>
                <a:gd name="T56" fmla="*/ 50 w 69"/>
                <a:gd name="T57" fmla="*/ 33 h 101"/>
                <a:gd name="T58" fmla="*/ 50 w 69"/>
                <a:gd name="T59" fmla="*/ 28 h 101"/>
                <a:gd name="T60" fmla="*/ 50 w 69"/>
                <a:gd name="T61" fmla="*/ 2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9" h="101">
                  <a:moveTo>
                    <a:pt x="50" y="0"/>
                  </a:moveTo>
                  <a:lnTo>
                    <a:pt x="50" y="9"/>
                  </a:lnTo>
                  <a:lnTo>
                    <a:pt x="45" y="19"/>
                  </a:lnTo>
                  <a:lnTo>
                    <a:pt x="35" y="28"/>
                  </a:lnTo>
                  <a:lnTo>
                    <a:pt x="25" y="37"/>
                  </a:lnTo>
                  <a:lnTo>
                    <a:pt x="15" y="43"/>
                  </a:lnTo>
                  <a:lnTo>
                    <a:pt x="10" y="52"/>
                  </a:lnTo>
                  <a:lnTo>
                    <a:pt x="5" y="62"/>
                  </a:lnTo>
                  <a:lnTo>
                    <a:pt x="0" y="71"/>
                  </a:lnTo>
                  <a:lnTo>
                    <a:pt x="5" y="82"/>
                  </a:lnTo>
                  <a:lnTo>
                    <a:pt x="15" y="91"/>
                  </a:lnTo>
                  <a:lnTo>
                    <a:pt x="15" y="95"/>
                  </a:lnTo>
                  <a:lnTo>
                    <a:pt x="21" y="95"/>
                  </a:lnTo>
                  <a:lnTo>
                    <a:pt x="30" y="101"/>
                  </a:lnTo>
                  <a:lnTo>
                    <a:pt x="35" y="101"/>
                  </a:lnTo>
                  <a:lnTo>
                    <a:pt x="40" y="101"/>
                  </a:lnTo>
                  <a:lnTo>
                    <a:pt x="45" y="95"/>
                  </a:lnTo>
                  <a:lnTo>
                    <a:pt x="55" y="95"/>
                  </a:lnTo>
                  <a:lnTo>
                    <a:pt x="60" y="91"/>
                  </a:lnTo>
                  <a:lnTo>
                    <a:pt x="65" y="86"/>
                  </a:lnTo>
                  <a:lnTo>
                    <a:pt x="69" y="82"/>
                  </a:lnTo>
                  <a:lnTo>
                    <a:pt x="69" y="71"/>
                  </a:lnTo>
                  <a:lnTo>
                    <a:pt x="69" y="67"/>
                  </a:lnTo>
                  <a:lnTo>
                    <a:pt x="65" y="62"/>
                  </a:lnTo>
                  <a:lnTo>
                    <a:pt x="65" y="58"/>
                  </a:lnTo>
                  <a:lnTo>
                    <a:pt x="60" y="52"/>
                  </a:lnTo>
                  <a:lnTo>
                    <a:pt x="60" y="48"/>
                  </a:lnTo>
                  <a:lnTo>
                    <a:pt x="55" y="43"/>
                  </a:lnTo>
                  <a:lnTo>
                    <a:pt x="50" y="33"/>
                  </a:lnTo>
                  <a:lnTo>
                    <a:pt x="50" y="28"/>
                  </a:lnTo>
                  <a:lnTo>
                    <a:pt x="50" y="24"/>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96" name="Freeform 472"/>
            <p:cNvSpPr>
              <a:spLocks/>
            </p:cNvSpPr>
            <p:nvPr/>
          </p:nvSpPr>
          <p:spPr bwMode="auto">
            <a:xfrm>
              <a:off x="3773" y="1537"/>
              <a:ext cx="6" cy="5"/>
            </a:xfrm>
            <a:custGeom>
              <a:avLst/>
              <a:gdLst>
                <a:gd name="T0" fmla="*/ 0 w 59"/>
                <a:gd name="T1" fmla="*/ 10 h 72"/>
                <a:gd name="T2" fmla="*/ 4 w 59"/>
                <a:gd name="T3" fmla="*/ 5 h 72"/>
                <a:gd name="T4" fmla="*/ 10 w 59"/>
                <a:gd name="T5" fmla="*/ 0 h 72"/>
                <a:gd name="T6" fmla="*/ 15 w 59"/>
                <a:gd name="T7" fmla="*/ 0 h 72"/>
                <a:gd name="T8" fmla="*/ 25 w 59"/>
                <a:gd name="T9" fmla="*/ 5 h 72"/>
                <a:gd name="T10" fmla="*/ 29 w 59"/>
                <a:gd name="T11" fmla="*/ 5 h 72"/>
                <a:gd name="T12" fmla="*/ 34 w 59"/>
                <a:gd name="T13" fmla="*/ 10 h 72"/>
                <a:gd name="T14" fmla="*/ 44 w 59"/>
                <a:gd name="T15" fmla="*/ 10 h 72"/>
                <a:gd name="T16" fmla="*/ 50 w 59"/>
                <a:gd name="T17" fmla="*/ 10 h 72"/>
                <a:gd name="T18" fmla="*/ 54 w 59"/>
                <a:gd name="T19" fmla="*/ 5 h 72"/>
                <a:gd name="T20" fmla="*/ 59 w 59"/>
                <a:gd name="T21" fmla="*/ 0 h 72"/>
                <a:gd name="T22" fmla="*/ 59 w 59"/>
                <a:gd name="T23" fmla="*/ 14 h 72"/>
                <a:gd name="T24" fmla="*/ 59 w 59"/>
                <a:gd name="T25" fmla="*/ 29 h 72"/>
                <a:gd name="T26" fmla="*/ 59 w 59"/>
                <a:gd name="T27" fmla="*/ 38 h 72"/>
                <a:gd name="T28" fmla="*/ 59 w 59"/>
                <a:gd name="T29" fmla="*/ 48 h 72"/>
                <a:gd name="T30" fmla="*/ 54 w 59"/>
                <a:gd name="T31" fmla="*/ 58 h 72"/>
                <a:gd name="T32" fmla="*/ 50 w 59"/>
                <a:gd name="T33" fmla="*/ 68 h 72"/>
                <a:gd name="T34" fmla="*/ 39 w 59"/>
                <a:gd name="T35" fmla="*/ 72 h 72"/>
                <a:gd name="T36" fmla="*/ 29 w 59"/>
                <a:gd name="T37" fmla="*/ 72 h 72"/>
                <a:gd name="T38" fmla="*/ 15 w 59"/>
                <a:gd name="T39" fmla="*/ 72 h 72"/>
                <a:gd name="T40" fmla="*/ 0 w 59"/>
                <a:gd name="T41" fmla="*/ 6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72">
                  <a:moveTo>
                    <a:pt x="0" y="10"/>
                  </a:moveTo>
                  <a:lnTo>
                    <a:pt x="4" y="5"/>
                  </a:lnTo>
                  <a:lnTo>
                    <a:pt x="10" y="0"/>
                  </a:lnTo>
                  <a:lnTo>
                    <a:pt x="15" y="0"/>
                  </a:lnTo>
                  <a:lnTo>
                    <a:pt x="25" y="5"/>
                  </a:lnTo>
                  <a:lnTo>
                    <a:pt x="29" y="5"/>
                  </a:lnTo>
                  <a:lnTo>
                    <a:pt x="34" y="10"/>
                  </a:lnTo>
                  <a:lnTo>
                    <a:pt x="44" y="10"/>
                  </a:lnTo>
                  <a:lnTo>
                    <a:pt x="50" y="10"/>
                  </a:lnTo>
                  <a:lnTo>
                    <a:pt x="54" y="5"/>
                  </a:lnTo>
                  <a:lnTo>
                    <a:pt x="59" y="0"/>
                  </a:lnTo>
                  <a:lnTo>
                    <a:pt x="59" y="14"/>
                  </a:lnTo>
                  <a:lnTo>
                    <a:pt x="59" y="29"/>
                  </a:lnTo>
                  <a:lnTo>
                    <a:pt x="59" y="38"/>
                  </a:lnTo>
                  <a:lnTo>
                    <a:pt x="59" y="48"/>
                  </a:lnTo>
                  <a:lnTo>
                    <a:pt x="54" y="58"/>
                  </a:lnTo>
                  <a:lnTo>
                    <a:pt x="50" y="68"/>
                  </a:lnTo>
                  <a:lnTo>
                    <a:pt x="39" y="72"/>
                  </a:lnTo>
                  <a:lnTo>
                    <a:pt x="29" y="72"/>
                  </a:lnTo>
                  <a:lnTo>
                    <a:pt x="15" y="72"/>
                  </a:lnTo>
                  <a:lnTo>
                    <a:pt x="0" y="6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97" name="Freeform 473"/>
            <p:cNvSpPr>
              <a:spLocks/>
            </p:cNvSpPr>
            <p:nvPr/>
          </p:nvSpPr>
          <p:spPr bwMode="auto">
            <a:xfrm>
              <a:off x="3775" y="1544"/>
              <a:ext cx="7" cy="5"/>
            </a:xfrm>
            <a:custGeom>
              <a:avLst/>
              <a:gdLst>
                <a:gd name="T0" fmla="*/ 6 w 79"/>
                <a:gd name="T1" fmla="*/ 0 h 77"/>
                <a:gd name="T2" fmla="*/ 0 w 79"/>
                <a:gd name="T3" fmla="*/ 15 h 77"/>
                <a:gd name="T4" fmla="*/ 6 w 79"/>
                <a:gd name="T5" fmla="*/ 29 h 77"/>
                <a:gd name="T6" fmla="*/ 6 w 79"/>
                <a:gd name="T7" fmla="*/ 39 h 77"/>
                <a:gd name="T8" fmla="*/ 10 w 79"/>
                <a:gd name="T9" fmla="*/ 54 h 77"/>
                <a:gd name="T10" fmla="*/ 20 w 79"/>
                <a:gd name="T11" fmla="*/ 63 h 77"/>
                <a:gd name="T12" fmla="*/ 31 w 79"/>
                <a:gd name="T13" fmla="*/ 67 h 77"/>
                <a:gd name="T14" fmla="*/ 40 w 79"/>
                <a:gd name="T15" fmla="*/ 73 h 77"/>
                <a:gd name="T16" fmla="*/ 56 w 79"/>
                <a:gd name="T17" fmla="*/ 77 h 77"/>
                <a:gd name="T18" fmla="*/ 65 w 79"/>
                <a:gd name="T19" fmla="*/ 77 h 77"/>
                <a:gd name="T20" fmla="*/ 79 w 79"/>
                <a:gd name="T21"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77">
                  <a:moveTo>
                    <a:pt x="6" y="0"/>
                  </a:moveTo>
                  <a:lnTo>
                    <a:pt x="0" y="15"/>
                  </a:lnTo>
                  <a:lnTo>
                    <a:pt x="6" y="29"/>
                  </a:lnTo>
                  <a:lnTo>
                    <a:pt x="6" y="39"/>
                  </a:lnTo>
                  <a:lnTo>
                    <a:pt x="10" y="54"/>
                  </a:lnTo>
                  <a:lnTo>
                    <a:pt x="20" y="63"/>
                  </a:lnTo>
                  <a:lnTo>
                    <a:pt x="31" y="67"/>
                  </a:lnTo>
                  <a:lnTo>
                    <a:pt x="40" y="73"/>
                  </a:lnTo>
                  <a:lnTo>
                    <a:pt x="56" y="77"/>
                  </a:lnTo>
                  <a:lnTo>
                    <a:pt x="65" y="77"/>
                  </a:lnTo>
                  <a:lnTo>
                    <a:pt x="79" y="7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98" name="Freeform 474"/>
            <p:cNvSpPr>
              <a:spLocks/>
            </p:cNvSpPr>
            <p:nvPr/>
          </p:nvSpPr>
          <p:spPr bwMode="auto">
            <a:xfrm>
              <a:off x="3796" y="1523"/>
              <a:ext cx="7" cy="6"/>
            </a:xfrm>
            <a:custGeom>
              <a:avLst/>
              <a:gdLst>
                <a:gd name="T0" fmla="*/ 0 w 79"/>
                <a:gd name="T1" fmla="*/ 0 h 77"/>
                <a:gd name="T2" fmla="*/ 0 w 79"/>
                <a:gd name="T3" fmla="*/ 15 h 77"/>
                <a:gd name="T4" fmla="*/ 0 w 79"/>
                <a:gd name="T5" fmla="*/ 30 h 77"/>
                <a:gd name="T6" fmla="*/ 5 w 79"/>
                <a:gd name="T7" fmla="*/ 39 h 77"/>
                <a:gd name="T8" fmla="*/ 9 w 79"/>
                <a:gd name="T9" fmla="*/ 53 h 77"/>
                <a:gd name="T10" fmla="*/ 15 w 79"/>
                <a:gd name="T11" fmla="*/ 64 h 77"/>
                <a:gd name="T12" fmla="*/ 25 w 79"/>
                <a:gd name="T13" fmla="*/ 68 h 77"/>
                <a:gd name="T14" fmla="*/ 40 w 79"/>
                <a:gd name="T15" fmla="*/ 73 h 77"/>
                <a:gd name="T16" fmla="*/ 49 w 79"/>
                <a:gd name="T17" fmla="*/ 77 h 77"/>
                <a:gd name="T18" fmla="*/ 65 w 79"/>
                <a:gd name="T19" fmla="*/ 77 h 77"/>
                <a:gd name="T20" fmla="*/ 79 w 79"/>
                <a:gd name="T21"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77">
                  <a:moveTo>
                    <a:pt x="0" y="0"/>
                  </a:moveTo>
                  <a:lnTo>
                    <a:pt x="0" y="15"/>
                  </a:lnTo>
                  <a:lnTo>
                    <a:pt x="0" y="30"/>
                  </a:lnTo>
                  <a:lnTo>
                    <a:pt x="5" y="39"/>
                  </a:lnTo>
                  <a:lnTo>
                    <a:pt x="9" y="53"/>
                  </a:lnTo>
                  <a:lnTo>
                    <a:pt x="15" y="64"/>
                  </a:lnTo>
                  <a:lnTo>
                    <a:pt x="25" y="68"/>
                  </a:lnTo>
                  <a:lnTo>
                    <a:pt x="40" y="73"/>
                  </a:lnTo>
                  <a:lnTo>
                    <a:pt x="49" y="77"/>
                  </a:lnTo>
                  <a:lnTo>
                    <a:pt x="65" y="77"/>
                  </a:lnTo>
                  <a:lnTo>
                    <a:pt x="79" y="7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099" name="Freeform 475"/>
            <p:cNvSpPr>
              <a:spLocks/>
            </p:cNvSpPr>
            <p:nvPr/>
          </p:nvSpPr>
          <p:spPr bwMode="auto">
            <a:xfrm>
              <a:off x="3789" y="1526"/>
              <a:ext cx="10" cy="10"/>
            </a:xfrm>
            <a:custGeom>
              <a:avLst/>
              <a:gdLst>
                <a:gd name="T0" fmla="*/ 34 w 108"/>
                <a:gd name="T1" fmla="*/ 0 h 130"/>
                <a:gd name="T2" fmla="*/ 25 w 108"/>
                <a:gd name="T3" fmla="*/ 0 h 130"/>
                <a:gd name="T4" fmla="*/ 19 w 108"/>
                <a:gd name="T5" fmla="*/ 5 h 130"/>
                <a:gd name="T6" fmla="*/ 14 w 108"/>
                <a:gd name="T7" fmla="*/ 10 h 130"/>
                <a:gd name="T8" fmla="*/ 9 w 108"/>
                <a:gd name="T9" fmla="*/ 14 h 130"/>
                <a:gd name="T10" fmla="*/ 4 w 108"/>
                <a:gd name="T11" fmla="*/ 19 h 130"/>
                <a:gd name="T12" fmla="*/ 0 w 108"/>
                <a:gd name="T13" fmla="*/ 25 h 130"/>
                <a:gd name="T14" fmla="*/ 0 w 108"/>
                <a:gd name="T15" fmla="*/ 29 h 130"/>
                <a:gd name="T16" fmla="*/ 0 w 108"/>
                <a:gd name="T17" fmla="*/ 34 h 130"/>
                <a:gd name="T18" fmla="*/ 0 w 108"/>
                <a:gd name="T19" fmla="*/ 49 h 130"/>
                <a:gd name="T20" fmla="*/ 4 w 108"/>
                <a:gd name="T21" fmla="*/ 58 h 130"/>
                <a:gd name="T22" fmla="*/ 4 w 108"/>
                <a:gd name="T23" fmla="*/ 68 h 130"/>
                <a:gd name="T24" fmla="*/ 9 w 108"/>
                <a:gd name="T25" fmla="*/ 72 h 130"/>
                <a:gd name="T26" fmla="*/ 9 w 108"/>
                <a:gd name="T27" fmla="*/ 83 h 130"/>
                <a:gd name="T28" fmla="*/ 9 w 108"/>
                <a:gd name="T29" fmla="*/ 92 h 130"/>
                <a:gd name="T30" fmla="*/ 9 w 108"/>
                <a:gd name="T31" fmla="*/ 96 h 130"/>
                <a:gd name="T32" fmla="*/ 9 w 108"/>
                <a:gd name="T33" fmla="*/ 107 h 130"/>
                <a:gd name="T34" fmla="*/ 4 w 108"/>
                <a:gd name="T35" fmla="*/ 116 h 130"/>
                <a:gd name="T36" fmla="*/ 0 w 108"/>
                <a:gd name="T37" fmla="*/ 130 h 130"/>
                <a:gd name="T38" fmla="*/ 9 w 108"/>
                <a:gd name="T39" fmla="*/ 126 h 130"/>
                <a:gd name="T40" fmla="*/ 19 w 108"/>
                <a:gd name="T41" fmla="*/ 126 h 130"/>
                <a:gd name="T42" fmla="*/ 29 w 108"/>
                <a:gd name="T43" fmla="*/ 120 h 130"/>
                <a:gd name="T44" fmla="*/ 44 w 108"/>
                <a:gd name="T45" fmla="*/ 120 h 130"/>
                <a:gd name="T46" fmla="*/ 54 w 108"/>
                <a:gd name="T47" fmla="*/ 126 h 130"/>
                <a:gd name="T48" fmla="*/ 64 w 108"/>
                <a:gd name="T49" fmla="*/ 126 h 130"/>
                <a:gd name="T50" fmla="*/ 73 w 108"/>
                <a:gd name="T51" fmla="*/ 126 h 130"/>
                <a:gd name="T52" fmla="*/ 84 w 108"/>
                <a:gd name="T53" fmla="*/ 126 h 130"/>
                <a:gd name="T54" fmla="*/ 88 w 108"/>
                <a:gd name="T55" fmla="*/ 120 h 130"/>
                <a:gd name="T56" fmla="*/ 94 w 108"/>
                <a:gd name="T57" fmla="*/ 116 h 130"/>
                <a:gd name="T58" fmla="*/ 108 w 108"/>
                <a:gd name="T59" fmla="*/ 107 h 130"/>
                <a:gd name="T60" fmla="*/ 108 w 108"/>
                <a:gd name="T61" fmla="*/ 96 h 130"/>
                <a:gd name="T62" fmla="*/ 108 w 108"/>
                <a:gd name="T63" fmla="*/ 87 h 130"/>
                <a:gd name="T64" fmla="*/ 104 w 108"/>
                <a:gd name="T65" fmla="*/ 83 h 130"/>
                <a:gd name="T66" fmla="*/ 98 w 108"/>
                <a:gd name="T67" fmla="*/ 77 h 130"/>
                <a:gd name="T68" fmla="*/ 88 w 108"/>
                <a:gd name="T69" fmla="*/ 72 h 130"/>
                <a:gd name="T70" fmla="*/ 73 w 108"/>
                <a:gd name="T71" fmla="*/ 68 h 130"/>
                <a:gd name="T72" fmla="*/ 59 w 108"/>
                <a:gd name="T73" fmla="*/ 63 h 130"/>
                <a:gd name="T74" fmla="*/ 44 w 108"/>
                <a:gd name="T75" fmla="*/ 58 h 130"/>
                <a:gd name="T76" fmla="*/ 34 w 108"/>
                <a:gd name="T77" fmla="*/ 53 h 130"/>
                <a:gd name="T78" fmla="*/ 29 w 108"/>
                <a:gd name="T79" fmla="*/ 53 h 130"/>
                <a:gd name="T80" fmla="*/ 25 w 108"/>
                <a:gd name="T81" fmla="*/ 53 h 130"/>
                <a:gd name="T82" fmla="*/ 25 w 108"/>
                <a:gd name="T83" fmla="*/ 58 h 130"/>
                <a:gd name="T84" fmla="*/ 25 w 108"/>
                <a:gd name="T85" fmla="*/ 63 h 130"/>
                <a:gd name="T86" fmla="*/ 25 w 108"/>
                <a:gd name="T87" fmla="*/ 68 h 130"/>
                <a:gd name="T88" fmla="*/ 25 w 108"/>
                <a:gd name="T89" fmla="*/ 72 h 130"/>
                <a:gd name="T90" fmla="*/ 19 w 108"/>
                <a:gd name="T91" fmla="*/ 72 h 130"/>
                <a:gd name="T92" fmla="*/ 19 w 108"/>
                <a:gd name="T93" fmla="*/ 77 h 130"/>
                <a:gd name="T94" fmla="*/ 14 w 108"/>
                <a:gd name="T95" fmla="*/ 77 h 130"/>
                <a:gd name="T96" fmla="*/ 19 w 108"/>
                <a:gd name="T97" fmla="*/ 72 h 130"/>
                <a:gd name="T98" fmla="*/ 25 w 108"/>
                <a:gd name="T99" fmla="*/ 68 h 130"/>
                <a:gd name="T100" fmla="*/ 29 w 108"/>
                <a:gd name="T101" fmla="*/ 63 h 130"/>
                <a:gd name="T102" fmla="*/ 34 w 108"/>
                <a:gd name="T103" fmla="*/ 53 h 130"/>
                <a:gd name="T104" fmla="*/ 44 w 108"/>
                <a:gd name="T105" fmla="*/ 49 h 130"/>
                <a:gd name="T106" fmla="*/ 48 w 108"/>
                <a:gd name="T107" fmla="*/ 44 h 130"/>
                <a:gd name="T108" fmla="*/ 54 w 108"/>
                <a:gd name="T109" fmla="*/ 38 h 130"/>
                <a:gd name="T110" fmla="*/ 64 w 108"/>
                <a:gd name="T111" fmla="*/ 34 h 130"/>
                <a:gd name="T112" fmla="*/ 69 w 108"/>
                <a:gd name="T113" fmla="*/ 34 h 130"/>
                <a:gd name="T114" fmla="*/ 79 w 108"/>
                <a:gd name="T115" fmla="*/ 2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8" h="130">
                  <a:moveTo>
                    <a:pt x="34" y="0"/>
                  </a:moveTo>
                  <a:lnTo>
                    <a:pt x="25" y="0"/>
                  </a:lnTo>
                  <a:lnTo>
                    <a:pt x="19" y="5"/>
                  </a:lnTo>
                  <a:lnTo>
                    <a:pt x="14" y="10"/>
                  </a:lnTo>
                  <a:lnTo>
                    <a:pt x="9" y="14"/>
                  </a:lnTo>
                  <a:lnTo>
                    <a:pt x="4" y="19"/>
                  </a:lnTo>
                  <a:lnTo>
                    <a:pt x="0" y="25"/>
                  </a:lnTo>
                  <a:lnTo>
                    <a:pt x="0" y="29"/>
                  </a:lnTo>
                  <a:lnTo>
                    <a:pt x="0" y="34"/>
                  </a:lnTo>
                  <a:lnTo>
                    <a:pt x="0" y="49"/>
                  </a:lnTo>
                  <a:lnTo>
                    <a:pt x="4" y="58"/>
                  </a:lnTo>
                  <a:lnTo>
                    <a:pt x="4" y="68"/>
                  </a:lnTo>
                  <a:lnTo>
                    <a:pt x="9" y="72"/>
                  </a:lnTo>
                  <a:lnTo>
                    <a:pt x="9" y="83"/>
                  </a:lnTo>
                  <a:lnTo>
                    <a:pt x="9" y="92"/>
                  </a:lnTo>
                  <a:lnTo>
                    <a:pt x="9" y="96"/>
                  </a:lnTo>
                  <a:lnTo>
                    <a:pt x="9" y="107"/>
                  </a:lnTo>
                  <a:lnTo>
                    <a:pt x="4" y="116"/>
                  </a:lnTo>
                  <a:lnTo>
                    <a:pt x="0" y="130"/>
                  </a:lnTo>
                  <a:lnTo>
                    <a:pt x="9" y="126"/>
                  </a:lnTo>
                  <a:lnTo>
                    <a:pt x="19" y="126"/>
                  </a:lnTo>
                  <a:lnTo>
                    <a:pt x="29" y="120"/>
                  </a:lnTo>
                  <a:lnTo>
                    <a:pt x="44" y="120"/>
                  </a:lnTo>
                  <a:lnTo>
                    <a:pt x="54" y="126"/>
                  </a:lnTo>
                  <a:lnTo>
                    <a:pt x="64" y="126"/>
                  </a:lnTo>
                  <a:lnTo>
                    <a:pt x="73" y="126"/>
                  </a:lnTo>
                  <a:lnTo>
                    <a:pt x="84" y="126"/>
                  </a:lnTo>
                  <a:lnTo>
                    <a:pt x="88" y="120"/>
                  </a:lnTo>
                  <a:lnTo>
                    <a:pt x="94" y="116"/>
                  </a:lnTo>
                  <a:lnTo>
                    <a:pt x="108" y="107"/>
                  </a:lnTo>
                  <a:lnTo>
                    <a:pt x="108" y="96"/>
                  </a:lnTo>
                  <a:lnTo>
                    <a:pt x="108" y="87"/>
                  </a:lnTo>
                  <a:lnTo>
                    <a:pt x="104" y="83"/>
                  </a:lnTo>
                  <a:lnTo>
                    <a:pt x="98" y="77"/>
                  </a:lnTo>
                  <a:lnTo>
                    <a:pt x="88" y="72"/>
                  </a:lnTo>
                  <a:lnTo>
                    <a:pt x="73" y="68"/>
                  </a:lnTo>
                  <a:lnTo>
                    <a:pt x="59" y="63"/>
                  </a:lnTo>
                  <a:lnTo>
                    <a:pt x="44" y="58"/>
                  </a:lnTo>
                  <a:lnTo>
                    <a:pt x="34" y="53"/>
                  </a:lnTo>
                  <a:lnTo>
                    <a:pt x="29" y="53"/>
                  </a:lnTo>
                  <a:lnTo>
                    <a:pt x="25" y="53"/>
                  </a:lnTo>
                  <a:lnTo>
                    <a:pt x="25" y="58"/>
                  </a:lnTo>
                  <a:lnTo>
                    <a:pt x="25" y="63"/>
                  </a:lnTo>
                  <a:lnTo>
                    <a:pt x="25" y="68"/>
                  </a:lnTo>
                  <a:lnTo>
                    <a:pt x="25" y="72"/>
                  </a:lnTo>
                  <a:lnTo>
                    <a:pt x="19" y="72"/>
                  </a:lnTo>
                  <a:lnTo>
                    <a:pt x="19" y="77"/>
                  </a:lnTo>
                  <a:lnTo>
                    <a:pt x="14" y="77"/>
                  </a:lnTo>
                  <a:lnTo>
                    <a:pt x="19" y="72"/>
                  </a:lnTo>
                  <a:lnTo>
                    <a:pt x="25" y="68"/>
                  </a:lnTo>
                  <a:lnTo>
                    <a:pt x="29" y="63"/>
                  </a:lnTo>
                  <a:lnTo>
                    <a:pt x="34" y="53"/>
                  </a:lnTo>
                  <a:lnTo>
                    <a:pt x="44" y="49"/>
                  </a:lnTo>
                  <a:lnTo>
                    <a:pt x="48" y="44"/>
                  </a:lnTo>
                  <a:lnTo>
                    <a:pt x="54" y="38"/>
                  </a:lnTo>
                  <a:lnTo>
                    <a:pt x="64" y="34"/>
                  </a:lnTo>
                  <a:lnTo>
                    <a:pt x="69" y="34"/>
                  </a:lnTo>
                  <a:lnTo>
                    <a:pt x="79" y="29"/>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00" name="Freeform 476"/>
            <p:cNvSpPr>
              <a:spLocks/>
            </p:cNvSpPr>
            <p:nvPr/>
          </p:nvSpPr>
          <p:spPr bwMode="auto">
            <a:xfrm>
              <a:off x="3777" y="1525"/>
              <a:ext cx="10" cy="8"/>
            </a:xfrm>
            <a:custGeom>
              <a:avLst/>
              <a:gdLst>
                <a:gd name="T0" fmla="*/ 30 w 114"/>
                <a:gd name="T1" fmla="*/ 0 h 96"/>
                <a:gd name="T2" fmla="*/ 41 w 114"/>
                <a:gd name="T3" fmla="*/ 0 h 96"/>
                <a:gd name="T4" fmla="*/ 50 w 114"/>
                <a:gd name="T5" fmla="*/ 0 h 96"/>
                <a:gd name="T6" fmla="*/ 60 w 114"/>
                <a:gd name="T7" fmla="*/ 0 h 96"/>
                <a:gd name="T8" fmla="*/ 70 w 114"/>
                <a:gd name="T9" fmla="*/ 0 h 96"/>
                <a:gd name="T10" fmla="*/ 79 w 114"/>
                <a:gd name="T11" fmla="*/ 4 h 96"/>
                <a:gd name="T12" fmla="*/ 85 w 114"/>
                <a:gd name="T13" fmla="*/ 4 h 96"/>
                <a:gd name="T14" fmla="*/ 95 w 114"/>
                <a:gd name="T15" fmla="*/ 9 h 96"/>
                <a:gd name="T16" fmla="*/ 100 w 114"/>
                <a:gd name="T17" fmla="*/ 14 h 96"/>
                <a:gd name="T18" fmla="*/ 104 w 114"/>
                <a:gd name="T19" fmla="*/ 19 h 96"/>
                <a:gd name="T20" fmla="*/ 114 w 114"/>
                <a:gd name="T21" fmla="*/ 38 h 96"/>
                <a:gd name="T22" fmla="*/ 114 w 114"/>
                <a:gd name="T23" fmla="*/ 53 h 96"/>
                <a:gd name="T24" fmla="*/ 114 w 114"/>
                <a:gd name="T25" fmla="*/ 67 h 96"/>
                <a:gd name="T26" fmla="*/ 110 w 114"/>
                <a:gd name="T27" fmla="*/ 77 h 96"/>
                <a:gd name="T28" fmla="*/ 100 w 114"/>
                <a:gd name="T29" fmla="*/ 81 h 96"/>
                <a:gd name="T30" fmla="*/ 85 w 114"/>
                <a:gd name="T31" fmla="*/ 86 h 96"/>
                <a:gd name="T32" fmla="*/ 70 w 114"/>
                <a:gd name="T33" fmla="*/ 92 h 96"/>
                <a:gd name="T34" fmla="*/ 55 w 114"/>
                <a:gd name="T35" fmla="*/ 96 h 96"/>
                <a:gd name="T36" fmla="*/ 35 w 114"/>
                <a:gd name="T37" fmla="*/ 96 h 96"/>
                <a:gd name="T38" fmla="*/ 16 w 114"/>
                <a:gd name="T39" fmla="*/ 96 h 96"/>
                <a:gd name="T40" fmla="*/ 30 w 114"/>
                <a:gd name="T41" fmla="*/ 92 h 96"/>
                <a:gd name="T42" fmla="*/ 35 w 114"/>
                <a:gd name="T43" fmla="*/ 81 h 96"/>
                <a:gd name="T44" fmla="*/ 41 w 114"/>
                <a:gd name="T45" fmla="*/ 72 h 96"/>
                <a:gd name="T46" fmla="*/ 41 w 114"/>
                <a:gd name="T47" fmla="*/ 62 h 96"/>
                <a:gd name="T48" fmla="*/ 35 w 114"/>
                <a:gd name="T49" fmla="*/ 58 h 96"/>
                <a:gd name="T50" fmla="*/ 30 w 114"/>
                <a:gd name="T51" fmla="*/ 47 h 96"/>
                <a:gd name="T52" fmla="*/ 25 w 114"/>
                <a:gd name="T53" fmla="*/ 43 h 96"/>
                <a:gd name="T54" fmla="*/ 20 w 114"/>
                <a:gd name="T55" fmla="*/ 34 h 96"/>
                <a:gd name="T56" fmla="*/ 10 w 114"/>
                <a:gd name="T57" fmla="*/ 28 h 96"/>
                <a:gd name="T58" fmla="*/ 0 w 114"/>
                <a:gd name="T59" fmla="*/ 19 h 96"/>
                <a:gd name="T60" fmla="*/ 5 w 114"/>
                <a:gd name="T61" fmla="*/ 19 h 96"/>
                <a:gd name="T62" fmla="*/ 10 w 114"/>
                <a:gd name="T63" fmla="*/ 19 h 96"/>
                <a:gd name="T64" fmla="*/ 10 w 114"/>
                <a:gd name="T65" fmla="*/ 14 h 96"/>
                <a:gd name="T66" fmla="*/ 16 w 114"/>
                <a:gd name="T67" fmla="*/ 14 h 96"/>
                <a:gd name="T68" fmla="*/ 16 w 114"/>
                <a:gd name="T69" fmla="*/ 9 h 96"/>
                <a:gd name="T70" fmla="*/ 16 w 114"/>
                <a:gd name="T71" fmla="*/ 4 h 96"/>
                <a:gd name="T72" fmla="*/ 20 w 114"/>
                <a:gd name="T73" fmla="*/ 4 h 96"/>
                <a:gd name="T74" fmla="*/ 20 w 114"/>
                <a:gd name="T75" fmla="*/ 0 h 96"/>
                <a:gd name="T76" fmla="*/ 25 w 114"/>
                <a:gd name="T77" fmla="*/ 0 h 96"/>
                <a:gd name="T78" fmla="*/ 30 w 114"/>
                <a:gd name="T7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4" h="96">
                  <a:moveTo>
                    <a:pt x="30" y="0"/>
                  </a:moveTo>
                  <a:lnTo>
                    <a:pt x="41" y="0"/>
                  </a:lnTo>
                  <a:lnTo>
                    <a:pt x="50" y="0"/>
                  </a:lnTo>
                  <a:lnTo>
                    <a:pt x="60" y="0"/>
                  </a:lnTo>
                  <a:lnTo>
                    <a:pt x="70" y="0"/>
                  </a:lnTo>
                  <a:lnTo>
                    <a:pt x="79" y="4"/>
                  </a:lnTo>
                  <a:lnTo>
                    <a:pt x="85" y="4"/>
                  </a:lnTo>
                  <a:lnTo>
                    <a:pt x="95" y="9"/>
                  </a:lnTo>
                  <a:lnTo>
                    <a:pt x="100" y="14"/>
                  </a:lnTo>
                  <a:lnTo>
                    <a:pt x="104" y="19"/>
                  </a:lnTo>
                  <a:lnTo>
                    <a:pt x="114" y="38"/>
                  </a:lnTo>
                  <a:lnTo>
                    <a:pt x="114" y="53"/>
                  </a:lnTo>
                  <a:lnTo>
                    <a:pt x="114" y="67"/>
                  </a:lnTo>
                  <a:lnTo>
                    <a:pt x="110" y="77"/>
                  </a:lnTo>
                  <a:lnTo>
                    <a:pt x="100" y="81"/>
                  </a:lnTo>
                  <a:lnTo>
                    <a:pt x="85" y="86"/>
                  </a:lnTo>
                  <a:lnTo>
                    <a:pt x="70" y="92"/>
                  </a:lnTo>
                  <a:lnTo>
                    <a:pt x="55" y="96"/>
                  </a:lnTo>
                  <a:lnTo>
                    <a:pt x="35" y="96"/>
                  </a:lnTo>
                  <a:lnTo>
                    <a:pt x="16" y="96"/>
                  </a:lnTo>
                  <a:lnTo>
                    <a:pt x="30" y="92"/>
                  </a:lnTo>
                  <a:lnTo>
                    <a:pt x="35" y="81"/>
                  </a:lnTo>
                  <a:lnTo>
                    <a:pt x="41" y="72"/>
                  </a:lnTo>
                  <a:lnTo>
                    <a:pt x="41" y="62"/>
                  </a:lnTo>
                  <a:lnTo>
                    <a:pt x="35" y="58"/>
                  </a:lnTo>
                  <a:lnTo>
                    <a:pt x="30" y="47"/>
                  </a:lnTo>
                  <a:lnTo>
                    <a:pt x="25" y="43"/>
                  </a:lnTo>
                  <a:lnTo>
                    <a:pt x="20" y="34"/>
                  </a:lnTo>
                  <a:lnTo>
                    <a:pt x="10" y="28"/>
                  </a:lnTo>
                  <a:lnTo>
                    <a:pt x="0" y="19"/>
                  </a:lnTo>
                  <a:lnTo>
                    <a:pt x="5" y="19"/>
                  </a:lnTo>
                  <a:lnTo>
                    <a:pt x="10" y="19"/>
                  </a:lnTo>
                  <a:lnTo>
                    <a:pt x="10" y="14"/>
                  </a:lnTo>
                  <a:lnTo>
                    <a:pt x="16" y="14"/>
                  </a:lnTo>
                  <a:lnTo>
                    <a:pt x="16" y="9"/>
                  </a:lnTo>
                  <a:lnTo>
                    <a:pt x="16" y="4"/>
                  </a:lnTo>
                  <a:lnTo>
                    <a:pt x="20" y="4"/>
                  </a:lnTo>
                  <a:lnTo>
                    <a:pt x="20" y="0"/>
                  </a:lnTo>
                  <a:lnTo>
                    <a:pt x="25" y="0"/>
                  </a:lnTo>
                  <a:lnTo>
                    <a:pt x="3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01" name="Freeform 477"/>
            <p:cNvSpPr>
              <a:spLocks/>
            </p:cNvSpPr>
            <p:nvPr/>
          </p:nvSpPr>
          <p:spPr bwMode="auto">
            <a:xfrm>
              <a:off x="3779" y="1535"/>
              <a:ext cx="6" cy="7"/>
            </a:xfrm>
            <a:custGeom>
              <a:avLst/>
              <a:gdLst>
                <a:gd name="T0" fmla="*/ 60 w 64"/>
                <a:gd name="T1" fmla="*/ 0 h 96"/>
                <a:gd name="T2" fmla="*/ 54 w 64"/>
                <a:gd name="T3" fmla="*/ 10 h 96"/>
                <a:gd name="T4" fmla="*/ 50 w 64"/>
                <a:gd name="T5" fmla="*/ 19 h 96"/>
                <a:gd name="T6" fmla="*/ 39 w 64"/>
                <a:gd name="T7" fmla="*/ 24 h 96"/>
                <a:gd name="T8" fmla="*/ 30 w 64"/>
                <a:gd name="T9" fmla="*/ 34 h 96"/>
                <a:gd name="T10" fmla="*/ 20 w 64"/>
                <a:gd name="T11" fmla="*/ 38 h 96"/>
                <a:gd name="T12" fmla="*/ 10 w 64"/>
                <a:gd name="T13" fmla="*/ 49 h 96"/>
                <a:gd name="T14" fmla="*/ 0 w 64"/>
                <a:gd name="T15" fmla="*/ 58 h 96"/>
                <a:gd name="T16" fmla="*/ 0 w 64"/>
                <a:gd name="T17" fmla="*/ 62 h 96"/>
                <a:gd name="T18" fmla="*/ 0 w 64"/>
                <a:gd name="T19" fmla="*/ 77 h 96"/>
                <a:gd name="T20" fmla="*/ 5 w 64"/>
                <a:gd name="T21" fmla="*/ 87 h 96"/>
                <a:gd name="T22" fmla="*/ 10 w 64"/>
                <a:gd name="T23" fmla="*/ 92 h 96"/>
                <a:gd name="T24" fmla="*/ 16 w 64"/>
                <a:gd name="T25" fmla="*/ 96 h 96"/>
                <a:gd name="T26" fmla="*/ 20 w 64"/>
                <a:gd name="T27" fmla="*/ 96 h 96"/>
                <a:gd name="T28" fmla="*/ 25 w 64"/>
                <a:gd name="T29" fmla="*/ 96 h 96"/>
                <a:gd name="T30" fmla="*/ 35 w 64"/>
                <a:gd name="T31" fmla="*/ 96 h 96"/>
                <a:gd name="T32" fmla="*/ 39 w 64"/>
                <a:gd name="T33" fmla="*/ 96 h 96"/>
                <a:gd name="T34" fmla="*/ 45 w 64"/>
                <a:gd name="T35" fmla="*/ 96 h 96"/>
                <a:gd name="T36" fmla="*/ 54 w 64"/>
                <a:gd name="T37" fmla="*/ 92 h 96"/>
                <a:gd name="T38" fmla="*/ 60 w 64"/>
                <a:gd name="T39" fmla="*/ 87 h 96"/>
                <a:gd name="T40" fmla="*/ 64 w 64"/>
                <a:gd name="T41" fmla="*/ 82 h 96"/>
                <a:gd name="T42" fmla="*/ 64 w 64"/>
                <a:gd name="T43" fmla="*/ 77 h 96"/>
                <a:gd name="T44" fmla="*/ 64 w 64"/>
                <a:gd name="T45" fmla="*/ 68 h 96"/>
                <a:gd name="T46" fmla="*/ 64 w 64"/>
                <a:gd name="T47" fmla="*/ 62 h 96"/>
                <a:gd name="T48" fmla="*/ 64 w 64"/>
                <a:gd name="T49" fmla="*/ 58 h 96"/>
                <a:gd name="T50" fmla="*/ 60 w 64"/>
                <a:gd name="T51" fmla="*/ 53 h 96"/>
                <a:gd name="T52" fmla="*/ 54 w 64"/>
                <a:gd name="T53" fmla="*/ 49 h 96"/>
                <a:gd name="T54" fmla="*/ 54 w 64"/>
                <a:gd name="T55" fmla="*/ 43 h 96"/>
                <a:gd name="T56" fmla="*/ 54 w 64"/>
                <a:gd name="T57" fmla="*/ 34 h 96"/>
                <a:gd name="T58" fmla="*/ 54 w 64"/>
                <a:gd name="T59" fmla="*/ 29 h 96"/>
                <a:gd name="T60" fmla="*/ 54 w 64"/>
                <a:gd name="T61" fmla="*/ 2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96">
                  <a:moveTo>
                    <a:pt x="60" y="0"/>
                  </a:moveTo>
                  <a:lnTo>
                    <a:pt x="54" y="10"/>
                  </a:lnTo>
                  <a:lnTo>
                    <a:pt x="50" y="19"/>
                  </a:lnTo>
                  <a:lnTo>
                    <a:pt x="39" y="24"/>
                  </a:lnTo>
                  <a:lnTo>
                    <a:pt x="30" y="34"/>
                  </a:lnTo>
                  <a:lnTo>
                    <a:pt x="20" y="38"/>
                  </a:lnTo>
                  <a:lnTo>
                    <a:pt x="10" y="49"/>
                  </a:lnTo>
                  <a:lnTo>
                    <a:pt x="0" y="58"/>
                  </a:lnTo>
                  <a:lnTo>
                    <a:pt x="0" y="62"/>
                  </a:lnTo>
                  <a:lnTo>
                    <a:pt x="0" y="77"/>
                  </a:lnTo>
                  <a:lnTo>
                    <a:pt x="5" y="87"/>
                  </a:lnTo>
                  <a:lnTo>
                    <a:pt x="10" y="92"/>
                  </a:lnTo>
                  <a:lnTo>
                    <a:pt x="16" y="96"/>
                  </a:lnTo>
                  <a:lnTo>
                    <a:pt x="20" y="96"/>
                  </a:lnTo>
                  <a:lnTo>
                    <a:pt x="25" y="96"/>
                  </a:lnTo>
                  <a:lnTo>
                    <a:pt x="35" y="96"/>
                  </a:lnTo>
                  <a:lnTo>
                    <a:pt x="39" y="96"/>
                  </a:lnTo>
                  <a:lnTo>
                    <a:pt x="45" y="96"/>
                  </a:lnTo>
                  <a:lnTo>
                    <a:pt x="54" y="92"/>
                  </a:lnTo>
                  <a:lnTo>
                    <a:pt x="60" y="87"/>
                  </a:lnTo>
                  <a:lnTo>
                    <a:pt x="64" y="82"/>
                  </a:lnTo>
                  <a:lnTo>
                    <a:pt x="64" y="77"/>
                  </a:lnTo>
                  <a:lnTo>
                    <a:pt x="64" y="68"/>
                  </a:lnTo>
                  <a:lnTo>
                    <a:pt x="64" y="62"/>
                  </a:lnTo>
                  <a:lnTo>
                    <a:pt x="64" y="58"/>
                  </a:lnTo>
                  <a:lnTo>
                    <a:pt x="60" y="53"/>
                  </a:lnTo>
                  <a:lnTo>
                    <a:pt x="54" y="49"/>
                  </a:lnTo>
                  <a:lnTo>
                    <a:pt x="54" y="43"/>
                  </a:lnTo>
                  <a:lnTo>
                    <a:pt x="54" y="34"/>
                  </a:lnTo>
                  <a:lnTo>
                    <a:pt x="54" y="29"/>
                  </a:lnTo>
                  <a:lnTo>
                    <a:pt x="54" y="24"/>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02" name="Freeform 478"/>
            <p:cNvSpPr>
              <a:spLocks/>
            </p:cNvSpPr>
            <p:nvPr/>
          </p:nvSpPr>
          <p:spPr bwMode="auto">
            <a:xfrm>
              <a:off x="3824" y="1525"/>
              <a:ext cx="6" cy="6"/>
            </a:xfrm>
            <a:custGeom>
              <a:avLst/>
              <a:gdLst>
                <a:gd name="T0" fmla="*/ 0 w 65"/>
                <a:gd name="T1" fmla="*/ 14 h 72"/>
                <a:gd name="T2" fmla="*/ 6 w 65"/>
                <a:gd name="T3" fmla="*/ 9 h 72"/>
                <a:gd name="T4" fmla="*/ 10 w 65"/>
                <a:gd name="T5" fmla="*/ 4 h 72"/>
                <a:gd name="T6" fmla="*/ 20 w 65"/>
                <a:gd name="T7" fmla="*/ 4 h 72"/>
                <a:gd name="T8" fmla="*/ 25 w 65"/>
                <a:gd name="T9" fmla="*/ 4 h 72"/>
                <a:gd name="T10" fmla="*/ 30 w 65"/>
                <a:gd name="T11" fmla="*/ 4 h 72"/>
                <a:gd name="T12" fmla="*/ 40 w 65"/>
                <a:gd name="T13" fmla="*/ 9 h 72"/>
                <a:gd name="T14" fmla="*/ 44 w 65"/>
                <a:gd name="T15" fmla="*/ 9 h 72"/>
                <a:gd name="T16" fmla="*/ 50 w 65"/>
                <a:gd name="T17" fmla="*/ 9 h 72"/>
                <a:gd name="T18" fmla="*/ 54 w 65"/>
                <a:gd name="T19" fmla="*/ 4 h 72"/>
                <a:gd name="T20" fmla="*/ 60 w 65"/>
                <a:gd name="T21" fmla="*/ 0 h 72"/>
                <a:gd name="T22" fmla="*/ 65 w 65"/>
                <a:gd name="T23" fmla="*/ 14 h 72"/>
                <a:gd name="T24" fmla="*/ 65 w 65"/>
                <a:gd name="T25" fmla="*/ 23 h 72"/>
                <a:gd name="T26" fmla="*/ 65 w 65"/>
                <a:gd name="T27" fmla="*/ 38 h 72"/>
                <a:gd name="T28" fmla="*/ 65 w 65"/>
                <a:gd name="T29" fmla="*/ 47 h 72"/>
                <a:gd name="T30" fmla="*/ 65 w 65"/>
                <a:gd name="T31" fmla="*/ 58 h 72"/>
                <a:gd name="T32" fmla="*/ 60 w 65"/>
                <a:gd name="T33" fmla="*/ 62 h 72"/>
                <a:gd name="T34" fmla="*/ 50 w 65"/>
                <a:gd name="T35" fmla="*/ 72 h 72"/>
                <a:gd name="T36" fmla="*/ 40 w 65"/>
                <a:gd name="T37" fmla="*/ 72 h 72"/>
                <a:gd name="T38" fmla="*/ 25 w 65"/>
                <a:gd name="T39" fmla="*/ 72 h 72"/>
                <a:gd name="T40" fmla="*/ 10 w 65"/>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72">
                  <a:moveTo>
                    <a:pt x="0" y="14"/>
                  </a:moveTo>
                  <a:lnTo>
                    <a:pt x="6" y="9"/>
                  </a:lnTo>
                  <a:lnTo>
                    <a:pt x="10" y="4"/>
                  </a:lnTo>
                  <a:lnTo>
                    <a:pt x="20" y="4"/>
                  </a:lnTo>
                  <a:lnTo>
                    <a:pt x="25" y="4"/>
                  </a:lnTo>
                  <a:lnTo>
                    <a:pt x="30" y="4"/>
                  </a:lnTo>
                  <a:lnTo>
                    <a:pt x="40" y="9"/>
                  </a:lnTo>
                  <a:lnTo>
                    <a:pt x="44" y="9"/>
                  </a:lnTo>
                  <a:lnTo>
                    <a:pt x="50" y="9"/>
                  </a:lnTo>
                  <a:lnTo>
                    <a:pt x="54" y="4"/>
                  </a:lnTo>
                  <a:lnTo>
                    <a:pt x="60" y="0"/>
                  </a:lnTo>
                  <a:lnTo>
                    <a:pt x="65" y="14"/>
                  </a:lnTo>
                  <a:lnTo>
                    <a:pt x="65" y="23"/>
                  </a:lnTo>
                  <a:lnTo>
                    <a:pt x="65" y="38"/>
                  </a:lnTo>
                  <a:lnTo>
                    <a:pt x="65" y="47"/>
                  </a:lnTo>
                  <a:lnTo>
                    <a:pt x="65" y="58"/>
                  </a:lnTo>
                  <a:lnTo>
                    <a:pt x="60" y="62"/>
                  </a:lnTo>
                  <a:lnTo>
                    <a:pt x="50" y="72"/>
                  </a:lnTo>
                  <a:lnTo>
                    <a:pt x="40" y="72"/>
                  </a:lnTo>
                  <a:lnTo>
                    <a:pt x="25" y="72"/>
                  </a:lnTo>
                  <a:lnTo>
                    <a:pt x="10" y="7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03" name="Freeform 479"/>
            <p:cNvSpPr>
              <a:spLocks/>
            </p:cNvSpPr>
            <p:nvPr/>
          </p:nvSpPr>
          <p:spPr bwMode="auto">
            <a:xfrm>
              <a:off x="3843" y="1515"/>
              <a:ext cx="6" cy="8"/>
            </a:xfrm>
            <a:custGeom>
              <a:avLst/>
              <a:gdLst>
                <a:gd name="T0" fmla="*/ 50 w 65"/>
                <a:gd name="T1" fmla="*/ 0 h 106"/>
                <a:gd name="T2" fmla="*/ 45 w 65"/>
                <a:gd name="T3" fmla="*/ 15 h 106"/>
                <a:gd name="T4" fmla="*/ 40 w 65"/>
                <a:gd name="T5" fmla="*/ 24 h 106"/>
                <a:gd name="T6" fmla="*/ 35 w 65"/>
                <a:gd name="T7" fmla="*/ 34 h 106"/>
                <a:gd name="T8" fmla="*/ 25 w 65"/>
                <a:gd name="T9" fmla="*/ 39 h 106"/>
                <a:gd name="T10" fmla="*/ 15 w 65"/>
                <a:gd name="T11" fmla="*/ 48 h 106"/>
                <a:gd name="T12" fmla="*/ 6 w 65"/>
                <a:gd name="T13" fmla="*/ 58 h 106"/>
                <a:gd name="T14" fmla="*/ 0 w 65"/>
                <a:gd name="T15" fmla="*/ 67 h 106"/>
                <a:gd name="T16" fmla="*/ 0 w 65"/>
                <a:gd name="T17" fmla="*/ 78 h 106"/>
                <a:gd name="T18" fmla="*/ 0 w 65"/>
                <a:gd name="T19" fmla="*/ 87 h 106"/>
                <a:gd name="T20" fmla="*/ 10 w 65"/>
                <a:gd name="T21" fmla="*/ 97 h 106"/>
                <a:gd name="T22" fmla="*/ 15 w 65"/>
                <a:gd name="T23" fmla="*/ 101 h 106"/>
                <a:gd name="T24" fmla="*/ 20 w 65"/>
                <a:gd name="T25" fmla="*/ 101 h 106"/>
                <a:gd name="T26" fmla="*/ 25 w 65"/>
                <a:gd name="T27" fmla="*/ 106 h 106"/>
                <a:gd name="T28" fmla="*/ 31 w 65"/>
                <a:gd name="T29" fmla="*/ 106 h 106"/>
                <a:gd name="T30" fmla="*/ 35 w 65"/>
                <a:gd name="T31" fmla="*/ 106 h 106"/>
                <a:gd name="T32" fmla="*/ 45 w 65"/>
                <a:gd name="T33" fmla="*/ 101 h 106"/>
                <a:gd name="T34" fmla="*/ 50 w 65"/>
                <a:gd name="T35" fmla="*/ 101 h 106"/>
                <a:gd name="T36" fmla="*/ 56 w 65"/>
                <a:gd name="T37" fmla="*/ 97 h 106"/>
                <a:gd name="T38" fmla="*/ 60 w 65"/>
                <a:gd name="T39" fmla="*/ 92 h 106"/>
                <a:gd name="T40" fmla="*/ 65 w 65"/>
                <a:gd name="T41" fmla="*/ 82 h 106"/>
                <a:gd name="T42" fmla="*/ 65 w 65"/>
                <a:gd name="T43" fmla="*/ 78 h 106"/>
                <a:gd name="T44" fmla="*/ 65 w 65"/>
                <a:gd name="T45" fmla="*/ 73 h 106"/>
                <a:gd name="T46" fmla="*/ 65 w 65"/>
                <a:gd name="T47" fmla="*/ 67 h 106"/>
                <a:gd name="T48" fmla="*/ 60 w 65"/>
                <a:gd name="T49" fmla="*/ 63 h 106"/>
                <a:gd name="T50" fmla="*/ 60 w 65"/>
                <a:gd name="T51" fmla="*/ 58 h 106"/>
                <a:gd name="T52" fmla="*/ 56 w 65"/>
                <a:gd name="T53" fmla="*/ 54 h 106"/>
                <a:gd name="T54" fmla="*/ 50 w 65"/>
                <a:gd name="T55" fmla="*/ 43 h 106"/>
                <a:gd name="T56" fmla="*/ 50 w 65"/>
                <a:gd name="T57" fmla="*/ 39 h 106"/>
                <a:gd name="T58" fmla="*/ 50 w 65"/>
                <a:gd name="T59" fmla="*/ 34 h 106"/>
                <a:gd name="T60" fmla="*/ 50 w 65"/>
                <a:gd name="T61" fmla="*/ 3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5" h="106">
                  <a:moveTo>
                    <a:pt x="50" y="0"/>
                  </a:moveTo>
                  <a:lnTo>
                    <a:pt x="45" y="15"/>
                  </a:lnTo>
                  <a:lnTo>
                    <a:pt x="40" y="24"/>
                  </a:lnTo>
                  <a:lnTo>
                    <a:pt x="35" y="34"/>
                  </a:lnTo>
                  <a:lnTo>
                    <a:pt x="25" y="39"/>
                  </a:lnTo>
                  <a:lnTo>
                    <a:pt x="15" y="48"/>
                  </a:lnTo>
                  <a:lnTo>
                    <a:pt x="6" y="58"/>
                  </a:lnTo>
                  <a:lnTo>
                    <a:pt x="0" y="67"/>
                  </a:lnTo>
                  <a:lnTo>
                    <a:pt x="0" y="78"/>
                  </a:lnTo>
                  <a:lnTo>
                    <a:pt x="0" y="87"/>
                  </a:lnTo>
                  <a:lnTo>
                    <a:pt x="10" y="97"/>
                  </a:lnTo>
                  <a:lnTo>
                    <a:pt x="15" y="101"/>
                  </a:lnTo>
                  <a:lnTo>
                    <a:pt x="20" y="101"/>
                  </a:lnTo>
                  <a:lnTo>
                    <a:pt x="25" y="106"/>
                  </a:lnTo>
                  <a:lnTo>
                    <a:pt x="31" y="106"/>
                  </a:lnTo>
                  <a:lnTo>
                    <a:pt x="35" y="106"/>
                  </a:lnTo>
                  <a:lnTo>
                    <a:pt x="45" y="101"/>
                  </a:lnTo>
                  <a:lnTo>
                    <a:pt x="50" y="101"/>
                  </a:lnTo>
                  <a:lnTo>
                    <a:pt x="56" y="97"/>
                  </a:lnTo>
                  <a:lnTo>
                    <a:pt x="60" y="92"/>
                  </a:lnTo>
                  <a:lnTo>
                    <a:pt x="65" y="82"/>
                  </a:lnTo>
                  <a:lnTo>
                    <a:pt x="65" y="78"/>
                  </a:lnTo>
                  <a:lnTo>
                    <a:pt x="65" y="73"/>
                  </a:lnTo>
                  <a:lnTo>
                    <a:pt x="65" y="67"/>
                  </a:lnTo>
                  <a:lnTo>
                    <a:pt x="60" y="63"/>
                  </a:lnTo>
                  <a:lnTo>
                    <a:pt x="60" y="58"/>
                  </a:lnTo>
                  <a:lnTo>
                    <a:pt x="56" y="54"/>
                  </a:lnTo>
                  <a:lnTo>
                    <a:pt x="50" y="43"/>
                  </a:lnTo>
                  <a:lnTo>
                    <a:pt x="50" y="39"/>
                  </a:lnTo>
                  <a:lnTo>
                    <a:pt x="50" y="34"/>
                  </a:lnTo>
                  <a:lnTo>
                    <a:pt x="50" y="3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04" name="Freeform 480"/>
            <p:cNvSpPr>
              <a:spLocks/>
            </p:cNvSpPr>
            <p:nvPr/>
          </p:nvSpPr>
          <p:spPr bwMode="auto">
            <a:xfrm>
              <a:off x="4000" y="1786"/>
              <a:ext cx="11" cy="9"/>
            </a:xfrm>
            <a:custGeom>
              <a:avLst/>
              <a:gdLst>
                <a:gd name="T0" fmla="*/ 0 w 119"/>
                <a:gd name="T1" fmla="*/ 0 h 121"/>
                <a:gd name="T2" fmla="*/ 5 w 119"/>
                <a:gd name="T3" fmla="*/ 10 h 121"/>
                <a:gd name="T4" fmla="*/ 15 w 119"/>
                <a:gd name="T5" fmla="*/ 19 h 121"/>
                <a:gd name="T6" fmla="*/ 19 w 119"/>
                <a:gd name="T7" fmla="*/ 29 h 121"/>
                <a:gd name="T8" fmla="*/ 29 w 119"/>
                <a:gd name="T9" fmla="*/ 38 h 121"/>
                <a:gd name="T10" fmla="*/ 34 w 119"/>
                <a:gd name="T11" fmla="*/ 44 h 121"/>
                <a:gd name="T12" fmla="*/ 44 w 119"/>
                <a:gd name="T13" fmla="*/ 44 h 121"/>
                <a:gd name="T14" fmla="*/ 54 w 119"/>
                <a:gd name="T15" fmla="*/ 49 h 121"/>
                <a:gd name="T16" fmla="*/ 69 w 119"/>
                <a:gd name="T17" fmla="*/ 49 h 121"/>
                <a:gd name="T18" fmla="*/ 84 w 119"/>
                <a:gd name="T19" fmla="*/ 44 h 121"/>
                <a:gd name="T20" fmla="*/ 99 w 119"/>
                <a:gd name="T21" fmla="*/ 38 h 121"/>
                <a:gd name="T22" fmla="*/ 109 w 119"/>
                <a:gd name="T23" fmla="*/ 38 h 121"/>
                <a:gd name="T24" fmla="*/ 113 w 119"/>
                <a:gd name="T25" fmla="*/ 44 h 121"/>
                <a:gd name="T26" fmla="*/ 119 w 119"/>
                <a:gd name="T27" fmla="*/ 49 h 121"/>
                <a:gd name="T28" fmla="*/ 119 w 119"/>
                <a:gd name="T29" fmla="*/ 58 h 121"/>
                <a:gd name="T30" fmla="*/ 119 w 119"/>
                <a:gd name="T31" fmla="*/ 72 h 121"/>
                <a:gd name="T32" fmla="*/ 113 w 119"/>
                <a:gd name="T33" fmla="*/ 83 h 121"/>
                <a:gd name="T34" fmla="*/ 109 w 119"/>
                <a:gd name="T35" fmla="*/ 96 h 121"/>
                <a:gd name="T36" fmla="*/ 104 w 119"/>
                <a:gd name="T37" fmla="*/ 107 h 121"/>
                <a:gd name="T38" fmla="*/ 99 w 119"/>
                <a:gd name="T39" fmla="*/ 116 h 121"/>
                <a:gd name="T40" fmla="*/ 89 w 119"/>
                <a:gd name="T41" fmla="*/ 121 h 121"/>
                <a:gd name="T42" fmla="*/ 84 w 119"/>
                <a:gd name="T43" fmla="*/ 121 h 121"/>
                <a:gd name="T44" fmla="*/ 79 w 119"/>
                <a:gd name="T45" fmla="*/ 121 h 121"/>
                <a:gd name="T46" fmla="*/ 79 w 119"/>
                <a:gd name="T47" fmla="*/ 116 h 121"/>
                <a:gd name="T48" fmla="*/ 74 w 119"/>
                <a:gd name="T49" fmla="*/ 111 h 121"/>
                <a:gd name="T50" fmla="*/ 69 w 119"/>
                <a:gd name="T51" fmla="*/ 107 h 121"/>
                <a:gd name="T52" fmla="*/ 69 w 119"/>
                <a:gd name="T53" fmla="*/ 102 h 121"/>
                <a:gd name="T54" fmla="*/ 65 w 119"/>
                <a:gd name="T55" fmla="*/ 96 h 121"/>
                <a:gd name="T56" fmla="*/ 65 w 119"/>
                <a:gd name="T57" fmla="*/ 92 h 121"/>
                <a:gd name="T58" fmla="*/ 65 w 119"/>
                <a:gd name="T59" fmla="*/ 87 h 121"/>
                <a:gd name="T60" fmla="*/ 59 w 119"/>
                <a:gd name="T61" fmla="*/ 8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9" h="121">
                  <a:moveTo>
                    <a:pt x="0" y="0"/>
                  </a:moveTo>
                  <a:lnTo>
                    <a:pt x="5" y="10"/>
                  </a:lnTo>
                  <a:lnTo>
                    <a:pt x="15" y="19"/>
                  </a:lnTo>
                  <a:lnTo>
                    <a:pt x="19" y="29"/>
                  </a:lnTo>
                  <a:lnTo>
                    <a:pt x="29" y="38"/>
                  </a:lnTo>
                  <a:lnTo>
                    <a:pt x="34" y="44"/>
                  </a:lnTo>
                  <a:lnTo>
                    <a:pt x="44" y="44"/>
                  </a:lnTo>
                  <a:lnTo>
                    <a:pt x="54" y="49"/>
                  </a:lnTo>
                  <a:lnTo>
                    <a:pt x="69" y="49"/>
                  </a:lnTo>
                  <a:lnTo>
                    <a:pt x="84" y="44"/>
                  </a:lnTo>
                  <a:lnTo>
                    <a:pt x="99" y="38"/>
                  </a:lnTo>
                  <a:lnTo>
                    <a:pt x="109" y="38"/>
                  </a:lnTo>
                  <a:lnTo>
                    <a:pt x="113" y="44"/>
                  </a:lnTo>
                  <a:lnTo>
                    <a:pt x="119" y="49"/>
                  </a:lnTo>
                  <a:lnTo>
                    <a:pt x="119" y="58"/>
                  </a:lnTo>
                  <a:lnTo>
                    <a:pt x="119" y="72"/>
                  </a:lnTo>
                  <a:lnTo>
                    <a:pt x="113" y="83"/>
                  </a:lnTo>
                  <a:lnTo>
                    <a:pt x="109" y="96"/>
                  </a:lnTo>
                  <a:lnTo>
                    <a:pt x="104" y="107"/>
                  </a:lnTo>
                  <a:lnTo>
                    <a:pt x="99" y="116"/>
                  </a:lnTo>
                  <a:lnTo>
                    <a:pt x="89" y="121"/>
                  </a:lnTo>
                  <a:lnTo>
                    <a:pt x="84" y="121"/>
                  </a:lnTo>
                  <a:lnTo>
                    <a:pt x="79" y="121"/>
                  </a:lnTo>
                  <a:lnTo>
                    <a:pt x="79" y="116"/>
                  </a:lnTo>
                  <a:lnTo>
                    <a:pt x="74" y="111"/>
                  </a:lnTo>
                  <a:lnTo>
                    <a:pt x="69" y="107"/>
                  </a:lnTo>
                  <a:lnTo>
                    <a:pt x="69" y="102"/>
                  </a:lnTo>
                  <a:lnTo>
                    <a:pt x="65" y="96"/>
                  </a:lnTo>
                  <a:lnTo>
                    <a:pt x="65" y="92"/>
                  </a:lnTo>
                  <a:lnTo>
                    <a:pt x="65" y="87"/>
                  </a:lnTo>
                  <a:lnTo>
                    <a:pt x="59" y="8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05" name="Freeform 481"/>
            <p:cNvSpPr>
              <a:spLocks/>
            </p:cNvSpPr>
            <p:nvPr/>
          </p:nvSpPr>
          <p:spPr bwMode="auto">
            <a:xfrm>
              <a:off x="4016" y="1789"/>
              <a:ext cx="3" cy="3"/>
            </a:xfrm>
            <a:custGeom>
              <a:avLst/>
              <a:gdLst>
                <a:gd name="T0" fmla="*/ 0 w 30"/>
                <a:gd name="T1" fmla="*/ 0 h 39"/>
                <a:gd name="T2" fmla="*/ 5 w 30"/>
                <a:gd name="T3" fmla="*/ 6 h 39"/>
                <a:gd name="T4" fmla="*/ 5 w 30"/>
                <a:gd name="T5" fmla="*/ 11 h 39"/>
                <a:gd name="T6" fmla="*/ 5 w 30"/>
                <a:gd name="T7" fmla="*/ 15 h 39"/>
                <a:gd name="T8" fmla="*/ 11 w 30"/>
                <a:gd name="T9" fmla="*/ 20 h 39"/>
                <a:gd name="T10" fmla="*/ 15 w 30"/>
                <a:gd name="T11" fmla="*/ 25 h 39"/>
                <a:gd name="T12" fmla="*/ 15 w 30"/>
                <a:gd name="T13" fmla="*/ 30 h 39"/>
                <a:gd name="T14" fmla="*/ 21 w 30"/>
                <a:gd name="T15" fmla="*/ 34 h 39"/>
                <a:gd name="T16" fmla="*/ 25 w 30"/>
                <a:gd name="T17" fmla="*/ 39 h 39"/>
                <a:gd name="T18" fmla="*/ 30 w 30"/>
                <a:gd name="T19"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9">
                  <a:moveTo>
                    <a:pt x="0" y="0"/>
                  </a:moveTo>
                  <a:lnTo>
                    <a:pt x="5" y="6"/>
                  </a:lnTo>
                  <a:lnTo>
                    <a:pt x="5" y="11"/>
                  </a:lnTo>
                  <a:lnTo>
                    <a:pt x="5" y="15"/>
                  </a:lnTo>
                  <a:lnTo>
                    <a:pt x="11" y="20"/>
                  </a:lnTo>
                  <a:lnTo>
                    <a:pt x="15" y="25"/>
                  </a:lnTo>
                  <a:lnTo>
                    <a:pt x="15" y="30"/>
                  </a:lnTo>
                  <a:lnTo>
                    <a:pt x="21" y="34"/>
                  </a:lnTo>
                  <a:lnTo>
                    <a:pt x="25" y="39"/>
                  </a:lnTo>
                  <a:lnTo>
                    <a:pt x="30" y="39"/>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06" name="Freeform 482"/>
            <p:cNvSpPr>
              <a:spLocks/>
            </p:cNvSpPr>
            <p:nvPr/>
          </p:nvSpPr>
          <p:spPr bwMode="auto">
            <a:xfrm>
              <a:off x="4013" y="1793"/>
              <a:ext cx="9" cy="8"/>
            </a:xfrm>
            <a:custGeom>
              <a:avLst/>
              <a:gdLst>
                <a:gd name="T0" fmla="*/ 100 w 105"/>
                <a:gd name="T1" fmla="*/ 102 h 102"/>
                <a:gd name="T2" fmla="*/ 90 w 105"/>
                <a:gd name="T3" fmla="*/ 92 h 102"/>
                <a:gd name="T4" fmla="*/ 85 w 105"/>
                <a:gd name="T5" fmla="*/ 82 h 102"/>
                <a:gd name="T6" fmla="*/ 75 w 105"/>
                <a:gd name="T7" fmla="*/ 78 h 102"/>
                <a:gd name="T8" fmla="*/ 70 w 105"/>
                <a:gd name="T9" fmla="*/ 78 h 102"/>
                <a:gd name="T10" fmla="*/ 60 w 105"/>
                <a:gd name="T11" fmla="*/ 78 h 102"/>
                <a:gd name="T12" fmla="*/ 50 w 105"/>
                <a:gd name="T13" fmla="*/ 78 h 102"/>
                <a:gd name="T14" fmla="*/ 40 w 105"/>
                <a:gd name="T15" fmla="*/ 82 h 102"/>
                <a:gd name="T16" fmla="*/ 35 w 105"/>
                <a:gd name="T17" fmla="*/ 92 h 102"/>
                <a:gd name="T18" fmla="*/ 25 w 105"/>
                <a:gd name="T19" fmla="*/ 97 h 102"/>
                <a:gd name="T20" fmla="*/ 15 w 105"/>
                <a:gd name="T21" fmla="*/ 102 h 102"/>
                <a:gd name="T22" fmla="*/ 15 w 105"/>
                <a:gd name="T23" fmla="*/ 97 h 102"/>
                <a:gd name="T24" fmla="*/ 15 w 105"/>
                <a:gd name="T25" fmla="*/ 92 h 102"/>
                <a:gd name="T26" fmla="*/ 10 w 105"/>
                <a:gd name="T27" fmla="*/ 92 h 102"/>
                <a:gd name="T28" fmla="*/ 10 w 105"/>
                <a:gd name="T29" fmla="*/ 88 h 102"/>
                <a:gd name="T30" fmla="*/ 6 w 105"/>
                <a:gd name="T31" fmla="*/ 82 h 102"/>
                <a:gd name="T32" fmla="*/ 0 w 105"/>
                <a:gd name="T33" fmla="*/ 78 h 102"/>
                <a:gd name="T34" fmla="*/ 0 w 105"/>
                <a:gd name="T35" fmla="*/ 73 h 102"/>
                <a:gd name="T36" fmla="*/ 0 w 105"/>
                <a:gd name="T37" fmla="*/ 64 h 102"/>
                <a:gd name="T38" fmla="*/ 6 w 105"/>
                <a:gd name="T39" fmla="*/ 54 h 102"/>
                <a:gd name="T40" fmla="*/ 6 w 105"/>
                <a:gd name="T41" fmla="*/ 45 h 102"/>
                <a:gd name="T42" fmla="*/ 10 w 105"/>
                <a:gd name="T43" fmla="*/ 34 h 102"/>
                <a:gd name="T44" fmla="*/ 15 w 105"/>
                <a:gd name="T45" fmla="*/ 30 h 102"/>
                <a:gd name="T46" fmla="*/ 21 w 105"/>
                <a:gd name="T47" fmla="*/ 20 h 102"/>
                <a:gd name="T48" fmla="*/ 25 w 105"/>
                <a:gd name="T49" fmla="*/ 15 h 102"/>
                <a:gd name="T50" fmla="*/ 31 w 105"/>
                <a:gd name="T51" fmla="*/ 11 h 102"/>
                <a:gd name="T52" fmla="*/ 35 w 105"/>
                <a:gd name="T53" fmla="*/ 6 h 102"/>
                <a:gd name="T54" fmla="*/ 40 w 105"/>
                <a:gd name="T55" fmla="*/ 0 h 102"/>
                <a:gd name="T56" fmla="*/ 60 w 105"/>
                <a:gd name="T57" fmla="*/ 0 h 102"/>
                <a:gd name="T58" fmla="*/ 75 w 105"/>
                <a:gd name="T59" fmla="*/ 0 h 102"/>
                <a:gd name="T60" fmla="*/ 85 w 105"/>
                <a:gd name="T61" fmla="*/ 6 h 102"/>
                <a:gd name="T62" fmla="*/ 94 w 105"/>
                <a:gd name="T63" fmla="*/ 11 h 102"/>
                <a:gd name="T64" fmla="*/ 100 w 105"/>
                <a:gd name="T65" fmla="*/ 25 h 102"/>
                <a:gd name="T66" fmla="*/ 100 w 105"/>
                <a:gd name="T67" fmla="*/ 34 h 102"/>
                <a:gd name="T68" fmla="*/ 105 w 105"/>
                <a:gd name="T69" fmla="*/ 49 h 102"/>
                <a:gd name="T70" fmla="*/ 100 w 105"/>
                <a:gd name="T71" fmla="*/ 69 h 102"/>
                <a:gd name="T72" fmla="*/ 100 w 105"/>
                <a:gd name="T73" fmla="*/ 82 h 102"/>
                <a:gd name="T74" fmla="*/ 100 w 105"/>
                <a:gd name="T75"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 h="102">
                  <a:moveTo>
                    <a:pt x="100" y="102"/>
                  </a:moveTo>
                  <a:lnTo>
                    <a:pt x="90" y="92"/>
                  </a:lnTo>
                  <a:lnTo>
                    <a:pt x="85" y="82"/>
                  </a:lnTo>
                  <a:lnTo>
                    <a:pt x="75" y="78"/>
                  </a:lnTo>
                  <a:lnTo>
                    <a:pt x="70" y="78"/>
                  </a:lnTo>
                  <a:lnTo>
                    <a:pt x="60" y="78"/>
                  </a:lnTo>
                  <a:lnTo>
                    <a:pt x="50" y="78"/>
                  </a:lnTo>
                  <a:lnTo>
                    <a:pt x="40" y="82"/>
                  </a:lnTo>
                  <a:lnTo>
                    <a:pt x="35" y="92"/>
                  </a:lnTo>
                  <a:lnTo>
                    <a:pt x="25" y="97"/>
                  </a:lnTo>
                  <a:lnTo>
                    <a:pt x="15" y="102"/>
                  </a:lnTo>
                  <a:lnTo>
                    <a:pt x="15" y="97"/>
                  </a:lnTo>
                  <a:lnTo>
                    <a:pt x="15" y="92"/>
                  </a:lnTo>
                  <a:lnTo>
                    <a:pt x="10" y="92"/>
                  </a:lnTo>
                  <a:lnTo>
                    <a:pt x="10" y="88"/>
                  </a:lnTo>
                  <a:lnTo>
                    <a:pt x="6" y="82"/>
                  </a:lnTo>
                  <a:lnTo>
                    <a:pt x="0" y="78"/>
                  </a:lnTo>
                  <a:lnTo>
                    <a:pt x="0" y="73"/>
                  </a:lnTo>
                  <a:lnTo>
                    <a:pt x="0" y="64"/>
                  </a:lnTo>
                  <a:lnTo>
                    <a:pt x="6" y="54"/>
                  </a:lnTo>
                  <a:lnTo>
                    <a:pt x="6" y="45"/>
                  </a:lnTo>
                  <a:lnTo>
                    <a:pt x="10" y="34"/>
                  </a:lnTo>
                  <a:lnTo>
                    <a:pt x="15" y="30"/>
                  </a:lnTo>
                  <a:lnTo>
                    <a:pt x="21" y="20"/>
                  </a:lnTo>
                  <a:lnTo>
                    <a:pt x="25" y="15"/>
                  </a:lnTo>
                  <a:lnTo>
                    <a:pt x="31" y="11"/>
                  </a:lnTo>
                  <a:lnTo>
                    <a:pt x="35" y="6"/>
                  </a:lnTo>
                  <a:lnTo>
                    <a:pt x="40" y="0"/>
                  </a:lnTo>
                  <a:lnTo>
                    <a:pt x="60" y="0"/>
                  </a:lnTo>
                  <a:lnTo>
                    <a:pt x="75" y="0"/>
                  </a:lnTo>
                  <a:lnTo>
                    <a:pt x="85" y="6"/>
                  </a:lnTo>
                  <a:lnTo>
                    <a:pt x="94" y="11"/>
                  </a:lnTo>
                  <a:lnTo>
                    <a:pt x="100" y="25"/>
                  </a:lnTo>
                  <a:lnTo>
                    <a:pt x="100" y="34"/>
                  </a:lnTo>
                  <a:lnTo>
                    <a:pt x="105" y="49"/>
                  </a:lnTo>
                  <a:lnTo>
                    <a:pt x="100" y="69"/>
                  </a:lnTo>
                  <a:lnTo>
                    <a:pt x="100" y="82"/>
                  </a:lnTo>
                  <a:lnTo>
                    <a:pt x="100" y="10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07" name="Freeform 483"/>
            <p:cNvSpPr>
              <a:spLocks/>
            </p:cNvSpPr>
            <p:nvPr/>
          </p:nvSpPr>
          <p:spPr bwMode="auto">
            <a:xfrm>
              <a:off x="3980" y="1765"/>
              <a:ext cx="11" cy="10"/>
            </a:xfrm>
            <a:custGeom>
              <a:avLst/>
              <a:gdLst>
                <a:gd name="T0" fmla="*/ 0 w 119"/>
                <a:gd name="T1" fmla="*/ 0 h 121"/>
                <a:gd name="T2" fmla="*/ 4 w 119"/>
                <a:gd name="T3" fmla="*/ 14 h 121"/>
                <a:gd name="T4" fmla="*/ 14 w 119"/>
                <a:gd name="T5" fmla="*/ 24 h 121"/>
                <a:gd name="T6" fmla="*/ 19 w 119"/>
                <a:gd name="T7" fmla="*/ 33 h 121"/>
                <a:gd name="T8" fmla="*/ 29 w 119"/>
                <a:gd name="T9" fmla="*/ 39 h 121"/>
                <a:gd name="T10" fmla="*/ 34 w 119"/>
                <a:gd name="T11" fmla="*/ 43 h 121"/>
                <a:gd name="T12" fmla="*/ 44 w 119"/>
                <a:gd name="T13" fmla="*/ 48 h 121"/>
                <a:gd name="T14" fmla="*/ 59 w 119"/>
                <a:gd name="T15" fmla="*/ 48 h 121"/>
                <a:gd name="T16" fmla="*/ 69 w 119"/>
                <a:gd name="T17" fmla="*/ 48 h 121"/>
                <a:gd name="T18" fmla="*/ 84 w 119"/>
                <a:gd name="T19" fmla="*/ 43 h 121"/>
                <a:gd name="T20" fmla="*/ 98 w 119"/>
                <a:gd name="T21" fmla="*/ 43 h 121"/>
                <a:gd name="T22" fmla="*/ 109 w 119"/>
                <a:gd name="T23" fmla="*/ 39 h 121"/>
                <a:gd name="T24" fmla="*/ 113 w 119"/>
                <a:gd name="T25" fmla="*/ 43 h 121"/>
                <a:gd name="T26" fmla="*/ 119 w 119"/>
                <a:gd name="T27" fmla="*/ 53 h 121"/>
                <a:gd name="T28" fmla="*/ 119 w 119"/>
                <a:gd name="T29" fmla="*/ 63 h 121"/>
                <a:gd name="T30" fmla="*/ 119 w 119"/>
                <a:gd name="T31" fmla="*/ 72 h 121"/>
                <a:gd name="T32" fmla="*/ 113 w 119"/>
                <a:gd name="T33" fmla="*/ 87 h 121"/>
                <a:gd name="T34" fmla="*/ 109 w 119"/>
                <a:gd name="T35" fmla="*/ 97 h 121"/>
                <a:gd name="T36" fmla="*/ 104 w 119"/>
                <a:gd name="T37" fmla="*/ 111 h 121"/>
                <a:gd name="T38" fmla="*/ 98 w 119"/>
                <a:gd name="T39" fmla="*/ 116 h 121"/>
                <a:gd name="T40" fmla="*/ 89 w 119"/>
                <a:gd name="T41" fmla="*/ 121 h 121"/>
                <a:gd name="T42" fmla="*/ 84 w 119"/>
                <a:gd name="T43" fmla="*/ 121 h 121"/>
                <a:gd name="T44" fmla="*/ 79 w 119"/>
                <a:gd name="T45" fmla="*/ 121 h 121"/>
                <a:gd name="T46" fmla="*/ 73 w 119"/>
                <a:gd name="T47" fmla="*/ 116 h 121"/>
                <a:gd name="T48" fmla="*/ 73 w 119"/>
                <a:gd name="T49" fmla="*/ 111 h 121"/>
                <a:gd name="T50" fmla="*/ 69 w 119"/>
                <a:gd name="T51" fmla="*/ 106 h 121"/>
                <a:gd name="T52" fmla="*/ 64 w 119"/>
                <a:gd name="T53" fmla="*/ 101 h 121"/>
                <a:gd name="T54" fmla="*/ 64 w 119"/>
                <a:gd name="T55" fmla="*/ 91 h 121"/>
                <a:gd name="T56" fmla="*/ 64 w 119"/>
                <a:gd name="T57" fmla="*/ 87 h 121"/>
                <a:gd name="T58" fmla="*/ 59 w 119"/>
                <a:gd name="T59" fmla="*/ 8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9" h="121">
                  <a:moveTo>
                    <a:pt x="0" y="0"/>
                  </a:moveTo>
                  <a:lnTo>
                    <a:pt x="4" y="14"/>
                  </a:lnTo>
                  <a:lnTo>
                    <a:pt x="14" y="24"/>
                  </a:lnTo>
                  <a:lnTo>
                    <a:pt x="19" y="33"/>
                  </a:lnTo>
                  <a:lnTo>
                    <a:pt x="29" y="39"/>
                  </a:lnTo>
                  <a:lnTo>
                    <a:pt x="34" y="43"/>
                  </a:lnTo>
                  <a:lnTo>
                    <a:pt x="44" y="48"/>
                  </a:lnTo>
                  <a:lnTo>
                    <a:pt x="59" y="48"/>
                  </a:lnTo>
                  <a:lnTo>
                    <a:pt x="69" y="48"/>
                  </a:lnTo>
                  <a:lnTo>
                    <a:pt x="84" y="43"/>
                  </a:lnTo>
                  <a:lnTo>
                    <a:pt x="98" y="43"/>
                  </a:lnTo>
                  <a:lnTo>
                    <a:pt x="109" y="39"/>
                  </a:lnTo>
                  <a:lnTo>
                    <a:pt x="113" y="43"/>
                  </a:lnTo>
                  <a:lnTo>
                    <a:pt x="119" y="53"/>
                  </a:lnTo>
                  <a:lnTo>
                    <a:pt x="119" y="63"/>
                  </a:lnTo>
                  <a:lnTo>
                    <a:pt x="119" y="72"/>
                  </a:lnTo>
                  <a:lnTo>
                    <a:pt x="113" y="87"/>
                  </a:lnTo>
                  <a:lnTo>
                    <a:pt x="109" y="97"/>
                  </a:lnTo>
                  <a:lnTo>
                    <a:pt x="104" y="111"/>
                  </a:lnTo>
                  <a:lnTo>
                    <a:pt x="98" y="116"/>
                  </a:lnTo>
                  <a:lnTo>
                    <a:pt x="89" y="121"/>
                  </a:lnTo>
                  <a:lnTo>
                    <a:pt x="84" y="121"/>
                  </a:lnTo>
                  <a:lnTo>
                    <a:pt x="79" y="121"/>
                  </a:lnTo>
                  <a:lnTo>
                    <a:pt x="73" y="116"/>
                  </a:lnTo>
                  <a:lnTo>
                    <a:pt x="73" y="111"/>
                  </a:lnTo>
                  <a:lnTo>
                    <a:pt x="69" y="106"/>
                  </a:lnTo>
                  <a:lnTo>
                    <a:pt x="64" y="101"/>
                  </a:lnTo>
                  <a:lnTo>
                    <a:pt x="64" y="91"/>
                  </a:lnTo>
                  <a:lnTo>
                    <a:pt x="64" y="87"/>
                  </a:lnTo>
                  <a:lnTo>
                    <a:pt x="59" y="8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08" name="Freeform 484"/>
            <p:cNvSpPr>
              <a:spLocks/>
            </p:cNvSpPr>
            <p:nvPr/>
          </p:nvSpPr>
          <p:spPr bwMode="auto">
            <a:xfrm>
              <a:off x="3985" y="1760"/>
              <a:ext cx="7" cy="6"/>
            </a:xfrm>
            <a:custGeom>
              <a:avLst/>
              <a:gdLst>
                <a:gd name="T0" fmla="*/ 5 w 74"/>
                <a:gd name="T1" fmla="*/ 58 h 67"/>
                <a:gd name="T2" fmla="*/ 0 w 74"/>
                <a:gd name="T3" fmla="*/ 52 h 67"/>
                <a:gd name="T4" fmla="*/ 0 w 74"/>
                <a:gd name="T5" fmla="*/ 43 h 67"/>
                <a:gd name="T6" fmla="*/ 0 w 74"/>
                <a:gd name="T7" fmla="*/ 38 h 67"/>
                <a:gd name="T8" fmla="*/ 5 w 74"/>
                <a:gd name="T9" fmla="*/ 33 h 67"/>
                <a:gd name="T10" fmla="*/ 5 w 74"/>
                <a:gd name="T11" fmla="*/ 28 h 67"/>
                <a:gd name="T12" fmla="*/ 10 w 74"/>
                <a:gd name="T13" fmla="*/ 23 h 67"/>
                <a:gd name="T14" fmla="*/ 14 w 74"/>
                <a:gd name="T15" fmla="*/ 13 h 67"/>
                <a:gd name="T16" fmla="*/ 14 w 74"/>
                <a:gd name="T17" fmla="*/ 9 h 67"/>
                <a:gd name="T18" fmla="*/ 10 w 74"/>
                <a:gd name="T19" fmla="*/ 4 h 67"/>
                <a:gd name="T20" fmla="*/ 10 w 74"/>
                <a:gd name="T21" fmla="*/ 0 h 67"/>
                <a:gd name="T22" fmla="*/ 20 w 74"/>
                <a:gd name="T23" fmla="*/ 0 h 67"/>
                <a:gd name="T24" fmla="*/ 35 w 74"/>
                <a:gd name="T25" fmla="*/ 4 h 67"/>
                <a:gd name="T26" fmla="*/ 50 w 74"/>
                <a:gd name="T27" fmla="*/ 4 h 67"/>
                <a:gd name="T28" fmla="*/ 60 w 74"/>
                <a:gd name="T29" fmla="*/ 9 h 67"/>
                <a:gd name="T30" fmla="*/ 64 w 74"/>
                <a:gd name="T31" fmla="*/ 13 h 67"/>
                <a:gd name="T32" fmla="*/ 70 w 74"/>
                <a:gd name="T33" fmla="*/ 23 h 67"/>
                <a:gd name="T34" fmla="*/ 74 w 74"/>
                <a:gd name="T35" fmla="*/ 28 h 67"/>
                <a:gd name="T36" fmla="*/ 74 w 74"/>
                <a:gd name="T37" fmla="*/ 38 h 67"/>
                <a:gd name="T38" fmla="*/ 70 w 74"/>
                <a:gd name="T39" fmla="*/ 52 h 67"/>
                <a:gd name="T40" fmla="*/ 64 w 74"/>
                <a:gd name="T4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4" h="67">
                  <a:moveTo>
                    <a:pt x="5" y="58"/>
                  </a:moveTo>
                  <a:lnTo>
                    <a:pt x="0" y="52"/>
                  </a:lnTo>
                  <a:lnTo>
                    <a:pt x="0" y="43"/>
                  </a:lnTo>
                  <a:lnTo>
                    <a:pt x="0" y="38"/>
                  </a:lnTo>
                  <a:lnTo>
                    <a:pt x="5" y="33"/>
                  </a:lnTo>
                  <a:lnTo>
                    <a:pt x="5" y="28"/>
                  </a:lnTo>
                  <a:lnTo>
                    <a:pt x="10" y="23"/>
                  </a:lnTo>
                  <a:lnTo>
                    <a:pt x="14" y="13"/>
                  </a:lnTo>
                  <a:lnTo>
                    <a:pt x="14" y="9"/>
                  </a:lnTo>
                  <a:lnTo>
                    <a:pt x="10" y="4"/>
                  </a:lnTo>
                  <a:lnTo>
                    <a:pt x="10" y="0"/>
                  </a:lnTo>
                  <a:lnTo>
                    <a:pt x="20" y="0"/>
                  </a:lnTo>
                  <a:lnTo>
                    <a:pt x="35" y="4"/>
                  </a:lnTo>
                  <a:lnTo>
                    <a:pt x="50" y="4"/>
                  </a:lnTo>
                  <a:lnTo>
                    <a:pt x="60" y="9"/>
                  </a:lnTo>
                  <a:lnTo>
                    <a:pt x="64" y="13"/>
                  </a:lnTo>
                  <a:lnTo>
                    <a:pt x="70" y="23"/>
                  </a:lnTo>
                  <a:lnTo>
                    <a:pt x="74" y="28"/>
                  </a:lnTo>
                  <a:lnTo>
                    <a:pt x="74" y="38"/>
                  </a:lnTo>
                  <a:lnTo>
                    <a:pt x="70" y="52"/>
                  </a:lnTo>
                  <a:lnTo>
                    <a:pt x="64" y="6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09" name="Freeform 485"/>
            <p:cNvSpPr>
              <a:spLocks/>
            </p:cNvSpPr>
            <p:nvPr/>
          </p:nvSpPr>
          <p:spPr bwMode="auto">
            <a:xfrm>
              <a:off x="4006" y="1781"/>
              <a:ext cx="6" cy="5"/>
            </a:xfrm>
            <a:custGeom>
              <a:avLst/>
              <a:gdLst>
                <a:gd name="T0" fmla="*/ 6 w 75"/>
                <a:gd name="T1" fmla="*/ 62 h 72"/>
                <a:gd name="T2" fmla="*/ 0 w 75"/>
                <a:gd name="T3" fmla="*/ 53 h 72"/>
                <a:gd name="T4" fmla="*/ 0 w 75"/>
                <a:gd name="T5" fmla="*/ 47 h 72"/>
                <a:gd name="T6" fmla="*/ 0 w 75"/>
                <a:gd name="T7" fmla="*/ 43 h 72"/>
                <a:gd name="T8" fmla="*/ 6 w 75"/>
                <a:gd name="T9" fmla="*/ 38 h 72"/>
                <a:gd name="T10" fmla="*/ 6 w 75"/>
                <a:gd name="T11" fmla="*/ 28 h 72"/>
                <a:gd name="T12" fmla="*/ 10 w 75"/>
                <a:gd name="T13" fmla="*/ 23 h 72"/>
                <a:gd name="T14" fmla="*/ 15 w 75"/>
                <a:gd name="T15" fmla="*/ 19 h 72"/>
                <a:gd name="T16" fmla="*/ 15 w 75"/>
                <a:gd name="T17" fmla="*/ 14 h 72"/>
                <a:gd name="T18" fmla="*/ 10 w 75"/>
                <a:gd name="T19" fmla="*/ 4 h 72"/>
                <a:gd name="T20" fmla="*/ 10 w 75"/>
                <a:gd name="T21" fmla="*/ 0 h 72"/>
                <a:gd name="T22" fmla="*/ 20 w 75"/>
                <a:gd name="T23" fmla="*/ 4 h 72"/>
                <a:gd name="T24" fmla="*/ 35 w 75"/>
                <a:gd name="T25" fmla="*/ 4 h 72"/>
                <a:gd name="T26" fmla="*/ 50 w 75"/>
                <a:gd name="T27" fmla="*/ 10 h 72"/>
                <a:gd name="T28" fmla="*/ 60 w 75"/>
                <a:gd name="T29" fmla="*/ 14 h 72"/>
                <a:gd name="T30" fmla="*/ 65 w 75"/>
                <a:gd name="T31" fmla="*/ 19 h 72"/>
                <a:gd name="T32" fmla="*/ 70 w 75"/>
                <a:gd name="T33" fmla="*/ 23 h 72"/>
                <a:gd name="T34" fmla="*/ 75 w 75"/>
                <a:gd name="T35" fmla="*/ 34 h 72"/>
                <a:gd name="T36" fmla="*/ 75 w 75"/>
                <a:gd name="T37" fmla="*/ 43 h 72"/>
                <a:gd name="T38" fmla="*/ 70 w 75"/>
                <a:gd name="T39" fmla="*/ 58 h 72"/>
                <a:gd name="T40" fmla="*/ 65 w 75"/>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 h="72">
                  <a:moveTo>
                    <a:pt x="6" y="62"/>
                  </a:moveTo>
                  <a:lnTo>
                    <a:pt x="0" y="53"/>
                  </a:lnTo>
                  <a:lnTo>
                    <a:pt x="0" y="47"/>
                  </a:lnTo>
                  <a:lnTo>
                    <a:pt x="0" y="43"/>
                  </a:lnTo>
                  <a:lnTo>
                    <a:pt x="6" y="38"/>
                  </a:lnTo>
                  <a:lnTo>
                    <a:pt x="6" y="28"/>
                  </a:lnTo>
                  <a:lnTo>
                    <a:pt x="10" y="23"/>
                  </a:lnTo>
                  <a:lnTo>
                    <a:pt x="15" y="19"/>
                  </a:lnTo>
                  <a:lnTo>
                    <a:pt x="15" y="14"/>
                  </a:lnTo>
                  <a:lnTo>
                    <a:pt x="10" y="4"/>
                  </a:lnTo>
                  <a:lnTo>
                    <a:pt x="10" y="0"/>
                  </a:lnTo>
                  <a:lnTo>
                    <a:pt x="20" y="4"/>
                  </a:lnTo>
                  <a:lnTo>
                    <a:pt x="35" y="4"/>
                  </a:lnTo>
                  <a:lnTo>
                    <a:pt x="50" y="10"/>
                  </a:lnTo>
                  <a:lnTo>
                    <a:pt x="60" y="14"/>
                  </a:lnTo>
                  <a:lnTo>
                    <a:pt x="65" y="19"/>
                  </a:lnTo>
                  <a:lnTo>
                    <a:pt x="70" y="23"/>
                  </a:lnTo>
                  <a:lnTo>
                    <a:pt x="75" y="34"/>
                  </a:lnTo>
                  <a:lnTo>
                    <a:pt x="75" y="43"/>
                  </a:lnTo>
                  <a:lnTo>
                    <a:pt x="70" y="58"/>
                  </a:lnTo>
                  <a:lnTo>
                    <a:pt x="65" y="7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10" name="Freeform 486"/>
            <p:cNvSpPr>
              <a:spLocks/>
            </p:cNvSpPr>
            <p:nvPr/>
          </p:nvSpPr>
          <p:spPr bwMode="auto">
            <a:xfrm>
              <a:off x="4014" y="1780"/>
              <a:ext cx="8" cy="5"/>
            </a:xfrm>
            <a:custGeom>
              <a:avLst/>
              <a:gdLst>
                <a:gd name="T0" fmla="*/ 0 w 90"/>
                <a:gd name="T1" fmla="*/ 58 h 63"/>
                <a:gd name="T2" fmla="*/ 15 w 90"/>
                <a:gd name="T3" fmla="*/ 63 h 63"/>
                <a:gd name="T4" fmla="*/ 25 w 90"/>
                <a:gd name="T5" fmla="*/ 63 h 63"/>
                <a:gd name="T6" fmla="*/ 40 w 90"/>
                <a:gd name="T7" fmla="*/ 63 h 63"/>
                <a:gd name="T8" fmla="*/ 50 w 90"/>
                <a:gd name="T9" fmla="*/ 58 h 63"/>
                <a:gd name="T10" fmla="*/ 65 w 90"/>
                <a:gd name="T11" fmla="*/ 52 h 63"/>
                <a:gd name="T12" fmla="*/ 75 w 90"/>
                <a:gd name="T13" fmla="*/ 48 h 63"/>
                <a:gd name="T14" fmla="*/ 80 w 90"/>
                <a:gd name="T15" fmla="*/ 39 h 63"/>
                <a:gd name="T16" fmla="*/ 84 w 90"/>
                <a:gd name="T17" fmla="*/ 24 h 63"/>
                <a:gd name="T18" fmla="*/ 90 w 90"/>
                <a:gd name="T19" fmla="*/ 15 h 63"/>
                <a:gd name="T20" fmla="*/ 90 w 90"/>
                <a:gd name="T2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63">
                  <a:moveTo>
                    <a:pt x="0" y="58"/>
                  </a:moveTo>
                  <a:lnTo>
                    <a:pt x="15" y="63"/>
                  </a:lnTo>
                  <a:lnTo>
                    <a:pt x="25" y="63"/>
                  </a:lnTo>
                  <a:lnTo>
                    <a:pt x="40" y="63"/>
                  </a:lnTo>
                  <a:lnTo>
                    <a:pt x="50" y="58"/>
                  </a:lnTo>
                  <a:lnTo>
                    <a:pt x="65" y="52"/>
                  </a:lnTo>
                  <a:lnTo>
                    <a:pt x="75" y="48"/>
                  </a:lnTo>
                  <a:lnTo>
                    <a:pt x="80" y="39"/>
                  </a:lnTo>
                  <a:lnTo>
                    <a:pt x="84" y="24"/>
                  </a:lnTo>
                  <a:lnTo>
                    <a:pt x="90" y="15"/>
                  </a:lnTo>
                  <a:lnTo>
                    <a:pt x="9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11" name="Freeform 487"/>
            <p:cNvSpPr>
              <a:spLocks/>
            </p:cNvSpPr>
            <p:nvPr/>
          </p:nvSpPr>
          <p:spPr bwMode="auto">
            <a:xfrm>
              <a:off x="3993" y="1760"/>
              <a:ext cx="9" cy="5"/>
            </a:xfrm>
            <a:custGeom>
              <a:avLst/>
              <a:gdLst>
                <a:gd name="T0" fmla="*/ 0 w 90"/>
                <a:gd name="T1" fmla="*/ 53 h 64"/>
                <a:gd name="T2" fmla="*/ 15 w 90"/>
                <a:gd name="T3" fmla="*/ 58 h 64"/>
                <a:gd name="T4" fmla="*/ 25 w 90"/>
                <a:gd name="T5" fmla="*/ 64 h 64"/>
                <a:gd name="T6" fmla="*/ 40 w 90"/>
                <a:gd name="T7" fmla="*/ 64 h 64"/>
                <a:gd name="T8" fmla="*/ 50 w 90"/>
                <a:gd name="T9" fmla="*/ 58 h 64"/>
                <a:gd name="T10" fmla="*/ 65 w 90"/>
                <a:gd name="T11" fmla="*/ 53 h 64"/>
                <a:gd name="T12" fmla="*/ 75 w 90"/>
                <a:gd name="T13" fmla="*/ 44 h 64"/>
                <a:gd name="T14" fmla="*/ 80 w 90"/>
                <a:gd name="T15" fmla="*/ 34 h 64"/>
                <a:gd name="T16" fmla="*/ 85 w 90"/>
                <a:gd name="T17" fmla="*/ 25 h 64"/>
                <a:gd name="T18" fmla="*/ 90 w 90"/>
                <a:gd name="T19" fmla="*/ 10 h 64"/>
                <a:gd name="T20" fmla="*/ 90 w 90"/>
                <a:gd name="T2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64">
                  <a:moveTo>
                    <a:pt x="0" y="53"/>
                  </a:moveTo>
                  <a:lnTo>
                    <a:pt x="15" y="58"/>
                  </a:lnTo>
                  <a:lnTo>
                    <a:pt x="25" y="64"/>
                  </a:lnTo>
                  <a:lnTo>
                    <a:pt x="40" y="64"/>
                  </a:lnTo>
                  <a:lnTo>
                    <a:pt x="50" y="58"/>
                  </a:lnTo>
                  <a:lnTo>
                    <a:pt x="65" y="53"/>
                  </a:lnTo>
                  <a:lnTo>
                    <a:pt x="75" y="44"/>
                  </a:lnTo>
                  <a:lnTo>
                    <a:pt x="80" y="34"/>
                  </a:lnTo>
                  <a:lnTo>
                    <a:pt x="85" y="25"/>
                  </a:lnTo>
                  <a:lnTo>
                    <a:pt x="90" y="10"/>
                  </a:lnTo>
                  <a:lnTo>
                    <a:pt x="9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12" name="Freeform 488"/>
            <p:cNvSpPr>
              <a:spLocks/>
            </p:cNvSpPr>
            <p:nvPr/>
          </p:nvSpPr>
          <p:spPr bwMode="auto">
            <a:xfrm>
              <a:off x="3996" y="1764"/>
              <a:ext cx="12" cy="9"/>
            </a:xfrm>
            <a:custGeom>
              <a:avLst/>
              <a:gdLst>
                <a:gd name="T0" fmla="*/ 0 w 139"/>
                <a:gd name="T1" fmla="*/ 54 h 112"/>
                <a:gd name="T2" fmla="*/ 5 w 139"/>
                <a:gd name="T3" fmla="*/ 63 h 112"/>
                <a:gd name="T4" fmla="*/ 5 w 139"/>
                <a:gd name="T5" fmla="*/ 68 h 112"/>
                <a:gd name="T6" fmla="*/ 5 w 139"/>
                <a:gd name="T7" fmla="*/ 73 h 112"/>
                <a:gd name="T8" fmla="*/ 10 w 139"/>
                <a:gd name="T9" fmla="*/ 78 h 112"/>
                <a:gd name="T10" fmla="*/ 15 w 139"/>
                <a:gd name="T11" fmla="*/ 82 h 112"/>
                <a:gd name="T12" fmla="*/ 19 w 139"/>
                <a:gd name="T13" fmla="*/ 87 h 112"/>
                <a:gd name="T14" fmla="*/ 25 w 139"/>
                <a:gd name="T15" fmla="*/ 92 h 112"/>
                <a:gd name="T16" fmla="*/ 30 w 139"/>
                <a:gd name="T17" fmla="*/ 92 h 112"/>
                <a:gd name="T18" fmla="*/ 30 w 139"/>
                <a:gd name="T19" fmla="*/ 97 h 112"/>
                <a:gd name="T20" fmla="*/ 44 w 139"/>
                <a:gd name="T21" fmla="*/ 97 h 112"/>
                <a:gd name="T22" fmla="*/ 55 w 139"/>
                <a:gd name="T23" fmla="*/ 97 h 112"/>
                <a:gd name="T24" fmla="*/ 65 w 139"/>
                <a:gd name="T25" fmla="*/ 97 h 112"/>
                <a:gd name="T26" fmla="*/ 75 w 139"/>
                <a:gd name="T27" fmla="*/ 92 h 112"/>
                <a:gd name="T28" fmla="*/ 79 w 139"/>
                <a:gd name="T29" fmla="*/ 92 h 112"/>
                <a:gd name="T30" fmla="*/ 90 w 139"/>
                <a:gd name="T31" fmla="*/ 97 h 112"/>
                <a:gd name="T32" fmla="*/ 100 w 139"/>
                <a:gd name="T33" fmla="*/ 97 h 112"/>
                <a:gd name="T34" fmla="*/ 104 w 139"/>
                <a:gd name="T35" fmla="*/ 102 h 112"/>
                <a:gd name="T36" fmla="*/ 115 w 139"/>
                <a:gd name="T37" fmla="*/ 106 h 112"/>
                <a:gd name="T38" fmla="*/ 124 w 139"/>
                <a:gd name="T39" fmla="*/ 112 h 112"/>
                <a:gd name="T40" fmla="*/ 124 w 139"/>
                <a:gd name="T41" fmla="*/ 102 h 112"/>
                <a:gd name="T42" fmla="*/ 124 w 139"/>
                <a:gd name="T43" fmla="*/ 92 h 112"/>
                <a:gd name="T44" fmla="*/ 129 w 139"/>
                <a:gd name="T45" fmla="*/ 82 h 112"/>
                <a:gd name="T46" fmla="*/ 129 w 139"/>
                <a:gd name="T47" fmla="*/ 73 h 112"/>
                <a:gd name="T48" fmla="*/ 134 w 139"/>
                <a:gd name="T49" fmla="*/ 58 h 112"/>
                <a:gd name="T50" fmla="*/ 134 w 139"/>
                <a:gd name="T51" fmla="*/ 48 h 112"/>
                <a:gd name="T52" fmla="*/ 134 w 139"/>
                <a:gd name="T53" fmla="*/ 39 h 112"/>
                <a:gd name="T54" fmla="*/ 139 w 139"/>
                <a:gd name="T55" fmla="*/ 34 h 112"/>
                <a:gd name="T56" fmla="*/ 139 w 139"/>
                <a:gd name="T57" fmla="*/ 24 h 112"/>
                <a:gd name="T58" fmla="*/ 134 w 139"/>
                <a:gd name="T59" fmla="*/ 20 h 112"/>
                <a:gd name="T60" fmla="*/ 124 w 139"/>
                <a:gd name="T61" fmla="*/ 5 h 112"/>
                <a:gd name="T62" fmla="*/ 115 w 139"/>
                <a:gd name="T63" fmla="*/ 0 h 112"/>
                <a:gd name="T64" fmla="*/ 109 w 139"/>
                <a:gd name="T65" fmla="*/ 0 h 112"/>
                <a:gd name="T66" fmla="*/ 100 w 139"/>
                <a:gd name="T67" fmla="*/ 0 h 112"/>
                <a:gd name="T68" fmla="*/ 94 w 139"/>
                <a:gd name="T69" fmla="*/ 11 h 112"/>
                <a:gd name="T70" fmla="*/ 84 w 139"/>
                <a:gd name="T71" fmla="*/ 20 h 112"/>
                <a:gd name="T72" fmla="*/ 79 w 139"/>
                <a:gd name="T73" fmla="*/ 29 h 112"/>
                <a:gd name="T74" fmla="*/ 69 w 139"/>
                <a:gd name="T75" fmla="*/ 39 h 112"/>
                <a:gd name="T76" fmla="*/ 65 w 139"/>
                <a:gd name="T77" fmla="*/ 54 h 112"/>
                <a:gd name="T78" fmla="*/ 55 w 139"/>
                <a:gd name="T79" fmla="*/ 63 h 112"/>
                <a:gd name="T80" fmla="*/ 55 w 139"/>
                <a:gd name="T81" fmla="*/ 68 h 112"/>
                <a:gd name="T82" fmla="*/ 55 w 139"/>
                <a:gd name="T83" fmla="*/ 73 h 112"/>
                <a:gd name="T84" fmla="*/ 60 w 139"/>
                <a:gd name="T85" fmla="*/ 73 h 112"/>
                <a:gd name="T86" fmla="*/ 65 w 139"/>
                <a:gd name="T87" fmla="*/ 78 h 112"/>
                <a:gd name="T88" fmla="*/ 69 w 139"/>
                <a:gd name="T89" fmla="*/ 78 h 112"/>
                <a:gd name="T90" fmla="*/ 75 w 139"/>
                <a:gd name="T91" fmla="*/ 78 h 112"/>
                <a:gd name="T92" fmla="*/ 75 w 139"/>
                <a:gd name="T93" fmla="*/ 82 h 112"/>
                <a:gd name="T94" fmla="*/ 79 w 139"/>
                <a:gd name="T95" fmla="*/ 87 h 112"/>
                <a:gd name="T96" fmla="*/ 79 w 139"/>
                <a:gd name="T97" fmla="*/ 92 h 112"/>
                <a:gd name="T98" fmla="*/ 75 w 139"/>
                <a:gd name="T99" fmla="*/ 82 h 112"/>
                <a:gd name="T100" fmla="*/ 69 w 139"/>
                <a:gd name="T101" fmla="*/ 78 h 112"/>
                <a:gd name="T102" fmla="*/ 65 w 139"/>
                <a:gd name="T103" fmla="*/ 68 h 112"/>
                <a:gd name="T104" fmla="*/ 60 w 139"/>
                <a:gd name="T105" fmla="*/ 63 h 112"/>
                <a:gd name="T106" fmla="*/ 55 w 139"/>
                <a:gd name="T107" fmla="*/ 54 h 112"/>
                <a:gd name="T108" fmla="*/ 50 w 139"/>
                <a:gd name="T109" fmla="*/ 48 h 112"/>
                <a:gd name="T110" fmla="*/ 50 w 139"/>
                <a:gd name="T111" fmla="*/ 39 h 112"/>
                <a:gd name="T112" fmla="*/ 44 w 139"/>
                <a:gd name="T113" fmla="*/ 34 h 112"/>
                <a:gd name="T114" fmla="*/ 44 w 139"/>
                <a:gd name="T115" fmla="*/ 24 h 112"/>
                <a:gd name="T116" fmla="*/ 40 w 139"/>
                <a:gd name="T117" fmla="*/ 1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9" h="112">
                  <a:moveTo>
                    <a:pt x="0" y="54"/>
                  </a:moveTo>
                  <a:lnTo>
                    <a:pt x="5" y="63"/>
                  </a:lnTo>
                  <a:lnTo>
                    <a:pt x="5" y="68"/>
                  </a:lnTo>
                  <a:lnTo>
                    <a:pt x="5" y="73"/>
                  </a:lnTo>
                  <a:lnTo>
                    <a:pt x="10" y="78"/>
                  </a:lnTo>
                  <a:lnTo>
                    <a:pt x="15" y="82"/>
                  </a:lnTo>
                  <a:lnTo>
                    <a:pt x="19" y="87"/>
                  </a:lnTo>
                  <a:lnTo>
                    <a:pt x="25" y="92"/>
                  </a:lnTo>
                  <a:lnTo>
                    <a:pt x="30" y="92"/>
                  </a:lnTo>
                  <a:lnTo>
                    <a:pt x="30" y="97"/>
                  </a:lnTo>
                  <a:lnTo>
                    <a:pt x="44" y="97"/>
                  </a:lnTo>
                  <a:lnTo>
                    <a:pt x="55" y="97"/>
                  </a:lnTo>
                  <a:lnTo>
                    <a:pt x="65" y="97"/>
                  </a:lnTo>
                  <a:lnTo>
                    <a:pt x="75" y="92"/>
                  </a:lnTo>
                  <a:lnTo>
                    <a:pt x="79" y="92"/>
                  </a:lnTo>
                  <a:lnTo>
                    <a:pt x="90" y="97"/>
                  </a:lnTo>
                  <a:lnTo>
                    <a:pt x="100" y="97"/>
                  </a:lnTo>
                  <a:lnTo>
                    <a:pt x="104" y="102"/>
                  </a:lnTo>
                  <a:lnTo>
                    <a:pt x="115" y="106"/>
                  </a:lnTo>
                  <a:lnTo>
                    <a:pt x="124" y="112"/>
                  </a:lnTo>
                  <a:lnTo>
                    <a:pt x="124" y="102"/>
                  </a:lnTo>
                  <a:lnTo>
                    <a:pt x="124" y="92"/>
                  </a:lnTo>
                  <a:lnTo>
                    <a:pt x="129" y="82"/>
                  </a:lnTo>
                  <a:lnTo>
                    <a:pt x="129" y="73"/>
                  </a:lnTo>
                  <a:lnTo>
                    <a:pt x="134" y="58"/>
                  </a:lnTo>
                  <a:lnTo>
                    <a:pt x="134" y="48"/>
                  </a:lnTo>
                  <a:lnTo>
                    <a:pt x="134" y="39"/>
                  </a:lnTo>
                  <a:lnTo>
                    <a:pt x="139" y="34"/>
                  </a:lnTo>
                  <a:lnTo>
                    <a:pt x="139" y="24"/>
                  </a:lnTo>
                  <a:lnTo>
                    <a:pt x="134" y="20"/>
                  </a:lnTo>
                  <a:lnTo>
                    <a:pt x="124" y="5"/>
                  </a:lnTo>
                  <a:lnTo>
                    <a:pt x="115" y="0"/>
                  </a:lnTo>
                  <a:lnTo>
                    <a:pt x="109" y="0"/>
                  </a:lnTo>
                  <a:lnTo>
                    <a:pt x="100" y="0"/>
                  </a:lnTo>
                  <a:lnTo>
                    <a:pt x="94" y="11"/>
                  </a:lnTo>
                  <a:lnTo>
                    <a:pt x="84" y="20"/>
                  </a:lnTo>
                  <a:lnTo>
                    <a:pt x="79" y="29"/>
                  </a:lnTo>
                  <a:lnTo>
                    <a:pt x="69" y="39"/>
                  </a:lnTo>
                  <a:lnTo>
                    <a:pt x="65" y="54"/>
                  </a:lnTo>
                  <a:lnTo>
                    <a:pt x="55" y="63"/>
                  </a:lnTo>
                  <a:lnTo>
                    <a:pt x="55" y="68"/>
                  </a:lnTo>
                  <a:lnTo>
                    <a:pt x="55" y="73"/>
                  </a:lnTo>
                  <a:lnTo>
                    <a:pt x="60" y="73"/>
                  </a:lnTo>
                  <a:lnTo>
                    <a:pt x="65" y="78"/>
                  </a:lnTo>
                  <a:lnTo>
                    <a:pt x="69" y="78"/>
                  </a:lnTo>
                  <a:lnTo>
                    <a:pt x="75" y="78"/>
                  </a:lnTo>
                  <a:lnTo>
                    <a:pt x="75" y="82"/>
                  </a:lnTo>
                  <a:lnTo>
                    <a:pt x="79" y="87"/>
                  </a:lnTo>
                  <a:lnTo>
                    <a:pt x="79" y="92"/>
                  </a:lnTo>
                  <a:lnTo>
                    <a:pt x="75" y="82"/>
                  </a:lnTo>
                  <a:lnTo>
                    <a:pt x="69" y="78"/>
                  </a:lnTo>
                  <a:lnTo>
                    <a:pt x="65" y="68"/>
                  </a:lnTo>
                  <a:lnTo>
                    <a:pt x="60" y="63"/>
                  </a:lnTo>
                  <a:lnTo>
                    <a:pt x="55" y="54"/>
                  </a:lnTo>
                  <a:lnTo>
                    <a:pt x="50" y="48"/>
                  </a:lnTo>
                  <a:lnTo>
                    <a:pt x="50" y="39"/>
                  </a:lnTo>
                  <a:lnTo>
                    <a:pt x="44" y="34"/>
                  </a:lnTo>
                  <a:lnTo>
                    <a:pt x="44" y="24"/>
                  </a:lnTo>
                  <a:lnTo>
                    <a:pt x="40" y="1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13" name="Freeform 489"/>
            <p:cNvSpPr>
              <a:spLocks/>
            </p:cNvSpPr>
            <p:nvPr/>
          </p:nvSpPr>
          <p:spPr bwMode="auto">
            <a:xfrm>
              <a:off x="3993" y="1773"/>
              <a:ext cx="9" cy="8"/>
            </a:xfrm>
            <a:custGeom>
              <a:avLst/>
              <a:gdLst>
                <a:gd name="T0" fmla="*/ 0 w 104"/>
                <a:gd name="T1" fmla="*/ 72 h 106"/>
                <a:gd name="T2" fmla="*/ 0 w 104"/>
                <a:gd name="T3" fmla="*/ 62 h 106"/>
                <a:gd name="T4" fmla="*/ 6 w 104"/>
                <a:gd name="T5" fmla="*/ 52 h 106"/>
                <a:gd name="T6" fmla="*/ 10 w 104"/>
                <a:gd name="T7" fmla="*/ 43 h 106"/>
                <a:gd name="T8" fmla="*/ 10 w 104"/>
                <a:gd name="T9" fmla="*/ 38 h 106"/>
                <a:gd name="T10" fmla="*/ 15 w 104"/>
                <a:gd name="T11" fmla="*/ 28 h 106"/>
                <a:gd name="T12" fmla="*/ 20 w 104"/>
                <a:gd name="T13" fmla="*/ 19 h 106"/>
                <a:gd name="T14" fmla="*/ 25 w 104"/>
                <a:gd name="T15" fmla="*/ 14 h 106"/>
                <a:gd name="T16" fmla="*/ 31 w 104"/>
                <a:gd name="T17" fmla="*/ 9 h 106"/>
                <a:gd name="T18" fmla="*/ 35 w 104"/>
                <a:gd name="T19" fmla="*/ 4 h 106"/>
                <a:gd name="T20" fmla="*/ 40 w 104"/>
                <a:gd name="T21" fmla="*/ 4 h 106"/>
                <a:gd name="T22" fmla="*/ 60 w 104"/>
                <a:gd name="T23" fmla="*/ 0 h 106"/>
                <a:gd name="T24" fmla="*/ 75 w 104"/>
                <a:gd name="T25" fmla="*/ 0 h 106"/>
                <a:gd name="T26" fmla="*/ 85 w 104"/>
                <a:gd name="T27" fmla="*/ 4 h 106"/>
                <a:gd name="T28" fmla="*/ 95 w 104"/>
                <a:gd name="T29" fmla="*/ 14 h 106"/>
                <a:gd name="T30" fmla="*/ 100 w 104"/>
                <a:gd name="T31" fmla="*/ 24 h 106"/>
                <a:gd name="T32" fmla="*/ 100 w 104"/>
                <a:gd name="T33" fmla="*/ 38 h 106"/>
                <a:gd name="T34" fmla="*/ 104 w 104"/>
                <a:gd name="T35" fmla="*/ 52 h 106"/>
                <a:gd name="T36" fmla="*/ 104 w 104"/>
                <a:gd name="T37" fmla="*/ 67 h 106"/>
                <a:gd name="T38" fmla="*/ 100 w 104"/>
                <a:gd name="T39" fmla="*/ 86 h 106"/>
                <a:gd name="T40" fmla="*/ 100 w 104"/>
                <a:gd name="T41" fmla="*/ 106 h 106"/>
                <a:gd name="T42" fmla="*/ 90 w 104"/>
                <a:gd name="T43" fmla="*/ 91 h 106"/>
                <a:gd name="T44" fmla="*/ 85 w 104"/>
                <a:gd name="T45" fmla="*/ 82 h 106"/>
                <a:gd name="T46" fmla="*/ 75 w 104"/>
                <a:gd name="T47" fmla="*/ 77 h 106"/>
                <a:gd name="T48" fmla="*/ 70 w 104"/>
                <a:gd name="T49" fmla="*/ 77 h 106"/>
                <a:gd name="T50" fmla="*/ 60 w 104"/>
                <a:gd name="T51" fmla="*/ 77 h 106"/>
                <a:gd name="T52" fmla="*/ 50 w 104"/>
                <a:gd name="T53" fmla="*/ 82 h 106"/>
                <a:gd name="T54" fmla="*/ 45 w 104"/>
                <a:gd name="T55" fmla="*/ 86 h 106"/>
                <a:gd name="T56" fmla="*/ 35 w 104"/>
                <a:gd name="T57" fmla="*/ 91 h 106"/>
                <a:gd name="T58" fmla="*/ 25 w 104"/>
                <a:gd name="T59" fmla="*/ 96 h 106"/>
                <a:gd name="T60" fmla="*/ 15 w 104"/>
                <a:gd name="T61" fmla="*/ 106 h 106"/>
                <a:gd name="T62" fmla="*/ 15 w 104"/>
                <a:gd name="T63" fmla="*/ 101 h 106"/>
                <a:gd name="T64" fmla="*/ 15 w 104"/>
                <a:gd name="T65" fmla="*/ 96 h 106"/>
                <a:gd name="T66" fmla="*/ 10 w 104"/>
                <a:gd name="T67" fmla="*/ 91 h 106"/>
                <a:gd name="T68" fmla="*/ 10 w 104"/>
                <a:gd name="T69" fmla="*/ 86 h 106"/>
                <a:gd name="T70" fmla="*/ 6 w 104"/>
                <a:gd name="T71" fmla="*/ 86 h 106"/>
                <a:gd name="T72" fmla="*/ 6 w 104"/>
                <a:gd name="T73" fmla="*/ 82 h 106"/>
                <a:gd name="T74" fmla="*/ 0 w 104"/>
                <a:gd name="T75" fmla="*/ 82 h 106"/>
                <a:gd name="T76" fmla="*/ 0 w 104"/>
                <a:gd name="T77" fmla="*/ 77 h 106"/>
                <a:gd name="T78" fmla="*/ 0 w 104"/>
                <a:gd name="T79" fmla="*/ 7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4" h="106">
                  <a:moveTo>
                    <a:pt x="0" y="72"/>
                  </a:moveTo>
                  <a:lnTo>
                    <a:pt x="0" y="62"/>
                  </a:lnTo>
                  <a:lnTo>
                    <a:pt x="6" y="52"/>
                  </a:lnTo>
                  <a:lnTo>
                    <a:pt x="10" y="43"/>
                  </a:lnTo>
                  <a:lnTo>
                    <a:pt x="10" y="38"/>
                  </a:lnTo>
                  <a:lnTo>
                    <a:pt x="15" y="28"/>
                  </a:lnTo>
                  <a:lnTo>
                    <a:pt x="20" y="19"/>
                  </a:lnTo>
                  <a:lnTo>
                    <a:pt x="25" y="14"/>
                  </a:lnTo>
                  <a:lnTo>
                    <a:pt x="31" y="9"/>
                  </a:lnTo>
                  <a:lnTo>
                    <a:pt x="35" y="4"/>
                  </a:lnTo>
                  <a:lnTo>
                    <a:pt x="40" y="4"/>
                  </a:lnTo>
                  <a:lnTo>
                    <a:pt x="60" y="0"/>
                  </a:lnTo>
                  <a:lnTo>
                    <a:pt x="75" y="0"/>
                  </a:lnTo>
                  <a:lnTo>
                    <a:pt x="85" y="4"/>
                  </a:lnTo>
                  <a:lnTo>
                    <a:pt x="95" y="14"/>
                  </a:lnTo>
                  <a:lnTo>
                    <a:pt x="100" y="24"/>
                  </a:lnTo>
                  <a:lnTo>
                    <a:pt x="100" y="38"/>
                  </a:lnTo>
                  <a:lnTo>
                    <a:pt x="104" y="52"/>
                  </a:lnTo>
                  <a:lnTo>
                    <a:pt x="104" y="67"/>
                  </a:lnTo>
                  <a:lnTo>
                    <a:pt x="100" y="86"/>
                  </a:lnTo>
                  <a:lnTo>
                    <a:pt x="100" y="106"/>
                  </a:lnTo>
                  <a:lnTo>
                    <a:pt x="90" y="91"/>
                  </a:lnTo>
                  <a:lnTo>
                    <a:pt x="85" y="82"/>
                  </a:lnTo>
                  <a:lnTo>
                    <a:pt x="75" y="77"/>
                  </a:lnTo>
                  <a:lnTo>
                    <a:pt x="70" y="77"/>
                  </a:lnTo>
                  <a:lnTo>
                    <a:pt x="60" y="77"/>
                  </a:lnTo>
                  <a:lnTo>
                    <a:pt x="50" y="82"/>
                  </a:lnTo>
                  <a:lnTo>
                    <a:pt x="45" y="86"/>
                  </a:lnTo>
                  <a:lnTo>
                    <a:pt x="35" y="91"/>
                  </a:lnTo>
                  <a:lnTo>
                    <a:pt x="25" y="96"/>
                  </a:lnTo>
                  <a:lnTo>
                    <a:pt x="15" y="106"/>
                  </a:lnTo>
                  <a:lnTo>
                    <a:pt x="15" y="101"/>
                  </a:lnTo>
                  <a:lnTo>
                    <a:pt x="15" y="96"/>
                  </a:lnTo>
                  <a:lnTo>
                    <a:pt x="10" y="91"/>
                  </a:lnTo>
                  <a:lnTo>
                    <a:pt x="10" y="86"/>
                  </a:lnTo>
                  <a:lnTo>
                    <a:pt x="6" y="86"/>
                  </a:lnTo>
                  <a:lnTo>
                    <a:pt x="6" y="82"/>
                  </a:lnTo>
                  <a:lnTo>
                    <a:pt x="0" y="82"/>
                  </a:lnTo>
                  <a:lnTo>
                    <a:pt x="0" y="77"/>
                  </a:lnTo>
                  <a:lnTo>
                    <a:pt x="0" y="7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14" name="Freeform 490"/>
            <p:cNvSpPr>
              <a:spLocks/>
            </p:cNvSpPr>
            <p:nvPr/>
          </p:nvSpPr>
          <p:spPr bwMode="auto">
            <a:xfrm>
              <a:off x="4005" y="1776"/>
              <a:ext cx="9" cy="6"/>
            </a:xfrm>
            <a:custGeom>
              <a:avLst/>
              <a:gdLst>
                <a:gd name="T0" fmla="*/ 0 w 98"/>
                <a:gd name="T1" fmla="*/ 0 h 68"/>
                <a:gd name="T2" fmla="*/ 9 w 98"/>
                <a:gd name="T3" fmla="*/ 4 h 68"/>
                <a:gd name="T4" fmla="*/ 19 w 98"/>
                <a:gd name="T5" fmla="*/ 14 h 68"/>
                <a:gd name="T6" fmla="*/ 24 w 98"/>
                <a:gd name="T7" fmla="*/ 24 h 68"/>
                <a:gd name="T8" fmla="*/ 29 w 98"/>
                <a:gd name="T9" fmla="*/ 34 h 68"/>
                <a:gd name="T10" fmla="*/ 34 w 98"/>
                <a:gd name="T11" fmla="*/ 43 h 68"/>
                <a:gd name="T12" fmla="*/ 44 w 98"/>
                <a:gd name="T13" fmla="*/ 58 h 68"/>
                <a:gd name="T14" fmla="*/ 49 w 98"/>
                <a:gd name="T15" fmla="*/ 62 h 68"/>
                <a:gd name="T16" fmla="*/ 59 w 98"/>
                <a:gd name="T17" fmla="*/ 68 h 68"/>
                <a:gd name="T18" fmla="*/ 69 w 98"/>
                <a:gd name="T19" fmla="*/ 68 h 68"/>
                <a:gd name="T20" fmla="*/ 84 w 98"/>
                <a:gd name="T21" fmla="*/ 62 h 68"/>
                <a:gd name="T22" fmla="*/ 88 w 98"/>
                <a:gd name="T23" fmla="*/ 58 h 68"/>
                <a:gd name="T24" fmla="*/ 94 w 98"/>
                <a:gd name="T25" fmla="*/ 53 h 68"/>
                <a:gd name="T26" fmla="*/ 94 w 98"/>
                <a:gd name="T27" fmla="*/ 48 h 68"/>
                <a:gd name="T28" fmla="*/ 98 w 98"/>
                <a:gd name="T29" fmla="*/ 43 h 68"/>
                <a:gd name="T30" fmla="*/ 98 w 98"/>
                <a:gd name="T31" fmla="*/ 34 h 68"/>
                <a:gd name="T32" fmla="*/ 98 w 98"/>
                <a:gd name="T33" fmla="*/ 29 h 68"/>
                <a:gd name="T34" fmla="*/ 94 w 98"/>
                <a:gd name="T35" fmla="*/ 24 h 68"/>
                <a:gd name="T36" fmla="*/ 94 w 98"/>
                <a:gd name="T37" fmla="*/ 14 h 68"/>
                <a:gd name="T38" fmla="*/ 88 w 98"/>
                <a:gd name="T39" fmla="*/ 10 h 68"/>
                <a:gd name="T40" fmla="*/ 79 w 98"/>
                <a:gd name="T41" fmla="*/ 4 h 68"/>
                <a:gd name="T42" fmla="*/ 74 w 98"/>
                <a:gd name="T43" fmla="*/ 4 h 68"/>
                <a:gd name="T44" fmla="*/ 69 w 98"/>
                <a:gd name="T45" fmla="*/ 4 h 68"/>
                <a:gd name="T46" fmla="*/ 63 w 98"/>
                <a:gd name="T47" fmla="*/ 4 h 68"/>
                <a:gd name="T48" fmla="*/ 59 w 98"/>
                <a:gd name="T49" fmla="*/ 10 h 68"/>
                <a:gd name="T50" fmla="*/ 49 w 98"/>
                <a:gd name="T51" fmla="*/ 10 h 68"/>
                <a:gd name="T52" fmla="*/ 44 w 98"/>
                <a:gd name="T53" fmla="*/ 10 h 68"/>
                <a:gd name="T54" fmla="*/ 39 w 98"/>
                <a:gd name="T55" fmla="*/ 10 h 68"/>
                <a:gd name="T56" fmla="*/ 29 w 98"/>
                <a:gd name="T57" fmla="*/ 10 h 68"/>
                <a:gd name="T58" fmla="*/ 24 w 98"/>
                <a:gd name="T59" fmla="*/ 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8" h="68">
                  <a:moveTo>
                    <a:pt x="0" y="0"/>
                  </a:moveTo>
                  <a:lnTo>
                    <a:pt x="9" y="4"/>
                  </a:lnTo>
                  <a:lnTo>
                    <a:pt x="19" y="14"/>
                  </a:lnTo>
                  <a:lnTo>
                    <a:pt x="24" y="24"/>
                  </a:lnTo>
                  <a:lnTo>
                    <a:pt x="29" y="34"/>
                  </a:lnTo>
                  <a:lnTo>
                    <a:pt x="34" y="43"/>
                  </a:lnTo>
                  <a:lnTo>
                    <a:pt x="44" y="58"/>
                  </a:lnTo>
                  <a:lnTo>
                    <a:pt x="49" y="62"/>
                  </a:lnTo>
                  <a:lnTo>
                    <a:pt x="59" y="68"/>
                  </a:lnTo>
                  <a:lnTo>
                    <a:pt x="69" y="68"/>
                  </a:lnTo>
                  <a:lnTo>
                    <a:pt x="84" y="62"/>
                  </a:lnTo>
                  <a:lnTo>
                    <a:pt x="88" y="58"/>
                  </a:lnTo>
                  <a:lnTo>
                    <a:pt x="94" y="53"/>
                  </a:lnTo>
                  <a:lnTo>
                    <a:pt x="94" y="48"/>
                  </a:lnTo>
                  <a:lnTo>
                    <a:pt x="98" y="43"/>
                  </a:lnTo>
                  <a:lnTo>
                    <a:pt x="98" y="34"/>
                  </a:lnTo>
                  <a:lnTo>
                    <a:pt x="98" y="29"/>
                  </a:lnTo>
                  <a:lnTo>
                    <a:pt x="94" y="24"/>
                  </a:lnTo>
                  <a:lnTo>
                    <a:pt x="94" y="14"/>
                  </a:lnTo>
                  <a:lnTo>
                    <a:pt x="88" y="10"/>
                  </a:lnTo>
                  <a:lnTo>
                    <a:pt x="79" y="4"/>
                  </a:lnTo>
                  <a:lnTo>
                    <a:pt x="74" y="4"/>
                  </a:lnTo>
                  <a:lnTo>
                    <a:pt x="69" y="4"/>
                  </a:lnTo>
                  <a:lnTo>
                    <a:pt x="63" y="4"/>
                  </a:lnTo>
                  <a:lnTo>
                    <a:pt x="59" y="10"/>
                  </a:lnTo>
                  <a:lnTo>
                    <a:pt x="49" y="10"/>
                  </a:lnTo>
                  <a:lnTo>
                    <a:pt x="44" y="10"/>
                  </a:lnTo>
                  <a:lnTo>
                    <a:pt x="39" y="10"/>
                  </a:lnTo>
                  <a:lnTo>
                    <a:pt x="29" y="10"/>
                  </a:lnTo>
                  <a:lnTo>
                    <a:pt x="24" y="4"/>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15" name="Freeform 491"/>
            <p:cNvSpPr>
              <a:spLocks/>
            </p:cNvSpPr>
            <p:nvPr/>
          </p:nvSpPr>
          <p:spPr bwMode="auto">
            <a:xfrm>
              <a:off x="3979" y="1733"/>
              <a:ext cx="3" cy="8"/>
            </a:xfrm>
            <a:custGeom>
              <a:avLst/>
              <a:gdLst>
                <a:gd name="T0" fmla="*/ 14 w 35"/>
                <a:gd name="T1" fmla="*/ 107 h 107"/>
                <a:gd name="T2" fmla="*/ 20 w 35"/>
                <a:gd name="T3" fmla="*/ 97 h 107"/>
                <a:gd name="T4" fmla="*/ 24 w 35"/>
                <a:gd name="T5" fmla="*/ 83 h 107"/>
                <a:gd name="T6" fmla="*/ 29 w 35"/>
                <a:gd name="T7" fmla="*/ 73 h 107"/>
                <a:gd name="T8" fmla="*/ 35 w 35"/>
                <a:gd name="T9" fmla="*/ 64 h 107"/>
                <a:gd name="T10" fmla="*/ 35 w 35"/>
                <a:gd name="T11" fmla="*/ 54 h 107"/>
                <a:gd name="T12" fmla="*/ 29 w 35"/>
                <a:gd name="T13" fmla="*/ 45 h 107"/>
                <a:gd name="T14" fmla="*/ 29 w 35"/>
                <a:gd name="T15" fmla="*/ 34 h 107"/>
                <a:gd name="T16" fmla="*/ 20 w 35"/>
                <a:gd name="T17" fmla="*/ 25 h 107"/>
                <a:gd name="T18" fmla="*/ 10 w 35"/>
                <a:gd name="T19" fmla="*/ 15 h 107"/>
                <a:gd name="T20" fmla="*/ 0 w 35"/>
                <a:gd name="T2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07">
                  <a:moveTo>
                    <a:pt x="14" y="107"/>
                  </a:moveTo>
                  <a:lnTo>
                    <a:pt x="20" y="97"/>
                  </a:lnTo>
                  <a:lnTo>
                    <a:pt x="24" y="83"/>
                  </a:lnTo>
                  <a:lnTo>
                    <a:pt x="29" y="73"/>
                  </a:lnTo>
                  <a:lnTo>
                    <a:pt x="35" y="64"/>
                  </a:lnTo>
                  <a:lnTo>
                    <a:pt x="35" y="54"/>
                  </a:lnTo>
                  <a:lnTo>
                    <a:pt x="29" y="45"/>
                  </a:lnTo>
                  <a:lnTo>
                    <a:pt x="29" y="34"/>
                  </a:lnTo>
                  <a:lnTo>
                    <a:pt x="20" y="25"/>
                  </a:lnTo>
                  <a:lnTo>
                    <a:pt x="10" y="15"/>
                  </a:lnTo>
                  <a:lnTo>
                    <a:pt x="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16" name="Freeform 492"/>
            <p:cNvSpPr>
              <a:spLocks/>
            </p:cNvSpPr>
            <p:nvPr/>
          </p:nvSpPr>
          <p:spPr bwMode="auto">
            <a:xfrm>
              <a:off x="3979" y="1730"/>
              <a:ext cx="7" cy="4"/>
            </a:xfrm>
            <a:custGeom>
              <a:avLst/>
              <a:gdLst>
                <a:gd name="T0" fmla="*/ 5 w 84"/>
                <a:gd name="T1" fmla="*/ 33 h 48"/>
                <a:gd name="T2" fmla="*/ 0 w 84"/>
                <a:gd name="T3" fmla="*/ 29 h 48"/>
                <a:gd name="T4" fmla="*/ 0 w 84"/>
                <a:gd name="T5" fmla="*/ 20 h 48"/>
                <a:gd name="T6" fmla="*/ 5 w 84"/>
                <a:gd name="T7" fmla="*/ 15 h 48"/>
                <a:gd name="T8" fmla="*/ 9 w 84"/>
                <a:gd name="T9" fmla="*/ 9 h 48"/>
                <a:gd name="T10" fmla="*/ 25 w 84"/>
                <a:gd name="T11" fmla="*/ 5 h 48"/>
                <a:gd name="T12" fmla="*/ 34 w 84"/>
                <a:gd name="T13" fmla="*/ 0 h 48"/>
                <a:gd name="T14" fmla="*/ 49 w 84"/>
                <a:gd name="T15" fmla="*/ 0 h 48"/>
                <a:gd name="T16" fmla="*/ 59 w 84"/>
                <a:gd name="T17" fmla="*/ 0 h 48"/>
                <a:gd name="T18" fmla="*/ 74 w 84"/>
                <a:gd name="T19" fmla="*/ 0 h 48"/>
                <a:gd name="T20" fmla="*/ 79 w 84"/>
                <a:gd name="T21" fmla="*/ 5 h 48"/>
                <a:gd name="T22" fmla="*/ 84 w 84"/>
                <a:gd name="T23" fmla="*/ 5 h 48"/>
                <a:gd name="T24" fmla="*/ 84 w 84"/>
                <a:gd name="T25" fmla="*/ 9 h 48"/>
                <a:gd name="T26" fmla="*/ 84 w 84"/>
                <a:gd name="T27" fmla="*/ 15 h 48"/>
                <a:gd name="T28" fmla="*/ 84 w 84"/>
                <a:gd name="T29" fmla="*/ 20 h 48"/>
                <a:gd name="T30" fmla="*/ 79 w 84"/>
                <a:gd name="T31" fmla="*/ 24 h 48"/>
                <a:gd name="T32" fmla="*/ 74 w 84"/>
                <a:gd name="T33" fmla="*/ 29 h 48"/>
                <a:gd name="T34" fmla="*/ 74 w 84"/>
                <a:gd name="T35" fmla="*/ 33 h 48"/>
                <a:gd name="T36" fmla="*/ 69 w 84"/>
                <a:gd name="T37" fmla="*/ 39 h 48"/>
                <a:gd name="T38" fmla="*/ 65 w 84"/>
                <a:gd name="T39" fmla="*/ 44 h 48"/>
                <a:gd name="T40" fmla="*/ 59 w 84"/>
                <a:gd name="T41"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48">
                  <a:moveTo>
                    <a:pt x="5" y="33"/>
                  </a:moveTo>
                  <a:lnTo>
                    <a:pt x="0" y="29"/>
                  </a:lnTo>
                  <a:lnTo>
                    <a:pt x="0" y="20"/>
                  </a:lnTo>
                  <a:lnTo>
                    <a:pt x="5" y="15"/>
                  </a:lnTo>
                  <a:lnTo>
                    <a:pt x="9" y="9"/>
                  </a:lnTo>
                  <a:lnTo>
                    <a:pt x="25" y="5"/>
                  </a:lnTo>
                  <a:lnTo>
                    <a:pt x="34" y="0"/>
                  </a:lnTo>
                  <a:lnTo>
                    <a:pt x="49" y="0"/>
                  </a:lnTo>
                  <a:lnTo>
                    <a:pt x="59" y="0"/>
                  </a:lnTo>
                  <a:lnTo>
                    <a:pt x="74" y="0"/>
                  </a:lnTo>
                  <a:lnTo>
                    <a:pt x="79" y="5"/>
                  </a:lnTo>
                  <a:lnTo>
                    <a:pt x="84" y="5"/>
                  </a:lnTo>
                  <a:lnTo>
                    <a:pt x="84" y="9"/>
                  </a:lnTo>
                  <a:lnTo>
                    <a:pt x="84" y="15"/>
                  </a:lnTo>
                  <a:lnTo>
                    <a:pt x="84" y="20"/>
                  </a:lnTo>
                  <a:lnTo>
                    <a:pt x="79" y="24"/>
                  </a:lnTo>
                  <a:lnTo>
                    <a:pt x="74" y="29"/>
                  </a:lnTo>
                  <a:lnTo>
                    <a:pt x="74" y="33"/>
                  </a:lnTo>
                  <a:lnTo>
                    <a:pt x="69" y="39"/>
                  </a:lnTo>
                  <a:lnTo>
                    <a:pt x="65" y="44"/>
                  </a:lnTo>
                  <a:lnTo>
                    <a:pt x="59" y="4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17" name="Freeform 493"/>
            <p:cNvSpPr>
              <a:spLocks/>
            </p:cNvSpPr>
            <p:nvPr/>
          </p:nvSpPr>
          <p:spPr bwMode="auto">
            <a:xfrm>
              <a:off x="3978" y="1718"/>
              <a:ext cx="11" cy="8"/>
            </a:xfrm>
            <a:custGeom>
              <a:avLst/>
              <a:gdLst>
                <a:gd name="T0" fmla="*/ 25 w 125"/>
                <a:gd name="T1" fmla="*/ 101 h 106"/>
                <a:gd name="T2" fmla="*/ 11 w 125"/>
                <a:gd name="T3" fmla="*/ 87 h 106"/>
                <a:gd name="T4" fmla="*/ 6 w 125"/>
                <a:gd name="T5" fmla="*/ 72 h 106"/>
                <a:gd name="T6" fmla="*/ 0 w 125"/>
                <a:gd name="T7" fmla="*/ 58 h 106"/>
                <a:gd name="T8" fmla="*/ 6 w 125"/>
                <a:gd name="T9" fmla="*/ 48 h 106"/>
                <a:gd name="T10" fmla="*/ 11 w 125"/>
                <a:gd name="T11" fmla="*/ 39 h 106"/>
                <a:gd name="T12" fmla="*/ 21 w 125"/>
                <a:gd name="T13" fmla="*/ 29 h 106"/>
                <a:gd name="T14" fmla="*/ 31 w 125"/>
                <a:gd name="T15" fmla="*/ 24 h 106"/>
                <a:gd name="T16" fmla="*/ 46 w 125"/>
                <a:gd name="T17" fmla="*/ 14 h 106"/>
                <a:gd name="T18" fmla="*/ 65 w 125"/>
                <a:gd name="T19" fmla="*/ 5 h 106"/>
                <a:gd name="T20" fmla="*/ 80 w 125"/>
                <a:gd name="T21" fmla="*/ 0 h 106"/>
                <a:gd name="T22" fmla="*/ 75 w 125"/>
                <a:gd name="T23" fmla="*/ 9 h 106"/>
                <a:gd name="T24" fmla="*/ 71 w 125"/>
                <a:gd name="T25" fmla="*/ 19 h 106"/>
                <a:gd name="T26" fmla="*/ 71 w 125"/>
                <a:gd name="T27" fmla="*/ 29 h 106"/>
                <a:gd name="T28" fmla="*/ 75 w 125"/>
                <a:gd name="T29" fmla="*/ 39 h 106"/>
                <a:gd name="T30" fmla="*/ 80 w 125"/>
                <a:gd name="T31" fmla="*/ 43 h 106"/>
                <a:gd name="T32" fmla="*/ 85 w 125"/>
                <a:gd name="T33" fmla="*/ 48 h 106"/>
                <a:gd name="T34" fmla="*/ 94 w 125"/>
                <a:gd name="T35" fmla="*/ 52 h 106"/>
                <a:gd name="T36" fmla="*/ 105 w 125"/>
                <a:gd name="T37" fmla="*/ 58 h 106"/>
                <a:gd name="T38" fmla="*/ 115 w 125"/>
                <a:gd name="T39" fmla="*/ 63 h 106"/>
                <a:gd name="T40" fmla="*/ 125 w 125"/>
                <a:gd name="T41" fmla="*/ 67 h 106"/>
                <a:gd name="T42" fmla="*/ 119 w 125"/>
                <a:gd name="T43" fmla="*/ 67 h 106"/>
                <a:gd name="T44" fmla="*/ 115 w 125"/>
                <a:gd name="T45" fmla="*/ 72 h 106"/>
                <a:gd name="T46" fmla="*/ 115 w 125"/>
                <a:gd name="T47" fmla="*/ 77 h 106"/>
                <a:gd name="T48" fmla="*/ 115 w 125"/>
                <a:gd name="T49" fmla="*/ 82 h 106"/>
                <a:gd name="T50" fmla="*/ 115 w 125"/>
                <a:gd name="T51" fmla="*/ 87 h 106"/>
                <a:gd name="T52" fmla="*/ 110 w 125"/>
                <a:gd name="T53" fmla="*/ 91 h 106"/>
                <a:gd name="T54" fmla="*/ 105 w 125"/>
                <a:gd name="T55" fmla="*/ 97 h 106"/>
                <a:gd name="T56" fmla="*/ 94 w 125"/>
                <a:gd name="T57" fmla="*/ 101 h 106"/>
                <a:gd name="T58" fmla="*/ 85 w 125"/>
                <a:gd name="T59" fmla="*/ 101 h 106"/>
                <a:gd name="T60" fmla="*/ 75 w 125"/>
                <a:gd name="T61" fmla="*/ 106 h 106"/>
                <a:gd name="T62" fmla="*/ 65 w 125"/>
                <a:gd name="T63" fmla="*/ 106 h 106"/>
                <a:gd name="T64" fmla="*/ 55 w 125"/>
                <a:gd name="T65" fmla="*/ 106 h 106"/>
                <a:gd name="T66" fmla="*/ 50 w 125"/>
                <a:gd name="T67" fmla="*/ 106 h 106"/>
                <a:gd name="T68" fmla="*/ 40 w 125"/>
                <a:gd name="T69" fmla="*/ 106 h 106"/>
                <a:gd name="T70" fmla="*/ 35 w 125"/>
                <a:gd name="T71" fmla="*/ 106 h 106"/>
                <a:gd name="T72" fmla="*/ 25 w 125"/>
                <a:gd name="T73" fmla="*/ 10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5" h="106">
                  <a:moveTo>
                    <a:pt x="25" y="101"/>
                  </a:moveTo>
                  <a:lnTo>
                    <a:pt x="11" y="87"/>
                  </a:lnTo>
                  <a:lnTo>
                    <a:pt x="6" y="72"/>
                  </a:lnTo>
                  <a:lnTo>
                    <a:pt x="0" y="58"/>
                  </a:lnTo>
                  <a:lnTo>
                    <a:pt x="6" y="48"/>
                  </a:lnTo>
                  <a:lnTo>
                    <a:pt x="11" y="39"/>
                  </a:lnTo>
                  <a:lnTo>
                    <a:pt x="21" y="29"/>
                  </a:lnTo>
                  <a:lnTo>
                    <a:pt x="31" y="24"/>
                  </a:lnTo>
                  <a:lnTo>
                    <a:pt x="46" y="14"/>
                  </a:lnTo>
                  <a:lnTo>
                    <a:pt x="65" y="5"/>
                  </a:lnTo>
                  <a:lnTo>
                    <a:pt x="80" y="0"/>
                  </a:lnTo>
                  <a:lnTo>
                    <a:pt x="75" y="9"/>
                  </a:lnTo>
                  <a:lnTo>
                    <a:pt x="71" y="19"/>
                  </a:lnTo>
                  <a:lnTo>
                    <a:pt x="71" y="29"/>
                  </a:lnTo>
                  <a:lnTo>
                    <a:pt x="75" y="39"/>
                  </a:lnTo>
                  <a:lnTo>
                    <a:pt x="80" y="43"/>
                  </a:lnTo>
                  <a:lnTo>
                    <a:pt x="85" y="48"/>
                  </a:lnTo>
                  <a:lnTo>
                    <a:pt x="94" y="52"/>
                  </a:lnTo>
                  <a:lnTo>
                    <a:pt x="105" y="58"/>
                  </a:lnTo>
                  <a:lnTo>
                    <a:pt x="115" y="63"/>
                  </a:lnTo>
                  <a:lnTo>
                    <a:pt x="125" y="67"/>
                  </a:lnTo>
                  <a:lnTo>
                    <a:pt x="119" y="67"/>
                  </a:lnTo>
                  <a:lnTo>
                    <a:pt x="115" y="72"/>
                  </a:lnTo>
                  <a:lnTo>
                    <a:pt x="115" y="77"/>
                  </a:lnTo>
                  <a:lnTo>
                    <a:pt x="115" y="82"/>
                  </a:lnTo>
                  <a:lnTo>
                    <a:pt x="115" y="87"/>
                  </a:lnTo>
                  <a:lnTo>
                    <a:pt x="110" y="91"/>
                  </a:lnTo>
                  <a:lnTo>
                    <a:pt x="105" y="97"/>
                  </a:lnTo>
                  <a:lnTo>
                    <a:pt x="94" y="101"/>
                  </a:lnTo>
                  <a:lnTo>
                    <a:pt x="85" y="101"/>
                  </a:lnTo>
                  <a:lnTo>
                    <a:pt x="75" y="106"/>
                  </a:lnTo>
                  <a:lnTo>
                    <a:pt x="65" y="106"/>
                  </a:lnTo>
                  <a:lnTo>
                    <a:pt x="55" y="106"/>
                  </a:lnTo>
                  <a:lnTo>
                    <a:pt x="50" y="106"/>
                  </a:lnTo>
                  <a:lnTo>
                    <a:pt x="40" y="106"/>
                  </a:lnTo>
                  <a:lnTo>
                    <a:pt x="35" y="106"/>
                  </a:lnTo>
                  <a:lnTo>
                    <a:pt x="25" y="101"/>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18" name="Freeform 494"/>
            <p:cNvSpPr>
              <a:spLocks/>
            </p:cNvSpPr>
            <p:nvPr/>
          </p:nvSpPr>
          <p:spPr bwMode="auto">
            <a:xfrm>
              <a:off x="3984" y="1701"/>
              <a:ext cx="12" cy="9"/>
            </a:xfrm>
            <a:custGeom>
              <a:avLst/>
              <a:gdLst>
                <a:gd name="T0" fmla="*/ 0 w 134"/>
                <a:gd name="T1" fmla="*/ 68 h 112"/>
                <a:gd name="T2" fmla="*/ 0 w 134"/>
                <a:gd name="T3" fmla="*/ 73 h 112"/>
                <a:gd name="T4" fmla="*/ 6 w 134"/>
                <a:gd name="T5" fmla="*/ 78 h 112"/>
                <a:gd name="T6" fmla="*/ 10 w 134"/>
                <a:gd name="T7" fmla="*/ 83 h 112"/>
                <a:gd name="T8" fmla="*/ 10 w 134"/>
                <a:gd name="T9" fmla="*/ 88 h 112"/>
                <a:gd name="T10" fmla="*/ 15 w 134"/>
                <a:gd name="T11" fmla="*/ 92 h 112"/>
                <a:gd name="T12" fmla="*/ 20 w 134"/>
                <a:gd name="T13" fmla="*/ 97 h 112"/>
                <a:gd name="T14" fmla="*/ 25 w 134"/>
                <a:gd name="T15" fmla="*/ 103 h 112"/>
                <a:gd name="T16" fmla="*/ 29 w 134"/>
                <a:gd name="T17" fmla="*/ 103 h 112"/>
                <a:gd name="T18" fmla="*/ 35 w 134"/>
                <a:gd name="T19" fmla="*/ 107 h 112"/>
                <a:gd name="T20" fmla="*/ 45 w 134"/>
                <a:gd name="T21" fmla="*/ 103 h 112"/>
                <a:gd name="T22" fmla="*/ 60 w 134"/>
                <a:gd name="T23" fmla="*/ 103 h 112"/>
                <a:gd name="T24" fmla="*/ 69 w 134"/>
                <a:gd name="T25" fmla="*/ 103 h 112"/>
                <a:gd name="T26" fmla="*/ 75 w 134"/>
                <a:gd name="T27" fmla="*/ 97 h 112"/>
                <a:gd name="T28" fmla="*/ 85 w 134"/>
                <a:gd name="T29" fmla="*/ 97 h 112"/>
                <a:gd name="T30" fmla="*/ 89 w 134"/>
                <a:gd name="T31" fmla="*/ 97 h 112"/>
                <a:gd name="T32" fmla="*/ 100 w 134"/>
                <a:gd name="T33" fmla="*/ 97 h 112"/>
                <a:gd name="T34" fmla="*/ 109 w 134"/>
                <a:gd name="T35" fmla="*/ 103 h 112"/>
                <a:gd name="T36" fmla="*/ 119 w 134"/>
                <a:gd name="T37" fmla="*/ 107 h 112"/>
                <a:gd name="T38" fmla="*/ 129 w 134"/>
                <a:gd name="T39" fmla="*/ 112 h 112"/>
                <a:gd name="T40" fmla="*/ 129 w 134"/>
                <a:gd name="T41" fmla="*/ 103 h 112"/>
                <a:gd name="T42" fmla="*/ 129 w 134"/>
                <a:gd name="T43" fmla="*/ 92 h 112"/>
                <a:gd name="T44" fmla="*/ 129 w 134"/>
                <a:gd name="T45" fmla="*/ 78 h 112"/>
                <a:gd name="T46" fmla="*/ 129 w 134"/>
                <a:gd name="T47" fmla="*/ 68 h 112"/>
                <a:gd name="T48" fmla="*/ 129 w 134"/>
                <a:gd name="T49" fmla="*/ 58 h 112"/>
                <a:gd name="T50" fmla="*/ 129 w 134"/>
                <a:gd name="T51" fmla="*/ 49 h 112"/>
                <a:gd name="T52" fmla="*/ 134 w 134"/>
                <a:gd name="T53" fmla="*/ 39 h 112"/>
                <a:gd name="T54" fmla="*/ 129 w 134"/>
                <a:gd name="T55" fmla="*/ 30 h 112"/>
                <a:gd name="T56" fmla="*/ 129 w 134"/>
                <a:gd name="T57" fmla="*/ 20 h 112"/>
                <a:gd name="T58" fmla="*/ 125 w 134"/>
                <a:gd name="T59" fmla="*/ 15 h 112"/>
                <a:gd name="T60" fmla="*/ 114 w 134"/>
                <a:gd name="T61" fmla="*/ 6 h 112"/>
                <a:gd name="T62" fmla="*/ 104 w 134"/>
                <a:gd name="T63" fmla="*/ 0 h 112"/>
                <a:gd name="T64" fmla="*/ 100 w 134"/>
                <a:gd name="T65" fmla="*/ 0 h 112"/>
                <a:gd name="T66" fmla="*/ 89 w 134"/>
                <a:gd name="T67" fmla="*/ 6 h 112"/>
                <a:gd name="T68" fmla="*/ 85 w 134"/>
                <a:gd name="T69" fmla="*/ 10 h 112"/>
                <a:gd name="T70" fmla="*/ 79 w 134"/>
                <a:gd name="T71" fmla="*/ 20 h 112"/>
                <a:gd name="T72" fmla="*/ 69 w 134"/>
                <a:gd name="T73" fmla="*/ 34 h 112"/>
                <a:gd name="T74" fmla="*/ 65 w 134"/>
                <a:gd name="T75" fmla="*/ 45 h 112"/>
                <a:gd name="T76" fmla="*/ 60 w 134"/>
                <a:gd name="T77" fmla="*/ 58 h 112"/>
                <a:gd name="T78" fmla="*/ 54 w 134"/>
                <a:gd name="T79" fmla="*/ 73 h 112"/>
                <a:gd name="T80" fmla="*/ 54 w 134"/>
                <a:gd name="T81" fmla="*/ 78 h 112"/>
                <a:gd name="T82" fmla="*/ 60 w 134"/>
                <a:gd name="T83" fmla="*/ 83 h 112"/>
                <a:gd name="T84" fmla="*/ 65 w 134"/>
                <a:gd name="T85" fmla="*/ 83 h 112"/>
                <a:gd name="T86" fmla="*/ 69 w 134"/>
                <a:gd name="T87" fmla="*/ 83 h 112"/>
                <a:gd name="T88" fmla="*/ 75 w 134"/>
                <a:gd name="T89" fmla="*/ 83 h 112"/>
                <a:gd name="T90" fmla="*/ 75 w 134"/>
                <a:gd name="T91" fmla="*/ 88 h 112"/>
                <a:gd name="T92" fmla="*/ 79 w 134"/>
                <a:gd name="T93" fmla="*/ 88 h 112"/>
                <a:gd name="T94" fmla="*/ 79 w 134"/>
                <a:gd name="T95" fmla="*/ 92 h 112"/>
                <a:gd name="T96" fmla="*/ 75 w 134"/>
                <a:gd name="T97" fmla="*/ 88 h 112"/>
                <a:gd name="T98" fmla="*/ 69 w 134"/>
                <a:gd name="T99" fmla="*/ 83 h 112"/>
                <a:gd name="T100" fmla="*/ 65 w 134"/>
                <a:gd name="T101" fmla="*/ 78 h 112"/>
                <a:gd name="T102" fmla="*/ 60 w 134"/>
                <a:gd name="T103" fmla="*/ 68 h 112"/>
                <a:gd name="T104" fmla="*/ 54 w 134"/>
                <a:gd name="T105" fmla="*/ 64 h 112"/>
                <a:gd name="T106" fmla="*/ 50 w 134"/>
                <a:gd name="T107" fmla="*/ 58 h 112"/>
                <a:gd name="T108" fmla="*/ 45 w 134"/>
                <a:gd name="T109" fmla="*/ 49 h 112"/>
                <a:gd name="T110" fmla="*/ 40 w 134"/>
                <a:gd name="T111" fmla="*/ 39 h 112"/>
                <a:gd name="T112" fmla="*/ 35 w 134"/>
                <a:gd name="T113" fmla="*/ 34 h 112"/>
                <a:gd name="T114" fmla="*/ 35 w 134"/>
                <a:gd name="T115" fmla="*/ 2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4" h="112">
                  <a:moveTo>
                    <a:pt x="0" y="68"/>
                  </a:moveTo>
                  <a:lnTo>
                    <a:pt x="0" y="73"/>
                  </a:lnTo>
                  <a:lnTo>
                    <a:pt x="6" y="78"/>
                  </a:lnTo>
                  <a:lnTo>
                    <a:pt x="10" y="83"/>
                  </a:lnTo>
                  <a:lnTo>
                    <a:pt x="10" y="88"/>
                  </a:lnTo>
                  <a:lnTo>
                    <a:pt x="15" y="92"/>
                  </a:lnTo>
                  <a:lnTo>
                    <a:pt x="20" y="97"/>
                  </a:lnTo>
                  <a:lnTo>
                    <a:pt x="25" y="103"/>
                  </a:lnTo>
                  <a:lnTo>
                    <a:pt x="29" y="103"/>
                  </a:lnTo>
                  <a:lnTo>
                    <a:pt x="35" y="107"/>
                  </a:lnTo>
                  <a:lnTo>
                    <a:pt x="45" y="103"/>
                  </a:lnTo>
                  <a:lnTo>
                    <a:pt x="60" y="103"/>
                  </a:lnTo>
                  <a:lnTo>
                    <a:pt x="69" y="103"/>
                  </a:lnTo>
                  <a:lnTo>
                    <a:pt x="75" y="97"/>
                  </a:lnTo>
                  <a:lnTo>
                    <a:pt x="85" y="97"/>
                  </a:lnTo>
                  <a:lnTo>
                    <a:pt x="89" y="97"/>
                  </a:lnTo>
                  <a:lnTo>
                    <a:pt x="100" y="97"/>
                  </a:lnTo>
                  <a:lnTo>
                    <a:pt x="109" y="103"/>
                  </a:lnTo>
                  <a:lnTo>
                    <a:pt x="119" y="107"/>
                  </a:lnTo>
                  <a:lnTo>
                    <a:pt x="129" y="112"/>
                  </a:lnTo>
                  <a:lnTo>
                    <a:pt x="129" y="103"/>
                  </a:lnTo>
                  <a:lnTo>
                    <a:pt x="129" y="92"/>
                  </a:lnTo>
                  <a:lnTo>
                    <a:pt x="129" y="78"/>
                  </a:lnTo>
                  <a:lnTo>
                    <a:pt x="129" y="68"/>
                  </a:lnTo>
                  <a:lnTo>
                    <a:pt x="129" y="58"/>
                  </a:lnTo>
                  <a:lnTo>
                    <a:pt x="129" y="49"/>
                  </a:lnTo>
                  <a:lnTo>
                    <a:pt x="134" y="39"/>
                  </a:lnTo>
                  <a:lnTo>
                    <a:pt x="129" y="30"/>
                  </a:lnTo>
                  <a:lnTo>
                    <a:pt x="129" y="20"/>
                  </a:lnTo>
                  <a:lnTo>
                    <a:pt x="125" y="15"/>
                  </a:lnTo>
                  <a:lnTo>
                    <a:pt x="114" y="6"/>
                  </a:lnTo>
                  <a:lnTo>
                    <a:pt x="104" y="0"/>
                  </a:lnTo>
                  <a:lnTo>
                    <a:pt x="100" y="0"/>
                  </a:lnTo>
                  <a:lnTo>
                    <a:pt x="89" y="6"/>
                  </a:lnTo>
                  <a:lnTo>
                    <a:pt x="85" y="10"/>
                  </a:lnTo>
                  <a:lnTo>
                    <a:pt x="79" y="20"/>
                  </a:lnTo>
                  <a:lnTo>
                    <a:pt x="69" y="34"/>
                  </a:lnTo>
                  <a:lnTo>
                    <a:pt x="65" y="45"/>
                  </a:lnTo>
                  <a:lnTo>
                    <a:pt x="60" y="58"/>
                  </a:lnTo>
                  <a:lnTo>
                    <a:pt x="54" y="73"/>
                  </a:lnTo>
                  <a:lnTo>
                    <a:pt x="54" y="78"/>
                  </a:lnTo>
                  <a:lnTo>
                    <a:pt x="60" y="83"/>
                  </a:lnTo>
                  <a:lnTo>
                    <a:pt x="65" y="83"/>
                  </a:lnTo>
                  <a:lnTo>
                    <a:pt x="69" y="83"/>
                  </a:lnTo>
                  <a:lnTo>
                    <a:pt x="75" y="83"/>
                  </a:lnTo>
                  <a:lnTo>
                    <a:pt x="75" y="88"/>
                  </a:lnTo>
                  <a:lnTo>
                    <a:pt x="79" y="88"/>
                  </a:lnTo>
                  <a:lnTo>
                    <a:pt x="79" y="92"/>
                  </a:lnTo>
                  <a:lnTo>
                    <a:pt x="75" y="88"/>
                  </a:lnTo>
                  <a:lnTo>
                    <a:pt x="69" y="83"/>
                  </a:lnTo>
                  <a:lnTo>
                    <a:pt x="65" y="78"/>
                  </a:lnTo>
                  <a:lnTo>
                    <a:pt x="60" y="68"/>
                  </a:lnTo>
                  <a:lnTo>
                    <a:pt x="54" y="64"/>
                  </a:lnTo>
                  <a:lnTo>
                    <a:pt x="50" y="58"/>
                  </a:lnTo>
                  <a:lnTo>
                    <a:pt x="45" y="49"/>
                  </a:lnTo>
                  <a:lnTo>
                    <a:pt x="40" y="39"/>
                  </a:lnTo>
                  <a:lnTo>
                    <a:pt x="35" y="34"/>
                  </a:lnTo>
                  <a:lnTo>
                    <a:pt x="35" y="2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19" name="Freeform 495"/>
            <p:cNvSpPr>
              <a:spLocks/>
            </p:cNvSpPr>
            <p:nvPr/>
          </p:nvSpPr>
          <p:spPr bwMode="auto">
            <a:xfrm>
              <a:off x="3997" y="1691"/>
              <a:ext cx="9" cy="8"/>
            </a:xfrm>
            <a:custGeom>
              <a:avLst/>
              <a:gdLst>
                <a:gd name="T0" fmla="*/ 0 w 105"/>
                <a:gd name="T1" fmla="*/ 81 h 110"/>
                <a:gd name="T2" fmla="*/ 0 w 105"/>
                <a:gd name="T3" fmla="*/ 72 h 110"/>
                <a:gd name="T4" fmla="*/ 5 w 105"/>
                <a:gd name="T5" fmla="*/ 62 h 110"/>
                <a:gd name="T6" fmla="*/ 5 w 105"/>
                <a:gd name="T7" fmla="*/ 53 h 110"/>
                <a:gd name="T8" fmla="*/ 9 w 105"/>
                <a:gd name="T9" fmla="*/ 43 h 110"/>
                <a:gd name="T10" fmla="*/ 9 w 105"/>
                <a:gd name="T11" fmla="*/ 34 h 110"/>
                <a:gd name="T12" fmla="*/ 15 w 105"/>
                <a:gd name="T13" fmla="*/ 28 h 110"/>
                <a:gd name="T14" fmla="*/ 20 w 105"/>
                <a:gd name="T15" fmla="*/ 19 h 110"/>
                <a:gd name="T16" fmla="*/ 20 w 105"/>
                <a:gd name="T17" fmla="*/ 14 h 110"/>
                <a:gd name="T18" fmla="*/ 25 w 105"/>
                <a:gd name="T19" fmla="*/ 9 h 110"/>
                <a:gd name="T20" fmla="*/ 30 w 105"/>
                <a:gd name="T21" fmla="*/ 9 h 110"/>
                <a:gd name="T22" fmla="*/ 50 w 105"/>
                <a:gd name="T23" fmla="*/ 0 h 110"/>
                <a:gd name="T24" fmla="*/ 65 w 105"/>
                <a:gd name="T25" fmla="*/ 0 h 110"/>
                <a:gd name="T26" fmla="*/ 74 w 105"/>
                <a:gd name="T27" fmla="*/ 4 h 110"/>
                <a:gd name="T28" fmla="*/ 84 w 105"/>
                <a:gd name="T29" fmla="*/ 9 h 110"/>
                <a:gd name="T30" fmla="*/ 94 w 105"/>
                <a:gd name="T31" fmla="*/ 19 h 110"/>
                <a:gd name="T32" fmla="*/ 99 w 105"/>
                <a:gd name="T33" fmla="*/ 34 h 110"/>
                <a:gd name="T34" fmla="*/ 99 w 105"/>
                <a:gd name="T35" fmla="*/ 47 h 110"/>
                <a:gd name="T36" fmla="*/ 99 w 105"/>
                <a:gd name="T37" fmla="*/ 62 h 110"/>
                <a:gd name="T38" fmla="*/ 105 w 105"/>
                <a:gd name="T39" fmla="*/ 81 h 110"/>
                <a:gd name="T40" fmla="*/ 105 w 105"/>
                <a:gd name="T41" fmla="*/ 101 h 110"/>
                <a:gd name="T42" fmla="*/ 94 w 105"/>
                <a:gd name="T43" fmla="*/ 86 h 110"/>
                <a:gd name="T44" fmla="*/ 84 w 105"/>
                <a:gd name="T45" fmla="*/ 81 h 110"/>
                <a:gd name="T46" fmla="*/ 80 w 105"/>
                <a:gd name="T47" fmla="*/ 77 h 110"/>
                <a:gd name="T48" fmla="*/ 69 w 105"/>
                <a:gd name="T49" fmla="*/ 77 h 110"/>
                <a:gd name="T50" fmla="*/ 59 w 105"/>
                <a:gd name="T51" fmla="*/ 77 h 110"/>
                <a:gd name="T52" fmla="*/ 55 w 105"/>
                <a:gd name="T53" fmla="*/ 81 h 110"/>
                <a:gd name="T54" fmla="*/ 45 w 105"/>
                <a:gd name="T55" fmla="*/ 86 h 110"/>
                <a:gd name="T56" fmla="*/ 34 w 105"/>
                <a:gd name="T57" fmla="*/ 96 h 110"/>
                <a:gd name="T58" fmla="*/ 30 w 105"/>
                <a:gd name="T59" fmla="*/ 101 h 110"/>
                <a:gd name="T60" fmla="*/ 20 w 105"/>
                <a:gd name="T61" fmla="*/ 110 h 110"/>
                <a:gd name="T62" fmla="*/ 20 w 105"/>
                <a:gd name="T63" fmla="*/ 105 h 110"/>
                <a:gd name="T64" fmla="*/ 20 w 105"/>
                <a:gd name="T65" fmla="*/ 101 h 110"/>
                <a:gd name="T66" fmla="*/ 15 w 105"/>
                <a:gd name="T67" fmla="*/ 101 h 110"/>
                <a:gd name="T68" fmla="*/ 15 w 105"/>
                <a:gd name="T69" fmla="*/ 96 h 110"/>
                <a:gd name="T70" fmla="*/ 9 w 105"/>
                <a:gd name="T71" fmla="*/ 96 h 110"/>
                <a:gd name="T72" fmla="*/ 9 w 105"/>
                <a:gd name="T73" fmla="*/ 92 h 110"/>
                <a:gd name="T74" fmla="*/ 5 w 105"/>
                <a:gd name="T75" fmla="*/ 92 h 110"/>
                <a:gd name="T76" fmla="*/ 5 w 105"/>
                <a:gd name="T77" fmla="*/ 86 h 110"/>
                <a:gd name="T78" fmla="*/ 0 w 105"/>
                <a:gd name="T79" fmla="*/ 8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5" h="110">
                  <a:moveTo>
                    <a:pt x="0" y="81"/>
                  </a:moveTo>
                  <a:lnTo>
                    <a:pt x="0" y="72"/>
                  </a:lnTo>
                  <a:lnTo>
                    <a:pt x="5" y="62"/>
                  </a:lnTo>
                  <a:lnTo>
                    <a:pt x="5" y="53"/>
                  </a:lnTo>
                  <a:lnTo>
                    <a:pt x="9" y="43"/>
                  </a:lnTo>
                  <a:lnTo>
                    <a:pt x="9" y="34"/>
                  </a:lnTo>
                  <a:lnTo>
                    <a:pt x="15" y="28"/>
                  </a:lnTo>
                  <a:lnTo>
                    <a:pt x="20" y="19"/>
                  </a:lnTo>
                  <a:lnTo>
                    <a:pt x="20" y="14"/>
                  </a:lnTo>
                  <a:lnTo>
                    <a:pt x="25" y="9"/>
                  </a:lnTo>
                  <a:lnTo>
                    <a:pt x="30" y="9"/>
                  </a:lnTo>
                  <a:lnTo>
                    <a:pt x="50" y="0"/>
                  </a:lnTo>
                  <a:lnTo>
                    <a:pt x="65" y="0"/>
                  </a:lnTo>
                  <a:lnTo>
                    <a:pt x="74" y="4"/>
                  </a:lnTo>
                  <a:lnTo>
                    <a:pt x="84" y="9"/>
                  </a:lnTo>
                  <a:lnTo>
                    <a:pt x="94" y="19"/>
                  </a:lnTo>
                  <a:lnTo>
                    <a:pt x="99" y="34"/>
                  </a:lnTo>
                  <a:lnTo>
                    <a:pt x="99" y="47"/>
                  </a:lnTo>
                  <a:lnTo>
                    <a:pt x="99" y="62"/>
                  </a:lnTo>
                  <a:lnTo>
                    <a:pt x="105" y="81"/>
                  </a:lnTo>
                  <a:lnTo>
                    <a:pt x="105" y="101"/>
                  </a:lnTo>
                  <a:lnTo>
                    <a:pt x="94" y="86"/>
                  </a:lnTo>
                  <a:lnTo>
                    <a:pt x="84" y="81"/>
                  </a:lnTo>
                  <a:lnTo>
                    <a:pt x="80" y="77"/>
                  </a:lnTo>
                  <a:lnTo>
                    <a:pt x="69" y="77"/>
                  </a:lnTo>
                  <a:lnTo>
                    <a:pt x="59" y="77"/>
                  </a:lnTo>
                  <a:lnTo>
                    <a:pt x="55" y="81"/>
                  </a:lnTo>
                  <a:lnTo>
                    <a:pt x="45" y="86"/>
                  </a:lnTo>
                  <a:lnTo>
                    <a:pt x="34" y="96"/>
                  </a:lnTo>
                  <a:lnTo>
                    <a:pt x="30" y="101"/>
                  </a:lnTo>
                  <a:lnTo>
                    <a:pt x="20" y="110"/>
                  </a:lnTo>
                  <a:lnTo>
                    <a:pt x="20" y="105"/>
                  </a:lnTo>
                  <a:lnTo>
                    <a:pt x="20" y="101"/>
                  </a:lnTo>
                  <a:lnTo>
                    <a:pt x="15" y="101"/>
                  </a:lnTo>
                  <a:lnTo>
                    <a:pt x="15" y="96"/>
                  </a:lnTo>
                  <a:lnTo>
                    <a:pt x="9" y="96"/>
                  </a:lnTo>
                  <a:lnTo>
                    <a:pt x="9" y="92"/>
                  </a:lnTo>
                  <a:lnTo>
                    <a:pt x="5" y="92"/>
                  </a:lnTo>
                  <a:lnTo>
                    <a:pt x="5" y="86"/>
                  </a:lnTo>
                  <a:lnTo>
                    <a:pt x="0" y="81"/>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20" name="Freeform 496"/>
            <p:cNvSpPr>
              <a:spLocks/>
            </p:cNvSpPr>
            <p:nvPr/>
          </p:nvSpPr>
          <p:spPr bwMode="auto">
            <a:xfrm>
              <a:off x="3992" y="1754"/>
              <a:ext cx="7" cy="5"/>
            </a:xfrm>
            <a:custGeom>
              <a:avLst/>
              <a:gdLst>
                <a:gd name="T0" fmla="*/ 5 w 75"/>
                <a:gd name="T1" fmla="*/ 63 h 73"/>
                <a:gd name="T2" fmla="*/ 0 w 75"/>
                <a:gd name="T3" fmla="*/ 58 h 73"/>
                <a:gd name="T4" fmla="*/ 0 w 75"/>
                <a:gd name="T5" fmla="*/ 49 h 73"/>
                <a:gd name="T6" fmla="*/ 0 w 75"/>
                <a:gd name="T7" fmla="*/ 43 h 73"/>
                <a:gd name="T8" fmla="*/ 0 w 75"/>
                <a:gd name="T9" fmla="*/ 39 h 73"/>
                <a:gd name="T10" fmla="*/ 5 w 75"/>
                <a:gd name="T11" fmla="*/ 34 h 73"/>
                <a:gd name="T12" fmla="*/ 11 w 75"/>
                <a:gd name="T13" fmla="*/ 24 h 73"/>
                <a:gd name="T14" fmla="*/ 11 w 75"/>
                <a:gd name="T15" fmla="*/ 19 h 73"/>
                <a:gd name="T16" fmla="*/ 15 w 75"/>
                <a:gd name="T17" fmla="*/ 15 h 73"/>
                <a:gd name="T18" fmla="*/ 11 w 75"/>
                <a:gd name="T19" fmla="*/ 10 h 73"/>
                <a:gd name="T20" fmla="*/ 5 w 75"/>
                <a:gd name="T21" fmla="*/ 0 h 73"/>
                <a:gd name="T22" fmla="*/ 20 w 75"/>
                <a:gd name="T23" fmla="*/ 5 h 73"/>
                <a:gd name="T24" fmla="*/ 36 w 75"/>
                <a:gd name="T25" fmla="*/ 5 h 73"/>
                <a:gd name="T26" fmla="*/ 45 w 75"/>
                <a:gd name="T27" fmla="*/ 10 h 73"/>
                <a:gd name="T28" fmla="*/ 55 w 75"/>
                <a:gd name="T29" fmla="*/ 15 h 73"/>
                <a:gd name="T30" fmla="*/ 65 w 75"/>
                <a:gd name="T31" fmla="*/ 19 h 73"/>
                <a:gd name="T32" fmla="*/ 70 w 75"/>
                <a:gd name="T33" fmla="*/ 24 h 73"/>
                <a:gd name="T34" fmla="*/ 75 w 75"/>
                <a:gd name="T35" fmla="*/ 34 h 73"/>
                <a:gd name="T36" fmla="*/ 75 w 75"/>
                <a:gd name="T37" fmla="*/ 43 h 73"/>
                <a:gd name="T38" fmla="*/ 70 w 75"/>
                <a:gd name="T39" fmla="*/ 58 h 73"/>
                <a:gd name="T40" fmla="*/ 65 w 75"/>
                <a:gd name="T41"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 h="73">
                  <a:moveTo>
                    <a:pt x="5" y="63"/>
                  </a:moveTo>
                  <a:lnTo>
                    <a:pt x="0" y="58"/>
                  </a:lnTo>
                  <a:lnTo>
                    <a:pt x="0" y="49"/>
                  </a:lnTo>
                  <a:lnTo>
                    <a:pt x="0" y="43"/>
                  </a:lnTo>
                  <a:lnTo>
                    <a:pt x="0" y="39"/>
                  </a:lnTo>
                  <a:lnTo>
                    <a:pt x="5" y="34"/>
                  </a:lnTo>
                  <a:lnTo>
                    <a:pt x="11" y="24"/>
                  </a:lnTo>
                  <a:lnTo>
                    <a:pt x="11" y="19"/>
                  </a:lnTo>
                  <a:lnTo>
                    <a:pt x="15" y="15"/>
                  </a:lnTo>
                  <a:lnTo>
                    <a:pt x="11" y="10"/>
                  </a:lnTo>
                  <a:lnTo>
                    <a:pt x="5" y="0"/>
                  </a:lnTo>
                  <a:lnTo>
                    <a:pt x="20" y="5"/>
                  </a:lnTo>
                  <a:lnTo>
                    <a:pt x="36" y="5"/>
                  </a:lnTo>
                  <a:lnTo>
                    <a:pt x="45" y="10"/>
                  </a:lnTo>
                  <a:lnTo>
                    <a:pt x="55" y="15"/>
                  </a:lnTo>
                  <a:lnTo>
                    <a:pt x="65" y="19"/>
                  </a:lnTo>
                  <a:lnTo>
                    <a:pt x="70" y="24"/>
                  </a:lnTo>
                  <a:lnTo>
                    <a:pt x="75" y="34"/>
                  </a:lnTo>
                  <a:lnTo>
                    <a:pt x="75" y="43"/>
                  </a:lnTo>
                  <a:lnTo>
                    <a:pt x="70" y="58"/>
                  </a:lnTo>
                  <a:lnTo>
                    <a:pt x="65" y="7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21" name="Freeform 497"/>
            <p:cNvSpPr>
              <a:spLocks/>
            </p:cNvSpPr>
            <p:nvPr/>
          </p:nvSpPr>
          <p:spPr bwMode="auto">
            <a:xfrm>
              <a:off x="4000" y="1753"/>
              <a:ext cx="8" cy="6"/>
            </a:xfrm>
            <a:custGeom>
              <a:avLst/>
              <a:gdLst>
                <a:gd name="T0" fmla="*/ 0 w 89"/>
                <a:gd name="T1" fmla="*/ 58 h 68"/>
                <a:gd name="T2" fmla="*/ 10 w 89"/>
                <a:gd name="T3" fmla="*/ 63 h 68"/>
                <a:gd name="T4" fmla="*/ 25 w 89"/>
                <a:gd name="T5" fmla="*/ 68 h 68"/>
                <a:gd name="T6" fmla="*/ 40 w 89"/>
                <a:gd name="T7" fmla="*/ 63 h 68"/>
                <a:gd name="T8" fmla="*/ 50 w 89"/>
                <a:gd name="T9" fmla="*/ 63 h 68"/>
                <a:gd name="T10" fmla="*/ 65 w 89"/>
                <a:gd name="T11" fmla="*/ 54 h 68"/>
                <a:gd name="T12" fmla="*/ 69 w 89"/>
                <a:gd name="T13" fmla="*/ 48 h 68"/>
                <a:gd name="T14" fmla="*/ 79 w 89"/>
                <a:gd name="T15" fmla="*/ 39 h 68"/>
                <a:gd name="T16" fmla="*/ 84 w 89"/>
                <a:gd name="T17" fmla="*/ 29 h 68"/>
                <a:gd name="T18" fmla="*/ 89 w 89"/>
                <a:gd name="T19" fmla="*/ 15 h 68"/>
                <a:gd name="T20" fmla="*/ 89 w 89"/>
                <a:gd name="T2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68">
                  <a:moveTo>
                    <a:pt x="0" y="58"/>
                  </a:moveTo>
                  <a:lnTo>
                    <a:pt x="10" y="63"/>
                  </a:lnTo>
                  <a:lnTo>
                    <a:pt x="25" y="68"/>
                  </a:lnTo>
                  <a:lnTo>
                    <a:pt x="40" y="63"/>
                  </a:lnTo>
                  <a:lnTo>
                    <a:pt x="50" y="63"/>
                  </a:lnTo>
                  <a:lnTo>
                    <a:pt x="65" y="54"/>
                  </a:lnTo>
                  <a:lnTo>
                    <a:pt x="69" y="48"/>
                  </a:lnTo>
                  <a:lnTo>
                    <a:pt x="79" y="39"/>
                  </a:lnTo>
                  <a:lnTo>
                    <a:pt x="84" y="29"/>
                  </a:lnTo>
                  <a:lnTo>
                    <a:pt x="89" y="15"/>
                  </a:lnTo>
                  <a:lnTo>
                    <a:pt x="89"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22" name="Freeform 498"/>
            <p:cNvSpPr>
              <a:spLocks/>
            </p:cNvSpPr>
            <p:nvPr/>
          </p:nvSpPr>
          <p:spPr bwMode="auto">
            <a:xfrm>
              <a:off x="3980" y="1733"/>
              <a:ext cx="8" cy="5"/>
            </a:xfrm>
            <a:custGeom>
              <a:avLst/>
              <a:gdLst>
                <a:gd name="T0" fmla="*/ 0 w 89"/>
                <a:gd name="T1" fmla="*/ 58 h 64"/>
                <a:gd name="T2" fmla="*/ 10 w 89"/>
                <a:gd name="T3" fmla="*/ 64 h 64"/>
                <a:gd name="T4" fmla="*/ 25 w 89"/>
                <a:gd name="T5" fmla="*/ 64 h 64"/>
                <a:gd name="T6" fmla="*/ 39 w 89"/>
                <a:gd name="T7" fmla="*/ 64 h 64"/>
                <a:gd name="T8" fmla="*/ 50 w 89"/>
                <a:gd name="T9" fmla="*/ 58 h 64"/>
                <a:gd name="T10" fmla="*/ 64 w 89"/>
                <a:gd name="T11" fmla="*/ 54 h 64"/>
                <a:gd name="T12" fmla="*/ 69 w 89"/>
                <a:gd name="T13" fmla="*/ 45 h 64"/>
                <a:gd name="T14" fmla="*/ 79 w 89"/>
                <a:gd name="T15" fmla="*/ 34 h 64"/>
                <a:gd name="T16" fmla="*/ 84 w 89"/>
                <a:gd name="T17" fmla="*/ 25 h 64"/>
                <a:gd name="T18" fmla="*/ 89 w 89"/>
                <a:gd name="T19" fmla="*/ 15 h 64"/>
                <a:gd name="T20" fmla="*/ 89 w 89"/>
                <a:gd name="T2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64">
                  <a:moveTo>
                    <a:pt x="0" y="58"/>
                  </a:moveTo>
                  <a:lnTo>
                    <a:pt x="10" y="64"/>
                  </a:lnTo>
                  <a:lnTo>
                    <a:pt x="25" y="64"/>
                  </a:lnTo>
                  <a:lnTo>
                    <a:pt x="39" y="64"/>
                  </a:lnTo>
                  <a:lnTo>
                    <a:pt x="50" y="58"/>
                  </a:lnTo>
                  <a:lnTo>
                    <a:pt x="64" y="54"/>
                  </a:lnTo>
                  <a:lnTo>
                    <a:pt x="69" y="45"/>
                  </a:lnTo>
                  <a:lnTo>
                    <a:pt x="79" y="34"/>
                  </a:lnTo>
                  <a:lnTo>
                    <a:pt x="84" y="25"/>
                  </a:lnTo>
                  <a:lnTo>
                    <a:pt x="89" y="15"/>
                  </a:lnTo>
                  <a:lnTo>
                    <a:pt x="89"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23" name="Freeform 499"/>
            <p:cNvSpPr>
              <a:spLocks/>
            </p:cNvSpPr>
            <p:nvPr/>
          </p:nvSpPr>
          <p:spPr bwMode="auto">
            <a:xfrm>
              <a:off x="3982" y="1737"/>
              <a:ext cx="13" cy="9"/>
            </a:xfrm>
            <a:custGeom>
              <a:avLst/>
              <a:gdLst>
                <a:gd name="T0" fmla="*/ 0 w 138"/>
                <a:gd name="T1" fmla="*/ 58 h 116"/>
                <a:gd name="T2" fmla="*/ 0 w 138"/>
                <a:gd name="T3" fmla="*/ 62 h 116"/>
                <a:gd name="T4" fmla="*/ 4 w 138"/>
                <a:gd name="T5" fmla="*/ 68 h 116"/>
                <a:gd name="T6" fmla="*/ 4 w 138"/>
                <a:gd name="T7" fmla="*/ 73 h 116"/>
                <a:gd name="T8" fmla="*/ 9 w 138"/>
                <a:gd name="T9" fmla="*/ 77 h 116"/>
                <a:gd name="T10" fmla="*/ 14 w 138"/>
                <a:gd name="T11" fmla="*/ 82 h 116"/>
                <a:gd name="T12" fmla="*/ 14 w 138"/>
                <a:gd name="T13" fmla="*/ 87 h 116"/>
                <a:gd name="T14" fmla="*/ 19 w 138"/>
                <a:gd name="T15" fmla="*/ 92 h 116"/>
                <a:gd name="T16" fmla="*/ 25 w 138"/>
                <a:gd name="T17" fmla="*/ 92 h 116"/>
                <a:gd name="T18" fmla="*/ 29 w 138"/>
                <a:gd name="T19" fmla="*/ 96 h 116"/>
                <a:gd name="T20" fmla="*/ 44 w 138"/>
                <a:gd name="T21" fmla="*/ 96 h 116"/>
                <a:gd name="T22" fmla="*/ 54 w 138"/>
                <a:gd name="T23" fmla="*/ 96 h 116"/>
                <a:gd name="T24" fmla="*/ 64 w 138"/>
                <a:gd name="T25" fmla="*/ 96 h 116"/>
                <a:gd name="T26" fmla="*/ 73 w 138"/>
                <a:gd name="T27" fmla="*/ 96 h 116"/>
                <a:gd name="T28" fmla="*/ 79 w 138"/>
                <a:gd name="T29" fmla="*/ 96 h 116"/>
                <a:gd name="T30" fmla="*/ 88 w 138"/>
                <a:gd name="T31" fmla="*/ 96 h 116"/>
                <a:gd name="T32" fmla="*/ 94 w 138"/>
                <a:gd name="T33" fmla="*/ 96 h 116"/>
                <a:gd name="T34" fmla="*/ 104 w 138"/>
                <a:gd name="T35" fmla="*/ 101 h 116"/>
                <a:gd name="T36" fmla="*/ 113 w 138"/>
                <a:gd name="T37" fmla="*/ 107 h 116"/>
                <a:gd name="T38" fmla="*/ 123 w 138"/>
                <a:gd name="T39" fmla="*/ 116 h 116"/>
                <a:gd name="T40" fmla="*/ 123 w 138"/>
                <a:gd name="T41" fmla="*/ 101 h 116"/>
                <a:gd name="T42" fmla="*/ 123 w 138"/>
                <a:gd name="T43" fmla="*/ 92 h 116"/>
                <a:gd name="T44" fmla="*/ 123 w 138"/>
                <a:gd name="T45" fmla="*/ 82 h 116"/>
                <a:gd name="T46" fmla="*/ 128 w 138"/>
                <a:gd name="T47" fmla="*/ 73 h 116"/>
                <a:gd name="T48" fmla="*/ 128 w 138"/>
                <a:gd name="T49" fmla="*/ 62 h 116"/>
                <a:gd name="T50" fmla="*/ 133 w 138"/>
                <a:gd name="T51" fmla="*/ 53 h 116"/>
                <a:gd name="T52" fmla="*/ 133 w 138"/>
                <a:gd name="T53" fmla="*/ 43 h 116"/>
                <a:gd name="T54" fmla="*/ 138 w 138"/>
                <a:gd name="T55" fmla="*/ 34 h 116"/>
                <a:gd name="T56" fmla="*/ 133 w 138"/>
                <a:gd name="T57" fmla="*/ 24 h 116"/>
                <a:gd name="T58" fmla="*/ 133 w 138"/>
                <a:gd name="T59" fmla="*/ 19 h 116"/>
                <a:gd name="T60" fmla="*/ 123 w 138"/>
                <a:gd name="T61" fmla="*/ 4 h 116"/>
                <a:gd name="T62" fmla="*/ 113 w 138"/>
                <a:gd name="T63" fmla="*/ 0 h 116"/>
                <a:gd name="T64" fmla="*/ 108 w 138"/>
                <a:gd name="T65" fmla="*/ 0 h 116"/>
                <a:gd name="T66" fmla="*/ 98 w 138"/>
                <a:gd name="T67" fmla="*/ 0 h 116"/>
                <a:gd name="T68" fmla="*/ 94 w 138"/>
                <a:gd name="T69" fmla="*/ 10 h 116"/>
                <a:gd name="T70" fmla="*/ 84 w 138"/>
                <a:gd name="T71" fmla="*/ 19 h 116"/>
                <a:gd name="T72" fmla="*/ 79 w 138"/>
                <a:gd name="T73" fmla="*/ 29 h 116"/>
                <a:gd name="T74" fmla="*/ 69 w 138"/>
                <a:gd name="T75" fmla="*/ 43 h 116"/>
                <a:gd name="T76" fmla="*/ 64 w 138"/>
                <a:gd name="T77" fmla="*/ 53 h 116"/>
                <a:gd name="T78" fmla="*/ 54 w 138"/>
                <a:gd name="T79" fmla="*/ 68 h 116"/>
                <a:gd name="T80" fmla="*/ 54 w 138"/>
                <a:gd name="T81" fmla="*/ 73 h 116"/>
                <a:gd name="T82" fmla="*/ 59 w 138"/>
                <a:gd name="T83" fmla="*/ 77 h 116"/>
                <a:gd name="T84" fmla="*/ 64 w 138"/>
                <a:gd name="T85" fmla="*/ 77 h 116"/>
                <a:gd name="T86" fmla="*/ 69 w 138"/>
                <a:gd name="T87" fmla="*/ 77 h 116"/>
                <a:gd name="T88" fmla="*/ 69 w 138"/>
                <a:gd name="T89" fmla="*/ 82 h 116"/>
                <a:gd name="T90" fmla="*/ 73 w 138"/>
                <a:gd name="T91" fmla="*/ 82 h 116"/>
                <a:gd name="T92" fmla="*/ 79 w 138"/>
                <a:gd name="T93" fmla="*/ 87 h 116"/>
                <a:gd name="T94" fmla="*/ 79 w 138"/>
                <a:gd name="T95" fmla="*/ 92 h 116"/>
                <a:gd name="T96" fmla="*/ 73 w 138"/>
                <a:gd name="T97" fmla="*/ 82 h 116"/>
                <a:gd name="T98" fmla="*/ 69 w 138"/>
                <a:gd name="T99" fmla="*/ 77 h 116"/>
                <a:gd name="T100" fmla="*/ 64 w 138"/>
                <a:gd name="T101" fmla="*/ 73 h 116"/>
                <a:gd name="T102" fmla="*/ 59 w 138"/>
                <a:gd name="T103" fmla="*/ 62 h 116"/>
                <a:gd name="T104" fmla="*/ 54 w 138"/>
                <a:gd name="T105" fmla="*/ 58 h 116"/>
                <a:gd name="T106" fmla="*/ 48 w 138"/>
                <a:gd name="T107" fmla="*/ 49 h 116"/>
                <a:gd name="T108" fmla="*/ 44 w 138"/>
                <a:gd name="T109" fmla="*/ 43 h 116"/>
                <a:gd name="T110" fmla="*/ 44 w 138"/>
                <a:gd name="T111" fmla="*/ 34 h 116"/>
                <a:gd name="T112" fmla="*/ 44 w 138"/>
                <a:gd name="T113" fmla="*/ 24 h 116"/>
                <a:gd name="T114" fmla="*/ 39 w 138"/>
                <a:gd name="T115" fmla="*/ 1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8" h="116">
                  <a:moveTo>
                    <a:pt x="0" y="58"/>
                  </a:moveTo>
                  <a:lnTo>
                    <a:pt x="0" y="62"/>
                  </a:lnTo>
                  <a:lnTo>
                    <a:pt x="4" y="68"/>
                  </a:lnTo>
                  <a:lnTo>
                    <a:pt x="4" y="73"/>
                  </a:lnTo>
                  <a:lnTo>
                    <a:pt x="9" y="77"/>
                  </a:lnTo>
                  <a:lnTo>
                    <a:pt x="14" y="82"/>
                  </a:lnTo>
                  <a:lnTo>
                    <a:pt x="14" y="87"/>
                  </a:lnTo>
                  <a:lnTo>
                    <a:pt x="19" y="92"/>
                  </a:lnTo>
                  <a:lnTo>
                    <a:pt x="25" y="92"/>
                  </a:lnTo>
                  <a:lnTo>
                    <a:pt x="29" y="96"/>
                  </a:lnTo>
                  <a:lnTo>
                    <a:pt x="44" y="96"/>
                  </a:lnTo>
                  <a:lnTo>
                    <a:pt x="54" y="96"/>
                  </a:lnTo>
                  <a:lnTo>
                    <a:pt x="64" y="96"/>
                  </a:lnTo>
                  <a:lnTo>
                    <a:pt x="73" y="96"/>
                  </a:lnTo>
                  <a:lnTo>
                    <a:pt x="79" y="96"/>
                  </a:lnTo>
                  <a:lnTo>
                    <a:pt x="88" y="96"/>
                  </a:lnTo>
                  <a:lnTo>
                    <a:pt x="94" y="96"/>
                  </a:lnTo>
                  <a:lnTo>
                    <a:pt x="104" y="101"/>
                  </a:lnTo>
                  <a:lnTo>
                    <a:pt x="113" y="107"/>
                  </a:lnTo>
                  <a:lnTo>
                    <a:pt x="123" y="116"/>
                  </a:lnTo>
                  <a:lnTo>
                    <a:pt x="123" y="101"/>
                  </a:lnTo>
                  <a:lnTo>
                    <a:pt x="123" y="92"/>
                  </a:lnTo>
                  <a:lnTo>
                    <a:pt x="123" y="82"/>
                  </a:lnTo>
                  <a:lnTo>
                    <a:pt x="128" y="73"/>
                  </a:lnTo>
                  <a:lnTo>
                    <a:pt x="128" y="62"/>
                  </a:lnTo>
                  <a:lnTo>
                    <a:pt x="133" y="53"/>
                  </a:lnTo>
                  <a:lnTo>
                    <a:pt x="133" y="43"/>
                  </a:lnTo>
                  <a:lnTo>
                    <a:pt x="138" y="34"/>
                  </a:lnTo>
                  <a:lnTo>
                    <a:pt x="133" y="24"/>
                  </a:lnTo>
                  <a:lnTo>
                    <a:pt x="133" y="19"/>
                  </a:lnTo>
                  <a:lnTo>
                    <a:pt x="123" y="4"/>
                  </a:lnTo>
                  <a:lnTo>
                    <a:pt x="113" y="0"/>
                  </a:lnTo>
                  <a:lnTo>
                    <a:pt x="108" y="0"/>
                  </a:lnTo>
                  <a:lnTo>
                    <a:pt x="98" y="0"/>
                  </a:lnTo>
                  <a:lnTo>
                    <a:pt x="94" y="10"/>
                  </a:lnTo>
                  <a:lnTo>
                    <a:pt x="84" y="19"/>
                  </a:lnTo>
                  <a:lnTo>
                    <a:pt x="79" y="29"/>
                  </a:lnTo>
                  <a:lnTo>
                    <a:pt x="69" y="43"/>
                  </a:lnTo>
                  <a:lnTo>
                    <a:pt x="64" y="53"/>
                  </a:lnTo>
                  <a:lnTo>
                    <a:pt x="54" y="68"/>
                  </a:lnTo>
                  <a:lnTo>
                    <a:pt x="54" y="73"/>
                  </a:lnTo>
                  <a:lnTo>
                    <a:pt x="59" y="77"/>
                  </a:lnTo>
                  <a:lnTo>
                    <a:pt x="64" y="77"/>
                  </a:lnTo>
                  <a:lnTo>
                    <a:pt x="69" y="77"/>
                  </a:lnTo>
                  <a:lnTo>
                    <a:pt x="69" y="82"/>
                  </a:lnTo>
                  <a:lnTo>
                    <a:pt x="73" y="82"/>
                  </a:lnTo>
                  <a:lnTo>
                    <a:pt x="79" y="87"/>
                  </a:lnTo>
                  <a:lnTo>
                    <a:pt x="79" y="92"/>
                  </a:lnTo>
                  <a:lnTo>
                    <a:pt x="73" y="82"/>
                  </a:lnTo>
                  <a:lnTo>
                    <a:pt x="69" y="77"/>
                  </a:lnTo>
                  <a:lnTo>
                    <a:pt x="64" y="73"/>
                  </a:lnTo>
                  <a:lnTo>
                    <a:pt x="59" y="62"/>
                  </a:lnTo>
                  <a:lnTo>
                    <a:pt x="54" y="58"/>
                  </a:lnTo>
                  <a:lnTo>
                    <a:pt x="48" y="49"/>
                  </a:lnTo>
                  <a:lnTo>
                    <a:pt x="44" y="43"/>
                  </a:lnTo>
                  <a:lnTo>
                    <a:pt x="44" y="34"/>
                  </a:lnTo>
                  <a:lnTo>
                    <a:pt x="44" y="24"/>
                  </a:lnTo>
                  <a:lnTo>
                    <a:pt x="39" y="1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24" name="Freeform 500"/>
            <p:cNvSpPr>
              <a:spLocks/>
            </p:cNvSpPr>
            <p:nvPr/>
          </p:nvSpPr>
          <p:spPr bwMode="auto">
            <a:xfrm>
              <a:off x="3979" y="1746"/>
              <a:ext cx="10" cy="8"/>
            </a:xfrm>
            <a:custGeom>
              <a:avLst/>
              <a:gdLst>
                <a:gd name="T0" fmla="*/ 0 w 104"/>
                <a:gd name="T1" fmla="*/ 67 h 101"/>
                <a:gd name="T2" fmla="*/ 0 w 104"/>
                <a:gd name="T3" fmla="*/ 58 h 101"/>
                <a:gd name="T4" fmla="*/ 4 w 104"/>
                <a:gd name="T5" fmla="*/ 53 h 101"/>
                <a:gd name="T6" fmla="*/ 4 w 104"/>
                <a:gd name="T7" fmla="*/ 43 h 101"/>
                <a:gd name="T8" fmla="*/ 10 w 104"/>
                <a:gd name="T9" fmla="*/ 34 h 101"/>
                <a:gd name="T10" fmla="*/ 14 w 104"/>
                <a:gd name="T11" fmla="*/ 24 h 101"/>
                <a:gd name="T12" fmla="*/ 20 w 104"/>
                <a:gd name="T13" fmla="*/ 19 h 101"/>
                <a:gd name="T14" fmla="*/ 24 w 104"/>
                <a:gd name="T15" fmla="*/ 10 h 101"/>
                <a:gd name="T16" fmla="*/ 29 w 104"/>
                <a:gd name="T17" fmla="*/ 4 h 101"/>
                <a:gd name="T18" fmla="*/ 35 w 104"/>
                <a:gd name="T19" fmla="*/ 4 h 101"/>
                <a:gd name="T20" fmla="*/ 39 w 104"/>
                <a:gd name="T21" fmla="*/ 0 h 101"/>
                <a:gd name="T22" fmla="*/ 54 w 104"/>
                <a:gd name="T23" fmla="*/ 0 h 101"/>
                <a:gd name="T24" fmla="*/ 74 w 104"/>
                <a:gd name="T25" fmla="*/ 0 h 101"/>
                <a:gd name="T26" fmla="*/ 83 w 104"/>
                <a:gd name="T27" fmla="*/ 4 h 101"/>
                <a:gd name="T28" fmla="*/ 94 w 104"/>
                <a:gd name="T29" fmla="*/ 10 h 101"/>
                <a:gd name="T30" fmla="*/ 99 w 104"/>
                <a:gd name="T31" fmla="*/ 19 h 101"/>
                <a:gd name="T32" fmla="*/ 99 w 104"/>
                <a:gd name="T33" fmla="*/ 34 h 101"/>
                <a:gd name="T34" fmla="*/ 104 w 104"/>
                <a:gd name="T35" fmla="*/ 49 h 101"/>
                <a:gd name="T36" fmla="*/ 99 w 104"/>
                <a:gd name="T37" fmla="*/ 62 h 101"/>
                <a:gd name="T38" fmla="*/ 99 w 104"/>
                <a:gd name="T39" fmla="*/ 82 h 101"/>
                <a:gd name="T40" fmla="*/ 99 w 104"/>
                <a:gd name="T41" fmla="*/ 101 h 101"/>
                <a:gd name="T42" fmla="*/ 89 w 104"/>
                <a:gd name="T43" fmla="*/ 86 h 101"/>
                <a:gd name="T44" fmla="*/ 83 w 104"/>
                <a:gd name="T45" fmla="*/ 82 h 101"/>
                <a:gd name="T46" fmla="*/ 74 w 104"/>
                <a:gd name="T47" fmla="*/ 77 h 101"/>
                <a:gd name="T48" fmla="*/ 69 w 104"/>
                <a:gd name="T49" fmla="*/ 73 h 101"/>
                <a:gd name="T50" fmla="*/ 60 w 104"/>
                <a:gd name="T51" fmla="*/ 73 h 101"/>
                <a:gd name="T52" fmla="*/ 49 w 104"/>
                <a:gd name="T53" fmla="*/ 77 h 101"/>
                <a:gd name="T54" fmla="*/ 39 w 104"/>
                <a:gd name="T55" fmla="*/ 82 h 101"/>
                <a:gd name="T56" fmla="*/ 35 w 104"/>
                <a:gd name="T57" fmla="*/ 86 h 101"/>
                <a:gd name="T58" fmla="*/ 24 w 104"/>
                <a:gd name="T59" fmla="*/ 92 h 101"/>
                <a:gd name="T60" fmla="*/ 14 w 104"/>
                <a:gd name="T61" fmla="*/ 101 h 101"/>
                <a:gd name="T62" fmla="*/ 14 w 104"/>
                <a:gd name="T63" fmla="*/ 96 h 101"/>
                <a:gd name="T64" fmla="*/ 14 w 104"/>
                <a:gd name="T65" fmla="*/ 92 h 101"/>
                <a:gd name="T66" fmla="*/ 10 w 104"/>
                <a:gd name="T67" fmla="*/ 92 h 101"/>
                <a:gd name="T68" fmla="*/ 10 w 104"/>
                <a:gd name="T69" fmla="*/ 86 h 101"/>
                <a:gd name="T70" fmla="*/ 4 w 104"/>
                <a:gd name="T71" fmla="*/ 86 h 101"/>
                <a:gd name="T72" fmla="*/ 4 w 104"/>
                <a:gd name="T73" fmla="*/ 82 h 101"/>
                <a:gd name="T74" fmla="*/ 0 w 104"/>
                <a:gd name="T75" fmla="*/ 82 h 101"/>
                <a:gd name="T76" fmla="*/ 0 w 104"/>
                <a:gd name="T77" fmla="*/ 77 h 101"/>
                <a:gd name="T78" fmla="*/ 0 w 104"/>
                <a:gd name="T79" fmla="*/ 73 h 101"/>
                <a:gd name="T80" fmla="*/ 0 w 104"/>
                <a:gd name="T81" fmla="*/ 6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 h="101">
                  <a:moveTo>
                    <a:pt x="0" y="67"/>
                  </a:moveTo>
                  <a:lnTo>
                    <a:pt x="0" y="58"/>
                  </a:lnTo>
                  <a:lnTo>
                    <a:pt x="4" y="53"/>
                  </a:lnTo>
                  <a:lnTo>
                    <a:pt x="4" y="43"/>
                  </a:lnTo>
                  <a:lnTo>
                    <a:pt x="10" y="34"/>
                  </a:lnTo>
                  <a:lnTo>
                    <a:pt x="14" y="24"/>
                  </a:lnTo>
                  <a:lnTo>
                    <a:pt x="20" y="19"/>
                  </a:lnTo>
                  <a:lnTo>
                    <a:pt x="24" y="10"/>
                  </a:lnTo>
                  <a:lnTo>
                    <a:pt x="29" y="4"/>
                  </a:lnTo>
                  <a:lnTo>
                    <a:pt x="35" y="4"/>
                  </a:lnTo>
                  <a:lnTo>
                    <a:pt x="39" y="0"/>
                  </a:lnTo>
                  <a:lnTo>
                    <a:pt x="54" y="0"/>
                  </a:lnTo>
                  <a:lnTo>
                    <a:pt x="74" y="0"/>
                  </a:lnTo>
                  <a:lnTo>
                    <a:pt x="83" y="4"/>
                  </a:lnTo>
                  <a:lnTo>
                    <a:pt x="94" y="10"/>
                  </a:lnTo>
                  <a:lnTo>
                    <a:pt x="99" y="19"/>
                  </a:lnTo>
                  <a:lnTo>
                    <a:pt x="99" y="34"/>
                  </a:lnTo>
                  <a:lnTo>
                    <a:pt x="104" y="49"/>
                  </a:lnTo>
                  <a:lnTo>
                    <a:pt x="99" y="62"/>
                  </a:lnTo>
                  <a:lnTo>
                    <a:pt x="99" y="82"/>
                  </a:lnTo>
                  <a:lnTo>
                    <a:pt x="99" y="101"/>
                  </a:lnTo>
                  <a:lnTo>
                    <a:pt x="89" y="86"/>
                  </a:lnTo>
                  <a:lnTo>
                    <a:pt x="83" y="82"/>
                  </a:lnTo>
                  <a:lnTo>
                    <a:pt x="74" y="77"/>
                  </a:lnTo>
                  <a:lnTo>
                    <a:pt x="69" y="73"/>
                  </a:lnTo>
                  <a:lnTo>
                    <a:pt x="60" y="73"/>
                  </a:lnTo>
                  <a:lnTo>
                    <a:pt x="49" y="77"/>
                  </a:lnTo>
                  <a:lnTo>
                    <a:pt x="39" y="82"/>
                  </a:lnTo>
                  <a:lnTo>
                    <a:pt x="35" y="86"/>
                  </a:lnTo>
                  <a:lnTo>
                    <a:pt x="24" y="92"/>
                  </a:lnTo>
                  <a:lnTo>
                    <a:pt x="14" y="101"/>
                  </a:lnTo>
                  <a:lnTo>
                    <a:pt x="14" y="96"/>
                  </a:lnTo>
                  <a:lnTo>
                    <a:pt x="14" y="92"/>
                  </a:lnTo>
                  <a:lnTo>
                    <a:pt x="10" y="92"/>
                  </a:lnTo>
                  <a:lnTo>
                    <a:pt x="10" y="86"/>
                  </a:lnTo>
                  <a:lnTo>
                    <a:pt x="4" y="86"/>
                  </a:lnTo>
                  <a:lnTo>
                    <a:pt x="4" y="82"/>
                  </a:lnTo>
                  <a:lnTo>
                    <a:pt x="0" y="82"/>
                  </a:lnTo>
                  <a:lnTo>
                    <a:pt x="0" y="77"/>
                  </a:lnTo>
                  <a:lnTo>
                    <a:pt x="0" y="73"/>
                  </a:lnTo>
                  <a:lnTo>
                    <a:pt x="0" y="6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25" name="Freeform 501"/>
            <p:cNvSpPr>
              <a:spLocks/>
            </p:cNvSpPr>
            <p:nvPr/>
          </p:nvSpPr>
          <p:spPr bwMode="auto">
            <a:xfrm>
              <a:off x="3991" y="1749"/>
              <a:ext cx="9" cy="6"/>
            </a:xfrm>
            <a:custGeom>
              <a:avLst/>
              <a:gdLst>
                <a:gd name="T0" fmla="*/ 0 w 100"/>
                <a:gd name="T1" fmla="*/ 0 h 73"/>
                <a:gd name="T2" fmla="*/ 10 w 100"/>
                <a:gd name="T3" fmla="*/ 6 h 73"/>
                <a:gd name="T4" fmla="*/ 21 w 100"/>
                <a:gd name="T5" fmla="*/ 15 h 73"/>
                <a:gd name="T6" fmla="*/ 25 w 100"/>
                <a:gd name="T7" fmla="*/ 24 h 73"/>
                <a:gd name="T8" fmla="*/ 30 w 100"/>
                <a:gd name="T9" fmla="*/ 34 h 73"/>
                <a:gd name="T10" fmla="*/ 35 w 100"/>
                <a:gd name="T11" fmla="*/ 49 h 73"/>
                <a:gd name="T12" fmla="*/ 40 w 100"/>
                <a:gd name="T13" fmla="*/ 58 h 73"/>
                <a:gd name="T14" fmla="*/ 50 w 100"/>
                <a:gd name="T15" fmla="*/ 63 h 73"/>
                <a:gd name="T16" fmla="*/ 60 w 100"/>
                <a:gd name="T17" fmla="*/ 68 h 73"/>
                <a:gd name="T18" fmla="*/ 69 w 100"/>
                <a:gd name="T19" fmla="*/ 73 h 73"/>
                <a:gd name="T20" fmla="*/ 85 w 100"/>
                <a:gd name="T21" fmla="*/ 68 h 73"/>
                <a:gd name="T22" fmla="*/ 85 w 100"/>
                <a:gd name="T23" fmla="*/ 63 h 73"/>
                <a:gd name="T24" fmla="*/ 90 w 100"/>
                <a:gd name="T25" fmla="*/ 58 h 73"/>
                <a:gd name="T26" fmla="*/ 94 w 100"/>
                <a:gd name="T27" fmla="*/ 53 h 73"/>
                <a:gd name="T28" fmla="*/ 94 w 100"/>
                <a:gd name="T29" fmla="*/ 49 h 73"/>
                <a:gd name="T30" fmla="*/ 100 w 100"/>
                <a:gd name="T31" fmla="*/ 43 h 73"/>
                <a:gd name="T32" fmla="*/ 100 w 100"/>
                <a:gd name="T33" fmla="*/ 39 h 73"/>
                <a:gd name="T34" fmla="*/ 100 w 100"/>
                <a:gd name="T35" fmla="*/ 30 h 73"/>
                <a:gd name="T36" fmla="*/ 94 w 100"/>
                <a:gd name="T37" fmla="*/ 24 h 73"/>
                <a:gd name="T38" fmla="*/ 90 w 100"/>
                <a:gd name="T39" fmla="*/ 19 h 73"/>
                <a:gd name="T40" fmla="*/ 85 w 100"/>
                <a:gd name="T41" fmla="*/ 10 h 73"/>
                <a:gd name="T42" fmla="*/ 80 w 100"/>
                <a:gd name="T43" fmla="*/ 10 h 73"/>
                <a:gd name="T44" fmla="*/ 75 w 100"/>
                <a:gd name="T45" fmla="*/ 6 h 73"/>
                <a:gd name="T46" fmla="*/ 69 w 100"/>
                <a:gd name="T47" fmla="*/ 6 h 73"/>
                <a:gd name="T48" fmla="*/ 65 w 100"/>
                <a:gd name="T49" fmla="*/ 10 h 73"/>
                <a:gd name="T50" fmla="*/ 55 w 100"/>
                <a:gd name="T51" fmla="*/ 10 h 73"/>
                <a:gd name="T52" fmla="*/ 50 w 100"/>
                <a:gd name="T53" fmla="*/ 10 h 73"/>
                <a:gd name="T54" fmla="*/ 46 w 100"/>
                <a:gd name="T55" fmla="*/ 10 h 73"/>
                <a:gd name="T56" fmla="*/ 40 w 100"/>
                <a:gd name="T57" fmla="*/ 10 h 73"/>
                <a:gd name="T58" fmla="*/ 30 w 100"/>
                <a:gd name="T59" fmla="*/ 10 h 73"/>
                <a:gd name="T60" fmla="*/ 25 w 100"/>
                <a:gd name="T61" fmla="*/ 1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73">
                  <a:moveTo>
                    <a:pt x="0" y="0"/>
                  </a:moveTo>
                  <a:lnTo>
                    <a:pt x="10" y="6"/>
                  </a:lnTo>
                  <a:lnTo>
                    <a:pt x="21" y="15"/>
                  </a:lnTo>
                  <a:lnTo>
                    <a:pt x="25" y="24"/>
                  </a:lnTo>
                  <a:lnTo>
                    <a:pt x="30" y="34"/>
                  </a:lnTo>
                  <a:lnTo>
                    <a:pt x="35" y="49"/>
                  </a:lnTo>
                  <a:lnTo>
                    <a:pt x="40" y="58"/>
                  </a:lnTo>
                  <a:lnTo>
                    <a:pt x="50" y="63"/>
                  </a:lnTo>
                  <a:lnTo>
                    <a:pt x="60" y="68"/>
                  </a:lnTo>
                  <a:lnTo>
                    <a:pt x="69" y="73"/>
                  </a:lnTo>
                  <a:lnTo>
                    <a:pt x="85" y="68"/>
                  </a:lnTo>
                  <a:lnTo>
                    <a:pt x="85" y="63"/>
                  </a:lnTo>
                  <a:lnTo>
                    <a:pt x="90" y="58"/>
                  </a:lnTo>
                  <a:lnTo>
                    <a:pt x="94" y="53"/>
                  </a:lnTo>
                  <a:lnTo>
                    <a:pt x="94" y="49"/>
                  </a:lnTo>
                  <a:lnTo>
                    <a:pt x="100" y="43"/>
                  </a:lnTo>
                  <a:lnTo>
                    <a:pt x="100" y="39"/>
                  </a:lnTo>
                  <a:lnTo>
                    <a:pt x="100" y="30"/>
                  </a:lnTo>
                  <a:lnTo>
                    <a:pt x="94" y="24"/>
                  </a:lnTo>
                  <a:lnTo>
                    <a:pt x="90" y="19"/>
                  </a:lnTo>
                  <a:lnTo>
                    <a:pt x="85" y="10"/>
                  </a:lnTo>
                  <a:lnTo>
                    <a:pt x="80" y="10"/>
                  </a:lnTo>
                  <a:lnTo>
                    <a:pt x="75" y="6"/>
                  </a:lnTo>
                  <a:lnTo>
                    <a:pt x="69" y="6"/>
                  </a:lnTo>
                  <a:lnTo>
                    <a:pt x="65" y="10"/>
                  </a:lnTo>
                  <a:lnTo>
                    <a:pt x="55" y="10"/>
                  </a:lnTo>
                  <a:lnTo>
                    <a:pt x="50" y="10"/>
                  </a:lnTo>
                  <a:lnTo>
                    <a:pt x="46" y="10"/>
                  </a:lnTo>
                  <a:lnTo>
                    <a:pt x="40" y="10"/>
                  </a:lnTo>
                  <a:lnTo>
                    <a:pt x="30" y="10"/>
                  </a:lnTo>
                  <a:lnTo>
                    <a:pt x="25" y="1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26" name="Freeform 502"/>
            <p:cNvSpPr>
              <a:spLocks/>
            </p:cNvSpPr>
            <p:nvPr/>
          </p:nvSpPr>
          <p:spPr bwMode="auto">
            <a:xfrm>
              <a:off x="3989" y="1711"/>
              <a:ext cx="6" cy="4"/>
            </a:xfrm>
            <a:custGeom>
              <a:avLst/>
              <a:gdLst>
                <a:gd name="T0" fmla="*/ 10 w 75"/>
                <a:gd name="T1" fmla="*/ 63 h 63"/>
                <a:gd name="T2" fmla="*/ 4 w 75"/>
                <a:gd name="T3" fmla="*/ 54 h 63"/>
                <a:gd name="T4" fmla="*/ 0 w 75"/>
                <a:gd name="T5" fmla="*/ 48 h 63"/>
                <a:gd name="T6" fmla="*/ 4 w 75"/>
                <a:gd name="T7" fmla="*/ 44 h 63"/>
                <a:gd name="T8" fmla="*/ 4 w 75"/>
                <a:gd name="T9" fmla="*/ 39 h 63"/>
                <a:gd name="T10" fmla="*/ 4 w 75"/>
                <a:gd name="T11" fmla="*/ 29 h 63"/>
                <a:gd name="T12" fmla="*/ 10 w 75"/>
                <a:gd name="T13" fmla="*/ 24 h 63"/>
                <a:gd name="T14" fmla="*/ 10 w 75"/>
                <a:gd name="T15" fmla="*/ 20 h 63"/>
                <a:gd name="T16" fmla="*/ 15 w 75"/>
                <a:gd name="T17" fmla="*/ 15 h 63"/>
                <a:gd name="T18" fmla="*/ 10 w 75"/>
                <a:gd name="T19" fmla="*/ 5 h 63"/>
                <a:gd name="T20" fmla="*/ 4 w 75"/>
                <a:gd name="T21" fmla="*/ 0 h 63"/>
                <a:gd name="T22" fmla="*/ 19 w 75"/>
                <a:gd name="T23" fmla="*/ 0 h 63"/>
                <a:gd name="T24" fmla="*/ 35 w 75"/>
                <a:gd name="T25" fmla="*/ 5 h 63"/>
                <a:gd name="T26" fmla="*/ 44 w 75"/>
                <a:gd name="T27" fmla="*/ 5 h 63"/>
                <a:gd name="T28" fmla="*/ 54 w 75"/>
                <a:gd name="T29" fmla="*/ 10 h 63"/>
                <a:gd name="T30" fmla="*/ 64 w 75"/>
                <a:gd name="T31" fmla="*/ 10 h 63"/>
                <a:gd name="T32" fmla="*/ 69 w 75"/>
                <a:gd name="T33" fmla="*/ 20 h 63"/>
                <a:gd name="T34" fmla="*/ 75 w 75"/>
                <a:gd name="T35" fmla="*/ 24 h 63"/>
                <a:gd name="T36" fmla="*/ 75 w 75"/>
                <a:gd name="T37" fmla="*/ 35 h 63"/>
                <a:gd name="T38" fmla="*/ 75 w 75"/>
                <a:gd name="T39" fmla="*/ 48 h 63"/>
                <a:gd name="T40" fmla="*/ 69 w 75"/>
                <a:gd name="T41"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 h="63">
                  <a:moveTo>
                    <a:pt x="10" y="63"/>
                  </a:moveTo>
                  <a:lnTo>
                    <a:pt x="4" y="54"/>
                  </a:lnTo>
                  <a:lnTo>
                    <a:pt x="0" y="48"/>
                  </a:lnTo>
                  <a:lnTo>
                    <a:pt x="4" y="44"/>
                  </a:lnTo>
                  <a:lnTo>
                    <a:pt x="4" y="39"/>
                  </a:lnTo>
                  <a:lnTo>
                    <a:pt x="4" y="29"/>
                  </a:lnTo>
                  <a:lnTo>
                    <a:pt x="10" y="24"/>
                  </a:lnTo>
                  <a:lnTo>
                    <a:pt x="10" y="20"/>
                  </a:lnTo>
                  <a:lnTo>
                    <a:pt x="15" y="15"/>
                  </a:lnTo>
                  <a:lnTo>
                    <a:pt x="10" y="5"/>
                  </a:lnTo>
                  <a:lnTo>
                    <a:pt x="4" y="0"/>
                  </a:lnTo>
                  <a:lnTo>
                    <a:pt x="19" y="0"/>
                  </a:lnTo>
                  <a:lnTo>
                    <a:pt x="35" y="5"/>
                  </a:lnTo>
                  <a:lnTo>
                    <a:pt x="44" y="5"/>
                  </a:lnTo>
                  <a:lnTo>
                    <a:pt x="54" y="10"/>
                  </a:lnTo>
                  <a:lnTo>
                    <a:pt x="64" y="10"/>
                  </a:lnTo>
                  <a:lnTo>
                    <a:pt x="69" y="20"/>
                  </a:lnTo>
                  <a:lnTo>
                    <a:pt x="75" y="24"/>
                  </a:lnTo>
                  <a:lnTo>
                    <a:pt x="75" y="35"/>
                  </a:lnTo>
                  <a:lnTo>
                    <a:pt x="75" y="48"/>
                  </a:lnTo>
                  <a:lnTo>
                    <a:pt x="69" y="6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27" name="Freeform 503"/>
            <p:cNvSpPr>
              <a:spLocks/>
            </p:cNvSpPr>
            <p:nvPr/>
          </p:nvSpPr>
          <p:spPr bwMode="auto">
            <a:xfrm>
              <a:off x="3980" y="1694"/>
              <a:ext cx="10" cy="5"/>
            </a:xfrm>
            <a:custGeom>
              <a:avLst/>
              <a:gdLst>
                <a:gd name="T0" fmla="*/ 0 w 105"/>
                <a:gd name="T1" fmla="*/ 0 h 63"/>
                <a:gd name="T2" fmla="*/ 10 w 105"/>
                <a:gd name="T3" fmla="*/ 5 h 63"/>
                <a:gd name="T4" fmla="*/ 21 w 105"/>
                <a:gd name="T5" fmla="*/ 9 h 63"/>
                <a:gd name="T6" fmla="*/ 30 w 105"/>
                <a:gd name="T7" fmla="*/ 20 h 63"/>
                <a:gd name="T8" fmla="*/ 35 w 105"/>
                <a:gd name="T9" fmla="*/ 34 h 63"/>
                <a:gd name="T10" fmla="*/ 40 w 105"/>
                <a:gd name="T11" fmla="*/ 43 h 63"/>
                <a:gd name="T12" fmla="*/ 50 w 105"/>
                <a:gd name="T13" fmla="*/ 54 h 63"/>
                <a:gd name="T14" fmla="*/ 55 w 105"/>
                <a:gd name="T15" fmla="*/ 58 h 63"/>
                <a:gd name="T16" fmla="*/ 65 w 105"/>
                <a:gd name="T17" fmla="*/ 63 h 63"/>
                <a:gd name="T18" fmla="*/ 75 w 105"/>
                <a:gd name="T19" fmla="*/ 63 h 63"/>
                <a:gd name="T20" fmla="*/ 90 w 105"/>
                <a:gd name="T21" fmla="*/ 58 h 63"/>
                <a:gd name="T22" fmla="*/ 94 w 105"/>
                <a:gd name="T23" fmla="*/ 54 h 63"/>
                <a:gd name="T24" fmla="*/ 100 w 105"/>
                <a:gd name="T25" fmla="*/ 48 h 63"/>
                <a:gd name="T26" fmla="*/ 100 w 105"/>
                <a:gd name="T27" fmla="*/ 43 h 63"/>
                <a:gd name="T28" fmla="*/ 100 w 105"/>
                <a:gd name="T29" fmla="*/ 39 h 63"/>
                <a:gd name="T30" fmla="*/ 105 w 105"/>
                <a:gd name="T31" fmla="*/ 34 h 63"/>
                <a:gd name="T32" fmla="*/ 105 w 105"/>
                <a:gd name="T33" fmla="*/ 24 h 63"/>
                <a:gd name="T34" fmla="*/ 100 w 105"/>
                <a:gd name="T35" fmla="*/ 20 h 63"/>
                <a:gd name="T36" fmla="*/ 100 w 105"/>
                <a:gd name="T37" fmla="*/ 15 h 63"/>
                <a:gd name="T38" fmla="*/ 94 w 105"/>
                <a:gd name="T39" fmla="*/ 5 h 63"/>
                <a:gd name="T40" fmla="*/ 90 w 105"/>
                <a:gd name="T41" fmla="*/ 0 h 63"/>
                <a:gd name="T42" fmla="*/ 80 w 105"/>
                <a:gd name="T43" fmla="*/ 0 h 63"/>
                <a:gd name="T44" fmla="*/ 75 w 105"/>
                <a:gd name="T45" fmla="*/ 0 h 63"/>
                <a:gd name="T46" fmla="*/ 69 w 105"/>
                <a:gd name="T47" fmla="*/ 0 h 63"/>
                <a:gd name="T48" fmla="*/ 65 w 105"/>
                <a:gd name="T49" fmla="*/ 0 h 63"/>
                <a:gd name="T50" fmla="*/ 60 w 105"/>
                <a:gd name="T51" fmla="*/ 5 h 63"/>
                <a:gd name="T52" fmla="*/ 50 w 105"/>
                <a:gd name="T53" fmla="*/ 5 h 63"/>
                <a:gd name="T54" fmla="*/ 46 w 105"/>
                <a:gd name="T55" fmla="*/ 5 h 63"/>
                <a:gd name="T56" fmla="*/ 40 w 105"/>
                <a:gd name="T57" fmla="*/ 9 h 63"/>
                <a:gd name="T58" fmla="*/ 35 w 105"/>
                <a:gd name="T59" fmla="*/ 5 h 63"/>
                <a:gd name="T60" fmla="*/ 25 w 105"/>
                <a:gd name="T61"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5" h="63">
                  <a:moveTo>
                    <a:pt x="0" y="0"/>
                  </a:moveTo>
                  <a:lnTo>
                    <a:pt x="10" y="5"/>
                  </a:lnTo>
                  <a:lnTo>
                    <a:pt x="21" y="9"/>
                  </a:lnTo>
                  <a:lnTo>
                    <a:pt x="30" y="20"/>
                  </a:lnTo>
                  <a:lnTo>
                    <a:pt x="35" y="34"/>
                  </a:lnTo>
                  <a:lnTo>
                    <a:pt x="40" y="43"/>
                  </a:lnTo>
                  <a:lnTo>
                    <a:pt x="50" y="54"/>
                  </a:lnTo>
                  <a:lnTo>
                    <a:pt x="55" y="58"/>
                  </a:lnTo>
                  <a:lnTo>
                    <a:pt x="65" y="63"/>
                  </a:lnTo>
                  <a:lnTo>
                    <a:pt x="75" y="63"/>
                  </a:lnTo>
                  <a:lnTo>
                    <a:pt x="90" y="58"/>
                  </a:lnTo>
                  <a:lnTo>
                    <a:pt x="94" y="54"/>
                  </a:lnTo>
                  <a:lnTo>
                    <a:pt x="100" y="48"/>
                  </a:lnTo>
                  <a:lnTo>
                    <a:pt x="100" y="43"/>
                  </a:lnTo>
                  <a:lnTo>
                    <a:pt x="100" y="39"/>
                  </a:lnTo>
                  <a:lnTo>
                    <a:pt x="105" y="34"/>
                  </a:lnTo>
                  <a:lnTo>
                    <a:pt x="105" y="24"/>
                  </a:lnTo>
                  <a:lnTo>
                    <a:pt x="100" y="20"/>
                  </a:lnTo>
                  <a:lnTo>
                    <a:pt x="100" y="15"/>
                  </a:lnTo>
                  <a:lnTo>
                    <a:pt x="94" y="5"/>
                  </a:lnTo>
                  <a:lnTo>
                    <a:pt x="90" y="0"/>
                  </a:lnTo>
                  <a:lnTo>
                    <a:pt x="80" y="0"/>
                  </a:lnTo>
                  <a:lnTo>
                    <a:pt x="75" y="0"/>
                  </a:lnTo>
                  <a:lnTo>
                    <a:pt x="69" y="0"/>
                  </a:lnTo>
                  <a:lnTo>
                    <a:pt x="65" y="0"/>
                  </a:lnTo>
                  <a:lnTo>
                    <a:pt x="60" y="5"/>
                  </a:lnTo>
                  <a:lnTo>
                    <a:pt x="50" y="5"/>
                  </a:lnTo>
                  <a:lnTo>
                    <a:pt x="46" y="5"/>
                  </a:lnTo>
                  <a:lnTo>
                    <a:pt x="40" y="9"/>
                  </a:lnTo>
                  <a:lnTo>
                    <a:pt x="35" y="5"/>
                  </a:lnTo>
                  <a:lnTo>
                    <a:pt x="25" y="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28" name="Freeform 504"/>
            <p:cNvSpPr>
              <a:spLocks/>
            </p:cNvSpPr>
            <p:nvPr/>
          </p:nvSpPr>
          <p:spPr bwMode="auto">
            <a:xfrm>
              <a:off x="3686" y="1989"/>
              <a:ext cx="13" cy="7"/>
            </a:xfrm>
            <a:custGeom>
              <a:avLst/>
              <a:gdLst>
                <a:gd name="T0" fmla="*/ 0 w 138"/>
                <a:gd name="T1" fmla="*/ 0 h 88"/>
                <a:gd name="T2" fmla="*/ 9 w 138"/>
                <a:gd name="T3" fmla="*/ 10 h 88"/>
                <a:gd name="T4" fmla="*/ 19 w 138"/>
                <a:gd name="T5" fmla="*/ 19 h 88"/>
                <a:gd name="T6" fmla="*/ 29 w 138"/>
                <a:gd name="T7" fmla="*/ 25 h 88"/>
                <a:gd name="T8" fmla="*/ 39 w 138"/>
                <a:gd name="T9" fmla="*/ 30 h 88"/>
                <a:gd name="T10" fmla="*/ 49 w 138"/>
                <a:gd name="T11" fmla="*/ 30 h 88"/>
                <a:gd name="T12" fmla="*/ 59 w 138"/>
                <a:gd name="T13" fmla="*/ 30 h 88"/>
                <a:gd name="T14" fmla="*/ 69 w 138"/>
                <a:gd name="T15" fmla="*/ 30 h 88"/>
                <a:gd name="T16" fmla="*/ 84 w 138"/>
                <a:gd name="T17" fmla="*/ 25 h 88"/>
                <a:gd name="T18" fmla="*/ 94 w 138"/>
                <a:gd name="T19" fmla="*/ 15 h 88"/>
                <a:gd name="T20" fmla="*/ 109 w 138"/>
                <a:gd name="T21" fmla="*/ 6 h 88"/>
                <a:gd name="T22" fmla="*/ 119 w 138"/>
                <a:gd name="T23" fmla="*/ 0 h 88"/>
                <a:gd name="T24" fmla="*/ 123 w 138"/>
                <a:gd name="T25" fmla="*/ 0 h 88"/>
                <a:gd name="T26" fmla="*/ 128 w 138"/>
                <a:gd name="T27" fmla="*/ 10 h 88"/>
                <a:gd name="T28" fmla="*/ 133 w 138"/>
                <a:gd name="T29" fmla="*/ 15 h 88"/>
                <a:gd name="T30" fmla="*/ 138 w 138"/>
                <a:gd name="T31" fmla="*/ 30 h 88"/>
                <a:gd name="T32" fmla="*/ 138 w 138"/>
                <a:gd name="T33" fmla="*/ 39 h 88"/>
                <a:gd name="T34" fmla="*/ 138 w 138"/>
                <a:gd name="T35" fmla="*/ 54 h 88"/>
                <a:gd name="T36" fmla="*/ 138 w 138"/>
                <a:gd name="T37" fmla="*/ 68 h 88"/>
                <a:gd name="T38" fmla="*/ 133 w 138"/>
                <a:gd name="T39" fmla="*/ 77 h 88"/>
                <a:gd name="T40" fmla="*/ 128 w 138"/>
                <a:gd name="T41" fmla="*/ 83 h 88"/>
                <a:gd name="T42" fmla="*/ 123 w 138"/>
                <a:gd name="T43" fmla="*/ 88 h 88"/>
                <a:gd name="T44" fmla="*/ 119 w 138"/>
                <a:gd name="T45" fmla="*/ 88 h 88"/>
                <a:gd name="T46" fmla="*/ 113 w 138"/>
                <a:gd name="T47" fmla="*/ 88 h 88"/>
                <a:gd name="T48" fmla="*/ 113 w 138"/>
                <a:gd name="T49" fmla="*/ 83 h 88"/>
                <a:gd name="T50" fmla="*/ 109 w 138"/>
                <a:gd name="T51" fmla="*/ 77 h 88"/>
                <a:gd name="T52" fmla="*/ 103 w 138"/>
                <a:gd name="T53" fmla="*/ 77 h 88"/>
                <a:gd name="T54" fmla="*/ 98 w 138"/>
                <a:gd name="T55" fmla="*/ 73 h 88"/>
                <a:gd name="T56" fmla="*/ 94 w 138"/>
                <a:gd name="T57" fmla="*/ 68 h 88"/>
                <a:gd name="T58" fmla="*/ 88 w 138"/>
                <a:gd name="T59" fmla="*/ 64 h 88"/>
                <a:gd name="T60" fmla="*/ 88 w 138"/>
                <a:gd name="T61" fmla="*/ 5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8" h="88">
                  <a:moveTo>
                    <a:pt x="0" y="0"/>
                  </a:moveTo>
                  <a:lnTo>
                    <a:pt x="9" y="10"/>
                  </a:lnTo>
                  <a:lnTo>
                    <a:pt x="19" y="19"/>
                  </a:lnTo>
                  <a:lnTo>
                    <a:pt x="29" y="25"/>
                  </a:lnTo>
                  <a:lnTo>
                    <a:pt x="39" y="30"/>
                  </a:lnTo>
                  <a:lnTo>
                    <a:pt x="49" y="30"/>
                  </a:lnTo>
                  <a:lnTo>
                    <a:pt x="59" y="30"/>
                  </a:lnTo>
                  <a:lnTo>
                    <a:pt x="69" y="30"/>
                  </a:lnTo>
                  <a:lnTo>
                    <a:pt x="84" y="25"/>
                  </a:lnTo>
                  <a:lnTo>
                    <a:pt x="94" y="15"/>
                  </a:lnTo>
                  <a:lnTo>
                    <a:pt x="109" y="6"/>
                  </a:lnTo>
                  <a:lnTo>
                    <a:pt x="119" y="0"/>
                  </a:lnTo>
                  <a:lnTo>
                    <a:pt x="123" y="0"/>
                  </a:lnTo>
                  <a:lnTo>
                    <a:pt x="128" y="10"/>
                  </a:lnTo>
                  <a:lnTo>
                    <a:pt x="133" y="15"/>
                  </a:lnTo>
                  <a:lnTo>
                    <a:pt x="138" y="30"/>
                  </a:lnTo>
                  <a:lnTo>
                    <a:pt x="138" y="39"/>
                  </a:lnTo>
                  <a:lnTo>
                    <a:pt x="138" y="54"/>
                  </a:lnTo>
                  <a:lnTo>
                    <a:pt x="138" y="68"/>
                  </a:lnTo>
                  <a:lnTo>
                    <a:pt x="133" y="77"/>
                  </a:lnTo>
                  <a:lnTo>
                    <a:pt x="128" y="83"/>
                  </a:lnTo>
                  <a:lnTo>
                    <a:pt x="123" y="88"/>
                  </a:lnTo>
                  <a:lnTo>
                    <a:pt x="119" y="88"/>
                  </a:lnTo>
                  <a:lnTo>
                    <a:pt x="113" y="88"/>
                  </a:lnTo>
                  <a:lnTo>
                    <a:pt x="113" y="83"/>
                  </a:lnTo>
                  <a:lnTo>
                    <a:pt x="109" y="77"/>
                  </a:lnTo>
                  <a:lnTo>
                    <a:pt x="103" y="77"/>
                  </a:lnTo>
                  <a:lnTo>
                    <a:pt x="98" y="73"/>
                  </a:lnTo>
                  <a:lnTo>
                    <a:pt x="94" y="68"/>
                  </a:lnTo>
                  <a:lnTo>
                    <a:pt x="88" y="64"/>
                  </a:lnTo>
                  <a:lnTo>
                    <a:pt x="88" y="5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29" name="Freeform 505"/>
            <p:cNvSpPr>
              <a:spLocks/>
            </p:cNvSpPr>
            <p:nvPr/>
          </p:nvSpPr>
          <p:spPr bwMode="auto">
            <a:xfrm>
              <a:off x="3702" y="1988"/>
              <a:ext cx="4" cy="2"/>
            </a:xfrm>
            <a:custGeom>
              <a:avLst/>
              <a:gdLst>
                <a:gd name="T0" fmla="*/ 0 w 39"/>
                <a:gd name="T1" fmla="*/ 0 h 30"/>
                <a:gd name="T2" fmla="*/ 5 w 39"/>
                <a:gd name="T3" fmla="*/ 5 h 30"/>
                <a:gd name="T4" fmla="*/ 5 w 39"/>
                <a:gd name="T5" fmla="*/ 10 h 30"/>
                <a:gd name="T6" fmla="*/ 10 w 39"/>
                <a:gd name="T7" fmla="*/ 15 h 30"/>
                <a:gd name="T8" fmla="*/ 14 w 39"/>
                <a:gd name="T9" fmla="*/ 20 h 30"/>
                <a:gd name="T10" fmla="*/ 20 w 39"/>
                <a:gd name="T11" fmla="*/ 24 h 30"/>
                <a:gd name="T12" fmla="*/ 25 w 39"/>
                <a:gd name="T13" fmla="*/ 24 h 30"/>
                <a:gd name="T14" fmla="*/ 29 w 39"/>
                <a:gd name="T15" fmla="*/ 30 h 30"/>
                <a:gd name="T16" fmla="*/ 35 w 39"/>
                <a:gd name="T17" fmla="*/ 30 h 30"/>
                <a:gd name="T18" fmla="*/ 39 w 39"/>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0">
                  <a:moveTo>
                    <a:pt x="0" y="0"/>
                  </a:moveTo>
                  <a:lnTo>
                    <a:pt x="5" y="5"/>
                  </a:lnTo>
                  <a:lnTo>
                    <a:pt x="5" y="10"/>
                  </a:lnTo>
                  <a:lnTo>
                    <a:pt x="10" y="15"/>
                  </a:lnTo>
                  <a:lnTo>
                    <a:pt x="14" y="20"/>
                  </a:lnTo>
                  <a:lnTo>
                    <a:pt x="20" y="24"/>
                  </a:lnTo>
                  <a:lnTo>
                    <a:pt x="25" y="24"/>
                  </a:lnTo>
                  <a:lnTo>
                    <a:pt x="29" y="30"/>
                  </a:lnTo>
                  <a:lnTo>
                    <a:pt x="35" y="30"/>
                  </a:lnTo>
                  <a:lnTo>
                    <a:pt x="39" y="3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30" name="Freeform 506"/>
            <p:cNvSpPr>
              <a:spLocks/>
            </p:cNvSpPr>
            <p:nvPr/>
          </p:nvSpPr>
          <p:spPr bwMode="auto">
            <a:xfrm>
              <a:off x="3703" y="1991"/>
              <a:ext cx="10" cy="9"/>
            </a:xfrm>
            <a:custGeom>
              <a:avLst/>
              <a:gdLst>
                <a:gd name="T0" fmla="*/ 104 w 104"/>
                <a:gd name="T1" fmla="*/ 88 h 116"/>
                <a:gd name="T2" fmla="*/ 94 w 104"/>
                <a:gd name="T3" fmla="*/ 78 h 116"/>
                <a:gd name="T4" fmla="*/ 84 w 104"/>
                <a:gd name="T5" fmla="*/ 73 h 116"/>
                <a:gd name="T6" fmla="*/ 75 w 104"/>
                <a:gd name="T7" fmla="*/ 73 h 116"/>
                <a:gd name="T8" fmla="*/ 69 w 104"/>
                <a:gd name="T9" fmla="*/ 73 h 116"/>
                <a:gd name="T10" fmla="*/ 59 w 104"/>
                <a:gd name="T11" fmla="*/ 78 h 116"/>
                <a:gd name="T12" fmla="*/ 54 w 104"/>
                <a:gd name="T13" fmla="*/ 82 h 116"/>
                <a:gd name="T14" fmla="*/ 50 w 104"/>
                <a:gd name="T15" fmla="*/ 93 h 116"/>
                <a:gd name="T16" fmla="*/ 40 w 104"/>
                <a:gd name="T17" fmla="*/ 97 h 116"/>
                <a:gd name="T18" fmla="*/ 35 w 104"/>
                <a:gd name="T19" fmla="*/ 107 h 116"/>
                <a:gd name="T20" fmla="*/ 29 w 104"/>
                <a:gd name="T21" fmla="*/ 116 h 116"/>
                <a:gd name="T22" fmla="*/ 29 w 104"/>
                <a:gd name="T23" fmla="*/ 112 h 116"/>
                <a:gd name="T24" fmla="*/ 25 w 104"/>
                <a:gd name="T25" fmla="*/ 112 h 116"/>
                <a:gd name="T26" fmla="*/ 25 w 104"/>
                <a:gd name="T27" fmla="*/ 107 h 116"/>
                <a:gd name="T28" fmla="*/ 19 w 104"/>
                <a:gd name="T29" fmla="*/ 107 h 116"/>
                <a:gd name="T30" fmla="*/ 15 w 104"/>
                <a:gd name="T31" fmla="*/ 107 h 116"/>
                <a:gd name="T32" fmla="*/ 15 w 104"/>
                <a:gd name="T33" fmla="*/ 102 h 116"/>
                <a:gd name="T34" fmla="*/ 10 w 104"/>
                <a:gd name="T35" fmla="*/ 102 h 116"/>
                <a:gd name="T36" fmla="*/ 4 w 104"/>
                <a:gd name="T37" fmla="*/ 97 h 116"/>
                <a:gd name="T38" fmla="*/ 4 w 104"/>
                <a:gd name="T39" fmla="*/ 93 h 116"/>
                <a:gd name="T40" fmla="*/ 0 w 104"/>
                <a:gd name="T41" fmla="*/ 82 h 116"/>
                <a:gd name="T42" fmla="*/ 0 w 104"/>
                <a:gd name="T43" fmla="*/ 73 h 116"/>
                <a:gd name="T44" fmla="*/ 0 w 104"/>
                <a:gd name="T45" fmla="*/ 64 h 116"/>
                <a:gd name="T46" fmla="*/ 0 w 104"/>
                <a:gd name="T47" fmla="*/ 54 h 116"/>
                <a:gd name="T48" fmla="*/ 0 w 104"/>
                <a:gd name="T49" fmla="*/ 45 h 116"/>
                <a:gd name="T50" fmla="*/ 0 w 104"/>
                <a:gd name="T51" fmla="*/ 39 h 116"/>
                <a:gd name="T52" fmla="*/ 4 w 104"/>
                <a:gd name="T53" fmla="*/ 30 h 116"/>
                <a:gd name="T54" fmla="*/ 4 w 104"/>
                <a:gd name="T55" fmla="*/ 25 h 116"/>
                <a:gd name="T56" fmla="*/ 10 w 104"/>
                <a:gd name="T57" fmla="*/ 20 h 116"/>
                <a:gd name="T58" fmla="*/ 15 w 104"/>
                <a:gd name="T59" fmla="*/ 15 h 116"/>
                <a:gd name="T60" fmla="*/ 29 w 104"/>
                <a:gd name="T61" fmla="*/ 6 h 116"/>
                <a:gd name="T62" fmla="*/ 44 w 104"/>
                <a:gd name="T63" fmla="*/ 0 h 116"/>
                <a:gd name="T64" fmla="*/ 59 w 104"/>
                <a:gd name="T65" fmla="*/ 0 h 116"/>
                <a:gd name="T66" fmla="*/ 69 w 104"/>
                <a:gd name="T67" fmla="*/ 6 h 116"/>
                <a:gd name="T68" fmla="*/ 79 w 104"/>
                <a:gd name="T69" fmla="*/ 15 h 116"/>
                <a:gd name="T70" fmla="*/ 84 w 104"/>
                <a:gd name="T71" fmla="*/ 25 h 116"/>
                <a:gd name="T72" fmla="*/ 89 w 104"/>
                <a:gd name="T73" fmla="*/ 39 h 116"/>
                <a:gd name="T74" fmla="*/ 94 w 104"/>
                <a:gd name="T75" fmla="*/ 54 h 116"/>
                <a:gd name="T76" fmla="*/ 99 w 104"/>
                <a:gd name="T77" fmla="*/ 69 h 116"/>
                <a:gd name="T78" fmla="*/ 104 w 104"/>
                <a:gd name="T79" fmla="*/ 8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4" h="116">
                  <a:moveTo>
                    <a:pt x="104" y="88"/>
                  </a:moveTo>
                  <a:lnTo>
                    <a:pt x="94" y="78"/>
                  </a:lnTo>
                  <a:lnTo>
                    <a:pt x="84" y="73"/>
                  </a:lnTo>
                  <a:lnTo>
                    <a:pt x="75" y="73"/>
                  </a:lnTo>
                  <a:lnTo>
                    <a:pt x="69" y="73"/>
                  </a:lnTo>
                  <a:lnTo>
                    <a:pt x="59" y="78"/>
                  </a:lnTo>
                  <a:lnTo>
                    <a:pt x="54" y="82"/>
                  </a:lnTo>
                  <a:lnTo>
                    <a:pt x="50" y="93"/>
                  </a:lnTo>
                  <a:lnTo>
                    <a:pt x="40" y="97"/>
                  </a:lnTo>
                  <a:lnTo>
                    <a:pt x="35" y="107"/>
                  </a:lnTo>
                  <a:lnTo>
                    <a:pt x="29" y="116"/>
                  </a:lnTo>
                  <a:lnTo>
                    <a:pt x="29" y="112"/>
                  </a:lnTo>
                  <a:lnTo>
                    <a:pt x="25" y="112"/>
                  </a:lnTo>
                  <a:lnTo>
                    <a:pt x="25" y="107"/>
                  </a:lnTo>
                  <a:lnTo>
                    <a:pt x="19" y="107"/>
                  </a:lnTo>
                  <a:lnTo>
                    <a:pt x="15" y="107"/>
                  </a:lnTo>
                  <a:lnTo>
                    <a:pt x="15" y="102"/>
                  </a:lnTo>
                  <a:lnTo>
                    <a:pt x="10" y="102"/>
                  </a:lnTo>
                  <a:lnTo>
                    <a:pt x="4" y="97"/>
                  </a:lnTo>
                  <a:lnTo>
                    <a:pt x="4" y="93"/>
                  </a:lnTo>
                  <a:lnTo>
                    <a:pt x="0" y="82"/>
                  </a:lnTo>
                  <a:lnTo>
                    <a:pt x="0" y="73"/>
                  </a:lnTo>
                  <a:lnTo>
                    <a:pt x="0" y="64"/>
                  </a:lnTo>
                  <a:lnTo>
                    <a:pt x="0" y="54"/>
                  </a:lnTo>
                  <a:lnTo>
                    <a:pt x="0" y="45"/>
                  </a:lnTo>
                  <a:lnTo>
                    <a:pt x="0" y="39"/>
                  </a:lnTo>
                  <a:lnTo>
                    <a:pt x="4" y="30"/>
                  </a:lnTo>
                  <a:lnTo>
                    <a:pt x="4" y="25"/>
                  </a:lnTo>
                  <a:lnTo>
                    <a:pt x="10" y="20"/>
                  </a:lnTo>
                  <a:lnTo>
                    <a:pt x="15" y="15"/>
                  </a:lnTo>
                  <a:lnTo>
                    <a:pt x="29" y="6"/>
                  </a:lnTo>
                  <a:lnTo>
                    <a:pt x="44" y="0"/>
                  </a:lnTo>
                  <a:lnTo>
                    <a:pt x="59" y="0"/>
                  </a:lnTo>
                  <a:lnTo>
                    <a:pt x="69" y="6"/>
                  </a:lnTo>
                  <a:lnTo>
                    <a:pt x="79" y="15"/>
                  </a:lnTo>
                  <a:lnTo>
                    <a:pt x="84" y="25"/>
                  </a:lnTo>
                  <a:lnTo>
                    <a:pt x="89" y="39"/>
                  </a:lnTo>
                  <a:lnTo>
                    <a:pt x="94" y="54"/>
                  </a:lnTo>
                  <a:lnTo>
                    <a:pt x="99" y="69"/>
                  </a:lnTo>
                  <a:lnTo>
                    <a:pt x="104" y="8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31" name="Freeform 507"/>
            <p:cNvSpPr>
              <a:spLocks/>
            </p:cNvSpPr>
            <p:nvPr/>
          </p:nvSpPr>
          <p:spPr bwMode="auto">
            <a:xfrm>
              <a:off x="3658" y="1976"/>
              <a:ext cx="13" cy="7"/>
            </a:xfrm>
            <a:custGeom>
              <a:avLst/>
              <a:gdLst>
                <a:gd name="T0" fmla="*/ 0 w 139"/>
                <a:gd name="T1" fmla="*/ 5 h 87"/>
                <a:gd name="T2" fmla="*/ 10 w 139"/>
                <a:gd name="T3" fmla="*/ 9 h 87"/>
                <a:gd name="T4" fmla="*/ 20 w 139"/>
                <a:gd name="T5" fmla="*/ 20 h 87"/>
                <a:gd name="T6" fmla="*/ 29 w 139"/>
                <a:gd name="T7" fmla="*/ 24 h 87"/>
                <a:gd name="T8" fmla="*/ 39 w 139"/>
                <a:gd name="T9" fmla="*/ 29 h 87"/>
                <a:gd name="T10" fmla="*/ 49 w 139"/>
                <a:gd name="T11" fmla="*/ 29 h 87"/>
                <a:gd name="T12" fmla="*/ 60 w 139"/>
                <a:gd name="T13" fmla="*/ 29 h 87"/>
                <a:gd name="T14" fmla="*/ 69 w 139"/>
                <a:gd name="T15" fmla="*/ 29 h 87"/>
                <a:gd name="T16" fmla="*/ 84 w 139"/>
                <a:gd name="T17" fmla="*/ 24 h 87"/>
                <a:gd name="T18" fmla="*/ 94 w 139"/>
                <a:gd name="T19" fmla="*/ 14 h 87"/>
                <a:gd name="T20" fmla="*/ 108 w 139"/>
                <a:gd name="T21" fmla="*/ 5 h 87"/>
                <a:gd name="T22" fmla="*/ 119 w 139"/>
                <a:gd name="T23" fmla="*/ 0 h 87"/>
                <a:gd name="T24" fmla="*/ 124 w 139"/>
                <a:gd name="T25" fmla="*/ 5 h 87"/>
                <a:gd name="T26" fmla="*/ 129 w 139"/>
                <a:gd name="T27" fmla="*/ 9 h 87"/>
                <a:gd name="T28" fmla="*/ 133 w 139"/>
                <a:gd name="T29" fmla="*/ 20 h 87"/>
                <a:gd name="T30" fmla="*/ 139 w 139"/>
                <a:gd name="T31" fmla="*/ 29 h 87"/>
                <a:gd name="T32" fmla="*/ 139 w 139"/>
                <a:gd name="T33" fmla="*/ 43 h 87"/>
                <a:gd name="T34" fmla="*/ 139 w 139"/>
                <a:gd name="T35" fmla="*/ 53 h 87"/>
                <a:gd name="T36" fmla="*/ 139 w 139"/>
                <a:gd name="T37" fmla="*/ 67 h 87"/>
                <a:gd name="T38" fmla="*/ 133 w 139"/>
                <a:gd name="T39" fmla="*/ 76 h 87"/>
                <a:gd name="T40" fmla="*/ 129 w 139"/>
                <a:gd name="T41" fmla="*/ 87 h 87"/>
                <a:gd name="T42" fmla="*/ 124 w 139"/>
                <a:gd name="T43" fmla="*/ 87 h 87"/>
                <a:gd name="T44" fmla="*/ 119 w 139"/>
                <a:gd name="T45" fmla="*/ 87 h 87"/>
                <a:gd name="T46" fmla="*/ 114 w 139"/>
                <a:gd name="T47" fmla="*/ 82 h 87"/>
                <a:gd name="T48" fmla="*/ 108 w 139"/>
                <a:gd name="T49" fmla="*/ 82 h 87"/>
                <a:gd name="T50" fmla="*/ 104 w 139"/>
                <a:gd name="T51" fmla="*/ 76 h 87"/>
                <a:gd name="T52" fmla="*/ 99 w 139"/>
                <a:gd name="T53" fmla="*/ 72 h 87"/>
                <a:gd name="T54" fmla="*/ 94 w 139"/>
                <a:gd name="T55" fmla="*/ 67 h 87"/>
                <a:gd name="T56" fmla="*/ 89 w 139"/>
                <a:gd name="T57" fmla="*/ 63 h 87"/>
                <a:gd name="T58" fmla="*/ 89 w 139"/>
                <a:gd name="T59"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9" h="87">
                  <a:moveTo>
                    <a:pt x="0" y="5"/>
                  </a:moveTo>
                  <a:lnTo>
                    <a:pt x="10" y="9"/>
                  </a:lnTo>
                  <a:lnTo>
                    <a:pt x="20" y="20"/>
                  </a:lnTo>
                  <a:lnTo>
                    <a:pt x="29" y="24"/>
                  </a:lnTo>
                  <a:lnTo>
                    <a:pt x="39" y="29"/>
                  </a:lnTo>
                  <a:lnTo>
                    <a:pt x="49" y="29"/>
                  </a:lnTo>
                  <a:lnTo>
                    <a:pt x="60" y="29"/>
                  </a:lnTo>
                  <a:lnTo>
                    <a:pt x="69" y="29"/>
                  </a:lnTo>
                  <a:lnTo>
                    <a:pt x="84" y="24"/>
                  </a:lnTo>
                  <a:lnTo>
                    <a:pt x="94" y="14"/>
                  </a:lnTo>
                  <a:lnTo>
                    <a:pt x="108" y="5"/>
                  </a:lnTo>
                  <a:lnTo>
                    <a:pt x="119" y="0"/>
                  </a:lnTo>
                  <a:lnTo>
                    <a:pt x="124" y="5"/>
                  </a:lnTo>
                  <a:lnTo>
                    <a:pt x="129" y="9"/>
                  </a:lnTo>
                  <a:lnTo>
                    <a:pt x="133" y="20"/>
                  </a:lnTo>
                  <a:lnTo>
                    <a:pt x="139" y="29"/>
                  </a:lnTo>
                  <a:lnTo>
                    <a:pt x="139" y="43"/>
                  </a:lnTo>
                  <a:lnTo>
                    <a:pt x="139" y="53"/>
                  </a:lnTo>
                  <a:lnTo>
                    <a:pt x="139" y="67"/>
                  </a:lnTo>
                  <a:lnTo>
                    <a:pt x="133" y="76"/>
                  </a:lnTo>
                  <a:lnTo>
                    <a:pt x="129" y="87"/>
                  </a:lnTo>
                  <a:lnTo>
                    <a:pt x="124" y="87"/>
                  </a:lnTo>
                  <a:lnTo>
                    <a:pt x="119" y="87"/>
                  </a:lnTo>
                  <a:lnTo>
                    <a:pt x="114" y="82"/>
                  </a:lnTo>
                  <a:lnTo>
                    <a:pt x="108" y="82"/>
                  </a:lnTo>
                  <a:lnTo>
                    <a:pt x="104" y="76"/>
                  </a:lnTo>
                  <a:lnTo>
                    <a:pt x="99" y="72"/>
                  </a:lnTo>
                  <a:lnTo>
                    <a:pt x="94" y="67"/>
                  </a:lnTo>
                  <a:lnTo>
                    <a:pt x="89" y="63"/>
                  </a:lnTo>
                  <a:lnTo>
                    <a:pt x="89" y="5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32" name="Freeform 508"/>
            <p:cNvSpPr>
              <a:spLocks/>
            </p:cNvSpPr>
            <p:nvPr/>
          </p:nvSpPr>
          <p:spPr bwMode="auto">
            <a:xfrm>
              <a:off x="3662" y="1969"/>
              <a:ext cx="7" cy="5"/>
            </a:xfrm>
            <a:custGeom>
              <a:avLst/>
              <a:gdLst>
                <a:gd name="T0" fmla="*/ 21 w 80"/>
                <a:gd name="T1" fmla="*/ 62 h 62"/>
                <a:gd name="T2" fmla="*/ 15 w 80"/>
                <a:gd name="T3" fmla="*/ 58 h 62"/>
                <a:gd name="T4" fmla="*/ 10 w 80"/>
                <a:gd name="T5" fmla="*/ 53 h 62"/>
                <a:gd name="T6" fmla="*/ 10 w 80"/>
                <a:gd name="T7" fmla="*/ 49 h 62"/>
                <a:gd name="T8" fmla="*/ 10 w 80"/>
                <a:gd name="T9" fmla="*/ 38 h 62"/>
                <a:gd name="T10" fmla="*/ 10 w 80"/>
                <a:gd name="T11" fmla="*/ 34 h 62"/>
                <a:gd name="T12" fmla="*/ 10 w 80"/>
                <a:gd name="T13" fmla="*/ 29 h 62"/>
                <a:gd name="T14" fmla="*/ 10 w 80"/>
                <a:gd name="T15" fmla="*/ 19 h 62"/>
                <a:gd name="T16" fmla="*/ 10 w 80"/>
                <a:gd name="T17" fmla="*/ 14 h 62"/>
                <a:gd name="T18" fmla="*/ 6 w 80"/>
                <a:gd name="T19" fmla="*/ 10 h 62"/>
                <a:gd name="T20" fmla="*/ 0 w 80"/>
                <a:gd name="T21" fmla="*/ 4 h 62"/>
                <a:gd name="T22" fmla="*/ 15 w 80"/>
                <a:gd name="T23" fmla="*/ 4 h 62"/>
                <a:gd name="T24" fmla="*/ 30 w 80"/>
                <a:gd name="T25" fmla="*/ 0 h 62"/>
                <a:gd name="T26" fmla="*/ 40 w 80"/>
                <a:gd name="T27" fmla="*/ 0 h 62"/>
                <a:gd name="T28" fmla="*/ 50 w 80"/>
                <a:gd name="T29" fmla="*/ 0 h 62"/>
                <a:gd name="T30" fmla="*/ 60 w 80"/>
                <a:gd name="T31" fmla="*/ 0 h 62"/>
                <a:gd name="T32" fmla="*/ 69 w 80"/>
                <a:gd name="T33" fmla="*/ 4 h 62"/>
                <a:gd name="T34" fmla="*/ 75 w 80"/>
                <a:gd name="T35" fmla="*/ 14 h 62"/>
                <a:gd name="T36" fmla="*/ 80 w 80"/>
                <a:gd name="T37" fmla="*/ 24 h 62"/>
                <a:gd name="T38" fmla="*/ 80 w 80"/>
                <a:gd name="T39" fmla="*/ 34 h 62"/>
                <a:gd name="T40" fmla="*/ 80 w 80"/>
                <a:gd name="T41" fmla="*/ 5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 h="62">
                  <a:moveTo>
                    <a:pt x="21" y="62"/>
                  </a:moveTo>
                  <a:lnTo>
                    <a:pt x="15" y="58"/>
                  </a:lnTo>
                  <a:lnTo>
                    <a:pt x="10" y="53"/>
                  </a:lnTo>
                  <a:lnTo>
                    <a:pt x="10" y="49"/>
                  </a:lnTo>
                  <a:lnTo>
                    <a:pt x="10" y="38"/>
                  </a:lnTo>
                  <a:lnTo>
                    <a:pt x="10" y="34"/>
                  </a:lnTo>
                  <a:lnTo>
                    <a:pt x="10" y="29"/>
                  </a:lnTo>
                  <a:lnTo>
                    <a:pt x="10" y="19"/>
                  </a:lnTo>
                  <a:lnTo>
                    <a:pt x="10" y="14"/>
                  </a:lnTo>
                  <a:lnTo>
                    <a:pt x="6" y="10"/>
                  </a:lnTo>
                  <a:lnTo>
                    <a:pt x="0" y="4"/>
                  </a:lnTo>
                  <a:lnTo>
                    <a:pt x="15" y="4"/>
                  </a:lnTo>
                  <a:lnTo>
                    <a:pt x="30" y="0"/>
                  </a:lnTo>
                  <a:lnTo>
                    <a:pt x="40" y="0"/>
                  </a:lnTo>
                  <a:lnTo>
                    <a:pt x="50" y="0"/>
                  </a:lnTo>
                  <a:lnTo>
                    <a:pt x="60" y="0"/>
                  </a:lnTo>
                  <a:lnTo>
                    <a:pt x="69" y="4"/>
                  </a:lnTo>
                  <a:lnTo>
                    <a:pt x="75" y="14"/>
                  </a:lnTo>
                  <a:lnTo>
                    <a:pt x="80" y="24"/>
                  </a:lnTo>
                  <a:lnTo>
                    <a:pt x="80" y="34"/>
                  </a:lnTo>
                  <a:lnTo>
                    <a:pt x="80" y="5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33" name="Freeform 509"/>
            <p:cNvSpPr>
              <a:spLocks/>
            </p:cNvSpPr>
            <p:nvPr/>
          </p:nvSpPr>
          <p:spPr bwMode="auto">
            <a:xfrm>
              <a:off x="3690" y="1983"/>
              <a:ext cx="7" cy="5"/>
            </a:xfrm>
            <a:custGeom>
              <a:avLst/>
              <a:gdLst>
                <a:gd name="T0" fmla="*/ 20 w 80"/>
                <a:gd name="T1" fmla="*/ 62 h 62"/>
                <a:gd name="T2" fmla="*/ 10 w 80"/>
                <a:gd name="T3" fmla="*/ 58 h 62"/>
                <a:gd name="T4" fmla="*/ 10 w 80"/>
                <a:gd name="T5" fmla="*/ 53 h 62"/>
                <a:gd name="T6" fmla="*/ 5 w 80"/>
                <a:gd name="T7" fmla="*/ 47 h 62"/>
                <a:gd name="T8" fmla="*/ 10 w 80"/>
                <a:gd name="T9" fmla="*/ 38 h 62"/>
                <a:gd name="T10" fmla="*/ 10 w 80"/>
                <a:gd name="T11" fmla="*/ 34 h 62"/>
                <a:gd name="T12" fmla="*/ 10 w 80"/>
                <a:gd name="T13" fmla="*/ 24 h 62"/>
                <a:gd name="T14" fmla="*/ 10 w 80"/>
                <a:gd name="T15" fmla="*/ 19 h 62"/>
                <a:gd name="T16" fmla="*/ 10 w 80"/>
                <a:gd name="T17" fmla="*/ 14 h 62"/>
                <a:gd name="T18" fmla="*/ 5 w 80"/>
                <a:gd name="T19" fmla="*/ 9 h 62"/>
                <a:gd name="T20" fmla="*/ 0 w 80"/>
                <a:gd name="T21" fmla="*/ 4 h 62"/>
                <a:gd name="T22" fmla="*/ 15 w 80"/>
                <a:gd name="T23" fmla="*/ 0 h 62"/>
                <a:gd name="T24" fmla="*/ 24 w 80"/>
                <a:gd name="T25" fmla="*/ 0 h 62"/>
                <a:gd name="T26" fmla="*/ 40 w 80"/>
                <a:gd name="T27" fmla="*/ 0 h 62"/>
                <a:gd name="T28" fmla="*/ 49 w 80"/>
                <a:gd name="T29" fmla="*/ 0 h 62"/>
                <a:gd name="T30" fmla="*/ 59 w 80"/>
                <a:gd name="T31" fmla="*/ 0 h 62"/>
                <a:gd name="T32" fmla="*/ 64 w 80"/>
                <a:gd name="T33" fmla="*/ 4 h 62"/>
                <a:gd name="T34" fmla="*/ 74 w 80"/>
                <a:gd name="T35" fmla="*/ 9 h 62"/>
                <a:gd name="T36" fmla="*/ 74 w 80"/>
                <a:gd name="T37" fmla="*/ 19 h 62"/>
                <a:gd name="T38" fmla="*/ 80 w 80"/>
                <a:gd name="T39" fmla="*/ 34 h 62"/>
                <a:gd name="T40" fmla="*/ 80 w 80"/>
                <a:gd name="T41" fmla="*/ 5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 h="62">
                  <a:moveTo>
                    <a:pt x="20" y="62"/>
                  </a:moveTo>
                  <a:lnTo>
                    <a:pt x="10" y="58"/>
                  </a:lnTo>
                  <a:lnTo>
                    <a:pt x="10" y="53"/>
                  </a:lnTo>
                  <a:lnTo>
                    <a:pt x="5" y="47"/>
                  </a:lnTo>
                  <a:lnTo>
                    <a:pt x="10" y="38"/>
                  </a:lnTo>
                  <a:lnTo>
                    <a:pt x="10" y="34"/>
                  </a:lnTo>
                  <a:lnTo>
                    <a:pt x="10" y="24"/>
                  </a:lnTo>
                  <a:lnTo>
                    <a:pt x="10" y="19"/>
                  </a:lnTo>
                  <a:lnTo>
                    <a:pt x="10" y="14"/>
                  </a:lnTo>
                  <a:lnTo>
                    <a:pt x="5" y="9"/>
                  </a:lnTo>
                  <a:lnTo>
                    <a:pt x="0" y="4"/>
                  </a:lnTo>
                  <a:lnTo>
                    <a:pt x="15" y="0"/>
                  </a:lnTo>
                  <a:lnTo>
                    <a:pt x="24" y="0"/>
                  </a:lnTo>
                  <a:lnTo>
                    <a:pt x="40" y="0"/>
                  </a:lnTo>
                  <a:lnTo>
                    <a:pt x="49" y="0"/>
                  </a:lnTo>
                  <a:lnTo>
                    <a:pt x="59" y="0"/>
                  </a:lnTo>
                  <a:lnTo>
                    <a:pt x="64" y="4"/>
                  </a:lnTo>
                  <a:lnTo>
                    <a:pt x="74" y="9"/>
                  </a:lnTo>
                  <a:lnTo>
                    <a:pt x="74" y="19"/>
                  </a:lnTo>
                  <a:lnTo>
                    <a:pt x="80" y="34"/>
                  </a:lnTo>
                  <a:lnTo>
                    <a:pt x="80" y="5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34" name="Freeform 510"/>
            <p:cNvSpPr>
              <a:spLocks/>
            </p:cNvSpPr>
            <p:nvPr/>
          </p:nvSpPr>
          <p:spPr bwMode="auto">
            <a:xfrm>
              <a:off x="3698" y="1978"/>
              <a:ext cx="6" cy="7"/>
            </a:xfrm>
            <a:custGeom>
              <a:avLst/>
              <a:gdLst>
                <a:gd name="T0" fmla="*/ 0 w 70"/>
                <a:gd name="T1" fmla="*/ 87 h 87"/>
                <a:gd name="T2" fmla="*/ 15 w 70"/>
                <a:gd name="T3" fmla="*/ 87 h 87"/>
                <a:gd name="T4" fmla="*/ 25 w 70"/>
                <a:gd name="T5" fmla="*/ 82 h 87"/>
                <a:gd name="T6" fmla="*/ 40 w 70"/>
                <a:gd name="T7" fmla="*/ 77 h 87"/>
                <a:gd name="T8" fmla="*/ 50 w 70"/>
                <a:gd name="T9" fmla="*/ 72 h 87"/>
                <a:gd name="T10" fmla="*/ 59 w 70"/>
                <a:gd name="T11" fmla="*/ 63 h 87"/>
                <a:gd name="T12" fmla="*/ 65 w 70"/>
                <a:gd name="T13" fmla="*/ 52 h 87"/>
                <a:gd name="T14" fmla="*/ 70 w 70"/>
                <a:gd name="T15" fmla="*/ 39 h 87"/>
                <a:gd name="T16" fmla="*/ 70 w 70"/>
                <a:gd name="T17" fmla="*/ 29 h 87"/>
                <a:gd name="T18" fmla="*/ 70 w 70"/>
                <a:gd name="T19" fmla="*/ 15 h 87"/>
                <a:gd name="T20" fmla="*/ 65 w 70"/>
                <a:gd name="T21"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87">
                  <a:moveTo>
                    <a:pt x="0" y="87"/>
                  </a:moveTo>
                  <a:lnTo>
                    <a:pt x="15" y="87"/>
                  </a:lnTo>
                  <a:lnTo>
                    <a:pt x="25" y="82"/>
                  </a:lnTo>
                  <a:lnTo>
                    <a:pt x="40" y="77"/>
                  </a:lnTo>
                  <a:lnTo>
                    <a:pt x="50" y="72"/>
                  </a:lnTo>
                  <a:lnTo>
                    <a:pt x="59" y="63"/>
                  </a:lnTo>
                  <a:lnTo>
                    <a:pt x="65" y="52"/>
                  </a:lnTo>
                  <a:lnTo>
                    <a:pt x="70" y="39"/>
                  </a:lnTo>
                  <a:lnTo>
                    <a:pt x="70" y="29"/>
                  </a:lnTo>
                  <a:lnTo>
                    <a:pt x="70" y="15"/>
                  </a:lnTo>
                  <a:lnTo>
                    <a:pt x="65"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35" name="Freeform 511"/>
            <p:cNvSpPr>
              <a:spLocks/>
            </p:cNvSpPr>
            <p:nvPr/>
          </p:nvSpPr>
          <p:spPr bwMode="auto">
            <a:xfrm>
              <a:off x="3670" y="1965"/>
              <a:ext cx="6" cy="6"/>
            </a:xfrm>
            <a:custGeom>
              <a:avLst/>
              <a:gdLst>
                <a:gd name="T0" fmla="*/ 0 w 70"/>
                <a:gd name="T1" fmla="*/ 82 h 82"/>
                <a:gd name="T2" fmla="*/ 15 w 70"/>
                <a:gd name="T3" fmla="*/ 82 h 82"/>
                <a:gd name="T4" fmla="*/ 31 w 70"/>
                <a:gd name="T5" fmla="*/ 82 h 82"/>
                <a:gd name="T6" fmla="*/ 40 w 70"/>
                <a:gd name="T7" fmla="*/ 77 h 82"/>
                <a:gd name="T8" fmla="*/ 50 w 70"/>
                <a:gd name="T9" fmla="*/ 68 h 82"/>
                <a:gd name="T10" fmla="*/ 60 w 70"/>
                <a:gd name="T11" fmla="*/ 58 h 82"/>
                <a:gd name="T12" fmla="*/ 65 w 70"/>
                <a:gd name="T13" fmla="*/ 49 h 82"/>
                <a:gd name="T14" fmla="*/ 70 w 70"/>
                <a:gd name="T15" fmla="*/ 38 h 82"/>
                <a:gd name="T16" fmla="*/ 70 w 70"/>
                <a:gd name="T17" fmla="*/ 24 h 82"/>
                <a:gd name="T18" fmla="*/ 70 w 70"/>
                <a:gd name="T19" fmla="*/ 10 h 82"/>
                <a:gd name="T20" fmla="*/ 65 w 70"/>
                <a:gd name="T2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82">
                  <a:moveTo>
                    <a:pt x="0" y="82"/>
                  </a:moveTo>
                  <a:lnTo>
                    <a:pt x="15" y="82"/>
                  </a:lnTo>
                  <a:lnTo>
                    <a:pt x="31" y="82"/>
                  </a:lnTo>
                  <a:lnTo>
                    <a:pt x="40" y="77"/>
                  </a:lnTo>
                  <a:lnTo>
                    <a:pt x="50" y="68"/>
                  </a:lnTo>
                  <a:lnTo>
                    <a:pt x="60" y="58"/>
                  </a:lnTo>
                  <a:lnTo>
                    <a:pt x="65" y="49"/>
                  </a:lnTo>
                  <a:lnTo>
                    <a:pt x="70" y="38"/>
                  </a:lnTo>
                  <a:lnTo>
                    <a:pt x="70" y="24"/>
                  </a:lnTo>
                  <a:lnTo>
                    <a:pt x="70" y="10"/>
                  </a:lnTo>
                  <a:lnTo>
                    <a:pt x="65"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36" name="Freeform 512"/>
            <p:cNvSpPr>
              <a:spLocks/>
            </p:cNvSpPr>
            <p:nvPr/>
          </p:nvSpPr>
          <p:spPr bwMode="auto">
            <a:xfrm>
              <a:off x="3674" y="1968"/>
              <a:ext cx="13" cy="9"/>
            </a:xfrm>
            <a:custGeom>
              <a:avLst/>
              <a:gdLst>
                <a:gd name="T0" fmla="*/ 0 w 138"/>
                <a:gd name="T1" fmla="*/ 92 h 116"/>
                <a:gd name="T2" fmla="*/ 4 w 138"/>
                <a:gd name="T3" fmla="*/ 96 h 116"/>
                <a:gd name="T4" fmla="*/ 4 w 138"/>
                <a:gd name="T5" fmla="*/ 101 h 116"/>
                <a:gd name="T6" fmla="*/ 10 w 138"/>
                <a:gd name="T7" fmla="*/ 101 h 116"/>
                <a:gd name="T8" fmla="*/ 14 w 138"/>
                <a:gd name="T9" fmla="*/ 106 h 116"/>
                <a:gd name="T10" fmla="*/ 19 w 138"/>
                <a:gd name="T11" fmla="*/ 111 h 116"/>
                <a:gd name="T12" fmla="*/ 24 w 138"/>
                <a:gd name="T13" fmla="*/ 111 h 116"/>
                <a:gd name="T14" fmla="*/ 29 w 138"/>
                <a:gd name="T15" fmla="*/ 116 h 116"/>
                <a:gd name="T16" fmla="*/ 34 w 138"/>
                <a:gd name="T17" fmla="*/ 116 h 116"/>
                <a:gd name="T18" fmla="*/ 39 w 138"/>
                <a:gd name="T19" fmla="*/ 116 h 116"/>
                <a:gd name="T20" fmla="*/ 44 w 138"/>
                <a:gd name="T21" fmla="*/ 116 h 116"/>
                <a:gd name="T22" fmla="*/ 54 w 138"/>
                <a:gd name="T23" fmla="*/ 111 h 116"/>
                <a:gd name="T24" fmla="*/ 64 w 138"/>
                <a:gd name="T25" fmla="*/ 111 h 116"/>
                <a:gd name="T26" fmla="*/ 73 w 138"/>
                <a:gd name="T27" fmla="*/ 106 h 116"/>
                <a:gd name="T28" fmla="*/ 79 w 138"/>
                <a:gd name="T29" fmla="*/ 101 h 116"/>
                <a:gd name="T30" fmla="*/ 89 w 138"/>
                <a:gd name="T31" fmla="*/ 96 h 116"/>
                <a:gd name="T32" fmla="*/ 94 w 138"/>
                <a:gd name="T33" fmla="*/ 96 h 116"/>
                <a:gd name="T34" fmla="*/ 104 w 138"/>
                <a:gd name="T35" fmla="*/ 96 h 116"/>
                <a:gd name="T36" fmla="*/ 113 w 138"/>
                <a:gd name="T37" fmla="*/ 96 h 116"/>
                <a:gd name="T38" fmla="*/ 123 w 138"/>
                <a:gd name="T39" fmla="*/ 96 h 116"/>
                <a:gd name="T40" fmla="*/ 138 w 138"/>
                <a:gd name="T41" fmla="*/ 101 h 116"/>
                <a:gd name="T42" fmla="*/ 133 w 138"/>
                <a:gd name="T43" fmla="*/ 92 h 116"/>
                <a:gd name="T44" fmla="*/ 129 w 138"/>
                <a:gd name="T45" fmla="*/ 82 h 116"/>
                <a:gd name="T46" fmla="*/ 123 w 138"/>
                <a:gd name="T47" fmla="*/ 73 h 116"/>
                <a:gd name="T48" fmla="*/ 123 w 138"/>
                <a:gd name="T49" fmla="*/ 58 h 116"/>
                <a:gd name="T50" fmla="*/ 123 w 138"/>
                <a:gd name="T51" fmla="*/ 48 h 116"/>
                <a:gd name="T52" fmla="*/ 123 w 138"/>
                <a:gd name="T53" fmla="*/ 38 h 116"/>
                <a:gd name="T54" fmla="*/ 119 w 138"/>
                <a:gd name="T55" fmla="*/ 28 h 116"/>
                <a:gd name="T56" fmla="*/ 119 w 138"/>
                <a:gd name="T57" fmla="*/ 19 h 116"/>
                <a:gd name="T58" fmla="*/ 113 w 138"/>
                <a:gd name="T59" fmla="*/ 15 h 116"/>
                <a:gd name="T60" fmla="*/ 108 w 138"/>
                <a:gd name="T61" fmla="*/ 9 h 116"/>
                <a:gd name="T62" fmla="*/ 98 w 138"/>
                <a:gd name="T63" fmla="*/ 0 h 116"/>
                <a:gd name="T64" fmla="*/ 83 w 138"/>
                <a:gd name="T65" fmla="*/ 0 h 116"/>
                <a:gd name="T66" fmla="*/ 79 w 138"/>
                <a:gd name="T67" fmla="*/ 0 h 116"/>
                <a:gd name="T68" fmla="*/ 73 w 138"/>
                <a:gd name="T69" fmla="*/ 4 h 116"/>
                <a:gd name="T70" fmla="*/ 69 w 138"/>
                <a:gd name="T71" fmla="*/ 15 h 116"/>
                <a:gd name="T72" fmla="*/ 64 w 138"/>
                <a:gd name="T73" fmla="*/ 24 h 116"/>
                <a:gd name="T74" fmla="*/ 59 w 138"/>
                <a:gd name="T75" fmla="*/ 38 h 116"/>
                <a:gd name="T76" fmla="*/ 59 w 138"/>
                <a:gd name="T77" fmla="*/ 53 h 116"/>
                <a:gd name="T78" fmla="*/ 54 w 138"/>
                <a:gd name="T79" fmla="*/ 67 h 116"/>
                <a:gd name="T80" fmla="*/ 54 w 138"/>
                <a:gd name="T81" fmla="*/ 82 h 116"/>
                <a:gd name="T82" fmla="*/ 54 w 138"/>
                <a:gd name="T83" fmla="*/ 86 h 116"/>
                <a:gd name="T84" fmla="*/ 59 w 138"/>
                <a:gd name="T85" fmla="*/ 86 h 116"/>
                <a:gd name="T86" fmla="*/ 64 w 138"/>
                <a:gd name="T87" fmla="*/ 86 h 116"/>
                <a:gd name="T88" fmla="*/ 69 w 138"/>
                <a:gd name="T89" fmla="*/ 86 h 116"/>
                <a:gd name="T90" fmla="*/ 73 w 138"/>
                <a:gd name="T91" fmla="*/ 86 h 116"/>
                <a:gd name="T92" fmla="*/ 79 w 138"/>
                <a:gd name="T93" fmla="*/ 86 h 116"/>
                <a:gd name="T94" fmla="*/ 83 w 138"/>
                <a:gd name="T95" fmla="*/ 92 h 116"/>
                <a:gd name="T96" fmla="*/ 83 w 138"/>
                <a:gd name="T97" fmla="*/ 96 h 116"/>
                <a:gd name="T98" fmla="*/ 79 w 138"/>
                <a:gd name="T99" fmla="*/ 92 h 116"/>
                <a:gd name="T100" fmla="*/ 69 w 138"/>
                <a:gd name="T101" fmla="*/ 86 h 116"/>
                <a:gd name="T102" fmla="*/ 64 w 138"/>
                <a:gd name="T103" fmla="*/ 82 h 116"/>
                <a:gd name="T104" fmla="*/ 54 w 138"/>
                <a:gd name="T105" fmla="*/ 77 h 116"/>
                <a:gd name="T106" fmla="*/ 48 w 138"/>
                <a:gd name="T107" fmla="*/ 73 h 116"/>
                <a:gd name="T108" fmla="*/ 44 w 138"/>
                <a:gd name="T109" fmla="*/ 67 h 116"/>
                <a:gd name="T110" fmla="*/ 39 w 138"/>
                <a:gd name="T111" fmla="*/ 62 h 116"/>
                <a:gd name="T112" fmla="*/ 34 w 138"/>
                <a:gd name="T113" fmla="*/ 53 h 116"/>
                <a:gd name="T114" fmla="*/ 29 w 138"/>
                <a:gd name="T115" fmla="*/ 48 h 116"/>
                <a:gd name="T116" fmla="*/ 24 w 138"/>
                <a:gd name="T117" fmla="*/ 3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8" h="116">
                  <a:moveTo>
                    <a:pt x="0" y="92"/>
                  </a:moveTo>
                  <a:lnTo>
                    <a:pt x="4" y="96"/>
                  </a:lnTo>
                  <a:lnTo>
                    <a:pt x="4" y="101"/>
                  </a:lnTo>
                  <a:lnTo>
                    <a:pt x="10" y="101"/>
                  </a:lnTo>
                  <a:lnTo>
                    <a:pt x="14" y="106"/>
                  </a:lnTo>
                  <a:lnTo>
                    <a:pt x="19" y="111"/>
                  </a:lnTo>
                  <a:lnTo>
                    <a:pt x="24" y="111"/>
                  </a:lnTo>
                  <a:lnTo>
                    <a:pt x="29" y="116"/>
                  </a:lnTo>
                  <a:lnTo>
                    <a:pt x="34" y="116"/>
                  </a:lnTo>
                  <a:lnTo>
                    <a:pt x="39" y="116"/>
                  </a:lnTo>
                  <a:lnTo>
                    <a:pt x="44" y="116"/>
                  </a:lnTo>
                  <a:lnTo>
                    <a:pt x="54" y="111"/>
                  </a:lnTo>
                  <a:lnTo>
                    <a:pt x="64" y="111"/>
                  </a:lnTo>
                  <a:lnTo>
                    <a:pt x="73" y="106"/>
                  </a:lnTo>
                  <a:lnTo>
                    <a:pt x="79" y="101"/>
                  </a:lnTo>
                  <a:lnTo>
                    <a:pt x="89" y="96"/>
                  </a:lnTo>
                  <a:lnTo>
                    <a:pt x="94" y="96"/>
                  </a:lnTo>
                  <a:lnTo>
                    <a:pt x="104" y="96"/>
                  </a:lnTo>
                  <a:lnTo>
                    <a:pt x="113" y="96"/>
                  </a:lnTo>
                  <a:lnTo>
                    <a:pt x="123" y="96"/>
                  </a:lnTo>
                  <a:lnTo>
                    <a:pt x="138" y="101"/>
                  </a:lnTo>
                  <a:lnTo>
                    <a:pt x="133" y="92"/>
                  </a:lnTo>
                  <a:lnTo>
                    <a:pt x="129" y="82"/>
                  </a:lnTo>
                  <a:lnTo>
                    <a:pt x="123" y="73"/>
                  </a:lnTo>
                  <a:lnTo>
                    <a:pt x="123" y="58"/>
                  </a:lnTo>
                  <a:lnTo>
                    <a:pt x="123" y="48"/>
                  </a:lnTo>
                  <a:lnTo>
                    <a:pt x="123" y="38"/>
                  </a:lnTo>
                  <a:lnTo>
                    <a:pt x="119" y="28"/>
                  </a:lnTo>
                  <a:lnTo>
                    <a:pt x="119" y="19"/>
                  </a:lnTo>
                  <a:lnTo>
                    <a:pt x="113" y="15"/>
                  </a:lnTo>
                  <a:lnTo>
                    <a:pt x="108" y="9"/>
                  </a:lnTo>
                  <a:lnTo>
                    <a:pt x="98" y="0"/>
                  </a:lnTo>
                  <a:lnTo>
                    <a:pt x="83" y="0"/>
                  </a:lnTo>
                  <a:lnTo>
                    <a:pt x="79" y="0"/>
                  </a:lnTo>
                  <a:lnTo>
                    <a:pt x="73" y="4"/>
                  </a:lnTo>
                  <a:lnTo>
                    <a:pt x="69" y="15"/>
                  </a:lnTo>
                  <a:lnTo>
                    <a:pt x="64" y="24"/>
                  </a:lnTo>
                  <a:lnTo>
                    <a:pt x="59" y="38"/>
                  </a:lnTo>
                  <a:lnTo>
                    <a:pt x="59" y="53"/>
                  </a:lnTo>
                  <a:lnTo>
                    <a:pt x="54" y="67"/>
                  </a:lnTo>
                  <a:lnTo>
                    <a:pt x="54" y="82"/>
                  </a:lnTo>
                  <a:lnTo>
                    <a:pt x="54" y="86"/>
                  </a:lnTo>
                  <a:lnTo>
                    <a:pt x="59" y="86"/>
                  </a:lnTo>
                  <a:lnTo>
                    <a:pt x="64" y="86"/>
                  </a:lnTo>
                  <a:lnTo>
                    <a:pt x="69" y="86"/>
                  </a:lnTo>
                  <a:lnTo>
                    <a:pt x="73" y="86"/>
                  </a:lnTo>
                  <a:lnTo>
                    <a:pt x="79" y="86"/>
                  </a:lnTo>
                  <a:lnTo>
                    <a:pt x="83" y="92"/>
                  </a:lnTo>
                  <a:lnTo>
                    <a:pt x="83" y="96"/>
                  </a:lnTo>
                  <a:lnTo>
                    <a:pt x="79" y="92"/>
                  </a:lnTo>
                  <a:lnTo>
                    <a:pt x="69" y="86"/>
                  </a:lnTo>
                  <a:lnTo>
                    <a:pt x="64" y="82"/>
                  </a:lnTo>
                  <a:lnTo>
                    <a:pt x="54" y="77"/>
                  </a:lnTo>
                  <a:lnTo>
                    <a:pt x="48" y="73"/>
                  </a:lnTo>
                  <a:lnTo>
                    <a:pt x="44" y="67"/>
                  </a:lnTo>
                  <a:lnTo>
                    <a:pt x="39" y="62"/>
                  </a:lnTo>
                  <a:lnTo>
                    <a:pt x="34" y="53"/>
                  </a:lnTo>
                  <a:lnTo>
                    <a:pt x="29" y="48"/>
                  </a:lnTo>
                  <a:lnTo>
                    <a:pt x="24" y="3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37" name="Freeform 513"/>
            <p:cNvSpPr>
              <a:spLocks/>
            </p:cNvSpPr>
            <p:nvPr/>
          </p:nvSpPr>
          <p:spPr bwMode="auto">
            <a:xfrm>
              <a:off x="3675" y="1978"/>
              <a:ext cx="10" cy="8"/>
            </a:xfrm>
            <a:custGeom>
              <a:avLst/>
              <a:gdLst>
                <a:gd name="T0" fmla="*/ 4 w 103"/>
                <a:gd name="T1" fmla="*/ 91 h 114"/>
                <a:gd name="T2" fmla="*/ 0 w 103"/>
                <a:gd name="T3" fmla="*/ 81 h 114"/>
                <a:gd name="T4" fmla="*/ 0 w 103"/>
                <a:gd name="T5" fmla="*/ 71 h 114"/>
                <a:gd name="T6" fmla="*/ 0 w 103"/>
                <a:gd name="T7" fmla="*/ 62 h 114"/>
                <a:gd name="T8" fmla="*/ 0 w 103"/>
                <a:gd name="T9" fmla="*/ 52 h 114"/>
                <a:gd name="T10" fmla="*/ 0 w 103"/>
                <a:gd name="T11" fmla="*/ 47 h 114"/>
                <a:gd name="T12" fmla="*/ 4 w 103"/>
                <a:gd name="T13" fmla="*/ 37 h 114"/>
                <a:gd name="T14" fmla="*/ 4 w 103"/>
                <a:gd name="T15" fmla="*/ 28 h 114"/>
                <a:gd name="T16" fmla="*/ 4 w 103"/>
                <a:gd name="T17" fmla="*/ 23 h 114"/>
                <a:gd name="T18" fmla="*/ 9 w 103"/>
                <a:gd name="T19" fmla="*/ 19 h 114"/>
                <a:gd name="T20" fmla="*/ 14 w 103"/>
                <a:gd name="T21" fmla="*/ 13 h 114"/>
                <a:gd name="T22" fmla="*/ 29 w 103"/>
                <a:gd name="T23" fmla="*/ 4 h 114"/>
                <a:gd name="T24" fmla="*/ 44 w 103"/>
                <a:gd name="T25" fmla="*/ 0 h 114"/>
                <a:gd name="T26" fmla="*/ 59 w 103"/>
                <a:gd name="T27" fmla="*/ 0 h 114"/>
                <a:gd name="T28" fmla="*/ 69 w 103"/>
                <a:gd name="T29" fmla="*/ 4 h 114"/>
                <a:gd name="T30" fmla="*/ 79 w 103"/>
                <a:gd name="T31" fmla="*/ 13 h 114"/>
                <a:gd name="T32" fmla="*/ 84 w 103"/>
                <a:gd name="T33" fmla="*/ 23 h 114"/>
                <a:gd name="T34" fmla="*/ 88 w 103"/>
                <a:gd name="T35" fmla="*/ 37 h 114"/>
                <a:gd name="T36" fmla="*/ 98 w 103"/>
                <a:gd name="T37" fmla="*/ 52 h 114"/>
                <a:gd name="T38" fmla="*/ 103 w 103"/>
                <a:gd name="T39" fmla="*/ 71 h 114"/>
                <a:gd name="T40" fmla="*/ 103 w 103"/>
                <a:gd name="T41" fmla="*/ 86 h 114"/>
                <a:gd name="T42" fmla="*/ 94 w 103"/>
                <a:gd name="T43" fmla="*/ 76 h 114"/>
                <a:gd name="T44" fmla="*/ 84 w 103"/>
                <a:gd name="T45" fmla="*/ 71 h 114"/>
                <a:gd name="T46" fmla="*/ 79 w 103"/>
                <a:gd name="T47" fmla="*/ 71 h 114"/>
                <a:gd name="T48" fmla="*/ 69 w 103"/>
                <a:gd name="T49" fmla="*/ 71 h 114"/>
                <a:gd name="T50" fmla="*/ 59 w 103"/>
                <a:gd name="T51" fmla="*/ 76 h 114"/>
                <a:gd name="T52" fmla="*/ 54 w 103"/>
                <a:gd name="T53" fmla="*/ 81 h 114"/>
                <a:gd name="T54" fmla="*/ 49 w 103"/>
                <a:gd name="T55" fmla="*/ 91 h 114"/>
                <a:gd name="T56" fmla="*/ 38 w 103"/>
                <a:gd name="T57" fmla="*/ 95 h 114"/>
                <a:gd name="T58" fmla="*/ 34 w 103"/>
                <a:gd name="T59" fmla="*/ 105 h 114"/>
                <a:gd name="T60" fmla="*/ 29 w 103"/>
                <a:gd name="T61" fmla="*/ 114 h 114"/>
                <a:gd name="T62" fmla="*/ 29 w 103"/>
                <a:gd name="T63" fmla="*/ 110 h 114"/>
                <a:gd name="T64" fmla="*/ 24 w 103"/>
                <a:gd name="T65" fmla="*/ 110 h 114"/>
                <a:gd name="T66" fmla="*/ 24 w 103"/>
                <a:gd name="T67" fmla="*/ 105 h 114"/>
                <a:gd name="T68" fmla="*/ 19 w 103"/>
                <a:gd name="T69" fmla="*/ 105 h 114"/>
                <a:gd name="T70" fmla="*/ 14 w 103"/>
                <a:gd name="T71" fmla="*/ 105 h 114"/>
                <a:gd name="T72" fmla="*/ 14 w 103"/>
                <a:gd name="T73" fmla="*/ 101 h 114"/>
                <a:gd name="T74" fmla="*/ 9 w 103"/>
                <a:gd name="T75" fmla="*/ 101 h 114"/>
                <a:gd name="T76" fmla="*/ 4 w 103"/>
                <a:gd name="T77" fmla="*/ 101 h 114"/>
                <a:gd name="T78" fmla="*/ 4 w 103"/>
                <a:gd name="T79" fmla="*/ 95 h 114"/>
                <a:gd name="T80" fmla="*/ 4 w 103"/>
                <a:gd name="T81" fmla="*/ 91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114">
                  <a:moveTo>
                    <a:pt x="4" y="91"/>
                  </a:moveTo>
                  <a:lnTo>
                    <a:pt x="0" y="81"/>
                  </a:lnTo>
                  <a:lnTo>
                    <a:pt x="0" y="71"/>
                  </a:lnTo>
                  <a:lnTo>
                    <a:pt x="0" y="62"/>
                  </a:lnTo>
                  <a:lnTo>
                    <a:pt x="0" y="52"/>
                  </a:lnTo>
                  <a:lnTo>
                    <a:pt x="0" y="47"/>
                  </a:lnTo>
                  <a:lnTo>
                    <a:pt x="4" y="37"/>
                  </a:lnTo>
                  <a:lnTo>
                    <a:pt x="4" y="28"/>
                  </a:lnTo>
                  <a:lnTo>
                    <a:pt x="4" y="23"/>
                  </a:lnTo>
                  <a:lnTo>
                    <a:pt x="9" y="19"/>
                  </a:lnTo>
                  <a:lnTo>
                    <a:pt x="14" y="13"/>
                  </a:lnTo>
                  <a:lnTo>
                    <a:pt x="29" y="4"/>
                  </a:lnTo>
                  <a:lnTo>
                    <a:pt x="44" y="0"/>
                  </a:lnTo>
                  <a:lnTo>
                    <a:pt x="59" y="0"/>
                  </a:lnTo>
                  <a:lnTo>
                    <a:pt x="69" y="4"/>
                  </a:lnTo>
                  <a:lnTo>
                    <a:pt x="79" y="13"/>
                  </a:lnTo>
                  <a:lnTo>
                    <a:pt x="84" y="23"/>
                  </a:lnTo>
                  <a:lnTo>
                    <a:pt x="88" y="37"/>
                  </a:lnTo>
                  <a:lnTo>
                    <a:pt x="98" y="52"/>
                  </a:lnTo>
                  <a:lnTo>
                    <a:pt x="103" y="71"/>
                  </a:lnTo>
                  <a:lnTo>
                    <a:pt x="103" y="86"/>
                  </a:lnTo>
                  <a:lnTo>
                    <a:pt x="94" y="76"/>
                  </a:lnTo>
                  <a:lnTo>
                    <a:pt x="84" y="71"/>
                  </a:lnTo>
                  <a:lnTo>
                    <a:pt x="79" y="71"/>
                  </a:lnTo>
                  <a:lnTo>
                    <a:pt x="69" y="71"/>
                  </a:lnTo>
                  <a:lnTo>
                    <a:pt x="59" y="76"/>
                  </a:lnTo>
                  <a:lnTo>
                    <a:pt x="54" y="81"/>
                  </a:lnTo>
                  <a:lnTo>
                    <a:pt x="49" y="91"/>
                  </a:lnTo>
                  <a:lnTo>
                    <a:pt x="38" y="95"/>
                  </a:lnTo>
                  <a:lnTo>
                    <a:pt x="34" y="105"/>
                  </a:lnTo>
                  <a:lnTo>
                    <a:pt x="29" y="114"/>
                  </a:lnTo>
                  <a:lnTo>
                    <a:pt x="29" y="110"/>
                  </a:lnTo>
                  <a:lnTo>
                    <a:pt x="24" y="110"/>
                  </a:lnTo>
                  <a:lnTo>
                    <a:pt x="24" y="105"/>
                  </a:lnTo>
                  <a:lnTo>
                    <a:pt x="19" y="105"/>
                  </a:lnTo>
                  <a:lnTo>
                    <a:pt x="14" y="105"/>
                  </a:lnTo>
                  <a:lnTo>
                    <a:pt x="14" y="101"/>
                  </a:lnTo>
                  <a:lnTo>
                    <a:pt x="9" y="101"/>
                  </a:lnTo>
                  <a:lnTo>
                    <a:pt x="4" y="101"/>
                  </a:lnTo>
                  <a:lnTo>
                    <a:pt x="4" y="95"/>
                  </a:lnTo>
                  <a:lnTo>
                    <a:pt x="4" y="91"/>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38" name="Freeform 514"/>
            <p:cNvSpPr>
              <a:spLocks/>
            </p:cNvSpPr>
            <p:nvPr/>
          </p:nvSpPr>
          <p:spPr bwMode="auto">
            <a:xfrm>
              <a:off x="3686" y="1978"/>
              <a:ext cx="10" cy="5"/>
            </a:xfrm>
            <a:custGeom>
              <a:avLst/>
              <a:gdLst>
                <a:gd name="T0" fmla="*/ 0 w 109"/>
                <a:gd name="T1" fmla="*/ 19 h 67"/>
                <a:gd name="T2" fmla="*/ 14 w 109"/>
                <a:gd name="T3" fmla="*/ 23 h 67"/>
                <a:gd name="T4" fmla="*/ 24 w 109"/>
                <a:gd name="T5" fmla="*/ 28 h 67"/>
                <a:gd name="T6" fmla="*/ 34 w 109"/>
                <a:gd name="T7" fmla="*/ 33 h 67"/>
                <a:gd name="T8" fmla="*/ 44 w 109"/>
                <a:gd name="T9" fmla="*/ 43 h 67"/>
                <a:gd name="T10" fmla="*/ 49 w 109"/>
                <a:gd name="T11" fmla="*/ 52 h 67"/>
                <a:gd name="T12" fmla="*/ 59 w 109"/>
                <a:gd name="T13" fmla="*/ 62 h 67"/>
                <a:gd name="T14" fmla="*/ 69 w 109"/>
                <a:gd name="T15" fmla="*/ 67 h 67"/>
                <a:gd name="T16" fmla="*/ 79 w 109"/>
                <a:gd name="T17" fmla="*/ 67 h 67"/>
                <a:gd name="T18" fmla="*/ 88 w 109"/>
                <a:gd name="T19" fmla="*/ 62 h 67"/>
                <a:gd name="T20" fmla="*/ 103 w 109"/>
                <a:gd name="T21" fmla="*/ 52 h 67"/>
                <a:gd name="T22" fmla="*/ 103 w 109"/>
                <a:gd name="T23" fmla="*/ 47 h 67"/>
                <a:gd name="T24" fmla="*/ 109 w 109"/>
                <a:gd name="T25" fmla="*/ 37 h 67"/>
                <a:gd name="T26" fmla="*/ 109 w 109"/>
                <a:gd name="T27" fmla="*/ 33 h 67"/>
                <a:gd name="T28" fmla="*/ 109 w 109"/>
                <a:gd name="T29" fmla="*/ 28 h 67"/>
                <a:gd name="T30" fmla="*/ 103 w 109"/>
                <a:gd name="T31" fmla="*/ 23 h 67"/>
                <a:gd name="T32" fmla="*/ 103 w 109"/>
                <a:gd name="T33" fmla="*/ 13 h 67"/>
                <a:gd name="T34" fmla="*/ 98 w 109"/>
                <a:gd name="T35" fmla="*/ 9 h 67"/>
                <a:gd name="T36" fmla="*/ 94 w 109"/>
                <a:gd name="T37" fmla="*/ 4 h 67"/>
                <a:gd name="T38" fmla="*/ 84 w 109"/>
                <a:gd name="T39" fmla="*/ 4 h 67"/>
                <a:gd name="T40" fmla="*/ 79 w 109"/>
                <a:gd name="T41" fmla="*/ 0 h 67"/>
                <a:gd name="T42" fmla="*/ 73 w 109"/>
                <a:gd name="T43" fmla="*/ 0 h 67"/>
                <a:gd name="T44" fmla="*/ 69 w 109"/>
                <a:gd name="T45" fmla="*/ 4 h 67"/>
                <a:gd name="T46" fmla="*/ 63 w 109"/>
                <a:gd name="T47" fmla="*/ 4 h 67"/>
                <a:gd name="T48" fmla="*/ 59 w 109"/>
                <a:gd name="T49" fmla="*/ 9 h 67"/>
                <a:gd name="T50" fmla="*/ 49 w 109"/>
                <a:gd name="T51" fmla="*/ 13 h 67"/>
                <a:gd name="T52" fmla="*/ 44 w 109"/>
                <a:gd name="T53" fmla="*/ 19 h 67"/>
                <a:gd name="T54" fmla="*/ 39 w 109"/>
                <a:gd name="T55" fmla="*/ 19 h 67"/>
                <a:gd name="T56" fmla="*/ 34 w 109"/>
                <a:gd name="T57" fmla="*/ 19 h 67"/>
                <a:gd name="T58" fmla="*/ 24 w 109"/>
                <a:gd name="T59" fmla="*/ 1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9" h="67">
                  <a:moveTo>
                    <a:pt x="0" y="19"/>
                  </a:moveTo>
                  <a:lnTo>
                    <a:pt x="14" y="23"/>
                  </a:lnTo>
                  <a:lnTo>
                    <a:pt x="24" y="28"/>
                  </a:lnTo>
                  <a:lnTo>
                    <a:pt x="34" y="33"/>
                  </a:lnTo>
                  <a:lnTo>
                    <a:pt x="44" y="43"/>
                  </a:lnTo>
                  <a:lnTo>
                    <a:pt x="49" y="52"/>
                  </a:lnTo>
                  <a:lnTo>
                    <a:pt x="59" y="62"/>
                  </a:lnTo>
                  <a:lnTo>
                    <a:pt x="69" y="67"/>
                  </a:lnTo>
                  <a:lnTo>
                    <a:pt x="79" y="67"/>
                  </a:lnTo>
                  <a:lnTo>
                    <a:pt x="88" y="62"/>
                  </a:lnTo>
                  <a:lnTo>
                    <a:pt x="103" y="52"/>
                  </a:lnTo>
                  <a:lnTo>
                    <a:pt x="103" y="47"/>
                  </a:lnTo>
                  <a:lnTo>
                    <a:pt x="109" y="37"/>
                  </a:lnTo>
                  <a:lnTo>
                    <a:pt x="109" y="33"/>
                  </a:lnTo>
                  <a:lnTo>
                    <a:pt x="109" y="28"/>
                  </a:lnTo>
                  <a:lnTo>
                    <a:pt x="103" y="23"/>
                  </a:lnTo>
                  <a:lnTo>
                    <a:pt x="103" y="13"/>
                  </a:lnTo>
                  <a:lnTo>
                    <a:pt x="98" y="9"/>
                  </a:lnTo>
                  <a:lnTo>
                    <a:pt x="94" y="4"/>
                  </a:lnTo>
                  <a:lnTo>
                    <a:pt x="84" y="4"/>
                  </a:lnTo>
                  <a:lnTo>
                    <a:pt x="79" y="0"/>
                  </a:lnTo>
                  <a:lnTo>
                    <a:pt x="73" y="0"/>
                  </a:lnTo>
                  <a:lnTo>
                    <a:pt x="69" y="4"/>
                  </a:lnTo>
                  <a:lnTo>
                    <a:pt x="63" y="4"/>
                  </a:lnTo>
                  <a:lnTo>
                    <a:pt x="59" y="9"/>
                  </a:lnTo>
                  <a:lnTo>
                    <a:pt x="49" y="13"/>
                  </a:lnTo>
                  <a:lnTo>
                    <a:pt x="44" y="19"/>
                  </a:lnTo>
                  <a:lnTo>
                    <a:pt x="39" y="19"/>
                  </a:lnTo>
                  <a:lnTo>
                    <a:pt x="34" y="19"/>
                  </a:lnTo>
                  <a:lnTo>
                    <a:pt x="24" y="19"/>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39" name="Freeform 515"/>
            <p:cNvSpPr>
              <a:spLocks/>
            </p:cNvSpPr>
            <p:nvPr/>
          </p:nvSpPr>
          <p:spPr bwMode="auto">
            <a:xfrm>
              <a:off x="3643" y="1946"/>
              <a:ext cx="5" cy="8"/>
            </a:xfrm>
            <a:custGeom>
              <a:avLst/>
              <a:gdLst>
                <a:gd name="T0" fmla="*/ 55 w 55"/>
                <a:gd name="T1" fmla="*/ 96 h 96"/>
                <a:gd name="T2" fmla="*/ 55 w 55"/>
                <a:gd name="T3" fmla="*/ 81 h 96"/>
                <a:gd name="T4" fmla="*/ 55 w 55"/>
                <a:gd name="T5" fmla="*/ 67 h 96"/>
                <a:gd name="T6" fmla="*/ 55 w 55"/>
                <a:gd name="T7" fmla="*/ 58 h 96"/>
                <a:gd name="T8" fmla="*/ 55 w 55"/>
                <a:gd name="T9" fmla="*/ 47 h 96"/>
                <a:gd name="T10" fmla="*/ 49 w 55"/>
                <a:gd name="T11" fmla="*/ 38 h 96"/>
                <a:gd name="T12" fmla="*/ 45 w 55"/>
                <a:gd name="T13" fmla="*/ 28 h 96"/>
                <a:gd name="T14" fmla="*/ 40 w 55"/>
                <a:gd name="T15" fmla="*/ 23 h 96"/>
                <a:gd name="T16" fmla="*/ 30 w 55"/>
                <a:gd name="T17" fmla="*/ 14 h 96"/>
                <a:gd name="T18" fmla="*/ 15 w 55"/>
                <a:gd name="T19" fmla="*/ 10 h 96"/>
                <a:gd name="T20" fmla="*/ 0 w 55"/>
                <a:gd name="T2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96">
                  <a:moveTo>
                    <a:pt x="55" y="96"/>
                  </a:moveTo>
                  <a:lnTo>
                    <a:pt x="55" y="81"/>
                  </a:lnTo>
                  <a:lnTo>
                    <a:pt x="55" y="67"/>
                  </a:lnTo>
                  <a:lnTo>
                    <a:pt x="55" y="58"/>
                  </a:lnTo>
                  <a:lnTo>
                    <a:pt x="55" y="47"/>
                  </a:lnTo>
                  <a:lnTo>
                    <a:pt x="49" y="38"/>
                  </a:lnTo>
                  <a:lnTo>
                    <a:pt x="45" y="28"/>
                  </a:lnTo>
                  <a:lnTo>
                    <a:pt x="40" y="23"/>
                  </a:lnTo>
                  <a:lnTo>
                    <a:pt x="30" y="14"/>
                  </a:lnTo>
                  <a:lnTo>
                    <a:pt x="15" y="10"/>
                  </a:lnTo>
                  <a:lnTo>
                    <a:pt x="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40" name="Freeform 516"/>
            <p:cNvSpPr>
              <a:spLocks/>
            </p:cNvSpPr>
            <p:nvPr/>
          </p:nvSpPr>
          <p:spPr bwMode="auto">
            <a:xfrm>
              <a:off x="3642" y="1942"/>
              <a:ext cx="7" cy="4"/>
            </a:xfrm>
            <a:custGeom>
              <a:avLst/>
              <a:gdLst>
                <a:gd name="T0" fmla="*/ 10 w 80"/>
                <a:gd name="T1" fmla="*/ 58 h 58"/>
                <a:gd name="T2" fmla="*/ 0 w 80"/>
                <a:gd name="T3" fmla="*/ 53 h 58"/>
                <a:gd name="T4" fmla="*/ 0 w 80"/>
                <a:gd name="T5" fmla="*/ 48 h 58"/>
                <a:gd name="T6" fmla="*/ 0 w 80"/>
                <a:gd name="T7" fmla="*/ 38 h 58"/>
                <a:gd name="T8" fmla="*/ 5 w 80"/>
                <a:gd name="T9" fmla="*/ 29 h 58"/>
                <a:gd name="T10" fmla="*/ 15 w 80"/>
                <a:gd name="T11" fmla="*/ 23 h 58"/>
                <a:gd name="T12" fmla="*/ 25 w 80"/>
                <a:gd name="T13" fmla="*/ 14 h 58"/>
                <a:gd name="T14" fmla="*/ 40 w 80"/>
                <a:gd name="T15" fmla="*/ 10 h 58"/>
                <a:gd name="T16" fmla="*/ 50 w 80"/>
                <a:gd name="T17" fmla="*/ 4 h 58"/>
                <a:gd name="T18" fmla="*/ 59 w 80"/>
                <a:gd name="T19" fmla="*/ 0 h 58"/>
                <a:gd name="T20" fmla="*/ 69 w 80"/>
                <a:gd name="T21" fmla="*/ 4 h 58"/>
                <a:gd name="T22" fmla="*/ 75 w 80"/>
                <a:gd name="T23" fmla="*/ 4 h 58"/>
                <a:gd name="T24" fmla="*/ 75 w 80"/>
                <a:gd name="T25" fmla="*/ 10 h 58"/>
                <a:gd name="T26" fmla="*/ 75 w 80"/>
                <a:gd name="T27" fmla="*/ 14 h 58"/>
                <a:gd name="T28" fmla="*/ 80 w 80"/>
                <a:gd name="T29" fmla="*/ 19 h 58"/>
                <a:gd name="T30" fmla="*/ 75 w 80"/>
                <a:gd name="T31" fmla="*/ 23 h 58"/>
                <a:gd name="T32" fmla="*/ 75 w 80"/>
                <a:gd name="T33" fmla="*/ 29 h 58"/>
                <a:gd name="T34" fmla="*/ 75 w 80"/>
                <a:gd name="T35" fmla="*/ 34 h 58"/>
                <a:gd name="T36" fmla="*/ 69 w 80"/>
                <a:gd name="T37" fmla="*/ 38 h 58"/>
                <a:gd name="T38" fmla="*/ 69 w 80"/>
                <a:gd name="T39" fmla="*/ 48 h 58"/>
                <a:gd name="T40" fmla="*/ 65 w 80"/>
                <a:gd name="T41" fmla="*/ 5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 h="58">
                  <a:moveTo>
                    <a:pt x="10" y="58"/>
                  </a:moveTo>
                  <a:lnTo>
                    <a:pt x="0" y="53"/>
                  </a:lnTo>
                  <a:lnTo>
                    <a:pt x="0" y="48"/>
                  </a:lnTo>
                  <a:lnTo>
                    <a:pt x="0" y="38"/>
                  </a:lnTo>
                  <a:lnTo>
                    <a:pt x="5" y="29"/>
                  </a:lnTo>
                  <a:lnTo>
                    <a:pt x="15" y="23"/>
                  </a:lnTo>
                  <a:lnTo>
                    <a:pt x="25" y="14"/>
                  </a:lnTo>
                  <a:lnTo>
                    <a:pt x="40" y="10"/>
                  </a:lnTo>
                  <a:lnTo>
                    <a:pt x="50" y="4"/>
                  </a:lnTo>
                  <a:lnTo>
                    <a:pt x="59" y="0"/>
                  </a:lnTo>
                  <a:lnTo>
                    <a:pt x="69" y="4"/>
                  </a:lnTo>
                  <a:lnTo>
                    <a:pt x="75" y="4"/>
                  </a:lnTo>
                  <a:lnTo>
                    <a:pt x="75" y="10"/>
                  </a:lnTo>
                  <a:lnTo>
                    <a:pt x="75" y="14"/>
                  </a:lnTo>
                  <a:lnTo>
                    <a:pt x="80" y="19"/>
                  </a:lnTo>
                  <a:lnTo>
                    <a:pt x="75" y="23"/>
                  </a:lnTo>
                  <a:lnTo>
                    <a:pt x="75" y="29"/>
                  </a:lnTo>
                  <a:lnTo>
                    <a:pt x="75" y="34"/>
                  </a:lnTo>
                  <a:lnTo>
                    <a:pt x="69" y="38"/>
                  </a:lnTo>
                  <a:lnTo>
                    <a:pt x="69" y="48"/>
                  </a:lnTo>
                  <a:lnTo>
                    <a:pt x="65" y="5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41" name="Freeform 517"/>
            <p:cNvSpPr>
              <a:spLocks/>
            </p:cNvSpPr>
            <p:nvPr/>
          </p:nvSpPr>
          <p:spPr bwMode="auto">
            <a:xfrm>
              <a:off x="3638" y="1930"/>
              <a:ext cx="10" cy="9"/>
            </a:xfrm>
            <a:custGeom>
              <a:avLst/>
              <a:gdLst>
                <a:gd name="T0" fmla="*/ 40 w 119"/>
                <a:gd name="T1" fmla="*/ 116 h 116"/>
                <a:gd name="T2" fmla="*/ 21 w 119"/>
                <a:gd name="T3" fmla="*/ 107 h 116"/>
                <a:gd name="T4" fmla="*/ 11 w 119"/>
                <a:gd name="T5" fmla="*/ 97 h 116"/>
                <a:gd name="T6" fmla="*/ 0 w 119"/>
                <a:gd name="T7" fmla="*/ 88 h 116"/>
                <a:gd name="T8" fmla="*/ 0 w 119"/>
                <a:gd name="T9" fmla="*/ 78 h 116"/>
                <a:gd name="T10" fmla="*/ 6 w 119"/>
                <a:gd name="T11" fmla="*/ 64 h 116"/>
                <a:gd name="T12" fmla="*/ 11 w 119"/>
                <a:gd name="T13" fmla="*/ 54 h 116"/>
                <a:gd name="T14" fmla="*/ 21 w 119"/>
                <a:gd name="T15" fmla="*/ 39 h 116"/>
                <a:gd name="T16" fmla="*/ 30 w 119"/>
                <a:gd name="T17" fmla="*/ 30 h 116"/>
                <a:gd name="T18" fmla="*/ 40 w 119"/>
                <a:gd name="T19" fmla="*/ 15 h 116"/>
                <a:gd name="T20" fmla="*/ 55 w 119"/>
                <a:gd name="T21" fmla="*/ 0 h 116"/>
                <a:gd name="T22" fmla="*/ 50 w 119"/>
                <a:gd name="T23" fmla="*/ 15 h 116"/>
                <a:gd name="T24" fmla="*/ 55 w 119"/>
                <a:gd name="T25" fmla="*/ 25 h 116"/>
                <a:gd name="T26" fmla="*/ 55 w 119"/>
                <a:gd name="T27" fmla="*/ 35 h 116"/>
                <a:gd name="T28" fmla="*/ 60 w 119"/>
                <a:gd name="T29" fmla="*/ 39 h 116"/>
                <a:gd name="T30" fmla="*/ 70 w 119"/>
                <a:gd name="T31" fmla="*/ 45 h 116"/>
                <a:gd name="T32" fmla="*/ 75 w 119"/>
                <a:gd name="T33" fmla="*/ 49 h 116"/>
                <a:gd name="T34" fmla="*/ 85 w 119"/>
                <a:gd name="T35" fmla="*/ 49 h 116"/>
                <a:gd name="T36" fmla="*/ 100 w 119"/>
                <a:gd name="T37" fmla="*/ 54 h 116"/>
                <a:gd name="T38" fmla="*/ 109 w 119"/>
                <a:gd name="T39" fmla="*/ 54 h 116"/>
                <a:gd name="T40" fmla="*/ 119 w 119"/>
                <a:gd name="T41" fmla="*/ 54 h 116"/>
                <a:gd name="T42" fmla="*/ 115 w 119"/>
                <a:gd name="T43" fmla="*/ 54 h 116"/>
                <a:gd name="T44" fmla="*/ 115 w 119"/>
                <a:gd name="T45" fmla="*/ 58 h 116"/>
                <a:gd name="T46" fmla="*/ 115 w 119"/>
                <a:gd name="T47" fmla="*/ 64 h 116"/>
                <a:gd name="T48" fmla="*/ 115 w 119"/>
                <a:gd name="T49" fmla="*/ 69 h 116"/>
                <a:gd name="T50" fmla="*/ 115 w 119"/>
                <a:gd name="T51" fmla="*/ 73 h 116"/>
                <a:gd name="T52" fmla="*/ 115 w 119"/>
                <a:gd name="T53" fmla="*/ 78 h 116"/>
                <a:gd name="T54" fmla="*/ 115 w 119"/>
                <a:gd name="T55" fmla="*/ 83 h 116"/>
                <a:gd name="T56" fmla="*/ 109 w 119"/>
                <a:gd name="T57" fmla="*/ 88 h 116"/>
                <a:gd name="T58" fmla="*/ 105 w 119"/>
                <a:gd name="T59" fmla="*/ 93 h 116"/>
                <a:gd name="T60" fmla="*/ 94 w 119"/>
                <a:gd name="T61" fmla="*/ 97 h 116"/>
                <a:gd name="T62" fmla="*/ 90 w 119"/>
                <a:gd name="T63" fmla="*/ 103 h 116"/>
                <a:gd name="T64" fmla="*/ 80 w 119"/>
                <a:gd name="T65" fmla="*/ 107 h 116"/>
                <a:gd name="T66" fmla="*/ 70 w 119"/>
                <a:gd name="T67" fmla="*/ 112 h 116"/>
                <a:gd name="T68" fmla="*/ 65 w 119"/>
                <a:gd name="T69" fmla="*/ 116 h 116"/>
                <a:gd name="T70" fmla="*/ 55 w 119"/>
                <a:gd name="T71" fmla="*/ 116 h 116"/>
                <a:gd name="T72" fmla="*/ 50 w 119"/>
                <a:gd name="T73" fmla="*/ 116 h 116"/>
                <a:gd name="T74" fmla="*/ 46 w 119"/>
                <a:gd name="T75" fmla="*/ 116 h 116"/>
                <a:gd name="T76" fmla="*/ 40 w 119"/>
                <a:gd name="T7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9" h="116">
                  <a:moveTo>
                    <a:pt x="40" y="116"/>
                  </a:moveTo>
                  <a:lnTo>
                    <a:pt x="21" y="107"/>
                  </a:lnTo>
                  <a:lnTo>
                    <a:pt x="11" y="97"/>
                  </a:lnTo>
                  <a:lnTo>
                    <a:pt x="0" y="88"/>
                  </a:lnTo>
                  <a:lnTo>
                    <a:pt x="0" y="78"/>
                  </a:lnTo>
                  <a:lnTo>
                    <a:pt x="6" y="64"/>
                  </a:lnTo>
                  <a:lnTo>
                    <a:pt x="11" y="54"/>
                  </a:lnTo>
                  <a:lnTo>
                    <a:pt x="21" y="39"/>
                  </a:lnTo>
                  <a:lnTo>
                    <a:pt x="30" y="30"/>
                  </a:lnTo>
                  <a:lnTo>
                    <a:pt x="40" y="15"/>
                  </a:lnTo>
                  <a:lnTo>
                    <a:pt x="55" y="0"/>
                  </a:lnTo>
                  <a:lnTo>
                    <a:pt x="50" y="15"/>
                  </a:lnTo>
                  <a:lnTo>
                    <a:pt x="55" y="25"/>
                  </a:lnTo>
                  <a:lnTo>
                    <a:pt x="55" y="35"/>
                  </a:lnTo>
                  <a:lnTo>
                    <a:pt x="60" y="39"/>
                  </a:lnTo>
                  <a:lnTo>
                    <a:pt x="70" y="45"/>
                  </a:lnTo>
                  <a:lnTo>
                    <a:pt x="75" y="49"/>
                  </a:lnTo>
                  <a:lnTo>
                    <a:pt x="85" y="49"/>
                  </a:lnTo>
                  <a:lnTo>
                    <a:pt x="100" y="54"/>
                  </a:lnTo>
                  <a:lnTo>
                    <a:pt x="109" y="54"/>
                  </a:lnTo>
                  <a:lnTo>
                    <a:pt x="119" y="54"/>
                  </a:lnTo>
                  <a:lnTo>
                    <a:pt x="115" y="54"/>
                  </a:lnTo>
                  <a:lnTo>
                    <a:pt x="115" y="58"/>
                  </a:lnTo>
                  <a:lnTo>
                    <a:pt x="115" y="64"/>
                  </a:lnTo>
                  <a:lnTo>
                    <a:pt x="115" y="69"/>
                  </a:lnTo>
                  <a:lnTo>
                    <a:pt x="115" y="73"/>
                  </a:lnTo>
                  <a:lnTo>
                    <a:pt x="115" y="78"/>
                  </a:lnTo>
                  <a:lnTo>
                    <a:pt x="115" y="83"/>
                  </a:lnTo>
                  <a:lnTo>
                    <a:pt x="109" y="88"/>
                  </a:lnTo>
                  <a:lnTo>
                    <a:pt x="105" y="93"/>
                  </a:lnTo>
                  <a:lnTo>
                    <a:pt x="94" y="97"/>
                  </a:lnTo>
                  <a:lnTo>
                    <a:pt x="90" y="103"/>
                  </a:lnTo>
                  <a:lnTo>
                    <a:pt x="80" y="107"/>
                  </a:lnTo>
                  <a:lnTo>
                    <a:pt x="70" y="112"/>
                  </a:lnTo>
                  <a:lnTo>
                    <a:pt x="65" y="116"/>
                  </a:lnTo>
                  <a:lnTo>
                    <a:pt x="55" y="116"/>
                  </a:lnTo>
                  <a:lnTo>
                    <a:pt x="50" y="116"/>
                  </a:lnTo>
                  <a:lnTo>
                    <a:pt x="46" y="116"/>
                  </a:lnTo>
                  <a:lnTo>
                    <a:pt x="40" y="116"/>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42" name="Freeform 518"/>
            <p:cNvSpPr>
              <a:spLocks/>
            </p:cNvSpPr>
            <p:nvPr/>
          </p:nvSpPr>
          <p:spPr bwMode="auto">
            <a:xfrm>
              <a:off x="3636" y="1912"/>
              <a:ext cx="12" cy="10"/>
            </a:xfrm>
            <a:custGeom>
              <a:avLst/>
              <a:gdLst>
                <a:gd name="T0" fmla="*/ 0 w 133"/>
                <a:gd name="T1" fmla="*/ 101 h 120"/>
                <a:gd name="T2" fmla="*/ 0 w 133"/>
                <a:gd name="T3" fmla="*/ 106 h 120"/>
                <a:gd name="T4" fmla="*/ 4 w 133"/>
                <a:gd name="T5" fmla="*/ 110 h 120"/>
                <a:gd name="T6" fmla="*/ 10 w 133"/>
                <a:gd name="T7" fmla="*/ 110 h 120"/>
                <a:gd name="T8" fmla="*/ 14 w 133"/>
                <a:gd name="T9" fmla="*/ 115 h 120"/>
                <a:gd name="T10" fmla="*/ 20 w 133"/>
                <a:gd name="T11" fmla="*/ 120 h 120"/>
                <a:gd name="T12" fmla="*/ 25 w 133"/>
                <a:gd name="T13" fmla="*/ 120 h 120"/>
                <a:gd name="T14" fmla="*/ 29 w 133"/>
                <a:gd name="T15" fmla="*/ 120 h 120"/>
                <a:gd name="T16" fmla="*/ 35 w 133"/>
                <a:gd name="T17" fmla="*/ 120 h 120"/>
                <a:gd name="T18" fmla="*/ 39 w 133"/>
                <a:gd name="T19" fmla="*/ 120 h 120"/>
                <a:gd name="T20" fmla="*/ 44 w 133"/>
                <a:gd name="T21" fmla="*/ 120 h 120"/>
                <a:gd name="T22" fmla="*/ 54 w 133"/>
                <a:gd name="T23" fmla="*/ 115 h 120"/>
                <a:gd name="T24" fmla="*/ 64 w 133"/>
                <a:gd name="T25" fmla="*/ 110 h 120"/>
                <a:gd name="T26" fmla="*/ 74 w 133"/>
                <a:gd name="T27" fmla="*/ 106 h 120"/>
                <a:gd name="T28" fmla="*/ 79 w 133"/>
                <a:gd name="T29" fmla="*/ 101 h 120"/>
                <a:gd name="T30" fmla="*/ 89 w 133"/>
                <a:gd name="T31" fmla="*/ 96 h 120"/>
                <a:gd name="T32" fmla="*/ 94 w 133"/>
                <a:gd name="T33" fmla="*/ 96 h 120"/>
                <a:gd name="T34" fmla="*/ 104 w 133"/>
                <a:gd name="T35" fmla="*/ 91 h 120"/>
                <a:gd name="T36" fmla="*/ 108 w 133"/>
                <a:gd name="T37" fmla="*/ 91 h 120"/>
                <a:gd name="T38" fmla="*/ 123 w 133"/>
                <a:gd name="T39" fmla="*/ 91 h 120"/>
                <a:gd name="T40" fmla="*/ 133 w 133"/>
                <a:gd name="T41" fmla="*/ 96 h 120"/>
                <a:gd name="T42" fmla="*/ 129 w 133"/>
                <a:gd name="T43" fmla="*/ 86 h 120"/>
                <a:gd name="T44" fmla="*/ 123 w 133"/>
                <a:gd name="T45" fmla="*/ 76 h 120"/>
                <a:gd name="T46" fmla="*/ 119 w 133"/>
                <a:gd name="T47" fmla="*/ 67 h 120"/>
                <a:gd name="T48" fmla="*/ 119 w 133"/>
                <a:gd name="T49" fmla="*/ 57 h 120"/>
                <a:gd name="T50" fmla="*/ 114 w 133"/>
                <a:gd name="T51" fmla="*/ 43 h 120"/>
                <a:gd name="T52" fmla="*/ 114 w 133"/>
                <a:gd name="T53" fmla="*/ 33 h 120"/>
                <a:gd name="T54" fmla="*/ 108 w 133"/>
                <a:gd name="T55" fmla="*/ 28 h 120"/>
                <a:gd name="T56" fmla="*/ 104 w 133"/>
                <a:gd name="T57" fmla="*/ 19 h 120"/>
                <a:gd name="T58" fmla="*/ 104 w 133"/>
                <a:gd name="T59" fmla="*/ 14 h 120"/>
                <a:gd name="T60" fmla="*/ 99 w 133"/>
                <a:gd name="T61" fmla="*/ 9 h 120"/>
                <a:gd name="T62" fmla="*/ 84 w 133"/>
                <a:gd name="T63" fmla="*/ 0 h 120"/>
                <a:gd name="T64" fmla="*/ 74 w 133"/>
                <a:gd name="T65" fmla="*/ 0 h 120"/>
                <a:gd name="T66" fmla="*/ 64 w 133"/>
                <a:gd name="T67" fmla="*/ 0 h 120"/>
                <a:gd name="T68" fmla="*/ 60 w 133"/>
                <a:gd name="T69" fmla="*/ 9 h 120"/>
                <a:gd name="T70" fmla="*/ 54 w 133"/>
                <a:gd name="T71" fmla="*/ 19 h 120"/>
                <a:gd name="T72" fmla="*/ 54 w 133"/>
                <a:gd name="T73" fmla="*/ 28 h 120"/>
                <a:gd name="T74" fmla="*/ 49 w 133"/>
                <a:gd name="T75" fmla="*/ 43 h 120"/>
                <a:gd name="T76" fmla="*/ 49 w 133"/>
                <a:gd name="T77" fmla="*/ 57 h 120"/>
                <a:gd name="T78" fmla="*/ 49 w 133"/>
                <a:gd name="T79" fmla="*/ 72 h 120"/>
                <a:gd name="T80" fmla="*/ 49 w 133"/>
                <a:gd name="T81" fmla="*/ 86 h 120"/>
                <a:gd name="T82" fmla="*/ 54 w 133"/>
                <a:gd name="T83" fmla="*/ 91 h 120"/>
                <a:gd name="T84" fmla="*/ 60 w 133"/>
                <a:gd name="T85" fmla="*/ 91 h 120"/>
                <a:gd name="T86" fmla="*/ 64 w 133"/>
                <a:gd name="T87" fmla="*/ 91 h 120"/>
                <a:gd name="T88" fmla="*/ 69 w 133"/>
                <a:gd name="T89" fmla="*/ 91 h 120"/>
                <a:gd name="T90" fmla="*/ 74 w 133"/>
                <a:gd name="T91" fmla="*/ 91 h 120"/>
                <a:gd name="T92" fmla="*/ 79 w 133"/>
                <a:gd name="T93" fmla="*/ 91 h 120"/>
                <a:gd name="T94" fmla="*/ 84 w 133"/>
                <a:gd name="T95" fmla="*/ 96 h 120"/>
                <a:gd name="T96" fmla="*/ 74 w 133"/>
                <a:gd name="T97" fmla="*/ 91 h 120"/>
                <a:gd name="T98" fmla="*/ 69 w 133"/>
                <a:gd name="T99" fmla="*/ 86 h 120"/>
                <a:gd name="T100" fmla="*/ 60 w 133"/>
                <a:gd name="T101" fmla="*/ 86 h 120"/>
                <a:gd name="T102" fmla="*/ 54 w 133"/>
                <a:gd name="T103" fmla="*/ 82 h 120"/>
                <a:gd name="T104" fmla="*/ 44 w 133"/>
                <a:gd name="T105" fmla="*/ 76 h 120"/>
                <a:gd name="T106" fmla="*/ 39 w 133"/>
                <a:gd name="T107" fmla="*/ 72 h 120"/>
                <a:gd name="T108" fmla="*/ 29 w 133"/>
                <a:gd name="T109" fmla="*/ 67 h 120"/>
                <a:gd name="T110" fmla="*/ 25 w 133"/>
                <a:gd name="T111" fmla="*/ 62 h 120"/>
                <a:gd name="T112" fmla="*/ 20 w 133"/>
                <a:gd name="T113" fmla="*/ 52 h 120"/>
                <a:gd name="T114" fmla="*/ 14 w 133"/>
                <a:gd name="T115" fmla="*/ 48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3" h="120">
                  <a:moveTo>
                    <a:pt x="0" y="101"/>
                  </a:moveTo>
                  <a:lnTo>
                    <a:pt x="0" y="106"/>
                  </a:lnTo>
                  <a:lnTo>
                    <a:pt x="4" y="110"/>
                  </a:lnTo>
                  <a:lnTo>
                    <a:pt x="10" y="110"/>
                  </a:lnTo>
                  <a:lnTo>
                    <a:pt x="14" y="115"/>
                  </a:lnTo>
                  <a:lnTo>
                    <a:pt x="20" y="120"/>
                  </a:lnTo>
                  <a:lnTo>
                    <a:pt x="25" y="120"/>
                  </a:lnTo>
                  <a:lnTo>
                    <a:pt x="29" y="120"/>
                  </a:lnTo>
                  <a:lnTo>
                    <a:pt x="35" y="120"/>
                  </a:lnTo>
                  <a:lnTo>
                    <a:pt x="39" y="120"/>
                  </a:lnTo>
                  <a:lnTo>
                    <a:pt x="44" y="120"/>
                  </a:lnTo>
                  <a:lnTo>
                    <a:pt x="54" y="115"/>
                  </a:lnTo>
                  <a:lnTo>
                    <a:pt x="64" y="110"/>
                  </a:lnTo>
                  <a:lnTo>
                    <a:pt x="74" y="106"/>
                  </a:lnTo>
                  <a:lnTo>
                    <a:pt x="79" y="101"/>
                  </a:lnTo>
                  <a:lnTo>
                    <a:pt x="89" y="96"/>
                  </a:lnTo>
                  <a:lnTo>
                    <a:pt x="94" y="96"/>
                  </a:lnTo>
                  <a:lnTo>
                    <a:pt x="104" y="91"/>
                  </a:lnTo>
                  <a:lnTo>
                    <a:pt x="108" y="91"/>
                  </a:lnTo>
                  <a:lnTo>
                    <a:pt x="123" y="91"/>
                  </a:lnTo>
                  <a:lnTo>
                    <a:pt x="133" y="96"/>
                  </a:lnTo>
                  <a:lnTo>
                    <a:pt x="129" y="86"/>
                  </a:lnTo>
                  <a:lnTo>
                    <a:pt x="123" y="76"/>
                  </a:lnTo>
                  <a:lnTo>
                    <a:pt x="119" y="67"/>
                  </a:lnTo>
                  <a:lnTo>
                    <a:pt x="119" y="57"/>
                  </a:lnTo>
                  <a:lnTo>
                    <a:pt x="114" y="43"/>
                  </a:lnTo>
                  <a:lnTo>
                    <a:pt x="114" y="33"/>
                  </a:lnTo>
                  <a:lnTo>
                    <a:pt x="108" y="28"/>
                  </a:lnTo>
                  <a:lnTo>
                    <a:pt x="104" y="19"/>
                  </a:lnTo>
                  <a:lnTo>
                    <a:pt x="104" y="14"/>
                  </a:lnTo>
                  <a:lnTo>
                    <a:pt x="99" y="9"/>
                  </a:lnTo>
                  <a:lnTo>
                    <a:pt x="84" y="0"/>
                  </a:lnTo>
                  <a:lnTo>
                    <a:pt x="74" y="0"/>
                  </a:lnTo>
                  <a:lnTo>
                    <a:pt x="64" y="0"/>
                  </a:lnTo>
                  <a:lnTo>
                    <a:pt x="60" y="9"/>
                  </a:lnTo>
                  <a:lnTo>
                    <a:pt x="54" y="19"/>
                  </a:lnTo>
                  <a:lnTo>
                    <a:pt x="54" y="28"/>
                  </a:lnTo>
                  <a:lnTo>
                    <a:pt x="49" y="43"/>
                  </a:lnTo>
                  <a:lnTo>
                    <a:pt x="49" y="57"/>
                  </a:lnTo>
                  <a:lnTo>
                    <a:pt x="49" y="72"/>
                  </a:lnTo>
                  <a:lnTo>
                    <a:pt x="49" y="86"/>
                  </a:lnTo>
                  <a:lnTo>
                    <a:pt x="54" y="91"/>
                  </a:lnTo>
                  <a:lnTo>
                    <a:pt x="60" y="91"/>
                  </a:lnTo>
                  <a:lnTo>
                    <a:pt x="64" y="91"/>
                  </a:lnTo>
                  <a:lnTo>
                    <a:pt x="69" y="91"/>
                  </a:lnTo>
                  <a:lnTo>
                    <a:pt x="74" y="91"/>
                  </a:lnTo>
                  <a:lnTo>
                    <a:pt x="79" y="91"/>
                  </a:lnTo>
                  <a:lnTo>
                    <a:pt x="84" y="96"/>
                  </a:lnTo>
                  <a:lnTo>
                    <a:pt x="74" y="91"/>
                  </a:lnTo>
                  <a:lnTo>
                    <a:pt x="69" y="86"/>
                  </a:lnTo>
                  <a:lnTo>
                    <a:pt x="60" y="86"/>
                  </a:lnTo>
                  <a:lnTo>
                    <a:pt x="54" y="82"/>
                  </a:lnTo>
                  <a:lnTo>
                    <a:pt x="44" y="76"/>
                  </a:lnTo>
                  <a:lnTo>
                    <a:pt x="39" y="72"/>
                  </a:lnTo>
                  <a:lnTo>
                    <a:pt x="29" y="67"/>
                  </a:lnTo>
                  <a:lnTo>
                    <a:pt x="25" y="62"/>
                  </a:lnTo>
                  <a:lnTo>
                    <a:pt x="20" y="52"/>
                  </a:lnTo>
                  <a:lnTo>
                    <a:pt x="14" y="4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43" name="Freeform 519"/>
            <p:cNvSpPr>
              <a:spLocks/>
            </p:cNvSpPr>
            <p:nvPr/>
          </p:nvSpPr>
          <p:spPr bwMode="auto">
            <a:xfrm>
              <a:off x="3644" y="1900"/>
              <a:ext cx="9" cy="9"/>
            </a:xfrm>
            <a:custGeom>
              <a:avLst/>
              <a:gdLst>
                <a:gd name="T0" fmla="*/ 5 w 109"/>
                <a:gd name="T1" fmla="*/ 97 h 116"/>
                <a:gd name="T2" fmla="*/ 5 w 109"/>
                <a:gd name="T3" fmla="*/ 87 h 116"/>
                <a:gd name="T4" fmla="*/ 0 w 109"/>
                <a:gd name="T5" fmla="*/ 78 h 116"/>
                <a:gd name="T6" fmla="*/ 0 w 109"/>
                <a:gd name="T7" fmla="*/ 67 h 116"/>
                <a:gd name="T8" fmla="*/ 0 w 109"/>
                <a:gd name="T9" fmla="*/ 58 h 116"/>
                <a:gd name="T10" fmla="*/ 0 w 109"/>
                <a:gd name="T11" fmla="*/ 48 h 116"/>
                <a:gd name="T12" fmla="*/ 0 w 109"/>
                <a:gd name="T13" fmla="*/ 44 h 116"/>
                <a:gd name="T14" fmla="*/ 0 w 109"/>
                <a:gd name="T15" fmla="*/ 33 h 116"/>
                <a:gd name="T16" fmla="*/ 0 w 109"/>
                <a:gd name="T17" fmla="*/ 29 h 116"/>
                <a:gd name="T18" fmla="*/ 5 w 109"/>
                <a:gd name="T19" fmla="*/ 24 h 116"/>
                <a:gd name="T20" fmla="*/ 5 w 109"/>
                <a:gd name="T21" fmla="*/ 20 h 116"/>
                <a:gd name="T22" fmla="*/ 20 w 109"/>
                <a:gd name="T23" fmla="*/ 5 h 116"/>
                <a:gd name="T24" fmla="*/ 35 w 109"/>
                <a:gd name="T25" fmla="*/ 0 h 116"/>
                <a:gd name="T26" fmla="*/ 50 w 109"/>
                <a:gd name="T27" fmla="*/ 0 h 116"/>
                <a:gd name="T28" fmla="*/ 60 w 109"/>
                <a:gd name="T29" fmla="*/ 0 h 116"/>
                <a:gd name="T30" fmla="*/ 69 w 109"/>
                <a:gd name="T31" fmla="*/ 9 h 116"/>
                <a:gd name="T32" fmla="*/ 79 w 109"/>
                <a:gd name="T33" fmla="*/ 20 h 116"/>
                <a:gd name="T34" fmla="*/ 84 w 109"/>
                <a:gd name="T35" fmla="*/ 29 h 116"/>
                <a:gd name="T36" fmla="*/ 94 w 109"/>
                <a:gd name="T37" fmla="*/ 44 h 116"/>
                <a:gd name="T38" fmla="*/ 100 w 109"/>
                <a:gd name="T39" fmla="*/ 63 h 116"/>
                <a:gd name="T40" fmla="*/ 109 w 109"/>
                <a:gd name="T41" fmla="*/ 78 h 116"/>
                <a:gd name="T42" fmla="*/ 94 w 109"/>
                <a:gd name="T43" fmla="*/ 72 h 116"/>
                <a:gd name="T44" fmla="*/ 84 w 109"/>
                <a:gd name="T45" fmla="*/ 67 h 116"/>
                <a:gd name="T46" fmla="*/ 75 w 109"/>
                <a:gd name="T47" fmla="*/ 67 h 116"/>
                <a:gd name="T48" fmla="*/ 69 w 109"/>
                <a:gd name="T49" fmla="*/ 67 h 116"/>
                <a:gd name="T50" fmla="*/ 60 w 109"/>
                <a:gd name="T51" fmla="*/ 72 h 116"/>
                <a:gd name="T52" fmla="*/ 54 w 109"/>
                <a:gd name="T53" fmla="*/ 82 h 116"/>
                <a:gd name="T54" fmla="*/ 50 w 109"/>
                <a:gd name="T55" fmla="*/ 87 h 116"/>
                <a:gd name="T56" fmla="*/ 44 w 109"/>
                <a:gd name="T57" fmla="*/ 97 h 116"/>
                <a:gd name="T58" fmla="*/ 40 w 109"/>
                <a:gd name="T59" fmla="*/ 106 h 116"/>
                <a:gd name="T60" fmla="*/ 35 w 109"/>
                <a:gd name="T61" fmla="*/ 116 h 116"/>
                <a:gd name="T62" fmla="*/ 35 w 109"/>
                <a:gd name="T63" fmla="*/ 111 h 116"/>
                <a:gd name="T64" fmla="*/ 29 w 109"/>
                <a:gd name="T65" fmla="*/ 111 h 116"/>
                <a:gd name="T66" fmla="*/ 25 w 109"/>
                <a:gd name="T67" fmla="*/ 106 h 116"/>
                <a:gd name="T68" fmla="*/ 20 w 109"/>
                <a:gd name="T69" fmla="*/ 106 h 116"/>
                <a:gd name="T70" fmla="*/ 15 w 109"/>
                <a:gd name="T71" fmla="*/ 106 h 116"/>
                <a:gd name="T72" fmla="*/ 10 w 109"/>
                <a:gd name="T73" fmla="*/ 102 h 116"/>
                <a:gd name="T74" fmla="*/ 5 w 109"/>
                <a:gd name="T75" fmla="*/ 9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9" h="116">
                  <a:moveTo>
                    <a:pt x="5" y="97"/>
                  </a:moveTo>
                  <a:lnTo>
                    <a:pt x="5" y="87"/>
                  </a:lnTo>
                  <a:lnTo>
                    <a:pt x="0" y="78"/>
                  </a:lnTo>
                  <a:lnTo>
                    <a:pt x="0" y="67"/>
                  </a:lnTo>
                  <a:lnTo>
                    <a:pt x="0" y="58"/>
                  </a:lnTo>
                  <a:lnTo>
                    <a:pt x="0" y="48"/>
                  </a:lnTo>
                  <a:lnTo>
                    <a:pt x="0" y="44"/>
                  </a:lnTo>
                  <a:lnTo>
                    <a:pt x="0" y="33"/>
                  </a:lnTo>
                  <a:lnTo>
                    <a:pt x="0" y="29"/>
                  </a:lnTo>
                  <a:lnTo>
                    <a:pt x="5" y="24"/>
                  </a:lnTo>
                  <a:lnTo>
                    <a:pt x="5" y="20"/>
                  </a:lnTo>
                  <a:lnTo>
                    <a:pt x="20" y="5"/>
                  </a:lnTo>
                  <a:lnTo>
                    <a:pt x="35" y="0"/>
                  </a:lnTo>
                  <a:lnTo>
                    <a:pt x="50" y="0"/>
                  </a:lnTo>
                  <a:lnTo>
                    <a:pt x="60" y="0"/>
                  </a:lnTo>
                  <a:lnTo>
                    <a:pt x="69" y="9"/>
                  </a:lnTo>
                  <a:lnTo>
                    <a:pt x="79" y="20"/>
                  </a:lnTo>
                  <a:lnTo>
                    <a:pt x="84" y="29"/>
                  </a:lnTo>
                  <a:lnTo>
                    <a:pt x="94" y="44"/>
                  </a:lnTo>
                  <a:lnTo>
                    <a:pt x="100" y="63"/>
                  </a:lnTo>
                  <a:lnTo>
                    <a:pt x="109" y="78"/>
                  </a:lnTo>
                  <a:lnTo>
                    <a:pt x="94" y="72"/>
                  </a:lnTo>
                  <a:lnTo>
                    <a:pt x="84" y="67"/>
                  </a:lnTo>
                  <a:lnTo>
                    <a:pt x="75" y="67"/>
                  </a:lnTo>
                  <a:lnTo>
                    <a:pt x="69" y="67"/>
                  </a:lnTo>
                  <a:lnTo>
                    <a:pt x="60" y="72"/>
                  </a:lnTo>
                  <a:lnTo>
                    <a:pt x="54" y="82"/>
                  </a:lnTo>
                  <a:lnTo>
                    <a:pt x="50" y="87"/>
                  </a:lnTo>
                  <a:lnTo>
                    <a:pt x="44" y="97"/>
                  </a:lnTo>
                  <a:lnTo>
                    <a:pt x="40" y="106"/>
                  </a:lnTo>
                  <a:lnTo>
                    <a:pt x="35" y="116"/>
                  </a:lnTo>
                  <a:lnTo>
                    <a:pt x="35" y="111"/>
                  </a:lnTo>
                  <a:lnTo>
                    <a:pt x="29" y="111"/>
                  </a:lnTo>
                  <a:lnTo>
                    <a:pt x="25" y="106"/>
                  </a:lnTo>
                  <a:lnTo>
                    <a:pt x="20" y="106"/>
                  </a:lnTo>
                  <a:lnTo>
                    <a:pt x="15" y="106"/>
                  </a:lnTo>
                  <a:lnTo>
                    <a:pt x="10" y="102"/>
                  </a:lnTo>
                  <a:lnTo>
                    <a:pt x="5" y="9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44" name="Freeform 520"/>
            <p:cNvSpPr>
              <a:spLocks/>
            </p:cNvSpPr>
            <p:nvPr/>
          </p:nvSpPr>
          <p:spPr bwMode="auto">
            <a:xfrm>
              <a:off x="3665" y="1962"/>
              <a:ext cx="7" cy="4"/>
            </a:xfrm>
            <a:custGeom>
              <a:avLst/>
              <a:gdLst>
                <a:gd name="T0" fmla="*/ 20 w 79"/>
                <a:gd name="T1" fmla="*/ 63 h 63"/>
                <a:gd name="T2" fmla="*/ 10 w 79"/>
                <a:gd name="T3" fmla="*/ 58 h 63"/>
                <a:gd name="T4" fmla="*/ 10 w 79"/>
                <a:gd name="T5" fmla="*/ 54 h 63"/>
                <a:gd name="T6" fmla="*/ 5 w 79"/>
                <a:gd name="T7" fmla="*/ 44 h 63"/>
                <a:gd name="T8" fmla="*/ 5 w 79"/>
                <a:gd name="T9" fmla="*/ 39 h 63"/>
                <a:gd name="T10" fmla="*/ 10 w 79"/>
                <a:gd name="T11" fmla="*/ 35 h 63"/>
                <a:gd name="T12" fmla="*/ 10 w 79"/>
                <a:gd name="T13" fmla="*/ 24 h 63"/>
                <a:gd name="T14" fmla="*/ 10 w 79"/>
                <a:gd name="T15" fmla="*/ 20 h 63"/>
                <a:gd name="T16" fmla="*/ 10 w 79"/>
                <a:gd name="T17" fmla="*/ 15 h 63"/>
                <a:gd name="T18" fmla="*/ 5 w 79"/>
                <a:gd name="T19" fmla="*/ 11 h 63"/>
                <a:gd name="T20" fmla="*/ 0 w 79"/>
                <a:gd name="T21" fmla="*/ 5 h 63"/>
                <a:gd name="T22" fmla="*/ 15 w 79"/>
                <a:gd name="T23" fmla="*/ 0 h 63"/>
                <a:gd name="T24" fmla="*/ 25 w 79"/>
                <a:gd name="T25" fmla="*/ 0 h 63"/>
                <a:gd name="T26" fmla="*/ 40 w 79"/>
                <a:gd name="T27" fmla="*/ 0 h 63"/>
                <a:gd name="T28" fmla="*/ 50 w 79"/>
                <a:gd name="T29" fmla="*/ 0 h 63"/>
                <a:gd name="T30" fmla="*/ 60 w 79"/>
                <a:gd name="T31" fmla="*/ 0 h 63"/>
                <a:gd name="T32" fmla="*/ 64 w 79"/>
                <a:gd name="T33" fmla="*/ 5 h 63"/>
                <a:gd name="T34" fmla="*/ 69 w 79"/>
                <a:gd name="T35" fmla="*/ 11 h 63"/>
                <a:gd name="T36" fmla="*/ 75 w 79"/>
                <a:gd name="T37" fmla="*/ 20 h 63"/>
                <a:gd name="T38" fmla="*/ 79 w 79"/>
                <a:gd name="T39" fmla="*/ 35 h 63"/>
                <a:gd name="T40" fmla="*/ 79 w 79"/>
                <a:gd name="T41"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9" h="63">
                  <a:moveTo>
                    <a:pt x="20" y="63"/>
                  </a:moveTo>
                  <a:lnTo>
                    <a:pt x="10" y="58"/>
                  </a:lnTo>
                  <a:lnTo>
                    <a:pt x="10" y="54"/>
                  </a:lnTo>
                  <a:lnTo>
                    <a:pt x="5" y="44"/>
                  </a:lnTo>
                  <a:lnTo>
                    <a:pt x="5" y="39"/>
                  </a:lnTo>
                  <a:lnTo>
                    <a:pt x="10" y="35"/>
                  </a:lnTo>
                  <a:lnTo>
                    <a:pt x="10" y="24"/>
                  </a:lnTo>
                  <a:lnTo>
                    <a:pt x="10" y="20"/>
                  </a:lnTo>
                  <a:lnTo>
                    <a:pt x="10" y="15"/>
                  </a:lnTo>
                  <a:lnTo>
                    <a:pt x="5" y="11"/>
                  </a:lnTo>
                  <a:lnTo>
                    <a:pt x="0" y="5"/>
                  </a:lnTo>
                  <a:lnTo>
                    <a:pt x="15" y="0"/>
                  </a:lnTo>
                  <a:lnTo>
                    <a:pt x="25" y="0"/>
                  </a:lnTo>
                  <a:lnTo>
                    <a:pt x="40" y="0"/>
                  </a:lnTo>
                  <a:lnTo>
                    <a:pt x="50" y="0"/>
                  </a:lnTo>
                  <a:lnTo>
                    <a:pt x="60" y="0"/>
                  </a:lnTo>
                  <a:lnTo>
                    <a:pt x="64" y="5"/>
                  </a:lnTo>
                  <a:lnTo>
                    <a:pt x="69" y="11"/>
                  </a:lnTo>
                  <a:lnTo>
                    <a:pt x="75" y="20"/>
                  </a:lnTo>
                  <a:lnTo>
                    <a:pt x="79" y="35"/>
                  </a:lnTo>
                  <a:lnTo>
                    <a:pt x="79" y="4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45" name="Freeform 521"/>
            <p:cNvSpPr>
              <a:spLocks/>
            </p:cNvSpPr>
            <p:nvPr/>
          </p:nvSpPr>
          <p:spPr bwMode="auto">
            <a:xfrm>
              <a:off x="3674" y="1957"/>
              <a:ext cx="6" cy="6"/>
            </a:xfrm>
            <a:custGeom>
              <a:avLst/>
              <a:gdLst>
                <a:gd name="T0" fmla="*/ 0 w 70"/>
                <a:gd name="T1" fmla="*/ 86 h 86"/>
                <a:gd name="T2" fmla="*/ 16 w 70"/>
                <a:gd name="T3" fmla="*/ 86 h 86"/>
                <a:gd name="T4" fmla="*/ 25 w 70"/>
                <a:gd name="T5" fmla="*/ 82 h 86"/>
                <a:gd name="T6" fmla="*/ 40 w 70"/>
                <a:gd name="T7" fmla="*/ 77 h 86"/>
                <a:gd name="T8" fmla="*/ 50 w 70"/>
                <a:gd name="T9" fmla="*/ 73 h 86"/>
                <a:gd name="T10" fmla="*/ 54 w 70"/>
                <a:gd name="T11" fmla="*/ 62 h 86"/>
                <a:gd name="T12" fmla="*/ 65 w 70"/>
                <a:gd name="T13" fmla="*/ 53 h 86"/>
                <a:gd name="T14" fmla="*/ 70 w 70"/>
                <a:gd name="T15" fmla="*/ 39 h 86"/>
                <a:gd name="T16" fmla="*/ 70 w 70"/>
                <a:gd name="T17" fmla="*/ 28 h 86"/>
                <a:gd name="T18" fmla="*/ 70 w 70"/>
                <a:gd name="T19" fmla="*/ 15 h 86"/>
                <a:gd name="T20" fmla="*/ 65 w 70"/>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86">
                  <a:moveTo>
                    <a:pt x="0" y="86"/>
                  </a:moveTo>
                  <a:lnTo>
                    <a:pt x="16" y="86"/>
                  </a:lnTo>
                  <a:lnTo>
                    <a:pt x="25" y="82"/>
                  </a:lnTo>
                  <a:lnTo>
                    <a:pt x="40" y="77"/>
                  </a:lnTo>
                  <a:lnTo>
                    <a:pt x="50" y="73"/>
                  </a:lnTo>
                  <a:lnTo>
                    <a:pt x="54" y="62"/>
                  </a:lnTo>
                  <a:lnTo>
                    <a:pt x="65" y="53"/>
                  </a:lnTo>
                  <a:lnTo>
                    <a:pt x="70" y="39"/>
                  </a:lnTo>
                  <a:lnTo>
                    <a:pt x="70" y="28"/>
                  </a:lnTo>
                  <a:lnTo>
                    <a:pt x="70" y="15"/>
                  </a:lnTo>
                  <a:lnTo>
                    <a:pt x="65"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46" name="Freeform 522"/>
            <p:cNvSpPr>
              <a:spLocks/>
            </p:cNvSpPr>
            <p:nvPr/>
          </p:nvSpPr>
          <p:spPr bwMode="auto">
            <a:xfrm>
              <a:off x="3646" y="1943"/>
              <a:ext cx="6" cy="7"/>
            </a:xfrm>
            <a:custGeom>
              <a:avLst/>
              <a:gdLst>
                <a:gd name="T0" fmla="*/ 0 w 69"/>
                <a:gd name="T1" fmla="*/ 86 h 86"/>
                <a:gd name="T2" fmla="*/ 15 w 69"/>
                <a:gd name="T3" fmla="*/ 86 h 86"/>
                <a:gd name="T4" fmla="*/ 25 w 69"/>
                <a:gd name="T5" fmla="*/ 82 h 86"/>
                <a:gd name="T6" fmla="*/ 40 w 69"/>
                <a:gd name="T7" fmla="*/ 77 h 86"/>
                <a:gd name="T8" fmla="*/ 50 w 69"/>
                <a:gd name="T9" fmla="*/ 73 h 86"/>
                <a:gd name="T10" fmla="*/ 59 w 69"/>
                <a:gd name="T11" fmla="*/ 62 h 86"/>
                <a:gd name="T12" fmla="*/ 64 w 69"/>
                <a:gd name="T13" fmla="*/ 53 h 86"/>
                <a:gd name="T14" fmla="*/ 69 w 69"/>
                <a:gd name="T15" fmla="*/ 39 h 86"/>
                <a:gd name="T16" fmla="*/ 69 w 69"/>
                <a:gd name="T17" fmla="*/ 29 h 86"/>
                <a:gd name="T18" fmla="*/ 69 w 69"/>
                <a:gd name="T19" fmla="*/ 15 h 86"/>
                <a:gd name="T20" fmla="*/ 64 w 69"/>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86">
                  <a:moveTo>
                    <a:pt x="0" y="86"/>
                  </a:moveTo>
                  <a:lnTo>
                    <a:pt x="15" y="86"/>
                  </a:lnTo>
                  <a:lnTo>
                    <a:pt x="25" y="82"/>
                  </a:lnTo>
                  <a:lnTo>
                    <a:pt x="40" y="77"/>
                  </a:lnTo>
                  <a:lnTo>
                    <a:pt x="50" y="73"/>
                  </a:lnTo>
                  <a:lnTo>
                    <a:pt x="59" y="62"/>
                  </a:lnTo>
                  <a:lnTo>
                    <a:pt x="64" y="53"/>
                  </a:lnTo>
                  <a:lnTo>
                    <a:pt x="69" y="39"/>
                  </a:lnTo>
                  <a:lnTo>
                    <a:pt x="69" y="29"/>
                  </a:lnTo>
                  <a:lnTo>
                    <a:pt x="69" y="15"/>
                  </a:lnTo>
                  <a:lnTo>
                    <a:pt x="64"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47" name="Freeform 523"/>
            <p:cNvSpPr>
              <a:spLocks/>
            </p:cNvSpPr>
            <p:nvPr/>
          </p:nvSpPr>
          <p:spPr bwMode="auto">
            <a:xfrm>
              <a:off x="3650" y="1946"/>
              <a:ext cx="12" cy="9"/>
            </a:xfrm>
            <a:custGeom>
              <a:avLst/>
              <a:gdLst>
                <a:gd name="T0" fmla="*/ 0 w 135"/>
                <a:gd name="T1" fmla="*/ 97 h 121"/>
                <a:gd name="T2" fmla="*/ 6 w 135"/>
                <a:gd name="T3" fmla="*/ 101 h 121"/>
                <a:gd name="T4" fmla="*/ 10 w 135"/>
                <a:gd name="T5" fmla="*/ 106 h 121"/>
                <a:gd name="T6" fmla="*/ 15 w 135"/>
                <a:gd name="T7" fmla="*/ 110 h 121"/>
                <a:gd name="T8" fmla="*/ 20 w 135"/>
                <a:gd name="T9" fmla="*/ 116 h 121"/>
                <a:gd name="T10" fmla="*/ 25 w 135"/>
                <a:gd name="T11" fmla="*/ 116 h 121"/>
                <a:gd name="T12" fmla="*/ 31 w 135"/>
                <a:gd name="T13" fmla="*/ 121 h 121"/>
                <a:gd name="T14" fmla="*/ 35 w 135"/>
                <a:gd name="T15" fmla="*/ 121 h 121"/>
                <a:gd name="T16" fmla="*/ 40 w 135"/>
                <a:gd name="T17" fmla="*/ 121 h 121"/>
                <a:gd name="T18" fmla="*/ 54 w 135"/>
                <a:gd name="T19" fmla="*/ 116 h 121"/>
                <a:gd name="T20" fmla="*/ 65 w 135"/>
                <a:gd name="T21" fmla="*/ 110 h 121"/>
                <a:gd name="T22" fmla="*/ 75 w 135"/>
                <a:gd name="T23" fmla="*/ 110 h 121"/>
                <a:gd name="T24" fmla="*/ 79 w 135"/>
                <a:gd name="T25" fmla="*/ 106 h 121"/>
                <a:gd name="T26" fmla="*/ 90 w 135"/>
                <a:gd name="T27" fmla="*/ 101 h 121"/>
                <a:gd name="T28" fmla="*/ 95 w 135"/>
                <a:gd name="T29" fmla="*/ 101 h 121"/>
                <a:gd name="T30" fmla="*/ 104 w 135"/>
                <a:gd name="T31" fmla="*/ 101 h 121"/>
                <a:gd name="T32" fmla="*/ 114 w 135"/>
                <a:gd name="T33" fmla="*/ 101 h 121"/>
                <a:gd name="T34" fmla="*/ 125 w 135"/>
                <a:gd name="T35" fmla="*/ 101 h 121"/>
                <a:gd name="T36" fmla="*/ 135 w 135"/>
                <a:gd name="T37" fmla="*/ 106 h 121"/>
                <a:gd name="T38" fmla="*/ 129 w 135"/>
                <a:gd name="T39" fmla="*/ 97 h 121"/>
                <a:gd name="T40" fmla="*/ 129 w 135"/>
                <a:gd name="T41" fmla="*/ 86 h 121"/>
                <a:gd name="T42" fmla="*/ 125 w 135"/>
                <a:gd name="T43" fmla="*/ 72 h 121"/>
                <a:gd name="T44" fmla="*/ 125 w 135"/>
                <a:gd name="T45" fmla="*/ 63 h 121"/>
                <a:gd name="T46" fmla="*/ 125 w 135"/>
                <a:gd name="T47" fmla="*/ 52 h 121"/>
                <a:gd name="T48" fmla="*/ 119 w 135"/>
                <a:gd name="T49" fmla="*/ 43 h 121"/>
                <a:gd name="T50" fmla="*/ 119 w 135"/>
                <a:gd name="T51" fmla="*/ 33 h 121"/>
                <a:gd name="T52" fmla="*/ 119 w 135"/>
                <a:gd name="T53" fmla="*/ 24 h 121"/>
                <a:gd name="T54" fmla="*/ 114 w 135"/>
                <a:gd name="T55" fmla="*/ 19 h 121"/>
                <a:gd name="T56" fmla="*/ 110 w 135"/>
                <a:gd name="T57" fmla="*/ 15 h 121"/>
                <a:gd name="T58" fmla="*/ 95 w 135"/>
                <a:gd name="T59" fmla="*/ 5 h 121"/>
                <a:gd name="T60" fmla="*/ 85 w 135"/>
                <a:gd name="T61" fmla="*/ 0 h 121"/>
                <a:gd name="T62" fmla="*/ 79 w 135"/>
                <a:gd name="T63" fmla="*/ 5 h 121"/>
                <a:gd name="T64" fmla="*/ 70 w 135"/>
                <a:gd name="T65" fmla="*/ 9 h 121"/>
                <a:gd name="T66" fmla="*/ 65 w 135"/>
                <a:gd name="T67" fmla="*/ 19 h 121"/>
                <a:gd name="T68" fmla="*/ 65 w 135"/>
                <a:gd name="T69" fmla="*/ 28 h 121"/>
                <a:gd name="T70" fmla="*/ 60 w 135"/>
                <a:gd name="T71" fmla="*/ 43 h 121"/>
                <a:gd name="T72" fmla="*/ 60 w 135"/>
                <a:gd name="T73" fmla="*/ 58 h 121"/>
                <a:gd name="T74" fmla="*/ 54 w 135"/>
                <a:gd name="T75" fmla="*/ 72 h 121"/>
                <a:gd name="T76" fmla="*/ 54 w 135"/>
                <a:gd name="T77" fmla="*/ 86 h 121"/>
                <a:gd name="T78" fmla="*/ 54 w 135"/>
                <a:gd name="T79" fmla="*/ 91 h 121"/>
                <a:gd name="T80" fmla="*/ 60 w 135"/>
                <a:gd name="T81" fmla="*/ 91 h 121"/>
                <a:gd name="T82" fmla="*/ 65 w 135"/>
                <a:gd name="T83" fmla="*/ 91 h 121"/>
                <a:gd name="T84" fmla="*/ 70 w 135"/>
                <a:gd name="T85" fmla="*/ 91 h 121"/>
                <a:gd name="T86" fmla="*/ 75 w 135"/>
                <a:gd name="T87" fmla="*/ 91 h 121"/>
                <a:gd name="T88" fmla="*/ 79 w 135"/>
                <a:gd name="T89" fmla="*/ 91 h 121"/>
                <a:gd name="T90" fmla="*/ 85 w 135"/>
                <a:gd name="T91" fmla="*/ 97 h 121"/>
                <a:gd name="T92" fmla="*/ 85 w 135"/>
                <a:gd name="T93" fmla="*/ 101 h 121"/>
                <a:gd name="T94" fmla="*/ 79 w 135"/>
                <a:gd name="T95" fmla="*/ 97 h 121"/>
                <a:gd name="T96" fmla="*/ 70 w 135"/>
                <a:gd name="T97" fmla="*/ 91 h 121"/>
                <a:gd name="T98" fmla="*/ 65 w 135"/>
                <a:gd name="T99" fmla="*/ 86 h 121"/>
                <a:gd name="T100" fmla="*/ 54 w 135"/>
                <a:gd name="T101" fmla="*/ 82 h 121"/>
                <a:gd name="T102" fmla="*/ 50 w 135"/>
                <a:gd name="T103" fmla="*/ 77 h 121"/>
                <a:gd name="T104" fmla="*/ 45 w 135"/>
                <a:gd name="T105" fmla="*/ 72 h 121"/>
                <a:gd name="T106" fmla="*/ 35 w 135"/>
                <a:gd name="T107" fmla="*/ 63 h 121"/>
                <a:gd name="T108" fmla="*/ 31 w 135"/>
                <a:gd name="T109" fmla="*/ 58 h 121"/>
                <a:gd name="T110" fmla="*/ 25 w 135"/>
                <a:gd name="T111" fmla="*/ 52 h 121"/>
                <a:gd name="T112" fmla="*/ 25 w 135"/>
                <a:gd name="T113" fmla="*/ 4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5" h="121">
                  <a:moveTo>
                    <a:pt x="0" y="97"/>
                  </a:moveTo>
                  <a:lnTo>
                    <a:pt x="6" y="101"/>
                  </a:lnTo>
                  <a:lnTo>
                    <a:pt x="10" y="106"/>
                  </a:lnTo>
                  <a:lnTo>
                    <a:pt x="15" y="110"/>
                  </a:lnTo>
                  <a:lnTo>
                    <a:pt x="20" y="116"/>
                  </a:lnTo>
                  <a:lnTo>
                    <a:pt x="25" y="116"/>
                  </a:lnTo>
                  <a:lnTo>
                    <a:pt x="31" y="121"/>
                  </a:lnTo>
                  <a:lnTo>
                    <a:pt x="35" y="121"/>
                  </a:lnTo>
                  <a:lnTo>
                    <a:pt x="40" y="121"/>
                  </a:lnTo>
                  <a:lnTo>
                    <a:pt x="54" y="116"/>
                  </a:lnTo>
                  <a:lnTo>
                    <a:pt x="65" y="110"/>
                  </a:lnTo>
                  <a:lnTo>
                    <a:pt x="75" y="110"/>
                  </a:lnTo>
                  <a:lnTo>
                    <a:pt x="79" y="106"/>
                  </a:lnTo>
                  <a:lnTo>
                    <a:pt x="90" y="101"/>
                  </a:lnTo>
                  <a:lnTo>
                    <a:pt x="95" y="101"/>
                  </a:lnTo>
                  <a:lnTo>
                    <a:pt x="104" y="101"/>
                  </a:lnTo>
                  <a:lnTo>
                    <a:pt x="114" y="101"/>
                  </a:lnTo>
                  <a:lnTo>
                    <a:pt x="125" y="101"/>
                  </a:lnTo>
                  <a:lnTo>
                    <a:pt x="135" y="106"/>
                  </a:lnTo>
                  <a:lnTo>
                    <a:pt x="129" y="97"/>
                  </a:lnTo>
                  <a:lnTo>
                    <a:pt x="129" y="86"/>
                  </a:lnTo>
                  <a:lnTo>
                    <a:pt x="125" y="72"/>
                  </a:lnTo>
                  <a:lnTo>
                    <a:pt x="125" y="63"/>
                  </a:lnTo>
                  <a:lnTo>
                    <a:pt x="125" y="52"/>
                  </a:lnTo>
                  <a:lnTo>
                    <a:pt x="119" y="43"/>
                  </a:lnTo>
                  <a:lnTo>
                    <a:pt x="119" y="33"/>
                  </a:lnTo>
                  <a:lnTo>
                    <a:pt x="119" y="24"/>
                  </a:lnTo>
                  <a:lnTo>
                    <a:pt x="114" y="19"/>
                  </a:lnTo>
                  <a:lnTo>
                    <a:pt x="110" y="15"/>
                  </a:lnTo>
                  <a:lnTo>
                    <a:pt x="95" y="5"/>
                  </a:lnTo>
                  <a:lnTo>
                    <a:pt x="85" y="0"/>
                  </a:lnTo>
                  <a:lnTo>
                    <a:pt x="79" y="5"/>
                  </a:lnTo>
                  <a:lnTo>
                    <a:pt x="70" y="9"/>
                  </a:lnTo>
                  <a:lnTo>
                    <a:pt x="65" y="19"/>
                  </a:lnTo>
                  <a:lnTo>
                    <a:pt x="65" y="28"/>
                  </a:lnTo>
                  <a:lnTo>
                    <a:pt x="60" y="43"/>
                  </a:lnTo>
                  <a:lnTo>
                    <a:pt x="60" y="58"/>
                  </a:lnTo>
                  <a:lnTo>
                    <a:pt x="54" y="72"/>
                  </a:lnTo>
                  <a:lnTo>
                    <a:pt x="54" y="86"/>
                  </a:lnTo>
                  <a:lnTo>
                    <a:pt x="54" y="91"/>
                  </a:lnTo>
                  <a:lnTo>
                    <a:pt x="60" y="91"/>
                  </a:lnTo>
                  <a:lnTo>
                    <a:pt x="65" y="91"/>
                  </a:lnTo>
                  <a:lnTo>
                    <a:pt x="70" y="91"/>
                  </a:lnTo>
                  <a:lnTo>
                    <a:pt x="75" y="91"/>
                  </a:lnTo>
                  <a:lnTo>
                    <a:pt x="79" y="91"/>
                  </a:lnTo>
                  <a:lnTo>
                    <a:pt x="85" y="97"/>
                  </a:lnTo>
                  <a:lnTo>
                    <a:pt x="85" y="101"/>
                  </a:lnTo>
                  <a:lnTo>
                    <a:pt x="79" y="97"/>
                  </a:lnTo>
                  <a:lnTo>
                    <a:pt x="70" y="91"/>
                  </a:lnTo>
                  <a:lnTo>
                    <a:pt x="65" y="86"/>
                  </a:lnTo>
                  <a:lnTo>
                    <a:pt x="54" y="82"/>
                  </a:lnTo>
                  <a:lnTo>
                    <a:pt x="50" y="77"/>
                  </a:lnTo>
                  <a:lnTo>
                    <a:pt x="45" y="72"/>
                  </a:lnTo>
                  <a:lnTo>
                    <a:pt x="35" y="63"/>
                  </a:lnTo>
                  <a:lnTo>
                    <a:pt x="31" y="58"/>
                  </a:lnTo>
                  <a:lnTo>
                    <a:pt x="25" y="52"/>
                  </a:lnTo>
                  <a:lnTo>
                    <a:pt x="25" y="4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48" name="Freeform 524"/>
            <p:cNvSpPr>
              <a:spLocks/>
            </p:cNvSpPr>
            <p:nvPr/>
          </p:nvSpPr>
          <p:spPr bwMode="auto">
            <a:xfrm>
              <a:off x="3651" y="1956"/>
              <a:ext cx="9" cy="9"/>
            </a:xfrm>
            <a:custGeom>
              <a:avLst/>
              <a:gdLst>
                <a:gd name="T0" fmla="*/ 5 w 104"/>
                <a:gd name="T1" fmla="*/ 91 h 115"/>
                <a:gd name="T2" fmla="*/ 0 w 104"/>
                <a:gd name="T3" fmla="*/ 82 h 115"/>
                <a:gd name="T4" fmla="*/ 0 w 104"/>
                <a:gd name="T5" fmla="*/ 72 h 115"/>
                <a:gd name="T6" fmla="*/ 0 w 104"/>
                <a:gd name="T7" fmla="*/ 63 h 115"/>
                <a:gd name="T8" fmla="*/ 0 w 104"/>
                <a:gd name="T9" fmla="*/ 53 h 115"/>
                <a:gd name="T10" fmla="*/ 0 w 104"/>
                <a:gd name="T11" fmla="*/ 44 h 115"/>
                <a:gd name="T12" fmla="*/ 0 w 104"/>
                <a:gd name="T13" fmla="*/ 39 h 115"/>
                <a:gd name="T14" fmla="*/ 5 w 104"/>
                <a:gd name="T15" fmla="*/ 29 h 115"/>
                <a:gd name="T16" fmla="*/ 5 w 104"/>
                <a:gd name="T17" fmla="*/ 24 h 115"/>
                <a:gd name="T18" fmla="*/ 10 w 104"/>
                <a:gd name="T19" fmla="*/ 20 h 115"/>
                <a:gd name="T20" fmla="*/ 15 w 104"/>
                <a:gd name="T21" fmla="*/ 14 h 115"/>
                <a:gd name="T22" fmla="*/ 30 w 104"/>
                <a:gd name="T23" fmla="*/ 5 h 115"/>
                <a:gd name="T24" fmla="*/ 44 w 104"/>
                <a:gd name="T25" fmla="*/ 0 h 115"/>
                <a:gd name="T26" fmla="*/ 60 w 104"/>
                <a:gd name="T27" fmla="*/ 0 h 115"/>
                <a:gd name="T28" fmla="*/ 69 w 104"/>
                <a:gd name="T29" fmla="*/ 5 h 115"/>
                <a:gd name="T30" fmla="*/ 80 w 104"/>
                <a:gd name="T31" fmla="*/ 14 h 115"/>
                <a:gd name="T32" fmla="*/ 85 w 104"/>
                <a:gd name="T33" fmla="*/ 24 h 115"/>
                <a:gd name="T34" fmla="*/ 90 w 104"/>
                <a:gd name="T35" fmla="*/ 39 h 115"/>
                <a:gd name="T36" fmla="*/ 94 w 104"/>
                <a:gd name="T37" fmla="*/ 53 h 115"/>
                <a:gd name="T38" fmla="*/ 100 w 104"/>
                <a:gd name="T39" fmla="*/ 67 h 115"/>
                <a:gd name="T40" fmla="*/ 104 w 104"/>
                <a:gd name="T41" fmla="*/ 87 h 115"/>
                <a:gd name="T42" fmla="*/ 94 w 104"/>
                <a:gd name="T43" fmla="*/ 78 h 115"/>
                <a:gd name="T44" fmla="*/ 85 w 104"/>
                <a:gd name="T45" fmla="*/ 72 h 115"/>
                <a:gd name="T46" fmla="*/ 75 w 104"/>
                <a:gd name="T47" fmla="*/ 72 h 115"/>
                <a:gd name="T48" fmla="*/ 69 w 104"/>
                <a:gd name="T49" fmla="*/ 72 h 115"/>
                <a:gd name="T50" fmla="*/ 60 w 104"/>
                <a:gd name="T51" fmla="*/ 78 h 115"/>
                <a:gd name="T52" fmla="*/ 55 w 104"/>
                <a:gd name="T53" fmla="*/ 82 h 115"/>
                <a:gd name="T54" fmla="*/ 50 w 104"/>
                <a:gd name="T55" fmla="*/ 91 h 115"/>
                <a:gd name="T56" fmla="*/ 40 w 104"/>
                <a:gd name="T57" fmla="*/ 97 h 115"/>
                <a:gd name="T58" fmla="*/ 35 w 104"/>
                <a:gd name="T59" fmla="*/ 106 h 115"/>
                <a:gd name="T60" fmla="*/ 30 w 104"/>
                <a:gd name="T61" fmla="*/ 115 h 115"/>
                <a:gd name="T62" fmla="*/ 30 w 104"/>
                <a:gd name="T63" fmla="*/ 111 h 115"/>
                <a:gd name="T64" fmla="*/ 25 w 104"/>
                <a:gd name="T65" fmla="*/ 111 h 115"/>
                <a:gd name="T66" fmla="*/ 25 w 104"/>
                <a:gd name="T67" fmla="*/ 106 h 115"/>
                <a:gd name="T68" fmla="*/ 21 w 104"/>
                <a:gd name="T69" fmla="*/ 106 h 115"/>
                <a:gd name="T70" fmla="*/ 15 w 104"/>
                <a:gd name="T71" fmla="*/ 106 h 115"/>
                <a:gd name="T72" fmla="*/ 15 w 104"/>
                <a:gd name="T73" fmla="*/ 102 h 115"/>
                <a:gd name="T74" fmla="*/ 10 w 104"/>
                <a:gd name="T75" fmla="*/ 102 h 115"/>
                <a:gd name="T76" fmla="*/ 5 w 104"/>
                <a:gd name="T77" fmla="*/ 97 h 115"/>
                <a:gd name="T78" fmla="*/ 5 w 104"/>
                <a:gd name="T79" fmla="*/ 91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4" h="115">
                  <a:moveTo>
                    <a:pt x="5" y="91"/>
                  </a:moveTo>
                  <a:lnTo>
                    <a:pt x="0" y="82"/>
                  </a:lnTo>
                  <a:lnTo>
                    <a:pt x="0" y="72"/>
                  </a:lnTo>
                  <a:lnTo>
                    <a:pt x="0" y="63"/>
                  </a:lnTo>
                  <a:lnTo>
                    <a:pt x="0" y="53"/>
                  </a:lnTo>
                  <a:lnTo>
                    <a:pt x="0" y="44"/>
                  </a:lnTo>
                  <a:lnTo>
                    <a:pt x="0" y="39"/>
                  </a:lnTo>
                  <a:lnTo>
                    <a:pt x="5" y="29"/>
                  </a:lnTo>
                  <a:lnTo>
                    <a:pt x="5" y="24"/>
                  </a:lnTo>
                  <a:lnTo>
                    <a:pt x="10" y="20"/>
                  </a:lnTo>
                  <a:lnTo>
                    <a:pt x="15" y="14"/>
                  </a:lnTo>
                  <a:lnTo>
                    <a:pt x="30" y="5"/>
                  </a:lnTo>
                  <a:lnTo>
                    <a:pt x="44" y="0"/>
                  </a:lnTo>
                  <a:lnTo>
                    <a:pt x="60" y="0"/>
                  </a:lnTo>
                  <a:lnTo>
                    <a:pt x="69" y="5"/>
                  </a:lnTo>
                  <a:lnTo>
                    <a:pt x="80" y="14"/>
                  </a:lnTo>
                  <a:lnTo>
                    <a:pt x="85" y="24"/>
                  </a:lnTo>
                  <a:lnTo>
                    <a:pt x="90" y="39"/>
                  </a:lnTo>
                  <a:lnTo>
                    <a:pt x="94" y="53"/>
                  </a:lnTo>
                  <a:lnTo>
                    <a:pt x="100" y="67"/>
                  </a:lnTo>
                  <a:lnTo>
                    <a:pt x="104" y="87"/>
                  </a:lnTo>
                  <a:lnTo>
                    <a:pt x="94" y="78"/>
                  </a:lnTo>
                  <a:lnTo>
                    <a:pt x="85" y="72"/>
                  </a:lnTo>
                  <a:lnTo>
                    <a:pt x="75" y="72"/>
                  </a:lnTo>
                  <a:lnTo>
                    <a:pt x="69" y="72"/>
                  </a:lnTo>
                  <a:lnTo>
                    <a:pt x="60" y="78"/>
                  </a:lnTo>
                  <a:lnTo>
                    <a:pt x="55" y="82"/>
                  </a:lnTo>
                  <a:lnTo>
                    <a:pt x="50" y="91"/>
                  </a:lnTo>
                  <a:lnTo>
                    <a:pt x="40" y="97"/>
                  </a:lnTo>
                  <a:lnTo>
                    <a:pt x="35" y="106"/>
                  </a:lnTo>
                  <a:lnTo>
                    <a:pt x="30" y="115"/>
                  </a:lnTo>
                  <a:lnTo>
                    <a:pt x="30" y="111"/>
                  </a:lnTo>
                  <a:lnTo>
                    <a:pt x="25" y="111"/>
                  </a:lnTo>
                  <a:lnTo>
                    <a:pt x="25" y="106"/>
                  </a:lnTo>
                  <a:lnTo>
                    <a:pt x="21" y="106"/>
                  </a:lnTo>
                  <a:lnTo>
                    <a:pt x="15" y="106"/>
                  </a:lnTo>
                  <a:lnTo>
                    <a:pt x="15" y="102"/>
                  </a:lnTo>
                  <a:lnTo>
                    <a:pt x="10" y="102"/>
                  </a:lnTo>
                  <a:lnTo>
                    <a:pt x="5" y="97"/>
                  </a:lnTo>
                  <a:lnTo>
                    <a:pt x="5" y="91"/>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49" name="Freeform 525"/>
            <p:cNvSpPr>
              <a:spLocks/>
            </p:cNvSpPr>
            <p:nvPr/>
          </p:nvSpPr>
          <p:spPr bwMode="auto">
            <a:xfrm>
              <a:off x="3662" y="1956"/>
              <a:ext cx="9" cy="6"/>
            </a:xfrm>
            <a:custGeom>
              <a:avLst/>
              <a:gdLst>
                <a:gd name="T0" fmla="*/ 0 w 109"/>
                <a:gd name="T1" fmla="*/ 20 h 67"/>
                <a:gd name="T2" fmla="*/ 10 w 109"/>
                <a:gd name="T3" fmla="*/ 24 h 67"/>
                <a:gd name="T4" fmla="*/ 25 w 109"/>
                <a:gd name="T5" fmla="*/ 29 h 67"/>
                <a:gd name="T6" fmla="*/ 35 w 109"/>
                <a:gd name="T7" fmla="*/ 33 h 67"/>
                <a:gd name="T8" fmla="*/ 40 w 109"/>
                <a:gd name="T9" fmla="*/ 44 h 67"/>
                <a:gd name="T10" fmla="*/ 50 w 109"/>
                <a:gd name="T11" fmla="*/ 53 h 67"/>
                <a:gd name="T12" fmla="*/ 60 w 109"/>
                <a:gd name="T13" fmla="*/ 58 h 67"/>
                <a:gd name="T14" fmla="*/ 69 w 109"/>
                <a:gd name="T15" fmla="*/ 63 h 67"/>
                <a:gd name="T16" fmla="*/ 80 w 109"/>
                <a:gd name="T17" fmla="*/ 67 h 67"/>
                <a:gd name="T18" fmla="*/ 90 w 109"/>
                <a:gd name="T19" fmla="*/ 63 h 67"/>
                <a:gd name="T20" fmla="*/ 100 w 109"/>
                <a:gd name="T21" fmla="*/ 53 h 67"/>
                <a:gd name="T22" fmla="*/ 104 w 109"/>
                <a:gd name="T23" fmla="*/ 48 h 67"/>
                <a:gd name="T24" fmla="*/ 104 w 109"/>
                <a:gd name="T25" fmla="*/ 44 h 67"/>
                <a:gd name="T26" fmla="*/ 109 w 109"/>
                <a:gd name="T27" fmla="*/ 39 h 67"/>
                <a:gd name="T28" fmla="*/ 109 w 109"/>
                <a:gd name="T29" fmla="*/ 33 h 67"/>
                <a:gd name="T30" fmla="*/ 104 w 109"/>
                <a:gd name="T31" fmla="*/ 29 h 67"/>
                <a:gd name="T32" fmla="*/ 104 w 109"/>
                <a:gd name="T33" fmla="*/ 20 h 67"/>
                <a:gd name="T34" fmla="*/ 104 w 109"/>
                <a:gd name="T35" fmla="*/ 14 h 67"/>
                <a:gd name="T36" fmla="*/ 100 w 109"/>
                <a:gd name="T37" fmla="*/ 9 h 67"/>
                <a:gd name="T38" fmla="*/ 94 w 109"/>
                <a:gd name="T39" fmla="*/ 5 h 67"/>
                <a:gd name="T40" fmla="*/ 85 w 109"/>
                <a:gd name="T41" fmla="*/ 0 h 67"/>
                <a:gd name="T42" fmla="*/ 80 w 109"/>
                <a:gd name="T43" fmla="*/ 0 h 67"/>
                <a:gd name="T44" fmla="*/ 75 w 109"/>
                <a:gd name="T45" fmla="*/ 0 h 67"/>
                <a:gd name="T46" fmla="*/ 69 w 109"/>
                <a:gd name="T47" fmla="*/ 5 h 67"/>
                <a:gd name="T48" fmla="*/ 60 w 109"/>
                <a:gd name="T49" fmla="*/ 5 h 67"/>
                <a:gd name="T50" fmla="*/ 55 w 109"/>
                <a:gd name="T51" fmla="*/ 9 h 67"/>
                <a:gd name="T52" fmla="*/ 50 w 109"/>
                <a:gd name="T53" fmla="*/ 14 h 67"/>
                <a:gd name="T54" fmla="*/ 45 w 109"/>
                <a:gd name="T55" fmla="*/ 14 h 67"/>
                <a:gd name="T56" fmla="*/ 40 w 109"/>
                <a:gd name="T57" fmla="*/ 20 h 67"/>
                <a:gd name="T58" fmla="*/ 35 w 109"/>
                <a:gd name="T59" fmla="*/ 20 h 67"/>
                <a:gd name="T60" fmla="*/ 25 w 109"/>
                <a:gd name="T61" fmla="*/ 2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67">
                  <a:moveTo>
                    <a:pt x="0" y="20"/>
                  </a:moveTo>
                  <a:lnTo>
                    <a:pt x="10" y="24"/>
                  </a:lnTo>
                  <a:lnTo>
                    <a:pt x="25" y="29"/>
                  </a:lnTo>
                  <a:lnTo>
                    <a:pt x="35" y="33"/>
                  </a:lnTo>
                  <a:lnTo>
                    <a:pt x="40" y="44"/>
                  </a:lnTo>
                  <a:lnTo>
                    <a:pt x="50" y="53"/>
                  </a:lnTo>
                  <a:lnTo>
                    <a:pt x="60" y="58"/>
                  </a:lnTo>
                  <a:lnTo>
                    <a:pt x="69" y="63"/>
                  </a:lnTo>
                  <a:lnTo>
                    <a:pt x="80" y="67"/>
                  </a:lnTo>
                  <a:lnTo>
                    <a:pt x="90" y="63"/>
                  </a:lnTo>
                  <a:lnTo>
                    <a:pt x="100" y="53"/>
                  </a:lnTo>
                  <a:lnTo>
                    <a:pt x="104" y="48"/>
                  </a:lnTo>
                  <a:lnTo>
                    <a:pt x="104" y="44"/>
                  </a:lnTo>
                  <a:lnTo>
                    <a:pt x="109" y="39"/>
                  </a:lnTo>
                  <a:lnTo>
                    <a:pt x="109" y="33"/>
                  </a:lnTo>
                  <a:lnTo>
                    <a:pt x="104" y="29"/>
                  </a:lnTo>
                  <a:lnTo>
                    <a:pt x="104" y="20"/>
                  </a:lnTo>
                  <a:lnTo>
                    <a:pt x="104" y="14"/>
                  </a:lnTo>
                  <a:lnTo>
                    <a:pt x="100" y="9"/>
                  </a:lnTo>
                  <a:lnTo>
                    <a:pt x="94" y="5"/>
                  </a:lnTo>
                  <a:lnTo>
                    <a:pt x="85" y="0"/>
                  </a:lnTo>
                  <a:lnTo>
                    <a:pt x="80" y="0"/>
                  </a:lnTo>
                  <a:lnTo>
                    <a:pt x="75" y="0"/>
                  </a:lnTo>
                  <a:lnTo>
                    <a:pt x="69" y="5"/>
                  </a:lnTo>
                  <a:lnTo>
                    <a:pt x="60" y="5"/>
                  </a:lnTo>
                  <a:lnTo>
                    <a:pt x="55" y="9"/>
                  </a:lnTo>
                  <a:lnTo>
                    <a:pt x="50" y="14"/>
                  </a:lnTo>
                  <a:lnTo>
                    <a:pt x="45" y="14"/>
                  </a:lnTo>
                  <a:lnTo>
                    <a:pt x="40" y="20"/>
                  </a:lnTo>
                  <a:lnTo>
                    <a:pt x="35" y="20"/>
                  </a:lnTo>
                  <a:lnTo>
                    <a:pt x="25" y="2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50" name="Freeform 526"/>
            <p:cNvSpPr>
              <a:spLocks/>
            </p:cNvSpPr>
            <p:nvPr/>
          </p:nvSpPr>
          <p:spPr bwMode="auto">
            <a:xfrm>
              <a:off x="3643" y="1922"/>
              <a:ext cx="7" cy="5"/>
            </a:xfrm>
            <a:custGeom>
              <a:avLst/>
              <a:gdLst>
                <a:gd name="T0" fmla="*/ 30 w 85"/>
                <a:gd name="T1" fmla="*/ 63 h 63"/>
                <a:gd name="T2" fmla="*/ 20 w 85"/>
                <a:gd name="T3" fmla="*/ 63 h 63"/>
                <a:gd name="T4" fmla="*/ 15 w 85"/>
                <a:gd name="T5" fmla="*/ 58 h 63"/>
                <a:gd name="T6" fmla="*/ 15 w 85"/>
                <a:gd name="T7" fmla="*/ 53 h 63"/>
                <a:gd name="T8" fmla="*/ 15 w 85"/>
                <a:gd name="T9" fmla="*/ 43 h 63"/>
                <a:gd name="T10" fmla="*/ 15 w 85"/>
                <a:gd name="T11" fmla="*/ 39 h 63"/>
                <a:gd name="T12" fmla="*/ 15 w 85"/>
                <a:gd name="T13" fmla="*/ 29 h 63"/>
                <a:gd name="T14" fmla="*/ 15 w 85"/>
                <a:gd name="T15" fmla="*/ 24 h 63"/>
                <a:gd name="T16" fmla="*/ 10 w 85"/>
                <a:gd name="T17" fmla="*/ 19 h 63"/>
                <a:gd name="T18" fmla="*/ 10 w 85"/>
                <a:gd name="T19" fmla="*/ 15 h 63"/>
                <a:gd name="T20" fmla="*/ 0 w 85"/>
                <a:gd name="T21" fmla="*/ 9 h 63"/>
                <a:gd name="T22" fmla="*/ 15 w 85"/>
                <a:gd name="T23" fmla="*/ 5 h 63"/>
                <a:gd name="T24" fmla="*/ 30 w 85"/>
                <a:gd name="T25" fmla="*/ 5 h 63"/>
                <a:gd name="T26" fmla="*/ 39 w 85"/>
                <a:gd name="T27" fmla="*/ 0 h 63"/>
                <a:gd name="T28" fmla="*/ 50 w 85"/>
                <a:gd name="T29" fmla="*/ 0 h 63"/>
                <a:gd name="T30" fmla="*/ 60 w 85"/>
                <a:gd name="T31" fmla="*/ 0 h 63"/>
                <a:gd name="T32" fmla="*/ 70 w 85"/>
                <a:gd name="T33" fmla="*/ 5 h 63"/>
                <a:gd name="T34" fmla="*/ 75 w 85"/>
                <a:gd name="T35" fmla="*/ 9 h 63"/>
                <a:gd name="T36" fmla="*/ 79 w 85"/>
                <a:gd name="T37" fmla="*/ 19 h 63"/>
                <a:gd name="T38" fmla="*/ 85 w 85"/>
                <a:gd name="T39" fmla="*/ 29 h 63"/>
                <a:gd name="T40" fmla="*/ 85 w 85"/>
                <a:gd name="T41"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 h="63">
                  <a:moveTo>
                    <a:pt x="30" y="63"/>
                  </a:moveTo>
                  <a:lnTo>
                    <a:pt x="20" y="63"/>
                  </a:lnTo>
                  <a:lnTo>
                    <a:pt x="15" y="58"/>
                  </a:lnTo>
                  <a:lnTo>
                    <a:pt x="15" y="53"/>
                  </a:lnTo>
                  <a:lnTo>
                    <a:pt x="15" y="43"/>
                  </a:lnTo>
                  <a:lnTo>
                    <a:pt x="15" y="39"/>
                  </a:lnTo>
                  <a:lnTo>
                    <a:pt x="15" y="29"/>
                  </a:lnTo>
                  <a:lnTo>
                    <a:pt x="15" y="24"/>
                  </a:lnTo>
                  <a:lnTo>
                    <a:pt x="10" y="19"/>
                  </a:lnTo>
                  <a:lnTo>
                    <a:pt x="10" y="15"/>
                  </a:lnTo>
                  <a:lnTo>
                    <a:pt x="0" y="9"/>
                  </a:lnTo>
                  <a:lnTo>
                    <a:pt x="15" y="5"/>
                  </a:lnTo>
                  <a:lnTo>
                    <a:pt x="30" y="5"/>
                  </a:lnTo>
                  <a:lnTo>
                    <a:pt x="39" y="0"/>
                  </a:lnTo>
                  <a:lnTo>
                    <a:pt x="50" y="0"/>
                  </a:lnTo>
                  <a:lnTo>
                    <a:pt x="60" y="0"/>
                  </a:lnTo>
                  <a:lnTo>
                    <a:pt x="70" y="5"/>
                  </a:lnTo>
                  <a:lnTo>
                    <a:pt x="75" y="9"/>
                  </a:lnTo>
                  <a:lnTo>
                    <a:pt x="79" y="19"/>
                  </a:lnTo>
                  <a:lnTo>
                    <a:pt x="85" y="29"/>
                  </a:lnTo>
                  <a:lnTo>
                    <a:pt x="85" y="4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51" name="Freeform 527"/>
            <p:cNvSpPr>
              <a:spLocks/>
            </p:cNvSpPr>
            <p:nvPr/>
          </p:nvSpPr>
          <p:spPr bwMode="auto">
            <a:xfrm>
              <a:off x="3628" y="1907"/>
              <a:ext cx="9" cy="5"/>
            </a:xfrm>
            <a:custGeom>
              <a:avLst/>
              <a:gdLst>
                <a:gd name="T0" fmla="*/ 0 w 104"/>
                <a:gd name="T1" fmla="*/ 30 h 64"/>
                <a:gd name="T2" fmla="*/ 10 w 104"/>
                <a:gd name="T3" fmla="*/ 30 h 64"/>
                <a:gd name="T4" fmla="*/ 19 w 104"/>
                <a:gd name="T5" fmla="*/ 34 h 64"/>
                <a:gd name="T6" fmla="*/ 29 w 104"/>
                <a:gd name="T7" fmla="*/ 39 h 64"/>
                <a:gd name="T8" fmla="*/ 39 w 104"/>
                <a:gd name="T9" fmla="*/ 45 h 64"/>
                <a:gd name="T10" fmla="*/ 49 w 104"/>
                <a:gd name="T11" fmla="*/ 54 h 64"/>
                <a:gd name="T12" fmla="*/ 59 w 104"/>
                <a:gd name="T13" fmla="*/ 58 h 64"/>
                <a:gd name="T14" fmla="*/ 69 w 104"/>
                <a:gd name="T15" fmla="*/ 64 h 64"/>
                <a:gd name="T16" fmla="*/ 79 w 104"/>
                <a:gd name="T17" fmla="*/ 64 h 64"/>
                <a:gd name="T18" fmla="*/ 89 w 104"/>
                <a:gd name="T19" fmla="*/ 58 h 64"/>
                <a:gd name="T20" fmla="*/ 98 w 104"/>
                <a:gd name="T21" fmla="*/ 49 h 64"/>
                <a:gd name="T22" fmla="*/ 104 w 104"/>
                <a:gd name="T23" fmla="*/ 45 h 64"/>
                <a:gd name="T24" fmla="*/ 104 w 104"/>
                <a:gd name="T25" fmla="*/ 39 h 64"/>
                <a:gd name="T26" fmla="*/ 104 w 104"/>
                <a:gd name="T27" fmla="*/ 34 h 64"/>
                <a:gd name="T28" fmla="*/ 104 w 104"/>
                <a:gd name="T29" fmla="*/ 30 h 64"/>
                <a:gd name="T30" fmla="*/ 104 w 104"/>
                <a:gd name="T31" fmla="*/ 25 h 64"/>
                <a:gd name="T32" fmla="*/ 98 w 104"/>
                <a:gd name="T33" fmla="*/ 15 h 64"/>
                <a:gd name="T34" fmla="*/ 98 w 104"/>
                <a:gd name="T35" fmla="*/ 11 h 64"/>
                <a:gd name="T36" fmla="*/ 94 w 104"/>
                <a:gd name="T37" fmla="*/ 6 h 64"/>
                <a:gd name="T38" fmla="*/ 83 w 104"/>
                <a:gd name="T39" fmla="*/ 0 h 64"/>
                <a:gd name="T40" fmla="*/ 79 w 104"/>
                <a:gd name="T41" fmla="*/ 0 h 64"/>
                <a:gd name="T42" fmla="*/ 73 w 104"/>
                <a:gd name="T43" fmla="*/ 0 h 64"/>
                <a:gd name="T44" fmla="*/ 64 w 104"/>
                <a:gd name="T45" fmla="*/ 0 h 64"/>
                <a:gd name="T46" fmla="*/ 59 w 104"/>
                <a:gd name="T47" fmla="*/ 6 h 64"/>
                <a:gd name="T48" fmla="*/ 54 w 104"/>
                <a:gd name="T49" fmla="*/ 6 h 64"/>
                <a:gd name="T50" fmla="*/ 49 w 104"/>
                <a:gd name="T51" fmla="*/ 11 h 64"/>
                <a:gd name="T52" fmla="*/ 44 w 104"/>
                <a:gd name="T53" fmla="*/ 15 h 64"/>
                <a:gd name="T54" fmla="*/ 39 w 104"/>
                <a:gd name="T55" fmla="*/ 20 h 64"/>
                <a:gd name="T56" fmla="*/ 35 w 104"/>
                <a:gd name="T57" fmla="*/ 20 h 64"/>
                <a:gd name="T58" fmla="*/ 29 w 104"/>
                <a:gd name="T59" fmla="*/ 25 h 64"/>
                <a:gd name="T60" fmla="*/ 24 w 104"/>
                <a:gd name="T61" fmla="*/ 2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64">
                  <a:moveTo>
                    <a:pt x="0" y="30"/>
                  </a:moveTo>
                  <a:lnTo>
                    <a:pt x="10" y="30"/>
                  </a:lnTo>
                  <a:lnTo>
                    <a:pt x="19" y="34"/>
                  </a:lnTo>
                  <a:lnTo>
                    <a:pt x="29" y="39"/>
                  </a:lnTo>
                  <a:lnTo>
                    <a:pt x="39" y="45"/>
                  </a:lnTo>
                  <a:lnTo>
                    <a:pt x="49" y="54"/>
                  </a:lnTo>
                  <a:lnTo>
                    <a:pt x="59" y="58"/>
                  </a:lnTo>
                  <a:lnTo>
                    <a:pt x="69" y="64"/>
                  </a:lnTo>
                  <a:lnTo>
                    <a:pt x="79" y="64"/>
                  </a:lnTo>
                  <a:lnTo>
                    <a:pt x="89" y="58"/>
                  </a:lnTo>
                  <a:lnTo>
                    <a:pt x="98" y="49"/>
                  </a:lnTo>
                  <a:lnTo>
                    <a:pt x="104" y="45"/>
                  </a:lnTo>
                  <a:lnTo>
                    <a:pt x="104" y="39"/>
                  </a:lnTo>
                  <a:lnTo>
                    <a:pt x="104" y="34"/>
                  </a:lnTo>
                  <a:lnTo>
                    <a:pt x="104" y="30"/>
                  </a:lnTo>
                  <a:lnTo>
                    <a:pt x="104" y="25"/>
                  </a:lnTo>
                  <a:lnTo>
                    <a:pt x="98" y="15"/>
                  </a:lnTo>
                  <a:lnTo>
                    <a:pt x="98" y="11"/>
                  </a:lnTo>
                  <a:lnTo>
                    <a:pt x="94" y="6"/>
                  </a:lnTo>
                  <a:lnTo>
                    <a:pt x="83" y="0"/>
                  </a:lnTo>
                  <a:lnTo>
                    <a:pt x="79" y="0"/>
                  </a:lnTo>
                  <a:lnTo>
                    <a:pt x="73" y="0"/>
                  </a:lnTo>
                  <a:lnTo>
                    <a:pt x="64" y="0"/>
                  </a:lnTo>
                  <a:lnTo>
                    <a:pt x="59" y="6"/>
                  </a:lnTo>
                  <a:lnTo>
                    <a:pt x="54" y="6"/>
                  </a:lnTo>
                  <a:lnTo>
                    <a:pt x="49" y="11"/>
                  </a:lnTo>
                  <a:lnTo>
                    <a:pt x="44" y="15"/>
                  </a:lnTo>
                  <a:lnTo>
                    <a:pt x="39" y="20"/>
                  </a:lnTo>
                  <a:lnTo>
                    <a:pt x="35" y="20"/>
                  </a:lnTo>
                  <a:lnTo>
                    <a:pt x="29" y="25"/>
                  </a:lnTo>
                  <a:lnTo>
                    <a:pt x="24" y="2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52" name="Freeform 528"/>
            <p:cNvSpPr>
              <a:spLocks/>
            </p:cNvSpPr>
            <p:nvPr/>
          </p:nvSpPr>
          <p:spPr bwMode="auto">
            <a:xfrm>
              <a:off x="3814" y="1701"/>
              <a:ext cx="14" cy="5"/>
            </a:xfrm>
            <a:custGeom>
              <a:avLst/>
              <a:gdLst>
                <a:gd name="T0" fmla="*/ 0 w 154"/>
                <a:gd name="T1" fmla="*/ 43 h 72"/>
                <a:gd name="T2" fmla="*/ 15 w 154"/>
                <a:gd name="T3" fmla="*/ 49 h 72"/>
                <a:gd name="T4" fmla="*/ 29 w 154"/>
                <a:gd name="T5" fmla="*/ 49 h 72"/>
                <a:gd name="T6" fmla="*/ 39 w 154"/>
                <a:gd name="T7" fmla="*/ 53 h 72"/>
                <a:gd name="T8" fmla="*/ 50 w 154"/>
                <a:gd name="T9" fmla="*/ 53 h 72"/>
                <a:gd name="T10" fmla="*/ 60 w 154"/>
                <a:gd name="T11" fmla="*/ 49 h 72"/>
                <a:gd name="T12" fmla="*/ 69 w 154"/>
                <a:gd name="T13" fmla="*/ 49 h 72"/>
                <a:gd name="T14" fmla="*/ 79 w 154"/>
                <a:gd name="T15" fmla="*/ 38 h 72"/>
                <a:gd name="T16" fmla="*/ 89 w 154"/>
                <a:gd name="T17" fmla="*/ 34 h 72"/>
                <a:gd name="T18" fmla="*/ 94 w 154"/>
                <a:gd name="T19" fmla="*/ 19 h 72"/>
                <a:gd name="T20" fmla="*/ 104 w 154"/>
                <a:gd name="T21" fmla="*/ 4 h 72"/>
                <a:gd name="T22" fmla="*/ 114 w 154"/>
                <a:gd name="T23" fmla="*/ 0 h 72"/>
                <a:gd name="T24" fmla="*/ 119 w 154"/>
                <a:gd name="T25" fmla="*/ 0 h 72"/>
                <a:gd name="T26" fmla="*/ 129 w 154"/>
                <a:gd name="T27" fmla="*/ 0 h 72"/>
                <a:gd name="T28" fmla="*/ 134 w 154"/>
                <a:gd name="T29" fmla="*/ 10 h 72"/>
                <a:gd name="T30" fmla="*/ 144 w 154"/>
                <a:gd name="T31" fmla="*/ 19 h 72"/>
                <a:gd name="T32" fmla="*/ 148 w 154"/>
                <a:gd name="T33" fmla="*/ 29 h 72"/>
                <a:gd name="T34" fmla="*/ 154 w 154"/>
                <a:gd name="T35" fmla="*/ 43 h 72"/>
                <a:gd name="T36" fmla="*/ 154 w 154"/>
                <a:gd name="T37" fmla="*/ 53 h 72"/>
                <a:gd name="T38" fmla="*/ 154 w 154"/>
                <a:gd name="T39" fmla="*/ 62 h 72"/>
                <a:gd name="T40" fmla="*/ 154 w 154"/>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4" h="72">
                  <a:moveTo>
                    <a:pt x="0" y="43"/>
                  </a:moveTo>
                  <a:lnTo>
                    <a:pt x="15" y="49"/>
                  </a:lnTo>
                  <a:lnTo>
                    <a:pt x="29" y="49"/>
                  </a:lnTo>
                  <a:lnTo>
                    <a:pt x="39" y="53"/>
                  </a:lnTo>
                  <a:lnTo>
                    <a:pt x="50" y="53"/>
                  </a:lnTo>
                  <a:lnTo>
                    <a:pt x="60" y="49"/>
                  </a:lnTo>
                  <a:lnTo>
                    <a:pt x="69" y="49"/>
                  </a:lnTo>
                  <a:lnTo>
                    <a:pt x="79" y="38"/>
                  </a:lnTo>
                  <a:lnTo>
                    <a:pt x="89" y="34"/>
                  </a:lnTo>
                  <a:lnTo>
                    <a:pt x="94" y="19"/>
                  </a:lnTo>
                  <a:lnTo>
                    <a:pt x="104" y="4"/>
                  </a:lnTo>
                  <a:lnTo>
                    <a:pt x="114" y="0"/>
                  </a:lnTo>
                  <a:lnTo>
                    <a:pt x="119" y="0"/>
                  </a:lnTo>
                  <a:lnTo>
                    <a:pt x="129" y="0"/>
                  </a:lnTo>
                  <a:lnTo>
                    <a:pt x="134" y="10"/>
                  </a:lnTo>
                  <a:lnTo>
                    <a:pt x="144" y="19"/>
                  </a:lnTo>
                  <a:lnTo>
                    <a:pt x="148" y="29"/>
                  </a:lnTo>
                  <a:lnTo>
                    <a:pt x="154" y="43"/>
                  </a:lnTo>
                  <a:lnTo>
                    <a:pt x="154" y="53"/>
                  </a:lnTo>
                  <a:lnTo>
                    <a:pt x="154" y="62"/>
                  </a:lnTo>
                  <a:lnTo>
                    <a:pt x="154" y="7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53" name="Freeform 529"/>
            <p:cNvSpPr>
              <a:spLocks/>
            </p:cNvSpPr>
            <p:nvPr/>
          </p:nvSpPr>
          <p:spPr bwMode="auto">
            <a:xfrm>
              <a:off x="3854" y="1700"/>
              <a:ext cx="11" cy="10"/>
            </a:xfrm>
            <a:custGeom>
              <a:avLst/>
              <a:gdLst>
                <a:gd name="T0" fmla="*/ 31 w 119"/>
                <a:gd name="T1" fmla="*/ 0 h 129"/>
                <a:gd name="T2" fmla="*/ 25 w 119"/>
                <a:gd name="T3" fmla="*/ 0 h 129"/>
                <a:gd name="T4" fmla="*/ 20 w 119"/>
                <a:gd name="T5" fmla="*/ 4 h 129"/>
                <a:gd name="T6" fmla="*/ 16 w 119"/>
                <a:gd name="T7" fmla="*/ 9 h 129"/>
                <a:gd name="T8" fmla="*/ 10 w 119"/>
                <a:gd name="T9" fmla="*/ 13 h 129"/>
                <a:gd name="T10" fmla="*/ 10 w 119"/>
                <a:gd name="T11" fmla="*/ 19 h 129"/>
                <a:gd name="T12" fmla="*/ 6 w 119"/>
                <a:gd name="T13" fmla="*/ 23 h 129"/>
                <a:gd name="T14" fmla="*/ 6 w 119"/>
                <a:gd name="T15" fmla="*/ 28 h 129"/>
                <a:gd name="T16" fmla="*/ 0 w 119"/>
                <a:gd name="T17" fmla="*/ 33 h 129"/>
                <a:gd name="T18" fmla="*/ 0 w 119"/>
                <a:gd name="T19" fmla="*/ 38 h 129"/>
                <a:gd name="T20" fmla="*/ 6 w 119"/>
                <a:gd name="T21" fmla="*/ 52 h 129"/>
                <a:gd name="T22" fmla="*/ 10 w 119"/>
                <a:gd name="T23" fmla="*/ 62 h 129"/>
                <a:gd name="T24" fmla="*/ 10 w 119"/>
                <a:gd name="T25" fmla="*/ 71 h 129"/>
                <a:gd name="T26" fmla="*/ 16 w 119"/>
                <a:gd name="T27" fmla="*/ 77 h 129"/>
                <a:gd name="T28" fmla="*/ 20 w 119"/>
                <a:gd name="T29" fmla="*/ 86 h 129"/>
                <a:gd name="T30" fmla="*/ 20 w 119"/>
                <a:gd name="T31" fmla="*/ 91 h 129"/>
                <a:gd name="T32" fmla="*/ 20 w 119"/>
                <a:gd name="T33" fmla="*/ 101 h 129"/>
                <a:gd name="T34" fmla="*/ 20 w 119"/>
                <a:gd name="T35" fmla="*/ 110 h 129"/>
                <a:gd name="T36" fmla="*/ 20 w 119"/>
                <a:gd name="T37" fmla="*/ 120 h 129"/>
                <a:gd name="T38" fmla="*/ 16 w 119"/>
                <a:gd name="T39" fmla="*/ 129 h 129"/>
                <a:gd name="T40" fmla="*/ 25 w 119"/>
                <a:gd name="T41" fmla="*/ 125 h 129"/>
                <a:gd name="T42" fmla="*/ 35 w 119"/>
                <a:gd name="T43" fmla="*/ 125 h 129"/>
                <a:gd name="T44" fmla="*/ 45 w 119"/>
                <a:gd name="T45" fmla="*/ 120 h 129"/>
                <a:gd name="T46" fmla="*/ 56 w 119"/>
                <a:gd name="T47" fmla="*/ 120 h 129"/>
                <a:gd name="T48" fmla="*/ 70 w 119"/>
                <a:gd name="T49" fmla="*/ 120 h 129"/>
                <a:gd name="T50" fmla="*/ 79 w 119"/>
                <a:gd name="T51" fmla="*/ 120 h 129"/>
                <a:gd name="T52" fmla="*/ 90 w 119"/>
                <a:gd name="T53" fmla="*/ 120 h 129"/>
                <a:gd name="T54" fmla="*/ 95 w 119"/>
                <a:gd name="T55" fmla="*/ 116 h 129"/>
                <a:gd name="T56" fmla="*/ 104 w 119"/>
                <a:gd name="T57" fmla="*/ 116 h 129"/>
                <a:gd name="T58" fmla="*/ 110 w 119"/>
                <a:gd name="T59" fmla="*/ 110 h 129"/>
                <a:gd name="T60" fmla="*/ 119 w 119"/>
                <a:gd name="T61" fmla="*/ 96 h 129"/>
                <a:gd name="T62" fmla="*/ 119 w 119"/>
                <a:gd name="T63" fmla="*/ 86 h 129"/>
                <a:gd name="T64" fmla="*/ 119 w 119"/>
                <a:gd name="T65" fmla="*/ 77 h 129"/>
                <a:gd name="T66" fmla="*/ 115 w 119"/>
                <a:gd name="T67" fmla="*/ 71 h 129"/>
                <a:gd name="T68" fmla="*/ 104 w 119"/>
                <a:gd name="T69" fmla="*/ 67 h 129"/>
                <a:gd name="T70" fmla="*/ 95 w 119"/>
                <a:gd name="T71" fmla="*/ 62 h 129"/>
                <a:gd name="T72" fmla="*/ 79 w 119"/>
                <a:gd name="T73" fmla="*/ 62 h 129"/>
                <a:gd name="T74" fmla="*/ 65 w 119"/>
                <a:gd name="T75" fmla="*/ 58 h 129"/>
                <a:gd name="T76" fmla="*/ 56 w 119"/>
                <a:gd name="T77" fmla="*/ 52 h 129"/>
                <a:gd name="T78" fmla="*/ 40 w 119"/>
                <a:gd name="T79" fmla="*/ 52 h 129"/>
                <a:gd name="T80" fmla="*/ 35 w 119"/>
                <a:gd name="T81" fmla="*/ 52 h 129"/>
                <a:gd name="T82" fmla="*/ 31 w 119"/>
                <a:gd name="T83" fmla="*/ 58 h 129"/>
                <a:gd name="T84" fmla="*/ 31 w 119"/>
                <a:gd name="T85" fmla="*/ 62 h 129"/>
                <a:gd name="T86" fmla="*/ 31 w 119"/>
                <a:gd name="T87" fmla="*/ 67 h 129"/>
                <a:gd name="T88" fmla="*/ 31 w 119"/>
                <a:gd name="T89" fmla="*/ 71 h 129"/>
                <a:gd name="T90" fmla="*/ 31 w 119"/>
                <a:gd name="T91" fmla="*/ 77 h 129"/>
                <a:gd name="T92" fmla="*/ 25 w 119"/>
                <a:gd name="T93" fmla="*/ 81 h 129"/>
                <a:gd name="T94" fmla="*/ 20 w 119"/>
                <a:gd name="T95" fmla="*/ 81 h 129"/>
                <a:gd name="T96" fmla="*/ 25 w 119"/>
                <a:gd name="T97" fmla="*/ 77 h 129"/>
                <a:gd name="T98" fmla="*/ 31 w 119"/>
                <a:gd name="T99" fmla="*/ 67 h 129"/>
                <a:gd name="T100" fmla="*/ 35 w 119"/>
                <a:gd name="T101" fmla="*/ 62 h 129"/>
                <a:gd name="T102" fmla="*/ 40 w 119"/>
                <a:gd name="T103" fmla="*/ 52 h 129"/>
                <a:gd name="T104" fmla="*/ 50 w 119"/>
                <a:gd name="T105" fmla="*/ 47 h 129"/>
                <a:gd name="T106" fmla="*/ 56 w 119"/>
                <a:gd name="T107" fmla="*/ 43 h 129"/>
                <a:gd name="T108" fmla="*/ 60 w 119"/>
                <a:gd name="T109" fmla="*/ 38 h 129"/>
                <a:gd name="T110" fmla="*/ 65 w 119"/>
                <a:gd name="T111" fmla="*/ 33 h 129"/>
                <a:gd name="T112" fmla="*/ 75 w 119"/>
                <a:gd name="T113" fmla="*/ 28 h 129"/>
                <a:gd name="T114" fmla="*/ 85 w 119"/>
                <a:gd name="T115" fmla="*/ 2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9" h="129">
                  <a:moveTo>
                    <a:pt x="31" y="0"/>
                  </a:moveTo>
                  <a:lnTo>
                    <a:pt x="25" y="0"/>
                  </a:lnTo>
                  <a:lnTo>
                    <a:pt x="20" y="4"/>
                  </a:lnTo>
                  <a:lnTo>
                    <a:pt x="16" y="9"/>
                  </a:lnTo>
                  <a:lnTo>
                    <a:pt x="10" y="13"/>
                  </a:lnTo>
                  <a:lnTo>
                    <a:pt x="10" y="19"/>
                  </a:lnTo>
                  <a:lnTo>
                    <a:pt x="6" y="23"/>
                  </a:lnTo>
                  <a:lnTo>
                    <a:pt x="6" y="28"/>
                  </a:lnTo>
                  <a:lnTo>
                    <a:pt x="0" y="33"/>
                  </a:lnTo>
                  <a:lnTo>
                    <a:pt x="0" y="38"/>
                  </a:lnTo>
                  <a:lnTo>
                    <a:pt x="6" y="52"/>
                  </a:lnTo>
                  <a:lnTo>
                    <a:pt x="10" y="62"/>
                  </a:lnTo>
                  <a:lnTo>
                    <a:pt x="10" y="71"/>
                  </a:lnTo>
                  <a:lnTo>
                    <a:pt x="16" y="77"/>
                  </a:lnTo>
                  <a:lnTo>
                    <a:pt x="20" y="86"/>
                  </a:lnTo>
                  <a:lnTo>
                    <a:pt x="20" y="91"/>
                  </a:lnTo>
                  <a:lnTo>
                    <a:pt x="20" y="101"/>
                  </a:lnTo>
                  <a:lnTo>
                    <a:pt x="20" y="110"/>
                  </a:lnTo>
                  <a:lnTo>
                    <a:pt x="20" y="120"/>
                  </a:lnTo>
                  <a:lnTo>
                    <a:pt x="16" y="129"/>
                  </a:lnTo>
                  <a:lnTo>
                    <a:pt x="25" y="125"/>
                  </a:lnTo>
                  <a:lnTo>
                    <a:pt x="35" y="125"/>
                  </a:lnTo>
                  <a:lnTo>
                    <a:pt x="45" y="120"/>
                  </a:lnTo>
                  <a:lnTo>
                    <a:pt x="56" y="120"/>
                  </a:lnTo>
                  <a:lnTo>
                    <a:pt x="70" y="120"/>
                  </a:lnTo>
                  <a:lnTo>
                    <a:pt x="79" y="120"/>
                  </a:lnTo>
                  <a:lnTo>
                    <a:pt x="90" y="120"/>
                  </a:lnTo>
                  <a:lnTo>
                    <a:pt x="95" y="116"/>
                  </a:lnTo>
                  <a:lnTo>
                    <a:pt x="104" y="116"/>
                  </a:lnTo>
                  <a:lnTo>
                    <a:pt x="110" y="110"/>
                  </a:lnTo>
                  <a:lnTo>
                    <a:pt x="119" y="96"/>
                  </a:lnTo>
                  <a:lnTo>
                    <a:pt x="119" y="86"/>
                  </a:lnTo>
                  <a:lnTo>
                    <a:pt x="119" y="77"/>
                  </a:lnTo>
                  <a:lnTo>
                    <a:pt x="115" y="71"/>
                  </a:lnTo>
                  <a:lnTo>
                    <a:pt x="104" y="67"/>
                  </a:lnTo>
                  <a:lnTo>
                    <a:pt x="95" y="62"/>
                  </a:lnTo>
                  <a:lnTo>
                    <a:pt x="79" y="62"/>
                  </a:lnTo>
                  <a:lnTo>
                    <a:pt x="65" y="58"/>
                  </a:lnTo>
                  <a:lnTo>
                    <a:pt x="56" y="52"/>
                  </a:lnTo>
                  <a:lnTo>
                    <a:pt x="40" y="52"/>
                  </a:lnTo>
                  <a:lnTo>
                    <a:pt x="35" y="52"/>
                  </a:lnTo>
                  <a:lnTo>
                    <a:pt x="31" y="58"/>
                  </a:lnTo>
                  <a:lnTo>
                    <a:pt x="31" y="62"/>
                  </a:lnTo>
                  <a:lnTo>
                    <a:pt x="31" y="67"/>
                  </a:lnTo>
                  <a:lnTo>
                    <a:pt x="31" y="71"/>
                  </a:lnTo>
                  <a:lnTo>
                    <a:pt x="31" y="77"/>
                  </a:lnTo>
                  <a:lnTo>
                    <a:pt x="25" y="81"/>
                  </a:lnTo>
                  <a:lnTo>
                    <a:pt x="20" y="81"/>
                  </a:lnTo>
                  <a:lnTo>
                    <a:pt x="25" y="77"/>
                  </a:lnTo>
                  <a:lnTo>
                    <a:pt x="31" y="67"/>
                  </a:lnTo>
                  <a:lnTo>
                    <a:pt x="35" y="62"/>
                  </a:lnTo>
                  <a:lnTo>
                    <a:pt x="40" y="52"/>
                  </a:lnTo>
                  <a:lnTo>
                    <a:pt x="50" y="47"/>
                  </a:lnTo>
                  <a:lnTo>
                    <a:pt x="56" y="43"/>
                  </a:lnTo>
                  <a:lnTo>
                    <a:pt x="60" y="38"/>
                  </a:lnTo>
                  <a:lnTo>
                    <a:pt x="65" y="33"/>
                  </a:lnTo>
                  <a:lnTo>
                    <a:pt x="75" y="28"/>
                  </a:lnTo>
                  <a:lnTo>
                    <a:pt x="85" y="2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54" name="Freeform 530"/>
            <p:cNvSpPr>
              <a:spLocks/>
            </p:cNvSpPr>
            <p:nvPr/>
          </p:nvSpPr>
          <p:spPr bwMode="auto">
            <a:xfrm>
              <a:off x="3870" y="1708"/>
              <a:ext cx="8" cy="1"/>
            </a:xfrm>
            <a:custGeom>
              <a:avLst/>
              <a:gdLst>
                <a:gd name="T0" fmla="*/ 0 w 79"/>
                <a:gd name="T1" fmla="*/ 5 h 15"/>
                <a:gd name="T2" fmla="*/ 10 w 79"/>
                <a:gd name="T3" fmla="*/ 0 h 15"/>
                <a:gd name="T4" fmla="*/ 19 w 79"/>
                <a:gd name="T5" fmla="*/ 0 h 15"/>
                <a:gd name="T6" fmla="*/ 30 w 79"/>
                <a:gd name="T7" fmla="*/ 0 h 15"/>
                <a:gd name="T8" fmla="*/ 40 w 79"/>
                <a:gd name="T9" fmla="*/ 0 h 15"/>
                <a:gd name="T10" fmla="*/ 50 w 79"/>
                <a:gd name="T11" fmla="*/ 5 h 15"/>
                <a:gd name="T12" fmla="*/ 55 w 79"/>
                <a:gd name="T13" fmla="*/ 5 h 15"/>
                <a:gd name="T14" fmla="*/ 65 w 79"/>
                <a:gd name="T15" fmla="*/ 5 h 15"/>
                <a:gd name="T16" fmla="*/ 69 w 79"/>
                <a:gd name="T17" fmla="*/ 11 h 15"/>
                <a:gd name="T18" fmla="*/ 75 w 79"/>
                <a:gd name="T19" fmla="*/ 15 h 15"/>
                <a:gd name="T20" fmla="*/ 79 w 79"/>
                <a:gd name="T2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15">
                  <a:moveTo>
                    <a:pt x="0" y="5"/>
                  </a:moveTo>
                  <a:lnTo>
                    <a:pt x="10" y="0"/>
                  </a:lnTo>
                  <a:lnTo>
                    <a:pt x="19" y="0"/>
                  </a:lnTo>
                  <a:lnTo>
                    <a:pt x="30" y="0"/>
                  </a:lnTo>
                  <a:lnTo>
                    <a:pt x="40" y="0"/>
                  </a:lnTo>
                  <a:lnTo>
                    <a:pt x="50" y="5"/>
                  </a:lnTo>
                  <a:lnTo>
                    <a:pt x="55" y="5"/>
                  </a:lnTo>
                  <a:lnTo>
                    <a:pt x="65" y="5"/>
                  </a:lnTo>
                  <a:lnTo>
                    <a:pt x="69" y="11"/>
                  </a:lnTo>
                  <a:lnTo>
                    <a:pt x="75" y="15"/>
                  </a:lnTo>
                  <a:lnTo>
                    <a:pt x="79" y="1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55" name="Freeform 531"/>
            <p:cNvSpPr>
              <a:spLocks/>
            </p:cNvSpPr>
            <p:nvPr/>
          </p:nvSpPr>
          <p:spPr bwMode="auto">
            <a:xfrm>
              <a:off x="3603" y="2034"/>
              <a:ext cx="7" cy="7"/>
            </a:xfrm>
            <a:custGeom>
              <a:avLst/>
              <a:gdLst>
                <a:gd name="T0" fmla="*/ 0 w 75"/>
                <a:gd name="T1" fmla="*/ 58 h 87"/>
                <a:gd name="T2" fmla="*/ 0 w 75"/>
                <a:gd name="T3" fmla="*/ 53 h 87"/>
                <a:gd name="T4" fmla="*/ 0 w 75"/>
                <a:gd name="T5" fmla="*/ 43 h 87"/>
                <a:gd name="T6" fmla="*/ 5 w 75"/>
                <a:gd name="T7" fmla="*/ 39 h 87"/>
                <a:gd name="T8" fmla="*/ 11 w 75"/>
                <a:gd name="T9" fmla="*/ 33 h 87"/>
                <a:gd name="T10" fmla="*/ 15 w 75"/>
                <a:gd name="T11" fmla="*/ 29 h 87"/>
                <a:gd name="T12" fmla="*/ 21 w 75"/>
                <a:gd name="T13" fmla="*/ 24 h 87"/>
                <a:gd name="T14" fmla="*/ 21 w 75"/>
                <a:gd name="T15" fmla="*/ 19 h 87"/>
                <a:gd name="T16" fmla="*/ 25 w 75"/>
                <a:gd name="T17" fmla="*/ 14 h 87"/>
                <a:gd name="T18" fmla="*/ 25 w 75"/>
                <a:gd name="T19" fmla="*/ 9 h 87"/>
                <a:gd name="T20" fmla="*/ 25 w 75"/>
                <a:gd name="T21" fmla="*/ 0 h 87"/>
                <a:gd name="T22" fmla="*/ 36 w 75"/>
                <a:gd name="T23" fmla="*/ 9 h 87"/>
                <a:gd name="T24" fmla="*/ 50 w 75"/>
                <a:gd name="T25" fmla="*/ 14 h 87"/>
                <a:gd name="T26" fmla="*/ 60 w 75"/>
                <a:gd name="T27" fmla="*/ 19 h 87"/>
                <a:gd name="T28" fmla="*/ 65 w 75"/>
                <a:gd name="T29" fmla="*/ 29 h 87"/>
                <a:gd name="T30" fmla="*/ 75 w 75"/>
                <a:gd name="T31" fmla="*/ 33 h 87"/>
                <a:gd name="T32" fmla="*/ 75 w 75"/>
                <a:gd name="T33" fmla="*/ 43 h 87"/>
                <a:gd name="T34" fmla="*/ 75 w 75"/>
                <a:gd name="T35" fmla="*/ 53 h 87"/>
                <a:gd name="T36" fmla="*/ 75 w 75"/>
                <a:gd name="T37" fmla="*/ 63 h 87"/>
                <a:gd name="T38" fmla="*/ 65 w 75"/>
                <a:gd name="T39" fmla="*/ 72 h 87"/>
                <a:gd name="T40" fmla="*/ 55 w 75"/>
                <a:gd name="T41"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 h="87">
                  <a:moveTo>
                    <a:pt x="0" y="58"/>
                  </a:moveTo>
                  <a:lnTo>
                    <a:pt x="0" y="53"/>
                  </a:lnTo>
                  <a:lnTo>
                    <a:pt x="0" y="43"/>
                  </a:lnTo>
                  <a:lnTo>
                    <a:pt x="5" y="39"/>
                  </a:lnTo>
                  <a:lnTo>
                    <a:pt x="11" y="33"/>
                  </a:lnTo>
                  <a:lnTo>
                    <a:pt x="15" y="29"/>
                  </a:lnTo>
                  <a:lnTo>
                    <a:pt x="21" y="24"/>
                  </a:lnTo>
                  <a:lnTo>
                    <a:pt x="21" y="19"/>
                  </a:lnTo>
                  <a:lnTo>
                    <a:pt x="25" y="14"/>
                  </a:lnTo>
                  <a:lnTo>
                    <a:pt x="25" y="9"/>
                  </a:lnTo>
                  <a:lnTo>
                    <a:pt x="25" y="0"/>
                  </a:lnTo>
                  <a:lnTo>
                    <a:pt x="36" y="9"/>
                  </a:lnTo>
                  <a:lnTo>
                    <a:pt x="50" y="14"/>
                  </a:lnTo>
                  <a:lnTo>
                    <a:pt x="60" y="19"/>
                  </a:lnTo>
                  <a:lnTo>
                    <a:pt x="65" y="29"/>
                  </a:lnTo>
                  <a:lnTo>
                    <a:pt x="75" y="33"/>
                  </a:lnTo>
                  <a:lnTo>
                    <a:pt x="75" y="43"/>
                  </a:lnTo>
                  <a:lnTo>
                    <a:pt x="75" y="53"/>
                  </a:lnTo>
                  <a:lnTo>
                    <a:pt x="75" y="63"/>
                  </a:lnTo>
                  <a:lnTo>
                    <a:pt x="65" y="72"/>
                  </a:lnTo>
                  <a:lnTo>
                    <a:pt x="55" y="8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56" name="Freeform 532"/>
            <p:cNvSpPr>
              <a:spLocks/>
            </p:cNvSpPr>
            <p:nvPr/>
          </p:nvSpPr>
          <p:spPr bwMode="auto">
            <a:xfrm>
              <a:off x="3611" y="2037"/>
              <a:ext cx="9" cy="4"/>
            </a:xfrm>
            <a:custGeom>
              <a:avLst/>
              <a:gdLst>
                <a:gd name="T0" fmla="*/ 0 w 105"/>
                <a:gd name="T1" fmla="*/ 29 h 48"/>
                <a:gd name="T2" fmla="*/ 11 w 105"/>
                <a:gd name="T3" fmla="*/ 39 h 48"/>
                <a:gd name="T4" fmla="*/ 25 w 105"/>
                <a:gd name="T5" fmla="*/ 44 h 48"/>
                <a:gd name="T6" fmla="*/ 41 w 105"/>
                <a:gd name="T7" fmla="*/ 48 h 48"/>
                <a:gd name="T8" fmla="*/ 50 w 105"/>
                <a:gd name="T9" fmla="*/ 48 h 48"/>
                <a:gd name="T10" fmla="*/ 65 w 105"/>
                <a:gd name="T11" fmla="*/ 44 h 48"/>
                <a:gd name="T12" fmla="*/ 75 w 105"/>
                <a:gd name="T13" fmla="*/ 39 h 48"/>
                <a:gd name="T14" fmla="*/ 85 w 105"/>
                <a:gd name="T15" fmla="*/ 34 h 48"/>
                <a:gd name="T16" fmla="*/ 95 w 105"/>
                <a:gd name="T17" fmla="*/ 24 h 48"/>
                <a:gd name="T18" fmla="*/ 100 w 105"/>
                <a:gd name="T19" fmla="*/ 15 h 48"/>
                <a:gd name="T20" fmla="*/ 105 w 105"/>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48">
                  <a:moveTo>
                    <a:pt x="0" y="29"/>
                  </a:moveTo>
                  <a:lnTo>
                    <a:pt x="11" y="39"/>
                  </a:lnTo>
                  <a:lnTo>
                    <a:pt x="25" y="44"/>
                  </a:lnTo>
                  <a:lnTo>
                    <a:pt x="41" y="48"/>
                  </a:lnTo>
                  <a:lnTo>
                    <a:pt x="50" y="48"/>
                  </a:lnTo>
                  <a:lnTo>
                    <a:pt x="65" y="44"/>
                  </a:lnTo>
                  <a:lnTo>
                    <a:pt x="75" y="39"/>
                  </a:lnTo>
                  <a:lnTo>
                    <a:pt x="85" y="34"/>
                  </a:lnTo>
                  <a:lnTo>
                    <a:pt x="95" y="24"/>
                  </a:lnTo>
                  <a:lnTo>
                    <a:pt x="100" y="15"/>
                  </a:lnTo>
                  <a:lnTo>
                    <a:pt x="105"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57" name="Freeform 533"/>
            <p:cNvSpPr>
              <a:spLocks/>
            </p:cNvSpPr>
            <p:nvPr/>
          </p:nvSpPr>
          <p:spPr bwMode="auto">
            <a:xfrm>
              <a:off x="3598" y="2013"/>
              <a:ext cx="10" cy="4"/>
            </a:xfrm>
            <a:custGeom>
              <a:avLst/>
              <a:gdLst>
                <a:gd name="T0" fmla="*/ 0 w 104"/>
                <a:gd name="T1" fmla="*/ 28 h 48"/>
                <a:gd name="T2" fmla="*/ 10 w 104"/>
                <a:gd name="T3" fmla="*/ 39 h 48"/>
                <a:gd name="T4" fmla="*/ 25 w 104"/>
                <a:gd name="T5" fmla="*/ 43 h 48"/>
                <a:gd name="T6" fmla="*/ 35 w 104"/>
                <a:gd name="T7" fmla="*/ 48 h 48"/>
                <a:gd name="T8" fmla="*/ 49 w 104"/>
                <a:gd name="T9" fmla="*/ 48 h 48"/>
                <a:gd name="T10" fmla="*/ 60 w 104"/>
                <a:gd name="T11" fmla="*/ 43 h 48"/>
                <a:gd name="T12" fmla="*/ 74 w 104"/>
                <a:gd name="T13" fmla="*/ 39 h 48"/>
                <a:gd name="T14" fmla="*/ 85 w 104"/>
                <a:gd name="T15" fmla="*/ 33 h 48"/>
                <a:gd name="T16" fmla="*/ 94 w 104"/>
                <a:gd name="T17" fmla="*/ 24 h 48"/>
                <a:gd name="T18" fmla="*/ 99 w 104"/>
                <a:gd name="T19" fmla="*/ 15 h 48"/>
                <a:gd name="T20" fmla="*/ 104 w 104"/>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48">
                  <a:moveTo>
                    <a:pt x="0" y="28"/>
                  </a:moveTo>
                  <a:lnTo>
                    <a:pt x="10" y="39"/>
                  </a:lnTo>
                  <a:lnTo>
                    <a:pt x="25" y="43"/>
                  </a:lnTo>
                  <a:lnTo>
                    <a:pt x="35" y="48"/>
                  </a:lnTo>
                  <a:lnTo>
                    <a:pt x="49" y="48"/>
                  </a:lnTo>
                  <a:lnTo>
                    <a:pt x="60" y="43"/>
                  </a:lnTo>
                  <a:lnTo>
                    <a:pt x="74" y="39"/>
                  </a:lnTo>
                  <a:lnTo>
                    <a:pt x="85" y="33"/>
                  </a:lnTo>
                  <a:lnTo>
                    <a:pt x="94" y="24"/>
                  </a:lnTo>
                  <a:lnTo>
                    <a:pt x="99" y="15"/>
                  </a:lnTo>
                  <a:lnTo>
                    <a:pt x="104"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58" name="Freeform 534"/>
            <p:cNvSpPr>
              <a:spLocks/>
            </p:cNvSpPr>
            <p:nvPr/>
          </p:nvSpPr>
          <p:spPr bwMode="auto">
            <a:xfrm>
              <a:off x="3599" y="2018"/>
              <a:ext cx="13" cy="9"/>
            </a:xfrm>
            <a:custGeom>
              <a:avLst/>
              <a:gdLst>
                <a:gd name="T0" fmla="*/ 0 w 139"/>
                <a:gd name="T1" fmla="*/ 24 h 116"/>
                <a:gd name="T2" fmla="*/ 0 w 139"/>
                <a:gd name="T3" fmla="*/ 29 h 116"/>
                <a:gd name="T4" fmla="*/ 0 w 139"/>
                <a:gd name="T5" fmla="*/ 39 h 116"/>
                <a:gd name="T6" fmla="*/ 0 w 139"/>
                <a:gd name="T7" fmla="*/ 44 h 116"/>
                <a:gd name="T8" fmla="*/ 0 w 139"/>
                <a:gd name="T9" fmla="*/ 48 h 116"/>
                <a:gd name="T10" fmla="*/ 4 w 139"/>
                <a:gd name="T11" fmla="*/ 54 h 116"/>
                <a:gd name="T12" fmla="*/ 4 w 139"/>
                <a:gd name="T13" fmla="*/ 58 h 116"/>
                <a:gd name="T14" fmla="*/ 10 w 139"/>
                <a:gd name="T15" fmla="*/ 63 h 116"/>
                <a:gd name="T16" fmla="*/ 10 w 139"/>
                <a:gd name="T17" fmla="*/ 68 h 116"/>
                <a:gd name="T18" fmla="*/ 15 w 139"/>
                <a:gd name="T19" fmla="*/ 73 h 116"/>
                <a:gd name="T20" fmla="*/ 29 w 139"/>
                <a:gd name="T21" fmla="*/ 78 h 116"/>
                <a:gd name="T22" fmla="*/ 39 w 139"/>
                <a:gd name="T23" fmla="*/ 78 h 116"/>
                <a:gd name="T24" fmla="*/ 50 w 139"/>
                <a:gd name="T25" fmla="*/ 82 h 116"/>
                <a:gd name="T26" fmla="*/ 60 w 139"/>
                <a:gd name="T27" fmla="*/ 82 h 116"/>
                <a:gd name="T28" fmla="*/ 64 w 139"/>
                <a:gd name="T29" fmla="*/ 87 h 116"/>
                <a:gd name="T30" fmla="*/ 75 w 139"/>
                <a:gd name="T31" fmla="*/ 87 h 116"/>
                <a:gd name="T32" fmla="*/ 79 w 139"/>
                <a:gd name="T33" fmla="*/ 93 h 116"/>
                <a:gd name="T34" fmla="*/ 84 w 139"/>
                <a:gd name="T35" fmla="*/ 97 h 116"/>
                <a:gd name="T36" fmla="*/ 94 w 139"/>
                <a:gd name="T37" fmla="*/ 106 h 116"/>
                <a:gd name="T38" fmla="*/ 99 w 139"/>
                <a:gd name="T39" fmla="*/ 116 h 116"/>
                <a:gd name="T40" fmla="*/ 104 w 139"/>
                <a:gd name="T41" fmla="*/ 106 h 116"/>
                <a:gd name="T42" fmla="*/ 109 w 139"/>
                <a:gd name="T43" fmla="*/ 97 h 116"/>
                <a:gd name="T44" fmla="*/ 114 w 139"/>
                <a:gd name="T45" fmla="*/ 87 h 116"/>
                <a:gd name="T46" fmla="*/ 119 w 139"/>
                <a:gd name="T47" fmla="*/ 78 h 116"/>
                <a:gd name="T48" fmla="*/ 123 w 139"/>
                <a:gd name="T49" fmla="*/ 68 h 116"/>
                <a:gd name="T50" fmla="*/ 129 w 139"/>
                <a:gd name="T51" fmla="*/ 58 h 116"/>
                <a:gd name="T52" fmla="*/ 134 w 139"/>
                <a:gd name="T53" fmla="*/ 48 h 116"/>
                <a:gd name="T54" fmla="*/ 139 w 139"/>
                <a:gd name="T55" fmla="*/ 44 h 116"/>
                <a:gd name="T56" fmla="*/ 139 w 139"/>
                <a:gd name="T57" fmla="*/ 35 h 116"/>
                <a:gd name="T58" fmla="*/ 139 w 139"/>
                <a:gd name="T59" fmla="*/ 29 h 116"/>
                <a:gd name="T60" fmla="*/ 134 w 139"/>
                <a:gd name="T61" fmla="*/ 15 h 116"/>
                <a:gd name="T62" fmla="*/ 123 w 139"/>
                <a:gd name="T63" fmla="*/ 5 h 116"/>
                <a:gd name="T64" fmla="*/ 119 w 139"/>
                <a:gd name="T65" fmla="*/ 0 h 116"/>
                <a:gd name="T66" fmla="*/ 109 w 139"/>
                <a:gd name="T67" fmla="*/ 0 h 116"/>
                <a:gd name="T68" fmla="*/ 99 w 139"/>
                <a:gd name="T69" fmla="*/ 5 h 116"/>
                <a:gd name="T70" fmla="*/ 89 w 139"/>
                <a:gd name="T71" fmla="*/ 15 h 116"/>
                <a:gd name="T72" fmla="*/ 79 w 139"/>
                <a:gd name="T73" fmla="*/ 20 h 116"/>
                <a:gd name="T74" fmla="*/ 69 w 139"/>
                <a:gd name="T75" fmla="*/ 29 h 116"/>
                <a:gd name="T76" fmla="*/ 60 w 139"/>
                <a:gd name="T77" fmla="*/ 39 h 116"/>
                <a:gd name="T78" fmla="*/ 50 w 139"/>
                <a:gd name="T79" fmla="*/ 48 h 116"/>
                <a:gd name="T80" fmla="*/ 44 w 139"/>
                <a:gd name="T81" fmla="*/ 54 h 116"/>
                <a:gd name="T82" fmla="*/ 50 w 139"/>
                <a:gd name="T83" fmla="*/ 58 h 116"/>
                <a:gd name="T84" fmla="*/ 54 w 139"/>
                <a:gd name="T85" fmla="*/ 63 h 116"/>
                <a:gd name="T86" fmla="*/ 60 w 139"/>
                <a:gd name="T87" fmla="*/ 63 h 116"/>
                <a:gd name="T88" fmla="*/ 60 w 139"/>
                <a:gd name="T89" fmla="*/ 68 h 116"/>
                <a:gd name="T90" fmla="*/ 64 w 139"/>
                <a:gd name="T91" fmla="*/ 73 h 116"/>
                <a:gd name="T92" fmla="*/ 64 w 139"/>
                <a:gd name="T93" fmla="*/ 78 h 116"/>
                <a:gd name="T94" fmla="*/ 64 w 139"/>
                <a:gd name="T95" fmla="*/ 82 h 116"/>
                <a:gd name="T96" fmla="*/ 60 w 139"/>
                <a:gd name="T97" fmla="*/ 73 h 116"/>
                <a:gd name="T98" fmla="*/ 60 w 139"/>
                <a:gd name="T99" fmla="*/ 63 h 116"/>
                <a:gd name="T100" fmla="*/ 54 w 139"/>
                <a:gd name="T101" fmla="*/ 58 h 116"/>
                <a:gd name="T102" fmla="*/ 54 w 139"/>
                <a:gd name="T103" fmla="*/ 48 h 116"/>
                <a:gd name="T104" fmla="*/ 50 w 139"/>
                <a:gd name="T105" fmla="*/ 39 h 116"/>
                <a:gd name="T106" fmla="*/ 50 w 139"/>
                <a:gd name="T107" fmla="*/ 35 h 116"/>
                <a:gd name="T108" fmla="*/ 50 w 139"/>
                <a:gd name="T109" fmla="*/ 24 h 116"/>
                <a:gd name="T110" fmla="*/ 50 w 139"/>
                <a:gd name="T111" fmla="*/ 15 h 116"/>
                <a:gd name="T112" fmla="*/ 50 w 139"/>
                <a:gd name="T113" fmla="*/ 10 h 116"/>
                <a:gd name="T114" fmla="*/ 50 w 139"/>
                <a:gd name="T11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9" h="116">
                  <a:moveTo>
                    <a:pt x="0" y="24"/>
                  </a:moveTo>
                  <a:lnTo>
                    <a:pt x="0" y="29"/>
                  </a:lnTo>
                  <a:lnTo>
                    <a:pt x="0" y="39"/>
                  </a:lnTo>
                  <a:lnTo>
                    <a:pt x="0" y="44"/>
                  </a:lnTo>
                  <a:lnTo>
                    <a:pt x="0" y="48"/>
                  </a:lnTo>
                  <a:lnTo>
                    <a:pt x="4" y="54"/>
                  </a:lnTo>
                  <a:lnTo>
                    <a:pt x="4" y="58"/>
                  </a:lnTo>
                  <a:lnTo>
                    <a:pt x="10" y="63"/>
                  </a:lnTo>
                  <a:lnTo>
                    <a:pt x="10" y="68"/>
                  </a:lnTo>
                  <a:lnTo>
                    <a:pt x="15" y="73"/>
                  </a:lnTo>
                  <a:lnTo>
                    <a:pt x="29" y="78"/>
                  </a:lnTo>
                  <a:lnTo>
                    <a:pt x="39" y="78"/>
                  </a:lnTo>
                  <a:lnTo>
                    <a:pt x="50" y="82"/>
                  </a:lnTo>
                  <a:lnTo>
                    <a:pt x="60" y="82"/>
                  </a:lnTo>
                  <a:lnTo>
                    <a:pt x="64" y="87"/>
                  </a:lnTo>
                  <a:lnTo>
                    <a:pt x="75" y="87"/>
                  </a:lnTo>
                  <a:lnTo>
                    <a:pt x="79" y="93"/>
                  </a:lnTo>
                  <a:lnTo>
                    <a:pt x="84" y="97"/>
                  </a:lnTo>
                  <a:lnTo>
                    <a:pt x="94" y="106"/>
                  </a:lnTo>
                  <a:lnTo>
                    <a:pt x="99" y="116"/>
                  </a:lnTo>
                  <a:lnTo>
                    <a:pt x="104" y="106"/>
                  </a:lnTo>
                  <a:lnTo>
                    <a:pt x="109" y="97"/>
                  </a:lnTo>
                  <a:lnTo>
                    <a:pt x="114" y="87"/>
                  </a:lnTo>
                  <a:lnTo>
                    <a:pt x="119" y="78"/>
                  </a:lnTo>
                  <a:lnTo>
                    <a:pt x="123" y="68"/>
                  </a:lnTo>
                  <a:lnTo>
                    <a:pt x="129" y="58"/>
                  </a:lnTo>
                  <a:lnTo>
                    <a:pt x="134" y="48"/>
                  </a:lnTo>
                  <a:lnTo>
                    <a:pt x="139" y="44"/>
                  </a:lnTo>
                  <a:lnTo>
                    <a:pt x="139" y="35"/>
                  </a:lnTo>
                  <a:lnTo>
                    <a:pt x="139" y="29"/>
                  </a:lnTo>
                  <a:lnTo>
                    <a:pt x="134" y="15"/>
                  </a:lnTo>
                  <a:lnTo>
                    <a:pt x="123" y="5"/>
                  </a:lnTo>
                  <a:lnTo>
                    <a:pt x="119" y="0"/>
                  </a:lnTo>
                  <a:lnTo>
                    <a:pt x="109" y="0"/>
                  </a:lnTo>
                  <a:lnTo>
                    <a:pt x="99" y="5"/>
                  </a:lnTo>
                  <a:lnTo>
                    <a:pt x="89" y="15"/>
                  </a:lnTo>
                  <a:lnTo>
                    <a:pt x="79" y="20"/>
                  </a:lnTo>
                  <a:lnTo>
                    <a:pt x="69" y="29"/>
                  </a:lnTo>
                  <a:lnTo>
                    <a:pt x="60" y="39"/>
                  </a:lnTo>
                  <a:lnTo>
                    <a:pt x="50" y="48"/>
                  </a:lnTo>
                  <a:lnTo>
                    <a:pt x="44" y="54"/>
                  </a:lnTo>
                  <a:lnTo>
                    <a:pt x="50" y="58"/>
                  </a:lnTo>
                  <a:lnTo>
                    <a:pt x="54" y="63"/>
                  </a:lnTo>
                  <a:lnTo>
                    <a:pt x="60" y="63"/>
                  </a:lnTo>
                  <a:lnTo>
                    <a:pt x="60" y="68"/>
                  </a:lnTo>
                  <a:lnTo>
                    <a:pt x="64" y="73"/>
                  </a:lnTo>
                  <a:lnTo>
                    <a:pt x="64" y="78"/>
                  </a:lnTo>
                  <a:lnTo>
                    <a:pt x="64" y="82"/>
                  </a:lnTo>
                  <a:lnTo>
                    <a:pt x="60" y="73"/>
                  </a:lnTo>
                  <a:lnTo>
                    <a:pt x="60" y="63"/>
                  </a:lnTo>
                  <a:lnTo>
                    <a:pt x="54" y="58"/>
                  </a:lnTo>
                  <a:lnTo>
                    <a:pt x="54" y="48"/>
                  </a:lnTo>
                  <a:lnTo>
                    <a:pt x="50" y="39"/>
                  </a:lnTo>
                  <a:lnTo>
                    <a:pt x="50" y="35"/>
                  </a:lnTo>
                  <a:lnTo>
                    <a:pt x="50" y="24"/>
                  </a:lnTo>
                  <a:lnTo>
                    <a:pt x="50" y="15"/>
                  </a:lnTo>
                  <a:lnTo>
                    <a:pt x="50" y="10"/>
                  </a:lnTo>
                  <a:lnTo>
                    <a:pt x="5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59" name="Freeform 535"/>
            <p:cNvSpPr>
              <a:spLocks/>
            </p:cNvSpPr>
            <p:nvPr/>
          </p:nvSpPr>
          <p:spPr bwMode="auto">
            <a:xfrm>
              <a:off x="3593" y="2024"/>
              <a:ext cx="10" cy="9"/>
            </a:xfrm>
            <a:custGeom>
              <a:avLst/>
              <a:gdLst>
                <a:gd name="T0" fmla="*/ 0 w 110"/>
                <a:gd name="T1" fmla="*/ 58 h 116"/>
                <a:gd name="T2" fmla="*/ 6 w 110"/>
                <a:gd name="T3" fmla="*/ 49 h 116"/>
                <a:gd name="T4" fmla="*/ 10 w 110"/>
                <a:gd name="T5" fmla="*/ 39 h 116"/>
                <a:gd name="T6" fmla="*/ 16 w 110"/>
                <a:gd name="T7" fmla="*/ 34 h 116"/>
                <a:gd name="T8" fmla="*/ 25 w 110"/>
                <a:gd name="T9" fmla="*/ 24 h 116"/>
                <a:gd name="T10" fmla="*/ 31 w 110"/>
                <a:gd name="T11" fmla="*/ 20 h 116"/>
                <a:gd name="T12" fmla="*/ 35 w 110"/>
                <a:gd name="T13" fmla="*/ 15 h 116"/>
                <a:gd name="T14" fmla="*/ 40 w 110"/>
                <a:gd name="T15" fmla="*/ 11 h 116"/>
                <a:gd name="T16" fmla="*/ 50 w 110"/>
                <a:gd name="T17" fmla="*/ 5 h 116"/>
                <a:gd name="T18" fmla="*/ 55 w 110"/>
                <a:gd name="T19" fmla="*/ 5 h 116"/>
                <a:gd name="T20" fmla="*/ 60 w 110"/>
                <a:gd name="T21" fmla="*/ 0 h 116"/>
                <a:gd name="T22" fmla="*/ 79 w 110"/>
                <a:gd name="T23" fmla="*/ 5 h 116"/>
                <a:gd name="T24" fmla="*/ 95 w 110"/>
                <a:gd name="T25" fmla="*/ 11 h 116"/>
                <a:gd name="T26" fmla="*/ 104 w 110"/>
                <a:gd name="T27" fmla="*/ 20 h 116"/>
                <a:gd name="T28" fmla="*/ 110 w 110"/>
                <a:gd name="T29" fmla="*/ 30 h 116"/>
                <a:gd name="T30" fmla="*/ 110 w 110"/>
                <a:gd name="T31" fmla="*/ 39 h 116"/>
                <a:gd name="T32" fmla="*/ 110 w 110"/>
                <a:gd name="T33" fmla="*/ 54 h 116"/>
                <a:gd name="T34" fmla="*/ 104 w 110"/>
                <a:gd name="T35" fmla="*/ 69 h 116"/>
                <a:gd name="T36" fmla="*/ 100 w 110"/>
                <a:gd name="T37" fmla="*/ 82 h 116"/>
                <a:gd name="T38" fmla="*/ 95 w 110"/>
                <a:gd name="T39" fmla="*/ 97 h 116"/>
                <a:gd name="T40" fmla="*/ 85 w 110"/>
                <a:gd name="T41" fmla="*/ 116 h 116"/>
                <a:gd name="T42" fmla="*/ 85 w 110"/>
                <a:gd name="T43" fmla="*/ 102 h 116"/>
                <a:gd name="T44" fmla="*/ 79 w 110"/>
                <a:gd name="T45" fmla="*/ 92 h 116"/>
                <a:gd name="T46" fmla="*/ 75 w 110"/>
                <a:gd name="T47" fmla="*/ 82 h 116"/>
                <a:gd name="T48" fmla="*/ 65 w 110"/>
                <a:gd name="T49" fmla="*/ 82 h 116"/>
                <a:gd name="T50" fmla="*/ 60 w 110"/>
                <a:gd name="T51" fmla="*/ 78 h 116"/>
                <a:gd name="T52" fmla="*/ 50 w 110"/>
                <a:gd name="T53" fmla="*/ 78 h 116"/>
                <a:gd name="T54" fmla="*/ 40 w 110"/>
                <a:gd name="T55" fmla="*/ 82 h 116"/>
                <a:gd name="T56" fmla="*/ 31 w 110"/>
                <a:gd name="T57" fmla="*/ 82 h 116"/>
                <a:gd name="T58" fmla="*/ 20 w 110"/>
                <a:gd name="T59" fmla="*/ 88 h 116"/>
                <a:gd name="T60" fmla="*/ 10 w 110"/>
                <a:gd name="T61" fmla="*/ 92 h 116"/>
                <a:gd name="T62" fmla="*/ 10 w 110"/>
                <a:gd name="T63" fmla="*/ 88 h 116"/>
                <a:gd name="T64" fmla="*/ 10 w 110"/>
                <a:gd name="T65" fmla="*/ 82 h 116"/>
                <a:gd name="T66" fmla="*/ 6 w 110"/>
                <a:gd name="T67" fmla="*/ 78 h 116"/>
                <a:gd name="T68" fmla="*/ 6 w 110"/>
                <a:gd name="T69" fmla="*/ 73 h 116"/>
                <a:gd name="T70" fmla="*/ 0 w 110"/>
                <a:gd name="T71" fmla="*/ 69 h 116"/>
                <a:gd name="T72" fmla="*/ 0 w 110"/>
                <a:gd name="T73" fmla="*/ 63 h 116"/>
                <a:gd name="T74" fmla="*/ 0 w 110"/>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0" h="116">
                  <a:moveTo>
                    <a:pt x="0" y="58"/>
                  </a:moveTo>
                  <a:lnTo>
                    <a:pt x="6" y="49"/>
                  </a:lnTo>
                  <a:lnTo>
                    <a:pt x="10" y="39"/>
                  </a:lnTo>
                  <a:lnTo>
                    <a:pt x="16" y="34"/>
                  </a:lnTo>
                  <a:lnTo>
                    <a:pt x="25" y="24"/>
                  </a:lnTo>
                  <a:lnTo>
                    <a:pt x="31" y="20"/>
                  </a:lnTo>
                  <a:lnTo>
                    <a:pt x="35" y="15"/>
                  </a:lnTo>
                  <a:lnTo>
                    <a:pt x="40" y="11"/>
                  </a:lnTo>
                  <a:lnTo>
                    <a:pt x="50" y="5"/>
                  </a:lnTo>
                  <a:lnTo>
                    <a:pt x="55" y="5"/>
                  </a:lnTo>
                  <a:lnTo>
                    <a:pt x="60" y="0"/>
                  </a:lnTo>
                  <a:lnTo>
                    <a:pt x="79" y="5"/>
                  </a:lnTo>
                  <a:lnTo>
                    <a:pt x="95" y="11"/>
                  </a:lnTo>
                  <a:lnTo>
                    <a:pt x="104" y="20"/>
                  </a:lnTo>
                  <a:lnTo>
                    <a:pt x="110" y="30"/>
                  </a:lnTo>
                  <a:lnTo>
                    <a:pt x="110" y="39"/>
                  </a:lnTo>
                  <a:lnTo>
                    <a:pt x="110" y="54"/>
                  </a:lnTo>
                  <a:lnTo>
                    <a:pt x="104" y="69"/>
                  </a:lnTo>
                  <a:lnTo>
                    <a:pt x="100" y="82"/>
                  </a:lnTo>
                  <a:lnTo>
                    <a:pt x="95" y="97"/>
                  </a:lnTo>
                  <a:lnTo>
                    <a:pt x="85" y="116"/>
                  </a:lnTo>
                  <a:lnTo>
                    <a:pt x="85" y="102"/>
                  </a:lnTo>
                  <a:lnTo>
                    <a:pt x="79" y="92"/>
                  </a:lnTo>
                  <a:lnTo>
                    <a:pt x="75" y="82"/>
                  </a:lnTo>
                  <a:lnTo>
                    <a:pt x="65" y="82"/>
                  </a:lnTo>
                  <a:lnTo>
                    <a:pt x="60" y="78"/>
                  </a:lnTo>
                  <a:lnTo>
                    <a:pt x="50" y="78"/>
                  </a:lnTo>
                  <a:lnTo>
                    <a:pt x="40" y="82"/>
                  </a:lnTo>
                  <a:lnTo>
                    <a:pt x="31" y="82"/>
                  </a:lnTo>
                  <a:lnTo>
                    <a:pt x="20" y="88"/>
                  </a:lnTo>
                  <a:lnTo>
                    <a:pt x="10" y="92"/>
                  </a:lnTo>
                  <a:lnTo>
                    <a:pt x="10" y="88"/>
                  </a:lnTo>
                  <a:lnTo>
                    <a:pt x="10" y="82"/>
                  </a:lnTo>
                  <a:lnTo>
                    <a:pt x="6" y="78"/>
                  </a:lnTo>
                  <a:lnTo>
                    <a:pt x="6" y="73"/>
                  </a:lnTo>
                  <a:lnTo>
                    <a:pt x="0" y="69"/>
                  </a:lnTo>
                  <a:lnTo>
                    <a:pt x="0" y="63"/>
                  </a:lnTo>
                  <a:lnTo>
                    <a:pt x="0" y="5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60" name="Freeform 536"/>
            <p:cNvSpPr>
              <a:spLocks/>
            </p:cNvSpPr>
            <p:nvPr/>
          </p:nvSpPr>
          <p:spPr bwMode="auto">
            <a:xfrm>
              <a:off x="3605" y="2029"/>
              <a:ext cx="8" cy="7"/>
            </a:xfrm>
            <a:custGeom>
              <a:avLst/>
              <a:gdLst>
                <a:gd name="T0" fmla="*/ 0 w 84"/>
                <a:gd name="T1" fmla="*/ 0 h 86"/>
                <a:gd name="T2" fmla="*/ 11 w 84"/>
                <a:gd name="T3" fmla="*/ 9 h 86"/>
                <a:gd name="T4" fmla="*/ 15 w 84"/>
                <a:gd name="T5" fmla="*/ 19 h 86"/>
                <a:gd name="T6" fmla="*/ 15 w 84"/>
                <a:gd name="T7" fmla="*/ 33 h 86"/>
                <a:gd name="T8" fmla="*/ 20 w 84"/>
                <a:gd name="T9" fmla="*/ 43 h 86"/>
                <a:gd name="T10" fmla="*/ 20 w 84"/>
                <a:gd name="T11" fmla="*/ 57 h 86"/>
                <a:gd name="T12" fmla="*/ 25 w 84"/>
                <a:gd name="T13" fmla="*/ 67 h 86"/>
                <a:gd name="T14" fmla="*/ 25 w 84"/>
                <a:gd name="T15" fmla="*/ 76 h 86"/>
                <a:gd name="T16" fmla="*/ 35 w 84"/>
                <a:gd name="T17" fmla="*/ 86 h 86"/>
                <a:gd name="T18" fmla="*/ 45 w 84"/>
                <a:gd name="T19" fmla="*/ 86 h 86"/>
                <a:gd name="T20" fmla="*/ 59 w 84"/>
                <a:gd name="T21" fmla="*/ 86 h 86"/>
                <a:gd name="T22" fmla="*/ 65 w 84"/>
                <a:gd name="T23" fmla="*/ 86 h 86"/>
                <a:gd name="T24" fmla="*/ 70 w 84"/>
                <a:gd name="T25" fmla="*/ 81 h 86"/>
                <a:gd name="T26" fmla="*/ 75 w 84"/>
                <a:gd name="T27" fmla="*/ 81 h 86"/>
                <a:gd name="T28" fmla="*/ 75 w 84"/>
                <a:gd name="T29" fmla="*/ 76 h 86"/>
                <a:gd name="T30" fmla="*/ 80 w 84"/>
                <a:gd name="T31" fmla="*/ 71 h 86"/>
                <a:gd name="T32" fmla="*/ 84 w 84"/>
                <a:gd name="T33" fmla="*/ 62 h 86"/>
                <a:gd name="T34" fmla="*/ 84 w 84"/>
                <a:gd name="T35" fmla="*/ 57 h 86"/>
                <a:gd name="T36" fmla="*/ 84 w 84"/>
                <a:gd name="T37" fmla="*/ 52 h 86"/>
                <a:gd name="T38" fmla="*/ 84 w 84"/>
                <a:gd name="T39" fmla="*/ 43 h 86"/>
                <a:gd name="T40" fmla="*/ 80 w 84"/>
                <a:gd name="T41" fmla="*/ 37 h 86"/>
                <a:gd name="T42" fmla="*/ 75 w 84"/>
                <a:gd name="T43" fmla="*/ 33 h 86"/>
                <a:gd name="T44" fmla="*/ 70 w 84"/>
                <a:gd name="T45" fmla="*/ 28 h 86"/>
                <a:gd name="T46" fmla="*/ 65 w 84"/>
                <a:gd name="T47" fmla="*/ 28 h 86"/>
                <a:gd name="T48" fmla="*/ 59 w 84"/>
                <a:gd name="T49" fmla="*/ 28 h 86"/>
                <a:gd name="T50" fmla="*/ 50 w 84"/>
                <a:gd name="T51" fmla="*/ 28 h 86"/>
                <a:gd name="T52" fmla="*/ 45 w 84"/>
                <a:gd name="T53" fmla="*/ 23 h 86"/>
                <a:gd name="T54" fmla="*/ 40 w 84"/>
                <a:gd name="T55" fmla="*/ 23 h 86"/>
                <a:gd name="T56" fmla="*/ 30 w 84"/>
                <a:gd name="T57" fmla="*/ 23 h 86"/>
                <a:gd name="T58" fmla="*/ 25 w 84"/>
                <a:gd name="T59" fmla="*/ 19 h 86"/>
                <a:gd name="T60" fmla="*/ 20 w 84"/>
                <a:gd name="T61" fmla="*/ 1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4" h="86">
                  <a:moveTo>
                    <a:pt x="0" y="0"/>
                  </a:moveTo>
                  <a:lnTo>
                    <a:pt x="11" y="9"/>
                  </a:lnTo>
                  <a:lnTo>
                    <a:pt x="15" y="19"/>
                  </a:lnTo>
                  <a:lnTo>
                    <a:pt x="15" y="33"/>
                  </a:lnTo>
                  <a:lnTo>
                    <a:pt x="20" y="43"/>
                  </a:lnTo>
                  <a:lnTo>
                    <a:pt x="20" y="57"/>
                  </a:lnTo>
                  <a:lnTo>
                    <a:pt x="25" y="67"/>
                  </a:lnTo>
                  <a:lnTo>
                    <a:pt x="25" y="76"/>
                  </a:lnTo>
                  <a:lnTo>
                    <a:pt x="35" y="86"/>
                  </a:lnTo>
                  <a:lnTo>
                    <a:pt x="45" y="86"/>
                  </a:lnTo>
                  <a:lnTo>
                    <a:pt x="59" y="86"/>
                  </a:lnTo>
                  <a:lnTo>
                    <a:pt x="65" y="86"/>
                  </a:lnTo>
                  <a:lnTo>
                    <a:pt x="70" y="81"/>
                  </a:lnTo>
                  <a:lnTo>
                    <a:pt x="75" y="81"/>
                  </a:lnTo>
                  <a:lnTo>
                    <a:pt x="75" y="76"/>
                  </a:lnTo>
                  <a:lnTo>
                    <a:pt x="80" y="71"/>
                  </a:lnTo>
                  <a:lnTo>
                    <a:pt x="84" y="62"/>
                  </a:lnTo>
                  <a:lnTo>
                    <a:pt x="84" y="57"/>
                  </a:lnTo>
                  <a:lnTo>
                    <a:pt x="84" y="52"/>
                  </a:lnTo>
                  <a:lnTo>
                    <a:pt x="84" y="43"/>
                  </a:lnTo>
                  <a:lnTo>
                    <a:pt x="80" y="37"/>
                  </a:lnTo>
                  <a:lnTo>
                    <a:pt x="75" y="33"/>
                  </a:lnTo>
                  <a:lnTo>
                    <a:pt x="70" y="28"/>
                  </a:lnTo>
                  <a:lnTo>
                    <a:pt x="65" y="28"/>
                  </a:lnTo>
                  <a:lnTo>
                    <a:pt x="59" y="28"/>
                  </a:lnTo>
                  <a:lnTo>
                    <a:pt x="50" y="28"/>
                  </a:lnTo>
                  <a:lnTo>
                    <a:pt x="45" y="23"/>
                  </a:lnTo>
                  <a:lnTo>
                    <a:pt x="40" y="23"/>
                  </a:lnTo>
                  <a:lnTo>
                    <a:pt x="30" y="23"/>
                  </a:lnTo>
                  <a:lnTo>
                    <a:pt x="25" y="19"/>
                  </a:lnTo>
                  <a:lnTo>
                    <a:pt x="20" y="1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61" name="Freeform 537"/>
            <p:cNvSpPr>
              <a:spLocks/>
            </p:cNvSpPr>
            <p:nvPr/>
          </p:nvSpPr>
          <p:spPr bwMode="auto">
            <a:xfrm>
              <a:off x="3584" y="1955"/>
              <a:ext cx="9" cy="11"/>
            </a:xfrm>
            <a:custGeom>
              <a:avLst/>
              <a:gdLst>
                <a:gd name="T0" fmla="*/ 0 w 109"/>
                <a:gd name="T1" fmla="*/ 0 h 135"/>
                <a:gd name="T2" fmla="*/ 5 w 109"/>
                <a:gd name="T3" fmla="*/ 14 h 135"/>
                <a:gd name="T4" fmla="*/ 11 w 109"/>
                <a:gd name="T5" fmla="*/ 23 h 135"/>
                <a:gd name="T6" fmla="*/ 15 w 109"/>
                <a:gd name="T7" fmla="*/ 34 h 135"/>
                <a:gd name="T8" fmla="*/ 25 w 109"/>
                <a:gd name="T9" fmla="*/ 43 h 135"/>
                <a:gd name="T10" fmla="*/ 30 w 109"/>
                <a:gd name="T11" fmla="*/ 47 h 135"/>
                <a:gd name="T12" fmla="*/ 40 w 109"/>
                <a:gd name="T13" fmla="*/ 53 h 135"/>
                <a:gd name="T14" fmla="*/ 50 w 109"/>
                <a:gd name="T15" fmla="*/ 58 h 135"/>
                <a:gd name="T16" fmla="*/ 59 w 109"/>
                <a:gd name="T17" fmla="*/ 58 h 135"/>
                <a:gd name="T18" fmla="*/ 74 w 109"/>
                <a:gd name="T19" fmla="*/ 58 h 135"/>
                <a:gd name="T20" fmla="*/ 94 w 109"/>
                <a:gd name="T21" fmla="*/ 58 h 135"/>
                <a:gd name="T22" fmla="*/ 105 w 109"/>
                <a:gd name="T23" fmla="*/ 58 h 135"/>
                <a:gd name="T24" fmla="*/ 109 w 109"/>
                <a:gd name="T25" fmla="*/ 62 h 135"/>
                <a:gd name="T26" fmla="*/ 109 w 109"/>
                <a:gd name="T27" fmla="*/ 72 h 135"/>
                <a:gd name="T28" fmla="*/ 109 w 109"/>
                <a:gd name="T29" fmla="*/ 81 h 135"/>
                <a:gd name="T30" fmla="*/ 109 w 109"/>
                <a:gd name="T31" fmla="*/ 92 h 135"/>
                <a:gd name="T32" fmla="*/ 99 w 109"/>
                <a:gd name="T33" fmla="*/ 105 h 135"/>
                <a:gd name="T34" fmla="*/ 94 w 109"/>
                <a:gd name="T35" fmla="*/ 116 h 135"/>
                <a:gd name="T36" fmla="*/ 84 w 109"/>
                <a:gd name="T37" fmla="*/ 125 h 135"/>
                <a:gd name="T38" fmla="*/ 80 w 109"/>
                <a:gd name="T39" fmla="*/ 129 h 135"/>
                <a:gd name="T40" fmla="*/ 70 w 109"/>
                <a:gd name="T41" fmla="*/ 135 h 135"/>
                <a:gd name="T42" fmla="*/ 65 w 109"/>
                <a:gd name="T43" fmla="*/ 135 h 135"/>
                <a:gd name="T44" fmla="*/ 59 w 109"/>
                <a:gd name="T45" fmla="*/ 135 h 135"/>
                <a:gd name="T46" fmla="*/ 59 w 109"/>
                <a:gd name="T47" fmla="*/ 129 h 135"/>
                <a:gd name="T48" fmla="*/ 55 w 109"/>
                <a:gd name="T49" fmla="*/ 125 h 135"/>
                <a:gd name="T50" fmla="*/ 55 w 109"/>
                <a:gd name="T51" fmla="*/ 120 h 135"/>
                <a:gd name="T52" fmla="*/ 50 w 109"/>
                <a:gd name="T53" fmla="*/ 116 h 135"/>
                <a:gd name="T54" fmla="*/ 50 w 109"/>
                <a:gd name="T55" fmla="*/ 111 h 135"/>
                <a:gd name="T56" fmla="*/ 50 w 109"/>
                <a:gd name="T57" fmla="*/ 105 h 135"/>
                <a:gd name="T58" fmla="*/ 50 w 109"/>
                <a:gd name="T59" fmla="*/ 96 h 135"/>
                <a:gd name="T60" fmla="*/ 50 w 109"/>
                <a:gd name="T61" fmla="*/ 9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135">
                  <a:moveTo>
                    <a:pt x="0" y="0"/>
                  </a:moveTo>
                  <a:lnTo>
                    <a:pt x="5" y="14"/>
                  </a:lnTo>
                  <a:lnTo>
                    <a:pt x="11" y="23"/>
                  </a:lnTo>
                  <a:lnTo>
                    <a:pt x="15" y="34"/>
                  </a:lnTo>
                  <a:lnTo>
                    <a:pt x="25" y="43"/>
                  </a:lnTo>
                  <a:lnTo>
                    <a:pt x="30" y="47"/>
                  </a:lnTo>
                  <a:lnTo>
                    <a:pt x="40" y="53"/>
                  </a:lnTo>
                  <a:lnTo>
                    <a:pt x="50" y="58"/>
                  </a:lnTo>
                  <a:lnTo>
                    <a:pt x="59" y="58"/>
                  </a:lnTo>
                  <a:lnTo>
                    <a:pt x="74" y="58"/>
                  </a:lnTo>
                  <a:lnTo>
                    <a:pt x="94" y="58"/>
                  </a:lnTo>
                  <a:lnTo>
                    <a:pt x="105" y="58"/>
                  </a:lnTo>
                  <a:lnTo>
                    <a:pt x="109" y="62"/>
                  </a:lnTo>
                  <a:lnTo>
                    <a:pt x="109" y="72"/>
                  </a:lnTo>
                  <a:lnTo>
                    <a:pt x="109" y="81"/>
                  </a:lnTo>
                  <a:lnTo>
                    <a:pt x="109" y="92"/>
                  </a:lnTo>
                  <a:lnTo>
                    <a:pt x="99" y="105"/>
                  </a:lnTo>
                  <a:lnTo>
                    <a:pt x="94" y="116"/>
                  </a:lnTo>
                  <a:lnTo>
                    <a:pt x="84" y="125"/>
                  </a:lnTo>
                  <a:lnTo>
                    <a:pt x="80" y="129"/>
                  </a:lnTo>
                  <a:lnTo>
                    <a:pt x="70" y="135"/>
                  </a:lnTo>
                  <a:lnTo>
                    <a:pt x="65" y="135"/>
                  </a:lnTo>
                  <a:lnTo>
                    <a:pt x="59" y="135"/>
                  </a:lnTo>
                  <a:lnTo>
                    <a:pt x="59" y="129"/>
                  </a:lnTo>
                  <a:lnTo>
                    <a:pt x="55" y="125"/>
                  </a:lnTo>
                  <a:lnTo>
                    <a:pt x="55" y="120"/>
                  </a:lnTo>
                  <a:lnTo>
                    <a:pt x="50" y="116"/>
                  </a:lnTo>
                  <a:lnTo>
                    <a:pt x="50" y="111"/>
                  </a:lnTo>
                  <a:lnTo>
                    <a:pt x="50" y="105"/>
                  </a:lnTo>
                  <a:lnTo>
                    <a:pt x="50" y="96"/>
                  </a:lnTo>
                  <a:lnTo>
                    <a:pt x="50" y="9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62" name="Freeform 538"/>
            <p:cNvSpPr>
              <a:spLocks/>
            </p:cNvSpPr>
            <p:nvPr/>
          </p:nvSpPr>
          <p:spPr bwMode="auto">
            <a:xfrm>
              <a:off x="3589" y="1951"/>
              <a:ext cx="7" cy="7"/>
            </a:xfrm>
            <a:custGeom>
              <a:avLst/>
              <a:gdLst>
                <a:gd name="T0" fmla="*/ 0 w 74"/>
                <a:gd name="T1" fmla="*/ 58 h 82"/>
                <a:gd name="T2" fmla="*/ 0 w 74"/>
                <a:gd name="T3" fmla="*/ 54 h 82"/>
                <a:gd name="T4" fmla="*/ 0 w 74"/>
                <a:gd name="T5" fmla="*/ 49 h 82"/>
                <a:gd name="T6" fmla="*/ 0 w 74"/>
                <a:gd name="T7" fmla="*/ 43 h 82"/>
                <a:gd name="T8" fmla="*/ 5 w 74"/>
                <a:gd name="T9" fmla="*/ 34 h 82"/>
                <a:gd name="T10" fmla="*/ 9 w 74"/>
                <a:gd name="T11" fmla="*/ 30 h 82"/>
                <a:gd name="T12" fmla="*/ 15 w 74"/>
                <a:gd name="T13" fmla="*/ 24 h 82"/>
                <a:gd name="T14" fmla="*/ 15 w 74"/>
                <a:gd name="T15" fmla="*/ 19 h 82"/>
                <a:gd name="T16" fmla="*/ 19 w 74"/>
                <a:gd name="T17" fmla="*/ 15 h 82"/>
                <a:gd name="T18" fmla="*/ 19 w 74"/>
                <a:gd name="T19" fmla="*/ 10 h 82"/>
                <a:gd name="T20" fmla="*/ 15 w 74"/>
                <a:gd name="T21" fmla="*/ 0 h 82"/>
                <a:gd name="T22" fmla="*/ 29 w 74"/>
                <a:gd name="T23" fmla="*/ 5 h 82"/>
                <a:gd name="T24" fmla="*/ 40 w 74"/>
                <a:gd name="T25" fmla="*/ 10 h 82"/>
                <a:gd name="T26" fmla="*/ 54 w 74"/>
                <a:gd name="T27" fmla="*/ 15 h 82"/>
                <a:gd name="T28" fmla="*/ 59 w 74"/>
                <a:gd name="T29" fmla="*/ 19 h 82"/>
                <a:gd name="T30" fmla="*/ 69 w 74"/>
                <a:gd name="T31" fmla="*/ 30 h 82"/>
                <a:gd name="T32" fmla="*/ 74 w 74"/>
                <a:gd name="T33" fmla="*/ 34 h 82"/>
                <a:gd name="T34" fmla="*/ 74 w 74"/>
                <a:gd name="T35" fmla="*/ 43 h 82"/>
                <a:gd name="T36" fmla="*/ 74 w 74"/>
                <a:gd name="T37" fmla="*/ 54 h 82"/>
                <a:gd name="T38" fmla="*/ 69 w 74"/>
                <a:gd name="T39" fmla="*/ 68 h 82"/>
                <a:gd name="T40" fmla="*/ 59 w 74"/>
                <a:gd name="T41"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4" h="82">
                  <a:moveTo>
                    <a:pt x="0" y="58"/>
                  </a:moveTo>
                  <a:lnTo>
                    <a:pt x="0" y="54"/>
                  </a:lnTo>
                  <a:lnTo>
                    <a:pt x="0" y="49"/>
                  </a:lnTo>
                  <a:lnTo>
                    <a:pt x="0" y="43"/>
                  </a:lnTo>
                  <a:lnTo>
                    <a:pt x="5" y="34"/>
                  </a:lnTo>
                  <a:lnTo>
                    <a:pt x="9" y="30"/>
                  </a:lnTo>
                  <a:lnTo>
                    <a:pt x="15" y="24"/>
                  </a:lnTo>
                  <a:lnTo>
                    <a:pt x="15" y="19"/>
                  </a:lnTo>
                  <a:lnTo>
                    <a:pt x="19" y="15"/>
                  </a:lnTo>
                  <a:lnTo>
                    <a:pt x="19" y="10"/>
                  </a:lnTo>
                  <a:lnTo>
                    <a:pt x="15" y="0"/>
                  </a:lnTo>
                  <a:lnTo>
                    <a:pt x="29" y="5"/>
                  </a:lnTo>
                  <a:lnTo>
                    <a:pt x="40" y="10"/>
                  </a:lnTo>
                  <a:lnTo>
                    <a:pt x="54" y="15"/>
                  </a:lnTo>
                  <a:lnTo>
                    <a:pt x="59" y="19"/>
                  </a:lnTo>
                  <a:lnTo>
                    <a:pt x="69" y="30"/>
                  </a:lnTo>
                  <a:lnTo>
                    <a:pt x="74" y="34"/>
                  </a:lnTo>
                  <a:lnTo>
                    <a:pt x="74" y="43"/>
                  </a:lnTo>
                  <a:lnTo>
                    <a:pt x="74" y="54"/>
                  </a:lnTo>
                  <a:lnTo>
                    <a:pt x="69" y="68"/>
                  </a:lnTo>
                  <a:lnTo>
                    <a:pt x="59" y="8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63" name="Freeform 539"/>
            <p:cNvSpPr>
              <a:spLocks/>
            </p:cNvSpPr>
            <p:nvPr/>
          </p:nvSpPr>
          <p:spPr bwMode="auto">
            <a:xfrm>
              <a:off x="3597" y="1953"/>
              <a:ext cx="9" cy="4"/>
            </a:xfrm>
            <a:custGeom>
              <a:avLst/>
              <a:gdLst>
                <a:gd name="T0" fmla="*/ 0 w 100"/>
                <a:gd name="T1" fmla="*/ 44 h 53"/>
                <a:gd name="T2" fmla="*/ 15 w 100"/>
                <a:gd name="T3" fmla="*/ 49 h 53"/>
                <a:gd name="T4" fmla="*/ 25 w 100"/>
                <a:gd name="T5" fmla="*/ 53 h 53"/>
                <a:gd name="T6" fmla="*/ 40 w 100"/>
                <a:gd name="T7" fmla="*/ 53 h 53"/>
                <a:gd name="T8" fmla="*/ 54 w 100"/>
                <a:gd name="T9" fmla="*/ 53 h 53"/>
                <a:gd name="T10" fmla="*/ 64 w 100"/>
                <a:gd name="T11" fmla="*/ 49 h 53"/>
                <a:gd name="T12" fmla="*/ 75 w 100"/>
                <a:gd name="T13" fmla="*/ 44 h 53"/>
                <a:gd name="T14" fmla="*/ 85 w 100"/>
                <a:gd name="T15" fmla="*/ 34 h 53"/>
                <a:gd name="T16" fmla="*/ 94 w 100"/>
                <a:gd name="T17" fmla="*/ 25 h 53"/>
                <a:gd name="T18" fmla="*/ 100 w 100"/>
                <a:gd name="T19" fmla="*/ 15 h 53"/>
                <a:gd name="T20" fmla="*/ 100 w 100"/>
                <a:gd name="T2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0" h="53">
                  <a:moveTo>
                    <a:pt x="0" y="44"/>
                  </a:moveTo>
                  <a:lnTo>
                    <a:pt x="15" y="49"/>
                  </a:lnTo>
                  <a:lnTo>
                    <a:pt x="25" y="53"/>
                  </a:lnTo>
                  <a:lnTo>
                    <a:pt x="40" y="53"/>
                  </a:lnTo>
                  <a:lnTo>
                    <a:pt x="54" y="53"/>
                  </a:lnTo>
                  <a:lnTo>
                    <a:pt x="64" y="49"/>
                  </a:lnTo>
                  <a:lnTo>
                    <a:pt x="75" y="44"/>
                  </a:lnTo>
                  <a:lnTo>
                    <a:pt x="85" y="34"/>
                  </a:lnTo>
                  <a:lnTo>
                    <a:pt x="94" y="25"/>
                  </a:lnTo>
                  <a:lnTo>
                    <a:pt x="100" y="15"/>
                  </a:lnTo>
                  <a:lnTo>
                    <a:pt x="10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64" name="Freeform 540"/>
            <p:cNvSpPr>
              <a:spLocks/>
            </p:cNvSpPr>
            <p:nvPr/>
          </p:nvSpPr>
          <p:spPr bwMode="auto">
            <a:xfrm>
              <a:off x="3599" y="2005"/>
              <a:ext cx="7" cy="6"/>
            </a:xfrm>
            <a:custGeom>
              <a:avLst/>
              <a:gdLst>
                <a:gd name="T0" fmla="*/ 4 w 75"/>
                <a:gd name="T1" fmla="*/ 58 h 82"/>
                <a:gd name="T2" fmla="*/ 0 w 75"/>
                <a:gd name="T3" fmla="*/ 47 h 82"/>
                <a:gd name="T4" fmla="*/ 0 w 75"/>
                <a:gd name="T5" fmla="*/ 43 h 82"/>
                <a:gd name="T6" fmla="*/ 4 w 75"/>
                <a:gd name="T7" fmla="*/ 38 h 82"/>
                <a:gd name="T8" fmla="*/ 10 w 75"/>
                <a:gd name="T9" fmla="*/ 33 h 82"/>
                <a:gd name="T10" fmla="*/ 15 w 75"/>
                <a:gd name="T11" fmla="*/ 28 h 82"/>
                <a:gd name="T12" fmla="*/ 20 w 75"/>
                <a:gd name="T13" fmla="*/ 24 h 82"/>
                <a:gd name="T14" fmla="*/ 20 w 75"/>
                <a:gd name="T15" fmla="*/ 19 h 82"/>
                <a:gd name="T16" fmla="*/ 25 w 75"/>
                <a:gd name="T17" fmla="*/ 13 h 82"/>
                <a:gd name="T18" fmla="*/ 25 w 75"/>
                <a:gd name="T19" fmla="*/ 4 h 82"/>
                <a:gd name="T20" fmla="*/ 25 w 75"/>
                <a:gd name="T21" fmla="*/ 0 h 82"/>
                <a:gd name="T22" fmla="*/ 35 w 75"/>
                <a:gd name="T23" fmla="*/ 4 h 82"/>
                <a:gd name="T24" fmla="*/ 50 w 75"/>
                <a:gd name="T25" fmla="*/ 13 h 82"/>
                <a:gd name="T26" fmla="*/ 60 w 75"/>
                <a:gd name="T27" fmla="*/ 19 h 82"/>
                <a:gd name="T28" fmla="*/ 64 w 75"/>
                <a:gd name="T29" fmla="*/ 24 h 82"/>
                <a:gd name="T30" fmla="*/ 75 w 75"/>
                <a:gd name="T31" fmla="*/ 33 h 82"/>
                <a:gd name="T32" fmla="*/ 75 w 75"/>
                <a:gd name="T33" fmla="*/ 38 h 82"/>
                <a:gd name="T34" fmla="*/ 75 w 75"/>
                <a:gd name="T35" fmla="*/ 47 h 82"/>
                <a:gd name="T36" fmla="*/ 75 w 75"/>
                <a:gd name="T37" fmla="*/ 58 h 82"/>
                <a:gd name="T38" fmla="*/ 64 w 75"/>
                <a:gd name="T39" fmla="*/ 71 h 82"/>
                <a:gd name="T40" fmla="*/ 54 w 75"/>
                <a:gd name="T41"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 h="82">
                  <a:moveTo>
                    <a:pt x="4" y="58"/>
                  </a:moveTo>
                  <a:lnTo>
                    <a:pt x="0" y="47"/>
                  </a:lnTo>
                  <a:lnTo>
                    <a:pt x="0" y="43"/>
                  </a:lnTo>
                  <a:lnTo>
                    <a:pt x="4" y="38"/>
                  </a:lnTo>
                  <a:lnTo>
                    <a:pt x="10" y="33"/>
                  </a:lnTo>
                  <a:lnTo>
                    <a:pt x="15" y="28"/>
                  </a:lnTo>
                  <a:lnTo>
                    <a:pt x="20" y="24"/>
                  </a:lnTo>
                  <a:lnTo>
                    <a:pt x="20" y="19"/>
                  </a:lnTo>
                  <a:lnTo>
                    <a:pt x="25" y="13"/>
                  </a:lnTo>
                  <a:lnTo>
                    <a:pt x="25" y="4"/>
                  </a:lnTo>
                  <a:lnTo>
                    <a:pt x="25" y="0"/>
                  </a:lnTo>
                  <a:lnTo>
                    <a:pt x="35" y="4"/>
                  </a:lnTo>
                  <a:lnTo>
                    <a:pt x="50" y="13"/>
                  </a:lnTo>
                  <a:lnTo>
                    <a:pt x="60" y="19"/>
                  </a:lnTo>
                  <a:lnTo>
                    <a:pt x="64" y="24"/>
                  </a:lnTo>
                  <a:lnTo>
                    <a:pt x="75" y="33"/>
                  </a:lnTo>
                  <a:lnTo>
                    <a:pt x="75" y="38"/>
                  </a:lnTo>
                  <a:lnTo>
                    <a:pt x="75" y="47"/>
                  </a:lnTo>
                  <a:lnTo>
                    <a:pt x="75" y="58"/>
                  </a:lnTo>
                  <a:lnTo>
                    <a:pt x="64" y="71"/>
                  </a:lnTo>
                  <a:lnTo>
                    <a:pt x="54" y="8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65" name="Freeform 541"/>
            <p:cNvSpPr>
              <a:spLocks/>
            </p:cNvSpPr>
            <p:nvPr/>
          </p:nvSpPr>
          <p:spPr bwMode="auto">
            <a:xfrm>
              <a:off x="3607" y="2008"/>
              <a:ext cx="9" cy="4"/>
            </a:xfrm>
            <a:custGeom>
              <a:avLst/>
              <a:gdLst>
                <a:gd name="T0" fmla="*/ 0 w 104"/>
                <a:gd name="T1" fmla="*/ 28 h 43"/>
                <a:gd name="T2" fmla="*/ 10 w 104"/>
                <a:gd name="T3" fmla="*/ 39 h 43"/>
                <a:gd name="T4" fmla="*/ 25 w 104"/>
                <a:gd name="T5" fmla="*/ 43 h 43"/>
                <a:gd name="T6" fmla="*/ 39 w 104"/>
                <a:gd name="T7" fmla="*/ 43 h 43"/>
                <a:gd name="T8" fmla="*/ 50 w 104"/>
                <a:gd name="T9" fmla="*/ 43 h 43"/>
                <a:gd name="T10" fmla="*/ 64 w 104"/>
                <a:gd name="T11" fmla="*/ 43 h 43"/>
                <a:gd name="T12" fmla="*/ 74 w 104"/>
                <a:gd name="T13" fmla="*/ 39 h 43"/>
                <a:gd name="T14" fmla="*/ 85 w 104"/>
                <a:gd name="T15" fmla="*/ 34 h 43"/>
                <a:gd name="T16" fmla="*/ 95 w 104"/>
                <a:gd name="T17" fmla="*/ 24 h 43"/>
                <a:gd name="T18" fmla="*/ 99 w 104"/>
                <a:gd name="T19" fmla="*/ 15 h 43"/>
                <a:gd name="T20" fmla="*/ 104 w 104"/>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43">
                  <a:moveTo>
                    <a:pt x="0" y="28"/>
                  </a:moveTo>
                  <a:lnTo>
                    <a:pt x="10" y="39"/>
                  </a:lnTo>
                  <a:lnTo>
                    <a:pt x="25" y="43"/>
                  </a:lnTo>
                  <a:lnTo>
                    <a:pt x="39" y="43"/>
                  </a:lnTo>
                  <a:lnTo>
                    <a:pt x="50" y="43"/>
                  </a:lnTo>
                  <a:lnTo>
                    <a:pt x="64" y="43"/>
                  </a:lnTo>
                  <a:lnTo>
                    <a:pt x="74" y="39"/>
                  </a:lnTo>
                  <a:lnTo>
                    <a:pt x="85" y="34"/>
                  </a:lnTo>
                  <a:lnTo>
                    <a:pt x="95" y="24"/>
                  </a:lnTo>
                  <a:lnTo>
                    <a:pt x="99" y="15"/>
                  </a:lnTo>
                  <a:lnTo>
                    <a:pt x="104"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66" name="Freeform 542"/>
            <p:cNvSpPr>
              <a:spLocks/>
            </p:cNvSpPr>
            <p:nvPr/>
          </p:nvSpPr>
          <p:spPr bwMode="auto">
            <a:xfrm>
              <a:off x="3595" y="1984"/>
              <a:ext cx="9" cy="3"/>
            </a:xfrm>
            <a:custGeom>
              <a:avLst/>
              <a:gdLst>
                <a:gd name="T0" fmla="*/ 0 w 104"/>
                <a:gd name="T1" fmla="*/ 29 h 44"/>
                <a:gd name="T2" fmla="*/ 10 w 104"/>
                <a:gd name="T3" fmla="*/ 39 h 44"/>
                <a:gd name="T4" fmla="*/ 25 w 104"/>
                <a:gd name="T5" fmla="*/ 44 h 44"/>
                <a:gd name="T6" fmla="*/ 35 w 104"/>
                <a:gd name="T7" fmla="*/ 44 h 44"/>
                <a:gd name="T8" fmla="*/ 50 w 104"/>
                <a:gd name="T9" fmla="*/ 44 h 44"/>
                <a:gd name="T10" fmla="*/ 60 w 104"/>
                <a:gd name="T11" fmla="*/ 44 h 44"/>
                <a:gd name="T12" fmla="*/ 75 w 104"/>
                <a:gd name="T13" fmla="*/ 39 h 44"/>
                <a:gd name="T14" fmla="*/ 85 w 104"/>
                <a:gd name="T15" fmla="*/ 33 h 44"/>
                <a:gd name="T16" fmla="*/ 94 w 104"/>
                <a:gd name="T17" fmla="*/ 24 h 44"/>
                <a:gd name="T18" fmla="*/ 100 w 104"/>
                <a:gd name="T19" fmla="*/ 10 h 44"/>
                <a:gd name="T20" fmla="*/ 104 w 10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44">
                  <a:moveTo>
                    <a:pt x="0" y="29"/>
                  </a:moveTo>
                  <a:lnTo>
                    <a:pt x="10" y="39"/>
                  </a:lnTo>
                  <a:lnTo>
                    <a:pt x="25" y="44"/>
                  </a:lnTo>
                  <a:lnTo>
                    <a:pt x="35" y="44"/>
                  </a:lnTo>
                  <a:lnTo>
                    <a:pt x="50" y="44"/>
                  </a:lnTo>
                  <a:lnTo>
                    <a:pt x="60" y="44"/>
                  </a:lnTo>
                  <a:lnTo>
                    <a:pt x="75" y="39"/>
                  </a:lnTo>
                  <a:lnTo>
                    <a:pt x="85" y="33"/>
                  </a:lnTo>
                  <a:lnTo>
                    <a:pt x="94" y="24"/>
                  </a:lnTo>
                  <a:lnTo>
                    <a:pt x="100" y="10"/>
                  </a:lnTo>
                  <a:lnTo>
                    <a:pt x="104"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67" name="Freeform 543"/>
            <p:cNvSpPr>
              <a:spLocks/>
            </p:cNvSpPr>
            <p:nvPr/>
          </p:nvSpPr>
          <p:spPr bwMode="auto">
            <a:xfrm>
              <a:off x="3596" y="1988"/>
              <a:ext cx="12" cy="10"/>
            </a:xfrm>
            <a:custGeom>
              <a:avLst/>
              <a:gdLst>
                <a:gd name="T0" fmla="*/ 0 w 139"/>
                <a:gd name="T1" fmla="*/ 29 h 121"/>
                <a:gd name="T2" fmla="*/ 0 w 139"/>
                <a:gd name="T3" fmla="*/ 33 h 121"/>
                <a:gd name="T4" fmla="*/ 0 w 139"/>
                <a:gd name="T5" fmla="*/ 39 h 121"/>
                <a:gd name="T6" fmla="*/ 0 w 139"/>
                <a:gd name="T7" fmla="*/ 48 h 121"/>
                <a:gd name="T8" fmla="*/ 5 w 139"/>
                <a:gd name="T9" fmla="*/ 53 h 121"/>
                <a:gd name="T10" fmla="*/ 5 w 139"/>
                <a:gd name="T11" fmla="*/ 58 h 121"/>
                <a:gd name="T12" fmla="*/ 5 w 139"/>
                <a:gd name="T13" fmla="*/ 63 h 121"/>
                <a:gd name="T14" fmla="*/ 10 w 139"/>
                <a:gd name="T15" fmla="*/ 68 h 121"/>
                <a:gd name="T16" fmla="*/ 10 w 139"/>
                <a:gd name="T17" fmla="*/ 72 h 121"/>
                <a:gd name="T18" fmla="*/ 15 w 139"/>
                <a:gd name="T19" fmla="*/ 72 h 121"/>
                <a:gd name="T20" fmla="*/ 30 w 139"/>
                <a:gd name="T21" fmla="*/ 78 h 121"/>
                <a:gd name="T22" fmla="*/ 40 w 139"/>
                <a:gd name="T23" fmla="*/ 82 h 121"/>
                <a:gd name="T24" fmla="*/ 50 w 139"/>
                <a:gd name="T25" fmla="*/ 82 h 121"/>
                <a:gd name="T26" fmla="*/ 60 w 139"/>
                <a:gd name="T27" fmla="*/ 87 h 121"/>
                <a:gd name="T28" fmla="*/ 65 w 139"/>
                <a:gd name="T29" fmla="*/ 87 h 121"/>
                <a:gd name="T30" fmla="*/ 75 w 139"/>
                <a:gd name="T31" fmla="*/ 91 h 121"/>
                <a:gd name="T32" fmla="*/ 79 w 139"/>
                <a:gd name="T33" fmla="*/ 97 h 121"/>
                <a:gd name="T34" fmla="*/ 84 w 139"/>
                <a:gd name="T35" fmla="*/ 102 h 121"/>
                <a:gd name="T36" fmla="*/ 94 w 139"/>
                <a:gd name="T37" fmla="*/ 106 h 121"/>
                <a:gd name="T38" fmla="*/ 104 w 139"/>
                <a:gd name="T39" fmla="*/ 121 h 121"/>
                <a:gd name="T40" fmla="*/ 104 w 139"/>
                <a:gd name="T41" fmla="*/ 106 h 121"/>
                <a:gd name="T42" fmla="*/ 109 w 139"/>
                <a:gd name="T43" fmla="*/ 97 h 121"/>
                <a:gd name="T44" fmla="*/ 115 w 139"/>
                <a:gd name="T45" fmla="*/ 87 h 121"/>
                <a:gd name="T46" fmla="*/ 119 w 139"/>
                <a:gd name="T47" fmla="*/ 78 h 121"/>
                <a:gd name="T48" fmla="*/ 124 w 139"/>
                <a:gd name="T49" fmla="*/ 68 h 121"/>
                <a:gd name="T50" fmla="*/ 129 w 139"/>
                <a:gd name="T51" fmla="*/ 63 h 121"/>
                <a:gd name="T52" fmla="*/ 134 w 139"/>
                <a:gd name="T53" fmla="*/ 53 h 121"/>
                <a:gd name="T54" fmla="*/ 139 w 139"/>
                <a:gd name="T55" fmla="*/ 44 h 121"/>
                <a:gd name="T56" fmla="*/ 139 w 139"/>
                <a:gd name="T57" fmla="*/ 39 h 121"/>
                <a:gd name="T58" fmla="*/ 139 w 139"/>
                <a:gd name="T59" fmla="*/ 29 h 121"/>
                <a:gd name="T60" fmla="*/ 134 w 139"/>
                <a:gd name="T61" fmla="*/ 14 h 121"/>
                <a:gd name="T62" fmla="*/ 129 w 139"/>
                <a:gd name="T63" fmla="*/ 10 h 121"/>
                <a:gd name="T64" fmla="*/ 119 w 139"/>
                <a:gd name="T65" fmla="*/ 5 h 121"/>
                <a:gd name="T66" fmla="*/ 109 w 139"/>
                <a:gd name="T67" fmla="*/ 5 h 121"/>
                <a:gd name="T68" fmla="*/ 100 w 139"/>
                <a:gd name="T69" fmla="*/ 10 h 121"/>
                <a:gd name="T70" fmla="*/ 90 w 139"/>
                <a:gd name="T71" fmla="*/ 14 h 121"/>
                <a:gd name="T72" fmla="*/ 79 w 139"/>
                <a:gd name="T73" fmla="*/ 24 h 121"/>
                <a:gd name="T74" fmla="*/ 69 w 139"/>
                <a:gd name="T75" fmla="*/ 33 h 121"/>
                <a:gd name="T76" fmla="*/ 60 w 139"/>
                <a:gd name="T77" fmla="*/ 44 h 121"/>
                <a:gd name="T78" fmla="*/ 50 w 139"/>
                <a:gd name="T79" fmla="*/ 53 h 121"/>
                <a:gd name="T80" fmla="*/ 44 w 139"/>
                <a:gd name="T81" fmla="*/ 58 h 121"/>
                <a:gd name="T82" fmla="*/ 50 w 139"/>
                <a:gd name="T83" fmla="*/ 63 h 121"/>
                <a:gd name="T84" fmla="*/ 55 w 139"/>
                <a:gd name="T85" fmla="*/ 68 h 121"/>
                <a:gd name="T86" fmla="*/ 60 w 139"/>
                <a:gd name="T87" fmla="*/ 68 h 121"/>
                <a:gd name="T88" fmla="*/ 60 w 139"/>
                <a:gd name="T89" fmla="*/ 72 h 121"/>
                <a:gd name="T90" fmla="*/ 65 w 139"/>
                <a:gd name="T91" fmla="*/ 72 h 121"/>
                <a:gd name="T92" fmla="*/ 65 w 139"/>
                <a:gd name="T93" fmla="*/ 78 h 121"/>
                <a:gd name="T94" fmla="*/ 65 w 139"/>
                <a:gd name="T95" fmla="*/ 82 h 121"/>
                <a:gd name="T96" fmla="*/ 60 w 139"/>
                <a:gd name="T97" fmla="*/ 78 h 121"/>
                <a:gd name="T98" fmla="*/ 60 w 139"/>
                <a:gd name="T99" fmla="*/ 68 h 121"/>
                <a:gd name="T100" fmla="*/ 55 w 139"/>
                <a:gd name="T101" fmla="*/ 58 h 121"/>
                <a:gd name="T102" fmla="*/ 55 w 139"/>
                <a:gd name="T103" fmla="*/ 53 h 121"/>
                <a:gd name="T104" fmla="*/ 50 w 139"/>
                <a:gd name="T105" fmla="*/ 44 h 121"/>
                <a:gd name="T106" fmla="*/ 50 w 139"/>
                <a:gd name="T107" fmla="*/ 33 h 121"/>
                <a:gd name="T108" fmla="*/ 50 w 139"/>
                <a:gd name="T109" fmla="*/ 29 h 121"/>
                <a:gd name="T110" fmla="*/ 50 w 139"/>
                <a:gd name="T111" fmla="*/ 20 h 121"/>
                <a:gd name="T112" fmla="*/ 50 w 139"/>
                <a:gd name="T113" fmla="*/ 10 h 121"/>
                <a:gd name="T114" fmla="*/ 50 w 139"/>
                <a:gd name="T115"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9" h="121">
                  <a:moveTo>
                    <a:pt x="0" y="29"/>
                  </a:moveTo>
                  <a:lnTo>
                    <a:pt x="0" y="33"/>
                  </a:lnTo>
                  <a:lnTo>
                    <a:pt x="0" y="39"/>
                  </a:lnTo>
                  <a:lnTo>
                    <a:pt x="0" y="48"/>
                  </a:lnTo>
                  <a:lnTo>
                    <a:pt x="5" y="53"/>
                  </a:lnTo>
                  <a:lnTo>
                    <a:pt x="5" y="58"/>
                  </a:lnTo>
                  <a:lnTo>
                    <a:pt x="5" y="63"/>
                  </a:lnTo>
                  <a:lnTo>
                    <a:pt x="10" y="68"/>
                  </a:lnTo>
                  <a:lnTo>
                    <a:pt x="10" y="72"/>
                  </a:lnTo>
                  <a:lnTo>
                    <a:pt x="15" y="72"/>
                  </a:lnTo>
                  <a:lnTo>
                    <a:pt x="30" y="78"/>
                  </a:lnTo>
                  <a:lnTo>
                    <a:pt x="40" y="82"/>
                  </a:lnTo>
                  <a:lnTo>
                    <a:pt x="50" y="82"/>
                  </a:lnTo>
                  <a:lnTo>
                    <a:pt x="60" y="87"/>
                  </a:lnTo>
                  <a:lnTo>
                    <a:pt x="65" y="87"/>
                  </a:lnTo>
                  <a:lnTo>
                    <a:pt x="75" y="91"/>
                  </a:lnTo>
                  <a:lnTo>
                    <a:pt x="79" y="97"/>
                  </a:lnTo>
                  <a:lnTo>
                    <a:pt x="84" y="102"/>
                  </a:lnTo>
                  <a:lnTo>
                    <a:pt x="94" y="106"/>
                  </a:lnTo>
                  <a:lnTo>
                    <a:pt x="104" y="121"/>
                  </a:lnTo>
                  <a:lnTo>
                    <a:pt x="104" y="106"/>
                  </a:lnTo>
                  <a:lnTo>
                    <a:pt x="109" y="97"/>
                  </a:lnTo>
                  <a:lnTo>
                    <a:pt x="115" y="87"/>
                  </a:lnTo>
                  <a:lnTo>
                    <a:pt x="119" y="78"/>
                  </a:lnTo>
                  <a:lnTo>
                    <a:pt x="124" y="68"/>
                  </a:lnTo>
                  <a:lnTo>
                    <a:pt x="129" y="63"/>
                  </a:lnTo>
                  <a:lnTo>
                    <a:pt x="134" y="53"/>
                  </a:lnTo>
                  <a:lnTo>
                    <a:pt x="139" y="44"/>
                  </a:lnTo>
                  <a:lnTo>
                    <a:pt x="139" y="39"/>
                  </a:lnTo>
                  <a:lnTo>
                    <a:pt x="139" y="29"/>
                  </a:lnTo>
                  <a:lnTo>
                    <a:pt x="134" y="14"/>
                  </a:lnTo>
                  <a:lnTo>
                    <a:pt x="129" y="10"/>
                  </a:lnTo>
                  <a:lnTo>
                    <a:pt x="119" y="5"/>
                  </a:lnTo>
                  <a:lnTo>
                    <a:pt x="109" y="5"/>
                  </a:lnTo>
                  <a:lnTo>
                    <a:pt x="100" y="10"/>
                  </a:lnTo>
                  <a:lnTo>
                    <a:pt x="90" y="14"/>
                  </a:lnTo>
                  <a:lnTo>
                    <a:pt x="79" y="24"/>
                  </a:lnTo>
                  <a:lnTo>
                    <a:pt x="69" y="33"/>
                  </a:lnTo>
                  <a:lnTo>
                    <a:pt x="60" y="44"/>
                  </a:lnTo>
                  <a:lnTo>
                    <a:pt x="50" y="53"/>
                  </a:lnTo>
                  <a:lnTo>
                    <a:pt x="44" y="58"/>
                  </a:lnTo>
                  <a:lnTo>
                    <a:pt x="50" y="63"/>
                  </a:lnTo>
                  <a:lnTo>
                    <a:pt x="55" y="68"/>
                  </a:lnTo>
                  <a:lnTo>
                    <a:pt x="60" y="68"/>
                  </a:lnTo>
                  <a:lnTo>
                    <a:pt x="60" y="72"/>
                  </a:lnTo>
                  <a:lnTo>
                    <a:pt x="65" y="72"/>
                  </a:lnTo>
                  <a:lnTo>
                    <a:pt x="65" y="78"/>
                  </a:lnTo>
                  <a:lnTo>
                    <a:pt x="65" y="82"/>
                  </a:lnTo>
                  <a:lnTo>
                    <a:pt x="60" y="78"/>
                  </a:lnTo>
                  <a:lnTo>
                    <a:pt x="60" y="68"/>
                  </a:lnTo>
                  <a:lnTo>
                    <a:pt x="55" y="58"/>
                  </a:lnTo>
                  <a:lnTo>
                    <a:pt x="55" y="53"/>
                  </a:lnTo>
                  <a:lnTo>
                    <a:pt x="50" y="44"/>
                  </a:lnTo>
                  <a:lnTo>
                    <a:pt x="50" y="33"/>
                  </a:lnTo>
                  <a:lnTo>
                    <a:pt x="50" y="29"/>
                  </a:lnTo>
                  <a:lnTo>
                    <a:pt x="50" y="20"/>
                  </a:lnTo>
                  <a:lnTo>
                    <a:pt x="50" y="10"/>
                  </a:lnTo>
                  <a:lnTo>
                    <a:pt x="5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68" name="Freeform 544"/>
            <p:cNvSpPr>
              <a:spLocks/>
            </p:cNvSpPr>
            <p:nvPr/>
          </p:nvSpPr>
          <p:spPr bwMode="auto">
            <a:xfrm>
              <a:off x="3589" y="1995"/>
              <a:ext cx="10" cy="9"/>
            </a:xfrm>
            <a:custGeom>
              <a:avLst/>
              <a:gdLst>
                <a:gd name="T0" fmla="*/ 0 w 110"/>
                <a:gd name="T1" fmla="*/ 53 h 111"/>
                <a:gd name="T2" fmla="*/ 6 w 110"/>
                <a:gd name="T3" fmla="*/ 48 h 111"/>
                <a:gd name="T4" fmla="*/ 11 w 110"/>
                <a:gd name="T5" fmla="*/ 39 h 111"/>
                <a:gd name="T6" fmla="*/ 15 w 110"/>
                <a:gd name="T7" fmla="*/ 28 h 111"/>
                <a:gd name="T8" fmla="*/ 25 w 110"/>
                <a:gd name="T9" fmla="*/ 24 h 111"/>
                <a:gd name="T10" fmla="*/ 31 w 110"/>
                <a:gd name="T11" fmla="*/ 19 h 111"/>
                <a:gd name="T12" fmla="*/ 35 w 110"/>
                <a:gd name="T13" fmla="*/ 10 h 111"/>
                <a:gd name="T14" fmla="*/ 40 w 110"/>
                <a:gd name="T15" fmla="*/ 4 h 111"/>
                <a:gd name="T16" fmla="*/ 50 w 110"/>
                <a:gd name="T17" fmla="*/ 4 h 111"/>
                <a:gd name="T18" fmla="*/ 56 w 110"/>
                <a:gd name="T19" fmla="*/ 0 h 111"/>
                <a:gd name="T20" fmla="*/ 60 w 110"/>
                <a:gd name="T21" fmla="*/ 0 h 111"/>
                <a:gd name="T22" fmla="*/ 80 w 110"/>
                <a:gd name="T23" fmla="*/ 4 h 111"/>
                <a:gd name="T24" fmla="*/ 95 w 110"/>
                <a:gd name="T25" fmla="*/ 10 h 111"/>
                <a:gd name="T26" fmla="*/ 105 w 110"/>
                <a:gd name="T27" fmla="*/ 15 h 111"/>
                <a:gd name="T28" fmla="*/ 110 w 110"/>
                <a:gd name="T29" fmla="*/ 24 h 111"/>
                <a:gd name="T30" fmla="*/ 110 w 110"/>
                <a:gd name="T31" fmla="*/ 39 h 111"/>
                <a:gd name="T32" fmla="*/ 110 w 110"/>
                <a:gd name="T33" fmla="*/ 48 h 111"/>
                <a:gd name="T34" fmla="*/ 105 w 110"/>
                <a:gd name="T35" fmla="*/ 62 h 111"/>
                <a:gd name="T36" fmla="*/ 100 w 110"/>
                <a:gd name="T37" fmla="*/ 77 h 111"/>
                <a:gd name="T38" fmla="*/ 95 w 110"/>
                <a:gd name="T39" fmla="*/ 97 h 111"/>
                <a:gd name="T40" fmla="*/ 85 w 110"/>
                <a:gd name="T41" fmla="*/ 111 h 111"/>
                <a:gd name="T42" fmla="*/ 85 w 110"/>
                <a:gd name="T43" fmla="*/ 101 h 111"/>
                <a:gd name="T44" fmla="*/ 80 w 110"/>
                <a:gd name="T45" fmla="*/ 86 h 111"/>
                <a:gd name="T46" fmla="*/ 75 w 110"/>
                <a:gd name="T47" fmla="*/ 82 h 111"/>
                <a:gd name="T48" fmla="*/ 65 w 110"/>
                <a:gd name="T49" fmla="*/ 77 h 111"/>
                <a:gd name="T50" fmla="*/ 60 w 110"/>
                <a:gd name="T51" fmla="*/ 77 h 111"/>
                <a:gd name="T52" fmla="*/ 50 w 110"/>
                <a:gd name="T53" fmla="*/ 77 h 111"/>
                <a:gd name="T54" fmla="*/ 40 w 110"/>
                <a:gd name="T55" fmla="*/ 77 h 111"/>
                <a:gd name="T56" fmla="*/ 31 w 110"/>
                <a:gd name="T57" fmla="*/ 82 h 111"/>
                <a:gd name="T58" fmla="*/ 21 w 110"/>
                <a:gd name="T59" fmla="*/ 86 h 111"/>
                <a:gd name="T60" fmla="*/ 11 w 110"/>
                <a:gd name="T61" fmla="*/ 92 h 111"/>
                <a:gd name="T62" fmla="*/ 11 w 110"/>
                <a:gd name="T63" fmla="*/ 86 h 111"/>
                <a:gd name="T64" fmla="*/ 11 w 110"/>
                <a:gd name="T65" fmla="*/ 82 h 111"/>
                <a:gd name="T66" fmla="*/ 11 w 110"/>
                <a:gd name="T67" fmla="*/ 77 h 111"/>
                <a:gd name="T68" fmla="*/ 6 w 110"/>
                <a:gd name="T69" fmla="*/ 77 h 111"/>
                <a:gd name="T70" fmla="*/ 6 w 110"/>
                <a:gd name="T71" fmla="*/ 73 h 111"/>
                <a:gd name="T72" fmla="*/ 6 w 110"/>
                <a:gd name="T73" fmla="*/ 67 h 111"/>
                <a:gd name="T74" fmla="*/ 0 w 110"/>
                <a:gd name="T75" fmla="*/ 67 h 111"/>
                <a:gd name="T76" fmla="*/ 0 w 110"/>
                <a:gd name="T77" fmla="*/ 62 h 111"/>
                <a:gd name="T78" fmla="*/ 0 w 110"/>
                <a:gd name="T79" fmla="*/ 58 h 111"/>
                <a:gd name="T80" fmla="*/ 0 w 110"/>
                <a:gd name="T81" fmla="*/ 5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0" h="111">
                  <a:moveTo>
                    <a:pt x="0" y="53"/>
                  </a:moveTo>
                  <a:lnTo>
                    <a:pt x="6" y="48"/>
                  </a:lnTo>
                  <a:lnTo>
                    <a:pt x="11" y="39"/>
                  </a:lnTo>
                  <a:lnTo>
                    <a:pt x="15" y="28"/>
                  </a:lnTo>
                  <a:lnTo>
                    <a:pt x="25" y="24"/>
                  </a:lnTo>
                  <a:lnTo>
                    <a:pt x="31" y="19"/>
                  </a:lnTo>
                  <a:lnTo>
                    <a:pt x="35" y="10"/>
                  </a:lnTo>
                  <a:lnTo>
                    <a:pt x="40" y="4"/>
                  </a:lnTo>
                  <a:lnTo>
                    <a:pt x="50" y="4"/>
                  </a:lnTo>
                  <a:lnTo>
                    <a:pt x="56" y="0"/>
                  </a:lnTo>
                  <a:lnTo>
                    <a:pt x="60" y="0"/>
                  </a:lnTo>
                  <a:lnTo>
                    <a:pt x="80" y="4"/>
                  </a:lnTo>
                  <a:lnTo>
                    <a:pt x="95" y="10"/>
                  </a:lnTo>
                  <a:lnTo>
                    <a:pt x="105" y="15"/>
                  </a:lnTo>
                  <a:lnTo>
                    <a:pt x="110" y="24"/>
                  </a:lnTo>
                  <a:lnTo>
                    <a:pt x="110" y="39"/>
                  </a:lnTo>
                  <a:lnTo>
                    <a:pt x="110" y="48"/>
                  </a:lnTo>
                  <a:lnTo>
                    <a:pt x="105" y="62"/>
                  </a:lnTo>
                  <a:lnTo>
                    <a:pt x="100" y="77"/>
                  </a:lnTo>
                  <a:lnTo>
                    <a:pt x="95" y="97"/>
                  </a:lnTo>
                  <a:lnTo>
                    <a:pt x="85" y="111"/>
                  </a:lnTo>
                  <a:lnTo>
                    <a:pt x="85" y="101"/>
                  </a:lnTo>
                  <a:lnTo>
                    <a:pt x="80" y="86"/>
                  </a:lnTo>
                  <a:lnTo>
                    <a:pt x="75" y="82"/>
                  </a:lnTo>
                  <a:lnTo>
                    <a:pt x="65" y="77"/>
                  </a:lnTo>
                  <a:lnTo>
                    <a:pt x="60" y="77"/>
                  </a:lnTo>
                  <a:lnTo>
                    <a:pt x="50" y="77"/>
                  </a:lnTo>
                  <a:lnTo>
                    <a:pt x="40" y="77"/>
                  </a:lnTo>
                  <a:lnTo>
                    <a:pt x="31" y="82"/>
                  </a:lnTo>
                  <a:lnTo>
                    <a:pt x="21" y="86"/>
                  </a:lnTo>
                  <a:lnTo>
                    <a:pt x="11" y="92"/>
                  </a:lnTo>
                  <a:lnTo>
                    <a:pt x="11" y="86"/>
                  </a:lnTo>
                  <a:lnTo>
                    <a:pt x="11" y="82"/>
                  </a:lnTo>
                  <a:lnTo>
                    <a:pt x="11" y="77"/>
                  </a:lnTo>
                  <a:lnTo>
                    <a:pt x="6" y="77"/>
                  </a:lnTo>
                  <a:lnTo>
                    <a:pt x="6" y="73"/>
                  </a:lnTo>
                  <a:lnTo>
                    <a:pt x="6" y="67"/>
                  </a:lnTo>
                  <a:lnTo>
                    <a:pt x="0" y="67"/>
                  </a:lnTo>
                  <a:lnTo>
                    <a:pt x="0" y="62"/>
                  </a:lnTo>
                  <a:lnTo>
                    <a:pt x="0" y="58"/>
                  </a:lnTo>
                  <a:lnTo>
                    <a:pt x="0" y="5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69" name="Freeform 545"/>
            <p:cNvSpPr>
              <a:spLocks/>
            </p:cNvSpPr>
            <p:nvPr/>
          </p:nvSpPr>
          <p:spPr bwMode="auto">
            <a:xfrm>
              <a:off x="3602" y="2000"/>
              <a:ext cx="7" cy="7"/>
            </a:xfrm>
            <a:custGeom>
              <a:avLst/>
              <a:gdLst>
                <a:gd name="T0" fmla="*/ 0 w 84"/>
                <a:gd name="T1" fmla="*/ 0 h 88"/>
                <a:gd name="T2" fmla="*/ 10 w 84"/>
                <a:gd name="T3" fmla="*/ 10 h 88"/>
                <a:gd name="T4" fmla="*/ 14 w 84"/>
                <a:gd name="T5" fmla="*/ 19 h 88"/>
                <a:gd name="T6" fmla="*/ 14 w 84"/>
                <a:gd name="T7" fmla="*/ 30 h 88"/>
                <a:gd name="T8" fmla="*/ 19 w 84"/>
                <a:gd name="T9" fmla="*/ 44 h 88"/>
                <a:gd name="T10" fmla="*/ 19 w 84"/>
                <a:gd name="T11" fmla="*/ 53 h 88"/>
                <a:gd name="T12" fmla="*/ 25 w 84"/>
                <a:gd name="T13" fmla="*/ 68 h 88"/>
                <a:gd name="T14" fmla="*/ 25 w 84"/>
                <a:gd name="T15" fmla="*/ 77 h 88"/>
                <a:gd name="T16" fmla="*/ 35 w 84"/>
                <a:gd name="T17" fmla="*/ 83 h 88"/>
                <a:gd name="T18" fmla="*/ 44 w 84"/>
                <a:gd name="T19" fmla="*/ 88 h 88"/>
                <a:gd name="T20" fmla="*/ 59 w 84"/>
                <a:gd name="T21" fmla="*/ 88 h 88"/>
                <a:gd name="T22" fmla="*/ 64 w 84"/>
                <a:gd name="T23" fmla="*/ 88 h 88"/>
                <a:gd name="T24" fmla="*/ 69 w 84"/>
                <a:gd name="T25" fmla="*/ 83 h 88"/>
                <a:gd name="T26" fmla="*/ 74 w 84"/>
                <a:gd name="T27" fmla="*/ 77 h 88"/>
                <a:gd name="T28" fmla="*/ 74 w 84"/>
                <a:gd name="T29" fmla="*/ 73 h 88"/>
                <a:gd name="T30" fmla="*/ 79 w 84"/>
                <a:gd name="T31" fmla="*/ 68 h 88"/>
                <a:gd name="T32" fmla="*/ 84 w 84"/>
                <a:gd name="T33" fmla="*/ 64 h 88"/>
                <a:gd name="T34" fmla="*/ 84 w 84"/>
                <a:gd name="T35" fmla="*/ 58 h 88"/>
                <a:gd name="T36" fmla="*/ 84 w 84"/>
                <a:gd name="T37" fmla="*/ 49 h 88"/>
                <a:gd name="T38" fmla="*/ 84 w 84"/>
                <a:gd name="T39" fmla="*/ 44 h 88"/>
                <a:gd name="T40" fmla="*/ 79 w 84"/>
                <a:gd name="T41" fmla="*/ 34 h 88"/>
                <a:gd name="T42" fmla="*/ 74 w 84"/>
                <a:gd name="T43" fmla="*/ 30 h 88"/>
                <a:gd name="T44" fmla="*/ 69 w 84"/>
                <a:gd name="T45" fmla="*/ 30 h 88"/>
                <a:gd name="T46" fmla="*/ 64 w 84"/>
                <a:gd name="T47" fmla="*/ 25 h 88"/>
                <a:gd name="T48" fmla="*/ 59 w 84"/>
                <a:gd name="T49" fmla="*/ 25 h 88"/>
                <a:gd name="T50" fmla="*/ 50 w 84"/>
                <a:gd name="T51" fmla="*/ 25 h 88"/>
                <a:gd name="T52" fmla="*/ 44 w 84"/>
                <a:gd name="T53" fmla="*/ 25 h 88"/>
                <a:gd name="T54" fmla="*/ 39 w 84"/>
                <a:gd name="T55" fmla="*/ 25 h 88"/>
                <a:gd name="T56" fmla="*/ 29 w 84"/>
                <a:gd name="T57" fmla="*/ 25 h 88"/>
                <a:gd name="T58" fmla="*/ 25 w 84"/>
                <a:gd name="T59" fmla="*/ 19 h 88"/>
                <a:gd name="T60" fmla="*/ 19 w 84"/>
                <a:gd name="T61" fmla="*/ 1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4" h="88">
                  <a:moveTo>
                    <a:pt x="0" y="0"/>
                  </a:moveTo>
                  <a:lnTo>
                    <a:pt x="10" y="10"/>
                  </a:lnTo>
                  <a:lnTo>
                    <a:pt x="14" y="19"/>
                  </a:lnTo>
                  <a:lnTo>
                    <a:pt x="14" y="30"/>
                  </a:lnTo>
                  <a:lnTo>
                    <a:pt x="19" y="44"/>
                  </a:lnTo>
                  <a:lnTo>
                    <a:pt x="19" y="53"/>
                  </a:lnTo>
                  <a:lnTo>
                    <a:pt x="25" y="68"/>
                  </a:lnTo>
                  <a:lnTo>
                    <a:pt x="25" y="77"/>
                  </a:lnTo>
                  <a:lnTo>
                    <a:pt x="35" y="83"/>
                  </a:lnTo>
                  <a:lnTo>
                    <a:pt x="44" y="88"/>
                  </a:lnTo>
                  <a:lnTo>
                    <a:pt x="59" y="88"/>
                  </a:lnTo>
                  <a:lnTo>
                    <a:pt x="64" y="88"/>
                  </a:lnTo>
                  <a:lnTo>
                    <a:pt x="69" y="83"/>
                  </a:lnTo>
                  <a:lnTo>
                    <a:pt x="74" y="77"/>
                  </a:lnTo>
                  <a:lnTo>
                    <a:pt x="74" y="73"/>
                  </a:lnTo>
                  <a:lnTo>
                    <a:pt x="79" y="68"/>
                  </a:lnTo>
                  <a:lnTo>
                    <a:pt x="84" y="64"/>
                  </a:lnTo>
                  <a:lnTo>
                    <a:pt x="84" y="58"/>
                  </a:lnTo>
                  <a:lnTo>
                    <a:pt x="84" y="49"/>
                  </a:lnTo>
                  <a:lnTo>
                    <a:pt x="84" y="44"/>
                  </a:lnTo>
                  <a:lnTo>
                    <a:pt x="79" y="34"/>
                  </a:lnTo>
                  <a:lnTo>
                    <a:pt x="74" y="30"/>
                  </a:lnTo>
                  <a:lnTo>
                    <a:pt x="69" y="30"/>
                  </a:lnTo>
                  <a:lnTo>
                    <a:pt x="64" y="25"/>
                  </a:lnTo>
                  <a:lnTo>
                    <a:pt x="59" y="25"/>
                  </a:lnTo>
                  <a:lnTo>
                    <a:pt x="50" y="25"/>
                  </a:lnTo>
                  <a:lnTo>
                    <a:pt x="44" y="25"/>
                  </a:lnTo>
                  <a:lnTo>
                    <a:pt x="39" y="25"/>
                  </a:lnTo>
                  <a:lnTo>
                    <a:pt x="29" y="25"/>
                  </a:lnTo>
                  <a:lnTo>
                    <a:pt x="25" y="19"/>
                  </a:lnTo>
                  <a:lnTo>
                    <a:pt x="19" y="1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70" name="Freeform 546"/>
            <p:cNvSpPr>
              <a:spLocks/>
            </p:cNvSpPr>
            <p:nvPr/>
          </p:nvSpPr>
          <p:spPr bwMode="auto">
            <a:xfrm>
              <a:off x="4001" y="1684"/>
              <a:ext cx="7" cy="5"/>
            </a:xfrm>
            <a:custGeom>
              <a:avLst/>
              <a:gdLst>
                <a:gd name="T0" fmla="*/ 5 w 74"/>
                <a:gd name="T1" fmla="*/ 58 h 73"/>
                <a:gd name="T2" fmla="*/ 0 w 74"/>
                <a:gd name="T3" fmla="*/ 54 h 73"/>
                <a:gd name="T4" fmla="*/ 0 w 74"/>
                <a:gd name="T5" fmla="*/ 49 h 73"/>
                <a:gd name="T6" fmla="*/ 0 w 74"/>
                <a:gd name="T7" fmla="*/ 44 h 73"/>
                <a:gd name="T8" fmla="*/ 0 w 74"/>
                <a:gd name="T9" fmla="*/ 35 h 73"/>
                <a:gd name="T10" fmla="*/ 5 w 74"/>
                <a:gd name="T11" fmla="*/ 30 h 73"/>
                <a:gd name="T12" fmla="*/ 9 w 74"/>
                <a:gd name="T13" fmla="*/ 24 h 73"/>
                <a:gd name="T14" fmla="*/ 9 w 74"/>
                <a:gd name="T15" fmla="*/ 20 h 73"/>
                <a:gd name="T16" fmla="*/ 15 w 74"/>
                <a:gd name="T17" fmla="*/ 11 h 73"/>
                <a:gd name="T18" fmla="*/ 9 w 74"/>
                <a:gd name="T19" fmla="*/ 5 h 73"/>
                <a:gd name="T20" fmla="*/ 5 w 74"/>
                <a:gd name="T21" fmla="*/ 0 h 73"/>
                <a:gd name="T22" fmla="*/ 19 w 74"/>
                <a:gd name="T23" fmla="*/ 0 h 73"/>
                <a:gd name="T24" fmla="*/ 34 w 74"/>
                <a:gd name="T25" fmla="*/ 5 h 73"/>
                <a:gd name="T26" fmla="*/ 44 w 74"/>
                <a:gd name="T27" fmla="*/ 11 h 73"/>
                <a:gd name="T28" fmla="*/ 55 w 74"/>
                <a:gd name="T29" fmla="*/ 11 h 73"/>
                <a:gd name="T30" fmla="*/ 64 w 74"/>
                <a:gd name="T31" fmla="*/ 20 h 73"/>
                <a:gd name="T32" fmla="*/ 69 w 74"/>
                <a:gd name="T33" fmla="*/ 24 h 73"/>
                <a:gd name="T34" fmla="*/ 74 w 74"/>
                <a:gd name="T35" fmla="*/ 35 h 73"/>
                <a:gd name="T36" fmla="*/ 74 w 74"/>
                <a:gd name="T37" fmla="*/ 44 h 73"/>
                <a:gd name="T38" fmla="*/ 69 w 74"/>
                <a:gd name="T39" fmla="*/ 54 h 73"/>
                <a:gd name="T40" fmla="*/ 64 w 74"/>
                <a:gd name="T41"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4" h="73">
                  <a:moveTo>
                    <a:pt x="5" y="58"/>
                  </a:moveTo>
                  <a:lnTo>
                    <a:pt x="0" y="54"/>
                  </a:lnTo>
                  <a:lnTo>
                    <a:pt x="0" y="49"/>
                  </a:lnTo>
                  <a:lnTo>
                    <a:pt x="0" y="44"/>
                  </a:lnTo>
                  <a:lnTo>
                    <a:pt x="0" y="35"/>
                  </a:lnTo>
                  <a:lnTo>
                    <a:pt x="5" y="30"/>
                  </a:lnTo>
                  <a:lnTo>
                    <a:pt x="9" y="24"/>
                  </a:lnTo>
                  <a:lnTo>
                    <a:pt x="9" y="20"/>
                  </a:lnTo>
                  <a:lnTo>
                    <a:pt x="15" y="11"/>
                  </a:lnTo>
                  <a:lnTo>
                    <a:pt x="9" y="5"/>
                  </a:lnTo>
                  <a:lnTo>
                    <a:pt x="5" y="0"/>
                  </a:lnTo>
                  <a:lnTo>
                    <a:pt x="19" y="0"/>
                  </a:lnTo>
                  <a:lnTo>
                    <a:pt x="34" y="5"/>
                  </a:lnTo>
                  <a:lnTo>
                    <a:pt x="44" y="11"/>
                  </a:lnTo>
                  <a:lnTo>
                    <a:pt x="55" y="11"/>
                  </a:lnTo>
                  <a:lnTo>
                    <a:pt x="64" y="20"/>
                  </a:lnTo>
                  <a:lnTo>
                    <a:pt x="69" y="24"/>
                  </a:lnTo>
                  <a:lnTo>
                    <a:pt x="74" y="35"/>
                  </a:lnTo>
                  <a:lnTo>
                    <a:pt x="74" y="44"/>
                  </a:lnTo>
                  <a:lnTo>
                    <a:pt x="69" y="54"/>
                  </a:lnTo>
                  <a:lnTo>
                    <a:pt x="64" y="7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71" name="Freeform 547"/>
            <p:cNvSpPr>
              <a:spLocks/>
            </p:cNvSpPr>
            <p:nvPr/>
          </p:nvSpPr>
          <p:spPr bwMode="auto">
            <a:xfrm>
              <a:off x="4009" y="1684"/>
              <a:ext cx="8" cy="4"/>
            </a:xfrm>
            <a:custGeom>
              <a:avLst/>
              <a:gdLst>
                <a:gd name="T0" fmla="*/ 0 w 89"/>
                <a:gd name="T1" fmla="*/ 58 h 62"/>
                <a:gd name="T2" fmla="*/ 10 w 89"/>
                <a:gd name="T3" fmla="*/ 62 h 62"/>
                <a:gd name="T4" fmla="*/ 25 w 89"/>
                <a:gd name="T5" fmla="*/ 62 h 62"/>
                <a:gd name="T6" fmla="*/ 39 w 89"/>
                <a:gd name="T7" fmla="*/ 62 h 62"/>
                <a:gd name="T8" fmla="*/ 49 w 89"/>
                <a:gd name="T9" fmla="*/ 58 h 62"/>
                <a:gd name="T10" fmla="*/ 64 w 89"/>
                <a:gd name="T11" fmla="*/ 53 h 62"/>
                <a:gd name="T12" fmla="*/ 70 w 89"/>
                <a:gd name="T13" fmla="*/ 43 h 62"/>
                <a:gd name="T14" fmla="*/ 79 w 89"/>
                <a:gd name="T15" fmla="*/ 34 h 62"/>
                <a:gd name="T16" fmla="*/ 85 w 89"/>
                <a:gd name="T17" fmla="*/ 24 h 62"/>
                <a:gd name="T18" fmla="*/ 89 w 89"/>
                <a:gd name="T19" fmla="*/ 15 h 62"/>
                <a:gd name="T20" fmla="*/ 89 w 89"/>
                <a:gd name="T2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62">
                  <a:moveTo>
                    <a:pt x="0" y="58"/>
                  </a:moveTo>
                  <a:lnTo>
                    <a:pt x="10" y="62"/>
                  </a:lnTo>
                  <a:lnTo>
                    <a:pt x="25" y="62"/>
                  </a:lnTo>
                  <a:lnTo>
                    <a:pt x="39" y="62"/>
                  </a:lnTo>
                  <a:lnTo>
                    <a:pt x="49" y="58"/>
                  </a:lnTo>
                  <a:lnTo>
                    <a:pt x="64" y="53"/>
                  </a:lnTo>
                  <a:lnTo>
                    <a:pt x="70" y="43"/>
                  </a:lnTo>
                  <a:lnTo>
                    <a:pt x="79" y="34"/>
                  </a:lnTo>
                  <a:lnTo>
                    <a:pt x="85" y="24"/>
                  </a:lnTo>
                  <a:lnTo>
                    <a:pt x="89" y="15"/>
                  </a:lnTo>
                  <a:lnTo>
                    <a:pt x="89"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72" name="Freeform 548"/>
            <p:cNvSpPr>
              <a:spLocks/>
            </p:cNvSpPr>
            <p:nvPr/>
          </p:nvSpPr>
          <p:spPr bwMode="auto">
            <a:xfrm>
              <a:off x="3989" y="1663"/>
              <a:ext cx="8" cy="5"/>
            </a:xfrm>
            <a:custGeom>
              <a:avLst/>
              <a:gdLst>
                <a:gd name="T0" fmla="*/ 0 w 90"/>
                <a:gd name="T1" fmla="*/ 58 h 63"/>
                <a:gd name="T2" fmla="*/ 15 w 90"/>
                <a:gd name="T3" fmla="*/ 63 h 63"/>
                <a:gd name="T4" fmla="*/ 25 w 90"/>
                <a:gd name="T5" fmla="*/ 63 h 63"/>
                <a:gd name="T6" fmla="*/ 40 w 90"/>
                <a:gd name="T7" fmla="*/ 63 h 63"/>
                <a:gd name="T8" fmla="*/ 50 w 90"/>
                <a:gd name="T9" fmla="*/ 63 h 63"/>
                <a:gd name="T10" fmla="*/ 65 w 90"/>
                <a:gd name="T11" fmla="*/ 54 h 63"/>
                <a:gd name="T12" fmla="*/ 75 w 90"/>
                <a:gd name="T13" fmla="*/ 49 h 63"/>
                <a:gd name="T14" fmla="*/ 80 w 90"/>
                <a:gd name="T15" fmla="*/ 39 h 63"/>
                <a:gd name="T16" fmla="*/ 85 w 90"/>
                <a:gd name="T17" fmla="*/ 30 h 63"/>
                <a:gd name="T18" fmla="*/ 90 w 90"/>
                <a:gd name="T19" fmla="*/ 15 h 63"/>
                <a:gd name="T20" fmla="*/ 90 w 90"/>
                <a:gd name="T2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63">
                  <a:moveTo>
                    <a:pt x="0" y="58"/>
                  </a:moveTo>
                  <a:lnTo>
                    <a:pt x="15" y="63"/>
                  </a:lnTo>
                  <a:lnTo>
                    <a:pt x="25" y="63"/>
                  </a:lnTo>
                  <a:lnTo>
                    <a:pt x="40" y="63"/>
                  </a:lnTo>
                  <a:lnTo>
                    <a:pt x="50" y="63"/>
                  </a:lnTo>
                  <a:lnTo>
                    <a:pt x="65" y="54"/>
                  </a:lnTo>
                  <a:lnTo>
                    <a:pt x="75" y="49"/>
                  </a:lnTo>
                  <a:lnTo>
                    <a:pt x="80" y="39"/>
                  </a:lnTo>
                  <a:lnTo>
                    <a:pt x="85" y="30"/>
                  </a:lnTo>
                  <a:lnTo>
                    <a:pt x="90" y="15"/>
                  </a:lnTo>
                  <a:lnTo>
                    <a:pt x="9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73" name="Freeform 549"/>
            <p:cNvSpPr>
              <a:spLocks/>
            </p:cNvSpPr>
            <p:nvPr/>
          </p:nvSpPr>
          <p:spPr bwMode="auto">
            <a:xfrm>
              <a:off x="3991" y="1667"/>
              <a:ext cx="13" cy="9"/>
            </a:xfrm>
            <a:custGeom>
              <a:avLst/>
              <a:gdLst>
                <a:gd name="T0" fmla="*/ 0 w 140"/>
                <a:gd name="T1" fmla="*/ 58 h 116"/>
                <a:gd name="T2" fmla="*/ 0 w 140"/>
                <a:gd name="T3" fmla="*/ 62 h 116"/>
                <a:gd name="T4" fmla="*/ 6 w 140"/>
                <a:gd name="T5" fmla="*/ 67 h 116"/>
                <a:gd name="T6" fmla="*/ 6 w 140"/>
                <a:gd name="T7" fmla="*/ 77 h 116"/>
                <a:gd name="T8" fmla="*/ 10 w 140"/>
                <a:gd name="T9" fmla="*/ 82 h 116"/>
                <a:gd name="T10" fmla="*/ 15 w 140"/>
                <a:gd name="T11" fmla="*/ 86 h 116"/>
                <a:gd name="T12" fmla="*/ 21 w 140"/>
                <a:gd name="T13" fmla="*/ 92 h 116"/>
                <a:gd name="T14" fmla="*/ 25 w 140"/>
                <a:gd name="T15" fmla="*/ 96 h 116"/>
                <a:gd name="T16" fmla="*/ 30 w 140"/>
                <a:gd name="T17" fmla="*/ 96 h 116"/>
                <a:gd name="T18" fmla="*/ 46 w 140"/>
                <a:gd name="T19" fmla="*/ 96 h 116"/>
                <a:gd name="T20" fmla="*/ 55 w 140"/>
                <a:gd name="T21" fmla="*/ 96 h 116"/>
                <a:gd name="T22" fmla="*/ 65 w 140"/>
                <a:gd name="T23" fmla="*/ 96 h 116"/>
                <a:gd name="T24" fmla="*/ 75 w 140"/>
                <a:gd name="T25" fmla="*/ 96 h 116"/>
                <a:gd name="T26" fmla="*/ 80 w 140"/>
                <a:gd name="T27" fmla="*/ 96 h 116"/>
                <a:gd name="T28" fmla="*/ 90 w 140"/>
                <a:gd name="T29" fmla="*/ 96 h 116"/>
                <a:gd name="T30" fmla="*/ 94 w 140"/>
                <a:gd name="T31" fmla="*/ 101 h 116"/>
                <a:gd name="T32" fmla="*/ 105 w 140"/>
                <a:gd name="T33" fmla="*/ 101 h 116"/>
                <a:gd name="T34" fmla="*/ 115 w 140"/>
                <a:gd name="T35" fmla="*/ 111 h 116"/>
                <a:gd name="T36" fmla="*/ 125 w 140"/>
                <a:gd name="T37" fmla="*/ 116 h 116"/>
                <a:gd name="T38" fmla="*/ 125 w 140"/>
                <a:gd name="T39" fmla="*/ 105 h 116"/>
                <a:gd name="T40" fmla="*/ 125 w 140"/>
                <a:gd name="T41" fmla="*/ 96 h 116"/>
                <a:gd name="T42" fmla="*/ 125 w 140"/>
                <a:gd name="T43" fmla="*/ 82 h 116"/>
                <a:gd name="T44" fmla="*/ 129 w 140"/>
                <a:gd name="T45" fmla="*/ 72 h 116"/>
                <a:gd name="T46" fmla="*/ 129 w 140"/>
                <a:gd name="T47" fmla="*/ 62 h 116"/>
                <a:gd name="T48" fmla="*/ 134 w 140"/>
                <a:gd name="T49" fmla="*/ 53 h 116"/>
                <a:gd name="T50" fmla="*/ 134 w 140"/>
                <a:gd name="T51" fmla="*/ 43 h 116"/>
                <a:gd name="T52" fmla="*/ 140 w 140"/>
                <a:gd name="T53" fmla="*/ 34 h 116"/>
                <a:gd name="T54" fmla="*/ 134 w 140"/>
                <a:gd name="T55" fmla="*/ 28 h 116"/>
                <a:gd name="T56" fmla="*/ 134 w 140"/>
                <a:gd name="T57" fmla="*/ 19 h 116"/>
                <a:gd name="T58" fmla="*/ 125 w 140"/>
                <a:gd name="T59" fmla="*/ 9 h 116"/>
                <a:gd name="T60" fmla="*/ 115 w 140"/>
                <a:gd name="T61" fmla="*/ 4 h 116"/>
                <a:gd name="T62" fmla="*/ 110 w 140"/>
                <a:gd name="T63" fmla="*/ 0 h 116"/>
                <a:gd name="T64" fmla="*/ 100 w 140"/>
                <a:gd name="T65" fmla="*/ 4 h 116"/>
                <a:gd name="T66" fmla="*/ 94 w 140"/>
                <a:gd name="T67" fmla="*/ 9 h 116"/>
                <a:gd name="T68" fmla="*/ 85 w 140"/>
                <a:gd name="T69" fmla="*/ 19 h 116"/>
                <a:gd name="T70" fmla="*/ 80 w 140"/>
                <a:gd name="T71" fmla="*/ 34 h 116"/>
                <a:gd name="T72" fmla="*/ 69 w 140"/>
                <a:gd name="T73" fmla="*/ 43 h 116"/>
                <a:gd name="T74" fmla="*/ 65 w 140"/>
                <a:gd name="T75" fmla="*/ 58 h 116"/>
                <a:gd name="T76" fmla="*/ 55 w 140"/>
                <a:gd name="T77" fmla="*/ 67 h 116"/>
                <a:gd name="T78" fmla="*/ 55 w 140"/>
                <a:gd name="T79" fmla="*/ 72 h 116"/>
                <a:gd name="T80" fmla="*/ 55 w 140"/>
                <a:gd name="T81" fmla="*/ 77 h 116"/>
                <a:gd name="T82" fmla="*/ 60 w 140"/>
                <a:gd name="T83" fmla="*/ 77 h 116"/>
                <a:gd name="T84" fmla="*/ 65 w 140"/>
                <a:gd name="T85" fmla="*/ 77 h 116"/>
                <a:gd name="T86" fmla="*/ 69 w 140"/>
                <a:gd name="T87" fmla="*/ 82 h 116"/>
                <a:gd name="T88" fmla="*/ 75 w 140"/>
                <a:gd name="T89" fmla="*/ 82 h 116"/>
                <a:gd name="T90" fmla="*/ 75 w 140"/>
                <a:gd name="T91" fmla="*/ 86 h 116"/>
                <a:gd name="T92" fmla="*/ 80 w 140"/>
                <a:gd name="T93" fmla="*/ 86 h 116"/>
                <a:gd name="T94" fmla="*/ 80 w 140"/>
                <a:gd name="T95" fmla="*/ 92 h 116"/>
                <a:gd name="T96" fmla="*/ 75 w 140"/>
                <a:gd name="T97" fmla="*/ 86 h 116"/>
                <a:gd name="T98" fmla="*/ 69 w 140"/>
                <a:gd name="T99" fmla="*/ 77 h 116"/>
                <a:gd name="T100" fmla="*/ 65 w 140"/>
                <a:gd name="T101" fmla="*/ 72 h 116"/>
                <a:gd name="T102" fmla="*/ 60 w 140"/>
                <a:gd name="T103" fmla="*/ 67 h 116"/>
                <a:gd name="T104" fmla="*/ 55 w 140"/>
                <a:gd name="T105" fmla="*/ 58 h 116"/>
                <a:gd name="T106" fmla="*/ 50 w 140"/>
                <a:gd name="T107" fmla="*/ 53 h 116"/>
                <a:gd name="T108" fmla="*/ 46 w 140"/>
                <a:gd name="T109" fmla="*/ 43 h 116"/>
                <a:gd name="T110" fmla="*/ 46 w 140"/>
                <a:gd name="T111" fmla="*/ 38 h 116"/>
                <a:gd name="T112" fmla="*/ 46 w 140"/>
                <a:gd name="T113" fmla="*/ 28 h 116"/>
                <a:gd name="T114" fmla="*/ 40 w 140"/>
                <a:gd name="T115" fmla="*/ 19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 h="116">
                  <a:moveTo>
                    <a:pt x="0" y="58"/>
                  </a:moveTo>
                  <a:lnTo>
                    <a:pt x="0" y="62"/>
                  </a:lnTo>
                  <a:lnTo>
                    <a:pt x="6" y="67"/>
                  </a:lnTo>
                  <a:lnTo>
                    <a:pt x="6" y="77"/>
                  </a:lnTo>
                  <a:lnTo>
                    <a:pt x="10" y="82"/>
                  </a:lnTo>
                  <a:lnTo>
                    <a:pt x="15" y="86"/>
                  </a:lnTo>
                  <a:lnTo>
                    <a:pt x="21" y="92"/>
                  </a:lnTo>
                  <a:lnTo>
                    <a:pt x="25" y="96"/>
                  </a:lnTo>
                  <a:lnTo>
                    <a:pt x="30" y="96"/>
                  </a:lnTo>
                  <a:lnTo>
                    <a:pt x="46" y="96"/>
                  </a:lnTo>
                  <a:lnTo>
                    <a:pt x="55" y="96"/>
                  </a:lnTo>
                  <a:lnTo>
                    <a:pt x="65" y="96"/>
                  </a:lnTo>
                  <a:lnTo>
                    <a:pt x="75" y="96"/>
                  </a:lnTo>
                  <a:lnTo>
                    <a:pt x="80" y="96"/>
                  </a:lnTo>
                  <a:lnTo>
                    <a:pt x="90" y="96"/>
                  </a:lnTo>
                  <a:lnTo>
                    <a:pt x="94" y="101"/>
                  </a:lnTo>
                  <a:lnTo>
                    <a:pt x="105" y="101"/>
                  </a:lnTo>
                  <a:lnTo>
                    <a:pt x="115" y="111"/>
                  </a:lnTo>
                  <a:lnTo>
                    <a:pt x="125" y="116"/>
                  </a:lnTo>
                  <a:lnTo>
                    <a:pt x="125" y="105"/>
                  </a:lnTo>
                  <a:lnTo>
                    <a:pt x="125" y="96"/>
                  </a:lnTo>
                  <a:lnTo>
                    <a:pt x="125" y="82"/>
                  </a:lnTo>
                  <a:lnTo>
                    <a:pt x="129" y="72"/>
                  </a:lnTo>
                  <a:lnTo>
                    <a:pt x="129" y="62"/>
                  </a:lnTo>
                  <a:lnTo>
                    <a:pt x="134" y="53"/>
                  </a:lnTo>
                  <a:lnTo>
                    <a:pt x="134" y="43"/>
                  </a:lnTo>
                  <a:lnTo>
                    <a:pt x="140" y="34"/>
                  </a:lnTo>
                  <a:lnTo>
                    <a:pt x="134" y="28"/>
                  </a:lnTo>
                  <a:lnTo>
                    <a:pt x="134" y="19"/>
                  </a:lnTo>
                  <a:lnTo>
                    <a:pt x="125" y="9"/>
                  </a:lnTo>
                  <a:lnTo>
                    <a:pt x="115" y="4"/>
                  </a:lnTo>
                  <a:lnTo>
                    <a:pt x="110" y="0"/>
                  </a:lnTo>
                  <a:lnTo>
                    <a:pt x="100" y="4"/>
                  </a:lnTo>
                  <a:lnTo>
                    <a:pt x="94" y="9"/>
                  </a:lnTo>
                  <a:lnTo>
                    <a:pt x="85" y="19"/>
                  </a:lnTo>
                  <a:lnTo>
                    <a:pt x="80" y="34"/>
                  </a:lnTo>
                  <a:lnTo>
                    <a:pt x="69" y="43"/>
                  </a:lnTo>
                  <a:lnTo>
                    <a:pt x="65" y="58"/>
                  </a:lnTo>
                  <a:lnTo>
                    <a:pt x="55" y="67"/>
                  </a:lnTo>
                  <a:lnTo>
                    <a:pt x="55" y="72"/>
                  </a:lnTo>
                  <a:lnTo>
                    <a:pt x="55" y="77"/>
                  </a:lnTo>
                  <a:lnTo>
                    <a:pt x="60" y="77"/>
                  </a:lnTo>
                  <a:lnTo>
                    <a:pt x="65" y="77"/>
                  </a:lnTo>
                  <a:lnTo>
                    <a:pt x="69" y="82"/>
                  </a:lnTo>
                  <a:lnTo>
                    <a:pt x="75" y="82"/>
                  </a:lnTo>
                  <a:lnTo>
                    <a:pt x="75" y="86"/>
                  </a:lnTo>
                  <a:lnTo>
                    <a:pt x="80" y="86"/>
                  </a:lnTo>
                  <a:lnTo>
                    <a:pt x="80" y="92"/>
                  </a:lnTo>
                  <a:lnTo>
                    <a:pt x="75" y="86"/>
                  </a:lnTo>
                  <a:lnTo>
                    <a:pt x="69" y="77"/>
                  </a:lnTo>
                  <a:lnTo>
                    <a:pt x="65" y="72"/>
                  </a:lnTo>
                  <a:lnTo>
                    <a:pt x="60" y="67"/>
                  </a:lnTo>
                  <a:lnTo>
                    <a:pt x="55" y="58"/>
                  </a:lnTo>
                  <a:lnTo>
                    <a:pt x="50" y="53"/>
                  </a:lnTo>
                  <a:lnTo>
                    <a:pt x="46" y="43"/>
                  </a:lnTo>
                  <a:lnTo>
                    <a:pt x="46" y="38"/>
                  </a:lnTo>
                  <a:lnTo>
                    <a:pt x="46" y="28"/>
                  </a:lnTo>
                  <a:lnTo>
                    <a:pt x="40" y="19"/>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74" name="Freeform 550"/>
            <p:cNvSpPr>
              <a:spLocks/>
            </p:cNvSpPr>
            <p:nvPr/>
          </p:nvSpPr>
          <p:spPr bwMode="auto">
            <a:xfrm>
              <a:off x="3988" y="1676"/>
              <a:ext cx="9" cy="8"/>
            </a:xfrm>
            <a:custGeom>
              <a:avLst/>
              <a:gdLst>
                <a:gd name="T0" fmla="*/ 0 w 103"/>
                <a:gd name="T1" fmla="*/ 71 h 101"/>
                <a:gd name="T2" fmla="*/ 0 w 103"/>
                <a:gd name="T3" fmla="*/ 62 h 101"/>
                <a:gd name="T4" fmla="*/ 5 w 103"/>
                <a:gd name="T5" fmla="*/ 53 h 101"/>
                <a:gd name="T6" fmla="*/ 5 w 103"/>
                <a:gd name="T7" fmla="*/ 43 h 101"/>
                <a:gd name="T8" fmla="*/ 9 w 103"/>
                <a:gd name="T9" fmla="*/ 34 h 101"/>
                <a:gd name="T10" fmla="*/ 15 w 103"/>
                <a:gd name="T11" fmla="*/ 28 h 101"/>
                <a:gd name="T12" fmla="*/ 20 w 103"/>
                <a:gd name="T13" fmla="*/ 19 h 101"/>
                <a:gd name="T14" fmla="*/ 24 w 103"/>
                <a:gd name="T15" fmla="*/ 14 h 101"/>
                <a:gd name="T16" fmla="*/ 30 w 103"/>
                <a:gd name="T17" fmla="*/ 9 h 101"/>
                <a:gd name="T18" fmla="*/ 34 w 103"/>
                <a:gd name="T19" fmla="*/ 4 h 101"/>
                <a:gd name="T20" fmla="*/ 40 w 103"/>
                <a:gd name="T21" fmla="*/ 4 h 101"/>
                <a:gd name="T22" fmla="*/ 55 w 103"/>
                <a:gd name="T23" fmla="*/ 0 h 101"/>
                <a:gd name="T24" fmla="*/ 74 w 103"/>
                <a:gd name="T25" fmla="*/ 0 h 101"/>
                <a:gd name="T26" fmla="*/ 84 w 103"/>
                <a:gd name="T27" fmla="*/ 4 h 101"/>
                <a:gd name="T28" fmla="*/ 94 w 103"/>
                <a:gd name="T29" fmla="*/ 14 h 101"/>
                <a:gd name="T30" fmla="*/ 99 w 103"/>
                <a:gd name="T31" fmla="*/ 24 h 101"/>
                <a:gd name="T32" fmla="*/ 99 w 103"/>
                <a:gd name="T33" fmla="*/ 34 h 101"/>
                <a:gd name="T34" fmla="*/ 103 w 103"/>
                <a:gd name="T35" fmla="*/ 53 h 101"/>
                <a:gd name="T36" fmla="*/ 99 w 103"/>
                <a:gd name="T37" fmla="*/ 67 h 101"/>
                <a:gd name="T38" fmla="*/ 99 w 103"/>
                <a:gd name="T39" fmla="*/ 86 h 101"/>
                <a:gd name="T40" fmla="*/ 99 w 103"/>
                <a:gd name="T41" fmla="*/ 101 h 101"/>
                <a:gd name="T42" fmla="*/ 89 w 103"/>
                <a:gd name="T43" fmla="*/ 92 h 101"/>
                <a:gd name="T44" fmla="*/ 84 w 103"/>
                <a:gd name="T45" fmla="*/ 82 h 101"/>
                <a:gd name="T46" fmla="*/ 74 w 103"/>
                <a:gd name="T47" fmla="*/ 77 h 101"/>
                <a:gd name="T48" fmla="*/ 69 w 103"/>
                <a:gd name="T49" fmla="*/ 77 h 101"/>
                <a:gd name="T50" fmla="*/ 59 w 103"/>
                <a:gd name="T51" fmla="*/ 77 h 101"/>
                <a:gd name="T52" fmla="*/ 49 w 103"/>
                <a:gd name="T53" fmla="*/ 82 h 101"/>
                <a:gd name="T54" fmla="*/ 40 w 103"/>
                <a:gd name="T55" fmla="*/ 86 h 101"/>
                <a:gd name="T56" fmla="*/ 34 w 103"/>
                <a:gd name="T57" fmla="*/ 92 h 101"/>
                <a:gd name="T58" fmla="*/ 24 w 103"/>
                <a:gd name="T59" fmla="*/ 96 h 101"/>
                <a:gd name="T60" fmla="*/ 15 w 103"/>
                <a:gd name="T61" fmla="*/ 101 h 101"/>
                <a:gd name="T62" fmla="*/ 15 w 103"/>
                <a:gd name="T63" fmla="*/ 96 h 101"/>
                <a:gd name="T64" fmla="*/ 9 w 103"/>
                <a:gd name="T65" fmla="*/ 92 h 101"/>
                <a:gd name="T66" fmla="*/ 5 w 103"/>
                <a:gd name="T67" fmla="*/ 86 h 101"/>
                <a:gd name="T68" fmla="*/ 0 w 103"/>
                <a:gd name="T69" fmla="*/ 82 h 101"/>
                <a:gd name="T70" fmla="*/ 0 w 103"/>
                <a:gd name="T71" fmla="*/ 77 h 101"/>
                <a:gd name="T72" fmla="*/ 0 w 103"/>
                <a:gd name="T73" fmla="*/ 7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01">
                  <a:moveTo>
                    <a:pt x="0" y="71"/>
                  </a:moveTo>
                  <a:lnTo>
                    <a:pt x="0" y="62"/>
                  </a:lnTo>
                  <a:lnTo>
                    <a:pt x="5" y="53"/>
                  </a:lnTo>
                  <a:lnTo>
                    <a:pt x="5" y="43"/>
                  </a:lnTo>
                  <a:lnTo>
                    <a:pt x="9" y="34"/>
                  </a:lnTo>
                  <a:lnTo>
                    <a:pt x="15" y="28"/>
                  </a:lnTo>
                  <a:lnTo>
                    <a:pt x="20" y="19"/>
                  </a:lnTo>
                  <a:lnTo>
                    <a:pt x="24" y="14"/>
                  </a:lnTo>
                  <a:lnTo>
                    <a:pt x="30" y="9"/>
                  </a:lnTo>
                  <a:lnTo>
                    <a:pt x="34" y="4"/>
                  </a:lnTo>
                  <a:lnTo>
                    <a:pt x="40" y="4"/>
                  </a:lnTo>
                  <a:lnTo>
                    <a:pt x="55" y="0"/>
                  </a:lnTo>
                  <a:lnTo>
                    <a:pt x="74" y="0"/>
                  </a:lnTo>
                  <a:lnTo>
                    <a:pt x="84" y="4"/>
                  </a:lnTo>
                  <a:lnTo>
                    <a:pt x="94" y="14"/>
                  </a:lnTo>
                  <a:lnTo>
                    <a:pt x="99" y="24"/>
                  </a:lnTo>
                  <a:lnTo>
                    <a:pt x="99" y="34"/>
                  </a:lnTo>
                  <a:lnTo>
                    <a:pt x="103" y="53"/>
                  </a:lnTo>
                  <a:lnTo>
                    <a:pt x="99" y="67"/>
                  </a:lnTo>
                  <a:lnTo>
                    <a:pt x="99" y="86"/>
                  </a:lnTo>
                  <a:lnTo>
                    <a:pt x="99" y="101"/>
                  </a:lnTo>
                  <a:lnTo>
                    <a:pt x="89" y="92"/>
                  </a:lnTo>
                  <a:lnTo>
                    <a:pt x="84" y="82"/>
                  </a:lnTo>
                  <a:lnTo>
                    <a:pt x="74" y="77"/>
                  </a:lnTo>
                  <a:lnTo>
                    <a:pt x="69" y="77"/>
                  </a:lnTo>
                  <a:lnTo>
                    <a:pt x="59" y="77"/>
                  </a:lnTo>
                  <a:lnTo>
                    <a:pt x="49" y="82"/>
                  </a:lnTo>
                  <a:lnTo>
                    <a:pt x="40" y="86"/>
                  </a:lnTo>
                  <a:lnTo>
                    <a:pt x="34" y="92"/>
                  </a:lnTo>
                  <a:lnTo>
                    <a:pt x="24" y="96"/>
                  </a:lnTo>
                  <a:lnTo>
                    <a:pt x="15" y="101"/>
                  </a:lnTo>
                  <a:lnTo>
                    <a:pt x="15" y="96"/>
                  </a:lnTo>
                  <a:lnTo>
                    <a:pt x="9" y="92"/>
                  </a:lnTo>
                  <a:lnTo>
                    <a:pt x="5" y="86"/>
                  </a:lnTo>
                  <a:lnTo>
                    <a:pt x="0" y="82"/>
                  </a:lnTo>
                  <a:lnTo>
                    <a:pt x="0" y="77"/>
                  </a:lnTo>
                  <a:lnTo>
                    <a:pt x="0" y="71"/>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75" name="Freeform 551"/>
            <p:cNvSpPr>
              <a:spLocks/>
            </p:cNvSpPr>
            <p:nvPr/>
          </p:nvSpPr>
          <p:spPr bwMode="auto">
            <a:xfrm>
              <a:off x="4000" y="1679"/>
              <a:ext cx="9" cy="6"/>
            </a:xfrm>
            <a:custGeom>
              <a:avLst/>
              <a:gdLst>
                <a:gd name="T0" fmla="*/ 0 w 99"/>
                <a:gd name="T1" fmla="*/ 0 h 73"/>
                <a:gd name="T2" fmla="*/ 10 w 99"/>
                <a:gd name="T3" fmla="*/ 10 h 73"/>
                <a:gd name="T4" fmla="*/ 19 w 99"/>
                <a:gd name="T5" fmla="*/ 15 h 73"/>
                <a:gd name="T6" fmla="*/ 25 w 99"/>
                <a:gd name="T7" fmla="*/ 24 h 73"/>
                <a:gd name="T8" fmla="*/ 29 w 99"/>
                <a:gd name="T9" fmla="*/ 39 h 73"/>
                <a:gd name="T10" fmla="*/ 34 w 99"/>
                <a:gd name="T11" fmla="*/ 49 h 73"/>
                <a:gd name="T12" fmla="*/ 40 w 99"/>
                <a:gd name="T13" fmla="*/ 58 h 73"/>
                <a:gd name="T14" fmla="*/ 50 w 99"/>
                <a:gd name="T15" fmla="*/ 67 h 73"/>
                <a:gd name="T16" fmla="*/ 59 w 99"/>
                <a:gd name="T17" fmla="*/ 73 h 73"/>
                <a:gd name="T18" fmla="*/ 69 w 99"/>
                <a:gd name="T19" fmla="*/ 73 h 73"/>
                <a:gd name="T20" fmla="*/ 84 w 99"/>
                <a:gd name="T21" fmla="*/ 67 h 73"/>
                <a:gd name="T22" fmla="*/ 89 w 99"/>
                <a:gd name="T23" fmla="*/ 62 h 73"/>
                <a:gd name="T24" fmla="*/ 94 w 99"/>
                <a:gd name="T25" fmla="*/ 58 h 73"/>
                <a:gd name="T26" fmla="*/ 94 w 99"/>
                <a:gd name="T27" fmla="*/ 53 h 73"/>
                <a:gd name="T28" fmla="*/ 99 w 99"/>
                <a:gd name="T29" fmla="*/ 43 h 73"/>
                <a:gd name="T30" fmla="*/ 99 w 99"/>
                <a:gd name="T31" fmla="*/ 39 h 73"/>
                <a:gd name="T32" fmla="*/ 99 w 99"/>
                <a:gd name="T33" fmla="*/ 34 h 73"/>
                <a:gd name="T34" fmla="*/ 94 w 99"/>
                <a:gd name="T35" fmla="*/ 24 h 73"/>
                <a:gd name="T36" fmla="*/ 94 w 99"/>
                <a:gd name="T37" fmla="*/ 19 h 73"/>
                <a:gd name="T38" fmla="*/ 84 w 99"/>
                <a:gd name="T39" fmla="*/ 15 h 73"/>
                <a:gd name="T40" fmla="*/ 79 w 99"/>
                <a:gd name="T41" fmla="*/ 10 h 73"/>
                <a:gd name="T42" fmla="*/ 74 w 99"/>
                <a:gd name="T43" fmla="*/ 10 h 73"/>
                <a:gd name="T44" fmla="*/ 69 w 99"/>
                <a:gd name="T45" fmla="*/ 10 h 73"/>
                <a:gd name="T46" fmla="*/ 65 w 99"/>
                <a:gd name="T47" fmla="*/ 10 h 73"/>
                <a:gd name="T48" fmla="*/ 54 w 99"/>
                <a:gd name="T49" fmla="*/ 10 h 73"/>
                <a:gd name="T50" fmla="*/ 50 w 99"/>
                <a:gd name="T51" fmla="*/ 15 h 73"/>
                <a:gd name="T52" fmla="*/ 44 w 99"/>
                <a:gd name="T53" fmla="*/ 15 h 73"/>
                <a:gd name="T54" fmla="*/ 40 w 99"/>
                <a:gd name="T55" fmla="*/ 15 h 73"/>
                <a:gd name="T56" fmla="*/ 29 w 99"/>
                <a:gd name="T57" fmla="*/ 15 h 73"/>
                <a:gd name="T58" fmla="*/ 25 w 99"/>
                <a:gd name="T59" fmla="*/ 1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9" h="73">
                  <a:moveTo>
                    <a:pt x="0" y="0"/>
                  </a:moveTo>
                  <a:lnTo>
                    <a:pt x="10" y="10"/>
                  </a:lnTo>
                  <a:lnTo>
                    <a:pt x="19" y="15"/>
                  </a:lnTo>
                  <a:lnTo>
                    <a:pt x="25" y="24"/>
                  </a:lnTo>
                  <a:lnTo>
                    <a:pt x="29" y="39"/>
                  </a:lnTo>
                  <a:lnTo>
                    <a:pt x="34" y="49"/>
                  </a:lnTo>
                  <a:lnTo>
                    <a:pt x="40" y="58"/>
                  </a:lnTo>
                  <a:lnTo>
                    <a:pt x="50" y="67"/>
                  </a:lnTo>
                  <a:lnTo>
                    <a:pt x="59" y="73"/>
                  </a:lnTo>
                  <a:lnTo>
                    <a:pt x="69" y="73"/>
                  </a:lnTo>
                  <a:lnTo>
                    <a:pt x="84" y="67"/>
                  </a:lnTo>
                  <a:lnTo>
                    <a:pt x="89" y="62"/>
                  </a:lnTo>
                  <a:lnTo>
                    <a:pt x="94" y="58"/>
                  </a:lnTo>
                  <a:lnTo>
                    <a:pt x="94" y="53"/>
                  </a:lnTo>
                  <a:lnTo>
                    <a:pt x="99" y="43"/>
                  </a:lnTo>
                  <a:lnTo>
                    <a:pt x="99" y="39"/>
                  </a:lnTo>
                  <a:lnTo>
                    <a:pt x="99" y="34"/>
                  </a:lnTo>
                  <a:lnTo>
                    <a:pt x="94" y="24"/>
                  </a:lnTo>
                  <a:lnTo>
                    <a:pt x="94" y="19"/>
                  </a:lnTo>
                  <a:lnTo>
                    <a:pt x="84" y="15"/>
                  </a:lnTo>
                  <a:lnTo>
                    <a:pt x="79" y="10"/>
                  </a:lnTo>
                  <a:lnTo>
                    <a:pt x="74" y="10"/>
                  </a:lnTo>
                  <a:lnTo>
                    <a:pt x="69" y="10"/>
                  </a:lnTo>
                  <a:lnTo>
                    <a:pt x="65" y="10"/>
                  </a:lnTo>
                  <a:lnTo>
                    <a:pt x="54" y="10"/>
                  </a:lnTo>
                  <a:lnTo>
                    <a:pt x="50" y="15"/>
                  </a:lnTo>
                  <a:lnTo>
                    <a:pt x="44" y="15"/>
                  </a:lnTo>
                  <a:lnTo>
                    <a:pt x="40" y="15"/>
                  </a:lnTo>
                  <a:lnTo>
                    <a:pt x="29" y="15"/>
                  </a:lnTo>
                  <a:lnTo>
                    <a:pt x="25" y="1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76" name="Freeform 552"/>
            <p:cNvSpPr>
              <a:spLocks/>
            </p:cNvSpPr>
            <p:nvPr/>
          </p:nvSpPr>
          <p:spPr bwMode="auto">
            <a:xfrm>
              <a:off x="4058" y="1834"/>
              <a:ext cx="7" cy="5"/>
            </a:xfrm>
            <a:custGeom>
              <a:avLst/>
              <a:gdLst>
                <a:gd name="T0" fmla="*/ 6 w 75"/>
                <a:gd name="T1" fmla="*/ 63 h 72"/>
                <a:gd name="T2" fmla="*/ 0 w 75"/>
                <a:gd name="T3" fmla="*/ 53 h 72"/>
                <a:gd name="T4" fmla="*/ 0 w 75"/>
                <a:gd name="T5" fmla="*/ 48 h 72"/>
                <a:gd name="T6" fmla="*/ 0 w 75"/>
                <a:gd name="T7" fmla="*/ 44 h 72"/>
                <a:gd name="T8" fmla="*/ 6 w 75"/>
                <a:gd name="T9" fmla="*/ 39 h 72"/>
                <a:gd name="T10" fmla="*/ 6 w 75"/>
                <a:gd name="T11" fmla="*/ 29 h 72"/>
                <a:gd name="T12" fmla="*/ 10 w 75"/>
                <a:gd name="T13" fmla="*/ 24 h 72"/>
                <a:gd name="T14" fmla="*/ 16 w 75"/>
                <a:gd name="T15" fmla="*/ 20 h 72"/>
                <a:gd name="T16" fmla="*/ 16 w 75"/>
                <a:gd name="T17" fmla="*/ 14 h 72"/>
                <a:gd name="T18" fmla="*/ 10 w 75"/>
                <a:gd name="T19" fmla="*/ 5 h 72"/>
                <a:gd name="T20" fmla="*/ 10 w 75"/>
                <a:gd name="T21" fmla="*/ 0 h 72"/>
                <a:gd name="T22" fmla="*/ 25 w 75"/>
                <a:gd name="T23" fmla="*/ 5 h 72"/>
                <a:gd name="T24" fmla="*/ 35 w 75"/>
                <a:gd name="T25" fmla="*/ 5 h 72"/>
                <a:gd name="T26" fmla="*/ 50 w 75"/>
                <a:gd name="T27" fmla="*/ 10 h 72"/>
                <a:gd name="T28" fmla="*/ 60 w 75"/>
                <a:gd name="T29" fmla="*/ 14 h 72"/>
                <a:gd name="T30" fmla="*/ 65 w 75"/>
                <a:gd name="T31" fmla="*/ 20 h 72"/>
                <a:gd name="T32" fmla="*/ 70 w 75"/>
                <a:gd name="T33" fmla="*/ 24 h 72"/>
                <a:gd name="T34" fmla="*/ 75 w 75"/>
                <a:gd name="T35" fmla="*/ 33 h 72"/>
                <a:gd name="T36" fmla="*/ 75 w 75"/>
                <a:gd name="T37" fmla="*/ 44 h 72"/>
                <a:gd name="T38" fmla="*/ 70 w 75"/>
                <a:gd name="T39" fmla="*/ 58 h 72"/>
                <a:gd name="T40" fmla="*/ 65 w 75"/>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 h="72">
                  <a:moveTo>
                    <a:pt x="6" y="63"/>
                  </a:moveTo>
                  <a:lnTo>
                    <a:pt x="0" y="53"/>
                  </a:lnTo>
                  <a:lnTo>
                    <a:pt x="0" y="48"/>
                  </a:lnTo>
                  <a:lnTo>
                    <a:pt x="0" y="44"/>
                  </a:lnTo>
                  <a:lnTo>
                    <a:pt x="6" y="39"/>
                  </a:lnTo>
                  <a:lnTo>
                    <a:pt x="6" y="29"/>
                  </a:lnTo>
                  <a:lnTo>
                    <a:pt x="10" y="24"/>
                  </a:lnTo>
                  <a:lnTo>
                    <a:pt x="16" y="20"/>
                  </a:lnTo>
                  <a:lnTo>
                    <a:pt x="16" y="14"/>
                  </a:lnTo>
                  <a:lnTo>
                    <a:pt x="10" y="5"/>
                  </a:lnTo>
                  <a:lnTo>
                    <a:pt x="10" y="0"/>
                  </a:lnTo>
                  <a:lnTo>
                    <a:pt x="25" y="5"/>
                  </a:lnTo>
                  <a:lnTo>
                    <a:pt x="35" y="5"/>
                  </a:lnTo>
                  <a:lnTo>
                    <a:pt x="50" y="10"/>
                  </a:lnTo>
                  <a:lnTo>
                    <a:pt x="60" y="14"/>
                  </a:lnTo>
                  <a:lnTo>
                    <a:pt x="65" y="20"/>
                  </a:lnTo>
                  <a:lnTo>
                    <a:pt x="70" y="24"/>
                  </a:lnTo>
                  <a:lnTo>
                    <a:pt x="75" y="33"/>
                  </a:lnTo>
                  <a:lnTo>
                    <a:pt x="75" y="44"/>
                  </a:lnTo>
                  <a:lnTo>
                    <a:pt x="70" y="58"/>
                  </a:lnTo>
                  <a:lnTo>
                    <a:pt x="65" y="7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77" name="Freeform 553"/>
            <p:cNvSpPr>
              <a:spLocks/>
            </p:cNvSpPr>
            <p:nvPr/>
          </p:nvSpPr>
          <p:spPr bwMode="auto">
            <a:xfrm>
              <a:off x="4067" y="1833"/>
              <a:ext cx="8" cy="5"/>
            </a:xfrm>
            <a:custGeom>
              <a:avLst/>
              <a:gdLst>
                <a:gd name="T0" fmla="*/ 0 w 89"/>
                <a:gd name="T1" fmla="*/ 58 h 63"/>
                <a:gd name="T2" fmla="*/ 14 w 89"/>
                <a:gd name="T3" fmla="*/ 63 h 63"/>
                <a:gd name="T4" fmla="*/ 25 w 89"/>
                <a:gd name="T5" fmla="*/ 63 h 63"/>
                <a:gd name="T6" fmla="*/ 39 w 89"/>
                <a:gd name="T7" fmla="*/ 63 h 63"/>
                <a:gd name="T8" fmla="*/ 49 w 89"/>
                <a:gd name="T9" fmla="*/ 58 h 63"/>
                <a:gd name="T10" fmla="*/ 64 w 89"/>
                <a:gd name="T11" fmla="*/ 53 h 63"/>
                <a:gd name="T12" fmla="*/ 74 w 89"/>
                <a:gd name="T13" fmla="*/ 49 h 63"/>
                <a:gd name="T14" fmla="*/ 79 w 89"/>
                <a:gd name="T15" fmla="*/ 38 h 63"/>
                <a:gd name="T16" fmla="*/ 85 w 89"/>
                <a:gd name="T17" fmla="*/ 25 h 63"/>
                <a:gd name="T18" fmla="*/ 89 w 89"/>
                <a:gd name="T19" fmla="*/ 15 h 63"/>
                <a:gd name="T20" fmla="*/ 89 w 89"/>
                <a:gd name="T2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63">
                  <a:moveTo>
                    <a:pt x="0" y="58"/>
                  </a:moveTo>
                  <a:lnTo>
                    <a:pt x="14" y="63"/>
                  </a:lnTo>
                  <a:lnTo>
                    <a:pt x="25" y="63"/>
                  </a:lnTo>
                  <a:lnTo>
                    <a:pt x="39" y="63"/>
                  </a:lnTo>
                  <a:lnTo>
                    <a:pt x="49" y="58"/>
                  </a:lnTo>
                  <a:lnTo>
                    <a:pt x="64" y="53"/>
                  </a:lnTo>
                  <a:lnTo>
                    <a:pt x="74" y="49"/>
                  </a:lnTo>
                  <a:lnTo>
                    <a:pt x="79" y="38"/>
                  </a:lnTo>
                  <a:lnTo>
                    <a:pt x="85" y="25"/>
                  </a:lnTo>
                  <a:lnTo>
                    <a:pt x="89" y="15"/>
                  </a:lnTo>
                  <a:lnTo>
                    <a:pt x="89"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78" name="Freeform 554"/>
            <p:cNvSpPr>
              <a:spLocks/>
            </p:cNvSpPr>
            <p:nvPr/>
          </p:nvSpPr>
          <p:spPr bwMode="auto">
            <a:xfrm>
              <a:off x="4046" y="1813"/>
              <a:ext cx="8" cy="5"/>
            </a:xfrm>
            <a:custGeom>
              <a:avLst/>
              <a:gdLst>
                <a:gd name="T0" fmla="*/ 0 w 90"/>
                <a:gd name="T1" fmla="*/ 53 h 62"/>
                <a:gd name="T2" fmla="*/ 15 w 90"/>
                <a:gd name="T3" fmla="*/ 58 h 62"/>
                <a:gd name="T4" fmla="*/ 25 w 90"/>
                <a:gd name="T5" fmla="*/ 62 h 62"/>
                <a:gd name="T6" fmla="*/ 40 w 90"/>
                <a:gd name="T7" fmla="*/ 62 h 62"/>
                <a:gd name="T8" fmla="*/ 50 w 90"/>
                <a:gd name="T9" fmla="*/ 58 h 62"/>
                <a:gd name="T10" fmla="*/ 65 w 90"/>
                <a:gd name="T11" fmla="*/ 53 h 62"/>
                <a:gd name="T12" fmla="*/ 75 w 90"/>
                <a:gd name="T13" fmla="*/ 43 h 62"/>
                <a:gd name="T14" fmla="*/ 80 w 90"/>
                <a:gd name="T15" fmla="*/ 34 h 62"/>
                <a:gd name="T16" fmla="*/ 85 w 90"/>
                <a:gd name="T17" fmla="*/ 24 h 62"/>
                <a:gd name="T18" fmla="*/ 90 w 90"/>
                <a:gd name="T19" fmla="*/ 10 h 62"/>
                <a:gd name="T20" fmla="*/ 90 w 90"/>
                <a:gd name="T2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62">
                  <a:moveTo>
                    <a:pt x="0" y="53"/>
                  </a:moveTo>
                  <a:lnTo>
                    <a:pt x="15" y="58"/>
                  </a:lnTo>
                  <a:lnTo>
                    <a:pt x="25" y="62"/>
                  </a:lnTo>
                  <a:lnTo>
                    <a:pt x="40" y="62"/>
                  </a:lnTo>
                  <a:lnTo>
                    <a:pt x="50" y="58"/>
                  </a:lnTo>
                  <a:lnTo>
                    <a:pt x="65" y="53"/>
                  </a:lnTo>
                  <a:lnTo>
                    <a:pt x="75" y="43"/>
                  </a:lnTo>
                  <a:lnTo>
                    <a:pt x="80" y="34"/>
                  </a:lnTo>
                  <a:lnTo>
                    <a:pt x="85" y="24"/>
                  </a:lnTo>
                  <a:lnTo>
                    <a:pt x="90" y="10"/>
                  </a:lnTo>
                  <a:lnTo>
                    <a:pt x="9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79" name="Freeform 555"/>
            <p:cNvSpPr>
              <a:spLocks/>
            </p:cNvSpPr>
            <p:nvPr/>
          </p:nvSpPr>
          <p:spPr bwMode="auto">
            <a:xfrm>
              <a:off x="4048" y="1817"/>
              <a:ext cx="13" cy="8"/>
            </a:xfrm>
            <a:custGeom>
              <a:avLst/>
              <a:gdLst>
                <a:gd name="T0" fmla="*/ 0 w 140"/>
                <a:gd name="T1" fmla="*/ 53 h 111"/>
                <a:gd name="T2" fmla="*/ 6 w 140"/>
                <a:gd name="T3" fmla="*/ 63 h 111"/>
                <a:gd name="T4" fmla="*/ 6 w 140"/>
                <a:gd name="T5" fmla="*/ 67 h 111"/>
                <a:gd name="T6" fmla="*/ 11 w 140"/>
                <a:gd name="T7" fmla="*/ 72 h 111"/>
                <a:gd name="T8" fmla="*/ 11 w 140"/>
                <a:gd name="T9" fmla="*/ 77 h 111"/>
                <a:gd name="T10" fmla="*/ 15 w 140"/>
                <a:gd name="T11" fmla="*/ 82 h 111"/>
                <a:gd name="T12" fmla="*/ 21 w 140"/>
                <a:gd name="T13" fmla="*/ 87 h 111"/>
                <a:gd name="T14" fmla="*/ 25 w 140"/>
                <a:gd name="T15" fmla="*/ 91 h 111"/>
                <a:gd name="T16" fmla="*/ 30 w 140"/>
                <a:gd name="T17" fmla="*/ 91 h 111"/>
                <a:gd name="T18" fmla="*/ 30 w 140"/>
                <a:gd name="T19" fmla="*/ 97 h 111"/>
                <a:gd name="T20" fmla="*/ 46 w 140"/>
                <a:gd name="T21" fmla="*/ 97 h 111"/>
                <a:gd name="T22" fmla="*/ 55 w 140"/>
                <a:gd name="T23" fmla="*/ 97 h 111"/>
                <a:gd name="T24" fmla="*/ 65 w 140"/>
                <a:gd name="T25" fmla="*/ 97 h 111"/>
                <a:gd name="T26" fmla="*/ 75 w 140"/>
                <a:gd name="T27" fmla="*/ 91 h 111"/>
                <a:gd name="T28" fmla="*/ 80 w 140"/>
                <a:gd name="T29" fmla="*/ 91 h 111"/>
                <a:gd name="T30" fmla="*/ 90 w 140"/>
                <a:gd name="T31" fmla="*/ 91 h 111"/>
                <a:gd name="T32" fmla="*/ 100 w 140"/>
                <a:gd name="T33" fmla="*/ 97 h 111"/>
                <a:gd name="T34" fmla="*/ 105 w 140"/>
                <a:gd name="T35" fmla="*/ 101 h 111"/>
                <a:gd name="T36" fmla="*/ 115 w 140"/>
                <a:gd name="T37" fmla="*/ 106 h 111"/>
                <a:gd name="T38" fmla="*/ 125 w 140"/>
                <a:gd name="T39" fmla="*/ 111 h 111"/>
                <a:gd name="T40" fmla="*/ 125 w 140"/>
                <a:gd name="T41" fmla="*/ 101 h 111"/>
                <a:gd name="T42" fmla="*/ 125 w 140"/>
                <a:gd name="T43" fmla="*/ 91 h 111"/>
                <a:gd name="T44" fmla="*/ 129 w 140"/>
                <a:gd name="T45" fmla="*/ 82 h 111"/>
                <a:gd name="T46" fmla="*/ 129 w 140"/>
                <a:gd name="T47" fmla="*/ 72 h 111"/>
                <a:gd name="T48" fmla="*/ 134 w 140"/>
                <a:gd name="T49" fmla="*/ 58 h 111"/>
                <a:gd name="T50" fmla="*/ 134 w 140"/>
                <a:gd name="T51" fmla="*/ 48 h 111"/>
                <a:gd name="T52" fmla="*/ 140 w 140"/>
                <a:gd name="T53" fmla="*/ 39 h 111"/>
                <a:gd name="T54" fmla="*/ 140 w 140"/>
                <a:gd name="T55" fmla="*/ 33 h 111"/>
                <a:gd name="T56" fmla="*/ 140 w 140"/>
                <a:gd name="T57" fmla="*/ 24 h 111"/>
                <a:gd name="T58" fmla="*/ 134 w 140"/>
                <a:gd name="T59" fmla="*/ 19 h 111"/>
                <a:gd name="T60" fmla="*/ 125 w 140"/>
                <a:gd name="T61" fmla="*/ 5 h 111"/>
                <a:gd name="T62" fmla="*/ 115 w 140"/>
                <a:gd name="T63" fmla="*/ 0 h 111"/>
                <a:gd name="T64" fmla="*/ 109 w 140"/>
                <a:gd name="T65" fmla="*/ 0 h 111"/>
                <a:gd name="T66" fmla="*/ 100 w 140"/>
                <a:gd name="T67" fmla="*/ 0 h 111"/>
                <a:gd name="T68" fmla="*/ 94 w 140"/>
                <a:gd name="T69" fmla="*/ 9 h 111"/>
                <a:gd name="T70" fmla="*/ 85 w 140"/>
                <a:gd name="T71" fmla="*/ 14 h 111"/>
                <a:gd name="T72" fmla="*/ 80 w 140"/>
                <a:gd name="T73" fmla="*/ 29 h 111"/>
                <a:gd name="T74" fmla="*/ 70 w 140"/>
                <a:gd name="T75" fmla="*/ 39 h 111"/>
                <a:gd name="T76" fmla="*/ 65 w 140"/>
                <a:gd name="T77" fmla="*/ 53 h 111"/>
                <a:gd name="T78" fmla="*/ 55 w 140"/>
                <a:gd name="T79" fmla="*/ 63 h 111"/>
                <a:gd name="T80" fmla="*/ 55 w 140"/>
                <a:gd name="T81" fmla="*/ 67 h 111"/>
                <a:gd name="T82" fmla="*/ 55 w 140"/>
                <a:gd name="T83" fmla="*/ 72 h 111"/>
                <a:gd name="T84" fmla="*/ 60 w 140"/>
                <a:gd name="T85" fmla="*/ 72 h 111"/>
                <a:gd name="T86" fmla="*/ 65 w 140"/>
                <a:gd name="T87" fmla="*/ 77 h 111"/>
                <a:gd name="T88" fmla="*/ 70 w 140"/>
                <a:gd name="T89" fmla="*/ 77 h 111"/>
                <a:gd name="T90" fmla="*/ 75 w 140"/>
                <a:gd name="T91" fmla="*/ 77 h 111"/>
                <a:gd name="T92" fmla="*/ 75 w 140"/>
                <a:gd name="T93" fmla="*/ 82 h 111"/>
                <a:gd name="T94" fmla="*/ 80 w 140"/>
                <a:gd name="T95" fmla="*/ 87 h 111"/>
                <a:gd name="T96" fmla="*/ 75 w 140"/>
                <a:gd name="T97" fmla="*/ 82 h 111"/>
                <a:gd name="T98" fmla="*/ 70 w 140"/>
                <a:gd name="T99" fmla="*/ 77 h 111"/>
                <a:gd name="T100" fmla="*/ 65 w 140"/>
                <a:gd name="T101" fmla="*/ 67 h 111"/>
                <a:gd name="T102" fmla="*/ 60 w 140"/>
                <a:gd name="T103" fmla="*/ 63 h 111"/>
                <a:gd name="T104" fmla="*/ 55 w 140"/>
                <a:gd name="T105" fmla="*/ 53 h 111"/>
                <a:gd name="T106" fmla="*/ 50 w 140"/>
                <a:gd name="T107" fmla="*/ 48 h 111"/>
                <a:gd name="T108" fmla="*/ 50 w 140"/>
                <a:gd name="T109" fmla="*/ 39 h 111"/>
                <a:gd name="T110" fmla="*/ 46 w 140"/>
                <a:gd name="T111" fmla="*/ 33 h 111"/>
                <a:gd name="T112" fmla="*/ 46 w 140"/>
                <a:gd name="T113" fmla="*/ 24 h 111"/>
                <a:gd name="T114" fmla="*/ 40 w 140"/>
                <a:gd name="T115" fmla="*/ 1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 h="111">
                  <a:moveTo>
                    <a:pt x="0" y="53"/>
                  </a:moveTo>
                  <a:lnTo>
                    <a:pt x="6" y="63"/>
                  </a:lnTo>
                  <a:lnTo>
                    <a:pt x="6" y="67"/>
                  </a:lnTo>
                  <a:lnTo>
                    <a:pt x="11" y="72"/>
                  </a:lnTo>
                  <a:lnTo>
                    <a:pt x="11" y="77"/>
                  </a:lnTo>
                  <a:lnTo>
                    <a:pt x="15" y="82"/>
                  </a:lnTo>
                  <a:lnTo>
                    <a:pt x="21" y="87"/>
                  </a:lnTo>
                  <a:lnTo>
                    <a:pt x="25" y="91"/>
                  </a:lnTo>
                  <a:lnTo>
                    <a:pt x="30" y="91"/>
                  </a:lnTo>
                  <a:lnTo>
                    <a:pt x="30" y="97"/>
                  </a:lnTo>
                  <a:lnTo>
                    <a:pt x="46" y="97"/>
                  </a:lnTo>
                  <a:lnTo>
                    <a:pt x="55" y="97"/>
                  </a:lnTo>
                  <a:lnTo>
                    <a:pt x="65" y="97"/>
                  </a:lnTo>
                  <a:lnTo>
                    <a:pt x="75" y="91"/>
                  </a:lnTo>
                  <a:lnTo>
                    <a:pt x="80" y="91"/>
                  </a:lnTo>
                  <a:lnTo>
                    <a:pt x="90" y="91"/>
                  </a:lnTo>
                  <a:lnTo>
                    <a:pt x="100" y="97"/>
                  </a:lnTo>
                  <a:lnTo>
                    <a:pt x="105" y="101"/>
                  </a:lnTo>
                  <a:lnTo>
                    <a:pt x="115" y="106"/>
                  </a:lnTo>
                  <a:lnTo>
                    <a:pt x="125" y="111"/>
                  </a:lnTo>
                  <a:lnTo>
                    <a:pt x="125" y="101"/>
                  </a:lnTo>
                  <a:lnTo>
                    <a:pt x="125" y="91"/>
                  </a:lnTo>
                  <a:lnTo>
                    <a:pt x="129" y="82"/>
                  </a:lnTo>
                  <a:lnTo>
                    <a:pt x="129" y="72"/>
                  </a:lnTo>
                  <a:lnTo>
                    <a:pt x="134" y="58"/>
                  </a:lnTo>
                  <a:lnTo>
                    <a:pt x="134" y="48"/>
                  </a:lnTo>
                  <a:lnTo>
                    <a:pt x="140" y="39"/>
                  </a:lnTo>
                  <a:lnTo>
                    <a:pt x="140" y="33"/>
                  </a:lnTo>
                  <a:lnTo>
                    <a:pt x="140" y="24"/>
                  </a:lnTo>
                  <a:lnTo>
                    <a:pt x="134" y="19"/>
                  </a:lnTo>
                  <a:lnTo>
                    <a:pt x="125" y="5"/>
                  </a:lnTo>
                  <a:lnTo>
                    <a:pt x="115" y="0"/>
                  </a:lnTo>
                  <a:lnTo>
                    <a:pt x="109" y="0"/>
                  </a:lnTo>
                  <a:lnTo>
                    <a:pt x="100" y="0"/>
                  </a:lnTo>
                  <a:lnTo>
                    <a:pt x="94" y="9"/>
                  </a:lnTo>
                  <a:lnTo>
                    <a:pt x="85" y="14"/>
                  </a:lnTo>
                  <a:lnTo>
                    <a:pt x="80" y="29"/>
                  </a:lnTo>
                  <a:lnTo>
                    <a:pt x="70" y="39"/>
                  </a:lnTo>
                  <a:lnTo>
                    <a:pt x="65" y="53"/>
                  </a:lnTo>
                  <a:lnTo>
                    <a:pt x="55" y="63"/>
                  </a:lnTo>
                  <a:lnTo>
                    <a:pt x="55" y="67"/>
                  </a:lnTo>
                  <a:lnTo>
                    <a:pt x="55" y="72"/>
                  </a:lnTo>
                  <a:lnTo>
                    <a:pt x="60" y="72"/>
                  </a:lnTo>
                  <a:lnTo>
                    <a:pt x="65" y="77"/>
                  </a:lnTo>
                  <a:lnTo>
                    <a:pt x="70" y="77"/>
                  </a:lnTo>
                  <a:lnTo>
                    <a:pt x="75" y="77"/>
                  </a:lnTo>
                  <a:lnTo>
                    <a:pt x="75" y="82"/>
                  </a:lnTo>
                  <a:lnTo>
                    <a:pt x="80" y="87"/>
                  </a:lnTo>
                  <a:lnTo>
                    <a:pt x="75" y="82"/>
                  </a:lnTo>
                  <a:lnTo>
                    <a:pt x="70" y="77"/>
                  </a:lnTo>
                  <a:lnTo>
                    <a:pt x="65" y="67"/>
                  </a:lnTo>
                  <a:lnTo>
                    <a:pt x="60" y="63"/>
                  </a:lnTo>
                  <a:lnTo>
                    <a:pt x="55" y="53"/>
                  </a:lnTo>
                  <a:lnTo>
                    <a:pt x="50" y="48"/>
                  </a:lnTo>
                  <a:lnTo>
                    <a:pt x="50" y="39"/>
                  </a:lnTo>
                  <a:lnTo>
                    <a:pt x="46" y="33"/>
                  </a:lnTo>
                  <a:lnTo>
                    <a:pt x="46" y="24"/>
                  </a:lnTo>
                  <a:lnTo>
                    <a:pt x="40" y="14"/>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80" name="Freeform 556"/>
            <p:cNvSpPr>
              <a:spLocks/>
            </p:cNvSpPr>
            <p:nvPr/>
          </p:nvSpPr>
          <p:spPr bwMode="auto">
            <a:xfrm>
              <a:off x="4045" y="1825"/>
              <a:ext cx="10" cy="9"/>
            </a:xfrm>
            <a:custGeom>
              <a:avLst/>
              <a:gdLst>
                <a:gd name="T0" fmla="*/ 0 w 104"/>
                <a:gd name="T1" fmla="*/ 72 h 106"/>
                <a:gd name="T2" fmla="*/ 0 w 104"/>
                <a:gd name="T3" fmla="*/ 63 h 106"/>
                <a:gd name="T4" fmla="*/ 5 w 104"/>
                <a:gd name="T5" fmla="*/ 53 h 106"/>
                <a:gd name="T6" fmla="*/ 9 w 104"/>
                <a:gd name="T7" fmla="*/ 44 h 106"/>
                <a:gd name="T8" fmla="*/ 9 w 104"/>
                <a:gd name="T9" fmla="*/ 38 h 106"/>
                <a:gd name="T10" fmla="*/ 15 w 104"/>
                <a:gd name="T11" fmla="*/ 29 h 106"/>
                <a:gd name="T12" fmla="*/ 20 w 104"/>
                <a:gd name="T13" fmla="*/ 19 h 106"/>
                <a:gd name="T14" fmla="*/ 24 w 104"/>
                <a:gd name="T15" fmla="*/ 14 h 106"/>
                <a:gd name="T16" fmla="*/ 30 w 104"/>
                <a:gd name="T17" fmla="*/ 10 h 106"/>
                <a:gd name="T18" fmla="*/ 34 w 104"/>
                <a:gd name="T19" fmla="*/ 5 h 106"/>
                <a:gd name="T20" fmla="*/ 40 w 104"/>
                <a:gd name="T21" fmla="*/ 5 h 106"/>
                <a:gd name="T22" fmla="*/ 59 w 104"/>
                <a:gd name="T23" fmla="*/ 0 h 106"/>
                <a:gd name="T24" fmla="*/ 74 w 104"/>
                <a:gd name="T25" fmla="*/ 0 h 106"/>
                <a:gd name="T26" fmla="*/ 84 w 104"/>
                <a:gd name="T27" fmla="*/ 5 h 106"/>
                <a:gd name="T28" fmla="*/ 94 w 104"/>
                <a:gd name="T29" fmla="*/ 14 h 106"/>
                <a:gd name="T30" fmla="*/ 99 w 104"/>
                <a:gd name="T31" fmla="*/ 24 h 106"/>
                <a:gd name="T32" fmla="*/ 99 w 104"/>
                <a:gd name="T33" fmla="*/ 38 h 106"/>
                <a:gd name="T34" fmla="*/ 104 w 104"/>
                <a:gd name="T35" fmla="*/ 53 h 106"/>
                <a:gd name="T36" fmla="*/ 104 w 104"/>
                <a:gd name="T37" fmla="*/ 68 h 106"/>
                <a:gd name="T38" fmla="*/ 99 w 104"/>
                <a:gd name="T39" fmla="*/ 87 h 106"/>
                <a:gd name="T40" fmla="*/ 99 w 104"/>
                <a:gd name="T41" fmla="*/ 106 h 106"/>
                <a:gd name="T42" fmla="*/ 89 w 104"/>
                <a:gd name="T43" fmla="*/ 92 h 106"/>
                <a:gd name="T44" fmla="*/ 84 w 104"/>
                <a:gd name="T45" fmla="*/ 81 h 106"/>
                <a:gd name="T46" fmla="*/ 74 w 104"/>
                <a:gd name="T47" fmla="*/ 77 h 106"/>
                <a:gd name="T48" fmla="*/ 69 w 104"/>
                <a:gd name="T49" fmla="*/ 77 h 106"/>
                <a:gd name="T50" fmla="*/ 59 w 104"/>
                <a:gd name="T51" fmla="*/ 77 h 106"/>
                <a:gd name="T52" fmla="*/ 49 w 104"/>
                <a:gd name="T53" fmla="*/ 81 h 106"/>
                <a:gd name="T54" fmla="*/ 45 w 104"/>
                <a:gd name="T55" fmla="*/ 87 h 106"/>
                <a:gd name="T56" fmla="*/ 34 w 104"/>
                <a:gd name="T57" fmla="*/ 92 h 106"/>
                <a:gd name="T58" fmla="*/ 24 w 104"/>
                <a:gd name="T59" fmla="*/ 96 h 106"/>
                <a:gd name="T60" fmla="*/ 15 w 104"/>
                <a:gd name="T61" fmla="*/ 106 h 106"/>
                <a:gd name="T62" fmla="*/ 15 w 104"/>
                <a:gd name="T63" fmla="*/ 101 h 106"/>
                <a:gd name="T64" fmla="*/ 15 w 104"/>
                <a:gd name="T65" fmla="*/ 96 h 106"/>
                <a:gd name="T66" fmla="*/ 9 w 104"/>
                <a:gd name="T67" fmla="*/ 92 h 106"/>
                <a:gd name="T68" fmla="*/ 9 w 104"/>
                <a:gd name="T69" fmla="*/ 87 h 106"/>
                <a:gd name="T70" fmla="*/ 5 w 104"/>
                <a:gd name="T71" fmla="*/ 87 h 106"/>
                <a:gd name="T72" fmla="*/ 5 w 104"/>
                <a:gd name="T73" fmla="*/ 81 h 106"/>
                <a:gd name="T74" fmla="*/ 0 w 104"/>
                <a:gd name="T75" fmla="*/ 81 h 106"/>
                <a:gd name="T76" fmla="*/ 0 w 104"/>
                <a:gd name="T77" fmla="*/ 77 h 106"/>
                <a:gd name="T78" fmla="*/ 0 w 104"/>
                <a:gd name="T79" fmla="*/ 7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4" h="106">
                  <a:moveTo>
                    <a:pt x="0" y="72"/>
                  </a:moveTo>
                  <a:lnTo>
                    <a:pt x="0" y="63"/>
                  </a:lnTo>
                  <a:lnTo>
                    <a:pt x="5" y="53"/>
                  </a:lnTo>
                  <a:lnTo>
                    <a:pt x="9" y="44"/>
                  </a:lnTo>
                  <a:lnTo>
                    <a:pt x="9" y="38"/>
                  </a:lnTo>
                  <a:lnTo>
                    <a:pt x="15" y="29"/>
                  </a:lnTo>
                  <a:lnTo>
                    <a:pt x="20" y="19"/>
                  </a:lnTo>
                  <a:lnTo>
                    <a:pt x="24" y="14"/>
                  </a:lnTo>
                  <a:lnTo>
                    <a:pt x="30" y="10"/>
                  </a:lnTo>
                  <a:lnTo>
                    <a:pt x="34" y="5"/>
                  </a:lnTo>
                  <a:lnTo>
                    <a:pt x="40" y="5"/>
                  </a:lnTo>
                  <a:lnTo>
                    <a:pt x="59" y="0"/>
                  </a:lnTo>
                  <a:lnTo>
                    <a:pt x="74" y="0"/>
                  </a:lnTo>
                  <a:lnTo>
                    <a:pt x="84" y="5"/>
                  </a:lnTo>
                  <a:lnTo>
                    <a:pt x="94" y="14"/>
                  </a:lnTo>
                  <a:lnTo>
                    <a:pt x="99" y="24"/>
                  </a:lnTo>
                  <a:lnTo>
                    <a:pt x="99" y="38"/>
                  </a:lnTo>
                  <a:lnTo>
                    <a:pt x="104" y="53"/>
                  </a:lnTo>
                  <a:lnTo>
                    <a:pt x="104" y="68"/>
                  </a:lnTo>
                  <a:lnTo>
                    <a:pt x="99" y="87"/>
                  </a:lnTo>
                  <a:lnTo>
                    <a:pt x="99" y="106"/>
                  </a:lnTo>
                  <a:lnTo>
                    <a:pt x="89" y="92"/>
                  </a:lnTo>
                  <a:lnTo>
                    <a:pt x="84" y="81"/>
                  </a:lnTo>
                  <a:lnTo>
                    <a:pt x="74" y="77"/>
                  </a:lnTo>
                  <a:lnTo>
                    <a:pt x="69" y="77"/>
                  </a:lnTo>
                  <a:lnTo>
                    <a:pt x="59" y="77"/>
                  </a:lnTo>
                  <a:lnTo>
                    <a:pt x="49" y="81"/>
                  </a:lnTo>
                  <a:lnTo>
                    <a:pt x="45" y="87"/>
                  </a:lnTo>
                  <a:lnTo>
                    <a:pt x="34" y="92"/>
                  </a:lnTo>
                  <a:lnTo>
                    <a:pt x="24" y="96"/>
                  </a:lnTo>
                  <a:lnTo>
                    <a:pt x="15" y="106"/>
                  </a:lnTo>
                  <a:lnTo>
                    <a:pt x="15" y="101"/>
                  </a:lnTo>
                  <a:lnTo>
                    <a:pt x="15" y="96"/>
                  </a:lnTo>
                  <a:lnTo>
                    <a:pt x="9" y="92"/>
                  </a:lnTo>
                  <a:lnTo>
                    <a:pt x="9" y="87"/>
                  </a:lnTo>
                  <a:lnTo>
                    <a:pt x="5" y="87"/>
                  </a:lnTo>
                  <a:lnTo>
                    <a:pt x="5" y="81"/>
                  </a:lnTo>
                  <a:lnTo>
                    <a:pt x="0" y="81"/>
                  </a:lnTo>
                  <a:lnTo>
                    <a:pt x="0" y="77"/>
                  </a:lnTo>
                  <a:lnTo>
                    <a:pt x="0" y="7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81" name="Freeform 557"/>
            <p:cNvSpPr>
              <a:spLocks/>
            </p:cNvSpPr>
            <p:nvPr/>
          </p:nvSpPr>
          <p:spPr bwMode="auto">
            <a:xfrm>
              <a:off x="4058" y="1829"/>
              <a:ext cx="9" cy="5"/>
            </a:xfrm>
            <a:custGeom>
              <a:avLst/>
              <a:gdLst>
                <a:gd name="T0" fmla="*/ 0 w 99"/>
                <a:gd name="T1" fmla="*/ 0 h 68"/>
                <a:gd name="T2" fmla="*/ 9 w 99"/>
                <a:gd name="T3" fmla="*/ 5 h 68"/>
                <a:gd name="T4" fmla="*/ 19 w 99"/>
                <a:gd name="T5" fmla="*/ 15 h 68"/>
                <a:gd name="T6" fmla="*/ 25 w 99"/>
                <a:gd name="T7" fmla="*/ 24 h 68"/>
                <a:gd name="T8" fmla="*/ 29 w 99"/>
                <a:gd name="T9" fmla="*/ 33 h 68"/>
                <a:gd name="T10" fmla="*/ 34 w 99"/>
                <a:gd name="T11" fmla="*/ 44 h 68"/>
                <a:gd name="T12" fmla="*/ 44 w 99"/>
                <a:gd name="T13" fmla="*/ 58 h 68"/>
                <a:gd name="T14" fmla="*/ 50 w 99"/>
                <a:gd name="T15" fmla="*/ 63 h 68"/>
                <a:gd name="T16" fmla="*/ 59 w 99"/>
                <a:gd name="T17" fmla="*/ 68 h 68"/>
                <a:gd name="T18" fmla="*/ 69 w 99"/>
                <a:gd name="T19" fmla="*/ 68 h 68"/>
                <a:gd name="T20" fmla="*/ 84 w 99"/>
                <a:gd name="T21" fmla="*/ 63 h 68"/>
                <a:gd name="T22" fmla="*/ 88 w 99"/>
                <a:gd name="T23" fmla="*/ 58 h 68"/>
                <a:gd name="T24" fmla="*/ 94 w 99"/>
                <a:gd name="T25" fmla="*/ 53 h 68"/>
                <a:gd name="T26" fmla="*/ 94 w 99"/>
                <a:gd name="T27" fmla="*/ 48 h 68"/>
                <a:gd name="T28" fmla="*/ 99 w 99"/>
                <a:gd name="T29" fmla="*/ 44 h 68"/>
                <a:gd name="T30" fmla="*/ 99 w 99"/>
                <a:gd name="T31" fmla="*/ 33 h 68"/>
                <a:gd name="T32" fmla="*/ 99 w 99"/>
                <a:gd name="T33" fmla="*/ 29 h 68"/>
                <a:gd name="T34" fmla="*/ 94 w 99"/>
                <a:gd name="T35" fmla="*/ 24 h 68"/>
                <a:gd name="T36" fmla="*/ 94 w 99"/>
                <a:gd name="T37" fmla="*/ 15 h 68"/>
                <a:gd name="T38" fmla="*/ 88 w 99"/>
                <a:gd name="T39" fmla="*/ 10 h 68"/>
                <a:gd name="T40" fmla="*/ 79 w 99"/>
                <a:gd name="T41" fmla="*/ 5 h 68"/>
                <a:gd name="T42" fmla="*/ 74 w 99"/>
                <a:gd name="T43" fmla="*/ 5 h 68"/>
                <a:gd name="T44" fmla="*/ 69 w 99"/>
                <a:gd name="T45" fmla="*/ 5 h 68"/>
                <a:gd name="T46" fmla="*/ 65 w 99"/>
                <a:gd name="T47" fmla="*/ 5 h 68"/>
                <a:gd name="T48" fmla="*/ 59 w 99"/>
                <a:gd name="T49" fmla="*/ 10 h 68"/>
                <a:gd name="T50" fmla="*/ 50 w 99"/>
                <a:gd name="T51" fmla="*/ 10 h 68"/>
                <a:gd name="T52" fmla="*/ 44 w 99"/>
                <a:gd name="T53" fmla="*/ 10 h 68"/>
                <a:gd name="T54" fmla="*/ 40 w 99"/>
                <a:gd name="T55" fmla="*/ 10 h 68"/>
                <a:gd name="T56" fmla="*/ 29 w 99"/>
                <a:gd name="T57" fmla="*/ 10 h 68"/>
                <a:gd name="T58" fmla="*/ 25 w 99"/>
                <a:gd name="T59" fmla="*/ 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9" h="68">
                  <a:moveTo>
                    <a:pt x="0" y="0"/>
                  </a:moveTo>
                  <a:lnTo>
                    <a:pt x="9" y="5"/>
                  </a:lnTo>
                  <a:lnTo>
                    <a:pt x="19" y="15"/>
                  </a:lnTo>
                  <a:lnTo>
                    <a:pt x="25" y="24"/>
                  </a:lnTo>
                  <a:lnTo>
                    <a:pt x="29" y="33"/>
                  </a:lnTo>
                  <a:lnTo>
                    <a:pt x="34" y="44"/>
                  </a:lnTo>
                  <a:lnTo>
                    <a:pt x="44" y="58"/>
                  </a:lnTo>
                  <a:lnTo>
                    <a:pt x="50" y="63"/>
                  </a:lnTo>
                  <a:lnTo>
                    <a:pt x="59" y="68"/>
                  </a:lnTo>
                  <a:lnTo>
                    <a:pt x="69" y="68"/>
                  </a:lnTo>
                  <a:lnTo>
                    <a:pt x="84" y="63"/>
                  </a:lnTo>
                  <a:lnTo>
                    <a:pt x="88" y="58"/>
                  </a:lnTo>
                  <a:lnTo>
                    <a:pt x="94" y="53"/>
                  </a:lnTo>
                  <a:lnTo>
                    <a:pt x="94" y="48"/>
                  </a:lnTo>
                  <a:lnTo>
                    <a:pt x="99" y="44"/>
                  </a:lnTo>
                  <a:lnTo>
                    <a:pt x="99" y="33"/>
                  </a:lnTo>
                  <a:lnTo>
                    <a:pt x="99" y="29"/>
                  </a:lnTo>
                  <a:lnTo>
                    <a:pt x="94" y="24"/>
                  </a:lnTo>
                  <a:lnTo>
                    <a:pt x="94" y="15"/>
                  </a:lnTo>
                  <a:lnTo>
                    <a:pt x="88" y="10"/>
                  </a:lnTo>
                  <a:lnTo>
                    <a:pt x="79" y="5"/>
                  </a:lnTo>
                  <a:lnTo>
                    <a:pt x="74" y="5"/>
                  </a:lnTo>
                  <a:lnTo>
                    <a:pt x="69" y="5"/>
                  </a:lnTo>
                  <a:lnTo>
                    <a:pt x="65" y="5"/>
                  </a:lnTo>
                  <a:lnTo>
                    <a:pt x="59" y="10"/>
                  </a:lnTo>
                  <a:lnTo>
                    <a:pt x="50" y="10"/>
                  </a:lnTo>
                  <a:lnTo>
                    <a:pt x="44" y="10"/>
                  </a:lnTo>
                  <a:lnTo>
                    <a:pt x="40" y="10"/>
                  </a:lnTo>
                  <a:lnTo>
                    <a:pt x="29" y="10"/>
                  </a:lnTo>
                  <a:lnTo>
                    <a:pt x="25" y="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82" name="Freeform 558"/>
            <p:cNvSpPr>
              <a:spLocks/>
            </p:cNvSpPr>
            <p:nvPr/>
          </p:nvSpPr>
          <p:spPr bwMode="auto">
            <a:xfrm>
              <a:off x="3715" y="1847"/>
              <a:ext cx="14" cy="6"/>
            </a:xfrm>
            <a:custGeom>
              <a:avLst/>
              <a:gdLst>
                <a:gd name="T0" fmla="*/ 0 w 153"/>
                <a:gd name="T1" fmla="*/ 38 h 82"/>
                <a:gd name="T2" fmla="*/ 15 w 153"/>
                <a:gd name="T3" fmla="*/ 43 h 82"/>
                <a:gd name="T4" fmla="*/ 25 w 153"/>
                <a:gd name="T5" fmla="*/ 49 h 82"/>
                <a:gd name="T6" fmla="*/ 40 w 153"/>
                <a:gd name="T7" fmla="*/ 53 h 82"/>
                <a:gd name="T8" fmla="*/ 50 w 153"/>
                <a:gd name="T9" fmla="*/ 53 h 82"/>
                <a:gd name="T10" fmla="*/ 59 w 153"/>
                <a:gd name="T11" fmla="*/ 49 h 82"/>
                <a:gd name="T12" fmla="*/ 69 w 153"/>
                <a:gd name="T13" fmla="*/ 49 h 82"/>
                <a:gd name="T14" fmla="*/ 79 w 153"/>
                <a:gd name="T15" fmla="*/ 38 h 82"/>
                <a:gd name="T16" fmla="*/ 84 w 153"/>
                <a:gd name="T17" fmla="*/ 34 h 82"/>
                <a:gd name="T18" fmla="*/ 94 w 153"/>
                <a:gd name="T19" fmla="*/ 25 h 82"/>
                <a:gd name="T20" fmla="*/ 104 w 153"/>
                <a:gd name="T21" fmla="*/ 10 h 82"/>
                <a:gd name="T22" fmla="*/ 113 w 153"/>
                <a:gd name="T23" fmla="*/ 0 h 82"/>
                <a:gd name="T24" fmla="*/ 119 w 153"/>
                <a:gd name="T25" fmla="*/ 0 h 82"/>
                <a:gd name="T26" fmla="*/ 129 w 153"/>
                <a:gd name="T27" fmla="*/ 5 h 82"/>
                <a:gd name="T28" fmla="*/ 134 w 153"/>
                <a:gd name="T29" fmla="*/ 10 h 82"/>
                <a:gd name="T30" fmla="*/ 144 w 153"/>
                <a:gd name="T31" fmla="*/ 19 h 82"/>
                <a:gd name="T32" fmla="*/ 149 w 153"/>
                <a:gd name="T33" fmla="*/ 34 h 82"/>
                <a:gd name="T34" fmla="*/ 153 w 153"/>
                <a:gd name="T35" fmla="*/ 43 h 82"/>
                <a:gd name="T36" fmla="*/ 153 w 153"/>
                <a:gd name="T37" fmla="*/ 58 h 82"/>
                <a:gd name="T38" fmla="*/ 153 w 153"/>
                <a:gd name="T39" fmla="*/ 68 h 82"/>
                <a:gd name="T40" fmla="*/ 149 w 153"/>
                <a:gd name="T41" fmla="*/ 77 h 82"/>
                <a:gd name="T42" fmla="*/ 149 w 153"/>
                <a:gd name="T43" fmla="*/ 82 h 82"/>
                <a:gd name="T44" fmla="*/ 144 w 153"/>
                <a:gd name="T45" fmla="*/ 82 h 82"/>
                <a:gd name="T46" fmla="*/ 138 w 153"/>
                <a:gd name="T47" fmla="*/ 82 h 82"/>
                <a:gd name="T48" fmla="*/ 134 w 153"/>
                <a:gd name="T49" fmla="*/ 82 h 82"/>
                <a:gd name="T50" fmla="*/ 129 w 153"/>
                <a:gd name="T51" fmla="*/ 77 h 82"/>
                <a:gd name="T52" fmla="*/ 124 w 153"/>
                <a:gd name="T53" fmla="*/ 77 h 82"/>
                <a:gd name="T54" fmla="*/ 119 w 153"/>
                <a:gd name="T55" fmla="*/ 72 h 82"/>
                <a:gd name="T56" fmla="*/ 113 w 153"/>
                <a:gd name="T57" fmla="*/ 72 h 82"/>
                <a:gd name="T58" fmla="*/ 109 w 153"/>
                <a:gd name="T59" fmla="*/ 68 h 82"/>
                <a:gd name="T60" fmla="*/ 104 w 153"/>
                <a:gd name="T61" fmla="*/ 6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3" h="82">
                  <a:moveTo>
                    <a:pt x="0" y="38"/>
                  </a:moveTo>
                  <a:lnTo>
                    <a:pt x="15" y="43"/>
                  </a:lnTo>
                  <a:lnTo>
                    <a:pt x="25" y="49"/>
                  </a:lnTo>
                  <a:lnTo>
                    <a:pt x="40" y="53"/>
                  </a:lnTo>
                  <a:lnTo>
                    <a:pt x="50" y="53"/>
                  </a:lnTo>
                  <a:lnTo>
                    <a:pt x="59" y="49"/>
                  </a:lnTo>
                  <a:lnTo>
                    <a:pt x="69" y="49"/>
                  </a:lnTo>
                  <a:lnTo>
                    <a:pt x="79" y="38"/>
                  </a:lnTo>
                  <a:lnTo>
                    <a:pt x="84" y="34"/>
                  </a:lnTo>
                  <a:lnTo>
                    <a:pt x="94" y="25"/>
                  </a:lnTo>
                  <a:lnTo>
                    <a:pt x="104" y="10"/>
                  </a:lnTo>
                  <a:lnTo>
                    <a:pt x="113" y="0"/>
                  </a:lnTo>
                  <a:lnTo>
                    <a:pt x="119" y="0"/>
                  </a:lnTo>
                  <a:lnTo>
                    <a:pt x="129" y="5"/>
                  </a:lnTo>
                  <a:lnTo>
                    <a:pt x="134" y="10"/>
                  </a:lnTo>
                  <a:lnTo>
                    <a:pt x="144" y="19"/>
                  </a:lnTo>
                  <a:lnTo>
                    <a:pt x="149" y="34"/>
                  </a:lnTo>
                  <a:lnTo>
                    <a:pt x="153" y="43"/>
                  </a:lnTo>
                  <a:lnTo>
                    <a:pt x="153" y="58"/>
                  </a:lnTo>
                  <a:lnTo>
                    <a:pt x="153" y="68"/>
                  </a:lnTo>
                  <a:lnTo>
                    <a:pt x="149" y="77"/>
                  </a:lnTo>
                  <a:lnTo>
                    <a:pt x="149" y="82"/>
                  </a:lnTo>
                  <a:lnTo>
                    <a:pt x="144" y="82"/>
                  </a:lnTo>
                  <a:lnTo>
                    <a:pt x="138" y="82"/>
                  </a:lnTo>
                  <a:lnTo>
                    <a:pt x="134" y="82"/>
                  </a:lnTo>
                  <a:lnTo>
                    <a:pt x="129" y="77"/>
                  </a:lnTo>
                  <a:lnTo>
                    <a:pt x="124" y="77"/>
                  </a:lnTo>
                  <a:lnTo>
                    <a:pt x="119" y="72"/>
                  </a:lnTo>
                  <a:lnTo>
                    <a:pt x="113" y="72"/>
                  </a:lnTo>
                  <a:lnTo>
                    <a:pt x="109" y="68"/>
                  </a:lnTo>
                  <a:lnTo>
                    <a:pt x="104" y="6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83" name="Freeform 559"/>
            <p:cNvSpPr>
              <a:spLocks/>
            </p:cNvSpPr>
            <p:nvPr/>
          </p:nvSpPr>
          <p:spPr bwMode="auto">
            <a:xfrm>
              <a:off x="3730" y="1844"/>
              <a:ext cx="4" cy="1"/>
            </a:xfrm>
            <a:custGeom>
              <a:avLst/>
              <a:gdLst>
                <a:gd name="T0" fmla="*/ 0 w 50"/>
                <a:gd name="T1" fmla="*/ 0 h 15"/>
                <a:gd name="T2" fmla="*/ 6 w 50"/>
                <a:gd name="T3" fmla="*/ 6 h 15"/>
                <a:gd name="T4" fmla="*/ 10 w 50"/>
                <a:gd name="T5" fmla="*/ 6 h 15"/>
                <a:gd name="T6" fmla="*/ 15 w 50"/>
                <a:gd name="T7" fmla="*/ 10 h 15"/>
                <a:gd name="T8" fmla="*/ 21 w 50"/>
                <a:gd name="T9" fmla="*/ 10 h 15"/>
                <a:gd name="T10" fmla="*/ 25 w 50"/>
                <a:gd name="T11" fmla="*/ 15 h 15"/>
                <a:gd name="T12" fmla="*/ 30 w 50"/>
                <a:gd name="T13" fmla="*/ 15 h 15"/>
                <a:gd name="T14" fmla="*/ 35 w 50"/>
                <a:gd name="T15" fmla="*/ 15 h 15"/>
                <a:gd name="T16" fmla="*/ 40 w 50"/>
                <a:gd name="T17" fmla="*/ 15 h 15"/>
                <a:gd name="T18" fmla="*/ 46 w 50"/>
                <a:gd name="T19" fmla="*/ 15 h 15"/>
                <a:gd name="T20" fmla="*/ 50 w 50"/>
                <a:gd name="T21"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15">
                  <a:moveTo>
                    <a:pt x="0" y="0"/>
                  </a:moveTo>
                  <a:lnTo>
                    <a:pt x="6" y="6"/>
                  </a:lnTo>
                  <a:lnTo>
                    <a:pt x="10" y="6"/>
                  </a:lnTo>
                  <a:lnTo>
                    <a:pt x="15" y="10"/>
                  </a:lnTo>
                  <a:lnTo>
                    <a:pt x="21" y="10"/>
                  </a:lnTo>
                  <a:lnTo>
                    <a:pt x="25" y="15"/>
                  </a:lnTo>
                  <a:lnTo>
                    <a:pt x="30" y="15"/>
                  </a:lnTo>
                  <a:lnTo>
                    <a:pt x="35" y="15"/>
                  </a:lnTo>
                  <a:lnTo>
                    <a:pt x="40" y="15"/>
                  </a:lnTo>
                  <a:lnTo>
                    <a:pt x="46" y="15"/>
                  </a:lnTo>
                  <a:lnTo>
                    <a:pt x="50" y="1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84" name="Freeform 560"/>
            <p:cNvSpPr>
              <a:spLocks/>
            </p:cNvSpPr>
            <p:nvPr/>
          </p:nvSpPr>
          <p:spPr bwMode="auto">
            <a:xfrm>
              <a:off x="3733" y="1845"/>
              <a:ext cx="11" cy="9"/>
            </a:xfrm>
            <a:custGeom>
              <a:avLst/>
              <a:gdLst>
                <a:gd name="T0" fmla="*/ 119 w 119"/>
                <a:gd name="T1" fmla="*/ 63 h 116"/>
                <a:gd name="T2" fmla="*/ 105 w 119"/>
                <a:gd name="T3" fmla="*/ 58 h 116"/>
                <a:gd name="T4" fmla="*/ 94 w 119"/>
                <a:gd name="T5" fmla="*/ 58 h 116"/>
                <a:gd name="T6" fmla="*/ 84 w 119"/>
                <a:gd name="T7" fmla="*/ 58 h 116"/>
                <a:gd name="T8" fmla="*/ 80 w 119"/>
                <a:gd name="T9" fmla="*/ 63 h 116"/>
                <a:gd name="T10" fmla="*/ 69 w 119"/>
                <a:gd name="T11" fmla="*/ 69 h 116"/>
                <a:gd name="T12" fmla="*/ 65 w 119"/>
                <a:gd name="T13" fmla="*/ 78 h 116"/>
                <a:gd name="T14" fmla="*/ 65 w 119"/>
                <a:gd name="T15" fmla="*/ 88 h 116"/>
                <a:gd name="T16" fmla="*/ 59 w 119"/>
                <a:gd name="T17" fmla="*/ 97 h 116"/>
                <a:gd name="T18" fmla="*/ 59 w 119"/>
                <a:gd name="T19" fmla="*/ 107 h 116"/>
                <a:gd name="T20" fmla="*/ 55 w 119"/>
                <a:gd name="T21" fmla="*/ 116 h 116"/>
                <a:gd name="T22" fmla="*/ 55 w 119"/>
                <a:gd name="T23" fmla="*/ 112 h 116"/>
                <a:gd name="T24" fmla="*/ 50 w 119"/>
                <a:gd name="T25" fmla="*/ 112 h 116"/>
                <a:gd name="T26" fmla="*/ 45 w 119"/>
                <a:gd name="T27" fmla="*/ 112 h 116"/>
                <a:gd name="T28" fmla="*/ 40 w 119"/>
                <a:gd name="T29" fmla="*/ 112 h 116"/>
                <a:gd name="T30" fmla="*/ 34 w 119"/>
                <a:gd name="T31" fmla="*/ 112 h 116"/>
                <a:gd name="T32" fmla="*/ 30 w 119"/>
                <a:gd name="T33" fmla="*/ 107 h 116"/>
                <a:gd name="T34" fmla="*/ 25 w 119"/>
                <a:gd name="T35" fmla="*/ 107 h 116"/>
                <a:gd name="T36" fmla="*/ 20 w 119"/>
                <a:gd name="T37" fmla="*/ 102 h 116"/>
                <a:gd name="T38" fmla="*/ 15 w 119"/>
                <a:gd name="T39" fmla="*/ 92 h 116"/>
                <a:gd name="T40" fmla="*/ 15 w 119"/>
                <a:gd name="T41" fmla="*/ 88 h 116"/>
                <a:gd name="T42" fmla="*/ 11 w 119"/>
                <a:gd name="T43" fmla="*/ 78 h 116"/>
                <a:gd name="T44" fmla="*/ 5 w 119"/>
                <a:gd name="T45" fmla="*/ 69 h 116"/>
                <a:gd name="T46" fmla="*/ 5 w 119"/>
                <a:gd name="T47" fmla="*/ 58 h 116"/>
                <a:gd name="T48" fmla="*/ 5 w 119"/>
                <a:gd name="T49" fmla="*/ 49 h 116"/>
                <a:gd name="T50" fmla="*/ 0 w 119"/>
                <a:gd name="T51" fmla="*/ 45 h 116"/>
                <a:gd name="T52" fmla="*/ 0 w 119"/>
                <a:gd name="T53" fmla="*/ 34 h 116"/>
                <a:gd name="T54" fmla="*/ 5 w 119"/>
                <a:gd name="T55" fmla="*/ 30 h 116"/>
                <a:gd name="T56" fmla="*/ 5 w 119"/>
                <a:gd name="T57" fmla="*/ 25 h 116"/>
                <a:gd name="T58" fmla="*/ 20 w 119"/>
                <a:gd name="T59" fmla="*/ 11 h 116"/>
                <a:gd name="T60" fmla="*/ 30 w 119"/>
                <a:gd name="T61" fmla="*/ 0 h 116"/>
                <a:gd name="T62" fmla="*/ 45 w 119"/>
                <a:gd name="T63" fmla="*/ 0 h 116"/>
                <a:gd name="T64" fmla="*/ 55 w 119"/>
                <a:gd name="T65" fmla="*/ 0 h 116"/>
                <a:gd name="T66" fmla="*/ 65 w 119"/>
                <a:gd name="T67" fmla="*/ 6 h 116"/>
                <a:gd name="T68" fmla="*/ 74 w 119"/>
                <a:gd name="T69" fmla="*/ 11 h 116"/>
                <a:gd name="T70" fmla="*/ 84 w 119"/>
                <a:gd name="T71" fmla="*/ 25 h 116"/>
                <a:gd name="T72" fmla="*/ 99 w 119"/>
                <a:gd name="T73" fmla="*/ 34 h 116"/>
                <a:gd name="T74" fmla="*/ 109 w 119"/>
                <a:gd name="T75" fmla="*/ 49 h 116"/>
                <a:gd name="T76" fmla="*/ 119 w 119"/>
                <a:gd name="T77" fmla="*/ 6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9" h="116">
                  <a:moveTo>
                    <a:pt x="119" y="63"/>
                  </a:moveTo>
                  <a:lnTo>
                    <a:pt x="105" y="58"/>
                  </a:lnTo>
                  <a:lnTo>
                    <a:pt x="94" y="58"/>
                  </a:lnTo>
                  <a:lnTo>
                    <a:pt x="84" y="58"/>
                  </a:lnTo>
                  <a:lnTo>
                    <a:pt x="80" y="63"/>
                  </a:lnTo>
                  <a:lnTo>
                    <a:pt x="69" y="69"/>
                  </a:lnTo>
                  <a:lnTo>
                    <a:pt x="65" y="78"/>
                  </a:lnTo>
                  <a:lnTo>
                    <a:pt x="65" y="88"/>
                  </a:lnTo>
                  <a:lnTo>
                    <a:pt x="59" y="97"/>
                  </a:lnTo>
                  <a:lnTo>
                    <a:pt x="59" y="107"/>
                  </a:lnTo>
                  <a:lnTo>
                    <a:pt x="55" y="116"/>
                  </a:lnTo>
                  <a:lnTo>
                    <a:pt x="55" y="112"/>
                  </a:lnTo>
                  <a:lnTo>
                    <a:pt x="50" y="112"/>
                  </a:lnTo>
                  <a:lnTo>
                    <a:pt x="45" y="112"/>
                  </a:lnTo>
                  <a:lnTo>
                    <a:pt x="40" y="112"/>
                  </a:lnTo>
                  <a:lnTo>
                    <a:pt x="34" y="112"/>
                  </a:lnTo>
                  <a:lnTo>
                    <a:pt x="30" y="107"/>
                  </a:lnTo>
                  <a:lnTo>
                    <a:pt x="25" y="107"/>
                  </a:lnTo>
                  <a:lnTo>
                    <a:pt x="20" y="102"/>
                  </a:lnTo>
                  <a:lnTo>
                    <a:pt x="15" y="92"/>
                  </a:lnTo>
                  <a:lnTo>
                    <a:pt x="15" y="88"/>
                  </a:lnTo>
                  <a:lnTo>
                    <a:pt x="11" y="78"/>
                  </a:lnTo>
                  <a:lnTo>
                    <a:pt x="5" y="69"/>
                  </a:lnTo>
                  <a:lnTo>
                    <a:pt x="5" y="58"/>
                  </a:lnTo>
                  <a:lnTo>
                    <a:pt x="5" y="49"/>
                  </a:lnTo>
                  <a:lnTo>
                    <a:pt x="0" y="45"/>
                  </a:lnTo>
                  <a:lnTo>
                    <a:pt x="0" y="34"/>
                  </a:lnTo>
                  <a:lnTo>
                    <a:pt x="5" y="30"/>
                  </a:lnTo>
                  <a:lnTo>
                    <a:pt x="5" y="25"/>
                  </a:lnTo>
                  <a:lnTo>
                    <a:pt x="20" y="11"/>
                  </a:lnTo>
                  <a:lnTo>
                    <a:pt x="30" y="0"/>
                  </a:lnTo>
                  <a:lnTo>
                    <a:pt x="45" y="0"/>
                  </a:lnTo>
                  <a:lnTo>
                    <a:pt x="55" y="0"/>
                  </a:lnTo>
                  <a:lnTo>
                    <a:pt x="65" y="6"/>
                  </a:lnTo>
                  <a:lnTo>
                    <a:pt x="74" y="11"/>
                  </a:lnTo>
                  <a:lnTo>
                    <a:pt x="84" y="25"/>
                  </a:lnTo>
                  <a:lnTo>
                    <a:pt x="99" y="34"/>
                  </a:lnTo>
                  <a:lnTo>
                    <a:pt x="109" y="49"/>
                  </a:lnTo>
                  <a:lnTo>
                    <a:pt x="119" y="6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85" name="Freeform 561"/>
            <p:cNvSpPr>
              <a:spLocks/>
            </p:cNvSpPr>
            <p:nvPr/>
          </p:nvSpPr>
          <p:spPr bwMode="auto">
            <a:xfrm>
              <a:off x="3683" y="1841"/>
              <a:ext cx="14" cy="7"/>
            </a:xfrm>
            <a:custGeom>
              <a:avLst/>
              <a:gdLst>
                <a:gd name="T0" fmla="*/ 0 w 154"/>
                <a:gd name="T1" fmla="*/ 43 h 81"/>
                <a:gd name="T2" fmla="*/ 15 w 154"/>
                <a:gd name="T3" fmla="*/ 47 h 81"/>
                <a:gd name="T4" fmla="*/ 25 w 154"/>
                <a:gd name="T5" fmla="*/ 47 h 81"/>
                <a:gd name="T6" fmla="*/ 40 w 154"/>
                <a:gd name="T7" fmla="*/ 53 h 81"/>
                <a:gd name="T8" fmla="*/ 50 w 154"/>
                <a:gd name="T9" fmla="*/ 53 h 81"/>
                <a:gd name="T10" fmla="*/ 60 w 154"/>
                <a:gd name="T11" fmla="*/ 53 h 81"/>
                <a:gd name="T12" fmla="*/ 70 w 154"/>
                <a:gd name="T13" fmla="*/ 47 h 81"/>
                <a:gd name="T14" fmla="*/ 75 w 154"/>
                <a:gd name="T15" fmla="*/ 43 h 81"/>
                <a:gd name="T16" fmla="*/ 85 w 154"/>
                <a:gd name="T17" fmla="*/ 34 h 81"/>
                <a:gd name="T18" fmla="*/ 94 w 154"/>
                <a:gd name="T19" fmla="*/ 24 h 81"/>
                <a:gd name="T20" fmla="*/ 104 w 154"/>
                <a:gd name="T21" fmla="*/ 9 h 81"/>
                <a:gd name="T22" fmla="*/ 115 w 154"/>
                <a:gd name="T23" fmla="*/ 4 h 81"/>
                <a:gd name="T24" fmla="*/ 119 w 154"/>
                <a:gd name="T25" fmla="*/ 0 h 81"/>
                <a:gd name="T26" fmla="*/ 129 w 154"/>
                <a:gd name="T27" fmla="*/ 4 h 81"/>
                <a:gd name="T28" fmla="*/ 134 w 154"/>
                <a:gd name="T29" fmla="*/ 14 h 81"/>
                <a:gd name="T30" fmla="*/ 140 w 154"/>
                <a:gd name="T31" fmla="*/ 24 h 81"/>
                <a:gd name="T32" fmla="*/ 150 w 154"/>
                <a:gd name="T33" fmla="*/ 34 h 81"/>
                <a:gd name="T34" fmla="*/ 150 w 154"/>
                <a:gd name="T35" fmla="*/ 47 h 81"/>
                <a:gd name="T36" fmla="*/ 154 w 154"/>
                <a:gd name="T37" fmla="*/ 58 h 81"/>
                <a:gd name="T38" fmla="*/ 154 w 154"/>
                <a:gd name="T39" fmla="*/ 67 h 81"/>
                <a:gd name="T40" fmla="*/ 150 w 154"/>
                <a:gd name="T41" fmla="*/ 77 h 81"/>
                <a:gd name="T42" fmla="*/ 150 w 154"/>
                <a:gd name="T43" fmla="*/ 81 h 81"/>
                <a:gd name="T44" fmla="*/ 144 w 154"/>
                <a:gd name="T45" fmla="*/ 81 h 81"/>
                <a:gd name="T46" fmla="*/ 140 w 154"/>
                <a:gd name="T47" fmla="*/ 81 h 81"/>
                <a:gd name="T48" fmla="*/ 134 w 154"/>
                <a:gd name="T49" fmla="*/ 81 h 81"/>
                <a:gd name="T50" fmla="*/ 129 w 154"/>
                <a:gd name="T51" fmla="*/ 81 h 81"/>
                <a:gd name="T52" fmla="*/ 125 w 154"/>
                <a:gd name="T53" fmla="*/ 77 h 81"/>
                <a:gd name="T54" fmla="*/ 119 w 154"/>
                <a:gd name="T55" fmla="*/ 77 h 81"/>
                <a:gd name="T56" fmla="*/ 115 w 154"/>
                <a:gd name="T57" fmla="*/ 72 h 81"/>
                <a:gd name="T58" fmla="*/ 110 w 154"/>
                <a:gd name="T59" fmla="*/ 67 h 81"/>
                <a:gd name="T60" fmla="*/ 104 w 154"/>
                <a:gd name="T61" fmla="*/ 6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4" h="81">
                  <a:moveTo>
                    <a:pt x="0" y="43"/>
                  </a:moveTo>
                  <a:lnTo>
                    <a:pt x="15" y="47"/>
                  </a:lnTo>
                  <a:lnTo>
                    <a:pt x="25" y="47"/>
                  </a:lnTo>
                  <a:lnTo>
                    <a:pt x="40" y="53"/>
                  </a:lnTo>
                  <a:lnTo>
                    <a:pt x="50" y="53"/>
                  </a:lnTo>
                  <a:lnTo>
                    <a:pt x="60" y="53"/>
                  </a:lnTo>
                  <a:lnTo>
                    <a:pt x="70" y="47"/>
                  </a:lnTo>
                  <a:lnTo>
                    <a:pt x="75" y="43"/>
                  </a:lnTo>
                  <a:lnTo>
                    <a:pt x="85" y="34"/>
                  </a:lnTo>
                  <a:lnTo>
                    <a:pt x="94" y="24"/>
                  </a:lnTo>
                  <a:lnTo>
                    <a:pt x="104" y="9"/>
                  </a:lnTo>
                  <a:lnTo>
                    <a:pt x="115" y="4"/>
                  </a:lnTo>
                  <a:lnTo>
                    <a:pt x="119" y="0"/>
                  </a:lnTo>
                  <a:lnTo>
                    <a:pt x="129" y="4"/>
                  </a:lnTo>
                  <a:lnTo>
                    <a:pt x="134" y="14"/>
                  </a:lnTo>
                  <a:lnTo>
                    <a:pt x="140" y="24"/>
                  </a:lnTo>
                  <a:lnTo>
                    <a:pt x="150" y="34"/>
                  </a:lnTo>
                  <a:lnTo>
                    <a:pt x="150" y="47"/>
                  </a:lnTo>
                  <a:lnTo>
                    <a:pt x="154" y="58"/>
                  </a:lnTo>
                  <a:lnTo>
                    <a:pt x="154" y="67"/>
                  </a:lnTo>
                  <a:lnTo>
                    <a:pt x="150" y="77"/>
                  </a:lnTo>
                  <a:lnTo>
                    <a:pt x="150" y="81"/>
                  </a:lnTo>
                  <a:lnTo>
                    <a:pt x="144" y="81"/>
                  </a:lnTo>
                  <a:lnTo>
                    <a:pt x="140" y="81"/>
                  </a:lnTo>
                  <a:lnTo>
                    <a:pt x="134" y="81"/>
                  </a:lnTo>
                  <a:lnTo>
                    <a:pt x="129" y="81"/>
                  </a:lnTo>
                  <a:lnTo>
                    <a:pt x="125" y="77"/>
                  </a:lnTo>
                  <a:lnTo>
                    <a:pt x="119" y="77"/>
                  </a:lnTo>
                  <a:lnTo>
                    <a:pt x="115" y="72"/>
                  </a:lnTo>
                  <a:lnTo>
                    <a:pt x="110" y="67"/>
                  </a:lnTo>
                  <a:lnTo>
                    <a:pt x="104" y="6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86" name="Freeform 562"/>
            <p:cNvSpPr>
              <a:spLocks/>
            </p:cNvSpPr>
            <p:nvPr/>
          </p:nvSpPr>
          <p:spPr bwMode="auto">
            <a:xfrm>
              <a:off x="3684" y="1836"/>
              <a:ext cx="8" cy="5"/>
            </a:xfrm>
            <a:custGeom>
              <a:avLst/>
              <a:gdLst>
                <a:gd name="T0" fmla="*/ 40 w 90"/>
                <a:gd name="T1" fmla="*/ 68 h 68"/>
                <a:gd name="T2" fmla="*/ 30 w 90"/>
                <a:gd name="T3" fmla="*/ 68 h 68"/>
                <a:gd name="T4" fmla="*/ 25 w 90"/>
                <a:gd name="T5" fmla="*/ 62 h 68"/>
                <a:gd name="T6" fmla="*/ 21 w 90"/>
                <a:gd name="T7" fmla="*/ 58 h 68"/>
                <a:gd name="T8" fmla="*/ 21 w 90"/>
                <a:gd name="T9" fmla="*/ 53 h 68"/>
                <a:gd name="T10" fmla="*/ 21 w 90"/>
                <a:gd name="T11" fmla="*/ 43 h 68"/>
                <a:gd name="T12" fmla="*/ 21 w 90"/>
                <a:gd name="T13" fmla="*/ 39 h 68"/>
                <a:gd name="T14" fmla="*/ 15 w 90"/>
                <a:gd name="T15" fmla="*/ 34 h 68"/>
                <a:gd name="T16" fmla="*/ 15 w 90"/>
                <a:gd name="T17" fmla="*/ 29 h 68"/>
                <a:gd name="T18" fmla="*/ 11 w 90"/>
                <a:gd name="T19" fmla="*/ 24 h 68"/>
                <a:gd name="T20" fmla="*/ 0 w 90"/>
                <a:gd name="T21" fmla="*/ 19 h 68"/>
                <a:gd name="T22" fmla="*/ 15 w 90"/>
                <a:gd name="T23" fmla="*/ 15 h 68"/>
                <a:gd name="T24" fmla="*/ 25 w 90"/>
                <a:gd name="T25" fmla="*/ 10 h 68"/>
                <a:gd name="T26" fmla="*/ 35 w 90"/>
                <a:gd name="T27" fmla="*/ 4 h 68"/>
                <a:gd name="T28" fmla="*/ 45 w 90"/>
                <a:gd name="T29" fmla="*/ 0 h 68"/>
                <a:gd name="T30" fmla="*/ 55 w 90"/>
                <a:gd name="T31" fmla="*/ 0 h 68"/>
                <a:gd name="T32" fmla="*/ 65 w 90"/>
                <a:gd name="T33" fmla="*/ 0 h 68"/>
                <a:gd name="T34" fmla="*/ 75 w 90"/>
                <a:gd name="T35" fmla="*/ 4 h 68"/>
                <a:gd name="T36" fmla="*/ 80 w 90"/>
                <a:gd name="T37" fmla="*/ 15 h 68"/>
                <a:gd name="T38" fmla="*/ 84 w 90"/>
                <a:gd name="T39" fmla="*/ 24 h 68"/>
                <a:gd name="T40" fmla="*/ 90 w 90"/>
                <a:gd name="T41" fmla="*/ 3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68">
                  <a:moveTo>
                    <a:pt x="40" y="68"/>
                  </a:moveTo>
                  <a:lnTo>
                    <a:pt x="30" y="68"/>
                  </a:lnTo>
                  <a:lnTo>
                    <a:pt x="25" y="62"/>
                  </a:lnTo>
                  <a:lnTo>
                    <a:pt x="21" y="58"/>
                  </a:lnTo>
                  <a:lnTo>
                    <a:pt x="21" y="53"/>
                  </a:lnTo>
                  <a:lnTo>
                    <a:pt x="21" y="43"/>
                  </a:lnTo>
                  <a:lnTo>
                    <a:pt x="21" y="39"/>
                  </a:lnTo>
                  <a:lnTo>
                    <a:pt x="15" y="34"/>
                  </a:lnTo>
                  <a:lnTo>
                    <a:pt x="15" y="29"/>
                  </a:lnTo>
                  <a:lnTo>
                    <a:pt x="11" y="24"/>
                  </a:lnTo>
                  <a:lnTo>
                    <a:pt x="0" y="19"/>
                  </a:lnTo>
                  <a:lnTo>
                    <a:pt x="15" y="15"/>
                  </a:lnTo>
                  <a:lnTo>
                    <a:pt x="25" y="10"/>
                  </a:lnTo>
                  <a:lnTo>
                    <a:pt x="35" y="4"/>
                  </a:lnTo>
                  <a:lnTo>
                    <a:pt x="45" y="0"/>
                  </a:lnTo>
                  <a:lnTo>
                    <a:pt x="55" y="0"/>
                  </a:lnTo>
                  <a:lnTo>
                    <a:pt x="65" y="0"/>
                  </a:lnTo>
                  <a:lnTo>
                    <a:pt x="75" y="4"/>
                  </a:lnTo>
                  <a:lnTo>
                    <a:pt x="80" y="15"/>
                  </a:lnTo>
                  <a:lnTo>
                    <a:pt x="84" y="24"/>
                  </a:lnTo>
                  <a:lnTo>
                    <a:pt x="90" y="39"/>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87" name="Freeform 563"/>
            <p:cNvSpPr>
              <a:spLocks/>
            </p:cNvSpPr>
            <p:nvPr/>
          </p:nvSpPr>
          <p:spPr bwMode="auto">
            <a:xfrm>
              <a:off x="3658" y="1820"/>
              <a:ext cx="7" cy="6"/>
            </a:xfrm>
            <a:custGeom>
              <a:avLst/>
              <a:gdLst>
                <a:gd name="T0" fmla="*/ 79 w 79"/>
                <a:gd name="T1" fmla="*/ 73 h 73"/>
                <a:gd name="T2" fmla="*/ 79 w 79"/>
                <a:gd name="T3" fmla="*/ 58 h 73"/>
                <a:gd name="T4" fmla="*/ 74 w 79"/>
                <a:gd name="T5" fmla="*/ 48 h 73"/>
                <a:gd name="T6" fmla="*/ 69 w 79"/>
                <a:gd name="T7" fmla="*/ 39 h 73"/>
                <a:gd name="T8" fmla="*/ 65 w 79"/>
                <a:gd name="T9" fmla="*/ 29 h 73"/>
                <a:gd name="T10" fmla="*/ 59 w 79"/>
                <a:gd name="T11" fmla="*/ 20 h 73"/>
                <a:gd name="T12" fmla="*/ 54 w 79"/>
                <a:gd name="T13" fmla="*/ 15 h 73"/>
                <a:gd name="T14" fmla="*/ 44 w 79"/>
                <a:gd name="T15" fmla="*/ 10 h 73"/>
                <a:gd name="T16" fmla="*/ 29 w 79"/>
                <a:gd name="T17" fmla="*/ 5 h 73"/>
                <a:gd name="T18" fmla="*/ 15 w 79"/>
                <a:gd name="T19" fmla="*/ 5 h 73"/>
                <a:gd name="T20" fmla="*/ 0 w 79"/>
                <a:gd name="T2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73">
                  <a:moveTo>
                    <a:pt x="79" y="73"/>
                  </a:moveTo>
                  <a:lnTo>
                    <a:pt x="79" y="58"/>
                  </a:lnTo>
                  <a:lnTo>
                    <a:pt x="74" y="48"/>
                  </a:lnTo>
                  <a:lnTo>
                    <a:pt x="69" y="39"/>
                  </a:lnTo>
                  <a:lnTo>
                    <a:pt x="65" y="29"/>
                  </a:lnTo>
                  <a:lnTo>
                    <a:pt x="59" y="20"/>
                  </a:lnTo>
                  <a:lnTo>
                    <a:pt x="54" y="15"/>
                  </a:lnTo>
                  <a:lnTo>
                    <a:pt x="44" y="10"/>
                  </a:lnTo>
                  <a:lnTo>
                    <a:pt x="29" y="5"/>
                  </a:lnTo>
                  <a:lnTo>
                    <a:pt x="15" y="5"/>
                  </a:lnTo>
                  <a:lnTo>
                    <a:pt x="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88" name="Freeform 564"/>
            <p:cNvSpPr>
              <a:spLocks/>
            </p:cNvSpPr>
            <p:nvPr/>
          </p:nvSpPr>
          <p:spPr bwMode="auto">
            <a:xfrm>
              <a:off x="3656" y="1815"/>
              <a:ext cx="6" cy="5"/>
            </a:xfrm>
            <a:custGeom>
              <a:avLst/>
              <a:gdLst>
                <a:gd name="T0" fmla="*/ 15 w 65"/>
                <a:gd name="T1" fmla="*/ 72 h 72"/>
                <a:gd name="T2" fmla="*/ 5 w 65"/>
                <a:gd name="T3" fmla="*/ 72 h 72"/>
                <a:gd name="T4" fmla="*/ 0 w 65"/>
                <a:gd name="T5" fmla="*/ 68 h 72"/>
                <a:gd name="T6" fmla="*/ 0 w 65"/>
                <a:gd name="T7" fmla="*/ 58 h 72"/>
                <a:gd name="T8" fmla="*/ 0 w 65"/>
                <a:gd name="T9" fmla="*/ 48 h 72"/>
                <a:gd name="T10" fmla="*/ 5 w 65"/>
                <a:gd name="T11" fmla="*/ 38 h 72"/>
                <a:gd name="T12" fmla="*/ 15 w 65"/>
                <a:gd name="T13" fmla="*/ 29 h 72"/>
                <a:gd name="T14" fmla="*/ 25 w 65"/>
                <a:gd name="T15" fmla="*/ 19 h 72"/>
                <a:gd name="T16" fmla="*/ 34 w 65"/>
                <a:gd name="T17" fmla="*/ 10 h 72"/>
                <a:gd name="T18" fmla="*/ 44 w 65"/>
                <a:gd name="T19" fmla="*/ 4 h 72"/>
                <a:gd name="T20" fmla="*/ 55 w 65"/>
                <a:gd name="T21" fmla="*/ 0 h 72"/>
                <a:gd name="T22" fmla="*/ 55 w 65"/>
                <a:gd name="T23" fmla="*/ 4 h 72"/>
                <a:gd name="T24" fmla="*/ 59 w 65"/>
                <a:gd name="T25" fmla="*/ 4 h 72"/>
                <a:gd name="T26" fmla="*/ 59 w 65"/>
                <a:gd name="T27" fmla="*/ 10 h 72"/>
                <a:gd name="T28" fmla="*/ 65 w 65"/>
                <a:gd name="T29" fmla="*/ 14 h 72"/>
                <a:gd name="T30" fmla="*/ 65 w 65"/>
                <a:gd name="T31" fmla="*/ 19 h 72"/>
                <a:gd name="T32" fmla="*/ 65 w 65"/>
                <a:gd name="T33" fmla="*/ 25 h 72"/>
                <a:gd name="T34" fmla="*/ 65 w 65"/>
                <a:gd name="T35" fmla="*/ 29 h 72"/>
                <a:gd name="T36" fmla="*/ 65 w 65"/>
                <a:gd name="T37" fmla="*/ 38 h 72"/>
                <a:gd name="T38" fmla="*/ 65 w 65"/>
                <a:gd name="T39" fmla="*/ 43 h 72"/>
                <a:gd name="T40" fmla="*/ 65 w 65"/>
                <a:gd name="T41" fmla="*/ 4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72">
                  <a:moveTo>
                    <a:pt x="15" y="72"/>
                  </a:moveTo>
                  <a:lnTo>
                    <a:pt x="5" y="72"/>
                  </a:lnTo>
                  <a:lnTo>
                    <a:pt x="0" y="68"/>
                  </a:lnTo>
                  <a:lnTo>
                    <a:pt x="0" y="58"/>
                  </a:lnTo>
                  <a:lnTo>
                    <a:pt x="0" y="48"/>
                  </a:lnTo>
                  <a:lnTo>
                    <a:pt x="5" y="38"/>
                  </a:lnTo>
                  <a:lnTo>
                    <a:pt x="15" y="29"/>
                  </a:lnTo>
                  <a:lnTo>
                    <a:pt x="25" y="19"/>
                  </a:lnTo>
                  <a:lnTo>
                    <a:pt x="34" y="10"/>
                  </a:lnTo>
                  <a:lnTo>
                    <a:pt x="44" y="4"/>
                  </a:lnTo>
                  <a:lnTo>
                    <a:pt x="55" y="0"/>
                  </a:lnTo>
                  <a:lnTo>
                    <a:pt x="55" y="4"/>
                  </a:lnTo>
                  <a:lnTo>
                    <a:pt x="59" y="4"/>
                  </a:lnTo>
                  <a:lnTo>
                    <a:pt x="59" y="10"/>
                  </a:lnTo>
                  <a:lnTo>
                    <a:pt x="65" y="14"/>
                  </a:lnTo>
                  <a:lnTo>
                    <a:pt x="65" y="19"/>
                  </a:lnTo>
                  <a:lnTo>
                    <a:pt x="65" y="25"/>
                  </a:lnTo>
                  <a:lnTo>
                    <a:pt x="65" y="29"/>
                  </a:lnTo>
                  <a:lnTo>
                    <a:pt x="65" y="38"/>
                  </a:lnTo>
                  <a:lnTo>
                    <a:pt x="65" y="43"/>
                  </a:lnTo>
                  <a:lnTo>
                    <a:pt x="65" y="4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89" name="Freeform 565"/>
            <p:cNvSpPr>
              <a:spLocks/>
            </p:cNvSpPr>
            <p:nvPr/>
          </p:nvSpPr>
          <p:spPr bwMode="auto">
            <a:xfrm>
              <a:off x="3648" y="1805"/>
              <a:ext cx="10" cy="9"/>
            </a:xfrm>
            <a:custGeom>
              <a:avLst/>
              <a:gdLst>
                <a:gd name="T0" fmla="*/ 50 w 114"/>
                <a:gd name="T1" fmla="*/ 116 h 116"/>
                <a:gd name="T2" fmla="*/ 34 w 114"/>
                <a:gd name="T3" fmla="*/ 111 h 116"/>
                <a:gd name="T4" fmla="*/ 19 w 114"/>
                <a:gd name="T5" fmla="*/ 107 h 116"/>
                <a:gd name="T6" fmla="*/ 10 w 114"/>
                <a:gd name="T7" fmla="*/ 97 h 116"/>
                <a:gd name="T8" fmla="*/ 4 w 114"/>
                <a:gd name="T9" fmla="*/ 88 h 116"/>
                <a:gd name="T10" fmla="*/ 0 w 114"/>
                <a:gd name="T11" fmla="*/ 77 h 116"/>
                <a:gd name="T12" fmla="*/ 4 w 114"/>
                <a:gd name="T13" fmla="*/ 63 h 116"/>
                <a:gd name="T14" fmla="*/ 10 w 114"/>
                <a:gd name="T15" fmla="*/ 49 h 116"/>
                <a:gd name="T16" fmla="*/ 15 w 114"/>
                <a:gd name="T17" fmla="*/ 34 h 116"/>
                <a:gd name="T18" fmla="*/ 19 w 114"/>
                <a:gd name="T19" fmla="*/ 19 h 116"/>
                <a:gd name="T20" fmla="*/ 29 w 114"/>
                <a:gd name="T21" fmla="*/ 0 h 116"/>
                <a:gd name="T22" fmla="*/ 29 w 114"/>
                <a:gd name="T23" fmla="*/ 15 h 116"/>
                <a:gd name="T24" fmla="*/ 34 w 114"/>
                <a:gd name="T25" fmla="*/ 24 h 116"/>
                <a:gd name="T26" fmla="*/ 39 w 114"/>
                <a:gd name="T27" fmla="*/ 30 h 116"/>
                <a:gd name="T28" fmla="*/ 50 w 114"/>
                <a:gd name="T29" fmla="*/ 34 h 116"/>
                <a:gd name="T30" fmla="*/ 54 w 114"/>
                <a:gd name="T31" fmla="*/ 39 h 116"/>
                <a:gd name="T32" fmla="*/ 64 w 114"/>
                <a:gd name="T33" fmla="*/ 39 h 116"/>
                <a:gd name="T34" fmla="*/ 73 w 114"/>
                <a:gd name="T35" fmla="*/ 34 h 116"/>
                <a:gd name="T36" fmla="*/ 84 w 114"/>
                <a:gd name="T37" fmla="*/ 34 h 116"/>
                <a:gd name="T38" fmla="*/ 94 w 114"/>
                <a:gd name="T39" fmla="*/ 30 h 116"/>
                <a:gd name="T40" fmla="*/ 104 w 114"/>
                <a:gd name="T41" fmla="*/ 30 h 116"/>
                <a:gd name="T42" fmla="*/ 104 w 114"/>
                <a:gd name="T43" fmla="*/ 34 h 116"/>
                <a:gd name="T44" fmla="*/ 104 w 114"/>
                <a:gd name="T45" fmla="*/ 39 h 116"/>
                <a:gd name="T46" fmla="*/ 109 w 114"/>
                <a:gd name="T47" fmla="*/ 39 h 116"/>
                <a:gd name="T48" fmla="*/ 109 w 114"/>
                <a:gd name="T49" fmla="*/ 43 h 116"/>
                <a:gd name="T50" fmla="*/ 109 w 114"/>
                <a:gd name="T51" fmla="*/ 49 h 116"/>
                <a:gd name="T52" fmla="*/ 114 w 114"/>
                <a:gd name="T53" fmla="*/ 53 h 116"/>
                <a:gd name="T54" fmla="*/ 114 w 114"/>
                <a:gd name="T55" fmla="*/ 58 h 116"/>
                <a:gd name="T56" fmla="*/ 109 w 114"/>
                <a:gd name="T57" fmla="*/ 63 h 116"/>
                <a:gd name="T58" fmla="*/ 104 w 114"/>
                <a:gd name="T59" fmla="*/ 73 h 116"/>
                <a:gd name="T60" fmla="*/ 98 w 114"/>
                <a:gd name="T61" fmla="*/ 77 h 116"/>
                <a:gd name="T62" fmla="*/ 94 w 114"/>
                <a:gd name="T63" fmla="*/ 88 h 116"/>
                <a:gd name="T64" fmla="*/ 89 w 114"/>
                <a:gd name="T65" fmla="*/ 92 h 116"/>
                <a:gd name="T66" fmla="*/ 84 w 114"/>
                <a:gd name="T67" fmla="*/ 97 h 116"/>
                <a:gd name="T68" fmla="*/ 73 w 114"/>
                <a:gd name="T69" fmla="*/ 107 h 116"/>
                <a:gd name="T70" fmla="*/ 69 w 114"/>
                <a:gd name="T71" fmla="*/ 111 h 116"/>
                <a:gd name="T72" fmla="*/ 64 w 114"/>
                <a:gd name="T73" fmla="*/ 111 h 116"/>
                <a:gd name="T74" fmla="*/ 59 w 114"/>
                <a:gd name="T75" fmla="*/ 116 h 116"/>
                <a:gd name="T76" fmla="*/ 50 w 114"/>
                <a:gd name="T7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4" h="116">
                  <a:moveTo>
                    <a:pt x="50" y="116"/>
                  </a:moveTo>
                  <a:lnTo>
                    <a:pt x="34" y="111"/>
                  </a:lnTo>
                  <a:lnTo>
                    <a:pt x="19" y="107"/>
                  </a:lnTo>
                  <a:lnTo>
                    <a:pt x="10" y="97"/>
                  </a:lnTo>
                  <a:lnTo>
                    <a:pt x="4" y="88"/>
                  </a:lnTo>
                  <a:lnTo>
                    <a:pt x="0" y="77"/>
                  </a:lnTo>
                  <a:lnTo>
                    <a:pt x="4" y="63"/>
                  </a:lnTo>
                  <a:lnTo>
                    <a:pt x="10" y="49"/>
                  </a:lnTo>
                  <a:lnTo>
                    <a:pt x="15" y="34"/>
                  </a:lnTo>
                  <a:lnTo>
                    <a:pt x="19" y="19"/>
                  </a:lnTo>
                  <a:lnTo>
                    <a:pt x="29" y="0"/>
                  </a:lnTo>
                  <a:lnTo>
                    <a:pt x="29" y="15"/>
                  </a:lnTo>
                  <a:lnTo>
                    <a:pt x="34" y="24"/>
                  </a:lnTo>
                  <a:lnTo>
                    <a:pt x="39" y="30"/>
                  </a:lnTo>
                  <a:lnTo>
                    <a:pt x="50" y="34"/>
                  </a:lnTo>
                  <a:lnTo>
                    <a:pt x="54" y="39"/>
                  </a:lnTo>
                  <a:lnTo>
                    <a:pt x="64" y="39"/>
                  </a:lnTo>
                  <a:lnTo>
                    <a:pt x="73" y="34"/>
                  </a:lnTo>
                  <a:lnTo>
                    <a:pt x="84" y="34"/>
                  </a:lnTo>
                  <a:lnTo>
                    <a:pt x="94" y="30"/>
                  </a:lnTo>
                  <a:lnTo>
                    <a:pt x="104" y="30"/>
                  </a:lnTo>
                  <a:lnTo>
                    <a:pt x="104" y="34"/>
                  </a:lnTo>
                  <a:lnTo>
                    <a:pt x="104" y="39"/>
                  </a:lnTo>
                  <a:lnTo>
                    <a:pt x="109" y="39"/>
                  </a:lnTo>
                  <a:lnTo>
                    <a:pt x="109" y="43"/>
                  </a:lnTo>
                  <a:lnTo>
                    <a:pt x="109" y="49"/>
                  </a:lnTo>
                  <a:lnTo>
                    <a:pt x="114" y="53"/>
                  </a:lnTo>
                  <a:lnTo>
                    <a:pt x="114" y="58"/>
                  </a:lnTo>
                  <a:lnTo>
                    <a:pt x="109" y="63"/>
                  </a:lnTo>
                  <a:lnTo>
                    <a:pt x="104" y="73"/>
                  </a:lnTo>
                  <a:lnTo>
                    <a:pt x="98" y="77"/>
                  </a:lnTo>
                  <a:lnTo>
                    <a:pt x="94" y="88"/>
                  </a:lnTo>
                  <a:lnTo>
                    <a:pt x="89" y="92"/>
                  </a:lnTo>
                  <a:lnTo>
                    <a:pt x="84" y="97"/>
                  </a:lnTo>
                  <a:lnTo>
                    <a:pt x="73" y="107"/>
                  </a:lnTo>
                  <a:lnTo>
                    <a:pt x="69" y="111"/>
                  </a:lnTo>
                  <a:lnTo>
                    <a:pt x="64" y="111"/>
                  </a:lnTo>
                  <a:lnTo>
                    <a:pt x="59" y="116"/>
                  </a:lnTo>
                  <a:lnTo>
                    <a:pt x="50" y="116"/>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90" name="Freeform 566"/>
            <p:cNvSpPr>
              <a:spLocks/>
            </p:cNvSpPr>
            <p:nvPr/>
          </p:nvSpPr>
          <p:spPr bwMode="auto">
            <a:xfrm>
              <a:off x="3640" y="1788"/>
              <a:ext cx="12" cy="10"/>
            </a:xfrm>
            <a:custGeom>
              <a:avLst/>
              <a:gdLst>
                <a:gd name="T0" fmla="*/ 0 w 129"/>
                <a:gd name="T1" fmla="*/ 120 h 129"/>
                <a:gd name="T2" fmla="*/ 5 w 129"/>
                <a:gd name="T3" fmla="*/ 125 h 129"/>
                <a:gd name="T4" fmla="*/ 10 w 129"/>
                <a:gd name="T5" fmla="*/ 125 h 129"/>
                <a:gd name="T6" fmla="*/ 16 w 129"/>
                <a:gd name="T7" fmla="*/ 125 h 129"/>
                <a:gd name="T8" fmla="*/ 25 w 129"/>
                <a:gd name="T9" fmla="*/ 129 h 129"/>
                <a:gd name="T10" fmla="*/ 30 w 129"/>
                <a:gd name="T11" fmla="*/ 129 h 129"/>
                <a:gd name="T12" fmla="*/ 35 w 129"/>
                <a:gd name="T13" fmla="*/ 129 h 129"/>
                <a:gd name="T14" fmla="*/ 40 w 129"/>
                <a:gd name="T15" fmla="*/ 129 h 129"/>
                <a:gd name="T16" fmla="*/ 45 w 129"/>
                <a:gd name="T17" fmla="*/ 129 h 129"/>
                <a:gd name="T18" fmla="*/ 50 w 129"/>
                <a:gd name="T19" fmla="*/ 125 h 129"/>
                <a:gd name="T20" fmla="*/ 60 w 129"/>
                <a:gd name="T21" fmla="*/ 116 h 129"/>
                <a:gd name="T22" fmla="*/ 70 w 129"/>
                <a:gd name="T23" fmla="*/ 110 h 129"/>
                <a:gd name="T24" fmla="*/ 75 w 129"/>
                <a:gd name="T25" fmla="*/ 101 h 129"/>
                <a:gd name="T26" fmla="*/ 79 w 129"/>
                <a:gd name="T27" fmla="*/ 96 h 129"/>
                <a:gd name="T28" fmla="*/ 85 w 129"/>
                <a:gd name="T29" fmla="*/ 91 h 129"/>
                <a:gd name="T30" fmla="*/ 89 w 129"/>
                <a:gd name="T31" fmla="*/ 86 h 129"/>
                <a:gd name="T32" fmla="*/ 95 w 129"/>
                <a:gd name="T33" fmla="*/ 82 h 129"/>
                <a:gd name="T34" fmla="*/ 104 w 129"/>
                <a:gd name="T35" fmla="*/ 77 h 129"/>
                <a:gd name="T36" fmla="*/ 114 w 129"/>
                <a:gd name="T37" fmla="*/ 71 h 129"/>
                <a:gd name="T38" fmla="*/ 129 w 129"/>
                <a:gd name="T39" fmla="*/ 71 h 129"/>
                <a:gd name="T40" fmla="*/ 119 w 129"/>
                <a:gd name="T41" fmla="*/ 67 h 129"/>
                <a:gd name="T42" fmla="*/ 114 w 129"/>
                <a:gd name="T43" fmla="*/ 58 h 129"/>
                <a:gd name="T44" fmla="*/ 104 w 129"/>
                <a:gd name="T45" fmla="*/ 47 h 129"/>
                <a:gd name="T46" fmla="*/ 100 w 129"/>
                <a:gd name="T47" fmla="*/ 38 h 129"/>
                <a:gd name="T48" fmla="*/ 95 w 129"/>
                <a:gd name="T49" fmla="*/ 28 h 129"/>
                <a:gd name="T50" fmla="*/ 89 w 129"/>
                <a:gd name="T51" fmla="*/ 24 h 129"/>
                <a:gd name="T52" fmla="*/ 79 w 129"/>
                <a:gd name="T53" fmla="*/ 13 h 129"/>
                <a:gd name="T54" fmla="*/ 75 w 129"/>
                <a:gd name="T55" fmla="*/ 9 h 129"/>
                <a:gd name="T56" fmla="*/ 70 w 129"/>
                <a:gd name="T57" fmla="*/ 4 h 129"/>
                <a:gd name="T58" fmla="*/ 64 w 129"/>
                <a:gd name="T59" fmla="*/ 0 h 129"/>
                <a:gd name="T60" fmla="*/ 50 w 129"/>
                <a:gd name="T61" fmla="*/ 0 h 129"/>
                <a:gd name="T62" fmla="*/ 35 w 129"/>
                <a:gd name="T63" fmla="*/ 0 h 129"/>
                <a:gd name="T64" fmla="*/ 30 w 129"/>
                <a:gd name="T65" fmla="*/ 4 h 129"/>
                <a:gd name="T66" fmla="*/ 25 w 129"/>
                <a:gd name="T67" fmla="*/ 13 h 129"/>
                <a:gd name="T68" fmla="*/ 25 w 129"/>
                <a:gd name="T69" fmla="*/ 24 h 129"/>
                <a:gd name="T70" fmla="*/ 30 w 129"/>
                <a:gd name="T71" fmla="*/ 33 h 129"/>
                <a:gd name="T72" fmla="*/ 30 w 129"/>
                <a:gd name="T73" fmla="*/ 47 h 129"/>
                <a:gd name="T74" fmla="*/ 35 w 129"/>
                <a:gd name="T75" fmla="*/ 62 h 129"/>
                <a:gd name="T76" fmla="*/ 40 w 129"/>
                <a:gd name="T77" fmla="*/ 77 h 129"/>
                <a:gd name="T78" fmla="*/ 45 w 129"/>
                <a:gd name="T79" fmla="*/ 86 h 129"/>
                <a:gd name="T80" fmla="*/ 45 w 129"/>
                <a:gd name="T81" fmla="*/ 91 h 129"/>
                <a:gd name="T82" fmla="*/ 50 w 129"/>
                <a:gd name="T83" fmla="*/ 91 h 129"/>
                <a:gd name="T84" fmla="*/ 55 w 129"/>
                <a:gd name="T85" fmla="*/ 91 h 129"/>
                <a:gd name="T86" fmla="*/ 60 w 129"/>
                <a:gd name="T87" fmla="*/ 91 h 129"/>
                <a:gd name="T88" fmla="*/ 64 w 129"/>
                <a:gd name="T89" fmla="*/ 86 h 129"/>
                <a:gd name="T90" fmla="*/ 70 w 129"/>
                <a:gd name="T91" fmla="*/ 86 h 129"/>
                <a:gd name="T92" fmla="*/ 75 w 129"/>
                <a:gd name="T93" fmla="*/ 86 h 129"/>
                <a:gd name="T94" fmla="*/ 79 w 129"/>
                <a:gd name="T95" fmla="*/ 86 h 129"/>
                <a:gd name="T96" fmla="*/ 70 w 129"/>
                <a:gd name="T97" fmla="*/ 86 h 129"/>
                <a:gd name="T98" fmla="*/ 64 w 129"/>
                <a:gd name="T99" fmla="*/ 86 h 129"/>
                <a:gd name="T100" fmla="*/ 55 w 129"/>
                <a:gd name="T101" fmla="*/ 86 h 129"/>
                <a:gd name="T102" fmla="*/ 45 w 129"/>
                <a:gd name="T103" fmla="*/ 82 h 129"/>
                <a:gd name="T104" fmla="*/ 35 w 129"/>
                <a:gd name="T105" fmla="*/ 82 h 129"/>
                <a:gd name="T106" fmla="*/ 30 w 129"/>
                <a:gd name="T107" fmla="*/ 82 h 129"/>
                <a:gd name="T108" fmla="*/ 20 w 129"/>
                <a:gd name="T109" fmla="*/ 77 h 129"/>
                <a:gd name="T110" fmla="*/ 16 w 129"/>
                <a:gd name="T111" fmla="*/ 71 h 129"/>
                <a:gd name="T112" fmla="*/ 5 w 129"/>
                <a:gd name="T113" fmla="*/ 71 h 129"/>
                <a:gd name="T114" fmla="*/ 0 w 129"/>
                <a:gd name="T115" fmla="*/ 62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9" h="129">
                  <a:moveTo>
                    <a:pt x="0" y="120"/>
                  </a:moveTo>
                  <a:lnTo>
                    <a:pt x="5" y="125"/>
                  </a:lnTo>
                  <a:lnTo>
                    <a:pt x="10" y="125"/>
                  </a:lnTo>
                  <a:lnTo>
                    <a:pt x="16" y="125"/>
                  </a:lnTo>
                  <a:lnTo>
                    <a:pt x="25" y="129"/>
                  </a:lnTo>
                  <a:lnTo>
                    <a:pt x="30" y="129"/>
                  </a:lnTo>
                  <a:lnTo>
                    <a:pt x="35" y="129"/>
                  </a:lnTo>
                  <a:lnTo>
                    <a:pt x="40" y="129"/>
                  </a:lnTo>
                  <a:lnTo>
                    <a:pt x="45" y="129"/>
                  </a:lnTo>
                  <a:lnTo>
                    <a:pt x="50" y="125"/>
                  </a:lnTo>
                  <a:lnTo>
                    <a:pt x="60" y="116"/>
                  </a:lnTo>
                  <a:lnTo>
                    <a:pt x="70" y="110"/>
                  </a:lnTo>
                  <a:lnTo>
                    <a:pt x="75" y="101"/>
                  </a:lnTo>
                  <a:lnTo>
                    <a:pt x="79" y="96"/>
                  </a:lnTo>
                  <a:lnTo>
                    <a:pt x="85" y="91"/>
                  </a:lnTo>
                  <a:lnTo>
                    <a:pt x="89" y="86"/>
                  </a:lnTo>
                  <a:lnTo>
                    <a:pt x="95" y="82"/>
                  </a:lnTo>
                  <a:lnTo>
                    <a:pt x="104" y="77"/>
                  </a:lnTo>
                  <a:lnTo>
                    <a:pt x="114" y="71"/>
                  </a:lnTo>
                  <a:lnTo>
                    <a:pt x="129" y="71"/>
                  </a:lnTo>
                  <a:lnTo>
                    <a:pt x="119" y="67"/>
                  </a:lnTo>
                  <a:lnTo>
                    <a:pt x="114" y="58"/>
                  </a:lnTo>
                  <a:lnTo>
                    <a:pt x="104" y="47"/>
                  </a:lnTo>
                  <a:lnTo>
                    <a:pt x="100" y="38"/>
                  </a:lnTo>
                  <a:lnTo>
                    <a:pt x="95" y="28"/>
                  </a:lnTo>
                  <a:lnTo>
                    <a:pt x="89" y="24"/>
                  </a:lnTo>
                  <a:lnTo>
                    <a:pt x="79" y="13"/>
                  </a:lnTo>
                  <a:lnTo>
                    <a:pt x="75" y="9"/>
                  </a:lnTo>
                  <a:lnTo>
                    <a:pt x="70" y="4"/>
                  </a:lnTo>
                  <a:lnTo>
                    <a:pt x="64" y="0"/>
                  </a:lnTo>
                  <a:lnTo>
                    <a:pt x="50" y="0"/>
                  </a:lnTo>
                  <a:lnTo>
                    <a:pt x="35" y="0"/>
                  </a:lnTo>
                  <a:lnTo>
                    <a:pt x="30" y="4"/>
                  </a:lnTo>
                  <a:lnTo>
                    <a:pt x="25" y="13"/>
                  </a:lnTo>
                  <a:lnTo>
                    <a:pt x="25" y="24"/>
                  </a:lnTo>
                  <a:lnTo>
                    <a:pt x="30" y="33"/>
                  </a:lnTo>
                  <a:lnTo>
                    <a:pt x="30" y="47"/>
                  </a:lnTo>
                  <a:lnTo>
                    <a:pt x="35" y="62"/>
                  </a:lnTo>
                  <a:lnTo>
                    <a:pt x="40" y="77"/>
                  </a:lnTo>
                  <a:lnTo>
                    <a:pt x="45" y="86"/>
                  </a:lnTo>
                  <a:lnTo>
                    <a:pt x="45" y="91"/>
                  </a:lnTo>
                  <a:lnTo>
                    <a:pt x="50" y="91"/>
                  </a:lnTo>
                  <a:lnTo>
                    <a:pt x="55" y="91"/>
                  </a:lnTo>
                  <a:lnTo>
                    <a:pt x="60" y="91"/>
                  </a:lnTo>
                  <a:lnTo>
                    <a:pt x="64" y="86"/>
                  </a:lnTo>
                  <a:lnTo>
                    <a:pt x="70" y="86"/>
                  </a:lnTo>
                  <a:lnTo>
                    <a:pt x="75" y="86"/>
                  </a:lnTo>
                  <a:lnTo>
                    <a:pt x="79" y="86"/>
                  </a:lnTo>
                  <a:lnTo>
                    <a:pt x="70" y="86"/>
                  </a:lnTo>
                  <a:lnTo>
                    <a:pt x="64" y="86"/>
                  </a:lnTo>
                  <a:lnTo>
                    <a:pt x="55" y="86"/>
                  </a:lnTo>
                  <a:lnTo>
                    <a:pt x="45" y="82"/>
                  </a:lnTo>
                  <a:lnTo>
                    <a:pt x="35" y="82"/>
                  </a:lnTo>
                  <a:lnTo>
                    <a:pt x="30" y="82"/>
                  </a:lnTo>
                  <a:lnTo>
                    <a:pt x="20" y="77"/>
                  </a:lnTo>
                  <a:lnTo>
                    <a:pt x="16" y="71"/>
                  </a:lnTo>
                  <a:lnTo>
                    <a:pt x="5" y="71"/>
                  </a:lnTo>
                  <a:lnTo>
                    <a:pt x="0" y="6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91" name="Freeform 567"/>
            <p:cNvSpPr>
              <a:spLocks/>
            </p:cNvSpPr>
            <p:nvPr/>
          </p:nvSpPr>
          <p:spPr bwMode="auto">
            <a:xfrm>
              <a:off x="3640" y="1775"/>
              <a:ext cx="11" cy="9"/>
            </a:xfrm>
            <a:custGeom>
              <a:avLst/>
              <a:gdLst>
                <a:gd name="T0" fmla="*/ 30 w 119"/>
                <a:gd name="T1" fmla="*/ 107 h 116"/>
                <a:gd name="T2" fmla="*/ 25 w 119"/>
                <a:gd name="T3" fmla="*/ 96 h 116"/>
                <a:gd name="T4" fmla="*/ 20 w 119"/>
                <a:gd name="T5" fmla="*/ 92 h 116"/>
                <a:gd name="T6" fmla="*/ 16 w 119"/>
                <a:gd name="T7" fmla="*/ 83 h 116"/>
                <a:gd name="T8" fmla="*/ 10 w 119"/>
                <a:gd name="T9" fmla="*/ 73 h 116"/>
                <a:gd name="T10" fmla="*/ 5 w 119"/>
                <a:gd name="T11" fmla="*/ 63 h 116"/>
                <a:gd name="T12" fmla="*/ 5 w 119"/>
                <a:gd name="T13" fmla="*/ 58 h 116"/>
                <a:gd name="T14" fmla="*/ 5 w 119"/>
                <a:gd name="T15" fmla="*/ 49 h 116"/>
                <a:gd name="T16" fmla="*/ 0 w 119"/>
                <a:gd name="T17" fmla="*/ 44 h 116"/>
                <a:gd name="T18" fmla="*/ 0 w 119"/>
                <a:gd name="T19" fmla="*/ 39 h 116"/>
                <a:gd name="T20" fmla="*/ 5 w 119"/>
                <a:gd name="T21" fmla="*/ 34 h 116"/>
                <a:gd name="T22" fmla="*/ 16 w 119"/>
                <a:gd name="T23" fmla="*/ 15 h 116"/>
                <a:gd name="T24" fmla="*/ 25 w 119"/>
                <a:gd name="T25" fmla="*/ 5 h 116"/>
                <a:gd name="T26" fmla="*/ 40 w 119"/>
                <a:gd name="T27" fmla="*/ 0 h 116"/>
                <a:gd name="T28" fmla="*/ 50 w 119"/>
                <a:gd name="T29" fmla="*/ 0 h 116"/>
                <a:gd name="T30" fmla="*/ 60 w 119"/>
                <a:gd name="T31" fmla="*/ 5 h 116"/>
                <a:gd name="T32" fmla="*/ 75 w 119"/>
                <a:gd name="T33" fmla="*/ 10 h 116"/>
                <a:gd name="T34" fmla="*/ 85 w 119"/>
                <a:gd name="T35" fmla="*/ 19 h 116"/>
                <a:gd name="T36" fmla="*/ 95 w 119"/>
                <a:gd name="T37" fmla="*/ 29 h 116"/>
                <a:gd name="T38" fmla="*/ 110 w 119"/>
                <a:gd name="T39" fmla="*/ 44 h 116"/>
                <a:gd name="T40" fmla="*/ 119 w 119"/>
                <a:gd name="T41" fmla="*/ 58 h 116"/>
                <a:gd name="T42" fmla="*/ 104 w 119"/>
                <a:gd name="T43" fmla="*/ 53 h 116"/>
                <a:gd name="T44" fmla="*/ 95 w 119"/>
                <a:gd name="T45" fmla="*/ 53 h 116"/>
                <a:gd name="T46" fmla="*/ 85 w 119"/>
                <a:gd name="T47" fmla="*/ 58 h 116"/>
                <a:gd name="T48" fmla="*/ 79 w 119"/>
                <a:gd name="T49" fmla="*/ 63 h 116"/>
                <a:gd name="T50" fmla="*/ 75 w 119"/>
                <a:gd name="T51" fmla="*/ 68 h 116"/>
                <a:gd name="T52" fmla="*/ 70 w 119"/>
                <a:gd name="T53" fmla="*/ 77 h 116"/>
                <a:gd name="T54" fmla="*/ 70 w 119"/>
                <a:gd name="T55" fmla="*/ 87 h 116"/>
                <a:gd name="T56" fmla="*/ 64 w 119"/>
                <a:gd name="T57" fmla="*/ 96 h 116"/>
                <a:gd name="T58" fmla="*/ 64 w 119"/>
                <a:gd name="T59" fmla="*/ 107 h 116"/>
                <a:gd name="T60" fmla="*/ 64 w 119"/>
                <a:gd name="T61" fmla="*/ 116 h 116"/>
                <a:gd name="T62" fmla="*/ 60 w 119"/>
                <a:gd name="T63" fmla="*/ 111 h 116"/>
                <a:gd name="T64" fmla="*/ 55 w 119"/>
                <a:gd name="T65" fmla="*/ 111 h 116"/>
                <a:gd name="T66" fmla="*/ 50 w 119"/>
                <a:gd name="T67" fmla="*/ 111 h 116"/>
                <a:gd name="T68" fmla="*/ 45 w 119"/>
                <a:gd name="T69" fmla="*/ 111 h 116"/>
                <a:gd name="T70" fmla="*/ 40 w 119"/>
                <a:gd name="T71" fmla="*/ 111 h 116"/>
                <a:gd name="T72" fmla="*/ 35 w 119"/>
                <a:gd name="T73" fmla="*/ 111 h 116"/>
                <a:gd name="T74" fmla="*/ 35 w 119"/>
                <a:gd name="T75" fmla="*/ 107 h 116"/>
                <a:gd name="T76" fmla="*/ 30 w 119"/>
                <a:gd name="T77" fmla="*/ 10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9" h="116">
                  <a:moveTo>
                    <a:pt x="30" y="107"/>
                  </a:moveTo>
                  <a:lnTo>
                    <a:pt x="25" y="96"/>
                  </a:lnTo>
                  <a:lnTo>
                    <a:pt x="20" y="92"/>
                  </a:lnTo>
                  <a:lnTo>
                    <a:pt x="16" y="83"/>
                  </a:lnTo>
                  <a:lnTo>
                    <a:pt x="10" y="73"/>
                  </a:lnTo>
                  <a:lnTo>
                    <a:pt x="5" y="63"/>
                  </a:lnTo>
                  <a:lnTo>
                    <a:pt x="5" y="58"/>
                  </a:lnTo>
                  <a:lnTo>
                    <a:pt x="5" y="49"/>
                  </a:lnTo>
                  <a:lnTo>
                    <a:pt x="0" y="44"/>
                  </a:lnTo>
                  <a:lnTo>
                    <a:pt x="0" y="39"/>
                  </a:lnTo>
                  <a:lnTo>
                    <a:pt x="5" y="34"/>
                  </a:lnTo>
                  <a:lnTo>
                    <a:pt x="16" y="15"/>
                  </a:lnTo>
                  <a:lnTo>
                    <a:pt x="25" y="5"/>
                  </a:lnTo>
                  <a:lnTo>
                    <a:pt x="40" y="0"/>
                  </a:lnTo>
                  <a:lnTo>
                    <a:pt x="50" y="0"/>
                  </a:lnTo>
                  <a:lnTo>
                    <a:pt x="60" y="5"/>
                  </a:lnTo>
                  <a:lnTo>
                    <a:pt x="75" y="10"/>
                  </a:lnTo>
                  <a:lnTo>
                    <a:pt x="85" y="19"/>
                  </a:lnTo>
                  <a:lnTo>
                    <a:pt x="95" y="29"/>
                  </a:lnTo>
                  <a:lnTo>
                    <a:pt x="110" y="44"/>
                  </a:lnTo>
                  <a:lnTo>
                    <a:pt x="119" y="58"/>
                  </a:lnTo>
                  <a:lnTo>
                    <a:pt x="104" y="53"/>
                  </a:lnTo>
                  <a:lnTo>
                    <a:pt x="95" y="53"/>
                  </a:lnTo>
                  <a:lnTo>
                    <a:pt x="85" y="58"/>
                  </a:lnTo>
                  <a:lnTo>
                    <a:pt x="79" y="63"/>
                  </a:lnTo>
                  <a:lnTo>
                    <a:pt x="75" y="68"/>
                  </a:lnTo>
                  <a:lnTo>
                    <a:pt x="70" y="77"/>
                  </a:lnTo>
                  <a:lnTo>
                    <a:pt x="70" y="87"/>
                  </a:lnTo>
                  <a:lnTo>
                    <a:pt x="64" y="96"/>
                  </a:lnTo>
                  <a:lnTo>
                    <a:pt x="64" y="107"/>
                  </a:lnTo>
                  <a:lnTo>
                    <a:pt x="64" y="116"/>
                  </a:lnTo>
                  <a:lnTo>
                    <a:pt x="60" y="111"/>
                  </a:lnTo>
                  <a:lnTo>
                    <a:pt x="55" y="111"/>
                  </a:lnTo>
                  <a:lnTo>
                    <a:pt x="50" y="111"/>
                  </a:lnTo>
                  <a:lnTo>
                    <a:pt x="45" y="111"/>
                  </a:lnTo>
                  <a:lnTo>
                    <a:pt x="40" y="111"/>
                  </a:lnTo>
                  <a:lnTo>
                    <a:pt x="35" y="111"/>
                  </a:lnTo>
                  <a:lnTo>
                    <a:pt x="35" y="107"/>
                  </a:lnTo>
                  <a:lnTo>
                    <a:pt x="30" y="10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92" name="Freeform 568"/>
            <p:cNvSpPr>
              <a:spLocks/>
            </p:cNvSpPr>
            <p:nvPr/>
          </p:nvSpPr>
          <p:spPr bwMode="auto">
            <a:xfrm>
              <a:off x="3648" y="1796"/>
              <a:ext cx="8" cy="5"/>
            </a:xfrm>
            <a:custGeom>
              <a:avLst/>
              <a:gdLst>
                <a:gd name="T0" fmla="*/ 45 w 95"/>
                <a:gd name="T1" fmla="*/ 72 h 72"/>
                <a:gd name="T2" fmla="*/ 35 w 95"/>
                <a:gd name="T3" fmla="*/ 72 h 72"/>
                <a:gd name="T4" fmla="*/ 31 w 95"/>
                <a:gd name="T5" fmla="*/ 67 h 72"/>
                <a:gd name="T6" fmla="*/ 31 w 95"/>
                <a:gd name="T7" fmla="*/ 62 h 72"/>
                <a:gd name="T8" fmla="*/ 25 w 95"/>
                <a:gd name="T9" fmla="*/ 58 h 72"/>
                <a:gd name="T10" fmla="*/ 25 w 95"/>
                <a:gd name="T11" fmla="*/ 48 h 72"/>
                <a:gd name="T12" fmla="*/ 21 w 95"/>
                <a:gd name="T13" fmla="*/ 43 h 72"/>
                <a:gd name="T14" fmla="*/ 21 w 95"/>
                <a:gd name="T15" fmla="*/ 39 h 72"/>
                <a:gd name="T16" fmla="*/ 16 w 95"/>
                <a:gd name="T17" fmla="*/ 34 h 72"/>
                <a:gd name="T18" fmla="*/ 10 w 95"/>
                <a:gd name="T19" fmla="*/ 28 h 72"/>
                <a:gd name="T20" fmla="*/ 0 w 95"/>
                <a:gd name="T21" fmla="*/ 28 h 72"/>
                <a:gd name="T22" fmla="*/ 16 w 95"/>
                <a:gd name="T23" fmla="*/ 19 h 72"/>
                <a:gd name="T24" fmla="*/ 25 w 95"/>
                <a:gd name="T25" fmla="*/ 15 h 72"/>
                <a:gd name="T26" fmla="*/ 35 w 95"/>
                <a:gd name="T27" fmla="*/ 4 h 72"/>
                <a:gd name="T28" fmla="*/ 45 w 95"/>
                <a:gd name="T29" fmla="*/ 0 h 72"/>
                <a:gd name="T30" fmla="*/ 56 w 95"/>
                <a:gd name="T31" fmla="*/ 0 h 72"/>
                <a:gd name="T32" fmla="*/ 65 w 95"/>
                <a:gd name="T33" fmla="*/ 0 h 72"/>
                <a:gd name="T34" fmla="*/ 70 w 95"/>
                <a:gd name="T35" fmla="*/ 4 h 72"/>
                <a:gd name="T36" fmla="*/ 79 w 95"/>
                <a:gd name="T37" fmla="*/ 9 h 72"/>
                <a:gd name="T38" fmla="*/ 85 w 95"/>
                <a:gd name="T39" fmla="*/ 24 h 72"/>
                <a:gd name="T40" fmla="*/ 95 w 95"/>
                <a:gd name="T41" fmla="*/ 3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72">
                  <a:moveTo>
                    <a:pt x="45" y="72"/>
                  </a:moveTo>
                  <a:lnTo>
                    <a:pt x="35" y="72"/>
                  </a:lnTo>
                  <a:lnTo>
                    <a:pt x="31" y="67"/>
                  </a:lnTo>
                  <a:lnTo>
                    <a:pt x="31" y="62"/>
                  </a:lnTo>
                  <a:lnTo>
                    <a:pt x="25" y="58"/>
                  </a:lnTo>
                  <a:lnTo>
                    <a:pt x="25" y="48"/>
                  </a:lnTo>
                  <a:lnTo>
                    <a:pt x="21" y="43"/>
                  </a:lnTo>
                  <a:lnTo>
                    <a:pt x="21" y="39"/>
                  </a:lnTo>
                  <a:lnTo>
                    <a:pt x="16" y="34"/>
                  </a:lnTo>
                  <a:lnTo>
                    <a:pt x="10" y="28"/>
                  </a:lnTo>
                  <a:lnTo>
                    <a:pt x="0" y="28"/>
                  </a:lnTo>
                  <a:lnTo>
                    <a:pt x="16" y="19"/>
                  </a:lnTo>
                  <a:lnTo>
                    <a:pt x="25" y="15"/>
                  </a:lnTo>
                  <a:lnTo>
                    <a:pt x="35" y="4"/>
                  </a:lnTo>
                  <a:lnTo>
                    <a:pt x="45" y="0"/>
                  </a:lnTo>
                  <a:lnTo>
                    <a:pt x="56" y="0"/>
                  </a:lnTo>
                  <a:lnTo>
                    <a:pt x="65" y="0"/>
                  </a:lnTo>
                  <a:lnTo>
                    <a:pt x="70" y="4"/>
                  </a:lnTo>
                  <a:lnTo>
                    <a:pt x="79" y="9"/>
                  </a:lnTo>
                  <a:lnTo>
                    <a:pt x="85" y="24"/>
                  </a:lnTo>
                  <a:lnTo>
                    <a:pt x="95" y="39"/>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93" name="Freeform 569"/>
            <p:cNvSpPr>
              <a:spLocks/>
            </p:cNvSpPr>
            <p:nvPr/>
          </p:nvSpPr>
          <p:spPr bwMode="auto">
            <a:xfrm>
              <a:off x="3628" y="1786"/>
              <a:ext cx="10" cy="4"/>
            </a:xfrm>
            <a:custGeom>
              <a:avLst/>
              <a:gdLst>
                <a:gd name="T0" fmla="*/ 0 w 104"/>
                <a:gd name="T1" fmla="*/ 49 h 63"/>
                <a:gd name="T2" fmla="*/ 10 w 104"/>
                <a:gd name="T3" fmla="*/ 49 h 63"/>
                <a:gd name="T4" fmla="*/ 20 w 104"/>
                <a:gd name="T5" fmla="*/ 49 h 63"/>
                <a:gd name="T6" fmla="*/ 35 w 104"/>
                <a:gd name="T7" fmla="*/ 49 h 63"/>
                <a:gd name="T8" fmla="*/ 45 w 104"/>
                <a:gd name="T9" fmla="*/ 54 h 63"/>
                <a:gd name="T10" fmla="*/ 60 w 104"/>
                <a:gd name="T11" fmla="*/ 58 h 63"/>
                <a:gd name="T12" fmla="*/ 69 w 104"/>
                <a:gd name="T13" fmla="*/ 63 h 63"/>
                <a:gd name="T14" fmla="*/ 79 w 104"/>
                <a:gd name="T15" fmla="*/ 63 h 63"/>
                <a:gd name="T16" fmla="*/ 90 w 104"/>
                <a:gd name="T17" fmla="*/ 58 h 63"/>
                <a:gd name="T18" fmla="*/ 100 w 104"/>
                <a:gd name="T19" fmla="*/ 54 h 63"/>
                <a:gd name="T20" fmla="*/ 104 w 104"/>
                <a:gd name="T21" fmla="*/ 39 h 63"/>
                <a:gd name="T22" fmla="*/ 104 w 104"/>
                <a:gd name="T23" fmla="*/ 34 h 63"/>
                <a:gd name="T24" fmla="*/ 104 w 104"/>
                <a:gd name="T25" fmla="*/ 30 h 63"/>
                <a:gd name="T26" fmla="*/ 104 w 104"/>
                <a:gd name="T27" fmla="*/ 24 h 63"/>
                <a:gd name="T28" fmla="*/ 100 w 104"/>
                <a:gd name="T29" fmla="*/ 19 h 63"/>
                <a:gd name="T30" fmla="*/ 100 w 104"/>
                <a:gd name="T31" fmla="*/ 10 h 63"/>
                <a:gd name="T32" fmla="*/ 94 w 104"/>
                <a:gd name="T33" fmla="*/ 5 h 63"/>
                <a:gd name="T34" fmla="*/ 90 w 104"/>
                <a:gd name="T35" fmla="*/ 5 h 63"/>
                <a:gd name="T36" fmla="*/ 79 w 104"/>
                <a:gd name="T37" fmla="*/ 0 h 63"/>
                <a:gd name="T38" fmla="*/ 75 w 104"/>
                <a:gd name="T39" fmla="*/ 0 h 63"/>
                <a:gd name="T40" fmla="*/ 65 w 104"/>
                <a:gd name="T41" fmla="*/ 0 h 63"/>
                <a:gd name="T42" fmla="*/ 60 w 104"/>
                <a:gd name="T43" fmla="*/ 0 h 63"/>
                <a:gd name="T44" fmla="*/ 55 w 104"/>
                <a:gd name="T45" fmla="*/ 5 h 63"/>
                <a:gd name="T46" fmla="*/ 50 w 104"/>
                <a:gd name="T47" fmla="*/ 5 h 63"/>
                <a:gd name="T48" fmla="*/ 50 w 104"/>
                <a:gd name="T49" fmla="*/ 10 h 63"/>
                <a:gd name="T50" fmla="*/ 45 w 104"/>
                <a:gd name="T51" fmla="*/ 19 h 63"/>
                <a:gd name="T52" fmla="*/ 40 w 104"/>
                <a:gd name="T53" fmla="*/ 24 h 63"/>
                <a:gd name="T54" fmla="*/ 40 w 104"/>
                <a:gd name="T55" fmla="*/ 30 h 63"/>
                <a:gd name="T56" fmla="*/ 35 w 104"/>
                <a:gd name="T57" fmla="*/ 34 h 63"/>
                <a:gd name="T58" fmla="*/ 31 w 104"/>
                <a:gd name="T59" fmla="*/ 39 h 63"/>
                <a:gd name="T60" fmla="*/ 20 w 104"/>
                <a:gd name="T61" fmla="*/ 3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63">
                  <a:moveTo>
                    <a:pt x="0" y="49"/>
                  </a:moveTo>
                  <a:lnTo>
                    <a:pt x="10" y="49"/>
                  </a:lnTo>
                  <a:lnTo>
                    <a:pt x="20" y="49"/>
                  </a:lnTo>
                  <a:lnTo>
                    <a:pt x="35" y="49"/>
                  </a:lnTo>
                  <a:lnTo>
                    <a:pt x="45" y="54"/>
                  </a:lnTo>
                  <a:lnTo>
                    <a:pt x="60" y="58"/>
                  </a:lnTo>
                  <a:lnTo>
                    <a:pt x="69" y="63"/>
                  </a:lnTo>
                  <a:lnTo>
                    <a:pt x="79" y="63"/>
                  </a:lnTo>
                  <a:lnTo>
                    <a:pt x="90" y="58"/>
                  </a:lnTo>
                  <a:lnTo>
                    <a:pt x="100" y="54"/>
                  </a:lnTo>
                  <a:lnTo>
                    <a:pt x="104" y="39"/>
                  </a:lnTo>
                  <a:lnTo>
                    <a:pt x="104" y="34"/>
                  </a:lnTo>
                  <a:lnTo>
                    <a:pt x="104" y="30"/>
                  </a:lnTo>
                  <a:lnTo>
                    <a:pt x="104" y="24"/>
                  </a:lnTo>
                  <a:lnTo>
                    <a:pt x="100" y="19"/>
                  </a:lnTo>
                  <a:lnTo>
                    <a:pt x="100" y="10"/>
                  </a:lnTo>
                  <a:lnTo>
                    <a:pt x="94" y="5"/>
                  </a:lnTo>
                  <a:lnTo>
                    <a:pt x="90" y="5"/>
                  </a:lnTo>
                  <a:lnTo>
                    <a:pt x="79" y="0"/>
                  </a:lnTo>
                  <a:lnTo>
                    <a:pt x="75" y="0"/>
                  </a:lnTo>
                  <a:lnTo>
                    <a:pt x="65" y="0"/>
                  </a:lnTo>
                  <a:lnTo>
                    <a:pt x="60" y="0"/>
                  </a:lnTo>
                  <a:lnTo>
                    <a:pt x="55" y="5"/>
                  </a:lnTo>
                  <a:lnTo>
                    <a:pt x="50" y="5"/>
                  </a:lnTo>
                  <a:lnTo>
                    <a:pt x="50" y="10"/>
                  </a:lnTo>
                  <a:lnTo>
                    <a:pt x="45" y="19"/>
                  </a:lnTo>
                  <a:lnTo>
                    <a:pt x="40" y="24"/>
                  </a:lnTo>
                  <a:lnTo>
                    <a:pt x="40" y="30"/>
                  </a:lnTo>
                  <a:lnTo>
                    <a:pt x="35" y="34"/>
                  </a:lnTo>
                  <a:lnTo>
                    <a:pt x="31" y="39"/>
                  </a:lnTo>
                  <a:lnTo>
                    <a:pt x="20" y="39"/>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94" name="Freeform 570"/>
            <p:cNvSpPr>
              <a:spLocks/>
            </p:cNvSpPr>
            <p:nvPr/>
          </p:nvSpPr>
          <p:spPr bwMode="auto">
            <a:xfrm>
              <a:off x="4021" y="1562"/>
              <a:ext cx="13" cy="10"/>
            </a:xfrm>
            <a:custGeom>
              <a:avLst/>
              <a:gdLst>
                <a:gd name="T0" fmla="*/ 0 w 139"/>
                <a:gd name="T1" fmla="*/ 15 h 125"/>
                <a:gd name="T2" fmla="*/ 0 w 139"/>
                <a:gd name="T3" fmla="*/ 20 h 125"/>
                <a:gd name="T4" fmla="*/ 0 w 139"/>
                <a:gd name="T5" fmla="*/ 24 h 125"/>
                <a:gd name="T6" fmla="*/ 0 w 139"/>
                <a:gd name="T7" fmla="*/ 34 h 125"/>
                <a:gd name="T8" fmla="*/ 0 w 139"/>
                <a:gd name="T9" fmla="*/ 39 h 125"/>
                <a:gd name="T10" fmla="*/ 0 w 139"/>
                <a:gd name="T11" fmla="*/ 44 h 125"/>
                <a:gd name="T12" fmla="*/ 0 w 139"/>
                <a:gd name="T13" fmla="*/ 49 h 125"/>
                <a:gd name="T14" fmla="*/ 0 w 139"/>
                <a:gd name="T15" fmla="*/ 54 h 125"/>
                <a:gd name="T16" fmla="*/ 4 w 139"/>
                <a:gd name="T17" fmla="*/ 58 h 125"/>
                <a:gd name="T18" fmla="*/ 4 w 139"/>
                <a:gd name="T19" fmla="*/ 63 h 125"/>
                <a:gd name="T20" fmla="*/ 10 w 139"/>
                <a:gd name="T21" fmla="*/ 63 h 125"/>
                <a:gd name="T22" fmla="*/ 20 w 139"/>
                <a:gd name="T23" fmla="*/ 73 h 125"/>
                <a:gd name="T24" fmla="*/ 29 w 139"/>
                <a:gd name="T25" fmla="*/ 78 h 125"/>
                <a:gd name="T26" fmla="*/ 39 w 139"/>
                <a:gd name="T27" fmla="*/ 78 h 125"/>
                <a:gd name="T28" fmla="*/ 45 w 139"/>
                <a:gd name="T29" fmla="*/ 82 h 125"/>
                <a:gd name="T30" fmla="*/ 54 w 139"/>
                <a:gd name="T31" fmla="*/ 87 h 125"/>
                <a:gd name="T32" fmla="*/ 60 w 139"/>
                <a:gd name="T33" fmla="*/ 92 h 125"/>
                <a:gd name="T34" fmla="*/ 64 w 139"/>
                <a:gd name="T35" fmla="*/ 97 h 125"/>
                <a:gd name="T36" fmla="*/ 69 w 139"/>
                <a:gd name="T37" fmla="*/ 102 h 125"/>
                <a:gd name="T38" fmla="*/ 75 w 139"/>
                <a:gd name="T39" fmla="*/ 112 h 125"/>
                <a:gd name="T40" fmla="*/ 79 w 139"/>
                <a:gd name="T41" fmla="*/ 125 h 125"/>
                <a:gd name="T42" fmla="*/ 85 w 139"/>
                <a:gd name="T43" fmla="*/ 116 h 125"/>
                <a:gd name="T44" fmla="*/ 94 w 139"/>
                <a:gd name="T45" fmla="*/ 106 h 125"/>
                <a:gd name="T46" fmla="*/ 99 w 139"/>
                <a:gd name="T47" fmla="*/ 97 h 125"/>
                <a:gd name="T48" fmla="*/ 104 w 139"/>
                <a:gd name="T49" fmla="*/ 87 h 125"/>
                <a:gd name="T50" fmla="*/ 114 w 139"/>
                <a:gd name="T51" fmla="*/ 82 h 125"/>
                <a:gd name="T52" fmla="*/ 119 w 139"/>
                <a:gd name="T53" fmla="*/ 73 h 125"/>
                <a:gd name="T54" fmla="*/ 129 w 139"/>
                <a:gd name="T55" fmla="*/ 67 h 125"/>
                <a:gd name="T56" fmla="*/ 134 w 139"/>
                <a:gd name="T57" fmla="*/ 58 h 125"/>
                <a:gd name="T58" fmla="*/ 134 w 139"/>
                <a:gd name="T59" fmla="*/ 54 h 125"/>
                <a:gd name="T60" fmla="*/ 139 w 139"/>
                <a:gd name="T61" fmla="*/ 44 h 125"/>
                <a:gd name="T62" fmla="*/ 134 w 139"/>
                <a:gd name="T63" fmla="*/ 30 h 125"/>
                <a:gd name="T64" fmla="*/ 129 w 139"/>
                <a:gd name="T65" fmla="*/ 20 h 125"/>
                <a:gd name="T66" fmla="*/ 124 w 139"/>
                <a:gd name="T67" fmla="*/ 15 h 125"/>
                <a:gd name="T68" fmla="*/ 114 w 139"/>
                <a:gd name="T69" fmla="*/ 15 h 125"/>
                <a:gd name="T70" fmla="*/ 104 w 139"/>
                <a:gd name="T71" fmla="*/ 15 h 125"/>
                <a:gd name="T72" fmla="*/ 94 w 139"/>
                <a:gd name="T73" fmla="*/ 20 h 125"/>
                <a:gd name="T74" fmla="*/ 85 w 139"/>
                <a:gd name="T75" fmla="*/ 30 h 125"/>
                <a:gd name="T76" fmla="*/ 69 w 139"/>
                <a:gd name="T77" fmla="*/ 34 h 125"/>
                <a:gd name="T78" fmla="*/ 54 w 139"/>
                <a:gd name="T79" fmla="*/ 44 h 125"/>
                <a:gd name="T80" fmla="*/ 45 w 139"/>
                <a:gd name="T81" fmla="*/ 49 h 125"/>
                <a:gd name="T82" fmla="*/ 39 w 139"/>
                <a:gd name="T83" fmla="*/ 54 h 125"/>
                <a:gd name="T84" fmla="*/ 45 w 139"/>
                <a:gd name="T85" fmla="*/ 58 h 125"/>
                <a:gd name="T86" fmla="*/ 45 w 139"/>
                <a:gd name="T87" fmla="*/ 63 h 125"/>
                <a:gd name="T88" fmla="*/ 50 w 139"/>
                <a:gd name="T89" fmla="*/ 67 h 125"/>
                <a:gd name="T90" fmla="*/ 54 w 139"/>
                <a:gd name="T91" fmla="*/ 67 h 125"/>
                <a:gd name="T92" fmla="*/ 54 w 139"/>
                <a:gd name="T93" fmla="*/ 73 h 125"/>
                <a:gd name="T94" fmla="*/ 54 w 139"/>
                <a:gd name="T95" fmla="*/ 78 h 125"/>
                <a:gd name="T96" fmla="*/ 54 w 139"/>
                <a:gd name="T97" fmla="*/ 82 h 125"/>
                <a:gd name="T98" fmla="*/ 50 w 139"/>
                <a:gd name="T99" fmla="*/ 73 h 125"/>
                <a:gd name="T100" fmla="*/ 50 w 139"/>
                <a:gd name="T101" fmla="*/ 63 h 125"/>
                <a:gd name="T102" fmla="*/ 50 w 139"/>
                <a:gd name="T103" fmla="*/ 58 h 125"/>
                <a:gd name="T104" fmla="*/ 50 w 139"/>
                <a:gd name="T105" fmla="*/ 49 h 125"/>
                <a:gd name="T106" fmla="*/ 50 w 139"/>
                <a:gd name="T107" fmla="*/ 39 h 125"/>
                <a:gd name="T108" fmla="*/ 50 w 139"/>
                <a:gd name="T109" fmla="*/ 34 h 125"/>
                <a:gd name="T110" fmla="*/ 50 w 139"/>
                <a:gd name="T111" fmla="*/ 24 h 125"/>
                <a:gd name="T112" fmla="*/ 50 w 139"/>
                <a:gd name="T113" fmla="*/ 15 h 125"/>
                <a:gd name="T114" fmla="*/ 54 w 139"/>
                <a:gd name="T115" fmla="*/ 10 h 125"/>
                <a:gd name="T116" fmla="*/ 54 w 139"/>
                <a:gd name="T117"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9" h="125">
                  <a:moveTo>
                    <a:pt x="0" y="15"/>
                  </a:moveTo>
                  <a:lnTo>
                    <a:pt x="0" y="20"/>
                  </a:lnTo>
                  <a:lnTo>
                    <a:pt x="0" y="24"/>
                  </a:lnTo>
                  <a:lnTo>
                    <a:pt x="0" y="34"/>
                  </a:lnTo>
                  <a:lnTo>
                    <a:pt x="0" y="39"/>
                  </a:lnTo>
                  <a:lnTo>
                    <a:pt x="0" y="44"/>
                  </a:lnTo>
                  <a:lnTo>
                    <a:pt x="0" y="49"/>
                  </a:lnTo>
                  <a:lnTo>
                    <a:pt x="0" y="54"/>
                  </a:lnTo>
                  <a:lnTo>
                    <a:pt x="4" y="58"/>
                  </a:lnTo>
                  <a:lnTo>
                    <a:pt x="4" y="63"/>
                  </a:lnTo>
                  <a:lnTo>
                    <a:pt x="10" y="63"/>
                  </a:lnTo>
                  <a:lnTo>
                    <a:pt x="20" y="73"/>
                  </a:lnTo>
                  <a:lnTo>
                    <a:pt x="29" y="78"/>
                  </a:lnTo>
                  <a:lnTo>
                    <a:pt x="39" y="78"/>
                  </a:lnTo>
                  <a:lnTo>
                    <a:pt x="45" y="82"/>
                  </a:lnTo>
                  <a:lnTo>
                    <a:pt x="54" y="87"/>
                  </a:lnTo>
                  <a:lnTo>
                    <a:pt x="60" y="92"/>
                  </a:lnTo>
                  <a:lnTo>
                    <a:pt x="64" y="97"/>
                  </a:lnTo>
                  <a:lnTo>
                    <a:pt x="69" y="102"/>
                  </a:lnTo>
                  <a:lnTo>
                    <a:pt x="75" y="112"/>
                  </a:lnTo>
                  <a:lnTo>
                    <a:pt x="79" y="125"/>
                  </a:lnTo>
                  <a:lnTo>
                    <a:pt x="85" y="116"/>
                  </a:lnTo>
                  <a:lnTo>
                    <a:pt x="94" y="106"/>
                  </a:lnTo>
                  <a:lnTo>
                    <a:pt x="99" y="97"/>
                  </a:lnTo>
                  <a:lnTo>
                    <a:pt x="104" y="87"/>
                  </a:lnTo>
                  <a:lnTo>
                    <a:pt x="114" y="82"/>
                  </a:lnTo>
                  <a:lnTo>
                    <a:pt x="119" y="73"/>
                  </a:lnTo>
                  <a:lnTo>
                    <a:pt x="129" y="67"/>
                  </a:lnTo>
                  <a:lnTo>
                    <a:pt x="134" y="58"/>
                  </a:lnTo>
                  <a:lnTo>
                    <a:pt x="134" y="54"/>
                  </a:lnTo>
                  <a:lnTo>
                    <a:pt x="139" y="44"/>
                  </a:lnTo>
                  <a:lnTo>
                    <a:pt x="134" y="30"/>
                  </a:lnTo>
                  <a:lnTo>
                    <a:pt x="129" y="20"/>
                  </a:lnTo>
                  <a:lnTo>
                    <a:pt x="124" y="15"/>
                  </a:lnTo>
                  <a:lnTo>
                    <a:pt x="114" y="15"/>
                  </a:lnTo>
                  <a:lnTo>
                    <a:pt x="104" y="15"/>
                  </a:lnTo>
                  <a:lnTo>
                    <a:pt x="94" y="20"/>
                  </a:lnTo>
                  <a:lnTo>
                    <a:pt x="85" y="30"/>
                  </a:lnTo>
                  <a:lnTo>
                    <a:pt x="69" y="34"/>
                  </a:lnTo>
                  <a:lnTo>
                    <a:pt x="54" y="44"/>
                  </a:lnTo>
                  <a:lnTo>
                    <a:pt x="45" y="49"/>
                  </a:lnTo>
                  <a:lnTo>
                    <a:pt x="39" y="54"/>
                  </a:lnTo>
                  <a:lnTo>
                    <a:pt x="45" y="58"/>
                  </a:lnTo>
                  <a:lnTo>
                    <a:pt x="45" y="63"/>
                  </a:lnTo>
                  <a:lnTo>
                    <a:pt x="50" y="67"/>
                  </a:lnTo>
                  <a:lnTo>
                    <a:pt x="54" y="67"/>
                  </a:lnTo>
                  <a:lnTo>
                    <a:pt x="54" y="73"/>
                  </a:lnTo>
                  <a:lnTo>
                    <a:pt x="54" y="78"/>
                  </a:lnTo>
                  <a:lnTo>
                    <a:pt x="54" y="82"/>
                  </a:lnTo>
                  <a:lnTo>
                    <a:pt x="50" y="73"/>
                  </a:lnTo>
                  <a:lnTo>
                    <a:pt x="50" y="63"/>
                  </a:lnTo>
                  <a:lnTo>
                    <a:pt x="50" y="58"/>
                  </a:lnTo>
                  <a:lnTo>
                    <a:pt x="50" y="49"/>
                  </a:lnTo>
                  <a:lnTo>
                    <a:pt x="50" y="39"/>
                  </a:lnTo>
                  <a:lnTo>
                    <a:pt x="50" y="34"/>
                  </a:lnTo>
                  <a:lnTo>
                    <a:pt x="50" y="24"/>
                  </a:lnTo>
                  <a:lnTo>
                    <a:pt x="50" y="15"/>
                  </a:lnTo>
                  <a:lnTo>
                    <a:pt x="54" y="10"/>
                  </a:lnTo>
                  <a:lnTo>
                    <a:pt x="54"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95" name="Freeform 571"/>
            <p:cNvSpPr>
              <a:spLocks/>
            </p:cNvSpPr>
            <p:nvPr/>
          </p:nvSpPr>
          <p:spPr bwMode="auto">
            <a:xfrm>
              <a:off x="4014" y="1552"/>
              <a:ext cx="7" cy="7"/>
            </a:xfrm>
            <a:custGeom>
              <a:avLst/>
              <a:gdLst>
                <a:gd name="T0" fmla="*/ 0 w 79"/>
                <a:gd name="T1" fmla="*/ 53 h 92"/>
                <a:gd name="T2" fmla="*/ 0 w 79"/>
                <a:gd name="T3" fmla="*/ 48 h 92"/>
                <a:gd name="T4" fmla="*/ 6 w 79"/>
                <a:gd name="T5" fmla="*/ 38 h 92"/>
                <a:gd name="T6" fmla="*/ 6 w 79"/>
                <a:gd name="T7" fmla="*/ 34 h 92"/>
                <a:gd name="T8" fmla="*/ 10 w 79"/>
                <a:gd name="T9" fmla="*/ 34 h 92"/>
                <a:gd name="T10" fmla="*/ 20 w 79"/>
                <a:gd name="T11" fmla="*/ 29 h 92"/>
                <a:gd name="T12" fmla="*/ 25 w 79"/>
                <a:gd name="T13" fmla="*/ 24 h 92"/>
                <a:gd name="T14" fmla="*/ 31 w 79"/>
                <a:gd name="T15" fmla="*/ 19 h 92"/>
                <a:gd name="T16" fmla="*/ 35 w 79"/>
                <a:gd name="T17" fmla="*/ 14 h 92"/>
                <a:gd name="T18" fmla="*/ 35 w 79"/>
                <a:gd name="T19" fmla="*/ 10 h 92"/>
                <a:gd name="T20" fmla="*/ 35 w 79"/>
                <a:gd name="T21" fmla="*/ 0 h 92"/>
                <a:gd name="T22" fmla="*/ 45 w 79"/>
                <a:gd name="T23" fmla="*/ 10 h 92"/>
                <a:gd name="T24" fmla="*/ 55 w 79"/>
                <a:gd name="T25" fmla="*/ 19 h 92"/>
                <a:gd name="T26" fmla="*/ 65 w 79"/>
                <a:gd name="T27" fmla="*/ 29 h 92"/>
                <a:gd name="T28" fmla="*/ 70 w 79"/>
                <a:gd name="T29" fmla="*/ 38 h 92"/>
                <a:gd name="T30" fmla="*/ 75 w 79"/>
                <a:gd name="T31" fmla="*/ 44 h 92"/>
                <a:gd name="T32" fmla="*/ 79 w 79"/>
                <a:gd name="T33" fmla="*/ 53 h 92"/>
                <a:gd name="T34" fmla="*/ 75 w 79"/>
                <a:gd name="T35" fmla="*/ 63 h 92"/>
                <a:gd name="T36" fmla="*/ 70 w 79"/>
                <a:gd name="T37" fmla="*/ 72 h 92"/>
                <a:gd name="T38" fmla="*/ 60 w 79"/>
                <a:gd name="T39" fmla="*/ 82 h 92"/>
                <a:gd name="T40" fmla="*/ 50 w 79"/>
                <a:gd name="T41"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9" h="92">
                  <a:moveTo>
                    <a:pt x="0" y="53"/>
                  </a:moveTo>
                  <a:lnTo>
                    <a:pt x="0" y="48"/>
                  </a:lnTo>
                  <a:lnTo>
                    <a:pt x="6" y="38"/>
                  </a:lnTo>
                  <a:lnTo>
                    <a:pt x="6" y="34"/>
                  </a:lnTo>
                  <a:lnTo>
                    <a:pt x="10" y="34"/>
                  </a:lnTo>
                  <a:lnTo>
                    <a:pt x="20" y="29"/>
                  </a:lnTo>
                  <a:lnTo>
                    <a:pt x="25" y="24"/>
                  </a:lnTo>
                  <a:lnTo>
                    <a:pt x="31" y="19"/>
                  </a:lnTo>
                  <a:lnTo>
                    <a:pt x="35" y="14"/>
                  </a:lnTo>
                  <a:lnTo>
                    <a:pt x="35" y="10"/>
                  </a:lnTo>
                  <a:lnTo>
                    <a:pt x="35" y="0"/>
                  </a:lnTo>
                  <a:lnTo>
                    <a:pt x="45" y="10"/>
                  </a:lnTo>
                  <a:lnTo>
                    <a:pt x="55" y="19"/>
                  </a:lnTo>
                  <a:lnTo>
                    <a:pt x="65" y="29"/>
                  </a:lnTo>
                  <a:lnTo>
                    <a:pt x="70" y="38"/>
                  </a:lnTo>
                  <a:lnTo>
                    <a:pt x="75" y="44"/>
                  </a:lnTo>
                  <a:lnTo>
                    <a:pt x="79" y="53"/>
                  </a:lnTo>
                  <a:lnTo>
                    <a:pt x="75" y="63"/>
                  </a:lnTo>
                  <a:lnTo>
                    <a:pt x="70" y="72"/>
                  </a:lnTo>
                  <a:lnTo>
                    <a:pt x="60" y="82"/>
                  </a:lnTo>
                  <a:lnTo>
                    <a:pt x="50" y="9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96" name="Freeform 572"/>
            <p:cNvSpPr>
              <a:spLocks/>
            </p:cNvSpPr>
            <p:nvPr/>
          </p:nvSpPr>
          <p:spPr bwMode="auto">
            <a:xfrm>
              <a:off x="4021" y="1558"/>
              <a:ext cx="10" cy="3"/>
            </a:xfrm>
            <a:custGeom>
              <a:avLst/>
              <a:gdLst>
                <a:gd name="T0" fmla="*/ 0 w 110"/>
                <a:gd name="T1" fmla="*/ 10 h 34"/>
                <a:gd name="T2" fmla="*/ 11 w 110"/>
                <a:gd name="T3" fmla="*/ 19 h 34"/>
                <a:gd name="T4" fmla="*/ 21 w 110"/>
                <a:gd name="T5" fmla="*/ 29 h 34"/>
                <a:gd name="T6" fmla="*/ 31 w 110"/>
                <a:gd name="T7" fmla="*/ 34 h 34"/>
                <a:gd name="T8" fmla="*/ 46 w 110"/>
                <a:gd name="T9" fmla="*/ 34 h 34"/>
                <a:gd name="T10" fmla="*/ 56 w 110"/>
                <a:gd name="T11" fmla="*/ 34 h 34"/>
                <a:gd name="T12" fmla="*/ 71 w 110"/>
                <a:gd name="T13" fmla="*/ 34 h 34"/>
                <a:gd name="T14" fmla="*/ 81 w 110"/>
                <a:gd name="T15" fmla="*/ 29 h 34"/>
                <a:gd name="T16" fmla="*/ 90 w 110"/>
                <a:gd name="T17" fmla="*/ 25 h 34"/>
                <a:gd name="T18" fmla="*/ 100 w 110"/>
                <a:gd name="T19" fmla="*/ 15 h 34"/>
                <a:gd name="T20" fmla="*/ 110 w 110"/>
                <a:gd name="T2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 h="34">
                  <a:moveTo>
                    <a:pt x="0" y="10"/>
                  </a:moveTo>
                  <a:lnTo>
                    <a:pt x="11" y="19"/>
                  </a:lnTo>
                  <a:lnTo>
                    <a:pt x="21" y="29"/>
                  </a:lnTo>
                  <a:lnTo>
                    <a:pt x="31" y="34"/>
                  </a:lnTo>
                  <a:lnTo>
                    <a:pt x="46" y="34"/>
                  </a:lnTo>
                  <a:lnTo>
                    <a:pt x="56" y="34"/>
                  </a:lnTo>
                  <a:lnTo>
                    <a:pt x="71" y="34"/>
                  </a:lnTo>
                  <a:lnTo>
                    <a:pt x="81" y="29"/>
                  </a:lnTo>
                  <a:lnTo>
                    <a:pt x="90" y="25"/>
                  </a:lnTo>
                  <a:lnTo>
                    <a:pt x="100" y="15"/>
                  </a:lnTo>
                  <a:lnTo>
                    <a:pt x="11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97" name="Freeform 573"/>
            <p:cNvSpPr>
              <a:spLocks/>
            </p:cNvSpPr>
            <p:nvPr/>
          </p:nvSpPr>
          <p:spPr bwMode="auto">
            <a:xfrm>
              <a:off x="4016" y="1532"/>
              <a:ext cx="10" cy="3"/>
            </a:xfrm>
            <a:custGeom>
              <a:avLst/>
              <a:gdLst>
                <a:gd name="T0" fmla="*/ 0 w 109"/>
                <a:gd name="T1" fmla="*/ 10 h 34"/>
                <a:gd name="T2" fmla="*/ 9 w 109"/>
                <a:gd name="T3" fmla="*/ 19 h 34"/>
                <a:gd name="T4" fmla="*/ 25 w 109"/>
                <a:gd name="T5" fmla="*/ 24 h 34"/>
                <a:gd name="T6" fmla="*/ 34 w 109"/>
                <a:gd name="T7" fmla="*/ 30 h 34"/>
                <a:gd name="T8" fmla="*/ 44 w 109"/>
                <a:gd name="T9" fmla="*/ 34 h 34"/>
                <a:gd name="T10" fmla="*/ 59 w 109"/>
                <a:gd name="T11" fmla="*/ 34 h 34"/>
                <a:gd name="T12" fmla="*/ 69 w 109"/>
                <a:gd name="T13" fmla="*/ 34 h 34"/>
                <a:gd name="T14" fmla="*/ 84 w 109"/>
                <a:gd name="T15" fmla="*/ 30 h 34"/>
                <a:gd name="T16" fmla="*/ 94 w 109"/>
                <a:gd name="T17" fmla="*/ 19 h 34"/>
                <a:gd name="T18" fmla="*/ 104 w 109"/>
                <a:gd name="T19" fmla="*/ 10 h 34"/>
                <a:gd name="T20" fmla="*/ 109 w 109"/>
                <a:gd name="T2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34">
                  <a:moveTo>
                    <a:pt x="0" y="10"/>
                  </a:moveTo>
                  <a:lnTo>
                    <a:pt x="9" y="19"/>
                  </a:lnTo>
                  <a:lnTo>
                    <a:pt x="25" y="24"/>
                  </a:lnTo>
                  <a:lnTo>
                    <a:pt x="34" y="30"/>
                  </a:lnTo>
                  <a:lnTo>
                    <a:pt x="44" y="34"/>
                  </a:lnTo>
                  <a:lnTo>
                    <a:pt x="59" y="34"/>
                  </a:lnTo>
                  <a:lnTo>
                    <a:pt x="69" y="34"/>
                  </a:lnTo>
                  <a:lnTo>
                    <a:pt x="84" y="30"/>
                  </a:lnTo>
                  <a:lnTo>
                    <a:pt x="94" y="19"/>
                  </a:lnTo>
                  <a:lnTo>
                    <a:pt x="104" y="10"/>
                  </a:lnTo>
                  <a:lnTo>
                    <a:pt x="109"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98" name="Freeform 574"/>
            <p:cNvSpPr>
              <a:spLocks/>
            </p:cNvSpPr>
            <p:nvPr/>
          </p:nvSpPr>
          <p:spPr bwMode="auto">
            <a:xfrm>
              <a:off x="4015" y="1536"/>
              <a:ext cx="13" cy="9"/>
            </a:xfrm>
            <a:custGeom>
              <a:avLst/>
              <a:gdLst>
                <a:gd name="T0" fmla="*/ 6 w 140"/>
                <a:gd name="T1" fmla="*/ 15 h 121"/>
                <a:gd name="T2" fmla="*/ 6 w 140"/>
                <a:gd name="T3" fmla="*/ 20 h 121"/>
                <a:gd name="T4" fmla="*/ 0 w 140"/>
                <a:gd name="T5" fmla="*/ 24 h 121"/>
                <a:gd name="T6" fmla="*/ 0 w 140"/>
                <a:gd name="T7" fmla="*/ 29 h 121"/>
                <a:gd name="T8" fmla="*/ 0 w 140"/>
                <a:gd name="T9" fmla="*/ 39 h 121"/>
                <a:gd name="T10" fmla="*/ 0 w 140"/>
                <a:gd name="T11" fmla="*/ 44 h 121"/>
                <a:gd name="T12" fmla="*/ 6 w 140"/>
                <a:gd name="T13" fmla="*/ 48 h 121"/>
                <a:gd name="T14" fmla="*/ 6 w 140"/>
                <a:gd name="T15" fmla="*/ 54 h 121"/>
                <a:gd name="T16" fmla="*/ 6 w 140"/>
                <a:gd name="T17" fmla="*/ 58 h 121"/>
                <a:gd name="T18" fmla="*/ 10 w 140"/>
                <a:gd name="T19" fmla="*/ 58 h 121"/>
                <a:gd name="T20" fmla="*/ 10 w 140"/>
                <a:gd name="T21" fmla="*/ 63 h 121"/>
                <a:gd name="T22" fmla="*/ 21 w 140"/>
                <a:gd name="T23" fmla="*/ 68 h 121"/>
                <a:gd name="T24" fmla="*/ 31 w 140"/>
                <a:gd name="T25" fmla="*/ 73 h 121"/>
                <a:gd name="T26" fmla="*/ 40 w 140"/>
                <a:gd name="T27" fmla="*/ 78 h 121"/>
                <a:gd name="T28" fmla="*/ 50 w 140"/>
                <a:gd name="T29" fmla="*/ 82 h 121"/>
                <a:gd name="T30" fmla="*/ 55 w 140"/>
                <a:gd name="T31" fmla="*/ 82 h 121"/>
                <a:gd name="T32" fmla="*/ 60 w 140"/>
                <a:gd name="T33" fmla="*/ 87 h 121"/>
                <a:gd name="T34" fmla="*/ 69 w 140"/>
                <a:gd name="T35" fmla="*/ 93 h 121"/>
                <a:gd name="T36" fmla="*/ 75 w 140"/>
                <a:gd name="T37" fmla="*/ 102 h 121"/>
                <a:gd name="T38" fmla="*/ 80 w 140"/>
                <a:gd name="T39" fmla="*/ 112 h 121"/>
                <a:gd name="T40" fmla="*/ 85 w 140"/>
                <a:gd name="T41" fmla="*/ 121 h 121"/>
                <a:gd name="T42" fmla="*/ 90 w 140"/>
                <a:gd name="T43" fmla="*/ 112 h 121"/>
                <a:gd name="T44" fmla="*/ 94 w 140"/>
                <a:gd name="T45" fmla="*/ 102 h 121"/>
                <a:gd name="T46" fmla="*/ 100 w 140"/>
                <a:gd name="T47" fmla="*/ 97 h 121"/>
                <a:gd name="T48" fmla="*/ 110 w 140"/>
                <a:gd name="T49" fmla="*/ 87 h 121"/>
                <a:gd name="T50" fmla="*/ 115 w 140"/>
                <a:gd name="T51" fmla="*/ 78 h 121"/>
                <a:gd name="T52" fmla="*/ 125 w 140"/>
                <a:gd name="T53" fmla="*/ 73 h 121"/>
                <a:gd name="T54" fmla="*/ 129 w 140"/>
                <a:gd name="T55" fmla="*/ 63 h 121"/>
                <a:gd name="T56" fmla="*/ 134 w 140"/>
                <a:gd name="T57" fmla="*/ 58 h 121"/>
                <a:gd name="T58" fmla="*/ 140 w 140"/>
                <a:gd name="T59" fmla="*/ 48 h 121"/>
                <a:gd name="T60" fmla="*/ 140 w 140"/>
                <a:gd name="T61" fmla="*/ 44 h 121"/>
                <a:gd name="T62" fmla="*/ 140 w 140"/>
                <a:gd name="T63" fmla="*/ 29 h 121"/>
                <a:gd name="T64" fmla="*/ 134 w 140"/>
                <a:gd name="T65" fmla="*/ 20 h 121"/>
                <a:gd name="T66" fmla="*/ 125 w 140"/>
                <a:gd name="T67" fmla="*/ 15 h 121"/>
                <a:gd name="T68" fmla="*/ 119 w 140"/>
                <a:gd name="T69" fmla="*/ 15 h 121"/>
                <a:gd name="T70" fmla="*/ 110 w 140"/>
                <a:gd name="T71" fmla="*/ 15 h 121"/>
                <a:gd name="T72" fmla="*/ 94 w 140"/>
                <a:gd name="T73" fmla="*/ 20 h 121"/>
                <a:gd name="T74" fmla="*/ 85 w 140"/>
                <a:gd name="T75" fmla="*/ 24 h 121"/>
                <a:gd name="T76" fmla="*/ 69 w 140"/>
                <a:gd name="T77" fmla="*/ 35 h 121"/>
                <a:gd name="T78" fmla="*/ 60 w 140"/>
                <a:gd name="T79" fmla="*/ 39 h 121"/>
                <a:gd name="T80" fmla="*/ 45 w 140"/>
                <a:gd name="T81" fmla="*/ 48 h 121"/>
                <a:gd name="T82" fmla="*/ 45 w 140"/>
                <a:gd name="T83" fmla="*/ 54 h 121"/>
                <a:gd name="T84" fmla="*/ 45 w 140"/>
                <a:gd name="T85" fmla="*/ 58 h 121"/>
                <a:gd name="T86" fmla="*/ 50 w 140"/>
                <a:gd name="T87" fmla="*/ 58 h 121"/>
                <a:gd name="T88" fmla="*/ 50 w 140"/>
                <a:gd name="T89" fmla="*/ 63 h 121"/>
                <a:gd name="T90" fmla="*/ 55 w 140"/>
                <a:gd name="T91" fmla="*/ 68 h 121"/>
                <a:gd name="T92" fmla="*/ 55 w 140"/>
                <a:gd name="T93" fmla="*/ 73 h 121"/>
                <a:gd name="T94" fmla="*/ 55 w 140"/>
                <a:gd name="T95" fmla="*/ 78 h 121"/>
                <a:gd name="T96" fmla="*/ 55 w 140"/>
                <a:gd name="T97" fmla="*/ 82 h 121"/>
                <a:gd name="T98" fmla="*/ 55 w 140"/>
                <a:gd name="T99" fmla="*/ 73 h 121"/>
                <a:gd name="T100" fmla="*/ 55 w 140"/>
                <a:gd name="T101" fmla="*/ 63 h 121"/>
                <a:gd name="T102" fmla="*/ 50 w 140"/>
                <a:gd name="T103" fmla="*/ 54 h 121"/>
                <a:gd name="T104" fmla="*/ 50 w 140"/>
                <a:gd name="T105" fmla="*/ 48 h 121"/>
                <a:gd name="T106" fmla="*/ 50 w 140"/>
                <a:gd name="T107" fmla="*/ 39 h 121"/>
                <a:gd name="T108" fmla="*/ 50 w 140"/>
                <a:gd name="T109" fmla="*/ 29 h 121"/>
                <a:gd name="T110" fmla="*/ 50 w 140"/>
                <a:gd name="T111" fmla="*/ 24 h 121"/>
                <a:gd name="T112" fmla="*/ 55 w 140"/>
                <a:gd name="T113" fmla="*/ 15 h 121"/>
                <a:gd name="T114" fmla="*/ 55 w 140"/>
                <a:gd name="T115" fmla="*/ 5 h 121"/>
                <a:gd name="T116" fmla="*/ 60 w 140"/>
                <a:gd name="T11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0" h="121">
                  <a:moveTo>
                    <a:pt x="6" y="15"/>
                  </a:moveTo>
                  <a:lnTo>
                    <a:pt x="6" y="20"/>
                  </a:lnTo>
                  <a:lnTo>
                    <a:pt x="0" y="24"/>
                  </a:lnTo>
                  <a:lnTo>
                    <a:pt x="0" y="29"/>
                  </a:lnTo>
                  <a:lnTo>
                    <a:pt x="0" y="39"/>
                  </a:lnTo>
                  <a:lnTo>
                    <a:pt x="0" y="44"/>
                  </a:lnTo>
                  <a:lnTo>
                    <a:pt x="6" y="48"/>
                  </a:lnTo>
                  <a:lnTo>
                    <a:pt x="6" y="54"/>
                  </a:lnTo>
                  <a:lnTo>
                    <a:pt x="6" y="58"/>
                  </a:lnTo>
                  <a:lnTo>
                    <a:pt x="10" y="58"/>
                  </a:lnTo>
                  <a:lnTo>
                    <a:pt x="10" y="63"/>
                  </a:lnTo>
                  <a:lnTo>
                    <a:pt x="21" y="68"/>
                  </a:lnTo>
                  <a:lnTo>
                    <a:pt x="31" y="73"/>
                  </a:lnTo>
                  <a:lnTo>
                    <a:pt x="40" y="78"/>
                  </a:lnTo>
                  <a:lnTo>
                    <a:pt x="50" y="82"/>
                  </a:lnTo>
                  <a:lnTo>
                    <a:pt x="55" y="82"/>
                  </a:lnTo>
                  <a:lnTo>
                    <a:pt x="60" y="87"/>
                  </a:lnTo>
                  <a:lnTo>
                    <a:pt x="69" y="93"/>
                  </a:lnTo>
                  <a:lnTo>
                    <a:pt x="75" y="102"/>
                  </a:lnTo>
                  <a:lnTo>
                    <a:pt x="80" y="112"/>
                  </a:lnTo>
                  <a:lnTo>
                    <a:pt x="85" y="121"/>
                  </a:lnTo>
                  <a:lnTo>
                    <a:pt x="90" y="112"/>
                  </a:lnTo>
                  <a:lnTo>
                    <a:pt x="94" y="102"/>
                  </a:lnTo>
                  <a:lnTo>
                    <a:pt x="100" y="97"/>
                  </a:lnTo>
                  <a:lnTo>
                    <a:pt x="110" y="87"/>
                  </a:lnTo>
                  <a:lnTo>
                    <a:pt x="115" y="78"/>
                  </a:lnTo>
                  <a:lnTo>
                    <a:pt x="125" y="73"/>
                  </a:lnTo>
                  <a:lnTo>
                    <a:pt x="129" y="63"/>
                  </a:lnTo>
                  <a:lnTo>
                    <a:pt x="134" y="58"/>
                  </a:lnTo>
                  <a:lnTo>
                    <a:pt x="140" y="48"/>
                  </a:lnTo>
                  <a:lnTo>
                    <a:pt x="140" y="44"/>
                  </a:lnTo>
                  <a:lnTo>
                    <a:pt x="140" y="29"/>
                  </a:lnTo>
                  <a:lnTo>
                    <a:pt x="134" y="20"/>
                  </a:lnTo>
                  <a:lnTo>
                    <a:pt x="125" y="15"/>
                  </a:lnTo>
                  <a:lnTo>
                    <a:pt x="119" y="15"/>
                  </a:lnTo>
                  <a:lnTo>
                    <a:pt x="110" y="15"/>
                  </a:lnTo>
                  <a:lnTo>
                    <a:pt x="94" y="20"/>
                  </a:lnTo>
                  <a:lnTo>
                    <a:pt x="85" y="24"/>
                  </a:lnTo>
                  <a:lnTo>
                    <a:pt x="69" y="35"/>
                  </a:lnTo>
                  <a:lnTo>
                    <a:pt x="60" y="39"/>
                  </a:lnTo>
                  <a:lnTo>
                    <a:pt x="45" y="48"/>
                  </a:lnTo>
                  <a:lnTo>
                    <a:pt x="45" y="54"/>
                  </a:lnTo>
                  <a:lnTo>
                    <a:pt x="45" y="58"/>
                  </a:lnTo>
                  <a:lnTo>
                    <a:pt x="50" y="58"/>
                  </a:lnTo>
                  <a:lnTo>
                    <a:pt x="50" y="63"/>
                  </a:lnTo>
                  <a:lnTo>
                    <a:pt x="55" y="68"/>
                  </a:lnTo>
                  <a:lnTo>
                    <a:pt x="55" y="73"/>
                  </a:lnTo>
                  <a:lnTo>
                    <a:pt x="55" y="78"/>
                  </a:lnTo>
                  <a:lnTo>
                    <a:pt x="55" y="82"/>
                  </a:lnTo>
                  <a:lnTo>
                    <a:pt x="55" y="73"/>
                  </a:lnTo>
                  <a:lnTo>
                    <a:pt x="55" y="63"/>
                  </a:lnTo>
                  <a:lnTo>
                    <a:pt x="50" y="54"/>
                  </a:lnTo>
                  <a:lnTo>
                    <a:pt x="50" y="48"/>
                  </a:lnTo>
                  <a:lnTo>
                    <a:pt x="50" y="39"/>
                  </a:lnTo>
                  <a:lnTo>
                    <a:pt x="50" y="29"/>
                  </a:lnTo>
                  <a:lnTo>
                    <a:pt x="50" y="24"/>
                  </a:lnTo>
                  <a:lnTo>
                    <a:pt x="55" y="15"/>
                  </a:lnTo>
                  <a:lnTo>
                    <a:pt x="55" y="5"/>
                  </a:lnTo>
                  <a:lnTo>
                    <a:pt x="6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199" name="Freeform 575"/>
            <p:cNvSpPr>
              <a:spLocks/>
            </p:cNvSpPr>
            <p:nvPr/>
          </p:nvSpPr>
          <p:spPr bwMode="auto">
            <a:xfrm>
              <a:off x="4007" y="1541"/>
              <a:ext cx="10" cy="9"/>
            </a:xfrm>
            <a:custGeom>
              <a:avLst/>
              <a:gdLst>
                <a:gd name="T0" fmla="*/ 5 w 115"/>
                <a:gd name="T1" fmla="*/ 44 h 116"/>
                <a:gd name="T2" fmla="*/ 10 w 115"/>
                <a:gd name="T3" fmla="*/ 34 h 116"/>
                <a:gd name="T4" fmla="*/ 15 w 115"/>
                <a:gd name="T5" fmla="*/ 29 h 116"/>
                <a:gd name="T6" fmla="*/ 25 w 115"/>
                <a:gd name="T7" fmla="*/ 19 h 116"/>
                <a:gd name="T8" fmla="*/ 30 w 115"/>
                <a:gd name="T9" fmla="*/ 14 h 116"/>
                <a:gd name="T10" fmla="*/ 40 w 115"/>
                <a:gd name="T11" fmla="*/ 10 h 116"/>
                <a:gd name="T12" fmla="*/ 44 w 115"/>
                <a:gd name="T13" fmla="*/ 5 h 116"/>
                <a:gd name="T14" fmla="*/ 55 w 115"/>
                <a:gd name="T15" fmla="*/ 0 h 116"/>
                <a:gd name="T16" fmla="*/ 60 w 115"/>
                <a:gd name="T17" fmla="*/ 0 h 116"/>
                <a:gd name="T18" fmla="*/ 65 w 115"/>
                <a:gd name="T19" fmla="*/ 0 h 116"/>
                <a:gd name="T20" fmla="*/ 69 w 115"/>
                <a:gd name="T21" fmla="*/ 0 h 116"/>
                <a:gd name="T22" fmla="*/ 90 w 115"/>
                <a:gd name="T23" fmla="*/ 5 h 116"/>
                <a:gd name="T24" fmla="*/ 104 w 115"/>
                <a:gd name="T25" fmla="*/ 14 h 116"/>
                <a:gd name="T26" fmla="*/ 109 w 115"/>
                <a:gd name="T27" fmla="*/ 25 h 116"/>
                <a:gd name="T28" fmla="*/ 115 w 115"/>
                <a:gd name="T29" fmla="*/ 34 h 116"/>
                <a:gd name="T30" fmla="*/ 115 w 115"/>
                <a:gd name="T31" fmla="*/ 44 h 116"/>
                <a:gd name="T32" fmla="*/ 109 w 115"/>
                <a:gd name="T33" fmla="*/ 58 h 116"/>
                <a:gd name="T34" fmla="*/ 104 w 115"/>
                <a:gd name="T35" fmla="*/ 72 h 116"/>
                <a:gd name="T36" fmla="*/ 94 w 115"/>
                <a:gd name="T37" fmla="*/ 87 h 116"/>
                <a:gd name="T38" fmla="*/ 84 w 115"/>
                <a:gd name="T39" fmla="*/ 102 h 116"/>
                <a:gd name="T40" fmla="*/ 75 w 115"/>
                <a:gd name="T41" fmla="*/ 116 h 116"/>
                <a:gd name="T42" fmla="*/ 75 w 115"/>
                <a:gd name="T43" fmla="*/ 102 h 116"/>
                <a:gd name="T44" fmla="*/ 69 w 115"/>
                <a:gd name="T45" fmla="*/ 92 h 116"/>
                <a:gd name="T46" fmla="*/ 65 w 115"/>
                <a:gd name="T47" fmla="*/ 83 h 116"/>
                <a:gd name="T48" fmla="*/ 60 w 115"/>
                <a:gd name="T49" fmla="*/ 77 h 116"/>
                <a:gd name="T50" fmla="*/ 55 w 115"/>
                <a:gd name="T51" fmla="*/ 72 h 116"/>
                <a:gd name="T52" fmla="*/ 44 w 115"/>
                <a:gd name="T53" fmla="*/ 72 h 116"/>
                <a:gd name="T54" fmla="*/ 35 w 115"/>
                <a:gd name="T55" fmla="*/ 72 h 116"/>
                <a:gd name="T56" fmla="*/ 25 w 115"/>
                <a:gd name="T57" fmla="*/ 72 h 116"/>
                <a:gd name="T58" fmla="*/ 10 w 115"/>
                <a:gd name="T59" fmla="*/ 77 h 116"/>
                <a:gd name="T60" fmla="*/ 0 w 115"/>
                <a:gd name="T61" fmla="*/ 77 h 116"/>
                <a:gd name="T62" fmla="*/ 5 w 115"/>
                <a:gd name="T63" fmla="*/ 72 h 116"/>
                <a:gd name="T64" fmla="*/ 5 w 115"/>
                <a:gd name="T65" fmla="*/ 68 h 116"/>
                <a:gd name="T66" fmla="*/ 0 w 115"/>
                <a:gd name="T67" fmla="*/ 63 h 116"/>
                <a:gd name="T68" fmla="*/ 0 w 115"/>
                <a:gd name="T69" fmla="*/ 58 h 116"/>
                <a:gd name="T70" fmla="*/ 0 w 115"/>
                <a:gd name="T71" fmla="*/ 53 h 116"/>
                <a:gd name="T72" fmla="*/ 0 w 115"/>
                <a:gd name="T73" fmla="*/ 48 h 116"/>
                <a:gd name="T74" fmla="*/ 0 w 115"/>
                <a:gd name="T75" fmla="*/ 44 h 116"/>
                <a:gd name="T76" fmla="*/ 5 w 115"/>
                <a:gd name="T77" fmla="*/ 4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 h="116">
                  <a:moveTo>
                    <a:pt x="5" y="44"/>
                  </a:moveTo>
                  <a:lnTo>
                    <a:pt x="10" y="34"/>
                  </a:lnTo>
                  <a:lnTo>
                    <a:pt x="15" y="29"/>
                  </a:lnTo>
                  <a:lnTo>
                    <a:pt x="25" y="19"/>
                  </a:lnTo>
                  <a:lnTo>
                    <a:pt x="30" y="14"/>
                  </a:lnTo>
                  <a:lnTo>
                    <a:pt x="40" y="10"/>
                  </a:lnTo>
                  <a:lnTo>
                    <a:pt x="44" y="5"/>
                  </a:lnTo>
                  <a:lnTo>
                    <a:pt x="55" y="0"/>
                  </a:lnTo>
                  <a:lnTo>
                    <a:pt x="60" y="0"/>
                  </a:lnTo>
                  <a:lnTo>
                    <a:pt x="65" y="0"/>
                  </a:lnTo>
                  <a:lnTo>
                    <a:pt x="69" y="0"/>
                  </a:lnTo>
                  <a:lnTo>
                    <a:pt x="90" y="5"/>
                  </a:lnTo>
                  <a:lnTo>
                    <a:pt x="104" y="14"/>
                  </a:lnTo>
                  <a:lnTo>
                    <a:pt x="109" y="25"/>
                  </a:lnTo>
                  <a:lnTo>
                    <a:pt x="115" y="34"/>
                  </a:lnTo>
                  <a:lnTo>
                    <a:pt x="115" y="44"/>
                  </a:lnTo>
                  <a:lnTo>
                    <a:pt x="109" y="58"/>
                  </a:lnTo>
                  <a:lnTo>
                    <a:pt x="104" y="72"/>
                  </a:lnTo>
                  <a:lnTo>
                    <a:pt x="94" y="87"/>
                  </a:lnTo>
                  <a:lnTo>
                    <a:pt x="84" y="102"/>
                  </a:lnTo>
                  <a:lnTo>
                    <a:pt x="75" y="116"/>
                  </a:lnTo>
                  <a:lnTo>
                    <a:pt x="75" y="102"/>
                  </a:lnTo>
                  <a:lnTo>
                    <a:pt x="69" y="92"/>
                  </a:lnTo>
                  <a:lnTo>
                    <a:pt x="65" y="83"/>
                  </a:lnTo>
                  <a:lnTo>
                    <a:pt x="60" y="77"/>
                  </a:lnTo>
                  <a:lnTo>
                    <a:pt x="55" y="72"/>
                  </a:lnTo>
                  <a:lnTo>
                    <a:pt x="44" y="72"/>
                  </a:lnTo>
                  <a:lnTo>
                    <a:pt x="35" y="72"/>
                  </a:lnTo>
                  <a:lnTo>
                    <a:pt x="25" y="72"/>
                  </a:lnTo>
                  <a:lnTo>
                    <a:pt x="10" y="77"/>
                  </a:lnTo>
                  <a:lnTo>
                    <a:pt x="0" y="77"/>
                  </a:lnTo>
                  <a:lnTo>
                    <a:pt x="5" y="72"/>
                  </a:lnTo>
                  <a:lnTo>
                    <a:pt x="5" y="68"/>
                  </a:lnTo>
                  <a:lnTo>
                    <a:pt x="0" y="63"/>
                  </a:lnTo>
                  <a:lnTo>
                    <a:pt x="0" y="58"/>
                  </a:lnTo>
                  <a:lnTo>
                    <a:pt x="0" y="53"/>
                  </a:lnTo>
                  <a:lnTo>
                    <a:pt x="0" y="48"/>
                  </a:lnTo>
                  <a:lnTo>
                    <a:pt x="0" y="44"/>
                  </a:lnTo>
                  <a:lnTo>
                    <a:pt x="5" y="44"/>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00" name="Freeform 576"/>
            <p:cNvSpPr>
              <a:spLocks/>
            </p:cNvSpPr>
            <p:nvPr/>
          </p:nvSpPr>
          <p:spPr bwMode="auto">
            <a:xfrm>
              <a:off x="4019" y="1548"/>
              <a:ext cx="6" cy="7"/>
            </a:xfrm>
            <a:custGeom>
              <a:avLst/>
              <a:gdLst>
                <a:gd name="T0" fmla="*/ 0 w 70"/>
                <a:gd name="T1" fmla="*/ 0 h 95"/>
                <a:gd name="T2" fmla="*/ 5 w 70"/>
                <a:gd name="T3" fmla="*/ 9 h 95"/>
                <a:gd name="T4" fmla="*/ 10 w 70"/>
                <a:gd name="T5" fmla="*/ 19 h 95"/>
                <a:gd name="T6" fmla="*/ 10 w 70"/>
                <a:gd name="T7" fmla="*/ 33 h 95"/>
                <a:gd name="T8" fmla="*/ 10 w 70"/>
                <a:gd name="T9" fmla="*/ 43 h 95"/>
                <a:gd name="T10" fmla="*/ 10 w 70"/>
                <a:gd name="T11" fmla="*/ 57 h 95"/>
                <a:gd name="T12" fmla="*/ 10 w 70"/>
                <a:gd name="T13" fmla="*/ 67 h 95"/>
                <a:gd name="T14" fmla="*/ 10 w 70"/>
                <a:gd name="T15" fmla="*/ 81 h 95"/>
                <a:gd name="T16" fmla="*/ 15 w 70"/>
                <a:gd name="T17" fmla="*/ 86 h 95"/>
                <a:gd name="T18" fmla="*/ 25 w 70"/>
                <a:gd name="T19" fmla="*/ 91 h 95"/>
                <a:gd name="T20" fmla="*/ 40 w 70"/>
                <a:gd name="T21" fmla="*/ 95 h 95"/>
                <a:gd name="T22" fmla="*/ 45 w 70"/>
                <a:gd name="T23" fmla="*/ 95 h 95"/>
                <a:gd name="T24" fmla="*/ 50 w 70"/>
                <a:gd name="T25" fmla="*/ 95 h 95"/>
                <a:gd name="T26" fmla="*/ 54 w 70"/>
                <a:gd name="T27" fmla="*/ 91 h 95"/>
                <a:gd name="T28" fmla="*/ 60 w 70"/>
                <a:gd name="T29" fmla="*/ 86 h 95"/>
                <a:gd name="T30" fmla="*/ 64 w 70"/>
                <a:gd name="T31" fmla="*/ 81 h 95"/>
                <a:gd name="T32" fmla="*/ 64 w 70"/>
                <a:gd name="T33" fmla="*/ 76 h 95"/>
                <a:gd name="T34" fmla="*/ 70 w 70"/>
                <a:gd name="T35" fmla="*/ 71 h 95"/>
                <a:gd name="T36" fmla="*/ 70 w 70"/>
                <a:gd name="T37" fmla="*/ 67 h 95"/>
                <a:gd name="T38" fmla="*/ 70 w 70"/>
                <a:gd name="T39" fmla="*/ 57 h 95"/>
                <a:gd name="T40" fmla="*/ 70 w 70"/>
                <a:gd name="T41" fmla="*/ 52 h 95"/>
                <a:gd name="T42" fmla="*/ 64 w 70"/>
                <a:gd name="T43" fmla="*/ 43 h 95"/>
                <a:gd name="T44" fmla="*/ 60 w 70"/>
                <a:gd name="T45" fmla="*/ 43 h 95"/>
                <a:gd name="T46" fmla="*/ 54 w 70"/>
                <a:gd name="T47" fmla="*/ 37 h 95"/>
                <a:gd name="T48" fmla="*/ 50 w 70"/>
                <a:gd name="T49" fmla="*/ 37 h 95"/>
                <a:gd name="T50" fmla="*/ 45 w 70"/>
                <a:gd name="T51" fmla="*/ 33 h 95"/>
                <a:gd name="T52" fmla="*/ 40 w 70"/>
                <a:gd name="T53" fmla="*/ 33 h 95"/>
                <a:gd name="T54" fmla="*/ 35 w 70"/>
                <a:gd name="T55" fmla="*/ 28 h 95"/>
                <a:gd name="T56" fmla="*/ 25 w 70"/>
                <a:gd name="T57" fmla="*/ 28 h 95"/>
                <a:gd name="T58" fmla="*/ 20 w 70"/>
                <a:gd name="T59" fmla="*/ 23 h 95"/>
                <a:gd name="T60" fmla="*/ 20 w 70"/>
                <a:gd name="T61" fmla="*/ 19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 h="95">
                  <a:moveTo>
                    <a:pt x="0" y="0"/>
                  </a:moveTo>
                  <a:lnTo>
                    <a:pt x="5" y="9"/>
                  </a:lnTo>
                  <a:lnTo>
                    <a:pt x="10" y="19"/>
                  </a:lnTo>
                  <a:lnTo>
                    <a:pt x="10" y="33"/>
                  </a:lnTo>
                  <a:lnTo>
                    <a:pt x="10" y="43"/>
                  </a:lnTo>
                  <a:lnTo>
                    <a:pt x="10" y="57"/>
                  </a:lnTo>
                  <a:lnTo>
                    <a:pt x="10" y="67"/>
                  </a:lnTo>
                  <a:lnTo>
                    <a:pt x="10" y="81"/>
                  </a:lnTo>
                  <a:lnTo>
                    <a:pt x="15" y="86"/>
                  </a:lnTo>
                  <a:lnTo>
                    <a:pt x="25" y="91"/>
                  </a:lnTo>
                  <a:lnTo>
                    <a:pt x="40" y="95"/>
                  </a:lnTo>
                  <a:lnTo>
                    <a:pt x="45" y="95"/>
                  </a:lnTo>
                  <a:lnTo>
                    <a:pt x="50" y="95"/>
                  </a:lnTo>
                  <a:lnTo>
                    <a:pt x="54" y="91"/>
                  </a:lnTo>
                  <a:lnTo>
                    <a:pt x="60" y="86"/>
                  </a:lnTo>
                  <a:lnTo>
                    <a:pt x="64" y="81"/>
                  </a:lnTo>
                  <a:lnTo>
                    <a:pt x="64" y="76"/>
                  </a:lnTo>
                  <a:lnTo>
                    <a:pt x="70" y="71"/>
                  </a:lnTo>
                  <a:lnTo>
                    <a:pt x="70" y="67"/>
                  </a:lnTo>
                  <a:lnTo>
                    <a:pt x="70" y="57"/>
                  </a:lnTo>
                  <a:lnTo>
                    <a:pt x="70" y="52"/>
                  </a:lnTo>
                  <a:lnTo>
                    <a:pt x="64" y="43"/>
                  </a:lnTo>
                  <a:lnTo>
                    <a:pt x="60" y="43"/>
                  </a:lnTo>
                  <a:lnTo>
                    <a:pt x="54" y="37"/>
                  </a:lnTo>
                  <a:lnTo>
                    <a:pt x="50" y="37"/>
                  </a:lnTo>
                  <a:lnTo>
                    <a:pt x="45" y="33"/>
                  </a:lnTo>
                  <a:lnTo>
                    <a:pt x="40" y="33"/>
                  </a:lnTo>
                  <a:lnTo>
                    <a:pt x="35" y="28"/>
                  </a:lnTo>
                  <a:lnTo>
                    <a:pt x="25" y="28"/>
                  </a:lnTo>
                  <a:lnTo>
                    <a:pt x="20" y="23"/>
                  </a:lnTo>
                  <a:lnTo>
                    <a:pt x="20" y="19"/>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01" name="Freeform 577"/>
            <p:cNvSpPr>
              <a:spLocks/>
            </p:cNvSpPr>
            <p:nvPr/>
          </p:nvSpPr>
          <p:spPr bwMode="auto">
            <a:xfrm>
              <a:off x="4016" y="1575"/>
              <a:ext cx="6" cy="7"/>
            </a:xfrm>
            <a:custGeom>
              <a:avLst/>
              <a:gdLst>
                <a:gd name="T0" fmla="*/ 0 w 74"/>
                <a:gd name="T1" fmla="*/ 54 h 91"/>
                <a:gd name="T2" fmla="*/ 0 w 74"/>
                <a:gd name="T3" fmla="*/ 44 h 91"/>
                <a:gd name="T4" fmla="*/ 0 w 74"/>
                <a:gd name="T5" fmla="*/ 39 h 91"/>
                <a:gd name="T6" fmla="*/ 4 w 74"/>
                <a:gd name="T7" fmla="*/ 34 h 91"/>
                <a:gd name="T8" fmla="*/ 9 w 74"/>
                <a:gd name="T9" fmla="*/ 29 h 91"/>
                <a:gd name="T10" fmla="*/ 15 w 74"/>
                <a:gd name="T11" fmla="*/ 24 h 91"/>
                <a:gd name="T12" fmla="*/ 25 w 74"/>
                <a:gd name="T13" fmla="*/ 24 h 91"/>
                <a:gd name="T14" fmla="*/ 29 w 74"/>
                <a:gd name="T15" fmla="*/ 20 h 91"/>
                <a:gd name="T16" fmla="*/ 29 w 74"/>
                <a:gd name="T17" fmla="*/ 15 h 91"/>
                <a:gd name="T18" fmla="*/ 34 w 74"/>
                <a:gd name="T19" fmla="*/ 9 h 91"/>
                <a:gd name="T20" fmla="*/ 34 w 74"/>
                <a:gd name="T21" fmla="*/ 0 h 91"/>
                <a:gd name="T22" fmla="*/ 44 w 74"/>
                <a:gd name="T23" fmla="*/ 9 h 91"/>
                <a:gd name="T24" fmla="*/ 54 w 74"/>
                <a:gd name="T25" fmla="*/ 20 h 91"/>
                <a:gd name="T26" fmla="*/ 63 w 74"/>
                <a:gd name="T27" fmla="*/ 29 h 91"/>
                <a:gd name="T28" fmla="*/ 69 w 74"/>
                <a:gd name="T29" fmla="*/ 34 h 91"/>
                <a:gd name="T30" fmla="*/ 74 w 74"/>
                <a:gd name="T31" fmla="*/ 44 h 91"/>
                <a:gd name="T32" fmla="*/ 74 w 74"/>
                <a:gd name="T33" fmla="*/ 54 h 91"/>
                <a:gd name="T34" fmla="*/ 74 w 74"/>
                <a:gd name="T35" fmla="*/ 58 h 91"/>
                <a:gd name="T36" fmla="*/ 69 w 74"/>
                <a:gd name="T37" fmla="*/ 67 h 91"/>
                <a:gd name="T38" fmla="*/ 59 w 74"/>
                <a:gd name="T39" fmla="*/ 78 h 91"/>
                <a:gd name="T40" fmla="*/ 44 w 74"/>
                <a:gd name="T4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4" h="91">
                  <a:moveTo>
                    <a:pt x="0" y="54"/>
                  </a:moveTo>
                  <a:lnTo>
                    <a:pt x="0" y="44"/>
                  </a:lnTo>
                  <a:lnTo>
                    <a:pt x="0" y="39"/>
                  </a:lnTo>
                  <a:lnTo>
                    <a:pt x="4" y="34"/>
                  </a:lnTo>
                  <a:lnTo>
                    <a:pt x="9" y="29"/>
                  </a:lnTo>
                  <a:lnTo>
                    <a:pt x="15" y="24"/>
                  </a:lnTo>
                  <a:lnTo>
                    <a:pt x="25" y="24"/>
                  </a:lnTo>
                  <a:lnTo>
                    <a:pt x="29" y="20"/>
                  </a:lnTo>
                  <a:lnTo>
                    <a:pt x="29" y="15"/>
                  </a:lnTo>
                  <a:lnTo>
                    <a:pt x="34" y="9"/>
                  </a:lnTo>
                  <a:lnTo>
                    <a:pt x="34" y="0"/>
                  </a:lnTo>
                  <a:lnTo>
                    <a:pt x="44" y="9"/>
                  </a:lnTo>
                  <a:lnTo>
                    <a:pt x="54" y="20"/>
                  </a:lnTo>
                  <a:lnTo>
                    <a:pt x="63" y="29"/>
                  </a:lnTo>
                  <a:lnTo>
                    <a:pt x="69" y="34"/>
                  </a:lnTo>
                  <a:lnTo>
                    <a:pt x="74" y="44"/>
                  </a:lnTo>
                  <a:lnTo>
                    <a:pt x="74" y="54"/>
                  </a:lnTo>
                  <a:lnTo>
                    <a:pt x="74" y="58"/>
                  </a:lnTo>
                  <a:lnTo>
                    <a:pt x="69" y="67"/>
                  </a:lnTo>
                  <a:lnTo>
                    <a:pt x="59" y="78"/>
                  </a:lnTo>
                  <a:lnTo>
                    <a:pt x="44" y="91"/>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02" name="Freeform 578"/>
            <p:cNvSpPr>
              <a:spLocks/>
            </p:cNvSpPr>
            <p:nvPr/>
          </p:nvSpPr>
          <p:spPr bwMode="auto">
            <a:xfrm>
              <a:off x="4022" y="1585"/>
              <a:ext cx="12" cy="10"/>
            </a:xfrm>
            <a:custGeom>
              <a:avLst/>
              <a:gdLst>
                <a:gd name="T0" fmla="*/ 5 w 138"/>
                <a:gd name="T1" fmla="*/ 15 h 122"/>
                <a:gd name="T2" fmla="*/ 5 w 138"/>
                <a:gd name="T3" fmla="*/ 19 h 122"/>
                <a:gd name="T4" fmla="*/ 5 w 138"/>
                <a:gd name="T5" fmla="*/ 25 h 122"/>
                <a:gd name="T6" fmla="*/ 0 w 138"/>
                <a:gd name="T7" fmla="*/ 29 h 122"/>
                <a:gd name="T8" fmla="*/ 0 w 138"/>
                <a:gd name="T9" fmla="*/ 39 h 122"/>
                <a:gd name="T10" fmla="*/ 5 w 138"/>
                <a:gd name="T11" fmla="*/ 44 h 122"/>
                <a:gd name="T12" fmla="*/ 5 w 138"/>
                <a:gd name="T13" fmla="*/ 49 h 122"/>
                <a:gd name="T14" fmla="*/ 5 w 138"/>
                <a:gd name="T15" fmla="*/ 53 h 122"/>
                <a:gd name="T16" fmla="*/ 5 w 138"/>
                <a:gd name="T17" fmla="*/ 58 h 122"/>
                <a:gd name="T18" fmla="*/ 10 w 138"/>
                <a:gd name="T19" fmla="*/ 58 h 122"/>
                <a:gd name="T20" fmla="*/ 10 w 138"/>
                <a:gd name="T21" fmla="*/ 64 h 122"/>
                <a:gd name="T22" fmla="*/ 25 w 138"/>
                <a:gd name="T23" fmla="*/ 68 h 122"/>
                <a:gd name="T24" fmla="*/ 29 w 138"/>
                <a:gd name="T25" fmla="*/ 73 h 122"/>
                <a:gd name="T26" fmla="*/ 40 w 138"/>
                <a:gd name="T27" fmla="*/ 77 h 122"/>
                <a:gd name="T28" fmla="*/ 50 w 138"/>
                <a:gd name="T29" fmla="*/ 83 h 122"/>
                <a:gd name="T30" fmla="*/ 54 w 138"/>
                <a:gd name="T31" fmla="*/ 87 h 122"/>
                <a:gd name="T32" fmla="*/ 65 w 138"/>
                <a:gd name="T33" fmla="*/ 87 h 122"/>
                <a:gd name="T34" fmla="*/ 69 w 138"/>
                <a:gd name="T35" fmla="*/ 92 h 122"/>
                <a:gd name="T36" fmla="*/ 75 w 138"/>
                <a:gd name="T37" fmla="*/ 102 h 122"/>
                <a:gd name="T38" fmla="*/ 79 w 138"/>
                <a:gd name="T39" fmla="*/ 111 h 122"/>
                <a:gd name="T40" fmla="*/ 84 w 138"/>
                <a:gd name="T41" fmla="*/ 122 h 122"/>
                <a:gd name="T42" fmla="*/ 89 w 138"/>
                <a:gd name="T43" fmla="*/ 111 h 122"/>
                <a:gd name="T44" fmla="*/ 94 w 138"/>
                <a:gd name="T45" fmla="*/ 102 h 122"/>
                <a:gd name="T46" fmla="*/ 104 w 138"/>
                <a:gd name="T47" fmla="*/ 97 h 122"/>
                <a:gd name="T48" fmla="*/ 109 w 138"/>
                <a:gd name="T49" fmla="*/ 87 h 122"/>
                <a:gd name="T50" fmla="*/ 119 w 138"/>
                <a:gd name="T51" fmla="*/ 77 h 122"/>
                <a:gd name="T52" fmla="*/ 124 w 138"/>
                <a:gd name="T53" fmla="*/ 73 h 122"/>
                <a:gd name="T54" fmla="*/ 129 w 138"/>
                <a:gd name="T55" fmla="*/ 64 h 122"/>
                <a:gd name="T56" fmla="*/ 134 w 138"/>
                <a:gd name="T57" fmla="*/ 58 h 122"/>
                <a:gd name="T58" fmla="*/ 138 w 138"/>
                <a:gd name="T59" fmla="*/ 49 h 122"/>
                <a:gd name="T60" fmla="*/ 138 w 138"/>
                <a:gd name="T61" fmla="*/ 44 h 122"/>
                <a:gd name="T62" fmla="*/ 138 w 138"/>
                <a:gd name="T63" fmla="*/ 29 h 122"/>
                <a:gd name="T64" fmla="*/ 134 w 138"/>
                <a:gd name="T65" fmla="*/ 19 h 122"/>
                <a:gd name="T66" fmla="*/ 129 w 138"/>
                <a:gd name="T67" fmla="*/ 15 h 122"/>
                <a:gd name="T68" fmla="*/ 119 w 138"/>
                <a:gd name="T69" fmla="*/ 15 h 122"/>
                <a:gd name="T70" fmla="*/ 109 w 138"/>
                <a:gd name="T71" fmla="*/ 15 h 122"/>
                <a:gd name="T72" fmla="*/ 99 w 138"/>
                <a:gd name="T73" fmla="*/ 19 h 122"/>
                <a:gd name="T74" fmla="*/ 84 w 138"/>
                <a:gd name="T75" fmla="*/ 25 h 122"/>
                <a:gd name="T76" fmla="*/ 75 w 138"/>
                <a:gd name="T77" fmla="*/ 34 h 122"/>
                <a:gd name="T78" fmla="*/ 59 w 138"/>
                <a:gd name="T79" fmla="*/ 39 h 122"/>
                <a:gd name="T80" fmla="*/ 50 w 138"/>
                <a:gd name="T81" fmla="*/ 49 h 122"/>
                <a:gd name="T82" fmla="*/ 44 w 138"/>
                <a:gd name="T83" fmla="*/ 49 h 122"/>
                <a:gd name="T84" fmla="*/ 44 w 138"/>
                <a:gd name="T85" fmla="*/ 53 h 122"/>
                <a:gd name="T86" fmla="*/ 50 w 138"/>
                <a:gd name="T87" fmla="*/ 58 h 122"/>
                <a:gd name="T88" fmla="*/ 50 w 138"/>
                <a:gd name="T89" fmla="*/ 64 h 122"/>
                <a:gd name="T90" fmla="*/ 54 w 138"/>
                <a:gd name="T91" fmla="*/ 64 h 122"/>
                <a:gd name="T92" fmla="*/ 54 w 138"/>
                <a:gd name="T93" fmla="*/ 68 h 122"/>
                <a:gd name="T94" fmla="*/ 59 w 138"/>
                <a:gd name="T95" fmla="*/ 73 h 122"/>
                <a:gd name="T96" fmla="*/ 59 w 138"/>
                <a:gd name="T97" fmla="*/ 77 h 122"/>
                <a:gd name="T98" fmla="*/ 54 w 138"/>
                <a:gd name="T99" fmla="*/ 83 h 122"/>
                <a:gd name="T100" fmla="*/ 54 w 138"/>
                <a:gd name="T101" fmla="*/ 73 h 122"/>
                <a:gd name="T102" fmla="*/ 54 w 138"/>
                <a:gd name="T103" fmla="*/ 64 h 122"/>
                <a:gd name="T104" fmla="*/ 54 w 138"/>
                <a:gd name="T105" fmla="*/ 53 h 122"/>
                <a:gd name="T106" fmla="*/ 54 w 138"/>
                <a:gd name="T107" fmla="*/ 49 h 122"/>
                <a:gd name="T108" fmla="*/ 50 w 138"/>
                <a:gd name="T109" fmla="*/ 39 h 122"/>
                <a:gd name="T110" fmla="*/ 50 w 138"/>
                <a:gd name="T111" fmla="*/ 29 h 122"/>
                <a:gd name="T112" fmla="*/ 54 w 138"/>
                <a:gd name="T113" fmla="*/ 25 h 122"/>
                <a:gd name="T114" fmla="*/ 54 w 138"/>
                <a:gd name="T115" fmla="*/ 15 h 122"/>
                <a:gd name="T116" fmla="*/ 54 w 138"/>
                <a:gd name="T117" fmla="*/ 6 h 122"/>
                <a:gd name="T118" fmla="*/ 59 w 138"/>
                <a:gd name="T11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8" h="122">
                  <a:moveTo>
                    <a:pt x="5" y="15"/>
                  </a:moveTo>
                  <a:lnTo>
                    <a:pt x="5" y="19"/>
                  </a:lnTo>
                  <a:lnTo>
                    <a:pt x="5" y="25"/>
                  </a:lnTo>
                  <a:lnTo>
                    <a:pt x="0" y="29"/>
                  </a:lnTo>
                  <a:lnTo>
                    <a:pt x="0" y="39"/>
                  </a:lnTo>
                  <a:lnTo>
                    <a:pt x="5" y="44"/>
                  </a:lnTo>
                  <a:lnTo>
                    <a:pt x="5" y="49"/>
                  </a:lnTo>
                  <a:lnTo>
                    <a:pt x="5" y="53"/>
                  </a:lnTo>
                  <a:lnTo>
                    <a:pt x="5" y="58"/>
                  </a:lnTo>
                  <a:lnTo>
                    <a:pt x="10" y="58"/>
                  </a:lnTo>
                  <a:lnTo>
                    <a:pt x="10" y="64"/>
                  </a:lnTo>
                  <a:lnTo>
                    <a:pt x="25" y="68"/>
                  </a:lnTo>
                  <a:lnTo>
                    <a:pt x="29" y="73"/>
                  </a:lnTo>
                  <a:lnTo>
                    <a:pt x="40" y="77"/>
                  </a:lnTo>
                  <a:lnTo>
                    <a:pt x="50" y="83"/>
                  </a:lnTo>
                  <a:lnTo>
                    <a:pt x="54" y="87"/>
                  </a:lnTo>
                  <a:lnTo>
                    <a:pt x="65" y="87"/>
                  </a:lnTo>
                  <a:lnTo>
                    <a:pt x="69" y="92"/>
                  </a:lnTo>
                  <a:lnTo>
                    <a:pt x="75" y="102"/>
                  </a:lnTo>
                  <a:lnTo>
                    <a:pt x="79" y="111"/>
                  </a:lnTo>
                  <a:lnTo>
                    <a:pt x="84" y="122"/>
                  </a:lnTo>
                  <a:lnTo>
                    <a:pt x="89" y="111"/>
                  </a:lnTo>
                  <a:lnTo>
                    <a:pt x="94" y="102"/>
                  </a:lnTo>
                  <a:lnTo>
                    <a:pt x="104" y="97"/>
                  </a:lnTo>
                  <a:lnTo>
                    <a:pt x="109" y="87"/>
                  </a:lnTo>
                  <a:lnTo>
                    <a:pt x="119" y="77"/>
                  </a:lnTo>
                  <a:lnTo>
                    <a:pt x="124" y="73"/>
                  </a:lnTo>
                  <a:lnTo>
                    <a:pt x="129" y="64"/>
                  </a:lnTo>
                  <a:lnTo>
                    <a:pt x="134" y="58"/>
                  </a:lnTo>
                  <a:lnTo>
                    <a:pt x="138" y="49"/>
                  </a:lnTo>
                  <a:lnTo>
                    <a:pt x="138" y="44"/>
                  </a:lnTo>
                  <a:lnTo>
                    <a:pt x="138" y="29"/>
                  </a:lnTo>
                  <a:lnTo>
                    <a:pt x="134" y="19"/>
                  </a:lnTo>
                  <a:lnTo>
                    <a:pt x="129" y="15"/>
                  </a:lnTo>
                  <a:lnTo>
                    <a:pt x="119" y="15"/>
                  </a:lnTo>
                  <a:lnTo>
                    <a:pt x="109" y="15"/>
                  </a:lnTo>
                  <a:lnTo>
                    <a:pt x="99" y="19"/>
                  </a:lnTo>
                  <a:lnTo>
                    <a:pt x="84" y="25"/>
                  </a:lnTo>
                  <a:lnTo>
                    <a:pt x="75" y="34"/>
                  </a:lnTo>
                  <a:lnTo>
                    <a:pt x="59" y="39"/>
                  </a:lnTo>
                  <a:lnTo>
                    <a:pt x="50" y="49"/>
                  </a:lnTo>
                  <a:lnTo>
                    <a:pt x="44" y="49"/>
                  </a:lnTo>
                  <a:lnTo>
                    <a:pt x="44" y="53"/>
                  </a:lnTo>
                  <a:lnTo>
                    <a:pt x="50" y="58"/>
                  </a:lnTo>
                  <a:lnTo>
                    <a:pt x="50" y="64"/>
                  </a:lnTo>
                  <a:lnTo>
                    <a:pt x="54" y="64"/>
                  </a:lnTo>
                  <a:lnTo>
                    <a:pt x="54" y="68"/>
                  </a:lnTo>
                  <a:lnTo>
                    <a:pt x="59" y="73"/>
                  </a:lnTo>
                  <a:lnTo>
                    <a:pt x="59" y="77"/>
                  </a:lnTo>
                  <a:lnTo>
                    <a:pt x="54" y="83"/>
                  </a:lnTo>
                  <a:lnTo>
                    <a:pt x="54" y="73"/>
                  </a:lnTo>
                  <a:lnTo>
                    <a:pt x="54" y="64"/>
                  </a:lnTo>
                  <a:lnTo>
                    <a:pt x="54" y="53"/>
                  </a:lnTo>
                  <a:lnTo>
                    <a:pt x="54" y="49"/>
                  </a:lnTo>
                  <a:lnTo>
                    <a:pt x="50" y="39"/>
                  </a:lnTo>
                  <a:lnTo>
                    <a:pt x="50" y="29"/>
                  </a:lnTo>
                  <a:lnTo>
                    <a:pt x="54" y="25"/>
                  </a:lnTo>
                  <a:lnTo>
                    <a:pt x="54" y="15"/>
                  </a:lnTo>
                  <a:lnTo>
                    <a:pt x="54" y="6"/>
                  </a:lnTo>
                  <a:lnTo>
                    <a:pt x="59"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03" name="Freeform 579"/>
            <p:cNvSpPr>
              <a:spLocks/>
            </p:cNvSpPr>
            <p:nvPr/>
          </p:nvSpPr>
          <p:spPr bwMode="auto">
            <a:xfrm>
              <a:off x="4208" y="1931"/>
              <a:ext cx="7" cy="11"/>
            </a:xfrm>
            <a:custGeom>
              <a:avLst/>
              <a:gdLst>
                <a:gd name="T0" fmla="*/ 70 w 85"/>
                <a:gd name="T1" fmla="*/ 0 h 140"/>
                <a:gd name="T2" fmla="*/ 65 w 85"/>
                <a:gd name="T3" fmla="*/ 9 h 140"/>
                <a:gd name="T4" fmla="*/ 56 w 85"/>
                <a:gd name="T5" fmla="*/ 24 h 140"/>
                <a:gd name="T6" fmla="*/ 56 w 85"/>
                <a:gd name="T7" fmla="*/ 33 h 140"/>
                <a:gd name="T8" fmla="*/ 50 w 85"/>
                <a:gd name="T9" fmla="*/ 43 h 140"/>
                <a:gd name="T10" fmla="*/ 50 w 85"/>
                <a:gd name="T11" fmla="*/ 52 h 140"/>
                <a:gd name="T12" fmla="*/ 50 w 85"/>
                <a:gd name="T13" fmla="*/ 63 h 140"/>
                <a:gd name="T14" fmla="*/ 56 w 85"/>
                <a:gd name="T15" fmla="*/ 72 h 140"/>
                <a:gd name="T16" fmla="*/ 60 w 85"/>
                <a:gd name="T17" fmla="*/ 82 h 140"/>
                <a:gd name="T18" fmla="*/ 70 w 85"/>
                <a:gd name="T19" fmla="*/ 91 h 140"/>
                <a:gd name="T20" fmla="*/ 79 w 85"/>
                <a:gd name="T21" fmla="*/ 106 h 140"/>
                <a:gd name="T22" fmla="*/ 85 w 85"/>
                <a:gd name="T23" fmla="*/ 110 h 140"/>
                <a:gd name="T24" fmla="*/ 85 w 85"/>
                <a:gd name="T25" fmla="*/ 121 h 140"/>
                <a:gd name="T26" fmla="*/ 79 w 85"/>
                <a:gd name="T27" fmla="*/ 125 h 140"/>
                <a:gd name="T28" fmla="*/ 75 w 85"/>
                <a:gd name="T29" fmla="*/ 135 h 140"/>
                <a:gd name="T30" fmla="*/ 60 w 85"/>
                <a:gd name="T31" fmla="*/ 135 h 140"/>
                <a:gd name="T32" fmla="*/ 50 w 85"/>
                <a:gd name="T33" fmla="*/ 140 h 140"/>
                <a:gd name="T34" fmla="*/ 35 w 85"/>
                <a:gd name="T35" fmla="*/ 140 h 140"/>
                <a:gd name="T36" fmla="*/ 20 w 85"/>
                <a:gd name="T37" fmla="*/ 140 h 140"/>
                <a:gd name="T38" fmla="*/ 10 w 85"/>
                <a:gd name="T39" fmla="*/ 140 h 140"/>
                <a:gd name="T40" fmla="*/ 6 w 85"/>
                <a:gd name="T41" fmla="*/ 135 h 140"/>
                <a:gd name="T42" fmla="*/ 0 w 85"/>
                <a:gd name="T43" fmla="*/ 130 h 140"/>
                <a:gd name="T44" fmla="*/ 0 w 85"/>
                <a:gd name="T45" fmla="*/ 125 h 140"/>
                <a:gd name="T46" fmla="*/ 0 w 85"/>
                <a:gd name="T47" fmla="*/ 121 h 140"/>
                <a:gd name="T48" fmla="*/ 6 w 85"/>
                <a:gd name="T49" fmla="*/ 116 h 140"/>
                <a:gd name="T50" fmla="*/ 10 w 85"/>
                <a:gd name="T51" fmla="*/ 110 h 140"/>
                <a:gd name="T52" fmla="*/ 16 w 85"/>
                <a:gd name="T53" fmla="*/ 106 h 140"/>
                <a:gd name="T54" fmla="*/ 16 w 85"/>
                <a:gd name="T55" fmla="*/ 101 h 140"/>
                <a:gd name="T56" fmla="*/ 20 w 85"/>
                <a:gd name="T57" fmla="*/ 97 h 140"/>
                <a:gd name="T58" fmla="*/ 25 w 85"/>
                <a:gd name="T59" fmla="*/ 9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5" h="140">
                  <a:moveTo>
                    <a:pt x="70" y="0"/>
                  </a:moveTo>
                  <a:lnTo>
                    <a:pt x="65" y="9"/>
                  </a:lnTo>
                  <a:lnTo>
                    <a:pt x="56" y="24"/>
                  </a:lnTo>
                  <a:lnTo>
                    <a:pt x="56" y="33"/>
                  </a:lnTo>
                  <a:lnTo>
                    <a:pt x="50" y="43"/>
                  </a:lnTo>
                  <a:lnTo>
                    <a:pt x="50" y="52"/>
                  </a:lnTo>
                  <a:lnTo>
                    <a:pt x="50" y="63"/>
                  </a:lnTo>
                  <a:lnTo>
                    <a:pt x="56" y="72"/>
                  </a:lnTo>
                  <a:lnTo>
                    <a:pt x="60" y="82"/>
                  </a:lnTo>
                  <a:lnTo>
                    <a:pt x="70" y="91"/>
                  </a:lnTo>
                  <a:lnTo>
                    <a:pt x="79" y="106"/>
                  </a:lnTo>
                  <a:lnTo>
                    <a:pt x="85" y="110"/>
                  </a:lnTo>
                  <a:lnTo>
                    <a:pt x="85" y="121"/>
                  </a:lnTo>
                  <a:lnTo>
                    <a:pt x="79" y="125"/>
                  </a:lnTo>
                  <a:lnTo>
                    <a:pt x="75" y="135"/>
                  </a:lnTo>
                  <a:lnTo>
                    <a:pt x="60" y="135"/>
                  </a:lnTo>
                  <a:lnTo>
                    <a:pt x="50" y="140"/>
                  </a:lnTo>
                  <a:lnTo>
                    <a:pt x="35" y="140"/>
                  </a:lnTo>
                  <a:lnTo>
                    <a:pt x="20" y="140"/>
                  </a:lnTo>
                  <a:lnTo>
                    <a:pt x="10" y="140"/>
                  </a:lnTo>
                  <a:lnTo>
                    <a:pt x="6" y="135"/>
                  </a:lnTo>
                  <a:lnTo>
                    <a:pt x="0" y="130"/>
                  </a:lnTo>
                  <a:lnTo>
                    <a:pt x="0" y="125"/>
                  </a:lnTo>
                  <a:lnTo>
                    <a:pt x="0" y="121"/>
                  </a:lnTo>
                  <a:lnTo>
                    <a:pt x="6" y="116"/>
                  </a:lnTo>
                  <a:lnTo>
                    <a:pt x="10" y="110"/>
                  </a:lnTo>
                  <a:lnTo>
                    <a:pt x="16" y="106"/>
                  </a:lnTo>
                  <a:lnTo>
                    <a:pt x="16" y="101"/>
                  </a:lnTo>
                  <a:lnTo>
                    <a:pt x="20" y="97"/>
                  </a:lnTo>
                  <a:lnTo>
                    <a:pt x="25" y="91"/>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04" name="Freeform 580"/>
            <p:cNvSpPr>
              <a:spLocks/>
            </p:cNvSpPr>
            <p:nvPr/>
          </p:nvSpPr>
          <p:spPr bwMode="auto">
            <a:xfrm>
              <a:off x="4204" y="1946"/>
              <a:ext cx="11" cy="8"/>
            </a:xfrm>
            <a:custGeom>
              <a:avLst/>
              <a:gdLst>
                <a:gd name="T0" fmla="*/ 25 w 125"/>
                <a:gd name="T1" fmla="*/ 5 h 106"/>
                <a:gd name="T2" fmla="*/ 36 w 125"/>
                <a:gd name="T3" fmla="*/ 5 h 106"/>
                <a:gd name="T4" fmla="*/ 40 w 125"/>
                <a:gd name="T5" fmla="*/ 0 h 106"/>
                <a:gd name="T6" fmla="*/ 50 w 125"/>
                <a:gd name="T7" fmla="*/ 0 h 106"/>
                <a:gd name="T8" fmla="*/ 60 w 125"/>
                <a:gd name="T9" fmla="*/ 0 h 106"/>
                <a:gd name="T10" fmla="*/ 71 w 125"/>
                <a:gd name="T11" fmla="*/ 0 h 106"/>
                <a:gd name="T12" fmla="*/ 81 w 125"/>
                <a:gd name="T13" fmla="*/ 0 h 106"/>
                <a:gd name="T14" fmla="*/ 85 w 125"/>
                <a:gd name="T15" fmla="*/ 0 h 106"/>
                <a:gd name="T16" fmla="*/ 96 w 125"/>
                <a:gd name="T17" fmla="*/ 0 h 106"/>
                <a:gd name="T18" fmla="*/ 100 w 125"/>
                <a:gd name="T19" fmla="*/ 5 h 106"/>
                <a:gd name="T20" fmla="*/ 105 w 125"/>
                <a:gd name="T21" fmla="*/ 5 h 106"/>
                <a:gd name="T22" fmla="*/ 115 w 125"/>
                <a:gd name="T23" fmla="*/ 20 h 106"/>
                <a:gd name="T24" fmla="*/ 119 w 125"/>
                <a:gd name="T25" fmla="*/ 33 h 106"/>
                <a:gd name="T26" fmla="*/ 125 w 125"/>
                <a:gd name="T27" fmla="*/ 48 h 106"/>
                <a:gd name="T28" fmla="*/ 119 w 125"/>
                <a:gd name="T29" fmla="*/ 57 h 106"/>
                <a:gd name="T30" fmla="*/ 115 w 125"/>
                <a:gd name="T31" fmla="*/ 68 h 106"/>
                <a:gd name="T32" fmla="*/ 105 w 125"/>
                <a:gd name="T33" fmla="*/ 77 h 106"/>
                <a:gd name="T34" fmla="*/ 90 w 125"/>
                <a:gd name="T35" fmla="*/ 82 h 106"/>
                <a:gd name="T36" fmla="*/ 75 w 125"/>
                <a:gd name="T37" fmla="*/ 91 h 106"/>
                <a:gd name="T38" fmla="*/ 60 w 125"/>
                <a:gd name="T39" fmla="*/ 96 h 106"/>
                <a:gd name="T40" fmla="*/ 40 w 125"/>
                <a:gd name="T41" fmla="*/ 106 h 106"/>
                <a:gd name="T42" fmla="*/ 50 w 125"/>
                <a:gd name="T43" fmla="*/ 91 h 106"/>
                <a:gd name="T44" fmla="*/ 56 w 125"/>
                <a:gd name="T45" fmla="*/ 82 h 106"/>
                <a:gd name="T46" fmla="*/ 56 w 125"/>
                <a:gd name="T47" fmla="*/ 72 h 106"/>
                <a:gd name="T48" fmla="*/ 50 w 125"/>
                <a:gd name="T49" fmla="*/ 68 h 106"/>
                <a:gd name="T50" fmla="*/ 46 w 125"/>
                <a:gd name="T51" fmla="*/ 57 h 106"/>
                <a:gd name="T52" fmla="*/ 40 w 125"/>
                <a:gd name="T53" fmla="*/ 53 h 106"/>
                <a:gd name="T54" fmla="*/ 31 w 125"/>
                <a:gd name="T55" fmla="*/ 48 h 106"/>
                <a:gd name="T56" fmla="*/ 21 w 125"/>
                <a:gd name="T57" fmla="*/ 44 h 106"/>
                <a:gd name="T58" fmla="*/ 11 w 125"/>
                <a:gd name="T59" fmla="*/ 38 h 106"/>
                <a:gd name="T60" fmla="*/ 0 w 125"/>
                <a:gd name="T61" fmla="*/ 33 h 106"/>
                <a:gd name="T62" fmla="*/ 6 w 125"/>
                <a:gd name="T63" fmla="*/ 33 h 106"/>
                <a:gd name="T64" fmla="*/ 11 w 125"/>
                <a:gd name="T65" fmla="*/ 29 h 106"/>
                <a:gd name="T66" fmla="*/ 11 w 125"/>
                <a:gd name="T67" fmla="*/ 24 h 106"/>
                <a:gd name="T68" fmla="*/ 11 w 125"/>
                <a:gd name="T69" fmla="*/ 20 h 106"/>
                <a:gd name="T70" fmla="*/ 16 w 125"/>
                <a:gd name="T71" fmla="*/ 14 h 106"/>
                <a:gd name="T72" fmla="*/ 16 w 125"/>
                <a:gd name="T73" fmla="*/ 10 h 106"/>
                <a:gd name="T74" fmla="*/ 21 w 125"/>
                <a:gd name="T75" fmla="*/ 10 h 106"/>
                <a:gd name="T76" fmla="*/ 25 w 125"/>
                <a:gd name="T77" fmla="*/ 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5" h="106">
                  <a:moveTo>
                    <a:pt x="25" y="5"/>
                  </a:moveTo>
                  <a:lnTo>
                    <a:pt x="36" y="5"/>
                  </a:lnTo>
                  <a:lnTo>
                    <a:pt x="40" y="0"/>
                  </a:lnTo>
                  <a:lnTo>
                    <a:pt x="50" y="0"/>
                  </a:lnTo>
                  <a:lnTo>
                    <a:pt x="60" y="0"/>
                  </a:lnTo>
                  <a:lnTo>
                    <a:pt x="71" y="0"/>
                  </a:lnTo>
                  <a:lnTo>
                    <a:pt x="81" y="0"/>
                  </a:lnTo>
                  <a:lnTo>
                    <a:pt x="85" y="0"/>
                  </a:lnTo>
                  <a:lnTo>
                    <a:pt x="96" y="0"/>
                  </a:lnTo>
                  <a:lnTo>
                    <a:pt x="100" y="5"/>
                  </a:lnTo>
                  <a:lnTo>
                    <a:pt x="105" y="5"/>
                  </a:lnTo>
                  <a:lnTo>
                    <a:pt x="115" y="20"/>
                  </a:lnTo>
                  <a:lnTo>
                    <a:pt x="119" y="33"/>
                  </a:lnTo>
                  <a:lnTo>
                    <a:pt x="125" y="48"/>
                  </a:lnTo>
                  <a:lnTo>
                    <a:pt x="119" y="57"/>
                  </a:lnTo>
                  <a:lnTo>
                    <a:pt x="115" y="68"/>
                  </a:lnTo>
                  <a:lnTo>
                    <a:pt x="105" y="77"/>
                  </a:lnTo>
                  <a:lnTo>
                    <a:pt x="90" y="82"/>
                  </a:lnTo>
                  <a:lnTo>
                    <a:pt x="75" y="91"/>
                  </a:lnTo>
                  <a:lnTo>
                    <a:pt x="60" y="96"/>
                  </a:lnTo>
                  <a:lnTo>
                    <a:pt x="40" y="106"/>
                  </a:lnTo>
                  <a:lnTo>
                    <a:pt x="50" y="91"/>
                  </a:lnTo>
                  <a:lnTo>
                    <a:pt x="56" y="82"/>
                  </a:lnTo>
                  <a:lnTo>
                    <a:pt x="56" y="72"/>
                  </a:lnTo>
                  <a:lnTo>
                    <a:pt x="50" y="68"/>
                  </a:lnTo>
                  <a:lnTo>
                    <a:pt x="46" y="57"/>
                  </a:lnTo>
                  <a:lnTo>
                    <a:pt x="40" y="53"/>
                  </a:lnTo>
                  <a:lnTo>
                    <a:pt x="31" y="48"/>
                  </a:lnTo>
                  <a:lnTo>
                    <a:pt x="21" y="44"/>
                  </a:lnTo>
                  <a:lnTo>
                    <a:pt x="11" y="38"/>
                  </a:lnTo>
                  <a:lnTo>
                    <a:pt x="0" y="33"/>
                  </a:lnTo>
                  <a:lnTo>
                    <a:pt x="6" y="33"/>
                  </a:lnTo>
                  <a:lnTo>
                    <a:pt x="11" y="29"/>
                  </a:lnTo>
                  <a:lnTo>
                    <a:pt x="11" y="24"/>
                  </a:lnTo>
                  <a:lnTo>
                    <a:pt x="11" y="20"/>
                  </a:lnTo>
                  <a:lnTo>
                    <a:pt x="16" y="14"/>
                  </a:lnTo>
                  <a:lnTo>
                    <a:pt x="16" y="10"/>
                  </a:lnTo>
                  <a:lnTo>
                    <a:pt x="21" y="10"/>
                  </a:lnTo>
                  <a:lnTo>
                    <a:pt x="25" y="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05" name="Freeform 581"/>
            <p:cNvSpPr>
              <a:spLocks/>
            </p:cNvSpPr>
            <p:nvPr/>
          </p:nvSpPr>
          <p:spPr bwMode="auto">
            <a:xfrm>
              <a:off x="4211" y="1954"/>
              <a:ext cx="6" cy="8"/>
            </a:xfrm>
            <a:custGeom>
              <a:avLst/>
              <a:gdLst>
                <a:gd name="T0" fmla="*/ 35 w 65"/>
                <a:gd name="T1" fmla="*/ 0 h 107"/>
                <a:gd name="T2" fmla="*/ 35 w 65"/>
                <a:gd name="T3" fmla="*/ 10 h 107"/>
                <a:gd name="T4" fmla="*/ 30 w 65"/>
                <a:gd name="T5" fmla="*/ 19 h 107"/>
                <a:gd name="T6" fmla="*/ 25 w 65"/>
                <a:gd name="T7" fmla="*/ 29 h 107"/>
                <a:gd name="T8" fmla="*/ 21 w 65"/>
                <a:gd name="T9" fmla="*/ 43 h 107"/>
                <a:gd name="T10" fmla="*/ 10 w 65"/>
                <a:gd name="T11" fmla="*/ 53 h 107"/>
                <a:gd name="T12" fmla="*/ 6 w 65"/>
                <a:gd name="T13" fmla="*/ 62 h 107"/>
                <a:gd name="T14" fmla="*/ 0 w 65"/>
                <a:gd name="T15" fmla="*/ 73 h 107"/>
                <a:gd name="T16" fmla="*/ 0 w 65"/>
                <a:gd name="T17" fmla="*/ 82 h 107"/>
                <a:gd name="T18" fmla="*/ 6 w 65"/>
                <a:gd name="T19" fmla="*/ 92 h 107"/>
                <a:gd name="T20" fmla="*/ 15 w 65"/>
                <a:gd name="T21" fmla="*/ 101 h 107"/>
                <a:gd name="T22" fmla="*/ 21 w 65"/>
                <a:gd name="T23" fmla="*/ 101 h 107"/>
                <a:gd name="T24" fmla="*/ 25 w 65"/>
                <a:gd name="T25" fmla="*/ 101 h 107"/>
                <a:gd name="T26" fmla="*/ 30 w 65"/>
                <a:gd name="T27" fmla="*/ 107 h 107"/>
                <a:gd name="T28" fmla="*/ 35 w 65"/>
                <a:gd name="T29" fmla="*/ 101 h 107"/>
                <a:gd name="T30" fmla="*/ 40 w 65"/>
                <a:gd name="T31" fmla="*/ 101 h 107"/>
                <a:gd name="T32" fmla="*/ 50 w 65"/>
                <a:gd name="T33" fmla="*/ 101 h 107"/>
                <a:gd name="T34" fmla="*/ 55 w 65"/>
                <a:gd name="T35" fmla="*/ 96 h 107"/>
                <a:gd name="T36" fmla="*/ 60 w 65"/>
                <a:gd name="T37" fmla="*/ 92 h 107"/>
                <a:gd name="T38" fmla="*/ 65 w 65"/>
                <a:gd name="T39" fmla="*/ 87 h 107"/>
                <a:gd name="T40" fmla="*/ 65 w 65"/>
                <a:gd name="T41" fmla="*/ 77 h 107"/>
                <a:gd name="T42" fmla="*/ 65 w 65"/>
                <a:gd name="T43" fmla="*/ 73 h 107"/>
                <a:gd name="T44" fmla="*/ 65 w 65"/>
                <a:gd name="T45" fmla="*/ 68 h 107"/>
                <a:gd name="T46" fmla="*/ 60 w 65"/>
                <a:gd name="T47" fmla="*/ 62 h 107"/>
                <a:gd name="T48" fmla="*/ 60 w 65"/>
                <a:gd name="T49" fmla="*/ 58 h 107"/>
                <a:gd name="T50" fmla="*/ 55 w 65"/>
                <a:gd name="T51" fmla="*/ 53 h 107"/>
                <a:gd name="T52" fmla="*/ 50 w 65"/>
                <a:gd name="T53" fmla="*/ 49 h 107"/>
                <a:gd name="T54" fmla="*/ 44 w 65"/>
                <a:gd name="T55" fmla="*/ 43 h 107"/>
                <a:gd name="T56" fmla="*/ 44 w 65"/>
                <a:gd name="T57" fmla="*/ 34 h 107"/>
                <a:gd name="T58" fmla="*/ 40 w 65"/>
                <a:gd name="T59" fmla="*/ 29 h 107"/>
                <a:gd name="T60" fmla="*/ 40 w 65"/>
                <a:gd name="T61" fmla="*/ 2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5" h="107">
                  <a:moveTo>
                    <a:pt x="35" y="0"/>
                  </a:moveTo>
                  <a:lnTo>
                    <a:pt x="35" y="10"/>
                  </a:lnTo>
                  <a:lnTo>
                    <a:pt x="30" y="19"/>
                  </a:lnTo>
                  <a:lnTo>
                    <a:pt x="25" y="29"/>
                  </a:lnTo>
                  <a:lnTo>
                    <a:pt x="21" y="43"/>
                  </a:lnTo>
                  <a:lnTo>
                    <a:pt x="10" y="53"/>
                  </a:lnTo>
                  <a:lnTo>
                    <a:pt x="6" y="62"/>
                  </a:lnTo>
                  <a:lnTo>
                    <a:pt x="0" y="73"/>
                  </a:lnTo>
                  <a:lnTo>
                    <a:pt x="0" y="82"/>
                  </a:lnTo>
                  <a:lnTo>
                    <a:pt x="6" y="92"/>
                  </a:lnTo>
                  <a:lnTo>
                    <a:pt x="15" y="101"/>
                  </a:lnTo>
                  <a:lnTo>
                    <a:pt x="21" y="101"/>
                  </a:lnTo>
                  <a:lnTo>
                    <a:pt x="25" y="101"/>
                  </a:lnTo>
                  <a:lnTo>
                    <a:pt x="30" y="107"/>
                  </a:lnTo>
                  <a:lnTo>
                    <a:pt x="35" y="101"/>
                  </a:lnTo>
                  <a:lnTo>
                    <a:pt x="40" y="101"/>
                  </a:lnTo>
                  <a:lnTo>
                    <a:pt x="50" y="101"/>
                  </a:lnTo>
                  <a:lnTo>
                    <a:pt x="55" y="96"/>
                  </a:lnTo>
                  <a:lnTo>
                    <a:pt x="60" y="92"/>
                  </a:lnTo>
                  <a:lnTo>
                    <a:pt x="65" y="87"/>
                  </a:lnTo>
                  <a:lnTo>
                    <a:pt x="65" y="77"/>
                  </a:lnTo>
                  <a:lnTo>
                    <a:pt x="65" y="73"/>
                  </a:lnTo>
                  <a:lnTo>
                    <a:pt x="65" y="68"/>
                  </a:lnTo>
                  <a:lnTo>
                    <a:pt x="60" y="62"/>
                  </a:lnTo>
                  <a:lnTo>
                    <a:pt x="60" y="58"/>
                  </a:lnTo>
                  <a:lnTo>
                    <a:pt x="55" y="53"/>
                  </a:lnTo>
                  <a:lnTo>
                    <a:pt x="50" y="49"/>
                  </a:lnTo>
                  <a:lnTo>
                    <a:pt x="44" y="43"/>
                  </a:lnTo>
                  <a:lnTo>
                    <a:pt x="44" y="34"/>
                  </a:lnTo>
                  <a:lnTo>
                    <a:pt x="40" y="29"/>
                  </a:lnTo>
                  <a:lnTo>
                    <a:pt x="40" y="24"/>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06" name="Freeform 582"/>
            <p:cNvSpPr>
              <a:spLocks/>
            </p:cNvSpPr>
            <p:nvPr/>
          </p:nvSpPr>
          <p:spPr bwMode="auto">
            <a:xfrm>
              <a:off x="4193" y="1951"/>
              <a:ext cx="8" cy="11"/>
            </a:xfrm>
            <a:custGeom>
              <a:avLst/>
              <a:gdLst>
                <a:gd name="T0" fmla="*/ 71 w 85"/>
                <a:gd name="T1" fmla="*/ 0 h 139"/>
                <a:gd name="T2" fmla="*/ 65 w 85"/>
                <a:gd name="T3" fmla="*/ 9 h 139"/>
                <a:gd name="T4" fmla="*/ 60 w 85"/>
                <a:gd name="T5" fmla="*/ 23 h 139"/>
                <a:gd name="T6" fmla="*/ 56 w 85"/>
                <a:gd name="T7" fmla="*/ 34 h 139"/>
                <a:gd name="T8" fmla="*/ 50 w 85"/>
                <a:gd name="T9" fmla="*/ 43 h 139"/>
                <a:gd name="T10" fmla="*/ 50 w 85"/>
                <a:gd name="T11" fmla="*/ 53 h 139"/>
                <a:gd name="T12" fmla="*/ 50 w 85"/>
                <a:gd name="T13" fmla="*/ 62 h 139"/>
                <a:gd name="T14" fmla="*/ 56 w 85"/>
                <a:gd name="T15" fmla="*/ 72 h 139"/>
                <a:gd name="T16" fmla="*/ 60 w 85"/>
                <a:gd name="T17" fmla="*/ 81 h 139"/>
                <a:gd name="T18" fmla="*/ 71 w 85"/>
                <a:gd name="T19" fmla="*/ 92 h 139"/>
                <a:gd name="T20" fmla="*/ 80 w 85"/>
                <a:gd name="T21" fmla="*/ 105 h 139"/>
                <a:gd name="T22" fmla="*/ 85 w 85"/>
                <a:gd name="T23" fmla="*/ 111 h 139"/>
                <a:gd name="T24" fmla="*/ 85 w 85"/>
                <a:gd name="T25" fmla="*/ 120 h 139"/>
                <a:gd name="T26" fmla="*/ 80 w 85"/>
                <a:gd name="T27" fmla="*/ 125 h 139"/>
                <a:gd name="T28" fmla="*/ 75 w 85"/>
                <a:gd name="T29" fmla="*/ 135 h 139"/>
                <a:gd name="T30" fmla="*/ 60 w 85"/>
                <a:gd name="T31" fmla="*/ 135 h 139"/>
                <a:gd name="T32" fmla="*/ 50 w 85"/>
                <a:gd name="T33" fmla="*/ 139 h 139"/>
                <a:gd name="T34" fmla="*/ 36 w 85"/>
                <a:gd name="T35" fmla="*/ 139 h 139"/>
                <a:gd name="T36" fmla="*/ 21 w 85"/>
                <a:gd name="T37" fmla="*/ 139 h 139"/>
                <a:gd name="T38" fmla="*/ 11 w 85"/>
                <a:gd name="T39" fmla="*/ 139 h 139"/>
                <a:gd name="T40" fmla="*/ 6 w 85"/>
                <a:gd name="T41" fmla="*/ 135 h 139"/>
                <a:gd name="T42" fmla="*/ 0 w 85"/>
                <a:gd name="T43" fmla="*/ 130 h 139"/>
                <a:gd name="T44" fmla="*/ 0 w 85"/>
                <a:gd name="T45" fmla="*/ 125 h 139"/>
                <a:gd name="T46" fmla="*/ 0 w 85"/>
                <a:gd name="T47" fmla="*/ 120 h 139"/>
                <a:gd name="T48" fmla="*/ 6 w 85"/>
                <a:gd name="T49" fmla="*/ 120 h 139"/>
                <a:gd name="T50" fmla="*/ 6 w 85"/>
                <a:gd name="T51" fmla="*/ 116 h 139"/>
                <a:gd name="T52" fmla="*/ 11 w 85"/>
                <a:gd name="T53" fmla="*/ 111 h 139"/>
                <a:gd name="T54" fmla="*/ 16 w 85"/>
                <a:gd name="T55" fmla="*/ 105 h 139"/>
                <a:gd name="T56" fmla="*/ 16 w 85"/>
                <a:gd name="T57" fmla="*/ 101 h 139"/>
                <a:gd name="T58" fmla="*/ 21 w 85"/>
                <a:gd name="T59" fmla="*/ 96 h 139"/>
                <a:gd name="T60" fmla="*/ 25 w 85"/>
                <a:gd name="T61" fmla="*/ 9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5" h="139">
                  <a:moveTo>
                    <a:pt x="71" y="0"/>
                  </a:moveTo>
                  <a:lnTo>
                    <a:pt x="65" y="9"/>
                  </a:lnTo>
                  <a:lnTo>
                    <a:pt x="60" y="23"/>
                  </a:lnTo>
                  <a:lnTo>
                    <a:pt x="56" y="34"/>
                  </a:lnTo>
                  <a:lnTo>
                    <a:pt x="50" y="43"/>
                  </a:lnTo>
                  <a:lnTo>
                    <a:pt x="50" y="53"/>
                  </a:lnTo>
                  <a:lnTo>
                    <a:pt x="50" y="62"/>
                  </a:lnTo>
                  <a:lnTo>
                    <a:pt x="56" y="72"/>
                  </a:lnTo>
                  <a:lnTo>
                    <a:pt x="60" y="81"/>
                  </a:lnTo>
                  <a:lnTo>
                    <a:pt x="71" y="92"/>
                  </a:lnTo>
                  <a:lnTo>
                    <a:pt x="80" y="105"/>
                  </a:lnTo>
                  <a:lnTo>
                    <a:pt x="85" y="111"/>
                  </a:lnTo>
                  <a:lnTo>
                    <a:pt x="85" y="120"/>
                  </a:lnTo>
                  <a:lnTo>
                    <a:pt x="80" y="125"/>
                  </a:lnTo>
                  <a:lnTo>
                    <a:pt x="75" y="135"/>
                  </a:lnTo>
                  <a:lnTo>
                    <a:pt x="60" y="135"/>
                  </a:lnTo>
                  <a:lnTo>
                    <a:pt x="50" y="139"/>
                  </a:lnTo>
                  <a:lnTo>
                    <a:pt x="36" y="139"/>
                  </a:lnTo>
                  <a:lnTo>
                    <a:pt x="21" y="139"/>
                  </a:lnTo>
                  <a:lnTo>
                    <a:pt x="11" y="139"/>
                  </a:lnTo>
                  <a:lnTo>
                    <a:pt x="6" y="135"/>
                  </a:lnTo>
                  <a:lnTo>
                    <a:pt x="0" y="130"/>
                  </a:lnTo>
                  <a:lnTo>
                    <a:pt x="0" y="125"/>
                  </a:lnTo>
                  <a:lnTo>
                    <a:pt x="0" y="120"/>
                  </a:lnTo>
                  <a:lnTo>
                    <a:pt x="6" y="120"/>
                  </a:lnTo>
                  <a:lnTo>
                    <a:pt x="6" y="116"/>
                  </a:lnTo>
                  <a:lnTo>
                    <a:pt x="11" y="111"/>
                  </a:lnTo>
                  <a:lnTo>
                    <a:pt x="16" y="105"/>
                  </a:lnTo>
                  <a:lnTo>
                    <a:pt x="16" y="101"/>
                  </a:lnTo>
                  <a:lnTo>
                    <a:pt x="21" y="96"/>
                  </a:lnTo>
                  <a:lnTo>
                    <a:pt x="25" y="9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07" name="Freeform 583"/>
            <p:cNvSpPr>
              <a:spLocks/>
            </p:cNvSpPr>
            <p:nvPr/>
          </p:nvSpPr>
          <p:spPr bwMode="auto">
            <a:xfrm>
              <a:off x="4207" y="1960"/>
              <a:ext cx="9" cy="5"/>
            </a:xfrm>
            <a:custGeom>
              <a:avLst/>
              <a:gdLst>
                <a:gd name="T0" fmla="*/ 0 w 94"/>
                <a:gd name="T1" fmla="*/ 0 h 63"/>
                <a:gd name="T2" fmla="*/ 0 w 94"/>
                <a:gd name="T3" fmla="*/ 15 h 63"/>
                <a:gd name="T4" fmla="*/ 4 w 94"/>
                <a:gd name="T5" fmla="*/ 30 h 63"/>
                <a:gd name="T6" fmla="*/ 14 w 94"/>
                <a:gd name="T7" fmla="*/ 39 h 63"/>
                <a:gd name="T8" fmla="*/ 20 w 94"/>
                <a:gd name="T9" fmla="*/ 49 h 63"/>
                <a:gd name="T10" fmla="*/ 29 w 94"/>
                <a:gd name="T11" fmla="*/ 54 h 63"/>
                <a:gd name="T12" fmla="*/ 45 w 94"/>
                <a:gd name="T13" fmla="*/ 58 h 63"/>
                <a:gd name="T14" fmla="*/ 54 w 94"/>
                <a:gd name="T15" fmla="*/ 63 h 63"/>
                <a:gd name="T16" fmla="*/ 69 w 94"/>
                <a:gd name="T17" fmla="*/ 63 h 63"/>
                <a:gd name="T18" fmla="*/ 79 w 94"/>
                <a:gd name="T19" fmla="*/ 58 h 63"/>
                <a:gd name="T20" fmla="*/ 94 w 94"/>
                <a:gd name="T21" fmla="*/ 5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63">
                  <a:moveTo>
                    <a:pt x="0" y="0"/>
                  </a:moveTo>
                  <a:lnTo>
                    <a:pt x="0" y="15"/>
                  </a:lnTo>
                  <a:lnTo>
                    <a:pt x="4" y="30"/>
                  </a:lnTo>
                  <a:lnTo>
                    <a:pt x="14" y="39"/>
                  </a:lnTo>
                  <a:lnTo>
                    <a:pt x="20" y="49"/>
                  </a:lnTo>
                  <a:lnTo>
                    <a:pt x="29" y="54"/>
                  </a:lnTo>
                  <a:lnTo>
                    <a:pt x="45" y="58"/>
                  </a:lnTo>
                  <a:lnTo>
                    <a:pt x="54" y="63"/>
                  </a:lnTo>
                  <a:lnTo>
                    <a:pt x="69" y="63"/>
                  </a:lnTo>
                  <a:lnTo>
                    <a:pt x="79" y="58"/>
                  </a:lnTo>
                  <a:lnTo>
                    <a:pt x="94" y="54"/>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08" name="Freeform 584"/>
            <p:cNvSpPr>
              <a:spLocks/>
            </p:cNvSpPr>
            <p:nvPr/>
          </p:nvSpPr>
          <p:spPr bwMode="auto">
            <a:xfrm>
              <a:off x="4216" y="1944"/>
              <a:ext cx="12" cy="10"/>
            </a:xfrm>
            <a:custGeom>
              <a:avLst/>
              <a:gdLst>
                <a:gd name="T0" fmla="*/ 25 w 128"/>
                <a:gd name="T1" fmla="*/ 0 h 136"/>
                <a:gd name="T2" fmla="*/ 20 w 128"/>
                <a:gd name="T3" fmla="*/ 6 h 136"/>
                <a:gd name="T4" fmla="*/ 15 w 128"/>
                <a:gd name="T5" fmla="*/ 11 h 136"/>
                <a:gd name="T6" fmla="*/ 9 w 128"/>
                <a:gd name="T7" fmla="*/ 15 h 136"/>
                <a:gd name="T8" fmla="*/ 5 w 128"/>
                <a:gd name="T9" fmla="*/ 20 h 136"/>
                <a:gd name="T10" fmla="*/ 5 w 128"/>
                <a:gd name="T11" fmla="*/ 25 h 136"/>
                <a:gd name="T12" fmla="*/ 5 w 128"/>
                <a:gd name="T13" fmla="*/ 30 h 136"/>
                <a:gd name="T14" fmla="*/ 0 w 128"/>
                <a:gd name="T15" fmla="*/ 35 h 136"/>
                <a:gd name="T16" fmla="*/ 0 w 128"/>
                <a:gd name="T17" fmla="*/ 39 h 136"/>
                <a:gd name="T18" fmla="*/ 0 w 128"/>
                <a:gd name="T19" fmla="*/ 45 h 136"/>
                <a:gd name="T20" fmla="*/ 5 w 128"/>
                <a:gd name="T21" fmla="*/ 58 h 136"/>
                <a:gd name="T22" fmla="*/ 9 w 128"/>
                <a:gd name="T23" fmla="*/ 69 h 136"/>
                <a:gd name="T24" fmla="*/ 15 w 128"/>
                <a:gd name="T25" fmla="*/ 73 h 136"/>
                <a:gd name="T26" fmla="*/ 20 w 128"/>
                <a:gd name="T27" fmla="*/ 82 h 136"/>
                <a:gd name="T28" fmla="*/ 25 w 128"/>
                <a:gd name="T29" fmla="*/ 88 h 136"/>
                <a:gd name="T30" fmla="*/ 30 w 128"/>
                <a:gd name="T31" fmla="*/ 93 h 136"/>
                <a:gd name="T32" fmla="*/ 30 w 128"/>
                <a:gd name="T33" fmla="*/ 102 h 136"/>
                <a:gd name="T34" fmla="*/ 30 w 128"/>
                <a:gd name="T35" fmla="*/ 112 h 136"/>
                <a:gd name="T36" fmla="*/ 30 w 128"/>
                <a:gd name="T37" fmla="*/ 121 h 136"/>
                <a:gd name="T38" fmla="*/ 30 w 128"/>
                <a:gd name="T39" fmla="*/ 136 h 136"/>
                <a:gd name="T40" fmla="*/ 40 w 128"/>
                <a:gd name="T41" fmla="*/ 131 h 136"/>
                <a:gd name="T42" fmla="*/ 49 w 128"/>
                <a:gd name="T43" fmla="*/ 127 h 136"/>
                <a:gd name="T44" fmla="*/ 59 w 128"/>
                <a:gd name="T45" fmla="*/ 121 h 136"/>
                <a:gd name="T46" fmla="*/ 69 w 128"/>
                <a:gd name="T47" fmla="*/ 116 h 136"/>
                <a:gd name="T48" fmla="*/ 79 w 128"/>
                <a:gd name="T49" fmla="*/ 116 h 136"/>
                <a:gd name="T50" fmla="*/ 89 w 128"/>
                <a:gd name="T51" fmla="*/ 112 h 136"/>
                <a:gd name="T52" fmla="*/ 99 w 128"/>
                <a:gd name="T53" fmla="*/ 112 h 136"/>
                <a:gd name="T54" fmla="*/ 109 w 128"/>
                <a:gd name="T55" fmla="*/ 107 h 136"/>
                <a:gd name="T56" fmla="*/ 114 w 128"/>
                <a:gd name="T57" fmla="*/ 102 h 136"/>
                <a:gd name="T58" fmla="*/ 119 w 128"/>
                <a:gd name="T59" fmla="*/ 97 h 136"/>
                <a:gd name="T60" fmla="*/ 124 w 128"/>
                <a:gd name="T61" fmla="*/ 82 h 136"/>
                <a:gd name="T62" fmla="*/ 128 w 128"/>
                <a:gd name="T63" fmla="*/ 73 h 136"/>
                <a:gd name="T64" fmla="*/ 124 w 128"/>
                <a:gd name="T65" fmla="*/ 63 h 136"/>
                <a:gd name="T66" fmla="*/ 119 w 128"/>
                <a:gd name="T67" fmla="*/ 58 h 136"/>
                <a:gd name="T68" fmla="*/ 109 w 128"/>
                <a:gd name="T69" fmla="*/ 58 h 136"/>
                <a:gd name="T70" fmla="*/ 94 w 128"/>
                <a:gd name="T71" fmla="*/ 54 h 136"/>
                <a:gd name="T72" fmla="*/ 84 w 128"/>
                <a:gd name="T73" fmla="*/ 54 h 136"/>
                <a:gd name="T74" fmla="*/ 69 w 128"/>
                <a:gd name="T75" fmla="*/ 54 h 136"/>
                <a:gd name="T76" fmla="*/ 55 w 128"/>
                <a:gd name="T77" fmla="*/ 54 h 136"/>
                <a:gd name="T78" fmla="*/ 40 w 128"/>
                <a:gd name="T79" fmla="*/ 54 h 136"/>
                <a:gd name="T80" fmla="*/ 34 w 128"/>
                <a:gd name="T81" fmla="*/ 54 h 136"/>
                <a:gd name="T82" fmla="*/ 34 w 128"/>
                <a:gd name="T83" fmla="*/ 58 h 136"/>
                <a:gd name="T84" fmla="*/ 34 w 128"/>
                <a:gd name="T85" fmla="*/ 63 h 136"/>
                <a:gd name="T86" fmla="*/ 34 w 128"/>
                <a:gd name="T87" fmla="*/ 69 h 136"/>
                <a:gd name="T88" fmla="*/ 34 w 128"/>
                <a:gd name="T89" fmla="*/ 73 h 136"/>
                <a:gd name="T90" fmla="*/ 34 w 128"/>
                <a:gd name="T91" fmla="*/ 78 h 136"/>
                <a:gd name="T92" fmla="*/ 30 w 128"/>
                <a:gd name="T93" fmla="*/ 82 h 136"/>
                <a:gd name="T94" fmla="*/ 30 w 128"/>
                <a:gd name="T95" fmla="*/ 78 h 136"/>
                <a:gd name="T96" fmla="*/ 34 w 128"/>
                <a:gd name="T97" fmla="*/ 69 h 136"/>
                <a:gd name="T98" fmla="*/ 40 w 128"/>
                <a:gd name="T99" fmla="*/ 63 h 136"/>
                <a:gd name="T100" fmla="*/ 44 w 128"/>
                <a:gd name="T101" fmla="*/ 54 h 136"/>
                <a:gd name="T102" fmla="*/ 49 w 128"/>
                <a:gd name="T103" fmla="*/ 49 h 136"/>
                <a:gd name="T104" fmla="*/ 55 w 128"/>
                <a:gd name="T105" fmla="*/ 39 h 136"/>
                <a:gd name="T106" fmla="*/ 59 w 128"/>
                <a:gd name="T107" fmla="*/ 35 h 136"/>
                <a:gd name="T108" fmla="*/ 65 w 128"/>
                <a:gd name="T109" fmla="*/ 30 h 136"/>
                <a:gd name="T110" fmla="*/ 69 w 128"/>
                <a:gd name="T111" fmla="*/ 20 h 136"/>
                <a:gd name="T112" fmla="*/ 79 w 128"/>
                <a:gd name="T113" fmla="*/ 15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8" h="136">
                  <a:moveTo>
                    <a:pt x="25" y="0"/>
                  </a:moveTo>
                  <a:lnTo>
                    <a:pt x="20" y="6"/>
                  </a:lnTo>
                  <a:lnTo>
                    <a:pt x="15" y="11"/>
                  </a:lnTo>
                  <a:lnTo>
                    <a:pt x="9" y="15"/>
                  </a:lnTo>
                  <a:lnTo>
                    <a:pt x="5" y="20"/>
                  </a:lnTo>
                  <a:lnTo>
                    <a:pt x="5" y="25"/>
                  </a:lnTo>
                  <a:lnTo>
                    <a:pt x="5" y="30"/>
                  </a:lnTo>
                  <a:lnTo>
                    <a:pt x="0" y="35"/>
                  </a:lnTo>
                  <a:lnTo>
                    <a:pt x="0" y="39"/>
                  </a:lnTo>
                  <a:lnTo>
                    <a:pt x="0" y="45"/>
                  </a:lnTo>
                  <a:lnTo>
                    <a:pt x="5" y="58"/>
                  </a:lnTo>
                  <a:lnTo>
                    <a:pt x="9" y="69"/>
                  </a:lnTo>
                  <a:lnTo>
                    <a:pt x="15" y="73"/>
                  </a:lnTo>
                  <a:lnTo>
                    <a:pt x="20" y="82"/>
                  </a:lnTo>
                  <a:lnTo>
                    <a:pt x="25" y="88"/>
                  </a:lnTo>
                  <a:lnTo>
                    <a:pt x="30" y="93"/>
                  </a:lnTo>
                  <a:lnTo>
                    <a:pt x="30" y="102"/>
                  </a:lnTo>
                  <a:lnTo>
                    <a:pt x="30" y="112"/>
                  </a:lnTo>
                  <a:lnTo>
                    <a:pt x="30" y="121"/>
                  </a:lnTo>
                  <a:lnTo>
                    <a:pt x="30" y="136"/>
                  </a:lnTo>
                  <a:lnTo>
                    <a:pt x="40" y="131"/>
                  </a:lnTo>
                  <a:lnTo>
                    <a:pt x="49" y="127"/>
                  </a:lnTo>
                  <a:lnTo>
                    <a:pt x="59" y="121"/>
                  </a:lnTo>
                  <a:lnTo>
                    <a:pt x="69" y="116"/>
                  </a:lnTo>
                  <a:lnTo>
                    <a:pt x="79" y="116"/>
                  </a:lnTo>
                  <a:lnTo>
                    <a:pt x="89" y="112"/>
                  </a:lnTo>
                  <a:lnTo>
                    <a:pt x="99" y="112"/>
                  </a:lnTo>
                  <a:lnTo>
                    <a:pt x="109" y="107"/>
                  </a:lnTo>
                  <a:lnTo>
                    <a:pt x="114" y="102"/>
                  </a:lnTo>
                  <a:lnTo>
                    <a:pt x="119" y="97"/>
                  </a:lnTo>
                  <a:lnTo>
                    <a:pt x="124" y="82"/>
                  </a:lnTo>
                  <a:lnTo>
                    <a:pt x="128" y="73"/>
                  </a:lnTo>
                  <a:lnTo>
                    <a:pt x="124" y="63"/>
                  </a:lnTo>
                  <a:lnTo>
                    <a:pt x="119" y="58"/>
                  </a:lnTo>
                  <a:lnTo>
                    <a:pt x="109" y="58"/>
                  </a:lnTo>
                  <a:lnTo>
                    <a:pt x="94" y="54"/>
                  </a:lnTo>
                  <a:lnTo>
                    <a:pt x="84" y="54"/>
                  </a:lnTo>
                  <a:lnTo>
                    <a:pt x="69" y="54"/>
                  </a:lnTo>
                  <a:lnTo>
                    <a:pt x="55" y="54"/>
                  </a:lnTo>
                  <a:lnTo>
                    <a:pt x="40" y="54"/>
                  </a:lnTo>
                  <a:lnTo>
                    <a:pt x="34" y="54"/>
                  </a:lnTo>
                  <a:lnTo>
                    <a:pt x="34" y="58"/>
                  </a:lnTo>
                  <a:lnTo>
                    <a:pt x="34" y="63"/>
                  </a:lnTo>
                  <a:lnTo>
                    <a:pt x="34" y="69"/>
                  </a:lnTo>
                  <a:lnTo>
                    <a:pt x="34" y="73"/>
                  </a:lnTo>
                  <a:lnTo>
                    <a:pt x="34" y="78"/>
                  </a:lnTo>
                  <a:lnTo>
                    <a:pt x="30" y="82"/>
                  </a:lnTo>
                  <a:lnTo>
                    <a:pt x="30" y="78"/>
                  </a:lnTo>
                  <a:lnTo>
                    <a:pt x="34" y="69"/>
                  </a:lnTo>
                  <a:lnTo>
                    <a:pt x="40" y="63"/>
                  </a:lnTo>
                  <a:lnTo>
                    <a:pt x="44" y="54"/>
                  </a:lnTo>
                  <a:lnTo>
                    <a:pt x="49" y="49"/>
                  </a:lnTo>
                  <a:lnTo>
                    <a:pt x="55" y="39"/>
                  </a:lnTo>
                  <a:lnTo>
                    <a:pt x="59" y="35"/>
                  </a:lnTo>
                  <a:lnTo>
                    <a:pt x="65" y="30"/>
                  </a:lnTo>
                  <a:lnTo>
                    <a:pt x="69" y="20"/>
                  </a:lnTo>
                  <a:lnTo>
                    <a:pt x="79" y="1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09" name="Freeform 585"/>
            <p:cNvSpPr>
              <a:spLocks/>
            </p:cNvSpPr>
            <p:nvPr/>
          </p:nvSpPr>
          <p:spPr bwMode="auto">
            <a:xfrm>
              <a:off x="4217" y="1933"/>
              <a:ext cx="6" cy="6"/>
            </a:xfrm>
            <a:custGeom>
              <a:avLst/>
              <a:gdLst>
                <a:gd name="T0" fmla="*/ 0 w 70"/>
                <a:gd name="T1" fmla="*/ 23 h 81"/>
                <a:gd name="T2" fmla="*/ 6 w 70"/>
                <a:gd name="T3" fmla="*/ 19 h 81"/>
                <a:gd name="T4" fmla="*/ 11 w 70"/>
                <a:gd name="T5" fmla="*/ 14 h 81"/>
                <a:gd name="T6" fmla="*/ 16 w 70"/>
                <a:gd name="T7" fmla="*/ 10 h 81"/>
                <a:gd name="T8" fmla="*/ 25 w 70"/>
                <a:gd name="T9" fmla="*/ 10 h 81"/>
                <a:gd name="T10" fmla="*/ 31 w 70"/>
                <a:gd name="T11" fmla="*/ 10 h 81"/>
                <a:gd name="T12" fmla="*/ 35 w 70"/>
                <a:gd name="T13" fmla="*/ 10 h 81"/>
                <a:gd name="T14" fmla="*/ 46 w 70"/>
                <a:gd name="T15" fmla="*/ 10 h 81"/>
                <a:gd name="T16" fmla="*/ 50 w 70"/>
                <a:gd name="T17" fmla="*/ 10 h 81"/>
                <a:gd name="T18" fmla="*/ 56 w 70"/>
                <a:gd name="T19" fmla="*/ 4 h 81"/>
                <a:gd name="T20" fmla="*/ 60 w 70"/>
                <a:gd name="T21" fmla="*/ 0 h 81"/>
                <a:gd name="T22" fmla="*/ 65 w 70"/>
                <a:gd name="T23" fmla="*/ 10 h 81"/>
                <a:gd name="T24" fmla="*/ 65 w 70"/>
                <a:gd name="T25" fmla="*/ 23 h 81"/>
                <a:gd name="T26" fmla="*/ 70 w 70"/>
                <a:gd name="T27" fmla="*/ 38 h 81"/>
                <a:gd name="T28" fmla="*/ 70 w 70"/>
                <a:gd name="T29" fmla="*/ 48 h 81"/>
                <a:gd name="T30" fmla="*/ 70 w 70"/>
                <a:gd name="T31" fmla="*/ 58 h 81"/>
                <a:gd name="T32" fmla="*/ 65 w 70"/>
                <a:gd name="T33" fmla="*/ 62 h 81"/>
                <a:gd name="T34" fmla="*/ 60 w 70"/>
                <a:gd name="T35" fmla="*/ 72 h 81"/>
                <a:gd name="T36" fmla="*/ 50 w 70"/>
                <a:gd name="T37" fmla="*/ 77 h 81"/>
                <a:gd name="T38" fmla="*/ 35 w 70"/>
                <a:gd name="T39" fmla="*/ 77 h 81"/>
                <a:gd name="T40" fmla="*/ 21 w 70"/>
                <a:gd name="T41"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81">
                  <a:moveTo>
                    <a:pt x="0" y="23"/>
                  </a:moveTo>
                  <a:lnTo>
                    <a:pt x="6" y="19"/>
                  </a:lnTo>
                  <a:lnTo>
                    <a:pt x="11" y="14"/>
                  </a:lnTo>
                  <a:lnTo>
                    <a:pt x="16" y="10"/>
                  </a:lnTo>
                  <a:lnTo>
                    <a:pt x="25" y="10"/>
                  </a:lnTo>
                  <a:lnTo>
                    <a:pt x="31" y="10"/>
                  </a:lnTo>
                  <a:lnTo>
                    <a:pt x="35" y="10"/>
                  </a:lnTo>
                  <a:lnTo>
                    <a:pt x="46" y="10"/>
                  </a:lnTo>
                  <a:lnTo>
                    <a:pt x="50" y="10"/>
                  </a:lnTo>
                  <a:lnTo>
                    <a:pt x="56" y="4"/>
                  </a:lnTo>
                  <a:lnTo>
                    <a:pt x="60" y="0"/>
                  </a:lnTo>
                  <a:lnTo>
                    <a:pt x="65" y="10"/>
                  </a:lnTo>
                  <a:lnTo>
                    <a:pt x="65" y="23"/>
                  </a:lnTo>
                  <a:lnTo>
                    <a:pt x="70" y="38"/>
                  </a:lnTo>
                  <a:lnTo>
                    <a:pt x="70" y="48"/>
                  </a:lnTo>
                  <a:lnTo>
                    <a:pt x="70" y="58"/>
                  </a:lnTo>
                  <a:lnTo>
                    <a:pt x="65" y="62"/>
                  </a:lnTo>
                  <a:lnTo>
                    <a:pt x="60" y="72"/>
                  </a:lnTo>
                  <a:lnTo>
                    <a:pt x="50" y="77"/>
                  </a:lnTo>
                  <a:lnTo>
                    <a:pt x="35" y="77"/>
                  </a:lnTo>
                  <a:lnTo>
                    <a:pt x="21" y="81"/>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10" name="Freeform 586"/>
            <p:cNvSpPr>
              <a:spLocks/>
            </p:cNvSpPr>
            <p:nvPr/>
          </p:nvSpPr>
          <p:spPr bwMode="auto">
            <a:xfrm>
              <a:off x="4222" y="1940"/>
              <a:ext cx="8" cy="5"/>
            </a:xfrm>
            <a:custGeom>
              <a:avLst/>
              <a:gdLst>
                <a:gd name="T0" fmla="*/ 0 w 94"/>
                <a:gd name="T1" fmla="*/ 0 h 62"/>
                <a:gd name="T2" fmla="*/ 0 w 94"/>
                <a:gd name="T3" fmla="*/ 14 h 62"/>
                <a:gd name="T4" fmla="*/ 6 w 94"/>
                <a:gd name="T5" fmla="*/ 28 h 62"/>
                <a:gd name="T6" fmla="*/ 15 w 94"/>
                <a:gd name="T7" fmla="*/ 38 h 62"/>
                <a:gd name="T8" fmla="*/ 20 w 94"/>
                <a:gd name="T9" fmla="*/ 47 h 62"/>
                <a:gd name="T10" fmla="*/ 30 w 94"/>
                <a:gd name="T11" fmla="*/ 53 h 62"/>
                <a:gd name="T12" fmla="*/ 45 w 94"/>
                <a:gd name="T13" fmla="*/ 58 h 62"/>
                <a:gd name="T14" fmla="*/ 55 w 94"/>
                <a:gd name="T15" fmla="*/ 62 h 62"/>
                <a:gd name="T16" fmla="*/ 69 w 94"/>
                <a:gd name="T17" fmla="*/ 62 h 62"/>
                <a:gd name="T18" fmla="*/ 79 w 94"/>
                <a:gd name="T19" fmla="*/ 58 h 62"/>
                <a:gd name="T20" fmla="*/ 94 w 94"/>
                <a:gd name="T21" fmla="*/ 5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62">
                  <a:moveTo>
                    <a:pt x="0" y="0"/>
                  </a:moveTo>
                  <a:lnTo>
                    <a:pt x="0" y="14"/>
                  </a:lnTo>
                  <a:lnTo>
                    <a:pt x="6" y="28"/>
                  </a:lnTo>
                  <a:lnTo>
                    <a:pt x="15" y="38"/>
                  </a:lnTo>
                  <a:lnTo>
                    <a:pt x="20" y="47"/>
                  </a:lnTo>
                  <a:lnTo>
                    <a:pt x="30" y="53"/>
                  </a:lnTo>
                  <a:lnTo>
                    <a:pt x="45" y="58"/>
                  </a:lnTo>
                  <a:lnTo>
                    <a:pt x="55" y="62"/>
                  </a:lnTo>
                  <a:lnTo>
                    <a:pt x="69" y="62"/>
                  </a:lnTo>
                  <a:lnTo>
                    <a:pt x="79" y="58"/>
                  </a:lnTo>
                  <a:lnTo>
                    <a:pt x="94" y="5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11" name="Freeform 587"/>
            <p:cNvSpPr>
              <a:spLocks/>
            </p:cNvSpPr>
            <p:nvPr/>
          </p:nvSpPr>
          <p:spPr bwMode="auto">
            <a:xfrm>
              <a:off x="4234" y="1916"/>
              <a:ext cx="9" cy="4"/>
            </a:xfrm>
            <a:custGeom>
              <a:avLst/>
              <a:gdLst>
                <a:gd name="T0" fmla="*/ 0 w 100"/>
                <a:gd name="T1" fmla="*/ 0 h 63"/>
                <a:gd name="T2" fmla="*/ 5 w 100"/>
                <a:gd name="T3" fmla="*/ 14 h 63"/>
                <a:gd name="T4" fmla="*/ 10 w 100"/>
                <a:gd name="T5" fmla="*/ 29 h 63"/>
                <a:gd name="T6" fmla="*/ 16 w 100"/>
                <a:gd name="T7" fmla="*/ 39 h 63"/>
                <a:gd name="T8" fmla="*/ 25 w 100"/>
                <a:gd name="T9" fmla="*/ 48 h 63"/>
                <a:gd name="T10" fmla="*/ 35 w 100"/>
                <a:gd name="T11" fmla="*/ 53 h 63"/>
                <a:gd name="T12" fmla="*/ 45 w 100"/>
                <a:gd name="T13" fmla="*/ 58 h 63"/>
                <a:gd name="T14" fmla="*/ 60 w 100"/>
                <a:gd name="T15" fmla="*/ 63 h 63"/>
                <a:gd name="T16" fmla="*/ 75 w 100"/>
                <a:gd name="T17" fmla="*/ 63 h 63"/>
                <a:gd name="T18" fmla="*/ 85 w 100"/>
                <a:gd name="T19" fmla="*/ 58 h 63"/>
                <a:gd name="T20" fmla="*/ 100 w 100"/>
                <a:gd name="T21" fmla="*/ 5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0" h="63">
                  <a:moveTo>
                    <a:pt x="0" y="0"/>
                  </a:moveTo>
                  <a:lnTo>
                    <a:pt x="5" y="14"/>
                  </a:lnTo>
                  <a:lnTo>
                    <a:pt x="10" y="29"/>
                  </a:lnTo>
                  <a:lnTo>
                    <a:pt x="16" y="39"/>
                  </a:lnTo>
                  <a:lnTo>
                    <a:pt x="25" y="48"/>
                  </a:lnTo>
                  <a:lnTo>
                    <a:pt x="35" y="53"/>
                  </a:lnTo>
                  <a:lnTo>
                    <a:pt x="45" y="58"/>
                  </a:lnTo>
                  <a:lnTo>
                    <a:pt x="60" y="63"/>
                  </a:lnTo>
                  <a:lnTo>
                    <a:pt x="75" y="63"/>
                  </a:lnTo>
                  <a:lnTo>
                    <a:pt x="85" y="58"/>
                  </a:lnTo>
                  <a:lnTo>
                    <a:pt x="100" y="5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12" name="Freeform 588"/>
            <p:cNvSpPr>
              <a:spLocks/>
            </p:cNvSpPr>
            <p:nvPr/>
          </p:nvSpPr>
          <p:spPr bwMode="auto">
            <a:xfrm>
              <a:off x="4229" y="1919"/>
              <a:ext cx="11" cy="11"/>
            </a:xfrm>
            <a:custGeom>
              <a:avLst/>
              <a:gdLst>
                <a:gd name="T0" fmla="*/ 21 w 125"/>
                <a:gd name="T1" fmla="*/ 0 h 135"/>
                <a:gd name="T2" fmla="*/ 15 w 125"/>
                <a:gd name="T3" fmla="*/ 5 h 135"/>
                <a:gd name="T4" fmla="*/ 15 w 125"/>
                <a:gd name="T5" fmla="*/ 10 h 135"/>
                <a:gd name="T6" fmla="*/ 11 w 125"/>
                <a:gd name="T7" fmla="*/ 15 h 135"/>
                <a:gd name="T8" fmla="*/ 6 w 125"/>
                <a:gd name="T9" fmla="*/ 19 h 135"/>
                <a:gd name="T10" fmla="*/ 6 w 125"/>
                <a:gd name="T11" fmla="*/ 24 h 135"/>
                <a:gd name="T12" fmla="*/ 0 w 125"/>
                <a:gd name="T13" fmla="*/ 29 h 135"/>
                <a:gd name="T14" fmla="*/ 0 w 125"/>
                <a:gd name="T15" fmla="*/ 34 h 135"/>
                <a:gd name="T16" fmla="*/ 0 w 125"/>
                <a:gd name="T17" fmla="*/ 39 h 135"/>
                <a:gd name="T18" fmla="*/ 0 w 125"/>
                <a:gd name="T19" fmla="*/ 43 h 135"/>
                <a:gd name="T20" fmla="*/ 6 w 125"/>
                <a:gd name="T21" fmla="*/ 58 h 135"/>
                <a:gd name="T22" fmla="*/ 11 w 125"/>
                <a:gd name="T23" fmla="*/ 68 h 135"/>
                <a:gd name="T24" fmla="*/ 15 w 125"/>
                <a:gd name="T25" fmla="*/ 73 h 135"/>
                <a:gd name="T26" fmla="*/ 21 w 125"/>
                <a:gd name="T27" fmla="*/ 82 h 135"/>
                <a:gd name="T28" fmla="*/ 25 w 125"/>
                <a:gd name="T29" fmla="*/ 87 h 135"/>
                <a:gd name="T30" fmla="*/ 30 w 125"/>
                <a:gd name="T31" fmla="*/ 97 h 135"/>
                <a:gd name="T32" fmla="*/ 30 w 125"/>
                <a:gd name="T33" fmla="*/ 101 h 135"/>
                <a:gd name="T34" fmla="*/ 30 w 125"/>
                <a:gd name="T35" fmla="*/ 111 h 135"/>
                <a:gd name="T36" fmla="*/ 30 w 125"/>
                <a:gd name="T37" fmla="*/ 121 h 135"/>
                <a:gd name="T38" fmla="*/ 30 w 125"/>
                <a:gd name="T39" fmla="*/ 135 h 135"/>
                <a:gd name="T40" fmla="*/ 36 w 125"/>
                <a:gd name="T41" fmla="*/ 131 h 135"/>
                <a:gd name="T42" fmla="*/ 46 w 125"/>
                <a:gd name="T43" fmla="*/ 126 h 135"/>
                <a:gd name="T44" fmla="*/ 60 w 125"/>
                <a:gd name="T45" fmla="*/ 121 h 135"/>
                <a:gd name="T46" fmla="*/ 71 w 125"/>
                <a:gd name="T47" fmla="*/ 116 h 135"/>
                <a:gd name="T48" fmla="*/ 80 w 125"/>
                <a:gd name="T49" fmla="*/ 116 h 135"/>
                <a:gd name="T50" fmla="*/ 90 w 125"/>
                <a:gd name="T51" fmla="*/ 111 h 135"/>
                <a:gd name="T52" fmla="*/ 100 w 125"/>
                <a:gd name="T53" fmla="*/ 111 h 135"/>
                <a:gd name="T54" fmla="*/ 105 w 125"/>
                <a:gd name="T55" fmla="*/ 107 h 135"/>
                <a:gd name="T56" fmla="*/ 115 w 125"/>
                <a:gd name="T57" fmla="*/ 101 h 135"/>
                <a:gd name="T58" fmla="*/ 119 w 125"/>
                <a:gd name="T59" fmla="*/ 97 h 135"/>
                <a:gd name="T60" fmla="*/ 125 w 125"/>
                <a:gd name="T61" fmla="*/ 82 h 135"/>
                <a:gd name="T62" fmla="*/ 125 w 125"/>
                <a:gd name="T63" fmla="*/ 73 h 135"/>
                <a:gd name="T64" fmla="*/ 125 w 125"/>
                <a:gd name="T65" fmla="*/ 68 h 135"/>
                <a:gd name="T66" fmla="*/ 119 w 125"/>
                <a:gd name="T67" fmla="*/ 63 h 135"/>
                <a:gd name="T68" fmla="*/ 110 w 125"/>
                <a:gd name="T69" fmla="*/ 58 h 135"/>
                <a:gd name="T70" fmla="*/ 95 w 125"/>
                <a:gd name="T71" fmla="*/ 53 h 135"/>
                <a:gd name="T72" fmla="*/ 85 w 125"/>
                <a:gd name="T73" fmla="*/ 53 h 135"/>
                <a:gd name="T74" fmla="*/ 71 w 125"/>
                <a:gd name="T75" fmla="*/ 53 h 135"/>
                <a:gd name="T76" fmla="*/ 55 w 125"/>
                <a:gd name="T77" fmla="*/ 53 h 135"/>
                <a:gd name="T78" fmla="*/ 40 w 125"/>
                <a:gd name="T79" fmla="*/ 53 h 135"/>
                <a:gd name="T80" fmla="*/ 36 w 125"/>
                <a:gd name="T81" fmla="*/ 53 h 135"/>
                <a:gd name="T82" fmla="*/ 36 w 125"/>
                <a:gd name="T83" fmla="*/ 58 h 135"/>
                <a:gd name="T84" fmla="*/ 36 w 125"/>
                <a:gd name="T85" fmla="*/ 63 h 135"/>
                <a:gd name="T86" fmla="*/ 36 w 125"/>
                <a:gd name="T87" fmla="*/ 68 h 135"/>
                <a:gd name="T88" fmla="*/ 36 w 125"/>
                <a:gd name="T89" fmla="*/ 73 h 135"/>
                <a:gd name="T90" fmla="*/ 36 w 125"/>
                <a:gd name="T91" fmla="*/ 77 h 135"/>
                <a:gd name="T92" fmla="*/ 30 w 125"/>
                <a:gd name="T93" fmla="*/ 82 h 135"/>
                <a:gd name="T94" fmla="*/ 30 w 125"/>
                <a:gd name="T95" fmla="*/ 77 h 135"/>
                <a:gd name="T96" fmla="*/ 36 w 125"/>
                <a:gd name="T97" fmla="*/ 68 h 135"/>
                <a:gd name="T98" fmla="*/ 40 w 125"/>
                <a:gd name="T99" fmla="*/ 63 h 135"/>
                <a:gd name="T100" fmla="*/ 46 w 125"/>
                <a:gd name="T101" fmla="*/ 53 h 135"/>
                <a:gd name="T102" fmla="*/ 46 w 125"/>
                <a:gd name="T103" fmla="*/ 49 h 135"/>
                <a:gd name="T104" fmla="*/ 50 w 125"/>
                <a:gd name="T105" fmla="*/ 39 h 135"/>
                <a:gd name="T106" fmla="*/ 55 w 125"/>
                <a:gd name="T107" fmla="*/ 34 h 135"/>
                <a:gd name="T108" fmla="*/ 65 w 125"/>
                <a:gd name="T109" fmla="*/ 29 h 135"/>
                <a:gd name="T110" fmla="*/ 71 w 125"/>
                <a:gd name="T111" fmla="*/ 24 h 135"/>
                <a:gd name="T112" fmla="*/ 75 w 125"/>
                <a:gd name="T113" fmla="*/ 1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5" h="135">
                  <a:moveTo>
                    <a:pt x="21" y="0"/>
                  </a:moveTo>
                  <a:lnTo>
                    <a:pt x="15" y="5"/>
                  </a:lnTo>
                  <a:lnTo>
                    <a:pt x="15" y="10"/>
                  </a:lnTo>
                  <a:lnTo>
                    <a:pt x="11" y="15"/>
                  </a:lnTo>
                  <a:lnTo>
                    <a:pt x="6" y="19"/>
                  </a:lnTo>
                  <a:lnTo>
                    <a:pt x="6" y="24"/>
                  </a:lnTo>
                  <a:lnTo>
                    <a:pt x="0" y="29"/>
                  </a:lnTo>
                  <a:lnTo>
                    <a:pt x="0" y="34"/>
                  </a:lnTo>
                  <a:lnTo>
                    <a:pt x="0" y="39"/>
                  </a:lnTo>
                  <a:lnTo>
                    <a:pt x="0" y="43"/>
                  </a:lnTo>
                  <a:lnTo>
                    <a:pt x="6" y="58"/>
                  </a:lnTo>
                  <a:lnTo>
                    <a:pt x="11" y="68"/>
                  </a:lnTo>
                  <a:lnTo>
                    <a:pt x="15" y="73"/>
                  </a:lnTo>
                  <a:lnTo>
                    <a:pt x="21" y="82"/>
                  </a:lnTo>
                  <a:lnTo>
                    <a:pt x="25" y="87"/>
                  </a:lnTo>
                  <a:lnTo>
                    <a:pt x="30" y="97"/>
                  </a:lnTo>
                  <a:lnTo>
                    <a:pt x="30" y="101"/>
                  </a:lnTo>
                  <a:lnTo>
                    <a:pt x="30" y="111"/>
                  </a:lnTo>
                  <a:lnTo>
                    <a:pt x="30" y="121"/>
                  </a:lnTo>
                  <a:lnTo>
                    <a:pt x="30" y="135"/>
                  </a:lnTo>
                  <a:lnTo>
                    <a:pt x="36" y="131"/>
                  </a:lnTo>
                  <a:lnTo>
                    <a:pt x="46" y="126"/>
                  </a:lnTo>
                  <a:lnTo>
                    <a:pt x="60" y="121"/>
                  </a:lnTo>
                  <a:lnTo>
                    <a:pt x="71" y="116"/>
                  </a:lnTo>
                  <a:lnTo>
                    <a:pt x="80" y="116"/>
                  </a:lnTo>
                  <a:lnTo>
                    <a:pt x="90" y="111"/>
                  </a:lnTo>
                  <a:lnTo>
                    <a:pt x="100" y="111"/>
                  </a:lnTo>
                  <a:lnTo>
                    <a:pt x="105" y="107"/>
                  </a:lnTo>
                  <a:lnTo>
                    <a:pt x="115" y="101"/>
                  </a:lnTo>
                  <a:lnTo>
                    <a:pt x="119" y="97"/>
                  </a:lnTo>
                  <a:lnTo>
                    <a:pt x="125" y="82"/>
                  </a:lnTo>
                  <a:lnTo>
                    <a:pt x="125" y="73"/>
                  </a:lnTo>
                  <a:lnTo>
                    <a:pt x="125" y="68"/>
                  </a:lnTo>
                  <a:lnTo>
                    <a:pt x="119" y="63"/>
                  </a:lnTo>
                  <a:lnTo>
                    <a:pt x="110" y="58"/>
                  </a:lnTo>
                  <a:lnTo>
                    <a:pt x="95" y="53"/>
                  </a:lnTo>
                  <a:lnTo>
                    <a:pt x="85" y="53"/>
                  </a:lnTo>
                  <a:lnTo>
                    <a:pt x="71" y="53"/>
                  </a:lnTo>
                  <a:lnTo>
                    <a:pt x="55" y="53"/>
                  </a:lnTo>
                  <a:lnTo>
                    <a:pt x="40" y="53"/>
                  </a:lnTo>
                  <a:lnTo>
                    <a:pt x="36" y="53"/>
                  </a:lnTo>
                  <a:lnTo>
                    <a:pt x="36" y="58"/>
                  </a:lnTo>
                  <a:lnTo>
                    <a:pt x="36" y="63"/>
                  </a:lnTo>
                  <a:lnTo>
                    <a:pt x="36" y="68"/>
                  </a:lnTo>
                  <a:lnTo>
                    <a:pt x="36" y="73"/>
                  </a:lnTo>
                  <a:lnTo>
                    <a:pt x="36" y="77"/>
                  </a:lnTo>
                  <a:lnTo>
                    <a:pt x="30" y="82"/>
                  </a:lnTo>
                  <a:lnTo>
                    <a:pt x="30" y="77"/>
                  </a:lnTo>
                  <a:lnTo>
                    <a:pt x="36" y="68"/>
                  </a:lnTo>
                  <a:lnTo>
                    <a:pt x="40" y="63"/>
                  </a:lnTo>
                  <a:lnTo>
                    <a:pt x="46" y="53"/>
                  </a:lnTo>
                  <a:lnTo>
                    <a:pt x="46" y="49"/>
                  </a:lnTo>
                  <a:lnTo>
                    <a:pt x="50" y="39"/>
                  </a:lnTo>
                  <a:lnTo>
                    <a:pt x="55" y="34"/>
                  </a:lnTo>
                  <a:lnTo>
                    <a:pt x="65" y="29"/>
                  </a:lnTo>
                  <a:lnTo>
                    <a:pt x="71" y="24"/>
                  </a:lnTo>
                  <a:lnTo>
                    <a:pt x="75" y="19"/>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13" name="Freeform 589"/>
            <p:cNvSpPr>
              <a:spLocks/>
            </p:cNvSpPr>
            <p:nvPr/>
          </p:nvSpPr>
          <p:spPr bwMode="auto">
            <a:xfrm>
              <a:off x="4217" y="1921"/>
              <a:ext cx="11" cy="8"/>
            </a:xfrm>
            <a:custGeom>
              <a:avLst/>
              <a:gdLst>
                <a:gd name="T0" fmla="*/ 25 w 123"/>
                <a:gd name="T1" fmla="*/ 5 h 107"/>
                <a:gd name="T2" fmla="*/ 29 w 123"/>
                <a:gd name="T3" fmla="*/ 5 h 107"/>
                <a:gd name="T4" fmla="*/ 39 w 123"/>
                <a:gd name="T5" fmla="*/ 0 h 107"/>
                <a:gd name="T6" fmla="*/ 50 w 123"/>
                <a:gd name="T7" fmla="*/ 0 h 107"/>
                <a:gd name="T8" fmla="*/ 60 w 123"/>
                <a:gd name="T9" fmla="*/ 0 h 107"/>
                <a:gd name="T10" fmla="*/ 69 w 123"/>
                <a:gd name="T11" fmla="*/ 0 h 107"/>
                <a:gd name="T12" fmla="*/ 79 w 123"/>
                <a:gd name="T13" fmla="*/ 0 h 107"/>
                <a:gd name="T14" fmla="*/ 84 w 123"/>
                <a:gd name="T15" fmla="*/ 0 h 107"/>
                <a:gd name="T16" fmla="*/ 94 w 123"/>
                <a:gd name="T17" fmla="*/ 0 h 107"/>
                <a:gd name="T18" fmla="*/ 99 w 123"/>
                <a:gd name="T19" fmla="*/ 5 h 107"/>
                <a:gd name="T20" fmla="*/ 104 w 123"/>
                <a:gd name="T21" fmla="*/ 5 h 107"/>
                <a:gd name="T22" fmla="*/ 114 w 123"/>
                <a:gd name="T23" fmla="*/ 25 h 107"/>
                <a:gd name="T24" fmla="*/ 119 w 123"/>
                <a:gd name="T25" fmla="*/ 34 h 107"/>
                <a:gd name="T26" fmla="*/ 123 w 123"/>
                <a:gd name="T27" fmla="*/ 49 h 107"/>
                <a:gd name="T28" fmla="*/ 119 w 123"/>
                <a:gd name="T29" fmla="*/ 58 h 107"/>
                <a:gd name="T30" fmla="*/ 114 w 123"/>
                <a:gd name="T31" fmla="*/ 68 h 107"/>
                <a:gd name="T32" fmla="*/ 104 w 123"/>
                <a:gd name="T33" fmla="*/ 77 h 107"/>
                <a:gd name="T34" fmla="*/ 89 w 123"/>
                <a:gd name="T35" fmla="*/ 87 h 107"/>
                <a:gd name="T36" fmla="*/ 74 w 123"/>
                <a:gd name="T37" fmla="*/ 92 h 107"/>
                <a:gd name="T38" fmla="*/ 54 w 123"/>
                <a:gd name="T39" fmla="*/ 97 h 107"/>
                <a:gd name="T40" fmla="*/ 39 w 123"/>
                <a:gd name="T41" fmla="*/ 107 h 107"/>
                <a:gd name="T42" fmla="*/ 50 w 123"/>
                <a:gd name="T43" fmla="*/ 92 h 107"/>
                <a:gd name="T44" fmla="*/ 50 w 123"/>
                <a:gd name="T45" fmla="*/ 83 h 107"/>
                <a:gd name="T46" fmla="*/ 50 w 123"/>
                <a:gd name="T47" fmla="*/ 77 h 107"/>
                <a:gd name="T48" fmla="*/ 50 w 123"/>
                <a:gd name="T49" fmla="*/ 68 h 107"/>
                <a:gd name="T50" fmla="*/ 44 w 123"/>
                <a:gd name="T51" fmla="*/ 63 h 107"/>
                <a:gd name="T52" fmla="*/ 39 w 123"/>
                <a:gd name="T53" fmla="*/ 53 h 107"/>
                <a:gd name="T54" fmla="*/ 29 w 123"/>
                <a:gd name="T55" fmla="*/ 49 h 107"/>
                <a:gd name="T56" fmla="*/ 20 w 123"/>
                <a:gd name="T57" fmla="*/ 44 h 107"/>
                <a:gd name="T58" fmla="*/ 10 w 123"/>
                <a:gd name="T59" fmla="*/ 39 h 107"/>
                <a:gd name="T60" fmla="*/ 0 w 123"/>
                <a:gd name="T61" fmla="*/ 34 h 107"/>
                <a:gd name="T62" fmla="*/ 4 w 123"/>
                <a:gd name="T63" fmla="*/ 34 h 107"/>
                <a:gd name="T64" fmla="*/ 4 w 123"/>
                <a:gd name="T65" fmla="*/ 29 h 107"/>
                <a:gd name="T66" fmla="*/ 10 w 123"/>
                <a:gd name="T67" fmla="*/ 29 h 107"/>
                <a:gd name="T68" fmla="*/ 10 w 123"/>
                <a:gd name="T69" fmla="*/ 25 h 107"/>
                <a:gd name="T70" fmla="*/ 10 w 123"/>
                <a:gd name="T71" fmla="*/ 19 h 107"/>
                <a:gd name="T72" fmla="*/ 15 w 123"/>
                <a:gd name="T73" fmla="*/ 15 h 107"/>
                <a:gd name="T74" fmla="*/ 15 w 123"/>
                <a:gd name="T75" fmla="*/ 10 h 107"/>
                <a:gd name="T76" fmla="*/ 20 w 123"/>
                <a:gd name="T77" fmla="*/ 10 h 107"/>
                <a:gd name="T78" fmla="*/ 25 w 123"/>
                <a:gd name="T79" fmla="*/ 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3" h="107">
                  <a:moveTo>
                    <a:pt x="25" y="5"/>
                  </a:moveTo>
                  <a:lnTo>
                    <a:pt x="29" y="5"/>
                  </a:lnTo>
                  <a:lnTo>
                    <a:pt x="39" y="0"/>
                  </a:lnTo>
                  <a:lnTo>
                    <a:pt x="50" y="0"/>
                  </a:lnTo>
                  <a:lnTo>
                    <a:pt x="60" y="0"/>
                  </a:lnTo>
                  <a:lnTo>
                    <a:pt x="69" y="0"/>
                  </a:lnTo>
                  <a:lnTo>
                    <a:pt x="79" y="0"/>
                  </a:lnTo>
                  <a:lnTo>
                    <a:pt x="84" y="0"/>
                  </a:lnTo>
                  <a:lnTo>
                    <a:pt x="94" y="0"/>
                  </a:lnTo>
                  <a:lnTo>
                    <a:pt x="99" y="5"/>
                  </a:lnTo>
                  <a:lnTo>
                    <a:pt x="104" y="5"/>
                  </a:lnTo>
                  <a:lnTo>
                    <a:pt x="114" y="25"/>
                  </a:lnTo>
                  <a:lnTo>
                    <a:pt x="119" y="34"/>
                  </a:lnTo>
                  <a:lnTo>
                    <a:pt x="123" y="49"/>
                  </a:lnTo>
                  <a:lnTo>
                    <a:pt x="119" y="58"/>
                  </a:lnTo>
                  <a:lnTo>
                    <a:pt x="114" y="68"/>
                  </a:lnTo>
                  <a:lnTo>
                    <a:pt x="104" y="77"/>
                  </a:lnTo>
                  <a:lnTo>
                    <a:pt x="89" y="87"/>
                  </a:lnTo>
                  <a:lnTo>
                    <a:pt x="74" y="92"/>
                  </a:lnTo>
                  <a:lnTo>
                    <a:pt x="54" y="97"/>
                  </a:lnTo>
                  <a:lnTo>
                    <a:pt x="39" y="107"/>
                  </a:lnTo>
                  <a:lnTo>
                    <a:pt x="50" y="92"/>
                  </a:lnTo>
                  <a:lnTo>
                    <a:pt x="50" y="83"/>
                  </a:lnTo>
                  <a:lnTo>
                    <a:pt x="50" y="77"/>
                  </a:lnTo>
                  <a:lnTo>
                    <a:pt x="50" y="68"/>
                  </a:lnTo>
                  <a:lnTo>
                    <a:pt x="44" y="63"/>
                  </a:lnTo>
                  <a:lnTo>
                    <a:pt x="39" y="53"/>
                  </a:lnTo>
                  <a:lnTo>
                    <a:pt x="29" y="49"/>
                  </a:lnTo>
                  <a:lnTo>
                    <a:pt x="20" y="44"/>
                  </a:lnTo>
                  <a:lnTo>
                    <a:pt x="10" y="39"/>
                  </a:lnTo>
                  <a:lnTo>
                    <a:pt x="0" y="34"/>
                  </a:lnTo>
                  <a:lnTo>
                    <a:pt x="4" y="34"/>
                  </a:lnTo>
                  <a:lnTo>
                    <a:pt x="4" y="29"/>
                  </a:lnTo>
                  <a:lnTo>
                    <a:pt x="10" y="29"/>
                  </a:lnTo>
                  <a:lnTo>
                    <a:pt x="10" y="25"/>
                  </a:lnTo>
                  <a:lnTo>
                    <a:pt x="10" y="19"/>
                  </a:lnTo>
                  <a:lnTo>
                    <a:pt x="15" y="15"/>
                  </a:lnTo>
                  <a:lnTo>
                    <a:pt x="15" y="10"/>
                  </a:lnTo>
                  <a:lnTo>
                    <a:pt x="20" y="10"/>
                  </a:lnTo>
                  <a:lnTo>
                    <a:pt x="25" y="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14" name="Freeform 590"/>
            <p:cNvSpPr>
              <a:spLocks/>
            </p:cNvSpPr>
            <p:nvPr/>
          </p:nvSpPr>
          <p:spPr bwMode="auto">
            <a:xfrm>
              <a:off x="4223" y="1930"/>
              <a:ext cx="6" cy="8"/>
            </a:xfrm>
            <a:custGeom>
              <a:avLst/>
              <a:gdLst>
                <a:gd name="T0" fmla="*/ 35 w 65"/>
                <a:gd name="T1" fmla="*/ 0 h 106"/>
                <a:gd name="T2" fmla="*/ 35 w 65"/>
                <a:gd name="T3" fmla="*/ 9 h 106"/>
                <a:gd name="T4" fmla="*/ 30 w 65"/>
                <a:gd name="T5" fmla="*/ 20 h 106"/>
                <a:gd name="T6" fmla="*/ 25 w 65"/>
                <a:gd name="T7" fmla="*/ 34 h 106"/>
                <a:gd name="T8" fmla="*/ 15 w 65"/>
                <a:gd name="T9" fmla="*/ 44 h 106"/>
                <a:gd name="T10" fmla="*/ 10 w 65"/>
                <a:gd name="T11" fmla="*/ 54 h 106"/>
                <a:gd name="T12" fmla="*/ 0 w 65"/>
                <a:gd name="T13" fmla="*/ 63 h 106"/>
                <a:gd name="T14" fmla="*/ 0 w 65"/>
                <a:gd name="T15" fmla="*/ 73 h 106"/>
                <a:gd name="T16" fmla="*/ 0 w 65"/>
                <a:gd name="T17" fmla="*/ 82 h 106"/>
                <a:gd name="T18" fmla="*/ 0 w 65"/>
                <a:gd name="T19" fmla="*/ 92 h 106"/>
                <a:gd name="T20" fmla="*/ 15 w 65"/>
                <a:gd name="T21" fmla="*/ 102 h 106"/>
                <a:gd name="T22" fmla="*/ 20 w 65"/>
                <a:gd name="T23" fmla="*/ 106 h 106"/>
                <a:gd name="T24" fmla="*/ 30 w 65"/>
                <a:gd name="T25" fmla="*/ 106 h 106"/>
                <a:gd name="T26" fmla="*/ 35 w 65"/>
                <a:gd name="T27" fmla="*/ 106 h 106"/>
                <a:gd name="T28" fmla="*/ 40 w 65"/>
                <a:gd name="T29" fmla="*/ 102 h 106"/>
                <a:gd name="T30" fmla="*/ 45 w 65"/>
                <a:gd name="T31" fmla="*/ 102 h 106"/>
                <a:gd name="T32" fmla="*/ 55 w 65"/>
                <a:gd name="T33" fmla="*/ 97 h 106"/>
                <a:gd name="T34" fmla="*/ 59 w 65"/>
                <a:gd name="T35" fmla="*/ 92 h 106"/>
                <a:gd name="T36" fmla="*/ 59 w 65"/>
                <a:gd name="T37" fmla="*/ 87 h 106"/>
                <a:gd name="T38" fmla="*/ 65 w 65"/>
                <a:gd name="T39" fmla="*/ 78 h 106"/>
                <a:gd name="T40" fmla="*/ 65 w 65"/>
                <a:gd name="T41" fmla="*/ 73 h 106"/>
                <a:gd name="T42" fmla="*/ 65 w 65"/>
                <a:gd name="T43" fmla="*/ 67 h 106"/>
                <a:gd name="T44" fmla="*/ 59 w 65"/>
                <a:gd name="T45" fmla="*/ 63 h 106"/>
                <a:gd name="T46" fmla="*/ 55 w 65"/>
                <a:gd name="T47" fmla="*/ 58 h 106"/>
                <a:gd name="T48" fmla="*/ 55 w 65"/>
                <a:gd name="T49" fmla="*/ 54 h 106"/>
                <a:gd name="T50" fmla="*/ 49 w 65"/>
                <a:gd name="T51" fmla="*/ 48 h 106"/>
                <a:gd name="T52" fmla="*/ 45 w 65"/>
                <a:gd name="T53" fmla="*/ 44 h 106"/>
                <a:gd name="T54" fmla="*/ 40 w 65"/>
                <a:gd name="T55" fmla="*/ 39 h 106"/>
                <a:gd name="T56" fmla="*/ 40 w 65"/>
                <a:gd name="T57" fmla="*/ 30 h 106"/>
                <a:gd name="T58" fmla="*/ 40 w 65"/>
                <a:gd name="T59" fmla="*/ 2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5" h="106">
                  <a:moveTo>
                    <a:pt x="35" y="0"/>
                  </a:moveTo>
                  <a:lnTo>
                    <a:pt x="35" y="9"/>
                  </a:lnTo>
                  <a:lnTo>
                    <a:pt x="30" y="20"/>
                  </a:lnTo>
                  <a:lnTo>
                    <a:pt x="25" y="34"/>
                  </a:lnTo>
                  <a:lnTo>
                    <a:pt x="15" y="44"/>
                  </a:lnTo>
                  <a:lnTo>
                    <a:pt x="10" y="54"/>
                  </a:lnTo>
                  <a:lnTo>
                    <a:pt x="0" y="63"/>
                  </a:lnTo>
                  <a:lnTo>
                    <a:pt x="0" y="73"/>
                  </a:lnTo>
                  <a:lnTo>
                    <a:pt x="0" y="82"/>
                  </a:lnTo>
                  <a:lnTo>
                    <a:pt x="0" y="92"/>
                  </a:lnTo>
                  <a:lnTo>
                    <a:pt x="15" y="102"/>
                  </a:lnTo>
                  <a:lnTo>
                    <a:pt x="20" y="106"/>
                  </a:lnTo>
                  <a:lnTo>
                    <a:pt x="30" y="106"/>
                  </a:lnTo>
                  <a:lnTo>
                    <a:pt x="35" y="106"/>
                  </a:lnTo>
                  <a:lnTo>
                    <a:pt x="40" y="102"/>
                  </a:lnTo>
                  <a:lnTo>
                    <a:pt x="45" y="102"/>
                  </a:lnTo>
                  <a:lnTo>
                    <a:pt x="55" y="97"/>
                  </a:lnTo>
                  <a:lnTo>
                    <a:pt x="59" y="92"/>
                  </a:lnTo>
                  <a:lnTo>
                    <a:pt x="59" y="87"/>
                  </a:lnTo>
                  <a:lnTo>
                    <a:pt x="65" y="78"/>
                  </a:lnTo>
                  <a:lnTo>
                    <a:pt x="65" y="73"/>
                  </a:lnTo>
                  <a:lnTo>
                    <a:pt x="65" y="67"/>
                  </a:lnTo>
                  <a:lnTo>
                    <a:pt x="59" y="63"/>
                  </a:lnTo>
                  <a:lnTo>
                    <a:pt x="55" y="58"/>
                  </a:lnTo>
                  <a:lnTo>
                    <a:pt x="55" y="54"/>
                  </a:lnTo>
                  <a:lnTo>
                    <a:pt x="49" y="48"/>
                  </a:lnTo>
                  <a:lnTo>
                    <a:pt x="45" y="44"/>
                  </a:lnTo>
                  <a:lnTo>
                    <a:pt x="40" y="39"/>
                  </a:lnTo>
                  <a:lnTo>
                    <a:pt x="40" y="30"/>
                  </a:lnTo>
                  <a:lnTo>
                    <a:pt x="40" y="24"/>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15" name="Freeform 591"/>
            <p:cNvSpPr>
              <a:spLocks/>
            </p:cNvSpPr>
            <p:nvPr/>
          </p:nvSpPr>
          <p:spPr bwMode="auto">
            <a:xfrm>
              <a:off x="4203" y="1953"/>
              <a:ext cx="6" cy="6"/>
            </a:xfrm>
            <a:custGeom>
              <a:avLst/>
              <a:gdLst>
                <a:gd name="T0" fmla="*/ 0 w 70"/>
                <a:gd name="T1" fmla="*/ 25 h 83"/>
                <a:gd name="T2" fmla="*/ 5 w 70"/>
                <a:gd name="T3" fmla="*/ 19 h 83"/>
                <a:gd name="T4" fmla="*/ 10 w 70"/>
                <a:gd name="T5" fmla="*/ 15 h 83"/>
                <a:gd name="T6" fmla="*/ 14 w 70"/>
                <a:gd name="T7" fmla="*/ 10 h 83"/>
                <a:gd name="T8" fmla="*/ 25 w 70"/>
                <a:gd name="T9" fmla="*/ 10 h 83"/>
                <a:gd name="T10" fmla="*/ 30 w 70"/>
                <a:gd name="T11" fmla="*/ 10 h 83"/>
                <a:gd name="T12" fmla="*/ 35 w 70"/>
                <a:gd name="T13" fmla="*/ 10 h 83"/>
                <a:gd name="T14" fmla="*/ 45 w 70"/>
                <a:gd name="T15" fmla="*/ 10 h 83"/>
                <a:gd name="T16" fmla="*/ 50 w 70"/>
                <a:gd name="T17" fmla="*/ 10 h 83"/>
                <a:gd name="T18" fmla="*/ 54 w 70"/>
                <a:gd name="T19" fmla="*/ 6 h 83"/>
                <a:gd name="T20" fmla="*/ 60 w 70"/>
                <a:gd name="T21" fmla="*/ 0 h 83"/>
                <a:gd name="T22" fmla="*/ 64 w 70"/>
                <a:gd name="T23" fmla="*/ 10 h 83"/>
                <a:gd name="T24" fmla="*/ 64 w 70"/>
                <a:gd name="T25" fmla="*/ 25 h 83"/>
                <a:gd name="T26" fmla="*/ 70 w 70"/>
                <a:gd name="T27" fmla="*/ 34 h 83"/>
                <a:gd name="T28" fmla="*/ 70 w 70"/>
                <a:gd name="T29" fmla="*/ 49 h 83"/>
                <a:gd name="T30" fmla="*/ 70 w 70"/>
                <a:gd name="T31" fmla="*/ 58 h 83"/>
                <a:gd name="T32" fmla="*/ 64 w 70"/>
                <a:gd name="T33" fmla="*/ 64 h 83"/>
                <a:gd name="T34" fmla="*/ 60 w 70"/>
                <a:gd name="T35" fmla="*/ 73 h 83"/>
                <a:gd name="T36" fmla="*/ 50 w 70"/>
                <a:gd name="T37" fmla="*/ 77 h 83"/>
                <a:gd name="T38" fmla="*/ 35 w 70"/>
                <a:gd name="T39" fmla="*/ 77 h 83"/>
                <a:gd name="T40" fmla="*/ 20 w 70"/>
                <a:gd name="T41"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83">
                  <a:moveTo>
                    <a:pt x="0" y="25"/>
                  </a:moveTo>
                  <a:lnTo>
                    <a:pt x="5" y="19"/>
                  </a:lnTo>
                  <a:lnTo>
                    <a:pt x="10" y="15"/>
                  </a:lnTo>
                  <a:lnTo>
                    <a:pt x="14" y="10"/>
                  </a:lnTo>
                  <a:lnTo>
                    <a:pt x="25" y="10"/>
                  </a:lnTo>
                  <a:lnTo>
                    <a:pt x="30" y="10"/>
                  </a:lnTo>
                  <a:lnTo>
                    <a:pt x="35" y="10"/>
                  </a:lnTo>
                  <a:lnTo>
                    <a:pt x="45" y="10"/>
                  </a:lnTo>
                  <a:lnTo>
                    <a:pt x="50" y="10"/>
                  </a:lnTo>
                  <a:lnTo>
                    <a:pt x="54" y="6"/>
                  </a:lnTo>
                  <a:lnTo>
                    <a:pt x="60" y="0"/>
                  </a:lnTo>
                  <a:lnTo>
                    <a:pt x="64" y="10"/>
                  </a:lnTo>
                  <a:lnTo>
                    <a:pt x="64" y="25"/>
                  </a:lnTo>
                  <a:lnTo>
                    <a:pt x="70" y="34"/>
                  </a:lnTo>
                  <a:lnTo>
                    <a:pt x="70" y="49"/>
                  </a:lnTo>
                  <a:lnTo>
                    <a:pt x="70" y="58"/>
                  </a:lnTo>
                  <a:lnTo>
                    <a:pt x="64" y="64"/>
                  </a:lnTo>
                  <a:lnTo>
                    <a:pt x="60" y="73"/>
                  </a:lnTo>
                  <a:lnTo>
                    <a:pt x="50" y="77"/>
                  </a:lnTo>
                  <a:lnTo>
                    <a:pt x="35" y="77"/>
                  </a:lnTo>
                  <a:lnTo>
                    <a:pt x="20" y="8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16" name="Freeform 592"/>
            <p:cNvSpPr>
              <a:spLocks/>
            </p:cNvSpPr>
            <p:nvPr/>
          </p:nvSpPr>
          <p:spPr bwMode="auto">
            <a:xfrm>
              <a:off x="4202" y="1964"/>
              <a:ext cx="12" cy="10"/>
            </a:xfrm>
            <a:custGeom>
              <a:avLst/>
              <a:gdLst>
                <a:gd name="T0" fmla="*/ 23 w 128"/>
                <a:gd name="T1" fmla="*/ 0 h 134"/>
                <a:gd name="T2" fmla="*/ 19 w 128"/>
                <a:gd name="T3" fmla="*/ 5 h 134"/>
                <a:gd name="T4" fmla="*/ 14 w 128"/>
                <a:gd name="T5" fmla="*/ 9 h 134"/>
                <a:gd name="T6" fmla="*/ 9 w 128"/>
                <a:gd name="T7" fmla="*/ 14 h 134"/>
                <a:gd name="T8" fmla="*/ 9 w 128"/>
                <a:gd name="T9" fmla="*/ 18 h 134"/>
                <a:gd name="T10" fmla="*/ 4 w 128"/>
                <a:gd name="T11" fmla="*/ 24 h 134"/>
                <a:gd name="T12" fmla="*/ 4 w 128"/>
                <a:gd name="T13" fmla="*/ 28 h 134"/>
                <a:gd name="T14" fmla="*/ 0 w 128"/>
                <a:gd name="T15" fmla="*/ 33 h 134"/>
                <a:gd name="T16" fmla="*/ 0 w 128"/>
                <a:gd name="T17" fmla="*/ 38 h 134"/>
                <a:gd name="T18" fmla="*/ 0 w 128"/>
                <a:gd name="T19" fmla="*/ 43 h 134"/>
                <a:gd name="T20" fmla="*/ 4 w 128"/>
                <a:gd name="T21" fmla="*/ 57 h 134"/>
                <a:gd name="T22" fmla="*/ 9 w 128"/>
                <a:gd name="T23" fmla="*/ 63 h 134"/>
                <a:gd name="T24" fmla="*/ 14 w 128"/>
                <a:gd name="T25" fmla="*/ 72 h 134"/>
                <a:gd name="T26" fmla="*/ 19 w 128"/>
                <a:gd name="T27" fmla="*/ 82 h 134"/>
                <a:gd name="T28" fmla="*/ 23 w 128"/>
                <a:gd name="T29" fmla="*/ 86 h 134"/>
                <a:gd name="T30" fmla="*/ 29 w 128"/>
                <a:gd name="T31" fmla="*/ 91 h 134"/>
                <a:gd name="T32" fmla="*/ 29 w 128"/>
                <a:gd name="T33" fmla="*/ 101 h 134"/>
                <a:gd name="T34" fmla="*/ 29 w 128"/>
                <a:gd name="T35" fmla="*/ 110 h 134"/>
                <a:gd name="T36" fmla="*/ 29 w 128"/>
                <a:gd name="T37" fmla="*/ 121 h 134"/>
                <a:gd name="T38" fmla="*/ 29 w 128"/>
                <a:gd name="T39" fmla="*/ 134 h 134"/>
                <a:gd name="T40" fmla="*/ 39 w 128"/>
                <a:gd name="T41" fmla="*/ 130 h 134"/>
                <a:gd name="T42" fmla="*/ 48 w 128"/>
                <a:gd name="T43" fmla="*/ 125 h 134"/>
                <a:gd name="T44" fmla="*/ 59 w 128"/>
                <a:gd name="T45" fmla="*/ 121 h 134"/>
                <a:gd name="T46" fmla="*/ 69 w 128"/>
                <a:gd name="T47" fmla="*/ 115 h 134"/>
                <a:gd name="T48" fmla="*/ 79 w 128"/>
                <a:gd name="T49" fmla="*/ 115 h 134"/>
                <a:gd name="T50" fmla="*/ 88 w 128"/>
                <a:gd name="T51" fmla="*/ 110 h 134"/>
                <a:gd name="T52" fmla="*/ 98 w 128"/>
                <a:gd name="T53" fmla="*/ 110 h 134"/>
                <a:gd name="T54" fmla="*/ 108 w 128"/>
                <a:gd name="T55" fmla="*/ 106 h 134"/>
                <a:gd name="T56" fmla="*/ 113 w 128"/>
                <a:gd name="T57" fmla="*/ 101 h 134"/>
                <a:gd name="T58" fmla="*/ 119 w 128"/>
                <a:gd name="T59" fmla="*/ 96 h 134"/>
                <a:gd name="T60" fmla="*/ 123 w 128"/>
                <a:gd name="T61" fmla="*/ 82 h 134"/>
                <a:gd name="T62" fmla="*/ 128 w 128"/>
                <a:gd name="T63" fmla="*/ 72 h 134"/>
                <a:gd name="T64" fmla="*/ 123 w 128"/>
                <a:gd name="T65" fmla="*/ 63 h 134"/>
                <a:gd name="T66" fmla="*/ 119 w 128"/>
                <a:gd name="T67" fmla="*/ 57 h 134"/>
                <a:gd name="T68" fmla="*/ 108 w 128"/>
                <a:gd name="T69" fmla="*/ 57 h 134"/>
                <a:gd name="T70" fmla="*/ 98 w 128"/>
                <a:gd name="T71" fmla="*/ 52 h 134"/>
                <a:gd name="T72" fmla="*/ 83 w 128"/>
                <a:gd name="T73" fmla="*/ 52 h 134"/>
                <a:gd name="T74" fmla="*/ 69 w 128"/>
                <a:gd name="T75" fmla="*/ 52 h 134"/>
                <a:gd name="T76" fmla="*/ 54 w 128"/>
                <a:gd name="T77" fmla="*/ 52 h 134"/>
                <a:gd name="T78" fmla="*/ 39 w 128"/>
                <a:gd name="T79" fmla="*/ 52 h 134"/>
                <a:gd name="T80" fmla="*/ 34 w 128"/>
                <a:gd name="T81" fmla="*/ 52 h 134"/>
                <a:gd name="T82" fmla="*/ 34 w 128"/>
                <a:gd name="T83" fmla="*/ 57 h 134"/>
                <a:gd name="T84" fmla="*/ 34 w 128"/>
                <a:gd name="T85" fmla="*/ 63 h 134"/>
                <a:gd name="T86" fmla="*/ 34 w 128"/>
                <a:gd name="T87" fmla="*/ 67 h 134"/>
                <a:gd name="T88" fmla="*/ 34 w 128"/>
                <a:gd name="T89" fmla="*/ 72 h 134"/>
                <a:gd name="T90" fmla="*/ 34 w 128"/>
                <a:gd name="T91" fmla="*/ 76 h 134"/>
                <a:gd name="T92" fmla="*/ 29 w 128"/>
                <a:gd name="T93" fmla="*/ 82 h 134"/>
                <a:gd name="T94" fmla="*/ 29 w 128"/>
                <a:gd name="T95" fmla="*/ 76 h 134"/>
                <a:gd name="T96" fmla="*/ 34 w 128"/>
                <a:gd name="T97" fmla="*/ 67 h 134"/>
                <a:gd name="T98" fmla="*/ 39 w 128"/>
                <a:gd name="T99" fmla="*/ 63 h 134"/>
                <a:gd name="T100" fmla="*/ 44 w 128"/>
                <a:gd name="T101" fmla="*/ 52 h 134"/>
                <a:gd name="T102" fmla="*/ 48 w 128"/>
                <a:gd name="T103" fmla="*/ 48 h 134"/>
                <a:gd name="T104" fmla="*/ 54 w 128"/>
                <a:gd name="T105" fmla="*/ 38 h 134"/>
                <a:gd name="T106" fmla="*/ 59 w 128"/>
                <a:gd name="T107" fmla="*/ 33 h 134"/>
                <a:gd name="T108" fmla="*/ 63 w 128"/>
                <a:gd name="T109" fmla="*/ 28 h 134"/>
                <a:gd name="T110" fmla="*/ 69 w 128"/>
                <a:gd name="T111" fmla="*/ 18 h 134"/>
                <a:gd name="T112" fmla="*/ 79 w 128"/>
                <a:gd name="T113" fmla="*/ 1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8" h="134">
                  <a:moveTo>
                    <a:pt x="23" y="0"/>
                  </a:moveTo>
                  <a:lnTo>
                    <a:pt x="19" y="5"/>
                  </a:lnTo>
                  <a:lnTo>
                    <a:pt x="14" y="9"/>
                  </a:lnTo>
                  <a:lnTo>
                    <a:pt x="9" y="14"/>
                  </a:lnTo>
                  <a:lnTo>
                    <a:pt x="9" y="18"/>
                  </a:lnTo>
                  <a:lnTo>
                    <a:pt x="4" y="24"/>
                  </a:lnTo>
                  <a:lnTo>
                    <a:pt x="4" y="28"/>
                  </a:lnTo>
                  <a:lnTo>
                    <a:pt x="0" y="33"/>
                  </a:lnTo>
                  <a:lnTo>
                    <a:pt x="0" y="38"/>
                  </a:lnTo>
                  <a:lnTo>
                    <a:pt x="0" y="43"/>
                  </a:lnTo>
                  <a:lnTo>
                    <a:pt x="4" y="57"/>
                  </a:lnTo>
                  <a:lnTo>
                    <a:pt x="9" y="63"/>
                  </a:lnTo>
                  <a:lnTo>
                    <a:pt x="14" y="72"/>
                  </a:lnTo>
                  <a:lnTo>
                    <a:pt x="19" y="82"/>
                  </a:lnTo>
                  <a:lnTo>
                    <a:pt x="23" y="86"/>
                  </a:lnTo>
                  <a:lnTo>
                    <a:pt x="29" y="91"/>
                  </a:lnTo>
                  <a:lnTo>
                    <a:pt x="29" y="101"/>
                  </a:lnTo>
                  <a:lnTo>
                    <a:pt x="29" y="110"/>
                  </a:lnTo>
                  <a:lnTo>
                    <a:pt x="29" y="121"/>
                  </a:lnTo>
                  <a:lnTo>
                    <a:pt x="29" y="134"/>
                  </a:lnTo>
                  <a:lnTo>
                    <a:pt x="39" y="130"/>
                  </a:lnTo>
                  <a:lnTo>
                    <a:pt x="48" y="125"/>
                  </a:lnTo>
                  <a:lnTo>
                    <a:pt x="59" y="121"/>
                  </a:lnTo>
                  <a:lnTo>
                    <a:pt x="69" y="115"/>
                  </a:lnTo>
                  <a:lnTo>
                    <a:pt x="79" y="115"/>
                  </a:lnTo>
                  <a:lnTo>
                    <a:pt x="88" y="110"/>
                  </a:lnTo>
                  <a:lnTo>
                    <a:pt x="98" y="110"/>
                  </a:lnTo>
                  <a:lnTo>
                    <a:pt x="108" y="106"/>
                  </a:lnTo>
                  <a:lnTo>
                    <a:pt x="113" y="101"/>
                  </a:lnTo>
                  <a:lnTo>
                    <a:pt x="119" y="96"/>
                  </a:lnTo>
                  <a:lnTo>
                    <a:pt x="123" y="82"/>
                  </a:lnTo>
                  <a:lnTo>
                    <a:pt x="128" y="72"/>
                  </a:lnTo>
                  <a:lnTo>
                    <a:pt x="123" y="63"/>
                  </a:lnTo>
                  <a:lnTo>
                    <a:pt x="119" y="57"/>
                  </a:lnTo>
                  <a:lnTo>
                    <a:pt x="108" y="57"/>
                  </a:lnTo>
                  <a:lnTo>
                    <a:pt x="98" y="52"/>
                  </a:lnTo>
                  <a:lnTo>
                    <a:pt x="83" y="52"/>
                  </a:lnTo>
                  <a:lnTo>
                    <a:pt x="69" y="52"/>
                  </a:lnTo>
                  <a:lnTo>
                    <a:pt x="54" y="52"/>
                  </a:lnTo>
                  <a:lnTo>
                    <a:pt x="39" y="52"/>
                  </a:lnTo>
                  <a:lnTo>
                    <a:pt x="34" y="52"/>
                  </a:lnTo>
                  <a:lnTo>
                    <a:pt x="34" y="57"/>
                  </a:lnTo>
                  <a:lnTo>
                    <a:pt x="34" y="63"/>
                  </a:lnTo>
                  <a:lnTo>
                    <a:pt x="34" y="67"/>
                  </a:lnTo>
                  <a:lnTo>
                    <a:pt x="34" y="72"/>
                  </a:lnTo>
                  <a:lnTo>
                    <a:pt x="34" y="76"/>
                  </a:lnTo>
                  <a:lnTo>
                    <a:pt x="29" y="82"/>
                  </a:lnTo>
                  <a:lnTo>
                    <a:pt x="29" y="76"/>
                  </a:lnTo>
                  <a:lnTo>
                    <a:pt x="34" y="67"/>
                  </a:lnTo>
                  <a:lnTo>
                    <a:pt x="39" y="63"/>
                  </a:lnTo>
                  <a:lnTo>
                    <a:pt x="44" y="52"/>
                  </a:lnTo>
                  <a:lnTo>
                    <a:pt x="48" y="48"/>
                  </a:lnTo>
                  <a:lnTo>
                    <a:pt x="54" y="38"/>
                  </a:lnTo>
                  <a:lnTo>
                    <a:pt x="59" y="33"/>
                  </a:lnTo>
                  <a:lnTo>
                    <a:pt x="63" y="28"/>
                  </a:lnTo>
                  <a:lnTo>
                    <a:pt x="69" y="18"/>
                  </a:lnTo>
                  <a:lnTo>
                    <a:pt x="79" y="14"/>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17" name="Freeform 593"/>
            <p:cNvSpPr>
              <a:spLocks/>
            </p:cNvSpPr>
            <p:nvPr/>
          </p:nvSpPr>
          <p:spPr bwMode="auto">
            <a:xfrm>
              <a:off x="4190" y="1966"/>
              <a:ext cx="11" cy="8"/>
            </a:xfrm>
            <a:custGeom>
              <a:avLst/>
              <a:gdLst>
                <a:gd name="T0" fmla="*/ 20 w 119"/>
                <a:gd name="T1" fmla="*/ 4 h 106"/>
                <a:gd name="T2" fmla="*/ 30 w 119"/>
                <a:gd name="T3" fmla="*/ 4 h 106"/>
                <a:gd name="T4" fmla="*/ 34 w 119"/>
                <a:gd name="T5" fmla="*/ 0 h 106"/>
                <a:gd name="T6" fmla="*/ 45 w 119"/>
                <a:gd name="T7" fmla="*/ 0 h 106"/>
                <a:gd name="T8" fmla="*/ 55 w 119"/>
                <a:gd name="T9" fmla="*/ 0 h 106"/>
                <a:gd name="T10" fmla="*/ 65 w 119"/>
                <a:gd name="T11" fmla="*/ 0 h 106"/>
                <a:gd name="T12" fmla="*/ 74 w 119"/>
                <a:gd name="T13" fmla="*/ 0 h 106"/>
                <a:gd name="T14" fmla="*/ 80 w 119"/>
                <a:gd name="T15" fmla="*/ 0 h 106"/>
                <a:gd name="T16" fmla="*/ 90 w 119"/>
                <a:gd name="T17" fmla="*/ 0 h 106"/>
                <a:gd name="T18" fmla="*/ 94 w 119"/>
                <a:gd name="T19" fmla="*/ 4 h 106"/>
                <a:gd name="T20" fmla="*/ 99 w 119"/>
                <a:gd name="T21" fmla="*/ 4 h 106"/>
                <a:gd name="T22" fmla="*/ 109 w 119"/>
                <a:gd name="T23" fmla="*/ 19 h 106"/>
                <a:gd name="T24" fmla="*/ 119 w 119"/>
                <a:gd name="T25" fmla="*/ 33 h 106"/>
                <a:gd name="T26" fmla="*/ 119 w 119"/>
                <a:gd name="T27" fmla="*/ 48 h 106"/>
                <a:gd name="T28" fmla="*/ 114 w 119"/>
                <a:gd name="T29" fmla="*/ 58 h 106"/>
                <a:gd name="T30" fmla="*/ 109 w 119"/>
                <a:gd name="T31" fmla="*/ 67 h 106"/>
                <a:gd name="T32" fmla="*/ 99 w 119"/>
                <a:gd name="T33" fmla="*/ 77 h 106"/>
                <a:gd name="T34" fmla="*/ 84 w 119"/>
                <a:gd name="T35" fmla="*/ 82 h 106"/>
                <a:gd name="T36" fmla="*/ 70 w 119"/>
                <a:gd name="T37" fmla="*/ 91 h 106"/>
                <a:gd name="T38" fmla="*/ 55 w 119"/>
                <a:gd name="T39" fmla="*/ 97 h 106"/>
                <a:gd name="T40" fmla="*/ 34 w 119"/>
                <a:gd name="T41" fmla="*/ 106 h 106"/>
                <a:gd name="T42" fmla="*/ 45 w 119"/>
                <a:gd name="T43" fmla="*/ 91 h 106"/>
                <a:gd name="T44" fmla="*/ 50 w 119"/>
                <a:gd name="T45" fmla="*/ 82 h 106"/>
                <a:gd name="T46" fmla="*/ 50 w 119"/>
                <a:gd name="T47" fmla="*/ 72 h 106"/>
                <a:gd name="T48" fmla="*/ 45 w 119"/>
                <a:gd name="T49" fmla="*/ 67 h 106"/>
                <a:gd name="T50" fmla="*/ 40 w 119"/>
                <a:gd name="T51" fmla="*/ 58 h 106"/>
                <a:gd name="T52" fmla="*/ 34 w 119"/>
                <a:gd name="T53" fmla="*/ 52 h 106"/>
                <a:gd name="T54" fmla="*/ 25 w 119"/>
                <a:gd name="T55" fmla="*/ 48 h 106"/>
                <a:gd name="T56" fmla="*/ 15 w 119"/>
                <a:gd name="T57" fmla="*/ 43 h 106"/>
                <a:gd name="T58" fmla="*/ 5 w 119"/>
                <a:gd name="T59" fmla="*/ 39 h 106"/>
                <a:gd name="T60" fmla="*/ 0 w 119"/>
                <a:gd name="T61" fmla="*/ 33 h 106"/>
                <a:gd name="T62" fmla="*/ 5 w 119"/>
                <a:gd name="T63" fmla="*/ 28 h 106"/>
                <a:gd name="T64" fmla="*/ 5 w 119"/>
                <a:gd name="T65" fmla="*/ 24 h 106"/>
                <a:gd name="T66" fmla="*/ 5 w 119"/>
                <a:gd name="T67" fmla="*/ 19 h 106"/>
                <a:gd name="T68" fmla="*/ 11 w 119"/>
                <a:gd name="T69" fmla="*/ 14 h 106"/>
                <a:gd name="T70" fmla="*/ 11 w 119"/>
                <a:gd name="T71" fmla="*/ 9 h 106"/>
                <a:gd name="T72" fmla="*/ 15 w 119"/>
                <a:gd name="T73" fmla="*/ 9 h 106"/>
                <a:gd name="T74" fmla="*/ 20 w 119"/>
                <a:gd name="T75" fmla="*/ 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9" h="106">
                  <a:moveTo>
                    <a:pt x="20" y="4"/>
                  </a:moveTo>
                  <a:lnTo>
                    <a:pt x="30" y="4"/>
                  </a:lnTo>
                  <a:lnTo>
                    <a:pt x="34" y="0"/>
                  </a:lnTo>
                  <a:lnTo>
                    <a:pt x="45" y="0"/>
                  </a:lnTo>
                  <a:lnTo>
                    <a:pt x="55" y="0"/>
                  </a:lnTo>
                  <a:lnTo>
                    <a:pt x="65" y="0"/>
                  </a:lnTo>
                  <a:lnTo>
                    <a:pt x="74" y="0"/>
                  </a:lnTo>
                  <a:lnTo>
                    <a:pt x="80" y="0"/>
                  </a:lnTo>
                  <a:lnTo>
                    <a:pt x="90" y="0"/>
                  </a:lnTo>
                  <a:lnTo>
                    <a:pt x="94" y="4"/>
                  </a:lnTo>
                  <a:lnTo>
                    <a:pt x="99" y="4"/>
                  </a:lnTo>
                  <a:lnTo>
                    <a:pt x="109" y="19"/>
                  </a:lnTo>
                  <a:lnTo>
                    <a:pt x="119" y="33"/>
                  </a:lnTo>
                  <a:lnTo>
                    <a:pt x="119" y="48"/>
                  </a:lnTo>
                  <a:lnTo>
                    <a:pt x="114" y="58"/>
                  </a:lnTo>
                  <a:lnTo>
                    <a:pt x="109" y="67"/>
                  </a:lnTo>
                  <a:lnTo>
                    <a:pt x="99" y="77"/>
                  </a:lnTo>
                  <a:lnTo>
                    <a:pt x="84" y="82"/>
                  </a:lnTo>
                  <a:lnTo>
                    <a:pt x="70" y="91"/>
                  </a:lnTo>
                  <a:lnTo>
                    <a:pt x="55" y="97"/>
                  </a:lnTo>
                  <a:lnTo>
                    <a:pt x="34" y="106"/>
                  </a:lnTo>
                  <a:lnTo>
                    <a:pt x="45" y="91"/>
                  </a:lnTo>
                  <a:lnTo>
                    <a:pt x="50" y="82"/>
                  </a:lnTo>
                  <a:lnTo>
                    <a:pt x="50" y="72"/>
                  </a:lnTo>
                  <a:lnTo>
                    <a:pt x="45" y="67"/>
                  </a:lnTo>
                  <a:lnTo>
                    <a:pt x="40" y="58"/>
                  </a:lnTo>
                  <a:lnTo>
                    <a:pt x="34" y="52"/>
                  </a:lnTo>
                  <a:lnTo>
                    <a:pt x="25" y="48"/>
                  </a:lnTo>
                  <a:lnTo>
                    <a:pt x="15" y="43"/>
                  </a:lnTo>
                  <a:lnTo>
                    <a:pt x="5" y="39"/>
                  </a:lnTo>
                  <a:lnTo>
                    <a:pt x="0" y="33"/>
                  </a:lnTo>
                  <a:lnTo>
                    <a:pt x="5" y="28"/>
                  </a:lnTo>
                  <a:lnTo>
                    <a:pt x="5" y="24"/>
                  </a:lnTo>
                  <a:lnTo>
                    <a:pt x="5" y="19"/>
                  </a:lnTo>
                  <a:lnTo>
                    <a:pt x="11" y="14"/>
                  </a:lnTo>
                  <a:lnTo>
                    <a:pt x="11" y="9"/>
                  </a:lnTo>
                  <a:lnTo>
                    <a:pt x="15" y="9"/>
                  </a:lnTo>
                  <a:lnTo>
                    <a:pt x="20" y="4"/>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18" name="Freeform 594"/>
            <p:cNvSpPr>
              <a:spLocks/>
            </p:cNvSpPr>
            <p:nvPr/>
          </p:nvSpPr>
          <p:spPr bwMode="auto">
            <a:xfrm>
              <a:off x="4196" y="1974"/>
              <a:ext cx="6" cy="8"/>
            </a:xfrm>
            <a:custGeom>
              <a:avLst/>
              <a:gdLst>
                <a:gd name="T0" fmla="*/ 35 w 64"/>
                <a:gd name="T1" fmla="*/ 0 h 101"/>
                <a:gd name="T2" fmla="*/ 35 w 64"/>
                <a:gd name="T3" fmla="*/ 10 h 101"/>
                <a:gd name="T4" fmla="*/ 29 w 64"/>
                <a:gd name="T5" fmla="*/ 20 h 101"/>
                <a:gd name="T6" fmla="*/ 24 w 64"/>
                <a:gd name="T7" fmla="*/ 30 h 101"/>
                <a:gd name="T8" fmla="*/ 20 w 64"/>
                <a:gd name="T9" fmla="*/ 45 h 101"/>
                <a:gd name="T10" fmla="*/ 10 w 64"/>
                <a:gd name="T11" fmla="*/ 54 h 101"/>
                <a:gd name="T12" fmla="*/ 4 w 64"/>
                <a:gd name="T13" fmla="*/ 64 h 101"/>
                <a:gd name="T14" fmla="*/ 0 w 64"/>
                <a:gd name="T15" fmla="*/ 73 h 101"/>
                <a:gd name="T16" fmla="*/ 0 w 64"/>
                <a:gd name="T17" fmla="*/ 82 h 101"/>
                <a:gd name="T18" fmla="*/ 4 w 64"/>
                <a:gd name="T19" fmla="*/ 92 h 101"/>
                <a:gd name="T20" fmla="*/ 14 w 64"/>
                <a:gd name="T21" fmla="*/ 101 h 101"/>
                <a:gd name="T22" fmla="*/ 20 w 64"/>
                <a:gd name="T23" fmla="*/ 101 h 101"/>
                <a:gd name="T24" fmla="*/ 24 w 64"/>
                <a:gd name="T25" fmla="*/ 101 h 101"/>
                <a:gd name="T26" fmla="*/ 29 w 64"/>
                <a:gd name="T27" fmla="*/ 101 h 101"/>
                <a:gd name="T28" fmla="*/ 35 w 64"/>
                <a:gd name="T29" fmla="*/ 101 h 101"/>
                <a:gd name="T30" fmla="*/ 39 w 64"/>
                <a:gd name="T31" fmla="*/ 101 h 101"/>
                <a:gd name="T32" fmla="*/ 49 w 64"/>
                <a:gd name="T33" fmla="*/ 101 h 101"/>
                <a:gd name="T34" fmla="*/ 54 w 64"/>
                <a:gd name="T35" fmla="*/ 97 h 101"/>
                <a:gd name="T36" fmla="*/ 60 w 64"/>
                <a:gd name="T37" fmla="*/ 92 h 101"/>
                <a:gd name="T38" fmla="*/ 64 w 64"/>
                <a:gd name="T39" fmla="*/ 88 h 101"/>
                <a:gd name="T40" fmla="*/ 64 w 64"/>
                <a:gd name="T41" fmla="*/ 78 h 101"/>
                <a:gd name="T42" fmla="*/ 64 w 64"/>
                <a:gd name="T43" fmla="*/ 73 h 101"/>
                <a:gd name="T44" fmla="*/ 64 w 64"/>
                <a:gd name="T45" fmla="*/ 68 h 101"/>
                <a:gd name="T46" fmla="*/ 60 w 64"/>
                <a:gd name="T47" fmla="*/ 64 h 101"/>
                <a:gd name="T48" fmla="*/ 60 w 64"/>
                <a:gd name="T49" fmla="*/ 58 h 101"/>
                <a:gd name="T50" fmla="*/ 54 w 64"/>
                <a:gd name="T51" fmla="*/ 54 h 101"/>
                <a:gd name="T52" fmla="*/ 49 w 64"/>
                <a:gd name="T53" fmla="*/ 49 h 101"/>
                <a:gd name="T54" fmla="*/ 44 w 64"/>
                <a:gd name="T55" fmla="*/ 45 h 101"/>
                <a:gd name="T56" fmla="*/ 44 w 64"/>
                <a:gd name="T57" fmla="*/ 34 h 101"/>
                <a:gd name="T58" fmla="*/ 39 w 64"/>
                <a:gd name="T59" fmla="*/ 30 h 101"/>
                <a:gd name="T60" fmla="*/ 39 w 64"/>
                <a:gd name="T61" fmla="*/ 2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101">
                  <a:moveTo>
                    <a:pt x="35" y="0"/>
                  </a:moveTo>
                  <a:lnTo>
                    <a:pt x="35" y="10"/>
                  </a:lnTo>
                  <a:lnTo>
                    <a:pt x="29" y="20"/>
                  </a:lnTo>
                  <a:lnTo>
                    <a:pt x="24" y="30"/>
                  </a:lnTo>
                  <a:lnTo>
                    <a:pt x="20" y="45"/>
                  </a:lnTo>
                  <a:lnTo>
                    <a:pt x="10" y="54"/>
                  </a:lnTo>
                  <a:lnTo>
                    <a:pt x="4" y="64"/>
                  </a:lnTo>
                  <a:lnTo>
                    <a:pt x="0" y="73"/>
                  </a:lnTo>
                  <a:lnTo>
                    <a:pt x="0" y="82"/>
                  </a:lnTo>
                  <a:lnTo>
                    <a:pt x="4" y="92"/>
                  </a:lnTo>
                  <a:lnTo>
                    <a:pt x="14" y="101"/>
                  </a:lnTo>
                  <a:lnTo>
                    <a:pt x="20" y="101"/>
                  </a:lnTo>
                  <a:lnTo>
                    <a:pt x="24" y="101"/>
                  </a:lnTo>
                  <a:lnTo>
                    <a:pt x="29" y="101"/>
                  </a:lnTo>
                  <a:lnTo>
                    <a:pt x="35" y="101"/>
                  </a:lnTo>
                  <a:lnTo>
                    <a:pt x="39" y="101"/>
                  </a:lnTo>
                  <a:lnTo>
                    <a:pt x="49" y="101"/>
                  </a:lnTo>
                  <a:lnTo>
                    <a:pt x="54" y="97"/>
                  </a:lnTo>
                  <a:lnTo>
                    <a:pt x="60" y="92"/>
                  </a:lnTo>
                  <a:lnTo>
                    <a:pt x="64" y="88"/>
                  </a:lnTo>
                  <a:lnTo>
                    <a:pt x="64" y="78"/>
                  </a:lnTo>
                  <a:lnTo>
                    <a:pt x="64" y="73"/>
                  </a:lnTo>
                  <a:lnTo>
                    <a:pt x="64" y="68"/>
                  </a:lnTo>
                  <a:lnTo>
                    <a:pt x="60" y="64"/>
                  </a:lnTo>
                  <a:lnTo>
                    <a:pt x="60" y="58"/>
                  </a:lnTo>
                  <a:lnTo>
                    <a:pt x="54" y="54"/>
                  </a:lnTo>
                  <a:lnTo>
                    <a:pt x="49" y="49"/>
                  </a:lnTo>
                  <a:lnTo>
                    <a:pt x="44" y="45"/>
                  </a:lnTo>
                  <a:lnTo>
                    <a:pt x="44" y="34"/>
                  </a:lnTo>
                  <a:lnTo>
                    <a:pt x="39" y="30"/>
                  </a:lnTo>
                  <a:lnTo>
                    <a:pt x="39" y="2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19" name="Freeform 595"/>
            <p:cNvSpPr>
              <a:spLocks/>
            </p:cNvSpPr>
            <p:nvPr/>
          </p:nvSpPr>
          <p:spPr bwMode="auto">
            <a:xfrm>
              <a:off x="4182" y="1978"/>
              <a:ext cx="8" cy="11"/>
            </a:xfrm>
            <a:custGeom>
              <a:avLst/>
              <a:gdLst>
                <a:gd name="T0" fmla="*/ 54 w 89"/>
                <a:gd name="T1" fmla="*/ 0 h 145"/>
                <a:gd name="T2" fmla="*/ 50 w 89"/>
                <a:gd name="T3" fmla="*/ 15 h 145"/>
                <a:gd name="T4" fmla="*/ 44 w 89"/>
                <a:gd name="T5" fmla="*/ 24 h 145"/>
                <a:gd name="T6" fmla="*/ 44 w 89"/>
                <a:gd name="T7" fmla="*/ 33 h 145"/>
                <a:gd name="T8" fmla="*/ 40 w 89"/>
                <a:gd name="T9" fmla="*/ 43 h 145"/>
                <a:gd name="T10" fmla="*/ 40 w 89"/>
                <a:gd name="T11" fmla="*/ 52 h 145"/>
                <a:gd name="T12" fmla="*/ 44 w 89"/>
                <a:gd name="T13" fmla="*/ 63 h 145"/>
                <a:gd name="T14" fmla="*/ 50 w 89"/>
                <a:gd name="T15" fmla="*/ 72 h 145"/>
                <a:gd name="T16" fmla="*/ 54 w 89"/>
                <a:gd name="T17" fmla="*/ 82 h 145"/>
                <a:gd name="T18" fmla="*/ 64 w 89"/>
                <a:gd name="T19" fmla="*/ 91 h 145"/>
                <a:gd name="T20" fmla="*/ 79 w 89"/>
                <a:gd name="T21" fmla="*/ 101 h 145"/>
                <a:gd name="T22" fmla="*/ 84 w 89"/>
                <a:gd name="T23" fmla="*/ 110 h 145"/>
                <a:gd name="T24" fmla="*/ 89 w 89"/>
                <a:gd name="T25" fmla="*/ 121 h 145"/>
                <a:gd name="T26" fmla="*/ 84 w 89"/>
                <a:gd name="T27" fmla="*/ 125 h 145"/>
                <a:gd name="T28" fmla="*/ 75 w 89"/>
                <a:gd name="T29" fmla="*/ 130 h 145"/>
                <a:gd name="T30" fmla="*/ 64 w 89"/>
                <a:gd name="T31" fmla="*/ 140 h 145"/>
                <a:gd name="T32" fmla="*/ 50 w 89"/>
                <a:gd name="T33" fmla="*/ 140 h 145"/>
                <a:gd name="T34" fmla="*/ 40 w 89"/>
                <a:gd name="T35" fmla="*/ 145 h 145"/>
                <a:gd name="T36" fmla="*/ 25 w 89"/>
                <a:gd name="T37" fmla="*/ 145 h 145"/>
                <a:gd name="T38" fmla="*/ 15 w 89"/>
                <a:gd name="T39" fmla="*/ 145 h 145"/>
                <a:gd name="T40" fmla="*/ 4 w 89"/>
                <a:gd name="T41" fmla="*/ 140 h 145"/>
                <a:gd name="T42" fmla="*/ 0 w 89"/>
                <a:gd name="T43" fmla="*/ 135 h 145"/>
                <a:gd name="T44" fmla="*/ 0 w 89"/>
                <a:gd name="T45" fmla="*/ 130 h 145"/>
                <a:gd name="T46" fmla="*/ 4 w 89"/>
                <a:gd name="T47" fmla="*/ 125 h 145"/>
                <a:gd name="T48" fmla="*/ 4 w 89"/>
                <a:gd name="T49" fmla="*/ 121 h 145"/>
                <a:gd name="T50" fmla="*/ 10 w 89"/>
                <a:gd name="T51" fmla="*/ 116 h 145"/>
                <a:gd name="T52" fmla="*/ 10 w 89"/>
                <a:gd name="T53" fmla="*/ 110 h 145"/>
                <a:gd name="T54" fmla="*/ 15 w 89"/>
                <a:gd name="T55" fmla="*/ 106 h 145"/>
                <a:gd name="T56" fmla="*/ 19 w 89"/>
                <a:gd name="T57" fmla="*/ 101 h 145"/>
                <a:gd name="T58" fmla="*/ 25 w 89"/>
                <a:gd name="T59" fmla="*/ 97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145">
                  <a:moveTo>
                    <a:pt x="54" y="0"/>
                  </a:moveTo>
                  <a:lnTo>
                    <a:pt x="50" y="15"/>
                  </a:lnTo>
                  <a:lnTo>
                    <a:pt x="44" y="24"/>
                  </a:lnTo>
                  <a:lnTo>
                    <a:pt x="44" y="33"/>
                  </a:lnTo>
                  <a:lnTo>
                    <a:pt x="40" y="43"/>
                  </a:lnTo>
                  <a:lnTo>
                    <a:pt x="40" y="52"/>
                  </a:lnTo>
                  <a:lnTo>
                    <a:pt x="44" y="63"/>
                  </a:lnTo>
                  <a:lnTo>
                    <a:pt x="50" y="72"/>
                  </a:lnTo>
                  <a:lnTo>
                    <a:pt x="54" y="82"/>
                  </a:lnTo>
                  <a:lnTo>
                    <a:pt x="64" y="91"/>
                  </a:lnTo>
                  <a:lnTo>
                    <a:pt x="79" y="101"/>
                  </a:lnTo>
                  <a:lnTo>
                    <a:pt x="84" y="110"/>
                  </a:lnTo>
                  <a:lnTo>
                    <a:pt x="89" y="121"/>
                  </a:lnTo>
                  <a:lnTo>
                    <a:pt x="84" y="125"/>
                  </a:lnTo>
                  <a:lnTo>
                    <a:pt x="75" y="130"/>
                  </a:lnTo>
                  <a:lnTo>
                    <a:pt x="64" y="140"/>
                  </a:lnTo>
                  <a:lnTo>
                    <a:pt x="50" y="140"/>
                  </a:lnTo>
                  <a:lnTo>
                    <a:pt x="40" y="145"/>
                  </a:lnTo>
                  <a:lnTo>
                    <a:pt x="25" y="145"/>
                  </a:lnTo>
                  <a:lnTo>
                    <a:pt x="15" y="145"/>
                  </a:lnTo>
                  <a:lnTo>
                    <a:pt x="4" y="140"/>
                  </a:lnTo>
                  <a:lnTo>
                    <a:pt x="0" y="135"/>
                  </a:lnTo>
                  <a:lnTo>
                    <a:pt x="0" y="130"/>
                  </a:lnTo>
                  <a:lnTo>
                    <a:pt x="4" y="125"/>
                  </a:lnTo>
                  <a:lnTo>
                    <a:pt x="4" y="121"/>
                  </a:lnTo>
                  <a:lnTo>
                    <a:pt x="10" y="116"/>
                  </a:lnTo>
                  <a:lnTo>
                    <a:pt x="10" y="110"/>
                  </a:lnTo>
                  <a:lnTo>
                    <a:pt x="15" y="106"/>
                  </a:lnTo>
                  <a:lnTo>
                    <a:pt x="19" y="101"/>
                  </a:lnTo>
                  <a:lnTo>
                    <a:pt x="25" y="9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20" name="Freeform 596"/>
            <p:cNvSpPr>
              <a:spLocks/>
            </p:cNvSpPr>
            <p:nvPr/>
          </p:nvSpPr>
          <p:spPr bwMode="auto">
            <a:xfrm>
              <a:off x="4196" y="1986"/>
              <a:ext cx="9" cy="5"/>
            </a:xfrm>
            <a:custGeom>
              <a:avLst/>
              <a:gdLst>
                <a:gd name="T0" fmla="*/ 0 w 99"/>
                <a:gd name="T1" fmla="*/ 0 h 54"/>
                <a:gd name="T2" fmla="*/ 5 w 99"/>
                <a:gd name="T3" fmla="*/ 15 h 54"/>
                <a:gd name="T4" fmla="*/ 9 w 99"/>
                <a:gd name="T5" fmla="*/ 25 h 54"/>
                <a:gd name="T6" fmla="*/ 19 w 99"/>
                <a:gd name="T7" fmla="*/ 35 h 54"/>
                <a:gd name="T8" fmla="*/ 29 w 99"/>
                <a:gd name="T9" fmla="*/ 45 h 54"/>
                <a:gd name="T10" fmla="*/ 40 w 99"/>
                <a:gd name="T11" fmla="*/ 49 h 54"/>
                <a:gd name="T12" fmla="*/ 49 w 99"/>
                <a:gd name="T13" fmla="*/ 54 h 54"/>
                <a:gd name="T14" fmla="*/ 65 w 99"/>
                <a:gd name="T15" fmla="*/ 54 h 54"/>
                <a:gd name="T16" fmla="*/ 74 w 99"/>
                <a:gd name="T17" fmla="*/ 54 h 54"/>
                <a:gd name="T18" fmla="*/ 88 w 99"/>
                <a:gd name="T19" fmla="*/ 49 h 54"/>
                <a:gd name="T20" fmla="*/ 99 w 99"/>
                <a:gd name="T21" fmla="*/ 3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 h="54">
                  <a:moveTo>
                    <a:pt x="0" y="0"/>
                  </a:moveTo>
                  <a:lnTo>
                    <a:pt x="5" y="15"/>
                  </a:lnTo>
                  <a:lnTo>
                    <a:pt x="9" y="25"/>
                  </a:lnTo>
                  <a:lnTo>
                    <a:pt x="19" y="35"/>
                  </a:lnTo>
                  <a:lnTo>
                    <a:pt x="29" y="45"/>
                  </a:lnTo>
                  <a:lnTo>
                    <a:pt x="40" y="49"/>
                  </a:lnTo>
                  <a:lnTo>
                    <a:pt x="49" y="54"/>
                  </a:lnTo>
                  <a:lnTo>
                    <a:pt x="65" y="54"/>
                  </a:lnTo>
                  <a:lnTo>
                    <a:pt x="74" y="54"/>
                  </a:lnTo>
                  <a:lnTo>
                    <a:pt x="88" y="49"/>
                  </a:lnTo>
                  <a:lnTo>
                    <a:pt x="99" y="39"/>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21" name="Freeform 597"/>
            <p:cNvSpPr>
              <a:spLocks/>
            </p:cNvSpPr>
            <p:nvPr/>
          </p:nvSpPr>
          <p:spPr bwMode="auto">
            <a:xfrm>
              <a:off x="4191" y="1991"/>
              <a:ext cx="13" cy="10"/>
            </a:xfrm>
            <a:custGeom>
              <a:avLst/>
              <a:gdLst>
                <a:gd name="T0" fmla="*/ 19 w 134"/>
                <a:gd name="T1" fmla="*/ 0 h 131"/>
                <a:gd name="T2" fmla="*/ 15 w 134"/>
                <a:gd name="T3" fmla="*/ 4 h 131"/>
                <a:gd name="T4" fmla="*/ 10 w 134"/>
                <a:gd name="T5" fmla="*/ 10 h 131"/>
                <a:gd name="T6" fmla="*/ 10 w 134"/>
                <a:gd name="T7" fmla="*/ 15 h 131"/>
                <a:gd name="T8" fmla="*/ 5 w 134"/>
                <a:gd name="T9" fmla="*/ 19 h 131"/>
                <a:gd name="T10" fmla="*/ 5 w 134"/>
                <a:gd name="T11" fmla="*/ 24 h 131"/>
                <a:gd name="T12" fmla="*/ 5 w 134"/>
                <a:gd name="T13" fmla="*/ 29 h 131"/>
                <a:gd name="T14" fmla="*/ 5 w 134"/>
                <a:gd name="T15" fmla="*/ 34 h 131"/>
                <a:gd name="T16" fmla="*/ 0 w 134"/>
                <a:gd name="T17" fmla="*/ 39 h 131"/>
                <a:gd name="T18" fmla="*/ 5 w 134"/>
                <a:gd name="T19" fmla="*/ 43 h 131"/>
                <a:gd name="T20" fmla="*/ 10 w 134"/>
                <a:gd name="T21" fmla="*/ 58 h 131"/>
                <a:gd name="T22" fmla="*/ 15 w 134"/>
                <a:gd name="T23" fmla="*/ 62 h 131"/>
                <a:gd name="T24" fmla="*/ 25 w 134"/>
                <a:gd name="T25" fmla="*/ 73 h 131"/>
                <a:gd name="T26" fmla="*/ 30 w 134"/>
                <a:gd name="T27" fmla="*/ 77 h 131"/>
                <a:gd name="T28" fmla="*/ 35 w 134"/>
                <a:gd name="T29" fmla="*/ 82 h 131"/>
                <a:gd name="T30" fmla="*/ 40 w 134"/>
                <a:gd name="T31" fmla="*/ 92 h 131"/>
                <a:gd name="T32" fmla="*/ 40 w 134"/>
                <a:gd name="T33" fmla="*/ 97 h 131"/>
                <a:gd name="T34" fmla="*/ 44 w 134"/>
                <a:gd name="T35" fmla="*/ 106 h 131"/>
                <a:gd name="T36" fmla="*/ 44 w 134"/>
                <a:gd name="T37" fmla="*/ 116 h 131"/>
                <a:gd name="T38" fmla="*/ 44 w 134"/>
                <a:gd name="T39" fmla="*/ 131 h 131"/>
                <a:gd name="T40" fmla="*/ 50 w 134"/>
                <a:gd name="T41" fmla="*/ 125 h 131"/>
                <a:gd name="T42" fmla="*/ 59 w 134"/>
                <a:gd name="T43" fmla="*/ 116 h 131"/>
                <a:gd name="T44" fmla="*/ 69 w 134"/>
                <a:gd name="T45" fmla="*/ 111 h 131"/>
                <a:gd name="T46" fmla="*/ 79 w 134"/>
                <a:gd name="T47" fmla="*/ 111 h 131"/>
                <a:gd name="T48" fmla="*/ 90 w 134"/>
                <a:gd name="T49" fmla="*/ 106 h 131"/>
                <a:gd name="T50" fmla="*/ 99 w 134"/>
                <a:gd name="T51" fmla="*/ 101 h 131"/>
                <a:gd name="T52" fmla="*/ 109 w 134"/>
                <a:gd name="T53" fmla="*/ 97 h 131"/>
                <a:gd name="T54" fmla="*/ 119 w 134"/>
                <a:gd name="T55" fmla="*/ 92 h 131"/>
                <a:gd name="T56" fmla="*/ 124 w 134"/>
                <a:gd name="T57" fmla="*/ 86 h 131"/>
                <a:gd name="T58" fmla="*/ 129 w 134"/>
                <a:gd name="T59" fmla="*/ 82 h 131"/>
                <a:gd name="T60" fmla="*/ 134 w 134"/>
                <a:gd name="T61" fmla="*/ 68 h 131"/>
                <a:gd name="T62" fmla="*/ 134 w 134"/>
                <a:gd name="T63" fmla="*/ 58 h 131"/>
                <a:gd name="T64" fmla="*/ 129 w 134"/>
                <a:gd name="T65" fmla="*/ 49 h 131"/>
                <a:gd name="T66" fmla="*/ 124 w 134"/>
                <a:gd name="T67" fmla="*/ 49 h 131"/>
                <a:gd name="T68" fmla="*/ 115 w 134"/>
                <a:gd name="T69" fmla="*/ 43 h 131"/>
                <a:gd name="T70" fmla="*/ 99 w 134"/>
                <a:gd name="T71" fmla="*/ 43 h 131"/>
                <a:gd name="T72" fmla="*/ 84 w 134"/>
                <a:gd name="T73" fmla="*/ 43 h 131"/>
                <a:gd name="T74" fmla="*/ 69 w 134"/>
                <a:gd name="T75" fmla="*/ 43 h 131"/>
                <a:gd name="T76" fmla="*/ 59 w 134"/>
                <a:gd name="T77" fmla="*/ 49 h 131"/>
                <a:gd name="T78" fmla="*/ 44 w 134"/>
                <a:gd name="T79" fmla="*/ 49 h 131"/>
                <a:gd name="T80" fmla="*/ 40 w 134"/>
                <a:gd name="T81" fmla="*/ 49 h 131"/>
                <a:gd name="T82" fmla="*/ 40 w 134"/>
                <a:gd name="T83" fmla="*/ 53 h 131"/>
                <a:gd name="T84" fmla="*/ 40 w 134"/>
                <a:gd name="T85" fmla="*/ 58 h 131"/>
                <a:gd name="T86" fmla="*/ 40 w 134"/>
                <a:gd name="T87" fmla="*/ 62 h 131"/>
                <a:gd name="T88" fmla="*/ 40 w 134"/>
                <a:gd name="T89" fmla="*/ 68 h 131"/>
                <a:gd name="T90" fmla="*/ 40 w 134"/>
                <a:gd name="T91" fmla="*/ 73 h 131"/>
                <a:gd name="T92" fmla="*/ 40 w 134"/>
                <a:gd name="T93" fmla="*/ 77 h 131"/>
                <a:gd name="T94" fmla="*/ 35 w 134"/>
                <a:gd name="T95" fmla="*/ 82 h 131"/>
                <a:gd name="T96" fmla="*/ 40 w 134"/>
                <a:gd name="T97" fmla="*/ 73 h 131"/>
                <a:gd name="T98" fmla="*/ 40 w 134"/>
                <a:gd name="T99" fmla="*/ 62 h 131"/>
                <a:gd name="T100" fmla="*/ 44 w 134"/>
                <a:gd name="T101" fmla="*/ 58 h 131"/>
                <a:gd name="T102" fmla="*/ 44 w 134"/>
                <a:gd name="T103" fmla="*/ 49 h 131"/>
                <a:gd name="T104" fmla="*/ 50 w 134"/>
                <a:gd name="T105" fmla="*/ 43 h 131"/>
                <a:gd name="T106" fmla="*/ 55 w 134"/>
                <a:gd name="T107" fmla="*/ 34 h 131"/>
                <a:gd name="T108" fmla="*/ 59 w 134"/>
                <a:gd name="T109" fmla="*/ 29 h 131"/>
                <a:gd name="T110" fmla="*/ 65 w 134"/>
                <a:gd name="T111" fmla="*/ 19 h 131"/>
                <a:gd name="T112" fmla="*/ 69 w 134"/>
                <a:gd name="T113" fmla="*/ 15 h 131"/>
                <a:gd name="T114" fmla="*/ 75 w 134"/>
                <a:gd name="T115" fmla="*/ 1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4" h="131">
                  <a:moveTo>
                    <a:pt x="19" y="0"/>
                  </a:moveTo>
                  <a:lnTo>
                    <a:pt x="15" y="4"/>
                  </a:lnTo>
                  <a:lnTo>
                    <a:pt x="10" y="10"/>
                  </a:lnTo>
                  <a:lnTo>
                    <a:pt x="10" y="15"/>
                  </a:lnTo>
                  <a:lnTo>
                    <a:pt x="5" y="19"/>
                  </a:lnTo>
                  <a:lnTo>
                    <a:pt x="5" y="24"/>
                  </a:lnTo>
                  <a:lnTo>
                    <a:pt x="5" y="29"/>
                  </a:lnTo>
                  <a:lnTo>
                    <a:pt x="5" y="34"/>
                  </a:lnTo>
                  <a:lnTo>
                    <a:pt x="0" y="39"/>
                  </a:lnTo>
                  <a:lnTo>
                    <a:pt x="5" y="43"/>
                  </a:lnTo>
                  <a:lnTo>
                    <a:pt x="10" y="58"/>
                  </a:lnTo>
                  <a:lnTo>
                    <a:pt x="15" y="62"/>
                  </a:lnTo>
                  <a:lnTo>
                    <a:pt x="25" y="73"/>
                  </a:lnTo>
                  <a:lnTo>
                    <a:pt x="30" y="77"/>
                  </a:lnTo>
                  <a:lnTo>
                    <a:pt x="35" y="82"/>
                  </a:lnTo>
                  <a:lnTo>
                    <a:pt x="40" y="92"/>
                  </a:lnTo>
                  <a:lnTo>
                    <a:pt x="40" y="97"/>
                  </a:lnTo>
                  <a:lnTo>
                    <a:pt x="44" y="106"/>
                  </a:lnTo>
                  <a:lnTo>
                    <a:pt x="44" y="116"/>
                  </a:lnTo>
                  <a:lnTo>
                    <a:pt x="44" y="131"/>
                  </a:lnTo>
                  <a:lnTo>
                    <a:pt x="50" y="125"/>
                  </a:lnTo>
                  <a:lnTo>
                    <a:pt x="59" y="116"/>
                  </a:lnTo>
                  <a:lnTo>
                    <a:pt x="69" y="111"/>
                  </a:lnTo>
                  <a:lnTo>
                    <a:pt x="79" y="111"/>
                  </a:lnTo>
                  <a:lnTo>
                    <a:pt x="90" y="106"/>
                  </a:lnTo>
                  <a:lnTo>
                    <a:pt x="99" y="101"/>
                  </a:lnTo>
                  <a:lnTo>
                    <a:pt x="109" y="97"/>
                  </a:lnTo>
                  <a:lnTo>
                    <a:pt x="119" y="92"/>
                  </a:lnTo>
                  <a:lnTo>
                    <a:pt x="124" y="86"/>
                  </a:lnTo>
                  <a:lnTo>
                    <a:pt x="129" y="82"/>
                  </a:lnTo>
                  <a:lnTo>
                    <a:pt x="134" y="68"/>
                  </a:lnTo>
                  <a:lnTo>
                    <a:pt x="134" y="58"/>
                  </a:lnTo>
                  <a:lnTo>
                    <a:pt x="129" y="49"/>
                  </a:lnTo>
                  <a:lnTo>
                    <a:pt x="124" y="49"/>
                  </a:lnTo>
                  <a:lnTo>
                    <a:pt x="115" y="43"/>
                  </a:lnTo>
                  <a:lnTo>
                    <a:pt x="99" y="43"/>
                  </a:lnTo>
                  <a:lnTo>
                    <a:pt x="84" y="43"/>
                  </a:lnTo>
                  <a:lnTo>
                    <a:pt x="69" y="43"/>
                  </a:lnTo>
                  <a:lnTo>
                    <a:pt x="59" y="49"/>
                  </a:lnTo>
                  <a:lnTo>
                    <a:pt x="44" y="49"/>
                  </a:lnTo>
                  <a:lnTo>
                    <a:pt x="40" y="49"/>
                  </a:lnTo>
                  <a:lnTo>
                    <a:pt x="40" y="53"/>
                  </a:lnTo>
                  <a:lnTo>
                    <a:pt x="40" y="58"/>
                  </a:lnTo>
                  <a:lnTo>
                    <a:pt x="40" y="62"/>
                  </a:lnTo>
                  <a:lnTo>
                    <a:pt x="40" y="68"/>
                  </a:lnTo>
                  <a:lnTo>
                    <a:pt x="40" y="73"/>
                  </a:lnTo>
                  <a:lnTo>
                    <a:pt x="40" y="77"/>
                  </a:lnTo>
                  <a:lnTo>
                    <a:pt x="35" y="82"/>
                  </a:lnTo>
                  <a:lnTo>
                    <a:pt x="40" y="73"/>
                  </a:lnTo>
                  <a:lnTo>
                    <a:pt x="40" y="62"/>
                  </a:lnTo>
                  <a:lnTo>
                    <a:pt x="44" y="58"/>
                  </a:lnTo>
                  <a:lnTo>
                    <a:pt x="44" y="49"/>
                  </a:lnTo>
                  <a:lnTo>
                    <a:pt x="50" y="43"/>
                  </a:lnTo>
                  <a:lnTo>
                    <a:pt x="55" y="34"/>
                  </a:lnTo>
                  <a:lnTo>
                    <a:pt x="59" y="29"/>
                  </a:lnTo>
                  <a:lnTo>
                    <a:pt x="65" y="19"/>
                  </a:lnTo>
                  <a:lnTo>
                    <a:pt x="69" y="15"/>
                  </a:lnTo>
                  <a:lnTo>
                    <a:pt x="75" y="1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22" name="Freeform 598"/>
            <p:cNvSpPr>
              <a:spLocks/>
            </p:cNvSpPr>
            <p:nvPr/>
          </p:nvSpPr>
          <p:spPr bwMode="auto">
            <a:xfrm>
              <a:off x="4176" y="1998"/>
              <a:ext cx="11" cy="9"/>
            </a:xfrm>
            <a:custGeom>
              <a:avLst/>
              <a:gdLst>
                <a:gd name="T0" fmla="*/ 19 w 123"/>
                <a:gd name="T1" fmla="*/ 14 h 111"/>
                <a:gd name="T2" fmla="*/ 29 w 123"/>
                <a:gd name="T3" fmla="*/ 9 h 111"/>
                <a:gd name="T4" fmla="*/ 34 w 123"/>
                <a:gd name="T5" fmla="*/ 9 h 111"/>
                <a:gd name="T6" fmla="*/ 44 w 123"/>
                <a:gd name="T7" fmla="*/ 4 h 111"/>
                <a:gd name="T8" fmla="*/ 54 w 123"/>
                <a:gd name="T9" fmla="*/ 4 h 111"/>
                <a:gd name="T10" fmla="*/ 64 w 123"/>
                <a:gd name="T11" fmla="*/ 0 h 111"/>
                <a:gd name="T12" fmla="*/ 73 w 123"/>
                <a:gd name="T13" fmla="*/ 0 h 111"/>
                <a:gd name="T14" fmla="*/ 79 w 123"/>
                <a:gd name="T15" fmla="*/ 0 h 111"/>
                <a:gd name="T16" fmla="*/ 88 w 123"/>
                <a:gd name="T17" fmla="*/ 0 h 111"/>
                <a:gd name="T18" fmla="*/ 94 w 123"/>
                <a:gd name="T19" fmla="*/ 4 h 111"/>
                <a:gd name="T20" fmla="*/ 98 w 123"/>
                <a:gd name="T21" fmla="*/ 4 h 111"/>
                <a:gd name="T22" fmla="*/ 113 w 123"/>
                <a:gd name="T23" fmla="*/ 19 h 111"/>
                <a:gd name="T24" fmla="*/ 119 w 123"/>
                <a:gd name="T25" fmla="*/ 34 h 111"/>
                <a:gd name="T26" fmla="*/ 123 w 123"/>
                <a:gd name="T27" fmla="*/ 43 h 111"/>
                <a:gd name="T28" fmla="*/ 123 w 123"/>
                <a:gd name="T29" fmla="*/ 53 h 111"/>
                <a:gd name="T30" fmla="*/ 113 w 123"/>
                <a:gd name="T31" fmla="*/ 62 h 111"/>
                <a:gd name="T32" fmla="*/ 109 w 123"/>
                <a:gd name="T33" fmla="*/ 72 h 111"/>
                <a:gd name="T34" fmla="*/ 94 w 123"/>
                <a:gd name="T35" fmla="*/ 81 h 111"/>
                <a:gd name="T36" fmla="*/ 79 w 123"/>
                <a:gd name="T37" fmla="*/ 92 h 111"/>
                <a:gd name="T38" fmla="*/ 64 w 123"/>
                <a:gd name="T39" fmla="*/ 101 h 111"/>
                <a:gd name="T40" fmla="*/ 49 w 123"/>
                <a:gd name="T41" fmla="*/ 111 h 111"/>
                <a:gd name="T42" fmla="*/ 54 w 123"/>
                <a:gd name="T43" fmla="*/ 96 h 111"/>
                <a:gd name="T44" fmla="*/ 59 w 123"/>
                <a:gd name="T45" fmla="*/ 86 h 111"/>
                <a:gd name="T46" fmla="*/ 59 w 123"/>
                <a:gd name="T47" fmla="*/ 77 h 111"/>
                <a:gd name="T48" fmla="*/ 54 w 123"/>
                <a:gd name="T49" fmla="*/ 72 h 111"/>
                <a:gd name="T50" fmla="*/ 49 w 123"/>
                <a:gd name="T51" fmla="*/ 67 h 111"/>
                <a:gd name="T52" fmla="*/ 39 w 123"/>
                <a:gd name="T53" fmla="*/ 58 h 111"/>
                <a:gd name="T54" fmla="*/ 29 w 123"/>
                <a:gd name="T55" fmla="*/ 58 h 111"/>
                <a:gd name="T56" fmla="*/ 25 w 123"/>
                <a:gd name="T57" fmla="*/ 53 h 111"/>
                <a:gd name="T58" fmla="*/ 9 w 123"/>
                <a:gd name="T59" fmla="*/ 47 h 111"/>
                <a:gd name="T60" fmla="*/ 0 w 123"/>
                <a:gd name="T61" fmla="*/ 43 h 111"/>
                <a:gd name="T62" fmla="*/ 4 w 123"/>
                <a:gd name="T63" fmla="*/ 43 h 111"/>
                <a:gd name="T64" fmla="*/ 4 w 123"/>
                <a:gd name="T65" fmla="*/ 38 h 111"/>
                <a:gd name="T66" fmla="*/ 9 w 123"/>
                <a:gd name="T67" fmla="*/ 38 h 111"/>
                <a:gd name="T68" fmla="*/ 9 w 123"/>
                <a:gd name="T69" fmla="*/ 34 h 111"/>
                <a:gd name="T70" fmla="*/ 9 w 123"/>
                <a:gd name="T71" fmla="*/ 28 h 111"/>
                <a:gd name="T72" fmla="*/ 9 w 123"/>
                <a:gd name="T73" fmla="*/ 23 h 111"/>
                <a:gd name="T74" fmla="*/ 14 w 123"/>
                <a:gd name="T75" fmla="*/ 19 h 111"/>
                <a:gd name="T76" fmla="*/ 14 w 123"/>
                <a:gd name="T77" fmla="*/ 14 h 111"/>
                <a:gd name="T78" fmla="*/ 19 w 123"/>
                <a:gd name="T79" fmla="*/ 1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3" h="111">
                  <a:moveTo>
                    <a:pt x="19" y="14"/>
                  </a:moveTo>
                  <a:lnTo>
                    <a:pt x="29" y="9"/>
                  </a:lnTo>
                  <a:lnTo>
                    <a:pt x="34" y="9"/>
                  </a:lnTo>
                  <a:lnTo>
                    <a:pt x="44" y="4"/>
                  </a:lnTo>
                  <a:lnTo>
                    <a:pt x="54" y="4"/>
                  </a:lnTo>
                  <a:lnTo>
                    <a:pt x="64" y="0"/>
                  </a:lnTo>
                  <a:lnTo>
                    <a:pt x="73" y="0"/>
                  </a:lnTo>
                  <a:lnTo>
                    <a:pt x="79" y="0"/>
                  </a:lnTo>
                  <a:lnTo>
                    <a:pt x="88" y="0"/>
                  </a:lnTo>
                  <a:lnTo>
                    <a:pt x="94" y="4"/>
                  </a:lnTo>
                  <a:lnTo>
                    <a:pt x="98" y="4"/>
                  </a:lnTo>
                  <a:lnTo>
                    <a:pt x="113" y="19"/>
                  </a:lnTo>
                  <a:lnTo>
                    <a:pt x="119" y="34"/>
                  </a:lnTo>
                  <a:lnTo>
                    <a:pt x="123" y="43"/>
                  </a:lnTo>
                  <a:lnTo>
                    <a:pt x="123" y="53"/>
                  </a:lnTo>
                  <a:lnTo>
                    <a:pt x="113" y="62"/>
                  </a:lnTo>
                  <a:lnTo>
                    <a:pt x="109" y="72"/>
                  </a:lnTo>
                  <a:lnTo>
                    <a:pt x="94" y="81"/>
                  </a:lnTo>
                  <a:lnTo>
                    <a:pt x="79" y="92"/>
                  </a:lnTo>
                  <a:lnTo>
                    <a:pt x="64" y="101"/>
                  </a:lnTo>
                  <a:lnTo>
                    <a:pt x="49" y="111"/>
                  </a:lnTo>
                  <a:lnTo>
                    <a:pt x="54" y="96"/>
                  </a:lnTo>
                  <a:lnTo>
                    <a:pt x="59" y="86"/>
                  </a:lnTo>
                  <a:lnTo>
                    <a:pt x="59" y="77"/>
                  </a:lnTo>
                  <a:lnTo>
                    <a:pt x="54" y="72"/>
                  </a:lnTo>
                  <a:lnTo>
                    <a:pt x="49" y="67"/>
                  </a:lnTo>
                  <a:lnTo>
                    <a:pt x="39" y="58"/>
                  </a:lnTo>
                  <a:lnTo>
                    <a:pt x="29" y="58"/>
                  </a:lnTo>
                  <a:lnTo>
                    <a:pt x="25" y="53"/>
                  </a:lnTo>
                  <a:lnTo>
                    <a:pt x="9" y="47"/>
                  </a:lnTo>
                  <a:lnTo>
                    <a:pt x="0" y="43"/>
                  </a:lnTo>
                  <a:lnTo>
                    <a:pt x="4" y="43"/>
                  </a:lnTo>
                  <a:lnTo>
                    <a:pt x="4" y="38"/>
                  </a:lnTo>
                  <a:lnTo>
                    <a:pt x="9" y="38"/>
                  </a:lnTo>
                  <a:lnTo>
                    <a:pt x="9" y="34"/>
                  </a:lnTo>
                  <a:lnTo>
                    <a:pt x="9" y="28"/>
                  </a:lnTo>
                  <a:lnTo>
                    <a:pt x="9" y="23"/>
                  </a:lnTo>
                  <a:lnTo>
                    <a:pt x="14" y="19"/>
                  </a:lnTo>
                  <a:lnTo>
                    <a:pt x="14" y="14"/>
                  </a:lnTo>
                  <a:lnTo>
                    <a:pt x="19" y="14"/>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23" name="Freeform 599"/>
            <p:cNvSpPr>
              <a:spLocks/>
            </p:cNvSpPr>
            <p:nvPr/>
          </p:nvSpPr>
          <p:spPr bwMode="auto">
            <a:xfrm>
              <a:off x="4168" y="2020"/>
              <a:ext cx="6" cy="7"/>
            </a:xfrm>
            <a:custGeom>
              <a:avLst/>
              <a:gdLst>
                <a:gd name="T0" fmla="*/ 0 w 75"/>
                <a:gd name="T1" fmla="*/ 33 h 86"/>
                <a:gd name="T2" fmla="*/ 5 w 75"/>
                <a:gd name="T3" fmla="*/ 23 h 86"/>
                <a:gd name="T4" fmla="*/ 10 w 75"/>
                <a:gd name="T5" fmla="*/ 19 h 86"/>
                <a:gd name="T6" fmla="*/ 15 w 75"/>
                <a:gd name="T7" fmla="*/ 19 h 86"/>
                <a:gd name="T8" fmla="*/ 20 w 75"/>
                <a:gd name="T9" fmla="*/ 19 h 86"/>
                <a:gd name="T10" fmla="*/ 30 w 75"/>
                <a:gd name="T11" fmla="*/ 13 h 86"/>
                <a:gd name="T12" fmla="*/ 34 w 75"/>
                <a:gd name="T13" fmla="*/ 13 h 86"/>
                <a:gd name="T14" fmla="*/ 40 w 75"/>
                <a:gd name="T15" fmla="*/ 13 h 86"/>
                <a:gd name="T16" fmla="*/ 50 w 75"/>
                <a:gd name="T17" fmla="*/ 9 h 86"/>
                <a:gd name="T18" fmla="*/ 55 w 75"/>
                <a:gd name="T19" fmla="*/ 9 h 86"/>
                <a:gd name="T20" fmla="*/ 55 w 75"/>
                <a:gd name="T21" fmla="*/ 0 h 86"/>
                <a:gd name="T22" fmla="*/ 59 w 75"/>
                <a:gd name="T23" fmla="*/ 13 h 86"/>
                <a:gd name="T24" fmla="*/ 65 w 75"/>
                <a:gd name="T25" fmla="*/ 23 h 86"/>
                <a:gd name="T26" fmla="*/ 69 w 75"/>
                <a:gd name="T27" fmla="*/ 38 h 86"/>
                <a:gd name="T28" fmla="*/ 75 w 75"/>
                <a:gd name="T29" fmla="*/ 47 h 86"/>
                <a:gd name="T30" fmla="*/ 75 w 75"/>
                <a:gd name="T31" fmla="*/ 58 h 86"/>
                <a:gd name="T32" fmla="*/ 69 w 75"/>
                <a:gd name="T33" fmla="*/ 62 h 86"/>
                <a:gd name="T34" fmla="*/ 65 w 75"/>
                <a:gd name="T35" fmla="*/ 71 h 86"/>
                <a:gd name="T36" fmla="*/ 55 w 75"/>
                <a:gd name="T37" fmla="*/ 77 h 86"/>
                <a:gd name="T38" fmla="*/ 44 w 75"/>
                <a:gd name="T39" fmla="*/ 81 h 86"/>
                <a:gd name="T40" fmla="*/ 30 w 75"/>
                <a:gd name="T4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 h="86">
                  <a:moveTo>
                    <a:pt x="0" y="33"/>
                  </a:moveTo>
                  <a:lnTo>
                    <a:pt x="5" y="23"/>
                  </a:lnTo>
                  <a:lnTo>
                    <a:pt x="10" y="19"/>
                  </a:lnTo>
                  <a:lnTo>
                    <a:pt x="15" y="19"/>
                  </a:lnTo>
                  <a:lnTo>
                    <a:pt x="20" y="19"/>
                  </a:lnTo>
                  <a:lnTo>
                    <a:pt x="30" y="13"/>
                  </a:lnTo>
                  <a:lnTo>
                    <a:pt x="34" y="13"/>
                  </a:lnTo>
                  <a:lnTo>
                    <a:pt x="40" y="13"/>
                  </a:lnTo>
                  <a:lnTo>
                    <a:pt x="50" y="9"/>
                  </a:lnTo>
                  <a:lnTo>
                    <a:pt x="55" y="9"/>
                  </a:lnTo>
                  <a:lnTo>
                    <a:pt x="55" y="0"/>
                  </a:lnTo>
                  <a:lnTo>
                    <a:pt x="59" y="13"/>
                  </a:lnTo>
                  <a:lnTo>
                    <a:pt x="65" y="23"/>
                  </a:lnTo>
                  <a:lnTo>
                    <a:pt x="69" y="38"/>
                  </a:lnTo>
                  <a:lnTo>
                    <a:pt x="75" y="47"/>
                  </a:lnTo>
                  <a:lnTo>
                    <a:pt x="75" y="58"/>
                  </a:lnTo>
                  <a:lnTo>
                    <a:pt x="69" y="62"/>
                  </a:lnTo>
                  <a:lnTo>
                    <a:pt x="65" y="71"/>
                  </a:lnTo>
                  <a:lnTo>
                    <a:pt x="55" y="77"/>
                  </a:lnTo>
                  <a:lnTo>
                    <a:pt x="44" y="81"/>
                  </a:lnTo>
                  <a:lnTo>
                    <a:pt x="30" y="86"/>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24" name="Freeform 600"/>
            <p:cNvSpPr>
              <a:spLocks/>
            </p:cNvSpPr>
            <p:nvPr/>
          </p:nvSpPr>
          <p:spPr bwMode="auto">
            <a:xfrm>
              <a:off x="4184" y="2006"/>
              <a:ext cx="6" cy="8"/>
            </a:xfrm>
            <a:custGeom>
              <a:avLst/>
              <a:gdLst>
                <a:gd name="T0" fmla="*/ 31 w 70"/>
                <a:gd name="T1" fmla="*/ 0 h 107"/>
                <a:gd name="T2" fmla="*/ 31 w 70"/>
                <a:gd name="T3" fmla="*/ 15 h 107"/>
                <a:gd name="T4" fmla="*/ 31 w 70"/>
                <a:gd name="T5" fmla="*/ 25 h 107"/>
                <a:gd name="T6" fmla="*/ 25 w 70"/>
                <a:gd name="T7" fmla="*/ 34 h 107"/>
                <a:gd name="T8" fmla="*/ 16 w 70"/>
                <a:gd name="T9" fmla="*/ 45 h 107"/>
                <a:gd name="T10" fmla="*/ 10 w 70"/>
                <a:gd name="T11" fmla="*/ 58 h 107"/>
                <a:gd name="T12" fmla="*/ 6 w 70"/>
                <a:gd name="T13" fmla="*/ 69 h 107"/>
                <a:gd name="T14" fmla="*/ 0 w 70"/>
                <a:gd name="T15" fmla="*/ 78 h 107"/>
                <a:gd name="T16" fmla="*/ 6 w 70"/>
                <a:gd name="T17" fmla="*/ 88 h 107"/>
                <a:gd name="T18" fmla="*/ 10 w 70"/>
                <a:gd name="T19" fmla="*/ 97 h 107"/>
                <a:gd name="T20" fmla="*/ 21 w 70"/>
                <a:gd name="T21" fmla="*/ 107 h 107"/>
                <a:gd name="T22" fmla="*/ 25 w 70"/>
                <a:gd name="T23" fmla="*/ 107 h 107"/>
                <a:gd name="T24" fmla="*/ 31 w 70"/>
                <a:gd name="T25" fmla="*/ 107 h 107"/>
                <a:gd name="T26" fmla="*/ 35 w 70"/>
                <a:gd name="T27" fmla="*/ 107 h 107"/>
                <a:gd name="T28" fmla="*/ 45 w 70"/>
                <a:gd name="T29" fmla="*/ 107 h 107"/>
                <a:gd name="T30" fmla="*/ 50 w 70"/>
                <a:gd name="T31" fmla="*/ 103 h 107"/>
                <a:gd name="T32" fmla="*/ 56 w 70"/>
                <a:gd name="T33" fmla="*/ 103 h 107"/>
                <a:gd name="T34" fmla="*/ 60 w 70"/>
                <a:gd name="T35" fmla="*/ 97 h 107"/>
                <a:gd name="T36" fmla="*/ 65 w 70"/>
                <a:gd name="T37" fmla="*/ 92 h 107"/>
                <a:gd name="T38" fmla="*/ 70 w 70"/>
                <a:gd name="T39" fmla="*/ 83 h 107"/>
                <a:gd name="T40" fmla="*/ 70 w 70"/>
                <a:gd name="T41" fmla="*/ 78 h 107"/>
                <a:gd name="T42" fmla="*/ 70 w 70"/>
                <a:gd name="T43" fmla="*/ 69 h 107"/>
                <a:gd name="T44" fmla="*/ 65 w 70"/>
                <a:gd name="T45" fmla="*/ 64 h 107"/>
                <a:gd name="T46" fmla="*/ 65 w 70"/>
                <a:gd name="T47" fmla="*/ 58 h 107"/>
                <a:gd name="T48" fmla="*/ 60 w 70"/>
                <a:gd name="T49" fmla="*/ 54 h 107"/>
                <a:gd name="T50" fmla="*/ 56 w 70"/>
                <a:gd name="T51" fmla="*/ 54 h 107"/>
                <a:gd name="T52" fmla="*/ 50 w 70"/>
                <a:gd name="T53" fmla="*/ 49 h 107"/>
                <a:gd name="T54" fmla="*/ 45 w 70"/>
                <a:gd name="T55" fmla="*/ 45 h 107"/>
                <a:gd name="T56" fmla="*/ 40 w 70"/>
                <a:gd name="T57" fmla="*/ 39 h 107"/>
                <a:gd name="T58" fmla="*/ 40 w 70"/>
                <a:gd name="T59" fmla="*/ 34 h 107"/>
                <a:gd name="T60" fmla="*/ 35 w 70"/>
                <a:gd name="T61" fmla="*/ 2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 h="107">
                  <a:moveTo>
                    <a:pt x="31" y="0"/>
                  </a:moveTo>
                  <a:lnTo>
                    <a:pt x="31" y="15"/>
                  </a:lnTo>
                  <a:lnTo>
                    <a:pt x="31" y="25"/>
                  </a:lnTo>
                  <a:lnTo>
                    <a:pt x="25" y="34"/>
                  </a:lnTo>
                  <a:lnTo>
                    <a:pt x="16" y="45"/>
                  </a:lnTo>
                  <a:lnTo>
                    <a:pt x="10" y="58"/>
                  </a:lnTo>
                  <a:lnTo>
                    <a:pt x="6" y="69"/>
                  </a:lnTo>
                  <a:lnTo>
                    <a:pt x="0" y="78"/>
                  </a:lnTo>
                  <a:lnTo>
                    <a:pt x="6" y="88"/>
                  </a:lnTo>
                  <a:lnTo>
                    <a:pt x="10" y="97"/>
                  </a:lnTo>
                  <a:lnTo>
                    <a:pt x="21" y="107"/>
                  </a:lnTo>
                  <a:lnTo>
                    <a:pt x="25" y="107"/>
                  </a:lnTo>
                  <a:lnTo>
                    <a:pt x="31" y="107"/>
                  </a:lnTo>
                  <a:lnTo>
                    <a:pt x="35" y="107"/>
                  </a:lnTo>
                  <a:lnTo>
                    <a:pt x="45" y="107"/>
                  </a:lnTo>
                  <a:lnTo>
                    <a:pt x="50" y="103"/>
                  </a:lnTo>
                  <a:lnTo>
                    <a:pt x="56" y="103"/>
                  </a:lnTo>
                  <a:lnTo>
                    <a:pt x="60" y="97"/>
                  </a:lnTo>
                  <a:lnTo>
                    <a:pt x="65" y="92"/>
                  </a:lnTo>
                  <a:lnTo>
                    <a:pt x="70" y="83"/>
                  </a:lnTo>
                  <a:lnTo>
                    <a:pt x="70" y="78"/>
                  </a:lnTo>
                  <a:lnTo>
                    <a:pt x="70" y="69"/>
                  </a:lnTo>
                  <a:lnTo>
                    <a:pt x="65" y="64"/>
                  </a:lnTo>
                  <a:lnTo>
                    <a:pt x="65" y="58"/>
                  </a:lnTo>
                  <a:lnTo>
                    <a:pt x="60" y="54"/>
                  </a:lnTo>
                  <a:lnTo>
                    <a:pt x="56" y="54"/>
                  </a:lnTo>
                  <a:lnTo>
                    <a:pt x="50" y="49"/>
                  </a:lnTo>
                  <a:lnTo>
                    <a:pt x="45" y="45"/>
                  </a:lnTo>
                  <a:lnTo>
                    <a:pt x="40" y="39"/>
                  </a:lnTo>
                  <a:lnTo>
                    <a:pt x="40" y="34"/>
                  </a:lnTo>
                  <a:lnTo>
                    <a:pt x="35" y="2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25" name="Freeform 601"/>
            <p:cNvSpPr>
              <a:spLocks/>
            </p:cNvSpPr>
            <p:nvPr/>
          </p:nvSpPr>
          <p:spPr bwMode="auto">
            <a:xfrm>
              <a:off x="4106" y="1977"/>
              <a:ext cx="13" cy="9"/>
            </a:xfrm>
            <a:custGeom>
              <a:avLst/>
              <a:gdLst>
                <a:gd name="T0" fmla="*/ 5 w 138"/>
                <a:gd name="T1" fmla="*/ 15 h 125"/>
                <a:gd name="T2" fmla="*/ 5 w 138"/>
                <a:gd name="T3" fmla="*/ 20 h 125"/>
                <a:gd name="T4" fmla="*/ 0 w 138"/>
                <a:gd name="T5" fmla="*/ 24 h 125"/>
                <a:gd name="T6" fmla="*/ 0 w 138"/>
                <a:gd name="T7" fmla="*/ 34 h 125"/>
                <a:gd name="T8" fmla="*/ 0 w 138"/>
                <a:gd name="T9" fmla="*/ 39 h 125"/>
                <a:gd name="T10" fmla="*/ 5 w 138"/>
                <a:gd name="T11" fmla="*/ 44 h 125"/>
                <a:gd name="T12" fmla="*/ 5 w 138"/>
                <a:gd name="T13" fmla="*/ 48 h 125"/>
                <a:gd name="T14" fmla="*/ 5 w 138"/>
                <a:gd name="T15" fmla="*/ 54 h 125"/>
                <a:gd name="T16" fmla="*/ 5 w 138"/>
                <a:gd name="T17" fmla="*/ 58 h 125"/>
                <a:gd name="T18" fmla="*/ 9 w 138"/>
                <a:gd name="T19" fmla="*/ 63 h 125"/>
                <a:gd name="T20" fmla="*/ 19 w 138"/>
                <a:gd name="T21" fmla="*/ 67 h 125"/>
                <a:gd name="T22" fmla="*/ 29 w 138"/>
                <a:gd name="T23" fmla="*/ 78 h 125"/>
                <a:gd name="T24" fmla="*/ 40 w 138"/>
                <a:gd name="T25" fmla="*/ 78 h 125"/>
                <a:gd name="T26" fmla="*/ 49 w 138"/>
                <a:gd name="T27" fmla="*/ 82 h 125"/>
                <a:gd name="T28" fmla="*/ 54 w 138"/>
                <a:gd name="T29" fmla="*/ 87 h 125"/>
                <a:gd name="T30" fmla="*/ 64 w 138"/>
                <a:gd name="T31" fmla="*/ 92 h 125"/>
                <a:gd name="T32" fmla="*/ 69 w 138"/>
                <a:gd name="T33" fmla="*/ 97 h 125"/>
                <a:gd name="T34" fmla="*/ 74 w 138"/>
                <a:gd name="T35" fmla="*/ 102 h 125"/>
                <a:gd name="T36" fmla="*/ 79 w 138"/>
                <a:gd name="T37" fmla="*/ 112 h 125"/>
                <a:gd name="T38" fmla="*/ 84 w 138"/>
                <a:gd name="T39" fmla="*/ 125 h 125"/>
                <a:gd name="T40" fmla="*/ 88 w 138"/>
                <a:gd name="T41" fmla="*/ 116 h 125"/>
                <a:gd name="T42" fmla="*/ 94 w 138"/>
                <a:gd name="T43" fmla="*/ 106 h 125"/>
                <a:gd name="T44" fmla="*/ 99 w 138"/>
                <a:gd name="T45" fmla="*/ 97 h 125"/>
                <a:gd name="T46" fmla="*/ 109 w 138"/>
                <a:gd name="T47" fmla="*/ 87 h 125"/>
                <a:gd name="T48" fmla="*/ 119 w 138"/>
                <a:gd name="T49" fmla="*/ 82 h 125"/>
                <a:gd name="T50" fmla="*/ 124 w 138"/>
                <a:gd name="T51" fmla="*/ 73 h 125"/>
                <a:gd name="T52" fmla="*/ 128 w 138"/>
                <a:gd name="T53" fmla="*/ 67 h 125"/>
                <a:gd name="T54" fmla="*/ 134 w 138"/>
                <a:gd name="T55" fmla="*/ 58 h 125"/>
                <a:gd name="T56" fmla="*/ 138 w 138"/>
                <a:gd name="T57" fmla="*/ 54 h 125"/>
                <a:gd name="T58" fmla="*/ 138 w 138"/>
                <a:gd name="T59" fmla="*/ 44 h 125"/>
                <a:gd name="T60" fmla="*/ 138 w 138"/>
                <a:gd name="T61" fmla="*/ 30 h 125"/>
                <a:gd name="T62" fmla="*/ 134 w 138"/>
                <a:gd name="T63" fmla="*/ 20 h 125"/>
                <a:gd name="T64" fmla="*/ 124 w 138"/>
                <a:gd name="T65" fmla="*/ 15 h 125"/>
                <a:gd name="T66" fmla="*/ 119 w 138"/>
                <a:gd name="T67" fmla="*/ 15 h 125"/>
                <a:gd name="T68" fmla="*/ 109 w 138"/>
                <a:gd name="T69" fmla="*/ 15 h 125"/>
                <a:gd name="T70" fmla="*/ 99 w 138"/>
                <a:gd name="T71" fmla="*/ 20 h 125"/>
                <a:gd name="T72" fmla="*/ 84 w 138"/>
                <a:gd name="T73" fmla="*/ 30 h 125"/>
                <a:gd name="T74" fmla="*/ 74 w 138"/>
                <a:gd name="T75" fmla="*/ 34 h 125"/>
                <a:gd name="T76" fmla="*/ 59 w 138"/>
                <a:gd name="T77" fmla="*/ 44 h 125"/>
                <a:gd name="T78" fmla="*/ 49 w 138"/>
                <a:gd name="T79" fmla="*/ 48 h 125"/>
                <a:gd name="T80" fmla="*/ 44 w 138"/>
                <a:gd name="T81" fmla="*/ 48 h 125"/>
                <a:gd name="T82" fmla="*/ 44 w 138"/>
                <a:gd name="T83" fmla="*/ 54 h 125"/>
                <a:gd name="T84" fmla="*/ 44 w 138"/>
                <a:gd name="T85" fmla="*/ 58 h 125"/>
                <a:gd name="T86" fmla="*/ 49 w 138"/>
                <a:gd name="T87" fmla="*/ 58 h 125"/>
                <a:gd name="T88" fmla="*/ 49 w 138"/>
                <a:gd name="T89" fmla="*/ 63 h 125"/>
                <a:gd name="T90" fmla="*/ 54 w 138"/>
                <a:gd name="T91" fmla="*/ 63 h 125"/>
                <a:gd name="T92" fmla="*/ 54 w 138"/>
                <a:gd name="T93" fmla="*/ 67 h 125"/>
                <a:gd name="T94" fmla="*/ 54 w 138"/>
                <a:gd name="T95" fmla="*/ 73 h 125"/>
                <a:gd name="T96" fmla="*/ 59 w 138"/>
                <a:gd name="T97" fmla="*/ 78 h 125"/>
                <a:gd name="T98" fmla="*/ 54 w 138"/>
                <a:gd name="T99" fmla="*/ 82 h 125"/>
                <a:gd name="T100" fmla="*/ 54 w 138"/>
                <a:gd name="T101" fmla="*/ 73 h 125"/>
                <a:gd name="T102" fmla="*/ 54 w 138"/>
                <a:gd name="T103" fmla="*/ 63 h 125"/>
                <a:gd name="T104" fmla="*/ 54 w 138"/>
                <a:gd name="T105" fmla="*/ 58 h 125"/>
                <a:gd name="T106" fmla="*/ 49 w 138"/>
                <a:gd name="T107" fmla="*/ 48 h 125"/>
                <a:gd name="T108" fmla="*/ 49 w 138"/>
                <a:gd name="T109" fmla="*/ 39 h 125"/>
                <a:gd name="T110" fmla="*/ 49 w 138"/>
                <a:gd name="T111" fmla="*/ 34 h 125"/>
                <a:gd name="T112" fmla="*/ 54 w 138"/>
                <a:gd name="T113" fmla="*/ 24 h 125"/>
                <a:gd name="T114" fmla="*/ 54 w 138"/>
                <a:gd name="T115" fmla="*/ 15 h 125"/>
                <a:gd name="T116" fmla="*/ 54 w 138"/>
                <a:gd name="T117" fmla="*/ 5 h 125"/>
                <a:gd name="T118" fmla="*/ 59 w 138"/>
                <a:gd name="T11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8" h="125">
                  <a:moveTo>
                    <a:pt x="5" y="15"/>
                  </a:moveTo>
                  <a:lnTo>
                    <a:pt x="5" y="20"/>
                  </a:lnTo>
                  <a:lnTo>
                    <a:pt x="0" y="24"/>
                  </a:lnTo>
                  <a:lnTo>
                    <a:pt x="0" y="34"/>
                  </a:lnTo>
                  <a:lnTo>
                    <a:pt x="0" y="39"/>
                  </a:lnTo>
                  <a:lnTo>
                    <a:pt x="5" y="44"/>
                  </a:lnTo>
                  <a:lnTo>
                    <a:pt x="5" y="48"/>
                  </a:lnTo>
                  <a:lnTo>
                    <a:pt x="5" y="54"/>
                  </a:lnTo>
                  <a:lnTo>
                    <a:pt x="5" y="58"/>
                  </a:lnTo>
                  <a:lnTo>
                    <a:pt x="9" y="63"/>
                  </a:lnTo>
                  <a:lnTo>
                    <a:pt x="19" y="67"/>
                  </a:lnTo>
                  <a:lnTo>
                    <a:pt x="29" y="78"/>
                  </a:lnTo>
                  <a:lnTo>
                    <a:pt x="40" y="78"/>
                  </a:lnTo>
                  <a:lnTo>
                    <a:pt x="49" y="82"/>
                  </a:lnTo>
                  <a:lnTo>
                    <a:pt x="54" y="87"/>
                  </a:lnTo>
                  <a:lnTo>
                    <a:pt x="64" y="92"/>
                  </a:lnTo>
                  <a:lnTo>
                    <a:pt x="69" y="97"/>
                  </a:lnTo>
                  <a:lnTo>
                    <a:pt x="74" y="102"/>
                  </a:lnTo>
                  <a:lnTo>
                    <a:pt x="79" y="112"/>
                  </a:lnTo>
                  <a:lnTo>
                    <a:pt x="84" y="125"/>
                  </a:lnTo>
                  <a:lnTo>
                    <a:pt x="88" y="116"/>
                  </a:lnTo>
                  <a:lnTo>
                    <a:pt x="94" y="106"/>
                  </a:lnTo>
                  <a:lnTo>
                    <a:pt x="99" y="97"/>
                  </a:lnTo>
                  <a:lnTo>
                    <a:pt x="109" y="87"/>
                  </a:lnTo>
                  <a:lnTo>
                    <a:pt x="119" y="82"/>
                  </a:lnTo>
                  <a:lnTo>
                    <a:pt x="124" y="73"/>
                  </a:lnTo>
                  <a:lnTo>
                    <a:pt x="128" y="67"/>
                  </a:lnTo>
                  <a:lnTo>
                    <a:pt x="134" y="58"/>
                  </a:lnTo>
                  <a:lnTo>
                    <a:pt x="138" y="54"/>
                  </a:lnTo>
                  <a:lnTo>
                    <a:pt x="138" y="44"/>
                  </a:lnTo>
                  <a:lnTo>
                    <a:pt x="138" y="30"/>
                  </a:lnTo>
                  <a:lnTo>
                    <a:pt x="134" y="20"/>
                  </a:lnTo>
                  <a:lnTo>
                    <a:pt x="124" y="15"/>
                  </a:lnTo>
                  <a:lnTo>
                    <a:pt x="119" y="15"/>
                  </a:lnTo>
                  <a:lnTo>
                    <a:pt x="109" y="15"/>
                  </a:lnTo>
                  <a:lnTo>
                    <a:pt x="99" y="20"/>
                  </a:lnTo>
                  <a:lnTo>
                    <a:pt x="84" y="30"/>
                  </a:lnTo>
                  <a:lnTo>
                    <a:pt x="74" y="34"/>
                  </a:lnTo>
                  <a:lnTo>
                    <a:pt x="59" y="44"/>
                  </a:lnTo>
                  <a:lnTo>
                    <a:pt x="49" y="48"/>
                  </a:lnTo>
                  <a:lnTo>
                    <a:pt x="44" y="48"/>
                  </a:lnTo>
                  <a:lnTo>
                    <a:pt x="44" y="54"/>
                  </a:lnTo>
                  <a:lnTo>
                    <a:pt x="44" y="58"/>
                  </a:lnTo>
                  <a:lnTo>
                    <a:pt x="49" y="58"/>
                  </a:lnTo>
                  <a:lnTo>
                    <a:pt x="49" y="63"/>
                  </a:lnTo>
                  <a:lnTo>
                    <a:pt x="54" y="63"/>
                  </a:lnTo>
                  <a:lnTo>
                    <a:pt x="54" y="67"/>
                  </a:lnTo>
                  <a:lnTo>
                    <a:pt x="54" y="73"/>
                  </a:lnTo>
                  <a:lnTo>
                    <a:pt x="59" y="78"/>
                  </a:lnTo>
                  <a:lnTo>
                    <a:pt x="54" y="82"/>
                  </a:lnTo>
                  <a:lnTo>
                    <a:pt x="54" y="73"/>
                  </a:lnTo>
                  <a:lnTo>
                    <a:pt x="54" y="63"/>
                  </a:lnTo>
                  <a:lnTo>
                    <a:pt x="54" y="58"/>
                  </a:lnTo>
                  <a:lnTo>
                    <a:pt x="49" y="48"/>
                  </a:lnTo>
                  <a:lnTo>
                    <a:pt x="49" y="39"/>
                  </a:lnTo>
                  <a:lnTo>
                    <a:pt x="49" y="34"/>
                  </a:lnTo>
                  <a:lnTo>
                    <a:pt x="54" y="24"/>
                  </a:lnTo>
                  <a:lnTo>
                    <a:pt x="54" y="15"/>
                  </a:lnTo>
                  <a:lnTo>
                    <a:pt x="54" y="5"/>
                  </a:lnTo>
                  <a:lnTo>
                    <a:pt x="59"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26" name="Freeform 602"/>
            <p:cNvSpPr>
              <a:spLocks/>
            </p:cNvSpPr>
            <p:nvPr/>
          </p:nvSpPr>
          <p:spPr bwMode="auto">
            <a:xfrm>
              <a:off x="4100" y="1967"/>
              <a:ext cx="7" cy="7"/>
            </a:xfrm>
            <a:custGeom>
              <a:avLst/>
              <a:gdLst>
                <a:gd name="T0" fmla="*/ 0 w 75"/>
                <a:gd name="T1" fmla="*/ 53 h 92"/>
                <a:gd name="T2" fmla="*/ 0 w 75"/>
                <a:gd name="T3" fmla="*/ 44 h 92"/>
                <a:gd name="T4" fmla="*/ 0 w 75"/>
                <a:gd name="T5" fmla="*/ 38 h 92"/>
                <a:gd name="T6" fmla="*/ 5 w 75"/>
                <a:gd name="T7" fmla="*/ 34 h 92"/>
                <a:gd name="T8" fmla="*/ 10 w 75"/>
                <a:gd name="T9" fmla="*/ 29 h 92"/>
                <a:gd name="T10" fmla="*/ 15 w 75"/>
                <a:gd name="T11" fmla="*/ 29 h 92"/>
                <a:gd name="T12" fmla="*/ 20 w 75"/>
                <a:gd name="T13" fmla="*/ 25 h 92"/>
                <a:gd name="T14" fmla="*/ 29 w 75"/>
                <a:gd name="T15" fmla="*/ 19 h 92"/>
                <a:gd name="T16" fmla="*/ 29 w 75"/>
                <a:gd name="T17" fmla="*/ 14 h 92"/>
                <a:gd name="T18" fmla="*/ 35 w 75"/>
                <a:gd name="T19" fmla="*/ 10 h 92"/>
                <a:gd name="T20" fmla="*/ 35 w 75"/>
                <a:gd name="T21" fmla="*/ 0 h 92"/>
                <a:gd name="T22" fmla="*/ 45 w 75"/>
                <a:gd name="T23" fmla="*/ 10 h 92"/>
                <a:gd name="T24" fmla="*/ 54 w 75"/>
                <a:gd name="T25" fmla="*/ 19 h 92"/>
                <a:gd name="T26" fmla="*/ 64 w 75"/>
                <a:gd name="T27" fmla="*/ 29 h 92"/>
                <a:gd name="T28" fmla="*/ 70 w 75"/>
                <a:gd name="T29" fmla="*/ 38 h 92"/>
                <a:gd name="T30" fmla="*/ 75 w 75"/>
                <a:gd name="T31" fmla="*/ 44 h 92"/>
                <a:gd name="T32" fmla="*/ 75 w 75"/>
                <a:gd name="T33" fmla="*/ 53 h 92"/>
                <a:gd name="T34" fmla="*/ 75 w 75"/>
                <a:gd name="T35" fmla="*/ 63 h 92"/>
                <a:gd name="T36" fmla="*/ 70 w 75"/>
                <a:gd name="T37" fmla="*/ 72 h 92"/>
                <a:gd name="T38" fmla="*/ 60 w 75"/>
                <a:gd name="T39" fmla="*/ 83 h 92"/>
                <a:gd name="T40" fmla="*/ 45 w 75"/>
                <a:gd name="T41"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 h="92">
                  <a:moveTo>
                    <a:pt x="0" y="53"/>
                  </a:moveTo>
                  <a:lnTo>
                    <a:pt x="0" y="44"/>
                  </a:lnTo>
                  <a:lnTo>
                    <a:pt x="0" y="38"/>
                  </a:lnTo>
                  <a:lnTo>
                    <a:pt x="5" y="34"/>
                  </a:lnTo>
                  <a:lnTo>
                    <a:pt x="10" y="29"/>
                  </a:lnTo>
                  <a:lnTo>
                    <a:pt x="15" y="29"/>
                  </a:lnTo>
                  <a:lnTo>
                    <a:pt x="20" y="25"/>
                  </a:lnTo>
                  <a:lnTo>
                    <a:pt x="29" y="19"/>
                  </a:lnTo>
                  <a:lnTo>
                    <a:pt x="29" y="14"/>
                  </a:lnTo>
                  <a:lnTo>
                    <a:pt x="35" y="10"/>
                  </a:lnTo>
                  <a:lnTo>
                    <a:pt x="35" y="0"/>
                  </a:lnTo>
                  <a:lnTo>
                    <a:pt x="45" y="10"/>
                  </a:lnTo>
                  <a:lnTo>
                    <a:pt x="54" y="19"/>
                  </a:lnTo>
                  <a:lnTo>
                    <a:pt x="64" y="29"/>
                  </a:lnTo>
                  <a:lnTo>
                    <a:pt x="70" y="38"/>
                  </a:lnTo>
                  <a:lnTo>
                    <a:pt x="75" y="44"/>
                  </a:lnTo>
                  <a:lnTo>
                    <a:pt x="75" y="53"/>
                  </a:lnTo>
                  <a:lnTo>
                    <a:pt x="75" y="63"/>
                  </a:lnTo>
                  <a:lnTo>
                    <a:pt x="70" y="72"/>
                  </a:lnTo>
                  <a:lnTo>
                    <a:pt x="60" y="83"/>
                  </a:lnTo>
                  <a:lnTo>
                    <a:pt x="45" y="9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27" name="Freeform 603"/>
            <p:cNvSpPr>
              <a:spLocks/>
            </p:cNvSpPr>
            <p:nvPr/>
          </p:nvSpPr>
          <p:spPr bwMode="auto">
            <a:xfrm>
              <a:off x="4107" y="1973"/>
              <a:ext cx="10" cy="2"/>
            </a:xfrm>
            <a:custGeom>
              <a:avLst/>
              <a:gdLst>
                <a:gd name="T0" fmla="*/ 0 w 104"/>
                <a:gd name="T1" fmla="*/ 10 h 34"/>
                <a:gd name="T2" fmla="*/ 6 w 104"/>
                <a:gd name="T3" fmla="*/ 19 h 34"/>
                <a:gd name="T4" fmla="*/ 20 w 104"/>
                <a:gd name="T5" fmla="*/ 29 h 34"/>
                <a:gd name="T6" fmla="*/ 31 w 104"/>
                <a:gd name="T7" fmla="*/ 34 h 34"/>
                <a:gd name="T8" fmla="*/ 45 w 104"/>
                <a:gd name="T9" fmla="*/ 34 h 34"/>
                <a:gd name="T10" fmla="*/ 55 w 104"/>
                <a:gd name="T11" fmla="*/ 34 h 34"/>
                <a:gd name="T12" fmla="*/ 70 w 104"/>
                <a:gd name="T13" fmla="*/ 34 h 34"/>
                <a:gd name="T14" fmla="*/ 79 w 104"/>
                <a:gd name="T15" fmla="*/ 29 h 34"/>
                <a:gd name="T16" fmla="*/ 90 w 104"/>
                <a:gd name="T17" fmla="*/ 25 h 34"/>
                <a:gd name="T18" fmla="*/ 100 w 104"/>
                <a:gd name="T19" fmla="*/ 15 h 34"/>
                <a:gd name="T20" fmla="*/ 104 w 104"/>
                <a:gd name="T2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34">
                  <a:moveTo>
                    <a:pt x="0" y="10"/>
                  </a:moveTo>
                  <a:lnTo>
                    <a:pt x="6" y="19"/>
                  </a:lnTo>
                  <a:lnTo>
                    <a:pt x="20" y="29"/>
                  </a:lnTo>
                  <a:lnTo>
                    <a:pt x="31" y="34"/>
                  </a:lnTo>
                  <a:lnTo>
                    <a:pt x="45" y="34"/>
                  </a:lnTo>
                  <a:lnTo>
                    <a:pt x="55" y="34"/>
                  </a:lnTo>
                  <a:lnTo>
                    <a:pt x="70" y="34"/>
                  </a:lnTo>
                  <a:lnTo>
                    <a:pt x="79" y="29"/>
                  </a:lnTo>
                  <a:lnTo>
                    <a:pt x="90" y="25"/>
                  </a:lnTo>
                  <a:lnTo>
                    <a:pt x="100" y="15"/>
                  </a:lnTo>
                  <a:lnTo>
                    <a:pt x="104"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28" name="Freeform 604"/>
            <p:cNvSpPr>
              <a:spLocks/>
            </p:cNvSpPr>
            <p:nvPr/>
          </p:nvSpPr>
          <p:spPr bwMode="auto">
            <a:xfrm>
              <a:off x="4101" y="1947"/>
              <a:ext cx="10" cy="2"/>
            </a:xfrm>
            <a:custGeom>
              <a:avLst/>
              <a:gdLst>
                <a:gd name="T0" fmla="*/ 0 w 109"/>
                <a:gd name="T1" fmla="*/ 6 h 34"/>
                <a:gd name="T2" fmla="*/ 10 w 109"/>
                <a:gd name="T3" fmla="*/ 19 h 34"/>
                <a:gd name="T4" fmla="*/ 20 w 109"/>
                <a:gd name="T5" fmla="*/ 24 h 34"/>
                <a:gd name="T6" fmla="*/ 30 w 109"/>
                <a:gd name="T7" fmla="*/ 30 h 34"/>
                <a:gd name="T8" fmla="*/ 45 w 109"/>
                <a:gd name="T9" fmla="*/ 34 h 34"/>
                <a:gd name="T10" fmla="*/ 55 w 109"/>
                <a:gd name="T11" fmla="*/ 34 h 34"/>
                <a:gd name="T12" fmla="*/ 70 w 109"/>
                <a:gd name="T13" fmla="*/ 34 h 34"/>
                <a:gd name="T14" fmla="*/ 79 w 109"/>
                <a:gd name="T15" fmla="*/ 30 h 34"/>
                <a:gd name="T16" fmla="*/ 89 w 109"/>
                <a:gd name="T17" fmla="*/ 19 h 34"/>
                <a:gd name="T18" fmla="*/ 99 w 109"/>
                <a:gd name="T19" fmla="*/ 10 h 34"/>
                <a:gd name="T20" fmla="*/ 109 w 109"/>
                <a:gd name="T2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34">
                  <a:moveTo>
                    <a:pt x="0" y="6"/>
                  </a:moveTo>
                  <a:lnTo>
                    <a:pt x="10" y="19"/>
                  </a:lnTo>
                  <a:lnTo>
                    <a:pt x="20" y="24"/>
                  </a:lnTo>
                  <a:lnTo>
                    <a:pt x="30" y="30"/>
                  </a:lnTo>
                  <a:lnTo>
                    <a:pt x="45" y="34"/>
                  </a:lnTo>
                  <a:lnTo>
                    <a:pt x="55" y="34"/>
                  </a:lnTo>
                  <a:lnTo>
                    <a:pt x="70" y="34"/>
                  </a:lnTo>
                  <a:lnTo>
                    <a:pt x="79" y="30"/>
                  </a:lnTo>
                  <a:lnTo>
                    <a:pt x="89" y="19"/>
                  </a:lnTo>
                  <a:lnTo>
                    <a:pt x="99" y="10"/>
                  </a:lnTo>
                  <a:lnTo>
                    <a:pt x="109"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29" name="Freeform 605"/>
            <p:cNvSpPr>
              <a:spLocks/>
            </p:cNvSpPr>
            <p:nvPr/>
          </p:nvSpPr>
          <p:spPr bwMode="auto">
            <a:xfrm>
              <a:off x="4101" y="1951"/>
              <a:ext cx="12" cy="9"/>
            </a:xfrm>
            <a:custGeom>
              <a:avLst/>
              <a:gdLst>
                <a:gd name="T0" fmla="*/ 0 w 139"/>
                <a:gd name="T1" fmla="*/ 19 h 125"/>
                <a:gd name="T2" fmla="*/ 0 w 139"/>
                <a:gd name="T3" fmla="*/ 24 h 125"/>
                <a:gd name="T4" fmla="*/ 0 w 139"/>
                <a:gd name="T5" fmla="*/ 28 h 125"/>
                <a:gd name="T6" fmla="*/ 0 w 139"/>
                <a:gd name="T7" fmla="*/ 33 h 125"/>
                <a:gd name="T8" fmla="*/ 0 w 139"/>
                <a:gd name="T9" fmla="*/ 39 h 125"/>
                <a:gd name="T10" fmla="*/ 0 w 139"/>
                <a:gd name="T11" fmla="*/ 48 h 125"/>
                <a:gd name="T12" fmla="*/ 0 w 139"/>
                <a:gd name="T13" fmla="*/ 52 h 125"/>
                <a:gd name="T14" fmla="*/ 0 w 139"/>
                <a:gd name="T15" fmla="*/ 58 h 125"/>
                <a:gd name="T16" fmla="*/ 5 w 139"/>
                <a:gd name="T17" fmla="*/ 63 h 125"/>
                <a:gd name="T18" fmla="*/ 10 w 139"/>
                <a:gd name="T19" fmla="*/ 67 h 125"/>
                <a:gd name="T20" fmla="*/ 19 w 139"/>
                <a:gd name="T21" fmla="*/ 72 h 125"/>
                <a:gd name="T22" fmla="*/ 29 w 139"/>
                <a:gd name="T23" fmla="*/ 77 h 125"/>
                <a:gd name="T24" fmla="*/ 40 w 139"/>
                <a:gd name="T25" fmla="*/ 82 h 125"/>
                <a:gd name="T26" fmla="*/ 44 w 139"/>
                <a:gd name="T27" fmla="*/ 86 h 125"/>
                <a:gd name="T28" fmla="*/ 54 w 139"/>
                <a:gd name="T29" fmla="*/ 86 h 125"/>
                <a:gd name="T30" fmla="*/ 60 w 139"/>
                <a:gd name="T31" fmla="*/ 91 h 125"/>
                <a:gd name="T32" fmla="*/ 65 w 139"/>
                <a:gd name="T33" fmla="*/ 97 h 125"/>
                <a:gd name="T34" fmla="*/ 69 w 139"/>
                <a:gd name="T35" fmla="*/ 106 h 125"/>
                <a:gd name="T36" fmla="*/ 75 w 139"/>
                <a:gd name="T37" fmla="*/ 116 h 125"/>
                <a:gd name="T38" fmla="*/ 79 w 139"/>
                <a:gd name="T39" fmla="*/ 125 h 125"/>
                <a:gd name="T40" fmla="*/ 84 w 139"/>
                <a:gd name="T41" fmla="*/ 116 h 125"/>
                <a:gd name="T42" fmla="*/ 94 w 139"/>
                <a:gd name="T43" fmla="*/ 106 h 125"/>
                <a:gd name="T44" fmla="*/ 100 w 139"/>
                <a:gd name="T45" fmla="*/ 101 h 125"/>
                <a:gd name="T46" fmla="*/ 104 w 139"/>
                <a:gd name="T47" fmla="*/ 91 h 125"/>
                <a:gd name="T48" fmla="*/ 114 w 139"/>
                <a:gd name="T49" fmla="*/ 82 h 125"/>
                <a:gd name="T50" fmla="*/ 119 w 139"/>
                <a:gd name="T51" fmla="*/ 77 h 125"/>
                <a:gd name="T52" fmla="*/ 129 w 139"/>
                <a:gd name="T53" fmla="*/ 67 h 125"/>
                <a:gd name="T54" fmla="*/ 134 w 139"/>
                <a:gd name="T55" fmla="*/ 63 h 125"/>
                <a:gd name="T56" fmla="*/ 134 w 139"/>
                <a:gd name="T57" fmla="*/ 52 h 125"/>
                <a:gd name="T58" fmla="*/ 139 w 139"/>
                <a:gd name="T59" fmla="*/ 48 h 125"/>
                <a:gd name="T60" fmla="*/ 134 w 139"/>
                <a:gd name="T61" fmla="*/ 33 h 125"/>
                <a:gd name="T62" fmla="*/ 129 w 139"/>
                <a:gd name="T63" fmla="*/ 24 h 125"/>
                <a:gd name="T64" fmla="*/ 124 w 139"/>
                <a:gd name="T65" fmla="*/ 19 h 125"/>
                <a:gd name="T66" fmla="*/ 114 w 139"/>
                <a:gd name="T67" fmla="*/ 14 h 125"/>
                <a:gd name="T68" fmla="*/ 104 w 139"/>
                <a:gd name="T69" fmla="*/ 19 h 125"/>
                <a:gd name="T70" fmla="*/ 94 w 139"/>
                <a:gd name="T71" fmla="*/ 24 h 125"/>
                <a:gd name="T72" fmla="*/ 84 w 139"/>
                <a:gd name="T73" fmla="*/ 28 h 125"/>
                <a:gd name="T74" fmla="*/ 69 w 139"/>
                <a:gd name="T75" fmla="*/ 39 h 125"/>
                <a:gd name="T76" fmla="*/ 54 w 139"/>
                <a:gd name="T77" fmla="*/ 43 h 125"/>
                <a:gd name="T78" fmla="*/ 44 w 139"/>
                <a:gd name="T79" fmla="*/ 52 h 125"/>
                <a:gd name="T80" fmla="*/ 40 w 139"/>
                <a:gd name="T81" fmla="*/ 52 h 125"/>
                <a:gd name="T82" fmla="*/ 40 w 139"/>
                <a:gd name="T83" fmla="*/ 58 h 125"/>
                <a:gd name="T84" fmla="*/ 44 w 139"/>
                <a:gd name="T85" fmla="*/ 58 h 125"/>
                <a:gd name="T86" fmla="*/ 44 w 139"/>
                <a:gd name="T87" fmla="*/ 63 h 125"/>
                <a:gd name="T88" fmla="*/ 50 w 139"/>
                <a:gd name="T89" fmla="*/ 67 h 125"/>
                <a:gd name="T90" fmla="*/ 54 w 139"/>
                <a:gd name="T91" fmla="*/ 72 h 125"/>
                <a:gd name="T92" fmla="*/ 54 w 139"/>
                <a:gd name="T93" fmla="*/ 77 h 125"/>
                <a:gd name="T94" fmla="*/ 54 w 139"/>
                <a:gd name="T95" fmla="*/ 82 h 125"/>
                <a:gd name="T96" fmla="*/ 54 w 139"/>
                <a:gd name="T97" fmla="*/ 77 h 125"/>
                <a:gd name="T98" fmla="*/ 50 w 139"/>
                <a:gd name="T99" fmla="*/ 67 h 125"/>
                <a:gd name="T100" fmla="*/ 50 w 139"/>
                <a:gd name="T101" fmla="*/ 58 h 125"/>
                <a:gd name="T102" fmla="*/ 50 w 139"/>
                <a:gd name="T103" fmla="*/ 52 h 125"/>
                <a:gd name="T104" fmla="*/ 50 w 139"/>
                <a:gd name="T105" fmla="*/ 43 h 125"/>
                <a:gd name="T106" fmla="*/ 50 w 139"/>
                <a:gd name="T107" fmla="*/ 33 h 125"/>
                <a:gd name="T108" fmla="*/ 50 w 139"/>
                <a:gd name="T109" fmla="*/ 28 h 125"/>
                <a:gd name="T110" fmla="*/ 50 w 139"/>
                <a:gd name="T111" fmla="*/ 19 h 125"/>
                <a:gd name="T112" fmla="*/ 54 w 139"/>
                <a:gd name="T113" fmla="*/ 9 h 125"/>
                <a:gd name="T114" fmla="*/ 60 w 139"/>
                <a:gd name="T11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9" h="125">
                  <a:moveTo>
                    <a:pt x="0" y="19"/>
                  </a:moveTo>
                  <a:lnTo>
                    <a:pt x="0" y="24"/>
                  </a:lnTo>
                  <a:lnTo>
                    <a:pt x="0" y="28"/>
                  </a:lnTo>
                  <a:lnTo>
                    <a:pt x="0" y="33"/>
                  </a:lnTo>
                  <a:lnTo>
                    <a:pt x="0" y="39"/>
                  </a:lnTo>
                  <a:lnTo>
                    <a:pt x="0" y="48"/>
                  </a:lnTo>
                  <a:lnTo>
                    <a:pt x="0" y="52"/>
                  </a:lnTo>
                  <a:lnTo>
                    <a:pt x="0" y="58"/>
                  </a:lnTo>
                  <a:lnTo>
                    <a:pt x="5" y="63"/>
                  </a:lnTo>
                  <a:lnTo>
                    <a:pt x="10" y="67"/>
                  </a:lnTo>
                  <a:lnTo>
                    <a:pt x="19" y="72"/>
                  </a:lnTo>
                  <a:lnTo>
                    <a:pt x="29" y="77"/>
                  </a:lnTo>
                  <a:lnTo>
                    <a:pt x="40" y="82"/>
                  </a:lnTo>
                  <a:lnTo>
                    <a:pt x="44" y="86"/>
                  </a:lnTo>
                  <a:lnTo>
                    <a:pt x="54" y="86"/>
                  </a:lnTo>
                  <a:lnTo>
                    <a:pt x="60" y="91"/>
                  </a:lnTo>
                  <a:lnTo>
                    <a:pt x="65" y="97"/>
                  </a:lnTo>
                  <a:lnTo>
                    <a:pt x="69" y="106"/>
                  </a:lnTo>
                  <a:lnTo>
                    <a:pt x="75" y="116"/>
                  </a:lnTo>
                  <a:lnTo>
                    <a:pt x="79" y="125"/>
                  </a:lnTo>
                  <a:lnTo>
                    <a:pt x="84" y="116"/>
                  </a:lnTo>
                  <a:lnTo>
                    <a:pt x="94" y="106"/>
                  </a:lnTo>
                  <a:lnTo>
                    <a:pt x="100" y="101"/>
                  </a:lnTo>
                  <a:lnTo>
                    <a:pt x="104" y="91"/>
                  </a:lnTo>
                  <a:lnTo>
                    <a:pt x="114" y="82"/>
                  </a:lnTo>
                  <a:lnTo>
                    <a:pt x="119" y="77"/>
                  </a:lnTo>
                  <a:lnTo>
                    <a:pt x="129" y="67"/>
                  </a:lnTo>
                  <a:lnTo>
                    <a:pt x="134" y="63"/>
                  </a:lnTo>
                  <a:lnTo>
                    <a:pt x="134" y="52"/>
                  </a:lnTo>
                  <a:lnTo>
                    <a:pt x="139" y="48"/>
                  </a:lnTo>
                  <a:lnTo>
                    <a:pt x="134" y="33"/>
                  </a:lnTo>
                  <a:lnTo>
                    <a:pt x="129" y="24"/>
                  </a:lnTo>
                  <a:lnTo>
                    <a:pt x="124" y="19"/>
                  </a:lnTo>
                  <a:lnTo>
                    <a:pt x="114" y="14"/>
                  </a:lnTo>
                  <a:lnTo>
                    <a:pt x="104" y="19"/>
                  </a:lnTo>
                  <a:lnTo>
                    <a:pt x="94" y="24"/>
                  </a:lnTo>
                  <a:lnTo>
                    <a:pt x="84" y="28"/>
                  </a:lnTo>
                  <a:lnTo>
                    <a:pt x="69" y="39"/>
                  </a:lnTo>
                  <a:lnTo>
                    <a:pt x="54" y="43"/>
                  </a:lnTo>
                  <a:lnTo>
                    <a:pt x="44" y="52"/>
                  </a:lnTo>
                  <a:lnTo>
                    <a:pt x="40" y="52"/>
                  </a:lnTo>
                  <a:lnTo>
                    <a:pt x="40" y="58"/>
                  </a:lnTo>
                  <a:lnTo>
                    <a:pt x="44" y="58"/>
                  </a:lnTo>
                  <a:lnTo>
                    <a:pt x="44" y="63"/>
                  </a:lnTo>
                  <a:lnTo>
                    <a:pt x="50" y="67"/>
                  </a:lnTo>
                  <a:lnTo>
                    <a:pt x="54" y="72"/>
                  </a:lnTo>
                  <a:lnTo>
                    <a:pt x="54" y="77"/>
                  </a:lnTo>
                  <a:lnTo>
                    <a:pt x="54" y="82"/>
                  </a:lnTo>
                  <a:lnTo>
                    <a:pt x="54" y="77"/>
                  </a:lnTo>
                  <a:lnTo>
                    <a:pt x="50" y="67"/>
                  </a:lnTo>
                  <a:lnTo>
                    <a:pt x="50" y="58"/>
                  </a:lnTo>
                  <a:lnTo>
                    <a:pt x="50" y="52"/>
                  </a:lnTo>
                  <a:lnTo>
                    <a:pt x="50" y="43"/>
                  </a:lnTo>
                  <a:lnTo>
                    <a:pt x="50" y="33"/>
                  </a:lnTo>
                  <a:lnTo>
                    <a:pt x="50" y="28"/>
                  </a:lnTo>
                  <a:lnTo>
                    <a:pt x="50" y="19"/>
                  </a:lnTo>
                  <a:lnTo>
                    <a:pt x="54" y="9"/>
                  </a:lnTo>
                  <a:lnTo>
                    <a:pt x="6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30" name="Freeform 606"/>
            <p:cNvSpPr>
              <a:spLocks/>
            </p:cNvSpPr>
            <p:nvPr/>
          </p:nvSpPr>
          <p:spPr bwMode="auto">
            <a:xfrm>
              <a:off x="4092" y="1956"/>
              <a:ext cx="10" cy="9"/>
            </a:xfrm>
            <a:custGeom>
              <a:avLst/>
              <a:gdLst>
                <a:gd name="T0" fmla="*/ 0 w 109"/>
                <a:gd name="T1" fmla="*/ 38 h 116"/>
                <a:gd name="T2" fmla="*/ 4 w 109"/>
                <a:gd name="T3" fmla="*/ 34 h 116"/>
                <a:gd name="T4" fmla="*/ 15 w 109"/>
                <a:gd name="T5" fmla="*/ 29 h 116"/>
                <a:gd name="T6" fmla="*/ 19 w 109"/>
                <a:gd name="T7" fmla="*/ 19 h 116"/>
                <a:gd name="T8" fmla="*/ 29 w 109"/>
                <a:gd name="T9" fmla="*/ 14 h 116"/>
                <a:gd name="T10" fmla="*/ 34 w 109"/>
                <a:gd name="T11" fmla="*/ 10 h 116"/>
                <a:gd name="T12" fmla="*/ 44 w 109"/>
                <a:gd name="T13" fmla="*/ 5 h 116"/>
                <a:gd name="T14" fmla="*/ 50 w 109"/>
                <a:gd name="T15" fmla="*/ 0 h 116"/>
                <a:gd name="T16" fmla="*/ 54 w 109"/>
                <a:gd name="T17" fmla="*/ 0 h 116"/>
                <a:gd name="T18" fmla="*/ 64 w 109"/>
                <a:gd name="T19" fmla="*/ 0 h 116"/>
                <a:gd name="T20" fmla="*/ 69 w 109"/>
                <a:gd name="T21" fmla="*/ 0 h 116"/>
                <a:gd name="T22" fmla="*/ 84 w 109"/>
                <a:gd name="T23" fmla="*/ 5 h 116"/>
                <a:gd name="T24" fmla="*/ 99 w 109"/>
                <a:gd name="T25" fmla="*/ 14 h 116"/>
                <a:gd name="T26" fmla="*/ 109 w 109"/>
                <a:gd name="T27" fmla="*/ 25 h 116"/>
                <a:gd name="T28" fmla="*/ 109 w 109"/>
                <a:gd name="T29" fmla="*/ 34 h 116"/>
                <a:gd name="T30" fmla="*/ 109 w 109"/>
                <a:gd name="T31" fmla="*/ 44 h 116"/>
                <a:gd name="T32" fmla="*/ 109 w 109"/>
                <a:gd name="T33" fmla="*/ 58 h 116"/>
                <a:gd name="T34" fmla="*/ 99 w 109"/>
                <a:gd name="T35" fmla="*/ 72 h 116"/>
                <a:gd name="T36" fmla="*/ 94 w 109"/>
                <a:gd name="T37" fmla="*/ 87 h 116"/>
                <a:gd name="T38" fmla="*/ 79 w 109"/>
                <a:gd name="T39" fmla="*/ 102 h 116"/>
                <a:gd name="T40" fmla="*/ 69 w 109"/>
                <a:gd name="T41" fmla="*/ 116 h 116"/>
                <a:gd name="T42" fmla="*/ 69 w 109"/>
                <a:gd name="T43" fmla="*/ 102 h 116"/>
                <a:gd name="T44" fmla="*/ 69 w 109"/>
                <a:gd name="T45" fmla="*/ 92 h 116"/>
                <a:gd name="T46" fmla="*/ 64 w 109"/>
                <a:gd name="T47" fmla="*/ 83 h 116"/>
                <a:gd name="T48" fmla="*/ 59 w 109"/>
                <a:gd name="T49" fmla="*/ 77 h 116"/>
                <a:gd name="T50" fmla="*/ 50 w 109"/>
                <a:gd name="T51" fmla="*/ 72 h 116"/>
                <a:gd name="T52" fmla="*/ 40 w 109"/>
                <a:gd name="T53" fmla="*/ 72 h 116"/>
                <a:gd name="T54" fmla="*/ 29 w 109"/>
                <a:gd name="T55" fmla="*/ 72 h 116"/>
                <a:gd name="T56" fmla="*/ 19 w 109"/>
                <a:gd name="T57" fmla="*/ 72 h 116"/>
                <a:gd name="T58" fmla="*/ 10 w 109"/>
                <a:gd name="T59" fmla="*/ 72 h 116"/>
                <a:gd name="T60" fmla="*/ 0 w 109"/>
                <a:gd name="T61" fmla="*/ 77 h 116"/>
                <a:gd name="T62" fmla="*/ 0 w 109"/>
                <a:gd name="T63" fmla="*/ 72 h 116"/>
                <a:gd name="T64" fmla="*/ 0 w 109"/>
                <a:gd name="T65" fmla="*/ 68 h 116"/>
                <a:gd name="T66" fmla="*/ 0 w 109"/>
                <a:gd name="T67" fmla="*/ 63 h 116"/>
                <a:gd name="T68" fmla="*/ 0 w 109"/>
                <a:gd name="T69" fmla="*/ 58 h 116"/>
                <a:gd name="T70" fmla="*/ 0 w 109"/>
                <a:gd name="T71" fmla="*/ 53 h 116"/>
                <a:gd name="T72" fmla="*/ 0 w 109"/>
                <a:gd name="T73" fmla="*/ 49 h 116"/>
                <a:gd name="T74" fmla="*/ 0 w 109"/>
                <a:gd name="T75" fmla="*/ 44 h 116"/>
                <a:gd name="T76" fmla="*/ 0 w 109"/>
                <a:gd name="T77" fmla="*/ 3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9" h="116">
                  <a:moveTo>
                    <a:pt x="0" y="38"/>
                  </a:moveTo>
                  <a:lnTo>
                    <a:pt x="4" y="34"/>
                  </a:lnTo>
                  <a:lnTo>
                    <a:pt x="15" y="29"/>
                  </a:lnTo>
                  <a:lnTo>
                    <a:pt x="19" y="19"/>
                  </a:lnTo>
                  <a:lnTo>
                    <a:pt x="29" y="14"/>
                  </a:lnTo>
                  <a:lnTo>
                    <a:pt x="34" y="10"/>
                  </a:lnTo>
                  <a:lnTo>
                    <a:pt x="44" y="5"/>
                  </a:lnTo>
                  <a:lnTo>
                    <a:pt x="50" y="0"/>
                  </a:lnTo>
                  <a:lnTo>
                    <a:pt x="54" y="0"/>
                  </a:lnTo>
                  <a:lnTo>
                    <a:pt x="64" y="0"/>
                  </a:lnTo>
                  <a:lnTo>
                    <a:pt x="69" y="0"/>
                  </a:lnTo>
                  <a:lnTo>
                    <a:pt x="84" y="5"/>
                  </a:lnTo>
                  <a:lnTo>
                    <a:pt x="99" y="14"/>
                  </a:lnTo>
                  <a:lnTo>
                    <a:pt x="109" y="25"/>
                  </a:lnTo>
                  <a:lnTo>
                    <a:pt x="109" y="34"/>
                  </a:lnTo>
                  <a:lnTo>
                    <a:pt x="109" y="44"/>
                  </a:lnTo>
                  <a:lnTo>
                    <a:pt x="109" y="58"/>
                  </a:lnTo>
                  <a:lnTo>
                    <a:pt x="99" y="72"/>
                  </a:lnTo>
                  <a:lnTo>
                    <a:pt x="94" y="87"/>
                  </a:lnTo>
                  <a:lnTo>
                    <a:pt x="79" y="102"/>
                  </a:lnTo>
                  <a:lnTo>
                    <a:pt x="69" y="116"/>
                  </a:lnTo>
                  <a:lnTo>
                    <a:pt x="69" y="102"/>
                  </a:lnTo>
                  <a:lnTo>
                    <a:pt x="69" y="92"/>
                  </a:lnTo>
                  <a:lnTo>
                    <a:pt x="64" y="83"/>
                  </a:lnTo>
                  <a:lnTo>
                    <a:pt x="59" y="77"/>
                  </a:lnTo>
                  <a:lnTo>
                    <a:pt x="50" y="72"/>
                  </a:lnTo>
                  <a:lnTo>
                    <a:pt x="40" y="72"/>
                  </a:lnTo>
                  <a:lnTo>
                    <a:pt x="29" y="72"/>
                  </a:lnTo>
                  <a:lnTo>
                    <a:pt x="19" y="72"/>
                  </a:lnTo>
                  <a:lnTo>
                    <a:pt x="10" y="72"/>
                  </a:lnTo>
                  <a:lnTo>
                    <a:pt x="0" y="77"/>
                  </a:lnTo>
                  <a:lnTo>
                    <a:pt x="0" y="72"/>
                  </a:lnTo>
                  <a:lnTo>
                    <a:pt x="0" y="68"/>
                  </a:lnTo>
                  <a:lnTo>
                    <a:pt x="0" y="63"/>
                  </a:lnTo>
                  <a:lnTo>
                    <a:pt x="0" y="58"/>
                  </a:lnTo>
                  <a:lnTo>
                    <a:pt x="0" y="53"/>
                  </a:lnTo>
                  <a:lnTo>
                    <a:pt x="0" y="49"/>
                  </a:lnTo>
                  <a:lnTo>
                    <a:pt x="0" y="44"/>
                  </a:lnTo>
                  <a:lnTo>
                    <a:pt x="0" y="3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31" name="Freeform 607"/>
            <p:cNvSpPr>
              <a:spLocks/>
            </p:cNvSpPr>
            <p:nvPr/>
          </p:nvSpPr>
          <p:spPr bwMode="auto">
            <a:xfrm>
              <a:off x="4104" y="1962"/>
              <a:ext cx="7" cy="8"/>
            </a:xfrm>
            <a:custGeom>
              <a:avLst/>
              <a:gdLst>
                <a:gd name="T0" fmla="*/ 0 w 69"/>
                <a:gd name="T1" fmla="*/ 0 h 95"/>
                <a:gd name="T2" fmla="*/ 4 w 69"/>
                <a:gd name="T3" fmla="*/ 9 h 95"/>
                <a:gd name="T4" fmla="*/ 4 w 69"/>
                <a:gd name="T5" fmla="*/ 19 h 95"/>
                <a:gd name="T6" fmla="*/ 10 w 69"/>
                <a:gd name="T7" fmla="*/ 33 h 95"/>
                <a:gd name="T8" fmla="*/ 4 w 69"/>
                <a:gd name="T9" fmla="*/ 43 h 95"/>
                <a:gd name="T10" fmla="*/ 4 w 69"/>
                <a:gd name="T11" fmla="*/ 57 h 95"/>
                <a:gd name="T12" fmla="*/ 4 w 69"/>
                <a:gd name="T13" fmla="*/ 67 h 95"/>
                <a:gd name="T14" fmla="*/ 10 w 69"/>
                <a:gd name="T15" fmla="*/ 76 h 95"/>
                <a:gd name="T16" fmla="*/ 14 w 69"/>
                <a:gd name="T17" fmla="*/ 86 h 95"/>
                <a:gd name="T18" fmla="*/ 20 w 69"/>
                <a:gd name="T19" fmla="*/ 91 h 95"/>
                <a:gd name="T20" fmla="*/ 35 w 69"/>
                <a:gd name="T21" fmla="*/ 95 h 95"/>
                <a:gd name="T22" fmla="*/ 39 w 69"/>
                <a:gd name="T23" fmla="*/ 95 h 95"/>
                <a:gd name="T24" fmla="*/ 44 w 69"/>
                <a:gd name="T25" fmla="*/ 95 h 95"/>
                <a:gd name="T26" fmla="*/ 49 w 69"/>
                <a:gd name="T27" fmla="*/ 91 h 95"/>
                <a:gd name="T28" fmla="*/ 54 w 69"/>
                <a:gd name="T29" fmla="*/ 86 h 95"/>
                <a:gd name="T30" fmla="*/ 60 w 69"/>
                <a:gd name="T31" fmla="*/ 82 h 95"/>
                <a:gd name="T32" fmla="*/ 64 w 69"/>
                <a:gd name="T33" fmla="*/ 76 h 95"/>
                <a:gd name="T34" fmla="*/ 69 w 69"/>
                <a:gd name="T35" fmla="*/ 71 h 95"/>
                <a:gd name="T36" fmla="*/ 69 w 69"/>
                <a:gd name="T37" fmla="*/ 62 h 95"/>
                <a:gd name="T38" fmla="*/ 69 w 69"/>
                <a:gd name="T39" fmla="*/ 57 h 95"/>
                <a:gd name="T40" fmla="*/ 69 w 69"/>
                <a:gd name="T41" fmla="*/ 47 h 95"/>
                <a:gd name="T42" fmla="*/ 64 w 69"/>
                <a:gd name="T43" fmla="*/ 43 h 95"/>
                <a:gd name="T44" fmla="*/ 60 w 69"/>
                <a:gd name="T45" fmla="*/ 37 h 95"/>
                <a:gd name="T46" fmla="*/ 54 w 69"/>
                <a:gd name="T47" fmla="*/ 37 h 95"/>
                <a:gd name="T48" fmla="*/ 49 w 69"/>
                <a:gd name="T49" fmla="*/ 33 h 95"/>
                <a:gd name="T50" fmla="*/ 44 w 69"/>
                <a:gd name="T51" fmla="*/ 33 h 95"/>
                <a:gd name="T52" fmla="*/ 35 w 69"/>
                <a:gd name="T53" fmla="*/ 33 h 95"/>
                <a:gd name="T54" fmla="*/ 29 w 69"/>
                <a:gd name="T55" fmla="*/ 28 h 95"/>
                <a:gd name="T56" fmla="*/ 25 w 69"/>
                <a:gd name="T57" fmla="*/ 28 h 95"/>
                <a:gd name="T58" fmla="*/ 20 w 69"/>
                <a:gd name="T59" fmla="*/ 24 h 95"/>
                <a:gd name="T60" fmla="*/ 14 w 69"/>
                <a:gd name="T61" fmla="*/ 19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9" h="95">
                  <a:moveTo>
                    <a:pt x="0" y="0"/>
                  </a:moveTo>
                  <a:lnTo>
                    <a:pt x="4" y="9"/>
                  </a:lnTo>
                  <a:lnTo>
                    <a:pt x="4" y="19"/>
                  </a:lnTo>
                  <a:lnTo>
                    <a:pt x="10" y="33"/>
                  </a:lnTo>
                  <a:lnTo>
                    <a:pt x="4" y="43"/>
                  </a:lnTo>
                  <a:lnTo>
                    <a:pt x="4" y="57"/>
                  </a:lnTo>
                  <a:lnTo>
                    <a:pt x="4" y="67"/>
                  </a:lnTo>
                  <a:lnTo>
                    <a:pt x="10" y="76"/>
                  </a:lnTo>
                  <a:lnTo>
                    <a:pt x="14" y="86"/>
                  </a:lnTo>
                  <a:lnTo>
                    <a:pt x="20" y="91"/>
                  </a:lnTo>
                  <a:lnTo>
                    <a:pt x="35" y="95"/>
                  </a:lnTo>
                  <a:lnTo>
                    <a:pt x="39" y="95"/>
                  </a:lnTo>
                  <a:lnTo>
                    <a:pt x="44" y="95"/>
                  </a:lnTo>
                  <a:lnTo>
                    <a:pt x="49" y="91"/>
                  </a:lnTo>
                  <a:lnTo>
                    <a:pt x="54" y="86"/>
                  </a:lnTo>
                  <a:lnTo>
                    <a:pt x="60" y="82"/>
                  </a:lnTo>
                  <a:lnTo>
                    <a:pt x="64" y="76"/>
                  </a:lnTo>
                  <a:lnTo>
                    <a:pt x="69" y="71"/>
                  </a:lnTo>
                  <a:lnTo>
                    <a:pt x="69" y="62"/>
                  </a:lnTo>
                  <a:lnTo>
                    <a:pt x="69" y="57"/>
                  </a:lnTo>
                  <a:lnTo>
                    <a:pt x="69" y="47"/>
                  </a:lnTo>
                  <a:lnTo>
                    <a:pt x="64" y="43"/>
                  </a:lnTo>
                  <a:lnTo>
                    <a:pt x="60" y="37"/>
                  </a:lnTo>
                  <a:lnTo>
                    <a:pt x="54" y="37"/>
                  </a:lnTo>
                  <a:lnTo>
                    <a:pt x="49" y="33"/>
                  </a:lnTo>
                  <a:lnTo>
                    <a:pt x="44" y="33"/>
                  </a:lnTo>
                  <a:lnTo>
                    <a:pt x="35" y="33"/>
                  </a:lnTo>
                  <a:lnTo>
                    <a:pt x="29" y="28"/>
                  </a:lnTo>
                  <a:lnTo>
                    <a:pt x="25" y="28"/>
                  </a:lnTo>
                  <a:lnTo>
                    <a:pt x="20" y="24"/>
                  </a:lnTo>
                  <a:lnTo>
                    <a:pt x="14" y="19"/>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32" name="Freeform 608"/>
            <p:cNvSpPr>
              <a:spLocks/>
            </p:cNvSpPr>
            <p:nvPr/>
          </p:nvSpPr>
          <p:spPr bwMode="auto">
            <a:xfrm>
              <a:off x="4101" y="1990"/>
              <a:ext cx="7" cy="7"/>
            </a:xfrm>
            <a:custGeom>
              <a:avLst/>
              <a:gdLst>
                <a:gd name="T0" fmla="*/ 5 w 79"/>
                <a:gd name="T1" fmla="*/ 54 h 87"/>
                <a:gd name="T2" fmla="*/ 0 w 79"/>
                <a:gd name="T3" fmla="*/ 44 h 87"/>
                <a:gd name="T4" fmla="*/ 5 w 79"/>
                <a:gd name="T5" fmla="*/ 39 h 87"/>
                <a:gd name="T6" fmla="*/ 10 w 79"/>
                <a:gd name="T7" fmla="*/ 34 h 87"/>
                <a:gd name="T8" fmla="*/ 15 w 79"/>
                <a:gd name="T9" fmla="*/ 29 h 87"/>
                <a:gd name="T10" fmla="*/ 19 w 79"/>
                <a:gd name="T11" fmla="*/ 24 h 87"/>
                <a:gd name="T12" fmla="*/ 25 w 79"/>
                <a:gd name="T13" fmla="*/ 24 h 87"/>
                <a:gd name="T14" fmla="*/ 29 w 79"/>
                <a:gd name="T15" fmla="*/ 20 h 87"/>
                <a:gd name="T16" fmla="*/ 35 w 79"/>
                <a:gd name="T17" fmla="*/ 15 h 87"/>
                <a:gd name="T18" fmla="*/ 35 w 79"/>
                <a:gd name="T19" fmla="*/ 9 h 87"/>
                <a:gd name="T20" fmla="*/ 35 w 79"/>
                <a:gd name="T21" fmla="*/ 0 h 87"/>
                <a:gd name="T22" fmla="*/ 44 w 79"/>
                <a:gd name="T23" fmla="*/ 9 h 87"/>
                <a:gd name="T24" fmla="*/ 60 w 79"/>
                <a:gd name="T25" fmla="*/ 20 h 87"/>
                <a:gd name="T26" fmla="*/ 65 w 79"/>
                <a:gd name="T27" fmla="*/ 29 h 87"/>
                <a:gd name="T28" fmla="*/ 75 w 79"/>
                <a:gd name="T29" fmla="*/ 34 h 87"/>
                <a:gd name="T30" fmla="*/ 75 w 79"/>
                <a:gd name="T31" fmla="*/ 44 h 87"/>
                <a:gd name="T32" fmla="*/ 79 w 79"/>
                <a:gd name="T33" fmla="*/ 54 h 87"/>
                <a:gd name="T34" fmla="*/ 79 w 79"/>
                <a:gd name="T35" fmla="*/ 58 h 87"/>
                <a:gd name="T36" fmla="*/ 69 w 79"/>
                <a:gd name="T37" fmla="*/ 67 h 87"/>
                <a:gd name="T38" fmla="*/ 65 w 79"/>
                <a:gd name="T39" fmla="*/ 78 h 87"/>
                <a:gd name="T40" fmla="*/ 50 w 79"/>
                <a:gd name="T41"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9" h="87">
                  <a:moveTo>
                    <a:pt x="5" y="54"/>
                  </a:moveTo>
                  <a:lnTo>
                    <a:pt x="0" y="44"/>
                  </a:lnTo>
                  <a:lnTo>
                    <a:pt x="5" y="39"/>
                  </a:lnTo>
                  <a:lnTo>
                    <a:pt x="10" y="34"/>
                  </a:lnTo>
                  <a:lnTo>
                    <a:pt x="15" y="29"/>
                  </a:lnTo>
                  <a:lnTo>
                    <a:pt x="19" y="24"/>
                  </a:lnTo>
                  <a:lnTo>
                    <a:pt x="25" y="24"/>
                  </a:lnTo>
                  <a:lnTo>
                    <a:pt x="29" y="20"/>
                  </a:lnTo>
                  <a:lnTo>
                    <a:pt x="35" y="15"/>
                  </a:lnTo>
                  <a:lnTo>
                    <a:pt x="35" y="9"/>
                  </a:lnTo>
                  <a:lnTo>
                    <a:pt x="35" y="0"/>
                  </a:lnTo>
                  <a:lnTo>
                    <a:pt x="44" y="9"/>
                  </a:lnTo>
                  <a:lnTo>
                    <a:pt x="60" y="20"/>
                  </a:lnTo>
                  <a:lnTo>
                    <a:pt x="65" y="29"/>
                  </a:lnTo>
                  <a:lnTo>
                    <a:pt x="75" y="34"/>
                  </a:lnTo>
                  <a:lnTo>
                    <a:pt x="75" y="44"/>
                  </a:lnTo>
                  <a:lnTo>
                    <a:pt x="79" y="54"/>
                  </a:lnTo>
                  <a:lnTo>
                    <a:pt x="79" y="58"/>
                  </a:lnTo>
                  <a:lnTo>
                    <a:pt x="69" y="67"/>
                  </a:lnTo>
                  <a:lnTo>
                    <a:pt x="65" y="78"/>
                  </a:lnTo>
                  <a:lnTo>
                    <a:pt x="50" y="8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33" name="Freeform 609"/>
            <p:cNvSpPr>
              <a:spLocks/>
            </p:cNvSpPr>
            <p:nvPr/>
          </p:nvSpPr>
          <p:spPr bwMode="auto">
            <a:xfrm>
              <a:off x="4108" y="2000"/>
              <a:ext cx="12" cy="10"/>
            </a:xfrm>
            <a:custGeom>
              <a:avLst/>
              <a:gdLst>
                <a:gd name="T0" fmla="*/ 4 w 138"/>
                <a:gd name="T1" fmla="*/ 20 h 127"/>
                <a:gd name="T2" fmla="*/ 0 w 138"/>
                <a:gd name="T3" fmla="*/ 24 h 127"/>
                <a:gd name="T4" fmla="*/ 0 w 138"/>
                <a:gd name="T5" fmla="*/ 30 h 127"/>
                <a:gd name="T6" fmla="*/ 0 w 138"/>
                <a:gd name="T7" fmla="*/ 35 h 127"/>
                <a:gd name="T8" fmla="*/ 0 w 138"/>
                <a:gd name="T9" fmla="*/ 44 h 127"/>
                <a:gd name="T10" fmla="*/ 0 w 138"/>
                <a:gd name="T11" fmla="*/ 49 h 127"/>
                <a:gd name="T12" fmla="*/ 0 w 138"/>
                <a:gd name="T13" fmla="*/ 54 h 127"/>
                <a:gd name="T14" fmla="*/ 4 w 138"/>
                <a:gd name="T15" fmla="*/ 58 h 127"/>
                <a:gd name="T16" fmla="*/ 4 w 138"/>
                <a:gd name="T17" fmla="*/ 63 h 127"/>
                <a:gd name="T18" fmla="*/ 9 w 138"/>
                <a:gd name="T19" fmla="*/ 69 h 127"/>
                <a:gd name="T20" fmla="*/ 19 w 138"/>
                <a:gd name="T21" fmla="*/ 73 h 127"/>
                <a:gd name="T22" fmla="*/ 29 w 138"/>
                <a:gd name="T23" fmla="*/ 78 h 127"/>
                <a:gd name="T24" fmla="*/ 39 w 138"/>
                <a:gd name="T25" fmla="*/ 82 h 127"/>
                <a:gd name="T26" fmla="*/ 44 w 138"/>
                <a:gd name="T27" fmla="*/ 88 h 127"/>
                <a:gd name="T28" fmla="*/ 54 w 138"/>
                <a:gd name="T29" fmla="*/ 88 h 127"/>
                <a:gd name="T30" fmla="*/ 59 w 138"/>
                <a:gd name="T31" fmla="*/ 93 h 127"/>
                <a:gd name="T32" fmla="*/ 64 w 138"/>
                <a:gd name="T33" fmla="*/ 97 h 127"/>
                <a:gd name="T34" fmla="*/ 73 w 138"/>
                <a:gd name="T35" fmla="*/ 107 h 127"/>
                <a:gd name="T36" fmla="*/ 79 w 138"/>
                <a:gd name="T37" fmla="*/ 116 h 127"/>
                <a:gd name="T38" fmla="*/ 84 w 138"/>
                <a:gd name="T39" fmla="*/ 127 h 127"/>
                <a:gd name="T40" fmla="*/ 88 w 138"/>
                <a:gd name="T41" fmla="*/ 116 h 127"/>
                <a:gd name="T42" fmla="*/ 94 w 138"/>
                <a:gd name="T43" fmla="*/ 107 h 127"/>
                <a:gd name="T44" fmla="*/ 98 w 138"/>
                <a:gd name="T45" fmla="*/ 102 h 127"/>
                <a:gd name="T46" fmla="*/ 109 w 138"/>
                <a:gd name="T47" fmla="*/ 93 h 127"/>
                <a:gd name="T48" fmla="*/ 113 w 138"/>
                <a:gd name="T49" fmla="*/ 82 h 127"/>
                <a:gd name="T50" fmla="*/ 123 w 138"/>
                <a:gd name="T51" fmla="*/ 78 h 127"/>
                <a:gd name="T52" fmla="*/ 128 w 138"/>
                <a:gd name="T53" fmla="*/ 69 h 127"/>
                <a:gd name="T54" fmla="*/ 133 w 138"/>
                <a:gd name="T55" fmla="*/ 63 h 127"/>
                <a:gd name="T56" fmla="*/ 138 w 138"/>
                <a:gd name="T57" fmla="*/ 54 h 127"/>
                <a:gd name="T58" fmla="*/ 138 w 138"/>
                <a:gd name="T59" fmla="*/ 49 h 127"/>
                <a:gd name="T60" fmla="*/ 133 w 138"/>
                <a:gd name="T61" fmla="*/ 35 h 127"/>
                <a:gd name="T62" fmla="*/ 128 w 138"/>
                <a:gd name="T63" fmla="*/ 24 h 127"/>
                <a:gd name="T64" fmla="*/ 123 w 138"/>
                <a:gd name="T65" fmla="*/ 20 h 127"/>
                <a:gd name="T66" fmla="*/ 113 w 138"/>
                <a:gd name="T67" fmla="*/ 20 h 127"/>
                <a:gd name="T68" fmla="*/ 104 w 138"/>
                <a:gd name="T69" fmla="*/ 20 h 127"/>
                <a:gd name="T70" fmla="*/ 94 w 138"/>
                <a:gd name="T71" fmla="*/ 24 h 127"/>
                <a:gd name="T72" fmla="*/ 84 w 138"/>
                <a:gd name="T73" fmla="*/ 30 h 127"/>
                <a:gd name="T74" fmla="*/ 69 w 138"/>
                <a:gd name="T75" fmla="*/ 39 h 127"/>
                <a:gd name="T76" fmla="*/ 59 w 138"/>
                <a:gd name="T77" fmla="*/ 44 h 127"/>
                <a:gd name="T78" fmla="*/ 44 w 138"/>
                <a:gd name="T79" fmla="*/ 54 h 127"/>
                <a:gd name="T80" fmla="*/ 44 w 138"/>
                <a:gd name="T81" fmla="*/ 58 h 127"/>
                <a:gd name="T82" fmla="*/ 44 w 138"/>
                <a:gd name="T83" fmla="*/ 63 h 127"/>
                <a:gd name="T84" fmla="*/ 49 w 138"/>
                <a:gd name="T85" fmla="*/ 63 h 127"/>
                <a:gd name="T86" fmla="*/ 49 w 138"/>
                <a:gd name="T87" fmla="*/ 69 h 127"/>
                <a:gd name="T88" fmla="*/ 54 w 138"/>
                <a:gd name="T89" fmla="*/ 73 h 127"/>
                <a:gd name="T90" fmla="*/ 54 w 138"/>
                <a:gd name="T91" fmla="*/ 78 h 127"/>
                <a:gd name="T92" fmla="*/ 54 w 138"/>
                <a:gd name="T93" fmla="*/ 82 h 127"/>
                <a:gd name="T94" fmla="*/ 54 w 138"/>
                <a:gd name="T95" fmla="*/ 88 h 127"/>
                <a:gd name="T96" fmla="*/ 54 w 138"/>
                <a:gd name="T97" fmla="*/ 78 h 127"/>
                <a:gd name="T98" fmla="*/ 49 w 138"/>
                <a:gd name="T99" fmla="*/ 69 h 127"/>
                <a:gd name="T100" fmla="*/ 49 w 138"/>
                <a:gd name="T101" fmla="*/ 58 h 127"/>
                <a:gd name="T102" fmla="*/ 49 w 138"/>
                <a:gd name="T103" fmla="*/ 54 h 127"/>
                <a:gd name="T104" fmla="*/ 49 w 138"/>
                <a:gd name="T105" fmla="*/ 44 h 127"/>
                <a:gd name="T106" fmla="*/ 49 w 138"/>
                <a:gd name="T107" fmla="*/ 35 h 127"/>
                <a:gd name="T108" fmla="*/ 49 w 138"/>
                <a:gd name="T109" fmla="*/ 30 h 127"/>
                <a:gd name="T110" fmla="*/ 54 w 138"/>
                <a:gd name="T111" fmla="*/ 20 h 127"/>
                <a:gd name="T112" fmla="*/ 54 w 138"/>
                <a:gd name="T113" fmla="*/ 11 h 127"/>
                <a:gd name="T114" fmla="*/ 59 w 138"/>
                <a:gd name="T115"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8" h="127">
                  <a:moveTo>
                    <a:pt x="4" y="20"/>
                  </a:moveTo>
                  <a:lnTo>
                    <a:pt x="0" y="24"/>
                  </a:lnTo>
                  <a:lnTo>
                    <a:pt x="0" y="30"/>
                  </a:lnTo>
                  <a:lnTo>
                    <a:pt x="0" y="35"/>
                  </a:lnTo>
                  <a:lnTo>
                    <a:pt x="0" y="44"/>
                  </a:lnTo>
                  <a:lnTo>
                    <a:pt x="0" y="49"/>
                  </a:lnTo>
                  <a:lnTo>
                    <a:pt x="0" y="54"/>
                  </a:lnTo>
                  <a:lnTo>
                    <a:pt x="4" y="58"/>
                  </a:lnTo>
                  <a:lnTo>
                    <a:pt x="4" y="63"/>
                  </a:lnTo>
                  <a:lnTo>
                    <a:pt x="9" y="69"/>
                  </a:lnTo>
                  <a:lnTo>
                    <a:pt x="19" y="73"/>
                  </a:lnTo>
                  <a:lnTo>
                    <a:pt x="29" y="78"/>
                  </a:lnTo>
                  <a:lnTo>
                    <a:pt x="39" y="82"/>
                  </a:lnTo>
                  <a:lnTo>
                    <a:pt x="44" y="88"/>
                  </a:lnTo>
                  <a:lnTo>
                    <a:pt x="54" y="88"/>
                  </a:lnTo>
                  <a:lnTo>
                    <a:pt x="59" y="93"/>
                  </a:lnTo>
                  <a:lnTo>
                    <a:pt x="64" y="97"/>
                  </a:lnTo>
                  <a:lnTo>
                    <a:pt x="73" y="107"/>
                  </a:lnTo>
                  <a:lnTo>
                    <a:pt x="79" y="116"/>
                  </a:lnTo>
                  <a:lnTo>
                    <a:pt x="84" y="127"/>
                  </a:lnTo>
                  <a:lnTo>
                    <a:pt x="88" y="116"/>
                  </a:lnTo>
                  <a:lnTo>
                    <a:pt x="94" y="107"/>
                  </a:lnTo>
                  <a:lnTo>
                    <a:pt x="98" y="102"/>
                  </a:lnTo>
                  <a:lnTo>
                    <a:pt x="109" y="93"/>
                  </a:lnTo>
                  <a:lnTo>
                    <a:pt x="113" y="82"/>
                  </a:lnTo>
                  <a:lnTo>
                    <a:pt x="123" y="78"/>
                  </a:lnTo>
                  <a:lnTo>
                    <a:pt x="128" y="69"/>
                  </a:lnTo>
                  <a:lnTo>
                    <a:pt x="133" y="63"/>
                  </a:lnTo>
                  <a:lnTo>
                    <a:pt x="138" y="54"/>
                  </a:lnTo>
                  <a:lnTo>
                    <a:pt x="138" y="49"/>
                  </a:lnTo>
                  <a:lnTo>
                    <a:pt x="133" y="35"/>
                  </a:lnTo>
                  <a:lnTo>
                    <a:pt x="128" y="24"/>
                  </a:lnTo>
                  <a:lnTo>
                    <a:pt x="123" y="20"/>
                  </a:lnTo>
                  <a:lnTo>
                    <a:pt x="113" y="20"/>
                  </a:lnTo>
                  <a:lnTo>
                    <a:pt x="104" y="20"/>
                  </a:lnTo>
                  <a:lnTo>
                    <a:pt x="94" y="24"/>
                  </a:lnTo>
                  <a:lnTo>
                    <a:pt x="84" y="30"/>
                  </a:lnTo>
                  <a:lnTo>
                    <a:pt x="69" y="39"/>
                  </a:lnTo>
                  <a:lnTo>
                    <a:pt x="59" y="44"/>
                  </a:lnTo>
                  <a:lnTo>
                    <a:pt x="44" y="54"/>
                  </a:lnTo>
                  <a:lnTo>
                    <a:pt x="44" y="58"/>
                  </a:lnTo>
                  <a:lnTo>
                    <a:pt x="44" y="63"/>
                  </a:lnTo>
                  <a:lnTo>
                    <a:pt x="49" y="63"/>
                  </a:lnTo>
                  <a:lnTo>
                    <a:pt x="49" y="69"/>
                  </a:lnTo>
                  <a:lnTo>
                    <a:pt x="54" y="73"/>
                  </a:lnTo>
                  <a:lnTo>
                    <a:pt x="54" y="78"/>
                  </a:lnTo>
                  <a:lnTo>
                    <a:pt x="54" y="82"/>
                  </a:lnTo>
                  <a:lnTo>
                    <a:pt x="54" y="88"/>
                  </a:lnTo>
                  <a:lnTo>
                    <a:pt x="54" y="78"/>
                  </a:lnTo>
                  <a:lnTo>
                    <a:pt x="49" y="69"/>
                  </a:lnTo>
                  <a:lnTo>
                    <a:pt x="49" y="58"/>
                  </a:lnTo>
                  <a:lnTo>
                    <a:pt x="49" y="54"/>
                  </a:lnTo>
                  <a:lnTo>
                    <a:pt x="49" y="44"/>
                  </a:lnTo>
                  <a:lnTo>
                    <a:pt x="49" y="35"/>
                  </a:lnTo>
                  <a:lnTo>
                    <a:pt x="49" y="30"/>
                  </a:lnTo>
                  <a:lnTo>
                    <a:pt x="54" y="20"/>
                  </a:lnTo>
                  <a:lnTo>
                    <a:pt x="54" y="11"/>
                  </a:lnTo>
                  <a:lnTo>
                    <a:pt x="59"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34" name="Freeform 610"/>
            <p:cNvSpPr>
              <a:spLocks/>
            </p:cNvSpPr>
            <p:nvPr/>
          </p:nvSpPr>
          <p:spPr bwMode="auto">
            <a:xfrm>
              <a:off x="4113" y="1961"/>
              <a:ext cx="7" cy="6"/>
            </a:xfrm>
            <a:custGeom>
              <a:avLst/>
              <a:gdLst>
                <a:gd name="T0" fmla="*/ 5 w 79"/>
                <a:gd name="T1" fmla="*/ 53 h 82"/>
                <a:gd name="T2" fmla="*/ 0 w 79"/>
                <a:gd name="T3" fmla="*/ 49 h 82"/>
                <a:gd name="T4" fmla="*/ 0 w 79"/>
                <a:gd name="T5" fmla="*/ 44 h 82"/>
                <a:gd name="T6" fmla="*/ 5 w 79"/>
                <a:gd name="T7" fmla="*/ 34 h 82"/>
                <a:gd name="T8" fmla="*/ 10 w 79"/>
                <a:gd name="T9" fmla="*/ 29 h 82"/>
                <a:gd name="T10" fmla="*/ 15 w 79"/>
                <a:gd name="T11" fmla="*/ 25 h 82"/>
                <a:gd name="T12" fmla="*/ 19 w 79"/>
                <a:gd name="T13" fmla="*/ 19 h 82"/>
                <a:gd name="T14" fmla="*/ 25 w 79"/>
                <a:gd name="T15" fmla="*/ 14 h 82"/>
                <a:gd name="T16" fmla="*/ 25 w 79"/>
                <a:gd name="T17" fmla="*/ 10 h 82"/>
                <a:gd name="T18" fmla="*/ 25 w 79"/>
                <a:gd name="T19" fmla="*/ 5 h 82"/>
                <a:gd name="T20" fmla="*/ 25 w 79"/>
                <a:gd name="T21" fmla="*/ 0 h 82"/>
                <a:gd name="T22" fmla="*/ 34 w 79"/>
                <a:gd name="T23" fmla="*/ 5 h 82"/>
                <a:gd name="T24" fmla="*/ 50 w 79"/>
                <a:gd name="T25" fmla="*/ 10 h 82"/>
                <a:gd name="T26" fmla="*/ 59 w 79"/>
                <a:gd name="T27" fmla="*/ 19 h 82"/>
                <a:gd name="T28" fmla="*/ 69 w 79"/>
                <a:gd name="T29" fmla="*/ 25 h 82"/>
                <a:gd name="T30" fmla="*/ 74 w 79"/>
                <a:gd name="T31" fmla="*/ 29 h 82"/>
                <a:gd name="T32" fmla="*/ 74 w 79"/>
                <a:gd name="T33" fmla="*/ 38 h 82"/>
                <a:gd name="T34" fmla="*/ 79 w 79"/>
                <a:gd name="T35" fmla="*/ 49 h 82"/>
                <a:gd name="T36" fmla="*/ 74 w 79"/>
                <a:gd name="T37" fmla="*/ 58 h 82"/>
                <a:gd name="T38" fmla="*/ 69 w 79"/>
                <a:gd name="T39" fmla="*/ 68 h 82"/>
                <a:gd name="T40" fmla="*/ 55 w 79"/>
                <a:gd name="T41"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9" h="82">
                  <a:moveTo>
                    <a:pt x="5" y="53"/>
                  </a:moveTo>
                  <a:lnTo>
                    <a:pt x="0" y="49"/>
                  </a:lnTo>
                  <a:lnTo>
                    <a:pt x="0" y="44"/>
                  </a:lnTo>
                  <a:lnTo>
                    <a:pt x="5" y="34"/>
                  </a:lnTo>
                  <a:lnTo>
                    <a:pt x="10" y="29"/>
                  </a:lnTo>
                  <a:lnTo>
                    <a:pt x="15" y="25"/>
                  </a:lnTo>
                  <a:lnTo>
                    <a:pt x="19" y="19"/>
                  </a:lnTo>
                  <a:lnTo>
                    <a:pt x="25" y="14"/>
                  </a:lnTo>
                  <a:lnTo>
                    <a:pt x="25" y="10"/>
                  </a:lnTo>
                  <a:lnTo>
                    <a:pt x="25" y="5"/>
                  </a:lnTo>
                  <a:lnTo>
                    <a:pt x="25" y="0"/>
                  </a:lnTo>
                  <a:lnTo>
                    <a:pt x="34" y="5"/>
                  </a:lnTo>
                  <a:lnTo>
                    <a:pt x="50" y="10"/>
                  </a:lnTo>
                  <a:lnTo>
                    <a:pt x="59" y="19"/>
                  </a:lnTo>
                  <a:lnTo>
                    <a:pt x="69" y="25"/>
                  </a:lnTo>
                  <a:lnTo>
                    <a:pt x="74" y="29"/>
                  </a:lnTo>
                  <a:lnTo>
                    <a:pt x="74" y="38"/>
                  </a:lnTo>
                  <a:lnTo>
                    <a:pt x="79" y="49"/>
                  </a:lnTo>
                  <a:lnTo>
                    <a:pt x="74" y="58"/>
                  </a:lnTo>
                  <a:lnTo>
                    <a:pt x="69" y="68"/>
                  </a:lnTo>
                  <a:lnTo>
                    <a:pt x="55" y="8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35" name="Freeform 611"/>
            <p:cNvSpPr>
              <a:spLocks/>
            </p:cNvSpPr>
            <p:nvPr/>
          </p:nvSpPr>
          <p:spPr bwMode="auto">
            <a:xfrm>
              <a:off x="4120" y="1964"/>
              <a:ext cx="10" cy="3"/>
            </a:xfrm>
            <a:custGeom>
              <a:avLst/>
              <a:gdLst>
                <a:gd name="T0" fmla="*/ 0 w 104"/>
                <a:gd name="T1" fmla="*/ 28 h 43"/>
                <a:gd name="T2" fmla="*/ 15 w 104"/>
                <a:gd name="T3" fmla="*/ 33 h 43"/>
                <a:gd name="T4" fmla="*/ 25 w 104"/>
                <a:gd name="T5" fmla="*/ 38 h 43"/>
                <a:gd name="T6" fmla="*/ 40 w 104"/>
                <a:gd name="T7" fmla="*/ 43 h 43"/>
                <a:gd name="T8" fmla="*/ 50 w 104"/>
                <a:gd name="T9" fmla="*/ 43 h 43"/>
                <a:gd name="T10" fmla="*/ 65 w 104"/>
                <a:gd name="T11" fmla="*/ 43 h 43"/>
                <a:gd name="T12" fmla="*/ 75 w 104"/>
                <a:gd name="T13" fmla="*/ 38 h 43"/>
                <a:gd name="T14" fmla="*/ 85 w 104"/>
                <a:gd name="T15" fmla="*/ 28 h 43"/>
                <a:gd name="T16" fmla="*/ 94 w 104"/>
                <a:gd name="T17" fmla="*/ 24 h 43"/>
                <a:gd name="T18" fmla="*/ 100 w 104"/>
                <a:gd name="T19" fmla="*/ 9 h 43"/>
                <a:gd name="T20" fmla="*/ 104 w 104"/>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43">
                  <a:moveTo>
                    <a:pt x="0" y="28"/>
                  </a:moveTo>
                  <a:lnTo>
                    <a:pt x="15" y="33"/>
                  </a:lnTo>
                  <a:lnTo>
                    <a:pt x="25" y="38"/>
                  </a:lnTo>
                  <a:lnTo>
                    <a:pt x="40" y="43"/>
                  </a:lnTo>
                  <a:lnTo>
                    <a:pt x="50" y="43"/>
                  </a:lnTo>
                  <a:lnTo>
                    <a:pt x="65" y="43"/>
                  </a:lnTo>
                  <a:lnTo>
                    <a:pt x="75" y="38"/>
                  </a:lnTo>
                  <a:lnTo>
                    <a:pt x="85" y="28"/>
                  </a:lnTo>
                  <a:lnTo>
                    <a:pt x="94" y="24"/>
                  </a:lnTo>
                  <a:lnTo>
                    <a:pt x="100" y="9"/>
                  </a:lnTo>
                  <a:lnTo>
                    <a:pt x="104"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36" name="Freeform 612"/>
            <p:cNvSpPr>
              <a:spLocks/>
            </p:cNvSpPr>
            <p:nvPr/>
          </p:nvSpPr>
          <p:spPr bwMode="auto">
            <a:xfrm>
              <a:off x="4108" y="1939"/>
              <a:ext cx="10" cy="4"/>
            </a:xfrm>
            <a:custGeom>
              <a:avLst/>
              <a:gdLst>
                <a:gd name="T0" fmla="*/ 0 w 105"/>
                <a:gd name="T1" fmla="*/ 30 h 45"/>
                <a:gd name="T2" fmla="*/ 10 w 105"/>
                <a:gd name="T3" fmla="*/ 35 h 45"/>
                <a:gd name="T4" fmla="*/ 25 w 105"/>
                <a:gd name="T5" fmla="*/ 39 h 45"/>
                <a:gd name="T6" fmla="*/ 40 w 105"/>
                <a:gd name="T7" fmla="*/ 45 h 45"/>
                <a:gd name="T8" fmla="*/ 50 w 105"/>
                <a:gd name="T9" fmla="*/ 45 h 45"/>
                <a:gd name="T10" fmla="*/ 65 w 105"/>
                <a:gd name="T11" fmla="*/ 45 h 45"/>
                <a:gd name="T12" fmla="*/ 75 w 105"/>
                <a:gd name="T13" fmla="*/ 39 h 45"/>
                <a:gd name="T14" fmla="*/ 84 w 105"/>
                <a:gd name="T15" fmla="*/ 30 h 45"/>
                <a:gd name="T16" fmla="*/ 94 w 105"/>
                <a:gd name="T17" fmla="*/ 20 h 45"/>
                <a:gd name="T18" fmla="*/ 100 w 105"/>
                <a:gd name="T19" fmla="*/ 11 h 45"/>
                <a:gd name="T20" fmla="*/ 105 w 105"/>
                <a:gd name="T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45">
                  <a:moveTo>
                    <a:pt x="0" y="30"/>
                  </a:moveTo>
                  <a:lnTo>
                    <a:pt x="10" y="35"/>
                  </a:lnTo>
                  <a:lnTo>
                    <a:pt x="25" y="39"/>
                  </a:lnTo>
                  <a:lnTo>
                    <a:pt x="40" y="45"/>
                  </a:lnTo>
                  <a:lnTo>
                    <a:pt x="50" y="45"/>
                  </a:lnTo>
                  <a:lnTo>
                    <a:pt x="65" y="45"/>
                  </a:lnTo>
                  <a:lnTo>
                    <a:pt x="75" y="39"/>
                  </a:lnTo>
                  <a:lnTo>
                    <a:pt x="84" y="30"/>
                  </a:lnTo>
                  <a:lnTo>
                    <a:pt x="94" y="20"/>
                  </a:lnTo>
                  <a:lnTo>
                    <a:pt x="100" y="11"/>
                  </a:lnTo>
                  <a:lnTo>
                    <a:pt x="105"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37" name="Freeform 613"/>
            <p:cNvSpPr>
              <a:spLocks/>
            </p:cNvSpPr>
            <p:nvPr/>
          </p:nvSpPr>
          <p:spPr bwMode="auto">
            <a:xfrm>
              <a:off x="4109" y="1944"/>
              <a:ext cx="13" cy="9"/>
            </a:xfrm>
            <a:custGeom>
              <a:avLst/>
              <a:gdLst>
                <a:gd name="T0" fmla="*/ 0 w 139"/>
                <a:gd name="T1" fmla="*/ 30 h 116"/>
                <a:gd name="T2" fmla="*/ 0 w 139"/>
                <a:gd name="T3" fmla="*/ 35 h 116"/>
                <a:gd name="T4" fmla="*/ 0 w 139"/>
                <a:gd name="T5" fmla="*/ 39 h 116"/>
                <a:gd name="T6" fmla="*/ 0 w 139"/>
                <a:gd name="T7" fmla="*/ 45 h 116"/>
                <a:gd name="T8" fmla="*/ 5 w 139"/>
                <a:gd name="T9" fmla="*/ 49 h 116"/>
                <a:gd name="T10" fmla="*/ 5 w 139"/>
                <a:gd name="T11" fmla="*/ 58 h 116"/>
                <a:gd name="T12" fmla="*/ 5 w 139"/>
                <a:gd name="T13" fmla="*/ 63 h 116"/>
                <a:gd name="T14" fmla="*/ 11 w 139"/>
                <a:gd name="T15" fmla="*/ 69 h 116"/>
                <a:gd name="T16" fmla="*/ 15 w 139"/>
                <a:gd name="T17" fmla="*/ 73 h 116"/>
                <a:gd name="T18" fmla="*/ 20 w 139"/>
                <a:gd name="T19" fmla="*/ 73 h 116"/>
                <a:gd name="T20" fmla="*/ 30 w 139"/>
                <a:gd name="T21" fmla="*/ 78 h 116"/>
                <a:gd name="T22" fmla="*/ 40 w 139"/>
                <a:gd name="T23" fmla="*/ 82 h 116"/>
                <a:gd name="T24" fmla="*/ 50 w 139"/>
                <a:gd name="T25" fmla="*/ 82 h 116"/>
                <a:gd name="T26" fmla="*/ 59 w 139"/>
                <a:gd name="T27" fmla="*/ 82 h 116"/>
                <a:gd name="T28" fmla="*/ 65 w 139"/>
                <a:gd name="T29" fmla="*/ 88 h 116"/>
                <a:gd name="T30" fmla="*/ 74 w 139"/>
                <a:gd name="T31" fmla="*/ 88 h 116"/>
                <a:gd name="T32" fmla="*/ 80 w 139"/>
                <a:gd name="T33" fmla="*/ 93 h 116"/>
                <a:gd name="T34" fmla="*/ 90 w 139"/>
                <a:gd name="T35" fmla="*/ 97 h 116"/>
                <a:gd name="T36" fmla="*/ 95 w 139"/>
                <a:gd name="T37" fmla="*/ 107 h 116"/>
                <a:gd name="T38" fmla="*/ 105 w 139"/>
                <a:gd name="T39" fmla="*/ 116 h 116"/>
                <a:gd name="T40" fmla="*/ 105 w 139"/>
                <a:gd name="T41" fmla="*/ 107 h 116"/>
                <a:gd name="T42" fmla="*/ 109 w 139"/>
                <a:gd name="T43" fmla="*/ 97 h 116"/>
                <a:gd name="T44" fmla="*/ 114 w 139"/>
                <a:gd name="T45" fmla="*/ 88 h 116"/>
                <a:gd name="T46" fmla="*/ 119 w 139"/>
                <a:gd name="T47" fmla="*/ 78 h 116"/>
                <a:gd name="T48" fmla="*/ 124 w 139"/>
                <a:gd name="T49" fmla="*/ 69 h 116"/>
                <a:gd name="T50" fmla="*/ 130 w 139"/>
                <a:gd name="T51" fmla="*/ 58 h 116"/>
                <a:gd name="T52" fmla="*/ 134 w 139"/>
                <a:gd name="T53" fmla="*/ 54 h 116"/>
                <a:gd name="T54" fmla="*/ 139 w 139"/>
                <a:gd name="T55" fmla="*/ 45 h 116"/>
                <a:gd name="T56" fmla="*/ 139 w 139"/>
                <a:gd name="T57" fmla="*/ 35 h 116"/>
                <a:gd name="T58" fmla="*/ 139 w 139"/>
                <a:gd name="T59" fmla="*/ 30 h 116"/>
                <a:gd name="T60" fmla="*/ 134 w 139"/>
                <a:gd name="T61" fmla="*/ 15 h 116"/>
                <a:gd name="T62" fmla="*/ 130 w 139"/>
                <a:gd name="T63" fmla="*/ 6 h 116"/>
                <a:gd name="T64" fmla="*/ 119 w 139"/>
                <a:gd name="T65" fmla="*/ 0 h 116"/>
                <a:gd name="T66" fmla="*/ 109 w 139"/>
                <a:gd name="T67" fmla="*/ 6 h 116"/>
                <a:gd name="T68" fmla="*/ 105 w 139"/>
                <a:gd name="T69" fmla="*/ 11 h 116"/>
                <a:gd name="T70" fmla="*/ 95 w 139"/>
                <a:gd name="T71" fmla="*/ 15 h 116"/>
                <a:gd name="T72" fmla="*/ 80 w 139"/>
                <a:gd name="T73" fmla="*/ 25 h 116"/>
                <a:gd name="T74" fmla="*/ 70 w 139"/>
                <a:gd name="T75" fmla="*/ 35 h 116"/>
                <a:gd name="T76" fmla="*/ 59 w 139"/>
                <a:gd name="T77" fmla="*/ 45 h 116"/>
                <a:gd name="T78" fmla="*/ 50 w 139"/>
                <a:gd name="T79" fmla="*/ 54 h 116"/>
                <a:gd name="T80" fmla="*/ 50 w 139"/>
                <a:gd name="T81" fmla="*/ 58 h 116"/>
                <a:gd name="T82" fmla="*/ 50 w 139"/>
                <a:gd name="T83" fmla="*/ 63 h 116"/>
                <a:gd name="T84" fmla="*/ 55 w 139"/>
                <a:gd name="T85" fmla="*/ 63 h 116"/>
                <a:gd name="T86" fmla="*/ 59 w 139"/>
                <a:gd name="T87" fmla="*/ 69 h 116"/>
                <a:gd name="T88" fmla="*/ 65 w 139"/>
                <a:gd name="T89" fmla="*/ 73 h 116"/>
                <a:gd name="T90" fmla="*/ 65 w 139"/>
                <a:gd name="T91" fmla="*/ 78 h 116"/>
                <a:gd name="T92" fmla="*/ 65 w 139"/>
                <a:gd name="T93" fmla="*/ 82 h 116"/>
                <a:gd name="T94" fmla="*/ 65 w 139"/>
                <a:gd name="T95" fmla="*/ 73 h 116"/>
                <a:gd name="T96" fmla="*/ 59 w 139"/>
                <a:gd name="T97" fmla="*/ 69 h 116"/>
                <a:gd name="T98" fmla="*/ 55 w 139"/>
                <a:gd name="T99" fmla="*/ 58 h 116"/>
                <a:gd name="T100" fmla="*/ 55 w 139"/>
                <a:gd name="T101" fmla="*/ 49 h 116"/>
                <a:gd name="T102" fmla="*/ 50 w 139"/>
                <a:gd name="T103" fmla="*/ 45 h 116"/>
                <a:gd name="T104" fmla="*/ 50 w 139"/>
                <a:gd name="T105" fmla="*/ 35 h 116"/>
                <a:gd name="T106" fmla="*/ 50 w 139"/>
                <a:gd name="T107" fmla="*/ 25 h 116"/>
                <a:gd name="T108" fmla="*/ 50 w 139"/>
                <a:gd name="T109" fmla="*/ 20 h 116"/>
                <a:gd name="T110" fmla="*/ 50 w 139"/>
                <a:gd name="T111" fmla="*/ 11 h 116"/>
                <a:gd name="T112" fmla="*/ 50 w 139"/>
                <a:gd name="T11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9" h="116">
                  <a:moveTo>
                    <a:pt x="0" y="30"/>
                  </a:moveTo>
                  <a:lnTo>
                    <a:pt x="0" y="35"/>
                  </a:lnTo>
                  <a:lnTo>
                    <a:pt x="0" y="39"/>
                  </a:lnTo>
                  <a:lnTo>
                    <a:pt x="0" y="45"/>
                  </a:lnTo>
                  <a:lnTo>
                    <a:pt x="5" y="49"/>
                  </a:lnTo>
                  <a:lnTo>
                    <a:pt x="5" y="58"/>
                  </a:lnTo>
                  <a:lnTo>
                    <a:pt x="5" y="63"/>
                  </a:lnTo>
                  <a:lnTo>
                    <a:pt x="11" y="69"/>
                  </a:lnTo>
                  <a:lnTo>
                    <a:pt x="15" y="73"/>
                  </a:lnTo>
                  <a:lnTo>
                    <a:pt x="20" y="73"/>
                  </a:lnTo>
                  <a:lnTo>
                    <a:pt x="30" y="78"/>
                  </a:lnTo>
                  <a:lnTo>
                    <a:pt x="40" y="82"/>
                  </a:lnTo>
                  <a:lnTo>
                    <a:pt x="50" y="82"/>
                  </a:lnTo>
                  <a:lnTo>
                    <a:pt x="59" y="82"/>
                  </a:lnTo>
                  <a:lnTo>
                    <a:pt x="65" y="88"/>
                  </a:lnTo>
                  <a:lnTo>
                    <a:pt x="74" y="88"/>
                  </a:lnTo>
                  <a:lnTo>
                    <a:pt x="80" y="93"/>
                  </a:lnTo>
                  <a:lnTo>
                    <a:pt x="90" y="97"/>
                  </a:lnTo>
                  <a:lnTo>
                    <a:pt x="95" y="107"/>
                  </a:lnTo>
                  <a:lnTo>
                    <a:pt x="105" y="116"/>
                  </a:lnTo>
                  <a:lnTo>
                    <a:pt x="105" y="107"/>
                  </a:lnTo>
                  <a:lnTo>
                    <a:pt x="109" y="97"/>
                  </a:lnTo>
                  <a:lnTo>
                    <a:pt x="114" y="88"/>
                  </a:lnTo>
                  <a:lnTo>
                    <a:pt x="119" y="78"/>
                  </a:lnTo>
                  <a:lnTo>
                    <a:pt x="124" y="69"/>
                  </a:lnTo>
                  <a:lnTo>
                    <a:pt x="130" y="58"/>
                  </a:lnTo>
                  <a:lnTo>
                    <a:pt x="134" y="54"/>
                  </a:lnTo>
                  <a:lnTo>
                    <a:pt x="139" y="45"/>
                  </a:lnTo>
                  <a:lnTo>
                    <a:pt x="139" y="35"/>
                  </a:lnTo>
                  <a:lnTo>
                    <a:pt x="139" y="30"/>
                  </a:lnTo>
                  <a:lnTo>
                    <a:pt x="134" y="15"/>
                  </a:lnTo>
                  <a:lnTo>
                    <a:pt x="130" y="6"/>
                  </a:lnTo>
                  <a:lnTo>
                    <a:pt x="119" y="0"/>
                  </a:lnTo>
                  <a:lnTo>
                    <a:pt x="109" y="6"/>
                  </a:lnTo>
                  <a:lnTo>
                    <a:pt x="105" y="11"/>
                  </a:lnTo>
                  <a:lnTo>
                    <a:pt x="95" y="15"/>
                  </a:lnTo>
                  <a:lnTo>
                    <a:pt x="80" y="25"/>
                  </a:lnTo>
                  <a:lnTo>
                    <a:pt x="70" y="35"/>
                  </a:lnTo>
                  <a:lnTo>
                    <a:pt x="59" y="45"/>
                  </a:lnTo>
                  <a:lnTo>
                    <a:pt x="50" y="54"/>
                  </a:lnTo>
                  <a:lnTo>
                    <a:pt x="50" y="58"/>
                  </a:lnTo>
                  <a:lnTo>
                    <a:pt x="50" y="63"/>
                  </a:lnTo>
                  <a:lnTo>
                    <a:pt x="55" y="63"/>
                  </a:lnTo>
                  <a:lnTo>
                    <a:pt x="59" y="69"/>
                  </a:lnTo>
                  <a:lnTo>
                    <a:pt x="65" y="73"/>
                  </a:lnTo>
                  <a:lnTo>
                    <a:pt x="65" y="78"/>
                  </a:lnTo>
                  <a:lnTo>
                    <a:pt x="65" y="82"/>
                  </a:lnTo>
                  <a:lnTo>
                    <a:pt x="65" y="73"/>
                  </a:lnTo>
                  <a:lnTo>
                    <a:pt x="59" y="69"/>
                  </a:lnTo>
                  <a:lnTo>
                    <a:pt x="55" y="58"/>
                  </a:lnTo>
                  <a:lnTo>
                    <a:pt x="55" y="49"/>
                  </a:lnTo>
                  <a:lnTo>
                    <a:pt x="50" y="45"/>
                  </a:lnTo>
                  <a:lnTo>
                    <a:pt x="50" y="35"/>
                  </a:lnTo>
                  <a:lnTo>
                    <a:pt x="50" y="25"/>
                  </a:lnTo>
                  <a:lnTo>
                    <a:pt x="50" y="20"/>
                  </a:lnTo>
                  <a:lnTo>
                    <a:pt x="50" y="11"/>
                  </a:lnTo>
                  <a:lnTo>
                    <a:pt x="5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38" name="Freeform 614"/>
            <p:cNvSpPr>
              <a:spLocks/>
            </p:cNvSpPr>
            <p:nvPr/>
          </p:nvSpPr>
          <p:spPr bwMode="auto">
            <a:xfrm>
              <a:off x="4102" y="1951"/>
              <a:ext cx="10" cy="8"/>
            </a:xfrm>
            <a:custGeom>
              <a:avLst/>
              <a:gdLst>
                <a:gd name="T0" fmla="*/ 4 w 109"/>
                <a:gd name="T1" fmla="*/ 52 h 110"/>
                <a:gd name="T2" fmla="*/ 4 w 109"/>
                <a:gd name="T3" fmla="*/ 43 h 110"/>
                <a:gd name="T4" fmla="*/ 10 w 109"/>
                <a:gd name="T5" fmla="*/ 39 h 110"/>
                <a:gd name="T6" fmla="*/ 20 w 109"/>
                <a:gd name="T7" fmla="*/ 28 h 110"/>
                <a:gd name="T8" fmla="*/ 25 w 109"/>
                <a:gd name="T9" fmla="*/ 24 h 110"/>
                <a:gd name="T10" fmla="*/ 29 w 109"/>
                <a:gd name="T11" fmla="*/ 14 h 110"/>
                <a:gd name="T12" fmla="*/ 35 w 109"/>
                <a:gd name="T13" fmla="*/ 9 h 110"/>
                <a:gd name="T14" fmla="*/ 45 w 109"/>
                <a:gd name="T15" fmla="*/ 5 h 110"/>
                <a:gd name="T16" fmla="*/ 50 w 109"/>
                <a:gd name="T17" fmla="*/ 0 h 110"/>
                <a:gd name="T18" fmla="*/ 54 w 109"/>
                <a:gd name="T19" fmla="*/ 0 h 110"/>
                <a:gd name="T20" fmla="*/ 60 w 109"/>
                <a:gd name="T21" fmla="*/ 0 h 110"/>
                <a:gd name="T22" fmla="*/ 79 w 109"/>
                <a:gd name="T23" fmla="*/ 0 h 110"/>
                <a:gd name="T24" fmla="*/ 94 w 109"/>
                <a:gd name="T25" fmla="*/ 5 h 110"/>
                <a:gd name="T26" fmla="*/ 104 w 109"/>
                <a:gd name="T27" fmla="*/ 14 h 110"/>
                <a:gd name="T28" fmla="*/ 109 w 109"/>
                <a:gd name="T29" fmla="*/ 24 h 110"/>
                <a:gd name="T30" fmla="*/ 109 w 109"/>
                <a:gd name="T31" fmla="*/ 33 h 110"/>
                <a:gd name="T32" fmla="*/ 109 w 109"/>
                <a:gd name="T33" fmla="*/ 48 h 110"/>
                <a:gd name="T34" fmla="*/ 104 w 109"/>
                <a:gd name="T35" fmla="*/ 63 h 110"/>
                <a:gd name="T36" fmla="*/ 99 w 109"/>
                <a:gd name="T37" fmla="*/ 77 h 110"/>
                <a:gd name="T38" fmla="*/ 94 w 109"/>
                <a:gd name="T39" fmla="*/ 97 h 110"/>
                <a:gd name="T40" fmla="*/ 85 w 109"/>
                <a:gd name="T41" fmla="*/ 110 h 110"/>
                <a:gd name="T42" fmla="*/ 85 w 109"/>
                <a:gd name="T43" fmla="*/ 97 h 110"/>
                <a:gd name="T44" fmla="*/ 79 w 109"/>
                <a:gd name="T45" fmla="*/ 86 h 110"/>
                <a:gd name="T46" fmla="*/ 74 w 109"/>
                <a:gd name="T47" fmla="*/ 82 h 110"/>
                <a:gd name="T48" fmla="*/ 64 w 109"/>
                <a:gd name="T49" fmla="*/ 77 h 110"/>
                <a:gd name="T50" fmla="*/ 60 w 109"/>
                <a:gd name="T51" fmla="*/ 77 h 110"/>
                <a:gd name="T52" fmla="*/ 50 w 109"/>
                <a:gd name="T53" fmla="*/ 77 h 110"/>
                <a:gd name="T54" fmla="*/ 39 w 109"/>
                <a:gd name="T55" fmla="*/ 77 h 110"/>
                <a:gd name="T56" fmla="*/ 29 w 109"/>
                <a:gd name="T57" fmla="*/ 82 h 110"/>
                <a:gd name="T58" fmla="*/ 20 w 109"/>
                <a:gd name="T59" fmla="*/ 82 h 110"/>
                <a:gd name="T60" fmla="*/ 10 w 109"/>
                <a:gd name="T61" fmla="*/ 86 h 110"/>
                <a:gd name="T62" fmla="*/ 10 w 109"/>
                <a:gd name="T63" fmla="*/ 82 h 110"/>
                <a:gd name="T64" fmla="*/ 10 w 109"/>
                <a:gd name="T65" fmla="*/ 77 h 110"/>
                <a:gd name="T66" fmla="*/ 4 w 109"/>
                <a:gd name="T67" fmla="*/ 72 h 110"/>
                <a:gd name="T68" fmla="*/ 4 w 109"/>
                <a:gd name="T69" fmla="*/ 67 h 110"/>
                <a:gd name="T70" fmla="*/ 0 w 109"/>
                <a:gd name="T71" fmla="*/ 63 h 110"/>
                <a:gd name="T72" fmla="*/ 0 w 109"/>
                <a:gd name="T73" fmla="*/ 58 h 110"/>
                <a:gd name="T74" fmla="*/ 4 w 109"/>
                <a:gd name="T75" fmla="*/ 5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9" h="110">
                  <a:moveTo>
                    <a:pt x="4" y="52"/>
                  </a:moveTo>
                  <a:lnTo>
                    <a:pt x="4" y="43"/>
                  </a:lnTo>
                  <a:lnTo>
                    <a:pt x="10" y="39"/>
                  </a:lnTo>
                  <a:lnTo>
                    <a:pt x="20" y="28"/>
                  </a:lnTo>
                  <a:lnTo>
                    <a:pt x="25" y="24"/>
                  </a:lnTo>
                  <a:lnTo>
                    <a:pt x="29" y="14"/>
                  </a:lnTo>
                  <a:lnTo>
                    <a:pt x="35" y="9"/>
                  </a:lnTo>
                  <a:lnTo>
                    <a:pt x="45" y="5"/>
                  </a:lnTo>
                  <a:lnTo>
                    <a:pt x="50" y="0"/>
                  </a:lnTo>
                  <a:lnTo>
                    <a:pt x="54" y="0"/>
                  </a:lnTo>
                  <a:lnTo>
                    <a:pt x="60" y="0"/>
                  </a:lnTo>
                  <a:lnTo>
                    <a:pt x="79" y="0"/>
                  </a:lnTo>
                  <a:lnTo>
                    <a:pt x="94" y="5"/>
                  </a:lnTo>
                  <a:lnTo>
                    <a:pt x="104" y="14"/>
                  </a:lnTo>
                  <a:lnTo>
                    <a:pt x="109" y="24"/>
                  </a:lnTo>
                  <a:lnTo>
                    <a:pt x="109" y="33"/>
                  </a:lnTo>
                  <a:lnTo>
                    <a:pt x="109" y="48"/>
                  </a:lnTo>
                  <a:lnTo>
                    <a:pt x="104" y="63"/>
                  </a:lnTo>
                  <a:lnTo>
                    <a:pt x="99" y="77"/>
                  </a:lnTo>
                  <a:lnTo>
                    <a:pt x="94" y="97"/>
                  </a:lnTo>
                  <a:lnTo>
                    <a:pt x="85" y="110"/>
                  </a:lnTo>
                  <a:lnTo>
                    <a:pt x="85" y="97"/>
                  </a:lnTo>
                  <a:lnTo>
                    <a:pt x="79" y="86"/>
                  </a:lnTo>
                  <a:lnTo>
                    <a:pt x="74" y="82"/>
                  </a:lnTo>
                  <a:lnTo>
                    <a:pt x="64" y="77"/>
                  </a:lnTo>
                  <a:lnTo>
                    <a:pt x="60" y="77"/>
                  </a:lnTo>
                  <a:lnTo>
                    <a:pt x="50" y="77"/>
                  </a:lnTo>
                  <a:lnTo>
                    <a:pt x="39" y="77"/>
                  </a:lnTo>
                  <a:lnTo>
                    <a:pt x="29" y="82"/>
                  </a:lnTo>
                  <a:lnTo>
                    <a:pt x="20" y="82"/>
                  </a:lnTo>
                  <a:lnTo>
                    <a:pt x="10" y="86"/>
                  </a:lnTo>
                  <a:lnTo>
                    <a:pt x="10" y="82"/>
                  </a:lnTo>
                  <a:lnTo>
                    <a:pt x="10" y="77"/>
                  </a:lnTo>
                  <a:lnTo>
                    <a:pt x="4" y="72"/>
                  </a:lnTo>
                  <a:lnTo>
                    <a:pt x="4" y="67"/>
                  </a:lnTo>
                  <a:lnTo>
                    <a:pt x="0" y="63"/>
                  </a:lnTo>
                  <a:lnTo>
                    <a:pt x="0" y="58"/>
                  </a:lnTo>
                  <a:lnTo>
                    <a:pt x="4" y="5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39" name="Freeform 615"/>
            <p:cNvSpPr>
              <a:spLocks/>
            </p:cNvSpPr>
            <p:nvPr/>
          </p:nvSpPr>
          <p:spPr bwMode="auto">
            <a:xfrm>
              <a:off x="4115" y="1956"/>
              <a:ext cx="7" cy="6"/>
            </a:xfrm>
            <a:custGeom>
              <a:avLst/>
              <a:gdLst>
                <a:gd name="T0" fmla="*/ 0 w 84"/>
                <a:gd name="T1" fmla="*/ 0 h 88"/>
                <a:gd name="T2" fmla="*/ 9 w 84"/>
                <a:gd name="T3" fmla="*/ 5 h 88"/>
                <a:gd name="T4" fmla="*/ 15 w 84"/>
                <a:gd name="T5" fmla="*/ 19 h 88"/>
                <a:gd name="T6" fmla="*/ 15 w 84"/>
                <a:gd name="T7" fmla="*/ 30 h 88"/>
                <a:gd name="T8" fmla="*/ 19 w 84"/>
                <a:gd name="T9" fmla="*/ 43 h 88"/>
                <a:gd name="T10" fmla="*/ 19 w 84"/>
                <a:gd name="T11" fmla="*/ 54 h 88"/>
                <a:gd name="T12" fmla="*/ 25 w 84"/>
                <a:gd name="T13" fmla="*/ 63 h 88"/>
                <a:gd name="T14" fmla="*/ 30 w 84"/>
                <a:gd name="T15" fmla="*/ 73 h 88"/>
                <a:gd name="T16" fmla="*/ 34 w 84"/>
                <a:gd name="T17" fmla="*/ 82 h 88"/>
                <a:gd name="T18" fmla="*/ 44 w 84"/>
                <a:gd name="T19" fmla="*/ 88 h 88"/>
                <a:gd name="T20" fmla="*/ 59 w 84"/>
                <a:gd name="T21" fmla="*/ 88 h 88"/>
                <a:gd name="T22" fmla="*/ 65 w 84"/>
                <a:gd name="T23" fmla="*/ 82 h 88"/>
                <a:gd name="T24" fmla="*/ 69 w 84"/>
                <a:gd name="T25" fmla="*/ 82 h 88"/>
                <a:gd name="T26" fmla="*/ 74 w 84"/>
                <a:gd name="T27" fmla="*/ 77 h 88"/>
                <a:gd name="T28" fmla="*/ 74 w 84"/>
                <a:gd name="T29" fmla="*/ 73 h 88"/>
                <a:gd name="T30" fmla="*/ 79 w 84"/>
                <a:gd name="T31" fmla="*/ 68 h 88"/>
                <a:gd name="T32" fmla="*/ 84 w 84"/>
                <a:gd name="T33" fmla="*/ 63 h 88"/>
                <a:gd name="T34" fmla="*/ 84 w 84"/>
                <a:gd name="T35" fmla="*/ 54 h 88"/>
                <a:gd name="T36" fmla="*/ 84 w 84"/>
                <a:gd name="T37" fmla="*/ 49 h 88"/>
                <a:gd name="T38" fmla="*/ 84 w 84"/>
                <a:gd name="T39" fmla="*/ 39 h 88"/>
                <a:gd name="T40" fmla="*/ 79 w 84"/>
                <a:gd name="T41" fmla="*/ 34 h 88"/>
                <a:gd name="T42" fmla="*/ 74 w 84"/>
                <a:gd name="T43" fmla="*/ 30 h 88"/>
                <a:gd name="T44" fmla="*/ 69 w 84"/>
                <a:gd name="T45" fmla="*/ 24 h 88"/>
                <a:gd name="T46" fmla="*/ 65 w 84"/>
                <a:gd name="T47" fmla="*/ 24 h 88"/>
                <a:gd name="T48" fmla="*/ 59 w 84"/>
                <a:gd name="T49" fmla="*/ 24 h 88"/>
                <a:gd name="T50" fmla="*/ 49 w 84"/>
                <a:gd name="T51" fmla="*/ 24 h 88"/>
                <a:gd name="T52" fmla="*/ 44 w 84"/>
                <a:gd name="T53" fmla="*/ 24 h 88"/>
                <a:gd name="T54" fmla="*/ 40 w 84"/>
                <a:gd name="T55" fmla="*/ 24 h 88"/>
                <a:gd name="T56" fmla="*/ 34 w 84"/>
                <a:gd name="T57" fmla="*/ 19 h 88"/>
                <a:gd name="T58" fmla="*/ 25 w 84"/>
                <a:gd name="T59" fmla="*/ 19 h 88"/>
                <a:gd name="T60" fmla="*/ 19 w 84"/>
                <a:gd name="T61" fmla="*/ 1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4" h="88">
                  <a:moveTo>
                    <a:pt x="0" y="0"/>
                  </a:moveTo>
                  <a:lnTo>
                    <a:pt x="9" y="5"/>
                  </a:lnTo>
                  <a:lnTo>
                    <a:pt x="15" y="19"/>
                  </a:lnTo>
                  <a:lnTo>
                    <a:pt x="15" y="30"/>
                  </a:lnTo>
                  <a:lnTo>
                    <a:pt x="19" y="43"/>
                  </a:lnTo>
                  <a:lnTo>
                    <a:pt x="19" y="54"/>
                  </a:lnTo>
                  <a:lnTo>
                    <a:pt x="25" y="63"/>
                  </a:lnTo>
                  <a:lnTo>
                    <a:pt x="30" y="73"/>
                  </a:lnTo>
                  <a:lnTo>
                    <a:pt x="34" y="82"/>
                  </a:lnTo>
                  <a:lnTo>
                    <a:pt x="44" y="88"/>
                  </a:lnTo>
                  <a:lnTo>
                    <a:pt x="59" y="88"/>
                  </a:lnTo>
                  <a:lnTo>
                    <a:pt x="65" y="82"/>
                  </a:lnTo>
                  <a:lnTo>
                    <a:pt x="69" y="82"/>
                  </a:lnTo>
                  <a:lnTo>
                    <a:pt x="74" y="77"/>
                  </a:lnTo>
                  <a:lnTo>
                    <a:pt x="74" y="73"/>
                  </a:lnTo>
                  <a:lnTo>
                    <a:pt x="79" y="68"/>
                  </a:lnTo>
                  <a:lnTo>
                    <a:pt x="84" y="63"/>
                  </a:lnTo>
                  <a:lnTo>
                    <a:pt x="84" y="54"/>
                  </a:lnTo>
                  <a:lnTo>
                    <a:pt x="84" y="49"/>
                  </a:lnTo>
                  <a:lnTo>
                    <a:pt x="84" y="39"/>
                  </a:lnTo>
                  <a:lnTo>
                    <a:pt x="79" y="34"/>
                  </a:lnTo>
                  <a:lnTo>
                    <a:pt x="74" y="30"/>
                  </a:lnTo>
                  <a:lnTo>
                    <a:pt x="69" y="24"/>
                  </a:lnTo>
                  <a:lnTo>
                    <a:pt x="65" y="24"/>
                  </a:lnTo>
                  <a:lnTo>
                    <a:pt x="59" y="24"/>
                  </a:lnTo>
                  <a:lnTo>
                    <a:pt x="49" y="24"/>
                  </a:lnTo>
                  <a:lnTo>
                    <a:pt x="44" y="24"/>
                  </a:lnTo>
                  <a:lnTo>
                    <a:pt x="40" y="24"/>
                  </a:lnTo>
                  <a:lnTo>
                    <a:pt x="34" y="19"/>
                  </a:lnTo>
                  <a:lnTo>
                    <a:pt x="25" y="19"/>
                  </a:lnTo>
                  <a:lnTo>
                    <a:pt x="19" y="1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40" name="Freeform 616"/>
            <p:cNvSpPr>
              <a:spLocks/>
            </p:cNvSpPr>
            <p:nvPr/>
          </p:nvSpPr>
          <p:spPr bwMode="auto">
            <a:xfrm>
              <a:off x="4093" y="1882"/>
              <a:ext cx="10" cy="10"/>
            </a:xfrm>
            <a:custGeom>
              <a:avLst/>
              <a:gdLst>
                <a:gd name="T0" fmla="*/ 0 w 113"/>
                <a:gd name="T1" fmla="*/ 0 h 131"/>
                <a:gd name="T2" fmla="*/ 5 w 113"/>
                <a:gd name="T3" fmla="*/ 10 h 131"/>
                <a:gd name="T4" fmla="*/ 9 w 113"/>
                <a:gd name="T5" fmla="*/ 25 h 131"/>
                <a:gd name="T6" fmla="*/ 15 w 113"/>
                <a:gd name="T7" fmla="*/ 34 h 131"/>
                <a:gd name="T8" fmla="*/ 24 w 113"/>
                <a:gd name="T9" fmla="*/ 39 h 131"/>
                <a:gd name="T10" fmla="*/ 30 w 113"/>
                <a:gd name="T11" fmla="*/ 49 h 131"/>
                <a:gd name="T12" fmla="*/ 40 w 113"/>
                <a:gd name="T13" fmla="*/ 54 h 131"/>
                <a:gd name="T14" fmla="*/ 49 w 113"/>
                <a:gd name="T15" fmla="*/ 54 h 131"/>
                <a:gd name="T16" fmla="*/ 64 w 113"/>
                <a:gd name="T17" fmla="*/ 58 h 131"/>
                <a:gd name="T18" fmla="*/ 74 w 113"/>
                <a:gd name="T19" fmla="*/ 58 h 131"/>
                <a:gd name="T20" fmla="*/ 94 w 113"/>
                <a:gd name="T21" fmla="*/ 54 h 131"/>
                <a:gd name="T22" fmla="*/ 103 w 113"/>
                <a:gd name="T23" fmla="*/ 54 h 131"/>
                <a:gd name="T24" fmla="*/ 109 w 113"/>
                <a:gd name="T25" fmla="*/ 58 h 131"/>
                <a:gd name="T26" fmla="*/ 113 w 113"/>
                <a:gd name="T27" fmla="*/ 68 h 131"/>
                <a:gd name="T28" fmla="*/ 109 w 113"/>
                <a:gd name="T29" fmla="*/ 77 h 131"/>
                <a:gd name="T30" fmla="*/ 109 w 113"/>
                <a:gd name="T31" fmla="*/ 92 h 131"/>
                <a:gd name="T32" fmla="*/ 103 w 113"/>
                <a:gd name="T33" fmla="*/ 102 h 131"/>
                <a:gd name="T34" fmla="*/ 94 w 113"/>
                <a:gd name="T35" fmla="*/ 112 h 131"/>
                <a:gd name="T36" fmla="*/ 89 w 113"/>
                <a:gd name="T37" fmla="*/ 122 h 131"/>
                <a:gd name="T38" fmla="*/ 79 w 113"/>
                <a:gd name="T39" fmla="*/ 131 h 131"/>
                <a:gd name="T40" fmla="*/ 69 w 113"/>
                <a:gd name="T41" fmla="*/ 131 h 131"/>
                <a:gd name="T42" fmla="*/ 64 w 113"/>
                <a:gd name="T43" fmla="*/ 131 h 131"/>
                <a:gd name="T44" fmla="*/ 59 w 113"/>
                <a:gd name="T45" fmla="*/ 126 h 131"/>
                <a:gd name="T46" fmla="*/ 54 w 113"/>
                <a:gd name="T47" fmla="*/ 126 h 131"/>
                <a:gd name="T48" fmla="*/ 54 w 113"/>
                <a:gd name="T49" fmla="*/ 122 h 131"/>
                <a:gd name="T50" fmla="*/ 54 w 113"/>
                <a:gd name="T51" fmla="*/ 112 h 131"/>
                <a:gd name="T52" fmla="*/ 49 w 113"/>
                <a:gd name="T53" fmla="*/ 107 h 131"/>
                <a:gd name="T54" fmla="*/ 49 w 113"/>
                <a:gd name="T55" fmla="*/ 102 h 131"/>
                <a:gd name="T56" fmla="*/ 49 w 113"/>
                <a:gd name="T57" fmla="*/ 97 h 131"/>
                <a:gd name="T58" fmla="*/ 49 w 113"/>
                <a:gd name="T59" fmla="*/ 8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3" h="131">
                  <a:moveTo>
                    <a:pt x="0" y="0"/>
                  </a:moveTo>
                  <a:lnTo>
                    <a:pt x="5" y="10"/>
                  </a:lnTo>
                  <a:lnTo>
                    <a:pt x="9" y="25"/>
                  </a:lnTo>
                  <a:lnTo>
                    <a:pt x="15" y="34"/>
                  </a:lnTo>
                  <a:lnTo>
                    <a:pt x="24" y="39"/>
                  </a:lnTo>
                  <a:lnTo>
                    <a:pt x="30" y="49"/>
                  </a:lnTo>
                  <a:lnTo>
                    <a:pt x="40" y="54"/>
                  </a:lnTo>
                  <a:lnTo>
                    <a:pt x="49" y="54"/>
                  </a:lnTo>
                  <a:lnTo>
                    <a:pt x="64" y="58"/>
                  </a:lnTo>
                  <a:lnTo>
                    <a:pt x="74" y="58"/>
                  </a:lnTo>
                  <a:lnTo>
                    <a:pt x="94" y="54"/>
                  </a:lnTo>
                  <a:lnTo>
                    <a:pt x="103" y="54"/>
                  </a:lnTo>
                  <a:lnTo>
                    <a:pt x="109" y="58"/>
                  </a:lnTo>
                  <a:lnTo>
                    <a:pt x="113" y="68"/>
                  </a:lnTo>
                  <a:lnTo>
                    <a:pt x="109" y="77"/>
                  </a:lnTo>
                  <a:lnTo>
                    <a:pt x="109" y="92"/>
                  </a:lnTo>
                  <a:lnTo>
                    <a:pt x="103" y="102"/>
                  </a:lnTo>
                  <a:lnTo>
                    <a:pt x="94" y="112"/>
                  </a:lnTo>
                  <a:lnTo>
                    <a:pt x="89" y="122"/>
                  </a:lnTo>
                  <a:lnTo>
                    <a:pt x="79" y="131"/>
                  </a:lnTo>
                  <a:lnTo>
                    <a:pt x="69" y="131"/>
                  </a:lnTo>
                  <a:lnTo>
                    <a:pt x="64" y="131"/>
                  </a:lnTo>
                  <a:lnTo>
                    <a:pt x="59" y="126"/>
                  </a:lnTo>
                  <a:lnTo>
                    <a:pt x="54" y="126"/>
                  </a:lnTo>
                  <a:lnTo>
                    <a:pt x="54" y="122"/>
                  </a:lnTo>
                  <a:lnTo>
                    <a:pt x="54" y="112"/>
                  </a:lnTo>
                  <a:lnTo>
                    <a:pt x="49" y="107"/>
                  </a:lnTo>
                  <a:lnTo>
                    <a:pt x="49" y="102"/>
                  </a:lnTo>
                  <a:lnTo>
                    <a:pt x="49" y="97"/>
                  </a:lnTo>
                  <a:lnTo>
                    <a:pt x="49" y="8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41" name="Freeform 617"/>
            <p:cNvSpPr>
              <a:spLocks/>
            </p:cNvSpPr>
            <p:nvPr/>
          </p:nvSpPr>
          <p:spPr bwMode="auto">
            <a:xfrm>
              <a:off x="4099" y="1878"/>
              <a:ext cx="7" cy="6"/>
            </a:xfrm>
            <a:custGeom>
              <a:avLst/>
              <a:gdLst>
                <a:gd name="T0" fmla="*/ 0 w 74"/>
                <a:gd name="T1" fmla="*/ 58 h 77"/>
                <a:gd name="T2" fmla="*/ 0 w 74"/>
                <a:gd name="T3" fmla="*/ 48 h 77"/>
                <a:gd name="T4" fmla="*/ 0 w 74"/>
                <a:gd name="T5" fmla="*/ 43 h 77"/>
                <a:gd name="T6" fmla="*/ 0 w 74"/>
                <a:gd name="T7" fmla="*/ 38 h 77"/>
                <a:gd name="T8" fmla="*/ 5 w 74"/>
                <a:gd name="T9" fmla="*/ 34 h 77"/>
                <a:gd name="T10" fmla="*/ 10 w 74"/>
                <a:gd name="T11" fmla="*/ 28 h 77"/>
                <a:gd name="T12" fmla="*/ 15 w 74"/>
                <a:gd name="T13" fmla="*/ 24 h 77"/>
                <a:gd name="T14" fmla="*/ 15 w 74"/>
                <a:gd name="T15" fmla="*/ 14 h 77"/>
                <a:gd name="T16" fmla="*/ 20 w 74"/>
                <a:gd name="T17" fmla="*/ 9 h 77"/>
                <a:gd name="T18" fmla="*/ 20 w 74"/>
                <a:gd name="T19" fmla="*/ 4 h 77"/>
                <a:gd name="T20" fmla="*/ 15 w 74"/>
                <a:gd name="T21" fmla="*/ 0 h 77"/>
                <a:gd name="T22" fmla="*/ 30 w 74"/>
                <a:gd name="T23" fmla="*/ 4 h 77"/>
                <a:gd name="T24" fmla="*/ 39 w 74"/>
                <a:gd name="T25" fmla="*/ 9 h 77"/>
                <a:gd name="T26" fmla="*/ 55 w 74"/>
                <a:gd name="T27" fmla="*/ 14 h 77"/>
                <a:gd name="T28" fmla="*/ 60 w 74"/>
                <a:gd name="T29" fmla="*/ 19 h 77"/>
                <a:gd name="T30" fmla="*/ 70 w 74"/>
                <a:gd name="T31" fmla="*/ 24 h 77"/>
                <a:gd name="T32" fmla="*/ 74 w 74"/>
                <a:gd name="T33" fmla="*/ 34 h 77"/>
                <a:gd name="T34" fmla="*/ 74 w 74"/>
                <a:gd name="T35" fmla="*/ 38 h 77"/>
                <a:gd name="T36" fmla="*/ 74 w 74"/>
                <a:gd name="T37" fmla="*/ 52 h 77"/>
                <a:gd name="T38" fmla="*/ 70 w 74"/>
                <a:gd name="T39" fmla="*/ 62 h 77"/>
                <a:gd name="T40" fmla="*/ 60 w 74"/>
                <a:gd name="T41"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4" h="77">
                  <a:moveTo>
                    <a:pt x="0" y="58"/>
                  </a:moveTo>
                  <a:lnTo>
                    <a:pt x="0" y="48"/>
                  </a:lnTo>
                  <a:lnTo>
                    <a:pt x="0" y="43"/>
                  </a:lnTo>
                  <a:lnTo>
                    <a:pt x="0" y="38"/>
                  </a:lnTo>
                  <a:lnTo>
                    <a:pt x="5" y="34"/>
                  </a:lnTo>
                  <a:lnTo>
                    <a:pt x="10" y="28"/>
                  </a:lnTo>
                  <a:lnTo>
                    <a:pt x="15" y="24"/>
                  </a:lnTo>
                  <a:lnTo>
                    <a:pt x="15" y="14"/>
                  </a:lnTo>
                  <a:lnTo>
                    <a:pt x="20" y="9"/>
                  </a:lnTo>
                  <a:lnTo>
                    <a:pt x="20" y="4"/>
                  </a:lnTo>
                  <a:lnTo>
                    <a:pt x="15" y="0"/>
                  </a:lnTo>
                  <a:lnTo>
                    <a:pt x="30" y="4"/>
                  </a:lnTo>
                  <a:lnTo>
                    <a:pt x="39" y="9"/>
                  </a:lnTo>
                  <a:lnTo>
                    <a:pt x="55" y="14"/>
                  </a:lnTo>
                  <a:lnTo>
                    <a:pt x="60" y="19"/>
                  </a:lnTo>
                  <a:lnTo>
                    <a:pt x="70" y="24"/>
                  </a:lnTo>
                  <a:lnTo>
                    <a:pt x="74" y="34"/>
                  </a:lnTo>
                  <a:lnTo>
                    <a:pt x="74" y="38"/>
                  </a:lnTo>
                  <a:lnTo>
                    <a:pt x="74" y="52"/>
                  </a:lnTo>
                  <a:lnTo>
                    <a:pt x="70" y="62"/>
                  </a:lnTo>
                  <a:lnTo>
                    <a:pt x="60" y="7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42" name="Freeform 618"/>
            <p:cNvSpPr>
              <a:spLocks/>
            </p:cNvSpPr>
            <p:nvPr/>
          </p:nvSpPr>
          <p:spPr bwMode="auto">
            <a:xfrm>
              <a:off x="4107" y="1879"/>
              <a:ext cx="9" cy="4"/>
            </a:xfrm>
            <a:custGeom>
              <a:avLst/>
              <a:gdLst>
                <a:gd name="T0" fmla="*/ 0 w 104"/>
                <a:gd name="T1" fmla="*/ 43 h 52"/>
                <a:gd name="T2" fmla="*/ 14 w 104"/>
                <a:gd name="T3" fmla="*/ 48 h 52"/>
                <a:gd name="T4" fmla="*/ 29 w 104"/>
                <a:gd name="T5" fmla="*/ 52 h 52"/>
                <a:gd name="T6" fmla="*/ 39 w 104"/>
                <a:gd name="T7" fmla="*/ 52 h 52"/>
                <a:gd name="T8" fmla="*/ 54 w 104"/>
                <a:gd name="T9" fmla="*/ 52 h 52"/>
                <a:gd name="T10" fmla="*/ 64 w 104"/>
                <a:gd name="T11" fmla="*/ 48 h 52"/>
                <a:gd name="T12" fmla="*/ 74 w 104"/>
                <a:gd name="T13" fmla="*/ 43 h 52"/>
                <a:gd name="T14" fmla="*/ 83 w 104"/>
                <a:gd name="T15" fmla="*/ 39 h 52"/>
                <a:gd name="T16" fmla="*/ 94 w 104"/>
                <a:gd name="T17" fmla="*/ 24 h 52"/>
                <a:gd name="T18" fmla="*/ 98 w 104"/>
                <a:gd name="T19" fmla="*/ 15 h 52"/>
                <a:gd name="T20" fmla="*/ 104 w 104"/>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52">
                  <a:moveTo>
                    <a:pt x="0" y="43"/>
                  </a:moveTo>
                  <a:lnTo>
                    <a:pt x="14" y="48"/>
                  </a:lnTo>
                  <a:lnTo>
                    <a:pt x="29" y="52"/>
                  </a:lnTo>
                  <a:lnTo>
                    <a:pt x="39" y="52"/>
                  </a:lnTo>
                  <a:lnTo>
                    <a:pt x="54" y="52"/>
                  </a:lnTo>
                  <a:lnTo>
                    <a:pt x="64" y="48"/>
                  </a:lnTo>
                  <a:lnTo>
                    <a:pt x="74" y="43"/>
                  </a:lnTo>
                  <a:lnTo>
                    <a:pt x="83" y="39"/>
                  </a:lnTo>
                  <a:lnTo>
                    <a:pt x="94" y="24"/>
                  </a:lnTo>
                  <a:lnTo>
                    <a:pt x="98" y="15"/>
                  </a:lnTo>
                  <a:lnTo>
                    <a:pt x="104"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43" name="Freeform 619"/>
            <p:cNvSpPr>
              <a:spLocks/>
            </p:cNvSpPr>
            <p:nvPr/>
          </p:nvSpPr>
          <p:spPr bwMode="auto">
            <a:xfrm>
              <a:off x="4109" y="1931"/>
              <a:ext cx="7" cy="7"/>
            </a:xfrm>
            <a:custGeom>
              <a:avLst/>
              <a:gdLst>
                <a:gd name="T0" fmla="*/ 5 w 80"/>
                <a:gd name="T1" fmla="*/ 58 h 86"/>
                <a:gd name="T2" fmla="*/ 0 w 80"/>
                <a:gd name="T3" fmla="*/ 53 h 86"/>
                <a:gd name="T4" fmla="*/ 0 w 80"/>
                <a:gd name="T5" fmla="*/ 43 h 86"/>
                <a:gd name="T6" fmla="*/ 5 w 80"/>
                <a:gd name="T7" fmla="*/ 38 h 86"/>
                <a:gd name="T8" fmla="*/ 11 w 80"/>
                <a:gd name="T9" fmla="*/ 34 h 86"/>
                <a:gd name="T10" fmla="*/ 15 w 80"/>
                <a:gd name="T11" fmla="*/ 28 h 86"/>
                <a:gd name="T12" fmla="*/ 20 w 80"/>
                <a:gd name="T13" fmla="*/ 24 h 86"/>
                <a:gd name="T14" fmla="*/ 25 w 80"/>
                <a:gd name="T15" fmla="*/ 19 h 86"/>
                <a:gd name="T16" fmla="*/ 25 w 80"/>
                <a:gd name="T17" fmla="*/ 14 h 86"/>
                <a:gd name="T18" fmla="*/ 25 w 80"/>
                <a:gd name="T19" fmla="*/ 10 h 86"/>
                <a:gd name="T20" fmla="*/ 25 w 80"/>
                <a:gd name="T21" fmla="*/ 0 h 86"/>
                <a:gd name="T22" fmla="*/ 35 w 80"/>
                <a:gd name="T23" fmla="*/ 10 h 86"/>
                <a:gd name="T24" fmla="*/ 50 w 80"/>
                <a:gd name="T25" fmla="*/ 14 h 86"/>
                <a:gd name="T26" fmla="*/ 59 w 80"/>
                <a:gd name="T27" fmla="*/ 19 h 86"/>
                <a:gd name="T28" fmla="*/ 70 w 80"/>
                <a:gd name="T29" fmla="*/ 28 h 86"/>
                <a:gd name="T30" fmla="*/ 74 w 80"/>
                <a:gd name="T31" fmla="*/ 34 h 86"/>
                <a:gd name="T32" fmla="*/ 74 w 80"/>
                <a:gd name="T33" fmla="*/ 43 h 86"/>
                <a:gd name="T34" fmla="*/ 80 w 80"/>
                <a:gd name="T35" fmla="*/ 53 h 86"/>
                <a:gd name="T36" fmla="*/ 74 w 80"/>
                <a:gd name="T37" fmla="*/ 62 h 86"/>
                <a:gd name="T38" fmla="*/ 70 w 80"/>
                <a:gd name="T39" fmla="*/ 72 h 86"/>
                <a:gd name="T40" fmla="*/ 55 w 80"/>
                <a:gd name="T4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 h="86">
                  <a:moveTo>
                    <a:pt x="5" y="58"/>
                  </a:moveTo>
                  <a:lnTo>
                    <a:pt x="0" y="53"/>
                  </a:lnTo>
                  <a:lnTo>
                    <a:pt x="0" y="43"/>
                  </a:lnTo>
                  <a:lnTo>
                    <a:pt x="5" y="38"/>
                  </a:lnTo>
                  <a:lnTo>
                    <a:pt x="11" y="34"/>
                  </a:lnTo>
                  <a:lnTo>
                    <a:pt x="15" y="28"/>
                  </a:lnTo>
                  <a:lnTo>
                    <a:pt x="20" y="24"/>
                  </a:lnTo>
                  <a:lnTo>
                    <a:pt x="25" y="19"/>
                  </a:lnTo>
                  <a:lnTo>
                    <a:pt x="25" y="14"/>
                  </a:lnTo>
                  <a:lnTo>
                    <a:pt x="25" y="10"/>
                  </a:lnTo>
                  <a:lnTo>
                    <a:pt x="25" y="0"/>
                  </a:lnTo>
                  <a:lnTo>
                    <a:pt x="35" y="10"/>
                  </a:lnTo>
                  <a:lnTo>
                    <a:pt x="50" y="14"/>
                  </a:lnTo>
                  <a:lnTo>
                    <a:pt x="59" y="19"/>
                  </a:lnTo>
                  <a:lnTo>
                    <a:pt x="70" y="28"/>
                  </a:lnTo>
                  <a:lnTo>
                    <a:pt x="74" y="34"/>
                  </a:lnTo>
                  <a:lnTo>
                    <a:pt x="74" y="43"/>
                  </a:lnTo>
                  <a:lnTo>
                    <a:pt x="80" y="53"/>
                  </a:lnTo>
                  <a:lnTo>
                    <a:pt x="74" y="62"/>
                  </a:lnTo>
                  <a:lnTo>
                    <a:pt x="70" y="72"/>
                  </a:lnTo>
                  <a:lnTo>
                    <a:pt x="55" y="86"/>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44" name="Freeform 620"/>
            <p:cNvSpPr>
              <a:spLocks/>
            </p:cNvSpPr>
            <p:nvPr/>
          </p:nvSpPr>
          <p:spPr bwMode="auto">
            <a:xfrm>
              <a:off x="4117" y="1935"/>
              <a:ext cx="9" cy="3"/>
            </a:xfrm>
            <a:custGeom>
              <a:avLst/>
              <a:gdLst>
                <a:gd name="T0" fmla="*/ 0 w 105"/>
                <a:gd name="T1" fmla="*/ 29 h 49"/>
                <a:gd name="T2" fmla="*/ 15 w 105"/>
                <a:gd name="T3" fmla="*/ 39 h 49"/>
                <a:gd name="T4" fmla="*/ 25 w 105"/>
                <a:gd name="T5" fmla="*/ 43 h 49"/>
                <a:gd name="T6" fmla="*/ 40 w 105"/>
                <a:gd name="T7" fmla="*/ 49 h 49"/>
                <a:gd name="T8" fmla="*/ 50 w 105"/>
                <a:gd name="T9" fmla="*/ 49 h 49"/>
                <a:gd name="T10" fmla="*/ 65 w 105"/>
                <a:gd name="T11" fmla="*/ 43 h 49"/>
                <a:gd name="T12" fmla="*/ 75 w 105"/>
                <a:gd name="T13" fmla="*/ 39 h 49"/>
                <a:gd name="T14" fmla="*/ 85 w 105"/>
                <a:gd name="T15" fmla="*/ 34 h 49"/>
                <a:gd name="T16" fmla="*/ 94 w 105"/>
                <a:gd name="T17" fmla="*/ 24 h 49"/>
                <a:gd name="T18" fmla="*/ 100 w 105"/>
                <a:gd name="T19" fmla="*/ 15 h 49"/>
                <a:gd name="T20" fmla="*/ 105 w 105"/>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49">
                  <a:moveTo>
                    <a:pt x="0" y="29"/>
                  </a:moveTo>
                  <a:lnTo>
                    <a:pt x="15" y="39"/>
                  </a:lnTo>
                  <a:lnTo>
                    <a:pt x="25" y="43"/>
                  </a:lnTo>
                  <a:lnTo>
                    <a:pt x="40" y="49"/>
                  </a:lnTo>
                  <a:lnTo>
                    <a:pt x="50" y="49"/>
                  </a:lnTo>
                  <a:lnTo>
                    <a:pt x="65" y="43"/>
                  </a:lnTo>
                  <a:lnTo>
                    <a:pt x="75" y="39"/>
                  </a:lnTo>
                  <a:lnTo>
                    <a:pt x="85" y="34"/>
                  </a:lnTo>
                  <a:lnTo>
                    <a:pt x="94" y="24"/>
                  </a:lnTo>
                  <a:lnTo>
                    <a:pt x="100" y="15"/>
                  </a:lnTo>
                  <a:lnTo>
                    <a:pt x="105"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45" name="Freeform 621"/>
            <p:cNvSpPr>
              <a:spLocks/>
            </p:cNvSpPr>
            <p:nvPr/>
          </p:nvSpPr>
          <p:spPr bwMode="auto">
            <a:xfrm>
              <a:off x="4104" y="1910"/>
              <a:ext cx="10" cy="4"/>
            </a:xfrm>
            <a:custGeom>
              <a:avLst/>
              <a:gdLst>
                <a:gd name="T0" fmla="*/ 0 w 104"/>
                <a:gd name="T1" fmla="*/ 30 h 49"/>
                <a:gd name="T2" fmla="*/ 10 w 104"/>
                <a:gd name="T3" fmla="*/ 39 h 49"/>
                <a:gd name="T4" fmla="*/ 25 w 104"/>
                <a:gd name="T5" fmla="*/ 44 h 49"/>
                <a:gd name="T6" fmla="*/ 39 w 104"/>
                <a:gd name="T7" fmla="*/ 49 h 49"/>
                <a:gd name="T8" fmla="*/ 49 w 104"/>
                <a:gd name="T9" fmla="*/ 49 h 49"/>
                <a:gd name="T10" fmla="*/ 64 w 104"/>
                <a:gd name="T11" fmla="*/ 44 h 49"/>
                <a:gd name="T12" fmla="*/ 74 w 104"/>
                <a:gd name="T13" fmla="*/ 39 h 49"/>
                <a:gd name="T14" fmla="*/ 84 w 104"/>
                <a:gd name="T15" fmla="*/ 35 h 49"/>
                <a:gd name="T16" fmla="*/ 94 w 104"/>
                <a:gd name="T17" fmla="*/ 24 h 49"/>
                <a:gd name="T18" fmla="*/ 99 w 104"/>
                <a:gd name="T19" fmla="*/ 15 h 49"/>
                <a:gd name="T20" fmla="*/ 104 w 104"/>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49">
                  <a:moveTo>
                    <a:pt x="0" y="30"/>
                  </a:moveTo>
                  <a:lnTo>
                    <a:pt x="10" y="39"/>
                  </a:lnTo>
                  <a:lnTo>
                    <a:pt x="25" y="44"/>
                  </a:lnTo>
                  <a:lnTo>
                    <a:pt x="39" y="49"/>
                  </a:lnTo>
                  <a:lnTo>
                    <a:pt x="49" y="49"/>
                  </a:lnTo>
                  <a:lnTo>
                    <a:pt x="64" y="44"/>
                  </a:lnTo>
                  <a:lnTo>
                    <a:pt x="74" y="39"/>
                  </a:lnTo>
                  <a:lnTo>
                    <a:pt x="84" y="35"/>
                  </a:lnTo>
                  <a:lnTo>
                    <a:pt x="94" y="24"/>
                  </a:lnTo>
                  <a:lnTo>
                    <a:pt x="99" y="15"/>
                  </a:lnTo>
                  <a:lnTo>
                    <a:pt x="104"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46" name="Freeform 622"/>
            <p:cNvSpPr>
              <a:spLocks/>
            </p:cNvSpPr>
            <p:nvPr/>
          </p:nvSpPr>
          <p:spPr bwMode="auto">
            <a:xfrm>
              <a:off x="4105" y="1915"/>
              <a:ext cx="13" cy="9"/>
            </a:xfrm>
            <a:custGeom>
              <a:avLst/>
              <a:gdLst>
                <a:gd name="T0" fmla="*/ 0 w 138"/>
                <a:gd name="T1" fmla="*/ 24 h 116"/>
                <a:gd name="T2" fmla="*/ 0 w 138"/>
                <a:gd name="T3" fmla="*/ 29 h 116"/>
                <a:gd name="T4" fmla="*/ 0 w 138"/>
                <a:gd name="T5" fmla="*/ 39 h 116"/>
                <a:gd name="T6" fmla="*/ 0 w 138"/>
                <a:gd name="T7" fmla="*/ 43 h 116"/>
                <a:gd name="T8" fmla="*/ 4 w 138"/>
                <a:gd name="T9" fmla="*/ 49 h 116"/>
                <a:gd name="T10" fmla="*/ 4 w 138"/>
                <a:gd name="T11" fmla="*/ 53 h 116"/>
                <a:gd name="T12" fmla="*/ 4 w 138"/>
                <a:gd name="T13" fmla="*/ 58 h 116"/>
                <a:gd name="T14" fmla="*/ 10 w 138"/>
                <a:gd name="T15" fmla="*/ 63 h 116"/>
                <a:gd name="T16" fmla="*/ 10 w 138"/>
                <a:gd name="T17" fmla="*/ 68 h 116"/>
                <a:gd name="T18" fmla="*/ 15 w 138"/>
                <a:gd name="T19" fmla="*/ 68 h 116"/>
                <a:gd name="T20" fmla="*/ 19 w 138"/>
                <a:gd name="T21" fmla="*/ 73 h 116"/>
                <a:gd name="T22" fmla="*/ 29 w 138"/>
                <a:gd name="T23" fmla="*/ 77 h 116"/>
                <a:gd name="T24" fmla="*/ 39 w 138"/>
                <a:gd name="T25" fmla="*/ 77 h 116"/>
                <a:gd name="T26" fmla="*/ 50 w 138"/>
                <a:gd name="T27" fmla="*/ 82 h 116"/>
                <a:gd name="T28" fmla="*/ 59 w 138"/>
                <a:gd name="T29" fmla="*/ 82 h 116"/>
                <a:gd name="T30" fmla="*/ 64 w 138"/>
                <a:gd name="T31" fmla="*/ 87 h 116"/>
                <a:gd name="T32" fmla="*/ 74 w 138"/>
                <a:gd name="T33" fmla="*/ 87 h 116"/>
                <a:gd name="T34" fmla="*/ 79 w 138"/>
                <a:gd name="T35" fmla="*/ 92 h 116"/>
                <a:gd name="T36" fmla="*/ 89 w 138"/>
                <a:gd name="T37" fmla="*/ 97 h 116"/>
                <a:gd name="T38" fmla="*/ 94 w 138"/>
                <a:gd name="T39" fmla="*/ 107 h 116"/>
                <a:gd name="T40" fmla="*/ 104 w 138"/>
                <a:gd name="T41" fmla="*/ 116 h 116"/>
                <a:gd name="T42" fmla="*/ 104 w 138"/>
                <a:gd name="T43" fmla="*/ 107 h 116"/>
                <a:gd name="T44" fmla="*/ 109 w 138"/>
                <a:gd name="T45" fmla="*/ 97 h 116"/>
                <a:gd name="T46" fmla="*/ 113 w 138"/>
                <a:gd name="T47" fmla="*/ 87 h 116"/>
                <a:gd name="T48" fmla="*/ 119 w 138"/>
                <a:gd name="T49" fmla="*/ 77 h 116"/>
                <a:gd name="T50" fmla="*/ 123 w 138"/>
                <a:gd name="T51" fmla="*/ 68 h 116"/>
                <a:gd name="T52" fmla="*/ 129 w 138"/>
                <a:gd name="T53" fmla="*/ 58 h 116"/>
                <a:gd name="T54" fmla="*/ 134 w 138"/>
                <a:gd name="T55" fmla="*/ 49 h 116"/>
                <a:gd name="T56" fmla="*/ 138 w 138"/>
                <a:gd name="T57" fmla="*/ 43 h 116"/>
                <a:gd name="T58" fmla="*/ 138 w 138"/>
                <a:gd name="T59" fmla="*/ 34 h 116"/>
                <a:gd name="T60" fmla="*/ 138 w 138"/>
                <a:gd name="T61" fmla="*/ 29 h 116"/>
                <a:gd name="T62" fmla="*/ 134 w 138"/>
                <a:gd name="T63" fmla="*/ 15 h 116"/>
                <a:gd name="T64" fmla="*/ 129 w 138"/>
                <a:gd name="T65" fmla="*/ 6 h 116"/>
                <a:gd name="T66" fmla="*/ 119 w 138"/>
                <a:gd name="T67" fmla="*/ 0 h 116"/>
                <a:gd name="T68" fmla="*/ 109 w 138"/>
                <a:gd name="T69" fmla="*/ 0 h 116"/>
                <a:gd name="T70" fmla="*/ 104 w 138"/>
                <a:gd name="T71" fmla="*/ 6 h 116"/>
                <a:gd name="T72" fmla="*/ 94 w 138"/>
                <a:gd name="T73" fmla="*/ 15 h 116"/>
                <a:gd name="T74" fmla="*/ 79 w 138"/>
                <a:gd name="T75" fmla="*/ 19 h 116"/>
                <a:gd name="T76" fmla="*/ 69 w 138"/>
                <a:gd name="T77" fmla="*/ 29 h 116"/>
                <a:gd name="T78" fmla="*/ 59 w 138"/>
                <a:gd name="T79" fmla="*/ 39 h 116"/>
                <a:gd name="T80" fmla="*/ 50 w 138"/>
                <a:gd name="T81" fmla="*/ 49 h 116"/>
                <a:gd name="T82" fmla="*/ 50 w 138"/>
                <a:gd name="T83" fmla="*/ 53 h 116"/>
                <a:gd name="T84" fmla="*/ 50 w 138"/>
                <a:gd name="T85" fmla="*/ 58 h 116"/>
                <a:gd name="T86" fmla="*/ 54 w 138"/>
                <a:gd name="T87" fmla="*/ 63 h 116"/>
                <a:gd name="T88" fmla="*/ 59 w 138"/>
                <a:gd name="T89" fmla="*/ 63 h 116"/>
                <a:gd name="T90" fmla="*/ 59 w 138"/>
                <a:gd name="T91" fmla="*/ 68 h 116"/>
                <a:gd name="T92" fmla="*/ 64 w 138"/>
                <a:gd name="T93" fmla="*/ 73 h 116"/>
                <a:gd name="T94" fmla="*/ 64 w 138"/>
                <a:gd name="T95" fmla="*/ 77 h 116"/>
                <a:gd name="T96" fmla="*/ 64 w 138"/>
                <a:gd name="T97" fmla="*/ 82 h 116"/>
                <a:gd name="T98" fmla="*/ 64 w 138"/>
                <a:gd name="T99" fmla="*/ 73 h 116"/>
                <a:gd name="T100" fmla="*/ 59 w 138"/>
                <a:gd name="T101" fmla="*/ 63 h 116"/>
                <a:gd name="T102" fmla="*/ 54 w 138"/>
                <a:gd name="T103" fmla="*/ 58 h 116"/>
                <a:gd name="T104" fmla="*/ 54 w 138"/>
                <a:gd name="T105" fmla="*/ 49 h 116"/>
                <a:gd name="T106" fmla="*/ 50 w 138"/>
                <a:gd name="T107" fmla="*/ 39 h 116"/>
                <a:gd name="T108" fmla="*/ 50 w 138"/>
                <a:gd name="T109" fmla="*/ 34 h 116"/>
                <a:gd name="T110" fmla="*/ 50 w 138"/>
                <a:gd name="T111" fmla="*/ 24 h 116"/>
                <a:gd name="T112" fmla="*/ 50 w 138"/>
                <a:gd name="T113" fmla="*/ 15 h 116"/>
                <a:gd name="T114" fmla="*/ 50 w 138"/>
                <a:gd name="T115" fmla="*/ 10 h 116"/>
                <a:gd name="T116" fmla="*/ 50 w 138"/>
                <a:gd name="T117"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8" h="116">
                  <a:moveTo>
                    <a:pt x="0" y="24"/>
                  </a:moveTo>
                  <a:lnTo>
                    <a:pt x="0" y="29"/>
                  </a:lnTo>
                  <a:lnTo>
                    <a:pt x="0" y="39"/>
                  </a:lnTo>
                  <a:lnTo>
                    <a:pt x="0" y="43"/>
                  </a:lnTo>
                  <a:lnTo>
                    <a:pt x="4" y="49"/>
                  </a:lnTo>
                  <a:lnTo>
                    <a:pt x="4" y="53"/>
                  </a:lnTo>
                  <a:lnTo>
                    <a:pt x="4" y="58"/>
                  </a:lnTo>
                  <a:lnTo>
                    <a:pt x="10" y="63"/>
                  </a:lnTo>
                  <a:lnTo>
                    <a:pt x="10" y="68"/>
                  </a:lnTo>
                  <a:lnTo>
                    <a:pt x="15" y="68"/>
                  </a:lnTo>
                  <a:lnTo>
                    <a:pt x="19" y="73"/>
                  </a:lnTo>
                  <a:lnTo>
                    <a:pt x="29" y="77"/>
                  </a:lnTo>
                  <a:lnTo>
                    <a:pt x="39" y="77"/>
                  </a:lnTo>
                  <a:lnTo>
                    <a:pt x="50" y="82"/>
                  </a:lnTo>
                  <a:lnTo>
                    <a:pt x="59" y="82"/>
                  </a:lnTo>
                  <a:lnTo>
                    <a:pt x="64" y="87"/>
                  </a:lnTo>
                  <a:lnTo>
                    <a:pt x="74" y="87"/>
                  </a:lnTo>
                  <a:lnTo>
                    <a:pt x="79" y="92"/>
                  </a:lnTo>
                  <a:lnTo>
                    <a:pt x="89" y="97"/>
                  </a:lnTo>
                  <a:lnTo>
                    <a:pt x="94" y="107"/>
                  </a:lnTo>
                  <a:lnTo>
                    <a:pt x="104" y="116"/>
                  </a:lnTo>
                  <a:lnTo>
                    <a:pt x="104" y="107"/>
                  </a:lnTo>
                  <a:lnTo>
                    <a:pt x="109" y="97"/>
                  </a:lnTo>
                  <a:lnTo>
                    <a:pt x="113" y="87"/>
                  </a:lnTo>
                  <a:lnTo>
                    <a:pt x="119" y="77"/>
                  </a:lnTo>
                  <a:lnTo>
                    <a:pt x="123" y="68"/>
                  </a:lnTo>
                  <a:lnTo>
                    <a:pt x="129" y="58"/>
                  </a:lnTo>
                  <a:lnTo>
                    <a:pt x="134" y="49"/>
                  </a:lnTo>
                  <a:lnTo>
                    <a:pt x="138" y="43"/>
                  </a:lnTo>
                  <a:lnTo>
                    <a:pt x="138" y="34"/>
                  </a:lnTo>
                  <a:lnTo>
                    <a:pt x="138" y="29"/>
                  </a:lnTo>
                  <a:lnTo>
                    <a:pt x="134" y="15"/>
                  </a:lnTo>
                  <a:lnTo>
                    <a:pt x="129" y="6"/>
                  </a:lnTo>
                  <a:lnTo>
                    <a:pt x="119" y="0"/>
                  </a:lnTo>
                  <a:lnTo>
                    <a:pt x="109" y="0"/>
                  </a:lnTo>
                  <a:lnTo>
                    <a:pt x="104" y="6"/>
                  </a:lnTo>
                  <a:lnTo>
                    <a:pt x="94" y="15"/>
                  </a:lnTo>
                  <a:lnTo>
                    <a:pt x="79" y="19"/>
                  </a:lnTo>
                  <a:lnTo>
                    <a:pt x="69" y="29"/>
                  </a:lnTo>
                  <a:lnTo>
                    <a:pt x="59" y="39"/>
                  </a:lnTo>
                  <a:lnTo>
                    <a:pt x="50" y="49"/>
                  </a:lnTo>
                  <a:lnTo>
                    <a:pt x="50" y="53"/>
                  </a:lnTo>
                  <a:lnTo>
                    <a:pt x="50" y="58"/>
                  </a:lnTo>
                  <a:lnTo>
                    <a:pt x="54" y="63"/>
                  </a:lnTo>
                  <a:lnTo>
                    <a:pt x="59" y="63"/>
                  </a:lnTo>
                  <a:lnTo>
                    <a:pt x="59" y="68"/>
                  </a:lnTo>
                  <a:lnTo>
                    <a:pt x="64" y="73"/>
                  </a:lnTo>
                  <a:lnTo>
                    <a:pt x="64" y="77"/>
                  </a:lnTo>
                  <a:lnTo>
                    <a:pt x="64" y="82"/>
                  </a:lnTo>
                  <a:lnTo>
                    <a:pt x="64" y="73"/>
                  </a:lnTo>
                  <a:lnTo>
                    <a:pt x="59" y="63"/>
                  </a:lnTo>
                  <a:lnTo>
                    <a:pt x="54" y="58"/>
                  </a:lnTo>
                  <a:lnTo>
                    <a:pt x="54" y="49"/>
                  </a:lnTo>
                  <a:lnTo>
                    <a:pt x="50" y="39"/>
                  </a:lnTo>
                  <a:lnTo>
                    <a:pt x="50" y="34"/>
                  </a:lnTo>
                  <a:lnTo>
                    <a:pt x="50" y="24"/>
                  </a:lnTo>
                  <a:lnTo>
                    <a:pt x="50" y="15"/>
                  </a:lnTo>
                  <a:lnTo>
                    <a:pt x="50" y="10"/>
                  </a:lnTo>
                  <a:lnTo>
                    <a:pt x="5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47" name="Freeform 623"/>
            <p:cNvSpPr>
              <a:spLocks/>
            </p:cNvSpPr>
            <p:nvPr/>
          </p:nvSpPr>
          <p:spPr bwMode="auto">
            <a:xfrm>
              <a:off x="4099" y="1921"/>
              <a:ext cx="9" cy="9"/>
            </a:xfrm>
            <a:custGeom>
              <a:avLst/>
              <a:gdLst>
                <a:gd name="T0" fmla="*/ 5 w 109"/>
                <a:gd name="T1" fmla="*/ 58 h 116"/>
                <a:gd name="T2" fmla="*/ 5 w 109"/>
                <a:gd name="T3" fmla="*/ 49 h 116"/>
                <a:gd name="T4" fmla="*/ 10 w 109"/>
                <a:gd name="T5" fmla="*/ 39 h 116"/>
                <a:gd name="T6" fmla="*/ 20 w 109"/>
                <a:gd name="T7" fmla="*/ 34 h 116"/>
                <a:gd name="T8" fmla="*/ 25 w 109"/>
                <a:gd name="T9" fmla="*/ 25 h 116"/>
                <a:gd name="T10" fmla="*/ 30 w 109"/>
                <a:gd name="T11" fmla="*/ 19 h 116"/>
                <a:gd name="T12" fmla="*/ 35 w 109"/>
                <a:gd name="T13" fmla="*/ 15 h 116"/>
                <a:gd name="T14" fmla="*/ 44 w 109"/>
                <a:gd name="T15" fmla="*/ 10 h 116"/>
                <a:gd name="T16" fmla="*/ 50 w 109"/>
                <a:gd name="T17" fmla="*/ 5 h 116"/>
                <a:gd name="T18" fmla="*/ 54 w 109"/>
                <a:gd name="T19" fmla="*/ 0 h 116"/>
                <a:gd name="T20" fmla="*/ 60 w 109"/>
                <a:gd name="T21" fmla="*/ 0 h 116"/>
                <a:gd name="T22" fmla="*/ 79 w 109"/>
                <a:gd name="T23" fmla="*/ 5 h 116"/>
                <a:gd name="T24" fmla="*/ 94 w 109"/>
                <a:gd name="T25" fmla="*/ 10 h 116"/>
                <a:gd name="T26" fmla="*/ 104 w 109"/>
                <a:gd name="T27" fmla="*/ 15 h 116"/>
                <a:gd name="T28" fmla="*/ 109 w 109"/>
                <a:gd name="T29" fmla="*/ 25 h 116"/>
                <a:gd name="T30" fmla="*/ 109 w 109"/>
                <a:gd name="T31" fmla="*/ 39 h 116"/>
                <a:gd name="T32" fmla="*/ 109 w 109"/>
                <a:gd name="T33" fmla="*/ 53 h 116"/>
                <a:gd name="T34" fmla="*/ 109 w 109"/>
                <a:gd name="T35" fmla="*/ 68 h 116"/>
                <a:gd name="T36" fmla="*/ 100 w 109"/>
                <a:gd name="T37" fmla="*/ 83 h 116"/>
                <a:gd name="T38" fmla="*/ 94 w 109"/>
                <a:gd name="T39" fmla="*/ 97 h 116"/>
                <a:gd name="T40" fmla="*/ 85 w 109"/>
                <a:gd name="T41" fmla="*/ 116 h 116"/>
                <a:gd name="T42" fmla="*/ 85 w 109"/>
                <a:gd name="T43" fmla="*/ 102 h 116"/>
                <a:gd name="T44" fmla="*/ 79 w 109"/>
                <a:gd name="T45" fmla="*/ 92 h 116"/>
                <a:gd name="T46" fmla="*/ 75 w 109"/>
                <a:gd name="T47" fmla="*/ 83 h 116"/>
                <a:gd name="T48" fmla="*/ 65 w 109"/>
                <a:gd name="T49" fmla="*/ 83 h 116"/>
                <a:gd name="T50" fmla="*/ 60 w 109"/>
                <a:gd name="T51" fmla="*/ 77 h 116"/>
                <a:gd name="T52" fmla="*/ 50 w 109"/>
                <a:gd name="T53" fmla="*/ 77 h 116"/>
                <a:gd name="T54" fmla="*/ 40 w 109"/>
                <a:gd name="T55" fmla="*/ 83 h 116"/>
                <a:gd name="T56" fmla="*/ 30 w 109"/>
                <a:gd name="T57" fmla="*/ 83 h 116"/>
                <a:gd name="T58" fmla="*/ 20 w 109"/>
                <a:gd name="T59" fmla="*/ 87 h 116"/>
                <a:gd name="T60" fmla="*/ 10 w 109"/>
                <a:gd name="T61" fmla="*/ 92 h 116"/>
                <a:gd name="T62" fmla="*/ 10 w 109"/>
                <a:gd name="T63" fmla="*/ 87 h 116"/>
                <a:gd name="T64" fmla="*/ 10 w 109"/>
                <a:gd name="T65" fmla="*/ 83 h 116"/>
                <a:gd name="T66" fmla="*/ 5 w 109"/>
                <a:gd name="T67" fmla="*/ 77 h 116"/>
                <a:gd name="T68" fmla="*/ 5 w 109"/>
                <a:gd name="T69" fmla="*/ 73 h 116"/>
                <a:gd name="T70" fmla="*/ 0 w 109"/>
                <a:gd name="T71" fmla="*/ 68 h 116"/>
                <a:gd name="T72" fmla="*/ 0 w 109"/>
                <a:gd name="T73" fmla="*/ 63 h 116"/>
                <a:gd name="T74" fmla="*/ 0 w 109"/>
                <a:gd name="T75" fmla="*/ 58 h 116"/>
                <a:gd name="T76" fmla="*/ 5 w 109"/>
                <a:gd name="T77"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9" h="116">
                  <a:moveTo>
                    <a:pt x="5" y="58"/>
                  </a:moveTo>
                  <a:lnTo>
                    <a:pt x="5" y="49"/>
                  </a:lnTo>
                  <a:lnTo>
                    <a:pt x="10" y="39"/>
                  </a:lnTo>
                  <a:lnTo>
                    <a:pt x="20" y="34"/>
                  </a:lnTo>
                  <a:lnTo>
                    <a:pt x="25" y="25"/>
                  </a:lnTo>
                  <a:lnTo>
                    <a:pt x="30" y="19"/>
                  </a:lnTo>
                  <a:lnTo>
                    <a:pt x="35" y="15"/>
                  </a:lnTo>
                  <a:lnTo>
                    <a:pt x="44" y="10"/>
                  </a:lnTo>
                  <a:lnTo>
                    <a:pt x="50" y="5"/>
                  </a:lnTo>
                  <a:lnTo>
                    <a:pt x="54" y="0"/>
                  </a:lnTo>
                  <a:lnTo>
                    <a:pt x="60" y="0"/>
                  </a:lnTo>
                  <a:lnTo>
                    <a:pt x="79" y="5"/>
                  </a:lnTo>
                  <a:lnTo>
                    <a:pt x="94" y="10"/>
                  </a:lnTo>
                  <a:lnTo>
                    <a:pt x="104" y="15"/>
                  </a:lnTo>
                  <a:lnTo>
                    <a:pt x="109" y="25"/>
                  </a:lnTo>
                  <a:lnTo>
                    <a:pt x="109" y="39"/>
                  </a:lnTo>
                  <a:lnTo>
                    <a:pt x="109" y="53"/>
                  </a:lnTo>
                  <a:lnTo>
                    <a:pt x="109" y="68"/>
                  </a:lnTo>
                  <a:lnTo>
                    <a:pt x="100" y="83"/>
                  </a:lnTo>
                  <a:lnTo>
                    <a:pt x="94" y="97"/>
                  </a:lnTo>
                  <a:lnTo>
                    <a:pt x="85" y="116"/>
                  </a:lnTo>
                  <a:lnTo>
                    <a:pt x="85" y="102"/>
                  </a:lnTo>
                  <a:lnTo>
                    <a:pt x="79" y="92"/>
                  </a:lnTo>
                  <a:lnTo>
                    <a:pt x="75" y="83"/>
                  </a:lnTo>
                  <a:lnTo>
                    <a:pt x="65" y="83"/>
                  </a:lnTo>
                  <a:lnTo>
                    <a:pt x="60" y="77"/>
                  </a:lnTo>
                  <a:lnTo>
                    <a:pt x="50" y="77"/>
                  </a:lnTo>
                  <a:lnTo>
                    <a:pt x="40" y="83"/>
                  </a:lnTo>
                  <a:lnTo>
                    <a:pt x="30" y="83"/>
                  </a:lnTo>
                  <a:lnTo>
                    <a:pt x="20" y="87"/>
                  </a:lnTo>
                  <a:lnTo>
                    <a:pt x="10" y="92"/>
                  </a:lnTo>
                  <a:lnTo>
                    <a:pt x="10" y="87"/>
                  </a:lnTo>
                  <a:lnTo>
                    <a:pt x="10" y="83"/>
                  </a:lnTo>
                  <a:lnTo>
                    <a:pt x="5" y="77"/>
                  </a:lnTo>
                  <a:lnTo>
                    <a:pt x="5" y="73"/>
                  </a:lnTo>
                  <a:lnTo>
                    <a:pt x="0" y="68"/>
                  </a:lnTo>
                  <a:lnTo>
                    <a:pt x="0" y="63"/>
                  </a:lnTo>
                  <a:lnTo>
                    <a:pt x="0" y="58"/>
                  </a:lnTo>
                  <a:lnTo>
                    <a:pt x="5" y="5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48" name="Freeform 624"/>
            <p:cNvSpPr>
              <a:spLocks/>
            </p:cNvSpPr>
            <p:nvPr/>
          </p:nvSpPr>
          <p:spPr bwMode="auto">
            <a:xfrm>
              <a:off x="4111" y="1926"/>
              <a:ext cx="8" cy="7"/>
            </a:xfrm>
            <a:custGeom>
              <a:avLst/>
              <a:gdLst>
                <a:gd name="T0" fmla="*/ 0 w 84"/>
                <a:gd name="T1" fmla="*/ 0 h 87"/>
                <a:gd name="T2" fmla="*/ 10 w 84"/>
                <a:gd name="T3" fmla="*/ 9 h 87"/>
                <a:gd name="T4" fmla="*/ 15 w 84"/>
                <a:gd name="T5" fmla="*/ 19 h 87"/>
                <a:gd name="T6" fmla="*/ 15 w 84"/>
                <a:gd name="T7" fmla="*/ 34 h 87"/>
                <a:gd name="T8" fmla="*/ 20 w 84"/>
                <a:gd name="T9" fmla="*/ 43 h 87"/>
                <a:gd name="T10" fmla="*/ 20 w 84"/>
                <a:gd name="T11" fmla="*/ 58 h 87"/>
                <a:gd name="T12" fmla="*/ 25 w 84"/>
                <a:gd name="T13" fmla="*/ 67 h 87"/>
                <a:gd name="T14" fmla="*/ 30 w 84"/>
                <a:gd name="T15" fmla="*/ 77 h 87"/>
                <a:gd name="T16" fmla="*/ 34 w 84"/>
                <a:gd name="T17" fmla="*/ 87 h 87"/>
                <a:gd name="T18" fmla="*/ 45 w 84"/>
                <a:gd name="T19" fmla="*/ 87 h 87"/>
                <a:gd name="T20" fmla="*/ 59 w 84"/>
                <a:gd name="T21" fmla="*/ 87 h 87"/>
                <a:gd name="T22" fmla="*/ 65 w 84"/>
                <a:gd name="T23" fmla="*/ 87 h 87"/>
                <a:gd name="T24" fmla="*/ 70 w 84"/>
                <a:gd name="T25" fmla="*/ 82 h 87"/>
                <a:gd name="T26" fmla="*/ 74 w 84"/>
                <a:gd name="T27" fmla="*/ 82 h 87"/>
                <a:gd name="T28" fmla="*/ 80 w 84"/>
                <a:gd name="T29" fmla="*/ 77 h 87"/>
                <a:gd name="T30" fmla="*/ 80 w 84"/>
                <a:gd name="T31" fmla="*/ 73 h 87"/>
                <a:gd name="T32" fmla="*/ 84 w 84"/>
                <a:gd name="T33" fmla="*/ 63 h 87"/>
                <a:gd name="T34" fmla="*/ 84 w 84"/>
                <a:gd name="T35" fmla="*/ 58 h 87"/>
                <a:gd name="T36" fmla="*/ 84 w 84"/>
                <a:gd name="T37" fmla="*/ 52 h 87"/>
                <a:gd name="T38" fmla="*/ 84 w 84"/>
                <a:gd name="T39" fmla="*/ 43 h 87"/>
                <a:gd name="T40" fmla="*/ 80 w 84"/>
                <a:gd name="T41" fmla="*/ 39 h 87"/>
                <a:gd name="T42" fmla="*/ 74 w 84"/>
                <a:gd name="T43" fmla="*/ 34 h 87"/>
                <a:gd name="T44" fmla="*/ 70 w 84"/>
                <a:gd name="T45" fmla="*/ 29 h 87"/>
                <a:gd name="T46" fmla="*/ 65 w 84"/>
                <a:gd name="T47" fmla="*/ 29 h 87"/>
                <a:gd name="T48" fmla="*/ 59 w 84"/>
                <a:gd name="T49" fmla="*/ 29 h 87"/>
                <a:gd name="T50" fmla="*/ 49 w 84"/>
                <a:gd name="T51" fmla="*/ 29 h 87"/>
                <a:gd name="T52" fmla="*/ 45 w 84"/>
                <a:gd name="T53" fmla="*/ 24 h 87"/>
                <a:gd name="T54" fmla="*/ 40 w 84"/>
                <a:gd name="T55" fmla="*/ 24 h 87"/>
                <a:gd name="T56" fmla="*/ 34 w 84"/>
                <a:gd name="T57" fmla="*/ 24 h 87"/>
                <a:gd name="T58" fmla="*/ 25 w 84"/>
                <a:gd name="T59" fmla="*/ 19 h 87"/>
                <a:gd name="T60" fmla="*/ 20 w 84"/>
                <a:gd name="T61" fmla="*/ 1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4" h="87">
                  <a:moveTo>
                    <a:pt x="0" y="0"/>
                  </a:moveTo>
                  <a:lnTo>
                    <a:pt x="10" y="9"/>
                  </a:lnTo>
                  <a:lnTo>
                    <a:pt x="15" y="19"/>
                  </a:lnTo>
                  <a:lnTo>
                    <a:pt x="15" y="34"/>
                  </a:lnTo>
                  <a:lnTo>
                    <a:pt x="20" y="43"/>
                  </a:lnTo>
                  <a:lnTo>
                    <a:pt x="20" y="58"/>
                  </a:lnTo>
                  <a:lnTo>
                    <a:pt x="25" y="67"/>
                  </a:lnTo>
                  <a:lnTo>
                    <a:pt x="30" y="77"/>
                  </a:lnTo>
                  <a:lnTo>
                    <a:pt x="34" y="87"/>
                  </a:lnTo>
                  <a:lnTo>
                    <a:pt x="45" y="87"/>
                  </a:lnTo>
                  <a:lnTo>
                    <a:pt x="59" y="87"/>
                  </a:lnTo>
                  <a:lnTo>
                    <a:pt x="65" y="87"/>
                  </a:lnTo>
                  <a:lnTo>
                    <a:pt x="70" y="82"/>
                  </a:lnTo>
                  <a:lnTo>
                    <a:pt x="74" y="82"/>
                  </a:lnTo>
                  <a:lnTo>
                    <a:pt x="80" y="77"/>
                  </a:lnTo>
                  <a:lnTo>
                    <a:pt x="80" y="73"/>
                  </a:lnTo>
                  <a:lnTo>
                    <a:pt x="84" y="63"/>
                  </a:lnTo>
                  <a:lnTo>
                    <a:pt x="84" y="58"/>
                  </a:lnTo>
                  <a:lnTo>
                    <a:pt x="84" y="52"/>
                  </a:lnTo>
                  <a:lnTo>
                    <a:pt x="84" y="43"/>
                  </a:lnTo>
                  <a:lnTo>
                    <a:pt x="80" y="39"/>
                  </a:lnTo>
                  <a:lnTo>
                    <a:pt x="74" y="34"/>
                  </a:lnTo>
                  <a:lnTo>
                    <a:pt x="70" y="29"/>
                  </a:lnTo>
                  <a:lnTo>
                    <a:pt x="65" y="29"/>
                  </a:lnTo>
                  <a:lnTo>
                    <a:pt x="59" y="29"/>
                  </a:lnTo>
                  <a:lnTo>
                    <a:pt x="49" y="29"/>
                  </a:lnTo>
                  <a:lnTo>
                    <a:pt x="45" y="24"/>
                  </a:lnTo>
                  <a:lnTo>
                    <a:pt x="40" y="24"/>
                  </a:lnTo>
                  <a:lnTo>
                    <a:pt x="34" y="24"/>
                  </a:lnTo>
                  <a:lnTo>
                    <a:pt x="25" y="19"/>
                  </a:lnTo>
                  <a:lnTo>
                    <a:pt x="20" y="1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grpSp>
      <p:sp>
        <p:nvSpPr>
          <p:cNvPr id="27249" name="Text Box 625"/>
          <p:cNvSpPr txBox="1">
            <a:spLocks noChangeArrowheads="1"/>
          </p:cNvSpPr>
          <p:nvPr/>
        </p:nvSpPr>
        <p:spPr bwMode="auto">
          <a:xfrm>
            <a:off x="6229350" y="2954338"/>
            <a:ext cx="1814513" cy="1006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fontAlgn="base" hangingPunct="0">
              <a:spcBef>
                <a:spcPct val="0"/>
              </a:spcBef>
              <a:spcAft>
                <a:spcPct val="0"/>
              </a:spcAft>
            </a:pPr>
            <a:r>
              <a:rPr lang="en-US" altLang="el-GR" sz="3000" b="1" smtClean="0">
                <a:solidFill>
                  <a:srgbClr val="FFFFFF"/>
                </a:solidFill>
              </a:rPr>
              <a:t>Αναπνοές</a:t>
            </a:r>
          </a:p>
          <a:p>
            <a:pPr eaLnBrk="0" fontAlgn="base" hangingPunct="0">
              <a:spcBef>
                <a:spcPct val="0"/>
              </a:spcBef>
              <a:spcAft>
                <a:spcPct val="0"/>
              </a:spcAft>
            </a:pPr>
            <a:r>
              <a:rPr lang="en-US" altLang="el-GR" sz="3000" b="1" smtClean="0">
                <a:solidFill>
                  <a:srgbClr val="FFFFFF"/>
                </a:solidFill>
              </a:rPr>
              <a:t>30-40/min</a:t>
            </a:r>
          </a:p>
        </p:txBody>
      </p:sp>
      <p:grpSp>
        <p:nvGrpSpPr>
          <p:cNvPr id="27250" name="Group 626"/>
          <p:cNvGrpSpPr>
            <a:grpSpLocks/>
          </p:cNvGrpSpPr>
          <p:nvPr/>
        </p:nvGrpSpPr>
        <p:grpSpPr bwMode="auto">
          <a:xfrm>
            <a:off x="3422650" y="3702050"/>
            <a:ext cx="1123950" cy="1519238"/>
            <a:chOff x="2551" y="2022"/>
            <a:chExt cx="708" cy="957"/>
          </a:xfrm>
        </p:grpSpPr>
        <p:grpSp>
          <p:nvGrpSpPr>
            <p:cNvPr id="27251" name="Group 627"/>
            <p:cNvGrpSpPr>
              <a:grpSpLocks/>
            </p:cNvGrpSpPr>
            <p:nvPr/>
          </p:nvGrpSpPr>
          <p:grpSpPr bwMode="auto">
            <a:xfrm>
              <a:off x="2551" y="2022"/>
              <a:ext cx="708" cy="957"/>
              <a:chOff x="2551" y="2022"/>
              <a:chExt cx="708" cy="957"/>
            </a:xfrm>
          </p:grpSpPr>
          <p:sp>
            <p:nvSpPr>
              <p:cNvPr id="27252" name="Freeform 628"/>
              <p:cNvSpPr>
                <a:spLocks/>
              </p:cNvSpPr>
              <p:nvPr/>
            </p:nvSpPr>
            <p:spPr bwMode="auto">
              <a:xfrm>
                <a:off x="2583" y="2436"/>
                <a:ext cx="676" cy="541"/>
              </a:xfrm>
              <a:custGeom>
                <a:avLst/>
                <a:gdLst>
                  <a:gd name="T0" fmla="*/ 0 w 8780"/>
                  <a:gd name="T1" fmla="*/ 3172 h 7577"/>
                  <a:gd name="T2" fmla="*/ 56 w 8780"/>
                  <a:gd name="T3" fmla="*/ 3471 h 7577"/>
                  <a:gd name="T4" fmla="*/ 193 w 8780"/>
                  <a:gd name="T5" fmla="*/ 3755 h 7577"/>
                  <a:gd name="T6" fmla="*/ 292 w 8780"/>
                  <a:gd name="T7" fmla="*/ 3942 h 7577"/>
                  <a:gd name="T8" fmla="*/ 317 w 8780"/>
                  <a:gd name="T9" fmla="*/ 3952 h 7577"/>
                  <a:gd name="T10" fmla="*/ 348 w 8780"/>
                  <a:gd name="T11" fmla="*/ 3959 h 7577"/>
                  <a:gd name="T12" fmla="*/ 366 w 8780"/>
                  <a:gd name="T13" fmla="*/ 3970 h 7577"/>
                  <a:gd name="T14" fmla="*/ 1037 w 8780"/>
                  <a:gd name="T15" fmla="*/ 5038 h 7577"/>
                  <a:gd name="T16" fmla="*/ 2027 w 8780"/>
                  <a:gd name="T17" fmla="*/ 5821 h 7577"/>
                  <a:gd name="T18" fmla="*/ 3192 w 8780"/>
                  <a:gd name="T19" fmla="*/ 6351 h 7577"/>
                  <a:gd name="T20" fmla="*/ 3631 w 8780"/>
                  <a:gd name="T21" fmla="*/ 6488 h 7577"/>
                  <a:gd name="T22" fmla="*/ 3695 w 8780"/>
                  <a:gd name="T23" fmla="*/ 6509 h 7577"/>
                  <a:gd name="T24" fmla="*/ 3751 w 8780"/>
                  <a:gd name="T25" fmla="*/ 6534 h 7577"/>
                  <a:gd name="T26" fmla="*/ 3850 w 8780"/>
                  <a:gd name="T27" fmla="*/ 6569 h 7577"/>
                  <a:gd name="T28" fmla="*/ 4036 w 8780"/>
                  <a:gd name="T29" fmla="*/ 6643 h 7577"/>
                  <a:gd name="T30" fmla="*/ 4202 w 8780"/>
                  <a:gd name="T31" fmla="*/ 6713 h 7577"/>
                  <a:gd name="T32" fmla="*/ 4381 w 8780"/>
                  <a:gd name="T33" fmla="*/ 6780 h 7577"/>
                  <a:gd name="T34" fmla="*/ 5071 w 8780"/>
                  <a:gd name="T35" fmla="*/ 7026 h 7577"/>
                  <a:gd name="T36" fmla="*/ 5760 w 8780"/>
                  <a:gd name="T37" fmla="*/ 7282 h 7577"/>
                  <a:gd name="T38" fmla="*/ 6471 w 8780"/>
                  <a:gd name="T39" fmla="*/ 7496 h 7577"/>
                  <a:gd name="T40" fmla="*/ 6933 w 8780"/>
                  <a:gd name="T41" fmla="*/ 7577 h 7577"/>
                  <a:gd name="T42" fmla="*/ 7259 w 8780"/>
                  <a:gd name="T43" fmla="*/ 7549 h 7577"/>
                  <a:gd name="T44" fmla="*/ 7562 w 8780"/>
                  <a:gd name="T45" fmla="*/ 7437 h 7577"/>
                  <a:gd name="T46" fmla="*/ 7805 w 8780"/>
                  <a:gd name="T47" fmla="*/ 7240 h 7577"/>
                  <a:gd name="T48" fmla="*/ 8041 w 8780"/>
                  <a:gd name="T49" fmla="*/ 7075 h 7577"/>
                  <a:gd name="T50" fmla="*/ 8273 w 8780"/>
                  <a:gd name="T51" fmla="*/ 6913 h 7577"/>
                  <a:gd name="T52" fmla="*/ 8446 w 8780"/>
                  <a:gd name="T53" fmla="*/ 6706 h 7577"/>
                  <a:gd name="T54" fmla="*/ 8671 w 8780"/>
                  <a:gd name="T55" fmla="*/ 6078 h 7577"/>
                  <a:gd name="T56" fmla="*/ 8762 w 8780"/>
                  <a:gd name="T57" fmla="*/ 5420 h 7577"/>
                  <a:gd name="T58" fmla="*/ 8780 w 8780"/>
                  <a:gd name="T59" fmla="*/ 4746 h 7577"/>
                  <a:gd name="T60" fmla="*/ 8664 w 8780"/>
                  <a:gd name="T61" fmla="*/ 3379 h 7577"/>
                  <a:gd name="T62" fmla="*/ 8048 w 8780"/>
                  <a:gd name="T63" fmla="*/ 1781 h 7577"/>
                  <a:gd name="T64" fmla="*/ 6922 w 8780"/>
                  <a:gd name="T65" fmla="*/ 531 h 7577"/>
                  <a:gd name="T66" fmla="*/ 5700 w 8780"/>
                  <a:gd name="T67" fmla="*/ 145 h 7577"/>
                  <a:gd name="T68" fmla="*/ 5032 w 8780"/>
                  <a:gd name="T69" fmla="*/ 355 h 7577"/>
                  <a:gd name="T70" fmla="*/ 4304 w 8780"/>
                  <a:gd name="T71" fmla="*/ 345 h 7577"/>
                  <a:gd name="T72" fmla="*/ 3582 w 8780"/>
                  <a:gd name="T73" fmla="*/ 246 h 7577"/>
                  <a:gd name="T74" fmla="*/ 3294 w 8780"/>
                  <a:gd name="T75" fmla="*/ 180 h 7577"/>
                  <a:gd name="T76" fmla="*/ 3009 w 8780"/>
                  <a:gd name="T77" fmla="*/ 113 h 7577"/>
                  <a:gd name="T78" fmla="*/ 2723 w 8780"/>
                  <a:gd name="T79" fmla="*/ 130 h 7577"/>
                  <a:gd name="T80" fmla="*/ 2445 w 8780"/>
                  <a:gd name="T81" fmla="*/ 260 h 7577"/>
                  <a:gd name="T82" fmla="*/ 2171 w 8780"/>
                  <a:gd name="T83" fmla="*/ 397 h 7577"/>
                  <a:gd name="T84" fmla="*/ 1939 w 8780"/>
                  <a:gd name="T85" fmla="*/ 566 h 7577"/>
                  <a:gd name="T86" fmla="*/ 1756 w 8780"/>
                  <a:gd name="T87" fmla="*/ 850 h 7577"/>
                  <a:gd name="T88" fmla="*/ 1555 w 8780"/>
                  <a:gd name="T89" fmla="*/ 1244 h 7577"/>
                  <a:gd name="T90" fmla="*/ 1330 w 8780"/>
                  <a:gd name="T91" fmla="*/ 1613 h 7577"/>
                  <a:gd name="T92" fmla="*/ 1020 w 8780"/>
                  <a:gd name="T93" fmla="*/ 1943 h 7577"/>
                  <a:gd name="T94" fmla="*/ 796 w 8780"/>
                  <a:gd name="T95" fmla="*/ 2122 h 7577"/>
                  <a:gd name="T96" fmla="*/ 576 w 8780"/>
                  <a:gd name="T97" fmla="*/ 2298 h 7577"/>
                  <a:gd name="T98" fmla="*/ 383 w 8780"/>
                  <a:gd name="T99" fmla="*/ 2498 h 7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80" h="7577">
                    <a:moveTo>
                      <a:pt x="49" y="2969"/>
                    </a:moveTo>
                    <a:lnTo>
                      <a:pt x="14" y="3071"/>
                    </a:lnTo>
                    <a:lnTo>
                      <a:pt x="0" y="3172"/>
                    </a:lnTo>
                    <a:lnTo>
                      <a:pt x="4" y="3274"/>
                    </a:lnTo>
                    <a:lnTo>
                      <a:pt x="24" y="3372"/>
                    </a:lnTo>
                    <a:lnTo>
                      <a:pt x="56" y="3471"/>
                    </a:lnTo>
                    <a:lnTo>
                      <a:pt x="98" y="3566"/>
                    </a:lnTo>
                    <a:lnTo>
                      <a:pt x="144" y="3660"/>
                    </a:lnTo>
                    <a:lnTo>
                      <a:pt x="193" y="3755"/>
                    </a:lnTo>
                    <a:lnTo>
                      <a:pt x="243" y="3847"/>
                    </a:lnTo>
                    <a:lnTo>
                      <a:pt x="288" y="3938"/>
                    </a:lnTo>
                    <a:lnTo>
                      <a:pt x="292" y="3942"/>
                    </a:lnTo>
                    <a:lnTo>
                      <a:pt x="299" y="3945"/>
                    </a:lnTo>
                    <a:lnTo>
                      <a:pt x="306" y="3949"/>
                    </a:lnTo>
                    <a:lnTo>
                      <a:pt x="317" y="3952"/>
                    </a:lnTo>
                    <a:lnTo>
                      <a:pt x="327" y="3952"/>
                    </a:lnTo>
                    <a:lnTo>
                      <a:pt x="338" y="3955"/>
                    </a:lnTo>
                    <a:lnTo>
                      <a:pt x="348" y="3959"/>
                    </a:lnTo>
                    <a:lnTo>
                      <a:pt x="355" y="3959"/>
                    </a:lnTo>
                    <a:lnTo>
                      <a:pt x="362" y="3962"/>
                    </a:lnTo>
                    <a:lnTo>
                      <a:pt x="366" y="3970"/>
                    </a:lnTo>
                    <a:lnTo>
                      <a:pt x="545" y="4360"/>
                    </a:lnTo>
                    <a:lnTo>
                      <a:pt x="774" y="4715"/>
                    </a:lnTo>
                    <a:lnTo>
                      <a:pt x="1037" y="5038"/>
                    </a:lnTo>
                    <a:lnTo>
                      <a:pt x="1340" y="5330"/>
                    </a:lnTo>
                    <a:lnTo>
                      <a:pt x="1671" y="5590"/>
                    </a:lnTo>
                    <a:lnTo>
                      <a:pt x="2027" y="5821"/>
                    </a:lnTo>
                    <a:lnTo>
                      <a:pt x="2400" y="6021"/>
                    </a:lnTo>
                    <a:lnTo>
                      <a:pt x="2791" y="6196"/>
                    </a:lnTo>
                    <a:lnTo>
                      <a:pt x="3192" y="6351"/>
                    </a:lnTo>
                    <a:lnTo>
                      <a:pt x="3600" y="6478"/>
                    </a:lnTo>
                    <a:lnTo>
                      <a:pt x="3613" y="6481"/>
                    </a:lnTo>
                    <a:lnTo>
                      <a:pt x="3631" y="6488"/>
                    </a:lnTo>
                    <a:lnTo>
                      <a:pt x="3653" y="6495"/>
                    </a:lnTo>
                    <a:lnTo>
                      <a:pt x="3673" y="6503"/>
                    </a:lnTo>
                    <a:lnTo>
                      <a:pt x="3695" y="6509"/>
                    </a:lnTo>
                    <a:lnTo>
                      <a:pt x="3713" y="6520"/>
                    </a:lnTo>
                    <a:lnTo>
                      <a:pt x="3733" y="6526"/>
                    </a:lnTo>
                    <a:lnTo>
                      <a:pt x="3751" y="6534"/>
                    </a:lnTo>
                    <a:lnTo>
                      <a:pt x="3768" y="6541"/>
                    </a:lnTo>
                    <a:lnTo>
                      <a:pt x="3783" y="6545"/>
                    </a:lnTo>
                    <a:lnTo>
                      <a:pt x="3850" y="6569"/>
                    </a:lnTo>
                    <a:lnTo>
                      <a:pt x="3916" y="6594"/>
                    </a:lnTo>
                    <a:lnTo>
                      <a:pt x="3976" y="6618"/>
                    </a:lnTo>
                    <a:lnTo>
                      <a:pt x="4036" y="6643"/>
                    </a:lnTo>
                    <a:lnTo>
                      <a:pt x="4089" y="6668"/>
                    </a:lnTo>
                    <a:lnTo>
                      <a:pt x="4146" y="6692"/>
                    </a:lnTo>
                    <a:lnTo>
                      <a:pt x="4202" y="6713"/>
                    </a:lnTo>
                    <a:lnTo>
                      <a:pt x="4257" y="6738"/>
                    </a:lnTo>
                    <a:lnTo>
                      <a:pt x="4317" y="6759"/>
                    </a:lnTo>
                    <a:lnTo>
                      <a:pt x="4381" y="6780"/>
                    </a:lnTo>
                    <a:lnTo>
                      <a:pt x="4613" y="6858"/>
                    </a:lnTo>
                    <a:lnTo>
                      <a:pt x="4842" y="6941"/>
                    </a:lnTo>
                    <a:lnTo>
                      <a:pt x="5071" y="7026"/>
                    </a:lnTo>
                    <a:lnTo>
                      <a:pt x="5299" y="7114"/>
                    </a:lnTo>
                    <a:lnTo>
                      <a:pt x="5528" y="7198"/>
                    </a:lnTo>
                    <a:lnTo>
                      <a:pt x="5760" y="7282"/>
                    </a:lnTo>
                    <a:lnTo>
                      <a:pt x="5993" y="7359"/>
                    </a:lnTo>
                    <a:lnTo>
                      <a:pt x="6232" y="7433"/>
                    </a:lnTo>
                    <a:lnTo>
                      <a:pt x="6471" y="7496"/>
                    </a:lnTo>
                    <a:lnTo>
                      <a:pt x="6718" y="7553"/>
                    </a:lnTo>
                    <a:lnTo>
                      <a:pt x="6823" y="7571"/>
                    </a:lnTo>
                    <a:lnTo>
                      <a:pt x="6933" y="7577"/>
                    </a:lnTo>
                    <a:lnTo>
                      <a:pt x="7041" y="7577"/>
                    </a:lnTo>
                    <a:lnTo>
                      <a:pt x="7151" y="7571"/>
                    </a:lnTo>
                    <a:lnTo>
                      <a:pt x="7259" y="7549"/>
                    </a:lnTo>
                    <a:lnTo>
                      <a:pt x="7366" y="7524"/>
                    </a:lnTo>
                    <a:lnTo>
                      <a:pt x="7467" y="7486"/>
                    </a:lnTo>
                    <a:lnTo>
                      <a:pt x="7562" y="7437"/>
                    </a:lnTo>
                    <a:lnTo>
                      <a:pt x="7654" y="7377"/>
                    </a:lnTo>
                    <a:lnTo>
                      <a:pt x="7735" y="7303"/>
                    </a:lnTo>
                    <a:lnTo>
                      <a:pt x="7805" y="7240"/>
                    </a:lnTo>
                    <a:lnTo>
                      <a:pt x="7879" y="7184"/>
                    </a:lnTo>
                    <a:lnTo>
                      <a:pt x="7960" y="7128"/>
                    </a:lnTo>
                    <a:lnTo>
                      <a:pt x="8041" y="7075"/>
                    </a:lnTo>
                    <a:lnTo>
                      <a:pt x="8122" y="7023"/>
                    </a:lnTo>
                    <a:lnTo>
                      <a:pt x="8199" y="6969"/>
                    </a:lnTo>
                    <a:lnTo>
                      <a:pt x="8273" y="6913"/>
                    </a:lnTo>
                    <a:lnTo>
                      <a:pt x="8340" y="6850"/>
                    </a:lnTo>
                    <a:lnTo>
                      <a:pt x="8399" y="6783"/>
                    </a:lnTo>
                    <a:lnTo>
                      <a:pt x="8446" y="6706"/>
                    </a:lnTo>
                    <a:lnTo>
                      <a:pt x="8541" y="6503"/>
                    </a:lnTo>
                    <a:lnTo>
                      <a:pt x="8614" y="6291"/>
                    </a:lnTo>
                    <a:lnTo>
                      <a:pt x="8671" y="6078"/>
                    </a:lnTo>
                    <a:lnTo>
                      <a:pt x="8713" y="5863"/>
                    </a:lnTo>
                    <a:lnTo>
                      <a:pt x="8745" y="5642"/>
                    </a:lnTo>
                    <a:lnTo>
                      <a:pt x="8762" y="5420"/>
                    </a:lnTo>
                    <a:lnTo>
                      <a:pt x="8772" y="5195"/>
                    </a:lnTo>
                    <a:lnTo>
                      <a:pt x="8780" y="4970"/>
                    </a:lnTo>
                    <a:lnTo>
                      <a:pt x="8780" y="4746"/>
                    </a:lnTo>
                    <a:lnTo>
                      <a:pt x="8780" y="4522"/>
                    </a:lnTo>
                    <a:lnTo>
                      <a:pt x="8752" y="3949"/>
                    </a:lnTo>
                    <a:lnTo>
                      <a:pt x="8664" y="3379"/>
                    </a:lnTo>
                    <a:lnTo>
                      <a:pt x="8516" y="2824"/>
                    </a:lnTo>
                    <a:lnTo>
                      <a:pt x="8311" y="2287"/>
                    </a:lnTo>
                    <a:lnTo>
                      <a:pt x="8048" y="1781"/>
                    </a:lnTo>
                    <a:lnTo>
                      <a:pt x="7727" y="1314"/>
                    </a:lnTo>
                    <a:lnTo>
                      <a:pt x="7351" y="896"/>
                    </a:lnTo>
                    <a:lnTo>
                      <a:pt x="6922" y="531"/>
                    </a:lnTo>
                    <a:lnTo>
                      <a:pt x="6436" y="228"/>
                    </a:lnTo>
                    <a:lnTo>
                      <a:pt x="5901" y="0"/>
                    </a:lnTo>
                    <a:lnTo>
                      <a:pt x="5700" y="145"/>
                    </a:lnTo>
                    <a:lnTo>
                      <a:pt x="5489" y="250"/>
                    </a:lnTo>
                    <a:lnTo>
                      <a:pt x="5264" y="316"/>
                    </a:lnTo>
                    <a:lnTo>
                      <a:pt x="5032" y="355"/>
                    </a:lnTo>
                    <a:lnTo>
                      <a:pt x="4793" y="370"/>
                    </a:lnTo>
                    <a:lnTo>
                      <a:pt x="4550" y="365"/>
                    </a:lnTo>
                    <a:lnTo>
                      <a:pt x="4304" y="345"/>
                    </a:lnTo>
                    <a:lnTo>
                      <a:pt x="4057" y="313"/>
                    </a:lnTo>
                    <a:lnTo>
                      <a:pt x="3818" y="281"/>
                    </a:lnTo>
                    <a:lnTo>
                      <a:pt x="3582" y="246"/>
                    </a:lnTo>
                    <a:lnTo>
                      <a:pt x="3487" y="228"/>
                    </a:lnTo>
                    <a:lnTo>
                      <a:pt x="3392" y="205"/>
                    </a:lnTo>
                    <a:lnTo>
                      <a:pt x="3294" y="180"/>
                    </a:lnTo>
                    <a:lnTo>
                      <a:pt x="3199" y="151"/>
                    </a:lnTo>
                    <a:lnTo>
                      <a:pt x="3104" y="130"/>
                    </a:lnTo>
                    <a:lnTo>
                      <a:pt x="3009" y="113"/>
                    </a:lnTo>
                    <a:lnTo>
                      <a:pt x="2914" y="105"/>
                    </a:lnTo>
                    <a:lnTo>
                      <a:pt x="2818" y="110"/>
                    </a:lnTo>
                    <a:lnTo>
                      <a:pt x="2723" y="130"/>
                    </a:lnTo>
                    <a:lnTo>
                      <a:pt x="2628" y="173"/>
                    </a:lnTo>
                    <a:lnTo>
                      <a:pt x="2540" y="218"/>
                    </a:lnTo>
                    <a:lnTo>
                      <a:pt x="2445" y="260"/>
                    </a:lnTo>
                    <a:lnTo>
                      <a:pt x="2354" y="306"/>
                    </a:lnTo>
                    <a:lnTo>
                      <a:pt x="2262" y="348"/>
                    </a:lnTo>
                    <a:lnTo>
                      <a:pt x="2171" y="397"/>
                    </a:lnTo>
                    <a:lnTo>
                      <a:pt x="2087" y="446"/>
                    </a:lnTo>
                    <a:lnTo>
                      <a:pt x="2009" y="503"/>
                    </a:lnTo>
                    <a:lnTo>
                      <a:pt x="1939" y="566"/>
                    </a:lnTo>
                    <a:lnTo>
                      <a:pt x="1876" y="636"/>
                    </a:lnTo>
                    <a:lnTo>
                      <a:pt x="1826" y="717"/>
                    </a:lnTo>
                    <a:lnTo>
                      <a:pt x="1756" y="850"/>
                    </a:lnTo>
                    <a:lnTo>
                      <a:pt x="1689" y="984"/>
                    </a:lnTo>
                    <a:lnTo>
                      <a:pt x="1622" y="1114"/>
                    </a:lnTo>
                    <a:lnTo>
                      <a:pt x="1555" y="1244"/>
                    </a:lnTo>
                    <a:lnTo>
                      <a:pt x="1485" y="1370"/>
                    </a:lnTo>
                    <a:lnTo>
                      <a:pt x="1411" y="1493"/>
                    </a:lnTo>
                    <a:lnTo>
                      <a:pt x="1330" y="1613"/>
                    </a:lnTo>
                    <a:lnTo>
                      <a:pt x="1238" y="1729"/>
                    </a:lnTo>
                    <a:lnTo>
                      <a:pt x="1137" y="1841"/>
                    </a:lnTo>
                    <a:lnTo>
                      <a:pt x="1020" y="1943"/>
                    </a:lnTo>
                    <a:lnTo>
                      <a:pt x="946" y="2003"/>
                    </a:lnTo>
                    <a:lnTo>
                      <a:pt x="869" y="2062"/>
                    </a:lnTo>
                    <a:lnTo>
                      <a:pt x="796" y="2122"/>
                    </a:lnTo>
                    <a:lnTo>
                      <a:pt x="721" y="2178"/>
                    </a:lnTo>
                    <a:lnTo>
                      <a:pt x="648" y="2238"/>
                    </a:lnTo>
                    <a:lnTo>
                      <a:pt x="576" y="2298"/>
                    </a:lnTo>
                    <a:lnTo>
                      <a:pt x="510" y="2361"/>
                    </a:lnTo>
                    <a:lnTo>
                      <a:pt x="443" y="2428"/>
                    </a:lnTo>
                    <a:lnTo>
                      <a:pt x="383" y="2498"/>
                    </a:lnTo>
                    <a:lnTo>
                      <a:pt x="327" y="2576"/>
                    </a:lnTo>
                    <a:lnTo>
                      <a:pt x="49" y="2969"/>
                    </a:lnTo>
                    <a:close/>
                  </a:path>
                </a:pathLst>
              </a:custGeom>
              <a:solidFill>
                <a:srgbClr val="FFA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53" name="Freeform 629"/>
              <p:cNvSpPr>
                <a:spLocks/>
              </p:cNvSpPr>
              <p:nvPr/>
            </p:nvSpPr>
            <p:spPr bwMode="auto">
              <a:xfrm>
                <a:off x="2583" y="2436"/>
                <a:ext cx="676" cy="541"/>
              </a:xfrm>
              <a:custGeom>
                <a:avLst/>
                <a:gdLst>
                  <a:gd name="T0" fmla="*/ 0 w 8780"/>
                  <a:gd name="T1" fmla="*/ 3172 h 7577"/>
                  <a:gd name="T2" fmla="*/ 56 w 8780"/>
                  <a:gd name="T3" fmla="*/ 3471 h 7577"/>
                  <a:gd name="T4" fmla="*/ 193 w 8780"/>
                  <a:gd name="T5" fmla="*/ 3755 h 7577"/>
                  <a:gd name="T6" fmla="*/ 292 w 8780"/>
                  <a:gd name="T7" fmla="*/ 3942 h 7577"/>
                  <a:gd name="T8" fmla="*/ 317 w 8780"/>
                  <a:gd name="T9" fmla="*/ 3952 h 7577"/>
                  <a:gd name="T10" fmla="*/ 348 w 8780"/>
                  <a:gd name="T11" fmla="*/ 3959 h 7577"/>
                  <a:gd name="T12" fmla="*/ 366 w 8780"/>
                  <a:gd name="T13" fmla="*/ 3970 h 7577"/>
                  <a:gd name="T14" fmla="*/ 1037 w 8780"/>
                  <a:gd name="T15" fmla="*/ 5038 h 7577"/>
                  <a:gd name="T16" fmla="*/ 2027 w 8780"/>
                  <a:gd name="T17" fmla="*/ 5821 h 7577"/>
                  <a:gd name="T18" fmla="*/ 3192 w 8780"/>
                  <a:gd name="T19" fmla="*/ 6351 h 7577"/>
                  <a:gd name="T20" fmla="*/ 3631 w 8780"/>
                  <a:gd name="T21" fmla="*/ 6488 h 7577"/>
                  <a:gd name="T22" fmla="*/ 3695 w 8780"/>
                  <a:gd name="T23" fmla="*/ 6509 h 7577"/>
                  <a:gd name="T24" fmla="*/ 3751 w 8780"/>
                  <a:gd name="T25" fmla="*/ 6534 h 7577"/>
                  <a:gd name="T26" fmla="*/ 3850 w 8780"/>
                  <a:gd name="T27" fmla="*/ 6569 h 7577"/>
                  <a:gd name="T28" fmla="*/ 4036 w 8780"/>
                  <a:gd name="T29" fmla="*/ 6643 h 7577"/>
                  <a:gd name="T30" fmla="*/ 4202 w 8780"/>
                  <a:gd name="T31" fmla="*/ 6713 h 7577"/>
                  <a:gd name="T32" fmla="*/ 4381 w 8780"/>
                  <a:gd name="T33" fmla="*/ 6780 h 7577"/>
                  <a:gd name="T34" fmla="*/ 5071 w 8780"/>
                  <a:gd name="T35" fmla="*/ 7026 h 7577"/>
                  <a:gd name="T36" fmla="*/ 5760 w 8780"/>
                  <a:gd name="T37" fmla="*/ 7282 h 7577"/>
                  <a:gd name="T38" fmla="*/ 6471 w 8780"/>
                  <a:gd name="T39" fmla="*/ 7496 h 7577"/>
                  <a:gd name="T40" fmla="*/ 6933 w 8780"/>
                  <a:gd name="T41" fmla="*/ 7577 h 7577"/>
                  <a:gd name="T42" fmla="*/ 7259 w 8780"/>
                  <a:gd name="T43" fmla="*/ 7549 h 7577"/>
                  <a:gd name="T44" fmla="*/ 7562 w 8780"/>
                  <a:gd name="T45" fmla="*/ 7437 h 7577"/>
                  <a:gd name="T46" fmla="*/ 7805 w 8780"/>
                  <a:gd name="T47" fmla="*/ 7240 h 7577"/>
                  <a:gd name="T48" fmla="*/ 8041 w 8780"/>
                  <a:gd name="T49" fmla="*/ 7075 h 7577"/>
                  <a:gd name="T50" fmla="*/ 8273 w 8780"/>
                  <a:gd name="T51" fmla="*/ 6913 h 7577"/>
                  <a:gd name="T52" fmla="*/ 8446 w 8780"/>
                  <a:gd name="T53" fmla="*/ 6706 h 7577"/>
                  <a:gd name="T54" fmla="*/ 8671 w 8780"/>
                  <a:gd name="T55" fmla="*/ 6078 h 7577"/>
                  <a:gd name="T56" fmla="*/ 8762 w 8780"/>
                  <a:gd name="T57" fmla="*/ 5420 h 7577"/>
                  <a:gd name="T58" fmla="*/ 8780 w 8780"/>
                  <a:gd name="T59" fmla="*/ 4746 h 7577"/>
                  <a:gd name="T60" fmla="*/ 8664 w 8780"/>
                  <a:gd name="T61" fmla="*/ 3379 h 7577"/>
                  <a:gd name="T62" fmla="*/ 8048 w 8780"/>
                  <a:gd name="T63" fmla="*/ 1781 h 7577"/>
                  <a:gd name="T64" fmla="*/ 6922 w 8780"/>
                  <a:gd name="T65" fmla="*/ 531 h 7577"/>
                  <a:gd name="T66" fmla="*/ 5700 w 8780"/>
                  <a:gd name="T67" fmla="*/ 145 h 7577"/>
                  <a:gd name="T68" fmla="*/ 5032 w 8780"/>
                  <a:gd name="T69" fmla="*/ 355 h 7577"/>
                  <a:gd name="T70" fmla="*/ 4304 w 8780"/>
                  <a:gd name="T71" fmla="*/ 345 h 7577"/>
                  <a:gd name="T72" fmla="*/ 3582 w 8780"/>
                  <a:gd name="T73" fmla="*/ 246 h 7577"/>
                  <a:gd name="T74" fmla="*/ 3294 w 8780"/>
                  <a:gd name="T75" fmla="*/ 180 h 7577"/>
                  <a:gd name="T76" fmla="*/ 3009 w 8780"/>
                  <a:gd name="T77" fmla="*/ 113 h 7577"/>
                  <a:gd name="T78" fmla="*/ 2723 w 8780"/>
                  <a:gd name="T79" fmla="*/ 130 h 7577"/>
                  <a:gd name="T80" fmla="*/ 2445 w 8780"/>
                  <a:gd name="T81" fmla="*/ 260 h 7577"/>
                  <a:gd name="T82" fmla="*/ 2171 w 8780"/>
                  <a:gd name="T83" fmla="*/ 397 h 7577"/>
                  <a:gd name="T84" fmla="*/ 1939 w 8780"/>
                  <a:gd name="T85" fmla="*/ 566 h 7577"/>
                  <a:gd name="T86" fmla="*/ 1756 w 8780"/>
                  <a:gd name="T87" fmla="*/ 850 h 7577"/>
                  <a:gd name="T88" fmla="*/ 1555 w 8780"/>
                  <a:gd name="T89" fmla="*/ 1244 h 7577"/>
                  <a:gd name="T90" fmla="*/ 1330 w 8780"/>
                  <a:gd name="T91" fmla="*/ 1613 h 7577"/>
                  <a:gd name="T92" fmla="*/ 1020 w 8780"/>
                  <a:gd name="T93" fmla="*/ 1943 h 7577"/>
                  <a:gd name="T94" fmla="*/ 796 w 8780"/>
                  <a:gd name="T95" fmla="*/ 2122 h 7577"/>
                  <a:gd name="T96" fmla="*/ 576 w 8780"/>
                  <a:gd name="T97" fmla="*/ 2298 h 7577"/>
                  <a:gd name="T98" fmla="*/ 383 w 8780"/>
                  <a:gd name="T99" fmla="*/ 2498 h 7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80" h="7577">
                    <a:moveTo>
                      <a:pt x="49" y="2969"/>
                    </a:moveTo>
                    <a:lnTo>
                      <a:pt x="14" y="3071"/>
                    </a:lnTo>
                    <a:lnTo>
                      <a:pt x="0" y="3172"/>
                    </a:lnTo>
                    <a:lnTo>
                      <a:pt x="4" y="3274"/>
                    </a:lnTo>
                    <a:lnTo>
                      <a:pt x="24" y="3372"/>
                    </a:lnTo>
                    <a:lnTo>
                      <a:pt x="56" y="3471"/>
                    </a:lnTo>
                    <a:lnTo>
                      <a:pt x="98" y="3566"/>
                    </a:lnTo>
                    <a:lnTo>
                      <a:pt x="144" y="3660"/>
                    </a:lnTo>
                    <a:lnTo>
                      <a:pt x="193" y="3755"/>
                    </a:lnTo>
                    <a:lnTo>
                      <a:pt x="243" y="3847"/>
                    </a:lnTo>
                    <a:lnTo>
                      <a:pt x="288" y="3938"/>
                    </a:lnTo>
                    <a:lnTo>
                      <a:pt x="292" y="3942"/>
                    </a:lnTo>
                    <a:lnTo>
                      <a:pt x="299" y="3945"/>
                    </a:lnTo>
                    <a:lnTo>
                      <a:pt x="306" y="3949"/>
                    </a:lnTo>
                    <a:lnTo>
                      <a:pt x="317" y="3952"/>
                    </a:lnTo>
                    <a:lnTo>
                      <a:pt x="327" y="3952"/>
                    </a:lnTo>
                    <a:lnTo>
                      <a:pt x="338" y="3955"/>
                    </a:lnTo>
                    <a:lnTo>
                      <a:pt x="348" y="3959"/>
                    </a:lnTo>
                    <a:lnTo>
                      <a:pt x="355" y="3959"/>
                    </a:lnTo>
                    <a:lnTo>
                      <a:pt x="362" y="3962"/>
                    </a:lnTo>
                    <a:lnTo>
                      <a:pt x="366" y="3970"/>
                    </a:lnTo>
                    <a:lnTo>
                      <a:pt x="545" y="4360"/>
                    </a:lnTo>
                    <a:lnTo>
                      <a:pt x="774" y="4715"/>
                    </a:lnTo>
                    <a:lnTo>
                      <a:pt x="1037" y="5038"/>
                    </a:lnTo>
                    <a:lnTo>
                      <a:pt x="1340" y="5330"/>
                    </a:lnTo>
                    <a:lnTo>
                      <a:pt x="1671" y="5590"/>
                    </a:lnTo>
                    <a:lnTo>
                      <a:pt x="2027" y="5821"/>
                    </a:lnTo>
                    <a:lnTo>
                      <a:pt x="2400" y="6021"/>
                    </a:lnTo>
                    <a:lnTo>
                      <a:pt x="2791" y="6196"/>
                    </a:lnTo>
                    <a:lnTo>
                      <a:pt x="3192" y="6351"/>
                    </a:lnTo>
                    <a:lnTo>
                      <a:pt x="3600" y="6478"/>
                    </a:lnTo>
                    <a:lnTo>
                      <a:pt x="3613" y="6481"/>
                    </a:lnTo>
                    <a:lnTo>
                      <a:pt x="3631" y="6488"/>
                    </a:lnTo>
                    <a:lnTo>
                      <a:pt x="3653" y="6495"/>
                    </a:lnTo>
                    <a:lnTo>
                      <a:pt x="3673" y="6503"/>
                    </a:lnTo>
                    <a:lnTo>
                      <a:pt x="3695" y="6509"/>
                    </a:lnTo>
                    <a:lnTo>
                      <a:pt x="3713" y="6520"/>
                    </a:lnTo>
                    <a:lnTo>
                      <a:pt x="3733" y="6526"/>
                    </a:lnTo>
                    <a:lnTo>
                      <a:pt x="3751" y="6534"/>
                    </a:lnTo>
                    <a:lnTo>
                      <a:pt x="3768" y="6541"/>
                    </a:lnTo>
                    <a:lnTo>
                      <a:pt x="3783" y="6545"/>
                    </a:lnTo>
                    <a:lnTo>
                      <a:pt x="3850" y="6569"/>
                    </a:lnTo>
                    <a:lnTo>
                      <a:pt x="3916" y="6594"/>
                    </a:lnTo>
                    <a:lnTo>
                      <a:pt x="3976" y="6618"/>
                    </a:lnTo>
                    <a:lnTo>
                      <a:pt x="4036" y="6643"/>
                    </a:lnTo>
                    <a:lnTo>
                      <a:pt x="4089" y="6668"/>
                    </a:lnTo>
                    <a:lnTo>
                      <a:pt x="4146" y="6692"/>
                    </a:lnTo>
                    <a:lnTo>
                      <a:pt x="4202" y="6713"/>
                    </a:lnTo>
                    <a:lnTo>
                      <a:pt x="4257" y="6738"/>
                    </a:lnTo>
                    <a:lnTo>
                      <a:pt x="4317" y="6759"/>
                    </a:lnTo>
                    <a:lnTo>
                      <a:pt x="4381" y="6780"/>
                    </a:lnTo>
                    <a:lnTo>
                      <a:pt x="4613" y="6858"/>
                    </a:lnTo>
                    <a:lnTo>
                      <a:pt x="4842" y="6941"/>
                    </a:lnTo>
                    <a:lnTo>
                      <a:pt x="5071" y="7026"/>
                    </a:lnTo>
                    <a:lnTo>
                      <a:pt x="5299" y="7114"/>
                    </a:lnTo>
                    <a:lnTo>
                      <a:pt x="5528" y="7198"/>
                    </a:lnTo>
                    <a:lnTo>
                      <a:pt x="5760" y="7282"/>
                    </a:lnTo>
                    <a:lnTo>
                      <a:pt x="5993" y="7359"/>
                    </a:lnTo>
                    <a:lnTo>
                      <a:pt x="6232" y="7433"/>
                    </a:lnTo>
                    <a:lnTo>
                      <a:pt x="6471" y="7496"/>
                    </a:lnTo>
                    <a:lnTo>
                      <a:pt x="6718" y="7553"/>
                    </a:lnTo>
                    <a:lnTo>
                      <a:pt x="6823" y="7571"/>
                    </a:lnTo>
                    <a:lnTo>
                      <a:pt x="6933" y="7577"/>
                    </a:lnTo>
                    <a:lnTo>
                      <a:pt x="7041" y="7577"/>
                    </a:lnTo>
                    <a:lnTo>
                      <a:pt x="7151" y="7571"/>
                    </a:lnTo>
                    <a:lnTo>
                      <a:pt x="7259" y="7549"/>
                    </a:lnTo>
                    <a:lnTo>
                      <a:pt x="7366" y="7524"/>
                    </a:lnTo>
                    <a:lnTo>
                      <a:pt x="7467" y="7486"/>
                    </a:lnTo>
                    <a:lnTo>
                      <a:pt x="7562" y="7437"/>
                    </a:lnTo>
                    <a:lnTo>
                      <a:pt x="7654" y="7377"/>
                    </a:lnTo>
                    <a:lnTo>
                      <a:pt x="7735" y="7303"/>
                    </a:lnTo>
                    <a:lnTo>
                      <a:pt x="7805" y="7240"/>
                    </a:lnTo>
                    <a:lnTo>
                      <a:pt x="7879" y="7184"/>
                    </a:lnTo>
                    <a:lnTo>
                      <a:pt x="7960" y="7128"/>
                    </a:lnTo>
                    <a:lnTo>
                      <a:pt x="8041" y="7075"/>
                    </a:lnTo>
                    <a:lnTo>
                      <a:pt x="8122" y="7023"/>
                    </a:lnTo>
                    <a:lnTo>
                      <a:pt x="8199" y="6969"/>
                    </a:lnTo>
                    <a:lnTo>
                      <a:pt x="8273" y="6913"/>
                    </a:lnTo>
                    <a:lnTo>
                      <a:pt x="8340" y="6850"/>
                    </a:lnTo>
                    <a:lnTo>
                      <a:pt x="8399" y="6783"/>
                    </a:lnTo>
                    <a:lnTo>
                      <a:pt x="8446" y="6706"/>
                    </a:lnTo>
                    <a:lnTo>
                      <a:pt x="8541" y="6503"/>
                    </a:lnTo>
                    <a:lnTo>
                      <a:pt x="8614" y="6291"/>
                    </a:lnTo>
                    <a:lnTo>
                      <a:pt x="8671" y="6078"/>
                    </a:lnTo>
                    <a:lnTo>
                      <a:pt x="8713" y="5863"/>
                    </a:lnTo>
                    <a:lnTo>
                      <a:pt x="8745" y="5642"/>
                    </a:lnTo>
                    <a:lnTo>
                      <a:pt x="8762" y="5420"/>
                    </a:lnTo>
                    <a:lnTo>
                      <a:pt x="8772" y="5195"/>
                    </a:lnTo>
                    <a:lnTo>
                      <a:pt x="8780" y="4970"/>
                    </a:lnTo>
                    <a:lnTo>
                      <a:pt x="8780" y="4746"/>
                    </a:lnTo>
                    <a:lnTo>
                      <a:pt x="8780" y="4522"/>
                    </a:lnTo>
                    <a:lnTo>
                      <a:pt x="8752" y="3949"/>
                    </a:lnTo>
                    <a:lnTo>
                      <a:pt x="8664" y="3379"/>
                    </a:lnTo>
                    <a:lnTo>
                      <a:pt x="8516" y="2824"/>
                    </a:lnTo>
                    <a:lnTo>
                      <a:pt x="8311" y="2287"/>
                    </a:lnTo>
                    <a:lnTo>
                      <a:pt x="8048" y="1781"/>
                    </a:lnTo>
                    <a:lnTo>
                      <a:pt x="7727" y="1314"/>
                    </a:lnTo>
                    <a:lnTo>
                      <a:pt x="7351" y="896"/>
                    </a:lnTo>
                    <a:lnTo>
                      <a:pt x="6922" y="531"/>
                    </a:lnTo>
                    <a:lnTo>
                      <a:pt x="6436" y="228"/>
                    </a:lnTo>
                    <a:lnTo>
                      <a:pt x="5901" y="0"/>
                    </a:lnTo>
                    <a:lnTo>
                      <a:pt x="5700" y="145"/>
                    </a:lnTo>
                    <a:lnTo>
                      <a:pt x="5489" y="250"/>
                    </a:lnTo>
                    <a:lnTo>
                      <a:pt x="5264" y="316"/>
                    </a:lnTo>
                    <a:lnTo>
                      <a:pt x="5032" y="355"/>
                    </a:lnTo>
                    <a:lnTo>
                      <a:pt x="4793" y="370"/>
                    </a:lnTo>
                    <a:lnTo>
                      <a:pt x="4550" y="365"/>
                    </a:lnTo>
                    <a:lnTo>
                      <a:pt x="4304" y="345"/>
                    </a:lnTo>
                    <a:lnTo>
                      <a:pt x="4057" y="313"/>
                    </a:lnTo>
                    <a:lnTo>
                      <a:pt x="3818" y="281"/>
                    </a:lnTo>
                    <a:lnTo>
                      <a:pt x="3582" y="246"/>
                    </a:lnTo>
                    <a:lnTo>
                      <a:pt x="3487" y="228"/>
                    </a:lnTo>
                    <a:lnTo>
                      <a:pt x="3392" y="205"/>
                    </a:lnTo>
                    <a:lnTo>
                      <a:pt x="3294" y="180"/>
                    </a:lnTo>
                    <a:lnTo>
                      <a:pt x="3199" y="151"/>
                    </a:lnTo>
                    <a:lnTo>
                      <a:pt x="3104" y="130"/>
                    </a:lnTo>
                    <a:lnTo>
                      <a:pt x="3009" y="113"/>
                    </a:lnTo>
                    <a:lnTo>
                      <a:pt x="2914" y="105"/>
                    </a:lnTo>
                    <a:lnTo>
                      <a:pt x="2818" y="110"/>
                    </a:lnTo>
                    <a:lnTo>
                      <a:pt x="2723" y="130"/>
                    </a:lnTo>
                    <a:lnTo>
                      <a:pt x="2628" y="173"/>
                    </a:lnTo>
                    <a:lnTo>
                      <a:pt x="2540" y="218"/>
                    </a:lnTo>
                    <a:lnTo>
                      <a:pt x="2445" y="260"/>
                    </a:lnTo>
                    <a:lnTo>
                      <a:pt x="2354" y="306"/>
                    </a:lnTo>
                    <a:lnTo>
                      <a:pt x="2262" y="348"/>
                    </a:lnTo>
                    <a:lnTo>
                      <a:pt x="2171" y="397"/>
                    </a:lnTo>
                    <a:lnTo>
                      <a:pt x="2087" y="446"/>
                    </a:lnTo>
                    <a:lnTo>
                      <a:pt x="2009" y="503"/>
                    </a:lnTo>
                    <a:lnTo>
                      <a:pt x="1939" y="566"/>
                    </a:lnTo>
                    <a:lnTo>
                      <a:pt x="1876" y="636"/>
                    </a:lnTo>
                    <a:lnTo>
                      <a:pt x="1826" y="717"/>
                    </a:lnTo>
                    <a:lnTo>
                      <a:pt x="1756" y="850"/>
                    </a:lnTo>
                    <a:lnTo>
                      <a:pt x="1689" y="984"/>
                    </a:lnTo>
                    <a:lnTo>
                      <a:pt x="1622" y="1114"/>
                    </a:lnTo>
                    <a:lnTo>
                      <a:pt x="1555" y="1244"/>
                    </a:lnTo>
                    <a:lnTo>
                      <a:pt x="1485" y="1370"/>
                    </a:lnTo>
                    <a:lnTo>
                      <a:pt x="1411" y="1493"/>
                    </a:lnTo>
                    <a:lnTo>
                      <a:pt x="1330" y="1613"/>
                    </a:lnTo>
                    <a:lnTo>
                      <a:pt x="1238" y="1729"/>
                    </a:lnTo>
                    <a:lnTo>
                      <a:pt x="1137" y="1841"/>
                    </a:lnTo>
                    <a:lnTo>
                      <a:pt x="1020" y="1943"/>
                    </a:lnTo>
                    <a:lnTo>
                      <a:pt x="946" y="2003"/>
                    </a:lnTo>
                    <a:lnTo>
                      <a:pt x="869" y="2062"/>
                    </a:lnTo>
                    <a:lnTo>
                      <a:pt x="796" y="2122"/>
                    </a:lnTo>
                    <a:lnTo>
                      <a:pt x="721" y="2178"/>
                    </a:lnTo>
                    <a:lnTo>
                      <a:pt x="648" y="2238"/>
                    </a:lnTo>
                    <a:lnTo>
                      <a:pt x="576" y="2298"/>
                    </a:lnTo>
                    <a:lnTo>
                      <a:pt x="510" y="2361"/>
                    </a:lnTo>
                    <a:lnTo>
                      <a:pt x="443" y="2428"/>
                    </a:lnTo>
                    <a:lnTo>
                      <a:pt x="383" y="2498"/>
                    </a:lnTo>
                    <a:lnTo>
                      <a:pt x="327" y="2576"/>
                    </a:lnTo>
                    <a:lnTo>
                      <a:pt x="49" y="2969"/>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54" name="Freeform 630"/>
              <p:cNvSpPr>
                <a:spLocks/>
              </p:cNvSpPr>
              <p:nvPr/>
            </p:nvSpPr>
            <p:spPr bwMode="auto">
              <a:xfrm>
                <a:off x="2608" y="2506"/>
                <a:ext cx="646" cy="466"/>
              </a:xfrm>
              <a:custGeom>
                <a:avLst/>
                <a:gdLst>
                  <a:gd name="T0" fmla="*/ 7791 w 8393"/>
                  <a:gd name="T1" fmla="*/ 1131 h 6531"/>
                  <a:gd name="T2" fmla="*/ 8066 w 8393"/>
                  <a:gd name="T3" fmla="*/ 1802 h 6531"/>
                  <a:gd name="T4" fmla="*/ 8270 w 8393"/>
                  <a:gd name="T5" fmla="*/ 2491 h 6531"/>
                  <a:gd name="T6" fmla="*/ 8368 w 8393"/>
                  <a:gd name="T7" fmla="*/ 2982 h 6531"/>
                  <a:gd name="T8" fmla="*/ 8379 w 8393"/>
                  <a:gd name="T9" fmla="*/ 3130 h 6531"/>
                  <a:gd name="T10" fmla="*/ 8390 w 8393"/>
                  <a:gd name="T11" fmla="*/ 3309 h 6531"/>
                  <a:gd name="T12" fmla="*/ 8393 w 8393"/>
                  <a:gd name="T13" fmla="*/ 3412 h 6531"/>
                  <a:gd name="T14" fmla="*/ 8375 w 8393"/>
                  <a:gd name="T15" fmla="*/ 4110 h 6531"/>
                  <a:gd name="T16" fmla="*/ 8333 w 8393"/>
                  <a:gd name="T17" fmla="*/ 4725 h 6531"/>
                  <a:gd name="T18" fmla="*/ 8232 w 8393"/>
                  <a:gd name="T19" fmla="*/ 5241 h 6531"/>
                  <a:gd name="T20" fmla="*/ 8097 w 8393"/>
                  <a:gd name="T21" fmla="*/ 5546 h 6531"/>
                  <a:gd name="T22" fmla="*/ 7946 w 8393"/>
                  <a:gd name="T23" fmla="*/ 5765 h 6531"/>
                  <a:gd name="T24" fmla="*/ 7756 w 8393"/>
                  <a:gd name="T25" fmla="*/ 5954 h 6531"/>
                  <a:gd name="T26" fmla="*/ 7552 w 8393"/>
                  <a:gd name="T27" fmla="*/ 6106 h 6531"/>
                  <a:gd name="T28" fmla="*/ 7376 w 8393"/>
                  <a:gd name="T29" fmla="*/ 6246 h 6531"/>
                  <a:gd name="T30" fmla="*/ 7197 w 8393"/>
                  <a:gd name="T31" fmla="*/ 6386 h 6531"/>
                  <a:gd name="T32" fmla="*/ 7010 w 8393"/>
                  <a:gd name="T33" fmla="*/ 6478 h 6531"/>
                  <a:gd name="T34" fmla="*/ 6483 w 8393"/>
                  <a:gd name="T35" fmla="*/ 6524 h 6531"/>
                  <a:gd name="T36" fmla="*/ 5982 w 8393"/>
                  <a:gd name="T37" fmla="*/ 6408 h 6531"/>
                  <a:gd name="T38" fmla="*/ 5473 w 8393"/>
                  <a:gd name="T39" fmla="*/ 6225 h 6531"/>
                  <a:gd name="T40" fmla="*/ 4814 w 8393"/>
                  <a:gd name="T41" fmla="*/ 5993 h 6531"/>
                  <a:gd name="T42" fmla="*/ 4096 w 8393"/>
                  <a:gd name="T43" fmla="*/ 5719 h 6531"/>
                  <a:gd name="T44" fmla="*/ 3371 w 8393"/>
                  <a:gd name="T45" fmla="*/ 5453 h 6531"/>
                  <a:gd name="T46" fmla="*/ 2604 w 8393"/>
                  <a:gd name="T47" fmla="*/ 5203 h 6531"/>
                  <a:gd name="T48" fmla="*/ 1809 w 8393"/>
                  <a:gd name="T49" fmla="*/ 4820 h 6531"/>
                  <a:gd name="T50" fmla="*/ 1091 w 8393"/>
                  <a:gd name="T51" fmla="*/ 4293 h 6531"/>
                  <a:gd name="T52" fmla="*/ 482 w 8393"/>
                  <a:gd name="T53" fmla="*/ 3636 h 6531"/>
                  <a:gd name="T54" fmla="*/ 317 w 8393"/>
                  <a:gd name="T55" fmla="*/ 3397 h 6531"/>
                  <a:gd name="T56" fmla="*/ 194 w 8393"/>
                  <a:gd name="T57" fmla="*/ 3165 h 6531"/>
                  <a:gd name="T58" fmla="*/ 63 w 8393"/>
                  <a:gd name="T59" fmla="*/ 2825 h 6531"/>
                  <a:gd name="T60" fmla="*/ 0 w 8393"/>
                  <a:gd name="T61" fmla="*/ 2586 h 6531"/>
                  <a:gd name="T62" fmla="*/ 49 w 8393"/>
                  <a:gd name="T63" fmla="*/ 2449 h 6531"/>
                  <a:gd name="T64" fmla="*/ 158 w 8393"/>
                  <a:gd name="T65" fmla="*/ 2364 h 6531"/>
                  <a:gd name="T66" fmla="*/ 296 w 8393"/>
                  <a:gd name="T67" fmla="*/ 2392 h 6531"/>
                  <a:gd name="T68" fmla="*/ 404 w 8393"/>
                  <a:gd name="T69" fmla="*/ 2445 h 6531"/>
                  <a:gd name="T70" fmla="*/ 507 w 8393"/>
                  <a:gd name="T71" fmla="*/ 2512 h 6531"/>
                  <a:gd name="T72" fmla="*/ 595 w 8393"/>
                  <a:gd name="T73" fmla="*/ 2592 h 6531"/>
                  <a:gd name="T74" fmla="*/ 1714 w 8393"/>
                  <a:gd name="T75" fmla="*/ 3632 h 6531"/>
                  <a:gd name="T76" fmla="*/ 3030 w 8393"/>
                  <a:gd name="T77" fmla="*/ 4300 h 6531"/>
                  <a:gd name="T78" fmla="*/ 4476 w 8393"/>
                  <a:gd name="T79" fmla="*/ 4718 h 6531"/>
                  <a:gd name="T80" fmla="*/ 5511 w 8393"/>
                  <a:gd name="T81" fmla="*/ 4911 h 6531"/>
                  <a:gd name="T82" fmla="*/ 6360 w 8393"/>
                  <a:gd name="T83" fmla="*/ 4940 h 6531"/>
                  <a:gd name="T84" fmla="*/ 7080 w 8393"/>
                  <a:gd name="T85" fmla="*/ 4676 h 6531"/>
                  <a:gd name="T86" fmla="*/ 7422 w 8393"/>
                  <a:gd name="T87" fmla="*/ 4167 h 6531"/>
                  <a:gd name="T88" fmla="*/ 7485 w 8393"/>
                  <a:gd name="T89" fmla="*/ 3952 h 6531"/>
                  <a:gd name="T90" fmla="*/ 7528 w 8393"/>
                  <a:gd name="T91" fmla="*/ 3735 h 6531"/>
                  <a:gd name="T92" fmla="*/ 7555 w 8393"/>
                  <a:gd name="T93" fmla="*/ 3513 h 6531"/>
                  <a:gd name="T94" fmla="*/ 7548 w 8393"/>
                  <a:gd name="T95" fmla="*/ 2459 h 6531"/>
                  <a:gd name="T96" fmla="*/ 7337 w 8393"/>
                  <a:gd name="T97" fmla="*/ 1423 h 6531"/>
                  <a:gd name="T98" fmla="*/ 6908 w 8393"/>
                  <a:gd name="T99" fmla="*/ 464 h 6531"/>
                  <a:gd name="T100" fmla="*/ 6701 w 8393"/>
                  <a:gd name="T101" fmla="*/ 148 h 6531"/>
                  <a:gd name="T102" fmla="*/ 6676 w 8393"/>
                  <a:gd name="T103" fmla="*/ 98 h 6531"/>
                  <a:gd name="T104" fmla="*/ 6651 w 8393"/>
                  <a:gd name="T105" fmla="*/ 43 h 6531"/>
                  <a:gd name="T106" fmla="*/ 6676 w 8393"/>
                  <a:gd name="T107" fmla="*/ 32 h 6531"/>
                  <a:gd name="T108" fmla="*/ 6806 w 8393"/>
                  <a:gd name="T109" fmla="*/ 116 h 6531"/>
                  <a:gd name="T110" fmla="*/ 6947 w 8393"/>
                  <a:gd name="T111" fmla="*/ 186 h 6531"/>
                  <a:gd name="T112" fmla="*/ 7105 w 8393"/>
                  <a:gd name="T113" fmla="*/ 239 h 6531"/>
                  <a:gd name="T114" fmla="*/ 7295 w 8393"/>
                  <a:gd name="T115" fmla="*/ 328 h 6531"/>
                  <a:gd name="T116" fmla="*/ 7428 w 8393"/>
                  <a:gd name="T117" fmla="*/ 471 h 6531"/>
                  <a:gd name="T118" fmla="*/ 7531 w 8393"/>
                  <a:gd name="T119" fmla="*/ 643 h 6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93" h="6531">
                    <a:moveTo>
                      <a:pt x="7566" y="696"/>
                    </a:moveTo>
                    <a:lnTo>
                      <a:pt x="7683" y="914"/>
                    </a:lnTo>
                    <a:lnTo>
                      <a:pt x="7791" y="1131"/>
                    </a:lnTo>
                    <a:lnTo>
                      <a:pt x="7889" y="1349"/>
                    </a:lnTo>
                    <a:lnTo>
                      <a:pt x="7984" y="1574"/>
                    </a:lnTo>
                    <a:lnTo>
                      <a:pt x="8066" y="1802"/>
                    </a:lnTo>
                    <a:lnTo>
                      <a:pt x="8144" y="2031"/>
                    </a:lnTo>
                    <a:lnTo>
                      <a:pt x="8210" y="2259"/>
                    </a:lnTo>
                    <a:lnTo>
                      <a:pt x="8270" y="2491"/>
                    </a:lnTo>
                    <a:lnTo>
                      <a:pt x="8322" y="2726"/>
                    </a:lnTo>
                    <a:lnTo>
                      <a:pt x="8368" y="2962"/>
                    </a:lnTo>
                    <a:lnTo>
                      <a:pt x="8368" y="2982"/>
                    </a:lnTo>
                    <a:lnTo>
                      <a:pt x="8372" y="3025"/>
                    </a:lnTo>
                    <a:lnTo>
                      <a:pt x="8375" y="3074"/>
                    </a:lnTo>
                    <a:lnTo>
                      <a:pt x="8379" y="3130"/>
                    </a:lnTo>
                    <a:lnTo>
                      <a:pt x="8382" y="3194"/>
                    </a:lnTo>
                    <a:lnTo>
                      <a:pt x="8386" y="3253"/>
                    </a:lnTo>
                    <a:lnTo>
                      <a:pt x="8390" y="3309"/>
                    </a:lnTo>
                    <a:lnTo>
                      <a:pt x="8390" y="3355"/>
                    </a:lnTo>
                    <a:lnTo>
                      <a:pt x="8393" y="3390"/>
                    </a:lnTo>
                    <a:lnTo>
                      <a:pt x="8393" y="3412"/>
                    </a:lnTo>
                    <a:lnTo>
                      <a:pt x="8386" y="3650"/>
                    </a:lnTo>
                    <a:lnTo>
                      <a:pt x="8382" y="3885"/>
                    </a:lnTo>
                    <a:lnTo>
                      <a:pt x="8375" y="4110"/>
                    </a:lnTo>
                    <a:lnTo>
                      <a:pt x="8365" y="4325"/>
                    </a:lnTo>
                    <a:lnTo>
                      <a:pt x="8355" y="4528"/>
                    </a:lnTo>
                    <a:lnTo>
                      <a:pt x="8333" y="4725"/>
                    </a:lnTo>
                    <a:lnTo>
                      <a:pt x="8309" y="4908"/>
                    </a:lnTo>
                    <a:lnTo>
                      <a:pt x="8277" y="5080"/>
                    </a:lnTo>
                    <a:lnTo>
                      <a:pt x="8232" y="5241"/>
                    </a:lnTo>
                    <a:lnTo>
                      <a:pt x="8179" y="5385"/>
                    </a:lnTo>
                    <a:lnTo>
                      <a:pt x="8140" y="5470"/>
                    </a:lnTo>
                    <a:lnTo>
                      <a:pt x="8097" y="5546"/>
                    </a:lnTo>
                    <a:lnTo>
                      <a:pt x="8052" y="5624"/>
                    </a:lnTo>
                    <a:lnTo>
                      <a:pt x="8002" y="5694"/>
                    </a:lnTo>
                    <a:lnTo>
                      <a:pt x="7946" y="5765"/>
                    </a:lnTo>
                    <a:lnTo>
                      <a:pt x="7886" y="5831"/>
                    </a:lnTo>
                    <a:lnTo>
                      <a:pt x="7823" y="5891"/>
                    </a:lnTo>
                    <a:lnTo>
                      <a:pt x="7756" y="5954"/>
                    </a:lnTo>
                    <a:lnTo>
                      <a:pt x="7683" y="6011"/>
                    </a:lnTo>
                    <a:lnTo>
                      <a:pt x="7608" y="6066"/>
                    </a:lnTo>
                    <a:lnTo>
                      <a:pt x="7552" y="6106"/>
                    </a:lnTo>
                    <a:lnTo>
                      <a:pt x="7492" y="6151"/>
                    </a:lnTo>
                    <a:lnTo>
                      <a:pt x="7436" y="6196"/>
                    </a:lnTo>
                    <a:lnTo>
                      <a:pt x="7376" y="6246"/>
                    </a:lnTo>
                    <a:lnTo>
                      <a:pt x="7317" y="6296"/>
                    </a:lnTo>
                    <a:lnTo>
                      <a:pt x="7257" y="6344"/>
                    </a:lnTo>
                    <a:lnTo>
                      <a:pt x="7197" y="6386"/>
                    </a:lnTo>
                    <a:lnTo>
                      <a:pt x="7134" y="6426"/>
                    </a:lnTo>
                    <a:lnTo>
                      <a:pt x="7074" y="6457"/>
                    </a:lnTo>
                    <a:lnTo>
                      <a:pt x="7010" y="6478"/>
                    </a:lnTo>
                    <a:lnTo>
                      <a:pt x="6831" y="6516"/>
                    </a:lnTo>
                    <a:lnTo>
                      <a:pt x="6655" y="6531"/>
                    </a:lnTo>
                    <a:lnTo>
                      <a:pt x="6483" y="6524"/>
                    </a:lnTo>
                    <a:lnTo>
                      <a:pt x="6313" y="6499"/>
                    </a:lnTo>
                    <a:lnTo>
                      <a:pt x="6148" y="6461"/>
                    </a:lnTo>
                    <a:lnTo>
                      <a:pt x="5982" y="6408"/>
                    </a:lnTo>
                    <a:lnTo>
                      <a:pt x="5814" y="6351"/>
                    </a:lnTo>
                    <a:lnTo>
                      <a:pt x="5644" y="6288"/>
                    </a:lnTo>
                    <a:lnTo>
                      <a:pt x="5473" y="6225"/>
                    </a:lnTo>
                    <a:lnTo>
                      <a:pt x="5300" y="6166"/>
                    </a:lnTo>
                    <a:lnTo>
                      <a:pt x="5057" y="6081"/>
                    </a:lnTo>
                    <a:lnTo>
                      <a:pt x="4814" y="5993"/>
                    </a:lnTo>
                    <a:lnTo>
                      <a:pt x="4574" y="5901"/>
                    </a:lnTo>
                    <a:lnTo>
                      <a:pt x="4336" y="5811"/>
                    </a:lnTo>
                    <a:lnTo>
                      <a:pt x="4096" y="5719"/>
                    </a:lnTo>
                    <a:lnTo>
                      <a:pt x="3857" y="5628"/>
                    </a:lnTo>
                    <a:lnTo>
                      <a:pt x="3614" y="5536"/>
                    </a:lnTo>
                    <a:lnTo>
                      <a:pt x="3371" y="5453"/>
                    </a:lnTo>
                    <a:lnTo>
                      <a:pt x="3125" y="5368"/>
                    </a:lnTo>
                    <a:lnTo>
                      <a:pt x="2875" y="5294"/>
                    </a:lnTo>
                    <a:lnTo>
                      <a:pt x="2604" y="5203"/>
                    </a:lnTo>
                    <a:lnTo>
                      <a:pt x="2333" y="5093"/>
                    </a:lnTo>
                    <a:lnTo>
                      <a:pt x="2070" y="4963"/>
                    </a:lnTo>
                    <a:lnTo>
                      <a:pt x="1809" y="4820"/>
                    </a:lnTo>
                    <a:lnTo>
                      <a:pt x="1559" y="4662"/>
                    </a:lnTo>
                    <a:lnTo>
                      <a:pt x="1319" y="4483"/>
                    </a:lnTo>
                    <a:lnTo>
                      <a:pt x="1091" y="4293"/>
                    </a:lnTo>
                    <a:lnTo>
                      <a:pt x="873" y="4085"/>
                    </a:lnTo>
                    <a:lnTo>
                      <a:pt x="669" y="3868"/>
                    </a:lnTo>
                    <a:lnTo>
                      <a:pt x="482" y="3636"/>
                    </a:lnTo>
                    <a:lnTo>
                      <a:pt x="419" y="3545"/>
                    </a:lnTo>
                    <a:lnTo>
                      <a:pt x="362" y="3467"/>
                    </a:lnTo>
                    <a:lnTo>
                      <a:pt x="317" y="3397"/>
                    </a:lnTo>
                    <a:lnTo>
                      <a:pt x="271" y="3323"/>
                    </a:lnTo>
                    <a:lnTo>
                      <a:pt x="232" y="3250"/>
                    </a:lnTo>
                    <a:lnTo>
                      <a:pt x="194" y="3165"/>
                    </a:lnTo>
                    <a:lnTo>
                      <a:pt x="155" y="3070"/>
                    </a:lnTo>
                    <a:lnTo>
                      <a:pt x="113" y="2958"/>
                    </a:lnTo>
                    <a:lnTo>
                      <a:pt x="63" y="2825"/>
                    </a:lnTo>
                    <a:lnTo>
                      <a:pt x="3" y="2667"/>
                    </a:lnTo>
                    <a:lnTo>
                      <a:pt x="0" y="2627"/>
                    </a:lnTo>
                    <a:lnTo>
                      <a:pt x="0" y="2586"/>
                    </a:lnTo>
                    <a:lnTo>
                      <a:pt x="8" y="2540"/>
                    </a:lnTo>
                    <a:lnTo>
                      <a:pt x="25" y="2494"/>
                    </a:lnTo>
                    <a:lnTo>
                      <a:pt x="49" y="2449"/>
                    </a:lnTo>
                    <a:lnTo>
                      <a:pt x="78" y="2410"/>
                    </a:lnTo>
                    <a:lnTo>
                      <a:pt x="116" y="2382"/>
                    </a:lnTo>
                    <a:lnTo>
                      <a:pt x="158" y="2364"/>
                    </a:lnTo>
                    <a:lnTo>
                      <a:pt x="204" y="2361"/>
                    </a:lnTo>
                    <a:lnTo>
                      <a:pt x="261" y="2375"/>
                    </a:lnTo>
                    <a:lnTo>
                      <a:pt x="296" y="2392"/>
                    </a:lnTo>
                    <a:lnTo>
                      <a:pt x="331" y="2410"/>
                    </a:lnTo>
                    <a:lnTo>
                      <a:pt x="369" y="2427"/>
                    </a:lnTo>
                    <a:lnTo>
                      <a:pt x="404" y="2445"/>
                    </a:lnTo>
                    <a:lnTo>
                      <a:pt x="440" y="2466"/>
                    </a:lnTo>
                    <a:lnTo>
                      <a:pt x="475" y="2487"/>
                    </a:lnTo>
                    <a:lnTo>
                      <a:pt x="507" y="2512"/>
                    </a:lnTo>
                    <a:lnTo>
                      <a:pt x="539" y="2537"/>
                    </a:lnTo>
                    <a:lnTo>
                      <a:pt x="567" y="2565"/>
                    </a:lnTo>
                    <a:lnTo>
                      <a:pt x="595" y="2592"/>
                    </a:lnTo>
                    <a:lnTo>
                      <a:pt x="943" y="2990"/>
                    </a:lnTo>
                    <a:lnTo>
                      <a:pt x="1316" y="3334"/>
                    </a:lnTo>
                    <a:lnTo>
                      <a:pt x="1714" y="3632"/>
                    </a:lnTo>
                    <a:lnTo>
                      <a:pt x="2136" y="3889"/>
                    </a:lnTo>
                    <a:lnTo>
                      <a:pt x="2572" y="4110"/>
                    </a:lnTo>
                    <a:lnTo>
                      <a:pt x="3030" y="4300"/>
                    </a:lnTo>
                    <a:lnTo>
                      <a:pt x="3501" y="4462"/>
                    </a:lnTo>
                    <a:lnTo>
                      <a:pt x="3984" y="4598"/>
                    </a:lnTo>
                    <a:lnTo>
                      <a:pt x="4476" y="4718"/>
                    </a:lnTo>
                    <a:lnTo>
                      <a:pt x="4976" y="4820"/>
                    </a:lnTo>
                    <a:lnTo>
                      <a:pt x="5237" y="4865"/>
                    </a:lnTo>
                    <a:lnTo>
                      <a:pt x="5511" y="4911"/>
                    </a:lnTo>
                    <a:lnTo>
                      <a:pt x="5796" y="4943"/>
                    </a:lnTo>
                    <a:lnTo>
                      <a:pt x="6081" y="4953"/>
                    </a:lnTo>
                    <a:lnTo>
                      <a:pt x="6360" y="4940"/>
                    </a:lnTo>
                    <a:lnTo>
                      <a:pt x="6623" y="4893"/>
                    </a:lnTo>
                    <a:lnTo>
                      <a:pt x="6869" y="4810"/>
                    </a:lnTo>
                    <a:lnTo>
                      <a:pt x="7080" y="4676"/>
                    </a:lnTo>
                    <a:lnTo>
                      <a:pt x="7260" y="4486"/>
                    </a:lnTo>
                    <a:lnTo>
                      <a:pt x="7393" y="4237"/>
                    </a:lnTo>
                    <a:lnTo>
                      <a:pt x="7422" y="4167"/>
                    </a:lnTo>
                    <a:lnTo>
                      <a:pt x="7443" y="4096"/>
                    </a:lnTo>
                    <a:lnTo>
                      <a:pt x="7465" y="4022"/>
                    </a:lnTo>
                    <a:lnTo>
                      <a:pt x="7485" y="3952"/>
                    </a:lnTo>
                    <a:lnTo>
                      <a:pt x="7503" y="3878"/>
                    </a:lnTo>
                    <a:lnTo>
                      <a:pt x="7517" y="3808"/>
                    </a:lnTo>
                    <a:lnTo>
                      <a:pt x="7528" y="3735"/>
                    </a:lnTo>
                    <a:lnTo>
                      <a:pt x="7538" y="3660"/>
                    </a:lnTo>
                    <a:lnTo>
                      <a:pt x="7548" y="3587"/>
                    </a:lnTo>
                    <a:lnTo>
                      <a:pt x="7555" y="3513"/>
                    </a:lnTo>
                    <a:lnTo>
                      <a:pt x="7573" y="3162"/>
                    </a:lnTo>
                    <a:lnTo>
                      <a:pt x="7570" y="2810"/>
                    </a:lnTo>
                    <a:lnTo>
                      <a:pt x="7548" y="2459"/>
                    </a:lnTo>
                    <a:lnTo>
                      <a:pt x="7500" y="2108"/>
                    </a:lnTo>
                    <a:lnTo>
                      <a:pt x="7432" y="1764"/>
                    </a:lnTo>
                    <a:lnTo>
                      <a:pt x="7337" y="1423"/>
                    </a:lnTo>
                    <a:lnTo>
                      <a:pt x="7222" y="1093"/>
                    </a:lnTo>
                    <a:lnTo>
                      <a:pt x="7077" y="769"/>
                    </a:lnTo>
                    <a:lnTo>
                      <a:pt x="6908" y="464"/>
                    </a:lnTo>
                    <a:lnTo>
                      <a:pt x="6714" y="169"/>
                    </a:lnTo>
                    <a:lnTo>
                      <a:pt x="6708" y="162"/>
                    </a:lnTo>
                    <a:lnTo>
                      <a:pt x="6701" y="148"/>
                    </a:lnTo>
                    <a:lnTo>
                      <a:pt x="6693" y="134"/>
                    </a:lnTo>
                    <a:lnTo>
                      <a:pt x="6683" y="116"/>
                    </a:lnTo>
                    <a:lnTo>
                      <a:pt x="6676" y="98"/>
                    </a:lnTo>
                    <a:lnTo>
                      <a:pt x="6669" y="81"/>
                    </a:lnTo>
                    <a:lnTo>
                      <a:pt x="6658" y="63"/>
                    </a:lnTo>
                    <a:lnTo>
                      <a:pt x="6651" y="43"/>
                    </a:lnTo>
                    <a:lnTo>
                      <a:pt x="6641" y="21"/>
                    </a:lnTo>
                    <a:lnTo>
                      <a:pt x="6630" y="0"/>
                    </a:lnTo>
                    <a:lnTo>
                      <a:pt x="6676" y="32"/>
                    </a:lnTo>
                    <a:lnTo>
                      <a:pt x="6718" y="60"/>
                    </a:lnTo>
                    <a:lnTo>
                      <a:pt x="6764" y="88"/>
                    </a:lnTo>
                    <a:lnTo>
                      <a:pt x="6806" y="116"/>
                    </a:lnTo>
                    <a:lnTo>
                      <a:pt x="6852" y="141"/>
                    </a:lnTo>
                    <a:lnTo>
                      <a:pt x="6897" y="166"/>
                    </a:lnTo>
                    <a:lnTo>
                      <a:pt x="6947" y="186"/>
                    </a:lnTo>
                    <a:lnTo>
                      <a:pt x="6996" y="208"/>
                    </a:lnTo>
                    <a:lnTo>
                      <a:pt x="7049" y="221"/>
                    </a:lnTo>
                    <a:lnTo>
                      <a:pt x="7105" y="239"/>
                    </a:lnTo>
                    <a:lnTo>
                      <a:pt x="7175" y="260"/>
                    </a:lnTo>
                    <a:lnTo>
                      <a:pt x="7239" y="288"/>
                    </a:lnTo>
                    <a:lnTo>
                      <a:pt x="7295" y="328"/>
                    </a:lnTo>
                    <a:lnTo>
                      <a:pt x="7345" y="369"/>
                    </a:lnTo>
                    <a:lnTo>
                      <a:pt x="7390" y="418"/>
                    </a:lnTo>
                    <a:lnTo>
                      <a:pt x="7428" y="471"/>
                    </a:lnTo>
                    <a:lnTo>
                      <a:pt x="7468" y="528"/>
                    </a:lnTo>
                    <a:lnTo>
                      <a:pt x="7500" y="583"/>
                    </a:lnTo>
                    <a:lnTo>
                      <a:pt x="7531" y="643"/>
                    </a:lnTo>
                    <a:lnTo>
                      <a:pt x="7566" y="696"/>
                    </a:lnTo>
                    <a:close/>
                  </a:path>
                </a:pathLst>
              </a:custGeom>
              <a:solidFill>
                <a:srgbClr val="FFA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55" name="Freeform 631"/>
              <p:cNvSpPr>
                <a:spLocks/>
              </p:cNvSpPr>
              <p:nvPr/>
            </p:nvSpPr>
            <p:spPr bwMode="auto">
              <a:xfrm>
                <a:off x="2613" y="2539"/>
                <a:ext cx="636" cy="428"/>
              </a:xfrm>
              <a:custGeom>
                <a:avLst/>
                <a:gdLst>
                  <a:gd name="T0" fmla="*/ 8046 w 8261"/>
                  <a:gd name="T1" fmla="*/ 1753 h 5997"/>
                  <a:gd name="T2" fmla="*/ 8161 w 8261"/>
                  <a:gd name="T3" fmla="*/ 2216 h 5997"/>
                  <a:gd name="T4" fmla="*/ 8236 w 8261"/>
                  <a:gd name="T5" fmla="*/ 2673 h 5997"/>
                  <a:gd name="T6" fmla="*/ 8261 w 8261"/>
                  <a:gd name="T7" fmla="*/ 3049 h 5997"/>
                  <a:gd name="T8" fmla="*/ 8256 w 8261"/>
                  <a:gd name="T9" fmla="*/ 3249 h 5997"/>
                  <a:gd name="T10" fmla="*/ 8253 w 8261"/>
                  <a:gd name="T11" fmla="*/ 3503 h 5997"/>
                  <a:gd name="T12" fmla="*/ 8253 w 8261"/>
                  <a:gd name="T13" fmla="*/ 3639 h 5997"/>
                  <a:gd name="T14" fmla="*/ 8214 w 8261"/>
                  <a:gd name="T15" fmla="*/ 4166 h 5997"/>
                  <a:gd name="T16" fmla="*/ 8137 w 8261"/>
                  <a:gd name="T17" fmla="*/ 4591 h 5997"/>
                  <a:gd name="T18" fmla="*/ 8021 w 8261"/>
                  <a:gd name="T19" fmla="*/ 4957 h 5997"/>
                  <a:gd name="T20" fmla="*/ 7895 w 8261"/>
                  <a:gd name="T21" fmla="*/ 5199 h 5997"/>
                  <a:gd name="T22" fmla="*/ 7715 w 8261"/>
                  <a:gd name="T23" fmla="*/ 5378 h 5997"/>
                  <a:gd name="T24" fmla="*/ 7504 w 8261"/>
                  <a:gd name="T25" fmla="*/ 5532 h 5997"/>
                  <a:gd name="T26" fmla="*/ 7324 w 8261"/>
                  <a:gd name="T27" fmla="*/ 5655 h 5997"/>
                  <a:gd name="T28" fmla="*/ 7187 w 8261"/>
                  <a:gd name="T29" fmla="*/ 5772 h 5997"/>
                  <a:gd name="T30" fmla="*/ 7043 w 8261"/>
                  <a:gd name="T31" fmla="*/ 5880 h 5997"/>
                  <a:gd name="T32" fmla="*/ 6891 w 8261"/>
                  <a:gd name="T33" fmla="*/ 5954 h 5997"/>
                  <a:gd name="T34" fmla="*/ 6452 w 8261"/>
                  <a:gd name="T35" fmla="*/ 5989 h 5997"/>
                  <a:gd name="T36" fmla="*/ 6015 w 8261"/>
                  <a:gd name="T37" fmla="*/ 5894 h 5997"/>
                  <a:gd name="T38" fmla="*/ 5582 w 8261"/>
                  <a:gd name="T39" fmla="*/ 5747 h 5997"/>
                  <a:gd name="T40" fmla="*/ 5051 w 8261"/>
                  <a:gd name="T41" fmla="*/ 5557 h 5997"/>
                  <a:gd name="T42" fmla="*/ 4460 w 8261"/>
                  <a:gd name="T43" fmla="*/ 5322 h 5997"/>
                  <a:gd name="T44" fmla="*/ 3864 w 8261"/>
                  <a:gd name="T45" fmla="*/ 5094 h 5997"/>
                  <a:gd name="T46" fmla="*/ 3242 w 8261"/>
                  <a:gd name="T47" fmla="*/ 4897 h 5997"/>
                  <a:gd name="T48" fmla="*/ 2541 w 8261"/>
                  <a:gd name="T49" fmla="*/ 4665 h 5997"/>
                  <a:gd name="T50" fmla="*/ 1852 w 8261"/>
                  <a:gd name="T51" fmla="*/ 4352 h 5997"/>
                  <a:gd name="T52" fmla="*/ 1257 w 8261"/>
                  <a:gd name="T53" fmla="*/ 3934 h 5997"/>
                  <a:gd name="T54" fmla="*/ 969 w 8261"/>
                  <a:gd name="T55" fmla="*/ 3681 h 5997"/>
                  <a:gd name="T56" fmla="*/ 641 w 8261"/>
                  <a:gd name="T57" fmla="*/ 3379 h 5997"/>
                  <a:gd name="T58" fmla="*/ 356 w 8261"/>
                  <a:gd name="T59" fmla="*/ 3021 h 5997"/>
                  <a:gd name="T60" fmla="*/ 226 w 8261"/>
                  <a:gd name="T61" fmla="*/ 2778 h 5997"/>
                  <a:gd name="T62" fmla="*/ 89 w 8261"/>
                  <a:gd name="T63" fmla="*/ 2473 h 5997"/>
                  <a:gd name="T64" fmla="*/ 0 w 8261"/>
                  <a:gd name="T65" fmla="*/ 2210 h 5997"/>
                  <a:gd name="T66" fmla="*/ 72 w 8261"/>
                  <a:gd name="T67" fmla="*/ 2199 h 5997"/>
                  <a:gd name="T68" fmla="*/ 265 w 8261"/>
                  <a:gd name="T69" fmla="*/ 2441 h 5997"/>
                  <a:gd name="T70" fmla="*/ 533 w 8261"/>
                  <a:gd name="T71" fmla="*/ 2810 h 5997"/>
                  <a:gd name="T72" fmla="*/ 824 w 8261"/>
                  <a:gd name="T73" fmla="*/ 3172 h 5997"/>
                  <a:gd name="T74" fmla="*/ 1969 w 8261"/>
                  <a:gd name="T75" fmla="*/ 4047 h 5997"/>
                  <a:gd name="T76" fmla="*/ 3320 w 8261"/>
                  <a:gd name="T77" fmla="*/ 4623 h 5997"/>
                  <a:gd name="T78" fmla="*/ 4674 w 8261"/>
                  <a:gd name="T79" fmla="*/ 4981 h 5997"/>
                  <a:gd name="T80" fmla="*/ 5502 w 8261"/>
                  <a:gd name="T81" fmla="*/ 5154 h 5997"/>
                  <a:gd name="T82" fmla="*/ 6156 w 8261"/>
                  <a:gd name="T83" fmla="*/ 5269 h 5997"/>
                  <a:gd name="T84" fmla="*/ 6821 w 8261"/>
                  <a:gd name="T85" fmla="*/ 5241 h 5997"/>
                  <a:gd name="T86" fmla="*/ 7296 w 8261"/>
                  <a:gd name="T87" fmla="*/ 5034 h 5997"/>
                  <a:gd name="T88" fmla="*/ 7514 w 8261"/>
                  <a:gd name="T89" fmla="*/ 4756 h 5997"/>
                  <a:gd name="T90" fmla="*/ 7743 w 8261"/>
                  <a:gd name="T91" fmla="*/ 4384 h 5997"/>
                  <a:gd name="T92" fmla="*/ 7855 w 8261"/>
                  <a:gd name="T93" fmla="*/ 4103 h 5997"/>
                  <a:gd name="T94" fmla="*/ 7923 w 8261"/>
                  <a:gd name="T95" fmla="*/ 3449 h 5997"/>
                  <a:gd name="T96" fmla="*/ 7961 w 8261"/>
                  <a:gd name="T97" fmla="*/ 2856 h 5997"/>
                  <a:gd name="T98" fmla="*/ 7908 w 8261"/>
                  <a:gd name="T99" fmla="*/ 2192 h 5997"/>
                  <a:gd name="T100" fmla="*/ 7785 w 8261"/>
                  <a:gd name="T101" fmla="*/ 1728 h 5997"/>
                  <a:gd name="T102" fmla="*/ 7510 w 8261"/>
                  <a:gd name="T103" fmla="*/ 977 h 5997"/>
                  <a:gd name="T104" fmla="*/ 7229 w 8261"/>
                  <a:gd name="T105" fmla="*/ 222 h 5997"/>
                  <a:gd name="T106" fmla="*/ 7184 w 8261"/>
                  <a:gd name="T107" fmla="*/ 32 h 5997"/>
                  <a:gd name="T108" fmla="*/ 7317 w 8261"/>
                  <a:gd name="T109" fmla="*/ 182 h 5997"/>
                  <a:gd name="T110" fmla="*/ 7465 w 8261"/>
                  <a:gd name="T111" fmla="*/ 383 h 5997"/>
                  <a:gd name="T112" fmla="*/ 7609 w 8261"/>
                  <a:gd name="T113" fmla="*/ 583 h 5997"/>
                  <a:gd name="T114" fmla="*/ 7725 w 8261"/>
                  <a:gd name="T115" fmla="*/ 801 h 5997"/>
                  <a:gd name="T116" fmla="*/ 7838 w 8261"/>
                  <a:gd name="T117" fmla="*/ 1089 h 5997"/>
                  <a:gd name="T118" fmla="*/ 7923 w 8261"/>
                  <a:gd name="T119" fmla="*/ 1342 h 5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61" h="5997">
                    <a:moveTo>
                      <a:pt x="7940" y="1402"/>
                    </a:moveTo>
                    <a:lnTo>
                      <a:pt x="7996" y="1585"/>
                    </a:lnTo>
                    <a:lnTo>
                      <a:pt x="8046" y="1753"/>
                    </a:lnTo>
                    <a:lnTo>
                      <a:pt x="8091" y="1915"/>
                    </a:lnTo>
                    <a:lnTo>
                      <a:pt x="8130" y="2065"/>
                    </a:lnTo>
                    <a:lnTo>
                      <a:pt x="8161" y="2216"/>
                    </a:lnTo>
                    <a:lnTo>
                      <a:pt x="8193" y="2364"/>
                    </a:lnTo>
                    <a:lnTo>
                      <a:pt x="8218" y="2515"/>
                    </a:lnTo>
                    <a:lnTo>
                      <a:pt x="8236" y="2673"/>
                    </a:lnTo>
                    <a:lnTo>
                      <a:pt x="8249" y="2841"/>
                    </a:lnTo>
                    <a:lnTo>
                      <a:pt x="8261" y="3021"/>
                    </a:lnTo>
                    <a:lnTo>
                      <a:pt x="8261" y="3049"/>
                    </a:lnTo>
                    <a:lnTo>
                      <a:pt x="8261" y="3098"/>
                    </a:lnTo>
                    <a:lnTo>
                      <a:pt x="8261" y="3168"/>
                    </a:lnTo>
                    <a:lnTo>
                      <a:pt x="8256" y="3249"/>
                    </a:lnTo>
                    <a:lnTo>
                      <a:pt x="8256" y="3337"/>
                    </a:lnTo>
                    <a:lnTo>
                      <a:pt x="8256" y="3425"/>
                    </a:lnTo>
                    <a:lnTo>
                      <a:pt x="8253" y="3503"/>
                    </a:lnTo>
                    <a:lnTo>
                      <a:pt x="8253" y="3573"/>
                    </a:lnTo>
                    <a:lnTo>
                      <a:pt x="8253" y="3618"/>
                    </a:lnTo>
                    <a:lnTo>
                      <a:pt x="8253" y="3639"/>
                    </a:lnTo>
                    <a:lnTo>
                      <a:pt x="8246" y="3829"/>
                    </a:lnTo>
                    <a:lnTo>
                      <a:pt x="8232" y="4004"/>
                    </a:lnTo>
                    <a:lnTo>
                      <a:pt x="8214" y="4166"/>
                    </a:lnTo>
                    <a:lnTo>
                      <a:pt x="8193" y="4317"/>
                    </a:lnTo>
                    <a:lnTo>
                      <a:pt x="8169" y="4461"/>
                    </a:lnTo>
                    <a:lnTo>
                      <a:pt x="8137" y="4591"/>
                    </a:lnTo>
                    <a:lnTo>
                      <a:pt x="8101" y="4717"/>
                    </a:lnTo>
                    <a:lnTo>
                      <a:pt x="8063" y="4841"/>
                    </a:lnTo>
                    <a:lnTo>
                      <a:pt x="8021" y="4957"/>
                    </a:lnTo>
                    <a:lnTo>
                      <a:pt x="7975" y="5069"/>
                    </a:lnTo>
                    <a:lnTo>
                      <a:pt x="7940" y="5132"/>
                    </a:lnTo>
                    <a:lnTo>
                      <a:pt x="7895" y="5199"/>
                    </a:lnTo>
                    <a:lnTo>
                      <a:pt x="7841" y="5259"/>
                    </a:lnTo>
                    <a:lnTo>
                      <a:pt x="7782" y="5319"/>
                    </a:lnTo>
                    <a:lnTo>
                      <a:pt x="7715" y="5378"/>
                    </a:lnTo>
                    <a:lnTo>
                      <a:pt x="7648" y="5431"/>
                    </a:lnTo>
                    <a:lnTo>
                      <a:pt x="7574" y="5484"/>
                    </a:lnTo>
                    <a:lnTo>
                      <a:pt x="7504" y="5532"/>
                    </a:lnTo>
                    <a:lnTo>
                      <a:pt x="7437" y="5582"/>
                    </a:lnTo>
                    <a:lnTo>
                      <a:pt x="7370" y="5624"/>
                    </a:lnTo>
                    <a:lnTo>
                      <a:pt x="7324" y="5655"/>
                    </a:lnTo>
                    <a:lnTo>
                      <a:pt x="7279" y="5694"/>
                    </a:lnTo>
                    <a:lnTo>
                      <a:pt x="7233" y="5732"/>
                    </a:lnTo>
                    <a:lnTo>
                      <a:pt x="7187" y="5772"/>
                    </a:lnTo>
                    <a:lnTo>
                      <a:pt x="7138" y="5810"/>
                    </a:lnTo>
                    <a:lnTo>
                      <a:pt x="7088" y="5849"/>
                    </a:lnTo>
                    <a:lnTo>
                      <a:pt x="7043" y="5880"/>
                    </a:lnTo>
                    <a:lnTo>
                      <a:pt x="6993" y="5912"/>
                    </a:lnTo>
                    <a:lnTo>
                      <a:pt x="6941" y="5937"/>
                    </a:lnTo>
                    <a:lnTo>
                      <a:pt x="6891" y="5954"/>
                    </a:lnTo>
                    <a:lnTo>
                      <a:pt x="6747" y="5985"/>
                    </a:lnTo>
                    <a:lnTo>
                      <a:pt x="6599" y="5997"/>
                    </a:lnTo>
                    <a:lnTo>
                      <a:pt x="6452" y="5989"/>
                    </a:lnTo>
                    <a:lnTo>
                      <a:pt x="6307" y="5968"/>
                    </a:lnTo>
                    <a:lnTo>
                      <a:pt x="6159" y="5937"/>
                    </a:lnTo>
                    <a:lnTo>
                      <a:pt x="6015" y="5894"/>
                    </a:lnTo>
                    <a:lnTo>
                      <a:pt x="5871" y="5849"/>
                    </a:lnTo>
                    <a:lnTo>
                      <a:pt x="5726" y="5796"/>
                    </a:lnTo>
                    <a:lnTo>
                      <a:pt x="5582" y="5747"/>
                    </a:lnTo>
                    <a:lnTo>
                      <a:pt x="5438" y="5697"/>
                    </a:lnTo>
                    <a:lnTo>
                      <a:pt x="5244" y="5627"/>
                    </a:lnTo>
                    <a:lnTo>
                      <a:pt x="5051" y="5557"/>
                    </a:lnTo>
                    <a:lnTo>
                      <a:pt x="4854" y="5480"/>
                    </a:lnTo>
                    <a:lnTo>
                      <a:pt x="4656" y="5402"/>
                    </a:lnTo>
                    <a:lnTo>
                      <a:pt x="4460" y="5322"/>
                    </a:lnTo>
                    <a:lnTo>
                      <a:pt x="4262" y="5244"/>
                    </a:lnTo>
                    <a:lnTo>
                      <a:pt x="4066" y="5167"/>
                    </a:lnTo>
                    <a:lnTo>
                      <a:pt x="3864" y="5094"/>
                    </a:lnTo>
                    <a:lnTo>
                      <a:pt x="3668" y="5027"/>
                    </a:lnTo>
                    <a:lnTo>
                      <a:pt x="3467" y="4964"/>
                    </a:lnTo>
                    <a:lnTo>
                      <a:pt x="3242" y="4897"/>
                    </a:lnTo>
                    <a:lnTo>
                      <a:pt x="3014" y="4827"/>
                    </a:lnTo>
                    <a:lnTo>
                      <a:pt x="2778" y="4749"/>
                    </a:lnTo>
                    <a:lnTo>
                      <a:pt x="2541" y="4665"/>
                    </a:lnTo>
                    <a:lnTo>
                      <a:pt x="2306" y="4570"/>
                    </a:lnTo>
                    <a:lnTo>
                      <a:pt x="2074" y="4469"/>
                    </a:lnTo>
                    <a:lnTo>
                      <a:pt x="1852" y="4352"/>
                    </a:lnTo>
                    <a:lnTo>
                      <a:pt x="1641" y="4226"/>
                    </a:lnTo>
                    <a:lnTo>
                      <a:pt x="1440" y="4086"/>
                    </a:lnTo>
                    <a:lnTo>
                      <a:pt x="1257" y="3934"/>
                    </a:lnTo>
                    <a:lnTo>
                      <a:pt x="1170" y="3854"/>
                    </a:lnTo>
                    <a:lnTo>
                      <a:pt x="1070" y="3769"/>
                    </a:lnTo>
                    <a:lnTo>
                      <a:pt x="969" y="3681"/>
                    </a:lnTo>
                    <a:lnTo>
                      <a:pt x="859" y="3586"/>
                    </a:lnTo>
                    <a:lnTo>
                      <a:pt x="751" y="3484"/>
                    </a:lnTo>
                    <a:lnTo>
                      <a:pt x="641" y="3379"/>
                    </a:lnTo>
                    <a:lnTo>
                      <a:pt x="539" y="3266"/>
                    </a:lnTo>
                    <a:lnTo>
                      <a:pt x="444" y="3148"/>
                    </a:lnTo>
                    <a:lnTo>
                      <a:pt x="356" y="3021"/>
                    </a:lnTo>
                    <a:lnTo>
                      <a:pt x="283" y="2891"/>
                    </a:lnTo>
                    <a:lnTo>
                      <a:pt x="261" y="2849"/>
                    </a:lnTo>
                    <a:lnTo>
                      <a:pt x="226" y="2778"/>
                    </a:lnTo>
                    <a:lnTo>
                      <a:pt x="183" y="2688"/>
                    </a:lnTo>
                    <a:lnTo>
                      <a:pt x="135" y="2582"/>
                    </a:lnTo>
                    <a:lnTo>
                      <a:pt x="89" y="2473"/>
                    </a:lnTo>
                    <a:lnTo>
                      <a:pt x="47" y="2368"/>
                    </a:lnTo>
                    <a:lnTo>
                      <a:pt x="15" y="2276"/>
                    </a:lnTo>
                    <a:lnTo>
                      <a:pt x="0" y="2210"/>
                    </a:lnTo>
                    <a:lnTo>
                      <a:pt x="5" y="2168"/>
                    </a:lnTo>
                    <a:lnTo>
                      <a:pt x="36" y="2168"/>
                    </a:lnTo>
                    <a:lnTo>
                      <a:pt x="72" y="2199"/>
                    </a:lnTo>
                    <a:lnTo>
                      <a:pt x="124" y="2255"/>
                    </a:lnTo>
                    <a:lnTo>
                      <a:pt x="188" y="2340"/>
                    </a:lnTo>
                    <a:lnTo>
                      <a:pt x="265" y="2441"/>
                    </a:lnTo>
                    <a:lnTo>
                      <a:pt x="346" y="2558"/>
                    </a:lnTo>
                    <a:lnTo>
                      <a:pt x="438" y="2683"/>
                    </a:lnTo>
                    <a:lnTo>
                      <a:pt x="533" y="2810"/>
                    </a:lnTo>
                    <a:lnTo>
                      <a:pt x="631" y="2940"/>
                    </a:lnTo>
                    <a:lnTo>
                      <a:pt x="729" y="3060"/>
                    </a:lnTo>
                    <a:lnTo>
                      <a:pt x="824" y="3172"/>
                    </a:lnTo>
                    <a:lnTo>
                      <a:pt x="1170" y="3503"/>
                    </a:lnTo>
                    <a:lnTo>
                      <a:pt x="1553" y="3791"/>
                    </a:lnTo>
                    <a:lnTo>
                      <a:pt x="1969" y="4047"/>
                    </a:lnTo>
                    <a:lnTo>
                      <a:pt x="2405" y="4268"/>
                    </a:lnTo>
                    <a:lnTo>
                      <a:pt x="2859" y="4458"/>
                    </a:lnTo>
                    <a:lnTo>
                      <a:pt x="3320" y="4623"/>
                    </a:lnTo>
                    <a:lnTo>
                      <a:pt x="3781" y="4764"/>
                    </a:lnTo>
                    <a:lnTo>
                      <a:pt x="4234" y="4879"/>
                    </a:lnTo>
                    <a:lnTo>
                      <a:pt x="4674" y="4981"/>
                    </a:lnTo>
                    <a:lnTo>
                      <a:pt x="5089" y="5062"/>
                    </a:lnTo>
                    <a:lnTo>
                      <a:pt x="5294" y="5104"/>
                    </a:lnTo>
                    <a:lnTo>
                      <a:pt x="5502" y="5154"/>
                    </a:lnTo>
                    <a:lnTo>
                      <a:pt x="5720" y="5199"/>
                    </a:lnTo>
                    <a:lnTo>
                      <a:pt x="5938" y="5241"/>
                    </a:lnTo>
                    <a:lnTo>
                      <a:pt x="6156" y="5269"/>
                    </a:lnTo>
                    <a:lnTo>
                      <a:pt x="6377" y="5284"/>
                    </a:lnTo>
                    <a:lnTo>
                      <a:pt x="6599" y="5276"/>
                    </a:lnTo>
                    <a:lnTo>
                      <a:pt x="6821" y="5241"/>
                    </a:lnTo>
                    <a:lnTo>
                      <a:pt x="7036" y="5177"/>
                    </a:lnTo>
                    <a:lnTo>
                      <a:pt x="7251" y="5076"/>
                    </a:lnTo>
                    <a:lnTo>
                      <a:pt x="7296" y="5034"/>
                    </a:lnTo>
                    <a:lnTo>
                      <a:pt x="7359" y="4964"/>
                    </a:lnTo>
                    <a:lnTo>
                      <a:pt x="7434" y="4869"/>
                    </a:lnTo>
                    <a:lnTo>
                      <a:pt x="7514" y="4756"/>
                    </a:lnTo>
                    <a:lnTo>
                      <a:pt x="7595" y="4634"/>
                    </a:lnTo>
                    <a:lnTo>
                      <a:pt x="7672" y="4511"/>
                    </a:lnTo>
                    <a:lnTo>
                      <a:pt x="7743" y="4384"/>
                    </a:lnTo>
                    <a:lnTo>
                      <a:pt x="7800" y="4271"/>
                    </a:lnTo>
                    <a:lnTo>
                      <a:pt x="7838" y="4177"/>
                    </a:lnTo>
                    <a:lnTo>
                      <a:pt x="7855" y="4103"/>
                    </a:lnTo>
                    <a:lnTo>
                      <a:pt x="7877" y="3871"/>
                    </a:lnTo>
                    <a:lnTo>
                      <a:pt x="7901" y="3653"/>
                    </a:lnTo>
                    <a:lnTo>
                      <a:pt x="7923" y="3449"/>
                    </a:lnTo>
                    <a:lnTo>
                      <a:pt x="7940" y="3249"/>
                    </a:lnTo>
                    <a:lnTo>
                      <a:pt x="7954" y="3053"/>
                    </a:lnTo>
                    <a:lnTo>
                      <a:pt x="7961" y="2856"/>
                    </a:lnTo>
                    <a:lnTo>
                      <a:pt x="7954" y="2648"/>
                    </a:lnTo>
                    <a:lnTo>
                      <a:pt x="7940" y="2431"/>
                    </a:lnTo>
                    <a:lnTo>
                      <a:pt x="7908" y="2192"/>
                    </a:lnTo>
                    <a:lnTo>
                      <a:pt x="7858" y="1935"/>
                    </a:lnTo>
                    <a:lnTo>
                      <a:pt x="7838" y="1876"/>
                    </a:lnTo>
                    <a:lnTo>
                      <a:pt x="7785" y="1728"/>
                    </a:lnTo>
                    <a:lnTo>
                      <a:pt x="7708" y="1514"/>
                    </a:lnTo>
                    <a:lnTo>
                      <a:pt x="7612" y="1258"/>
                    </a:lnTo>
                    <a:lnTo>
                      <a:pt x="7510" y="977"/>
                    </a:lnTo>
                    <a:lnTo>
                      <a:pt x="7405" y="695"/>
                    </a:lnTo>
                    <a:lnTo>
                      <a:pt x="7310" y="435"/>
                    </a:lnTo>
                    <a:lnTo>
                      <a:pt x="7229" y="222"/>
                    </a:lnTo>
                    <a:lnTo>
                      <a:pt x="7169" y="67"/>
                    </a:lnTo>
                    <a:lnTo>
                      <a:pt x="7144" y="0"/>
                    </a:lnTo>
                    <a:lnTo>
                      <a:pt x="7184" y="32"/>
                    </a:lnTo>
                    <a:lnTo>
                      <a:pt x="7226" y="74"/>
                    </a:lnTo>
                    <a:lnTo>
                      <a:pt x="7271" y="123"/>
                    </a:lnTo>
                    <a:lnTo>
                      <a:pt x="7317" y="182"/>
                    </a:lnTo>
                    <a:lnTo>
                      <a:pt x="7366" y="246"/>
                    </a:lnTo>
                    <a:lnTo>
                      <a:pt x="7416" y="312"/>
                    </a:lnTo>
                    <a:lnTo>
                      <a:pt x="7465" y="383"/>
                    </a:lnTo>
                    <a:lnTo>
                      <a:pt x="7514" y="453"/>
                    </a:lnTo>
                    <a:lnTo>
                      <a:pt x="7564" y="520"/>
                    </a:lnTo>
                    <a:lnTo>
                      <a:pt x="7609" y="583"/>
                    </a:lnTo>
                    <a:lnTo>
                      <a:pt x="7648" y="643"/>
                    </a:lnTo>
                    <a:lnTo>
                      <a:pt x="7687" y="717"/>
                    </a:lnTo>
                    <a:lnTo>
                      <a:pt x="7725" y="801"/>
                    </a:lnTo>
                    <a:lnTo>
                      <a:pt x="7768" y="895"/>
                    </a:lnTo>
                    <a:lnTo>
                      <a:pt x="7803" y="990"/>
                    </a:lnTo>
                    <a:lnTo>
                      <a:pt x="7838" y="1089"/>
                    </a:lnTo>
                    <a:lnTo>
                      <a:pt x="7873" y="1184"/>
                    </a:lnTo>
                    <a:lnTo>
                      <a:pt x="7901" y="1268"/>
                    </a:lnTo>
                    <a:lnTo>
                      <a:pt x="7923" y="1342"/>
                    </a:lnTo>
                    <a:lnTo>
                      <a:pt x="7940" y="1402"/>
                    </a:lnTo>
                    <a:close/>
                  </a:path>
                </a:pathLst>
              </a:custGeom>
              <a:solidFill>
                <a:srgbClr val="E57F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56" name="Freeform 632"/>
              <p:cNvSpPr>
                <a:spLocks/>
              </p:cNvSpPr>
              <p:nvPr/>
            </p:nvSpPr>
            <p:spPr bwMode="auto">
              <a:xfrm>
                <a:off x="2612" y="2511"/>
                <a:ext cx="641" cy="461"/>
              </a:xfrm>
              <a:custGeom>
                <a:avLst/>
                <a:gdLst>
                  <a:gd name="T0" fmla="*/ 5472 w 8330"/>
                  <a:gd name="T1" fmla="*/ 4949 h 6442"/>
                  <a:gd name="T2" fmla="*/ 6289 w 8330"/>
                  <a:gd name="T3" fmla="*/ 4995 h 6442"/>
                  <a:gd name="T4" fmla="*/ 7000 w 8330"/>
                  <a:gd name="T5" fmla="*/ 4770 h 6442"/>
                  <a:gd name="T6" fmla="*/ 7362 w 8330"/>
                  <a:gd name="T7" fmla="*/ 4310 h 6442"/>
                  <a:gd name="T8" fmla="*/ 7451 w 8330"/>
                  <a:gd name="T9" fmla="*/ 4085 h 6442"/>
                  <a:gd name="T10" fmla="*/ 7527 w 8330"/>
                  <a:gd name="T11" fmla="*/ 3842 h 6442"/>
                  <a:gd name="T12" fmla="*/ 7566 w 8330"/>
                  <a:gd name="T13" fmla="*/ 3611 h 6442"/>
                  <a:gd name="T14" fmla="*/ 7574 w 8330"/>
                  <a:gd name="T15" fmla="*/ 2624 h 6442"/>
                  <a:gd name="T16" fmla="*/ 7404 w 8330"/>
                  <a:gd name="T17" fmla="*/ 1661 h 6442"/>
                  <a:gd name="T18" fmla="*/ 7038 w 8330"/>
                  <a:gd name="T19" fmla="*/ 751 h 6442"/>
                  <a:gd name="T20" fmla="*/ 6842 w 8330"/>
                  <a:gd name="T21" fmla="*/ 410 h 6442"/>
                  <a:gd name="T22" fmla="*/ 6778 w 8330"/>
                  <a:gd name="T23" fmla="*/ 245 h 6442"/>
                  <a:gd name="T24" fmla="*/ 6707 w 8330"/>
                  <a:gd name="T25" fmla="*/ 70 h 6442"/>
                  <a:gd name="T26" fmla="*/ 6722 w 8330"/>
                  <a:gd name="T27" fmla="*/ 31 h 6442"/>
                  <a:gd name="T28" fmla="*/ 6855 w 8330"/>
                  <a:gd name="T29" fmla="*/ 126 h 6442"/>
                  <a:gd name="T30" fmla="*/ 6993 w 8330"/>
                  <a:gd name="T31" fmla="*/ 218 h 6442"/>
                  <a:gd name="T32" fmla="*/ 7151 w 8330"/>
                  <a:gd name="T33" fmla="*/ 295 h 6442"/>
                  <a:gd name="T34" fmla="*/ 7327 w 8330"/>
                  <a:gd name="T35" fmla="*/ 403 h 6442"/>
                  <a:gd name="T36" fmla="*/ 7461 w 8330"/>
                  <a:gd name="T37" fmla="*/ 576 h 6442"/>
                  <a:gd name="T38" fmla="*/ 7559 w 8330"/>
                  <a:gd name="T39" fmla="*/ 758 h 6442"/>
                  <a:gd name="T40" fmla="*/ 7795 w 8330"/>
                  <a:gd name="T41" fmla="*/ 1233 h 6442"/>
                  <a:gd name="T42" fmla="*/ 8045 w 8330"/>
                  <a:gd name="T43" fmla="*/ 1868 h 6442"/>
                  <a:gd name="T44" fmla="*/ 8225 w 8330"/>
                  <a:gd name="T45" fmla="*/ 2522 h 6442"/>
                  <a:gd name="T46" fmla="*/ 8313 w 8330"/>
                  <a:gd name="T47" fmla="*/ 2992 h 6442"/>
                  <a:gd name="T48" fmla="*/ 8323 w 8330"/>
                  <a:gd name="T49" fmla="*/ 3151 h 6442"/>
                  <a:gd name="T50" fmla="*/ 8326 w 8330"/>
                  <a:gd name="T51" fmla="*/ 3340 h 6442"/>
                  <a:gd name="T52" fmla="*/ 8330 w 8330"/>
                  <a:gd name="T53" fmla="*/ 3449 h 6442"/>
                  <a:gd name="T54" fmla="*/ 8309 w 8330"/>
                  <a:gd name="T55" fmla="*/ 4117 h 6442"/>
                  <a:gd name="T56" fmla="*/ 8263 w 8330"/>
                  <a:gd name="T57" fmla="*/ 4703 h 6442"/>
                  <a:gd name="T58" fmla="*/ 8158 w 8330"/>
                  <a:gd name="T59" fmla="*/ 5192 h 6442"/>
                  <a:gd name="T60" fmla="*/ 8027 w 8330"/>
                  <a:gd name="T61" fmla="*/ 5490 h 6442"/>
                  <a:gd name="T62" fmla="*/ 7869 w 8330"/>
                  <a:gd name="T63" fmla="*/ 5698 h 6442"/>
                  <a:gd name="T64" fmla="*/ 7675 w 8330"/>
                  <a:gd name="T65" fmla="*/ 5883 h 6442"/>
                  <a:gd name="T66" fmla="*/ 7474 w 8330"/>
                  <a:gd name="T67" fmla="*/ 6031 h 6442"/>
                  <a:gd name="T68" fmla="*/ 7306 w 8330"/>
                  <a:gd name="T69" fmla="*/ 6168 h 6442"/>
                  <a:gd name="T70" fmla="*/ 7130 w 8330"/>
                  <a:gd name="T71" fmla="*/ 6301 h 6442"/>
                  <a:gd name="T72" fmla="*/ 6950 w 8330"/>
                  <a:gd name="T73" fmla="*/ 6389 h 6442"/>
                  <a:gd name="T74" fmla="*/ 6440 w 8330"/>
                  <a:gd name="T75" fmla="*/ 6435 h 6442"/>
                  <a:gd name="T76" fmla="*/ 5948 w 8330"/>
                  <a:gd name="T77" fmla="*/ 6323 h 6442"/>
                  <a:gd name="T78" fmla="*/ 5455 w 8330"/>
                  <a:gd name="T79" fmla="*/ 6143 h 6442"/>
                  <a:gd name="T80" fmla="*/ 4818 w 8330"/>
                  <a:gd name="T81" fmla="*/ 5918 h 6442"/>
                  <a:gd name="T82" fmla="*/ 4121 w 8330"/>
                  <a:gd name="T83" fmla="*/ 5652 h 6442"/>
                  <a:gd name="T84" fmla="*/ 3417 w 8330"/>
                  <a:gd name="T85" fmla="*/ 5392 h 6442"/>
                  <a:gd name="T86" fmla="*/ 2671 w 8330"/>
                  <a:gd name="T87" fmla="*/ 5150 h 6442"/>
                  <a:gd name="T88" fmla="*/ 1894 w 8330"/>
                  <a:gd name="T89" fmla="*/ 4795 h 6442"/>
                  <a:gd name="T90" fmla="*/ 1179 w 8330"/>
                  <a:gd name="T91" fmla="*/ 4302 h 6442"/>
                  <a:gd name="T92" fmla="*/ 574 w 8330"/>
                  <a:gd name="T93" fmla="*/ 3684 h 6442"/>
                  <a:gd name="T94" fmla="*/ 387 w 8330"/>
                  <a:gd name="T95" fmla="*/ 3442 h 6442"/>
                  <a:gd name="T96" fmla="*/ 232 w 8330"/>
                  <a:gd name="T97" fmla="*/ 3204 h 6442"/>
                  <a:gd name="T98" fmla="*/ 74 w 8330"/>
                  <a:gd name="T99" fmla="*/ 2859 h 6442"/>
                  <a:gd name="T100" fmla="*/ 0 w 8330"/>
                  <a:gd name="T101" fmla="*/ 2621 h 6442"/>
                  <a:gd name="T102" fmla="*/ 17 w 8330"/>
                  <a:gd name="T103" fmla="*/ 2451 h 6442"/>
                  <a:gd name="T104" fmla="*/ 92 w 8330"/>
                  <a:gd name="T105" fmla="*/ 2336 h 6442"/>
                  <a:gd name="T106" fmla="*/ 218 w 8330"/>
                  <a:gd name="T107" fmla="*/ 2361 h 6442"/>
                  <a:gd name="T108" fmla="*/ 342 w 8330"/>
                  <a:gd name="T109" fmla="*/ 2444 h 6442"/>
                  <a:gd name="T110" fmla="*/ 475 w 8330"/>
                  <a:gd name="T111" fmla="*/ 2561 h 6442"/>
                  <a:gd name="T112" fmla="*/ 595 w 8330"/>
                  <a:gd name="T113" fmla="*/ 2691 h 6442"/>
                  <a:gd name="T114" fmla="*/ 1718 w 8330"/>
                  <a:gd name="T115" fmla="*/ 3702 h 6442"/>
                  <a:gd name="T116" fmla="*/ 3041 w 8330"/>
                  <a:gd name="T117" fmla="*/ 4355 h 6442"/>
                  <a:gd name="T118" fmla="*/ 4470 w 8330"/>
                  <a:gd name="T119" fmla="*/ 4760 h 6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30" h="6442">
                    <a:moveTo>
                      <a:pt x="4955" y="4858"/>
                    </a:moveTo>
                    <a:lnTo>
                      <a:pt x="5209" y="4907"/>
                    </a:lnTo>
                    <a:lnTo>
                      <a:pt x="5472" y="4949"/>
                    </a:lnTo>
                    <a:lnTo>
                      <a:pt x="5743" y="4985"/>
                    </a:lnTo>
                    <a:lnTo>
                      <a:pt x="6018" y="5002"/>
                    </a:lnTo>
                    <a:lnTo>
                      <a:pt x="6289" y="4995"/>
                    </a:lnTo>
                    <a:lnTo>
                      <a:pt x="6546" y="4960"/>
                    </a:lnTo>
                    <a:lnTo>
                      <a:pt x="6785" y="4885"/>
                    </a:lnTo>
                    <a:lnTo>
                      <a:pt x="7000" y="4770"/>
                    </a:lnTo>
                    <a:lnTo>
                      <a:pt x="7186" y="4602"/>
                    </a:lnTo>
                    <a:lnTo>
                      <a:pt x="7334" y="4377"/>
                    </a:lnTo>
                    <a:lnTo>
                      <a:pt x="7362" y="4310"/>
                    </a:lnTo>
                    <a:lnTo>
                      <a:pt x="7394" y="4240"/>
                    </a:lnTo>
                    <a:lnTo>
                      <a:pt x="7422" y="4165"/>
                    </a:lnTo>
                    <a:lnTo>
                      <a:pt x="7451" y="4085"/>
                    </a:lnTo>
                    <a:lnTo>
                      <a:pt x="7479" y="4004"/>
                    </a:lnTo>
                    <a:lnTo>
                      <a:pt x="7503" y="3924"/>
                    </a:lnTo>
                    <a:lnTo>
                      <a:pt x="7527" y="3842"/>
                    </a:lnTo>
                    <a:lnTo>
                      <a:pt x="7545" y="3762"/>
                    </a:lnTo>
                    <a:lnTo>
                      <a:pt x="7559" y="3684"/>
                    </a:lnTo>
                    <a:lnTo>
                      <a:pt x="7566" y="3611"/>
                    </a:lnTo>
                    <a:lnTo>
                      <a:pt x="7587" y="3281"/>
                    </a:lnTo>
                    <a:lnTo>
                      <a:pt x="7587" y="2951"/>
                    </a:lnTo>
                    <a:lnTo>
                      <a:pt x="7574" y="2624"/>
                    </a:lnTo>
                    <a:lnTo>
                      <a:pt x="7534" y="2301"/>
                    </a:lnTo>
                    <a:lnTo>
                      <a:pt x="7482" y="1978"/>
                    </a:lnTo>
                    <a:lnTo>
                      <a:pt x="7404" y="1661"/>
                    </a:lnTo>
                    <a:lnTo>
                      <a:pt x="7306" y="1348"/>
                    </a:lnTo>
                    <a:lnTo>
                      <a:pt x="7183" y="1046"/>
                    </a:lnTo>
                    <a:lnTo>
                      <a:pt x="7038" y="751"/>
                    </a:lnTo>
                    <a:lnTo>
                      <a:pt x="6866" y="463"/>
                    </a:lnTo>
                    <a:lnTo>
                      <a:pt x="6855" y="446"/>
                    </a:lnTo>
                    <a:lnTo>
                      <a:pt x="6842" y="410"/>
                    </a:lnTo>
                    <a:lnTo>
                      <a:pt x="6824" y="361"/>
                    </a:lnTo>
                    <a:lnTo>
                      <a:pt x="6803" y="305"/>
                    </a:lnTo>
                    <a:lnTo>
                      <a:pt x="6778" y="245"/>
                    </a:lnTo>
                    <a:lnTo>
                      <a:pt x="6753" y="182"/>
                    </a:lnTo>
                    <a:lnTo>
                      <a:pt x="6729" y="123"/>
                    </a:lnTo>
                    <a:lnTo>
                      <a:pt x="6707" y="70"/>
                    </a:lnTo>
                    <a:lnTo>
                      <a:pt x="6690" y="28"/>
                    </a:lnTo>
                    <a:lnTo>
                      <a:pt x="6676" y="0"/>
                    </a:lnTo>
                    <a:lnTo>
                      <a:pt x="6722" y="31"/>
                    </a:lnTo>
                    <a:lnTo>
                      <a:pt x="6764" y="63"/>
                    </a:lnTo>
                    <a:lnTo>
                      <a:pt x="6810" y="95"/>
                    </a:lnTo>
                    <a:lnTo>
                      <a:pt x="6855" y="126"/>
                    </a:lnTo>
                    <a:lnTo>
                      <a:pt x="6901" y="158"/>
                    </a:lnTo>
                    <a:lnTo>
                      <a:pt x="6947" y="190"/>
                    </a:lnTo>
                    <a:lnTo>
                      <a:pt x="6993" y="218"/>
                    </a:lnTo>
                    <a:lnTo>
                      <a:pt x="7045" y="245"/>
                    </a:lnTo>
                    <a:lnTo>
                      <a:pt x="7095" y="273"/>
                    </a:lnTo>
                    <a:lnTo>
                      <a:pt x="7151" y="295"/>
                    </a:lnTo>
                    <a:lnTo>
                      <a:pt x="7218" y="323"/>
                    </a:lnTo>
                    <a:lnTo>
                      <a:pt x="7274" y="358"/>
                    </a:lnTo>
                    <a:lnTo>
                      <a:pt x="7327" y="403"/>
                    </a:lnTo>
                    <a:lnTo>
                      <a:pt x="7376" y="456"/>
                    </a:lnTo>
                    <a:lnTo>
                      <a:pt x="7419" y="513"/>
                    </a:lnTo>
                    <a:lnTo>
                      <a:pt x="7461" y="576"/>
                    </a:lnTo>
                    <a:lnTo>
                      <a:pt x="7496" y="635"/>
                    </a:lnTo>
                    <a:lnTo>
                      <a:pt x="7527" y="698"/>
                    </a:lnTo>
                    <a:lnTo>
                      <a:pt x="7559" y="758"/>
                    </a:lnTo>
                    <a:lnTo>
                      <a:pt x="7587" y="815"/>
                    </a:lnTo>
                    <a:lnTo>
                      <a:pt x="7697" y="1022"/>
                    </a:lnTo>
                    <a:lnTo>
                      <a:pt x="7795" y="1233"/>
                    </a:lnTo>
                    <a:lnTo>
                      <a:pt x="7887" y="1443"/>
                    </a:lnTo>
                    <a:lnTo>
                      <a:pt x="7971" y="1658"/>
                    </a:lnTo>
                    <a:lnTo>
                      <a:pt x="8045" y="1868"/>
                    </a:lnTo>
                    <a:lnTo>
                      <a:pt x="8112" y="2086"/>
                    </a:lnTo>
                    <a:lnTo>
                      <a:pt x="8171" y="2304"/>
                    </a:lnTo>
                    <a:lnTo>
                      <a:pt x="8225" y="2522"/>
                    </a:lnTo>
                    <a:lnTo>
                      <a:pt x="8273" y="2743"/>
                    </a:lnTo>
                    <a:lnTo>
                      <a:pt x="8313" y="2968"/>
                    </a:lnTo>
                    <a:lnTo>
                      <a:pt x="8313" y="2992"/>
                    </a:lnTo>
                    <a:lnTo>
                      <a:pt x="8316" y="3034"/>
                    </a:lnTo>
                    <a:lnTo>
                      <a:pt x="8319" y="3087"/>
                    </a:lnTo>
                    <a:lnTo>
                      <a:pt x="8323" y="3151"/>
                    </a:lnTo>
                    <a:lnTo>
                      <a:pt x="8323" y="3217"/>
                    </a:lnTo>
                    <a:lnTo>
                      <a:pt x="8326" y="3281"/>
                    </a:lnTo>
                    <a:lnTo>
                      <a:pt x="8326" y="3340"/>
                    </a:lnTo>
                    <a:lnTo>
                      <a:pt x="8330" y="3389"/>
                    </a:lnTo>
                    <a:lnTo>
                      <a:pt x="8330" y="3429"/>
                    </a:lnTo>
                    <a:lnTo>
                      <a:pt x="8330" y="3449"/>
                    </a:lnTo>
                    <a:lnTo>
                      <a:pt x="8326" y="3681"/>
                    </a:lnTo>
                    <a:lnTo>
                      <a:pt x="8319" y="3902"/>
                    </a:lnTo>
                    <a:lnTo>
                      <a:pt x="8309" y="4117"/>
                    </a:lnTo>
                    <a:lnTo>
                      <a:pt x="8298" y="4324"/>
                    </a:lnTo>
                    <a:lnTo>
                      <a:pt x="8284" y="4517"/>
                    </a:lnTo>
                    <a:lnTo>
                      <a:pt x="8263" y="4703"/>
                    </a:lnTo>
                    <a:lnTo>
                      <a:pt x="8235" y="4875"/>
                    </a:lnTo>
                    <a:lnTo>
                      <a:pt x="8203" y="5040"/>
                    </a:lnTo>
                    <a:lnTo>
                      <a:pt x="8158" y="5192"/>
                    </a:lnTo>
                    <a:lnTo>
                      <a:pt x="8105" y="5332"/>
                    </a:lnTo>
                    <a:lnTo>
                      <a:pt x="8070" y="5413"/>
                    </a:lnTo>
                    <a:lnTo>
                      <a:pt x="8027" y="5490"/>
                    </a:lnTo>
                    <a:lnTo>
                      <a:pt x="7978" y="5560"/>
                    </a:lnTo>
                    <a:lnTo>
                      <a:pt x="7925" y="5630"/>
                    </a:lnTo>
                    <a:lnTo>
                      <a:pt x="7869" y="5698"/>
                    </a:lnTo>
                    <a:lnTo>
                      <a:pt x="7809" y="5764"/>
                    </a:lnTo>
                    <a:lnTo>
                      <a:pt x="7746" y="5823"/>
                    </a:lnTo>
                    <a:lnTo>
                      <a:pt x="7675" y="5883"/>
                    </a:lnTo>
                    <a:lnTo>
                      <a:pt x="7605" y="5940"/>
                    </a:lnTo>
                    <a:lnTo>
                      <a:pt x="7527" y="5993"/>
                    </a:lnTo>
                    <a:lnTo>
                      <a:pt x="7474" y="6031"/>
                    </a:lnTo>
                    <a:lnTo>
                      <a:pt x="7419" y="6073"/>
                    </a:lnTo>
                    <a:lnTo>
                      <a:pt x="7362" y="6118"/>
                    </a:lnTo>
                    <a:lnTo>
                      <a:pt x="7306" y="6168"/>
                    </a:lnTo>
                    <a:lnTo>
                      <a:pt x="7250" y="6213"/>
                    </a:lnTo>
                    <a:lnTo>
                      <a:pt x="7190" y="6259"/>
                    </a:lnTo>
                    <a:lnTo>
                      <a:pt x="7130" y="6301"/>
                    </a:lnTo>
                    <a:lnTo>
                      <a:pt x="7073" y="6340"/>
                    </a:lnTo>
                    <a:lnTo>
                      <a:pt x="7010" y="6368"/>
                    </a:lnTo>
                    <a:lnTo>
                      <a:pt x="6950" y="6389"/>
                    </a:lnTo>
                    <a:lnTo>
                      <a:pt x="6778" y="6428"/>
                    </a:lnTo>
                    <a:lnTo>
                      <a:pt x="6606" y="6442"/>
                    </a:lnTo>
                    <a:lnTo>
                      <a:pt x="6440" y="6435"/>
                    </a:lnTo>
                    <a:lnTo>
                      <a:pt x="6274" y="6410"/>
                    </a:lnTo>
                    <a:lnTo>
                      <a:pt x="6113" y="6371"/>
                    </a:lnTo>
                    <a:lnTo>
                      <a:pt x="5948" y="6323"/>
                    </a:lnTo>
                    <a:lnTo>
                      <a:pt x="5785" y="6266"/>
                    </a:lnTo>
                    <a:lnTo>
                      <a:pt x="5620" y="6206"/>
                    </a:lnTo>
                    <a:lnTo>
                      <a:pt x="5455" y="6143"/>
                    </a:lnTo>
                    <a:lnTo>
                      <a:pt x="5282" y="6083"/>
                    </a:lnTo>
                    <a:lnTo>
                      <a:pt x="5050" y="6003"/>
                    </a:lnTo>
                    <a:lnTo>
                      <a:pt x="4818" y="5918"/>
                    </a:lnTo>
                    <a:lnTo>
                      <a:pt x="4585" y="5831"/>
                    </a:lnTo>
                    <a:lnTo>
                      <a:pt x="4354" y="5743"/>
                    </a:lnTo>
                    <a:lnTo>
                      <a:pt x="4121" y="5652"/>
                    </a:lnTo>
                    <a:lnTo>
                      <a:pt x="3885" y="5563"/>
                    </a:lnTo>
                    <a:lnTo>
                      <a:pt x="3653" y="5476"/>
                    </a:lnTo>
                    <a:lnTo>
                      <a:pt x="3417" y="5392"/>
                    </a:lnTo>
                    <a:lnTo>
                      <a:pt x="3178" y="5311"/>
                    </a:lnTo>
                    <a:lnTo>
                      <a:pt x="2939" y="5237"/>
                    </a:lnTo>
                    <a:lnTo>
                      <a:pt x="2671" y="5150"/>
                    </a:lnTo>
                    <a:lnTo>
                      <a:pt x="2407" y="5047"/>
                    </a:lnTo>
                    <a:lnTo>
                      <a:pt x="2151" y="4928"/>
                    </a:lnTo>
                    <a:lnTo>
                      <a:pt x="1894" y="4795"/>
                    </a:lnTo>
                    <a:lnTo>
                      <a:pt x="1648" y="4643"/>
                    </a:lnTo>
                    <a:lnTo>
                      <a:pt x="1408" y="4478"/>
                    </a:lnTo>
                    <a:lnTo>
                      <a:pt x="1179" y="4302"/>
                    </a:lnTo>
                    <a:lnTo>
                      <a:pt x="961" y="4110"/>
                    </a:lnTo>
                    <a:lnTo>
                      <a:pt x="761" y="3902"/>
                    </a:lnTo>
                    <a:lnTo>
                      <a:pt x="574" y="3684"/>
                    </a:lnTo>
                    <a:lnTo>
                      <a:pt x="507" y="3597"/>
                    </a:lnTo>
                    <a:lnTo>
                      <a:pt x="443" y="3516"/>
                    </a:lnTo>
                    <a:lnTo>
                      <a:pt x="387" y="3442"/>
                    </a:lnTo>
                    <a:lnTo>
                      <a:pt x="331" y="3369"/>
                    </a:lnTo>
                    <a:lnTo>
                      <a:pt x="282" y="3287"/>
                    </a:lnTo>
                    <a:lnTo>
                      <a:pt x="232" y="3204"/>
                    </a:lnTo>
                    <a:lnTo>
                      <a:pt x="180" y="3105"/>
                    </a:lnTo>
                    <a:lnTo>
                      <a:pt x="130" y="2989"/>
                    </a:lnTo>
                    <a:lnTo>
                      <a:pt x="74" y="2859"/>
                    </a:lnTo>
                    <a:lnTo>
                      <a:pt x="14" y="2701"/>
                    </a:lnTo>
                    <a:lnTo>
                      <a:pt x="4" y="2666"/>
                    </a:lnTo>
                    <a:lnTo>
                      <a:pt x="0" y="2621"/>
                    </a:lnTo>
                    <a:lnTo>
                      <a:pt x="0" y="2564"/>
                    </a:lnTo>
                    <a:lnTo>
                      <a:pt x="4" y="2508"/>
                    </a:lnTo>
                    <a:lnTo>
                      <a:pt x="17" y="2451"/>
                    </a:lnTo>
                    <a:lnTo>
                      <a:pt x="35" y="2402"/>
                    </a:lnTo>
                    <a:lnTo>
                      <a:pt x="60" y="2364"/>
                    </a:lnTo>
                    <a:lnTo>
                      <a:pt x="92" y="2336"/>
                    </a:lnTo>
                    <a:lnTo>
                      <a:pt x="134" y="2329"/>
                    </a:lnTo>
                    <a:lnTo>
                      <a:pt x="183" y="2343"/>
                    </a:lnTo>
                    <a:lnTo>
                      <a:pt x="218" y="2361"/>
                    </a:lnTo>
                    <a:lnTo>
                      <a:pt x="260" y="2384"/>
                    </a:lnTo>
                    <a:lnTo>
                      <a:pt x="300" y="2413"/>
                    </a:lnTo>
                    <a:lnTo>
                      <a:pt x="342" y="2444"/>
                    </a:lnTo>
                    <a:lnTo>
                      <a:pt x="387" y="2479"/>
                    </a:lnTo>
                    <a:lnTo>
                      <a:pt x="430" y="2518"/>
                    </a:lnTo>
                    <a:lnTo>
                      <a:pt x="475" y="2561"/>
                    </a:lnTo>
                    <a:lnTo>
                      <a:pt x="518" y="2602"/>
                    </a:lnTo>
                    <a:lnTo>
                      <a:pt x="556" y="2644"/>
                    </a:lnTo>
                    <a:lnTo>
                      <a:pt x="595" y="2691"/>
                    </a:lnTo>
                    <a:lnTo>
                      <a:pt x="944" y="3074"/>
                    </a:lnTo>
                    <a:lnTo>
                      <a:pt x="1317" y="3411"/>
                    </a:lnTo>
                    <a:lnTo>
                      <a:pt x="1718" y="3702"/>
                    </a:lnTo>
                    <a:lnTo>
                      <a:pt x="2140" y="3952"/>
                    </a:lnTo>
                    <a:lnTo>
                      <a:pt x="2583" y="4169"/>
                    </a:lnTo>
                    <a:lnTo>
                      <a:pt x="3041" y="4355"/>
                    </a:lnTo>
                    <a:lnTo>
                      <a:pt x="3509" y="4510"/>
                    </a:lnTo>
                    <a:lnTo>
                      <a:pt x="3988" y="4647"/>
                    </a:lnTo>
                    <a:lnTo>
                      <a:pt x="4470" y="4760"/>
                    </a:lnTo>
                    <a:lnTo>
                      <a:pt x="4955" y="4858"/>
                    </a:lnTo>
                    <a:close/>
                  </a:path>
                </a:pathLst>
              </a:custGeom>
              <a:solidFill>
                <a:srgbClr val="FA9FD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57" name="Freeform 633"/>
              <p:cNvSpPr>
                <a:spLocks/>
              </p:cNvSpPr>
              <p:nvPr/>
            </p:nvSpPr>
            <p:spPr bwMode="auto">
              <a:xfrm>
                <a:off x="2615" y="2517"/>
                <a:ext cx="637" cy="454"/>
              </a:xfrm>
              <a:custGeom>
                <a:avLst/>
                <a:gdLst>
                  <a:gd name="T0" fmla="*/ 5448 w 8284"/>
                  <a:gd name="T1" fmla="*/ 4991 h 6351"/>
                  <a:gd name="T2" fmla="*/ 6229 w 8284"/>
                  <a:gd name="T3" fmla="*/ 5051 h 6351"/>
                  <a:gd name="T4" fmla="*/ 6933 w 8284"/>
                  <a:gd name="T5" fmla="*/ 4865 h 6351"/>
                  <a:gd name="T6" fmla="*/ 7316 w 8284"/>
                  <a:gd name="T7" fmla="*/ 4455 h 6351"/>
                  <a:gd name="T8" fmla="*/ 7433 w 8284"/>
                  <a:gd name="T9" fmla="*/ 4218 h 6351"/>
                  <a:gd name="T10" fmla="*/ 7539 w 8284"/>
                  <a:gd name="T11" fmla="*/ 3952 h 6351"/>
                  <a:gd name="T12" fmla="*/ 7594 w 8284"/>
                  <a:gd name="T13" fmla="*/ 3710 h 6351"/>
                  <a:gd name="T14" fmla="*/ 7609 w 8284"/>
                  <a:gd name="T15" fmla="*/ 2789 h 6351"/>
                  <a:gd name="T16" fmla="*/ 7482 w 8284"/>
                  <a:gd name="T17" fmla="*/ 1901 h 6351"/>
                  <a:gd name="T18" fmla="*/ 7179 w 8284"/>
                  <a:gd name="T19" fmla="*/ 1039 h 6351"/>
                  <a:gd name="T20" fmla="*/ 7000 w 8284"/>
                  <a:gd name="T21" fmla="*/ 674 h 6351"/>
                  <a:gd name="T22" fmla="*/ 6891 w 8284"/>
                  <a:gd name="T23" fmla="*/ 393 h 6351"/>
                  <a:gd name="T24" fmla="*/ 6782 w 8284"/>
                  <a:gd name="T25" fmla="*/ 101 h 6351"/>
                  <a:gd name="T26" fmla="*/ 6782 w 8284"/>
                  <a:gd name="T27" fmla="*/ 31 h 6351"/>
                  <a:gd name="T28" fmla="*/ 6915 w 8284"/>
                  <a:gd name="T29" fmla="*/ 136 h 6351"/>
                  <a:gd name="T30" fmla="*/ 7056 w 8284"/>
                  <a:gd name="T31" fmla="*/ 253 h 6351"/>
                  <a:gd name="T32" fmla="*/ 7211 w 8284"/>
                  <a:gd name="T33" fmla="*/ 351 h 6351"/>
                  <a:gd name="T34" fmla="*/ 7376 w 8284"/>
                  <a:gd name="T35" fmla="*/ 485 h 6351"/>
                  <a:gd name="T36" fmla="*/ 7504 w 8284"/>
                  <a:gd name="T37" fmla="*/ 678 h 6351"/>
                  <a:gd name="T38" fmla="*/ 7602 w 8284"/>
                  <a:gd name="T39" fmla="*/ 874 h 6351"/>
                  <a:gd name="T40" fmla="*/ 7813 w 8284"/>
                  <a:gd name="T41" fmla="*/ 1338 h 6351"/>
                  <a:gd name="T42" fmla="*/ 8038 w 8284"/>
                  <a:gd name="T43" fmla="*/ 1939 h 6351"/>
                  <a:gd name="T44" fmla="*/ 8196 w 8284"/>
                  <a:gd name="T45" fmla="*/ 2554 h 6351"/>
                  <a:gd name="T46" fmla="*/ 8271 w 8284"/>
                  <a:gd name="T47" fmla="*/ 3003 h 6351"/>
                  <a:gd name="T48" fmla="*/ 8278 w 8284"/>
                  <a:gd name="T49" fmla="*/ 3172 h 6351"/>
                  <a:gd name="T50" fmla="*/ 8281 w 8284"/>
                  <a:gd name="T51" fmla="*/ 3372 h 6351"/>
                  <a:gd name="T52" fmla="*/ 8284 w 8284"/>
                  <a:gd name="T53" fmla="*/ 3488 h 6351"/>
                  <a:gd name="T54" fmla="*/ 8260 w 8284"/>
                  <a:gd name="T55" fmla="*/ 4127 h 6351"/>
                  <a:gd name="T56" fmla="*/ 8207 w 8284"/>
                  <a:gd name="T57" fmla="*/ 4678 h 6351"/>
                  <a:gd name="T58" fmla="*/ 8101 w 8284"/>
                  <a:gd name="T59" fmla="*/ 5146 h 6351"/>
                  <a:gd name="T60" fmla="*/ 7968 w 8284"/>
                  <a:gd name="T61" fmla="*/ 5431 h 6351"/>
                  <a:gd name="T62" fmla="*/ 7805 w 8284"/>
                  <a:gd name="T63" fmla="*/ 5634 h 6351"/>
                  <a:gd name="T64" fmla="*/ 7609 w 8284"/>
                  <a:gd name="T65" fmla="*/ 5813 h 6351"/>
                  <a:gd name="T66" fmla="*/ 7412 w 8284"/>
                  <a:gd name="T67" fmla="*/ 5954 h 6351"/>
                  <a:gd name="T68" fmla="*/ 7250 w 8284"/>
                  <a:gd name="T69" fmla="*/ 6088 h 6351"/>
                  <a:gd name="T70" fmla="*/ 7081 w 8284"/>
                  <a:gd name="T71" fmla="*/ 6218 h 6351"/>
                  <a:gd name="T72" fmla="*/ 6908 w 8284"/>
                  <a:gd name="T73" fmla="*/ 6302 h 6351"/>
                  <a:gd name="T74" fmla="*/ 6412 w 8284"/>
                  <a:gd name="T75" fmla="*/ 6344 h 6351"/>
                  <a:gd name="T76" fmla="*/ 5930 w 8284"/>
                  <a:gd name="T77" fmla="*/ 6239 h 6351"/>
                  <a:gd name="T78" fmla="*/ 5448 w 8284"/>
                  <a:gd name="T79" fmla="*/ 6066 h 6351"/>
                  <a:gd name="T80" fmla="*/ 4832 w 8284"/>
                  <a:gd name="T81" fmla="*/ 5849 h 6351"/>
                  <a:gd name="T82" fmla="*/ 4156 w 8284"/>
                  <a:gd name="T83" fmla="*/ 5589 h 6351"/>
                  <a:gd name="T84" fmla="*/ 3474 w 8284"/>
                  <a:gd name="T85" fmla="*/ 5333 h 6351"/>
                  <a:gd name="T86" fmla="*/ 2756 w 8284"/>
                  <a:gd name="T87" fmla="*/ 5100 h 6351"/>
                  <a:gd name="T88" fmla="*/ 1992 w 8284"/>
                  <a:gd name="T89" fmla="*/ 4767 h 6351"/>
                  <a:gd name="T90" fmla="*/ 1282 w 8284"/>
                  <a:gd name="T91" fmla="*/ 4313 h 6351"/>
                  <a:gd name="T92" fmla="*/ 680 w 8284"/>
                  <a:gd name="T93" fmla="*/ 3734 h 6351"/>
                  <a:gd name="T94" fmla="*/ 472 w 8284"/>
                  <a:gd name="T95" fmla="*/ 3492 h 6351"/>
                  <a:gd name="T96" fmla="*/ 282 w 8284"/>
                  <a:gd name="T97" fmla="*/ 3239 h 6351"/>
                  <a:gd name="T98" fmla="*/ 99 w 8284"/>
                  <a:gd name="T99" fmla="*/ 2891 h 6351"/>
                  <a:gd name="T100" fmla="*/ 14 w 8284"/>
                  <a:gd name="T101" fmla="*/ 2652 h 6351"/>
                  <a:gd name="T102" fmla="*/ 0 w 8284"/>
                  <a:gd name="T103" fmla="*/ 2455 h 6351"/>
                  <a:gd name="T104" fmla="*/ 42 w 8284"/>
                  <a:gd name="T105" fmla="*/ 2311 h 6351"/>
                  <a:gd name="T106" fmla="*/ 159 w 8284"/>
                  <a:gd name="T107" fmla="*/ 2329 h 6351"/>
                  <a:gd name="T108" fmla="*/ 296 w 8284"/>
                  <a:gd name="T109" fmla="*/ 2445 h 6351"/>
                  <a:gd name="T110" fmla="*/ 455 w 8284"/>
                  <a:gd name="T111" fmla="*/ 2610 h 6351"/>
                  <a:gd name="T112" fmla="*/ 609 w 8284"/>
                  <a:gd name="T113" fmla="*/ 2785 h 6351"/>
                  <a:gd name="T114" fmla="*/ 1736 w 8284"/>
                  <a:gd name="T115" fmla="*/ 3769 h 6351"/>
                  <a:gd name="T116" fmla="*/ 3066 w 8284"/>
                  <a:gd name="T117" fmla="*/ 4408 h 6351"/>
                  <a:gd name="T118" fmla="*/ 4480 w 8284"/>
                  <a:gd name="T119" fmla="*/ 4805 h 6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84" h="6351">
                    <a:moveTo>
                      <a:pt x="4951" y="4900"/>
                    </a:moveTo>
                    <a:lnTo>
                      <a:pt x="5194" y="4946"/>
                    </a:lnTo>
                    <a:lnTo>
                      <a:pt x="5448" y="4991"/>
                    </a:lnTo>
                    <a:lnTo>
                      <a:pt x="5708" y="5026"/>
                    </a:lnTo>
                    <a:lnTo>
                      <a:pt x="5973" y="5048"/>
                    </a:lnTo>
                    <a:lnTo>
                      <a:pt x="6229" y="5051"/>
                    </a:lnTo>
                    <a:lnTo>
                      <a:pt x="6479" y="5023"/>
                    </a:lnTo>
                    <a:lnTo>
                      <a:pt x="6718" y="4963"/>
                    </a:lnTo>
                    <a:lnTo>
                      <a:pt x="6933" y="4865"/>
                    </a:lnTo>
                    <a:lnTo>
                      <a:pt x="7123" y="4718"/>
                    </a:lnTo>
                    <a:lnTo>
                      <a:pt x="7285" y="4518"/>
                    </a:lnTo>
                    <a:lnTo>
                      <a:pt x="7316" y="4455"/>
                    </a:lnTo>
                    <a:lnTo>
                      <a:pt x="7356" y="4383"/>
                    </a:lnTo>
                    <a:lnTo>
                      <a:pt x="7394" y="4307"/>
                    </a:lnTo>
                    <a:lnTo>
                      <a:pt x="7433" y="4218"/>
                    </a:lnTo>
                    <a:lnTo>
                      <a:pt x="7471" y="4131"/>
                    </a:lnTo>
                    <a:lnTo>
                      <a:pt x="7507" y="4040"/>
                    </a:lnTo>
                    <a:lnTo>
                      <a:pt x="7539" y="3952"/>
                    </a:lnTo>
                    <a:lnTo>
                      <a:pt x="7563" y="3864"/>
                    </a:lnTo>
                    <a:lnTo>
                      <a:pt x="7584" y="3783"/>
                    </a:lnTo>
                    <a:lnTo>
                      <a:pt x="7594" y="3710"/>
                    </a:lnTo>
                    <a:lnTo>
                      <a:pt x="7612" y="3397"/>
                    </a:lnTo>
                    <a:lnTo>
                      <a:pt x="7619" y="3092"/>
                    </a:lnTo>
                    <a:lnTo>
                      <a:pt x="7609" y="2789"/>
                    </a:lnTo>
                    <a:lnTo>
                      <a:pt x="7584" y="2490"/>
                    </a:lnTo>
                    <a:lnTo>
                      <a:pt x="7546" y="2192"/>
                    </a:lnTo>
                    <a:lnTo>
                      <a:pt x="7482" y="1901"/>
                    </a:lnTo>
                    <a:lnTo>
                      <a:pt x="7404" y="1609"/>
                    </a:lnTo>
                    <a:lnTo>
                      <a:pt x="7303" y="1324"/>
                    </a:lnTo>
                    <a:lnTo>
                      <a:pt x="7179" y="1039"/>
                    </a:lnTo>
                    <a:lnTo>
                      <a:pt x="7031" y="759"/>
                    </a:lnTo>
                    <a:lnTo>
                      <a:pt x="7021" y="731"/>
                    </a:lnTo>
                    <a:lnTo>
                      <a:pt x="7000" y="674"/>
                    </a:lnTo>
                    <a:lnTo>
                      <a:pt x="6968" y="594"/>
                    </a:lnTo>
                    <a:lnTo>
                      <a:pt x="6933" y="499"/>
                    </a:lnTo>
                    <a:lnTo>
                      <a:pt x="6891" y="393"/>
                    </a:lnTo>
                    <a:lnTo>
                      <a:pt x="6852" y="284"/>
                    </a:lnTo>
                    <a:lnTo>
                      <a:pt x="6813" y="186"/>
                    </a:lnTo>
                    <a:lnTo>
                      <a:pt x="6782" y="101"/>
                    </a:lnTo>
                    <a:lnTo>
                      <a:pt x="6754" y="35"/>
                    </a:lnTo>
                    <a:lnTo>
                      <a:pt x="6740" y="0"/>
                    </a:lnTo>
                    <a:lnTo>
                      <a:pt x="6782" y="31"/>
                    </a:lnTo>
                    <a:lnTo>
                      <a:pt x="6824" y="63"/>
                    </a:lnTo>
                    <a:lnTo>
                      <a:pt x="6870" y="98"/>
                    </a:lnTo>
                    <a:lnTo>
                      <a:pt x="6915" y="136"/>
                    </a:lnTo>
                    <a:lnTo>
                      <a:pt x="6961" y="176"/>
                    </a:lnTo>
                    <a:lnTo>
                      <a:pt x="7007" y="214"/>
                    </a:lnTo>
                    <a:lnTo>
                      <a:pt x="7056" y="253"/>
                    </a:lnTo>
                    <a:lnTo>
                      <a:pt x="7106" y="288"/>
                    </a:lnTo>
                    <a:lnTo>
                      <a:pt x="7158" y="323"/>
                    </a:lnTo>
                    <a:lnTo>
                      <a:pt x="7211" y="351"/>
                    </a:lnTo>
                    <a:lnTo>
                      <a:pt x="7271" y="386"/>
                    </a:lnTo>
                    <a:lnTo>
                      <a:pt x="7327" y="432"/>
                    </a:lnTo>
                    <a:lnTo>
                      <a:pt x="7376" y="485"/>
                    </a:lnTo>
                    <a:lnTo>
                      <a:pt x="7422" y="544"/>
                    </a:lnTo>
                    <a:lnTo>
                      <a:pt x="7464" y="611"/>
                    </a:lnTo>
                    <a:lnTo>
                      <a:pt x="7504" y="678"/>
                    </a:lnTo>
                    <a:lnTo>
                      <a:pt x="7539" y="744"/>
                    </a:lnTo>
                    <a:lnTo>
                      <a:pt x="7570" y="811"/>
                    </a:lnTo>
                    <a:lnTo>
                      <a:pt x="7602" y="874"/>
                    </a:lnTo>
                    <a:lnTo>
                      <a:pt x="7627" y="931"/>
                    </a:lnTo>
                    <a:lnTo>
                      <a:pt x="7725" y="1134"/>
                    </a:lnTo>
                    <a:lnTo>
                      <a:pt x="7813" y="1338"/>
                    </a:lnTo>
                    <a:lnTo>
                      <a:pt x="7897" y="1539"/>
                    </a:lnTo>
                    <a:lnTo>
                      <a:pt x="7971" y="1739"/>
                    </a:lnTo>
                    <a:lnTo>
                      <a:pt x="8038" y="1939"/>
                    </a:lnTo>
                    <a:lnTo>
                      <a:pt x="8098" y="2139"/>
                    </a:lnTo>
                    <a:lnTo>
                      <a:pt x="8151" y="2347"/>
                    </a:lnTo>
                    <a:lnTo>
                      <a:pt x="8196" y="2554"/>
                    </a:lnTo>
                    <a:lnTo>
                      <a:pt x="8235" y="2764"/>
                    </a:lnTo>
                    <a:lnTo>
                      <a:pt x="8271" y="2979"/>
                    </a:lnTo>
                    <a:lnTo>
                      <a:pt x="8271" y="3003"/>
                    </a:lnTo>
                    <a:lnTo>
                      <a:pt x="8274" y="3049"/>
                    </a:lnTo>
                    <a:lnTo>
                      <a:pt x="8274" y="3105"/>
                    </a:lnTo>
                    <a:lnTo>
                      <a:pt x="8278" y="3172"/>
                    </a:lnTo>
                    <a:lnTo>
                      <a:pt x="8278" y="3239"/>
                    </a:lnTo>
                    <a:lnTo>
                      <a:pt x="8281" y="3309"/>
                    </a:lnTo>
                    <a:lnTo>
                      <a:pt x="8281" y="3372"/>
                    </a:lnTo>
                    <a:lnTo>
                      <a:pt x="8281" y="3428"/>
                    </a:lnTo>
                    <a:lnTo>
                      <a:pt x="8284" y="3467"/>
                    </a:lnTo>
                    <a:lnTo>
                      <a:pt x="8284" y="3488"/>
                    </a:lnTo>
                    <a:lnTo>
                      <a:pt x="8278" y="3710"/>
                    </a:lnTo>
                    <a:lnTo>
                      <a:pt x="8271" y="3923"/>
                    </a:lnTo>
                    <a:lnTo>
                      <a:pt x="8260" y="4127"/>
                    </a:lnTo>
                    <a:lnTo>
                      <a:pt x="8246" y="4320"/>
                    </a:lnTo>
                    <a:lnTo>
                      <a:pt x="8228" y="4507"/>
                    </a:lnTo>
                    <a:lnTo>
                      <a:pt x="8207" y="4678"/>
                    </a:lnTo>
                    <a:lnTo>
                      <a:pt x="8179" y="4844"/>
                    </a:lnTo>
                    <a:lnTo>
                      <a:pt x="8143" y="4998"/>
                    </a:lnTo>
                    <a:lnTo>
                      <a:pt x="8101" y="5146"/>
                    </a:lnTo>
                    <a:lnTo>
                      <a:pt x="8048" y="5280"/>
                    </a:lnTo>
                    <a:lnTo>
                      <a:pt x="8010" y="5356"/>
                    </a:lnTo>
                    <a:lnTo>
                      <a:pt x="7968" y="5431"/>
                    </a:lnTo>
                    <a:lnTo>
                      <a:pt x="7918" y="5501"/>
                    </a:lnTo>
                    <a:lnTo>
                      <a:pt x="7865" y="5571"/>
                    </a:lnTo>
                    <a:lnTo>
                      <a:pt x="7805" y="5634"/>
                    </a:lnTo>
                    <a:lnTo>
                      <a:pt x="7746" y="5698"/>
                    </a:lnTo>
                    <a:lnTo>
                      <a:pt x="7679" y="5758"/>
                    </a:lnTo>
                    <a:lnTo>
                      <a:pt x="7609" y="5813"/>
                    </a:lnTo>
                    <a:lnTo>
                      <a:pt x="7539" y="5866"/>
                    </a:lnTo>
                    <a:lnTo>
                      <a:pt x="7464" y="5919"/>
                    </a:lnTo>
                    <a:lnTo>
                      <a:pt x="7412" y="5954"/>
                    </a:lnTo>
                    <a:lnTo>
                      <a:pt x="7359" y="5996"/>
                    </a:lnTo>
                    <a:lnTo>
                      <a:pt x="7306" y="6041"/>
                    </a:lnTo>
                    <a:lnTo>
                      <a:pt x="7250" y="6088"/>
                    </a:lnTo>
                    <a:lnTo>
                      <a:pt x="7193" y="6133"/>
                    </a:lnTo>
                    <a:lnTo>
                      <a:pt x="7138" y="6179"/>
                    </a:lnTo>
                    <a:lnTo>
                      <a:pt x="7081" y="6218"/>
                    </a:lnTo>
                    <a:lnTo>
                      <a:pt x="7025" y="6253"/>
                    </a:lnTo>
                    <a:lnTo>
                      <a:pt x="6965" y="6281"/>
                    </a:lnTo>
                    <a:lnTo>
                      <a:pt x="6908" y="6302"/>
                    </a:lnTo>
                    <a:lnTo>
                      <a:pt x="6740" y="6341"/>
                    </a:lnTo>
                    <a:lnTo>
                      <a:pt x="6574" y="6351"/>
                    </a:lnTo>
                    <a:lnTo>
                      <a:pt x="6412" y="6344"/>
                    </a:lnTo>
                    <a:lnTo>
                      <a:pt x="6251" y="6323"/>
                    </a:lnTo>
                    <a:lnTo>
                      <a:pt x="6088" y="6284"/>
                    </a:lnTo>
                    <a:lnTo>
                      <a:pt x="5930" y="6239"/>
                    </a:lnTo>
                    <a:lnTo>
                      <a:pt x="5772" y="6182"/>
                    </a:lnTo>
                    <a:lnTo>
                      <a:pt x="5610" y="6123"/>
                    </a:lnTo>
                    <a:lnTo>
                      <a:pt x="5448" y="6066"/>
                    </a:lnTo>
                    <a:lnTo>
                      <a:pt x="5282" y="6006"/>
                    </a:lnTo>
                    <a:lnTo>
                      <a:pt x="5058" y="5929"/>
                    </a:lnTo>
                    <a:lnTo>
                      <a:pt x="4832" y="5849"/>
                    </a:lnTo>
                    <a:lnTo>
                      <a:pt x="4607" y="5761"/>
                    </a:lnTo>
                    <a:lnTo>
                      <a:pt x="4382" y="5676"/>
                    </a:lnTo>
                    <a:lnTo>
                      <a:pt x="4156" y="5589"/>
                    </a:lnTo>
                    <a:lnTo>
                      <a:pt x="3931" y="5501"/>
                    </a:lnTo>
                    <a:lnTo>
                      <a:pt x="3703" y="5413"/>
                    </a:lnTo>
                    <a:lnTo>
                      <a:pt x="3474" y="5333"/>
                    </a:lnTo>
                    <a:lnTo>
                      <a:pt x="3245" y="5255"/>
                    </a:lnTo>
                    <a:lnTo>
                      <a:pt x="3013" y="5181"/>
                    </a:lnTo>
                    <a:lnTo>
                      <a:pt x="2756" y="5100"/>
                    </a:lnTo>
                    <a:lnTo>
                      <a:pt x="2499" y="5002"/>
                    </a:lnTo>
                    <a:lnTo>
                      <a:pt x="2242" y="4893"/>
                    </a:lnTo>
                    <a:lnTo>
                      <a:pt x="1992" y="4767"/>
                    </a:lnTo>
                    <a:lnTo>
                      <a:pt x="1746" y="4630"/>
                    </a:lnTo>
                    <a:lnTo>
                      <a:pt x="1510" y="4478"/>
                    </a:lnTo>
                    <a:lnTo>
                      <a:pt x="1282" y="4313"/>
                    </a:lnTo>
                    <a:lnTo>
                      <a:pt x="1067" y="4131"/>
                    </a:lnTo>
                    <a:lnTo>
                      <a:pt x="866" y="3941"/>
                    </a:lnTo>
                    <a:lnTo>
                      <a:pt x="680" y="3734"/>
                    </a:lnTo>
                    <a:lnTo>
                      <a:pt x="606" y="3650"/>
                    </a:lnTo>
                    <a:lnTo>
                      <a:pt x="539" y="3569"/>
                    </a:lnTo>
                    <a:lnTo>
                      <a:pt x="472" y="3492"/>
                    </a:lnTo>
                    <a:lnTo>
                      <a:pt x="405" y="3410"/>
                    </a:lnTo>
                    <a:lnTo>
                      <a:pt x="342" y="3327"/>
                    </a:lnTo>
                    <a:lnTo>
                      <a:pt x="282" y="3239"/>
                    </a:lnTo>
                    <a:lnTo>
                      <a:pt x="222" y="3137"/>
                    </a:lnTo>
                    <a:lnTo>
                      <a:pt x="159" y="3021"/>
                    </a:lnTo>
                    <a:lnTo>
                      <a:pt x="99" y="2891"/>
                    </a:lnTo>
                    <a:lnTo>
                      <a:pt x="36" y="2740"/>
                    </a:lnTo>
                    <a:lnTo>
                      <a:pt x="25" y="2702"/>
                    </a:lnTo>
                    <a:lnTo>
                      <a:pt x="14" y="2652"/>
                    </a:lnTo>
                    <a:lnTo>
                      <a:pt x="4" y="2589"/>
                    </a:lnTo>
                    <a:lnTo>
                      <a:pt x="0" y="2522"/>
                    </a:lnTo>
                    <a:lnTo>
                      <a:pt x="0" y="2455"/>
                    </a:lnTo>
                    <a:lnTo>
                      <a:pt x="4" y="2396"/>
                    </a:lnTo>
                    <a:lnTo>
                      <a:pt x="18" y="2347"/>
                    </a:lnTo>
                    <a:lnTo>
                      <a:pt x="42" y="2311"/>
                    </a:lnTo>
                    <a:lnTo>
                      <a:pt x="78" y="2297"/>
                    </a:lnTo>
                    <a:lnTo>
                      <a:pt x="124" y="2307"/>
                    </a:lnTo>
                    <a:lnTo>
                      <a:pt x="159" y="2329"/>
                    </a:lnTo>
                    <a:lnTo>
                      <a:pt x="202" y="2357"/>
                    </a:lnTo>
                    <a:lnTo>
                      <a:pt x="247" y="2399"/>
                    </a:lnTo>
                    <a:lnTo>
                      <a:pt x="296" y="2445"/>
                    </a:lnTo>
                    <a:lnTo>
                      <a:pt x="345" y="2497"/>
                    </a:lnTo>
                    <a:lnTo>
                      <a:pt x="402" y="2554"/>
                    </a:lnTo>
                    <a:lnTo>
                      <a:pt x="455" y="2610"/>
                    </a:lnTo>
                    <a:lnTo>
                      <a:pt x="508" y="2670"/>
                    </a:lnTo>
                    <a:lnTo>
                      <a:pt x="560" y="2729"/>
                    </a:lnTo>
                    <a:lnTo>
                      <a:pt x="609" y="2785"/>
                    </a:lnTo>
                    <a:lnTo>
                      <a:pt x="957" y="3158"/>
                    </a:lnTo>
                    <a:lnTo>
                      <a:pt x="1334" y="3485"/>
                    </a:lnTo>
                    <a:lnTo>
                      <a:pt x="1736" y="3769"/>
                    </a:lnTo>
                    <a:lnTo>
                      <a:pt x="2161" y="4015"/>
                    </a:lnTo>
                    <a:lnTo>
                      <a:pt x="2608" y="4225"/>
                    </a:lnTo>
                    <a:lnTo>
                      <a:pt x="3066" y="4408"/>
                    </a:lnTo>
                    <a:lnTo>
                      <a:pt x="3533" y="4563"/>
                    </a:lnTo>
                    <a:lnTo>
                      <a:pt x="4006" y="4693"/>
                    </a:lnTo>
                    <a:lnTo>
                      <a:pt x="4480" y="4805"/>
                    </a:lnTo>
                    <a:lnTo>
                      <a:pt x="4951" y="4900"/>
                    </a:lnTo>
                    <a:close/>
                  </a:path>
                </a:pathLst>
              </a:custGeom>
              <a:solidFill>
                <a:srgbClr val="F698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58" name="Freeform 634"/>
              <p:cNvSpPr>
                <a:spLocks/>
              </p:cNvSpPr>
              <p:nvPr/>
            </p:nvSpPr>
            <p:spPr bwMode="auto">
              <a:xfrm>
                <a:off x="2616" y="2522"/>
                <a:ext cx="635" cy="448"/>
              </a:xfrm>
              <a:custGeom>
                <a:avLst/>
                <a:gdLst>
                  <a:gd name="T0" fmla="*/ 5444 w 8260"/>
                  <a:gd name="T1" fmla="*/ 5030 h 6263"/>
                  <a:gd name="T2" fmla="*/ 6197 w 8260"/>
                  <a:gd name="T3" fmla="*/ 5103 h 6263"/>
                  <a:gd name="T4" fmla="*/ 6891 w 8260"/>
                  <a:gd name="T5" fmla="*/ 4955 h 6263"/>
                  <a:gd name="T6" fmla="*/ 7298 w 8260"/>
                  <a:gd name="T7" fmla="*/ 4600 h 6263"/>
                  <a:gd name="T8" fmla="*/ 7436 w 8260"/>
                  <a:gd name="T9" fmla="*/ 4355 h 6263"/>
                  <a:gd name="T10" fmla="*/ 7573 w 8260"/>
                  <a:gd name="T11" fmla="*/ 4060 h 6263"/>
                  <a:gd name="T12" fmla="*/ 7643 w 8260"/>
                  <a:gd name="T13" fmla="*/ 3807 h 6263"/>
                  <a:gd name="T14" fmla="*/ 7671 w 8260"/>
                  <a:gd name="T15" fmla="*/ 2954 h 6263"/>
                  <a:gd name="T16" fmla="*/ 7588 w 8260"/>
                  <a:gd name="T17" fmla="*/ 2139 h 6263"/>
                  <a:gd name="T18" fmla="*/ 7345 w 8260"/>
                  <a:gd name="T19" fmla="*/ 1327 h 6263"/>
                  <a:gd name="T20" fmla="*/ 7179 w 8260"/>
                  <a:gd name="T21" fmla="*/ 938 h 6263"/>
                  <a:gd name="T22" fmla="*/ 7031 w 8260"/>
                  <a:gd name="T23" fmla="*/ 536 h 6263"/>
                  <a:gd name="T24" fmla="*/ 6876 w 8260"/>
                  <a:gd name="T25" fmla="*/ 130 h 6263"/>
                  <a:gd name="T26" fmla="*/ 6866 w 8260"/>
                  <a:gd name="T27" fmla="*/ 31 h 6263"/>
                  <a:gd name="T28" fmla="*/ 6999 w 8260"/>
                  <a:gd name="T29" fmla="*/ 147 h 6263"/>
                  <a:gd name="T30" fmla="*/ 7144 w 8260"/>
                  <a:gd name="T31" fmla="*/ 283 h 6263"/>
                  <a:gd name="T32" fmla="*/ 7295 w 8260"/>
                  <a:gd name="T33" fmla="*/ 410 h 6263"/>
                  <a:gd name="T34" fmla="*/ 7450 w 8260"/>
                  <a:gd name="T35" fmla="*/ 561 h 6263"/>
                  <a:gd name="T36" fmla="*/ 7573 w 8260"/>
                  <a:gd name="T37" fmla="*/ 779 h 6263"/>
                  <a:gd name="T38" fmla="*/ 7664 w 8260"/>
                  <a:gd name="T39" fmla="*/ 990 h 6263"/>
                  <a:gd name="T40" fmla="*/ 7858 w 8260"/>
                  <a:gd name="T41" fmla="*/ 1439 h 6263"/>
                  <a:gd name="T42" fmla="*/ 8052 w 8260"/>
                  <a:gd name="T43" fmla="*/ 2009 h 6263"/>
                  <a:gd name="T44" fmla="*/ 8189 w 8260"/>
                  <a:gd name="T45" fmla="*/ 2581 h 6263"/>
                  <a:gd name="T46" fmla="*/ 8252 w 8260"/>
                  <a:gd name="T47" fmla="*/ 3014 h 6263"/>
                  <a:gd name="T48" fmla="*/ 8255 w 8260"/>
                  <a:gd name="T49" fmla="*/ 3189 h 6263"/>
                  <a:gd name="T50" fmla="*/ 8260 w 8260"/>
                  <a:gd name="T51" fmla="*/ 3407 h 6263"/>
                  <a:gd name="T52" fmla="*/ 8260 w 8260"/>
                  <a:gd name="T53" fmla="*/ 3522 h 6263"/>
                  <a:gd name="T54" fmla="*/ 8235 w 8260"/>
                  <a:gd name="T55" fmla="*/ 4137 h 6263"/>
                  <a:gd name="T56" fmla="*/ 8175 w 8260"/>
                  <a:gd name="T57" fmla="*/ 4657 h 6263"/>
                  <a:gd name="T58" fmla="*/ 8066 w 8260"/>
                  <a:gd name="T59" fmla="*/ 5096 h 6263"/>
                  <a:gd name="T60" fmla="*/ 7936 w 8260"/>
                  <a:gd name="T61" fmla="*/ 5370 h 6263"/>
                  <a:gd name="T62" fmla="*/ 7771 w 8260"/>
                  <a:gd name="T63" fmla="*/ 5570 h 6263"/>
                  <a:gd name="T64" fmla="*/ 7570 w 8260"/>
                  <a:gd name="T65" fmla="*/ 5743 h 6263"/>
                  <a:gd name="T66" fmla="*/ 7376 w 8260"/>
                  <a:gd name="T67" fmla="*/ 5880 h 6263"/>
                  <a:gd name="T68" fmla="*/ 7218 w 8260"/>
                  <a:gd name="T69" fmla="*/ 6010 h 6263"/>
                  <a:gd name="T70" fmla="*/ 7056 w 8260"/>
                  <a:gd name="T71" fmla="*/ 6133 h 6263"/>
                  <a:gd name="T72" fmla="*/ 6887 w 8260"/>
                  <a:gd name="T73" fmla="*/ 6216 h 6263"/>
                  <a:gd name="T74" fmla="*/ 6405 w 8260"/>
                  <a:gd name="T75" fmla="*/ 6255 h 6263"/>
                  <a:gd name="T76" fmla="*/ 5937 w 8260"/>
                  <a:gd name="T77" fmla="*/ 6150 h 6263"/>
                  <a:gd name="T78" fmla="*/ 5465 w 8260"/>
                  <a:gd name="T79" fmla="*/ 5985 h 6263"/>
                  <a:gd name="T80" fmla="*/ 4870 w 8260"/>
                  <a:gd name="T81" fmla="*/ 5774 h 6263"/>
                  <a:gd name="T82" fmla="*/ 4216 w 8260"/>
                  <a:gd name="T83" fmla="*/ 5521 h 6263"/>
                  <a:gd name="T84" fmla="*/ 3558 w 8260"/>
                  <a:gd name="T85" fmla="*/ 5272 h 6263"/>
                  <a:gd name="T86" fmla="*/ 2861 w 8260"/>
                  <a:gd name="T87" fmla="*/ 5047 h 6263"/>
                  <a:gd name="T88" fmla="*/ 2115 w 8260"/>
                  <a:gd name="T89" fmla="*/ 4742 h 6263"/>
                  <a:gd name="T90" fmla="*/ 1407 w 8260"/>
                  <a:gd name="T91" fmla="*/ 4320 h 6263"/>
                  <a:gd name="T92" fmla="*/ 810 w 8260"/>
                  <a:gd name="T93" fmla="*/ 3782 h 6263"/>
                  <a:gd name="T94" fmla="*/ 580 w 8260"/>
                  <a:gd name="T95" fmla="*/ 3537 h 6263"/>
                  <a:gd name="T96" fmla="*/ 356 w 8260"/>
                  <a:gd name="T97" fmla="*/ 3274 h 6263"/>
                  <a:gd name="T98" fmla="*/ 148 w 8260"/>
                  <a:gd name="T99" fmla="*/ 2922 h 6263"/>
                  <a:gd name="T100" fmla="*/ 53 w 8260"/>
                  <a:gd name="T101" fmla="*/ 2683 h 6263"/>
                  <a:gd name="T102" fmla="*/ 7 w 8260"/>
                  <a:gd name="T103" fmla="*/ 2462 h 6263"/>
                  <a:gd name="T104" fmla="*/ 18 w 8260"/>
                  <a:gd name="T105" fmla="*/ 2286 h 6263"/>
                  <a:gd name="T106" fmla="*/ 123 w 8260"/>
                  <a:gd name="T107" fmla="*/ 2293 h 6263"/>
                  <a:gd name="T108" fmla="*/ 271 w 8260"/>
                  <a:gd name="T109" fmla="*/ 2444 h 6263"/>
                  <a:gd name="T110" fmla="*/ 457 w 8260"/>
                  <a:gd name="T111" fmla="*/ 2662 h 6263"/>
                  <a:gd name="T112" fmla="*/ 647 w 8260"/>
                  <a:gd name="T113" fmla="*/ 2884 h 6263"/>
                  <a:gd name="T114" fmla="*/ 1777 w 8260"/>
                  <a:gd name="T115" fmla="*/ 3839 h 6263"/>
                  <a:gd name="T116" fmla="*/ 3111 w 8260"/>
                  <a:gd name="T117" fmla="*/ 4460 h 6263"/>
                  <a:gd name="T118" fmla="*/ 4511 w 8260"/>
                  <a:gd name="T119" fmla="*/ 4847 h 6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60" h="6263">
                    <a:moveTo>
                      <a:pt x="4969" y="4942"/>
                    </a:moveTo>
                    <a:lnTo>
                      <a:pt x="5201" y="4983"/>
                    </a:lnTo>
                    <a:lnTo>
                      <a:pt x="5444" y="5030"/>
                    </a:lnTo>
                    <a:lnTo>
                      <a:pt x="5694" y="5068"/>
                    </a:lnTo>
                    <a:lnTo>
                      <a:pt x="5947" y="5096"/>
                    </a:lnTo>
                    <a:lnTo>
                      <a:pt x="6197" y="5103"/>
                    </a:lnTo>
                    <a:lnTo>
                      <a:pt x="6440" y="5090"/>
                    </a:lnTo>
                    <a:lnTo>
                      <a:pt x="6672" y="5040"/>
                    </a:lnTo>
                    <a:lnTo>
                      <a:pt x="6891" y="4955"/>
                    </a:lnTo>
                    <a:lnTo>
                      <a:pt x="7087" y="4830"/>
                    </a:lnTo>
                    <a:lnTo>
                      <a:pt x="7260" y="4653"/>
                    </a:lnTo>
                    <a:lnTo>
                      <a:pt x="7298" y="4600"/>
                    </a:lnTo>
                    <a:lnTo>
                      <a:pt x="7341" y="4527"/>
                    </a:lnTo>
                    <a:lnTo>
                      <a:pt x="7387" y="4447"/>
                    </a:lnTo>
                    <a:lnTo>
                      <a:pt x="7436" y="4355"/>
                    </a:lnTo>
                    <a:lnTo>
                      <a:pt x="7485" y="4257"/>
                    </a:lnTo>
                    <a:lnTo>
                      <a:pt x="7531" y="4158"/>
                    </a:lnTo>
                    <a:lnTo>
                      <a:pt x="7573" y="4060"/>
                    </a:lnTo>
                    <a:lnTo>
                      <a:pt x="7608" y="3965"/>
                    </a:lnTo>
                    <a:lnTo>
                      <a:pt x="7633" y="3880"/>
                    </a:lnTo>
                    <a:lnTo>
                      <a:pt x="7643" y="3807"/>
                    </a:lnTo>
                    <a:lnTo>
                      <a:pt x="7664" y="3515"/>
                    </a:lnTo>
                    <a:lnTo>
                      <a:pt x="7675" y="3231"/>
                    </a:lnTo>
                    <a:lnTo>
                      <a:pt x="7671" y="2954"/>
                    </a:lnTo>
                    <a:lnTo>
                      <a:pt x="7658" y="2679"/>
                    </a:lnTo>
                    <a:lnTo>
                      <a:pt x="7629" y="2409"/>
                    </a:lnTo>
                    <a:lnTo>
                      <a:pt x="7588" y="2139"/>
                    </a:lnTo>
                    <a:lnTo>
                      <a:pt x="7528" y="1868"/>
                    </a:lnTo>
                    <a:lnTo>
                      <a:pt x="7446" y="1598"/>
                    </a:lnTo>
                    <a:lnTo>
                      <a:pt x="7345" y="1327"/>
                    </a:lnTo>
                    <a:lnTo>
                      <a:pt x="7225" y="1053"/>
                    </a:lnTo>
                    <a:lnTo>
                      <a:pt x="7210" y="1018"/>
                    </a:lnTo>
                    <a:lnTo>
                      <a:pt x="7179" y="938"/>
                    </a:lnTo>
                    <a:lnTo>
                      <a:pt x="7137" y="825"/>
                    </a:lnTo>
                    <a:lnTo>
                      <a:pt x="7087" y="688"/>
                    </a:lnTo>
                    <a:lnTo>
                      <a:pt x="7031" y="536"/>
                    </a:lnTo>
                    <a:lnTo>
                      <a:pt x="6975" y="390"/>
                    </a:lnTo>
                    <a:lnTo>
                      <a:pt x="6922" y="248"/>
                    </a:lnTo>
                    <a:lnTo>
                      <a:pt x="6876" y="130"/>
                    </a:lnTo>
                    <a:lnTo>
                      <a:pt x="6841" y="45"/>
                    </a:lnTo>
                    <a:lnTo>
                      <a:pt x="6824" y="0"/>
                    </a:lnTo>
                    <a:lnTo>
                      <a:pt x="6866" y="31"/>
                    </a:lnTo>
                    <a:lnTo>
                      <a:pt x="6912" y="66"/>
                    </a:lnTo>
                    <a:lnTo>
                      <a:pt x="6954" y="105"/>
                    </a:lnTo>
                    <a:lnTo>
                      <a:pt x="6999" y="147"/>
                    </a:lnTo>
                    <a:lnTo>
                      <a:pt x="7045" y="193"/>
                    </a:lnTo>
                    <a:lnTo>
                      <a:pt x="7095" y="238"/>
                    </a:lnTo>
                    <a:lnTo>
                      <a:pt x="7144" y="283"/>
                    </a:lnTo>
                    <a:lnTo>
                      <a:pt x="7193" y="330"/>
                    </a:lnTo>
                    <a:lnTo>
                      <a:pt x="7242" y="371"/>
                    </a:lnTo>
                    <a:lnTo>
                      <a:pt x="7295" y="410"/>
                    </a:lnTo>
                    <a:lnTo>
                      <a:pt x="7348" y="448"/>
                    </a:lnTo>
                    <a:lnTo>
                      <a:pt x="7401" y="501"/>
                    </a:lnTo>
                    <a:lnTo>
                      <a:pt x="7450" y="561"/>
                    </a:lnTo>
                    <a:lnTo>
                      <a:pt x="7493" y="631"/>
                    </a:lnTo>
                    <a:lnTo>
                      <a:pt x="7535" y="705"/>
                    </a:lnTo>
                    <a:lnTo>
                      <a:pt x="7573" y="779"/>
                    </a:lnTo>
                    <a:lnTo>
                      <a:pt x="7608" y="856"/>
                    </a:lnTo>
                    <a:lnTo>
                      <a:pt x="7636" y="926"/>
                    </a:lnTo>
                    <a:lnTo>
                      <a:pt x="7664" y="990"/>
                    </a:lnTo>
                    <a:lnTo>
                      <a:pt x="7689" y="1050"/>
                    </a:lnTo>
                    <a:lnTo>
                      <a:pt x="7777" y="1246"/>
                    </a:lnTo>
                    <a:lnTo>
                      <a:pt x="7858" y="1439"/>
                    </a:lnTo>
                    <a:lnTo>
                      <a:pt x="7929" y="1633"/>
                    </a:lnTo>
                    <a:lnTo>
                      <a:pt x="7996" y="1819"/>
                    </a:lnTo>
                    <a:lnTo>
                      <a:pt x="8052" y="2009"/>
                    </a:lnTo>
                    <a:lnTo>
                      <a:pt x="8104" y="2194"/>
                    </a:lnTo>
                    <a:lnTo>
                      <a:pt x="8150" y="2388"/>
                    </a:lnTo>
                    <a:lnTo>
                      <a:pt x="8189" y="2581"/>
                    </a:lnTo>
                    <a:lnTo>
                      <a:pt x="8224" y="2781"/>
                    </a:lnTo>
                    <a:lnTo>
                      <a:pt x="8252" y="2989"/>
                    </a:lnTo>
                    <a:lnTo>
                      <a:pt x="8252" y="3014"/>
                    </a:lnTo>
                    <a:lnTo>
                      <a:pt x="8255" y="3059"/>
                    </a:lnTo>
                    <a:lnTo>
                      <a:pt x="8255" y="3119"/>
                    </a:lnTo>
                    <a:lnTo>
                      <a:pt x="8255" y="3189"/>
                    </a:lnTo>
                    <a:lnTo>
                      <a:pt x="8260" y="3262"/>
                    </a:lnTo>
                    <a:lnTo>
                      <a:pt x="8260" y="3336"/>
                    </a:lnTo>
                    <a:lnTo>
                      <a:pt x="8260" y="3407"/>
                    </a:lnTo>
                    <a:lnTo>
                      <a:pt x="8260" y="3462"/>
                    </a:lnTo>
                    <a:lnTo>
                      <a:pt x="8260" y="3505"/>
                    </a:lnTo>
                    <a:lnTo>
                      <a:pt x="8260" y="3522"/>
                    </a:lnTo>
                    <a:lnTo>
                      <a:pt x="8252" y="3740"/>
                    </a:lnTo>
                    <a:lnTo>
                      <a:pt x="8245" y="3944"/>
                    </a:lnTo>
                    <a:lnTo>
                      <a:pt x="8235" y="4137"/>
                    </a:lnTo>
                    <a:lnTo>
                      <a:pt x="8217" y="4320"/>
                    </a:lnTo>
                    <a:lnTo>
                      <a:pt x="8200" y="4492"/>
                    </a:lnTo>
                    <a:lnTo>
                      <a:pt x="8175" y="4657"/>
                    </a:lnTo>
                    <a:lnTo>
                      <a:pt x="8143" y="4812"/>
                    </a:lnTo>
                    <a:lnTo>
                      <a:pt x="8108" y="4960"/>
                    </a:lnTo>
                    <a:lnTo>
                      <a:pt x="8066" y="5096"/>
                    </a:lnTo>
                    <a:lnTo>
                      <a:pt x="8013" y="5226"/>
                    </a:lnTo>
                    <a:lnTo>
                      <a:pt x="7977" y="5300"/>
                    </a:lnTo>
                    <a:lnTo>
                      <a:pt x="7936" y="5370"/>
                    </a:lnTo>
                    <a:lnTo>
                      <a:pt x="7883" y="5440"/>
                    </a:lnTo>
                    <a:lnTo>
                      <a:pt x="7829" y="5507"/>
                    </a:lnTo>
                    <a:lnTo>
                      <a:pt x="7771" y="5570"/>
                    </a:lnTo>
                    <a:lnTo>
                      <a:pt x="7703" y="5630"/>
                    </a:lnTo>
                    <a:lnTo>
                      <a:pt x="7636" y="5686"/>
                    </a:lnTo>
                    <a:lnTo>
                      <a:pt x="7570" y="5743"/>
                    </a:lnTo>
                    <a:lnTo>
                      <a:pt x="7499" y="5795"/>
                    </a:lnTo>
                    <a:lnTo>
                      <a:pt x="7425" y="5845"/>
                    </a:lnTo>
                    <a:lnTo>
                      <a:pt x="7376" y="5880"/>
                    </a:lnTo>
                    <a:lnTo>
                      <a:pt x="7323" y="5921"/>
                    </a:lnTo>
                    <a:lnTo>
                      <a:pt x="7270" y="5963"/>
                    </a:lnTo>
                    <a:lnTo>
                      <a:pt x="7218" y="6010"/>
                    </a:lnTo>
                    <a:lnTo>
                      <a:pt x="7165" y="6051"/>
                    </a:lnTo>
                    <a:lnTo>
                      <a:pt x="7112" y="6094"/>
                    </a:lnTo>
                    <a:lnTo>
                      <a:pt x="7056" y="6133"/>
                    </a:lnTo>
                    <a:lnTo>
                      <a:pt x="6999" y="6168"/>
                    </a:lnTo>
                    <a:lnTo>
                      <a:pt x="6944" y="6196"/>
                    </a:lnTo>
                    <a:lnTo>
                      <a:pt x="6887" y="6216"/>
                    </a:lnTo>
                    <a:lnTo>
                      <a:pt x="6726" y="6248"/>
                    </a:lnTo>
                    <a:lnTo>
                      <a:pt x="6563" y="6263"/>
                    </a:lnTo>
                    <a:lnTo>
                      <a:pt x="6405" y="6255"/>
                    </a:lnTo>
                    <a:lnTo>
                      <a:pt x="6250" y="6231"/>
                    </a:lnTo>
                    <a:lnTo>
                      <a:pt x="6092" y="6196"/>
                    </a:lnTo>
                    <a:lnTo>
                      <a:pt x="5937" y="6150"/>
                    </a:lnTo>
                    <a:lnTo>
                      <a:pt x="5779" y="6098"/>
                    </a:lnTo>
                    <a:lnTo>
                      <a:pt x="5624" y="6041"/>
                    </a:lnTo>
                    <a:lnTo>
                      <a:pt x="5465" y="5985"/>
                    </a:lnTo>
                    <a:lnTo>
                      <a:pt x="5307" y="5928"/>
                    </a:lnTo>
                    <a:lnTo>
                      <a:pt x="5088" y="5855"/>
                    </a:lnTo>
                    <a:lnTo>
                      <a:pt x="4870" y="5774"/>
                    </a:lnTo>
                    <a:lnTo>
                      <a:pt x="4652" y="5690"/>
                    </a:lnTo>
                    <a:lnTo>
                      <a:pt x="4434" y="5605"/>
                    </a:lnTo>
                    <a:lnTo>
                      <a:pt x="4216" y="5521"/>
                    </a:lnTo>
                    <a:lnTo>
                      <a:pt x="3998" y="5437"/>
                    </a:lnTo>
                    <a:lnTo>
                      <a:pt x="3780" y="5353"/>
                    </a:lnTo>
                    <a:lnTo>
                      <a:pt x="3558" y="5272"/>
                    </a:lnTo>
                    <a:lnTo>
                      <a:pt x="3333" y="5198"/>
                    </a:lnTo>
                    <a:lnTo>
                      <a:pt x="3111" y="5128"/>
                    </a:lnTo>
                    <a:lnTo>
                      <a:pt x="2861" y="5047"/>
                    </a:lnTo>
                    <a:lnTo>
                      <a:pt x="2611" y="4960"/>
                    </a:lnTo>
                    <a:lnTo>
                      <a:pt x="2361" y="4857"/>
                    </a:lnTo>
                    <a:lnTo>
                      <a:pt x="2115" y="4742"/>
                    </a:lnTo>
                    <a:lnTo>
                      <a:pt x="1872" y="4615"/>
                    </a:lnTo>
                    <a:lnTo>
                      <a:pt x="1637" y="4475"/>
                    </a:lnTo>
                    <a:lnTo>
                      <a:pt x="1407" y="4320"/>
                    </a:lnTo>
                    <a:lnTo>
                      <a:pt x="1193" y="4155"/>
                    </a:lnTo>
                    <a:lnTo>
                      <a:pt x="993" y="3975"/>
                    </a:lnTo>
                    <a:lnTo>
                      <a:pt x="810" y="3782"/>
                    </a:lnTo>
                    <a:lnTo>
                      <a:pt x="732" y="3698"/>
                    </a:lnTo>
                    <a:lnTo>
                      <a:pt x="655" y="3617"/>
                    </a:lnTo>
                    <a:lnTo>
                      <a:pt x="580" y="3537"/>
                    </a:lnTo>
                    <a:lnTo>
                      <a:pt x="504" y="3456"/>
                    </a:lnTo>
                    <a:lnTo>
                      <a:pt x="429" y="3367"/>
                    </a:lnTo>
                    <a:lnTo>
                      <a:pt x="356" y="3274"/>
                    </a:lnTo>
                    <a:lnTo>
                      <a:pt x="285" y="3167"/>
                    </a:lnTo>
                    <a:lnTo>
                      <a:pt x="214" y="3052"/>
                    </a:lnTo>
                    <a:lnTo>
                      <a:pt x="148" y="2922"/>
                    </a:lnTo>
                    <a:lnTo>
                      <a:pt x="81" y="2778"/>
                    </a:lnTo>
                    <a:lnTo>
                      <a:pt x="67" y="2739"/>
                    </a:lnTo>
                    <a:lnTo>
                      <a:pt x="53" y="2683"/>
                    </a:lnTo>
                    <a:lnTo>
                      <a:pt x="36" y="2612"/>
                    </a:lnTo>
                    <a:lnTo>
                      <a:pt x="18" y="2536"/>
                    </a:lnTo>
                    <a:lnTo>
                      <a:pt x="7" y="2462"/>
                    </a:lnTo>
                    <a:lnTo>
                      <a:pt x="0" y="2388"/>
                    </a:lnTo>
                    <a:lnTo>
                      <a:pt x="3" y="2328"/>
                    </a:lnTo>
                    <a:lnTo>
                      <a:pt x="18" y="2286"/>
                    </a:lnTo>
                    <a:lnTo>
                      <a:pt x="43" y="2264"/>
                    </a:lnTo>
                    <a:lnTo>
                      <a:pt x="84" y="2272"/>
                    </a:lnTo>
                    <a:lnTo>
                      <a:pt x="123" y="2293"/>
                    </a:lnTo>
                    <a:lnTo>
                      <a:pt x="166" y="2332"/>
                    </a:lnTo>
                    <a:lnTo>
                      <a:pt x="214" y="2384"/>
                    </a:lnTo>
                    <a:lnTo>
                      <a:pt x="271" y="2444"/>
                    </a:lnTo>
                    <a:lnTo>
                      <a:pt x="331" y="2511"/>
                    </a:lnTo>
                    <a:lnTo>
                      <a:pt x="394" y="2584"/>
                    </a:lnTo>
                    <a:lnTo>
                      <a:pt x="457" y="2662"/>
                    </a:lnTo>
                    <a:lnTo>
                      <a:pt x="524" y="2736"/>
                    </a:lnTo>
                    <a:lnTo>
                      <a:pt x="588" y="2813"/>
                    </a:lnTo>
                    <a:lnTo>
                      <a:pt x="647" y="2884"/>
                    </a:lnTo>
                    <a:lnTo>
                      <a:pt x="993" y="3245"/>
                    </a:lnTo>
                    <a:lnTo>
                      <a:pt x="1372" y="3561"/>
                    </a:lnTo>
                    <a:lnTo>
                      <a:pt x="1777" y="3839"/>
                    </a:lnTo>
                    <a:lnTo>
                      <a:pt x="2206" y="4077"/>
                    </a:lnTo>
                    <a:lnTo>
                      <a:pt x="2654" y="4285"/>
                    </a:lnTo>
                    <a:lnTo>
                      <a:pt x="3111" y="4460"/>
                    </a:lnTo>
                    <a:lnTo>
                      <a:pt x="3579" y="4612"/>
                    </a:lnTo>
                    <a:lnTo>
                      <a:pt x="4047" y="4738"/>
                    </a:lnTo>
                    <a:lnTo>
                      <a:pt x="4511" y="4847"/>
                    </a:lnTo>
                    <a:lnTo>
                      <a:pt x="4969" y="4942"/>
                    </a:lnTo>
                    <a:close/>
                  </a:path>
                </a:pathLst>
              </a:custGeom>
              <a:solidFill>
                <a:srgbClr val="FF99CC"/>
              </a:solidFill>
              <a:ln w="9525">
                <a:solidFill>
                  <a:srgbClr val="000000"/>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59" name="Freeform 635"/>
              <p:cNvSpPr>
                <a:spLocks/>
              </p:cNvSpPr>
              <p:nvPr/>
            </p:nvSpPr>
            <p:spPr bwMode="auto">
              <a:xfrm>
                <a:off x="2615" y="2528"/>
                <a:ext cx="635" cy="441"/>
              </a:xfrm>
              <a:custGeom>
                <a:avLst/>
                <a:gdLst>
                  <a:gd name="T0" fmla="*/ 5459 w 8253"/>
                  <a:gd name="T1" fmla="*/ 5071 h 6174"/>
                  <a:gd name="T2" fmla="*/ 6177 w 8253"/>
                  <a:gd name="T3" fmla="*/ 5160 h 6174"/>
                  <a:gd name="T4" fmla="*/ 6859 w 8253"/>
                  <a:gd name="T5" fmla="*/ 5051 h 6174"/>
                  <a:gd name="T6" fmla="*/ 7292 w 8253"/>
                  <a:gd name="T7" fmla="*/ 4745 h 6174"/>
                  <a:gd name="T8" fmla="*/ 7457 w 8253"/>
                  <a:gd name="T9" fmla="*/ 4488 h 6174"/>
                  <a:gd name="T10" fmla="*/ 7623 w 8253"/>
                  <a:gd name="T11" fmla="*/ 4170 h 6174"/>
                  <a:gd name="T12" fmla="*/ 7707 w 8253"/>
                  <a:gd name="T13" fmla="*/ 3905 h 6174"/>
                  <a:gd name="T14" fmla="*/ 7750 w 8253"/>
                  <a:gd name="T15" fmla="*/ 3119 h 6174"/>
                  <a:gd name="T16" fmla="*/ 7707 w 8253"/>
                  <a:gd name="T17" fmla="*/ 2377 h 6174"/>
                  <a:gd name="T18" fmla="*/ 7528 w 8253"/>
                  <a:gd name="T19" fmla="*/ 1616 h 6174"/>
                  <a:gd name="T20" fmla="*/ 7377 w 8253"/>
                  <a:gd name="T21" fmla="*/ 1201 h 6174"/>
                  <a:gd name="T22" fmla="*/ 7186 w 8253"/>
                  <a:gd name="T23" fmla="*/ 684 h 6174"/>
                  <a:gd name="T24" fmla="*/ 6989 w 8253"/>
                  <a:gd name="T25" fmla="*/ 161 h 6174"/>
                  <a:gd name="T26" fmla="*/ 6965 w 8253"/>
                  <a:gd name="T27" fmla="*/ 31 h 6174"/>
                  <a:gd name="T28" fmla="*/ 7099 w 8253"/>
                  <a:gd name="T29" fmla="*/ 158 h 6174"/>
                  <a:gd name="T30" fmla="*/ 7243 w 8253"/>
                  <a:gd name="T31" fmla="*/ 316 h 6174"/>
                  <a:gd name="T32" fmla="*/ 7394 w 8253"/>
                  <a:gd name="T33" fmla="*/ 466 h 6174"/>
                  <a:gd name="T34" fmla="*/ 7535 w 8253"/>
                  <a:gd name="T35" fmla="*/ 643 h 6174"/>
                  <a:gd name="T36" fmla="*/ 7655 w 8253"/>
                  <a:gd name="T37" fmla="*/ 884 h 6174"/>
                  <a:gd name="T38" fmla="*/ 7746 w 8253"/>
                  <a:gd name="T39" fmla="*/ 1109 h 6174"/>
                  <a:gd name="T40" fmla="*/ 7915 w 8253"/>
                  <a:gd name="T41" fmla="*/ 1545 h 6174"/>
                  <a:gd name="T42" fmla="*/ 8084 w 8253"/>
                  <a:gd name="T43" fmla="*/ 2076 h 6174"/>
                  <a:gd name="T44" fmla="*/ 8200 w 8253"/>
                  <a:gd name="T45" fmla="*/ 2613 h 6174"/>
                  <a:gd name="T46" fmla="*/ 8249 w 8253"/>
                  <a:gd name="T47" fmla="*/ 3027 h 6174"/>
                  <a:gd name="T48" fmla="*/ 8253 w 8253"/>
                  <a:gd name="T49" fmla="*/ 3210 h 6174"/>
                  <a:gd name="T50" fmla="*/ 8253 w 8253"/>
                  <a:gd name="T51" fmla="*/ 3438 h 6174"/>
                  <a:gd name="T52" fmla="*/ 8253 w 8253"/>
                  <a:gd name="T53" fmla="*/ 3562 h 6174"/>
                  <a:gd name="T54" fmla="*/ 8221 w 8253"/>
                  <a:gd name="T55" fmla="*/ 4148 h 6174"/>
                  <a:gd name="T56" fmla="*/ 8154 w 8253"/>
                  <a:gd name="T57" fmla="*/ 4636 h 6174"/>
                  <a:gd name="T58" fmla="*/ 8045 w 8253"/>
                  <a:gd name="T59" fmla="*/ 5051 h 6174"/>
                  <a:gd name="T60" fmla="*/ 7915 w 8253"/>
                  <a:gd name="T61" fmla="*/ 5314 h 6174"/>
                  <a:gd name="T62" fmla="*/ 7746 w 8253"/>
                  <a:gd name="T63" fmla="*/ 5504 h 6174"/>
                  <a:gd name="T64" fmla="*/ 7542 w 8253"/>
                  <a:gd name="T65" fmla="*/ 5673 h 6174"/>
                  <a:gd name="T66" fmla="*/ 7352 w 8253"/>
                  <a:gd name="T67" fmla="*/ 5806 h 6174"/>
                  <a:gd name="T68" fmla="*/ 7204 w 8253"/>
                  <a:gd name="T69" fmla="*/ 5929 h 6174"/>
                  <a:gd name="T70" fmla="*/ 7046 w 8253"/>
                  <a:gd name="T71" fmla="*/ 6048 h 6174"/>
                  <a:gd name="T72" fmla="*/ 6884 w 8253"/>
                  <a:gd name="T73" fmla="*/ 6129 h 6174"/>
                  <a:gd name="T74" fmla="*/ 6416 w 8253"/>
                  <a:gd name="T75" fmla="*/ 6168 h 6174"/>
                  <a:gd name="T76" fmla="*/ 5955 w 8253"/>
                  <a:gd name="T77" fmla="*/ 6066 h 6174"/>
                  <a:gd name="T78" fmla="*/ 5497 w 8253"/>
                  <a:gd name="T79" fmla="*/ 5904 h 6174"/>
                  <a:gd name="T80" fmla="*/ 4924 w 8253"/>
                  <a:gd name="T81" fmla="*/ 5701 h 6174"/>
                  <a:gd name="T82" fmla="*/ 4294 w 8253"/>
                  <a:gd name="T83" fmla="*/ 5455 h 6174"/>
                  <a:gd name="T84" fmla="*/ 3653 w 8253"/>
                  <a:gd name="T85" fmla="*/ 5213 h 6174"/>
                  <a:gd name="T86" fmla="*/ 2981 w 8253"/>
                  <a:gd name="T87" fmla="*/ 4998 h 6174"/>
                  <a:gd name="T88" fmla="*/ 2250 w 8253"/>
                  <a:gd name="T89" fmla="*/ 4713 h 6174"/>
                  <a:gd name="T90" fmla="*/ 1553 w 8253"/>
                  <a:gd name="T91" fmla="*/ 4331 h 6174"/>
                  <a:gd name="T92" fmla="*/ 950 w 8253"/>
                  <a:gd name="T93" fmla="*/ 3832 h 6174"/>
                  <a:gd name="T94" fmla="*/ 704 w 8253"/>
                  <a:gd name="T95" fmla="*/ 3586 h 6174"/>
                  <a:gd name="T96" fmla="*/ 448 w 8253"/>
                  <a:gd name="T97" fmla="*/ 3308 h 6174"/>
                  <a:gd name="T98" fmla="*/ 212 w 8253"/>
                  <a:gd name="T99" fmla="*/ 2957 h 6174"/>
                  <a:gd name="T100" fmla="*/ 106 w 8253"/>
                  <a:gd name="T101" fmla="*/ 2715 h 6174"/>
                  <a:gd name="T102" fmla="*/ 29 w 8253"/>
                  <a:gd name="T103" fmla="*/ 2465 h 6174"/>
                  <a:gd name="T104" fmla="*/ 4 w 8253"/>
                  <a:gd name="T105" fmla="*/ 2259 h 6174"/>
                  <a:gd name="T106" fmla="*/ 99 w 8253"/>
                  <a:gd name="T107" fmla="*/ 2262 h 6174"/>
                  <a:gd name="T108" fmla="*/ 265 w 8253"/>
                  <a:gd name="T109" fmla="*/ 2441 h 6174"/>
                  <a:gd name="T110" fmla="*/ 479 w 8253"/>
                  <a:gd name="T111" fmla="*/ 2712 h 6174"/>
                  <a:gd name="T112" fmla="*/ 701 w 8253"/>
                  <a:gd name="T113" fmla="*/ 2978 h 6174"/>
                  <a:gd name="T114" fmla="*/ 1834 w 8253"/>
                  <a:gd name="T115" fmla="*/ 3910 h 6174"/>
                  <a:gd name="T116" fmla="*/ 3175 w 8253"/>
                  <a:gd name="T117" fmla="*/ 4513 h 6174"/>
                  <a:gd name="T118" fmla="*/ 4561 w 8253"/>
                  <a:gd name="T119" fmla="*/ 4893 h 6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53" h="6174">
                    <a:moveTo>
                      <a:pt x="5004" y="4981"/>
                    </a:moveTo>
                    <a:lnTo>
                      <a:pt x="5227" y="5026"/>
                    </a:lnTo>
                    <a:lnTo>
                      <a:pt x="5459" y="5071"/>
                    </a:lnTo>
                    <a:lnTo>
                      <a:pt x="5698" y="5114"/>
                    </a:lnTo>
                    <a:lnTo>
                      <a:pt x="5938" y="5143"/>
                    </a:lnTo>
                    <a:lnTo>
                      <a:pt x="6177" y="5160"/>
                    </a:lnTo>
                    <a:lnTo>
                      <a:pt x="6412" y="5153"/>
                    </a:lnTo>
                    <a:lnTo>
                      <a:pt x="6641" y="5121"/>
                    </a:lnTo>
                    <a:lnTo>
                      <a:pt x="6859" y="5051"/>
                    </a:lnTo>
                    <a:lnTo>
                      <a:pt x="7063" y="4945"/>
                    </a:lnTo>
                    <a:lnTo>
                      <a:pt x="7249" y="4795"/>
                    </a:lnTo>
                    <a:lnTo>
                      <a:pt x="7292" y="4745"/>
                    </a:lnTo>
                    <a:lnTo>
                      <a:pt x="7341" y="4675"/>
                    </a:lnTo>
                    <a:lnTo>
                      <a:pt x="7397" y="4587"/>
                    </a:lnTo>
                    <a:lnTo>
                      <a:pt x="7457" y="4488"/>
                    </a:lnTo>
                    <a:lnTo>
                      <a:pt x="7517" y="4383"/>
                    </a:lnTo>
                    <a:lnTo>
                      <a:pt x="7574" y="4275"/>
                    </a:lnTo>
                    <a:lnTo>
                      <a:pt x="7623" y="4170"/>
                    </a:lnTo>
                    <a:lnTo>
                      <a:pt x="7665" y="4067"/>
                    </a:lnTo>
                    <a:lnTo>
                      <a:pt x="7697" y="3980"/>
                    </a:lnTo>
                    <a:lnTo>
                      <a:pt x="7707" y="3905"/>
                    </a:lnTo>
                    <a:lnTo>
                      <a:pt x="7728" y="3632"/>
                    </a:lnTo>
                    <a:lnTo>
                      <a:pt x="7743" y="3372"/>
                    </a:lnTo>
                    <a:lnTo>
                      <a:pt x="7750" y="3119"/>
                    </a:lnTo>
                    <a:lnTo>
                      <a:pt x="7746" y="2869"/>
                    </a:lnTo>
                    <a:lnTo>
                      <a:pt x="7732" y="2624"/>
                    </a:lnTo>
                    <a:lnTo>
                      <a:pt x="7707" y="2377"/>
                    </a:lnTo>
                    <a:lnTo>
                      <a:pt x="7665" y="2129"/>
                    </a:lnTo>
                    <a:lnTo>
                      <a:pt x="7605" y="1875"/>
                    </a:lnTo>
                    <a:lnTo>
                      <a:pt x="7528" y="1616"/>
                    </a:lnTo>
                    <a:lnTo>
                      <a:pt x="7429" y="1344"/>
                    </a:lnTo>
                    <a:lnTo>
                      <a:pt x="7415" y="1303"/>
                    </a:lnTo>
                    <a:lnTo>
                      <a:pt x="7377" y="1201"/>
                    </a:lnTo>
                    <a:lnTo>
                      <a:pt x="7320" y="1053"/>
                    </a:lnTo>
                    <a:lnTo>
                      <a:pt x="7257" y="878"/>
                    </a:lnTo>
                    <a:lnTo>
                      <a:pt x="7186" y="684"/>
                    </a:lnTo>
                    <a:lnTo>
                      <a:pt x="7113" y="491"/>
                    </a:lnTo>
                    <a:lnTo>
                      <a:pt x="7046" y="313"/>
                    </a:lnTo>
                    <a:lnTo>
                      <a:pt x="6989" y="161"/>
                    </a:lnTo>
                    <a:lnTo>
                      <a:pt x="6948" y="53"/>
                    </a:lnTo>
                    <a:lnTo>
                      <a:pt x="6926" y="0"/>
                    </a:lnTo>
                    <a:lnTo>
                      <a:pt x="6965" y="31"/>
                    </a:lnTo>
                    <a:lnTo>
                      <a:pt x="7011" y="66"/>
                    </a:lnTo>
                    <a:lnTo>
                      <a:pt x="7053" y="111"/>
                    </a:lnTo>
                    <a:lnTo>
                      <a:pt x="7099" y="158"/>
                    </a:lnTo>
                    <a:lnTo>
                      <a:pt x="7148" y="210"/>
                    </a:lnTo>
                    <a:lnTo>
                      <a:pt x="7194" y="263"/>
                    </a:lnTo>
                    <a:lnTo>
                      <a:pt x="7243" y="316"/>
                    </a:lnTo>
                    <a:lnTo>
                      <a:pt x="7292" y="368"/>
                    </a:lnTo>
                    <a:lnTo>
                      <a:pt x="7345" y="421"/>
                    </a:lnTo>
                    <a:lnTo>
                      <a:pt x="7394" y="466"/>
                    </a:lnTo>
                    <a:lnTo>
                      <a:pt x="7444" y="513"/>
                    </a:lnTo>
                    <a:lnTo>
                      <a:pt x="7489" y="572"/>
                    </a:lnTo>
                    <a:lnTo>
                      <a:pt x="7535" y="643"/>
                    </a:lnTo>
                    <a:lnTo>
                      <a:pt x="7577" y="719"/>
                    </a:lnTo>
                    <a:lnTo>
                      <a:pt x="7620" y="801"/>
                    </a:lnTo>
                    <a:lnTo>
                      <a:pt x="7655" y="884"/>
                    </a:lnTo>
                    <a:lnTo>
                      <a:pt x="7690" y="966"/>
                    </a:lnTo>
                    <a:lnTo>
                      <a:pt x="7722" y="1039"/>
                    </a:lnTo>
                    <a:lnTo>
                      <a:pt x="7746" y="1109"/>
                    </a:lnTo>
                    <a:lnTo>
                      <a:pt x="7767" y="1166"/>
                    </a:lnTo>
                    <a:lnTo>
                      <a:pt x="7845" y="1359"/>
                    </a:lnTo>
                    <a:lnTo>
                      <a:pt x="7915" y="1545"/>
                    </a:lnTo>
                    <a:lnTo>
                      <a:pt x="7978" y="1724"/>
                    </a:lnTo>
                    <a:lnTo>
                      <a:pt x="8035" y="1904"/>
                    </a:lnTo>
                    <a:lnTo>
                      <a:pt x="8084" y="2076"/>
                    </a:lnTo>
                    <a:lnTo>
                      <a:pt x="8129" y="2251"/>
                    </a:lnTo>
                    <a:lnTo>
                      <a:pt x="8168" y="2430"/>
                    </a:lnTo>
                    <a:lnTo>
                      <a:pt x="8200" y="2613"/>
                    </a:lnTo>
                    <a:lnTo>
                      <a:pt x="8228" y="2802"/>
                    </a:lnTo>
                    <a:lnTo>
                      <a:pt x="8249" y="2999"/>
                    </a:lnTo>
                    <a:lnTo>
                      <a:pt x="8249" y="3027"/>
                    </a:lnTo>
                    <a:lnTo>
                      <a:pt x="8249" y="3073"/>
                    </a:lnTo>
                    <a:lnTo>
                      <a:pt x="8249" y="3137"/>
                    </a:lnTo>
                    <a:lnTo>
                      <a:pt x="8253" y="3210"/>
                    </a:lnTo>
                    <a:lnTo>
                      <a:pt x="8253" y="3287"/>
                    </a:lnTo>
                    <a:lnTo>
                      <a:pt x="8253" y="3365"/>
                    </a:lnTo>
                    <a:lnTo>
                      <a:pt x="8253" y="3438"/>
                    </a:lnTo>
                    <a:lnTo>
                      <a:pt x="8253" y="3498"/>
                    </a:lnTo>
                    <a:lnTo>
                      <a:pt x="8253" y="3540"/>
                    </a:lnTo>
                    <a:lnTo>
                      <a:pt x="8253" y="3562"/>
                    </a:lnTo>
                    <a:lnTo>
                      <a:pt x="8246" y="3768"/>
                    </a:lnTo>
                    <a:lnTo>
                      <a:pt x="8236" y="3962"/>
                    </a:lnTo>
                    <a:lnTo>
                      <a:pt x="8221" y="4148"/>
                    </a:lnTo>
                    <a:lnTo>
                      <a:pt x="8204" y="4320"/>
                    </a:lnTo>
                    <a:lnTo>
                      <a:pt x="8183" y="4482"/>
                    </a:lnTo>
                    <a:lnTo>
                      <a:pt x="8154" y="4636"/>
                    </a:lnTo>
                    <a:lnTo>
                      <a:pt x="8126" y="4780"/>
                    </a:lnTo>
                    <a:lnTo>
                      <a:pt x="8088" y="4921"/>
                    </a:lnTo>
                    <a:lnTo>
                      <a:pt x="8045" y="5051"/>
                    </a:lnTo>
                    <a:lnTo>
                      <a:pt x="7996" y="5174"/>
                    </a:lnTo>
                    <a:lnTo>
                      <a:pt x="7961" y="5244"/>
                    </a:lnTo>
                    <a:lnTo>
                      <a:pt x="7915" y="5314"/>
                    </a:lnTo>
                    <a:lnTo>
                      <a:pt x="7866" y="5381"/>
                    </a:lnTo>
                    <a:lnTo>
                      <a:pt x="7806" y="5444"/>
                    </a:lnTo>
                    <a:lnTo>
                      <a:pt x="7746" y="5504"/>
                    </a:lnTo>
                    <a:lnTo>
                      <a:pt x="7679" y="5564"/>
                    </a:lnTo>
                    <a:lnTo>
                      <a:pt x="7612" y="5620"/>
                    </a:lnTo>
                    <a:lnTo>
                      <a:pt x="7542" y="5673"/>
                    </a:lnTo>
                    <a:lnTo>
                      <a:pt x="7472" y="5721"/>
                    </a:lnTo>
                    <a:lnTo>
                      <a:pt x="7401" y="5771"/>
                    </a:lnTo>
                    <a:lnTo>
                      <a:pt x="7352" y="5806"/>
                    </a:lnTo>
                    <a:lnTo>
                      <a:pt x="7302" y="5844"/>
                    </a:lnTo>
                    <a:lnTo>
                      <a:pt x="7254" y="5886"/>
                    </a:lnTo>
                    <a:lnTo>
                      <a:pt x="7204" y="5929"/>
                    </a:lnTo>
                    <a:lnTo>
                      <a:pt x="7151" y="5971"/>
                    </a:lnTo>
                    <a:lnTo>
                      <a:pt x="7099" y="6013"/>
                    </a:lnTo>
                    <a:lnTo>
                      <a:pt x="7046" y="6048"/>
                    </a:lnTo>
                    <a:lnTo>
                      <a:pt x="6993" y="6084"/>
                    </a:lnTo>
                    <a:lnTo>
                      <a:pt x="6936" y="6108"/>
                    </a:lnTo>
                    <a:lnTo>
                      <a:pt x="6884" y="6129"/>
                    </a:lnTo>
                    <a:lnTo>
                      <a:pt x="6725" y="6161"/>
                    </a:lnTo>
                    <a:lnTo>
                      <a:pt x="6570" y="6174"/>
                    </a:lnTo>
                    <a:lnTo>
                      <a:pt x="6416" y="6168"/>
                    </a:lnTo>
                    <a:lnTo>
                      <a:pt x="6261" y="6143"/>
                    </a:lnTo>
                    <a:lnTo>
                      <a:pt x="6109" y="6108"/>
                    </a:lnTo>
                    <a:lnTo>
                      <a:pt x="5955" y="6066"/>
                    </a:lnTo>
                    <a:lnTo>
                      <a:pt x="5803" y="6013"/>
                    </a:lnTo>
                    <a:lnTo>
                      <a:pt x="5652" y="5961"/>
                    </a:lnTo>
                    <a:lnTo>
                      <a:pt x="5497" y="5904"/>
                    </a:lnTo>
                    <a:lnTo>
                      <a:pt x="5346" y="5851"/>
                    </a:lnTo>
                    <a:lnTo>
                      <a:pt x="5135" y="5778"/>
                    </a:lnTo>
                    <a:lnTo>
                      <a:pt x="4924" y="5701"/>
                    </a:lnTo>
                    <a:lnTo>
                      <a:pt x="4713" y="5620"/>
                    </a:lnTo>
                    <a:lnTo>
                      <a:pt x="4505" y="5539"/>
                    </a:lnTo>
                    <a:lnTo>
                      <a:pt x="4294" y="5455"/>
                    </a:lnTo>
                    <a:lnTo>
                      <a:pt x="4079" y="5371"/>
                    </a:lnTo>
                    <a:lnTo>
                      <a:pt x="3868" y="5290"/>
                    </a:lnTo>
                    <a:lnTo>
                      <a:pt x="3653" y="5213"/>
                    </a:lnTo>
                    <a:lnTo>
                      <a:pt x="3438" y="5138"/>
                    </a:lnTo>
                    <a:lnTo>
                      <a:pt x="3224" y="5071"/>
                    </a:lnTo>
                    <a:lnTo>
                      <a:pt x="2981" y="4998"/>
                    </a:lnTo>
                    <a:lnTo>
                      <a:pt x="2738" y="4913"/>
                    </a:lnTo>
                    <a:lnTo>
                      <a:pt x="2496" y="4819"/>
                    </a:lnTo>
                    <a:lnTo>
                      <a:pt x="2250" y="4713"/>
                    </a:lnTo>
                    <a:lnTo>
                      <a:pt x="2010" y="4598"/>
                    </a:lnTo>
                    <a:lnTo>
                      <a:pt x="1777" y="4471"/>
                    </a:lnTo>
                    <a:lnTo>
                      <a:pt x="1553" y="4331"/>
                    </a:lnTo>
                    <a:lnTo>
                      <a:pt x="1338" y="4180"/>
                    </a:lnTo>
                    <a:lnTo>
                      <a:pt x="1137" y="4011"/>
                    </a:lnTo>
                    <a:lnTo>
                      <a:pt x="950" y="3832"/>
                    </a:lnTo>
                    <a:lnTo>
                      <a:pt x="874" y="3751"/>
                    </a:lnTo>
                    <a:lnTo>
                      <a:pt x="789" y="3670"/>
                    </a:lnTo>
                    <a:lnTo>
                      <a:pt x="704" y="3586"/>
                    </a:lnTo>
                    <a:lnTo>
                      <a:pt x="616" y="3498"/>
                    </a:lnTo>
                    <a:lnTo>
                      <a:pt x="532" y="3407"/>
                    </a:lnTo>
                    <a:lnTo>
                      <a:pt x="448" y="3308"/>
                    </a:lnTo>
                    <a:lnTo>
                      <a:pt x="363" y="3200"/>
                    </a:lnTo>
                    <a:lnTo>
                      <a:pt x="286" y="3084"/>
                    </a:lnTo>
                    <a:lnTo>
                      <a:pt x="212" y="2957"/>
                    </a:lnTo>
                    <a:lnTo>
                      <a:pt x="145" y="2813"/>
                    </a:lnTo>
                    <a:lnTo>
                      <a:pt x="127" y="2775"/>
                    </a:lnTo>
                    <a:lnTo>
                      <a:pt x="106" y="2715"/>
                    </a:lnTo>
                    <a:lnTo>
                      <a:pt x="78" y="2637"/>
                    </a:lnTo>
                    <a:lnTo>
                      <a:pt x="53" y="2554"/>
                    </a:lnTo>
                    <a:lnTo>
                      <a:pt x="29" y="2465"/>
                    </a:lnTo>
                    <a:lnTo>
                      <a:pt x="11" y="2381"/>
                    </a:lnTo>
                    <a:lnTo>
                      <a:pt x="0" y="2311"/>
                    </a:lnTo>
                    <a:lnTo>
                      <a:pt x="4" y="2259"/>
                    </a:lnTo>
                    <a:lnTo>
                      <a:pt x="25" y="2234"/>
                    </a:lnTo>
                    <a:lnTo>
                      <a:pt x="64" y="2237"/>
                    </a:lnTo>
                    <a:lnTo>
                      <a:pt x="99" y="2262"/>
                    </a:lnTo>
                    <a:lnTo>
                      <a:pt x="145" y="2307"/>
                    </a:lnTo>
                    <a:lnTo>
                      <a:pt x="201" y="2367"/>
                    </a:lnTo>
                    <a:lnTo>
                      <a:pt x="265" y="2441"/>
                    </a:lnTo>
                    <a:lnTo>
                      <a:pt x="331" y="2525"/>
                    </a:lnTo>
                    <a:lnTo>
                      <a:pt x="401" y="2617"/>
                    </a:lnTo>
                    <a:lnTo>
                      <a:pt x="479" y="2712"/>
                    </a:lnTo>
                    <a:lnTo>
                      <a:pt x="553" y="2802"/>
                    </a:lnTo>
                    <a:lnTo>
                      <a:pt x="627" y="2894"/>
                    </a:lnTo>
                    <a:lnTo>
                      <a:pt x="701" y="2978"/>
                    </a:lnTo>
                    <a:lnTo>
                      <a:pt x="1045" y="3330"/>
                    </a:lnTo>
                    <a:lnTo>
                      <a:pt x="1426" y="3638"/>
                    </a:lnTo>
                    <a:lnTo>
                      <a:pt x="1834" y="3910"/>
                    </a:lnTo>
                    <a:lnTo>
                      <a:pt x="2267" y="4141"/>
                    </a:lnTo>
                    <a:lnTo>
                      <a:pt x="2717" y="4341"/>
                    </a:lnTo>
                    <a:lnTo>
                      <a:pt x="3175" y="4513"/>
                    </a:lnTo>
                    <a:lnTo>
                      <a:pt x="3639" y="4661"/>
                    </a:lnTo>
                    <a:lnTo>
                      <a:pt x="4104" y="4788"/>
                    </a:lnTo>
                    <a:lnTo>
                      <a:pt x="4561" y="4893"/>
                    </a:lnTo>
                    <a:lnTo>
                      <a:pt x="5004" y="4981"/>
                    </a:lnTo>
                    <a:close/>
                  </a:path>
                </a:pathLst>
              </a:custGeom>
              <a:solidFill>
                <a:srgbClr val="ED8C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60" name="Freeform 636"/>
              <p:cNvSpPr>
                <a:spLocks/>
              </p:cNvSpPr>
              <p:nvPr/>
            </p:nvSpPr>
            <p:spPr bwMode="auto">
              <a:xfrm>
                <a:off x="2615" y="2533"/>
                <a:ext cx="634" cy="435"/>
              </a:xfrm>
              <a:custGeom>
                <a:avLst/>
                <a:gdLst>
                  <a:gd name="T0" fmla="*/ 5479 w 8252"/>
                  <a:gd name="T1" fmla="*/ 5112 h 6085"/>
                  <a:gd name="T2" fmla="*/ 6166 w 8252"/>
                  <a:gd name="T3" fmla="*/ 5217 h 6085"/>
                  <a:gd name="T4" fmla="*/ 6838 w 8252"/>
                  <a:gd name="T5" fmla="*/ 5147 h 6085"/>
                  <a:gd name="T6" fmla="*/ 7292 w 8252"/>
                  <a:gd name="T7" fmla="*/ 4890 h 6085"/>
                  <a:gd name="T8" fmla="*/ 7485 w 8252"/>
                  <a:gd name="T9" fmla="*/ 4624 h 6085"/>
                  <a:gd name="T10" fmla="*/ 7682 w 8252"/>
                  <a:gd name="T11" fmla="*/ 4279 h 6085"/>
                  <a:gd name="T12" fmla="*/ 7780 w 8252"/>
                  <a:gd name="T13" fmla="*/ 4005 h 6085"/>
                  <a:gd name="T14" fmla="*/ 7833 w 8252"/>
                  <a:gd name="T15" fmla="*/ 3286 h 6085"/>
                  <a:gd name="T16" fmla="*/ 7830 w 8252"/>
                  <a:gd name="T17" fmla="*/ 2618 h 6085"/>
                  <a:gd name="T18" fmla="*/ 7714 w 8252"/>
                  <a:gd name="T19" fmla="*/ 1905 h 6085"/>
                  <a:gd name="T20" fmla="*/ 7577 w 8252"/>
                  <a:gd name="T21" fmla="*/ 1466 h 6085"/>
                  <a:gd name="T22" fmla="*/ 7344 w 8252"/>
                  <a:gd name="T23" fmla="*/ 830 h 6085"/>
                  <a:gd name="T24" fmla="*/ 7105 w 8252"/>
                  <a:gd name="T25" fmla="*/ 190 h 6085"/>
                  <a:gd name="T26" fmla="*/ 7073 w 8252"/>
                  <a:gd name="T27" fmla="*/ 32 h 6085"/>
                  <a:gd name="T28" fmla="*/ 7207 w 8252"/>
                  <a:gd name="T29" fmla="*/ 170 h 6085"/>
                  <a:gd name="T30" fmla="*/ 7351 w 8252"/>
                  <a:gd name="T31" fmla="*/ 352 h 6085"/>
                  <a:gd name="T32" fmla="*/ 7499 w 8252"/>
                  <a:gd name="T33" fmla="*/ 528 h 6085"/>
                  <a:gd name="T34" fmla="*/ 7630 w 8252"/>
                  <a:gd name="T35" fmla="*/ 721 h 6085"/>
                  <a:gd name="T36" fmla="*/ 7745 w 8252"/>
                  <a:gd name="T37" fmla="*/ 988 h 6085"/>
                  <a:gd name="T38" fmla="*/ 7833 w 8252"/>
                  <a:gd name="T39" fmla="*/ 1227 h 6085"/>
                  <a:gd name="T40" fmla="*/ 7978 w 8252"/>
                  <a:gd name="T41" fmla="*/ 1651 h 6085"/>
                  <a:gd name="T42" fmla="*/ 8122 w 8252"/>
                  <a:gd name="T43" fmla="*/ 2148 h 6085"/>
                  <a:gd name="T44" fmla="*/ 8214 w 8252"/>
                  <a:gd name="T45" fmla="*/ 2643 h 6085"/>
                  <a:gd name="T46" fmla="*/ 8252 w 8252"/>
                  <a:gd name="T47" fmla="*/ 3039 h 6085"/>
                  <a:gd name="T48" fmla="*/ 8252 w 8252"/>
                  <a:gd name="T49" fmla="*/ 3232 h 6085"/>
                  <a:gd name="T50" fmla="*/ 8249 w 8252"/>
                  <a:gd name="T51" fmla="*/ 3471 h 6085"/>
                  <a:gd name="T52" fmla="*/ 8249 w 8252"/>
                  <a:gd name="T53" fmla="*/ 3601 h 6085"/>
                  <a:gd name="T54" fmla="*/ 8217 w 8252"/>
                  <a:gd name="T55" fmla="*/ 4156 h 6085"/>
                  <a:gd name="T56" fmla="*/ 8143 w 8252"/>
                  <a:gd name="T57" fmla="*/ 4617 h 6085"/>
                  <a:gd name="T58" fmla="*/ 8031 w 8252"/>
                  <a:gd name="T59" fmla="*/ 5003 h 6085"/>
                  <a:gd name="T60" fmla="*/ 7903 w 8252"/>
                  <a:gd name="T61" fmla="*/ 5255 h 6085"/>
                  <a:gd name="T62" fmla="*/ 7728 w 8252"/>
                  <a:gd name="T63" fmla="*/ 5442 h 6085"/>
                  <a:gd name="T64" fmla="*/ 7520 w 8252"/>
                  <a:gd name="T65" fmla="*/ 5603 h 6085"/>
                  <a:gd name="T66" fmla="*/ 7337 w 8252"/>
                  <a:gd name="T67" fmla="*/ 5733 h 6085"/>
                  <a:gd name="T68" fmla="*/ 7193 w 8252"/>
                  <a:gd name="T69" fmla="*/ 5850 h 6085"/>
                  <a:gd name="T70" fmla="*/ 7041 w 8252"/>
                  <a:gd name="T71" fmla="*/ 5965 h 6085"/>
                  <a:gd name="T72" fmla="*/ 6886 w 8252"/>
                  <a:gd name="T73" fmla="*/ 6043 h 6085"/>
                  <a:gd name="T74" fmla="*/ 6433 w 8252"/>
                  <a:gd name="T75" fmla="*/ 6078 h 6085"/>
                  <a:gd name="T76" fmla="*/ 5983 w 8252"/>
                  <a:gd name="T77" fmla="*/ 5980 h 6085"/>
                  <a:gd name="T78" fmla="*/ 5539 w 8252"/>
                  <a:gd name="T79" fmla="*/ 5825 h 6085"/>
                  <a:gd name="T80" fmla="*/ 4983 w 8252"/>
                  <a:gd name="T81" fmla="*/ 5628 h 6085"/>
                  <a:gd name="T82" fmla="*/ 4374 w 8252"/>
                  <a:gd name="T83" fmla="*/ 5390 h 6085"/>
                  <a:gd name="T84" fmla="*/ 3758 w 8252"/>
                  <a:gd name="T85" fmla="*/ 5154 h 6085"/>
                  <a:gd name="T86" fmla="*/ 3111 w 8252"/>
                  <a:gd name="T87" fmla="*/ 4950 h 6085"/>
                  <a:gd name="T88" fmla="*/ 2393 w 8252"/>
                  <a:gd name="T89" fmla="*/ 4690 h 6085"/>
                  <a:gd name="T90" fmla="*/ 1699 w 8252"/>
                  <a:gd name="T91" fmla="*/ 4342 h 6085"/>
                  <a:gd name="T92" fmla="*/ 1102 w 8252"/>
                  <a:gd name="T93" fmla="*/ 3882 h 6085"/>
                  <a:gd name="T94" fmla="*/ 834 w 8252"/>
                  <a:gd name="T95" fmla="*/ 3633 h 6085"/>
                  <a:gd name="T96" fmla="*/ 542 w 8252"/>
                  <a:gd name="T97" fmla="*/ 3344 h 6085"/>
                  <a:gd name="T98" fmla="*/ 281 w 8252"/>
                  <a:gd name="T99" fmla="*/ 2991 h 6085"/>
                  <a:gd name="T100" fmla="*/ 165 w 8252"/>
                  <a:gd name="T101" fmla="*/ 2748 h 6085"/>
                  <a:gd name="T102" fmla="*/ 57 w 8252"/>
                  <a:gd name="T103" fmla="*/ 2471 h 6085"/>
                  <a:gd name="T104" fmla="*/ 0 w 8252"/>
                  <a:gd name="T105" fmla="*/ 2235 h 6085"/>
                  <a:gd name="T106" fmla="*/ 85 w 8252"/>
                  <a:gd name="T107" fmla="*/ 2231 h 6085"/>
                  <a:gd name="T108" fmla="*/ 260 w 8252"/>
                  <a:gd name="T109" fmla="*/ 2442 h 6085"/>
                  <a:gd name="T110" fmla="*/ 503 w 8252"/>
                  <a:gd name="T111" fmla="*/ 2761 h 6085"/>
                  <a:gd name="T112" fmla="*/ 760 w 8252"/>
                  <a:gd name="T113" fmla="*/ 3074 h 6085"/>
                  <a:gd name="T114" fmla="*/ 1900 w 8252"/>
                  <a:gd name="T115" fmla="*/ 3977 h 6085"/>
                  <a:gd name="T116" fmla="*/ 3245 w 8252"/>
                  <a:gd name="T117" fmla="*/ 4571 h 6085"/>
                  <a:gd name="T118" fmla="*/ 4613 w 8252"/>
                  <a:gd name="T119" fmla="*/ 4937 h 6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52" h="6085">
                    <a:moveTo>
                      <a:pt x="5043" y="5024"/>
                    </a:moveTo>
                    <a:lnTo>
                      <a:pt x="5257" y="5067"/>
                    </a:lnTo>
                    <a:lnTo>
                      <a:pt x="5479" y="5112"/>
                    </a:lnTo>
                    <a:lnTo>
                      <a:pt x="5705" y="5157"/>
                    </a:lnTo>
                    <a:lnTo>
                      <a:pt x="5933" y="5192"/>
                    </a:lnTo>
                    <a:lnTo>
                      <a:pt x="6166" y="5217"/>
                    </a:lnTo>
                    <a:lnTo>
                      <a:pt x="6394" y="5220"/>
                    </a:lnTo>
                    <a:lnTo>
                      <a:pt x="6620" y="5200"/>
                    </a:lnTo>
                    <a:lnTo>
                      <a:pt x="6838" y="5147"/>
                    </a:lnTo>
                    <a:lnTo>
                      <a:pt x="7049" y="5062"/>
                    </a:lnTo>
                    <a:lnTo>
                      <a:pt x="7249" y="4937"/>
                    </a:lnTo>
                    <a:lnTo>
                      <a:pt x="7292" y="4890"/>
                    </a:lnTo>
                    <a:lnTo>
                      <a:pt x="7347" y="4820"/>
                    </a:lnTo>
                    <a:lnTo>
                      <a:pt x="7415" y="4729"/>
                    </a:lnTo>
                    <a:lnTo>
                      <a:pt x="7485" y="4624"/>
                    </a:lnTo>
                    <a:lnTo>
                      <a:pt x="7555" y="4511"/>
                    </a:lnTo>
                    <a:lnTo>
                      <a:pt x="7622" y="4392"/>
                    </a:lnTo>
                    <a:lnTo>
                      <a:pt x="7682" y="4279"/>
                    </a:lnTo>
                    <a:lnTo>
                      <a:pt x="7732" y="4170"/>
                    </a:lnTo>
                    <a:lnTo>
                      <a:pt x="7763" y="4079"/>
                    </a:lnTo>
                    <a:lnTo>
                      <a:pt x="7780" y="4005"/>
                    </a:lnTo>
                    <a:lnTo>
                      <a:pt x="7802" y="3752"/>
                    </a:lnTo>
                    <a:lnTo>
                      <a:pt x="7820" y="3514"/>
                    </a:lnTo>
                    <a:lnTo>
                      <a:pt x="7833" y="3286"/>
                    </a:lnTo>
                    <a:lnTo>
                      <a:pt x="7840" y="3061"/>
                    </a:lnTo>
                    <a:lnTo>
                      <a:pt x="7840" y="2839"/>
                    </a:lnTo>
                    <a:lnTo>
                      <a:pt x="7830" y="2618"/>
                    </a:lnTo>
                    <a:lnTo>
                      <a:pt x="7805" y="2389"/>
                    </a:lnTo>
                    <a:lnTo>
                      <a:pt x="7770" y="2154"/>
                    </a:lnTo>
                    <a:lnTo>
                      <a:pt x="7714" y="1905"/>
                    </a:lnTo>
                    <a:lnTo>
                      <a:pt x="7640" y="1641"/>
                    </a:lnTo>
                    <a:lnTo>
                      <a:pt x="7622" y="1588"/>
                    </a:lnTo>
                    <a:lnTo>
                      <a:pt x="7577" y="1466"/>
                    </a:lnTo>
                    <a:lnTo>
                      <a:pt x="7513" y="1286"/>
                    </a:lnTo>
                    <a:lnTo>
                      <a:pt x="7432" y="1068"/>
                    </a:lnTo>
                    <a:lnTo>
                      <a:pt x="7344" y="830"/>
                    </a:lnTo>
                    <a:lnTo>
                      <a:pt x="7256" y="595"/>
                    </a:lnTo>
                    <a:lnTo>
                      <a:pt x="7176" y="373"/>
                    </a:lnTo>
                    <a:lnTo>
                      <a:pt x="7105" y="190"/>
                    </a:lnTo>
                    <a:lnTo>
                      <a:pt x="7056" y="60"/>
                    </a:lnTo>
                    <a:lnTo>
                      <a:pt x="7031" y="0"/>
                    </a:lnTo>
                    <a:lnTo>
                      <a:pt x="7073" y="32"/>
                    </a:lnTo>
                    <a:lnTo>
                      <a:pt x="7116" y="71"/>
                    </a:lnTo>
                    <a:lnTo>
                      <a:pt x="7158" y="117"/>
                    </a:lnTo>
                    <a:lnTo>
                      <a:pt x="7207" y="170"/>
                    </a:lnTo>
                    <a:lnTo>
                      <a:pt x="7253" y="229"/>
                    </a:lnTo>
                    <a:lnTo>
                      <a:pt x="7302" y="289"/>
                    </a:lnTo>
                    <a:lnTo>
                      <a:pt x="7351" y="352"/>
                    </a:lnTo>
                    <a:lnTo>
                      <a:pt x="7401" y="412"/>
                    </a:lnTo>
                    <a:lnTo>
                      <a:pt x="7450" y="472"/>
                    </a:lnTo>
                    <a:lnTo>
                      <a:pt x="7499" y="528"/>
                    </a:lnTo>
                    <a:lnTo>
                      <a:pt x="7542" y="577"/>
                    </a:lnTo>
                    <a:lnTo>
                      <a:pt x="7587" y="643"/>
                    </a:lnTo>
                    <a:lnTo>
                      <a:pt x="7630" y="721"/>
                    </a:lnTo>
                    <a:lnTo>
                      <a:pt x="7668" y="808"/>
                    </a:lnTo>
                    <a:lnTo>
                      <a:pt x="7710" y="897"/>
                    </a:lnTo>
                    <a:lnTo>
                      <a:pt x="7745" y="988"/>
                    </a:lnTo>
                    <a:lnTo>
                      <a:pt x="7777" y="1075"/>
                    </a:lnTo>
                    <a:lnTo>
                      <a:pt x="7808" y="1156"/>
                    </a:lnTo>
                    <a:lnTo>
                      <a:pt x="7833" y="1227"/>
                    </a:lnTo>
                    <a:lnTo>
                      <a:pt x="7851" y="1283"/>
                    </a:lnTo>
                    <a:lnTo>
                      <a:pt x="7918" y="1473"/>
                    </a:lnTo>
                    <a:lnTo>
                      <a:pt x="7978" y="1651"/>
                    </a:lnTo>
                    <a:lnTo>
                      <a:pt x="8031" y="1820"/>
                    </a:lnTo>
                    <a:lnTo>
                      <a:pt x="8080" y="1986"/>
                    </a:lnTo>
                    <a:lnTo>
                      <a:pt x="8122" y="2148"/>
                    </a:lnTo>
                    <a:lnTo>
                      <a:pt x="8157" y="2309"/>
                    </a:lnTo>
                    <a:lnTo>
                      <a:pt x="8189" y="2474"/>
                    </a:lnTo>
                    <a:lnTo>
                      <a:pt x="8214" y="2643"/>
                    </a:lnTo>
                    <a:lnTo>
                      <a:pt x="8234" y="2821"/>
                    </a:lnTo>
                    <a:lnTo>
                      <a:pt x="8252" y="3011"/>
                    </a:lnTo>
                    <a:lnTo>
                      <a:pt x="8252" y="3039"/>
                    </a:lnTo>
                    <a:lnTo>
                      <a:pt x="8252" y="3089"/>
                    </a:lnTo>
                    <a:lnTo>
                      <a:pt x="8252" y="3152"/>
                    </a:lnTo>
                    <a:lnTo>
                      <a:pt x="8252" y="3232"/>
                    </a:lnTo>
                    <a:lnTo>
                      <a:pt x="8252" y="3313"/>
                    </a:lnTo>
                    <a:lnTo>
                      <a:pt x="8252" y="3397"/>
                    </a:lnTo>
                    <a:lnTo>
                      <a:pt x="8249" y="3471"/>
                    </a:lnTo>
                    <a:lnTo>
                      <a:pt x="8249" y="3534"/>
                    </a:lnTo>
                    <a:lnTo>
                      <a:pt x="8249" y="3581"/>
                    </a:lnTo>
                    <a:lnTo>
                      <a:pt x="8249" y="3601"/>
                    </a:lnTo>
                    <a:lnTo>
                      <a:pt x="8241" y="3802"/>
                    </a:lnTo>
                    <a:lnTo>
                      <a:pt x="8231" y="3984"/>
                    </a:lnTo>
                    <a:lnTo>
                      <a:pt x="8217" y="4156"/>
                    </a:lnTo>
                    <a:lnTo>
                      <a:pt x="8196" y="4317"/>
                    </a:lnTo>
                    <a:lnTo>
                      <a:pt x="8171" y="4472"/>
                    </a:lnTo>
                    <a:lnTo>
                      <a:pt x="8143" y="4617"/>
                    </a:lnTo>
                    <a:lnTo>
                      <a:pt x="8111" y="4750"/>
                    </a:lnTo>
                    <a:lnTo>
                      <a:pt x="8073" y="4880"/>
                    </a:lnTo>
                    <a:lnTo>
                      <a:pt x="8031" y="5003"/>
                    </a:lnTo>
                    <a:lnTo>
                      <a:pt x="7981" y="5122"/>
                    </a:lnTo>
                    <a:lnTo>
                      <a:pt x="7946" y="5189"/>
                    </a:lnTo>
                    <a:lnTo>
                      <a:pt x="7903" y="5255"/>
                    </a:lnTo>
                    <a:lnTo>
                      <a:pt x="7851" y="5322"/>
                    </a:lnTo>
                    <a:lnTo>
                      <a:pt x="7791" y="5382"/>
                    </a:lnTo>
                    <a:lnTo>
                      <a:pt x="7728" y="5442"/>
                    </a:lnTo>
                    <a:lnTo>
                      <a:pt x="7661" y="5498"/>
                    </a:lnTo>
                    <a:lnTo>
                      <a:pt x="7590" y="5550"/>
                    </a:lnTo>
                    <a:lnTo>
                      <a:pt x="7520" y="5603"/>
                    </a:lnTo>
                    <a:lnTo>
                      <a:pt x="7450" y="5653"/>
                    </a:lnTo>
                    <a:lnTo>
                      <a:pt x="7384" y="5698"/>
                    </a:lnTo>
                    <a:lnTo>
                      <a:pt x="7337" y="5733"/>
                    </a:lnTo>
                    <a:lnTo>
                      <a:pt x="7288" y="5768"/>
                    </a:lnTo>
                    <a:lnTo>
                      <a:pt x="7242" y="5810"/>
                    </a:lnTo>
                    <a:lnTo>
                      <a:pt x="7193" y="5850"/>
                    </a:lnTo>
                    <a:lnTo>
                      <a:pt x="7141" y="5892"/>
                    </a:lnTo>
                    <a:lnTo>
                      <a:pt x="7091" y="5930"/>
                    </a:lnTo>
                    <a:lnTo>
                      <a:pt x="7041" y="5965"/>
                    </a:lnTo>
                    <a:lnTo>
                      <a:pt x="6989" y="5997"/>
                    </a:lnTo>
                    <a:lnTo>
                      <a:pt x="6936" y="6025"/>
                    </a:lnTo>
                    <a:lnTo>
                      <a:pt x="6886" y="6043"/>
                    </a:lnTo>
                    <a:lnTo>
                      <a:pt x="6732" y="6075"/>
                    </a:lnTo>
                    <a:lnTo>
                      <a:pt x="6580" y="6085"/>
                    </a:lnTo>
                    <a:lnTo>
                      <a:pt x="6433" y="6078"/>
                    </a:lnTo>
                    <a:lnTo>
                      <a:pt x="6282" y="6057"/>
                    </a:lnTo>
                    <a:lnTo>
                      <a:pt x="6134" y="6025"/>
                    </a:lnTo>
                    <a:lnTo>
                      <a:pt x="5983" y="5980"/>
                    </a:lnTo>
                    <a:lnTo>
                      <a:pt x="5835" y="5933"/>
                    </a:lnTo>
                    <a:lnTo>
                      <a:pt x="5687" y="5881"/>
                    </a:lnTo>
                    <a:lnTo>
                      <a:pt x="5539" y="5825"/>
                    </a:lnTo>
                    <a:lnTo>
                      <a:pt x="5387" y="5775"/>
                    </a:lnTo>
                    <a:lnTo>
                      <a:pt x="5187" y="5705"/>
                    </a:lnTo>
                    <a:lnTo>
                      <a:pt x="4983" y="5628"/>
                    </a:lnTo>
                    <a:lnTo>
                      <a:pt x="4783" y="5550"/>
                    </a:lnTo>
                    <a:lnTo>
                      <a:pt x="4578" y="5470"/>
                    </a:lnTo>
                    <a:lnTo>
                      <a:pt x="4374" y="5390"/>
                    </a:lnTo>
                    <a:lnTo>
                      <a:pt x="4170" y="5308"/>
                    </a:lnTo>
                    <a:lnTo>
                      <a:pt x="3962" y="5232"/>
                    </a:lnTo>
                    <a:lnTo>
                      <a:pt x="3758" y="5154"/>
                    </a:lnTo>
                    <a:lnTo>
                      <a:pt x="3551" y="5084"/>
                    </a:lnTo>
                    <a:lnTo>
                      <a:pt x="3343" y="5020"/>
                    </a:lnTo>
                    <a:lnTo>
                      <a:pt x="3111" y="4950"/>
                    </a:lnTo>
                    <a:lnTo>
                      <a:pt x="2871" y="4869"/>
                    </a:lnTo>
                    <a:lnTo>
                      <a:pt x="2633" y="4785"/>
                    </a:lnTo>
                    <a:lnTo>
                      <a:pt x="2393" y="4690"/>
                    </a:lnTo>
                    <a:lnTo>
                      <a:pt x="2154" y="4585"/>
                    </a:lnTo>
                    <a:lnTo>
                      <a:pt x="1925" y="4469"/>
                    </a:lnTo>
                    <a:lnTo>
                      <a:pt x="1699" y="4342"/>
                    </a:lnTo>
                    <a:lnTo>
                      <a:pt x="1485" y="4202"/>
                    </a:lnTo>
                    <a:lnTo>
                      <a:pt x="1285" y="4051"/>
                    </a:lnTo>
                    <a:lnTo>
                      <a:pt x="1102" y="3882"/>
                    </a:lnTo>
                    <a:lnTo>
                      <a:pt x="1017" y="3805"/>
                    </a:lnTo>
                    <a:lnTo>
                      <a:pt x="929" y="3721"/>
                    </a:lnTo>
                    <a:lnTo>
                      <a:pt x="834" y="3633"/>
                    </a:lnTo>
                    <a:lnTo>
                      <a:pt x="736" y="3545"/>
                    </a:lnTo>
                    <a:lnTo>
                      <a:pt x="637" y="3447"/>
                    </a:lnTo>
                    <a:lnTo>
                      <a:pt x="542" y="3344"/>
                    </a:lnTo>
                    <a:lnTo>
                      <a:pt x="451" y="3236"/>
                    </a:lnTo>
                    <a:lnTo>
                      <a:pt x="363" y="3116"/>
                    </a:lnTo>
                    <a:lnTo>
                      <a:pt x="281" y="2991"/>
                    </a:lnTo>
                    <a:lnTo>
                      <a:pt x="211" y="2853"/>
                    </a:lnTo>
                    <a:lnTo>
                      <a:pt x="193" y="2814"/>
                    </a:lnTo>
                    <a:lnTo>
                      <a:pt x="165" y="2748"/>
                    </a:lnTo>
                    <a:lnTo>
                      <a:pt x="130" y="2663"/>
                    </a:lnTo>
                    <a:lnTo>
                      <a:pt x="92" y="2569"/>
                    </a:lnTo>
                    <a:lnTo>
                      <a:pt x="57" y="2471"/>
                    </a:lnTo>
                    <a:lnTo>
                      <a:pt x="25" y="2376"/>
                    </a:lnTo>
                    <a:lnTo>
                      <a:pt x="7" y="2294"/>
                    </a:lnTo>
                    <a:lnTo>
                      <a:pt x="0" y="2235"/>
                    </a:lnTo>
                    <a:lnTo>
                      <a:pt x="10" y="2200"/>
                    </a:lnTo>
                    <a:lnTo>
                      <a:pt x="45" y="2203"/>
                    </a:lnTo>
                    <a:lnTo>
                      <a:pt x="85" y="2231"/>
                    </a:lnTo>
                    <a:lnTo>
                      <a:pt x="133" y="2284"/>
                    </a:lnTo>
                    <a:lnTo>
                      <a:pt x="193" y="2354"/>
                    </a:lnTo>
                    <a:lnTo>
                      <a:pt x="260" y="2442"/>
                    </a:lnTo>
                    <a:lnTo>
                      <a:pt x="338" y="2544"/>
                    </a:lnTo>
                    <a:lnTo>
                      <a:pt x="419" y="2649"/>
                    </a:lnTo>
                    <a:lnTo>
                      <a:pt x="503" y="2761"/>
                    </a:lnTo>
                    <a:lnTo>
                      <a:pt x="588" y="2874"/>
                    </a:lnTo>
                    <a:lnTo>
                      <a:pt x="676" y="2979"/>
                    </a:lnTo>
                    <a:lnTo>
                      <a:pt x="760" y="3074"/>
                    </a:lnTo>
                    <a:lnTo>
                      <a:pt x="1105" y="3415"/>
                    </a:lnTo>
                    <a:lnTo>
                      <a:pt x="1488" y="3717"/>
                    </a:lnTo>
                    <a:lnTo>
                      <a:pt x="1900" y="3977"/>
                    </a:lnTo>
                    <a:lnTo>
                      <a:pt x="2333" y="4205"/>
                    </a:lnTo>
                    <a:lnTo>
                      <a:pt x="2784" y="4402"/>
                    </a:lnTo>
                    <a:lnTo>
                      <a:pt x="3245" y="4571"/>
                    </a:lnTo>
                    <a:lnTo>
                      <a:pt x="3709" y="4712"/>
                    </a:lnTo>
                    <a:lnTo>
                      <a:pt x="4167" y="4834"/>
                    </a:lnTo>
                    <a:lnTo>
                      <a:pt x="4613" y="4937"/>
                    </a:lnTo>
                    <a:lnTo>
                      <a:pt x="5043" y="5024"/>
                    </a:lnTo>
                    <a:close/>
                  </a:path>
                </a:pathLst>
              </a:custGeom>
              <a:solidFill>
                <a:srgbClr val="E985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61" name="Freeform 637"/>
              <p:cNvSpPr>
                <a:spLocks/>
              </p:cNvSpPr>
              <p:nvPr/>
            </p:nvSpPr>
            <p:spPr bwMode="auto">
              <a:xfrm>
                <a:off x="2766" y="2459"/>
                <a:ext cx="283" cy="119"/>
              </a:xfrm>
              <a:custGeom>
                <a:avLst/>
                <a:gdLst>
                  <a:gd name="T0" fmla="*/ 31 w 3681"/>
                  <a:gd name="T1" fmla="*/ 1630 h 1669"/>
                  <a:gd name="T2" fmla="*/ 70 w 3681"/>
                  <a:gd name="T3" fmla="*/ 1566 h 1669"/>
                  <a:gd name="T4" fmla="*/ 108 w 3681"/>
                  <a:gd name="T5" fmla="*/ 1518 h 1669"/>
                  <a:gd name="T6" fmla="*/ 183 w 3681"/>
                  <a:gd name="T7" fmla="*/ 1500 h 1669"/>
                  <a:gd name="T8" fmla="*/ 284 w 3681"/>
                  <a:gd name="T9" fmla="*/ 1559 h 1669"/>
                  <a:gd name="T10" fmla="*/ 373 w 3681"/>
                  <a:gd name="T11" fmla="*/ 1626 h 1669"/>
                  <a:gd name="T12" fmla="*/ 464 w 3681"/>
                  <a:gd name="T13" fmla="*/ 1598 h 1669"/>
                  <a:gd name="T14" fmla="*/ 524 w 3681"/>
                  <a:gd name="T15" fmla="*/ 1440 h 1669"/>
                  <a:gd name="T16" fmla="*/ 514 w 3681"/>
                  <a:gd name="T17" fmla="*/ 1261 h 1669"/>
                  <a:gd name="T18" fmla="*/ 521 w 3681"/>
                  <a:gd name="T19" fmla="*/ 1081 h 1669"/>
                  <a:gd name="T20" fmla="*/ 587 w 3681"/>
                  <a:gd name="T21" fmla="*/ 973 h 1669"/>
                  <a:gd name="T22" fmla="*/ 669 w 3681"/>
                  <a:gd name="T23" fmla="*/ 920 h 1669"/>
                  <a:gd name="T24" fmla="*/ 767 w 3681"/>
                  <a:gd name="T25" fmla="*/ 896 h 1669"/>
                  <a:gd name="T26" fmla="*/ 893 w 3681"/>
                  <a:gd name="T27" fmla="*/ 888 h 1669"/>
                  <a:gd name="T28" fmla="*/ 1083 w 3681"/>
                  <a:gd name="T29" fmla="*/ 916 h 1669"/>
                  <a:gd name="T30" fmla="*/ 1266 w 3681"/>
                  <a:gd name="T31" fmla="*/ 934 h 1669"/>
                  <a:gd name="T32" fmla="*/ 1439 w 3681"/>
                  <a:gd name="T33" fmla="*/ 885 h 1669"/>
                  <a:gd name="T34" fmla="*/ 1478 w 3681"/>
                  <a:gd name="T35" fmla="*/ 853 h 1669"/>
                  <a:gd name="T36" fmla="*/ 1531 w 3681"/>
                  <a:gd name="T37" fmla="*/ 811 h 1669"/>
                  <a:gd name="T38" fmla="*/ 1587 w 3681"/>
                  <a:gd name="T39" fmla="*/ 780 h 1669"/>
                  <a:gd name="T40" fmla="*/ 1657 w 3681"/>
                  <a:gd name="T41" fmla="*/ 769 h 1669"/>
                  <a:gd name="T42" fmla="*/ 1727 w 3681"/>
                  <a:gd name="T43" fmla="*/ 783 h 1669"/>
                  <a:gd name="T44" fmla="*/ 1797 w 3681"/>
                  <a:gd name="T45" fmla="*/ 805 h 1669"/>
                  <a:gd name="T46" fmla="*/ 1967 w 3681"/>
                  <a:gd name="T47" fmla="*/ 826 h 1669"/>
                  <a:gd name="T48" fmla="*/ 2323 w 3681"/>
                  <a:gd name="T49" fmla="*/ 822 h 1669"/>
                  <a:gd name="T50" fmla="*/ 2677 w 3681"/>
                  <a:gd name="T51" fmla="*/ 808 h 1669"/>
                  <a:gd name="T52" fmla="*/ 3040 w 3681"/>
                  <a:gd name="T53" fmla="*/ 840 h 1669"/>
                  <a:gd name="T54" fmla="*/ 3213 w 3681"/>
                  <a:gd name="T55" fmla="*/ 896 h 1669"/>
                  <a:gd name="T56" fmla="*/ 3378 w 3681"/>
                  <a:gd name="T57" fmla="*/ 980 h 1669"/>
                  <a:gd name="T58" fmla="*/ 3546 w 3681"/>
                  <a:gd name="T59" fmla="*/ 1058 h 1669"/>
                  <a:gd name="T60" fmla="*/ 3634 w 3681"/>
                  <a:gd name="T61" fmla="*/ 906 h 1669"/>
                  <a:gd name="T62" fmla="*/ 3677 w 3681"/>
                  <a:gd name="T63" fmla="*/ 650 h 1669"/>
                  <a:gd name="T64" fmla="*/ 3666 w 3681"/>
                  <a:gd name="T65" fmla="*/ 411 h 1669"/>
                  <a:gd name="T66" fmla="*/ 3579 w 3681"/>
                  <a:gd name="T67" fmla="*/ 250 h 1669"/>
                  <a:gd name="T68" fmla="*/ 3463 w 3681"/>
                  <a:gd name="T69" fmla="*/ 172 h 1669"/>
                  <a:gd name="T70" fmla="*/ 3308 w 3681"/>
                  <a:gd name="T71" fmla="*/ 113 h 1669"/>
                  <a:gd name="T72" fmla="*/ 3153 w 3681"/>
                  <a:gd name="T73" fmla="*/ 77 h 1669"/>
                  <a:gd name="T74" fmla="*/ 2601 w 3681"/>
                  <a:gd name="T75" fmla="*/ 21 h 1669"/>
                  <a:gd name="T76" fmla="*/ 2051 w 3681"/>
                  <a:gd name="T77" fmla="*/ 0 h 1669"/>
                  <a:gd name="T78" fmla="*/ 1499 w 3681"/>
                  <a:gd name="T79" fmla="*/ 35 h 1669"/>
                  <a:gd name="T80" fmla="*/ 1270 w 3681"/>
                  <a:gd name="T81" fmla="*/ 70 h 1669"/>
                  <a:gd name="T82" fmla="*/ 1206 w 3681"/>
                  <a:gd name="T83" fmla="*/ 88 h 1669"/>
                  <a:gd name="T84" fmla="*/ 1136 w 3681"/>
                  <a:gd name="T85" fmla="*/ 105 h 1669"/>
                  <a:gd name="T86" fmla="*/ 992 w 3681"/>
                  <a:gd name="T87" fmla="*/ 158 h 1669"/>
                  <a:gd name="T88" fmla="*/ 725 w 3681"/>
                  <a:gd name="T89" fmla="*/ 309 h 1669"/>
                  <a:gd name="T90" fmla="*/ 506 w 3681"/>
                  <a:gd name="T91" fmla="*/ 527 h 1669"/>
                  <a:gd name="T92" fmla="*/ 351 w 3681"/>
                  <a:gd name="T93" fmla="*/ 794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81" h="1669">
                    <a:moveTo>
                      <a:pt x="0" y="1669"/>
                    </a:moveTo>
                    <a:lnTo>
                      <a:pt x="17" y="1651"/>
                    </a:lnTo>
                    <a:lnTo>
                      <a:pt x="31" y="1630"/>
                    </a:lnTo>
                    <a:lnTo>
                      <a:pt x="45" y="1609"/>
                    </a:lnTo>
                    <a:lnTo>
                      <a:pt x="60" y="1588"/>
                    </a:lnTo>
                    <a:lnTo>
                      <a:pt x="70" y="1566"/>
                    </a:lnTo>
                    <a:lnTo>
                      <a:pt x="84" y="1549"/>
                    </a:lnTo>
                    <a:lnTo>
                      <a:pt x="95" y="1531"/>
                    </a:lnTo>
                    <a:lnTo>
                      <a:pt x="108" y="1518"/>
                    </a:lnTo>
                    <a:lnTo>
                      <a:pt x="126" y="1503"/>
                    </a:lnTo>
                    <a:lnTo>
                      <a:pt x="144" y="1500"/>
                    </a:lnTo>
                    <a:lnTo>
                      <a:pt x="183" y="1500"/>
                    </a:lnTo>
                    <a:lnTo>
                      <a:pt x="218" y="1511"/>
                    </a:lnTo>
                    <a:lnTo>
                      <a:pt x="253" y="1531"/>
                    </a:lnTo>
                    <a:lnTo>
                      <a:pt x="284" y="1559"/>
                    </a:lnTo>
                    <a:lnTo>
                      <a:pt x="313" y="1588"/>
                    </a:lnTo>
                    <a:lnTo>
                      <a:pt x="341" y="1609"/>
                    </a:lnTo>
                    <a:lnTo>
                      <a:pt x="373" y="1626"/>
                    </a:lnTo>
                    <a:lnTo>
                      <a:pt x="401" y="1633"/>
                    </a:lnTo>
                    <a:lnTo>
                      <a:pt x="432" y="1626"/>
                    </a:lnTo>
                    <a:lnTo>
                      <a:pt x="464" y="1598"/>
                    </a:lnTo>
                    <a:lnTo>
                      <a:pt x="499" y="1549"/>
                    </a:lnTo>
                    <a:lnTo>
                      <a:pt x="517" y="1496"/>
                    </a:lnTo>
                    <a:lnTo>
                      <a:pt x="524" y="1440"/>
                    </a:lnTo>
                    <a:lnTo>
                      <a:pt x="524" y="1381"/>
                    </a:lnTo>
                    <a:lnTo>
                      <a:pt x="521" y="1321"/>
                    </a:lnTo>
                    <a:lnTo>
                      <a:pt x="514" y="1261"/>
                    </a:lnTo>
                    <a:lnTo>
                      <a:pt x="510" y="1201"/>
                    </a:lnTo>
                    <a:lnTo>
                      <a:pt x="510" y="1138"/>
                    </a:lnTo>
                    <a:lnTo>
                      <a:pt x="521" y="1081"/>
                    </a:lnTo>
                    <a:lnTo>
                      <a:pt x="545" y="1026"/>
                    </a:lnTo>
                    <a:lnTo>
                      <a:pt x="562" y="998"/>
                    </a:lnTo>
                    <a:lnTo>
                      <a:pt x="587" y="973"/>
                    </a:lnTo>
                    <a:lnTo>
                      <a:pt x="612" y="951"/>
                    </a:lnTo>
                    <a:lnTo>
                      <a:pt x="640" y="934"/>
                    </a:lnTo>
                    <a:lnTo>
                      <a:pt x="669" y="920"/>
                    </a:lnTo>
                    <a:lnTo>
                      <a:pt x="700" y="910"/>
                    </a:lnTo>
                    <a:lnTo>
                      <a:pt x="732" y="899"/>
                    </a:lnTo>
                    <a:lnTo>
                      <a:pt x="767" y="896"/>
                    </a:lnTo>
                    <a:lnTo>
                      <a:pt x="799" y="893"/>
                    </a:lnTo>
                    <a:lnTo>
                      <a:pt x="834" y="888"/>
                    </a:lnTo>
                    <a:lnTo>
                      <a:pt x="893" y="888"/>
                    </a:lnTo>
                    <a:lnTo>
                      <a:pt x="957" y="896"/>
                    </a:lnTo>
                    <a:lnTo>
                      <a:pt x="1020" y="906"/>
                    </a:lnTo>
                    <a:lnTo>
                      <a:pt x="1083" y="916"/>
                    </a:lnTo>
                    <a:lnTo>
                      <a:pt x="1147" y="924"/>
                    </a:lnTo>
                    <a:lnTo>
                      <a:pt x="1206" y="931"/>
                    </a:lnTo>
                    <a:lnTo>
                      <a:pt x="1266" y="934"/>
                    </a:lnTo>
                    <a:lnTo>
                      <a:pt x="1326" y="928"/>
                    </a:lnTo>
                    <a:lnTo>
                      <a:pt x="1383" y="913"/>
                    </a:lnTo>
                    <a:lnTo>
                      <a:pt x="1439" y="885"/>
                    </a:lnTo>
                    <a:lnTo>
                      <a:pt x="1449" y="878"/>
                    </a:lnTo>
                    <a:lnTo>
                      <a:pt x="1464" y="868"/>
                    </a:lnTo>
                    <a:lnTo>
                      <a:pt x="1478" y="853"/>
                    </a:lnTo>
                    <a:lnTo>
                      <a:pt x="1496" y="840"/>
                    </a:lnTo>
                    <a:lnTo>
                      <a:pt x="1513" y="826"/>
                    </a:lnTo>
                    <a:lnTo>
                      <a:pt x="1531" y="811"/>
                    </a:lnTo>
                    <a:lnTo>
                      <a:pt x="1548" y="801"/>
                    </a:lnTo>
                    <a:lnTo>
                      <a:pt x="1569" y="790"/>
                    </a:lnTo>
                    <a:lnTo>
                      <a:pt x="1587" y="780"/>
                    </a:lnTo>
                    <a:lnTo>
                      <a:pt x="1608" y="776"/>
                    </a:lnTo>
                    <a:lnTo>
                      <a:pt x="1632" y="769"/>
                    </a:lnTo>
                    <a:lnTo>
                      <a:pt x="1657" y="769"/>
                    </a:lnTo>
                    <a:lnTo>
                      <a:pt x="1682" y="773"/>
                    </a:lnTo>
                    <a:lnTo>
                      <a:pt x="1702" y="776"/>
                    </a:lnTo>
                    <a:lnTo>
                      <a:pt x="1727" y="783"/>
                    </a:lnTo>
                    <a:lnTo>
                      <a:pt x="1752" y="790"/>
                    </a:lnTo>
                    <a:lnTo>
                      <a:pt x="1777" y="798"/>
                    </a:lnTo>
                    <a:lnTo>
                      <a:pt x="1797" y="805"/>
                    </a:lnTo>
                    <a:lnTo>
                      <a:pt x="1822" y="811"/>
                    </a:lnTo>
                    <a:lnTo>
                      <a:pt x="1847" y="815"/>
                    </a:lnTo>
                    <a:lnTo>
                      <a:pt x="1967" y="826"/>
                    </a:lnTo>
                    <a:lnTo>
                      <a:pt x="2087" y="829"/>
                    </a:lnTo>
                    <a:lnTo>
                      <a:pt x="2206" y="826"/>
                    </a:lnTo>
                    <a:lnTo>
                      <a:pt x="2323" y="822"/>
                    </a:lnTo>
                    <a:lnTo>
                      <a:pt x="2441" y="815"/>
                    </a:lnTo>
                    <a:lnTo>
                      <a:pt x="2561" y="811"/>
                    </a:lnTo>
                    <a:lnTo>
                      <a:pt x="2677" y="808"/>
                    </a:lnTo>
                    <a:lnTo>
                      <a:pt x="2797" y="811"/>
                    </a:lnTo>
                    <a:lnTo>
                      <a:pt x="2917" y="822"/>
                    </a:lnTo>
                    <a:lnTo>
                      <a:pt x="3040" y="840"/>
                    </a:lnTo>
                    <a:lnTo>
                      <a:pt x="3100" y="853"/>
                    </a:lnTo>
                    <a:lnTo>
                      <a:pt x="3156" y="871"/>
                    </a:lnTo>
                    <a:lnTo>
                      <a:pt x="3213" y="896"/>
                    </a:lnTo>
                    <a:lnTo>
                      <a:pt x="3268" y="924"/>
                    </a:lnTo>
                    <a:lnTo>
                      <a:pt x="3325" y="951"/>
                    </a:lnTo>
                    <a:lnTo>
                      <a:pt x="3378" y="980"/>
                    </a:lnTo>
                    <a:lnTo>
                      <a:pt x="3434" y="1008"/>
                    </a:lnTo>
                    <a:lnTo>
                      <a:pt x="3491" y="1033"/>
                    </a:lnTo>
                    <a:lnTo>
                      <a:pt x="3546" y="1058"/>
                    </a:lnTo>
                    <a:lnTo>
                      <a:pt x="3606" y="1075"/>
                    </a:lnTo>
                    <a:lnTo>
                      <a:pt x="3621" y="994"/>
                    </a:lnTo>
                    <a:lnTo>
                      <a:pt x="3634" y="906"/>
                    </a:lnTo>
                    <a:lnTo>
                      <a:pt x="3652" y="818"/>
                    </a:lnTo>
                    <a:lnTo>
                      <a:pt x="3666" y="734"/>
                    </a:lnTo>
                    <a:lnTo>
                      <a:pt x="3677" y="650"/>
                    </a:lnTo>
                    <a:lnTo>
                      <a:pt x="3681" y="566"/>
                    </a:lnTo>
                    <a:lnTo>
                      <a:pt x="3677" y="488"/>
                    </a:lnTo>
                    <a:lnTo>
                      <a:pt x="3666" y="411"/>
                    </a:lnTo>
                    <a:lnTo>
                      <a:pt x="3642" y="341"/>
                    </a:lnTo>
                    <a:lnTo>
                      <a:pt x="3606" y="278"/>
                    </a:lnTo>
                    <a:lnTo>
                      <a:pt x="3579" y="250"/>
                    </a:lnTo>
                    <a:lnTo>
                      <a:pt x="3546" y="221"/>
                    </a:lnTo>
                    <a:lnTo>
                      <a:pt x="3508" y="197"/>
                    </a:lnTo>
                    <a:lnTo>
                      <a:pt x="3463" y="172"/>
                    </a:lnTo>
                    <a:lnTo>
                      <a:pt x="3413" y="148"/>
                    </a:lnTo>
                    <a:lnTo>
                      <a:pt x="3364" y="130"/>
                    </a:lnTo>
                    <a:lnTo>
                      <a:pt x="3308" y="113"/>
                    </a:lnTo>
                    <a:lnTo>
                      <a:pt x="3255" y="95"/>
                    </a:lnTo>
                    <a:lnTo>
                      <a:pt x="3202" y="85"/>
                    </a:lnTo>
                    <a:lnTo>
                      <a:pt x="3153" y="77"/>
                    </a:lnTo>
                    <a:lnTo>
                      <a:pt x="2967" y="53"/>
                    </a:lnTo>
                    <a:lnTo>
                      <a:pt x="2784" y="35"/>
                    </a:lnTo>
                    <a:lnTo>
                      <a:pt x="2601" y="21"/>
                    </a:lnTo>
                    <a:lnTo>
                      <a:pt x="2418" y="7"/>
                    </a:lnTo>
                    <a:lnTo>
                      <a:pt x="2235" y="3"/>
                    </a:lnTo>
                    <a:lnTo>
                      <a:pt x="2051" y="0"/>
                    </a:lnTo>
                    <a:lnTo>
                      <a:pt x="1868" y="7"/>
                    </a:lnTo>
                    <a:lnTo>
                      <a:pt x="1685" y="18"/>
                    </a:lnTo>
                    <a:lnTo>
                      <a:pt x="1499" y="35"/>
                    </a:lnTo>
                    <a:lnTo>
                      <a:pt x="1313" y="63"/>
                    </a:lnTo>
                    <a:lnTo>
                      <a:pt x="1291" y="67"/>
                    </a:lnTo>
                    <a:lnTo>
                      <a:pt x="1270" y="70"/>
                    </a:lnTo>
                    <a:lnTo>
                      <a:pt x="1249" y="73"/>
                    </a:lnTo>
                    <a:lnTo>
                      <a:pt x="1228" y="81"/>
                    </a:lnTo>
                    <a:lnTo>
                      <a:pt x="1206" y="88"/>
                    </a:lnTo>
                    <a:lnTo>
                      <a:pt x="1182" y="91"/>
                    </a:lnTo>
                    <a:lnTo>
                      <a:pt x="1161" y="98"/>
                    </a:lnTo>
                    <a:lnTo>
                      <a:pt x="1136" y="105"/>
                    </a:lnTo>
                    <a:lnTo>
                      <a:pt x="1115" y="113"/>
                    </a:lnTo>
                    <a:lnTo>
                      <a:pt x="1090" y="123"/>
                    </a:lnTo>
                    <a:lnTo>
                      <a:pt x="992" y="158"/>
                    </a:lnTo>
                    <a:lnTo>
                      <a:pt x="900" y="200"/>
                    </a:lnTo>
                    <a:lnTo>
                      <a:pt x="809" y="253"/>
                    </a:lnTo>
                    <a:lnTo>
                      <a:pt x="725" y="309"/>
                    </a:lnTo>
                    <a:lnTo>
                      <a:pt x="647" y="376"/>
                    </a:lnTo>
                    <a:lnTo>
                      <a:pt x="574" y="450"/>
                    </a:lnTo>
                    <a:lnTo>
                      <a:pt x="506" y="527"/>
                    </a:lnTo>
                    <a:lnTo>
                      <a:pt x="446" y="611"/>
                    </a:lnTo>
                    <a:lnTo>
                      <a:pt x="397" y="699"/>
                    </a:lnTo>
                    <a:lnTo>
                      <a:pt x="351" y="794"/>
                    </a:lnTo>
                    <a:lnTo>
                      <a:pt x="0" y="1669"/>
                    </a:lnTo>
                    <a:close/>
                  </a:path>
                </a:pathLst>
              </a:custGeom>
              <a:solidFill>
                <a:srgbClr val="E57F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62" name="Freeform 638"/>
              <p:cNvSpPr>
                <a:spLocks/>
              </p:cNvSpPr>
              <p:nvPr/>
            </p:nvSpPr>
            <p:spPr bwMode="auto">
              <a:xfrm>
                <a:off x="2633" y="2192"/>
                <a:ext cx="121" cy="205"/>
              </a:xfrm>
              <a:custGeom>
                <a:avLst/>
                <a:gdLst>
                  <a:gd name="T0" fmla="*/ 1425 w 1563"/>
                  <a:gd name="T1" fmla="*/ 78 h 2870"/>
                  <a:gd name="T2" fmla="*/ 1150 w 1563"/>
                  <a:gd name="T3" fmla="*/ 21 h 2870"/>
                  <a:gd name="T4" fmla="*/ 869 w 1563"/>
                  <a:gd name="T5" fmla="*/ 0 h 2870"/>
                  <a:gd name="T6" fmla="*/ 584 w 1563"/>
                  <a:gd name="T7" fmla="*/ 10 h 2870"/>
                  <a:gd name="T8" fmla="*/ 299 w 1563"/>
                  <a:gd name="T9" fmla="*/ 56 h 2870"/>
                  <a:gd name="T10" fmla="*/ 145 w 1563"/>
                  <a:gd name="T11" fmla="*/ 91 h 2870"/>
                  <a:gd name="T12" fmla="*/ 120 w 1563"/>
                  <a:gd name="T13" fmla="*/ 102 h 2870"/>
                  <a:gd name="T14" fmla="*/ 98 w 1563"/>
                  <a:gd name="T15" fmla="*/ 116 h 2870"/>
                  <a:gd name="T16" fmla="*/ 77 w 1563"/>
                  <a:gd name="T17" fmla="*/ 137 h 2870"/>
                  <a:gd name="T18" fmla="*/ 60 w 1563"/>
                  <a:gd name="T19" fmla="*/ 158 h 2870"/>
                  <a:gd name="T20" fmla="*/ 38 w 1563"/>
                  <a:gd name="T21" fmla="*/ 211 h 2870"/>
                  <a:gd name="T22" fmla="*/ 28 w 1563"/>
                  <a:gd name="T23" fmla="*/ 418 h 2870"/>
                  <a:gd name="T24" fmla="*/ 28 w 1563"/>
                  <a:gd name="T25" fmla="*/ 734 h 2870"/>
                  <a:gd name="T26" fmla="*/ 28 w 1563"/>
                  <a:gd name="T27" fmla="*/ 1106 h 2870"/>
                  <a:gd name="T28" fmla="*/ 20 w 1563"/>
                  <a:gd name="T29" fmla="*/ 1472 h 2870"/>
                  <a:gd name="T30" fmla="*/ 7 w 1563"/>
                  <a:gd name="T31" fmla="*/ 1777 h 2870"/>
                  <a:gd name="T32" fmla="*/ 0 w 1563"/>
                  <a:gd name="T33" fmla="*/ 2027 h 2870"/>
                  <a:gd name="T34" fmla="*/ 3 w 1563"/>
                  <a:gd name="T35" fmla="*/ 2255 h 2870"/>
                  <a:gd name="T36" fmla="*/ 7 w 1563"/>
                  <a:gd name="T37" fmla="*/ 2484 h 2870"/>
                  <a:gd name="T38" fmla="*/ 7 w 1563"/>
                  <a:gd name="T39" fmla="*/ 2729 h 2870"/>
                  <a:gd name="T40" fmla="*/ 42 w 1563"/>
                  <a:gd name="T41" fmla="*/ 2754 h 2870"/>
                  <a:gd name="T42" fmla="*/ 130 w 1563"/>
                  <a:gd name="T43" fmla="*/ 2539 h 2870"/>
                  <a:gd name="T44" fmla="*/ 246 w 1563"/>
                  <a:gd name="T45" fmla="*/ 2357 h 2870"/>
                  <a:gd name="T46" fmla="*/ 401 w 1563"/>
                  <a:gd name="T47" fmla="*/ 2220 h 2870"/>
                  <a:gd name="T48" fmla="*/ 606 w 1563"/>
                  <a:gd name="T49" fmla="*/ 2142 h 2870"/>
                  <a:gd name="T50" fmla="*/ 771 w 1563"/>
                  <a:gd name="T51" fmla="*/ 2139 h 2870"/>
                  <a:gd name="T52" fmla="*/ 852 w 1563"/>
                  <a:gd name="T53" fmla="*/ 2174 h 2870"/>
                  <a:gd name="T54" fmla="*/ 925 w 1563"/>
                  <a:gd name="T55" fmla="*/ 2231 h 2870"/>
                  <a:gd name="T56" fmla="*/ 999 w 1563"/>
                  <a:gd name="T57" fmla="*/ 2297 h 2870"/>
                  <a:gd name="T58" fmla="*/ 1070 w 1563"/>
                  <a:gd name="T59" fmla="*/ 2364 h 2870"/>
                  <a:gd name="T60" fmla="*/ 1112 w 1563"/>
                  <a:gd name="T61" fmla="*/ 2367 h 2870"/>
                  <a:gd name="T62" fmla="*/ 1115 w 1563"/>
                  <a:gd name="T63" fmla="*/ 2319 h 2870"/>
                  <a:gd name="T64" fmla="*/ 1119 w 1563"/>
                  <a:gd name="T65" fmla="*/ 2269 h 2870"/>
                  <a:gd name="T66" fmla="*/ 1126 w 1563"/>
                  <a:gd name="T67" fmla="*/ 2220 h 2870"/>
                  <a:gd name="T68" fmla="*/ 1137 w 1563"/>
                  <a:gd name="T69" fmla="*/ 2174 h 2870"/>
                  <a:gd name="T70" fmla="*/ 1168 w 1563"/>
                  <a:gd name="T71" fmla="*/ 2083 h 2870"/>
                  <a:gd name="T72" fmla="*/ 1203 w 1563"/>
                  <a:gd name="T73" fmla="*/ 1939 h 2870"/>
                  <a:gd name="T74" fmla="*/ 1225 w 1563"/>
                  <a:gd name="T75" fmla="*/ 1799 h 2870"/>
                  <a:gd name="T76" fmla="*/ 1242 w 1563"/>
                  <a:gd name="T77" fmla="*/ 1654 h 2870"/>
                  <a:gd name="T78" fmla="*/ 1263 w 1563"/>
                  <a:gd name="T79" fmla="*/ 1507 h 2870"/>
                  <a:gd name="T80" fmla="*/ 1277 w 1563"/>
                  <a:gd name="T81" fmla="*/ 1423 h 2870"/>
                  <a:gd name="T82" fmla="*/ 1285 w 1563"/>
                  <a:gd name="T83" fmla="*/ 1401 h 2870"/>
                  <a:gd name="T84" fmla="*/ 1295 w 1563"/>
                  <a:gd name="T85" fmla="*/ 1384 h 2870"/>
                  <a:gd name="T86" fmla="*/ 1305 w 1563"/>
                  <a:gd name="T87" fmla="*/ 1366 h 2870"/>
                  <a:gd name="T88" fmla="*/ 1313 w 1563"/>
                  <a:gd name="T89" fmla="*/ 1349 h 2870"/>
                  <a:gd name="T90" fmla="*/ 1323 w 1563"/>
                  <a:gd name="T91" fmla="*/ 1240 h 2870"/>
                  <a:gd name="T92" fmla="*/ 1341 w 1563"/>
                  <a:gd name="T93" fmla="*/ 1040 h 2870"/>
                  <a:gd name="T94" fmla="*/ 1361 w 1563"/>
                  <a:gd name="T95" fmla="*/ 846 h 2870"/>
                  <a:gd name="T96" fmla="*/ 1390 w 1563"/>
                  <a:gd name="T97" fmla="*/ 653 h 2870"/>
                  <a:gd name="T98" fmla="*/ 1436 w 1563"/>
                  <a:gd name="T99" fmla="*/ 463 h 2870"/>
                  <a:gd name="T100" fmla="*/ 1468 w 1563"/>
                  <a:gd name="T101" fmla="*/ 365 h 2870"/>
                  <a:gd name="T102" fmla="*/ 1474 w 1563"/>
                  <a:gd name="T103" fmla="*/ 351 h 2870"/>
                  <a:gd name="T104" fmla="*/ 1488 w 1563"/>
                  <a:gd name="T105" fmla="*/ 330 h 2870"/>
                  <a:gd name="T106" fmla="*/ 1503 w 1563"/>
                  <a:gd name="T107" fmla="*/ 306 h 2870"/>
                  <a:gd name="T108" fmla="*/ 1520 w 1563"/>
                  <a:gd name="T109" fmla="*/ 281 h 2870"/>
                  <a:gd name="T110" fmla="*/ 1563 w 1563"/>
                  <a:gd name="T111" fmla="*/ 120 h 2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63" h="2870">
                    <a:moveTo>
                      <a:pt x="1563" y="120"/>
                    </a:moveTo>
                    <a:lnTo>
                      <a:pt x="1425" y="78"/>
                    </a:lnTo>
                    <a:lnTo>
                      <a:pt x="1291" y="42"/>
                    </a:lnTo>
                    <a:lnTo>
                      <a:pt x="1150" y="21"/>
                    </a:lnTo>
                    <a:lnTo>
                      <a:pt x="1010" y="3"/>
                    </a:lnTo>
                    <a:lnTo>
                      <a:pt x="869" y="0"/>
                    </a:lnTo>
                    <a:lnTo>
                      <a:pt x="729" y="0"/>
                    </a:lnTo>
                    <a:lnTo>
                      <a:pt x="584" y="10"/>
                    </a:lnTo>
                    <a:lnTo>
                      <a:pt x="443" y="28"/>
                    </a:lnTo>
                    <a:lnTo>
                      <a:pt x="299" y="56"/>
                    </a:lnTo>
                    <a:lnTo>
                      <a:pt x="151" y="88"/>
                    </a:lnTo>
                    <a:lnTo>
                      <a:pt x="145" y="91"/>
                    </a:lnTo>
                    <a:lnTo>
                      <a:pt x="133" y="95"/>
                    </a:lnTo>
                    <a:lnTo>
                      <a:pt x="120" y="102"/>
                    </a:lnTo>
                    <a:lnTo>
                      <a:pt x="108" y="109"/>
                    </a:lnTo>
                    <a:lnTo>
                      <a:pt x="98" y="116"/>
                    </a:lnTo>
                    <a:lnTo>
                      <a:pt x="88" y="126"/>
                    </a:lnTo>
                    <a:lnTo>
                      <a:pt x="77" y="137"/>
                    </a:lnTo>
                    <a:lnTo>
                      <a:pt x="67" y="148"/>
                    </a:lnTo>
                    <a:lnTo>
                      <a:pt x="60" y="158"/>
                    </a:lnTo>
                    <a:lnTo>
                      <a:pt x="49" y="168"/>
                    </a:lnTo>
                    <a:lnTo>
                      <a:pt x="38" y="211"/>
                    </a:lnTo>
                    <a:lnTo>
                      <a:pt x="32" y="295"/>
                    </a:lnTo>
                    <a:lnTo>
                      <a:pt x="28" y="418"/>
                    </a:lnTo>
                    <a:lnTo>
                      <a:pt x="28" y="566"/>
                    </a:lnTo>
                    <a:lnTo>
                      <a:pt x="28" y="734"/>
                    </a:lnTo>
                    <a:lnTo>
                      <a:pt x="28" y="916"/>
                    </a:lnTo>
                    <a:lnTo>
                      <a:pt x="28" y="1106"/>
                    </a:lnTo>
                    <a:lnTo>
                      <a:pt x="25" y="1293"/>
                    </a:lnTo>
                    <a:lnTo>
                      <a:pt x="20" y="1472"/>
                    </a:lnTo>
                    <a:lnTo>
                      <a:pt x="14" y="1637"/>
                    </a:lnTo>
                    <a:lnTo>
                      <a:pt x="7" y="1777"/>
                    </a:lnTo>
                    <a:lnTo>
                      <a:pt x="3" y="1904"/>
                    </a:lnTo>
                    <a:lnTo>
                      <a:pt x="0" y="2027"/>
                    </a:lnTo>
                    <a:lnTo>
                      <a:pt x="0" y="2142"/>
                    </a:lnTo>
                    <a:lnTo>
                      <a:pt x="3" y="2255"/>
                    </a:lnTo>
                    <a:lnTo>
                      <a:pt x="3" y="2367"/>
                    </a:lnTo>
                    <a:lnTo>
                      <a:pt x="7" y="2484"/>
                    </a:lnTo>
                    <a:lnTo>
                      <a:pt x="7" y="2602"/>
                    </a:lnTo>
                    <a:lnTo>
                      <a:pt x="7" y="2729"/>
                    </a:lnTo>
                    <a:lnTo>
                      <a:pt x="7" y="2870"/>
                    </a:lnTo>
                    <a:lnTo>
                      <a:pt x="42" y="2754"/>
                    </a:lnTo>
                    <a:lnTo>
                      <a:pt x="85" y="2645"/>
                    </a:lnTo>
                    <a:lnTo>
                      <a:pt x="130" y="2539"/>
                    </a:lnTo>
                    <a:lnTo>
                      <a:pt x="183" y="2441"/>
                    </a:lnTo>
                    <a:lnTo>
                      <a:pt x="246" y="2357"/>
                    </a:lnTo>
                    <a:lnTo>
                      <a:pt x="320" y="2279"/>
                    </a:lnTo>
                    <a:lnTo>
                      <a:pt x="401" y="2220"/>
                    </a:lnTo>
                    <a:lnTo>
                      <a:pt x="496" y="2171"/>
                    </a:lnTo>
                    <a:lnTo>
                      <a:pt x="606" y="2142"/>
                    </a:lnTo>
                    <a:lnTo>
                      <a:pt x="724" y="2132"/>
                    </a:lnTo>
                    <a:lnTo>
                      <a:pt x="771" y="2139"/>
                    </a:lnTo>
                    <a:lnTo>
                      <a:pt x="812" y="2154"/>
                    </a:lnTo>
                    <a:lnTo>
                      <a:pt x="852" y="2174"/>
                    </a:lnTo>
                    <a:lnTo>
                      <a:pt x="890" y="2199"/>
                    </a:lnTo>
                    <a:lnTo>
                      <a:pt x="925" y="2231"/>
                    </a:lnTo>
                    <a:lnTo>
                      <a:pt x="960" y="2266"/>
                    </a:lnTo>
                    <a:lnTo>
                      <a:pt x="999" y="2297"/>
                    </a:lnTo>
                    <a:lnTo>
                      <a:pt x="1035" y="2332"/>
                    </a:lnTo>
                    <a:lnTo>
                      <a:pt x="1070" y="2364"/>
                    </a:lnTo>
                    <a:lnTo>
                      <a:pt x="1108" y="2392"/>
                    </a:lnTo>
                    <a:lnTo>
                      <a:pt x="1112" y="2367"/>
                    </a:lnTo>
                    <a:lnTo>
                      <a:pt x="1112" y="2343"/>
                    </a:lnTo>
                    <a:lnTo>
                      <a:pt x="1115" y="2319"/>
                    </a:lnTo>
                    <a:lnTo>
                      <a:pt x="1115" y="2294"/>
                    </a:lnTo>
                    <a:lnTo>
                      <a:pt x="1119" y="2269"/>
                    </a:lnTo>
                    <a:lnTo>
                      <a:pt x="1122" y="2244"/>
                    </a:lnTo>
                    <a:lnTo>
                      <a:pt x="1126" y="2220"/>
                    </a:lnTo>
                    <a:lnTo>
                      <a:pt x="1130" y="2199"/>
                    </a:lnTo>
                    <a:lnTo>
                      <a:pt x="1137" y="2174"/>
                    </a:lnTo>
                    <a:lnTo>
                      <a:pt x="1143" y="2154"/>
                    </a:lnTo>
                    <a:lnTo>
                      <a:pt x="1168" y="2083"/>
                    </a:lnTo>
                    <a:lnTo>
                      <a:pt x="1185" y="2013"/>
                    </a:lnTo>
                    <a:lnTo>
                      <a:pt x="1203" y="1939"/>
                    </a:lnTo>
                    <a:lnTo>
                      <a:pt x="1213" y="1869"/>
                    </a:lnTo>
                    <a:lnTo>
                      <a:pt x="1225" y="1799"/>
                    </a:lnTo>
                    <a:lnTo>
                      <a:pt x="1235" y="1724"/>
                    </a:lnTo>
                    <a:lnTo>
                      <a:pt x="1242" y="1654"/>
                    </a:lnTo>
                    <a:lnTo>
                      <a:pt x="1253" y="1581"/>
                    </a:lnTo>
                    <a:lnTo>
                      <a:pt x="1263" y="1507"/>
                    </a:lnTo>
                    <a:lnTo>
                      <a:pt x="1273" y="1433"/>
                    </a:lnTo>
                    <a:lnTo>
                      <a:pt x="1277" y="1423"/>
                    </a:lnTo>
                    <a:lnTo>
                      <a:pt x="1281" y="1412"/>
                    </a:lnTo>
                    <a:lnTo>
                      <a:pt x="1285" y="1401"/>
                    </a:lnTo>
                    <a:lnTo>
                      <a:pt x="1291" y="1394"/>
                    </a:lnTo>
                    <a:lnTo>
                      <a:pt x="1295" y="1384"/>
                    </a:lnTo>
                    <a:lnTo>
                      <a:pt x="1302" y="1374"/>
                    </a:lnTo>
                    <a:lnTo>
                      <a:pt x="1305" y="1366"/>
                    </a:lnTo>
                    <a:lnTo>
                      <a:pt x="1308" y="1356"/>
                    </a:lnTo>
                    <a:lnTo>
                      <a:pt x="1313" y="1349"/>
                    </a:lnTo>
                    <a:lnTo>
                      <a:pt x="1316" y="1338"/>
                    </a:lnTo>
                    <a:lnTo>
                      <a:pt x="1323" y="1240"/>
                    </a:lnTo>
                    <a:lnTo>
                      <a:pt x="1333" y="1141"/>
                    </a:lnTo>
                    <a:lnTo>
                      <a:pt x="1341" y="1040"/>
                    </a:lnTo>
                    <a:lnTo>
                      <a:pt x="1351" y="945"/>
                    </a:lnTo>
                    <a:lnTo>
                      <a:pt x="1361" y="846"/>
                    </a:lnTo>
                    <a:lnTo>
                      <a:pt x="1376" y="748"/>
                    </a:lnTo>
                    <a:lnTo>
                      <a:pt x="1390" y="653"/>
                    </a:lnTo>
                    <a:lnTo>
                      <a:pt x="1411" y="558"/>
                    </a:lnTo>
                    <a:lnTo>
                      <a:pt x="1436" y="463"/>
                    </a:lnTo>
                    <a:lnTo>
                      <a:pt x="1464" y="373"/>
                    </a:lnTo>
                    <a:lnTo>
                      <a:pt x="1468" y="365"/>
                    </a:lnTo>
                    <a:lnTo>
                      <a:pt x="1471" y="358"/>
                    </a:lnTo>
                    <a:lnTo>
                      <a:pt x="1474" y="351"/>
                    </a:lnTo>
                    <a:lnTo>
                      <a:pt x="1481" y="341"/>
                    </a:lnTo>
                    <a:lnTo>
                      <a:pt x="1488" y="330"/>
                    </a:lnTo>
                    <a:lnTo>
                      <a:pt x="1496" y="316"/>
                    </a:lnTo>
                    <a:lnTo>
                      <a:pt x="1503" y="306"/>
                    </a:lnTo>
                    <a:lnTo>
                      <a:pt x="1509" y="295"/>
                    </a:lnTo>
                    <a:lnTo>
                      <a:pt x="1520" y="281"/>
                    </a:lnTo>
                    <a:lnTo>
                      <a:pt x="1527" y="271"/>
                    </a:lnTo>
                    <a:lnTo>
                      <a:pt x="1563" y="120"/>
                    </a:lnTo>
                    <a:close/>
                  </a:path>
                </a:pathLst>
              </a:custGeom>
              <a:solidFill>
                <a:srgbClr val="33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63" name="Freeform 639"/>
              <p:cNvSpPr>
                <a:spLocks/>
              </p:cNvSpPr>
              <p:nvPr/>
            </p:nvSpPr>
            <p:spPr bwMode="auto">
              <a:xfrm>
                <a:off x="2633" y="2192"/>
                <a:ext cx="121" cy="205"/>
              </a:xfrm>
              <a:custGeom>
                <a:avLst/>
                <a:gdLst>
                  <a:gd name="T0" fmla="*/ 1425 w 1563"/>
                  <a:gd name="T1" fmla="*/ 78 h 2870"/>
                  <a:gd name="T2" fmla="*/ 1150 w 1563"/>
                  <a:gd name="T3" fmla="*/ 21 h 2870"/>
                  <a:gd name="T4" fmla="*/ 869 w 1563"/>
                  <a:gd name="T5" fmla="*/ 0 h 2870"/>
                  <a:gd name="T6" fmla="*/ 584 w 1563"/>
                  <a:gd name="T7" fmla="*/ 10 h 2870"/>
                  <a:gd name="T8" fmla="*/ 299 w 1563"/>
                  <a:gd name="T9" fmla="*/ 56 h 2870"/>
                  <a:gd name="T10" fmla="*/ 145 w 1563"/>
                  <a:gd name="T11" fmla="*/ 91 h 2870"/>
                  <a:gd name="T12" fmla="*/ 120 w 1563"/>
                  <a:gd name="T13" fmla="*/ 102 h 2870"/>
                  <a:gd name="T14" fmla="*/ 98 w 1563"/>
                  <a:gd name="T15" fmla="*/ 116 h 2870"/>
                  <a:gd name="T16" fmla="*/ 77 w 1563"/>
                  <a:gd name="T17" fmla="*/ 137 h 2870"/>
                  <a:gd name="T18" fmla="*/ 60 w 1563"/>
                  <a:gd name="T19" fmla="*/ 158 h 2870"/>
                  <a:gd name="T20" fmla="*/ 38 w 1563"/>
                  <a:gd name="T21" fmla="*/ 211 h 2870"/>
                  <a:gd name="T22" fmla="*/ 28 w 1563"/>
                  <a:gd name="T23" fmla="*/ 418 h 2870"/>
                  <a:gd name="T24" fmla="*/ 28 w 1563"/>
                  <a:gd name="T25" fmla="*/ 734 h 2870"/>
                  <a:gd name="T26" fmla="*/ 28 w 1563"/>
                  <a:gd name="T27" fmla="*/ 1106 h 2870"/>
                  <a:gd name="T28" fmla="*/ 20 w 1563"/>
                  <a:gd name="T29" fmla="*/ 1472 h 2870"/>
                  <a:gd name="T30" fmla="*/ 7 w 1563"/>
                  <a:gd name="T31" fmla="*/ 1777 h 2870"/>
                  <a:gd name="T32" fmla="*/ 0 w 1563"/>
                  <a:gd name="T33" fmla="*/ 2027 h 2870"/>
                  <a:gd name="T34" fmla="*/ 3 w 1563"/>
                  <a:gd name="T35" fmla="*/ 2255 h 2870"/>
                  <a:gd name="T36" fmla="*/ 7 w 1563"/>
                  <a:gd name="T37" fmla="*/ 2484 h 2870"/>
                  <a:gd name="T38" fmla="*/ 7 w 1563"/>
                  <a:gd name="T39" fmla="*/ 2729 h 2870"/>
                  <a:gd name="T40" fmla="*/ 42 w 1563"/>
                  <a:gd name="T41" fmla="*/ 2754 h 2870"/>
                  <a:gd name="T42" fmla="*/ 130 w 1563"/>
                  <a:gd name="T43" fmla="*/ 2539 h 2870"/>
                  <a:gd name="T44" fmla="*/ 246 w 1563"/>
                  <a:gd name="T45" fmla="*/ 2357 h 2870"/>
                  <a:gd name="T46" fmla="*/ 401 w 1563"/>
                  <a:gd name="T47" fmla="*/ 2220 h 2870"/>
                  <a:gd name="T48" fmla="*/ 606 w 1563"/>
                  <a:gd name="T49" fmla="*/ 2142 h 2870"/>
                  <a:gd name="T50" fmla="*/ 771 w 1563"/>
                  <a:gd name="T51" fmla="*/ 2139 h 2870"/>
                  <a:gd name="T52" fmla="*/ 852 w 1563"/>
                  <a:gd name="T53" fmla="*/ 2174 h 2870"/>
                  <a:gd name="T54" fmla="*/ 925 w 1563"/>
                  <a:gd name="T55" fmla="*/ 2231 h 2870"/>
                  <a:gd name="T56" fmla="*/ 999 w 1563"/>
                  <a:gd name="T57" fmla="*/ 2297 h 2870"/>
                  <a:gd name="T58" fmla="*/ 1070 w 1563"/>
                  <a:gd name="T59" fmla="*/ 2364 h 2870"/>
                  <a:gd name="T60" fmla="*/ 1112 w 1563"/>
                  <a:gd name="T61" fmla="*/ 2367 h 2870"/>
                  <a:gd name="T62" fmla="*/ 1115 w 1563"/>
                  <a:gd name="T63" fmla="*/ 2319 h 2870"/>
                  <a:gd name="T64" fmla="*/ 1119 w 1563"/>
                  <a:gd name="T65" fmla="*/ 2269 h 2870"/>
                  <a:gd name="T66" fmla="*/ 1126 w 1563"/>
                  <a:gd name="T67" fmla="*/ 2220 h 2870"/>
                  <a:gd name="T68" fmla="*/ 1137 w 1563"/>
                  <a:gd name="T69" fmla="*/ 2174 h 2870"/>
                  <a:gd name="T70" fmla="*/ 1168 w 1563"/>
                  <a:gd name="T71" fmla="*/ 2083 h 2870"/>
                  <a:gd name="T72" fmla="*/ 1203 w 1563"/>
                  <a:gd name="T73" fmla="*/ 1939 h 2870"/>
                  <a:gd name="T74" fmla="*/ 1225 w 1563"/>
                  <a:gd name="T75" fmla="*/ 1799 h 2870"/>
                  <a:gd name="T76" fmla="*/ 1242 w 1563"/>
                  <a:gd name="T77" fmla="*/ 1654 h 2870"/>
                  <a:gd name="T78" fmla="*/ 1263 w 1563"/>
                  <a:gd name="T79" fmla="*/ 1507 h 2870"/>
                  <a:gd name="T80" fmla="*/ 1277 w 1563"/>
                  <a:gd name="T81" fmla="*/ 1423 h 2870"/>
                  <a:gd name="T82" fmla="*/ 1285 w 1563"/>
                  <a:gd name="T83" fmla="*/ 1401 h 2870"/>
                  <a:gd name="T84" fmla="*/ 1295 w 1563"/>
                  <a:gd name="T85" fmla="*/ 1384 h 2870"/>
                  <a:gd name="T86" fmla="*/ 1305 w 1563"/>
                  <a:gd name="T87" fmla="*/ 1366 h 2870"/>
                  <a:gd name="T88" fmla="*/ 1313 w 1563"/>
                  <a:gd name="T89" fmla="*/ 1349 h 2870"/>
                  <a:gd name="T90" fmla="*/ 1323 w 1563"/>
                  <a:gd name="T91" fmla="*/ 1240 h 2870"/>
                  <a:gd name="T92" fmla="*/ 1341 w 1563"/>
                  <a:gd name="T93" fmla="*/ 1040 h 2870"/>
                  <a:gd name="T94" fmla="*/ 1361 w 1563"/>
                  <a:gd name="T95" fmla="*/ 846 h 2870"/>
                  <a:gd name="T96" fmla="*/ 1390 w 1563"/>
                  <a:gd name="T97" fmla="*/ 653 h 2870"/>
                  <a:gd name="T98" fmla="*/ 1436 w 1563"/>
                  <a:gd name="T99" fmla="*/ 463 h 2870"/>
                  <a:gd name="T100" fmla="*/ 1468 w 1563"/>
                  <a:gd name="T101" fmla="*/ 365 h 2870"/>
                  <a:gd name="T102" fmla="*/ 1474 w 1563"/>
                  <a:gd name="T103" fmla="*/ 351 h 2870"/>
                  <a:gd name="T104" fmla="*/ 1488 w 1563"/>
                  <a:gd name="T105" fmla="*/ 330 h 2870"/>
                  <a:gd name="T106" fmla="*/ 1503 w 1563"/>
                  <a:gd name="T107" fmla="*/ 306 h 2870"/>
                  <a:gd name="T108" fmla="*/ 1520 w 1563"/>
                  <a:gd name="T109" fmla="*/ 281 h 2870"/>
                  <a:gd name="T110" fmla="*/ 1563 w 1563"/>
                  <a:gd name="T111" fmla="*/ 120 h 2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63" h="2870">
                    <a:moveTo>
                      <a:pt x="1563" y="120"/>
                    </a:moveTo>
                    <a:lnTo>
                      <a:pt x="1425" y="78"/>
                    </a:lnTo>
                    <a:lnTo>
                      <a:pt x="1291" y="42"/>
                    </a:lnTo>
                    <a:lnTo>
                      <a:pt x="1150" y="21"/>
                    </a:lnTo>
                    <a:lnTo>
                      <a:pt x="1010" y="3"/>
                    </a:lnTo>
                    <a:lnTo>
                      <a:pt x="869" y="0"/>
                    </a:lnTo>
                    <a:lnTo>
                      <a:pt x="729" y="0"/>
                    </a:lnTo>
                    <a:lnTo>
                      <a:pt x="584" y="10"/>
                    </a:lnTo>
                    <a:lnTo>
                      <a:pt x="443" y="28"/>
                    </a:lnTo>
                    <a:lnTo>
                      <a:pt x="299" y="56"/>
                    </a:lnTo>
                    <a:lnTo>
                      <a:pt x="151" y="88"/>
                    </a:lnTo>
                    <a:lnTo>
                      <a:pt x="145" y="91"/>
                    </a:lnTo>
                    <a:lnTo>
                      <a:pt x="133" y="95"/>
                    </a:lnTo>
                    <a:lnTo>
                      <a:pt x="120" y="102"/>
                    </a:lnTo>
                    <a:lnTo>
                      <a:pt x="108" y="109"/>
                    </a:lnTo>
                    <a:lnTo>
                      <a:pt x="98" y="116"/>
                    </a:lnTo>
                    <a:lnTo>
                      <a:pt x="88" y="126"/>
                    </a:lnTo>
                    <a:lnTo>
                      <a:pt x="77" y="137"/>
                    </a:lnTo>
                    <a:lnTo>
                      <a:pt x="67" y="148"/>
                    </a:lnTo>
                    <a:lnTo>
                      <a:pt x="60" y="158"/>
                    </a:lnTo>
                    <a:lnTo>
                      <a:pt x="49" y="168"/>
                    </a:lnTo>
                    <a:lnTo>
                      <a:pt x="38" y="211"/>
                    </a:lnTo>
                    <a:lnTo>
                      <a:pt x="32" y="295"/>
                    </a:lnTo>
                    <a:lnTo>
                      <a:pt x="28" y="418"/>
                    </a:lnTo>
                    <a:lnTo>
                      <a:pt x="28" y="566"/>
                    </a:lnTo>
                    <a:lnTo>
                      <a:pt x="28" y="734"/>
                    </a:lnTo>
                    <a:lnTo>
                      <a:pt x="28" y="916"/>
                    </a:lnTo>
                    <a:lnTo>
                      <a:pt x="28" y="1106"/>
                    </a:lnTo>
                    <a:lnTo>
                      <a:pt x="25" y="1293"/>
                    </a:lnTo>
                    <a:lnTo>
                      <a:pt x="20" y="1472"/>
                    </a:lnTo>
                    <a:lnTo>
                      <a:pt x="14" y="1637"/>
                    </a:lnTo>
                    <a:lnTo>
                      <a:pt x="7" y="1777"/>
                    </a:lnTo>
                    <a:lnTo>
                      <a:pt x="3" y="1904"/>
                    </a:lnTo>
                    <a:lnTo>
                      <a:pt x="0" y="2027"/>
                    </a:lnTo>
                    <a:lnTo>
                      <a:pt x="0" y="2142"/>
                    </a:lnTo>
                    <a:lnTo>
                      <a:pt x="3" y="2255"/>
                    </a:lnTo>
                    <a:lnTo>
                      <a:pt x="3" y="2367"/>
                    </a:lnTo>
                    <a:lnTo>
                      <a:pt x="7" y="2484"/>
                    </a:lnTo>
                    <a:lnTo>
                      <a:pt x="7" y="2602"/>
                    </a:lnTo>
                    <a:lnTo>
                      <a:pt x="7" y="2729"/>
                    </a:lnTo>
                    <a:lnTo>
                      <a:pt x="7" y="2870"/>
                    </a:lnTo>
                    <a:lnTo>
                      <a:pt x="42" y="2754"/>
                    </a:lnTo>
                    <a:lnTo>
                      <a:pt x="85" y="2645"/>
                    </a:lnTo>
                    <a:lnTo>
                      <a:pt x="130" y="2539"/>
                    </a:lnTo>
                    <a:lnTo>
                      <a:pt x="183" y="2441"/>
                    </a:lnTo>
                    <a:lnTo>
                      <a:pt x="246" y="2357"/>
                    </a:lnTo>
                    <a:lnTo>
                      <a:pt x="320" y="2279"/>
                    </a:lnTo>
                    <a:lnTo>
                      <a:pt x="401" y="2220"/>
                    </a:lnTo>
                    <a:lnTo>
                      <a:pt x="496" y="2171"/>
                    </a:lnTo>
                    <a:lnTo>
                      <a:pt x="606" y="2142"/>
                    </a:lnTo>
                    <a:lnTo>
                      <a:pt x="724" y="2132"/>
                    </a:lnTo>
                    <a:lnTo>
                      <a:pt x="771" y="2139"/>
                    </a:lnTo>
                    <a:lnTo>
                      <a:pt x="812" y="2154"/>
                    </a:lnTo>
                    <a:lnTo>
                      <a:pt x="852" y="2174"/>
                    </a:lnTo>
                    <a:lnTo>
                      <a:pt x="890" y="2199"/>
                    </a:lnTo>
                    <a:lnTo>
                      <a:pt x="925" y="2231"/>
                    </a:lnTo>
                    <a:lnTo>
                      <a:pt x="960" y="2266"/>
                    </a:lnTo>
                    <a:lnTo>
                      <a:pt x="999" y="2297"/>
                    </a:lnTo>
                    <a:lnTo>
                      <a:pt x="1035" y="2332"/>
                    </a:lnTo>
                    <a:lnTo>
                      <a:pt x="1070" y="2364"/>
                    </a:lnTo>
                    <a:lnTo>
                      <a:pt x="1108" y="2392"/>
                    </a:lnTo>
                    <a:lnTo>
                      <a:pt x="1112" y="2367"/>
                    </a:lnTo>
                    <a:lnTo>
                      <a:pt x="1112" y="2343"/>
                    </a:lnTo>
                    <a:lnTo>
                      <a:pt x="1115" y="2319"/>
                    </a:lnTo>
                    <a:lnTo>
                      <a:pt x="1115" y="2294"/>
                    </a:lnTo>
                    <a:lnTo>
                      <a:pt x="1119" y="2269"/>
                    </a:lnTo>
                    <a:lnTo>
                      <a:pt x="1122" y="2244"/>
                    </a:lnTo>
                    <a:lnTo>
                      <a:pt x="1126" y="2220"/>
                    </a:lnTo>
                    <a:lnTo>
                      <a:pt x="1130" y="2199"/>
                    </a:lnTo>
                    <a:lnTo>
                      <a:pt x="1137" y="2174"/>
                    </a:lnTo>
                    <a:lnTo>
                      <a:pt x="1143" y="2154"/>
                    </a:lnTo>
                    <a:lnTo>
                      <a:pt x="1168" y="2083"/>
                    </a:lnTo>
                    <a:lnTo>
                      <a:pt x="1185" y="2013"/>
                    </a:lnTo>
                    <a:lnTo>
                      <a:pt x="1203" y="1939"/>
                    </a:lnTo>
                    <a:lnTo>
                      <a:pt x="1213" y="1869"/>
                    </a:lnTo>
                    <a:lnTo>
                      <a:pt x="1225" y="1799"/>
                    </a:lnTo>
                    <a:lnTo>
                      <a:pt x="1235" y="1724"/>
                    </a:lnTo>
                    <a:lnTo>
                      <a:pt x="1242" y="1654"/>
                    </a:lnTo>
                    <a:lnTo>
                      <a:pt x="1253" y="1581"/>
                    </a:lnTo>
                    <a:lnTo>
                      <a:pt x="1263" y="1507"/>
                    </a:lnTo>
                    <a:lnTo>
                      <a:pt x="1273" y="1433"/>
                    </a:lnTo>
                    <a:lnTo>
                      <a:pt x="1277" y="1423"/>
                    </a:lnTo>
                    <a:lnTo>
                      <a:pt x="1281" y="1412"/>
                    </a:lnTo>
                    <a:lnTo>
                      <a:pt x="1285" y="1401"/>
                    </a:lnTo>
                    <a:lnTo>
                      <a:pt x="1291" y="1394"/>
                    </a:lnTo>
                    <a:lnTo>
                      <a:pt x="1295" y="1384"/>
                    </a:lnTo>
                    <a:lnTo>
                      <a:pt x="1302" y="1374"/>
                    </a:lnTo>
                    <a:lnTo>
                      <a:pt x="1305" y="1366"/>
                    </a:lnTo>
                    <a:lnTo>
                      <a:pt x="1308" y="1356"/>
                    </a:lnTo>
                    <a:lnTo>
                      <a:pt x="1313" y="1349"/>
                    </a:lnTo>
                    <a:lnTo>
                      <a:pt x="1316" y="1338"/>
                    </a:lnTo>
                    <a:lnTo>
                      <a:pt x="1323" y="1240"/>
                    </a:lnTo>
                    <a:lnTo>
                      <a:pt x="1333" y="1141"/>
                    </a:lnTo>
                    <a:lnTo>
                      <a:pt x="1341" y="1040"/>
                    </a:lnTo>
                    <a:lnTo>
                      <a:pt x="1351" y="945"/>
                    </a:lnTo>
                    <a:lnTo>
                      <a:pt x="1361" y="846"/>
                    </a:lnTo>
                    <a:lnTo>
                      <a:pt x="1376" y="748"/>
                    </a:lnTo>
                    <a:lnTo>
                      <a:pt x="1390" y="653"/>
                    </a:lnTo>
                    <a:lnTo>
                      <a:pt x="1411" y="558"/>
                    </a:lnTo>
                    <a:lnTo>
                      <a:pt x="1436" y="463"/>
                    </a:lnTo>
                    <a:lnTo>
                      <a:pt x="1464" y="373"/>
                    </a:lnTo>
                    <a:lnTo>
                      <a:pt x="1468" y="365"/>
                    </a:lnTo>
                    <a:lnTo>
                      <a:pt x="1471" y="358"/>
                    </a:lnTo>
                    <a:lnTo>
                      <a:pt x="1474" y="351"/>
                    </a:lnTo>
                    <a:lnTo>
                      <a:pt x="1481" y="341"/>
                    </a:lnTo>
                    <a:lnTo>
                      <a:pt x="1488" y="330"/>
                    </a:lnTo>
                    <a:lnTo>
                      <a:pt x="1496" y="316"/>
                    </a:lnTo>
                    <a:lnTo>
                      <a:pt x="1503" y="306"/>
                    </a:lnTo>
                    <a:lnTo>
                      <a:pt x="1509" y="295"/>
                    </a:lnTo>
                    <a:lnTo>
                      <a:pt x="1520" y="281"/>
                    </a:lnTo>
                    <a:lnTo>
                      <a:pt x="1527" y="271"/>
                    </a:lnTo>
                    <a:lnTo>
                      <a:pt x="1563" y="120"/>
                    </a:lnTo>
                  </a:path>
                </a:pathLst>
              </a:custGeom>
              <a:noFill/>
              <a:ln w="1651">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64" name="Freeform 640"/>
              <p:cNvSpPr>
                <a:spLocks/>
              </p:cNvSpPr>
              <p:nvPr/>
            </p:nvSpPr>
            <p:spPr bwMode="auto">
              <a:xfrm>
                <a:off x="2643" y="2221"/>
                <a:ext cx="99" cy="150"/>
              </a:xfrm>
              <a:custGeom>
                <a:avLst/>
                <a:gdLst>
                  <a:gd name="T0" fmla="*/ 989 w 1295"/>
                  <a:gd name="T1" fmla="*/ 1745 h 2096"/>
                  <a:gd name="T2" fmla="*/ 1020 w 1295"/>
                  <a:gd name="T3" fmla="*/ 1612 h 2096"/>
                  <a:gd name="T4" fmla="*/ 1038 w 1295"/>
                  <a:gd name="T5" fmla="*/ 1478 h 2096"/>
                  <a:gd name="T6" fmla="*/ 1055 w 1295"/>
                  <a:gd name="T7" fmla="*/ 1345 h 2096"/>
                  <a:gd name="T8" fmla="*/ 1080 w 1295"/>
                  <a:gd name="T9" fmla="*/ 1215 h 2096"/>
                  <a:gd name="T10" fmla="*/ 1112 w 1295"/>
                  <a:gd name="T11" fmla="*/ 1110 h 2096"/>
                  <a:gd name="T12" fmla="*/ 1127 w 1295"/>
                  <a:gd name="T13" fmla="*/ 1018 h 2096"/>
                  <a:gd name="T14" fmla="*/ 1137 w 1295"/>
                  <a:gd name="T15" fmla="*/ 923 h 2096"/>
                  <a:gd name="T16" fmla="*/ 1140 w 1295"/>
                  <a:gd name="T17" fmla="*/ 828 h 2096"/>
                  <a:gd name="T18" fmla="*/ 1147 w 1295"/>
                  <a:gd name="T19" fmla="*/ 730 h 2096"/>
                  <a:gd name="T20" fmla="*/ 1154 w 1295"/>
                  <a:gd name="T21" fmla="*/ 681 h 2096"/>
                  <a:gd name="T22" fmla="*/ 1162 w 1295"/>
                  <a:gd name="T23" fmla="*/ 677 h 2096"/>
                  <a:gd name="T24" fmla="*/ 1172 w 1295"/>
                  <a:gd name="T25" fmla="*/ 677 h 2096"/>
                  <a:gd name="T26" fmla="*/ 1182 w 1295"/>
                  <a:gd name="T27" fmla="*/ 674 h 2096"/>
                  <a:gd name="T28" fmla="*/ 1190 w 1295"/>
                  <a:gd name="T29" fmla="*/ 670 h 2096"/>
                  <a:gd name="T30" fmla="*/ 1190 w 1295"/>
                  <a:gd name="T31" fmla="*/ 509 h 2096"/>
                  <a:gd name="T32" fmla="*/ 1190 w 1295"/>
                  <a:gd name="T33" fmla="*/ 379 h 2096"/>
                  <a:gd name="T34" fmla="*/ 1200 w 1295"/>
                  <a:gd name="T35" fmla="*/ 267 h 2096"/>
                  <a:gd name="T36" fmla="*/ 1235 w 1295"/>
                  <a:gd name="T37" fmla="*/ 147 h 2096"/>
                  <a:gd name="T38" fmla="*/ 1295 w 1295"/>
                  <a:gd name="T39" fmla="*/ 0 h 2096"/>
                  <a:gd name="T40" fmla="*/ 1238 w 1295"/>
                  <a:gd name="T41" fmla="*/ 31 h 2096"/>
                  <a:gd name="T42" fmla="*/ 1179 w 1295"/>
                  <a:gd name="T43" fmla="*/ 55 h 2096"/>
                  <a:gd name="T44" fmla="*/ 1119 w 1295"/>
                  <a:gd name="T45" fmla="*/ 77 h 2096"/>
                  <a:gd name="T46" fmla="*/ 1067 w 1295"/>
                  <a:gd name="T47" fmla="*/ 102 h 2096"/>
                  <a:gd name="T48" fmla="*/ 1024 w 1295"/>
                  <a:gd name="T49" fmla="*/ 137 h 2096"/>
                  <a:gd name="T50" fmla="*/ 890 w 1295"/>
                  <a:gd name="T51" fmla="*/ 544 h 2096"/>
                  <a:gd name="T52" fmla="*/ 859 w 1295"/>
                  <a:gd name="T53" fmla="*/ 727 h 2096"/>
                  <a:gd name="T54" fmla="*/ 844 w 1295"/>
                  <a:gd name="T55" fmla="*/ 807 h 2096"/>
                  <a:gd name="T56" fmla="*/ 837 w 1295"/>
                  <a:gd name="T57" fmla="*/ 863 h 2096"/>
                  <a:gd name="T58" fmla="*/ 827 w 1295"/>
                  <a:gd name="T59" fmla="*/ 976 h 2096"/>
                  <a:gd name="T60" fmla="*/ 816 w 1295"/>
                  <a:gd name="T61" fmla="*/ 1095 h 2096"/>
                  <a:gd name="T62" fmla="*/ 799 w 1295"/>
                  <a:gd name="T63" fmla="*/ 1148 h 2096"/>
                  <a:gd name="T64" fmla="*/ 771 w 1295"/>
                  <a:gd name="T65" fmla="*/ 1211 h 2096"/>
                  <a:gd name="T66" fmla="*/ 742 w 1295"/>
                  <a:gd name="T67" fmla="*/ 1268 h 2096"/>
                  <a:gd name="T68" fmla="*/ 714 w 1295"/>
                  <a:gd name="T69" fmla="*/ 1310 h 2096"/>
                  <a:gd name="T70" fmla="*/ 594 w 1295"/>
                  <a:gd name="T71" fmla="*/ 1376 h 2096"/>
                  <a:gd name="T72" fmla="*/ 418 w 1295"/>
                  <a:gd name="T73" fmla="*/ 1503 h 2096"/>
                  <a:gd name="T74" fmla="*/ 278 w 1295"/>
                  <a:gd name="T75" fmla="*/ 1650 h 2096"/>
                  <a:gd name="T76" fmla="*/ 165 w 1295"/>
                  <a:gd name="T77" fmla="*/ 1812 h 2096"/>
                  <a:gd name="T78" fmla="*/ 57 w 1295"/>
                  <a:gd name="T79" fmla="*/ 1998 h 2096"/>
                  <a:gd name="T80" fmla="*/ 7 w 1295"/>
                  <a:gd name="T81" fmla="*/ 2079 h 2096"/>
                  <a:gd name="T82" fmla="*/ 28 w 1295"/>
                  <a:gd name="T83" fmla="*/ 2048 h 2096"/>
                  <a:gd name="T84" fmla="*/ 45 w 1295"/>
                  <a:gd name="T85" fmla="*/ 2016 h 2096"/>
                  <a:gd name="T86" fmla="*/ 63 w 1295"/>
                  <a:gd name="T87" fmla="*/ 1981 h 2096"/>
                  <a:gd name="T88" fmla="*/ 85 w 1295"/>
                  <a:gd name="T89" fmla="*/ 1953 h 2096"/>
                  <a:gd name="T90" fmla="*/ 102 w 1295"/>
                  <a:gd name="T91" fmla="*/ 1935 h 2096"/>
                  <a:gd name="T92" fmla="*/ 113 w 1295"/>
                  <a:gd name="T93" fmla="*/ 1928 h 2096"/>
                  <a:gd name="T94" fmla="*/ 127 w 1295"/>
                  <a:gd name="T95" fmla="*/ 1925 h 2096"/>
                  <a:gd name="T96" fmla="*/ 140 w 1295"/>
                  <a:gd name="T97" fmla="*/ 1921 h 2096"/>
                  <a:gd name="T98" fmla="*/ 155 w 1295"/>
                  <a:gd name="T99" fmla="*/ 1914 h 2096"/>
                  <a:gd name="T100" fmla="*/ 225 w 1295"/>
                  <a:gd name="T101" fmla="*/ 1826 h 2096"/>
                  <a:gd name="T102" fmla="*/ 383 w 1295"/>
                  <a:gd name="T103" fmla="*/ 1721 h 2096"/>
                  <a:gd name="T104" fmla="*/ 556 w 1295"/>
                  <a:gd name="T105" fmla="*/ 1689 h 2096"/>
                  <a:gd name="T106" fmla="*/ 732 w 1295"/>
                  <a:gd name="T107" fmla="*/ 1724 h 2096"/>
                  <a:gd name="T108" fmla="*/ 894 w 1295"/>
                  <a:gd name="T109" fmla="*/ 1819 h 2096"/>
                  <a:gd name="T110" fmla="*/ 964 w 1295"/>
                  <a:gd name="T111" fmla="*/ 1805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95" h="2096">
                    <a:moveTo>
                      <a:pt x="964" y="1805"/>
                    </a:moveTo>
                    <a:lnTo>
                      <a:pt x="989" y="1745"/>
                    </a:lnTo>
                    <a:lnTo>
                      <a:pt x="1007" y="1678"/>
                    </a:lnTo>
                    <a:lnTo>
                      <a:pt x="1020" y="1612"/>
                    </a:lnTo>
                    <a:lnTo>
                      <a:pt x="1031" y="1545"/>
                    </a:lnTo>
                    <a:lnTo>
                      <a:pt x="1038" y="1478"/>
                    </a:lnTo>
                    <a:lnTo>
                      <a:pt x="1049" y="1411"/>
                    </a:lnTo>
                    <a:lnTo>
                      <a:pt x="1055" y="1345"/>
                    </a:lnTo>
                    <a:lnTo>
                      <a:pt x="1067" y="1278"/>
                    </a:lnTo>
                    <a:lnTo>
                      <a:pt x="1080" y="1215"/>
                    </a:lnTo>
                    <a:lnTo>
                      <a:pt x="1098" y="1152"/>
                    </a:lnTo>
                    <a:lnTo>
                      <a:pt x="1112" y="1110"/>
                    </a:lnTo>
                    <a:lnTo>
                      <a:pt x="1119" y="1063"/>
                    </a:lnTo>
                    <a:lnTo>
                      <a:pt x="1127" y="1018"/>
                    </a:lnTo>
                    <a:lnTo>
                      <a:pt x="1133" y="969"/>
                    </a:lnTo>
                    <a:lnTo>
                      <a:pt x="1137" y="923"/>
                    </a:lnTo>
                    <a:lnTo>
                      <a:pt x="1137" y="874"/>
                    </a:lnTo>
                    <a:lnTo>
                      <a:pt x="1140" y="828"/>
                    </a:lnTo>
                    <a:lnTo>
                      <a:pt x="1144" y="780"/>
                    </a:lnTo>
                    <a:lnTo>
                      <a:pt x="1147" y="730"/>
                    </a:lnTo>
                    <a:lnTo>
                      <a:pt x="1154" y="685"/>
                    </a:lnTo>
                    <a:lnTo>
                      <a:pt x="1154" y="681"/>
                    </a:lnTo>
                    <a:lnTo>
                      <a:pt x="1158" y="681"/>
                    </a:lnTo>
                    <a:lnTo>
                      <a:pt x="1162" y="677"/>
                    </a:lnTo>
                    <a:lnTo>
                      <a:pt x="1168" y="677"/>
                    </a:lnTo>
                    <a:lnTo>
                      <a:pt x="1172" y="677"/>
                    </a:lnTo>
                    <a:lnTo>
                      <a:pt x="1179" y="674"/>
                    </a:lnTo>
                    <a:lnTo>
                      <a:pt x="1182" y="674"/>
                    </a:lnTo>
                    <a:lnTo>
                      <a:pt x="1185" y="674"/>
                    </a:lnTo>
                    <a:lnTo>
                      <a:pt x="1190" y="670"/>
                    </a:lnTo>
                    <a:lnTo>
                      <a:pt x="1190" y="582"/>
                    </a:lnTo>
                    <a:lnTo>
                      <a:pt x="1190" y="509"/>
                    </a:lnTo>
                    <a:lnTo>
                      <a:pt x="1190" y="442"/>
                    </a:lnTo>
                    <a:lnTo>
                      <a:pt x="1190" y="379"/>
                    </a:lnTo>
                    <a:lnTo>
                      <a:pt x="1193" y="322"/>
                    </a:lnTo>
                    <a:lnTo>
                      <a:pt x="1200" y="267"/>
                    </a:lnTo>
                    <a:lnTo>
                      <a:pt x="1214" y="207"/>
                    </a:lnTo>
                    <a:lnTo>
                      <a:pt x="1235" y="147"/>
                    </a:lnTo>
                    <a:lnTo>
                      <a:pt x="1260" y="77"/>
                    </a:lnTo>
                    <a:lnTo>
                      <a:pt x="1295" y="0"/>
                    </a:lnTo>
                    <a:lnTo>
                      <a:pt x="1267" y="17"/>
                    </a:lnTo>
                    <a:lnTo>
                      <a:pt x="1238" y="31"/>
                    </a:lnTo>
                    <a:lnTo>
                      <a:pt x="1207" y="42"/>
                    </a:lnTo>
                    <a:lnTo>
                      <a:pt x="1179" y="55"/>
                    </a:lnTo>
                    <a:lnTo>
                      <a:pt x="1147" y="67"/>
                    </a:lnTo>
                    <a:lnTo>
                      <a:pt x="1119" y="77"/>
                    </a:lnTo>
                    <a:lnTo>
                      <a:pt x="1090" y="87"/>
                    </a:lnTo>
                    <a:lnTo>
                      <a:pt x="1067" y="102"/>
                    </a:lnTo>
                    <a:lnTo>
                      <a:pt x="1042" y="115"/>
                    </a:lnTo>
                    <a:lnTo>
                      <a:pt x="1024" y="137"/>
                    </a:lnTo>
                    <a:lnTo>
                      <a:pt x="915" y="390"/>
                    </a:lnTo>
                    <a:lnTo>
                      <a:pt x="890" y="544"/>
                    </a:lnTo>
                    <a:lnTo>
                      <a:pt x="872" y="653"/>
                    </a:lnTo>
                    <a:lnTo>
                      <a:pt x="859" y="727"/>
                    </a:lnTo>
                    <a:lnTo>
                      <a:pt x="852" y="775"/>
                    </a:lnTo>
                    <a:lnTo>
                      <a:pt x="844" y="807"/>
                    </a:lnTo>
                    <a:lnTo>
                      <a:pt x="841" y="835"/>
                    </a:lnTo>
                    <a:lnTo>
                      <a:pt x="837" y="863"/>
                    </a:lnTo>
                    <a:lnTo>
                      <a:pt x="834" y="910"/>
                    </a:lnTo>
                    <a:lnTo>
                      <a:pt x="827" y="976"/>
                    </a:lnTo>
                    <a:lnTo>
                      <a:pt x="820" y="1078"/>
                    </a:lnTo>
                    <a:lnTo>
                      <a:pt x="816" y="1095"/>
                    </a:lnTo>
                    <a:lnTo>
                      <a:pt x="809" y="1120"/>
                    </a:lnTo>
                    <a:lnTo>
                      <a:pt x="799" y="1148"/>
                    </a:lnTo>
                    <a:lnTo>
                      <a:pt x="784" y="1180"/>
                    </a:lnTo>
                    <a:lnTo>
                      <a:pt x="771" y="1211"/>
                    </a:lnTo>
                    <a:lnTo>
                      <a:pt x="756" y="1243"/>
                    </a:lnTo>
                    <a:lnTo>
                      <a:pt x="742" y="1268"/>
                    </a:lnTo>
                    <a:lnTo>
                      <a:pt x="724" y="1292"/>
                    </a:lnTo>
                    <a:lnTo>
                      <a:pt x="714" y="1310"/>
                    </a:lnTo>
                    <a:lnTo>
                      <a:pt x="704" y="1317"/>
                    </a:lnTo>
                    <a:lnTo>
                      <a:pt x="594" y="1376"/>
                    </a:lnTo>
                    <a:lnTo>
                      <a:pt x="500" y="1440"/>
                    </a:lnTo>
                    <a:lnTo>
                      <a:pt x="418" y="1503"/>
                    </a:lnTo>
                    <a:lnTo>
                      <a:pt x="345" y="1573"/>
                    </a:lnTo>
                    <a:lnTo>
                      <a:pt x="278" y="1650"/>
                    </a:lnTo>
                    <a:lnTo>
                      <a:pt x="218" y="1728"/>
                    </a:lnTo>
                    <a:lnTo>
                      <a:pt x="165" y="1812"/>
                    </a:lnTo>
                    <a:lnTo>
                      <a:pt x="109" y="1903"/>
                    </a:lnTo>
                    <a:lnTo>
                      <a:pt x="57" y="1998"/>
                    </a:lnTo>
                    <a:lnTo>
                      <a:pt x="0" y="2096"/>
                    </a:lnTo>
                    <a:lnTo>
                      <a:pt x="7" y="2079"/>
                    </a:lnTo>
                    <a:lnTo>
                      <a:pt x="17" y="2065"/>
                    </a:lnTo>
                    <a:lnTo>
                      <a:pt x="28" y="2048"/>
                    </a:lnTo>
                    <a:lnTo>
                      <a:pt x="35" y="2030"/>
                    </a:lnTo>
                    <a:lnTo>
                      <a:pt x="45" y="2016"/>
                    </a:lnTo>
                    <a:lnTo>
                      <a:pt x="53" y="1998"/>
                    </a:lnTo>
                    <a:lnTo>
                      <a:pt x="63" y="1981"/>
                    </a:lnTo>
                    <a:lnTo>
                      <a:pt x="74" y="1966"/>
                    </a:lnTo>
                    <a:lnTo>
                      <a:pt x="85" y="1953"/>
                    </a:lnTo>
                    <a:lnTo>
                      <a:pt x="95" y="1938"/>
                    </a:lnTo>
                    <a:lnTo>
                      <a:pt x="102" y="1935"/>
                    </a:lnTo>
                    <a:lnTo>
                      <a:pt x="105" y="1931"/>
                    </a:lnTo>
                    <a:lnTo>
                      <a:pt x="113" y="1928"/>
                    </a:lnTo>
                    <a:lnTo>
                      <a:pt x="120" y="1928"/>
                    </a:lnTo>
                    <a:lnTo>
                      <a:pt x="127" y="1925"/>
                    </a:lnTo>
                    <a:lnTo>
                      <a:pt x="133" y="1925"/>
                    </a:lnTo>
                    <a:lnTo>
                      <a:pt x="140" y="1921"/>
                    </a:lnTo>
                    <a:lnTo>
                      <a:pt x="148" y="1918"/>
                    </a:lnTo>
                    <a:lnTo>
                      <a:pt x="155" y="1914"/>
                    </a:lnTo>
                    <a:lnTo>
                      <a:pt x="158" y="1910"/>
                    </a:lnTo>
                    <a:lnTo>
                      <a:pt x="225" y="1826"/>
                    </a:lnTo>
                    <a:lnTo>
                      <a:pt x="299" y="1763"/>
                    </a:lnTo>
                    <a:lnTo>
                      <a:pt x="383" y="1721"/>
                    </a:lnTo>
                    <a:lnTo>
                      <a:pt x="468" y="1696"/>
                    </a:lnTo>
                    <a:lnTo>
                      <a:pt x="556" y="1689"/>
                    </a:lnTo>
                    <a:lnTo>
                      <a:pt x="644" y="1700"/>
                    </a:lnTo>
                    <a:lnTo>
                      <a:pt x="732" y="1724"/>
                    </a:lnTo>
                    <a:lnTo>
                      <a:pt x="816" y="1763"/>
                    </a:lnTo>
                    <a:lnTo>
                      <a:pt x="894" y="1819"/>
                    </a:lnTo>
                    <a:lnTo>
                      <a:pt x="964" y="1889"/>
                    </a:lnTo>
                    <a:lnTo>
                      <a:pt x="964" y="1805"/>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65" name="Freeform 641"/>
              <p:cNvSpPr>
                <a:spLocks/>
              </p:cNvSpPr>
              <p:nvPr/>
            </p:nvSpPr>
            <p:spPr bwMode="auto">
              <a:xfrm>
                <a:off x="2641" y="2197"/>
                <a:ext cx="108" cy="29"/>
              </a:xfrm>
              <a:custGeom>
                <a:avLst/>
                <a:gdLst>
                  <a:gd name="T0" fmla="*/ 40 w 1394"/>
                  <a:gd name="T1" fmla="*/ 124 h 405"/>
                  <a:gd name="T2" fmla="*/ 28 w 1394"/>
                  <a:gd name="T3" fmla="*/ 130 h 405"/>
                  <a:gd name="T4" fmla="*/ 22 w 1394"/>
                  <a:gd name="T5" fmla="*/ 137 h 405"/>
                  <a:gd name="T6" fmla="*/ 11 w 1394"/>
                  <a:gd name="T7" fmla="*/ 145 h 405"/>
                  <a:gd name="T8" fmla="*/ 7 w 1394"/>
                  <a:gd name="T9" fmla="*/ 155 h 405"/>
                  <a:gd name="T10" fmla="*/ 3 w 1394"/>
                  <a:gd name="T11" fmla="*/ 165 h 405"/>
                  <a:gd name="T12" fmla="*/ 0 w 1394"/>
                  <a:gd name="T13" fmla="*/ 177 h 405"/>
                  <a:gd name="T14" fmla="*/ 0 w 1394"/>
                  <a:gd name="T15" fmla="*/ 187 h 405"/>
                  <a:gd name="T16" fmla="*/ 0 w 1394"/>
                  <a:gd name="T17" fmla="*/ 197 h 405"/>
                  <a:gd name="T18" fmla="*/ 3 w 1394"/>
                  <a:gd name="T19" fmla="*/ 208 h 405"/>
                  <a:gd name="T20" fmla="*/ 7 w 1394"/>
                  <a:gd name="T21" fmla="*/ 219 h 405"/>
                  <a:gd name="T22" fmla="*/ 40 w 1394"/>
                  <a:gd name="T23" fmla="*/ 264 h 405"/>
                  <a:gd name="T24" fmla="*/ 75 w 1394"/>
                  <a:gd name="T25" fmla="*/ 303 h 405"/>
                  <a:gd name="T26" fmla="*/ 116 w 1394"/>
                  <a:gd name="T27" fmla="*/ 331 h 405"/>
                  <a:gd name="T28" fmla="*/ 163 w 1394"/>
                  <a:gd name="T29" fmla="*/ 352 h 405"/>
                  <a:gd name="T30" fmla="*/ 211 w 1394"/>
                  <a:gd name="T31" fmla="*/ 366 h 405"/>
                  <a:gd name="T32" fmla="*/ 264 w 1394"/>
                  <a:gd name="T33" fmla="*/ 377 h 405"/>
                  <a:gd name="T34" fmla="*/ 324 w 1394"/>
                  <a:gd name="T35" fmla="*/ 384 h 405"/>
                  <a:gd name="T36" fmla="*/ 388 w 1394"/>
                  <a:gd name="T37" fmla="*/ 390 h 405"/>
                  <a:gd name="T38" fmla="*/ 458 w 1394"/>
                  <a:gd name="T39" fmla="*/ 394 h 405"/>
                  <a:gd name="T40" fmla="*/ 528 w 1394"/>
                  <a:gd name="T41" fmla="*/ 397 h 405"/>
                  <a:gd name="T42" fmla="*/ 577 w 1394"/>
                  <a:gd name="T43" fmla="*/ 402 h 405"/>
                  <a:gd name="T44" fmla="*/ 627 w 1394"/>
                  <a:gd name="T45" fmla="*/ 405 h 405"/>
                  <a:gd name="T46" fmla="*/ 684 w 1394"/>
                  <a:gd name="T47" fmla="*/ 405 h 405"/>
                  <a:gd name="T48" fmla="*/ 739 w 1394"/>
                  <a:gd name="T49" fmla="*/ 405 h 405"/>
                  <a:gd name="T50" fmla="*/ 795 w 1394"/>
                  <a:gd name="T51" fmla="*/ 405 h 405"/>
                  <a:gd name="T52" fmla="*/ 855 w 1394"/>
                  <a:gd name="T53" fmla="*/ 405 h 405"/>
                  <a:gd name="T54" fmla="*/ 912 w 1394"/>
                  <a:gd name="T55" fmla="*/ 402 h 405"/>
                  <a:gd name="T56" fmla="*/ 965 w 1394"/>
                  <a:gd name="T57" fmla="*/ 397 h 405"/>
                  <a:gd name="T58" fmla="*/ 1014 w 1394"/>
                  <a:gd name="T59" fmla="*/ 390 h 405"/>
                  <a:gd name="T60" fmla="*/ 1060 w 1394"/>
                  <a:gd name="T61" fmla="*/ 384 h 405"/>
                  <a:gd name="T62" fmla="*/ 1113 w 1394"/>
                  <a:gd name="T63" fmla="*/ 370 h 405"/>
                  <a:gd name="T64" fmla="*/ 1165 w 1394"/>
                  <a:gd name="T65" fmla="*/ 349 h 405"/>
                  <a:gd name="T66" fmla="*/ 1218 w 1394"/>
                  <a:gd name="T67" fmla="*/ 324 h 405"/>
                  <a:gd name="T68" fmla="*/ 1268 w 1394"/>
                  <a:gd name="T69" fmla="*/ 292 h 405"/>
                  <a:gd name="T70" fmla="*/ 1313 w 1394"/>
                  <a:gd name="T71" fmla="*/ 260 h 405"/>
                  <a:gd name="T72" fmla="*/ 1351 w 1394"/>
                  <a:gd name="T73" fmla="*/ 225 h 405"/>
                  <a:gd name="T74" fmla="*/ 1380 w 1394"/>
                  <a:gd name="T75" fmla="*/ 194 h 405"/>
                  <a:gd name="T76" fmla="*/ 1394 w 1394"/>
                  <a:gd name="T77" fmla="*/ 162 h 405"/>
                  <a:gd name="T78" fmla="*/ 1394 w 1394"/>
                  <a:gd name="T79" fmla="*/ 137 h 405"/>
                  <a:gd name="T80" fmla="*/ 1376 w 1394"/>
                  <a:gd name="T81" fmla="*/ 120 h 405"/>
                  <a:gd name="T82" fmla="*/ 1281 w 1394"/>
                  <a:gd name="T83" fmla="*/ 74 h 405"/>
                  <a:gd name="T84" fmla="*/ 1183 w 1394"/>
                  <a:gd name="T85" fmla="*/ 43 h 405"/>
                  <a:gd name="T86" fmla="*/ 1080 w 1394"/>
                  <a:gd name="T87" fmla="*/ 19 h 405"/>
                  <a:gd name="T88" fmla="*/ 972 w 1394"/>
                  <a:gd name="T89" fmla="*/ 7 h 405"/>
                  <a:gd name="T90" fmla="*/ 866 w 1394"/>
                  <a:gd name="T91" fmla="*/ 0 h 405"/>
                  <a:gd name="T92" fmla="*/ 757 w 1394"/>
                  <a:gd name="T93" fmla="*/ 0 h 405"/>
                  <a:gd name="T94" fmla="*/ 648 w 1394"/>
                  <a:gd name="T95" fmla="*/ 7 h 405"/>
                  <a:gd name="T96" fmla="*/ 542 w 1394"/>
                  <a:gd name="T97" fmla="*/ 15 h 405"/>
                  <a:gd name="T98" fmla="*/ 441 w 1394"/>
                  <a:gd name="T99" fmla="*/ 25 h 405"/>
                  <a:gd name="T100" fmla="*/ 341 w 1394"/>
                  <a:gd name="T101" fmla="*/ 36 h 405"/>
                  <a:gd name="T102" fmla="*/ 317 w 1394"/>
                  <a:gd name="T103" fmla="*/ 39 h 405"/>
                  <a:gd name="T104" fmla="*/ 293 w 1394"/>
                  <a:gd name="T105" fmla="*/ 43 h 405"/>
                  <a:gd name="T106" fmla="*/ 268 w 1394"/>
                  <a:gd name="T107" fmla="*/ 47 h 405"/>
                  <a:gd name="T108" fmla="*/ 243 w 1394"/>
                  <a:gd name="T109" fmla="*/ 50 h 405"/>
                  <a:gd name="T110" fmla="*/ 223 w 1394"/>
                  <a:gd name="T111" fmla="*/ 57 h 405"/>
                  <a:gd name="T112" fmla="*/ 198 w 1394"/>
                  <a:gd name="T113" fmla="*/ 60 h 405"/>
                  <a:gd name="T114" fmla="*/ 173 w 1394"/>
                  <a:gd name="T115" fmla="*/ 67 h 405"/>
                  <a:gd name="T116" fmla="*/ 151 w 1394"/>
                  <a:gd name="T117" fmla="*/ 74 h 405"/>
                  <a:gd name="T118" fmla="*/ 127 w 1394"/>
                  <a:gd name="T119" fmla="*/ 82 h 405"/>
                  <a:gd name="T120" fmla="*/ 103 w 1394"/>
                  <a:gd name="T121" fmla="*/ 89 h 405"/>
                  <a:gd name="T122" fmla="*/ 40 w 1394"/>
                  <a:gd name="T123" fmla="*/ 124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4" h="405">
                    <a:moveTo>
                      <a:pt x="40" y="124"/>
                    </a:moveTo>
                    <a:lnTo>
                      <a:pt x="28" y="130"/>
                    </a:lnTo>
                    <a:lnTo>
                      <a:pt x="22" y="137"/>
                    </a:lnTo>
                    <a:lnTo>
                      <a:pt x="11" y="145"/>
                    </a:lnTo>
                    <a:lnTo>
                      <a:pt x="7" y="155"/>
                    </a:lnTo>
                    <a:lnTo>
                      <a:pt x="3" y="165"/>
                    </a:lnTo>
                    <a:lnTo>
                      <a:pt x="0" y="177"/>
                    </a:lnTo>
                    <a:lnTo>
                      <a:pt x="0" y="187"/>
                    </a:lnTo>
                    <a:lnTo>
                      <a:pt x="0" y="197"/>
                    </a:lnTo>
                    <a:lnTo>
                      <a:pt x="3" y="208"/>
                    </a:lnTo>
                    <a:lnTo>
                      <a:pt x="7" y="219"/>
                    </a:lnTo>
                    <a:lnTo>
                      <a:pt x="40" y="264"/>
                    </a:lnTo>
                    <a:lnTo>
                      <a:pt x="75" y="303"/>
                    </a:lnTo>
                    <a:lnTo>
                      <a:pt x="116" y="331"/>
                    </a:lnTo>
                    <a:lnTo>
                      <a:pt x="163" y="352"/>
                    </a:lnTo>
                    <a:lnTo>
                      <a:pt x="211" y="366"/>
                    </a:lnTo>
                    <a:lnTo>
                      <a:pt x="264" y="377"/>
                    </a:lnTo>
                    <a:lnTo>
                      <a:pt x="324" y="384"/>
                    </a:lnTo>
                    <a:lnTo>
                      <a:pt x="388" y="390"/>
                    </a:lnTo>
                    <a:lnTo>
                      <a:pt x="458" y="394"/>
                    </a:lnTo>
                    <a:lnTo>
                      <a:pt x="528" y="397"/>
                    </a:lnTo>
                    <a:lnTo>
                      <a:pt x="577" y="402"/>
                    </a:lnTo>
                    <a:lnTo>
                      <a:pt x="627" y="405"/>
                    </a:lnTo>
                    <a:lnTo>
                      <a:pt x="684" y="405"/>
                    </a:lnTo>
                    <a:lnTo>
                      <a:pt x="739" y="405"/>
                    </a:lnTo>
                    <a:lnTo>
                      <a:pt x="795" y="405"/>
                    </a:lnTo>
                    <a:lnTo>
                      <a:pt x="855" y="405"/>
                    </a:lnTo>
                    <a:lnTo>
                      <a:pt x="912" y="402"/>
                    </a:lnTo>
                    <a:lnTo>
                      <a:pt x="965" y="397"/>
                    </a:lnTo>
                    <a:lnTo>
                      <a:pt x="1014" y="390"/>
                    </a:lnTo>
                    <a:lnTo>
                      <a:pt x="1060" y="384"/>
                    </a:lnTo>
                    <a:lnTo>
                      <a:pt x="1113" y="370"/>
                    </a:lnTo>
                    <a:lnTo>
                      <a:pt x="1165" y="349"/>
                    </a:lnTo>
                    <a:lnTo>
                      <a:pt x="1218" y="324"/>
                    </a:lnTo>
                    <a:lnTo>
                      <a:pt x="1268" y="292"/>
                    </a:lnTo>
                    <a:lnTo>
                      <a:pt x="1313" y="260"/>
                    </a:lnTo>
                    <a:lnTo>
                      <a:pt x="1351" y="225"/>
                    </a:lnTo>
                    <a:lnTo>
                      <a:pt x="1380" y="194"/>
                    </a:lnTo>
                    <a:lnTo>
                      <a:pt x="1394" y="162"/>
                    </a:lnTo>
                    <a:lnTo>
                      <a:pt x="1394" y="137"/>
                    </a:lnTo>
                    <a:lnTo>
                      <a:pt x="1376" y="120"/>
                    </a:lnTo>
                    <a:lnTo>
                      <a:pt x="1281" y="74"/>
                    </a:lnTo>
                    <a:lnTo>
                      <a:pt x="1183" y="43"/>
                    </a:lnTo>
                    <a:lnTo>
                      <a:pt x="1080" y="19"/>
                    </a:lnTo>
                    <a:lnTo>
                      <a:pt x="972" y="7"/>
                    </a:lnTo>
                    <a:lnTo>
                      <a:pt x="866" y="0"/>
                    </a:lnTo>
                    <a:lnTo>
                      <a:pt x="757" y="0"/>
                    </a:lnTo>
                    <a:lnTo>
                      <a:pt x="648" y="7"/>
                    </a:lnTo>
                    <a:lnTo>
                      <a:pt x="542" y="15"/>
                    </a:lnTo>
                    <a:lnTo>
                      <a:pt x="441" y="25"/>
                    </a:lnTo>
                    <a:lnTo>
                      <a:pt x="341" y="36"/>
                    </a:lnTo>
                    <a:lnTo>
                      <a:pt x="317" y="39"/>
                    </a:lnTo>
                    <a:lnTo>
                      <a:pt x="293" y="43"/>
                    </a:lnTo>
                    <a:lnTo>
                      <a:pt x="268" y="47"/>
                    </a:lnTo>
                    <a:lnTo>
                      <a:pt x="243" y="50"/>
                    </a:lnTo>
                    <a:lnTo>
                      <a:pt x="223" y="57"/>
                    </a:lnTo>
                    <a:lnTo>
                      <a:pt x="198" y="60"/>
                    </a:lnTo>
                    <a:lnTo>
                      <a:pt x="173" y="67"/>
                    </a:lnTo>
                    <a:lnTo>
                      <a:pt x="151" y="74"/>
                    </a:lnTo>
                    <a:lnTo>
                      <a:pt x="127" y="82"/>
                    </a:lnTo>
                    <a:lnTo>
                      <a:pt x="103" y="89"/>
                    </a:lnTo>
                    <a:lnTo>
                      <a:pt x="40" y="124"/>
                    </a:lnTo>
                    <a:close/>
                  </a:path>
                </a:pathLst>
              </a:custGeom>
              <a:solidFill>
                <a:srgbClr val="329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66" name="Freeform 642"/>
              <p:cNvSpPr>
                <a:spLocks/>
              </p:cNvSpPr>
              <p:nvPr/>
            </p:nvSpPr>
            <p:spPr bwMode="auto">
              <a:xfrm>
                <a:off x="2641" y="2197"/>
                <a:ext cx="108" cy="29"/>
              </a:xfrm>
              <a:custGeom>
                <a:avLst/>
                <a:gdLst>
                  <a:gd name="T0" fmla="*/ 40 w 1394"/>
                  <a:gd name="T1" fmla="*/ 124 h 405"/>
                  <a:gd name="T2" fmla="*/ 28 w 1394"/>
                  <a:gd name="T3" fmla="*/ 130 h 405"/>
                  <a:gd name="T4" fmla="*/ 22 w 1394"/>
                  <a:gd name="T5" fmla="*/ 137 h 405"/>
                  <a:gd name="T6" fmla="*/ 11 w 1394"/>
                  <a:gd name="T7" fmla="*/ 145 h 405"/>
                  <a:gd name="T8" fmla="*/ 7 w 1394"/>
                  <a:gd name="T9" fmla="*/ 155 h 405"/>
                  <a:gd name="T10" fmla="*/ 3 w 1394"/>
                  <a:gd name="T11" fmla="*/ 165 h 405"/>
                  <a:gd name="T12" fmla="*/ 0 w 1394"/>
                  <a:gd name="T13" fmla="*/ 177 h 405"/>
                  <a:gd name="T14" fmla="*/ 0 w 1394"/>
                  <a:gd name="T15" fmla="*/ 187 h 405"/>
                  <a:gd name="T16" fmla="*/ 0 w 1394"/>
                  <a:gd name="T17" fmla="*/ 197 h 405"/>
                  <a:gd name="T18" fmla="*/ 3 w 1394"/>
                  <a:gd name="T19" fmla="*/ 208 h 405"/>
                  <a:gd name="T20" fmla="*/ 7 w 1394"/>
                  <a:gd name="T21" fmla="*/ 219 h 405"/>
                  <a:gd name="T22" fmla="*/ 40 w 1394"/>
                  <a:gd name="T23" fmla="*/ 264 h 405"/>
                  <a:gd name="T24" fmla="*/ 75 w 1394"/>
                  <a:gd name="T25" fmla="*/ 303 h 405"/>
                  <a:gd name="T26" fmla="*/ 116 w 1394"/>
                  <a:gd name="T27" fmla="*/ 331 h 405"/>
                  <a:gd name="T28" fmla="*/ 163 w 1394"/>
                  <a:gd name="T29" fmla="*/ 352 h 405"/>
                  <a:gd name="T30" fmla="*/ 211 w 1394"/>
                  <a:gd name="T31" fmla="*/ 366 h 405"/>
                  <a:gd name="T32" fmla="*/ 264 w 1394"/>
                  <a:gd name="T33" fmla="*/ 377 h 405"/>
                  <a:gd name="T34" fmla="*/ 324 w 1394"/>
                  <a:gd name="T35" fmla="*/ 384 h 405"/>
                  <a:gd name="T36" fmla="*/ 388 w 1394"/>
                  <a:gd name="T37" fmla="*/ 390 h 405"/>
                  <a:gd name="T38" fmla="*/ 458 w 1394"/>
                  <a:gd name="T39" fmla="*/ 394 h 405"/>
                  <a:gd name="T40" fmla="*/ 528 w 1394"/>
                  <a:gd name="T41" fmla="*/ 397 h 405"/>
                  <a:gd name="T42" fmla="*/ 577 w 1394"/>
                  <a:gd name="T43" fmla="*/ 402 h 405"/>
                  <a:gd name="T44" fmla="*/ 627 w 1394"/>
                  <a:gd name="T45" fmla="*/ 405 h 405"/>
                  <a:gd name="T46" fmla="*/ 684 w 1394"/>
                  <a:gd name="T47" fmla="*/ 405 h 405"/>
                  <a:gd name="T48" fmla="*/ 739 w 1394"/>
                  <a:gd name="T49" fmla="*/ 405 h 405"/>
                  <a:gd name="T50" fmla="*/ 795 w 1394"/>
                  <a:gd name="T51" fmla="*/ 405 h 405"/>
                  <a:gd name="T52" fmla="*/ 855 w 1394"/>
                  <a:gd name="T53" fmla="*/ 405 h 405"/>
                  <a:gd name="T54" fmla="*/ 912 w 1394"/>
                  <a:gd name="T55" fmla="*/ 402 h 405"/>
                  <a:gd name="T56" fmla="*/ 965 w 1394"/>
                  <a:gd name="T57" fmla="*/ 397 h 405"/>
                  <a:gd name="T58" fmla="*/ 1014 w 1394"/>
                  <a:gd name="T59" fmla="*/ 390 h 405"/>
                  <a:gd name="T60" fmla="*/ 1060 w 1394"/>
                  <a:gd name="T61" fmla="*/ 384 h 405"/>
                  <a:gd name="T62" fmla="*/ 1113 w 1394"/>
                  <a:gd name="T63" fmla="*/ 370 h 405"/>
                  <a:gd name="T64" fmla="*/ 1165 w 1394"/>
                  <a:gd name="T65" fmla="*/ 349 h 405"/>
                  <a:gd name="T66" fmla="*/ 1218 w 1394"/>
                  <a:gd name="T67" fmla="*/ 324 h 405"/>
                  <a:gd name="T68" fmla="*/ 1268 w 1394"/>
                  <a:gd name="T69" fmla="*/ 292 h 405"/>
                  <a:gd name="T70" fmla="*/ 1313 w 1394"/>
                  <a:gd name="T71" fmla="*/ 260 h 405"/>
                  <a:gd name="T72" fmla="*/ 1351 w 1394"/>
                  <a:gd name="T73" fmla="*/ 225 h 405"/>
                  <a:gd name="T74" fmla="*/ 1380 w 1394"/>
                  <a:gd name="T75" fmla="*/ 194 h 405"/>
                  <a:gd name="T76" fmla="*/ 1394 w 1394"/>
                  <a:gd name="T77" fmla="*/ 162 h 405"/>
                  <a:gd name="T78" fmla="*/ 1394 w 1394"/>
                  <a:gd name="T79" fmla="*/ 137 h 405"/>
                  <a:gd name="T80" fmla="*/ 1376 w 1394"/>
                  <a:gd name="T81" fmla="*/ 120 h 405"/>
                  <a:gd name="T82" fmla="*/ 1281 w 1394"/>
                  <a:gd name="T83" fmla="*/ 74 h 405"/>
                  <a:gd name="T84" fmla="*/ 1183 w 1394"/>
                  <a:gd name="T85" fmla="*/ 43 h 405"/>
                  <a:gd name="T86" fmla="*/ 1080 w 1394"/>
                  <a:gd name="T87" fmla="*/ 19 h 405"/>
                  <a:gd name="T88" fmla="*/ 972 w 1394"/>
                  <a:gd name="T89" fmla="*/ 7 h 405"/>
                  <a:gd name="T90" fmla="*/ 866 w 1394"/>
                  <a:gd name="T91" fmla="*/ 0 h 405"/>
                  <a:gd name="T92" fmla="*/ 757 w 1394"/>
                  <a:gd name="T93" fmla="*/ 0 h 405"/>
                  <a:gd name="T94" fmla="*/ 648 w 1394"/>
                  <a:gd name="T95" fmla="*/ 7 h 405"/>
                  <a:gd name="T96" fmla="*/ 542 w 1394"/>
                  <a:gd name="T97" fmla="*/ 15 h 405"/>
                  <a:gd name="T98" fmla="*/ 441 w 1394"/>
                  <a:gd name="T99" fmla="*/ 25 h 405"/>
                  <a:gd name="T100" fmla="*/ 341 w 1394"/>
                  <a:gd name="T101" fmla="*/ 36 h 405"/>
                  <a:gd name="T102" fmla="*/ 317 w 1394"/>
                  <a:gd name="T103" fmla="*/ 39 h 405"/>
                  <a:gd name="T104" fmla="*/ 293 w 1394"/>
                  <a:gd name="T105" fmla="*/ 43 h 405"/>
                  <a:gd name="T106" fmla="*/ 268 w 1394"/>
                  <a:gd name="T107" fmla="*/ 47 h 405"/>
                  <a:gd name="T108" fmla="*/ 243 w 1394"/>
                  <a:gd name="T109" fmla="*/ 50 h 405"/>
                  <a:gd name="T110" fmla="*/ 223 w 1394"/>
                  <a:gd name="T111" fmla="*/ 57 h 405"/>
                  <a:gd name="T112" fmla="*/ 198 w 1394"/>
                  <a:gd name="T113" fmla="*/ 60 h 405"/>
                  <a:gd name="T114" fmla="*/ 173 w 1394"/>
                  <a:gd name="T115" fmla="*/ 67 h 405"/>
                  <a:gd name="T116" fmla="*/ 151 w 1394"/>
                  <a:gd name="T117" fmla="*/ 74 h 405"/>
                  <a:gd name="T118" fmla="*/ 127 w 1394"/>
                  <a:gd name="T119" fmla="*/ 82 h 405"/>
                  <a:gd name="T120" fmla="*/ 103 w 1394"/>
                  <a:gd name="T121" fmla="*/ 89 h 405"/>
                  <a:gd name="T122" fmla="*/ 40 w 1394"/>
                  <a:gd name="T123" fmla="*/ 124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4" h="405">
                    <a:moveTo>
                      <a:pt x="40" y="124"/>
                    </a:moveTo>
                    <a:lnTo>
                      <a:pt x="28" y="130"/>
                    </a:lnTo>
                    <a:lnTo>
                      <a:pt x="22" y="137"/>
                    </a:lnTo>
                    <a:lnTo>
                      <a:pt x="11" y="145"/>
                    </a:lnTo>
                    <a:lnTo>
                      <a:pt x="7" y="155"/>
                    </a:lnTo>
                    <a:lnTo>
                      <a:pt x="3" y="165"/>
                    </a:lnTo>
                    <a:lnTo>
                      <a:pt x="0" y="177"/>
                    </a:lnTo>
                    <a:lnTo>
                      <a:pt x="0" y="187"/>
                    </a:lnTo>
                    <a:lnTo>
                      <a:pt x="0" y="197"/>
                    </a:lnTo>
                    <a:lnTo>
                      <a:pt x="3" y="208"/>
                    </a:lnTo>
                    <a:lnTo>
                      <a:pt x="7" y="219"/>
                    </a:lnTo>
                    <a:lnTo>
                      <a:pt x="40" y="264"/>
                    </a:lnTo>
                    <a:lnTo>
                      <a:pt x="75" y="303"/>
                    </a:lnTo>
                    <a:lnTo>
                      <a:pt x="116" y="331"/>
                    </a:lnTo>
                    <a:lnTo>
                      <a:pt x="163" y="352"/>
                    </a:lnTo>
                    <a:lnTo>
                      <a:pt x="211" y="366"/>
                    </a:lnTo>
                    <a:lnTo>
                      <a:pt x="264" y="377"/>
                    </a:lnTo>
                    <a:lnTo>
                      <a:pt x="324" y="384"/>
                    </a:lnTo>
                    <a:lnTo>
                      <a:pt x="388" y="390"/>
                    </a:lnTo>
                    <a:lnTo>
                      <a:pt x="458" y="394"/>
                    </a:lnTo>
                    <a:lnTo>
                      <a:pt x="528" y="397"/>
                    </a:lnTo>
                    <a:lnTo>
                      <a:pt x="577" y="402"/>
                    </a:lnTo>
                    <a:lnTo>
                      <a:pt x="627" y="405"/>
                    </a:lnTo>
                    <a:lnTo>
                      <a:pt x="684" y="405"/>
                    </a:lnTo>
                    <a:lnTo>
                      <a:pt x="739" y="405"/>
                    </a:lnTo>
                    <a:lnTo>
                      <a:pt x="795" y="405"/>
                    </a:lnTo>
                    <a:lnTo>
                      <a:pt x="855" y="405"/>
                    </a:lnTo>
                    <a:lnTo>
                      <a:pt x="912" y="402"/>
                    </a:lnTo>
                    <a:lnTo>
                      <a:pt x="965" y="397"/>
                    </a:lnTo>
                    <a:lnTo>
                      <a:pt x="1014" y="390"/>
                    </a:lnTo>
                    <a:lnTo>
                      <a:pt x="1060" y="384"/>
                    </a:lnTo>
                    <a:lnTo>
                      <a:pt x="1113" y="370"/>
                    </a:lnTo>
                    <a:lnTo>
                      <a:pt x="1165" y="349"/>
                    </a:lnTo>
                    <a:lnTo>
                      <a:pt x="1218" y="324"/>
                    </a:lnTo>
                    <a:lnTo>
                      <a:pt x="1268" y="292"/>
                    </a:lnTo>
                    <a:lnTo>
                      <a:pt x="1313" y="260"/>
                    </a:lnTo>
                    <a:lnTo>
                      <a:pt x="1351" y="225"/>
                    </a:lnTo>
                    <a:lnTo>
                      <a:pt x="1380" y="194"/>
                    </a:lnTo>
                    <a:lnTo>
                      <a:pt x="1394" y="162"/>
                    </a:lnTo>
                    <a:lnTo>
                      <a:pt x="1394" y="137"/>
                    </a:lnTo>
                    <a:lnTo>
                      <a:pt x="1376" y="120"/>
                    </a:lnTo>
                    <a:lnTo>
                      <a:pt x="1281" y="74"/>
                    </a:lnTo>
                    <a:lnTo>
                      <a:pt x="1183" y="43"/>
                    </a:lnTo>
                    <a:lnTo>
                      <a:pt x="1080" y="19"/>
                    </a:lnTo>
                    <a:lnTo>
                      <a:pt x="972" y="7"/>
                    </a:lnTo>
                    <a:lnTo>
                      <a:pt x="866" y="0"/>
                    </a:lnTo>
                    <a:lnTo>
                      <a:pt x="757" y="0"/>
                    </a:lnTo>
                    <a:lnTo>
                      <a:pt x="648" y="7"/>
                    </a:lnTo>
                    <a:lnTo>
                      <a:pt x="542" y="15"/>
                    </a:lnTo>
                    <a:lnTo>
                      <a:pt x="441" y="25"/>
                    </a:lnTo>
                    <a:lnTo>
                      <a:pt x="341" y="36"/>
                    </a:lnTo>
                    <a:lnTo>
                      <a:pt x="317" y="39"/>
                    </a:lnTo>
                    <a:lnTo>
                      <a:pt x="293" y="43"/>
                    </a:lnTo>
                    <a:lnTo>
                      <a:pt x="268" y="47"/>
                    </a:lnTo>
                    <a:lnTo>
                      <a:pt x="243" y="50"/>
                    </a:lnTo>
                    <a:lnTo>
                      <a:pt x="223" y="57"/>
                    </a:lnTo>
                    <a:lnTo>
                      <a:pt x="198" y="60"/>
                    </a:lnTo>
                    <a:lnTo>
                      <a:pt x="173" y="67"/>
                    </a:lnTo>
                    <a:lnTo>
                      <a:pt x="151" y="74"/>
                    </a:lnTo>
                    <a:lnTo>
                      <a:pt x="127" y="82"/>
                    </a:lnTo>
                    <a:lnTo>
                      <a:pt x="103" y="89"/>
                    </a:lnTo>
                    <a:lnTo>
                      <a:pt x="40" y="124"/>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67" name="Freeform 643"/>
              <p:cNvSpPr>
                <a:spLocks/>
              </p:cNvSpPr>
              <p:nvPr/>
            </p:nvSpPr>
            <p:spPr bwMode="auto">
              <a:xfrm>
                <a:off x="2711" y="2022"/>
                <a:ext cx="362" cy="479"/>
              </a:xfrm>
              <a:custGeom>
                <a:avLst/>
                <a:gdLst>
                  <a:gd name="T0" fmla="*/ 313 w 4705"/>
                  <a:gd name="T1" fmla="*/ 2864 h 6718"/>
                  <a:gd name="T2" fmla="*/ 57 w 4705"/>
                  <a:gd name="T3" fmla="*/ 3731 h 6718"/>
                  <a:gd name="T4" fmla="*/ 7 w 4705"/>
                  <a:gd name="T5" fmla="*/ 4452 h 6718"/>
                  <a:gd name="T6" fmla="*/ 113 w 4705"/>
                  <a:gd name="T7" fmla="*/ 5143 h 6718"/>
                  <a:gd name="T8" fmla="*/ 152 w 4705"/>
                  <a:gd name="T9" fmla="*/ 5291 h 6718"/>
                  <a:gd name="T10" fmla="*/ 205 w 4705"/>
                  <a:gd name="T11" fmla="*/ 5565 h 6718"/>
                  <a:gd name="T12" fmla="*/ 433 w 4705"/>
                  <a:gd name="T13" fmla="*/ 6228 h 6718"/>
                  <a:gd name="T14" fmla="*/ 831 w 4705"/>
                  <a:gd name="T15" fmla="*/ 6678 h 6718"/>
                  <a:gd name="T16" fmla="*/ 1342 w 4705"/>
                  <a:gd name="T17" fmla="*/ 6689 h 6718"/>
                  <a:gd name="T18" fmla="*/ 1848 w 4705"/>
                  <a:gd name="T19" fmla="*/ 6468 h 6718"/>
                  <a:gd name="T20" fmla="*/ 2129 w 4705"/>
                  <a:gd name="T21" fmla="*/ 5895 h 6718"/>
                  <a:gd name="T22" fmla="*/ 2214 w 4705"/>
                  <a:gd name="T23" fmla="*/ 5463 h 6718"/>
                  <a:gd name="T24" fmla="*/ 2214 w 4705"/>
                  <a:gd name="T25" fmla="*/ 5347 h 6718"/>
                  <a:gd name="T26" fmla="*/ 2169 w 4705"/>
                  <a:gd name="T27" fmla="*/ 5133 h 6718"/>
                  <a:gd name="T28" fmla="*/ 2119 w 4705"/>
                  <a:gd name="T29" fmla="*/ 4929 h 6718"/>
                  <a:gd name="T30" fmla="*/ 2087 w 4705"/>
                  <a:gd name="T31" fmla="*/ 4704 h 6718"/>
                  <a:gd name="T32" fmla="*/ 2087 w 4705"/>
                  <a:gd name="T33" fmla="*/ 4437 h 6718"/>
                  <a:gd name="T34" fmla="*/ 2080 w 4705"/>
                  <a:gd name="T35" fmla="*/ 4181 h 6718"/>
                  <a:gd name="T36" fmla="*/ 2101 w 4705"/>
                  <a:gd name="T37" fmla="*/ 3794 h 6718"/>
                  <a:gd name="T38" fmla="*/ 2207 w 4705"/>
                  <a:gd name="T39" fmla="*/ 3349 h 6718"/>
                  <a:gd name="T40" fmla="*/ 2492 w 4705"/>
                  <a:gd name="T41" fmla="*/ 2829 h 6718"/>
                  <a:gd name="T42" fmla="*/ 2946 w 4705"/>
                  <a:gd name="T43" fmla="*/ 2607 h 6718"/>
                  <a:gd name="T44" fmla="*/ 3414 w 4705"/>
                  <a:gd name="T45" fmla="*/ 2706 h 6718"/>
                  <a:gd name="T46" fmla="*/ 3889 w 4705"/>
                  <a:gd name="T47" fmla="*/ 2853 h 6718"/>
                  <a:gd name="T48" fmla="*/ 4058 w 4705"/>
                  <a:gd name="T49" fmla="*/ 2821 h 6718"/>
                  <a:gd name="T50" fmla="*/ 4244 w 4705"/>
                  <a:gd name="T51" fmla="*/ 2772 h 6718"/>
                  <a:gd name="T52" fmla="*/ 4508 w 4705"/>
                  <a:gd name="T53" fmla="*/ 2678 h 6718"/>
                  <a:gd name="T54" fmla="*/ 4698 w 4705"/>
                  <a:gd name="T55" fmla="*/ 2463 h 6718"/>
                  <a:gd name="T56" fmla="*/ 4434 w 4705"/>
                  <a:gd name="T57" fmla="*/ 1824 h 6718"/>
                  <a:gd name="T58" fmla="*/ 4156 w 4705"/>
                  <a:gd name="T59" fmla="*/ 1392 h 6718"/>
                  <a:gd name="T60" fmla="*/ 4124 w 4705"/>
                  <a:gd name="T61" fmla="*/ 1346 h 6718"/>
                  <a:gd name="T62" fmla="*/ 4061 w 4705"/>
                  <a:gd name="T63" fmla="*/ 1163 h 6718"/>
                  <a:gd name="T64" fmla="*/ 4104 w 4705"/>
                  <a:gd name="T65" fmla="*/ 879 h 6718"/>
                  <a:gd name="T66" fmla="*/ 4164 w 4705"/>
                  <a:gd name="T67" fmla="*/ 619 h 6718"/>
                  <a:gd name="T68" fmla="*/ 4199 w 4705"/>
                  <a:gd name="T69" fmla="*/ 405 h 6718"/>
                  <a:gd name="T70" fmla="*/ 4086 w 4705"/>
                  <a:gd name="T71" fmla="*/ 190 h 6718"/>
                  <a:gd name="T72" fmla="*/ 3675 w 4705"/>
                  <a:gd name="T73" fmla="*/ 8 h 6718"/>
                  <a:gd name="T74" fmla="*/ 3575 w 4705"/>
                  <a:gd name="T75" fmla="*/ 71 h 6718"/>
                  <a:gd name="T76" fmla="*/ 3495 w 4705"/>
                  <a:gd name="T77" fmla="*/ 292 h 6718"/>
                  <a:gd name="T78" fmla="*/ 3477 w 4705"/>
                  <a:gd name="T79" fmla="*/ 243 h 6718"/>
                  <a:gd name="T80" fmla="*/ 3460 w 4705"/>
                  <a:gd name="T81" fmla="*/ 60 h 6718"/>
                  <a:gd name="T82" fmla="*/ 3266 w 4705"/>
                  <a:gd name="T83" fmla="*/ 22 h 6718"/>
                  <a:gd name="T84" fmla="*/ 2911 w 4705"/>
                  <a:gd name="T85" fmla="*/ 78 h 6718"/>
                  <a:gd name="T86" fmla="*/ 2830 w 4705"/>
                  <a:gd name="T87" fmla="*/ 303 h 6718"/>
                  <a:gd name="T88" fmla="*/ 2706 w 4705"/>
                  <a:gd name="T89" fmla="*/ 868 h 6718"/>
                  <a:gd name="T90" fmla="*/ 2358 w 4705"/>
                  <a:gd name="T91" fmla="*/ 935 h 6718"/>
                  <a:gd name="T92" fmla="*/ 1795 w 4705"/>
                  <a:gd name="T93" fmla="*/ 1065 h 6718"/>
                  <a:gd name="T94" fmla="*/ 1390 w 4705"/>
                  <a:gd name="T95" fmla="*/ 1072 h 6718"/>
                  <a:gd name="T96" fmla="*/ 1154 w 4705"/>
                  <a:gd name="T97" fmla="*/ 630 h 6718"/>
                  <a:gd name="T98" fmla="*/ 964 w 4705"/>
                  <a:gd name="T99" fmla="*/ 475 h 6718"/>
                  <a:gd name="T100" fmla="*/ 789 w 4705"/>
                  <a:gd name="T101" fmla="*/ 517 h 6718"/>
                  <a:gd name="T102" fmla="*/ 585 w 4705"/>
                  <a:gd name="T103" fmla="*/ 640 h 6718"/>
                  <a:gd name="T104" fmla="*/ 398 w 4705"/>
                  <a:gd name="T105" fmla="*/ 848 h 6718"/>
                  <a:gd name="T106" fmla="*/ 430 w 4705"/>
                  <a:gd name="T107" fmla="*/ 960 h 6718"/>
                  <a:gd name="T108" fmla="*/ 518 w 4705"/>
                  <a:gd name="T109" fmla="*/ 1097 h 6718"/>
                  <a:gd name="T110" fmla="*/ 655 w 4705"/>
                  <a:gd name="T111" fmla="*/ 1308 h 6718"/>
                  <a:gd name="T112" fmla="*/ 753 w 4705"/>
                  <a:gd name="T113" fmla="*/ 1603 h 6718"/>
                  <a:gd name="T114" fmla="*/ 761 w 4705"/>
                  <a:gd name="T115" fmla="*/ 1866 h 6718"/>
                  <a:gd name="T116" fmla="*/ 708 w 4705"/>
                  <a:gd name="T117" fmla="*/ 2031 h 6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05" h="6718">
                    <a:moveTo>
                      <a:pt x="630" y="2214"/>
                    </a:moveTo>
                    <a:lnTo>
                      <a:pt x="543" y="2371"/>
                    </a:lnTo>
                    <a:lnTo>
                      <a:pt x="458" y="2533"/>
                    </a:lnTo>
                    <a:lnTo>
                      <a:pt x="384" y="2695"/>
                    </a:lnTo>
                    <a:lnTo>
                      <a:pt x="313" y="2864"/>
                    </a:lnTo>
                    <a:lnTo>
                      <a:pt x="250" y="3032"/>
                    </a:lnTo>
                    <a:lnTo>
                      <a:pt x="190" y="3201"/>
                    </a:lnTo>
                    <a:lnTo>
                      <a:pt x="141" y="3376"/>
                    </a:lnTo>
                    <a:lnTo>
                      <a:pt x="95" y="3552"/>
                    </a:lnTo>
                    <a:lnTo>
                      <a:pt x="57" y="3731"/>
                    </a:lnTo>
                    <a:lnTo>
                      <a:pt x="25" y="3911"/>
                    </a:lnTo>
                    <a:lnTo>
                      <a:pt x="11" y="4044"/>
                    </a:lnTo>
                    <a:lnTo>
                      <a:pt x="4" y="4177"/>
                    </a:lnTo>
                    <a:lnTo>
                      <a:pt x="0" y="4314"/>
                    </a:lnTo>
                    <a:lnTo>
                      <a:pt x="7" y="4452"/>
                    </a:lnTo>
                    <a:lnTo>
                      <a:pt x="22" y="4589"/>
                    </a:lnTo>
                    <a:lnTo>
                      <a:pt x="39" y="4725"/>
                    </a:lnTo>
                    <a:lnTo>
                      <a:pt x="60" y="4866"/>
                    </a:lnTo>
                    <a:lnTo>
                      <a:pt x="85" y="5007"/>
                    </a:lnTo>
                    <a:lnTo>
                      <a:pt x="113" y="5143"/>
                    </a:lnTo>
                    <a:lnTo>
                      <a:pt x="145" y="5284"/>
                    </a:lnTo>
                    <a:lnTo>
                      <a:pt x="145" y="5287"/>
                    </a:lnTo>
                    <a:lnTo>
                      <a:pt x="145" y="5291"/>
                    </a:lnTo>
                    <a:lnTo>
                      <a:pt x="148" y="5291"/>
                    </a:lnTo>
                    <a:lnTo>
                      <a:pt x="152" y="5291"/>
                    </a:lnTo>
                    <a:lnTo>
                      <a:pt x="152" y="5287"/>
                    </a:lnTo>
                    <a:lnTo>
                      <a:pt x="155" y="5287"/>
                    </a:lnTo>
                    <a:lnTo>
                      <a:pt x="155" y="5284"/>
                    </a:lnTo>
                    <a:lnTo>
                      <a:pt x="177" y="5425"/>
                    </a:lnTo>
                    <a:lnTo>
                      <a:pt x="205" y="5565"/>
                    </a:lnTo>
                    <a:lnTo>
                      <a:pt x="237" y="5702"/>
                    </a:lnTo>
                    <a:lnTo>
                      <a:pt x="275" y="5839"/>
                    </a:lnTo>
                    <a:lnTo>
                      <a:pt x="320" y="5973"/>
                    </a:lnTo>
                    <a:lnTo>
                      <a:pt x="373" y="6103"/>
                    </a:lnTo>
                    <a:lnTo>
                      <a:pt x="433" y="6228"/>
                    </a:lnTo>
                    <a:lnTo>
                      <a:pt x="503" y="6348"/>
                    </a:lnTo>
                    <a:lnTo>
                      <a:pt x="585" y="6461"/>
                    </a:lnTo>
                    <a:lnTo>
                      <a:pt x="673" y="6566"/>
                    </a:lnTo>
                    <a:lnTo>
                      <a:pt x="746" y="6633"/>
                    </a:lnTo>
                    <a:lnTo>
                      <a:pt x="831" y="6678"/>
                    </a:lnTo>
                    <a:lnTo>
                      <a:pt x="926" y="6706"/>
                    </a:lnTo>
                    <a:lnTo>
                      <a:pt x="1024" y="6718"/>
                    </a:lnTo>
                    <a:lnTo>
                      <a:pt x="1130" y="6718"/>
                    </a:lnTo>
                    <a:lnTo>
                      <a:pt x="1235" y="6706"/>
                    </a:lnTo>
                    <a:lnTo>
                      <a:pt x="1342" y="6689"/>
                    </a:lnTo>
                    <a:lnTo>
                      <a:pt x="1450" y="6661"/>
                    </a:lnTo>
                    <a:lnTo>
                      <a:pt x="1552" y="6630"/>
                    </a:lnTo>
                    <a:lnTo>
                      <a:pt x="1655" y="6594"/>
                    </a:lnTo>
                    <a:lnTo>
                      <a:pt x="1756" y="6541"/>
                    </a:lnTo>
                    <a:lnTo>
                      <a:pt x="1848" y="6468"/>
                    </a:lnTo>
                    <a:lnTo>
                      <a:pt x="1926" y="6376"/>
                    </a:lnTo>
                    <a:lnTo>
                      <a:pt x="1989" y="6271"/>
                    </a:lnTo>
                    <a:lnTo>
                      <a:pt x="2044" y="6152"/>
                    </a:lnTo>
                    <a:lnTo>
                      <a:pt x="2091" y="6028"/>
                    </a:lnTo>
                    <a:lnTo>
                      <a:pt x="2129" y="5895"/>
                    </a:lnTo>
                    <a:lnTo>
                      <a:pt x="2161" y="5765"/>
                    </a:lnTo>
                    <a:lnTo>
                      <a:pt x="2189" y="5632"/>
                    </a:lnTo>
                    <a:lnTo>
                      <a:pt x="2210" y="5505"/>
                    </a:lnTo>
                    <a:lnTo>
                      <a:pt x="2214" y="5484"/>
                    </a:lnTo>
                    <a:lnTo>
                      <a:pt x="2214" y="5463"/>
                    </a:lnTo>
                    <a:lnTo>
                      <a:pt x="2217" y="5442"/>
                    </a:lnTo>
                    <a:lnTo>
                      <a:pt x="2217" y="5417"/>
                    </a:lnTo>
                    <a:lnTo>
                      <a:pt x="2217" y="5393"/>
                    </a:lnTo>
                    <a:lnTo>
                      <a:pt x="2217" y="5372"/>
                    </a:lnTo>
                    <a:lnTo>
                      <a:pt x="2214" y="5347"/>
                    </a:lnTo>
                    <a:lnTo>
                      <a:pt x="2210" y="5322"/>
                    </a:lnTo>
                    <a:lnTo>
                      <a:pt x="2207" y="5298"/>
                    </a:lnTo>
                    <a:lnTo>
                      <a:pt x="2204" y="5277"/>
                    </a:lnTo>
                    <a:lnTo>
                      <a:pt x="2182" y="5197"/>
                    </a:lnTo>
                    <a:lnTo>
                      <a:pt x="2169" y="5133"/>
                    </a:lnTo>
                    <a:lnTo>
                      <a:pt x="2154" y="5080"/>
                    </a:lnTo>
                    <a:lnTo>
                      <a:pt x="2144" y="5038"/>
                    </a:lnTo>
                    <a:lnTo>
                      <a:pt x="2133" y="5003"/>
                    </a:lnTo>
                    <a:lnTo>
                      <a:pt x="2126" y="4964"/>
                    </a:lnTo>
                    <a:lnTo>
                      <a:pt x="2119" y="4929"/>
                    </a:lnTo>
                    <a:lnTo>
                      <a:pt x="2109" y="4884"/>
                    </a:lnTo>
                    <a:lnTo>
                      <a:pt x="2101" y="4830"/>
                    </a:lnTo>
                    <a:lnTo>
                      <a:pt x="2091" y="4764"/>
                    </a:lnTo>
                    <a:lnTo>
                      <a:pt x="2087" y="4740"/>
                    </a:lnTo>
                    <a:lnTo>
                      <a:pt x="2087" y="4704"/>
                    </a:lnTo>
                    <a:lnTo>
                      <a:pt x="2087" y="4659"/>
                    </a:lnTo>
                    <a:lnTo>
                      <a:pt x="2087" y="4606"/>
                    </a:lnTo>
                    <a:lnTo>
                      <a:pt x="2087" y="4550"/>
                    </a:lnTo>
                    <a:lnTo>
                      <a:pt x="2087" y="4494"/>
                    </a:lnTo>
                    <a:lnTo>
                      <a:pt x="2087" y="4437"/>
                    </a:lnTo>
                    <a:lnTo>
                      <a:pt x="2087" y="4392"/>
                    </a:lnTo>
                    <a:lnTo>
                      <a:pt x="2087" y="4357"/>
                    </a:lnTo>
                    <a:lnTo>
                      <a:pt x="2087" y="4332"/>
                    </a:lnTo>
                    <a:lnTo>
                      <a:pt x="2084" y="4259"/>
                    </a:lnTo>
                    <a:lnTo>
                      <a:pt x="2080" y="4181"/>
                    </a:lnTo>
                    <a:lnTo>
                      <a:pt x="2080" y="4104"/>
                    </a:lnTo>
                    <a:lnTo>
                      <a:pt x="2084" y="4022"/>
                    </a:lnTo>
                    <a:lnTo>
                      <a:pt x="2087" y="3946"/>
                    </a:lnTo>
                    <a:lnTo>
                      <a:pt x="2094" y="3869"/>
                    </a:lnTo>
                    <a:lnTo>
                      <a:pt x="2101" y="3794"/>
                    </a:lnTo>
                    <a:lnTo>
                      <a:pt x="2112" y="3717"/>
                    </a:lnTo>
                    <a:lnTo>
                      <a:pt x="2126" y="3644"/>
                    </a:lnTo>
                    <a:lnTo>
                      <a:pt x="2140" y="3569"/>
                    </a:lnTo>
                    <a:lnTo>
                      <a:pt x="2172" y="3461"/>
                    </a:lnTo>
                    <a:lnTo>
                      <a:pt x="2207" y="3349"/>
                    </a:lnTo>
                    <a:lnTo>
                      <a:pt x="2252" y="3239"/>
                    </a:lnTo>
                    <a:lnTo>
                      <a:pt x="2302" y="3134"/>
                    </a:lnTo>
                    <a:lnTo>
                      <a:pt x="2362" y="3029"/>
                    </a:lnTo>
                    <a:lnTo>
                      <a:pt x="2425" y="2927"/>
                    </a:lnTo>
                    <a:lnTo>
                      <a:pt x="2492" y="2829"/>
                    </a:lnTo>
                    <a:lnTo>
                      <a:pt x="2570" y="2734"/>
                    </a:lnTo>
                    <a:lnTo>
                      <a:pt x="2647" y="2643"/>
                    </a:lnTo>
                    <a:lnTo>
                      <a:pt x="2731" y="2561"/>
                    </a:lnTo>
                    <a:lnTo>
                      <a:pt x="2848" y="2586"/>
                    </a:lnTo>
                    <a:lnTo>
                      <a:pt x="2946" y="2607"/>
                    </a:lnTo>
                    <a:lnTo>
                      <a:pt x="3037" y="2621"/>
                    </a:lnTo>
                    <a:lnTo>
                      <a:pt x="3122" y="2639"/>
                    </a:lnTo>
                    <a:lnTo>
                      <a:pt x="3214" y="2656"/>
                    </a:lnTo>
                    <a:lnTo>
                      <a:pt x="3309" y="2678"/>
                    </a:lnTo>
                    <a:lnTo>
                      <a:pt x="3414" y="2706"/>
                    </a:lnTo>
                    <a:lnTo>
                      <a:pt x="3537" y="2744"/>
                    </a:lnTo>
                    <a:lnTo>
                      <a:pt x="3685" y="2794"/>
                    </a:lnTo>
                    <a:lnTo>
                      <a:pt x="3858" y="2856"/>
                    </a:lnTo>
                    <a:lnTo>
                      <a:pt x="3868" y="2856"/>
                    </a:lnTo>
                    <a:lnTo>
                      <a:pt x="3889" y="2853"/>
                    </a:lnTo>
                    <a:lnTo>
                      <a:pt x="3917" y="2849"/>
                    </a:lnTo>
                    <a:lnTo>
                      <a:pt x="3949" y="2843"/>
                    </a:lnTo>
                    <a:lnTo>
                      <a:pt x="3988" y="2836"/>
                    </a:lnTo>
                    <a:lnTo>
                      <a:pt x="4023" y="2829"/>
                    </a:lnTo>
                    <a:lnTo>
                      <a:pt x="4058" y="2821"/>
                    </a:lnTo>
                    <a:lnTo>
                      <a:pt x="4086" y="2814"/>
                    </a:lnTo>
                    <a:lnTo>
                      <a:pt x="4107" y="2811"/>
                    </a:lnTo>
                    <a:lnTo>
                      <a:pt x="4114" y="2808"/>
                    </a:lnTo>
                    <a:lnTo>
                      <a:pt x="4184" y="2790"/>
                    </a:lnTo>
                    <a:lnTo>
                      <a:pt x="4244" y="2772"/>
                    </a:lnTo>
                    <a:lnTo>
                      <a:pt x="4301" y="2754"/>
                    </a:lnTo>
                    <a:lnTo>
                      <a:pt x="4354" y="2741"/>
                    </a:lnTo>
                    <a:lnTo>
                      <a:pt x="4402" y="2723"/>
                    </a:lnTo>
                    <a:lnTo>
                      <a:pt x="4455" y="2702"/>
                    </a:lnTo>
                    <a:lnTo>
                      <a:pt x="4508" y="2678"/>
                    </a:lnTo>
                    <a:lnTo>
                      <a:pt x="4565" y="2646"/>
                    </a:lnTo>
                    <a:lnTo>
                      <a:pt x="4628" y="2607"/>
                    </a:lnTo>
                    <a:lnTo>
                      <a:pt x="4695" y="2561"/>
                    </a:lnTo>
                    <a:lnTo>
                      <a:pt x="4705" y="2526"/>
                    </a:lnTo>
                    <a:lnTo>
                      <a:pt x="4698" y="2463"/>
                    </a:lnTo>
                    <a:lnTo>
                      <a:pt x="4673" y="2368"/>
                    </a:lnTo>
                    <a:lnTo>
                      <a:pt x="4632" y="2253"/>
                    </a:lnTo>
                    <a:lnTo>
                      <a:pt x="4579" y="2119"/>
                    </a:lnTo>
                    <a:lnTo>
                      <a:pt x="4512" y="1975"/>
                    </a:lnTo>
                    <a:lnTo>
                      <a:pt x="4434" y="1824"/>
                    </a:lnTo>
                    <a:lnTo>
                      <a:pt x="4350" y="1673"/>
                    </a:lnTo>
                    <a:lnTo>
                      <a:pt x="4254" y="1525"/>
                    </a:lnTo>
                    <a:lnTo>
                      <a:pt x="4156" y="1388"/>
                    </a:lnTo>
                    <a:lnTo>
                      <a:pt x="4159" y="1395"/>
                    </a:lnTo>
                    <a:lnTo>
                      <a:pt x="4156" y="1392"/>
                    </a:lnTo>
                    <a:lnTo>
                      <a:pt x="4153" y="1385"/>
                    </a:lnTo>
                    <a:lnTo>
                      <a:pt x="4146" y="1375"/>
                    </a:lnTo>
                    <a:lnTo>
                      <a:pt x="4139" y="1363"/>
                    </a:lnTo>
                    <a:lnTo>
                      <a:pt x="4131" y="1353"/>
                    </a:lnTo>
                    <a:lnTo>
                      <a:pt x="4124" y="1346"/>
                    </a:lnTo>
                    <a:lnTo>
                      <a:pt x="4118" y="1339"/>
                    </a:lnTo>
                    <a:lnTo>
                      <a:pt x="4118" y="1336"/>
                    </a:lnTo>
                    <a:lnTo>
                      <a:pt x="4089" y="1280"/>
                    </a:lnTo>
                    <a:lnTo>
                      <a:pt x="4068" y="1220"/>
                    </a:lnTo>
                    <a:lnTo>
                      <a:pt x="4061" y="1163"/>
                    </a:lnTo>
                    <a:lnTo>
                      <a:pt x="4058" y="1108"/>
                    </a:lnTo>
                    <a:lnTo>
                      <a:pt x="4065" y="1051"/>
                    </a:lnTo>
                    <a:lnTo>
                      <a:pt x="4076" y="991"/>
                    </a:lnTo>
                    <a:lnTo>
                      <a:pt x="4086" y="935"/>
                    </a:lnTo>
                    <a:lnTo>
                      <a:pt x="4104" y="879"/>
                    </a:lnTo>
                    <a:lnTo>
                      <a:pt x="4118" y="820"/>
                    </a:lnTo>
                    <a:lnTo>
                      <a:pt x="4131" y="763"/>
                    </a:lnTo>
                    <a:lnTo>
                      <a:pt x="4142" y="713"/>
                    </a:lnTo>
                    <a:lnTo>
                      <a:pt x="4153" y="665"/>
                    </a:lnTo>
                    <a:lnTo>
                      <a:pt x="4164" y="619"/>
                    </a:lnTo>
                    <a:lnTo>
                      <a:pt x="4171" y="573"/>
                    </a:lnTo>
                    <a:lnTo>
                      <a:pt x="4177" y="531"/>
                    </a:lnTo>
                    <a:lnTo>
                      <a:pt x="4184" y="489"/>
                    </a:lnTo>
                    <a:lnTo>
                      <a:pt x="4191" y="447"/>
                    </a:lnTo>
                    <a:lnTo>
                      <a:pt x="4199" y="405"/>
                    </a:lnTo>
                    <a:lnTo>
                      <a:pt x="4202" y="366"/>
                    </a:lnTo>
                    <a:lnTo>
                      <a:pt x="4209" y="324"/>
                    </a:lnTo>
                    <a:lnTo>
                      <a:pt x="4195" y="282"/>
                    </a:lnTo>
                    <a:lnTo>
                      <a:pt x="4153" y="236"/>
                    </a:lnTo>
                    <a:lnTo>
                      <a:pt x="4086" y="190"/>
                    </a:lnTo>
                    <a:lnTo>
                      <a:pt x="4005" y="142"/>
                    </a:lnTo>
                    <a:lnTo>
                      <a:pt x="3917" y="95"/>
                    </a:lnTo>
                    <a:lnTo>
                      <a:pt x="3829" y="57"/>
                    </a:lnTo>
                    <a:lnTo>
                      <a:pt x="3745" y="29"/>
                    </a:lnTo>
                    <a:lnTo>
                      <a:pt x="3675" y="8"/>
                    </a:lnTo>
                    <a:lnTo>
                      <a:pt x="3625" y="0"/>
                    </a:lnTo>
                    <a:lnTo>
                      <a:pt x="3604" y="12"/>
                    </a:lnTo>
                    <a:lnTo>
                      <a:pt x="3600" y="18"/>
                    </a:lnTo>
                    <a:lnTo>
                      <a:pt x="3590" y="40"/>
                    </a:lnTo>
                    <a:lnTo>
                      <a:pt x="3575" y="71"/>
                    </a:lnTo>
                    <a:lnTo>
                      <a:pt x="3562" y="113"/>
                    </a:lnTo>
                    <a:lnTo>
                      <a:pt x="3540" y="159"/>
                    </a:lnTo>
                    <a:lnTo>
                      <a:pt x="3523" y="205"/>
                    </a:lnTo>
                    <a:lnTo>
                      <a:pt x="3505" y="250"/>
                    </a:lnTo>
                    <a:lnTo>
                      <a:pt x="3495" y="292"/>
                    </a:lnTo>
                    <a:lnTo>
                      <a:pt x="3484" y="324"/>
                    </a:lnTo>
                    <a:lnTo>
                      <a:pt x="3480" y="345"/>
                    </a:lnTo>
                    <a:lnTo>
                      <a:pt x="3480" y="317"/>
                    </a:lnTo>
                    <a:lnTo>
                      <a:pt x="3477" y="282"/>
                    </a:lnTo>
                    <a:lnTo>
                      <a:pt x="3477" y="243"/>
                    </a:lnTo>
                    <a:lnTo>
                      <a:pt x="3474" y="201"/>
                    </a:lnTo>
                    <a:lnTo>
                      <a:pt x="3470" y="159"/>
                    </a:lnTo>
                    <a:lnTo>
                      <a:pt x="3467" y="120"/>
                    </a:lnTo>
                    <a:lnTo>
                      <a:pt x="3467" y="89"/>
                    </a:lnTo>
                    <a:lnTo>
                      <a:pt x="3460" y="60"/>
                    </a:lnTo>
                    <a:lnTo>
                      <a:pt x="3456" y="40"/>
                    </a:lnTo>
                    <a:lnTo>
                      <a:pt x="3452" y="32"/>
                    </a:lnTo>
                    <a:lnTo>
                      <a:pt x="3403" y="22"/>
                    </a:lnTo>
                    <a:lnTo>
                      <a:pt x="3340" y="18"/>
                    </a:lnTo>
                    <a:lnTo>
                      <a:pt x="3266" y="22"/>
                    </a:lnTo>
                    <a:lnTo>
                      <a:pt x="3189" y="29"/>
                    </a:lnTo>
                    <a:lnTo>
                      <a:pt x="3111" y="40"/>
                    </a:lnTo>
                    <a:lnTo>
                      <a:pt x="3034" y="50"/>
                    </a:lnTo>
                    <a:lnTo>
                      <a:pt x="2967" y="64"/>
                    </a:lnTo>
                    <a:lnTo>
                      <a:pt x="2911" y="78"/>
                    </a:lnTo>
                    <a:lnTo>
                      <a:pt x="2868" y="92"/>
                    </a:lnTo>
                    <a:lnTo>
                      <a:pt x="2848" y="103"/>
                    </a:lnTo>
                    <a:lnTo>
                      <a:pt x="2840" y="135"/>
                    </a:lnTo>
                    <a:lnTo>
                      <a:pt x="2836" y="205"/>
                    </a:lnTo>
                    <a:lnTo>
                      <a:pt x="2830" y="303"/>
                    </a:lnTo>
                    <a:lnTo>
                      <a:pt x="2819" y="422"/>
                    </a:lnTo>
                    <a:lnTo>
                      <a:pt x="2805" y="548"/>
                    </a:lnTo>
                    <a:lnTo>
                      <a:pt x="2784" y="672"/>
                    </a:lnTo>
                    <a:lnTo>
                      <a:pt x="2753" y="780"/>
                    </a:lnTo>
                    <a:lnTo>
                      <a:pt x="2706" y="868"/>
                    </a:lnTo>
                    <a:lnTo>
                      <a:pt x="2647" y="918"/>
                    </a:lnTo>
                    <a:lnTo>
                      <a:pt x="2570" y="925"/>
                    </a:lnTo>
                    <a:lnTo>
                      <a:pt x="2517" y="921"/>
                    </a:lnTo>
                    <a:lnTo>
                      <a:pt x="2446" y="925"/>
                    </a:lnTo>
                    <a:lnTo>
                      <a:pt x="2358" y="935"/>
                    </a:lnTo>
                    <a:lnTo>
                      <a:pt x="2256" y="953"/>
                    </a:lnTo>
                    <a:lnTo>
                      <a:pt x="2147" y="973"/>
                    </a:lnTo>
                    <a:lnTo>
                      <a:pt x="2031" y="1002"/>
                    </a:lnTo>
                    <a:lnTo>
                      <a:pt x="1911" y="1033"/>
                    </a:lnTo>
                    <a:lnTo>
                      <a:pt x="1795" y="1065"/>
                    </a:lnTo>
                    <a:lnTo>
                      <a:pt x="1686" y="1100"/>
                    </a:lnTo>
                    <a:lnTo>
                      <a:pt x="1583" y="1135"/>
                    </a:lnTo>
                    <a:lnTo>
                      <a:pt x="1510" y="1146"/>
                    </a:lnTo>
                    <a:lnTo>
                      <a:pt x="1447" y="1121"/>
                    </a:lnTo>
                    <a:lnTo>
                      <a:pt x="1390" y="1072"/>
                    </a:lnTo>
                    <a:lnTo>
                      <a:pt x="1342" y="1002"/>
                    </a:lnTo>
                    <a:lnTo>
                      <a:pt x="1295" y="915"/>
                    </a:lnTo>
                    <a:lnTo>
                      <a:pt x="1250" y="820"/>
                    </a:lnTo>
                    <a:lnTo>
                      <a:pt x="1204" y="725"/>
                    </a:lnTo>
                    <a:lnTo>
                      <a:pt x="1154" y="630"/>
                    </a:lnTo>
                    <a:lnTo>
                      <a:pt x="1099" y="545"/>
                    </a:lnTo>
                    <a:lnTo>
                      <a:pt x="1035" y="478"/>
                    </a:lnTo>
                    <a:lnTo>
                      <a:pt x="1017" y="472"/>
                    </a:lnTo>
                    <a:lnTo>
                      <a:pt x="996" y="472"/>
                    </a:lnTo>
                    <a:lnTo>
                      <a:pt x="964" y="475"/>
                    </a:lnTo>
                    <a:lnTo>
                      <a:pt x="929" y="478"/>
                    </a:lnTo>
                    <a:lnTo>
                      <a:pt x="894" y="485"/>
                    </a:lnTo>
                    <a:lnTo>
                      <a:pt x="856" y="496"/>
                    </a:lnTo>
                    <a:lnTo>
                      <a:pt x="821" y="507"/>
                    </a:lnTo>
                    <a:lnTo>
                      <a:pt x="789" y="517"/>
                    </a:lnTo>
                    <a:lnTo>
                      <a:pt x="764" y="525"/>
                    </a:lnTo>
                    <a:lnTo>
                      <a:pt x="746" y="531"/>
                    </a:lnTo>
                    <a:lnTo>
                      <a:pt x="690" y="560"/>
                    </a:lnTo>
                    <a:lnTo>
                      <a:pt x="638" y="598"/>
                    </a:lnTo>
                    <a:lnTo>
                      <a:pt x="585" y="640"/>
                    </a:lnTo>
                    <a:lnTo>
                      <a:pt x="535" y="682"/>
                    </a:lnTo>
                    <a:lnTo>
                      <a:pt x="490" y="728"/>
                    </a:lnTo>
                    <a:lnTo>
                      <a:pt x="451" y="773"/>
                    </a:lnTo>
                    <a:lnTo>
                      <a:pt x="420" y="812"/>
                    </a:lnTo>
                    <a:lnTo>
                      <a:pt x="398" y="848"/>
                    </a:lnTo>
                    <a:lnTo>
                      <a:pt x="387" y="875"/>
                    </a:lnTo>
                    <a:lnTo>
                      <a:pt x="387" y="890"/>
                    </a:lnTo>
                    <a:lnTo>
                      <a:pt x="398" y="910"/>
                    </a:lnTo>
                    <a:lnTo>
                      <a:pt x="412" y="935"/>
                    </a:lnTo>
                    <a:lnTo>
                      <a:pt x="430" y="960"/>
                    </a:lnTo>
                    <a:lnTo>
                      <a:pt x="447" y="988"/>
                    </a:lnTo>
                    <a:lnTo>
                      <a:pt x="468" y="1016"/>
                    </a:lnTo>
                    <a:lnTo>
                      <a:pt x="486" y="1045"/>
                    </a:lnTo>
                    <a:lnTo>
                      <a:pt x="503" y="1072"/>
                    </a:lnTo>
                    <a:lnTo>
                      <a:pt x="518" y="1097"/>
                    </a:lnTo>
                    <a:lnTo>
                      <a:pt x="531" y="1115"/>
                    </a:lnTo>
                    <a:lnTo>
                      <a:pt x="543" y="1132"/>
                    </a:lnTo>
                    <a:lnTo>
                      <a:pt x="585" y="1195"/>
                    </a:lnTo>
                    <a:lnTo>
                      <a:pt x="623" y="1251"/>
                    </a:lnTo>
                    <a:lnTo>
                      <a:pt x="655" y="1308"/>
                    </a:lnTo>
                    <a:lnTo>
                      <a:pt x="683" y="1363"/>
                    </a:lnTo>
                    <a:lnTo>
                      <a:pt x="704" y="1416"/>
                    </a:lnTo>
                    <a:lnTo>
                      <a:pt x="721" y="1473"/>
                    </a:lnTo>
                    <a:lnTo>
                      <a:pt x="739" y="1536"/>
                    </a:lnTo>
                    <a:lnTo>
                      <a:pt x="753" y="1603"/>
                    </a:lnTo>
                    <a:lnTo>
                      <a:pt x="761" y="1676"/>
                    </a:lnTo>
                    <a:lnTo>
                      <a:pt x="771" y="1761"/>
                    </a:lnTo>
                    <a:lnTo>
                      <a:pt x="771" y="1796"/>
                    </a:lnTo>
                    <a:lnTo>
                      <a:pt x="768" y="1835"/>
                    </a:lnTo>
                    <a:lnTo>
                      <a:pt x="761" y="1866"/>
                    </a:lnTo>
                    <a:lnTo>
                      <a:pt x="753" y="1901"/>
                    </a:lnTo>
                    <a:lnTo>
                      <a:pt x="743" y="1933"/>
                    </a:lnTo>
                    <a:lnTo>
                      <a:pt x="729" y="1968"/>
                    </a:lnTo>
                    <a:lnTo>
                      <a:pt x="718" y="2000"/>
                    </a:lnTo>
                    <a:lnTo>
                      <a:pt x="708" y="2031"/>
                    </a:lnTo>
                    <a:lnTo>
                      <a:pt x="698" y="2063"/>
                    </a:lnTo>
                    <a:lnTo>
                      <a:pt x="690" y="2098"/>
                    </a:lnTo>
                    <a:lnTo>
                      <a:pt x="630" y="2214"/>
                    </a:lnTo>
                    <a:close/>
                  </a:path>
                </a:pathLst>
              </a:custGeom>
              <a:solidFill>
                <a:srgbClr val="A50021"/>
              </a:solidFill>
              <a:ln w="9525">
                <a:solidFill>
                  <a:srgbClr val="000000"/>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68" name="Freeform 644"/>
              <p:cNvSpPr>
                <a:spLocks/>
              </p:cNvSpPr>
              <p:nvPr/>
            </p:nvSpPr>
            <p:spPr bwMode="auto">
              <a:xfrm>
                <a:off x="2711" y="2022"/>
                <a:ext cx="362" cy="479"/>
              </a:xfrm>
              <a:custGeom>
                <a:avLst/>
                <a:gdLst>
                  <a:gd name="T0" fmla="*/ 313 w 4705"/>
                  <a:gd name="T1" fmla="*/ 2864 h 6718"/>
                  <a:gd name="T2" fmla="*/ 57 w 4705"/>
                  <a:gd name="T3" fmla="*/ 3731 h 6718"/>
                  <a:gd name="T4" fmla="*/ 7 w 4705"/>
                  <a:gd name="T5" fmla="*/ 4452 h 6718"/>
                  <a:gd name="T6" fmla="*/ 113 w 4705"/>
                  <a:gd name="T7" fmla="*/ 5143 h 6718"/>
                  <a:gd name="T8" fmla="*/ 152 w 4705"/>
                  <a:gd name="T9" fmla="*/ 5291 h 6718"/>
                  <a:gd name="T10" fmla="*/ 205 w 4705"/>
                  <a:gd name="T11" fmla="*/ 5565 h 6718"/>
                  <a:gd name="T12" fmla="*/ 433 w 4705"/>
                  <a:gd name="T13" fmla="*/ 6228 h 6718"/>
                  <a:gd name="T14" fmla="*/ 831 w 4705"/>
                  <a:gd name="T15" fmla="*/ 6678 h 6718"/>
                  <a:gd name="T16" fmla="*/ 1342 w 4705"/>
                  <a:gd name="T17" fmla="*/ 6689 h 6718"/>
                  <a:gd name="T18" fmla="*/ 1848 w 4705"/>
                  <a:gd name="T19" fmla="*/ 6468 h 6718"/>
                  <a:gd name="T20" fmla="*/ 2129 w 4705"/>
                  <a:gd name="T21" fmla="*/ 5895 h 6718"/>
                  <a:gd name="T22" fmla="*/ 2214 w 4705"/>
                  <a:gd name="T23" fmla="*/ 5463 h 6718"/>
                  <a:gd name="T24" fmla="*/ 2214 w 4705"/>
                  <a:gd name="T25" fmla="*/ 5347 h 6718"/>
                  <a:gd name="T26" fmla="*/ 2169 w 4705"/>
                  <a:gd name="T27" fmla="*/ 5133 h 6718"/>
                  <a:gd name="T28" fmla="*/ 2119 w 4705"/>
                  <a:gd name="T29" fmla="*/ 4929 h 6718"/>
                  <a:gd name="T30" fmla="*/ 2087 w 4705"/>
                  <a:gd name="T31" fmla="*/ 4704 h 6718"/>
                  <a:gd name="T32" fmla="*/ 2087 w 4705"/>
                  <a:gd name="T33" fmla="*/ 4437 h 6718"/>
                  <a:gd name="T34" fmla="*/ 2080 w 4705"/>
                  <a:gd name="T35" fmla="*/ 4181 h 6718"/>
                  <a:gd name="T36" fmla="*/ 2101 w 4705"/>
                  <a:gd name="T37" fmla="*/ 3794 h 6718"/>
                  <a:gd name="T38" fmla="*/ 2207 w 4705"/>
                  <a:gd name="T39" fmla="*/ 3349 h 6718"/>
                  <a:gd name="T40" fmla="*/ 2492 w 4705"/>
                  <a:gd name="T41" fmla="*/ 2829 h 6718"/>
                  <a:gd name="T42" fmla="*/ 2946 w 4705"/>
                  <a:gd name="T43" fmla="*/ 2607 h 6718"/>
                  <a:gd name="T44" fmla="*/ 3414 w 4705"/>
                  <a:gd name="T45" fmla="*/ 2706 h 6718"/>
                  <a:gd name="T46" fmla="*/ 3889 w 4705"/>
                  <a:gd name="T47" fmla="*/ 2853 h 6718"/>
                  <a:gd name="T48" fmla="*/ 4058 w 4705"/>
                  <a:gd name="T49" fmla="*/ 2821 h 6718"/>
                  <a:gd name="T50" fmla="*/ 4244 w 4705"/>
                  <a:gd name="T51" fmla="*/ 2772 h 6718"/>
                  <a:gd name="T52" fmla="*/ 4508 w 4705"/>
                  <a:gd name="T53" fmla="*/ 2678 h 6718"/>
                  <a:gd name="T54" fmla="*/ 4698 w 4705"/>
                  <a:gd name="T55" fmla="*/ 2463 h 6718"/>
                  <a:gd name="T56" fmla="*/ 4434 w 4705"/>
                  <a:gd name="T57" fmla="*/ 1824 h 6718"/>
                  <a:gd name="T58" fmla="*/ 4156 w 4705"/>
                  <a:gd name="T59" fmla="*/ 1392 h 6718"/>
                  <a:gd name="T60" fmla="*/ 4124 w 4705"/>
                  <a:gd name="T61" fmla="*/ 1346 h 6718"/>
                  <a:gd name="T62" fmla="*/ 4061 w 4705"/>
                  <a:gd name="T63" fmla="*/ 1163 h 6718"/>
                  <a:gd name="T64" fmla="*/ 4104 w 4705"/>
                  <a:gd name="T65" fmla="*/ 879 h 6718"/>
                  <a:gd name="T66" fmla="*/ 4164 w 4705"/>
                  <a:gd name="T67" fmla="*/ 619 h 6718"/>
                  <a:gd name="T68" fmla="*/ 4199 w 4705"/>
                  <a:gd name="T69" fmla="*/ 405 h 6718"/>
                  <a:gd name="T70" fmla="*/ 4086 w 4705"/>
                  <a:gd name="T71" fmla="*/ 190 h 6718"/>
                  <a:gd name="T72" fmla="*/ 3675 w 4705"/>
                  <a:gd name="T73" fmla="*/ 8 h 6718"/>
                  <a:gd name="T74" fmla="*/ 3575 w 4705"/>
                  <a:gd name="T75" fmla="*/ 71 h 6718"/>
                  <a:gd name="T76" fmla="*/ 3495 w 4705"/>
                  <a:gd name="T77" fmla="*/ 292 h 6718"/>
                  <a:gd name="T78" fmla="*/ 3477 w 4705"/>
                  <a:gd name="T79" fmla="*/ 243 h 6718"/>
                  <a:gd name="T80" fmla="*/ 3460 w 4705"/>
                  <a:gd name="T81" fmla="*/ 60 h 6718"/>
                  <a:gd name="T82" fmla="*/ 3266 w 4705"/>
                  <a:gd name="T83" fmla="*/ 22 h 6718"/>
                  <a:gd name="T84" fmla="*/ 2911 w 4705"/>
                  <a:gd name="T85" fmla="*/ 78 h 6718"/>
                  <a:gd name="T86" fmla="*/ 2830 w 4705"/>
                  <a:gd name="T87" fmla="*/ 303 h 6718"/>
                  <a:gd name="T88" fmla="*/ 2706 w 4705"/>
                  <a:gd name="T89" fmla="*/ 868 h 6718"/>
                  <a:gd name="T90" fmla="*/ 2358 w 4705"/>
                  <a:gd name="T91" fmla="*/ 935 h 6718"/>
                  <a:gd name="T92" fmla="*/ 1795 w 4705"/>
                  <a:gd name="T93" fmla="*/ 1065 h 6718"/>
                  <a:gd name="T94" fmla="*/ 1390 w 4705"/>
                  <a:gd name="T95" fmla="*/ 1072 h 6718"/>
                  <a:gd name="T96" fmla="*/ 1154 w 4705"/>
                  <a:gd name="T97" fmla="*/ 630 h 6718"/>
                  <a:gd name="T98" fmla="*/ 964 w 4705"/>
                  <a:gd name="T99" fmla="*/ 475 h 6718"/>
                  <a:gd name="T100" fmla="*/ 789 w 4705"/>
                  <a:gd name="T101" fmla="*/ 517 h 6718"/>
                  <a:gd name="T102" fmla="*/ 585 w 4705"/>
                  <a:gd name="T103" fmla="*/ 640 h 6718"/>
                  <a:gd name="T104" fmla="*/ 398 w 4705"/>
                  <a:gd name="T105" fmla="*/ 848 h 6718"/>
                  <a:gd name="T106" fmla="*/ 430 w 4705"/>
                  <a:gd name="T107" fmla="*/ 960 h 6718"/>
                  <a:gd name="T108" fmla="*/ 518 w 4705"/>
                  <a:gd name="T109" fmla="*/ 1097 h 6718"/>
                  <a:gd name="T110" fmla="*/ 655 w 4705"/>
                  <a:gd name="T111" fmla="*/ 1308 h 6718"/>
                  <a:gd name="T112" fmla="*/ 753 w 4705"/>
                  <a:gd name="T113" fmla="*/ 1603 h 6718"/>
                  <a:gd name="T114" fmla="*/ 761 w 4705"/>
                  <a:gd name="T115" fmla="*/ 1866 h 6718"/>
                  <a:gd name="T116" fmla="*/ 708 w 4705"/>
                  <a:gd name="T117" fmla="*/ 2031 h 6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05" h="6718">
                    <a:moveTo>
                      <a:pt x="630" y="2214"/>
                    </a:moveTo>
                    <a:lnTo>
                      <a:pt x="543" y="2371"/>
                    </a:lnTo>
                    <a:lnTo>
                      <a:pt x="458" y="2533"/>
                    </a:lnTo>
                    <a:lnTo>
                      <a:pt x="384" y="2695"/>
                    </a:lnTo>
                    <a:lnTo>
                      <a:pt x="313" y="2864"/>
                    </a:lnTo>
                    <a:lnTo>
                      <a:pt x="250" y="3032"/>
                    </a:lnTo>
                    <a:lnTo>
                      <a:pt x="190" y="3201"/>
                    </a:lnTo>
                    <a:lnTo>
                      <a:pt x="141" y="3376"/>
                    </a:lnTo>
                    <a:lnTo>
                      <a:pt x="95" y="3552"/>
                    </a:lnTo>
                    <a:lnTo>
                      <a:pt x="57" y="3731"/>
                    </a:lnTo>
                    <a:lnTo>
                      <a:pt x="25" y="3911"/>
                    </a:lnTo>
                    <a:lnTo>
                      <a:pt x="11" y="4044"/>
                    </a:lnTo>
                    <a:lnTo>
                      <a:pt x="4" y="4177"/>
                    </a:lnTo>
                    <a:lnTo>
                      <a:pt x="0" y="4314"/>
                    </a:lnTo>
                    <a:lnTo>
                      <a:pt x="7" y="4452"/>
                    </a:lnTo>
                    <a:lnTo>
                      <a:pt x="22" y="4589"/>
                    </a:lnTo>
                    <a:lnTo>
                      <a:pt x="39" y="4725"/>
                    </a:lnTo>
                    <a:lnTo>
                      <a:pt x="60" y="4866"/>
                    </a:lnTo>
                    <a:lnTo>
                      <a:pt x="85" y="5007"/>
                    </a:lnTo>
                    <a:lnTo>
                      <a:pt x="113" y="5143"/>
                    </a:lnTo>
                    <a:lnTo>
                      <a:pt x="145" y="5284"/>
                    </a:lnTo>
                    <a:lnTo>
                      <a:pt x="145" y="5287"/>
                    </a:lnTo>
                    <a:lnTo>
                      <a:pt x="145" y="5291"/>
                    </a:lnTo>
                    <a:lnTo>
                      <a:pt x="148" y="5291"/>
                    </a:lnTo>
                    <a:lnTo>
                      <a:pt x="152" y="5291"/>
                    </a:lnTo>
                    <a:lnTo>
                      <a:pt x="152" y="5287"/>
                    </a:lnTo>
                    <a:lnTo>
                      <a:pt x="155" y="5287"/>
                    </a:lnTo>
                    <a:lnTo>
                      <a:pt x="155" y="5284"/>
                    </a:lnTo>
                    <a:lnTo>
                      <a:pt x="177" y="5425"/>
                    </a:lnTo>
                    <a:lnTo>
                      <a:pt x="205" y="5565"/>
                    </a:lnTo>
                    <a:lnTo>
                      <a:pt x="237" y="5702"/>
                    </a:lnTo>
                    <a:lnTo>
                      <a:pt x="275" y="5839"/>
                    </a:lnTo>
                    <a:lnTo>
                      <a:pt x="320" y="5973"/>
                    </a:lnTo>
                    <a:lnTo>
                      <a:pt x="373" y="6103"/>
                    </a:lnTo>
                    <a:lnTo>
                      <a:pt x="433" y="6228"/>
                    </a:lnTo>
                    <a:lnTo>
                      <a:pt x="503" y="6348"/>
                    </a:lnTo>
                    <a:lnTo>
                      <a:pt x="585" y="6461"/>
                    </a:lnTo>
                    <a:lnTo>
                      <a:pt x="673" y="6566"/>
                    </a:lnTo>
                    <a:lnTo>
                      <a:pt x="746" y="6633"/>
                    </a:lnTo>
                    <a:lnTo>
                      <a:pt x="831" y="6678"/>
                    </a:lnTo>
                    <a:lnTo>
                      <a:pt x="926" y="6706"/>
                    </a:lnTo>
                    <a:lnTo>
                      <a:pt x="1024" y="6718"/>
                    </a:lnTo>
                    <a:lnTo>
                      <a:pt x="1130" y="6718"/>
                    </a:lnTo>
                    <a:lnTo>
                      <a:pt x="1235" y="6706"/>
                    </a:lnTo>
                    <a:lnTo>
                      <a:pt x="1342" y="6689"/>
                    </a:lnTo>
                    <a:lnTo>
                      <a:pt x="1450" y="6661"/>
                    </a:lnTo>
                    <a:lnTo>
                      <a:pt x="1552" y="6630"/>
                    </a:lnTo>
                    <a:lnTo>
                      <a:pt x="1655" y="6594"/>
                    </a:lnTo>
                    <a:lnTo>
                      <a:pt x="1756" y="6541"/>
                    </a:lnTo>
                    <a:lnTo>
                      <a:pt x="1848" y="6468"/>
                    </a:lnTo>
                    <a:lnTo>
                      <a:pt x="1926" y="6376"/>
                    </a:lnTo>
                    <a:lnTo>
                      <a:pt x="1989" y="6271"/>
                    </a:lnTo>
                    <a:lnTo>
                      <a:pt x="2044" y="6152"/>
                    </a:lnTo>
                    <a:lnTo>
                      <a:pt x="2091" y="6028"/>
                    </a:lnTo>
                    <a:lnTo>
                      <a:pt x="2129" y="5895"/>
                    </a:lnTo>
                    <a:lnTo>
                      <a:pt x="2161" y="5765"/>
                    </a:lnTo>
                    <a:lnTo>
                      <a:pt x="2189" y="5632"/>
                    </a:lnTo>
                    <a:lnTo>
                      <a:pt x="2210" y="5505"/>
                    </a:lnTo>
                    <a:lnTo>
                      <a:pt x="2214" y="5484"/>
                    </a:lnTo>
                    <a:lnTo>
                      <a:pt x="2214" y="5463"/>
                    </a:lnTo>
                    <a:lnTo>
                      <a:pt x="2217" y="5442"/>
                    </a:lnTo>
                    <a:lnTo>
                      <a:pt x="2217" y="5417"/>
                    </a:lnTo>
                    <a:lnTo>
                      <a:pt x="2217" y="5393"/>
                    </a:lnTo>
                    <a:lnTo>
                      <a:pt x="2217" y="5372"/>
                    </a:lnTo>
                    <a:lnTo>
                      <a:pt x="2214" y="5347"/>
                    </a:lnTo>
                    <a:lnTo>
                      <a:pt x="2210" y="5322"/>
                    </a:lnTo>
                    <a:lnTo>
                      <a:pt x="2207" y="5298"/>
                    </a:lnTo>
                    <a:lnTo>
                      <a:pt x="2204" y="5277"/>
                    </a:lnTo>
                    <a:lnTo>
                      <a:pt x="2182" y="5197"/>
                    </a:lnTo>
                    <a:lnTo>
                      <a:pt x="2169" y="5133"/>
                    </a:lnTo>
                    <a:lnTo>
                      <a:pt x="2154" y="5080"/>
                    </a:lnTo>
                    <a:lnTo>
                      <a:pt x="2144" y="5038"/>
                    </a:lnTo>
                    <a:lnTo>
                      <a:pt x="2133" y="5003"/>
                    </a:lnTo>
                    <a:lnTo>
                      <a:pt x="2126" y="4964"/>
                    </a:lnTo>
                    <a:lnTo>
                      <a:pt x="2119" y="4929"/>
                    </a:lnTo>
                    <a:lnTo>
                      <a:pt x="2109" y="4884"/>
                    </a:lnTo>
                    <a:lnTo>
                      <a:pt x="2101" y="4830"/>
                    </a:lnTo>
                    <a:lnTo>
                      <a:pt x="2091" y="4764"/>
                    </a:lnTo>
                    <a:lnTo>
                      <a:pt x="2087" y="4740"/>
                    </a:lnTo>
                    <a:lnTo>
                      <a:pt x="2087" y="4704"/>
                    </a:lnTo>
                    <a:lnTo>
                      <a:pt x="2087" y="4659"/>
                    </a:lnTo>
                    <a:lnTo>
                      <a:pt x="2087" y="4606"/>
                    </a:lnTo>
                    <a:lnTo>
                      <a:pt x="2087" y="4550"/>
                    </a:lnTo>
                    <a:lnTo>
                      <a:pt x="2087" y="4494"/>
                    </a:lnTo>
                    <a:lnTo>
                      <a:pt x="2087" y="4437"/>
                    </a:lnTo>
                    <a:lnTo>
                      <a:pt x="2087" y="4392"/>
                    </a:lnTo>
                    <a:lnTo>
                      <a:pt x="2087" y="4357"/>
                    </a:lnTo>
                    <a:lnTo>
                      <a:pt x="2087" y="4332"/>
                    </a:lnTo>
                    <a:lnTo>
                      <a:pt x="2084" y="4259"/>
                    </a:lnTo>
                    <a:lnTo>
                      <a:pt x="2080" y="4181"/>
                    </a:lnTo>
                    <a:lnTo>
                      <a:pt x="2080" y="4104"/>
                    </a:lnTo>
                    <a:lnTo>
                      <a:pt x="2084" y="4022"/>
                    </a:lnTo>
                    <a:lnTo>
                      <a:pt x="2087" y="3946"/>
                    </a:lnTo>
                    <a:lnTo>
                      <a:pt x="2094" y="3869"/>
                    </a:lnTo>
                    <a:lnTo>
                      <a:pt x="2101" y="3794"/>
                    </a:lnTo>
                    <a:lnTo>
                      <a:pt x="2112" y="3717"/>
                    </a:lnTo>
                    <a:lnTo>
                      <a:pt x="2126" y="3644"/>
                    </a:lnTo>
                    <a:lnTo>
                      <a:pt x="2140" y="3569"/>
                    </a:lnTo>
                    <a:lnTo>
                      <a:pt x="2172" y="3461"/>
                    </a:lnTo>
                    <a:lnTo>
                      <a:pt x="2207" y="3349"/>
                    </a:lnTo>
                    <a:lnTo>
                      <a:pt x="2252" y="3239"/>
                    </a:lnTo>
                    <a:lnTo>
                      <a:pt x="2302" y="3134"/>
                    </a:lnTo>
                    <a:lnTo>
                      <a:pt x="2362" y="3029"/>
                    </a:lnTo>
                    <a:lnTo>
                      <a:pt x="2425" y="2927"/>
                    </a:lnTo>
                    <a:lnTo>
                      <a:pt x="2492" y="2829"/>
                    </a:lnTo>
                    <a:lnTo>
                      <a:pt x="2570" y="2734"/>
                    </a:lnTo>
                    <a:lnTo>
                      <a:pt x="2647" y="2643"/>
                    </a:lnTo>
                    <a:lnTo>
                      <a:pt x="2731" y="2561"/>
                    </a:lnTo>
                    <a:lnTo>
                      <a:pt x="2848" y="2586"/>
                    </a:lnTo>
                    <a:lnTo>
                      <a:pt x="2946" y="2607"/>
                    </a:lnTo>
                    <a:lnTo>
                      <a:pt x="3037" y="2621"/>
                    </a:lnTo>
                    <a:lnTo>
                      <a:pt x="3122" y="2639"/>
                    </a:lnTo>
                    <a:lnTo>
                      <a:pt x="3214" y="2656"/>
                    </a:lnTo>
                    <a:lnTo>
                      <a:pt x="3309" y="2678"/>
                    </a:lnTo>
                    <a:lnTo>
                      <a:pt x="3414" y="2706"/>
                    </a:lnTo>
                    <a:lnTo>
                      <a:pt x="3537" y="2744"/>
                    </a:lnTo>
                    <a:lnTo>
                      <a:pt x="3685" y="2794"/>
                    </a:lnTo>
                    <a:lnTo>
                      <a:pt x="3858" y="2856"/>
                    </a:lnTo>
                    <a:lnTo>
                      <a:pt x="3868" y="2856"/>
                    </a:lnTo>
                    <a:lnTo>
                      <a:pt x="3889" y="2853"/>
                    </a:lnTo>
                    <a:lnTo>
                      <a:pt x="3917" y="2849"/>
                    </a:lnTo>
                    <a:lnTo>
                      <a:pt x="3949" y="2843"/>
                    </a:lnTo>
                    <a:lnTo>
                      <a:pt x="3988" y="2836"/>
                    </a:lnTo>
                    <a:lnTo>
                      <a:pt x="4023" y="2829"/>
                    </a:lnTo>
                    <a:lnTo>
                      <a:pt x="4058" y="2821"/>
                    </a:lnTo>
                    <a:lnTo>
                      <a:pt x="4086" y="2814"/>
                    </a:lnTo>
                    <a:lnTo>
                      <a:pt x="4107" y="2811"/>
                    </a:lnTo>
                    <a:lnTo>
                      <a:pt x="4114" y="2808"/>
                    </a:lnTo>
                    <a:lnTo>
                      <a:pt x="4184" y="2790"/>
                    </a:lnTo>
                    <a:lnTo>
                      <a:pt x="4244" y="2772"/>
                    </a:lnTo>
                    <a:lnTo>
                      <a:pt x="4301" y="2754"/>
                    </a:lnTo>
                    <a:lnTo>
                      <a:pt x="4354" y="2741"/>
                    </a:lnTo>
                    <a:lnTo>
                      <a:pt x="4402" y="2723"/>
                    </a:lnTo>
                    <a:lnTo>
                      <a:pt x="4455" y="2702"/>
                    </a:lnTo>
                    <a:lnTo>
                      <a:pt x="4508" y="2678"/>
                    </a:lnTo>
                    <a:lnTo>
                      <a:pt x="4565" y="2646"/>
                    </a:lnTo>
                    <a:lnTo>
                      <a:pt x="4628" y="2607"/>
                    </a:lnTo>
                    <a:lnTo>
                      <a:pt x="4695" y="2561"/>
                    </a:lnTo>
                    <a:lnTo>
                      <a:pt x="4705" y="2526"/>
                    </a:lnTo>
                    <a:lnTo>
                      <a:pt x="4698" y="2463"/>
                    </a:lnTo>
                    <a:lnTo>
                      <a:pt x="4673" y="2368"/>
                    </a:lnTo>
                    <a:lnTo>
                      <a:pt x="4632" y="2253"/>
                    </a:lnTo>
                    <a:lnTo>
                      <a:pt x="4579" y="2119"/>
                    </a:lnTo>
                    <a:lnTo>
                      <a:pt x="4512" y="1975"/>
                    </a:lnTo>
                    <a:lnTo>
                      <a:pt x="4434" y="1824"/>
                    </a:lnTo>
                    <a:lnTo>
                      <a:pt x="4350" y="1673"/>
                    </a:lnTo>
                    <a:lnTo>
                      <a:pt x="4254" y="1525"/>
                    </a:lnTo>
                    <a:lnTo>
                      <a:pt x="4156" y="1388"/>
                    </a:lnTo>
                    <a:lnTo>
                      <a:pt x="4159" y="1395"/>
                    </a:lnTo>
                    <a:lnTo>
                      <a:pt x="4156" y="1392"/>
                    </a:lnTo>
                    <a:lnTo>
                      <a:pt x="4153" y="1385"/>
                    </a:lnTo>
                    <a:lnTo>
                      <a:pt x="4146" y="1375"/>
                    </a:lnTo>
                    <a:lnTo>
                      <a:pt x="4139" y="1363"/>
                    </a:lnTo>
                    <a:lnTo>
                      <a:pt x="4131" y="1353"/>
                    </a:lnTo>
                    <a:lnTo>
                      <a:pt x="4124" y="1346"/>
                    </a:lnTo>
                    <a:lnTo>
                      <a:pt x="4118" y="1339"/>
                    </a:lnTo>
                    <a:lnTo>
                      <a:pt x="4118" y="1336"/>
                    </a:lnTo>
                    <a:lnTo>
                      <a:pt x="4089" y="1280"/>
                    </a:lnTo>
                    <a:lnTo>
                      <a:pt x="4068" y="1220"/>
                    </a:lnTo>
                    <a:lnTo>
                      <a:pt x="4061" y="1163"/>
                    </a:lnTo>
                    <a:lnTo>
                      <a:pt x="4058" y="1108"/>
                    </a:lnTo>
                    <a:lnTo>
                      <a:pt x="4065" y="1051"/>
                    </a:lnTo>
                    <a:lnTo>
                      <a:pt x="4076" y="991"/>
                    </a:lnTo>
                    <a:lnTo>
                      <a:pt x="4086" y="935"/>
                    </a:lnTo>
                    <a:lnTo>
                      <a:pt x="4104" y="879"/>
                    </a:lnTo>
                    <a:lnTo>
                      <a:pt x="4118" y="820"/>
                    </a:lnTo>
                    <a:lnTo>
                      <a:pt x="4131" y="763"/>
                    </a:lnTo>
                    <a:lnTo>
                      <a:pt x="4142" y="713"/>
                    </a:lnTo>
                    <a:lnTo>
                      <a:pt x="4153" y="665"/>
                    </a:lnTo>
                    <a:lnTo>
                      <a:pt x="4164" y="619"/>
                    </a:lnTo>
                    <a:lnTo>
                      <a:pt x="4171" y="573"/>
                    </a:lnTo>
                    <a:lnTo>
                      <a:pt x="4177" y="531"/>
                    </a:lnTo>
                    <a:lnTo>
                      <a:pt x="4184" y="489"/>
                    </a:lnTo>
                    <a:lnTo>
                      <a:pt x="4191" y="447"/>
                    </a:lnTo>
                    <a:lnTo>
                      <a:pt x="4199" y="405"/>
                    </a:lnTo>
                    <a:lnTo>
                      <a:pt x="4202" y="366"/>
                    </a:lnTo>
                    <a:lnTo>
                      <a:pt x="4209" y="324"/>
                    </a:lnTo>
                    <a:lnTo>
                      <a:pt x="4195" y="282"/>
                    </a:lnTo>
                    <a:lnTo>
                      <a:pt x="4153" y="236"/>
                    </a:lnTo>
                    <a:lnTo>
                      <a:pt x="4086" y="190"/>
                    </a:lnTo>
                    <a:lnTo>
                      <a:pt x="4005" y="142"/>
                    </a:lnTo>
                    <a:lnTo>
                      <a:pt x="3917" y="95"/>
                    </a:lnTo>
                    <a:lnTo>
                      <a:pt x="3829" y="57"/>
                    </a:lnTo>
                    <a:lnTo>
                      <a:pt x="3745" y="29"/>
                    </a:lnTo>
                    <a:lnTo>
                      <a:pt x="3675" y="8"/>
                    </a:lnTo>
                    <a:lnTo>
                      <a:pt x="3625" y="0"/>
                    </a:lnTo>
                    <a:lnTo>
                      <a:pt x="3604" y="12"/>
                    </a:lnTo>
                    <a:lnTo>
                      <a:pt x="3600" y="18"/>
                    </a:lnTo>
                    <a:lnTo>
                      <a:pt x="3590" y="40"/>
                    </a:lnTo>
                    <a:lnTo>
                      <a:pt x="3575" y="71"/>
                    </a:lnTo>
                    <a:lnTo>
                      <a:pt x="3562" y="113"/>
                    </a:lnTo>
                    <a:lnTo>
                      <a:pt x="3540" y="159"/>
                    </a:lnTo>
                    <a:lnTo>
                      <a:pt x="3523" y="205"/>
                    </a:lnTo>
                    <a:lnTo>
                      <a:pt x="3505" y="250"/>
                    </a:lnTo>
                    <a:lnTo>
                      <a:pt x="3495" y="292"/>
                    </a:lnTo>
                    <a:lnTo>
                      <a:pt x="3484" y="324"/>
                    </a:lnTo>
                    <a:lnTo>
                      <a:pt x="3480" y="345"/>
                    </a:lnTo>
                    <a:lnTo>
                      <a:pt x="3480" y="317"/>
                    </a:lnTo>
                    <a:lnTo>
                      <a:pt x="3477" y="282"/>
                    </a:lnTo>
                    <a:lnTo>
                      <a:pt x="3477" y="243"/>
                    </a:lnTo>
                    <a:lnTo>
                      <a:pt x="3474" y="201"/>
                    </a:lnTo>
                    <a:lnTo>
                      <a:pt x="3470" y="159"/>
                    </a:lnTo>
                    <a:lnTo>
                      <a:pt x="3467" y="120"/>
                    </a:lnTo>
                    <a:lnTo>
                      <a:pt x="3467" y="89"/>
                    </a:lnTo>
                    <a:lnTo>
                      <a:pt x="3460" y="60"/>
                    </a:lnTo>
                    <a:lnTo>
                      <a:pt x="3456" y="40"/>
                    </a:lnTo>
                    <a:lnTo>
                      <a:pt x="3452" y="32"/>
                    </a:lnTo>
                    <a:lnTo>
                      <a:pt x="3403" y="22"/>
                    </a:lnTo>
                    <a:lnTo>
                      <a:pt x="3340" y="18"/>
                    </a:lnTo>
                    <a:lnTo>
                      <a:pt x="3266" y="22"/>
                    </a:lnTo>
                    <a:lnTo>
                      <a:pt x="3189" y="29"/>
                    </a:lnTo>
                    <a:lnTo>
                      <a:pt x="3111" y="40"/>
                    </a:lnTo>
                    <a:lnTo>
                      <a:pt x="3034" y="50"/>
                    </a:lnTo>
                    <a:lnTo>
                      <a:pt x="2967" y="64"/>
                    </a:lnTo>
                    <a:lnTo>
                      <a:pt x="2911" y="78"/>
                    </a:lnTo>
                    <a:lnTo>
                      <a:pt x="2868" y="92"/>
                    </a:lnTo>
                    <a:lnTo>
                      <a:pt x="2848" y="103"/>
                    </a:lnTo>
                    <a:lnTo>
                      <a:pt x="2840" y="135"/>
                    </a:lnTo>
                    <a:lnTo>
                      <a:pt x="2836" y="205"/>
                    </a:lnTo>
                    <a:lnTo>
                      <a:pt x="2830" y="303"/>
                    </a:lnTo>
                    <a:lnTo>
                      <a:pt x="2819" y="422"/>
                    </a:lnTo>
                    <a:lnTo>
                      <a:pt x="2805" y="548"/>
                    </a:lnTo>
                    <a:lnTo>
                      <a:pt x="2784" y="672"/>
                    </a:lnTo>
                    <a:lnTo>
                      <a:pt x="2753" y="780"/>
                    </a:lnTo>
                    <a:lnTo>
                      <a:pt x="2706" y="868"/>
                    </a:lnTo>
                    <a:lnTo>
                      <a:pt x="2647" y="918"/>
                    </a:lnTo>
                    <a:lnTo>
                      <a:pt x="2570" y="925"/>
                    </a:lnTo>
                    <a:lnTo>
                      <a:pt x="2517" y="921"/>
                    </a:lnTo>
                    <a:lnTo>
                      <a:pt x="2446" y="925"/>
                    </a:lnTo>
                    <a:lnTo>
                      <a:pt x="2358" y="935"/>
                    </a:lnTo>
                    <a:lnTo>
                      <a:pt x="2256" y="953"/>
                    </a:lnTo>
                    <a:lnTo>
                      <a:pt x="2147" y="973"/>
                    </a:lnTo>
                    <a:lnTo>
                      <a:pt x="2031" y="1002"/>
                    </a:lnTo>
                    <a:lnTo>
                      <a:pt x="1911" y="1033"/>
                    </a:lnTo>
                    <a:lnTo>
                      <a:pt x="1795" y="1065"/>
                    </a:lnTo>
                    <a:lnTo>
                      <a:pt x="1686" y="1100"/>
                    </a:lnTo>
                    <a:lnTo>
                      <a:pt x="1583" y="1135"/>
                    </a:lnTo>
                    <a:lnTo>
                      <a:pt x="1510" y="1146"/>
                    </a:lnTo>
                    <a:lnTo>
                      <a:pt x="1447" y="1121"/>
                    </a:lnTo>
                    <a:lnTo>
                      <a:pt x="1390" y="1072"/>
                    </a:lnTo>
                    <a:lnTo>
                      <a:pt x="1342" y="1002"/>
                    </a:lnTo>
                    <a:lnTo>
                      <a:pt x="1295" y="915"/>
                    </a:lnTo>
                    <a:lnTo>
                      <a:pt x="1250" y="820"/>
                    </a:lnTo>
                    <a:lnTo>
                      <a:pt x="1204" y="725"/>
                    </a:lnTo>
                    <a:lnTo>
                      <a:pt x="1154" y="630"/>
                    </a:lnTo>
                    <a:lnTo>
                      <a:pt x="1099" y="545"/>
                    </a:lnTo>
                    <a:lnTo>
                      <a:pt x="1035" y="478"/>
                    </a:lnTo>
                    <a:lnTo>
                      <a:pt x="1017" y="472"/>
                    </a:lnTo>
                    <a:lnTo>
                      <a:pt x="996" y="472"/>
                    </a:lnTo>
                    <a:lnTo>
                      <a:pt x="964" y="475"/>
                    </a:lnTo>
                    <a:lnTo>
                      <a:pt x="929" y="478"/>
                    </a:lnTo>
                    <a:lnTo>
                      <a:pt x="894" y="485"/>
                    </a:lnTo>
                    <a:lnTo>
                      <a:pt x="856" y="496"/>
                    </a:lnTo>
                    <a:lnTo>
                      <a:pt x="821" y="507"/>
                    </a:lnTo>
                    <a:lnTo>
                      <a:pt x="789" y="517"/>
                    </a:lnTo>
                    <a:lnTo>
                      <a:pt x="764" y="525"/>
                    </a:lnTo>
                    <a:lnTo>
                      <a:pt x="746" y="531"/>
                    </a:lnTo>
                    <a:lnTo>
                      <a:pt x="690" y="560"/>
                    </a:lnTo>
                    <a:lnTo>
                      <a:pt x="638" y="598"/>
                    </a:lnTo>
                    <a:lnTo>
                      <a:pt x="585" y="640"/>
                    </a:lnTo>
                    <a:lnTo>
                      <a:pt x="535" y="682"/>
                    </a:lnTo>
                    <a:lnTo>
                      <a:pt x="490" y="728"/>
                    </a:lnTo>
                    <a:lnTo>
                      <a:pt x="451" y="773"/>
                    </a:lnTo>
                    <a:lnTo>
                      <a:pt x="420" y="812"/>
                    </a:lnTo>
                    <a:lnTo>
                      <a:pt x="398" y="848"/>
                    </a:lnTo>
                    <a:lnTo>
                      <a:pt x="387" y="875"/>
                    </a:lnTo>
                    <a:lnTo>
                      <a:pt x="387" y="890"/>
                    </a:lnTo>
                    <a:lnTo>
                      <a:pt x="398" y="910"/>
                    </a:lnTo>
                    <a:lnTo>
                      <a:pt x="412" y="935"/>
                    </a:lnTo>
                    <a:lnTo>
                      <a:pt x="430" y="960"/>
                    </a:lnTo>
                    <a:lnTo>
                      <a:pt x="447" y="988"/>
                    </a:lnTo>
                    <a:lnTo>
                      <a:pt x="468" y="1016"/>
                    </a:lnTo>
                    <a:lnTo>
                      <a:pt x="486" y="1045"/>
                    </a:lnTo>
                    <a:lnTo>
                      <a:pt x="503" y="1072"/>
                    </a:lnTo>
                    <a:lnTo>
                      <a:pt x="518" y="1097"/>
                    </a:lnTo>
                    <a:lnTo>
                      <a:pt x="531" y="1115"/>
                    </a:lnTo>
                    <a:lnTo>
                      <a:pt x="543" y="1132"/>
                    </a:lnTo>
                    <a:lnTo>
                      <a:pt x="585" y="1195"/>
                    </a:lnTo>
                    <a:lnTo>
                      <a:pt x="623" y="1251"/>
                    </a:lnTo>
                    <a:lnTo>
                      <a:pt x="655" y="1308"/>
                    </a:lnTo>
                    <a:lnTo>
                      <a:pt x="683" y="1363"/>
                    </a:lnTo>
                    <a:lnTo>
                      <a:pt x="704" y="1416"/>
                    </a:lnTo>
                    <a:lnTo>
                      <a:pt x="721" y="1473"/>
                    </a:lnTo>
                    <a:lnTo>
                      <a:pt x="739" y="1536"/>
                    </a:lnTo>
                    <a:lnTo>
                      <a:pt x="753" y="1603"/>
                    </a:lnTo>
                    <a:lnTo>
                      <a:pt x="761" y="1676"/>
                    </a:lnTo>
                    <a:lnTo>
                      <a:pt x="771" y="1761"/>
                    </a:lnTo>
                    <a:lnTo>
                      <a:pt x="771" y="1796"/>
                    </a:lnTo>
                    <a:lnTo>
                      <a:pt x="768" y="1835"/>
                    </a:lnTo>
                    <a:lnTo>
                      <a:pt x="761" y="1866"/>
                    </a:lnTo>
                    <a:lnTo>
                      <a:pt x="753" y="1901"/>
                    </a:lnTo>
                    <a:lnTo>
                      <a:pt x="743" y="1933"/>
                    </a:lnTo>
                    <a:lnTo>
                      <a:pt x="729" y="1968"/>
                    </a:lnTo>
                    <a:lnTo>
                      <a:pt x="718" y="2000"/>
                    </a:lnTo>
                    <a:lnTo>
                      <a:pt x="708" y="2031"/>
                    </a:lnTo>
                    <a:lnTo>
                      <a:pt x="698" y="2063"/>
                    </a:lnTo>
                    <a:lnTo>
                      <a:pt x="690" y="2098"/>
                    </a:lnTo>
                    <a:lnTo>
                      <a:pt x="630" y="2214"/>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69" name="Freeform 645"/>
              <p:cNvSpPr>
                <a:spLocks/>
              </p:cNvSpPr>
              <p:nvPr/>
            </p:nvSpPr>
            <p:spPr bwMode="auto">
              <a:xfrm>
                <a:off x="2864" y="2181"/>
                <a:ext cx="295" cy="330"/>
              </a:xfrm>
              <a:custGeom>
                <a:avLst/>
                <a:gdLst>
                  <a:gd name="T0" fmla="*/ 499 w 3832"/>
                  <a:gd name="T1" fmla="*/ 621 h 4613"/>
                  <a:gd name="T2" fmla="*/ 679 w 3832"/>
                  <a:gd name="T3" fmla="*/ 404 h 4613"/>
                  <a:gd name="T4" fmla="*/ 946 w 3832"/>
                  <a:gd name="T5" fmla="*/ 326 h 4613"/>
                  <a:gd name="T6" fmla="*/ 1414 w 3832"/>
                  <a:gd name="T7" fmla="*/ 421 h 4613"/>
                  <a:gd name="T8" fmla="*/ 1717 w 3832"/>
                  <a:gd name="T9" fmla="*/ 573 h 4613"/>
                  <a:gd name="T10" fmla="*/ 2192 w 3832"/>
                  <a:gd name="T11" fmla="*/ 555 h 4613"/>
                  <a:gd name="T12" fmla="*/ 2723 w 3832"/>
                  <a:gd name="T13" fmla="*/ 341 h 4613"/>
                  <a:gd name="T14" fmla="*/ 3157 w 3832"/>
                  <a:gd name="T15" fmla="*/ 148 h 4613"/>
                  <a:gd name="T16" fmla="*/ 3318 w 3832"/>
                  <a:gd name="T17" fmla="*/ 84 h 4613"/>
                  <a:gd name="T18" fmla="*/ 3480 w 3832"/>
                  <a:gd name="T19" fmla="*/ 18 h 4613"/>
                  <a:gd name="T20" fmla="*/ 3530 w 3832"/>
                  <a:gd name="T21" fmla="*/ 0 h 4613"/>
                  <a:gd name="T22" fmla="*/ 3638 w 3832"/>
                  <a:gd name="T23" fmla="*/ 42 h 4613"/>
                  <a:gd name="T24" fmla="*/ 3779 w 3832"/>
                  <a:gd name="T25" fmla="*/ 239 h 4613"/>
                  <a:gd name="T26" fmla="*/ 3796 w 3832"/>
                  <a:gd name="T27" fmla="*/ 478 h 4613"/>
                  <a:gd name="T28" fmla="*/ 3558 w 3832"/>
                  <a:gd name="T29" fmla="*/ 586 h 4613"/>
                  <a:gd name="T30" fmla="*/ 3104 w 3832"/>
                  <a:gd name="T31" fmla="*/ 769 h 4613"/>
                  <a:gd name="T32" fmla="*/ 2966 w 3832"/>
                  <a:gd name="T33" fmla="*/ 1064 h 4613"/>
                  <a:gd name="T34" fmla="*/ 3332 w 3832"/>
                  <a:gd name="T35" fmla="*/ 1226 h 4613"/>
                  <a:gd name="T36" fmla="*/ 3761 w 3832"/>
                  <a:gd name="T37" fmla="*/ 1264 h 4613"/>
                  <a:gd name="T38" fmla="*/ 3832 w 3832"/>
                  <a:gd name="T39" fmla="*/ 1457 h 4613"/>
                  <a:gd name="T40" fmla="*/ 3758 w 3832"/>
                  <a:gd name="T41" fmla="*/ 1732 h 4613"/>
                  <a:gd name="T42" fmla="*/ 3438 w 3832"/>
                  <a:gd name="T43" fmla="*/ 1746 h 4613"/>
                  <a:gd name="T44" fmla="*/ 2991 w 3832"/>
                  <a:gd name="T45" fmla="*/ 1752 h 4613"/>
                  <a:gd name="T46" fmla="*/ 2558 w 3832"/>
                  <a:gd name="T47" fmla="*/ 1819 h 4613"/>
                  <a:gd name="T48" fmla="*/ 2448 w 3832"/>
                  <a:gd name="T49" fmla="*/ 1854 h 4613"/>
                  <a:gd name="T50" fmla="*/ 2357 w 3832"/>
                  <a:gd name="T51" fmla="*/ 1925 h 4613"/>
                  <a:gd name="T52" fmla="*/ 2333 w 3832"/>
                  <a:gd name="T53" fmla="*/ 2142 h 4613"/>
                  <a:gd name="T54" fmla="*/ 2393 w 3832"/>
                  <a:gd name="T55" fmla="*/ 3032 h 4613"/>
                  <a:gd name="T56" fmla="*/ 2224 w 3832"/>
                  <a:gd name="T57" fmla="*/ 3983 h 4613"/>
                  <a:gd name="T58" fmla="*/ 1999 w 3832"/>
                  <a:gd name="T59" fmla="*/ 4293 h 4613"/>
                  <a:gd name="T60" fmla="*/ 1678 w 3832"/>
                  <a:gd name="T61" fmla="*/ 4510 h 4613"/>
                  <a:gd name="T62" fmla="*/ 1312 w 3832"/>
                  <a:gd name="T63" fmla="*/ 4598 h 4613"/>
                  <a:gd name="T64" fmla="*/ 974 w 3832"/>
                  <a:gd name="T65" fmla="*/ 4608 h 4613"/>
                  <a:gd name="T66" fmla="*/ 661 w 3832"/>
                  <a:gd name="T67" fmla="*/ 4524 h 4613"/>
                  <a:gd name="T68" fmla="*/ 421 w 3832"/>
                  <a:gd name="T69" fmla="*/ 4383 h 4613"/>
                  <a:gd name="T70" fmla="*/ 193 w 3832"/>
                  <a:gd name="T71" fmla="*/ 4215 h 4613"/>
                  <a:gd name="T72" fmla="*/ 52 w 3832"/>
                  <a:gd name="T73" fmla="*/ 4123 h 4613"/>
                  <a:gd name="T74" fmla="*/ 17 w 3832"/>
                  <a:gd name="T75" fmla="*/ 4096 h 4613"/>
                  <a:gd name="T76" fmla="*/ 0 w 3832"/>
                  <a:gd name="T77" fmla="*/ 4057 h 4613"/>
                  <a:gd name="T78" fmla="*/ 70 w 3832"/>
                  <a:gd name="T79" fmla="*/ 3846 h 4613"/>
                  <a:gd name="T80" fmla="*/ 186 w 3832"/>
                  <a:gd name="T81" fmla="*/ 3446 h 4613"/>
                  <a:gd name="T82" fmla="*/ 225 w 3832"/>
                  <a:gd name="T83" fmla="*/ 3210 h 4613"/>
                  <a:gd name="T84" fmla="*/ 225 w 3832"/>
                  <a:gd name="T85" fmla="*/ 3091 h 4613"/>
                  <a:gd name="T86" fmla="*/ 211 w 3832"/>
                  <a:gd name="T87" fmla="*/ 2982 h 4613"/>
                  <a:gd name="T88" fmla="*/ 140 w 3832"/>
                  <a:gd name="T89" fmla="*/ 2715 h 4613"/>
                  <a:gd name="T90" fmla="*/ 102 w 3832"/>
                  <a:gd name="T91" fmla="*/ 2459 h 4613"/>
                  <a:gd name="T92" fmla="*/ 88 w 3832"/>
                  <a:gd name="T93" fmla="*/ 2076 h 4613"/>
                  <a:gd name="T94" fmla="*/ 108 w 3832"/>
                  <a:gd name="T95" fmla="*/ 1574 h 4613"/>
                  <a:gd name="T96" fmla="*/ 232 w 3832"/>
                  <a:gd name="T97" fmla="*/ 1089 h 4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832" h="4613">
                    <a:moveTo>
                      <a:pt x="373" y="791"/>
                    </a:moveTo>
                    <a:lnTo>
                      <a:pt x="408" y="738"/>
                    </a:lnTo>
                    <a:lnTo>
                      <a:pt x="453" y="681"/>
                    </a:lnTo>
                    <a:lnTo>
                      <a:pt x="499" y="621"/>
                    </a:lnTo>
                    <a:lnTo>
                      <a:pt x="545" y="562"/>
                    </a:lnTo>
                    <a:lnTo>
                      <a:pt x="591" y="502"/>
                    </a:lnTo>
                    <a:lnTo>
                      <a:pt x="636" y="449"/>
                    </a:lnTo>
                    <a:lnTo>
                      <a:pt x="679" y="404"/>
                    </a:lnTo>
                    <a:lnTo>
                      <a:pt x="711" y="369"/>
                    </a:lnTo>
                    <a:lnTo>
                      <a:pt x="739" y="348"/>
                    </a:lnTo>
                    <a:lnTo>
                      <a:pt x="756" y="337"/>
                    </a:lnTo>
                    <a:lnTo>
                      <a:pt x="946" y="326"/>
                    </a:lnTo>
                    <a:lnTo>
                      <a:pt x="1102" y="330"/>
                    </a:lnTo>
                    <a:lnTo>
                      <a:pt x="1228" y="351"/>
                    </a:lnTo>
                    <a:lnTo>
                      <a:pt x="1330" y="383"/>
                    </a:lnTo>
                    <a:lnTo>
                      <a:pt x="1414" y="421"/>
                    </a:lnTo>
                    <a:lnTo>
                      <a:pt x="1491" y="464"/>
                    </a:lnTo>
                    <a:lnTo>
                      <a:pt x="1562" y="502"/>
                    </a:lnTo>
                    <a:lnTo>
                      <a:pt x="1636" y="541"/>
                    </a:lnTo>
                    <a:lnTo>
                      <a:pt x="1717" y="573"/>
                    </a:lnTo>
                    <a:lnTo>
                      <a:pt x="1812" y="594"/>
                    </a:lnTo>
                    <a:lnTo>
                      <a:pt x="1935" y="597"/>
                    </a:lnTo>
                    <a:lnTo>
                      <a:pt x="2062" y="583"/>
                    </a:lnTo>
                    <a:lnTo>
                      <a:pt x="2192" y="555"/>
                    </a:lnTo>
                    <a:lnTo>
                      <a:pt x="2325" y="513"/>
                    </a:lnTo>
                    <a:lnTo>
                      <a:pt x="2456" y="460"/>
                    </a:lnTo>
                    <a:lnTo>
                      <a:pt x="2590" y="401"/>
                    </a:lnTo>
                    <a:lnTo>
                      <a:pt x="2723" y="341"/>
                    </a:lnTo>
                    <a:lnTo>
                      <a:pt x="2854" y="278"/>
                    </a:lnTo>
                    <a:lnTo>
                      <a:pt x="2984" y="218"/>
                    </a:lnTo>
                    <a:lnTo>
                      <a:pt x="3114" y="161"/>
                    </a:lnTo>
                    <a:lnTo>
                      <a:pt x="3157" y="148"/>
                    </a:lnTo>
                    <a:lnTo>
                      <a:pt x="3195" y="130"/>
                    </a:lnTo>
                    <a:lnTo>
                      <a:pt x="3237" y="116"/>
                    </a:lnTo>
                    <a:lnTo>
                      <a:pt x="3280" y="98"/>
                    </a:lnTo>
                    <a:lnTo>
                      <a:pt x="3318" y="84"/>
                    </a:lnTo>
                    <a:lnTo>
                      <a:pt x="3360" y="66"/>
                    </a:lnTo>
                    <a:lnTo>
                      <a:pt x="3399" y="49"/>
                    </a:lnTo>
                    <a:lnTo>
                      <a:pt x="3441" y="35"/>
                    </a:lnTo>
                    <a:lnTo>
                      <a:pt x="3480" y="18"/>
                    </a:lnTo>
                    <a:lnTo>
                      <a:pt x="3518" y="0"/>
                    </a:lnTo>
                    <a:lnTo>
                      <a:pt x="3522" y="0"/>
                    </a:lnTo>
                    <a:lnTo>
                      <a:pt x="3526" y="0"/>
                    </a:lnTo>
                    <a:lnTo>
                      <a:pt x="3530" y="0"/>
                    </a:lnTo>
                    <a:lnTo>
                      <a:pt x="3533" y="0"/>
                    </a:lnTo>
                    <a:lnTo>
                      <a:pt x="3530" y="0"/>
                    </a:lnTo>
                    <a:lnTo>
                      <a:pt x="3585" y="18"/>
                    </a:lnTo>
                    <a:lnTo>
                      <a:pt x="3638" y="42"/>
                    </a:lnTo>
                    <a:lnTo>
                      <a:pt x="3681" y="81"/>
                    </a:lnTo>
                    <a:lnTo>
                      <a:pt x="3723" y="126"/>
                    </a:lnTo>
                    <a:lnTo>
                      <a:pt x="3754" y="179"/>
                    </a:lnTo>
                    <a:lnTo>
                      <a:pt x="3779" y="239"/>
                    </a:lnTo>
                    <a:lnTo>
                      <a:pt x="3796" y="298"/>
                    </a:lnTo>
                    <a:lnTo>
                      <a:pt x="3808" y="358"/>
                    </a:lnTo>
                    <a:lnTo>
                      <a:pt x="3808" y="418"/>
                    </a:lnTo>
                    <a:lnTo>
                      <a:pt x="3796" y="478"/>
                    </a:lnTo>
                    <a:lnTo>
                      <a:pt x="3779" y="491"/>
                    </a:lnTo>
                    <a:lnTo>
                      <a:pt x="3726" y="516"/>
                    </a:lnTo>
                    <a:lnTo>
                      <a:pt x="3653" y="548"/>
                    </a:lnTo>
                    <a:lnTo>
                      <a:pt x="3558" y="586"/>
                    </a:lnTo>
                    <a:lnTo>
                      <a:pt x="3452" y="629"/>
                    </a:lnTo>
                    <a:lnTo>
                      <a:pt x="3335" y="671"/>
                    </a:lnTo>
                    <a:lnTo>
                      <a:pt x="3216" y="721"/>
                    </a:lnTo>
                    <a:lnTo>
                      <a:pt x="3104" y="769"/>
                    </a:lnTo>
                    <a:lnTo>
                      <a:pt x="2994" y="819"/>
                    </a:lnTo>
                    <a:lnTo>
                      <a:pt x="2903" y="871"/>
                    </a:lnTo>
                    <a:lnTo>
                      <a:pt x="2921" y="979"/>
                    </a:lnTo>
                    <a:lnTo>
                      <a:pt x="2966" y="1064"/>
                    </a:lnTo>
                    <a:lnTo>
                      <a:pt x="3037" y="1127"/>
                    </a:lnTo>
                    <a:lnTo>
                      <a:pt x="3124" y="1177"/>
                    </a:lnTo>
                    <a:lnTo>
                      <a:pt x="3223" y="1209"/>
                    </a:lnTo>
                    <a:lnTo>
                      <a:pt x="3332" y="1226"/>
                    </a:lnTo>
                    <a:lnTo>
                      <a:pt x="3448" y="1240"/>
                    </a:lnTo>
                    <a:lnTo>
                      <a:pt x="3561" y="1247"/>
                    </a:lnTo>
                    <a:lnTo>
                      <a:pt x="3666" y="1254"/>
                    </a:lnTo>
                    <a:lnTo>
                      <a:pt x="3761" y="1264"/>
                    </a:lnTo>
                    <a:lnTo>
                      <a:pt x="3796" y="1282"/>
                    </a:lnTo>
                    <a:lnTo>
                      <a:pt x="3821" y="1324"/>
                    </a:lnTo>
                    <a:lnTo>
                      <a:pt x="3832" y="1384"/>
                    </a:lnTo>
                    <a:lnTo>
                      <a:pt x="3832" y="1457"/>
                    </a:lnTo>
                    <a:lnTo>
                      <a:pt x="3825" y="1532"/>
                    </a:lnTo>
                    <a:lnTo>
                      <a:pt x="3811" y="1609"/>
                    </a:lnTo>
                    <a:lnTo>
                      <a:pt x="3786" y="1676"/>
                    </a:lnTo>
                    <a:lnTo>
                      <a:pt x="3758" y="1732"/>
                    </a:lnTo>
                    <a:lnTo>
                      <a:pt x="3726" y="1764"/>
                    </a:lnTo>
                    <a:lnTo>
                      <a:pt x="3695" y="1774"/>
                    </a:lnTo>
                    <a:lnTo>
                      <a:pt x="3561" y="1756"/>
                    </a:lnTo>
                    <a:lnTo>
                      <a:pt x="3438" y="1746"/>
                    </a:lnTo>
                    <a:lnTo>
                      <a:pt x="3322" y="1739"/>
                    </a:lnTo>
                    <a:lnTo>
                      <a:pt x="3205" y="1739"/>
                    </a:lnTo>
                    <a:lnTo>
                      <a:pt x="3097" y="1742"/>
                    </a:lnTo>
                    <a:lnTo>
                      <a:pt x="2991" y="1752"/>
                    </a:lnTo>
                    <a:lnTo>
                      <a:pt x="2882" y="1764"/>
                    </a:lnTo>
                    <a:lnTo>
                      <a:pt x="2776" y="1781"/>
                    </a:lnTo>
                    <a:lnTo>
                      <a:pt x="2667" y="1799"/>
                    </a:lnTo>
                    <a:lnTo>
                      <a:pt x="2558" y="1819"/>
                    </a:lnTo>
                    <a:lnTo>
                      <a:pt x="2530" y="1822"/>
                    </a:lnTo>
                    <a:lnTo>
                      <a:pt x="2501" y="1834"/>
                    </a:lnTo>
                    <a:lnTo>
                      <a:pt x="2477" y="1844"/>
                    </a:lnTo>
                    <a:lnTo>
                      <a:pt x="2448" y="1854"/>
                    </a:lnTo>
                    <a:lnTo>
                      <a:pt x="2425" y="1872"/>
                    </a:lnTo>
                    <a:lnTo>
                      <a:pt x="2400" y="1886"/>
                    </a:lnTo>
                    <a:lnTo>
                      <a:pt x="2378" y="1907"/>
                    </a:lnTo>
                    <a:lnTo>
                      <a:pt x="2357" y="1925"/>
                    </a:lnTo>
                    <a:lnTo>
                      <a:pt x="2340" y="1949"/>
                    </a:lnTo>
                    <a:lnTo>
                      <a:pt x="2322" y="1970"/>
                    </a:lnTo>
                    <a:lnTo>
                      <a:pt x="2322" y="2024"/>
                    </a:lnTo>
                    <a:lnTo>
                      <a:pt x="2333" y="2142"/>
                    </a:lnTo>
                    <a:lnTo>
                      <a:pt x="2350" y="2315"/>
                    </a:lnTo>
                    <a:lnTo>
                      <a:pt x="2368" y="2529"/>
                    </a:lnTo>
                    <a:lnTo>
                      <a:pt x="2385" y="2772"/>
                    </a:lnTo>
                    <a:lnTo>
                      <a:pt x="2393" y="3032"/>
                    </a:lnTo>
                    <a:lnTo>
                      <a:pt x="2385" y="3295"/>
                    </a:lnTo>
                    <a:lnTo>
                      <a:pt x="2357" y="3548"/>
                    </a:lnTo>
                    <a:lnTo>
                      <a:pt x="2305" y="3783"/>
                    </a:lnTo>
                    <a:lnTo>
                      <a:pt x="2224" y="3983"/>
                    </a:lnTo>
                    <a:lnTo>
                      <a:pt x="2175" y="4068"/>
                    </a:lnTo>
                    <a:lnTo>
                      <a:pt x="2122" y="4145"/>
                    </a:lnTo>
                    <a:lnTo>
                      <a:pt x="2062" y="4222"/>
                    </a:lnTo>
                    <a:lnTo>
                      <a:pt x="1999" y="4293"/>
                    </a:lnTo>
                    <a:lnTo>
                      <a:pt x="1924" y="4356"/>
                    </a:lnTo>
                    <a:lnTo>
                      <a:pt x="1851" y="4415"/>
                    </a:lnTo>
                    <a:lnTo>
                      <a:pt x="1766" y="4465"/>
                    </a:lnTo>
                    <a:lnTo>
                      <a:pt x="1678" y="4510"/>
                    </a:lnTo>
                    <a:lnTo>
                      <a:pt x="1583" y="4545"/>
                    </a:lnTo>
                    <a:lnTo>
                      <a:pt x="1485" y="4570"/>
                    </a:lnTo>
                    <a:lnTo>
                      <a:pt x="1400" y="4584"/>
                    </a:lnTo>
                    <a:lnTo>
                      <a:pt x="1312" y="4598"/>
                    </a:lnTo>
                    <a:lnTo>
                      <a:pt x="1228" y="4608"/>
                    </a:lnTo>
                    <a:lnTo>
                      <a:pt x="1143" y="4613"/>
                    </a:lnTo>
                    <a:lnTo>
                      <a:pt x="1059" y="4613"/>
                    </a:lnTo>
                    <a:lnTo>
                      <a:pt x="974" y="4608"/>
                    </a:lnTo>
                    <a:lnTo>
                      <a:pt x="894" y="4598"/>
                    </a:lnTo>
                    <a:lnTo>
                      <a:pt x="812" y="4581"/>
                    </a:lnTo>
                    <a:lnTo>
                      <a:pt x="735" y="4556"/>
                    </a:lnTo>
                    <a:lnTo>
                      <a:pt x="661" y="4524"/>
                    </a:lnTo>
                    <a:lnTo>
                      <a:pt x="598" y="4493"/>
                    </a:lnTo>
                    <a:lnTo>
                      <a:pt x="538" y="4458"/>
                    </a:lnTo>
                    <a:lnTo>
                      <a:pt x="481" y="4423"/>
                    </a:lnTo>
                    <a:lnTo>
                      <a:pt x="421" y="4383"/>
                    </a:lnTo>
                    <a:lnTo>
                      <a:pt x="366" y="4341"/>
                    </a:lnTo>
                    <a:lnTo>
                      <a:pt x="310" y="4300"/>
                    </a:lnTo>
                    <a:lnTo>
                      <a:pt x="253" y="4258"/>
                    </a:lnTo>
                    <a:lnTo>
                      <a:pt x="193" y="4215"/>
                    </a:lnTo>
                    <a:lnTo>
                      <a:pt x="133" y="4176"/>
                    </a:lnTo>
                    <a:lnTo>
                      <a:pt x="73" y="4135"/>
                    </a:lnTo>
                    <a:lnTo>
                      <a:pt x="63" y="4131"/>
                    </a:lnTo>
                    <a:lnTo>
                      <a:pt x="52" y="4123"/>
                    </a:lnTo>
                    <a:lnTo>
                      <a:pt x="45" y="4117"/>
                    </a:lnTo>
                    <a:lnTo>
                      <a:pt x="35" y="4110"/>
                    </a:lnTo>
                    <a:lnTo>
                      <a:pt x="24" y="4103"/>
                    </a:lnTo>
                    <a:lnTo>
                      <a:pt x="17" y="4096"/>
                    </a:lnTo>
                    <a:lnTo>
                      <a:pt x="10" y="4085"/>
                    </a:lnTo>
                    <a:lnTo>
                      <a:pt x="7" y="4078"/>
                    </a:lnTo>
                    <a:lnTo>
                      <a:pt x="3" y="4068"/>
                    </a:lnTo>
                    <a:lnTo>
                      <a:pt x="0" y="4057"/>
                    </a:lnTo>
                    <a:lnTo>
                      <a:pt x="7" y="4036"/>
                    </a:lnTo>
                    <a:lnTo>
                      <a:pt x="20" y="3993"/>
                    </a:lnTo>
                    <a:lnTo>
                      <a:pt x="42" y="3927"/>
                    </a:lnTo>
                    <a:lnTo>
                      <a:pt x="70" y="3846"/>
                    </a:lnTo>
                    <a:lnTo>
                      <a:pt x="98" y="3755"/>
                    </a:lnTo>
                    <a:lnTo>
                      <a:pt x="130" y="3653"/>
                    </a:lnTo>
                    <a:lnTo>
                      <a:pt x="162" y="3548"/>
                    </a:lnTo>
                    <a:lnTo>
                      <a:pt x="186" y="3446"/>
                    </a:lnTo>
                    <a:lnTo>
                      <a:pt x="207" y="3348"/>
                    </a:lnTo>
                    <a:lnTo>
                      <a:pt x="221" y="3260"/>
                    </a:lnTo>
                    <a:lnTo>
                      <a:pt x="225" y="3235"/>
                    </a:lnTo>
                    <a:lnTo>
                      <a:pt x="225" y="3210"/>
                    </a:lnTo>
                    <a:lnTo>
                      <a:pt x="225" y="3182"/>
                    </a:lnTo>
                    <a:lnTo>
                      <a:pt x="228" y="3150"/>
                    </a:lnTo>
                    <a:lnTo>
                      <a:pt x="228" y="3123"/>
                    </a:lnTo>
                    <a:lnTo>
                      <a:pt x="225" y="3091"/>
                    </a:lnTo>
                    <a:lnTo>
                      <a:pt x="225" y="3063"/>
                    </a:lnTo>
                    <a:lnTo>
                      <a:pt x="221" y="3035"/>
                    </a:lnTo>
                    <a:lnTo>
                      <a:pt x="215" y="3007"/>
                    </a:lnTo>
                    <a:lnTo>
                      <a:pt x="211" y="2982"/>
                    </a:lnTo>
                    <a:lnTo>
                      <a:pt x="190" y="2912"/>
                    </a:lnTo>
                    <a:lnTo>
                      <a:pt x="172" y="2845"/>
                    </a:lnTo>
                    <a:lnTo>
                      <a:pt x="155" y="2782"/>
                    </a:lnTo>
                    <a:lnTo>
                      <a:pt x="140" y="2715"/>
                    </a:lnTo>
                    <a:lnTo>
                      <a:pt x="126" y="2652"/>
                    </a:lnTo>
                    <a:lnTo>
                      <a:pt x="115" y="2589"/>
                    </a:lnTo>
                    <a:lnTo>
                      <a:pt x="108" y="2525"/>
                    </a:lnTo>
                    <a:lnTo>
                      <a:pt x="102" y="2459"/>
                    </a:lnTo>
                    <a:lnTo>
                      <a:pt x="98" y="2392"/>
                    </a:lnTo>
                    <a:lnTo>
                      <a:pt x="95" y="2319"/>
                    </a:lnTo>
                    <a:lnTo>
                      <a:pt x="91" y="2199"/>
                    </a:lnTo>
                    <a:lnTo>
                      <a:pt x="88" y="2076"/>
                    </a:lnTo>
                    <a:lnTo>
                      <a:pt x="88" y="1952"/>
                    </a:lnTo>
                    <a:lnTo>
                      <a:pt x="88" y="1827"/>
                    </a:lnTo>
                    <a:lnTo>
                      <a:pt x="95" y="1700"/>
                    </a:lnTo>
                    <a:lnTo>
                      <a:pt x="108" y="1574"/>
                    </a:lnTo>
                    <a:lnTo>
                      <a:pt x="126" y="1451"/>
                    </a:lnTo>
                    <a:lnTo>
                      <a:pt x="151" y="1327"/>
                    </a:lnTo>
                    <a:lnTo>
                      <a:pt x="186" y="1209"/>
                    </a:lnTo>
                    <a:lnTo>
                      <a:pt x="232" y="1089"/>
                    </a:lnTo>
                    <a:lnTo>
                      <a:pt x="373" y="791"/>
                    </a:lnTo>
                    <a:close/>
                  </a:path>
                </a:pathLst>
              </a:custGeom>
              <a:solidFill>
                <a:srgbClr val="0099FF"/>
              </a:solidFill>
              <a:ln w="9525">
                <a:solidFill>
                  <a:srgbClr val="000000"/>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70" name="Freeform 646"/>
              <p:cNvSpPr>
                <a:spLocks/>
              </p:cNvSpPr>
              <p:nvPr/>
            </p:nvSpPr>
            <p:spPr bwMode="auto">
              <a:xfrm>
                <a:off x="2864" y="2181"/>
                <a:ext cx="295" cy="330"/>
              </a:xfrm>
              <a:custGeom>
                <a:avLst/>
                <a:gdLst>
                  <a:gd name="T0" fmla="*/ 499 w 3832"/>
                  <a:gd name="T1" fmla="*/ 621 h 4613"/>
                  <a:gd name="T2" fmla="*/ 679 w 3832"/>
                  <a:gd name="T3" fmla="*/ 404 h 4613"/>
                  <a:gd name="T4" fmla="*/ 946 w 3832"/>
                  <a:gd name="T5" fmla="*/ 326 h 4613"/>
                  <a:gd name="T6" fmla="*/ 1414 w 3832"/>
                  <a:gd name="T7" fmla="*/ 421 h 4613"/>
                  <a:gd name="T8" fmla="*/ 1717 w 3832"/>
                  <a:gd name="T9" fmla="*/ 573 h 4613"/>
                  <a:gd name="T10" fmla="*/ 2192 w 3832"/>
                  <a:gd name="T11" fmla="*/ 555 h 4613"/>
                  <a:gd name="T12" fmla="*/ 2723 w 3832"/>
                  <a:gd name="T13" fmla="*/ 341 h 4613"/>
                  <a:gd name="T14" fmla="*/ 3157 w 3832"/>
                  <a:gd name="T15" fmla="*/ 148 h 4613"/>
                  <a:gd name="T16" fmla="*/ 3318 w 3832"/>
                  <a:gd name="T17" fmla="*/ 84 h 4613"/>
                  <a:gd name="T18" fmla="*/ 3480 w 3832"/>
                  <a:gd name="T19" fmla="*/ 18 h 4613"/>
                  <a:gd name="T20" fmla="*/ 3530 w 3832"/>
                  <a:gd name="T21" fmla="*/ 0 h 4613"/>
                  <a:gd name="T22" fmla="*/ 3638 w 3832"/>
                  <a:gd name="T23" fmla="*/ 42 h 4613"/>
                  <a:gd name="T24" fmla="*/ 3779 w 3832"/>
                  <a:gd name="T25" fmla="*/ 239 h 4613"/>
                  <a:gd name="T26" fmla="*/ 3796 w 3832"/>
                  <a:gd name="T27" fmla="*/ 478 h 4613"/>
                  <a:gd name="T28" fmla="*/ 3558 w 3832"/>
                  <a:gd name="T29" fmla="*/ 586 h 4613"/>
                  <a:gd name="T30" fmla="*/ 3104 w 3832"/>
                  <a:gd name="T31" fmla="*/ 769 h 4613"/>
                  <a:gd name="T32" fmla="*/ 2966 w 3832"/>
                  <a:gd name="T33" fmla="*/ 1064 h 4613"/>
                  <a:gd name="T34" fmla="*/ 3332 w 3832"/>
                  <a:gd name="T35" fmla="*/ 1226 h 4613"/>
                  <a:gd name="T36" fmla="*/ 3761 w 3832"/>
                  <a:gd name="T37" fmla="*/ 1264 h 4613"/>
                  <a:gd name="T38" fmla="*/ 3832 w 3832"/>
                  <a:gd name="T39" fmla="*/ 1457 h 4613"/>
                  <a:gd name="T40" fmla="*/ 3758 w 3832"/>
                  <a:gd name="T41" fmla="*/ 1732 h 4613"/>
                  <a:gd name="T42" fmla="*/ 3438 w 3832"/>
                  <a:gd name="T43" fmla="*/ 1746 h 4613"/>
                  <a:gd name="T44" fmla="*/ 2991 w 3832"/>
                  <a:gd name="T45" fmla="*/ 1752 h 4613"/>
                  <a:gd name="T46" fmla="*/ 2558 w 3832"/>
                  <a:gd name="T47" fmla="*/ 1819 h 4613"/>
                  <a:gd name="T48" fmla="*/ 2448 w 3832"/>
                  <a:gd name="T49" fmla="*/ 1854 h 4613"/>
                  <a:gd name="T50" fmla="*/ 2357 w 3832"/>
                  <a:gd name="T51" fmla="*/ 1925 h 4613"/>
                  <a:gd name="T52" fmla="*/ 2333 w 3832"/>
                  <a:gd name="T53" fmla="*/ 2142 h 4613"/>
                  <a:gd name="T54" fmla="*/ 2393 w 3832"/>
                  <a:gd name="T55" fmla="*/ 3032 h 4613"/>
                  <a:gd name="T56" fmla="*/ 2224 w 3832"/>
                  <a:gd name="T57" fmla="*/ 3983 h 4613"/>
                  <a:gd name="T58" fmla="*/ 1999 w 3832"/>
                  <a:gd name="T59" fmla="*/ 4293 h 4613"/>
                  <a:gd name="T60" fmla="*/ 1678 w 3832"/>
                  <a:gd name="T61" fmla="*/ 4510 h 4613"/>
                  <a:gd name="T62" fmla="*/ 1312 w 3832"/>
                  <a:gd name="T63" fmla="*/ 4598 h 4613"/>
                  <a:gd name="T64" fmla="*/ 974 w 3832"/>
                  <a:gd name="T65" fmla="*/ 4608 h 4613"/>
                  <a:gd name="T66" fmla="*/ 661 w 3832"/>
                  <a:gd name="T67" fmla="*/ 4524 h 4613"/>
                  <a:gd name="T68" fmla="*/ 421 w 3832"/>
                  <a:gd name="T69" fmla="*/ 4383 h 4613"/>
                  <a:gd name="T70" fmla="*/ 193 w 3832"/>
                  <a:gd name="T71" fmla="*/ 4215 h 4613"/>
                  <a:gd name="T72" fmla="*/ 52 w 3832"/>
                  <a:gd name="T73" fmla="*/ 4123 h 4613"/>
                  <a:gd name="T74" fmla="*/ 17 w 3832"/>
                  <a:gd name="T75" fmla="*/ 4096 h 4613"/>
                  <a:gd name="T76" fmla="*/ 0 w 3832"/>
                  <a:gd name="T77" fmla="*/ 4057 h 4613"/>
                  <a:gd name="T78" fmla="*/ 70 w 3832"/>
                  <a:gd name="T79" fmla="*/ 3846 h 4613"/>
                  <a:gd name="T80" fmla="*/ 186 w 3832"/>
                  <a:gd name="T81" fmla="*/ 3446 h 4613"/>
                  <a:gd name="T82" fmla="*/ 225 w 3832"/>
                  <a:gd name="T83" fmla="*/ 3210 h 4613"/>
                  <a:gd name="T84" fmla="*/ 225 w 3832"/>
                  <a:gd name="T85" fmla="*/ 3091 h 4613"/>
                  <a:gd name="T86" fmla="*/ 211 w 3832"/>
                  <a:gd name="T87" fmla="*/ 2982 h 4613"/>
                  <a:gd name="T88" fmla="*/ 140 w 3832"/>
                  <a:gd name="T89" fmla="*/ 2715 h 4613"/>
                  <a:gd name="T90" fmla="*/ 102 w 3832"/>
                  <a:gd name="T91" fmla="*/ 2459 h 4613"/>
                  <a:gd name="T92" fmla="*/ 88 w 3832"/>
                  <a:gd name="T93" fmla="*/ 2076 h 4613"/>
                  <a:gd name="T94" fmla="*/ 108 w 3832"/>
                  <a:gd name="T95" fmla="*/ 1574 h 4613"/>
                  <a:gd name="T96" fmla="*/ 232 w 3832"/>
                  <a:gd name="T97" fmla="*/ 1089 h 4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832" h="4613">
                    <a:moveTo>
                      <a:pt x="373" y="791"/>
                    </a:moveTo>
                    <a:lnTo>
                      <a:pt x="408" y="738"/>
                    </a:lnTo>
                    <a:lnTo>
                      <a:pt x="453" y="681"/>
                    </a:lnTo>
                    <a:lnTo>
                      <a:pt x="499" y="621"/>
                    </a:lnTo>
                    <a:lnTo>
                      <a:pt x="545" y="562"/>
                    </a:lnTo>
                    <a:lnTo>
                      <a:pt x="591" y="502"/>
                    </a:lnTo>
                    <a:lnTo>
                      <a:pt x="636" y="449"/>
                    </a:lnTo>
                    <a:lnTo>
                      <a:pt x="679" y="404"/>
                    </a:lnTo>
                    <a:lnTo>
                      <a:pt x="711" y="369"/>
                    </a:lnTo>
                    <a:lnTo>
                      <a:pt x="739" y="348"/>
                    </a:lnTo>
                    <a:lnTo>
                      <a:pt x="756" y="337"/>
                    </a:lnTo>
                    <a:lnTo>
                      <a:pt x="946" y="326"/>
                    </a:lnTo>
                    <a:lnTo>
                      <a:pt x="1102" y="330"/>
                    </a:lnTo>
                    <a:lnTo>
                      <a:pt x="1228" y="351"/>
                    </a:lnTo>
                    <a:lnTo>
                      <a:pt x="1330" y="383"/>
                    </a:lnTo>
                    <a:lnTo>
                      <a:pt x="1414" y="421"/>
                    </a:lnTo>
                    <a:lnTo>
                      <a:pt x="1491" y="464"/>
                    </a:lnTo>
                    <a:lnTo>
                      <a:pt x="1562" y="502"/>
                    </a:lnTo>
                    <a:lnTo>
                      <a:pt x="1636" y="541"/>
                    </a:lnTo>
                    <a:lnTo>
                      <a:pt x="1717" y="573"/>
                    </a:lnTo>
                    <a:lnTo>
                      <a:pt x="1812" y="594"/>
                    </a:lnTo>
                    <a:lnTo>
                      <a:pt x="1935" y="597"/>
                    </a:lnTo>
                    <a:lnTo>
                      <a:pt x="2062" y="583"/>
                    </a:lnTo>
                    <a:lnTo>
                      <a:pt x="2192" y="555"/>
                    </a:lnTo>
                    <a:lnTo>
                      <a:pt x="2325" y="513"/>
                    </a:lnTo>
                    <a:lnTo>
                      <a:pt x="2456" y="460"/>
                    </a:lnTo>
                    <a:lnTo>
                      <a:pt x="2590" y="401"/>
                    </a:lnTo>
                    <a:lnTo>
                      <a:pt x="2723" y="341"/>
                    </a:lnTo>
                    <a:lnTo>
                      <a:pt x="2854" y="278"/>
                    </a:lnTo>
                    <a:lnTo>
                      <a:pt x="2984" y="218"/>
                    </a:lnTo>
                    <a:lnTo>
                      <a:pt x="3114" y="161"/>
                    </a:lnTo>
                    <a:lnTo>
                      <a:pt x="3157" y="148"/>
                    </a:lnTo>
                    <a:lnTo>
                      <a:pt x="3195" y="130"/>
                    </a:lnTo>
                    <a:lnTo>
                      <a:pt x="3237" y="116"/>
                    </a:lnTo>
                    <a:lnTo>
                      <a:pt x="3280" y="98"/>
                    </a:lnTo>
                    <a:lnTo>
                      <a:pt x="3318" y="84"/>
                    </a:lnTo>
                    <a:lnTo>
                      <a:pt x="3360" y="66"/>
                    </a:lnTo>
                    <a:lnTo>
                      <a:pt x="3399" y="49"/>
                    </a:lnTo>
                    <a:lnTo>
                      <a:pt x="3441" y="35"/>
                    </a:lnTo>
                    <a:lnTo>
                      <a:pt x="3480" y="18"/>
                    </a:lnTo>
                    <a:lnTo>
                      <a:pt x="3518" y="0"/>
                    </a:lnTo>
                    <a:lnTo>
                      <a:pt x="3522" y="0"/>
                    </a:lnTo>
                    <a:lnTo>
                      <a:pt x="3526" y="0"/>
                    </a:lnTo>
                    <a:lnTo>
                      <a:pt x="3530" y="0"/>
                    </a:lnTo>
                    <a:lnTo>
                      <a:pt x="3533" y="0"/>
                    </a:lnTo>
                    <a:lnTo>
                      <a:pt x="3530" y="0"/>
                    </a:lnTo>
                    <a:lnTo>
                      <a:pt x="3585" y="18"/>
                    </a:lnTo>
                    <a:lnTo>
                      <a:pt x="3638" y="42"/>
                    </a:lnTo>
                    <a:lnTo>
                      <a:pt x="3681" y="81"/>
                    </a:lnTo>
                    <a:lnTo>
                      <a:pt x="3723" y="126"/>
                    </a:lnTo>
                    <a:lnTo>
                      <a:pt x="3754" y="179"/>
                    </a:lnTo>
                    <a:lnTo>
                      <a:pt x="3779" y="239"/>
                    </a:lnTo>
                    <a:lnTo>
                      <a:pt x="3796" y="298"/>
                    </a:lnTo>
                    <a:lnTo>
                      <a:pt x="3808" y="358"/>
                    </a:lnTo>
                    <a:lnTo>
                      <a:pt x="3808" y="418"/>
                    </a:lnTo>
                    <a:lnTo>
                      <a:pt x="3796" y="478"/>
                    </a:lnTo>
                    <a:lnTo>
                      <a:pt x="3779" y="491"/>
                    </a:lnTo>
                    <a:lnTo>
                      <a:pt x="3726" y="516"/>
                    </a:lnTo>
                    <a:lnTo>
                      <a:pt x="3653" y="548"/>
                    </a:lnTo>
                    <a:lnTo>
                      <a:pt x="3558" y="586"/>
                    </a:lnTo>
                    <a:lnTo>
                      <a:pt x="3452" y="629"/>
                    </a:lnTo>
                    <a:lnTo>
                      <a:pt x="3335" y="671"/>
                    </a:lnTo>
                    <a:lnTo>
                      <a:pt x="3216" y="721"/>
                    </a:lnTo>
                    <a:lnTo>
                      <a:pt x="3104" y="769"/>
                    </a:lnTo>
                    <a:lnTo>
                      <a:pt x="2994" y="819"/>
                    </a:lnTo>
                    <a:lnTo>
                      <a:pt x="2903" y="871"/>
                    </a:lnTo>
                    <a:lnTo>
                      <a:pt x="2921" y="979"/>
                    </a:lnTo>
                    <a:lnTo>
                      <a:pt x="2966" y="1064"/>
                    </a:lnTo>
                    <a:lnTo>
                      <a:pt x="3037" y="1127"/>
                    </a:lnTo>
                    <a:lnTo>
                      <a:pt x="3124" y="1177"/>
                    </a:lnTo>
                    <a:lnTo>
                      <a:pt x="3223" y="1209"/>
                    </a:lnTo>
                    <a:lnTo>
                      <a:pt x="3332" y="1226"/>
                    </a:lnTo>
                    <a:lnTo>
                      <a:pt x="3448" y="1240"/>
                    </a:lnTo>
                    <a:lnTo>
                      <a:pt x="3561" y="1247"/>
                    </a:lnTo>
                    <a:lnTo>
                      <a:pt x="3666" y="1254"/>
                    </a:lnTo>
                    <a:lnTo>
                      <a:pt x="3761" y="1264"/>
                    </a:lnTo>
                    <a:lnTo>
                      <a:pt x="3796" y="1282"/>
                    </a:lnTo>
                    <a:lnTo>
                      <a:pt x="3821" y="1324"/>
                    </a:lnTo>
                    <a:lnTo>
                      <a:pt x="3832" y="1384"/>
                    </a:lnTo>
                    <a:lnTo>
                      <a:pt x="3832" y="1457"/>
                    </a:lnTo>
                    <a:lnTo>
                      <a:pt x="3825" y="1532"/>
                    </a:lnTo>
                    <a:lnTo>
                      <a:pt x="3811" y="1609"/>
                    </a:lnTo>
                    <a:lnTo>
                      <a:pt x="3786" y="1676"/>
                    </a:lnTo>
                    <a:lnTo>
                      <a:pt x="3758" y="1732"/>
                    </a:lnTo>
                    <a:lnTo>
                      <a:pt x="3726" y="1764"/>
                    </a:lnTo>
                    <a:lnTo>
                      <a:pt x="3695" y="1774"/>
                    </a:lnTo>
                    <a:lnTo>
                      <a:pt x="3561" y="1756"/>
                    </a:lnTo>
                    <a:lnTo>
                      <a:pt x="3438" y="1746"/>
                    </a:lnTo>
                    <a:lnTo>
                      <a:pt x="3322" y="1739"/>
                    </a:lnTo>
                    <a:lnTo>
                      <a:pt x="3205" y="1739"/>
                    </a:lnTo>
                    <a:lnTo>
                      <a:pt x="3097" y="1742"/>
                    </a:lnTo>
                    <a:lnTo>
                      <a:pt x="2991" y="1752"/>
                    </a:lnTo>
                    <a:lnTo>
                      <a:pt x="2882" y="1764"/>
                    </a:lnTo>
                    <a:lnTo>
                      <a:pt x="2776" y="1781"/>
                    </a:lnTo>
                    <a:lnTo>
                      <a:pt x="2667" y="1799"/>
                    </a:lnTo>
                    <a:lnTo>
                      <a:pt x="2558" y="1819"/>
                    </a:lnTo>
                    <a:lnTo>
                      <a:pt x="2530" y="1822"/>
                    </a:lnTo>
                    <a:lnTo>
                      <a:pt x="2501" y="1834"/>
                    </a:lnTo>
                    <a:lnTo>
                      <a:pt x="2477" y="1844"/>
                    </a:lnTo>
                    <a:lnTo>
                      <a:pt x="2448" y="1854"/>
                    </a:lnTo>
                    <a:lnTo>
                      <a:pt x="2425" y="1872"/>
                    </a:lnTo>
                    <a:lnTo>
                      <a:pt x="2400" y="1886"/>
                    </a:lnTo>
                    <a:lnTo>
                      <a:pt x="2378" y="1907"/>
                    </a:lnTo>
                    <a:lnTo>
                      <a:pt x="2357" y="1925"/>
                    </a:lnTo>
                    <a:lnTo>
                      <a:pt x="2340" y="1949"/>
                    </a:lnTo>
                    <a:lnTo>
                      <a:pt x="2322" y="1970"/>
                    </a:lnTo>
                    <a:lnTo>
                      <a:pt x="2322" y="2024"/>
                    </a:lnTo>
                    <a:lnTo>
                      <a:pt x="2333" y="2142"/>
                    </a:lnTo>
                    <a:lnTo>
                      <a:pt x="2350" y="2315"/>
                    </a:lnTo>
                    <a:lnTo>
                      <a:pt x="2368" y="2529"/>
                    </a:lnTo>
                    <a:lnTo>
                      <a:pt x="2385" y="2772"/>
                    </a:lnTo>
                    <a:lnTo>
                      <a:pt x="2393" y="3032"/>
                    </a:lnTo>
                    <a:lnTo>
                      <a:pt x="2385" y="3295"/>
                    </a:lnTo>
                    <a:lnTo>
                      <a:pt x="2357" y="3548"/>
                    </a:lnTo>
                    <a:lnTo>
                      <a:pt x="2305" y="3783"/>
                    </a:lnTo>
                    <a:lnTo>
                      <a:pt x="2224" y="3983"/>
                    </a:lnTo>
                    <a:lnTo>
                      <a:pt x="2175" y="4068"/>
                    </a:lnTo>
                    <a:lnTo>
                      <a:pt x="2122" y="4145"/>
                    </a:lnTo>
                    <a:lnTo>
                      <a:pt x="2062" y="4222"/>
                    </a:lnTo>
                    <a:lnTo>
                      <a:pt x="1999" y="4293"/>
                    </a:lnTo>
                    <a:lnTo>
                      <a:pt x="1924" y="4356"/>
                    </a:lnTo>
                    <a:lnTo>
                      <a:pt x="1851" y="4415"/>
                    </a:lnTo>
                    <a:lnTo>
                      <a:pt x="1766" y="4465"/>
                    </a:lnTo>
                    <a:lnTo>
                      <a:pt x="1678" y="4510"/>
                    </a:lnTo>
                    <a:lnTo>
                      <a:pt x="1583" y="4545"/>
                    </a:lnTo>
                    <a:lnTo>
                      <a:pt x="1485" y="4570"/>
                    </a:lnTo>
                    <a:lnTo>
                      <a:pt x="1400" y="4584"/>
                    </a:lnTo>
                    <a:lnTo>
                      <a:pt x="1312" y="4598"/>
                    </a:lnTo>
                    <a:lnTo>
                      <a:pt x="1228" y="4608"/>
                    </a:lnTo>
                    <a:lnTo>
                      <a:pt x="1143" y="4613"/>
                    </a:lnTo>
                    <a:lnTo>
                      <a:pt x="1059" y="4613"/>
                    </a:lnTo>
                    <a:lnTo>
                      <a:pt x="974" y="4608"/>
                    </a:lnTo>
                    <a:lnTo>
                      <a:pt x="894" y="4598"/>
                    </a:lnTo>
                    <a:lnTo>
                      <a:pt x="812" y="4581"/>
                    </a:lnTo>
                    <a:lnTo>
                      <a:pt x="735" y="4556"/>
                    </a:lnTo>
                    <a:lnTo>
                      <a:pt x="661" y="4524"/>
                    </a:lnTo>
                    <a:lnTo>
                      <a:pt x="598" y="4493"/>
                    </a:lnTo>
                    <a:lnTo>
                      <a:pt x="538" y="4458"/>
                    </a:lnTo>
                    <a:lnTo>
                      <a:pt x="481" y="4423"/>
                    </a:lnTo>
                    <a:lnTo>
                      <a:pt x="421" y="4383"/>
                    </a:lnTo>
                    <a:lnTo>
                      <a:pt x="366" y="4341"/>
                    </a:lnTo>
                    <a:lnTo>
                      <a:pt x="310" y="4300"/>
                    </a:lnTo>
                    <a:lnTo>
                      <a:pt x="253" y="4258"/>
                    </a:lnTo>
                    <a:lnTo>
                      <a:pt x="193" y="4215"/>
                    </a:lnTo>
                    <a:lnTo>
                      <a:pt x="133" y="4176"/>
                    </a:lnTo>
                    <a:lnTo>
                      <a:pt x="73" y="4135"/>
                    </a:lnTo>
                    <a:lnTo>
                      <a:pt x="63" y="4131"/>
                    </a:lnTo>
                    <a:lnTo>
                      <a:pt x="52" y="4123"/>
                    </a:lnTo>
                    <a:lnTo>
                      <a:pt x="45" y="4117"/>
                    </a:lnTo>
                    <a:lnTo>
                      <a:pt x="35" y="4110"/>
                    </a:lnTo>
                    <a:lnTo>
                      <a:pt x="24" y="4103"/>
                    </a:lnTo>
                    <a:lnTo>
                      <a:pt x="17" y="4096"/>
                    </a:lnTo>
                    <a:lnTo>
                      <a:pt x="10" y="4085"/>
                    </a:lnTo>
                    <a:lnTo>
                      <a:pt x="7" y="4078"/>
                    </a:lnTo>
                    <a:lnTo>
                      <a:pt x="3" y="4068"/>
                    </a:lnTo>
                    <a:lnTo>
                      <a:pt x="0" y="4057"/>
                    </a:lnTo>
                    <a:lnTo>
                      <a:pt x="7" y="4036"/>
                    </a:lnTo>
                    <a:lnTo>
                      <a:pt x="20" y="3993"/>
                    </a:lnTo>
                    <a:lnTo>
                      <a:pt x="42" y="3927"/>
                    </a:lnTo>
                    <a:lnTo>
                      <a:pt x="70" y="3846"/>
                    </a:lnTo>
                    <a:lnTo>
                      <a:pt x="98" y="3755"/>
                    </a:lnTo>
                    <a:lnTo>
                      <a:pt x="130" y="3653"/>
                    </a:lnTo>
                    <a:lnTo>
                      <a:pt x="162" y="3548"/>
                    </a:lnTo>
                    <a:lnTo>
                      <a:pt x="186" y="3446"/>
                    </a:lnTo>
                    <a:lnTo>
                      <a:pt x="207" y="3348"/>
                    </a:lnTo>
                    <a:lnTo>
                      <a:pt x="221" y="3260"/>
                    </a:lnTo>
                    <a:lnTo>
                      <a:pt x="225" y="3235"/>
                    </a:lnTo>
                    <a:lnTo>
                      <a:pt x="225" y="3210"/>
                    </a:lnTo>
                    <a:lnTo>
                      <a:pt x="225" y="3182"/>
                    </a:lnTo>
                    <a:lnTo>
                      <a:pt x="228" y="3150"/>
                    </a:lnTo>
                    <a:lnTo>
                      <a:pt x="228" y="3123"/>
                    </a:lnTo>
                    <a:lnTo>
                      <a:pt x="225" y="3091"/>
                    </a:lnTo>
                    <a:lnTo>
                      <a:pt x="225" y="3063"/>
                    </a:lnTo>
                    <a:lnTo>
                      <a:pt x="221" y="3035"/>
                    </a:lnTo>
                    <a:lnTo>
                      <a:pt x="215" y="3007"/>
                    </a:lnTo>
                    <a:lnTo>
                      <a:pt x="211" y="2982"/>
                    </a:lnTo>
                    <a:lnTo>
                      <a:pt x="190" y="2912"/>
                    </a:lnTo>
                    <a:lnTo>
                      <a:pt x="172" y="2845"/>
                    </a:lnTo>
                    <a:lnTo>
                      <a:pt x="155" y="2782"/>
                    </a:lnTo>
                    <a:lnTo>
                      <a:pt x="140" y="2715"/>
                    </a:lnTo>
                    <a:lnTo>
                      <a:pt x="126" y="2652"/>
                    </a:lnTo>
                    <a:lnTo>
                      <a:pt x="115" y="2589"/>
                    </a:lnTo>
                    <a:lnTo>
                      <a:pt x="108" y="2525"/>
                    </a:lnTo>
                    <a:lnTo>
                      <a:pt x="102" y="2459"/>
                    </a:lnTo>
                    <a:lnTo>
                      <a:pt x="98" y="2392"/>
                    </a:lnTo>
                    <a:lnTo>
                      <a:pt x="95" y="2319"/>
                    </a:lnTo>
                    <a:lnTo>
                      <a:pt x="91" y="2199"/>
                    </a:lnTo>
                    <a:lnTo>
                      <a:pt x="88" y="2076"/>
                    </a:lnTo>
                    <a:lnTo>
                      <a:pt x="88" y="1952"/>
                    </a:lnTo>
                    <a:lnTo>
                      <a:pt x="88" y="1827"/>
                    </a:lnTo>
                    <a:lnTo>
                      <a:pt x="95" y="1700"/>
                    </a:lnTo>
                    <a:lnTo>
                      <a:pt x="108" y="1574"/>
                    </a:lnTo>
                    <a:lnTo>
                      <a:pt x="126" y="1451"/>
                    </a:lnTo>
                    <a:lnTo>
                      <a:pt x="151" y="1327"/>
                    </a:lnTo>
                    <a:lnTo>
                      <a:pt x="186" y="1209"/>
                    </a:lnTo>
                    <a:lnTo>
                      <a:pt x="232" y="1089"/>
                    </a:lnTo>
                    <a:lnTo>
                      <a:pt x="373" y="791"/>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71" name="Freeform 647"/>
              <p:cNvSpPr>
                <a:spLocks/>
              </p:cNvSpPr>
              <p:nvPr/>
            </p:nvSpPr>
            <p:spPr bwMode="auto">
              <a:xfrm>
                <a:off x="2864" y="2437"/>
                <a:ext cx="181" cy="74"/>
              </a:xfrm>
              <a:custGeom>
                <a:avLst/>
                <a:gdLst>
                  <a:gd name="T0" fmla="*/ 2350 w 2350"/>
                  <a:gd name="T1" fmla="*/ 0 h 1033"/>
                  <a:gd name="T2" fmla="*/ 2344 w 2350"/>
                  <a:gd name="T3" fmla="*/ 45 h 1033"/>
                  <a:gd name="T4" fmla="*/ 2333 w 2350"/>
                  <a:gd name="T5" fmla="*/ 87 h 1033"/>
                  <a:gd name="T6" fmla="*/ 2322 w 2350"/>
                  <a:gd name="T7" fmla="*/ 133 h 1033"/>
                  <a:gd name="T8" fmla="*/ 2312 w 2350"/>
                  <a:gd name="T9" fmla="*/ 175 h 1033"/>
                  <a:gd name="T10" fmla="*/ 2302 w 2350"/>
                  <a:gd name="T11" fmla="*/ 217 h 1033"/>
                  <a:gd name="T12" fmla="*/ 2287 w 2350"/>
                  <a:gd name="T13" fmla="*/ 257 h 1033"/>
                  <a:gd name="T14" fmla="*/ 2274 w 2350"/>
                  <a:gd name="T15" fmla="*/ 295 h 1033"/>
                  <a:gd name="T16" fmla="*/ 2256 w 2350"/>
                  <a:gd name="T17" fmla="*/ 334 h 1033"/>
                  <a:gd name="T18" fmla="*/ 2242 w 2350"/>
                  <a:gd name="T19" fmla="*/ 369 h 1033"/>
                  <a:gd name="T20" fmla="*/ 2221 w 2350"/>
                  <a:gd name="T21" fmla="*/ 404 h 1033"/>
                  <a:gd name="T22" fmla="*/ 2175 w 2350"/>
                  <a:gd name="T23" fmla="*/ 485 h 1033"/>
                  <a:gd name="T24" fmla="*/ 2119 w 2350"/>
                  <a:gd name="T25" fmla="*/ 565 h 1033"/>
                  <a:gd name="T26" fmla="*/ 2059 w 2350"/>
                  <a:gd name="T27" fmla="*/ 639 h 1033"/>
                  <a:gd name="T28" fmla="*/ 1996 w 2350"/>
                  <a:gd name="T29" fmla="*/ 710 h 1033"/>
                  <a:gd name="T30" fmla="*/ 1925 w 2350"/>
                  <a:gd name="T31" fmla="*/ 776 h 1033"/>
                  <a:gd name="T32" fmla="*/ 1848 w 2350"/>
                  <a:gd name="T33" fmla="*/ 832 h 1033"/>
                  <a:gd name="T34" fmla="*/ 1763 w 2350"/>
                  <a:gd name="T35" fmla="*/ 885 h 1033"/>
                  <a:gd name="T36" fmla="*/ 1675 w 2350"/>
                  <a:gd name="T37" fmla="*/ 927 h 1033"/>
                  <a:gd name="T38" fmla="*/ 1583 w 2350"/>
                  <a:gd name="T39" fmla="*/ 962 h 1033"/>
                  <a:gd name="T40" fmla="*/ 1482 w 2350"/>
                  <a:gd name="T41" fmla="*/ 987 h 1033"/>
                  <a:gd name="T42" fmla="*/ 1397 w 2350"/>
                  <a:gd name="T43" fmla="*/ 1005 h 1033"/>
                  <a:gd name="T44" fmla="*/ 1313 w 2350"/>
                  <a:gd name="T45" fmla="*/ 1015 h 1033"/>
                  <a:gd name="T46" fmla="*/ 1225 w 2350"/>
                  <a:gd name="T47" fmla="*/ 1025 h 1033"/>
                  <a:gd name="T48" fmla="*/ 1140 w 2350"/>
                  <a:gd name="T49" fmla="*/ 1033 h 1033"/>
                  <a:gd name="T50" fmla="*/ 1056 w 2350"/>
                  <a:gd name="T51" fmla="*/ 1033 h 1033"/>
                  <a:gd name="T52" fmla="*/ 975 w 2350"/>
                  <a:gd name="T53" fmla="*/ 1030 h 1033"/>
                  <a:gd name="T54" fmla="*/ 894 w 2350"/>
                  <a:gd name="T55" fmla="*/ 1018 h 1033"/>
                  <a:gd name="T56" fmla="*/ 813 w 2350"/>
                  <a:gd name="T57" fmla="*/ 1001 h 1033"/>
                  <a:gd name="T58" fmla="*/ 736 w 2350"/>
                  <a:gd name="T59" fmla="*/ 977 h 1033"/>
                  <a:gd name="T60" fmla="*/ 658 w 2350"/>
                  <a:gd name="T61" fmla="*/ 945 h 1033"/>
                  <a:gd name="T62" fmla="*/ 595 w 2350"/>
                  <a:gd name="T63" fmla="*/ 913 h 1033"/>
                  <a:gd name="T64" fmla="*/ 538 w 2350"/>
                  <a:gd name="T65" fmla="*/ 878 h 1033"/>
                  <a:gd name="T66" fmla="*/ 478 w 2350"/>
                  <a:gd name="T67" fmla="*/ 840 h 1033"/>
                  <a:gd name="T68" fmla="*/ 423 w 2350"/>
                  <a:gd name="T69" fmla="*/ 800 h 1033"/>
                  <a:gd name="T70" fmla="*/ 366 w 2350"/>
                  <a:gd name="T71" fmla="*/ 758 h 1033"/>
                  <a:gd name="T72" fmla="*/ 307 w 2350"/>
                  <a:gd name="T73" fmla="*/ 720 h 1033"/>
                  <a:gd name="T74" fmla="*/ 250 w 2350"/>
                  <a:gd name="T75" fmla="*/ 678 h 1033"/>
                  <a:gd name="T76" fmla="*/ 194 w 2350"/>
                  <a:gd name="T77" fmla="*/ 635 h 1033"/>
                  <a:gd name="T78" fmla="*/ 134 w 2350"/>
                  <a:gd name="T79" fmla="*/ 593 h 1033"/>
                  <a:gd name="T80" fmla="*/ 70 w 2350"/>
                  <a:gd name="T81" fmla="*/ 555 h 1033"/>
                  <a:gd name="T82" fmla="*/ 60 w 2350"/>
                  <a:gd name="T83" fmla="*/ 548 h 1033"/>
                  <a:gd name="T84" fmla="*/ 52 w 2350"/>
                  <a:gd name="T85" fmla="*/ 540 h 1033"/>
                  <a:gd name="T86" fmla="*/ 42 w 2350"/>
                  <a:gd name="T87" fmla="*/ 537 h 1033"/>
                  <a:gd name="T88" fmla="*/ 32 w 2350"/>
                  <a:gd name="T89" fmla="*/ 530 h 1033"/>
                  <a:gd name="T90" fmla="*/ 25 w 2350"/>
                  <a:gd name="T91" fmla="*/ 523 h 1033"/>
                  <a:gd name="T92" fmla="*/ 14 w 2350"/>
                  <a:gd name="T93" fmla="*/ 513 h 1033"/>
                  <a:gd name="T94" fmla="*/ 7 w 2350"/>
                  <a:gd name="T95" fmla="*/ 505 h 1033"/>
                  <a:gd name="T96" fmla="*/ 4 w 2350"/>
                  <a:gd name="T97" fmla="*/ 495 h 1033"/>
                  <a:gd name="T98" fmla="*/ 0 w 2350"/>
                  <a:gd name="T99" fmla="*/ 488 h 1033"/>
                  <a:gd name="T100" fmla="*/ 0 w 2350"/>
                  <a:gd name="T101" fmla="*/ 477 h 1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50" h="1033">
                    <a:moveTo>
                      <a:pt x="2350" y="0"/>
                    </a:moveTo>
                    <a:lnTo>
                      <a:pt x="2344" y="45"/>
                    </a:lnTo>
                    <a:lnTo>
                      <a:pt x="2333" y="87"/>
                    </a:lnTo>
                    <a:lnTo>
                      <a:pt x="2322" y="133"/>
                    </a:lnTo>
                    <a:lnTo>
                      <a:pt x="2312" y="175"/>
                    </a:lnTo>
                    <a:lnTo>
                      <a:pt x="2302" y="217"/>
                    </a:lnTo>
                    <a:lnTo>
                      <a:pt x="2287" y="257"/>
                    </a:lnTo>
                    <a:lnTo>
                      <a:pt x="2274" y="295"/>
                    </a:lnTo>
                    <a:lnTo>
                      <a:pt x="2256" y="334"/>
                    </a:lnTo>
                    <a:lnTo>
                      <a:pt x="2242" y="369"/>
                    </a:lnTo>
                    <a:lnTo>
                      <a:pt x="2221" y="404"/>
                    </a:lnTo>
                    <a:lnTo>
                      <a:pt x="2175" y="485"/>
                    </a:lnTo>
                    <a:lnTo>
                      <a:pt x="2119" y="565"/>
                    </a:lnTo>
                    <a:lnTo>
                      <a:pt x="2059" y="639"/>
                    </a:lnTo>
                    <a:lnTo>
                      <a:pt x="1996" y="710"/>
                    </a:lnTo>
                    <a:lnTo>
                      <a:pt x="1925" y="776"/>
                    </a:lnTo>
                    <a:lnTo>
                      <a:pt x="1848" y="832"/>
                    </a:lnTo>
                    <a:lnTo>
                      <a:pt x="1763" y="885"/>
                    </a:lnTo>
                    <a:lnTo>
                      <a:pt x="1675" y="927"/>
                    </a:lnTo>
                    <a:lnTo>
                      <a:pt x="1583" y="962"/>
                    </a:lnTo>
                    <a:lnTo>
                      <a:pt x="1482" y="987"/>
                    </a:lnTo>
                    <a:lnTo>
                      <a:pt x="1397" y="1005"/>
                    </a:lnTo>
                    <a:lnTo>
                      <a:pt x="1313" y="1015"/>
                    </a:lnTo>
                    <a:lnTo>
                      <a:pt x="1225" y="1025"/>
                    </a:lnTo>
                    <a:lnTo>
                      <a:pt x="1140" y="1033"/>
                    </a:lnTo>
                    <a:lnTo>
                      <a:pt x="1056" y="1033"/>
                    </a:lnTo>
                    <a:lnTo>
                      <a:pt x="975" y="1030"/>
                    </a:lnTo>
                    <a:lnTo>
                      <a:pt x="894" y="1018"/>
                    </a:lnTo>
                    <a:lnTo>
                      <a:pt x="813" y="1001"/>
                    </a:lnTo>
                    <a:lnTo>
                      <a:pt x="736" y="977"/>
                    </a:lnTo>
                    <a:lnTo>
                      <a:pt x="658" y="945"/>
                    </a:lnTo>
                    <a:lnTo>
                      <a:pt x="595" y="913"/>
                    </a:lnTo>
                    <a:lnTo>
                      <a:pt x="538" y="878"/>
                    </a:lnTo>
                    <a:lnTo>
                      <a:pt x="478" y="840"/>
                    </a:lnTo>
                    <a:lnTo>
                      <a:pt x="423" y="800"/>
                    </a:lnTo>
                    <a:lnTo>
                      <a:pt x="366" y="758"/>
                    </a:lnTo>
                    <a:lnTo>
                      <a:pt x="307" y="720"/>
                    </a:lnTo>
                    <a:lnTo>
                      <a:pt x="250" y="678"/>
                    </a:lnTo>
                    <a:lnTo>
                      <a:pt x="194" y="635"/>
                    </a:lnTo>
                    <a:lnTo>
                      <a:pt x="134" y="593"/>
                    </a:lnTo>
                    <a:lnTo>
                      <a:pt x="70" y="555"/>
                    </a:lnTo>
                    <a:lnTo>
                      <a:pt x="60" y="548"/>
                    </a:lnTo>
                    <a:lnTo>
                      <a:pt x="52" y="540"/>
                    </a:lnTo>
                    <a:lnTo>
                      <a:pt x="42" y="537"/>
                    </a:lnTo>
                    <a:lnTo>
                      <a:pt x="32" y="530"/>
                    </a:lnTo>
                    <a:lnTo>
                      <a:pt x="25" y="523"/>
                    </a:lnTo>
                    <a:lnTo>
                      <a:pt x="14" y="513"/>
                    </a:lnTo>
                    <a:lnTo>
                      <a:pt x="7" y="505"/>
                    </a:lnTo>
                    <a:lnTo>
                      <a:pt x="4" y="495"/>
                    </a:lnTo>
                    <a:lnTo>
                      <a:pt x="0" y="488"/>
                    </a:lnTo>
                    <a:lnTo>
                      <a:pt x="0" y="477"/>
                    </a:lnTo>
                  </a:path>
                </a:pathLst>
              </a:custGeom>
              <a:noFill/>
              <a:ln w="3175">
                <a:solidFill>
                  <a:srgbClr val="65B2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72" name="Freeform 648"/>
              <p:cNvSpPr>
                <a:spLocks/>
              </p:cNvSpPr>
              <p:nvPr/>
            </p:nvSpPr>
            <p:spPr bwMode="auto">
              <a:xfrm>
                <a:off x="2922" y="2042"/>
                <a:ext cx="150" cy="181"/>
              </a:xfrm>
              <a:custGeom>
                <a:avLst/>
                <a:gdLst>
                  <a:gd name="T0" fmla="*/ 1795 w 1954"/>
                  <a:gd name="T1" fmla="*/ 2024 h 2540"/>
                  <a:gd name="T2" fmla="*/ 1812 w 1954"/>
                  <a:gd name="T3" fmla="*/ 2115 h 2540"/>
                  <a:gd name="T4" fmla="*/ 1806 w 1954"/>
                  <a:gd name="T5" fmla="*/ 2196 h 2540"/>
                  <a:gd name="T6" fmla="*/ 1696 w 1954"/>
                  <a:gd name="T7" fmla="*/ 2322 h 2540"/>
                  <a:gd name="T8" fmla="*/ 1439 w 1954"/>
                  <a:gd name="T9" fmla="*/ 2463 h 2540"/>
                  <a:gd name="T10" fmla="*/ 1215 w 1954"/>
                  <a:gd name="T11" fmla="*/ 2501 h 2540"/>
                  <a:gd name="T12" fmla="*/ 1105 w 1954"/>
                  <a:gd name="T13" fmla="*/ 2494 h 2540"/>
                  <a:gd name="T14" fmla="*/ 1024 w 1954"/>
                  <a:gd name="T15" fmla="*/ 2414 h 2540"/>
                  <a:gd name="T16" fmla="*/ 982 w 1954"/>
                  <a:gd name="T17" fmla="*/ 2298 h 2540"/>
                  <a:gd name="T18" fmla="*/ 937 w 1954"/>
                  <a:gd name="T19" fmla="*/ 2186 h 2540"/>
                  <a:gd name="T20" fmla="*/ 757 w 1954"/>
                  <a:gd name="T21" fmla="*/ 2059 h 2540"/>
                  <a:gd name="T22" fmla="*/ 447 w 1954"/>
                  <a:gd name="T23" fmla="*/ 2038 h 2540"/>
                  <a:gd name="T24" fmla="*/ 145 w 1954"/>
                  <a:gd name="T25" fmla="*/ 2146 h 2540"/>
                  <a:gd name="T26" fmla="*/ 18 w 1954"/>
                  <a:gd name="T27" fmla="*/ 2276 h 2540"/>
                  <a:gd name="T28" fmla="*/ 229 w 1954"/>
                  <a:gd name="T29" fmla="*/ 2276 h 2540"/>
                  <a:gd name="T30" fmla="*/ 574 w 1954"/>
                  <a:gd name="T31" fmla="*/ 2333 h 2540"/>
                  <a:gd name="T32" fmla="*/ 915 w 1954"/>
                  <a:gd name="T33" fmla="*/ 2494 h 2540"/>
                  <a:gd name="T34" fmla="*/ 997 w 1954"/>
                  <a:gd name="T35" fmla="*/ 2526 h 2540"/>
                  <a:gd name="T36" fmla="*/ 1098 w 1954"/>
                  <a:gd name="T37" fmla="*/ 2540 h 2540"/>
                  <a:gd name="T38" fmla="*/ 1197 w 1954"/>
                  <a:gd name="T39" fmla="*/ 2533 h 2540"/>
                  <a:gd name="T40" fmla="*/ 1366 w 1954"/>
                  <a:gd name="T41" fmla="*/ 2501 h 2540"/>
                  <a:gd name="T42" fmla="*/ 1584 w 1954"/>
                  <a:gd name="T43" fmla="*/ 2441 h 2540"/>
                  <a:gd name="T44" fmla="*/ 1802 w 1954"/>
                  <a:gd name="T45" fmla="*/ 2364 h 2540"/>
                  <a:gd name="T46" fmla="*/ 1954 w 1954"/>
                  <a:gd name="T47" fmla="*/ 2287 h 2540"/>
                  <a:gd name="T48" fmla="*/ 1946 w 1954"/>
                  <a:gd name="T49" fmla="*/ 2210 h 2540"/>
                  <a:gd name="T50" fmla="*/ 1914 w 1954"/>
                  <a:gd name="T51" fmla="*/ 2086 h 2540"/>
                  <a:gd name="T52" fmla="*/ 1872 w 1954"/>
                  <a:gd name="T53" fmla="*/ 1968 h 2540"/>
                  <a:gd name="T54" fmla="*/ 1799 w 1954"/>
                  <a:gd name="T55" fmla="*/ 1796 h 2540"/>
                  <a:gd name="T56" fmla="*/ 1717 w 1954"/>
                  <a:gd name="T57" fmla="*/ 1634 h 2540"/>
                  <a:gd name="T58" fmla="*/ 1629 w 1954"/>
                  <a:gd name="T59" fmla="*/ 1473 h 2540"/>
                  <a:gd name="T60" fmla="*/ 1531 w 1954"/>
                  <a:gd name="T61" fmla="*/ 1318 h 2540"/>
                  <a:gd name="T62" fmla="*/ 1421 w 1954"/>
                  <a:gd name="T63" fmla="*/ 1163 h 2540"/>
                  <a:gd name="T64" fmla="*/ 1323 w 1954"/>
                  <a:gd name="T65" fmla="*/ 1012 h 2540"/>
                  <a:gd name="T66" fmla="*/ 1278 w 1954"/>
                  <a:gd name="T67" fmla="*/ 833 h 2540"/>
                  <a:gd name="T68" fmla="*/ 1303 w 1954"/>
                  <a:gd name="T69" fmla="*/ 580 h 2540"/>
                  <a:gd name="T70" fmla="*/ 1373 w 1954"/>
                  <a:gd name="T71" fmla="*/ 334 h 2540"/>
                  <a:gd name="T72" fmla="*/ 1433 w 1954"/>
                  <a:gd name="T73" fmla="*/ 74 h 2540"/>
                  <a:gd name="T74" fmla="*/ 1404 w 1954"/>
                  <a:gd name="T75" fmla="*/ 35 h 2540"/>
                  <a:gd name="T76" fmla="*/ 1345 w 1954"/>
                  <a:gd name="T77" fmla="*/ 7 h 2540"/>
                  <a:gd name="T78" fmla="*/ 1295 w 1954"/>
                  <a:gd name="T79" fmla="*/ 0 h 2540"/>
                  <a:gd name="T80" fmla="*/ 1263 w 1954"/>
                  <a:gd name="T81" fmla="*/ 211 h 2540"/>
                  <a:gd name="T82" fmla="*/ 1197 w 1954"/>
                  <a:gd name="T83" fmla="*/ 500 h 2540"/>
                  <a:gd name="T84" fmla="*/ 1055 w 1954"/>
                  <a:gd name="T85" fmla="*/ 700 h 2540"/>
                  <a:gd name="T86" fmla="*/ 1020 w 1954"/>
                  <a:gd name="T87" fmla="*/ 818 h 2540"/>
                  <a:gd name="T88" fmla="*/ 1334 w 1954"/>
                  <a:gd name="T89" fmla="*/ 1096 h 2540"/>
                  <a:gd name="T90" fmla="*/ 1576 w 1954"/>
                  <a:gd name="T91" fmla="*/ 1444 h 2540"/>
                  <a:gd name="T92" fmla="*/ 1735 w 1954"/>
                  <a:gd name="T93" fmla="*/ 1834 h 2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54" h="2540">
                    <a:moveTo>
                      <a:pt x="1777" y="1964"/>
                    </a:moveTo>
                    <a:lnTo>
                      <a:pt x="1788" y="1996"/>
                    </a:lnTo>
                    <a:lnTo>
                      <a:pt x="1795" y="2024"/>
                    </a:lnTo>
                    <a:lnTo>
                      <a:pt x="1802" y="2056"/>
                    </a:lnTo>
                    <a:lnTo>
                      <a:pt x="1809" y="2086"/>
                    </a:lnTo>
                    <a:lnTo>
                      <a:pt x="1812" y="2115"/>
                    </a:lnTo>
                    <a:lnTo>
                      <a:pt x="1812" y="2143"/>
                    </a:lnTo>
                    <a:lnTo>
                      <a:pt x="1812" y="2171"/>
                    </a:lnTo>
                    <a:lnTo>
                      <a:pt x="1806" y="2196"/>
                    </a:lnTo>
                    <a:lnTo>
                      <a:pt x="1791" y="2221"/>
                    </a:lnTo>
                    <a:lnTo>
                      <a:pt x="1777" y="2245"/>
                    </a:lnTo>
                    <a:lnTo>
                      <a:pt x="1696" y="2322"/>
                    </a:lnTo>
                    <a:lnTo>
                      <a:pt x="1616" y="2386"/>
                    </a:lnTo>
                    <a:lnTo>
                      <a:pt x="1528" y="2431"/>
                    </a:lnTo>
                    <a:lnTo>
                      <a:pt x="1439" y="2463"/>
                    </a:lnTo>
                    <a:lnTo>
                      <a:pt x="1358" y="2484"/>
                    </a:lnTo>
                    <a:lnTo>
                      <a:pt x="1281" y="2494"/>
                    </a:lnTo>
                    <a:lnTo>
                      <a:pt x="1215" y="2501"/>
                    </a:lnTo>
                    <a:lnTo>
                      <a:pt x="1162" y="2501"/>
                    </a:lnTo>
                    <a:lnTo>
                      <a:pt x="1123" y="2498"/>
                    </a:lnTo>
                    <a:lnTo>
                      <a:pt x="1105" y="2494"/>
                    </a:lnTo>
                    <a:lnTo>
                      <a:pt x="1073" y="2473"/>
                    </a:lnTo>
                    <a:lnTo>
                      <a:pt x="1045" y="2446"/>
                    </a:lnTo>
                    <a:lnTo>
                      <a:pt x="1024" y="2414"/>
                    </a:lnTo>
                    <a:lnTo>
                      <a:pt x="1010" y="2375"/>
                    </a:lnTo>
                    <a:lnTo>
                      <a:pt x="997" y="2336"/>
                    </a:lnTo>
                    <a:lnTo>
                      <a:pt x="982" y="2298"/>
                    </a:lnTo>
                    <a:lnTo>
                      <a:pt x="972" y="2259"/>
                    </a:lnTo>
                    <a:lnTo>
                      <a:pt x="954" y="2221"/>
                    </a:lnTo>
                    <a:lnTo>
                      <a:pt x="937" y="2186"/>
                    </a:lnTo>
                    <a:lnTo>
                      <a:pt x="915" y="2157"/>
                    </a:lnTo>
                    <a:lnTo>
                      <a:pt x="845" y="2098"/>
                    </a:lnTo>
                    <a:lnTo>
                      <a:pt x="757" y="2059"/>
                    </a:lnTo>
                    <a:lnTo>
                      <a:pt x="659" y="2038"/>
                    </a:lnTo>
                    <a:lnTo>
                      <a:pt x="553" y="2031"/>
                    </a:lnTo>
                    <a:lnTo>
                      <a:pt x="447" y="2038"/>
                    </a:lnTo>
                    <a:lnTo>
                      <a:pt x="338" y="2063"/>
                    </a:lnTo>
                    <a:lnTo>
                      <a:pt x="236" y="2098"/>
                    </a:lnTo>
                    <a:lnTo>
                      <a:pt x="145" y="2146"/>
                    </a:lnTo>
                    <a:lnTo>
                      <a:pt x="63" y="2210"/>
                    </a:lnTo>
                    <a:lnTo>
                      <a:pt x="0" y="2280"/>
                    </a:lnTo>
                    <a:lnTo>
                      <a:pt x="18" y="2276"/>
                    </a:lnTo>
                    <a:lnTo>
                      <a:pt x="67" y="2276"/>
                    </a:lnTo>
                    <a:lnTo>
                      <a:pt x="138" y="2273"/>
                    </a:lnTo>
                    <a:lnTo>
                      <a:pt x="229" y="2276"/>
                    </a:lnTo>
                    <a:lnTo>
                      <a:pt x="334" y="2287"/>
                    </a:lnTo>
                    <a:lnTo>
                      <a:pt x="451" y="2304"/>
                    </a:lnTo>
                    <a:lnTo>
                      <a:pt x="574" y="2333"/>
                    </a:lnTo>
                    <a:lnTo>
                      <a:pt x="694" y="2371"/>
                    </a:lnTo>
                    <a:lnTo>
                      <a:pt x="809" y="2424"/>
                    </a:lnTo>
                    <a:lnTo>
                      <a:pt x="915" y="2494"/>
                    </a:lnTo>
                    <a:lnTo>
                      <a:pt x="940" y="2509"/>
                    </a:lnTo>
                    <a:lnTo>
                      <a:pt x="964" y="2519"/>
                    </a:lnTo>
                    <a:lnTo>
                      <a:pt x="997" y="2526"/>
                    </a:lnTo>
                    <a:lnTo>
                      <a:pt x="1028" y="2533"/>
                    </a:lnTo>
                    <a:lnTo>
                      <a:pt x="1063" y="2536"/>
                    </a:lnTo>
                    <a:lnTo>
                      <a:pt x="1098" y="2540"/>
                    </a:lnTo>
                    <a:lnTo>
                      <a:pt x="1133" y="2540"/>
                    </a:lnTo>
                    <a:lnTo>
                      <a:pt x="1165" y="2536"/>
                    </a:lnTo>
                    <a:lnTo>
                      <a:pt x="1197" y="2533"/>
                    </a:lnTo>
                    <a:lnTo>
                      <a:pt x="1225" y="2529"/>
                    </a:lnTo>
                    <a:lnTo>
                      <a:pt x="1295" y="2516"/>
                    </a:lnTo>
                    <a:lnTo>
                      <a:pt x="1366" y="2501"/>
                    </a:lnTo>
                    <a:lnTo>
                      <a:pt x="1439" y="2484"/>
                    </a:lnTo>
                    <a:lnTo>
                      <a:pt x="1510" y="2463"/>
                    </a:lnTo>
                    <a:lnTo>
                      <a:pt x="1584" y="2441"/>
                    </a:lnTo>
                    <a:lnTo>
                      <a:pt x="1658" y="2417"/>
                    </a:lnTo>
                    <a:lnTo>
                      <a:pt x="1731" y="2393"/>
                    </a:lnTo>
                    <a:lnTo>
                      <a:pt x="1802" y="2364"/>
                    </a:lnTo>
                    <a:lnTo>
                      <a:pt x="1876" y="2333"/>
                    </a:lnTo>
                    <a:lnTo>
                      <a:pt x="1946" y="2298"/>
                    </a:lnTo>
                    <a:lnTo>
                      <a:pt x="1954" y="2287"/>
                    </a:lnTo>
                    <a:lnTo>
                      <a:pt x="1954" y="2269"/>
                    </a:lnTo>
                    <a:lnTo>
                      <a:pt x="1954" y="2241"/>
                    </a:lnTo>
                    <a:lnTo>
                      <a:pt x="1946" y="2210"/>
                    </a:lnTo>
                    <a:lnTo>
                      <a:pt x="1939" y="2171"/>
                    </a:lnTo>
                    <a:lnTo>
                      <a:pt x="1929" y="2129"/>
                    </a:lnTo>
                    <a:lnTo>
                      <a:pt x="1914" y="2086"/>
                    </a:lnTo>
                    <a:lnTo>
                      <a:pt x="1900" y="2045"/>
                    </a:lnTo>
                    <a:lnTo>
                      <a:pt x="1887" y="2003"/>
                    </a:lnTo>
                    <a:lnTo>
                      <a:pt x="1872" y="1968"/>
                    </a:lnTo>
                    <a:lnTo>
                      <a:pt x="1847" y="1908"/>
                    </a:lnTo>
                    <a:lnTo>
                      <a:pt x="1823" y="1851"/>
                    </a:lnTo>
                    <a:lnTo>
                      <a:pt x="1799" y="1796"/>
                    </a:lnTo>
                    <a:lnTo>
                      <a:pt x="1770" y="1743"/>
                    </a:lnTo>
                    <a:lnTo>
                      <a:pt x="1746" y="1686"/>
                    </a:lnTo>
                    <a:lnTo>
                      <a:pt x="1717" y="1634"/>
                    </a:lnTo>
                    <a:lnTo>
                      <a:pt x="1689" y="1581"/>
                    </a:lnTo>
                    <a:lnTo>
                      <a:pt x="1658" y="1525"/>
                    </a:lnTo>
                    <a:lnTo>
                      <a:pt x="1629" y="1473"/>
                    </a:lnTo>
                    <a:lnTo>
                      <a:pt x="1594" y="1416"/>
                    </a:lnTo>
                    <a:lnTo>
                      <a:pt x="1566" y="1366"/>
                    </a:lnTo>
                    <a:lnTo>
                      <a:pt x="1531" y="1318"/>
                    </a:lnTo>
                    <a:lnTo>
                      <a:pt x="1496" y="1268"/>
                    </a:lnTo>
                    <a:lnTo>
                      <a:pt x="1457" y="1216"/>
                    </a:lnTo>
                    <a:lnTo>
                      <a:pt x="1421" y="1163"/>
                    </a:lnTo>
                    <a:lnTo>
                      <a:pt x="1383" y="1110"/>
                    </a:lnTo>
                    <a:lnTo>
                      <a:pt x="1351" y="1061"/>
                    </a:lnTo>
                    <a:lnTo>
                      <a:pt x="1323" y="1012"/>
                    </a:lnTo>
                    <a:lnTo>
                      <a:pt x="1303" y="966"/>
                    </a:lnTo>
                    <a:lnTo>
                      <a:pt x="1291" y="921"/>
                    </a:lnTo>
                    <a:lnTo>
                      <a:pt x="1278" y="833"/>
                    </a:lnTo>
                    <a:lnTo>
                      <a:pt x="1278" y="745"/>
                    </a:lnTo>
                    <a:lnTo>
                      <a:pt x="1288" y="661"/>
                    </a:lnTo>
                    <a:lnTo>
                      <a:pt x="1303" y="580"/>
                    </a:lnTo>
                    <a:lnTo>
                      <a:pt x="1323" y="495"/>
                    </a:lnTo>
                    <a:lnTo>
                      <a:pt x="1348" y="415"/>
                    </a:lnTo>
                    <a:lnTo>
                      <a:pt x="1373" y="334"/>
                    </a:lnTo>
                    <a:lnTo>
                      <a:pt x="1398" y="250"/>
                    </a:lnTo>
                    <a:lnTo>
                      <a:pt x="1415" y="165"/>
                    </a:lnTo>
                    <a:lnTo>
                      <a:pt x="1433" y="74"/>
                    </a:lnTo>
                    <a:lnTo>
                      <a:pt x="1429" y="60"/>
                    </a:lnTo>
                    <a:lnTo>
                      <a:pt x="1418" y="50"/>
                    </a:lnTo>
                    <a:lnTo>
                      <a:pt x="1404" y="35"/>
                    </a:lnTo>
                    <a:lnTo>
                      <a:pt x="1386" y="25"/>
                    </a:lnTo>
                    <a:lnTo>
                      <a:pt x="1366" y="15"/>
                    </a:lnTo>
                    <a:lnTo>
                      <a:pt x="1345" y="7"/>
                    </a:lnTo>
                    <a:lnTo>
                      <a:pt x="1323" y="0"/>
                    </a:lnTo>
                    <a:lnTo>
                      <a:pt x="1310" y="0"/>
                    </a:lnTo>
                    <a:lnTo>
                      <a:pt x="1295" y="0"/>
                    </a:lnTo>
                    <a:lnTo>
                      <a:pt x="1291" y="4"/>
                    </a:lnTo>
                    <a:lnTo>
                      <a:pt x="1278" y="105"/>
                    </a:lnTo>
                    <a:lnTo>
                      <a:pt x="1263" y="211"/>
                    </a:lnTo>
                    <a:lnTo>
                      <a:pt x="1246" y="313"/>
                    </a:lnTo>
                    <a:lnTo>
                      <a:pt x="1221" y="411"/>
                    </a:lnTo>
                    <a:lnTo>
                      <a:pt x="1197" y="500"/>
                    </a:lnTo>
                    <a:lnTo>
                      <a:pt x="1158" y="580"/>
                    </a:lnTo>
                    <a:lnTo>
                      <a:pt x="1112" y="647"/>
                    </a:lnTo>
                    <a:lnTo>
                      <a:pt x="1055" y="700"/>
                    </a:lnTo>
                    <a:lnTo>
                      <a:pt x="985" y="731"/>
                    </a:lnTo>
                    <a:lnTo>
                      <a:pt x="901" y="745"/>
                    </a:lnTo>
                    <a:lnTo>
                      <a:pt x="1020" y="818"/>
                    </a:lnTo>
                    <a:lnTo>
                      <a:pt x="1133" y="903"/>
                    </a:lnTo>
                    <a:lnTo>
                      <a:pt x="1238" y="995"/>
                    </a:lnTo>
                    <a:lnTo>
                      <a:pt x="1334" y="1096"/>
                    </a:lnTo>
                    <a:lnTo>
                      <a:pt x="1426" y="1205"/>
                    </a:lnTo>
                    <a:lnTo>
                      <a:pt x="1503" y="1321"/>
                    </a:lnTo>
                    <a:lnTo>
                      <a:pt x="1576" y="1444"/>
                    </a:lnTo>
                    <a:lnTo>
                      <a:pt x="1636" y="1571"/>
                    </a:lnTo>
                    <a:lnTo>
                      <a:pt x="1693" y="1701"/>
                    </a:lnTo>
                    <a:lnTo>
                      <a:pt x="1735" y="1834"/>
                    </a:lnTo>
                    <a:lnTo>
                      <a:pt x="1777" y="1964"/>
                    </a:lnTo>
                    <a:close/>
                  </a:path>
                </a:pathLst>
              </a:custGeom>
              <a:solidFill>
                <a:srgbClr val="660033"/>
              </a:solidFill>
              <a:ln w="9525">
                <a:solidFill>
                  <a:srgbClr val="000000"/>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73" name="Freeform 649"/>
              <p:cNvSpPr>
                <a:spLocks/>
              </p:cNvSpPr>
              <p:nvPr/>
            </p:nvSpPr>
            <p:spPr bwMode="auto">
              <a:xfrm>
                <a:off x="2978" y="2045"/>
                <a:ext cx="1" cy="44"/>
              </a:xfrm>
              <a:custGeom>
                <a:avLst/>
                <a:gdLst>
                  <a:gd name="T0" fmla="*/ 13 w 13"/>
                  <a:gd name="T1" fmla="*/ 0 h 615"/>
                  <a:gd name="T2" fmla="*/ 10 w 13"/>
                  <a:gd name="T3" fmla="*/ 90 h 615"/>
                  <a:gd name="T4" fmla="*/ 3 w 13"/>
                  <a:gd name="T5" fmla="*/ 168 h 615"/>
                  <a:gd name="T6" fmla="*/ 3 w 13"/>
                  <a:gd name="T7" fmla="*/ 242 h 615"/>
                  <a:gd name="T8" fmla="*/ 0 w 13"/>
                  <a:gd name="T9" fmla="*/ 305 h 615"/>
                  <a:gd name="T10" fmla="*/ 0 w 13"/>
                  <a:gd name="T11" fmla="*/ 361 h 615"/>
                  <a:gd name="T12" fmla="*/ 0 w 13"/>
                  <a:gd name="T13" fmla="*/ 414 h 615"/>
                  <a:gd name="T14" fmla="*/ 3 w 13"/>
                  <a:gd name="T15" fmla="*/ 467 h 615"/>
                  <a:gd name="T16" fmla="*/ 3 w 13"/>
                  <a:gd name="T17" fmla="*/ 516 h 615"/>
                  <a:gd name="T18" fmla="*/ 7 w 13"/>
                  <a:gd name="T19" fmla="*/ 565 h 615"/>
                  <a:gd name="T20" fmla="*/ 10 w 13"/>
                  <a:gd name="T21" fmla="*/ 615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615">
                    <a:moveTo>
                      <a:pt x="13" y="0"/>
                    </a:moveTo>
                    <a:lnTo>
                      <a:pt x="10" y="90"/>
                    </a:lnTo>
                    <a:lnTo>
                      <a:pt x="3" y="168"/>
                    </a:lnTo>
                    <a:lnTo>
                      <a:pt x="3" y="242"/>
                    </a:lnTo>
                    <a:lnTo>
                      <a:pt x="0" y="305"/>
                    </a:lnTo>
                    <a:lnTo>
                      <a:pt x="0" y="361"/>
                    </a:lnTo>
                    <a:lnTo>
                      <a:pt x="0" y="414"/>
                    </a:lnTo>
                    <a:lnTo>
                      <a:pt x="3" y="467"/>
                    </a:lnTo>
                    <a:lnTo>
                      <a:pt x="3" y="516"/>
                    </a:lnTo>
                    <a:lnTo>
                      <a:pt x="7" y="565"/>
                    </a:lnTo>
                    <a:lnTo>
                      <a:pt x="10" y="615"/>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74" name="Freeform 650"/>
              <p:cNvSpPr>
                <a:spLocks/>
              </p:cNvSpPr>
              <p:nvPr/>
            </p:nvSpPr>
            <p:spPr bwMode="auto">
              <a:xfrm>
                <a:off x="2918" y="2187"/>
                <a:ext cx="39" cy="21"/>
              </a:xfrm>
              <a:custGeom>
                <a:avLst/>
                <a:gdLst>
                  <a:gd name="T0" fmla="*/ 0 w 511"/>
                  <a:gd name="T1" fmla="*/ 291 h 291"/>
                  <a:gd name="T2" fmla="*/ 39 w 511"/>
                  <a:gd name="T3" fmla="*/ 245 h 291"/>
                  <a:gd name="T4" fmla="*/ 81 w 511"/>
                  <a:gd name="T5" fmla="*/ 203 h 291"/>
                  <a:gd name="T6" fmla="*/ 127 w 511"/>
                  <a:gd name="T7" fmla="*/ 165 h 291"/>
                  <a:gd name="T8" fmla="*/ 176 w 511"/>
                  <a:gd name="T9" fmla="*/ 130 h 291"/>
                  <a:gd name="T10" fmla="*/ 229 w 511"/>
                  <a:gd name="T11" fmla="*/ 102 h 291"/>
                  <a:gd name="T12" fmla="*/ 286 w 511"/>
                  <a:gd name="T13" fmla="*/ 77 h 291"/>
                  <a:gd name="T14" fmla="*/ 341 w 511"/>
                  <a:gd name="T15" fmla="*/ 52 h 291"/>
                  <a:gd name="T16" fmla="*/ 398 w 511"/>
                  <a:gd name="T17" fmla="*/ 35 h 291"/>
                  <a:gd name="T18" fmla="*/ 454 w 511"/>
                  <a:gd name="T19" fmla="*/ 17 h 291"/>
                  <a:gd name="T20" fmla="*/ 511 w 511"/>
                  <a:gd name="T21"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1" h="291">
                    <a:moveTo>
                      <a:pt x="0" y="291"/>
                    </a:moveTo>
                    <a:lnTo>
                      <a:pt x="39" y="245"/>
                    </a:lnTo>
                    <a:lnTo>
                      <a:pt x="81" y="203"/>
                    </a:lnTo>
                    <a:lnTo>
                      <a:pt x="127" y="165"/>
                    </a:lnTo>
                    <a:lnTo>
                      <a:pt x="176" y="130"/>
                    </a:lnTo>
                    <a:lnTo>
                      <a:pt x="229" y="102"/>
                    </a:lnTo>
                    <a:lnTo>
                      <a:pt x="286" y="77"/>
                    </a:lnTo>
                    <a:lnTo>
                      <a:pt x="341" y="52"/>
                    </a:lnTo>
                    <a:lnTo>
                      <a:pt x="398" y="35"/>
                    </a:lnTo>
                    <a:lnTo>
                      <a:pt x="454" y="17"/>
                    </a:lnTo>
                    <a:lnTo>
                      <a:pt x="511"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75" name="Freeform 651"/>
              <p:cNvSpPr>
                <a:spLocks/>
              </p:cNvSpPr>
              <p:nvPr/>
            </p:nvSpPr>
            <p:spPr bwMode="auto">
              <a:xfrm>
                <a:off x="2964" y="2028"/>
                <a:ext cx="16" cy="65"/>
              </a:xfrm>
              <a:custGeom>
                <a:avLst/>
                <a:gdLst>
                  <a:gd name="T0" fmla="*/ 46 w 207"/>
                  <a:gd name="T1" fmla="*/ 53 h 910"/>
                  <a:gd name="T2" fmla="*/ 56 w 207"/>
                  <a:gd name="T3" fmla="*/ 53 h 910"/>
                  <a:gd name="T4" fmla="*/ 66 w 207"/>
                  <a:gd name="T5" fmla="*/ 47 h 910"/>
                  <a:gd name="T6" fmla="*/ 77 w 207"/>
                  <a:gd name="T7" fmla="*/ 40 h 910"/>
                  <a:gd name="T8" fmla="*/ 88 w 207"/>
                  <a:gd name="T9" fmla="*/ 32 h 910"/>
                  <a:gd name="T10" fmla="*/ 98 w 207"/>
                  <a:gd name="T11" fmla="*/ 22 h 910"/>
                  <a:gd name="T12" fmla="*/ 109 w 207"/>
                  <a:gd name="T13" fmla="*/ 15 h 910"/>
                  <a:gd name="T14" fmla="*/ 116 w 207"/>
                  <a:gd name="T15" fmla="*/ 8 h 910"/>
                  <a:gd name="T16" fmla="*/ 123 w 207"/>
                  <a:gd name="T17" fmla="*/ 4 h 910"/>
                  <a:gd name="T18" fmla="*/ 130 w 207"/>
                  <a:gd name="T19" fmla="*/ 0 h 910"/>
                  <a:gd name="T20" fmla="*/ 130 w 207"/>
                  <a:gd name="T21" fmla="*/ 4 h 910"/>
                  <a:gd name="T22" fmla="*/ 144 w 207"/>
                  <a:gd name="T23" fmla="*/ 117 h 910"/>
                  <a:gd name="T24" fmla="*/ 151 w 207"/>
                  <a:gd name="T25" fmla="*/ 232 h 910"/>
                  <a:gd name="T26" fmla="*/ 151 w 207"/>
                  <a:gd name="T27" fmla="*/ 352 h 910"/>
                  <a:gd name="T28" fmla="*/ 151 w 207"/>
                  <a:gd name="T29" fmla="*/ 468 h 910"/>
                  <a:gd name="T30" fmla="*/ 148 w 207"/>
                  <a:gd name="T31" fmla="*/ 577 h 910"/>
                  <a:gd name="T32" fmla="*/ 148 w 207"/>
                  <a:gd name="T33" fmla="*/ 678 h 910"/>
                  <a:gd name="T34" fmla="*/ 151 w 207"/>
                  <a:gd name="T35" fmla="*/ 766 h 910"/>
                  <a:gd name="T36" fmla="*/ 161 w 207"/>
                  <a:gd name="T37" fmla="*/ 837 h 910"/>
                  <a:gd name="T38" fmla="*/ 179 w 207"/>
                  <a:gd name="T39" fmla="*/ 886 h 910"/>
                  <a:gd name="T40" fmla="*/ 207 w 207"/>
                  <a:gd name="T41" fmla="*/ 910 h 910"/>
                  <a:gd name="T42" fmla="*/ 186 w 207"/>
                  <a:gd name="T43" fmla="*/ 907 h 910"/>
                  <a:gd name="T44" fmla="*/ 165 w 207"/>
                  <a:gd name="T45" fmla="*/ 900 h 910"/>
                  <a:gd name="T46" fmla="*/ 148 w 207"/>
                  <a:gd name="T47" fmla="*/ 893 h 910"/>
                  <a:gd name="T48" fmla="*/ 126 w 207"/>
                  <a:gd name="T49" fmla="*/ 890 h 910"/>
                  <a:gd name="T50" fmla="*/ 106 w 207"/>
                  <a:gd name="T51" fmla="*/ 886 h 910"/>
                  <a:gd name="T52" fmla="*/ 84 w 207"/>
                  <a:gd name="T53" fmla="*/ 883 h 910"/>
                  <a:gd name="T54" fmla="*/ 63 w 207"/>
                  <a:gd name="T55" fmla="*/ 878 h 910"/>
                  <a:gd name="T56" fmla="*/ 41 w 207"/>
                  <a:gd name="T57" fmla="*/ 875 h 910"/>
                  <a:gd name="T58" fmla="*/ 21 w 207"/>
                  <a:gd name="T59" fmla="*/ 875 h 910"/>
                  <a:gd name="T60" fmla="*/ 0 w 207"/>
                  <a:gd name="T61" fmla="*/ 878 h 910"/>
                  <a:gd name="T62" fmla="*/ 14 w 207"/>
                  <a:gd name="T63" fmla="*/ 875 h 910"/>
                  <a:gd name="T64" fmla="*/ 24 w 207"/>
                  <a:gd name="T65" fmla="*/ 872 h 910"/>
                  <a:gd name="T66" fmla="*/ 31 w 207"/>
                  <a:gd name="T67" fmla="*/ 868 h 910"/>
                  <a:gd name="T68" fmla="*/ 38 w 207"/>
                  <a:gd name="T69" fmla="*/ 858 h 910"/>
                  <a:gd name="T70" fmla="*/ 41 w 207"/>
                  <a:gd name="T71" fmla="*/ 851 h 910"/>
                  <a:gd name="T72" fmla="*/ 46 w 207"/>
                  <a:gd name="T73" fmla="*/ 840 h 910"/>
                  <a:gd name="T74" fmla="*/ 49 w 207"/>
                  <a:gd name="T75" fmla="*/ 833 h 910"/>
                  <a:gd name="T76" fmla="*/ 49 w 207"/>
                  <a:gd name="T77" fmla="*/ 823 h 910"/>
                  <a:gd name="T78" fmla="*/ 49 w 207"/>
                  <a:gd name="T79" fmla="*/ 815 h 910"/>
                  <a:gd name="T80" fmla="*/ 49 w 207"/>
                  <a:gd name="T81" fmla="*/ 808 h 910"/>
                  <a:gd name="T82" fmla="*/ 53 w 207"/>
                  <a:gd name="T83" fmla="*/ 728 h 910"/>
                  <a:gd name="T84" fmla="*/ 56 w 207"/>
                  <a:gd name="T85" fmla="*/ 650 h 910"/>
                  <a:gd name="T86" fmla="*/ 63 w 207"/>
                  <a:gd name="T87" fmla="*/ 577 h 910"/>
                  <a:gd name="T88" fmla="*/ 66 w 207"/>
                  <a:gd name="T89" fmla="*/ 503 h 910"/>
                  <a:gd name="T90" fmla="*/ 73 w 207"/>
                  <a:gd name="T91" fmla="*/ 433 h 910"/>
                  <a:gd name="T92" fmla="*/ 77 w 207"/>
                  <a:gd name="T93" fmla="*/ 359 h 910"/>
                  <a:gd name="T94" fmla="*/ 77 w 207"/>
                  <a:gd name="T95" fmla="*/ 285 h 910"/>
                  <a:gd name="T96" fmla="*/ 73 w 207"/>
                  <a:gd name="T97" fmla="*/ 212 h 910"/>
                  <a:gd name="T98" fmla="*/ 63 w 207"/>
                  <a:gd name="T99" fmla="*/ 134 h 910"/>
                  <a:gd name="T100" fmla="*/ 46 w 207"/>
                  <a:gd name="T101" fmla="*/ 53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7" h="910">
                    <a:moveTo>
                      <a:pt x="46" y="53"/>
                    </a:moveTo>
                    <a:lnTo>
                      <a:pt x="56" y="53"/>
                    </a:lnTo>
                    <a:lnTo>
                      <a:pt x="66" y="47"/>
                    </a:lnTo>
                    <a:lnTo>
                      <a:pt x="77" y="40"/>
                    </a:lnTo>
                    <a:lnTo>
                      <a:pt x="88" y="32"/>
                    </a:lnTo>
                    <a:lnTo>
                      <a:pt x="98" y="22"/>
                    </a:lnTo>
                    <a:lnTo>
                      <a:pt x="109" y="15"/>
                    </a:lnTo>
                    <a:lnTo>
                      <a:pt x="116" y="8"/>
                    </a:lnTo>
                    <a:lnTo>
                      <a:pt x="123" y="4"/>
                    </a:lnTo>
                    <a:lnTo>
                      <a:pt x="130" y="0"/>
                    </a:lnTo>
                    <a:lnTo>
                      <a:pt x="130" y="4"/>
                    </a:lnTo>
                    <a:lnTo>
                      <a:pt x="144" y="117"/>
                    </a:lnTo>
                    <a:lnTo>
                      <a:pt x="151" y="232"/>
                    </a:lnTo>
                    <a:lnTo>
                      <a:pt x="151" y="352"/>
                    </a:lnTo>
                    <a:lnTo>
                      <a:pt x="151" y="468"/>
                    </a:lnTo>
                    <a:lnTo>
                      <a:pt x="148" y="577"/>
                    </a:lnTo>
                    <a:lnTo>
                      <a:pt x="148" y="678"/>
                    </a:lnTo>
                    <a:lnTo>
                      <a:pt x="151" y="766"/>
                    </a:lnTo>
                    <a:lnTo>
                      <a:pt x="161" y="837"/>
                    </a:lnTo>
                    <a:lnTo>
                      <a:pt x="179" y="886"/>
                    </a:lnTo>
                    <a:lnTo>
                      <a:pt x="207" y="910"/>
                    </a:lnTo>
                    <a:lnTo>
                      <a:pt x="186" y="907"/>
                    </a:lnTo>
                    <a:lnTo>
                      <a:pt x="165" y="900"/>
                    </a:lnTo>
                    <a:lnTo>
                      <a:pt x="148" y="893"/>
                    </a:lnTo>
                    <a:lnTo>
                      <a:pt x="126" y="890"/>
                    </a:lnTo>
                    <a:lnTo>
                      <a:pt x="106" y="886"/>
                    </a:lnTo>
                    <a:lnTo>
                      <a:pt x="84" y="883"/>
                    </a:lnTo>
                    <a:lnTo>
                      <a:pt x="63" y="878"/>
                    </a:lnTo>
                    <a:lnTo>
                      <a:pt x="41" y="875"/>
                    </a:lnTo>
                    <a:lnTo>
                      <a:pt x="21" y="875"/>
                    </a:lnTo>
                    <a:lnTo>
                      <a:pt x="0" y="878"/>
                    </a:lnTo>
                    <a:lnTo>
                      <a:pt x="14" y="875"/>
                    </a:lnTo>
                    <a:lnTo>
                      <a:pt x="24" y="872"/>
                    </a:lnTo>
                    <a:lnTo>
                      <a:pt x="31" y="868"/>
                    </a:lnTo>
                    <a:lnTo>
                      <a:pt x="38" y="858"/>
                    </a:lnTo>
                    <a:lnTo>
                      <a:pt x="41" y="851"/>
                    </a:lnTo>
                    <a:lnTo>
                      <a:pt x="46" y="840"/>
                    </a:lnTo>
                    <a:lnTo>
                      <a:pt x="49" y="833"/>
                    </a:lnTo>
                    <a:lnTo>
                      <a:pt x="49" y="823"/>
                    </a:lnTo>
                    <a:lnTo>
                      <a:pt x="49" y="815"/>
                    </a:lnTo>
                    <a:lnTo>
                      <a:pt x="49" y="808"/>
                    </a:lnTo>
                    <a:lnTo>
                      <a:pt x="53" y="728"/>
                    </a:lnTo>
                    <a:lnTo>
                      <a:pt x="56" y="650"/>
                    </a:lnTo>
                    <a:lnTo>
                      <a:pt x="63" y="577"/>
                    </a:lnTo>
                    <a:lnTo>
                      <a:pt x="66" y="503"/>
                    </a:lnTo>
                    <a:lnTo>
                      <a:pt x="73" y="433"/>
                    </a:lnTo>
                    <a:lnTo>
                      <a:pt x="77" y="359"/>
                    </a:lnTo>
                    <a:lnTo>
                      <a:pt x="77" y="285"/>
                    </a:lnTo>
                    <a:lnTo>
                      <a:pt x="73" y="212"/>
                    </a:lnTo>
                    <a:lnTo>
                      <a:pt x="63" y="134"/>
                    </a:lnTo>
                    <a:lnTo>
                      <a:pt x="46" y="53"/>
                    </a:lnTo>
                    <a:close/>
                  </a:path>
                </a:pathLst>
              </a:custGeom>
              <a:solidFill>
                <a:srgbClr val="7F00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76" name="Freeform 652"/>
              <p:cNvSpPr>
                <a:spLocks/>
              </p:cNvSpPr>
              <p:nvPr/>
            </p:nvSpPr>
            <p:spPr bwMode="auto">
              <a:xfrm>
                <a:off x="2932" y="2025"/>
                <a:ext cx="43" cy="7"/>
              </a:xfrm>
              <a:custGeom>
                <a:avLst/>
                <a:gdLst>
                  <a:gd name="T0" fmla="*/ 175 w 556"/>
                  <a:gd name="T1" fmla="*/ 21 h 98"/>
                  <a:gd name="T2" fmla="*/ 155 w 556"/>
                  <a:gd name="T3" fmla="*/ 28 h 98"/>
                  <a:gd name="T4" fmla="*/ 137 w 556"/>
                  <a:gd name="T5" fmla="*/ 32 h 98"/>
                  <a:gd name="T6" fmla="*/ 115 w 556"/>
                  <a:gd name="T7" fmla="*/ 35 h 98"/>
                  <a:gd name="T8" fmla="*/ 102 w 556"/>
                  <a:gd name="T9" fmla="*/ 39 h 98"/>
                  <a:gd name="T10" fmla="*/ 84 w 556"/>
                  <a:gd name="T11" fmla="*/ 42 h 98"/>
                  <a:gd name="T12" fmla="*/ 70 w 556"/>
                  <a:gd name="T13" fmla="*/ 45 h 98"/>
                  <a:gd name="T14" fmla="*/ 52 w 556"/>
                  <a:gd name="T15" fmla="*/ 49 h 98"/>
                  <a:gd name="T16" fmla="*/ 38 w 556"/>
                  <a:gd name="T17" fmla="*/ 53 h 98"/>
                  <a:gd name="T18" fmla="*/ 17 w 556"/>
                  <a:gd name="T19" fmla="*/ 57 h 98"/>
                  <a:gd name="T20" fmla="*/ 0 w 556"/>
                  <a:gd name="T21" fmla="*/ 63 h 98"/>
                  <a:gd name="T22" fmla="*/ 52 w 556"/>
                  <a:gd name="T23" fmla="*/ 74 h 98"/>
                  <a:gd name="T24" fmla="*/ 108 w 556"/>
                  <a:gd name="T25" fmla="*/ 85 h 98"/>
                  <a:gd name="T26" fmla="*/ 168 w 556"/>
                  <a:gd name="T27" fmla="*/ 92 h 98"/>
                  <a:gd name="T28" fmla="*/ 228 w 556"/>
                  <a:gd name="T29" fmla="*/ 98 h 98"/>
                  <a:gd name="T30" fmla="*/ 288 w 556"/>
                  <a:gd name="T31" fmla="*/ 98 h 98"/>
                  <a:gd name="T32" fmla="*/ 344 w 556"/>
                  <a:gd name="T33" fmla="*/ 95 h 98"/>
                  <a:gd name="T34" fmla="*/ 404 w 556"/>
                  <a:gd name="T35" fmla="*/ 85 h 98"/>
                  <a:gd name="T36" fmla="*/ 456 w 556"/>
                  <a:gd name="T37" fmla="*/ 67 h 98"/>
                  <a:gd name="T38" fmla="*/ 509 w 556"/>
                  <a:gd name="T39" fmla="*/ 45 h 98"/>
                  <a:gd name="T40" fmla="*/ 556 w 556"/>
                  <a:gd name="T41" fmla="*/ 10 h 98"/>
                  <a:gd name="T42" fmla="*/ 541 w 556"/>
                  <a:gd name="T43" fmla="*/ 7 h 98"/>
                  <a:gd name="T44" fmla="*/ 521 w 556"/>
                  <a:gd name="T45" fmla="*/ 3 h 98"/>
                  <a:gd name="T46" fmla="*/ 499 w 556"/>
                  <a:gd name="T47" fmla="*/ 0 h 98"/>
                  <a:gd name="T48" fmla="*/ 471 w 556"/>
                  <a:gd name="T49" fmla="*/ 0 h 98"/>
                  <a:gd name="T50" fmla="*/ 439 w 556"/>
                  <a:gd name="T51" fmla="*/ 0 h 98"/>
                  <a:gd name="T52" fmla="*/ 408 w 556"/>
                  <a:gd name="T53" fmla="*/ 0 h 98"/>
                  <a:gd name="T54" fmla="*/ 373 w 556"/>
                  <a:gd name="T55" fmla="*/ 0 h 98"/>
                  <a:gd name="T56" fmla="*/ 333 w 556"/>
                  <a:gd name="T57" fmla="*/ 3 h 98"/>
                  <a:gd name="T58" fmla="*/ 295 w 556"/>
                  <a:gd name="T59" fmla="*/ 7 h 98"/>
                  <a:gd name="T60" fmla="*/ 256 w 556"/>
                  <a:gd name="T61" fmla="*/ 10 h 98"/>
                  <a:gd name="T62" fmla="*/ 175 w 556"/>
                  <a:gd name="T63" fmla="*/ 2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6" h="98">
                    <a:moveTo>
                      <a:pt x="175" y="21"/>
                    </a:moveTo>
                    <a:lnTo>
                      <a:pt x="155" y="28"/>
                    </a:lnTo>
                    <a:lnTo>
                      <a:pt x="137" y="32"/>
                    </a:lnTo>
                    <a:lnTo>
                      <a:pt x="115" y="35"/>
                    </a:lnTo>
                    <a:lnTo>
                      <a:pt x="102" y="39"/>
                    </a:lnTo>
                    <a:lnTo>
                      <a:pt x="84" y="42"/>
                    </a:lnTo>
                    <a:lnTo>
                      <a:pt x="70" y="45"/>
                    </a:lnTo>
                    <a:lnTo>
                      <a:pt x="52" y="49"/>
                    </a:lnTo>
                    <a:lnTo>
                      <a:pt x="38" y="53"/>
                    </a:lnTo>
                    <a:lnTo>
                      <a:pt x="17" y="57"/>
                    </a:lnTo>
                    <a:lnTo>
                      <a:pt x="0" y="63"/>
                    </a:lnTo>
                    <a:lnTo>
                      <a:pt x="52" y="74"/>
                    </a:lnTo>
                    <a:lnTo>
                      <a:pt x="108" y="85"/>
                    </a:lnTo>
                    <a:lnTo>
                      <a:pt x="168" y="92"/>
                    </a:lnTo>
                    <a:lnTo>
                      <a:pt x="228" y="98"/>
                    </a:lnTo>
                    <a:lnTo>
                      <a:pt x="288" y="98"/>
                    </a:lnTo>
                    <a:lnTo>
                      <a:pt x="344" y="95"/>
                    </a:lnTo>
                    <a:lnTo>
                      <a:pt x="404" y="85"/>
                    </a:lnTo>
                    <a:lnTo>
                      <a:pt x="456" y="67"/>
                    </a:lnTo>
                    <a:lnTo>
                      <a:pt x="509" y="45"/>
                    </a:lnTo>
                    <a:lnTo>
                      <a:pt x="556" y="10"/>
                    </a:lnTo>
                    <a:lnTo>
                      <a:pt x="541" y="7"/>
                    </a:lnTo>
                    <a:lnTo>
                      <a:pt x="521" y="3"/>
                    </a:lnTo>
                    <a:lnTo>
                      <a:pt x="499" y="0"/>
                    </a:lnTo>
                    <a:lnTo>
                      <a:pt x="471" y="0"/>
                    </a:lnTo>
                    <a:lnTo>
                      <a:pt x="439" y="0"/>
                    </a:lnTo>
                    <a:lnTo>
                      <a:pt x="408" y="0"/>
                    </a:lnTo>
                    <a:lnTo>
                      <a:pt x="373" y="0"/>
                    </a:lnTo>
                    <a:lnTo>
                      <a:pt x="333" y="3"/>
                    </a:lnTo>
                    <a:lnTo>
                      <a:pt x="295" y="7"/>
                    </a:lnTo>
                    <a:lnTo>
                      <a:pt x="256" y="10"/>
                    </a:lnTo>
                    <a:lnTo>
                      <a:pt x="175" y="21"/>
                    </a:lnTo>
                    <a:close/>
                  </a:path>
                </a:pathLst>
              </a:custGeom>
              <a:solidFill>
                <a:srgbClr val="B200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77" name="Freeform 653"/>
              <p:cNvSpPr>
                <a:spLocks/>
              </p:cNvSpPr>
              <p:nvPr/>
            </p:nvSpPr>
            <p:spPr bwMode="auto">
              <a:xfrm>
                <a:off x="2932" y="2025"/>
                <a:ext cx="43" cy="7"/>
              </a:xfrm>
              <a:custGeom>
                <a:avLst/>
                <a:gdLst>
                  <a:gd name="T0" fmla="*/ 175 w 556"/>
                  <a:gd name="T1" fmla="*/ 21 h 98"/>
                  <a:gd name="T2" fmla="*/ 155 w 556"/>
                  <a:gd name="T3" fmla="*/ 28 h 98"/>
                  <a:gd name="T4" fmla="*/ 137 w 556"/>
                  <a:gd name="T5" fmla="*/ 32 h 98"/>
                  <a:gd name="T6" fmla="*/ 115 w 556"/>
                  <a:gd name="T7" fmla="*/ 35 h 98"/>
                  <a:gd name="T8" fmla="*/ 102 w 556"/>
                  <a:gd name="T9" fmla="*/ 39 h 98"/>
                  <a:gd name="T10" fmla="*/ 84 w 556"/>
                  <a:gd name="T11" fmla="*/ 42 h 98"/>
                  <a:gd name="T12" fmla="*/ 70 w 556"/>
                  <a:gd name="T13" fmla="*/ 45 h 98"/>
                  <a:gd name="T14" fmla="*/ 52 w 556"/>
                  <a:gd name="T15" fmla="*/ 49 h 98"/>
                  <a:gd name="T16" fmla="*/ 38 w 556"/>
                  <a:gd name="T17" fmla="*/ 53 h 98"/>
                  <a:gd name="T18" fmla="*/ 17 w 556"/>
                  <a:gd name="T19" fmla="*/ 57 h 98"/>
                  <a:gd name="T20" fmla="*/ 0 w 556"/>
                  <a:gd name="T21" fmla="*/ 63 h 98"/>
                  <a:gd name="T22" fmla="*/ 52 w 556"/>
                  <a:gd name="T23" fmla="*/ 74 h 98"/>
                  <a:gd name="T24" fmla="*/ 108 w 556"/>
                  <a:gd name="T25" fmla="*/ 85 h 98"/>
                  <a:gd name="T26" fmla="*/ 168 w 556"/>
                  <a:gd name="T27" fmla="*/ 92 h 98"/>
                  <a:gd name="T28" fmla="*/ 228 w 556"/>
                  <a:gd name="T29" fmla="*/ 98 h 98"/>
                  <a:gd name="T30" fmla="*/ 288 w 556"/>
                  <a:gd name="T31" fmla="*/ 98 h 98"/>
                  <a:gd name="T32" fmla="*/ 344 w 556"/>
                  <a:gd name="T33" fmla="*/ 95 h 98"/>
                  <a:gd name="T34" fmla="*/ 404 w 556"/>
                  <a:gd name="T35" fmla="*/ 85 h 98"/>
                  <a:gd name="T36" fmla="*/ 456 w 556"/>
                  <a:gd name="T37" fmla="*/ 67 h 98"/>
                  <a:gd name="T38" fmla="*/ 509 w 556"/>
                  <a:gd name="T39" fmla="*/ 45 h 98"/>
                  <a:gd name="T40" fmla="*/ 556 w 556"/>
                  <a:gd name="T41" fmla="*/ 10 h 98"/>
                  <a:gd name="T42" fmla="*/ 541 w 556"/>
                  <a:gd name="T43" fmla="*/ 7 h 98"/>
                  <a:gd name="T44" fmla="*/ 521 w 556"/>
                  <a:gd name="T45" fmla="*/ 3 h 98"/>
                  <a:gd name="T46" fmla="*/ 499 w 556"/>
                  <a:gd name="T47" fmla="*/ 0 h 98"/>
                  <a:gd name="T48" fmla="*/ 471 w 556"/>
                  <a:gd name="T49" fmla="*/ 0 h 98"/>
                  <a:gd name="T50" fmla="*/ 439 w 556"/>
                  <a:gd name="T51" fmla="*/ 0 h 98"/>
                  <a:gd name="T52" fmla="*/ 408 w 556"/>
                  <a:gd name="T53" fmla="*/ 0 h 98"/>
                  <a:gd name="T54" fmla="*/ 373 w 556"/>
                  <a:gd name="T55" fmla="*/ 0 h 98"/>
                  <a:gd name="T56" fmla="*/ 333 w 556"/>
                  <a:gd name="T57" fmla="*/ 3 h 98"/>
                  <a:gd name="T58" fmla="*/ 295 w 556"/>
                  <a:gd name="T59" fmla="*/ 7 h 98"/>
                  <a:gd name="T60" fmla="*/ 256 w 556"/>
                  <a:gd name="T61" fmla="*/ 10 h 98"/>
                  <a:gd name="T62" fmla="*/ 175 w 556"/>
                  <a:gd name="T63" fmla="*/ 2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6" h="98">
                    <a:moveTo>
                      <a:pt x="175" y="21"/>
                    </a:moveTo>
                    <a:lnTo>
                      <a:pt x="155" y="28"/>
                    </a:lnTo>
                    <a:lnTo>
                      <a:pt x="137" y="32"/>
                    </a:lnTo>
                    <a:lnTo>
                      <a:pt x="115" y="35"/>
                    </a:lnTo>
                    <a:lnTo>
                      <a:pt x="102" y="39"/>
                    </a:lnTo>
                    <a:lnTo>
                      <a:pt x="84" y="42"/>
                    </a:lnTo>
                    <a:lnTo>
                      <a:pt x="70" y="45"/>
                    </a:lnTo>
                    <a:lnTo>
                      <a:pt x="52" y="49"/>
                    </a:lnTo>
                    <a:lnTo>
                      <a:pt x="38" y="53"/>
                    </a:lnTo>
                    <a:lnTo>
                      <a:pt x="17" y="57"/>
                    </a:lnTo>
                    <a:lnTo>
                      <a:pt x="0" y="63"/>
                    </a:lnTo>
                    <a:lnTo>
                      <a:pt x="52" y="74"/>
                    </a:lnTo>
                    <a:lnTo>
                      <a:pt x="108" y="85"/>
                    </a:lnTo>
                    <a:lnTo>
                      <a:pt x="168" y="92"/>
                    </a:lnTo>
                    <a:lnTo>
                      <a:pt x="228" y="98"/>
                    </a:lnTo>
                    <a:lnTo>
                      <a:pt x="288" y="98"/>
                    </a:lnTo>
                    <a:lnTo>
                      <a:pt x="344" y="95"/>
                    </a:lnTo>
                    <a:lnTo>
                      <a:pt x="404" y="85"/>
                    </a:lnTo>
                    <a:lnTo>
                      <a:pt x="456" y="67"/>
                    </a:lnTo>
                    <a:lnTo>
                      <a:pt x="509" y="45"/>
                    </a:lnTo>
                    <a:lnTo>
                      <a:pt x="556" y="10"/>
                    </a:lnTo>
                    <a:lnTo>
                      <a:pt x="541" y="7"/>
                    </a:lnTo>
                    <a:lnTo>
                      <a:pt x="521" y="3"/>
                    </a:lnTo>
                    <a:lnTo>
                      <a:pt x="499" y="0"/>
                    </a:lnTo>
                    <a:lnTo>
                      <a:pt x="471" y="0"/>
                    </a:lnTo>
                    <a:lnTo>
                      <a:pt x="439" y="0"/>
                    </a:lnTo>
                    <a:lnTo>
                      <a:pt x="408" y="0"/>
                    </a:lnTo>
                    <a:lnTo>
                      <a:pt x="373" y="0"/>
                    </a:lnTo>
                    <a:lnTo>
                      <a:pt x="333" y="3"/>
                    </a:lnTo>
                    <a:lnTo>
                      <a:pt x="295" y="7"/>
                    </a:lnTo>
                    <a:lnTo>
                      <a:pt x="256" y="10"/>
                    </a:lnTo>
                    <a:lnTo>
                      <a:pt x="175"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78" name="Freeform 654"/>
              <p:cNvSpPr>
                <a:spLocks/>
              </p:cNvSpPr>
              <p:nvPr/>
            </p:nvSpPr>
            <p:spPr bwMode="auto">
              <a:xfrm>
                <a:off x="2920" y="2194"/>
                <a:ext cx="182" cy="30"/>
              </a:xfrm>
              <a:custGeom>
                <a:avLst/>
                <a:gdLst>
                  <a:gd name="T0" fmla="*/ 0 w 2358"/>
                  <a:gd name="T1" fmla="*/ 175 h 418"/>
                  <a:gd name="T2" fmla="*/ 190 w 2358"/>
                  <a:gd name="T3" fmla="*/ 161 h 418"/>
                  <a:gd name="T4" fmla="*/ 345 w 2358"/>
                  <a:gd name="T5" fmla="*/ 165 h 418"/>
                  <a:gd name="T6" fmla="*/ 475 w 2358"/>
                  <a:gd name="T7" fmla="*/ 183 h 418"/>
                  <a:gd name="T8" fmla="*/ 577 w 2358"/>
                  <a:gd name="T9" fmla="*/ 210 h 418"/>
                  <a:gd name="T10" fmla="*/ 665 w 2358"/>
                  <a:gd name="T11" fmla="*/ 246 h 418"/>
                  <a:gd name="T12" fmla="*/ 743 w 2358"/>
                  <a:gd name="T13" fmla="*/ 284 h 418"/>
                  <a:gd name="T14" fmla="*/ 816 w 2358"/>
                  <a:gd name="T15" fmla="*/ 323 h 418"/>
                  <a:gd name="T16" fmla="*/ 890 w 2358"/>
                  <a:gd name="T17" fmla="*/ 358 h 418"/>
                  <a:gd name="T18" fmla="*/ 971 w 2358"/>
                  <a:gd name="T19" fmla="*/ 390 h 418"/>
                  <a:gd name="T20" fmla="*/ 1066 w 2358"/>
                  <a:gd name="T21" fmla="*/ 411 h 418"/>
                  <a:gd name="T22" fmla="*/ 1176 w 2358"/>
                  <a:gd name="T23" fmla="*/ 418 h 418"/>
                  <a:gd name="T24" fmla="*/ 1291 w 2358"/>
                  <a:gd name="T25" fmla="*/ 403 h 418"/>
                  <a:gd name="T26" fmla="*/ 1414 w 2358"/>
                  <a:gd name="T27" fmla="*/ 379 h 418"/>
                  <a:gd name="T28" fmla="*/ 1545 w 2358"/>
                  <a:gd name="T29" fmla="*/ 336 h 418"/>
                  <a:gd name="T30" fmla="*/ 1679 w 2358"/>
                  <a:gd name="T31" fmla="*/ 288 h 418"/>
                  <a:gd name="T32" fmla="*/ 1816 w 2358"/>
                  <a:gd name="T33" fmla="*/ 231 h 418"/>
                  <a:gd name="T34" fmla="*/ 1956 w 2358"/>
                  <a:gd name="T35" fmla="*/ 171 h 418"/>
                  <a:gd name="T36" fmla="*/ 2094 w 2358"/>
                  <a:gd name="T37" fmla="*/ 112 h 418"/>
                  <a:gd name="T38" fmla="*/ 2228 w 2358"/>
                  <a:gd name="T39" fmla="*/ 56 h 418"/>
                  <a:gd name="T40" fmla="*/ 2358 w 2358"/>
                  <a:gd name="T41" fmla="*/ 0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58" h="418">
                    <a:moveTo>
                      <a:pt x="0" y="175"/>
                    </a:moveTo>
                    <a:lnTo>
                      <a:pt x="190" y="161"/>
                    </a:lnTo>
                    <a:lnTo>
                      <a:pt x="345" y="165"/>
                    </a:lnTo>
                    <a:lnTo>
                      <a:pt x="475" y="183"/>
                    </a:lnTo>
                    <a:lnTo>
                      <a:pt x="577" y="210"/>
                    </a:lnTo>
                    <a:lnTo>
                      <a:pt x="665" y="246"/>
                    </a:lnTo>
                    <a:lnTo>
                      <a:pt x="743" y="284"/>
                    </a:lnTo>
                    <a:lnTo>
                      <a:pt x="816" y="323"/>
                    </a:lnTo>
                    <a:lnTo>
                      <a:pt x="890" y="358"/>
                    </a:lnTo>
                    <a:lnTo>
                      <a:pt x="971" y="390"/>
                    </a:lnTo>
                    <a:lnTo>
                      <a:pt x="1066" y="411"/>
                    </a:lnTo>
                    <a:lnTo>
                      <a:pt x="1176" y="418"/>
                    </a:lnTo>
                    <a:lnTo>
                      <a:pt x="1291" y="403"/>
                    </a:lnTo>
                    <a:lnTo>
                      <a:pt x="1414" y="379"/>
                    </a:lnTo>
                    <a:lnTo>
                      <a:pt x="1545" y="336"/>
                    </a:lnTo>
                    <a:lnTo>
                      <a:pt x="1679" y="288"/>
                    </a:lnTo>
                    <a:lnTo>
                      <a:pt x="1816" y="231"/>
                    </a:lnTo>
                    <a:lnTo>
                      <a:pt x="1956" y="171"/>
                    </a:lnTo>
                    <a:lnTo>
                      <a:pt x="2094" y="112"/>
                    </a:lnTo>
                    <a:lnTo>
                      <a:pt x="2228" y="56"/>
                    </a:lnTo>
                    <a:lnTo>
                      <a:pt x="2358"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79" name="Freeform 655"/>
              <p:cNvSpPr>
                <a:spLocks/>
              </p:cNvSpPr>
              <p:nvPr/>
            </p:nvSpPr>
            <p:spPr bwMode="auto">
              <a:xfrm>
                <a:off x="2873" y="2205"/>
                <a:ext cx="130" cy="98"/>
              </a:xfrm>
              <a:custGeom>
                <a:avLst/>
                <a:gdLst>
                  <a:gd name="T0" fmla="*/ 609 w 1692"/>
                  <a:gd name="T1" fmla="*/ 42 h 1359"/>
                  <a:gd name="T2" fmla="*/ 507 w 1692"/>
                  <a:gd name="T3" fmla="*/ 143 h 1359"/>
                  <a:gd name="T4" fmla="*/ 412 w 1692"/>
                  <a:gd name="T5" fmla="*/ 256 h 1359"/>
                  <a:gd name="T6" fmla="*/ 324 w 1692"/>
                  <a:gd name="T7" fmla="*/ 375 h 1359"/>
                  <a:gd name="T8" fmla="*/ 246 w 1692"/>
                  <a:gd name="T9" fmla="*/ 502 h 1359"/>
                  <a:gd name="T10" fmla="*/ 176 w 1692"/>
                  <a:gd name="T11" fmla="*/ 635 h 1359"/>
                  <a:gd name="T12" fmla="*/ 116 w 1692"/>
                  <a:gd name="T13" fmla="*/ 776 h 1359"/>
                  <a:gd name="T14" fmla="*/ 68 w 1692"/>
                  <a:gd name="T15" fmla="*/ 916 h 1359"/>
                  <a:gd name="T16" fmla="*/ 32 w 1692"/>
                  <a:gd name="T17" fmla="*/ 1064 h 1359"/>
                  <a:gd name="T18" fmla="*/ 8 w 1692"/>
                  <a:gd name="T19" fmla="*/ 1211 h 1359"/>
                  <a:gd name="T20" fmla="*/ 0 w 1692"/>
                  <a:gd name="T21" fmla="*/ 1359 h 1359"/>
                  <a:gd name="T22" fmla="*/ 50 w 1692"/>
                  <a:gd name="T23" fmla="*/ 1218 h 1359"/>
                  <a:gd name="T24" fmla="*/ 113 w 1692"/>
                  <a:gd name="T25" fmla="*/ 1075 h 1359"/>
                  <a:gd name="T26" fmla="*/ 194 w 1692"/>
                  <a:gd name="T27" fmla="*/ 923 h 1359"/>
                  <a:gd name="T28" fmla="*/ 289 w 1692"/>
                  <a:gd name="T29" fmla="*/ 780 h 1359"/>
                  <a:gd name="T30" fmla="*/ 394 w 1692"/>
                  <a:gd name="T31" fmla="*/ 638 h 1359"/>
                  <a:gd name="T32" fmla="*/ 511 w 1692"/>
                  <a:gd name="T33" fmla="*/ 516 h 1359"/>
                  <a:gd name="T34" fmla="*/ 637 w 1692"/>
                  <a:gd name="T35" fmla="*/ 407 h 1359"/>
                  <a:gd name="T36" fmla="*/ 770 w 1692"/>
                  <a:gd name="T37" fmla="*/ 326 h 1359"/>
                  <a:gd name="T38" fmla="*/ 915 w 1692"/>
                  <a:gd name="T39" fmla="*/ 270 h 1359"/>
                  <a:gd name="T40" fmla="*/ 1066 w 1692"/>
                  <a:gd name="T41" fmla="*/ 249 h 1359"/>
                  <a:gd name="T42" fmla="*/ 1144 w 1692"/>
                  <a:gd name="T43" fmla="*/ 249 h 1359"/>
                  <a:gd name="T44" fmla="*/ 1208 w 1692"/>
                  <a:gd name="T45" fmla="*/ 253 h 1359"/>
                  <a:gd name="T46" fmla="*/ 1263 w 1692"/>
                  <a:gd name="T47" fmla="*/ 260 h 1359"/>
                  <a:gd name="T48" fmla="*/ 1316 w 1692"/>
                  <a:gd name="T49" fmla="*/ 267 h 1359"/>
                  <a:gd name="T50" fmla="*/ 1366 w 1692"/>
                  <a:gd name="T51" fmla="*/ 277 h 1359"/>
                  <a:gd name="T52" fmla="*/ 1414 w 1692"/>
                  <a:gd name="T53" fmla="*/ 280 h 1359"/>
                  <a:gd name="T54" fmla="*/ 1471 w 1692"/>
                  <a:gd name="T55" fmla="*/ 285 h 1359"/>
                  <a:gd name="T56" fmla="*/ 1534 w 1692"/>
                  <a:gd name="T57" fmla="*/ 285 h 1359"/>
                  <a:gd name="T58" fmla="*/ 1609 w 1692"/>
                  <a:gd name="T59" fmla="*/ 280 h 1359"/>
                  <a:gd name="T60" fmla="*/ 1692 w 1692"/>
                  <a:gd name="T61" fmla="*/ 267 h 1359"/>
                  <a:gd name="T62" fmla="*/ 1679 w 1692"/>
                  <a:gd name="T63" fmla="*/ 273 h 1359"/>
                  <a:gd name="T64" fmla="*/ 1669 w 1692"/>
                  <a:gd name="T65" fmla="*/ 277 h 1359"/>
                  <a:gd name="T66" fmla="*/ 1661 w 1692"/>
                  <a:gd name="T67" fmla="*/ 277 h 1359"/>
                  <a:gd name="T68" fmla="*/ 1661 w 1692"/>
                  <a:gd name="T69" fmla="*/ 280 h 1359"/>
                  <a:gd name="T70" fmla="*/ 1657 w 1692"/>
                  <a:gd name="T71" fmla="*/ 277 h 1359"/>
                  <a:gd name="T72" fmla="*/ 1654 w 1692"/>
                  <a:gd name="T73" fmla="*/ 273 h 1359"/>
                  <a:gd name="T74" fmla="*/ 1651 w 1692"/>
                  <a:gd name="T75" fmla="*/ 270 h 1359"/>
                  <a:gd name="T76" fmla="*/ 1640 w 1692"/>
                  <a:gd name="T77" fmla="*/ 263 h 1359"/>
                  <a:gd name="T78" fmla="*/ 1626 w 1692"/>
                  <a:gd name="T79" fmla="*/ 260 h 1359"/>
                  <a:gd name="T80" fmla="*/ 1566 w 1692"/>
                  <a:gd name="T81" fmla="*/ 235 h 1359"/>
                  <a:gd name="T82" fmla="*/ 1517 w 1692"/>
                  <a:gd name="T83" fmla="*/ 214 h 1359"/>
                  <a:gd name="T84" fmla="*/ 1471 w 1692"/>
                  <a:gd name="T85" fmla="*/ 193 h 1359"/>
                  <a:gd name="T86" fmla="*/ 1432 w 1692"/>
                  <a:gd name="T87" fmla="*/ 168 h 1359"/>
                  <a:gd name="T88" fmla="*/ 1394 w 1692"/>
                  <a:gd name="T89" fmla="*/ 147 h 1359"/>
                  <a:gd name="T90" fmla="*/ 1355 w 1692"/>
                  <a:gd name="T91" fmla="*/ 126 h 1359"/>
                  <a:gd name="T92" fmla="*/ 1313 w 1692"/>
                  <a:gd name="T93" fmla="*/ 105 h 1359"/>
                  <a:gd name="T94" fmla="*/ 1267 w 1692"/>
                  <a:gd name="T95" fmla="*/ 88 h 1359"/>
                  <a:gd name="T96" fmla="*/ 1214 w 1692"/>
                  <a:gd name="T97" fmla="*/ 70 h 1359"/>
                  <a:gd name="T98" fmla="*/ 1151 w 1692"/>
                  <a:gd name="T99" fmla="*/ 52 h 1359"/>
                  <a:gd name="T100" fmla="*/ 1108 w 1692"/>
                  <a:gd name="T101" fmla="*/ 42 h 1359"/>
                  <a:gd name="T102" fmla="*/ 1056 w 1692"/>
                  <a:gd name="T103" fmla="*/ 31 h 1359"/>
                  <a:gd name="T104" fmla="*/ 1000 w 1692"/>
                  <a:gd name="T105" fmla="*/ 20 h 1359"/>
                  <a:gd name="T106" fmla="*/ 936 w 1692"/>
                  <a:gd name="T107" fmla="*/ 13 h 1359"/>
                  <a:gd name="T108" fmla="*/ 870 w 1692"/>
                  <a:gd name="T109" fmla="*/ 3 h 1359"/>
                  <a:gd name="T110" fmla="*/ 806 w 1692"/>
                  <a:gd name="T111" fmla="*/ 0 h 1359"/>
                  <a:gd name="T112" fmla="*/ 742 w 1692"/>
                  <a:gd name="T113" fmla="*/ 0 h 1359"/>
                  <a:gd name="T114" fmla="*/ 690 w 1692"/>
                  <a:gd name="T115" fmla="*/ 7 h 1359"/>
                  <a:gd name="T116" fmla="*/ 644 w 1692"/>
                  <a:gd name="T117" fmla="*/ 20 h 1359"/>
                  <a:gd name="T118" fmla="*/ 609 w 1692"/>
                  <a:gd name="T119" fmla="*/ 42 h 1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92" h="1359">
                    <a:moveTo>
                      <a:pt x="609" y="42"/>
                    </a:moveTo>
                    <a:lnTo>
                      <a:pt x="507" y="143"/>
                    </a:lnTo>
                    <a:lnTo>
                      <a:pt x="412" y="256"/>
                    </a:lnTo>
                    <a:lnTo>
                      <a:pt x="324" y="375"/>
                    </a:lnTo>
                    <a:lnTo>
                      <a:pt x="246" y="502"/>
                    </a:lnTo>
                    <a:lnTo>
                      <a:pt x="176" y="635"/>
                    </a:lnTo>
                    <a:lnTo>
                      <a:pt x="116" y="776"/>
                    </a:lnTo>
                    <a:lnTo>
                      <a:pt x="68" y="916"/>
                    </a:lnTo>
                    <a:lnTo>
                      <a:pt x="32" y="1064"/>
                    </a:lnTo>
                    <a:lnTo>
                      <a:pt x="8" y="1211"/>
                    </a:lnTo>
                    <a:lnTo>
                      <a:pt x="0" y="1359"/>
                    </a:lnTo>
                    <a:lnTo>
                      <a:pt x="50" y="1218"/>
                    </a:lnTo>
                    <a:lnTo>
                      <a:pt x="113" y="1075"/>
                    </a:lnTo>
                    <a:lnTo>
                      <a:pt x="194" y="923"/>
                    </a:lnTo>
                    <a:lnTo>
                      <a:pt x="289" y="780"/>
                    </a:lnTo>
                    <a:lnTo>
                      <a:pt x="394" y="638"/>
                    </a:lnTo>
                    <a:lnTo>
                      <a:pt x="511" y="516"/>
                    </a:lnTo>
                    <a:lnTo>
                      <a:pt x="637" y="407"/>
                    </a:lnTo>
                    <a:lnTo>
                      <a:pt x="770" y="326"/>
                    </a:lnTo>
                    <a:lnTo>
                      <a:pt x="915" y="270"/>
                    </a:lnTo>
                    <a:lnTo>
                      <a:pt x="1066" y="249"/>
                    </a:lnTo>
                    <a:lnTo>
                      <a:pt x="1144" y="249"/>
                    </a:lnTo>
                    <a:lnTo>
                      <a:pt x="1208" y="253"/>
                    </a:lnTo>
                    <a:lnTo>
                      <a:pt x="1263" y="260"/>
                    </a:lnTo>
                    <a:lnTo>
                      <a:pt x="1316" y="267"/>
                    </a:lnTo>
                    <a:lnTo>
                      <a:pt x="1366" y="277"/>
                    </a:lnTo>
                    <a:lnTo>
                      <a:pt x="1414" y="280"/>
                    </a:lnTo>
                    <a:lnTo>
                      <a:pt x="1471" y="285"/>
                    </a:lnTo>
                    <a:lnTo>
                      <a:pt x="1534" y="285"/>
                    </a:lnTo>
                    <a:lnTo>
                      <a:pt x="1609" y="280"/>
                    </a:lnTo>
                    <a:lnTo>
                      <a:pt x="1692" y="267"/>
                    </a:lnTo>
                    <a:lnTo>
                      <a:pt x="1679" y="273"/>
                    </a:lnTo>
                    <a:lnTo>
                      <a:pt x="1669" y="277"/>
                    </a:lnTo>
                    <a:lnTo>
                      <a:pt x="1661" y="277"/>
                    </a:lnTo>
                    <a:lnTo>
                      <a:pt x="1661" y="280"/>
                    </a:lnTo>
                    <a:lnTo>
                      <a:pt x="1657" y="277"/>
                    </a:lnTo>
                    <a:lnTo>
                      <a:pt x="1654" y="273"/>
                    </a:lnTo>
                    <a:lnTo>
                      <a:pt x="1651" y="270"/>
                    </a:lnTo>
                    <a:lnTo>
                      <a:pt x="1640" y="263"/>
                    </a:lnTo>
                    <a:lnTo>
                      <a:pt x="1626" y="260"/>
                    </a:lnTo>
                    <a:lnTo>
                      <a:pt x="1566" y="235"/>
                    </a:lnTo>
                    <a:lnTo>
                      <a:pt x="1517" y="214"/>
                    </a:lnTo>
                    <a:lnTo>
                      <a:pt x="1471" y="193"/>
                    </a:lnTo>
                    <a:lnTo>
                      <a:pt x="1432" y="168"/>
                    </a:lnTo>
                    <a:lnTo>
                      <a:pt x="1394" y="147"/>
                    </a:lnTo>
                    <a:lnTo>
                      <a:pt x="1355" y="126"/>
                    </a:lnTo>
                    <a:lnTo>
                      <a:pt x="1313" y="105"/>
                    </a:lnTo>
                    <a:lnTo>
                      <a:pt x="1267" y="88"/>
                    </a:lnTo>
                    <a:lnTo>
                      <a:pt x="1214" y="70"/>
                    </a:lnTo>
                    <a:lnTo>
                      <a:pt x="1151" y="52"/>
                    </a:lnTo>
                    <a:lnTo>
                      <a:pt x="1108" y="42"/>
                    </a:lnTo>
                    <a:lnTo>
                      <a:pt x="1056" y="31"/>
                    </a:lnTo>
                    <a:lnTo>
                      <a:pt x="1000" y="20"/>
                    </a:lnTo>
                    <a:lnTo>
                      <a:pt x="936" y="13"/>
                    </a:lnTo>
                    <a:lnTo>
                      <a:pt x="870" y="3"/>
                    </a:lnTo>
                    <a:lnTo>
                      <a:pt x="806" y="0"/>
                    </a:lnTo>
                    <a:lnTo>
                      <a:pt x="742" y="0"/>
                    </a:lnTo>
                    <a:lnTo>
                      <a:pt x="690" y="7"/>
                    </a:lnTo>
                    <a:lnTo>
                      <a:pt x="644" y="20"/>
                    </a:lnTo>
                    <a:lnTo>
                      <a:pt x="609" y="42"/>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80" name="Freeform 656"/>
              <p:cNvSpPr>
                <a:spLocks/>
              </p:cNvSpPr>
              <p:nvPr/>
            </p:nvSpPr>
            <p:spPr bwMode="auto">
              <a:xfrm>
                <a:off x="3029" y="2288"/>
                <a:ext cx="17" cy="189"/>
              </a:xfrm>
              <a:custGeom>
                <a:avLst/>
                <a:gdLst>
                  <a:gd name="T0" fmla="*/ 43 w 219"/>
                  <a:gd name="T1" fmla="*/ 0 h 2642"/>
                  <a:gd name="T2" fmla="*/ 106 w 219"/>
                  <a:gd name="T3" fmla="*/ 271 h 2642"/>
                  <a:gd name="T4" fmla="*/ 156 w 219"/>
                  <a:gd name="T5" fmla="*/ 528 h 2642"/>
                  <a:gd name="T6" fmla="*/ 191 w 219"/>
                  <a:gd name="T7" fmla="*/ 766 h 2642"/>
                  <a:gd name="T8" fmla="*/ 211 w 219"/>
                  <a:gd name="T9" fmla="*/ 1001 h 2642"/>
                  <a:gd name="T10" fmla="*/ 219 w 219"/>
                  <a:gd name="T11" fmla="*/ 1229 h 2642"/>
                  <a:gd name="T12" fmla="*/ 219 w 219"/>
                  <a:gd name="T13" fmla="*/ 1458 h 2642"/>
                  <a:gd name="T14" fmla="*/ 208 w 219"/>
                  <a:gd name="T15" fmla="*/ 1694 h 2642"/>
                  <a:gd name="T16" fmla="*/ 191 w 219"/>
                  <a:gd name="T17" fmla="*/ 1939 h 2642"/>
                  <a:gd name="T18" fmla="*/ 170 w 219"/>
                  <a:gd name="T19" fmla="*/ 2199 h 2642"/>
                  <a:gd name="T20" fmla="*/ 141 w 219"/>
                  <a:gd name="T21" fmla="*/ 2480 h 2642"/>
                  <a:gd name="T22" fmla="*/ 135 w 219"/>
                  <a:gd name="T23" fmla="*/ 2519 h 2642"/>
                  <a:gd name="T24" fmla="*/ 131 w 219"/>
                  <a:gd name="T25" fmla="*/ 2547 h 2642"/>
                  <a:gd name="T26" fmla="*/ 123 w 219"/>
                  <a:gd name="T27" fmla="*/ 2569 h 2642"/>
                  <a:gd name="T28" fmla="*/ 113 w 219"/>
                  <a:gd name="T29" fmla="*/ 2582 h 2642"/>
                  <a:gd name="T30" fmla="*/ 103 w 219"/>
                  <a:gd name="T31" fmla="*/ 2592 h 2642"/>
                  <a:gd name="T32" fmla="*/ 88 w 219"/>
                  <a:gd name="T33" fmla="*/ 2600 h 2642"/>
                  <a:gd name="T34" fmla="*/ 75 w 219"/>
                  <a:gd name="T35" fmla="*/ 2610 h 2642"/>
                  <a:gd name="T36" fmla="*/ 57 w 219"/>
                  <a:gd name="T37" fmla="*/ 2617 h 2642"/>
                  <a:gd name="T38" fmla="*/ 33 w 219"/>
                  <a:gd name="T39" fmla="*/ 2627 h 2642"/>
                  <a:gd name="T40" fmla="*/ 8 w 219"/>
                  <a:gd name="T41" fmla="*/ 2642 h 2642"/>
                  <a:gd name="T42" fmla="*/ 0 w 219"/>
                  <a:gd name="T43" fmla="*/ 2635 h 2642"/>
                  <a:gd name="T44" fmla="*/ 5 w 219"/>
                  <a:gd name="T45" fmla="*/ 2604 h 2642"/>
                  <a:gd name="T46" fmla="*/ 15 w 219"/>
                  <a:gd name="T47" fmla="*/ 2554 h 2642"/>
                  <a:gd name="T48" fmla="*/ 25 w 219"/>
                  <a:gd name="T49" fmla="*/ 2491 h 2642"/>
                  <a:gd name="T50" fmla="*/ 43 w 219"/>
                  <a:gd name="T51" fmla="*/ 2417 h 2642"/>
                  <a:gd name="T52" fmla="*/ 57 w 219"/>
                  <a:gd name="T53" fmla="*/ 2344 h 2642"/>
                  <a:gd name="T54" fmla="*/ 75 w 219"/>
                  <a:gd name="T55" fmla="*/ 2274 h 2642"/>
                  <a:gd name="T56" fmla="*/ 88 w 219"/>
                  <a:gd name="T57" fmla="*/ 2206 h 2642"/>
                  <a:gd name="T58" fmla="*/ 100 w 219"/>
                  <a:gd name="T59" fmla="*/ 2157 h 2642"/>
                  <a:gd name="T60" fmla="*/ 103 w 219"/>
                  <a:gd name="T61" fmla="*/ 2122 h 2642"/>
                  <a:gd name="T62" fmla="*/ 110 w 219"/>
                  <a:gd name="T63" fmla="*/ 2031 h 2642"/>
                  <a:gd name="T64" fmla="*/ 113 w 219"/>
                  <a:gd name="T65" fmla="*/ 1961 h 2642"/>
                  <a:gd name="T66" fmla="*/ 117 w 219"/>
                  <a:gd name="T67" fmla="*/ 1907 h 2642"/>
                  <a:gd name="T68" fmla="*/ 120 w 219"/>
                  <a:gd name="T69" fmla="*/ 1862 h 2642"/>
                  <a:gd name="T70" fmla="*/ 120 w 219"/>
                  <a:gd name="T71" fmla="*/ 1820 h 2642"/>
                  <a:gd name="T72" fmla="*/ 123 w 219"/>
                  <a:gd name="T73" fmla="*/ 1771 h 2642"/>
                  <a:gd name="T74" fmla="*/ 128 w 219"/>
                  <a:gd name="T75" fmla="*/ 1714 h 2642"/>
                  <a:gd name="T76" fmla="*/ 131 w 219"/>
                  <a:gd name="T77" fmla="*/ 1637 h 2642"/>
                  <a:gd name="T78" fmla="*/ 138 w 219"/>
                  <a:gd name="T79" fmla="*/ 1539 h 2642"/>
                  <a:gd name="T80" fmla="*/ 145 w 219"/>
                  <a:gd name="T81" fmla="*/ 1409 h 2642"/>
                  <a:gd name="T82" fmla="*/ 145 w 219"/>
                  <a:gd name="T83" fmla="*/ 1384 h 2642"/>
                  <a:gd name="T84" fmla="*/ 145 w 219"/>
                  <a:gd name="T85" fmla="*/ 1342 h 2642"/>
                  <a:gd name="T86" fmla="*/ 145 w 219"/>
                  <a:gd name="T87" fmla="*/ 1279 h 2642"/>
                  <a:gd name="T88" fmla="*/ 145 w 219"/>
                  <a:gd name="T89" fmla="*/ 1209 h 2642"/>
                  <a:gd name="T90" fmla="*/ 148 w 219"/>
                  <a:gd name="T91" fmla="*/ 1128 h 2642"/>
                  <a:gd name="T92" fmla="*/ 148 w 219"/>
                  <a:gd name="T93" fmla="*/ 1051 h 2642"/>
                  <a:gd name="T94" fmla="*/ 148 w 219"/>
                  <a:gd name="T95" fmla="*/ 981 h 2642"/>
                  <a:gd name="T96" fmla="*/ 148 w 219"/>
                  <a:gd name="T97" fmla="*/ 917 h 2642"/>
                  <a:gd name="T98" fmla="*/ 148 w 219"/>
                  <a:gd name="T99" fmla="*/ 871 h 2642"/>
                  <a:gd name="T100" fmla="*/ 148 w 219"/>
                  <a:gd name="T101" fmla="*/ 851 h 2642"/>
                  <a:gd name="T102" fmla="*/ 141 w 219"/>
                  <a:gd name="T103" fmla="*/ 706 h 2642"/>
                  <a:gd name="T104" fmla="*/ 131 w 219"/>
                  <a:gd name="T105" fmla="*/ 573 h 2642"/>
                  <a:gd name="T106" fmla="*/ 117 w 219"/>
                  <a:gd name="T107" fmla="*/ 450 h 2642"/>
                  <a:gd name="T108" fmla="*/ 103 w 219"/>
                  <a:gd name="T109" fmla="*/ 338 h 2642"/>
                  <a:gd name="T110" fmla="*/ 88 w 219"/>
                  <a:gd name="T111" fmla="*/ 239 h 2642"/>
                  <a:gd name="T112" fmla="*/ 75 w 219"/>
                  <a:gd name="T113" fmla="*/ 158 h 2642"/>
                  <a:gd name="T114" fmla="*/ 60 w 219"/>
                  <a:gd name="T115" fmla="*/ 91 h 2642"/>
                  <a:gd name="T116" fmla="*/ 50 w 219"/>
                  <a:gd name="T117" fmla="*/ 43 h 2642"/>
                  <a:gd name="T118" fmla="*/ 43 w 219"/>
                  <a:gd name="T119" fmla="*/ 11 h 2642"/>
                  <a:gd name="T120" fmla="*/ 43 w 219"/>
                  <a:gd name="T121"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9" h="2642">
                    <a:moveTo>
                      <a:pt x="43" y="0"/>
                    </a:moveTo>
                    <a:lnTo>
                      <a:pt x="106" y="271"/>
                    </a:lnTo>
                    <a:lnTo>
                      <a:pt x="156" y="528"/>
                    </a:lnTo>
                    <a:lnTo>
                      <a:pt x="191" y="766"/>
                    </a:lnTo>
                    <a:lnTo>
                      <a:pt x="211" y="1001"/>
                    </a:lnTo>
                    <a:lnTo>
                      <a:pt x="219" y="1229"/>
                    </a:lnTo>
                    <a:lnTo>
                      <a:pt x="219" y="1458"/>
                    </a:lnTo>
                    <a:lnTo>
                      <a:pt x="208" y="1694"/>
                    </a:lnTo>
                    <a:lnTo>
                      <a:pt x="191" y="1939"/>
                    </a:lnTo>
                    <a:lnTo>
                      <a:pt x="170" y="2199"/>
                    </a:lnTo>
                    <a:lnTo>
                      <a:pt x="141" y="2480"/>
                    </a:lnTo>
                    <a:lnTo>
                      <a:pt x="135" y="2519"/>
                    </a:lnTo>
                    <a:lnTo>
                      <a:pt x="131" y="2547"/>
                    </a:lnTo>
                    <a:lnTo>
                      <a:pt x="123" y="2569"/>
                    </a:lnTo>
                    <a:lnTo>
                      <a:pt x="113" y="2582"/>
                    </a:lnTo>
                    <a:lnTo>
                      <a:pt x="103" y="2592"/>
                    </a:lnTo>
                    <a:lnTo>
                      <a:pt x="88" y="2600"/>
                    </a:lnTo>
                    <a:lnTo>
                      <a:pt x="75" y="2610"/>
                    </a:lnTo>
                    <a:lnTo>
                      <a:pt x="57" y="2617"/>
                    </a:lnTo>
                    <a:lnTo>
                      <a:pt x="33" y="2627"/>
                    </a:lnTo>
                    <a:lnTo>
                      <a:pt x="8" y="2642"/>
                    </a:lnTo>
                    <a:lnTo>
                      <a:pt x="0" y="2635"/>
                    </a:lnTo>
                    <a:lnTo>
                      <a:pt x="5" y="2604"/>
                    </a:lnTo>
                    <a:lnTo>
                      <a:pt x="15" y="2554"/>
                    </a:lnTo>
                    <a:lnTo>
                      <a:pt x="25" y="2491"/>
                    </a:lnTo>
                    <a:lnTo>
                      <a:pt x="43" y="2417"/>
                    </a:lnTo>
                    <a:lnTo>
                      <a:pt x="57" y="2344"/>
                    </a:lnTo>
                    <a:lnTo>
                      <a:pt x="75" y="2274"/>
                    </a:lnTo>
                    <a:lnTo>
                      <a:pt x="88" y="2206"/>
                    </a:lnTo>
                    <a:lnTo>
                      <a:pt x="100" y="2157"/>
                    </a:lnTo>
                    <a:lnTo>
                      <a:pt x="103" y="2122"/>
                    </a:lnTo>
                    <a:lnTo>
                      <a:pt x="110" y="2031"/>
                    </a:lnTo>
                    <a:lnTo>
                      <a:pt x="113" y="1961"/>
                    </a:lnTo>
                    <a:lnTo>
                      <a:pt x="117" y="1907"/>
                    </a:lnTo>
                    <a:lnTo>
                      <a:pt x="120" y="1862"/>
                    </a:lnTo>
                    <a:lnTo>
                      <a:pt x="120" y="1820"/>
                    </a:lnTo>
                    <a:lnTo>
                      <a:pt x="123" y="1771"/>
                    </a:lnTo>
                    <a:lnTo>
                      <a:pt x="128" y="1714"/>
                    </a:lnTo>
                    <a:lnTo>
                      <a:pt x="131" y="1637"/>
                    </a:lnTo>
                    <a:lnTo>
                      <a:pt x="138" y="1539"/>
                    </a:lnTo>
                    <a:lnTo>
                      <a:pt x="145" y="1409"/>
                    </a:lnTo>
                    <a:lnTo>
                      <a:pt x="145" y="1384"/>
                    </a:lnTo>
                    <a:lnTo>
                      <a:pt x="145" y="1342"/>
                    </a:lnTo>
                    <a:lnTo>
                      <a:pt x="145" y="1279"/>
                    </a:lnTo>
                    <a:lnTo>
                      <a:pt x="145" y="1209"/>
                    </a:lnTo>
                    <a:lnTo>
                      <a:pt x="148" y="1128"/>
                    </a:lnTo>
                    <a:lnTo>
                      <a:pt x="148" y="1051"/>
                    </a:lnTo>
                    <a:lnTo>
                      <a:pt x="148" y="981"/>
                    </a:lnTo>
                    <a:lnTo>
                      <a:pt x="148" y="917"/>
                    </a:lnTo>
                    <a:lnTo>
                      <a:pt x="148" y="871"/>
                    </a:lnTo>
                    <a:lnTo>
                      <a:pt x="148" y="851"/>
                    </a:lnTo>
                    <a:lnTo>
                      <a:pt x="141" y="706"/>
                    </a:lnTo>
                    <a:lnTo>
                      <a:pt x="131" y="573"/>
                    </a:lnTo>
                    <a:lnTo>
                      <a:pt x="117" y="450"/>
                    </a:lnTo>
                    <a:lnTo>
                      <a:pt x="103" y="338"/>
                    </a:lnTo>
                    <a:lnTo>
                      <a:pt x="88" y="239"/>
                    </a:lnTo>
                    <a:lnTo>
                      <a:pt x="75" y="158"/>
                    </a:lnTo>
                    <a:lnTo>
                      <a:pt x="60" y="91"/>
                    </a:lnTo>
                    <a:lnTo>
                      <a:pt x="50" y="43"/>
                    </a:lnTo>
                    <a:lnTo>
                      <a:pt x="43" y="11"/>
                    </a:lnTo>
                    <a:lnTo>
                      <a:pt x="43" y="0"/>
                    </a:lnTo>
                    <a:close/>
                  </a:path>
                </a:pathLst>
              </a:custGeom>
              <a:solidFill>
                <a:srgbClr val="324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81" name="Freeform 657"/>
              <p:cNvSpPr>
                <a:spLocks/>
              </p:cNvSpPr>
              <p:nvPr/>
            </p:nvSpPr>
            <p:spPr bwMode="auto">
              <a:xfrm>
                <a:off x="3071" y="2210"/>
                <a:ext cx="83" cy="52"/>
              </a:xfrm>
              <a:custGeom>
                <a:avLst/>
                <a:gdLst>
                  <a:gd name="T0" fmla="*/ 1073 w 1073"/>
                  <a:gd name="T1" fmla="*/ 56 h 719"/>
                  <a:gd name="T2" fmla="*/ 985 w 1073"/>
                  <a:gd name="T3" fmla="*/ 98 h 719"/>
                  <a:gd name="T4" fmla="*/ 897 w 1073"/>
                  <a:gd name="T5" fmla="*/ 133 h 719"/>
                  <a:gd name="T6" fmla="*/ 810 w 1073"/>
                  <a:gd name="T7" fmla="*/ 171 h 719"/>
                  <a:gd name="T8" fmla="*/ 722 w 1073"/>
                  <a:gd name="T9" fmla="*/ 210 h 719"/>
                  <a:gd name="T10" fmla="*/ 634 w 1073"/>
                  <a:gd name="T11" fmla="*/ 245 h 719"/>
                  <a:gd name="T12" fmla="*/ 546 w 1073"/>
                  <a:gd name="T13" fmla="*/ 281 h 719"/>
                  <a:gd name="T14" fmla="*/ 461 w 1073"/>
                  <a:gd name="T15" fmla="*/ 316 h 719"/>
                  <a:gd name="T16" fmla="*/ 377 w 1073"/>
                  <a:gd name="T17" fmla="*/ 351 h 719"/>
                  <a:gd name="T18" fmla="*/ 296 w 1073"/>
                  <a:gd name="T19" fmla="*/ 386 h 719"/>
                  <a:gd name="T20" fmla="*/ 218 w 1073"/>
                  <a:gd name="T21" fmla="*/ 421 h 719"/>
                  <a:gd name="T22" fmla="*/ 198 w 1073"/>
                  <a:gd name="T23" fmla="*/ 438 h 719"/>
                  <a:gd name="T24" fmla="*/ 186 w 1073"/>
                  <a:gd name="T25" fmla="*/ 459 h 719"/>
                  <a:gd name="T26" fmla="*/ 180 w 1073"/>
                  <a:gd name="T27" fmla="*/ 491 h 719"/>
                  <a:gd name="T28" fmla="*/ 180 w 1073"/>
                  <a:gd name="T29" fmla="*/ 523 h 719"/>
                  <a:gd name="T30" fmla="*/ 186 w 1073"/>
                  <a:gd name="T31" fmla="*/ 561 h 719"/>
                  <a:gd name="T32" fmla="*/ 198 w 1073"/>
                  <a:gd name="T33" fmla="*/ 596 h 719"/>
                  <a:gd name="T34" fmla="*/ 215 w 1073"/>
                  <a:gd name="T35" fmla="*/ 631 h 719"/>
                  <a:gd name="T36" fmla="*/ 233 w 1073"/>
                  <a:gd name="T37" fmla="*/ 666 h 719"/>
                  <a:gd name="T38" fmla="*/ 257 w 1073"/>
                  <a:gd name="T39" fmla="*/ 695 h 719"/>
                  <a:gd name="T40" fmla="*/ 286 w 1073"/>
                  <a:gd name="T41" fmla="*/ 716 h 719"/>
                  <a:gd name="T42" fmla="*/ 243 w 1073"/>
                  <a:gd name="T43" fmla="*/ 719 h 719"/>
                  <a:gd name="T44" fmla="*/ 201 w 1073"/>
                  <a:gd name="T45" fmla="*/ 719 h 719"/>
                  <a:gd name="T46" fmla="*/ 158 w 1073"/>
                  <a:gd name="T47" fmla="*/ 709 h 719"/>
                  <a:gd name="T48" fmla="*/ 116 w 1073"/>
                  <a:gd name="T49" fmla="*/ 698 h 719"/>
                  <a:gd name="T50" fmla="*/ 78 w 1073"/>
                  <a:gd name="T51" fmla="*/ 678 h 719"/>
                  <a:gd name="T52" fmla="*/ 46 w 1073"/>
                  <a:gd name="T53" fmla="*/ 653 h 719"/>
                  <a:gd name="T54" fmla="*/ 21 w 1073"/>
                  <a:gd name="T55" fmla="*/ 625 h 719"/>
                  <a:gd name="T56" fmla="*/ 7 w 1073"/>
                  <a:gd name="T57" fmla="*/ 589 h 719"/>
                  <a:gd name="T58" fmla="*/ 0 w 1073"/>
                  <a:gd name="T59" fmla="*/ 551 h 719"/>
                  <a:gd name="T60" fmla="*/ 11 w 1073"/>
                  <a:gd name="T61" fmla="*/ 509 h 719"/>
                  <a:gd name="T62" fmla="*/ 11 w 1073"/>
                  <a:gd name="T63" fmla="*/ 505 h 719"/>
                  <a:gd name="T64" fmla="*/ 15 w 1073"/>
                  <a:gd name="T65" fmla="*/ 498 h 719"/>
                  <a:gd name="T66" fmla="*/ 18 w 1073"/>
                  <a:gd name="T67" fmla="*/ 491 h 719"/>
                  <a:gd name="T68" fmla="*/ 18 w 1073"/>
                  <a:gd name="T69" fmla="*/ 484 h 719"/>
                  <a:gd name="T70" fmla="*/ 21 w 1073"/>
                  <a:gd name="T71" fmla="*/ 473 h 719"/>
                  <a:gd name="T72" fmla="*/ 25 w 1073"/>
                  <a:gd name="T73" fmla="*/ 463 h 719"/>
                  <a:gd name="T74" fmla="*/ 28 w 1073"/>
                  <a:gd name="T75" fmla="*/ 453 h 719"/>
                  <a:gd name="T76" fmla="*/ 32 w 1073"/>
                  <a:gd name="T77" fmla="*/ 446 h 719"/>
                  <a:gd name="T78" fmla="*/ 35 w 1073"/>
                  <a:gd name="T79" fmla="*/ 441 h 719"/>
                  <a:gd name="T80" fmla="*/ 38 w 1073"/>
                  <a:gd name="T81" fmla="*/ 438 h 719"/>
                  <a:gd name="T82" fmla="*/ 116 w 1073"/>
                  <a:gd name="T83" fmla="*/ 389 h 719"/>
                  <a:gd name="T84" fmla="*/ 208 w 1073"/>
                  <a:gd name="T85" fmla="*/ 343 h 719"/>
                  <a:gd name="T86" fmla="*/ 306 w 1073"/>
                  <a:gd name="T87" fmla="*/ 301 h 719"/>
                  <a:gd name="T88" fmla="*/ 412 w 1073"/>
                  <a:gd name="T89" fmla="*/ 263 h 719"/>
                  <a:gd name="T90" fmla="*/ 524 w 1073"/>
                  <a:gd name="T91" fmla="*/ 228 h 719"/>
                  <a:gd name="T92" fmla="*/ 641 w 1073"/>
                  <a:gd name="T93" fmla="*/ 189 h 719"/>
                  <a:gd name="T94" fmla="*/ 753 w 1073"/>
                  <a:gd name="T95" fmla="*/ 147 h 719"/>
                  <a:gd name="T96" fmla="*/ 865 w 1073"/>
                  <a:gd name="T97" fmla="*/ 101 h 719"/>
                  <a:gd name="T98" fmla="*/ 975 w 1073"/>
                  <a:gd name="T99" fmla="*/ 52 h 719"/>
                  <a:gd name="T100" fmla="*/ 1073 w 1073"/>
                  <a:gd name="T101" fmla="*/ 0 h 719"/>
                  <a:gd name="T102" fmla="*/ 1073 w 1073"/>
                  <a:gd name="T103" fmla="*/ 56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73" h="719">
                    <a:moveTo>
                      <a:pt x="1073" y="56"/>
                    </a:moveTo>
                    <a:lnTo>
                      <a:pt x="985" y="98"/>
                    </a:lnTo>
                    <a:lnTo>
                      <a:pt x="897" y="133"/>
                    </a:lnTo>
                    <a:lnTo>
                      <a:pt x="810" y="171"/>
                    </a:lnTo>
                    <a:lnTo>
                      <a:pt x="722" y="210"/>
                    </a:lnTo>
                    <a:lnTo>
                      <a:pt x="634" y="245"/>
                    </a:lnTo>
                    <a:lnTo>
                      <a:pt x="546" y="281"/>
                    </a:lnTo>
                    <a:lnTo>
                      <a:pt x="461" y="316"/>
                    </a:lnTo>
                    <a:lnTo>
                      <a:pt x="377" y="351"/>
                    </a:lnTo>
                    <a:lnTo>
                      <a:pt x="296" y="386"/>
                    </a:lnTo>
                    <a:lnTo>
                      <a:pt x="218" y="421"/>
                    </a:lnTo>
                    <a:lnTo>
                      <a:pt x="198" y="438"/>
                    </a:lnTo>
                    <a:lnTo>
                      <a:pt x="186" y="459"/>
                    </a:lnTo>
                    <a:lnTo>
                      <a:pt x="180" y="491"/>
                    </a:lnTo>
                    <a:lnTo>
                      <a:pt x="180" y="523"/>
                    </a:lnTo>
                    <a:lnTo>
                      <a:pt x="186" y="561"/>
                    </a:lnTo>
                    <a:lnTo>
                      <a:pt x="198" y="596"/>
                    </a:lnTo>
                    <a:lnTo>
                      <a:pt x="215" y="631"/>
                    </a:lnTo>
                    <a:lnTo>
                      <a:pt x="233" y="666"/>
                    </a:lnTo>
                    <a:lnTo>
                      <a:pt x="257" y="695"/>
                    </a:lnTo>
                    <a:lnTo>
                      <a:pt x="286" y="716"/>
                    </a:lnTo>
                    <a:lnTo>
                      <a:pt x="243" y="719"/>
                    </a:lnTo>
                    <a:lnTo>
                      <a:pt x="201" y="719"/>
                    </a:lnTo>
                    <a:lnTo>
                      <a:pt x="158" y="709"/>
                    </a:lnTo>
                    <a:lnTo>
                      <a:pt x="116" y="698"/>
                    </a:lnTo>
                    <a:lnTo>
                      <a:pt x="78" y="678"/>
                    </a:lnTo>
                    <a:lnTo>
                      <a:pt x="46" y="653"/>
                    </a:lnTo>
                    <a:lnTo>
                      <a:pt x="21" y="625"/>
                    </a:lnTo>
                    <a:lnTo>
                      <a:pt x="7" y="589"/>
                    </a:lnTo>
                    <a:lnTo>
                      <a:pt x="0" y="551"/>
                    </a:lnTo>
                    <a:lnTo>
                      <a:pt x="11" y="509"/>
                    </a:lnTo>
                    <a:lnTo>
                      <a:pt x="11" y="505"/>
                    </a:lnTo>
                    <a:lnTo>
                      <a:pt x="15" y="498"/>
                    </a:lnTo>
                    <a:lnTo>
                      <a:pt x="18" y="491"/>
                    </a:lnTo>
                    <a:lnTo>
                      <a:pt x="18" y="484"/>
                    </a:lnTo>
                    <a:lnTo>
                      <a:pt x="21" y="473"/>
                    </a:lnTo>
                    <a:lnTo>
                      <a:pt x="25" y="463"/>
                    </a:lnTo>
                    <a:lnTo>
                      <a:pt x="28" y="453"/>
                    </a:lnTo>
                    <a:lnTo>
                      <a:pt x="32" y="446"/>
                    </a:lnTo>
                    <a:lnTo>
                      <a:pt x="35" y="441"/>
                    </a:lnTo>
                    <a:lnTo>
                      <a:pt x="38" y="438"/>
                    </a:lnTo>
                    <a:lnTo>
                      <a:pt x="116" y="389"/>
                    </a:lnTo>
                    <a:lnTo>
                      <a:pt x="208" y="343"/>
                    </a:lnTo>
                    <a:lnTo>
                      <a:pt x="306" y="301"/>
                    </a:lnTo>
                    <a:lnTo>
                      <a:pt x="412" y="263"/>
                    </a:lnTo>
                    <a:lnTo>
                      <a:pt x="524" y="228"/>
                    </a:lnTo>
                    <a:lnTo>
                      <a:pt x="641" y="189"/>
                    </a:lnTo>
                    <a:lnTo>
                      <a:pt x="753" y="147"/>
                    </a:lnTo>
                    <a:lnTo>
                      <a:pt x="865" y="101"/>
                    </a:lnTo>
                    <a:lnTo>
                      <a:pt x="975" y="52"/>
                    </a:lnTo>
                    <a:lnTo>
                      <a:pt x="1073" y="0"/>
                    </a:lnTo>
                    <a:lnTo>
                      <a:pt x="1073" y="56"/>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82" name="Freeform 658"/>
              <p:cNvSpPr>
                <a:spLocks/>
              </p:cNvSpPr>
              <p:nvPr/>
            </p:nvSpPr>
            <p:spPr bwMode="auto">
              <a:xfrm>
                <a:off x="3050" y="2298"/>
                <a:ext cx="102" cy="15"/>
              </a:xfrm>
              <a:custGeom>
                <a:avLst/>
                <a:gdLst>
                  <a:gd name="T0" fmla="*/ 215 w 1320"/>
                  <a:gd name="T1" fmla="*/ 77 h 211"/>
                  <a:gd name="T2" fmla="*/ 187 w 1320"/>
                  <a:gd name="T3" fmla="*/ 92 h 211"/>
                  <a:gd name="T4" fmla="*/ 162 w 1320"/>
                  <a:gd name="T5" fmla="*/ 106 h 211"/>
                  <a:gd name="T6" fmla="*/ 140 w 1320"/>
                  <a:gd name="T7" fmla="*/ 116 h 211"/>
                  <a:gd name="T8" fmla="*/ 119 w 1320"/>
                  <a:gd name="T9" fmla="*/ 127 h 211"/>
                  <a:gd name="T10" fmla="*/ 102 w 1320"/>
                  <a:gd name="T11" fmla="*/ 137 h 211"/>
                  <a:gd name="T12" fmla="*/ 84 w 1320"/>
                  <a:gd name="T13" fmla="*/ 147 h 211"/>
                  <a:gd name="T14" fmla="*/ 67 w 1320"/>
                  <a:gd name="T15" fmla="*/ 162 h 211"/>
                  <a:gd name="T16" fmla="*/ 45 w 1320"/>
                  <a:gd name="T17" fmla="*/ 176 h 211"/>
                  <a:gd name="T18" fmla="*/ 24 w 1320"/>
                  <a:gd name="T19" fmla="*/ 190 h 211"/>
                  <a:gd name="T20" fmla="*/ 0 w 1320"/>
                  <a:gd name="T21" fmla="*/ 211 h 211"/>
                  <a:gd name="T22" fmla="*/ 80 w 1320"/>
                  <a:gd name="T23" fmla="*/ 162 h 211"/>
                  <a:gd name="T24" fmla="*/ 193 w 1320"/>
                  <a:gd name="T25" fmla="*/ 127 h 211"/>
                  <a:gd name="T26" fmla="*/ 327 w 1320"/>
                  <a:gd name="T27" fmla="*/ 102 h 211"/>
                  <a:gd name="T28" fmla="*/ 478 w 1320"/>
                  <a:gd name="T29" fmla="*/ 84 h 211"/>
                  <a:gd name="T30" fmla="*/ 640 w 1320"/>
                  <a:gd name="T31" fmla="*/ 74 h 211"/>
                  <a:gd name="T32" fmla="*/ 799 w 1320"/>
                  <a:gd name="T33" fmla="*/ 71 h 211"/>
                  <a:gd name="T34" fmla="*/ 946 w 1320"/>
                  <a:gd name="T35" fmla="*/ 74 h 211"/>
                  <a:gd name="T36" fmla="*/ 1077 w 1320"/>
                  <a:gd name="T37" fmla="*/ 81 h 211"/>
                  <a:gd name="T38" fmla="*/ 1182 w 1320"/>
                  <a:gd name="T39" fmla="*/ 92 h 211"/>
                  <a:gd name="T40" fmla="*/ 1256 w 1320"/>
                  <a:gd name="T41" fmla="*/ 106 h 211"/>
                  <a:gd name="T42" fmla="*/ 1263 w 1320"/>
                  <a:gd name="T43" fmla="*/ 106 h 211"/>
                  <a:gd name="T44" fmla="*/ 1274 w 1320"/>
                  <a:gd name="T45" fmla="*/ 102 h 211"/>
                  <a:gd name="T46" fmla="*/ 1280 w 1320"/>
                  <a:gd name="T47" fmla="*/ 92 h 211"/>
                  <a:gd name="T48" fmla="*/ 1284 w 1320"/>
                  <a:gd name="T49" fmla="*/ 81 h 211"/>
                  <a:gd name="T50" fmla="*/ 1292 w 1320"/>
                  <a:gd name="T51" fmla="*/ 71 h 211"/>
                  <a:gd name="T52" fmla="*/ 1298 w 1320"/>
                  <a:gd name="T53" fmla="*/ 57 h 211"/>
                  <a:gd name="T54" fmla="*/ 1302 w 1320"/>
                  <a:gd name="T55" fmla="*/ 42 h 211"/>
                  <a:gd name="T56" fmla="*/ 1309 w 1320"/>
                  <a:gd name="T57" fmla="*/ 29 h 211"/>
                  <a:gd name="T58" fmla="*/ 1312 w 1320"/>
                  <a:gd name="T59" fmla="*/ 17 h 211"/>
                  <a:gd name="T60" fmla="*/ 1320 w 1320"/>
                  <a:gd name="T61" fmla="*/ 7 h 211"/>
                  <a:gd name="T62" fmla="*/ 1224 w 1320"/>
                  <a:gd name="T63" fmla="*/ 7 h 211"/>
                  <a:gd name="T64" fmla="*/ 1137 w 1320"/>
                  <a:gd name="T65" fmla="*/ 4 h 211"/>
                  <a:gd name="T66" fmla="*/ 1052 w 1320"/>
                  <a:gd name="T67" fmla="*/ 4 h 211"/>
                  <a:gd name="T68" fmla="*/ 964 w 1320"/>
                  <a:gd name="T69" fmla="*/ 4 h 211"/>
                  <a:gd name="T70" fmla="*/ 879 w 1320"/>
                  <a:gd name="T71" fmla="*/ 0 h 211"/>
                  <a:gd name="T72" fmla="*/ 791 w 1320"/>
                  <a:gd name="T73" fmla="*/ 4 h 211"/>
                  <a:gd name="T74" fmla="*/ 700 w 1320"/>
                  <a:gd name="T75" fmla="*/ 7 h 211"/>
                  <a:gd name="T76" fmla="*/ 605 w 1320"/>
                  <a:gd name="T77" fmla="*/ 11 h 211"/>
                  <a:gd name="T78" fmla="*/ 500 w 1320"/>
                  <a:gd name="T79" fmla="*/ 22 h 211"/>
                  <a:gd name="T80" fmla="*/ 387 w 1320"/>
                  <a:gd name="T81" fmla="*/ 32 h 211"/>
                  <a:gd name="T82" fmla="*/ 358 w 1320"/>
                  <a:gd name="T83" fmla="*/ 36 h 211"/>
                  <a:gd name="T84" fmla="*/ 330 w 1320"/>
                  <a:gd name="T85" fmla="*/ 42 h 211"/>
                  <a:gd name="T86" fmla="*/ 305 w 1320"/>
                  <a:gd name="T87" fmla="*/ 49 h 211"/>
                  <a:gd name="T88" fmla="*/ 282 w 1320"/>
                  <a:gd name="T89" fmla="*/ 57 h 211"/>
                  <a:gd name="T90" fmla="*/ 257 w 1320"/>
                  <a:gd name="T91" fmla="*/ 64 h 211"/>
                  <a:gd name="T92" fmla="*/ 239 w 1320"/>
                  <a:gd name="T93" fmla="*/ 67 h 211"/>
                  <a:gd name="T94" fmla="*/ 225 w 1320"/>
                  <a:gd name="T95" fmla="*/ 74 h 211"/>
                  <a:gd name="T96" fmla="*/ 215 w 1320"/>
                  <a:gd name="T97" fmla="*/ 77 h 211"/>
                  <a:gd name="T98" fmla="*/ 210 w 1320"/>
                  <a:gd name="T99" fmla="*/ 77 h 211"/>
                  <a:gd name="T100" fmla="*/ 215 w 1320"/>
                  <a:gd name="T101" fmla="*/ 77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20" h="211">
                    <a:moveTo>
                      <a:pt x="215" y="77"/>
                    </a:moveTo>
                    <a:lnTo>
                      <a:pt x="187" y="92"/>
                    </a:lnTo>
                    <a:lnTo>
                      <a:pt x="162" y="106"/>
                    </a:lnTo>
                    <a:lnTo>
                      <a:pt x="140" y="116"/>
                    </a:lnTo>
                    <a:lnTo>
                      <a:pt x="119" y="127"/>
                    </a:lnTo>
                    <a:lnTo>
                      <a:pt x="102" y="137"/>
                    </a:lnTo>
                    <a:lnTo>
                      <a:pt x="84" y="147"/>
                    </a:lnTo>
                    <a:lnTo>
                      <a:pt x="67" y="162"/>
                    </a:lnTo>
                    <a:lnTo>
                      <a:pt x="45" y="176"/>
                    </a:lnTo>
                    <a:lnTo>
                      <a:pt x="24" y="190"/>
                    </a:lnTo>
                    <a:lnTo>
                      <a:pt x="0" y="211"/>
                    </a:lnTo>
                    <a:lnTo>
                      <a:pt x="80" y="162"/>
                    </a:lnTo>
                    <a:lnTo>
                      <a:pt x="193" y="127"/>
                    </a:lnTo>
                    <a:lnTo>
                      <a:pt x="327" y="102"/>
                    </a:lnTo>
                    <a:lnTo>
                      <a:pt x="478" y="84"/>
                    </a:lnTo>
                    <a:lnTo>
                      <a:pt x="640" y="74"/>
                    </a:lnTo>
                    <a:lnTo>
                      <a:pt x="799" y="71"/>
                    </a:lnTo>
                    <a:lnTo>
                      <a:pt x="946" y="74"/>
                    </a:lnTo>
                    <a:lnTo>
                      <a:pt x="1077" y="81"/>
                    </a:lnTo>
                    <a:lnTo>
                      <a:pt x="1182" y="92"/>
                    </a:lnTo>
                    <a:lnTo>
                      <a:pt x="1256" y="106"/>
                    </a:lnTo>
                    <a:lnTo>
                      <a:pt x="1263" y="106"/>
                    </a:lnTo>
                    <a:lnTo>
                      <a:pt x="1274" y="102"/>
                    </a:lnTo>
                    <a:lnTo>
                      <a:pt x="1280" y="92"/>
                    </a:lnTo>
                    <a:lnTo>
                      <a:pt x="1284" y="81"/>
                    </a:lnTo>
                    <a:lnTo>
                      <a:pt x="1292" y="71"/>
                    </a:lnTo>
                    <a:lnTo>
                      <a:pt x="1298" y="57"/>
                    </a:lnTo>
                    <a:lnTo>
                      <a:pt x="1302" y="42"/>
                    </a:lnTo>
                    <a:lnTo>
                      <a:pt x="1309" y="29"/>
                    </a:lnTo>
                    <a:lnTo>
                      <a:pt x="1312" y="17"/>
                    </a:lnTo>
                    <a:lnTo>
                      <a:pt x="1320" y="7"/>
                    </a:lnTo>
                    <a:lnTo>
                      <a:pt x="1224" y="7"/>
                    </a:lnTo>
                    <a:lnTo>
                      <a:pt x="1137" y="4"/>
                    </a:lnTo>
                    <a:lnTo>
                      <a:pt x="1052" y="4"/>
                    </a:lnTo>
                    <a:lnTo>
                      <a:pt x="964" y="4"/>
                    </a:lnTo>
                    <a:lnTo>
                      <a:pt x="879" y="0"/>
                    </a:lnTo>
                    <a:lnTo>
                      <a:pt x="791" y="4"/>
                    </a:lnTo>
                    <a:lnTo>
                      <a:pt x="700" y="7"/>
                    </a:lnTo>
                    <a:lnTo>
                      <a:pt x="605" y="11"/>
                    </a:lnTo>
                    <a:lnTo>
                      <a:pt x="500" y="22"/>
                    </a:lnTo>
                    <a:lnTo>
                      <a:pt x="387" y="32"/>
                    </a:lnTo>
                    <a:lnTo>
                      <a:pt x="358" y="36"/>
                    </a:lnTo>
                    <a:lnTo>
                      <a:pt x="330" y="42"/>
                    </a:lnTo>
                    <a:lnTo>
                      <a:pt x="305" y="49"/>
                    </a:lnTo>
                    <a:lnTo>
                      <a:pt x="282" y="57"/>
                    </a:lnTo>
                    <a:lnTo>
                      <a:pt x="257" y="64"/>
                    </a:lnTo>
                    <a:lnTo>
                      <a:pt x="239" y="67"/>
                    </a:lnTo>
                    <a:lnTo>
                      <a:pt x="225" y="74"/>
                    </a:lnTo>
                    <a:lnTo>
                      <a:pt x="215" y="77"/>
                    </a:lnTo>
                    <a:lnTo>
                      <a:pt x="210" y="77"/>
                    </a:lnTo>
                    <a:lnTo>
                      <a:pt x="215" y="77"/>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83" name="Freeform 659"/>
              <p:cNvSpPr>
                <a:spLocks/>
              </p:cNvSpPr>
              <p:nvPr/>
            </p:nvSpPr>
            <p:spPr bwMode="auto">
              <a:xfrm>
                <a:off x="3025" y="2271"/>
                <a:ext cx="17" cy="54"/>
              </a:xfrm>
              <a:custGeom>
                <a:avLst/>
                <a:gdLst>
                  <a:gd name="T0" fmla="*/ 222 w 222"/>
                  <a:gd name="T1" fmla="*/ 762 h 762"/>
                  <a:gd name="T2" fmla="*/ 204 w 222"/>
                  <a:gd name="T3" fmla="*/ 685 h 762"/>
                  <a:gd name="T4" fmla="*/ 187 w 222"/>
                  <a:gd name="T5" fmla="*/ 608 h 762"/>
                  <a:gd name="T6" fmla="*/ 172 w 222"/>
                  <a:gd name="T7" fmla="*/ 527 h 762"/>
                  <a:gd name="T8" fmla="*/ 155 w 222"/>
                  <a:gd name="T9" fmla="*/ 450 h 762"/>
                  <a:gd name="T10" fmla="*/ 137 w 222"/>
                  <a:gd name="T11" fmla="*/ 372 h 762"/>
                  <a:gd name="T12" fmla="*/ 120 w 222"/>
                  <a:gd name="T13" fmla="*/ 295 h 762"/>
                  <a:gd name="T14" fmla="*/ 98 w 222"/>
                  <a:gd name="T15" fmla="*/ 218 h 762"/>
                  <a:gd name="T16" fmla="*/ 70 w 222"/>
                  <a:gd name="T17" fmla="*/ 144 h 762"/>
                  <a:gd name="T18" fmla="*/ 39 w 222"/>
                  <a:gd name="T19" fmla="*/ 70 h 762"/>
                  <a:gd name="T20" fmla="*/ 0 w 222"/>
                  <a:gd name="T21" fmla="*/ 0 h 7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2" h="762">
                    <a:moveTo>
                      <a:pt x="222" y="762"/>
                    </a:moveTo>
                    <a:lnTo>
                      <a:pt x="204" y="685"/>
                    </a:lnTo>
                    <a:lnTo>
                      <a:pt x="187" y="608"/>
                    </a:lnTo>
                    <a:lnTo>
                      <a:pt x="172" y="527"/>
                    </a:lnTo>
                    <a:lnTo>
                      <a:pt x="155" y="450"/>
                    </a:lnTo>
                    <a:lnTo>
                      <a:pt x="137" y="372"/>
                    </a:lnTo>
                    <a:lnTo>
                      <a:pt x="120" y="295"/>
                    </a:lnTo>
                    <a:lnTo>
                      <a:pt x="98" y="218"/>
                    </a:lnTo>
                    <a:lnTo>
                      <a:pt x="70" y="144"/>
                    </a:lnTo>
                    <a:lnTo>
                      <a:pt x="39" y="70"/>
                    </a:lnTo>
                    <a:lnTo>
                      <a:pt x="0"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84" name="Freeform 660"/>
              <p:cNvSpPr>
                <a:spLocks/>
              </p:cNvSpPr>
              <p:nvPr/>
            </p:nvSpPr>
            <p:spPr bwMode="auto">
              <a:xfrm>
                <a:off x="2889" y="2249"/>
                <a:ext cx="121" cy="261"/>
              </a:xfrm>
              <a:custGeom>
                <a:avLst/>
                <a:gdLst>
                  <a:gd name="T0" fmla="*/ 183 w 1573"/>
                  <a:gd name="T1" fmla="*/ 843 h 3652"/>
                  <a:gd name="T2" fmla="*/ 173 w 1573"/>
                  <a:gd name="T3" fmla="*/ 1359 h 3652"/>
                  <a:gd name="T4" fmla="*/ 169 w 1573"/>
                  <a:gd name="T5" fmla="*/ 1847 h 3652"/>
                  <a:gd name="T6" fmla="*/ 145 w 1573"/>
                  <a:gd name="T7" fmla="*/ 2339 h 3652"/>
                  <a:gd name="T8" fmla="*/ 74 w 1573"/>
                  <a:gd name="T9" fmla="*/ 2855 h 3652"/>
                  <a:gd name="T10" fmla="*/ 0 w 1573"/>
                  <a:gd name="T11" fmla="*/ 3217 h 3652"/>
                  <a:gd name="T12" fmla="*/ 29 w 1573"/>
                  <a:gd name="T13" fmla="*/ 3350 h 3652"/>
                  <a:gd name="T14" fmla="*/ 102 w 1573"/>
                  <a:gd name="T15" fmla="*/ 3442 h 3652"/>
                  <a:gd name="T16" fmla="*/ 205 w 1573"/>
                  <a:gd name="T17" fmla="*/ 3509 h 3652"/>
                  <a:gd name="T18" fmla="*/ 313 w 1573"/>
                  <a:gd name="T19" fmla="*/ 3550 h 3652"/>
                  <a:gd name="T20" fmla="*/ 405 w 1573"/>
                  <a:gd name="T21" fmla="*/ 3582 h 3652"/>
                  <a:gd name="T22" fmla="*/ 479 w 1573"/>
                  <a:gd name="T23" fmla="*/ 3607 h 3652"/>
                  <a:gd name="T24" fmla="*/ 553 w 1573"/>
                  <a:gd name="T25" fmla="*/ 3628 h 3652"/>
                  <a:gd name="T26" fmla="*/ 634 w 1573"/>
                  <a:gd name="T27" fmla="*/ 3642 h 3652"/>
                  <a:gd name="T28" fmla="*/ 739 w 1573"/>
                  <a:gd name="T29" fmla="*/ 3649 h 3652"/>
                  <a:gd name="T30" fmla="*/ 841 w 1573"/>
                  <a:gd name="T31" fmla="*/ 3652 h 3652"/>
                  <a:gd name="T32" fmla="*/ 944 w 1573"/>
                  <a:gd name="T33" fmla="*/ 3649 h 3652"/>
                  <a:gd name="T34" fmla="*/ 1067 w 1573"/>
                  <a:gd name="T35" fmla="*/ 3639 h 3652"/>
                  <a:gd name="T36" fmla="*/ 1187 w 1573"/>
                  <a:gd name="T37" fmla="*/ 3625 h 3652"/>
                  <a:gd name="T38" fmla="*/ 1267 w 1573"/>
                  <a:gd name="T39" fmla="*/ 3607 h 3652"/>
                  <a:gd name="T40" fmla="*/ 1430 w 1573"/>
                  <a:gd name="T41" fmla="*/ 3414 h 3652"/>
                  <a:gd name="T42" fmla="*/ 1566 w 1573"/>
                  <a:gd name="T43" fmla="*/ 2901 h 3652"/>
                  <a:gd name="T44" fmla="*/ 1556 w 1573"/>
                  <a:gd name="T45" fmla="*/ 2241 h 3652"/>
                  <a:gd name="T46" fmla="*/ 1468 w 1573"/>
                  <a:gd name="T47" fmla="*/ 1496 h 3652"/>
                  <a:gd name="T48" fmla="*/ 1373 w 1573"/>
                  <a:gd name="T49" fmla="*/ 730 h 3652"/>
                  <a:gd name="T50" fmla="*/ 1338 w 1573"/>
                  <a:gd name="T51" fmla="*/ 336 h 3652"/>
                  <a:gd name="T52" fmla="*/ 1295 w 1573"/>
                  <a:gd name="T53" fmla="*/ 280 h 3652"/>
                  <a:gd name="T54" fmla="*/ 1232 w 1573"/>
                  <a:gd name="T55" fmla="*/ 210 h 3652"/>
                  <a:gd name="T56" fmla="*/ 1162 w 1573"/>
                  <a:gd name="T57" fmla="*/ 143 h 3652"/>
                  <a:gd name="T58" fmla="*/ 1109 w 1573"/>
                  <a:gd name="T59" fmla="*/ 95 h 3652"/>
                  <a:gd name="T60" fmla="*/ 1035 w 1573"/>
                  <a:gd name="T61" fmla="*/ 41 h 3652"/>
                  <a:gd name="T62" fmla="*/ 894 w 1573"/>
                  <a:gd name="T63" fmla="*/ 3 h 3652"/>
                  <a:gd name="T64" fmla="*/ 746 w 1573"/>
                  <a:gd name="T65" fmla="*/ 6 h 3652"/>
                  <a:gd name="T66" fmla="*/ 606 w 1573"/>
                  <a:gd name="T67" fmla="*/ 48 h 3652"/>
                  <a:gd name="T68" fmla="*/ 483 w 1573"/>
                  <a:gd name="T69" fmla="*/ 123 h 3652"/>
                  <a:gd name="T70" fmla="*/ 405 w 1573"/>
                  <a:gd name="T71" fmla="*/ 200 h 3652"/>
                  <a:gd name="T72" fmla="*/ 345 w 1573"/>
                  <a:gd name="T73" fmla="*/ 277 h 3652"/>
                  <a:gd name="T74" fmla="*/ 285 w 1573"/>
                  <a:gd name="T75" fmla="*/ 365 h 3652"/>
                  <a:gd name="T76" fmla="*/ 233 w 1573"/>
                  <a:gd name="T77" fmla="*/ 456 h 3652"/>
                  <a:gd name="T78" fmla="*/ 200 w 1573"/>
                  <a:gd name="T79" fmla="*/ 536 h 3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73" h="3652">
                    <a:moveTo>
                      <a:pt x="194" y="568"/>
                    </a:moveTo>
                    <a:lnTo>
                      <a:pt x="183" y="843"/>
                    </a:lnTo>
                    <a:lnTo>
                      <a:pt x="177" y="1106"/>
                    </a:lnTo>
                    <a:lnTo>
                      <a:pt x="173" y="1359"/>
                    </a:lnTo>
                    <a:lnTo>
                      <a:pt x="173" y="1604"/>
                    </a:lnTo>
                    <a:lnTo>
                      <a:pt x="169" y="1847"/>
                    </a:lnTo>
                    <a:lnTo>
                      <a:pt x="162" y="2089"/>
                    </a:lnTo>
                    <a:lnTo>
                      <a:pt x="145" y="2339"/>
                    </a:lnTo>
                    <a:lnTo>
                      <a:pt x="117" y="2592"/>
                    </a:lnTo>
                    <a:lnTo>
                      <a:pt x="74" y="2855"/>
                    </a:lnTo>
                    <a:lnTo>
                      <a:pt x="14" y="3132"/>
                    </a:lnTo>
                    <a:lnTo>
                      <a:pt x="0" y="3217"/>
                    </a:lnTo>
                    <a:lnTo>
                      <a:pt x="7" y="3287"/>
                    </a:lnTo>
                    <a:lnTo>
                      <a:pt x="29" y="3350"/>
                    </a:lnTo>
                    <a:lnTo>
                      <a:pt x="60" y="3400"/>
                    </a:lnTo>
                    <a:lnTo>
                      <a:pt x="102" y="3442"/>
                    </a:lnTo>
                    <a:lnTo>
                      <a:pt x="152" y="3477"/>
                    </a:lnTo>
                    <a:lnTo>
                      <a:pt x="205" y="3509"/>
                    </a:lnTo>
                    <a:lnTo>
                      <a:pt x="260" y="3530"/>
                    </a:lnTo>
                    <a:lnTo>
                      <a:pt x="313" y="3550"/>
                    </a:lnTo>
                    <a:lnTo>
                      <a:pt x="360" y="3565"/>
                    </a:lnTo>
                    <a:lnTo>
                      <a:pt x="405" y="3582"/>
                    </a:lnTo>
                    <a:lnTo>
                      <a:pt x="443" y="3597"/>
                    </a:lnTo>
                    <a:lnTo>
                      <a:pt x="479" y="3607"/>
                    </a:lnTo>
                    <a:lnTo>
                      <a:pt x="518" y="3617"/>
                    </a:lnTo>
                    <a:lnTo>
                      <a:pt x="553" y="3628"/>
                    </a:lnTo>
                    <a:lnTo>
                      <a:pt x="591" y="3635"/>
                    </a:lnTo>
                    <a:lnTo>
                      <a:pt x="634" y="3642"/>
                    </a:lnTo>
                    <a:lnTo>
                      <a:pt x="683" y="3645"/>
                    </a:lnTo>
                    <a:lnTo>
                      <a:pt x="739" y="3649"/>
                    </a:lnTo>
                    <a:lnTo>
                      <a:pt x="803" y="3652"/>
                    </a:lnTo>
                    <a:lnTo>
                      <a:pt x="841" y="3652"/>
                    </a:lnTo>
                    <a:lnTo>
                      <a:pt x="887" y="3652"/>
                    </a:lnTo>
                    <a:lnTo>
                      <a:pt x="944" y="3649"/>
                    </a:lnTo>
                    <a:lnTo>
                      <a:pt x="1004" y="3645"/>
                    </a:lnTo>
                    <a:lnTo>
                      <a:pt x="1067" y="3639"/>
                    </a:lnTo>
                    <a:lnTo>
                      <a:pt x="1130" y="3635"/>
                    </a:lnTo>
                    <a:lnTo>
                      <a:pt x="1187" y="3625"/>
                    </a:lnTo>
                    <a:lnTo>
                      <a:pt x="1232" y="3617"/>
                    </a:lnTo>
                    <a:lnTo>
                      <a:pt x="1267" y="3607"/>
                    </a:lnTo>
                    <a:lnTo>
                      <a:pt x="1288" y="3600"/>
                    </a:lnTo>
                    <a:lnTo>
                      <a:pt x="1430" y="3414"/>
                    </a:lnTo>
                    <a:lnTo>
                      <a:pt x="1520" y="3179"/>
                    </a:lnTo>
                    <a:lnTo>
                      <a:pt x="1566" y="2901"/>
                    </a:lnTo>
                    <a:lnTo>
                      <a:pt x="1573" y="2584"/>
                    </a:lnTo>
                    <a:lnTo>
                      <a:pt x="1556" y="2241"/>
                    </a:lnTo>
                    <a:lnTo>
                      <a:pt x="1517" y="1876"/>
                    </a:lnTo>
                    <a:lnTo>
                      <a:pt x="1468" y="1496"/>
                    </a:lnTo>
                    <a:lnTo>
                      <a:pt x="1418" y="1113"/>
                    </a:lnTo>
                    <a:lnTo>
                      <a:pt x="1373" y="730"/>
                    </a:lnTo>
                    <a:lnTo>
                      <a:pt x="1345" y="354"/>
                    </a:lnTo>
                    <a:lnTo>
                      <a:pt x="1338" y="336"/>
                    </a:lnTo>
                    <a:lnTo>
                      <a:pt x="1320" y="312"/>
                    </a:lnTo>
                    <a:lnTo>
                      <a:pt x="1295" y="280"/>
                    </a:lnTo>
                    <a:lnTo>
                      <a:pt x="1264" y="245"/>
                    </a:lnTo>
                    <a:lnTo>
                      <a:pt x="1232" y="210"/>
                    </a:lnTo>
                    <a:lnTo>
                      <a:pt x="1197" y="175"/>
                    </a:lnTo>
                    <a:lnTo>
                      <a:pt x="1162" y="143"/>
                    </a:lnTo>
                    <a:lnTo>
                      <a:pt x="1134" y="115"/>
                    </a:lnTo>
                    <a:lnTo>
                      <a:pt x="1109" y="95"/>
                    </a:lnTo>
                    <a:lnTo>
                      <a:pt x="1095" y="80"/>
                    </a:lnTo>
                    <a:lnTo>
                      <a:pt x="1035" y="41"/>
                    </a:lnTo>
                    <a:lnTo>
                      <a:pt x="969" y="17"/>
                    </a:lnTo>
                    <a:lnTo>
                      <a:pt x="894" y="3"/>
                    </a:lnTo>
                    <a:lnTo>
                      <a:pt x="824" y="0"/>
                    </a:lnTo>
                    <a:lnTo>
                      <a:pt x="746" y="6"/>
                    </a:lnTo>
                    <a:lnTo>
                      <a:pt x="676" y="23"/>
                    </a:lnTo>
                    <a:lnTo>
                      <a:pt x="606" y="48"/>
                    </a:lnTo>
                    <a:lnTo>
                      <a:pt x="538" y="80"/>
                    </a:lnTo>
                    <a:lnTo>
                      <a:pt x="483" y="123"/>
                    </a:lnTo>
                    <a:lnTo>
                      <a:pt x="433" y="168"/>
                    </a:lnTo>
                    <a:lnTo>
                      <a:pt x="405" y="200"/>
                    </a:lnTo>
                    <a:lnTo>
                      <a:pt x="377" y="235"/>
                    </a:lnTo>
                    <a:lnTo>
                      <a:pt x="345" y="277"/>
                    </a:lnTo>
                    <a:lnTo>
                      <a:pt x="317" y="319"/>
                    </a:lnTo>
                    <a:lnTo>
                      <a:pt x="285" y="365"/>
                    </a:lnTo>
                    <a:lnTo>
                      <a:pt x="257" y="410"/>
                    </a:lnTo>
                    <a:lnTo>
                      <a:pt x="233" y="456"/>
                    </a:lnTo>
                    <a:lnTo>
                      <a:pt x="215" y="498"/>
                    </a:lnTo>
                    <a:lnTo>
                      <a:pt x="200" y="536"/>
                    </a:lnTo>
                    <a:lnTo>
                      <a:pt x="194" y="568"/>
                    </a:lnTo>
                    <a:close/>
                  </a:path>
                </a:pathLst>
              </a:custGeom>
              <a:solidFill>
                <a:srgbClr val="009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85" name="Freeform 661"/>
              <p:cNvSpPr>
                <a:spLocks/>
              </p:cNvSpPr>
              <p:nvPr/>
            </p:nvSpPr>
            <p:spPr bwMode="auto">
              <a:xfrm>
                <a:off x="2894" y="2253"/>
                <a:ext cx="105" cy="256"/>
              </a:xfrm>
              <a:custGeom>
                <a:avLst/>
                <a:gdLst>
                  <a:gd name="T0" fmla="*/ 1193 w 1359"/>
                  <a:gd name="T1" fmla="*/ 693 h 3577"/>
                  <a:gd name="T2" fmla="*/ 1264 w 1359"/>
                  <a:gd name="T3" fmla="*/ 1423 h 3577"/>
                  <a:gd name="T4" fmla="*/ 1337 w 1359"/>
                  <a:gd name="T5" fmla="*/ 2133 h 3577"/>
                  <a:gd name="T6" fmla="*/ 1359 w 1359"/>
                  <a:gd name="T7" fmla="*/ 2772 h 3577"/>
                  <a:gd name="T8" fmla="*/ 1264 w 1359"/>
                  <a:gd name="T9" fmla="*/ 3285 h 3577"/>
                  <a:gd name="T10" fmla="*/ 1136 w 1359"/>
                  <a:gd name="T11" fmla="*/ 3492 h 3577"/>
                  <a:gd name="T12" fmla="*/ 1066 w 1359"/>
                  <a:gd name="T13" fmla="*/ 3517 h 3577"/>
                  <a:gd name="T14" fmla="*/ 965 w 1359"/>
                  <a:gd name="T15" fmla="*/ 3538 h 3577"/>
                  <a:gd name="T16" fmla="*/ 855 w 1359"/>
                  <a:gd name="T17" fmla="*/ 3559 h 3577"/>
                  <a:gd name="T18" fmla="*/ 764 w 1359"/>
                  <a:gd name="T19" fmla="*/ 3573 h 3577"/>
                  <a:gd name="T20" fmla="*/ 669 w 1359"/>
                  <a:gd name="T21" fmla="*/ 3577 h 3577"/>
                  <a:gd name="T22" fmla="*/ 567 w 1359"/>
                  <a:gd name="T23" fmla="*/ 3573 h 3577"/>
                  <a:gd name="T24" fmla="*/ 482 w 1359"/>
                  <a:gd name="T25" fmla="*/ 3555 h 3577"/>
                  <a:gd name="T26" fmla="*/ 409 w 1359"/>
                  <a:gd name="T27" fmla="*/ 3531 h 3577"/>
                  <a:gd name="T28" fmla="*/ 334 w 1359"/>
                  <a:gd name="T29" fmla="*/ 3499 h 3577"/>
                  <a:gd name="T30" fmla="*/ 251 w 1359"/>
                  <a:gd name="T31" fmla="*/ 3460 h 3577"/>
                  <a:gd name="T32" fmla="*/ 162 w 1359"/>
                  <a:gd name="T33" fmla="*/ 3408 h 3577"/>
                  <a:gd name="T34" fmla="*/ 78 w 1359"/>
                  <a:gd name="T35" fmla="*/ 3337 h 3577"/>
                  <a:gd name="T36" fmla="*/ 21 w 1359"/>
                  <a:gd name="T37" fmla="*/ 3242 h 3577"/>
                  <a:gd name="T38" fmla="*/ 0 w 1359"/>
                  <a:gd name="T39" fmla="*/ 3117 h 3577"/>
                  <a:gd name="T40" fmla="*/ 63 w 1359"/>
                  <a:gd name="T41" fmla="*/ 2769 h 3577"/>
                  <a:gd name="T42" fmla="*/ 120 w 1359"/>
                  <a:gd name="T43" fmla="*/ 2263 h 3577"/>
                  <a:gd name="T44" fmla="*/ 138 w 1359"/>
                  <a:gd name="T45" fmla="*/ 1786 h 3577"/>
                  <a:gd name="T46" fmla="*/ 138 w 1359"/>
                  <a:gd name="T47" fmla="*/ 1304 h 3577"/>
                  <a:gd name="T48" fmla="*/ 141 w 1359"/>
                  <a:gd name="T49" fmla="*/ 801 h 3577"/>
                  <a:gd name="T50" fmla="*/ 159 w 1359"/>
                  <a:gd name="T51" fmla="*/ 503 h 3577"/>
                  <a:gd name="T52" fmla="*/ 186 w 1359"/>
                  <a:gd name="T53" fmla="*/ 429 h 3577"/>
                  <a:gd name="T54" fmla="*/ 229 w 1359"/>
                  <a:gd name="T55" fmla="*/ 348 h 3577"/>
                  <a:gd name="T56" fmla="*/ 282 w 1359"/>
                  <a:gd name="T57" fmla="*/ 264 h 3577"/>
                  <a:gd name="T58" fmla="*/ 331 w 1359"/>
                  <a:gd name="T59" fmla="*/ 193 h 3577"/>
                  <a:gd name="T60" fmla="*/ 401 w 1359"/>
                  <a:gd name="T61" fmla="*/ 120 h 3577"/>
                  <a:gd name="T62" fmla="*/ 510 w 1359"/>
                  <a:gd name="T63" fmla="*/ 50 h 3577"/>
                  <a:gd name="T64" fmla="*/ 634 w 1359"/>
                  <a:gd name="T65" fmla="*/ 8 h 3577"/>
                  <a:gd name="T66" fmla="*/ 764 w 1359"/>
                  <a:gd name="T67" fmla="*/ 0 h 3577"/>
                  <a:gd name="T68" fmla="*/ 887 w 1359"/>
                  <a:gd name="T69" fmla="*/ 32 h 3577"/>
                  <a:gd name="T70" fmla="*/ 961 w 1359"/>
                  <a:gd name="T71" fmla="*/ 75 h 3577"/>
                  <a:gd name="T72" fmla="*/ 1013 w 1359"/>
                  <a:gd name="T73" fmla="*/ 123 h 3577"/>
                  <a:gd name="T74" fmla="*/ 1077 w 1359"/>
                  <a:gd name="T75" fmla="*/ 190 h 3577"/>
                  <a:gd name="T76" fmla="*/ 1136 w 1359"/>
                  <a:gd name="T77" fmla="*/ 264 h 3577"/>
                  <a:gd name="T78" fmla="*/ 1172 w 1359"/>
                  <a:gd name="T79" fmla="*/ 320 h 3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59" h="3577">
                    <a:moveTo>
                      <a:pt x="1176" y="338"/>
                    </a:moveTo>
                    <a:lnTo>
                      <a:pt x="1193" y="693"/>
                    </a:lnTo>
                    <a:lnTo>
                      <a:pt x="1225" y="1058"/>
                    </a:lnTo>
                    <a:lnTo>
                      <a:pt x="1264" y="1423"/>
                    </a:lnTo>
                    <a:lnTo>
                      <a:pt x="1306" y="1781"/>
                    </a:lnTo>
                    <a:lnTo>
                      <a:pt x="1337" y="2133"/>
                    </a:lnTo>
                    <a:lnTo>
                      <a:pt x="1359" y="2463"/>
                    </a:lnTo>
                    <a:lnTo>
                      <a:pt x="1359" y="2772"/>
                    </a:lnTo>
                    <a:lnTo>
                      <a:pt x="1331" y="3046"/>
                    </a:lnTo>
                    <a:lnTo>
                      <a:pt x="1264" y="3285"/>
                    </a:lnTo>
                    <a:lnTo>
                      <a:pt x="1151" y="3478"/>
                    </a:lnTo>
                    <a:lnTo>
                      <a:pt x="1136" y="3492"/>
                    </a:lnTo>
                    <a:lnTo>
                      <a:pt x="1105" y="3502"/>
                    </a:lnTo>
                    <a:lnTo>
                      <a:pt x="1066" y="3517"/>
                    </a:lnTo>
                    <a:lnTo>
                      <a:pt x="1018" y="3527"/>
                    </a:lnTo>
                    <a:lnTo>
                      <a:pt x="965" y="3538"/>
                    </a:lnTo>
                    <a:lnTo>
                      <a:pt x="908" y="3549"/>
                    </a:lnTo>
                    <a:lnTo>
                      <a:pt x="855" y="3559"/>
                    </a:lnTo>
                    <a:lnTo>
                      <a:pt x="806" y="3566"/>
                    </a:lnTo>
                    <a:lnTo>
                      <a:pt x="764" y="3573"/>
                    </a:lnTo>
                    <a:lnTo>
                      <a:pt x="729" y="3577"/>
                    </a:lnTo>
                    <a:lnTo>
                      <a:pt x="669" y="3577"/>
                    </a:lnTo>
                    <a:lnTo>
                      <a:pt x="616" y="3577"/>
                    </a:lnTo>
                    <a:lnTo>
                      <a:pt x="567" y="3573"/>
                    </a:lnTo>
                    <a:lnTo>
                      <a:pt x="524" y="3566"/>
                    </a:lnTo>
                    <a:lnTo>
                      <a:pt x="482" y="3555"/>
                    </a:lnTo>
                    <a:lnTo>
                      <a:pt x="444" y="3545"/>
                    </a:lnTo>
                    <a:lnTo>
                      <a:pt x="409" y="3531"/>
                    </a:lnTo>
                    <a:lnTo>
                      <a:pt x="369" y="3517"/>
                    </a:lnTo>
                    <a:lnTo>
                      <a:pt x="334" y="3499"/>
                    </a:lnTo>
                    <a:lnTo>
                      <a:pt x="292" y="3482"/>
                    </a:lnTo>
                    <a:lnTo>
                      <a:pt x="251" y="3460"/>
                    </a:lnTo>
                    <a:lnTo>
                      <a:pt x="208" y="3436"/>
                    </a:lnTo>
                    <a:lnTo>
                      <a:pt x="162" y="3408"/>
                    </a:lnTo>
                    <a:lnTo>
                      <a:pt x="120" y="3377"/>
                    </a:lnTo>
                    <a:lnTo>
                      <a:pt x="78" y="3337"/>
                    </a:lnTo>
                    <a:lnTo>
                      <a:pt x="46" y="3295"/>
                    </a:lnTo>
                    <a:lnTo>
                      <a:pt x="21" y="3242"/>
                    </a:lnTo>
                    <a:lnTo>
                      <a:pt x="3" y="3183"/>
                    </a:lnTo>
                    <a:lnTo>
                      <a:pt x="0" y="3117"/>
                    </a:lnTo>
                    <a:lnTo>
                      <a:pt x="14" y="3035"/>
                    </a:lnTo>
                    <a:lnTo>
                      <a:pt x="63" y="2769"/>
                    </a:lnTo>
                    <a:lnTo>
                      <a:pt x="99" y="2512"/>
                    </a:lnTo>
                    <a:lnTo>
                      <a:pt x="120" y="2263"/>
                    </a:lnTo>
                    <a:lnTo>
                      <a:pt x="134" y="2024"/>
                    </a:lnTo>
                    <a:lnTo>
                      <a:pt x="138" y="1786"/>
                    </a:lnTo>
                    <a:lnTo>
                      <a:pt x="138" y="1546"/>
                    </a:lnTo>
                    <a:lnTo>
                      <a:pt x="138" y="1304"/>
                    </a:lnTo>
                    <a:lnTo>
                      <a:pt x="138" y="1058"/>
                    </a:lnTo>
                    <a:lnTo>
                      <a:pt x="141" y="801"/>
                    </a:lnTo>
                    <a:lnTo>
                      <a:pt x="155" y="535"/>
                    </a:lnTo>
                    <a:lnTo>
                      <a:pt x="159" y="503"/>
                    </a:lnTo>
                    <a:lnTo>
                      <a:pt x="169" y="468"/>
                    </a:lnTo>
                    <a:lnTo>
                      <a:pt x="186" y="429"/>
                    </a:lnTo>
                    <a:lnTo>
                      <a:pt x="208" y="391"/>
                    </a:lnTo>
                    <a:lnTo>
                      <a:pt x="229" y="348"/>
                    </a:lnTo>
                    <a:lnTo>
                      <a:pt x="254" y="306"/>
                    </a:lnTo>
                    <a:lnTo>
                      <a:pt x="282" y="264"/>
                    </a:lnTo>
                    <a:lnTo>
                      <a:pt x="306" y="225"/>
                    </a:lnTo>
                    <a:lnTo>
                      <a:pt x="331" y="193"/>
                    </a:lnTo>
                    <a:lnTo>
                      <a:pt x="356" y="166"/>
                    </a:lnTo>
                    <a:lnTo>
                      <a:pt x="401" y="120"/>
                    </a:lnTo>
                    <a:lnTo>
                      <a:pt x="451" y="81"/>
                    </a:lnTo>
                    <a:lnTo>
                      <a:pt x="510" y="50"/>
                    </a:lnTo>
                    <a:lnTo>
                      <a:pt x="570" y="25"/>
                    </a:lnTo>
                    <a:lnTo>
                      <a:pt x="634" y="8"/>
                    </a:lnTo>
                    <a:lnTo>
                      <a:pt x="700" y="0"/>
                    </a:lnTo>
                    <a:lnTo>
                      <a:pt x="764" y="0"/>
                    </a:lnTo>
                    <a:lnTo>
                      <a:pt x="827" y="11"/>
                    </a:lnTo>
                    <a:lnTo>
                      <a:pt x="887" y="32"/>
                    </a:lnTo>
                    <a:lnTo>
                      <a:pt x="940" y="63"/>
                    </a:lnTo>
                    <a:lnTo>
                      <a:pt x="961" y="75"/>
                    </a:lnTo>
                    <a:lnTo>
                      <a:pt x="985" y="95"/>
                    </a:lnTo>
                    <a:lnTo>
                      <a:pt x="1013" y="123"/>
                    </a:lnTo>
                    <a:lnTo>
                      <a:pt x="1045" y="155"/>
                    </a:lnTo>
                    <a:lnTo>
                      <a:pt x="1077" y="190"/>
                    </a:lnTo>
                    <a:lnTo>
                      <a:pt x="1108" y="229"/>
                    </a:lnTo>
                    <a:lnTo>
                      <a:pt x="1136" y="264"/>
                    </a:lnTo>
                    <a:lnTo>
                      <a:pt x="1158" y="296"/>
                    </a:lnTo>
                    <a:lnTo>
                      <a:pt x="1172" y="320"/>
                    </a:lnTo>
                    <a:lnTo>
                      <a:pt x="1176" y="338"/>
                    </a:lnTo>
                    <a:close/>
                  </a:path>
                </a:pathLst>
              </a:custGeom>
              <a:solidFill>
                <a:srgbClr val="72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86" name="Freeform 662"/>
              <p:cNvSpPr>
                <a:spLocks/>
              </p:cNvSpPr>
              <p:nvPr/>
            </p:nvSpPr>
            <p:spPr bwMode="auto">
              <a:xfrm>
                <a:off x="2900" y="2257"/>
                <a:ext cx="88" cy="251"/>
              </a:xfrm>
              <a:custGeom>
                <a:avLst/>
                <a:gdLst>
                  <a:gd name="T0" fmla="*/ 1010 w 1151"/>
                  <a:gd name="T1" fmla="*/ 657 h 3506"/>
                  <a:gd name="T2" fmla="*/ 1059 w 1151"/>
                  <a:gd name="T3" fmla="*/ 1349 h 3506"/>
                  <a:gd name="T4" fmla="*/ 1122 w 1151"/>
                  <a:gd name="T5" fmla="*/ 2027 h 3506"/>
                  <a:gd name="T6" fmla="*/ 1151 w 1151"/>
                  <a:gd name="T7" fmla="*/ 2646 h 3506"/>
                  <a:gd name="T8" fmla="*/ 1094 w 1151"/>
                  <a:gd name="T9" fmla="*/ 3158 h 3506"/>
                  <a:gd name="T10" fmla="*/ 1003 w 1151"/>
                  <a:gd name="T11" fmla="*/ 3376 h 3506"/>
                  <a:gd name="T12" fmla="*/ 947 w 1151"/>
                  <a:gd name="T13" fmla="*/ 3411 h 3506"/>
                  <a:gd name="T14" fmla="*/ 859 w 1151"/>
                  <a:gd name="T15" fmla="*/ 3442 h 3506"/>
                  <a:gd name="T16" fmla="*/ 767 w 1151"/>
                  <a:gd name="T17" fmla="*/ 3471 h 3506"/>
                  <a:gd name="T18" fmla="*/ 686 w 1151"/>
                  <a:gd name="T19" fmla="*/ 3492 h 3506"/>
                  <a:gd name="T20" fmla="*/ 601 w 1151"/>
                  <a:gd name="T21" fmla="*/ 3506 h 3506"/>
                  <a:gd name="T22" fmla="*/ 503 w 1151"/>
                  <a:gd name="T23" fmla="*/ 3502 h 3506"/>
                  <a:gd name="T24" fmla="*/ 415 w 1151"/>
                  <a:gd name="T25" fmla="*/ 3485 h 3506"/>
                  <a:gd name="T26" fmla="*/ 335 w 1151"/>
                  <a:gd name="T27" fmla="*/ 3457 h 3506"/>
                  <a:gd name="T28" fmla="*/ 260 w 1151"/>
                  <a:gd name="T29" fmla="*/ 3422 h 3506"/>
                  <a:gd name="T30" fmla="*/ 190 w 1151"/>
                  <a:gd name="T31" fmla="*/ 3372 h 3506"/>
                  <a:gd name="T32" fmla="*/ 117 w 1151"/>
                  <a:gd name="T33" fmla="*/ 3313 h 3506"/>
                  <a:gd name="T34" fmla="*/ 57 w 1151"/>
                  <a:gd name="T35" fmla="*/ 3236 h 3506"/>
                  <a:gd name="T36" fmla="*/ 11 w 1151"/>
                  <a:gd name="T37" fmla="*/ 3137 h 3506"/>
                  <a:gd name="T38" fmla="*/ 0 w 1151"/>
                  <a:gd name="T39" fmla="*/ 3014 h 3506"/>
                  <a:gd name="T40" fmla="*/ 52 w 1151"/>
                  <a:gd name="T41" fmla="*/ 2684 h 3506"/>
                  <a:gd name="T42" fmla="*/ 99 w 1151"/>
                  <a:gd name="T43" fmla="*/ 2192 h 3506"/>
                  <a:gd name="T44" fmla="*/ 105 w 1151"/>
                  <a:gd name="T45" fmla="*/ 1721 h 3506"/>
                  <a:gd name="T46" fmla="*/ 99 w 1151"/>
                  <a:gd name="T47" fmla="*/ 1251 h 3506"/>
                  <a:gd name="T48" fmla="*/ 102 w 1151"/>
                  <a:gd name="T49" fmla="*/ 763 h 3506"/>
                  <a:gd name="T50" fmla="*/ 117 w 1151"/>
                  <a:gd name="T51" fmla="*/ 475 h 3506"/>
                  <a:gd name="T52" fmla="*/ 137 w 1151"/>
                  <a:gd name="T53" fmla="*/ 408 h 3506"/>
                  <a:gd name="T54" fmla="*/ 172 w 1151"/>
                  <a:gd name="T55" fmla="*/ 330 h 3506"/>
                  <a:gd name="T56" fmla="*/ 215 w 1151"/>
                  <a:gd name="T57" fmla="*/ 257 h 3506"/>
                  <a:gd name="T58" fmla="*/ 260 w 1151"/>
                  <a:gd name="T59" fmla="*/ 190 h 3506"/>
                  <a:gd name="T60" fmla="*/ 320 w 1151"/>
                  <a:gd name="T61" fmla="*/ 120 h 3506"/>
                  <a:gd name="T62" fmla="*/ 415 w 1151"/>
                  <a:gd name="T63" fmla="*/ 53 h 3506"/>
                  <a:gd name="T64" fmla="*/ 521 w 1151"/>
                  <a:gd name="T65" fmla="*/ 10 h 3506"/>
                  <a:gd name="T66" fmla="*/ 633 w 1151"/>
                  <a:gd name="T67" fmla="*/ 0 h 3506"/>
                  <a:gd name="T68" fmla="*/ 739 w 1151"/>
                  <a:gd name="T69" fmla="*/ 22 h 3506"/>
                  <a:gd name="T70" fmla="*/ 809 w 1151"/>
                  <a:gd name="T71" fmla="*/ 57 h 3506"/>
                  <a:gd name="T72" fmla="*/ 866 w 1151"/>
                  <a:gd name="T73" fmla="*/ 105 h 3506"/>
                  <a:gd name="T74" fmla="*/ 926 w 1151"/>
                  <a:gd name="T75" fmla="*/ 176 h 3506"/>
                  <a:gd name="T76" fmla="*/ 975 w 1151"/>
                  <a:gd name="T77" fmla="*/ 250 h 3506"/>
                  <a:gd name="T78" fmla="*/ 1007 w 1151"/>
                  <a:gd name="T79" fmla="*/ 306 h 3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1" h="3506">
                    <a:moveTo>
                      <a:pt x="1010" y="323"/>
                    </a:moveTo>
                    <a:lnTo>
                      <a:pt x="1010" y="657"/>
                    </a:lnTo>
                    <a:lnTo>
                      <a:pt x="1031" y="1001"/>
                    </a:lnTo>
                    <a:lnTo>
                      <a:pt x="1059" y="1349"/>
                    </a:lnTo>
                    <a:lnTo>
                      <a:pt x="1091" y="1693"/>
                    </a:lnTo>
                    <a:lnTo>
                      <a:pt x="1122" y="2027"/>
                    </a:lnTo>
                    <a:lnTo>
                      <a:pt x="1144" y="2346"/>
                    </a:lnTo>
                    <a:lnTo>
                      <a:pt x="1151" y="2646"/>
                    </a:lnTo>
                    <a:lnTo>
                      <a:pt x="1137" y="2919"/>
                    </a:lnTo>
                    <a:lnTo>
                      <a:pt x="1094" y="3158"/>
                    </a:lnTo>
                    <a:lnTo>
                      <a:pt x="1017" y="3359"/>
                    </a:lnTo>
                    <a:lnTo>
                      <a:pt x="1003" y="3376"/>
                    </a:lnTo>
                    <a:lnTo>
                      <a:pt x="979" y="3394"/>
                    </a:lnTo>
                    <a:lnTo>
                      <a:pt x="947" y="3411"/>
                    </a:lnTo>
                    <a:lnTo>
                      <a:pt x="904" y="3425"/>
                    </a:lnTo>
                    <a:lnTo>
                      <a:pt x="859" y="3442"/>
                    </a:lnTo>
                    <a:lnTo>
                      <a:pt x="813" y="3457"/>
                    </a:lnTo>
                    <a:lnTo>
                      <a:pt x="767" y="3471"/>
                    </a:lnTo>
                    <a:lnTo>
                      <a:pt x="721" y="3481"/>
                    </a:lnTo>
                    <a:lnTo>
                      <a:pt x="686" y="3492"/>
                    </a:lnTo>
                    <a:lnTo>
                      <a:pt x="655" y="3499"/>
                    </a:lnTo>
                    <a:lnTo>
                      <a:pt x="601" y="3506"/>
                    </a:lnTo>
                    <a:lnTo>
                      <a:pt x="549" y="3506"/>
                    </a:lnTo>
                    <a:lnTo>
                      <a:pt x="503" y="3502"/>
                    </a:lnTo>
                    <a:lnTo>
                      <a:pt x="458" y="3496"/>
                    </a:lnTo>
                    <a:lnTo>
                      <a:pt x="415" y="3485"/>
                    </a:lnTo>
                    <a:lnTo>
                      <a:pt x="373" y="3474"/>
                    </a:lnTo>
                    <a:lnTo>
                      <a:pt x="335" y="3457"/>
                    </a:lnTo>
                    <a:lnTo>
                      <a:pt x="300" y="3439"/>
                    </a:lnTo>
                    <a:lnTo>
                      <a:pt x="260" y="3422"/>
                    </a:lnTo>
                    <a:lnTo>
                      <a:pt x="225" y="3401"/>
                    </a:lnTo>
                    <a:lnTo>
                      <a:pt x="190" y="3372"/>
                    </a:lnTo>
                    <a:lnTo>
                      <a:pt x="155" y="3344"/>
                    </a:lnTo>
                    <a:lnTo>
                      <a:pt x="117" y="3313"/>
                    </a:lnTo>
                    <a:lnTo>
                      <a:pt x="85" y="3277"/>
                    </a:lnTo>
                    <a:lnTo>
                      <a:pt x="57" y="3236"/>
                    </a:lnTo>
                    <a:lnTo>
                      <a:pt x="32" y="3189"/>
                    </a:lnTo>
                    <a:lnTo>
                      <a:pt x="11" y="3137"/>
                    </a:lnTo>
                    <a:lnTo>
                      <a:pt x="4" y="3081"/>
                    </a:lnTo>
                    <a:lnTo>
                      <a:pt x="0" y="3014"/>
                    </a:lnTo>
                    <a:lnTo>
                      <a:pt x="11" y="2941"/>
                    </a:lnTo>
                    <a:lnTo>
                      <a:pt x="52" y="2684"/>
                    </a:lnTo>
                    <a:lnTo>
                      <a:pt x="81" y="2434"/>
                    </a:lnTo>
                    <a:lnTo>
                      <a:pt x="99" y="2192"/>
                    </a:lnTo>
                    <a:lnTo>
                      <a:pt x="105" y="1956"/>
                    </a:lnTo>
                    <a:lnTo>
                      <a:pt x="105" y="1721"/>
                    </a:lnTo>
                    <a:lnTo>
                      <a:pt x="102" y="1486"/>
                    </a:lnTo>
                    <a:lnTo>
                      <a:pt x="99" y="1251"/>
                    </a:lnTo>
                    <a:lnTo>
                      <a:pt x="99" y="1008"/>
                    </a:lnTo>
                    <a:lnTo>
                      <a:pt x="102" y="763"/>
                    </a:lnTo>
                    <a:lnTo>
                      <a:pt x="112" y="503"/>
                    </a:lnTo>
                    <a:lnTo>
                      <a:pt x="117" y="475"/>
                    </a:lnTo>
                    <a:lnTo>
                      <a:pt x="123" y="443"/>
                    </a:lnTo>
                    <a:lnTo>
                      <a:pt x="137" y="408"/>
                    </a:lnTo>
                    <a:lnTo>
                      <a:pt x="155" y="369"/>
                    </a:lnTo>
                    <a:lnTo>
                      <a:pt x="172" y="330"/>
                    </a:lnTo>
                    <a:lnTo>
                      <a:pt x="194" y="292"/>
                    </a:lnTo>
                    <a:lnTo>
                      <a:pt x="215" y="257"/>
                    </a:lnTo>
                    <a:lnTo>
                      <a:pt x="235" y="222"/>
                    </a:lnTo>
                    <a:lnTo>
                      <a:pt x="260" y="190"/>
                    </a:lnTo>
                    <a:lnTo>
                      <a:pt x="278" y="162"/>
                    </a:lnTo>
                    <a:lnTo>
                      <a:pt x="320" y="120"/>
                    </a:lnTo>
                    <a:lnTo>
                      <a:pt x="363" y="81"/>
                    </a:lnTo>
                    <a:lnTo>
                      <a:pt x="415" y="53"/>
                    </a:lnTo>
                    <a:lnTo>
                      <a:pt x="468" y="28"/>
                    </a:lnTo>
                    <a:lnTo>
                      <a:pt x="521" y="10"/>
                    </a:lnTo>
                    <a:lnTo>
                      <a:pt x="578" y="4"/>
                    </a:lnTo>
                    <a:lnTo>
                      <a:pt x="633" y="0"/>
                    </a:lnTo>
                    <a:lnTo>
                      <a:pt x="686" y="7"/>
                    </a:lnTo>
                    <a:lnTo>
                      <a:pt x="739" y="22"/>
                    </a:lnTo>
                    <a:lnTo>
                      <a:pt x="784" y="45"/>
                    </a:lnTo>
                    <a:lnTo>
                      <a:pt x="809" y="57"/>
                    </a:lnTo>
                    <a:lnTo>
                      <a:pt x="838" y="77"/>
                    </a:lnTo>
                    <a:lnTo>
                      <a:pt x="866" y="105"/>
                    </a:lnTo>
                    <a:lnTo>
                      <a:pt x="897" y="137"/>
                    </a:lnTo>
                    <a:lnTo>
                      <a:pt x="926" y="176"/>
                    </a:lnTo>
                    <a:lnTo>
                      <a:pt x="954" y="215"/>
                    </a:lnTo>
                    <a:lnTo>
                      <a:pt x="975" y="250"/>
                    </a:lnTo>
                    <a:lnTo>
                      <a:pt x="992" y="281"/>
                    </a:lnTo>
                    <a:lnTo>
                      <a:pt x="1007" y="306"/>
                    </a:lnTo>
                    <a:lnTo>
                      <a:pt x="1010" y="323"/>
                    </a:lnTo>
                    <a:close/>
                  </a:path>
                </a:pathLst>
              </a:custGeom>
              <a:solidFill>
                <a:srgbClr val="009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87" name="Freeform 663"/>
              <p:cNvSpPr>
                <a:spLocks/>
              </p:cNvSpPr>
              <p:nvPr/>
            </p:nvSpPr>
            <p:spPr bwMode="auto">
              <a:xfrm>
                <a:off x="2906" y="2261"/>
                <a:ext cx="72" cy="245"/>
              </a:xfrm>
              <a:custGeom>
                <a:avLst/>
                <a:gdLst>
                  <a:gd name="T0" fmla="*/ 830 w 947"/>
                  <a:gd name="T1" fmla="*/ 625 h 3436"/>
                  <a:gd name="T2" fmla="*/ 855 w 947"/>
                  <a:gd name="T3" fmla="*/ 1275 h 3436"/>
                  <a:gd name="T4" fmla="*/ 908 w 947"/>
                  <a:gd name="T5" fmla="*/ 1921 h 3436"/>
                  <a:gd name="T6" fmla="*/ 947 w 947"/>
                  <a:gd name="T7" fmla="*/ 2518 h 3436"/>
                  <a:gd name="T8" fmla="*/ 925 w 947"/>
                  <a:gd name="T9" fmla="*/ 3031 h 3436"/>
                  <a:gd name="T10" fmla="*/ 873 w 947"/>
                  <a:gd name="T11" fmla="*/ 3260 h 3436"/>
                  <a:gd name="T12" fmla="*/ 827 w 947"/>
                  <a:gd name="T13" fmla="*/ 3302 h 3436"/>
                  <a:gd name="T14" fmla="*/ 757 w 947"/>
                  <a:gd name="T15" fmla="*/ 3344 h 3436"/>
                  <a:gd name="T16" fmla="*/ 675 w 947"/>
                  <a:gd name="T17" fmla="*/ 3379 h 3436"/>
                  <a:gd name="T18" fmla="*/ 609 w 947"/>
                  <a:gd name="T19" fmla="*/ 3411 h 3436"/>
                  <a:gd name="T20" fmla="*/ 532 w 947"/>
                  <a:gd name="T21" fmla="*/ 3432 h 3436"/>
                  <a:gd name="T22" fmla="*/ 436 w 947"/>
                  <a:gd name="T23" fmla="*/ 3436 h 3436"/>
                  <a:gd name="T24" fmla="*/ 344 w 947"/>
                  <a:gd name="T25" fmla="*/ 3414 h 3436"/>
                  <a:gd name="T26" fmla="*/ 264 w 947"/>
                  <a:gd name="T27" fmla="*/ 3383 h 3436"/>
                  <a:gd name="T28" fmla="*/ 190 w 947"/>
                  <a:gd name="T29" fmla="*/ 3341 h 3436"/>
                  <a:gd name="T30" fmla="*/ 130 w 947"/>
                  <a:gd name="T31" fmla="*/ 3288 h 3436"/>
                  <a:gd name="T32" fmla="*/ 74 w 947"/>
                  <a:gd name="T33" fmla="*/ 3218 h 3436"/>
                  <a:gd name="T34" fmla="*/ 31 w 947"/>
                  <a:gd name="T35" fmla="*/ 3133 h 3436"/>
                  <a:gd name="T36" fmla="*/ 3 w 947"/>
                  <a:gd name="T37" fmla="*/ 3035 h 3436"/>
                  <a:gd name="T38" fmla="*/ 0 w 947"/>
                  <a:gd name="T39" fmla="*/ 2916 h 3436"/>
                  <a:gd name="T40" fmla="*/ 43 w 947"/>
                  <a:gd name="T41" fmla="*/ 2599 h 3436"/>
                  <a:gd name="T42" fmla="*/ 74 w 947"/>
                  <a:gd name="T43" fmla="*/ 2121 h 3436"/>
                  <a:gd name="T44" fmla="*/ 74 w 947"/>
                  <a:gd name="T45" fmla="*/ 1658 h 3436"/>
                  <a:gd name="T46" fmla="*/ 63 w 947"/>
                  <a:gd name="T47" fmla="*/ 1198 h 3436"/>
                  <a:gd name="T48" fmla="*/ 60 w 947"/>
                  <a:gd name="T49" fmla="*/ 720 h 3436"/>
                  <a:gd name="T50" fmla="*/ 74 w 947"/>
                  <a:gd name="T51" fmla="*/ 446 h 3436"/>
                  <a:gd name="T52" fmla="*/ 91 w 947"/>
                  <a:gd name="T53" fmla="*/ 383 h 3436"/>
                  <a:gd name="T54" fmla="*/ 116 w 947"/>
                  <a:gd name="T55" fmla="*/ 316 h 3436"/>
                  <a:gd name="T56" fmla="*/ 151 w 947"/>
                  <a:gd name="T57" fmla="*/ 246 h 3436"/>
                  <a:gd name="T58" fmla="*/ 186 w 947"/>
                  <a:gd name="T59" fmla="*/ 186 h 3436"/>
                  <a:gd name="T60" fmla="*/ 236 w 947"/>
                  <a:gd name="T61" fmla="*/ 119 h 3436"/>
                  <a:gd name="T62" fmla="*/ 316 w 947"/>
                  <a:gd name="T63" fmla="*/ 56 h 3436"/>
                  <a:gd name="T64" fmla="*/ 408 w 947"/>
                  <a:gd name="T65" fmla="*/ 14 h 3436"/>
                  <a:gd name="T66" fmla="*/ 504 w 947"/>
                  <a:gd name="T67" fmla="*/ 0 h 3436"/>
                  <a:gd name="T68" fmla="*/ 591 w 947"/>
                  <a:gd name="T69" fmla="*/ 14 h 3436"/>
                  <a:gd name="T70" fmla="*/ 658 w 947"/>
                  <a:gd name="T71" fmla="*/ 39 h 3436"/>
                  <a:gd name="T72" fmla="*/ 718 w 947"/>
                  <a:gd name="T73" fmla="*/ 87 h 3436"/>
                  <a:gd name="T74" fmla="*/ 774 w 947"/>
                  <a:gd name="T75" fmla="*/ 158 h 3436"/>
                  <a:gd name="T76" fmla="*/ 817 w 947"/>
                  <a:gd name="T77" fmla="*/ 235 h 3436"/>
                  <a:gd name="T78" fmla="*/ 841 w 947"/>
                  <a:gd name="T79" fmla="*/ 292 h 3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47" h="3436">
                    <a:moveTo>
                      <a:pt x="845" y="309"/>
                    </a:moveTo>
                    <a:lnTo>
                      <a:pt x="830" y="625"/>
                    </a:lnTo>
                    <a:lnTo>
                      <a:pt x="837" y="948"/>
                    </a:lnTo>
                    <a:lnTo>
                      <a:pt x="855" y="1275"/>
                    </a:lnTo>
                    <a:lnTo>
                      <a:pt x="880" y="1602"/>
                    </a:lnTo>
                    <a:lnTo>
                      <a:pt x="908" y="1921"/>
                    </a:lnTo>
                    <a:lnTo>
                      <a:pt x="933" y="2227"/>
                    </a:lnTo>
                    <a:lnTo>
                      <a:pt x="947" y="2518"/>
                    </a:lnTo>
                    <a:lnTo>
                      <a:pt x="947" y="2789"/>
                    </a:lnTo>
                    <a:lnTo>
                      <a:pt x="925" y="3031"/>
                    </a:lnTo>
                    <a:lnTo>
                      <a:pt x="880" y="3242"/>
                    </a:lnTo>
                    <a:lnTo>
                      <a:pt x="873" y="3260"/>
                    </a:lnTo>
                    <a:lnTo>
                      <a:pt x="855" y="3281"/>
                    </a:lnTo>
                    <a:lnTo>
                      <a:pt x="827" y="3302"/>
                    </a:lnTo>
                    <a:lnTo>
                      <a:pt x="792" y="3323"/>
                    </a:lnTo>
                    <a:lnTo>
                      <a:pt x="757" y="3344"/>
                    </a:lnTo>
                    <a:lnTo>
                      <a:pt x="718" y="3361"/>
                    </a:lnTo>
                    <a:lnTo>
                      <a:pt x="675" y="3379"/>
                    </a:lnTo>
                    <a:lnTo>
                      <a:pt x="640" y="3396"/>
                    </a:lnTo>
                    <a:lnTo>
                      <a:pt x="609" y="3411"/>
                    </a:lnTo>
                    <a:lnTo>
                      <a:pt x="581" y="3425"/>
                    </a:lnTo>
                    <a:lnTo>
                      <a:pt x="532" y="3432"/>
                    </a:lnTo>
                    <a:lnTo>
                      <a:pt x="486" y="3436"/>
                    </a:lnTo>
                    <a:lnTo>
                      <a:pt x="436" y="3436"/>
                    </a:lnTo>
                    <a:lnTo>
                      <a:pt x="391" y="3428"/>
                    </a:lnTo>
                    <a:lnTo>
                      <a:pt x="344" y="3414"/>
                    </a:lnTo>
                    <a:lnTo>
                      <a:pt x="303" y="3401"/>
                    </a:lnTo>
                    <a:lnTo>
                      <a:pt x="264" y="3383"/>
                    </a:lnTo>
                    <a:lnTo>
                      <a:pt x="226" y="3361"/>
                    </a:lnTo>
                    <a:lnTo>
                      <a:pt x="190" y="3341"/>
                    </a:lnTo>
                    <a:lnTo>
                      <a:pt x="158" y="3319"/>
                    </a:lnTo>
                    <a:lnTo>
                      <a:pt x="130" y="3288"/>
                    </a:lnTo>
                    <a:lnTo>
                      <a:pt x="98" y="3253"/>
                    </a:lnTo>
                    <a:lnTo>
                      <a:pt x="74" y="3218"/>
                    </a:lnTo>
                    <a:lnTo>
                      <a:pt x="49" y="3176"/>
                    </a:lnTo>
                    <a:lnTo>
                      <a:pt x="31" y="3133"/>
                    </a:lnTo>
                    <a:lnTo>
                      <a:pt x="14" y="3084"/>
                    </a:lnTo>
                    <a:lnTo>
                      <a:pt x="3" y="3035"/>
                    </a:lnTo>
                    <a:lnTo>
                      <a:pt x="0" y="2979"/>
                    </a:lnTo>
                    <a:lnTo>
                      <a:pt x="0" y="2916"/>
                    </a:lnTo>
                    <a:lnTo>
                      <a:pt x="11" y="2845"/>
                    </a:lnTo>
                    <a:lnTo>
                      <a:pt x="43" y="2599"/>
                    </a:lnTo>
                    <a:lnTo>
                      <a:pt x="63" y="2357"/>
                    </a:lnTo>
                    <a:lnTo>
                      <a:pt x="74" y="2121"/>
                    </a:lnTo>
                    <a:lnTo>
                      <a:pt x="78" y="1890"/>
                    </a:lnTo>
                    <a:lnTo>
                      <a:pt x="74" y="1658"/>
                    </a:lnTo>
                    <a:lnTo>
                      <a:pt x="70" y="1430"/>
                    </a:lnTo>
                    <a:lnTo>
                      <a:pt x="63" y="1198"/>
                    </a:lnTo>
                    <a:lnTo>
                      <a:pt x="60" y="962"/>
                    </a:lnTo>
                    <a:lnTo>
                      <a:pt x="60" y="720"/>
                    </a:lnTo>
                    <a:lnTo>
                      <a:pt x="70" y="474"/>
                    </a:lnTo>
                    <a:lnTo>
                      <a:pt x="74" y="446"/>
                    </a:lnTo>
                    <a:lnTo>
                      <a:pt x="81" y="418"/>
                    </a:lnTo>
                    <a:lnTo>
                      <a:pt x="91" y="383"/>
                    </a:lnTo>
                    <a:lnTo>
                      <a:pt x="103" y="352"/>
                    </a:lnTo>
                    <a:lnTo>
                      <a:pt x="116" y="316"/>
                    </a:lnTo>
                    <a:lnTo>
                      <a:pt x="134" y="281"/>
                    </a:lnTo>
                    <a:lnTo>
                      <a:pt x="151" y="246"/>
                    </a:lnTo>
                    <a:lnTo>
                      <a:pt x="169" y="214"/>
                    </a:lnTo>
                    <a:lnTo>
                      <a:pt x="186" y="186"/>
                    </a:lnTo>
                    <a:lnTo>
                      <a:pt x="204" y="162"/>
                    </a:lnTo>
                    <a:lnTo>
                      <a:pt x="236" y="119"/>
                    </a:lnTo>
                    <a:lnTo>
                      <a:pt x="274" y="84"/>
                    </a:lnTo>
                    <a:lnTo>
                      <a:pt x="316" y="56"/>
                    </a:lnTo>
                    <a:lnTo>
                      <a:pt x="362" y="32"/>
                    </a:lnTo>
                    <a:lnTo>
                      <a:pt x="408" y="14"/>
                    </a:lnTo>
                    <a:lnTo>
                      <a:pt x="457" y="4"/>
                    </a:lnTo>
                    <a:lnTo>
                      <a:pt x="504" y="0"/>
                    </a:lnTo>
                    <a:lnTo>
                      <a:pt x="549" y="4"/>
                    </a:lnTo>
                    <a:lnTo>
                      <a:pt x="591" y="14"/>
                    </a:lnTo>
                    <a:lnTo>
                      <a:pt x="630" y="32"/>
                    </a:lnTo>
                    <a:lnTo>
                      <a:pt x="658" y="39"/>
                    </a:lnTo>
                    <a:lnTo>
                      <a:pt x="690" y="60"/>
                    </a:lnTo>
                    <a:lnTo>
                      <a:pt x="718" y="87"/>
                    </a:lnTo>
                    <a:lnTo>
                      <a:pt x="747" y="123"/>
                    </a:lnTo>
                    <a:lnTo>
                      <a:pt x="774" y="158"/>
                    </a:lnTo>
                    <a:lnTo>
                      <a:pt x="795" y="197"/>
                    </a:lnTo>
                    <a:lnTo>
                      <a:pt x="817" y="235"/>
                    </a:lnTo>
                    <a:lnTo>
                      <a:pt x="830" y="267"/>
                    </a:lnTo>
                    <a:lnTo>
                      <a:pt x="841" y="292"/>
                    </a:lnTo>
                    <a:lnTo>
                      <a:pt x="845" y="309"/>
                    </a:lnTo>
                    <a:close/>
                  </a:path>
                </a:pathLst>
              </a:custGeom>
              <a:solidFill>
                <a:srgbClr val="8CC5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88" name="Freeform 664"/>
              <p:cNvSpPr>
                <a:spLocks/>
              </p:cNvSpPr>
              <p:nvPr/>
            </p:nvSpPr>
            <p:spPr bwMode="auto">
              <a:xfrm>
                <a:off x="2911" y="2265"/>
                <a:ext cx="59" cy="240"/>
              </a:xfrm>
              <a:custGeom>
                <a:avLst/>
                <a:gdLst>
                  <a:gd name="T0" fmla="*/ 655 w 764"/>
                  <a:gd name="T1" fmla="*/ 591 h 3369"/>
                  <a:gd name="T2" fmla="*/ 655 w 764"/>
                  <a:gd name="T3" fmla="*/ 1206 h 3369"/>
                  <a:gd name="T4" fmla="*/ 697 w 764"/>
                  <a:gd name="T5" fmla="*/ 1816 h 3369"/>
                  <a:gd name="T6" fmla="*/ 743 w 764"/>
                  <a:gd name="T7" fmla="*/ 2393 h 3369"/>
                  <a:gd name="T8" fmla="*/ 764 w 764"/>
                  <a:gd name="T9" fmla="*/ 2906 h 3369"/>
                  <a:gd name="T10" fmla="*/ 747 w 764"/>
                  <a:gd name="T11" fmla="*/ 3148 h 3369"/>
                  <a:gd name="T12" fmla="*/ 712 w 764"/>
                  <a:gd name="T13" fmla="*/ 3197 h 3369"/>
                  <a:gd name="T14" fmla="*/ 655 w 764"/>
                  <a:gd name="T15" fmla="*/ 3246 h 3369"/>
                  <a:gd name="T16" fmla="*/ 592 w 764"/>
                  <a:gd name="T17" fmla="*/ 3292 h 3369"/>
                  <a:gd name="T18" fmla="*/ 532 w 764"/>
                  <a:gd name="T19" fmla="*/ 3334 h 3369"/>
                  <a:gd name="T20" fmla="*/ 469 w 764"/>
                  <a:gd name="T21" fmla="*/ 3362 h 3369"/>
                  <a:gd name="T22" fmla="*/ 377 w 764"/>
                  <a:gd name="T23" fmla="*/ 3366 h 3369"/>
                  <a:gd name="T24" fmla="*/ 282 w 764"/>
                  <a:gd name="T25" fmla="*/ 3349 h 3369"/>
                  <a:gd name="T26" fmla="*/ 194 w 764"/>
                  <a:gd name="T27" fmla="*/ 3309 h 3369"/>
                  <a:gd name="T28" fmla="*/ 123 w 764"/>
                  <a:gd name="T29" fmla="*/ 3261 h 3369"/>
                  <a:gd name="T30" fmla="*/ 71 w 764"/>
                  <a:gd name="T31" fmla="*/ 3201 h 3369"/>
                  <a:gd name="T32" fmla="*/ 33 w 764"/>
                  <a:gd name="T33" fmla="*/ 3120 h 3369"/>
                  <a:gd name="T34" fmla="*/ 11 w 764"/>
                  <a:gd name="T35" fmla="*/ 3032 h 3369"/>
                  <a:gd name="T36" fmla="*/ 0 w 764"/>
                  <a:gd name="T37" fmla="*/ 2931 h 3369"/>
                  <a:gd name="T38" fmla="*/ 4 w 764"/>
                  <a:gd name="T39" fmla="*/ 2814 h 3369"/>
                  <a:gd name="T40" fmla="*/ 36 w 764"/>
                  <a:gd name="T41" fmla="*/ 2512 h 3369"/>
                  <a:gd name="T42" fmla="*/ 53 w 764"/>
                  <a:gd name="T43" fmla="*/ 2048 h 3369"/>
                  <a:gd name="T44" fmla="*/ 46 w 764"/>
                  <a:gd name="T45" fmla="*/ 1596 h 3369"/>
                  <a:gd name="T46" fmla="*/ 33 w 764"/>
                  <a:gd name="T47" fmla="*/ 1143 h 3369"/>
                  <a:gd name="T48" fmla="*/ 25 w 764"/>
                  <a:gd name="T49" fmla="*/ 682 h 3369"/>
                  <a:gd name="T50" fmla="*/ 36 w 764"/>
                  <a:gd name="T51" fmla="*/ 418 h 3369"/>
                  <a:gd name="T52" fmla="*/ 46 w 764"/>
                  <a:gd name="T53" fmla="*/ 363 h 3369"/>
                  <a:gd name="T54" fmla="*/ 64 w 764"/>
                  <a:gd name="T55" fmla="*/ 300 h 3369"/>
                  <a:gd name="T56" fmla="*/ 88 w 764"/>
                  <a:gd name="T57" fmla="*/ 240 h 3369"/>
                  <a:gd name="T58" fmla="*/ 116 w 764"/>
                  <a:gd name="T59" fmla="*/ 183 h 3369"/>
                  <a:gd name="T60" fmla="*/ 159 w 764"/>
                  <a:gd name="T61" fmla="*/ 120 h 3369"/>
                  <a:gd name="T62" fmla="*/ 226 w 764"/>
                  <a:gd name="T63" fmla="*/ 60 h 3369"/>
                  <a:gd name="T64" fmla="*/ 299 w 764"/>
                  <a:gd name="T65" fmla="*/ 18 h 3369"/>
                  <a:gd name="T66" fmla="*/ 377 w 764"/>
                  <a:gd name="T67" fmla="*/ 0 h 3369"/>
                  <a:gd name="T68" fmla="*/ 447 w 764"/>
                  <a:gd name="T69" fmla="*/ 4 h 3369"/>
                  <a:gd name="T70" fmla="*/ 514 w 764"/>
                  <a:gd name="T71" fmla="*/ 25 h 3369"/>
                  <a:gd name="T72" fmla="*/ 574 w 764"/>
                  <a:gd name="T73" fmla="*/ 71 h 3369"/>
                  <a:gd name="T74" fmla="*/ 623 w 764"/>
                  <a:gd name="T75" fmla="*/ 145 h 3369"/>
                  <a:gd name="T76" fmla="*/ 662 w 764"/>
                  <a:gd name="T77" fmla="*/ 218 h 3369"/>
                  <a:gd name="T78" fmla="*/ 680 w 764"/>
                  <a:gd name="T79" fmla="*/ 278 h 3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64" h="3369">
                    <a:moveTo>
                      <a:pt x="680" y="295"/>
                    </a:moveTo>
                    <a:lnTo>
                      <a:pt x="655" y="591"/>
                    </a:lnTo>
                    <a:lnTo>
                      <a:pt x="648" y="896"/>
                    </a:lnTo>
                    <a:lnTo>
                      <a:pt x="655" y="1206"/>
                    </a:lnTo>
                    <a:lnTo>
                      <a:pt x="672" y="1511"/>
                    </a:lnTo>
                    <a:lnTo>
                      <a:pt x="697" y="1816"/>
                    </a:lnTo>
                    <a:lnTo>
                      <a:pt x="722" y="2111"/>
                    </a:lnTo>
                    <a:lnTo>
                      <a:pt x="743" y="2393"/>
                    </a:lnTo>
                    <a:lnTo>
                      <a:pt x="760" y="2659"/>
                    </a:lnTo>
                    <a:lnTo>
                      <a:pt x="764" y="2906"/>
                    </a:lnTo>
                    <a:lnTo>
                      <a:pt x="750" y="3124"/>
                    </a:lnTo>
                    <a:lnTo>
                      <a:pt x="747" y="3148"/>
                    </a:lnTo>
                    <a:lnTo>
                      <a:pt x="732" y="3169"/>
                    </a:lnTo>
                    <a:lnTo>
                      <a:pt x="712" y="3197"/>
                    </a:lnTo>
                    <a:lnTo>
                      <a:pt x="687" y="3222"/>
                    </a:lnTo>
                    <a:lnTo>
                      <a:pt x="655" y="3246"/>
                    </a:lnTo>
                    <a:lnTo>
                      <a:pt x="623" y="3271"/>
                    </a:lnTo>
                    <a:lnTo>
                      <a:pt x="592" y="3292"/>
                    </a:lnTo>
                    <a:lnTo>
                      <a:pt x="560" y="3314"/>
                    </a:lnTo>
                    <a:lnTo>
                      <a:pt x="532" y="3334"/>
                    </a:lnTo>
                    <a:lnTo>
                      <a:pt x="511" y="3349"/>
                    </a:lnTo>
                    <a:lnTo>
                      <a:pt x="469" y="3362"/>
                    </a:lnTo>
                    <a:lnTo>
                      <a:pt x="422" y="3369"/>
                    </a:lnTo>
                    <a:lnTo>
                      <a:pt x="377" y="3366"/>
                    </a:lnTo>
                    <a:lnTo>
                      <a:pt x="327" y="3359"/>
                    </a:lnTo>
                    <a:lnTo>
                      <a:pt x="282" y="3349"/>
                    </a:lnTo>
                    <a:lnTo>
                      <a:pt x="236" y="3331"/>
                    </a:lnTo>
                    <a:lnTo>
                      <a:pt x="194" y="3309"/>
                    </a:lnTo>
                    <a:lnTo>
                      <a:pt x="156" y="3285"/>
                    </a:lnTo>
                    <a:lnTo>
                      <a:pt x="123" y="3261"/>
                    </a:lnTo>
                    <a:lnTo>
                      <a:pt x="96" y="3239"/>
                    </a:lnTo>
                    <a:lnTo>
                      <a:pt x="71" y="3201"/>
                    </a:lnTo>
                    <a:lnTo>
                      <a:pt x="50" y="3162"/>
                    </a:lnTo>
                    <a:lnTo>
                      <a:pt x="33" y="3120"/>
                    </a:lnTo>
                    <a:lnTo>
                      <a:pt x="21" y="3078"/>
                    </a:lnTo>
                    <a:lnTo>
                      <a:pt x="11" y="3032"/>
                    </a:lnTo>
                    <a:lnTo>
                      <a:pt x="4" y="2983"/>
                    </a:lnTo>
                    <a:lnTo>
                      <a:pt x="0" y="2931"/>
                    </a:lnTo>
                    <a:lnTo>
                      <a:pt x="0" y="2874"/>
                    </a:lnTo>
                    <a:lnTo>
                      <a:pt x="4" y="2814"/>
                    </a:lnTo>
                    <a:lnTo>
                      <a:pt x="11" y="2751"/>
                    </a:lnTo>
                    <a:lnTo>
                      <a:pt x="36" y="2512"/>
                    </a:lnTo>
                    <a:lnTo>
                      <a:pt x="50" y="2281"/>
                    </a:lnTo>
                    <a:lnTo>
                      <a:pt x="53" y="2048"/>
                    </a:lnTo>
                    <a:lnTo>
                      <a:pt x="53" y="1824"/>
                    </a:lnTo>
                    <a:lnTo>
                      <a:pt x="46" y="1596"/>
                    </a:lnTo>
                    <a:lnTo>
                      <a:pt x="39" y="1371"/>
                    </a:lnTo>
                    <a:lnTo>
                      <a:pt x="33" y="1143"/>
                    </a:lnTo>
                    <a:lnTo>
                      <a:pt x="25" y="914"/>
                    </a:lnTo>
                    <a:lnTo>
                      <a:pt x="25" y="682"/>
                    </a:lnTo>
                    <a:lnTo>
                      <a:pt x="33" y="443"/>
                    </a:lnTo>
                    <a:lnTo>
                      <a:pt x="36" y="418"/>
                    </a:lnTo>
                    <a:lnTo>
                      <a:pt x="39" y="390"/>
                    </a:lnTo>
                    <a:lnTo>
                      <a:pt x="46" y="363"/>
                    </a:lnTo>
                    <a:lnTo>
                      <a:pt x="53" y="331"/>
                    </a:lnTo>
                    <a:lnTo>
                      <a:pt x="64" y="300"/>
                    </a:lnTo>
                    <a:lnTo>
                      <a:pt x="74" y="268"/>
                    </a:lnTo>
                    <a:lnTo>
                      <a:pt x="88" y="240"/>
                    </a:lnTo>
                    <a:lnTo>
                      <a:pt x="103" y="212"/>
                    </a:lnTo>
                    <a:lnTo>
                      <a:pt x="116" y="183"/>
                    </a:lnTo>
                    <a:lnTo>
                      <a:pt x="131" y="158"/>
                    </a:lnTo>
                    <a:lnTo>
                      <a:pt x="159" y="120"/>
                    </a:lnTo>
                    <a:lnTo>
                      <a:pt x="191" y="88"/>
                    </a:lnTo>
                    <a:lnTo>
                      <a:pt x="226" y="60"/>
                    </a:lnTo>
                    <a:lnTo>
                      <a:pt x="264" y="35"/>
                    </a:lnTo>
                    <a:lnTo>
                      <a:pt x="299" y="18"/>
                    </a:lnTo>
                    <a:lnTo>
                      <a:pt x="338" y="8"/>
                    </a:lnTo>
                    <a:lnTo>
                      <a:pt x="377" y="0"/>
                    </a:lnTo>
                    <a:lnTo>
                      <a:pt x="412" y="0"/>
                    </a:lnTo>
                    <a:lnTo>
                      <a:pt x="447" y="4"/>
                    </a:lnTo>
                    <a:lnTo>
                      <a:pt x="482" y="18"/>
                    </a:lnTo>
                    <a:lnTo>
                      <a:pt x="514" y="25"/>
                    </a:lnTo>
                    <a:lnTo>
                      <a:pt x="546" y="43"/>
                    </a:lnTo>
                    <a:lnTo>
                      <a:pt x="574" y="71"/>
                    </a:lnTo>
                    <a:lnTo>
                      <a:pt x="602" y="106"/>
                    </a:lnTo>
                    <a:lnTo>
                      <a:pt x="623" y="145"/>
                    </a:lnTo>
                    <a:lnTo>
                      <a:pt x="644" y="183"/>
                    </a:lnTo>
                    <a:lnTo>
                      <a:pt x="662" y="218"/>
                    </a:lnTo>
                    <a:lnTo>
                      <a:pt x="672" y="253"/>
                    </a:lnTo>
                    <a:lnTo>
                      <a:pt x="680" y="278"/>
                    </a:lnTo>
                    <a:lnTo>
                      <a:pt x="680" y="295"/>
                    </a:lnTo>
                    <a:close/>
                  </a:path>
                </a:pathLst>
              </a:custGeom>
              <a:solidFill>
                <a:srgbClr val="98C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89" name="Freeform 665"/>
              <p:cNvSpPr>
                <a:spLocks/>
              </p:cNvSpPr>
              <p:nvPr/>
            </p:nvSpPr>
            <p:spPr bwMode="auto">
              <a:xfrm>
                <a:off x="2916" y="2268"/>
                <a:ext cx="48" cy="236"/>
              </a:xfrm>
              <a:custGeom>
                <a:avLst/>
                <a:gdLst>
                  <a:gd name="T0" fmla="*/ 486 w 627"/>
                  <a:gd name="T1" fmla="*/ 562 h 3302"/>
                  <a:gd name="T2" fmla="*/ 465 w 627"/>
                  <a:gd name="T3" fmla="*/ 1135 h 3302"/>
                  <a:gd name="T4" fmla="*/ 492 w 627"/>
                  <a:gd name="T5" fmla="*/ 1714 h 3302"/>
                  <a:gd name="T6" fmla="*/ 552 w 627"/>
                  <a:gd name="T7" fmla="*/ 2269 h 3302"/>
                  <a:gd name="T8" fmla="*/ 609 w 627"/>
                  <a:gd name="T9" fmla="*/ 2782 h 3302"/>
                  <a:gd name="T10" fmla="*/ 627 w 627"/>
                  <a:gd name="T11" fmla="*/ 3034 h 3302"/>
                  <a:gd name="T12" fmla="*/ 605 w 627"/>
                  <a:gd name="T13" fmla="*/ 3091 h 3302"/>
                  <a:gd name="T14" fmla="*/ 567 w 627"/>
                  <a:gd name="T15" fmla="*/ 3151 h 3302"/>
                  <a:gd name="T16" fmla="*/ 517 w 627"/>
                  <a:gd name="T17" fmla="*/ 3207 h 3302"/>
                  <a:gd name="T18" fmla="*/ 469 w 627"/>
                  <a:gd name="T19" fmla="*/ 3256 h 3302"/>
                  <a:gd name="T20" fmla="*/ 415 w 627"/>
                  <a:gd name="T21" fmla="*/ 3294 h 3302"/>
                  <a:gd name="T22" fmla="*/ 324 w 627"/>
                  <a:gd name="T23" fmla="*/ 3302 h 3302"/>
                  <a:gd name="T24" fmla="*/ 229 w 627"/>
                  <a:gd name="T25" fmla="*/ 3281 h 3302"/>
                  <a:gd name="T26" fmla="*/ 134 w 627"/>
                  <a:gd name="T27" fmla="*/ 3239 h 3302"/>
                  <a:gd name="T28" fmla="*/ 67 w 627"/>
                  <a:gd name="T29" fmla="*/ 3186 h 3302"/>
                  <a:gd name="T30" fmla="*/ 25 w 627"/>
                  <a:gd name="T31" fmla="*/ 3116 h 3302"/>
                  <a:gd name="T32" fmla="*/ 4 w 627"/>
                  <a:gd name="T33" fmla="*/ 3028 h 3302"/>
                  <a:gd name="T34" fmla="*/ 0 w 627"/>
                  <a:gd name="T35" fmla="*/ 2933 h 3302"/>
                  <a:gd name="T36" fmla="*/ 8 w 627"/>
                  <a:gd name="T37" fmla="*/ 2827 h 3302"/>
                  <a:gd name="T38" fmla="*/ 18 w 627"/>
                  <a:gd name="T39" fmla="*/ 2719 h 3302"/>
                  <a:gd name="T40" fmla="*/ 39 w 627"/>
                  <a:gd name="T41" fmla="*/ 2431 h 3302"/>
                  <a:gd name="T42" fmla="*/ 43 w 627"/>
                  <a:gd name="T43" fmla="*/ 1981 h 3302"/>
                  <a:gd name="T44" fmla="*/ 28 w 627"/>
                  <a:gd name="T45" fmla="*/ 1538 h 3302"/>
                  <a:gd name="T46" fmla="*/ 8 w 627"/>
                  <a:gd name="T47" fmla="*/ 1093 h 3302"/>
                  <a:gd name="T48" fmla="*/ 0 w 627"/>
                  <a:gd name="T49" fmla="*/ 646 h 3302"/>
                  <a:gd name="T50" fmla="*/ 8 w 627"/>
                  <a:gd name="T51" fmla="*/ 393 h 3302"/>
                  <a:gd name="T52" fmla="*/ 11 w 627"/>
                  <a:gd name="T53" fmla="*/ 340 h 3302"/>
                  <a:gd name="T54" fmla="*/ 21 w 627"/>
                  <a:gd name="T55" fmla="*/ 288 h 3302"/>
                  <a:gd name="T56" fmla="*/ 36 w 627"/>
                  <a:gd name="T57" fmla="*/ 235 h 3302"/>
                  <a:gd name="T58" fmla="*/ 56 w 627"/>
                  <a:gd name="T59" fmla="*/ 183 h 3302"/>
                  <a:gd name="T60" fmla="*/ 91 w 627"/>
                  <a:gd name="T61" fmla="*/ 123 h 3302"/>
                  <a:gd name="T62" fmla="*/ 144 w 627"/>
                  <a:gd name="T63" fmla="*/ 63 h 3302"/>
                  <a:gd name="T64" fmla="*/ 201 w 627"/>
                  <a:gd name="T65" fmla="*/ 25 h 3302"/>
                  <a:gd name="T66" fmla="*/ 261 w 627"/>
                  <a:gd name="T67" fmla="*/ 3 h 3302"/>
                  <a:gd name="T68" fmla="*/ 314 w 627"/>
                  <a:gd name="T69" fmla="*/ 0 h 3302"/>
                  <a:gd name="T70" fmla="*/ 377 w 627"/>
                  <a:gd name="T71" fmla="*/ 10 h 3302"/>
                  <a:gd name="T72" fmla="*/ 440 w 627"/>
                  <a:gd name="T73" fmla="*/ 56 h 3302"/>
                  <a:gd name="T74" fmla="*/ 486 w 627"/>
                  <a:gd name="T75" fmla="*/ 130 h 3302"/>
                  <a:gd name="T76" fmla="*/ 514 w 627"/>
                  <a:gd name="T77" fmla="*/ 207 h 3302"/>
                  <a:gd name="T78" fmla="*/ 528 w 627"/>
                  <a:gd name="T79" fmla="*/ 267 h 3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27" h="3302">
                    <a:moveTo>
                      <a:pt x="528" y="285"/>
                    </a:moveTo>
                    <a:lnTo>
                      <a:pt x="486" y="562"/>
                    </a:lnTo>
                    <a:lnTo>
                      <a:pt x="469" y="846"/>
                    </a:lnTo>
                    <a:lnTo>
                      <a:pt x="465" y="1135"/>
                    </a:lnTo>
                    <a:lnTo>
                      <a:pt x="475" y="1426"/>
                    </a:lnTo>
                    <a:lnTo>
                      <a:pt x="492" y="1714"/>
                    </a:lnTo>
                    <a:lnTo>
                      <a:pt x="521" y="1995"/>
                    </a:lnTo>
                    <a:lnTo>
                      <a:pt x="552" y="2269"/>
                    </a:lnTo>
                    <a:lnTo>
                      <a:pt x="580" y="2533"/>
                    </a:lnTo>
                    <a:lnTo>
                      <a:pt x="609" y="2782"/>
                    </a:lnTo>
                    <a:lnTo>
                      <a:pt x="627" y="3011"/>
                    </a:lnTo>
                    <a:lnTo>
                      <a:pt x="627" y="3034"/>
                    </a:lnTo>
                    <a:lnTo>
                      <a:pt x="620" y="3063"/>
                    </a:lnTo>
                    <a:lnTo>
                      <a:pt x="605" y="3091"/>
                    </a:lnTo>
                    <a:lnTo>
                      <a:pt x="588" y="3122"/>
                    </a:lnTo>
                    <a:lnTo>
                      <a:pt x="567" y="3151"/>
                    </a:lnTo>
                    <a:lnTo>
                      <a:pt x="542" y="3179"/>
                    </a:lnTo>
                    <a:lnTo>
                      <a:pt x="517" y="3207"/>
                    </a:lnTo>
                    <a:lnTo>
                      <a:pt x="492" y="3232"/>
                    </a:lnTo>
                    <a:lnTo>
                      <a:pt x="469" y="3256"/>
                    </a:lnTo>
                    <a:lnTo>
                      <a:pt x="451" y="3274"/>
                    </a:lnTo>
                    <a:lnTo>
                      <a:pt x="415" y="3294"/>
                    </a:lnTo>
                    <a:lnTo>
                      <a:pt x="374" y="3302"/>
                    </a:lnTo>
                    <a:lnTo>
                      <a:pt x="324" y="3302"/>
                    </a:lnTo>
                    <a:lnTo>
                      <a:pt x="278" y="3294"/>
                    </a:lnTo>
                    <a:lnTo>
                      <a:pt x="229" y="3281"/>
                    </a:lnTo>
                    <a:lnTo>
                      <a:pt x="179" y="3259"/>
                    </a:lnTo>
                    <a:lnTo>
                      <a:pt x="134" y="3239"/>
                    </a:lnTo>
                    <a:lnTo>
                      <a:pt x="96" y="3211"/>
                    </a:lnTo>
                    <a:lnTo>
                      <a:pt x="67" y="3186"/>
                    </a:lnTo>
                    <a:lnTo>
                      <a:pt x="43" y="3158"/>
                    </a:lnTo>
                    <a:lnTo>
                      <a:pt x="25" y="3116"/>
                    </a:lnTo>
                    <a:lnTo>
                      <a:pt x="11" y="3074"/>
                    </a:lnTo>
                    <a:lnTo>
                      <a:pt x="4" y="3028"/>
                    </a:lnTo>
                    <a:lnTo>
                      <a:pt x="0" y="2979"/>
                    </a:lnTo>
                    <a:lnTo>
                      <a:pt x="0" y="2933"/>
                    </a:lnTo>
                    <a:lnTo>
                      <a:pt x="0" y="2881"/>
                    </a:lnTo>
                    <a:lnTo>
                      <a:pt x="8" y="2827"/>
                    </a:lnTo>
                    <a:lnTo>
                      <a:pt x="11" y="2774"/>
                    </a:lnTo>
                    <a:lnTo>
                      <a:pt x="18" y="2719"/>
                    </a:lnTo>
                    <a:lnTo>
                      <a:pt x="25" y="2659"/>
                    </a:lnTo>
                    <a:lnTo>
                      <a:pt x="39" y="2431"/>
                    </a:lnTo>
                    <a:lnTo>
                      <a:pt x="46" y="2206"/>
                    </a:lnTo>
                    <a:lnTo>
                      <a:pt x="43" y="1981"/>
                    </a:lnTo>
                    <a:lnTo>
                      <a:pt x="39" y="1760"/>
                    </a:lnTo>
                    <a:lnTo>
                      <a:pt x="28" y="1538"/>
                    </a:lnTo>
                    <a:lnTo>
                      <a:pt x="18" y="1317"/>
                    </a:lnTo>
                    <a:lnTo>
                      <a:pt x="8" y="1093"/>
                    </a:lnTo>
                    <a:lnTo>
                      <a:pt x="0" y="871"/>
                    </a:lnTo>
                    <a:lnTo>
                      <a:pt x="0" y="646"/>
                    </a:lnTo>
                    <a:lnTo>
                      <a:pt x="4" y="418"/>
                    </a:lnTo>
                    <a:lnTo>
                      <a:pt x="8" y="393"/>
                    </a:lnTo>
                    <a:lnTo>
                      <a:pt x="8" y="368"/>
                    </a:lnTo>
                    <a:lnTo>
                      <a:pt x="11" y="340"/>
                    </a:lnTo>
                    <a:lnTo>
                      <a:pt x="18" y="316"/>
                    </a:lnTo>
                    <a:lnTo>
                      <a:pt x="21" y="288"/>
                    </a:lnTo>
                    <a:lnTo>
                      <a:pt x="28" y="260"/>
                    </a:lnTo>
                    <a:lnTo>
                      <a:pt x="36" y="235"/>
                    </a:lnTo>
                    <a:lnTo>
                      <a:pt x="46" y="207"/>
                    </a:lnTo>
                    <a:lnTo>
                      <a:pt x="56" y="183"/>
                    </a:lnTo>
                    <a:lnTo>
                      <a:pt x="67" y="162"/>
                    </a:lnTo>
                    <a:lnTo>
                      <a:pt x="91" y="123"/>
                    </a:lnTo>
                    <a:lnTo>
                      <a:pt x="116" y="91"/>
                    </a:lnTo>
                    <a:lnTo>
                      <a:pt x="144" y="63"/>
                    </a:lnTo>
                    <a:lnTo>
                      <a:pt x="173" y="42"/>
                    </a:lnTo>
                    <a:lnTo>
                      <a:pt x="201" y="25"/>
                    </a:lnTo>
                    <a:lnTo>
                      <a:pt x="232" y="10"/>
                    </a:lnTo>
                    <a:lnTo>
                      <a:pt x="261" y="3"/>
                    </a:lnTo>
                    <a:lnTo>
                      <a:pt x="289" y="0"/>
                    </a:lnTo>
                    <a:lnTo>
                      <a:pt x="314" y="0"/>
                    </a:lnTo>
                    <a:lnTo>
                      <a:pt x="342" y="3"/>
                    </a:lnTo>
                    <a:lnTo>
                      <a:pt x="377" y="10"/>
                    </a:lnTo>
                    <a:lnTo>
                      <a:pt x="412" y="28"/>
                    </a:lnTo>
                    <a:lnTo>
                      <a:pt x="440" y="56"/>
                    </a:lnTo>
                    <a:lnTo>
                      <a:pt x="465" y="91"/>
                    </a:lnTo>
                    <a:lnTo>
                      <a:pt x="486" y="130"/>
                    </a:lnTo>
                    <a:lnTo>
                      <a:pt x="504" y="168"/>
                    </a:lnTo>
                    <a:lnTo>
                      <a:pt x="514" y="207"/>
                    </a:lnTo>
                    <a:lnTo>
                      <a:pt x="521" y="242"/>
                    </a:lnTo>
                    <a:lnTo>
                      <a:pt x="528" y="267"/>
                    </a:lnTo>
                    <a:lnTo>
                      <a:pt x="528" y="285"/>
                    </a:ln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90" name="Freeform 666"/>
              <p:cNvSpPr>
                <a:spLocks/>
              </p:cNvSpPr>
              <p:nvPr/>
            </p:nvSpPr>
            <p:spPr bwMode="auto">
              <a:xfrm>
                <a:off x="2918" y="2271"/>
                <a:ext cx="41" cy="232"/>
              </a:xfrm>
              <a:custGeom>
                <a:avLst/>
                <a:gdLst>
                  <a:gd name="T0" fmla="*/ 0 w 539"/>
                  <a:gd name="T1" fmla="*/ 615 h 3245"/>
                  <a:gd name="T2" fmla="*/ 15 w 539"/>
                  <a:gd name="T3" fmla="*/ 1051 h 3245"/>
                  <a:gd name="T4" fmla="*/ 40 w 539"/>
                  <a:gd name="T5" fmla="*/ 1486 h 3245"/>
                  <a:gd name="T6" fmla="*/ 65 w 539"/>
                  <a:gd name="T7" fmla="*/ 1921 h 3245"/>
                  <a:gd name="T8" fmla="*/ 71 w 539"/>
                  <a:gd name="T9" fmla="*/ 2357 h 3245"/>
                  <a:gd name="T10" fmla="*/ 60 w 539"/>
                  <a:gd name="T11" fmla="*/ 2627 h 3245"/>
                  <a:gd name="T12" fmla="*/ 40 w 539"/>
                  <a:gd name="T13" fmla="*/ 2737 h 3245"/>
                  <a:gd name="T14" fmla="*/ 18 w 539"/>
                  <a:gd name="T15" fmla="*/ 2839 h 3245"/>
                  <a:gd name="T16" fmla="*/ 0 w 539"/>
                  <a:gd name="T17" fmla="*/ 2944 h 3245"/>
                  <a:gd name="T18" fmla="*/ 8 w 539"/>
                  <a:gd name="T19" fmla="*/ 3042 h 3245"/>
                  <a:gd name="T20" fmla="*/ 36 w 539"/>
                  <a:gd name="T21" fmla="*/ 3116 h 3245"/>
                  <a:gd name="T22" fmla="*/ 107 w 539"/>
                  <a:gd name="T23" fmla="*/ 3172 h 3245"/>
                  <a:gd name="T24" fmla="*/ 201 w 539"/>
                  <a:gd name="T25" fmla="*/ 3222 h 3245"/>
                  <a:gd name="T26" fmla="*/ 303 w 539"/>
                  <a:gd name="T27" fmla="*/ 3245 h 3245"/>
                  <a:gd name="T28" fmla="*/ 388 w 539"/>
                  <a:gd name="T29" fmla="*/ 3232 h 3245"/>
                  <a:gd name="T30" fmla="*/ 434 w 539"/>
                  <a:gd name="T31" fmla="*/ 3186 h 3245"/>
                  <a:gd name="T32" fmla="*/ 473 w 539"/>
                  <a:gd name="T33" fmla="*/ 3130 h 3245"/>
                  <a:gd name="T34" fmla="*/ 504 w 539"/>
                  <a:gd name="T35" fmla="*/ 3063 h 3245"/>
                  <a:gd name="T36" fmla="*/ 529 w 539"/>
                  <a:gd name="T37" fmla="*/ 2997 h 3245"/>
                  <a:gd name="T38" fmla="*/ 539 w 539"/>
                  <a:gd name="T39" fmla="*/ 2929 h 3245"/>
                  <a:gd name="T40" fmla="*/ 483 w 539"/>
                  <a:gd name="T41" fmla="*/ 2662 h 3245"/>
                  <a:gd name="T42" fmla="*/ 388 w 539"/>
                  <a:gd name="T43" fmla="*/ 2157 h 3245"/>
                  <a:gd name="T44" fmla="*/ 321 w 539"/>
                  <a:gd name="T45" fmla="*/ 1619 h 3245"/>
                  <a:gd name="T46" fmla="*/ 303 w 539"/>
                  <a:gd name="T47" fmla="*/ 1071 h 3245"/>
                  <a:gd name="T48" fmla="*/ 349 w 539"/>
                  <a:gd name="T49" fmla="*/ 538 h 3245"/>
                  <a:gd name="T50" fmla="*/ 403 w 539"/>
                  <a:gd name="T51" fmla="*/ 267 h 3245"/>
                  <a:gd name="T52" fmla="*/ 398 w 539"/>
                  <a:gd name="T53" fmla="*/ 203 h 3245"/>
                  <a:gd name="T54" fmla="*/ 378 w 539"/>
                  <a:gd name="T55" fmla="*/ 126 h 3245"/>
                  <a:gd name="T56" fmla="*/ 335 w 539"/>
                  <a:gd name="T57" fmla="*/ 49 h 3245"/>
                  <a:gd name="T58" fmla="*/ 272 w 539"/>
                  <a:gd name="T59" fmla="*/ 3 h 3245"/>
                  <a:gd name="T60" fmla="*/ 212 w 539"/>
                  <a:gd name="T61" fmla="*/ 0 h 3245"/>
                  <a:gd name="T62" fmla="*/ 173 w 539"/>
                  <a:gd name="T63" fmla="*/ 14 h 3245"/>
                  <a:gd name="T64" fmla="*/ 131 w 539"/>
                  <a:gd name="T65" fmla="*/ 38 h 3245"/>
                  <a:gd name="T66" fmla="*/ 92 w 539"/>
                  <a:gd name="T67" fmla="*/ 78 h 3245"/>
                  <a:gd name="T68" fmla="*/ 53 w 539"/>
                  <a:gd name="T69" fmla="*/ 133 h 3245"/>
                  <a:gd name="T70" fmla="*/ 25 w 539"/>
                  <a:gd name="T71" fmla="*/ 193 h 3245"/>
                  <a:gd name="T72" fmla="*/ 15 w 539"/>
                  <a:gd name="T73" fmla="*/ 235 h 3245"/>
                  <a:gd name="T74" fmla="*/ 8 w 539"/>
                  <a:gd name="T75" fmla="*/ 281 h 3245"/>
                  <a:gd name="T76" fmla="*/ 8 w 539"/>
                  <a:gd name="T77" fmla="*/ 330 h 3245"/>
                  <a:gd name="T78" fmla="*/ 8 w 539"/>
                  <a:gd name="T79" fmla="*/ 376 h 3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39" h="3245">
                    <a:moveTo>
                      <a:pt x="5" y="396"/>
                    </a:moveTo>
                    <a:lnTo>
                      <a:pt x="0" y="615"/>
                    </a:lnTo>
                    <a:lnTo>
                      <a:pt x="5" y="833"/>
                    </a:lnTo>
                    <a:lnTo>
                      <a:pt x="15" y="1051"/>
                    </a:lnTo>
                    <a:lnTo>
                      <a:pt x="25" y="1268"/>
                    </a:lnTo>
                    <a:lnTo>
                      <a:pt x="40" y="1486"/>
                    </a:lnTo>
                    <a:lnTo>
                      <a:pt x="53" y="1704"/>
                    </a:lnTo>
                    <a:lnTo>
                      <a:pt x="65" y="1921"/>
                    </a:lnTo>
                    <a:lnTo>
                      <a:pt x="71" y="2139"/>
                    </a:lnTo>
                    <a:lnTo>
                      <a:pt x="71" y="2357"/>
                    </a:lnTo>
                    <a:lnTo>
                      <a:pt x="68" y="2575"/>
                    </a:lnTo>
                    <a:lnTo>
                      <a:pt x="60" y="2627"/>
                    </a:lnTo>
                    <a:lnTo>
                      <a:pt x="53" y="2684"/>
                    </a:lnTo>
                    <a:lnTo>
                      <a:pt x="40" y="2737"/>
                    </a:lnTo>
                    <a:lnTo>
                      <a:pt x="29" y="2789"/>
                    </a:lnTo>
                    <a:lnTo>
                      <a:pt x="18" y="2839"/>
                    </a:lnTo>
                    <a:lnTo>
                      <a:pt x="8" y="2891"/>
                    </a:lnTo>
                    <a:lnTo>
                      <a:pt x="0" y="2944"/>
                    </a:lnTo>
                    <a:lnTo>
                      <a:pt x="0" y="2992"/>
                    </a:lnTo>
                    <a:lnTo>
                      <a:pt x="8" y="3042"/>
                    </a:lnTo>
                    <a:lnTo>
                      <a:pt x="18" y="3087"/>
                    </a:lnTo>
                    <a:lnTo>
                      <a:pt x="36" y="3116"/>
                    </a:lnTo>
                    <a:lnTo>
                      <a:pt x="68" y="3144"/>
                    </a:lnTo>
                    <a:lnTo>
                      <a:pt x="107" y="3172"/>
                    </a:lnTo>
                    <a:lnTo>
                      <a:pt x="152" y="3200"/>
                    </a:lnTo>
                    <a:lnTo>
                      <a:pt x="201" y="3222"/>
                    </a:lnTo>
                    <a:lnTo>
                      <a:pt x="255" y="3235"/>
                    </a:lnTo>
                    <a:lnTo>
                      <a:pt x="303" y="3245"/>
                    </a:lnTo>
                    <a:lnTo>
                      <a:pt x="349" y="3242"/>
                    </a:lnTo>
                    <a:lnTo>
                      <a:pt x="388" y="3232"/>
                    </a:lnTo>
                    <a:lnTo>
                      <a:pt x="416" y="3210"/>
                    </a:lnTo>
                    <a:lnTo>
                      <a:pt x="434" y="3186"/>
                    </a:lnTo>
                    <a:lnTo>
                      <a:pt x="455" y="3162"/>
                    </a:lnTo>
                    <a:lnTo>
                      <a:pt x="473" y="3130"/>
                    </a:lnTo>
                    <a:lnTo>
                      <a:pt x="490" y="3098"/>
                    </a:lnTo>
                    <a:lnTo>
                      <a:pt x="504" y="3063"/>
                    </a:lnTo>
                    <a:lnTo>
                      <a:pt x="518" y="3028"/>
                    </a:lnTo>
                    <a:lnTo>
                      <a:pt x="529" y="2997"/>
                    </a:lnTo>
                    <a:lnTo>
                      <a:pt x="536" y="2961"/>
                    </a:lnTo>
                    <a:lnTo>
                      <a:pt x="539" y="2929"/>
                    </a:lnTo>
                    <a:lnTo>
                      <a:pt x="536" y="2902"/>
                    </a:lnTo>
                    <a:lnTo>
                      <a:pt x="483" y="2662"/>
                    </a:lnTo>
                    <a:lnTo>
                      <a:pt x="434" y="2414"/>
                    </a:lnTo>
                    <a:lnTo>
                      <a:pt x="388" y="2157"/>
                    </a:lnTo>
                    <a:lnTo>
                      <a:pt x="349" y="1889"/>
                    </a:lnTo>
                    <a:lnTo>
                      <a:pt x="321" y="1619"/>
                    </a:lnTo>
                    <a:lnTo>
                      <a:pt x="303" y="1346"/>
                    </a:lnTo>
                    <a:lnTo>
                      <a:pt x="303" y="1071"/>
                    </a:lnTo>
                    <a:lnTo>
                      <a:pt x="318" y="801"/>
                    </a:lnTo>
                    <a:lnTo>
                      <a:pt x="349" y="538"/>
                    </a:lnTo>
                    <a:lnTo>
                      <a:pt x="403" y="281"/>
                    </a:lnTo>
                    <a:lnTo>
                      <a:pt x="403" y="267"/>
                    </a:lnTo>
                    <a:lnTo>
                      <a:pt x="403" y="239"/>
                    </a:lnTo>
                    <a:lnTo>
                      <a:pt x="398" y="203"/>
                    </a:lnTo>
                    <a:lnTo>
                      <a:pt x="388" y="165"/>
                    </a:lnTo>
                    <a:lnTo>
                      <a:pt x="378" y="126"/>
                    </a:lnTo>
                    <a:lnTo>
                      <a:pt x="360" y="84"/>
                    </a:lnTo>
                    <a:lnTo>
                      <a:pt x="335" y="49"/>
                    </a:lnTo>
                    <a:lnTo>
                      <a:pt x="307" y="21"/>
                    </a:lnTo>
                    <a:lnTo>
                      <a:pt x="272" y="3"/>
                    </a:lnTo>
                    <a:lnTo>
                      <a:pt x="230" y="0"/>
                    </a:lnTo>
                    <a:lnTo>
                      <a:pt x="212" y="0"/>
                    </a:lnTo>
                    <a:lnTo>
                      <a:pt x="191" y="7"/>
                    </a:lnTo>
                    <a:lnTo>
                      <a:pt x="173" y="14"/>
                    </a:lnTo>
                    <a:lnTo>
                      <a:pt x="152" y="25"/>
                    </a:lnTo>
                    <a:lnTo>
                      <a:pt x="131" y="38"/>
                    </a:lnTo>
                    <a:lnTo>
                      <a:pt x="113" y="56"/>
                    </a:lnTo>
                    <a:lnTo>
                      <a:pt x="92" y="78"/>
                    </a:lnTo>
                    <a:lnTo>
                      <a:pt x="75" y="105"/>
                    </a:lnTo>
                    <a:lnTo>
                      <a:pt x="53" y="133"/>
                    </a:lnTo>
                    <a:lnTo>
                      <a:pt x="36" y="172"/>
                    </a:lnTo>
                    <a:lnTo>
                      <a:pt x="25" y="193"/>
                    </a:lnTo>
                    <a:lnTo>
                      <a:pt x="18" y="214"/>
                    </a:lnTo>
                    <a:lnTo>
                      <a:pt x="15" y="235"/>
                    </a:lnTo>
                    <a:lnTo>
                      <a:pt x="12" y="260"/>
                    </a:lnTo>
                    <a:lnTo>
                      <a:pt x="8" y="281"/>
                    </a:lnTo>
                    <a:lnTo>
                      <a:pt x="8" y="306"/>
                    </a:lnTo>
                    <a:lnTo>
                      <a:pt x="8" y="330"/>
                    </a:lnTo>
                    <a:lnTo>
                      <a:pt x="8" y="351"/>
                    </a:lnTo>
                    <a:lnTo>
                      <a:pt x="8" y="376"/>
                    </a:lnTo>
                    <a:lnTo>
                      <a:pt x="5" y="396"/>
                    </a:ln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91" name="Freeform 667"/>
              <p:cNvSpPr>
                <a:spLocks/>
              </p:cNvSpPr>
              <p:nvPr/>
            </p:nvSpPr>
            <p:spPr bwMode="auto">
              <a:xfrm>
                <a:off x="2723" y="2104"/>
                <a:ext cx="246" cy="346"/>
              </a:xfrm>
              <a:custGeom>
                <a:avLst/>
                <a:gdLst>
                  <a:gd name="T0" fmla="*/ 57 w 3206"/>
                  <a:gd name="T1" fmla="*/ 3854 h 4844"/>
                  <a:gd name="T2" fmla="*/ 0 w 3206"/>
                  <a:gd name="T3" fmla="*/ 3355 h 4844"/>
                  <a:gd name="T4" fmla="*/ 49 w 3206"/>
                  <a:gd name="T5" fmla="*/ 2856 h 4844"/>
                  <a:gd name="T6" fmla="*/ 194 w 3206"/>
                  <a:gd name="T7" fmla="*/ 2326 h 4844"/>
                  <a:gd name="T8" fmla="*/ 335 w 3206"/>
                  <a:gd name="T9" fmla="*/ 1928 h 4844"/>
                  <a:gd name="T10" fmla="*/ 503 w 3206"/>
                  <a:gd name="T11" fmla="*/ 1543 h 4844"/>
                  <a:gd name="T12" fmla="*/ 708 w 3206"/>
                  <a:gd name="T13" fmla="*/ 1177 h 4844"/>
                  <a:gd name="T14" fmla="*/ 820 w 3206"/>
                  <a:gd name="T15" fmla="*/ 1005 h 4844"/>
                  <a:gd name="T16" fmla="*/ 999 w 3206"/>
                  <a:gd name="T17" fmla="*/ 745 h 4844"/>
                  <a:gd name="T18" fmla="*/ 1189 w 3206"/>
                  <a:gd name="T19" fmla="*/ 499 h 4844"/>
                  <a:gd name="T20" fmla="*/ 1457 w 3206"/>
                  <a:gd name="T21" fmla="*/ 295 h 4844"/>
                  <a:gd name="T22" fmla="*/ 1855 w 3206"/>
                  <a:gd name="T23" fmla="*/ 124 h 4844"/>
                  <a:gd name="T24" fmla="*/ 2284 w 3206"/>
                  <a:gd name="T25" fmla="*/ 29 h 4844"/>
                  <a:gd name="T26" fmla="*/ 2537 w 3206"/>
                  <a:gd name="T27" fmla="*/ 14 h 4844"/>
                  <a:gd name="T28" fmla="*/ 2731 w 3206"/>
                  <a:gd name="T29" fmla="*/ 0 h 4844"/>
                  <a:gd name="T30" fmla="*/ 3041 w 3206"/>
                  <a:gd name="T31" fmla="*/ 57 h 4844"/>
                  <a:gd name="T32" fmla="*/ 3206 w 3206"/>
                  <a:gd name="T33" fmla="*/ 271 h 4844"/>
                  <a:gd name="T34" fmla="*/ 3066 w 3206"/>
                  <a:gd name="T35" fmla="*/ 464 h 4844"/>
                  <a:gd name="T36" fmla="*/ 2883 w 3206"/>
                  <a:gd name="T37" fmla="*/ 665 h 4844"/>
                  <a:gd name="T38" fmla="*/ 2682 w 3206"/>
                  <a:gd name="T39" fmla="*/ 819 h 4844"/>
                  <a:gd name="T40" fmla="*/ 2460 w 3206"/>
                  <a:gd name="T41" fmla="*/ 928 h 4844"/>
                  <a:gd name="T42" fmla="*/ 2234 w 3206"/>
                  <a:gd name="T43" fmla="*/ 1072 h 4844"/>
                  <a:gd name="T44" fmla="*/ 2027 w 3206"/>
                  <a:gd name="T45" fmla="*/ 1251 h 4844"/>
                  <a:gd name="T46" fmla="*/ 1844 w 3206"/>
                  <a:gd name="T47" fmla="*/ 1462 h 4844"/>
                  <a:gd name="T48" fmla="*/ 1672 w 3206"/>
                  <a:gd name="T49" fmla="*/ 1722 h 4844"/>
                  <a:gd name="T50" fmla="*/ 1527 w 3206"/>
                  <a:gd name="T51" fmla="*/ 2000 h 4844"/>
                  <a:gd name="T52" fmla="*/ 1390 w 3206"/>
                  <a:gd name="T53" fmla="*/ 2295 h 4844"/>
                  <a:gd name="T54" fmla="*/ 1330 w 3206"/>
                  <a:gd name="T55" fmla="*/ 2484 h 4844"/>
                  <a:gd name="T56" fmla="*/ 1299 w 3206"/>
                  <a:gd name="T57" fmla="*/ 2688 h 4844"/>
                  <a:gd name="T58" fmla="*/ 1281 w 3206"/>
                  <a:gd name="T59" fmla="*/ 2884 h 4844"/>
                  <a:gd name="T60" fmla="*/ 1270 w 3206"/>
                  <a:gd name="T61" fmla="*/ 3148 h 4844"/>
                  <a:gd name="T62" fmla="*/ 1285 w 3206"/>
                  <a:gd name="T63" fmla="*/ 3433 h 4844"/>
                  <a:gd name="T64" fmla="*/ 1295 w 3206"/>
                  <a:gd name="T65" fmla="*/ 3710 h 4844"/>
                  <a:gd name="T66" fmla="*/ 1281 w 3206"/>
                  <a:gd name="T67" fmla="*/ 4044 h 4844"/>
                  <a:gd name="T68" fmla="*/ 1270 w 3206"/>
                  <a:gd name="T69" fmla="*/ 4374 h 4844"/>
                  <a:gd name="T70" fmla="*/ 1246 w 3206"/>
                  <a:gd name="T71" fmla="*/ 4599 h 4844"/>
                  <a:gd name="T72" fmla="*/ 1151 w 3206"/>
                  <a:gd name="T73" fmla="*/ 4785 h 4844"/>
                  <a:gd name="T74" fmla="*/ 1024 w 3206"/>
                  <a:gd name="T75" fmla="*/ 4834 h 4844"/>
                  <a:gd name="T76" fmla="*/ 827 w 3206"/>
                  <a:gd name="T77" fmla="*/ 4844 h 4844"/>
                  <a:gd name="T78" fmla="*/ 651 w 3206"/>
                  <a:gd name="T79" fmla="*/ 4820 h 4844"/>
                  <a:gd name="T80" fmla="*/ 490 w 3206"/>
                  <a:gd name="T81" fmla="*/ 4719 h 4844"/>
                  <a:gd name="T82" fmla="*/ 310 w 3206"/>
                  <a:gd name="T83" fmla="*/ 4536 h 4844"/>
                  <a:gd name="T84" fmla="*/ 180 w 3206"/>
                  <a:gd name="T85" fmla="*/ 4346 h 4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06" h="4844">
                    <a:moveTo>
                      <a:pt x="141" y="4247"/>
                    </a:moveTo>
                    <a:lnTo>
                      <a:pt x="95" y="4044"/>
                    </a:lnTo>
                    <a:lnTo>
                      <a:pt x="57" y="3854"/>
                    </a:lnTo>
                    <a:lnTo>
                      <a:pt x="29" y="3682"/>
                    </a:lnTo>
                    <a:lnTo>
                      <a:pt x="11" y="3516"/>
                    </a:lnTo>
                    <a:lnTo>
                      <a:pt x="0" y="3355"/>
                    </a:lnTo>
                    <a:lnTo>
                      <a:pt x="4" y="3193"/>
                    </a:lnTo>
                    <a:lnTo>
                      <a:pt x="17" y="3028"/>
                    </a:lnTo>
                    <a:lnTo>
                      <a:pt x="49" y="2856"/>
                    </a:lnTo>
                    <a:lnTo>
                      <a:pt x="92" y="2666"/>
                    </a:lnTo>
                    <a:lnTo>
                      <a:pt x="152" y="2460"/>
                    </a:lnTo>
                    <a:lnTo>
                      <a:pt x="194" y="2326"/>
                    </a:lnTo>
                    <a:lnTo>
                      <a:pt x="236" y="2193"/>
                    </a:lnTo>
                    <a:lnTo>
                      <a:pt x="285" y="2058"/>
                    </a:lnTo>
                    <a:lnTo>
                      <a:pt x="335" y="1928"/>
                    </a:lnTo>
                    <a:lnTo>
                      <a:pt x="387" y="1800"/>
                    </a:lnTo>
                    <a:lnTo>
                      <a:pt x="440" y="1669"/>
                    </a:lnTo>
                    <a:lnTo>
                      <a:pt x="503" y="1543"/>
                    </a:lnTo>
                    <a:lnTo>
                      <a:pt x="567" y="1420"/>
                    </a:lnTo>
                    <a:lnTo>
                      <a:pt x="633" y="1297"/>
                    </a:lnTo>
                    <a:lnTo>
                      <a:pt x="708" y="1177"/>
                    </a:lnTo>
                    <a:lnTo>
                      <a:pt x="733" y="1138"/>
                    </a:lnTo>
                    <a:lnTo>
                      <a:pt x="771" y="1079"/>
                    </a:lnTo>
                    <a:lnTo>
                      <a:pt x="820" y="1005"/>
                    </a:lnTo>
                    <a:lnTo>
                      <a:pt x="873" y="925"/>
                    </a:lnTo>
                    <a:lnTo>
                      <a:pt x="936" y="833"/>
                    </a:lnTo>
                    <a:lnTo>
                      <a:pt x="999" y="745"/>
                    </a:lnTo>
                    <a:lnTo>
                      <a:pt x="1066" y="654"/>
                    </a:lnTo>
                    <a:lnTo>
                      <a:pt x="1129" y="573"/>
                    </a:lnTo>
                    <a:lnTo>
                      <a:pt x="1189" y="499"/>
                    </a:lnTo>
                    <a:lnTo>
                      <a:pt x="1249" y="443"/>
                    </a:lnTo>
                    <a:lnTo>
                      <a:pt x="1344" y="366"/>
                    </a:lnTo>
                    <a:lnTo>
                      <a:pt x="1457" y="295"/>
                    </a:lnTo>
                    <a:lnTo>
                      <a:pt x="1580" y="229"/>
                    </a:lnTo>
                    <a:lnTo>
                      <a:pt x="1713" y="172"/>
                    </a:lnTo>
                    <a:lnTo>
                      <a:pt x="1855" y="124"/>
                    </a:lnTo>
                    <a:lnTo>
                      <a:pt x="1999" y="82"/>
                    </a:lnTo>
                    <a:lnTo>
                      <a:pt x="2144" y="50"/>
                    </a:lnTo>
                    <a:lnTo>
                      <a:pt x="2284" y="29"/>
                    </a:lnTo>
                    <a:lnTo>
                      <a:pt x="2417" y="18"/>
                    </a:lnTo>
                    <a:lnTo>
                      <a:pt x="2545" y="18"/>
                    </a:lnTo>
                    <a:lnTo>
                      <a:pt x="2537" y="14"/>
                    </a:lnTo>
                    <a:lnTo>
                      <a:pt x="2569" y="7"/>
                    </a:lnTo>
                    <a:lnTo>
                      <a:pt x="2640" y="0"/>
                    </a:lnTo>
                    <a:lnTo>
                      <a:pt x="2731" y="0"/>
                    </a:lnTo>
                    <a:lnTo>
                      <a:pt x="2833" y="7"/>
                    </a:lnTo>
                    <a:lnTo>
                      <a:pt x="2943" y="25"/>
                    </a:lnTo>
                    <a:lnTo>
                      <a:pt x="3041" y="57"/>
                    </a:lnTo>
                    <a:lnTo>
                      <a:pt x="3126" y="106"/>
                    </a:lnTo>
                    <a:lnTo>
                      <a:pt x="3184" y="176"/>
                    </a:lnTo>
                    <a:lnTo>
                      <a:pt x="3206" y="271"/>
                    </a:lnTo>
                    <a:lnTo>
                      <a:pt x="3167" y="330"/>
                    </a:lnTo>
                    <a:lnTo>
                      <a:pt x="3118" y="397"/>
                    </a:lnTo>
                    <a:lnTo>
                      <a:pt x="3066" y="464"/>
                    </a:lnTo>
                    <a:lnTo>
                      <a:pt x="3009" y="531"/>
                    </a:lnTo>
                    <a:lnTo>
                      <a:pt x="2946" y="602"/>
                    </a:lnTo>
                    <a:lnTo>
                      <a:pt x="2883" y="665"/>
                    </a:lnTo>
                    <a:lnTo>
                      <a:pt x="2815" y="724"/>
                    </a:lnTo>
                    <a:lnTo>
                      <a:pt x="2748" y="777"/>
                    </a:lnTo>
                    <a:lnTo>
                      <a:pt x="2682" y="819"/>
                    </a:lnTo>
                    <a:lnTo>
                      <a:pt x="2618" y="850"/>
                    </a:lnTo>
                    <a:lnTo>
                      <a:pt x="2540" y="885"/>
                    </a:lnTo>
                    <a:lnTo>
                      <a:pt x="2460" y="928"/>
                    </a:lnTo>
                    <a:lnTo>
                      <a:pt x="2382" y="970"/>
                    </a:lnTo>
                    <a:lnTo>
                      <a:pt x="2309" y="1019"/>
                    </a:lnTo>
                    <a:lnTo>
                      <a:pt x="2234" y="1072"/>
                    </a:lnTo>
                    <a:lnTo>
                      <a:pt x="2161" y="1132"/>
                    </a:lnTo>
                    <a:lnTo>
                      <a:pt x="2094" y="1188"/>
                    </a:lnTo>
                    <a:lnTo>
                      <a:pt x="2027" y="1251"/>
                    </a:lnTo>
                    <a:lnTo>
                      <a:pt x="1967" y="1310"/>
                    </a:lnTo>
                    <a:lnTo>
                      <a:pt x="1914" y="1374"/>
                    </a:lnTo>
                    <a:lnTo>
                      <a:pt x="1844" y="1462"/>
                    </a:lnTo>
                    <a:lnTo>
                      <a:pt x="1784" y="1546"/>
                    </a:lnTo>
                    <a:lnTo>
                      <a:pt x="1725" y="1634"/>
                    </a:lnTo>
                    <a:lnTo>
                      <a:pt x="1672" y="1722"/>
                    </a:lnTo>
                    <a:lnTo>
                      <a:pt x="1623" y="1813"/>
                    </a:lnTo>
                    <a:lnTo>
                      <a:pt x="1573" y="1905"/>
                    </a:lnTo>
                    <a:lnTo>
                      <a:pt x="1527" y="2000"/>
                    </a:lnTo>
                    <a:lnTo>
                      <a:pt x="1482" y="2094"/>
                    </a:lnTo>
                    <a:lnTo>
                      <a:pt x="1435" y="2193"/>
                    </a:lnTo>
                    <a:lnTo>
                      <a:pt x="1390" y="2295"/>
                    </a:lnTo>
                    <a:lnTo>
                      <a:pt x="1365" y="2354"/>
                    </a:lnTo>
                    <a:lnTo>
                      <a:pt x="1348" y="2418"/>
                    </a:lnTo>
                    <a:lnTo>
                      <a:pt x="1330" y="2484"/>
                    </a:lnTo>
                    <a:lnTo>
                      <a:pt x="1317" y="2551"/>
                    </a:lnTo>
                    <a:lnTo>
                      <a:pt x="1305" y="2621"/>
                    </a:lnTo>
                    <a:lnTo>
                      <a:pt x="1299" y="2688"/>
                    </a:lnTo>
                    <a:lnTo>
                      <a:pt x="1292" y="2755"/>
                    </a:lnTo>
                    <a:lnTo>
                      <a:pt x="1285" y="2821"/>
                    </a:lnTo>
                    <a:lnTo>
                      <a:pt x="1281" y="2884"/>
                    </a:lnTo>
                    <a:lnTo>
                      <a:pt x="1277" y="2941"/>
                    </a:lnTo>
                    <a:lnTo>
                      <a:pt x="1274" y="3046"/>
                    </a:lnTo>
                    <a:lnTo>
                      <a:pt x="1270" y="3148"/>
                    </a:lnTo>
                    <a:lnTo>
                      <a:pt x="1274" y="3246"/>
                    </a:lnTo>
                    <a:lnTo>
                      <a:pt x="1277" y="3341"/>
                    </a:lnTo>
                    <a:lnTo>
                      <a:pt x="1285" y="3433"/>
                    </a:lnTo>
                    <a:lnTo>
                      <a:pt x="1288" y="3527"/>
                    </a:lnTo>
                    <a:lnTo>
                      <a:pt x="1292" y="3619"/>
                    </a:lnTo>
                    <a:lnTo>
                      <a:pt x="1295" y="3710"/>
                    </a:lnTo>
                    <a:lnTo>
                      <a:pt x="1295" y="3804"/>
                    </a:lnTo>
                    <a:lnTo>
                      <a:pt x="1288" y="3899"/>
                    </a:lnTo>
                    <a:lnTo>
                      <a:pt x="1281" y="4044"/>
                    </a:lnTo>
                    <a:lnTo>
                      <a:pt x="1277" y="4170"/>
                    </a:lnTo>
                    <a:lnTo>
                      <a:pt x="1274" y="4279"/>
                    </a:lnTo>
                    <a:lnTo>
                      <a:pt x="1270" y="4374"/>
                    </a:lnTo>
                    <a:lnTo>
                      <a:pt x="1267" y="4458"/>
                    </a:lnTo>
                    <a:lnTo>
                      <a:pt x="1260" y="4532"/>
                    </a:lnTo>
                    <a:lnTo>
                      <a:pt x="1246" y="4599"/>
                    </a:lnTo>
                    <a:lnTo>
                      <a:pt x="1225" y="4662"/>
                    </a:lnTo>
                    <a:lnTo>
                      <a:pt x="1194" y="4725"/>
                    </a:lnTo>
                    <a:lnTo>
                      <a:pt x="1151" y="4785"/>
                    </a:lnTo>
                    <a:lnTo>
                      <a:pt x="1122" y="4806"/>
                    </a:lnTo>
                    <a:lnTo>
                      <a:pt x="1077" y="4824"/>
                    </a:lnTo>
                    <a:lnTo>
                      <a:pt x="1024" y="4834"/>
                    </a:lnTo>
                    <a:lnTo>
                      <a:pt x="961" y="4841"/>
                    </a:lnTo>
                    <a:lnTo>
                      <a:pt x="894" y="4844"/>
                    </a:lnTo>
                    <a:lnTo>
                      <a:pt x="827" y="4844"/>
                    </a:lnTo>
                    <a:lnTo>
                      <a:pt x="760" y="4841"/>
                    </a:lnTo>
                    <a:lnTo>
                      <a:pt x="700" y="4831"/>
                    </a:lnTo>
                    <a:lnTo>
                      <a:pt x="651" y="4820"/>
                    </a:lnTo>
                    <a:lnTo>
                      <a:pt x="616" y="4806"/>
                    </a:lnTo>
                    <a:lnTo>
                      <a:pt x="553" y="4767"/>
                    </a:lnTo>
                    <a:lnTo>
                      <a:pt x="490" y="4719"/>
                    </a:lnTo>
                    <a:lnTo>
                      <a:pt x="426" y="4662"/>
                    </a:lnTo>
                    <a:lnTo>
                      <a:pt x="366" y="4602"/>
                    </a:lnTo>
                    <a:lnTo>
                      <a:pt x="310" y="4536"/>
                    </a:lnTo>
                    <a:lnTo>
                      <a:pt x="260" y="4472"/>
                    </a:lnTo>
                    <a:lnTo>
                      <a:pt x="215" y="4406"/>
                    </a:lnTo>
                    <a:lnTo>
                      <a:pt x="180" y="4346"/>
                    </a:lnTo>
                    <a:lnTo>
                      <a:pt x="155" y="4293"/>
                    </a:lnTo>
                    <a:lnTo>
                      <a:pt x="141" y="4247"/>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92" name="Freeform 668"/>
              <p:cNvSpPr>
                <a:spLocks/>
              </p:cNvSpPr>
              <p:nvPr/>
            </p:nvSpPr>
            <p:spPr bwMode="auto">
              <a:xfrm>
                <a:off x="2725" y="2106"/>
                <a:ext cx="236" cy="340"/>
              </a:xfrm>
              <a:custGeom>
                <a:avLst/>
                <a:gdLst>
                  <a:gd name="T0" fmla="*/ 1457 w 3058"/>
                  <a:gd name="T1" fmla="*/ 278 h 4757"/>
                  <a:gd name="T2" fmla="*/ 1851 w 3058"/>
                  <a:gd name="T3" fmla="*/ 112 h 4757"/>
                  <a:gd name="T4" fmla="*/ 2277 w 3058"/>
                  <a:gd name="T5" fmla="*/ 22 h 4757"/>
                  <a:gd name="T6" fmla="*/ 2530 w 3058"/>
                  <a:gd name="T7" fmla="*/ 10 h 4757"/>
                  <a:gd name="T8" fmla="*/ 2682 w 3058"/>
                  <a:gd name="T9" fmla="*/ 3 h 4757"/>
                  <a:gd name="T10" fmla="*/ 2928 w 3058"/>
                  <a:gd name="T11" fmla="*/ 53 h 4757"/>
                  <a:gd name="T12" fmla="*/ 3058 w 3058"/>
                  <a:gd name="T13" fmla="*/ 235 h 4757"/>
                  <a:gd name="T14" fmla="*/ 2925 w 3058"/>
                  <a:gd name="T15" fmla="*/ 400 h 4757"/>
                  <a:gd name="T16" fmla="*/ 2756 w 3058"/>
                  <a:gd name="T17" fmla="*/ 576 h 4757"/>
                  <a:gd name="T18" fmla="*/ 2565 w 3058"/>
                  <a:gd name="T19" fmla="*/ 713 h 4757"/>
                  <a:gd name="T20" fmla="*/ 2351 w 3058"/>
                  <a:gd name="T21" fmla="*/ 815 h 4757"/>
                  <a:gd name="T22" fmla="*/ 2133 w 3058"/>
                  <a:gd name="T23" fmla="*/ 955 h 4757"/>
                  <a:gd name="T24" fmla="*/ 1936 w 3058"/>
                  <a:gd name="T25" fmla="*/ 1125 h 4757"/>
                  <a:gd name="T26" fmla="*/ 1756 w 3058"/>
                  <a:gd name="T27" fmla="*/ 1331 h 4757"/>
                  <a:gd name="T28" fmla="*/ 1580 w 3058"/>
                  <a:gd name="T29" fmla="*/ 1591 h 4757"/>
                  <a:gd name="T30" fmla="*/ 1436 w 3058"/>
                  <a:gd name="T31" fmla="*/ 1858 h 4757"/>
                  <a:gd name="T32" fmla="*/ 1299 w 3058"/>
                  <a:gd name="T33" fmla="*/ 2153 h 4757"/>
                  <a:gd name="T34" fmla="*/ 1239 w 3058"/>
                  <a:gd name="T35" fmla="*/ 2339 h 4757"/>
                  <a:gd name="T36" fmla="*/ 1200 w 3058"/>
                  <a:gd name="T37" fmla="*/ 2539 h 4757"/>
                  <a:gd name="T38" fmla="*/ 1179 w 3058"/>
                  <a:gd name="T39" fmla="*/ 2729 h 4757"/>
                  <a:gd name="T40" fmla="*/ 1162 w 3058"/>
                  <a:gd name="T41" fmla="*/ 2993 h 4757"/>
                  <a:gd name="T42" fmla="*/ 1159 w 3058"/>
                  <a:gd name="T43" fmla="*/ 3277 h 4757"/>
                  <a:gd name="T44" fmla="*/ 1162 w 3058"/>
                  <a:gd name="T45" fmla="*/ 3559 h 4757"/>
                  <a:gd name="T46" fmla="*/ 1144 w 3058"/>
                  <a:gd name="T47" fmla="*/ 3892 h 4757"/>
                  <a:gd name="T48" fmla="*/ 1137 w 3058"/>
                  <a:gd name="T49" fmla="*/ 4219 h 4757"/>
                  <a:gd name="T50" fmla="*/ 1122 w 3058"/>
                  <a:gd name="T51" fmla="*/ 4454 h 4757"/>
                  <a:gd name="T52" fmla="*/ 1056 w 3058"/>
                  <a:gd name="T53" fmla="*/ 4665 h 4757"/>
                  <a:gd name="T54" fmla="*/ 957 w 3058"/>
                  <a:gd name="T55" fmla="*/ 4728 h 4757"/>
                  <a:gd name="T56" fmla="*/ 796 w 3058"/>
                  <a:gd name="T57" fmla="*/ 4753 h 4757"/>
                  <a:gd name="T58" fmla="*/ 644 w 3058"/>
                  <a:gd name="T59" fmla="*/ 4745 h 4757"/>
                  <a:gd name="T60" fmla="*/ 490 w 3058"/>
                  <a:gd name="T61" fmla="*/ 4662 h 4757"/>
                  <a:gd name="T62" fmla="*/ 310 w 3058"/>
                  <a:gd name="T63" fmla="*/ 4500 h 4757"/>
                  <a:gd name="T64" fmla="*/ 180 w 3058"/>
                  <a:gd name="T65" fmla="*/ 4327 h 4757"/>
                  <a:gd name="T66" fmla="*/ 95 w 3058"/>
                  <a:gd name="T67" fmla="*/ 4026 h 4757"/>
                  <a:gd name="T68" fmla="*/ 7 w 3058"/>
                  <a:gd name="T69" fmla="*/ 3499 h 4757"/>
                  <a:gd name="T70" fmla="*/ 17 w 3058"/>
                  <a:gd name="T71" fmla="*/ 3014 h 4757"/>
                  <a:gd name="T72" fmla="*/ 148 w 3058"/>
                  <a:gd name="T73" fmla="*/ 2441 h 4757"/>
                  <a:gd name="T74" fmla="*/ 282 w 3058"/>
                  <a:gd name="T75" fmla="*/ 2041 h 4757"/>
                  <a:gd name="T76" fmla="*/ 440 w 3058"/>
                  <a:gd name="T77" fmla="*/ 1651 h 4757"/>
                  <a:gd name="T78" fmla="*/ 633 w 3058"/>
                  <a:gd name="T79" fmla="*/ 1278 h 4757"/>
                  <a:gd name="T80" fmla="*/ 771 w 3058"/>
                  <a:gd name="T81" fmla="*/ 1061 h 4757"/>
                  <a:gd name="T82" fmla="*/ 933 w 3058"/>
                  <a:gd name="T83" fmla="*/ 818 h 4757"/>
                  <a:gd name="T84" fmla="*/ 1130 w 3058"/>
                  <a:gd name="T85" fmla="*/ 555 h 4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58" h="4757">
                    <a:moveTo>
                      <a:pt x="1246" y="425"/>
                    </a:moveTo>
                    <a:lnTo>
                      <a:pt x="1345" y="348"/>
                    </a:lnTo>
                    <a:lnTo>
                      <a:pt x="1457" y="278"/>
                    </a:lnTo>
                    <a:lnTo>
                      <a:pt x="1580" y="215"/>
                    </a:lnTo>
                    <a:lnTo>
                      <a:pt x="1714" y="158"/>
                    </a:lnTo>
                    <a:lnTo>
                      <a:pt x="1851" y="112"/>
                    </a:lnTo>
                    <a:lnTo>
                      <a:pt x="1996" y="74"/>
                    </a:lnTo>
                    <a:lnTo>
                      <a:pt x="2140" y="42"/>
                    </a:lnTo>
                    <a:lnTo>
                      <a:pt x="2277" y="22"/>
                    </a:lnTo>
                    <a:lnTo>
                      <a:pt x="2414" y="10"/>
                    </a:lnTo>
                    <a:lnTo>
                      <a:pt x="2537" y="10"/>
                    </a:lnTo>
                    <a:lnTo>
                      <a:pt x="2530" y="10"/>
                    </a:lnTo>
                    <a:lnTo>
                      <a:pt x="2558" y="3"/>
                    </a:lnTo>
                    <a:lnTo>
                      <a:pt x="2612" y="0"/>
                    </a:lnTo>
                    <a:lnTo>
                      <a:pt x="2682" y="3"/>
                    </a:lnTo>
                    <a:lnTo>
                      <a:pt x="2766" y="10"/>
                    </a:lnTo>
                    <a:lnTo>
                      <a:pt x="2851" y="25"/>
                    </a:lnTo>
                    <a:lnTo>
                      <a:pt x="2928" y="53"/>
                    </a:lnTo>
                    <a:lnTo>
                      <a:pt x="2995" y="95"/>
                    </a:lnTo>
                    <a:lnTo>
                      <a:pt x="3041" y="155"/>
                    </a:lnTo>
                    <a:lnTo>
                      <a:pt x="3058" y="235"/>
                    </a:lnTo>
                    <a:lnTo>
                      <a:pt x="3019" y="288"/>
                    </a:lnTo>
                    <a:lnTo>
                      <a:pt x="2974" y="345"/>
                    </a:lnTo>
                    <a:lnTo>
                      <a:pt x="2925" y="400"/>
                    </a:lnTo>
                    <a:lnTo>
                      <a:pt x="2871" y="460"/>
                    </a:lnTo>
                    <a:lnTo>
                      <a:pt x="2816" y="520"/>
                    </a:lnTo>
                    <a:lnTo>
                      <a:pt x="2756" y="576"/>
                    </a:lnTo>
                    <a:lnTo>
                      <a:pt x="2693" y="625"/>
                    </a:lnTo>
                    <a:lnTo>
                      <a:pt x="2629" y="675"/>
                    </a:lnTo>
                    <a:lnTo>
                      <a:pt x="2565" y="713"/>
                    </a:lnTo>
                    <a:lnTo>
                      <a:pt x="2502" y="741"/>
                    </a:lnTo>
                    <a:lnTo>
                      <a:pt x="2429" y="776"/>
                    </a:lnTo>
                    <a:lnTo>
                      <a:pt x="2351" y="815"/>
                    </a:lnTo>
                    <a:lnTo>
                      <a:pt x="2277" y="857"/>
                    </a:lnTo>
                    <a:lnTo>
                      <a:pt x="2204" y="903"/>
                    </a:lnTo>
                    <a:lnTo>
                      <a:pt x="2133" y="955"/>
                    </a:lnTo>
                    <a:lnTo>
                      <a:pt x="2062" y="1008"/>
                    </a:lnTo>
                    <a:lnTo>
                      <a:pt x="1999" y="1065"/>
                    </a:lnTo>
                    <a:lnTo>
                      <a:pt x="1936" y="1125"/>
                    </a:lnTo>
                    <a:lnTo>
                      <a:pt x="1876" y="1183"/>
                    </a:lnTo>
                    <a:lnTo>
                      <a:pt x="1823" y="1247"/>
                    </a:lnTo>
                    <a:lnTo>
                      <a:pt x="1756" y="1331"/>
                    </a:lnTo>
                    <a:lnTo>
                      <a:pt x="1693" y="1416"/>
                    </a:lnTo>
                    <a:lnTo>
                      <a:pt x="1637" y="1503"/>
                    </a:lnTo>
                    <a:lnTo>
                      <a:pt x="1580" y="1591"/>
                    </a:lnTo>
                    <a:lnTo>
                      <a:pt x="1531" y="1679"/>
                    </a:lnTo>
                    <a:lnTo>
                      <a:pt x="1485" y="1768"/>
                    </a:lnTo>
                    <a:lnTo>
                      <a:pt x="1436" y="1858"/>
                    </a:lnTo>
                    <a:lnTo>
                      <a:pt x="1390" y="1953"/>
                    </a:lnTo>
                    <a:lnTo>
                      <a:pt x="1348" y="2051"/>
                    </a:lnTo>
                    <a:lnTo>
                      <a:pt x="1299" y="2153"/>
                    </a:lnTo>
                    <a:lnTo>
                      <a:pt x="1277" y="2213"/>
                    </a:lnTo>
                    <a:lnTo>
                      <a:pt x="1257" y="2273"/>
                    </a:lnTo>
                    <a:lnTo>
                      <a:pt x="1239" y="2339"/>
                    </a:lnTo>
                    <a:lnTo>
                      <a:pt x="1222" y="2406"/>
                    </a:lnTo>
                    <a:lnTo>
                      <a:pt x="1211" y="2473"/>
                    </a:lnTo>
                    <a:lnTo>
                      <a:pt x="1200" y="2539"/>
                    </a:lnTo>
                    <a:lnTo>
                      <a:pt x="1194" y="2603"/>
                    </a:lnTo>
                    <a:lnTo>
                      <a:pt x="1182" y="2669"/>
                    </a:lnTo>
                    <a:lnTo>
                      <a:pt x="1179" y="2729"/>
                    </a:lnTo>
                    <a:lnTo>
                      <a:pt x="1172" y="2789"/>
                    </a:lnTo>
                    <a:lnTo>
                      <a:pt x="1165" y="2891"/>
                    </a:lnTo>
                    <a:lnTo>
                      <a:pt x="1162" y="2993"/>
                    </a:lnTo>
                    <a:lnTo>
                      <a:pt x="1159" y="3091"/>
                    </a:lnTo>
                    <a:lnTo>
                      <a:pt x="1159" y="3186"/>
                    </a:lnTo>
                    <a:lnTo>
                      <a:pt x="1159" y="3277"/>
                    </a:lnTo>
                    <a:lnTo>
                      <a:pt x="1162" y="3372"/>
                    </a:lnTo>
                    <a:lnTo>
                      <a:pt x="1162" y="3464"/>
                    </a:lnTo>
                    <a:lnTo>
                      <a:pt x="1162" y="3559"/>
                    </a:lnTo>
                    <a:lnTo>
                      <a:pt x="1159" y="3654"/>
                    </a:lnTo>
                    <a:lnTo>
                      <a:pt x="1151" y="3749"/>
                    </a:lnTo>
                    <a:lnTo>
                      <a:pt x="1144" y="3892"/>
                    </a:lnTo>
                    <a:lnTo>
                      <a:pt x="1140" y="4015"/>
                    </a:lnTo>
                    <a:lnTo>
                      <a:pt x="1137" y="4124"/>
                    </a:lnTo>
                    <a:lnTo>
                      <a:pt x="1137" y="4219"/>
                    </a:lnTo>
                    <a:lnTo>
                      <a:pt x="1134" y="4303"/>
                    </a:lnTo>
                    <a:lnTo>
                      <a:pt x="1130" y="4380"/>
                    </a:lnTo>
                    <a:lnTo>
                      <a:pt x="1122" y="4454"/>
                    </a:lnTo>
                    <a:lnTo>
                      <a:pt x="1109" y="4521"/>
                    </a:lnTo>
                    <a:lnTo>
                      <a:pt x="1087" y="4592"/>
                    </a:lnTo>
                    <a:lnTo>
                      <a:pt x="1056" y="4665"/>
                    </a:lnTo>
                    <a:lnTo>
                      <a:pt x="1035" y="4690"/>
                    </a:lnTo>
                    <a:lnTo>
                      <a:pt x="999" y="4710"/>
                    </a:lnTo>
                    <a:lnTo>
                      <a:pt x="957" y="4728"/>
                    </a:lnTo>
                    <a:lnTo>
                      <a:pt x="904" y="4739"/>
                    </a:lnTo>
                    <a:lnTo>
                      <a:pt x="852" y="4749"/>
                    </a:lnTo>
                    <a:lnTo>
                      <a:pt x="796" y="4753"/>
                    </a:lnTo>
                    <a:lnTo>
                      <a:pt x="739" y="4757"/>
                    </a:lnTo>
                    <a:lnTo>
                      <a:pt x="690" y="4753"/>
                    </a:lnTo>
                    <a:lnTo>
                      <a:pt x="644" y="4745"/>
                    </a:lnTo>
                    <a:lnTo>
                      <a:pt x="609" y="4735"/>
                    </a:lnTo>
                    <a:lnTo>
                      <a:pt x="550" y="4704"/>
                    </a:lnTo>
                    <a:lnTo>
                      <a:pt x="490" y="4662"/>
                    </a:lnTo>
                    <a:lnTo>
                      <a:pt x="426" y="4612"/>
                    </a:lnTo>
                    <a:lnTo>
                      <a:pt x="367" y="4557"/>
                    </a:lnTo>
                    <a:lnTo>
                      <a:pt x="310" y="4500"/>
                    </a:lnTo>
                    <a:lnTo>
                      <a:pt x="260" y="4440"/>
                    </a:lnTo>
                    <a:lnTo>
                      <a:pt x="215" y="4380"/>
                    </a:lnTo>
                    <a:lnTo>
                      <a:pt x="180" y="4327"/>
                    </a:lnTo>
                    <a:lnTo>
                      <a:pt x="152" y="4275"/>
                    </a:lnTo>
                    <a:lnTo>
                      <a:pt x="137" y="4229"/>
                    </a:lnTo>
                    <a:lnTo>
                      <a:pt x="95" y="4026"/>
                    </a:lnTo>
                    <a:lnTo>
                      <a:pt x="57" y="3836"/>
                    </a:lnTo>
                    <a:lnTo>
                      <a:pt x="29" y="3664"/>
                    </a:lnTo>
                    <a:lnTo>
                      <a:pt x="7" y="3499"/>
                    </a:lnTo>
                    <a:lnTo>
                      <a:pt x="0" y="3337"/>
                    </a:lnTo>
                    <a:lnTo>
                      <a:pt x="4" y="3179"/>
                    </a:lnTo>
                    <a:lnTo>
                      <a:pt x="17" y="3014"/>
                    </a:lnTo>
                    <a:lnTo>
                      <a:pt x="46" y="2839"/>
                    </a:lnTo>
                    <a:lnTo>
                      <a:pt x="92" y="2649"/>
                    </a:lnTo>
                    <a:lnTo>
                      <a:pt x="148" y="2441"/>
                    </a:lnTo>
                    <a:lnTo>
                      <a:pt x="190" y="2308"/>
                    </a:lnTo>
                    <a:lnTo>
                      <a:pt x="237" y="2174"/>
                    </a:lnTo>
                    <a:lnTo>
                      <a:pt x="282" y="2041"/>
                    </a:lnTo>
                    <a:lnTo>
                      <a:pt x="331" y="1911"/>
                    </a:lnTo>
                    <a:lnTo>
                      <a:pt x="384" y="1781"/>
                    </a:lnTo>
                    <a:lnTo>
                      <a:pt x="440" y="1651"/>
                    </a:lnTo>
                    <a:lnTo>
                      <a:pt x="500" y="1525"/>
                    </a:lnTo>
                    <a:lnTo>
                      <a:pt x="563" y="1401"/>
                    </a:lnTo>
                    <a:lnTo>
                      <a:pt x="633" y="1278"/>
                    </a:lnTo>
                    <a:lnTo>
                      <a:pt x="708" y="1160"/>
                    </a:lnTo>
                    <a:lnTo>
                      <a:pt x="733" y="1121"/>
                    </a:lnTo>
                    <a:lnTo>
                      <a:pt x="771" y="1061"/>
                    </a:lnTo>
                    <a:lnTo>
                      <a:pt x="816" y="991"/>
                    </a:lnTo>
                    <a:lnTo>
                      <a:pt x="873" y="906"/>
                    </a:lnTo>
                    <a:lnTo>
                      <a:pt x="933" y="818"/>
                    </a:lnTo>
                    <a:lnTo>
                      <a:pt x="999" y="727"/>
                    </a:lnTo>
                    <a:lnTo>
                      <a:pt x="1063" y="636"/>
                    </a:lnTo>
                    <a:lnTo>
                      <a:pt x="1130" y="555"/>
                    </a:lnTo>
                    <a:lnTo>
                      <a:pt x="1190" y="485"/>
                    </a:lnTo>
                    <a:lnTo>
                      <a:pt x="1246" y="425"/>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93" name="Freeform 669"/>
              <p:cNvSpPr>
                <a:spLocks/>
              </p:cNvSpPr>
              <p:nvPr/>
            </p:nvSpPr>
            <p:spPr bwMode="auto">
              <a:xfrm>
                <a:off x="2728" y="2109"/>
                <a:ext cx="224" cy="333"/>
              </a:xfrm>
              <a:custGeom>
                <a:avLst/>
                <a:gdLst>
                  <a:gd name="T0" fmla="*/ 1453 w 2907"/>
                  <a:gd name="T1" fmla="*/ 263 h 4672"/>
                  <a:gd name="T2" fmla="*/ 1847 w 2907"/>
                  <a:gd name="T3" fmla="*/ 101 h 4672"/>
                  <a:gd name="T4" fmla="*/ 2273 w 2907"/>
                  <a:gd name="T5" fmla="*/ 13 h 4672"/>
                  <a:gd name="T6" fmla="*/ 2526 w 2907"/>
                  <a:gd name="T7" fmla="*/ 3 h 4672"/>
                  <a:gd name="T8" fmla="*/ 2635 w 2907"/>
                  <a:gd name="T9" fmla="*/ 3 h 4672"/>
                  <a:gd name="T10" fmla="*/ 2815 w 2907"/>
                  <a:gd name="T11" fmla="*/ 53 h 4672"/>
                  <a:gd name="T12" fmla="*/ 2907 w 2907"/>
                  <a:gd name="T13" fmla="*/ 200 h 4672"/>
                  <a:gd name="T14" fmla="*/ 2783 w 2907"/>
                  <a:gd name="T15" fmla="*/ 337 h 4672"/>
                  <a:gd name="T16" fmla="*/ 2629 w 2907"/>
                  <a:gd name="T17" fmla="*/ 485 h 4672"/>
                  <a:gd name="T18" fmla="*/ 2452 w 2907"/>
                  <a:gd name="T19" fmla="*/ 604 h 4672"/>
                  <a:gd name="T20" fmla="*/ 2238 w 2907"/>
                  <a:gd name="T21" fmla="*/ 703 h 4672"/>
                  <a:gd name="T22" fmla="*/ 2030 w 2907"/>
                  <a:gd name="T23" fmla="*/ 836 h 4672"/>
                  <a:gd name="T24" fmla="*/ 1843 w 2907"/>
                  <a:gd name="T25" fmla="*/ 994 h 4672"/>
                  <a:gd name="T26" fmla="*/ 1664 w 2907"/>
                  <a:gd name="T27" fmla="*/ 1201 h 4672"/>
                  <a:gd name="T28" fmla="*/ 1492 w 2907"/>
                  <a:gd name="T29" fmla="*/ 1458 h 4672"/>
                  <a:gd name="T30" fmla="*/ 1347 w 2907"/>
                  <a:gd name="T31" fmla="*/ 1721 h 4672"/>
                  <a:gd name="T32" fmla="*/ 1210 w 2907"/>
                  <a:gd name="T33" fmla="*/ 2012 h 4672"/>
                  <a:gd name="T34" fmla="*/ 1143 w 2907"/>
                  <a:gd name="T35" fmla="*/ 2195 h 4672"/>
                  <a:gd name="T36" fmla="*/ 1101 w 2907"/>
                  <a:gd name="T37" fmla="*/ 2389 h 4672"/>
                  <a:gd name="T38" fmla="*/ 1073 w 2907"/>
                  <a:gd name="T39" fmla="*/ 2578 h 4672"/>
                  <a:gd name="T40" fmla="*/ 1048 w 2907"/>
                  <a:gd name="T41" fmla="*/ 2837 h 4672"/>
                  <a:gd name="T42" fmla="*/ 1034 w 2907"/>
                  <a:gd name="T43" fmla="*/ 3126 h 4672"/>
                  <a:gd name="T44" fmla="*/ 1023 w 2907"/>
                  <a:gd name="T45" fmla="*/ 3404 h 4672"/>
                  <a:gd name="T46" fmla="*/ 1006 w 2907"/>
                  <a:gd name="T47" fmla="*/ 3737 h 4672"/>
                  <a:gd name="T48" fmla="*/ 999 w 2907"/>
                  <a:gd name="T49" fmla="*/ 4064 h 4672"/>
                  <a:gd name="T50" fmla="*/ 995 w 2907"/>
                  <a:gd name="T51" fmla="*/ 4307 h 4672"/>
                  <a:gd name="T52" fmla="*/ 960 w 2907"/>
                  <a:gd name="T53" fmla="*/ 4548 h 4672"/>
                  <a:gd name="T54" fmla="*/ 886 w 2907"/>
                  <a:gd name="T55" fmla="*/ 4619 h 4672"/>
                  <a:gd name="T56" fmla="*/ 763 w 2907"/>
                  <a:gd name="T57" fmla="*/ 4661 h 4672"/>
                  <a:gd name="T58" fmla="*/ 637 w 2907"/>
                  <a:gd name="T59" fmla="*/ 4672 h 4672"/>
                  <a:gd name="T60" fmla="*/ 485 w 2907"/>
                  <a:gd name="T61" fmla="*/ 4602 h 4672"/>
                  <a:gd name="T62" fmla="*/ 309 w 2907"/>
                  <a:gd name="T63" fmla="*/ 4461 h 4672"/>
                  <a:gd name="T64" fmla="*/ 179 w 2907"/>
                  <a:gd name="T65" fmla="*/ 4307 h 4672"/>
                  <a:gd name="T66" fmla="*/ 91 w 2907"/>
                  <a:gd name="T67" fmla="*/ 4008 h 4672"/>
                  <a:gd name="T68" fmla="*/ 6 w 2907"/>
                  <a:gd name="T69" fmla="*/ 3481 h 4672"/>
                  <a:gd name="T70" fmla="*/ 18 w 2907"/>
                  <a:gd name="T71" fmla="*/ 2996 h 4672"/>
                  <a:gd name="T72" fmla="*/ 147 w 2907"/>
                  <a:gd name="T73" fmla="*/ 2424 h 4672"/>
                  <a:gd name="T74" fmla="*/ 281 w 2907"/>
                  <a:gd name="T75" fmla="*/ 2023 h 4672"/>
                  <a:gd name="T76" fmla="*/ 439 w 2907"/>
                  <a:gd name="T77" fmla="*/ 1636 h 4672"/>
                  <a:gd name="T78" fmla="*/ 633 w 2907"/>
                  <a:gd name="T79" fmla="*/ 1261 h 4672"/>
                  <a:gd name="T80" fmla="*/ 767 w 2907"/>
                  <a:gd name="T81" fmla="*/ 1043 h 4672"/>
                  <a:gd name="T82" fmla="*/ 932 w 2907"/>
                  <a:gd name="T83" fmla="*/ 801 h 4672"/>
                  <a:gd name="T84" fmla="*/ 1126 w 2907"/>
                  <a:gd name="T85" fmla="*/ 538 h 4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07" h="4672">
                    <a:moveTo>
                      <a:pt x="1246" y="408"/>
                    </a:moveTo>
                    <a:lnTo>
                      <a:pt x="1341" y="333"/>
                    </a:lnTo>
                    <a:lnTo>
                      <a:pt x="1453" y="263"/>
                    </a:lnTo>
                    <a:lnTo>
                      <a:pt x="1576" y="200"/>
                    </a:lnTo>
                    <a:lnTo>
                      <a:pt x="1710" y="148"/>
                    </a:lnTo>
                    <a:lnTo>
                      <a:pt x="1847" y="101"/>
                    </a:lnTo>
                    <a:lnTo>
                      <a:pt x="1991" y="63"/>
                    </a:lnTo>
                    <a:lnTo>
                      <a:pt x="2132" y="35"/>
                    </a:lnTo>
                    <a:lnTo>
                      <a:pt x="2273" y="13"/>
                    </a:lnTo>
                    <a:lnTo>
                      <a:pt x="2406" y="7"/>
                    </a:lnTo>
                    <a:lnTo>
                      <a:pt x="2534" y="7"/>
                    </a:lnTo>
                    <a:lnTo>
                      <a:pt x="2526" y="3"/>
                    </a:lnTo>
                    <a:lnTo>
                      <a:pt x="2547" y="3"/>
                    </a:lnTo>
                    <a:lnTo>
                      <a:pt x="2586" y="0"/>
                    </a:lnTo>
                    <a:lnTo>
                      <a:pt x="2635" y="3"/>
                    </a:lnTo>
                    <a:lnTo>
                      <a:pt x="2695" y="10"/>
                    </a:lnTo>
                    <a:lnTo>
                      <a:pt x="2759" y="28"/>
                    </a:lnTo>
                    <a:lnTo>
                      <a:pt x="2815" y="53"/>
                    </a:lnTo>
                    <a:lnTo>
                      <a:pt x="2864" y="88"/>
                    </a:lnTo>
                    <a:lnTo>
                      <a:pt x="2895" y="137"/>
                    </a:lnTo>
                    <a:lnTo>
                      <a:pt x="2907" y="200"/>
                    </a:lnTo>
                    <a:lnTo>
                      <a:pt x="2872" y="242"/>
                    </a:lnTo>
                    <a:lnTo>
                      <a:pt x="2829" y="291"/>
                    </a:lnTo>
                    <a:lnTo>
                      <a:pt x="2783" y="337"/>
                    </a:lnTo>
                    <a:lnTo>
                      <a:pt x="2734" y="386"/>
                    </a:lnTo>
                    <a:lnTo>
                      <a:pt x="2684" y="435"/>
                    </a:lnTo>
                    <a:lnTo>
                      <a:pt x="2629" y="485"/>
                    </a:lnTo>
                    <a:lnTo>
                      <a:pt x="2572" y="526"/>
                    </a:lnTo>
                    <a:lnTo>
                      <a:pt x="2512" y="569"/>
                    </a:lnTo>
                    <a:lnTo>
                      <a:pt x="2452" y="604"/>
                    </a:lnTo>
                    <a:lnTo>
                      <a:pt x="2389" y="632"/>
                    </a:lnTo>
                    <a:lnTo>
                      <a:pt x="2311" y="663"/>
                    </a:lnTo>
                    <a:lnTo>
                      <a:pt x="2238" y="703"/>
                    </a:lnTo>
                    <a:lnTo>
                      <a:pt x="2168" y="744"/>
                    </a:lnTo>
                    <a:lnTo>
                      <a:pt x="2097" y="786"/>
                    </a:lnTo>
                    <a:lnTo>
                      <a:pt x="2030" y="836"/>
                    </a:lnTo>
                    <a:lnTo>
                      <a:pt x="1963" y="885"/>
                    </a:lnTo>
                    <a:lnTo>
                      <a:pt x="1903" y="938"/>
                    </a:lnTo>
                    <a:lnTo>
                      <a:pt x="1843" y="994"/>
                    </a:lnTo>
                    <a:lnTo>
                      <a:pt x="1787" y="1053"/>
                    </a:lnTo>
                    <a:lnTo>
                      <a:pt x="1730" y="1116"/>
                    </a:lnTo>
                    <a:lnTo>
                      <a:pt x="1664" y="1201"/>
                    </a:lnTo>
                    <a:lnTo>
                      <a:pt x="1601" y="1286"/>
                    </a:lnTo>
                    <a:lnTo>
                      <a:pt x="1544" y="1373"/>
                    </a:lnTo>
                    <a:lnTo>
                      <a:pt x="1492" y="1458"/>
                    </a:lnTo>
                    <a:lnTo>
                      <a:pt x="1439" y="1542"/>
                    </a:lnTo>
                    <a:lnTo>
                      <a:pt x="1393" y="1629"/>
                    </a:lnTo>
                    <a:lnTo>
                      <a:pt x="1347" y="1721"/>
                    </a:lnTo>
                    <a:lnTo>
                      <a:pt x="1301" y="1816"/>
                    </a:lnTo>
                    <a:lnTo>
                      <a:pt x="1256" y="1911"/>
                    </a:lnTo>
                    <a:lnTo>
                      <a:pt x="1210" y="2012"/>
                    </a:lnTo>
                    <a:lnTo>
                      <a:pt x="1186" y="2069"/>
                    </a:lnTo>
                    <a:lnTo>
                      <a:pt x="1164" y="2132"/>
                    </a:lnTo>
                    <a:lnTo>
                      <a:pt x="1143" y="2195"/>
                    </a:lnTo>
                    <a:lnTo>
                      <a:pt x="1129" y="2259"/>
                    </a:lnTo>
                    <a:lnTo>
                      <a:pt x="1115" y="2322"/>
                    </a:lnTo>
                    <a:lnTo>
                      <a:pt x="1101" y="2389"/>
                    </a:lnTo>
                    <a:lnTo>
                      <a:pt x="1091" y="2452"/>
                    </a:lnTo>
                    <a:lnTo>
                      <a:pt x="1083" y="2515"/>
                    </a:lnTo>
                    <a:lnTo>
                      <a:pt x="1073" y="2578"/>
                    </a:lnTo>
                    <a:lnTo>
                      <a:pt x="1066" y="2637"/>
                    </a:lnTo>
                    <a:lnTo>
                      <a:pt x="1055" y="2739"/>
                    </a:lnTo>
                    <a:lnTo>
                      <a:pt x="1048" y="2837"/>
                    </a:lnTo>
                    <a:lnTo>
                      <a:pt x="1041" y="2937"/>
                    </a:lnTo>
                    <a:lnTo>
                      <a:pt x="1038" y="3031"/>
                    </a:lnTo>
                    <a:lnTo>
                      <a:pt x="1034" y="3126"/>
                    </a:lnTo>
                    <a:lnTo>
                      <a:pt x="1031" y="3217"/>
                    </a:lnTo>
                    <a:lnTo>
                      <a:pt x="1027" y="3312"/>
                    </a:lnTo>
                    <a:lnTo>
                      <a:pt x="1023" y="3404"/>
                    </a:lnTo>
                    <a:lnTo>
                      <a:pt x="1020" y="3499"/>
                    </a:lnTo>
                    <a:lnTo>
                      <a:pt x="1016" y="3597"/>
                    </a:lnTo>
                    <a:lnTo>
                      <a:pt x="1006" y="3737"/>
                    </a:lnTo>
                    <a:lnTo>
                      <a:pt x="1003" y="3864"/>
                    </a:lnTo>
                    <a:lnTo>
                      <a:pt x="1003" y="3969"/>
                    </a:lnTo>
                    <a:lnTo>
                      <a:pt x="999" y="4064"/>
                    </a:lnTo>
                    <a:lnTo>
                      <a:pt x="1003" y="4152"/>
                    </a:lnTo>
                    <a:lnTo>
                      <a:pt x="999" y="4229"/>
                    </a:lnTo>
                    <a:lnTo>
                      <a:pt x="995" y="4307"/>
                    </a:lnTo>
                    <a:lnTo>
                      <a:pt x="992" y="4380"/>
                    </a:lnTo>
                    <a:lnTo>
                      <a:pt x="978" y="4461"/>
                    </a:lnTo>
                    <a:lnTo>
                      <a:pt x="960" y="4548"/>
                    </a:lnTo>
                    <a:lnTo>
                      <a:pt x="946" y="4573"/>
                    </a:lnTo>
                    <a:lnTo>
                      <a:pt x="921" y="4598"/>
                    </a:lnTo>
                    <a:lnTo>
                      <a:pt x="886" y="4619"/>
                    </a:lnTo>
                    <a:lnTo>
                      <a:pt x="848" y="4637"/>
                    </a:lnTo>
                    <a:lnTo>
                      <a:pt x="805" y="4650"/>
                    </a:lnTo>
                    <a:lnTo>
                      <a:pt x="763" y="4661"/>
                    </a:lnTo>
                    <a:lnTo>
                      <a:pt x="717" y="4668"/>
                    </a:lnTo>
                    <a:lnTo>
                      <a:pt x="675" y="4672"/>
                    </a:lnTo>
                    <a:lnTo>
                      <a:pt x="637" y="4672"/>
                    </a:lnTo>
                    <a:lnTo>
                      <a:pt x="605" y="4665"/>
                    </a:lnTo>
                    <a:lnTo>
                      <a:pt x="545" y="4637"/>
                    </a:lnTo>
                    <a:lnTo>
                      <a:pt x="485" y="4602"/>
                    </a:lnTo>
                    <a:lnTo>
                      <a:pt x="425" y="4560"/>
                    </a:lnTo>
                    <a:lnTo>
                      <a:pt x="366" y="4513"/>
                    </a:lnTo>
                    <a:lnTo>
                      <a:pt x="309" y="4461"/>
                    </a:lnTo>
                    <a:lnTo>
                      <a:pt x="259" y="4408"/>
                    </a:lnTo>
                    <a:lnTo>
                      <a:pt x="214" y="4355"/>
                    </a:lnTo>
                    <a:lnTo>
                      <a:pt x="179" y="4307"/>
                    </a:lnTo>
                    <a:lnTo>
                      <a:pt x="151" y="4257"/>
                    </a:lnTo>
                    <a:lnTo>
                      <a:pt x="136" y="4215"/>
                    </a:lnTo>
                    <a:lnTo>
                      <a:pt x="91" y="4008"/>
                    </a:lnTo>
                    <a:lnTo>
                      <a:pt x="56" y="3822"/>
                    </a:lnTo>
                    <a:lnTo>
                      <a:pt x="28" y="3646"/>
                    </a:lnTo>
                    <a:lnTo>
                      <a:pt x="6" y="3481"/>
                    </a:lnTo>
                    <a:lnTo>
                      <a:pt x="0" y="3322"/>
                    </a:lnTo>
                    <a:lnTo>
                      <a:pt x="0" y="3161"/>
                    </a:lnTo>
                    <a:lnTo>
                      <a:pt x="18" y="2996"/>
                    </a:lnTo>
                    <a:lnTo>
                      <a:pt x="45" y="2820"/>
                    </a:lnTo>
                    <a:lnTo>
                      <a:pt x="88" y="2631"/>
                    </a:lnTo>
                    <a:lnTo>
                      <a:pt x="147" y="2424"/>
                    </a:lnTo>
                    <a:lnTo>
                      <a:pt x="189" y="2290"/>
                    </a:lnTo>
                    <a:lnTo>
                      <a:pt x="236" y="2156"/>
                    </a:lnTo>
                    <a:lnTo>
                      <a:pt x="281" y="2023"/>
                    </a:lnTo>
                    <a:lnTo>
                      <a:pt x="331" y="1893"/>
                    </a:lnTo>
                    <a:lnTo>
                      <a:pt x="383" y="1763"/>
                    </a:lnTo>
                    <a:lnTo>
                      <a:pt x="439" y="1636"/>
                    </a:lnTo>
                    <a:lnTo>
                      <a:pt x="499" y="1511"/>
                    </a:lnTo>
                    <a:lnTo>
                      <a:pt x="562" y="1384"/>
                    </a:lnTo>
                    <a:lnTo>
                      <a:pt x="633" y="1261"/>
                    </a:lnTo>
                    <a:lnTo>
                      <a:pt x="707" y="1141"/>
                    </a:lnTo>
                    <a:lnTo>
                      <a:pt x="732" y="1103"/>
                    </a:lnTo>
                    <a:lnTo>
                      <a:pt x="767" y="1043"/>
                    </a:lnTo>
                    <a:lnTo>
                      <a:pt x="816" y="973"/>
                    </a:lnTo>
                    <a:lnTo>
                      <a:pt x="872" y="888"/>
                    </a:lnTo>
                    <a:lnTo>
                      <a:pt x="932" y="801"/>
                    </a:lnTo>
                    <a:lnTo>
                      <a:pt x="995" y="709"/>
                    </a:lnTo>
                    <a:lnTo>
                      <a:pt x="1063" y="621"/>
                    </a:lnTo>
                    <a:lnTo>
                      <a:pt x="1126" y="538"/>
                    </a:lnTo>
                    <a:lnTo>
                      <a:pt x="1189" y="467"/>
                    </a:lnTo>
                    <a:lnTo>
                      <a:pt x="1246" y="408"/>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94" name="Freeform 670"/>
              <p:cNvSpPr>
                <a:spLocks/>
              </p:cNvSpPr>
              <p:nvPr/>
            </p:nvSpPr>
            <p:spPr bwMode="auto">
              <a:xfrm>
                <a:off x="2730" y="2111"/>
                <a:ext cx="213" cy="328"/>
              </a:xfrm>
              <a:custGeom>
                <a:avLst/>
                <a:gdLst>
                  <a:gd name="T0" fmla="*/ 1457 w 2763"/>
                  <a:gd name="T1" fmla="*/ 247 h 4595"/>
                  <a:gd name="T2" fmla="*/ 1851 w 2763"/>
                  <a:gd name="T3" fmla="*/ 88 h 4595"/>
                  <a:gd name="T4" fmla="*/ 2273 w 2763"/>
                  <a:gd name="T5" fmla="*/ 11 h 4595"/>
                  <a:gd name="T6" fmla="*/ 2527 w 2763"/>
                  <a:gd name="T7" fmla="*/ 0 h 4595"/>
                  <a:gd name="T8" fmla="*/ 2593 w 2763"/>
                  <a:gd name="T9" fmla="*/ 7 h 4595"/>
                  <a:gd name="T10" fmla="*/ 2706 w 2763"/>
                  <a:gd name="T11" fmla="*/ 49 h 4595"/>
                  <a:gd name="T12" fmla="*/ 2763 w 2763"/>
                  <a:gd name="T13" fmla="*/ 165 h 4595"/>
                  <a:gd name="T14" fmla="*/ 2646 w 2763"/>
                  <a:gd name="T15" fmla="*/ 278 h 4595"/>
                  <a:gd name="T16" fmla="*/ 2506 w 2763"/>
                  <a:gd name="T17" fmla="*/ 394 h 4595"/>
                  <a:gd name="T18" fmla="*/ 2340 w 2763"/>
                  <a:gd name="T19" fmla="*/ 495 h 4595"/>
                  <a:gd name="T20" fmla="*/ 2132 w 2763"/>
                  <a:gd name="T21" fmla="*/ 590 h 4595"/>
                  <a:gd name="T22" fmla="*/ 1932 w 2763"/>
                  <a:gd name="T23" fmla="*/ 717 h 4595"/>
                  <a:gd name="T24" fmla="*/ 1753 w 2763"/>
                  <a:gd name="T25" fmla="*/ 868 h 4595"/>
                  <a:gd name="T26" fmla="*/ 1576 w 2763"/>
                  <a:gd name="T27" fmla="*/ 1075 h 4595"/>
                  <a:gd name="T28" fmla="*/ 1405 w 2763"/>
                  <a:gd name="T29" fmla="*/ 1325 h 4595"/>
                  <a:gd name="T30" fmla="*/ 1260 w 2763"/>
                  <a:gd name="T31" fmla="*/ 1585 h 4595"/>
                  <a:gd name="T32" fmla="*/ 1123 w 2763"/>
                  <a:gd name="T33" fmla="*/ 1873 h 4595"/>
                  <a:gd name="T34" fmla="*/ 1055 w 2763"/>
                  <a:gd name="T35" fmla="*/ 2052 h 4595"/>
                  <a:gd name="T36" fmla="*/ 1007 w 2763"/>
                  <a:gd name="T37" fmla="*/ 2238 h 4595"/>
                  <a:gd name="T38" fmla="*/ 975 w 2763"/>
                  <a:gd name="T39" fmla="*/ 2424 h 4595"/>
                  <a:gd name="T40" fmla="*/ 940 w 2763"/>
                  <a:gd name="T41" fmla="*/ 2684 h 4595"/>
                  <a:gd name="T42" fmla="*/ 915 w 2763"/>
                  <a:gd name="T43" fmla="*/ 2973 h 4595"/>
                  <a:gd name="T44" fmla="*/ 894 w 2763"/>
                  <a:gd name="T45" fmla="*/ 3253 h 4595"/>
                  <a:gd name="T46" fmla="*/ 872 w 2763"/>
                  <a:gd name="T47" fmla="*/ 3587 h 4595"/>
                  <a:gd name="T48" fmla="*/ 869 w 2763"/>
                  <a:gd name="T49" fmla="*/ 3909 h 4595"/>
                  <a:gd name="T50" fmla="*/ 877 w 2763"/>
                  <a:gd name="T51" fmla="*/ 4159 h 4595"/>
                  <a:gd name="T52" fmla="*/ 872 w 2763"/>
                  <a:gd name="T53" fmla="*/ 4434 h 4595"/>
                  <a:gd name="T54" fmla="*/ 824 w 2763"/>
                  <a:gd name="T55" fmla="*/ 4511 h 4595"/>
                  <a:gd name="T56" fmla="*/ 736 w 2763"/>
                  <a:gd name="T57" fmla="*/ 4574 h 4595"/>
                  <a:gd name="T58" fmla="*/ 634 w 2763"/>
                  <a:gd name="T59" fmla="*/ 4595 h 4595"/>
                  <a:gd name="T60" fmla="*/ 489 w 2763"/>
                  <a:gd name="T61" fmla="*/ 4546 h 4595"/>
                  <a:gd name="T62" fmla="*/ 313 w 2763"/>
                  <a:gd name="T63" fmla="*/ 4426 h 4595"/>
                  <a:gd name="T64" fmla="*/ 183 w 2763"/>
                  <a:gd name="T65" fmla="*/ 4286 h 4595"/>
                  <a:gd name="T66" fmla="*/ 95 w 2763"/>
                  <a:gd name="T67" fmla="*/ 3991 h 4595"/>
                  <a:gd name="T68" fmla="*/ 10 w 2763"/>
                  <a:gd name="T69" fmla="*/ 3464 h 4595"/>
                  <a:gd name="T70" fmla="*/ 18 w 2763"/>
                  <a:gd name="T71" fmla="*/ 2979 h 4595"/>
                  <a:gd name="T72" fmla="*/ 152 w 2763"/>
                  <a:gd name="T73" fmla="*/ 2406 h 4595"/>
                  <a:gd name="T74" fmla="*/ 285 w 2763"/>
                  <a:gd name="T75" fmla="*/ 2006 h 4595"/>
                  <a:gd name="T76" fmla="*/ 440 w 2763"/>
                  <a:gd name="T77" fmla="*/ 1620 h 4595"/>
                  <a:gd name="T78" fmla="*/ 634 w 2763"/>
                  <a:gd name="T79" fmla="*/ 1247 h 4595"/>
                  <a:gd name="T80" fmla="*/ 771 w 2763"/>
                  <a:gd name="T81" fmla="*/ 1030 h 4595"/>
                  <a:gd name="T82" fmla="*/ 937 w 2763"/>
                  <a:gd name="T83" fmla="*/ 784 h 4595"/>
                  <a:gd name="T84" fmla="*/ 1130 w 2763"/>
                  <a:gd name="T85" fmla="*/ 520 h 4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63" h="4595">
                    <a:moveTo>
                      <a:pt x="1250" y="394"/>
                    </a:moveTo>
                    <a:lnTo>
                      <a:pt x="1345" y="317"/>
                    </a:lnTo>
                    <a:lnTo>
                      <a:pt x="1457" y="247"/>
                    </a:lnTo>
                    <a:lnTo>
                      <a:pt x="1580" y="187"/>
                    </a:lnTo>
                    <a:lnTo>
                      <a:pt x="1711" y="134"/>
                    </a:lnTo>
                    <a:lnTo>
                      <a:pt x="1851" y="88"/>
                    </a:lnTo>
                    <a:lnTo>
                      <a:pt x="1992" y="53"/>
                    </a:lnTo>
                    <a:lnTo>
                      <a:pt x="2132" y="29"/>
                    </a:lnTo>
                    <a:lnTo>
                      <a:pt x="2273" y="11"/>
                    </a:lnTo>
                    <a:lnTo>
                      <a:pt x="2407" y="0"/>
                    </a:lnTo>
                    <a:lnTo>
                      <a:pt x="2530" y="0"/>
                    </a:lnTo>
                    <a:lnTo>
                      <a:pt x="2527" y="0"/>
                    </a:lnTo>
                    <a:lnTo>
                      <a:pt x="2538" y="0"/>
                    </a:lnTo>
                    <a:lnTo>
                      <a:pt x="2562" y="0"/>
                    </a:lnTo>
                    <a:lnTo>
                      <a:pt x="2593" y="7"/>
                    </a:lnTo>
                    <a:lnTo>
                      <a:pt x="2629" y="14"/>
                    </a:lnTo>
                    <a:lnTo>
                      <a:pt x="2668" y="29"/>
                    </a:lnTo>
                    <a:lnTo>
                      <a:pt x="2706" y="49"/>
                    </a:lnTo>
                    <a:lnTo>
                      <a:pt x="2734" y="77"/>
                    </a:lnTo>
                    <a:lnTo>
                      <a:pt x="2756" y="117"/>
                    </a:lnTo>
                    <a:lnTo>
                      <a:pt x="2763" y="165"/>
                    </a:lnTo>
                    <a:lnTo>
                      <a:pt x="2728" y="200"/>
                    </a:lnTo>
                    <a:lnTo>
                      <a:pt x="2689" y="239"/>
                    </a:lnTo>
                    <a:lnTo>
                      <a:pt x="2646" y="278"/>
                    </a:lnTo>
                    <a:lnTo>
                      <a:pt x="2604" y="317"/>
                    </a:lnTo>
                    <a:lnTo>
                      <a:pt x="2555" y="355"/>
                    </a:lnTo>
                    <a:lnTo>
                      <a:pt x="2506" y="394"/>
                    </a:lnTo>
                    <a:lnTo>
                      <a:pt x="2453" y="429"/>
                    </a:lnTo>
                    <a:lnTo>
                      <a:pt x="2400" y="464"/>
                    </a:lnTo>
                    <a:lnTo>
                      <a:pt x="2340" y="495"/>
                    </a:lnTo>
                    <a:lnTo>
                      <a:pt x="2280" y="524"/>
                    </a:lnTo>
                    <a:lnTo>
                      <a:pt x="2203" y="555"/>
                    </a:lnTo>
                    <a:lnTo>
                      <a:pt x="2132" y="590"/>
                    </a:lnTo>
                    <a:lnTo>
                      <a:pt x="2062" y="629"/>
                    </a:lnTo>
                    <a:lnTo>
                      <a:pt x="1995" y="672"/>
                    </a:lnTo>
                    <a:lnTo>
                      <a:pt x="1932" y="717"/>
                    </a:lnTo>
                    <a:lnTo>
                      <a:pt x="1869" y="762"/>
                    </a:lnTo>
                    <a:lnTo>
                      <a:pt x="1812" y="815"/>
                    </a:lnTo>
                    <a:lnTo>
                      <a:pt x="1753" y="868"/>
                    </a:lnTo>
                    <a:lnTo>
                      <a:pt x="1699" y="928"/>
                    </a:lnTo>
                    <a:lnTo>
                      <a:pt x="1647" y="987"/>
                    </a:lnTo>
                    <a:lnTo>
                      <a:pt x="1576" y="1075"/>
                    </a:lnTo>
                    <a:lnTo>
                      <a:pt x="1516" y="1156"/>
                    </a:lnTo>
                    <a:lnTo>
                      <a:pt x="1457" y="1240"/>
                    </a:lnTo>
                    <a:lnTo>
                      <a:pt x="1405" y="1325"/>
                    </a:lnTo>
                    <a:lnTo>
                      <a:pt x="1355" y="1409"/>
                    </a:lnTo>
                    <a:lnTo>
                      <a:pt x="1306" y="1497"/>
                    </a:lnTo>
                    <a:lnTo>
                      <a:pt x="1260" y="1585"/>
                    </a:lnTo>
                    <a:lnTo>
                      <a:pt x="1215" y="1676"/>
                    </a:lnTo>
                    <a:lnTo>
                      <a:pt x="1168" y="1771"/>
                    </a:lnTo>
                    <a:lnTo>
                      <a:pt x="1123" y="1873"/>
                    </a:lnTo>
                    <a:lnTo>
                      <a:pt x="1098" y="1928"/>
                    </a:lnTo>
                    <a:lnTo>
                      <a:pt x="1077" y="1988"/>
                    </a:lnTo>
                    <a:lnTo>
                      <a:pt x="1055" y="2052"/>
                    </a:lnTo>
                    <a:lnTo>
                      <a:pt x="1038" y="2115"/>
                    </a:lnTo>
                    <a:lnTo>
                      <a:pt x="1024" y="2175"/>
                    </a:lnTo>
                    <a:lnTo>
                      <a:pt x="1007" y="2238"/>
                    </a:lnTo>
                    <a:lnTo>
                      <a:pt x="996" y="2301"/>
                    </a:lnTo>
                    <a:lnTo>
                      <a:pt x="985" y="2365"/>
                    </a:lnTo>
                    <a:lnTo>
                      <a:pt x="975" y="2424"/>
                    </a:lnTo>
                    <a:lnTo>
                      <a:pt x="964" y="2484"/>
                    </a:lnTo>
                    <a:lnTo>
                      <a:pt x="950" y="2586"/>
                    </a:lnTo>
                    <a:lnTo>
                      <a:pt x="940" y="2684"/>
                    </a:lnTo>
                    <a:lnTo>
                      <a:pt x="929" y="2783"/>
                    </a:lnTo>
                    <a:lnTo>
                      <a:pt x="922" y="2878"/>
                    </a:lnTo>
                    <a:lnTo>
                      <a:pt x="915" y="2973"/>
                    </a:lnTo>
                    <a:lnTo>
                      <a:pt x="908" y="3063"/>
                    </a:lnTo>
                    <a:lnTo>
                      <a:pt x="901" y="3158"/>
                    </a:lnTo>
                    <a:lnTo>
                      <a:pt x="894" y="3253"/>
                    </a:lnTo>
                    <a:lnTo>
                      <a:pt x="890" y="3348"/>
                    </a:lnTo>
                    <a:lnTo>
                      <a:pt x="884" y="3443"/>
                    </a:lnTo>
                    <a:lnTo>
                      <a:pt x="872" y="3587"/>
                    </a:lnTo>
                    <a:lnTo>
                      <a:pt x="869" y="3709"/>
                    </a:lnTo>
                    <a:lnTo>
                      <a:pt x="869" y="3816"/>
                    </a:lnTo>
                    <a:lnTo>
                      <a:pt x="869" y="3909"/>
                    </a:lnTo>
                    <a:lnTo>
                      <a:pt x="872" y="3998"/>
                    </a:lnTo>
                    <a:lnTo>
                      <a:pt x="877" y="4079"/>
                    </a:lnTo>
                    <a:lnTo>
                      <a:pt x="877" y="4159"/>
                    </a:lnTo>
                    <a:lnTo>
                      <a:pt x="877" y="4244"/>
                    </a:lnTo>
                    <a:lnTo>
                      <a:pt x="877" y="4332"/>
                    </a:lnTo>
                    <a:lnTo>
                      <a:pt x="872" y="4434"/>
                    </a:lnTo>
                    <a:lnTo>
                      <a:pt x="862" y="4458"/>
                    </a:lnTo>
                    <a:lnTo>
                      <a:pt x="845" y="4486"/>
                    </a:lnTo>
                    <a:lnTo>
                      <a:pt x="824" y="4511"/>
                    </a:lnTo>
                    <a:lnTo>
                      <a:pt x="799" y="4535"/>
                    </a:lnTo>
                    <a:lnTo>
                      <a:pt x="767" y="4556"/>
                    </a:lnTo>
                    <a:lnTo>
                      <a:pt x="736" y="4574"/>
                    </a:lnTo>
                    <a:lnTo>
                      <a:pt x="704" y="4584"/>
                    </a:lnTo>
                    <a:lnTo>
                      <a:pt x="669" y="4595"/>
                    </a:lnTo>
                    <a:lnTo>
                      <a:pt x="634" y="4595"/>
                    </a:lnTo>
                    <a:lnTo>
                      <a:pt x="602" y="4592"/>
                    </a:lnTo>
                    <a:lnTo>
                      <a:pt x="546" y="4574"/>
                    </a:lnTo>
                    <a:lnTo>
                      <a:pt x="489" y="4546"/>
                    </a:lnTo>
                    <a:lnTo>
                      <a:pt x="429" y="4511"/>
                    </a:lnTo>
                    <a:lnTo>
                      <a:pt x="370" y="4472"/>
                    </a:lnTo>
                    <a:lnTo>
                      <a:pt x="313" y="4426"/>
                    </a:lnTo>
                    <a:lnTo>
                      <a:pt x="264" y="4381"/>
                    </a:lnTo>
                    <a:lnTo>
                      <a:pt x="218" y="4332"/>
                    </a:lnTo>
                    <a:lnTo>
                      <a:pt x="183" y="4286"/>
                    </a:lnTo>
                    <a:lnTo>
                      <a:pt x="155" y="4240"/>
                    </a:lnTo>
                    <a:lnTo>
                      <a:pt x="141" y="4198"/>
                    </a:lnTo>
                    <a:lnTo>
                      <a:pt x="95" y="3991"/>
                    </a:lnTo>
                    <a:lnTo>
                      <a:pt x="57" y="3804"/>
                    </a:lnTo>
                    <a:lnTo>
                      <a:pt x="28" y="3629"/>
                    </a:lnTo>
                    <a:lnTo>
                      <a:pt x="10" y="3464"/>
                    </a:lnTo>
                    <a:lnTo>
                      <a:pt x="0" y="3306"/>
                    </a:lnTo>
                    <a:lnTo>
                      <a:pt x="4" y="3144"/>
                    </a:lnTo>
                    <a:lnTo>
                      <a:pt x="18" y="2979"/>
                    </a:lnTo>
                    <a:lnTo>
                      <a:pt x="50" y="2803"/>
                    </a:lnTo>
                    <a:lnTo>
                      <a:pt x="92" y="2614"/>
                    </a:lnTo>
                    <a:lnTo>
                      <a:pt x="152" y="2406"/>
                    </a:lnTo>
                    <a:lnTo>
                      <a:pt x="193" y="2273"/>
                    </a:lnTo>
                    <a:lnTo>
                      <a:pt x="236" y="2140"/>
                    </a:lnTo>
                    <a:lnTo>
                      <a:pt x="285" y="2006"/>
                    </a:lnTo>
                    <a:lnTo>
                      <a:pt x="335" y="1876"/>
                    </a:lnTo>
                    <a:lnTo>
                      <a:pt x="388" y="1746"/>
                    </a:lnTo>
                    <a:lnTo>
                      <a:pt x="440" y="1620"/>
                    </a:lnTo>
                    <a:lnTo>
                      <a:pt x="503" y="1493"/>
                    </a:lnTo>
                    <a:lnTo>
                      <a:pt x="566" y="1367"/>
                    </a:lnTo>
                    <a:lnTo>
                      <a:pt x="634" y="1247"/>
                    </a:lnTo>
                    <a:lnTo>
                      <a:pt x="707" y="1125"/>
                    </a:lnTo>
                    <a:lnTo>
                      <a:pt x="732" y="1085"/>
                    </a:lnTo>
                    <a:lnTo>
                      <a:pt x="771" y="1030"/>
                    </a:lnTo>
                    <a:lnTo>
                      <a:pt x="820" y="955"/>
                    </a:lnTo>
                    <a:lnTo>
                      <a:pt x="872" y="872"/>
                    </a:lnTo>
                    <a:lnTo>
                      <a:pt x="937" y="784"/>
                    </a:lnTo>
                    <a:lnTo>
                      <a:pt x="1000" y="692"/>
                    </a:lnTo>
                    <a:lnTo>
                      <a:pt x="1067" y="605"/>
                    </a:lnTo>
                    <a:lnTo>
                      <a:pt x="1130" y="520"/>
                    </a:lnTo>
                    <a:lnTo>
                      <a:pt x="1190" y="450"/>
                    </a:lnTo>
                    <a:lnTo>
                      <a:pt x="1250" y="39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95" name="Freeform 671"/>
              <p:cNvSpPr>
                <a:spLocks/>
              </p:cNvSpPr>
              <p:nvPr/>
            </p:nvSpPr>
            <p:spPr bwMode="auto">
              <a:xfrm>
                <a:off x="2733" y="2113"/>
                <a:ext cx="201" cy="323"/>
              </a:xfrm>
              <a:custGeom>
                <a:avLst/>
                <a:gdLst>
                  <a:gd name="T0" fmla="*/ 1453 w 2615"/>
                  <a:gd name="T1" fmla="*/ 235 h 4523"/>
                  <a:gd name="T2" fmla="*/ 1848 w 2615"/>
                  <a:gd name="T3" fmla="*/ 80 h 4523"/>
                  <a:gd name="T4" fmla="*/ 2267 w 2615"/>
                  <a:gd name="T5" fmla="*/ 6 h 4523"/>
                  <a:gd name="T6" fmla="*/ 2523 w 2615"/>
                  <a:gd name="T7" fmla="*/ 0 h 4523"/>
                  <a:gd name="T8" fmla="*/ 2548 w 2615"/>
                  <a:gd name="T9" fmla="*/ 10 h 4523"/>
                  <a:gd name="T10" fmla="*/ 2591 w 2615"/>
                  <a:gd name="T11" fmla="*/ 48 h 4523"/>
                  <a:gd name="T12" fmla="*/ 2615 w 2615"/>
                  <a:gd name="T13" fmla="*/ 130 h 4523"/>
                  <a:gd name="T14" fmla="*/ 2506 w 2615"/>
                  <a:gd name="T15" fmla="*/ 218 h 4523"/>
                  <a:gd name="T16" fmla="*/ 2383 w 2615"/>
                  <a:gd name="T17" fmla="*/ 305 h 4523"/>
                  <a:gd name="T18" fmla="*/ 2228 w 2615"/>
                  <a:gd name="T19" fmla="*/ 389 h 4523"/>
                  <a:gd name="T20" fmla="*/ 2020 w 2615"/>
                  <a:gd name="T21" fmla="*/ 481 h 4523"/>
                  <a:gd name="T22" fmla="*/ 1830 w 2615"/>
                  <a:gd name="T23" fmla="*/ 600 h 4523"/>
                  <a:gd name="T24" fmla="*/ 1661 w 2615"/>
                  <a:gd name="T25" fmla="*/ 744 h 4523"/>
                  <a:gd name="T26" fmla="*/ 1489 w 2615"/>
                  <a:gd name="T27" fmla="*/ 948 h 4523"/>
                  <a:gd name="T28" fmla="*/ 1316 w 2615"/>
                  <a:gd name="T29" fmla="*/ 1194 h 4523"/>
                  <a:gd name="T30" fmla="*/ 1168 w 2615"/>
                  <a:gd name="T31" fmla="*/ 1451 h 4523"/>
                  <a:gd name="T32" fmla="*/ 1035 w 2615"/>
                  <a:gd name="T33" fmla="*/ 1734 h 4523"/>
                  <a:gd name="T34" fmla="*/ 965 w 2615"/>
                  <a:gd name="T35" fmla="*/ 1911 h 4523"/>
                  <a:gd name="T36" fmla="*/ 912 w 2615"/>
                  <a:gd name="T37" fmla="*/ 2093 h 4523"/>
                  <a:gd name="T38" fmla="*/ 869 w 2615"/>
                  <a:gd name="T39" fmla="*/ 2276 h 4523"/>
                  <a:gd name="T40" fmla="*/ 827 w 2615"/>
                  <a:gd name="T41" fmla="*/ 2532 h 4523"/>
                  <a:gd name="T42" fmla="*/ 789 w 2615"/>
                  <a:gd name="T43" fmla="*/ 2820 h 4523"/>
                  <a:gd name="T44" fmla="*/ 761 w 2615"/>
                  <a:gd name="T45" fmla="*/ 3101 h 4523"/>
                  <a:gd name="T46" fmla="*/ 739 w 2615"/>
                  <a:gd name="T47" fmla="*/ 3439 h 4523"/>
                  <a:gd name="T48" fmla="*/ 736 w 2615"/>
                  <a:gd name="T49" fmla="*/ 3758 h 4523"/>
                  <a:gd name="T50" fmla="*/ 754 w 2615"/>
                  <a:gd name="T51" fmla="*/ 4015 h 4523"/>
                  <a:gd name="T52" fmla="*/ 778 w 2615"/>
                  <a:gd name="T53" fmla="*/ 4317 h 4523"/>
                  <a:gd name="T54" fmla="*/ 757 w 2615"/>
                  <a:gd name="T55" fmla="*/ 4408 h 4523"/>
                  <a:gd name="T56" fmla="*/ 704 w 2615"/>
                  <a:gd name="T57" fmla="*/ 4485 h 4523"/>
                  <a:gd name="T58" fmla="*/ 627 w 2615"/>
                  <a:gd name="T59" fmla="*/ 4523 h 4523"/>
                  <a:gd name="T60" fmla="*/ 486 w 2615"/>
                  <a:gd name="T61" fmla="*/ 4488 h 4523"/>
                  <a:gd name="T62" fmla="*/ 313 w 2615"/>
                  <a:gd name="T63" fmla="*/ 4394 h 4523"/>
                  <a:gd name="T64" fmla="*/ 180 w 2615"/>
                  <a:gd name="T65" fmla="*/ 4267 h 4523"/>
                  <a:gd name="T66" fmla="*/ 95 w 2615"/>
                  <a:gd name="T67" fmla="*/ 3980 h 4523"/>
                  <a:gd name="T68" fmla="*/ 7 w 2615"/>
                  <a:gd name="T69" fmla="*/ 3452 h 4523"/>
                  <a:gd name="T70" fmla="*/ 18 w 2615"/>
                  <a:gd name="T71" fmla="*/ 2964 h 4523"/>
                  <a:gd name="T72" fmla="*/ 148 w 2615"/>
                  <a:gd name="T73" fmla="*/ 2395 h 4523"/>
                  <a:gd name="T74" fmla="*/ 282 w 2615"/>
                  <a:gd name="T75" fmla="*/ 1994 h 4523"/>
                  <a:gd name="T76" fmla="*/ 440 w 2615"/>
                  <a:gd name="T77" fmla="*/ 1604 h 4523"/>
                  <a:gd name="T78" fmla="*/ 634 w 2615"/>
                  <a:gd name="T79" fmla="*/ 1233 h 4523"/>
                  <a:gd name="T80" fmla="*/ 771 w 2615"/>
                  <a:gd name="T81" fmla="*/ 1014 h 4523"/>
                  <a:gd name="T82" fmla="*/ 933 w 2615"/>
                  <a:gd name="T83" fmla="*/ 769 h 4523"/>
                  <a:gd name="T84" fmla="*/ 1130 w 2615"/>
                  <a:gd name="T85" fmla="*/ 509 h 4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15" h="4523">
                    <a:moveTo>
                      <a:pt x="1246" y="379"/>
                    </a:moveTo>
                    <a:lnTo>
                      <a:pt x="1345" y="301"/>
                    </a:lnTo>
                    <a:lnTo>
                      <a:pt x="1453" y="235"/>
                    </a:lnTo>
                    <a:lnTo>
                      <a:pt x="1576" y="175"/>
                    </a:lnTo>
                    <a:lnTo>
                      <a:pt x="1711" y="123"/>
                    </a:lnTo>
                    <a:lnTo>
                      <a:pt x="1848" y="80"/>
                    </a:lnTo>
                    <a:lnTo>
                      <a:pt x="1989" y="48"/>
                    </a:lnTo>
                    <a:lnTo>
                      <a:pt x="2130" y="24"/>
                    </a:lnTo>
                    <a:lnTo>
                      <a:pt x="2267" y="6"/>
                    </a:lnTo>
                    <a:lnTo>
                      <a:pt x="2400" y="0"/>
                    </a:lnTo>
                    <a:lnTo>
                      <a:pt x="2527" y="0"/>
                    </a:lnTo>
                    <a:lnTo>
                      <a:pt x="2523" y="0"/>
                    </a:lnTo>
                    <a:lnTo>
                      <a:pt x="2527" y="0"/>
                    </a:lnTo>
                    <a:lnTo>
                      <a:pt x="2534" y="3"/>
                    </a:lnTo>
                    <a:lnTo>
                      <a:pt x="2548" y="10"/>
                    </a:lnTo>
                    <a:lnTo>
                      <a:pt x="2563" y="20"/>
                    </a:lnTo>
                    <a:lnTo>
                      <a:pt x="2576" y="31"/>
                    </a:lnTo>
                    <a:lnTo>
                      <a:pt x="2591" y="48"/>
                    </a:lnTo>
                    <a:lnTo>
                      <a:pt x="2604" y="70"/>
                    </a:lnTo>
                    <a:lnTo>
                      <a:pt x="2611" y="98"/>
                    </a:lnTo>
                    <a:lnTo>
                      <a:pt x="2615" y="130"/>
                    </a:lnTo>
                    <a:lnTo>
                      <a:pt x="2580" y="158"/>
                    </a:lnTo>
                    <a:lnTo>
                      <a:pt x="2545" y="189"/>
                    </a:lnTo>
                    <a:lnTo>
                      <a:pt x="2506" y="218"/>
                    </a:lnTo>
                    <a:lnTo>
                      <a:pt x="2468" y="245"/>
                    </a:lnTo>
                    <a:lnTo>
                      <a:pt x="2425" y="277"/>
                    </a:lnTo>
                    <a:lnTo>
                      <a:pt x="2383" y="305"/>
                    </a:lnTo>
                    <a:lnTo>
                      <a:pt x="2333" y="336"/>
                    </a:lnTo>
                    <a:lnTo>
                      <a:pt x="2285" y="365"/>
                    </a:lnTo>
                    <a:lnTo>
                      <a:pt x="2228" y="389"/>
                    </a:lnTo>
                    <a:lnTo>
                      <a:pt x="2168" y="418"/>
                    </a:lnTo>
                    <a:lnTo>
                      <a:pt x="2090" y="449"/>
                    </a:lnTo>
                    <a:lnTo>
                      <a:pt x="2020" y="481"/>
                    </a:lnTo>
                    <a:lnTo>
                      <a:pt x="1954" y="519"/>
                    </a:lnTo>
                    <a:lnTo>
                      <a:pt x="1890" y="558"/>
                    </a:lnTo>
                    <a:lnTo>
                      <a:pt x="1830" y="600"/>
                    </a:lnTo>
                    <a:lnTo>
                      <a:pt x="1774" y="646"/>
                    </a:lnTo>
                    <a:lnTo>
                      <a:pt x="1718" y="691"/>
                    </a:lnTo>
                    <a:lnTo>
                      <a:pt x="1661" y="744"/>
                    </a:lnTo>
                    <a:lnTo>
                      <a:pt x="1609" y="801"/>
                    </a:lnTo>
                    <a:lnTo>
                      <a:pt x="1556" y="863"/>
                    </a:lnTo>
                    <a:lnTo>
                      <a:pt x="1489" y="948"/>
                    </a:lnTo>
                    <a:lnTo>
                      <a:pt x="1426" y="1029"/>
                    </a:lnTo>
                    <a:lnTo>
                      <a:pt x="1370" y="1113"/>
                    </a:lnTo>
                    <a:lnTo>
                      <a:pt x="1316" y="1194"/>
                    </a:lnTo>
                    <a:lnTo>
                      <a:pt x="1263" y="1278"/>
                    </a:lnTo>
                    <a:lnTo>
                      <a:pt x="1218" y="1363"/>
                    </a:lnTo>
                    <a:lnTo>
                      <a:pt x="1168" y="1451"/>
                    </a:lnTo>
                    <a:lnTo>
                      <a:pt x="1127" y="1538"/>
                    </a:lnTo>
                    <a:lnTo>
                      <a:pt x="1080" y="1633"/>
                    </a:lnTo>
                    <a:lnTo>
                      <a:pt x="1035" y="1734"/>
                    </a:lnTo>
                    <a:lnTo>
                      <a:pt x="1007" y="1791"/>
                    </a:lnTo>
                    <a:lnTo>
                      <a:pt x="985" y="1851"/>
                    </a:lnTo>
                    <a:lnTo>
                      <a:pt x="965" y="1911"/>
                    </a:lnTo>
                    <a:lnTo>
                      <a:pt x="944" y="1970"/>
                    </a:lnTo>
                    <a:lnTo>
                      <a:pt x="926" y="2029"/>
                    </a:lnTo>
                    <a:lnTo>
                      <a:pt x="912" y="2093"/>
                    </a:lnTo>
                    <a:lnTo>
                      <a:pt x="894" y="2153"/>
                    </a:lnTo>
                    <a:lnTo>
                      <a:pt x="884" y="2212"/>
                    </a:lnTo>
                    <a:lnTo>
                      <a:pt x="869" y="2276"/>
                    </a:lnTo>
                    <a:lnTo>
                      <a:pt x="859" y="2336"/>
                    </a:lnTo>
                    <a:lnTo>
                      <a:pt x="842" y="2437"/>
                    </a:lnTo>
                    <a:lnTo>
                      <a:pt x="827" y="2532"/>
                    </a:lnTo>
                    <a:lnTo>
                      <a:pt x="814" y="2631"/>
                    </a:lnTo>
                    <a:lnTo>
                      <a:pt x="802" y="2725"/>
                    </a:lnTo>
                    <a:lnTo>
                      <a:pt x="789" y="2820"/>
                    </a:lnTo>
                    <a:lnTo>
                      <a:pt x="778" y="2915"/>
                    </a:lnTo>
                    <a:lnTo>
                      <a:pt x="771" y="3010"/>
                    </a:lnTo>
                    <a:lnTo>
                      <a:pt x="761" y="3101"/>
                    </a:lnTo>
                    <a:lnTo>
                      <a:pt x="754" y="3199"/>
                    </a:lnTo>
                    <a:lnTo>
                      <a:pt x="746" y="3294"/>
                    </a:lnTo>
                    <a:lnTo>
                      <a:pt x="739" y="3439"/>
                    </a:lnTo>
                    <a:lnTo>
                      <a:pt x="732" y="3558"/>
                    </a:lnTo>
                    <a:lnTo>
                      <a:pt x="732" y="3667"/>
                    </a:lnTo>
                    <a:lnTo>
                      <a:pt x="736" y="3758"/>
                    </a:lnTo>
                    <a:lnTo>
                      <a:pt x="739" y="3845"/>
                    </a:lnTo>
                    <a:lnTo>
                      <a:pt x="746" y="3930"/>
                    </a:lnTo>
                    <a:lnTo>
                      <a:pt x="754" y="4015"/>
                    </a:lnTo>
                    <a:lnTo>
                      <a:pt x="761" y="4105"/>
                    </a:lnTo>
                    <a:lnTo>
                      <a:pt x="771" y="4204"/>
                    </a:lnTo>
                    <a:lnTo>
                      <a:pt x="778" y="4317"/>
                    </a:lnTo>
                    <a:lnTo>
                      <a:pt x="774" y="4348"/>
                    </a:lnTo>
                    <a:lnTo>
                      <a:pt x="767" y="4377"/>
                    </a:lnTo>
                    <a:lnTo>
                      <a:pt x="757" y="4408"/>
                    </a:lnTo>
                    <a:lnTo>
                      <a:pt x="743" y="4436"/>
                    </a:lnTo>
                    <a:lnTo>
                      <a:pt x="725" y="4460"/>
                    </a:lnTo>
                    <a:lnTo>
                      <a:pt x="704" y="4485"/>
                    </a:lnTo>
                    <a:lnTo>
                      <a:pt x="683" y="4503"/>
                    </a:lnTo>
                    <a:lnTo>
                      <a:pt x="654" y="4517"/>
                    </a:lnTo>
                    <a:lnTo>
                      <a:pt x="627" y="4523"/>
                    </a:lnTo>
                    <a:lnTo>
                      <a:pt x="599" y="4523"/>
                    </a:lnTo>
                    <a:lnTo>
                      <a:pt x="542" y="4510"/>
                    </a:lnTo>
                    <a:lnTo>
                      <a:pt x="486" y="4488"/>
                    </a:lnTo>
                    <a:lnTo>
                      <a:pt x="430" y="4465"/>
                    </a:lnTo>
                    <a:lnTo>
                      <a:pt x="370" y="4429"/>
                    </a:lnTo>
                    <a:lnTo>
                      <a:pt x="313" y="4394"/>
                    </a:lnTo>
                    <a:lnTo>
                      <a:pt x="265" y="4352"/>
                    </a:lnTo>
                    <a:lnTo>
                      <a:pt x="218" y="4310"/>
                    </a:lnTo>
                    <a:lnTo>
                      <a:pt x="180" y="4267"/>
                    </a:lnTo>
                    <a:lnTo>
                      <a:pt x="155" y="4225"/>
                    </a:lnTo>
                    <a:lnTo>
                      <a:pt x="138" y="4183"/>
                    </a:lnTo>
                    <a:lnTo>
                      <a:pt x="95" y="3980"/>
                    </a:lnTo>
                    <a:lnTo>
                      <a:pt x="57" y="3790"/>
                    </a:lnTo>
                    <a:lnTo>
                      <a:pt x="28" y="3617"/>
                    </a:lnTo>
                    <a:lnTo>
                      <a:pt x="7" y="3452"/>
                    </a:lnTo>
                    <a:lnTo>
                      <a:pt x="0" y="3291"/>
                    </a:lnTo>
                    <a:lnTo>
                      <a:pt x="4" y="3129"/>
                    </a:lnTo>
                    <a:lnTo>
                      <a:pt x="18" y="2964"/>
                    </a:lnTo>
                    <a:lnTo>
                      <a:pt x="46" y="2789"/>
                    </a:lnTo>
                    <a:lnTo>
                      <a:pt x="92" y="2602"/>
                    </a:lnTo>
                    <a:lnTo>
                      <a:pt x="148" y="2395"/>
                    </a:lnTo>
                    <a:lnTo>
                      <a:pt x="190" y="2258"/>
                    </a:lnTo>
                    <a:lnTo>
                      <a:pt x="236" y="2124"/>
                    </a:lnTo>
                    <a:lnTo>
                      <a:pt x="282" y="1994"/>
                    </a:lnTo>
                    <a:lnTo>
                      <a:pt x="331" y="1861"/>
                    </a:lnTo>
                    <a:lnTo>
                      <a:pt x="384" y="1731"/>
                    </a:lnTo>
                    <a:lnTo>
                      <a:pt x="440" y="1604"/>
                    </a:lnTo>
                    <a:lnTo>
                      <a:pt x="500" y="1478"/>
                    </a:lnTo>
                    <a:lnTo>
                      <a:pt x="563" y="1356"/>
                    </a:lnTo>
                    <a:lnTo>
                      <a:pt x="634" y="1233"/>
                    </a:lnTo>
                    <a:lnTo>
                      <a:pt x="707" y="1113"/>
                    </a:lnTo>
                    <a:lnTo>
                      <a:pt x="732" y="1071"/>
                    </a:lnTo>
                    <a:lnTo>
                      <a:pt x="771" y="1014"/>
                    </a:lnTo>
                    <a:lnTo>
                      <a:pt x="817" y="941"/>
                    </a:lnTo>
                    <a:lnTo>
                      <a:pt x="873" y="860"/>
                    </a:lnTo>
                    <a:lnTo>
                      <a:pt x="933" y="769"/>
                    </a:lnTo>
                    <a:lnTo>
                      <a:pt x="1000" y="678"/>
                    </a:lnTo>
                    <a:lnTo>
                      <a:pt x="1063" y="590"/>
                    </a:lnTo>
                    <a:lnTo>
                      <a:pt x="1130" y="509"/>
                    </a:lnTo>
                    <a:lnTo>
                      <a:pt x="1190" y="435"/>
                    </a:lnTo>
                    <a:lnTo>
                      <a:pt x="1246" y="379"/>
                    </a:lnTo>
                    <a:close/>
                  </a:path>
                </a:pathLst>
              </a:custGeom>
              <a:solidFill>
                <a:srgbClr val="CC00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96" name="Freeform 672"/>
              <p:cNvSpPr>
                <a:spLocks/>
              </p:cNvSpPr>
              <p:nvPr/>
            </p:nvSpPr>
            <p:spPr bwMode="auto">
              <a:xfrm>
                <a:off x="2736" y="2115"/>
                <a:ext cx="194" cy="318"/>
              </a:xfrm>
              <a:custGeom>
                <a:avLst/>
                <a:gdLst>
                  <a:gd name="T0" fmla="*/ 1454 w 2520"/>
                  <a:gd name="T1" fmla="*/ 225 h 4461"/>
                  <a:gd name="T2" fmla="*/ 1844 w 2520"/>
                  <a:gd name="T3" fmla="*/ 77 h 4461"/>
                  <a:gd name="T4" fmla="*/ 2263 w 2520"/>
                  <a:gd name="T5" fmla="*/ 7 h 4461"/>
                  <a:gd name="T6" fmla="*/ 2520 w 2520"/>
                  <a:gd name="T7" fmla="*/ 4 h 4461"/>
                  <a:gd name="T8" fmla="*/ 2503 w 2520"/>
                  <a:gd name="T9" fmla="*/ 21 h 4461"/>
                  <a:gd name="T10" fmla="*/ 2478 w 2520"/>
                  <a:gd name="T11" fmla="*/ 56 h 4461"/>
                  <a:gd name="T12" fmla="*/ 2468 w 2520"/>
                  <a:gd name="T13" fmla="*/ 102 h 4461"/>
                  <a:gd name="T14" fmla="*/ 2365 w 2520"/>
                  <a:gd name="T15" fmla="*/ 162 h 4461"/>
                  <a:gd name="T16" fmla="*/ 2256 w 2520"/>
                  <a:gd name="T17" fmla="*/ 225 h 4461"/>
                  <a:gd name="T18" fmla="*/ 2112 w 2520"/>
                  <a:gd name="T19" fmla="*/ 292 h 4461"/>
                  <a:gd name="T20" fmla="*/ 1912 w 2520"/>
                  <a:gd name="T21" fmla="*/ 379 h 4461"/>
                  <a:gd name="T22" fmla="*/ 1729 w 2520"/>
                  <a:gd name="T23" fmla="*/ 489 h 4461"/>
                  <a:gd name="T24" fmla="*/ 1570 w 2520"/>
                  <a:gd name="T25" fmla="*/ 625 h 4461"/>
                  <a:gd name="T26" fmla="*/ 1398 w 2520"/>
                  <a:gd name="T27" fmla="*/ 825 h 4461"/>
                  <a:gd name="T28" fmla="*/ 1225 w 2520"/>
                  <a:gd name="T29" fmla="*/ 1067 h 4461"/>
                  <a:gd name="T30" fmla="*/ 1080 w 2520"/>
                  <a:gd name="T31" fmla="*/ 1317 h 4461"/>
                  <a:gd name="T32" fmla="*/ 944 w 2520"/>
                  <a:gd name="T33" fmla="*/ 1602 h 4461"/>
                  <a:gd name="T34" fmla="*/ 874 w 2520"/>
                  <a:gd name="T35" fmla="*/ 1774 h 4461"/>
                  <a:gd name="T36" fmla="*/ 814 w 2520"/>
                  <a:gd name="T37" fmla="*/ 1950 h 4461"/>
                  <a:gd name="T38" fmla="*/ 767 w 2520"/>
                  <a:gd name="T39" fmla="*/ 2129 h 4461"/>
                  <a:gd name="T40" fmla="*/ 715 w 2520"/>
                  <a:gd name="T41" fmla="*/ 2388 h 4461"/>
                  <a:gd name="T42" fmla="*/ 666 w 2520"/>
                  <a:gd name="T43" fmla="*/ 2673 h 4461"/>
                  <a:gd name="T44" fmla="*/ 627 w 2520"/>
                  <a:gd name="T45" fmla="*/ 2958 h 4461"/>
                  <a:gd name="T46" fmla="*/ 602 w 2520"/>
                  <a:gd name="T47" fmla="*/ 3291 h 4461"/>
                  <a:gd name="T48" fmla="*/ 599 w 2520"/>
                  <a:gd name="T49" fmla="*/ 3615 h 4461"/>
                  <a:gd name="T50" fmla="*/ 631 w 2520"/>
                  <a:gd name="T51" fmla="*/ 3875 h 4461"/>
                  <a:gd name="T52" fmla="*/ 684 w 2520"/>
                  <a:gd name="T53" fmla="*/ 4208 h 4461"/>
                  <a:gd name="T54" fmla="*/ 687 w 2520"/>
                  <a:gd name="T55" fmla="*/ 4306 h 4461"/>
                  <a:gd name="T56" fmla="*/ 672 w 2520"/>
                  <a:gd name="T57" fmla="*/ 4401 h 4461"/>
                  <a:gd name="T58" fmla="*/ 624 w 2520"/>
                  <a:gd name="T59" fmla="*/ 4458 h 4461"/>
                  <a:gd name="T60" fmla="*/ 486 w 2520"/>
                  <a:gd name="T61" fmla="*/ 4441 h 4461"/>
                  <a:gd name="T62" fmla="*/ 313 w 2520"/>
                  <a:gd name="T63" fmla="*/ 4363 h 4461"/>
                  <a:gd name="T64" fmla="*/ 180 w 2520"/>
                  <a:gd name="T65" fmla="*/ 4254 h 4461"/>
                  <a:gd name="T66" fmla="*/ 92 w 2520"/>
                  <a:gd name="T67" fmla="*/ 3969 h 4461"/>
                  <a:gd name="T68" fmla="*/ 8 w 2520"/>
                  <a:gd name="T69" fmla="*/ 3443 h 4461"/>
                  <a:gd name="T70" fmla="*/ 18 w 2520"/>
                  <a:gd name="T71" fmla="*/ 2955 h 4461"/>
                  <a:gd name="T72" fmla="*/ 148 w 2520"/>
                  <a:gd name="T73" fmla="*/ 2385 h 4461"/>
                  <a:gd name="T74" fmla="*/ 282 w 2520"/>
                  <a:gd name="T75" fmla="*/ 1985 h 4461"/>
                  <a:gd name="T76" fmla="*/ 441 w 2520"/>
                  <a:gd name="T77" fmla="*/ 1595 h 4461"/>
                  <a:gd name="T78" fmla="*/ 634 w 2520"/>
                  <a:gd name="T79" fmla="*/ 1222 h 4461"/>
                  <a:gd name="T80" fmla="*/ 767 w 2520"/>
                  <a:gd name="T81" fmla="*/ 1005 h 4461"/>
                  <a:gd name="T82" fmla="*/ 933 w 2520"/>
                  <a:gd name="T83" fmla="*/ 759 h 4461"/>
                  <a:gd name="T84" fmla="*/ 1127 w 2520"/>
                  <a:gd name="T85" fmla="*/ 499 h 4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20" h="4461">
                    <a:moveTo>
                      <a:pt x="1246" y="369"/>
                    </a:moveTo>
                    <a:lnTo>
                      <a:pt x="1341" y="292"/>
                    </a:lnTo>
                    <a:lnTo>
                      <a:pt x="1454" y="225"/>
                    </a:lnTo>
                    <a:lnTo>
                      <a:pt x="1577" y="169"/>
                    </a:lnTo>
                    <a:lnTo>
                      <a:pt x="1707" y="119"/>
                    </a:lnTo>
                    <a:lnTo>
                      <a:pt x="1844" y="77"/>
                    </a:lnTo>
                    <a:lnTo>
                      <a:pt x="1985" y="46"/>
                    </a:lnTo>
                    <a:lnTo>
                      <a:pt x="2126" y="21"/>
                    </a:lnTo>
                    <a:lnTo>
                      <a:pt x="2263" y="7"/>
                    </a:lnTo>
                    <a:lnTo>
                      <a:pt x="2397" y="0"/>
                    </a:lnTo>
                    <a:lnTo>
                      <a:pt x="2520" y="0"/>
                    </a:lnTo>
                    <a:lnTo>
                      <a:pt x="2520" y="4"/>
                    </a:lnTo>
                    <a:lnTo>
                      <a:pt x="2513" y="7"/>
                    </a:lnTo>
                    <a:lnTo>
                      <a:pt x="2510" y="11"/>
                    </a:lnTo>
                    <a:lnTo>
                      <a:pt x="2503" y="21"/>
                    </a:lnTo>
                    <a:lnTo>
                      <a:pt x="2492" y="32"/>
                    </a:lnTo>
                    <a:lnTo>
                      <a:pt x="2485" y="42"/>
                    </a:lnTo>
                    <a:lnTo>
                      <a:pt x="2478" y="56"/>
                    </a:lnTo>
                    <a:lnTo>
                      <a:pt x="2475" y="71"/>
                    </a:lnTo>
                    <a:lnTo>
                      <a:pt x="2468" y="84"/>
                    </a:lnTo>
                    <a:lnTo>
                      <a:pt x="2468" y="102"/>
                    </a:lnTo>
                    <a:lnTo>
                      <a:pt x="2433" y="123"/>
                    </a:lnTo>
                    <a:lnTo>
                      <a:pt x="2400" y="144"/>
                    </a:lnTo>
                    <a:lnTo>
                      <a:pt x="2365" y="162"/>
                    </a:lnTo>
                    <a:lnTo>
                      <a:pt x="2330" y="182"/>
                    </a:lnTo>
                    <a:lnTo>
                      <a:pt x="2295" y="204"/>
                    </a:lnTo>
                    <a:lnTo>
                      <a:pt x="2256" y="225"/>
                    </a:lnTo>
                    <a:lnTo>
                      <a:pt x="2214" y="246"/>
                    </a:lnTo>
                    <a:lnTo>
                      <a:pt x="2165" y="267"/>
                    </a:lnTo>
                    <a:lnTo>
                      <a:pt x="2112" y="292"/>
                    </a:lnTo>
                    <a:lnTo>
                      <a:pt x="2055" y="312"/>
                    </a:lnTo>
                    <a:lnTo>
                      <a:pt x="1979" y="344"/>
                    </a:lnTo>
                    <a:lnTo>
                      <a:pt x="1912" y="379"/>
                    </a:lnTo>
                    <a:lnTo>
                      <a:pt x="1844" y="411"/>
                    </a:lnTo>
                    <a:lnTo>
                      <a:pt x="1784" y="449"/>
                    </a:lnTo>
                    <a:lnTo>
                      <a:pt x="1729" y="489"/>
                    </a:lnTo>
                    <a:lnTo>
                      <a:pt x="1676" y="531"/>
                    </a:lnTo>
                    <a:lnTo>
                      <a:pt x="1623" y="576"/>
                    </a:lnTo>
                    <a:lnTo>
                      <a:pt x="1570" y="625"/>
                    </a:lnTo>
                    <a:lnTo>
                      <a:pt x="1518" y="682"/>
                    </a:lnTo>
                    <a:lnTo>
                      <a:pt x="1464" y="741"/>
                    </a:lnTo>
                    <a:lnTo>
                      <a:pt x="1398" y="825"/>
                    </a:lnTo>
                    <a:lnTo>
                      <a:pt x="1335" y="907"/>
                    </a:lnTo>
                    <a:lnTo>
                      <a:pt x="1278" y="987"/>
                    </a:lnTo>
                    <a:lnTo>
                      <a:pt x="1225" y="1067"/>
                    </a:lnTo>
                    <a:lnTo>
                      <a:pt x="1176" y="1149"/>
                    </a:lnTo>
                    <a:lnTo>
                      <a:pt x="1127" y="1233"/>
                    </a:lnTo>
                    <a:lnTo>
                      <a:pt x="1080" y="1317"/>
                    </a:lnTo>
                    <a:lnTo>
                      <a:pt x="1035" y="1409"/>
                    </a:lnTo>
                    <a:lnTo>
                      <a:pt x="990" y="1500"/>
                    </a:lnTo>
                    <a:lnTo>
                      <a:pt x="944" y="1602"/>
                    </a:lnTo>
                    <a:lnTo>
                      <a:pt x="919" y="1658"/>
                    </a:lnTo>
                    <a:lnTo>
                      <a:pt x="894" y="1718"/>
                    </a:lnTo>
                    <a:lnTo>
                      <a:pt x="874" y="1774"/>
                    </a:lnTo>
                    <a:lnTo>
                      <a:pt x="852" y="1834"/>
                    </a:lnTo>
                    <a:lnTo>
                      <a:pt x="831" y="1890"/>
                    </a:lnTo>
                    <a:lnTo>
                      <a:pt x="814" y="1950"/>
                    </a:lnTo>
                    <a:lnTo>
                      <a:pt x="796" y="2010"/>
                    </a:lnTo>
                    <a:lnTo>
                      <a:pt x="782" y="2069"/>
                    </a:lnTo>
                    <a:lnTo>
                      <a:pt x="767" y="2129"/>
                    </a:lnTo>
                    <a:lnTo>
                      <a:pt x="754" y="2192"/>
                    </a:lnTo>
                    <a:lnTo>
                      <a:pt x="732" y="2290"/>
                    </a:lnTo>
                    <a:lnTo>
                      <a:pt x="715" y="2388"/>
                    </a:lnTo>
                    <a:lnTo>
                      <a:pt x="697" y="2483"/>
                    </a:lnTo>
                    <a:lnTo>
                      <a:pt x="679" y="2578"/>
                    </a:lnTo>
                    <a:lnTo>
                      <a:pt x="666" y="2673"/>
                    </a:lnTo>
                    <a:lnTo>
                      <a:pt x="651" y="2768"/>
                    </a:lnTo>
                    <a:lnTo>
                      <a:pt x="637" y="2863"/>
                    </a:lnTo>
                    <a:lnTo>
                      <a:pt x="627" y="2958"/>
                    </a:lnTo>
                    <a:lnTo>
                      <a:pt x="616" y="3053"/>
                    </a:lnTo>
                    <a:lnTo>
                      <a:pt x="609" y="3151"/>
                    </a:lnTo>
                    <a:lnTo>
                      <a:pt x="602" y="3291"/>
                    </a:lnTo>
                    <a:lnTo>
                      <a:pt x="596" y="3415"/>
                    </a:lnTo>
                    <a:lnTo>
                      <a:pt x="596" y="3520"/>
                    </a:lnTo>
                    <a:lnTo>
                      <a:pt x="599" y="3615"/>
                    </a:lnTo>
                    <a:lnTo>
                      <a:pt x="606" y="3699"/>
                    </a:lnTo>
                    <a:lnTo>
                      <a:pt x="616" y="3786"/>
                    </a:lnTo>
                    <a:lnTo>
                      <a:pt x="631" y="3875"/>
                    </a:lnTo>
                    <a:lnTo>
                      <a:pt x="644" y="3973"/>
                    </a:lnTo>
                    <a:lnTo>
                      <a:pt x="662" y="4081"/>
                    </a:lnTo>
                    <a:lnTo>
                      <a:pt x="684" y="4208"/>
                    </a:lnTo>
                    <a:lnTo>
                      <a:pt x="687" y="4240"/>
                    </a:lnTo>
                    <a:lnTo>
                      <a:pt x="687" y="4271"/>
                    </a:lnTo>
                    <a:lnTo>
                      <a:pt x="687" y="4306"/>
                    </a:lnTo>
                    <a:lnTo>
                      <a:pt x="687" y="4341"/>
                    </a:lnTo>
                    <a:lnTo>
                      <a:pt x="684" y="4373"/>
                    </a:lnTo>
                    <a:lnTo>
                      <a:pt x="672" y="4401"/>
                    </a:lnTo>
                    <a:lnTo>
                      <a:pt x="662" y="4426"/>
                    </a:lnTo>
                    <a:lnTo>
                      <a:pt x="644" y="4447"/>
                    </a:lnTo>
                    <a:lnTo>
                      <a:pt x="624" y="4458"/>
                    </a:lnTo>
                    <a:lnTo>
                      <a:pt x="592" y="4461"/>
                    </a:lnTo>
                    <a:lnTo>
                      <a:pt x="543" y="4454"/>
                    </a:lnTo>
                    <a:lnTo>
                      <a:pt x="486" y="4441"/>
                    </a:lnTo>
                    <a:lnTo>
                      <a:pt x="426" y="4419"/>
                    </a:lnTo>
                    <a:lnTo>
                      <a:pt x="370" y="4394"/>
                    </a:lnTo>
                    <a:lnTo>
                      <a:pt x="313" y="4363"/>
                    </a:lnTo>
                    <a:lnTo>
                      <a:pt x="265" y="4331"/>
                    </a:lnTo>
                    <a:lnTo>
                      <a:pt x="218" y="4293"/>
                    </a:lnTo>
                    <a:lnTo>
                      <a:pt x="180" y="4254"/>
                    </a:lnTo>
                    <a:lnTo>
                      <a:pt x="152" y="4216"/>
                    </a:lnTo>
                    <a:lnTo>
                      <a:pt x="138" y="4173"/>
                    </a:lnTo>
                    <a:lnTo>
                      <a:pt x="92" y="3969"/>
                    </a:lnTo>
                    <a:lnTo>
                      <a:pt x="57" y="3780"/>
                    </a:lnTo>
                    <a:lnTo>
                      <a:pt x="28" y="3608"/>
                    </a:lnTo>
                    <a:lnTo>
                      <a:pt x="8" y="3443"/>
                    </a:lnTo>
                    <a:lnTo>
                      <a:pt x="0" y="3281"/>
                    </a:lnTo>
                    <a:lnTo>
                      <a:pt x="0" y="3120"/>
                    </a:lnTo>
                    <a:lnTo>
                      <a:pt x="18" y="2955"/>
                    </a:lnTo>
                    <a:lnTo>
                      <a:pt x="46" y="2782"/>
                    </a:lnTo>
                    <a:lnTo>
                      <a:pt x="88" y="2593"/>
                    </a:lnTo>
                    <a:lnTo>
                      <a:pt x="148" y="2385"/>
                    </a:lnTo>
                    <a:lnTo>
                      <a:pt x="190" y="2252"/>
                    </a:lnTo>
                    <a:lnTo>
                      <a:pt x="236" y="2118"/>
                    </a:lnTo>
                    <a:lnTo>
                      <a:pt x="282" y="1985"/>
                    </a:lnTo>
                    <a:lnTo>
                      <a:pt x="331" y="1855"/>
                    </a:lnTo>
                    <a:lnTo>
                      <a:pt x="384" y="1725"/>
                    </a:lnTo>
                    <a:lnTo>
                      <a:pt x="441" y="1595"/>
                    </a:lnTo>
                    <a:lnTo>
                      <a:pt x="501" y="1468"/>
                    </a:lnTo>
                    <a:lnTo>
                      <a:pt x="564" y="1345"/>
                    </a:lnTo>
                    <a:lnTo>
                      <a:pt x="634" y="1222"/>
                    </a:lnTo>
                    <a:lnTo>
                      <a:pt x="708" y="1103"/>
                    </a:lnTo>
                    <a:lnTo>
                      <a:pt x="732" y="1064"/>
                    </a:lnTo>
                    <a:lnTo>
                      <a:pt x="767" y="1005"/>
                    </a:lnTo>
                    <a:lnTo>
                      <a:pt x="817" y="931"/>
                    </a:lnTo>
                    <a:lnTo>
                      <a:pt x="874" y="850"/>
                    </a:lnTo>
                    <a:lnTo>
                      <a:pt x="933" y="759"/>
                    </a:lnTo>
                    <a:lnTo>
                      <a:pt x="997" y="671"/>
                    </a:lnTo>
                    <a:lnTo>
                      <a:pt x="1063" y="579"/>
                    </a:lnTo>
                    <a:lnTo>
                      <a:pt x="1127" y="499"/>
                    </a:lnTo>
                    <a:lnTo>
                      <a:pt x="1190" y="425"/>
                    </a:lnTo>
                    <a:lnTo>
                      <a:pt x="1246" y="369"/>
                    </a:lnTo>
                    <a:close/>
                  </a:path>
                </a:pathLst>
              </a:custGeom>
              <a:solidFill>
                <a:srgbClr val="CC00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97" name="Freeform 673"/>
              <p:cNvSpPr>
                <a:spLocks/>
              </p:cNvSpPr>
              <p:nvPr/>
            </p:nvSpPr>
            <p:spPr bwMode="auto">
              <a:xfrm>
                <a:off x="2738" y="2116"/>
                <a:ext cx="194" cy="315"/>
              </a:xfrm>
              <a:custGeom>
                <a:avLst/>
                <a:gdLst>
                  <a:gd name="T0" fmla="*/ 56 w 2519"/>
                  <a:gd name="T1" fmla="*/ 3774 h 4399"/>
                  <a:gd name="T2" fmla="*/ 0 w 2519"/>
                  <a:gd name="T3" fmla="*/ 3271 h 4399"/>
                  <a:gd name="T4" fmla="*/ 50 w 2519"/>
                  <a:gd name="T5" fmla="*/ 2772 h 4399"/>
                  <a:gd name="T6" fmla="*/ 194 w 2519"/>
                  <a:gd name="T7" fmla="*/ 2241 h 4399"/>
                  <a:gd name="T8" fmla="*/ 334 w 2519"/>
                  <a:gd name="T9" fmla="*/ 1845 h 4399"/>
                  <a:gd name="T10" fmla="*/ 504 w 2519"/>
                  <a:gd name="T11" fmla="*/ 1458 h 4399"/>
                  <a:gd name="T12" fmla="*/ 707 w 2519"/>
                  <a:gd name="T13" fmla="*/ 1093 h 4399"/>
                  <a:gd name="T14" fmla="*/ 820 w 2519"/>
                  <a:gd name="T15" fmla="*/ 925 h 4399"/>
                  <a:gd name="T16" fmla="*/ 1000 w 2519"/>
                  <a:gd name="T17" fmla="*/ 661 h 4399"/>
                  <a:gd name="T18" fmla="*/ 1190 w 2519"/>
                  <a:gd name="T19" fmla="*/ 418 h 4399"/>
                  <a:gd name="T20" fmla="*/ 1454 w 2519"/>
                  <a:gd name="T21" fmla="*/ 218 h 4399"/>
                  <a:gd name="T22" fmla="*/ 1844 w 2519"/>
                  <a:gd name="T23" fmla="*/ 75 h 4399"/>
                  <a:gd name="T24" fmla="*/ 2263 w 2519"/>
                  <a:gd name="T25" fmla="*/ 8 h 4399"/>
                  <a:gd name="T26" fmla="*/ 2506 w 2519"/>
                  <a:gd name="T27" fmla="*/ 11 h 4399"/>
                  <a:gd name="T28" fmla="*/ 2428 w 2519"/>
                  <a:gd name="T29" fmla="*/ 40 h 4399"/>
                  <a:gd name="T30" fmla="*/ 2344 w 2519"/>
                  <a:gd name="T31" fmla="*/ 67 h 4399"/>
                  <a:gd name="T32" fmla="*/ 2291 w 2519"/>
                  <a:gd name="T33" fmla="*/ 85 h 4399"/>
                  <a:gd name="T34" fmla="*/ 2200 w 2519"/>
                  <a:gd name="T35" fmla="*/ 117 h 4399"/>
                  <a:gd name="T36" fmla="*/ 2094 w 2519"/>
                  <a:gd name="T37" fmla="*/ 155 h 4399"/>
                  <a:gd name="T38" fmla="*/ 1943 w 2519"/>
                  <a:gd name="T39" fmla="*/ 212 h 4399"/>
                  <a:gd name="T40" fmla="*/ 1742 w 2519"/>
                  <a:gd name="T41" fmla="*/ 306 h 4399"/>
                  <a:gd name="T42" fmla="*/ 1580 w 2519"/>
                  <a:gd name="T43" fmla="*/ 415 h 4399"/>
                  <a:gd name="T44" fmla="*/ 1429 w 2519"/>
                  <a:gd name="T45" fmla="*/ 560 h 4399"/>
                  <a:gd name="T46" fmla="*/ 1249 w 2519"/>
                  <a:gd name="T47" fmla="*/ 783 h 4399"/>
                  <a:gd name="T48" fmla="*/ 1088 w 2519"/>
                  <a:gd name="T49" fmla="*/ 1023 h 4399"/>
                  <a:gd name="T50" fmla="*/ 947 w 2519"/>
                  <a:gd name="T51" fmla="*/ 1276 h 4399"/>
                  <a:gd name="T52" fmla="*/ 830 w 2519"/>
                  <a:gd name="T53" fmla="*/ 1525 h 4399"/>
                  <a:gd name="T54" fmla="*/ 760 w 2519"/>
                  <a:gd name="T55" fmla="*/ 1694 h 4399"/>
                  <a:gd name="T56" fmla="*/ 700 w 2519"/>
                  <a:gd name="T57" fmla="*/ 1866 h 4399"/>
                  <a:gd name="T58" fmla="*/ 652 w 2519"/>
                  <a:gd name="T59" fmla="*/ 2045 h 4399"/>
                  <a:gd name="T60" fmla="*/ 584 w 2519"/>
                  <a:gd name="T61" fmla="*/ 2336 h 4399"/>
                  <a:gd name="T62" fmla="*/ 524 w 2519"/>
                  <a:gd name="T63" fmla="*/ 2621 h 4399"/>
                  <a:gd name="T64" fmla="*/ 486 w 2519"/>
                  <a:gd name="T65" fmla="*/ 2909 h 4399"/>
                  <a:gd name="T66" fmla="*/ 464 w 2519"/>
                  <a:gd name="T67" fmla="*/ 3267 h 4399"/>
                  <a:gd name="T68" fmla="*/ 479 w 2519"/>
                  <a:gd name="T69" fmla="*/ 3556 h 4399"/>
                  <a:gd name="T70" fmla="*/ 532 w 2519"/>
                  <a:gd name="T71" fmla="*/ 3840 h 4399"/>
                  <a:gd name="T72" fmla="*/ 602 w 2519"/>
                  <a:gd name="T73" fmla="*/ 4132 h 4399"/>
                  <a:gd name="T74" fmla="*/ 634 w 2519"/>
                  <a:gd name="T75" fmla="*/ 4247 h 4399"/>
                  <a:gd name="T76" fmla="*/ 644 w 2519"/>
                  <a:gd name="T77" fmla="*/ 4349 h 4399"/>
                  <a:gd name="T78" fmla="*/ 592 w 2519"/>
                  <a:gd name="T79" fmla="*/ 4399 h 4399"/>
                  <a:gd name="T80" fmla="*/ 429 w 2519"/>
                  <a:gd name="T81" fmla="*/ 4377 h 4399"/>
                  <a:gd name="T82" fmla="*/ 264 w 2519"/>
                  <a:gd name="T83" fmla="*/ 4307 h 4399"/>
                  <a:gd name="T84" fmla="*/ 155 w 2519"/>
                  <a:gd name="T85" fmla="*/ 4205 h 4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19" h="4399">
                    <a:moveTo>
                      <a:pt x="141" y="4167"/>
                    </a:moveTo>
                    <a:lnTo>
                      <a:pt x="95" y="3959"/>
                    </a:lnTo>
                    <a:lnTo>
                      <a:pt x="56" y="3774"/>
                    </a:lnTo>
                    <a:lnTo>
                      <a:pt x="28" y="3597"/>
                    </a:lnTo>
                    <a:lnTo>
                      <a:pt x="11" y="3432"/>
                    </a:lnTo>
                    <a:lnTo>
                      <a:pt x="0" y="3271"/>
                    </a:lnTo>
                    <a:lnTo>
                      <a:pt x="3" y="3113"/>
                    </a:lnTo>
                    <a:lnTo>
                      <a:pt x="18" y="2948"/>
                    </a:lnTo>
                    <a:lnTo>
                      <a:pt x="50" y="2772"/>
                    </a:lnTo>
                    <a:lnTo>
                      <a:pt x="91" y="2583"/>
                    </a:lnTo>
                    <a:lnTo>
                      <a:pt x="151" y="2376"/>
                    </a:lnTo>
                    <a:lnTo>
                      <a:pt x="194" y="2241"/>
                    </a:lnTo>
                    <a:lnTo>
                      <a:pt x="236" y="2108"/>
                    </a:lnTo>
                    <a:lnTo>
                      <a:pt x="286" y="1975"/>
                    </a:lnTo>
                    <a:lnTo>
                      <a:pt x="334" y="1845"/>
                    </a:lnTo>
                    <a:lnTo>
                      <a:pt x="387" y="1715"/>
                    </a:lnTo>
                    <a:lnTo>
                      <a:pt x="440" y="1585"/>
                    </a:lnTo>
                    <a:lnTo>
                      <a:pt x="504" y="1458"/>
                    </a:lnTo>
                    <a:lnTo>
                      <a:pt x="567" y="1336"/>
                    </a:lnTo>
                    <a:lnTo>
                      <a:pt x="634" y="1213"/>
                    </a:lnTo>
                    <a:lnTo>
                      <a:pt x="707" y="1093"/>
                    </a:lnTo>
                    <a:lnTo>
                      <a:pt x="732" y="1055"/>
                    </a:lnTo>
                    <a:lnTo>
                      <a:pt x="770" y="995"/>
                    </a:lnTo>
                    <a:lnTo>
                      <a:pt x="820" y="925"/>
                    </a:lnTo>
                    <a:lnTo>
                      <a:pt x="873" y="840"/>
                    </a:lnTo>
                    <a:lnTo>
                      <a:pt x="936" y="753"/>
                    </a:lnTo>
                    <a:lnTo>
                      <a:pt x="1000" y="661"/>
                    </a:lnTo>
                    <a:lnTo>
                      <a:pt x="1066" y="573"/>
                    </a:lnTo>
                    <a:lnTo>
                      <a:pt x="1130" y="488"/>
                    </a:lnTo>
                    <a:lnTo>
                      <a:pt x="1190" y="418"/>
                    </a:lnTo>
                    <a:lnTo>
                      <a:pt x="1249" y="359"/>
                    </a:lnTo>
                    <a:lnTo>
                      <a:pt x="1344" y="285"/>
                    </a:lnTo>
                    <a:lnTo>
                      <a:pt x="1454" y="218"/>
                    </a:lnTo>
                    <a:lnTo>
                      <a:pt x="1577" y="162"/>
                    </a:lnTo>
                    <a:lnTo>
                      <a:pt x="1707" y="113"/>
                    </a:lnTo>
                    <a:lnTo>
                      <a:pt x="1844" y="75"/>
                    </a:lnTo>
                    <a:lnTo>
                      <a:pt x="1985" y="43"/>
                    </a:lnTo>
                    <a:lnTo>
                      <a:pt x="2126" y="22"/>
                    </a:lnTo>
                    <a:lnTo>
                      <a:pt x="2263" y="8"/>
                    </a:lnTo>
                    <a:lnTo>
                      <a:pt x="2396" y="0"/>
                    </a:lnTo>
                    <a:lnTo>
                      <a:pt x="2519" y="4"/>
                    </a:lnTo>
                    <a:lnTo>
                      <a:pt x="2506" y="11"/>
                    </a:lnTo>
                    <a:lnTo>
                      <a:pt x="2484" y="18"/>
                    </a:lnTo>
                    <a:lnTo>
                      <a:pt x="2456" y="29"/>
                    </a:lnTo>
                    <a:lnTo>
                      <a:pt x="2428" y="40"/>
                    </a:lnTo>
                    <a:lnTo>
                      <a:pt x="2396" y="50"/>
                    </a:lnTo>
                    <a:lnTo>
                      <a:pt x="2368" y="60"/>
                    </a:lnTo>
                    <a:lnTo>
                      <a:pt x="2344" y="67"/>
                    </a:lnTo>
                    <a:lnTo>
                      <a:pt x="2330" y="70"/>
                    </a:lnTo>
                    <a:lnTo>
                      <a:pt x="2323" y="75"/>
                    </a:lnTo>
                    <a:lnTo>
                      <a:pt x="2291" y="85"/>
                    </a:lnTo>
                    <a:lnTo>
                      <a:pt x="2260" y="99"/>
                    </a:lnTo>
                    <a:lnTo>
                      <a:pt x="2228" y="110"/>
                    </a:lnTo>
                    <a:lnTo>
                      <a:pt x="2200" y="117"/>
                    </a:lnTo>
                    <a:lnTo>
                      <a:pt x="2168" y="127"/>
                    </a:lnTo>
                    <a:lnTo>
                      <a:pt x="2133" y="141"/>
                    </a:lnTo>
                    <a:lnTo>
                      <a:pt x="2094" y="155"/>
                    </a:lnTo>
                    <a:lnTo>
                      <a:pt x="2052" y="170"/>
                    </a:lnTo>
                    <a:lnTo>
                      <a:pt x="2003" y="190"/>
                    </a:lnTo>
                    <a:lnTo>
                      <a:pt x="1943" y="212"/>
                    </a:lnTo>
                    <a:lnTo>
                      <a:pt x="1869" y="243"/>
                    </a:lnTo>
                    <a:lnTo>
                      <a:pt x="1802" y="275"/>
                    </a:lnTo>
                    <a:lnTo>
                      <a:pt x="1742" y="306"/>
                    </a:lnTo>
                    <a:lnTo>
                      <a:pt x="1682" y="341"/>
                    </a:lnTo>
                    <a:lnTo>
                      <a:pt x="1629" y="377"/>
                    </a:lnTo>
                    <a:lnTo>
                      <a:pt x="1580" y="415"/>
                    </a:lnTo>
                    <a:lnTo>
                      <a:pt x="1527" y="457"/>
                    </a:lnTo>
                    <a:lnTo>
                      <a:pt x="1478" y="507"/>
                    </a:lnTo>
                    <a:lnTo>
                      <a:pt x="1429" y="560"/>
                    </a:lnTo>
                    <a:lnTo>
                      <a:pt x="1379" y="618"/>
                    </a:lnTo>
                    <a:lnTo>
                      <a:pt x="1313" y="703"/>
                    </a:lnTo>
                    <a:lnTo>
                      <a:pt x="1249" y="783"/>
                    </a:lnTo>
                    <a:lnTo>
                      <a:pt x="1190" y="865"/>
                    </a:lnTo>
                    <a:lnTo>
                      <a:pt x="1136" y="942"/>
                    </a:lnTo>
                    <a:lnTo>
                      <a:pt x="1088" y="1023"/>
                    </a:lnTo>
                    <a:lnTo>
                      <a:pt x="1038" y="1103"/>
                    </a:lnTo>
                    <a:lnTo>
                      <a:pt x="993" y="1188"/>
                    </a:lnTo>
                    <a:lnTo>
                      <a:pt x="947" y="1276"/>
                    </a:lnTo>
                    <a:lnTo>
                      <a:pt x="901" y="1371"/>
                    </a:lnTo>
                    <a:lnTo>
                      <a:pt x="855" y="1469"/>
                    </a:lnTo>
                    <a:lnTo>
                      <a:pt x="830" y="1525"/>
                    </a:lnTo>
                    <a:lnTo>
                      <a:pt x="806" y="1581"/>
                    </a:lnTo>
                    <a:lnTo>
                      <a:pt x="782" y="1638"/>
                    </a:lnTo>
                    <a:lnTo>
                      <a:pt x="760" y="1694"/>
                    </a:lnTo>
                    <a:lnTo>
                      <a:pt x="739" y="1750"/>
                    </a:lnTo>
                    <a:lnTo>
                      <a:pt x="718" y="1806"/>
                    </a:lnTo>
                    <a:lnTo>
                      <a:pt x="700" y="1866"/>
                    </a:lnTo>
                    <a:lnTo>
                      <a:pt x="683" y="1926"/>
                    </a:lnTo>
                    <a:lnTo>
                      <a:pt x="665" y="1986"/>
                    </a:lnTo>
                    <a:lnTo>
                      <a:pt x="652" y="2045"/>
                    </a:lnTo>
                    <a:lnTo>
                      <a:pt x="630" y="2143"/>
                    </a:lnTo>
                    <a:lnTo>
                      <a:pt x="605" y="2241"/>
                    </a:lnTo>
                    <a:lnTo>
                      <a:pt x="584" y="2336"/>
                    </a:lnTo>
                    <a:lnTo>
                      <a:pt x="564" y="2431"/>
                    </a:lnTo>
                    <a:lnTo>
                      <a:pt x="546" y="2526"/>
                    </a:lnTo>
                    <a:lnTo>
                      <a:pt x="524" y="2621"/>
                    </a:lnTo>
                    <a:lnTo>
                      <a:pt x="511" y="2716"/>
                    </a:lnTo>
                    <a:lnTo>
                      <a:pt x="496" y="2814"/>
                    </a:lnTo>
                    <a:lnTo>
                      <a:pt x="486" y="2909"/>
                    </a:lnTo>
                    <a:lnTo>
                      <a:pt x="475" y="3007"/>
                    </a:lnTo>
                    <a:lnTo>
                      <a:pt x="469" y="3148"/>
                    </a:lnTo>
                    <a:lnTo>
                      <a:pt x="464" y="3267"/>
                    </a:lnTo>
                    <a:lnTo>
                      <a:pt x="464" y="3373"/>
                    </a:lnTo>
                    <a:lnTo>
                      <a:pt x="469" y="3467"/>
                    </a:lnTo>
                    <a:lnTo>
                      <a:pt x="479" y="3556"/>
                    </a:lnTo>
                    <a:lnTo>
                      <a:pt x="489" y="3644"/>
                    </a:lnTo>
                    <a:lnTo>
                      <a:pt x="511" y="3734"/>
                    </a:lnTo>
                    <a:lnTo>
                      <a:pt x="532" y="3840"/>
                    </a:lnTo>
                    <a:lnTo>
                      <a:pt x="560" y="3959"/>
                    </a:lnTo>
                    <a:lnTo>
                      <a:pt x="592" y="4097"/>
                    </a:lnTo>
                    <a:lnTo>
                      <a:pt x="602" y="4132"/>
                    </a:lnTo>
                    <a:lnTo>
                      <a:pt x="612" y="4167"/>
                    </a:lnTo>
                    <a:lnTo>
                      <a:pt x="623" y="4205"/>
                    </a:lnTo>
                    <a:lnTo>
                      <a:pt x="634" y="4247"/>
                    </a:lnTo>
                    <a:lnTo>
                      <a:pt x="640" y="4282"/>
                    </a:lnTo>
                    <a:lnTo>
                      <a:pt x="644" y="4322"/>
                    </a:lnTo>
                    <a:lnTo>
                      <a:pt x="644" y="4349"/>
                    </a:lnTo>
                    <a:lnTo>
                      <a:pt x="637" y="4374"/>
                    </a:lnTo>
                    <a:lnTo>
                      <a:pt x="619" y="4392"/>
                    </a:lnTo>
                    <a:lnTo>
                      <a:pt x="592" y="4399"/>
                    </a:lnTo>
                    <a:lnTo>
                      <a:pt x="542" y="4399"/>
                    </a:lnTo>
                    <a:lnTo>
                      <a:pt x="486" y="4392"/>
                    </a:lnTo>
                    <a:lnTo>
                      <a:pt x="429" y="4377"/>
                    </a:lnTo>
                    <a:lnTo>
                      <a:pt x="373" y="4357"/>
                    </a:lnTo>
                    <a:lnTo>
                      <a:pt x="317" y="4335"/>
                    </a:lnTo>
                    <a:lnTo>
                      <a:pt x="264" y="4307"/>
                    </a:lnTo>
                    <a:lnTo>
                      <a:pt x="222" y="4275"/>
                    </a:lnTo>
                    <a:lnTo>
                      <a:pt x="183" y="4240"/>
                    </a:lnTo>
                    <a:lnTo>
                      <a:pt x="155" y="4205"/>
                    </a:lnTo>
                    <a:lnTo>
                      <a:pt x="141" y="4167"/>
                    </a:lnTo>
                    <a:close/>
                  </a:path>
                </a:pathLst>
              </a:custGeom>
              <a:solidFill>
                <a:srgbClr val="CC00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98" name="Freeform 674"/>
              <p:cNvSpPr>
                <a:spLocks/>
              </p:cNvSpPr>
              <p:nvPr/>
            </p:nvSpPr>
            <p:spPr bwMode="auto">
              <a:xfrm>
                <a:off x="2748" y="2070"/>
                <a:ext cx="56" cy="69"/>
              </a:xfrm>
              <a:custGeom>
                <a:avLst/>
                <a:gdLst>
                  <a:gd name="T0" fmla="*/ 203 w 721"/>
                  <a:gd name="T1" fmla="*/ 0 h 966"/>
                  <a:gd name="T2" fmla="*/ 193 w 721"/>
                  <a:gd name="T3" fmla="*/ 0 h 966"/>
                  <a:gd name="T4" fmla="*/ 172 w 721"/>
                  <a:gd name="T5" fmla="*/ 7 h 966"/>
                  <a:gd name="T6" fmla="*/ 147 w 721"/>
                  <a:gd name="T7" fmla="*/ 18 h 966"/>
                  <a:gd name="T8" fmla="*/ 119 w 721"/>
                  <a:gd name="T9" fmla="*/ 38 h 966"/>
                  <a:gd name="T10" fmla="*/ 91 w 721"/>
                  <a:gd name="T11" fmla="*/ 60 h 966"/>
                  <a:gd name="T12" fmla="*/ 63 w 721"/>
                  <a:gd name="T13" fmla="*/ 81 h 966"/>
                  <a:gd name="T14" fmla="*/ 38 w 721"/>
                  <a:gd name="T15" fmla="*/ 102 h 966"/>
                  <a:gd name="T16" fmla="*/ 17 w 721"/>
                  <a:gd name="T17" fmla="*/ 120 h 966"/>
                  <a:gd name="T18" fmla="*/ 3 w 721"/>
                  <a:gd name="T19" fmla="*/ 133 h 966"/>
                  <a:gd name="T20" fmla="*/ 0 w 721"/>
                  <a:gd name="T21" fmla="*/ 141 h 966"/>
                  <a:gd name="T22" fmla="*/ 42 w 721"/>
                  <a:gd name="T23" fmla="*/ 228 h 966"/>
                  <a:gd name="T24" fmla="*/ 87 w 721"/>
                  <a:gd name="T25" fmla="*/ 313 h 966"/>
                  <a:gd name="T26" fmla="*/ 133 w 721"/>
                  <a:gd name="T27" fmla="*/ 390 h 966"/>
                  <a:gd name="T28" fmla="*/ 183 w 721"/>
                  <a:gd name="T29" fmla="*/ 468 h 966"/>
                  <a:gd name="T30" fmla="*/ 232 w 721"/>
                  <a:gd name="T31" fmla="*/ 541 h 966"/>
                  <a:gd name="T32" fmla="*/ 281 w 721"/>
                  <a:gd name="T33" fmla="*/ 618 h 966"/>
                  <a:gd name="T34" fmla="*/ 323 w 721"/>
                  <a:gd name="T35" fmla="*/ 696 h 966"/>
                  <a:gd name="T36" fmla="*/ 365 w 721"/>
                  <a:gd name="T37" fmla="*/ 780 h 966"/>
                  <a:gd name="T38" fmla="*/ 398 w 721"/>
                  <a:gd name="T39" fmla="*/ 868 h 966"/>
                  <a:gd name="T40" fmla="*/ 425 w 721"/>
                  <a:gd name="T41" fmla="*/ 966 h 966"/>
                  <a:gd name="T42" fmla="*/ 446 w 721"/>
                  <a:gd name="T43" fmla="*/ 945 h 966"/>
                  <a:gd name="T44" fmla="*/ 471 w 721"/>
                  <a:gd name="T45" fmla="*/ 913 h 966"/>
                  <a:gd name="T46" fmla="*/ 499 w 721"/>
                  <a:gd name="T47" fmla="*/ 871 h 966"/>
                  <a:gd name="T48" fmla="*/ 531 w 721"/>
                  <a:gd name="T49" fmla="*/ 829 h 966"/>
                  <a:gd name="T50" fmla="*/ 563 w 721"/>
                  <a:gd name="T51" fmla="*/ 780 h 966"/>
                  <a:gd name="T52" fmla="*/ 594 w 721"/>
                  <a:gd name="T53" fmla="*/ 735 h 966"/>
                  <a:gd name="T54" fmla="*/ 626 w 721"/>
                  <a:gd name="T55" fmla="*/ 688 h 966"/>
                  <a:gd name="T56" fmla="*/ 661 w 721"/>
                  <a:gd name="T57" fmla="*/ 650 h 966"/>
                  <a:gd name="T58" fmla="*/ 689 w 721"/>
                  <a:gd name="T59" fmla="*/ 618 h 966"/>
                  <a:gd name="T60" fmla="*/ 721 w 721"/>
                  <a:gd name="T61" fmla="*/ 598 h 966"/>
                  <a:gd name="T62" fmla="*/ 689 w 721"/>
                  <a:gd name="T63" fmla="*/ 598 h 966"/>
                  <a:gd name="T64" fmla="*/ 664 w 721"/>
                  <a:gd name="T65" fmla="*/ 590 h 966"/>
                  <a:gd name="T66" fmla="*/ 636 w 721"/>
                  <a:gd name="T67" fmla="*/ 583 h 966"/>
                  <a:gd name="T68" fmla="*/ 616 w 721"/>
                  <a:gd name="T69" fmla="*/ 573 h 966"/>
                  <a:gd name="T70" fmla="*/ 594 w 721"/>
                  <a:gd name="T71" fmla="*/ 558 h 966"/>
                  <a:gd name="T72" fmla="*/ 573 w 721"/>
                  <a:gd name="T73" fmla="*/ 545 h 966"/>
                  <a:gd name="T74" fmla="*/ 556 w 721"/>
                  <a:gd name="T75" fmla="*/ 527 h 966"/>
                  <a:gd name="T76" fmla="*/ 541 w 721"/>
                  <a:gd name="T77" fmla="*/ 510 h 966"/>
                  <a:gd name="T78" fmla="*/ 527 w 721"/>
                  <a:gd name="T79" fmla="*/ 492 h 966"/>
                  <a:gd name="T80" fmla="*/ 516 w 721"/>
                  <a:gd name="T81" fmla="*/ 475 h 966"/>
                  <a:gd name="T82" fmla="*/ 485 w 721"/>
                  <a:gd name="T83" fmla="*/ 415 h 966"/>
                  <a:gd name="T84" fmla="*/ 456 w 721"/>
                  <a:gd name="T85" fmla="*/ 358 h 966"/>
                  <a:gd name="T86" fmla="*/ 433 w 721"/>
                  <a:gd name="T87" fmla="*/ 310 h 966"/>
                  <a:gd name="T88" fmla="*/ 408 w 721"/>
                  <a:gd name="T89" fmla="*/ 263 h 966"/>
                  <a:gd name="T90" fmla="*/ 383 w 721"/>
                  <a:gd name="T91" fmla="*/ 222 h 966"/>
                  <a:gd name="T92" fmla="*/ 358 w 721"/>
                  <a:gd name="T93" fmla="*/ 180 h 966"/>
                  <a:gd name="T94" fmla="*/ 330 w 721"/>
                  <a:gd name="T95" fmla="*/ 137 h 966"/>
                  <a:gd name="T96" fmla="*/ 295 w 721"/>
                  <a:gd name="T97" fmla="*/ 95 h 966"/>
                  <a:gd name="T98" fmla="*/ 253 w 721"/>
                  <a:gd name="T99" fmla="*/ 50 h 966"/>
                  <a:gd name="T100" fmla="*/ 203 w 721"/>
                  <a:gd name="T101"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21" h="966">
                    <a:moveTo>
                      <a:pt x="203" y="0"/>
                    </a:moveTo>
                    <a:lnTo>
                      <a:pt x="193" y="0"/>
                    </a:lnTo>
                    <a:lnTo>
                      <a:pt x="172" y="7"/>
                    </a:lnTo>
                    <a:lnTo>
                      <a:pt x="147" y="18"/>
                    </a:lnTo>
                    <a:lnTo>
                      <a:pt x="119" y="38"/>
                    </a:lnTo>
                    <a:lnTo>
                      <a:pt x="91" y="60"/>
                    </a:lnTo>
                    <a:lnTo>
                      <a:pt x="63" y="81"/>
                    </a:lnTo>
                    <a:lnTo>
                      <a:pt x="38" y="102"/>
                    </a:lnTo>
                    <a:lnTo>
                      <a:pt x="17" y="120"/>
                    </a:lnTo>
                    <a:lnTo>
                      <a:pt x="3" y="133"/>
                    </a:lnTo>
                    <a:lnTo>
                      <a:pt x="0" y="141"/>
                    </a:lnTo>
                    <a:lnTo>
                      <a:pt x="42" y="228"/>
                    </a:lnTo>
                    <a:lnTo>
                      <a:pt x="87" y="313"/>
                    </a:lnTo>
                    <a:lnTo>
                      <a:pt x="133" y="390"/>
                    </a:lnTo>
                    <a:lnTo>
                      <a:pt x="183" y="468"/>
                    </a:lnTo>
                    <a:lnTo>
                      <a:pt x="232" y="541"/>
                    </a:lnTo>
                    <a:lnTo>
                      <a:pt x="281" y="618"/>
                    </a:lnTo>
                    <a:lnTo>
                      <a:pt x="323" y="696"/>
                    </a:lnTo>
                    <a:lnTo>
                      <a:pt x="365" y="780"/>
                    </a:lnTo>
                    <a:lnTo>
                      <a:pt x="398" y="868"/>
                    </a:lnTo>
                    <a:lnTo>
                      <a:pt x="425" y="966"/>
                    </a:lnTo>
                    <a:lnTo>
                      <a:pt x="446" y="945"/>
                    </a:lnTo>
                    <a:lnTo>
                      <a:pt x="471" y="913"/>
                    </a:lnTo>
                    <a:lnTo>
                      <a:pt x="499" y="871"/>
                    </a:lnTo>
                    <a:lnTo>
                      <a:pt x="531" y="829"/>
                    </a:lnTo>
                    <a:lnTo>
                      <a:pt x="563" y="780"/>
                    </a:lnTo>
                    <a:lnTo>
                      <a:pt x="594" y="735"/>
                    </a:lnTo>
                    <a:lnTo>
                      <a:pt x="626" y="688"/>
                    </a:lnTo>
                    <a:lnTo>
                      <a:pt x="661" y="650"/>
                    </a:lnTo>
                    <a:lnTo>
                      <a:pt x="689" y="618"/>
                    </a:lnTo>
                    <a:lnTo>
                      <a:pt x="721" y="598"/>
                    </a:lnTo>
                    <a:lnTo>
                      <a:pt x="689" y="598"/>
                    </a:lnTo>
                    <a:lnTo>
                      <a:pt x="664" y="590"/>
                    </a:lnTo>
                    <a:lnTo>
                      <a:pt x="636" y="583"/>
                    </a:lnTo>
                    <a:lnTo>
                      <a:pt x="616" y="573"/>
                    </a:lnTo>
                    <a:lnTo>
                      <a:pt x="594" y="558"/>
                    </a:lnTo>
                    <a:lnTo>
                      <a:pt x="573" y="545"/>
                    </a:lnTo>
                    <a:lnTo>
                      <a:pt x="556" y="527"/>
                    </a:lnTo>
                    <a:lnTo>
                      <a:pt x="541" y="510"/>
                    </a:lnTo>
                    <a:lnTo>
                      <a:pt x="527" y="492"/>
                    </a:lnTo>
                    <a:lnTo>
                      <a:pt x="516" y="475"/>
                    </a:lnTo>
                    <a:lnTo>
                      <a:pt x="485" y="415"/>
                    </a:lnTo>
                    <a:lnTo>
                      <a:pt x="456" y="358"/>
                    </a:lnTo>
                    <a:lnTo>
                      <a:pt x="433" y="310"/>
                    </a:lnTo>
                    <a:lnTo>
                      <a:pt x="408" y="263"/>
                    </a:lnTo>
                    <a:lnTo>
                      <a:pt x="383" y="222"/>
                    </a:lnTo>
                    <a:lnTo>
                      <a:pt x="358" y="180"/>
                    </a:lnTo>
                    <a:lnTo>
                      <a:pt x="330" y="137"/>
                    </a:lnTo>
                    <a:lnTo>
                      <a:pt x="295" y="95"/>
                    </a:lnTo>
                    <a:lnTo>
                      <a:pt x="253" y="50"/>
                    </a:lnTo>
                    <a:lnTo>
                      <a:pt x="203" y="0"/>
                    </a:lnTo>
                    <a:close/>
                  </a:path>
                </a:pathLst>
              </a:custGeom>
              <a:solidFill>
                <a:srgbClr val="FF00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299" name="Freeform 675"/>
              <p:cNvSpPr>
                <a:spLocks/>
              </p:cNvSpPr>
              <p:nvPr/>
            </p:nvSpPr>
            <p:spPr bwMode="auto">
              <a:xfrm>
                <a:off x="2749" y="2071"/>
                <a:ext cx="53" cy="67"/>
              </a:xfrm>
              <a:custGeom>
                <a:avLst/>
                <a:gdLst>
                  <a:gd name="T0" fmla="*/ 499 w 689"/>
                  <a:gd name="T1" fmla="*/ 480 h 941"/>
                  <a:gd name="T2" fmla="*/ 511 w 689"/>
                  <a:gd name="T3" fmla="*/ 498 h 941"/>
                  <a:gd name="T4" fmla="*/ 521 w 689"/>
                  <a:gd name="T5" fmla="*/ 516 h 941"/>
                  <a:gd name="T6" fmla="*/ 535 w 689"/>
                  <a:gd name="T7" fmla="*/ 533 h 941"/>
                  <a:gd name="T8" fmla="*/ 553 w 689"/>
                  <a:gd name="T9" fmla="*/ 551 h 941"/>
                  <a:gd name="T10" fmla="*/ 570 w 689"/>
                  <a:gd name="T11" fmla="*/ 565 h 941"/>
                  <a:gd name="T12" fmla="*/ 591 w 689"/>
                  <a:gd name="T13" fmla="*/ 578 h 941"/>
                  <a:gd name="T14" fmla="*/ 612 w 689"/>
                  <a:gd name="T15" fmla="*/ 590 h 941"/>
                  <a:gd name="T16" fmla="*/ 637 w 689"/>
                  <a:gd name="T17" fmla="*/ 600 h 941"/>
                  <a:gd name="T18" fmla="*/ 661 w 689"/>
                  <a:gd name="T19" fmla="*/ 603 h 941"/>
                  <a:gd name="T20" fmla="*/ 689 w 689"/>
                  <a:gd name="T21" fmla="*/ 607 h 941"/>
                  <a:gd name="T22" fmla="*/ 665 w 689"/>
                  <a:gd name="T23" fmla="*/ 628 h 941"/>
                  <a:gd name="T24" fmla="*/ 637 w 689"/>
                  <a:gd name="T25" fmla="*/ 656 h 941"/>
                  <a:gd name="T26" fmla="*/ 606 w 689"/>
                  <a:gd name="T27" fmla="*/ 691 h 941"/>
                  <a:gd name="T28" fmla="*/ 577 w 689"/>
                  <a:gd name="T29" fmla="*/ 730 h 941"/>
                  <a:gd name="T30" fmla="*/ 546 w 689"/>
                  <a:gd name="T31" fmla="*/ 772 h 941"/>
                  <a:gd name="T32" fmla="*/ 517 w 689"/>
                  <a:gd name="T33" fmla="*/ 814 h 941"/>
                  <a:gd name="T34" fmla="*/ 489 w 689"/>
                  <a:gd name="T35" fmla="*/ 853 h 941"/>
                  <a:gd name="T36" fmla="*/ 464 w 689"/>
                  <a:gd name="T37" fmla="*/ 891 h 941"/>
                  <a:gd name="T38" fmla="*/ 443 w 689"/>
                  <a:gd name="T39" fmla="*/ 920 h 941"/>
                  <a:gd name="T40" fmla="*/ 423 w 689"/>
                  <a:gd name="T41" fmla="*/ 941 h 941"/>
                  <a:gd name="T42" fmla="*/ 394 w 689"/>
                  <a:gd name="T43" fmla="*/ 846 h 941"/>
                  <a:gd name="T44" fmla="*/ 363 w 689"/>
                  <a:gd name="T45" fmla="*/ 758 h 941"/>
                  <a:gd name="T46" fmla="*/ 323 w 689"/>
                  <a:gd name="T47" fmla="*/ 673 h 941"/>
                  <a:gd name="T48" fmla="*/ 278 w 689"/>
                  <a:gd name="T49" fmla="*/ 596 h 941"/>
                  <a:gd name="T50" fmla="*/ 232 w 689"/>
                  <a:gd name="T51" fmla="*/ 523 h 941"/>
                  <a:gd name="T52" fmla="*/ 183 w 689"/>
                  <a:gd name="T53" fmla="*/ 448 h 941"/>
                  <a:gd name="T54" fmla="*/ 133 w 689"/>
                  <a:gd name="T55" fmla="*/ 372 h 941"/>
                  <a:gd name="T56" fmla="*/ 88 w 689"/>
                  <a:gd name="T57" fmla="*/ 295 h 941"/>
                  <a:gd name="T58" fmla="*/ 42 w 689"/>
                  <a:gd name="T59" fmla="*/ 213 h 941"/>
                  <a:gd name="T60" fmla="*/ 0 w 689"/>
                  <a:gd name="T61" fmla="*/ 126 h 941"/>
                  <a:gd name="T62" fmla="*/ 3 w 689"/>
                  <a:gd name="T63" fmla="*/ 118 h 941"/>
                  <a:gd name="T64" fmla="*/ 17 w 689"/>
                  <a:gd name="T65" fmla="*/ 108 h 941"/>
                  <a:gd name="T66" fmla="*/ 35 w 689"/>
                  <a:gd name="T67" fmla="*/ 90 h 941"/>
                  <a:gd name="T68" fmla="*/ 57 w 689"/>
                  <a:gd name="T69" fmla="*/ 73 h 941"/>
                  <a:gd name="T70" fmla="*/ 81 w 689"/>
                  <a:gd name="T71" fmla="*/ 52 h 941"/>
                  <a:gd name="T72" fmla="*/ 109 w 689"/>
                  <a:gd name="T73" fmla="*/ 35 h 941"/>
                  <a:gd name="T74" fmla="*/ 133 w 689"/>
                  <a:gd name="T75" fmla="*/ 17 h 941"/>
                  <a:gd name="T76" fmla="*/ 155 w 689"/>
                  <a:gd name="T77" fmla="*/ 6 h 941"/>
                  <a:gd name="T78" fmla="*/ 173 w 689"/>
                  <a:gd name="T79" fmla="*/ 0 h 941"/>
                  <a:gd name="T80" fmla="*/ 183 w 689"/>
                  <a:gd name="T81" fmla="*/ 3 h 941"/>
                  <a:gd name="T82" fmla="*/ 232 w 689"/>
                  <a:gd name="T83" fmla="*/ 48 h 941"/>
                  <a:gd name="T84" fmla="*/ 271 w 689"/>
                  <a:gd name="T85" fmla="*/ 95 h 941"/>
                  <a:gd name="T86" fmla="*/ 306 w 689"/>
                  <a:gd name="T87" fmla="*/ 140 h 941"/>
                  <a:gd name="T88" fmla="*/ 338 w 689"/>
                  <a:gd name="T89" fmla="*/ 182 h 941"/>
                  <a:gd name="T90" fmla="*/ 363 w 689"/>
                  <a:gd name="T91" fmla="*/ 225 h 941"/>
                  <a:gd name="T92" fmla="*/ 391 w 689"/>
                  <a:gd name="T93" fmla="*/ 270 h 941"/>
                  <a:gd name="T94" fmla="*/ 411 w 689"/>
                  <a:gd name="T95" fmla="*/ 315 h 941"/>
                  <a:gd name="T96" fmla="*/ 440 w 689"/>
                  <a:gd name="T97" fmla="*/ 365 h 941"/>
                  <a:gd name="T98" fmla="*/ 468 w 689"/>
                  <a:gd name="T99" fmla="*/ 421 h 941"/>
                  <a:gd name="T100" fmla="*/ 499 w 689"/>
                  <a:gd name="T101" fmla="*/ 480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89" h="941">
                    <a:moveTo>
                      <a:pt x="499" y="480"/>
                    </a:moveTo>
                    <a:lnTo>
                      <a:pt x="511" y="498"/>
                    </a:lnTo>
                    <a:lnTo>
                      <a:pt x="521" y="516"/>
                    </a:lnTo>
                    <a:lnTo>
                      <a:pt x="535" y="533"/>
                    </a:lnTo>
                    <a:lnTo>
                      <a:pt x="553" y="551"/>
                    </a:lnTo>
                    <a:lnTo>
                      <a:pt x="570" y="565"/>
                    </a:lnTo>
                    <a:lnTo>
                      <a:pt x="591" y="578"/>
                    </a:lnTo>
                    <a:lnTo>
                      <a:pt x="612" y="590"/>
                    </a:lnTo>
                    <a:lnTo>
                      <a:pt x="637" y="600"/>
                    </a:lnTo>
                    <a:lnTo>
                      <a:pt x="661" y="603"/>
                    </a:lnTo>
                    <a:lnTo>
                      <a:pt x="689" y="607"/>
                    </a:lnTo>
                    <a:lnTo>
                      <a:pt x="665" y="628"/>
                    </a:lnTo>
                    <a:lnTo>
                      <a:pt x="637" y="656"/>
                    </a:lnTo>
                    <a:lnTo>
                      <a:pt x="606" y="691"/>
                    </a:lnTo>
                    <a:lnTo>
                      <a:pt x="577" y="730"/>
                    </a:lnTo>
                    <a:lnTo>
                      <a:pt x="546" y="772"/>
                    </a:lnTo>
                    <a:lnTo>
                      <a:pt x="517" y="814"/>
                    </a:lnTo>
                    <a:lnTo>
                      <a:pt x="489" y="853"/>
                    </a:lnTo>
                    <a:lnTo>
                      <a:pt x="464" y="891"/>
                    </a:lnTo>
                    <a:lnTo>
                      <a:pt x="443" y="920"/>
                    </a:lnTo>
                    <a:lnTo>
                      <a:pt x="423" y="941"/>
                    </a:lnTo>
                    <a:lnTo>
                      <a:pt x="394" y="846"/>
                    </a:lnTo>
                    <a:lnTo>
                      <a:pt x="363" y="758"/>
                    </a:lnTo>
                    <a:lnTo>
                      <a:pt x="323" y="673"/>
                    </a:lnTo>
                    <a:lnTo>
                      <a:pt x="278" y="596"/>
                    </a:lnTo>
                    <a:lnTo>
                      <a:pt x="232" y="523"/>
                    </a:lnTo>
                    <a:lnTo>
                      <a:pt x="183" y="448"/>
                    </a:lnTo>
                    <a:lnTo>
                      <a:pt x="133" y="372"/>
                    </a:lnTo>
                    <a:lnTo>
                      <a:pt x="88" y="295"/>
                    </a:lnTo>
                    <a:lnTo>
                      <a:pt x="42" y="213"/>
                    </a:lnTo>
                    <a:lnTo>
                      <a:pt x="0" y="126"/>
                    </a:lnTo>
                    <a:lnTo>
                      <a:pt x="3" y="118"/>
                    </a:lnTo>
                    <a:lnTo>
                      <a:pt x="17" y="108"/>
                    </a:lnTo>
                    <a:lnTo>
                      <a:pt x="35" y="90"/>
                    </a:lnTo>
                    <a:lnTo>
                      <a:pt x="57" y="73"/>
                    </a:lnTo>
                    <a:lnTo>
                      <a:pt x="81" y="52"/>
                    </a:lnTo>
                    <a:lnTo>
                      <a:pt x="109" y="35"/>
                    </a:lnTo>
                    <a:lnTo>
                      <a:pt x="133" y="17"/>
                    </a:lnTo>
                    <a:lnTo>
                      <a:pt x="155" y="6"/>
                    </a:lnTo>
                    <a:lnTo>
                      <a:pt x="173" y="0"/>
                    </a:lnTo>
                    <a:lnTo>
                      <a:pt x="183" y="3"/>
                    </a:lnTo>
                    <a:lnTo>
                      <a:pt x="232" y="48"/>
                    </a:lnTo>
                    <a:lnTo>
                      <a:pt x="271" y="95"/>
                    </a:lnTo>
                    <a:lnTo>
                      <a:pt x="306" y="140"/>
                    </a:lnTo>
                    <a:lnTo>
                      <a:pt x="338" y="182"/>
                    </a:lnTo>
                    <a:lnTo>
                      <a:pt x="363" y="225"/>
                    </a:lnTo>
                    <a:lnTo>
                      <a:pt x="391" y="270"/>
                    </a:lnTo>
                    <a:lnTo>
                      <a:pt x="411" y="315"/>
                    </a:lnTo>
                    <a:lnTo>
                      <a:pt x="440" y="365"/>
                    </a:lnTo>
                    <a:lnTo>
                      <a:pt x="468" y="421"/>
                    </a:lnTo>
                    <a:lnTo>
                      <a:pt x="499" y="480"/>
                    </a:lnTo>
                    <a:close/>
                  </a:path>
                </a:pathLst>
              </a:custGeom>
              <a:solidFill>
                <a:srgbClr val="FF1D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00" name="Freeform 676"/>
              <p:cNvSpPr>
                <a:spLocks/>
              </p:cNvSpPr>
              <p:nvPr/>
            </p:nvSpPr>
            <p:spPr bwMode="auto">
              <a:xfrm>
                <a:off x="2750" y="2072"/>
                <a:ext cx="51" cy="65"/>
              </a:xfrm>
              <a:custGeom>
                <a:avLst/>
                <a:gdLst>
                  <a:gd name="T0" fmla="*/ 479 w 655"/>
                  <a:gd name="T1" fmla="*/ 488 h 913"/>
                  <a:gd name="T2" fmla="*/ 485 w 655"/>
                  <a:gd name="T3" fmla="*/ 503 h 913"/>
                  <a:gd name="T4" fmla="*/ 500 w 655"/>
                  <a:gd name="T5" fmla="*/ 523 h 913"/>
                  <a:gd name="T6" fmla="*/ 510 w 655"/>
                  <a:gd name="T7" fmla="*/ 538 h 913"/>
                  <a:gd name="T8" fmla="*/ 524 w 655"/>
                  <a:gd name="T9" fmla="*/ 555 h 913"/>
                  <a:gd name="T10" fmla="*/ 542 w 655"/>
                  <a:gd name="T11" fmla="*/ 573 h 913"/>
                  <a:gd name="T12" fmla="*/ 560 w 655"/>
                  <a:gd name="T13" fmla="*/ 583 h 913"/>
                  <a:gd name="T14" fmla="*/ 580 w 655"/>
                  <a:gd name="T15" fmla="*/ 597 h 913"/>
                  <a:gd name="T16" fmla="*/ 605 w 655"/>
                  <a:gd name="T17" fmla="*/ 604 h 913"/>
                  <a:gd name="T18" fmla="*/ 630 w 655"/>
                  <a:gd name="T19" fmla="*/ 611 h 913"/>
                  <a:gd name="T20" fmla="*/ 655 w 655"/>
                  <a:gd name="T21" fmla="*/ 614 h 913"/>
                  <a:gd name="T22" fmla="*/ 633 w 655"/>
                  <a:gd name="T23" fmla="*/ 632 h 913"/>
                  <a:gd name="T24" fmla="*/ 605 w 655"/>
                  <a:gd name="T25" fmla="*/ 661 h 913"/>
                  <a:gd name="T26" fmla="*/ 580 w 655"/>
                  <a:gd name="T27" fmla="*/ 691 h 913"/>
                  <a:gd name="T28" fmla="*/ 556 w 655"/>
                  <a:gd name="T29" fmla="*/ 723 h 913"/>
                  <a:gd name="T30" fmla="*/ 528 w 655"/>
                  <a:gd name="T31" fmla="*/ 762 h 913"/>
                  <a:gd name="T32" fmla="*/ 503 w 655"/>
                  <a:gd name="T33" fmla="*/ 797 h 913"/>
                  <a:gd name="T34" fmla="*/ 479 w 655"/>
                  <a:gd name="T35" fmla="*/ 833 h 913"/>
                  <a:gd name="T36" fmla="*/ 454 w 655"/>
                  <a:gd name="T37" fmla="*/ 868 h 913"/>
                  <a:gd name="T38" fmla="*/ 432 w 655"/>
                  <a:gd name="T39" fmla="*/ 892 h 913"/>
                  <a:gd name="T40" fmla="*/ 412 w 655"/>
                  <a:gd name="T41" fmla="*/ 913 h 913"/>
                  <a:gd name="T42" fmla="*/ 387 w 655"/>
                  <a:gd name="T43" fmla="*/ 818 h 913"/>
                  <a:gd name="T44" fmla="*/ 356 w 655"/>
                  <a:gd name="T45" fmla="*/ 734 h 913"/>
                  <a:gd name="T46" fmla="*/ 317 w 655"/>
                  <a:gd name="T47" fmla="*/ 653 h 913"/>
                  <a:gd name="T48" fmla="*/ 274 w 655"/>
                  <a:gd name="T49" fmla="*/ 576 h 913"/>
                  <a:gd name="T50" fmla="*/ 226 w 655"/>
                  <a:gd name="T51" fmla="*/ 499 h 913"/>
                  <a:gd name="T52" fmla="*/ 179 w 655"/>
                  <a:gd name="T53" fmla="*/ 425 h 913"/>
                  <a:gd name="T54" fmla="*/ 131 w 655"/>
                  <a:gd name="T55" fmla="*/ 351 h 913"/>
                  <a:gd name="T56" fmla="*/ 84 w 655"/>
                  <a:gd name="T57" fmla="*/ 274 h 913"/>
                  <a:gd name="T58" fmla="*/ 39 w 655"/>
                  <a:gd name="T59" fmla="*/ 193 h 913"/>
                  <a:gd name="T60" fmla="*/ 0 w 655"/>
                  <a:gd name="T61" fmla="*/ 109 h 913"/>
                  <a:gd name="T62" fmla="*/ 3 w 655"/>
                  <a:gd name="T63" fmla="*/ 101 h 913"/>
                  <a:gd name="T64" fmla="*/ 14 w 655"/>
                  <a:gd name="T65" fmla="*/ 91 h 913"/>
                  <a:gd name="T66" fmla="*/ 28 w 655"/>
                  <a:gd name="T67" fmla="*/ 78 h 913"/>
                  <a:gd name="T68" fmla="*/ 49 w 655"/>
                  <a:gd name="T69" fmla="*/ 60 h 913"/>
                  <a:gd name="T70" fmla="*/ 71 w 655"/>
                  <a:gd name="T71" fmla="*/ 42 h 913"/>
                  <a:gd name="T72" fmla="*/ 91 w 655"/>
                  <a:gd name="T73" fmla="*/ 28 h 913"/>
                  <a:gd name="T74" fmla="*/ 113 w 655"/>
                  <a:gd name="T75" fmla="*/ 14 h 913"/>
                  <a:gd name="T76" fmla="*/ 134 w 655"/>
                  <a:gd name="T77" fmla="*/ 3 h 913"/>
                  <a:gd name="T78" fmla="*/ 148 w 655"/>
                  <a:gd name="T79" fmla="*/ 0 h 913"/>
                  <a:gd name="T80" fmla="*/ 159 w 655"/>
                  <a:gd name="T81" fmla="*/ 0 h 913"/>
                  <a:gd name="T82" fmla="*/ 208 w 655"/>
                  <a:gd name="T83" fmla="*/ 49 h 913"/>
                  <a:gd name="T84" fmla="*/ 246 w 655"/>
                  <a:gd name="T85" fmla="*/ 91 h 913"/>
                  <a:gd name="T86" fmla="*/ 282 w 655"/>
                  <a:gd name="T87" fmla="*/ 136 h 913"/>
                  <a:gd name="T88" fmla="*/ 314 w 655"/>
                  <a:gd name="T89" fmla="*/ 183 h 913"/>
                  <a:gd name="T90" fmla="*/ 341 w 655"/>
                  <a:gd name="T91" fmla="*/ 225 h 913"/>
                  <a:gd name="T92" fmla="*/ 366 w 655"/>
                  <a:gd name="T93" fmla="*/ 274 h 913"/>
                  <a:gd name="T94" fmla="*/ 391 w 655"/>
                  <a:gd name="T95" fmla="*/ 319 h 913"/>
                  <a:gd name="T96" fmla="*/ 419 w 655"/>
                  <a:gd name="T97" fmla="*/ 373 h 913"/>
                  <a:gd name="T98" fmla="*/ 447 w 655"/>
                  <a:gd name="T99" fmla="*/ 428 h 913"/>
                  <a:gd name="T100" fmla="*/ 479 w 655"/>
                  <a:gd name="T101" fmla="*/ 488 h 9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55" h="913">
                    <a:moveTo>
                      <a:pt x="479" y="488"/>
                    </a:moveTo>
                    <a:lnTo>
                      <a:pt x="485" y="503"/>
                    </a:lnTo>
                    <a:lnTo>
                      <a:pt x="500" y="523"/>
                    </a:lnTo>
                    <a:lnTo>
                      <a:pt x="510" y="538"/>
                    </a:lnTo>
                    <a:lnTo>
                      <a:pt x="524" y="555"/>
                    </a:lnTo>
                    <a:lnTo>
                      <a:pt x="542" y="573"/>
                    </a:lnTo>
                    <a:lnTo>
                      <a:pt x="560" y="583"/>
                    </a:lnTo>
                    <a:lnTo>
                      <a:pt x="580" y="597"/>
                    </a:lnTo>
                    <a:lnTo>
                      <a:pt x="605" y="604"/>
                    </a:lnTo>
                    <a:lnTo>
                      <a:pt x="630" y="611"/>
                    </a:lnTo>
                    <a:lnTo>
                      <a:pt x="655" y="614"/>
                    </a:lnTo>
                    <a:lnTo>
                      <a:pt x="633" y="632"/>
                    </a:lnTo>
                    <a:lnTo>
                      <a:pt x="605" y="661"/>
                    </a:lnTo>
                    <a:lnTo>
                      <a:pt x="580" y="691"/>
                    </a:lnTo>
                    <a:lnTo>
                      <a:pt x="556" y="723"/>
                    </a:lnTo>
                    <a:lnTo>
                      <a:pt x="528" y="762"/>
                    </a:lnTo>
                    <a:lnTo>
                      <a:pt x="503" y="797"/>
                    </a:lnTo>
                    <a:lnTo>
                      <a:pt x="479" y="833"/>
                    </a:lnTo>
                    <a:lnTo>
                      <a:pt x="454" y="868"/>
                    </a:lnTo>
                    <a:lnTo>
                      <a:pt x="432" y="892"/>
                    </a:lnTo>
                    <a:lnTo>
                      <a:pt x="412" y="913"/>
                    </a:lnTo>
                    <a:lnTo>
                      <a:pt x="387" y="818"/>
                    </a:lnTo>
                    <a:lnTo>
                      <a:pt x="356" y="734"/>
                    </a:lnTo>
                    <a:lnTo>
                      <a:pt x="317" y="653"/>
                    </a:lnTo>
                    <a:lnTo>
                      <a:pt x="274" y="576"/>
                    </a:lnTo>
                    <a:lnTo>
                      <a:pt x="226" y="499"/>
                    </a:lnTo>
                    <a:lnTo>
                      <a:pt x="179" y="425"/>
                    </a:lnTo>
                    <a:lnTo>
                      <a:pt x="131" y="351"/>
                    </a:lnTo>
                    <a:lnTo>
                      <a:pt x="84" y="274"/>
                    </a:lnTo>
                    <a:lnTo>
                      <a:pt x="39" y="193"/>
                    </a:lnTo>
                    <a:lnTo>
                      <a:pt x="0" y="109"/>
                    </a:lnTo>
                    <a:lnTo>
                      <a:pt x="3" y="101"/>
                    </a:lnTo>
                    <a:lnTo>
                      <a:pt x="14" y="91"/>
                    </a:lnTo>
                    <a:lnTo>
                      <a:pt x="28" y="78"/>
                    </a:lnTo>
                    <a:lnTo>
                      <a:pt x="49" y="60"/>
                    </a:lnTo>
                    <a:lnTo>
                      <a:pt x="71" y="42"/>
                    </a:lnTo>
                    <a:lnTo>
                      <a:pt x="91" y="28"/>
                    </a:lnTo>
                    <a:lnTo>
                      <a:pt x="113" y="14"/>
                    </a:lnTo>
                    <a:lnTo>
                      <a:pt x="134" y="3"/>
                    </a:lnTo>
                    <a:lnTo>
                      <a:pt x="148" y="0"/>
                    </a:lnTo>
                    <a:lnTo>
                      <a:pt x="159" y="0"/>
                    </a:lnTo>
                    <a:lnTo>
                      <a:pt x="208" y="49"/>
                    </a:lnTo>
                    <a:lnTo>
                      <a:pt x="246" y="91"/>
                    </a:lnTo>
                    <a:lnTo>
                      <a:pt x="282" y="136"/>
                    </a:lnTo>
                    <a:lnTo>
                      <a:pt x="314" y="183"/>
                    </a:lnTo>
                    <a:lnTo>
                      <a:pt x="341" y="225"/>
                    </a:lnTo>
                    <a:lnTo>
                      <a:pt x="366" y="274"/>
                    </a:lnTo>
                    <a:lnTo>
                      <a:pt x="391" y="319"/>
                    </a:lnTo>
                    <a:lnTo>
                      <a:pt x="419" y="373"/>
                    </a:lnTo>
                    <a:lnTo>
                      <a:pt x="447" y="428"/>
                    </a:lnTo>
                    <a:lnTo>
                      <a:pt x="479" y="488"/>
                    </a:lnTo>
                    <a:close/>
                  </a:path>
                </a:pathLst>
              </a:custGeom>
              <a:solidFill>
                <a:srgbClr val="FF3B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01" name="Freeform 677"/>
              <p:cNvSpPr>
                <a:spLocks/>
              </p:cNvSpPr>
              <p:nvPr/>
            </p:nvSpPr>
            <p:spPr bwMode="auto">
              <a:xfrm>
                <a:off x="2751" y="2073"/>
                <a:ext cx="48" cy="64"/>
              </a:xfrm>
              <a:custGeom>
                <a:avLst/>
                <a:gdLst>
                  <a:gd name="T0" fmla="*/ 454 w 623"/>
                  <a:gd name="T1" fmla="*/ 495 h 889"/>
                  <a:gd name="T2" fmla="*/ 465 w 623"/>
                  <a:gd name="T3" fmla="*/ 512 h 889"/>
                  <a:gd name="T4" fmla="*/ 475 w 623"/>
                  <a:gd name="T5" fmla="*/ 530 h 889"/>
                  <a:gd name="T6" fmla="*/ 486 w 623"/>
                  <a:gd name="T7" fmla="*/ 547 h 889"/>
                  <a:gd name="T8" fmla="*/ 500 w 623"/>
                  <a:gd name="T9" fmla="*/ 562 h 889"/>
                  <a:gd name="T10" fmla="*/ 514 w 623"/>
                  <a:gd name="T11" fmla="*/ 579 h 889"/>
                  <a:gd name="T12" fmla="*/ 531 w 623"/>
                  <a:gd name="T13" fmla="*/ 594 h 889"/>
                  <a:gd name="T14" fmla="*/ 553 w 623"/>
                  <a:gd name="T15" fmla="*/ 604 h 889"/>
                  <a:gd name="T16" fmla="*/ 574 w 623"/>
                  <a:gd name="T17" fmla="*/ 615 h 889"/>
                  <a:gd name="T18" fmla="*/ 595 w 623"/>
                  <a:gd name="T19" fmla="*/ 618 h 889"/>
                  <a:gd name="T20" fmla="*/ 623 w 623"/>
                  <a:gd name="T21" fmla="*/ 622 h 889"/>
                  <a:gd name="T22" fmla="*/ 601 w 623"/>
                  <a:gd name="T23" fmla="*/ 639 h 889"/>
                  <a:gd name="T24" fmla="*/ 578 w 623"/>
                  <a:gd name="T25" fmla="*/ 664 h 889"/>
                  <a:gd name="T26" fmla="*/ 556 w 623"/>
                  <a:gd name="T27" fmla="*/ 692 h 889"/>
                  <a:gd name="T28" fmla="*/ 531 w 623"/>
                  <a:gd name="T29" fmla="*/ 724 h 889"/>
                  <a:gd name="T30" fmla="*/ 510 w 623"/>
                  <a:gd name="T31" fmla="*/ 755 h 889"/>
                  <a:gd name="T32" fmla="*/ 486 w 623"/>
                  <a:gd name="T33" fmla="*/ 787 h 889"/>
                  <a:gd name="T34" fmla="*/ 465 w 623"/>
                  <a:gd name="T35" fmla="*/ 819 h 889"/>
                  <a:gd name="T36" fmla="*/ 443 w 623"/>
                  <a:gd name="T37" fmla="*/ 847 h 889"/>
                  <a:gd name="T38" fmla="*/ 423 w 623"/>
                  <a:gd name="T39" fmla="*/ 867 h 889"/>
                  <a:gd name="T40" fmla="*/ 405 w 623"/>
                  <a:gd name="T41" fmla="*/ 889 h 889"/>
                  <a:gd name="T42" fmla="*/ 380 w 623"/>
                  <a:gd name="T43" fmla="*/ 797 h 889"/>
                  <a:gd name="T44" fmla="*/ 348 w 623"/>
                  <a:gd name="T45" fmla="*/ 713 h 889"/>
                  <a:gd name="T46" fmla="*/ 310 w 623"/>
                  <a:gd name="T47" fmla="*/ 632 h 889"/>
                  <a:gd name="T48" fmla="*/ 268 w 623"/>
                  <a:gd name="T49" fmla="*/ 555 h 889"/>
                  <a:gd name="T50" fmla="*/ 222 w 623"/>
                  <a:gd name="T51" fmla="*/ 481 h 889"/>
                  <a:gd name="T52" fmla="*/ 177 w 623"/>
                  <a:gd name="T53" fmla="*/ 407 h 889"/>
                  <a:gd name="T54" fmla="*/ 127 w 623"/>
                  <a:gd name="T55" fmla="*/ 334 h 889"/>
                  <a:gd name="T56" fmla="*/ 81 w 623"/>
                  <a:gd name="T57" fmla="*/ 257 h 889"/>
                  <a:gd name="T58" fmla="*/ 39 w 623"/>
                  <a:gd name="T59" fmla="*/ 179 h 889"/>
                  <a:gd name="T60" fmla="*/ 0 w 623"/>
                  <a:gd name="T61" fmla="*/ 95 h 889"/>
                  <a:gd name="T62" fmla="*/ 4 w 623"/>
                  <a:gd name="T63" fmla="*/ 91 h 889"/>
                  <a:gd name="T64" fmla="*/ 10 w 623"/>
                  <a:gd name="T65" fmla="*/ 81 h 889"/>
                  <a:gd name="T66" fmla="*/ 22 w 623"/>
                  <a:gd name="T67" fmla="*/ 67 h 889"/>
                  <a:gd name="T68" fmla="*/ 39 w 623"/>
                  <a:gd name="T69" fmla="*/ 52 h 889"/>
                  <a:gd name="T70" fmla="*/ 57 w 623"/>
                  <a:gd name="T71" fmla="*/ 39 h 889"/>
                  <a:gd name="T72" fmla="*/ 74 w 623"/>
                  <a:gd name="T73" fmla="*/ 24 h 889"/>
                  <a:gd name="T74" fmla="*/ 95 w 623"/>
                  <a:gd name="T75" fmla="*/ 11 h 889"/>
                  <a:gd name="T76" fmla="*/ 109 w 623"/>
                  <a:gd name="T77" fmla="*/ 4 h 889"/>
                  <a:gd name="T78" fmla="*/ 123 w 623"/>
                  <a:gd name="T79" fmla="*/ 0 h 889"/>
                  <a:gd name="T80" fmla="*/ 134 w 623"/>
                  <a:gd name="T81" fmla="*/ 4 h 889"/>
                  <a:gd name="T82" fmla="*/ 180 w 623"/>
                  <a:gd name="T83" fmla="*/ 49 h 889"/>
                  <a:gd name="T84" fmla="*/ 222 w 623"/>
                  <a:gd name="T85" fmla="*/ 95 h 889"/>
                  <a:gd name="T86" fmla="*/ 257 w 623"/>
                  <a:gd name="T87" fmla="*/ 140 h 889"/>
                  <a:gd name="T88" fmla="*/ 288 w 623"/>
                  <a:gd name="T89" fmla="*/ 186 h 889"/>
                  <a:gd name="T90" fmla="*/ 317 w 623"/>
                  <a:gd name="T91" fmla="*/ 232 h 889"/>
                  <a:gd name="T92" fmla="*/ 345 w 623"/>
                  <a:gd name="T93" fmla="*/ 281 h 889"/>
                  <a:gd name="T94" fmla="*/ 370 w 623"/>
                  <a:gd name="T95" fmla="*/ 330 h 889"/>
                  <a:gd name="T96" fmla="*/ 398 w 623"/>
                  <a:gd name="T97" fmla="*/ 382 h 889"/>
                  <a:gd name="T98" fmla="*/ 426 w 623"/>
                  <a:gd name="T99" fmla="*/ 435 h 889"/>
                  <a:gd name="T100" fmla="*/ 454 w 623"/>
                  <a:gd name="T101" fmla="*/ 495 h 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23" h="889">
                    <a:moveTo>
                      <a:pt x="454" y="495"/>
                    </a:moveTo>
                    <a:lnTo>
                      <a:pt x="465" y="512"/>
                    </a:lnTo>
                    <a:lnTo>
                      <a:pt x="475" y="530"/>
                    </a:lnTo>
                    <a:lnTo>
                      <a:pt x="486" y="547"/>
                    </a:lnTo>
                    <a:lnTo>
                      <a:pt x="500" y="562"/>
                    </a:lnTo>
                    <a:lnTo>
                      <a:pt x="514" y="579"/>
                    </a:lnTo>
                    <a:lnTo>
                      <a:pt x="531" y="594"/>
                    </a:lnTo>
                    <a:lnTo>
                      <a:pt x="553" y="604"/>
                    </a:lnTo>
                    <a:lnTo>
                      <a:pt x="574" y="615"/>
                    </a:lnTo>
                    <a:lnTo>
                      <a:pt x="595" y="618"/>
                    </a:lnTo>
                    <a:lnTo>
                      <a:pt x="623" y="622"/>
                    </a:lnTo>
                    <a:lnTo>
                      <a:pt x="601" y="639"/>
                    </a:lnTo>
                    <a:lnTo>
                      <a:pt x="578" y="664"/>
                    </a:lnTo>
                    <a:lnTo>
                      <a:pt x="556" y="692"/>
                    </a:lnTo>
                    <a:lnTo>
                      <a:pt x="531" y="724"/>
                    </a:lnTo>
                    <a:lnTo>
                      <a:pt x="510" y="755"/>
                    </a:lnTo>
                    <a:lnTo>
                      <a:pt x="486" y="787"/>
                    </a:lnTo>
                    <a:lnTo>
                      <a:pt x="465" y="819"/>
                    </a:lnTo>
                    <a:lnTo>
                      <a:pt x="443" y="847"/>
                    </a:lnTo>
                    <a:lnTo>
                      <a:pt x="423" y="867"/>
                    </a:lnTo>
                    <a:lnTo>
                      <a:pt x="405" y="889"/>
                    </a:lnTo>
                    <a:lnTo>
                      <a:pt x="380" y="797"/>
                    </a:lnTo>
                    <a:lnTo>
                      <a:pt x="348" y="713"/>
                    </a:lnTo>
                    <a:lnTo>
                      <a:pt x="310" y="632"/>
                    </a:lnTo>
                    <a:lnTo>
                      <a:pt x="268" y="555"/>
                    </a:lnTo>
                    <a:lnTo>
                      <a:pt x="222" y="481"/>
                    </a:lnTo>
                    <a:lnTo>
                      <a:pt x="177" y="407"/>
                    </a:lnTo>
                    <a:lnTo>
                      <a:pt x="127" y="334"/>
                    </a:lnTo>
                    <a:lnTo>
                      <a:pt x="81" y="257"/>
                    </a:lnTo>
                    <a:lnTo>
                      <a:pt x="39" y="179"/>
                    </a:lnTo>
                    <a:lnTo>
                      <a:pt x="0" y="95"/>
                    </a:lnTo>
                    <a:lnTo>
                      <a:pt x="4" y="91"/>
                    </a:lnTo>
                    <a:lnTo>
                      <a:pt x="10" y="81"/>
                    </a:lnTo>
                    <a:lnTo>
                      <a:pt x="22" y="67"/>
                    </a:lnTo>
                    <a:lnTo>
                      <a:pt x="39" y="52"/>
                    </a:lnTo>
                    <a:lnTo>
                      <a:pt x="57" y="39"/>
                    </a:lnTo>
                    <a:lnTo>
                      <a:pt x="74" y="24"/>
                    </a:lnTo>
                    <a:lnTo>
                      <a:pt x="95" y="11"/>
                    </a:lnTo>
                    <a:lnTo>
                      <a:pt x="109" y="4"/>
                    </a:lnTo>
                    <a:lnTo>
                      <a:pt x="123" y="0"/>
                    </a:lnTo>
                    <a:lnTo>
                      <a:pt x="134" y="4"/>
                    </a:lnTo>
                    <a:lnTo>
                      <a:pt x="180" y="49"/>
                    </a:lnTo>
                    <a:lnTo>
                      <a:pt x="222" y="95"/>
                    </a:lnTo>
                    <a:lnTo>
                      <a:pt x="257" y="140"/>
                    </a:lnTo>
                    <a:lnTo>
                      <a:pt x="288" y="186"/>
                    </a:lnTo>
                    <a:lnTo>
                      <a:pt x="317" y="232"/>
                    </a:lnTo>
                    <a:lnTo>
                      <a:pt x="345" y="281"/>
                    </a:lnTo>
                    <a:lnTo>
                      <a:pt x="370" y="330"/>
                    </a:lnTo>
                    <a:lnTo>
                      <a:pt x="398" y="382"/>
                    </a:lnTo>
                    <a:lnTo>
                      <a:pt x="426" y="435"/>
                    </a:lnTo>
                    <a:lnTo>
                      <a:pt x="454" y="495"/>
                    </a:lnTo>
                    <a:close/>
                  </a:path>
                </a:pathLst>
              </a:custGeom>
              <a:solidFill>
                <a:srgbClr val="FF59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02" name="Freeform 678"/>
              <p:cNvSpPr>
                <a:spLocks/>
              </p:cNvSpPr>
              <p:nvPr/>
            </p:nvSpPr>
            <p:spPr bwMode="auto">
              <a:xfrm>
                <a:off x="2752" y="2074"/>
                <a:ext cx="46" cy="62"/>
              </a:xfrm>
              <a:custGeom>
                <a:avLst/>
                <a:gdLst>
                  <a:gd name="T0" fmla="*/ 433 w 587"/>
                  <a:gd name="T1" fmla="*/ 503 h 864"/>
                  <a:gd name="T2" fmla="*/ 444 w 587"/>
                  <a:gd name="T3" fmla="*/ 520 h 864"/>
                  <a:gd name="T4" fmla="*/ 451 w 587"/>
                  <a:gd name="T5" fmla="*/ 538 h 864"/>
                  <a:gd name="T6" fmla="*/ 461 w 587"/>
                  <a:gd name="T7" fmla="*/ 555 h 864"/>
                  <a:gd name="T8" fmla="*/ 475 w 587"/>
                  <a:gd name="T9" fmla="*/ 569 h 864"/>
                  <a:gd name="T10" fmla="*/ 489 w 587"/>
                  <a:gd name="T11" fmla="*/ 586 h 864"/>
                  <a:gd name="T12" fmla="*/ 504 w 587"/>
                  <a:gd name="T13" fmla="*/ 601 h 864"/>
                  <a:gd name="T14" fmla="*/ 521 w 587"/>
                  <a:gd name="T15" fmla="*/ 615 h 864"/>
                  <a:gd name="T16" fmla="*/ 542 w 587"/>
                  <a:gd name="T17" fmla="*/ 622 h 864"/>
                  <a:gd name="T18" fmla="*/ 564 w 587"/>
                  <a:gd name="T19" fmla="*/ 628 h 864"/>
                  <a:gd name="T20" fmla="*/ 587 w 587"/>
                  <a:gd name="T21" fmla="*/ 633 h 864"/>
                  <a:gd name="T22" fmla="*/ 570 w 587"/>
                  <a:gd name="T23" fmla="*/ 650 h 864"/>
                  <a:gd name="T24" fmla="*/ 549 w 587"/>
                  <a:gd name="T25" fmla="*/ 671 h 864"/>
                  <a:gd name="T26" fmla="*/ 532 w 587"/>
                  <a:gd name="T27" fmla="*/ 695 h 864"/>
                  <a:gd name="T28" fmla="*/ 511 w 587"/>
                  <a:gd name="T29" fmla="*/ 720 h 864"/>
                  <a:gd name="T30" fmla="*/ 489 w 587"/>
                  <a:gd name="T31" fmla="*/ 748 h 864"/>
                  <a:gd name="T32" fmla="*/ 472 w 587"/>
                  <a:gd name="T33" fmla="*/ 773 h 864"/>
                  <a:gd name="T34" fmla="*/ 451 w 587"/>
                  <a:gd name="T35" fmla="*/ 801 h 864"/>
                  <a:gd name="T36" fmla="*/ 433 w 587"/>
                  <a:gd name="T37" fmla="*/ 825 h 864"/>
                  <a:gd name="T38" fmla="*/ 416 w 587"/>
                  <a:gd name="T39" fmla="*/ 846 h 864"/>
                  <a:gd name="T40" fmla="*/ 398 w 587"/>
                  <a:gd name="T41" fmla="*/ 864 h 864"/>
                  <a:gd name="T42" fmla="*/ 373 w 587"/>
                  <a:gd name="T43" fmla="*/ 773 h 864"/>
                  <a:gd name="T44" fmla="*/ 341 w 587"/>
                  <a:gd name="T45" fmla="*/ 692 h 864"/>
                  <a:gd name="T46" fmla="*/ 303 w 587"/>
                  <a:gd name="T47" fmla="*/ 611 h 864"/>
                  <a:gd name="T48" fmla="*/ 261 w 587"/>
                  <a:gd name="T49" fmla="*/ 538 h 864"/>
                  <a:gd name="T50" fmla="*/ 215 w 587"/>
                  <a:gd name="T51" fmla="*/ 460 h 864"/>
                  <a:gd name="T52" fmla="*/ 169 w 587"/>
                  <a:gd name="T53" fmla="*/ 390 h 864"/>
                  <a:gd name="T54" fmla="*/ 123 w 587"/>
                  <a:gd name="T55" fmla="*/ 316 h 864"/>
                  <a:gd name="T56" fmla="*/ 78 w 587"/>
                  <a:gd name="T57" fmla="*/ 238 h 864"/>
                  <a:gd name="T58" fmla="*/ 35 w 587"/>
                  <a:gd name="T59" fmla="*/ 162 h 864"/>
                  <a:gd name="T60" fmla="*/ 0 w 587"/>
                  <a:gd name="T61" fmla="*/ 81 h 864"/>
                  <a:gd name="T62" fmla="*/ 0 w 587"/>
                  <a:gd name="T63" fmla="*/ 77 h 864"/>
                  <a:gd name="T64" fmla="*/ 8 w 587"/>
                  <a:gd name="T65" fmla="*/ 70 h 864"/>
                  <a:gd name="T66" fmla="*/ 18 w 587"/>
                  <a:gd name="T67" fmla="*/ 60 h 864"/>
                  <a:gd name="T68" fmla="*/ 28 w 587"/>
                  <a:gd name="T69" fmla="*/ 45 h 864"/>
                  <a:gd name="T70" fmla="*/ 46 w 587"/>
                  <a:gd name="T71" fmla="*/ 32 h 864"/>
                  <a:gd name="T72" fmla="*/ 60 w 587"/>
                  <a:gd name="T73" fmla="*/ 21 h 864"/>
                  <a:gd name="T74" fmla="*/ 74 w 587"/>
                  <a:gd name="T75" fmla="*/ 10 h 864"/>
                  <a:gd name="T76" fmla="*/ 88 w 587"/>
                  <a:gd name="T77" fmla="*/ 3 h 864"/>
                  <a:gd name="T78" fmla="*/ 103 w 587"/>
                  <a:gd name="T79" fmla="*/ 0 h 864"/>
                  <a:gd name="T80" fmla="*/ 109 w 587"/>
                  <a:gd name="T81" fmla="*/ 3 h 864"/>
                  <a:gd name="T82" fmla="*/ 155 w 587"/>
                  <a:gd name="T83" fmla="*/ 50 h 864"/>
                  <a:gd name="T84" fmla="*/ 194 w 587"/>
                  <a:gd name="T85" fmla="*/ 95 h 864"/>
                  <a:gd name="T86" fmla="*/ 233 w 587"/>
                  <a:gd name="T87" fmla="*/ 140 h 864"/>
                  <a:gd name="T88" fmla="*/ 264 w 587"/>
                  <a:gd name="T89" fmla="*/ 190 h 864"/>
                  <a:gd name="T90" fmla="*/ 292 w 587"/>
                  <a:gd name="T91" fmla="*/ 235 h 864"/>
                  <a:gd name="T92" fmla="*/ 321 w 587"/>
                  <a:gd name="T93" fmla="*/ 288 h 864"/>
                  <a:gd name="T94" fmla="*/ 349 w 587"/>
                  <a:gd name="T95" fmla="*/ 337 h 864"/>
                  <a:gd name="T96" fmla="*/ 373 w 587"/>
                  <a:gd name="T97" fmla="*/ 390 h 864"/>
                  <a:gd name="T98" fmla="*/ 404 w 587"/>
                  <a:gd name="T99" fmla="*/ 446 h 864"/>
                  <a:gd name="T100" fmla="*/ 433 w 587"/>
                  <a:gd name="T101" fmla="*/ 503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87" h="864">
                    <a:moveTo>
                      <a:pt x="433" y="503"/>
                    </a:moveTo>
                    <a:lnTo>
                      <a:pt x="444" y="520"/>
                    </a:lnTo>
                    <a:lnTo>
                      <a:pt x="451" y="538"/>
                    </a:lnTo>
                    <a:lnTo>
                      <a:pt x="461" y="555"/>
                    </a:lnTo>
                    <a:lnTo>
                      <a:pt x="475" y="569"/>
                    </a:lnTo>
                    <a:lnTo>
                      <a:pt x="489" y="586"/>
                    </a:lnTo>
                    <a:lnTo>
                      <a:pt x="504" y="601"/>
                    </a:lnTo>
                    <a:lnTo>
                      <a:pt x="521" y="615"/>
                    </a:lnTo>
                    <a:lnTo>
                      <a:pt x="542" y="622"/>
                    </a:lnTo>
                    <a:lnTo>
                      <a:pt x="564" y="628"/>
                    </a:lnTo>
                    <a:lnTo>
                      <a:pt x="587" y="633"/>
                    </a:lnTo>
                    <a:lnTo>
                      <a:pt x="570" y="650"/>
                    </a:lnTo>
                    <a:lnTo>
                      <a:pt x="549" y="671"/>
                    </a:lnTo>
                    <a:lnTo>
                      <a:pt x="532" y="695"/>
                    </a:lnTo>
                    <a:lnTo>
                      <a:pt x="511" y="720"/>
                    </a:lnTo>
                    <a:lnTo>
                      <a:pt x="489" y="748"/>
                    </a:lnTo>
                    <a:lnTo>
                      <a:pt x="472" y="773"/>
                    </a:lnTo>
                    <a:lnTo>
                      <a:pt x="451" y="801"/>
                    </a:lnTo>
                    <a:lnTo>
                      <a:pt x="433" y="825"/>
                    </a:lnTo>
                    <a:lnTo>
                      <a:pt x="416" y="846"/>
                    </a:lnTo>
                    <a:lnTo>
                      <a:pt x="398" y="864"/>
                    </a:lnTo>
                    <a:lnTo>
                      <a:pt x="373" y="773"/>
                    </a:lnTo>
                    <a:lnTo>
                      <a:pt x="341" y="692"/>
                    </a:lnTo>
                    <a:lnTo>
                      <a:pt x="303" y="611"/>
                    </a:lnTo>
                    <a:lnTo>
                      <a:pt x="261" y="538"/>
                    </a:lnTo>
                    <a:lnTo>
                      <a:pt x="215" y="460"/>
                    </a:lnTo>
                    <a:lnTo>
                      <a:pt x="169" y="390"/>
                    </a:lnTo>
                    <a:lnTo>
                      <a:pt x="123" y="316"/>
                    </a:lnTo>
                    <a:lnTo>
                      <a:pt x="78" y="238"/>
                    </a:lnTo>
                    <a:lnTo>
                      <a:pt x="35" y="162"/>
                    </a:lnTo>
                    <a:lnTo>
                      <a:pt x="0" y="81"/>
                    </a:lnTo>
                    <a:lnTo>
                      <a:pt x="0" y="77"/>
                    </a:lnTo>
                    <a:lnTo>
                      <a:pt x="8" y="70"/>
                    </a:lnTo>
                    <a:lnTo>
                      <a:pt x="18" y="60"/>
                    </a:lnTo>
                    <a:lnTo>
                      <a:pt x="28" y="45"/>
                    </a:lnTo>
                    <a:lnTo>
                      <a:pt x="46" y="32"/>
                    </a:lnTo>
                    <a:lnTo>
                      <a:pt x="60" y="21"/>
                    </a:lnTo>
                    <a:lnTo>
                      <a:pt x="74" y="10"/>
                    </a:lnTo>
                    <a:lnTo>
                      <a:pt x="88" y="3"/>
                    </a:lnTo>
                    <a:lnTo>
                      <a:pt x="103" y="0"/>
                    </a:lnTo>
                    <a:lnTo>
                      <a:pt x="109" y="3"/>
                    </a:lnTo>
                    <a:lnTo>
                      <a:pt x="155" y="50"/>
                    </a:lnTo>
                    <a:lnTo>
                      <a:pt x="194" y="95"/>
                    </a:lnTo>
                    <a:lnTo>
                      <a:pt x="233" y="140"/>
                    </a:lnTo>
                    <a:lnTo>
                      <a:pt x="264" y="190"/>
                    </a:lnTo>
                    <a:lnTo>
                      <a:pt x="292" y="235"/>
                    </a:lnTo>
                    <a:lnTo>
                      <a:pt x="321" y="288"/>
                    </a:lnTo>
                    <a:lnTo>
                      <a:pt x="349" y="337"/>
                    </a:lnTo>
                    <a:lnTo>
                      <a:pt x="373" y="390"/>
                    </a:lnTo>
                    <a:lnTo>
                      <a:pt x="404" y="446"/>
                    </a:lnTo>
                    <a:lnTo>
                      <a:pt x="433" y="503"/>
                    </a:lnTo>
                    <a:close/>
                  </a:path>
                </a:pathLst>
              </a:custGeom>
              <a:solidFill>
                <a:srgbClr val="FF77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03" name="Freeform 679"/>
              <p:cNvSpPr>
                <a:spLocks/>
              </p:cNvSpPr>
              <p:nvPr/>
            </p:nvSpPr>
            <p:spPr bwMode="auto">
              <a:xfrm>
                <a:off x="2753" y="2075"/>
                <a:ext cx="43" cy="60"/>
              </a:xfrm>
              <a:custGeom>
                <a:avLst/>
                <a:gdLst>
                  <a:gd name="T0" fmla="*/ 415 w 559"/>
                  <a:gd name="T1" fmla="*/ 505 h 832"/>
                  <a:gd name="T2" fmla="*/ 422 w 559"/>
                  <a:gd name="T3" fmla="*/ 523 h 832"/>
                  <a:gd name="T4" fmla="*/ 433 w 559"/>
                  <a:gd name="T5" fmla="*/ 540 h 832"/>
                  <a:gd name="T6" fmla="*/ 443 w 559"/>
                  <a:gd name="T7" fmla="*/ 558 h 832"/>
                  <a:gd name="T8" fmla="*/ 453 w 559"/>
                  <a:gd name="T9" fmla="*/ 575 h 832"/>
                  <a:gd name="T10" fmla="*/ 464 w 559"/>
                  <a:gd name="T11" fmla="*/ 590 h 832"/>
                  <a:gd name="T12" fmla="*/ 478 w 559"/>
                  <a:gd name="T13" fmla="*/ 604 h 832"/>
                  <a:gd name="T14" fmla="*/ 493 w 559"/>
                  <a:gd name="T15" fmla="*/ 618 h 832"/>
                  <a:gd name="T16" fmla="*/ 513 w 559"/>
                  <a:gd name="T17" fmla="*/ 628 h 832"/>
                  <a:gd name="T18" fmla="*/ 535 w 559"/>
                  <a:gd name="T19" fmla="*/ 635 h 832"/>
                  <a:gd name="T20" fmla="*/ 559 w 559"/>
                  <a:gd name="T21" fmla="*/ 635 h 832"/>
                  <a:gd name="T22" fmla="*/ 541 w 559"/>
                  <a:gd name="T23" fmla="*/ 653 h 832"/>
                  <a:gd name="T24" fmla="*/ 524 w 559"/>
                  <a:gd name="T25" fmla="*/ 670 h 832"/>
                  <a:gd name="T26" fmla="*/ 506 w 559"/>
                  <a:gd name="T27" fmla="*/ 692 h 832"/>
                  <a:gd name="T28" fmla="*/ 493 w 559"/>
                  <a:gd name="T29" fmla="*/ 713 h 832"/>
                  <a:gd name="T30" fmla="*/ 475 w 559"/>
                  <a:gd name="T31" fmla="*/ 737 h 832"/>
                  <a:gd name="T32" fmla="*/ 458 w 559"/>
                  <a:gd name="T33" fmla="*/ 758 h 832"/>
                  <a:gd name="T34" fmla="*/ 443 w 559"/>
                  <a:gd name="T35" fmla="*/ 780 h 832"/>
                  <a:gd name="T36" fmla="*/ 425 w 559"/>
                  <a:gd name="T37" fmla="*/ 800 h 832"/>
                  <a:gd name="T38" fmla="*/ 408 w 559"/>
                  <a:gd name="T39" fmla="*/ 818 h 832"/>
                  <a:gd name="T40" fmla="*/ 393 w 559"/>
                  <a:gd name="T41" fmla="*/ 832 h 832"/>
                  <a:gd name="T42" fmla="*/ 370 w 559"/>
                  <a:gd name="T43" fmla="*/ 748 h 832"/>
                  <a:gd name="T44" fmla="*/ 338 w 559"/>
                  <a:gd name="T45" fmla="*/ 667 h 832"/>
                  <a:gd name="T46" fmla="*/ 298 w 559"/>
                  <a:gd name="T47" fmla="*/ 586 h 832"/>
                  <a:gd name="T48" fmla="*/ 260 w 559"/>
                  <a:gd name="T49" fmla="*/ 512 h 832"/>
                  <a:gd name="T50" fmla="*/ 215 w 559"/>
                  <a:gd name="T51" fmla="*/ 438 h 832"/>
                  <a:gd name="T52" fmla="*/ 169 w 559"/>
                  <a:gd name="T53" fmla="*/ 365 h 832"/>
                  <a:gd name="T54" fmla="*/ 123 w 559"/>
                  <a:gd name="T55" fmla="*/ 295 h 832"/>
                  <a:gd name="T56" fmla="*/ 77 w 559"/>
                  <a:gd name="T57" fmla="*/ 217 h 832"/>
                  <a:gd name="T58" fmla="*/ 39 w 559"/>
                  <a:gd name="T59" fmla="*/ 144 h 832"/>
                  <a:gd name="T60" fmla="*/ 0 w 559"/>
                  <a:gd name="T61" fmla="*/ 63 h 832"/>
                  <a:gd name="T62" fmla="*/ 4 w 559"/>
                  <a:gd name="T63" fmla="*/ 59 h 832"/>
                  <a:gd name="T64" fmla="*/ 7 w 559"/>
                  <a:gd name="T65" fmla="*/ 52 h 832"/>
                  <a:gd name="T66" fmla="*/ 14 w 559"/>
                  <a:gd name="T67" fmla="*/ 45 h 832"/>
                  <a:gd name="T68" fmla="*/ 24 w 559"/>
                  <a:gd name="T69" fmla="*/ 35 h 832"/>
                  <a:gd name="T70" fmla="*/ 35 w 559"/>
                  <a:gd name="T71" fmla="*/ 24 h 832"/>
                  <a:gd name="T72" fmla="*/ 45 w 559"/>
                  <a:gd name="T73" fmla="*/ 14 h 832"/>
                  <a:gd name="T74" fmla="*/ 60 w 559"/>
                  <a:gd name="T75" fmla="*/ 7 h 832"/>
                  <a:gd name="T76" fmla="*/ 70 w 559"/>
                  <a:gd name="T77" fmla="*/ 0 h 832"/>
                  <a:gd name="T78" fmla="*/ 80 w 559"/>
                  <a:gd name="T79" fmla="*/ 0 h 832"/>
                  <a:gd name="T80" fmla="*/ 87 w 559"/>
                  <a:gd name="T81" fmla="*/ 3 h 832"/>
                  <a:gd name="T82" fmla="*/ 133 w 559"/>
                  <a:gd name="T83" fmla="*/ 45 h 832"/>
                  <a:gd name="T84" fmla="*/ 172 w 559"/>
                  <a:gd name="T85" fmla="*/ 90 h 832"/>
                  <a:gd name="T86" fmla="*/ 207 w 559"/>
                  <a:gd name="T87" fmla="*/ 140 h 832"/>
                  <a:gd name="T88" fmla="*/ 243 w 559"/>
                  <a:gd name="T89" fmla="*/ 189 h 832"/>
                  <a:gd name="T90" fmla="*/ 270 w 559"/>
                  <a:gd name="T91" fmla="*/ 238 h 832"/>
                  <a:gd name="T92" fmla="*/ 302 w 559"/>
                  <a:gd name="T93" fmla="*/ 287 h 832"/>
                  <a:gd name="T94" fmla="*/ 330 w 559"/>
                  <a:gd name="T95" fmla="*/ 340 h 832"/>
                  <a:gd name="T96" fmla="*/ 355 w 559"/>
                  <a:gd name="T97" fmla="*/ 397 h 832"/>
                  <a:gd name="T98" fmla="*/ 383 w 559"/>
                  <a:gd name="T99" fmla="*/ 449 h 832"/>
                  <a:gd name="T100" fmla="*/ 415 w 559"/>
                  <a:gd name="T101" fmla="*/ 505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59" h="832">
                    <a:moveTo>
                      <a:pt x="415" y="505"/>
                    </a:moveTo>
                    <a:lnTo>
                      <a:pt x="422" y="523"/>
                    </a:lnTo>
                    <a:lnTo>
                      <a:pt x="433" y="540"/>
                    </a:lnTo>
                    <a:lnTo>
                      <a:pt x="443" y="558"/>
                    </a:lnTo>
                    <a:lnTo>
                      <a:pt x="453" y="575"/>
                    </a:lnTo>
                    <a:lnTo>
                      <a:pt x="464" y="590"/>
                    </a:lnTo>
                    <a:lnTo>
                      <a:pt x="478" y="604"/>
                    </a:lnTo>
                    <a:lnTo>
                      <a:pt x="493" y="618"/>
                    </a:lnTo>
                    <a:lnTo>
                      <a:pt x="513" y="628"/>
                    </a:lnTo>
                    <a:lnTo>
                      <a:pt x="535" y="635"/>
                    </a:lnTo>
                    <a:lnTo>
                      <a:pt x="559" y="635"/>
                    </a:lnTo>
                    <a:lnTo>
                      <a:pt x="541" y="653"/>
                    </a:lnTo>
                    <a:lnTo>
                      <a:pt x="524" y="670"/>
                    </a:lnTo>
                    <a:lnTo>
                      <a:pt x="506" y="692"/>
                    </a:lnTo>
                    <a:lnTo>
                      <a:pt x="493" y="713"/>
                    </a:lnTo>
                    <a:lnTo>
                      <a:pt x="475" y="737"/>
                    </a:lnTo>
                    <a:lnTo>
                      <a:pt x="458" y="758"/>
                    </a:lnTo>
                    <a:lnTo>
                      <a:pt x="443" y="780"/>
                    </a:lnTo>
                    <a:lnTo>
                      <a:pt x="425" y="800"/>
                    </a:lnTo>
                    <a:lnTo>
                      <a:pt x="408" y="818"/>
                    </a:lnTo>
                    <a:lnTo>
                      <a:pt x="393" y="832"/>
                    </a:lnTo>
                    <a:lnTo>
                      <a:pt x="370" y="748"/>
                    </a:lnTo>
                    <a:lnTo>
                      <a:pt x="338" y="667"/>
                    </a:lnTo>
                    <a:lnTo>
                      <a:pt x="298" y="586"/>
                    </a:lnTo>
                    <a:lnTo>
                      <a:pt x="260" y="512"/>
                    </a:lnTo>
                    <a:lnTo>
                      <a:pt x="215" y="438"/>
                    </a:lnTo>
                    <a:lnTo>
                      <a:pt x="169" y="365"/>
                    </a:lnTo>
                    <a:lnTo>
                      <a:pt x="123" y="295"/>
                    </a:lnTo>
                    <a:lnTo>
                      <a:pt x="77" y="217"/>
                    </a:lnTo>
                    <a:lnTo>
                      <a:pt x="39" y="144"/>
                    </a:lnTo>
                    <a:lnTo>
                      <a:pt x="0" y="63"/>
                    </a:lnTo>
                    <a:lnTo>
                      <a:pt x="4" y="59"/>
                    </a:lnTo>
                    <a:lnTo>
                      <a:pt x="7" y="52"/>
                    </a:lnTo>
                    <a:lnTo>
                      <a:pt x="14" y="45"/>
                    </a:lnTo>
                    <a:lnTo>
                      <a:pt x="24" y="35"/>
                    </a:lnTo>
                    <a:lnTo>
                      <a:pt x="35" y="24"/>
                    </a:lnTo>
                    <a:lnTo>
                      <a:pt x="45" y="14"/>
                    </a:lnTo>
                    <a:lnTo>
                      <a:pt x="60" y="7"/>
                    </a:lnTo>
                    <a:lnTo>
                      <a:pt x="70" y="0"/>
                    </a:lnTo>
                    <a:lnTo>
                      <a:pt x="80" y="0"/>
                    </a:lnTo>
                    <a:lnTo>
                      <a:pt x="87" y="3"/>
                    </a:lnTo>
                    <a:lnTo>
                      <a:pt x="133" y="45"/>
                    </a:lnTo>
                    <a:lnTo>
                      <a:pt x="172" y="90"/>
                    </a:lnTo>
                    <a:lnTo>
                      <a:pt x="207" y="140"/>
                    </a:lnTo>
                    <a:lnTo>
                      <a:pt x="243" y="189"/>
                    </a:lnTo>
                    <a:lnTo>
                      <a:pt x="270" y="238"/>
                    </a:lnTo>
                    <a:lnTo>
                      <a:pt x="302" y="287"/>
                    </a:lnTo>
                    <a:lnTo>
                      <a:pt x="330" y="340"/>
                    </a:lnTo>
                    <a:lnTo>
                      <a:pt x="355" y="397"/>
                    </a:lnTo>
                    <a:lnTo>
                      <a:pt x="383" y="449"/>
                    </a:lnTo>
                    <a:lnTo>
                      <a:pt x="415" y="505"/>
                    </a:lnTo>
                    <a:close/>
                  </a:path>
                </a:pathLst>
              </a:custGeom>
              <a:solidFill>
                <a:srgbClr val="FF94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04" name="Freeform 680"/>
              <p:cNvSpPr>
                <a:spLocks/>
              </p:cNvSpPr>
              <p:nvPr/>
            </p:nvSpPr>
            <p:spPr bwMode="auto">
              <a:xfrm>
                <a:off x="2754" y="2076"/>
                <a:ext cx="41" cy="58"/>
              </a:xfrm>
              <a:custGeom>
                <a:avLst/>
                <a:gdLst>
                  <a:gd name="T0" fmla="*/ 63 w 524"/>
                  <a:gd name="T1" fmla="*/ 3 h 808"/>
                  <a:gd name="T2" fmla="*/ 56 w 524"/>
                  <a:gd name="T3" fmla="*/ 0 h 808"/>
                  <a:gd name="T4" fmla="*/ 49 w 524"/>
                  <a:gd name="T5" fmla="*/ 0 h 808"/>
                  <a:gd name="T6" fmla="*/ 38 w 524"/>
                  <a:gd name="T7" fmla="*/ 3 h 808"/>
                  <a:gd name="T8" fmla="*/ 31 w 524"/>
                  <a:gd name="T9" fmla="*/ 10 h 808"/>
                  <a:gd name="T10" fmla="*/ 25 w 524"/>
                  <a:gd name="T11" fmla="*/ 18 h 808"/>
                  <a:gd name="T12" fmla="*/ 14 w 524"/>
                  <a:gd name="T13" fmla="*/ 24 h 808"/>
                  <a:gd name="T14" fmla="*/ 7 w 524"/>
                  <a:gd name="T15" fmla="*/ 35 h 808"/>
                  <a:gd name="T16" fmla="*/ 3 w 524"/>
                  <a:gd name="T17" fmla="*/ 41 h 808"/>
                  <a:gd name="T18" fmla="*/ 0 w 524"/>
                  <a:gd name="T19" fmla="*/ 49 h 808"/>
                  <a:gd name="T20" fmla="*/ 35 w 524"/>
                  <a:gd name="T21" fmla="*/ 126 h 808"/>
                  <a:gd name="T22" fmla="*/ 78 w 524"/>
                  <a:gd name="T23" fmla="*/ 203 h 808"/>
                  <a:gd name="T24" fmla="*/ 119 w 524"/>
                  <a:gd name="T25" fmla="*/ 273 h 808"/>
                  <a:gd name="T26" fmla="*/ 165 w 524"/>
                  <a:gd name="T27" fmla="*/ 348 h 808"/>
                  <a:gd name="T28" fmla="*/ 211 w 524"/>
                  <a:gd name="T29" fmla="*/ 421 h 808"/>
                  <a:gd name="T30" fmla="*/ 253 w 524"/>
                  <a:gd name="T31" fmla="*/ 491 h 808"/>
                  <a:gd name="T32" fmla="*/ 296 w 524"/>
                  <a:gd name="T33" fmla="*/ 569 h 808"/>
                  <a:gd name="T34" fmla="*/ 331 w 524"/>
                  <a:gd name="T35" fmla="*/ 646 h 808"/>
                  <a:gd name="T36" fmla="*/ 362 w 524"/>
                  <a:gd name="T37" fmla="*/ 723 h 808"/>
                  <a:gd name="T38" fmla="*/ 384 w 524"/>
                  <a:gd name="T39" fmla="*/ 808 h 808"/>
                  <a:gd name="T40" fmla="*/ 401 w 524"/>
                  <a:gd name="T41" fmla="*/ 793 h 808"/>
                  <a:gd name="T42" fmla="*/ 415 w 524"/>
                  <a:gd name="T43" fmla="*/ 779 h 808"/>
                  <a:gd name="T44" fmla="*/ 429 w 524"/>
                  <a:gd name="T45" fmla="*/ 762 h 808"/>
                  <a:gd name="T46" fmla="*/ 444 w 524"/>
                  <a:gd name="T47" fmla="*/ 744 h 808"/>
                  <a:gd name="T48" fmla="*/ 457 w 524"/>
                  <a:gd name="T49" fmla="*/ 731 h 808"/>
                  <a:gd name="T50" fmla="*/ 468 w 524"/>
                  <a:gd name="T51" fmla="*/ 713 h 808"/>
                  <a:gd name="T52" fmla="*/ 482 w 524"/>
                  <a:gd name="T53" fmla="*/ 695 h 808"/>
                  <a:gd name="T54" fmla="*/ 496 w 524"/>
                  <a:gd name="T55" fmla="*/ 678 h 808"/>
                  <a:gd name="T56" fmla="*/ 510 w 524"/>
                  <a:gd name="T57" fmla="*/ 660 h 808"/>
                  <a:gd name="T58" fmla="*/ 524 w 524"/>
                  <a:gd name="T59" fmla="*/ 646 h 808"/>
                  <a:gd name="T60" fmla="*/ 499 w 524"/>
                  <a:gd name="T61" fmla="*/ 643 h 808"/>
                  <a:gd name="T62" fmla="*/ 479 w 524"/>
                  <a:gd name="T63" fmla="*/ 636 h 808"/>
                  <a:gd name="T64" fmla="*/ 464 w 524"/>
                  <a:gd name="T65" fmla="*/ 625 h 808"/>
                  <a:gd name="T66" fmla="*/ 450 w 524"/>
                  <a:gd name="T67" fmla="*/ 614 h 808"/>
                  <a:gd name="T68" fmla="*/ 436 w 524"/>
                  <a:gd name="T69" fmla="*/ 596 h 808"/>
                  <a:gd name="T70" fmla="*/ 426 w 524"/>
                  <a:gd name="T71" fmla="*/ 583 h 808"/>
                  <a:gd name="T72" fmla="*/ 419 w 524"/>
                  <a:gd name="T73" fmla="*/ 565 h 808"/>
                  <a:gd name="T74" fmla="*/ 408 w 524"/>
                  <a:gd name="T75" fmla="*/ 548 h 808"/>
                  <a:gd name="T76" fmla="*/ 401 w 524"/>
                  <a:gd name="T77" fmla="*/ 530 h 808"/>
                  <a:gd name="T78" fmla="*/ 394 w 524"/>
                  <a:gd name="T79" fmla="*/ 513 h 808"/>
                  <a:gd name="T80" fmla="*/ 362 w 524"/>
                  <a:gd name="T81" fmla="*/ 460 h 808"/>
                  <a:gd name="T82" fmla="*/ 334 w 524"/>
                  <a:gd name="T83" fmla="*/ 403 h 808"/>
                  <a:gd name="T84" fmla="*/ 306 w 524"/>
                  <a:gd name="T85" fmla="*/ 351 h 808"/>
                  <a:gd name="T86" fmla="*/ 278 w 524"/>
                  <a:gd name="T87" fmla="*/ 295 h 808"/>
                  <a:gd name="T88" fmla="*/ 249 w 524"/>
                  <a:gd name="T89" fmla="*/ 241 h 808"/>
                  <a:gd name="T90" fmla="*/ 218 w 524"/>
                  <a:gd name="T91" fmla="*/ 193 h 808"/>
                  <a:gd name="T92" fmla="*/ 183 w 524"/>
                  <a:gd name="T93" fmla="*/ 140 h 808"/>
                  <a:gd name="T94" fmla="*/ 148 w 524"/>
                  <a:gd name="T95" fmla="*/ 94 h 808"/>
                  <a:gd name="T96" fmla="*/ 109 w 524"/>
                  <a:gd name="T97" fmla="*/ 45 h 808"/>
                  <a:gd name="T98" fmla="*/ 63 w 524"/>
                  <a:gd name="T99" fmla="*/ 3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24" h="808">
                    <a:moveTo>
                      <a:pt x="63" y="3"/>
                    </a:moveTo>
                    <a:lnTo>
                      <a:pt x="56" y="0"/>
                    </a:lnTo>
                    <a:lnTo>
                      <a:pt x="49" y="0"/>
                    </a:lnTo>
                    <a:lnTo>
                      <a:pt x="38" y="3"/>
                    </a:lnTo>
                    <a:lnTo>
                      <a:pt x="31" y="10"/>
                    </a:lnTo>
                    <a:lnTo>
                      <a:pt x="25" y="18"/>
                    </a:lnTo>
                    <a:lnTo>
                      <a:pt x="14" y="24"/>
                    </a:lnTo>
                    <a:lnTo>
                      <a:pt x="7" y="35"/>
                    </a:lnTo>
                    <a:lnTo>
                      <a:pt x="3" y="41"/>
                    </a:lnTo>
                    <a:lnTo>
                      <a:pt x="0" y="49"/>
                    </a:lnTo>
                    <a:lnTo>
                      <a:pt x="35" y="126"/>
                    </a:lnTo>
                    <a:lnTo>
                      <a:pt x="78" y="203"/>
                    </a:lnTo>
                    <a:lnTo>
                      <a:pt x="119" y="273"/>
                    </a:lnTo>
                    <a:lnTo>
                      <a:pt x="165" y="348"/>
                    </a:lnTo>
                    <a:lnTo>
                      <a:pt x="211" y="421"/>
                    </a:lnTo>
                    <a:lnTo>
                      <a:pt x="253" y="491"/>
                    </a:lnTo>
                    <a:lnTo>
                      <a:pt x="296" y="569"/>
                    </a:lnTo>
                    <a:lnTo>
                      <a:pt x="331" y="646"/>
                    </a:lnTo>
                    <a:lnTo>
                      <a:pt x="362" y="723"/>
                    </a:lnTo>
                    <a:lnTo>
                      <a:pt x="384" y="808"/>
                    </a:lnTo>
                    <a:lnTo>
                      <a:pt x="401" y="793"/>
                    </a:lnTo>
                    <a:lnTo>
                      <a:pt x="415" y="779"/>
                    </a:lnTo>
                    <a:lnTo>
                      <a:pt x="429" y="762"/>
                    </a:lnTo>
                    <a:lnTo>
                      <a:pt x="444" y="744"/>
                    </a:lnTo>
                    <a:lnTo>
                      <a:pt x="457" y="731"/>
                    </a:lnTo>
                    <a:lnTo>
                      <a:pt x="468" y="713"/>
                    </a:lnTo>
                    <a:lnTo>
                      <a:pt x="482" y="695"/>
                    </a:lnTo>
                    <a:lnTo>
                      <a:pt x="496" y="678"/>
                    </a:lnTo>
                    <a:lnTo>
                      <a:pt x="510" y="660"/>
                    </a:lnTo>
                    <a:lnTo>
                      <a:pt x="524" y="646"/>
                    </a:lnTo>
                    <a:lnTo>
                      <a:pt x="499" y="643"/>
                    </a:lnTo>
                    <a:lnTo>
                      <a:pt x="479" y="636"/>
                    </a:lnTo>
                    <a:lnTo>
                      <a:pt x="464" y="625"/>
                    </a:lnTo>
                    <a:lnTo>
                      <a:pt x="450" y="614"/>
                    </a:lnTo>
                    <a:lnTo>
                      <a:pt x="436" y="596"/>
                    </a:lnTo>
                    <a:lnTo>
                      <a:pt x="426" y="583"/>
                    </a:lnTo>
                    <a:lnTo>
                      <a:pt x="419" y="565"/>
                    </a:lnTo>
                    <a:lnTo>
                      <a:pt x="408" y="548"/>
                    </a:lnTo>
                    <a:lnTo>
                      <a:pt x="401" y="530"/>
                    </a:lnTo>
                    <a:lnTo>
                      <a:pt x="394" y="513"/>
                    </a:lnTo>
                    <a:lnTo>
                      <a:pt x="362" y="460"/>
                    </a:lnTo>
                    <a:lnTo>
                      <a:pt x="334" y="403"/>
                    </a:lnTo>
                    <a:lnTo>
                      <a:pt x="306" y="351"/>
                    </a:lnTo>
                    <a:lnTo>
                      <a:pt x="278" y="295"/>
                    </a:lnTo>
                    <a:lnTo>
                      <a:pt x="249" y="241"/>
                    </a:lnTo>
                    <a:lnTo>
                      <a:pt x="218" y="193"/>
                    </a:lnTo>
                    <a:lnTo>
                      <a:pt x="183" y="140"/>
                    </a:lnTo>
                    <a:lnTo>
                      <a:pt x="148" y="94"/>
                    </a:lnTo>
                    <a:lnTo>
                      <a:pt x="109" y="45"/>
                    </a:lnTo>
                    <a:lnTo>
                      <a:pt x="63" y="3"/>
                    </a:lnTo>
                    <a:close/>
                  </a:path>
                </a:pathLst>
              </a:custGeom>
              <a:solidFill>
                <a:srgbClr val="FFB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05" name="Freeform 681"/>
              <p:cNvSpPr>
                <a:spLocks/>
              </p:cNvSpPr>
              <p:nvPr/>
            </p:nvSpPr>
            <p:spPr bwMode="auto">
              <a:xfrm>
                <a:off x="2991" y="2024"/>
                <a:ext cx="41" cy="19"/>
              </a:xfrm>
              <a:custGeom>
                <a:avLst/>
                <a:gdLst>
                  <a:gd name="T0" fmla="*/ 0 w 531"/>
                  <a:gd name="T1" fmla="*/ 0 h 260"/>
                  <a:gd name="T2" fmla="*/ 52 w 531"/>
                  <a:gd name="T3" fmla="*/ 38 h 260"/>
                  <a:gd name="T4" fmla="*/ 105 w 531"/>
                  <a:gd name="T5" fmla="*/ 77 h 260"/>
                  <a:gd name="T6" fmla="*/ 155 w 531"/>
                  <a:gd name="T7" fmla="*/ 108 h 260"/>
                  <a:gd name="T8" fmla="*/ 203 w 531"/>
                  <a:gd name="T9" fmla="*/ 137 h 260"/>
                  <a:gd name="T10" fmla="*/ 257 w 531"/>
                  <a:gd name="T11" fmla="*/ 161 h 260"/>
                  <a:gd name="T12" fmla="*/ 310 w 531"/>
                  <a:gd name="T13" fmla="*/ 185 h 260"/>
                  <a:gd name="T14" fmla="*/ 362 w 531"/>
                  <a:gd name="T15" fmla="*/ 207 h 260"/>
                  <a:gd name="T16" fmla="*/ 415 w 531"/>
                  <a:gd name="T17" fmla="*/ 225 h 260"/>
                  <a:gd name="T18" fmla="*/ 471 w 531"/>
                  <a:gd name="T19" fmla="*/ 242 h 260"/>
                  <a:gd name="T20" fmla="*/ 531 w 531"/>
                  <a:gd name="T21" fmla="*/ 26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1" h="260">
                    <a:moveTo>
                      <a:pt x="0" y="0"/>
                    </a:moveTo>
                    <a:lnTo>
                      <a:pt x="52" y="38"/>
                    </a:lnTo>
                    <a:lnTo>
                      <a:pt x="105" y="77"/>
                    </a:lnTo>
                    <a:lnTo>
                      <a:pt x="155" y="108"/>
                    </a:lnTo>
                    <a:lnTo>
                      <a:pt x="203" y="137"/>
                    </a:lnTo>
                    <a:lnTo>
                      <a:pt x="257" y="161"/>
                    </a:lnTo>
                    <a:lnTo>
                      <a:pt x="310" y="185"/>
                    </a:lnTo>
                    <a:lnTo>
                      <a:pt x="362" y="207"/>
                    </a:lnTo>
                    <a:lnTo>
                      <a:pt x="415" y="225"/>
                    </a:lnTo>
                    <a:lnTo>
                      <a:pt x="471" y="242"/>
                    </a:lnTo>
                    <a:lnTo>
                      <a:pt x="531" y="26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06" name="Freeform 682"/>
              <p:cNvSpPr>
                <a:spLocks/>
              </p:cNvSpPr>
              <p:nvPr/>
            </p:nvSpPr>
            <p:spPr bwMode="auto">
              <a:xfrm>
                <a:off x="2929" y="2036"/>
                <a:ext cx="22" cy="48"/>
              </a:xfrm>
              <a:custGeom>
                <a:avLst/>
                <a:gdLst>
                  <a:gd name="T0" fmla="*/ 71 w 275"/>
                  <a:gd name="T1" fmla="*/ 0 h 674"/>
                  <a:gd name="T2" fmla="*/ 64 w 275"/>
                  <a:gd name="T3" fmla="*/ 63 h 674"/>
                  <a:gd name="T4" fmla="*/ 57 w 275"/>
                  <a:gd name="T5" fmla="*/ 130 h 674"/>
                  <a:gd name="T6" fmla="*/ 50 w 275"/>
                  <a:gd name="T7" fmla="*/ 200 h 674"/>
                  <a:gd name="T8" fmla="*/ 43 w 275"/>
                  <a:gd name="T9" fmla="*/ 270 h 674"/>
                  <a:gd name="T10" fmla="*/ 35 w 275"/>
                  <a:gd name="T11" fmla="*/ 340 h 674"/>
                  <a:gd name="T12" fmla="*/ 32 w 275"/>
                  <a:gd name="T13" fmla="*/ 410 h 674"/>
                  <a:gd name="T14" fmla="*/ 25 w 275"/>
                  <a:gd name="T15" fmla="*/ 481 h 674"/>
                  <a:gd name="T16" fmla="*/ 15 w 275"/>
                  <a:gd name="T17" fmla="*/ 551 h 674"/>
                  <a:gd name="T18" fmla="*/ 7 w 275"/>
                  <a:gd name="T19" fmla="*/ 615 h 674"/>
                  <a:gd name="T20" fmla="*/ 0 w 275"/>
                  <a:gd name="T21" fmla="*/ 674 h 674"/>
                  <a:gd name="T22" fmla="*/ 35 w 275"/>
                  <a:gd name="T23" fmla="*/ 660 h 674"/>
                  <a:gd name="T24" fmla="*/ 71 w 275"/>
                  <a:gd name="T25" fmla="*/ 625 h 674"/>
                  <a:gd name="T26" fmla="*/ 107 w 275"/>
                  <a:gd name="T27" fmla="*/ 572 h 674"/>
                  <a:gd name="T28" fmla="*/ 138 w 275"/>
                  <a:gd name="T29" fmla="*/ 505 h 674"/>
                  <a:gd name="T30" fmla="*/ 170 w 275"/>
                  <a:gd name="T31" fmla="*/ 432 h 674"/>
                  <a:gd name="T32" fmla="*/ 198 w 275"/>
                  <a:gd name="T33" fmla="*/ 347 h 674"/>
                  <a:gd name="T34" fmla="*/ 223 w 275"/>
                  <a:gd name="T35" fmla="*/ 263 h 674"/>
                  <a:gd name="T36" fmla="*/ 243 w 275"/>
                  <a:gd name="T37" fmla="*/ 182 h 674"/>
                  <a:gd name="T38" fmla="*/ 261 w 275"/>
                  <a:gd name="T39" fmla="*/ 102 h 674"/>
                  <a:gd name="T40" fmla="*/ 275 w 275"/>
                  <a:gd name="T41" fmla="*/ 35 h 674"/>
                  <a:gd name="T42" fmla="*/ 71 w 275"/>
                  <a:gd name="T43" fmla="*/ 0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5" h="674">
                    <a:moveTo>
                      <a:pt x="71" y="0"/>
                    </a:moveTo>
                    <a:lnTo>
                      <a:pt x="64" y="63"/>
                    </a:lnTo>
                    <a:lnTo>
                      <a:pt x="57" y="130"/>
                    </a:lnTo>
                    <a:lnTo>
                      <a:pt x="50" y="200"/>
                    </a:lnTo>
                    <a:lnTo>
                      <a:pt x="43" y="270"/>
                    </a:lnTo>
                    <a:lnTo>
                      <a:pt x="35" y="340"/>
                    </a:lnTo>
                    <a:lnTo>
                      <a:pt x="32" y="410"/>
                    </a:lnTo>
                    <a:lnTo>
                      <a:pt x="25" y="481"/>
                    </a:lnTo>
                    <a:lnTo>
                      <a:pt x="15" y="551"/>
                    </a:lnTo>
                    <a:lnTo>
                      <a:pt x="7" y="615"/>
                    </a:lnTo>
                    <a:lnTo>
                      <a:pt x="0" y="674"/>
                    </a:lnTo>
                    <a:lnTo>
                      <a:pt x="35" y="660"/>
                    </a:lnTo>
                    <a:lnTo>
                      <a:pt x="71" y="625"/>
                    </a:lnTo>
                    <a:lnTo>
                      <a:pt x="107" y="572"/>
                    </a:lnTo>
                    <a:lnTo>
                      <a:pt x="138" y="505"/>
                    </a:lnTo>
                    <a:lnTo>
                      <a:pt x="170" y="432"/>
                    </a:lnTo>
                    <a:lnTo>
                      <a:pt x="198" y="347"/>
                    </a:lnTo>
                    <a:lnTo>
                      <a:pt x="223" y="263"/>
                    </a:lnTo>
                    <a:lnTo>
                      <a:pt x="243" y="182"/>
                    </a:lnTo>
                    <a:lnTo>
                      <a:pt x="261" y="102"/>
                    </a:lnTo>
                    <a:lnTo>
                      <a:pt x="275" y="35"/>
                    </a:lnTo>
                    <a:lnTo>
                      <a:pt x="71" y="0"/>
                    </a:lnTo>
                    <a:close/>
                  </a:path>
                </a:pathLst>
              </a:custGeom>
              <a:solidFill>
                <a:srgbClr val="FF00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07" name="Freeform 683"/>
              <p:cNvSpPr>
                <a:spLocks/>
              </p:cNvSpPr>
              <p:nvPr/>
            </p:nvSpPr>
            <p:spPr bwMode="auto">
              <a:xfrm>
                <a:off x="2930" y="2037"/>
                <a:ext cx="19" cy="47"/>
              </a:xfrm>
              <a:custGeom>
                <a:avLst/>
                <a:gdLst>
                  <a:gd name="T0" fmla="*/ 254 w 254"/>
                  <a:gd name="T1" fmla="*/ 28 h 663"/>
                  <a:gd name="T2" fmla="*/ 239 w 254"/>
                  <a:gd name="T3" fmla="*/ 95 h 663"/>
                  <a:gd name="T4" fmla="*/ 226 w 254"/>
                  <a:gd name="T5" fmla="*/ 171 h 663"/>
                  <a:gd name="T6" fmla="*/ 204 w 254"/>
                  <a:gd name="T7" fmla="*/ 249 h 663"/>
                  <a:gd name="T8" fmla="*/ 183 w 254"/>
                  <a:gd name="T9" fmla="*/ 330 h 663"/>
                  <a:gd name="T10" fmla="*/ 159 w 254"/>
                  <a:gd name="T11" fmla="*/ 411 h 663"/>
                  <a:gd name="T12" fmla="*/ 131 w 254"/>
                  <a:gd name="T13" fmla="*/ 484 h 663"/>
                  <a:gd name="T14" fmla="*/ 103 w 254"/>
                  <a:gd name="T15" fmla="*/ 548 h 663"/>
                  <a:gd name="T16" fmla="*/ 71 w 254"/>
                  <a:gd name="T17" fmla="*/ 604 h 663"/>
                  <a:gd name="T18" fmla="*/ 36 w 254"/>
                  <a:gd name="T19" fmla="*/ 643 h 663"/>
                  <a:gd name="T20" fmla="*/ 0 w 254"/>
                  <a:gd name="T21" fmla="*/ 663 h 663"/>
                  <a:gd name="T22" fmla="*/ 11 w 254"/>
                  <a:gd name="T23" fmla="*/ 604 h 663"/>
                  <a:gd name="T24" fmla="*/ 21 w 254"/>
                  <a:gd name="T25" fmla="*/ 537 h 663"/>
                  <a:gd name="T26" fmla="*/ 28 w 254"/>
                  <a:gd name="T27" fmla="*/ 470 h 663"/>
                  <a:gd name="T28" fmla="*/ 36 w 254"/>
                  <a:gd name="T29" fmla="*/ 403 h 663"/>
                  <a:gd name="T30" fmla="*/ 43 w 254"/>
                  <a:gd name="T31" fmla="*/ 333 h 663"/>
                  <a:gd name="T32" fmla="*/ 49 w 254"/>
                  <a:gd name="T33" fmla="*/ 263 h 663"/>
                  <a:gd name="T34" fmla="*/ 53 w 254"/>
                  <a:gd name="T35" fmla="*/ 196 h 663"/>
                  <a:gd name="T36" fmla="*/ 60 w 254"/>
                  <a:gd name="T37" fmla="*/ 126 h 663"/>
                  <a:gd name="T38" fmla="*/ 63 w 254"/>
                  <a:gd name="T39" fmla="*/ 60 h 663"/>
                  <a:gd name="T40" fmla="*/ 71 w 254"/>
                  <a:gd name="T41" fmla="*/ 0 h 663"/>
                  <a:gd name="T42" fmla="*/ 254 w 254"/>
                  <a:gd name="T43" fmla="*/ 28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4" h="663">
                    <a:moveTo>
                      <a:pt x="254" y="28"/>
                    </a:moveTo>
                    <a:lnTo>
                      <a:pt x="239" y="95"/>
                    </a:lnTo>
                    <a:lnTo>
                      <a:pt x="226" y="171"/>
                    </a:lnTo>
                    <a:lnTo>
                      <a:pt x="204" y="249"/>
                    </a:lnTo>
                    <a:lnTo>
                      <a:pt x="183" y="330"/>
                    </a:lnTo>
                    <a:lnTo>
                      <a:pt x="159" y="411"/>
                    </a:lnTo>
                    <a:lnTo>
                      <a:pt x="131" y="484"/>
                    </a:lnTo>
                    <a:lnTo>
                      <a:pt x="103" y="548"/>
                    </a:lnTo>
                    <a:lnTo>
                      <a:pt x="71" y="604"/>
                    </a:lnTo>
                    <a:lnTo>
                      <a:pt x="36" y="643"/>
                    </a:lnTo>
                    <a:lnTo>
                      <a:pt x="0" y="663"/>
                    </a:lnTo>
                    <a:lnTo>
                      <a:pt x="11" y="604"/>
                    </a:lnTo>
                    <a:lnTo>
                      <a:pt x="21" y="537"/>
                    </a:lnTo>
                    <a:lnTo>
                      <a:pt x="28" y="470"/>
                    </a:lnTo>
                    <a:lnTo>
                      <a:pt x="36" y="403"/>
                    </a:lnTo>
                    <a:lnTo>
                      <a:pt x="43" y="333"/>
                    </a:lnTo>
                    <a:lnTo>
                      <a:pt x="49" y="263"/>
                    </a:lnTo>
                    <a:lnTo>
                      <a:pt x="53" y="196"/>
                    </a:lnTo>
                    <a:lnTo>
                      <a:pt x="60" y="126"/>
                    </a:lnTo>
                    <a:lnTo>
                      <a:pt x="63" y="60"/>
                    </a:lnTo>
                    <a:lnTo>
                      <a:pt x="71" y="0"/>
                    </a:lnTo>
                    <a:lnTo>
                      <a:pt x="254" y="28"/>
                    </a:lnTo>
                    <a:close/>
                  </a:path>
                </a:pathLst>
              </a:custGeom>
              <a:solidFill>
                <a:srgbClr val="FF1D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08" name="Freeform 684"/>
              <p:cNvSpPr>
                <a:spLocks/>
              </p:cNvSpPr>
              <p:nvPr/>
            </p:nvSpPr>
            <p:spPr bwMode="auto">
              <a:xfrm>
                <a:off x="2930" y="2037"/>
                <a:ext cx="18" cy="47"/>
              </a:xfrm>
              <a:custGeom>
                <a:avLst/>
                <a:gdLst>
                  <a:gd name="T0" fmla="*/ 233 w 233"/>
                  <a:gd name="T1" fmla="*/ 25 h 653"/>
                  <a:gd name="T2" fmla="*/ 223 w 233"/>
                  <a:gd name="T3" fmla="*/ 92 h 653"/>
                  <a:gd name="T4" fmla="*/ 208 w 233"/>
                  <a:gd name="T5" fmla="*/ 165 h 653"/>
                  <a:gd name="T6" fmla="*/ 191 w 233"/>
                  <a:gd name="T7" fmla="*/ 239 h 653"/>
                  <a:gd name="T8" fmla="*/ 173 w 233"/>
                  <a:gd name="T9" fmla="*/ 316 h 653"/>
                  <a:gd name="T10" fmla="*/ 148 w 233"/>
                  <a:gd name="T11" fmla="*/ 393 h 653"/>
                  <a:gd name="T12" fmla="*/ 124 w 233"/>
                  <a:gd name="T13" fmla="*/ 463 h 653"/>
                  <a:gd name="T14" fmla="*/ 96 w 233"/>
                  <a:gd name="T15" fmla="*/ 527 h 653"/>
                  <a:gd name="T16" fmla="*/ 68 w 233"/>
                  <a:gd name="T17" fmla="*/ 583 h 653"/>
                  <a:gd name="T18" fmla="*/ 36 w 233"/>
                  <a:gd name="T19" fmla="*/ 625 h 653"/>
                  <a:gd name="T20" fmla="*/ 0 w 233"/>
                  <a:gd name="T21" fmla="*/ 653 h 653"/>
                  <a:gd name="T22" fmla="*/ 15 w 233"/>
                  <a:gd name="T23" fmla="*/ 593 h 653"/>
                  <a:gd name="T24" fmla="*/ 25 w 233"/>
                  <a:gd name="T25" fmla="*/ 530 h 653"/>
                  <a:gd name="T26" fmla="*/ 36 w 233"/>
                  <a:gd name="T27" fmla="*/ 467 h 653"/>
                  <a:gd name="T28" fmla="*/ 43 w 233"/>
                  <a:gd name="T29" fmla="*/ 400 h 653"/>
                  <a:gd name="T30" fmla="*/ 46 w 233"/>
                  <a:gd name="T31" fmla="*/ 330 h 653"/>
                  <a:gd name="T32" fmla="*/ 53 w 233"/>
                  <a:gd name="T33" fmla="*/ 263 h 653"/>
                  <a:gd name="T34" fmla="*/ 57 w 233"/>
                  <a:gd name="T35" fmla="*/ 197 h 653"/>
                  <a:gd name="T36" fmla="*/ 60 w 233"/>
                  <a:gd name="T37" fmla="*/ 130 h 653"/>
                  <a:gd name="T38" fmla="*/ 68 w 233"/>
                  <a:gd name="T39" fmla="*/ 63 h 653"/>
                  <a:gd name="T40" fmla="*/ 71 w 233"/>
                  <a:gd name="T41" fmla="*/ 0 h 653"/>
                  <a:gd name="T42" fmla="*/ 233 w 233"/>
                  <a:gd name="T43" fmla="*/ 25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3" h="653">
                    <a:moveTo>
                      <a:pt x="233" y="25"/>
                    </a:moveTo>
                    <a:lnTo>
                      <a:pt x="223" y="92"/>
                    </a:lnTo>
                    <a:lnTo>
                      <a:pt x="208" y="165"/>
                    </a:lnTo>
                    <a:lnTo>
                      <a:pt x="191" y="239"/>
                    </a:lnTo>
                    <a:lnTo>
                      <a:pt x="173" y="316"/>
                    </a:lnTo>
                    <a:lnTo>
                      <a:pt x="148" y="393"/>
                    </a:lnTo>
                    <a:lnTo>
                      <a:pt x="124" y="463"/>
                    </a:lnTo>
                    <a:lnTo>
                      <a:pt x="96" y="527"/>
                    </a:lnTo>
                    <a:lnTo>
                      <a:pt x="68" y="583"/>
                    </a:lnTo>
                    <a:lnTo>
                      <a:pt x="36" y="625"/>
                    </a:lnTo>
                    <a:lnTo>
                      <a:pt x="0" y="653"/>
                    </a:lnTo>
                    <a:lnTo>
                      <a:pt x="15" y="593"/>
                    </a:lnTo>
                    <a:lnTo>
                      <a:pt x="25" y="530"/>
                    </a:lnTo>
                    <a:lnTo>
                      <a:pt x="36" y="467"/>
                    </a:lnTo>
                    <a:lnTo>
                      <a:pt x="43" y="400"/>
                    </a:lnTo>
                    <a:lnTo>
                      <a:pt x="46" y="330"/>
                    </a:lnTo>
                    <a:lnTo>
                      <a:pt x="53" y="263"/>
                    </a:lnTo>
                    <a:lnTo>
                      <a:pt x="57" y="197"/>
                    </a:lnTo>
                    <a:lnTo>
                      <a:pt x="60" y="130"/>
                    </a:lnTo>
                    <a:lnTo>
                      <a:pt x="68" y="63"/>
                    </a:lnTo>
                    <a:lnTo>
                      <a:pt x="71" y="0"/>
                    </a:lnTo>
                    <a:lnTo>
                      <a:pt x="233" y="25"/>
                    </a:lnTo>
                    <a:close/>
                  </a:path>
                </a:pathLst>
              </a:custGeom>
              <a:solidFill>
                <a:srgbClr val="FF3B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09" name="Freeform 685"/>
              <p:cNvSpPr>
                <a:spLocks/>
              </p:cNvSpPr>
              <p:nvPr/>
            </p:nvSpPr>
            <p:spPr bwMode="auto">
              <a:xfrm>
                <a:off x="2930" y="2037"/>
                <a:ext cx="17" cy="46"/>
              </a:xfrm>
              <a:custGeom>
                <a:avLst/>
                <a:gdLst>
                  <a:gd name="T0" fmla="*/ 214 w 214"/>
                  <a:gd name="T1" fmla="*/ 18 h 639"/>
                  <a:gd name="T2" fmla="*/ 203 w 214"/>
                  <a:gd name="T3" fmla="*/ 85 h 639"/>
                  <a:gd name="T4" fmla="*/ 189 w 214"/>
                  <a:gd name="T5" fmla="*/ 155 h 639"/>
                  <a:gd name="T6" fmla="*/ 175 w 214"/>
                  <a:gd name="T7" fmla="*/ 228 h 639"/>
                  <a:gd name="T8" fmla="*/ 158 w 214"/>
                  <a:gd name="T9" fmla="*/ 298 h 639"/>
                  <a:gd name="T10" fmla="*/ 136 w 214"/>
                  <a:gd name="T11" fmla="*/ 373 h 639"/>
                  <a:gd name="T12" fmla="*/ 115 w 214"/>
                  <a:gd name="T13" fmla="*/ 439 h 639"/>
                  <a:gd name="T14" fmla="*/ 91 w 214"/>
                  <a:gd name="T15" fmla="*/ 503 h 639"/>
                  <a:gd name="T16" fmla="*/ 63 w 214"/>
                  <a:gd name="T17" fmla="*/ 558 h 639"/>
                  <a:gd name="T18" fmla="*/ 35 w 214"/>
                  <a:gd name="T19" fmla="*/ 604 h 639"/>
                  <a:gd name="T20" fmla="*/ 0 w 214"/>
                  <a:gd name="T21" fmla="*/ 639 h 639"/>
                  <a:gd name="T22" fmla="*/ 17 w 214"/>
                  <a:gd name="T23" fmla="*/ 583 h 639"/>
                  <a:gd name="T24" fmla="*/ 28 w 214"/>
                  <a:gd name="T25" fmla="*/ 520 h 639"/>
                  <a:gd name="T26" fmla="*/ 38 w 214"/>
                  <a:gd name="T27" fmla="*/ 456 h 639"/>
                  <a:gd name="T28" fmla="*/ 45 w 214"/>
                  <a:gd name="T29" fmla="*/ 390 h 639"/>
                  <a:gd name="T30" fmla="*/ 52 w 214"/>
                  <a:gd name="T31" fmla="*/ 326 h 639"/>
                  <a:gd name="T32" fmla="*/ 55 w 214"/>
                  <a:gd name="T33" fmla="*/ 260 h 639"/>
                  <a:gd name="T34" fmla="*/ 59 w 214"/>
                  <a:gd name="T35" fmla="*/ 193 h 639"/>
                  <a:gd name="T36" fmla="*/ 63 w 214"/>
                  <a:gd name="T37" fmla="*/ 126 h 639"/>
                  <a:gd name="T38" fmla="*/ 66 w 214"/>
                  <a:gd name="T39" fmla="*/ 63 h 639"/>
                  <a:gd name="T40" fmla="*/ 70 w 214"/>
                  <a:gd name="T41" fmla="*/ 0 h 639"/>
                  <a:gd name="T42" fmla="*/ 214 w 214"/>
                  <a:gd name="T43" fmla="*/ 18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4" h="639">
                    <a:moveTo>
                      <a:pt x="214" y="18"/>
                    </a:moveTo>
                    <a:lnTo>
                      <a:pt x="203" y="85"/>
                    </a:lnTo>
                    <a:lnTo>
                      <a:pt x="189" y="155"/>
                    </a:lnTo>
                    <a:lnTo>
                      <a:pt x="175" y="228"/>
                    </a:lnTo>
                    <a:lnTo>
                      <a:pt x="158" y="298"/>
                    </a:lnTo>
                    <a:lnTo>
                      <a:pt x="136" y="373"/>
                    </a:lnTo>
                    <a:lnTo>
                      <a:pt x="115" y="439"/>
                    </a:lnTo>
                    <a:lnTo>
                      <a:pt x="91" y="503"/>
                    </a:lnTo>
                    <a:lnTo>
                      <a:pt x="63" y="558"/>
                    </a:lnTo>
                    <a:lnTo>
                      <a:pt x="35" y="604"/>
                    </a:lnTo>
                    <a:lnTo>
                      <a:pt x="0" y="639"/>
                    </a:lnTo>
                    <a:lnTo>
                      <a:pt x="17" y="583"/>
                    </a:lnTo>
                    <a:lnTo>
                      <a:pt x="28" y="520"/>
                    </a:lnTo>
                    <a:lnTo>
                      <a:pt x="38" y="456"/>
                    </a:lnTo>
                    <a:lnTo>
                      <a:pt x="45" y="390"/>
                    </a:lnTo>
                    <a:lnTo>
                      <a:pt x="52" y="326"/>
                    </a:lnTo>
                    <a:lnTo>
                      <a:pt x="55" y="260"/>
                    </a:lnTo>
                    <a:lnTo>
                      <a:pt x="59" y="193"/>
                    </a:lnTo>
                    <a:lnTo>
                      <a:pt x="63" y="126"/>
                    </a:lnTo>
                    <a:lnTo>
                      <a:pt x="66" y="63"/>
                    </a:lnTo>
                    <a:lnTo>
                      <a:pt x="70" y="0"/>
                    </a:lnTo>
                    <a:lnTo>
                      <a:pt x="214" y="18"/>
                    </a:lnTo>
                    <a:close/>
                  </a:path>
                </a:pathLst>
              </a:custGeom>
              <a:solidFill>
                <a:srgbClr val="FF59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10" name="Freeform 686"/>
              <p:cNvSpPr>
                <a:spLocks/>
              </p:cNvSpPr>
              <p:nvPr/>
            </p:nvSpPr>
            <p:spPr bwMode="auto">
              <a:xfrm>
                <a:off x="2931" y="2038"/>
                <a:ext cx="14" cy="45"/>
              </a:xfrm>
              <a:custGeom>
                <a:avLst/>
                <a:gdLst>
                  <a:gd name="T0" fmla="*/ 193 w 193"/>
                  <a:gd name="T1" fmla="*/ 11 h 629"/>
                  <a:gd name="T2" fmla="*/ 183 w 193"/>
                  <a:gd name="T3" fmla="*/ 78 h 629"/>
                  <a:gd name="T4" fmla="*/ 172 w 193"/>
                  <a:gd name="T5" fmla="*/ 144 h 629"/>
                  <a:gd name="T6" fmla="*/ 162 w 193"/>
                  <a:gd name="T7" fmla="*/ 214 h 629"/>
                  <a:gd name="T8" fmla="*/ 144 w 193"/>
                  <a:gd name="T9" fmla="*/ 281 h 629"/>
                  <a:gd name="T10" fmla="*/ 130 w 193"/>
                  <a:gd name="T11" fmla="*/ 351 h 629"/>
                  <a:gd name="T12" fmla="*/ 109 w 193"/>
                  <a:gd name="T13" fmla="*/ 418 h 629"/>
                  <a:gd name="T14" fmla="*/ 88 w 193"/>
                  <a:gd name="T15" fmla="*/ 481 h 629"/>
                  <a:gd name="T16" fmla="*/ 60 w 193"/>
                  <a:gd name="T17" fmla="*/ 538 h 629"/>
                  <a:gd name="T18" fmla="*/ 32 w 193"/>
                  <a:gd name="T19" fmla="*/ 587 h 629"/>
                  <a:gd name="T20" fmla="*/ 0 w 193"/>
                  <a:gd name="T21" fmla="*/ 629 h 629"/>
                  <a:gd name="T22" fmla="*/ 20 w 193"/>
                  <a:gd name="T23" fmla="*/ 569 h 629"/>
                  <a:gd name="T24" fmla="*/ 35 w 193"/>
                  <a:gd name="T25" fmla="*/ 509 h 629"/>
                  <a:gd name="T26" fmla="*/ 45 w 193"/>
                  <a:gd name="T27" fmla="*/ 446 h 629"/>
                  <a:gd name="T28" fmla="*/ 52 w 193"/>
                  <a:gd name="T29" fmla="*/ 383 h 629"/>
                  <a:gd name="T30" fmla="*/ 56 w 193"/>
                  <a:gd name="T31" fmla="*/ 319 h 629"/>
                  <a:gd name="T32" fmla="*/ 60 w 193"/>
                  <a:gd name="T33" fmla="*/ 253 h 629"/>
                  <a:gd name="T34" fmla="*/ 63 w 193"/>
                  <a:gd name="T35" fmla="*/ 190 h 629"/>
                  <a:gd name="T36" fmla="*/ 67 w 193"/>
                  <a:gd name="T37" fmla="*/ 123 h 629"/>
                  <a:gd name="T38" fmla="*/ 67 w 193"/>
                  <a:gd name="T39" fmla="*/ 63 h 629"/>
                  <a:gd name="T40" fmla="*/ 70 w 193"/>
                  <a:gd name="T41" fmla="*/ 0 h 629"/>
                  <a:gd name="T42" fmla="*/ 193 w 193"/>
                  <a:gd name="T43" fmla="*/ 11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3" h="629">
                    <a:moveTo>
                      <a:pt x="193" y="11"/>
                    </a:moveTo>
                    <a:lnTo>
                      <a:pt x="183" y="78"/>
                    </a:lnTo>
                    <a:lnTo>
                      <a:pt x="172" y="144"/>
                    </a:lnTo>
                    <a:lnTo>
                      <a:pt x="162" y="214"/>
                    </a:lnTo>
                    <a:lnTo>
                      <a:pt x="144" y="281"/>
                    </a:lnTo>
                    <a:lnTo>
                      <a:pt x="130" y="351"/>
                    </a:lnTo>
                    <a:lnTo>
                      <a:pt x="109" y="418"/>
                    </a:lnTo>
                    <a:lnTo>
                      <a:pt x="88" y="481"/>
                    </a:lnTo>
                    <a:lnTo>
                      <a:pt x="60" y="538"/>
                    </a:lnTo>
                    <a:lnTo>
                      <a:pt x="32" y="587"/>
                    </a:lnTo>
                    <a:lnTo>
                      <a:pt x="0" y="629"/>
                    </a:lnTo>
                    <a:lnTo>
                      <a:pt x="20" y="569"/>
                    </a:lnTo>
                    <a:lnTo>
                      <a:pt x="35" y="509"/>
                    </a:lnTo>
                    <a:lnTo>
                      <a:pt x="45" y="446"/>
                    </a:lnTo>
                    <a:lnTo>
                      <a:pt x="52" y="383"/>
                    </a:lnTo>
                    <a:lnTo>
                      <a:pt x="56" y="319"/>
                    </a:lnTo>
                    <a:lnTo>
                      <a:pt x="60" y="253"/>
                    </a:lnTo>
                    <a:lnTo>
                      <a:pt x="63" y="190"/>
                    </a:lnTo>
                    <a:lnTo>
                      <a:pt x="67" y="123"/>
                    </a:lnTo>
                    <a:lnTo>
                      <a:pt x="67" y="63"/>
                    </a:lnTo>
                    <a:lnTo>
                      <a:pt x="70" y="0"/>
                    </a:lnTo>
                    <a:lnTo>
                      <a:pt x="193" y="11"/>
                    </a:lnTo>
                    <a:close/>
                  </a:path>
                </a:pathLst>
              </a:custGeom>
              <a:solidFill>
                <a:srgbClr val="FF77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11" name="Freeform 687"/>
              <p:cNvSpPr>
                <a:spLocks/>
              </p:cNvSpPr>
              <p:nvPr/>
            </p:nvSpPr>
            <p:spPr bwMode="auto">
              <a:xfrm>
                <a:off x="2931" y="2038"/>
                <a:ext cx="13" cy="44"/>
              </a:xfrm>
              <a:custGeom>
                <a:avLst/>
                <a:gdLst>
                  <a:gd name="T0" fmla="*/ 168 w 168"/>
                  <a:gd name="T1" fmla="*/ 4 h 615"/>
                  <a:gd name="T2" fmla="*/ 161 w 168"/>
                  <a:gd name="T3" fmla="*/ 67 h 615"/>
                  <a:gd name="T4" fmla="*/ 155 w 168"/>
                  <a:gd name="T5" fmla="*/ 134 h 615"/>
                  <a:gd name="T6" fmla="*/ 141 w 168"/>
                  <a:gd name="T7" fmla="*/ 201 h 615"/>
                  <a:gd name="T8" fmla="*/ 130 w 168"/>
                  <a:gd name="T9" fmla="*/ 264 h 615"/>
                  <a:gd name="T10" fmla="*/ 116 w 168"/>
                  <a:gd name="T11" fmla="*/ 331 h 615"/>
                  <a:gd name="T12" fmla="*/ 98 w 168"/>
                  <a:gd name="T13" fmla="*/ 394 h 615"/>
                  <a:gd name="T14" fmla="*/ 77 w 168"/>
                  <a:gd name="T15" fmla="*/ 457 h 615"/>
                  <a:gd name="T16" fmla="*/ 56 w 168"/>
                  <a:gd name="T17" fmla="*/ 513 h 615"/>
                  <a:gd name="T18" fmla="*/ 28 w 168"/>
                  <a:gd name="T19" fmla="*/ 566 h 615"/>
                  <a:gd name="T20" fmla="*/ 0 w 168"/>
                  <a:gd name="T21" fmla="*/ 615 h 615"/>
                  <a:gd name="T22" fmla="*/ 21 w 168"/>
                  <a:gd name="T23" fmla="*/ 559 h 615"/>
                  <a:gd name="T24" fmla="*/ 35 w 168"/>
                  <a:gd name="T25" fmla="*/ 499 h 615"/>
                  <a:gd name="T26" fmla="*/ 45 w 168"/>
                  <a:gd name="T27" fmla="*/ 439 h 615"/>
                  <a:gd name="T28" fmla="*/ 56 w 168"/>
                  <a:gd name="T29" fmla="*/ 376 h 615"/>
                  <a:gd name="T30" fmla="*/ 60 w 168"/>
                  <a:gd name="T31" fmla="*/ 312 h 615"/>
                  <a:gd name="T32" fmla="*/ 63 w 168"/>
                  <a:gd name="T33" fmla="*/ 249 h 615"/>
                  <a:gd name="T34" fmla="*/ 63 w 168"/>
                  <a:gd name="T35" fmla="*/ 186 h 615"/>
                  <a:gd name="T36" fmla="*/ 63 w 168"/>
                  <a:gd name="T37" fmla="*/ 123 h 615"/>
                  <a:gd name="T38" fmla="*/ 66 w 168"/>
                  <a:gd name="T39" fmla="*/ 59 h 615"/>
                  <a:gd name="T40" fmla="*/ 66 w 168"/>
                  <a:gd name="T41" fmla="*/ 0 h 615"/>
                  <a:gd name="T42" fmla="*/ 168 w 168"/>
                  <a:gd name="T43" fmla="*/ 4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8" h="615">
                    <a:moveTo>
                      <a:pt x="168" y="4"/>
                    </a:moveTo>
                    <a:lnTo>
                      <a:pt x="161" y="67"/>
                    </a:lnTo>
                    <a:lnTo>
                      <a:pt x="155" y="134"/>
                    </a:lnTo>
                    <a:lnTo>
                      <a:pt x="141" y="201"/>
                    </a:lnTo>
                    <a:lnTo>
                      <a:pt x="130" y="264"/>
                    </a:lnTo>
                    <a:lnTo>
                      <a:pt x="116" y="331"/>
                    </a:lnTo>
                    <a:lnTo>
                      <a:pt x="98" y="394"/>
                    </a:lnTo>
                    <a:lnTo>
                      <a:pt x="77" y="457"/>
                    </a:lnTo>
                    <a:lnTo>
                      <a:pt x="56" y="513"/>
                    </a:lnTo>
                    <a:lnTo>
                      <a:pt x="28" y="566"/>
                    </a:lnTo>
                    <a:lnTo>
                      <a:pt x="0" y="615"/>
                    </a:lnTo>
                    <a:lnTo>
                      <a:pt x="21" y="559"/>
                    </a:lnTo>
                    <a:lnTo>
                      <a:pt x="35" y="499"/>
                    </a:lnTo>
                    <a:lnTo>
                      <a:pt x="45" y="439"/>
                    </a:lnTo>
                    <a:lnTo>
                      <a:pt x="56" y="376"/>
                    </a:lnTo>
                    <a:lnTo>
                      <a:pt x="60" y="312"/>
                    </a:lnTo>
                    <a:lnTo>
                      <a:pt x="63" y="249"/>
                    </a:lnTo>
                    <a:lnTo>
                      <a:pt x="63" y="186"/>
                    </a:lnTo>
                    <a:lnTo>
                      <a:pt x="63" y="123"/>
                    </a:lnTo>
                    <a:lnTo>
                      <a:pt x="66" y="59"/>
                    </a:lnTo>
                    <a:lnTo>
                      <a:pt x="66" y="0"/>
                    </a:lnTo>
                    <a:lnTo>
                      <a:pt x="168" y="4"/>
                    </a:lnTo>
                    <a:close/>
                  </a:path>
                </a:pathLst>
              </a:custGeom>
              <a:solidFill>
                <a:srgbClr val="FF94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12" name="Freeform 688"/>
              <p:cNvSpPr>
                <a:spLocks/>
              </p:cNvSpPr>
              <p:nvPr/>
            </p:nvSpPr>
            <p:spPr bwMode="auto">
              <a:xfrm>
                <a:off x="2931" y="2039"/>
                <a:ext cx="12" cy="43"/>
              </a:xfrm>
              <a:custGeom>
                <a:avLst/>
                <a:gdLst>
                  <a:gd name="T0" fmla="*/ 70 w 152"/>
                  <a:gd name="T1" fmla="*/ 0 h 600"/>
                  <a:gd name="T2" fmla="*/ 67 w 152"/>
                  <a:gd name="T3" fmla="*/ 60 h 600"/>
                  <a:gd name="T4" fmla="*/ 67 w 152"/>
                  <a:gd name="T5" fmla="*/ 120 h 600"/>
                  <a:gd name="T6" fmla="*/ 67 w 152"/>
                  <a:gd name="T7" fmla="*/ 182 h 600"/>
                  <a:gd name="T8" fmla="*/ 67 w 152"/>
                  <a:gd name="T9" fmla="*/ 246 h 600"/>
                  <a:gd name="T10" fmla="*/ 63 w 152"/>
                  <a:gd name="T11" fmla="*/ 305 h 600"/>
                  <a:gd name="T12" fmla="*/ 60 w 152"/>
                  <a:gd name="T13" fmla="*/ 369 h 600"/>
                  <a:gd name="T14" fmla="*/ 53 w 152"/>
                  <a:gd name="T15" fmla="*/ 429 h 600"/>
                  <a:gd name="T16" fmla="*/ 42 w 152"/>
                  <a:gd name="T17" fmla="*/ 489 h 600"/>
                  <a:gd name="T18" fmla="*/ 25 w 152"/>
                  <a:gd name="T19" fmla="*/ 545 h 600"/>
                  <a:gd name="T20" fmla="*/ 0 w 152"/>
                  <a:gd name="T21" fmla="*/ 600 h 600"/>
                  <a:gd name="T22" fmla="*/ 28 w 152"/>
                  <a:gd name="T23" fmla="*/ 548 h 600"/>
                  <a:gd name="T24" fmla="*/ 53 w 152"/>
                  <a:gd name="T25" fmla="*/ 489 h 600"/>
                  <a:gd name="T26" fmla="*/ 74 w 152"/>
                  <a:gd name="T27" fmla="*/ 432 h 600"/>
                  <a:gd name="T28" fmla="*/ 92 w 152"/>
                  <a:gd name="T29" fmla="*/ 369 h 600"/>
                  <a:gd name="T30" fmla="*/ 106 w 152"/>
                  <a:gd name="T31" fmla="*/ 309 h 600"/>
                  <a:gd name="T32" fmla="*/ 117 w 152"/>
                  <a:gd name="T33" fmla="*/ 246 h 600"/>
                  <a:gd name="T34" fmla="*/ 127 w 152"/>
                  <a:gd name="T35" fmla="*/ 187 h 600"/>
                  <a:gd name="T36" fmla="*/ 138 w 152"/>
                  <a:gd name="T37" fmla="*/ 123 h 600"/>
                  <a:gd name="T38" fmla="*/ 145 w 152"/>
                  <a:gd name="T39" fmla="*/ 60 h 600"/>
                  <a:gd name="T40" fmla="*/ 152 w 152"/>
                  <a:gd name="T41" fmla="*/ 0 h 600"/>
                  <a:gd name="T42" fmla="*/ 70 w 152"/>
                  <a:gd name="T43"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2" h="600">
                    <a:moveTo>
                      <a:pt x="70" y="0"/>
                    </a:moveTo>
                    <a:lnTo>
                      <a:pt x="67" y="60"/>
                    </a:lnTo>
                    <a:lnTo>
                      <a:pt x="67" y="120"/>
                    </a:lnTo>
                    <a:lnTo>
                      <a:pt x="67" y="182"/>
                    </a:lnTo>
                    <a:lnTo>
                      <a:pt x="67" y="246"/>
                    </a:lnTo>
                    <a:lnTo>
                      <a:pt x="63" y="305"/>
                    </a:lnTo>
                    <a:lnTo>
                      <a:pt x="60" y="369"/>
                    </a:lnTo>
                    <a:lnTo>
                      <a:pt x="53" y="429"/>
                    </a:lnTo>
                    <a:lnTo>
                      <a:pt x="42" y="489"/>
                    </a:lnTo>
                    <a:lnTo>
                      <a:pt x="25" y="545"/>
                    </a:lnTo>
                    <a:lnTo>
                      <a:pt x="0" y="600"/>
                    </a:lnTo>
                    <a:lnTo>
                      <a:pt x="28" y="548"/>
                    </a:lnTo>
                    <a:lnTo>
                      <a:pt x="53" y="489"/>
                    </a:lnTo>
                    <a:lnTo>
                      <a:pt x="74" y="432"/>
                    </a:lnTo>
                    <a:lnTo>
                      <a:pt x="92" y="369"/>
                    </a:lnTo>
                    <a:lnTo>
                      <a:pt x="106" y="309"/>
                    </a:lnTo>
                    <a:lnTo>
                      <a:pt x="117" y="246"/>
                    </a:lnTo>
                    <a:lnTo>
                      <a:pt x="127" y="187"/>
                    </a:lnTo>
                    <a:lnTo>
                      <a:pt x="138" y="123"/>
                    </a:lnTo>
                    <a:lnTo>
                      <a:pt x="145" y="60"/>
                    </a:lnTo>
                    <a:lnTo>
                      <a:pt x="152" y="0"/>
                    </a:lnTo>
                    <a:lnTo>
                      <a:pt x="70" y="0"/>
                    </a:lnTo>
                    <a:close/>
                  </a:path>
                </a:pathLst>
              </a:custGeom>
              <a:solidFill>
                <a:srgbClr val="FFB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13" name="Freeform 689"/>
              <p:cNvSpPr>
                <a:spLocks/>
              </p:cNvSpPr>
              <p:nvPr/>
            </p:nvSpPr>
            <p:spPr bwMode="auto">
              <a:xfrm>
                <a:off x="2983" y="2031"/>
                <a:ext cx="29" cy="53"/>
              </a:xfrm>
              <a:custGeom>
                <a:avLst/>
                <a:gdLst>
                  <a:gd name="T0" fmla="*/ 120 w 376"/>
                  <a:gd name="T1" fmla="*/ 0 h 737"/>
                  <a:gd name="T2" fmla="*/ 138 w 376"/>
                  <a:gd name="T3" fmla="*/ 7 h 737"/>
                  <a:gd name="T4" fmla="*/ 161 w 376"/>
                  <a:gd name="T5" fmla="*/ 20 h 737"/>
                  <a:gd name="T6" fmla="*/ 193 w 376"/>
                  <a:gd name="T7" fmla="*/ 35 h 737"/>
                  <a:gd name="T8" fmla="*/ 225 w 376"/>
                  <a:gd name="T9" fmla="*/ 52 h 737"/>
                  <a:gd name="T10" fmla="*/ 261 w 376"/>
                  <a:gd name="T11" fmla="*/ 70 h 737"/>
                  <a:gd name="T12" fmla="*/ 296 w 376"/>
                  <a:gd name="T13" fmla="*/ 87 h 737"/>
                  <a:gd name="T14" fmla="*/ 327 w 376"/>
                  <a:gd name="T15" fmla="*/ 105 h 737"/>
                  <a:gd name="T16" fmla="*/ 352 w 376"/>
                  <a:gd name="T17" fmla="*/ 122 h 737"/>
                  <a:gd name="T18" fmla="*/ 369 w 376"/>
                  <a:gd name="T19" fmla="*/ 137 h 737"/>
                  <a:gd name="T20" fmla="*/ 376 w 376"/>
                  <a:gd name="T21" fmla="*/ 147 h 737"/>
                  <a:gd name="T22" fmla="*/ 352 w 376"/>
                  <a:gd name="T23" fmla="*/ 196 h 737"/>
                  <a:gd name="T24" fmla="*/ 321 w 376"/>
                  <a:gd name="T25" fmla="*/ 248 h 737"/>
                  <a:gd name="T26" fmla="*/ 281 w 376"/>
                  <a:gd name="T27" fmla="*/ 308 h 737"/>
                  <a:gd name="T28" fmla="*/ 243 w 376"/>
                  <a:gd name="T29" fmla="*/ 372 h 737"/>
                  <a:gd name="T30" fmla="*/ 201 w 376"/>
                  <a:gd name="T31" fmla="*/ 438 h 737"/>
                  <a:gd name="T32" fmla="*/ 158 w 376"/>
                  <a:gd name="T33" fmla="*/ 505 h 737"/>
                  <a:gd name="T34" fmla="*/ 116 w 376"/>
                  <a:gd name="T35" fmla="*/ 568 h 737"/>
                  <a:gd name="T36" fmla="*/ 78 w 376"/>
                  <a:gd name="T37" fmla="*/ 632 h 737"/>
                  <a:gd name="T38" fmla="*/ 42 w 376"/>
                  <a:gd name="T39" fmla="*/ 688 h 737"/>
                  <a:gd name="T40" fmla="*/ 10 w 376"/>
                  <a:gd name="T41" fmla="*/ 737 h 737"/>
                  <a:gd name="T42" fmla="*/ 3 w 376"/>
                  <a:gd name="T43" fmla="*/ 667 h 737"/>
                  <a:gd name="T44" fmla="*/ 0 w 376"/>
                  <a:gd name="T45" fmla="*/ 593 h 737"/>
                  <a:gd name="T46" fmla="*/ 7 w 376"/>
                  <a:gd name="T47" fmla="*/ 515 h 737"/>
                  <a:gd name="T48" fmla="*/ 21 w 376"/>
                  <a:gd name="T49" fmla="*/ 438 h 737"/>
                  <a:gd name="T50" fmla="*/ 35 w 376"/>
                  <a:gd name="T51" fmla="*/ 358 h 737"/>
                  <a:gd name="T52" fmla="*/ 53 w 376"/>
                  <a:gd name="T53" fmla="*/ 280 h 737"/>
                  <a:gd name="T54" fmla="*/ 73 w 376"/>
                  <a:gd name="T55" fmla="*/ 203 h 737"/>
                  <a:gd name="T56" fmla="*/ 91 w 376"/>
                  <a:gd name="T57" fmla="*/ 130 h 737"/>
                  <a:gd name="T58" fmla="*/ 109 w 376"/>
                  <a:gd name="T59" fmla="*/ 62 h 737"/>
                  <a:gd name="T60" fmla="*/ 120 w 376"/>
                  <a:gd name="T61" fmla="*/ 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76" h="737">
                    <a:moveTo>
                      <a:pt x="120" y="0"/>
                    </a:moveTo>
                    <a:lnTo>
                      <a:pt x="138" y="7"/>
                    </a:lnTo>
                    <a:lnTo>
                      <a:pt x="161" y="20"/>
                    </a:lnTo>
                    <a:lnTo>
                      <a:pt x="193" y="35"/>
                    </a:lnTo>
                    <a:lnTo>
                      <a:pt x="225" y="52"/>
                    </a:lnTo>
                    <a:lnTo>
                      <a:pt x="261" y="70"/>
                    </a:lnTo>
                    <a:lnTo>
                      <a:pt x="296" y="87"/>
                    </a:lnTo>
                    <a:lnTo>
                      <a:pt x="327" y="105"/>
                    </a:lnTo>
                    <a:lnTo>
                      <a:pt x="352" y="122"/>
                    </a:lnTo>
                    <a:lnTo>
                      <a:pt x="369" y="137"/>
                    </a:lnTo>
                    <a:lnTo>
                      <a:pt x="376" y="147"/>
                    </a:lnTo>
                    <a:lnTo>
                      <a:pt x="352" y="196"/>
                    </a:lnTo>
                    <a:lnTo>
                      <a:pt x="321" y="248"/>
                    </a:lnTo>
                    <a:lnTo>
                      <a:pt x="281" y="308"/>
                    </a:lnTo>
                    <a:lnTo>
                      <a:pt x="243" y="372"/>
                    </a:lnTo>
                    <a:lnTo>
                      <a:pt x="201" y="438"/>
                    </a:lnTo>
                    <a:lnTo>
                      <a:pt x="158" y="505"/>
                    </a:lnTo>
                    <a:lnTo>
                      <a:pt x="116" y="568"/>
                    </a:lnTo>
                    <a:lnTo>
                      <a:pt x="78" y="632"/>
                    </a:lnTo>
                    <a:lnTo>
                      <a:pt x="42" y="688"/>
                    </a:lnTo>
                    <a:lnTo>
                      <a:pt x="10" y="737"/>
                    </a:lnTo>
                    <a:lnTo>
                      <a:pt x="3" y="667"/>
                    </a:lnTo>
                    <a:lnTo>
                      <a:pt x="0" y="593"/>
                    </a:lnTo>
                    <a:lnTo>
                      <a:pt x="7" y="515"/>
                    </a:lnTo>
                    <a:lnTo>
                      <a:pt x="21" y="438"/>
                    </a:lnTo>
                    <a:lnTo>
                      <a:pt x="35" y="358"/>
                    </a:lnTo>
                    <a:lnTo>
                      <a:pt x="53" y="280"/>
                    </a:lnTo>
                    <a:lnTo>
                      <a:pt x="73" y="203"/>
                    </a:lnTo>
                    <a:lnTo>
                      <a:pt x="91" y="130"/>
                    </a:lnTo>
                    <a:lnTo>
                      <a:pt x="109" y="62"/>
                    </a:lnTo>
                    <a:lnTo>
                      <a:pt x="120" y="0"/>
                    </a:lnTo>
                    <a:close/>
                  </a:path>
                </a:pathLst>
              </a:custGeom>
              <a:solidFill>
                <a:srgbClr val="FF00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14" name="Freeform 690"/>
              <p:cNvSpPr>
                <a:spLocks/>
              </p:cNvSpPr>
              <p:nvPr/>
            </p:nvSpPr>
            <p:spPr bwMode="auto">
              <a:xfrm>
                <a:off x="2984" y="2032"/>
                <a:ext cx="27" cy="50"/>
              </a:xfrm>
              <a:custGeom>
                <a:avLst/>
                <a:gdLst>
                  <a:gd name="T0" fmla="*/ 120 w 349"/>
                  <a:gd name="T1" fmla="*/ 0 h 695"/>
                  <a:gd name="T2" fmla="*/ 138 w 349"/>
                  <a:gd name="T3" fmla="*/ 7 h 695"/>
                  <a:gd name="T4" fmla="*/ 159 w 349"/>
                  <a:gd name="T5" fmla="*/ 17 h 695"/>
                  <a:gd name="T6" fmla="*/ 188 w 349"/>
                  <a:gd name="T7" fmla="*/ 32 h 695"/>
                  <a:gd name="T8" fmla="*/ 215 w 349"/>
                  <a:gd name="T9" fmla="*/ 49 h 695"/>
                  <a:gd name="T10" fmla="*/ 246 w 349"/>
                  <a:gd name="T11" fmla="*/ 63 h 695"/>
                  <a:gd name="T12" fmla="*/ 275 w 349"/>
                  <a:gd name="T13" fmla="*/ 80 h 695"/>
                  <a:gd name="T14" fmla="*/ 303 w 349"/>
                  <a:gd name="T15" fmla="*/ 95 h 695"/>
                  <a:gd name="T16" fmla="*/ 324 w 349"/>
                  <a:gd name="T17" fmla="*/ 109 h 695"/>
                  <a:gd name="T18" fmla="*/ 342 w 349"/>
                  <a:gd name="T19" fmla="*/ 123 h 695"/>
                  <a:gd name="T20" fmla="*/ 349 w 349"/>
                  <a:gd name="T21" fmla="*/ 133 h 695"/>
                  <a:gd name="T22" fmla="*/ 324 w 349"/>
                  <a:gd name="T23" fmla="*/ 179 h 695"/>
                  <a:gd name="T24" fmla="*/ 293 w 349"/>
                  <a:gd name="T25" fmla="*/ 232 h 695"/>
                  <a:gd name="T26" fmla="*/ 258 w 349"/>
                  <a:gd name="T27" fmla="*/ 288 h 695"/>
                  <a:gd name="T28" fmla="*/ 219 w 349"/>
                  <a:gd name="T29" fmla="*/ 348 h 695"/>
                  <a:gd name="T30" fmla="*/ 180 w 349"/>
                  <a:gd name="T31" fmla="*/ 411 h 695"/>
                  <a:gd name="T32" fmla="*/ 141 w 349"/>
                  <a:gd name="T33" fmla="*/ 470 h 695"/>
                  <a:gd name="T34" fmla="*/ 103 w 349"/>
                  <a:gd name="T35" fmla="*/ 533 h 695"/>
                  <a:gd name="T36" fmla="*/ 68 w 349"/>
                  <a:gd name="T37" fmla="*/ 593 h 695"/>
                  <a:gd name="T38" fmla="*/ 36 w 349"/>
                  <a:gd name="T39" fmla="*/ 646 h 695"/>
                  <a:gd name="T40" fmla="*/ 8 w 349"/>
                  <a:gd name="T41" fmla="*/ 695 h 695"/>
                  <a:gd name="T42" fmla="*/ 0 w 349"/>
                  <a:gd name="T43" fmla="*/ 628 h 695"/>
                  <a:gd name="T44" fmla="*/ 0 w 349"/>
                  <a:gd name="T45" fmla="*/ 558 h 695"/>
                  <a:gd name="T46" fmla="*/ 8 w 349"/>
                  <a:gd name="T47" fmla="*/ 485 h 695"/>
                  <a:gd name="T48" fmla="*/ 22 w 349"/>
                  <a:gd name="T49" fmla="*/ 411 h 695"/>
                  <a:gd name="T50" fmla="*/ 36 w 349"/>
                  <a:gd name="T51" fmla="*/ 337 h 695"/>
                  <a:gd name="T52" fmla="*/ 53 w 349"/>
                  <a:gd name="T53" fmla="*/ 263 h 695"/>
                  <a:gd name="T54" fmla="*/ 75 w 349"/>
                  <a:gd name="T55" fmla="*/ 193 h 695"/>
                  <a:gd name="T56" fmla="*/ 92 w 349"/>
                  <a:gd name="T57" fmla="*/ 123 h 695"/>
                  <a:gd name="T58" fmla="*/ 110 w 349"/>
                  <a:gd name="T59" fmla="*/ 60 h 695"/>
                  <a:gd name="T60" fmla="*/ 120 w 349"/>
                  <a:gd name="T61" fmla="*/ 0 h 6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9" h="695">
                    <a:moveTo>
                      <a:pt x="120" y="0"/>
                    </a:moveTo>
                    <a:lnTo>
                      <a:pt x="138" y="7"/>
                    </a:lnTo>
                    <a:lnTo>
                      <a:pt x="159" y="17"/>
                    </a:lnTo>
                    <a:lnTo>
                      <a:pt x="188" y="32"/>
                    </a:lnTo>
                    <a:lnTo>
                      <a:pt x="215" y="49"/>
                    </a:lnTo>
                    <a:lnTo>
                      <a:pt x="246" y="63"/>
                    </a:lnTo>
                    <a:lnTo>
                      <a:pt x="275" y="80"/>
                    </a:lnTo>
                    <a:lnTo>
                      <a:pt x="303" y="95"/>
                    </a:lnTo>
                    <a:lnTo>
                      <a:pt x="324" y="109"/>
                    </a:lnTo>
                    <a:lnTo>
                      <a:pt x="342" y="123"/>
                    </a:lnTo>
                    <a:lnTo>
                      <a:pt x="349" y="133"/>
                    </a:lnTo>
                    <a:lnTo>
                      <a:pt x="324" y="179"/>
                    </a:lnTo>
                    <a:lnTo>
                      <a:pt x="293" y="232"/>
                    </a:lnTo>
                    <a:lnTo>
                      <a:pt x="258" y="288"/>
                    </a:lnTo>
                    <a:lnTo>
                      <a:pt x="219" y="348"/>
                    </a:lnTo>
                    <a:lnTo>
                      <a:pt x="180" y="411"/>
                    </a:lnTo>
                    <a:lnTo>
                      <a:pt x="141" y="470"/>
                    </a:lnTo>
                    <a:lnTo>
                      <a:pt x="103" y="533"/>
                    </a:lnTo>
                    <a:lnTo>
                      <a:pt x="68" y="593"/>
                    </a:lnTo>
                    <a:lnTo>
                      <a:pt x="36" y="646"/>
                    </a:lnTo>
                    <a:lnTo>
                      <a:pt x="8" y="695"/>
                    </a:lnTo>
                    <a:lnTo>
                      <a:pt x="0" y="628"/>
                    </a:lnTo>
                    <a:lnTo>
                      <a:pt x="0" y="558"/>
                    </a:lnTo>
                    <a:lnTo>
                      <a:pt x="8" y="485"/>
                    </a:lnTo>
                    <a:lnTo>
                      <a:pt x="22" y="411"/>
                    </a:lnTo>
                    <a:lnTo>
                      <a:pt x="36" y="337"/>
                    </a:lnTo>
                    <a:lnTo>
                      <a:pt x="53" y="263"/>
                    </a:lnTo>
                    <a:lnTo>
                      <a:pt x="75" y="193"/>
                    </a:lnTo>
                    <a:lnTo>
                      <a:pt x="92" y="123"/>
                    </a:lnTo>
                    <a:lnTo>
                      <a:pt x="110" y="60"/>
                    </a:lnTo>
                    <a:lnTo>
                      <a:pt x="120" y="0"/>
                    </a:lnTo>
                    <a:close/>
                  </a:path>
                </a:pathLst>
              </a:custGeom>
              <a:solidFill>
                <a:srgbClr val="FF1D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15" name="Freeform 691"/>
              <p:cNvSpPr>
                <a:spLocks/>
              </p:cNvSpPr>
              <p:nvPr/>
            </p:nvSpPr>
            <p:spPr bwMode="auto">
              <a:xfrm>
                <a:off x="2985" y="2033"/>
                <a:ext cx="25" cy="46"/>
              </a:xfrm>
              <a:custGeom>
                <a:avLst/>
                <a:gdLst>
                  <a:gd name="T0" fmla="*/ 123 w 323"/>
                  <a:gd name="T1" fmla="*/ 0 h 650"/>
                  <a:gd name="T2" fmla="*/ 137 w 323"/>
                  <a:gd name="T3" fmla="*/ 7 h 650"/>
                  <a:gd name="T4" fmla="*/ 158 w 323"/>
                  <a:gd name="T5" fmla="*/ 18 h 650"/>
                  <a:gd name="T6" fmla="*/ 180 w 323"/>
                  <a:gd name="T7" fmla="*/ 28 h 650"/>
                  <a:gd name="T8" fmla="*/ 207 w 323"/>
                  <a:gd name="T9" fmla="*/ 42 h 650"/>
                  <a:gd name="T10" fmla="*/ 235 w 323"/>
                  <a:gd name="T11" fmla="*/ 57 h 650"/>
                  <a:gd name="T12" fmla="*/ 260 w 323"/>
                  <a:gd name="T13" fmla="*/ 70 h 650"/>
                  <a:gd name="T14" fmla="*/ 285 w 323"/>
                  <a:gd name="T15" fmla="*/ 85 h 650"/>
                  <a:gd name="T16" fmla="*/ 303 w 323"/>
                  <a:gd name="T17" fmla="*/ 99 h 650"/>
                  <a:gd name="T18" fmla="*/ 316 w 323"/>
                  <a:gd name="T19" fmla="*/ 110 h 650"/>
                  <a:gd name="T20" fmla="*/ 323 w 323"/>
                  <a:gd name="T21" fmla="*/ 120 h 650"/>
                  <a:gd name="T22" fmla="*/ 298 w 323"/>
                  <a:gd name="T23" fmla="*/ 165 h 650"/>
                  <a:gd name="T24" fmla="*/ 270 w 323"/>
                  <a:gd name="T25" fmla="*/ 215 h 650"/>
                  <a:gd name="T26" fmla="*/ 235 w 323"/>
                  <a:gd name="T27" fmla="*/ 267 h 650"/>
                  <a:gd name="T28" fmla="*/ 200 w 323"/>
                  <a:gd name="T29" fmla="*/ 323 h 650"/>
                  <a:gd name="T30" fmla="*/ 165 w 323"/>
                  <a:gd name="T31" fmla="*/ 383 h 650"/>
                  <a:gd name="T32" fmla="*/ 126 w 323"/>
                  <a:gd name="T33" fmla="*/ 440 h 650"/>
                  <a:gd name="T34" fmla="*/ 91 w 323"/>
                  <a:gd name="T35" fmla="*/ 500 h 650"/>
                  <a:gd name="T36" fmla="*/ 60 w 323"/>
                  <a:gd name="T37" fmla="*/ 552 h 650"/>
                  <a:gd name="T38" fmla="*/ 32 w 323"/>
                  <a:gd name="T39" fmla="*/ 605 h 650"/>
                  <a:gd name="T40" fmla="*/ 7 w 323"/>
                  <a:gd name="T41" fmla="*/ 650 h 650"/>
                  <a:gd name="T42" fmla="*/ 0 w 323"/>
                  <a:gd name="T43" fmla="*/ 587 h 650"/>
                  <a:gd name="T44" fmla="*/ 3 w 323"/>
                  <a:gd name="T45" fmla="*/ 523 h 650"/>
                  <a:gd name="T46" fmla="*/ 10 w 323"/>
                  <a:gd name="T47" fmla="*/ 453 h 650"/>
                  <a:gd name="T48" fmla="*/ 20 w 323"/>
                  <a:gd name="T49" fmla="*/ 387 h 650"/>
                  <a:gd name="T50" fmla="*/ 38 w 323"/>
                  <a:gd name="T51" fmla="*/ 317 h 650"/>
                  <a:gd name="T52" fmla="*/ 55 w 323"/>
                  <a:gd name="T53" fmla="*/ 250 h 650"/>
                  <a:gd name="T54" fmla="*/ 77 w 323"/>
                  <a:gd name="T55" fmla="*/ 183 h 650"/>
                  <a:gd name="T56" fmla="*/ 95 w 323"/>
                  <a:gd name="T57" fmla="*/ 120 h 650"/>
                  <a:gd name="T58" fmla="*/ 108 w 323"/>
                  <a:gd name="T59" fmla="*/ 57 h 650"/>
                  <a:gd name="T60" fmla="*/ 123 w 323"/>
                  <a:gd name="T61" fmla="*/ 0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3" h="650">
                    <a:moveTo>
                      <a:pt x="123" y="0"/>
                    </a:moveTo>
                    <a:lnTo>
                      <a:pt x="137" y="7"/>
                    </a:lnTo>
                    <a:lnTo>
                      <a:pt x="158" y="18"/>
                    </a:lnTo>
                    <a:lnTo>
                      <a:pt x="180" y="28"/>
                    </a:lnTo>
                    <a:lnTo>
                      <a:pt x="207" y="42"/>
                    </a:lnTo>
                    <a:lnTo>
                      <a:pt x="235" y="57"/>
                    </a:lnTo>
                    <a:lnTo>
                      <a:pt x="260" y="70"/>
                    </a:lnTo>
                    <a:lnTo>
                      <a:pt x="285" y="85"/>
                    </a:lnTo>
                    <a:lnTo>
                      <a:pt x="303" y="99"/>
                    </a:lnTo>
                    <a:lnTo>
                      <a:pt x="316" y="110"/>
                    </a:lnTo>
                    <a:lnTo>
                      <a:pt x="323" y="120"/>
                    </a:lnTo>
                    <a:lnTo>
                      <a:pt x="298" y="165"/>
                    </a:lnTo>
                    <a:lnTo>
                      <a:pt x="270" y="215"/>
                    </a:lnTo>
                    <a:lnTo>
                      <a:pt x="235" y="267"/>
                    </a:lnTo>
                    <a:lnTo>
                      <a:pt x="200" y="323"/>
                    </a:lnTo>
                    <a:lnTo>
                      <a:pt x="165" y="383"/>
                    </a:lnTo>
                    <a:lnTo>
                      <a:pt x="126" y="440"/>
                    </a:lnTo>
                    <a:lnTo>
                      <a:pt x="91" y="500"/>
                    </a:lnTo>
                    <a:lnTo>
                      <a:pt x="60" y="552"/>
                    </a:lnTo>
                    <a:lnTo>
                      <a:pt x="32" y="605"/>
                    </a:lnTo>
                    <a:lnTo>
                      <a:pt x="7" y="650"/>
                    </a:lnTo>
                    <a:lnTo>
                      <a:pt x="0" y="587"/>
                    </a:lnTo>
                    <a:lnTo>
                      <a:pt x="3" y="523"/>
                    </a:lnTo>
                    <a:lnTo>
                      <a:pt x="10" y="453"/>
                    </a:lnTo>
                    <a:lnTo>
                      <a:pt x="20" y="387"/>
                    </a:lnTo>
                    <a:lnTo>
                      <a:pt x="38" y="317"/>
                    </a:lnTo>
                    <a:lnTo>
                      <a:pt x="55" y="250"/>
                    </a:lnTo>
                    <a:lnTo>
                      <a:pt x="77" y="183"/>
                    </a:lnTo>
                    <a:lnTo>
                      <a:pt x="95" y="120"/>
                    </a:lnTo>
                    <a:lnTo>
                      <a:pt x="108" y="57"/>
                    </a:lnTo>
                    <a:lnTo>
                      <a:pt x="123" y="0"/>
                    </a:lnTo>
                    <a:close/>
                  </a:path>
                </a:pathLst>
              </a:custGeom>
              <a:solidFill>
                <a:srgbClr val="FF3B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16" name="Freeform 692"/>
              <p:cNvSpPr>
                <a:spLocks/>
              </p:cNvSpPr>
              <p:nvPr/>
            </p:nvSpPr>
            <p:spPr bwMode="auto">
              <a:xfrm>
                <a:off x="2985" y="2033"/>
                <a:ext cx="23" cy="44"/>
              </a:xfrm>
              <a:custGeom>
                <a:avLst/>
                <a:gdLst>
                  <a:gd name="T0" fmla="*/ 123 w 299"/>
                  <a:gd name="T1" fmla="*/ 0 h 608"/>
                  <a:gd name="T2" fmla="*/ 136 w 299"/>
                  <a:gd name="T3" fmla="*/ 8 h 608"/>
                  <a:gd name="T4" fmla="*/ 154 w 299"/>
                  <a:gd name="T5" fmla="*/ 18 h 608"/>
                  <a:gd name="T6" fmla="*/ 176 w 299"/>
                  <a:gd name="T7" fmla="*/ 29 h 608"/>
                  <a:gd name="T8" fmla="*/ 200 w 299"/>
                  <a:gd name="T9" fmla="*/ 40 h 608"/>
                  <a:gd name="T10" fmla="*/ 221 w 299"/>
                  <a:gd name="T11" fmla="*/ 50 h 608"/>
                  <a:gd name="T12" fmla="*/ 246 w 299"/>
                  <a:gd name="T13" fmla="*/ 64 h 608"/>
                  <a:gd name="T14" fmla="*/ 263 w 299"/>
                  <a:gd name="T15" fmla="*/ 75 h 608"/>
                  <a:gd name="T16" fmla="*/ 281 w 299"/>
                  <a:gd name="T17" fmla="*/ 85 h 608"/>
                  <a:gd name="T18" fmla="*/ 291 w 299"/>
                  <a:gd name="T19" fmla="*/ 100 h 608"/>
                  <a:gd name="T20" fmla="*/ 299 w 299"/>
                  <a:gd name="T21" fmla="*/ 107 h 608"/>
                  <a:gd name="T22" fmla="*/ 274 w 299"/>
                  <a:gd name="T23" fmla="*/ 148 h 608"/>
                  <a:gd name="T24" fmla="*/ 246 w 299"/>
                  <a:gd name="T25" fmla="*/ 198 h 608"/>
                  <a:gd name="T26" fmla="*/ 214 w 299"/>
                  <a:gd name="T27" fmla="*/ 247 h 608"/>
                  <a:gd name="T28" fmla="*/ 183 w 299"/>
                  <a:gd name="T29" fmla="*/ 300 h 608"/>
                  <a:gd name="T30" fmla="*/ 148 w 299"/>
                  <a:gd name="T31" fmla="*/ 355 h 608"/>
                  <a:gd name="T32" fmla="*/ 116 w 299"/>
                  <a:gd name="T33" fmla="*/ 408 h 608"/>
                  <a:gd name="T34" fmla="*/ 81 w 299"/>
                  <a:gd name="T35" fmla="*/ 465 h 608"/>
                  <a:gd name="T36" fmla="*/ 53 w 299"/>
                  <a:gd name="T37" fmla="*/ 513 h 608"/>
                  <a:gd name="T38" fmla="*/ 28 w 299"/>
                  <a:gd name="T39" fmla="*/ 563 h 608"/>
                  <a:gd name="T40" fmla="*/ 7 w 299"/>
                  <a:gd name="T41" fmla="*/ 608 h 608"/>
                  <a:gd name="T42" fmla="*/ 0 w 299"/>
                  <a:gd name="T43" fmla="*/ 548 h 608"/>
                  <a:gd name="T44" fmla="*/ 3 w 299"/>
                  <a:gd name="T45" fmla="*/ 485 h 608"/>
                  <a:gd name="T46" fmla="*/ 13 w 299"/>
                  <a:gd name="T47" fmla="*/ 422 h 608"/>
                  <a:gd name="T48" fmla="*/ 25 w 299"/>
                  <a:gd name="T49" fmla="*/ 363 h 608"/>
                  <a:gd name="T50" fmla="*/ 42 w 299"/>
                  <a:gd name="T51" fmla="*/ 300 h 608"/>
                  <a:gd name="T52" fmla="*/ 60 w 299"/>
                  <a:gd name="T53" fmla="*/ 237 h 608"/>
                  <a:gd name="T54" fmla="*/ 81 w 299"/>
                  <a:gd name="T55" fmla="*/ 173 h 608"/>
                  <a:gd name="T56" fmla="*/ 98 w 299"/>
                  <a:gd name="T57" fmla="*/ 113 h 608"/>
                  <a:gd name="T58" fmla="*/ 113 w 299"/>
                  <a:gd name="T59" fmla="*/ 57 h 608"/>
                  <a:gd name="T60" fmla="*/ 123 w 299"/>
                  <a:gd name="T61"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9" h="608">
                    <a:moveTo>
                      <a:pt x="123" y="0"/>
                    </a:moveTo>
                    <a:lnTo>
                      <a:pt x="136" y="8"/>
                    </a:lnTo>
                    <a:lnTo>
                      <a:pt x="154" y="18"/>
                    </a:lnTo>
                    <a:lnTo>
                      <a:pt x="176" y="29"/>
                    </a:lnTo>
                    <a:lnTo>
                      <a:pt x="200" y="40"/>
                    </a:lnTo>
                    <a:lnTo>
                      <a:pt x="221" y="50"/>
                    </a:lnTo>
                    <a:lnTo>
                      <a:pt x="246" y="64"/>
                    </a:lnTo>
                    <a:lnTo>
                      <a:pt x="263" y="75"/>
                    </a:lnTo>
                    <a:lnTo>
                      <a:pt x="281" y="85"/>
                    </a:lnTo>
                    <a:lnTo>
                      <a:pt x="291" y="100"/>
                    </a:lnTo>
                    <a:lnTo>
                      <a:pt x="299" y="107"/>
                    </a:lnTo>
                    <a:lnTo>
                      <a:pt x="274" y="148"/>
                    </a:lnTo>
                    <a:lnTo>
                      <a:pt x="246" y="198"/>
                    </a:lnTo>
                    <a:lnTo>
                      <a:pt x="214" y="247"/>
                    </a:lnTo>
                    <a:lnTo>
                      <a:pt x="183" y="300"/>
                    </a:lnTo>
                    <a:lnTo>
                      <a:pt x="148" y="355"/>
                    </a:lnTo>
                    <a:lnTo>
                      <a:pt x="116" y="408"/>
                    </a:lnTo>
                    <a:lnTo>
                      <a:pt x="81" y="465"/>
                    </a:lnTo>
                    <a:lnTo>
                      <a:pt x="53" y="513"/>
                    </a:lnTo>
                    <a:lnTo>
                      <a:pt x="28" y="563"/>
                    </a:lnTo>
                    <a:lnTo>
                      <a:pt x="7" y="608"/>
                    </a:lnTo>
                    <a:lnTo>
                      <a:pt x="0" y="548"/>
                    </a:lnTo>
                    <a:lnTo>
                      <a:pt x="3" y="485"/>
                    </a:lnTo>
                    <a:lnTo>
                      <a:pt x="13" y="422"/>
                    </a:lnTo>
                    <a:lnTo>
                      <a:pt x="25" y="363"/>
                    </a:lnTo>
                    <a:lnTo>
                      <a:pt x="42" y="300"/>
                    </a:lnTo>
                    <a:lnTo>
                      <a:pt x="60" y="237"/>
                    </a:lnTo>
                    <a:lnTo>
                      <a:pt x="81" y="173"/>
                    </a:lnTo>
                    <a:lnTo>
                      <a:pt x="98" y="113"/>
                    </a:lnTo>
                    <a:lnTo>
                      <a:pt x="113" y="57"/>
                    </a:lnTo>
                    <a:lnTo>
                      <a:pt x="123" y="0"/>
                    </a:lnTo>
                    <a:close/>
                  </a:path>
                </a:pathLst>
              </a:custGeom>
              <a:solidFill>
                <a:srgbClr val="FF59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17" name="Freeform 693"/>
              <p:cNvSpPr>
                <a:spLocks/>
              </p:cNvSpPr>
              <p:nvPr/>
            </p:nvSpPr>
            <p:spPr bwMode="auto">
              <a:xfrm>
                <a:off x="2986" y="2034"/>
                <a:ext cx="21" cy="41"/>
              </a:xfrm>
              <a:custGeom>
                <a:avLst/>
                <a:gdLst>
                  <a:gd name="T0" fmla="*/ 123 w 271"/>
                  <a:gd name="T1" fmla="*/ 0 h 565"/>
                  <a:gd name="T2" fmla="*/ 138 w 271"/>
                  <a:gd name="T3" fmla="*/ 6 h 565"/>
                  <a:gd name="T4" fmla="*/ 151 w 271"/>
                  <a:gd name="T5" fmla="*/ 13 h 565"/>
                  <a:gd name="T6" fmla="*/ 169 w 271"/>
                  <a:gd name="T7" fmla="*/ 24 h 565"/>
                  <a:gd name="T8" fmla="*/ 190 w 271"/>
                  <a:gd name="T9" fmla="*/ 35 h 565"/>
                  <a:gd name="T10" fmla="*/ 208 w 271"/>
                  <a:gd name="T11" fmla="*/ 41 h 565"/>
                  <a:gd name="T12" fmla="*/ 226 w 271"/>
                  <a:gd name="T13" fmla="*/ 52 h 565"/>
                  <a:gd name="T14" fmla="*/ 243 w 271"/>
                  <a:gd name="T15" fmla="*/ 63 h 565"/>
                  <a:gd name="T16" fmla="*/ 257 w 271"/>
                  <a:gd name="T17" fmla="*/ 73 h 565"/>
                  <a:gd name="T18" fmla="*/ 264 w 271"/>
                  <a:gd name="T19" fmla="*/ 83 h 565"/>
                  <a:gd name="T20" fmla="*/ 271 w 271"/>
                  <a:gd name="T21" fmla="*/ 91 h 565"/>
                  <a:gd name="T22" fmla="*/ 246 w 271"/>
                  <a:gd name="T23" fmla="*/ 133 h 565"/>
                  <a:gd name="T24" fmla="*/ 221 w 271"/>
                  <a:gd name="T25" fmla="*/ 175 h 565"/>
                  <a:gd name="T26" fmla="*/ 194 w 271"/>
                  <a:gd name="T27" fmla="*/ 225 h 565"/>
                  <a:gd name="T28" fmla="*/ 163 w 271"/>
                  <a:gd name="T29" fmla="*/ 273 h 565"/>
                  <a:gd name="T30" fmla="*/ 130 w 271"/>
                  <a:gd name="T31" fmla="*/ 326 h 565"/>
                  <a:gd name="T32" fmla="*/ 98 w 271"/>
                  <a:gd name="T33" fmla="*/ 375 h 565"/>
                  <a:gd name="T34" fmla="*/ 67 w 271"/>
                  <a:gd name="T35" fmla="*/ 425 h 565"/>
                  <a:gd name="T36" fmla="*/ 43 w 271"/>
                  <a:gd name="T37" fmla="*/ 473 h 565"/>
                  <a:gd name="T38" fmla="*/ 18 w 271"/>
                  <a:gd name="T39" fmla="*/ 523 h 565"/>
                  <a:gd name="T40" fmla="*/ 3 w 271"/>
                  <a:gd name="T41" fmla="*/ 565 h 565"/>
                  <a:gd name="T42" fmla="*/ 0 w 271"/>
                  <a:gd name="T43" fmla="*/ 505 h 565"/>
                  <a:gd name="T44" fmla="*/ 3 w 271"/>
                  <a:gd name="T45" fmla="*/ 449 h 565"/>
                  <a:gd name="T46" fmla="*/ 11 w 271"/>
                  <a:gd name="T47" fmla="*/ 390 h 565"/>
                  <a:gd name="T48" fmla="*/ 25 w 271"/>
                  <a:gd name="T49" fmla="*/ 333 h 565"/>
                  <a:gd name="T50" fmla="*/ 43 w 271"/>
                  <a:gd name="T51" fmla="*/ 277 h 565"/>
                  <a:gd name="T52" fmla="*/ 60 w 271"/>
                  <a:gd name="T53" fmla="*/ 221 h 565"/>
                  <a:gd name="T54" fmla="*/ 81 w 271"/>
                  <a:gd name="T55" fmla="*/ 161 h 565"/>
                  <a:gd name="T56" fmla="*/ 98 w 271"/>
                  <a:gd name="T57" fmla="*/ 108 h 565"/>
                  <a:gd name="T58" fmla="*/ 113 w 271"/>
                  <a:gd name="T59" fmla="*/ 52 h 565"/>
                  <a:gd name="T60" fmla="*/ 123 w 271"/>
                  <a:gd name="T61" fmla="*/ 0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1" h="565">
                    <a:moveTo>
                      <a:pt x="123" y="0"/>
                    </a:moveTo>
                    <a:lnTo>
                      <a:pt x="138" y="6"/>
                    </a:lnTo>
                    <a:lnTo>
                      <a:pt x="151" y="13"/>
                    </a:lnTo>
                    <a:lnTo>
                      <a:pt x="169" y="24"/>
                    </a:lnTo>
                    <a:lnTo>
                      <a:pt x="190" y="35"/>
                    </a:lnTo>
                    <a:lnTo>
                      <a:pt x="208" y="41"/>
                    </a:lnTo>
                    <a:lnTo>
                      <a:pt x="226" y="52"/>
                    </a:lnTo>
                    <a:lnTo>
                      <a:pt x="243" y="63"/>
                    </a:lnTo>
                    <a:lnTo>
                      <a:pt x="257" y="73"/>
                    </a:lnTo>
                    <a:lnTo>
                      <a:pt x="264" y="83"/>
                    </a:lnTo>
                    <a:lnTo>
                      <a:pt x="271" y="91"/>
                    </a:lnTo>
                    <a:lnTo>
                      <a:pt x="246" y="133"/>
                    </a:lnTo>
                    <a:lnTo>
                      <a:pt x="221" y="175"/>
                    </a:lnTo>
                    <a:lnTo>
                      <a:pt x="194" y="225"/>
                    </a:lnTo>
                    <a:lnTo>
                      <a:pt x="163" y="273"/>
                    </a:lnTo>
                    <a:lnTo>
                      <a:pt x="130" y="326"/>
                    </a:lnTo>
                    <a:lnTo>
                      <a:pt x="98" y="375"/>
                    </a:lnTo>
                    <a:lnTo>
                      <a:pt x="67" y="425"/>
                    </a:lnTo>
                    <a:lnTo>
                      <a:pt x="43" y="473"/>
                    </a:lnTo>
                    <a:lnTo>
                      <a:pt x="18" y="523"/>
                    </a:lnTo>
                    <a:lnTo>
                      <a:pt x="3" y="565"/>
                    </a:lnTo>
                    <a:lnTo>
                      <a:pt x="0" y="505"/>
                    </a:lnTo>
                    <a:lnTo>
                      <a:pt x="3" y="449"/>
                    </a:lnTo>
                    <a:lnTo>
                      <a:pt x="11" y="390"/>
                    </a:lnTo>
                    <a:lnTo>
                      <a:pt x="25" y="333"/>
                    </a:lnTo>
                    <a:lnTo>
                      <a:pt x="43" y="277"/>
                    </a:lnTo>
                    <a:lnTo>
                      <a:pt x="60" y="221"/>
                    </a:lnTo>
                    <a:lnTo>
                      <a:pt x="81" y="161"/>
                    </a:lnTo>
                    <a:lnTo>
                      <a:pt x="98" y="108"/>
                    </a:lnTo>
                    <a:lnTo>
                      <a:pt x="113" y="52"/>
                    </a:lnTo>
                    <a:lnTo>
                      <a:pt x="123" y="0"/>
                    </a:lnTo>
                    <a:close/>
                  </a:path>
                </a:pathLst>
              </a:custGeom>
              <a:solidFill>
                <a:srgbClr val="FF77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18" name="Freeform 694"/>
              <p:cNvSpPr>
                <a:spLocks/>
              </p:cNvSpPr>
              <p:nvPr/>
            </p:nvSpPr>
            <p:spPr bwMode="auto">
              <a:xfrm>
                <a:off x="2987" y="2035"/>
                <a:ext cx="18" cy="37"/>
              </a:xfrm>
              <a:custGeom>
                <a:avLst/>
                <a:gdLst>
                  <a:gd name="T0" fmla="*/ 127 w 243"/>
                  <a:gd name="T1" fmla="*/ 0 h 520"/>
                  <a:gd name="T2" fmla="*/ 137 w 243"/>
                  <a:gd name="T3" fmla="*/ 7 h 520"/>
                  <a:gd name="T4" fmla="*/ 151 w 243"/>
                  <a:gd name="T5" fmla="*/ 14 h 520"/>
                  <a:gd name="T6" fmla="*/ 166 w 243"/>
                  <a:gd name="T7" fmla="*/ 21 h 520"/>
                  <a:gd name="T8" fmla="*/ 179 w 243"/>
                  <a:gd name="T9" fmla="*/ 28 h 520"/>
                  <a:gd name="T10" fmla="*/ 197 w 243"/>
                  <a:gd name="T11" fmla="*/ 35 h 520"/>
                  <a:gd name="T12" fmla="*/ 211 w 243"/>
                  <a:gd name="T13" fmla="*/ 46 h 520"/>
                  <a:gd name="T14" fmla="*/ 222 w 243"/>
                  <a:gd name="T15" fmla="*/ 53 h 520"/>
                  <a:gd name="T16" fmla="*/ 232 w 243"/>
                  <a:gd name="T17" fmla="*/ 63 h 520"/>
                  <a:gd name="T18" fmla="*/ 239 w 243"/>
                  <a:gd name="T19" fmla="*/ 70 h 520"/>
                  <a:gd name="T20" fmla="*/ 243 w 243"/>
                  <a:gd name="T21" fmla="*/ 78 h 520"/>
                  <a:gd name="T22" fmla="*/ 222 w 243"/>
                  <a:gd name="T23" fmla="*/ 116 h 520"/>
                  <a:gd name="T24" fmla="*/ 197 w 243"/>
                  <a:gd name="T25" fmla="*/ 158 h 520"/>
                  <a:gd name="T26" fmla="*/ 173 w 243"/>
                  <a:gd name="T27" fmla="*/ 203 h 520"/>
                  <a:gd name="T28" fmla="*/ 141 w 243"/>
                  <a:gd name="T29" fmla="*/ 250 h 520"/>
                  <a:gd name="T30" fmla="*/ 113 w 243"/>
                  <a:gd name="T31" fmla="*/ 298 h 520"/>
                  <a:gd name="T32" fmla="*/ 84 w 243"/>
                  <a:gd name="T33" fmla="*/ 344 h 520"/>
                  <a:gd name="T34" fmla="*/ 60 w 243"/>
                  <a:gd name="T35" fmla="*/ 390 h 520"/>
                  <a:gd name="T36" fmla="*/ 36 w 243"/>
                  <a:gd name="T37" fmla="*/ 436 h 520"/>
                  <a:gd name="T38" fmla="*/ 14 w 243"/>
                  <a:gd name="T39" fmla="*/ 481 h 520"/>
                  <a:gd name="T40" fmla="*/ 0 w 243"/>
                  <a:gd name="T41" fmla="*/ 520 h 520"/>
                  <a:gd name="T42" fmla="*/ 0 w 243"/>
                  <a:gd name="T43" fmla="*/ 468 h 520"/>
                  <a:gd name="T44" fmla="*/ 4 w 243"/>
                  <a:gd name="T45" fmla="*/ 415 h 520"/>
                  <a:gd name="T46" fmla="*/ 14 w 243"/>
                  <a:gd name="T47" fmla="*/ 361 h 520"/>
                  <a:gd name="T48" fmla="*/ 28 w 243"/>
                  <a:gd name="T49" fmla="*/ 309 h 520"/>
                  <a:gd name="T50" fmla="*/ 46 w 243"/>
                  <a:gd name="T51" fmla="*/ 256 h 520"/>
                  <a:gd name="T52" fmla="*/ 64 w 243"/>
                  <a:gd name="T53" fmla="*/ 203 h 520"/>
                  <a:gd name="T54" fmla="*/ 84 w 243"/>
                  <a:gd name="T55" fmla="*/ 155 h 520"/>
                  <a:gd name="T56" fmla="*/ 99 w 243"/>
                  <a:gd name="T57" fmla="*/ 102 h 520"/>
                  <a:gd name="T58" fmla="*/ 116 w 243"/>
                  <a:gd name="T59" fmla="*/ 53 h 520"/>
                  <a:gd name="T60" fmla="*/ 127 w 243"/>
                  <a:gd name="T61" fmla="*/ 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3" h="520">
                    <a:moveTo>
                      <a:pt x="127" y="0"/>
                    </a:moveTo>
                    <a:lnTo>
                      <a:pt x="137" y="7"/>
                    </a:lnTo>
                    <a:lnTo>
                      <a:pt x="151" y="14"/>
                    </a:lnTo>
                    <a:lnTo>
                      <a:pt x="166" y="21"/>
                    </a:lnTo>
                    <a:lnTo>
                      <a:pt x="179" y="28"/>
                    </a:lnTo>
                    <a:lnTo>
                      <a:pt x="197" y="35"/>
                    </a:lnTo>
                    <a:lnTo>
                      <a:pt x="211" y="46"/>
                    </a:lnTo>
                    <a:lnTo>
                      <a:pt x="222" y="53"/>
                    </a:lnTo>
                    <a:lnTo>
                      <a:pt x="232" y="63"/>
                    </a:lnTo>
                    <a:lnTo>
                      <a:pt x="239" y="70"/>
                    </a:lnTo>
                    <a:lnTo>
                      <a:pt x="243" y="78"/>
                    </a:lnTo>
                    <a:lnTo>
                      <a:pt x="222" y="116"/>
                    </a:lnTo>
                    <a:lnTo>
                      <a:pt x="197" y="158"/>
                    </a:lnTo>
                    <a:lnTo>
                      <a:pt x="173" y="203"/>
                    </a:lnTo>
                    <a:lnTo>
                      <a:pt x="141" y="250"/>
                    </a:lnTo>
                    <a:lnTo>
                      <a:pt x="113" y="298"/>
                    </a:lnTo>
                    <a:lnTo>
                      <a:pt x="84" y="344"/>
                    </a:lnTo>
                    <a:lnTo>
                      <a:pt x="60" y="390"/>
                    </a:lnTo>
                    <a:lnTo>
                      <a:pt x="36" y="436"/>
                    </a:lnTo>
                    <a:lnTo>
                      <a:pt x="14" y="481"/>
                    </a:lnTo>
                    <a:lnTo>
                      <a:pt x="0" y="520"/>
                    </a:lnTo>
                    <a:lnTo>
                      <a:pt x="0" y="468"/>
                    </a:lnTo>
                    <a:lnTo>
                      <a:pt x="4" y="415"/>
                    </a:lnTo>
                    <a:lnTo>
                      <a:pt x="14" y="361"/>
                    </a:lnTo>
                    <a:lnTo>
                      <a:pt x="28" y="309"/>
                    </a:lnTo>
                    <a:lnTo>
                      <a:pt x="46" y="256"/>
                    </a:lnTo>
                    <a:lnTo>
                      <a:pt x="64" y="203"/>
                    </a:lnTo>
                    <a:lnTo>
                      <a:pt x="84" y="155"/>
                    </a:lnTo>
                    <a:lnTo>
                      <a:pt x="99" y="102"/>
                    </a:lnTo>
                    <a:lnTo>
                      <a:pt x="116" y="53"/>
                    </a:lnTo>
                    <a:lnTo>
                      <a:pt x="127" y="0"/>
                    </a:lnTo>
                    <a:close/>
                  </a:path>
                </a:pathLst>
              </a:custGeom>
              <a:solidFill>
                <a:srgbClr val="FF94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19" name="Freeform 695"/>
              <p:cNvSpPr>
                <a:spLocks/>
              </p:cNvSpPr>
              <p:nvPr/>
            </p:nvSpPr>
            <p:spPr bwMode="auto">
              <a:xfrm>
                <a:off x="2987" y="2036"/>
                <a:ext cx="17" cy="34"/>
              </a:xfrm>
              <a:custGeom>
                <a:avLst/>
                <a:gdLst>
                  <a:gd name="T0" fmla="*/ 126 w 218"/>
                  <a:gd name="T1" fmla="*/ 0 h 478"/>
                  <a:gd name="T2" fmla="*/ 136 w 218"/>
                  <a:gd name="T3" fmla="*/ 8 h 478"/>
                  <a:gd name="T4" fmla="*/ 151 w 218"/>
                  <a:gd name="T5" fmla="*/ 11 h 478"/>
                  <a:gd name="T6" fmla="*/ 161 w 218"/>
                  <a:gd name="T7" fmla="*/ 18 h 478"/>
                  <a:gd name="T8" fmla="*/ 171 w 218"/>
                  <a:gd name="T9" fmla="*/ 25 h 478"/>
                  <a:gd name="T10" fmla="*/ 183 w 218"/>
                  <a:gd name="T11" fmla="*/ 32 h 478"/>
                  <a:gd name="T12" fmla="*/ 193 w 218"/>
                  <a:gd name="T13" fmla="*/ 36 h 478"/>
                  <a:gd name="T14" fmla="*/ 203 w 218"/>
                  <a:gd name="T15" fmla="*/ 43 h 478"/>
                  <a:gd name="T16" fmla="*/ 211 w 218"/>
                  <a:gd name="T17" fmla="*/ 50 h 478"/>
                  <a:gd name="T18" fmla="*/ 218 w 218"/>
                  <a:gd name="T19" fmla="*/ 57 h 478"/>
                  <a:gd name="T20" fmla="*/ 218 w 218"/>
                  <a:gd name="T21" fmla="*/ 63 h 478"/>
                  <a:gd name="T22" fmla="*/ 200 w 218"/>
                  <a:gd name="T23" fmla="*/ 103 h 478"/>
                  <a:gd name="T24" fmla="*/ 175 w 218"/>
                  <a:gd name="T25" fmla="*/ 141 h 478"/>
                  <a:gd name="T26" fmla="*/ 151 w 218"/>
                  <a:gd name="T27" fmla="*/ 183 h 478"/>
                  <a:gd name="T28" fmla="*/ 123 w 218"/>
                  <a:gd name="T29" fmla="*/ 225 h 478"/>
                  <a:gd name="T30" fmla="*/ 98 w 218"/>
                  <a:gd name="T31" fmla="*/ 271 h 478"/>
                  <a:gd name="T32" fmla="*/ 70 w 218"/>
                  <a:gd name="T33" fmla="*/ 313 h 478"/>
                  <a:gd name="T34" fmla="*/ 48 w 218"/>
                  <a:gd name="T35" fmla="*/ 355 h 478"/>
                  <a:gd name="T36" fmla="*/ 28 w 218"/>
                  <a:gd name="T37" fmla="*/ 398 h 478"/>
                  <a:gd name="T38" fmla="*/ 10 w 218"/>
                  <a:gd name="T39" fmla="*/ 440 h 478"/>
                  <a:gd name="T40" fmla="*/ 0 w 218"/>
                  <a:gd name="T41" fmla="*/ 478 h 478"/>
                  <a:gd name="T42" fmla="*/ 0 w 218"/>
                  <a:gd name="T43" fmla="*/ 426 h 478"/>
                  <a:gd name="T44" fmla="*/ 6 w 218"/>
                  <a:gd name="T45" fmla="*/ 376 h 478"/>
                  <a:gd name="T46" fmla="*/ 17 w 218"/>
                  <a:gd name="T47" fmla="*/ 331 h 478"/>
                  <a:gd name="T48" fmla="*/ 31 w 218"/>
                  <a:gd name="T49" fmla="*/ 281 h 478"/>
                  <a:gd name="T50" fmla="*/ 48 w 218"/>
                  <a:gd name="T51" fmla="*/ 236 h 478"/>
                  <a:gd name="T52" fmla="*/ 66 w 218"/>
                  <a:gd name="T53" fmla="*/ 190 h 478"/>
                  <a:gd name="T54" fmla="*/ 83 w 218"/>
                  <a:gd name="T55" fmla="*/ 145 h 478"/>
                  <a:gd name="T56" fmla="*/ 101 w 218"/>
                  <a:gd name="T57" fmla="*/ 95 h 478"/>
                  <a:gd name="T58" fmla="*/ 115 w 218"/>
                  <a:gd name="T59" fmla="*/ 50 h 478"/>
                  <a:gd name="T60" fmla="*/ 126 w 218"/>
                  <a:gd name="T61"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8" h="478">
                    <a:moveTo>
                      <a:pt x="126" y="0"/>
                    </a:moveTo>
                    <a:lnTo>
                      <a:pt x="136" y="8"/>
                    </a:lnTo>
                    <a:lnTo>
                      <a:pt x="151" y="11"/>
                    </a:lnTo>
                    <a:lnTo>
                      <a:pt x="161" y="18"/>
                    </a:lnTo>
                    <a:lnTo>
                      <a:pt x="171" y="25"/>
                    </a:lnTo>
                    <a:lnTo>
                      <a:pt x="183" y="32"/>
                    </a:lnTo>
                    <a:lnTo>
                      <a:pt x="193" y="36"/>
                    </a:lnTo>
                    <a:lnTo>
                      <a:pt x="203" y="43"/>
                    </a:lnTo>
                    <a:lnTo>
                      <a:pt x="211" y="50"/>
                    </a:lnTo>
                    <a:lnTo>
                      <a:pt x="218" y="57"/>
                    </a:lnTo>
                    <a:lnTo>
                      <a:pt x="218" y="63"/>
                    </a:lnTo>
                    <a:lnTo>
                      <a:pt x="200" y="103"/>
                    </a:lnTo>
                    <a:lnTo>
                      <a:pt x="175" y="141"/>
                    </a:lnTo>
                    <a:lnTo>
                      <a:pt x="151" y="183"/>
                    </a:lnTo>
                    <a:lnTo>
                      <a:pt x="123" y="225"/>
                    </a:lnTo>
                    <a:lnTo>
                      <a:pt x="98" y="271"/>
                    </a:lnTo>
                    <a:lnTo>
                      <a:pt x="70" y="313"/>
                    </a:lnTo>
                    <a:lnTo>
                      <a:pt x="48" y="355"/>
                    </a:lnTo>
                    <a:lnTo>
                      <a:pt x="28" y="398"/>
                    </a:lnTo>
                    <a:lnTo>
                      <a:pt x="10" y="440"/>
                    </a:lnTo>
                    <a:lnTo>
                      <a:pt x="0" y="478"/>
                    </a:lnTo>
                    <a:lnTo>
                      <a:pt x="0" y="426"/>
                    </a:lnTo>
                    <a:lnTo>
                      <a:pt x="6" y="376"/>
                    </a:lnTo>
                    <a:lnTo>
                      <a:pt x="17" y="331"/>
                    </a:lnTo>
                    <a:lnTo>
                      <a:pt x="31" y="281"/>
                    </a:lnTo>
                    <a:lnTo>
                      <a:pt x="48" y="236"/>
                    </a:lnTo>
                    <a:lnTo>
                      <a:pt x="66" y="190"/>
                    </a:lnTo>
                    <a:lnTo>
                      <a:pt x="83" y="145"/>
                    </a:lnTo>
                    <a:lnTo>
                      <a:pt x="101" y="95"/>
                    </a:lnTo>
                    <a:lnTo>
                      <a:pt x="115" y="50"/>
                    </a:lnTo>
                    <a:lnTo>
                      <a:pt x="126" y="0"/>
                    </a:lnTo>
                    <a:close/>
                  </a:path>
                </a:pathLst>
              </a:custGeom>
              <a:solidFill>
                <a:srgbClr val="FFB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20" name="Freeform 696"/>
              <p:cNvSpPr>
                <a:spLocks/>
              </p:cNvSpPr>
              <p:nvPr/>
            </p:nvSpPr>
            <p:spPr bwMode="auto">
              <a:xfrm>
                <a:off x="2644" y="2208"/>
                <a:ext cx="94" cy="18"/>
              </a:xfrm>
              <a:custGeom>
                <a:avLst/>
                <a:gdLst>
                  <a:gd name="T0" fmla="*/ 14 w 1221"/>
                  <a:gd name="T1" fmla="*/ 53 h 242"/>
                  <a:gd name="T2" fmla="*/ 8 w 1221"/>
                  <a:gd name="T3" fmla="*/ 57 h 242"/>
                  <a:gd name="T4" fmla="*/ 3 w 1221"/>
                  <a:gd name="T5" fmla="*/ 64 h 242"/>
                  <a:gd name="T6" fmla="*/ 0 w 1221"/>
                  <a:gd name="T7" fmla="*/ 70 h 242"/>
                  <a:gd name="T8" fmla="*/ 3 w 1221"/>
                  <a:gd name="T9" fmla="*/ 77 h 242"/>
                  <a:gd name="T10" fmla="*/ 3 w 1221"/>
                  <a:gd name="T11" fmla="*/ 85 h 242"/>
                  <a:gd name="T12" fmla="*/ 11 w 1221"/>
                  <a:gd name="T13" fmla="*/ 95 h 242"/>
                  <a:gd name="T14" fmla="*/ 18 w 1221"/>
                  <a:gd name="T15" fmla="*/ 102 h 242"/>
                  <a:gd name="T16" fmla="*/ 25 w 1221"/>
                  <a:gd name="T17" fmla="*/ 112 h 242"/>
                  <a:gd name="T18" fmla="*/ 31 w 1221"/>
                  <a:gd name="T19" fmla="*/ 123 h 242"/>
                  <a:gd name="T20" fmla="*/ 43 w 1221"/>
                  <a:gd name="T21" fmla="*/ 130 h 242"/>
                  <a:gd name="T22" fmla="*/ 66 w 1221"/>
                  <a:gd name="T23" fmla="*/ 155 h 242"/>
                  <a:gd name="T24" fmla="*/ 99 w 1221"/>
                  <a:gd name="T25" fmla="*/ 172 h 242"/>
                  <a:gd name="T26" fmla="*/ 131 w 1221"/>
                  <a:gd name="T27" fmla="*/ 187 h 242"/>
                  <a:gd name="T28" fmla="*/ 169 w 1221"/>
                  <a:gd name="T29" fmla="*/ 197 h 242"/>
                  <a:gd name="T30" fmla="*/ 211 w 1221"/>
                  <a:gd name="T31" fmla="*/ 207 h 242"/>
                  <a:gd name="T32" fmla="*/ 257 w 1221"/>
                  <a:gd name="T33" fmla="*/ 215 h 242"/>
                  <a:gd name="T34" fmla="*/ 306 w 1221"/>
                  <a:gd name="T35" fmla="*/ 218 h 242"/>
                  <a:gd name="T36" fmla="*/ 366 w 1221"/>
                  <a:gd name="T37" fmla="*/ 225 h 242"/>
                  <a:gd name="T38" fmla="*/ 429 w 1221"/>
                  <a:gd name="T39" fmla="*/ 229 h 242"/>
                  <a:gd name="T40" fmla="*/ 500 w 1221"/>
                  <a:gd name="T41" fmla="*/ 232 h 242"/>
                  <a:gd name="T42" fmla="*/ 545 w 1221"/>
                  <a:gd name="T43" fmla="*/ 235 h 242"/>
                  <a:gd name="T44" fmla="*/ 598 w 1221"/>
                  <a:gd name="T45" fmla="*/ 239 h 242"/>
                  <a:gd name="T46" fmla="*/ 652 w 1221"/>
                  <a:gd name="T47" fmla="*/ 239 h 242"/>
                  <a:gd name="T48" fmla="*/ 707 w 1221"/>
                  <a:gd name="T49" fmla="*/ 242 h 242"/>
                  <a:gd name="T50" fmla="*/ 767 w 1221"/>
                  <a:gd name="T51" fmla="*/ 239 h 242"/>
                  <a:gd name="T52" fmla="*/ 823 w 1221"/>
                  <a:gd name="T53" fmla="*/ 239 h 242"/>
                  <a:gd name="T54" fmla="*/ 880 w 1221"/>
                  <a:gd name="T55" fmla="*/ 235 h 242"/>
                  <a:gd name="T56" fmla="*/ 933 w 1221"/>
                  <a:gd name="T57" fmla="*/ 232 h 242"/>
                  <a:gd name="T58" fmla="*/ 985 w 1221"/>
                  <a:gd name="T59" fmla="*/ 225 h 242"/>
                  <a:gd name="T60" fmla="*/ 1031 w 1221"/>
                  <a:gd name="T61" fmla="*/ 218 h 242"/>
                  <a:gd name="T62" fmla="*/ 1070 w 1221"/>
                  <a:gd name="T63" fmla="*/ 207 h 242"/>
                  <a:gd name="T64" fmla="*/ 1108 w 1221"/>
                  <a:gd name="T65" fmla="*/ 194 h 242"/>
                  <a:gd name="T66" fmla="*/ 1144 w 1221"/>
                  <a:gd name="T67" fmla="*/ 180 h 242"/>
                  <a:gd name="T68" fmla="*/ 1176 w 1221"/>
                  <a:gd name="T69" fmla="*/ 162 h 242"/>
                  <a:gd name="T70" fmla="*/ 1200 w 1221"/>
                  <a:gd name="T71" fmla="*/ 140 h 242"/>
                  <a:gd name="T72" fmla="*/ 1214 w 1221"/>
                  <a:gd name="T73" fmla="*/ 123 h 242"/>
                  <a:gd name="T74" fmla="*/ 1221 w 1221"/>
                  <a:gd name="T75" fmla="*/ 105 h 242"/>
                  <a:gd name="T76" fmla="*/ 1218 w 1221"/>
                  <a:gd name="T77" fmla="*/ 88 h 242"/>
                  <a:gd name="T78" fmla="*/ 1200 w 1221"/>
                  <a:gd name="T79" fmla="*/ 77 h 242"/>
                  <a:gd name="T80" fmla="*/ 1165 w 1221"/>
                  <a:gd name="T81" fmla="*/ 67 h 242"/>
                  <a:gd name="T82" fmla="*/ 1059 w 1221"/>
                  <a:gd name="T83" fmla="*/ 46 h 242"/>
                  <a:gd name="T84" fmla="*/ 965 w 1221"/>
                  <a:gd name="T85" fmla="*/ 29 h 242"/>
                  <a:gd name="T86" fmla="*/ 876 w 1221"/>
                  <a:gd name="T87" fmla="*/ 18 h 242"/>
                  <a:gd name="T88" fmla="*/ 792 w 1221"/>
                  <a:gd name="T89" fmla="*/ 7 h 242"/>
                  <a:gd name="T90" fmla="*/ 715 w 1221"/>
                  <a:gd name="T91" fmla="*/ 0 h 242"/>
                  <a:gd name="T92" fmla="*/ 637 w 1221"/>
                  <a:gd name="T93" fmla="*/ 0 h 242"/>
                  <a:gd name="T94" fmla="*/ 560 w 1221"/>
                  <a:gd name="T95" fmla="*/ 0 h 242"/>
                  <a:gd name="T96" fmla="*/ 479 w 1221"/>
                  <a:gd name="T97" fmla="*/ 4 h 242"/>
                  <a:gd name="T98" fmla="*/ 394 w 1221"/>
                  <a:gd name="T99" fmla="*/ 7 h 242"/>
                  <a:gd name="T100" fmla="*/ 303 w 1221"/>
                  <a:gd name="T101" fmla="*/ 18 h 242"/>
                  <a:gd name="T102" fmla="*/ 278 w 1221"/>
                  <a:gd name="T103" fmla="*/ 22 h 242"/>
                  <a:gd name="T104" fmla="*/ 257 w 1221"/>
                  <a:gd name="T105" fmla="*/ 22 h 242"/>
                  <a:gd name="T106" fmla="*/ 236 w 1221"/>
                  <a:gd name="T107" fmla="*/ 22 h 242"/>
                  <a:gd name="T108" fmla="*/ 218 w 1221"/>
                  <a:gd name="T109" fmla="*/ 22 h 242"/>
                  <a:gd name="T110" fmla="*/ 201 w 1221"/>
                  <a:gd name="T111" fmla="*/ 25 h 242"/>
                  <a:gd name="T112" fmla="*/ 183 w 1221"/>
                  <a:gd name="T113" fmla="*/ 25 h 242"/>
                  <a:gd name="T114" fmla="*/ 162 w 1221"/>
                  <a:gd name="T115" fmla="*/ 25 h 242"/>
                  <a:gd name="T116" fmla="*/ 144 w 1221"/>
                  <a:gd name="T117" fmla="*/ 25 h 242"/>
                  <a:gd name="T118" fmla="*/ 123 w 1221"/>
                  <a:gd name="T119" fmla="*/ 29 h 242"/>
                  <a:gd name="T120" fmla="*/ 99 w 1221"/>
                  <a:gd name="T121" fmla="*/ 29 h 242"/>
                  <a:gd name="T122" fmla="*/ 14 w 1221"/>
                  <a:gd name="T123" fmla="*/ 5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1" h="242">
                    <a:moveTo>
                      <a:pt x="14" y="53"/>
                    </a:moveTo>
                    <a:lnTo>
                      <a:pt x="8" y="57"/>
                    </a:lnTo>
                    <a:lnTo>
                      <a:pt x="3" y="64"/>
                    </a:lnTo>
                    <a:lnTo>
                      <a:pt x="0" y="70"/>
                    </a:lnTo>
                    <a:lnTo>
                      <a:pt x="3" y="77"/>
                    </a:lnTo>
                    <a:lnTo>
                      <a:pt x="3" y="85"/>
                    </a:lnTo>
                    <a:lnTo>
                      <a:pt x="11" y="95"/>
                    </a:lnTo>
                    <a:lnTo>
                      <a:pt x="18" y="102"/>
                    </a:lnTo>
                    <a:lnTo>
                      <a:pt x="25" y="112"/>
                    </a:lnTo>
                    <a:lnTo>
                      <a:pt x="31" y="123"/>
                    </a:lnTo>
                    <a:lnTo>
                      <a:pt x="43" y="130"/>
                    </a:lnTo>
                    <a:lnTo>
                      <a:pt x="66" y="155"/>
                    </a:lnTo>
                    <a:lnTo>
                      <a:pt x="99" y="172"/>
                    </a:lnTo>
                    <a:lnTo>
                      <a:pt x="131" y="187"/>
                    </a:lnTo>
                    <a:lnTo>
                      <a:pt x="169" y="197"/>
                    </a:lnTo>
                    <a:lnTo>
                      <a:pt x="211" y="207"/>
                    </a:lnTo>
                    <a:lnTo>
                      <a:pt x="257" y="215"/>
                    </a:lnTo>
                    <a:lnTo>
                      <a:pt x="306" y="218"/>
                    </a:lnTo>
                    <a:lnTo>
                      <a:pt x="366" y="225"/>
                    </a:lnTo>
                    <a:lnTo>
                      <a:pt x="429" y="229"/>
                    </a:lnTo>
                    <a:lnTo>
                      <a:pt x="500" y="232"/>
                    </a:lnTo>
                    <a:lnTo>
                      <a:pt x="545" y="235"/>
                    </a:lnTo>
                    <a:lnTo>
                      <a:pt x="598" y="239"/>
                    </a:lnTo>
                    <a:lnTo>
                      <a:pt x="652" y="239"/>
                    </a:lnTo>
                    <a:lnTo>
                      <a:pt x="707" y="242"/>
                    </a:lnTo>
                    <a:lnTo>
                      <a:pt x="767" y="239"/>
                    </a:lnTo>
                    <a:lnTo>
                      <a:pt x="823" y="239"/>
                    </a:lnTo>
                    <a:lnTo>
                      <a:pt x="880" y="235"/>
                    </a:lnTo>
                    <a:lnTo>
                      <a:pt x="933" y="232"/>
                    </a:lnTo>
                    <a:lnTo>
                      <a:pt x="985" y="225"/>
                    </a:lnTo>
                    <a:lnTo>
                      <a:pt x="1031" y="218"/>
                    </a:lnTo>
                    <a:lnTo>
                      <a:pt x="1070" y="207"/>
                    </a:lnTo>
                    <a:lnTo>
                      <a:pt x="1108" y="194"/>
                    </a:lnTo>
                    <a:lnTo>
                      <a:pt x="1144" y="180"/>
                    </a:lnTo>
                    <a:lnTo>
                      <a:pt x="1176" y="162"/>
                    </a:lnTo>
                    <a:lnTo>
                      <a:pt x="1200" y="140"/>
                    </a:lnTo>
                    <a:lnTo>
                      <a:pt x="1214" y="123"/>
                    </a:lnTo>
                    <a:lnTo>
                      <a:pt x="1221" y="105"/>
                    </a:lnTo>
                    <a:lnTo>
                      <a:pt x="1218" y="88"/>
                    </a:lnTo>
                    <a:lnTo>
                      <a:pt x="1200" y="77"/>
                    </a:lnTo>
                    <a:lnTo>
                      <a:pt x="1165" y="67"/>
                    </a:lnTo>
                    <a:lnTo>
                      <a:pt x="1059" y="46"/>
                    </a:lnTo>
                    <a:lnTo>
                      <a:pt x="965" y="29"/>
                    </a:lnTo>
                    <a:lnTo>
                      <a:pt x="876" y="18"/>
                    </a:lnTo>
                    <a:lnTo>
                      <a:pt x="792" y="7"/>
                    </a:lnTo>
                    <a:lnTo>
                      <a:pt x="715" y="0"/>
                    </a:lnTo>
                    <a:lnTo>
                      <a:pt x="637" y="0"/>
                    </a:lnTo>
                    <a:lnTo>
                      <a:pt x="560" y="0"/>
                    </a:lnTo>
                    <a:lnTo>
                      <a:pt x="479" y="4"/>
                    </a:lnTo>
                    <a:lnTo>
                      <a:pt x="394" y="7"/>
                    </a:lnTo>
                    <a:lnTo>
                      <a:pt x="303" y="18"/>
                    </a:lnTo>
                    <a:lnTo>
                      <a:pt x="278" y="22"/>
                    </a:lnTo>
                    <a:lnTo>
                      <a:pt x="257" y="22"/>
                    </a:lnTo>
                    <a:lnTo>
                      <a:pt x="236" y="22"/>
                    </a:lnTo>
                    <a:lnTo>
                      <a:pt x="218" y="22"/>
                    </a:lnTo>
                    <a:lnTo>
                      <a:pt x="201" y="25"/>
                    </a:lnTo>
                    <a:lnTo>
                      <a:pt x="183" y="25"/>
                    </a:lnTo>
                    <a:lnTo>
                      <a:pt x="162" y="25"/>
                    </a:lnTo>
                    <a:lnTo>
                      <a:pt x="144" y="25"/>
                    </a:lnTo>
                    <a:lnTo>
                      <a:pt x="123" y="29"/>
                    </a:lnTo>
                    <a:lnTo>
                      <a:pt x="99" y="29"/>
                    </a:lnTo>
                    <a:lnTo>
                      <a:pt x="14" y="53"/>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21" name="Freeform 697"/>
              <p:cNvSpPr>
                <a:spLocks/>
              </p:cNvSpPr>
              <p:nvPr/>
            </p:nvSpPr>
            <p:spPr bwMode="auto">
              <a:xfrm>
                <a:off x="2654" y="2229"/>
                <a:ext cx="35" cy="97"/>
              </a:xfrm>
              <a:custGeom>
                <a:avLst/>
                <a:gdLst>
                  <a:gd name="T0" fmla="*/ 41 w 446"/>
                  <a:gd name="T1" fmla="*/ 49 h 1363"/>
                  <a:gd name="T2" fmla="*/ 31 w 446"/>
                  <a:gd name="T3" fmla="*/ 172 h 1363"/>
                  <a:gd name="T4" fmla="*/ 20 w 446"/>
                  <a:gd name="T5" fmla="*/ 298 h 1363"/>
                  <a:gd name="T6" fmla="*/ 13 w 446"/>
                  <a:gd name="T7" fmla="*/ 435 h 1363"/>
                  <a:gd name="T8" fmla="*/ 6 w 446"/>
                  <a:gd name="T9" fmla="*/ 572 h 1363"/>
                  <a:gd name="T10" fmla="*/ 3 w 446"/>
                  <a:gd name="T11" fmla="*/ 710 h 1363"/>
                  <a:gd name="T12" fmla="*/ 0 w 446"/>
                  <a:gd name="T13" fmla="*/ 847 h 1363"/>
                  <a:gd name="T14" fmla="*/ 3 w 446"/>
                  <a:gd name="T15" fmla="*/ 983 h 1363"/>
                  <a:gd name="T16" fmla="*/ 6 w 446"/>
                  <a:gd name="T17" fmla="*/ 1117 h 1363"/>
                  <a:gd name="T18" fmla="*/ 17 w 446"/>
                  <a:gd name="T19" fmla="*/ 1243 h 1363"/>
                  <a:gd name="T20" fmla="*/ 28 w 446"/>
                  <a:gd name="T21" fmla="*/ 1363 h 1363"/>
                  <a:gd name="T22" fmla="*/ 63 w 446"/>
                  <a:gd name="T23" fmla="*/ 1352 h 1363"/>
                  <a:gd name="T24" fmla="*/ 105 w 446"/>
                  <a:gd name="T25" fmla="*/ 1335 h 1363"/>
                  <a:gd name="T26" fmla="*/ 151 w 446"/>
                  <a:gd name="T27" fmla="*/ 1306 h 1363"/>
                  <a:gd name="T28" fmla="*/ 196 w 446"/>
                  <a:gd name="T29" fmla="*/ 1271 h 1363"/>
                  <a:gd name="T30" fmla="*/ 246 w 446"/>
                  <a:gd name="T31" fmla="*/ 1236 h 1363"/>
                  <a:gd name="T32" fmla="*/ 288 w 446"/>
                  <a:gd name="T33" fmla="*/ 1201 h 1363"/>
                  <a:gd name="T34" fmla="*/ 326 w 446"/>
                  <a:gd name="T35" fmla="*/ 1163 h 1363"/>
                  <a:gd name="T36" fmla="*/ 358 w 446"/>
                  <a:gd name="T37" fmla="*/ 1131 h 1363"/>
                  <a:gd name="T38" fmla="*/ 383 w 446"/>
                  <a:gd name="T39" fmla="*/ 1106 h 1363"/>
                  <a:gd name="T40" fmla="*/ 389 w 446"/>
                  <a:gd name="T41" fmla="*/ 1085 h 1363"/>
                  <a:gd name="T42" fmla="*/ 418 w 446"/>
                  <a:gd name="T43" fmla="*/ 973 h 1363"/>
                  <a:gd name="T44" fmla="*/ 436 w 446"/>
                  <a:gd name="T45" fmla="*/ 868 h 1363"/>
                  <a:gd name="T46" fmla="*/ 442 w 446"/>
                  <a:gd name="T47" fmla="*/ 765 h 1363"/>
                  <a:gd name="T48" fmla="*/ 446 w 446"/>
                  <a:gd name="T49" fmla="*/ 670 h 1363"/>
                  <a:gd name="T50" fmla="*/ 442 w 446"/>
                  <a:gd name="T51" fmla="*/ 576 h 1363"/>
                  <a:gd name="T52" fmla="*/ 439 w 446"/>
                  <a:gd name="T53" fmla="*/ 481 h 1363"/>
                  <a:gd name="T54" fmla="*/ 432 w 446"/>
                  <a:gd name="T55" fmla="*/ 387 h 1363"/>
                  <a:gd name="T56" fmla="*/ 429 w 446"/>
                  <a:gd name="T57" fmla="*/ 288 h 1363"/>
                  <a:gd name="T58" fmla="*/ 429 w 446"/>
                  <a:gd name="T59" fmla="*/ 182 h 1363"/>
                  <a:gd name="T60" fmla="*/ 436 w 446"/>
                  <a:gd name="T61" fmla="*/ 70 h 1363"/>
                  <a:gd name="T62" fmla="*/ 429 w 446"/>
                  <a:gd name="T63" fmla="*/ 57 h 1363"/>
                  <a:gd name="T64" fmla="*/ 414 w 446"/>
                  <a:gd name="T65" fmla="*/ 45 h 1363"/>
                  <a:gd name="T66" fmla="*/ 389 w 446"/>
                  <a:gd name="T67" fmla="*/ 38 h 1363"/>
                  <a:gd name="T68" fmla="*/ 362 w 446"/>
                  <a:gd name="T69" fmla="*/ 32 h 1363"/>
                  <a:gd name="T70" fmla="*/ 326 w 446"/>
                  <a:gd name="T71" fmla="*/ 25 h 1363"/>
                  <a:gd name="T72" fmla="*/ 291 w 446"/>
                  <a:gd name="T73" fmla="*/ 17 h 1363"/>
                  <a:gd name="T74" fmla="*/ 256 w 446"/>
                  <a:gd name="T75" fmla="*/ 14 h 1363"/>
                  <a:gd name="T76" fmla="*/ 224 w 446"/>
                  <a:gd name="T77" fmla="*/ 7 h 1363"/>
                  <a:gd name="T78" fmla="*/ 196 w 446"/>
                  <a:gd name="T79" fmla="*/ 3 h 1363"/>
                  <a:gd name="T80" fmla="*/ 176 w 446"/>
                  <a:gd name="T81" fmla="*/ 0 h 1363"/>
                  <a:gd name="T82" fmla="*/ 41 w 446"/>
                  <a:gd name="T83" fmla="*/ 49 h 1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6" h="1363">
                    <a:moveTo>
                      <a:pt x="41" y="49"/>
                    </a:moveTo>
                    <a:lnTo>
                      <a:pt x="31" y="172"/>
                    </a:lnTo>
                    <a:lnTo>
                      <a:pt x="20" y="298"/>
                    </a:lnTo>
                    <a:lnTo>
                      <a:pt x="13" y="435"/>
                    </a:lnTo>
                    <a:lnTo>
                      <a:pt x="6" y="572"/>
                    </a:lnTo>
                    <a:lnTo>
                      <a:pt x="3" y="710"/>
                    </a:lnTo>
                    <a:lnTo>
                      <a:pt x="0" y="847"/>
                    </a:lnTo>
                    <a:lnTo>
                      <a:pt x="3" y="983"/>
                    </a:lnTo>
                    <a:lnTo>
                      <a:pt x="6" y="1117"/>
                    </a:lnTo>
                    <a:lnTo>
                      <a:pt x="17" y="1243"/>
                    </a:lnTo>
                    <a:lnTo>
                      <a:pt x="28" y="1363"/>
                    </a:lnTo>
                    <a:lnTo>
                      <a:pt x="63" y="1352"/>
                    </a:lnTo>
                    <a:lnTo>
                      <a:pt x="105" y="1335"/>
                    </a:lnTo>
                    <a:lnTo>
                      <a:pt x="151" y="1306"/>
                    </a:lnTo>
                    <a:lnTo>
                      <a:pt x="196" y="1271"/>
                    </a:lnTo>
                    <a:lnTo>
                      <a:pt x="246" y="1236"/>
                    </a:lnTo>
                    <a:lnTo>
                      <a:pt x="288" y="1201"/>
                    </a:lnTo>
                    <a:lnTo>
                      <a:pt x="326" y="1163"/>
                    </a:lnTo>
                    <a:lnTo>
                      <a:pt x="358" y="1131"/>
                    </a:lnTo>
                    <a:lnTo>
                      <a:pt x="383" y="1106"/>
                    </a:lnTo>
                    <a:lnTo>
                      <a:pt x="389" y="1085"/>
                    </a:lnTo>
                    <a:lnTo>
                      <a:pt x="418" y="973"/>
                    </a:lnTo>
                    <a:lnTo>
                      <a:pt x="436" y="868"/>
                    </a:lnTo>
                    <a:lnTo>
                      <a:pt x="442" y="765"/>
                    </a:lnTo>
                    <a:lnTo>
                      <a:pt x="446" y="670"/>
                    </a:lnTo>
                    <a:lnTo>
                      <a:pt x="442" y="576"/>
                    </a:lnTo>
                    <a:lnTo>
                      <a:pt x="439" y="481"/>
                    </a:lnTo>
                    <a:lnTo>
                      <a:pt x="432" y="387"/>
                    </a:lnTo>
                    <a:lnTo>
                      <a:pt x="429" y="288"/>
                    </a:lnTo>
                    <a:lnTo>
                      <a:pt x="429" y="182"/>
                    </a:lnTo>
                    <a:lnTo>
                      <a:pt x="436" y="70"/>
                    </a:lnTo>
                    <a:lnTo>
                      <a:pt x="429" y="57"/>
                    </a:lnTo>
                    <a:lnTo>
                      <a:pt x="414" y="45"/>
                    </a:lnTo>
                    <a:lnTo>
                      <a:pt x="389" y="38"/>
                    </a:lnTo>
                    <a:lnTo>
                      <a:pt x="362" y="32"/>
                    </a:lnTo>
                    <a:lnTo>
                      <a:pt x="326" y="25"/>
                    </a:lnTo>
                    <a:lnTo>
                      <a:pt x="291" y="17"/>
                    </a:lnTo>
                    <a:lnTo>
                      <a:pt x="256" y="14"/>
                    </a:lnTo>
                    <a:lnTo>
                      <a:pt x="224" y="7"/>
                    </a:lnTo>
                    <a:lnTo>
                      <a:pt x="196" y="3"/>
                    </a:lnTo>
                    <a:lnTo>
                      <a:pt x="176" y="0"/>
                    </a:lnTo>
                    <a:lnTo>
                      <a:pt x="41" y="49"/>
                    </a:lnTo>
                    <a:close/>
                  </a:path>
                </a:pathLst>
              </a:custGeom>
              <a:solidFill>
                <a:srgbClr val="65B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22" name="Freeform 698"/>
              <p:cNvSpPr>
                <a:spLocks/>
              </p:cNvSpPr>
              <p:nvPr/>
            </p:nvSpPr>
            <p:spPr bwMode="auto">
              <a:xfrm>
                <a:off x="2656" y="2229"/>
                <a:ext cx="31" cy="95"/>
              </a:xfrm>
              <a:custGeom>
                <a:avLst/>
                <a:gdLst>
                  <a:gd name="T0" fmla="*/ 383 w 398"/>
                  <a:gd name="T1" fmla="*/ 67 h 1331"/>
                  <a:gd name="T2" fmla="*/ 380 w 398"/>
                  <a:gd name="T3" fmla="*/ 178 h 1331"/>
                  <a:gd name="T4" fmla="*/ 380 w 398"/>
                  <a:gd name="T5" fmla="*/ 285 h 1331"/>
                  <a:gd name="T6" fmla="*/ 383 w 398"/>
                  <a:gd name="T7" fmla="*/ 383 h 1331"/>
                  <a:gd name="T8" fmla="*/ 387 w 398"/>
                  <a:gd name="T9" fmla="*/ 481 h 1331"/>
                  <a:gd name="T10" fmla="*/ 394 w 398"/>
                  <a:gd name="T11" fmla="*/ 573 h 1331"/>
                  <a:gd name="T12" fmla="*/ 398 w 398"/>
                  <a:gd name="T13" fmla="*/ 668 h 1331"/>
                  <a:gd name="T14" fmla="*/ 394 w 398"/>
                  <a:gd name="T15" fmla="*/ 766 h 1331"/>
                  <a:gd name="T16" fmla="*/ 387 w 398"/>
                  <a:gd name="T17" fmla="*/ 864 h 1331"/>
                  <a:gd name="T18" fmla="*/ 373 w 398"/>
                  <a:gd name="T19" fmla="*/ 969 h 1331"/>
                  <a:gd name="T20" fmla="*/ 345 w 398"/>
                  <a:gd name="T21" fmla="*/ 1085 h 1331"/>
                  <a:gd name="T22" fmla="*/ 338 w 398"/>
                  <a:gd name="T23" fmla="*/ 1103 h 1331"/>
                  <a:gd name="T24" fmla="*/ 317 w 398"/>
                  <a:gd name="T25" fmla="*/ 1128 h 1331"/>
                  <a:gd name="T26" fmla="*/ 288 w 398"/>
                  <a:gd name="T27" fmla="*/ 1156 h 1331"/>
                  <a:gd name="T28" fmla="*/ 257 w 398"/>
                  <a:gd name="T29" fmla="*/ 1188 h 1331"/>
                  <a:gd name="T30" fmla="*/ 218 w 398"/>
                  <a:gd name="T31" fmla="*/ 1223 h 1331"/>
                  <a:gd name="T32" fmla="*/ 176 w 398"/>
                  <a:gd name="T33" fmla="*/ 1254 h 1331"/>
                  <a:gd name="T34" fmla="*/ 134 w 398"/>
                  <a:gd name="T35" fmla="*/ 1281 h 1331"/>
                  <a:gd name="T36" fmla="*/ 95 w 398"/>
                  <a:gd name="T37" fmla="*/ 1306 h 1331"/>
                  <a:gd name="T38" fmla="*/ 56 w 398"/>
                  <a:gd name="T39" fmla="*/ 1324 h 1331"/>
                  <a:gd name="T40" fmla="*/ 24 w 398"/>
                  <a:gd name="T41" fmla="*/ 1331 h 1331"/>
                  <a:gd name="T42" fmla="*/ 14 w 398"/>
                  <a:gd name="T43" fmla="*/ 1211 h 1331"/>
                  <a:gd name="T44" fmla="*/ 4 w 398"/>
                  <a:gd name="T45" fmla="*/ 1089 h 1331"/>
                  <a:gd name="T46" fmla="*/ 0 w 398"/>
                  <a:gd name="T47" fmla="*/ 959 h 1331"/>
                  <a:gd name="T48" fmla="*/ 4 w 398"/>
                  <a:gd name="T49" fmla="*/ 829 h 1331"/>
                  <a:gd name="T50" fmla="*/ 4 w 398"/>
                  <a:gd name="T51" fmla="*/ 692 h 1331"/>
                  <a:gd name="T52" fmla="*/ 11 w 398"/>
                  <a:gd name="T53" fmla="*/ 558 h 1331"/>
                  <a:gd name="T54" fmla="*/ 17 w 398"/>
                  <a:gd name="T55" fmla="*/ 425 h 1331"/>
                  <a:gd name="T56" fmla="*/ 24 w 398"/>
                  <a:gd name="T57" fmla="*/ 295 h 1331"/>
                  <a:gd name="T58" fmla="*/ 32 w 398"/>
                  <a:gd name="T59" fmla="*/ 168 h 1331"/>
                  <a:gd name="T60" fmla="*/ 39 w 398"/>
                  <a:gd name="T61" fmla="*/ 45 h 1331"/>
                  <a:gd name="T62" fmla="*/ 155 w 398"/>
                  <a:gd name="T63" fmla="*/ 0 h 1331"/>
                  <a:gd name="T64" fmla="*/ 176 w 398"/>
                  <a:gd name="T65" fmla="*/ 7 h 1331"/>
                  <a:gd name="T66" fmla="*/ 200 w 398"/>
                  <a:gd name="T67" fmla="*/ 10 h 1331"/>
                  <a:gd name="T68" fmla="*/ 229 w 398"/>
                  <a:gd name="T69" fmla="*/ 13 h 1331"/>
                  <a:gd name="T70" fmla="*/ 260 w 398"/>
                  <a:gd name="T71" fmla="*/ 18 h 1331"/>
                  <a:gd name="T72" fmla="*/ 292 w 398"/>
                  <a:gd name="T73" fmla="*/ 25 h 1331"/>
                  <a:gd name="T74" fmla="*/ 320 w 398"/>
                  <a:gd name="T75" fmla="*/ 28 h 1331"/>
                  <a:gd name="T76" fmla="*/ 345 w 398"/>
                  <a:gd name="T77" fmla="*/ 35 h 1331"/>
                  <a:gd name="T78" fmla="*/ 365 w 398"/>
                  <a:gd name="T79" fmla="*/ 45 h 1331"/>
                  <a:gd name="T80" fmla="*/ 380 w 398"/>
                  <a:gd name="T81" fmla="*/ 53 h 1331"/>
                  <a:gd name="T82" fmla="*/ 383 w 398"/>
                  <a:gd name="T83" fmla="*/ 67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98" h="1331">
                    <a:moveTo>
                      <a:pt x="383" y="67"/>
                    </a:moveTo>
                    <a:lnTo>
                      <a:pt x="380" y="178"/>
                    </a:lnTo>
                    <a:lnTo>
                      <a:pt x="380" y="285"/>
                    </a:lnTo>
                    <a:lnTo>
                      <a:pt x="383" y="383"/>
                    </a:lnTo>
                    <a:lnTo>
                      <a:pt x="387" y="481"/>
                    </a:lnTo>
                    <a:lnTo>
                      <a:pt x="394" y="573"/>
                    </a:lnTo>
                    <a:lnTo>
                      <a:pt x="398" y="668"/>
                    </a:lnTo>
                    <a:lnTo>
                      <a:pt x="394" y="766"/>
                    </a:lnTo>
                    <a:lnTo>
                      <a:pt x="387" y="864"/>
                    </a:lnTo>
                    <a:lnTo>
                      <a:pt x="373" y="969"/>
                    </a:lnTo>
                    <a:lnTo>
                      <a:pt x="345" y="1085"/>
                    </a:lnTo>
                    <a:lnTo>
                      <a:pt x="338" y="1103"/>
                    </a:lnTo>
                    <a:lnTo>
                      <a:pt x="317" y="1128"/>
                    </a:lnTo>
                    <a:lnTo>
                      <a:pt x="288" y="1156"/>
                    </a:lnTo>
                    <a:lnTo>
                      <a:pt x="257" y="1188"/>
                    </a:lnTo>
                    <a:lnTo>
                      <a:pt x="218" y="1223"/>
                    </a:lnTo>
                    <a:lnTo>
                      <a:pt x="176" y="1254"/>
                    </a:lnTo>
                    <a:lnTo>
                      <a:pt x="134" y="1281"/>
                    </a:lnTo>
                    <a:lnTo>
                      <a:pt x="95" y="1306"/>
                    </a:lnTo>
                    <a:lnTo>
                      <a:pt x="56" y="1324"/>
                    </a:lnTo>
                    <a:lnTo>
                      <a:pt x="24" y="1331"/>
                    </a:lnTo>
                    <a:lnTo>
                      <a:pt x="14" y="1211"/>
                    </a:lnTo>
                    <a:lnTo>
                      <a:pt x="4" y="1089"/>
                    </a:lnTo>
                    <a:lnTo>
                      <a:pt x="0" y="959"/>
                    </a:lnTo>
                    <a:lnTo>
                      <a:pt x="4" y="829"/>
                    </a:lnTo>
                    <a:lnTo>
                      <a:pt x="4" y="692"/>
                    </a:lnTo>
                    <a:lnTo>
                      <a:pt x="11" y="558"/>
                    </a:lnTo>
                    <a:lnTo>
                      <a:pt x="17" y="425"/>
                    </a:lnTo>
                    <a:lnTo>
                      <a:pt x="24" y="295"/>
                    </a:lnTo>
                    <a:lnTo>
                      <a:pt x="32" y="168"/>
                    </a:lnTo>
                    <a:lnTo>
                      <a:pt x="39" y="45"/>
                    </a:lnTo>
                    <a:lnTo>
                      <a:pt x="155" y="0"/>
                    </a:lnTo>
                    <a:lnTo>
                      <a:pt x="176" y="7"/>
                    </a:lnTo>
                    <a:lnTo>
                      <a:pt x="200" y="10"/>
                    </a:lnTo>
                    <a:lnTo>
                      <a:pt x="229" y="13"/>
                    </a:lnTo>
                    <a:lnTo>
                      <a:pt x="260" y="18"/>
                    </a:lnTo>
                    <a:lnTo>
                      <a:pt x="292" y="25"/>
                    </a:lnTo>
                    <a:lnTo>
                      <a:pt x="320" y="28"/>
                    </a:lnTo>
                    <a:lnTo>
                      <a:pt x="345" y="35"/>
                    </a:lnTo>
                    <a:lnTo>
                      <a:pt x="365" y="45"/>
                    </a:lnTo>
                    <a:lnTo>
                      <a:pt x="380" y="53"/>
                    </a:lnTo>
                    <a:lnTo>
                      <a:pt x="383" y="67"/>
                    </a:lnTo>
                    <a:close/>
                  </a:path>
                </a:pathLst>
              </a:custGeom>
              <a:solidFill>
                <a:srgbClr val="72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23" name="Freeform 699"/>
              <p:cNvSpPr>
                <a:spLocks/>
              </p:cNvSpPr>
              <p:nvPr/>
            </p:nvSpPr>
            <p:spPr bwMode="auto">
              <a:xfrm>
                <a:off x="2658" y="2230"/>
                <a:ext cx="27" cy="93"/>
              </a:xfrm>
              <a:custGeom>
                <a:avLst/>
                <a:gdLst>
                  <a:gd name="T0" fmla="*/ 335 w 346"/>
                  <a:gd name="T1" fmla="*/ 60 h 1300"/>
                  <a:gd name="T2" fmla="*/ 328 w 346"/>
                  <a:gd name="T3" fmla="*/ 173 h 1300"/>
                  <a:gd name="T4" fmla="*/ 331 w 346"/>
                  <a:gd name="T5" fmla="*/ 278 h 1300"/>
                  <a:gd name="T6" fmla="*/ 335 w 346"/>
                  <a:gd name="T7" fmla="*/ 380 h 1300"/>
                  <a:gd name="T8" fmla="*/ 338 w 346"/>
                  <a:gd name="T9" fmla="*/ 475 h 1300"/>
                  <a:gd name="T10" fmla="*/ 346 w 346"/>
                  <a:gd name="T11" fmla="*/ 570 h 1300"/>
                  <a:gd name="T12" fmla="*/ 346 w 346"/>
                  <a:gd name="T13" fmla="*/ 664 h 1300"/>
                  <a:gd name="T14" fmla="*/ 346 w 346"/>
                  <a:gd name="T15" fmla="*/ 759 h 1300"/>
                  <a:gd name="T16" fmla="*/ 338 w 346"/>
                  <a:gd name="T17" fmla="*/ 861 h 1300"/>
                  <a:gd name="T18" fmla="*/ 324 w 346"/>
                  <a:gd name="T19" fmla="*/ 966 h 1300"/>
                  <a:gd name="T20" fmla="*/ 300 w 346"/>
                  <a:gd name="T21" fmla="*/ 1079 h 1300"/>
                  <a:gd name="T22" fmla="*/ 293 w 346"/>
                  <a:gd name="T23" fmla="*/ 1096 h 1300"/>
                  <a:gd name="T24" fmla="*/ 275 w 346"/>
                  <a:gd name="T25" fmla="*/ 1121 h 1300"/>
                  <a:gd name="T26" fmla="*/ 254 w 346"/>
                  <a:gd name="T27" fmla="*/ 1146 h 1300"/>
                  <a:gd name="T28" fmla="*/ 223 w 346"/>
                  <a:gd name="T29" fmla="*/ 1173 h 1300"/>
                  <a:gd name="T30" fmla="*/ 191 w 346"/>
                  <a:gd name="T31" fmla="*/ 1201 h 1300"/>
                  <a:gd name="T32" fmla="*/ 155 w 346"/>
                  <a:gd name="T33" fmla="*/ 1230 h 1300"/>
                  <a:gd name="T34" fmla="*/ 120 w 346"/>
                  <a:gd name="T35" fmla="*/ 1254 h 1300"/>
                  <a:gd name="T36" fmla="*/ 85 w 346"/>
                  <a:gd name="T37" fmla="*/ 1276 h 1300"/>
                  <a:gd name="T38" fmla="*/ 50 w 346"/>
                  <a:gd name="T39" fmla="*/ 1289 h 1300"/>
                  <a:gd name="T40" fmla="*/ 22 w 346"/>
                  <a:gd name="T41" fmla="*/ 1300 h 1300"/>
                  <a:gd name="T42" fmla="*/ 11 w 346"/>
                  <a:gd name="T43" fmla="*/ 1181 h 1300"/>
                  <a:gd name="T44" fmla="*/ 5 w 346"/>
                  <a:gd name="T45" fmla="*/ 1058 h 1300"/>
                  <a:gd name="T46" fmla="*/ 0 w 346"/>
                  <a:gd name="T47" fmla="*/ 931 h 1300"/>
                  <a:gd name="T48" fmla="*/ 5 w 346"/>
                  <a:gd name="T49" fmla="*/ 805 h 1300"/>
                  <a:gd name="T50" fmla="*/ 8 w 346"/>
                  <a:gd name="T51" fmla="*/ 675 h 1300"/>
                  <a:gd name="T52" fmla="*/ 15 w 346"/>
                  <a:gd name="T53" fmla="*/ 541 h 1300"/>
                  <a:gd name="T54" fmla="*/ 22 w 346"/>
                  <a:gd name="T55" fmla="*/ 415 h 1300"/>
                  <a:gd name="T56" fmla="*/ 28 w 346"/>
                  <a:gd name="T57" fmla="*/ 285 h 1300"/>
                  <a:gd name="T58" fmla="*/ 32 w 346"/>
                  <a:gd name="T59" fmla="*/ 162 h 1300"/>
                  <a:gd name="T60" fmla="*/ 40 w 346"/>
                  <a:gd name="T61" fmla="*/ 43 h 1300"/>
                  <a:gd name="T62" fmla="*/ 135 w 346"/>
                  <a:gd name="T63" fmla="*/ 0 h 1300"/>
                  <a:gd name="T64" fmla="*/ 152 w 346"/>
                  <a:gd name="T65" fmla="*/ 8 h 1300"/>
                  <a:gd name="T66" fmla="*/ 176 w 346"/>
                  <a:gd name="T67" fmla="*/ 11 h 1300"/>
                  <a:gd name="T68" fmla="*/ 201 w 346"/>
                  <a:gd name="T69" fmla="*/ 15 h 1300"/>
                  <a:gd name="T70" fmla="*/ 229 w 346"/>
                  <a:gd name="T71" fmla="*/ 18 h 1300"/>
                  <a:gd name="T72" fmla="*/ 254 w 346"/>
                  <a:gd name="T73" fmla="*/ 21 h 1300"/>
                  <a:gd name="T74" fmla="*/ 278 w 346"/>
                  <a:gd name="T75" fmla="*/ 25 h 1300"/>
                  <a:gd name="T76" fmla="*/ 303 w 346"/>
                  <a:gd name="T77" fmla="*/ 32 h 1300"/>
                  <a:gd name="T78" fmla="*/ 321 w 346"/>
                  <a:gd name="T79" fmla="*/ 40 h 1300"/>
                  <a:gd name="T80" fmla="*/ 331 w 346"/>
                  <a:gd name="T81" fmla="*/ 50 h 1300"/>
                  <a:gd name="T82" fmla="*/ 335 w 346"/>
                  <a:gd name="T83" fmla="*/ 60 h 1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46" h="1300">
                    <a:moveTo>
                      <a:pt x="335" y="60"/>
                    </a:moveTo>
                    <a:lnTo>
                      <a:pt x="328" y="173"/>
                    </a:lnTo>
                    <a:lnTo>
                      <a:pt x="331" y="278"/>
                    </a:lnTo>
                    <a:lnTo>
                      <a:pt x="335" y="380"/>
                    </a:lnTo>
                    <a:lnTo>
                      <a:pt x="338" y="475"/>
                    </a:lnTo>
                    <a:lnTo>
                      <a:pt x="346" y="570"/>
                    </a:lnTo>
                    <a:lnTo>
                      <a:pt x="346" y="664"/>
                    </a:lnTo>
                    <a:lnTo>
                      <a:pt x="346" y="759"/>
                    </a:lnTo>
                    <a:lnTo>
                      <a:pt x="338" y="861"/>
                    </a:lnTo>
                    <a:lnTo>
                      <a:pt x="324" y="966"/>
                    </a:lnTo>
                    <a:lnTo>
                      <a:pt x="300" y="1079"/>
                    </a:lnTo>
                    <a:lnTo>
                      <a:pt x="293" y="1096"/>
                    </a:lnTo>
                    <a:lnTo>
                      <a:pt x="275" y="1121"/>
                    </a:lnTo>
                    <a:lnTo>
                      <a:pt x="254" y="1146"/>
                    </a:lnTo>
                    <a:lnTo>
                      <a:pt x="223" y="1173"/>
                    </a:lnTo>
                    <a:lnTo>
                      <a:pt x="191" y="1201"/>
                    </a:lnTo>
                    <a:lnTo>
                      <a:pt x="155" y="1230"/>
                    </a:lnTo>
                    <a:lnTo>
                      <a:pt x="120" y="1254"/>
                    </a:lnTo>
                    <a:lnTo>
                      <a:pt x="85" y="1276"/>
                    </a:lnTo>
                    <a:lnTo>
                      <a:pt x="50" y="1289"/>
                    </a:lnTo>
                    <a:lnTo>
                      <a:pt x="22" y="1300"/>
                    </a:lnTo>
                    <a:lnTo>
                      <a:pt x="11" y="1181"/>
                    </a:lnTo>
                    <a:lnTo>
                      <a:pt x="5" y="1058"/>
                    </a:lnTo>
                    <a:lnTo>
                      <a:pt x="0" y="931"/>
                    </a:lnTo>
                    <a:lnTo>
                      <a:pt x="5" y="805"/>
                    </a:lnTo>
                    <a:lnTo>
                      <a:pt x="8" y="675"/>
                    </a:lnTo>
                    <a:lnTo>
                      <a:pt x="15" y="541"/>
                    </a:lnTo>
                    <a:lnTo>
                      <a:pt x="22" y="415"/>
                    </a:lnTo>
                    <a:lnTo>
                      <a:pt x="28" y="285"/>
                    </a:lnTo>
                    <a:lnTo>
                      <a:pt x="32" y="162"/>
                    </a:lnTo>
                    <a:lnTo>
                      <a:pt x="40" y="43"/>
                    </a:lnTo>
                    <a:lnTo>
                      <a:pt x="135" y="0"/>
                    </a:lnTo>
                    <a:lnTo>
                      <a:pt x="152" y="8"/>
                    </a:lnTo>
                    <a:lnTo>
                      <a:pt x="176" y="11"/>
                    </a:lnTo>
                    <a:lnTo>
                      <a:pt x="201" y="15"/>
                    </a:lnTo>
                    <a:lnTo>
                      <a:pt x="229" y="18"/>
                    </a:lnTo>
                    <a:lnTo>
                      <a:pt x="254" y="21"/>
                    </a:lnTo>
                    <a:lnTo>
                      <a:pt x="278" y="25"/>
                    </a:lnTo>
                    <a:lnTo>
                      <a:pt x="303" y="32"/>
                    </a:lnTo>
                    <a:lnTo>
                      <a:pt x="321" y="40"/>
                    </a:lnTo>
                    <a:lnTo>
                      <a:pt x="331" y="50"/>
                    </a:lnTo>
                    <a:lnTo>
                      <a:pt x="335" y="60"/>
                    </a:lnTo>
                    <a:close/>
                  </a:path>
                </a:pathLst>
              </a:custGeom>
              <a:solidFill>
                <a:srgbClr val="7F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24" name="Freeform 700"/>
              <p:cNvSpPr>
                <a:spLocks/>
              </p:cNvSpPr>
              <p:nvPr/>
            </p:nvSpPr>
            <p:spPr bwMode="auto">
              <a:xfrm>
                <a:off x="2660" y="2231"/>
                <a:ext cx="23" cy="90"/>
              </a:xfrm>
              <a:custGeom>
                <a:avLst/>
                <a:gdLst>
                  <a:gd name="T0" fmla="*/ 281 w 296"/>
                  <a:gd name="T1" fmla="*/ 52 h 1265"/>
                  <a:gd name="T2" fmla="*/ 278 w 296"/>
                  <a:gd name="T3" fmla="*/ 165 h 1265"/>
                  <a:gd name="T4" fmla="*/ 278 w 296"/>
                  <a:gd name="T5" fmla="*/ 270 h 1265"/>
                  <a:gd name="T6" fmla="*/ 281 w 296"/>
                  <a:gd name="T7" fmla="*/ 372 h 1265"/>
                  <a:gd name="T8" fmla="*/ 289 w 296"/>
                  <a:gd name="T9" fmla="*/ 467 h 1265"/>
                  <a:gd name="T10" fmla="*/ 293 w 296"/>
                  <a:gd name="T11" fmla="*/ 562 h 1265"/>
                  <a:gd name="T12" fmla="*/ 296 w 296"/>
                  <a:gd name="T13" fmla="*/ 657 h 1265"/>
                  <a:gd name="T14" fmla="*/ 296 w 296"/>
                  <a:gd name="T15" fmla="*/ 752 h 1265"/>
                  <a:gd name="T16" fmla="*/ 289 w 296"/>
                  <a:gd name="T17" fmla="*/ 854 h 1265"/>
                  <a:gd name="T18" fmla="*/ 275 w 296"/>
                  <a:gd name="T19" fmla="*/ 959 h 1265"/>
                  <a:gd name="T20" fmla="*/ 253 w 296"/>
                  <a:gd name="T21" fmla="*/ 1075 h 1265"/>
                  <a:gd name="T22" fmla="*/ 246 w 296"/>
                  <a:gd name="T23" fmla="*/ 1089 h 1265"/>
                  <a:gd name="T24" fmla="*/ 233 w 296"/>
                  <a:gd name="T25" fmla="*/ 1110 h 1265"/>
                  <a:gd name="T26" fmla="*/ 215 w 296"/>
                  <a:gd name="T27" fmla="*/ 1135 h 1265"/>
                  <a:gd name="T28" fmla="*/ 190 w 296"/>
                  <a:gd name="T29" fmla="*/ 1159 h 1265"/>
                  <a:gd name="T30" fmla="*/ 162 w 296"/>
                  <a:gd name="T31" fmla="*/ 1184 h 1265"/>
                  <a:gd name="T32" fmla="*/ 134 w 296"/>
                  <a:gd name="T33" fmla="*/ 1205 h 1265"/>
                  <a:gd name="T34" fmla="*/ 106 w 296"/>
                  <a:gd name="T35" fmla="*/ 1225 h 1265"/>
                  <a:gd name="T36" fmla="*/ 74 w 296"/>
                  <a:gd name="T37" fmla="*/ 1243 h 1265"/>
                  <a:gd name="T38" fmla="*/ 43 w 296"/>
                  <a:gd name="T39" fmla="*/ 1257 h 1265"/>
                  <a:gd name="T40" fmla="*/ 15 w 296"/>
                  <a:gd name="T41" fmla="*/ 1265 h 1265"/>
                  <a:gd name="T42" fmla="*/ 3 w 296"/>
                  <a:gd name="T43" fmla="*/ 1149 h 1265"/>
                  <a:gd name="T44" fmla="*/ 0 w 296"/>
                  <a:gd name="T45" fmla="*/ 1029 h 1265"/>
                  <a:gd name="T46" fmla="*/ 0 w 296"/>
                  <a:gd name="T47" fmla="*/ 902 h 1265"/>
                  <a:gd name="T48" fmla="*/ 3 w 296"/>
                  <a:gd name="T49" fmla="*/ 780 h 1265"/>
                  <a:gd name="T50" fmla="*/ 7 w 296"/>
                  <a:gd name="T51" fmla="*/ 653 h 1265"/>
                  <a:gd name="T52" fmla="*/ 15 w 296"/>
                  <a:gd name="T53" fmla="*/ 527 h 1265"/>
                  <a:gd name="T54" fmla="*/ 21 w 296"/>
                  <a:gd name="T55" fmla="*/ 400 h 1265"/>
                  <a:gd name="T56" fmla="*/ 28 w 296"/>
                  <a:gd name="T57" fmla="*/ 277 h 1265"/>
                  <a:gd name="T58" fmla="*/ 35 w 296"/>
                  <a:gd name="T59" fmla="*/ 154 h 1265"/>
                  <a:gd name="T60" fmla="*/ 35 w 296"/>
                  <a:gd name="T61" fmla="*/ 35 h 1265"/>
                  <a:gd name="T62" fmla="*/ 113 w 296"/>
                  <a:gd name="T63" fmla="*/ 0 h 1265"/>
                  <a:gd name="T64" fmla="*/ 130 w 296"/>
                  <a:gd name="T65" fmla="*/ 4 h 1265"/>
                  <a:gd name="T66" fmla="*/ 151 w 296"/>
                  <a:gd name="T67" fmla="*/ 7 h 1265"/>
                  <a:gd name="T68" fmla="*/ 173 w 296"/>
                  <a:gd name="T69" fmla="*/ 10 h 1265"/>
                  <a:gd name="T70" fmla="*/ 193 w 296"/>
                  <a:gd name="T71" fmla="*/ 14 h 1265"/>
                  <a:gd name="T72" fmla="*/ 218 w 296"/>
                  <a:gd name="T73" fmla="*/ 17 h 1265"/>
                  <a:gd name="T74" fmla="*/ 239 w 296"/>
                  <a:gd name="T75" fmla="*/ 21 h 1265"/>
                  <a:gd name="T76" fmla="*/ 258 w 296"/>
                  <a:gd name="T77" fmla="*/ 24 h 1265"/>
                  <a:gd name="T78" fmla="*/ 271 w 296"/>
                  <a:gd name="T79" fmla="*/ 32 h 1265"/>
                  <a:gd name="T80" fmla="*/ 281 w 296"/>
                  <a:gd name="T81" fmla="*/ 42 h 1265"/>
                  <a:gd name="T82" fmla="*/ 281 w 296"/>
                  <a:gd name="T83" fmla="*/ 52 h 1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6" h="1265">
                    <a:moveTo>
                      <a:pt x="281" y="52"/>
                    </a:moveTo>
                    <a:lnTo>
                      <a:pt x="278" y="165"/>
                    </a:lnTo>
                    <a:lnTo>
                      <a:pt x="278" y="270"/>
                    </a:lnTo>
                    <a:lnTo>
                      <a:pt x="281" y="372"/>
                    </a:lnTo>
                    <a:lnTo>
                      <a:pt x="289" y="467"/>
                    </a:lnTo>
                    <a:lnTo>
                      <a:pt x="293" y="562"/>
                    </a:lnTo>
                    <a:lnTo>
                      <a:pt x="296" y="657"/>
                    </a:lnTo>
                    <a:lnTo>
                      <a:pt x="296" y="752"/>
                    </a:lnTo>
                    <a:lnTo>
                      <a:pt x="289" y="854"/>
                    </a:lnTo>
                    <a:lnTo>
                      <a:pt x="275" y="959"/>
                    </a:lnTo>
                    <a:lnTo>
                      <a:pt x="253" y="1075"/>
                    </a:lnTo>
                    <a:lnTo>
                      <a:pt x="246" y="1089"/>
                    </a:lnTo>
                    <a:lnTo>
                      <a:pt x="233" y="1110"/>
                    </a:lnTo>
                    <a:lnTo>
                      <a:pt x="215" y="1135"/>
                    </a:lnTo>
                    <a:lnTo>
                      <a:pt x="190" y="1159"/>
                    </a:lnTo>
                    <a:lnTo>
                      <a:pt x="162" y="1184"/>
                    </a:lnTo>
                    <a:lnTo>
                      <a:pt x="134" y="1205"/>
                    </a:lnTo>
                    <a:lnTo>
                      <a:pt x="106" y="1225"/>
                    </a:lnTo>
                    <a:lnTo>
                      <a:pt x="74" y="1243"/>
                    </a:lnTo>
                    <a:lnTo>
                      <a:pt x="43" y="1257"/>
                    </a:lnTo>
                    <a:lnTo>
                      <a:pt x="15" y="1265"/>
                    </a:lnTo>
                    <a:lnTo>
                      <a:pt x="3" y="1149"/>
                    </a:lnTo>
                    <a:lnTo>
                      <a:pt x="0" y="1029"/>
                    </a:lnTo>
                    <a:lnTo>
                      <a:pt x="0" y="902"/>
                    </a:lnTo>
                    <a:lnTo>
                      <a:pt x="3" y="780"/>
                    </a:lnTo>
                    <a:lnTo>
                      <a:pt x="7" y="653"/>
                    </a:lnTo>
                    <a:lnTo>
                      <a:pt x="15" y="527"/>
                    </a:lnTo>
                    <a:lnTo>
                      <a:pt x="21" y="400"/>
                    </a:lnTo>
                    <a:lnTo>
                      <a:pt x="28" y="277"/>
                    </a:lnTo>
                    <a:lnTo>
                      <a:pt x="35" y="154"/>
                    </a:lnTo>
                    <a:lnTo>
                      <a:pt x="35" y="35"/>
                    </a:lnTo>
                    <a:lnTo>
                      <a:pt x="113" y="0"/>
                    </a:lnTo>
                    <a:lnTo>
                      <a:pt x="130" y="4"/>
                    </a:lnTo>
                    <a:lnTo>
                      <a:pt x="151" y="7"/>
                    </a:lnTo>
                    <a:lnTo>
                      <a:pt x="173" y="10"/>
                    </a:lnTo>
                    <a:lnTo>
                      <a:pt x="193" y="14"/>
                    </a:lnTo>
                    <a:lnTo>
                      <a:pt x="218" y="17"/>
                    </a:lnTo>
                    <a:lnTo>
                      <a:pt x="239" y="21"/>
                    </a:lnTo>
                    <a:lnTo>
                      <a:pt x="258" y="24"/>
                    </a:lnTo>
                    <a:lnTo>
                      <a:pt x="271" y="32"/>
                    </a:lnTo>
                    <a:lnTo>
                      <a:pt x="281" y="42"/>
                    </a:lnTo>
                    <a:lnTo>
                      <a:pt x="281" y="52"/>
                    </a:ln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25" name="Freeform 701"/>
              <p:cNvSpPr>
                <a:spLocks/>
              </p:cNvSpPr>
              <p:nvPr/>
            </p:nvSpPr>
            <p:spPr bwMode="auto">
              <a:xfrm>
                <a:off x="2662" y="2231"/>
                <a:ext cx="19" cy="88"/>
              </a:xfrm>
              <a:custGeom>
                <a:avLst/>
                <a:gdLst>
                  <a:gd name="T0" fmla="*/ 237 w 250"/>
                  <a:gd name="T1" fmla="*/ 46 h 1233"/>
                  <a:gd name="T2" fmla="*/ 232 w 250"/>
                  <a:gd name="T3" fmla="*/ 159 h 1233"/>
                  <a:gd name="T4" fmla="*/ 232 w 250"/>
                  <a:gd name="T5" fmla="*/ 264 h 1233"/>
                  <a:gd name="T6" fmla="*/ 237 w 250"/>
                  <a:gd name="T7" fmla="*/ 366 h 1233"/>
                  <a:gd name="T8" fmla="*/ 243 w 250"/>
                  <a:gd name="T9" fmla="*/ 460 h 1233"/>
                  <a:gd name="T10" fmla="*/ 247 w 250"/>
                  <a:gd name="T11" fmla="*/ 555 h 1233"/>
                  <a:gd name="T12" fmla="*/ 250 w 250"/>
                  <a:gd name="T13" fmla="*/ 650 h 1233"/>
                  <a:gd name="T14" fmla="*/ 250 w 250"/>
                  <a:gd name="T15" fmla="*/ 749 h 1233"/>
                  <a:gd name="T16" fmla="*/ 243 w 250"/>
                  <a:gd name="T17" fmla="*/ 847 h 1233"/>
                  <a:gd name="T18" fmla="*/ 232 w 250"/>
                  <a:gd name="T19" fmla="*/ 955 h 1233"/>
                  <a:gd name="T20" fmla="*/ 212 w 250"/>
                  <a:gd name="T21" fmla="*/ 1068 h 1233"/>
                  <a:gd name="T22" fmla="*/ 205 w 250"/>
                  <a:gd name="T23" fmla="*/ 1085 h 1233"/>
                  <a:gd name="T24" fmla="*/ 194 w 250"/>
                  <a:gd name="T25" fmla="*/ 1103 h 1233"/>
                  <a:gd name="T26" fmla="*/ 180 w 250"/>
                  <a:gd name="T27" fmla="*/ 1120 h 1233"/>
                  <a:gd name="T28" fmla="*/ 162 w 250"/>
                  <a:gd name="T29" fmla="*/ 1142 h 1233"/>
                  <a:gd name="T30" fmla="*/ 141 w 250"/>
                  <a:gd name="T31" fmla="*/ 1163 h 1233"/>
                  <a:gd name="T32" fmla="*/ 117 w 250"/>
                  <a:gd name="T33" fmla="*/ 1184 h 1233"/>
                  <a:gd name="T34" fmla="*/ 92 w 250"/>
                  <a:gd name="T35" fmla="*/ 1202 h 1233"/>
                  <a:gd name="T36" fmla="*/ 67 w 250"/>
                  <a:gd name="T37" fmla="*/ 1215 h 1233"/>
                  <a:gd name="T38" fmla="*/ 39 w 250"/>
                  <a:gd name="T39" fmla="*/ 1227 h 1233"/>
                  <a:gd name="T40" fmla="*/ 14 w 250"/>
                  <a:gd name="T41" fmla="*/ 1233 h 1233"/>
                  <a:gd name="T42" fmla="*/ 4 w 250"/>
                  <a:gd name="T43" fmla="*/ 1114 h 1233"/>
                  <a:gd name="T44" fmla="*/ 0 w 250"/>
                  <a:gd name="T45" fmla="*/ 998 h 1233"/>
                  <a:gd name="T46" fmla="*/ 4 w 250"/>
                  <a:gd name="T47" fmla="*/ 875 h 1233"/>
                  <a:gd name="T48" fmla="*/ 7 w 250"/>
                  <a:gd name="T49" fmla="*/ 755 h 1233"/>
                  <a:gd name="T50" fmla="*/ 14 w 250"/>
                  <a:gd name="T51" fmla="*/ 632 h 1233"/>
                  <a:gd name="T52" fmla="*/ 22 w 250"/>
                  <a:gd name="T53" fmla="*/ 510 h 1233"/>
                  <a:gd name="T54" fmla="*/ 29 w 250"/>
                  <a:gd name="T55" fmla="*/ 387 h 1233"/>
                  <a:gd name="T56" fmla="*/ 35 w 250"/>
                  <a:gd name="T57" fmla="*/ 267 h 1233"/>
                  <a:gd name="T58" fmla="*/ 39 w 250"/>
                  <a:gd name="T59" fmla="*/ 147 h 1233"/>
                  <a:gd name="T60" fmla="*/ 39 w 250"/>
                  <a:gd name="T61" fmla="*/ 32 h 1233"/>
                  <a:gd name="T62" fmla="*/ 95 w 250"/>
                  <a:gd name="T63" fmla="*/ 0 h 1233"/>
                  <a:gd name="T64" fmla="*/ 113 w 250"/>
                  <a:gd name="T65" fmla="*/ 4 h 1233"/>
                  <a:gd name="T66" fmla="*/ 127 w 250"/>
                  <a:gd name="T67" fmla="*/ 7 h 1233"/>
                  <a:gd name="T68" fmla="*/ 148 w 250"/>
                  <a:gd name="T69" fmla="*/ 11 h 1233"/>
                  <a:gd name="T70" fmla="*/ 165 w 250"/>
                  <a:gd name="T71" fmla="*/ 11 h 1233"/>
                  <a:gd name="T72" fmla="*/ 183 w 250"/>
                  <a:gd name="T73" fmla="*/ 14 h 1233"/>
                  <a:gd name="T74" fmla="*/ 200 w 250"/>
                  <a:gd name="T75" fmla="*/ 19 h 1233"/>
                  <a:gd name="T76" fmla="*/ 215 w 250"/>
                  <a:gd name="T77" fmla="*/ 22 h 1233"/>
                  <a:gd name="T78" fmla="*/ 225 w 250"/>
                  <a:gd name="T79" fmla="*/ 29 h 1233"/>
                  <a:gd name="T80" fmla="*/ 232 w 250"/>
                  <a:gd name="T81" fmla="*/ 36 h 1233"/>
                  <a:gd name="T82" fmla="*/ 237 w 250"/>
                  <a:gd name="T83" fmla="*/ 46 h 1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0" h="1233">
                    <a:moveTo>
                      <a:pt x="237" y="46"/>
                    </a:moveTo>
                    <a:lnTo>
                      <a:pt x="232" y="159"/>
                    </a:lnTo>
                    <a:lnTo>
                      <a:pt x="232" y="264"/>
                    </a:lnTo>
                    <a:lnTo>
                      <a:pt x="237" y="366"/>
                    </a:lnTo>
                    <a:lnTo>
                      <a:pt x="243" y="460"/>
                    </a:lnTo>
                    <a:lnTo>
                      <a:pt x="247" y="555"/>
                    </a:lnTo>
                    <a:lnTo>
                      <a:pt x="250" y="650"/>
                    </a:lnTo>
                    <a:lnTo>
                      <a:pt x="250" y="749"/>
                    </a:lnTo>
                    <a:lnTo>
                      <a:pt x="243" y="847"/>
                    </a:lnTo>
                    <a:lnTo>
                      <a:pt x="232" y="955"/>
                    </a:lnTo>
                    <a:lnTo>
                      <a:pt x="212" y="1068"/>
                    </a:lnTo>
                    <a:lnTo>
                      <a:pt x="205" y="1085"/>
                    </a:lnTo>
                    <a:lnTo>
                      <a:pt x="194" y="1103"/>
                    </a:lnTo>
                    <a:lnTo>
                      <a:pt x="180" y="1120"/>
                    </a:lnTo>
                    <a:lnTo>
                      <a:pt x="162" y="1142"/>
                    </a:lnTo>
                    <a:lnTo>
                      <a:pt x="141" y="1163"/>
                    </a:lnTo>
                    <a:lnTo>
                      <a:pt x="117" y="1184"/>
                    </a:lnTo>
                    <a:lnTo>
                      <a:pt x="92" y="1202"/>
                    </a:lnTo>
                    <a:lnTo>
                      <a:pt x="67" y="1215"/>
                    </a:lnTo>
                    <a:lnTo>
                      <a:pt x="39" y="1227"/>
                    </a:lnTo>
                    <a:lnTo>
                      <a:pt x="14" y="1233"/>
                    </a:lnTo>
                    <a:lnTo>
                      <a:pt x="4" y="1114"/>
                    </a:lnTo>
                    <a:lnTo>
                      <a:pt x="0" y="998"/>
                    </a:lnTo>
                    <a:lnTo>
                      <a:pt x="4" y="875"/>
                    </a:lnTo>
                    <a:lnTo>
                      <a:pt x="7" y="755"/>
                    </a:lnTo>
                    <a:lnTo>
                      <a:pt x="14" y="632"/>
                    </a:lnTo>
                    <a:lnTo>
                      <a:pt x="22" y="510"/>
                    </a:lnTo>
                    <a:lnTo>
                      <a:pt x="29" y="387"/>
                    </a:lnTo>
                    <a:lnTo>
                      <a:pt x="35" y="267"/>
                    </a:lnTo>
                    <a:lnTo>
                      <a:pt x="39" y="147"/>
                    </a:lnTo>
                    <a:lnTo>
                      <a:pt x="39" y="32"/>
                    </a:lnTo>
                    <a:lnTo>
                      <a:pt x="95" y="0"/>
                    </a:lnTo>
                    <a:lnTo>
                      <a:pt x="113" y="4"/>
                    </a:lnTo>
                    <a:lnTo>
                      <a:pt x="127" y="7"/>
                    </a:lnTo>
                    <a:lnTo>
                      <a:pt x="148" y="11"/>
                    </a:lnTo>
                    <a:lnTo>
                      <a:pt x="165" y="11"/>
                    </a:lnTo>
                    <a:lnTo>
                      <a:pt x="183" y="14"/>
                    </a:lnTo>
                    <a:lnTo>
                      <a:pt x="200" y="19"/>
                    </a:lnTo>
                    <a:lnTo>
                      <a:pt x="215" y="22"/>
                    </a:lnTo>
                    <a:lnTo>
                      <a:pt x="225" y="29"/>
                    </a:lnTo>
                    <a:lnTo>
                      <a:pt x="232" y="36"/>
                    </a:lnTo>
                    <a:lnTo>
                      <a:pt x="237" y="46"/>
                    </a:lnTo>
                    <a:close/>
                  </a:path>
                </a:pathLst>
              </a:custGeom>
              <a:solidFill>
                <a:srgbClr val="98C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26" name="Freeform 702"/>
              <p:cNvSpPr>
                <a:spLocks/>
              </p:cNvSpPr>
              <p:nvPr/>
            </p:nvSpPr>
            <p:spPr bwMode="auto">
              <a:xfrm>
                <a:off x="2664" y="2232"/>
                <a:ext cx="15" cy="86"/>
              </a:xfrm>
              <a:custGeom>
                <a:avLst/>
                <a:gdLst>
                  <a:gd name="T0" fmla="*/ 183 w 200"/>
                  <a:gd name="T1" fmla="*/ 38 h 1198"/>
                  <a:gd name="T2" fmla="*/ 180 w 200"/>
                  <a:gd name="T3" fmla="*/ 154 h 1198"/>
                  <a:gd name="T4" fmla="*/ 183 w 200"/>
                  <a:gd name="T5" fmla="*/ 260 h 1198"/>
                  <a:gd name="T6" fmla="*/ 187 w 200"/>
                  <a:gd name="T7" fmla="*/ 358 h 1198"/>
                  <a:gd name="T8" fmla="*/ 190 w 200"/>
                  <a:gd name="T9" fmla="*/ 456 h 1198"/>
                  <a:gd name="T10" fmla="*/ 197 w 200"/>
                  <a:gd name="T11" fmla="*/ 551 h 1198"/>
                  <a:gd name="T12" fmla="*/ 200 w 200"/>
                  <a:gd name="T13" fmla="*/ 646 h 1198"/>
                  <a:gd name="T14" fmla="*/ 200 w 200"/>
                  <a:gd name="T15" fmla="*/ 741 h 1198"/>
                  <a:gd name="T16" fmla="*/ 193 w 200"/>
                  <a:gd name="T17" fmla="*/ 843 h 1198"/>
                  <a:gd name="T18" fmla="*/ 183 w 200"/>
                  <a:gd name="T19" fmla="*/ 949 h 1198"/>
                  <a:gd name="T20" fmla="*/ 162 w 200"/>
                  <a:gd name="T21" fmla="*/ 1064 h 1198"/>
                  <a:gd name="T22" fmla="*/ 158 w 200"/>
                  <a:gd name="T23" fmla="*/ 1079 h 1198"/>
                  <a:gd name="T24" fmla="*/ 152 w 200"/>
                  <a:gd name="T25" fmla="*/ 1092 h 1198"/>
                  <a:gd name="T26" fmla="*/ 140 w 200"/>
                  <a:gd name="T27" fmla="*/ 1109 h 1198"/>
                  <a:gd name="T28" fmla="*/ 127 w 200"/>
                  <a:gd name="T29" fmla="*/ 1128 h 1198"/>
                  <a:gd name="T30" fmla="*/ 112 w 200"/>
                  <a:gd name="T31" fmla="*/ 1146 h 1198"/>
                  <a:gd name="T32" fmla="*/ 95 w 200"/>
                  <a:gd name="T33" fmla="*/ 1159 h 1198"/>
                  <a:gd name="T34" fmla="*/ 77 w 200"/>
                  <a:gd name="T35" fmla="*/ 1173 h 1198"/>
                  <a:gd name="T36" fmla="*/ 57 w 200"/>
                  <a:gd name="T37" fmla="*/ 1184 h 1198"/>
                  <a:gd name="T38" fmla="*/ 32 w 200"/>
                  <a:gd name="T39" fmla="*/ 1194 h 1198"/>
                  <a:gd name="T40" fmla="*/ 10 w 200"/>
                  <a:gd name="T41" fmla="*/ 1198 h 1198"/>
                  <a:gd name="T42" fmla="*/ 0 w 200"/>
                  <a:gd name="T43" fmla="*/ 1082 h 1198"/>
                  <a:gd name="T44" fmla="*/ 0 w 200"/>
                  <a:gd name="T45" fmla="*/ 966 h 1198"/>
                  <a:gd name="T46" fmla="*/ 4 w 200"/>
                  <a:gd name="T47" fmla="*/ 850 h 1198"/>
                  <a:gd name="T48" fmla="*/ 7 w 200"/>
                  <a:gd name="T49" fmla="*/ 731 h 1198"/>
                  <a:gd name="T50" fmla="*/ 17 w 200"/>
                  <a:gd name="T51" fmla="*/ 611 h 1198"/>
                  <a:gd name="T52" fmla="*/ 24 w 200"/>
                  <a:gd name="T53" fmla="*/ 496 h 1198"/>
                  <a:gd name="T54" fmla="*/ 32 w 200"/>
                  <a:gd name="T55" fmla="*/ 376 h 1198"/>
                  <a:gd name="T56" fmla="*/ 39 w 200"/>
                  <a:gd name="T57" fmla="*/ 256 h 1198"/>
                  <a:gd name="T58" fmla="*/ 39 w 200"/>
                  <a:gd name="T59" fmla="*/ 141 h 1198"/>
                  <a:gd name="T60" fmla="*/ 35 w 200"/>
                  <a:gd name="T61" fmla="*/ 25 h 1198"/>
                  <a:gd name="T62" fmla="*/ 74 w 200"/>
                  <a:gd name="T63" fmla="*/ 0 h 1198"/>
                  <a:gd name="T64" fmla="*/ 88 w 200"/>
                  <a:gd name="T65" fmla="*/ 3 h 1198"/>
                  <a:gd name="T66" fmla="*/ 102 w 200"/>
                  <a:gd name="T67" fmla="*/ 8 h 1198"/>
                  <a:gd name="T68" fmla="*/ 116 w 200"/>
                  <a:gd name="T69" fmla="*/ 8 h 1198"/>
                  <a:gd name="T70" fmla="*/ 134 w 200"/>
                  <a:gd name="T71" fmla="*/ 8 h 1198"/>
                  <a:gd name="T72" fmla="*/ 147 w 200"/>
                  <a:gd name="T73" fmla="*/ 11 h 1198"/>
                  <a:gd name="T74" fmla="*/ 158 w 200"/>
                  <a:gd name="T75" fmla="*/ 11 h 1198"/>
                  <a:gd name="T76" fmla="*/ 169 w 200"/>
                  <a:gd name="T77" fmla="*/ 14 h 1198"/>
                  <a:gd name="T78" fmla="*/ 180 w 200"/>
                  <a:gd name="T79" fmla="*/ 21 h 1198"/>
                  <a:gd name="T80" fmla="*/ 183 w 200"/>
                  <a:gd name="T81" fmla="*/ 28 h 1198"/>
                  <a:gd name="T82" fmla="*/ 183 w 200"/>
                  <a:gd name="T83" fmla="*/ 38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0" h="1198">
                    <a:moveTo>
                      <a:pt x="183" y="38"/>
                    </a:moveTo>
                    <a:lnTo>
                      <a:pt x="180" y="154"/>
                    </a:lnTo>
                    <a:lnTo>
                      <a:pt x="183" y="260"/>
                    </a:lnTo>
                    <a:lnTo>
                      <a:pt x="187" y="358"/>
                    </a:lnTo>
                    <a:lnTo>
                      <a:pt x="190" y="456"/>
                    </a:lnTo>
                    <a:lnTo>
                      <a:pt x="197" y="551"/>
                    </a:lnTo>
                    <a:lnTo>
                      <a:pt x="200" y="646"/>
                    </a:lnTo>
                    <a:lnTo>
                      <a:pt x="200" y="741"/>
                    </a:lnTo>
                    <a:lnTo>
                      <a:pt x="193" y="843"/>
                    </a:lnTo>
                    <a:lnTo>
                      <a:pt x="183" y="949"/>
                    </a:lnTo>
                    <a:lnTo>
                      <a:pt x="162" y="1064"/>
                    </a:lnTo>
                    <a:lnTo>
                      <a:pt x="158" y="1079"/>
                    </a:lnTo>
                    <a:lnTo>
                      <a:pt x="152" y="1092"/>
                    </a:lnTo>
                    <a:lnTo>
                      <a:pt x="140" y="1109"/>
                    </a:lnTo>
                    <a:lnTo>
                      <a:pt x="127" y="1128"/>
                    </a:lnTo>
                    <a:lnTo>
                      <a:pt x="112" y="1146"/>
                    </a:lnTo>
                    <a:lnTo>
                      <a:pt x="95" y="1159"/>
                    </a:lnTo>
                    <a:lnTo>
                      <a:pt x="77" y="1173"/>
                    </a:lnTo>
                    <a:lnTo>
                      <a:pt x="57" y="1184"/>
                    </a:lnTo>
                    <a:lnTo>
                      <a:pt x="32" y="1194"/>
                    </a:lnTo>
                    <a:lnTo>
                      <a:pt x="10" y="1198"/>
                    </a:lnTo>
                    <a:lnTo>
                      <a:pt x="0" y="1082"/>
                    </a:lnTo>
                    <a:lnTo>
                      <a:pt x="0" y="966"/>
                    </a:lnTo>
                    <a:lnTo>
                      <a:pt x="4" y="850"/>
                    </a:lnTo>
                    <a:lnTo>
                      <a:pt x="7" y="731"/>
                    </a:lnTo>
                    <a:lnTo>
                      <a:pt x="17" y="611"/>
                    </a:lnTo>
                    <a:lnTo>
                      <a:pt x="24" y="496"/>
                    </a:lnTo>
                    <a:lnTo>
                      <a:pt x="32" y="376"/>
                    </a:lnTo>
                    <a:lnTo>
                      <a:pt x="39" y="256"/>
                    </a:lnTo>
                    <a:lnTo>
                      <a:pt x="39" y="141"/>
                    </a:lnTo>
                    <a:lnTo>
                      <a:pt x="35" y="25"/>
                    </a:lnTo>
                    <a:lnTo>
                      <a:pt x="74" y="0"/>
                    </a:lnTo>
                    <a:lnTo>
                      <a:pt x="88" y="3"/>
                    </a:lnTo>
                    <a:lnTo>
                      <a:pt x="102" y="8"/>
                    </a:lnTo>
                    <a:lnTo>
                      <a:pt x="116" y="8"/>
                    </a:lnTo>
                    <a:lnTo>
                      <a:pt x="134" y="8"/>
                    </a:lnTo>
                    <a:lnTo>
                      <a:pt x="147" y="11"/>
                    </a:lnTo>
                    <a:lnTo>
                      <a:pt x="158" y="11"/>
                    </a:lnTo>
                    <a:lnTo>
                      <a:pt x="169" y="14"/>
                    </a:lnTo>
                    <a:lnTo>
                      <a:pt x="180" y="21"/>
                    </a:lnTo>
                    <a:lnTo>
                      <a:pt x="183" y="28"/>
                    </a:lnTo>
                    <a:lnTo>
                      <a:pt x="183" y="38"/>
                    </a:lnTo>
                    <a:close/>
                  </a:path>
                </a:pathLst>
              </a:custGeom>
              <a:solidFill>
                <a:srgbClr val="A5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27" name="Freeform 703"/>
              <p:cNvSpPr>
                <a:spLocks/>
              </p:cNvSpPr>
              <p:nvPr/>
            </p:nvSpPr>
            <p:spPr bwMode="auto">
              <a:xfrm>
                <a:off x="2665" y="2233"/>
                <a:ext cx="12" cy="83"/>
              </a:xfrm>
              <a:custGeom>
                <a:avLst/>
                <a:gdLst>
                  <a:gd name="T0" fmla="*/ 39 w 154"/>
                  <a:gd name="T1" fmla="*/ 20 h 1165"/>
                  <a:gd name="T2" fmla="*/ 46 w 154"/>
                  <a:gd name="T3" fmla="*/ 136 h 1165"/>
                  <a:gd name="T4" fmla="*/ 43 w 154"/>
                  <a:gd name="T5" fmla="*/ 252 h 1165"/>
                  <a:gd name="T6" fmla="*/ 39 w 154"/>
                  <a:gd name="T7" fmla="*/ 365 h 1165"/>
                  <a:gd name="T8" fmla="*/ 31 w 154"/>
                  <a:gd name="T9" fmla="*/ 480 h 1165"/>
                  <a:gd name="T10" fmla="*/ 21 w 154"/>
                  <a:gd name="T11" fmla="*/ 593 h 1165"/>
                  <a:gd name="T12" fmla="*/ 11 w 154"/>
                  <a:gd name="T13" fmla="*/ 708 h 1165"/>
                  <a:gd name="T14" fmla="*/ 3 w 154"/>
                  <a:gd name="T15" fmla="*/ 825 h 1165"/>
                  <a:gd name="T16" fmla="*/ 0 w 154"/>
                  <a:gd name="T17" fmla="*/ 936 h 1165"/>
                  <a:gd name="T18" fmla="*/ 0 w 154"/>
                  <a:gd name="T19" fmla="*/ 1053 h 1165"/>
                  <a:gd name="T20" fmla="*/ 7 w 154"/>
                  <a:gd name="T21" fmla="*/ 1165 h 1165"/>
                  <a:gd name="T22" fmla="*/ 28 w 154"/>
                  <a:gd name="T23" fmla="*/ 1161 h 1165"/>
                  <a:gd name="T24" fmla="*/ 49 w 154"/>
                  <a:gd name="T25" fmla="*/ 1155 h 1165"/>
                  <a:gd name="T26" fmla="*/ 63 w 154"/>
                  <a:gd name="T27" fmla="*/ 1148 h 1165"/>
                  <a:gd name="T28" fmla="*/ 78 w 154"/>
                  <a:gd name="T29" fmla="*/ 1138 h 1165"/>
                  <a:gd name="T30" fmla="*/ 88 w 154"/>
                  <a:gd name="T31" fmla="*/ 1126 h 1165"/>
                  <a:gd name="T32" fmla="*/ 99 w 154"/>
                  <a:gd name="T33" fmla="*/ 1116 h 1165"/>
                  <a:gd name="T34" fmla="*/ 106 w 154"/>
                  <a:gd name="T35" fmla="*/ 1101 h 1165"/>
                  <a:gd name="T36" fmla="*/ 113 w 154"/>
                  <a:gd name="T37" fmla="*/ 1088 h 1165"/>
                  <a:gd name="T38" fmla="*/ 116 w 154"/>
                  <a:gd name="T39" fmla="*/ 1074 h 1165"/>
                  <a:gd name="T40" fmla="*/ 119 w 154"/>
                  <a:gd name="T41" fmla="*/ 1060 h 1165"/>
                  <a:gd name="T42" fmla="*/ 141 w 154"/>
                  <a:gd name="T43" fmla="*/ 948 h 1165"/>
                  <a:gd name="T44" fmla="*/ 151 w 154"/>
                  <a:gd name="T45" fmla="*/ 838 h 1165"/>
                  <a:gd name="T46" fmla="*/ 154 w 154"/>
                  <a:gd name="T47" fmla="*/ 740 h 1165"/>
                  <a:gd name="T48" fmla="*/ 154 w 154"/>
                  <a:gd name="T49" fmla="*/ 642 h 1165"/>
                  <a:gd name="T50" fmla="*/ 151 w 154"/>
                  <a:gd name="T51" fmla="*/ 547 h 1165"/>
                  <a:gd name="T52" fmla="*/ 144 w 154"/>
                  <a:gd name="T53" fmla="*/ 452 h 1165"/>
                  <a:gd name="T54" fmla="*/ 137 w 154"/>
                  <a:gd name="T55" fmla="*/ 353 h 1165"/>
                  <a:gd name="T56" fmla="*/ 134 w 154"/>
                  <a:gd name="T57" fmla="*/ 255 h 1165"/>
                  <a:gd name="T58" fmla="*/ 134 w 154"/>
                  <a:gd name="T59" fmla="*/ 150 h 1165"/>
                  <a:gd name="T60" fmla="*/ 137 w 154"/>
                  <a:gd name="T61" fmla="*/ 35 h 1165"/>
                  <a:gd name="T62" fmla="*/ 137 w 154"/>
                  <a:gd name="T63" fmla="*/ 23 h 1165"/>
                  <a:gd name="T64" fmla="*/ 134 w 154"/>
                  <a:gd name="T65" fmla="*/ 17 h 1165"/>
                  <a:gd name="T66" fmla="*/ 126 w 154"/>
                  <a:gd name="T67" fmla="*/ 13 h 1165"/>
                  <a:gd name="T68" fmla="*/ 119 w 154"/>
                  <a:gd name="T69" fmla="*/ 10 h 1165"/>
                  <a:gd name="T70" fmla="*/ 113 w 154"/>
                  <a:gd name="T71" fmla="*/ 10 h 1165"/>
                  <a:gd name="T72" fmla="*/ 102 w 154"/>
                  <a:gd name="T73" fmla="*/ 10 h 1165"/>
                  <a:gd name="T74" fmla="*/ 91 w 154"/>
                  <a:gd name="T75" fmla="*/ 6 h 1165"/>
                  <a:gd name="T76" fmla="*/ 81 w 154"/>
                  <a:gd name="T77" fmla="*/ 6 h 1165"/>
                  <a:gd name="T78" fmla="*/ 71 w 154"/>
                  <a:gd name="T79" fmla="*/ 6 h 1165"/>
                  <a:gd name="T80" fmla="*/ 56 w 154"/>
                  <a:gd name="T81" fmla="*/ 0 h 1165"/>
                  <a:gd name="T82" fmla="*/ 39 w 154"/>
                  <a:gd name="T83" fmla="*/ 20 h 1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4" h="1165">
                    <a:moveTo>
                      <a:pt x="39" y="20"/>
                    </a:moveTo>
                    <a:lnTo>
                      <a:pt x="46" y="136"/>
                    </a:lnTo>
                    <a:lnTo>
                      <a:pt x="43" y="252"/>
                    </a:lnTo>
                    <a:lnTo>
                      <a:pt x="39" y="365"/>
                    </a:lnTo>
                    <a:lnTo>
                      <a:pt x="31" y="480"/>
                    </a:lnTo>
                    <a:lnTo>
                      <a:pt x="21" y="593"/>
                    </a:lnTo>
                    <a:lnTo>
                      <a:pt x="11" y="708"/>
                    </a:lnTo>
                    <a:lnTo>
                      <a:pt x="3" y="825"/>
                    </a:lnTo>
                    <a:lnTo>
                      <a:pt x="0" y="936"/>
                    </a:lnTo>
                    <a:lnTo>
                      <a:pt x="0" y="1053"/>
                    </a:lnTo>
                    <a:lnTo>
                      <a:pt x="7" y="1165"/>
                    </a:lnTo>
                    <a:lnTo>
                      <a:pt x="28" y="1161"/>
                    </a:lnTo>
                    <a:lnTo>
                      <a:pt x="49" y="1155"/>
                    </a:lnTo>
                    <a:lnTo>
                      <a:pt x="63" y="1148"/>
                    </a:lnTo>
                    <a:lnTo>
                      <a:pt x="78" y="1138"/>
                    </a:lnTo>
                    <a:lnTo>
                      <a:pt x="88" y="1126"/>
                    </a:lnTo>
                    <a:lnTo>
                      <a:pt x="99" y="1116"/>
                    </a:lnTo>
                    <a:lnTo>
                      <a:pt x="106" y="1101"/>
                    </a:lnTo>
                    <a:lnTo>
                      <a:pt x="113" y="1088"/>
                    </a:lnTo>
                    <a:lnTo>
                      <a:pt x="116" y="1074"/>
                    </a:lnTo>
                    <a:lnTo>
                      <a:pt x="119" y="1060"/>
                    </a:lnTo>
                    <a:lnTo>
                      <a:pt x="141" y="948"/>
                    </a:lnTo>
                    <a:lnTo>
                      <a:pt x="151" y="838"/>
                    </a:lnTo>
                    <a:lnTo>
                      <a:pt x="154" y="740"/>
                    </a:lnTo>
                    <a:lnTo>
                      <a:pt x="154" y="642"/>
                    </a:lnTo>
                    <a:lnTo>
                      <a:pt x="151" y="547"/>
                    </a:lnTo>
                    <a:lnTo>
                      <a:pt x="144" y="452"/>
                    </a:lnTo>
                    <a:lnTo>
                      <a:pt x="137" y="353"/>
                    </a:lnTo>
                    <a:lnTo>
                      <a:pt x="134" y="255"/>
                    </a:lnTo>
                    <a:lnTo>
                      <a:pt x="134" y="150"/>
                    </a:lnTo>
                    <a:lnTo>
                      <a:pt x="137" y="35"/>
                    </a:lnTo>
                    <a:lnTo>
                      <a:pt x="137" y="23"/>
                    </a:lnTo>
                    <a:lnTo>
                      <a:pt x="134" y="17"/>
                    </a:lnTo>
                    <a:lnTo>
                      <a:pt x="126" y="13"/>
                    </a:lnTo>
                    <a:lnTo>
                      <a:pt x="119" y="10"/>
                    </a:lnTo>
                    <a:lnTo>
                      <a:pt x="113" y="10"/>
                    </a:lnTo>
                    <a:lnTo>
                      <a:pt x="102" y="10"/>
                    </a:lnTo>
                    <a:lnTo>
                      <a:pt x="91" y="6"/>
                    </a:lnTo>
                    <a:lnTo>
                      <a:pt x="81" y="6"/>
                    </a:lnTo>
                    <a:lnTo>
                      <a:pt x="71" y="6"/>
                    </a:lnTo>
                    <a:lnTo>
                      <a:pt x="56" y="0"/>
                    </a:lnTo>
                    <a:lnTo>
                      <a:pt x="39" y="20"/>
                    </a:lnTo>
                    <a:close/>
                  </a:path>
                </a:pathLst>
              </a:custGeom>
              <a:solidFill>
                <a:srgbClr val="B2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28" name="Freeform 704"/>
              <p:cNvSpPr>
                <a:spLocks/>
              </p:cNvSpPr>
              <p:nvPr/>
            </p:nvSpPr>
            <p:spPr bwMode="auto">
              <a:xfrm>
                <a:off x="3032" y="2186"/>
                <a:ext cx="116" cy="53"/>
              </a:xfrm>
              <a:custGeom>
                <a:avLst/>
                <a:gdLst>
                  <a:gd name="T0" fmla="*/ 1450 w 1506"/>
                  <a:gd name="T1" fmla="*/ 45 h 734"/>
                  <a:gd name="T2" fmla="*/ 1352 w 1506"/>
                  <a:gd name="T3" fmla="*/ 0 h 734"/>
                  <a:gd name="T4" fmla="*/ 1252 w 1506"/>
                  <a:gd name="T5" fmla="*/ 49 h 734"/>
                  <a:gd name="T6" fmla="*/ 1157 w 1506"/>
                  <a:gd name="T7" fmla="*/ 94 h 734"/>
                  <a:gd name="T8" fmla="*/ 1059 w 1506"/>
                  <a:gd name="T9" fmla="*/ 140 h 734"/>
                  <a:gd name="T10" fmla="*/ 964 w 1506"/>
                  <a:gd name="T11" fmla="*/ 182 h 734"/>
                  <a:gd name="T12" fmla="*/ 869 w 1506"/>
                  <a:gd name="T13" fmla="*/ 224 h 734"/>
                  <a:gd name="T14" fmla="*/ 774 w 1506"/>
                  <a:gd name="T15" fmla="*/ 263 h 734"/>
                  <a:gd name="T16" fmla="*/ 676 w 1506"/>
                  <a:gd name="T17" fmla="*/ 305 h 734"/>
                  <a:gd name="T18" fmla="*/ 577 w 1506"/>
                  <a:gd name="T19" fmla="*/ 347 h 734"/>
                  <a:gd name="T20" fmla="*/ 471 w 1506"/>
                  <a:gd name="T21" fmla="*/ 386 h 734"/>
                  <a:gd name="T22" fmla="*/ 366 w 1506"/>
                  <a:gd name="T23" fmla="*/ 428 h 734"/>
                  <a:gd name="T24" fmla="*/ 320 w 1506"/>
                  <a:gd name="T25" fmla="*/ 445 h 734"/>
                  <a:gd name="T26" fmla="*/ 278 w 1506"/>
                  <a:gd name="T27" fmla="*/ 460 h 734"/>
                  <a:gd name="T28" fmla="*/ 247 w 1506"/>
                  <a:gd name="T29" fmla="*/ 470 h 734"/>
                  <a:gd name="T30" fmla="*/ 215 w 1506"/>
                  <a:gd name="T31" fmla="*/ 477 h 734"/>
                  <a:gd name="T32" fmla="*/ 183 w 1506"/>
                  <a:gd name="T33" fmla="*/ 488 h 734"/>
                  <a:gd name="T34" fmla="*/ 155 w 1506"/>
                  <a:gd name="T35" fmla="*/ 499 h 734"/>
                  <a:gd name="T36" fmla="*/ 123 w 1506"/>
                  <a:gd name="T37" fmla="*/ 512 h 734"/>
                  <a:gd name="T38" fmla="*/ 87 w 1506"/>
                  <a:gd name="T39" fmla="*/ 527 h 734"/>
                  <a:gd name="T40" fmla="*/ 49 w 1506"/>
                  <a:gd name="T41" fmla="*/ 552 h 734"/>
                  <a:gd name="T42" fmla="*/ 4 w 1506"/>
                  <a:gd name="T43" fmla="*/ 575 h 734"/>
                  <a:gd name="T44" fmla="*/ 0 w 1506"/>
                  <a:gd name="T45" fmla="*/ 583 h 734"/>
                  <a:gd name="T46" fmla="*/ 7 w 1506"/>
                  <a:gd name="T47" fmla="*/ 587 h 734"/>
                  <a:gd name="T48" fmla="*/ 17 w 1506"/>
                  <a:gd name="T49" fmla="*/ 590 h 734"/>
                  <a:gd name="T50" fmla="*/ 32 w 1506"/>
                  <a:gd name="T51" fmla="*/ 597 h 734"/>
                  <a:gd name="T52" fmla="*/ 49 w 1506"/>
                  <a:gd name="T53" fmla="*/ 604 h 734"/>
                  <a:gd name="T54" fmla="*/ 67 w 1506"/>
                  <a:gd name="T55" fmla="*/ 610 h 734"/>
                  <a:gd name="T56" fmla="*/ 87 w 1506"/>
                  <a:gd name="T57" fmla="*/ 618 h 734"/>
                  <a:gd name="T58" fmla="*/ 105 w 1506"/>
                  <a:gd name="T59" fmla="*/ 628 h 734"/>
                  <a:gd name="T60" fmla="*/ 120 w 1506"/>
                  <a:gd name="T61" fmla="*/ 642 h 734"/>
                  <a:gd name="T62" fmla="*/ 134 w 1506"/>
                  <a:gd name="T63" fmla="*/ 653 h 734"/>
                  <a:gd name="T64" fmla="*/ 147 w 1506"/>
                  <a:gd name="T65" fmla="*/ 664 h 734"/>
                  <a:gd name="T66" fmla="*/ 158 w 1506"/>
                  <a:gd name="T67" fmla="*/ 677 h 734"/>
                  <a:gd name="T68" fmla="*/ 169 w 1506"/>
                  <a:gd name="T69" fmla="*/ 692 h 734"/>
                  <a:gd name="T70" fmla="*/ 172 w 1506"/>
                  <a:gd name="T71" fmla="*/ 702 h 734"/>
                  <a:gd name="T72" fmla="*/ 179 w 1506"/>
                  <a:gd name="T73" fmla="*/ 713 h 734"/>
                  <a:gd name="T74" fmla="*/ 187 w 1506"/>
                  <a:gd name="T75" fmla="*/ 723 h 734"/>
                  <a:gd name="T76" fmla="*/ 193 w 1506"/>
                  <a:gd name="T77" fmla="*/ 730 h 734"/>
                  <a:gd name="T78" fmla="*/ 200 w 1506"/>
                  <a:gd name="T79" fmla="*/ 734 h 734"/>
                  <a:gd name="T80" fmla="*/ 212 w 1506"/>
                  <a:gd name="T81" fmla="*/ 734 h 734"/>
                  <a:gd name="T82" fmla="*/ 229 w 1506"/>
                  <a:gd name="T83" fmla="*/ 730 h 734"/>
                  <a:gd name="T84" fmla="*/ 310 w 1506"/>
                  <a:gd name="T85" fmla="*/ 695 h 734"/>
                  <a:gd name="T86" fmla="*/ 380 w 1506"/>
                  <a:gd name="T87" fmla="*/ 664 h 734"/>
                  <a:gd name="T88" fmla="*/ 447 w 1506"/>
                  <a:gd name="T89" fmla="*/ 632 h 734"/>
                  <a:gd name="T90" fmla="*/ 510 w 1506"/>
                  <a:gd name="T91" fmla="*/ 604 h 734"/>
                  <a:gd name="T92" fmla="*/ 573 w 1506"/>
                  <a:gd name="T93" fmla="*/ 575 h 734"/>
                  <a:gd name="T94" fmla="*/ 633 w 1506"/>
                  <a:gd name="T95" fmla="*/ 547 h 734"/>
                  <a:gd name="T96" fmla="*/ 693 w 1506"/>
                  <a:gd name="T97" fmla="*/ 523 h 734"/>
                  <a:gd name="T98" fmla="*/ 756 w 1506"/>
                  <a:gd name="T99" fmla="*/ 495 h 734"/>
                  <a:gd name="T100" fmla="*/ 823 w 1506"/>
                  <a:gd name="T101" fmla="*/ 467 h 734"/>
                  <a:gd name="T102" fmla="*/ 897 w 1506"/>
                  <a:gd name="T103" fmla="*/ 435 h 734"/>
                  <a:gd name="T104" fmla="*/ 957 w 1506"/>
                  <a:gd name="T105" fmla="*/ 410 h 734"/>
                  <a:gd name="T106" fmla="*/ 1021 w 1506"/>
                  <a:gd name="T107" fmla="*/ 382 h 734"/>
                  <a:gd name="T108" fmla="*/ 1080 w 1506"/>
                  <a:gd name="T109" fmla="*/ 355 h 734"/>
                  <a:gd name="T110" fmla="*/ 1144 w 1506"/>
                  <a:gd name="T111" fmla="*/ 323 h 734"/>
                  <a:gd name="T112" fmla="*/ 1204 w 1506"/>
                  <a:gd name="T113" fmla="*/ 295 h 734"/>
                  <a:gd name="T114" fmla="*/ 1267 w 1506"/>
                  <a:gd name="T115" fmla="*/ 263 h 734"/>
                  <a:gd name="T116" fmla="*/ 1327 w 1506"/>
                  <a:gd name="T117" fmla="*/ 232 h 734"/>
                  <a:gd name="T118" fmla="*/ 1387 w 1506"/>
                  <a:gd name="T119" fmla="*/ 200 h 734"/>
                  <a:gd name="T120" fmla="*/ 1446 w 1506"/>
                  <a:gd name="T121" fmla="*/ 169 h 734"/>
                  <a:gd name="T122" fmla="*/ 1506 w 1506"/>
                  <a:gd name="T123" fmla="*/ 140 h 734"/>
                  <a:gd name="T124" fmla="*/ 1450 w 1506"/>
                  <a:gd name="T125" fmla="*/ 45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06" h="734">
                    <a:moveTo>
                      <a:pt x="1450" y="45"/>
                    </a:moveTo>
                    <a:lnTo>
                      <a:pt x="1352" y="0"/>
                    </a:lnTo>
                    <a:lnTo>
                      <a:pt x="1252" y="49"/>
                    </a:lnTo>
                    <a:lnTo>
                      <a:pt x="1157" y="94"/>
                    </a:lnTo>
                    <a:lnTo>
                      <a:pt x="1059" y="140"/>
                    </a:lnTo>
                    <a:lnTo>
                      <a:pt x="964" y="182"/>
                    </a:lnTo>
                    <a:lnTo>
                      <a:pt x="869" y="224"/>
                    </a:lnTo>
                    <a:lnTo>
                      <a:pt x="774" y="263"/>
                    </a:lnTo>
                    <a:lnTo>
                      <a:pt x="676" y="305"/>
                    </a:lnTo>
                    <a:lnTo>
                      <a:pt x="577" y="347"/>
                    </a:lnTo>
                    <a:lnTo>
                      <a:pt x="471" y="386"/>
                    </a:lnTo>
                    <a:lnTo>
                      <a:pt x="366" y="428"/>
                    </a:lnTo>
                    <a:lnTo>
                      <a:pt x="320" y="445"/>
                    </a:lnTo>
                    <a:lnTo>
                      <a:pt x="278" y="460"/>
                    </a:lnTo>
                    <a:lnTo>
                      <a:pt x="247" y="470"/>
                    </a:lnTo>
                    <a:lnTo>
                      <a:pt x="215" y="477"/>
                    </a:lnTo>
                    <a:lnTo>
                      <a:pt x="183" y="488"/>
                    </a:lnTo>
                    <a:lnTo>
                      <a:pt x="155" y="499"/>
                    </a:lnTo>
                    <a:lnTo>
                      <a:pt x="123" y="512"/>
                    </a:lnTo>
                    <a:lnTo>
                      <a:pt x="87" y="527"/>
                    </a:lnTo>
                    <a:lnTo>
                      <a:pt x="49" y="552"/>
                    </a:lnTo>
                    <a:lnTo>
                      <a:pt x="4" y="575"/>
                    </a:lnTo>
                    <a:lnTo>
                      <a:pt x="0" y="583"/>
                    </a:lnTo>
                    <a:lnTo>
                      <a:pt x="7" y="587"/>
                    </a:lnTo>
                    <a:lnTo>
                      <a:pt x="17" y="590"/>
                    </a:lnTo>
                    <a:lnTo>
                      <a:pt x="32" y="597"/>
                    </a:lnTo>
                    <a:lnTo>
                      <a:pt x="49" y="604"/>
                    </a:lnTo>
                    <a:lnTo>
                      <a:pt x="67" y="610"/>
                    </a:lnTo>
                    <a:lnTo>
                      <a:pt x="87" y="618"/>
                    </a:lnTo>
                    <a:lnTo>
                      <a:pt x="105" y="628"/>
                    </a:lnTo>
                    <a:lnTo>
                      <a:pt x="120" y="642"/>
                    </a:lnTo>
                    <a:lnTo>
                      <a:pt x="134" y="653"/>
                    </a:lnTo>
                    <a:lnTo>
                      <a:pt x="147" y="664"/>
                    </a:lnTo>
                    <a:lnTo>
                      <a:pt x="158" y="677"/>
                    </a:lnTo>
                    <a:lnTo>
                      <a:pt x="169" y="692"/>
                    </a:lnTo>
                    <a:lnTo>
                      <a:pt x="172" y="702"/>
                    </a:lnTo>
                    <a:lnTo>
                      <a:pt x="179" y="713"/>
                    </a:lnTo>
                    <a:lnTo>
                      <a:pt x="187" y="723"/>
                    </a:lnTo>
                    <a:lnTo>
                      <a:pt x="193" y="730"/>
                    </a:lnTo>
                    <a:lnTo>
                      <a:pt x="200" y="734"/>
                    </a:lnTo>
                    <a:lnTo>
                      <a:pt x="212" y="734"/>
                    </a:lnTo>
                    <a:lnTo>
                      <a:pt x="229" y="730"/>
                    </a:lnTo>
                    <a:lnTo>
                      <a:pt x="310" y="695"/>
                    </a:lnTo>
                    <a:lnTo>
                      <a:pt x="380" y="664"/>
                    </a:lnTo>
                    <a:lnTo>
                      <a:pt x="447" y="632"/>
                    </a:lnTo>
                    <a:lnTo>
                      <a:pt x="510" y="604"/>
                    </a:lnTo>
                    <a:lnTo>
                      <a:pt x="573" y="575"/>
                    </a:lnTo>
                    <a:lnTo>
                      <a:pt x="633" y="547"/>
                    </a:lnTo>
                    <a:lnTo>
                      <a:pt x="693" y="523"/>
                    </a:lnTo>
                    <a:lnTo>
                      <a:pt x="756" y="495"/>
                    </a:lnTo>
                    <a:lnTo>
                      <a:pt x="823" y="467"/>
                    </a:lnTo>
                    <a:lnTo>
                      <a:pt x="897" y="435"/>
                    </a:lnTo>
                    <a:lnTo>
                      <a:pt x="957" y="410"/>
                    </a:lnTo>
                    <a:lnTo>
                      <a:pt x="1021" y="382"/>
                    </a:lnTo>
                    <a:lnTo>
                      <a:pt x="1080" y="355"/>
                    </a:lnTo>
                    <a:lnTo>
                      <a:pt x="1144" y="323"/>
                    </a:lnTo>
                    <a:lnTo>
                      <a:pt x="1204" y="295"/>
                    </a:lnTo>
                    <a:lnTo>
                      <a:pt x="1267" y="263"/>
                    </a:lnTo>
                    <a:lnTo>
                      <a:pt x="1327" y="232"/>
                    </a:lnTo>
                    <a:lnTo>
                      <a:pt x="1387" y="200"/>
                    </a:lnTo>
                    <a:lnTo>
                      <a:pt x="1446" y="169"/>
                    </a:lnTo>
                    <a:lnTo>
                      <a:pt x="1506" y="140"/>
                    </a:lnTo>
                    <a:lnTo>
                      <a:pt x="1450" y="45"/>
                    </a:lnTo>
                    <a:close/>
                  </a:path>
                </a:pathLst>
              </a:custGeom>
              <a:solidFill>
                <a:srgbClr val="65B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29" name="Freeform 705"/>
              <p:cNvSpPr>
                <a:spLocks/>
              </p:cNvSpPr>
              <p:nvPr/>
            </p:nvSpPr>
            <p:spPr bwMode="auto">
              <a:xfrm>
                <a:off x="3033" y="2187"/>
                <a:ext cx="114" cy="50"/>
              </a:xfrm>
              <a:custGeom>
                <a:avLst/>
                <a:gdLst>
                  <a:gd name="T0" fmla="*/ 810 w 1478"/>
                  <a:gd name="T1" fmla="*/ 438 h 706"/>
                  <a:gd name="T2" fmla="*/ 679 w 1478"/>
                  <a:gd name="T3" fmla="*/ 492 h 706"/>
                  <a:gd name="T4" fmla="*/ 560 w 1478"/>
                  <a:gd name="T5" fmla="*/ 548 h 706"/>
                  <a:gd name="T6" fmla="*/ 436 w 1478"/>
                  <a:gd name="T7" fmla="*/ 600 h 706"/>
                  <a:gd name="T8" fmla="*/ 300 w 1478"/>
                  <a:gd name="T9" fmla="*/ 663 h 706"/>
                  <a:gd name="T10" fmla="*/ 205 w 1478"/>
                  <a:gd name="T11" fmla="*/ 702 h 706"/>
                  <a:gd name="T12" fmla="*/ 183 w 1478"/>
                  <a:gd name="T13" fmla="*/ 702 h 706"/>
                  <a:gd name="T14" fmla="*/ 166 w 1478"/>
                  <a:gd name="T15" fmla="*/ 688 h 706"/>
                  <a:gd name="T16" fmla="*/ 152 w 1478"/>
                  <a:gd name="T17" fmla="*/ 670 h 706"/>
                  <a:gd name="T18" fmla="*/ 130 w 1478"/>
                  <a:gd name="T19" fmla="*/ 653 h 706"/>
                  <a:gd name="T20" fmla="*/ 106 w 1478"/>
                  <a:gd name="T21" fmla="*/ 635 h 706"/>
                  <a:gd name="T22" fmla="*/ 75 w 1478"/>
                  <a:gd name="T23" fmla="*/ 615 h 706"/>
                  <a:gd name="T24" fmla="*/ 39 w 1478"/>
                  <a:gd name="T25" fmla="*/ 600 h 706"/>
                  <a:gd name="T26" fmla="*/ 11 w 1478"/>
                  <a:gd name="T27" fmla="*/ 586 h 706"/>
                  <a:gd name="T28" fmla="*/ 0 w 1478"/>
                  <a:gd name="T29" fmla="*/ 580 h 706"/>
                  <a:gd name="T30" fmla="*/ 47 w 1478"/>
                  <a:gd name="T31" fmla="*/ 548 h 706"/>
                  <a:gd name="T32" fmla="*/ 120 w 1478"/>
                  <a:gd name="T33" fmla="*/ 509 h 706"/>
                  <a:gd name="T34" fmla="*/ 187 w 1478"/>
                  <a:gd name="T35" fmla="*/ 485 h 706"/>
                  <a:gd name="T36" fmla="*/ 250 w 1478"/>
                  <a:gd name="T37" fmla="*/ 463 h 706"/>
                  <a:gd name="T38" fmla="*/ 328 w 1478"/>
                  <a:gd name="T39" fmla="*/ 435 h 706"/>
                  <a:gd name="T40" fmla="*/ 476 w 1478"/>
                  <a:gd name="T41" fmla="*/ 379 h 706"/>
                  <a:gd name="T42" fmla="*/ 676 w 1478"/>
                  <a:gd name="T43" fmla="*/ 298 h 706"/>
                  <a:gd name="T44" fmla="*/ 866 w 1478"/>
                  <a:gd name="T45" fmla="*/ 221 h 706"/>
                  <a:gd name="T46" fmla="*/ 1052 w 1478"/>
                  <a:gd name="T47" fmla="*/ 137 h 706"/>
                  <a:gd name="T48" fmla="*/ 1243 w 1478"/>
                  <a:gd name="T49" fmla="*/ 49 h 706"/>
                  <a:gd name="T50" fmla="*/ 1418 w 1478"/>
                  <a:gd name="T51" fmla="*/ 38 h 706"/>
                  <a:gd name="T52" fmla="*/ 1475 w 1478"/>
                  <a:gd name="T53" fmla="*/ 123 h 706"/>
                  <a:gd name="T54" fmla="*/ 1468 w 1478"/>
                  <a:gd name="T55" fmla="*/ 126 h 706"/>
                  <a:gd name="T56" fmla="*/ 1461 w 1478"/>
                  <a:gd name="T57" fmla="*/ 130 h 706"/>
                  <a:gd name="T58" fmla="*/ 1454 w 1478"/>
                  <a:gd name="T59" fmla="*/ 133 h 706"/>
                  <a:gd name="T60" fmla="*/ 1446 w 1478"/>
                  <a:gd name="T61" fmla="*/ 137 h 706"/>
                  <a:gd name="T62" fmla="*/ 1387 w 1478"/>
                  <a:gd name="T63" fmla="*/ 168 h 706"/>
                  <a:gd name="T64" fmla="*/ 1275 w 1478"/>
                  <a:gd name="T65" fmla="*/ 225 h 706"/>
                  <a:gd name="T66" fmla="*/ 1165 w 1478"/>
                  <a:gd name="T67" fmla="*/ 280 h 706"/>
                  <a:gd name="T68" fmla="*/ 1049 w 1478"/>
                  <a:gd name="T69" fmla="*/ 333 h 706"/>
                  <a:gd name="T70" fmla="*/ 937 w 1478"/>
                  <a:gd name="T71" fmla="*/ 386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78" h="706">
                    <a:moveTo>
                      <a:pt x="880" y="407"/>
                    </a:moveTo>
                    <a:lnTo>
                      <a:pt x="810" y="438"/>
                    </a:lnTo>
                    <a:lnTo>
                      <a:pt x="743" y="467"/>
                    </a:lnTo>
                    <a:lnTo>
                      <a:pt x="679" y="492"/>
                    </a:lnTo>
                    <a:lnTo>
                      <a:pt x="619" y="520"/>
                    </a:lnTo>
                    <a:lnTo>
                      <a:pt x="560" y="548"/>
                    </a:lnTo>
                    <a:lnTo>
                      <a:pt x="500" y="572"/>
                    </a:lnTo>
                    <a:lnTo>
                      <a:pt x="436" y="600"/>
                    </a:lnTo>
                    <a:lnTo>
                      <a:pt x="370" y="632"/>
                    </a:lnTo>
                    <a:lnTo>
                      <a:pt x="300" y="663"/>
                    </a:lnTo>
                    <a:lnTo>
                      <a:pt x="222" y="698"/>
                    </a:lnTo>
                    <a:lnTo>
                      <a:pt x="205" y="702"/>
                    </a:lnTo>
                    <a:lnTo>
                      <a:pt x="195" y="706"/>
                    </a:lnTo>
                    <a:lnTo>
                      <a:pt x="183" y="702"/>
                    </a:lnTo>
                    <a:lnTo>
                      <a:pt x="173" y="695"/>
                    </a:lnTo>
                    <a:lnTo>
                      <a:pt x="166" y="688"/>
                    </a:lnTo>
                    <a:lnTo>
                      <a:pt x="158" y="681"/>
                    </a:lnTo>
                    <a:lnTo>
                      <a:pt x="152" y="670"/>
                    </a:lnTo>
                    <a:lnTo>
                      <a:pt x="141" y="660"/>
                    </a:lnTo>
                    <a:lnTo>
                      <a:pt x="130" y="653"/>
                    </a:lnTo>
                    <a:lnTo>
                      <a:pt x="117" y="646"/>
                    </a:lnTo>
                    <a:lnTo>
                      <a:pt x="106" y="635"/>
                    </a:lnTo>
                    <a:lnTo>
                      <a:pt x="92" y="625"/>
                    </a:lnTo>
                    <a:lnTo>
                      <a:pt x="75" y="615"/>
                    </a:lnTo>
                    <a:lnTo>
                      <a:pt x="57" y="608"/>
                    </a:lnTo>
                    <a:lnTo>
                      <a:pt x="39" y="600"/>
                    </a:lnTo>
                    <a:lnTo>
                      <a:pt x="25" y="593"/>
                    </a:lnTo>
                    <a:lnTo>
                      <a:pt x="11" y="586"/>
                    </a:lnTo>
                    <a:lnTo>
                      <a:pt x="4" y="583"/>
                    </a:lnTo>
                    <a:lnTo>
                      <a:pt x="0" y="580"/>
                    </a:lnTo>
                    <a:lnTo>
                      <a:pt x="0" y="576"/>
                    </a:lnTo>
                    <a:lnTo>
                      <a:pt x="47" y="548"/>
                    </a:lnTo>
                    <a:lnTo>
                      <a:pt x="85" y="527"/>
                    </a:lnTo>
                    <a:lnTo>
                      <a:pt x="120" y="509"/>
                    </a:lnTo>
                    <a:lnTo>
                      <a:pt x="155" y="495"/>
                    </a:lnTo>
                    <a:lnTo>
                      <a:pt x="187" y="485"/>
                    </a:lnTo>
                    <a:lnTo>
                      <a:pt x="218" y="474"/>
                    </a:lnTo>
                    <a:lnTo>
                      <a:pt x="250" y="463"/>
                    </a:lnTo>
                    <a:lnTo>
                      <a:pt x="285" y="450"/>
                    </a:lnTo>
                    <a:lnTo>
                      <a:pt x="328" y="435"/>
                    </a:lnTo>
                    <a:lnTo>
                      <a:pt x="373" y="421"/>
                    </a:lnTo>
                    <a:lnTo>
                      <a:pt x="476" y="379"/>
                    </a:lnTo>
                    <a:lnTo>
                      <a:pt x="578" y="340"/>
                    </a:lnTo>
                    <a:lnTo>
                      <a:pt x="676" y="298"/>
                    </a:lnTo>
                    <a:lnTo>
                      <a:pt x="771" y="260"/>
                    </a:lnTo>
                    <a:lnTo>
                      <a:pt x="866" y="221"/>
                    </a:lnTo>
                    <a:lnTo>
                      <a:pt x="962" y="179"/>
                    </a:lnTo>
                    <a:lnTo>
                      <a:pt x="1052" y="137"/>
                    </a:lnTo>
                    <a:lnTo>
                      <a:pt x="1148" y="95"/>
                    </a:lnTo>
                    <a:lnTo>
                      <a:pt x="1243" y="49"/>
                    </a:lnTo>
                    <a:lnTo>
                      <a:pt x="1338" y="0"/>
                    </a:lnTo>
                    <a:lnTo>
                      <a:pt x="1418" y="38"/>
                    </a:lnTo>
                    <a:lnTo>
                      <a:pt x="1478" y="119"/>
                    </a:lnTo>
                    <a:lnTo>
                      <a:pt x="1475" y="123"/>
                    </a:lnTo>
                    <a:lnTo>
                      <a:pt x="1471" y="123"/>
                    </a:lnTo>
                    <a:lnTo>
                      <a:pt x="1468" y="126"/>
                    </a:lnTo>
                    <a:lnTo>
                      <a:pt x="1465" y="130"/>
                    </a:lnTo>
                    <a:lnTo>
                      <a:pt x="1461" y="130"/>
                    </a:lnTo>
                    <a:lnTo>
                      <a:pt x="1458" y="133"/>
                    </a:lnTo>
                    <a:lnTo>
                      <a:pt x="1454" y="133"/>
                    </a:lnTo>
                    <a:lnTo>
                      <a:pt x="1450" y="137"/>
                    </a:lnTo>
                    <a:lnTo>
                      <a:pt x="1446" y="137"/>
                    </a:lnTo>
                    <a:lnTo>
                      <a:pt x="1443" y="140"/>
                    </a:lnTo>
                    <a:lnTo>
                      <a:pt x="1387" y="168"/>
                    </a:lnTo>
                    <a:lnTo>
                      <a:pt x="1331" y="197"/>
                    </a:lnTo>
                    <a:lnTo>
                      <a:pt x="1275" y="225"/>
                    </a:lnTo>
                    <a:lnTo>
                      <a:pt x="1222" y="253"/>
                    </a:lnTo>
                    <a:lnTo>
                      <a:pt x="1165" y="280"/>
                    </a:lnTo>
                    <a:lnTo>
                      <a:pt x="1109" y="305"/>
                    </a:lnTo>
                    <a:lnTo>
                      <a:pt x="1049" y="333"/>
                    </a:lnTo>
                    <a:lnTo>
                      <a:pt x="993" y="362"/>
                    </a:lnTo>
                    <a:lnTo>
                      <a:pt x="937" y="386"/>
                    </a:lnTo>
                    <a:lnTo>
                      <a:pt x="880" y="407"/>
                    </a:lnTo>
                    <a:close/>
                  </a:path>
                </a:pathLst>
              </a:custGeom>
              <a:solidFill>
                <a:srgbClr val="72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30" name="Freeform 706"/>
              <p:cNvSpPr>
                <a:spLocks/>
              </p:cNvSpPr>
              <p:nvPr/>
            </p:nvSpPr>
            <p:spPr bwMode="auto">
              <a:xfrm>
                <a:off x="3034" y="2187"/>
                <a:ext cx="112" cy="49"/>
              </a:xfrm>
              <a:custGeom>
                <a:avLst/>
                <a:gdLst>
                  <a:gd name="T0" fmla="*/ 799 w 1450"/>
                  <a:gd name="T1" fmla="*/ 408 h 674"/>
                  <a:gd name="T2" fmla="*/ 672 w 1450"/>
                  <a:gd name="T3" fmla="*/ 463 h 674"/>
                  <a:gd name="T4" fmla="*/ 552 w 1450"/>
                  <a:gd name="T5" fmla="*/ 516 h 674"/>
                  <a:gd name="T6" fmla="*/ 429 w 1450"/>
                  <a:gd name="T7" fmla="*/ 573 h 674"/>
                  <a:gd name="T8" fmla="*/ 291 w 1450"/>
                  <a:gd name="T9" fmla="*/ 633 h 674"/>
                  <a:gd name="T10" fmla="*/ 200 w 1450"/>
                  <a:gd name="T11" fmla="*/ 671 h 674"/>
                  <a:gd name="T12" fmla="*/ 175 w 1450"/>
                  <a:gd name="T13" fmla="*/ 671 h 674"/>
                  <a:gd name="T14" fmla="*/ 158 w 1450"/>
                  <a:gd name="T15" fmla="*/ 663 h 674"/>
                  <a:gd name="T16" fmla="*/ 137 w 1450"/>
                  <a:gd name="T17" fmla="*/ 653 h 674"/>
                  <a:gd name="T18" fmla="*/ 115 w 1450"/>
                  <a:gd name="T19" fmla="*/ 643 h 674"/>
                  <a:gd name="T20" fmla="*/ 91 w 1450"/>
                  <a:gd name="T21" fmla="*/ 628 h 674"/>
                  <a:gd name="T22" fmla="*/ 67 w 1450"/>
                  <a:gd name="T23" fmla="*/ 608 h 674"/>
                  <a:gd name="T24" fmla="*/ 35 w 1450"/>
                  <a:gd name="T25" fmla="*/ 596 h 674"/>
                  <a:gd name="T26" fmla="*/ 10 w 1450"/>
                  <a:gd name="T27" fmla="*/ 586 h 674"/>
                  <a:gd name="T28" fmla="*/ 0 w 1450"/>
                  <a:gd name="T29" fmla="*/ 576 h 674"/>
                  <a:gd name="T30" fmla="*/ 45 w 1450"/>
                  <a:gd name="T31" fmla="*/ 548 h 674"/>
                  <a:gd name="T32" fmla="*/ 123 w 1450"/>
                  <a:gd name="T33" fmla="*/ 506 h 674"/>
                  <a:gd name="T34" fmla="*/ 190 w 1450"/>
                  <a:gd name="T35" fmla="*/ 478 h 674"/>
                  <a:gd name="T36" fmla="*/ 260 w 1450"/>
                  <a:gd name="T37" fmla="*/ 453 h 674"/>
                  <a:gd name="T38" fmla="*/ 338 w 1450"/>
                  <a:gd name="T39" fmla="*/ 428 h 674"/>
                  <a:gd name="T40" fmla="*/ 485 w 1450"/>
                  <a:gd name="T41" fmla="*/ 372 h 674"/>
                  <a:gd name="T42" fmla="*/ 679 w 1450"/>
                  <a:gd name="T43" fmla="*/ 295 h 674"/>
                  <a:gd name="T44" fmla="*/ 865 w 1450"/>
                  <a:gd name="T45" fmla="*/ 218 h 674"/>
                  <a:gd name="T46" fmla="*/ 1048 w 1450"/>
                  <a:gd name="T47" fmla="*/ 136 h 674"/>
                  <a:gd name="T48" fmla="*/ 1235 w 1450"/>
                  <a:gd name="T49" fmla="*/ 48 h 674"/>
                  <a:gd name="T50" fmla="*/ 1393 w 1450"/>
                  <a:gd name="T51" fmla="*/ 31 h 674"/>
                  <a:gd name="T52" fmla="*/ 1446 w 1450"/>
                  <a:gd name="T53" fmla="*/ 101 h 674"/>
                  <a:gd name="T54" fmla="*/ 1439 w 1450"/>
                  <a:gd name="T55" fmla="*/ 108 h 674"/>
                  <a:gd name="T56" fmla="*/ 1431 w 1450"/>
                  <a:gd name="T57" fmla="*/ 112 h 674"/>
                  <a:gd name="T58" fmla="*/ 1425 w 1450"/>
                  <a:gd name="T59" fmla="*/ 116 h 674"/>
                  <a:gd name="T60" fmla="*/ 1418 w 1450"/>
                  <a:gd name="T61" fmla="*/ 119 h 674"/>
                  <a:gd name="T62" fmla="*/ 1361 w 1450"/>
                  <a:gd name="T63" fmla="*/ 148 h 674"/>
                  <a:gd name="T64" fmla="*/ 1252 w 1450"/>
                  <a:gd name="T65" fmla="*/ 203 h 674"/>
                  <a:gd name="T66" fmla="*/ 1143 w 1450"/>
                  <a:gd name="T67" fmla="*/ 256 h 674"/>
                  <a:gd name="T68" fmla="*/ 1034 w 1450"/>
                  <a:gd name="T69" fmla="*/ 309 h 674"/>
                  <a:gd name="T70" fmla="*/ 925 w 1450"/>
                  <a:gd name="T71" fmla="*/ 358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50" h="674">
                    <a:moveTo>
                      <a:pt x="869" y="379"/>
                    </a:moveTo>
                    <a:lnTo>
                      <a:pt x="799" y="408"/>
                    </a:lnTo>
                    <a:lnTo>
                      <a:pt x="735" y="435"/>
                    </a:lnTo>
                    <a:lnTo>
                      <a:pt x="672" y="463"/>
                    </a:lnTo>
                    <a:lnTo>
                      <a:pt x="612" y="488"/>
                    </a:lnTo>
                    <a:lnTo>
                      <a:pt x="552" y="516"/>
                    </a:lnTo>
                    <a:lnTo>
                      <a:pt x="493" y="544"/>
                    </a:lnTo>
                    <a:lnTo>
                      <a:pt x="429" y="573"/>
                    </a:lnTo>
                    <a:lnTo>
                      <a:pt x="362" y="601"/>
                    </a:lnTo>
                    <a:lnTo>
                      <a:pt x="291" y="633"/>
                    </a:lnTo>
                    <a:lnTo>
                      <a:pt x="215" y="663"/>
                    </a:lnTo>
                    <a:lnTo>
                      <a:pt x="200" y="671"/>
                    </a:lnTo>
                    <a:lnTo>
                      <a:pt x="186" y="674"/>
                    </a:lnTo>
                    <a:lnTo>
                      <a:pt x="175" y="671"/>
                    </a:lnTo>
                    <a:lnTo>
                      <a:pt x="165" y="668"/>
                    </a:lnTo>
                    <a:lnTo>
                      <a:pt x="158" y="663"/>
                    </a:lnTo>
                    <a:lnTo>
                      <a:pt x="147" y="656"/>
                    </a:lnTo>
                    <a:lnTo>
                      <a:pt x="137" y="653"/>
                    </a:lnTo>
                    <a:lnTo>
                      <a:pt x="126" y="646"/>
                    </a:lnTo>
                    <a:lnTo>
                      <a:pt x="115" y="643"/>
                    </a:lnTo>
                    <a:lnTo>
                      <a:pt x="102" y="639"/>
                    </a:lnTo>
                    <a:lnTo>
                      <a:pt x="91" y="628"/>
                    </a:lnTo>
                    <a:lnTo>
                      <a:pt x="80" y="618"/>
                    </a:lnTo>
                    <a:lnTo>
                      <a:pt x="67" y="608"/>
                    </a:lnTo>
                    <a:lnTo>
                      <a:pt x="49" y="601"/>
                    </a:lnTo>
                    <a:lnTo>
                      <a:pt x="35" y="596"/>
                    </a:lnTo>
                    <a:lnTo>
                      <a:pt x="20" y="590"/>
                    </a:lnTo>
                    <a:lnTo>
                      <a:pt x="10" y="586"/>
                    </a:lnTo>
                    <a:lnTo>
                      <a:pt x="0" y="579"/>
                    </a:lnTo>
                    <a:lnTo>
                      <a:pt x="0" y="576"/>
                    </a:lnTo>
                    <a:lnTo>
                      <a:pt x="0" y="573"/>
                    </a:lnTo>
                    <a:lnTo>
                      <a:pt x="45" y="548"/>
                    </a:lnTo>
                    <a:lnTo>
                      <a:pt x="84" y="523"/>
                    </a:lnTo>
                    <a:lnTo>
                      <a:pt x="123" y="506"/>
                    </a:lnTo>
                    <a:lnTo>
                      <a:pt x="158" y="491"/>
                    </a:lnTo>
                    <a:lnTo>
                      <a:pt x="190" y="478"/>
                    </a:lnTo>
                    <a:lnTo>
                      <a:pt x="225" y="467"/>
                    </a:lnTo>
                    <a:lnTo>
                      <a:pt x="260" y="453"/>
                    </a:lnTo>
                    <a:lnTo>
                      <a:pt x="295" y="443"/>
                    </a:lnTo>
                    <a:lnTo>
                      <a:pt x="338" y="428"/>
                    </a:lnTo>
                    <a:lnTo>
                      <a:pt x="383" y="411"/>
                    </a:lnTo>
                    <a:lnTo>
                      <a:pt x="485" y="372"/>
                    </a:lnTo>
                    <a:lnTo>
                      <a:pt x="584" y="333"/>
                    </a:lnTo>
                    <a:lnTo>
                      <a:pt x="679" y="295"/>
                    </a:lnTo>
                    <a:lnTo>
                      <a:pt x="774" y="256"/>
                    </a:lnTo>
                    <a:lnTo>
                      <a:pt x="865" y="218"/>
                    </a:lnTo>
                    <a:lnTo>
                      <a:pt x="957" y="175"/>
                    </a:lnTo>
                    <a:lnTo>
                      <a:pt x="1048" y="136"/>
                    </a:lnTo>
                    <a:lnTo>
                      <a:pt x="1143" y="91"/>
                    </a:lnTo>
                    <a:lnTo>
                      <a:pt x="1235" y="48"/>
                    </a:lnTo>
                    <a:lnTo>
                      <a:pt x="1326" y="0"/>
                    </a:lnTo>
                    <a:lnTo>
                      <a:pt x="1393" y="31"/>
                    </a:lnTo>
                    <a:lnTo>
                      <a:pt x="1450" y="101"/>
                    </a:lnTo>
                    <a:lnTo>
                      <a:pt x="1446" y="101"/>
                    </a:lnTo>
                    <a:lnTo>
                      <a:pt x="1443" y="105"/>
                    </a:lnTo>
                    <a:lnTo>
                      <a:pt x="1439" y="108"/>
                    </a:lnTo>
                    <a:lnTo>
                      <a:pt x="1435" y="108"/>
                    </a:lnTo>
                    <a:lnTo>
                      <a:pt x="1431" y="112"/>
                    </a:lnTo>
                    <a:lnTo>
                      <a:pt x="1428" y="116"/>
                    </a:lnTo>
                    <a:lnTo>
                      <a:pt x="1425" y="116"/>
                    </a:lnTo>
                    <a:lnTo>
                      <a:pt x="1421" y="119"/>
                    </a:lnTo>
                    <a:lnTo>
                      <a:pt x="1418" y="119"/>
                    </a:lnTo>
                    <a:lnTo>
                      <a:pt x="1418" y="123"/>
                    </a:lnTo>
                    <a:lnTo>
                      <a:pt x="1361" y="148"/>
                    </a:lnTo>
                    <a:lnTo>
                      <a:pt x="1308" y="175"/>
                    </a:lnTo>
                    <a:lnTo>
                      <a:pt x="1252" y="203"/>
                    </a:lnTo>
                    <a:lnTo>
                      <a:pt x="1200" y="228"/>
                    </a:lnTo>
                    <a:lnTo>
                      <a:pt x="1143" y="256"/>
                    </a:lnTo>
                    <a:lnTo>
                      <a:pt x="1090" y="281"/>
                    </a:lnTo>
                    <a:lnTo>
                      <a:pt x="1034" y="309"/>
                    </a:lnTo>
                    <a:lnTo>
                      <a:pt x="978" y="333"/>
                    </a:lnTo>
                    <a:lnTo>
                      <a:pt x="925" y="358"/>
                    </a:lnTo>
                    <a:lnTo>
                      <a:pt x="869" y="379"/>
                    </a:lnTo>
                    <a:close/>
                  </a:path>
                </a:pathLst>
              </a:custGeom>
              <a:solidFill>
                <a:srgbClr val="7F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31" name="Freeform 707"/>
              <p:cNvSpPr>
                <a:spLocks/>
              </p:cNvSpPr>
              <p:nvPr/>
            </p:nvSpPr>
            <p:spPr bwMode="auto">
              <a:xfrm>
                <a:off x="3035" y="2188"/>
                <a:ext cx="110" cy="46"/>
              </a:xfrm>
              <a:custGeom>
                <a:avLst/>
                <a:gdLst>
                  <a:gd name="T0" fmla="*/ 792 w 1421"/>
                  <a:gd name="T1" fmla="*/ 379 h 643"/>
                  <a:gd name="T2" fmla="*/ 665 w 1421"/>
                  <a:gd name="T3" fmla="*/ 432 h 643"/>
                  <a:gd name="T4" fmla="*/ 545 w 1421"/>
                  <a:gd name="T5" fmla="*/ 484 h 643"/>
                  <a:gd name="T6" fmla="*/ 419 w 1421"/>
                  <a:gd name="T7" fmla="*/ 541 h 643"/>
                  <a:gd name="T8" fmla="*/ 284 w 1421"/>
                  <a:gd name="T9" fmla="*/ 601 h 643"/>
                  <a:gd name="T10" fmla="*/ 193 w 1421"/>
                  <a:gd name="T11" fmla="*/ 639 h 643"/>
                  <a:gd name="T12" fmla="*/ 169 w 1421"/>
                  <a:gd name="T13" fmla="*/ 643 h 643"/>
                  <a:gd name="T14" fmla="*/ 147 w 1421"/>
                  <a:gd name="T15" fmla="*/ 639 h 643"/>
                  <a:gd name="T16" fmla="*/ 126 w 1421"/>
                  <a:gd name="T17" fmla="*/ 632 h 643"/>
                  <a:gd name="T18" fmla="*/ 101 w 1421"/>
                  <a:gd name="T19" fmla="*/ 629 h 643"/>
                  <a:gd name="T20" fmla="*/ 81 w 1421"/>
                  <a:gd name="T21" fmla="*/ 621 h 643"/>
                  <a:gd name="T22" fmla="*/ 56 w 1421"/>
                  <a:gd name="T23" fmla="*/ 604 h 643"/>
                  <a:gd name="T24" fmla="*/ 31 w 1421"/>
                  <a:gd name="T25" fmla="*/ 594 h 643"/>
                  <a:gd name="T26" fmla="*/ 6 w 1421"/>
                  <a:gd name="T27" fmla="*/ 583 h 643"/>
                  <a:gd name="T28" fmla="*/ 0 w 1421"/>
                  <a:gd name="T29" fmla="*/ 576 h 643"/>
                  <a:gd name="T30" fmla="*/ 46 w 1421"/>
                  <a:gd name="T31" fmla="*/ 544 h 643"/>
                  <a:gd name="T32" fmla="*/ 123 w 1421"/>
                  <a:gd name="T33" fmla="*/ 506 h 643"/>
                  <a:gd name="T34" fmla="*/ 197 w 1421"/>
                  <a:gd name="T35" fmla="*/ 474 h 643"/>
                  <a:gd name="T36" fmla="*/ 267 w 1421"/>
                  <a:gd name="T37" fmla="*/ 446 h 643"/>
                  <a:gd name="T38" fmla="*/ 348 w 1421"/>
                  <a:gd name="T39" fmla="*/ 418 h 643"/>
                  <a:gd name="T40" fmla="*/ 492 w 1421"/>
                  <a:gd name="T41" fmla="*/ 365 h 643"/>
                  <a:gd name="T42" fmla="*/ 682 w 1421"/>
                  <a:gd name="T43" fmla="*/ 288 h 643"/>
                  <a:gd name="T44" fmla="*/ 865 w 1421"/>
                  <a:gd name="T45" fmla="*/ 214 h 643"/>
                  <a:gd name="T46" fmla="*/ 1045 w 1421"/>
                  <a:gd name="T47" fmla="*/ 133 h 643"/>
                  <a:gd name="T48" fmla="*/ 1228 w 1421"/>
                  <a:gd name="T49" fmla="*/ 46 h 643"/>
                  <a:gd name="T50" fmla="*/ 1365 w 1421"/>
                  <a:gd name="T51" fmla="*/ 24 h 643"/>
                  <a:gd name="T52" fmla="*/ 1417 w 1421"/>
                  <a:gd name="T53" fmla="*/ 84 h 643"/>
                  <a:gd name="T54" fmla="*/ 1414 w 1421"/>
                  <a:gd name="T55" fmla="*/ 88 h 643"/>
                  <a:gd name="T56" fmla="*/ 1407 w 1421"/>
                  <a:gd name="T57" fmla="*/ 94 h 643"/>
                  <a:gd name="T58" fmla="*/ 1400 w 1421"/>
                  <a:gd name="T59" fmla="*/ 98 h 643"/>
                  <a:gd name="T60" fmla="*/ 1394 w 1421"/>
                  <a:gd name="T61" fmla="*/ 101 h 643"/>
                  <a:gd name="T62" fmla="*/ 1337 w 1421"/>
                  <a:gd name="T63" fmla="*/ 129 h 643"/>
                  <a:gd name="T64" fmla="*/ 1231 w 1421"/>
                  <a:gd name="T65" fmla="*/ 183 h 643"/>
                  <a:gd name="T66" fmla="*/ 1126 w 1421"/>
                  <a:gd name="T67" fmla="*/ 231 h 643"/>
                  <a:gd name="T68" fmla="*/ 1020 w 1421"/>
                  <a:gd name="T69" fmla="*/ 281 h 643"/>
                  <a:gd name="T70" fmla="*/ 911 w 1421"/>
                  <a:gd name="T71" fmla="*/ 330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21" h="643">
                    <a:moveTo>
                      <a:pt x="858" y="351"/>
                    </a:moveTo>
                    <a:lnTo>
                      <a:pt x="792" y="379"/>
                    </a:lnTo>
                    <a:lnTo>
                      <a:pt x="725" y="407"/>
                    </a:lnTo>
                    <a:lnTo>
                      <a:pt x="665" y="432"/>
                    </a:lnTo>
                    <a:lnTo>
                      <a:pt x="605" y="460"/>
                    </a:lnTo>
                    <a:lnTo>
                      <a:pt x="545" y="484"/>
                    </a:lnTo>
                    <a:lnTo>
                      <a:pt x="482" y="513"/>
                    </a:lnTo>
                    <a:lnTo>
                      <a:pt x="419" y="541"/>
                    </a:lnTo>
                    <a:lnTo>
                      <a:pt x="355" y="569"/>
                    </a:lnTo>
                    <a:lnTo>
                      <a:pt x="284" y="601"/>
                    </a:lnTo>
                    <a:lnTo>
                      <a:pt x="211" y="632"/>
                    </a:lnTo>
                    <a:lnTo>
                      <a:pt x="193" y="639"/>
                    </a:lnTo>
                    <a:lnTo>
                      <a:pt x="183" y="643"/>
                    </a:lnTo>
                    <a:lnTo>
                      <a:pt x="169" y="643"/>
                    </a:lnTo>
                    <a:lnTo>
                      <a:pt x="158" y="639"/>
                    </a:lnTo>
                    <a:lnTo>
                      <a:pt x="147" y="639"/>
                    </a:lnTo>
                    <a:lnTo>
                      <a:pt x="137" y="636"/>
                    </a:lnTo>
                    <a:lnTo>
                      <a:pt x="126" y="632"/>
                    </a:lnTo>
                    <a:lnTo>
                      <a:pt x="116" y="632"/>
                    </a:lnTo>
                    <a:lnTo>
                      <a:pt x="101" y="629"/>
                    </a:lnTo>
                    <a:lnTo>
                      <a:pt x="88" y="629"/>
                    </a:lnTo>
                    <a:lnTo>
                      <a:pt x="81" y="621"/>
                    </a:lnTo>
                    <a:lnTo>
                      <a:pt x="70" y="611"/>
                    </a:lnTo>
                    <a:lnTo>
                      <a:pt x="56" y="604"/>
                    </a:lnTo>
                    <a:lnTo>
                      <a:pt x="41" y="597"/>
                    </a:lnTo>
                    <a:lnTo>
                      <a:pt x="31" y="594"/>
                    </a:lnTo>
                    <a:lnTo>
                      <a:pt x="18" y="586"/>
                    </a:lnTo>
                    <a:lnTo>
                      <a:pt x="6" y="583"/>
                    </a:lnTo>
                    <a:lnTo>
                      <a:pt x="0" y="579"/>
                    </a:lnTo>
                    <a:lnTo>
                      <a:pt x="0" y="576"/>
                    </a:lnTo>
                    <a:lnTo>
                      <a:pt x="3" y="572"/>
                    </a:lnTo>
                    <a:lnTo>
                      <a:pt x="46" y="544"/>
                    </a:lnTo>
                    <a:lnTo>
                      <a:pt x="84" y="523"/>
                    </a:lnTo>
                    <a:lnTo>
                      <a:pt x="123" y="506"/>
                    </a:lnTo>
                    <a:lnTo>
                      <a:pt x="158" y="488"/>
                    </a:lnTo>
                    <a:lnTo>
                      <a:pt x="197" y="474"/>
                    </a:lnTo>
                    <a:lnTo>
                      <a:pt x="232" y="460"/>
                    </a:lnTo>
                    <a:lnTo>
                      <a:pt x="267" y="446"/>
                    </a:lnTo>
                    <a:lnTo>
                      <a:pt x="306" y="436"/>
                    </a:lnTo>
                    <a:lnTo>
                      <a:pt x="348" y="418"/>
                    </a:lnTo>
                    <a:lnTo>
                      <a:pt x="390" y="404"/>
                    </a:lnTo>
                    <a:lnTo>
                      <a:pt x="492" y="365"/>
                    </a:lnTo>
                    <a:lnTo>
                      <a:pt x="587" y="326"/>
                    </a:lnTo>
                    <a:lnTo>
                      <a:pt x="682" y="288"/>
                    </a:lnTo>
                    <a:lnTo>
                      <a:pt x="773" y="253"/>
                    </a:lnTo>
                    <a:lnTo>
                      <a:pt x="865" y="214"/>
                    </a:lnTo>
                    <a:lnTo>
                      <a:pt x="957" y="172"/>
                    </a:lnTo>
                    <a:lnTo>
                      <a:pt x="1045" y="133"/>
                    </a:lnTo>
                    <a:lnTo>
                      <a:pt x="1136" y="91"/>
                    </a:lnTo>
                    <a:lnTo>
                      <a:pt x="1228" y="46"/>
                    </a:lnTo>
                    <a:lnTo>
                      <a:pt x="1316" y="0"/>
                    </a:lnTo>
                    <a:lnTo>
                      <a:pt x="1365" y="24"/>
                    </a:lnTo>
                    <a:lnTo>
                      <a:pt x="1421" y="84"/>
                    </a:lnTo>
                    <a:lnTo>
                      <a:pt x="1417" y="84"/>
                    </a:lnTo>
                    <a:lnTo>
                      <a:pt x="1417" y="88"/>
                    </a:lnTo>
                    <a:lnTo>
                      <a:pt x="1414" y="88"/>
                    </a:lnTo>
                    <a:lnTo>
                      <a:pt x="1411" y="91"/>
                    </a:lnTo>
                    <a:lnTo>
                      <a:pt x="1407" y="94"/>
                    </a:lnTo>
                    <a:lnTo>
                      <a:pt x="1404" y="94"/>
                    </a:lnTo>
                    <a:lnTo>
                      <a:pt x="1400" y="98"/>
                    </a:lnTo>
                    <a:lnTo>
                      <a:pt x="1397" y="101"/>
                    </a:lnTo>
                    <a:lnTo>
                      <a:pt x="1394" y="101"/>
                    </a:lnTo>
                    <a:lnTo>
                      <a:pt x="1389" y="105"/>
                    </a:lnTo>
                    <a:lnTo>
                      <a:pt x="1337" y="129"/>
                    </a:lnTo>
                    <a:lnTo>
                      <a:pt x="1284" y="154"/>
                    </a:lnTo>
                    <a:lnTo>
                      <a:pt x="1231" y="183"/>
                    </a:lnTo>
                    <a:lnTo>
                      <a:pt x="1179" y="207"/>
                    </a:lnTo>
                    <a:lnTo>
                      <a:pt x="1126" y="231"/>
                    </a:lnTo>
                    <a:lnTo>
                      <a:pt x="1073" y="256"/>
                    </a:lnTo>
                    <a:lnTo>
                      <a:pt x="1020" y="281"/>
                    </a:lnTo>
                    <a:lnTo>
                      <a:pt x="964" y="306"/>
                    </a:lnTo>
                    <a:lnTo>
                      <a:pt x="911" y="330"/>
                    </a:lnTo>
                    <a:lnTo>
                      <a:pt x="858" y="351"/>
                    </a:lnTo>
                    <a:close/>
                  </a:path>
                </a:pathLst>
              </a:custGeom>
              <a:solidFill>
                <a:srgbClr val="8CC5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32" name="Freeform 708"/>
              <p:cNvSpPr>
                <a:spLocks/>
              </p:cNvSpPr>
              <p:nvPr/>
            </p:nvSpPr>
            <p:spPr bwMode="auto">
              <a:xfrm>
                <a:off x="3036" y="2188"/>
                <a:ext cx="108" cy="45"/>
              </a:xfrm>
              <a:custGeom>
                <a:avLst/>
                <a:gdLst>
                  <a:gd name="T0" fmla="*/ 781 w 1393"/>
                  <a:gd name="T1" fmla="*/ 352 h 623"/>
                  <a:gd name="T2" fmla="*/ 654 w 1393"/>
                  <a:gd name="T3" fmla="*/ 405 h 623"/>
                  <a:gd name="T4" fmla="*/ 535 w 1393"/>
                  <a:gd name="T5" fmla="*/ 458 h 623"/>
                  <a:gd name="T6" fmla="*/ 411 w 1393"/>
                  <a:gd name="T7" fmla="*/ 510 h 623"/>
                  <a:gd name="T8" fmla="*/ 278 w 1393"/>
                  <a:gd name="T9" fmla="*/ 570 h 623"/>
                  <a:gd name="T10" fmla="*/ 190 w 1393"/>
                  <a:gd name="T11" fmla="*/ 605 h 623"/>
                  <a:gd name="T12" fmla="*/ 162 w 1393"/>
                  <a:gd name="T13" fmla="*/ 612 h 623"/>
                  <a:gd name="T14" fmla="*/ 137 w 1393"/>
                  <a:gd name="T15" fmla="*/ 615 h 623"/>
                  <a:gd name="T16" fmla="*/ 112 w 1393"/>
                  <a:gd name="T17" fmla="*/ 615 h 623"/>
                  <a:gd name="T18" fmla="*/ 87 w 1393"/>
                  <a:gd name="T19" fmla="*/ 620 h 623"/>
                  <a:gd name="T20" fmla="*/ 67 w 1393"/>
                  <a:gd name="T21" fmla="*/ 615 h 623"/>
                  <a:gd name="T22" fmla="*/ 49 w 1393"/>
                  <a:gd name="T23" fmla="*/ 598 h 623"/>
                  <a:gd name="T24" fmla="*/ 24 w 1393"/>
                  <a:gd name="T25" fmla="*/ 588 h 623"/>
                  <a:gd name="T26" fmla="*/ 7 w 1393"/>
                  <a:gd name="T27" fmla="*/ 580 h 623"/>
                  <a:gd name="T28" fmla="*/ 0 w 1393"/>
                  <a:gd name="T29" fmla="*/ 573 h 623"/>
                  <a:gd name="T30" fmla="*/ 45 w 1393"/>
                  <a:gd name="T31" fmla="*/ 545 h 623"/>
                  <a:gd name="T32" fmla="*/ 123 w 1393"/>
                  <a:gd name="T33" fmla="*/ 503 h 623"/>
                  <a:gd name="T34" fmla="*/ 200 w 1393"/>
                  <a:gd name="T35" fmla="*/ 468 h 623"/>
                  <a:gd name="T36" fmla="*/ 278 w 1393"/>
                  <a:gd name="T37" fmla="*/ 440 h 623"/>
                  <a:gd name="T38" fmla="*/ 358 w 1393"/>
                  <a:gd name="T39" fmla="*/ 412 h 623"/>
                  <a:gd name="T40" fmla="*/ 500 w 1393"/>
                  <a:gd name="T41" fmla="*/ 359 h 623"/>
                  <a:gd name="T42" fmla="*/ 686 w 1393"/>
                  <a:gd name="T43" fmla="*/ 285 h 623"/>
                  <a:gd name="T44" fmla="*/ 866 w 1393"/>
                  <a:gd name="T45" fmla="*/ 212 h 623"/>
                  <a:gd name="T46" fmla="*/ 1042 w 1393"/>
                  <a:gd name="T47" fmla="*/ 130 h 623"/>
                  <a:gd name="T48" fmla="*/ 1217 w 1393"/>
                  <a:gd name="T49" fmla="*/ 47 h 623"/>
                  <a:gd name="T50" fmla="*/ 1340 w 1393"/>
                  <a:gd name="T51" fmla="*/ 18 h 623"/>
                  <a:gd name="T52" fmla="*/ 1393 w 1393"/>
                  <a:gd name="T53" fmla="*/ 67 h 623"/>
                  <a:gd name="T54" fmla="*/ 1386 w 1393"/>
                  <a:gd name="T55" fmla="*/ 71 h 623"/>
                  <a:gd name="T56" fmla="*/ 1380 w 1393"/>
                  <a:gd name="T57" fmla="*/ 75 h 623"/>
                  <a:gd name="T58" fmla="*/ 1372 w 1393"/>
                  <a:gd name="T59" fmla="*/ 82 h 623"/>
                  <a:gd name="T60" fmla="*/ 1365 w 1393"/>
                  <a:gd name="T61" fmla="*/ 88 h 623"/>
                  <a:gd name="T62" fmla="*/ 1263 w 1393"/>
                  <a:gd name="T63" fmla="*/ 138 h 623"/>
                  <a:gd name="T64" fmla="*/ 1157 w 1393"/>
                  <a:gd name="T65" fmla="*/ 187 h 623"/>
                  <a:gd name="T66" fmla="*/ 1055 w 1393"/>
                  <a:gd name="T67" fmla="*/ 233 h 623"/>
                  <a:gd name="T68" fmla="*/ 954 w 1393"/>
                  <a:gd name="T69" fmla="*/ 282 h 623"/>
                  <a:gd name="T70" fmla="*/ 848 w 1393"/>
                  <a:gd name="T71" fmla="*/ 324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93" h="623">
                    <a:moveTo>
                      <a:pt x="848" y="324"/>
                    </a:moveTo>
                    <a:lnTo>
                      <a:pt x="781" y="352"/>
                    </a:lnTo>
                    <a:lnTo>
                      <a:pt x="718" y="377"/>
                    </a:lnTo>
                    <a:lnTo>
                      <a:pt x="654" y="405"/>
                    </a:lnTo>
                    <a:lnTo>
                      <a:pt x="594" y="430"/>
                    </a:lnTo>
                    <a:lnTo>
                      <a:pt x="535" y="458"/>
                    </a:lnTo>
                    <a:lnTo>
                      <a:pt x="475" y="482"/>
                    </a:lnTo>
                    <a:lnTo>
                      <a:pt x="411" y="510"/>
                    </a:lnTo>
                    <a:lnTo>
                      <a:pt x="348" y="538"/>
                    </a:lnTo>
                    <a:lnTo>
                      <a:pt x="278" y="570"/>
                    </a:lnTo>
                    <a:lnTo>
                      <a:pt x="207" y="601"/>
                    </a:lnTo>
                    <a:lnTo>
                      <a:pt x="190" y="605"/>
                    </a:lnTo>
                    <a:lnTo>
                      <a:pt x="175" y="612"/>
                    </a:lnTo>
                    <a:lnTo>
                      <a:pt x="162" y="612"/>
                    </a:lnTo>
                    <a:lnTo>
                      <a:pt x="152" y="612"/>
                    </a:lnTo>
                    <a:lnTo>
                      <a:pt x="137" y="615"/>
                    </a:lnTo>
                    <a:lnTo>
                      <a:pt x="127" y="615"/>
                    </a:lnTo>
                    <a:lnTo>
                      <a:pt x="112" y="615"/>
                    </a:lnTo>
                    <a:lnTo>
                      <a:pt x="102" y="615"/>
                    </a:lnTo>
                    <a:lnTo>
                      <a:pt x="87" y="620"/>
                    </a:lnTo>
                    <a:lnTo>
                      <a:pt x="74" y="623"/>
                    </a:lnTo>
                    <a:lnTo>
                      <a:pt x="67" y="615"/>
                    </a:lnTo>
                    <a:lnTo>
                      <a:pt x="60" y="605"/>
                    </a:lnTo>
                    <a:lnTo>
                      <a:pt x="49" y="598"/>
                    </a:lnTo>
                    <a:lnTo>
                      <a:pt x="35" y="595"/>
                    </a:lnTo>
                    <a:lnTo>
                      <a:pt x="24" y="588"/>
                    </a:lnTo>
                    <a:lnTo>
                      <a:pt x="14" y="583"/>
                    </a:lnTo>
                    <a:lnTo>
                      <a:pt x="7" y="580"/>
                    </a:lnTo>
                    <a:lnTo>
                      <a:pt x="0" y="577"/>
                    </a:lnTo>
                    <a:lnTo>
                      <a:pt x="0" y="573"/>
                    </a:lnTo>
                    <a:lnTo>
                      <a:pt x="4" y="570"/>
                    </a:lnTo>
                    <a:lnTo>
                      <a:pt x="45" y="545"/>
                    </a:lnTo>
                    <a:lnTo>
                      <a:pt x="84" y="520"/>
                    </a:lnTo>
                    <a:lnTo>
                      <a:pt x="123" y="503"/>
                    </a:lnTo>
                    <a:lnTo>
                      <a:pt x="162" y="485"/>
                    </a:lnTo>
                    <a:lnTo>
                      <a:pt x="200" y="468"/>
                    </a:lnTo>
                    <a:lnTo>
                      <a:pt x="239" y="454"/>
                    </a:lnTo>
                    <a:lnTo>
                      <a:pt x="278" y="440"/>
                    </a:lnTo>
                    <a:lnTo>
                      <a:pt x="317" y="426"/>
                    </a:lnTo>
                    <a:lnTo>
                      <a:pt x="358" y="412"/>
                    </a:lnTo>
                    <a:lnTo>
                      <a:pt x="401" y="395"/>
                    </a:lnTo>
                    <a:lnTo>
                      <a:pt x="500" y="359"/>
                    </a:lnTo>
                    <a:lnTo>
                      <a:pt x="591" y="320"/>
                    </a:lnTo>
                    <a:lnTo>
                      <a:pt x="686" y="285"/>
                    </a:lnTo>
                    <a:lnTo>
                      <a:pt x="778" y="247"/>
                    </a:lnTo>
                    <a:lnTo>
                      <a:pt x="866" y="212"/>
                    </a:lnTo>
                    <a:lnTo>
                      <a:pt x="954" y="173"/>
                    </a:lnTo>
                    <a:lnTo>
                      <a:pt x="1042" y="130"/>
                    </a:lnTo>
                    <a:lnTo>
                      <a:pt x="1129" y="92"/>
                    </a:lnTo>
                    <a:lnTo>
                      <a:pt x="1217" y="47"/>
                    </a:lnTo>
                    <a:lnTo>
                      <a:pt x="1305" y="0"/>
                    </a:lnTo>
                    <a:lnTo>
                      <a:pt x="1340" y="18"/>
                    </a:lnTo>
                    <a:lnTo>
                      <a:pt x="1393" y="64"/>
                    </a:lnTo>
                    <a:lnTo>
                      <a:pt x="1393" y="67"/>
                    </a:lnTo>
                    <a:lnTo>
                      <a:pt x="1390" y="67"/>
                    </a:lnTo>
                    <a:lnTo>
                      <a:pt x="1386" y="71"/>
                    </a:lnTo>
                    <a:lnTo>
                      <a:pt x="1383" y="75"/>
                    </a:lnTo>
                    <a:lnTo>
                      <a:pt x="1380" y="75"/>
                    </a:lnTo>
                    <a:lnTo>
                      <a:pt x="1375" y="78"/>
                    </a:lnTo>
                    <a:lnTo>
                      <a:pt x="1372" y="82"/>
                    </a:lnTo>
                    <a:lnTo>
                      <a:pt x="1368" y="85"/>
                    </a:lnTo>
                    <a:lnTo>
                      <a:pt x="1365" y="88"/>
                    </a:lnTo>
                    <a:lnTo>
                      <a:pt x="1312" y="113"/>
                    </a:lnTo>
                    <a:lnTo>
                      <a:pt x="1263" y="138"/>
                    </a:lnTo>
                    <a:lnTo>
                      <a:pt x="1210" y="162"/>
                    </a:lnTo>
                    <a:lnTo>
                      <a:pt x="1157" y="187"/>
                    </a:lnTo>
                    <a:lnTo>
                      <a:pt x="1109" y="212"/>
                    </a:lnTo>
                    <a:lnTo>
                      <a:pt x="1055" y="233"/>
                    </a:lnTo>
                    <a:lnTo>
                      <a:pt x="1002" y="257"/>
                    </a:lnTo>
                    <a:lnTo>
                      <a:pt x="954" y="282"/>
                    </a:lnTo>
                    <a:lnTo>
                      <a:pt x="901" y="303"/>
                    </a:lnTo>
                    <a:lnTo>
                      <a:pt x="848" y="324"/>
                    </a:lnTo>
                    <a:close/>
                  </a:path>
                </a:pathLst>
              </a:custGeom>
              <a:solidFill>
                <a:srgbClr val="98C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33" name="Freeform 709"/>
              <p:cNvSpPr>
                <a:spLocks/>
              </p:cNvSpPr>
              <p:nvPr/>
            </p:nvSpPr>
            <p:spPr bwMode="auto">
              <a:xfrm>
                <a:off x="3037" y="2189"/>
                <a:ext cx="106" cy="44"/>
              </a:xfrm>
              <a:custGeom>
                <a:avLst/>
                <a:gdLst>
                  <a:gd name="T0" fmla="*/ 770 w 1366"/>
                  <a:gd name="T1" fmla="*/ 320 h 615"/>
                  <a:gd name="T2" fmla="*/ 647 w 1366"/>
                  <a:gd name="T3" fmla="*/ 372 h 615"/>
                  <a:gd name="T4" fmla="*/ 527 w 1366"/>
                  <a:gd name="T5" fmla="*/ 425 h 615"/>
                  <a:gd name="T6" fmla="*/ 404 w 1366"/>
                  <a:gd name="T7" fmla="*/ 477 h 615"/>
                  <a:gd name="T8" fmla="*/ 271 w 1366"/>
                  <a:gd name="T9" fmla="*/ 537 h 615"/>
                  <a:gd name="T10" fmla="*/ 186 w 1366"/>
                  <a:gd name="T11" fmla="*/ 572 h 615"/>
                  <a:gd name="T12" fmla="*/ 155 w 1366"/>
                  <a:gd name="T13" fmla="*/ 583 h 615"/>
                  <a:gd name="T14" fmla="*/ 126 w 1366"/>
                  <a:gd name="T15" fmla="*/ 587 h 615"/>
                  <a:gd name="T16" fmla="*/ 101 w 1366"/>
                  <a:gd name="T17" fmla="*/ 593 h 615"/>
                  <a:gd name="T18" fmla="*/ 73 w 1366"/>
                  <a:gd name="T19" fmla="*/ 607 h 615"/>
                  <a:gd name="T20" fmla="*/ 56 w 1366"/>
                  <a:gd name="T21" fmla="*/ 607 h 615"/>
                  <a:gd name="T22" fmla="*/ 38 w 1366"/>
                  <a:gd name="T23" fmla="*/ 593 h 615"/>
                  <a:gd name="T24" fmla="*/ 21 w 1366"/>
                  <a:gd name="T25" fmla="*/ 583 h 615"/>
                  <a:gd name="T26" fmla="*/ 3 w 1366"/>
                  <a:gd name="T27" fmla="*/ 575 h 615"/>
                  <a:gd name="T28" fmla="*/ 3 w 1366"/>
                  <a:gd name="T29" fmla="*/ 565 h 615"/>
                  <a:gd name="T30" fmla="*/ 84 w 1366"/>
                  <a:gd name="T31" fmla="*/ 520 h 615"/>
                  <a:gd name="T32" fmla="*/ 165 w 1366"/>
                  <a:gd name="T33" fmla="*/ 481 h 615"/>
                  <a:gd name="T34" fmla="*/ 246 w 1366"/>
                  <a:gd name="T35" fmla="*/ 446 h 615"/>
                  <a:gd name="T36" fmla="*/ 327 w 1366"/>
                  <a:gd name="T37" fmla="*/ 418 h 615"/>
                  <a:gd name="T38" fmla="*/ 411 w 1366"/>
                  <a:gd name="T39" fmla="*/ 387 h 615"/>
                  <a:gd name="T40" fmla="*/ 599 w 1366"/>
                  <a:gd name="T41" fmla="*/ 312 h 615"/>
                  <a:gd name="T42" fmla="*/ 777 w 1366"/>
                  <a:gd name="T43" fmla="*/ 242 h 615"/>
                  <a:gd name="T44" fmla="*/ 953 w 1366"/>
                  <a:gd name="T45" fmla="*/ 169 h 615"/>
                  <a:gd name="T46" fmla="*/ 1126 w 1366"/>
                  <a:gd name="T47" fmla="*/ 87 h 615"/>
                  <a:gd name="T48" fmla="*/ 1295 w 1366"/>
                  <a:gd name="T49" fmla="*/ 0 h 615"/>
                  <a:gd name="T50" fmla="*/ 1366 w 1366"/>
                  <a:gd name="T51" fmla="*/ 45 h 615"/>
                  <a:gd name="T52" fmla="*/ 1358 w 1366"/>
                  <a:gd name="T53" fmla="*/ 52 h 615"/>
                  <a:gd name="T54" fmla="*/ 1351 w 1366"/>
                  <a:gd name="T55" fmla="*/ 59 h 615"/>
                  <a:gd name="T56" fmla="*/ 1344 w 1366"/>
                  <a:gd name="T57" fmla="*/ 67 h 615"/>
                  <a:gd name="T58" fmla="*/ 1341 w 1366"/>
                  <a:gd name="T59" fmla="*/ 70 h 615"/>
                  <a:gd name="T60" fmla="*/ 1238 w 1366"/>
                  <a:gd name="T61" fmla="*/ 115 h 615"/>
                  <a:gd name="T62" fmla="*/ 1140 w 1366"/>
                  <a:gd name="T63" fmla="*/ 162 h 615"/>
                  <a:gd name="T64" fmla="*/ 1038 w 1366"/>
                  <a:gd name="T65" fmla="*/ 207 h 615"/>
                  <a:gd name="T66" fmla="*/ 940 w 1366"/>
                  <a:gd name="T67" fmla="*/ 252 h 615"/>
                  <a:gd name="T68" fmla="*/ 834 w 1366"/>
                  <a:gd name="T69" fmla="*/ 295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66" h="615">
                    <a:moveTo>
                      <a:pt x="834" y="295"/>
                    </a:moveTo>
                    <a:lnTo>
                      <a:pt x="770" y="320"/>
                    </a:lnTo>
                    <a:lnTo>
                      <a:pt x="707" y="347"/>
                    </a:lnTo>
                    <a:lnTo>
                      <a:pt x="647" y="372"/>
                    </a:lnTo>
                    <a:lnTo>
                      <a:pt x="587" y="400"/>
                    </a:lnTo>
                    <a:lnTo>
                      <a:pt x="527" y="425"/>
                    </a:lnTo>
                    <a:lnTo>
                      <a:pt x="464" y="453"/>
                    </a:lnTo>
                    <a:lnTo>
                      <a:pt x="404" y="477"/>
                    </a:lnTo>
                    <a:lnTo>
                      <a:pt x="338" y="505"/>
                    </a:lnTo>
                    <a:lnTo>
                      <a:pt x="271" y="537"/>
                    </a:lnTo>
                    <a:lnTo>
                      <a:pt x="201" y="569"/>
                    </a:lnTo>
                    <a:lnTo>
                      <a:pt x="186" y="572"/>
                    </a:lnTo>
                    <a:lnTo>
                      <a:pt x="173" y="580"/>
                    </a:lnTo>
                    <a:lnTo>
                      <a:pt x="155" y="583"/>
                    </a:lnTo>
                    <a:lnTo>
                      <a:pt x="141" y="583"/>
                    </a:lnTo>
                    <a:lnTo>
                      <a:pt x="126" y="587"/>
                    </a:lnTo>
                    <a:lnTo>
                      <a:pt x="113" y="590"/>
                    </a:lnTo>
                    <a:lnTo>
                      <a:pt x="101" y="593"/>
                    </a:lnTo>
                    <a:lnTo>
                      <a:pt x="88" y="600"/>
                    </a:lnTo>
                    <a:lnTo>
                      <a:pt x="73" y="607"/>
                    </a:lnTo>
                    <a:lnTo>
                      <a:pt x="60" y="615"/>
                    </a:lnTo>
                    <a:lnTo>
                      <a:pt x="56" y="607"/>
                    </a:lnTo>
                    <a:lnTo>
                      <a:pt x="49" y="600"/>
                    </a:lnTo>
                    <a:lnTo>
                      <a:pt x="38" y="593"/>
                    </a:lnTo>
                    <a:lnTo>
                      <a:pt x="28" y="590"/>
                    </a:lnTo>
                    <a:lnTo>
                      <a:pt x="21" y="583"/>
                    </a:lnTo>
                    <a:lnTo>
                      <a:pt x="10" y="580"/>
                    </a:lnTo>
                    <a:lnTo>
                      <a:pt x="3" y="575"/>
                    </a:lnTo>
                    <a:lnTo>
                      <a:pt x="0" y="572"/>
                    </a:lnTo>
                    <a:lnTo>
                      <a:pt x="3" y="565"/>
                    </a:lnTo>
                    <a:lnTo>
                      <a:pt x="46" y="540"/>
                    </a:lnTo>
                    <a:lnTo>
                      <a:pt x="84" y="520"/>
                    </a:lnTo>
                    <a:lnTo>
                      <a:pt x="126" y="499"/>
                    </a:lnTo>
                    <a:lnTo>
                      <a:pt x="165" y="481"/>
                    </a:lnTo>
                    <a:lnTo>
                      <a:pt x="208" y="464"/>
                    </a:lnTo>
                    <a:lnTo>
                      <a:pt x="246" y="446"/>
                    </a:lnTo>
                    <a:lnTo>
                      <a:pt x="288" y="432"/>
                    </a:lnTo>
                    <a:lnTo>
                      <a:pt x="327" y="418"/>
                    </a:lnTo>
                    <a:lnTo>
                      <a:pt x="369" y="400"/>
                    </a:lnTo>
                    <a:lnTo>
                      <a:pt x="411" y="387"/>
                    </a:lnTo>
                    <a:lnTo>
                      <a:pt x="507" y="351"/>
                    </a:lnTo>
                    <a:lnTo>
                      <a:pt x="599" y="312"/>
                    </a:lnTo>
                    <a:lnTo>
                      <a:pt x="690" y="277"/>
                    </a:lnTo>
                    <a:lnTo>
                      <a:pt x="777" y="242"/>
                    </a:lnTo>
                    <a:lnTo>
                      <a:pt x="865" y="207"/>
                    </a:lnTo>
                    <a:lnTo>
                      <a:pt x="953" y="169"/>
                    </a:lnTo>
                    <a:lnTo>
                      <a:pt x="1041" y="130"/>
                    </a:lnTo>
                    <a:lnTo>
                      <a:pt x="1126" y="87"/>
                    </a:lnTo>
                    <a:lnTo>
                      <a:pt x="1210" y="45"/>
                    </a:lnTo>
                    <a:lnTo>
                      <a:pt x="1295" y="0"/>
                    </a:lnTo>
                    <a:lnTo>
                      <a:pt x="1313" y="10"/>
                    </a:lnTo>
                    <a:lnTo>
                      <a:pt x="1366" y="45"/>
                    </a:lnTo>
                    <a:lnTo>
                      <a:pt x="1361" y="49"/>
                    </a:lnTo>
                    <a:lnTo>
                      <a:pt x="1358" y="52"/>
                    </a:lnTo>
                    <a:lnTo>
                      <a:pt x="1354" y="56"/>
                    </a:lnTo>
                    <a:lnTo>
                      <a:pt x="1351" y="59"/>
                    </a:lnTo>
                    <a:lnTo>
                      <a:pt x="1348" y="63"/>
                    </a:lnTo>
                    <a:lnTo>
                      <a:pt x="1344" y="67"/>
                    </a:lnTo>
                    <a:lnTo>
                      <a:pt x="1341" y="67"/>
                    </a:lnTo>
                    <a:lnTo>
                      <a:pt x="1341" y="70"/>
                    </a:lnTo>
                    <a:lnTo>
                      <a:pt x="1288" y="91"/>
                    </a:lnTo>
                    <a:lnTo>
                      <a:pt x="1238" y="115"/>
                    </a:lnTo>
                    <a:lnTo>
                      <a:pt x="1189" y="140"/>
                    </a:lnTo>
                    <a:lnTo>
                      <a:pt x="1140" y="162"/>
                    </a:lnTo>
                    <a:lnTo>
                      <a:pt x="1091" y="186"/>
                    </a:lnTo>
                    <a:lnTo>
                      <a:pt x="1038" y="207"/>
                    </a:lnTo>
                    <a:lnTo>
                      <a:pt x="988" y="232"/>
                    </a:lnTo>
                    <a:lnTo>
                      <a:pt x="940" y="252"/>
                    </a:lnTo>
                    <a:lnTo>
                      <a:pt x="887" y="274"/>
                    </a:lnTo>
                    <a:lnTo>
                      <a:pt x="834" y="295"/>
                    </a:lnTo>
                    <a:close/>
                  </a:path>
                </a:pathLst>
              </a:custGeom>
              <a:solidFill>
                <a:srgbClr val="A5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34" name="Freeform 710"/>
              <p:cNvSpPr>
                <a:spLocks/>
              </p:cNvSpPr>
              <p:nvPr/>
            </p:nvSpPr>
            <p:spPr bwMode="auto">
              <a:xfrm>
                <a:off x="3038" y="2189"/>
                <a:ext cx="104" cy="44"/>
              </a:xfrm>
              <a:custGeom>
                <a:avLst/>
                <a:gdLst>
                  <a:gd name="T0" fmla="*/ 1341 w 1341"/>
                  <a:gd name="T1" fmla="*/ 25 h 605"/>
                  <a:gd name="T2" fmla="*/ 1288 w 1341"/>
                  <a:gd name="T3" fmla="*/ 0 h 605"/>
                  <a:gd name="T4" fmla="*/ 1205 w 1341"/>
                  <a:gd name="T5" fmla="*/ 45 h 605"/>
                  <a:gd name="T6" fmla="*/ 1120 w 1341"/>
                  <a:gd name="T7" fmla="*/ 88 h 605"/>
                  <a:gd name="T8" fmla="*/ 1039 w 1341"/>
                  <a:gd name="T9" fmla="*/ 127 h 605"/>
                  <a:gd name="T10" fmla="*/ 951 w 1341"/>
                  <a:gd name="T11" fmla="*/ 165 h 605"/>
                  <a:gd name="T12" fmla="*/ 867 w 1341"/>
                  <a:gd name="T13" fmla="*/ 203 h 605"/>
                  <a:gd name="T14" fmla="*/ 779 w 1341"/>
                  <a:gd name="T15" fmla="*/ 238 h 605"/>
                  <a:gd name="T16" fmla="*/ 694 w 1341"/>
                  <a:gd name="T17" fmla="*/ 273 h 605"/>
                  <a:gd name="T18" fmla="*/ 603 w 1341"/>
                  <a:gd name="T19" fmla="*/ 309 h 605"/>
                  <a:gd name="T20" fmla="*/ 514 w 1341"/>
                  <a:gd name="T21" fmla="*/ 340 h 605"/>
                  <a:gd name="T22" fmla="*/ 423 w 1341"/>
                  <a:gd name="T23" fmla="*/ 375 h 605"/>
                  <a:gd name="T24" fmla="*/ 381 w 1341"/>
                  <a:gd name="T25" fmla="*/ 393 h 605"/>
                  <a:gd name="T26" fmla="*/ 338 w 1341"/>
                  <a:gd name="T27" fmla="*/ 407 h 605"/>
                  <a:gd name="T28" fmla="*/ 296 w 1341"/>
                  <a:gd name="T29" fmla="*/ 425 h 605"/>
                  <a:gd name="T30" fmla="*/ 254 w 1341"/>
                  <a:gd name="T31" fmla="*/ 443 h 605"/>
                  <a:gd name="T32" fmla="*/ 212 w 1341"/>
                  <a:gd name="T33" fmla="*/ 460 h 605"/>
                  <a:gd name="T34" fmla="*/ 170 w 1341"/>
                  <a:gd name="T35" fmla="*/ 478 h 605"/>
                  <a:gd name="T36" fmla="*/ 128 w 1341"/>
                  <a:gd name="T37" fmla="*/ 495 h 605"/>
                  <a:gd name="T38" fmla="*/ 85 w 1341"/>
                  <a:gd name="T39" fmla="*/ 516 h 605"/>
                  <a:gd name="T40" fmla="*/ 47 w 1341"/>
                  <a:gd name="T41" fmla="*/ 541 h 605"/>
                  <a:gd name="T42" fmla="*/ 5 w 1341"/>
                  <a:gd name="T43" fmla="*/ 565 h 605"/>
                  <a:gd name="T44" fmla="*/ 0 w 1341"/>
                  <a:gd name="T45" fmla="*/ 568 h 605"/>
                  <a:gd name="T46" fmla="*/ 0 w 1341"/>
                  <a:gd name="T47" fmla="*/ 573 h 605"/>
                  <a:gd name="T48" fmla="*/ 5 w 1341"/>
                  <a:gd name="T49" fmla="*/ 576 h 605"/>
                  <a:gd name="T50" fmla="*/ 8 w 1341"/>
                  <a:gd name="T51" fmla="*/ 576 h 605"/>
                  <a:gd name="T52" fmla="*/ 15 w 1341"/>
                  <a:gd name="T53" fmla="*/ 580 h 605"/>
                  <a:gd name="T54" fmla="*/ 25 w 1341"/>
                  <a:gd name="T55" fmla="*/ 583 h 605"/>
                  <a:gd name="T56" fmla="*/ 33 w 1341"/>
                  <a:gd name="T57" fmla="*/ 586 h 605"/>
                  <a:gd name="T58" fmla="*/ 40 w 1341"/>
                  <a:gd name="T59" fmla="*/ 593 h 605"/>
                  <a:gd name="T60" fmla="*/ 43 w 1341"/>
                  <a:gd name="T61" fmla="*/ 597 h 605"/>
                  <a:gd name="T62" fmla="*/ 50 w 1341"/>
                  <a:gd name="T63" fmla="*/ 605 h 605"/>
                  <a:gd name="T64" fmla="*/ 60 w 1341"/>
                  <a:gd name="T65" fmla="*/ 593 h 605"/>
                  <a:gd name="T66" fmla="*/ 75 w 1341"/>
                  <a:gd name="T67" fmla="*/ 583 h 605"/>
                  <a:gd name="T68" fmla="*/ 88 w 1341"/>
                  <a:gd name="T69" fmla="*/ 576 h 605"/>
                  <a:gd name="T70" fmla="*/ 103 w 1341"/>
                  <a:gd name="T71" fmla="*/ 568 h 605"/>
                  <a:gd name="T72" fmla="*/ 120 w 1341"/>
                  <a:gd name="T73" fmla="*/ 562 h 605"/>
                  <a:gd name="T74" fmla="*/ 135 w 1341"/>
                  <a:gd name="T75" fmla="*/ 558 h 605"/>
                  <a:gd name="T76" fmla="*/ 152 w 1341"/>
                  <a:gd name="T77" fmla="*/ 551 h 605"/>
                  <a:gd name="T78" fmla="*/ 166 w 1341"/>
                  <a:gd name="T79" fmla="*/ 548 h 605"/>
                  <a:gd name="T80" fmla="*/ 183 w 1341"/>
                  <a:gd name="T81" fmla="*/ 541 h 605"/>
                  <a:gd name="T82" fmla="*/ 198 w 1341"/>
                  <a:gd name="T83" fmla="*/ 533 h 605"/>
                  <a:gd name="T84" fmla="*/ 265 w 1341"/>
                  <a:gd name="T85" fmla="*/ 505 h 605"/>
                  <a:gd name="T86" fmla="*/ 331 w 1341"/>
                  <a:gd name="T87" fmla="*/ 478 h 605"/>
                  <a:gd name="T88" fmla="*/ 395 w 1341"/>
                  <a:gd name="T89" fmla="*/ 450 h 605"/>
                  <a:gd name="T90" fmla="*/ 458 w 1341"/>
                  <a:gd name="T91" fmla="*/ 421 h 605"/>
                  <a:gd name="T92" fmla="*/ 518 w 1341"/>
                  <a:gd name="T93" fmla="*/ 393 h 605"/>
                  <a:gd name="T94" fmla="*/ 578 w 1341"/>
                  <a:gd name="T95" fmla="*/ 368 h 605"/>
                  <a:gd name="T96" fmla="*/ 641 w 1341"/>
                  <a:gd name="T97" fmla="*/ 344 h 605"/>
                  <a:gd name="T98" fmla="*/ 701 w 1341"/>
                  <a:gd name="T99" fmla="*/ 316 h 605"/>
                  <a:gd name="T100" fmla="*/ 761 w 1341"/>
                  <a:gd name="T101" fmla="*/ 292 h 605"/>
                  <a:gd name="T102" fmla="*/ 824 w 1341"/>
                  <a:gd name="T103" fmla="*/ 267 h 605"/>
                  <a:gd name="T104" fmla="*/ 874 w 1341"/>
                  <a:gd name="T105" fmla="*/ 245 h 605"/>
                  <a:gd name="T106" fmla="*/ 927 w 1341"/>
                  <a:gd name="T107" fmla="*/ 225 h 605"/>
                  <a:gd name="T108" fmla="*/ 975 w 1341"/>
                  <a:gd name="T109" fmla="*/ 203 h 605"/>
                  <a:gd name="T110" fmla="*/ 1022 w 1341"/>
                  <a:gd name="T111" fmla="*/ 182 h 605"/>
                  <a:gd name="T112" fmla="*/ 1070 w 1341"/>
                  <a:gd name="T113" fmla="*/ 162 h 605"/>
                  <a:gd name="T114" fmla="*/ 1120 w 1341"/>
                  <a:gd name="T115" fmla="*/ 140 h 605"/>
                  <a:gd name="T116" fmla="*/ 1170 w 1341"/>
                  <a:gd name="T117" fmla="*/ 120 h 605"/>
                  <a:gd name="T118" fmla="*/ 1218 w 1341"/>
                  <a:gd name="T119" fmla="*/ 98 h 605"/>
                  <a:gd name="T120" fmla="*/ 1268 w 1341"/>
                  <a:gd name="T121" fmla="*/ 73 h 605"/>
                  <a:gd name="T122" fmla="*/ 1317 w 1341"/>
                  <a:gd name="T123" fmla="*/ 49 h 605"/>
                  <a:gd name="T124" fmla="*/ 1341 w 1341"/>
                  <a:gd name="T125" fmla="*/ 2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1" h="605">
                    <a:moveTo>
                      <a:pt x="1341" y="25"/>
                    </a:moveTo>
                    <a:lnTo>
                      <a:pt x="1288" y="0"/>
                    </a:lnTo>
                    <a:lnTo>
                      <a:pt x="1205" y="45"/>
                    </a:lnTo>
                    <a:lnTo>
                      <a:pt x="1120" y="88"/>
                    </a:lnTo>
                    <a:lnTo>
                      <a:pt x="1039" y="127"/>
                    </a:lnTo>
                    <a:lnTo>
                      <a:pt x="951" y="165"/>
                    </a:lnTo>
                    <a:lnTo>
                      <a:pt x="867" y="203"/>
                    </a:lnTo>
                    <a:lnTo>
                      <a:pt x="779" y="238"/>
                    </a:lnTo>
                    <a:lnTo>
                      <a:pt x="694" y="273"/>
                    </a:lnTo>
                    <a:lnTo>
                      <a:pt x="603" y="309"/>
                    </a:lnTo>
                    <a:lnTo>
                      <a:pt x="514" y="340"/>
                    </a:lnTo>
                    <a:lnTo>
                      <a:pt x="423" y="375"/>
                    </a:lnTo>
                    <a:lnTo>
                      <a:pt x="381" y="393"/>
                    </a:lnTo>
                    <a:lnTo>
                      <a:pt x="338" y="407"/>
                    </a:lnTo>
                    <a:lnTo>
                      <a:pt x="296" y="425"/>
                    </a:lnTo>
                    <a:lnTo>
                      <a:pt x="254" y="443"/>
                    </a:lnTo>
                    <a:lnTo>
                      <a:pt x="212" y="460"/>
                    </a:lnTo>
                    <a:lnTo>
                      <a:pt x="170" y="478"/>
                    </a:lnTo>
                    <a:lnTo>
                      <a:pt x="128" y="495"/>
                    </a:lnTo>
                    <a:lnTo>
                      <a:pt x="85" y="516"/>
                    </a:lnTo>
                    <a:lnTo>
                      <a:pt x="47" y="541"/>
                    </a:lnTo>
                    <a:lnTo>
                      <a:pt x="5" y="565"/>
                    </a:lnTo>
                    <a:lnTo>
                      <a:pt x="0" y="568"/>
                    </a:lnTo>
                    <a:lnTo>
                      <a:pt x="0" y="573"/>
                    </a:lnTo>
                    <a:lnTo>
                      <a:pt x="5" y="576"/>
                    </a:lnTo>
                    <a:lnTo>
                      <a:pt x="8" y="576"/>
                    </a:lnTo>
                    <a:lnTo>
                      <a:pt x="15" y="580"/>
                    </a:lnTo>
                    <a:lnTo>
                      <a:pt x="25" y="583"/>
                    </a:lnTo>
                    <a:lnTo>
                      <a:pt x="33" y="586"/>
                    </a:lnTo>
                    <a:lnTo>
                      <a:pt x="40" y="593"/>
                    </a:lnTo>
                    <a:lnTo>
                      <a:pt x="43" y="597"/>
                    </a:lnTo>
                    <a:lnTo>
                      <a:pt x="50" y="605"/>
                    </a:lnTo>
                    <a:lnTo>
                      <a:pt x="60" y="593"/>
                    </a:lnTo>
                    <a:lnTo>
                      <a:pt x="75" y="583"/>
                    </a:lnTo>
                    <a:lnTo>
                      <a:pt x="88" y="576"/>
                    </a:lnTo>
                    <a:lnTo>
                      <a:pt x="103" y="568"/>
                    </a:lnTo>
                    <a:lnTo>
                      <a:pt x="120" y="562"/>
                    </a:lnTo>
                    <a:lnTo>
                      <a:pt x="135" y="558"/>
                    </a:lnTo>
                    <a:lnTo>
                      <a:pt x="152" y="551"/>
                    </a:lnTo>
                    <a:lnTo>
                      <a:pt x="166" y="548"/>
                    </a:lnTo>
                    <a:lnTo>
                      <a:pt x="183" y="541"/>
                    </a:lnTo>
                    <a:lnTo>
                      <a:pt x="198" y="533"/>
                    </a:lnTo>
                    <a:lnTo>
                      <a:pt x="265" y="505"/>
                    </a:lnTo>
                    <a:lnTo>
                      <a:pt x="331" y="478"/>
                    </a:lnTo>
                    <a:lnTo>
                      <a:pt x="395" y="450"/>
                    </a:lnTo>
                    <a:lnTo>
                      <a:pt x="458" y="421"/>
                    </a:lnTo>
                    <a:lnTo>
                      <a:pt x="518" y="393"/>
                    </a:lnTo>
                    <a:lnTo>
                      <a:pt x="578" y="368"/>
                    </a:lnTo>
                    <a:lnTo>
                      <a:pt x="641" y="344"/>
                    </a:lnTo>
                    <a:lnTo>
                      <a:pt x="701" y="316"/>
                    </a:lnTo>
                    <a:lnTo>
                      <a:pt x="761" y="292"/>
                    </a:lnTo>
                    <a:lnTo>
                      <a:pt x="824" y="267"/>
                    </a:lnTo>
                    <a:lnTo>
                      <a:pt x="874" y="245"/>
                    </a:lnTo>
                    <a:lnTo>
                      <a:pt x="927" y="225"/>
                    </a:lnTo>
                    <a:lnTo>
                      <a:pt x="975" y="203"/>
                    </a:lnTo>
                    <a:lnTo>
                      <a:pt x="1022" y="182"/>
                    </a:lnTo>
                    <a:lnTo>
                      <a:pt x="1070" y="162"/>
                    </a:lnTo>
                    <a:lnTo>
                      <a:pt x="1120" y="140"/>
                    </a:lnTo>
                    <a:lnTo>
                      <a:pt x="1170" y="120"/>
                    </a:lnTo>
                    <a:lnTo>
                      <a:pt x="1218" y="98"/>
                    </a:lnTo>
                    <a:lnTo>
                      <a:pt x="1268" y="73"/>
                    </a:lnTo>
                    <a:lnTo>
                      <a:pt x="1317" y="49"/>
                    </a:lnTo>
                    <a:lnTo>
                      <a:pt x="1341" y="25"/>
                    </a:lnTo>
                    <a:close/>
                  </a:path>
                </a:pathLst>
              </a:custGeom>
              <a:solidFill>
                <a:srgbClr val="B2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35" name="Freeform 711"/>
              <p:cNvSpPr>
                <a:spLocks/>
              </p:cNvSpPr>
              <p:nvPr/>
            </p:nvSpPr>
            <p:spPr bwMode="auto">
              <a:xfrm>
                <a:off x="3051" y="2261"/>
                <a:ext cx="104" cy="25"/>
              </a:xfrm>
              <a:custGeom>
                <a:avLst/>
                <a:gdLst>
                  <a:gd name="T0" fmla="*/ 344 w 1354"/>
                  <a:gd name="T1" fmla="*/ 49 h 348"/>
                  <a:gd name="T2" fmla="*/ 393 w 1354"/>
                  <a:gd name="T3" fmla="*/ 60 h 348"/>
                  <a:gd name="T4" fmla="*/ 432 w 1354"/>
                  <a:gd name="T5" fmla="*/ 67 h 348"/>
                  <a:gd name="T6" fmla="*/ 464 w 1354"/>
                  <a:gd name="T7" fmla="*/ 74 h 348"/>
                  <a:gd name="T8" fmla="*/ 492 w 1354"/>
                  <a:gd name="T9" fmla="*/ 85 h 348"/>
                  <a:gd name="T10" fmla="*/ 517 w 1354"/>
                  <a:gd name="T11" fmla="*/ 92 h 348"/>
                  <a:gd name="T12" fmla="*/ 541 w 1354"/>
                  <a:gd name="T13" fmla="*/ 95 h 348"/>
                  <a:gd name="T14" fmla="*/ 566 w 1354"/>
                  <a:gd name="T15" fmla="*/ 102 h 348"/>
                  <a:gd name="T16" fmla="*/ 601 w 1354"/>
                  <a:gd name="T17" fmla="*/ 105 h 348"/>
                  <a:gd name="T18" fmla="*/ 640 w 1354"/>
                  <a:gd name="T19" fmla="*/ 112 h 348"/>
                  <a:gd name="T20" fmla="*/ 689 w 1354"/>
                  <a:gd name="T21" fmla="*/ 116 h 348"/>
                  <a:gd name="T22" fmla="*/ 759 w 1354"/>
                  <a:gd name="T23" fmla="*/ 123 h 348"/>
                  <a:gd name="T24" fmla="*/ 822 w 1354"/>
                  <a:gd name="T25" fmla="*/ 130 h 348"/>
                  <a:gd name="T26" fmla="*/ 882 w 1354"/>
                  <a:gd name="T27" fmla="*/ 137 h 348"/>
                  <a:gd name="T28" fmla="*/ 935 w 1354"/>
                  <a:gd name="T29" fmla="*/ 144 h 348"/>
                  <a:gd name="T30" fmla="*/ 992 w 1354"/>
                  <a:gd name="T31" fmla="*/ 155 h 348"/>
                  <a:gd name="T32" fmla="*/ 1045 w 1354"/>
                  <a:gd name="T33" fmla="*/ 162 h 348"/>
                  <a:gd name="T34" fmla="*/ 1097 w 1354"/>
                  <a:gd name="T35" fmla="*/ 165 h 348"/>
                  <a:gd name="T36" fmla="*/ 1157 w 1354"/>
                  <a:gd name="T37" fmla="*/ 172 h 348"/>
                  <a:gd name="T38" fmla="*/ 1220 w 1354"/>
                  <a:gd name="T39" fmla="*/ 172 h 348"/>
                  <a:gd name="T40" fmla="*/ 1291 w 1354"/>
                  <a:gd name="T41" fmla="*/ 175 h 348"/>
                  <a:gd name="T42" fmla="*/ 1316 w 1354"/>
                  <a:gd name="T43" fmla="*/ 179 h 348"/>
                  <a:gd name="T44" fmla="*/ 1333 w 1354"/>
                  <a:gd name="T45" fmla="*/ 193 h 348"/>
                  <a:gd name="T46" fmla="*/ 1343 w 1354"/>
                  <a:gd name="T47" fmla="*/ 210 h 348"/>
                  <a:gd name="T48" fmla="*/ 1347 w 1354"/>
                  <a:gd name="T49" fmla="*/ 232 h 348"/>
                  <a:gd name="T50" fmla="*/ 1351 w 1354"/>
                  <a:gd name="T51" fmla="*/ 257 h 348"/>
                  <a:gd name="T52" fmla="*/ 1351 w 1354"/>
                  <a:gd name="T53" fmla="*/ 285 h 348"/>
                  <a:gd name="T54" fmla="*/ 1351 w 1354"/>
                  <a:gd name="T55" fmla="*/ 305 h 348"/>
                  <a:gd name="T56" fmla="*/ 1347 w 1354"/>
                  <a:gd name="T57" fmla="*/ 323 h 348"/>
                  <a:gd name="T58" fmla="*/ 1351 w 1354"/>
                  <a:gd name="T59" fmla="*/ 337 h 348"/>
                  <a:gd name="T60" fmla="*/ 1354 w 1354"/>
                  <a:gd name="T61" fmla="*/ 340 h 348"/>
                  <a:gd name="T62" fmla="*/ 1210 w 1354"/>
                  <a:gd name="T63" fmla="*/ 345 h 348"/>
                  <a:gd name="T64" fmla="*/ 1076 w 1354"/>
                  <a:gd name="T65" fmla="*/ 345 h 348"/>
                  <a:gd name="T66" fmla="*/ 960 w 1354"/>
                  <a:gd name="T67" fmla="*/ 348 h 348"/>
                  <a:gd name="T68" fmla="*/ 850 w 1354"/>
                  <a:gd name="T69" fmla="*/ 348 h 348"/>
                  <a:gd name="T70" fmla="*/ 749 w 1354"/>
                  <a:gd name="T71" fmla="*/ 348 h 348"/>
                  <a:gd name="T72" fmla="*/ 650 w 1354"/>
                  <a:gd name="T73" fmla="*/ 345 h 348"/>
                  <a:gd name="T74" fmla="*/ 552 w 1354"/>
                  <a:gd name="T75" fmla="*/ 340 h 348"/>
                  <a:gd name="T76" fmla="*/ 453 w 1354"/>
                  <a:gd name="T77" fmla="*/ 330 h 348"/>
                  <a:gd name="T78" fmla="*/ 348 w 1354"/>
                  <a:gd name="T79" fmla="*/ 316 h 348"/>
                  <a:gd name="T80" fmla="*/ 235 w 1354"/>
                  <a:gd name="T81" fmla="*/ 298 h 348"/>
                  <a:gd name="T82" fmla="*/ 186 w 1354"/>
                  <a:gd name="T83" fmla="*/ 285 h 348"/>
                  <a:gd name="T84" fmla="*/ 140 w 1354"/>
                  <a:gd name="T85" fmla="*/ 260 h 348"/>
                  <a:gd name="T86" fmla="*/ 105 w 1354"/>
                  <a:gd name="T87" fmla="*/ 225 h 348"/>
                  <a:gd name="T88" fmla="*/ 76 w 1354"/>
                  <a:gd name="T89" fmla="*/ 186 h 348"/>
                  <a:gd name="T90" fmla="*/ 52 w 1354"/>
                  <a:gd name="T91" fmla="*/ 147 h 348"/>
                  <a:gd name="T92" fmla="*/ 35 w 1354"/>
                  <a:gd name="T93" fmla="*/ 109 h 348"/>
                  <a:gd name="T94" fmla="*/ 20 w 1354"/>
                  <a:gd name="T95" fmla="*/ 70 h 348"/>
                  <a:gd name="T96" fmla="*/ 10 w 1354"/>
                  <a:gd name="T97" fmla="*/ 38 h 348"/>
                  <a:gd name="T98" fmla="*/ 3 w 1354"/>
                  <a:gd name="T99" fmla="*/ 14 h 348"/>
                  <a:gd name="T100" fmla="*/ 0 w 1354"/>
                  <a:gd name="T101" fmla="*/ 0 h 348"/>
                  <a:gd name="T102" fmla="*/ 6 w 1354"/>
                  <a:gd name="T103" fmla="*/ 10 h 348"/>
                  <a:gd name="T104" fmla="*/ 20 w 1354"/>
                  <a:gd name="T105" fmla="*/ 14 h 348"/>
                  <a:gd name="T106" fmla="*/ 38 w 1354"/>
                  <a:gd name="T107" fmla="*/ 21 h 348"/>
                  <a:gd name="T108" fmla="*/ 63 w 1354"/>
                  <a:gd name="T109" fmla="*/ 25 h 348"/>
                  <a:gd name="T110" fmla="*/ 91 w 1354"/>
                  <a:gd name="T111" fmla="*/ 32 h 348"/>
                  <a:gd name="T112" fmla="*/ 119 w 1354"/>
                  <a:gd name="T113" fmla="*/ 32 h 348"/>
                  <a:gd name="T114" fmla="*/ 147 w 1354"/>
                  <a:gd name="T115" fmla="*/ 35 h 348"/>
                  <a:gd name="T116" fmla="*/ 171 w 1354"/>
                  <a:gd name="T117" fmla="*/ 35 h 348"/>
                  <a:gd name="T118" fmla="*/ 196 w 1354"/>
                  <a:gd name="T119" fmla="*/ 35 h 348"/>
                  <a:gd name="T120" fmla="*/ 218 w 1354"/>
                  <a:gd name="T121" fmla="*/ 32 h 348"/>
                  <a:gd name="T122" fmla="*/ 344 w 1354"/>
                  <a:gd name="T123" fmla="*/ 49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54" h="348">
                    <a:moveTo>
                      <a:pt x="344" y="49"/>
                    </a:moveTo>
                    <a:lnTo>
                      <a:pt x="393" y="60"/>
                    </a:lnTo>
                    <a:lnTo>
                      <a:pt x="432" y="67"/>
                    </a:lnTo>
                    <a:lnTo>
                      <a:pt x="464" y="74"/>
                    </a:lnTo>
                    <a:lnTo>
                      <a:pt x="492" y="85"/>
                    </a:lnTo>
                    <a:lnTo>
                      <a:pt x="517" y="92"/>
                    </a:lnTo>
                    <a:lnTo>
                      <a:pt x="541" y="95"/>
                    </a:lnTo>
                    <a:lnTo>
                      <a:pt x="566" y="102"/>
                    </a:lnTo>
                    <a:lnTo>
                      <a:pt x="601" y="105"/>
                    </a:lnTo>
                    <a:lnTo>
                      <a:pt x="640" y="112"/>
                    </a:lnTo>
                    <a:lnTo>
                      <a:pt x="689" y="116"/>
                    </a:lnTo>
                    <a:lnTo>
                      <a:pt x="759" y="123"/>
                    </a:lnTo>
                    <a:lnTo>
                      <a:pt x="822" y="130"/>
                    </a:lnTo>
                    <a:lnTo>
                      <a:pt x="882" y="137"/>
                    </a:lnTo>
                    <a:lnTo>
                      <a:pt x="935" y="144"/>
                    </a:lnTo>
                    <a:lnTo>
                      <a:pt x="992" y="155"/>
                    </a:lnTo>
                    <a:lnTo>
                      <a:pt x="1045" y="162"/>
                    </a:lnTo>
                    <a:lnTo>
                      <a:pt x="1097" y="165"/>
                    </a:lnTo>
                    <a:lnTo>
                      <a:pt x="1157" y="172"/>
                    </a:lnTo>
                    <a:lnTo>
                      <a:pt x="1220" y="172"/>
                    </a:lnTo>
                    <a:lnTo>
                      <a:pt x="1291" y="175"/>
                    </a:lnTo>
                    <a:lnTo>
                      <a:pt x="1316" y="179"/>
                    </a:lnTo>
                    <a:lnTo>
                      <a:pt x="1333" y="193"/>
                    </a:lnTo>
                    <a:lnTo>
                      <a:pt x="1343" y="210"/>
                    </a:lnTo>
                    <a:lnTo>
                      <a:pt x="1347" y="232"/>
                    </a:lnTo>
                    <a:lnTo>
                      <a:pt x="1351" y="257"/>
                    </a:lnTo>
                    <a:lnTo>
                      <a:pt x="1351" y="285"/>
                    </a:lnTo>
                    <a:lnTo>
                      <a:pt x="1351" y="305"/>
                    </a:lnTo>
                    <a:lnTo>
                      <a:pt x="1347" y="323"/>
                    </a:lnTo>
                    <a:lnTo>
                      <a:pt x="1351" y="337"/>
                    </a:lnTo>
                    <a:lnTo>
                      <a:pt x="1354" y="340"/>
                    </a:lnTo>
                    <a:lnTo>
                      <a:pt x="1210" y="345"/>
                    </a:lnTo>
                    <a:lnTo>
                      <a:pt x="1076" y="345"/>
                    </a:lnTo>
                    <a:lnTo>
                      <a:pt x="960" y="348"/>
                    </a:lnTo>
                    <a:lnTo>
                      <a:pt x="850" y="348"/>
                    </a:lnTo>
                    <a:lnTo>
                      <a:pt x="749" y="348"/>
                    </a:lnTo>
                    <a:lnTo>
                      <a:pt x="650" y="345"/>
                    </a:lnTo>
                    <a:lnTo>
                      <a:pt x="552" y="340"/>
                    </a:lnTo>
                    <a:lnTo>
                      <a:pt x="453" y="330"/>
                    </a:lnTo>
                    <a:lnTo>
                      <a:pt x="348" y="316"/>
                    </a:lnTo>
                    <a:lnTo>
                      <a:pt x="235" y="298"/>
                    </a:lnTo>
                    <a:lnTo>
                      <a:pt x="186" y="285"/>
                    </a:lnTo>
                    <a:lnTo>
                      <a:pt x="140" y="260"/>
                    </a:lnTo>
                    <a:lnTo>
                      <a:pt x="105" y="225"/>
                    </a:lnTo>
                    <a:lnTo>
                      <a:pt x="76" y="186"/>
                    </a:lnTo>
                    <a:lnTo>
                      <a:pt x="52" y="147"/>
                    </a:lnTo>
                    <a:lnTo>
                      <a:pt x="35" y="109"/>
                    </a:lnTo>
                    <a:lnTo>
                      <a:pt x="20" y="70"/>
                    </a:lnTo>
                    <a:lnTo>
                      <a:pt x="10" y="38"/>
                    </a:lnTo>
                    <a:lnTo>
                      <a:pt x="3" y="14"/>
                    </a:lnTo>
                    <a:lnTo>
                      <a:pt x="0" y="0"/>
                    </a:lnTo>
                    <a:lnTo>
                      <a:pt x="6" y="10"/>
                    </a:lnTo>
                    <a:lnTo>
                      <a:pt x="20" y="14"/>
                    </a:lnTo>
                    <a:lnTo>
                      <a:pt x="38" y="21"/>
                    </a:lnTo>
                    <a:lnTo>
                      <a:pt x="63" y="25"/>
                    </a:lnTo>
                    <a:lnTo>
                      <a:pt x="91" y="32"/>
                    </a:lnTo>
                    <a:lnTo>
                      <a:pt x="119" y="32"/>
                    </a:lnTo>
                    <a:lnTo>
                      <a:pt x="147" y="35"/>
                    </a:lnTo>
                    <a:lnTo>
                      <a:pt x="171" y="35"/>
                    </a:lnTo>
                    <a:lnTo>
                      <a:pt x="196" y="35"/>
                    </a:lnTo>
                    <a:lnTo>
                      <a:pt x="218" y="32"/>
                    </a:lnTo>
                    <a:lnTo>
                      <a:pt x="344" y="49"/>
                    </a:lnTo>
                    <a:close/>
                  </a:path>
                </a:pathLst>
              </a:custGeom>
              <a:solidFill>
                <a:srgbClr val="65B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36" name="Freeform 712"/>
              <p:cNvSpPr>
                <a:spLocks/>
              </p:cNvSpPr>
              <p:nvPr/>
            </p:nvSpPr>
            <p:spPr bwMode="auto">
              <a:xfrm>
                <a:off x="3052" y="2262"/>
                <a:ext cx="102" cy="23"/>
              </a:xfrm>
              <a:custGeom>
                <a:avLst/>
                <a:gdLst>
                  <a:gd name="T0" fmla="*/ 229 w 1327"/>
                  <a:gd name="T1" fmla="*/ 267 h 319"/>
                  <a:gd name="T2" fmla="*/ 183 w 1327"/>
                  <a:gd name="T3" fmla="*/ 253 h 319"/>
                  <a:gd name="T4" fmla="*/ 141 w 1327"/>
                  <a:gd name="T5" fmla="*/ 232 h 319"/>
                  <a:gd name="T6" fmla="*/ 110 w 1327"/>
                  <a:gd name="T7" fmla="*/ 204 h 319"/>
                  <a:gd name="T8" fmla="*/ 81 w 1327"/>
                  <a:gd name="T9" fmla="*/ 172 h 319"/>
                  <a:gd name="T10" fmla="*/ 56 w 1327"/>
                  <a:gd name="T11" fmla="*/ 137 h 319"/>
                  <a:gd name="T12" fmla="*/ 39 w 1327"/>
                  <a:gd name="T13" fmla="*/ 102 h 319"/>
                  <a:gd name="T14" fmla="*/ 25 w 1327"/>
                  <a:gd name="T15" fmla="*/ 66 h 319"/>
                  <a:gd name="T16" fmla="*/ 15 w 1327"/>
                  <a:gd name="T17" fmla="*/ 39 h 319"/>
                  <a:gd name="T18" fmla="*/ 3 w 1327"/>
                  <a:gd name="T19" fmla="*/ 14 h 319"/>
                  <a:gd name="T20" fmla="*/ 0 w 1327"/>
                  <a:gd name="T21" fmla="*/ 0 h 319"/>
                  <a:gd name="T22" fmla="*/ 8 w 1327"/>
                  <a:gd name="T23" fmla="*/ 7 h 319"/>
                  <a:gd name="T24" fmla="*/ 18 w 1327"/>
                  <a:gd name="T25" fmla="*/ 14 h 319"/>
                  <a:gd name="T26" fmla="*/ 39 w 1327"/>
                  <a:gd name="T27" fmla="*/ 18 h 319"/>
                  <a:gd name="T28" fmla="*/ 60 w 1327"/>
                  <a:gd name="T29" fmla="*/ 24 h 319"/>
                  <a:gd name="T30" fmla="*/ 85 w 1327"/>
                  <a:gd name="T31" fmla="*/ 28 h 319"/>
                  <a:gd name="T32" fmla="*/ 113 w 1327"/>
                  <a:gd name="T33" fmla="*/ 31 h 319"/>
                  <a:gd name="T34" fmla="*/ 138 w 1327"/>
                  <a:gd name="T35" fmla="*/ 31 h 319"/>
                  <a:gd name="T36" fmla="*/ 163 w 1327"/>
                  <a:gd name="T37" fmla="*/ 31 h 319"/>
                  <a:gd name="T38" fmla="*/ 186 w 1327"/>
                  <a:gd name="T39" fmla="*/ 31 h 319"/>
                  <a:gd name="T40" fmla="*/ 204 w 1327"/>
                  <a:gd name="T41" fmla="*/ 28 h 319"/>
                  <a:gd name="T42" fmla="*/ 317 w 1327"/>
                  <a:gd name="T43" fmla="*/ 46 h 319"/>
                  <a:gd name="T44" fmla="*/ 366 w 1327"/>
                  <a:gd name="T45" fmla="*/ 56 h 319"/>
                  <a:gd name="T46" fmla="*/ 409 w 1327"/>
                  <a:gd name="T47" fmla="*/ 63 h 319"/>
                  <a:gd name="T48" fmla="*/ 444 w 1327"/>
                  <a:gd name="T49" fmla="*/ 71 h 319"/>
                  <a:gd name="T50" fmla="*/ 472 w 1327"/>
                  <a:gd name="T51" fmla="*/ 78 h 319"/>
                  <a:gd name="T52" fmla="*/ 500 w 1327"/>
                  <a:gd name="T53" fmla="*/ 84 h 319"/>
                  <a:gd name="T54" fmla="*/ 529 w 1327"/>
                  <a:gd name="T55" fmla="*/ 91 h 319"/>
                  <a:gd name="T56" fmla="*/ 560 w 1327"/>
                  <a:gd name="T57" fmla="*/ 98 h 319"/>
                  <a:gd name="T58" fmla="*/ 592 w 1327"/>
                  <a:gd name="T59" fmla="*/ 102 h 319"/>
                  <a:gd name="T60" fmla="*/ 634 w 1327"/>
                  <a:gd name="T61" fmla="*/ 106 h 319"/>
                  <a:gd name="T62" fmla="*/ 683 w 1327"/>
                  <a:gd name="T63" fmla="*/ 113 h 319"/>
                  <a:gd name="T64" fmla="*/ 754 w 1327"/>
                  <a:gd name="T65" fmla="*/ 116 h 319"/>
                  <a:gd name="T66" fmla="*/ 813 w 1327"/>
                  <a:gd name="T67" fmla="*/ 123 h 319"/>
                  <a:gd name="T68" fmla="*/ 870 w 1327"/>
                  <a:gd name="T69" fmla="*/ 130 h 319"/>
                  <a:gd name="T70" fmla="*/ 925 w 1327"/>
                  <a:gd name="T71" fmla="*/ 141 h 319"/>
                  <a:gd name="T72" fmla="*/ 978 w 1327"/>
                  <a:gd name="T73" fmla="*/ 148 h 319"/>
                  <a:gd name="T74" fmla="*/ 1028 w 1327"/>
                  <a:gd name="T75" fmla="*/ 154 h 319"/>
                  <a:gd name="T76" fmla="*/ 1085 w 1327"/>
                  <a:gd name="T77" fmla="*/ 158 h 319"/>
                  <a:gd name="T78" fmla="*/ 1140 w 1327"/>
                  <a:gd name="T79" fmla="*/ 161 h 319"/>
                  <a:gd name="T80" fmla="*/ 1200 w 1327"/>
                  <a:gd name="T81" fmla="*/ 165 h 319"/>
                  <a:gd name="T82" fmla="*/ 1271 w 1327"/>
                  <a:gd name="T83" fmla="*/ 165 h 319"/>
                  <a:gd name="T84" fmla="*/ 1291 w 1327"/>
                  <a:gd name="T85" fmla="*/ 169 h 319"/>
                  <a:gd name="T86" fmla="*/ 1306 w 1327"/>
                  <a:gd name="T87" fmla="*/ 183 h 319"/>
                  <a:gd name="T88" fmla="*/ 1316 w 1327"/>
                  <a:gd name="T89" fmla="*/ 196 h 319"/>
                  <a:gd name="T90" fmla="*/ 1323 w 1327"/>
                  <a:gd name="T91" fmla="*/ 218 h 319"/>
                  <a:gd name="T92" fmla="*/ 1323 w 1327"/>
                  <a:gd name="T93" fmla="*/ 239 h 319"/>
                  <a:gd name="T94" fmla="*/ 1323 w 1327"/>
                  <a:gd name="T95" fmla="*/ 264 h 319"/>
                  <a:gd name="T96" fmla="*/ 1323 w 1327"/>
                  <a:gd name="T97" fmla="*/ 281 h 319"/>
                  <a:gd name="T98" fmla="*/ 1323 w 1327"/>
                  <a:gd name="T99" fmla="*/ 299 h 319"/>
                  <a:gd name="T100" fmla="*/ 1323 w 1327"/>
                  <a:gd name="T101" fmla="*/ 309 h 319"/>
                  <a:gd name="T102" fmla="*/ 1327 w 1327"/>
                  <a:gd name="T103" fmla="*/ 316 h 319"/>
                  <a:gd name="T104" fmla="*/ 1186 w 1327"/>
                  <a:gd name="T105" fmla="*/ 316 h 319"/>
                  <a:gd name="T106" fmla="*/ 1056 w 1327"/>
                  <a:gd name="T107" fmla="*/ 316 h 319"/>
                  <a:gd name="T108" fmla="*/ 940 w 1327"/>
                  <a:gd name="T109" fmla="*/ 316 h 319"/>
                  <a:gd name="T110" fmla="*/ 835 w 1327"/>
                  <a:gd name="T111" fmla="*/ 319 h 319"/>
                  <a:gd name="T112" fmla="*/ 732 w 1327"/>
                  <a:gd name="T113" fmla="*/ 316 h 319"/>
                  <a:gd name="T114" fmla="*/ 637 w 1327"/>
                  <a:gd name="T115" fmla="*/ 313 h 319"/>
                  <a:gd name="T116" fmla="*/ 539 w 1327"/>
                  <a:gd name="T117" fmla="*/ 309 h 319"/>
                  <a:gd name="T118" fmla="*/ 444 w 1327"/>
                  <a:gd name="T119" fmla="*/ 299 h 319"/>
                  <a:gd name="T120" fmla="*/ 338 w 1327"/>
                  <a:gd name="T121" fmla="*/ 284 h 319"/>
                  <a:gd name="T122" fmla="*/ 229 w 1327"/>
                  <a:gd name="T123" fmla="*/ 267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27" h="319">
                    <a:moveTo>
                      <a:pt x="229" y="267"/>
                    </a:moveTo>
                    <a:lnTo>
                      <a:pt x="183" y="253"/>
                    </a:lnTo>
                    <a:lnTo>
                      <a:pt x="141" y="232"/>
                    </a:lnTo>
                    <a:lnTo>
                      <a:pt x="110" y="204"/>
                    </a:lnTo>
                    <a:lnTo>
                      <a:pt x="81" y="172"/>
                    </a:lnTo>
                    <a:lnTo>
                      <a:pt x="56" y="137"/>
                    </a:lnTo>
                    <a:lnTo>
                      <a:pt x="39" y="102"/>
                    </a:lnTo>
                    <a:lnTo>
                      <a:pt x="25" y="66"/>
                    </a:lnTo>
                    <a:lnTo>
                      <a:pt x="15" y="39"/>
                    </a:lnTo>
                    <a:lnTo>
                      <a:pt x="3" y="14"/>
                    </a:lnTo>
                    <a:lnTo>
                      <a:pt x="0" y="0"/>
                    </a:lnTo>
                    <a:lnTo>
                      <a:pt x="8" y="7"/>
                    </a:lnTo>
                    <a:lnTo>
                      <a:pt x="18" y="14"/>
                    </a:lnTo>
                    <a:lnTo>
                      <a:pt x="39" y="18"/>
                    </a:lnTo>
                    <a:lnTo>
                      <a:pt x="60" y="24"/>
                    </a:lnTo>
                    <a:lnTo>
                      <a:pt x="85" y="28"/>
                    </a:lnTo>
                    <a:lnTo>
                      <a:pt x="113" y="31"/>
                    </a:lnTo>
                    <a:lnTo>
                      <a:pt x="138" y="31"/>
                    </a:lnTo>
                    <a:lnTo>
                      <a:pt x="163" y="31"/>
                    </a:lnTo>
                    <a:lnTo>
                      <a:pt x="186" y="31"/>
                    </a:lnTo>
                    <a:lnTo>
                      <a:pt x="204" y="28"/>
                    </a:lnTo>
                    <a:lnTo>
                      <a:pt x="317" y="46"/>
                    </a:lnTo>
                    <a:lnTo>
                      <a:pt x="366" y="56"/>
                    </a:lnTo>
                    <a:lnTo>
                      <a:pt x="409" y="63"/>
                    </a:lnTo>
                    <a:lnTo>
                      <a:pt x="444" y="71"/>
                    </a:lnTo>
                    <a:lnTo>
                      <a:pt x="472" y="78"/>
                    </a:lnTo>
                    <a:lnTo>
                      <a:pt x="500" y="84"/>
                    </a:lnTo>
                    <a:lnTo>
                      <a:pt x="529" y="91"/>
                    </a:lnTo>
                    <a:lnTo>
                      <a:pt x="560" y="98"/>
                    </a:lnTo>
                    <a:lnTo>
                      <a:pt x="592" y="102"/>
                    </a:lnTo>
                    <a:lnTo>
                      <a:pt x="634" y="106"/>
                    </a:lnTo>
                    <a:lnTo>
                      <a:pt x="683" y="113"/>
                    </a:lnTo>
                    <a:lnTo>
                      <a:pt x="754" y="116"/>
                    </a:lnTo>
                    <a:lnTo>
                      <a:pt x="813" y="123"/>
                    </a:lnTo>
                    <a:lnTo>
                      <a:pt x="870" y="130"/>
                    </a:lnTo>
                    <a:lnTo>
                      <a:pt x="925" y="141"/>
                    </a:lnTo>
                    <a:lnTo>
                      <a:pt x="978" y="148"/>
                    </a:lnTo>
                    <a:lnTo>
                      <a:pt x="1028" y="154"/>
                    </a:lnTo>
                    <a:lnTo>
                      <a:pt x="1085" y="158"/>
                    </a:lnTo>
                    <a:lnTo>
                      <a:pt x="1140" y="161"/>
                    </a:lnTo>
                    <a:lnTo>
                      <a:pt x="1200" y="165"/>
                    </a:lnTo>
                    <a:lnTo>
                      <a:pt x="1271" y="165"/>
                    </a:lnTo>
                    <a:lnTo>
                      <a:pt x="1291" y="169"/>
                    </a:lnTo>
                    <a:lnTo>
                      <a:pt x="1306" y="183"/>
                    </a:lnTo>
                    <a:lnTo>
                      <a:pt x="1316" y="196"/>
                    </a:lnTo>
                    <a:lnTo>
                      <a:pt x="1323" y="218"/>
                    </a:lnTo>
                    <a:lnTo>
                      <a:pt x="1323" y="239"/>
                    </a:lnTo>
                    <a:lnTo>
                      <a:pt x="1323" y="264"/>
                    </a:lnTo>
                    <a:lnTo>
                      <a:pt x="1323" y="281"/>
                    </a:lnTo>
                    <a:lnTo>
                      <a:pt x="1323" y="299"/>
                    </a:lnTo>
                    <a:lnTo>
                      <a:pt x="1323" y="309"/>
                    </a:lnTo>
                    <a:lnTo>
                      <a:pt x="1327" y="316"/>
                    </a:lnTo>
                    <a:lnTo>
                      <a:pt x="1186" y="316"/>
                    </a:lnTo>
                    <a:lnTo>
                      <a:pt x="1056" y="316"/>
                    </a:lnTo>
                    <a:lnTo>
                      <a:pt x="940" y="316"/>
                    </a:lnTo>
                    <a:lnTo>
                      <a:pt x="835" y="319"/>
                    </a:lnTo>
                    <a:lnTo>
                      <a:pt x="732" y="316"/>
                    </a:lnTo>
                    <a:lnTo>
                      <a:pt x="637" y="313"/>
                    </a:lnTo>
                    <a:lnTo>
                      <a:pt x="539" y="309"/>
                    </a:lnTo>
                    <a:lnTo>
                      <a:pt x="444" y="299"/>
                    </a:lnTo>
                    <a:lnTo>
                      <a:pt x="338" y="284"/>
                    </a:lnTo>
                    <a:lnTo>
                      <a:pt x="229" y="267"/>
                    </a:lnTo>
                    <a:close/>
                  </a:path>
                </a:pathLst>
              </a:custGeom>
              <a:solidFill>
                <a:srgbClr val="72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37" name="Freeform 713"/>
              <p:cNvSpPr>
                <a:spLocks/>
              </p:cNvSpPr>
              <p:nvPr/>
            </p:nvSpPr>
            <p:spPr bwMode="auto">
              <a:xfrm>
                <a:off x="3054" y="2263"/>
                <a:ext cx="100" cy="21"/>
              </a:xfrm>
              <a:custGeom>
                <a:avLst/>
                <a:gdLst>
                  <a:gd name="T0" fmla="*/ 222 w 1302"/>
                  <a:gd name="T1" fmla="*/ 238 h 291"/>
                  <a:gd name="T2" fmla="*/ 180 w 1302"/>
                  <a:gd name="T3" fmla="*/ 228 h 291"/>
                  <a:gd name="T4" fmla="*/ 142 w 1302"/>
                  <a:gd name="T5" fmla="*/ 210 h 291"/>
                  <a:gd name="T6" fmla="*/ 110 w 1302"/>
                  <a:gd name="T7" fmla="*/ 185 h 291"/>
                  <a:gd name="T8" fmla="*/ 85 w 1302"/>
                  <a:gd name="T9" fmla="*/ 158 h 291"/>
                  <a:gd name="T10" fmla="*/ 60 w 1302"/>
                  <a:gd name="T11" fmla="*/ 130 h 291"/>
                  <a:gd name="T12" fmla="*/ 42 w 1302"/>
                  <a:gd name="T13" fmla="*/ 98 h 291"/>
                  <a:gd name="T14" fmla="*/ 29 w 1302"/>
                  <a:gd name="T15" fmla="*/ 70 h 291"/>
                  <a:gd name="T16" fmla="*/ 14 w 1302"/>
                  <a:gd name="T17" fmla="*/ 42 h 291"/>
                  <a:gd name="T18" fmla="*/ 7 w 1302"/>
                  <a:gd name="T19" fmla="*/ 20 h 291"/>
                  <a:gd name="T20" fmla="*/ 0 w 1302"/>
                  <a:gd name="T21" fmla="*/ 0 h 291"/>
                  <a:gd name="T22" fmla="*/ 7 w 1302"/>
                  <a:gd name="T23" fmla="*/ 7 h 291"/>
                  <a:gd name="T24" fmla="*/ 18 w 1302"/>
                  <a:gd name="T25" fmla="*/ 13 h 291"/>
                  <a:gd name="T26" fmla="*/ 35 w 1302"/>
                  <a:gd name="T27" fmla="*/ 20 h 291"/>
                  <a:gd name="T28" fmla="*/ 57 w 1302"/>
                  <a:gd name="T29" fmla="*/ 24 h 291"/>
                  <a:gd name="T30" fmla="*/ 82 w 1302"/>
                  <a:gd name="T31" fmla="*/ 28 h 291"/>
                  <a:gd name="T32" fmla="*/ 106 w 1302"/>
                  <a:gd name="T33" fmla="*/ 31 h 291"/>
                  <a:gd name="T34" fmla="*/ 130 w 1302"/>
                  <a:gd name="T35" fmla="*/ 35 h 291"/>
                  <a:gd name="T36" fmla="*/ 152 w 1302"/>
                  <a:gd name="T37" fmla="*/ 35 h 291"/>
                  <a:gd name="T38" fmla="*/ 173 w 1302"/>
                  <a:gd name="T39" fmla="*/ 31 h 291"/>
                  <a:gd name="T40" fmla="*/ 194 w 1302"/>
                  <a:gd name="T41" fmla="*/ 31 h 291"/>
                  <a:gd name="T42" fmla="*/ 293 w 1302"/>
                  <a:gd name="T43" fmla="*/ 45 h 291"/>
                  <a:gd name="T44" fmla="*/ 342 w 1302"/>
                  <a:gd name="T45" fmla="*/ 55 h 291"/>
                  <a:gd name="T46" fmla="*/ 380 w 1302"/>
                  <a:gd name="T47" fmla="*/ 63 h 291"/>
                  <a:gd name="T48" fmla="*/ 420 w 1302"/>
                  <a:gd name="T49" fmla="*/ 70 h 291"/>
                  <a:gd name="T50" fmla="*/ 451 w 1302"/>
                  <a:gd name="T51" fmla="*/ 77 h 291"/>
                  <a:gd name="T52" fmla="*/ 483 w 1302"/>
                  <a:gd name="T53" fmla="*/ 84 h 291"/>
                  <a:gd name="T54" fmla="*/ 514 w 1302"/>
                  <a:gd name="T55" fmla="*/ 91 h 291"/>
                  <a:gd name="T56" fmla="*/ 550 w 1302"/>
                  <a:gd name="T57" fmla="*/ 95 h 291"/>
                  <a:gd name="T58" fmla="*/ 585 w 1302"/>
                  <a:gd name="T59" fmla="*/ 102 h 291"/>
                  <a:gd name="T60" fmla="*/ 626 w 1302"/>
                  <a:gd name="T61" fmla="*/ 105 h 291"/>
                  <a:gd name="T62" fmla="*/ 676 w 1302"/>
                  <a:gd name="T63" fmla="*/ 108 h 291"/>
                  <a:gd name="T64" fmla="*/ 743 w 1302"/>
                  <a:gd name="T65" fmla="*/ 115 h 291"/>
                  <a:gd name="T66" fmla="*/ 803 w 1302"/>
                  <a:gd name="T67" fmla="*/ 122 h 291"/>
                  <a:gd name="T68" fmla="*/ 859 w 1302"/>
                  <a:gd name="T69" fmla="*/ 130 h 291"/>
                  <a:gd name="T70" fmla="*/ 912 w 1302"/>
                  <a:gd name="T71" fmla="*/ 137 h 291"/>
                  <a:gd name="T72" fmla="*/ 961 w 1302"/>
                  <a:gd name="T73" fmla="*/ 143 h 291"/>
                  <a:gd name="T74" fmla="*/ 1014 w 1302"/>
                  <a:gd name="T75" fmla="*/ 147 h 291"/>
                  <a:gd name="T76" fmla="*/ 1067 w 1302"/>
                  <a:gd name="T77" fmla="*/ 154 h 291"/>
                  <a:gd name="T78" fmla="*/ 1123 w 1302"/>
                  <a:gd name="T79" fmla="*/ 158 h 291"/>
                  <a:gd name="T80" fmla="*/ 1183 w 1302"/>
                  <a:gd name="T81" fmla="*/ 161 h 291"/>
                  <a:gd name="T82" fmla="*/ 1250 w 1302"/>
                  <a:gd name="T83" fmla="*/ 161 h 291"/>
                  <a:gd name="T84" fmla="*/ 1267 w 1302"/>
                  <a:gd name="T85" fmla="*/ 165 h 291"/>
                  <a:gd name="T86" fmla="*/ 1282 w 1302"/>
                  <a:gd name="T87" fmla="*/ 175 h 291"/>
                  <a:gd name="T88" fmla="*/ 1292 w 1302"/>
                  <a:gd name="T89" fmla="*/ 190 h 291"/>
                  <a:gd name="T90" fmla="*/ 1295 w 1302"/>
                  <a:gd name="T91" fmla="*/ 207 h 291"/>
                  <a:gd name="T92" fmla="*/ 1295 w 1302"/>
                  <a:gd name="T93" fmla="*/ 225 h 291"/>
                  <a:gd name="T94" fmla="*/ 1295 w 1302"/>
                  <a:gd name="T95" fmla="*/ 245 h 291"/>
                  <a:gd name="T96" fmla="*/ 1295 w 1302"/>
                  <a:gd name="T97" fmla="*/ 263 h 291"/>
                  <a:gd name="T98" fmla="*/ 1295 w 1302"/>
                  <a:gd name="T99" fmla="*/ 277 h 291"/>
                  <a:gd name="T100" fmla="*/ 1295 w 1302"/>
                  <a:gd name="T101" fmla="*/ 288 h 291"/>
                  <a:gd name="T102" fmla="*/ 1302 w 1302"/>
                  <a:gd name="T103" fmla="*/ 291 h 291"/>
                  <a:gd name="T104" fmla="*/ 1162 w 1302"/>
                  <a:gd name="T105" fmla="*/ 291 h 291"/>
                  <a:gd name="T106" fmla="*/ 1035 w 1302"/>
                  <a:gd name="T107" fmla="*/ 291 h 291"/>
                  <a:gd name="T108" fmla="*/ 922 w 1302"/>
                  <a:gd name="T109" fmla="*/ 291 h 291"/>
                  <a:gd name="T110" fmla="*/ 817 w 1302"/>
                  <a:gd name="T111" fmla="*/ 291 h 291"/>
                  <a:gd name="T112" fmla="*/ 718 w 1302"/>
                  <a:gd name="T113" fmla="*/ 291 h 291"/>
                  <a:gd name="T114" fmla="*/ 623 w 1302"/>
                  <a:gd name="T115" fmla="*/ 288 h 291"/>
                  <a:gd name="T116" fmla="*/ 528 w 1302"/>
                  <a:gd name="T117" fmla="*/ 280 h 291"/>
                  <a:gd name="T118" fmla="*/ 433 w 1302"/>
                  <a:gd name="T119" fmla="*/ 270 h 291"/>
                  <a:gd name="T120" fmla="*/ 331 w 1302"/>
                  <a:gd name="T121" fmla="*/ 256 h 291"/>
                  <a:gd name="T122" fmla="*/ 222 w 1302"/>
                  <a:gd name="T123" fmla="*/ 238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02" h="291">
                    <a:moveTo>
                      <a:pt x="222" y="238"/>
                    </a:moveTo>
                    <a:lnTo>
                      <a:pt x="180" y="228"/>
                    </a:lnTo>
                    <a:lnTo>
                      <a:pt x="142" y="210"/>
                    </a:lnTo>
                    <a:lnTo>
                      <a:pt x="110" y="185"/>
                    </a:lnTo>
                    <a:lnTo>
                      <a:pt x="85" y="158"/>
                    </a:lnTo>
                    <a:lnTo>
                      <a:pt x="60" y="130"/>
                    </a:lnTo>
                    <a:lnTo>
                      <a:pt x="42" y="98"/>
                    </a:lnTo>
                    <a:lnTo>
                      <a:pt x="29" y="70"/>
                    </a:lnTo>
                    <a:lnTo>
                      <a:pt x="14" y="42"/>
                    </a:lnTo>
                    <a:lnTo>
                      <a:pt x="7" y="20"/>
                    </a:lnTo>
                    <a:lnTo>
                      <a:pt x="0" y="0"/>
                    </a:lnTo>
                    <a:lnTo>
                      <a:pt x="7" y="7"/>
                    </a:lnTo>
                    <a:lnTo>
                      <a:pt x="18" y="13"/>
                    </a:lnTo>
                    <a:lnTo>
                      <a:pt x="35" y="20"/>
                    </a:lnTo>
                    <a:lnTo>
                      <a:pt x="57" y="24"/>
                    </a:lnTo>
                    <a:lnTo>
                      <a:pt x="82" y="28"/>
                    </a:lnTo>
                    <a:lnTo>
                      <a:pt x="106" y="31"/>
                    </a:lnTo>
                    <a:lnTo>
                      <a:pt x="130" y="35"/>
                    </a:lnTo>
                    <a:lnTo>
                      <a:pt x="152" y="35"/>
                    </a:lnTo>
                    <a:lnTo>
                      <a:pt x="173" y="31"/>
                    </a:lnTo>
                    <a:lnTo>
                      <a:pt x="194" y="31"/>
                    </a:lnTo>
                    <a:lnTo>
                      <a:pt x="293" y="45"/>
                    </a:lnTo>
                    <a:lnTo>
                      <a:pt x="342" y="55"/>
                    </a:lnTo>
                    <a:lnTo>
                      <a:pt x="380" y="63"/>
                    </a:lnTo>
                    <a:lnTo>
                      <a:pt x="420" y="70"/>
                    </a:lnTo>
                    <a:lnTo>
                      <a:pt x="451" y="77"/>
                    </a:lnTo>
                    <a:lnTo>
                      <a:pt x="483" y="84"/>
                    </a:lnTo>
                    <a:lnTo>
                      <a:pt x="514" y="91"/>
                    </a:lnTo>
                    <a:lnTo>
                      <a:pt x="550" y="95"/>
                    </a:lnTo>
                    <a:lnTo>
                      <a:pt x="585" y="102"/>
                    </a:lnTo>
                    <a:lnTo>
                      <a:pt x="626" y="105"/>
                    </a:lnTo>
                    <a:lnTo>
                      <a:pt x="676" y="108"/>
                    </a:lnTo>
                    <a:lnTo>
                      <a:pt x="743" y="115"/>
                    </a:lnTo>
                    <a:lnTo>
                      <a:pt x="803" y="122"/>
                    </a:lnTo>
                    <a:lnTo>
                      <a:pt x="859" y="130"/>
                    </a:lnTo>
                    <a:lnTo>
                      <a:pt x="912" y="137"/>
                    </a:lnTo>
                    <a:lnTo>
                      <a:pt x="961" y="143"/>
                    </a:lnTo>
                    <a:lnTo>
                      <a:pt x="1014" y="147"/>
                    </a:lnTo>
                    <a:lnTo>
                      <a:pt x="1067" y="154"/>
                    </a:lnTo>
                    <a:lnTo>
                      <a:pt x="1123" y="158"/>
                    </a:lnTo>
                    <a:lnTo>
                      <a:pt x="1183" y="161"/>
                    </a:lnTo>
                    <a:lnTo>
                      <a:pt x="1250" y="161"/>
                    </a:lnTo>
                    <a:lnTo>
                      <a:pt x="1267" y="165"/>
                    </a:lnTo>
                    <a:lnTo>
                      <a:pt x="1282" y="175"/>
                    </a:lnTo>
                    <a:lnTo>
                      <a:pt x="1292" y="190"/>
                    </a:lnTo>
                    <a:lnTo>
                      <a:pt x="1295" y="207"/>
                    </a:lnTo>
                    <a:lnTo>
                      <a:pt x="1295" y="225"/>
                    </a:lnTo>
                    <a:lnTo>
                      <a:pt x="1295" y="245"/>
                    </a:lnTo>
                    <a:lnTo>
                      <a:pt x="1295" y="263"/>
                    </a:lnTo>
                    <a:lnTo>
                      <a:pt x="1295" y="277"/>
                    </a:lnTo>
                    <a:lnTo>
                      <a:pt x="1295" y="288"/>
                    </a:lnTo>
                    <a:lnTo>
                      <a:pt x="1302" y="291"/>
                    </a:lnTo>
                    <a:lnTo>
                      <a:pt x="1162" y="291"/>
                    </a:lnTo>
                    <a:lnTo>
                      <a:pt x="1035" y="291"/>
                    </a:lnTo>
                    <a:lnTo>
                      <a:pt x="922" y="291"/>
                    </a:lnTo>
                    <a:lnTo>
                      <a:pt x="817" y="291"/>
                    </a:lnTo>
                    <a:lnTo>
                      <a:pt x="718" y="291"/>
                    </a:lnTo>
                    <a:lnTo>
                      <a:pt x="623" y="288"/>
                    </a:lnTo>
                    <a:lnTo>
                      <a:pt x="528" y="280"/>
                    </a:lnTo>
                    <a:lnTo>
                      <a:pt x="433" y="270"/>
                    </a:lnTo>
                    <a:lnTo>
                      <a:pt x="331" y="256"/>
                    </a:lnTo>
                    <a:lnTo>
                      <a:pt x="222" y="238"/>
                    </a:lnTo>
                    <a:close/>
                  </a:path>
                </a:pathLst>
              </a:custGeom>
              <a:solidFill>
                <a:srgbClr val="7F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38" name="Freeform 714"/>
              <p:cNvSpPr>
                <a:spLocks/>
              </p:cNvSpPr>
              <p:nvPr/>
            </p:nvSpPr>
            <p:spPr bwMode="auto">
              <a:xfrm>
                <a:off x="3056" y="2264"/>
                <a:ext cx="98" cy="19"/>
              </a:xfrm>
              <a:custGeom>
                <a:avLst/>
                <a:gdLst>
                  <a:gd name="T0" fmla="*/ 218 w 1273"/>
                  <a:gd name="T1" fmla="*/ 208 h 264"/>
                  <a:gd name="T2" fmla="*/ 175 w 1273"/>
                  <a:gd name="T3" fmla="*/ 197 h 264"/>
                  <a:gd name="T4" fmla="*/ 140 w 1273"/>
                  <a:gd name="T5" fmla="*/ 183 h 264"/>
                  <a:gd name="T6" fmla="*/ 112 w 1273"/>
                  <a:gd name="T7" fmla="*/ 165 h 264"/>
                  <a:gd name="T8" fmla="*/ 84 w 1273"/>
                  <a:gd name="T9" fmla="*/ 141 h 264"/>
                  <a:gd name="T10" fmla="*/ 63 w 1273"/>
                  <a:gd name="T11" fmla="*/ 120 h 264"/>
                  <a:gd name="T12" fmla="*/ 45 w 1273"/>
                  <a:gd name="T13" fmla="*/ 92 h 264"/>
                  <a:gd name="T14" fmla="*/ 28 w 1273"/>
                  <a:gd name="T15" fmla="*/ 67 h 264"/>
                  <a:gd name="T16" fmla="*/ 17 w 1273"/>
                  <a:gd name="T17" fmla="*/ 42 h 264"/>
                  <a:gd name="T18" fmla="*/ 7 w 1273"/>
                  <a:gd name="T19" fmla="*/ 22 h 264"/>
                  <a:gd name="T20" fmla="*/ 0 w 1273"/>
                  <a:gd name="T21" fmla="*/ 0 h 264"/>
                  <a:gd name="T22" fmla="*/ 7 w 1273"/>
                  <a:gd name="T23" fmla="*/ 7 h 264"/>
                  <a:gd name="T24" fmla="*/ 17 w 1273"/>
                  <a:gd name="T25" fmla="*/ 15 h 264"/>
                  <a:gd name="T26" fmla="*/ 31 w 1273"/>
                  <a:gd name="T27" fmla="*/ 18 h 264"/>
                  <a:gd name="T28" fmla="*/ 52 w 1273"/>
                  <a:gd name="T29" fmla="*/ 25 h 264"/>
                  <a:gd name="T30" fmla="*/ 73 w 1273"/>
                  <a:gd name="T31" fmla="*/ 29 h 264"/>
                  <a:gd name="T32" fmla="*/ 95 w 1273"/>
                  <a:gd name="T33" fmla="*/ 29 h 264"/>
                  <a:gd name="T34" fmla="*/ 120 w 1273"/>
                  <a:gd name="T35" fmla="*/ 32 h 264"/>
                  <a:gd name="T36" fmla="*/ 140 w 1273"/>
                  <a:gd name="T37" fmla="*/ 32 h 264"/>
                  <a:gd name="T38" fmla="*/ 161 w 1273"/>
                  <a:gd name="T39" fmla="*/ 32 h 264"/>
                  <a:gd name="T40" fmla="*/ 179 w 1273"/>
                  <a:gd name="T41" fmla="*/ 29 h 264"/>
                  <a:gd name="T42" fmla="*/ 263 w 1273"/>
                  <a:gd name="T43" fmla="*/ 47 h 264"/>
                  <a:gd name="T44" fmla="*/ 313 w 1273"/>
                  <a:gd name="T45" fmla="*/ 54 h 264"/>
                  <a:gd name="T46" fmla="*/ 355 w 1273"/>
                  <a:gd name="T47" fmla="*/ 60 h 264"/>
                  <a:gd name="T48" fmla="*/ 394 w 1273"/>
                  <a:gd name="T49" fmla="*/ 67 h 264"/>
                  <a:gd name="T50" fmla="*/ 429 w 1273"/>
                  <a:gd name="T51" fmla="*/ 74 h 264"/>
                  <a:gd name="T52" fmla="*/ 468 w 1273"/>
                  <a:gd name="T53" fmla="*/ 82 h 264"/>
                  <a:gd name="T54" fmla="*/ 503 w 1273"/>
                  <a:gd name="T55" fmla="*/ 85 h 264"/>
                  <a:gd name="T56" fmla="*/ 538 w 1273"/>
                  <a:gd name="T57" fmla="*/ 92 h 264"/>
                  <a:gd name="T58" fmla="*/ 577 w 1273"/>
                  <a:gd name="T59" fmla="*/ 95 h 264"/>
                  <a:gd name="T60" fmla="*/ 622 w 1273"/>
                  <a:gd name="T61" fmla="*/ 99 h 264"/>
                  <a:gd name="T62" fmla="*/ 669 w 1273"/>
                  <a:gd name="T63" fmla="*/ 102 h 264"/>
                  <a:gd name="T64" fmla="*/ 735 w 1273"/>
                  <a:gd name="T65" fmla="*/ 109 h 264"/>
                  <a:gd name="T66" fmla="*/ 792 w 1273"/>
                  <a:gd name="T67" fmla="*/ 117 h 264"/>
                  <a:gd name="T68" fmla="*/ 847 w 1273"/>
                  <a:gd name="T69" fmla="*/ 124 h 264"/>
                  <a:gd name="T70" fmla="*/ 897 w 1273"/>
                  <a:gd name="T71" fmla="*/ 130 h 264"/>
                  <a:gd name="T72" fmla="*/ 947 w 1273"/>
                  <a:gd name="T73" fmla="*/ 137 h 264"/>
                  <a:gd name="T74" fmla="*/ 999 w 1273"/>
                  <a:gd name="T75" fmla="*/ 141 h 264"/>
                  <a:gd name="T76" fmla="*/ 1048 w 1273"/>
                  <a:gd name="T77" fmla="*/ 148 h 264"/>
                  <a:gd name="T78" fmla="*/ 1105 w 1273"/>
                  <a:gd name="T79" fmla="*/ 152 h 264"/>
                  <a:gd name="T80" fmla="*/ 1161 w 1273"/>
                  <a:gd name="T81" fmla="*/ 152 h 264"/>
                  <a:gd name="T82" fmla="*/ 1228 w 1273"/>
                  <a:gd name="T83" fmla="*/ 155 h 264"/>
                  <a:gd name="T84" fmla="*/ 1245 w 1273"/>
                  <a:gd name="T85" fmla="*/ 155 h 264"/>
                  <a:gd name="T86" fmla="*/ 1256 w 1273"/>
                  <a:gd name="T87" fmla="*/ 165 h 264"/>
                  <a:gd name="T88" fmla="*/ 1263 w 1273"/>
                  <a:gd name="T89" fmla="*/ 177 h 264"/>
                  <a:gd name="T90" fmla="*/ 1266 w 1273"/>
                  <a:gd name="T91" fmla="*/ 194 h 264"/>
                  <a:gd name="T92" fmla="*/ 1270 w 1273"/>
                  <a:gd name="T93" fmla="*/ 208 h 264"/>
                  <a:gd name="T94" fmla="*/ 1266 w 1273"/>
                  <a:gd name="T95" fmla="*/ 225 h 264"/>
                  <a:gd name="T96" fmla="*/ 1266 w 1273"/>
                  <a:gd name="T97" fmla="*/ 240 h 264"/>
                  <a:gd name="T98" fmla="*/ 1266 w 1273"/>
                  <a:gd name="T99" fmla="*/ 254 h 264"/>
                  <a:gd name="T100" fmla="*/ 1270 w 1273"/>
                  <a:gd name="T101" fmla="*/ 260 h 264"/>
                  <a:gd name="T102" fmla="*/ 1273 w 1273"/>
                  <a:gd name="T103" fmla="*/ 264 h 264"/>
                  <a:gd name="T104" fmla="*/ 1136 w 1273"/>
                  <a:gd name="T105" fmla="*/ 264 h 264"/>
                  <a:gd name="T106" fmla="*/ 1013 w 1273"/>
                  <a:gd name="T107" fmla="*/ 264 h 264"/>
                  <a:gd name="T108" fmla="*/ 900 w 1273"/>
                  <a:gd name="T109" fmla="*/ 264 h 264"/>
                  <a:gd name="T110" fmla="*/ 799 w 1273"/>
                  <a:gd name="T111" fmla="*/ 260 h 264"/>
                  <a:gd name="T112" fmla="*/ 700 w 1273"/>
                  <a:gd name="T113" fmla="*/ 260 h 264"/>
                  <a:gd name="T114" fmla="*/ 609 w 1273"/>
                  <a:gd name="T115" fmla="*/ 257 h 264"/>
                  <a:gd name="T116" fmla="*/ 513 w 1273"/>
                  <a:gd name="T117" fmla="*/ 250 h 264"/>
                  <a:gd name="T118" fmla="*/ 421 w 1273"/>
                  <a:gd name="T119" fmla="*/ 240 h 264"/>
                  <a:gd name="T120" fmla="*/ 323 w 1273"/>
                  <a:gd name="T121" fmla="*/ 225 h 264"/>
                  <a:gd name="T122" fmla="*/ 218 w 1273"/>
                  <a:gd name="T123" fmla="*/ 208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73" h="264">
                    <a:moveTo>
                      <a:pt x="218" y="208"/>
                    </a:moveTo>
                    <a:lnTo>
                      <a:pt x="175" y="197"/>
                    </a:lnTo>
                    <a:lnTo>
                      <a:pt x="140" y="183"/>
                    </a:lnTo>
                    <a:lnTo>
                      <a:pt x="112" y="165"/>
                    </a:lnTo>
                    <a:lnTo>
                      <a:pt x="84" y="141"/>
                    </a:lnTo>
                    <a:lnTo>
                      <a:pt x="63" y="120"/>
                    </a:lnTo>
                    <a:lnTo>
                      <a:pt x="45" y="92"/>
                    </a:lnTo>
                    <a:lnTo>
                      <a:pt x="28" y="67"/>
                    </a:lnTo>
                    <a:lnTo>
                      <a:pt x="17" y="42"/>
                    </a:lnTo>
                    <a:lnTo>
                      <a:pt x="7" y="22"/>
                    </a:lnTo>
                    <a:lnTo>
                      <a:pt x="0" y="0"/>
                    </a:lnTo>
                    <a:lnTo>
                      <a:pt x="7" y="7"/>
                    </a:lnTo>
                    <a:lnTo>
                      <a:pt x="17" y="15"/>
                    </a:lnTo>
                    <a:lnTo>
                      <a:pt x="31" y="18"/>
                    </a:lnTo>
                    <a:lnTo>
                      <a:pt x="52" y="25"/>
                    </a:lnTo>
                    <a:lnTo>
                      <a:pt x="73" y="29"/>
                    </a:lnTo>
                    <a:lnTo>
                      <a:pt x="95" y="29"/>
                    </a:lnTo>
                    <a:lnTo>
                      <a:pt x="120" y="32"/>
                    </a:lnTo>
                    <a:lnTo>
                      <a:pt x="140" y="32"/>
                    </a:lnTo>
                    <a:lnTo>
                      <a:pt x="161" y="32"/>
                    </a:lnTo>
                    <a:lnTo>
                      <a:pt x="179" y="29"/>
                    </a:lnTo>
                    <a:lnTo>
                      <a:pt x="263" y="47"/>
                    </a:lnTo>
                    <a:lnTo>
                      <a:pt x="313" y="54"/>
                    </a:lnTo>
                    <a:lnTo>
                      <a:pt x="355" y="60"/>
                    </a:lnTo>
                    <a:lnTo>
                      <a:pt x="394" y="67"/>
                    </a:lnTo>
                    <a:lnTo>
                      <a:pt x="429" y="74"/>
                    </a:lnTo>
                    <a:lnTo>
                      <a:pt x="468" y="82"/>
                    </a:lnTo>
                    <a:lnTo>
                      <a:pt x="503" y="85"/>
                    </a:lnTo>
                    <a:lnTo>
                      <a:pt x="538" y="92"/>
                    </a:lnTo>
                    <a:lnTo>
                      <a:pt x="577" y="95"/>
                    </a:lnTo>
                    <a:lnTo>
                      <a:pt x="622" y="99"/>
                    </a:lnTo>
                    <a:lnTo>
                      <a:pt x="669" y="102"/>
                    </a:lnTo>
                    <a:lnTo>
                      <a:pt x="735" y="109"/>
                    </a:lnTo>
                    <a:lnTo>
                      <a:pt x="792" y="117"/>
                    </a:lnTo>
                    <a:lnTo>
                      <a:pt x="847" y="124"/>
                    </a:lnTo>
                    <a:lnTo>
                      <a:pt x="897" y="130"/>
                    </a:lnTo>
                    <a:lnTo>
                      <a:pt x="947" y="137"/>
                    </a:lnTo>
                    <a:lnTo>
                      <a:pt x="999" y="141"/>
                    </a:lnTo>
                    <a:lnTo>
                      <a:pt x="1048" y="148"/>
                    </a:lnTo>
                    <a:lnTo>
                      <a:pt x="1105" y="152"/>
                    </a:lnTo>
                    <a:lnTo>
                      <a:pt x="1161" y="152"/>
                    </a:lnTo>
                    <a:lnTo>
                      <a:pt x="1228" y="155"/>
                    </a:lnTo>
                    <a:lnTo>
                      <a:pt x="1245" y="155"/>
                    </a:lnTo>
                    <a:lnTo>
                      <a:pt x="1256" y="165"/>
                    </a:lnTo>
                    <a:lnTo>
                      <a:pt x="1263" y="177"/>
                    </a:lnTo>
                    <a:lnTo>
                      <a:pt x="1266" y="194"/>
                    </a:lnTo>
                    <a:lnTo>
                      <a:pt x="1270" y="208"/>
                    </a:lnTo>
                    <a:lnTo>
                      <a:pt x="1266" y="225"/>
                    </a:lnTo>
                    <a:lnTo>
                      <a:pt x="1266" y="240"/>
                    </a:lnTo>
                    <a:lnTo>
                      <a:pt x="1266" y="254"/>
                    </a:lnTo>
                    <a:lnTo>
                      <a:pt x="1270" y="260"/>
                    </a:lnTo>
                    <a:lnTo>
                      <a:pt x="1273" y="264"/>
                    </a:lnTo>
                    <a:lnTo>
                      <a:pt x="1136" y="264"/>
                    </a:lnTo>
                    <a:lnTo>
                      <a:pt x="1013" y="264"/>
                    </a:lnTo>
                    <a:lnTo>
                      <a:pt x="900" y="264"/>
                    </a:lnTo>
                    <a:lnTo>
                      <a:pt x="799" y="260"/>
                    </a:lnTo>
                    <a:lnTo>
                      <a:pt x="700" y="260"/>
                    </a:lnTo>
                    <a:lnTo>
                      <a:pt x="609" y="257"/>
                    </a:lnTo>
                    <a:lnTo>
                      <a:pt x="513" y="250"/>
                    </a:lnTo>
                    <a:lnTo>
                      <a:pt x="421" y="240"/>
                    </a:lnTo>
                    <a:lnTo>
                      <a:pt x="323" y="225"/>
                    </a:lnTo>
                    <a:lnTo>
                      <a:pt x="218" y="208"/>
                    </a:lnTo>
                    <a:close/>
                  </a:path>
                </a:pathLst>
              </a:custGeom>
              <a:solidFill>
                <a:srgbClr val="8CC5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39" name="Freeform 715"/>
              <p:cNvSpPr>
                <a:spLocks/>
              </p:cNvSpPr>
              <p:nvPr/>
            </p:nvSpPr>
            <p:spPr bwMode="auto">
              <a:xfrm>
                <a:off x="3057" y="2265"/>
                <a:ext cx="96" cy="17"/>
              </a:xfrm>
              <a:custGeom>
                <a:avLst/>
                <a:gdLst>
                  <a:gd name="T0" fmla="*/ 212 w 1246"/>
                  <a:gd name="T1" fmla="*/ 179 h 243"/>
                  <a:gd name="T2" fmla="*/ 176 w 1246"/>
                  <a:gd name="T3" fmla="*/ 172 h 243"/>
                  <a:gd name="T4" fmla="*/ 141 w 1246"/>
                  <a:gd name="T5" fmla="*/ 161 h 243"/>
                  <a:gd name="T6" fmla="*/ 113 w 1246"/>
                  <a:gd name="T7" fmla="*/ 144 h 243"/>
                  <a:gd name="T8" fmla="*/ 88 w 1246"/>
                  <a:gd name="T9" fmla="*/ 130 h 243"/>
                  <a:gd name="T10" fmla="*/ 68 w 1246"/>
                  <a:gd name="T11" fmla="*/ 109 h 243"/>
                  <a:gd name="T12" fmla="*/ 50 w 1246"/>
                  <a:gd name="T13" fmla="*/ 91 h 243"/>
                  <a:gd name="T14" fmla="*/ 32 w 1246"/>
                  <a:gd name="T15" fmla="*/ 71 h 243"/>
                  <a:gd name="T16" fmla="*/ 22 w 1246"/>
                  <a:gd name="T17" fmla="*/ 46 h 243"/>
                  <a:gd name="T18" fmla="*/ 11 w 1246"/>
                  <a:gd name="T19" fmla="*/ 25 h 243"/>
                  <a:gd name="T20" fmla="*/ 0 w 1246"/>
                  <a:gd name="T21" fmla="*/ 0 h 243"/>
                  <a:gd name="T22" fmla="*/ 8 w 1246"/>
                  <a:gd name="T23" fmla="*/ 7 h 243"/>
                  <a:gd name="T24" fmla="*/ 18 w 1246"/>
                  <a:gd name="T25" fmla="*/ 14 h 243"/>
                  <a:gd name="T26" fmla="*/ 32 w 1246"/>
                  <a:gd name="T27" fmla="*/ 21 h 243"/>
                  <a:gd name="T28" fmla="*/ 50 w 1246"/>
                  <a:gd name="T29" fmla="*/ 25 h 243"/>
                  <a:gd name="T30" fmla="*/ 68 w 1246"/>
                  <a:gd name="T31" fmla="*/ 28 h 243"/>
                  <a:gd name="T32" fmla="*/ 88 w 1246"/>
                  <a:gd name="T33" fmla="*/ 31 h 243"/>
                  <a:gd name="T34" fmla="*/ 110 w 1246"/>
                  <a:gd name="T35" fmla="*/ 31 h 243"/>
                  <a:gd name="T36" fmla="*/ 131 w 1246"/>
                  <a:gd name="T37" fmla="*/ 31 h 243"/>
                  <a:gd name="T38" fmla="*/ 152 w 1246"/>
                  <a:gd name="T39" fmla="*/ 31 h 243"/>
                  <a:gd name="T40" fmla="*/ 170 w 1246"/>
                  <a:gd name="T41" fmla="*/ 31 h 243"/>
                  <a:gd name="T42" fmla="*/ 240 w 1246"/>
                  <a:gd name="T43" fmla="*/ 46 h 243"/>
                  <a:gd name="T44" fmla="*/ 286 w 1246"/>
                  <a:gd name="T45" fmla="*/ 53 h 243"/>
                  <a:gd name="T46" fmla="*/ 331 w 1246"/>
                  <a:gd name="T47" fmla="*/ 63 h 243"/>
                  <a:gd name="T48" fmla="*/ 370 w 1246"/>
                  <a:gd name="T49" fmla="*/ 67 h 243"/>
                  <a:gd name="T50" fmla="*/ 413 w 1246"/>
                  <a:gd name="T51" fmla="*/ 74 h 243"/>
                  <a:gd name="T52" fmla="*/ 451 w 1246"/>
                  <a:gd name="T53" fmla="*/ 81 h 243"/>
                  <a:gd name="T54" fmla="*/ 489 w 1246"/>
                  <a:gd name="T55" fmla="*/ 84 h 243"/>
                  <a:gd name="T56" fmla="*/ 529 w 1246"/>
                  <a:gd name="T57" fmla="*/ 88 h 243"/>
                  <a:gd name="T58" fmla="*/ 571 w 1246"/>
                  <a:gd name="T59" fmla="*/ 95 h 243"/>
                  <a:gd name="T60" fmla="*/ 616 w 1246"/>
                  <a:gd name="T61" fmla="*/ 98 h 243"/>
                  <a:gd name="T62" fmla="*/ 662 w 1246"/>
                  <a:gd name="T63" fmla="*/ 102 h 243"/>
                  <a:gd name="T64" fmla="*/ 726 w 1246"/>
                  <a:gd name="T65" fmla="*/ 106 h 243"/>
                  <a:gd name="T66" fmla="*/ 782 w 1246"/>
                  <a:gd name="T67" fmla="*/ 113 h 243"/>
                  <a:gd name="T68" fmla="*/ 835 w 1246"/>
                  <a:gd name="T69" fmla="*/ 119 h 243"/>
                  <a:gd name="T70" fmla="*/ 887 w 1246"/>
                  <a:gd name="T71" fmla="*/ 126 h 243"/>
                  <a:gd name="T72" fmla="*/ 933 w 1246"/>
                  <a:gd name="T73" fmla="*/ 134 h 243"/>
                  <a:gd name="T74" fmla="*/ 982 w 1246"/>
                  <a:gd name="T75" fmla="*/ 137 h 243"/>
                  <a:gd name="T76" fmla="*/ 1035 w 1246"/>
                  <a:gd name="T77" fmla="*/ 144 h 243"/>
                  <a:gd name="T78" fmla="*/ 1088 w 1246"/>
                  <a:gd name="T79" fmla="*/ 148 h 243"/>
                  <a:gd name="T80" fmla="*/ 1145 w 1246"/>
                  <a:gd name="T81" fmla="*/ 148 h 243"/>
                  <a:gd name="T82" fmla="*/ 1208 w 1246"/>
                  <a:gd name="T83" fmla="*/ 148 h 243"/>
                  <a:gd name="T84" fmla="*/ 1222 w 1246"/>
                  <a:gd name="T85" fmla="*/ 151 h 243"/>
                  <a:gd name="T86" fmla="*/ 1233 w 1246"/>
                  <a:gd name="T87" fmla="*/ 158 h 243"/>
                  <a:gd name="T88" fmla="*/ 1240 w 1246"/>
                  <a:gd name="T89" fmla="*/ 169 h 243"/>
                  <a:gd name="T90" fmla="*/ 1243 w 1246"/>
                  <a:gd name="T91" fmla="*/ 179 h 243"/>
                  <a:gd name="T92" fmla="*/ 1243 w 1246"/>
                  <a:gd name="T93" fmla="*/ 193 h 243"/>
                  <a:gd name="T94" fmla="*/ 1243 w 1246"/>
                  <a:gd name="T95" fmla="*/ 208 h 243"/>
                  <a:gd name="T96" fmla="*/ 1240 w 1246"/>
                  <a:gd name="T97" fmla="*/ 221 h 243"/>
                  <a:gd name="T98" fmla="*/ 1240 w 1246"/>
                  <a:gd name="T99" fmla="*/ 232 h 243"/>
                  <a:gd name="T100" fmla="*/ 1243 w 1246"/>
                  <a:gd name="T101" fmla="*/ 239 h 243"/>
                  <a:gd name="T102" fmla="*/ 1246 w 1246"/>
                  <a:gd name="T103" fmla="*/ 243 h 243"/>
                  <a:gd name="T104" fmla="*/ 1113 w 1246"/>
                  <a:gd name="T105" fmla="*/ 239 h 243"/>
                  <a:gd name="T106" fmla="*/ 993 w 1246"/>
                  <a:gd name="T107" fmla="*/ 239 h 243"/>
                  <a:gd name="T108" fmla="*/ 880 w 1246"/>
                  <a:gd name="T109" fmla="*/ 236 h 243"/>
                  <a:gd name="T110" fmla="*/ 782 w 1246"/>
                  <a:gd name="T111" fmla="*/ 236 h 243"/>
                  <a:gd name="T112" fmla="*/ 687 w 1246"/>
                  <a:gd name="T113" fmla="*/ 232 h 243"/>
                  <a:gd name="T114" fmla="*/ 596 w 1246"/>
                  <a:gd name="T115" fmla="*/ 229 h 243"/>
                  <a:gd name="T116" fmla="*/ 504 w 1246"/>
                  <a:gd name="T117" fmla="*/ 221 h 243"/>
                  <a:gd name="T118" fmla="*/ 413 w 1246"/>
                  <a:gd name="T119" fmla="*/ 211 h 243"/>
                  <a:gd name="T120" fmla="*/ 314 w 1246"/>
                  <a:gd name="T121" fmla="*/ 197 h 243"/>
                  <a:gd name="T122" fmla="*/ 212 w 1246"/>
                  <a:gd name="T123" fmla="*/ 179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46" h="243">
                    <a:moveTo>
                      <a:pt x="212" y="179"/>
                    </a:moveTo>
                    <a:lnTo>
                      <a:pt x="176" y="172"/>
                    </a:lnTo>
                    <a:lnTo>
                      <a:pt x="141" y="161"/>
                    </a:lnTo>
                    <a:lnTo>
                      <a:pt x="113" y="144"/>
                    </a:lnTo>
                    <a:lnTo>
                      <a:pt x="88" y="130"/>
                    </a:lnTo>
                    <a:lnTo>
                      <a:pt x="68" y="109"/>
                    </a:lnTo>
                    <a:lnTo>
                      <a:pt x="50" y="91"/>
                    </a:lnTo>
                    <a:lnTo>
                      <a:pt x="32" y="71"/>
                    </a:lnTo>
                    <a:lnTo>
                      <a:pt x="22" y="46"/>
                    </a:lnTo>
                    <a:lnTo>
                      <a:pt x="11" y="25"/>
                    </a:lnTo>
                    <a:lnTo>
                      <a:pt x="0" y="0"/>
                    </a:lnTo>
                    <a:lnTo>
                      <a:pt x="8" y="7"/>
                    </a:lnTo>
                    <a:lnTo>
                      <a:pt x="18" y="14"/>
                    </a:lnTo>
                    <a:lnTo>
                      <a:pt x="32" y="21"/>
                    </a:lnTo>
                    <a:lnTo>
                      <a:pt x="50" y="25"/>
                    </a:lnTo>
                    <a:lnTo>
                      <a:pt x="68" y="28"/>
                    </a:lnTo>
                    <a:lnTo>
                      <a:pt x="88" y="31"/>
                    </a:lnTo>
                    <a:lnTo>
                      <a:pt x="110" y="31"/>
                    </a:lnTo>
                    <a:lnTo>
                      <a:pt x="131" y="31"/>
                    </a:lnTo>
                    <a:lnTo>
                      <a:pt x="152" y="31"/>
                    </a:lnTo>
                    <a:lnTo>
                      <a:pt x="170" y="31"/>
                    </a:lnTo>
                    <a:lnTo>
                      <a:pt x="240" y="46"/>
                    </a:lnTo>
                    <a:lnTo>
                      <a:pt x="286" y="53"/>
                    </a:lnTo>
                    <a:lnTo>
                      <a:pt x="331" y="63"/>
                    </a:lnTo>
                    <a:lnTo>
                      <a:pt x="370" y="67"/>
                    </a:lnTo>
                    <a:lnTo>
                      <a:pt x="413" y="74"/>
                    </a:lnTo>
                    <a:lnTo>
                      <a:pt x="451" y="81"/>
                    </a:lnTo>
                    <a:lnTo>
                      <a:pt x="489" y="84"/>
                    </a:lnTo>
                    <a:lnTo>
                      <a:pt x="529" y="88"/>
                    </a:lnTo>
                    <a:lnTo>
                      <a:pt x="571" y="95"/>
                    </a:lnTo>
                    <a:lnTo>
                      <a:pt x="616" y="98"/>
                    </a:lnTo>
                    <a:lnTo>
                      <a:pt x="662" y="102"/>
                    </a:lnTo>
                    <a:lnTo>
                      <a:pt x="726" y="106"/>
                    </a:lnTo>
                    <a:lnTo>
                      <a:pt x="782" y="113"/>
                    </a:lnTo>
                    <a:lnTo>
                      <a:pt x="835" y="119"/>
                    </a:lnTo>
                    <a:lnTo>
                      <a:pt x="887" y="126"/>
                    </a:lnTo>
                    <a:lnTo>
                      <a:pt x="933" y="134"/>
                    </a:lnTo>
                    <a:lnTo>
                      <a:pt x="982" y="137"/>
                    </a:lnTo>
                    <a:lnTo>
                      <a:pt x="1035" y="144"/>
                    </a:lnTo>
                    <a:lnTo>
                      <a:pt x="1088" y="148"/>
                    </a:lnTo>
                    <a:lnTo>
                      <a:pt x="1145" y="148"/>
                    </a:lnTo>
                    <a:lnTo>
                      <a:pt x="1208" y="148"/>
                    </a:lnTo>
                    <a:lnTo>
                      <a:pt x="1222" y="151"/>
                    </a:lnTo>
                    <a:lnTo>
                      <a:pt x="1233" y="158"/>
                    </a:lnTo>
                    <a:lnTo>
                      <a:pt x="1240" y="169"/>
                    </a:lnTo>
                    <a:lnTo>
                      <a:pt x="1243" y="179"/>
                    </a:lnTo>
                    <a:lnTo>
                      <a:pt x="1243" y="193"/>
                    </a:lnTo>
                    <a:lnTo>
                      <a:pt x="1243" y="208"/>
                    </a:lnTo>
                    <a:lnTo>
                      <a:pt x="1240" y="221"/>
                    </a:lnTo>
                    <a:lnTo>
                      <a:pt x="1240" y="232"/>
                    </a:lnTo>
                    <a:lnTo>
                      <a:pt x="1243" y="239"/>
                    </a:lnTo>
                    <a:lnTo>
                      <a:pt x="1246" y="243"/>
                    </a:lnTo>
                    <a:lnTo>
                      <a:pt x="1113" y="239"/>
                    </a:lnTo>
                    <a:lnTo>
                      <a:pt x="993" y="239"/>
                    </a:lnTo>
                    <a:lnTo>
                      <a:pt x="880" y="236"/>
                    </a:lnTo>
                    <a:lnTo>
                      <a:pt x="782" y="236"/>
                    </a:lnTo>
                    <a:lnTo>
                      <a:pt x="687" y="232"/>
                    </a:lnTo>
                    <a:lnTo>
                      <a:pt x="596" y="229"/>
                    </a:lnTo>
                    <a:lnTo>
                      <a:pt x="504" y="221"/>
                    </a:lnTo>
                    <a:lnTo>
                      <a:pt x="413" y="211"/>
                    </a:lnTo>
                    <a:lnTo>
                      <a:pt x="314" y="197"/>
                    </a:lnTo>
                    <a:lnTo>
                      <a:pt x="212" y="179"/>
                    </a:lnTo>
                    <a:close/>
                  </a:path>
                </a:pathLst>
              </a:custGeom>
              <a:solidFill>
                <a:srgbClr val="98C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40" name="Freeform 716"/>
              <p:cNvSpPr>
                <a:spLocks/>
              </p:cNvSpPr>
              <p:nvPr/>
            </p:nvSpPr>
            <p:spPr bwMode="auto">
              <a:xfrm>
                <a:off x="3059" y="2266"/>
                <a:ext cx="94" cy="15"/>
              </a:xfrm>
              <a:custGeom>
                <a:avLst/>
                <a:gdLst>
                  <a:gd name="T0" fmla="*/ 204 w 1218"/>
                  <a:gd name="T1" fmla="*/ 147 h 215"/>
                  <a:gd name="T2" fmla="*/ 173 w 1218"/>
                  <a:gd name="T3" fmla="*/ 140 h 215"/>
                  <a:gd name="T4" fmla="*/ 141 w 1218"/>
                  <a:gd name="T5" fmla="*/ 134 h 215"/>
                  <a:gd name="T6" fmla="*/ 116 w 1218"/>
                  <a:gd name="T7" fmla="*/ 123 h 215"/>
                  <a:gd name="T8" fmla="*/ 91 w 1218"/>
                  <a:gd name="T9" fmla="*/ 112 h 215"/>
                  <a:gd name="T10" fmla="*/ 70 w 1218"/>
                  <a:gd name="T11" fmla="*/ 99 h 215"/>
                  <a:gd name="T12" fmla="*/ 53 w 1218"/>
                  <a:gd name="T13" fmla="*/ 84 h 215"/>
                  <a:gd name="T14" fmla="*/ 35 w 1218"/>
                  <a:gd name="T15" fmla="*/ 67 h 215"/>
                  <a:gd name="T16" fmla="*/ 21 w 1218"/>
                  <a:gd name="T17" fmla="*/ 46 h 215"/>
                  <a:gd name="T18" fmla="*/ 10 w 1218"/>
                  <a:gd name="T19" fmla="*/ 25 h 215"/>
                  <a:gd name="T20" fmla="*/ 0 w 1218"/>
                  <a:gd name="T21" fmla="*/ 0 h 215"/>
                  <a:gd name="T22" fmla="*/ 7 w 1218"/>
                  <a:gd name="T23" fmla="*/ 7 h 215"/>
                  <a:gd name="T24" fmla="*/ 14 w 1218"/>
                  <a:gd name="T25" fmla="*/ 11 h 215"/>
                  <a:gd name="T26" fmla="*/ 28 w 1218"/>
                  <a:gd name="T27" fmla="*/ 17 h 215"/>
                  <a:gd name="T28" fmla="*/ 46 w 1218"/>
                  <a:gd name="T29" fmla="*/ 22 h 215"/>
                  <a:gd name="T30" fmla="*/ 63 w 1218"/>
                  <a:gd name="T31" fmla="*/ 25 h 215"/>
                  <a:gd name="T32" fmla="*/ 81 w 1218"/>
                  <a:gd name="T33" fmla="*/ 29 h 215"/>
                  <a:gd name="T34" fmla="*/ 101 w 1218"/>
                  <a:gd name="T35" fmla="*/ 32 h 215"/>
                  <a:gd name="T36" fmla="*/ 119 w 1218"/>
                  <a:gd name="T37" fmla="*/ 32 h 215"/>
                  <a:gd name="T38" fmla="*/ 137 w 1218"/>
                  <a:gd name="T39" fmla="*/ 32 h 215"/>
                  <a:gd name="T40" fmla="*/ 154 w 1218"/>
                  <a:gd name="T41" fmla="*/ 29 h 215"/>
                  <a:gd name="T42" fmla="*/ 211 w 1218"/>
                  <a:gd name="T43" fmla="*/ 42 h 215"/>
                  <a:gd name="T44" fmla="*/ 256 w 1218"/>
                  <a:gd name="T45" fmla="*/ 53 h 215"/>
                  <a:gd name="T46" fmla="*/ 302 w 1218"/>
                  <a:gd name="T47" fmla="*/ 60 h 215"/>
                  <a:gd name="T48" fmla="*/ 348 w 1218"/>
                  <a:gd name="T49" fmla="*/ 64 h 215"/>
                  <a:gd name="T50" fmla="*/ 391 w 1218"/>
                  <a:gd name="T51" fmla="*/ 70 h 215"/>
                  <a:gd name="T52" fmla="*/ 432 w 1218"/>
                  <a:gd name="T53" fmla="*/ 77 h 215"/>
                  <a:gd name="T54" fmla="*/ 475 w 1218"/>
                  <a:gd name="T55" fmla="*/ 81 h 215"/>
                  <a:gd name="T56" fmla="*/ 517 w 1218"/>
                  <a:gd name="T57" fmla="*/ 84 h 215"/>
                  <a:gd name="T58" fmla="*/ 562 w 1218"/>
                  <a:gd name="T59" fmla="*/ 88 h 215"/>
                  <a:gd name="T60" fmla="*/ 609 w 1218"/>
                  <a:gd name="T61" fmla="*/ 92 h 215"/>
                  <a:gd name="T62" fmla="*/ 654 w 1218"/>
                  <a:gd name="T63" fmla="*/ 95 h 215"/>
                  <a:gd name="T64" fmla="*/ 717 w 1218"/>
                  <a:gd name="T65" fmla="*/ 102 h 215"/>
                  <a:gd name="T66" fmla="*/ 770 w 1218"/>
                  <a:gd name="T67" fmla="*/ 105 h 215"/>
                  <a:gd name="T68" fmla="*/ 823 w 1218"/>
                  <a:gd name="T69" fmla="*/ 112 h 215"/>
                  <a:gd name="T70" fmla="*/ 873 w 1218"/>
                  <a:gd name="T71" fmla="*/ 120 h 215"/>
                  <a:gd name="T72" fmla="*/ 918 w 1218"/>
                  <a:gd name="T73" fmla="*/ 127 h 215"/>
                  <a:gd name="T74" fmla="*/ 968 w 1218"/>
                  <a:gd name="T75" fmla="*/ 130 h 215"/>
                  <a:gd name="T76" fmla="*/ 1017 w 1218"/>
                  <a:gd name="T77" fmla="*/ 134 h 215"/>
                  <a:gd name="T78" fmla="*/ 1070 w 1218"/>
                  <a:gd name="T79" fmla="*/ 137 h 215"/>
                  <a:gd name="T80" fmla="*/ 1123 w 1218"/>
                  <a:gd name="T81" fmla="*/ 140 h 215"/>
                  <a:gd name="T82" fmla="*/ 1186 w 1218"/>
                  <a:gd name="T83" fmla="*/ 140 h 215"/>
                  <a:gd name="T84" fmla="*/ 1196 w 1218"/>
                  <a:gd name="T85" fmla="*/ 140 h 215"/>
                  <a:gd name="T86" fmla="*/ 1206 w 1218"/>
                  <a:gd name="T87" fmla="*/ 147 h 215"/>
                  <a:gd name="T88" fmla="*/ 1211 w 1218"/>
                  <a:gd name="T89" fmla="*/ 155 h 215"/>
                  <a:gd name="T90" fmla="*/ 1214 w 1218"/>
                  <a:gd name="T91" fmla="*/ 165 h 215"/>
                  <a:gd name="T92" fmla="*/ 1214 w 1218"/>
                  <a:gd name="T93" fmla="*/ 176 h 215"/>
                  <a:gd name="T94" fmla="*/ 1214 w 1218"/>
                  <a:gd name="T95" fmla="*/ 190 h 215"/>
                  <a:gd name="T96" fmla="*/ 1214 w 1218"/>
                  <a:gd name="T97" fmla="*/ 197 h 215"/>
                  <a:gd name="T98" fmla="*/ 1214 w 1218"/>
                  <a:gd name="T99" fmla="*/ 207 h 215"/>
                  <a:gd name="T100" fmla="*/ 1214 w 1218"/>
                  <a:gd name="T101" fmla="*/ 211 h 215"/>
                  <a:gd name="T102" fmla="*/ 1218 w 1218"/>
                  <a:gd name="T103" fmla="*/ 215 h 215"/>
                  <a:gd name="T104" fmla="*/ 1088 w 1218"/>
                  <a:gd name="T105" fmla="*/ 211 h 215"/>
                  <a:gd name="T106" fmla="*/ 968 w 1218"/>
                  <a:gd name="T107" fmla="*/ 207 h 215"/>
                  <a:gd name="T108" fmla="*/ 862 w 1218"/>
                  <a:gd name="T109" fmla="*/ 207 h 215"/>
                  <a:gd name="T110" fmla="*/ 763 w 1218"/>
                  <a:gd name="T111" fmla="*/ 204 h 215"/>
                  <a:gd name="T112" fmla="*/ 669 w 1218"/>
                  <a:gd name="T113" fmla="*/ 200 h 215"/>
                  <a:gd name="T114" fmla="*/ 580 w 1218"/>
                  <a:gd name="T115" fmla="*/ 197 h 215"/>
                  <a:gd name="T116" fmla="*/ 489 w 1218"/>
                  <a:gd name="T117" fmla="*/ 190 h 215"/>
                  <a:gd name="T118" fmla="*/ 401 w 1218"/>
                  <a:gd name="T119" fmla="*/ 179 h 215"/>
                  <a:gd name="T120" fmla="*/ 306 w 1218"/>
                  <a:gd name="T121" fmla="*/ 165 h 215"/>
                  <a:gd name="T122" fmla="*/ 204 w 1218"/>
                  <a:gd name="T123" fmla="*/ 147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18" h="215">
                    <a:moveTo>
                      <a:pt x="204" y="147"/>
                    </a:moveTo>
                    <a:lnTo>
                      <a:pt x="173" y="140"/>
                    </a:lnTo>
                    <a:lnTo>
                      <a:pt x="141" y="134"/>
                    </a:lnTo>
                    <a:lnTo>
                      <a:pt x="116" y="123"/>
                    </a:lnTo>
                    <a:lnTo>
                      <a:pt x="91" y="112"/>
                    </a:lnTo>
                    <a:lnTo>
                      <a:pt x="70" y="99"/>
                    </a:lnTo>
                    <a:lnTo>
                      <a:pt x="53" y="84"/>
                    </a:lnTo>
                    <a:lnTo>
                      <a:pt x="35" y="67"/>
                    </a:lnTo>
                    <a:lnTo>
                      <a:pt x="21" y="46"/>
                    </a:lnTo>
                    <a:lnTo>
                      <a:pt x="10" y="25"/>
                    </a:lnTo>
                    <a:lnTo>
                      <a:pt x="0" y="0"/>
                    </a:lnTo>
                    <a:lnTo>
                      <a:pt x="7" y="7"/>
                    </a:lnTo>
                    <a:lnTo>
                      <a:pt x="14" y="11"/>
                    </a:lnTo>
                    <a:lnTo>
                      <a:pt x="28" y="17"/>
                    </a:lnTo>
                    <a:lnTo>
                      <a:pt x="46" y="22"/>
                    </a:lnTo>
                    <a:lnTo>
                      <a:pt x="63" y="25"/>
                    </a:lnTo>
                    <a:lnTo>
                      <a:pt x="81" y="29"/>
                    </a:lnTo>
                    <a:lnTo>
                      <a:pt x="101" y="32"/>
                    </a:lnTo>
                    <a:lnTo>
                      <a:pt x="119" y="32"/>
                    </a:lnTo>
                    <a:lnTo>
                      <a:pt x="137" y="32"/>
                    </a:lnTo>
                    <a:lnTo>
                      <a:pt x="154" y="29"/>
                    </a:lnTo>
                    <a:lnTo>
                      <a:pt x="211" y="42"/>
                    </a:lnTo>
                    <a:lnTo>
                      <a:pt x="256" y="53"/>
                    </a:lnTo>
                    <a:lnTo>
                      <a:pt x="302" y="60"/>
                    </a:lnTo>
                    <a:lnTo>
                      <a:pt x="348" y="64"/>
                    </a:lnTo>
                    <a:lnTo>
                      <a:pt x="391" y="70"/>
                    </a:lnTo>
                    <a:lnTo>
                      <a:pt x="432" y="77"/>
                    </a:lnTo>
                    <a:lnTo>
                      <a:pt x="475" y="81"/>
                    </a:lnTo>
                    <a:lnTo>
                      <a:pt x="517" y="84"/>
                    </a:lnTo>
                    <a:lnTo>
                      <a:pt x="562" y="88"/>
                    </a:lnTo>
                    <a:lnTo>
                      <a:pt x="609" y="92"/>
                    </a:lnTo>
                    <a:lnTo>
                      <a:pt x="654" y="95"/>
                    </a:lnTo>
                    <a:lnTo>
                      <a:pt x="717" y="102"/>
                    </a:lnTo>
                    <a:lnTo>
                      <a:pt x="770" y="105"/>
                    </a:lnTo>
                    <a:lnTo>
                      <a:pt x="823" y="112"/>
                    </a:lnTo>
                    <a:lnTo>
                      <a:pt x="873" y="120"/>
                    </a:lnTo>
                    <a:lnTo>
                      <a:pt x="918" y="127"/>
                    </a:lnTo>
                    <a:lnTo>
                      <a:pt x="968" y="130"/>
                    </a:lnTo>
                    <a:lnTo>
                      <a:pt x="1017" y="134"/>
                    </a:lnTo>
                    <a:lnTo>
                      <a:pt x="1070" y="137"/>
                    </a:lnTo>
                    <a:lnTo>
                      <a:pt x="1123" y="140"/>
                    </a:lnTo>
                    <a:lnTo>
                      <a:pt x="1186" y="140"/>
                    </a:lnTo>
                    <a:lnTo>
                      <a:pt x="1196" y="140"/>
                    </a:lnTo>
                    <a:lnTo>
                      <a:pt x="1206" y="147"/>
                    </a:lnTo>
                    <a:lnTo>
                      <a:pt x="1211" y="155"/>
                    </a:lnTo>
                    <a:lnTo>
                      <a:pt x="1214" y="165"/>
                    </a:lnTo>
                    <a:lnTo>
                      <a:pt x="1214" y="176"/>
                    </a:lnTo>
                    <a:lnTo>
                      <a:pt x="1214" y="190"/>
                    </a:lnTo>
                    <a:lnTo>
                      <a:pt x="1214" y="197"/>
                    </a:lnTo>
                    <a:lnTo>
                      <a:pt x="1214" y="207"/>
                    </a:lnTo>
                    <a:lnTo>
                      <a:pt x="1214" y="211"/>
                    </a:lnTo>
                    <a:lnTo>
                      <a:pt x="1218" y="215"/>
                    </a:lnTo>
                    <a:lnTo>
                      <a:pt x="1088" y="211"/>
                    </a:lnTo>
                    <a:lnTo>
                      <a:pt x="968" y="207"/>
                    </a:lnTo>
                    <a:lnTo>
                      <a:pt x="862" y="207"/>
                    </a:lnTo>
                    <a:lnTo>
                      <a:pt x="763" y="204"/>
                    </a:lnTo>
                    <a:lnTo>
                      <a:pt x="669" y="200"/>
                    </a:lnTo>
                    <a:lnTo>
                      <a:pt x="580" y="197"/>
                    </a:lnTo>
                    <a:lnTo>
                      <a:pt x="489" y="190"/>
                    </a:lnTo>
                    <a:lnTo>
                      <a:pt x="401" y="179"/>
                    </a:lnTo>
                    <a:lnTo>
                      <a:pt x="306" y="165"/>
                    </a:lnTo>
                    <a:lnTo>
                      <a:pt x="204" y="147"/>
                    </a:lnTo>
                    <a:close/>
                  </a:path>
                </a:pathLst>
              </a:custGeom>
              <a:solidFill>
                <a:srgbClr val="A5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41" name="Freeform 717"/>
              <p:cNvSpPr>
                <a:spLocks/>
              </p:cNvSpPr>
              <p:nvPr/>
            </p:nvSpPr>
            <p:spPr bwMode="auto">
              <a:xfrm>
                <a:off x="3061" y="2267"/>
                <a:ext cx="91" cy="13"/>
              </a:xfrm>
              <a:custGeom>
                <a:avLst/>
                <a:gdLst>
                  <a:gd name="T0" fmla="*/ 183 w 1189"/>
                  <a:gd name="T1" fmla="*/ 42 h 189"/>
                  <a:gd name="T2" fmla="*/ 228 w 1189"/>
                  <a:gd name="T3" fmla="*/ 53 h 189"/>
                  <a:gd name="T4" fmla="*/ 274 w 1189"/>
                  <a:gd name="T5" fmla="*/ 59 h 189"/>
                  <a:gd name="T6" fmla="*/ 319 w 1189"/>
                  <a:gd name="T7" fmla="*/ 66 h 189"/>
                  <a:gd name="T8" fmla="*/ 366 w 1189"/>
                  <a:gd name="T9" fmla="*/ 70 h 189"/>
                  <a:gd name="T10" fmla="*/ 411 w 1189"/>
                  <a:gd name="T11" fmla="*/ 73 h 189"/>
                  <a:gd name="T12" fmla="*/ 457 w 1189"/>
                  <a:gd name="T13" fmla="*/ 81 h 189"/>
                  <a:gd name="T14" fmla="*/ 506 w 1189"/>
                  <a:gd name="T15" fmla="*/ 84 h 189"/>
                  <a:gd name="T16" fmla="*/ 552 w 1189"/>
                  <a:gd name="T17" fmla="*/ 88 h 189"/>
                  <a:gd name="T18" fmla="*/ 597 w 1189"/>
                  <a:gd name="T19" fmla="*/ 91 h 189"/>
                  <a:gd name="T20" fmla="*/ 644 w 1189"/>
                  <a:gd name="T21" fmla="*/ 94 h 189"/>
                  <a:gd name="T22" fmla="*/ 703 w 1189"/>
                  <a:gd name="T23" fmla="*/ 98 h 189"/>
                  <a:gd name="T24" fmla="*/ 756 w 1189"/>
                  <a:gd name="T25" fmla="*/ 105 h 189"/>
                  <a:gd name="T26" fmla="*/ 809 w 1189"/>
                  <a:gd name="T27" fmla="*/ 109 h 189"/>
                  <a:gd name="T28" fmla="*/ 855 w 1189"/>
                  <a:gd name="T29" fmla="*/ 116 h 189"/>
                  <a:gd name="T30" fmla="*/ 900 w 1189"/>
                  <a:gd name="T31" fmla="*/ 123 h 189"/>
                  <a:gd name="T32" fmla="*/ 950 w 1189"/>
                  <a:gd name="T33" fmla="*/ 126 h 189"/>
                  <a:gd name="T34" fmla="*/ 995 w 1189"/>
                  <a:gd name="T35" fmla="*/ 129 h 189"/>
                  <a:gd name="T36" fmla="*/ 1048 w 1189"/>
                  <a:gd name="T37" fmla="*/ 133 h 189"/>
                  <a:gd name="T38" fmla="*/ 1101 w 1189"/>
                  <a:gd name="T39" fmla="*/ 133 h 189"/>
                  <a:gd name="T40" fmla="*/ 1161 w 1189"/>
                  <a:gd name="T41" fmla="*/ 133 h 189"/>
                  <a:gd name="T42" fmla="*/ 1171 w 1189"/>
                  <a:gd name="T43" fmla="*/ 136 h 189"/>
                  <a:gd name="T44" fmla="*/ 1178 w 1189"/>
                  <a:gd name="T45" fmla="*/ 141 h 189"/>
                  <a:gd name="T46" fmla="*/ 1181 w 1189"/>
                  <a:gd name="T47" fmla="*/ 147 h 189"/>
                  <a:gd name="T48" fmla="*/ 1181 w 1189"/>
                  <a:gd name="T49" fmla="*/ 154 h 189"/>
                  <a:gd name="T50" fmla="*/ 1181 w 1189"/>
                  <a:gd name="T51" fmla="*/ 161 h 189"/>
                  <a:gd name="T52" fmla="*/ 1181 w 1189"/>
                  <a:gd name="T53" fmla="*/ 172 h 189"/>
                  <a:gd name="T54" fmla="*/ 1181 w 1189"/>
                  <a:gd name="T55" fmla="*/ 179 h 189"/>
                  <a:gd name="T56" fmla="*/ 1181 w 1189"/>
                  <a:gd name="T57" fmla="*/ 186 h 189"/>
                  <a:gd name="T58" fmla="*/ 1181 w 1189"/>
                  <a:gd name="T59" fmla="*/ 189 h 189"/>
                  <a:gd name="T60" fmla="*/ 1189 w 1189"/>
                  <a:gd name="T61" fmla="*/ 189 h 189"/>
                  <a:gd name="T62" fmla="*/ 1058 w 1189"/>
                  <a:gd name="T63" fmla="*/ 186 h 189"/>
                  <a:gd name="T64" fmla="*/ 943 w 1189"/>
                  <a:gd name="T65" fmla="*/ 183 h 189"/>
                  <a:gd name="T66" fmla="*/ 837 w 1189"/>
                  <a:gd name="T67" fmla="*/ 179 h 189"/>
                  <a:gd name="T68" fmla="*/ 742 w 1189"/>
                  <a:gd name="T69" fmla="*/ 176 h 189"/>
                  <a:gd name="T70" fmla="*/ 650 w 1189"/>
                  <a:gd name="T71" fmla="*/ 172 h 189"/>
                  <a:gd name="T72" fmla="*/ 562 w 1189"/>
                  <a:gd name="T73" fmla="*/ 168 h 189"/>
                  <a:gd name="T74" fmla="*/ 474 w 1189"/>
                  <a:gd name="T75" fmla="*/ 161 h 189"/>
                  <a:gd name="T76" fmla="*/ 387 w 1189"/>
                  <a:gd name="T77" fmla="*/ 151 h 189"/>
                  <a:gd name="T78" fmla="*/ 291 w 1189"/>
                  <a:gd name="T79" fmla="*/ 136 h 189"/>
                  <a:gd name="T80" fmla="*/ 196 w 1189"/>
                  <a:gd name="T81" fmla="*/ 119 h 189"/>
                  <a:gd name="T82" fmla="*/ 165 w 1189"/>
                  <a:gd name="T83" fmla="*/ 116 h 189"/>
                  <a:gd name="T84" fmla="*/ 136 w 1189"/>
                  <a:gd name="T85" fmla="*/ 112 h 189"/>
                  <a:gd name="T86" fmla="*/ 112 w 1189"/>
                  <a:gd name="T87" fmla="*/ 105 h 189"/>
                  <a:gd name="T88" fmla="*/ 91 w 1189"/>
                  <a:gd name="T89" fmla="*/ 98 h 189"/>
                  <a:gd name="T90" fmla="*/ 70 w 1189"/>
                  <a:gd name="T91" fmla="*/ 91 h 189"/>
                  <a:gd name="T92" fmla="*/ 53 w 1189"/>
                  <a:gd name="T93" fmla="*/ 81 h 189"/>
                  <a:gd name="T94" fmla="*/ 35 w 1189"/>
                  <a:gd name="T95" fmla="*/ 66 h 189"/>
                  <a:gd name="T96" fmla="*/ 21 w 1189"/>
                  <a:gd name="T97" fmla="*/ 53 h 189"/>
                  <a:gd name="T98" fmla="*/ 10 w 1189"/>
                  <a:gd name="T99" fmla="*/ 28 h 189"/>
                  <a:gd name="T100" fmla="*/ 0 w 1189"/>
                  <a:gd name="T101" fmla="*/ 0 h 189"/>
                  <a:gd name="T102" fmla="*/ 3 w 1189"/>
                  <a:gd name="T103" fmla="*/ 6 h 189"/>
                  <a:gd name="T104" fmla="*/ 10 w 1189"/>
                  <a:gd name="T105" fmla="*/ 14 h 189"/>
                  <a:gd name="T106" fmla="*/ 21 w 1189"/>
                  <a:gd name="T107" fmla="*/ 18 h 189"/>
                  <a:gd name="T108" fmla="*/ 38 w 1189"/>
                  <a:gd name="T109" fmla="*/ 24 h 189"/>
                  <a:gd name="T110" fmla="*/ 53 w 1189"/>
                  <a:gd name="T111" fmla="*/ 28 h 189"/>
                  <a:gd name="T112" fmla="*/ 70 w 1189"/>
                  <a:gd name="T113" fmla="*/ 31 h 189"/>
                  <a:gd name="T114" fmla="*/ 88 w 1189"/>
                  <a:gd name="T115" fmla="*/ 31 h 189"/>
                  <a:gd name="T116" fmla="*/ 105 w 1189"/>
                  <a:gd name="T117" fmla="*/ 31 h 189"/>
                  <a:gd name="T118" fmla="*/ 123 w 1189"/>
                  <a:gd name="T119" fmla="*/ 31 h 189"/>
                  <a:gd name="T120" fmla="*/ 140 w 1189"/>
                  <a:gd name="T121" fmla="*/ 28 h 189"/>
                  <a:gd name="T122" fmla="*/ 183 w 1189"/>
                  <a:gd name="T123" fmla="*/ 4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9" h="189">
                    <a:moveTo>
                      <a:pt x="183" y="42"/>
                    </a:moveTo>
                    <a:lnTo>
                      <a:pt x="228" y="53"/>
                    </a:lnTo>
                    <a:lnTo>
                      <a:pt x="274" y="59"/>
                    </a:lnTo>
                    <a:lnTo>
                      <a:pt x="319" y="66"/>
                    </a:lnTo>
                    <a:lnTo>
                      <a:pt x="366" y="70"/>
                    </a:lnTo>
                    <a:lnTo>
                      <a:pt x="411" y="73"/>
                    </a:lnTo>
                    <a:lnTo>
                      <a:pt x="457" y="81"/>
                    </a:lnTo>
                    <a:lnTo>
                      <a:pt x="506" y="84"/>
                    </a:lnTo>
                    <a:lnTo>
                      <a:pt x="552" y="88"/>
                    </a:lnTo>
                    <a:lnTo>
                      <a:pt x="597" y="91"/>
                    </a:lnTo>
                    <a:lnTo>
                      <a:pt x="644" y="94"/>
                    </a:lnTo>
                    <a:lnTo>
                      <a:pt x="703" y="98"/>
                    </a:lnTo>
                    <a:lnTo>
                      <a:pt x="756" y="105"/>
                    </a:lnTo>
                    <a:lnTo>
                      <a:pt x="809" y="109"/>
                    </a:lnTo>
                    <a:lnTo>
                      <a:pt x="855" y="116"/>
                    </a:lnTo>
                    <a:lnTo>
                      <a:pt x="900" y="123"/>
                    </a:lnTo>
                    <a:lnTo>
                      <a:pt x="950" y="126"/>
                    </a:lnTo>
                    <a:lnTo>
                      <a:pt x="995" y="129"/>
                    </a:lnTo>
                    <a:lnTo>
                      <a:pt x="1048" y="133"/>
                    </a:lnTo>
                    <a:lnTo>
                      <a:pt x="1101" y="133"/>
                    </a:lnTo>
                    <a:lnTo>
                      <a:pt x="1161" y="133"/>
                    </a:lnTo>
                    <a:lnTo>
                      <a:pt x="1171" y="136"/>
                    </a:lnTo>
                    <a:lnTo>
                      <a:pt x="1178" y="141"/>
                    </a:lnTo>
                    <a:lnTo>
                      <a:pt x="1181" y="147"/>
                    </a:lnTo>
                    <a:lnTo>
                      <a:pt x="1181" y="154"/>
                    </a:lnTo>
                    <a:lnTo>
                      <a:pt x="1181" y="161"/>
                    </a:lnTo>
                    <a:lnTo>
                      <a:pt x="1181" y="172"/>
                    </a:lnTo>
                    <a:lnTo>
                      <a:pt x="1181" y="179"/>
                    </a:lnTo>
                    <a:lnTo>
                      <a:pt x="1181" y="186"/>
                    </a:lnTo>
                    <a:lnTo>
                      <a:pt x="1181" y="189"/>
                    </a:lnTo>
                    <a:lnTo>
                      <a:pt x="1189" y="189"/>
                    </a:lnTo>
                    <a:lnTo>
                      <a:pt x="1058" y="186"/>
                    </a:lnTo>
                    <a:lnTo>
                      <a:pt x="943" y="183"/>
                    </a:lnTo>
                    <a:lnTo>
                      <a:pt x="837" y="179"/>
                    </a:lnTo>
                    <a:lnTo>
                      <a:pt x="742" y="176"/>
                    </a:lnTo>
                    <a:lnTo>
                      <a:pt x="650" y="172"/>
                    </a:lnTo>
                    <a:lnTo>
                      <a:pt x="562" y="168"/>
                    </a:lnTo>
                    <a:lnTo>
                      <a:pt x="474" y="161"/>
                    </a:lnTo>
                    <a:lnTo>
                      <a:pt x="387" y="151"/>
                    </a:lnTo>
                    <a:lnTo>
                      <a:pt x="291" y="136"/>
                    </a:lnTo>
                    <a:lnTo>
                      <a:pt x="196" y="119"/>
                    </a:lnTo>
                    <a:lnTo>
                      <a:pt x="165" y="116"/>
                    </a:lnTo>
                    <a:lnTo>
                      <a:pt x="136" y="112"/>
                    </a:lnTo>
                    <a:lnTo>
                      <a:pt x="112" y="105"/>
                    </a:lnTo>
                    <a:lnTo>
                      <a:pt x="91" y="98"/>
                    </a:lnTo>
                    <a:lnTo>
                      <a:pt x="70" y="91"/>
                    </a:lnTo>
                    <a:lnTo>
                      <a:pt x="53" y="81"/>
                    </a:lnTo>
                    <a:lnTo>
                      <a:pt x="35" y="66"/>
                    </a:lnTo>
                    <a:lnTo>
                      <a:pt x="21" y="53"/>
                    </a:lnTo>
                    <a:lnTo>
                      <a:pt x="10" y="28"/>
                    </a:lnTo>
                    <a:lnTo>
                      <a:pt x="0" y="0"/>
                    </a:lnTo>
                    <a:lnTo>
                      <a:pt x="3" y="6"/>
                    </a:lnTo>
                    <a:lnTo>
                      <a:pt x="10" y="14"/>
                    </a:lnTo>
                    <a:lnTo>
                      <a:pt x="21" y="18"/>
                    </a:lnTo>
                    <a:lnTo>
                      <a:pt x="38" y="24"/>
                    </a:lnTo>
                    <a:lnTo>
                      <a:pt x="53" y="28"/>
                    </a:lnTo>
                    <a:lnTo>
                      <a:pt x="70" y="31"/>
                    </a:lnTo>
                    <a:lnTo>
                      <a:pt x="88" y="31"/>
                    </a:lnTo>
                    <a:lnTo>
                      <a:pt x="105" y="31"/>
                    </a:lnTo>
                    <a:lnTo>
                      <a:pt x="123" y="31"/>
                    </a:lnTo>
                    <a:lnTo>
                      <a:pt x="140" y="28"/>
                    </a:lnTo>
                    <a:lnTo>
                      <a:pt x="183" y="42"/>
                    </a:lnTo>
                    <a:close/>
                  </a:path>
                </a:pathLst>
              </a:custGeom>
              <a:solidFill>
                <a:srgbClr val="B2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42" name="Freeform 718"/>
              <p:cNvSpPr>
                <a:spLocks/>
              </p:cNvSpPr>
              <p:nvPr/>
            </p:nvSpPr>
            <p:spPr bwMode="auto">
              <a:xfrm>
                <a:off x="2592" y="2442"/>
                <a:ext cx="330" cy="420"/>
              </a:xfrm>
              <a:custGeom>
                <a:avLst/>
                <a:gdLst>
                  <a:gd name="T0" fmla="*/ 3353 w 4282"/>
                  <a:gd name="T1" fmla="*/ 2589 h 5884"/>
                  <a:gd name="T2" fmla="*/ 3768 w 4282"/>
                  <a:gd name="T3" fmla="*/ 2529 h 5884"/>
                  <a:gd name="T4" fmla="*/ 4106 w 4282"/>
                  <a:gd name="T5" fmla="*/ 2069 h 5884"/>
                  <a:gd name="T6" fmla="*/ 3680 w 4282"/>
                  <a:gd name="T7" fmla="*/ 2385 h 5884"/>
                  <a:gd name="T8" fmla="*/ 3219 w 4282"/>
                  <a:gd name="T9" fmla="*/ 2375 h 5884"/>
                  <a:gd name="T10" fmla="*/ 2347 w 4282"/>
                  <a:gd name="T11" fmla="*/ 2501 h 5884"/>
                  <a:gd name="T12" fmla="*/ 2054 w 4282"/>
                  <a:gd name="T13" fmla="*/ 2329 h 5884"/>
                  <a:gd name="T14" fmla="*/ 1889 w 4282"/>
                  <a:gd name="T15" fmla="*/ 2228 h 5884"/>
                  <a:gd name="T16" fmla="*/ 2122 w 4282"/>
                  <a:gd name="T17" fmla="*/ 2006 h 5884"/>
                  <a:gd name="T18" fmla="*/ 2400 w 4282"/>
                  <a:gd name="T19" fmla="*/ 1633 h 5884"/>
                  <a:gd name="T20" fmla="*/ 2611 w 4282"/>
                  <a:gd name="T21" fmla="*/ 1472 h 5884"/>
                  <a:gd name="T22" fmla="*/ 2917 w 4282"/>
                  <a:gd name="T23" fmla="*/ 1050 h 5884"/>
                  <a:gd name="T24" fmla="*/ 3448 w 4282"/>
                  <a:gd name="T25" fmla="*/ 1037 h 5884"/>
                  <a:gd name="T26" fmla="*/ 3613 w 4282"/>
                  <a:gd name="T27" fmla="*/ 766 h 5884"/>
                  <a:gd name="T28" fmla="*/ 3771 w 4282"/>
                  <a:gd name="T29" fmla="*/ 247 h 5884"/>
                  <a:gd name="T30" fmla="*/ 3251 w 4282"/>
                  <a:gd name="T31" fmla="*/ 105 h 5884"/>
                  <a:gd name="T32" fmla="*/ 3163 w 4282"/>
                  <a:gd name="T33" fmla="*/ 407 h 5884"/>
                  <a:gd name="T34" fmla="*/ 2755 w 4282"/>
                  <a:gd name="T35" fmla="*/ 643 h 5884"/>
                  <a:gd name="T36" fmla="*/ 2259 w 4282"/>
                  <a:gd name="T37" fmla="*/ 282 h 5884"/>
                  <a:gd name="T38" fmla="*/ 2005 w 4282"/>
                  <a:gd name="T39" fmla="*/ 7 h 5884"/>
                  <a:gd name="T40" fmla="*/ 1794 w 4282"/>
                  <a:gd name="T41" fmla="*/ 1338 h 5884"/>
                  <a:gd name="T42" fmla="*/ 1372 w 4282"/>
                  <a:gd name="T43" fmla="*/ 1798 h 5884"/>
                  <a:gd name="T44" fmla="*/ 1115 w 4282"/>
                  <a:gd name="T45" fmla="*/ 2069 h 5884"/>
                  <a:gd name="T46" fmla="*/ 534 w 4282"/>
                  <a:gd name="T47" fmla="*/ 2501 h 5884"/>
                  <a:gd name="T48" fmla="*/ 358 w 4282"/>
                  <a:gd name="T49" fmla="*/ 2793 h 5884"/>
                  <a:gd name="T50" fmla="*/ 80 w 4282"/>
                  <a:gd name="T51" fmla="*/ 3443 h 5884"/>
                  <a:gd name="T52" fmla="*/ 203 w 4282"/>
                  <a:gd name="T53" fmla="*/ 4009 h 5884"/>
                  <a:gd name="T54" fmla="*/ 693 w 4282"/>
                  <a:gd name="T55" fmla="*/ 4834 h 5884"/>
                  <a:gd name="T56" fmla="*/ 957 w 4282"/>
                  <a:gd name="T57" fmla="*/ 4732 h 5884"/>
                  <a:gd name="T58" fmla="*/ 1006 w 4282"/>
                  <a:gd name="T59" fmla="*/ 4110 h 5884"/>
                  <a:gd name="T60" fmla="*/ 1305 w 4282"/>
                  <a:gd name="T61" fmla="*/ 3924 h 5884"/>
                  <a:gd name="T62" fmla="*/ 1561 w 4282"/>
                  <a:gd name="T63" fmla="*/ 4675 h 5884"/>
                  <a:gd name="T64" fmla="*/ 1763 w 4282"/>
                  <a:gd name="T65" fmla="*/ 4960 h 5884"/>
                  <a:gd name="T66" fmla="*/ 2135 w 4282"/>
                  <a:gd name="T67" fmla="*/ 5442 h 5884"/>
                  <a:gd name="T68" fmla="*/ 2751 w 4282"/>
                  <a:gd name="T69" fmla="*/ 5725 h 5884"/>
                  <a:gd name="T70" fmla="*/ 3104 w 4282"/>
                  <a:gd name="T71" fmla="*/ 5565 h 5884"/>
                  <a:gd name="T72" fmla="*/ 2794 w 4282"/>
                  <a:gd name="T73" fmla="*/ 5537 h 5884"/>
                  <a:gd name="T74" fmla="*/ 2706 w 4282"/>
                  <a:gd name="T75" fmla="*/ 5378 h 5884"/>
                  <a:gd name="T76" fmla="*/ 2561 w 4282"/>
                  <a:gd name="T77" fmla="*/ 5217 h 5884"/>
                  <a:gd name="T78" fmla="*/ 2090 w 4282"/>
                  <a:gd name="T79" fmla="*/ 4823 h 5884"/>
                  <a:gd name="T80" fmla="*/ 2030 w 4282"/>
                  <a:gd name="T81" fmla="*/ 4587 h 5884"/>
                  <a:gd name="T82" fmla="*/ 1822 w 4282"/>
                  <a:gd name="T83" fmla="*/ 4409 h 5884"/>
                  <a:gd name="T84" fmla="*/ 1709 w 4282"/>
                  <a:gd name="T85" fmla="*/ 4004 h 5884"/>
                  <a:gd name="T86" fmla="*/ 1621 w 4282"/>
                  <a:gd name="T87" fmla="*/ 3506 h 5884"/>
                  <a:gd name="T88" fmla="*/ 1365 w 4282"/>
                  <a:gd name="T89" fmla="*/ 3196 h 5884"/>
                  <a:gd name="T90" fmla="*/ 1583 w 4282"/>
                  <a:gd name="T91" fmla="*/ 2747 h 5884"/>
                  <a:gd name="T92" fmla="*/ 1752 w 4282"/>
                  <a:gd name="T93" fmla="*/ 2694 h 5884"/>
                  <a:gd name="T94" fmla="*/ 1857 w 4282"/>
                  <a:gd name="T95" fmla="*/ 2824 h 5884"/>
                  <a:gd name="T96" fmla="*/ 1984 w 4282"/>
                  <a:gd name="T97" fmla="*/ 2936 h 5884"/>
                  <a:gd name="T98" fmla="*/ 2227 w 4282"/>
                  <a:gd name="T99" fmla="*/ 3091 h 5884"/>
                  <a:gd name="T100" fmla="*/ 2600 w 4282"/>
                  <a:gd name="T101" fmla="*/ 3464 h 5884"/>
                  <a:gd name="T102" fmla="*/ 2899 w 4282"/>
                  <a:gd name="T103" fmla="*/ 4272 h 5884"/>
                  <a:gd name="T104" fmla="*/ 3145 w 4282"/>
                  <a:gd name="T105" fmla="*/ 4517 h 5884"/>
                  <a:gd name="T106" fmla="*/ 3300 w 4282"/>
                  <a:gd name="T107" fmla="*/ 4560 h 5884"/>
                  <a:gd name="T108" fmla="*/ 3212 w 4282"/>
                  <a:gd name="T109" fmla="*/ 4201 h 5884"/>
                  <a:gd name="T110" fmla="*/ 2931 w 4282"/>
                  <a:gd name="T111" fmla="*/ 4103 h 5884"/>
                  <a:gd name="T112" fmla="*/ 2639 w 4282"/>
                  <a:gd name="T113" fmla="*/ 3667 h 5884"/>
                  <a:gd name="T114" fmla="*/ 2596 w 4282"/>
                  <a:gd name="T115" fmla="*/ 3326 h 5884"/>
                  <a:gd name="T116" fmla="*/ 2508 w 4282"/>
                  <a:gd name="T117" fmla="*/ 3169 h 5884"/>
                  <a:gd name="T118" fmla="*/ 2600 w 4282"/>
                  <a:gd name="T119" fmla="*/ 3049 h 5884"/>
                  <a:gd name="T120" fmla="*/ 2748 w 4282"/>
                  <a:gd name="T121" fmla="*/ 2901 h 5884"/>
                  <a:gd name="T122" fmla="*/ 3092 w 4282"/>
                  <a:gd name="T123" fmla="*/ 2676 h 5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82" h="5884">
                    <a:moveTo>
                      <a:pt x="3258" y="2694"/>
                    </a:moveTo>
                    <a:lnTo>
                      <a:pt x="3282" y="2701"/>
                    </a:lnTo>
                    <a:lnTo>
                      <a:pt x="3300" y="2701"/>
                    </a:lnTo>
                    <a:lnTo>
                      <a:pt x="3322" y="2701"/>
                    </a:lnTo>
                    <a:lnTo>
                      <a:pt x="3339" y="2694"/>
                    </a:lnTo>
                    <a:lnTo>
                      <a:pt x="3353" y="2688"/>
                    </a:lnTo>
                    <a:lnTo>
                      <a:pt x="3364" y="2673"/>
                    </a:lnTo>
                    <a:lnTo>
                      <a:pt x="3370" y="2656"/>
                    </a:lnTo>
                    <a:lnTo>
                      <a:pt x="3378" y="2635"/>
                    </a:lnTo>
                    <a:lnTo>
                      <a:pt x="3378" y="2610"/>
                    </a:lnTo>
                    <a:lnTo>
                      <a:pt x="3374" y="2578"/>
                    </a:lnTo>
                    <a:lnTo>
                      <a:pt x="3370" y="2582"/>
                    </a:lnTo>
                    <a:lnTo>
                      <a:pt x="3370" y="2586"/>
                    </a:lnTo>
                    <a:lnTo>
                      <a:pt x="3367" y="2589"/>
                    </a:lnTo>
                    <a:lnTo>
                      <a:pt x="3364" y="2593"/>
                    </a:lnTo>
                    <a:lnTo>
                      <a:pt x="3360" y="2593"/>
                    </a:lnTo>
                    <a:lnTo>
                      <a:pt x="3357" y="2593"/>
                    </a:lnTo>
                    <a:lnTo>
                      <a:pt x="3353" y="2589"/>
                    </a:lnTo>
                    <a:lnTo>
                      <a:pt x="3353" y="2586"/>
                    </a:lnTo>
                    <a:lnTo>
                      <a:pt x="3350" y="2578"/>
                    </a:lnTo>
                    <a:lnTo>
                      <a:pt x="3357" y="2606"/>
                    </a:lnTo>
                    <a:lnTo>
                      <a:pt x="3367" y="2631"/>
                    </a:lnTo>
                    <a:lnTo>
                      <a:pt x="3382" y="2645"/>
                    </a:lnTo>
                    <a:lnTo>
                      <a:pt x="3399" y="2659"/>
                    </a:lnTo>
                    <a:lnTo>
                      <a:pt x="3417" y="2666"/>
                    </a:lnTo>
                    <a:lnTo>
                      <a:pt x="3434" y="2670"/>
                    </a:lnTo>
                    <a:lnTo>
                      <a:pt x="3452" y="2666"/>
                    </a:lnTo>
                    <a:lnTo>
                      <a:pt x="3470" y="2659"/>
                    </a:lnTo>
                    <a:lnTo>
                      <a:pt x="3487" y="2653"/>
                    </a:lnTo>
                    <a:lnTo>
                      <a:pt x="3497" y="2638"/>
                    </a:lnTo>
                    <a:lnTo>
                      <a:pt x="3543" y="2589"/>
                    </a:lnTo>
                    <a:lnTo>
                      <a:pt x="3588" y="2561"/>
                    </a:lnTo>
                    <a:lnTo>
                      <a:pt x="3631" y="2543"/>
                    </a:lnTo>
                    <a:lnTo>
                      <a:pt x="3677" y="2533"/>
                    </a:lnTo>
                    <a:lnTo>
                      <a:pt x="3723" y="2529"/>
                    </a:lnTo>
                    <a:lnTo>
                      <a:pt x="3768" y="2529"/>
                    </a:lnTo>
                    <a:lnTo>
                      <a:pt x="3811" y="2526"/>
                    </a:lnTo>
                    <a:lnTo>
                      <a:pt x="3853" y="2519"/>
                    </a:lnTo>
                    <a:lnTo>
                      <a:pt x="3895" y="2498"/>
                    </a:lnTo>
                    <a:lnTo>
                      <a:pt x="3931" y="2466"/>
                    </a:lnTo>
                    <a:lnTo>
                      <a:pt x="3962" y="2431"/>
                    </a:lnTo>
                    <a:lnTo>
                      <a:pt x="3994" y="2389"/>
                    </a:lnTo>
                    <a:lnTo>
                      <a:pt x="4022" y="2346"/>
                    </a:lnTo>
                    <a:lnTo>
                      <a:pt x="4054" y="2304"/>
                    </a:lnTo>
                    <a:lnTo>
                      <a:pt x="4085" y="2263"/>
                    </a:lnTo>
                    <a:lnTo>
                      <a:pt x="4117" y="2220"/>
                    </a:lnTo>
                    <a:lnTo>
                      <a:pt x="4156" y="2181"/>
                    </a:lnTo>
                    <a:lnTo>
                      <a:pt x="4194" y="2150"/>
                    </a:lnTo>
                    <a:lnTo>
                      <a:pt x="4237" y="2121"/>
                    </a:lnTo>
                    <a:lnTo>
                      <a:pt x="4282" y="2101"/>
                    </a:lnTo>
                    <a:lnTo>
                      <a:pt x="4244" y="2076"/>
                    </a:lnTo>
                    <a:lnTo>
                      <a:pt x="4197" y="2063"/>
                    </a:lnTo>
                    <a:lnTo>
                      <a:pt x="4152" y="2063"/>
                    </a:lnTo>
                    <a:lnTo>
                      <a:pt x="4106" y="2069"/>
                    </a:lnTo>
                    <a:lnTo>
                      <a:pt x="4061" y="2086"/>
                    </a:lnTo>
                    <a:lnTo>
                      <a:pt x="4014" y="2111"/>
                    </a:lnTo>
                    <a:lnTo>
                      <a:pt x="3972" y="2139"/>
                    </a:lnTo>
                    <a:lnTo>
                      <a:pt x="3937" y="2171"/>
                    </a:lnTo>
                    <a:lnTo>
                      <a:pt x="3906" y="2206"/>
                    </a:lnTo>
                    <a:lnTo>
                      <a:pt x="3881" y="2245"/>
                    </a:lnTo>
                    <a:lnTo>
                      <a:pt x="3867" y="2266"/>
                    </a:lnTo>
                    <a:lnTo>
                      <a:pt x="3853" y="2291"/>
                    </a:lnTo>
                    <a:lnTo>
                      <a:pt x="3839" y="2315"/>
                    </a:lnTo>
                    <a:lnTo>
                      <a:pt x="3821" y="2336"/>
                    </a:lnTo>
                    <a:lnTo>
                      <a:pt x="3803" y="2361"/>
                    </a:lnTo>
                    <a:lnTo>
                      <a:pt x="3786" y="2378"/>
                    </a:lnTo>
                    <a:lnTo>
                      <a:pt x="3765" y="2393"/>
                    </a:lnTo>
                    <a:lnTo>
                      <a:pt x="3748" y="2403"/>
                    </a:lnTo>
                    <a:lnTo>
                      <a:pt x="3726" y="2406"/>
                    </a:lnTo>
                    <a:lnTo>
                      <a:pt x="3705" y="2403"/>
                    </a:lnTo>
                    <a:lnTo>
                      <a:pt x="3691" y="2396"/>
                    </a:lnTo>
                    <a:lnTo>
                      <a:pt x="3680" y="2385"/>
                    </a:lnTo>
                    <a:lnTo>
                      <a:pt x="3663" y="2375"/>
                    </a:lnTo>
                    <a:lnTo>
                      <a:pt x="3645" y="2361"/>
                    </a:lnTo>
                    <a:lnTo>
                      <a:pt x="3631" y="2346"/>
                    </a:lnTo>
                    <a:lnTo>
                      <a:pt x="3613" y="2333"/>
                    </a:lnTo>
                    <a:lnTo>
                      <a:pt x="3596" y="2323"/>
                    </a:lnTo>
                    <a:lnTo>
                      <a:pt x="3582" y="2311"/>
                    </a:lnTo>
                    <a:lnTo>
                      <a:pt x="3568" y="2304"/>
                    </a:lnTo>
                    <a:lnTo>
                      <a:pt x="3557" y="2301"/>
                    </a:lnTo>
                    <a:lnTo>
                      <a:pt x="3518" y="2301"/>
                    </a:lnTo>
                    <a:lnTo>
                      <a:pt x="3483" y="2301"/>
                    </a:lnTo>
                    <a:lnTo>
                      <a:pt x="3445" y="2308"/>
                    </a:lnTo>
                    <a:lnTo>
                      <a:pt x="3413" y="2315"/>
                    </a:lnTo>
                    <a:lnTo>
                      <a:pt x="3378" y="2323"/>
                    </a:lnTo>
                    <a:lnTo>
                      <a:pt x="3346" y="2333"/>
                    </a:lnTo>
                    <a:lnTo>
                      <a:pt x="3315" y="2343"/>
                    </a:lnTo>
                    <a:lnTo>
                      <a:pt x="3282" y="2353"/>
                    </a:lnTo>
                    <a:lnTo>
                      <a:pt x="3251" y="2364"/>
                    </a:lnTo>
                    <a:lnTo>
                      <a:pt x="3219" y="2375"/>
                    </a:lnTo>
                    <a:lnTo>
                      <a:pt x="3184" y="2385"/>
                    </a:lnTo>
                    <a:lnTo>
                      <a:pt x="3149" y="2393"/>
                    </a:lnTo>
                    <a:lnTo>
                      <a:pt x="3110" y="2403"/>
                    </a:lnTo>
                    <a:lnTo>
                      <a:pt x="3075" y="2413"/>
                    </a:lnTo>
                    <a:lnTo>
                      <a:pt x="3036" y="2424"/>
                    </a:lnTo>
                    <a:lnTo>
                      <a:pt x="3001" y="2434"/>
                    </a:lnTo>
                    <a:lnTo>
                      <a:pt x="2962" y="2445"/>
                    </a:lnTo>
                    <a:lnTo>
                      <a:pt x="2921" y="2459"/>
                    </a:lnTo>
                    <a:lnTo>
                      <a:pt x="2881" y="2473"/>
                    </a:lnTo>
                    <a:lnTo>
                      <a:pt x="2839" y="2488"/>
                    </a:lnTo>
                    <a:lnTo>
                      <a:pt x="2783" y="2501"/>
                    </a:lnTo>
                    <a:lnTo>
                      <a:pt x="2720" y="2505"/>
                    </a:lnTo>
                    <a:lnTo>
                      <a:pt x="2653" y="2505"/>
                    </a:lnTo>
                    <a:lnTo>
                      <a:pt x="2586" y="2498"/>
                    </a:lnTo>
                    <a:lnTo>
                      <a:pt x="2519" y="2494"/>
                    </a:lnTo>
                    <a:lnTo>
                      <a:pt x="2456" y="2491"/>
                    </a:lnTo>
                    <a:lnTo>
                      <a:pt x="2396" y="2491"/>
                    </a:lnTo>
                    <a:lnTo>
                      <a:pt x="2347" y="2501"/>
                    </a:lnTo>
                    <a:lnTo>
                      <a:pt x="2308" y="2523"/>
                    </a:lnTo>
                    <a:lnTo>
                      <a:pt x="2280" y="2558"/>
                    </a:lnTo>
                    <a:lnTo>
                      <a:pt x="2294" y="2523"/>
                    </a:lnTo>
                    <a:lnTo>
                      <a:pt x="2305" y="2488"/>
                    </a:lnTo>
                    <a:lnTo>
                      <a:pt x="2312" y="2456"/>
                    </a:lnTo>
                    <a:lnTo>
                      <a:pt x="2312" y="2421"/>
                    </a:lnTo>
                    <a:lnTo>
                      <a:pt x="2308" y="2389"/>
                    </a:lnTo>
                    <a:lnTo>
                      <a:pt x="2300" y="2361"/>
                    </a:lnTo>
                    <a:lnTo>
                      <a:pt x="2290" y="2333"/>
                    </a:lnTo>
                    <a:lnTo>
                      <a:pt x="2273" y="2308"/>
                    </a:lnTo>
                    <a:lnTo>
                      <a:pt x="2255" y="2283"/>
                    </a:lnTo>
                    <a:lnTo>
                      <a:pt x="2227" y="2266"/>
                    </a:lnTo>
                    <a:lnTo>
                      <a:pt x="2205" y="2259"/>
                    </a:lnTo>
                    <a:lnTo>
                      <a:pt x="2177" y="2263"/>
                    </a:lnTo>
                    <a:lnTo>
                      <a:pt x="2150" y="2273"/>
                    </a:lnTo>
                    <a:lnTo>
                      <a:pt x="2118" y="2291"/>
                    </a:lnTo>
                    <a:lnTo>
                      <a:pt x="2087" y="2308"/>
                    </a:lnTo>
                    <a:lnTo>
                      <a:pt x="2054" y="2329"/>
                    </a:lnTo>
                    <a:lnTo>
                      <a:pt x="2022" y="2346"/>
                    </a:lnTo>
                    <a:lnTo>
                      <a:pt x="1991" y="2361"/>
                    </a:lnTo>
                    <a:lnTo>
                      <a:pt x="1964" y="2368"/>
                    </a:lnTo>
                    <a:lnTo>
                      <a:pt x="1935" y="2364"/>
                    </a:lnTo>
                    <a:lnTo>
                      <a:pt x="1924" y="2361"/>
                    </a:lnTo>
                    <a:lnTo>
                      <a:pt x="1914" y="2350"/>
                    </a:lnTo>
                    <a:lnTo>
                      <a:pt x="1904" y="2340"/>
                    </a:lnTo>
                    <a:lnTo>
                      <a:pt x="1892" y="2326"/>
                    </a:lnTo>
                    <a:lnTo>
                      <a:pt x="1886" y="2311"/>
                    </a:lnTo>
                    <a:lnTo>
                      <a:pt x="1879" y="2294"/>
                    </a:lnTo>
                    <a:lnTo>
                      <a:pt x="1872" y="2276"/>
                    </a:lnTo>
                    <a:lnTo>
                      <a:pt x="1864" y="2259"/>
                    </a:lnTo>
                    <a:lnTo>
                      <a:pt x="1864" y="2245"/>
                    </a:lnTo>
                    <a:lnTo>
                      <a:pt x="1864" y="2231"/>
                    </a:lnTo>
                    <a:lnTo>
                      <a:pt x="1864" y="2234"/>
                    </a:lnTo>
                    <a:lnTo>
                      <a:pt x="1872" y="2234"/>
                    </a:lnTo>
                    <a:lnTo>
                      <a:pt x="1879" y="2231"/>
                    </a:lnTo>
                    <a:lnTo>
                      <a:pt x="1889" y="2228"/>
                    </a:lnTo>
                    <a:lnTo>
                      <a:pt x="1899" y="2223"/>
                    </a:lnTo>
                    <a:lnTo>
                      <a:pt x="1907" y="2220"/>
                    </a:lnTo>
                    <a:lnTo>
                      <a:pt x="1914" y="2216"/>
                    </a:lnTo>
                    <a:lnTo>
                      <a:pt x="1917" y="2213"/>
                    </a:lnTo>
                    <a:lnTo>
                      <a:pt x="1917" y="2210"/>
                    </a:lnTo>
                    <a:lnTo>
                      <a:pt x="1910" y="2210"/>
                    </a:lnTo>
                    <a:lnTo>
                      <a:pt x="1956" y="2213"/>
                    </a:lnTo>
                    <a:lnTo>
                      <a:pt x="1995" y="2206"/>
                    </a:lnTo>
                    <a:lnTo>
                      <a:pt x="2027" y="2193"/>
                    </a:lnTo>
                    <a:lnTo>
                      <a:pt x="2051" y="2168"/>
                    </a:lnTo>
                    <a:lnTo>
                      <a:pt x="2072" y="2143"/>
                    </a:lnTo>
                    <a:lnTo>
                      <a:pt x="2090" y="2108"/>
                    </a:lnTo>
                    <a:lnTo>
                      <a:pt x="2100" y="2073"/>
                    </a:lnTo>
                    <a:lnTo>
                      <a:pt x="2104" y="2038"/>
                    </a:lnTo>
                    <a:lnTo>
                      <a:pt x="2104" y="1999"/>
                    </a:lnTo>
                    <a:lnTo>
                      <a:pt x="2100" y="1963"/>
                    </a:lnTo>
                    <a:lnTo>
                      <a:pt x="2111" y="1988"/>
                    </a:lnTo>
                    <a:lnTo>
                      <a:pt x="2122" y="2006"/>
                    </a:lnTo>
                    <a:lnTo>
                      <a:pt x="2135" y="2016"/>
                    </a:lnTo>
                    <a:lnTo>
                      <a:pt x="2153" y="2020"/>
                    </a:lnTo>
                    <a:lnTo>
                      <a:pt x="2170" y="2020"/>
                    </a:lnTo>
                    <a:lnTo>
                      <a:pt x="2185" y="2013"/>
                    </a:lnTo>
                    <a:lnTo>
                      <a:pt x="2199" y="2006"/>
                    </a:lnTo>
                    <a:lnTo>
                      <a:pt x="2213" y="1995"/>
                    </a:lnTo>
                    <a:lnTo>
                      <a:pt x="2220" y="1985"/>
                    </a:lnTo>
                    <a:lnTo>
                      <a:pt x="2223" y="1974"/>
                    </a:lnTo>
                    <a:lnTo>
                      <a:pt x="2234" y="1925"/>
                    </a:lnTo>
                    <a:lnTo>
                      <a:pt x="2242" y="1880"/>
                    </a:lnTo>
                    <a:lnTo>
                      <a:pt x="2248" y="1841"/>
                    </a:lnTo>
                    <a:lnTo>
                      <a:pt x="2255" y="1803"/>
                    </a:lnTo>
                    <a:lnTo>
                      <a:pt x="2262" y="1767"/>
                    </a:lnTo>
                    <a:lnTo>
                      <a:pt x="2277" y="1735"/>
                    </a:lnTo>
                    <a:lnTo>
                      <a:pt x="2294" y="1708"/>
                    </a:lnTo>
                    <a:lnTo>
                      <a:pt x="2318" y="1683"/>
                    </a:lnTo>
                    <a:lnTo>
                      <a:pt x="2353" y="1658"/>
                    </a:lnTo>
                    <a:lnTo>
                      <a:pt x="2400" y="1633"/>
                    </a:lnTo>
                    <a:lnTo>
                      <a:pt x="2442" y="1623"/>
                    </a:lnTo>
                    <a:lnTo>
                      <a:pt x="2477" y="1623"/>
                    </a:lnTo>
                    <a:lnTo>
                      <a:pt x="2505" y="1637"/>
                    </a:lnTo>
                    <a:lnTo>
                      <a:pt x="2530" y="1658"/>
                    </a:lnTo>
                    <a:lnTo>
                      <a:pt x="2551" y="1686"/>
                    </a:lnTo>
                    <a:lnTo>
                      <a:pt x="2572" y="1718"/>
                    </a:lnTo>
                    <a:lnTo>
                      <a:pt x="2590" y="1750"/>
                    </a:lnTo>
                    <a:lnTo>
                      <a:pt x="2614" y="1778"/>
                    </a:lnTo>
                    <a:lnTo>
                      <a:pt x="2643" y="1798"/>
                    </a:lnTo>
                    <a:lnTo>
                      <a:pt x="2678" y="1813"/>
                    </a:lnTo>
                    <a:lnTo>
                      <a:pt x="2688" y="1756"/>
                    </a:lnTo>
                    <a:lnTo>
                      <a:pt x="2691" y="1700"/>
                    </a:lnTo>
                    <a:lnTo>
                      <a:pt x="2684" y="1655"/>
                    </a:lnTo>
                    <a:lnTo>
                      <a:pt x="2674" y="1613"/>
                    </a:lnTo>
                    <a:lnTo>
                      <a:pt x="2656" y="1573"/>
                    </a:lnTo>
                    <a:lnTo>
                      <a:pt x="2639" y="1535"/>
                    </a:lnTo>
                    <a:lnTo>
                      <a:pt x="2621" y="1503"/>
                    </a:lnTo>
                    <a:lnTo>
                      <a:pt x="2611" y="1472"/>
                    </a:lnTo>
                    <a:lnTo>
                      <a:pt x="2603" y="1440"/>
                    </a:lnTo>
                    <a:lnTo>
                      <a:pt x="2603" y="1408"/>
                    </a:lnTo>
                    <a:lnTo>
                      <a:pt x="2611" y="1380"/>
                    </a:lnTo>
                    <a:lnTo>
                      <a:pt x="2618" y="1356"/>
                    </a:lnTo>
                    <a:lnTo>
                      <a:pt x="2625" y="1335"/>
                    </a:lnTo>
                    <a:lnTo>
                      <a:pt x="2631" y="1313"/>
                    </a:lnTo>
                    <a:lnTo>
                      <a:pt x="2639" y="1293"/>
                    </a:lnTo>
                    <a:lnTo>
                      <a:pt x="2649" y="1272"/>
                    </a:lnTo>
                    <a:lnTo>
                      <a:pt x="2660" y="1247"/>
                    </a:lnTo>
                    <a:lnTo>
                      <a:pt x="2671" y="1223"/>
                    </a:lnTo>
                    <a:lnTo>
                      <a:pt x="2684" y="1195"/>
                    </a:lnTo>
                    <a:lnTo>
                      <a:pt x="2698" y="1166"/>
                    </a:lnTo>
                    <a:lnTo>
                      <a:pt x="2726" y="1125"/>
                    </a:lnTo>
                    <a:lnTo>
                      <a:pt x="2758" y="1096"/>
                    </a:lnTo>
                    <a:lnTo>
                      <a:pt x="2794" y="1075"/>
                    </a:lnTo>
                    <a:lnTo>
                      <a:pt x="2832" y="1065"/>
                    </a:lnTo>
                    <a:lnTo>
                      <a:pt x="2871" y="1054"/>
                    </a:lnTo>
                    <a:lnTo>
                      <a:pt x="2917" y="1050"/>
                    </a:lnTo>
                    <a:lnTo>
                      <a:pt x="2959" y="1047"/>
                    </a:lnTo>
                    <a:lnTo>
                      <a:pt x="3004" y="1043"/>
                    </a:lnTo>
                    <a:lnTo>
                      <a:pt x="3051" y="1037"/>
                    </a:lnTo>
                    <a:lnTo>
                      <a:pt x="3092" y="1026"/>
                    </a:lnTo>
                    <a:lnTo>
                      <a:pt x="3121" y="1015"/>
                    </a:lnTo>
                    <a:lnTo>
                      <a:pt x="3145" y="1008"/>
                    </a:lnTo>
                    <a:lnTo>
                      <a:pt x="3170" y="998"/>
                    </a:lnTo>
                    <a:lnTo>
                      <a:pt x="3195" y="987"/>
                    </a:lnTo>
                    <a:lnTo>
                      <a:pt x="3223" y="980"/>
                    </a:lnTo>
                    <a:lnTo>
                      <a:pt x="3247" y="973"/>
                    </a:lnTo>
                    <a:lnTo>
                      <a:pt x="3272" y="970"/>
                    </a:lnTo>
                    <a:lnTo>
                      <a:pt x="3297" y="973"/>
                    </a:lnTo>
                    <a:lnTo>
                      <a:pt x="3322" y="977"/>
                    </a:lnTo>
                    <a:lnTo>
                      <a:pt x="3342" y="990"/>
                    </a:lnTo>
                    <a:lnTo>
                      <a:pt x="3367" y="1008"/>
                    </a:lnTo>
                    <a:lnTo>
                      <a:pt x="3395" y="1022"/>
                    </a:lnTo>
                    <a:lnTo>
                      <a:pt x="3423" y="1030"/>
                    </a:lnTo>
                    <a:lnTo>
                      <a:pt x="3448" y="1037"/>
                    </a:lnTo>
                    <a:lnTo>
                      <a:pt x="3476" y="1040"/>
                    </a:lnTo>
                    <a:lnTo>
                      <a:pt x="3501" y="1040"/>
                    </a:lnTo>
                    <a:lnTo>
                      <a:pt x="3530" y="1033"/>
                    </a:lnTo>
                    <a:lnTo>
                      <a:pt x="3553" y="1026"/>
                    </a:lnTo>
                    <a:lnTo>
                      <a:pt x="3578" y="1012"/>
                    </a:lnTo>
                    <a:lnTo>
                      <a:pt x="3603" y="998"/>
                    </a:lnTo>
                    <a:lnTo>
                      <a:pt x="3610" y="990"/>
                    </a:lnTo>
                    <a:lnTo>
                      <a:pt x="3617" y="977"/>
                    </a:lnTo>
                    <a:lnTo>
                      <a:pt x="3624" y="960"/>
                    </a:lnTo>
                    <a:lnTo>
                      <a:pt x="3628" y="938"/>
                    </a:lnTo>
                    <a:lnTo>
                      <a:pt x="3635" y="917"/>
                    </a:lnTo>
                    <a:lnTo>
                      <a:pt x="3638" y="896"/>
                    </a:lnTo>
                    <a:lnTo>
                      <a:pt x="3641" y="875"/>
                    </a:lnTo>
                    <a:lnTo>
                      <a:pt x="3641" y="860"/>
                    </a:lnTo>
                    <a:lnTo>
                      <a:pt x="3641" y="847"/>
                    </a:lnTo>
                    <a:lnTo>
                      <a:pt x="3641" y="836"/>
                    </a:lnTo>
                    <a:lnTo>
                      <a:pt x="3621" y="801"/>
                    </a:lnTo>
                    <a:lnTo>
                      <a:pt x="3613" y="766"/>
                    </a:lnTo>
                    <a:lnTo>
                      <a:pt x="3621" y="738"/>
                    </a:lnTo>
                    <a:lnTo>
                      <a:pt x="3631" y="713"/>
                    </a:lnTo>
                    <a:lnTo>
                      <a:pt x="3653" y="688"/>
                    </a:lnTo>
                    <a:lnTo>
                      <a:pt x="3673" y="664"/>
                    </a:lnTo>
                    <a:lnTo>
                      <a:pt x="3691" y="643"/>
                    </a:lnTo>
                    <a:lnTo>
                      <a:pt x="3708" y="618"/>
                    </a:lnTo>
                    <a:lnTo>
                      <a:pt x="3719" y="594"/>
                    </a:lnTo>
                    <a:lnTo>
                      <a:pt x="3723" y="565"/>
                    </a:lnTo>
                    <a:lnTo>
                      <a:pt x="3719" y="523"/>
                    </a:lnTo>
                    <a:lnTo>
                      <a:pt x="3726" y="488"/>
                    </a:lnTo>
                    <a:lnTo>
                      <a:pt x="3736" y="453"/>
                    </a:lnTo>
                    <a:lnTo>
                      <a:pt x="3748" y="425"/>
                    </a:lnTo>
                    <a:lnTo>
                      <a:pt x="3761" y="397"/>
                    </a:lnTo>
                    <a:lnTo>
                      <a:pt x="3776" y="369"/>
                    </a:lnTo>
                    <a:lnTo>
                      <a:pt x="3783" y="340"/>
                    </a:lnTo>
                    <a:lnTo>
                      <a:pt x="3786" y="313"/>
                    </a:lnTo>
                    <a:lnTo>
                      <a:pt x="3783" y="282"/>
                    </a:lnTo>
                    <a:lnTo>
                      <a:pt x="3771" y="247"/>
                    </a:lnTo>
                    <a:lnTo>
                      <a:pt x="3744" y="207"/>
                    </a:lnTo>
                    <a:lnTo>
                      <a:pt x="3713" y="172"/>
                    </a:lnTo>
                    <a:lnTo>
                      <a:pt x="3670" y="140"/>
                    </a:lnTo>
                    <a:lnTo>
                      <a:pt x="3621" y="117"/>
                    </a:lnTo>
                    <a:lnTo>
                      <a:pt x="3568" y="99"/>
                    </a:lnTo>
                    <a:lnTo>
                      <a:pt x="3515" y="80"/>
                    </a:lnTo>
                    <a:lnTo>
                      <a:pt x="3458" y="70"/>
                    </a:lnTo>
                    <a:lnTo>
                      <a:pt x="3402" y="63"/>
                    </a:lnTo>
                    <a:lnTo>
                      <a:pt x="3350" y="63"/>
                    </a:lnTo>
                    <a:lnTo>
                      <a:pt x="3300" y="63"/>
                    </a:lnTo>
                    <a:lnTo>
                      <a:pt x="3293" y="67"/>
                    </a:lnTo>
                    <a:lnTo>
                      <a:pt x="3287" y="70"/>
                    </a:lnTo>
                    <a:lnTo>
                      <a:pt x="3279" y="74"/>
                    </a:lnTo>
                    <a:lnTo>
                      <a:pt x="3272" y="80"/>
                    </a:lnTo>
                    <a:lnTo>
                      <a:pt x="3265" y="88"/>
                    </a:lnTo>
                    <a:lnTo>
                      <a:pt x="3258" y="95"/>
                    </a:lnTo>
                    <a:lnTo>
                      <a:pt x="3255" y="102"/>
                    </a:lnTo>
                    <a:lnTo>
                      <a:pt x="3251" y="105"/>
                    </a:lnTo>
                    <a:lnTo>
                      <a:pt x="3251" y="112"/>
                    </a:lnTo>
                    <a:lnTo>
                      <a:pt x="3255" y="117"/>
                    </a:lnTo>
                    <a:lnTo>
                      <a:pt x="3279" y="123"/>
                    </a:lnTo>
                    <a:lnTo>
                      <a:pt x="3304" y="130"/>
                    </a:lnTo>
                    <a:lnTo>
                      <a:pt x="3328" y="140"/>
                    </a:lnTo>
                    <a:lnTo>
                      <a:pt x="3353" y="147"/>
                    </a:lnTo>
                    <a:lnTo>
                      <a:pt x="3370" y="158"/>
                    </a:lnTo>
                    <a:lnTo>
                      <a:pt x="3385" y="169"/>
                    </a:lnTo>
                    <a:lnTo>
                      <a:pt x="3399" y="179"/>
                    </a:lnTo>
                    <a:lnTo>
                      <a:pt x="3402" y="190"/>
                    </a:lnTo>
                    <a:lnTo>
                      <a:pt x="3399" y="204"/>
                    </a:lnTo>
                    <a:lnTo>
                      <a:pt x="3392" y="218"/>
                    </a:lnTo>
                    <a:lnTo>
                      <a:pt x="3353" y="257"/>
                    </a:lnTo>
                    <a:lnTo>
                      <a:pt x="3315" y="288"/>
                    </a:lnTo>
                    <a:lnTo>
                      <a:pt x="3275" y="320"/>
                    </a:lnTo>
                    <a:lnTo>
                      <a:pt x="3237" y="348"/>
                    </a:lnTo>
                    <a:lnTo>
                      <a:pt x="3202" y="380"/>
                    </a:lnTo>
                    <a:lnTo>
                      <a:pt x="3163" y="407"/>
                    </a:lnTo>
                    <a:lnTo>
                      <a:pt x="3127" y="439"/>
                    </a:lnTo>
                    <a:lnTo>
                      <a:pt x="3092" y="475"/>
                    </a:lnTo>
                    <a:lnTo>
                      <a:pt x="3061" y="517"/>
                    </a:lnTo>
                    <a:lnTo>
                      <a:pt x="3032" y="562"/>
                    </a:lnTo>
                    <a:lnTo>
                      <a:pt x="3029" y="562"/>
                    </a:lnTo>
                    <a:lnTo>
                      <a:pt x="3026" y="565"/>
                    </a:lnTo>
                    <a:lnTo>
                      <a:pt x="3019" y="565"/>
                    </a:lnTo>
                    <a:lnTo>
                      <a:pt x="3009" y="562"/>
                    </a:lnTo>
                    <a:lnTo>
                      <a:pt x="2997" y="562"/>
                    </a:lnTo>
                    <a:lnTo>
                      <a:pt x="2987" y="562"/>
                    </a:lnTo>
                    <a:lnTo>
                      <a:pt x="2973" y="558"/>
                    </a:lnTo>
                    <a:lnTo>
                      <a:pt x="2959" y="562"/>
                    </a:lnTo>
                    <a:lnTo>
                      <a:pt x="2941" y="562"/>
                    </a:lnTo>
                    <a:lnTo>
                      <a:pt x="2927" y="565"/>
                    </a:lnTo>
                    <a:lnTo>
                      <a:pt x="2886" y="580"/>
                    </a:lnTo>
                    <a:lnTo>
                      <a:pt x="2839" y="600"/>
                    </a:lnTo>
                    <a:lnTo>
                      <a:pt x="2797" y="622"/>
                    </a:lnTo>
                    <a:lnTo>
                      <a:pt x="2755" y="643"/>
                    </a:lnTo>
                    <a:lnTo>
                      <a:pt x="2713" y="664"/>
                    </a:lnTo>
                    <a:lnTo>
                      <a:pt x="2671" y="675"/>
                    </a:lnTo>
                    <a:lnTo>
                      <a:pt x="2631" y="682"/>
                    </a:lnTo>
                    <a:lnTo>
                      <a:pt x="2593" y="675"/>
                    </a:lnTo>
                    <a:lnTo>
                      <a:pt x="2558" y="657"/>
                    </a:lnTo>
                    <a:lnTo>
                      <a:pt x="2523" y="622"/>
                    </a:lnTo>
                    <a:lnTo>
                      <a:pt x="2498" y="587"/>
                    </a:lnTo>
                    <a:lnTo>
                      <a:pt x="2477" y="545"/>
                    </a:lnTo>
                    <a:lnTo>
                      <a:pt x="2460" y="502"/>
                    </a:lnTo>
                    <a:lnTo>
                      <a:pt x="2442" y="460"/>
                    </a:lnTo>
                    <a:lnTo>
                      <a:pt x="2425" y="422"/>
                    </a:lnTo>
                    <a:lnTo>
                      <a:pt x="2403" y="387"/>
                    </a:lnTo>
                    <a:lnTo>
                      <a:pt x="2375" y="355"/>
                    </a:lnTo>
                    <a:lnTo>
                      <a:pt x="2343" y="330"/>
                    </a:lnTo>
                    <a:lnTo>
                      <a:pt x="2305" y="317"/>
                    </a:lnTo>
                    <a:lnTo>
                      <a:pt x="2252" y="309"/>
                    </a:lnTo>
                    <a:lnTo>
                      <a:pt x="2259" y="299"/>
                    </a:lnTo>
                    <a:lnTo>
                      <a:pt x="2259" y="282"/>
                    </a:lnTo>
                    <a:lnTo>
                      <a:pt x="2262" y="264"/>
                    </a:lnTo>
                    <a:lnTo>
                      <a:pt x="2262" y="247"/>
                    </a:lnTo>
                    <a:lnTo>
                      <a:pt x="2262" y="228"/>
                    </a:lnTo>
                    <a:lnTo>
                      <a:pt x="2259" y="210"/>
                    </a:lnTo>
                    <a:lnTo>
                      <a:pt x="2259" y="197"/>
                    </a:lnTo>
                    <a:lnTo>
                      <a:pt x="2259" y="183"/>
                    </a:lnTo>
                    <a:lnTo>
                      <a:pt x="2255" y="175"/>
                    </a:lnTo>
                    <a:lnTo>
                      <a:pt x="2252" y="172"/>
                    </a:lnTo>
                    <a:lnTo>
                      <a:pt x="2223" y="152"/>
                    </a:lnTo>
                    <a:lnTo>
                      <a:pt x="2195" y="134"/>
                    </a:lnTo>
                    <a:lnTo>
                      <a:pt x="2170" y="117"/>
                    </a:lnTo>
                    <a:lnTo>
                      <a:pt x="2146" y="102"/>
                    </a:lnTo>
                    <a:lnTo>
                      <a:pt x="2125" y="88"/>
                    </a:lnTo>
                    <a:lnTo>
                      <a:pt x="2104" y="74"/>
                    </a:lnTo>
                    <a:lnTo>
                      <a:pt x="2082" y="60"/>
                    </a:lnTo>
                    <a:lnTo>
                      <a:pt x="2058" y="42"/>
                    </a:lnTo>
                    <a:lnTo>
                      <a:pt x="2034" y="25"/>
                    </a:lnTo>
                    <a:lnTo>
                      <a:pt x="2005" y="7"/>
                    </a:lnTo>
                    <a:lnTo>
                      <a:pt x="1987" y="0"/>
                    </a:lnTo>
                    <a:lnTo>
                      <a:pt x="1967" y="14"/>
                    </a:lnTo>
                    <a:lnTo>
                      <a:pt x="1952" y="39"/>
                    </a:lnTo>
                    <a:lnTo>
                      <a:pt x="1942" y="80"/>
                    </a:lnTo>
                    <a:lnTo>
                      <a:pt x="1931" y="127"/>
                    </a:lnTo>
                    <a:lnTo>
                      <a:pt x="1928" y="175"/>
                    </a:lnTo>
                    <a:lnTo>
                      <a:pt x="1928" y="228"/>
                    </a:lnTo>
                    <a:lnTo>
                      <a:pt x="1931" y="277"/>
                    </a:lnTo>
                    <a:lnTo>
                      <a:pt x="1942" y="320"/>
                    </a:lnTo>
                    <a:lnTo>
                      <a:pt x="1956" y="355"/>
                    </a:lnTo>
                    <a:lnTo>
                      <a:pt x="2051" y="523"/>
                    </a:lnTo>
                    <a:lnTo>
                      <a:pt x="2104" y="678"/>
                    </a:lnTo>
                    <a:lnTo>
                      <a:pt x="2114" y="818"/>
                    </a:lnTo>
                    <a:lnTo>
                      <a:pt x="2097" y="942"/>
                    </a:lnTo>
                    <a:lnTo>
                      <a:pt x="2047" y="1054"/>
                    </a:lnTo>
                    <a:lnTo>
                      <a:pt x="1981" y="1160"/>
                    </a:lnTo>
                    <a:lnTo>
                      <a:pt x="1892" y="1250"/>
                    </a:lnTo>
                    <a:lnTo>
                      <a:pt x="1794" y="1338"/>
                    </a:lnTo>
                    <a:lnTo>
                      <a:pt x="1689" y="1423"/>
                    </a:lnTo>
                    <a:lnTo>
                      <a:pt x="1583" y="1500"/>
                    </a:lnTo>
                    <a:lnTo>
                      <a:pt x="1569" y="1515"/>
                    </a:lnTo>
                    <a:lnTo>
                      <a:pt x="1555" y="1532"/>
                    </a:lnTo>
                    <a:lnTo>
                      <a:pt x="1541" y="1553"/>
                    </a:lnTo>
                    <a:lnTo>
                      <a:pt x="1526" y="1570"/>
                    </a:lnTo>
                    <a:lnTo>
                      <a:pt x="1513" y="1591"/>
                    </a:lnTo>
                    <a:lnTo>
                      <a:pt x="1502" y="1616"/>
                    </a:lnTo>
                    <a:lnTo>
                      <a:pt x="1491" y="1633"/>
                    </a:lnTo>
                    <a:lnTo>
                      <a:pt x="1481" y="1655"/>
                    </a:lnTo>
                    <a:lnTo>
                      <a:pt x="1470" y="1672"/>
                    </a:lnTo>
                    <a:lnTo>
                      <a:pt x="1460" y="1686"/>
                    </a:lnTo>
                    <a:lnTo>
                      <a:pt x="1443" y="1708"/>
                    </a:lnTo>
                    <a:lnTo>
                      <a:pt x="1428" y="1725"/>
                    </a:lnTo>
                    <a:lnTo>
                      <a:pt x="1414" y="1746"/>
                    </a:lnTo>
                    <a:lnTo>
                      <a:pt x="1400" y="1763"/>
                    </a:lnTo>
                    <a:lnTo>
                      <a:pt x="1386" y="1781"/>
                    </a:lnTo>
                    <a:lnTo>
                      <a:pt x="1372" y="1798"/>
                    </a:lnTo>
                    <a:lnTo>
                      <a:pt x="1358" y="1816"/>
                    </a:lnTo>
                    <a:lnTo>
                      <a:pt x="1340" y="1830"/>
                    </a:lnTo>
                    <a:lnTo>
                      <a:pt x="1320" y="1845"/>
                    </a:lnTo>
                    <a:lnTo>
                      <a:pt x="1302" y="1855"/>
                    </a:lnTo>
                    <a:lnTo>
                      <a:pt x="1295" y="1858"/>
                    </a:lnTo>
                    <a:lnTo>
                      <a:pt x="1287" y="1869"/>
                    </a:lnTo>
                    <a:lnTo>
                      <a:pt x="1284" y="1883"/>
                    </a:lnTo>
                    <a:lnTo>
                      <a:pt x="1277" y="1897"/>
                    </a:lnTo>
                    <a:lnTo>
                      <a:pt x="1270" y="1915"/>
                    </a:lnTo>
                    <a:lnTo>
                      <a:pt x="1263" y="1928"/>
                    </a:lnTo>
                    <a:lnTo>
                      <a:pt x="1255" y="1946"/>
                    </a:lnTo>
                    <a:lnTo>
                      <a:pt x="1248" y="1960"/>
                    </a:lnTo>
                    <a:lnTo>
                      <a:pt x="1242" y="1971"/>
                    </a:lnTo>
                    <a:lnTo>
                      <a:pt x="1238" y="1978"/>
                    </a:lnTo>
                    <a:lnTo>
                      <a:pt x="1210" y="2006"/>
                    </a:lnTo>
                    <a:lnTo>
                      <a:pt x="1178" y="2031"/>
                    </a:lnTo>
                    <a:lnTo>
                      <a:pt x="1147" y="2051"/>
                    </a:lnTo>
                    <a:lnTo>
                      <a:pt x="1115" y="2069"/>
                    </a:lnTo>
                    <a:lnTo>
                      <a:pt x="1080" y="2090"/>
                    </a:lnTo>
                    <a:lnTo>
                      <a:pt x="1048" y="2108"/>
                    </a:lnTo>
                    <a:lnTo>
                      <a:pt x="1013" y="2129"/>
                    </a:lnTo>
                    <a:lnTo>
                      <a:pt x="982" y="2150"/>
                    </a:lnTo>
                    <a:lnTo>
                      <a:pt x="953" y="2171"/>
                    </a:lnTo>
                    <a:lnTo>
                      <a:pt x="925" y="2199"/>
                    </a:lnTo>
                    <a:lnTo>
                      <a:pt x="886" y="2241"/>
                    </a:lnTo>
                    <a:lnTo>
                      <a:pt x="851" y="2280"/>
                    </a:lnTo>
                    <a:lnTo>
                      <a:pt x="816" y="2318"/>
                    </a:lnTo>
                    <a:lnTo>
                      <a:pt x="784" y="2358"/>
                    </a:lnTo>
                    <a:lnTo>
                      <a:pt x="746" y="2389"/>
                    </a:lnTo>
                    <a:lnTo>
                      <a:pt x="711" y="2421"/>
                    </a:lnTo>
                    <a:lnTo>
                      <a:pt x="668" y="2448"/>
                    </a:lnTo>
                    <a:lnTo>
                      <a:pt x="622" y="2470"/>
                    </a:lnTo>
                    <a:lnTo>
                      <a:pt x="569" y="2491"/>
                    </a:lnTo>
                    <a:lnTo>
                      <a:pt x="510" y="2505"/>
                    </a:lnTo>
                    <a:lnTo>
                      <a:pt x="524" y="2501"/>
                    </a:lnTo>
                    <a:lnTo>
                      <a:pt x="534" y="2501"/>
                    </a:lnTo>
                    <a:lnTo>
                      <a:pt x="545" y="2501"/>
                    </a:lnTo>
                    <a:lnTo>
                      <a:pt x="551" y="2501"/>
                    </a:lnTo>
                    <a:lnTo>
                      <a:pt x="559" y="2505"/>
                    </a:lnTo>
                    <a:lnTo>
                      <a:pt x="566" y="2505"/>
                    </a:lnTo>
                    <a:lnTo>
                      <a:pt x="569" y="2508"/>
                    </a:lnTo>
                    <a:lnTo>
                      <a:pt x="573" y="2511"/>
                    </a:lnTo>
                    <a:lnTo>
                      <a:pt x="573" y="2519"/>
                    </a:lnTo>
                    <a:lnTo>
                      <a:pt x="573" y="2523"/>
                    </a:lnTo>
                    <a:lnTo>
                      <a:pt x="551" y="2554"/>
                    </a:lnTo>
                    <a:lnTo>
                      <a:pt x="531" y="2578"/>
                    </a:lnTo>
                    <a:lnTo>
                      <a:pt x="510" y="2606"/>
                    </a:lnTo>
                    <a:lnTo>
                      <a:pt x="485" y="2631"/>
                    </a:lnTo>
                    <a:lnTo>
                      <a:pt x="461" y="2653"/>
                    </a:lnTo>
                    <a:lnTo>
                      <a:pt x="439" y="2676"/>
                    </a:lnTo>
                    <a:lnTo>
                      <a:pt x="418" y="2705"/>
                    </a:lnTo>
                    <a:lnTo>
                      <a:pt x="397" y="2729"/>
                    </a:lnTo>
                    <a:lnTo>
                      <a:pt x="376" y="2761"/>
                    </a:lnTo>
                    <a:lnTo>
                      <a:pt x="358" y="2793"/>
                    </a:lnTo>
                    <a:lnTo>
                      <a:pt x="355" y="2806"/>
                    </a:lnTo>
                    <a:lnTo>
                      <a:pt x="348" y="2824"/>
                    </a:lnTo>
                    <a:lnTo>
                      <a:pt x="341" y="2838"/>
                    </a:lnTo>
                    <a:lnTo>
                      <a:pt x="338" y="2856"/>
                    </a:lnTo>
                    <a:lnTo>
                      <a:pt x="330" y="2874"/>
                    </a:lnTo>
                    <a:lnTo>
                      <a:pt x="327" y="2891"/>
                    </a:lnTo>
                    <a:lnTo>
                      <a:pt x="320" y="2906"/>
                    </a:lnTo>
                    <a:lnTo>
                      <a:pt x="316" y="2923"/>
                    </a:lnTo>
                    <a:lnTo>
                      <a:pt x="313" y="2933"/>
                    </a:lnTo>
                    <a:lnTo>
                      <a:pt x="309" y="2948"/>
                    </a:lnTo>
                    <a:lnTo>
                      <a:pt x="288" y="3021"/>
                    </a:lnTo>
                    <a:lnTo>
                      <a:pt x="263" y="3088"/>
                    </a:lnTo>
                    <a:lnTo>
                      <a:pt x="238" y="3151"/>
                    </a:lnTo>
                    <a:lnTo>
                      <a:pt x="210" y="3211"/>
                    </a:lnTo>
                    <a:lnTo>
                      <a:pt x="179" y="3271"/>
                    </a:lnTo>
                    <a:lnTo>
                      <a:pt x="147" y="3326"/>
                    </a:lnTo>
                    <a:lnTo>
                      <a:pt x="112" y="3383"/>
                    </a:lnTo>
                    <a:lnTo>
                      <a:pt x="80" y="3443"/>
                    </a:lnTo>
                    <a:lnTo>
                      <a:pt x="45" y="3506"/>
                    </a:lnTo>
                    <a:lnTo>
                      <a:pt x="10" y="3569"/>
                    </a:lnTo>
                    <a:lnTo>
                      <a:pt x="0" y="3604"/>
                    </a:lnTo>
                    <a:lnTo>
                      <a:pt x="0" y="3639"/>
                    </a:lnTo>
                    <a:lnTo>
                      <a:pt x="7" y="3671"/>
                    </a:lnTo>
                    <a:lnTo>
                      <a:pt x="24" y="3706"/>
                    </a:lnTo>
                    <a:lnTo>
                      <a:pt x="42" y="3741"/>
                    </a:lnTo>
                    <a:lnTo>
                      <a:pt x="63" y="3779"/>
                    </a:lnTo>
                    <a:lnTo>
                      <a:pt x="87" y="3819"/>
                    </a:lnTo>
                    <a:lnTo>
                      <a:pt x="112" y="3861"/>
                    </a:lnTo>
                    <a:lnTo>
                      <a:pt x="130" y="3903"/>
                    </a:lnTo>
                    <a:lnTo>
                      <a:pt x="147" y="3952"/>
                    </a:lnTo>
                    <a:lnTo>
                      <a:pt x="150" y="3959"/>
                    </a:lnTo>
                    <a:lnTo>
                      <a:pt x="158" y="3966"/>
                    </a:lnTo>
                    <a:lnTo>
                      <a:pt x="168" y="3977"/>
                    </a:lnTo>
                    <a:lnTo>
                      <a:pt x="179" y="3987"/>
                    </a:lnTo>
                    <a:lnTo>
                      <a:pt x="190" y="3997"/>
                    </a:lnTo>
                    <a:lnTo>
                      <a:pt x="203" y="4009"/>
                    </a:lnTo>
                    <a:lnTo>
                      <a:pt x="215" y="4019"/>
                    </a:lnTo>
                    <a:lnTo>
                      <a:pt x="225" y="4029"/>
                    </a:lnTo>
                    <a:lnTo>
                      <a:pt x="235" y="4036"/>
                    </a:lnTo>
                    <a:lnTo>
                      <a:pt x="242" y="4047"/>
                    </a:lnTo>
                    <a:lnTo>
                      <a:pt x="281" y="4121"/>
                    </a:lnTo>
                    <a:lnTo>
                      <a:pt x="313" y="4194"/>
                    </a:lnTo>
                    <a:lnTo>
                      <a:pt x="338" y="4269"/>
                    </a:lnTo>
                    <a:lnTo>
                      <a:pt x="358" y="4339"/>
                    </a:lnTo>
                    <a:lnTo>
                      <a:pt x="380" y="4409"/>
                    </a:lnTo>
                    <a:lnTo>
                      <a:pt x="404" y="4482"/>
                    </a:lnTo>
                    <a:lnTo>
                      <a:pt x="433" y="4552"/>
                    </a:lnTo>
                    <a:lnTo>
                      <a:pt x="471" y="4622"/>
                    </a:lnTo>
                    <a:lnTo>
                      <a:pt x="516" y="4693"/>
                    </a:lnTo>
                    <a:lnTo>
                      <a:pt x="576" y="4764"/>
                    </a:lnTo>
                    <a:lnTo>
                      <a:pt x="598" y="4781"/>
                    </a:lnTo>
                    <a:lnTo>
                      <a:pt x="626" y="4799"/>
                    </a:lnTo>
                    <a:lnTo>
                      <a:pt x="658" y="4816"/>
                    </a:lnTo>
                    <a:lnTo>
                      <a:pt x="693" y="4834"/>
                    </a:lnTo>
                    <a:lnTo>
                      <a:pt x="731" y="4852"/>
                    </a:lnTo>
                    <a:lnTo>
                      <a:pt x="767" y="4865"/>
                    </a:lnTo>
                    <a:lnTo>
                      <a:pt x="799" y="4876"/>
                    </a:lnTo>
                    <a:lnTo>
                      <a:pt x="826" y="4882"/>
                    </a:lnTo>
                    <a:lnTo>
                      <a:pt x="844" y="4887"/>
                    </a:lnTo>
                    <a:lnTo>
                      <a:pt x="851" y="4887"/>
                    </a:lnTo>
                    <a:lnTo>
                      <a:pt x="854" y="4876"/>
                    </a:lnTo>
                    <a:lnTo>
                      <a:pt x="859" y="4869"/>
                    </a:lnTo>
                    <a:lnTo>
                      <a:pt x="862" y="4859"/>
                    </a:lnTo>
                    <a:lnTo>
                      <a:pt x="865" y="4844"/>
                    </a:lnTo>
                    <a:lnTo>
                      <a:pt x="869" y="4830"/>
                    </a:lnTo>
                    <a:lnTo>
                      <a:pt x="869" y="4816"/>
                    </a:lnTo>
                    <a:lnTo>
                      <a:pt x="872" y="4799"/>
                    </a:lnTo>
                    <a:lnTo>
                      <a:pt x="872" y="4784"/>
                    </a:lnTo>
                    <a:lnTo>
                      <a:pt x="872" y="4767"/>
                    </a:lnTo>
                    <a:lnTo>
                      <a:pt x="869" y="4752"/>
                    </a:lnTo>
                    <a:lnTo>
                      <a:pt x="917" y="4746"/>
                    </a:lnTo>
                    <a:lnTo>
                      <a:pt x="957" y="4732"/>
                    </a:lnTo>
                    <a:lnTo>
                      <a:pt x="992" y="4704"/>
                    </a:lnTo>
                    <a:lnTo>
                      <a:pt x="1020" y="4672"/>
                    </a:lnTo>
                    <a:lnTo>
                      <a:pt x="1045" y="4634"/>
                    </a:lnTo>
                    <a:lnTo>
                      <a:pt x="1062" y="4591"/>
                    </a:lnTo>
                    <a:lnTo>
                      <a:pt x="1077" y="4546"/>
                    </a:lnTo>
                    <a:lnTo>
                      <a:pt x="1087" y="4504"/>
                    </a:lnTo>
                    <a:lnTo>
                      <a:pt x="1090" y="4457"/>
                    </a:lnTo>
                    <a:lnTo>
                      <a:pt x="1090" y="4416"/>
                    </a:lnTo>
                    <a:lnTo>
                      <a:pt x="1087" y="4384"/>
                    </a:lnTo>
                    <a:lnTo>
                      <a:pt x="1080" y="4352"/>
                    </a:lnTo>
                    <a:lnTo>
                      <a:pt x="1065" y="4321"/>
                    </a:lnTo>
                    <a:lnTo>
                      <a:pt x="1048" y="4289"/>
                    </a:lnTo>
                    <a:lnTo>
                      <a:pt x="1034" y="4257"/>
                    </a:lnTo>
                    <a:lnTo>
                      <a:pt x="1020" y="4226"/>
                    </a:lnTo>
                    <a:lnTo>
                      <a:pt x="1006" y="4197"/>
                    </a:lnTo>
                    <a:lnTo>
                      <a:pt x="999" y="4166"/>
                    </a:lnTo>
                    <a:lnTo>
                      <a:pt x="999" y="4139"/>
                    </a:lnTo>
                    <a:lnTo>
                      <a:pt x="1006" y="4110"/>
                    </a:lnTo>
                    <a:lnTo>
                      <a:pt x="1024" y="4064"/>
                    </a:lnTo>
                    <a:lnTo>
                      <a:pt x="1034" y="4015"/>
                    </a:lnTo>
                    <a:lnTo>
                      <a:pt x="1045" y="3966"/>
                    </a:lnTo>
                    <a:lnTo>
                      <a:pt x="1048" y="3917"/>
                    </a:lnTo>
                    <a:lnTo>
                      <a:pt x="1052" y="3864"/>
                    </a:lnTo>
                    <a:lnTo>
                      <a:pt x="1055" y="3815"/>
                    </a:lnTo>
                    <a:lnTo>
                      <a:pt x="1055" y="3766"/>
                    </a:lnTo>
                    <a:lnTo>
                      <a:pt x="1055" y="3717"/>
                    </a:lnTo>
                    <a:lnTo>
                      <a:pt x="1055" y="3667"/>
                    </a:lnTo>
                    <a:lnTo>
                      <a:pt x="1055" y="3618"/>
                    </a:lnTo>
                    <a:lnTo>
                      <a:pt x="1083" y="3657"/>
                    </a:lnTo>
                    <a:lnTo>
                      <a:pt x="1115" y="3696"/>
                    </a:lnTo>
                    <a:lnTo>
                      <a:pt x="1147" y="3734"/>
                    </a:lnTo>
                    <a:lnTo>
                      <a:pt x="1182" y="3773"/>
                    </a:lnTo>
                    <a:lnTo>
                      <a:pt x="1213" y="3811"/>
                    </a:lnTo>
                    <a:lnTo>
                      <a:pt x="1245" y="3847"/>
                    </a:lnTo>
                    <a:lnTo>
                      <a:pt x="1277" y="3885"/>
                    </a:lnTo>
                    <a:lnTo>
                      <a:pt x="1305" y="3924"/>
                    </a:lnTo>
                    <a:lnTo>
                      <a:pt x="1330" y="3966"/>
                    </a:lnTo>
                    <a:lnTo>
                      <a:pt x="1355" y="4009"/>
                    </a:lnTo>
                    <a:lnTo>
                      <a:pt x="1375" y="4057"/>
                    </a:lnTo>
                    <a:lnTo>
                      <a:pt x="1393" y="4114"/>
                    </a:lnTo>
                    <a:lnTo>
                      <a:pt x="1407" y="4166"/>
                    </a:lnTo>
                    <a:lnTo>
                      <a:pt x="1421" y="4222"/>
                    </a:lnTo>
                    <a:lnTo>
                      <a:pt x="1431" y="4279"/>
                    </a:lnTo>
                    <a:lnTo>
                      <a:pt x="1438" y="4335"/>
                    </a:lnTo>
                    <a:lnTo>
                      <a:pt x="1450" y="4394"/>
                    </a:lnTo>
                    <a:lnTo>
                      <a:pt x="1460" y="4451"/>
                    </a:lnTo>
                    <a:lnTo>
                      <a:pt x="1470" y="4507"/>
                    </a:lnTo>
                    <a:lnTo>
                      <a:pt x="1485" y="4564"/>
                    </a:lnTo>
                    <a:lnTo>
                      <a:pt x="1491" y="4584"/>
                    </a:lnTo>
                    <a:lnTo>
                      <a:pt x="1502" y="4605"/>
                    </a:lnTo>
                    <a:lnTo>
                      <a:pt x="1516" y="4622"/>
                    </a:lnTo>
                    <a:lnTo>
                      <a:pt x="1533" y="4640"/>
                    </a:lnTo>
                    <a:lnTo>
                      <a:pt x="1548" y="4658"/>
                    </a:lnTo>
                    <a:lnTo>
                      <a:pt x="1561" y="4675"/>
                    </a:lnTo>
                    <a:lnTo>
                      <a:pt x="1576" y="4697"/>
                    </a:lnTo>
                    <a:lnTo>
                      <a:pt x="1590" y="4717"/>
                    </a:lnTo>
                    <a:lnTo>
                      <a:pt x="1597" y="4739"/>
                    </a:lnTo>
                    <a:lnTo>
                      <a:pt x="1601" y="4764"/>
                    </a:lnTo>
                    <a:lnTo>
                      <a:pt x="1604" y="4777"/>
                    </a:lnTo>
                    <a:lnTo>
                      <a:pt x="1604" y="4788"/>
                    </a:lnTo>
                    <a:lnTo>
                      <a:pt x="1608" y="4802"/>
                    </a:lnTo>
                    <a:lnTo>
                      <a:pt x="1611" y="4812"/>
                    </a:lnTo>
                    <a:lnTo>
                      <a:pt x="1615" y="4820"/>
                    </a:lnTo>
                    <a:lnTo>
                      <a:pt x="1618" y="4830"/>
                    </a:lnTo>
                    <a:lnTo>
                      <a:pt x="1625" y="4837"/>
                    </a:lnTo>
                    <a:lnTo>
                      <a:pt x="1629" y="4844"/>
                    </a:lnTo>
                    <a:lnTo>
                      <a:pt x="1636" y="4847"/>
                    </a:lnTo>
                    <a:lnTo>
                      <a:pt x="1639" y="4852"/>
                    </a:lnTo>
                    <a:lnTo>
                      <a:pt x="1681" y="4876"/>
                    </a:lnTo>
                    <a:lnTo>
                      <a:pt x="1713" y="4900"/>
                    </a:lnTo>
                    <a:lnTo>
                      <a:pt x="1741" y="4929"/>
                    </a:lnTo>
                    <a:lnTo>
                      <a:pt x="1763" y="4960"/>
                    </a:lnTo>
                    <a:lnTo>
                      <a:pt x="1784" y="4995"/>
                    </a:lnTo>
                    <a:lnTo>
                      <a:pt x="1798" y="5030"/>
                    </a:lnTo>
                    <a:lnTo>
                      <a:pt x="1812" y="5069"/>
                    </a:lnTo>
                    <a:lnTo>
                      <a:pt x="1829" y="5104"/>
                    </a:lnTo>
                    <a:lnTo>
                      <a:pt x="1847" y="5142"/>
                    </a:lnTo>
                    <a:lnTo>
                      <a:pt x="1868" y="5182"/>
                    </a:lnTo>
                    <a:lnTo>
                      <a:pt x="1899" y="5164"/>
                    </a:lnTo>
                    <a:lnTo>
                      <a:pt x="1928" y="5157"/>
                    </a:lnTo>
                    <a:lnTo>
                      <a:pt x="1949" y="5160"/>
                    </a:lnTo>
                    <a:lnTo>
                      <a:pt x="1970" y="5170"/>
                    </a:lnTo>
                    <a:lnTo>
                      <a:pt x="1987" y="5189"/>
                    </a:lnTo>
                    <a:lnTo>
                      <a:pt x="2005" y="5210"/>
                    </a:lnTo>
                    <a:lnTo>
                      <a:pt x="2019" y="5230"/>
                    </a:lnTo>
                    <a:lnTo>
                      <a:pt x="2030" y="5255"/>
                    </a:lnTo>
                    <a:lnTo>
                      <a:pt x="2040" y="5277"/>
                    </a:lnTo>
                    <a:lnTo>
                      <a:pt x="2047" y="5290"/>
                    </a:lnTo>
                    <a:lnTo>
                      <a:pt x="2090" y="5364"/>
                    </a:lnTo>
                    <a:lnTo>
                      <a:pt x="2135" y="5442"/>
                    </a:lnTo>
                    <a:lnTo>
                      <a:pt x="2185" y="5522"/>
                    </a:lnTo>
                    <a:lnTo>
                      <a:pt x="2237" y="5600"/>
                    </a:lnTo>
                    <a:lnTo>
                      <a:pt x="2294" y="5673"/>
                    </a:lnTo>
                    <a:lnTo>
                      <a:pt x="2353" y="5740"/>
                    </a:lnTo>
                    <a:lnTo>
                      <a:pt x="2420" y="5800"/>
                    </a:lnTo>
                    <a:lnTo>
                      <a:pt x="2491" y="5842"/>
                    </a:lnTo>
                    <a:lnTo>
                      <a:pt x="2568" y="5873"/>
                    </a:lnTo>
                    <a:lnTo>
                      <a:pt x="2646" y="5884"/>
                    </a:lnTo>
                    <a:lnTo>
                      <a:pt x="2660" y="5880"/>
                    </a:lnTo>
                    <a:lnTo>
                      <a:pt x="2674" y="5873"/>
                    </a:lnTo>
                    <a:lnTo>
                      <a:pt x="2684" y="5863"/>
                    </a:lnTo>
                    <a:lnTo>
                      <a:pt x="2698" y="5849"/>
                    </a:lnTo>
                    <a:lnTo>
                      <a:pt x="2709" y="5832"/>
                    </a:lnTo>
                    <a:lnTo>
                      <a:pt x="2723" y="5814"/>
                    </a:lnTo>
                    <a:lnTo>
                      <a:pt x="2731" y="5793"/>
                    </a:lnTo>
                    <a:lnTo>
                      <a:pt x="2741" y="5772"/>
                    </a:lnTo>
                    <a:lnTo>
                      <a:pt x="2748" y="5747"/>
                    </a:lnTo>
                    <a:lnTo>
                      <a:pt x="2751" y="5725"/>
                    </a:lnTo>
                    <a:lnTo>
                      <a:pt x="2762" y="5715"/>
                    </a:lnTo>
                    <a:lnTo>
                      <a:pt x="2786" y="5698"/>
                    </a:lnTo>
                    <a:lnTo>
                      <a:pt x="2826" y="5684"/>
                    </a:lnTo>
                    <a:lnTo>
                      <a:pt x="2871" y="5667"/>
                    </a:lnTo>
                    <a:lnTo>
                      <a:pt x="2924" y="5645"/>
                    </a:lnTo>
                    <a:lnTo>
                      <a:pt x="2980" y="5627"/>
                    </a:lnTo>
                    <a:lnTo>
                      <a:pt x="3040" y="5613"/>
                    </a:lnTo>
                    <a:lnTo>
                      <a:pt x="3096" y="5600"/>
                    </a:lnTo>
                    <a:lnTo>
                      <a:pt x="3149" y="5585"/>
                    </a:lnTo>
                    <a:lnTo>
                      <a:pt x="3195" y="5578"/>
                    </a:lnTo>
                    <a:lnTo>
                      <a:pt x="3184" y="5575"/>
                    </a:lnTo>
                    <a:lnTo>
                      <a:pt x="3174" y="5572"/>
                    </a:lnTo>
                    <a:lnTo>
                      <a:pt x="3163" y="5568"/>
                    </a:lnTo>
                    <a:lnTo>
                      <a:pt x="3152" y="5568"/>
                    </a:lnTo>
                    <a:lnTo>
                      <a:pt x="3139" y="5565"/>
                    </a:lnTo>
                    <a:lnTo>
                      <a:pt x="3127" y="5565"/>
                    </a:lnTo>
                    <a:lnTo>
                      <a:pt x="3114" y="5565"/>
                    </a:lnTo>
                    <a:lnTo>
                      <a:pt x="3104" y="5565"/>
                    </a:lnTo>
                    <a:lnTo>
                      <a:pt x="3089" y="5565"/>
                    </a:lnTo>
                    <a:lnTo>
                      <a:pt x="3079" y="5560"/>
                    </a:lnTo>
                    <a:lnTo>
                      <a:pt x="3051" y="5565"/>
                    </a:lnTo>
                    <a:lnTo>
                      <a:pt x="3022" y="5568"/>
                    </a:lnTo>
                    <a:lnTo>
                      <a:pt x="2997" y="5572"/>
                    </a:lnTo>
                    <a:lnTo>
                      <a:pt x="2973" y="5578"/>
                    </a:lnTo>
                    <a:lnTo>
                      <a:pt x="2949" y="5582"/>
                    </a:lnTo>
                    <a:lnTo>
                      <a:pt x="2924" y="5585"/>
                    </a:lnTo>
                    <a:lnTo>
                      <a:pt x="2899" y="5582"/>
                    </a:lnTo>
                    <a:lnTo>
                      <a:pt x="2874" y="5575"/>
                    </a:lnTo>
                    <a:lnTo>
                      <a:pt x="2854" y="5565"/>
                    </a:lnTo>
                    <a:lnTo>
                      <a:pt x="2829" y="5547"/>
                    </a:lnTo>
                    <a:lnTo>
                      <a:pt x="2826" y="5543"/>
                    </a:lnTo>
                    <a:lnTo>
                      <a:pt x="2818" y="5543"/>
                    </a:lnTo>
                    <a:lnTo>
                      <a:pt x="2814" y="5540"/>
                    </a:lnTo>
                    <a:lnTo>
                      <a:pt x="2808" y="5540"/>
                    </a:lnTo>
                    <a:lnTo>
                      <a:pt x="2801" y="5537"/>
                    </a:lnTo>
                    <a:lnTo>
                      <a:pt x="2794" y="5537"/>
                    </a:lnTo>
                    <a:lnTo>
                      <a:pt x="2786" y="5537"/>
                    </a:lnTo>
                    <a:lnTo>
                      <a:pt x="2776" y="5533"/>
                    </a:lnTo>
                    <a:lnTo>
                      <a:pt x="2769" y="5533"/>
                    </a:lnTo>
                    <a:lnTo>
                      <a:pt x="2766" y="5529"/>
                    </a:lnTo>
                    <a:lnTo>
                      <a:pt x="2758" y="5525"/>
                    </a:lnTo>
                    <a:lnTo>
                      <a:pt x="2751" y="5519"/>
                    </a:lnTo>
                    <a:lnTo>
                      <a:pt x="2744" y="5515"/>
                    </a:lnTo>
                    <a:lnTo>
                      <a:pt x="2741" y="5508"/>
                    </a:lnTo>
                    <a:lnTo>
                      <a:pt x="2738" y="5505"/>
                    </a:lnTo>
                    <a:lnTo>
                      <a:pt x="2734" y="5497"/>
                    </a:lnTo>
                    <a:lnTo>
                      <a:pt x="2731" y="5490"/>
                    </a:lnTo>
                    <a:lnTo>
                      <a:pt x="2726" y="5483"/>
                    </a:lnTo>
                    <a:lnTo>
                      <a:pt x="2723" y="5477"/>
                    </a:lnTo>
                    <a:lnTo>
                      <a:pt x="2720" y="5470"/>
                    </a:lnTo>
                    <a:lnTo>
                      <a:pt x="2713" y="5448"/>
                    </a:lnTo>
                    <a:lnTo>
                      <a:pt x="2709" y="5424"/>
                    </a:lnTo>
                    <a:lnTo>
                      <a:pt x="2706" y="5403"/>
                    </a:lnTo>
                    <a:lnTo>
                      <a:pt x="2706" y="5378"/>
                    </a:lnTo>
                    <a:lnTo>
                      <a:pt x="2706" y="5357"/>
                    </a:lnTo>
                    <a:lnTo>
                      <a:pt x="2709" y="5332"/>
                    </a:lnTo>
                    <a:lnTo>
                      <a:pt x="2709" y="5308"/>
                    </a:lnTo>
                    <a:lnTo>
                      <a:pt x="2706" y="5287"/>
                    </a:lnTo>
                    <a:lnTo>
                      <a:pt x="2698" y="5262"/>
                    </a:lnTo>
                    <a:lnTo>
                      <a:pt x="2688" y="5242"/>
                    </a:lnTo>
                    <a:lnTo>
                      <a:pt x="2678" y="5227"/>
                    </a:lnTo>
                    <a:lnTo>
                      <a:pt x="2663" y="5217"/>
                    </a:lnTo>
                    <a:lnTo>
                      <a:pt x="2653" y="5210"/>
                    </a:lnTo>
                    <a:lnTo>
                      <a:pt x="2639" y="5206"/>
                    </a:lnTo>
                    <a:lnTo>
                      <a:pt x="2625" y="5206"/>
                    </a:lnTo>
                    <a:lnTo>
                      <a:pt x="2611" y="5213"/>
                    </a:lnTo>
                    <a:lnTo>
                      <a:pt x="2596" y="5220"/>
                    </a:lnTo>
                    <a:lnTo>
                      <a:pt x="2586" y="5230"/>
                    </a:lnTo>
                    <a:lnTo>
                      <a:pt x="2575" y="5245"/>
                    </a:lnTo>
                    <a:lnTo>
                      <a:pt x="2565" y="5262"/>
                    </a:lnTo>
                    <a:lnTo>
                      <a:pt x="2568" y="5242"/>
                    </a:lnTo>
                    <a:lnTo>
                      <a:pt x="2561" y="5217"/>
                    </a:lnTo>
                    <a:lnTo>
                      <a:pt x="2548" y="5192"/>
                    </a:lnTo>
                    <a:lnTo>
                      <a:pt x="2523" y="5167"/>
                    </a:lnTo>
                    <a:lnTo>
                      <a:pt x="2495" y="5147"/>
                    </a:lnTo>
                    <a:lnTo>
                      <a:pt x="2460" y="5125"/>
                    </a:lnTo>
                    <a:lnTo>
                      <a:pt x="2425" y="5104"/>
                    </a:lnTo>
                    <a:lnTo>
                      <a:pt x="2385" y="5087"/>
                    </a:lnTo>
                    <a:lnTo>
                      <a:pt x="2347" y="5076"/>
                    </a:lnTo>
                    <a:lnTo>
                      <a:pt x="2312" y="5065"/>
                    </a:lnTo>
                    <a:lnTo>
                      <a:pt x="2273" y="5059"/>
                    </a:lnTo>
                    <a:lnTo>
                      <a:pt x="2234" y="5048"/>
                    </a:lnTo>
                    <a:lnTo>
                      <a:pt x="2199" y="5034"/>
                    </a:lnTo>
                    <a:lnTo>
                      <a:pt x="2164" y="5017"/>
                    </a:lnTo>
                    <a:lnTo>
                      <a:pt x="2132" y="4992"/>
                    </a:lnTo>
                    <a:lnTo>
                      <a:pt x="2107" y="4967"/>
                    </a:lnTo>
                    <a:lnTo>
                      <a:pt x="2090" y="4939"/>
                    </a:lnTo>
                    <a:lnTo>
                      <a:pt x="2079" y="4904"/>
                    </a:lnTo>
                    <a:lnTo>
                      <a:pt x="2079" y="4865"/>
                    </a:lnTo>
                    <a:lnTo>
                      <a:pt x="2090" y="4823"/>
                    </a:lnTo>
                    <a:lnTo>
                      <a:pt x="2079" y="4820"/>
                    </a:lnTo>
                    <a:lnTo>
                      <a:pt x="2069" y="4816"/>
                    </a:lnTo>
                    <a:lnTo>
                      <a:pt x="2058" y="4812"/>
                    </a:lnTo>
                    <a:lnTo>
                      <a:pt x="2051" y="4805"/>
                    </a:lnTo>
                    <a:lnTo>
                      <a:pt x="2044" y="4799"/>
                    </a:lnTo>
                    <a:lnTo>
                      <a:pt x="2037" y="4792"/>
                    </a:lnTo>
                    <a:lnTo>
                      <a:pt x="2034" y="4781"/>
                    </a:lnTo>
                    <a:lnTo>
                      <a:pt x="2027" y="4774"/>
                    </a:lnTo>
                    <a:lnTo>
                      <a:pt x="2022" y="4764"/>
                    </a:lnTo>
                    <a:lnTo>
                      <a:pt x="2019" y="4752"/>
                    </a:lnTo>
                    <a:lnTo>
                      <a:pt x="2016" y="4735"/>
                    </a:lnTo>
                    <a:lnTo>
                      <a:pt x="2016" y="4714"/>
                    </a:lnTo>
                    <a:lnTo>
                      <a:pt x="2016" y="4693"/>
                    </a:lnTo>
                    <a:lnTo>
                      <a:pt x="2016" y="4675"/>
                    </a:lnTo>
                    <a:lnTo>
                      <a:pt x="2019" y="4654"/>
                    </a:lnTo>
                    <a:lnTo>
                      <a:pt x="2022" y="4634"/>
                    </a:lnTo>
                    <a:lnTo>
                      <a:pt x="2027" y="4609"/>
                    </a:lnTo>
                    <a:lnTo>
                      <a:pt x="2030" y="4587"/>
                    </a:lnTo>
                    <a:lnTo>
                      <a:pt x="2034" y="4567"/>
                    </a:lnTo>
                    <a:lnTo>
                      <a:pt x="2030" y="4546"/>
                    </a:lnTo>
                    <a:lnTo>
                      <a:pt x="2027" y="4517"/>
                    </a:lnTo>
                    <a:lnTo>
                      <a:pt x="2019" y="4492"/>
                    </a:lnTo>
                    <a:lnTo>
                      <a:pt x="2005" y="4472"/>
                    </a:lnTo>
                    <a:lnTo>
                      <a:pt x="1987" y="4457"/>
                    </a:lnTo>
                    <a:lnTo>
                      <a:pt x="1967" y="4444"/>
                    </a:lnTo>
                    <a:lnTo>
                      <a:pt x="1942" y="4434"/>
                    </a:lnTo>
                    <a:lnTo>
                      <a:pt x="1917" y="4430"/>
                    </a:lnTo>
                    <a:lnTo>
                      <a:pt x="1889" y="4426"/>
                    </a:lnTo>
                    <a:lnTo>
                      <a:pt x="1861" y="4426"/>
                    </a:lnTo>
                    <a:lnTo>
                      <a:pt x="1833" y="4430"/>
                    </a:lnTo>
                    <a:lnTo>
                      <a:pt x="1836" y="4422"/>
                    </a:lnTo>
                    <a:lnTo>
                      <a:pt x="1836" y="4419"/>
                    </a:lnTo>
                    <a:lnTo>
                      <a:pt x="1833" y="4416"/>
                    </a:lnTo>
                    <a:lnTo>
                      <a:pt x="1829" y="4412"/>
                    </a:lnTo>
                    <a:lnTo>
                      <a:pt x="1826" y="4409"/>
                    </a:lnTo>
                    <a:lnTo>
                      <a:pt x="1822" y="4409"/>
                    </a:lnTo>
                    <a:lnTo>
                      <a:pt x="1816" y="4405"/>
                    </a:lnTo>
                    <a:lnTo>
                      <a:pt x="1812" y="4402"/>
                    </a:lnTo>
                    <a:lnTo>
                      <a:pt x="1812" y="4399"/>
                    </a:lnTo>
                    <a:lnTo>
                      <a:pt x="1812" y="4394"/>
                    </a:lnTo>
                    <a:lnTo>
                      <a:pt x="1816" y="4359"/>
                    </a:lnTo>
                    <a:lnTo>
                      <a:pt x="1819" y="4321"/>
                    </a:lnTo>
                    <a:lnTo>
                      <a:pt x="1822" y="4286"/>
                    </a:lnTo>
                    <a:lnTo>
                      <a:pt x="1822" y="4247"/>
                    </a:lnTo>
                    <a:lnTo>
                      <a:pt x="1819" y="4212"/>
                    </a:lnTo>
                    <a:lnTo>
                      <a:pt x="1812" y="4174"/>
                    </a:lnTo>
                    <a:lnTo>
                      <a:pt x="1798" y="4142"/>
                    </a:lnTo>
                    <a:lnTo>
                      <a:pt x="1781" y="4110"/>
                    </a:lnTo>
                    <a:lnTo>
                      <a:pt x="1752" y="4082"/>
                    </a:lnTo>
                    <a:lnTo>
                      <a:pt x="1716" y="4057"/>
                    </a:lnTo>
                    <a:lnTo>
                      <a:pt x="1713" y="4050"/>
                    </a:lnTo>
                    <a:lnTo>
                      <a:pt x="1709" y="4039"/>
                    </a:lnTo>
                    <a:lnTo>
                      <a:pt x="1709" y="4022"/>
                    </a:lnTo>
                    <a:lnTo>
                      <a:pt x="1709" y="4004"/>
                    </a:lnTo>
                    <a:lnTo>
                      <a:pt x="1709" y="3980"/>
                    </a:lnTo>
                    <a:lnTo>
                      <a:pt x="1709" y="3956"/>
                    </a:lnTo>
                    <a:lnTo>
                      <a:pt x="1713" y="3931"/>
                    </a:lnTo>
                    <a:lnTo>
                      <a:pt x="1716" y="3906"/>
                    </a:lnTo>
                    <a:lnTo>
                      <a:pt x="1716" y="3882"/>
                    </a:lnTo>
                    <a:lnTo>
                      <a:pt x="1716" y="3861"/>
                    </a:lnTo>
                    <a:lnTo>
                      <a:pt x="1721" y="3829"/>
                    </a:lnTo>
                    <a:lnTo>
                      <a:pt x="1716" y="3797"/>
                    </a:lnTo>
                    <a:lnTo>
                      <a:pt x="1716" y="3769"/>
                    </a:lnTo>
                    <a:lnTo>
                      <a:pt x="1713" y="3737"/>
                    </a:lnTo>
                    <a:lnTo>
                      <a:pt x="1706" y="3709"/>
                    </a:lnTo>
                    <a:lnTo>
                      <a:pt x="1699" y="3681"/>
                    </a:lnTo>
                    <a:lnTo>
                      <a:pt x="1692" y="3654"/>
                    </a:lnTo>
                    <a:lnTo>
                      <a:pt x="1681" y="3626"/>
                    </a:lnTo>
                    <a:lnTo>
                      <a:pt x="1664" y="3597"/>
                    </a:lnTo>
                    <a:lnTo>
                      <a:pt x="1650" y="3569"/>
                    </a:lnTo>
                    <a:lnTo>
                      <a:pt x="1650" y="3537"/>
                    </a:lnTo>
                    <a:lnTo>
                      <a:pt x="1621" y="3506"/>
                    </a:lnTo>
                    <a:lnTo>
                      <a:pt x="1590" y="3478"/>
                    </a:lnTo>
                    <a:lnTo>
                      <a:pt x="1561" y="3453"/>
                    </a:lnTo>
                    <a:lnTo>
                      <a:pt x="1533" y="3426"/>
                    </a:lnTo>
                    <a:lnTo>
                      <a:pt x="1502" y="3401"/>
                    </a:lnTo>
                    <a:lnTo>
                      <a:pt x="1470" y="3376"/>
                    </a:lnTo>
                    <a:lnTo>
                      <a:pt x="1438" y="3351"/>
                    </a:lnTo>
                    <a:lnTo>
                      <a:pt x="1407" y="3331"/>
                    </a:lnTo>
                    <a:lnTo>
                      <a:pt x="1372" y="3309"/>
                    </a:lnTo>
                    <a:lnTo>
                      <a:pt x="1333" y="3291"/>
                    </a:lnTo>
                    <a:lnTo>
                      <a:pt x="1343" y="3284"/>
                    </a:lnTo>
                    <a:lnTo>
                      <a:pt x="1347" y="3274"/>
                    </a:lnTo>
                    <a:lnTo>
                      <a:pt x="1351" y="3264"/>
                    </a:lnTo>
                    <a:lnTo>
                      <a:pt x="1355" y="3253"/>
                    </a:lnTo>
                    <a:lnTo>
                      <a:pt x="1355" y="3239"/>
                    </a:lnTo>
                    <a:lnTo>
                      <a:pt x="1355" y="3228"/>
                    </a:lnTo>
                    <a:lnTo>
                      <a:pt x="1358" y="3218"/>
                    </a:lnTo>
                    <a:lnTo>
                      <a:pt x="1361" y="3207"/>
                    </a:lnTo>
                    <a:lnTo>
                      <a:pt x="1365" y="3196"/>
                    </a:lnTo>
                    <a:lnTo>
                      <a:pt x="1372" y="3189"/>
                    </a:lnTo>
                    <a:lnTo>
                      <a:pt x="1407" y="3154"/>
                    </a:lnTo>
                    <a:lnTo>
                      <a:pt x="1443" y="3119"/>
                    </a:lnTo>
                    <a:lnTo>
                      <a:pt x="1474" y="3084"/>
                    </a:lnTo>
                    <a:lnTo>
                      <a:pt x="1502" y="3046"/>
                    </a:lnTo>
                    <a:lnTo>
                      <a:pt x="1526" y="3004"/>
                    </a:lnTo>
                    <a:lnTo>
                      <a:pt x="1544" y="2961"/>
                    </a:lnTo>
                    <a:lnTo>
                      <a:pt x="1551" y="2919"/>
                    </a:lnTo>
                    <a:lnTo>
                      <a:pt x="1551" y="2877"/>
                    </a:lnTo>
                    <a:lnTo>
                      <a:pt x="1538" y="2828"/>
                    </a:lnTo>
                    <a:lnTo>
                      <a:pt x="1509" y="2782"/>
                    </a:lnTo>
                    <a:lnTo>
                      <a:pt x="1513" y="2786"/>
                    </a:lnTo>
                    <a:lnTo>
                      <a:pt x="1523" y="2782"/>
                    </a:lnTo>
                    <a:lnTo>
                      <a:pt x="1530" y="2779"/>
                    </a:lnTo>
                    <a:lnTo>
                      <a:pt x="1544" y="2776"/>
                    </a:lnTo>
                    <a:lnTo>
                      <a:pt x="1558" y="2768"/>
                    </a:lnTo>
                    <a:lnTo>
                      <a:pt x="1573" y="2758"/>
                    </a:lnTo>
                    <a:lnTo>
                      <a:pt x="1583" y="2747"/>
                    </a:lnTo>
                    <a:lnTo>
                      <a:pt x="1597" y="2736"/>
                    </a:lnTo>
                    <a:lnTo>
                      <a:pt x="1608" y="2726"/>
                    </a:lnTo>
                    <a:lnTo>
                      <a:pt x="1615" y="2712"/>
                    </a:lnTo>
                    <a:lnTo>
                      <a:pt x="1621" y="2705"/>
                    </a:lnTo>
                    <a:lnTo>
                      <a:pt x="1633" y="2701"/>
                    </a:lnTo>
                    <a:lnTo>
                      <a:pt x="1646" y="2698"/>
                    </a:lnTo>
                    <a:lnTo>
                      <a:pt x="1661" y="2694"/>
                    </a:lnTo>
                    <a:lnTo>
                      <a:pt x="1678" y="2694"/>
                    </a:lnTo>
                    <a:lnTo>
                      <a:pt x="1696" y="2691"/>
                    </a:lnTo>
                    <a:lnTo>
                      <a:pt x="1713" y="2688"/>
                    </a:lnTo>
                    <a:lnTo>
                      <a:pt x="1727" y="2681"/>
                    </a:lnTo>
                    <a:lnTo>
                      <a:pt x="1741" y="2670"/>
                    </a:lnTo>
                    <a:lnTo>
                      <a:pt x="1752" y="2656"/>
                    </a:lnTo>
                    <a:lnTo>
                      <a:pt x="1752" y="2663"/>
                    </a:lnTo>
                    <a:lnTo>
                      <a:pt x="1752" y="2670"/>
                    </a:lnTo>
                    <a:lnTo>
                      <a:pt x="1752" y="2681"/>
                    </a:lnTo>
                    <a:lnTo>
                      <a:pt x="1752" y="2688"/>
                    </a:lnTo>
                    <a:lnTo>
                      <a:pt x="1752" y="2694"/>
                    </a:lnTo>
                    <a:lnTo>
                      <a:pt x="1752" y="2705"/>
                    </a:lnTo>
                    <a:lnTo>
                      <a:pt x="1752" y="2712"/>
                    </a:lnTo>
                    <a:lnTo>
                      <a:pt x="1752" y="2719"/>
                    </a:lnTo>
                    <a:lnTo>
                      <a:pt x="1756" y="2726"/>
                    </a:lnTo>
                    <a:lnTo>
                      <a:pt x="1756" y="2733"/>
                    </a:lnTo>
                    <a:lnTo>
                      <a:pt x="1763" y="2747"/>
                    </a:lnTo>
                    <a:lnTo>
                      <a:pt x="1769" y="2758"/>
                    </a:lnTo>
                    <a:lnTo>
                      <a:pt x="1781" y="2764"/>
                    </a:lnTo>
                    <a:lnTo>
                      <a:pt x="1791" y="2771"/>
                    </a:lnTo>
                    <a:lnTo>
                      <a:pt x="1804" y="2779"/>
                    </a:lnTo>
                    <a:lnTo>
                      <a:pt x="1816" y="2782"/>
                    </a:lnTo>
                    <a:lnTo>
                      <a:pt x="1829" y="2782"/>
                    </a:lnTo>
                    <a:lnTo>
                      <a:pt x="1844" y="2782"/>
                    </a:lnTo>
                    <a:lnTo>
                      <a:pt x="1857" y="2779"/>
                    </a:lnTo>
                    <a:lnTo>
                      <a:pt x="1868" y="2771"/>
                    </a:lnTo>
                    <a:lnTo>
                      <a:pt x="1857" y="2786"/>
                    </a:lnTo>
                    <a:lnTo>
                      <a:pt x="1854" y="2803"/>
                    </a:lnTo>
                    <a:lnTo>
                      <a:pt x="1857" y="2824"/>
                    </a:lnTo>
                    <a:lnTo>
                      <a:pt x="1864" y="2846"/>
                    </a:lnTo>
                    <a:lnTo>
                      <a:pt x="1879" y="2870"/>
                    </a:lnTo>
                    <a:lnTo>
                      <a:pt x="1892" y="2894"/>
                    </a:lnTo>
                    <a:lnTo>
                      <a:pt x="1910" y="2919"/>
                    </a:lnTo>
                    <a:lnTo>
                      <a:pt x="1921" y="2944"/>
                    </a:lnTo>
                    <a:lnTo>
                      <a:pt x="1931" y="2968"/>
                    </a:lnTo>
                    <a:lnTo>
                      <a:pt x="1939" y="2989"/>
                    </a:lnTo>
                    <a:lnTo>
                      <a:pt x="1946" y="2989"/>
                    </a:lnTo>
                    <a:lnTo>
                      <a:pt x="1956" y="2986"/>
                    </a:lnTo>
                    <a:lnTo>
                      <a:pt x="1964" y="2979"/>
                    </a:lnTo>
                    <a:lnTo>
                      <a:pt x="1967" y="2976"/>
                    </a:lnTo>
                    <a:lnTo>
                      <a:pt x="1974" y="2972"/>
                    </a:lnTo>
                    <a:lnTo>
                      <a:pt x="1977" y="2965"/>
                    </a:lnTo>
                    <a:lnTo>
                      <a:pt x="1981" y="2958"/>
                    </a:lnTo>
                    <a:lnTo>
                      <a:pt x="1984" y="2951"/>
                    </a:lnTo>
                    <a:lnTo>
                      <a:pt x="1984" y="2944"/>
                    </a:lnTo>
                    <a:lnTo>
                      <a:pt x="1984" y="2933"/>
                    </a:lnTo>
                    <a:lnTo>
                      <a:pt x="1984" y="2936"/>
                    </a:lnTo>
                    <a:lnTo>
                      <a:pt x="1987" y="2941"/>
                    </a:lnTo>
                    <a:lnTo>
                      <a:pt x="1991" y="2941"/>
                    </a:lnTo>
                    <a:lnTo>
                      <a:pt x="1995" y="2936"/>
                    </a:lnTo>
                    <a:lnTo>
                      <a:pt x="1999" y="2933"/>
                    </a:lnTo>
                    <a:lnTo>
                      <a:pt x="2005" y="2948"/>
                    </a:lnTo>
                    <a:lnTo>
                      <a:pt x="2012" y="2961"/>
                    </a:lnTo>
                    <a:lnTo>
                      <a:pt x="2027" y="2972"/>
                    </a:lnTo>
                    <a:lnTo>
                      <a:pt x="2040" y="2979"/>
                    </a:lnTo>
                    <a:lnTo>
                      <a:pt x="2054" y="2986"/>
                    </a:lnTo>
                    <a:lnTo>
                      <a:pt x="2072" y="2989"/>
                    </a:lnTo>
                    <a:lnTo>
                      <a:pt x="2087" y="2989"/>
                    </a:lnTo>
                    <a:lnTo>
                      <a:pt x="2104" y="2989"/>
                    </a:lnTo>
                    <a:lnTo>
                      <a:pt x="2122" y="2986"/>
                    </a:lnTo>
                    <a:lnTo>
                      <a:pt x="2135" y="2979"/>
                    </a:lnTo>
                    <a:lnTo>
                      <a:pt x="2150" y="3018"/>
                    </a:lnTo>
                    <a:lnTo>
                      <a:pt x="2170" y="3049"/>
                    </a:lnTo>
                    <a:lnTo>
                      <a:pt x="2199" y="3071"/>
                    </a:lnTo>
                    <a:lnTo>
                      <a:pt x="2227" y="3091"/>
                    </a:lnTo>
                    <a:lnTo>
                      <a:pt x="2262" y="3106"/>
                    </a:lnTo>
                    <a:lnTo>
                      <a:pt x="2297" y="3123"/>
                    </a:lnTo>
                    <a:lnTo>
                      <a:pt x="2333" y="3137"/>
                    </a:lnTo>
                    <a:lnTo>
                      <a:pt x="2368" y="3154"/>
                    </a:lnTo>
                    <a:lnTo>
                      <a:pt x="2400" y="3172"/>
                    </a:lnTo>
                    <a:lnTo>
                      <a:pt x="2428" y="3201"/>
                    </a:lnTo>
                    <a:lnTo>
                      <a:pt x="2442" y="3224"/>
                    </a:lnTo>
                    <a:lnTo>
                      <a:pt x="2448" y="3253"/>
                    </a:lnTo>
                    <a:lnTo>
                      <a:pt x="2452" y="3284"/>
                    </a:lnTo>
                    <a:lnTo>
                      <a:pt x="2452" y="3319"/>
                    </a:lnTo>
                    <a:lnTo>
                      <a:pt x="2452" y="3351"/>
                    </a:lnTo>
                    <a:lnTo>
                      <a:pt x="2452" y="3379"/>
                    </a:lnTo>
                    <a:lnTo>
                      <a:pt x="2460" y="3404"/>
                    </a:lnTo>
                    <a:lnTo>
                      <a:pt x="2470" y="3421"/>
                    </a:lnTo>
                    <a:lnTo>
                      <a:pt x="2488" y="3432"/>
                    </a:lnTo>
                    <a:lnTo>
                      <a:pt x="2519" y="3432"/>
                    </a:lnTo>
                    <a:lnTo>
                      <a:pt x="2568" y="3436"/>
                    </a:lnTo>
                    <a:lnTo>
                      <a:pt x="2600" y="3464"/>
                    </a:lnTo>
                    <a:lnTo>
                      <a:pt x="2614" y="3513"/>
                    </a:lnTo>
                    <a:lnTo>
                      <a:pt x="2618" y="3576"/>
                    </a:lnTo>
                    <a:lnTo>
                      <a:pt x="2614" y="3649"/>
                    </a:lnTo>
                    <a:lnTo>
                      <a:pt x="2611" y="3727"/>
                    </a:lnTo>
                    <a:lnTo>
                      <a:pt x="2603" y="3804"/>
                    </a:lnTo>
                    <a:lnTo>
                      <a:pt x="2607" y="3879"/>
                    </a:lnTo>
                    <a:lnTo>
                      <a:pt x="2618" y="3945"/>
                    </a:lnTo>
                    <a:lnTo>
                      <a:pt x="2643" y="3994"/>
                    </a:lnTo>
                    <a:lnTo>
                      <a:pt x="2666" y="4022"/>
                    </a:lnTo>
                    <a:lnTo>
                      <a:pt x="2691" y="4047"/>
                    </a:lnTo>
                    <a:lnTo>
                      <a:pt x="2720" y="4071"/>
                    </a:lnTo>
                    <a:lnTo>
                      <a:pt x="2751" y="4099"/>
                    </a:lnTo>
                    <a:lnTo>
                      <a:pt x="2779" y="4124"/>
                    </a:lnTo>
                    <a:lnTo>
                      <a:pt x="2808" y="4152"/>
                    </a:lnTo>
                    <a:lnTo>
                      <a:pt x="2836" y="4180"/>
                    </a:lnTo>
                    <a:lnTo>
                      <a:pt x="2861" y="4212"/>
                    </a:lnTo>
                    <a:lnTo>
                      <a:pt x="2881" y="4240"/>
                    </a:lnTo>
                    <a:lnTo>
                      <a:pt x="2899" y="4272"/>
                    </a:lnTo>
                    <a:lnTo>
                      <a:pt x="2913" y="4304"/>
                    </a:lnTo>
                    <a:lnTo>
                      <a:pt x="2924" y="4335"/>
                    </a:lnTo>
                    <a:lnTo>
                      <a:pt x="2938" y="4367"/>
                    </a:lnTo>
                    <a:lnTo>
                      <a:pt x="2949" y="4399"/>
                    </a:lnTo>
                    <a:lnTo>
                      <a:pt x="2962" y="4430"/>
                    </a:lnTo>
                    <a:lnTo>
                      <a:pt x="2977" y="4461"/>
                    </a:lnTo>
                    <a:lnTo>
                      <a:pt x="2994" y="4489"/>
                    </a:lnTo>
                    <a:lnTo>
                      <a:pt x="3015" y="4517"/>
                    </a:lnTo>
                    <a:lnTo>
                      <a:pt x="3040" y="4542"/>
                    </a:lnTo>
                    <a:lnTo>
                      <a:pt x="3069" y="4564"/>
                    </a:lnTo>
                    <a:lnTo>
                      <a:pt x="3082" y="4570"/>
                    </a:lnTo>
                    <a:lnTo>
                      <a:pt x="3092" y="4570"/>
                    </a:lnTo>
                    <a:lnTo>
                      <a:pt x="3104" y="4567"/>
                    </a:lnTo>
                    <a:lnTo>
                      <a:pt x="3117" y="4564"/>
                    </a:lnTo>
                    <a:lnTo>
                      <a:pt x="3124" y="4552"/>
                    </a:lnTo>
                    <a:lnTo>
                      <a:pt x="3135" y="4542"/>
                    </a:lnTo>
                    <a:lnTo>
                      <a:pt x="3142" y="4532"/>
                    </a:lnTo>
                    <a:lnTo>
                      <a:pt x="3145" y="4517"/>
                    </a:lnTo>
                    <a:lnTo>
                      <a:pt x="3149" y="4500"/>
                    </a:lnTo>
                    <a:lnTo>
                      <a:pt x="3145" y="4486"/>
                    </a:lnTo>
                    <a:lnTo>
                      <a:pt x="3159" y="4504"/>
                    </a:lnTo>
                    <a:lnTo>
                      <a:pt x="3174" y="4521"/>
                    </a:lnTo>
                    <a:lnTo>
                      <a:pt x="3184" y="4535"/>
                    </a:lnTo>
                    <a:lnTo>
                      <a:pt x="3199" y="4552"/>
                    </a:lnTo>
                    <a:lnTo>
                      <a:pt x="3209" y="4567"/>
                    </a:lnTo>
                    <a:lnTo>
                      <a:pt x="3223" y="4577"/>
                    </a:lnTo>
                    <a:lnTo>
                      <a:pt x="3240" y="4584"/>
                    </a:lnTo>
                    <a:lnTo>
                      <a:pt x="3255" y="4584"/>
                    </a:lnTo>
                    <a:lnTo>
                      <a:pt x="3275" y="4581"/>
                    </a:lnTo>
                    <a:lnTo>
                      <a:pt x="3297" y="4574"/>
                    </a:lnTo>
                    <a:lnTo>
                      <a:pt x="3293" y="4574"/>
                    </a:lnTo>
                    <a:lnTo>
                      <a:pt x="3297" y="4574"/>
                    </a:lnTo>
                    <a:lnTo>
                      <a:pt x="3297" y="4577"/>
                    </a:lnTo>
                    <a:lnTo>
                      <a:pt x="3300" y="4577"/>
                    </a:lnTo>
                    <a:lnTo>
                      <a:pt x="3297" y="4581"/>
                    </a:lnTo>
                    <a:lnTo>
                      <a:pt x="3300" y="4560"/>
                    </a:lnTo>
                    <a:lnTo>
                      <a:pt x="3304" y="4542"/>
                    </a:lnTo>
                    <a:lnTo>
                      <a:pt x="3307" y="4524"/>
                    </a:lnTo>
                    <a:lnTo>
                      <a:pt x="3310" y="4507"/>
                    </a:lnTo>
                    <a:lnTo>
                      <a:pt x="3315" y="4486"/>
                    </a:lnTo>
                    <a:lnTo>
                      <a:pt x="3315" y="4469"/>
                    </a:lnTo>
                    <a:lnTo>
                      <a:pt x="3315" y="4454"/>
                    </a:lnTo>
                    <a:lnTo>
                      <a:pt x="3310" y="4437"/>
                    </a:lnTo>
                    <a:lnTo>
                      <a:pt x="3307" y="4426"/>
                    </a:lnTo>
                    <a:lnTo>
                      <a:pt x="3300" y="4416"/>
                    </a:lnTo>
                    <a:lnTo>
                      <a:pt x="3279" y="4391"/>
                    </a:lnTo>
                    <a:lnTo>
                      <a:pt x="3265" y="4367"/>
                    </a:lnTo>
                    <a:lnTo>
                      <a:pt x="3258" y="4342"/>
                    </a:lnTo>
                    <a:lnTo>
                      <a:pt x="3251" y="4317"/>
                    </a:lnTo>
                    <a:lnTo>
                      <a:pt x="3244" y="4292"/>
                    </a:lnTo>
                    <a:lnTo>
                      <a:pt x="3240" y="4272"/>
                    </a:lnTo>
                    <a:lnTo>
                      <a:pt x="3234" y="4247"/>
                    </a:lnTo>
                    <a:lnTo>
                      <a:pt x="3227" y="4226"/>
                    </a:lnTo>
                    <a:lnTo>
                      <a:pt x="3212" y="4201"/>
                    </a:lnTo>
                    <a:lnTo>
                      <a:pt x="3199" y="4180"/>
                    </a:lnTo>
                    <a:lnTo>
                      <a:pt x="3187" y="4174"/>
                    </a:lnTo>
                    <a:lnTo>
                      <a:pt x="3177" y="4166"/>
                    </a:lnTo>
                    <a:lnTo>
                      <a:pt x="3167" y="4162"/>
                    </a:lnTo>
                    <a:lnTo>
                      <a:pt x="3159" y="4166"/>
                    </a:lnTo>
                    <a:lnTo>
                      <a:pt x="3149" y="4166"/>
                    </a:lnTo>
                    <a:lnTo>
                      <a:pt x="3139" y="4169"/>
                    </a:lnTo>
                    <a:lnTo>
                      <a:pt x="3127" y="4177"/>
                    </a:lnTo>
                    <a:lnTo>
                      <a:pt x="3114" y="4184"/>
                    </a:lnTo>
                    <a:lnTo>
                      <a:pt x="3104" y="4191"/>
                    </a:lnTo>
                    <a:lnTo>
                      <a:pt x="3089" y="4197"/>
                    </a:lnTo>
                    <a:lnTo>
                      <a:pt x="3069" y="4201"/>
                    </a:lnTo>
                    <a:lnTo>
                      <a:pt x="3047" y="4197"/>
                    </a:lnTo>
                    <a:lnTo>
                      <a:pt x="3026" y="4187"/>
                    </a:lnTo>
                    <a:lnTo>
                      <a:pt x="3001" y="4169"/>
                    </a:lnTo>
                    <a:lnTo>
                      <a:pt x="2977" y="4149"/>
                    </a:lnTo>
                    <a:lnTo>
                      <a:pt x="2956" y="4127"/>
                    </a:lnTo>
                    <a:lnTo>
                      <a:pt x="2931" y="4103"/>
                    </a:lnTo>
                    <a:lnTo>
                      <a:pt x="2906" y="4079"/>
                    </a:lnTo>
                    <a:lnTo>
                      <a:pt x="2881" y="4054"/>
                    </a:lnTo>
                    <a:lnTo>
                      <a:pt x="2857" y="4032"/>
                    </a:lnTo>
                    <a:lnTo>
                      <a:pt x="2839" y="4022"/>
                    </a:lnTo>
                    <a:lnTo>
                      <a:pt x="2818" y="4012"/>
                    </a:lnTo>
                    <a:lnTo>
                      <a:pt x="2797" y="3997"/>
                    </a:lnTo>
                    <a:lnTo>
                      <a:pt x="2773" y="3987"/>
                    </a:lnTo>
                    <a:lnTo>
                      <a:pt x="2751" y="3973"/>
                    </a:lnTo>
                    <a:lnTo>
                      <a:pt x="2731" y="3959"/>
                    </a:lnTo>
                    <a:lnTo>
                      <a:pt x="2709" y="3945"/>
                    </a:lnTo>
                    <a:lnTo>
                      <a:pt x="2691" y="3927"/>
                    </a:lnTo>
                    <a:lnTo>
                      <a:pt x="2678" y="3906"/>
                    </a:lnTo>
                    <a:lnTo>
                      <a:pt x="2663" y="3882"/>
                    </a:lnTo>
                    <a:lnTo>
                      <a:pt x="2653" y="3839"/>
                    </a:lnTo>
                    <a:lnTo>
                      <a:pt x="2646" y="3797"/>
                    </a:lnTo>
                    <a:lnTo>
                      <a:pt x="2639" y="3752"/>
                    </a:lnTo>
                    <a:lnTo>
                      <a:pt x="2639" y="3709"/>
                    </a:lnTo>
                    <a:lnTo>
                      <a:pt x="2639" y="3667"/>
                    </a:lnTo>
                    <a:lnTo>
                      <a:pt x="2643" y="3622"/>
                    </a:lnTo>
                    <a:lnTo>
                      <a:pt x="2646" y="3576"/>
                    </a:lnTo>
                    <a:lnTo>
                      <a:pt x="2649" y="3534"/>
                    </a:lnTo>
                    <a:lnTo>
                      <a:pt x="2649" y="3488"/>
                    </a:lnTo>
                    <a:lnTo>
                      <a:pt x="2649" y="3443"/>
                    </a:lnTo>
                    <a:lnTo>
                      <a:pt x="2649" y="3436"/>
                    </a:lnTo>
                    <a:lnTo>
                      <a:pt x="2646" y="3426"/>
                    </a:lnTo>
                    <a:lnTo>
                      <a:pt x="2643" y="3414"/>
                    </a:lnTo>
                    <a:lnTo>
                      <a:pt x="2635" y="3401"/>
                    </a:lnTo>
                    <a:lnTo>
                      <a:pt x="2628" y="3389"/>
                    </a:lnTo>
                    <a:lnTo>
                      <a:pt x="2621" y="3376"/>
                    </a:lnTo>
                    <a:lnTo>
                      <a:pt x="2614" y="3366"/>
                    </a:lnTo>
                    <a:lnTo>
                      <a:pt x="2611" y="3351"/>
                    </a:lnTo>
                    <a:lnTo>
                      <a:pt x="2603" y="3344"/>
                    </a:lnTo>
                    <a:lnTo>
                      <a:pt x="2600" y="3337"/>
                    </a:lnTo>
                    <a:lnTo>
                      <a:pt x="2600" y="3334"/>
                    </a:lnTo>
                    <a:lnTo>
                      <a:pt x="2600" y="3331"/>
                    </a:lnTo>
                    <a:lnTo>
                      <a:pt x="2596" y="3326"/>
                    </a:lnTo>
                    <a:lnTo>
                      <a:pt x="2596" y="3319"/>
                    </a:lnTo>
                    <a:lnTo>
                      <a:pt x="2593" y="3313"/>
                    </a:lnTo>
                    <a:lnTo>
                      <a:pt x="2593" y="3306"/>
                    </a:lnTo>
                    <a:lnTo>
                      <a:pt x="2590" y="3299"/>
                    </a:lnTo>
                    <a:lnTo>
                      <a:pt x="2590" y="3291"/>
                    </a:lnTo>
                    <a:lnTo>
                      <a:pt x="2590" y="3288"/>
                    </a:lnTo>
                    <a:lnTo>
                      <a:pt x="2586" y="3278"/>
                    </a:lnTo>
                    <a:lnTo>
                      <a:pt x="2583" y="3267"/>
                    </a:lnTo>
                    <a:lnTo>
                      <a:pt x="2579" y="3259"/>
                    </a:lnTo>
                    <a:lnTo>
                      <a:pt x="2579" y="3253"/>
                    </a:lnTo>
                    <a:lnTo>
                      <a:pt x="2575" y="3246"/>
                    </a:lnTo>
                    <a:lnTo>
                      <a:pt x="2568" y="3239"/>
                    </a:lnTo>
                    <a:lnTo>
                      <a:pt x="2565" y="3236"/>
                    </a:lnTo>
                    <a:lnTo>
                      <a:pt x="2561" y="3228"/>
                    </a:lnTo>
                    <a:lnTo>
                      <a:pt x="2554" y="3221"/>
                    </a:lnTo>
                    <a:lnTo>
                      <a:pt x="2548" y="3214"/>
                    </a:lnTo>
                    <a:lnTo>
                      <a:pt x="2526" y="3189"/>
                    </a:lnTo>
                    <a:lnTo>
                      <a:pt x="2508" y="3169"/>
                    </a:lnTo>
                    <a:lnTo>
                      <a:pt x="2491" y="3148"/>
                    </a:lnTo>
                    <a:lnTo>
                      <a:pt x="2480" y="3130"/>
                    </a:lnTo>
                    <a:lnTo>
                      <a:pt x="2470" y="3113"/>
                    </a:lnTo>
                    <a:lnTo>
                      <a:pt x="2460" y="3094"/>
                    </a:lnTo>
                    <a:lnTo>
                      <a:pt x="2448" y="3074"/>
                    </a:lnTo>
                    <a:lnTo>
                      <a:pt x="2438" y="3049"/>
                    </a:lnTo>
                    <a:lnTo>
                      <a:pt x="2420" y="3024"/>
                    </a:lnTo>
                    <a:lnTo>
                      <a:pt x="2403" y="2989"/>
                    </a:lnTo>
                    <a:lnTo>
                      <a:pt x="2410" y="2996"/>
                    </a:lnTo>
                    <a:lnTo>
                      <a:pt x="2425" y="3004"/>
                    </a:lnTo>
                    <a:lnTo>
                      <a:pt x="2442" y="3011"/>
                    </a:lnTo>
                    <a:lnTo>
                      <a:pt x="2463" y="3018"/>
                    </a:lnTo>
                    <a:lnTo>
                      <a:pt x="2483" y="3024"/>
                    </a:lnTo>
                    <a:lnTo>
                      <a:pt x="2508" y="3028"/>
                    </a:lnTo>
                    <a:lnTo>
                      <a:pt x="2533" y="3036"/>
                    </a:lnTo>
                    <a:lnTo>
                      <a:pt x="2558" y="3039"/>
                    </a:lnTo>
                    <a:lnTo>
                      <a:pt x="2579" y="3046"/>
                    </a:lnTo>
                    <a:lnTo>
                      <a:pt x="2600" y="3049"/>
                    </a:lnTo>
                    <a:lnTo>
                      <a:pt x="2600" y="3046"/>
                    </a:lnTo>
                    <a:lnTo>
                      <a:pt x="2603" y="3039"/>
                    </a:lnTo>
                    <a:lnTo>
                      <a:pt x="2603" y="3036"/>
                    </a:lnTo>
                    <a:lnTo>
                      <a:pt x="2607" y="3031"/>
                    </a:lnTo>
                    <a:lnTo>
                      <a:pt x="2611" y="3024"/>
                    </a:lnTo>
                    <a:lnTo>
                      <a:pt x="2611" y="3021"/>
                    </a:lnTo>
                    <a:lnTo>
                      <a:pt x="2614" y="3018"/>
                    </a:lnTo>
                    <a:lnTo>
                      <a:pt x="2614" y="3014"/>
                    </a:lnTo>
                    <a:lnTo>
                      <a:pt x="2614" y="3007"/>
                    </a:lnTo>
                    <a:lnTo>
                      <a:pt x="2611" y="3004"/>
                    </a:lnTo>
                    <a:lnTo>
                      <a:pt x="2618" y="3007"/>
                    </a:lnTo>
                    <a:lnTo>
                      <a:pt x="2631" y="3004"/>
                    </a:lnTo>
                    <a:lnTo>
                      <a:pt x="2649" y="2996"/>
                    </a:lnTo>
                    <a:lnTo>
                      <a:pt x="2671" y="2983"/>
                    </a:lnTo>
                    <a:lnTo>
                      <a:pt x="2695" y="2968"/>
                    </a:lnTo>
                    <a:lnTo>
                      <a:pt x="2716" y="2948"/>
                    </a:lnTo>
                    <a:lnTo>
                      <a:pt x="2734" y="2926"/>
                    </a:lnTo>
                    <a:lnTo>
                      <a:pt x="2748" y="2901"/>
                    </a:lnTo>
                    <a:lnTo>
                      <a:pt x="2755" y="2877"/>
                    </a:lnTo>
                    <a:lnTo>
                      <a:pt x="2755" y="2853"/>
                    </a:lnTo>
                    <a:lnTo>
                      <a:pt x="2762" y="2866"/>
                    </a:lnTo>
                    <a:lnTo>
                      <a:pt x="2779" y="2877"/>
                    </a:lnTo>
                    <a:lnTo>
                      <a:pt x="2801" y="2881"/>
                    </a:lnTo>
                    <a:lnTo>
                      <a:pt x="2829" y="2884"/>
                    </a:lnTo>
                    <a:lnTo>
                      <a:pt x="2857" y="2881"/>
                    </a:lnTo>
                    <a:lnTo>
                      <a:pt x="2892" y="2877"/>
                    </a:lnTo>
                    <a:lnTo>
                      <a:pt x="2924" y="2874"/>
                    </a:lnTo>
                    <a:lnTo>
                      <a:pt x="2959" y="2870"/>
                    </a:lnTo>
                    <a:lnTo>
                      <a:pt x="2991" y="2866"/>
                    </a:lnTo>
                    <a:lnTo>
                      <a:pt x="3019" y="2863"/>
                    </a:lnTo>
                    <a:lnTo>
                      <a:pt x="3032" y="2853"/>
                    </a:lnTo>
                    <a:lnTo>
                      <a:pt x="3044" y="2828"/>
                    </a:lnTo>
                    <a:lnTo>
                      <a:pt x="3054" y="2796"/>
                    </a:lnTo>
                    <a:lnTo>
                      <a:pt x="3064" y="2758"/>
                    </a:lnTo>
                    <a:lnTo>
                      <a:pt x="3079" y="2716"/>
                    </a:lnTo>
                    <a:lnTo>
                      <a:pt x="3092" y="2676"/>
                    </a:lnTo>
                    <a:lnTo>
                      <a:pt x="3117" y="2649"/>
                    </a:lnTo>
                    <a:lnTo>
                      <a:pt x="3145" y="2631"/>
                    </a:lnTo>
                    <a:lnTo>
                      <a:pt x="3184" y="2631"/>
                    </a:lnTo>
                    <a:lnTo>
                      <a:pt x="3237" y="2649"/>
                    </a:lnTo>
                    <a:lnTo>
                      <a:pt x="3237" y="2653"/>
                    </a:lnTo>
                    <a:lnTo>
                      <a:pt x="3244" y="2656"/>
                    </a:lnTo>
                    <a:lnTo>
                      <a:pt x="3251" y="2663"/>
                    </a:lnTo>
                    <a:lnTo>
                      <a:pt x="3258" y="2670"/>
                    </a:lnTo>
                    <a:lnTo>
                      <a:pt x="3265" y="2676"/>
                    </a:lnTo>
                    <a:lnTo>
                      <a:pt x="3272" y="2684"/>
                    </a:lnTo>
                    <a:lnTo>
                      <a:pt x="3275" y="2691"/>
                    </a:lnTo>
                    <a:lnTo>
                      <a:pt x="3275" y="2694"/>
                    </a:lnTo>
                    <a:lnTo>
                      <a:pt x="3269" y="2698"/>
                    </a:lnTo>
                    <a:lnTo>
                      <a:pt x="3258" y="2694"/>
                    </a:lnTo>
                    <a:close/>
                  </a:path>
                </a:pathLst>
              </a:custGeom>
              <a:solidFill>
                <a:srgbClr val="F2B2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43" name="Freeform 719"/>
              <p:cNvSpPr>
                <a:spLocks/>
              </p:cNvSpPr>
              <p:nvPr/>
            </p:nvSpPr>
            <p:spPr bwMode="auto">
              <a:xfrm>
                <a:off x="2592" y="2442"/>
                <a:ext cx="330" cy="420"/>
              </a:xfrm>
              <a:custGeom>
                <a:avLst/>
                <a:gdLst>
                  <a:gd name="T0" fmla="*/ 3353 w 4282"/>
                  <a:gd name="T1" fmla="*/ 2589 h 5884"/>
                  <a:gd name="T2" fmla="*/ 3768 w 4282"/>
                  <a:gd name="T3" fmla="*/ 2529 h 5884"/>
                  <a:gd name="T4" fmla="*/ 4106 w 4282"/>
                  <a:gd name="T5" fmla="*/ 2069 h 5884"/>
                  <a:gd name="T6" fmla="*/ 3680 w 4282"/>
                  <a:gd name="T7" fmla="*/ 2385 h 5884"/>
                  <a:gd name="T8" fmla="*/ 3219 w 4282"/>
                  <a:gd name="T9" fmla="*/ 2375 h 5884"/>
                  <a:gd name="T10" fmla="*/ 2347 w 4282"/>
                  <a:gd name="T11" fmla="*/ 2501 h 5884"/>
                  <a:gd name="T12" fmla="*/ 2054 w 4282"/>
                  <a:gd name="T13" fmla="*/ 2329 h 5884"/>
                  <a:gd name="T14" fmla="*/ 1889 w 4282"/>
                  <a:gd name="T15" fmla="*/ 2228 h 5884"/>
                  <a:gd name="T16" fmla="*/ 2122 w 4282"/>
                  <a:gd name="T17" fmla="*/ 2006 h 5884"/>
                  <a:gd name="T18" fmla="*/ 2400 w 4282"/>
                  <a:gd name="T19" fmla="*/ 1633 h 5884"/>
                  <a:gd name="T20" fmla="*/ 2611 w 4282"/>
                  <a:gd name="T21" fmla="*/ 1472 h 5884"/>
                  <a:gd name="T22" fmla="*/ 2917 w 4282"/>
                  <a:gd name="T23" fmla="*/ 1050 h 5884"/>
                  <a:gd name="T24" fmla="*/ 3448 w 4282"/>
                  <a:gd name="T25" fmla="*/ 1037 h 5884"/>
                  <a:gd name="T26" fmla="*/ 3613 w 4282"/>
                  <a:gd name="T27" fmla="*/ 766 h 5884"/>
                  <a:gd name="T28" fmla="*/ 3771 w 4282"/>
                  <a:gd name="T29" fmla="*/ 247 h 5884"/>
                  <a:gd name="T30" fmla="*/ 3251 w 4282"/>
                  <a:gd name="T31" fmla="*/ 105 h 5884"/>
                  <a:gd name="T32" fmla="*/ 3163 w 4282"/>
                  <a:gd name="T33" fmla="*/ 407 h 5884"/>
                  <a:gd name="T34" fmla="*/ 2755 w 4282"/>
                  <a:gd name="T35" fmla="*/ 643 h 5884"/>
                  <a:gd name="T36" fmla="*/ 2259 w 4282"/>
                  <a:gd name="T37" fmla="*/ 282 h 5884"/>
                  <a:gd name="T38" fmla="*/ 2005 w 4282"/>
                  <a:gd name="T39" fmla="*/ 7 h 5884"/>
                  <a:gd name="T40" fmla="*/ 1794 w 4282"/>
                  <a:gd name="T41" fmla="*/ 1338 h 5884"/>
                  <a:gd name="T42" fmla="*/ 1372 w 4282"/>
                  <a:gd name="T43" fmla="*/ 1798 h 5884"/>
                  <a:gd name="T44" fmla="*/ 1115 w 4282"/>
                  <a:gd name="T45" fmla="*/ 2069 h 5884"/>
                  <a:gd name="T46" fmla="*/ 534 w 4282"/>
                  <a:gd name="T47" fmla="*/ 2501 h 5884"/>
                  <a:gd name="T48" fmla="*/ 358 w 4282"/>
                  <a:gd name="T49" fmla="*/ 2793 h 5884"/>
                  <a:gd name="T50" fmla="*/ 80 w 4282"/>
                  <a:gd name="T51" fmla="*/ 3443 h 5884"/>
                  <a:gd name="T52" fmla="*/ 203 w 4282"/>
                  <a:gd name="T53" fmla="*/ 4009 h 5884"/>
                  <a:gd name="T54" fmla="*/ 693 w 4282"/>
                  <a:gd name="T55" fmla="*/ 4834 h 5884"/>
                  <a:gd name="T56" fmla="*/ 957 w 4282"/>
                  <a:gd name="T57" fmla="*/ 4732 h 5884"/>
                  <a:gd name="T58" fmla="*/ 1006 w 4282"/>
                  <a:gd name="T59" fmla="*/ 4110 h 5884"/>
                  <a:gd name="T60" fmla="*/ 1305 w 4282"/>
                  <a:gd name="T61" fmla="*/ 3924 h 5884"/>
                  <a:gd name="T62" fmla="*/ 1561 w 4282"/>
                  <a:gd name="T63" fmla="*/ 4675 h 5884"/>
                  <a:gd name="T64" fmla="*/ 1763 w 4282"/>
                  <a:gd name="T65" fmla="*/ 4960 h 5884"/>
                  <a:gd name="T66" fmla="*/ 2135 w 4282"/>
                  <a:gd name="T67" fmla="*/ 5442 h 5884"/>
                  <a:gd name="T68" fmla="*/ 2751 w 4282"/>
                  <a:gd name="T69" fmla="*/ 5725 h 5884"/>
                  <a:gd name="T70" fmla="*/ 3104 w 4282"/>
                  <a:gd name="T71" fmla="*/ 5565 h 5884"/>
                  <a:gd name="T72" fmla="*/ 2794 w 4282"/>
                  <a:gd name="T73" fmla="*/ 5537 h 5884"/>
                  <a:gd name="T74" fmla="*/ 2706 w 4282"/>
                  <a:gd name="T75" fmla="*/ 5378 h 5884"/>
                  <a:gd name="T76" fmla="*/ 2561 w 4282"/>
                  <a:gd name="T77" fmla="*/ 5217 h 5884"/>
                  <a:gd name="T78" fmla="*/ 2090 w 4282"/>
                  <a:gd name="T79" fmla="*/ 4823 h 5884"/>
                  <a:gd name="T80" fmla="*/ 2030 w 4282"/>
                  <a:gd name="T81" fmla="*/ 4587 h 5884"/>
                  <a:gd name="T82" fmla="*/ 1822 w 4282"/>
                  <a:gd name="T83" fmla="*/ 4409 h 5884"/>
                  <a:gd name="T84" fmla="*/ 1709 w 4282"/>
                  <a:gd name="T85" fmla="*/ 4004 h 5884"/>
                  <a:gd name="T86" fmla="*/ 1621 w 4282"/>
                  <a:gd name="T87" fmla="*/ 3506 h 5884"/>
                  <a:gd name="T88" fmla="*/ 1365 w 4282"/>
                  <a:gd name="T89" fmla="*/ 3196 h 5884"/>
                  <a:gd name="T90" fmla="*/ 1583 w 4282"/>
                  <a:gd name="T91" fmla="*/ 2747 h 5884"/>
                  <a:gd name="T92" fmla="*/ 1752 w 4282"/>
                  <a:gd name="T93" fmla="*/ 2694 h 5884"/>
                  <a:gd name="T94" fmla="*/ 1857 w 4282"/>
                  <a:gd name="T95" fmla="*/ 2824 h 5884"/>
                  <a:gd name="T96" fmla="*/ 1984 w 4282"/>
                  <a:gd name="T97" fmla="*/ 2936 h 5884"/>
                  <a:gd name="T98" fmla="*/ 2227 w 4282"/>
                  <a:gd name="T99" fmla="*/ 3091 h 5884"/>
                  <a:gd name="T100" fmla="*/ 2600 w 4282"/>
                  <a:gd name="T101" fmla="*/ 3464 h 5884"/>
                  <a:gd name="T102" fmla="*/ 2899 w 4282"/>
                  <a:gd name="T103" fmla="*/ 4272 h 5884"/>
                  <a:gd name="T104" fmla="*/ 3145 w 4282"/>
                  <a:gd name="T105" fmla="*/ 4517 h 5884"/>
                  <a:gd name="T106" fmla="*/ 3300 w 4282"/>
                  <a:gd name="T107" fmla="*/ 4560 h 5884"/>
                  <a:gd name="T108" fmla="*/ 3212 w 4282"/>
                  <a:gd name="T109" fmla="*/ 4201 h 5884"/>
                  <a:gd name="T110" fmla="*/ 2931 w 4282"/>
                  <a:gd name="T111" fmla="*/ 4103 h 5884"/>
                  <a:gd name="T112" fmla="*/ 2639 w 4282"/>
                  <a:gd name="T113" fmla="*/ 3667 h 5884"/>
                  <a:gd name="T114" fmla="*/ 2596 w 4282"/>
                  <a:gd name="T115" fmla="*/ 3326 h 5884"/>
                  <a:gd name="T116" fmla="*/ 2508 w 4282"/>
                  <a:gd name="T117" fmla="*/ 3169 h 5884"/>
                  <a:gd name="T118" fmla="*/ 2600 w 4282"/>
                  <a:gd name="T119" fmla="*/ 3049 h 5884"/>
                  <a:gd name="T120" fmla="*/ 2748 w 4282"/>
                  <a:gd name="T121" fmla="*/ 2901 h 5884"/>
                  <a:gd name="T122" fmla="*/ 3092 w 4282"/>
                  <a:gd name="T123" fmla="*/ 2676 h 5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82" h="5884">
                    <a:moveTo>
                      <a:pt x="3258" y="2694"/>
                    </a:moveTo>
                    <a:lnTo>
                      <a:pt x="3282" y="2701"/>
                    </a:lnTo>
                    <a:lnTo>
                      <a:pt x="3300" y="2701"/>
                    </a:lnTo>
                    <a:lnTo>
                      <a:pt x="3322" y="2701"/>
                    </a:lnTo>
                    <a:lnTo>
                      <a:pt x="3339" y="2694"/>
                    </a:lnTo>
                    <a:lnTo>
                      <a:pt x="3353" y="2688"/>
                    </a:lnTo>
                    <a:lnTo>
                      <a:pt x="3364" y="2673"/>
                    </a:lnTo>
                    <a:lnTo>
                      <a:pt x="3370" y="2656"/>
                    </a:lnTo>
                    <a:lnTo>
                      <a:pt x="3378" y="2635"/>
                    </a:lnTo>
                    <a:lnTo>
                      <a:pt x="3378" y="2610"/>
                    </a:lnTo>
                    <a:lnTo>
                      <a:pt x="3374" y="2578"/>
                    </a:lnTo>
                    <a:lnTo>
                      <a:pt x="3370" y="2582"/>
                    </a:lnTo>
                    <a:lnTo>
                      <a:pt x="3370" y="2586"/>
                    </a:lnTo>
                    <a:lnTo>
                      <a:pt x="3367" y="2589"/>
                    </a:lnTo>
                    <a:lnTo>
                      <a:pt x="3364" y="2593"/>
                    </a:lnTo>
                    <a:lnTo>
                      <a:pt x="3360" y="2593"/>
                    </a:lnTo>
                    <a:lnTo>
                      <a:pt x="3357" y="2593"/>
                    </a:lnTo>
                    <a:lnTo>
                      <a:pt x="3353" y="2589"/>
                    </a:lnTo>
                    <a:lnTo>
                      <a:pt x="3353" y="2586"/>
                    </a:lnTo>
                    <a:lnTo>
                      <a:pt x="3350" y="2578"/>
                    </a:lnTo>
                    <a:lnTo>
                      <a:pt x="3357" y="2606"/>
                    </a:lnTo>
                    <a:lnTo>
                      <a:pt x="3367" y="2631"/>
                    </a:lnTo>
                    <a:lnTo>
                      <a:pt x="3382" y="2645"/>
                    </a:lnTo>
                    <a:lnTo>
                      <a:pt x="3399" y="2659"/>
                    </a:lnTo>
                    <a:lnTo>
                      <a:pt x="3417" y="2666"/>
                    </a:lnTo>
                    <a:lnTo>
                      <a:pt x="3434" y="2670"/>
                    </a:lnTo>
                    <a:lnTo>
                      <a:pt x="3452" y="2666"/>
                    </a:lnTo>
                    <a:lnTo>
                      <a:pt x="3470" y="2659"/>
                    </a:lnTo>
                    <a:lnTo>
                      <a:pt x="3487" y="2653"/>
                    </a:lnTo>
                    <a:lnTo>
                      <a:pt x="3497" y="2638"/>
                    </a:lnTo>
                    <a:lnTo>
                      <a:pt x="3543" y="2589"/>
                    </a:lnTo>
                    <a:lnTo>
                      <a:pt x="3588" y="2561"/>
                    </a:lnTo>
                    <a:lnTo>
                      <a:pt x="3631" y="2543"/>
                    </a:lnTo>
                    <a:lnTo>
                      <a:pt x="3677" y="2533"/>
                    </a:lnTo>
                    <a:lnTo>
                      <a:pt x="3723" y="2529"/>
                    </a:lnTo>
                    <a:lnTo>
                      <a:pt x="3768" y="2529"/>
                    </a:lnTo>
                    <a:lnTo>
                      <a:pt x="3811" y="2526"/>
                    </a:lnTo>
                    <a:lnTo>
                      <a:pt x="3853" y="2519"/>
                    </a:lnTo>
                    <a:lnTo>
                      <a:pt x="3895" y="2498"/>
                    </a:lnTo>
                    <a:lnTo>
                      <a:pt x="3931" y="2466"/>
                    </a:lnTo>
                    <a:lnTo>
                      <a:pt x="3962" y="2431"/>
                    </a:lnTo>
                    <a:lnTo>
                      <a:pt x="3994" y="2389"/>
                    </a:lnTo>
                    <a:lnTo>
                      <a:pt x="4022" y="2346"/>
                    </a:lnTo>
                    <a:lnTo>
                      <a:pt x="4054" y="2304"/>
                    </a:lnTo>
                    <a:lnTo>
                      <a:pt x="4085" y="2263"/>
                    </a:lnTo>
                    <a:lnTo>
                      <a:pt x="4117" y="2220"/>
                    </a:lnTo>
                    <a:lnTo>
                      <a:pt x="4156" y="2181"/>
                    </a:lnTo>
                    <a:lnTo>
                      <a:pt x="4194" y="2150"/>
                    </a:lnTo>
                    <a:lnTo>
                      <a:pt x="4237" y="2121"/>
                    </a:lnTo>
                    <a:lnTo>
                      <a:pt x="4282" y="2101"/>
                    </a:lnTo>
                    <a:lnTo>
                      <a:pt x="4244" y="2076"/>
                    </a:lnTo>
                    <a:lnTo>
                      <a:pt x="4197" y="2063"/>
                    </a:lnTo>
                    <a:lnTo>
                      <a:pt x="4152" y="2063"/>
                    </a:lnTo>
                    <a:lnTo>
                      <a:pt x="4106" y="2069"/>
                    </a:lnTo>
                    <a:lnTo>
                      <a:pt x="4061" y="2086"/>
                    </a:lnTo>
                    <a:lnTo>
                      <a:pt x="4014" y="2111"/>
                    </a:lnTo>
                    <a:lnTo>
                      <a:pt x="3972" y="2139"/>
                    </a:lnTo>
                    <a:lnTo>
                      <a:pt x="3937" y="2171"/>
                    </a:lnTo>
                    <a:lnTo>
                      <a:pt x="3906" y="2206"/>
                    </a:lnTo>
                    <a:lnTo>
                      <a:pt x="3881" y="2245"/>
                    </a:lnTo>
                    <a:lnTo>
                      <a:pt x="3867" y="2266"/>
                    </a:lnTo>
                    <a:lnTo>
                      <a:pt x="3853" y="2291"/>
                    </a:lnTo>
                    <a:lnTo>
                      <a:pt x="3839" y="2315"/>
                    </a:lnTo>
                    <a:lnTo>
                      <a:pt x="3821" y="2336"/>
                    </a:lnTo>
                    <a:lnTo>
                      <a:pt x="3803" y="2361"/>
                    </a:lnTo>
                    <a:lnTo>
                      <a:pt x="3786" y="2378"/>
                    </a:lnTo>
                    <a:lnTo>
                      <a:pt x="3765" y="2393"/>
                    </a:lnTo>
                    <a:lnTo>
                      <a:pt x="3748" y="2403"/>
                    </a:lnTo>
                    <a:lnTo>
                      <a:pt x="3726" y="2406"/>
                    </a:lnTo>
                    <a:lnTo>
                      <a:pt x="3705" y="2403"/>
                    </a:lnTo>
                    <a:lnTo>
                      <a:pt x="3691" y="2396"/>
                    </a:lnTo>
                    <a:lnTo>
                      <a:pt x="3680" y="2385"/>
                    </a:lnTo>
                    <a:lnTo>
                      <a:pt x="3663" y="2375"/>
                    </a:lnTo>
                    <a:lnTo>
                      <a:pt x="3645" y="2361"/>
                    </a:lnTo>
                    <a:lnTo>
                      <a:pt x="3631" y="2346"/>
                    </a:lnTo>
                    <a:lnTo>
                      <a:pt x="3613" y="2333"/>
                    </a:lnTo>
                    <a:lnTo>
                      <a:pt x="3596" y="2323"/>
                    </a:lnTo>
                    <a:lnTo>
                      <a:pt x="3582" y="2311"/>
                    </a:lnTo>
                    <a:lnTo>
                      <a:pt x="3568" y="2304"/>
                    </a:lnTo>
                    <a:lnTo>
                      <a:pt x="3557" y="2301"/>
                    </a:lnTo>
                    <a:lnTo>
                      <a:pt x="3518" y="2301"/>
                    </a:lnTo>
                    <a:lnTo>
                      <a:pt x="3483" y="2301"/>
                    </a:lnTo>
                    <a:lnTo>
                      <a:pt x="3445" y="2308"/>
                    </a:lnTo>
                    <a:lnTo>
                      <a:pt x="3413" y="2315"/>
                    </a:lnTo>
                    <a:lnTo>
                      <a:pt x="3378" y="2323"/>
                    </a:lnTo>
                    <a:lnTo>
                      <a:pt x="3346" y="2333"/>
                    </a:lnTo>
                    <a:lnTo>
                      <a:pt x="3315" y="2343"/>
                    </a:lnTo>
                    <a:lnTo>
                      <a:pt x="3282" y="2353"/>
                    </a:lnTo>
                    <a:lnTo>
                      <a:pt x="3251" y="2364"/>
                    </a:lnTo>
                    <a:lnTo>
                      <a:pt x="3219" y="2375"/>
                    </a:lnTo>
                    <a:lnTo>
                      <a:pt x="3184" y="2385"/>
                    </a:lnTo>
                    <a:lnTo>
                      <a:pt x="3149" y="2393"/>
                    </a:lnTo>
                    <a:lnTo>
                      <a:pt x="3110" y="2403"/>
                    </a:lnTo>
                    <a:lnTo>
                      <a:pt x="3075" y="2413"/>
                    </a:lnTo>
                    <a:lnTo>
                      <a:pt x="3036" y="2424"/>
                    </a:lnTo>
                    <a:lnTo>
                      <a:pt x="3001" y="2434"/>
                    </a:lnTo>
                    <a:lnTo>
                      <a:pt x="2962" y="2445"/>
                    </a:lnTo>
                    <a:lnTo>
                      <a:pt x="2921" y="2459"/>
                    </a:lnTo>
                    <a:lnTo>
                      <a:pt x="2881" y="2473"/>
                    </a:lnTo>
                    <a:lnTo>
                      <a:pt x="2839" y="2488"/>
                    </a:lnTo>
                    <a:lnTo>
                      <a:pt x="2783" y="2501"/>
                    </a:lnTo>
                    <a:lnTo>
                      <a:pt x="2720" y="2505"/>
                    </a:lnTo>
                    <a:lnTo>
                      <a:pt x="2653" y="2505"/>
                    </a:lnTo>
                    <a:lnTo>
                      <a:pt x="2586" y="2498"/>
                    </a:lnTo>
                    <a:lnTo>
                      <a:pt x="2519" y="2494"/>
                    </a:lnTo>
                    <a:lnTo>
                      <a:pt x="2456" y="2491"/>
                    </a:lnTo>
                    <a:lnTo>
                      <a:pt x="2396" y="2491"/>
                    </a:lnTo>
                    <a:lnTo>
                      <a:pt x="2347" y="2501"/>
                    </a:lnTo>
                    <a:lnTo>
                      <a:pt x="2308" y="2523"/>
                    </a:lnTo>
                    <a:lnTo>
                      <a:pt x="2280" y="2558"/>
                    </a:lnTo>
                    <a:lnTo>
                      <a:pt x="2294" y="2523"/>
                    </a:lnTo>
                    <a:lnTo>
                      <a:pt x="2305" y="2488"/>
                    </a:lnTo>
                    <a:lnTo>
                      <a:pt x="2312" y="2456"/>
                    </a:lnTo>
                    <a:lnTo>
                      <a:pt x="2312" y="2421"/>
                    </a:lnTo>
                    <a:lnTo>
                      <a:pt x="2308" y="2389"/>
                    </a:lnTo>
                    <a:lnTo>
                      <a:pt x="2300" y="2361"/>
                    </a:lnTo>
                    <a:lnTo>
                      <a:pt x="2290" y="2333"/>
                    </a:lnTo>
                    <a:lnTo>
                      <a:pt x="2273" y="2308"/>
                    </a:lnTo>
                    <a:lnTo>
                      <a:pt x="2255" y="2283"/>
                    </a:lnTo>
                    <a:lnTo>
                      <a:pt x="2227" y="2266"/>
                    </a:lnTo>
                    <a:lnTo>
                      <a:pt x="2205" y="2259"/>
                    </a:lnTo>
                    <a:lnTo>
                      <a:pt x="2177" y="2263"/>
                    </a:lnTo>
                    <a:lnTo>
                      <a:pt x="2150" y="2273"/>
                    </a:lnTo>
                    <a:lnTo>
                      <a:pt x="2118" y="2291"/>
                    </a:lnTo>
                    <a:lnTo>
                      <a:pt x="2087" y="2308"/>
                    </a:lnTo>
                    <a:lnTo>
                      <a:pt x="2054" y="2329"/>
                    </a:lnTo>
                    <a:lnTo>
                      <a:pt x="2022" y="2346"/>
                    </a:lnTo>
                    <a:lnTo>
                      <a:pt x="1991" y="2361"/>
                    </a:lnTo>
                    <a:lnTo>
                      <a:pt x="1964" y="2368"/>
                    </a:lnTo>
                    <a:lnTo>
                      <a:pt x="1935" y="2364"/>
                    </a:lnTo>
                    <a:lnTo>
                      <a:pt x="1924" y="2361"/>
                    </a:lnTo>
                    <a:lnTo>
                      <a:pt x="1914" y="2350"/>
                    </a:lnTo>
                    <a:lnTo>
                      <a:pt x="1904" y="2340"/>
                    </a:lnTo>
                    <a:lnTo>
                      <a:pt x="1892" y="2326"/>
                    </a:lnTo>
                    <a:lnTo>
                      <a:pt x="1886" y="2311"/>
                    </a:lnTo>
                    <a:lnTo>
                      <a:pt x="1879" y="2294"/>
                    </a:lnTo>
                    <a:lnTo>
                      <a:pt x="1872" y="2276"/>
                    </a:lnTo>
                    <a:lnTo>
                      <a:pt x="1864" y="2259"/>
                    </a:lnTo>
                    <a:lnTo>
                      <a:pt x="1864" y="2245"/>
                    </a:lnTo>
                    <a:lnTo>
                      <a:pt x="1864" y="2231"/>
                    </a:lnTo>
                    <a:lnTo>
                      <a:pt x="1864" y="2234"/>
                    </a:lnTo>
                    <a:lnTo>
                      <a:pt x="1872" y="2234"/>
                    </a:lnTo>
                    <a:lnTo>
                      <a:pt x="1879" y="2231"/>
                    </a:lnTo>
                    <a:lnTo>
                      <a:pt x="1889" y="2228"/>
                    </a:lnTo>
                    <a:lnTo>
                      <a:pt x="1899" y="2223"/>
                    </a:lnTo>
                    <a:lnTo>
                      <a:pt x="1907" y="2220"/>
                    </a:lnTo>
                    <a:lnTo>
                      <a:pt x="1914" y="2216"/>
                    </a:lnTo>
                    <a:lnTo>
                      <a:pt x="1917" y="2213"/>
                    </a:lnTo>
                    <a:lnTo>
                      <a:pt x="1917" y="2210"/>
                    </a:lnTo>
                    <a:lnTo>
                      <a:pt x="1910" y="2210"/>
                    </a:lnTo>
                    <a:lnTo>
                      <a:pt x="1956" y="2213"/>
                    </a:lnTo>
                    <a:lnTo>
                      <a:pt x="1995" y="2206"/>
                    </a:lnTo>
                    <a:lnTo>
                      <a:pt x="2027" y="2193"/>
                    </a:lnTo>
                    <a:lnTo>
                      <a:pt x="2051" y="2168"/>
                    </a:lnTo>
                    <a:lnTo>
                      <a:pt x="2072" y="2143"/>
                    </a:lnTo>
                    <a:lnTo>
                      <a:pt x="2090" y="2108"/>
                    </a:lnTo>
                    <a:lnTo>
                      <a:pt x="2100" y="2073"/>
                    </a:lnTo>
                    <a:lnTo>
                      <a:pt x="2104" y="2038"/>
                    </a:lnTo>
                    <a:lnTo>
                      <a:pt x="2104" y="1999"/>
                    </a:lnTo>
                    <a:lnTo>
                      <a:pt x="2100" y="1963"/>
                    </a:lnTo>
                    <a:lnTo>
                      <a:pt x="2111" y="1988"/>
                    </a:lnTo>
                    <a:lnTo>
                      <a:pt x="2122" y="2006"/>
                    </a:lnTo>
                    <a:lnTo>
                      <a:pt x="2135" y="2016"/>
                    </a:lnTo>
                    <a:lnTo>
                      <a:pt x="2153" y="2020"/>
                    </a:lnTo>
                    <a:lnTo>
                      <a:pt x="2170" y="2020"/>
                    </a:lnTo>
                    <a:lnTo>
                      <a:pt x="2185" y="2013"/>
                    </a:lnTo>
                    <a:lnTo>
                      <a:pt x="2199" y="2006"/>
                    </a:lnTo>
                    <a:lnTo>
                      <a:pt x="2213" y="1995"/>
                    </a:lnTo>
                    <a:lnTo>
                      <a:pt x="2220" y="1985"/>
                    </a:lnTo>
                    <a:lnTo>
                      <a:pt x="2223" y="1974"/>
                    </a:lnTo>
                    <a:lnTo>
                      <a:pt x="2234" y="1925"/>
                    </a:lnTo>
                    <a:lnTo>
                      <a:pt x="2242" y="1880"/>
                    </a:lnTo>
                    <a:lnTo>
                      <a:pt x="2248" y="1841"/>
                    </a:lnTo>
                    <a:lnTo>
                      <a:pt x="2255" y="1803"/>
                    </a:lnTo>
                    <a:lnTo>
                      <a:pt x="2262" y="1767"/>
                    </a:lnTo>
                    <a:lnTo>
                      <a:pt x="2277" y="1735"/>
                    </a:lnTo>
                    <a:lnTo>
                      <a:pt x="2294" y="1708"/>
                    </a:lnTo>
                    <a:lnTo>
                      <a:pt x="2318" y="1683"/>
                    </a:lnTo>
                    <a:lnTo>
                      <a:pt x="2353" y="1658"/>
                    </a:lnTo>
                    <a:lnTo>
                      <a:pt x="2400" y="1633"/>
                    </a:lnTo>
                    <a:lnTo>
                      <a:pt x="2442" y="1623"/>
                    </a:lnTo>
                    <a:lnTo>
                      <a:pt x="2477" y="1623"/>
                    </a:lnTo>
                    <a:lnTo>
                      <a:pt x="2505" y="1637"/>
                    </a:lnTo>
                    <a:lnTo>
                      <a:pt x="2530" y="1658"/>
                    </a:lnTo>
                    <a:lnTo>
                      <a:pt x="2551" y="1686"/>
                    </a:lnTo>
                    <a:lnTo>
                      <a:pt x="2572" y="1718"/>
                    </a:lnTo>
                    <a:lnTo>
                      <a:pt x="2590" y="1750"/>
                    </a:lnTo>
                    <a:lnTo>
                      <a:pt x="2614" y="1778"/>
                    </a:lnTo>
                    <a:lnTo>
                      <a:pt x="2643" y="1798"/>
                    </a:lnTo>
                    <a:lnTo>
                      <a:pt x="2678" y="1813"/>
                    </a:lnTo>
                    <a:lnTo>
                      <a:pt x="2688" y="1756"/>
                    </a:lnTo>
                    <a:lnTo>
                      <a:pt x="2691" y="1700"/>
                    </a:lnTo>
                    <a:lnTo>
                      <a:pt x="2684" y="1655"/>
                    </a:lnTo>
                    <a:lnTo>
                      <a:pt x="2674" y="1613"/>
                    </a:lnTo>
                    <a:lnTo>
                      <a:pt x="2656" y="1573"/>
                    </a:lnTo>
                    <a:lnTo>
                      <a:pt x="2639" y="1535"/>
                    </a:lnTo>
                    <a:lnTo>
                      <a:pt x="2621" y="1503"/>
                    </a:lnTo>
                    <a:lnTo>
                      <a:pt x="2611" y="1472"/>
                    </a:lnTo>
                    <a:lnTo>
                      <a:pt x="2603" y="1440"/>
                    </a:lnTo>
                    <a:lnTo>
                      <a:pt x="2603" y="1408"/>
                    </a:lnTo>
                    <a:lnTo>
                      <a:pt x="2611" y="1380"/>
                    </a:lnTo>
                    <a:lnTo>
                      <a:pt x="2618" y="1356"/>
                    </a:lnTo>
                    <a:lnTo>
                      <a:pt x="2625" y="1335"/>
                    </a:lnTo>
                    <a:lnTo>
                      <a:pt x="2631" y="1313"/>
                    </a:lnTo>
                    <a:lnTo>
                      <a:pt x="2639" y="1293"/>
                    </a:lnTo>
                    <a:lnTo>
                      <a:pt x="2649" y="1272"/>
                    </a:lnTo>
                    <a:lnTo>
                      <a:pt x="2660" y="1247"/>
                    </a:lnTo>
                    <a:lnTo>
                      <a:pt x="2671" y="1223"/>
                    </a:lnTo>
                    <a:lnTo>
                      <a:pt x="2684" y="1195"/>
                    </a:lnTo>
                    <a:lnTo>
                      <a:pt x="2698" y="1166"/>
                    </a:lnTo>
                    <a:lnTo>
                      <a:pt x="2726" y="1125"/>
                    </a:lnTo>
                    <a:lnTo>
                      <a:pt x="2758" y="1096"/>
                    </a:lnTo>
                    <a:lnTo>
                      <a:pt x="2794" y="1075"/>
                    </a:lnTo>
                    <a:lnTo>
                      <a:pt x="2832" y="1065"/>
                    </a:lnTo>
                    <a:lnTo>
                      <a:pt x="2871" y="1054"/>
                    </a:lnTo>
                    <a:lnTo>
                      <a:pt x="2917" y="1050"/>
                    </a:lnTo>
                    <a:lnTo>
                      <a:pt x="2959" y="1047"/>
                    </a:lnTo>
                    <a:lnTo>
                      <a:pt x="3004" y="1043"/>
                    </a:lnTo>
                    <a:lnTo>
                      <a:pt x="3051" y="1037"/>
                    </a:lnTo>
                    <a:lnTo>
                      <a:pt x="3092" y="1026"/>
                    </a:lnTo>
                    <a:lnTo>
                      <a:pt x="3121" y="1015"/>
                    </a:lnTo>
                    <a:lnTo>
                      <a:pt x="3145" y="1008"/>
                    </a:lnTo>
                    <a:lnTo>
                      <a:pt x="3170" y="998"/>
                    </a:lnTo>
                    <a:lnTo>
                      <a:pt x="3195" y="987"/>
                    </a:lnTo>
                    <a:lnTo>
                      <a:pt x="3223" y="980"/>
                    </a:lnTo>
                    <a:lnTo>
                      <a:pt x="3247" y="973"/>
                    </a:lnTo>
                    <a:lnTo>
                      <a:pt x="3272" y="970"/>
                    </a:lnTo>
                    <a:lnTo>
                      <a:pt x="3297" y="973"/>
                    </a:lnTo>
                    <a:lnTo>
                      <a:pt x="3322" y="977"/>
                    </a:lnTo>
                    <a:lnTo>
                      <a:pt x="3342" y="990"/>
                    </a:lnTo>
                    <a:lnTo>
                      <a:pt x="3367" y="1008"/>
                    </a:lnTo>
                    <a:lnTo>
                      <a:pt x="3395" y="1022"/>
                    </a:lnTo>
                    <a:lnTo>
                      <a:pt x="3423" y="1030"/>
                    </a:lnTo>
                    <a:lnTo>
                      <a:pt x="3448" y="1037"/>
                    </a:lnTo>
                    <a:lnTo>
                      <a:pt x="3476" y="1040"/>
                    </a:lnTo>
                    <a:lnTo>
                      <a:pt x="3501" y="1040"/>
                    </a:lnTo>
                    <a:lnTo>
                      <a:pt x="3530" y="1033"/>
                    </a:lnTo>
                    <a:lnTo>
                      <a:pt x="3553" y="1026"/>
                    </a:lnTo>
                    <a:lnTo>
                      <a:pt x="3578" y="1012"/>
                    </a:lnTo>
                    <a:lnTo>
                      <a:pt x="3603" y="998"/>
                    </a:lnTo>
                    <a:lnTo>
                      <a:pt x="3610" y="990"/>
                    </a:lnTo>
                    <a:lnTo>
                      <a:pt x="3617" y="977"/>
                    </a:lnTo>
                    <a:lnTo>
                      <a:pt x="3624" y="960"/>
                    </a:lnTo>
                    <a:lnTo>
                      <a:pt x="3628" y="938"/>
                    </a:lnTo>
                    <a:lnTo>
                      <a:pt x="3635" y="917"/>
                    </a:lnTo>
                    <a:lnTo>
                      <a:pt x="3638" y="896"/>
                    </a:lnTo>
                    <a:lnTo>
                      <a:pt x="3641" y="875"/>
                    </a:lnTo>
                    <a:lnTo>
                      <a:pt x="3641" y="860"/>
                    </a:lnTo>
                    <a:lnTo>
                      <a:pt x="3641" y="847"/>
                    </a:lnTo>
                    <a:lnTo>
                      <a:pt x="3641" y="836"/>
                    </a:lnTo>
                    <a:lnTo>
                      <a:pt x="3621" y="801"/>
                    </a:lnTo>
                    <a:lnTo>
                      <a:pt x="3613" y="766"/>
                    </a:lnTo>
                    <a:lnTo>
                      <a:pt x="3621" y="738"/>
                    </a:lnTo>
                    <a:lnTo>
                      <a:pt x="3631" y="713"/>
                    </a:lnTo>
                    <a:lnTo>
                      <a:pt x="3653" y="688"/>
                    </a:lnTo>
                    <a:lnTo>
                      <a:pt x="3673" y="664"/>
                    </a:lnTo>
                    <a:lnTo>
                      <a:pt x="3691" y="643"/>
                    </a:lnTo>
                    <a:lnTo>
                      <a:pt x="3708" y="618"/>
                    </a:lnTo>
                    <a:lnTo>
                      <a:pt x="3719" y="594"/>
                    </a:lnTo>
                    <a:lnTo>
                      <a:pt x="3723" y="565"/>
                    </a:lnTo>
                    <a:lnTo>
                      <a:pt x="3719" y="523"/>
                    </a:lnTo>
                    <a:lnTo>
                      <a:pt x="3726" y="488"/>
                    </a:lnTo>
                    <a:lnTo>
                      <a:pt x="3736" y="453"/>
                    </a:lnTo>
                    <a:lnTo>
                      <a:pt x="3748" y="425"/>
                    </a:lnTo>
                    <a:lnTo>
                      <a:pt x="3761" y="397"/>
                    </a:lnTo>
                    <a:lnTo>
                      <a:pt x="3776" y="369"/>
                    </a:lnTo>
                    <a:lnTo>
                      <a:pt x="3783" y="340"/>
                    </a:lnTo>
                    <a:lnTo>
                      <a:pt x="3786" y="313"/>
                    </a:lnTo>
                    <a:lnTo>
                      <a:pt x="3783" y="282"/>
                    </a:lnTo>
                    <a:lnTo>
                      <a:pt x="3771" y="247"/>
                    </a:lnTo>
                    <a:lnTo>
                      <a:pt x="3744" y="207"/>
                    </a:lnTo>
                    <a:lnTo>
                      <a:pt x="3713" y="172"/>
                    </a:lnTo>
                    <a:lnTo>
                      <a:pt x="3670" y="140"/>
                    </a:lnTo>
                    <a:lnTo>
                      <a:pt x="3621" y="117"/>
                    </a:lnTo>
                    <a:lnTo>
                      <a:pt x="3568" y="99"/>
                    </a:lnTo>
                    <a:lnTo>
                      <a:pt x="3515" y="80"/>
                    </a:lnTo>
                    <a:lnTo>
                      <a:pt x="3458" y="70"/>
                    </a:lnTo>
                    <a:lnTo>
                      <a:pt x="3402" y="63"/>
                    </a:lnTo>
                    <a:lnTo>
                      <a:pt x="3350" y="63"/>
                    </a:lnTo>
                    <a:lnTo>
                      <a:pt x="3300" y="63"/>
                    </a:lnTo>
                    <a:lnTo>
                      <a:pt x="3293" y="67"/>
                    </a:lnTo>
                    <a:lnTo>
                      <a:pt x="3287" y="70"/>
                    </a:lnTo>
                    <a:lnTo>
                      <a:pt x="3279" y="74"/>
                    </a:lnTo>
                    <a:lnTo>
                      <a:pt x="3272" y="80"/>
                    </a:lnTo>
                    <a:lnTo>
                      <a:pt x="3265" y="88"/>
                    </a:lnTo>
                    <a:lnTo>
                      <a:pt x="3258" y="95"/>
                    </a:lnTo>
                    <a:lnTo>
                      <a:pt x="3255" y="102"/>
                    </a:lnTo>
                    <a:lnTo>
                      <a:pt x="3251" y="105"/>
                    </a:lnTo>
                    <a:lnTo>
                      <a:pt x="3251" y="112"/>
                    </a:lnTo>
                    <a:lnTo>
                      <a:pt x="3255" y="117"/>
                    </a:lnTo>
                    <a:lnTo>
                      <a:pt x="3279" y="123"/>
                    </a:lnTo>
                    <a:lnTo>
                      <a:pt x="3304" y="130"/>
                    </a:lnTo>
                    <a:lnTo>
                      <a:pt x="3328" y="140"/>
                    </a:lnTo>
                    <a:lnTo>
                      <a:pt x="3353" y="147"/>
                    </a:lnTo>
                    <a:lnTo>
                      <a:pt x="3370" y="158"/>
                    </a:lnTo>
                    <a:lnTo>
                      <a:pt x="3385" y="169"/>
                    </a:lnTo>
                    <a:lnTo>
                      <a:pt x="3399" y="179"/>
                    </a:lnTo>
                    <a:lnTo>
                      <a:pt x="3402" y="190"/>
                    </a:lnTo>
                    <a:lnTo>
                      <a:pt x="3399" y="204"/>
                    </a:lnTo>
                    <a:lnTo>
                      <a:pt x="3392" y="218"/>
                    </a:lnTo>
                    <a:lnTo>
                      <a:pt x="3353" y="257"/>
                    </a:lnTo>
                    <a:lnTo>
                      <a:pt x="3315" y="288"/>
                    </a:lnTo>
                    <a:lnTo>
                      <a:pt x="3275" y="320"/>
                    </a:lnTo>
                    <a:lnTo>
                      <a:pt x="3237" y="348"/>
                    </a:lnTo>
                    <a:lnTo>
                      <a:pt x="3202" y="380"/>
                    </a:lnTo>
                    <a:lnTo>
                      <a:pt x="3163" y="407"/>
                    </a:lnTo>
                    <a:lnTo>
                      <a:pt x="3127" y="439"/>
                    </a:lnTo>
                    <a:lnTo>
                      <a:pt x="3092" y="475"/>
                    </a:lnTo>
                    <a:lnTo>
                      <a:pt x="3061" y="517"/>
                    </a:lnTo>
                    <a:lnTo>
                      <a:pt x="3032" y="562"/>
                    </a:lnTo>
                    <a:lnTo>
                      <a:pt x="3029" y="562"/>
                    </a:lnTo>
                    <a:lnTo>
                      <a:pt x="3026" y="565"/>
                    </a:lnTo>
                    <a:lnTo>
                      <a:pt x="3019" y="565"/>
                    </a:lnTo>
                    <a:lnTo>
                      <a:pt x="3009" y="562"/>
                    </a:lnTo>
                    <a:lnTo>
                      <a:pt x="2997" y="562"/>
                    </a:lnTo>
                    <a:lnTo>
                      <a:pt x="2987" y="562"/>
                    </a:lnTo>
                    <a:lnTo>
                      <a:pt x="2973" y="558"/>
                    </a:lnTo>
                    <a:lnTo>
                      <a:pt x="2959" y="562"/>
                    </a:lnTo>
                    <a:lnTo>
                      <a:pt x="2941" y="562"/>
                    </a:lnTo>
                    <a:lnTo>
                      <a:pt x="2927" y="565"/>
                    </a:lnTo>
                    <a:lnTo>
                      <a:pt x="2886" y="580"/>
                    </a:lnTo>
                    <a:lnTo>
                      <a:pt x="2839" y="600"/>
                    </a:lnTo>
                    <a:lnTo>
                      <a:pt x="2797" y="622"/>
                    </a:lnTo>
                    <a:lnTo>
                      <a:pt x="2755" y="643"/>
                    </a:lnTo>
                    <a:lnTo>
                      <a:pt x="2713" y="664"/>
                    </a:lnTo>
                    <a:lnTo>
                      <a:pt x="2671" y="675"/>
                    </a:lnTo>
                    <a:lnTo>
                      <a:pt x="2631" y="682"/>
                    </a:lnTo>
                    <a:lnTo>
                      <a:pt x="2593" y="675"/>
                    </a:lnTo>
                    <a:lnTo>
                      <a:pt x="2558" y="657"/>
                    </a:lnTo>
                    <a:lnTo>
                      <a:pt x="2523" y="622"/>
                    </a:lnTo>
                    <a:lnTo>
                      <a:pt x="2498" y="587"/>
                    </a:lnTo>
                    <a:lnTo>
                      <a:pt x="2477" y="545"/>
                    </a:lnTo>
                    <a:lnTo>
                      <a:pt x="2460" y="502"/>
                    </a:lnTo>
                    <a:lnTo>
                      <a:pt x="2442" y="460"/>
                    </a:lnTo>
                    <a:lnTo>
                      <a:pt x="2425" y="422"/>
                    </a:lnTo>
                    <a:lnTo>
                      <a:pt x="2403" y="387"/>
                    </a:lnTo>
                    <a:lnTo>
                      <a:pt x="2375" y="355"/>
                    </a:lnTo>
                    <a:lnTo>
                      <a:pt x="2343" y="330"/>
                    </a:lnTo>
                    <a:lnTo>
                      <a:pt x="2305" y="317"/>
                    </a:lnTo>
                    <a:lnTo>
                      <a:pt x="2252" y="309"/>
                    </a:lnTo>
                    <a:lnTo>
                      <a:pt x="2259" y="299"/>
                    </a:lnTo>
                    <a:lnTo>
                      <a:pt x="2259" y="282"/>
                    </a:lnTo>
                    <a:lnTo>
                      <a:pt x="2262" y="264"/>
                    </a:lnTo>
                    <a:lnTo>
                      <a:pt x="2262" y="247"/>
                    </a:lnTo>
                    <a:lnTo>
                      <a:pt x="2262" y="228"/>
                    </a:lnTo>
                    <a:lnTo>
                      <a:pt x="2259" y="210"/>
                    </a:lnTo>
                    <a:lnTo>
                      <a:pt x="2259" y="197"/>
                    </a:lnTo>
                    <a:lnTo>
                      <a:pt x="2259" y="183"/>
                    </a:lnTo>
                    <a:lnTo>
                      <a:pt x="2255" y="175"/>
                    </a:lnTo>
                    <a:lnTo>
                      <a:pt x="2252" y="172"/>
                    </a:lnTo>
                    <a:lnTo>
                      <a:pt x="2223" y="152"/>
                    </a:lnTo>
                    <a:lnTo>
                      <a:pt x="2195" y="134"/>
                    </a:lnTo>
                    <a:lnTo>
                      <a:pt x="2170" y="117"/>
                    </a:lnTo>
                    <a:lnTo>
                      <a:pt x="2146" y="102"/>
                    </a:lnTo>
                    <a:lnTo>
                      <a:pt x="2125" y="88"/>
                    </a:lnTo>
                    <a:lnTo>
                      <a:pt x="2104" y="74"/>
                    </a:lnTo>
                    <a:lnTo>
                      <a:pt x="2082" y="60"/>
                    </a:lnTo>
                    <a:lnTo>
                      <a:pt x="2058" y="42"/>
                    </a:lnTo>
                    <a:lnTo>
                      <a:pt x="2034" y="25"/>
                    </a:lnTo>
                    <a:lnTo>
                      <a:pt x="2005" y="7"/>
                    </a:lnTo>
                    <a:lnTo>
                      <a:pt x="1987" y="0"/>
                    </a:lnTo>
                    <a:lnTo>
                      <a:pt x="1967" y="14"/>
                    </a:lnTo>
                    <a:lnTo>
                      <a:pt x="1952" y="39"/>
                    </a:lnTo>
                    <a:lnTo>
                      <a:pt x="1942" y="80"/>
                    </a:lnTo>
                    <a:lnTo>
                      <a:pt x="1931" y="127"/>
                    </a:lnTo>
                    <a:lnTo>
                      <a:pt x="1928" y="175"/>
                    </a:lnTo>
                    <a:lnTo>
                      <a:pt x="1928" y="228"/>
                    </a:lnTo>
                    <a:lnTo>
                      <a:pt x="1931" y="277"/>
                    </a:lnTo>
                    <a:lnTo>
                      <a:pt x="1942" y="320"/>
                    </a:lnTo>
                    <a:lnTo>
                      <a:pt x="1956" y="355"/>
                    </a:lnTo>
                    <a:lnTo>
                      <a:pt x="2051" y="523"/>
                    </a:lnTo>
                    <a:lnTo>
                      <a:pt x="2104" y="678"/>
                    </a:lnTo>
                    <a:lnTo>
                      <a:pt x="2114" y="818"/>
                    </a:lnTo>
                    <a:lnTo>
                      <a:pt x="2097" y="942"/>
                    </a:lnTo>
                    <a:lnTo>
                      <a:pt x="2047" y="1054"/>
                    </a:lnTo>
                    <a:lnTo>
                      <a:pt x="1981" y="1160"/>
                    </a:lnTo>
                    <a:lnTo>
                      <a:pt x="1892" y="1250"/>
                    </a:lnTo>
                    <a:lnTo>
                      <a:pt x="1794" y="1338"/>
                    </a:lnTo>
                    <a:lnTo>
                      <a:pt x="1689" y="1423"/>
                    </a:lnTo>
                    <a:lnTo>
                      <a:pt x="1583" y="1500"/>
                    </a:lnTo>
                    <a:lnTo>
                      <a:pt x="1569" y="1515"/>
                    </a:lnTo>
                    <a:lnTo>
                      <a:pt x="1555" y="1532"/>
                    </a:lnTo>
                    <a:lnTo>
                      <a:pt x="1541" y="1553"/>
                    </a:lnTo>
                    <a:lnTo>
                      <a:pt x="1526" y="1570"/>
                    </a:lnTo>
                    <a:lnTo>
                      <a:pt x="1513" y="1591"/>
                    </a:lnTo>
                    <a:lnTo>
                      <a:pt x="1502" y="1616"/>
                    </a:lnTo>
                    <a:lnTo>
                      <a:pt x="1491" y="1633"/>
                    </a:lnTo>
                    <a:lnTo>
                      <a:pt x="1481" y="1655"/>
                    </a:lnTo>
                    <a:lnTo>
                      <a:pt x="1470" y="1672"/>
                    </a:lnTo>
                    <a:lnTo>
                      <a:pt x="1460" y="1686"/>
                    </a:lnTo>
                    <a:lnTo>
                      <a:pt x="1443" y="1708"/>
                    </a:lnTo>
                    <a:lnTo>
                      <a:pt x="1428" y="1725"/>
                    </a:lnTo>
                    <a:lnTo>
                      <a:pt x="1414" y="1746"/>
                    </a:lnTo>
                    <a:lnTo>
                      <a:pt x="1400" y="1763"/>
                    </a:lnTo>
                    <a:lnTo>
                      <a:pt x="1386" y="1781"/>
                    </a:lnTo>
                    <a:lnTo>
                      <a:pt x="1372" y="1798"/>
                    </a:lnTo>
                    <a:lnTo>
                      <a:pt x="1358" y="1816"/>
                    </a:lnTo>
                    <a:lnTo>
                      <a:pt x="1340" y="1830"/>
                    </a:lnTo>
                    <a:lnTo>
                      <a:pt x="1320" y="1845"/>
                    </a:lnTo>
                    <a:lnTo>
                      <a:pt x="1302" y="1855"/>
                    </a:lnTo>
                    <a:lnTo>
                      <a:pt x="1295" y="1858"/>
                    </a:lnTo>
                    <a:lnTo>
                      <a:pt x="1287" y="1869"/>
                    </a:lnTo>
                    <a:lnTo>
                      <a:pt x="1284" y="1883"/>
                    </a:lnTo>
                    <a:lnTo>
                      <a:pt x="1277" y="1897"/>
                    </a:lnTo>
                    <a:lnTo>
                      <a:pt x="1270" y="1915"/>
                    </a:lnTo>
                    <a:lnTo>
                      <a:pt x="1263" y="1928"/>
                    </a:lnTo>
                    <a:lnTo>
                      <a:pt x="1255" y="1946"/>
                    </a:lnTo>
                    <a:lnTo>
                      <a:pt x="1248" y="1960"/>
                    </a:lnTo>
                    <a:lnTo>
                      <a:pt x="1242" y="1971"/>
                    </a:lnTo>
                    <a:lnTo>
                      <a:pt x="1238" y="1978"/>
                    </a:lnTo>
                    <a:lnTo>
                      <a:pt x="1210" y="2006"/>
                    </a:lnTo>
                    <a:lnTo>
                      <a:pt x="1178" y="2031"/>
                    </a:lnTo>
                    <a:lnTo>
                      <a:pt x="1147" y="2051"/>
                    </a:lnTo>
                    <a:lnTo>
                      <a:pt x="1115" y="2069"/>
                    </a:lnTo>
                    <a:lnTo>
                      <a:pt x="1080" y="2090"/>
                    </a:lnTo>
                    <a:lnTo>
                      <a:pt x="1048" y="2108"/>
                    </a:lnTo>
                    <a:lnTo>
                      <a:pt x="1013" y="2129"/>
                    </a:lnTo>
                    <a:lnTo>
                      <a:pt x="982" y="2150"/>
                    </a:lnTo>
                    <a:lnTo>
                      <a:pt x="953" y="2171"/>
                    </a:lnTo>
                    <a:lnTo>
                      <a:pt x="925" y="2199"/>
                    </a:lnTo>
                    <a:lnTo>
                      <a:pt x="886" y="2241"/>
                    </a:lnTo>
                    <a:lnTo>
                      <a:pt x="851" y="2280"/>
                    </a:lnTo>
                    <a:lnTo>
                      <a:pt x="816" y="2318"/>
                    </a:lnTo>
                    <a:lnTo>
                      <a:pt x="784" y="2358"/>
                    </a:lnTo>
                    <a:lnTo>
                      <a:pt x="746" y="2389"/>
                    </a:lnTo>
                    <a:lnTo>
                      <a:pt x="711" y="2421"/>
                    </a:lnTo>
                    <a:lnTo>
                      <a:pt x="668" y="2448"/>
                    </a:lnTo>
                    <a:lnTo>
                      <a:pt x="622" y="2470"/>
                    </a:lnTo>
                    <a:lnTo>
                      <a:pt x="569" y="2491"/>
                    </a:lnTo>
                    <a:lnTo>
                      <a:pt x="510" y="2505"/>
                    </a:lnTo>
                    <a:lnTo>
                      <a:pt x="524" y="2501"/>
                    </a:lnTo>
                    <a:lnTo>
                      <a:pt x="534" y="2501"/>
                    </a:lnTo>
                    <a:lnTo>
                      <a:pt x="545" y="2501"/>
                    </a:lnTo>
                    <a:lnTo>
                      <a:pt x="551" y="2501"/>
                    </a:lnTo>
                    <a:lnTo>
                      <a:pt x="559" y="2505"/>
                    </a:lnTo>
                    <a:lnTo>
                      <a:pt x="566" y="2505"/>
                    </a:lnTo>
                    <a:lnTo>
                      <a:pt x="569" y="2508"/>
                    </a:lnTo>
                    <a:lnTo>
                      <a:pt x="573" y="2511"/>
                    </a:lnTo>
                    <a:lnTo>
                      <a:pt x="573" y="2519"/>
                    </a:lnTo>
                    <a:lnTo>
                      <a:pt x="573" y="2523"/>
                    </a:lnTo>
                    <a:lnTo>
                      <a:pt x="551" y="2554"/>
                    </a:lnTo>
                    <a:lnTo>
                      <a:pt x="531" y="2578"/>
                    </a:lnTo>
                    <a:lnTo>
                      <a:pt x="510" y="2606"/>
                    </a:lnTo>
                    <a:lnTo>
                      <a:pt x="485" y="2631"/>
                    </a:lnTo>
                    <a:lnTo>
                      <a:pt x="461" y="2653"/>
                    </a:lnTo>
                    <a:lnTo>
                      <a:pt x="439" y="2676"/>
                    </a:lnTo>
                    <a:lnTo>
                      <a:pt x="418" y="2705"/>
                    </a:lnTo>
                    <a:lnTo>
                      <a:pt x="397" y="2729"/>
                    </a:lnTo>
                    <a:lnTo>
                      <a:pt x="376" y="2761"/>
                    </a:lnTo>
                    <a:lnTo>
                      <a:pt x="358" y="2793"/>
                    </a:lnTo>
                    <a:lnTo>
                      <a:pt x="355" y="2806"/>
                    </a:lnTo>
                    <a:lnTo>
                      <a:pt x="348" y="2824"/>
                    </a:lnTo>
                    <a:lnTo>
                      <a:pt x="341" y="2838"/>
                    </a:lnTo>
                    <a:lnTo>
                      <a:pt x="338" y="2856"/>
                    </a:lnTo>
                    <a:lnTo>
                      <a:pt x="330" y="2874"/>
                    </a:lnTo>
                    <a:lnTo>
                      <a:pt x="327" y="2891"/>
                    </a:lnTo>
                    <a:lnTo>
                      <a:pt x="320" y="2906"/>
                    </a:lnTo>
                    <a:lnTo>
                      <a:pt x="316" y="2923"/>
                    </a:lnTo>
                    <a:lnTo>
                      <a:pt x="313" y="2933"/>
                    </a:lnTo>
                    <a:lnTo>
                      <a:pt x="309" y="2948"/>
                    </a:lnTo>
                    <a:lnTo>
                      <a:pt x="288" y="3021"/>
                    </a:lnTo>
                    <a:lnTo>
                      <a:pt x="263" y="3088"/>
                    </a:lnTo>
                    <a:lnTo>
                      <a:pt x="238" y="3151"/>
                    </a:lnTo>
                    <a:lnTo>
                      <a:pt x="210" y="3211"/>
                    </a:lnTo>
                    <a:lnTo>
                      <a:pt x="179" y="3271"/>
                    </a:lnTo>
                    <a:lnTo>
                      <a:pt x="147" y="3326"/>
                    </a:lnTo>
                    <a:lnTo>
                      <a:pt x="112" y="3383"/>
                    </a:lnTo>
                    <a:lnTo>
                      <a:pt x="80" y="3443"/>
                    </a:lnTo>
                    <a:lnTo>
                      <a:pt x="45" y="3506"/>
                    </a:lnTo>
                    <a:lnTo>
                      <a:pt x="10" y="3569"/>
                    </a:lnTo>
                    <a:lnTo>
                      <a:pt x="0" y="3604"/>
                    </a:lnTo>
                    <a:lnTo>
                      <a:pt x="0" y="3639"/>
                    </a:lnTo>
                    <a:lnTo>
                      <a:pt x="7" y="3671"/>
                    </a:lnTo>
                    <a:lnTo>
                      <a:pt x="24" y="3706"/>
                    </a:lnTo>
                    <a:lnTo>
                      <a:pt x="42" y="3741"/>
                    </a:lnTo>
                    <a:lnTo>
                      <a:pt x="63" y="3779"/>
                    </a:lnTo>
                    <a:lnTo>
                      <a:pt x="87" y="3819"/>
                    </a:lnTo>
                    <a:lnTo>
                      <a:pt x="112" y="3861"/>
                    </a:lnTo>
                    <a:lnTo>
                      <a:pt x="130" y="3903"/>
                    </a:lnTo>
                    <a:lnTo>
                      <a:pt x="147" y="3952"/>
                    </a:lnTo>
                    <a:lnTo>
                      <a:pt x="150" y="3959"/>
                    </a:lnTo>
                    <a:lnTo>
                      <a:pt x="158" y="3966"/>
                    </a:lnTo>
                    <a:lnTo>
                      <a:pt x="168" y="3977"/>
                    </a:lnTo>
                    <a:lnTo>
                      <a:pt x="179" y="3987"/>
                    </a:lnTo>
                    <a:lnTo>
                      <a:pt x="190" y="3997"/>
                    </a:lnTo>
                    <a:lnTo>
                      <a:pt x="203" y="4009"/>
                    </a:lnTo>
                    <a:lnTo>
                      <a:pt x="215" y="4019"/>
                    </a:lnTo>
                    <a:lnTo>
                      <a:pt x="225" y="4029"/>
                    </a:lnTo>
                    <a:lnTo>
                      <a:pt x="235" y="4036"/>
                    </a:lnTo>
                    <a:lnTo>
                      <a:pt x="242" y="4047"/>
                    </a:lnTo>
                    <a:lnTo>
                      <a:pt x="281" y="4121"/>
                    </a:lnTo>
                    <a:lnTo>
                      <a:pt x="313" y="4194"/>
                    </a:lnTo>
                    <a:lnTo>
                      <a:pt x="338" y="4269"/>
                    </a:lnTo>
                    <a:lnTo>
                      <a:pt x="358" y="4339"/>
                    </a:lnTo>
                    <a:lnTo>
                      <a:pt x="380" y="4409"/>
                    </a:lnTo>
                    <a:lnTo>
                      <a:pt x="404" y="4482"/>
                    </a:lnTo>
                    <a:lnTo>
                      <a:pt x="433" y="4552"/>
                    </a:lnTo>
                    <a:lnTo>
                      <a:pt x="471" y="4622"/>
                    </a:lnTo>
                    <a:lnTo>
                      <a:pt x="516" y="4693"/>
                    </a:lnTo>
                    <a:lnTo>
                      <a:pt x="576" y="4764"/>
                    </a:lnTo>
                    <a:lnTo>
                      <a:pt x="598" y="4781"/>
                    </a:lnTo>
                    <a:lnTo>
                      <a:pt x="626" y="4799"/>
                    </a:lnTo>
                    <a:lnTo>
                      <a:pt x="658" y="4816"/>
                    </a:lnTo>
                    <a:lnTo>
                      <a:pt x="693" y="4834"/>
                    </a:lnTo>
                    <a:lnTo>
                      <a:pt x="731" y="4852"/>
                    </a:lnTo>
                    <a:lnTo>
                      <a:pt x="767" y="4865"/>
                    </a:lnTo>
                    <a:lnTo>
                      <a:pt x="799" y="4876"/>
                    </a:lnTo>
                    <a:lnTo>
                      <a:pt x="826" y="4882"/>
                    </a:lnTo>
                    <a:lnTo>
                      <a:pt x="844" y="4887"/>
                    </a:lnTo>
                    <a:lnTo>
                      <a:pt x="851" y="4887"/>
                    </a:lnTo>
                    <a:lnTo>
                      <a:pt x="854" y="4876"/>
                    </a:lnTo>
                    <a:lnTo>
                      <a:pt x="859" y="4869"/>
                    </a:lnTo>
                    <a:lnTo>
                      <a:pt x="862" y="4859"/>
                    </a:lnTo>
                    <a:lnTo>
                      <a:pt x="865" y="4844"/>
                    </a:lnTo>
                    <a:lnTo>
                      <a:pt x="869" y="4830"/>
                    </a:lnTo>
                    <a:lnTo>
                      <a:pt x="869" y="4816"/>
                    </a:lnTo>
                    <a:lnTo>
                      <a:pt x="872" y="4799"/>
                    </a:lnTo>
                    <a:lnTo>
                      <a:pt x="872" y="4784"/>
                    </a:lnTo>
                    <a:lnTo>
                      <a:pt x="872" y="4767"/>
                    </a:lnTo>
                    <a:lnTo>
                      <a:pt x="869" y="4752"/>
                    </a:lnTo>
                    <a:lnTo>
                      <a:pt x="917" y="4746"/>
                    </a:lnTo>
                    <a:lnTo>
                      <a:pt x="957" y="4732"/>
                    </a:lnTo>
                    <a:lnTo>
                      <a:pt x="992" y="4704"/>
                    </a:lnTo>
                    <a:lnTo>
                      <a:pt x="1020" y="4672"/>
                    </a:lnTo>
                    <a:lnTo>
                      <a:pt x="1045" y="4634"/>
                    </a:lnTo>
                    <a:lnTo>
                      <a:pt x="1062" y="4591"/>
                    </a:lnTo>
                    <a:lnTo>
                      <a:pt x="1077" y="4546"/>
                    </a:lnTo>
                    <a:lnTo>
                      <a:pt x="1087" y="4504"/>
                    </a:lnTo>
                    <a:lnTo>
                      <a:pt x="1090" y="4457"/>
                    </a:lnTo>
                    <a:lnTo>
                      <a:pt x="1090" y="4416"/>
                    </a:lnTo>
                    <a:lnTo>
                      <a:pt x="1087" y="4384"/>
                    </a:lnTo>
                    <a:lnTo>
                      <a:pt x="1080" y="4352"/>
                    </a:lnTo>
                    <a:lnTo>
                      <a:pt x="1065" y="4321"/>
                    </a:lnTo>
                    <a:lnTo>
                      <a:pt x="1048" y="4289"/>
                    </a:lnTo>
                    <a:lnTo>
                      <a:pt x="1034" y="4257"/>
                    </a:lnTo>
                    <a:lnTo>
                      <a:pt x="1020" y="4226"/>
                    </a:lnTo>
                    <a:lnTo>
                      <a:pt x="1006" y="4197"/>
                    </a:lnTo>
                    <a:lnTo>
                      <a:pt x="999" y="4166"/>
                    </a:lnTo>
                    <a:lnTo>
                      <a:pt x="999" y="4139"/>
                    </a:lnTo>
                    <a:lnTo>
                      <a:pt x="1006" y="4110"/>
                    </a:lnTo>
                    <a:lnTo>
                      <a:pt x="1024" y="4064"/>
                    </a:lnTo>
                    <a:lnTo>
                      <a:pt x="1034" y="4015"/>
                    </a:lnTo>
                    <a:lnTo>
                      <a:pt x="1045" y="3966"/>
                    </a:lnTo>
                    <a:lnTo>
                      <a:pt x="1048" y="3917"/>
                    </a:lnTo>
                    <a:lnTo>
                      <a:pt x="1052" y="3864"/>
                    </a:lnTo>
                    <a:lnTo>
                      <a:pt x="1055" y="3815"/>
                    </a:lnTo>
                    <a:lnTo>
                      <a:pt x="1055" y="3766"/>
                    </a:lnTo>
                    <a:lnTo>
                      <a:pt x="1055" y="3717"/>
                    </a:lnTo>
                    <a:lnTo>
                      <a:pt x="1055" y="3667"/>
                    </a:lnTo>
                    <a:lnTo>
                      <a:pt x="1055" y="3618"/>
                    </a:lnTo>
                    <a:lnTo>
                      <a:pt x="1083" y="3657"/>
                    </a:lnTo>
                    <a:lnTo>
                      <a:pt x="1115" y="3696"/>
                    </a:lnTo>
                    <a:lnTo>
                      <a:pt x="1147" y="3734"/>
                    </a:lnTo>
                    <a:lnTo>
                      <a:pt x="1182" y="3773"/>
                    </a:lnTo>
                    <a:lnTo>
                      <a:pt x="1213" y="3811"/>
                    </a:lnTo>
                    <a:lnTo>
                      <a:pt x="1245" y="3847"/>
                    </a:lnTo>
                    <a:lnTo>
                      <a:pt x="1277" y="3885"/>
                    </a:lnTo>
                    <a:lnTo>
                      <a:pt x="1305" y="3924"/>
                    </a:lnTo>
                    <a:lnTo>
                      <a:pt x="1330" y="3966"/>
                    </a:lnTo>
                    <a:lnTo>
                      <a:pt x="1355" y="4009"/>
                    </a:lnTo>
                    <a:lnTo>
                      <a:pt x="1375" y="4057"/>
                    </a:lnTo>
                    <a:lnTo>
                      <a:pt x="1393" y="4114"/>
                    </a:lnTo>
                    <a:lnTo>
                      <a:pt x="1407" y="4166"/>
                    </a:lnTo>
                    <a:lnTo>
                      <a:pt x="1421" y="4222"/>
                    </a:lnTo>
                    <a:lnTo>
                      <a:pt x="1431" y="4279"/>
                    </a:lnTo>
                    <a:lnTo>
                      <a:pt x="1438" y="4335"/>
                    </a:lnTo>
                    <a:lnTo>
                      <a:pt x="1450" y="4394"/>
                    </a:lnTo>
                    <a:lnTo>
                      <a:pt x="1460" y="4451"/>
                    </a:lnTo>
                    <a:lnTo>
                      <a:pt x="1470" y="4507"/>
                    </a:lnTo>
                    <a:lnTo>
                      <a:pt x="1485" y="4564"/>
                    </a:lnTo>
                    <a:lnTo>
                      <a:pt x="1491" y="4584"/>
                    </a:lnTo>
                    <a:lnTo>
                      <a:pt x="1502" y="4605"/>
                    </a:lnTo>
                    <a:lnTo>
                      <a:pt x="1516" y="4622"/>
                    </a:lnTo>
                    <a:lnTo>
                      <a:pt x="1533" y="4640"/>
                    </a:lnTo>
                    <a:lnTo>
                      <a:pt x="1548" y="4658"/>
                    </a:lnTo>
                    <a:lnTo>
                      <a:pt x="1561" y="4675"/>
                    </a:lnTo>
                    <a:lnTo>
                      <a:pt x="1576" y="4697"/>
                    </a:lnTo>
                    <a:lnTo>
                      <a:pt x="1590" y="4717"/>
                    </a:lnTo>
                    <a:lnTo>
                      <a:pt x="1597" y="4739"/>
                    </a:lnTo>
                    <a:lnTo>
                      <a:pt x="1601" y="4764"/>
                    </a:lnTo>
                    <a:lnTo>
                      <a:pt x="1604" y="4777"/>
                    </a:lnTo>
                    <a:lnTo>
                      <a:pt x="1604" y="4788"/>
                    </a:lnTo>
                    <a:lnTo>
                      <a:pt x="1608" y="4802"/>
                    </a:lnTo>
                    <a:lnTo>
                      <a:pt x="1611" y="4812"/>
                    </a:lnTo>
                    <a:lnTo>
                      <a:pt x="1615" y="4820"/>
                    </a:lnTo>
                    <a:lnTo>
                      <a:pt x="1618" y="4830"/>
                    </a:lnTo>
                    <a:lnTo>
                      <a:pt x="1625" y="4837"/>
                    </a:lnTo>
                    <a:lnTo>
                      <a:pt x="1629" y="4844"/>
                    </a:lnTo>
                    <a:lnTo>
                      <a:pt x="1636" y="4847"/>
                    </a:lnTo>
                    <a:lnTo>
                      <a:pt x="1639" y="4852"/>
                    </a:lnTo>
                    <a:lnTo>
                      <a:pt x="1681" y="4876"/>
                    </a:lnTo>
                    <a:lnTo>
                      <a:pt x="1713" y="4900"/>
                    </a:lnTo>
                    <a:lnTo>
                      <a:pt x="1741" y="4929"/>
                    </a:lnTo>
                    <a:lnTo>
                      <a:pt x="1763" y="4960"/>
                    </a:lnTo>
                    <a:lnTo>
                      <a:pt x="1784" y="4995"/>
                    </a:lnTo>
                    <a:lnTo>
                      <a:pt x="1798" y="5030"/>
                    </a:lnTo>
                    <a:lnTo>
                      <a:pt x="1812" y="5069"/>
                    </a:lnTo>
                    <a:lnTo>
                      <a:pt x="1829" y="5104"/>
                    </a:lnTo>
                    <a:lnTo>
                      <a:pt x="1847" y="5142"/>
                    </a:lnTo>
                    <a:lnTo>
                      <a:pt x="1868" y="5182"/>
                    </a:lnTo>
                    <a:lnTo>
                      <a:pt x="1899" y="5164"/>
                    </a:lnTo>
                    <a:lnTo>
                      <a:pt x="1928" y="5157"/>
                    </a:lnTo>
                    <a:lnTo>
                      <a:pt x="1949" y="5160"/>
                    </a:lnTo>
                    <a:lnTo>
                      <a:pt x="1970" y="5170"/>
                    </a:lnTo>
                    <a:lnTo>
                      <a:pt x="1987" y="5189"/>
                    </a:lnTo>
                    <a:lnTo>
                      <a:pt x="2005" y="5210"/>
                    </a:lnTo>
                    <a:lnTo>
                      <a:pt x="2019" y="5230"/>
                    </a:lnTo>
                    <a:lnTo>
                      <a:pt x="2030" y="5255"/>
                    </a:lnTo>
                    <a:lnTo>
                      <a:pt x="2040" y="5277"/>
                    </a:lnTo>
                    <a:lnTo>
                      <a:pt x="2047" y="5290"/>
                    </a:lnTo>
                    <a:lnTo>
                      <a:pt x="2090" y="5364"/>
                    </a:lnTo>
                    <a:lnTo>
                      <a:pt x="2135" y="5442"/>
                    </a:lnTo>
                    <a:lnTo>
                      <a:pt x="2185" y="5522"/>
                    </a:lnTo>
                    <a:lnTo>
                      <a:pt x="2237" y="5600"/>
                    </a:lnTo>
                    <a:lnTo>
                      <a:pt x="2294" y="5673"/>
                    </a:lnTo>
                    <a:lnTo>
                      <a:pt x="2353" y="5740"/>
                    </a:lnTo>
                    <a:lnTo>
                      <a:pt x="2420" y="5800"/>
                    </a:lnTo>
                    <a:lnTo>
                      <a:pt x="2491" y="5842"/>
                    </a:lnTo>
                    <a:lnTo>
                      <a:pt x="2568" y="5873"/>
                    </a:lnTo>
                    <a:lnTo>
                      <a:pt x="2646" y="5884"/>
                    </a:lnTo>
                    <a:lnTo>
                      <a:pt x="2660" y="5880"/>
                    </a:lnTo>
                    <a:lnTo>
                      <a:pt x="2674" y="5873"/>
                    </a:lnTo>
                    <a:lnTo>
                      <a:pt x="2684" y="5863"/>
                    </a:lnTo>
                    <a:lnTo>
                      <a:pt x="2698" y="5849"/>
                    </a:lnTo>
                    <a:lnTo>
                      <a:pt x="2709" y="5832"/>
                    </a:lnTo>
                    <a:lnTo>
                      <a:pt x="2723" y="5814"/>
                    </a:lnTo>
                    <a:lnTo>
                      <a:pt x="2731" y="5793"/>
                    </a:lnTo>
                    <a:lnTo>
                      <a:pt x="2741" y="5772"/>
                    </a:lnTo>
                    <a:lnTo>
                      <a:pt x="2748" y="5747"/>
                    </a:lnTo>
                    <a:lnTo>
                      <a:pt x="2751" y="5725"/>
                    </a:lnTo>
                    <a:lnTo>
                      <a:pt x="2762" y="5715"/>
                    </a:lnTo>
                    <a:lnTo>
                      <a:pt x="2786" y="5698"/>
                    </a:lnTo>
                    <a:lnTo>
                      <a:pt x="2826" y="5684"/>
                    </a:lnTo>
                    <a:lnTo>
                      <a:pt x="2871" y="5667"/>
                    </a:lnTo>
                    <a:lnTo>
                      <a:pt x="2924" y="5645"/>
                    </a:lnTo>
                    <a:lnTo>
                      <a:pt x="2980" y="5627"/>
                    </a:lnTo>
                    <a:lnTo>
                      <a:pt x="3040" y="5613"/>
                    </a:lnTo>
                    <a:lnTo>
                      <a:pt x="3096" y="5600"/>
                    </a:lnTo>
                    <a:lnTo>
                      <a:pt x="3149" y="5585"/>
                    </a:lnTo>
                    <a:lnTo>
                      <a:pt x="3195" y="5578"/>
                    </a:lnTo>
                    <a:lnTo>
                      <a:pt x="3184" y="5575"/>
                    </a:lnTo>
                    <a:lnTo>
                      <a:pt x="3174" y="5572"/>
                    </a:lnTo>
                    <a:lnTo>
                      <a:pt x="3163" y="5568"/>
                    </a:lnTo>
                    <a:lnTo>
                      <a:pt x="3152" y="5568"/>
                    </a:lnTo>
                    <a:lnTo>
                      <a:pt x="3139" y="5565"/>
                    </a:lnTo>
                    <a:lnTo>
                      <a:pt x="3127" y="5565"/>
                    </a:lnTo>
                    <a:lnTo>
                      <a:pt x="3114" y="5565"/>
                    </a:lnTo>
                    <a:lnTo>
                      <a:pt x="3104" y="5565"/>
                    </a:lnTo>
                    <a:lnTo>
                      <a:pt x="3089" y="5565"/>
                    </a:lnTo>
                    <a:lnTo>
                      <a:pt x="3079" y="5560"/>
                    </a:lnTo>
                    <a:lnTo>
                      <a:pt x="3051" y="5565"/>
                    </a:lnTo>
                    <a:lnTo>
                      <a:pt x="3022" y="5568"/>
                    </a:lnTo>
                    <a:lnTo>
                      <a:pt x="2997" y="5572"/>
                    </a:lnTo>
                    <a:lnTo>
                      <a:pt x="2973" y="5578"/>
                    </a:lnTo>
                    <a:lnTo>
                      <a:pt x="2949" y="5582"/>
                    </a:lnTo>
                    <a:lnTo>
                      <a:pt x="2924" y="5585"/>
                    </a:lnTo>
                    <a:lnTo>
                      <a:pt x="2899" y="5582"/>
                    </a:lnTo>
                    <a:lnTo>
                      <a:pt x="2874" y="5575"/>
                    </a:lnTo>
                    <a:lnTo>
                      <a:pt x="2854" y="5565"/>
                    </a:lnTo>
                    <a:lnTo>
                      <a:pt x="2829" y="5547"/>
                    </a:lnTo>
                    <a:lnTo>
                      <a:pt x="2826" y="5543"/>
                    </a:lnTo>
                    <a:lnTo>
                      <a:pt x="2818" y="5543"/>
                    </a:lnTo>
                    <a:lnTo>
                      <a:pt x="2814" y="5540"/>
                    </a:lnTo>
                    <a:lnTo>
                      <a:pt x="2808" y="5540"/>
                    </a:lnTo>
                    <a:lnTo>
                      <a:pt x="2801" y="5537"/>
                    </a:lnTo>
                    <a:lnTo>
                      <a:pt x="2794" y="5537"/>
                    </a:lnTo>
                    <a:lnTo>
                      <a:pt x="2786" y="5537"/>
                    </a:lnTo>
                    <a:lnTo>
                      <a:pt x="2776" y="5533"/>
                    </a:lnTo>
                    <a:lnTo>
                      <a:pt x="2769" y="5533"/>
                    </a:lnTo>
                    <a:lnTo>
                      <a:pt x="2766" y="5529"/>
                    </a:lnTo>
                    <a:lnTo>
                      <a:pt x="2758" y="5525"/>
                    </a:lnTo>
                    <a:lnTo>
                      <a:pt x="2751" y="5519"/>
                    </a:lnTo>
                    <a:lnTo>
                      <a:pt x="2744" y="5515"/>
                    </a:lnTo>
                    <a:lnTo>
                      <a:pt x="2741" y="5508"/>
                    </a:lnTo>
                    <a:lnTo>
                      <a:pt x="2738" y="5505"/>
                    </a:lnTo>
                    <a:lnTo>
                      <a:pt x="2734" y="5497"/>
                    </a:lnTo>
                    <a:lnTo>
                      <a:pt x="2731" y="5490"/>
                    </a:lnTo>
                    <a:lnTo>
                      <a:pt x="2726" y="5483"/>
                    </a:lnTo>
                    <a:lnTo>
                      <a:pt x="2723" y="5477"/>
                    </a:lnTo>
                    <a:lnTo>
                      <a:pt x="2720" y="5470"/>
                    </a:lnTo>
                    <a:lnTo>
                      <a:pt x="2713" y="5448"/>
                    </a:lnTo>
                    <a:lnTo>
                      <a:pt x="2709" y="5424"/>
                    </a:lnTo>
                    <a:lnTo>
                      <a:pt x="2706" y="5403"/>
                    </a:lnTo>
                    <a:lnTo>
                      <a:pt x="2706" y="5378"/>
                    </a:lnTo>
                    <a:lnTo>
                      <a:pt x="2706" y="5357"/>
                    </a:lnTo>
                    <a:lnTo>
                      <a:pt x="2709" y="5332"/>
                    </a:lnTo>
                    <a:lnTo>
                      <a:pt x="2709" y="5308"/>
                    </a:lnTo>
                    <a:lnTo>
                      <a:pt x="2706" y="5287"/>
                    </a:lnTo>
                    <a:lnTo>
                      <a:pt x="2698" y="5262"/>
                    </a:lnTo>
                    <a:lnTo>
                      <a:pt x="2688" y="5242"/>
                    </a:lnTo>
                    <a:lnTo>
                      <a:pt x="2678" y="5227"/>
                    </a:lnTo>
                    <a:lnTo>
                      <a:pt x="2663" y="5217"/>
                    </a:lnTo>
                    <a:lnTo>
                      <a:pt x="2653" y="5210"/>
                    </a:lnTo>
                    <a:lnTo>
                      <a:pt x="2639" y="5206"/>
                    </a:lnTo>
                    <a:lnTo>
                      <a:pt x="2625" y="5206"/>
                    </a:lnTo>
                    <a:lnTo>
                      <a:pt x="2611" y="5213"/>
                    </a:lnTo>
                    <a:lnTo>
                      <a:pt x="2596" y="5220"/>
                    </a:lnTo>
                    <a:lnTo>
                      <a:pt x="2586" y="5230"/>
                    </a:lnTo>
                    <a:lnTo>
                      <a:pt x="2575" y="5245"/>
                    </a:lnTo>
                    <a:lnTo>
                      <a:pt x="2565" y="5262"/>
                    </a:lnTo>
                    <a:lnTo>
                      <a:pt x="2568" y="5242"/>
                    </a:lnTo>
                    <a:lnTo>
                      <a:pt x="2561" y="5217"/>
                    </a:lnTo>
                    <a:lnTo>
                      <a:pt x="2548" y="5192"/>
                    </a:lnTo>
                    <a:lnTo>
                      <a:pt x="2523" y="5167"/>
                    </a:lnTo>
                    <a:lnTo>
                      <a:pt x="2495" y="5147"/>
                    </a:lnTo>
                    <a:lnTo>
                      <a:pt x="2460" y="5125"/>
                    </a:lnTo>
                    <a:lnTo>
                      <a:pt x="2425" y="5104"/>
                    </a:lnTo>
                    <a:lnTo>
                      <a:pt x="2385" y="5087"/>
                    </a:lnTo>
                    <a:lnTo>
                      <a:pt x="2347" y="5076"/>
                    </a:lnTo>
                    <a:lnTo>
                      <a:pt x="2312" y="5065"/>
                    </a:lnTo>
                    <a:lnTo>
                      <a:pt x="2273" y="5059"/>
                    </a:lnTo>
                    <a:lnTo>
                      <a:pt x="2234" y="5048"/>
                    </a:lnTo>
                    <a:lnTo>
                      <a:pt x="2199" y="5034"/>
                    </a:lnTo>
                    <a:lnTo>
                      <a:pt x="2164" y="5017"/>
                    </a:lnTo>
                    <a:lnTo>
                      <a:pt x="2132" y="4992"/>
                    </a:lnTo>
                    <a:lnTo>
                      <a:pt x="2107" y="4967"/>
                    </a:lnTo>
                    <a:lnTo>
                      <a:pt x="2090" y="4939"/>
                    </a:lnTo>
                    <a:lnTo>
                      <a:pt x="2079" y="4904"/>
                    </a:lnTo>
                    <a:lnTo>
                      <a:pt x="2079" y="4865"/>
                    </a:lnTo>
                    <a:lnTo>
                      <a:pt x="2090" y="4823"/>
                    </a:lnTo>
                    <a:lnTo>
                      <a:pt x="2079" y="4820"/>
                    </a:lnTo>
                    <a:lnTo>
                      <a:pt x="2069" y="4816"/>
                    </a:lnTo>
                    <a:lnTo>
                      <a:pt x="2058" y="4812"/>
                    </a:lnTo>
                    <a:lnTo>
                      <a:pt x="2051" y="4805"/>
                    </a:lnTo>
                    <a:lnTo>
                      <a:pt x="2044" y="4799"/>
                    </a:lnTo>
                    <a:lnTo>
                      <a:pt x="2037" y="4792"/>
                    </a:lnTo>
                    <a:lnTo>
                      <a:pt x="2034" y="4781"/>
                    </a:lnTo>
                    <a:lnTo>
                      <a:pt x="2027" y="4774"/>
                    </a:lnTo>
                    <a:lnTo>
                      <a:pt x="2022" y="4764"/>
                    </a:lnTo>
                    <a:lnTo>
                      <a:pt x="2019" y="4752"/>
                    </a:lnTo>
                    <a:lnTo>
                      <a:pt x="2016" y="4735"/>
                    </a:lnTo>
                    <a:lnTo>
                      <a:pt x="2016" y="4714"/>
                    </a:lnTo>
                    <a:lnTo>
                      <a:pt x="2016" y="4693"/>
                    </a:lnTo>
                    <a:lnTo>
                      <a:pt x="2016" y="4675"/>
                    </a:lnTo>
                    <a:lnTo>
                      <a:pt x="2019" y="4654"/>
                    </a:lnTo>
                    <a:lnTo>
                      <a:pt x="2022" y="4634"/>
                    </a:lnTo>
                    <a:lnTo>
                      <a:pt x="2027" y="4609"/>
                    </a:lnTo>
                    <a:lnTo>
                      <a:pt x="2030" y="4587"/>
                    </a:lnTo>
                    <a:lnTo>
                      <a:pt x="2034" y="4567"/>
                    </a:lnTo>
                    <a:lnTo>
                      <a:pt x="2030" y="4546"/>
                    </a:lnTo>
                    <a:lnTo>
                      <a:pt x="2027" y="4517"/>
                    </a:lnTo>
                    <a:lnTo>
                      <a:pt x="2019" y="4492"/>
                    </a:lnTo>
                    <a:lnTo>
                      <a:pt x="2005" y="4472"/>
                    </a:lnTo>
                    <a:lnTo>
                      <a:pt x="1987" y="4457"/>
                    </a:lnTo>
                    <a:lnTo>
                      <a:pt x="1967" y="4444"/>
                    </a:lnTo>
                    <a:lnTo>
                      <a:pt x="1942" y="4434"/>
                    </a:lnTo>
                    <a:lnTo>
                      <a:pt x="1917" y="4430"/>
                    </a:lnTo>
                    <a:lnTo>
                      <a:pt x="1889" y="4426"/>
                    </a:lnTo>
                    <a:lnTo>
                      <a:pt x="1861" y="4426"/>
                    </a:lnTo>
                    <a:lnTo>
                      <a:pt x="1833" y="4430"/>
                    </a:lnTo>
                    <a:lnTo>
                      <a:pt x="1836" y="4422"/>
                    </a:lnTo>
                    <a:lnTo>
                      <a:pt x="1836" y="4419"/>
                    </a:lnTo>
                    <a:lnTo>
                      <a:pt x="1833" y="4416"/>
                    </a:lnTo>
                    <a:lnTo>
                      <a:pt x="1829" y="4412"/>
                    </a:lnTo>
                    <a:lnTo>
                      <a:pt x="1826" y="4409"/>
                    </a:lnTo>
                    <a:lnTo>
                      <a:pt x="1822" y="4409"/>
                    </a:lnTo>
                    <a:lnTo>
                      <a:pt x="1816" y="4405"/>
                    </a:lnTo>
                    <a:lnTo>
                      <a:pt x="1812" y="4402"/>
                    </a:lnTo>
                    <a:lnTo>
                      <a:pt x="1812" y="4399"/>
                    </a:lnTo>
                    <a:lnTo>
                      <a:pt x="1812" y="4394"/>
                    </a:lnTo>
                    <a:lnTo>
                      <a:pt x="1816" y="4359"/>
                    </a:lnTo>
                    <a:lnTo>
                      <a:pt x="1819" y="4321"/>
                    </a:lnTo>
                    <a:lnTo>
                      <a:pt x="1822" y="4286"/>
                    </a:lnTo>
                    <a:lnTo>
                      <a:pt x="1822" y="4247"/>
                    </a:lnTo>
                    <a:lnTo>
                      <a:pt x="1819" y="4212"/>
                    </a:lnTo>
                    <a:lnTo>
                      <a:pt x="1812" y="4174"/>
                    </a:lnTo>
                    <a:lnTo>
                      <a:pt x="1798" y="4142"/>
                    </a:lnTo>
                    <a:lnTo>
                      <a:pt x="1781" y="4110"/>
                    </a:lnTo>
                    <a:lnTo>
                      <a:pt x="1752" y="4082"/>
                    </a:lnTo>
                    <a:lnTo>
                      <a:pt x="1716" y="4057"/>
                    </a:lnTo>
                    <a:lnTo>
                      <a:pt x="1713" y="4050"/>
                    </a:lnTo>
                    <a:lnTo>
                      <a:pt x="1709" y="4039"/>
                    </a:lnTo>
                    <a:lnTo>
                      <a:pt x="1709" y="4022"/>
                    </a:lnTo>
                    <a:lnTo>
                      <a:pt x="1709" y="4004"/>
                    </a:lnTo>
                    <a:lnTo>
                      <a:pt x="1709" y="3980"/>
                    </a:lnTo>
                    <a:lnTo>
                      <a:pt x="1709" y="3956"/>
                    </a:lnTo>
                    <a:lnTo>
                      <a:pt x="1713" y="3931"/>
                    </a:lnTo>
                    <a:lnTo>
                      <a:pt x="1716" y="3906"/>
                    </a:lnTo>
                    <a:lnTo>
                      <a:pt x="1716" y="3882"/>
                    </a:lnTo>
                    <a:lnTo>
                      <a:pt x="1716" y="3861"/>
                    </a:lnTo>
                    <a:lnTo>
                      <a:pt x="1721" y="3829"/>
                    </a:lnTo>
                    <a:lnTo>
                      <a:pt x="1716" y="3797"/>
                    </a:lnTo>
                    <a:lnTo>
                      <a:pt x="1716" y="3769"/>
                    </a:lnTo>
                    <a:lnTo>
                      <a:pt x="1713" y="3737"/>
                    </a:lnTo>
                    <a:lnTo>
                      <a:pt x="1706" y="3709"/>
                    </a:lnTo>
                    <a:lnTo>
                      <a:pt x="1699" y="3681"/>
                    </a:lnTo>
                    <a:lnTo>
                      <a:pt x="1692" y="3654"/>
                    </a:lnTo>
                    <a:lnTo>
                      <a:pt x="1681" y="3626"/>
                    </a:lnTo>
                    <a:lnTo>
                      <a:pt x="1664" y="3597"/>
                    </a:lnTo>
                    <a:lnTo>
                      <a:pt x="1650" y="3569"/>
                    </a:lnTo>
                    <a:lnTo>
                      <a:pt x="1650" y="3537"/>
                    </a:lnTo>
                    <a:lnTo>
                      <a:pt x="1621" y="3506"/>
                    </a:lnTo>
                    <a:lnTo>
                      <a:pt x="1590" y="3478"/>
                    </a:lnTo>
                    <a:lnTo>
                      <a:pt x="1561" y="3453"/>
                    </a:lnTo>
                    <a:lnTo>
                      <a:pt x="1533" y="3426"/>
                    </a:lnTo>
                    <a:lnTo>
                      <a:pt x="1502" y="3401"/>
                    </a:lnTo>
                    <a:lnTo>
                      <a:pt x="1470" y="3376"/>
                    </a:lnTo>
                    <a:lnTo>
                      <a:pt x="1438" y="3351"/>
                    </a:lnTo>
                    <a:lnTo>
                      <a:pt x="1407" y="3331"/>
                    </a:lnTo>
                    <a:lnTo>
                      <a:pt x="1372" y="3309"/>
                    </a:lnTo>
                    <a:lnTo>
                      <a:pt x="1333" y="3291"/>
                    </a:lnTo>
                    <a:lnTo>
                      <a:pt x="1343" y="3284"/>
                    </a:lnTo>
                    <a:lnTo>
                      <a:pt x="1347" y="3274"/>
                    </a:lnTo>
                    <a:lnTo>
                      <a:pt x="1351" y="3264"/>
                    </a:lnTo>
                    <a:lnTo>
                      <a:pt x="1355" y="3253"/>
                    </a:lnTo>
                    <a:lnTo>
                      <a:pt x="1355" y="3239"/>
                    </a:lnTo>
                    <a:lnTo>
                      <a:pt x="1355" y="3228"/>
                    </a:lnTo>
                    <a:lnTo>
                      <a:pt x="1358" y="3218"/>
                    </a:lnTo>
                    <a:lnTo>
                      <a:pt x="1361" y="3207"/>
                    </a:lnTo>
                    <a:lnTo>
                      <a:pt x="1365" y="3196"/>
                    </a:lnTo>
                    <a:lnTo>
                      <a:pt x="1372" y="3189"/>
                    </a:lnTo>
                    <a:lnTo>
                      <a:pt x="1407" y="3154"/>
                    </a:lnTo>
                    <a:lnTo>
                      <a:pt x="1443" y="3119"/>
                    </a:lnTo>
                    <a:lnTo>
                      <a:pt x="1474" y="3084"/>
                    </a:lnTo>
                    <a:lnTo>
                      <a:pt x="1502" y="3046"/>
                    </a:lnTo>
                    <a:lnTo>
                      <a:pt x="1526" y="3004"/>
                    </a:lnTo>
                    <a:lnTo>
                      <a:pt x="1544" y="2961"/>
                    </a:lnTo>
                    <a:lnTo>
                      <a:pt x="1551" y="2919"/>
                    </a:lnTo>
                    <a:lnTo>
                      <a:pt x="1551" y="2877"/>
                    </a:lnTo>
                    <a:lnTo>
                      <a:pt x="1538" y="2828"/>
                    </a:lnTo>
                    <a:lnTo>
                      <a:pt x="1509" y="2782"/>
                    </a:lnTo>
                    <a:lnTo>
                      <a:pt x="1513" y="2786"/>
                    </a:lnTo>
                    <a:lnTo>
                      <a:pt x="1523" y="2782"/>
                    </a:lnTo>
                    <a:lnTo>
                      <a:pt x="1530" y="2779"/>
                    </a:lnTo>
                    <a:lnTo>
                      <a:pt x="1544" y="2776"/>
                    </a:lnTo>
                    <a:lnTo>
                      <a:pt x="1558" y="2768"/>
                    </a:lnTo>
                    <a:lnTo>
                      <a:pt x="1573" y="2758"/>
                    </a:lnTo>
                    <a:lnTo>
                      <a:pt x="1583" y="2747"/>
                    </a:lnTo>
                    <a:lnTo>
                      <a:pt x="1597" y="2736"/>
                    </a:lnTo>
                    <a:lnTo>
                      <a:pt x="1608" y="2726"/>
                    </a:lnTo>
                    <a:lnTo>
                      <a:pt x="1615" y="2712"/>
                    </a:lnTo>
                    <a:lnTo>
                      <a:pt x="1621" y="2705"/>
                    </a:lnTo>
                    <a:lnTo>
                      <a:pt x="1633" y="2701"/>
                    </a:lnTo>
                    <a:lnTo>
                      <a:pt x="1646" y="2698"/>
                    </a:lnTo>
                    <a:lnTo>
                      <a:pt x="1661" y="2694"/>
                    </a:lnTo>
                    <a:lnTo>
                      <a:pt x="1678" y="2694"/>
                    </a:lnTo>
                    <a:lnTo>
                      <a:pt x="1696" y="2691"/>
                    </a:lnTo>
                    <a:lnTo>
                      <a:pt x="1713" y="2688"/>
                    </a:lnTo>
                    <a:lnTo>
                      <a:pt x="1727" y="2681"/>
                    </a:lnTo>
                    <a:lnTo>
                      <a:pt x="1741" y="2670"/>
                    </a:lnTo>
                    <a:lnTo>
                      <a:pt x="1752" y="2656"/>
                    </a:lnTo>
                    <a:lnTo>
                      <a:pt x="1752" y="2663"/>
                    </a:lnTo>
                    <a:lnTo>
                      <a:pt x="1752" y="2670"/>
                    </a:lnTo>
                    <a:lnTo>
                      <a:pt x="1752" y="2681"/>
                    </a:lnTo>
                    <a:lnTo>
                      <a:pt x="1752" y="2688"/>
                    </a:lnTo>
                    <a:lnTo>
                      <a:pt x="1752" y="2694"/>
                    </a:lnTo>
                    <a:lnTo>
                      <a:pt x="1752" y="2705"/>
                    </a:lnTo>
                    <a:lnTo>
                      <a:pt x="1752" y="2712"/>
                    </a:lnTo>
                    <a:lnTo>
                      <a:pt x="1752" y="2719"/>
                    </a:lnTo>
                    <a:lnTo>
                      <a:pt x="1756" y="2726"/>
                    </a:lnTo>
                    <a:lnTo>
                      <a:pt x="1756" y="2733"/>
                    </a:lnTo>
                    <a:lnTo>
                      <a:pt x="1763" y="2747"/>
                    </a:lnTo>
                    <a:lnTo>
                      <a:pt x="1769" y="2758"/>
                    </a:lnTo>
                    <a:lnTo>
                      <a:pt x="1781" y="2764"/>
                    </a:lnTo>
                    <a:lnTo>
                      <a:pt x="1791" y="2771"/>
                    </a:lnTo>
                    <a:lnTo>
                      <a:pt x="1804" y="2779"/>
                    </a:lnTo>
                    <a:lnTo>
                      <a:pt x="1816" y="2782"/>
                    </a:lnTo>
                    <a:lnTo>
                      <a:pt x="1829" y="2782"/>
                    </a:lnTo>
                    <a:lnTo>
                      <a:pt x="1844" y="2782"/>
                    </a:lnTo>
                    <a:lnTo>
                      <a:pt x="1857" y="2779"/>
                    </a:lnTo>
                    <a:lnTo>
                      <a:pt x="1868" y="2771"/>
                    </a:lnTo>
                    <a:lnTo>
                      <a:pt x="1857" y="2786"/>
                    </a:lnTo>
                    <a:lnTo>
                      <a:pt x="1854" y="2803"/>
                    </a:lnTo>
                    <a:lnTo>
                      <a:pt x="1857" y="2824"/>
                    </a:lnTo>
                    <a:lnTo>
                      <a:pt x="1864" y="2846"/>
                    </a:lnTo>
                    <a:lnTo>
                      <a:pt x="1879" y="2870"/>
                    </a:lnTo>
                    <a:lnTo>
                      <a:pt x="1892" y="2894"/>
                    </a:lnTo>
                    <a:lnTo>
                      <a:pt x="1910" y="2919"/>
                    </a:lnTo>
                    <a:lnTo>
                      <a:pt x="1921" y="2944"/>
                    </a:lnTo>
                    <a:lnTo>
                      <a:pt x="1931" y="2968"/>
                    </a:lnTo>
                    <a:lnTo>
                      <a:pt x="1939" y="2989"/>
                    </a:lnTo>
                    <a:lnTo>
                      <a:pt x="1946" y="2989"/>
                    </a:lnTo>
                    <a:lnTo>
                      <a:pt x="1956" y="2986"/>
                    </a:lnTo>
                    <a:lnTo>
                      <a:pt x="1964" y="2979"/>
                    </a:lnTo>
                    <a:lnTo>
                      <a:pt x="1967" y="2976"/>
                    </a:lnTo>
                    <a:lnTo>
                      <a:pt x="1974" y="2972"/>
                    </a:lnTo>
                    <a:lnTo>
                      <a:pt x="1977" y="2965"/>
                    </a:lnTo>
                    <a:lnTo>
                      <a:pt x="1981" y="2958"/>
                    </a:lnTo>
                    <a:lnTo>
                      <a:pt x="1984" y="2951"/>
                    </a:lnTo>
                    <a:lnTo>
                      <a:pt x="1984" y="2944"/>
                    </a:lnTo>
                    <a:lnTo>
                      <a:pt x="1984" y="2933"/>
                    </a:lnTo>
                    <a:lnTo>
                      <a:pt x="1984" y="2936"/>
                    </a:lnTo>
                    <a:lnTo>
                      <a:pt x="1987" y="2941"/>
                    </a:lnTo>
                    <a:lnTo>
                      <a:pt x="1991" y="2941"/>
                    </a:lnTo>
                    <a:lnTo>
                      <a:pt x="1995" y="2936"/>
                    </a:lnTo>
                    <a:lnTo>
                      <a:pt x="1999" y="2933"/>
                    </a:lnTo>
                    <a:lnTo>
                      <a:pt x="2005" y="2948"/>
                    </a:lnTo>
                    <a:lnTo>
                      <a:pt x="2012" y="2961"/>
                    </a:lnTo>
                    <a:lnTo>
                      <a:pt x="2027" y="2972"/>
                    </a:lnTo>
                    <a:lnTo>
                      <a:pt x="2040" y="2979"/>
                    </a:lnTo>
                    <a:lnTo>
                      <a:pt x="2054" y="2986"/>
                    </a:lnTo>
                    <a:lnTo>
                      <a:pt x="2072" y="2989"/>
                    </a:lnTo>
                    <a:lnTo>
                      <a:pt x="2087" y="2989"/>
                    </a:lnTo>
                    <a:lnTo>
                      <a:pt x="2104" y="2989"/>
                    </a:lnTo>
                    <a:lnTo>
                      <a:pt x="2122" y="2986"/>
                    </a:lnTo>
                    <a:lnTo>
                      <a:pt x="2135" y="2979"/>
                    </a:lnTo>
                    <a:lnTo>
                      <a:pt x="2150" y="3018"/>
                    </a:lnTo>
                    <a:lnTo>
                      <a:pt x="2170" y="3049"/>
                    </a:lnTo>
                    <a:lnTo>
                      <a:pt x="2199" y="3071"/>
                    </a:lnTo>
                    <a:lnTo>
                      <a:pt x="2227" y="3091"/>
                    </a:lnTo>
                    <a:lnTo>
                      <a:pt x="2262" y="3106"/>
                    </a:lnTo>
                    <a:lnTo>
                      <a:pt x="2297" y="3123"/>
                    </a:lnTo>
                    <a:lnTo>
                      <a:pt x="2333" y="3137"/>
                    </a:lnTo>
                    <a:lnTo>
                      <a:pt x="2368" y="3154"/>
                    </a:lnTo>
                    <a:lnTo>
                      <a:pt x="2400" y="3172"/>
                    </a:lnTo>
                    <a:lnTo>
                      <a:pt x="2428" y="3201"/>
                    </a:lnTo>
                    <a:lnTo>
                      <a:pt x="2442" y="3224"/>
                    </a:lnTo>
                    <a:lnTo>
                      <a:pt x="2448" y="3253"/>
                    </a:lnTo>
                    <a:lnTo>
                      <a:pt x="2452" y="3284"/>
                    </a:lnTo>
                    <a:lnTo>
                      <a:pt x="2452" y="3319"/>
                    </a:lnTo>
                    <a:lnTo>
                      <a:pt x="2452" y="3351"/>
                    </a:lnTo>
                    <a:lnTo>
                      <a:pt x="2452" y="3379"/>
                    </a:lnTo>
                    <a:lnTo>
                      <a:pt x="2460" y="3404"/>
                    </a:lnTo>
                    <a:lnTo>
                      <a:pt x="2470" y="3421"/>
                    </a:lnTo>
                    <a:lnTo>
                      <a:pt x="2488" y="3432"/>
                    </a:lnTo>
                    <a:lnTo>
                      <a:pt x="2519" y="3432"/>
                    </a:lnTo>
                    <a:lnTo>
                      <a:pt x="2568" y="3436"/>
                    </a:lnTo>
                    <a:lnTo>
                      <a:pt x="2600" y="3464"/>
                    </a:lnTo>
                    <a:lnTo>
                      <a:pt x="2614" y="3513"/>
                    </a:lnTo>
                    <a:lnTo>
                      <a:pt x="2618" y="3576"/>
                    </a:lnTo>
                    <a:lnTo>
                      <a:pt x="2614" y="3649"/>
                    </a:lnTo>
                    <a:lnTo>
                      <a:pt x="2611" y="3727"/>
                    </a:lnTo>
                    <a:lnTo>
                      <a:pt x="2603" y="3804"/>
                    </a:lnTo>
                    <a:lnTo>
                      <a:pt x="2607" y="3879"/>
                    </a:lnTo>
                    <a:lnTo>
                      <a:pt x="2618" y="3945"/>
                    </a:lnTo>
                    <a:lnTo>
                      <a:pt x="2643" y="3994"/>
                    </a:lnTo>
                    <a:lnTo>
                      <a:pt x="2666" y="4022"/>
                    </a:lnTo>
                    <a:lnTo>
                      <a:pt x="2691" y="4047"/>
                    </a:lnTo>
                    <a:lnTo>
                      <a:pt x="2720" y="4071"/>
                    </a:lnTo>
                    <a:lnTo>
                      <a:pt x="2751" y="4099"/>
                    </a:lnTo>
                    <a:lnTo>
                      <a:pt x="2779" y="4124"/>
                    </a:lnTo>
                    <a:lnTo>
                      <a:pt x="2808" y="4152"/>
                    </a:lnTo>
                    <a:lnTo>
                      <a:pt x="2836" y="4180"/>
                    </a:lnTo>
                    <a:lnTo>
                      <a:pt x="2861" y="4212"/>
                    </a:lnTo>
                    <a:lnTo>
                      <a:pt x="2881" y="4240"/>
                    </a:lnTo>
                    <a:lnTo>
                      <a:pt x="2899" y="4272"/>
                    </a:lnTo>
                    <a:lnTo>
                      <a:pt x="2913" y="4304"/>
                    </a:lnTo>
                    <a:lnTo>
                      <a:pt x="2924" y="4335"/>
                    </a:lnTo>
                    <a:lnTo>
                      <a:pt x="2938" y="4367"/>
                    </a:lnTo>
                    <a:lnTo>
                      <a:pt x="2949" y="4399"/>
                    </a:lnTo>
                    <a:lnTo>
                      <a:pt x="2962" y="4430"/>
                    </a:lnTo>
                    <a:lnTo>
                      <a:pt x="2977" y="4461"/>
                    </a:lnTo>
                    <a:lnTo>
                      <a:pt x="2994" y="4489"/>
                    </a:lnTo>
                    <a:lnTo>
                      <a:pt x="3015" y="4517"/>
                    </a:lnTo>
                    <a:lnTo>
                      <a:pt x="3040" y="4542"/>
                    </a:lnTo>
                    <a:lnTo>
                      <a:pt x="3069" y="4564"/>
                    </a:lnTo>
                    <a:lnTo>
                      <a:pt x="3082" y="4570"/>
                    </a:lnTo>
                    <a:lnTo>
                      <a:pt x="3092" y="4570"/>
                    </a:lnTo>
                    <a:lnTo>
                      <a:pt x="3104" y="4567"/>
                    </a:lnTo>
                    <a:lnTo>
                      <a:pt x="3117" y="4564"/>
                    </a:lnTo>
                    <a:lnTo>
                      <a:pt x="3124" y="4552"/>
                    </a:lnTo>
                    <a:lnTo>
                      <a:pt x="3135" y="4542"/>
                    </a:lnTo>
                    <a:lnTo>
                      <a:pt x="3142" y="4532"/>
                    </a:lnTo>
                    <a:lnTo>
                      <a:pt x="3145" y="4517"/>
                    </a:lnTo>
                    <a:lnTo>
                      <a:pt x="3149" y="4500"/>
                    </a:lnTo>
                    <a:lnTo>
                      <a:pt x="3145" y="4486"/>
                    </a:lnTo>
                    <a:lnTo>
                      <a:pt x="3159" y="4504"/>
                    </a:lnTo>
                    <a:lnTo>
                      <a:pt x="3174" y="4521"/>
                    </a:lnTo>
                    <a:lnTo>
                      <a:pt x="3184" y="4535"/>
                    </a:lnTo>
                    <a:lnTo>
                      <a:pt x="3199" y="4552"/>
                    </a:lnTo>
                    <a:lnTo>
                      <a:pt x="3209" y="4567"/>
                    </a:lnTo>
                    <a:lnTo>
                      <a:pt x="3223" y="4577"/>
                    </a:lnTo>
                    <a:lnTo>
                      <a:pt x="3240" y="4584"/>
                    </a:lnTo>
                    <a:lnTo>
                      <a:pt x="3255" y="4584"/>
                    </a:lnTo>
                    <a:lnTo>
                      <a:pt x="3275" y="4581"/>
                    </a:lnTo>
                    <a:lnTo>
                      <a:pt x="3297" y="4574"/>
                    </a:lnTo>
                    <a:lnTo>
                      <a:pt x="3293" y="4574"/>
                    </a:lnTo>
                    <a:lnTo>
                      <a:pt x="3297" y="4574"/>
                    </a:lnTo>
                    <a:lnTo>
                      <a:pt x="3297" y="4577"/>
                    </a:lnTo>
                    <a:lnTo>
                      <a:pt x="3300" y="4577"/>
                    </a:lnTo>
                    <a:lnTo>
                      <a:pt x="3297" y="4581"/>
                    </a:lnTo>
                    <a:lnTo>
                      <a:pt x="3300" y="4560"/>
                    </a:lnTo>
                    <a:lnTo>
                      <a:pt x="3304" y="4542"/>
                    </a:lnTo>
                    <a:lnTo>
                      <a:pt x="3307" y="4524"/>
                    </a:lnTo>
                    <a:lnTo>
                      <a:pt x="3310" y="4507"/>
                    </a:lnTo>
                    <a:lnTo>
                      <a:pt x="3315" y="4486"/>
                    </a:lnTo>
                    <a:lnTo>
                      <a:pt x="3315" y="4469"/>
                    </a:lnTo>
                    <a:lnTo>
                      <a:pt x="3315" y="4454"/>
                    </a:lnTo>
                    <a:lnTo>
                      <a:pt x="3310" y="4437"/>
                    </a:lnTo>
                    <a:lnTo>
                      <a:pt x="3307" y="4426"/>
                    </a:lnTo>
                    <a:lnTo>
                      <a:pt x="3300" y="4416"/>
                    </a:lnTo>
                    <a:lnTo>
                      <a:pt x="3279" y="4391"/>
                    </a:lnTo>
                    <a:lnTo>
                      <a:pt x="3265" y="4367"/>
                    </a:lnTo>
                    <a:lnTo>
                      <a:pt x="3258" y="4342"/>
                    </a:lnTo>
                    <a:lnTo>
                      <a:pt x="3251" y="4317"/>
                    </a:lnTo>
                    <a:lnTo>
                      <a:pt x="3244" y="4292"/>
                    </a:lnTo>
                    <a:lnTo>
                      <a:pt x="3240" y="4272"/>
                    </a:lnTo>
                    <a:lnTo>
                      <a:pt x="3234" y="4247"/>
                    </a:lnTo>
                    <a:lnTo>
                      <a:pt x="3227" y="4226"/>
                    </a:lnTo>
                    <a:lnTo>
                      <a:pt x="3212" y="4201"/>
                    </a:lnTo>
                    <a:lnTo>
                      <a:pt x="3199" y="4180"/>
                    </a:lnTo>
                    <a:lnTo>
                      <a:pt x="3187" y="4174"/>
                    </a:lnTo>
                    <a:lnTo>
                      <a:pt x="3177" y="4166"/>
                    </a:lnTo>
                    <a:lnTo>
                      <a:pt x="3167" y="4162"/>
                    </a:lnTo>
                    <a:lnTo>
                      <a:pt x="3159" y="4166"/>
                    </a:lnTo>
                    <a:lnTo>
                      <a:pt x="3149" y="4166"/>
                    </a:lnTo>
                    <a:lnTo>
                      <a:pt x="3139" y="4169"/>
                    </a:lnTo>
                    <a:lnTo>
                      <a:pt x="3127" y="4177"/>
                    </a:lnTo>
                    <a:lnTo>
                      <a:pt x="3114" y="4184"/>
                    </a:lnTo>
                    <a:lnTo>
                      <a:pt x="3104" y="4191"/>
                    </a:lnTo>
                    <a:lnTo>
                      <a:pt x="3089" y="4197"/>
                    </a:lnTo>
                    <a:lnTo>
                      <a:pt x="3069" y="4201"/>
                    </a:lnTo>
                    <a:lnTo>
                      <a:pt x="3047" y="4197"/>
                    </a:lnTo>
                    <a:lnTo>
                      <a:pt x="3026" y="4187"/>
                    </a:lnTo>
                    <a:lnTo>
                      <a:pt x="3001" y="4169"/>
                    </a:lnTo>
                    <a:lnTo>
                      <a:pt x="2977" y="4149"/>
                    </a:lnTo>
                    <a:lnTo>
                      <a:pt x="2956" y="4127"/>
                    </a:lnTo>
                    <a:lnTo>
                      <a:pt x="2931" y="4103"/>
                    </a:lnTo>
                    <a:lnTo>
                      <a:pt x="2906" y="4079"/>
                    </a:lnTo>
                    <a:lnTo>
                      <a:pt x="2881" y="4054"/>
                    </a:lnTo>
                    <a:lnTo>
                      <a:pt x="2857" y="4032"/>
                    </a:lnTo>
                    <a:lnTo>
                      <a:pt x="2839" y="4022"/>
                    </a:lnTo>
                    <a:lnTo>
                      <a:pt x="2818" y="4012"/>
                    </a:lnTo>
                    <a:lnTo>
                      <a:pt x="2797" y="3997"/>
                    </a:lnTo>
                    <a:lnTo>
                      <a:pt x="2773" y="3987"/>
                    </a:lnTo>
                    <a:lnTo>
                      <a:pt x="2751" y="3973"/>
                    </a:lnTo>
                    <a:lnTo>
                      <a:pt x="2731" y="3959"/>
                    </a:lnTo>
                    <a:lnTo>
                      <a:pt x="2709" y="3945"/>
                    </a:lnTo>
                    <a:lnTo>
                      <a:pt x="2691" y="3927"/>
                    </a:lnTo>
                    <a:lnTo>
                      <a:pt x="2678" y="3906"/>
                    </a:lnTo>
                    <a:lnTo>
                      <a:pt x="2663" y="3882"/>
                    </a:lnTo>
                    <a:lnTo>
                      <a:pt x="2653" y="3839"/>
                    </a:lnTo>
                    <a:lnTo>
                      <a:pt x="2646" y="3797"/>
                    </a:lnTo>
                    <a:lnTo>
                      <a:pt x="2639" y="3752"/>
                    </a:lnTo>
                    <a:lnTo>
                      <a:pt x="2639" y="3709"/>
                    </a:lnTo>
                    <a:lnTo>
                      <a:pt x="2639" y="3667"/>
                    </a:lnTo>
                    <a:lnTo>
                      <a:pt x="2643" y="3622"/>
                    </a:lnTo>
                    <a:lnTo>
                      <a:pt x="2646" y="3576"/>
                    </a:lnTo>
                    <a:lnTo>
                      <a:pt x="2649" y="3534"/>
                    </a:lnTo>
                    <a:lnTo>
                      <a:pt x="2649" y="3488"/>
                    </a:lnTo>
                    <a:lnTo>
                      <a:pt x="2649" y="3443"/>
                    </a:lnTo>
                    <a:lnTo>
                      <a:pt x="2649" y="3436"/>
                    </a:lnTo>
                    <a:lnTo>
                      <a:pt x="2646" y="3426"/>
                    </a:lnTo>
                    <a:lnTo>
                      <a:pt x="2643" y="3414"/>
                    </a:lnTo>
                    <a:lnTo>
                      <a:pt x="2635" y="3401"/>
                    </a:lnTo>
                    <a:lnTo>
                      <a:pt x="2628" y="3389"/>
                    </a:lnTo>
                    <a:lnTo>
                      <a:pt x="2621" y="3376"/>
                    </a:lnTo>
                    <a:lnTo>
                      <a:pt x="2614" y="3366"/>
                    </a:lnTo>
                    <a:lnTo>
                      <a:pt x="2611" y="3351"/>
                    </a:lnTo>
                    <a:lnTo>
                      <a:pt x="2603" y="3344"/>
                    </a:lnTo>
                    <a:lnTo>
                      <a:pt x="2600" y="3337"/>
                    </a:lnTo>
                    <a:lnTo>
                      <a:pt x="2600" y="3334"/>
                    </a:lnTo>
                    <a:lnTo>
                      <a:pt x="2600" y="3331"/>
                    </a:lnTo>
                    <a:lnTo>
                      <a:pt x="2596" y="3326"/>
                    </a:lnTo>
                    <a:lnTo>
                      <a:pt x="2596" y="3319"/>
                    </a:lnTo>
                    <a:lnTo>
                      <a:pt x="2593" y="3313"/>
                    </a:lnTo>
                    <a:lnTo>
                      <a:pt x="2593" y="3306"/>
                    </a:lnTo>
                    <a:lnTo>
                      <a:pt x="2590" y="3299"/>
                    </a:lnTo>
                    <a:lnTo>
                      <a:pt x="2590" y="3291"/>
                    </a:lnTo>
                    <a:lnTo>
                      <a:pt x="2590" y="3288"/>
                    </a:lnTo>
                    <a:lnTo>
                      <a:pt x="2586" y="3278"/>
                    </a:lnTo>
                    <a:lnTo>
                      <a:pt x="2583" y="3267"/>
                    </a:lnTo>
                    <a:lnTo>
                      <a:pt x="2579" y="3259"/>
                    </a:lnTo>
                    <a:lnTo>
                      <a:pt x="2579" y="3253"/>
                    </a:lnTo>
                    <a:lnTo>
                      <a:pt x="2575" y="3246"/>
                    </a:lnTo>
                    <a:lnTo>
                      <a:pt x="2568" y="3239"/>
                    </a:lnTo>
                    <a:lnTo>
                      <a:pt x="2565" y="3236"/>
                    </a:lnTo>
                    <a:lnTo>
                      <a:pt x="2561" y="3228"/>
                    </a:lnTo>
                    <a:lnTo>
                      <a:pt x="2554" y="3221"/>
                    </a:lnTo>
                    <a:lnTo>
                      <a:pt x="2548" y="3214"/>
                    </a:lnTo>
                    <a:lnTo>
                      <a:pt x="2526" y="3189"/>
                    </a:lnTo>
                    <a:lnTo>
                      <a:pt x="2508" y="3169"/>
                    </a:lnTo>
                    <a:lnTo>
                      <a:pt x="2491" y="3148"/>
                    </a:lnTo>
                    <a:lnTo>
                      <a:pt x="2480" y="3130"/>
                    </a:lnTo>
                    <a:lnTo>
                      <a:pt x="2470" y="3113"/>
                    </a:lnTo>
                    <a:lnTo>
                      <a:pt x="2460" y="3094"/>
                    </a:lnTo>
                    <a:lnTo>
                      <a:pt x="2448" y="3074"/>
                    </a:lnTo>
                    <a:lnTo>
                      <a:pt x="2438" y="3049"/>
                    </a:lnTo>
                    <a:lnTo>
                      <a:pt x="2420" y="3024"/>
                    </a:lnTo>
                    <a:lnTo>
                      <a:pt x="2403" y="2989"/>
                    </a:lnTo>
                    <a:lnTo>
                      <a:pt x="2410" y="2996"/>
                    </a:lnTo>
                    <a:lnTo>
                      <a:pt x="2425" y="3004"/>
                    </a:lnTo>
                    <a:lnTo>
                      <a:pt x="2442" y="3011"/>
                    </a:lnTo>
                    <a:lnTo>
                      <a:pt x="2463" y="3018"/>
                    </a:lnTo>
                    <a:lnTo>
                      <a:pt x="2483" y="3024"/>
                    </a:lnTo>
                    <a:lnTo>
                      <a:pt x="2508" y="3028"/>
                    </a:lnTo>
                    <a:lnTo>
                      <a:pt x="2533" y="3036"/>
                    </a:lnTo>
                    <a:lnTo>
                      <a:pt x="2558" y="3039"/>
                    </a:lnTo>
                    <a:lnTo>
                      <a:pt x="2579" y="3046"/>
                    </a:lnTo>
                    <a:lnTo>
                      <a:pt x="2600" y="3049"/>
                    </a:lnTo>
                    <a:lnTo>
                      <a:pt x="2600" y="3046"/>
                    </a:lnTo>
                    <a:lnTo>
                      <a:pt x="2603" y="3039"/>
                    </a:lnTo>
                    <a:lnTo>
                      <a:pt x="2603" y="3036"/>
                    </a:lnTo>
                    <a:lnTo>
                      <a:pt x="2607" y="3031"/>
                    </a:lnTo>
                    <a:lnTo>
                      <a:pt x="2611" y="3024"/>
                    </a:lnTo>
                    <a:lnTo>
                      <a:pt x="2611" y="3021"/>
                    </a:lnTo>
                    <a:lnTo>
                      <a:pt x="2614" y="3018"/>
                    </a:lnTo>
                    <a:lnTo>
                      <a:pt x="2614" y="3014"/>
                    </a:lnTo>
                    <a:lnTo>
                      <a:pt x="2614" y="3007"/>
                    </a:lnTo>
                    <a:lnTo>
                      <a:pt x="2611" y="3004"/>
                    </a:lnTo>
                    <a:lnTo>
                      <a:pt x="2618" y="3007"/>
                    </a:lnTo>
                    <a:lnTo>
                      <a:pt x="2631" y="3004"/>
                    </a:lnTo>
                    <a:lnTo>
                      <a:pt x="2649" y="2996"/>
                    </a:lnTo>
                    <a:lnTo>
                      <a:pt x="2671" y="2983"/>
                    </a:lnTo>
                    <a:lnTo>
                      <a:pt x="2695" y="2968"/>
                    </a:lnTo>
                    <a:lnTo>
                      <a:pt x="2716" y="2948"/>
                    </a:lnTo>
                    <a:lnTo>
                      <a:pt x="2734" y="2926"/>
                    </a:lnTo>
                    <a:lnTo>
                      <a:pt x="2748" y="2901"/>
                    </a:lnTo>
                    <a:lnTo>
                      <a:pt x="2755" y="2877"/>
                    </a:lnTo>
                    <a:lnTo>
                      <a:pt x="2755" y="2853"/>
                    </a:lnTo>
                    <a:lnTo>
                      <a:pt x="2762" y="2866"/>
                    </a:lnTo>
                    <a:lnTo>
                      <a:pt x="2779" y="2877"/>
                    </a:lnTo>
                    <a:lnTo>
                      <a:pt x="2801" y="2881"/>
                    </a:lnTo>
                    <a:lnTo>
                      <a:pt x="2829" y="2884"/>
                    </a:lnTo>
                    <a:lnTo>
                      <a:pt x="2857" y="2881"/>
                    </a:lnTo>
                    <a:lnTo>
                      <a:pt x="2892" y="2877"/>
                    </a:lnTo>
                    <a:lnTo>
                      <a:pt x="2924" y="2874"/>
                    </a:lnTo>
                    <a:lnTo>
                      <a:pt x="2959" y="2870"/>
                    </a:lnTo>
                    <a:lnTo>
                      <a:pt x="2991" y="2866"/>
                    </a:lnTo>
                    <a:lnTo>
                      <a:pt x="3019" y="2863"/>
                    </a:lnTo>
                    <a:lnTo>
                      <a:pt x="3032" y="2853"/>
                    </a:lnTo>
                    <a:lnTo>
                      <a:pt x="3044" y="2828"/>
                    </a:lnTo>
                    <a:lnTo>
                      <a:pt x="3054" y="2796"/>
                    </a:lnTo>
                    <a:lnTo>
                      <a:pt x="3064" y="2758"/>
                    </a:lnTo>
                    <a:lnTo>
                      <a:pt x="3079" y="2716"/>
                    </a:lnTo>
                    <a:lnTo>
                      <a:pt x="3092" y="2676"/>
                    </a:lnTo>
                    <a:lnTo>
                      <a:pt x="3117" y="2649"/>
                    </a:lnTo>
                    <a:lnTo>
                      <a:pt x="3145" y="2631"/>
                    </a:lnTo>
                    <a:lnTo>
                      <a:pt x="3184" y="2631"/>
                    </a:lnTo>
                    <a:lnTo>
                      <a:pt x="3237" y="2649"/>
                    </a:lnTo>
                    <a:lnTo>
                      <a:pt x="3237" y="2653"/>
                    </a:lnTo>
                    <a:lnTo>
                      <a:pt x="3244" y="2656"/>
                    </a:lnTo>
                    <a:lnTo>
                      <a:pt x="3251" y="2663"/>
                    </a:lnTo>
                    <a:lnTo>
                      <a:pt x="3258" y="2670"/>
                    </a:lnTo>
                    <a:lnTo>
                      <a:pt x="3265" y="2676"/>
                    </a:lnTo>
                    <a:lnTo>
                      <a:pt x="3272" y="2684"/>
                    </a:lnTo>
                    <a:lnTo>
                      <a:pt x="3275" y="2691"/>
                    </a:lnTo>
                    <a:lnTo>
                      <a:pt x="3275" y="2694"/>
                    </a:lnTo>
                    <a:lnTo>
                      <a:pt x="3269" y="2698"/>
                    </a:lnTo>
                    <a:lnTo>
                      <a:pt x="3258" y="2694"/>
                    </a:lnTo>
                  </a:path>
                </a:pathLst>
              </a:custGeom>
              <a:noFill/>
              <a:ln w="1588">
                <a:solidFill>
                  <a:srgbClr val="B2193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44" name="Freeform 720"/>
              <p:cNvSpPr>
                <a:spLocks/>
              </p:cNvSpPr>
              <p:nvPr/>
            </p:nvSpPr>
            <p:spPr bwMode="auto">
              <a:xfrm>
                <a:off x="2594" y="2443"/>
                <a:ext cx="327" cy="413"/>
              </a:xfrm>
              <a:custGeom>
                <a:avLst/>
                <a:gdLst>
                  <a:gd name="T0" fmla="*/ 3353 w 4258"/>
                  <a:gd name="T1" fmla="*/ 2480 h 5775"/>
                  <a:gd name="T2" fmla="*/ 3814 w 4258"/>
                  <a:gd name="T3" fmla="*/ 2417 h 5775"/>
                  <a:gd name="T4" fmla="*/ 4047 w 4258"/>
                  <a:gd name="T5" fmla="*/ 2020 h 5775"/>
                  <a:gd name="T6" fmla="*/ 3663 w 4258"/>
                  <a:gd name="T7" fmla="*/ 2266 h 5775"/>
                  <a:gd name="T8" fmla="*/ 3185 w 4258"/>
                  <a:gd name="T9" fmla="*/ 2277 h 5775"/>
                  <a:gd name="T10" fmla="*/ 2308 w 4258"/>
                  <a:gd name="T11" fmla="*/ 2414 h 5775"/>
                  <a:gd name="T12" fmla="*/ 2023 w 4258"/>
                  <a:gd name="T13" fmla="*/ 2237 h 5775"/>
                  <a:gd name="T14" fmla="*/ 1900 w 4258"/>
                  <a:gd name="T15" fmla="*/ 2119 h 5775"/>
                  <a:gd name="T16" fmla="*/ 2115 w 4258"/>
                  <a:gd name="T17" fmla="*/ 1919 h 5775"/>
                  <a:gd name="T18" fmla="*/ 2446 w 4258"/>
                  <a:gd name="T19" fmla="*/ 1514 h 5775"/>
                  <a:gd name="T20" fmla="*/ 2576 w 4258"/>
                  <a:gd name="T21" fmla="*/ 1356 h 5775"/>
                  <a:gd name="T22" fmla="*/ 2963 w 4258"/>
                  <a:gd name="T23" fmla="*/ 941 h 5775"/>
                  <a:gd name="T24" fmla="*/ 3476 w 4258"/>
                  <a:gd name="T25" fmla="*/ 931 h 5775"/>
                  <a:gd name="T26" fmla="*/ 3592 w 4258"/>
                  <a:gd name="T27" fmla="*/ 668 h 5775"/>
                  <a:gd name="T28" fmla="*/ 3747 w 4258"/>
                  <a:gd name="T29" fmla="*/ 103 h 5775"/>
                  <a:gd name="T30" fmla="*/ 3283 w 4258"/>
                  <a:gd name="T31" fmla="*/ 116 h 5775"/>
                  <a:gd name="T32" fmla="*/ 3156 w 4258"/>
                  <a:gd name="T33" fmla="*/ 446 h 5775"/>
                  <a:gd name="T34" fmla="*/ 2741 w 4258"/>
                  <a:gd name="T35" fmla="*/ 668 h 5775"/>
                  <a:gd name="T36" fmla="*/ 2291 w 4258"/>
                  <a:gd name="T37" fmla="*/ 271 h 5775"/>
                  <a:gd name="T38" fmla="*/ 2016 w 4258"/>
                  <a:gd name="T39" fmla="*/ 0 h 5775"/>
                  <a:gd name="T40" fmla="*/ 1692 w 4258"/>
                  <a:gd name="T41" fmla="*/ 1314 h 5775"/>
                  <a:gd name="T42" fmla="*/ 1358 w 4258"/>
                  <a:gd name="T43" fmla="*/ 1707 h 5775"/>
                  <a:gd name="T44" fmla="*/ 1083 w 4258"/>
                  <a:gd name="T45" fmla="*/ 1981 h 5775"/>
                  <a:gd name="T46" fmla="*/ 545 w 4258"/>
                  <a:gd name="T47" fmla="*/ 2392 h 5775"/>
                  <a:gd name="T48" fmla="*/ 355 w 4258"/>
                  <a:gd name="T49" fmla="*/ 2702 h 5775"/>
                  <a:gd name="T50" fmla="*/ 45 w 4258"/>
                  <a:gd name="T51" fmla="*/ 3397 h 5775"/>
                  <a:gd name="T52" fmla="*/ 214 w 4258"/>
                  <a:gd name="T53" fmla="*/ 3910 h 5775"/>
                  <a:gd name="T54" fmla="*/ 720 w 4258"/>
                  <a:gd name="T55" fmla="*/ 4756 h 5775"/>
                  <a:gd name="T56" fmla="*/ 992 w 4258"/>
                  <a:gd name="T57" fmla="*/ 4598 h 5775"/>
                  <a:gd name="T58" fmla="*/ 1023 w 4258"/>
                  <a:gd name="T59" fmla="*/ 3955 h 5775"/>
                  <a:gd name="T60" fmla="*/ 1333 w 4258"/>
                  <a:gd name="T61" fmla="*/ 3857 h 5775"/>
                  <a:gd name="T62" fmla="*/ 1579 w 4258"/>
                  <a:gd name="T63" fmla="*/ 4588 h 5775"/>
                  <a:gd name="T64" fmla="*/ 1784 w 4258"/>
                  <a:gd name="T65" fmla="*/ 4886 h 5775"/>
                  <a:gd name="T66" fmla="*/ 2185 w 4258"/>
                  <a:gd name="T67" fmla="*/ 5413 h 5775"/>
                  <a:gd name="T68" fmla="*/ 2762 w 4258"/>
                  <a:gd name="T69" fmla="*/ 5610 h 5775"/>
                  <a:gd name="T70" fmla="*/ 3110 w 4258"/>
                  <a:gd name="T71" fmla="*/ 5505 h 5775"/>
                  <a:gd name="T72" fmla="*/ 2787 w 4258"/>
                  <a:gd name="T73" fmla="*/ 5428 h 5775"/>
                  <a:gd name="T74" fmla="*/ 2709 w 4258"/>
                  <a:gd name="T75" fmla="*/ 5248 h 5775"/>
                  <a:gd name="T76" fmla="*/ 2547 w 4258"/>
                  <a:gd name="T77" fmla="*/ 5086 h 5775"/>
                  <a:gd name="T78" fmla="*/ 2080 w 4258"/>
                  <a:gd name="T79" fmla="*/ 4711 h 5775"/>
                  <a:gd name="T80" fmla="*/ 2033 w 4258"/>
                  <a:gd name="T81" fmla="*/ 4458 h 5775"/>
                  <a:gd name="T82" fmla="*/ 1819 w 4258"/>
                  <a:gd name="T83" fmla="*/ 4296 h 5775"/>
                  <a:gd name="T84" fmla="*/ 1710 w 4258"/>
                  <a:gd name="T85" fmla="*/ 3871 h 5775"/>
                  <a:gd name="T86" fmla="*/ 1594 w 4258"/>
                  <a:gd name="T87" fmla="*/ 3372 h 5775"/>
                  <a:gd name="T88" fmla="*/ 1372 w 4258"/>
                  <a:gd name="T89" fmla="*/ 3080 h 5775"/>
                  <a:gd name="T90" fmla="*/ 1597 w 4258"/>
                  <a:gd name="T91" fmla="*/ 2627 h 5775"/>
                  <a:gd name="T92" fmla="*/ 1752 w 4258"/>
                  <a:gd name="T93" fmla="*/ 2596 h 5775"/>
                  <a:gd name="T94" fmla="*/ 1868 w 4258"/>
                  <a:gd name="T95" fmla="*/ 2740 h 5775"/>
                  <a:gd name="T96" fmla="*/ 1988 w 4258"/>
                  <a:gd name="T97" fmla="*/ 2832 h 5775"/>
                  <a:gd name="T98" fmla="*/ 2199 w 4258"/>
                  <a:gd name="T99" fmla="*/ 2965 h 5775"/>
                  <a:gd name="T100" fmla="*/ 2572 w 4258"/>
                  <a:gd name="T101" fmla="*/ 3330 h 5775"/>
                  <a:gd name="T102" fmla="*/ 2885 w 4258"/>
                  <a:gd name="T103" fmla="*/ 4135 h 5775"/>
                  <a:gd name="T104" fmla="*/ 3142 w 4258"/>
                  <a:gd name="T105" fmla="*/ 4423 h 5775"/>
                  <a:gd name="T106" fmla="*/ 3286 w 4258"/>
                  <a:gd name="T107" fmla="*/ 4472 h 5775"/>
                  <a:gd name="T108" fmla="*/ 3248 w 4258"/>
                  <a:gd name="T109" fmla="*/ 4187 h 5775"/>
                  <a:gd name="T110" fmla="*/ 3026 w 4258"/>
                  <a:gd name="T111" fmla="*/ 4078 h 5775"/>
                  <a:gd name="T112" fmla="*/ 2652 w 4258"/>
                  <a:gd name="T113" fmla="*/ 3730 h 5775"/>
                  <a:gd name="T114" fmla="*/ 2582 w 4258"/>
                  <a:gd name="T115" fmla="*/ 3285 h 5775"/>
                  <a:gd name="T116" fmla="*/ 2463 w 4258"/>
                  <a:gd name="T117" fmla="*/ 3070 h 5775"/>
                  <a:gd name="T118" fmla="*/ 2604 w 4258"/>
                  <a:gd name="T119" fmla="*/ 2934 h 5775"/>
                  <a:gd name="T120" fmla="*/ 2741 w 4258"/>
                  <a:gd name="T121" fmla="*/ 2744 h 5775"/>
                  <a:gd name="T122" fmla="*/ 3149 w 4258"/>
                  <a:gd name="T123" fmla="*/ 2522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58" h="5775">
                    <a:moveTo>
                      <a:pt x="3213" y="2589"/>
                    </a:moveTo>
                    <a:lnTo>
                      <a:pt x="3233" y="2592"/>
                    </a:lnTo>
                    <a:lnTo>
                      <a:pt x="3258" y="2596"/>
                    </a:lnTo>
                    <a:lnTo>
                      <a:pt x="3283" y="2592"/>
                    </a:lnTo>
                    <a:lnTo>
                      <a:pt x="3308" y="2589"/>
                    </a:lnTo>
                    <a:lnTo>
                      <a:pt x="3328" y="2579"/>
                    </a:lnTo>
                    <a:lnTo>
                      <a:pt x="3346" y="2564"/>
                    </a:lnTo>
                    <a:lnTo>
                      <a:pt x="3364" y="2550"/>
                    </a:lnTo>
                    <a:lnTo>
                      <a:pt x="3374" y="2529"/>
                    </a:lnTo>
                    <a:lnTo>
                      <a:pt x="3378" y="2501"/>
                    </a:lnTo>
                    <a:lnTo>
                      <a:pt x="3374" y="2474"/>
                    </a:lnTo>
                    <a:lnTo>
                      <a:pt x="3371" y="2477"/>
                    </a:lnTo>
                    <a:lnTo>
                      <a:pt x="3371" y="2480"/>
                    </a:lnTo>
                    <a:lnTo>
                      <a:pt x="3368" y="2484"/>
                    </a:lnTo>
                    <a:lnTo>
                      <a:pt x="3364" y="2484"/>
                    </a:lnTo>
                    <a:lnTo>
                      <a:pt x="3360" y="2487"/>
                    </a:lnTo>
                    <a:lnTo>
                      <a:pt x="3356" y="2484"/>
                    </a:lnTo>
                    <a:lnTo>
                      <a:pt x="3353" y="2480"/>
                    </a:lnTo>
                    <a:lnTo>
                      <a:pt x="3350" y="2474"/>
                    </a:lnTo>
                    <a:lnTo>
                      <a:pt x="3356" y="2501"/>
                    </a:lnTo>
                    <a:lnTo>
                      <a:pt x="3371" y="2522"/>
                    </a:lnTo>
                    <a:lnTo>
                      <a:pt x="3385" y="2540"/>
                    </a:lnTo>
                    <a:lnTo>
                      <a:pt x="3399" y="2550"/>
                    </a:lnTo>
                    <a:lnTo>
                      <a:pt x="3416" y="2557"/>
                    </a:lnTo>
                    <a:lnTo>
                      <a:pt x="3438" y="2561"/>
                    </a:lnTo>
                    <a:lnTo>
                      <a:pt x="3456" y="2557"/>
                    </a:lnTo>
                    <a:lnTo>
                      <a:pt x="3473" y="2554"/>
                    </a:lnTo>
                    <a:lnTo>
                      <a:pt x="3487" y="2544"/>
                    </a:lnTo>
                    <a:lnTo>
                      <a:pt x="3497" y="2529"/>
                    </a:lnTo>
                    <a:lnTo>
                      <a:pt x="3543" y="2484"/>
                    </a:lnTo>
                    <a:lnTo>
                      <a:pt x="3589" y="2452"/>
                    </a:lnTo>
                    <a:lnTo>
                      <a:pt x="3634" y="2434"/>
                    </a:lnTo>
                    <a:lnTo>
                      <a:pt x="3681" y="2424"/>
                    </a:lnTo>
                    <a:lnTo>
                      <a:pt x="3726" y="2424"/>
                    </a:lnTo>
                    <a:lnTo>
                      <a:pt x="3769" y="2420"/>
                    </a:lnTo>
                    <a:lnTo>
                      <a:pt x="3814" y="2417"/>
                    </a:lnTo>
                    <a:lnTo>
                      <a:pt x="3857" y="2410"/>
                    </a:lnTo>
                    <a:lnTo>
                      <a:pt x="3895" y="2392"/>
                    </a:lnTo>
                    <a:lnTo>
                      <a:pt x="3934" y="2357"/>
                    </a:lnTo>
                    <a:lnTo>
                      <a:pt x="3962" y="2322"/>
                    </a:lnTo>
                    <a:lnTo>
                      <a:pt x="3990" y="2287"/>
                    </a:lnTo>
                    <a:lnTo>
                      <a:pt x="4015" y="2255"/>
                    </a:lnTo>
                    <a:lnTo>
                      <a:pt x="4043" y="2220"/>
                    </a:lnTo>
                    <a:lnTo>
                      <a:pt x="4068" y="2189"/>
                    </a:lnTo>
                    <a:lnTo>
                      <a:pt x="4100" y="2157"/>
                    </a:lnTo>
                    <a:lnTo>
                      <a:pt x="4131" y="2132"/>
                    </a:lnTo>
                    <a:lnTo>
                      <a:pt x="4166" y="2107"/>
                    </a:lnTo>
                    <a:lnTo>
                      <a:pt x="4208" y="2090"/>
                    </a:lnTo>
                    <a:lnTo>
                      <a:pt x="4258" y="2076"/>
                    </a:lnTo>
                    <a:lnTo>
                      <a:pt x="4215" y="2052"/>
                    </a:lnTo>
                    <a:lnTo>
                      <a:pt x="4173" y="2031"/>
                    </a:lnTo>
                    <a:lnTo>
                      <a:pt x="4131" y="2020"/>
                    </a:lnTo>
                    <a:lnTo>
                      <a:pt x="4088" y="2017"/>
                    </a:lnTo>
                    <a:lnTo>
                      <a:pt x="4047" y="2020"/>
                    </a:lnTo>
                    <a:lnTo>
                      <a:pt x="4008" y="2031"/>
                    </a:lnTo>
                    <a:lnTo>
                      <a:pt x="3969" y="2049"/>
                    </a:lnTo>
                    <a:lnTo>
                      <a:pt x="3937" y="2072"/>
                    </a:lnTo>
                    <a:lnTo>
                      <a:pt x="3905" y="2101"/>
                    </a:lnTo>
                    <a:lnTo>
                      <a:pt x="3881" y="2136"/>
                    </a:lnTo>
                    <a:lnTo>
                      <a:pt x="3870" y="2157"/>
                    </a:lnTo>
                    <a:lnTo>
                      <a:pt x="3857" y="2182"/>
                    </a:lnTo>
                    <a:lnTo>
                      <a:pt x="3839" y="2206"/>
                    </a:lnTo>
                    <a:lnTo>
                      <a:pt x="3822" y="2231"/>
                    </a:lnTo>
                    <a:lnTo>
                      <a:pt x="3804" y="2252"/>
                    </a:lnTo>
                    <a:lnTo>
                      <a:pt x="3786" y="2269"/>
                    </a:lnTo>
                    <a:lnTo>
                      <a:pt x="3769" y="2284"/>
                    </a:lnTo>
                    <a:lnTo>
                      <a:pt x="3747" y="2294"/>
                    </a:lnTo>
                    <a:lnTo>
                      <a:pt x="3726" y="2297"/>
                    </a:lnTo>
                    <a:lnTo>
                      <a:pt x="3705" y="2294"/>
                    </a:lnTo>
                    <a:lnTo>
                      <a:pt x="3694" y="2287"/>
                    </a:lnTo>
                    <a:lnTo>
                      <a:pt x="3681" y="2280"/>
                    </a:lnTo>
                    <a:lnTo>
                      <a:pt x="3663" y="2266"/>
                    </a:lnTo>
                    <a:lnTo>
                      <a:pt x="3649" y="2252"/>
                    </a:lnTo>
                    <a:lnTo>
                      <a:pt x="3631" y="2237"/>
                    </a:lnTo>
                    <a:lnTo>
                      <a:pt x="3614" y="2227"/>
                    </a:lnTo>
                    <a:lnTo>
                      <a:pt x="3596" y="2214"/>
                    </a:lnTo>
                    <a:lnTo>
                      <a:pt x="3582" y="2202"/>
                    </a:lnTo>
                    <a:lnTo>
                      <a:pt x="3571" y="2196"/>
                    </a:lnTo>
                    <a:lnTo>
                      <a:pt x="3561" y="2192"/>
                    </a:lnTo>
                    <a:lnTo>
                      <a:pt x="3522" y="2192"/>
                    </a:lnTo>
                    <a:lnTo>
                      <a:pt x="3483" y="2196"/>
                    </a:lnTo>
                    <a:lnTo>
                      <a:pt x="3448" y="2199"/>
                    </a:lnTo>
                    <a:lnTo>
                      <a:pt x="3413" y="2206"/>
                    </a:lnTo>
                    <a:lnTo>
                      <a:pt x="3381" y="2214"/>
                    </a:lnTo>
                    <a:lnTo>
                      <a:pt x="3346" y="2224"/>
                    </a:lnTo>
                    <a:lnTo>
                      <a:pt x="3314" y="2234"/>
                    </a:lnTo>
                    <a:lnTo>
                      <a:pt x="3283" y="2245"/>
                    </a:lnTo>
                    <a:lnTo>
                      <a:pt x="3251" y="2255"/>
                    </a:lnTo>
                    <a:lnTo>
                      <a:pt x="3220" y="2266"/>
                    </a:lnTo>
                    <a:lnTo>
                      <a:pt x="3185" y="2277"/>
                    </a:lnTo>
                    <a:lnTo>
                      <a:pt x="3149" y="2287"/>
                    </a:lnTo>
                    <a:lnTo>
                      <a:pt x="3113" y="2297"/>
                    </a:lnTo>
                    <a:lnTo>
                      <a:pt x="3075" y="2304"/>
                    </a:lnTo>
                    <a:lnTo>
                      <a:pt x="3040" y="2315"/>
                    </a:lnTo>
                    <a:lnTo>
                      <a:pt x="3001" y="2326"/>
                    </a:lnTo>
                    <a:lnTo>
                      <a:pt x="2963" y="2336"/>
                    </a:lnTo>
                    <a:lnTo>
                      <a:pt x="2924" y="2350"/>
                    </a:lnTo>
                    <a:lnTo>
                      <a:pt x="2882" y="2364"/>
                    </a:lnTo>
                    <a:lnTo>
                      <a:pt x="2840" y="2379"/>
                    </a:lnTo>
                    <a:lnTo>
                      <a:pt x="2783" y="2392"/>
                    </a:lnTo>
                    <a:lnTo>
                      <a:pt x="2724" y="2399"/>
                    </a:lnTo>
                    <a:lnTo>
                      <a:pt x="2657" y="2396"/>
                    </a:lnTo>
                    <a:lnTo>
                      <a:pt x="2586" y="2392"/>
                    </a:lnTo>
                    <a:lnTo>
                      <a:pt x="2519" y="2385"/>
                    </a:lnTo>
                    <a:lnTo>
                      <a:pt x="2456" y="2382"/>
                    </a:lnTo>
                    <a:lnTo>
                      <a:pt x="2399" y="2385"/>
                    </a:lnTo>
                    <a:lnTo>
                      <a:pt x="2346" y="2396"/>
                    </a:lnTo>
                    <a:lnTo>
                      <a:pt x="2308" y="2414"/>
                    </a:lnTo>
                    <a:lnTo>
                      <a:pt x="2283" y="2449"/>
                    </a:lnTo>
                    <a:lnTo>
                      <a:pt x="2298" y="2414"/>
                    </a:lnTo>
                    <a:lnTo>
                      <a:pt x="2304" y="2382"/>
                    </a:lnTo>
                    <a:lnTo>
                      <a:pt x="2311" y="2347"/>
                    </a:lnTo>
                    <a:lnTo>
                      <a:pt x="2311" y="2315"/>
                    </a:lnTo>
                    <a:lnTo>
                      <a:pt x="2311" y="2284"/>
                    </a:lnTo>
                    <a:lnTo>
                      <a:pt x="2304" y="2252"/>
                    </a:lnTo>
                    <a:lnTo>
                      <a:pt x="2291" y="2224"/>
                    </a:lnTo>
                    <a:lnTo>
                      <a:pt x="2276" y="2199"/>
                    </a:lnTo>
                    <a:lnTo>
                      <a:pt x="2255" y="2179"/>
                    </a:lnTo>
                    <a:lnTo>
                      <a:pt x="2231" y="2161"/>
                    </a:lnTo>
                    <a:lnTo>
                      <a:pt x="2206" y="2154"/>
                    </a:lnTo>
                    <a:lnTo>
                      <a:pt x="2181" y="2157"/>
                    </a:lnTo>
                    <a:lnTo>
                      <a:pt x="2150" y="2167"/>
                    </a:lnTo>
                    <a:lnTo>
                      <a:pt x="2121" y="2182"/>
                    </a:lnTo>
                    <a:lnTo>
                      <a:pt x="2090" y="2202"/>
                    </a:lnTo>
                    <a:lnTo>
                      <a:pt x="2055" y="2220"/>
                    </a:lnTo>
                    <a:lnTo>
                      <a:pt x="2023" y="2237"/>
                    </a:lnTo>
                    <a:lnTo>
                      <a:pt x="1991" y="2252"/>
                    </a:lnTo>
                    <a:lnTo>
                      <a:pt x="1963" y="2259"/>
                    </a:lnTo>
                    <a:lnTo>
                      <a:pt x="1935" y="2259"/>
                    </a:lnTo>
                    <a:lnTo>
                      <a:pt x="1925" y="2252"/>
                    </a:lnTo>
                    <a:lnTo>
                      <a:pt x="1914" y="2245"/>
                    </a:lnTo>
                    <a:lnTo>
                      <a:pt x="1907" y="2231"/>
                    </a:lnTo>
                    <a:lnTo>
                      <a:pt x="1896" y="2217"/>
                    </a:lnTo>
                    <a:lnTo>
                      <a:pt x="1885" y="2202"/>
                    </a:lnTo>
                    <a:lnTo>
                      <a:pt x="1878" y="2185"/>
                    </a:lnTo>
                    <a:lnTo>
                      <a:pt x="1872" y="2167"/>
                    </a:lnTo>
                    <a:lnTo>
                      <a:pt x="1868" y="2154"/>
                    </a:lnTo>
                    <a:lnTo>
                      <a:pt x="1865" y="2136"/>
                    </a:lnTo>
                    <a:lnTo>
                      <a:pt x="1865" y="2125"/>
                    </a:lnTo>
                    <a:lnTo>
                      <a:pt x="1868" y="2125"/>
                    </a:lnTo>
                    <a:lnTo>
                      <a:pt x="1872" y="2125"/>
                    </a:lnTo>
                    <a:lnTo>
                      <a:pt x="1882" y="2122"/>
                    </a:lnTo>
                    <a:lnTo>
                      <a:pt x="1890" y="2122"/>
                    </a:lnTo>
                    <a:lnTo>
                      <a:pt x="1900" y="2119"/>
                    </a:lnTo>
                    <a:lnTo>
                      <a:pt x="1907" y="2115"/>
                    </a:lnTo>
                    <a:lnTo>
                      <a:pt x="1914" y="2111"/>
                    </a:lnTo>
                    <a:lnTo>
                      <a:pt x="1917" y="2107"/>
                    </a:lnTo>
                    <a:lnTo>
                      <a:pt x="1917" y="2104"/>
                    </a:lnTo>
                    <a:lnTo>
                      <a:pt x="1910" y="2101"/>
                    </a:lnTo>
                    <a:lnTo>
                      <a:pt x="1956" y="2104"/>
                    </a:lnTo>
                    <a:lnTo>
                      <a:pt x="1991" y="2101"/>
                    </a:lnTo>
                    <a:lnTo>
                      <a:pt x="2020" y="2087"/>
                    </a:lnTo>
                    <a:lnTo>
                      <a:pt x="2044" y="2066"/>
                    </a:lnTo>
                    <a:lnTo>
                      <a:pt x="2061" y="2041"/>
                    </a:lnTo>
                    <a:lnTo>
                      <a:pt x="2073" y="2009"/>
                    </a:lnTo>
                    <a:lnTo>
                      <a:pt x="2080" y="1978"/>
                    </a:lnTo>
                    <a:lnTo>
                      <a:pt x="2080" y="1942"/>
                    </a:lnTo>
                    <a:lnTo>
                      <a:pt x="2080" y="1904"/>
                    </a:lnTo>
                    <a:lnTo>
                      <a:pt x="2073" y="1869"/>
                    </a:lnTo>
                    <a:lnTo>
                      <a:pt x="2083" y="1894"/>
                    </a:lnTo>
                    <a:lnTo>
                      <a:pt x="2097" y="1911"/>
                    </a:lnTo>
                    <a:lnTo>
                      <a:pt x="2115" y="1919"/>
                    </a:lnTo>
                    <a:lnTo>
                      <a:pt x="2136" y="1922"/>
                    </a:lnTo>
                    <a:lnTo>
                      <a:pt x="2156" y="1919"/>
                    </a:lnTo>
                    <a:lnTo>
                      <a:pt x="2178" y="1911"/>
                    </a:lnTo>
                    <a:lnTo>
                      <a:pt x="2196" y="1901"/>
                    </a:lnTo>
                    <a:lnTo>
                      <a:pt x="2209" y="1890"/>
                    </a:lnTo>
                    <a:lnTo>
                      <a:pt x="2220" y="1876"/>
                    </a:lnTo>
                    <a:lnTo>
                      <a:pt x="2228" y="1866"/>
                    </a:lnTo>
                    <a:lnTo>
                      <a:pt x="2234" y="1816"/>
                    </a:lnTo>
                    <a:lnTo>
                      <a:pt x="2241" y="1774"/>
                    </a:lnTo>
                    <a:lnTo>
                      <a:pt x="2248" y="1732"/>
                    </a:lnTo>
                    <a:lnTo>
                      <a:pt x="2255" y="1694"/>
                    </a:lnTo>
                    <a:lnTo>
                      <a:pt x="2263" y="1662"/>
                    </a:lnTo>
                    <a:lnTo>
                      <a:pt x="2276" y="1630"/>
                    </a:lnTo>
                    <a:lnTo>
                      <a:pt x="2294" y="1599"/>
                    </a:lnTo>
                    <a:lnTo>
                      <a:pt x="2322" y="1574"/>
                    </a:lnTo>
                    <a:lnTo>
                      <a:pt x="2357" y="1549"/>
                    </a:lnTo>
                    <a:lnTo>
                      <a:pt x="2403" y="1528"/>
                    </a:lnTo>
                    <a:lnTo>
                      <a:pt x="2446" y="1514"/>
                    </a:lnTo>
                    <a:lnTo>
                      <a:pt x="2481" y="1518"/>
                    </a:lnTo>
                    <a:lnTo>
                      <a:pt x="2509" y="1528"/>
                    </a:lnTo>
                    <a:lnTo>
                      <a:pt x="2529" y="1553"/>
                    </a:lnTo>
                    <a:lnTo>
                      <a:pt x="2551" y="1577"/>
                    </a:lnTo>
                    <a:lnTo>
                      <a:pt x="2572" y="1609"/>
                    </a:lnTo>
                    <a:lnTo>
                      <a:pt x="2593" y="1641"/>
                    </a:lnTo>
                    <a:lnTo>
                      <a:pt x="2614" y="1669"/>
                    </a:lnTo>
                    <a:lnTo>
                      <a:pt x="2642" y="1694"/>
                    </a:lnTo>
                    <a:lnTo>
                      <a:pt x="2677" y="1707"/>
                    </a:lnTo>
                    <a:lnTo>
                      <a:pt x="2677" y="1666"/>
                    </a:lnTo>
                    <a:lnTo>
                      <a:pt x="2670" y="1623"/>
                    </a:lnTo>
                    <a:lnTo>
                      <a:pt x="2657" y="1584"/>
                    </a:lnTo>
                    <a:lnTo>
                      <a:pt x="2639" y="1546"/>
                    </a:lnTo>
                    <a:lnTo>
                      <a:pt x="2621" y="1507"/>
                    </a:lnTo>
                    <a:lnTo>
                      <a:pt x="2604" y="1469"/>
                    </a:lnTo>
                    <a:lnTo>
                      <a:pt x="2589" y="1429"/>
                    </a:lnTo>
                    <a:lnTo>
                      <a:pt x="2579" y="1394"/>
                    </a:lnTo>
                    <a:lnTo>
                      <a:pt x="2576" y="1356"/>
                    </a:lnTo>
                    <a:lnTo>
                      <a:pt x="2579" y="1317"/>
                    </a:lnTo>
                    <a:lnTo>
                      <a:pt x="2586" y="1289"/>
                    </a:lnTo>
                    <a:lnTo>
                      <a:pt x="2593" y="1261"/>
                    </a:lnTo>
                    <a:lnTo>
                      <a:pt x="2604" y="1236"/>
                    </a:lnTo>
                    <a:lnTo>
                      <a:pt x="2614" y="1216"/>
                    </a:lnTo>
                    <a:lnTo>
                      <a:pt x="2625" y="1191"/>
                    </a:lnTo>
                    <a:lnTo>
                      <a:pt x="2639" y="1166"/>
                    </a:lnTo>
                    <a:lnTo>
                      <a:pt x="2652" y="1142"/>
                    </a:lnTo>
                    <a:lnTo>
                      <a:pt x="2667" y="1117"/>
                    </a:lnTo>
                    <a:lnTo>
                      <a:pt x="2684" y="1089"/>
                    </a:lnTo>
                    <a:lnTo>
                      <a:pt x="2702" y="1058"/>
                    </a:lnTo>
                    <a:lnTo>
                      <a:pt x="2727" y="1016"/>
                    </a:lnTo>
                    <a:lnTo>
                      <a:pt x="2759" y="987"/>
                    </a:lnTo>
                    <a:lnTo>
                      <a:pt x="2794" y="969"/>
                    </a:lnTo>
                    <a:lnTo>
                      <a:pt x="2832" y="956"/>
                    </a:lnTo>
                    <a:lnTo>
                      <a:pt x="2875" y="949"/>
                    </a:lnTo>
                    <a:lnTo>
                      <a:pt x="2917" y="946"/>
                    </a:lnTo>
                    <a:lnTo>
                      <a:pt x="2963" y="941"/>
                    </a:lnTo>
                    <a:lnTo>
                      <a:pt x="3008" y="938"/>
                    </a:lnTo>
                    <a:lnTo>
                      <a:pt x="3050" y="931"/>
                    </a:lnTo>
                    <a:lnTo>
                      <a:pt x="3096" y="917"/>
                    </a:lnTo>
                    <a:lnTo>
                      <a:pt x="3121" y="910"/>
                    </a:lnTo>
                    <a:lnTo>
                      <a:pt x="3145" y="899"/>
                    </a:lnTo>
                    <a:lnTo>
                      <a:pt x="3170" y="889"/>
                    </a:lnTo>
                    <a:lnTo>
                      <a:pt x="3198" y="878"/>
                    </a:lnTo>
                    <a:lnTo>
                      <a:pt x="3223" y="871"/>
                    </a:lnTo>
                    <a:lnTo>
                      <a:pt x="3248" y="864"/>
                    </a:lnTo>
                    <a:lnTo>
                      <a:pt x="3273" y="864"/>
                    </a:lnTo>
                    <a:lnTo>
                      <a:pt x="3296" y="864"/>
                    </a:lnTo>
                    <a:lnTo>
                      <a:pt x="3321" y="871"/>
                    </a:lnTo>
                    <a:lnTo>
                      <a:pt x="3343" y="882"/>
                    </a:lnTo>
                    <a:lnTo>
                      <a:pt x="3371" y="899"/>
                    </a:lnTo>
                    <a:lnTo>
                      <a:pt x="3396" y="914"/>
                    </a:lnTo>
                    <a:lnTo>
                      <a:pt x="3424" y="924"/>
                    </a:lnTo>
                    <a:lnTo>
                      <a:pt x="3451" y="931"/>
                    </a:lnTo>
                    <a:lnTo>
                      <a:pt x="3476" y="931"/>
                    </a:lnTo>
                    <a:lnTo>
                      <a:pt x="3504" y="931"/>
                    </a:lnTo>
                    <a:lnTo>
                      <a:pt x="3529" y="928"/>
                    </a:lnTo>
                    <a:lnTo>
                      <a:pt x="3554" y="917"/>
                    </a:lnTo>
                    <a:lnTo>
                      <a:pt x="3579" y="906"/>
                    </a:lnTo>
                    <a:lnTo>
                      <a:pt x="3603" y="889"/>
                    </a:lnTo>
                    <a:lnTo>
                      <a:pt x="3610" y="886"/>
                    </a:lnTo>
                    <a:lnTo>
                      <a:pt x="3614" y="875"/>
                    </a:lnTo>
                    <a:lnTo>
                      <a:pt x="3617" y="861"/>
                    </a:lnTo>
                    <a:lnTo>
                      <a:pt x="3617" y="851"/>
                    </a:lnTo>
                    <a:lnTo>
                      <a:pt x="3617" y="836"/>
                    </a:lnTo>
                    <a:lnTo>
                      <a:pt x="3617" y="822"/>
                    </a:lnTo>
                    <a:lnTo>
                      <a:pt x="3617" y="808"/>
                    </a:lnTo>
                    <a:lnTo>
                      <a:pt x="3614" y="794"/>
                    </a:lnTo>
                    <a:lnTo>
                      <a:pt x="3610" y="787"/>
                    </a:lnTo>
                    <a:lnTo>
                      <a:pt x="3607" y="780"/>
                    </a:lnTo>
                    <a:lnTo>
                      <a:pt x="3589" y="741"/>
                    </a:lnTo>
                    <a:lnTo>
                      <a:pt x="3586" y="703"/>
                    </a:lnTo>
                    <a:lnTo>
                      <a:pt x="3592" y="668"/>
                    </a:lnTo>
                    <a:lnTo>
                      <a:pt x="3610" y="636"/>
                    </a:lnTo>
                    <a:lnTo>
                      <a:pt x="3634" y="604"/>
                    </a:lnTo>
                    <a:lnTo>
                      <a:pt x="3659" y="573"/>
                    </a:lnTo>
                    <a:lnTo>
                      <a:pt x="3684" y="544"/>
                    </a:lnTo>
                    <a:lnTo>
                      <a:pt x="3705" y="516"/>
                    </a:lnTo>
                    <a:lnTo>
                      <a:pt x="3719" y="488"/>
                    </a:lnTo>
                    <a:lnTo>
                      <a:pt x="3722" y="456"/>
                    </a:lnTo>
                    <a:lnTo>
                      <a:pt x="3722" y="415"/>
                    </a:lnTo>
                    <a:lnTo>
                      <a:pt x="3726" y="379"/>
                    </a:lnTo>
                    <a:lnTo>
                      <a:pt x="3737" y="348"/>
                    </a:lnTo>
                    <a:lnTo>
                      <a:pt x="3751" y="316"/>
                    </a:lnTo>
                    <a:lnTo>
                      <a:pt x="3765" y="288"/>
                    </a:lnTo>
                    <a:lnTo>
                      <a:pt x="3775" y="260"/>
                    </a:lnTo>
                    <a:lnTo>
                      <a:pt x="3786" y="233"/>
                    </a:lnTo>
                    <a:lnTo>
                      <a:pt x="3789" y="204"/>
                    </a:lnTo>
                    <a:lnTo>
                      <a:pt x="3786" y="173"/>
                    </a:lnTo>
                    <a:lnTo>
                      <a:pt x="3772" y="141"/>
                    </a:lnTo>
                    <a:lnTo>
                      <a:pt x="3747" y="103"/>
                    </a:lnTo>
                    <a:lnTo>
                      <a:pt x="3716" y="74"/>
                    </a:lnTo>
                    <a:lnTo>
                      <a:pt x="3677" y="60"/>
                    </a:lnTo>
                    <a:lnTo>
                      <a:pt x="3631" y="49"/>
                    </a:lnTo>
                    <a:lnTo>
                      <a:pt x="3586" y="46"/>
                    </a:lnTo>
                    <a:lnTo>
                      <a:pt x="3533" y="46"/>
                    </a:lnTo>
                    <a:lnTo>
                      <a:pt x="3479" y="53"/>
                    </a:lnTo>
                    <a:lnTo>
                      <a:pt x="3431" y="56"/>
                    </a:lnTo>
                    <a:lnTo>
                      <a:pt x="3378" y="63"/>
                    </a:lnTo>
                    <a:lnTo>
                      <a:pt x="3328" y="66"/>
                    </a:lnTo>
                    <a:lnTo>
                      <a:pt x="3321" y="71"/>
                    </a:lnTo>
                    <a:lnTo>
                      <a:pt x="3318" y="74"/>
                    </a:lnTo>
                    <a:lnTo>
                      <a:pt x="3308" y="78"/>
                    </a:lnTo>
                    <a:lnTo>
                      <a:pt x="3301" y="85"/>
                    </a:lnTo>
                    <a:lnTo>
                      <a:pt x="3293" y="91"/>
                    </a:lnTo>
                    <a:lnTo>
                      <a:pt x="3286" y="98"/>
                    </a:lnTo>
                    <a:lnTo>
                      <a:pt x="3283" y="106"/>
                    </a:lnTo>
                    <a:lnTo>
                      <a:pt x="3279" y="113"/>
                    </a:lnTo>
                    <a:lnTo>
                      <a:pt x="3283" y="116"/>
                    </a:lnTo>
                    <a:lnTo>
                      <a:pt x="3286" y="120"/>
                    </a:lnTo>
                    <a:lnTo>
                      <a:pt x="3311" y="126"/>
                    </a:lnTo>
                    <a:lnTo>
                      <a:pt x="3336" y="138"/>
                    </a:lnTo>
                    <a:lnTo>
                      <a:pt x="3360" y="144"/>
                    </a:lnTo>
                    <a:lnTo>
                      <a:pt x="3381" y="155"/>
                    </a:lnTo>
                    <a:lnTo>
                      <a:pt x="3399" y="161"/>
                    </a:lnTo>
                    <a:lnTo>
                      <a:pt x="3416" y="173"/>
                    </a:lnTo>
                    <a:lnTo>
                      <a:pt x="3427" y="183"/>
                    </a:lnTo>
                    <a:lnTo>
                      <a:pt x="3431" y="196"/>
                    </a:lnTo>
                    <a:lnTo>
                      <a:pt x="3431" y="208"/>
                    </a:lnTo>
                    <a:lnTo>
                      <a:pt x="3420" y="221"/>
                    </a:lnTo>
                    <a:lnTo>
                      <a:pt x="3381" y="260"/>
                    </a:lnTo>
                    <a:lnTo>
                      <a:pt x="3346" y="295"/>
                    </a:lnTo>
                    <a:lnTo>
                      <a:pt x="3308" y="323"/>
                    </a:lnTo>
                    <a:lnTo>
                      <a:pt x="3268" y="355"/>
                    </a:lnTo>
                    <a:lnTo>
                      <a:pt x="3230" y="383"/>
                    </a:lnTo>
                    <a:lnTo>
                      <a:pt x="3191" y="415"/>
                    </a:lnTo>
                    <a:lnTo>
                      <a:pt x="3156" y="446"/>
                    </a:lnTo>
                    <a:lnTo>
                      <a:pt x="3125" y="481"/>
                    </a:lnTo>
                    <a:lnTo>
                      <a:pt x="3093" y="520"/>
                    </a:lnTo>
                    <a:lnTo>
                      <a:pt x="3065" y="566"/>
                    </a:lnTo>
                    <a:lnTo>
                      <a:pt x="3061" y="569"/>
                    </a:lnTo>
                    <a:lnTo>
                      <a:pt x="3055" y="569"/>
                    </a:lnTo>
                    <a:lnTo>
                      <a:pt x="3047" y="569"/>
                    </a:lnTo>
                    <a:lnTo>
                      <a:pt x="3037" y="569"/>
                    </a:lnTo>
                    <a:lnTo>
                      <a:pt x="3026" y="566"/>
                    </a:lnTo>
                    <a:lnTo>
                      <a:pt x="3015" y="566"/>
                    </a:lnTo>
                    <a:lnTo>
                      <a:pt x="3001" y="566"/>
                    </a:lnTo>
                    <a:lnTo>
                      <a:pt x="2987" y="566"/>
                    </a:lnTo>
                    <a:lnTo>
                      <a:pt x="2973" y="566"/>
                    </a:lnTo>
                    <a:lnTo>
                      <a:pt x="2955" y="569"/>
                    </a:lnTo>
                    <a:lnTo>
                      <a:pt x="2913" y="586"/>
                    </a:lnTo>
                    <a:lnTo>
                      <a:pt x="2872" y="604"/>
                    </a:lnTo>
                    <a:lnTo>
                      <a:pt x="2825" y="629"/>
                    </a:lnTo>
                    <a:lnTo>
                      <a:pt x="2783" y="650"/>
                    </a:lnTo>
                    <a:lnTo>
                      <a:pt x="2741" y="668"/>
                    </a:lnTo>
                    <a:lnTo>
                      <a:pt x="2702" y="681"/>
                    </a:lnTo>
                    <a:lnTo>
                      <a:pt x="2660" y="685"/>
                    </a:lnTo>
                    <a:lnTo>
                      <a:pt x="2621" y="678"/>
                    </a:lnTo>
                    <a:lnTo>
                      <a:pt x="2586" y="661"/>
                    </a:lnTo>
                    <a:lnTo>
                      <a:pt x="2554" y="629"/>
                    </a:lnTo>
                    <a:lnTo>
                      <a:pt x="2529" y="591"/>
                    </a:lnTo>
                    <a:lnTo>
                      <a:pt x="2509" y="548"/>
                    </a:lnTo>
                    <a:lnTo>
                      <a:pt x="2491" y="506"/>
                    </a:lnTo>
                    <a:lnTo>
                      <a:pt x="2469" y="468"/>
                    </a:lnTo>
                    <a:lnTo>
                      <a:pt x="2452" y="425"/>
                    </a:lnTo>
                    <a:lnTo>
                      <a:pt x="2431" y="390"/>
                    </a:lnTo>
                    <a:lnTo>
                      <a:pt x="2403" y="358"/>
                    </a:lnTo>
                    <a:lnTo>
                      <a:pt x="2371" y="334"/>
                    </a:lnTo>
                    <a:lnTo>
                      <a:pt x="2333" y="320"/>
                    </a:lnTo>
                    <a:lnTo>
                      <a:pt x="2283" y="316"/>
                    </a:lnTo>
                    <a:lnTo>
                      <a:pt x="2286" y="303"/>
                    </a:lnTo>
                    <a:lnTo>
                      <a:pt x="2291" y="288"/>
                    </a:lnTo>
                    <a:lnTo>
                      <a:pt x="2291" y="271"/>
                    </a:lnTo>
                    <a:lnTo>
                      <a:pt x="2291" y="253"/>
                    </a:lnTo>
                    <a:lnTo>
                      <a:pt x="2291" y="236"/>
                    </a:lnTo>
                    <a:lnTo>
                      <a:pt x="2291" y="218"/>
                    </a:lnTo>
                    <a:lnTo>
                      <a:pt x="2286" y="201"/>
                    </a:lnTo>
                    <a:lnTo>
                      <a:pt x="2286" y="190"/>
                    </a:lnTo>
                    <a:lnTo>
                      <a:pt x="2283" y="179"/>
                    </a:lnTo>
                    <a:lnTo>
                      <a:pt x="2283" y="176"/>
                    </a:lnTo>
                    <a:lnTo>
                      <a:pt x="2251" y="155"/>
                    </a:lnTo>
                    <a:lnTo>
                      <a:pt x="2223" y="138"/>
                    </a:lnTo>
                    <a:lnTo>
                      <a:pt x="2199" y="120"/>
                    </a:lnTo>
                    <a:lnTo>
                      <a:pt x="2178" y="106"/>
                    </a:lnTo>
                    <a:lnTo>
                      <a:pt x="2153" y="91"/>
                    </a:lnTo>
                    <a:lnTo>
                      <a:pt x="2132" y="78"/>
                    </a:lnTo>
                    <a:lnTo>
                      <a:pt x="2111" y="63"/>
                    </a:lnTo>
                    <a:lnTo>
                      <a:pt x="2090" y="49"/>
                    </a:lnTo>
                    <a:lnTo>
                      <a:pt x="2065" y="31"/>
                    </a:lnTo>
                    <a:lnTo>
                      <a:pt x="2037" y="11"/>
                    </a:lnTo>
                    <a:lnTo>
                      <a:pt x="2016" y="0"/>
                    </a:lnTo>
                    <a:lnTo>
                      <a:pt x="1995" y="8"/>
                    </a:lnTo>
                    <a:lnTo>
                      <a:pt x="1977" y="21"/>
                    </a:lnTo>
                    <a:lnTo>
                      <a:pt x="1960" y="46"/>
                    </a:lnTo>
                    <a:lnTo>
                      <a:pt x="1950" y="74"/>
                    </a:lnTo>
                    <a:lnTo>
                      <a:pt x="1938" y="109"/>
                    </a:lnTo>
                    <a:lnTo>
                      <a:pt x="1935" y="144"/>
                    </a:lnTo>
                    <a:lnTo>
                      <a:pt x="1935" y="183"/>
                    </a:lnTo>
                    <a:lnTo>
                      <a:pt x="1942" y="218"/>
                    </a:lnTo>
                    <a:lnTo>
                      <a:pt x="1956" y="246"/>
                    </a:lnTo>
                    <a:lnTo>
                      <a:pt x="2051" y="418"/>
                    </a:lnTo>
                    <a:lnTo>
                      <a:pt x="2104" y="573"/>
                    </a:lnTo>
                    <a:lnTo>
                      <a:pt x="2118" y="710"/>
                    </a:lnTo>
                    <a:lnTo>
                      <a:pt x="2097" y="836"/>
                    </a:lnTo>
                    <a:lnTo>
                      <a:pt x="2051" y="949"/>
                    </a:lnTo>
                    <a:lnTo>
                      <a:pt x="1981" y="1051"/>
                    </a:lnTo>
                    <a:lnTo>
                      <a:pt x="1893" y="1146"/>
                    </a:lnTo>
                    <a:lnTo>
                      <a:pt x="1794" y="1233"/>
                    </a:lnTo>
                    <a:lnTo>
                      <a:pt x="1692" y="1314"/>
                    </a:lnTo>
                    <a:lnTo>
                      <a:pt x="1587" y="1394"/>
                    </a:lnTo>
                    <a:lnTo>
                      <a:pt x="1569" y="1409"/>
                    </a:lnTo>
                    <a:lnTo>
                      <a:pt x="1555" y="1426"/>
                    </a:lnTo>
                    <a:lnTo>
                      <a:pt x="1541" y="1444"/>
                    </a:lnTo>
                    <a:lnTo>
                      <a:pt x="1527" y="1465"/>
                    </a:lnTo>
                    <a:lnTo>
                      <a:pt x="1516" y="1486"/>
                    </a:lnTo>
                    <a:lnTo>
                      <a:pt x="1502" y="1507"/>
                    </a:lnTo>
                    <a:lnTo>
                      <a:pt x="1492" y="1528"/>
                    </a:lnTo>
                    <a:lnTo>
                      <a:pt x="1481" y="1546"/>
                    </a:lnTo>
                    <a:lnTo>
                      <a:pt x="1471" y="1564"/>
                    </a:lnTo>
                    <a:lnTo>
                      <a:pt x="1460" y="1581"/>
                    </a:lnTo>
                    <a:lnTo>
                      <a:pt x="1446" y="1599"/>
                    </a:lnTo>
                    <a:lnTo>
                      <a:pt x="1432" y="1619"/>
                    </a:lnTo>
                    <a:lnTo>
                      <a:pt x="1417" y="1637"/>
                    </a:lnTo>
                    <a:lnTo>
                      <a:pt x="1404" y="1654"/>
                    </a:lnTo>
                    <a:lnTo>
                      <a:pt x="1389" y="1676"/>
                    </a:lnTo>
                    <a:lnTo>
                      <a:pt x="1372" y="1694"/>
                    </a:lnTo>
                    <a:lnTo>
                      <a:pt x="1358" y="1707"/>
                    </a:lnTo>
                    <a:lnTo>
                      <a:pt x="1341" y="1721"/>
                    </a:lnTo>
                    <a:lnTo>
                      <a:pt x="1323" y="1736"/>
                    </a:lnTo>
                    <a:lnTo>
                      <a:pt x="1301" y="1746"/>
                    </a:lnTo>
                    <a:lnTo>
                      <a:pt x="1298" y="1753"/>
                    </a:lnTo>
                    <a:lnTo>
                      <a:pt x="1291" y="1760"/>
                    </a:lnTo>
                    <a:lnTo>
                      <a:pt x="1284" y="1774"/>
                    </a:lnTo>
                    <a:lnTo>
                      <a:pt x="1277" y="1789"/>
                    </a:lnTo>
                    <a:lnTo>
                      <a:pt x="1270" y="1806"/>
                    </a:lnTo>
                    <a:lnTo>
                      <a:pt x="1263" y="1824"/>
                    </a:lnTo>
                    <a:lnTo>
                      <a:pt x="1256" y="1837"/>
                    </a:lnTo>
                    <a:lnTo>
                      <a:pt x="1249" y="1851"/>
                    </a:lnTo>
                    <a:lnTo>
                      <a:pt x="1241" y="1862"/>
                    </a:lnTo>
                    <a:lnTo>
                      <a:pt x="1238" y="1869"/>
                    </a:lnTo>
                    <a:lnTo>
                      <a:pt x="1210" y="1897"/>
                    </a:lnTo>
                    <a:lnTo>
                      <a:pt x="1181" y="1922"/>
                    </a:lnTo>
                    <a:lnTo>
                      <a:pt x="1150" y="1942"/>
                    </a:lnTo>
                    <a:lnTo>
                      <a:pt x="1115" y="1964"/>
                    </a:lnTo>
                    <a:lnTo>
                      <a:pt x="1083" y="1981"/>
                    </a:lnTo>
                    <a:lnTo>
                      <a:pt x="1048" y="1999"/>
                    </a:lnTo>
                    <a:lnTo>
                      <a:pt x="1016" y="2020"/>
                    </a:lnTo>
                    <a:lnTo>
                      <a:pt x="985" y="2041"/>
                    </a:lnTo>
                    <a:lnTo>
                      <a:pt x="953" y="2066"/>
                    </a:lnTo>
                    <a:lnTo>
                      <a:pt x="925" y="2090"/>
                    </a:lnTo>
                    <a:lnTo>
                      <a:pt x="890" y="2132"/>
                    </a:lnTo>
                    <a:lnTo>
                      <a:pt x="855" y="2174"/>
                    </a:lnTo>
                    <a:lnTo>
                      <a:pt x="820" y="2214"/>
                    </a:lnTo>
                    <a:lnTo>
                      <a:pt x="785" y="2249"/>
                    </a:lnTo>
                    <a:lnTo>
                      <a:pt x="749" y="2280"/>
                    </a:lnTo>
                    <a:lnTo>
                      <a:pt x="710" y="2312"/>
                    </a:lnTo>
                    <a:lnTo>
                      <a:pt x="668" y="2339"/>
                    </a:lnTo>
                    <a:lnTo>
                      <a:pt x="622" y="2364"/>
                    </a:lnTo>
                    <a:lnTo>
                      <a:pt x="570" y="2382"/>
                    </a:lnTo>
                    <a:lnTo>
                      <a:pt x="514" y="2396"/>
                    </a:lnTo>
                    <a:lnTo>
                      <a:pt x="524" y="2396"/>
                    </a:lnTo>
                    <a:lnTo>
                      <a:pt x="534" y="2392"/>
                    </a:lnTo>
                    <a:lnTo>
                      <a:pt x="545" y="2392"/>
                    </a:lnTo>
                    <a:lnTo>
                      <a:pt x="555" y="2396"/>
                    </a:lnTo>
                    <a:lnTo>
                      <a:pt x="562" y="2396"/>
                    </a:lnTo>
                    <a:lnTo>
                      <a:pt x="570" y="2399"/>
                    </a:lnTo>
                    <a:lnTo>
                      <a:pt x="573" y="2402"/>
                    </a:lnTo>
                    <a:lnTo>
                      <a:pt x="573" y="2407"/>
                    </a:lnTo>
                    <a:lnTo>
                      <a:pt x="577" y="2410"/>
                    </a:lnTo>
                    <a:lnTo>
                      <a:pt x="573" y="2414"/>
                    </a:lnTo>
                    <a:lnTo>
                      <a:pt x="552" y="2445"/>
                    </a:lnTo>
                    <a:lnTo>
                      <a:pt x="531" y="2474"/>
                    </a:lnTo>
                    <a:lnTo>
                      <a:pt x="510" y="2497"/>
                    </a:lnTo>
                    <a:lnTo>
                      <a:pt x="485" y="2522"/>
                    </a:lnTo>
                    <a:lnTo>
                      <a:pt x="464" y="2547"/>
                    </a:lnTo>
                    <a:lnTo>
                      <a:pt x="439" y="2572"/>
                    </a:lnTo>
                    <a:lnTo>
                      <a:pt x="419" y="2596"/>
                    </a:lnTo>
                    <a:lnTo>
                      <a:pt x="397" y="2624"/>
                    </a:lnTo>
                    <a:lnTo>
                      <a:pt x="379" y="2652"/>
                    </a:lnTo>
                    <a:lnTo>
                      <a:pt x="362" y="2687"/>
                    </a:lnTo>
                    <a:lnTo>
                      <a:pt x="355" y="2702"/>
                    </a:lnTo>
                    <a:lnTo>
                      <a:pt x="348" y="2715"/>
                    </a:lnTo>
                    <a:lnTo>
                      <a:pt x="344" y="2733"/>
                    </a:lnTo>
                    <a:lnTo>
                      <a:pt x="337" y="2747"/>
                    </a:lnTo>
                    <a:lnTo>
                      <a:pt x="331" y="2765"/>
                    </a:lnTo>
                    <a:lnTo>
                      <a:pt x="327" y="2782"/>
                    </a:lnTo>
                    <a:lnTo>
                      <a:pt x="324" y="2800"/>
                    </a:lnTo>
                    <a:lnTo>
                      <a:pt x="316" y="2814"/>
                    </a:lnTo>
                    <a:lnTo>
                      <a:pt x="313" y="2828"/>
                    </a:lnTo>
                    <a:lnTo>
                      <a:pt x="313" y="2839"/>
                    </a:lnTo>
                    <a:lnTo>
                      <a:pt x="291" y="2912"/>
                    </a:lnTo>
                    <a:lnTo>
                      <a:pt x="267" y="2982"/>
                    </a:lnTo>
                    <a:lnTo>
                      <a:pt x="239" y="3045"/>
                    </a:lnTo>
                    <a:lnTo>
                      <a:pt x="211" y="3105"/>
                    </a:lnTo>
                    <a:lnTo>
                      <a:pt x="179" y="3162"/>
                    </a:lnTo>
                    <a:lnTo>
                      <a:pt x="147" y="3218"/>
                    </a:lnTo>
                    <a:lnTo>
                      <a:pt x="116" y="3277"/>
                    </a:lnTo>
                    <a:lnTo>
                      <a:pt x="81" y="3334"/>
                    </a:lnTo>
                    <a:lnTo>
                      <a:pt x="45" y="3397"/>
                    </a:lnTo>
                    <a:lnTo>
                      <a:pt x="13" y="3464"/>
                    </a:lnTo>
                    <a:lnTo>
                      <a:pt x="3" y="3495"/>
                    </a:lnTo>
                    <a:lnTo>
                      <a:pt x="0" y="3530"/>
                    </a:lnTo>
                    <a:lnTo>
                      <a:pt x="10" y="3565"/>
                    </a:lnTo>
                    <a:lnTo>
                      <a:pt x="24" y="3597"/>
                    </a:lnTo>
                    <a:lnTo>
                      <a:pt x="41" y="3632"/>
                    </a:lnTo>
                    <a:lnTo>
                      <a:pt x="66" y="3671"/>
                    </a:lnTo>
                    <a:lnTo>
                      <a:pt x="91" y="3710"/>
                    </a:lnTo>
                    <a:lnTo>
                      <a:pt x="112" y="3752"/>
                    </a:lnTo>
                    <a:lnTo>
                      <a:pt x="133" y="3797"/>
                    </a:lnTo>
                    <a:lnTo>
                      <a:pt x="147" y="3843"/>
                    </a:lnTo>
                    <a:lnTo>
                      <a:pt x="151" y="3850"/>
                    </a:lnTo>
                    <a:lnTo>
                      <a:pt x="158" y="3860"/>
                    </a:lnTo>
                    <a:lnTo>
                      <a:pt x="168" y="3868"/>
                    </a:lnTo>
                    <a:lnTo>
                      <a:pt x="179" y="3878"/>
                    </a:lnTo>
                    <a:lnTo>
                      <a:pt x="189" y="3889"/>
                    </a:lnTo>
                    <a:lnTo>
                      <a:pt x="204" y="3900"/>
                    </a:lnTo>
                    <a:lnTo>
                      <a:pt x="214" y="3910"/>
                    </a:lnTo>
                    <a:lnTo>
                      <a:pt x="224" y="3920"/>
                    </a:lnTo>
                    <a:lnTo>
                      <a:pt x="236" y="3931"/>
                    </a:lnTo>
                    <a:lnTo>
                      <a:pt x="242" y="3938"/>
                    </a:lnTo>
                    <a:lnTo>
                      <a:pt x="281" y="4015"/>
                    </a:lnTo>
                    <a:lnTo>
                      <a:pt x="313" y="4089"/>
                    </a:lnTo>
                    <a:lnTo>
                      <a:pt x="337" y="4160"/>
                    </a:lnTo>
                    <a:lnTo>
                      <a:pt x="362" y="4233"/>
                    </a:lnTo>
                    <a:lnTo>
                      <a:pt x="383" y="4303"/>
                    </a:lnTo>
                    <a:lnTo>
                      <a:pt x="404" y="4373"/>
                    </a:lnTo>
                    <a:lnTo>
                      <a:pt x="436" y="4443"/>
                    </a:lnTo>
                    <a:lnTo>
                      <a:pt x="471" y="4514"/>
                    </a:lnTo>
                    <a:lnTo>
                      <a:pt x="520" y="4585"/>
                    </a:lnTo>
                    <a:lnTo>
                      <a:pt x="580" y="4655"/>
                    </a:lnTo>
                    <a:lnTo>
                      <a:pt x="602" y="4672"/>
                    </a:lnTo>
                    <a:lnTo>
                      <a:pt x="625" y="4693"/>
                    </a:lnTo>
                    <a:lnTo>
                      <a:pt x="657" y="4715"/>
                    </a:lnTo>
                    <a:lnTo>
                      <a:pt x="689" y="4738"/>
                    </a:lnTo>
                    <a:lnTo>
                      <a:pt x="720" y="4756"/>
                    </a:lnTo>
                    <a:lnTo>
                      <a:pt x="753" y="4774"/>
                    </a:lnTo>
                    <a:lnTo>
                      <a:pt x="777" y="4788"/>
                    </a:lnTo>
                    <a:lnTo>
                      <a:pt x="792" y="4795"/>
                    </a:lnTo>
                    <a:lnTo>
                      <a:pt x="798" y="4798"/>
                    </a:lnTo>
                    <a:lnTo>
                      <a:pt x="792" y="4791"/>
                    </a:lnTo>
                    <a:lnTo>
                      <a:pt x="795" y="4791"/>
                    </a:lnTo>
                    <a:lnTo>
                      <a:pt x="802" y="4785"/>
                    </a:lnTo>
                    <a:lnTo>
                      <a:pt x="812" y="4774"/>
                    </a:lnTo>
                    <a:lnTo>
                      <a:pt x="827" y="4756"/>
                    </a:lnTo>
                    <a:lnTo>
                      <a:pt x="837" y="4738"/>
                    </a:lnTo>
                    <a:lnTo>
                      <a:pt x="848" y="4721"/>
                    </a:lnTo>
                    <a:lnTo>
                      <a:pt x="858" y="4700"/>
                    </a:lnTo>
                    <a:lnTo>
                      <a:pt x="865" y="4679"/>
                    </a:lnTo>
                    <a:lnTo>
                      <a:pt x="872" y="4661"/>
                    </a:lnTo>
                    <a:lnTo>
                      <a:pt x="872" y="4644"/>
                    </a:lnTo>
                    <a:lnTo>
                      <a:pt x="918" y="4640"/>
                    </a:lnTo>
                    <a:lnTo>
                      <a:pt x="960" y="4623"/>
                    </a:lnTo>
                    <a:lnTo>
                      <a:pt x="992" y="4598"/>
                    </a:lnTo>
                    <a:lnTo>
                      <a:pt x="1023" y="4563"/>
                    </a:lnTo>
                    <a:lnTo>
                      <a:pt x="1045" y="4525"/>
                    </a:lnTo>
                    <a:lnTo>
                      <a:pt x="1066" y="4483"/>
                    </a:lnTo>
                    <a:lnTo>
                      <a:pt x="1076" y="4440"/>
                    </a:lnTo>
                    <a:lnTo>
                      <a:pt x="1086" y="4395"/>
                    </a:lnTo>
                    <a:lnTo>
                      <a:pt x="1091" y="4348"/>
                    </a:lnTo>
                    <a:lnTo>
                      <a:pt x="1094" y="4310"/>
                    </a:lnTo>
                    <a:lnTo>
                      <a:pt x="1091" y="4278"/>
                    </a:lnTo>
                    <a:lnTo>
                      <a:pt x="1080" y="4243"/>
                    </a:lnTo>
                    <a:lnTo>
                      <a:pt x="1066" y="4212"/>
                    </a:lnTo>
                    <a:lnTo>
                      <a:pt x="1051" y="4180"/>
                    </a:lnTo>
                    <a:lnTo>
                      <a:pt x="1034" y="4148"/>
                    </a:lnTo>
                    <a:lnTo>
                      <a:pt x="1020" y="4120"/>
                    </a:lnTo>
                    <a:lnTo>
                      <a:pt x="1010" y="4089"/>
                    </a:lnTo>
                    <a:lnTo>
                      <a:pt x="1003" y="4061"/>
                    </a:lnTo>
                    <a:lnTo>
                      <a:pt x="999" y="4033"/>
                    </a:lnTo>
                    <a:lnTo>
                      <a:pt x="1006" y="4005"/>
                    </a:lnTo>
                    <a:lnTo>
                      <a:pt x="1023" y="3955"/>
                    </a:lnTo>
                    <a:lnTo>
                      <a:pt x="1038" y="3907"/>
                    </a:lnTo>
                    <a:lnTo>
                      <a:pt x="1045" y="3857"/>
                    </a:lnTo>
                    <a:lnTo>
                      <a:pt x="1051" y="3808"/>
                    </a:lnTo>
                    <a:lnTo>
                      <a:pt x="1055" y="3759"/>
                    </a:lnTo>
                    <a:lnTo>
                      <a:pt x="1055" y="3710"/>
                    </a:lnTo>
                    <a:lnTo>
                      <a:pt x="1055" y="3657"/>
                    </a:lnTo>
                    <a:lnTo>
                      <a:pt x="1055" y="3608"/>
                    </a:lnTo>
                    <a:lnTo>
                      <a:pt x="1055" y="3558"/>
                    </a:lnTo>
                    <a:lnTo>
                      <a:pt x="1058" y="3510"/>
                    </a:lnTo>
                    <a:lnTo>
                      <a:pt x="1086" y="3552"/>
                    </a:lnTo>
                    <a:lnTo>
                      <a:pt x="1115" y="3590"/>
                    </a:lnTo>
                    <a:lnTo>
                      <a:pt x="1150" y="3629"/>
                    </a:lnTo>
                    <a:lnTo>
                      <a:pt x="1181" y="3664"/>
                    </a:lnTo>
                    <a:lnTo>
                      <a:pt x="1214" y="3703"/>
                    </a:lnTo>
                    <a:lnTo>
                      <a:pt x="1249" y="3742"/>
                    </a:lnTo>
                    <a:lnTo>
                      <a:pt x="1277" y="3780"/>
                    </a:lnTo>
                    <a:lnTo>
                      <a:pt x="1306" y="3818"/>
                    </a:lnTo>
                    <a:lnTo>
                      <a:pt x="1333" y="3857"/>
                    </a:lnTo>
                    <a:lnTo>
                      <a:pt x="1354" y="3900"/>
                    </a:lnTo>
                    <a:lnTo>
                      <a:pt x="1376" y="3952"/>
                    </a:lnTo>
                    <a:lnTo>
                      <a:pt x="1393" y="4005"/>
                    </a:lnTo>
                    <a:lnTo>
                      <a:pt x="1411" y="4057"/>
                    </a:lnTo>
                    <a:lnTo>
                      <a:pt x="1421" y="4113"/>
                    </a:lnTo>
                    <a:lnTo>
                      <a:pt x="1432" y="4170"/>
                    </a:lnTo>
                    <a:lnTo>
                      <a:pt x="1442" y="4230"/>
                    </a:lnTo>
                    <a:lnTo>
                      <a:pt x="1449" y="4285"/>
                    </a:lnTo>
                    <a:lnTo>
                      <a:pt x="1460" y="4342"/>
                    </a:lnTo>
                    <a:lnTo>
                      <a:pt x="1471" y="4402"/>
                    </a:lnTo>
                    <a:lnTo>
                      <a:pt x="1484" y="4458"/>
                    </a:lnTo>
                    <a:lnTo>
                      <a:pt x="1495" y="4478"/>
                    </a:lnTo>
                    <a:lnTo>
                      <a:pt x="1506" y="4496"/>
                    </a:lnTo>
                    <a:lnTo>
                      <a:pt x="1519" y="4514"/>
                    </a:lnTo>
                    <a:lnTo>
                      <a:pt x="1534" y="4532"/>
                    </a:lnTo>
                    <a:lnTo>
                      <a:pt x="1547" y="4550"/>
                    </a:lnTo>
                    <a:lnTo>
                      <a:pt x="1565" y="4570"/>
                    </a:lnTo>
                    <a:lnTo>
                      <a:pt x="1579" y="4588"/>
                    </a:lnTo>
                    <a:lnTo>
                      <a:pt x="1590" y="4608"/>
                    </a:lnTo>
                    <a:lnTo>
                      <a:pt x="1601" y="4630"/>
                    </a:lnTo>
                    <a:lnTo>
                      <a:pt x="1604" y="4658"/>
                    </a:lnTo>
                    <a:lnTo>
                      <a:pt x="1604" y="4668"/>
                    </a:lnTo>
                    <a:lnTo>
                      <a:pt x="1607" y="4683"/>
                    </a:lnTo>
                    <a:lnTo>
                      <a:pt x="1607" y="4693"/>
                    </a:lnTo>
                    <a:lnTo>
                      <a:pt x="1611" y="4703"/>
                    </a:lnTo>
                    <a:lnTo>
                      <a:pt x="1615" y="4715"/>
                    </a:lnTo>
                    <a:lnTo>
                      <a:pt x="1622" y="4721"/>
                    </a:lnTo>
                    <a:lnTo>
                      <a:pt x="1625" y="4728"/>
                    </a:lnTo>
                    <a:lnTo>
                      <a:pt x="1629" y="4735"/>
                    </a:lnTo>
                    <a:lnTo>
                      <a:pt x="1636" y="4738"/>
                    </a:lnTo>
                    <a:lnTo>
                      <a:pt x="1639" y="4743"/>
                    </a:lnTo>
                    <a:lnTo>
                      <a:pt x="1682" y="4767"/>
                    </a:lnTo>
                    <a:lnTo>
                      <a:pt x="1717" y="4795"/>
                    </a:lnTo>
                    <a:lnTo>
                      <a:pt x="1742" y="4823"/>
                    </a:lnTo>
                    <a:lnTo>
                      <a:pt x="1767" y="4855"/>
                    </a:lnTo>
                    <a:lnTo>
                      <a:pt x="1784" y="4886"/>
                    </a:lnTo>
                    <a:lnTo>
                      <a:pt x="1798" y="4921"/>
                    </a:lnTo>
                    <a:lnTo>
                      <a:pt x="1815" y="4960"/>
                    </a:lnTo>
                    <a:lnTo>
                      <a:pt x="1830" y="4998"/>
                    </a:lnTo>
                    <a:lnTo>
                      <a:pt x="1850" y="5034"/>
                    </a:lnTo>
                    <a:lnTo>
                      <a:pt x="1872" y="5073"/>
                    </a:lnTo>
                    <a:lnTo>
                      <a:pt x="1900" y="5055"/>
                    </a:lnTo>
                    <a:lnTo>
                      <a:pt x="1928" y="5051"/>
                    </a:lnTo>
                    <a:lnTo>
                      <a:pt x="1953" y="5055"/>
                    </a:lnTo>
                    <a:lnTo>
                      <a:pt x="1973" y="5066"/>
                    </a:lnTo>
                    <a:lnTo>
                      <a:pt x="1991" y="5083"/>
                    </a:lnTo>
                    <a:lnTo>
                      <a:pt x="2005" y="5101"/>
                    </a:lnTo>
                    <a:lnTo>
                      <a:pt x="2020" y="5125"/>
                    </a:lnTo>
                    <a:lnTo>
                      <a:pt x="2030" y="5146"/>
                    </a:lnTo>
                    <a:lnTo>
                      <a:pt x="2040" y="5168"/>
                    </a:lnTo>
                    <a:lnTo>
                      <a:pt x="2051" y="5185"/>
                    </a:lnTo>
                    <a:lnTo>
                      <a:pt x="2090" y="5255"/>
                    </a:lnTo>
                    <a:lnTo>
                      <a:pt x="2136" y="5333"/>
                    </a:lnTo>
                    <a:lnTo>
                      <a:pt x="2185" y="5413"/>
                    </a:lnTo>
                    <a:lnTo>
                      <a:pt x="2238" y="5491"/>
                    </a:lnTo>
                    <a:lnTo>
                      <a:pt x="2294" y="5564"/>
                    </a:lnTo>
                    <a:lnTo>
                      <a:pt x="2357" y="5634"/>
                    </a:lnTo>
                    <a:lnTo>
                      <a:pt x="2421" y="5691"/>
                    </a:lnTo>
                    <a:lnTo>
                      <a:pt x="2491" y="5736"/>
                    </a:lnTo>
                    <a:lnTo>
                      <a:pt x="2569" y="5764"/>
                    </a:lnTo>
                    <a:lnTo>
                      <a:pt x="2649" y="5775"/>
                    </a:lnTo>
                    <a:lnTo>
                      <a:pt x="2660" y="5771"/>
                    </a:lnTo>
                    <a:lnTo>
                      <a:pt x="2674" y="5764"/>
                    </a:lnTo>
                    <a:lnTo>
                      <a:pt x="2688" y="5754"/>
                    </a:lnTo>
                    <a:lnTo>
                      <a:pt x="2699" y="5740"/>
                    </a:lnTo>
                    <a:lnTo>
                      <a:pt x="2712" y="5723"/>
                    </a:lnTo>
                    <a:lnTo>
                      <a:pt x="2724" y="5705"/>
                    </a:lnTo>
                    <a:lnTo>
                      <a:pt x="2734" y="5684"/>
                    </a:lnTo>
                    <a:lnTo>
                      <a:pt x="2741" y="5663"/>
                    </a:lnTo>
                    <a:lnTo>
                      <a:pt x="2748" y="5641"/>
                    </a:lnTo>
                    <a:lnTo>
                      <a:pt x="2752" y="5621"/>
                    </a:lnTo>
                    <a:lnTo>
                      <a:pt x="2762" y="5610"/>
                    </a:lnTo>
                    <a:lnTo>
                      <a:pt x="2787" y="5599"/>
                    </a:lnTo>
                    <a:lnTo>
                      <a:pt x="2822" y="5596"/>
                    </a:lnTo>
                    <a:lnTo>
                      <a:pt x="2867" y="5589"/>
                    </a:lnTo>
                    <a:lnTo>
                      <a:pt x="2917" y="5586"/>
                    </a:lnTo>
                    <a:lnTo>
                      <a:pt x="2973" y="5581"/>
                    </a:lnTo>
                    <a:lnTo>
                      <a:pt x="3030" y="5578"/>
                    </a:lnTo>
                    <a:lnTo>
                      <a:pt x="3086" y="5571"/>
                    </a:lnTo>
                    <a:lnTo>
                      <a:pt x="3138" y="5568"/>
                    </a:lnTo>
                    <a:lnTo>
                      <a:pt x="3185" y="5561"/>
                    </a:lnTo>
                    <a:lnTo>
                      <a:pt x="3173" y="5558"/>
                    </a:lnTo>
                    <a:lnTo>
                      <a:pt x="3166" y="5551"/>
                    </a:lnTo>
                    <a:lnTo>
                      <a:pt x="3160" y="5543"/>
                    </a:lnTo>
                    <a:lnTo>
                      <a:pt x="3153" y="5536"/>
                    </a:lnTo>
                    <a:lnTo>
                      <a:pt x="3145" y="5529"/>
                    </a:lnTo>
                    <a:lnTo>
                      <a:pt x="3138" y="5523"/>
                    </a:lnTo>
                    <a:lnTo>
                      <a:pt x="3128" y="5515"/>
                    </a:lnTo>
                    <a:lnTo>
                      <a:pt x="3121" y="5508"/>
                    </a:lnTo>
                    <a:lnTo>
                      <a:pt x="3110" y="5505"/>
                    </a:lnTo>
                    <a:lnTo>
                      <a:pt x="3100" y="5505"/>
                    </a:lnTo>
                    <a:lnTo>
                      <a:pt x="3072" y="5505"/>
                    </a:lnTo>
                    <a:lnTo>
                      <a:pt x="3043" y="5505"/>
                    </a:lnTo>
                    <a:lnTo>
                      <a:pt x="3015" y="5505"/>
                    </a:lnTo>
                    <a:lnTo>
                      <a:pt x="2987" y="5501"/>
                    </a:lnTo>
                    <a:lnTo>
                      <a:pt x="2959" y="5498"/>
                    </a:lnTo>
                    <a:lnTo>
                      <a:pt x="2930" y="5494"/>
                    </a:lnTo>
                    <a:lnTo>
                      <a:pt x="2907" y="5488"/>
                    </a:lnTo>
                    <a:lnTo>
                      <a:pt x="2878" y="5473"/>
                    </a:lnTo>
                    <a:lnTo>
                      <a:pt x="2853" y="5459"/>
                    </a:lnTo>
                    <a:lnTo>
                      <a:pt x="2829" y="5438"/>
                    </a:lnTo>
                    <a:lnTo>
                      <a:pt x="2825" y="5434"/>
                    </a:lnTo>
                    <a:lnTo>
                      <a:pt x="2822" y="5434"/>
                    </a:lnTo>
                    <a:lnTo>
                      <a:pt x="2815" y="5431"/>
                    </a:lnTo>
                    <a:lnTo>
                      <a:pt x="2807" y="5431"/>
                    </a:lnTo>
                    <a:lnTo>
                      <a:pt x="2800" y="5431"/>
                    </a:lnTo>
                    <a:lnTo>
                      <a:pt x="2794" y="5428"/>
                    </a:lnTo>
                    <a:lnTo>
                      <a:pt x="2787" y="5428"/>
                    </a:lnTo>
                    <a:lnTo>
                      <a:pt x="2780" y="5428"/>
                    </a:lnTo>
                    <a:lnTo>
                      <a:pt x="2772" y="5424"/>
                    </a:lnTo>
                    <a:lnTo>
                      <a:pt x="2765" y="5420"/>
                    </a:lnTo>
                    <a:lnTo>
                      <a:pt x="2759" y="5416"/>
                    </a:lnTo>
                    <a:lnTo>
                      <a:pt x="2752" y="5413"/>
                    </a:lnTo>
                    <a:lnTo>
                      <a:pt x="2748" y="5406"/>
                    </a:lnTo>
                    <a:lnTo>
                      <a:pt x="2741" y="5403"/>
                    </a:lnTo>
                    <a:lnTo>
                      <a:pt x="2737" y="5396"/>
                    </a:lnTo>
                    <a:lnTo>
                      <a:pt x="2734" y="5389"/>
                    </a:lnTo>
                    <a:lnTo>
                      <a:pt x="2730" y="5381"/>
                    </a:lnTo>
                    <a:lnTo>
                      <a:pt x="2727" y="5375"/>
                    </a:lnTo>
                    <a:lnTo>
                      <a:pt x="2724" y="5368"/>
                    </a:lnTo>
                    <a:lnTo>
                      <a:pt x="2720" y="5364"/>
                    </a:lnTo>
                    <a:lnTo>
                      <a:pt x="2712" y="5340"/>
                    </a:lnTo>
                    <a:lnTo>
                      <a:pt x="2709" y="5318"/>
                    </a:lnTo>
                    <a:lnTo>
                      <a:pt x="2706" y="5294"/>
                    </a:lnTo>
                    <a:lnTo>
                      <a:pt x="2709" y="5273"/>
                    </a:lnTo>
                    <a:lnTo>
                      <a:pt x="2709" y="5248"/>
                    </a:lnTo>
                    <a:lnTo>
                      <a:pt x="2709" y="5223"/>
                    </a:lnTo>
                    <a:lnTo>
                      <a:pt x="2709" y="5203"/>
                    </a:lnTo>
                    <a:lnTo>
                      <a:pt x="2706" y="5178"/>
                    </a:lnTo>
                    <a:lnTo>
                      <a:pt x="2699" y="5156"/>
                    </a:lnTo>
                    <a:lnTo>
                      <a:pt x="2692" y="5136"/>
                    </a:lnTo>
                    <a:lnTo>
                      <a:pt x="2677" y="5118"/>
                    </a:lnTo>
                    <a:lnTo>
                      <a:pt x="2667" y="5108"/>
                    </a:lnTo>
                    <a:lnTo>
                      <a:pt x="2652" y="5101"/>
                    </a:lnTo>
                    <a:lnTo>
                      <a:pt x="2639" y="5098"/>
                    </a:lnTo>
                    <a:lnTo>
                      <a:pt x="2625" y="5101"/>
                    </a:lnTo>
                    <a:lnTo>
                      <a:pt x="2611" y="5104"/>
                    </a:lnTo>
                    <a:lnTo>
                      <a:pt x="2597" y="5111"/>
                    </a:lnTo>
                    <a:lnTo>
                      <a:pt x="2586" y="5125"/>
                    </a:lnTo>
                    <a:lnTo>
                      <a:pt x="2576" y="5139"/>
                    </a:lnTo>
                    <a:lnTo>
                      <a:pt x="2569" y="5156"/>
                    </a:lnTo>
                    <a:lnTo>
                      <a:pt x="2569" y="5133"/>
                    </a:lnTo>
                    <a:lnTo>
                      <a:pt x="2561" y="5108"/>
                    </a:lnTo>
                    <a:lnTo>
                      <a:pt x="2547" y="5086"/>
                    </a:lnTo>
                    <a:lnTo>
                      <a:pt x="2522" y="5062"/>
                    </a:lnTo>
                    <a:lnTo>
                      <a:pt x="2494" y="5038"/>
                    </a:lnTo>
                    <a:lnTo>
                      <a:pt x="2459" y="5016"/>
                    </a:lnTo>
                    <a:lnTo>
                      <a:pt x="2424" y="4995"/>
                    </a:lnTo>
                    <a:lnTo>
                      <a:pt x="2386" y="4981"/>
                    </a:lnTo>
                    <a:lnTo>
                      <a:pt x="2346" y="4968"/>
                    </a:lnTo>
                    <a:lnTo>
                      <a:pt x="2311" y="4956"/>
                    </a:lnTo>
                    <a:lnTo>
                      <a:pt x="2273" y="4950"/>
                    </a:lnTo>
                    <a:lnTo>
                      <a:pt x="2234" y="4939"/>
                    </a:lnTo>
                    <a:lnTo>
                      <a:pt x="2199" y="4925"/>
                    </a:lnTo>
                    <a:lnTo>
                      <a:pt x="2163" y="4908"/>
                    </a:lnTo>
                    <a:lnTo>
                      <a:pt x="2136" y="4886"/>
                    </a:lnTo>
                    <a:lnTo>
                      <a:pt x="2111" y="4862"/>
                    </a:lnTo>
                    <a:lnTo>
                      <a:pt x="2090" y="4830"/>
                    </a:lnTo>
                    <a:lnTo>
                      <a:pt x="2080" y="4795"/>
                    </a:lnTo>
                    <a:lnTo>
                      <a:pt x="2080" y="4760"/>
                    </a:lnTo>
                    <a:lnTo>
                      <a:pt x="2090" y="4715"/>
                    </a:lnTo>
                    <a:lnTo>
                      <a:pt x="2080" y="4711"/>
                    </a:lnTo>
                    <a:lnTo>
                      <a:pt x="2068" y="4708"/>
                    </a:lnTo>
                    <a:lnTo>
                      <a:pt x="2061" y="4703"/>
                    </a:lnTo>
                    <a:lnTo>
                      <a:pt x="2051" y="4697"/>
                    </a:lnTo>
                    <a:lnTo>
                      <a:pt x="2044" y="4690"/>
                    </a:lnTo>
                    <a:lnTo>
                      <a:pt x="2040" y="4683"/>
                    </a:lnTo>
                    <a:lnTo>
                      <a:pt x="2033" y="4676"/>
                    </a:lnTo>
                    <a:lnTo>
                      <a:pt x="2030" y="4665"/>
                    </a:lnTo>
                    <a:lnTo>
                      <a:pt x="2026" y="4655"/>
                    </a:lnTo>
                    <a:lnTo>
                      <a:pt x="2023" y="4644"/>
                    </a:lnTo>
                    <a:lnTo>
                      <a:pt x="2016" y="4626"/>
                    </a:lnTo>
                    <a:lnTo>
                      <a:pt x="2016" y="4605"/>
                    </a:lnTo>
                    <a:lnTo>
                      <a:pt x="2016" y="4588"/>
                    </a:lnTo>
                    <a:lnTo>
                      <a:pt x="2020" y="4567"/>
                    </a:lnTo>
                    <a:lnTo>
                      <a:pt x="2023" y="4546"/>
                    </a:lnTo>
                    <a:lnTo>
                      <a:pt x="2026" y="4525"/>
                    </a:lnTo>
                    <a:lnTo>
                      <a:pt x="2030" y="4503"/>
                    </a:lnTo>
                    <a:lnTo>
                      <a:pt x="2030" y="4478"/>
                    </a:lnTo>
                    <a:lnTo>
                      <a:pt x="2033" y="4458"/>
                    </a:lnTo>
                    <a:lnTo>
                      <a:pt x="2033" y="4437"/>
                    </a:lnTo>
                    <a:lnTo>
                      <a:pt x="2030" y="4408"/>
                    </a:lnTo>
                    <a:lnTo>
                      <a:pt x="2020" y="4385"/>
                    </a:lnTo>
                    <a:lnTo>
                      <a:pt x="2005" y="4367"/>
                    </a:lnTo>
                    <a:lnTo>
                      <a:pt x="1988" y="4348"/>
                    </a:lnTo>
                    <a:lnTo>
                      <a:pt x="1967" y="4335"/>
                    </a:lnTo>
                    <a:lnTo>
                      <a:pt x="1945" y="4328"/>
                    </a:lnTo>
                    <a:lnTo>
                      <a:pt x="1917" y="4321"/>
                    </a:lnTo>
                    <a:lnTo>
                      <a:pt x="1893" y="4317"/>
                    </a:lnTo>
                    <a:lnTo>
                      <a:pt x="1865" y="4317"/>
                    </a:lnTo>
                    <a:lnTo>
                      <a:pt x="1837" y="4321"/>
                    </a:lnTo>
                    <a:lnTo>
                      <a:pt x="1837" y="4313"/>
                    </a:lnTo>
                    <a:lnTo>
                      <a:pt x="1837" y="4310"/>
                    </a:lnTo>
                    <a:lnTo>
                      <a:pt x="1833" y="4307"/>
                    </a:lnTo>
                    <a:lnTo>
                      <a:pt x="1830" y="4303"/>
                    </a:lnTo>
                    <a:lnTo>
                      <a:pt x="1825" y="4303"/>
                    </a:lnTo>
                    <a:lnTo>
                      <a:pt x="1822" y="4300"/>
                    </a:lnTo>
                    <a:lnTo>
                      <a:pt x="1819" y="4296"/>
                    </a:lnTo>
                    <a:lnTo>
                      <a:pt x="1815" y="4293"/>
                    </a:lnTo>
                    <a:lnTo>
                      <a:pt x="1812" y="4290"/>
                    </a:lnTo>
                    <a:lnTo>
                      <a:pt x="1812" y="4285"/>
                    </a:lnTo>
                    <a:lnTo>
                      <a:pt x="1819" y="4250"/>
                    </a:lnTo>
                    <a:lnTo>
                      <a:pt x="1822" y="4215"/>
                    </a:lnTo>
                    <a:lnTo>
                      <a:pt x="1822" y="4177"/>
                    </a:lnTo>
                    <a:lnTo>
                      <a:pt x="1822" y="4138"/>
                    </a:lnTo>
                    <a:lnTo>
                      <a:pt x="1819" y="4103"/>
                    </a:lnTo>
                    <a:lnTo>
                      <a:pt x="1812" y="4068"/>
                    </a:lnTo>
                    <a:lnTo>
                      <a:pt x="1802" y="4033"/>
                    </a:lnTo>
                    <a:lnTo>
                      <a:pt x="1780" y="4001"/>
                    </a:lnTo>
                    <a:lnTo>
                      <a:pt x="1755" y="3973"/>
                    </a:lnTo>
                    <a:lnTo>
                      <a:pt x="1720" y="3948"/>
                    </a:lnTo>
                    <a:lnTo>
                      <a:pt x="1713" y="3942"/>
                    </a:lnTo>
                    <a:lnTo>
                      <a:pt x="1710" y="3931"/>
                    </a:lnTo>
                    <a:lnTo>
                      <a:pt x="1710" y="3913"/>
                    </a:lnTo>
                    <a:lnTo>
                      <a:pt x="1710" y="3895"/>
                    </a:lnTo>
                    <a:lnTo>
                      <a:pt x="1710" y="3871"/>
                    </a:lnTo>
                    <a:lnTo>
                      <a:pt x="1713" y="3850"/>
                    </a:lnTo>
                    <a:lnTo>
                      <a:pt x="1713" y="3825"/>
                    </a:lnTo>
                    <a:lnTo>
                      <a:pt x="1717" y="3797"/>
                    </a:lnTo>
                    <a:lnTo>
                      <a:pt x="1717" y="3777"/>
                    </a:lnTo>
                    <a:lnTo>
                      <a:pt x="1720" y="3752"/>
                    </a:lnTo>
                    <a:lnTo>
                      <a:pt x="1720" y="3720"/>
                    </a:lnTo>
                    <a:lnTo>
                      <a:pt x="1720" y="3688"/>
                    </a:lnTo>
                    <a:lnTo>
                      <a:pt x="1717" y="3660"/>
                    </a:lnTo>
                    <a:lnTo>
                      <a:pt x="1713" y="3632"/>
                    </a:lnTo>
                    <a:lnTo>
                      <a:pt x="1710" y="3600"/>
                    </a:lnTo>
                    <a:lnTo>
                      <a:pt x="1702" y="3573"/>
                    </a:lnTo>
                    <a:lnTo>
                      <a:pt x="1692" y="3545"/>
                    </a:lnTo>
                    <a:lnTo>
                      <a:pt x="1682" y="3517"/>
                    </a:lnTo>
                    <a:lnTo>
                      <a:pt x="1667" y="3492"/>
                    </a:lnTo>
                    <a:lnTo>
                      <a:pt x="1650" y="3464"/>
                    </a:lnTo>
                    <a:lnTo>
                      <a:pt x="1650" y="3429"/>
                    </a:lnTo>
                    <a:lnTo>
                      <a:pt x="1622" y="3400"/>
                    </a:lnTo>
                    <a:lnTo>
                      <a:pt x="1594" y="3372"/>
                    </a:lnTo>
                    <a:lnTo>
                      <a:pt x="1565" y="3344"/>
                    </a:lnTo>
                    <a:lnTo>
                      <a:pt x="1534" y="3317"/>
                    </a:lnTo>
                    <a:lnTo>
                      <a:pt x="1506" y="3292"/>
                    </a:lnTo>
                    <a:lnTo>
                      <a:pt x="1474" y="3267"/>
                    </a:lnTo>
                    <a:lnTo>
                      <a:pt x="1442" y="3242"/>
                    </a:lnTo>
                    <a:lnTo>
                      <a:pt x="1407" y="3222"/>
                    </a:lnTo>
                    <a:lnTo>
                      <a:pt x="1372" y="3204"/>
                    </a:lnTo>
                    <a:lnTo>
                      <a:pt x="1337" y="3187"/>
                    </a:lnTo>
                    <a:lnTo>
                      <a:pt x="1344" y="3175"/>
                    </a:lnTo>
                    <a:lnTo>
                      <a:pt x="1351" y="3165"/>
                    </a:lnTo>
                    <a:lnTo>
                      <a:pt x="1354" y="3155"/>
                    </a:lnTo>
                    <a:lnTo>
                      <a:pt x="1354" y="3144"/>
                    </a:lnTo>
                    <a:lnTo>
                      <a:pt x="1354" y="3134"/>
                    </a:lnTo>
                    <a:lnTo>
                      <a:pt x="1358" y="3123"/>
                    </a:lnTo>
                    <a:lnTo>
                      <a:pt x="1358" y="3109"/>
                    </a:lnTo>
                    <a:lnTo>
                      <a:pt x="1361" y="3102"/>
                    </a:lnTo>
                    <a:lnTo>
                      <a:pt x="1364" y="3092"/>
                    </a:lnTo>
                    <a:lnTo>
                      <a:pt x="1372" y="3080"/>
                    </a:lnTo>
                    <a:lnTo>
                      <a:pt x="1407" y="3049"/>
                    </a:lnTo>
                    <a:lnTo>
                      <a:pt x="1442" y="3014"/>
                    </a:lnTo>
                    <a:lnTo>
                      <a:pt x="1474" y="2975"/>
                    </a:lnTo>
                    <a:lnTo>
                      <a:pt x="1506" y="2937"/>
                    </a:lnTo>
                    <a:lnTo>
                      <a:pt x="1527" y="2898"/>
                    </a:lnTo>
                    <a:lnTo>
                      <a:pt x="1544" y="2856"/>
                    </a:lnTo>
                    <a:lnTo>
                      <a:pt x="1552" y="2814"/>
                    </a:lnTo>
                    <a:lnTo>
                      <a:pt x="1552" y="2768"/>
                    </a:lnTo>
                    <a:lnTo>
                      <a:pt x="1537" y="2722"/>
                    </a:lnTo>
                    <a:lnTo>
                      <a:pt x="1509" y="2674"/>
                    </a:lnTo>
                    <a:lnTo>
                      <a:pt x="1516" y="2677"/>
                    </a:lnTo>
                    <a:lnTo>
                      <a:pt x="1524" y="2677"/>
                    </a:lnTo>
                    <a:lnTo>
                      <a:pt x="1534" y="2674"/>
                    </a:lnTo>
                    <a:lnTo>
                      <a:pt x="1544" y="2667"/>
                    </a:lnTo>
                    <a:lnTo>
                      <a:pt x="1559" y="2659"/>
                    </a:lnTo>
                    <a:lnTo>
                      <a:pt x="1572" y="2649"/>
                    </a:lnTo>
                    <a:lnTo>
                      <a:pt x="1587" y="2639"/>
                    </a:lnTo>
                    <a:lnTo>
                      <a:pt x="1597" y="2627"/>
                    </a:lnTo>
                    <a:lnTo>
                      <a:pt x="1607" y="2617"/>
                    </a:lnTo>
                    <a:lnTo>
                      <a:pt x="1615" y="2607"/>
                    </a:lnTo>
                    <a:lnTo>
                      <a:pt x="1622" y="2596"/>
                    </a:lnTo>
                    <a:lnTo>
                      <a:pt x="1632" y="2592"/>
                    </a:lnTo>
                    <a:lnTo>
                      <a:pt x="1647" y="2589"/>
                    </a:lnTo>
                    <a:lnTo>
                      <a:pt x="1660" y="2589"/>
                    </a:lnTo>
                    <a:lnTo>
                      <a:pt x="1678" y="2585"/>
                    </a:lnTo>
                    <a:lnTo>
                      <a:pt x="1695" y="2582"/>
                    </a:lnTo>
                    <a:lnTo>
                      <a:pt x="1713" y="2579"/>
                    </a:lnTo>
                    <a:lnTo>
                      <a:pt x="1727" y="2572"/>
                    </a:lnTo>
                    <a:lnTo>
                      <a:pt x="1742" y="2561"/>
                    </a:lnTo>
                    <a:lnTo>
                      <a:pt x="1755" y="2547"/>
                    </a:lnTo>
                    <a:lnTo>
                      <a:pt x="1755" y="2554"/>
                    </a:lnTo>
                    <a:lnTo>
                      <a:pt x="1752" y="2564"/>
                    </a:lnTo>
                    <a:lnTo>
                      <a:pt x="1752" y="2572"/>
                    </a:lnTo>
                    <a:lnTo>
                      <a:pt x="1752" y="2579"/>
                    </a:lnTo>
                    <a:lnTo>
                      <a:pt x="1752" y="2589"/>
                    </a:lnTo>
                    <a:lnTo>
                      <a:pt x="1752" y="2596"/>
                    </a:lnTo>
                    <a:lnTo>
                      <a:pt x="1752" y="2603"/>
                    </a:lnTo>
                    <a:lnTo>
                      <a:pt x="1752" y="2614"/>
                    </a:lnTo>
                    <a:lnTo>
                      <a:pt x="1755" y="2621"/>
                    </a:lnTo>
                    <a:lnTo>
                      <a:pt x="1759" y="2627"/>
                    </a:lnTo>
                    <a:lnTo>
                      <a:pt x="1762" y="2639"/>
                    </a:lnTo>
                    <a:lnTo>
                      <a:pt x="1773" y="2649"/>
                    </a:lnTo>
                    <a:lnTo>
                      <a:pt x="1780" y="2659"/>
                    </a:lnTo>
                    <a:lnTo>
                      <a:pt x="1790" y="2667"/>
                    </a:lnTo>
                    <a:lnTo>
                      <a:pt x="1805" y="2670"/>
                    </a:lnTo>
                    <a:lnTo>
                      <a:pt x="1819" y="2674"/>
                    </a:lnTo>
                    <a:lnTo>
                      <a:pt x="1830" y="2677"/>
                    </a:lnTo>
                    <a:lnTo>
                      <a:pt x="1843" y="2674"/>
                    </a:lnTo>
                    <a:lnTo>
                      <a:pt x="1858" y="2670"/>
                    </a:lnTo>
                    <a:lnTo>
                      <a:pt x="1872" y="2662"/>
                    </a:lnTo>
                    <a:lnTo>
                      <a:pt x="1858" y="2677"/>
                    </a:lnTo>
                    <a:lnTo>
                      <a:pt x="1854" y="2694"/>
                    </a:lnTo>
                    <a:lnTo>
                      <a:pt x="1858" y="2715"/>
                    </a:lnTo>
                    <a:lnTo>
                      <a:pt x="1868" y="2740"/>
                    </a:lnTo>
                    <a:lnTo>
                      <a:pt x="1878" y="2762"/>
                    </a:lnTo>
                    <a:lnTo>
                      <a:pt x="1896" y="2786"/>
                    </a:lnTo>
                    <a:lnTo>
                      <a:pt x="1910" y="2810"/>
                    </a:lnTo>
                    <a:lnTo>
                      <a:pt x="1925" y="2839"/>
                    </a:lnTo>
                    <a:lnTo>
                      <a:pt x="1935" y="2860"/>
                    </a:lnTo>
                    <a:lnTo>
                      <a:pt x="1938" y="2884"/>
                    </a:lnTo>
                    <a:lnTo>
                      <a:pt x="1950" y="2880"/>
                    </a:lnTo>
                    <a:lnTo>
                      <a:pt x="1956" y="2877"/>
                    </a:lnTo>
                    <a:lnTo>
                      <a:pt x="1963" y="2874"/>
                    </a:lnTo>
                    <a:lnTo>
                      <a:pt x="1970" y="2870"/>
                    </a:lnTo>
                    <a:lnTo>
                      <a:pt x="1973" y="2863"/>
                    </a:lnTo>
                    <a:lnTo>
                      <a:pt x="1977" y="2856"/>
                    </a:lnTo>
                    <a:lnTo>
                      <a:pt x="1981" y="2849"/>
                    </a:lnTo>
                    <a:lnTo>
                      <a:pt x="1985" y="2842"/>
                    </a:lnTo>
                    <a:lnTo>
                      <a:pt x="1988" y="2835"/>
                    </a:lnTo>
                    <a:lnTo>
                      <a:pt x="1988" y="2824"/>
                    </a:lnTo>
                    <a:lnTo>
                      <a:pt x="1988" y="2828"/>
                    </a:lnTo>
                    <a:lnTo>
                      <a:pt x="1988" y="2832"/>
                    </a:lnTo>
                    <a:lnTo>
                      <a:pt x="1991" y="2832"/>
                    </a:lnTo>
                    <a:lnTo>
                      <a:pt x="1995" y="2832"/>
                    </a:lnTo>
                    <a:lnTo>
                      <a:pt x="1995" y="2828"/>
                    </a:lnTo>
                    <a:lnTo>
                      <a:pt x="1998" y="2828"/>
                    </a:lnTo>
                    <a:lnTo>
                      <a:pt x="1998" y="2824"/>
                    </a:lnTo>
                    <a:lnTo>
                      <a:pt x="2005" y="2842"/>
                    </a:lnTo>
                    <a:lnTo>
                      <a:pt x="2016" y="2852"/>
                    </a:lnTo>
                    <a:lnTo>
                      <a:pt x="2026" y="2863"/>
                    </a:lnTo>
                    <a:lnTo>
                      <a:pt x="2040" y="2870"/>
                    </a:lnTo>
                    <a:lnTo>
                      <a:pt x="2055" y="2877"/>
                    </a:lnTo>
                    <a:lnTo>
                      <a:pt x="2073" y="2880"/>
                    </a:lnTo>
                    <a:lnTo>
                      <a:pt x="2090" y="2880"/>
                    </a:lnTo>
                    <a:lnTo>
                      <a:pt x="2104" y="2880"/>
                    </a:lnTo>
                    <a:lnTo>
                      <a:pt x="2121" y="2877"/>
                    </a:lnTo>
                    <a:lnTo>
                      <a:pt x="2139" y="2870"/>
                    </a:lnTo>
                    <a:lnTo>
                      <a:pt x="2150" y="2909"/>
                    </a:lnTo>
                    <a:lnTo>
                      <a:pt x="2171" y="2940"/>
                    </a:lnTo>
                    <a:lnTo>
                      <a:pt x="2199" y="2965"/>
                    </a:lnTo>
                    <a:lnTo>
                      <a:pt x="2231" y="2982"/>
                    </a:lnTo>
                    <a:lnTo>
                      <a:pt x="2263" y="3000"/>
                    </a:lnTo>
                    <a:lnTo>
                      <a:pt x="2301" y="3014"/>
                    </a:lnTo>
                    <a:lnTo>
                      <a:pt x="2336" y="3028"/>
                    </a:lnTo>
                    <a:lnTo>
                      <a:pt x="2368" y="3045"/>
                    </a:lnTo>
                    <a:lnTo>
                      <a:pt x="2399" y="3067"/>
                    </a:lnTo>
                    <a:lnTo>
                      <a:pt x="2428" y="3092"/>
                    </a:lnTo>
                    <a:lnTo>
                      <a:pt x="2442" y="3116"/>
                    </a:lnTo>
                    <a:lnTo>
                      <a:pt x="2449" y="3147"/>
                    </a:lnTo>
                    <a:lnTo>
                      <a:pt x="2452" y="3179"/>
                    </a:lnTo>
                    <a:lnTo>
                      <a:pt x="2452" y="3210"/>
                    </a:lnTo>
                    <a:lnTo>
                      <a:pt x="2452" y="3242"/>
                    </a:lnTo>
                    <a:lnTo>
                      <a:pt x="2452" y="3270"/>
                    </a:lnTo>
                    <a:lnTo>
                      <a:pt x="2459" y="3295"/>
                    </a:lnTo>
                    <a:lnTo>
                      <a:pt x="2469" y="3312"/>
                    </a:lnTo>
                    <a:lnTo>
                      <a:pt x="2491" y="3323"/>
                    </a:lnTo>
                    <a:lnTo>
                      <a:pt x="2519" y="3323"/>
                    </a:lnTo>
                    <a:lnTo>
                      <a:pt x="2572" y="3330"/>
                    </a:lnTo>
                    <a:lnTo>
                      <a:pt x="2600" y="3358"/>
                    </a:lnTo>
                    <a:lnTo>
                      <a:pt x="2617" y="3407"/>
                    </a:lnTo>
                    <a:lnTo>
                      <a:pt x="2621" y="3467"/>
                    </a:lnTo>
                    <a:lnTo>
                      <a:pt x="2617" y="3541"/>
                    </a:lnTo>
                    <a:lnTo>
                      <a:pt x="2611" y="3618"/>
                    </a:lnTo>
                    <a:lnTo>
                      <a:pt x="2607" y="3695"/>
                    </a:lnTo>
                    <a:lnTo>
                      <a:pt x="2607" y="3770"/>
                    </a:lnTo>
                    <a:lnTo>
                      <a:pt x="2617" y="3836"/>
                    </a:lnTo>
                    <a:lnTo>
                      <a:pt x="2646" y="3889"/>
                    </a:lnTo>
                    <a:lnTo>
                      <a:pt x="2667" y="3913"/>
                    </a:lnTo>
                    <a:lnTo>
                      <a:pt x="2695" y="3938"/>
                    </a:lnTo>
                    <a:lnTo>
                      <a:pt x="2724" y="3966"/>
                    </a:lnTo>
                    <a:lnTo>
                      <a:pt x="2752" y="3990"/>
                    </a:lnTo>
                    <a:lnTo>
                      <a:pt x="2780" y="4018"/>
                    </a:lnTo>
                    <a:lnTo>
                      <a:pt x="2812" y="4043"/>
                    </a:lnTo>
                    <a:lnTo>
                      <a:pt x="2835" y="4075"/>
                    </a:lnTo>
                    <a:lnTo>
                      <a:pt x="2864" y="4103"/>
                    </a:lnTo>
                    <a:lnTo>
                      <a:pt x="2885" y="4135"/>
                    </a:lnTo>
                    <a:lnTo>
                      <a:pt x="2903" y="4166"/>
                    </a:lnTo>
                    <a:lnTo>
                      <a:pt x="2913" y="4195"/>
                    </a:lnTo>
                    <a:lnTo>
                      <a:pt x="2927" y="4226"/>
                    </a:lnTo>
                    <a:lnTo>
                      <a:pt x="2938" y="4261"/>
                    </a:lnTo>
                    <a:lnTo>
                      <a:pt x="2948" y="4293"/>
                    </a:lnTo>
                    <a:lnTo>
                      <a:pt x="2963" y="4325"/>
                    </a:lnTo>
                    <a:lnTo>
                      <a:pt x="2977" y="4356"/>
                    </a:lnTo>
                    <a:lnTo>
                      <a:pt x="2995" y="4385"/>
                    </a:lnTo>
                    <a:lnTo>
                      <a:pt x="3015" y="4408"/>
                    </a:lnTo>
                    <a:lnTo>
                      <a:pt x="3040" y="4433"/>
                    </a:lnTo>
                    <a:lnTo>
                      <a:pt x="3068" y="4455"/>
                    </a:lnTo>
                    <a:lnTo>
                      <a:pt x="3082" y="4461"/>
                    </a:lnTo>
                    <a:lnTo>
                      <a:pt x="3093" y="4461"/>
                    </a:lnTo>
                    <a:lnTo>
                      <a:pt x="3107" y="4461"/>
                    </a:lnTo>
                    <a:lnTo>
                      <a:pt x="3118" y="4455"/>
                    </a:lnTo>
                    <a:lnTo>
                      <a:pt x="3128" y="4447"/>
                    </a:lnTo>
                    <a:lnTo>
                      <a:pt x="3135" y="4437"/>
                    </a:lnTo>
                    <a:lnTo>
                      <a:pt x="3142" y="4423"/>
                    </a:lnTo>
                    <a:lnTo>
                      <a:pt x="3145" y="4408"/>
                    </a:lnTo>
                    <a:lnTo>
                      <a:pt x="3149" y="4395"/>
                    </a:lnTo>
                    <a:lnTo>
                      <a:pt x="3149" y="4377"/>
                    </a:lnTo>
                    <a:lnTo>
                      <a:pt x="3160" y="4395"/>
                    </a:lnTo>
                    <a:lnTo>
                      <a:pt x="3170" y="4405"/>
                    </a:lnTo>
                    <a:lnTo>
                      <a:pt x="3178" y="4412"/>
                    </a:lnTo>
                    <a:lnTo>
                      <a:pt x="3181" y="4420"/>
                    </a:lnTo>
                    <a:lnTo>
                      <a:pt x="3188" y="4426"/>
                    </a:lnTo>
                    <a:lnTo>
                      <a:pt x="3195" y="4433"/>
                    </a:lnTo>
                    <a:lnTo>
                      <a:pt x="3205" y="4440"/>
                    </a:lnTo>
                    <a:lnTo>
                      <a:pt x="3220" y="4447"/>
                    </a:lnTo>
                    <a:lnTo>
                      <a:pt x="3241" y="4458"/>
                    </a:lnTo>
                    <a:lnTo>
                      <a:pt x="3261" y="4472"/>
                    </a:lnTo>
                    <a:lnTo>
                      <a:pt x="3265" y="4472"/>
                    </a:lnTo>
                    <a:lnTo>
                      <a:pt x="3268" y="4472"/>
                    </a:lnTo>
                    <a:lnTo>
                      <a:pt x="3276" y="4472"/>
                    </a:lnTo>
                    <a:lnTo>
                      <a:pt x="3279" y="4472"/>
                    </a:lnTo>
                    <a:lnTo>
                      <a:pt x="3286" y="4472"/>
                    </a:lnTo>
                    <a:lnTo>
                      <a:pt x="3293" y="4472"/>
                    </a:lnTo>
                    <a:lnTo>
                      <a:pt x="3296" y="4472"/>
                    </a:lnTo>
                    <a:lnTo>
                      <a:pt x="3301" y="4472"/>
                    </a:lnTo>
                    <a:lnTo>
                      <a:pt x="3301" y="4455"/>
                    </a:lnTo>
                    <a:lnTo>
                      <a:pt x="3304" y="4437"/>
                    </a:lnTo>
                    <a:lnTo>
                      <a:pt x="3308" y="4416"/>
                    </a:lnTo>
                    <a:lnTo>
                      <a:pt x="3311" y="4398"/>
                    </a:lnTo>
                    <a:lnTo>
                      <a:pt x="3314" y="4380"/>
                    </a:lnTo>
                    <a:lnTo>
                      <a:pt x="3318" y="4363"/>
                    </a:lnTo>
                    <a:lnTo>
                      <a:pt x="3314" y="4345"/>
                    </a:lnTo>
                    <a:lnTo>
                      <a:pt x="3314" y="4331"/>
                    </a:lnTo>
                    <a:lnTo>
                      <a:pt x="3308" y="4317"/>
                    </a:lnTo>
                    <a:lnTo>
                      <a:pt x="3301" y="4307"/>
                    </a:lnTo>
                    <a:lnTo>
                      <a:pt x="3283" y="4282"/>
                    </a:lnTo>
                    <a:lnTo>
                      <a:pt x="3268" y="4258"/>
                    </a:lnTo>
                    <a:lnTo>
                      <a:pt x="3258" y="4233"/>
                    </a:lnTo>
                    <a:lnTo>
                      <a:pt x="3251" y="4212"/>
                    </a:lnTo>
                    <a:lnTo>
                      <a:pt x="3248" y="4187"/>
                    </a:lnTo>
                    <a:lnTo>
                      <a:pt x="3241" y="4163"/>
                    </a:lnTo>
                    <a:lnTo>
                      <a:pt x="3237" y="4142"/>
                    </a:lnTo>
                    <a:lnTo>
                      <a:pt x="3226" y="4117"/>
                    </a:lnTo>
                    <a:lnTo>
                      <a:pt x="3216" y="4096"/>
                    </a:lnTo>
                    <a:lnTo>
                      <a:pt x="3198" y="4072"/>
                    </a:lnTo>
                    <a:lnTo>
                      <a:pt x="3188" y="4065"/>
                    </a:lnTo>
                    <a:lnTo>
                      <a:pt x="3181" y="4057"/>
                    </a:lnTo>
                    <a:lnTo>
                      <a:pt x="3170" y="4057"/>
                    </a:lnTo>
                    <a:lnTo>
                      <a:pt x="3160" y="4057"/>
                    </a:lnTo>
                    <a:lnTo>
                      <a:pt x="3149" y="4061"/>
                    </a:lnTo>
                    <a:lnTo>
                      <a:pt x="3138" y="4065"/>
                    </a:lnTo>
                    <a:lnTo>
                      <a:pt x="3128" y="4068"/>
                    </a:lnTo>
                    <a:lnTo>
                      <a:pt x="3118" y="4075"/>
                    </a:lnTo>
                    <a:lnTo>
                      <a:pt x="3103" y="4082"/>
                    </a:lnTo>
                    <a:lnTo>
                      <a:pt x="3090" y="4089"/>
                    </a:lnTo>
                    <a:lnTo>
                      <a:pt x="3068" y="4093"/>
                    </a:lnTo>
                    <a:lnTo>
                      <a:pt x="3047" y="4089"/>
                    </a:lnTo>
                    <a:lnTo>
                      <a:pt x="3026" y="4078"/>
                    </a:lnTo>
                    <a:lnTo>
                      <a:pt x="3005" y="4065"/>
                    </a:lnTo>
                    <a:lnTo>
                      <a:pt x="2980" y="4043"/>
                    </a:lnTo>
                    <a:lnTo>
                      <a:pt x="2955" y="4018"/>
                    </a:lnTo>
                    <a:lnTo>
                      <a:pt x="2930" y="3995"/>
                    </a:lnTo>
                    <a:lnTo>
                      <a:pt x="2907" y="3970"/>
                    </a:lnTo>
                    <a:lnTo>
                      <a:pt x="2882" y="3948"/>
                    </a:lnTo>
                    <a:lnTo>
                      <a:pt x="2857" y="3927"/>
                    </a:lnTo>
                    <a:lnTo>
                      <a:pt x="2840" y="3913"/>
                    </a:lnTo>
                    <a:lnTo>
                      <a:pt x="2818" y="3903"/>
                    </a:lnTo>
                    <a:lnTo>
                      <a:pt x="2797" y="3892"/>
                    </a:lnTo>
                    <a:lnTo>
                      <a:pt x="2776" y="3878"/>
                    </a:lnTo>
                    <a:lnTo>
                      <a:pt x="2752" y="3868"/>
                    </a:lnTo>
                    <a:lnTo>
                      <a:pt x="2730" y="3853"/>
                    </a:lnTo>
                    <a:lnTo>
                      <a:pt x="2709" y="3836"/>
                    </a:lnTo>
                    <a:lnTo>
                      <a:pt x="2692" y="3818"/>
                    </a:lnTo>
                    <a:lnTo>
                      <a:pt x="2677" y="3797"/>
                    </a:lnTo>
                    <a:lnTo>
                      <a:pt x="2667" y="3773"/>
                    </a:lnTo>
                    <a:lnTo>
                      <a:pt x="2652" y="3730"/>
                    </a:lnTo>
                    <a:lnTo>
                      <a:pt x="2646" y="3688"/>
                    </a:lnTo>
                    <a:lnTo>
                      <a:pt x="2646" y="3643"/>
                    </a:lnTo>
                    <a:lnTo>
                      <a:pt x="2646" y="3600"/>
                    </a:lnTo>
                    <a:lnTo>
                      <a:pt x="2646" y="3555"/>
                    </a:lnTo>
                    <a:lnTo>
                      <a:pt x="2646" y="3513"/>
                    </a:lnTo>
                    <a:lnTo>
                      <a:pt x="2646" y="3467"/>
                    </a:lnTo>
                    <a:lnTo>
                      <a:pt x="2642" y="3422"/>
                    </a:lnTo>
                    <a:lnTo>
                      <a:pt x="2635" y="3380"/>
                    </a:lnTo>
                    <a:lnTo>
                      <a:pt x="2621" y="3337"/>
                    </a:lnTo>
                    <a:lnTo>
                      <a:pt x="2621" y="3330"/>
                    </a:lnTo>
                    <a:lnTo>
                      <a:pt x="2617" y="3323"/>
                    </a:lnTo>
                    <a:lnTo>
                      <a:pt x="2611" y="3320"/>
                    </a:lnTo>
                    <a:lnTo>
                      <a:pt x="2607" y="3312"/>
                    </a:lnTo>
                    <a:lnTo>
                      <a:pt x="2604" y="3305"/>
                    </a:lnTo>
                    <a:lnTo>
                      <a:pt x="2597" y="3302"/>
                    </a:lnTo>
                    <a:lnTo>
                      <a:pt x="2593" y="3295"/>
                    </a:lnTo>
                    <a:lnTo>
                      <a:pt x="2589" y="3288"/>
                    </a:lnTo>
                    <a:lnTo>
                      <a:pt x="2582" y="3285"/>
                    </a:lnTo>
                    <a:lnTo>
                      <a:pt x="2579" y="3277"/>
                    </a:lnTo>
                    <a:lnTo>
                      <a:pt x="2582" y="3277"/>
                    </a:lnTo>
                    <a:lnTo>
                      <a:pt x="2586" y="3277"/>
                    </a:lnTo>
                    <a:lnTo>
                      <a:pt x="2589" y="3277"/>
                    </a:lnTo>
                    <a:lnTo>
                      <a:pt x="2589" y="3267"/>
                    </a:lnTo>
                    <a:lnTo>
                      <a:pt x="2586" y="3257"/>
                    </a:lnTo>
                    <a:lnTo>
                      <a:pt x="2582" y="3245"/>
                    </a:lnTo>
                    <a:lnTo>
                      <a:pt x="2579" y="3232"/>
                    </a:lnTo>
                    <a:lnTo>
                      <a:pt x="2576" y="3222"/>
                    </a:lnTo>
                    <a:lnTo>
                      <a:pt x="2572" y="3210"/>
                    </a:lnTo>
                    <a:lnTo>
                      <a:pt x="2565" y="3204"/>
                    </a:lnTo>
                    <a:lnTo>
                      <a:pt x="2561" y="3193"/>
                    </a:lnTo>
                    <a:lnTo>
                      <a:pt x="2554" y="3187"/>
                    </a:lnTo>
                    <a:lnTo>
                      <a:pt x="2551" y="3179"/>
                    </a:lnTo>
                    <a:lnTo>
                      <a:pt x="2526" y="3152"/>
                    </a:lnTo>
                    <a:lnTo>
                      <a:pt x="2501" y="3123"/>
                    </a:lnTo>
                    <a:lnTo>
                      <a:pt x="2481" y="3099"/>
                    </a:lnTo>
                    <a:lnTo>
                      <a:pt x="2463" y="3070"/>
                    </a:lnTo>
                    <a:lnTo>
                      <a:pt x="2446" y="3042"/>
                    </a:lnTo>
                    <a:lnTo>
                      <a:pt x="2431" y="3014"/>
                    </a:lnTo>
                    <a:lnTo>
                      <a:pt x="2421" y="2986"/>
                    </a:lnTo>
                    <a:lnTo>
                      <a:pt x="2411" y="2954"/>
                    </a:lnTo>
                    <a:lnTo>
                      <a:pt x="2406" y="2919"/>
                    </a:lnTo>
                    <a:lnTo>
                      <a:pt x="2403" y="2884"/>
                    </a:lnTo>
                    <a:lnTo>
                      <a:pt x="2411" y="2892"/>
                    </a:lnTo>
                    <a:lnTo>
                      <a:pt x="2421" y="2898"/>
                    </a:lnTo>
                    <a:lnTo>
                      <a:pt x="2434" y="2905"/>
                    </a:lnTo>
                    <a:lnTo>
                      <a:pt x="2456" y="2912"/>
                    </a:lnTo>
                    <a:lnTo>
                      <a:pt x="2481" y="2915"/>
                    </a:lnTo>
                    <a:lnTo>
                      <a:pt x="2505" y="2922"/>
                    </a:lnTo>
                    <a:lnTo>
                      <a:pt x="2534" y="2927"/>
                    </a:lnTo>
                    <a:lnTo>
                      <a:pt x="2558" y="2934"/>
                    </a:lnTo>
                    <a:lnTo>
                      <a:pt x="2582" y="2937"/>
                    </a:lnTo>
                    <a:lnTo>
                      <a:pt x="2604" y="2940"/>
                    </a:lnTo>
                    <a:lnTo>
                      <a:pt x="2604" y="2937"/>
                    </a:lnTo>
                    <a:lnTo>
                      <a:pt x="2604" y="2934"/>
                    </a:lnTo>
                    <a:lnTo>
                      <a:pt x="2604" y="2927"/>
                    </a:lnTo>
                    <a:lnTo>
                      <a:pt x="2607" y="2922"/>
                    </a:lnTo>
                    <a:lnTo>
                      <a:pt x="2611" y="2919"/>
                    </a:lnTo>
                    <a:lnTo>
                      <a:pt x="2614" y="2915"/>
                    </a:lnTo>
                    <a:lnTo>
                      <a:pt x="2614" y="2909"/>
                    </a:lnTo>
                    <a:lnTo>
                      <a:pt x="2614" y="2905"/>
                    </a:lnTo>
                    <a:lnTo>
                      <a:pt x="2614" y="2902"/>
                    </a:lnTo>
                    <a:lnTo>
                      <a:pt x="2614" y="2895"/>
                    </a:lnTo>
                    <a:lnTo>
                      <a:pt x="2621" y="2898"/>
                    </a:lnTo>
                    <a:lnTo>
                      <a:pt x="2632" y="2895"/>
                    </a:lnTo>
                    <a:lnTo>
                      <a:pt x="2649" y="2887"/>
                    </a:lnTo>
                    <a:lnTo>
                      <a:pt x="2667" y="2877"/>
                    </a:lnTo>
                    <a:lnTo>
                      <a:pt x="2688" y="2860"/>
                    </a:lnTo>
                    <a:lnTo>
                      <a:pt x="2709" y="2842"/>
                    </a:lnTo>
                    <a:lnTo>
                      <a:pt x="2724" y="2817"/>
                    </a:lnTo>
                    <a:lnTo>
                      <a:pt x="2737" y="2797"/>
                    </a:lnTo>
                    <a:lnTo>
                      <a:pt x="2744" y="2768"/>
                    </a:lnTo>
                    <a:lnTo>
                      <a:pt x="2741" y="2744"/>
                    </a:lnTo>
                    <a:lnTo>
                      <a:pt x="2752" y="2757"/>
                    </a:lnTo>
                    <a:lnTo>
                      <a:pt x="2765" y="2768"/>
                    </a:lnTo>
                    <a:lnTo>
                      <a:pt x="2790" y="2772"/>
                    </a:lnTo>
                    <a:lnTo>
                      <a:pt x="2818" y="2775"/>
                    </a:lnTo>
                    <a:lnTo>
                      <a:pt x="2853" y="2775"/>
                    </a:lnTo>
                    <a:lnTo>
                      <a:pt x="2889" y="2772"/>
                    </a:lnTo>
                    <a:lnTo>
                      <a:pt x="2924" y="2768"/>
                    </a:lnTo>
                    <a:lnTo>
                      <a:pt x="2959" y="2762"/>
                    </a:lnTo>
                    <a:lnTo>
                      <a:pt x="2990" y="2757"/>
                    </a:lnTo>
                    <a:lnTo>
                      <a:pt x="3018" y="2754"/>
                    </a:lnTo>
                    <a:lnTo>
                      <a:pt x="3033" y="2747"/>
                    </a:lnTo>
                    <a:lnTo>
                      <a:pt x="3043" y="2722"/>
                    </a:lnTo>
                    <a:lnTo>
                      <a:pt x="3055" y="2687"/>
                    </a:lnTo>
                    <a:lnTo>
                      <a:pt x="3065" y="2649"/>
                    </a:lnTo>
                    <a:lnTo>
                      <a:pt x="3078" y="2607"/>
                    </a:lnTo>
                    <a:lnTo>
                      <a:pt x="3096" y="2572"/>
                    </a:lnTo>
                    <a:lnTo>
                      <a:pt x="3118" y="2540"/>
                    </a:lnTo>
                    <a:lnTo>
                      <a:pt x="3149" y="2522"/>
                    </a:lnTo>
                    <a:lnTo>
                      <a:pt x="3188" y="2522"/>
                    </a:lnTo>
                    <a:lnTo>
                      <a:pt x="3237" y="2540"/>
                    </a:lnTo>
                    <a:lnTo>
                      <a:pt x="3237" y="2544"/>
                    </a:lnTo>
                    <a:lnTo>
                      <a:pt x="3241" y="2547"/>
                    </a:lnTo>
                    <a:lnTo>
                      <a:pt x="3241" y="2554"/>
                    </a:lnTo>
                    <a:lnTo>
                      <a:pt x="3244" y="2561"/>
                    </a:lnTo>
                    <a:lnTo>
                      <a:pt x="3244" y="2572"/>
                    </a:lnTo>
                    <a:lnTo>
                      <a:pt x="3241" y="2579"/>
                    </a:lnTo>
                    <a:lnTo>
                      <a:pt x="3237" y="2585"/>
                    </a:lnTo>
                    <a:lnTo>
                      <a:pt x="3233" y="2589"/>
                    </a:lnTo>
                    <a:lnTo>
                      <a:pt x="3223" y="2589"/>
                    </a:lnTo>
                    <a:lnTo>
                      <a:pt x="3213" y="2589"/>
                    </a:lnTo>
                    <a:close/>
                  </a:path>
                </a:pathLst>
              </a:custGeom>
              <a:solidFill>
                <a:srgbClr val="FFE5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45" name="Freeform 721"/>
              <p:cNvSpPr>
                <a:spLocks/>
              </p:cNvSpPr>
              <p:nvPr/>
            </p:nvSpPr>
            <p:spPr bwMode="auto">
              <a:xfrm>
                <a:off x="2551" y="2322"/>
                <a:ext cx="205" cy="385"/>
              </a:xfrm>
              <a:custGeom>
                <a:avLst/>
                <a:gdLst>
                  <a:gd name="T0" fmla="*/ 571 w 2661"/>
                  <a:gd name="T1" fmla="*/ 1725 h 5385"/>
                  <a:gd name="T2" fmla="*/ 803 w 2661"/>
                  <a:gd name="T3" fmla="*/ 1462 h 5385"/>
                  <a:gd name="T4" fmla="*/ 975 w 2661"/>
                  <a:gd name="T5" fmla="*/ 1114 h 5385"/>
                  <a:gd name="T6" fmla="*/ 1190 w 2661"/>
                  <a:gd name="T7" fmla="*/ 625 h 5385"/>
                  <a:gd name="T8" fmla="*/ 1493 w 2661"/>
                  <a:gd name="T9" fmla="*/ 194 h 5385"/>
                  <a:gd name="T10" fmla="*/ 1725 w 2661"/>
                  <a:gd name="T11" fmla="*/ 22 h 5385"/>
                  <a:gd name="T12" fmla="*/ 1929 w 2661"/>
                  <a:gd name="T13" fmla="*/ 14 h 5385"/>
                  <a:gd name="T14" fmla="*/ 2080 w 2661"/>
                  <a:gd name="T15" fmla="*/ 310 h 5385"/>
                  <a:gd name="T16" fmla="*/ 2232 w 2661"/>
                  <a:gd name="T17" fmla="*/ 1093 h 5385"/>
                  <a:gd name="T18" fmla="*/ 2443 w 2661"/>
                  <a:gd name="T19" fmla="*/ 1855 h 5385"/>
                  <a:gd name="T20" fmla="*/ 2661 w 2661"/>
                  <a:gd name="T21" fmla="*/ 2473 h 5385"/>
                  <a:gd name="T22" fmla="*/ 2513 w 2661"/>
                  <a:gd name="T23" fmla="*/ 2979 h 5385"/>
                  <a:gd name="T24" fmla="*/ 2189 w 2661"/>
                  <a:gd name="T25" fmla="*/ 3285 h 5385"/>
                  <a:gd name="T26" fmla="*/ 2137 w 2661"/>
                  <a:gd name="T27" fmla="*/ 3288 h 5385"/>
                  <a:gd name="T28" fmla="*/ 2084 w 2661"/>
                  <a:gd name="T29" fmla="*/ 3288 h 5385"/>
                  <a:gd name="T30" fmla="*/ 2010 w 2661"/>
                  <a:gd name="T31" fmla="*/ 3359 h 5385"/>
                  <a:gd name="T32" fmla="*/ 1922 w 2661"/>
                  <a:gd name="T33" fmla="*/ 3439 h 5385"/>
                  <a:gd name="T34" fmla="*/ 1834 w 2661"/>
                  <a:gd name="T35" fmla="*/ 3415 h 5385"/>
                  <a:gd name="T36" fmla="*/ 1831 w 2661"/>
                  <a:gd name="T37" fmla="*/ 3383 h 5385"/>
                  <a:gd name="T38" fmla="*/ 1834 w 2661"/>
                  <a:gd name="T39" fmla="*/ 3344 h 5385"/>
                  <a:gd name="T40" fmla="*/ 1838 w 2661"/>
                  <a:gd name="T41" fmla="*/ 3394 h 5385"/>
                  <a:gd name="T42" fmla="*/ 1873 w 2661"/>
                  <a:gd name="T43" fmla="*/ 3454 h 5385"/>
                  <a:gd name="T44" fmla="*/ 1883 w 2661"/>
                  <a:gd name="T45" fmla="*/ 3524 h 5385"/>
                  <a:gd name="T46" fmla="*/ 1816 w 2661"/>
                  <a:gd name="T47" fmla="*/ 3608 h 5385"/>
                  <a:gd name="T48" fmla="*/ 1714 w 2661"/>
                  <a:gd name="T49" fmla="*/ 3686 h 5385"/>
                  <a:gd name="T50" fmla="*/ 1613 w 2661"/>
                  <a:gd name="T51" fmla="*/ 3808 h 5385"/>
                  <a:gd name="T52" fmla="*/ 1461 w 2661"/>
                  <a:gd name="T53" fmla="*/ 3987 h 5385"/>
                  <a:gd name="T54" fmla="*/ 1295 w 2661"/>
                  <a:gd name="T55" fmla="*/ 4117 h 5385"/>
                  <a:gd name="T56" fmla="*/ 1190 w 2661"/>
                  <a:gd name="T57" fmla="*/ 4198 h 5385"/>
                  <a:gd name="T58" fmla="*/ 1087 w 2661"/>
                  <a:gd name="T59" fmla="*/ 4219 h 5385"/>
                  <a:gd name="T60" fmla="*/ 1007 w 2661"/>
                  <a:gd name="T61" fmla="*/ 4142 h 5385"/>
                  <a:gd name="T62" fmla="*/ 997 w 2661"/>
                  <a:gd name="T63" fmla="*/ 4036 h 5385"/>
                  <a:gd name="T64" fmla="*/ 1000 w 2661"/>
                  <a:gd name="T65" fmla="*/ 3981 h 5385"/>
                  <a:gd name="T66" fmla="*/ 1000 w 2661"/>
                  <a:gd name="T67" fmla="*/ 4058 h 5385"/>
                  <a:gd name="T68" fmla="*/ 1004 w 2661"/>
                  <a:gd name="T69" fmla="*/ 4128 h 5385"/>
                  <a:gd name="T70" fmla="*/ 1042 w 2661"/>
                  <a:gd name="T71" fmla="*/ 4202 h 5385"/>
                  <a:gd name="T72" fmla="*/ 1123 w 2661"/>
                  <a:gd name="T73" fmla="*/ 4219 h 5385"/>
                  <a:gd name="T74" fmla="*/ 1112 w 2661"/>
                  <a:gd name="T75" fmla="*/ 4251 h 5385"/>
                  <a:gd name="T76" fmla="*/ 856 w 2661"/>
                  <a:gd name="T77" fmla="*/ 4719 h 5385"/>
                  <a:gd name="T78" fmla="*/ 574 w 2661"/>
                  <a:gd name="T79" fmla="*/ 5259 h 5385"/>
                  <a:gd name="T80" fmla="*/ 416 w 2661"/>
                  <a:gd name="T81" fmla="*/ 5382 h 5385"/>
                  <a:gd name="T82" fmla="*/ 317 w 2661"/>
                  <a:gd name="T83" fmla="*/ 5372 h 5385"/>
                  <a:gd name="T84" fmla="*/ 233 w 2661"/>
                  <a:gd name="T85" fmla="*/ 5242 h 5385"/>
                  <a:gd name="T86" fmla="*/ 237 w 2661"/>
                  <a:gd name="T87" fmla="*/ 4950 h 5385"/>
                  <a:gd name="T88" fmla="*/ 240 w 2661"/>
                  <a:gd name="T89" fmla="*/ 4641 h 5385"/>
                  <a:gd name="T90" fmla="*/ 120 w 2661"/>
                  <a:gd name="T91" fmla="*/ 4194 h 5385"/>
                  <a:gd name="T92" fmla="*/ 32 w 2661"/>
                  <a:gd name="T93" fmla="*/ 3693 h 5385"/>
                  <a:gd name="T94" fmla="*/ 11 w 2661"/>
                  <a:gd name="T95" fmla="*/ 3292 h 5385"/>
                  <a:gd name="T96" fmla="*/ 11 w 2661"/>
                  <a:gd name="T97" fmla="*/ 3218 h 5385"/>
                  <a:gd name="T98" fmla="*/ 7 w 2661"/>
                  <a:gd name="T99" fmla="*/ 3144 h 5385"/>
                  <a:gd name="T100" fmla="*/ 7 w 2661"/>
                  <a:gd name="T101" fmla="*/ 2814 h 5385"/>
                  <a:gd name="T102" fmla="*/ 99 w 2661"/>
                  <a:gd name="T103" fmla="*/ 2378 h 5385"/>
                  <a:gd name="T104" fmla="*/ 395 w 2661"/>
                  <a:gd name="T105" fmla="*/ 1918 h 5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61" h="5385">
                    <a:moveTo>
                      <a:pt x="395" y="1918"/>
                    </a:moveTo>
                    <a:lnTo>
                      <a:pt x="451" y="1852"/>
                    </a:lnTo>
                    <a:lnTo>
                      <a:pt x="511" y="1788"/>
                    </a:lnTo>
                    <a:lnTo>
                      <a:pt x="571" y="1725"/>
                    </a:lnTo>
                    <a:lnTo>
                      <a:pt x="634" y="1658"/>
                    </a:lnTo>
                    <a:lnTo>
                      <a:pt x="694" y="1595"/>
                    </a:lnTo>
                    <a:lnTo>
                      <a:pt x="751" y="1528"/>
                    </a:lnTo>
                    <a:lnTo>
                      <a:pt x="803" y="1462"/>
                    </a:lnTo>
                    <a:lnTo>
                      <a:pt x="852" y="1392"/>
                    </a:lnTo>
                    <a:lnTo>
                      <a:pt x="894" y="1318"/>
                    </a:lnTo>
                    <a:lnTo>
                      <a:pt x="929" y="1237"/>
                    </a:lnTo>
                    <a:lnTo>
                      <a:pt x="975" y="1114"/>
                    </a:lnTo>
                    <a:lnTo>
                      <a:pt x="1024" y="987"/>
                    </a:lnTo>
                    <a:lnTo>
                      <a:pt x="1077" y="865"/>
                    </a:lnTo>
                    <a:lnTo>
                      <a:pt x="1130" y="745"/>
                    </a:lnTo>
                    <a:lnTo>
                      <a:pt x="1190" y="625"/>
                    </a:lnTo>
                    <a:lnTo>
                      <a:pt x="1253" y="510"/>
                    </a:lnTo>
                    <a:lnTo>
                      <a:pt x="1323" y="401"/>
                    </a:lnTo>
                    <a:lnTo>
                      <a:pt x="1405" y="295"/>
                    </a:lnTo>
                    <a:lnTo>
                      <a:pt x="1493" y="194"/>
                    </a:lnTo>
                    <a:lnTo>
                      <a:pt x="1588" y="99"/>
                    </a:lnTo>
                    <a:lnTo>
                      <a:pt x="1626" y="71"/>
                    </a:lnTo>
                    <a:lnTo>
                      <a:pt x="1676" y="42"/>
                    </a:lnTo>
                    <a:lnTo>
                      <a:pt x="1725" y="22"/>
                    </a:lnTo>
                    <a:lnTo>
                      <a:pt x="1778" y="7"/>
                    </a:lnTo>
                    <a:lnTo>
                      <a:pt x="1831" y="0"/>
                    </a:lnTo>
                    <a:lnTo>
                      <a:pt x="1883" y="4"/>
                    </a:lnTo>
                    <a:lnTo>
                      <a:pt x="1929" y="14"/>
                    </a:lnTo>
                    <a:lnTo>
                      <a:pt x="1971" y="36"/>
                    </a:lnTo>
                    <a:lnTo>
                      <a:pt x="2003" y="71"/>
                    </a:lnTo>
                    <a:lnTo>
                      <a:pt x="2024" y="117"/>
                    </a:lnTo>
                    <a:lnTo>
                      <a:pt x="2080" y="310"/>
                    </a:lnTo>
                    <a:lnTo>
                      <a:pt x="2122" y="507"/>
                    </a:lnTo>
                    <a:lnTo>
                      <a:pt x="2161" y="703"/>
                    </a:lnTo>
                    <a:lnTo>
                      <a:pt x="2197" y="897"/>
                    </a:lnTo>
                    <a:lnTo>
                      <a:pt x="2232" y="1093"/>
                    </a:lnTo>
                    <a:lnTo>
                      <a:pt x="2270" y="1286"/>
                    </a:lnTo>
                    <a:lnTo>
                      <a:pt x="2317" y="1480"/>
                    </a:lnTo>
                    <a:lnTo>
                      <a:pt x="2372" y="1670"/>
                    </a:lnTo>
                    <a:lnTo>
                      <a:pt x="2443" y="1855"/>
                    </a:lnTo>
                    <a:lnTo>
                      <a:pt x="2531" y="2035"/>
                    </a:lnTo>
                    <a:lnTo>
                      <a:pt x="2601" y="2185"/>
                    </a:lnTo>
                    <a:lnTo>
                      <a:pt x="2643" y="2333"/>
                    </a:lnTo>
                    <a:lnTo>
                      <a:pt x="2661" y="2473"/>
                    </a:lnTo>
                    <a:lnTo>
                      <a:pt x="2658" y="2611"/>
                    </a:lnTo>
                    <a:lnTo>
                      <a:pt x="2630" y="2741"/>
                    </a:lnTo>
                    <a:lnTo>
                      <a:pt x="2580" y="2863"/>
                    </a:lnTo>
                    <a:lnTo>
                      <a:pt x="2513" y="2979"/>
                    </a:lnTo>
                    <a:lnTo>
                      <a:pt x="2425" y="3088"/>
                    </a:lnTo>
                    <a:lnTo>
                      <a:pt x="2320" y="3190"/>
                    </a:lnTo>
                    <a:lnTo>
                      <a:pt x="2200" y="3281"/>
                    </a:lnTo>
                    <a:lnTo>
                      <a:pt x="2189" y="3285"/>
                    </a:lnTo>
                    <a:lnTo>
                      <a:pt x="2179" y="3288"/>
                    </a:lnTo>
                    <a:lnTo>
                      <a:pt x="2165" y="3288"/>
                    </a:lnTo>
                    <a:lnTo>
                      <a:pt x="2151" y="3288"/>
                    </a:lnTo>
                    <a:lnTo>
                      <a:pt x="2137" y="3288"/>
                    </a:lnTo>
                    <a:lnTo>
                      <a:pt x="2122" y="3285"/>
                    </a:lnTo>
                    <a:lnTo>
                      <a:pt x="2109" y="3285"/>
                    </a:lnTo>
                    <a:lnTo>
                      <a:pt x="2094" y="3288"/>
                    </a:lnTo>
                    <a:lnTo>
                      <a:pt x="2084" y="3288"/>
                    </a:lnTo>
                    <a:lnTo>
                      <a:pt x="2074" y="3296"/>
                    </a:lnTo>
                    <a:lnTo>
                      <a:pt x="2052" y="3313"/>
                    </a:lnTo>
                    <a:lnTo>
                      <a:pt x="2031" y="3334"/>
                    </a:lnTo>
                    <a:lnTo>
                      <a:pt x="2010" y="3359"/>
                    </a:lnTo>
                    <a:lnTo>
                      <a:pt x="1989" y="3383"/>
                    </a:lnTo>
                    <a:lnTo>
                      <a:pt x="1967" y="3408"/>
                    </a:lnTo>
                    <a:lnTo>
                      <a:pt x="1946" y="3426"/>
                    </a:lnTo>
                    <a:lnTo>
                      <a:pt x="1922" y="3439"/>
                    </a:lnTo>
                    <a:lnTo>
                      <a:pt x="1894" y="3443"/>
                    </a:lnTo>
                    <a:lnTo>
                      <a:pt x="1869" y="3439"/>
                    </a:lnTo>
                    <a:lnTo>
                      <a:pt x="1838" y="3422"/>
                    </a:lnTo>
                    <a:lnTo>
                      <a:pt x="1834" y="3415"/>
                    </a:lnTo>
                    <a:lnTo>
                      <a:pt x="1834" y="3408"/>
                    </a:lnTo>
                    <a:lnTo>
                      <a:pt x="1831" y="3401"/>
                    </a:lnTo>
                    <a:lnTo>
                      <a:pt x="1831" y="3394"/>
                    </a:lnTo>
                    <a:lnTo>
                      <a:pt x="1831" y="3383"/>
                    </a:lnTo>
                    <a:lnTo>
                      <a:pt x="1831" y="3373"/>
                    </a:lnTo>
                    <a:lnTo>
                      <a:pt x="1831" y="3366"/>
                    </a:lnTo>
                    <a:lnTo>
                      <a:pt x="1834" y="3355"/>
                    </a:lnTo>
                    <a:lnTo>
                      <a:pt x="1834" y="3344"/>
                    </a:lnTo>
                    <a:lnTo>
                      <a:pt x="1834" y="3334"/>
                    </a:lnTo>
                    <a:lnTo>
                      <a:pt x="1831" y="3355"/>
                    </a:lnTo>
                    <a:lnTo>
                      <a:pt x="1831" y="3376"/>
                    </a:lnTo>
                    <a:lnTo>
                      <a:pt x="1838" y="3394"/>
                    </a:lnTo>
                    <a:lnTo>
                      <a:pt x="1844" y="3411"/>
                    </a:lnTo>
                    <a:lnTo>
                      <a:pt x="1851" y="3426"/>
                    </a:lnTo>
                    <a:lnTo>
                      <a:pt x="1862" y="3439"/>
                    </a:lnTo>
                    <a:lnTo>
                      <a:pt x="1873" y="3454"/>
                    </a:lnTo>
                    <a:lnTo>
                      <a:pt x="1879" y="3468"/>
                    </a:lnTo>
                    <a:lnTo>
                      <a:pt x="1887" y="3481"/>
                    </a:lnTo>
                    <a:lnTo>
                      <a:pt x="1887" y="3496"/>
                    </a:lnTo>
                    <a:lnTo>
                      <a:pt x="1883" y="3524"/>
                    </a:lnTo>
                    <a:lnTo>
                      <a:pt x="1873" y="3545"/>
                    </a:lnTo>
                    <a:lnTo>
                      <a:pt x="1859" y="3566"/>
                    </a:lnTo>
                    <a:lnTo>
                      <a:pt x="1838" y="3587"/>
                    </a:lnTo>
                    <a:lnTo>
                      <a:pt x="1816" y="3608"/>
                    </a:lnTo>
                    <a:lnTo>
                      <a:pt x="1791" y="3626"/>
                    </a:lnTo>
                    <a:lnTo>
                      <a:pt x="1764" y="3643"/>
                    </a:lnTo>
                    <a:lnTo>
                      <a:pt x="1739" y="3664"/>
                    </a:lnTo>
                    <a:lnTo>
                      <a:pt x="1714" y="3686"/>
                    </a:lnTo>
                    <a:lnTo>
                      <a:pt x="1693" y="3706"/>
                    </a:lnTo>
                    <a:lnTo>
                      <a:pt x="1673" y="3734"/>
                    </a:lnTo>
                    <a:lnTo>
                      <a:pt x="1644" y="3769"/>
                    </a:lnTo>
                    <a:lnTo>
                      <a:pt x="1613" y="3808"/>
                    </a:lnTo>
                    <a:lnTo>
                      <a:pt x="1577" y="3851"/>
                    </a:lnTo>
                    <a:lnTo>
                      <a:pt x="1542" y="3896"/>
                    </a:lnTo>
                    <a:lnTo>
                      <a:pt x="1503" y="3942"/>
                    </a:lnTo>
                    <a:lnTo>
                      <a:pt x="1461" y="3987"/>
                    </a:lnTo>
                    <a:lnTo>
                      <a:pt x="1415" y="4026"/>
                    </a:lnTo>
                    <a:lnTo>
                      <a:pt x="1370" y="4064"/>
                    </a:lnTo>
                    <a:lnTo>
                      <a:pt x="1323" y="4099"/>
                    </a:lnTo>
                    <a:lnTo>
                      <a:pt x="1295" y="4117"/>
                    </a:lnTo>
                    <a:lnTo>
                      <a:pt x="1267" y="4139"/>
                    </a:lnTo>
                    <a:lnTo>
                      <a:pt x="1239" y="4159"/>
                    </a:lnTo>
                    <a:lnTo>
                      <a:pt x="1215" y="4181"/>
                    </a:lnTo>
                    <a:lnTo>
                      <a:pt x="1190" y="4198"/>
                    </a:lnTo>
                    <a:lnTo>
                      <a:pt x="1165" y="4212"/>
                    </a:lnTo>
                    <a:lnTo>
                      <a:pt x="1140" y="4223"/>
                    </a:lnTo>
                    <a:lnTo>
                      <a:pt x="1112" y="4226"/>
                    </a:lnTo>
                    <a:lnTo>
                      <a:pt x="1087" y="4219"/>
                    </a:lnTo>
                    <a:lnTo>
                      <a:pt x="1056" y="4206"/>
                    </a:lnTo>
                    <a:lnTo>
                      <a:pt x="1035" y="4188"/>
                    </a:lnTo>
                    <a:lnTo>
                      <a:pt x="1017" y="4167"/>
                    </a:lnTo>
                    <a:lnTo>
                      <a:pt x="1007" y="4142"/>
                    </a:lnTo>
                    <a:lnTo>
                      <a:pt x="1000" y="4117"/>
                    </a:lnTo>
                    <a:lnTo>
                      <a:pt x="997" y="4089"/>
                    </a:lnTo>
                    <a:lnTo>
                      <a:pt x="997" y="4064"/>
                    </a:lnTo>
                    <a:lnTo>
                      <a:pt x="997" y="4036"/>
                    </a:lnTo>
                    <a:lnTo>
                      <a:pt x="1000" y="4009"/>
                    </a:lnTo>
                    <a:lnTo>
                      <a:pt x="1000" y="3984"/>
                    </a:lnTo>
                    <a:lnTo>
                      <a:pt x="997" y="3959"/>
                    </a:lnTo>
                    <a:lnTo>
                      <a:pt x="1000" y="3981"/>
                    </a:lnTo>
                    <a:lnTo>
                      <a:pt x="1000" y="4001"/>
                    </a:lnTo>
                    <a:lnTo>
                      <a:pt x="1000" y="4019"/>
                    </a:lnTo>
                    <a:lnTo>
                      <a:pt x="1000" y="4041"/>
                    </a:lnTo>
                    <a:lnTo>
                      <a:pt x="1000" y="4058"/>
                    </a:lnTo>
                    <a:lnTo>
                      <a:pt x="1000" y="4079"/>
                    </a:lnTo>
                    <a:lnTo>
                      <a:pt x="1000" y="4096"/>
                    </a:lnTo>
                    <a:lnTo>
                      <a:pt x="1004" y="4114"/>
                    </a:lnTo>
                    <a:lnTo>
                      <a:pt x="1004" y="4128"/>
                    </a:lnTo>
                    <a:lnTo>
                      <a:pt x="1007" y="4142"/>
                    </a:lnTo>
                    <a:lnTo>
                      <a:pt x="1017" y="4167"/>
                    </a:lnTo>
                    <a:lnTo>
                      <a:pt x="1029" y="4188"/>
                    </a:lnTo>
                    <a:lnTo>
                      <a:pt x="1042" y="4202"/>
                    </a:lnTo>
                    <a:lnTo>
                      <a:pt x="1060" y="4212"/>
                    </a:lnTo>
                    <a:lnTo>
                      <a:pt x="1081" y="4219"/>
                    </a:lnTo>
                    <a:lnTo>
                      <a:pt x="1099" y="4219"/>
                    </a:lnTo>
                    <a:lnTo>
                      <a:pt x="1123" y="4219"/>
                    </a:lnTo>
                    <a:lnTo>
                      <a:pt x="1147" y="4216"/>
                    </a:lnTo>
                    <a:lnTo>
                      <a:pt x="1172" y="4209"/>
                    </a:lnTo>
                    <a:lnTo>
                      <a:pt x="1200" y="4198"/>
                    </a:lnTo>
                    <a:lnTo>
                      <a:pt x="1112" y="4251"/>
                    </a:lnTo>
                    <a:lnTo>
                      <a:pt x="1039" y="4339"/>
                    </a:lnTo>
                    <a:lnTo>
                      <a:pt x="972" y="4447"/>
                    </a:lnTo>
                    <a:lnTo>
                      <a:pt x="912" y="4577"/>
                    </a:lnTo>
                    <a:lnTo>
                      <a:pt x="856" y="4719"/>
                    </a:lnTo>
                    <a:lnTo>
                      <a:pt x="796" y="4862"/>
                    </a:lnTo>
                    <a:lnTo>
                      <a:pt x="729" y="5002"/>
                    </a:lnTo>
                    <a:lnTo>
                      <a:pt x="659" y="5140"/>
                    </a:lnTo>
                    <a:lnTo>
                      <a:pt x="574" y="5259"/>
                    </a:lnTo>
                    <a:lnTo>
                      <a:pt x="472" y="5357"/>
                    </a:lnTo>
                    <a:lnTo>
                      <a:pt x="458" y="5368"/>
                    </a:lnTo>
                    <a:lnTo>
                      <a:pt x="440" y="5375"/>
                    </a:lnTo>
                    <a:lnTo>
                      <a:pt x="416" y="5382"/>
                    </a:lnTo>
                    <a:lnTo>
                      <a:pt x="391" y="5385"/>
                    </a:lnTo>
                    <a:lnTo>
                      <a:pt x="366" y="5385"/>
                    </a:lnTo>
                    <a:lnTo>
                      <a:pt x="342" y="5382"/>
                    </a:lnTo>
                    <a:lnTo>
                      <a:pt x="317" y="5372"/>
                    </a:lnTo>
                    <a:lnTo>
                      <a:pt x="293" y="5357"/>
                    </a:lnTo>
                    <a:lnTo>
                      <a:pt x="272" y="5337"/>
                    </a:lnTo>
                    <a:lnTo>
                      <a:pt x="254" y="5305"/>
                    </a:lnTo>
                    <a:lnTo>
                      <a:pt x="233" y="5242"/>
                    </a:lnTo>
                    <a:lnTo>
                      <a:pt x="225" y="5171"/>
                    </a:lnTo>
                    <a:lnTo>
                      <a:pt x="222" y="5101"/>
                    </a:lnTo>
                    <a:lnTo>
                      <a:pt x="230" y="5027"/>
                    </a:lnTo>
                    <a:lnTo>
                      <a:pt x="237" y="4950"/>
                    </a:lnTo>
                    <a:lnTo>
                      <a:pt x="243" y="4872"/>
                    </a:lnTo>
                    <a:lnTo>
                      <a:pt x="247" y="4796"/>
                    </a:lnTo>
                    <a:lnTo>
                      <a:pt x="247" y="4719"/>
                    </a:lnTo>
                    <a:lnTo>
                      <a:pt x="240" y="4641"/>
                    </a:lnTo>
                    <a:lnTo>
                      <a:pt x="222" y="4567"/>
                    </a:lnTo>
                    <a:lnTo>
                      <a:pt x="183" y="4444"/>
                    </a:lnTo>
                    <a:lnTo>
                      <a:pt x="152" y="4318"/>
                    </a:lnTo>
                    <a:lnTo>
                      <a:pt x="120" y="4194"/>
                    </a:lnTo>
                    <a:lnTo>
                      <a:pt x="92" y="4072"/>
                    </a:lnTo>
                    <a:lnTo>
                      <a:pt x="67" y="3946"/>
                    </a:lnTo>
                    <a:lnTo>
                      <a:pt x="50" y="3819"/>
                    </a:lnTo>
                    <a:lnTo>
                      <a:pt x="32" y="3693"/>
                    </a:lnTo>
                    <a:lnTo>
                      <a:pt x="22" y="3566"/>
                    </a:lnTo>
                    <a:lnTo>
                      <a:pt x="15" y="3439"/>
                    </a:lnTo>
                    <a:lnTo>
                      <a:pt x="11" y="3309"/>
                    </a:lnTo>
                    <a:lnTo>
                      <a:pt x="11" y="3292"/>
                    </a:lnTo>
                    <a:lnTo>
                      <a:pt x="11" y="3274"/>
                    </a:lnTo>
                    <a:lnTo>
                      <a:pt x="11" y="3256"/>
                    </a:lnTo>
                    <a:lnTo>
                      <a:pt x="11" y="3236"/>
                    </a:lnTo>
                    <a:lnTo>
                      <a:pt x="11" y="3218"/>
                    </a:lnTo>
                    <a:lnTo>
                      <a:pt x="11" y="3201"/>
                    </a:lnTo>
                    <a:lnTo>
                      <a:pt x="11" y="3183"/>
                    </a:lnTo>
                    <a:lnTo>
                      <a:pt x="11" y="3162"/>
                    </a:lnTo>
                    <a:lnTo>
                      <a:pt x="7" y="3144"/>
                    </a:lnTo>
                    <a:lnTo>
                      <a:pt x="7" y="3123"/>
                    </a:lnTo>
                    <a:lnTo>
                      <a:pt x="0" y="3025"/>
                    </a:lnTo>
                    <a:lnTo>
                      <a:pt x="0" y="2923"/>
                    </a:lnTo>
                    <a:lnTo>
                      <a:pt x="7" y="2814"/>
                    </a:lnTo>
                    <a:lnTo>
                      <a:pt x="18" y="2701"/>
                    </a:lnTo>
                    <a:lnTo>
                      <a:pt x="39" y="2593"/>
                    </a:lnTo>
                    <a:lnTo>
                      <a:pt x="64" y="2484"/>
                    </a:lnTo>
                    <a:lnTo>
                      <a:pt x="99" y="2378"/>
                    </a:lnTo>
                    <a:lnTo>
                      <a:pt x="142" y="2280"/>
                    </a:lnTo>
                    <a:lnTo>
                      <a:pt x="194" y="2189"/>
                    </a:lnTo>
                    <a:lnTo>
                      <a:pt x="254" y="2105"/>
                    </a:lnTo>
                    <a:lnTo>
                      <a:pt x="395" y="1918"/>
                    </a:lnTo>
                    <a:close/>
                  </a:path>
                </a:pathLst>
              </a:custGeom>
              <a:solidFill>
                <a:srgbClr val="B265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46" name="Freeform 722"/>
              <p:cNvSpPr>
                <a:spLocks/>
              </p:cNvSpPr>
              <p:nvPr/>
            </p:nvSpPr>
            <p:spPr bwMode="auto">
              <a:xfrm>
                <a:off x="2551" y="2322"/>
                <a:ext cx="205" cy="385"/>
              </a:xfrm>
              <a:custGeom>
                <a:avLst/>
                <a:gdLst>
                  <a:gd name="T0" fmla="*/ 571 w 2661"/>
                  <a:gd name="T1" fmla="*/ 1725 h 5385"/>
                  <a:gd name="T2" fmla="*/ 803 w 2661"/>
                  <a:gd name="T3" fmla="*/ 1462 h 5385"/>
                  <a:gd name="T4" fmla="*/ 975 w 2661"/>
                  <a:gd name="T5" fmla="*/ 1114 h 5385"/>
                  <a:gd name="T6" fmla="*/ 1190 w 2661"/>
                  <a:gd name="T7" fmla="*/ 625 h 5385"/>
                  <a:gd name="T8" fmla="*/ 1493 w 2661"/>
                  <a:gd name="T9" fmla="*/ 194 h 5385"/>
                  <a:gd name="T10" fmla="*/ 1725 w 2661"/>
                  <a:gd name="T11" fmla="*/ 22 h 5385"/>
                  <a:gd name="T12" fmla="*/ 1929 w 2661"/>
                  <a:gd name="T13" fmla="*/ 14 h 5385"/>
                  <a:gd name="T14" fmla="*/ 2080 w 2661"/>
                  <a:gd name="T15" fmla="*/ 310 h 5385"/>
                  <a:gd name="T16" fmla="*/ 2232 w 2661"/>
                  <a:gd name="T17" fmla="*/ 1093 h 5385"/>
                  <a:gd name="T18" fmla="*/ 2443 w 2661"/>
                  <a:gd name="T19" fmla="*/ 1855 h 5385"/>
                  <a:gd name="T20" fmla="*/ 2661 w 2661"/>
                  <a:gd name="T21" fmla="*/ 2473 h 5385"/>
                  <a:gd name="T22" fmla="*/ 2513 w 2661"/>
                  <a:gd name="T23" fmla="*/ 2979 h 5385"/>
                  <a:gd name="T24" fmla="*/ 2189 w 2661"/>
                  <a:gd name="T25" fmla="*/ 3285 h 5385"/>
                  <a:gd name="T26" fmla="*/ 2137 w 2661"/>
                  <a:gd name="T27" fmla="*/ 3288 h 5385"/>
                  <a:gd name="T28" fmla="*/ 2084 w 2661"/>
                  <a:gd name="T29" fmla="*/ 3288 h 5385"/>
                  <a:gd name="T30" fmla="*/ 2010 w 2661"/>
                  <a:gd name="T31" fmla="*/ 3359 h 5385"/>
                  <a:gd name="T32" fmla="*/ 1922 w 2661"/>
                  <a:gd name="T33" fmla="*/ 3439 h 5385"/>
                  <a:gd name="T34" fmla="*/ 1834 w 2661"/>
                  <a:gd name="T35" fmla="*/ 3415 h 5385"/>
                  <a:gd name="T36" fmla="*/ 1831 w 2661"/>
                  <a:gd name="T37" fmla="*/ 3383 h 5385"/>
                  <a:gd name="T38" fmla="*/ 1834 w 2661"/>
                  <a:gd name="T39" fmla="*/ 3344 h 5385"/>
                  <a:gd name="T40" fmla="*/ 1838 w 2661"/>
                  <a:gd name="T41" fmla="*/ 3394 h 5385"/>
                  <a:gd name="T42" fmla="*/ 1873 w 2661"/>
                  <a:gd name="T43" fmla="*/ 3454 h 5385"/>
                  <a:gd name="T44" fmla="*/ 1883 w 2661"/>
                  <a:gd name="T45" fmla="*/ 3524 h 5385"/>
                  <a:gd name="T46" fmla="*/ 1816 w 2661"/>
                  <a:gd name="T47" fmla="*/ 3608 h 5385"/>
                  <a:gd name="T48" fmla="*/ 1714 w 2661"/>
                  <a:gd name="T49" fmla="*/ 3686 h 5385"/>
                  <a:gd name="T50" fmla="*/ 1613 w 2661"/>
                  <a:gd name="T51" fmla="*/ 3808 h 5385"/>
                  <a:gd name="T52" fmla="*/ 1461 w 2661"/>
                  <a:gd name="T53" fmla="*/ 3987 h 5385"/>
                  <a:gd name="T54" fmla="*/ 1295 w 2661"/>
                  <a:gd name="T55" fmla="*/ 4117 h 5385"/>
                  <a:gd name="T56" fmla="*/ 1190 w 2661"/>
                  <a:gd name="T57" fmla="*/ 4198 h 5385"/>
                  <a:gd name="T58" fmla="*/ 1087 w 2661"/>
                  <a:gd name="T59" fmla="*/ 4219 h 5385"/>
                  <a:gd name="T60" fmla="*/ 1007 w 2661"/>
                  <a:gd name="T61" fmla="*/ 4142 h 5385"/>
                  <a:gd name="T62" fmla="*/ 997 w 2661"/>
                  <a:gd name="T63" fmla="*/ 4036 h 5385"/>
                  <a:gd name="T64" fmla="*/ 1000 w 2661"/>
                  <a:gd name="T65" fmla="*/ 3981 h 5385"/>
                  <a:gd name="T66" fmla="*/ 1000 w 2661"/>
                  <a:gd name="T67" fmla="*/ 4058 h 5385"/>
                  <a:gd name="T68" fmla="*/ 1004 w 2661"/>
                  <a:gd name="T69" fmla="*/ 4128 h 5385"/>
                  <a:gd name="T70" fmla="*/ 1042 w 2661"/>
                  <a:gd name="T71" fmla="*/ 4202 h 5385"/>
                  <a:gd name="T72" fmla="*/ 1123 w 2661"/>
                  <a:gd name="T73" fmla="*/ 4219 h 5385"/>
                  <a:gd name="T74" fmla="*/ 1112 w 2661"/>
                  <a:gd name="T75" fmla="*/ 4251 h 5385"/>
                  <a:gd name="T76" fmla="*/ 856 w 2661"/>
                  <a:gd name="T77" fmla="*/ 4719 h 5385"/>
                  <a:gd name="T78" fmla="*/ 574 w 2661"/>
                  <a:gd name="T79" fmla="*/ 5259 h 5385"/>
                  <a:gd name="T80" fmla="*/ 416 w 2661"/>
                  <a:gd name="T81" fmla="*/ 5382 h 5385"/>
                  <a:gd name="T82" fmla="*/ 317 w 2661"/>
                  <a:gd name="T83" fmla="*/ 5372 h 5385"/>
                  <a:gd name="T84" fmla="*/ 233 w 2661"/>
                  <a:gd name="T85" fmla="*/ 5242 h 5385"/>
                  <a:gd name="T86" fmla="*/ 237 w 2661"/>
                  <a:gd name="T87" fmla="*/ 4950 h 5385"/>
                  <a:gd name="T88" fmla="*/ 240 w 2661"/>
                  <a:gd name="T89" fmla="*/ 4641 h 5385"/>
                  <a:gd name="T90" fmla="*/ 120 w 2661"/>
                  <a:gd name="T91" fmla="*/ 4194 h 5385"/>
                  <a:gd name="T92" fmla="*/ 32 w 2661"/>
                  <a:gd name="T93" fmla="*/ 3693 h 5385"/>
                  <a:gd name="T94" fmla="*/ 11 w 2661"/>
                  <a:gd name="T95" fmla="*/ 3292 h 5385"/>
                  <a:gd name="T96" fmla="*/ 11 w 2661"/>
                  <a:gd name="T97" fmla="*/ 3218 h 5385"/>
                  <a:gd name="T98" fmla="*/ 7 w 2661"/>
                  <a:gd name="T99" fmla="*/ 3144 h 5385"/>
                  <a:gd name="T100" fmla="*/ 7 w 2661"/>
                  <a:gd name="T101" fmla="*/ 2814 h 5385"/>
                  <a:gd name="T102" fmla="*/ 99 w 2661"/>
                  <a:gd name="T103" fmla="*/ 2378 h 5385"/>
                  <a:gd name="T104" fmla="*/ 395 w 2661"/>
                  <a:gd name="T105" fmla="*/ 1918 h 5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61" h="5385">
                    <a:moveTo>
                      <a:pt x="395" y="1918"/>
                    </a:moveTo>
                    <a:lnTo>
                      <a:pt x="451" y="1852"/>
                    </a:lnTo>
                    <a:lnTo>
                      <a:pt x="511" y="1788"/>
                    </a:lnTo>
                    <a:lnTo>
                      <a:pt x="571" y="1725"/>
                    </a:lnTo>
                    <a:lnTo>
                      <a:pt x="634" y="1658"/>
                    </a:lnTo>
                    <a:lnTo>
                      <a:pt x="694" y="1595"/>
                    </a:lnTo>
                    <a:lnTo>
                      <a:pt x="751" y="1528"/>
                    </a:lnTo>
                    <a:lnTo>
                      <a:pt x="803" y="1462"/>
                    </a:lnTo>
                    <a:lnTo>
                      <a:pt x="852" y="1392"/>
                    </a:lnTo>
                    <a:lnTo>
                      <a:pt x="894" y="1318"/>
                    </a:lnTo>
                    <a:lnTo>
                      <a:pt x="929" y="1237"/>
                    </a:lnTo>
                    <a:lnTo>
                      <a:pt x="975" y="1114"/>
                    </a:lnTo>
                    <a:lnTo>
                      <a:pt x="1024" y="987"/>
                    </a:lnTo>
                    <a:lnTo>
                      <a:pt x="1077" y="865"/>
                    </a:lnTo>
                    <a:lnTo>
                      <a:pt x="1130" y="745"/>
                    </a:lnTo>
                    <a:lnTo>
                      <a:pt x="1190" y="625"/>
                    </a:lnTo>
                    <a:lnTo>
                      <a:pt x="1253" y="510"/>
                    </a:lnTo>
                    <a:lnTo>
                      <a:pt x="1323" y="401"/>
                    </a:lnTo>
                    <a:lnTo>
                      <a:pt x="1405" y="295"/>
                    </a:lnTo>
                    <a:lnTo>
                      <a:pt x="1493" y="194"/>
                    </a:lnTo>
                    <a:lnTo>
                      <a:pt x="1588" y="99"/>
                    </a:lnTo>
                    <a:lnTo>
                      <a:pt x="1626" y="71"/>
                    </a:lnTo>
                    <a:lnTo>
                      <a:pt x="1676" y="42"/>
                    </a:lnTo>
                    <a:lnTo>
                      <a:pt x="1725" y="22"/>
                    </a:lnTo>
                    <a:lnTo>
                      <a:pt x="1778" y="7"/>
                    </a:lnTo>
                    <a:lnTo>
                      <a:pt x="1831" y="0"/>
                    </a:lnTo>
                    <a:lnTo>
                      <a:pt x="1883" y="4"/>
                    </a:lnTo>
                    <a:lnTo>
                      <a:pt x="1929" y="14"/>
                    </a:lnTo>
                    <a:lnTo>
                      <a:pt x="1971" y="36"/>
                    </a:lnTo>
                    <a:lnTo>
                      <a:pt x="2003" y="71"/>
                    </a:lnTo>
                    <a:lnTo>
                      <a:pt x="2024" y="117"/>
                    </a:lnTo>
                    <a:lnTo>
                      <a:pt x="2080" y="310"/>
                    </a:lnTo>
                    <a:lnTo>
                      <a:pt x="2122" y="507"/>
                    </a:lnTo>
                    <a:lnTo>
                      <a:pt x="2161" y="703"/>
                    </a:lnTo>
                    <a:lnTo>
                      <a:pt x="2197" y="897"/>
                    </a:lnTo>
                    <a:lnTo>
                      <a:pt x="2232" y="1093"/>
                    </a:lnTo>
                    <a:lnTo>
                      <a:pt x="2270" y="1286"/>
                    </a:lnTo>
                    <a:lnTo>
                      <a:pt x="2317" y="1480"/>
                    </a:lnTo>
                    <a:lnTo>
                      <a:pt x="2372" y="1670"/>
                    </a:lnTo>
                    <a:lnTo>
                      <a:pt x="2443" y="1855"/>
                    </a:lnTo>
                    <a:lnTo>
                      <a:pt x="2531" y="2035"/>
                    </a:lnTo>
                    <a:lnTo>
                      <a:pt x="2601" y="2185"/>
                    </a:lnTo>
                    <a:lnTo>
                      <a:pt x="2643" y="2333"/>
                    </a:lnTo>
                    <a:lnTo>
                      <a:pt x="2661" y="2473"/>
                    </a:lnTo>
                    <a:lnTo>
                      <a:pt x="2658" y="2611"/>
                    </a:lnTo>
                    <a:lnTo>
                      <a:pt x="2630" y="2741"/>
                    </a:lnTo>
                    <a:lnTo>
                      <a:pt x="2580" y="2863"/>
                    </a:lnTo>
                    <a:lnTo>
                      <a:pt x="2513" y="2979"/>
                    </a:lnTo>
                    <a:lnTo>
                      <a:pt x="2425" y="3088"/>
                    </a:lnTo>
                    <a:lnTo>
                      <a:pt x="2320" y="3190"/>
                    </a:lnTo>
                    <a:lnTo>
                      <a:pt x="2200" y="3281"/>
                    </a:lnTo>
                    <a:lnTo>
                      <a:pt x="2189" y="3285"/>
                    </a:lnTo>
                    <a:lnTo>
                      <a:pt x="2179" y="3288"/>
                    </a:lnTo>
                    <a:lnTo>
                      <a:pt x="2165" y="3288"/>
                    </a:lnTo>
                    <a:lnTo>
                      <a:pt x="2151" y="3288"/>
                    </a:lnTo>
                    <a:lnTo>
                      <a:pt x="2137" y="3288"/>
                    </a:lnTo>
                    <a:lnTo>
                      <a:pt x="2122" y="3285"/>
                    </a:lnTo>
                    <a:lnTo>
                      <a:pt x="2109" y="3285"/>
                    </a:lnTo>
                    <a:lnTo>
                      <a:pt x="2094" y="3288"/>
                    </a:lnTo>
                    <a:lnTo>
                      <a:pt x="2084" y="3288"/>
                    </a:lnTo>
                    <a:lnTo>
                      <a:pt x="2074" y="3296"/>
                    </a:lnTo>
                    <a:lnTo>
                      <a:pt x="2052" y="3313"/>
                    </a:lnTo>
                    <a:lnTo>
                      <a:pt x="2031" y="3334"/>
                    </a:lnTo>
                    <a:lnTo>
                      <a:pt x="2010" y="3359"/>
                    </a:lnTo>
                    <a:lnTo>
                      <a:pt x="1989" y="3383"/>
                    </a:lnTo>
                    <a:lnTo>
                      <a:pt x="1967" y="3408"/>
                    </a:lnTo>
                    <a:lnTo>
                      <a:pt x="1946" y="3426"/>
                    </a:lnTo>
                    <a:lnTo>
                      <a:pt x="1922" y="3439"/>
                    </a:lnTo>
                    <a:lnTo>
                      <a:pt x="1894" y="3443"/>
                    </a:lnTo>
                    <a:lnTo>
                      <a:pt x="1869" y="3439"/>
                    </a:lnTo>
                    <a:lnTo>
                      <a:pt x="1838" y="3422"/>
                    </a:lnTo>
                    <a:lnTo>
                      <a:pt x="1834" y="3415"/>
                    </a:lnTo>
                    <a:lnTo>
                      <a:pt x="1834" y="3408"/>
                    </a:lnTo>
                    <a:lnTo>
                      <a:pt x="1831" y="3401"/>
                    </a:lnTo>
                    <a:lnTo>
                      <a:pt x="1831" y="3394"/>
                    </a:lnTo>
                    <a:lnTo>
                      <a:pt x="1831" y="3383"/>
                    </a:lnTo>
                    <a:lnTo>
                      <a:pt x="1831" y="3373"/>
                    </a:lnTo>
                    <a:lnTo>
                      <a:pt x="1831" y="3366"/>
                    </a:lnTo>
                    <a:lnTo>
                      <a:pt x="1834" y="3355"/>
                    </a:lnTo>
                    <a:lnTo>
                      <a:pt x="1834" y="3344"/>
                    </a:lnTo>
                    <a:lnTo>
                      <a:pt x="1834" y="3334"/>
                    </a:lnTo>
                    <a:lnTo>
                      <a:pt x="1831" y="3355"/>
                    </a:lnTo>
                    <a:lnTo>
                      <a:pt x="1831" y="3376"/>
                    </a:lnTo>
                    <a:lnTo>
                      <a:pt x="1838" y="3394"/>
                    </a:lnTo>
                    <a:lnTo>
                      <a:pt x="1844" y="3411"/>
                    </a:lnTo>
                    <a:lnTo>
                      <a:pt x="1851" y="3426"/>
                    </a:lnTo>
                    <a:lnTo>
                      <a:pt x="1862" y="3439"/>
                    </a:lnTo>
                    <a:lnTo>
                      <a:pt x="1873" y="3454"/>
                    </a:lnTo>
                    <a:lnTo>
                      <a:pt x="1879" y="3468"/>
                    </a:lnTo>
                    <a:lnTo>
                      <a:pt x="1887" y="3481"/>
                    </a:lnTo>
                    <a:lnTo>
                      <a:pt x="1887" y="3496"/>
                    </a:lnTo>
                    <a:lnTo>
                      <a:pt x="1883" y="3524"/>
                    </a:lnTo>
                    <a:lnTo>
                      <a:pt x="1873" y="3545"/>
                    </a:lnTo>
                    <a:lnTo>
                      <a:pt x="1859" y="3566"/>
                    </a:lnTo>
                    <a:lnTo>
                      <a:pt x="1838" y="3587"/>
                    </a:lnTo>
                    <a:lnTo>
                      <a:pt x="1816" y="3608"/>
                    </a:lnTo>
                    <a:lnTo>
                      <a:pt x="1791" y="3626"/>
                    </a:lnTo>
                    <a:lnTo>
                      <a:pt x="1764" y="3643"/>
                    </a:lnTo>
                    <a:lnTo>
                      <a:pt x="1739" y="3664"/>
                    </a:lnTo>
                    <a:lnTo>
                      <a:pt x="1714" y="3686"/>
                    </a:lnTo>
                    <a:lnTo>
                      <a:pt x="1693" y="3706"/>
                    </a:lnTo>
                    <a:lnTo>
                      <a:pt x="1673" y="3734"/>
                    </a:lnTo>
                    <a:lnTo>
                      <a:pt x="1644" y="3769"/>
                    </a:lnTo>
                    <a:lnTo>
                      <a:pt x="1613" y="3808"/>
                    </a:lnTo>
                    <a:lnTo>
                      <a:pt x="1577" y="3851"/>
                    </a:lnTo>
                    <a:lnTo>
                      <a:pt x="1542" y="3896"/>
                    </a:lnTo>
                    <a:lnTo>
                      <a:pt x="1503" y="3942"/>
                    </a:lnTo>
                    <a:lnTo>
                      <a:pt x="1461" y="3987"/>
                    </a:lnTo>
                    <a:lnTo>
                      <a:pt x="1415" y="4026"/>
                    </a:lnTo>
                    <a:lnTo>
                      <a:pt x="1370" y="4064"/>
                    </a:lnTo>
                    <a:lnTo>
                      <a:pt x="1323" y="4099"/>
                    </a:lnTo>
                    <a:lnTo>
                      <a:pt x="1295" y="4117"/>
                    </a:lnTo>
                    <a:lnTo>
                      <a:pt x="1267" y="4139"/>
                    </a:lnTo>
                    <a:lnTo>
                      <a:pt x="1239" y="4159"/>
                    </a:lnTo>
                    <a:lnTo>
                      <a:pt x="1215" y="4181"/>
                    </a:lnTo>
                    <a:lnTo>
                      <a:pt x="1190" y="4198"/>
                    </a:lnTo>
                    <a:lnTo>
                      <a:pt x="1165" y="4212"/>
                    </a:lnTo>
                    <a:lnTo>
                      <a:pt x="1140" y="4223"/>
                    </a:lnTo>
                    <a:lnTo>
                      <a:pt x="1112" y="4226"/>
                    </a:lnTo>
                    <a:lnTo>
                      <a:pt x="1087" y="4219"/>
                    </a:lnTo>
                    <a:lnTo>
                      <a:pt x="1056" y="4206"/>
                    </a:lnTo>
                    <a:lnTo>
                      <a:pt x="1035" y="4188"/>
                    </a:lnTo>
                    <a:lnTo>
                      <a:pt x="1017" y="4167"/>
                    </a:lnTo>
                    <a:lnTo>
                      <a:pt x="1007" y="4142"/>
                    </a:lnTo>
                    <a:lnTo>
                      <a:pt x="1000" y="4117"/>
                    </a:lnTo>
                    <a:lnTo>
                      <a:pt x="997" y="4089"/>
                    </a:lnTo>
                    <a:lnTo>
                      <a:pt x="997" y="4064"/>
                    </a:lnTo>
                    <a:lnTo>
                      <a:pt x="997" y="4036"/>
                    </a:lnTo>
                    <a:lnTo>
                      <a:pt x="1000" y="4009"/>
                    </a:lnTo>
                    <a:lnTo>
                      <a:pt x="1000" y="3984"/>
                    </a:lnTo>
                    <a:lnTo>
                      <a:pt x="997" y="3959"/>
                    </a:lnTo>
                    <a:lnTo>
                      <a:pt x="1000" y="3981"/>
                    </a:lnTo>
                    <a:lnTo>
                      <a:pt x="1000" y="4001"/>
                    </a:lnTo>
                    <a:lnTo>
                      <a:pt x="1000" y="4019"/>
                    </a:lnTo>
                    <a:lnTo>
                      <a:pt x="1000" y="4041"/>
                    </a:lnTo>
                    <a:lnTo>
                      <a:pt x="1000" y="4058"/>
                    </a:lnTo>
                    <a:lnTo>
                      <a:pt x="1000" y="4079"/>
                    </a:lnTo>
                    <a:lnTo>
                      <a:pt x="1000" y="4096"/>
                    </a:lnTo>
                    <a:lnTo>
                      <a:pt x="1004" y="4114"/>
                    </a:lnTo>
                    <a:lnTo>
                      <a:pt x="1004" y="4128"/>
                    </a:lnTo>
                    <a:lnTo>
                      <a:pt x="1007" y="4142"/>
                    </a:lnTo>
                    <a:lnTo>
                      <a:pt x="1017" y="4167"/>
                    </a:lnTo>
                    <a:lnTo>
                      <a:pt x="1029" y="4188"/>
                    </a:lnTo>
                    <a:lnTo>
                      <a:pt x="1042" y="4202"/>
                    </a:lnTo>
                    <a:lnTo>
                      <a:pt x="1060" y="4212"/>
                    </a:lnTo>
                    <a:lnTo>
                      <a:pt x="1081" y="4219"/>
                    </a:lnTo>
                    <a:lnTo>
                      <a:pt x="1099" y="4219"/>
                    </a:lnTo>
                    <a:lnTo>
                      <a:pt x="1123" y="4219"/>
                    </a:lnTo>
                    <a:lnTo>
                      <a:pt x="1147" y="4216"/>
                    </a:lnTo>
                    <a:lnTo>
                      <a:pt x="1172" y="4209"/>
                    </a:lnTo>
                    <a:lnTo>
                      <a:pt x="1200" y="4198"/>
                    </a:lnTo>
                    <a:lnTo>
                      <a:pt x="1112" y="4251"/>
                    </a:lnTo>
                    <a:lnTo>
                      <a:pt x="1039" y="4339"/>
                    </a:lnTo>
                    <a:lnTo>
                      <a:pt x="972" y="4447"/>
                    </a:lnTo>
                    <a:lnTo>
                      <a:pt x="912" y="4577"/>
                    </a:lnTo>
                    <a:lnTo>
                      <a:pt x="856" y="4719"/>
                    </a:lnTo>
                    <a:lnTo>
                      <a:pt x="796" y="4862"/>
                    </a:lnTo>
                    <a:lnTo>
                      <a:pt x="729" y="5002"/>
                    </a:lnTo>
                    <a:lnTo>
                      <a:pt x="659" y="5140"/>
                    </a:lnTo>
                    <a:lnTo>
                      <a:pt x="574" y="5259"/>
                    </a:lnTo>
                    <a:lnTo>
                      <a:pt x="472" y="5357"/>
                    </a:lnTo>
                    <a:lnTo>
                      <a:pt x="458" y="5368"/>
                    </a:lnTo>
                    <a:lnTo>
                      <a:pt x="440" y="5375"/>
                    </a:lnTo>
                    <a:lnTo>
                      <a:pt x="416" y="5382"/>
                    </a:lnTo>
                    <a:lnTo>
                      <a:pt x="391" y="5385"/>
                    </a:lnTo>
                    <a:lnTo>
                      <a:pt x="366" y="5385"/>
                    </a:lnTo>
                    <a:lnTo>
                      <a:pt x="342" y="5382"/>
                    </a:lnTo>
                    <a:lnTo>
                      <a:pt x="317" y="5372"/>
                    </a:lnTo>
                    <a:lnTo>
                      <a:pt x="293" y="5357"/>
                    </a:lnTo>
                    <a:lnTo>
                      <a:pt x="272" y="5337"/>
                    </a:lnTo>
                    <a:lnTo>
                      <a:pt x="254" y="5305"/>
                    </a:lnTo>
                    <a:lnTo>
                      <a:pt x="233" y="5242"/>
                    </a:lnTo>
                    <a:lnTo>
                      <a:pt x="225" y="5171"/>
                    </a:lnTo>
                    <a:lnTo>
                      <a:pt x="222" y="5101"/>
                    </a:lnTo>
                    <a:lnTo>
                      <a:pt x="230" y="5027"/>
                    </a:lnTo>
                    <a:lnTo>
                      <a:pt x="237" y="4950"/>
                    </a:lnTo>
                    <a:lnTo>
                      <a:pt x="243" y="4872"/>
                    </a:lnTo>
                    <a:lnTo>
                      <a:pt x="247" y="4796"/>
                    </a:lnTo>
                    <a:lnTo>
                      <a:pt x="247" y="4719"/>
                    </a:lnTo>
                    <a:lnTo>
                      <a:pt x="240" y="4641"/>
                    </a:lnTo>
                    <a:lnTo>
                      <a:pt x="222" y="4567"/>
                    </a:lnTo>
                    <a:lnTo>
                      <a:pt x="183" y="4444"/>
                    </a:lnTo>
                    <a:lnTo>
                      <a:pt x="152" y="4318"/>
                    </a:lnTo>
                    <a:lnTo>
                      <a:pt x="120" y="4194"/>
                    </a:lnTo>
                    <a:lnTo>
                      <a:pt x="92" y="4072"/>
                    </a:lnTo>
                    <a:lnTo>
                      <a:pt x="67" y="3946"/>
                    </a:lnTo>
                    <a:lnTo>
                      <a:pt x="50" y="3819"/>
                    </a:lnTo>
                    <a:lnTo>
                      <a:pt x="32" y="3693"/>
                    </a:lnTo>
                    <a:lnTo>
                      <a:pt x="22" y="3566"/>
                    </a:lnTo>
                    <a:lnTo>
                      <a:pt x="15" y="3439"/>
                    </a:lnTo>
                    <a:lnTo>
                      <a:pt x="11" y="3309"/>
                    </a:lnTo>
                    <a:lnTo>
                      <a:pt x="11" y="3292"/>
                    </a:lnTo>
                    <a:lnTo>
                      <a:pt x="11" y="3274"/>
                    </a:lnTo>
                    <a:lnTo>
                      <a:pt x="11" y="3256"/>
                    </a:lnTo>
                    <a:lnTo>
                      <a:pt x="11" y="3236"/>
                    </a:lnTo>
                    <a:lnTo>
                      <a:pt x="11" y="3218"/>
                    </a:lnTo>
                    <a:lnTo>
                      <a:pt x="11" y="3201"/>
                    </a:lnTo>
                    <a:lnTo>
                      <a:pt x="11" y="3183"/>
                    </a:lnTo>
                    <a:lnTo>
                      <a:pt x="11" y="3162"/>
                    </a:lnTo>
                    <a:lnTo>
                      <a:pt x="7" y="3144"/>
                    </a:lnTo>
                    <a:lnTo>
                      <a:pt x="7" y="3123"/>
                    </a:lnTo>
                    <a:lnTo>
                      <a:pt x="0" y="3025"/>
                    </a:lnTo>
                    <a:lnTo>
                      <a:pt x="0" y="2923"/>
                    </a:lnTo>
                    <a:lnTo>
                      <a:pt x="7" y="2814"/>
                    </a:lnTo>
                    <a:lnTo>
                      <a:pt x="18" y="2701"/>
                    </a:lnTo>
                    <a:lnTo>
                      <a:pt x="39" y="2593"/>
                    </a:lnTo>
                    <a:lnTo>
                      <a:pt x="64" y="2484"/>
                    </a:lnTo>
                    <a:lnTo>
                      <a:pt x="99" y="2378"/>
                    </a:lnTo>
                    <a:lnTo>
                      <a:pt x="142" y="2280"/>
                    </a:lnTo>
                    <a:lnTo>
                      <a:pt x="194" y="2189"/>
                    </a:lnTo>
                    <a:lnTo>
                      <a:pt x="254" y="2105"/>
                    </a:lnTo>
                    <a:lnTo>
                      <a:pt x="395" y="1918"/>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47" name="Freeform 723"/>
              <p:cNvSpPr>
                <a:spLocks/>
              </p:cNvSpPr>
              <p:nvPr/>
            </p:nvSpPr>
            <p:spPr bwMode="auto">
              <a:xfrm>
                <a:off x="2563" y="2345"/>
                <a:ext cx="151" cy="249"/>
              </a:xfrm>
              <a:custGeom>
                <a:avLst/>
                <a:gdLst>
                  <a:gd name="T0" fmla="*/ 1418 w 1967"/>
                  <a:gd name="T1" fmla="*/ 46 h 3489"/>
                  <a:gd name="T2" fmla="*/ 1348 w 1967"/>
                  <a:gd name="T3" fmla="*/ 127 h 3489"/>
                  <a:gd name="T4" fmla="*/ 1288 w 1967"/>
                  <a:gd name="T5" fmla="*/ 215 h 3489"/>
                  <a:gd name="T6" fmla="*/ 1232 w 1967"/>
                  <a:gd name="T7" fmla="*/ 306 h 3489"/>
                  <a:gd name="T8" fmla="*/ 1182 w 1967"/>
                  <a:gd name="T9" fmla="*/ 397 h 3489"/>
                  <a:gd name="T10" fmla="*/ 1070 w 1967"/>
                  <a:gd name="T11" fmla="*/ 601 h 3489"/>
                  <a:gd name="T12" fmla="*/ 901 w 1967"/>
                  <a:gd name="T13" fmla="*/ 906 h 3489"/>
                  <a:gd name="T14" fmla="*/ 733 w 1967"/>
                  <a:gd name="T15" fmla="*/ 1205 h 3489"/>
                  <a:gd name="T16" fmla="*/ 556 w 1967"/>
                  <a:gd name="T17" fmla="*/ 1503 h 3489"/>
                  <a:gd name="T18" fmla="*/ 366 w 1967"/>
                  <a:gd name="T19" fmla="*/ 1799 h 3489"/>
                  <a:gd name="T20" fmla="*/ 180 w 1967"/>
                  <a:gd name="T21" fmla="*/ 2076 h 3489"/>
                  <a:gd name="T22" fmla="*/ 70 w 1967"/>
                  <a:gd name="T23" fmla="*/ 2343 h 3489"/>
                  <a:gd name="T24" fmla="*/ 14 w 1967"/>
                  <a:gd name="T25" fmla="*/ 2628 h 3489"/>
                  <a:gd name="T26" fmla="*/ 0 w 1967"/>
                  <a:gd name="T27" fmla="*/ 2919 h 3489"/>
                  <a:gd name="T28" fmla="*/ 14 w 1967"/>
                  <a:gd name="T29" fmla="*/ 3214 h 3489"/>
                  <a:gd name="T30" fmla="*/ 35 w 1967"/>
                  <a:gd name="T31" fmla="*/ 3401 h 3489"/>
                  <a:gd name="T32" fmla="*/ 74 w 1967"/>
                  <a:gd name="T33" fmla="*/ 3457 h 3489"/>
                  <a:gd name="T34" fmla="*/ 130 w 1967"/>
                  <a:gd name="T35" fmla="*/ 3485 h 3489"/>
                  <a:gd name="T36" fmla="*/ 200 w 1967"/>
                  <a:gd name="T37" fmla="*/ 3489 h 3489"/>
                  <a:gd name="T38" fmla="*/ 272 w 1967"/>
                  <a:gd name="T39" fmla="*/ 3471 h 3489"/>
                  <a:gd name="T40" fmla="*/ 338 w 1967"/>
                  <a:gd name="T41" fmla="*/ 3432 h 3489"/>
                  <a:gd name="T42" fmla="*/ 391 w 1967"/>
                  <a:gd name="T43" fmla="*/ 3394 h 3489"/>
                  <a:gd name="T44" fmla="*/ 443 w 1967"/>
                  <a:gd name="T45" fmla="*/ 3348 h 3489"/>
                  <a:gd name="T46" fmla="*/ 496 w 1967"/>
                  <a:gd name="T47" fmla="*/ 3306 h 3489"/>
                  <a:gd name="T48" fmla="*/ 553 w 1967"/>
                  <a:gd name="T49" fmla="*/ 3267 h 3489"/>
                  <a:gd name="T50" fmla="*/ 616 w 1967"/>
                  <a:gd name="T51" fmla="*/ 3239 h 3489"/>
                  <a:gd name="T52" fmla="*/ 690 w 1967"/>
                  <a:gd name="T53" fmla="*/ 3236 h 3489"/>
                  <a:gd name="T54" fmla="*/ 768 w 1967"/>
                  <a:gd name="T55" fmla="*/ 3249 h 3489"/>
                  <a:gd name="T56" fmla="*/ 844 w 1967"/>
                  <a:gd name="T57" fmla="*/ 3260 h 3489"/>
                  <a:gd name="T58" fmla="*/ 919 w 1967"/>
                  <a:gd name="T59" fmla="*/ 3249 h 3489"/>
                  <a:gd name="T60" fmla="*/ 999 w 1967"/>
                  <a:gd name="T61" fmla="*/ 3201 h 3489"/>
                  <a:gd name="T62" fmla="*/ 1084 w 1967"/>
                  <a:gd name="T63" fmla="*/ 3141 h 3489"/>
                  <a:gd name="T64" fmla="*/ 1162 w 1967"/>
                  <a:gd name="T65" fmla="*/ 3081 h 3489"/>
                  <a:gd name="T66" fmla="*/ 1235 w 1967"/>
                  <a:gd name="T67" fmla="*/ 3017 h 3489"/>
                  <a:gd name="T68" fmla="*/ 1305 w 1967"/>
                  <a:gd name="T69" fmla="*/ 2944 h 3489"/>
                  <a:gd name="T70" fmla="*/ 1352 w 1967"/>
                  <a:gd name="T71" fmla="*/ 2877 h 3489"/>
                  <a:gd name="T72" fmla="*/ 1370 w 1967"/>
                  <a:gd name="T73" fmla="*/ 2821 h 3489"/>
                  <a:gd name="T74" fmla="*/ 1380 w 1967"/>
                  <a:gd name="T75" fmla="*/ 2761 h 3489"/>
                  <a:gd name="T76" fmla="*/ 1390 w 1967"/>
                  <a:gd name="T77" fmla="*/ 2701 h 3489"/>
                  <a:gd name="T78" fmla="*/ 1408 w 1967"/>
                  <a:gd name="T79" fmla="*/ 2649 h 3489"/>
                  <a:gd name="T80" fmla="*/ 1468 w 1967"/>
                  <a:gd name="T81" fmla="*/ 2579 h 3489"/>
                  <a:gd name="T82" fmla="*/ 1570 w 1967"/>
                  <a:gd name="T83" fmla="*/ 2491 h 3489"/>
                  <a:gd name="T84" fmla="*/ 1675 w 1967"/>
                  <a:gd name="T85" fmla="*/ 2410 h 3489"/>
                  <a:gd name="T86" fmla="*/ 1774 w 1967"/>
                  <a:gd name="T87" fmla="*/ 2326 h 3489"/>
                  <a:gd name="T88" fmla="*/ 1866 w 1967"/>
                  <a:gd name="T89" fmla="*/ 2227 h 3489"/>
                  <a:gd name="T90" fmla="*/ 1946 w 1967"/>
                  <a:gd name="T91" fmla="*/ 2051 h 3489"/>
                  <a:gd name="T92" fmla="*/ 1967 w 1967"/>
                  <a:gd name="T93" fmla="*/ 1708 h 3489"/>
                  <a:gd name="T94" fmla="*/ 1914 w 1967"/>
                  <a:gd name="T95" fmla="*/ 1268 h 3489"/>
                  <a:gd name="T96" fmla="*/ 1809 w 1967"/>
                  <a:gd name="T97" fmla="*/ 787 h 3489"/>
                  <a:gd name="T98" fmla="*/ 1679 w 1967"/>
                  <a:gd name="T99" fmla="*/ 323 h 3489"/>
                  <a:gd name="T100" fmla="*/ 1605 w 1967"/>
                  <a:gd name="T101" fmla="*/ 102 h 3489"/>
                  <a:gd name="T102" fmla="*/ 1598 w 1967"/>
                  <a:gd name="T103" fmla="*/ 74 h 3489"/>
                  <a:gd name="T104" fmla="*/ 1591 w 1967"/>
                  <a:gd name="T105" fmla="*/ 46 h 3489"/>
                  <a:gd name="T106" fmla="*/ 1573 w 1967"/>
                  <a:gd name="T107" fmla="*/ 22 h 3489"/>
                  <a:gd name="T108" fmla="*/ 1548 w 1967"/>
                  <a:gd name="T109" fmla="*/ 3 h 3489"/>
                  <a:gd name="T110" fmla="*/ 1460 w 1967"/>
                  <a:gd name="T111" fmla="*/ 10 h 3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67" h="3489">
                    <a:moveTo>
                      <a:pt x="1460" y="10"/>
                    </a:moveTo>
                    <a:lnTo>
                      <a:pt x="1418" y="46"/>
                    </a:lnTo>
                    <a:lnTo>
                      <a:pt x="1383" y="88"/>
                    </a:lnTo>
                    <a:lnTo>
                      <a:pt x="1348" y="127"/>
                    </a:lnTo>
                    <a:lnTo>
                      <a:pt x="1317" y="169"/>
                    </a:lnTo>
                    <a:lnTo>
                      <a:pt x="1288" y="215"/>
                    </a:lnTo>
                    <a:lnTo>
                      <a:pt x="1260" y="260"/>
                    </a:lnTo>
                    <a:lnTo>
                      <a:pt x="1232" y="306"/>
                    </a:lnTo>
                    <a:lnTo>
                      <a:pt x="1207" y="352"/>
                    </a:lnTo>
                    <a:lnTo>
                      <a:pt x="1182" y="397"/>
                    </a:lnTo>
                    <a:lnTo>
                      <a:pt x="1155" y="446"/>
                    </a:lnTo>
                    <a:lnTo>
                      <a:pt x="1070" y="601"/>
                    </a:lnTo>
                    <a:lnTo>
                      <a:pt x="986" y="755"/>
                    </a:lnTo>
                    <a:lnTo>
                      <a:pt x="901" y="906"/>
                    </a:lnTo>
                    <a:lnTo>
                      <a:pt x="816" y="1058"/>
                    </a:lnTo>
                    <a:lnTo>
                      <a:pt x="733" y="1205"/>
                    </a:lnTo>
                    <a:lnTo>
                      <a:pt x="648" y="1353"/>
                    </a:lnTo>
                    <a:lnTo>
                      <a:pt x="556" y="1503"/>
                    </a:lnTo>
                    <a:lnTo>
                      <a:pt x="465" y="1651"/>
                    </a:lnTo>
                    <a:lnTo>
                      <a:pt x="366" y="1799"/>
                    </a:lnTo>
                    <a:lnTo>
                      <a:pt x="260" y="1950"/>
                    </a:lnTo>
                    <a:lnTo>
                      <a:pt x="180" y="2076"/>
                    </a:lnTo>
                    <a:lnTo>
                      <a:pt x="117" y="2206"/>
                    </a:lnTo>
                    <a:lnTo>
                      <a:pt x="70" y="2343"/>
                    </a:lnTo>
                    <a:lnTo>
                      <a:pt x="35" y="2484"/>
                    </a:lnTo>
                    <a:lnTo>
                      <a:pt x="14" y="2628"/>
                    </a:lnTo>
                    <a:lnTo>
                      <a:pt x="4" y="2772"/>
                    </a:lnTo>
                    <a:lnTo>
                      <a:pt x="0" y="2919"/>
                    </a:lnTo>
                    <a:lnTo>
                      <a:pt x="4" y="3067"/>
                    </a:lnTo>
                    <a:lnTo>
                      <a:pt x="14" y="3214"/>
                    </a:lnTo>
                    <a:lnTo>
                      <a:pt x="29" y="3359"/>
                    </a:lnTo>
                    <a:lnTo>
                      <a:pt x="35" y="3401"/>
                    </a:lnTo>
                    <a:lnTo>
                      <a:pt x="53" y="3432"/>
                    </a:lnTo>
                    <a:lnTo>
                      <a:pt x="74" y="3457"/>
                    </a:lnTo>
                    <a:lnTo>
                      <a:pt x="99" y="3474"/>
                    </a:lnTo>
                    <a:lnTo>
                      <a:pt x="130" y="3485"/>
                    </a:lnTo>
                    <a:lnTo>
                      <a:pt x="162" y="3489"/>
                    </a:lnTo>
                    <a:lnTo>
                      <a:pt x="200" y="3489"/>
                    </a:lnTo>
                    <a:lnTo>
                      <a:pt x="237" y="3481"/>
                    </a:lnTo>
                    <a:lnTo>
                      <a:pt x="272" y="3471"/>
                    </a:lnTo>
                    <a:lnTo>
                      <a:pt x="310" y="3449"/>
                    </a:lnTo>
                    <a:lnTo>
                      <a:pt x="338" y="3432"/>
                    </a:lnTo>
                    <a:lnTo>
                      <a:pt x="366" y="3414"/>
                    </a:lnTo>
                    <a:lnTo>
                      <a:pt x="391" y="3394"/>
                    </a:lnTo>
                    <a:lnTo>
                      <a:pt x="420" y="3369"/>
                    </a:lnTo>
                    <a:lnTo>
                      <a:pt x="443" y="3348"/>
                    </a:lnTo>
                    <a:lnTo>
                      <a:pt x="472" y="3327"/>
                    </a:lnTo>
                    <a:lnTo>
                      <a:pt x="496" y="3306"/>
                    </a:lnTo>
                    <a:lnTo>
                      <a:pt x="525" y="3289"/>
                    </a:lnTo>
                    <a:lnTo>
                      <a:pt x="553" y="3267"/>
                    </a:lnTo>
                    <a:lnTo>
                      <a:pt x="581" y="3253"/>
                    </a:lnTo>
                    <a:lnTo>
                      <a:pt x="616" y="3239"/>
                    </a:lnTo>
                    <a:lnTo>
                      <a:pt x="655" y="3232"/>
                    </a:lnTo>
                    <a:lnTo>
                      <a:pt x="690" y="3236"/>
                    </a:lnTo>
                    <a:lnTo>
                      <a:pt x="729" y="3242"/>
                    </a:lnTo>
                    <a:lnTo>
                      <a:pt x="768" y="3249"/>
                    </a:lnTo>
                    <a:lnTo>
                      <a:pt x="806" y="3257"/>
                    </a:lnTo>
                    <a:lnTo>
                      <a:pt x="844" y="3260"/>
                    </a:lnTo>
                    <a:lnTo>
                      <a:pt x="884" y="3257"/>
                    </a:lnTo>
                    <a:lnTo>
                      <a:pt x="919" y="3249"/>
                    </a:lnTo>
                    <a:lnTo>
                      <a:pt x="957" y="3229"/>
                    </a:lnTo>
                    <a:lnTo>
                      <a:pt x="999" y="3201"/>
                    </a:lnTo>
                    <a:lnTo>
                      <a:pt x="1042" y="3169"/>
                    </a:lnTo>
                    <a:lnTo>
                      <a:pt x="1084" y="3141"/>
                    </a:lnTo>
                    <a:lnTo>
                      <a:pt x="1122" y="3112"/>
                    </a:lnTo>
                    <a:lnTo>
                      <a:pt x="1162" y="3081"/>
                    </a:lnTo>
                    <a:lnTo>
                      <a:pt x="1200" y="3049"/>
                    </a:lnTo>
                    <a:lnTo>
                      <a:pt x="1235" y="3017"/>
                    </a:lnTo>
                    <a:lnTo>
                      <a:pt x="1270" y="2982"/>
                    </a:lnTo>
                    <a:lnTo>
                      <a:pt x="1305" y="2944"/>
                    </a:lnTo>
                    <a:lnTo>
                      <a:pt x="1337" y="2902"/>
                    </a:lnTo>
                    <a:lnTo>
                      <a:pt x="1352" y="2877"/>
                    </a:lnTo>
                    <a:lnTo>
                      <a:pt x="1362" y="2849"/>
                    </a:lnTo>
                    <a:lnTo>
                      <a:pt x="1370" y="2821"/>
                    </a:lnTo>
                    <a:lnTo>
                      <a:pt x="1377" y="2793"/>
                    </a:lnTo>
                    <a:lnTo>
                      <a:pt x="1380" y="2761"/>
                    </a:lnTo>
                    <a:lnTo>
                      <a:pt x="1383" y="2733"/>
                    </a:lnTo>
                    <a:lnTo>
                      <a:pt x="1390" y="2701"/>
                    </a:lnTo>
                    <a:lnTo>
                      <a:pt x="1397" y="2677"/>
                    </a:lnTo>
                    <a:lnTo>
                      <a:pt x="1408" y="2649"/>
                    </a:lnTo>
                    <a:lnTo>
                      <a:pt x="1422" y="2628"/>
                    </a:lnTo>
                    <a:lnTo>
                      <a:pt x="1468" y="2579"/>
                    </a:lnTo>
                    <a:lnTo>
                      <a:pt x="1517" y="2533"/>
                    </a:lnTo>
                    <a:lnTo>
                      <a:pt x="1570" y="2491"/>
                    </a:lnTo>
                    <a:lnTo>
                      <a:pt x="1623" y="2452"/>
                    </a:lnTo>
                    <a:lnTo>
                      <a:pt x="1675" y="2410"/>
                    </a:lnTo>
                    <a:lnTo>
                      <a:pt x="1725" y="2368"/>
                    </a:lnTo>
                    <a:lnTo>
                      <a:pt x="1774" y="2326"/>
                    </a:lnTo>
                    <a:lnTo>
                      <a:pt x="1819" y="2280"/>
                    </a:lnTo>
                    <a:lnTo>
                      <a:pt x="1866" y="2227"/>
                    </a:lnTo>
                    <a:lnTo>
                      <a:pt x="1901" y="2171"/>
                    </a:lnTo>
                    <a:lnTo>
                      <a:pt x="1946" y="2051"/>
                    </a:lnTo>
                    <a:lnTo>
                      <a:pt x="1967" y="1893"/>
                    </a:lnTo>
                    <a:lnTo>
                      <a:pt x="1967" y="1708"/>
                    </a:lnTo>
                    <a:lnTo>
                      <a:pt x="1949" y="1496"/>
                    </a:lnTo>
                    <a:lnTo>
                      <a:pt x="1914" y="1268"/>
                    </a:lnTo>
                    <a:lnTo>
                      <a:pt x="1866" y="1030"/>
                    </a:lnTo>
                    <a:lnTo>
                      <a:pt x="1809" y="787"/>
                    </a:lnTo>
                    <a:lnTo>
                      <a:pt x="1746" y="552"/>
                    </a:lnTo>
                    <a:lnTo>
                      <a:pt x="1679" y="323"/>
                    </a:lnTo>
                    <a:lnTo>
                      <a:pt x="1612" y="116"/>
                    </a:lnTo>
                    <a:lnTo>
                      <a:pt x="1605" y="102"/>
                    </a:lnTo>
                    <a:lnTo>
                      <a:pt x="1601" y="88"/>
                    </a:lnTo>
                    <a:lnTo>
                      <a:pt x="1598" y="74"/>
                    </a:lnTo>
                    <a:lnTo>
                      <a:pt x="1595" y="60"/>
                    </a:lnTo>
                    <a:lnTo>
                      <a:pt x="1591" y="46"/>
                    </a:lnTo>
                    <a:lnTo>
                      <a:pt x="1583" y="32"/>
                    </a:lnTo>
                    <a:lnTo>
                      <a:pt x="1573" y="22"/>
                    </a:lnTo>
                    <a:lnTo>
                      <a:pt x="1563" y="10"/>
                    </a:lnTo>
                    <a:lnTo>
                      <a:pt x="1548" y="3"/>
                    </a:lnTo>
                    <a:lnTo>
                      <a:pt x="1528" y="0"/>
                    </a:lnTo>
                    <a:lnTo>
                      <a:pt x="1460" y="10"/>
                    </a:lnTo>
                    <a:close/>
                  </a:path>
                </a:pathLst>
              </a:custGeom>
              <a:solidFill>
                <a:srgbClr val="CB7F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48" name="Freeform 724"/>
              <p:cNvSpPr>
                <a:spLocks/>
              </p:cNvSpPr>
              <p:nvPr/>
            </p:nvSpPr>
            <p:spPr bwMode="auto">
              <a:xfrm>
                <a:off x="2565" y="2401"/>
                <a:ext cx="182" cy="293"/>
              </a:xfrm>
              <a:custGeom>
                <a:avLst/>
                <a:gdLst>
                  <a:gd name="T0" fmla="*/ 2044 w 2368"/>
                  <a:gd name="T1" fmla="*/ 222 h 4111"/>
                  <a:gd name="T2" fmla="*/ 2122 w 2368"/>
                  <a:gd name="T3" fmla="*/ 545 h 4111"/>
                  <a:gd name="T4" fmla="*/ 2231 w 2368"/>
                  <a:gd name="T5" fmla="*/ 857 h 4111"/>
                  <a:gd name="T6" fmla="*/ 2350 w 2368"/>
                  <a:gd name="T7" fmla="*/ 1195 h 4111"/>
                  <a:gd name="T8" fmla="*/ 2347 w 2368"/>
                  <a:gd name="T9" fmla="*/ 1585 h 4111"/>
                  <a:gd name="T10" fmla="*/ 2175 w 2368"/>
                  <a:gd name="T11" fmla="*/ 1922 h 4111"/>
                  <a:gd name="T12" fmla="*/ 1841 w 2368"/>
                  <a:gd name="T13" fmla="*/ 2133 h 4111"/>
                  <a:gd name="T14" fmla="*/ 1819 w 2368"/>
                  <a:gd name="T15" fmla="*/ 2153 h 4111"/>
                  <a:gd name="T16" fmla="*/ 1806 w 2368"/>
                  <a:gd name="T17" fmla="*/ 2185 h 4111"/>
                  <a:gd name="T18" fmla="*/ 1784 w 2368"/>
                  <a:gd name="T19" fmla="*/ 2210 h 4111"/>
                  <a:gd name="T20" fmla="*/ 1741 w 2368"/>
                  <a:gd name="T21" fmla="*/ 2206 h 4111"/>
                  <a:gd name="T22" fmla="*/ 1696 w 2368"/>
                  <a:gd name="T23" fmla="*/ 2178 h 4111"/>
                  <a:gd name="T24" fmla="*/ 1658 w 2368"/>
                  <a:gd name="T25" fmla="*/ 2161 h 4111"/>
                  <a:gd name="T26" fmla="*/ 1626 w 2368"/>
                  <a:gd name="T27" fmla="*/ 2189 h 4111"/>
                  <a:gd name="T28" fmla="*/ 1626 w 2368"/>
                  <a:gd name="T29" fmla="*/ 2238 h 4111"/>
                  <a:gd name="T30" fmla="*/ 1643 w 2368"/>
                  <a:gd name="T31" fmla="*/ 2295 h 4111"/>
                  <a:gd name="T32" fmla="*/ 1647 w 2368"/>
                  <a:gd name="T33" fmla="*/ 2351 h 4111"/>
                  <a:gd name="T34" fmla="*/ 1629 w 2368"/>
                  <a:gd name="T35" fmla="*/ 2383 h 4111"/>
                  <a:gd name="T36" fmla="*/ 1594 w 2368"/>
                  <a:gd name="T37" fmla="*/ 2410 h 4111"/>
                  <a:gd name="T38" fmla="*/ 1563 w 2368"/>
                  <a:gd name="T39" fmla="*/ 2438 h 4111"/>
                  <a:gd name="T40" fmla="*/ 1463 w 2368"/>
                  <a:gd name="T41" fmla="*/ 2607 h 4111"/>
                  <a:gd name="T42" fmla="*/ 1302 w 2368"/>
                  <a:gd name="T43" fmla="*/ 2825 h 4111"/>
                  <a:gd name="T44" fmla="*/ 1097 w 2368"/>
                  <a:gd name="T45" fmla="*/ 2979 h 4111"/>
                  <a:gd name="T46" fmla="*/ 919 w 2368"/>
                  <a:gd name="T47" fmla="*/ 3014 h 4111"/>
                  <a:gd name="T48" fmla="*/ 883 w 2368"/>
                  <a:gd name="T49" fmla="*/ 2969 h 4111"/>
                  <a:gd name="T50" fmla="*/ 862 w 2368"/>
                  <a:gd name="T51" fmla="*/ 2891 h 4111"/>
                  <a:gd name="T52" fmla="*/ 841 w 2368"/>
                  <a:gd name="T53" fmla="*/ 2818 h 4111"/>
                  <a:gd name="T54" fmla="*/ 831 w 2368"/>
                  <a:gd name="T55" fmla="*/ 2818 h 4111"/>
                  <a:gd name="T56" fmla="*/ 816 w 2368"/>
                  <a:gd name="T57" fmla="*/ 2818 h 4111"/>
                  <a:gd name="T58" fmla="*/ 806 w 2368"/>
                  <a:gd name="T59" fmla="*/ 2891 h 4111"/>
                  <a:gd name="T60" fmla="*/ 809 w 2368"/>
                  <a:gd name="T61" fmla="*/ 3028 h 4111"/>
                  <a:gd name="T62" fmla="*/ 837 w 2368"/>
                  <a:gd name="T63" fmla="*/ 3123 h 4111"/>
                  <a:gd name="T64" fmla="*/ 791 w 2368"/>
                  <a:gd name="T65" fmla="*/ 3225 h 4111"/>
                  <a:gd name="T66" fmla="*/ 626 w 2368"/>
                  <a:gd name="T67" fmla="*/ 3534 h 4111"/>
                  <a:gd name="T68" fmla="*/ 482 w 2368"/>
                  <a:gd name="T69" fmla="*/ 3826 h 4111"/>
                  <a:gd name="T70" fmla="*/ 285 w 2368"/>
                  <a:gd name="T71" fmla="*/ 4104 h 4111"/>
                  <a:gd name="T72" fmla="*/ 271 w 2368"/>
                  <a:gd name="T73" fmla="*/ 4104 h 4111"/>
                  <a:gd name="T74" fmla="*/ 229 w 2368"/>
                  <a:gd name="T75" fmla="*/ 4111 h 4111"/>
                  <a:gd name="T76" fmla="*/ 183 w 2368"/>
                  <a:gd name="T77" fmla="*/ 4082 h 4111"/>
                  <a:gd name="T78" fmla="*/ 140 w 2368"/>
                  <a:gd name="T79" fmla="*/ 3924 h 4111"/>
                  <a:gd name="T80" fmla="*/ 152 w 2368"/>
                  <a:gd name="T81" fmla="*/ 3724 h 4111"/>
                  <a:gd name="T82" fmla="*/ 116 w 2368"/>
                  <a:gd name="T83" fmla="*/ 3369 h 4111"/>
                  <a:gd name="T84" fmla="*/ 84 w 2368"/>
                  <a:gd name="T85" fmla="*/ 3088 h 4111"/>
                  <a:gd name="T86" fmla="*/ 345 w 2368"/>
                  <a:gd name="T87" fmla="*/ 3173 h 4111"/>
                  <a:gd name="T88" fmla="*/ 595 w 2368"/>
                  <a:gd name="T89" fmla="*/ 2993 h 4111"/>
                  <a:gd name="T90" fmla="*/ 806 w 2368"/>
                  <a:gd name="T91" fmla="*/ 2723 h 4111"/>
                  <a:gd name="T92" fmla="*/ 796 w 2368"/>
                  <a:gd name="T93" fmla="*/ 2723 h 4111"/>
                  <a:gd name="T94" fmla="*/ 1062 w 2368"/>
                  <a:gd name="T95" fmla="*/ 2635 h 4111"/>
                  <a:gd name="T96" fmla="*/ 1270 w 2368"/>
                  <a:gd name="T97" fmla="*/ 2453 h 4111"/>
                  <a:gd name="T98" fmla="*/ 1453 w 2368"/>
                  <a:gd name="T99" fmla="*/ 2238 h 4111"/>
                  <a:gd name="T100" fmla="*/ 1633 w 2368"/>
                  <a:gd name="T101" fmla="*/ 2055 h 4111"/>
                  <a:gd name="T102" fmla="*/ 1816 w 2368"/>
                  <a:gd name="T103" fmla="*/ 1898 h 4111"/>
                  <a:gd name="T104" fmla="*/ 1996 w 2368"/>
                  <a:gd name="T105" fmla="*/ 1728 h 4111"/>
                  <a:gd name="T106" fmla="*/ 2157 w 2368"/>
                  <a:gd name="T107" fmla="*/ 1497 h 4111"/>
                  <a:gd name="T108" fmla="*/ 2217 w 2368"/>
                  <a:gd name="T109" fmla="*/ 1198 h 4111"/>
                  <a:gd name="T110" fmla="*/ 2182 w 2368"/>
                  <a:gd name="T111" fmla="*/ 885 h 4111"/>
                  <a:gd name="T112" fmla="*/ 2119 w 2368"/>
                  <a:gd name="T113" fmla="*/ 580 h 4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68" h="4111">
                    <a:moveTo>
                      <a:pt x="2027" y="0"/>
                    </a:moveTo>
                    <a:lnTo>
                      <a:pt x="2034" y="113"/>
                    </a:lnTo>
                    <a:lnTo>
                      <a:pt x="2044" y="222"/>
                    </a:lnTo>
                    <a:lnTo>
                      <a:pt x="2066" y="330"/>
                    </a:lnTo>
                    <a:lnTo>
                      <a:pt x="2090" y="440"/>
                    </a:lnTo>
                    <a:lnTo>
                      <a:pt x="2122" y="545"/>
                    </a:lnTo>
                    <a:lnTo>
                      <a:pt x="2154" y="650"/>
                    </a:lnTo>
                    <a:lnTo>
                      <a:pt x="2192" y="755"/>
                    </a:lnTo>
                    <a:lnTo>
                      <a:pt x="2231" y="857"/>
                    </a:lnTo>
                    <a:lnTo>
                      <a:pt x="2273" y="963"/>
                    </a:lnTo>
                    <a:lnTo>
                      <a:pt x="2312" y="1068"/>
                    </a:lnTo>
                    <a:lnTo>
                      <a:pt x="2350" y="1195"/>
                    </a:lnTo>
                    <a:lnTo>
                      <a:pt x="2368" y="1328"/>
                    </a:lnTo>
                    <a:lnTo>
                      <a:pt x="2368" y="1458"/>
                    </a:lnTo>
                    <a:lnTo>
                      <a:pt x="2347" y="1585"/>
                    </a:lnTo>
                    <a:lnTo>
                      <a:pt x="2309" y="1708"/>
                    </a:lnTo>
                    <a:lnTo>
                      <a:pt x="2252" y="1820"/>
                    </a:lnTo>
                    <a:lnTo>
                      <a:pt x="2175" y="1922"/>
                    </a:lnTo>
                    <a:lnTo>
                      <a:pt x="2079" y="2010"/>
                    </a:lnTo>
                    <a:lnTo>
                      <a:pt x="1971" y="2083"/>
                    </a:lnTo>
                    <a:lnTo>
                      <a:pt x="1841" y="2133"/>
                    </a:lnTo>
                    <a:lnTo>
                      <a:pt x="1830" y="2140"/>
                    </a:lnTo>
                    <a:lnTo>
                      <a:pt x="1823" y="2147"/>
                    </a:lnTo>
                    <a:lnTo>
                      <a:pt x="1819" y="2153"/>
                    </a:lnTo>
                    <a:lnTo>
                      <a:pt x="1813" y="2165"/>
                    </a:lnTo>
                    <a:lnTo>
                      <a:pt x="1809" y="2175"/>
                    </a:lnTo>
                    <a:lnTo>
                      <a:pt x="1806" y="2185"/>
                    </a:lnTo>
                    <a:lnTo>
                      <a:pt x="1801" y="2196"/>
                    </a:lnTo>
                    <a:lnTo>
                      <a:pt x="1794" y="2203"/>
                    </a:lnTo>
                    <a:lnTo>
                      <a:pt x="1784" y="2210"/>
                    </a:lnTo>
                    <a:lnTo>
                      <a:pt x="1770" y="2213"/>
                    </a:lnTo>
                    <a:lnTo>
                      <a:pt x="1756" y="2213"/>
                    </a:lnTo>
                    <a:lnTo>
                      <a:pt x="1741" y="2206"/>
                    </a:lnTo>
                    <a:lnTo>
                      <a:pt x="1728" y="2200"/>
                    </a:lnTo>
                    <a:lnTo>
                      <a:pt x="1710" y="2189"/>
                    </a:lnTo>
                    <a:lnTo>
                      <a:pt x="1696" y="2178"/>
                    </a:lnTo>
                    <a:lnTo>
                      <a:pt x="1683" y="2171"/>
                    </a:lnTo>
                    <a:lnTo>
                      <a:pt x="1668" y="2165"/>
                    </a:lnTo>
                    <a:lnTo>
                      <a:pt x="1658" y="2161"/>
                    </a:lnTo>
                    <a:lnTo>
                      <a:pt x="1643" y="2165"/>
                    </a:lnTo>
                    <a:lnTo>
                      <a:pt x="1633" y="2175"/>
                    </a:lnTo>
                    <a:lnTo>
                      <a:pt x="1626" y="2189"/>
                    </a:lnTo>
                    <a:lnTo>
                      <a:pt x="1623" y="2203"/>
                    </a:lnTo>
                    <a:lnTo>
                      <a:pt x="1626" y="2221"/>
                    </a:lnTo>
                    <a:lnTo>
                      <a:pt x="1626" y="2238"/>
                    </a:lnTo>
                    <a:lnTo>
                      <a:pt x="1633" y="2256"/>
                    </a:lnTo>
                    <a:lnTo>
                      <a:pt x="1636" y="2277"/>
                    </a:lnTo>
                    <a:lnTo>
                      <a:pt x="1643" y="2295"/>
                    </a:lnTo>
                    <a:lnTo>
                      <a:pt x="1647" y="2315"/>
                    </a:lnTo>
                    <a:lnTo>
                      <a:pt x="1647" y="2333"/>
                    </a:lnTo>
                    <a:lnTo>
                      <a:pt x="1647" y="2351"/>
                    </a:lnTo>
                    <a:lnTo>
                      <a:pt x="1643" y="2365"/>
                    </a:lnTo>
                    <a:lnTo>
                      <a:pt x="1636" y="2375"/>
                    </a:lnTo>
                    <a:lnTo>
                      <a:pt x="1629" y="2383"/>
                    </a:lnTo>
                    <a:lnTo>
                      <a:pt x="1618" y="2393"/>
                    </a:lnTo>
                    <a:lnTo>
                      <a:pt x="1608" y="2400"/>
                    </a:lnTo>
                    <a:lnTo>
                      <a:pt x="1594" y="2410"/>
                    </a:lnTo>
                    <a:lnTo>
                      <a:pt x="1583" y="2418"/>
                    </a:lnTo>
                    <a:lnTo>
                      <a:pt x="1573" y="2428"/>
                    </a:lnTo>
                    <a:lnTo>
                      <a:pt x="1563" y="2438"/>
                    </a:lnTo>
                    <a:lnTo>
                      <a:pt x="1555" y="2449"/>
                    </a:lnTo>
                    <a:lnTo>
                      <a:pt x="1510" y="2526"/>
                    </a:lnTo>
                    <a:lnTo>
                      <a:pt x="1463" y="2607"/>
                    </a:lnTo>
                    <a:lnTo>
                      <a:pt x="1415" y="2684"/>
                    </a:lnTo>
                    <a:lnTo>
                      <a:pt x="1358" y="2758"/>
                    </a:lnTo>
                    <a:lnTo>
                      <a:pt x="1302" y="2825"/>
                    </a:lnTo>
                    <a:lnTo>
                      <a:pt x="1239" y="2884"/>
                    </a:lnTo>
                    <a:lnTo>
                      <a:pt x="1172" y="2938"/>
                    </a:lnTo>
                    <a:lnTo>
                      <a:pt x="1097" y="2979"/>
                    </a:lnTo>
                    <a:lnTo>
                      <a:pt x="1021" y="3004"/>
                    </a:lnTo>
                    <a:lnTo>
                      <a:pt x="936" y="3018"/>
                    </a:lnTo>
                    <a:lnTo>
                      <a:pt x="919" y="3014"/>
                    </a:lnTo>
                    <a:lnTo>
                      <a:pt x="901" y="3004"/>
                    </a:lnTo>
                    <a:lnTo>
                      <a:pt x="891" y="2990"/>
                    </a:lnTo>
                    <a:lnTo>
                      <a:pt x="883" y="2969"/>
                    </a:lnTo>
                    <a:lnTo>
                      <a:pt x="876" y="2944"/>
                    </a:lnTo>
                    <a:lnTo>
                      <a:pt x="869" y="2920"/>
                    </a:lnTo>
                    <a:lnTo>
                      <a:pt x="862" y="2891"/>
                    </a:lnTo>
                    <a:lnTo>
                      <a:pt x="859" y="2866"/>
                    </a:lnTo>
                    <a:lnTo>
                      <a:pt x="851" y="2839"/>
                    </a:lnTo>
                    <a:lnTo>
                      <a:pt x="841" y="2818"/>
                    </a:lnTo>
                    <a:lnTo>
                      <a:pt x="837" y="2818"/>
                    </a:lnTo>
                    <a:lnTo>
                      <a:pt x="834" y="2818"/>
                    </a:lnTo>
                    <a:lnTo>
                      <a:pt x="831" y="2818"/>
                    </a:lnTo>
                    <a:lnTo>
                      <a:pt x="824" y="2818"/>
                    </a:lnTo>
                    <a:lnTo>
                      <a:pt x="819" y="2818"/>
                    </a:lnTo>
                    <a:lnTo>
                      <a:pt x="816" y="2818"/>
                    </a:lnTo>
                    <a:lnTo>
                      <a:pt x="813" y="2818"/>
                    </a:lnTo>
                    <a:lnTo>
                      <a:pt x="806" y="2849"/>
                    </a:lnTo>
                    <a:lnTo>
                      <a:pt x="806" y="2891"/>
                    </a:lnTo>
                    <a:lnTo>
                      <a:pt x="806" y="2938"/>
                    </a:lnTo>
                    <a:lnTo>
                      <a:pt x="806" y="2983"/>
                    </a:lnTo>
                    <a:lnTo>
                      <a:pt x="809" y="3028"/>
                    </a:lnTo>
                    <a:lnTo>
                      <a:pt x="816" y="3071"/>
                    </a:lnTo>
                    <a:lnTo>
                      <a:pt x="827" y="3103"/>
                    </a:lnTo>
                    <a:lnTo>
                      <a:pt x="837" y="3123"/>
                    </a:lnTo>
                    <a:lnTo>
                      <a:pt x="851" y="3131"/>
                    </a:lnTo>
                    <a:lnTo>
                      <a:pt x="866" y="3116"/>
                    </a:lnTo>
                    <a:lnTo>
                      <a:pt x="791" y="3225"/>
                    </a:lnTo>
                    <a:lnTo>
                      <a:pt x="728" y="3331"/>
                    </a:lnTo>
                    <a:lnTo>
                      <a:pt x="676" y="3433"/>
                    </a:lnTo>
                    <a:lnTo>
                      <a:pt x="626" y="3534"/>
                    </a:lnTo>
                    <a:lnTo>
                      <a:pt x="578" y="3633"/>
                    </a:lnTo>
                    <a:lnTo>
                      <a:pt x="531" y="3731"/>
                    </a:lnTo>
                    <a:lnTo>
                      <a:pt x="482" y="3826"/>
                    </a:lnTo>
                    <a:lnTo>
                      <a:pt x="426" y="3921"/>
                    </a:lnTo>
                    <a:lnTo>
                      <a:pt x="363" y="4012"/>
                    </a:lnTo>
                    <a:lnTo>
                      <a:pt x="285" y="4104"/>
                    </a:lnTo>
                    <a:lnTo>
                      <a:pt x="285" y="4099"/>
                    </a:lnTo>
                    <a:lnTo>
                      <a:pt x="282" y="4099"/>
                    </a:lnTo>
                    <a:lnTo>
                      <a:pt x="271" y="4104"/>
                    </a:lnTo>
                    <a:lnTo>
                      <a:pt x="260" y="4107"/>
                    </a:lnTo>
                    <a:lnTo>
                      <a:pt x="243" y="4111"/>
                    </a:lnTo>
                    <a:lnTo>
                      <a:pt x="229" y="4111"/>
                    </a:lnTo>
                    <a:lnTo>
                      <a:pt x="212" y="4107"/>
                    </a:lnTo>
                    <a:lnTo>
                      <a:pt x="197" y="4099"/>
                    </a:lnTo>
                    <a:lnTo>
                      <a:pt x="183" y="4082"/>
                    </a:lnTo>
                    <a:lnTo>
                      <a:pt x="169" y="4058"/>
                    </a:lnTo>
                    <a:lnTo>
                      <a:pt x="148" y="3987"/>
                    </a:lnTo>
                    <a:lnTo>
                      <a:pt x="140" y="3924"/>
                    </a:lnTo>
                    <a:lnTo>
                      <a:pt x="144" y="3864"/>
                    </a:lnTo>
                    <a:lnTo>
                      <a:pt x="148" y="3798"/>
                    </a:lnTo>
                    <a:lnTo>
                      <a:pt x="152" y="3724"/>
                    </a:lnTo>
                    <a:lnTo>
                      <a:pt x="152" y="3629"/>
                    </a:lnTo>
                    <a:lnTo>
                      <a:pt x="140" y="3513"/>
                    </a:lnTo>
                    <a:lnTo>
                      <a:pt x="116" y="3369"/>
                    </a:lnTo>
                    <a:lnTo>
                      <a:pt x="70" y="3190"/>
                    </a:lnTo>
                    <a:lnTo>
                      <a:pt x="0" y="2969"/>
                    </a:lnTo>
                    <a:lnTo>
                      <a:pt x="84" y="3088"/>
                    </a:lnTo>
                    <a:lnTo>
                      <a:pt x="169" y="3155"/>
                    </a:lnTo>
                    <a:lnTo>
                      <a:pt x="257" y="3183"/>
                    </a:lnTo>
                    <a:lnTo>
                      <a:pt x="345" y="3173"/>
                    </a:lnTo>
                    <a:lnTo>
                      <a:pt x="430" y="3134"/>
                    </a:lnTo>
                    <a:lnTo>
                      <a:pt x="513" y="3074"/>
                    </a:lnTo>
                    <a:lnTo>
                      <a:pt x="595" y="2993"/>
                    </a:lnTo>
                    <a:lnTo>
                      <a:pt x="672" y="2906"/>
                    </a:lnTo>
                    <a:lnTo>
                      <a:pt x="743" y="2814"/>
                    </a:lnTo>
                    <a:lnTo>
                      <a:pt x="806" y="2723"/>
                    </a:lnTo>
                    <a:lnTo>
                      <a:pt x="802" y="2723"/>
                    </a:lnTo>
                    <a:lnTo>
                      <a:pt x="799" y="2723"/>
                    </a:lnTo>
                    <a:lnTo>
                      <a:pt x="796" y="2723"/>
                    </a:lnTo>
                    <a:lnTo>
                      <a:pt x="894" y="2709"/>
                    </a:lnTo>
                    <a:lnTo>
                      <a:pt x="982" y="2678"/>
                    </a:lnTo>
                    <a:lnTo>
                      <a:pt x="1062" y="2635"/>
                    </a:lnTo>
                    <a:lnTo>
                      <a:pt x="1137" y="2583"/>
                    </a:lnTo>
                    <a:lnTo>
                      <a:pt x="1204" y="2519"/>
                    </a:lnTo>
                    <a:lnTo>
                      <a:pt x="1270" y="2453"/>
                    </a:lnTo>
                    <a:lnTo>
                      <a:pt x="1330" y="2383"/>
                    </a:lnTo>
                    <a:lnTo>
                      <a:pt x="1390" y="2308"/>
                    </a:lnTo>
                    <a:lnTo>
                      <a:pt x="1453" y="2238"/>
                    </a:lnTo>
                    <a:lnTo>
                      <a:pt x="1517" y="2168"/>
                    </a:lnTo>
                    <a:lnTo>
                      <a:pt x="1573" y="2112"/>
                    </a:lnTo>
                    <a:lnTo>
                      <a:pt x="1633" y="2055"/>
                    </a:lnTo>
                    <a:lnTo>
                      <a:pt x="1693" y="2003"/>
                    </a:lnTo>
                    <a:lnTo>
                      <a:pt x="1756" y="1950"/>
                    </a:lnTo>
                    <a:lnTo>
                      <a:pt x="1816" y="1898"/>
                    </a:lnTo>
                    <a:lnTo>
                      <a:pt x="1879" y="1845"/>
                    </a:lnTo>
                    <a:lnTo>
                      <a:pt x="1939" y="1788"/>
                    </a:lnTo>
                    <a:lnTo>
                      <a:pt x="1996" y="1728"/>
                    </a:lnTo>
                    <a:lnTo>
                      <a:pt x="2052" y="1662"/>
                    </a:lnTo>
                    <a:lnTo>
                      <a:pt x="2101" y="1595"/>
                    </a:lnTo>
                    <a:lnTo>
                      <a:pt x="2157" y="1497"/>
                    </a:lnTo>
                    <a:lnTo>
                      <a:pt x="2192" y="1398"/>
                    </a:lnTo>
                    <a:lnTo>
                      <a:pt x="2210" y="1300"/>
                    </a:lnTo>
                    <a:lnTo>
                      <a:pt x="2217" y="1198"/>
                    </a:lnTo>
                    <a:lnTo>
                      <a:pt x="2214" y="1093"/>
                    </a:lnTo>
                    <a:lnTo>
                      <a:pt x="2199" y="992"/>
                    </a:lnTo>
                    <a:lnTo>
                      <a:pt x="2182" y="885"/>
                    </a:lnTo>
                    <a:lnTo>
                      <a:pt x="2161" y="784"/>
                    </a:lnTo>
                    <a:lnTo>
                      <a:pt x="2139" y="682"/>
                    </a:lnTo>
                    <a:lnTo>
                      <a:pt x="2119" y="580"/>
                    </a:lnTo>
                    <a:lnTo>
                      <a:pt x="2027" y="0"/>
                    </a:lnTo>
                    <a:close/>
                  </a:path>
                </a:pathLst>
              </a:custGeom>
              <a:solidFill>
                <a:srgbClr val="7226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49" name="Freeform 725"/>
              <p:cNvSpPr>
                <a:spLocks/>
              </p:cNvSpPr>
              <p:nvPr/>
            </p:nvSpPr>
            <p:spPr bwMode="auto">
              <a:xfrm>
                <a:off x="2991" y="2454"/>
                <a:ext cx="230" cy="525"/>
              </a:xfrm>
              <a:custGeom>
                <a:avLst/>
                <a:gdLst>
                  <a:gd name="T0" fmla="*/ 1246 w 2992"/>
                  <a:gd name="T1" fmla="*/ 5655 h 7356"/>
                  <a:gd name="T2" fmla="*/ 865 w 2992"/>
                  <a:gd name="T3" fmla="*/ 5413 h 7356"/>
                  <a:gd name="T4" fmla="*/ 609 w 2992"/>
                  <a:gd name="T5" fmla="*/ 5357 h 7356"/>
                  <a:gd name="T6" fmla="*/ 447 w 2992"/>
                  <a:gd name="T7" fmla="*/ 5160 h 7356"/>
                  <a:gd name="T8" fmla="*/ 88 w 2992"/>
                  <a:gd name="T9" fmla="*/ 5178 h 7356"/>
                  <a:gd name="T10" fmla="*/ 243 w 2992"/>
                  <a:gd name="T11" fmla="*/ 4980 h 7356"/>
                  <a:gd name="T12" fmla="*/ 637 w 2992"/>
                  <a:gd name="T13" fmla="*/ 4802 h 7356"/>
                  <a:gd name="T14" fmla="*/ 936 w 2992"/>
                  <a:gd name="T15" fmla="*/ 4492 h 7356"/>
                  <a:gd name="T16" fmla="*/ 1295 w 2992"/>
                  <a:gd name="T17" fmla="*/ 3937 h 7356"/>
                  <a:gd name="T18" fmla="*/ 1323 w 2992"/>
                  <a:gd name="T19" fmla="*/ 3555 h 7356"/>
                  <a:gd name="T20" fmla="*/ 1228 w 2992"/>
                  <a:gd name="T21" fmla="*/ 2894 h 7356"/>
                  <a:gd name="T22" fmla="*/ 943 w 2992"/>
                  <a:gd name="T23" fmla="*/ 2929 h 7356"/>
                  <a:gd name="T24" fmla="*/ 675 w 2992"/>
                  <a:gd name="T25" fmla="*/ 3790 h 7356"/>
                  <a:gd name="T26" fmla="*/ 517 w 2992"/>
                  <a:gd name="T27" fmla="*/ 3994 h 7356"/>
                  <a:gd name="T28" fmla="*/ 281 w 2992"/>
                  <a:gd name="T29" fmla="*/ 3818 h 7356"/>
                  <a:gd name="T30" fmla="*/ 404 w 2992"/>
                  <a:gd name="T31" fmla="*/ 3252 h 7356"/>
                  <a:gd name="T32" fmla="*/ 492 w 2992"/>
                  <a:gd name="T33" fmla="*/ 2961 h 7356"/>
                  <a:gd name="T34" fmla="*/ 444 w 2992"/>
                  <a:gd name="T35" fmla="*/ 2694 h 7356"/>
                  <a:gd name="T36" fmla="*/ 722 w 2992"/>
                  <a:gd name="T37" fmla="*/ 2184 h 7356"/>
                  <a:gd name="T38" fmla="*/ 805 w 2992"/>
                  <a:gd name="T39" fmla="*/ 2044 h 7356"/>
                  <a:gd name="T40" fmla="*/ 584 w 2992"/>
                  <a:gd name="T41" fmla="*/ 1784 h 7356"/>
                  <a:gd name="T42" fmla="*/ 669 w 2992"/>
                  <a:gd name="T43" fmla="*/ 1443 h 7356"/>
                  <a:gd name="T44" fmla="*/ 690 w 2992"/>
                  <a:gd name="T45" fmla="*/ 1050 h 7356"/>
                  <a:gd name="T46" fmla="*/ 542 w 2992"/>
                  <a:gd name="T47" fmla="*/ 650 h 7356"/>
                  <a:gd name="T48" fmla="*/ 532 w 2992"/>
                  <a:gd name="T49" fmla="*/ 365 h 7356"/>
                  <a:gd name="T50" fmla="*/ 352 w 2992"/>
                  <a:gd name="T51" fmla="*/ 615 h 7356"/>
                  <a:gd name="T52" fmla="*/ 232 w 2992"/>
                  <a:gd name="T53" fmla="*/ 593 h 7356"/>
                  <a:gd name="T54" fmla="*/ 391 w 2992"/>
                  <a:gd name="T55" fmla="*/ 460 h 7356"/>
                  <a:gd name="T56" fmla="*/ 577 w 2992"/>
                  <a:gd name="T57" fmla="*/ 260 h 7356"/>
                  <a:gd name="T58" fmla="*/ 722 w 2992"/>
                  <a:gd name="T59" fmla="*/ 80 h 7356"/>
                  <a:gd name="T60" fmla="*/ 933 w 2992"/>
                  <a:gd name="T61" fmla="*/ 168 h 7356"/>
                  <a:gd name="T62" fmla="*/ 1126 w 2992"/>
                  <a:gd name="T63" fmla="*/ 323 h 7356"/>
                  <a:gd name="T64" fmla="*/ 1524 w 2992"/>
                  <a:gd name="T65" fmla="*/ 580 h 7356"/>
                  <a:gd name="T66" fmla="*/ 1795 w 2992"/>
                  <a:gd name="T67" fmla="*/ 632 h 7356"/>
                  <a:gd name="T68" fmla="*/ 1760 w 2992"/>
                  <a:gd name="T69" fmla="*/ 1180 h 7356"/>
                  <a:gd name="T70" fmla="*/ 1587 w 2992"/>
                  <a:gd name="T71" fmla="*/ 1205 h 7356"/>
                  <a:gd name="T72" fmla="*/ 1760 w 2992"/>
                  <a:gd name="T73" fmla="*/ 1514 h 7356"/>
                  <a:gd name="T74" fmla="*/ 1844 w 2992"/>
                  <a:gd name="T75" fmla="*/ 1788 h 7356"/>
                  <a:gd name="T76" fmla="*/ 1872 w 2992"/>
                  <a:gd name="T77" fmla="*/ 2311 h 7356"/>
                  <a:gd name="T78" fmla="*/ 2111 w 2992"/>
                  <a:gd name="T79" fmla="*/ 3102 h 7356"/>
                  <a:gd name="T80" fmla="*/ 2200 w 2992"/>
                  <a:gd name="T81" fmla="*/ 3590 h 7356"/>
                  <a:gd name="T82" fmla="*/ 2407 w 2992"/>
                  <a:gd name="T83" fmla="*/ 4254 h 7356"/>
                  <a:gd name="T84" fmla="*/ 2709 w 2992"/>
                  <a:gd name="T85" fmla="*/ 5110 h 7356"/>
                  <a:gd name="T86" fmla="*/ 2572 w 2992"/>
                  <a:gd name="T87" fmla="*/ 5283 h 7356"/>
                  <a:gd name="T88" fmla="*/ 2319 w 2992"/>
                  <a:gd name="T89" fmla="*/ 5265 h 7356"/>
                  <a:gd name="T90" fmla="*/ 2221 w 2992"/>
                  <a:gd name="T91" fmla="*/ 4886 h 7356"/>
                  <a:gd name="T92" fmla="*/ 1953 w 2992"/>
                  <a:gd name="T93" fmla="*/ 4728 h 7356"/>
                  <a:gd name="T94" fmla="*/ 1833 w 2992"/>
                  <a:gd name="T95" fmla="*/ 5258 h 7356"/>
                  <a:gd name="T96" fmla="*/ 2108 w 2992"/>
                  <a:gd name="T97" fmla="*/ 5722 h 7356"/>
                  <a:gd name="T98" fmla="*/ 2481 w 2992"/>
                  <a:gd name="T99" fmla="*/ 6203 h 7356"/>
                  <a:gd name="T100" fmla="*/ 2604 w 2992"/>
                  <a:gd name="T101" fmla="*/ 6608 h 7356"/>
                  <a:gd name="T102" fmla="*/ 2952 w 2992"/>
                  <a:gd name="T103" fmla="*/ 6698 h 7356"/>
                  <a:gd name="T104" fmla="*/ 2709 w 2992"/>
                  <a:gd name="T105" fmla="*/ 6986 h 7356"/>
                  <a:gd name="T106" fmla="*/ 2365 w 2992"/>
                  <a:gd name="T107" fmla="*/ 7187 h 7356"/>
                  <a:gd name="T108" fmla="*/ 1915 w 2992"/>
                  <a:gd name="T109" fmla="*/ 7321 h 7356"/>
                  <a:gd name="T110" fmla="*/ 1925 w 2992"/>
                  <a:gd name="T111" fmla="*/ 7243 h 7356"/>
                  <a:gd name="T112" fmla="*/ 1534 w 2992"/>
                  <a:gd name="T113" fmla="*/ 7331 h 7356"/>
                  <a:gd name="T114" fmla="*/ 1175 w 2992"/>
                  <a:gd name="T115" fmla="*/ 7232 h 7356"/>
                  <a:gd name="T116" fmla="*/ 1464 w 2992"/>
                  <a:gd name="T117" fmla="*/ 7183 h 7356"/>
                  <a:gd name="T118" fmla="*/ 1692 w 2992"/>
                  <a:gd name="T119" fmla="*/ 6698 h 7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92" h="7356">
                    <a:moveTo>
                      <a:pt x="1869" y="6266"/>
                    </a:moveTo>
                    <a:lnTo>
                      <a:pt x="1798" y="6241"/>
                    </a:lnTo>
                    <a:lnTo>
                      <a:pt x="1732" y="6210"/>
                    </a:lnTo>
                    <a:lnTo>
                      <a:pt x="1672" y="6171"/>
                    </a:lnTo>
                    <a:lnTo>
                      <a:pt x="1612" y="6126"/>
                    </a:lnTo>
                    <a:lnTo>
                      <a:pt x="1559" y="6073"/>
                    </a:lnTo>
                    <a:lnTo>
                      <a:pt x="1506" y="6021"/>
                    </a:lnTo>
                    <a:lnTo>
                      <a:pt x="1454" y="5964"/>
                    </a:lnTo>
                    <a:lnTo>
                      <a:pt x="1408" y="5905"/>
                    </a:lnTo>
                    <a:lnTo>
                      <a:pt x="1358" y="5848"/>
                    </a:lnTo>
                    <a:lnTo>
                      <a:pt x="1309" y="5793"/>
                    </a:lnTo>
                    <a:lnTo>
                      <a:pt x="1288" y="5761"/>
                    </a:lnTo>
                    <a:lnTo>
                      <a:pt x="1271" y="5729"/>
                    </a:lnTo>
                    <a:lnTo>
                      <a:pt x="1256" y="5693"/>
                    </a:lnTo>
                    <a:lnTo>
                      <a:pt x="1246" y="5655"/>
                    </a:lnTo>
                    <a:lnTo>
                      <a:pt x="1231" y="5620"/>
                    </a:lnTo>
                    <a:lnTo>
                      <a:pt x="1221" y="5585"/>
                    </a:lnTo>
                    <a:lnTo>
                      <a:pt x="1203" y="5553"/>
                    </a:lnTo>
                    <a:lnTo>
                      <a:pt x="1183" y="5522"/>
                    </a:lnTo>
                    <a:lnTo>
                      <a:pt x="1158" y="5493"/>
                    </a:lnTo>
                    <a:lnTo>
                      <a:pt x="1123" y="5469"/>
                    </a:lnTo>
                    <a:lnTo>
                      <a:pt x="1098" y="5455"/>
                    </a:lnTo>
                    <a:lnTo>
                      <a:pt x="1070" y="5441"/>
                    </a:lnTo>
                    <a:lnTo>
                      <a:pt x="1041" y="5430"/>
                    </a:lnTo>
                    <a:lnTo>
                      <a:pt x="1013" y="5420"/>
                    </a:lnTo>
                    <a:lnTo>
                      <a:pt x="982" y="5413"/>
                    </a:lnTo>
                    <a:lnTo>
                      <a:pt x="953" y="5406"/>
                    </a:lnTo>
                    <a:lnTo>
                      <a:pt x="922" y="5406"/>
                    </a:lnTo>
                    <a:lnTo>
                      <a:pt x="894" y="5406"/>
                    </a:lnTo>
                    <a:lnTo>
                      <a:pt x="865" y="5413"/>
                    </a:lnTo>
                    <a:lnTo>
                      <a:pt x="837" y="5423"/>
                    </a:lnTo>
                    <a:lnTo>
                      <a:pt x="830" y="5427"/>
                    </a:lnTo>
                    <a:lnTo>
                      <a:pt x="820" y="5427"/>
                    </a:lnTo>
                    <a:lnTo>
                      <a:pt x="810" y="5430"/>
                    </a:lnTo>
                    <a:lnTo>
                      <a:pt x="792" y="5430"/>
                    </a:lnTo>
                    <a:lnTo>
                      <a:pt x="778" y="5430"/>
                    </a:lnTo>
                    <a:lnTo>
                      <a:pt x="764" y="5430"/>
                    </a:lnTo>
                    <a:lnTo>
                      <a:pt x="750" y="5430"/>
                    </a:lnTo>
                    <a:lnTo>
                      <a:pt x="735" y="5430"/>
                    </a:lnTo>
                    <a:lnTo>
                      <a:pt x="728" y="5430"/>
                    </a:lnTo>
                    <a:lnTo>
                      <a:pt x="722" y="5430"/>
                    </a:lnTo>
                    <a:lnTo>
                      <a:pt x="669" y="5427"/>
                    </a:lnTo>
                    <a:lnTo>
                      <a:pt x="637" y="5410"/>
                    </a:lnTo>
                    <a:lnTo>
                      <a:pt x="616" y="5385"/>
                    </a:lnTo>
                    <a:lnTo>
                      <a:pt x="609" y="5357"/>
                    </a:lnTo>
                    <a:lnTo>
                      <a:pt x="605" y="5321"/>
                    </a:lnTo>
                    <a:lnTo>
                      <a:pt x="609" y="5280"/>
                    </a:lnTo>
                    <a:lnTo>
                      <a:pt x="609" y="5241"/>
                    </a:lnTo>
                    <a:lnTo>
                      <a:pt x="609" y="5198"/>
                    </a:lnTo>
                    <a:lnTo>
                      <a:pt x="599" y="5156"/>
                    </a:lnTo>
                    <a:lnTo>
                      <a:pt x="581" y="5118"/>
                    </a:lnTo>
                    <a:lnTo>
                      <a:pt x="567" y="5128"/>
                    </a:lnTo>
                    <a:lnTo>
                      <a:pt x="552" y="5138"/>
                    </a:lnTo>
                    <a:lnTo>
                      <a:pt x="539" y="5150"/>
                    </a:lnTo>
                    <a:lnTo>
                      <a:pt x="524" y="5153"/>
                    </a:lnTo>
                    <a:lnTo>
                      <a:pt x="507" y="5156"/>
                    </a:lnTo>
                    <a:lnTo>
                      <a:pt x="492" y="5160"/>
                    </a:lnTo>
                    <a:lnTo>
                      <a:pt x="475" y="5160"/>
                    </a:lnTo>
                    <a:lnTo>
                      <a:pt x="461" y="5160"/>
                    </a:lnTo>
                    <a:lnTo>
                      <a:pt x="447" y="5160"/>
                    </a:lnTo>
                    <a:lnTo>
                      <a:pt x="433" y="5156"/>
                    </a:lnTo>
                    <a:lnTo>
                      <a:pt x="384" y="5142"/>
                    </a:lnTo>
                    <a:lnTo>
                      <a:pt x="352" y="5132"/>
                    </a:lnTo>
                    <a:lnTo>
                      <a:pt x="324" y="5128"/>
                    </a:lnTo>
                    <a:lnTo>
                      <a:pt x="306" y="5125"/>
                    </a:lnTo>
                    <a:lnTo>
                      <a:pt x="292" y="5128"/>
                    </a:lnTo>
                    <a:lnTo>
                      <a:pt x="274" y="5132"/>
                    </a:lnTo>
                    <a:lnTo>
                      <a:pt x="257" y="5138"/>
                    </a:lnTo>
                    <a:lnTo>
                      <a:pt x="232" y="5150"/>
                    </a:lnTo>
                    <a:lnTo>
                      <a:pt x="201" y="5163"/>
                    </a:lnTo>
                    <a:lnTo>
                      <a:pt x="158" y="5181"/>
                    </a:lnTo>
                    <a:lnTo>
                      <a:pt x="144" y="5181"/>
                    </a:lnTo>
                    <a:lnTo>
                      <a:pt x="126" y="5185"/>
                    </a:lnTo>
                    <a:lnTo>
                      <a:pt x="109" y="5181"/>
                    </a:lnTo>
                    <a:lnTo>
                      <a:pt x="88" y="5178"/>
                    </a:lnTo>
                    <a:lnTo>
                      <a:pt x="66" y="5174"/>
                    </a:lnTo>
                    <a:lnTo>
                      <a:pt x="49" y="5167"/>
                    </a:lnTo>
                    <a:lnTo>
                      <a:pt x="31" y="5160"/>
                    </a:lnTo>
                    <a:lnTo>
                      <a:pt x="21" y="5150"/>
                    </a:lnTo>
                    <a:lnTo>
                      <a:pt x="11" y="5142"/>
                    </a:lnTo>
                    <a:lnTo>
                      <a:pt x="3" y="5135"/>
                    </a:lnTo>
                    <a:lnTo>
                      <a:pt x="0" y="5103"/>
                    </a:lnTo>
                    <a:lnTo>
                      <a:pt x="7" y="5080"/>
                    </a:lnTo>
                    <a:lnTo>
                      <a:pt x="28" y="5055"/>
                    </a:lnTo>
                    <a:lnTo>
                      <a:pt x="53" y="5037"/>
                    </a:lnTo>
                    <a:lnTo>
                      <a:pt x="88" y="5020"/>
                    </a:lnTo>
                    <a:lnTo>
                      <a:pt x="126" y="5005"/>
                    </a:lnTo>
                    <a:lnTo>
                      <a:pt x="166" y="4995"/>
                    </a:lnTo>
                    <a:lnTo>
                      <a:pt x="204" y="4988"/>
                    </a:lnTo>
                    <a:lnTo>
                      <a:pt x="243" y="4980"/>
                    </a:lnTo>
                    <a:lnTo>
                      <a:pt x="278" y="4977"/>
                    </a:lnTo>
                    <a:lnTo>
                      <a:pt x="331" y="4973"/>
                    </a:lnTo>
                    <a:lnTo>
                      <a:pt x="373" y="4980"/>
                    </a:lnTo>
                    <a:lnTo>
                      <a:pt x="409" y="4991"/>
                    </a:lnTo>
                    <a:lnTo>
                      <a:pt x="433" y="5002"/>
                    </a:lnTo>
                    <a:lnTo>
                      <a:pt x="451" y="5012"/>
                    </a:lnTo>
                    <a:lnTo>
                      <a:pt x="468" y="5016"/>
                    </a:lnTo>
                    <a:lnTo>
                      <a:pt x="486" y="5008"/>
                    </a:lnTo>
                    <a:lnTo>
                      <a:pt x="499" y="4988"/>
                    </a:lnTo>
                    <a:lnTo>
                      <a:pt x="521" y="4953"/>
                    </a:lnTo>
                    <a:lnTo>
                      <a:pt x="545" y="4897"/>
                    </a:lnTo>
                    <a:lnTo>
                      <a:pt x="559" y="4872"/>
                    </a:lnTo>
                    <a:lnTo>
                      <a:pt x="581" y="4847"/>
                    </a:lnTo>
                    <a:lnTo>
                      <a:pt x="609" y="4823"/>
                    </a:lnTo>
                    <a:lnTo>
                      <a:pt x="637" y="4802"/>
                    </a:lnTo>
                    <a:lnTo>
                      <a:pt x="669" y="4780"/>
                    </a:lnTo>
                    <a:lnTo>
                      <a:pt x="700" y="4763"/>
                    </a:lnTo>
                    <a:lnTo>
                      <a:pt x="725" y="4749"/>
                    </a:lnTo>
                    <a:lnTo>
                      <a:pt x="747" y="4738"/>
                    </a:lnTo>
                    <a:lnTo>
                      <a:pt x="760" y="4735"/>
                    </a:lnTo>
                    <a:lnTo>
                      <a:pt x="767" y="4735"/>
                    </a:lnTo>
                    <a:lnTo>
                      <a:pt x="774" y="4703"/>
                    </a:lnTo>
                    <a:lnTo>
                      <a:pt x="788" y="4668"/>
                    </a:lnTo>
                    <a:lnTo>
                      <a:pt x="810" y="4637"/>
                    </a:lnTo>
                    <a:lnTo>
                      <a:pt x="830" y="4608"/>
                    </a:lnTo>
                    <a:lnTo>
                      <a:pt x="858" y="4580"/>
                    </a:lnTo>
                    <a:lnTo>
                      <a:pt x="883" y="4552"/>
                    </a:lnTo>
                    <a:lnTo>
                      <a:pt x="908" y="4528"/>
                    </a:lnTo>
                    <a:lnTo>
                      <a:pt x="925" y="4510"/>
                    </a:lnTo>
                    <a:lnTo>
                      <a:pt x="936" y="4492"/>
                    </a:lnTo>
                    <a:lnTo>
                      <a:pt x="940" y="4478"/>
                    </a:lnTo>
                    <a:lnTo>
                      <a:pt x="936" y="4412"/>
                    </a:lnTo>
                    <a:lnTo>
                      <a:pt x="943" y="4345"/>
                    </a:lnTo>
                    <a:lnTo>
                      <a:pt x="960" y="4285"/>
                    </a:lnTo>
                    <a:lnTo>
                      <a:pt x="988" y="4229"/>
                    </a:lnTo>
                    <a:lnTo>
                      <a:pt x="1024" y="4177"/>
                    </a:lnTo>
                    <a:lnTo>
                      <a:pt x="1063" y="4127"/>
                    </a:lnTo>
                    <a:lnTo>
                      <a:pt x="1108" y="4082"/>
                    </a:lnTo>
                    <a:lnTo>
                      <a:pt x="1161" y="4039"/>
                    </a:lnTo>
                    <a:lnTo>
                      <a:pt x="1214" y="3997"/>
                    </a:lnTo>
                    <a:lnTo>
                      <a:pt x="1274" y="3962"/>
                    </a:lnTo>
                    <a:lnTo>
                      <a:pt x="1278" y="3959"/>
                    </a:lnTo>
                    <a:lnTo>
                      <a:pt x="1284" y="3952"/>
                    </a:lnTo>
                    <a:lnTo>
                      <a:pt x="1288" y="3945"/>
                    </a:lnTo>
                    <a:lnTo>
                      <a:pt x="1295" y="3937"/>
                    </a:lnTo>
                    <a:lnTo>
                      <a:pt x="1299" y="3930"/>
                    </a:lnTo>
                    <a:lnTo>
                      <a:pt x="1302" y="3920"/>
                    </a:lnTo>
                    <a:lnTo>
                      <a:pt x="1302" y="3909"/>
                    </a:lnTo>
                    <a:lnTo>
                      <a:pt x="1302" y="3899"/>
                    </a:lnTo>
                    <a:lnTo>
                      <a:pt x="1302" y="3888"/>
                    </a:lnTo>
                    <a:lnTo>
                      <a:pt x="1299" y="3877"/>
                    </a:lnTo>
                    <a:lnTo>
                      <a:pt x="1291" y="3842"/>
                    </a:lnTo>
                    <a:lnTo>
                      <a:pt x="1288" y="3807"/>
                    </a:lnTo>
                    <a:lnTo>
                      <a:pt x="1288" y="3772"/>
                    </a:lnTo>
                    <a:lnTo>
                      <a:pt x="1291" y="3737"/>
                    </a:lnTo>
                    <a:lnTo>
                      <a:pt x="1299" y="3702"/>
                    </a:lnTo>
                    <a:lnTo>
                      <a:pt x="1306" y="3667"/>
                    </a:lnTo>
                    <a:lnTo>
                      <a:pt x="1313" y="3632"/>
                    </a:lnTo>
                    <a:lnTo>
                      <a:pt x="1319" y="3594"/>
                    </a:lnTo>
                    <a:lnTo>
                      <a:pt x="1323" y="3555"/>
                    </a:lnTo>
                    <a:lnTo>
                      <a:pt x="1323" y="3516"/>
                    </a:lnTo>
                    <a:lnTo>
                      <a:pt x="1316" y="3452"/>
                    </a:lnTo>
                    <a:lnTo>
                      <a:pt x="1309" y="3379"/>
                    </a:lnTo>
                    <a:lnTo>
                      <a:pt x="1299" y="3302"/>
                    </a:lnTo>
                    <a:lnTo>
                      <a:pt x="1288" y="3221"/>
                    </a:lnTo>
                    <a:lnTo>
                      <a:pt x="1278" y="3144"/>
                    </a:lnTo>
                    <a:lnTo>
                      <a:pt x="1274" y="3074"/>
                    </a:lnTo>
                    <a:lnTo>
                      <a:pt x="1274" y="3010"/>
                    </a:lnTo>
                    <a:lnTo>
                      <a:pt x="1281" y="2957"/>
                    </a:lnTo>
                    <a:lnTo>
                      <a:pt x="1299" y="2922"/>
                    </a:lnTo>
                    <a:lnTo>
                      <a:pt x="1323" y="2904"/>
                    </a:lnTo>
                    <a:lnTo>
                      <a:pt x="1299" y="2909"/>
                    </a:lnTo>
                    <a:lnTo>
                      <a:pt x="1274" y="2909"/>
                    </a:lnTo>
                    <a:lnTo>
                      <a:pt x="1249" y="2901"/>
                    </a:lnTo>
                    <a:lnTo>
                      <a:pt x="1228" y="2894"/>
                    </a:lnTo>
                    <a:lnTo>
                      <a:pt x="1211" y="2884"/>
                    </a:lnTo>
                    <a:lnTo>
                      <a:pt x="1193" y="2866"/>
                    </a:lnTo>
                    <a:lnTo>
                      <a:pt x="1175" y="2849"/>
                    </a:lnTo>
                    <a:lnTo>
                      <a:pt x="1161" y="2831"/>
                    </a:lnTo>
                    <a:lnTo>
                      <a:pt x="1148" y="2810"/>
                    </a:lnTo>
                    <a:lnTo>
                      <a:pt x="1136" y="2789"/>
                    </a:lnTo>
                    <a:lnTo>
                      <a:pt x="1119" y="2806"/>
                    </a:lnTo>
                    <a:lnTo>
                      <a:pt x="1098" y="2827"/>
                    </a:lnTo>
                    <a:lnTo>
                      <a:pt x="1073" y="2845"/>
                    </a:lnTo>
                    <a:lnTo>
                      <a:pt x="1045" y="2862"/>
                    </a:lnTo>
                    <a:lnTo>
                      <a:pt x="1020" y="2880"/>
                    </a:lnTo>
                    <a:lnTo>
                      <a:pt x="996" y="2894"/>
                    </a:lnTo>
                    <a:lnTo>
                      <a:pt x="971" y="2909"/>
                    </a:lnTo>
                    <a:lnTo>
                      <a:pt x="957" y="2919"/>
                    </a:lnTo>
                    <a:lnTo>
                      <a:pt x="943" y="2929"/>
                    </a:lnTo>
                    <a:lnTo>
                      <a:pt x="940" y="2936"/>
                    </a:lnTo>
                    <a:lnTo>
                      <a:pt x="940" y="3014"/>
                    </a:lnTo>
                    <a:lnTo>
                      <a:pt x="922" y="3087"/>
                    </a:lnTo>
                    <a:lnTo>
                      <a:pt x="897" y="3154"/>
                    </a:lnTo>
                    <a:lnTo>
                      <a:pt x="865" y="3221"/>
                    </a:lnTo>
                    <a:lnTo>
                      <a:pt x="830" y="3287"/>
                    </a:lnTo>
                    <a:lnTo>
                      <a:pt x="795" y="3357"/>
                    </a:lnTo>
                    <a:lnTo>
                      <a:pt x="760" y="3425"/>
                    </a:lnTo>
                    <a:lnTo>
                      <a:pt x="735" y="3499"/>
                    </a:lnTo>
                    <a:lnTo>
                      <a:pt x="722" y="3575"/>
                    </a:lnTo>
                    <a:lnTo>
                      <a:pt x="722" y="3657"/>
                    </a:lnTo>
                    <a:lnTo>
                      <a:pt x="718" y="3688"/>
                    </a:lnTo>
                    <a:lnTo>
                      <a:pt x="707" y="3723"/>
                    </a:lnTo>
                    <a:lnTo>
                      <a:pt x="693" y="3759"/>
                    </a:lnTo>
                    <a:lnTo>
                      <a:pt x="675" y="3790"/>
                    </a:lnTo>
                    <a:lnTo>
                      <a:pt x="655" y="3822"/>
                    </a:lnTo>
                    <a:lnTo>
                      <a:pt x="634" y="3847"/>
                    </a:lnTo>
                    <a:lnTo>
                      <a:pt x="612" y="3867"/>
                    </a:lnTo>
                    <a:lnTo>
                      <a:pt x="595" y="3882"/>
                    </a:lnTo>
                    <a:lnTo>
                      <a:pt x="584" y="3892"/>
                    </a:lnTo>
                    <a:lnTo>
                      <a:pt x="581" y="3888"/>
                    </a:lnTo>
                    <a:lnTo>
                      <a:pt x="581" y="3906"/>
                    </a:lnTo>
                    <a:lnTo>
                      <a:pt x="577" y="3920"/>
                    </a:lnTo>
                    <a:lnTo>
                      <a:pt x="574" y="3930"/>
                    </a:lnTo>
                    <a:lnTo>
                      <a:pt x="567" y="3945"/>
                    </a:lnTo>
                    <a:lnTo>
                      <a:pt x="559" y="3955"/>
                    </a:lnTo>
                    <a:lnTo>
                      <a:pt x="552" y="3965"/>
                    </a:lnTo>
                    <a:lnTo>
                      <a:pt x="542" y="3977"/>
                    </a:lnTo>
                    <a:lnTo>
                      <a:pt x="527" y="3983"/>
                    </a:lnTo>
                    <a:lnTo>
                      <a:pt x="517" y="3994"/>
                    </a:lnTo>
                    <a:lnTo>
                      <a:pt x="499" y="4004"/>
                    </a:lnTo>
                    <a:lnTo>
                      <a:pt x="472" y="4022"/>
                    </a:lnTo>
                    <a:lnTo>
                      <a:pt x="440" y="4029"/>
                    </a:lnTo>
                    <a:lnTo>
                      <a:pt x="404" y="4032"/>
                    </a:lnTo>
                    <a:lnTo>
                      <a:pt x="369" y="4029"/>
                    </a:lnTo>
                    <a:lnTo>
                      <a:pt x="338" y="4022"/>
                    </a:lnTo>
                    <a:lnTo>
                      <a:pt x="306" y="4007"/>
                    </a:lnTo>
                    <a:lnTo>
                      <a:pt x="278" y="3987"/>
                    </a:lnTo>
                    <a:lnTo>
                      <a:pt x="253" y="3959"/>
                    </a:lnTo>
                    <a:lnTo>
                      <a:pt x="239" y="3930"/>
                    </a:lnTo>
                    <a:lnTo>
                      <a:pt x="232" y="3892"/>
                    </a:lnTo>
                    <a:lnTo>
                      <a:pt x="236" y="3870"/>
                    </a:lnTo>
                    <a:lnTo>
                      <a:pt x="246" y="3853"/>
                    </a:lnTo>
                    <a:lnTo>
                      <a:pt x="264" y="3835"/>
                    </a:lnTo>
                    <a:lnTo>
                      <a:pt x="281" y="3818"/>
                    </a:lnTo>
                    <a:lnTo>
                      <a:pt x="299" y="3804"/>
                    </a:lnTo>
                    <a:lnTo>
                      <a:pt x="317" y="3790"/>
                    </a:lnTo>
                    <a:lnTo>
                      <a:pt x="334" y="3776"/>
                    </a:lnTo>
                    <a:lnTo>
                      <a:pt x="341" y="3765"/>
                    </a:lnTo>
                    <a:lnTo>
                      <a:pt x="344" y="3752"/>
                    </a:lnTo>
                    <a:lnTo>
                      <a:pt x="338" y="3737"/>
                    </a:lnTo>
                    <a:lnTo>
                      <a:pt x="299" y="3681"/>
                    </a:lnTo>
                    <a:lnTo>
                      <a:pt x="281" y="3625"/>
                    </a:lnTo>
                    <a:lnTo>
                      <a:pt x="281" y="3569"/>
                    </a:lnTo>
                    <a:lnTo>
                      <a:pt x="296" y="3512"/>
                    </a:lnTo>
                    <a:lnTo>
                      <a:pt x="317" y="3460"/>
                    </a:lnTo>
                    <a:lnTo>
                      <a:pt x="344" y="3407"/>
                    </a:lnTo>
                    <a:lnTo>
                      <a:pt x="369" y="3354"/>
                    </a:lnTo>
                    <a:lnTo>
                      <a:pt x="391" y="3302"/>
                    </a:lnTo>
                    <a:lnTo>
                      <a:pt x="404" y="3252"/>
                    </a:lnTo>
                    <a:lnTo>
                      <a:pt x="404" y="3204"/>
                    </a:lnTo>
                    <a:lnTo>
                      <a:pt x="404" y="3182"/>
                    </a:lnTo>
                    <a:lnTo>
                      <a:pt x="404" y="3161"/>
                    </a:lnTo>
                    <a:lnTo>
                      <a:pt x="409" y="3140"/>
                    </a:lnTo>
                    <a:lnTo>
                      <a:pt x="416" y="3119"/>
                    </a:lnTo>
                    <a:lnTo>
                      <a:pt x="422" y="3097"/>
                    </a:lnTo>
                    <a:lnTo>
                      <a:pt x="433" y="3080"/>
                    </a:lnTo>
                    <a:lnTo>
                      <a:pt x="447" y="3059"/>
                    </a:lnTo>
                    <a:lnTo>
                      <a:pt x="457" y="3042"/>
                    </a:lnTo>
                    <a:lnTo>
                      <a:pt x="472" y="3024"/>
                    </a:lnTo>
                    <a:lnTo>
                      <a:pt x="486" y="3007"/>
                    </a:lnTo>
                    <a:lnTo>
                      <a:pt x="489" y="2996"/>
                    </a:lnTo>
                    <a:lnTo>
                      <a:pt x="492" y="2986"/>
                    </a:lnTo>
                    <a:lnTo>
                      <a:pt x="492" y="2975"/>
                    </a:lnTo>
                    <a:lnTo>
                      <a:pt x="492" y="2961"/>
                    </a:lnTo>
                    <a:lnTo>
                      <a:pt x="489" y="2947"/>
                    </a:lnTo>
                    <a:lnTo>
                      <a:pt x="486" y="2936"/>
                    </a:lnTo>
                    <a:lnTo>
                      <a:pt x="482" y="2926"/>
                    </a:lnTo>
                    <a:lnTo>
                      <a:pt x="475" y="2915"/>
                    </a:lnTo>
                    <a:lnTo>
                      <a:pt x="472" y="2909"/>
                    </a:lnTo>
                    <a:lnTo>
                      <a:pt x="464" y="2904"/>
                    </a:lnTo>
                    <a:lnTo>
                      <a:pt x="440" y="2884"/>
                    </a:lnTo>
                    <a:lnTo>
                      <a:pt x="422" y="2862"/>
                    </a:lnTo>
                    <a:lnTo>
                      <a:pt x="409" y="2838"/>
                    </a:lnTo>
                    <a:lnTo>
                      <a:pt x="404" y="2814"/>
                    </a:lnTo>
                    <a:lnTo>
                      <a:pt x="404" y="2786"/>
                    </a:lnTo>
                    <a:lnTo>
                      <a:pt x="409" y="2761"/>
                    </a:lnTo>
                    <a:lnTo>
                      <a:pt x="416" y="2736"/>
                    </a:lnTo>
                    <a:lnTo>
                      <a:pt x="429" y="2715"/>
                    </a:lnTo>
                    <a:lnTo>
                      <a:pt x="444" y="2694"/>
                    </a:lnTo>
                    <a:lnTo>
                      <a:pt x="461" y="2684"/>
                    </a:lnTo>
                    <a:lnTo>
                      <a:pt x="507" y="2649"/>
                    </a:lnTo>
                    <a:lnTo>
                      <a:pt x="542" y="2606"/>
                    </a:lnTo>
                    <a:lnTo>
                      <a:pt x="567" y="2561"/>
                    </a:lnTo>
                    <a:lnTo>
                      <a:pt x="584" y="2514"/>
                    </a:lnTo>
                    <a:lnTo>
                      <a:pt x="599" y="2466"/>
                    </a:lnTo>
                    <a:lnTo>
                      <a:pt x="605" y="2413"/>
                    </a:lnTo>
                    <a:lnTo>
                      <a:pt x="616" y="2364"/>
                    </a:lnTo>
                    <a:lnTo>
                      <a:pt x="630" y="2314"/>
                    </a:lnTo>
                    <a:lnTo>
                      <a:pt x="647" y="2266"/>
                    </a:lnTo>
                    <a:lnTo>
                      <a:pt x="675" y="2223"/>
                    </a:lnTo>
                    <a:lnTo>
                      <a:pt x="687" y="2209"/>
                    </a:lnTo>
                    <a:lnTo>
                      <a:pt x="697" y="2202"/>
                    </a:lnTo>
                    <a:lnTo>
                      <a:pt x="707" y="2191"/>
                    </a:lnTo>
                    <a:lnTo>
                      <a:pt x="722" y="2184"/>
                    </a:lnTo>
                    <a:lnTo>
                      <a:pt x="732" y="2178"/>
                    </a:lnTo>
                    <a:lnTo>
                      <a:pt x="742" y="2171"/>
                    </a:lnTo>
                    <a:lnTo>
                      <a:pt x="757" y="2161"/>
                    </a:lnTo>
                    <a:lnTo>
                      <a:pt x="767" y="2153"/>
                    </a:lnTo>
                    <a:lnTo>
                      <a:pt x="774" y="2142"/>
                    </a:lnTo>
                    <a:lnTo>
                      <a:pt x="782" y="2132"/>
                    </a:lnTo>
                    <a:lnTo>
                      <a:pt x="788" y="2124"/>
                    </a:lnTo>
                    <a:lnTo>
                      <a:pt x="792" y="2118"/>
                    </a:lnTo>
                    <a:lnTo>
                      <a:pt x="795" y="2107"/>
                    </a:lnTo>
                    <a:lnTo>
                      <a:pt x="799" y="2101"/>
                    </a:lnTo>
                    <a:lnTo>
                      <a:pt x="805" y="2089"/>
                    </a:lnTo>
                    <a:lnTo>
                      <a:pt x="805" y="2076"/>
                    </a:lnTo>
                    <a:lnTo>
                      <a:pt x="810" y="2066"/>
                    </a:lnTo>
                    <a:lnTo>
                      <a:pt x="810" y="2054"/>
                    </a:lnTo>
                    <a:lnTo>
                      <a:pt x="805" y="2044"/>
                    </a:lnTo>
                    <a:lnTo>
                      <a:pt x="802" y="2034"/>
                    </a:lnTo>
                    <a:lnTo>
                      <a:pt x="782" y="2006"/>
                    </a:lnTo>
                    <a:lnTo>
                      <a:pt x="757" y="1981"/>
                    </a:lnTo>
                    <a:lnTo>
                      <a:pt x="728" y="1959"/>
                    </a:lnTo>
                    <a:lnTo>
                      <a:pt x="700" y="1942"/>
                    </a:lnTo>
                    <a:lnTo>
                      <a:pt x="672" y="1921"/>
                    </a:lnTo>
                    <a:lnTo>
                      <a:pt x="647" y="1901"/>
                    </a:lnTo>
                    <a:lnTo>
                      <a:pt x="622" y="1879"/>
                    </a:lnTo>
                    <a:lnTo>
                      <a:pt x="605" y="1851"/>
                    </a:lnTo>
                    <a:lnTo>
                      <a:pt x="595" y="1819"/>
                    </a:lnTo>
                    <a:lnTo>
                      <a:pt x="591" y="1777"/>
                    </a:lnTo>
                    <a:lnTo>
                      <a:pt x="591" y="1781"/>
                    </a:lnTo>
                    <a:lnTo>
                      <a:pt x="591" y="1784"/>
                    </a:lnTo>
                    <a:lnTo>
                      <a:pt x="587" y="1784"/>
                    </a:lnTo>
                    <a:lnTo>
                      <a:pt x="584" y="1784"/>
                    </a:lnTo>
                    <a:lnTo>
                      <a:pt x="581" y="1784"/>
                    </a:lnTo>
                    <a:lnTo>
                      <a:pt x="581" y="1781"/>
                    </a:lnTo>
                    <a:lnTo>
                      <a:pt x="581" y="1777"/>
                    </a:lnTo>
                    <a:lnTo>
                      <a:pt x="577" y="1749"/>
                    </a:lnTo>
                    <a:lnTo>
                      <a:pt x="574" y="1721"/>
                    </a:lnTo>
                    <a:lnTo>
                      <a:pt x="570" y="1689"/>
                    </a:lnTo>
                    <a:lnTo>
                      <a:pt x="567" y="1661"/>
                    </a:lnTo>
                    <a:lnTo>
                      <a:pt x="563" y="1633"/>
                    </a:lnTo>
                    <a:lnTo>
                      <a:pt x="563" y="1605"/>
                    </a:lnTo>
                    <a:lnTo>
                      <a:pt x="567" y="1577"/>
                    </a:lnTo>
                    <a:lnTo>
                      <a:pt x="574" y="1553"/>
                    </a:lnTo>
                    <a:lnTo>
                      <a:pt x="584" y="1531"/>
                    </a:lnTo>
                    <a:lnTo>
                      <a:pt x="602" y="1514"/>
                    </a:lnTo>
                    <a:lnTo>
                      <a:pt x="640" y="1479"/>
                    </a:lnTo>
                    <a:lnTo>
                      <a:pt x="669" y="1443"/>
                    </a:lnTo>
                    <a:lnTo>
                      <a:pt x="693" y="1408"/>
                    </a:lnTo>
                    <a:lnTo>
                      <a:pt x="707" y="1370"/>
                    </a:lnTo>
                    <a:lnTo>
                      <a:pt x="718" y="1331"/>
                    </a:lnTo>
                    <a:lnTo>
                      <a:pt x="722" y="1296"/>
                    </a:lnTo>
                    <a:lnTo>
                      <a:pt x="722" y="1258"/>
                    </a:lnTo>
                    <a:lnTo>
                      <a:pt x="714" y="1223"/>
                    </a:lnTo>
                    <a:lnTo>
                      <a:pt x="707" y="1187"/>
                    </a:lnTo>
                    <a:lnTo>
                      <a:pt x="697" y="1151"/>
                    </a:lnTo>
                    <a:lnTo>
                      <a:pt x="693" y="1138"/>
                    </a:lnTo>
                    <a:lnTo>
                      <a:pt x="690" y="1124"/>
                    </a:lnTo>
                    <a:lnTo>
                      <a:pt x="690" y="1110"/>
                    </a:lnTo>
                    <a:lnTo>
                      <a:pt x="690" y="1093"/>
                    </a:lnTo>
                    <a:lnTo>
                      <a:pt x="690" y="1078"/>
                    </a:lnTo>
                    <a:lnTo>
                      <a:pt x="690" y="1064"/>
                    </a:lnTo>
                    <a:lnTo>
                      <a:pt x="690" y="1050"/>
                    </a:lnTo>
                    <a:lnTo>
                      <a:pt x="687" y="1040"/>
                    </a:lnTo>
                    <a:lnTo>
                      <a:pt x="682" y="1029"/>
                    </a:lnTo>
                    <a:lnTo>
                      <a:pt x="675" y="1021"/>
                    </a:lnTo>
                    <a:lnTo>
                      <a:pt x="644" y="994"/>
                    </a:lnTo>
                    <a:lnTo>
                      <a:pt x="612" y="963"/>
                    </a:lnTo>
                    <a:lnTo>
                      <a:pt x="581" y="931"/>
                    </a:lnTo>
                    <a:lnTo>
                      <a:pt x="552" y="896"/>
                    </a:lnTo>
                    <a:lnTo>
                      <a:pt x="527" y="860"/>
                    </a:lnTo>
                    <a:lnTo>
                      <a:pt x="507" y="825"/>
                    </a:lnTo>
                    <a:lnTo>
                      <a:pt x="496" y="793"/>
                    </a:lnTo>
                    <a:lnTo>
                      <a:pt x="492" y="758"/>
                    </a:lnTo>
                    <a:lnTo>
                      <a:pt x="496" y="730"/>
                    </a:lnTo>
                    <a:lnTo>
                      <a:pt x="510" y="703"/>
                    </a:lnTo>
                    <a:lnTo>
                      <a:pt x="527" y="678"/>
                    </a:lnTo>
                    <a:lnTo>
                      <a:pt x="542" y="650"/>
                    </a:lnTo>
                    <a:lnTo>
                      <a:pt x="559" y="615"/>
                    </a:lnTo>
                    <a:lnTo>
                      <a:pt x="570" y="580"/>
                    </a:lnTo>
                    <a:lnTo>
                      <a:pt x="581" y="544"/>
                    </a:lnTo>
                    <a:lnTo>
                      <a:pt x="591" y="506"/>
                    </a:lnTo>
                    <a:lnTo>
                      <a:pt x="595" y="470"/>
                    </a:lnTo>
                    <a:lnTo>
                      <a:pt x="591" y="435"/>
                    </a:lnTo>
                    <a:lnTo>
                      <a:pt x="584" y="403"/>
                    </a:lnTo>
                    <a:lnTo>
                      <a:pt x="570" y="375"/>
                    </a:lnTo>
                    <a:lnTo>
                      <a:pt x="570" y="379"/>
                    </a:lnTo>
                    <a:lnTo>
                      <a:pt x="563" y="379"/>
                    </a:lnTo>
                    <a:lnTo>
                      <a:pt x="559" y="375"/>
                    </a:lnTo>
                    <a:lnTo>
                      <a:pt x="552" y="375"/>
                    </a:lnTo>
                    <a:lnTo>
                      <a:pt x="545" y="372"/>
                    </a:lnTo>
                    <a:lnTo>
                      <a:pt x="539" y="368"/>
                    </a:lnTo>
                    <a:lnTo>
                      <a:pt x="532" y="365"/>
                    </a:lnTo>
                    <a:lnTo>
                      <a:pt x="527" y="361"/>
                    </a:lnTo>
                    <a:lnTo>
                      <a:pt x="521" y="368"/>
                    </a:lnTo>
                    <a:lnTo>
                      <a:pt x="514" y="375"/>
                    </a:lnTo>
                    <a:lnTo>
                      <a:pt x="507" y="379"/>
                    </a:lnTo>
                    <a:lnTo>
                      <a:pt x="499" y="386"/>
                    </a:lnTo>
                    <a:lnTo>
                      <a:pt x="492" y="390"/>
                    </a:lnTo>
                    <a:lnTo>
                      <a:pt x="486" y="396"/>
                    </a:lnTo>
                    <a:lnTo>
                      <a:pt x="479" y="403"/>
                    </a:lnTo>
                    <a:lnTo>
                      <a:pt x="472" y="411"/>
                    </a:lnTo>
                    <a:lnTo>
                      <a:pt x="468" y="418"/>
                    </a:lnTo>
                    <a:lnTo>
                      <a:pt x="461" y="425"/>
                    </a:lnTo>
                    <a:lnTo>
                      <a:pt x="440" y="463"/>
                    </a:lnTo>
                    <a:lnTo>
                      <a:pt x="416" y="509"/>
                    </a:lnTo>
                    <a:lnTo>
                      <a:pt x="384" y="562"/>
                    </a:lnTo>
                    <a:lnTo>
                      <a:pt x="352" y="615"/>
                    </a:lnTo>
                    <a:lnTo>
                      <a:pt x="317" y="660"/>
                    </a:lnTo>
                    <a:lnTo>
                      <a:pt x="278" y="695"/>
                    </a:lnTo>
                    <a:lnTo>
                      <a:pt x="239" y="716"/>
                    </a:lnTo>
                    <a:lnTo>
                      <a:pt x="201" y="713"/>
                    </a:lnTo>
                    <a:lnTo>
                      <a:pt x="161" y="688"/>
                    </a:lnTo>
                    <a:lnTo>
                      <a:pt x="126" y="632"/>
                    </a:lnTo>
                    <a:lnTo>
                      <a:pt x="123" y="621"/>
                    </a:lnTo>
                    <a:lnTo>
                      <a:pt x="126" y="615"/>
                    </a:lnTo>
                    <a:lnTo>
                      <a:pt x="138" y="611"/>
                    </a:lnTo>
                    <a:lnTo>
                      <a:pt x="148" y="608"/>
                    </a:lnTo>
                    <a:lnTo>
                      <a:pt x="166" y="608"/>
                    </a:lnTo>
                    <a:lnTo>
                      <a:pt x="183" y="604"/>
                    </a:lnTo>
                    <a:lnTo>
                      <a:pt x="201" y="604"/>
                    </a:lnTo>
                    <a:lnTo>
                      <a:pt x="218" y="600"/>
                    </a:lnTo>
                    <a:lnTo>
                      <a:pt x="232" y="593"/>
                    </a:lnTo>
                    <a:lnTo>
                      <a:pt x="243" y="586"/>
                    </a:lnTo>
                    <a:lnTo>
                      <a:pt x="246" y="580"/>
                    </a:lnTo>
                    <a:lnTo>
                      <a:pt x="249" y="573"/>
                    </a:lnTo>
                    <a:lnTo>
                      <a:pt x="253" y="565"/>
                    </a:lnTo>
                    <a:lnTo>
                      <a:pt x="253" y="558"/>
                    </a:lnTo>
                    <a:lnTo>
                      <a:pt x="257" y="555"/>
                    </a:lnTo>
                    <a:lnTo>
                      <a:pt x="261" y="548"/>
                    </a:lnTo>
                    <a:lnTo>
                      <a:pt x="264" y="541"/>
                    </a:lnTo>
                    <a:lnTo>
                      <a:pt x="268" y="537"/>
                    </a:lnTo>
                    <a:lnTo>
                      <a:pt x="271" y="533"/>
                    </a:lnTo>
                    <a:lnTo>
                      <a:pt x="278" y="530"/>
                    </a:lnTo>
                    <a:lnTo>
                      <a:pt x="321" y="520"/>
                    </a:lnTo>
                    <a:lnTo>
                      <a:pt x="349" y="506"/>
                    </a:lnTo>
                    <a:lnTo>
                      <a:pt x="373" y="485"/>
                    </a:lnTo>
                    <a:lnTo>
                      <a:pt x="391" y="460"/>
                    </a:lnTo>
                    <a:lnTo>
                      <a:pt x="404" y="435"/>
                    </a:lnTo>
                    <a:lnTo>
                      <a:pt x="416" y="407"/>
                    </a:lnTo>
                    <a:lnTo>
                      <a:pt x="426" y="379"/>
                    </a:lnTo>
                    <a:lnTo>
                      <a:pt x="436" y="348"/>
                    </a:lnTo>
                    <a:lnTo>
                      <a:pt x="451" y="316"/>
                    </a:lnTo>
                    <a:lnTo>
                      <a:pt x="468" y="288"/>
                    </a:lnTo>
                    <a:lnTo>
                      <a:pt x="479" y="277"/>
                    </a:lnTo>
                    <a:lnTo>
                      <a:pt x="489" y="270"/>
                    </a:lnTo>
                    <a:lnTo>
                      <a:pt x="499" y="267"/>
                    </a:lnTo>
                    <a:lnTo>
                      <a:pt x="514" y="263"/>
                    </a:lnTo>
                    <a:lnTo>
                      <a:pt x="524" y="263"/>
                    </a:lnTo>
                    <a:lnTo>
                      <a:pt x="539" y="263"/>
                    </a:lnTo>
                    <a:lnTo>
                      <a:pt x="552" y="263"/>
                    </a:lnTo>
                    <a:lnTo>
                      <a:pt x="567" y="260"/>
                    </a:lnTo>
                    <a:lnTo>
                      <a:pt x="577" y="260"/>
                    </a:lnTo>
                    <a:lnTo>
                      <a:pt x="587" y="253"/>
                    </a:lnTo>
                    <a:lnTo>
                      <a:pt x="599" y="250"/>
                    </a:lnTo>
                    <a:lnTo>
                      <a:pt x="605" y="238"/>
                    </a:lnTo>
                    <a:lnTo>
                      <a:pt x="612" y="228"/>
                    </a:lnTo>
                    <a:lnTo>
                      <a:pt x="616" y="218"/>
                    </a:lnTo>
                    <a:lnTo>
                      <a:pt x="622" y="207"/>
                    </a:lnTo>
                    <a:lnTo>
                      <a:pt x="627" y="193"/>
                    </a:lnTo>
                    <a:lnTo>
                      <a:pt x="630" y="178"/>
                    </a:lnTo>
                    <a:lnTo>
                      <a:pt x="637" y="168"/>
                    </a:lnTo>
                    <a:lnTo>
                      <a:pt x="644" y="158"/>
                    </a:lnTo>
                    <a:lnTo>
                      <a:pt x="651" y="147"/>
                    </a:lnTo>
                    <a:lnTo>
                      <a:pt x="669" y="130"/>
                    </a:lnTo>
                    <a:lnTo>
                      <a:pt x="687" y="112"/>
                    </a:lnTo>
                    <a:lnTo>
                      <a:pt x="704" y="95"/>
                    </a:lnTo>
                    <a:lnTo>
                      <a:pt x="722" y="80"/>
                    </a:lnTo>
                    <a:lnTo>
                      <a:pt x="739" y="66"/>
                    </a:lnTo>
                    <a:lnTo>
                      <a:pt x="757" y="53"/>
                    </a:lnTo>
                    <a:lnTo>
                      <a:pt x="774" y="38"/>
                    </a:lnTo>
                    <a:lnTo>
                      <a:pt x="792" y="28"/>
                    </a:lnTo>
                    <a:lnTo>
                      <a:pt x="810" y="17"/>
                    </a:lnTo>
                    <a:lnTo>
                      <a:pt x="830" y="7"/>
                    </a:lnTo>
                    <a:lnTo>
                      <a:pt x="852" y="0"/>
                    </a:lnTo>
                    <a:lnTo>
                      <a:pt x="870" y="3"/>
                    </a:lnTo>
                    <a:lnTo>
                      <a:pt x="887" y="13"/>
                    </a:lnTo>
                    <a:lnTo>
                      <a:pt x="897" y="35"/>
                    </a:lnTo>
                    <a:lnTo>
                      <a:pt x="905" y="56"/>
                    </a:lnTo>
                    <a:lnTo>
                      <a:pt x="915" y="85"/>
                    </a:lnTo>
                    <a:lnTo>
                      <a:pt x="918" y="112"/>
                    </a:lnTo>
                    <a:lnTo>
                      <a:pt x="925" y="140"/>
                    </a:lnTo>
                    <a:lnTo>
                      <a:pt x="933" y="168"/>
                    </a:lnTo>
                    <a:lnTo>
                      <a:pt x="940" y="190"/>
                    </a:lnTo>
                    <a:lnTo>
                      <a:pt x="947" y="207"/>
                    </a:lnTo>
                    <a:lnTo>
                      <a:pt x="950" y="221"/>
                    </a:lnTo>
                    <a:lnTo>
                      <a:pt x="957" y="235"/>
                    </a:lnTo>
                    <a:lnTo>
                      <a:pt x="960" y="250"/>
                    </a:lnTo>
                    <a:lnTo>
                      <a:pt x="965" y="263"/>
                    </a:lnTo>
                    <a:lnTo>
                      <a:pt x="971" y="273"/>
                    </a:lnTo>
                    <a:lnTo>
                      <a:pt x="975" y="285"/>
                    </a:lnTo>
                    <a:lnTo>
                      <a:pt x="982" y="291"/>
                    </a:lnTo>
                    <a:lnTo>
                      <a:pt x="988" y="295"/>
                    </a:lnTo>
                    <a:lnTo>
                      <a:pt x="1000" y="298"/>
                    </a:lnTo>
                    <a:lnTo>
                      <a:pt x="1031" y="302"/>
                    </a:lnTo>
                    <a:lnTo>
                      <a:pt x="1066" y="305"/>
                    </a:lnTo>
                    <a:lnTo>
                      <a:pt x="1098" y="313"/>
                    </a:lnTo>
                    <a:lnTo>
                      <a:pt x="1126" y="323"/>
                    </a:lnTo>
                    <a:lnTo>
                      <a:pt x="1158" y="333"/>
                    </a:lnTo>
                    <a:lnTo>
                      <a:pt x="1183" y="348"/>
                    </a:lnTo>
                    <a:lnTo>
                      <a:pt x="1211" y="368"/>
                    </a:lnTo>
                    <a:lnTo>
                      <a:pt x="1231" y="390"/>
                    </a:lnTo>
                    <a:lnTo>
                      <a:pt x="1249" y="415"/>
                    </a:lnTo>
                    <a:lnTo>
                      <a:pt x="1266" y="446"/>
                    </a:lnTo>
                    <a:lnTo>
                      <a:pt x="1284" y="478"/>
                    </a:lnTo>
                    <a:lnTo>
                      <a:pt x="1306" y="506"/>
                    </a:lnTo>
                    <a:lnTo>
                      <a:pt x="1331" y="526"/>
                    </a:lnTo>
                    <a:lnTo>
                      <a:pt x="1358" y="541"/>
                    </a:lnTo>
                    <a:lnTo>
                      <a:pt x="1391" y="555"/>
                    </a:lnTo>
                    <a:lnTo>
                      <a:pt x="1422" y="562"/>
                    </a:lnTo>
                    <a:lnTo>
                      <a:pt x="1457" y="568"/>
                    </a:lnTo>
                    <a:lnTo>
                      <a:pt x="1492" y="573"/>
                    </a:lnTo>
                    <a:lnTo>
                      <a:pt x="1524" y="580"/>
                    </a:lnTo>
                    <a:lnTo>
                      <a:pt x="1556" y="583"/>
                    </a:lnTo>
                    <a:lnTo>
                      <a:pt x="1559" y="583"/>
                    </a:lnTo>
                    <a:lnTo>
                      <a:pt x="1566" y="586"/>
                    </a:lnTo>
                    <a:lnTo>
                      <a:pt x="1569" y="590"/>
                    </a:lnTo>
                    <a:lnTo>
                      <a:pt x="1577" y="597"/>
                    </a:lnTo>
                    <a:lnTo>
                      <a:pt x="1584" y="604"/>
                    </a:lnTo>
                    <a:lnTo>
                      <a:pt x="1591" y="608"/>
                    </a:lnTo>
                    <a:lnTo>
                      <a:pt x="1594" y="615"/>
                    </a:lnTo>
                    <a:lnTo>
                      <a:pt x="1601" y="618"/>
                    </a:lnTo>
                    <a:lnTo>
                      <a:pt x="1609" y="621"/>
                    </a:lnTo>
                    <a:lnTo>
                      <a:pt x="1615" y="625"/>
                    </a:lnTo>
                    <a:lnTo>
                      <a:pt x="1657" y="628"/>
                    </a:lnTo>
                    <a:lnTo>
                      <a:pt x="1704" y="632"/>
                    </a:lnTo>
                    <a:lnTo>
                      <a:pt x="1749" y="632"/>
                    </a:lnTo>
                    <a:lnTo>
                      <a:pt x="1795" y="632"/>
                    </a:lnTo>
                    <a:lnTo>
                      <a:pt x="1840" y="636"/>
                    </a:lnTo>
                    <a:lnTo>
                      <a:pt x="1879" y="643"/>
                    </a:lnTo>
                    <a:lnTo>
                      <a:pt x="1915" y="660"/>
                    </a:lnTo>
                    <a:lnTo>
                      <a:pt x="1939" y="685"/>
                    </a:lnTo>
                    <a:lnTo>
                      <a:pt x="1960" y="720"/>
                    </a:lnTo>
                    <a:lnTo>
                      <a:pt x="1967" y="769"/>
                    </a:lnTo>
                    <a:lnTo>
                      <a:pt x="1967" y="821"/>
                    </a:lnTo>
                    <a:lnTo>
                      <a:pt x="1960" y="875"/>
                    </a:lnTo>
                    <a:lnTo>
                      <a:pt x="1946" y="928"/>
                    </a:lnTo>
                    <a:lnTo>
                      <a:pt x="1925" y="973"/>
                    </a:lnTo>
                    <a:lnTo>
                      <a:pt x="1900" y="1021"/>
                    </a:lnTo>
                    <a:lnTo>
                      <a:pt x="1872" y="1064"/>
                    </a:lnTo>
                    <a:lnTo>
                      <a:pt x="1837" y="1106"/>
                    </a:lnTo>
                    <a:lnTo>
                      <a:pt x="1802" y="1145"/>
                    </a:lnTo>
                    <a:lnTo>
                      <a:pt x="1760" y="1180"/>
                    </a:lnTo>
                    <a:lnTo>
                      <a:pt x="1717" y="1211"/>
                    </a:lnTo>
                    <a:lnTo>
                      <a:pt x="1710" y="1211"/>
                    </a:lnTo>
                    <a:lnTo>
                      <a:pt x="1704" y="1211"/>
                    </a:lnTo>
                    <a:lnTo>
                      <a:pt x="1692" y="1205"/>
                    </a:lnTo>
                    <a:lnTo>
                      <a:pt x="1686" y="1198"/>
                    </a:lnTo>
                    <a:lnTo>
                      <a:pt x="1675" y="1191"/>
                    </a:lnTo>
                    <a:lnTo>
                      <a:pt x="1664" y="1180"/>
                    </a:lnTo>
                    <a:lnTo>
                      <a:pt x="1650" y="1173"/>
                    </a:lnTo>
                    <a:lnTo>
                      <a:pt x="1640" y="1169"/>
                    </a:lnTo>
                    <a:lnTo>
                      <a:pt x="1629" y="1169"/>
                    </a:lnTo>
                    <a:lnTo>
                      <a:pt x="1615" y="1169"/>
                    </a:lnTo>
                    <a:lnTo>
                      <a:pt x="1609" y="1176"/>
                    </a:lnTo>
                    <a:lnTo>
                      <a:pt x="1597" y="1183"/>
                    </a:lnTo>
                    <a:lnTo>
                      <a:pt x="1594" y="1194"/>
                    </a:lnTo>
                    <a:lnTo>
                      <a:pt x="1587" y="1205"/>
                    </a:lnTo>
                    <a:lnTo>
                      <a:pt x="1587" y="1215"/>
                    </a:lnTo>
                    <a:lnTo>
                      <a:pt x="1587" y="1229"/>
                    </a:lnTo>
                    <a:lnTo>
                      <a:pt x="1587" y="1243"/>
                    </a:lnTo>
                    <a:lnTo>
                      <a:pt x="1591" y="1254"/>
                    </a:lnTo>
                    <a:lnTo>
                      <a:pt x="1594" y="1268"/>
                    </a:lnTo>
                    <a:lnTo>
                      <a:pt x="1601" y="1281"/>
                    </a:lnTo>
                    <a:lnTo>
                      <a:pt x="1622" y="1306"/>
                    </a:lnTo>
                    <a:lnTo>
                      <a:pt x="1644" y="1331"/>
                    </a:lnTo>
                    <a:lnTo>
                      <a:pt x="1672" y="1356"/>
                    </a:lnTo>
                    <a:lnTo>
                      <a:pt x="1696" y="1380"/>
                    </a:lnTo>
                    <a:lnTo>
                      <a:pt x="1721" y="1405"/>
                    </a:lnTo>
                    <a:lnTo>
                      <a:pt x="1742" y="1429"/>
                    </a:lnTo>
                    <a:lnTo>
                      <a:pt x="1756" y="1454"/>
                    </a:lnTo>
                    <a:lnTo>
                      <a:pt x="1763" y="1482"/>
                    </a:lnTo>
                    <a:lnTo>
                      <a:pt x="1760" y="1514"/>
                    </a:lnTo>
                    <a:lnTo>
                      <a:pt x="1742" y="1546"/>
                    </a:lnTo>
                    <a:lnTo>
                      <a:pt x="1752" y="1553"/>
                    </a:lnTo>
                    <a:lnTo>
                      <a:pt x="1760" y="1559"/>
                    </a:lnTo>
                    <a:lnTo>
                      <a:pt x="1770" y="1566"/>
                    </a:lnTo>
                    <a:lnTo>
                      <a:pt x="1780" y="1573"/>
                    </a:lnTo>
                    <a:lnTo>
                      <a:pt x="1787" y="1581"/>
                    </a:lnTo>
                    <a:lnTo>
                      <a:pt x="1795" y="1588"/>
                    </a:lnTo>
                    <a:lnTo>
                      <a:pt x="1802" y="1594"/>
                    </a:lnTo>
                    <a:lnTo>
                      <a:pt x="1809" y="1601"/>
                    </a:lnTo>
                    <a:lnTo>
                      <a:pt x="1812" y="1609"/>
                    </a:lnTo>
                    <a:lnTo>
                      <a:pt x="1815" y="1619"/>
                    </a:lnTo>
                    <a:lnTo>
                      <a:pt x="1823" y="1658"/>
                    </a:lnTo>
                    <a:lnTo>
                      <a:pt x="1833" y="1700"/>
                    </a:lnTo>
                    <a:lnTo>
                      <a:pt x="1840" y="1742"/>
                    </a:lnTo>
                    <a:lnTo>
                      <a:pt x="1844" y="1788"/>
                    </a:lnTo>
                    <a:lnTo>
                      <a:pt x="1844" y="1830"/>
                    </a:lnTo>
                    <a:lnTo>
                      <a:pt x="1844" y="1872"/>
                    </a:lnTo>
                    <a:lnTo>
                      <a:pt x="1833" y="1914"/>
                    </a:lnTo>
                    <a:lnTo>
                      <a:pt x="1823" y="1953"/>
                    </a:lnTo>
                    <a:lnTo>
                      <a:pt x="1802" y="1988"/>
                    </a:lnTo>
                    <a:lnTo>
                      <a:pt x="1777" y="2023"/>
                    </a:lnTo>
                    <a:lnTo>
                      <a:pt x="1763" y="2044"/>
                    </a:lnTo>
                    <a:lnTo>
                      <a:pt x="1763" y="2069"/>
                    </a:lnTo>
                    <a:lnTo>
                      <a:pt x="1767" y="2101"/>
                    </a:lnTo>
                    <a:lnTo>
                      <a:pt x="1777" y="2132"/>
                    </a:lnTo>
                    <a:lnTo>
                      <a:pt x="1795" y="2167"/>
                    </a:lnTo>
                    <a:lnTo>
                      <a:pt x="1812" y="2206"/>
                    </a:lnTo>
                    <a:lnTo>
                      <a:pt x="1833" y="2241"/>
                    </a:lnTo>
                    <a:lnTo>
                      <a:pt x="1855" y="2276"/>
                    </a:lnTo>
                    <a:lnTo>
                      <a:pt x="1872" y="2311"/>
                    </a:lnTo>
                    <a:lnTo>
                      <a:pt x="1887" y="2339"/>
                    </a:lnTo>
                    <a:lnTo>
                      <a:pt x="1915" y="2409"/>
                    </a:lnTo>
                    <a:lnTo>
                      <a:pt x="1942" y="2476"/>
                    </a:lnTo>
                    <a:lnTo>
                      <a:pt x="1975" y="2543"/>
                    </a:lnTo>
                    <a:lnTo>
                      <a:pt x="2002" y="2614"/>
                    </a:lnTo>
                    <a:lnTo>
                      <a:pt x="2027" y="2680"/>
                    </a:lnTo>
                    <a:lnTo>
                      <a:pt x="2052" y="2750"/>
                    </a:lnTo>
                    <a:lnTo>
                      <a:pt x="2073" y="2821"/>
                    </a:lnTo>
                    <a:lnTo>
                      <a:pt x="2087" y="2894"/>
                    </a:lnTo>
                    <a:lnTo>
                      <a:pt x="2093" y="2968"/>
                    </a:lnTo>
                    <a:lnTo>
                      <a:pt x="2098" y="3042"/>
                    </a:lnTo>
                    <a:lnTo>
                      <a:pt x="2098" y="3059"/>
                    </a:lnTo>
                    <a:lnTo>
                      <a:pt x="2101" y="3074"/>
                    </a:lnTo>
                    <a:lnTo>
                      <a:pt x="2105" y="3087"/>
                    </a:lnTo>
                    <a:lnTo>
                      <a:pt x="2111" y="3102"/>
                    </a:lnTo>
                    <a:lnTo>
                      <a:pt x="2118" y="3119"/>
                    </a:lnTo>
                    <a:lnTo>
                      <a:pt x="2125" y="3134"/>
                    </a:lnTo>
                    <a:lnTo>
                      <a:pt x="2136" y="3147"/>
                    </a:lnTo>
                    <a:lnTo>
                      <a:pt x="2143" y="3164"/>
                    </a:lnTo>
                    <a:lnTo>
                      <a:pt x="2150" y="3179"/>
                    </a:lnTo>
                    <a:lnTo>
                      <a:pt x="2157" y="3192"/>
                    </a:lnTo>
                    <a:lnTo>
                      <a:pt x="2175" y="3235"/>
                    </a:lnTo>
                    <a:lnTo>
                      <a:pt x="2185" y="3281"/>
                    </a:lnTo>
                    <a:lnTo>
                      <a:pt x="2193" y="3322"/>
                    </a:lnTo>
                    <a:lnTo>
                      <a:pt x="2193" y="3369"/>
                    </a:lnTo>
                    <a:lnTo>
                      <a:pt x="2193" y="3414"/>
                    </a:lnTo>
                    <a:lnTo>
                      <a:pt x="2193" y="3456"/>
                    </a:lnTo>
                    <a:lnTo>
                      <a:pt x="2193" y="3502"/>
                    </a:lnTo>
                    <a:lnTo>
                      <a:pt x="2196" y="3544"/>
                    </a:lnTo>
                    <a:lnTo>
                      <a:pt x="2200" y="3590"/>
                    </a:lnTo>
                    <a:lnTo>
                      <a:pt x="2210" y="3632"/>
                    </a:lnTo>
                    <a:lnTo>
                      <a:pt x="2224" y="3681"/>
                    </a:lnTo>
                    <a:lnTo>
                      <a:pt x="2238" y="3730"/>
                    </a:lnTo>
                    <a:lnTo>
                      <a:pt x="2253" y="3779"/>
                    </a:lnTo>
                    <a:lnTo>
                      <a:pt x="2263" y="3825"/>
                    </a:lnTo>
                    <a:lnTo>
                      <a:pt x="2273" y="3874"/>
                    </a:lnTo>
                    <a:lnTo>
                      <a:pt x="2284" y="3924"/>
                    </a:lnTo>
                    <a:lnTo>
                      <a:pt x="2294" y="3972"/>
                    </a:lnTo>
                    <a:lnTo>
                      <a:pt x="2305" y="4022"/>
                    </a:lnTo>
                    <a:lnTo>
                      <a:pt x="2316" y="4071"/>
                    </a:lnTo>
                    <a:lnTo>
                      <a:pt x="2330" y="4117"/>
                    </a:lnTo>
                    <a:lnTo>
                      <a:pt x="2344" y="4155"/>
                    </a:lnTo>
                    <a:lnTo>
                      <a:pt x="2361" y="4190"/>
                    </a:lnTo>
                    <a:lnTo>
                      <a:pt x="2383" y="4222"/>
                    </a:lnTo>
                    <a:lnTo>
                      <a:pt x="2407" y="4254"/>
                    </a:lnTo>
                    <a:lnTo>
                      <a:pt x="2436" y="4282"/>
                    </a:lnTo>
                    <a:lnTo>
                      <a:pt x="2463" y="4310"/>
                    </a:lnTo>
                    <a:lnTo>
                      <a:pt x="2491" y="4338"/>
                    </a:lnTo>
                    <a:lnTo>
                      <a:pt x="2519" y="4366"/>
                    </a:lnTo>
                    <a:lnTo>
                      <a:pt x="2551" y="4394"/>
                    </a:lnTo>
                    <a:lnTo>
                      <a:pt x="2579" y="4422"/>
                    </a:lnTo>
                    <a:lnTo>
                      <a:pt x="2629" y="4485"/>
                    </a:lnTo>
                    <a:lnTo>
                      <a:pt x="2667" y="4555"/>
                    </a:lnTo>
                    <a:lnTo>
                      <a:pt x="2692" y="4630"/>
                    </a:lnTo>
                    <a:lnTo>
                      <a:pt x="2709" y="4703"/>
                    </a:lnTo>
                    <a:lnTo>
                      <a:pt x="2717" y="4784"/>
                    </a:lnTo>
                    <a:lnTo>
                      <a:pt x="2720" y="4865"/>
                    </a:lnTo>
                    <a:lnTo>
                      <a:pt x="2717" y="4945"/>
                    </a:lnTo>
                    <a:lnTo>
                      <a:pt x="2714" y="5030"/>
                    </a:lnTo>
                    <a:lnTo>
                      <a:pt x="2709" y="5110"/>
                    </a:lnTo>
                    <a:lnTo>
                      <a:pt x="2709" y="5195"/>
                    </a:lnTo>
                    <a:lnTo>
                      <a:pt x="2706" y="5210"/>
                    </a:lnTo>
                    <a:lnTo>
                      <a:pt x="2699" y="5220"/>
                    </a:lnTo>
                    <a:lnTo>
                      <a:pt x="2685" y="5230"/>
                    </a:lnTo>
                    <a:lnTo>
                      <a:pt x="2671" y="5237"/>
                    </a:lnTo>
                    <a:lnTo>
                      <a:pt x="2654" y="5245"/>
                    </a:lnTo>
                    <a:lnTo>
                      <a:pt x="2639" y="5248"/>
                    </a:lnTo>
                    <a:lnTo>
                      <a:pt x="2622" y="5245"/>
                    </a:lnTo>
                    <a:lnTo>
                      <a:pt x="2607" y="5241"/>
                    </a:lnTo>
                    <a:lnTo>
                      <a:pt x="2594" y="5230"/>
                    </a:lnTo>
                    <a:lnTo>
                      <a:pt x="2583" y="5213"/>
                    </a:lnTo>
                    <a:lnTo>
                      <a:pt x="2590" y="5233"/>
                    </a:lnTo>
                    <a:lnTo>
                      <a:pt x="2586" y="5251"/>
                    </a:lnTo>
                    <a:lnTo>
                      <a:pt x="2579" y="5268"/>
                    </a:lnTo>
                    <a:lnTo>
                      <a:pt x="2572" y="5283"/>
                    </a:lnTo>
                    <a:lnTo>
                      <a:pt x="2559" y="5293"/>
                    </a:lnTo>
                    <a:lnTo>
                      <a:pt x="2544" y="5300"/>
                    </a:lnTo>
                    <a:lnTo>
                      <a:pt x="2527" y="5308"/>
                    </a:lnTo>
                    <a:lnTo>
                      <a:pt x="2513" y="5315"/>
                    </a:lnTo>
                    <a:lnTo>
                      <a:pt x="2496" y="5318"/>
                    </a:lnTo>
                    <a:lnTo>
                      <a:pt x="2484" y="5318"/>
                    </a:lnTo>
                    <a:lnTo>
                      <a:pt x="2463" y="5321"/>
                    </a:lnTo>
                    <a:lnTo>
                      <a:pt x="2446" y="5318"/>
                    </a:lnTo>
                    <a:lnTo>
                      <a:pt x="2424" y="5318"/>
                    </a:lnTo>
                    <a:lnTo>
                      <a:pt x="2404" y="5311"/>
                    </a:lnTo>
                    <a:lnTo>
                      <a:pt x="2386" y="5303"/>
                    </a:lnTo>
                    <a:lnTo>
                      <a:pt x="2368" y="5297"/>
                    </a:lnTo>
                    <a:lnTo>
                      <a:pt x="2351" y="5286"/>
                    </a:lnTo>
                    <a:lnTo>
                      <a:pt x="2333" y="5276"/>
                    </a:lnTo>
                    <a:lnTo>
                      <a:pt x="2319" y="5265"/>
                    </a:lnTo>
                    <a:lnTo>
                      <a:pt x="2308" y="5251"/>
                    </a:lnTo>
                    <a:lnTo>
                      <a:pt x="2288" y="5223"/>
                    </a:lnTo>
                    <a:lnTo>
                      <a:pt x="2281" y="5192"/>
                    </a:lnTo>
                    <a:lnTo>
                      <a:pt x="2281" y="5160"/>
                    </a:lnTo>
                    <a:lnTo>
                      <a:pt x="2284" y="5128"/>
                    </a:lnTo>
                    <a:lnTo>
                      <a:pt x="2294" y="5097"/>
                    </a:lnTo>
                    <a:lnTo>
                      <a:pt x="2305" y="5062"/>
                    </a:lnTo>
                    <a:lnTo>
                      <a:pt x="2316" y="5027"/>
                    </a:lnTo>
                    <a:lnTo>
                      <a:pt x="2323" y="4995"/>
                    </a:lnTo>
                    <a:lnTo>
                      <a:pt x="2326" y="4956"/>
                    </a:lnTo>
                    <a:lnTo>
                      <a:pt x="2323" y="4921"/>
                    </a:lnTo>
                    <a:lnTo>
                      <a:pt x="2291" y="4925"/>
                    </a:lnTo>
                    <a:lnTo>
                      <a:pt x="2263" y="4918"/>
                    </a:lnTo>
                    <a:lnTo>
                      <a:pt x="2241" y="4903"/>
                    </a:lnTo>
                    <a:lnTo>
                      <a:pt x="2221" y="4886"/>
                    </a:lnTo>
                    <a:lnTo>
                      <a:pt x="2206" y="4865"/>
                    </a:lnTo>
                    <a:lnTo>
                      <a:pt x="2193" y="4837"/>
                    </a:lnTo>
                    <a:lnTo>
                      <a:pt x="2185" y="4808"/>
                    </a:lnTo>
                    <a:lnTo>
                      <a:pt x="2178" y="4780"/>
                    </a:lnTo>
                    <a:lnTo>
                      <a:pt x="2175" y="4749"/>
                    </a:lnTo>
                    <a:lnTo>
                      <a:pt x="2171" y="4725"/>
                    </a:lnTo>
                    <a:lnTo>
                      <a:pt x="2168" y="4749"/>
                    </a:lnTo>
                    <a:lnTo>
                      <a:pt x="2153" y="4763"/>
                    </a:lnTo>
                    <a:lnTo>
                      <a:pt x="2133" y="4767"/>
                    </a:lnTo>
                    <a:lnTo>
                      <a:pt x="2105" y="4760"/>
                    </a:lnTo>
                    <a:lnTo>
                      <a:pt x="2073" y="4749"/>
                    </a:lnTo>
                    <a:lnTo>
                      <a:pt x="2038" y="4738"/>
                    </a:lnTo>
                    <a:lnTo>
                      <a:pt x="2006" y="4728"/>
                    </a:lnTo>
                    <a:lnTo>
                      <a:pt x="1978" y="4725"/>
                    </a:lnTo>
                    <a:lnTo>
                      <a:pt x="1953" y="4728"/>
                    </a:lnTo>
                    <a:lnTo>
                      <a:pt x="1935" y="4745"/>
                    </a:lnTo>
                    <a:lnTo>
                      <a:pt x="1922" y="4784"/>
                    </a:lnTo>
                    <a:lnTo>
                      <a:pt x="1910" y="4823"/>
                    </a:lnTo>
                    <a:lnTo>
                      <a:pt x="1904" y="4865"/>
                    </a:lnTo>
                    <a:lnTo>
                      <a:pt x="1897" y="4907"/>
                    </a:lnTo>
                    <a:lnTo>
                      <a:pt x="1890" y="4950"/>
                    </a:lnTo>
                    <a:lnTo>
                      <a:pt x="1879" y="4995"/>
                    </a:lnTo>
                    <a:lnTo>
                      <a:pt x="1869" y="5033"/>
                    </a:lnTo>
                    <a:lnTo>
                      <a:pt x="1847" y="5072"/>
                    </a:lnTo>
                    <a:lnTo>
                      <a:pt x="1823" y="5110"/>
                    </a:lnTo>
                    <a:lnTo>
                      <a:pt x="1787" y="5138"/>
                    </a:lnTo>
                    <a:lnTo>
                      <a:pt x="1787" y="5153"/>
                    </a:lnTo>
                    <a:lnTo>
                      <a:pt x="1795" y="5178"/>
                    </a:lnTo>
                    <a:lnTo>
                      <a:pt x="1809" y="5216"/>
                    </a:lnTo>
                    <a:lnTo>
                      <a:pt x="1833" y="5258"/>
                    </a:lnTo>
                    <a:lnTo>
                      <a:pt x="1862" y="5311"/>
                    </a:lnTo>
                    <a:lnTo>
                      <a:pt x="1893" y="5363"/>
                    </a:lnTo>
                    <a:lnTo>
                      <a:pt x="1932" y="5416"/>
                    </a:lnTo>
                    <a:lnTo>
                      <a:pt x="1970" y="5465"/>
                    </a:lnTo>
                    <a:lnTo>
                      <a:pt x="2017" y="5511"/>
                    </a:lnTo>
                    <a:lnTo>
                      <a:pt x="2062" y="5543"/>
                    </a:lnTo>
                    <a:lnTo>
                      <a:pt x="2076" y="5557"/>
                    </a:lnTo>
                    <a:lnTo>
                      <a:pt x="2087" y="5575"/>
                    </a:lnTo>
                    <a:lnTo>
                      <a:pt x="2093" y="5592"/>
                    </a:lnTo>
                    <a:lnTo>
                      <a:pt x="2101" y="5610"/>
                    </a:lnTo>
                    <a:lnTo>
                      <a:pt x="2101" y="5634"/>
                    </a:lnTo>
                    <a:lnTo>
                      <a:pt x="2101" y="5655"/>
                    </a:lnTo>
                    <a:lnTo>
                      <a:pt x="2105" y="5676"/>
                    </a:lnTo>
                    <a:lnTo>
                      <a:pt x="2105" y="5701"/>
                    </a:lnTo>
                    <a:lnTo>
                      <a:pt x="2108" y="5722"/>
                    </a:lnTo>
                    <a:lnTo>
                      <a:pt x="2115" y="5743"/>
                    </a:lnTo>
                    <a:lnTo>
                      <a:pt x="2133" y="5788"/>
                    </a:lnTo>
                    <a:lnTo>
                      <a:pt x="2153" y="5831"/>
                    </a:lnTo>
                    <a:lnTo>
                      <a:pt x="2178" y="5870"/>
                    </a:lnTo>
                    <a:lnTo>
                      <a:pt x="2210" y="5905"/>
                    </a:lnTo>
                    <a:lnTo>
                      <a:pt x="2241" y="5940"/>
                    </a:lnTo>
                    <a:lnTo>
                      <a:pt x="2273" y="5975"/>
                    </a:lnTo>
                    <a:lnTo>
                      <a:pt x="2308" y="6006"/>
                    </a:lnTo>
                    <a:lnTo>
                      <a:pt x="2348" y="6038"/>
                    </a:lnTo>
                    <a:lnTo>
                      <a:pt x="2386" y="6066"/>
                    </a:lnTo>
                    <a:lnTo>
                      <a:pt x="2424" y="6098"/>
                    </a:lnTo>
                    <a:lnTo>
                      <a:pt x="2446" y="6119"/>
                    </a:lnTo>
                    <a:lnTo>
                      <a:pt x="2459" y="6143"/>
                    </a:lnTo>
                    <a:lnTo>
                      <a:pt x="2474" y="6171"/>
                    </a:lnTo>
                    <a:lnTo>
                      <a:pt x="2481" y="6203"/>
                    </a:lnTo>
                    <a:lnTo>
                      <a:pt x="2484" y="6235"/>
                    </a:lnTo>
                    <a:lnTo>
                      <a:pt x="2488" y="6270"/>
                    </a:lnTo>
                    <a:lnTo>
                      <a:pt x="2491" y="6305"/>
                    </a:lnTo>
                    <a:lnTo>
                      <a:pt x="2491" y="6340"/>
                    </a:lnTo>
                    <a:lnTo>
                      <a:pt x="2496" y="6379"/>
                    </a:lnTo>
                    <a:lnTo>
                      <a:pt x="2502" y="6414"/>
                    </a:lnTo>
                    <a:lnTo>
                      <a:pt x="2509" y="6438"/>
                    </a:lnTo>
                    <a:lnTo>
                      <a:pt x="2516" y="6460"/>
                    </a:lnTo>
                    <a:lnTo>
                      <a:pt x="2531" y="6481"/>
                    </a:lnTo>
                    <a:lnTo>
                      <a:pt x="2541" y="6501"/>
                    </a:lnTo>
                    <a:lnTo>
                      <a:pt x="2554" y="6523"/>
                    </a:lnTo>
                    <a:lnTo>
                      <a:pt x="2569" y="6544"/>
                    </a:lnTo>
                    <a:lnTo>
                      <a:pt x="2583" y="6565"/>
                    </a:lnTo>
                    <a:lnTo>
                      <a:pt x="2594" y="6586"/>
                    </a:lnTo>
                    <a:lnTo>
                      <a:pt x="2604" y="6608"/>
                    </a:lnTo>
                    <a:lnTo>
                      <a:pt x="2611" y="6631"/>
                    </a:lnTo>
                    <a:lnTo>
                      <a:pt x="2629" y="6678"/>
                    </a:lnTo>
                    <a:lnTo>
                      <a:pt x="2646" y="6709"/>
                    </a:lnTo>
                    <a:lnTo>
                      <a:pt x="2667" y="6730"/>
                    </a:lnTo>
                    <a:lnTo>
                      <a:pt x="2696" y="6741"/>
                    </a:lnTo>
                    <a:lnTo>
                      <a:pt x="2724" y="6744"/>
                    </a:lnTo>
                    <a:lnTo>
                      <a:pt x="2755" y="6744"/>
                    </a:lnTo>
                    <a:lnTo>
                      <a:pt x="2794" y="6737"/>
                    </a:lnTo>
                    <a:lnTo>
                      <a:pt x="2832" y="6730"/>
                    </a:lnTo>
                    <a:lnTo>
                      <a:pt x="2872" y="6726"/>
                    </a:lnTo>
                    <a:lnTo>
                      <a:pt x="2917" y="6719"/>
                    </a:lnTo>
                    <a:lnTo>
                      <a:pt x="2924" y="6719"/>
                    </a:lnTo>
                    <a:lnTo>
                      <a:pt x="2932" y="6713"/>
                    </a:lnTo>
                    <a:lnTo>
                      <a:pt x="2942" y="6706"/>
                    </a:lnTo>
                    <a:lnTo>
                      <a:pt x="2952" y="6698"/>
                    </a:lnTo>
                    <a:lnTo>
                      <a:pt x="2963" y="6688"/>
                    </a:lnTo>
                    <a:lnTo>
                      <a:pt x="2970" y="6678"/>
                    </a:lnTo>
                    <a:lnTo>
                      <a:pt x="2980" y="6671"/>
                    </a:lnTo>
                    <a:lnTo>
                      <a:pt x="2984" y="6663"/>
                    </a:lnTo>
                    <a:lnTo>
                      <a:pt x="2988" y="6660"/>
                    </a:lnTo>
                    <a:lnTo>
                      <a:pt x="2992" y="6660"/>
                    </a:lnTo>
                    <a:lnTo>
                      <a:pt x="2970" y="6695"/>
                    </a:lnTo>
                    <a:lnTo>
                      <a:pt x="2949" y="6734"/>
                    </a:lnTo>
                    <a:lnTo>
                      <a:pt x="2920" y="6773"/>
                    </a:lnTo>
                    <a:lnTo>
                      <a:pt x="2889" y="6814"/>
                    </a:lnTo>
                    <a:lnTo>
                      <a:pt x="2854" y="6853"/>
                    </a:lnTo>
                    <a:lnTo>
                      <a:pt x="2819" y="6891"/>
                    </a:lnTo>
                    <a:lnTo>
                      <a:pt x="2780" y="6926"/>
                    </a:lnTo>
                    <a:lnTo>
                      <a:pt x="2745" y="6958"/>
                    </a:lnTo>
                    <a:lnTo>
                      <a:pt x="2709" y="6986"/>
                    </a:lnTo>
                    <a:lnTo>
                      <a:pt x="2674" y="7008"/>
                    </a:lnTo>
                    <a:lnTo>
                      <a:pt x="2646" y="7021"/>
                    </a:lnTo>
                    <a:lnTo>
                      <a:pt x="2622" y="7039"/>
                    </a:lnTo>
                    <a:lnTo>
                      <a:pt x="2604" y="7057"/>
                    </a:lnTo>
                    <a:lnTo>
                      <a:pt x="2586" y="7074"/>
                    </a:lnTo>
                    <a:lnTo>
                      <a:pt x="2572" y="7092"/>
                    </a:lnTo>
                    <a:lnTo>
                      <a:pt x="2559" y="7106"/>
                    </a:lnTo>
                    <a:lnTo>
                      <a:pt x="2548" y="7120"/>
                    </a:lnTo>
                    <a:lnTo>
                      <a:pt x="2534" y="7134"/>
                    </a:lnTo>
                    <a:lnTo>
                      <a:pt x="2519" y="7144"/>
                    </a:lnTo>
                    <a:lnTo>
                      <a:pt x="2502" y="7151"/>
                    </a:lnTo>
                    <a:lnTo>
                      <a:pt x="2467" y="7162"/>
                    </a:lnTo>
                    <a:lnTo>
                      <a:pt x="2431" y="7173"/>
                    </a:lnTo>
                    <a:lnTo>
                      <a:pt x="2396" y="7179"/>
                    </a:lnTo>
                    <a:lnTo>
                      <a:pt x="2365" y="7187"/>
                    </a:lnTo>
                    <a:lnTo>
                      <a:pt x="2333" y="7194"/>
                    </a:lnTo>
                    <a:lnTo>
                      <a:pt x="2298" y="7201"/>
                    </a:lnTo>
                    <a:lnTo>
                      <a:pt x="2266" y="7211"/>
                    </a:lnTo>
                    <a:lnTo>
                      <a:pt x="2235" y="7218"/>
                    </a:lnTo>
                    <a:lnTo>
                      <a:pt x="2203" y="7229"/>
                    </a:lnTo>
                    <a:lnTo>
                      <a:pt x="2168" y="7239"/>
                    </a:lnTo>
                    <a:lnTo>
                      <a:pt x="2140" y="7250"/>
                    </a:lnTo>
                    <a:lnTo>
                      <a:pt x="2115" y="7261"/>
                    </a:lnTo>
                    <a:lnTo>
                      <a:pt x="2087" y="7274"/>
                    </a:lnTo>
                    <a:lnTo>
                      <a:pt x="2058" y="7286"/>
                    </a:lnTo>
                    <a:lnTo>
                      <a:pt x="2030" y="7296"/>
                    </a:lnTo>
                    <a:lnTo>
                      <a:pt x="2002" y="7306"/>
                    </a:lnTo>
                    <a:lnTo>
                      <a:pt x="1975" y="7313"/>
                    </a:lnTo>
                    <a:lnTo>
                      <a:pt x="1946" y="7321"/>
                    </a:lnTo>
                    <a:lnTo>
                      <a:pt x="1915" y="7321"/>
                    </a:lnTo>
                    <a:lnTo>
                      <a:pt x="1887" y="7321"/>
                    </a:lnTo>
                    <a:lnTo>
                      <a:pt x="1887" y="7317"/>
                    </a:lnTo>
                    <a:lnTo>
                      <a:pt x="1890" y="7313"/>
                    </a:lnTo>
                    <a:lnTo>
                      <a:pt x="1890" y="7309"/>
                    </a:lnTo>
                    <a:lnTo>
                      <a:pt x="1893" y="7303"/>
                    </a:lnTo>
                    <a:lnTo>
                      <a:pt x="1897" y="7296"/>
                    </a:lnTo>
                    <a:lnTo>
                      <a:pt x="1900" y="7289"/>
                    </a:lnTo>
                    <a:lnTo>
                      <a:pt x="1904" y="7281"/>
                    </a:lnTo>
                    <a:lnTo>
                      <a:pt x="1907" y="7274"/>
                    </a:lnTo>
                    <a:lnTo>
                      <a:pt x="1907" y="7271"/>
                    </a:lnTo>
                    <a:lnTo>
                      <a:pt x="1910" y="7271"/>
                    </a:lnTo>
                    <a:lnTo>
                      <a:pt x="1910" y="7268"/>
                    </a:lnTo>
                    <a:lnTo>
                      <a:pt x="1915" y="7261"/>
                    </a:lnTo>
                    <a:lnTo>
                      <a:pt x="1918" y="7254"/>
                    </a:lnTo>
                    <a:lnTo>
                      <a:pt x="1925" y="7243"/>
                    </a:lnTo>
                    <a:lnTo>
                      <a:pt x="1932" y="7236"/>
                    </a:lnTo>
                    <a:lnTo>
                      <a:pt x="1935" y="7226"/>
                    </a:lnTo>
                    <a:lnTo>
                      <a:pt x="1932" y="7218"/>
                    </a:lnTo>
                    <a:lnTo>
                      <a:pt x="1922" y="7214"/>
                    </a:lnTo>
                    <a:lnTo>
                      <a:pt x="1904" y="7211"/>
                    </a:lnTo>
                    <a:lnTo>
                      <a:pt x="1872" y="7214"/>
                    </a:lnTo>
                    <a:lnTo>
                      <a:pt x="1830" y="7222"/>
                    </a:lnTo>
                    <a:lnTo>
                      <a:pt x="1792" y="7232"/>
                    </a:lnTo>
                    <a:lnTo>
                      <a:pt x="1756" y="7243"/>
                    </a:lnTo>
                    <a:lnTo>
                      <a:pt x="1717" y="7254"/>
                    </a:lnTo>
                    <a:lnTo>
                      <a:pt x="1679" y="7264"/>
                    </a:lnTo>
                    <a:lnTo>
                      <a:pt x="1644" y="7278"/>
                    </a:lnTo>
                    <a:lnTo>
                      <a:pt x="1609" y="7296"/>
                    </a:lnTo>
                    <a:lnTo>
                      <a:pt x="1569" y="7313"/>
                    </a:lnTo>
                    <a:lnTo>
                      <a:pt x="1534" y="7331"/>
                    </a:lnTo>
                    <a:lnTo>
                      <a:pt x="1496" y="7352"/>
                    </a:lnTo>
                    <a:lnTo>
                      <a:pt x="1457" y="7356"/>
                    </a:lnTo>
                    <a:lnTo>
                      <a:pt x="1414" y="7356"/>
                    </a:lnTo>
                    <a:lnTo>
                      <a:pt x="1369" y="7352"/>
                    </a:lnTo>
                    <a:lnTo>
                      <a:pt x="1326" y="7344"/>
                    </a:lnTo>
                    <a:lnTo>
                      <a:pt x="1284" y="7334"/>
                    </a:lnTo>
                    <a:lnTo>
                      <a:pt x="1246" y="7321"/>
                    </a:lnTo>
                    <a:lnTo>
                      <a:pt x="1211" y="7303"/>
                    </a:lnTo>
                    <a:lnTo>
                      <a:pt x="1179" y="7281"/>
                    </a:lnTo>
                    <a:lnTo>
                      <a:pt x="1151" y="7257"/>
                    </a:lnTo>
                    <a:lnTo>
                      <a:pt x="1130" y="7229"/>
                    </a:lnTo>
                    <a:lnTo>
                      <a:pt x="1130" y="7222"/>
                    </a:lnTo>
                    <a:lnTo>
                      <a:pt x="1140" y="7222"/>
                    </a:lnTo>
                    <a:lnTo>
                      <a:pt x="1154" y="7226"/>
                    </a:lnTo>
                    <a:lnTo>
                      <a:pt x="1175" y="7232"/>
                    </a:lnTo>
                    <a:lnTo>
                      <a:pt x="1200" y="7239"/>
                    </a:lnTo>
                    <a:lnTo>
                      <a:pt x="1228" y="7250"/>
                    </a:lnTo>
                    <a:lnTo>
                      <a:pt x="1253" y="7257"/>
                    </a:lnTo>
                    <a:lnTo>
                      <a:pt x="1278" y="7264"/>
                    </a:lnTo>
                    <a:lnTo>
                      <a:pt x="1299" y="7268"/>
                    </a:lnTo>
                    <a:lnTo>
                      <a:pt x="1313" y="7268"/>
                    </a:lnTo>
                    <a:lnTo>
                      <a:pt x="1331" y="7261"/>
                    </a:lnTo>
                    <a:lnTo>
                      <a:pt x="1351" y="7254"/>
                    </a:lnTo>
                    <a:lnTo>
                      <a:pt x="1369" y="7246"/>
                    </a:lnTo>
                    <a:lnTo>
                      <a:pt x="1386" y="7239"/>
                    </a:lnTo>
                    <a:lnTo>
                      <a:pt x="1404" y="7229"/>
                    </a:lnTo>
                    <a:lnTo>
                      <a:pt x="1418" y="7218"/>
                    </a:lnTo>
                    <a:lnTo>
                      <a:pt x="1436" y="7208"/>
                    </a:lnTo>
                    <a:lnTo>
                      <a:pt x="1449" y="7197"/>
                    </a:lnTo>
                    <a:lnTo>
                      <a:pt x="1464" y="7183"/>
                    </a:lnTo>
                    <a:lnTo>
                      <a:pt x="1474" y="7169"/>
                    </a:lnTo>
                    <a:lnTo>
                      <a:pt x="1492" y="7144"/>
                    </a:lnTo>
                    <a:lnTo>
                      <a:pt x="1506" y="7120"/>
                    </a:lnTo>
                    <a:lnTo>
                      <a:pt x="1520" y="7096"/>
                    </a:lnTo>
                    <a:lnTo>
                      <a:pt x="1534" y="7071"/>
                    </a:lnTo>
                    <a:lnTo>
                      <a:pt x="1545" y="7046"/>
                    </a:lnTo>
                    <a:lnTo>
                      <a:pt x="1556" y="7021"/>
                    </a:lnTo>
                    <a:lnTo>
                      <a:pt x="1562" y="7001"/>
                    </a:lnTo>
                    <a:lnTo>
                      <a:pt x="1573" y="6976"/>
                    </a:lnTo>
                    <a:lnTo>
                      <a:pt x="1580" y="6951"/>
                    </a:lnTo>
                    <a:lnTo>
                      <a:pt x="1587" y="6931"/>
                    </a:lnTo>
                    <a:lnTo>
                      <a:pt x="1609" y="6867"/>
                    </a:lnTo>
                    <a:lnTo>
                      <a:pt x="1637" y="6811"/>
                    </a:lnTo>
                    <a:lnTo>
                      <a:pt x="1661" y="6754"/>
                    </a:lnTo>
                    <a:lnTo>
                      <a:pt x="1692" y="6698"/>
                    </a:lnTo>
                    <a:lnTo>
                      <a:pt x="1721" y="6646"/>
                    </a:lnTo>
                    <a:lnTo>
                      <a:pt x="1752" y="6589"/>
                    </a:lnTo>
                    <a:lnTo>
                      <a:pt x="1780" y="6533"/>
                    </a:lnTo>
                    <a:lnTo>
                      <a:pt x="1805" y="6478"/>
                    </a:lnTo>
                    <a:lnTo>
                      <a:pt x="1827" y="6418"/>
                    </a:lnTo>
                    <a:lnTo>
                      <a:pt x="1847" y="6358"/>
                    </a:lnTo>
                    <a:lnTo>
                      <a:pt x="1869" y="6266"/>
                    </a:lnTo>
                    <a:close/>
                  </a:path>
                </a:pathLst>
              </a:custGeom>
              <a:solidFill>
                <a:srgbClr val="F2B2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50" name="Freeform 726"/>
              <p:cNvSpPr>
                <a:spLocks/>
              </p:cNvSpPr>
              <p:nvPr/>
            </p:nvSpPr>
            <p:spPr bwMode="auto">
              <a:xfrm>
                <a:off x="2991" y="2454"/>
                <a:ext cx="230" cy="525"/>
              </a:xfrm>
              <a:custGeom>
                <a:avLst/>
                <a:gdLst>
                  <a:gd name="T0" fmla="*/ 1246 w 2992"/>
                  <a:gd name="T1" fmla="*/ 5655 h 7356"/>
                  <a:gd name="T2" fmla="*/ 865 w 2992"/>
                  <a:gd name="T3" fmla="*/ 5413 h 7356"/>
                  <a:gd name="T4" fmla="*/ 609 w 2992"/>
                  <a:gd name="T5" fmla="*/ 5357 h 7356"/>
                  <a:gd name="T6" fmla="*/ 447 w 2992"/>
                  <a:gd name="T7" fmla="*/ 5160 h 7356"/>
                  <a:gd name="T8" fmla="*/ 88 w 2992"/>
                  <a:gd name="T9" fmla="*/ 5178 h 7356"/>
                  <a:gd name="T10" fmla="*/ 243 w 2992"/>
                  <a:gd name="T11" fmla="*/ 4980 h 7356"/>
                  <a:gd name="T12" fmla="*/ 637 w 2992"/>
                  <a:gd name="T13" fmla="*/ 4802 h 7356"/>
                  <a:gd name="T14" fmla="*/ 936 w 2992"/>
                  <a:gd name="T15" fmla="*/ 4492 h 7356"/>
                  <a:gd name="T16" fmla="*/ 1295 w 2992"/>
                  <a:gd name="T17" fmla="*/ 3937 h 7356"/>
                  <a:gd name="T18" fmla="*/ 1323 w 2992"/>
                  <a:gd name="T19" fmla="*/ 3555 h 7356"/>
                  <a:gd name="T20" fmla="*/ 1228 w 2992"/>
                  <a:gd name="T21" fmla="*/ 2894 h 7356"/>
                  <a:gd name="T22" fmla="*/ 943 w 2992"/>
                  <a:gd name="T23" fmla="*/ 2929 h 7356"/>
                  <a:gd name="T24" fmla="*/ 675 w 2992"/>
                  <a:gd name="T25" fmla="*/ 3790 h 7356"/>
                  <a:gd name="T26" fmla="*/ 517 w 2992"/>
                  <a:gd name="T27" fmla="*/ 3994 h 7356"/>
                  <a:gd name="T28" fmla="*/ 281 w 2992"/>
                  <a:gd name="T29" fmla="*/ 3818 h 7356"/>
                  <a:gd name="T30" fmla="*/ 404 w 2992"/>
                  <a:gd name="T31" fmla="*/ 3252 h 7356"/>
                  <a:gd name="T32" fmla="*/ 492 w 2992"/>
                  <a:gd name="T33" fmla="*/ 2961 h 7356"/>
                  <a:gd name="T34" fmla="*/ 444 w 2992"/>
                  <a:gd name="T35" fmla="*/ 2694 h 7356"/>
                  <a:gd name="T36" fmla="*/ 722 w 2992"/>
                  <a:gd name="T37" fmla="*/ 2184 h 7356"/>
                  <a:gd name="T38" fmla="*/ 805 w 2992"/>
                  <a:gd name="T39" fmla="*/ 2044 h 7356"/>
                  <a:gd name="T40" fmla="*/ 584 w 2992"/>
                  <a:gd name="T41" fmla="*/ 1784 h 7356"/>
                  <a:gd name="T42" fmla="*/ 669 w 2992"/>
                  <a:gd name="T43" fmla="*/ 1443 h 7356"/>
                  <a:gd name="T44" fmla="*/ 690 w 2992"/>
                  <a:gd name="T45" fmla="*/ 1050 h 7356"/>
                  <a:gd name="T46" fmla="*/ 542 w 2992"/>
                  <a:gd name="T47" fmla="*/ 650 h 7356"/>
                  <a:gd name="T48" fmla="*/ 532 w 2992"/>
                  <a:gd name="T49" fmla="*/ 365 h 7356"/>
                  <a:gd name="T50" fmla="*/ 352 w 2992"/>
                  <a:gd name="T51" fmla="*/ 615 h 7356"/>
                  <a:gd name="T52" fmla="*/ 232 w 2992"/>
                  <a:gd name="T53" fmla="*/ 593 h 7356"/>
                  <a:gd name="T54" fmla="*/ 391 w 2992"/>
                  <a:gd name="T55" fmla="*/ 460 h 7356"/>
                  <a:gd name="T56" fmla="*/ 577 w 2992"/>
                  <a:gd name="T57" fmla="*/ 260 h 7356"/>
                  <a:gd name="T58" fmla="*/ 722 w 2992"/>
                  <a:gd name="T59" fmla="*/ 80 h 7356"/>
                  <a:gd name="T60" fmla="*/ 933 w 2992"/>
                  <a:gd name="T61" fmla="*/ 168 h 7356"/>
                  <a:gd name="T62" fmla="*/ 1126 w 2992"/>
                  <a:gd name="T63" fmla="*/ 323 h 7356"/>
                  <a:gd name="T64" fmla="*/ 1524 w 2992"/>
                  <a:gd name="T65" fmla="*/ 580 h 7356"/>
                  <a:gd name="T66" fmla="*/ 1795 w 2992"/>
                  <a:gd name="T67" fmla="*/ 632 h 7356"/>
                  <a:gd name="T68" fmla="*/ 1760 w 2992"/>
                  <a:gd name="T69" fmla="*/ 1180 h 7356"/>
                  <a:gd name="T70" fmla="*/ 1587 w 2992"/>
                  <a:gd name="T71" fmla="*/ 1205 h 7356"/>
                  <a:gd name="T72" fmla="*/ 1760 w 2992"/>
                  <a:gd name="T73" fmla="*/ 1514 h 7356"/>
                  <a:gd name="T74" fmla="*/ 1844 w 2992"/>
                  <a:gd name="T75" fmla="*/ 1788 h 7356"/>
                  <a:gd name="T76" fmla="*/ 1872 w 2992"/>
                  <a:gd name="T77" fmla="*/ 2311 h 7356"/>
                  <a:gd name="T78" fmla="*/ 2111 w 2992"/>
                  <a:gd name="T79" fmla="*/ 3102 h 7356"/>
                  <a:gd name="T80" fmla="*/ 2200 w 2992"/>
                  <a:gd name="T81" fmla="*/ 3590 h 7356"/>
                  <a:gd name="T82" fmla="*/ 2407 w 2992"/>
                  <a:gd name="T83" fmla="*/ 4254 h 7356"/>
                  <a:gd name="T84" fmla="*/ 2709 w 2992"/>
                  <a:gd name="T85" fmla="*/ 5110 h 7356"/>
                  <a:gd name="T86" fmla="*/ 2572 w 2992"/>
                  <a:gd name="T87" fmla="*/ 5283 h 7356"/>
                  <a:gd name="T88" fmla="*/ 2319 w 2992"/>
                  <a:gd name="T89" fmla="*/ 5265 h 7356"/>
                  <a:gd name="T90" fmla="*/ 2221 w 2992"/>
                  <a:gd name="T91" fmla="*/ 4886 h 7356"/>
                  <a:gd name="T92" fmla="*/ 1953 w 2992"/>
                  <a:gd name="T93" fmla="*/ 4728 h 7356"/>
                  <a:gd name="T94" fmla="*/ 1833 w 2992"/>
                  <a:gd name="T95" fmla="*/ 5258 h 7356"/>
                  <a:gd name="T96" fmla="*/ 2108 w 2992"/>
                  <a:gd name="T97" fmla="*/ 5722 h 7356"/>
                  <a:gd name="T98" fmla="*/ 2481 w 2992"/>
                  <a:gd name="T99" fmla="*/ 6203 h 7356"/>
                  <a:gd name="T100" fmla="*/ 2604 w 2992"/>
                  <a:gd name="T101" fmla="*/ 6608 h 7356"/>
                  <a:gd name="T102" fmla="*/ 2952 w 2992"/>
                  <a:gd name="T103" fmla="*/ 6698 h 7356"/>
                  <a:gd name="T104" fmla="*/ 2709 w 2992"/>
                  <a:gd name="T105" fmla="*/ 6986 h 7356"/>
                  <a:gd name="T106" fmla="*/ 2365 w 2992"/>
                  <a:gd name="T107" fmla="*/ 7187 h 7356"/>
                  <a:gd name="T108" fmla="*/ 1915 w 2992"/>
                  <a:gd name="T109" fmla="*/ 7321 h 7356"/>
                  <a:gd name="T110" fmla="*/ 1925 w 2992"/>
                  <a:gd name="T111" fmla="*/ 7243 h 7356"/>
                  <a:gd name="T112" fmla="*/ 1534 w 2992"/>
                  <a:gd name="T113" fmla="*/ 7331 h 7356"/>
                  <a:gd name="T114" fmla="*/ 1175 w 2992"/>
                  <a:gd name="T115" fmla="*/ 7232 h 7356"/>
                  <a:gd name="T116" fmla="*/ 1464 w 2992"/>
                  <a:gd name="T117" fmla="*/ 7183 h 7356"/>
                  <a:gd name="T118" fmla="*/ 1692 w 2992"/>
                  <a:gd name="T119" fmla="*/ 6698 h 7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92" h="7356">
                    <a:moveTo>
                      <a:pt x="1869" y="6266"/>
                    </a:moveTo>
                    <a:lnTo>
                      <a:pt x="1798" y="6241"/>
                    </a:lnTo>
                    <a:lnTo>
                      <a:pt x="1732" y="6210"/>
                    </a:lnTo>
                    <a:lnTo>
                      <a:pt x="1672" y="6171"/>
                    </a:lnTo>
                    <a:lnTo>
                      <a:pt x="1612" y="6126"/>
                    </a:lnTo>
                    <a:lnTo>
                      <a:pt x="1559" y="6073"/>
                    </a:lnTo>
                    <a:lnTo>
                      <a:pt x="1506" y="6021"/>
                    </a:lnTo>
                    <a:lnTo>
                      <a:pt x="1454" y="5964"/>
                    </a:lnTo>
                    <a:lnTo>
                      <a:pt x="1408" y="5905"/>
                    </a:lnTo>
                    <a:lnTo>
                      <a:pt x="1358" y="5848"/>
                    </a:lnTo>
                    <a:lnTo>
                      <a:pt x="1309" y="5793"/>
                    </a:lnTo>
                    <a:lnTo>
                      <a:pt x="1288" y="5761"/>
                    </a:lnTo>
                    <a:lnTo>
                      <a:pt x="1271" y="5729"/>
                    </a:lnTo>
                    <a:lnTo>
                      <a:pt x="1256" y="5693"/>
                    </a:lnTo>
                    <a:lnTo>
                      <a:pt x="1246" y="5655"/>
                    </a:lnTo>
                    <a:lnTo>
                      <a:pt x="1231" y="5620"/>
                    </a:lnTo>
                    <a:lnTo>
                      <a:pt x="1221" y="5585"/>
                    </a:lnTo>
                    <a:lnTo>
                      <a:pt x="1203" y="5553"/>
                    </a:lnTo>
                    <a:lnTo>
                      <a:pt x="1183" y="5522"/>
                    </a:lnTo>
                    <a:lnTo>
                      <a:pt x="1158" y="5493"/>
                    </a:lnTo>
                    <a:lnTo>
                      <a:pt x="1123" y="5469"/>
                    </a:lnTo>
                    <a:lnTo>
                      <a:pt x="1098" y="5455"/>
                    </a:lnTo>
                    <a:lnTo>
                      <a:pt x="1070" y="5441"/>
                    </a:lnTo>
                    <a:lnTo>
                      <a:pt x="1041" y="5430"/>
                    </a:lnTo>
                    <a:lnTo>
                      <a:pt x="1013" y="5420"/>
                    </a:lnTo>
                    <a:lnTo>
                      <a:pt x="982" y="5413"/>
                    </a:lnTo>
                    <a:lnTo>
                      <a:pt x="953" y="5406"/>
                    </a:lnTo>
                    <a:lnTo>
                      <a:pt x="922" y="5406"/>
                    </a:lnTo>
                    <a:lnTo>
                      <a:pt x="894" y="5406"/>
                    </a:lnTo>
                    <a:lnTo>
                      <a:pt x="865" y="5413"/>
                    </a:lnTo>
                    <a:lnTo>
                      <a:pt x="837" y="5423"/>
                    </a:lnTo>
                    <a:lnTo>
                      <a:pt x="830" y="5427"/>
                    </a:lnTo>
                    <a:lnTo>
                      <a:pt x="820" y="5427"/>
                    </a:lnTo>
                    <a:lnTo>
                      <a:pt x="810" y="5430"/>
                    </a:lnTo>
                    <a:lnTo>
                      <a:pt x="792" y="5430"/>
                    </a:lnTo>
                    <a:lnTo>
                      <a:pt x="778" y="5430"/>
                    </a:lnTo>
                    <a:lnTo>
                      <a:pt x="764" y="5430"/>
                    </a:lnTo>
                    <a:lnTo>
                      <a:pt x="750" y="5430"/>
                    </a:lnTo>
                    <a:lnTo>
                      <a:pt x="735" y="5430"/>
                    </a:lnTo>
                    <a:lnTo>
                      <a:pt x="728" y="5430"/>
                    </a:lnTo>
                    <a:lnTo>
                      <a:pt x="722" y="5430"/>
                    </a:lnTo>
                    <a:lnTo>
                      <a:pt x="669" y="5427"/>
                    </a:lnTo>
                    <a:lnTo>
                      <a:pt x="637" y="5410"/>
                    </a:lnTo>
                    <a:lnTo>
                      <a:pt x="616" y="5385"/>
                    </a:lnTo>
                    <a:lnTo>
                      <a:pt x="609" y="5357"/>
                    </a:lnTo>
                    <a:lnTo>
                      <a:pt x="605" y="5321"/>
                    </a:lnTo>
                    <a:lnTo>
                      <a:pt x="609" y="5280"/>
                    </a:lnTo>
                    <a:lnTo>
                      <a:pt x="609" y="5241"/>
                    </a:lnTo>
                    <a:lnTo>
                      <a:pt x="609" y="5198"/>
                    </a:lnTo>
                    <a:lnTo>
                      <a:pt x="599" y="5156"/>
                    </a:lnTo>
                    <a:lnTo>
                      <a:pt x="581" y="5118"/>
                    </a:lnTo>
                    <a:lnTo>
                      <a:pt x="567" y="5128"/>
                    </a:lnTo>
                    <a:lnTo>
                      <a:pt x="552" y="5138"/>
                    </a:lnTo>
                    <a:lnTo>
                      <a:pt x="539" y="5150"/>
                    </a:lnTo>
                    <a:lnTo>
                      <a:pt x="524" y="5153"/>
                    </a:lnTo>
                    <a:lnTo>
                      <a:pt x="507" y="5156"/>
                    </a:lnTo>
                    <a:lnTo>
                      <a:pt x="492" y="5160"/>
                    </a:lnTo>
                    <a:lnTo>
                      <a:pt x="475" y="5160"/>
                    </a:lnTo>
                    <a:lnTo>
                      <a:pt x="461" y="5160"/>
                    </a:lnTo>
                    <a:lnTo>
                      <a:pt x="447" y="5160"/>
                    </a:lnTo>
                    <a:lnTo>
                      <a:pt x="433" y="5156"/>
                    </a:lnTo>
                    <a:lnTo>
                      <a:pt x="384" y="5142"/>
                    </a:lnTo>
                    <a:lnTo>
                      <a:pt x="352" y="5132"/>
                    </a:lnTo>
                    <a:lnTo>
                      <a:pt x="324" y="5128"/>
                    </a:lnTo>
                    <a:lnTo>
                      <a:pt x="306" y="5125"/>
                    </a:lnTo>
                    <a:lnTo>
                      <a:pt x="292" y="5128"/>
                    </a:lnTo>
                    <a:lnTo>
                      <a:pt x="274" y="5132"/>
                    </a:lnTo>
                    <a:lnTo>
                      <a:pt x="257" y="5138"/>
                    </a:lnTo>
                    <a:lnTo>
                      <a:pt x="232" y="5150"/>
                    </a:lnTo>
                    <a:lnTo>
                      <a:pt x="201" y="5163"/>
                    </a:lnTo>
                    <a:lnTo>
                      <a:pt x="158" y="5181"/>
                    </a:lnTo>
                    <a:lnTo>
                      <a:pt x="144" y="5181"/>
                    </a:lnTo>
                    <a:lnTo>
                      <a:pt x="126" y="5185"/>
                    </a:lnTo>
                    <a:lnTo>
                      <a:pt x="109" y="5181"/>
                    </a:lnTo>
                    <a:lnTo>
                      <a:pt x="88" y="5178"/>
                    </a:lnTo>
                    <a:lnTo>
                      <a:pt x="66" y="5174"/>
                    </a:lnTo>
                    <a:lnTo>
                      <a:pt x="49" y="5167"/>
                    </a:lnTo>
                    <a:lnTo>
                      <a:pt x="31" y="5160"/>
                    </a:lnTo>
                    <a:lnTo>
                      <a:pt x="21" y="5150"/>
                    </a:lnTo>
                    <a:lnTo>
                      <a:pt x="11" y="5142"/>
                    </a:lnTo>
                    <a:lnTo>
                      <a:pt x="3" y="5135"/>
                    </a:lnTo>
                    <a:lnTo>
                      <a:pt x="0" y="5103"/>
                    </a:lnTo>
                    <a:lnTo>
                      <a:pt x="7" y="5080"/>
                    </a:lnTo>
                    <a:lnTo>
                      <a:pt x="28" y="5055"/>
                    </a:lnTo>
                    <a:lnTo>
                      <a:pt x="53" y="5037"/>
                    </a:lnTo>
                    <a:lnTo>
                      <a:pt x="88" y="5020"/>
                    </a:lnTo>
                    <a:lnTo>
                      <a:pt x="126" y="5005"/>
                    </a:lnTo>
                    <a:lnTo>
                      <a:pt x="166" y="4995"/>
                    </a:lnTo>
                    <a:lnTo>
                      <a:pt x="204" y="4988"/>
                    </a:lnTo>
                    <a:lnTo>
                      <a:pt x="243" y="4980"/>
                    </a:lnTo>
                    <a:lnTo>
                      <a:pt x="278" y="4977"/>
                    </a:lnTo>
                    <a:lnTo>
                      <a:pt x="331" y="4973"/>
                    </a:lnTo>
                    <a:lnTo>
                      <a:pt x="373" y="4980"/>
                    </a:lnTo>
                    <a:lnTo>
                      <a:pt x="409" y="4991"/>
                    </a:lnTo>
                    <a:lnTo>
                      <a:pt x="433" y="5002"/>
                    </a:lnTo>
                    <a:lnTo>
                      <a:pt x="451" y="5012"/>
                    </a:lnTo>
                    <a:lnTo>
                      <a:pt x="468" y="5016"/>
                    </a:lnTo>
                    <a:lnTo>
                      <a:pt x="486" y="5008"/>
                    </a:lnTo>
                    <a:lnTo>
                      <a:pt x="499" y="4988"/>
                    </a:lnTo>
                    <a:lnTo>
                      <a:pt x="521" y="4953"/>
                    </a:lnTo>
                    <a:lnTo>
                      <a:pt x="545" y="4897"/>
                    </a:lnTo>
                    <a:lnTo>
                      <a:pt x="559" y="4872"/>
                    </a:lnTo>
                    <a:lnTo>
                      <a:pt x="581" y="4847"/>
                    </a:lnTo>
                    <a:lnTo>
                      <a:pt x="609" y="4823"/>
                    </a:lnTo>
                    <a:lnTo>
                      <a:pt x="637" y="4802"/>
                    </a:lnTo>
                    <a:lnTo>
                      <a:pt x="669" y="4780"/>
                    </a:lnTo>
                    <a:lnTo>
                      <a:pt x="700" y="4763"/>
                    </a:lnTo>
                    <a:lnTo>
                      <a:pt x="725" y="4749"/>
                    </a:lnTo>
                    <a:lnTo>
                      <a:pt x="747" y="4738"/>
                    </a:lnTo>
                    <a:lnTo>
                      <a:pt x="760" y="4735"/>
                    </a:lnTo>
                    <a:lnTo>
                      <a:pt x="767" y="4735"/>
                    </a:lnTo>
                    <a:lnTo>
                      <a:pt x="774" y="4703"/>
                    </a:lnTo>
                    <a:lnTo>
                      <a:pt x="788" y="4668"/>
                    </a:lnTo>
                    <a:lnTo>
                      <a:pt x="810" y="4637"/>
                    </a:lnTo>
                    <a:lnTo>
                      <a:pt x="830" y="4608"/>
                    </a:lnTo>
                    <a:lnTo>
                      <a:pt x="858" y="4580"/>
                    </a:lnTo>
                    <a:lnTo>
                      <a:pt x="883" y="4552"/>
                    </a:lnTo>
                    <a:lnTo>
                      <a:pt x="908" y="4528"/>
                    </a:lnTo>
                    <a:lnTo>
                      <a:pt x="925" y="4510"/>
                    </a:lnTo>
                    <a:lnTo>
                      <a:pt x="936" y="4492"/>
                    </a:lnTo>
                    <a:lnTo>
                      <a:pt x="940" y="4478"/>
                    </a:lnTo>
                    <a:lnTo>
                      <a:pt x="936" y="4412"/>
                    </a:lnTo>
                    <a:lnTo>
                      <a:pt x="943" y="4345"/>
                    </a:lnTo>
                    <a:lnTo>
                      <a:pt x="960" y="4285"/>
                    </a:lnTo>
                    <a:lnTo>
                      <a:pt x="988" y="4229"/>
                    </a:lnTo>
                    <a:lnTo>
                      <a:pt x="1024" y="4177"/>
                    </a:lnTo>
                    <a:lnTo>
                      <a:pt x="1063" y="4127"/>
                    </a:lnTo>
                    <a:lnTo>
                      <a:pt x="1108" y="4082"/>
                    </a:lnTo>
                    <a:lnTo>
                      <a:pt x="1161" y="4039"/>
                    </a:lnTo>
                    <a:lnTo>
                      <a:pt x="1214" y="3997"/>
                    </a:lnTo>
                    <a:lnTo>
                      <a:pt x="1274" y="3962"/>
                    </a:lnTo>
                    <a:lnTo>
                      <a:pt x="1278" y="3959"/>
                    </a:lnTo>
                    <a:lnTo>
                      <a:pt x="1284" y="3952"/>
                    </a:lnTo>
                    <a:lnTo>
                      <a:pt x="1288" y="3945"/>
                    </a:lnTo>
                    <a:lnTo>
                      <a:pt x="1295" y="3937"/>
                    </a:lnTo>
                    <a:lnTo>
                      <a:pt x="1299" y="3930"/>
                    </a:lnTo>
                    <a:lnTo>
                      <a:pt x="1302" y="3920"/>
                    </a:lnTo>
                    <a:lnTo>
                      <a:pt x="1302" y="3909"/>
                    </a:lnTo>
                    <a:lnTo>
                      <a:pt x="1302" y="3899"/>
                    </a:lnTo>
                    <a:lnTo>
                      <a:pt x="1302" y="3888"/>
                    </a:lnTo>
                    <a:lnTo>
                      <a:pt x="1299" y="3877"/>
                    </a:lnTo>
                    <a:lnTo>
                      <a:pt x="1291" y="3842"/>
                    </a:lnTo>
                    <a:lnTo>
                      <a:pt x="1288" y="3807"/>
                    </a:lnTo>
                    <a:lnTo>
                      <a:pt x="1288" y="3772"/>
                    </a:lnTo>
                    <a:lnTo>
                      <a:pt x="1291" y="3737"/>
                    </a:lnTo>
                    <a:lnTo>
                      <a:pt x="1299" y="3702"/>
                    </a:lnTo>
                    <a:lnTo>
                      <a:pt x="1306" y="3667"/>
                    </a:lnTo>
                    <a:lnTo>
                      <a:pt x="1313" y="3632"/>
                    </a:lnTo>
                    <a:lnTo>
                      <a:pt x="1319" y="3594"/>
                    </a:lnTo>
                    <a:lnTo>
                      <a:pt x="1323" y="3555"/>
                    </a:lnTo>
                    <a:lnTo>
                      <a:pt x="1323" y="3516"/>
                    </a:lnTo>
                    <a:lnTo>
                      <a:pt x="1316" y="3452"/>
                    </a:lnTo>
                    <a:lnTo>
                      <a:pt x="1309" y="3379"/>
                    </a:lnTo>
                    <a:lnTo>
                      <a:pt x="1299" y="3302"/>
                    </a:lnTo>
                    <a:lnTo>
                      <a:pt x="1288" y="3221"/>
                    </a:lnTo>
                    <a:lnTo>
                      <a:pt x="1278" y="3144"/>
                    </a:lnTo>
                    <a:lnTo>
                      <a:pt x="1274" y="3074"/>
                    </a:lnTo>
                    <a:lnTo>
                      <a:pt x="1274" y="3010"/>
                    </a:lnTo>
                    <a:lnTo>
                      <a:pt x="1281" y="2957"/>
                    </a:lnTo>
                    <a:lnTo>
                      <a:pt x="1299" y="2922"/>
                    </a:lnTo>
                    <a:lnTo>
                      <a:pt x="1323" y="2904"/>
                    </a:lnTo>
                    <a:lnTo>
                      <a:pt x="1299" y="2909"/>
                    </a:lnTo>
                    <a:lnTo>
                      <a:pt x="1274" y="2909"/>
                    </a:lnTo>
                    <a:lnTo>
                      <a:pt x="1249" y="2901"/>
                    </a:lnTo>
                    <a:lnTo>
                      <a:pt x="1228" y="2894"/>
                    </a:lnTo>
                    <a:lnTo>
                      <a:pt x="1211" y="2884"/>
                    </a:lnTo>
                    <a:lnTo>
                      <a:pt x="1193" y="2866"/>
                    </a:lnTo>
                    <a:lnTo>
                      <a:pt x="1175" y="2849"/>
                    </a:lnTo>
                    <a:lnTo>
                      <a:pt x="1161" y="2831"/>
                    </a:lnTo>
                    <a:lnTo>
                      <a:pt x="1148" y="2810"/>
                    </a:lnTo>
                    <a:lnTo>
                      <a:pt x="1136" y="2789"/>
                    </a:lnTo>
                    <a:lnTo>
                      <a:pt x="1119" y="2806"/>
                    </a:lnTo>
                    <a:lnTo>
                      <a:pt x="1098" y="2827"/>
                    </a:lnTo>
                    <a:lnTo>
                      <a:pt x="1073" y="2845"/>
                    </a:lnTo>
                    <a:lnTo>
                      <a:pt x="1045" y="2862"/>
                    </a:lnTo>
                    <a:lnTo>
                      <a:pt x="1020" y="2880"/>
                    </a:lnTo>
                    <a:lnTo>
                      <a:pt x="996" y="2894"/>
                    </a:lnTo>
                    <a:lnTo>
                      <a:pt x="971" y="2909"/>
                    </a:lnTo>
                    <a:lnTo>
                      <a:pt x="957" y="2919"/>
                    </a:lnTo>
                    <a:lnTo>
                      <a:pt x="943" y="2929"/>
                    </a:lnTo>
                    <a:lnTo>
                      <a:pt x="940" y="2936"/>
                    </a:lnTo>
                    <a:lnTo>
                      <a:pt x="940" y="3014"/>
                    </a:lnTo>
                    <a:lnTo>
                      <a:pt x="922" y="3087"/>
                    </a:lnTo>
                    <a:lnTo>
                      <a:pt x="897" y="3154"/>
                    </a:lnTo>
                    <a:lnTo>
                      <a:pt x="865" y="3221"/>
                    </a:lnTo>
                    <a:lnTo>
                      <a:pt x="830" y="3287"/>
                    </a:lnTo>
                    <a:lnTo>
                      <a:pt x="795" y="3357"/>
                    </a:lnTo>
                    <a:lnTo>
                      <a:pt x="760" y="3425"/>
                    </a:lnTo>
                    <a:lnTo>
                      <a:pt x="735" y="3499"/>
                    </a:lnTo>
                    <a:lnTo>
                      <a:pt x="722" y="3575"/>
                    </a:lnTo>
                    <a:lnTo>
                      <a:pt x="722" y="3657"/>
                    </a:lnTo>
                    <a:lnTo>
                      <a:pt x="718" y="3688"/>
                    </a:lnTo>
                    <a:lnTo>
                      <a:pt x="707" y="3723"/>
                    </a:lnTo>
                    <a:lnTo>
                      <a:pt x="693" y="3759"/>
                    </a:lnTo>
                    <a:lnTo>
                      <a:pt x="675" y="3790"/>
                    </a:lnTo>
                    <a:lnTo>
                      <a:pt x="655" y="3822"/>
                    </a:lnTo>
                    <a:lnTo>
                      <a:pt x="634" y="3847"/>
                    </a:lnTo>
                    <a:lnTo>
                      <a:pt x="612" y="3867"/>
                    </a:lnTo>
                    <a:lnTo>
                      <a:pt x="595" y="3882"/>
                    </a:lnTo>
                    <a:lnTo>
                      <a:pt x="584" y="3892"/>
                    </a:lnTo>
                    <a:lnTo>
                      <a:pt x="581" y="3888"/>
                    </a:lnTo>
                    <a:lnTo>
                      <a:pt x="581" y="3906"/>
                    </a:lnTo>
                    <a:lnTo>
                      <a:pt x="577" y="3920"/>
                    </a:lnTo>
                    <a:lnTo>
                      <a:pt x="574" y="3930"/>
                    </a:lnTo>
                    <a:lnTo>
                      <a:pt x="567" y="3945"/>
                    </a:lnTo>
                    <a:lnTo>
                      <a:pt x="559" y="3955"/>
                    </a:lnTo>
                    <a:lnTo>
                      <a:pt x="552" y="3965"/>
                    </a:lnTo>
                    <a:lnTo>
                      <a:pt x="542" y="3977"/>
                    </a:lnTo>
                    <a:lnTo>
                      <a:pt x="527" y="3983"/>
                    </a:lnTo>
                    <a:lnTo>
                      <a:pt x="517" y="3994"/>
                    </a:lnTo>
                    <a:lnTo>
                      <a:pt x="499" y="4004"/>
                    </a:lnTo>
                    <a:lnTo>
                      <a:pt x="472" y="4022"/>
                    </a:lnTo>
                    <a:lnTo>
                      <a:pt x="440" y="4029"/>
                    </a:lnTo>
                    <a:lnTo>
                      <a:pt x="404" y="4032"/>
                    </a:lnTo>
                    <a:lnTo>
                      <a:pt x="369" y="4029"/>
                    </a:lnTo>
                    <a:lnTo>
                      <a:pt x="338" y="4022"/>
                    </a:lnTo>
                    <a:lnTo>
                      <a:pt x="306" y="4007"/>
                    </a:lnTo>
                    <a:lnTo>
                      <a:pt x="278" y="3987"/>
                    </a:lnTo>
                    <a:lnTo>
                      <a:pt x="253" y="3959"/>
                    </a:lnTo>
                    <a:lnTo>
                      <a:pt x="239" y="3930"/>
                    </a:lnTo>
                    <a:lnTo>
                      <a:pt x="232" y="3892"/>
                    </a:lnTo>
                    <a:lnTo>
                      <a:pt x="236" y="3870"/>
                    </a:lnTo>
                    <a:lnTo>
                      <a:pt x="246" y="3853"/>
                    </a:lnTo>
                    <a:lnTo>
                      <a:pt x="264" y="3835"/>
                    </a:lnTo>
                    <a:lnTo>
                      <a:pt x="281" y="3818"/>
                    </a:lnTo>
                    <a:lnTo>
                      <a:pt x="299" y="3804"/>
                    </a:lnTo>
                    <a:lnTo>
                      <a:pt x="317" y="3790"/>
                    </a:lnTo>
                    <a:lnTo>
                      <a:pt x="334" y="3776"/>
                    </a:lnTo>
                    <a:lnTo>
                      <a:pt x="341" y="3765"/>
                    </a:lnTo>
                    <a:lnTo>
                      <a:pt x="344" y="3752"/>
                    </a:lnTo>
                    <a:lnTo>
                      <a:pt x="338" y="3737"/>
                    </a:lnTo>
                    <a:lnTo>
                      <a:pt x="299" y="3681"/>
                    </a:lnTo>
                    <a:lnTo>
                      <a:pt x="281" y="3625"/>
                    </a:lnTo>
                    <a:lnTo>
                      <a:pt x="281" y="3569"/>
                    </a:lnTo>
                    <a:lnTo>
                      <a:pt x="296" y="3512"/>
                    </a:lnTo>
                    <a:lnTo>
                      <a:pt x="317" y="3460"/>
                    </a:lnTo>
                    <a:lnTo>
                      <a:pt x="344" y="3407"/>
                    </a:lnTo>
                    <a:lnTo>
                      <a:pt x="369" y="3354"/>
                    </a:lnTo>
                    <a:lnTo>
                      <a:pt x="391" y="3302"/>
                    </a:lnTo>
                    <a:lnTo>
                      <a:pt x="404" y="3252"/>
                    </a:lnTo>
                    <a:lnTo>
                      <a:pt x="404" y="3204"/>
                    </a:lnTo>
                    <a:lnTo>
                      <a:pt x="404" y="3182"/>
                    </a:lnTo>
                    <a:lnTo>
                      <a:pt x="404" y="3161"/>
                    </a:lnTo>
                    <a:lnTo>
                      <a:pt x="409" y="3140"/>
                    </a:lnTo>
                    <a:lnTo>
                      <a:pt x="416" y="3119"/>
                    </a:lnTo>
                    <a:lnTo>
                      <a:pt x="422" y="3097"/>
                    </a:lnTo>
                    <a:lnTo>
                      <a:pt x="433" y="3080"/>
                    </a:lnTo>
                    <a:lnTo>
                      <a:pt x="447" y="3059"/>
                    </a:lnTo>
                    <a:lnTo>
                      <a:pt x="457" y="3042"/>
                    </a:lnTo>
                    <a:lnTo>
                      <a:pt x="472" y="3024"/>
                    </a:lnTo>
                    <a:lnTo>
                      <a:pt x="486" y="3007"/>
                    </a:lnTo>
                    <a:lnTo>
                      <a:pt x="489" y="2996"/>
                    </a:lnTo>
                    <a:lnTo>
                      <a:pt x="492" y="2986"/>
                    </a:lnTo>
                    <a:lnTo>
                      <a:pt x="492" y="2975"/>
                    </a:lnTo>
                    <a:lnTo>
                      <a:pt x="492" y="2961"/>
                    </a:lnTo>
                    <a:lnTo>
                      <a:pt x="489" y="2947"/>
                    </a:lnTo>
                    <a:lnTo>
                      <a:pt x="486" y="2936"/>
                    </a:lnTo>
                    <a:lnTo>
                      <a:pt x="482" y="2926"/>
                    </a:lnTo>
                    <a:lnTo>
                      <a:pt x="475" y="2915"/>
                    </a:lnTo>
                    <a:lnTo>
                      <a:pt x="472" y="2909"/>
                    </a:lnTo>
                    <a:lnTo>
                      <a:pt x="464" y="2904"/>
                    </a:lnTo>
                    <a:lnTo>
                      <a:pt x="440" y="2884"/>
                    </a:lnTo>
                    <a:lnTo>
                      <a:pt x="422" y="2862"/>
                    </a:lnTo>
                    <a:lnTo>
                      <a:pt x="409" y="2838"/>
                    </a:lnTo>
                    <a:lnTo>
                      <a:pt x="404" y="2814"/>
                    </a:lnTo>
                    <a:lnTo>
                      <a:pt x="404" y="2786"/>
                    </a:lnTo>
                    <a:lnTo>
                      <a:pt x="409" y="2761"/>
                    </a:lnTo>
                    <a:lnTo>
                      <a:pt x="416" y="2736"/>
                    </a:lnTo>
                    <a:lnTo>
                      <a:pt x="429" y="2715"/>
                    </a:lnTo>
                    <a:lnTo>
                      <a:pt x="444" y="2694"/>
                    </a:lnTo>
                    <a:lnTo>
                      <a:pt x="461" y="2684"/>
                    </a:lnTo>
                    <a:lnTo>
                      <a:pt x="507" y="2649"/>
                    </a:lnTo>
                    <a:lnTo>
                      <a:pt x="542" y="2606"/>
                    </a:lnTo>
                    <a:lnTo>
                      <a:pt x="567" y="2561"/>
                    </a:lnTo>
                    <a:lnTo>
                      <a:pt x="584" y="2514"/>
                    </a:lnTo>
                    <a:lnTo>
                      <a:pt x="599" y="2466"/>
                    </a:lnTo>
                    <a:lnTo>
                      <a:pt x="605" y="2413"/>
                    </a:lnTo>
                    <a:lnTo>
                      <a:pt x="616" y="2364"/>
                    </a:lnTo>
                    <a:lnTo>
                      <a:pt x="630" y="2314"/>
                    </a:lnTo>
                    <a:lnTo>
                      <a:pt x="647" y="2266"/>
                    </a:lnTo>
                    <a:lnTo>
                      <a:pt x="675" y="2223"/>
                    </a:lnTo>
                    <a:lnTo>
                      <a:pt x="687" y="2209"/>
                    </a:lnTo>
                    <a:lnTo>
                      <a:pt x="697" y="2202"/>
                    </a:lnTo>
                    <a:lnTo>
                      <a:pt x="707" y="2191"/>
                    </a:lnTo>
                    <a:lnTo>
                      <a:pt x="722" y="2184"/>
                    </a:lnTo>
                    <a:lnTo>
                      <a:pt x="732" y="2178"/>
                    </a:lnTo>
                    <a:lnTo>
                      <a:pt x="742" y="2171"/>
                    </a:lnTo>
                    <a:lnTo>
                      <a:pt x="757" y="2161"/>
                    </a:lnTo>
                    <a:lnTo>
                      <a:pt x="767" y="2153"/>
                    </a:lnTo>
                    <a:lnTo>
                      <a:pt x="774" y="2142"/>
                    </a:lnTo>
                    <a:lnTo>
                      <a:pt x="782" y="2132"/>
                    </a:lnTo>
                    <a:lnTo>
                      <a:pt x="788" y="2124"/>
                    </a:lnTo>
                    <a:lnTo>
                      <a:pt x="792" y="2118"/>
                    </a:lnTo>
                    <a:lnTo>
                      <a:pt x="795" y="2107"/>
                    </a:lnTo>
                    <a:lnTo>
                      <a:pt x="799" y="2101"/>
                    </a:lnTo>
                    <a:lnTo>
                      <a:pt x="805" y="2089"/>
                    </a:lnTo>
                    <a:lnTo>
                      <a:pt x="805" y="2076"/>
                    </a:lnTo>
                    <a:lnTo>
                      <a:pt x="810" y="2066"/>
                    </a:lnTo>
                    <a:lnTo>
                      <a:pt x="810" y="2054"/>
                    </a:lnTo>
                    <a:lnTo>
                      <a:pt x="805" y="2044"/>
                    </a:lnTo>
                    <a:lnTo>
                      <a:pt x="802" y="2034"/>
                    </a:lnTo>
                    <a:lnTo>
                      <a:pt x="782" y="2006"/>
                    </a:lnTo>
                    <a:lnTo>
                      <a:pt x="757" y="1981"/>
                    </a:lnTo>
                    <a:lnTo>
                      <a:pt x="728" y="1959"/>
                    </a:lnTo>
                    <a:lnTo>
                      <a:pt x="700" y="1942"/>
                    </a:lnTo>
                    <a:lnTo>
                      <a:pt x="672" y="1921"/>
                    </a:lnTo>
                    <a:lnTo>
                      <a:pt x="647" y="1901"/>
                    </a:lnTo>
                    <a:lnTo>
                      <a:pt x="622" y="1879"/>
                    </a:lnTo>
                    <a:lnTo>
                      <a:pt x="605" y="1851"/>
                    </a:lnTo>
                    <a:lnTo>
                      <a:pt x="595" y="1819"/>
                    </a:lnTo>
                    <a:lnTo>
                      <a:pt x="591" y="1777"/>
                    </a:lnTo>
                    <a:lnTo>
                      <a:pt x="591" y="1781"/>
                    </a:lnTo>
                    <a:lnTo>
                      <a:pt x="591" y="1784"/>
                    </a:lnTo>
                    <a:lnTo>
                      <a:pt x="587" y="1784"/>
                    </a:lnTo>
                    <a:lnTo>
                      <a:pt x="584" y="1784"/>
                    </a:lnTo>
                    <a:lnTo>
                      <a:pt x="581" y="1784"/>
                    </a:lnTo>
                    <a:lnTo>
                      <a:pt x="581" y="1781"/>
                    </a:lnTo>
                    <a:lnTo>
                      <a:pt x="581" y="1777"/>
                    </a:lnTo>
                    <a:lnTo>
                      <a:pt x="577" y="1749"/>
                    </a:lnTo>
                    <a:lnTo>
                      <a:pt x="574" y="1721"/>
                    </a:lnTo>
                    <a:lnTo>
                      <a:pt x="570" y="1689"/>
                    </a:lnTo>
                    <a:lnTo>
                      <a:pt x="567" y="1661"/>
                    </a:lnTo>
                    <a:lnTo>
                      <a:pt x="563" y="1633"/>
                    </a:lnTo>
                    <a:lnTo>
                      <a:pt x="563" y="1605"/>
                    </a:lnTo>
                    <a:lnTo>
                      <a:pt x="567" y="1577"/>
                    </a:lnTo>
                    <a:lnTo>
                      <a:pt x="574" y="1553"/>
                    </a:lnTo>
                    <a:lnTo>
                      <a:pt x="584" y="1531"/>
                    </a:lnTo>
                    <a:lnTo>
                      <a:pt x="602" y="1514"/>
                    </a:lnTo>
                    <a:lnTo>
                      <a:pt x="640" y="1479"/>
                    </a:lnTo>
                    <a:lnTo>
                      <a:pt x="669" y="1443"/>
                    </a:lnTo>
                    <a:lnTo>
                      <a:pt x="693" y="1408"/>
                    </a:lnTo>
                    <a:lnTo>
                      <a:pt x="707" y="1370"/>
                    </a:lnTo>
                    <a:lnTo>
                      <a:pt x="718" y="1331"/>
                    </a:lnTo>
                    <a:lnTo>
                      <a:pt x="722" y="1296"/>
                    </a:lnTo>
                    <a:lnTo>
                      <a:pt x="722" y="1258"/>
                    </a:lnTo>
                    <a:lnTo>
                      <a:pt x="714" y="1223"/>
                    </a:lnTo>
                    <a:lnTo>
                      <a:pt x="707" y="1187"/>
                    </a:lnTo>
                    <a:lnTo>
                      <a:pt x="697" y="1151"/>
                    </a:lnTo>
                    <a:lnTo>
                      <a:pt x="693" y="1138"/>
                    </a:lnTo>
                    <a:lnTo>
                      <a:pt x="690" y="1124"/>
                    </a:lnTo>
                    <a:lnTo>
                      <a:pt x="690" y="1110"/>
                    </a:lnTo>
                    <a:lnTo>
                      <a:pt x="690" y="1093"/>
                    </a:lnTo>
                    <a:lnTo>
                      <a:pt x="690" y="1078"/>
                    </a:lnTo>
                    <a:lnTo>
                      <a:pt x="690" y="1064"/>
                    </a:lnTo>
                    <a:lnTo>
                      <a:pt x="690" y="1050"/>
                    </a:lnTo>
                    <a:lnTo>
                      <a:pt x="687" y="1040"/>
                    </a:lnTo>
                    <a:lnTo>
                      <a:pt x="682" y="1029"/>
                    </a:lnTo>
                    <a:lnTo>
                      <a:pt x="675" y="1021"/>
                    </a:lnTo>
                    <a:lnTo>
                      <a:pt x="644" y="994"/>
                    </a:lnTo>
                    <a:lnTo>
                      <a:pt x="612" y="963"/>
                    </a:lnTo>
                    <a:lnTo>
                      <a:pt x="581" y="931"/>
                    </a:lnTo>
                    <a:lnTo>
                      <a:pt x="552" y="896"/>
                    </a:lnTo>
                    <a:lnTo>
                      <a:pt x="527" y="860"/>
                    </a:lnTo>
                    <a:lnTo>
                      <a:pt x="507" y="825"/>
                    </a:lnTo>
                    <a:lnTo>
                      <a:pt x="496" y="793"/>
                    </a:lnTo>
                    <a:lnTo>
                      <a:pt x="492" y="758"/>
                    </a:lnTo>
                    <a:lnTo>
                      <a:pt x="496" y="730"/>
                    </a:lnTo>
                    <a:lnTo>
                      <a:pt x="510" y="703"/>
                    </a:lnTo>
                    <a:lnTo>
                      <a:pt x="527" y="678"/>
                    </a:lnTo>
                    <a:lnTo>
                      <a:pt x="542" y="650"/>
                    </a:lnTo>
                    <a:lnTo>
                      <a:pt x="559" y="615"/>
                    </a:lnTo>
                    <a:lnTo>
                      <a:pt x="570" y="580"/>
                    </a:lnTo>
                    <a:lnTo>
                      <a:pt x="581" y="544"/>
                    </a:lnTo>
                    <a:lnTo>
                      <a:pt x="591" y="506"/>
                    </a:lnTo>
                    <a:lnTo>
                      <a:pt x="595" y="470"/>
                    </a:lnTo>
                    <a:lnTo>
                      <a:pt x="591" y="435"/>
                    </a:lnTo>
                    <a:lnTo>
                      <a:pt x="584" y="403"/>
                    </a:lnTo>
                    <a:lnTo>
                      <a:pt x="570" y="375"/>
                    </a:lnTo>
                    <a:lnTo>
                      <a:pt x="570" y="379"/>
                    </a:lnTo>
                    <a:lnTo>
                      <a:pt x="563" y="379"/>
                    </a:lnTo>
                    <a:lnTo>
                      <a:pt x="559" y="375"/>
                    </a:lnTo>
                    <a:lnTo>
                      <a:pt x="552" y="375"/>
                    </a:lnTo>
                    <a:lnTo>
                      <a:pt x="545" y="372"/>
                    </a:lnTo>
                    <a:lnTo>
                      <a:pt x="539" y="368"/>
                    </a:lnTo>
                    <a:lnTo>
                      <a:pt x="532" y="365"/>
                    </a:lnTo>
                    <a:lnTo>
                      <a:pt x="527" y="361"/>
                    </a:lnTo>
                    <a:lnTo>
                      <a:pt x="521" y="368"/>
                    </a:lnTo>
                    <a:lnTo>
                      <a:pt x="514" y="375"/>
                    </a:lnTo>
                    <a:lnTo>
                      <a:pt x="507" y="379"/>
                    </a:lnTo>
                    <a:lnTo>
                      <a:pt x="499" y="386"/>
                    </a:lnTo>
                    <a:lnTo>
                      <a:pt x="492" y="390"/>
                    </a:lnTo>
                    <a:lnTo>
                      <a:pt x="486" y="396"/>
                    </a:lnTo>
                    <a:lnTo>
                      <a:pt x="479" y="403"/>
                    </a:lnTo>
                    <a:lnTo>
                      <a:pt x="472" y="411"/>
                    </a:lnTo>
                    <a:lnTo>
                      <a:pt x="468" y="418"/>
                    </a:lnTo>
                    <a:lnTo>
                      <a:pt x="461" y="425"/>
                    </a:lnTo>
                    <a:lnTo>
                      <a:pt x="440" y="463"/>
                    </a:lnTo>
                    <a:lnTo>
                      <a:pt x="416" y="509"/>
                    </a:lnTo>
                    <a:lnTo>
                      <a:pt x="384" y="562"/>
                    </a:lnTo>
                    <a:lnTo>
                      <a:pt x="352" y="615"/>
                    </a:lnTo>
                    <a:lnTo>
                      <a:pt x="317" y="660"/>
                    </a:lnTo>
                    <a:lnTo>
                      <a:pt x="278" y="695"/>
                    </a:lnTo>
                    <a:lnTo>
                      <a:pt x="239" y="716"/>
                    </a:lnTo>
                    <a:lnTo>
                      <a:pt x="201" y="713"/>
                    </a:lnTo>
                    <a:lnTo>
                      <a:pt x="161" y="688"/>
                    </a:lnTo>
                    <a:lnTo>
                      <a:pt x="126" y="632"/>
                    </a:lnTo>
                    <a:lnTo>
                      <a:pt x="123" y="621"/>
                    </a:lnTo>
                    <a:lnTo>
                      <a:pt x="126" y="615"/>
                    </a:lnTo>
                    <a:lnTo>
                      <a:pt x="138" y="611"/>
                    </a:lnTo>
                    <a:lnTo>
                      <a:pt x="148" y="608"/>
                    </a:lnTo>
                    <a:lnTo>
                      <a:pt x="166" y="608"/>
                    </a:lnTo>
                    <a:lnTo>
                      <a:pt x="183" y="604"/>
                    </a:lnTo>
                    <a:lnTo>
                      <a:pt x="201" y="604"/>
                    </a:lnTo>
                    <a:lnTo>
                      <a:pt x="218" y="600"/>
                    </a:lnTo>
                    <a:lnTo>
                      <a:pt x="232" y="593"/>
                    </a:lnTo>
                    <a:lnTo>
                      <a:pt x="243" y="586"/>
                    </a:lnTo>
                    <a:lnTo>
                      <a:pt x="246" y="580"/>
                    </a:lnTo>
                    <a:lnTo>
                      <a:pt x="249" y="573"/>
                    </a:lnTo>
                    <a:lnTo>
                      <a:pt x="253" y="565"/>
                    </a:lnTo>
                    <a:lnTo>
                      <a:pt x="253" y="558"/>
                    </a:lnTo>
                    <a:lnTo>
                      <a:pt x="257" y="555"/>
                    </a:lnTo>
                    <a:lnTo>
                      <a:pt x="261" y="548"/>
                    </a:lnTo>
                    <a:lnTo>
                      <a:pt x="264" y="541"/>
                    </a:lnTo>
                    <a:lnTo>
                      <a:pt x="268" y="537"/>
                    </a:lnTo>
                    <a:lnTo>
                      <a:pt x="271" y="533"/>
                    </a:lnTo>
                    <a:lnTo>
                      <a:pt x="278" y="530"/>
                    </a:lnTo>
                    <a:lnTo>
                      <a:pt x="321" y="520"/>
                    </a:lnTo>
                    <a:lnTo>
                      <a:pt x="349" y="506"/>
                    </a:lnTo>
                    <a:lnTo>
                      <a:pt x="373" y="485"/>
                    </a:lnTo>
                    <a:lnTo>
                      <a:pt x="391" y="460"/>
                    </a:lnTo>
                    <a:lnTo>
                      <a:pt x="404" y="435"/>
                    </a:lnTo>
                    <a:lnTo>
                      <a:pt x="416" y="407"/>
                    </a:lnTo>
                    <a:lnTo>
                      <a:pt x="426" y="379"/>
                    </a:lnTo>
                    <a:lnTo>
                      <a:pt x="436" y="348"/>
                    </a:lnTo>
                    <a:lnTo>
                      <a:pt x="451" y="316"/>
                    </a:lnTo>
                    <a:lnTo>
                      <a:pt x="468" y="288"/>
                    </a:lnTo>
                    <a:lnTo>
                      <a:pt x="479" y="277"/>
                    </a:lnTo>
                    <a:lnTo>
                      <a:pt x="489" y="270"/>
                    </a:lnTo>
                    <a:lnTo>
                      <a:pt x="499" y="267"/>
                    </a:lnTo>
                    <a:lnTo>
                      <a:pt x="514" y="263"/>
                    </a:lnTo>
                    <a:lnTo>
                      <a:pt x="524" y="263"/>
                    </a:lnTo>
                    <a:lnTo>
                      <a:pt x="539" y="263"/>
                    </a:lnTo>
                    <a:lnTo>
                      <a:pt x="552" y="263"/>
                    </a:lnTo>
                    <a:lnTo>
                      <a:pt x="567" y="260"/>
                    </a:lnTo>
                    <a:lnTo>
                      <a:pt x="577" y="260"/>
                    </a:lnTo>
                    <a:lnTo>
                      <a:pt x="587" y="253"/>
                    </a:lnTo>
                    <a:lnTo>
                      <a:pt x="599" y="250"/>
                    </a:lnTo>
                    <a:lnTo>
                      <a:pt x="605" y="238"/>
                    </a:lnTo>
                    <a:lnTo>
                      <a:pt x="612" y="228"/>
                    </a:lnTo>
                    <a:lnTo>
                      <a:pt x="616" y="218"/>
                    </a:lnTo>
                    <a:lnTo>
                      <a:pt x="622" y="207"/>
                    </a:lnTo>
                    <a:lnTo>
                      <a:pt x="627" y="193"/>
                    </a:lnTo>
                    <a:lnTo>
                      <a:pt x="630" y="178"/>
                    </a:lnTo>
                    <a:lnTo>
                      <a:pt x="637" y="168"/>
                    </a:lnTo>
                    <a:lnTo>
                      <a:pt x="644" y="158"/>
                    </a:lnTo>
                    <a:lnTo>
                      <a:pt x="651" y="147"/>
                    </a:lnTo>
                    <a:lnTo>
                      <a:pt x="669" y="130"/>
                    </a:lnTo>
                    <a:lnTo>
                      <a:pt x="687" y="112"/>
                    </a:lnTo>
                    <a:lnTo>
                      <a:pt x="704" y="95"/>
                    </a:lnTo>
                    <a:lnTo>
                      <a:pt x="722" y="80"/>
                    </a:lnTo>
                    <a:lnTo>
                      <a:pt x="739" y="66"/>
                    </a:lnTo>
                    <a:lnTo>
                      <a:pt x="757" y="53"/>
                    </a:lnTo>
                    <a:lnTo>
                      <a:pt x="774" y="38"/>
                    </a:lnTo>
                    <a:lnTo>
                      <a:pt x="792" y="28"/>
                    </a:lnTo>
                    <a:lnTo>
                      <a:pt x="810" y="17"/>
                    </a:lnTo>
                    <a:lnTo>
                      <a:pt x="830" y="7"/>
                    </a:lnTo>
                    <a:lnTo>
                      <a:pt x="852" y="0"/>
                    </a:lnTo>
                    <a:lnTo>
                      <a:pt x="870" y="3"/>
                    </a:lnTo>
                    <a:lnTo>
                      <a:pt x="887" y="13"/>
                    </a:lnTo>
                    <a:lnTo>
                      <a:pt x="897" y="35"/>
                    </a:lnTo>
                    <a:lnTo>
                      <a:pt x="905" y="56"/>
                    </a:lnTo>
                    <a:lnTo>
                      <a:pt x="915" y="85"/>
                    </a:lnTo>
                    <a:lnTo>
                      <a:pt x="918" y="112"/>
                    </a:lnTo>
                    <a:lnTo>
                      <a:pt x="925" y="140"/>
                    </a:lnTo>
                    <a:lnTo>
                      <a:pt x="933" y="168"/>
                    </a:lnTo>
                    <a:lnTo>
                      <a:pt x="940" y="190"/>
                    </a:lnTo>
                    <a:lnTo>
                      <a:pt x="947" y="207"/>
                    </a:lnTo>
                    <a:lnTo>
                      <a:pt x="950" y="221"/>
                    </a:lnTo>
                    <a:lnTo>
                      <a:pt x="957" y="235"/>
                    </a:lnTo>
                    <a:lnTo>
                      <a:pt x="960" y="250"/>
                    </a:lnTo>
                    <a:lnTo>
                      <a:pt x="965" y="263"/>
                    </a:lnTo>
                    <a:lnTo>
                      <a:pt x="971" y="273"/>
                    </a:lnTo>
                    <a:lnTo>
                      <a:pt x="975" y="285"/>
                    </a:lnTo>
                    <a:lnTo>
                      <a:pt x="982" y="291"/>
                    </a:lnTo>
                    <a:lnTo>
                      <a:pt x="988" y="295"/>
                    </a:lnTo>
                    <a:lnTo>
                      <a:pt x="1000" y="298"/>
                    </a:lnTo>
                    <a:lnTo>
                      <a:pt x="1031" y="302"/>
                    </a:lnTo>
                    <a:lnTo>
                      <a:pt x="1066" y="305"/>
                    </a:lnTo>
                    <a:lnTo>
                      <a:pt x="1098" y="313"/>
                    </a:lnTo>
                    <a:lnTo>
                      <a:pt x="1126" y="323"/>
                    </a:lnTo>
                    <a:lnTo>
                      <a:pt x="1158" y="333"/>
                    </a:lnTo>
                    <a:lnTo>
                      <a:pt x="1183" y="348"/>
                    </a:lnTo>
                    <a:lnTo>
                      <a:pt x="1211" y="368"/>
                    </a:lnTo>
                    <a:lnTo>
                      <a:pt x="1231" y="390"/>
                    </a:lnTo>
                    <a:lnTo>
                      <a:pt x="1249" y="415"/>
                    </a:lnTo>
                    <a:lnTo>
                      <a:pt x="1266" y="446"/>
                    </a:lnTo>
                    <a:lnTo>
                      <a:pt x="1284" y="478"/>
                    </a:lnTo>
                    <a:lnTo>
                      <a:pt x="1306" y="506"/>
                    </a:lnTo>
                    <a:lnTo>
                      <a:pt x="1331" y="526"/>
                    </a:lnTo>
                    <a:lnTo>
                      <a:pt x="1358" y="541"/>
                    </a:lnTo>
                    <a:lnTo>
                      <a:pt x="1391" y="555"/>
                    </a:lnTo>
                    <a:lnTo>
                      <a:pt x="1422" y="562"/>
                    </a:lnTo>
                    <a:lnTo>
                      <a:pt x="1457" y="568"/>
                    </a:lnTo>
                    <a:lnTo>
                      <a:pt x="1492" y="573"/>
                    </a:lnTo>
                    <a:lnTo>
                      <a:pt x="1524" y="580"/>
                    </a:lnTo>
                    <a:lnTo>
                      <a:pt x="1556" y="583"/>
                    </a:lnTo>
                    <a:lnTo>
                      <a:pt x="1559" y="583"/>
                    </a:lnTo>
                    <a:lnTo>
                      <a:pt x="1566" y="586"/>
                    </a:lnTo>
                    <a:lnTo>
                      <a:pt x="1569" y="590"/>
                    </a:lnTo>
                    <a:lnTo>
                      <a:pt x="1577" y="597"/>
                    </a:lnTo>
                    <a:lnTo>
                      <a:pt x="1584" y="604"/>
                    </a:lnTo>
                    <a:lnTo>
                      <a:pt x="1591" y="608"/>
                    </a:lnTo>
                    <a:lnTo>
                      <a:pt x="1594" y="615"/>
                    </a:lnTo>
                    <a:lnTo>
                      <a:pt x="1601" y="618"/>
                    </a:lnTo>
                    <a:lnTo>
                      <a:pt x="1609" y="621"/>
                    </a:lnTo>
                    <a:lnTo>
                      <a:pt x="1615" y="625"/>
                    </a:lnTo>
                    <a:lnTo>
                      <a:pt x="1657" y="628"/>
                    </a:lnTo>
                    <a:lnTo>
                      <a:pt x="1704" y="632"/>
                    </a:lnTo>
                    <a:lnTo>
                      <a:pt x="1749" y="632"/>
                    </a:lnTo>
                    <a:lnTo>
                      <a:pt x="1795" y="632"/>
                    </a:lnTo>
                    <a:lnTo>
                      <a:pt x="1840" y="636"/>
                    </a:lnTo>
                    <a:lnTo>
                      <a:pt x="1879" y="643"/>
                    </a:lnTo>
                    <a:lnTo>
                      <a:pt x="1915" y="660"/>
                    </a:lnTo>
                    <a:lnTo>
                      <a:pt x="1939" y="685"/>
                    </a:lnTo>
                    <a:lnTo>
                      <a:pt x="1960" y="720"/>
                    </a:lnTo>
                    <a:lnTo>
                      <a:pt x="1967" y="769"/>
                    </a:lnTo>
                    <a:lnTo>
                      <a:pt x="1967" y="821"/>
                    </a:lnTo>
                    <a:lnTo>
                      <a:pt x="1960" y="875"/>
                    </a:lnTo>
                    <a:lnTo>
                      <a:pt x="1946" y="928"/>
                    </a:lnTo>
                    <a:lnTo>
                      <a:pt x="1925" y="973"/>
                    </a:lnTo>
                    <a:lnTo>
                      <a:pt x="1900" y="1021"/>
                    </a:lnTo>
                    <a:lnTo>
                      <a:pt x="1872" y="1064"/>
                    </a:lnTo>
                    <a:lnTo>
                      <a:pt x="1837" y="1106"/>
                    </a:lnTo>
                    <a:lnTo>
                      <a:pt x="1802" y="1145"/>
                    </a:lnTo>
                    <a:lnTo>
                      <a:pt x="1760" y="1180"/>
                    </a:lnTo>
                    <a:lnTo>
                      <a:pt x="1717" y="1211"/>
                    </a:lnTo>
                    <a:lnTo>
                      <a:pt x="1710" y="1211"/>
                    </a:lnTo>
                    <a:lnTo>
                      <a:pt x="1704" y="1211"/>
                    </a:lnTo>
                    <a:lnTo>
                      <a:pt x="1692" y="1205"/>
                    </a:lnTo>
                    <a:lnTo>
                      <a:pt x="1686" y="1198"/>
                    </a:lnTo>
                    <a:lnTo>
                      <a:pt x="1675" y="1191"/>
                    </a:lnTo>
                    <a:lnTo>
                      <a:pt x="1664" y="1180"/>
                    </a:lnTo>
                    <a:lnTo>
                      <a:pt x="1650" y="1173"/>
                    </a:lnTo>
                    <a:lnTo>
                      <a:pt x="1640" y="1169"/>
                    </a:lnTo>
                    <a:lnTo>
                      <a:pt x="1629" y="1169"/>
                    </a:lnTo>
                    <a:lnTo>
                      <a:pt x="1615" y="1169"/>
                    </a:lnTo>
                    <a:lnTo>
                      <a:pt x="1609" y="1176"/>
                    </a:lnTo>
                    <a:lnTo>
                      <a:pt x="1597" y="1183"/>
                    </a:lnTo>
                    <a:lnTo>
                      <a:pt x="1594" y="1194"/>
                    </a:lnTo>
                    <a:lnTo>
                      <a:pt x="1587" y="1205"/>
                    </a:lnTo>
                    <a:lnTo>
                      <a:pt x="1587" y="1215"/>
                    </a:lnTo>
                    <a:lnTo>
                      <a:pt x="1587" y="1229"/>
                    </a:lnTo>
                    <a:lnTo>
                      <a:pt x="1587" y="1243"/>
                    </a:lnTo>
                    <a:lnTo>
                      <a:pt x="1591" y="1254"/>
                    </a:lnTo>
                    <a:lnTo>
                      <a:pt x="1594" y="1268"/>
                    </a:lnTo>
                    <a:lnTo>
                      <a:pt x="1601" y="1281"/>
                    </a:lnTo>
                    <a:lnTo>
                      <a:pt x="1622" y="1306"/>
                    </a:lnTo>
                    <a:lnTo>
                      <a:pt x="1644" y="1331"/>
                    </a:lnTo>
                    <a:lnTo>
                      <a:pt x="1672" y="1356"/>
                    </a:lnTo>
                    <a:lnTo>
                      <a:pt x="1696" y="1380"/>
                    </a:lnTo>
                    <a:lnTo>
                      <a:pt x="1721" y="1405"/>
                    </a:lnTo>
                    <a:lnTo>
                      <a:pt x="1742" y="1429"/>
                    </a:lnTo>
                    <a:lnTo>
                      <a:pt x="1756" y="1454"/>
                    </a:lnTo>
                    <a:lnTo>
                      <a:pt x="1763" y="1482"/>
                    </a:lnTo>
                    <a:lnTo>
                      <a:pt x="1760" y="1514"/>
                    </a:lnTo>
                    <a:lnTo>
                      <a:pt x="1742" y="1546"/>
                    </a:lnTo>
                    <a:lnTo>
                      <a:pt x="1752" y="1553"/>
                    </a:lnTo>
                    <a:lnTo>
                      <a:pt x="1760" y="1559"/>
                    </a:lnTo>
                    <a:lnTo>
                      <a:pt x="1770" y="1566"/>
                    </a:lnTo>
                    <a:lnTo>
                      <a:pt x="1780" y="1573"/>
                    </a:lnTo>
                    <a:lnTo>
                      <a:pt x="1787" y="1581"/>
                    </a:lnTo>
                    <a:lnTo>
                      <a:pt x="1795" y="1588"/>
                    </a:lnTo>
                    <a:lnTo>
                      <a:pt x="1802" y="1594"/>
                    </a:lnTo>
                    <a:lnTo>
                      <a:pt x="1809" y="1601"/>
                    </a:lnTo>
                    <a:lnTo>
                      <a:pt x="1812" y="1609"/>
                    </a:lnTo>
                    <a:lnTo>
                      <a:pt x="1815" y="1619"/>
                    </a:lnTo>
                    <a:lnTo>
                      <a:pt x="1823" y="1658"/>
                    </a:lnTo>
                    <a:lnTo>
                      <a:pt x="1833" y="1700"/>
                    </a:lnTo>
                    <a:lnTo>
                      <a:pt x="1840" y="1742"/>
                    </a:lnTo>
                    <a:lnTo>
                      <a:pt x="1844" y="1788"/>
                    </a:lnTo>
                    <a:lnTo>
                      <a:pt x="1844" y="1830"/>
                    </a:lnTo>
                    <a:lnTo>
                      <a:pt x="1844" y="1872"/>
                    </a:lnTo>
                    <a:lnTo>
                      <a:pt x="1833" y="1914"/>
                    </a:lnTo>
                    <a:lnTo>
                      <a:pt x="1823" y="1953"/>
                    </a:lnTo>
                    <a:lnTo>
                      <a:pt x="1802" y="1988"/>
                    </a:lnTo>
                    <a:lnTo>
                      <a:pt x="1777" y="2023"/>
                    </a:lnTo>
                    <a:lnTo>
                      <a:pt x="1763" y="2044"/>
                    </a:lnTo>
                    <a:lnTo>
                      <a:pt x="1763" y="2069"/>
                    </a:lnTo>
                    <a:lnTo>
                      <a:pt x="1767" y="2101"/>
                    </a:lnTo>
                    <a:lnTo>
                      <a:pt x="1777" y="2132"/>
                    </a:lnTo>
                    <a:lnTo>
                      <a:pt x="1795" y="2167"/>
                    </a:lnTo>
                    <a:lnTo>
                      <a:pt x="1812" y="2206"/>
                    </a:lnTo>
                    <a:lnTo>
                      <a:pt x="1833" y="2241"/>
                    </a:lnTo>
                    <a:lnTo>
                      <a:pt x="1855" y="2276"/>
                    </a:lnTo>
                    <a:lnTo>
                      <a:pt x="1872" y="2311"/>
                    </a:lnTo>
                    <a:lnTo>
                      <a:pt x="1887" y="2339"/>
                    </a:lnTo>
                    <a:lnTo>
                      <a:pt x="1915" y="2409"/>
                    </a:lnTo>
                    <a:lnTo>
                      <a:pt x="1942" y="2476"/>
                    </a:lnTo>
                    <a:lnTo>
                      <a:pt x="1975" y="2543"/>
                    </a:lnTo>
                    <a:lnTo>
                      <a:pt x="2002" y="2614"/>
                    </a:lnTo>
                    <a:lnTo>
                      <a:pt x="2027" y="2680"/>
                    </a:lnTo>
                    <a:lnTo>
                      <a:pt x="2052" y="2750"/>
                    </a:lnTo>
                    <a:lnTo>
                      <a:pt x="2073" y="2821"/>
                    </a:lnTo>
                    <a:lnTo>
                      <a:pt x="2087" y="2894"/>
                    </a:lnTo>
                    <a:lnTo>
                      <a:pt x="2093" y="2968"/>
                    </a:lnTo>
                    <a:lnTo>
                      <a:pt x="2098" y="3042"/>
                    </a:lnTo>
                    <a:lnTo>
                      <a:pt x="2098" y="3059"/>
                    </a:lnTo>
                    <a:lnTo>
                      <a:pt x="2101" y="3074"/>
                    </a:lnTo>
                    <a:lnTo>
                      <a:pt x="2105" y="3087"/>
                    </a:lnTo>
                    <a:lnTo>
                      <a:pt x="2111" y="3102"/>
                    </a:lnTo>
                    <a:lnTo>
                      <a:pt x="2118" y="3119"/>
                    </a:lnTo>
                    <a:lnTo>
                      <a:pt x="2125" y="3134"/>
                    </a:lnTo>
                    <a:lnTo>
                      <a:pt x="2136" y="3147"/>
                    </a:lnTo>
                    <a:lnTo>
                      <a:pt x="2143" y="3164"/>
                    </a:lnTo>
                    <a:lnTo>
                      <a:pt x="2150" y="3179"/>
                    </a:lnTo>
                    <a:lnTo>
                      <a:pt x="2157" y="3192"/>
                    </a:lnTo>
                    <a:lnTo>
                      <a:pt x="2175" y="3235"/>
                    </a:lnTo>
                    <a:lnTo>
                      <a:pt x="2185" y="3281"/>
                    </a:lnTo>
                    <a:lnTo>
                      <a:pt x="2193" y="3322"/>
                    </a:lnTo>
                    <a:lnTo>
                      <a:pt x="2193" y="3369"/>
                    </a:lnTo>
                    <a:lnTo>
                      <a:pt x="2193" y="3414"/>
                    </a:lnTo>
                    <a:lnTo>
                      <a:pt x="2193" y="3456"/>
                    </a:lnTo>
                    <a:lnTo>
                      <a:pt x="2193" y="3502"/>
                    </a:lnTo>
                    <a:lnTo>
                      <a:pt x="2196" y="3544"/>
                    </a:lnTo>
                    <a:lnTo>
                      <a:pt x="2200" y="3590"/>
                    </a:lnTo>
                    <a:lnTo>
                      <a:pt x="2210" y="3632"/>
                    </a:lnTo>
                    <a:lnTo>
                      <a:pt x="2224" y="3681"/>
                    </a:lnTo>
                    <a:lnTo>
                      <a:pt x="2238" y="3730"/>
                    </a:lnTo>
                    <a:lnTo>
                      <a:pt x="2253" y="3779"/>
                    </a:lnTo>
                    <a:lnTo>
                      <a:pt x="2263" y="3825"/>
                    </a:lnTo>
                    <a:lnTo>
                      <a:pt x="2273" y="3874"/>
                    </a:lnTo>
                    <a:lnTo>
                      <a:pt x="2284" y="3924"/>
                    </a:lnTo>
                    <a:lnTo>
                      <a:pt x="2294" y="3972"/>
                    </a:lnTo>
                    <a:lnTo>
                      <a:pt x="2305" y="4022"/>
                    </a:lnTo>
                    <a:lnTo>
                      <a:pt x="2316" y="4071"/>
                    </a:lnTo>
                    <a:lnTo>
                      <a:pt x="2330" y="4117"/>
                    </a:lnTo>
                    <a:lnTo>
                      <a:pt x="2344" y="4155"/>
                    </a:lnTo>
                    <a:lnTo>
                      <a:pt x="2361" y="4190"/>
                    </a:lnTo>
                    <a:lnTo>
                      <a:pt x="2383" y="4222"/>
                    </a:lnTo>
                    <a:lnTo>
                      <a:pt x="2407" y="4254"/>
                    </a:lnTo>
                    <a:lnTo>
                      <a:pt x="2436" y="4282"/>
                    </a:lnTo>
                    <a:lnTo>
                      <a:pt x="2463" y="4310"/>
                    </a:lnTo>
                    <a:lnTo>
                      <a:pt x="2491" y="4338"/>
                    </a:lnTo>
                    <a:lnTo>
                      <a:pt x="2519" y="4366"/>
                    </a:lnTo>
                    <a:lnTo>
                      <a:pt x="2551" y="4394"/>
                    </a:lnTo>
                    <a:lnTo>
                      <a:pt x="2579" y="4422"/>
                    </a:lnTo>
                    <a:lnTo>
                      <a:pt x="2629" y="4485"/>
                    </a:lnTo>
                    <a:lnTo>
                      <a:pt x="2667" y="4555"/>
                    </a:lnTo>
                    <a:lnTo>
                      <a:pt x="2692" y="4630"/>
                    </a:lnTo>
                    <a:lnTo>
                      <a:pt x="2709" y="4703"/>
                    </a:lnTo>
                    <a:lnTo>
                      <a:pt x="2717" y="4784"/>
                    </a:lnTo>
                    <a:lnTo>
                      <a:pt x="2720" y="4865"/>
                    </a:lnTo>
                    <a:lnTo>
                      <a:pt x="2717" y="4945"/>
                    </a:lnTo>
                    <a:lnTo>
                      <a:pt x="2714" y="5030"/>
                    </a:lnTo>
                    <a:lnTo>
                      <a:pt x="2709" y="5110"/>
                    </a:lnTo>
                    <a:lnTo>
                      <a:pt x="2709" y="5195"/>
                    </a:lnTo>
                    <a:lnTo>
                      <a:pt x="2706" y="5210"/>
                    </a:lnTo>
                    <a:lnTo>
                      <a:pt x="2699" y="5220"/>
                    </a:lnTo>
                    <a:lnTo>
                      <a:pt x="2685" y="5230"/>
                    </a:lnTo>
                    <a:lnTo>
                      <a:pt x="2671" y="5237"/>
                    </a:lnTo>
                    <a:lnTo>
                      <a:pt x="2654" y="5245"/>
                    </a:lnTo>
                    <a:lnTo>
                      <a:pt x="2639" y="5248"/>
                    </a:lnTo>
                    <a:lnTo>
                      <a:pt x="2622" y="5245"/>
                    </a:lnTo>
                    <a:lnTo>
                      <a:pt x="2607" y="5241"/>
                    </a:lnTo>
                    <a:lnTo>
                      <a:pt x="2594" y="5230"/>
                    </a:lnTo>
                    <a:lnTo>
                      <a:pt x="2583" y="5213"/>
                    </a:lnTo>
                    <a:lnTo>
                      <a:pt x="2590" y="5233"/>
                    </a:lnTo>
                    <a:lnTo>
                      <a:pt x="2586" y="5251"/>
                    </a:lnTo>
                    <a:lnTo>
                      <a:pt x="2579" y="5268"/>
                    </a:lnTo>
                    <a:lnTo>
                      <a:pt x="2572" y="5283"/>
                    </a:lnTo>
                    <a:lnTo>
                      <a:pt x="2559" y="5293"/>
                    </a:lnTo>
                    <a:lnTo>
                      <a:pt x="2544" y="5300"/>
                    </a:lnTo>
                    <a:lnTo>
                      <a:pt x="2527" y="5308"/>
                    </a:lnTo>
                    <a:lnTo>
                      <a:pt x="2513" y="5315"/>
                    </a:lnTo>
                    <a:lnTo>
                      <a:pt x="2496" y="5318"/>
                    </a:lnTo>
                    <a:lnTo>
                      <a:pt x="2484" y="5318"/>
                    </a:lnTo>
                    <a:lnTo>
                      <a:pt x="2463" y="5321"/>
                    </a:lnTo>
                    <a:lnTo>
                      <a:pt x="2446" y="5318"/>
                    </a:lnTo>
                    <a:lnTo>
                      <a:pt x="2424" y="5318"/>
                    </a:lnTo>
                    <a:lnTo>
                      <a:pt x="2404" y="5311"/>
                    </a:lnTo>
                    <a:lnTo>
                      <a:pt x="2386" y="5303"/>
                    </a:lnTo>
                    <a:lnTo>
                      <a:pt x="2368" y="5297"/>
                    </a:lnTo>
                    <a:lnTo>
                      <a:pt x="2351" y="5286"/>
                    </a:lnTo>
                    <a:lnTo>
                      <a:pt x="2333" y="5276"/>
                    </a:lnTo>
                    <a:lnTo>
                      <a:pt x="2319" y="5265"/>
                    </a:lnTo>
                    <a:lnTo>
                      <a:pt x="2308" y="5251"/>
                    </a:lnTo>
                    <a:lnTo>
                      <a:pt x="2288" y="5223"/>
                    </a:lnTo>
                    <a:lnTo>
                      <a:pt x="2281" y="5192"/>
                    </a:lnTo>
                    <a:lnTo>
                      <a:pt x="2281" y="5160"/>
                    </a:lnTo>
                    <a:lnTo>
                      <a:pt x="2284" y="5128"/>
                    </a:lnTo>
                    <a:lnTo>
                      <a:pt x="2294" y="5097"/>
                    </a:lnTo>
                    <a:lnTo>
                      <a:pt x="2305" y="5062"/>
                    </a:lnTo>
                    <a:lnTo>
                      <a:pt x="2316" y="5027"/>
                    </a:lnTo>
                    <a:lnTo>
                      <a:pt x="2323" y="4995"/>
                    </a:lnTo>
                    <a:lnTo>
                      <a:pt x="2326" y="4956"/>
                    </a:lnTo>
                    <a:lnTo>
                      <a:pt x="2323" y="4921"/>
                    </a:lnTo>
                    <a:lnTo>
                      <a:pt x="2291" y="4925"/>
                    </a:lnTo>
                    <a:lnTo>
                      <a:pt x="2263" y="4918"/>
                    </a:lnTo>
                    <a:lnTo>
                      <a:pt x="2241" y="4903"/>
                    </a:lnTo>
                    <a:lnTo>
                      <a:pt x="2221" y="4886"/>
                    </a:lnTo>
                    <a:lnTo>
                      <a:pt x="2206" y="4865"/>
                    </a:lnTo>
                    <a:lnTo>
                      <a:pt x="2193" y="4837"/>
                    </a:lnTo>
                    <a:lnTo>
                      <a:pt x="2185" y="4808"/>
                    </a:lnTo>
                    <a:lnTo>
                      <a:pt x="2178" y="4780"/>
                    </a:lnTo>
                    <a:lnTo>
                      <a:pt x="2175" y="4749"/>
                    </a:lnTo>
                    <a:lnTo>
                      <a:pt x="2171" y="4725"/>
                    </a:lnTo>
                    <a:lnTo>
                      <a:pt x="2168" y="4749"/>
                    </a:lnTo>
                    <a:lnTo>
                      <a:pt x="2153" y="4763"/>
                    </a:lnTo>
                    <a:lnTo>
                      <a:pt x="2133" y="4767"/>
                    </a:lnTo>
                    <a:lnTo>
                      <a:pt x="2105" y="4760"/>
                    </a:lnTo>
                    <a:lnTo>
                      <a:pt x="2073" y="4749"/>
                    </a:lnTo>
                    <a:lnTo>
                      <a:pt x="2038" y="4738"/>
                    </a:lnTo>
                    <a:lnTo>
                      <a:pt x="2006" y="4728"/>
                    </a:lnTo>
                    <a:lnTo>
                      <a:pt x="1978" y="4725"/>
                    </a:lnTo>
                    <a:lnTo>
                      <a:pt x="1953" y="4728"/>
                    </a:lnTo>
                    <a:lnTo>
                      <a:pt x="1935" y="4745"/>
                    </a:lnTo>
                    <a:lnTo>
                      <a:pt x="1922" y="4784"/>
                    </a:lnTo>
                    <a:lnTo>
                      <a:pt x="1910" y="4823"/>
                    </a:lnTo>
                    <a:lnTo>
                      <a:pt x="1904" y="4865"/>
                    </a:lnTo>
                    <a:lnTo>
                      <a:pt x="1897" y="4907"/>
                    </a:lnTo>
                    <a:lnTo>
                      <a:pt x="1890" y="4950"/>
                    </a:lnTo>
                    <a:lnTo>
                      <a:pt x="1879" y="4995"/>
                    </a:lnTo>
                    <a:lnTo>
                      <a:pt x="1869" y="5033"/>
                    </a:lnTo>
                    <a:lnTo>
                      <a:pt x="1847" y="5072"/>
                    </a:lnTo>
                    <a:lnTo>
                      <a:pt x="1823" y="5110"/>
                    </a:lnTo>
                    <a:lnTo>
                      <a:pt x="1787" y="5138"/>
                    </a:lnTo>
                    <a:lnTo>
                      <a:pt x="1787" y="5153"/>
                    </a:lnTo>
                    <a:lnTo>
                      <a:pt x="1795" y="5178"/>
                    </a:lnTo>
                    <a:lnTo>
                      <a:pt x="1809" y="5216"/>
                    </a:lnTo>
                    <a:lnTo>
                      <a:pt x="1833" y="5258"/>
                    </a:lnTo>
                    <a:lnTo>
                      <a:pt x="1862" y="5311"/>
                    </a:lnTo>
                    <a:lnTo>
                      <a:pt x="1893" y="5363"/>
                    </a:lnTo>
                    <a:lnTo>
                      <a:pt x="1932" y="5416"/>
                    </a:lnTo>
                    <a:lnTo>
                      <a:pt x="1970" y="5465"/>
                    </a:lnTo>
                    <a:lnTo>
                      <a:pt x="2017" y="5511"/>
                    </a:lnTo>
                    <a:lnTo>
                      <a:pt x="2062" y="5543"/>
                    </a:lnTo>
                    <a:lnTo>
                      <a:pt x="2076" y="5557"/>
                    </a:lnTo>
                    <a:lnTo>
                      <a:pt x="2087" y="5575"/>
                    </a:lnTo>
                    <a:lnTo>
                      <a:pt x="2093" y="5592"/>
                    </a:lnTo>
                    <a:lnTo>
                      <a:pt x="2101" y="5610"/>
                    </a:lnTo>
                    <a:lnTo>
                      <a:pt x="2101" y="5634"/>
                    </a:lnTo>
                    <a:lnTo>
                      <a:pt x="2101" y="5655"/>
                    </a:lnTo>
                    <a:lnTo>
                      <a:pt x="2105" y="5676"/>
                    </a:lnTo>
                    <a:lnTo>
                      <a:pt x="2105" y="5701"/>
                    </a:lnTo>
                    <a:lnTo>
                      <a:pt x="2108" y="5722"/>
                    </a:lnTo>
                    <a:lnTo>
                      <a:pt x="2115" y="5743"/>
                    </a:lnTo>
                    <a:lnTo>
                      <a:pt x="2133" y="5788"/>
                    </a:lnTo>
                    <a:lnTo>
                      <a:pt x="2153" y="5831"/>
                    </a:lnTo>
                    <a:lnTo>
                      <a:pt x="2178" y="5870"/>
                    </a:lnTo>
                    <a:lnTo>
                      <a:pt x="2210" y="5905"/>
                    </a:lnTo>
                    <a:lnTo>
                      <a:pt x="2241" y="5940"/>
                    </a:lnTo>
                    <a:lnTo>
                      <a:pt x="2273" y="5975"/>
                    </a:lnTo>
                    <a:lnTo>
                      <a:pt x="2308" y="6006"/>
                    </a:lnTo>
                    <a:lnTo>
                      <a:pt x="2348" y="6038"/>
                    </a:lnTo>
                    <a:lnTo>
                      <a:pt x="2386" y="6066"/>
                    </a:lnTo>
                    <a:lnTo>
                      <a:pt x="2424" y="6098"/>
                    </a:lnTo>
                    <a:lnTo>
                      <a:pt x="2446" y="6119"/>
                    </a:lnTo>
                    <a:lnTo>
                      <a:pt x="2459" y="6143"/>
                    </a:lnTo>
                    <a:lnTo>
                      <a:pt x="2474" y="6171"/>
                    </a:lnTo>
                    <a:lnTo>
                      <a:pt x="2481" y="6203"/>
                    </a:lnTo>
                    <a:lnTo>
                      <a:pt x="2484" y="6235"/>
                    </a:lnTo>
                    <a:lnTo>
                      <a:pt x="2488" y="6270"/>
                    </a:lnTo>
                    <a:lnTo>
                      <a:pt x="2491" y="6305"/>
                    </a:lnTo>
                    <a:lnTo>
                      <a:pt x="2491" y="6340"/>
                    </a:lnTo>
                    <a:lnTo>
                      <a:pt x="2496" y="6379"/>
                    </a:lnTo>
                    <a:lnTo>
                      <a:pt x="2502" y="6414"/>
                    </a:lnTo>
                    <a:lnTo>
                      <a:pt x="2509" y="6438"/>
                    </a:lnTo>
                    <a:lnTo>
                      <a:pt x="2516" y="6460"/>
                    </a:lnTo>
                    <a:lnTo>
                      <a:pt x="2531" y="6481"/>
                    </a:lnTo>
                    <a:lnTo>
                      <a:pt x="2541" y="6501"/>
                    </a:lnTo>
                    <a:lnTo>
                      <a:pt x="2554" y="6523"/>
                    </a:lnTo>
                    <a:lnTo>
                      <a:pt x="2569" y="6544"/>
                    </a:lnTo>
                    <a:lnTo>
                      <a:pt x="2583" y="6565"/>
                    </a:lnTo>
                    <a:lnTo>
                      <a:pt x="2594" y="6586"/>
                    </a:lnTo>
                    <a:lnTo>
                      <a:pt x="2604" y="6608"/>
                    </a:lnTo>
                    <a:lnTo>
                      <a:pt x="2611" y="6631"/>
                    </a:lnTo>
                    <a:lnTo>
                      <a:pt x="2629" y="6678"/>
                    </a:lnTo>
                    <a:lnTo>
                      <a:pt x="2646" y="6709"/>
                    </a:lnTo>
                    <a:lnTo>
                      <a:pt x="2667" y="6730"/>
                    </a:lnTo>
                    <a:lnTo>
                      <a:pt x="2696" y="6741"/>
                    </a:lnTo>
                    <a:lnTo>
                      <a:pt x="2724" y="6744"/>
                    </a:lnTo>
                    <a:lnTo>
                      <a:pt x="2755" y="6744"/>
                    </a:lnTo>
                    <a:lnTo>
                      <a:pt x="2794" y="6737"/>
                    </a:lnTo>
                    <a:lnTo>
                      <a:pt x="2832" y="6730"/>
                    </a:lnTo>
                    <a:lnTo>
                      <a:pt x="2872" y="6726"/>
                    </a:lnTo>
                    <a:lnTo>
                      <a:pt x="2917" y="6719"/>
                    </a:lnTo>
                    <a:lnTo>
                      <a:pt x="2924" y="6719"/>
                    </a:lnTo>
                    <a:lnTo>
                      <a:pt x="2932" y="6713"/>
                    </a:lnTo>
                    <a:lnTo>
                      <a:pt x="2942" y="6706"/>
                    </a:lnTo>
                    <a:lnTo>
                      <a:pt x="2952" y="6698"/>
                    </a:lnTo>
                    <a:lnTo>
                      <a:pt x="2963" y="6688"/>
                    </a:lnTo>
                    <a:lnTo>
                      <a:pt x="2970" y="6678"/>
                    </a:lnTo>
                    <a:lnTo>
                      <a:pt x="2980" y="6671"/>
                    </a:lnTo>
                    <a:lnTo>
                      <a:pt x="2984" y="6663"/>
                    </a:lnTo>
                    <a:lnTo>
                      <a:pt x="2988" y="6660"/>
                    </a:lnTo>
                    <a:lnTo>
                      <a:pt x="2992" y="6660"/>
                    </a:lnTo>
                    <a:lnTo>
                      <a:pt x="2970" y="6695"/>
                    </a:lnTo>
                    <a:lnTo>
                      <a:pt x="2949" y="6734"/>
                    </a:lnTo>
                    <a:lnTo>
                      <a:pt x="2920" y="6773"/>
                    </a:lnTo>
                    <a:lnTo>
                      <a:pt x="2889" y="6814"/>
                    </a:lnTo>
                    <a:lnTo>
                      <a:pt x="2854" y="6853"/>
                    </a:lnTo>
                    <a:lnTo>
                      <a:pt x="2819" y="6891"/>
                    </a:lnTo>
                    <a:lnTo>
                      <a:pt x="2780" y="6926"/>
                    </a:lnTo>
                    <a:lnTo>
                      <a:pt x="2745" y="6958"/>
                    </a:lnTo>
                    <a:lnTo>
                      <a:pt x="2709" y="6986"/>
                    </a:lnTo>
                    <a:lnTo>
                      <a:pt x="2674" y="7008"/>
                    </a:lnTo>
                    <a:lnTo>
                      <a:pt x="2646" y="7021"/>
                    </a:lnTo>
                    <a:lnTo>
                      <a:pt x="2622" y="7039"/>
                    </a:lnTo>
                    <a:lnTo>
                      <a:pt x="2604" y="7057"/>
                    </a:lnTo>
                    <a:lnTo>
                      <a:pt x="2586" y="7074"/>
                    </a:lnTo>
                    <a:lnTo>
                      <a:pt x="2572" y="7092"/>
                    </a:lnTo>
                    <a:lnTo>
                      <a:pt x="2559" y="7106"/>
                    </a:lnTo>
                    <a:lnTo>
                      <a:pt x="2548" y="7120"/>
                    </a:lnTo>
                    <a:lnTo>
                      <a:pt x="2534" y="7134"/>
                    </a:lnTo>
                    <a:lnTo>
                      <a:pt x="2519" y="7144"/>
                    </a:lnTo>
                    <a:lnTo>
                      <a:pt x="2502" y="7151"/>
                    </a:lnTo>
                    <a:lnTo>
                      <a:pt x="2467" y="7162"/>
                    </a:lnTo>
                    <a:lnTo>
                      <a:pt x="2431" y="7173"/>
                    </a:lnTo>
                    <a:lnTo>
                      <a:pt x="2396" y="7179"/>
                    </a:lnTo>
                    <a:lnTo>
                      <a:pt x="2365" y="7187"/>
                    </a:lnTo>
                    <a:lnTo>
                      <a:pt x="2333" y="7194"/>
                    </a:lnTo>
                    <a:lnTo>
                      <a:pt x="2298" y="7201"/>
                    </a:lnTo>
                    <a:lnTo>
                      <a:pt x="2266" y="7211"/>
                    </a:lnTo>
                    <a:lnTo>
                      <a:pt x="2235" y="7218"/>
                    </a:lnTo>
                    <a:lnTo>
                      <a:pt x="2203" y="7229"/>
                    </a:lnTo>
                    <a:lnTo>
                      <a:pt x="2168" y="7239"/>
                    </a:lnTo>
                    <a:lnTo>
                      <a:pt x="2140" y="7250"/>
                    </a:lnTo>
                    <a:lnTo>
                      <a:pt x="2115" y="7261"/>
                    </a:lnTo>
                    <a:lnTo>
                      <a:pt x="2087" y="7274"/>
                    </a:lnTo>
                    <a:lnTo>
                      <a:pt x="2058" y="7286"/>
                    </a:lnTo>
                    <a:lnTo>
                      <a:pt x="2030" y="7296"/>
                    </a:lnTo>
                    <a:lnTo>
                      <a:pt x="2002" y="7306"/>
                    </a:lnTo>
                    <a:lnTo>
                      <a:pt x="1975" y="7313"/>
                    </a:lnTo>
                    <a:lnTo>
                      <a:pt x="1946" y="7321"/>
                    </a:lnTo>
                    <a:lnTo>
                      <a:pt x="1915" y="7321"/>
                    </a:lnTo>
                    <a:lnTo>
                      <a:pt x="1887" y="7321"/>
                    </a:lnTo>
                    <a:lnTo>
                      <a:pt x="1887" y="7317"/>
                    </a:lnTo>
                    <a:lnTo>
                      <a:pt x="1890" y="7313"/>
                    </a:lnTo>
                    <a:lnTo>
                      <a:pt x="1890" y="7309"/>
                    </a:lnTo>
                    <a:lnTo>
                      <a:pt x="1893" y="7303"/>
                    </a:lnTo>
                    <a:lnTo>
                      <a:pt x="1897" y="7296"/>
                    </a:lnTo>
                    <a:lnTo>
                      <a:pt x="1900" y="7289"/>
                    </a:lnTo>
                    <a:lnTo>
                      <a:pt x="1904" y="7281"/>
                    </a:lnTo>
                    <a:lnTo>
                      <a:pt x="1907" y="7274"/>
                    </a:lnTo>
                    <a:lnTo>
                      <a:pt x="1907" y="7271"/>
                    </a:lnTo>
                    <a:lnTo>
                      <a:pt x="1910" y="7271"/>
                    </a:lnTo>
                    <a:lnTo>
                      <a:pt x="1910" y="7268"/>
                    </a:lnTo>
                    <a:lnTo>
                      <a:pt x="1915" y="7261"/>
                    </a:lnTo>
                    <a:lnTo>
                      <a:pt x="1918" y="7254"/>
                    </a:lnTo>
                    <a:lnTo>
                      <a:pt x="1925" y="7243"/>
                    </a:lnTo>
                    <a:lnTo>
                      <a:pt x="1932" y="7236"/>
                    </a:lnTo>
                    <a:lnTo>
                      <a:pt x="1935" y="7226"/>
                    </a:lnTo>
                    <a:lnTo>
                      <a:pt x="1932" y="7218"/>
                    </a:lnTo>
                    <a:lnTo>
                      <a:pt x="1922" y="7214"/>
                    </a:lnTo>
                    <a:lnTo>
                      <a:pt x="1904" y="7211"/>
                    </a:lnTo>
                    <a:lnTo>
                      <a:pt x="1872" y="7214"/>
                    </a:lnTo>
                    <a:lnTo>
                      <a:pt x="1830" y="7222"/>
                    </a:lnTo>
                    <a:lnTo>
                      <a:pt x="1792" y="7232"/>
                    </a:lnTo>
                    <a:lnTo>
                      <a:pt x="1756" y="7243"/>
                    </a:lnTo>
                    <a:lnTo>
                      <a:pt x="1717" y="7254"/>
                    </a:lnTo>
                    <a:lnTo>
                      <a:pt x="1679" y="7264"/>
                    </a:lnTo>
                    <a:lnTo>
                      <a:pt x="1644" y="7278"/>
                    </a:lnTo>
                    <a:lnTo>
                      <a:pt x="1609" y="7296"/>
                    </a:lnTo>
                    <a:lnTo>
                      <a:pt x="1569" y="7313"/>
                    </a:lnTo>
                    <a:lnTo>
                      <a:pt x="1534" y="7331"/>
                    </a:lnTo>
                    <a:lnTo>
                      <a:pt x="1496" y="7352"/>
                    </a:lnTo>
                    <a:lnTo>
                      <a:pt x="1457" y="7356"/>
                    </a:lnTo>
                    <a:lnTo>
                      <a:pt x="1414" y="7356"/>
                    </a:lnTo>
                    <a:lnTo>
                      <a:pt x="1369" y="7352"/>
                    </a:lnTo>
                    <a:lnTo>
                      <a:pt x="1326" y="7344"/>
                    </a:lnTo>
                    <a:lnTo>
                      <a:pt x="1284" y="7334"/>
                    </a:lnTo>
                    <a:lnTo>
                      <a:pt x="1246" y="7321"/>
                    </a:lnTo>
                    <a:lnTo>
                      <a:pt x="1211" y="7303"/>
                    </a:lnTo>
                    <a:lnTo>
                      <a:pt x="1179" y="7281"/>
                    </a:lnTo>
                    <a:lnTo>
                      <a:pt x="1151" y="7257"/>
                    </a:lnTo>
                    <a:lnTo>
                      <a:pt x="1130" y="7229"/>
                    </a:lnTo>
                    <a:lnTo>
                      <a:pt x="1130" y="7222"/>
                    </a:lnTo>
                    <a:lnTo>
                      <a:pt x="1140" y="7222"/>
                    </a:lnTo>
                    <a:lnTo>
                      <a:pt x="1154" y="7226"/>
                    </a:lnTo>
                    <a:lnTo>
                      <a:pt x="1175" y="7232"/>
                    </a:lnTo>
                    <a:lnTo>
                      <a:pt x="1200" y="7239"/>
                    </a:lnTo>
                    <a:lnTo>
                      <a:pt x="1228" y="7250"/>
                    </a:lnTo>
                    <a:lnTo>
                      <a:pt x="1253" y="7257"/>
                    </a:lnTo>
                    <a:lnTo>
                      <a:pt x="1278" y="7264"/>
                    </a:lnTo>
                    <a:lnTo>
                      <a:pt x="1299" y="7268"/>
                    </a:lnTo>
                    <a:lnTo>
                      <a:pt x="1313" y="7268"/>
                    </a:lnTo>
                    <a:lnTo>
                      <a:pt x="1331" y="7261"/>
                    </a:lnTo>
                    <a:lnTo>
                      <a:pt x="1351" y="7254"/>
                    </a:lnTo>
                    <a:lnTo>
                      <a:pt x="1369" y="7246"/>
                    </a:lnTo>
                    <a:lnTo>
                      <a:pt x="1386" y="7239"/>
                    </a:lnTo>
                    <a:lnTo>
                      <a:pt x="1404" y="7229"/>
                    </a:lnTo>
                    <a:lnTo>
                      <a:pt x="1418" y="7218"/>
                    </a:lnTo>
                    <a:lnTo>
                      <a:pt x="1436" y="7208"/>
                    </a:lnTo>
                    <a:lnTo>
                      <a:pt x="1449" y="7197"/>
                    </a:lnTo>
                    <a:lnTo>
                      <a:pt x="1464" y="7183"/>
                    </a:lnTo>
                    <a:lnTo>
                      <a:pt x="1474" y="7169"/>
                    </a:lnTo>
                    <a:lnTo>
                      <a:pt x="1492" y="7144"/>
                    </a:lnTo>
                    <a:lnTo>
                      <a:pt x="1506" y="7120"/>
                    </a:lnTo>
                    <a:lnTo>
                      <a:pt x="1520" y="7096"/>
                    </a:lnTo>
                    <a:lnTo>
                      <a:pt x="1534" y="7071"/>
                    </a:lnTo>
                    <a:lnTo>
                      <a:pt x="1545" y="7046"/>
                    </a:lnTo>
                    <a:lnTo>
                      <a:pt x="1556" y="7021"/>
                    </a:lnTo>
                    <a:lnTo>
                      <a:pt x="1562" y="7001"/>
                    </a:lnTo>
                    <a:lnTo>
                      <a:pt x="1573" y="6976"/>
                    </a:lnTo>
                    <a:lnTo>
                      <a:pt x="1580" y="6951"/>
                    </a:lnTo>
                    <a:lnTo>
                      <a:pt x="1587" y="6931"/>
                    </a:lnTo>
                    <a:lnTo>
                      <a:pt x="1609" y="6867"/>
                    </a:lnTo>
                    <a:lnTo>
                      <a:pt x="1637" y="6811"/>
                    </a:lnTo>
                    <a:lnTo>
                      <a:pt x="1661" y="6754"/>
                    </a:lnTo>
                    <a:lnTo>
                      <a:pt x="1692" y="6698"/>
                    </a:lnTo>
                    <a:lnTo>
                      <a:pt x="1721" y="6646"/>
                    </a:lnTo>
                    <a:lnTo>
                      <a:pt x="1752" y="6589"/>
                    </a:lnTo>
                    <a:lnTo>
                      <a:pt x="1780" y="6533"/>
                    </a:lnTo>
                    <a:lnTo>
                      <a:pt x="1805" y="6478"/>
                    </a:lnTo>
                    <a:lnTo>
                      <a:pt x="1827" y="6418"/>
                    </a:lnTo>
                    <a:lnTo>
                      <a:pt x="1847" y="6358"/>
                    </a:lnTo>
                    <a:lnTo>
                      <a:pt x="1869" y="6266"/>
                    </a:lnTo>
                  </a:path>
                </a:pathLst>
              </a:custGeom>
              <a:noFill/>
              <a:ln w="1588">
                <a:solidFill>
                  <a:srgbClr val="B2193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51" name="Freeform 727"/>
              <p:cNvSpPr>
                <a:spLocks/>
              </p:cNvSpPr>
              <p:nvPr/>
            </p:nvSpPr>
            <p:spPr bwMode="auto">
              <a:xfrm>
                <a:off x="2988" y="2448"/>
                <a:ext cx="228" cy="530"/>
              </a:xfrm>
              <a:custGeom>
                <a:avLst/>
                <a:gdLst>
                  <a:gd name="T0" fmla="*/ 1171 w 2959"/>
                  <a:gd name="T1" fmla="*/ 5658 h 7411"/>
                  <a:gd name="T2" fmla="*/ 792 w 2959"/>
                  <a:gd name="T3" fmla="*/ 5417 h 7411"/>
                  <a:gd name="T4" fmla="*/ 594 w 2959"/>
                  <a:gd name="T5" fmla="*/ 5388 h 7411"/>
                  <a:gd name="T6" fmla="*/ 373 w 2959"/>
                  <a:gd name="T7" fmla="*/ 5160 h 7411"/>
                  <a:gd name="T8" fmla="*/ 73 w 2959"/>
                  <a:gd name="T9" fmla="*/ 5223 h 7411"/>
                  <a:gd name="T10" fmla="*/ 173 w 2959"/>
                  <a:gd name="T11" fmla="*/ 4984 h 7411"/>
                  <a:gd name="T12" fmla="*/ 562 w 2959"/>
                  <a:gd name="T13" fmla="*/ 4802 h 7411"/>
                  <a:gd name="T14" fmla="*/ 862 w 2959"/>
                  <a:gd name="T15" fmla="*/ 4496 h 7411"/>
                  <a:gd name="T16" fmla="*/ 1221 w 2959"/>
                  <a:gd name="T17" fmla="*/ 3941 h 7411"/>
                  <a:gd name="T18" fmla="*/ 1249 w 2959"/>
                  <a:gd name="T19" fmla="*/ 3558 h 7411"/>
                  <a:gd name="T20" fmla="*/ 1154 w 2959"/>
                  <a:gd name="T21" fmla="*/ 2898 h 7411"/>
                  <a:gd name="T22" fmla="*/ 869 w 2959"/>
                  <a:gd name="T23" fmla="*/ 2933 h 7411"/>
                  <a:gd name="T24" fmla="*/ 602 w 2959"/>
                  <a:gd name="T25" fmla="*/ 3794 h 7411"/>
                  <a:gd name="T26" fmla="*/ 482 w 2959"/>
                  <a:gd name="T27" fmla="*/ 4036 h 7411"/>
                  <a:gd name="T28" fmla="*/ 243 w 2959"/>
                  <a:gd name="T29" fmla="*/ 3849 h 7411"/>
                  <a:gd name="T30" fmla="*/ 331 w 2959"/>
                  <a:gd name="T31" fmla="*/ 3256 h 7411"/>
                  <a:gd name="T32" fmla="*/ 419 w 2959"/>
                  <a:gd name="T33" fmla="*/ 2964 h 7411"/>
                  <a:gd name="T34" fmla="*/ 369 w 2959"/>
                  <a:gd name="T35" fmla="*/ 2697 h 7411"/>
                  <a:gd name="T36" fmla="*/ 644 w 2959"/>
                  <a:gd name="T37" fmla="*/ 2188 h 7411"/>
                  <a:gd name="T38" fmla="*/ 732 w 2959"/>
                  <a:gd name="T39" fmla="*/ 2048 h 7411"/>
                  <a:gd name="T40" fmla="*/ 510 w 2959"/>
                  <a:gd name="T41" fmla="*/ 1788 h 7411"/>
                  <a:gd name="T42" fmla="*/ 594 w 2959"/>
                  <a:gd name="T43" fmla="*/ 1447 h 7411"/>
                  <a:gd name="T44" fmla="*/ 616 w 2959"/>
                  <a:gd name="T45" fmla="*/ 1053 h 7411"/>
                  <a:gd name="T46" fmla="*/ 468 w 2959"/>
                  <a:gd name="T47" fmla="*/ 657 h 7411"/>
                  <a:gd name="T48" fmla="*/ 489 w 2959"/>
                  <a:gd name="T49" fmla="*/ 456 h 7411"/>
                  <a:gd name="T50" fmla="*/ 256 w 2959"/>
                  <a:gd name="T51" fmla="*/ 727 h 7411"/>
                  <a:gd name="T52" fmla="*/ 173 w 2959"/>
                  <a:gd name="T53" fmla="*/ 583 h 7411"/>
                  <a:gd name="T54" fmla="*/ 341 w 2959"/>
                  <a:gd name="T55" fmla="*/ 410 h 7411"/>
                  <a:gd name="T56" fmla="*/ 524 w 2959"/>
                  <a:gd name="T57" fmla="*/ 249 h 7411"/>
                  <a:gd name="T58" fmla="*/ 682 w 2959"/>
                  <a:gd name="T59" fmla="*/ 55 h 7411"/>
                  <a:gd name="T60" fmla="*/ 872 w 2959"/>
                  <a:gd name="T61" fmla="*/ 207 h 7411"/>
                  <a:gd name="T62" fmla="*/ 1108 w 2959"/>
                  <a:gd name="T63" fmla="*/ 350 h 7411"/>
                  <a:gd name="T64" fmla="*/ 1484 w 2959"/>
                  <a:gd name="T65" fmla="*/ 586 h 7411"/>
                  <a:gd name="T66" fmla="*/ 1805 w 2959"/>
                  <a:gd name="T67" fmla="*/ 645 h 7411"/>
                  <a:gd name="T68" fmla="*/ 1636 w 2959"/>
                  <a:gd name="T69" fmla="*/ 1215 h 7411"/>
                  <a:gd name="T70" fmla="*/ 1513 w 2959"/>
                  <a:gd name="T71" fmla="*/ 1228 h 7411"/>
                  <a:gd name="T72" fmla="*/ 1679 w 2959"/>
                  <a:gd name="T73" fmla="*/ 1556 h 7411"/>
                  <a:gd name="T74" fmla="*/ 1770 w 2959"/>
                  <a:gd name="T75" fmla="*/ 1875 h 7411"/>
                  <a:gd name="T76" fmla="*/ 1840 w 2959"/>
                  <a:gd name="T77" fmla="*/ 2409 h 7411"/>
                  <a:gd name="T78" fmla="*/ 2052 w 2959"/>
                  <a:gd name="T79" fmla="*/ 3136 h 7411"/>
                  <a:gd name="T80" fmla="*/ 2150 w 2959"/>
                  <a:gd name="T81" fmla="*/ 3684 h 7411"/>
                  <a:gd name="T82" fmla="*/ 2389 w 2959"/>
                  <a:gd name="T83" fmla="*/ 4314 h 7411"/>
                  <a:gd name="T84" fmla="*/ 2654 w 2959"/>
                  <a:gd name="T85" fmla="*/ 5258 h 7411"/>
                  <a:gd name="T86" fmla="*/ 2523 w 2959"/>
                  <a:gd name="T87" fmla="*/ 5342 h 7411"/>
                  <a:gd name="T88" fmla="*/ 2283 w 2959"/>
                  <a:gd name="T89" fmla="*/ 5265 h 7411"/>
                  <a:gd name="T90" fmla="*/ 2118 w 2959"/>
                  <a:gd name="T91" fmla="*/ 4840 h 7411"/>
                  <a:gd name="T92" fmla="*/ 1847 w 2959"/>
                  <a:gd name="T93" fmla="*/ 4784 h 7411"/>
                  <a:gd name="T94" fmla="*/ 1819 w 2959"/>
                  <a:gd name="T95" fmla="*/ 5367 h 7411"/>
                  <a:gd name="T96" fmla="*/ 2058 w 2959"/>
                  <a:gd name="T97" fmla="*/ 5788 h 7411"/>
                  <a:gd name="T98" fmla="*/ 2414 w 2959"/>
                  <a:gd name="T99" fmla="*/ 6270 h 7411"/>
                  <a:gd name="T100" fmla="*/ 2558 w 2959"/>
                  <a:gd name="T101" fmla="*/ 6681 h 7411"/>
                  <a:gd name="T102" fmla="*/ 2935 w 2959"/>
                  <a:gd name="T103" fmla="*/ 6843 h 7411"/>
                  <a:gd name="T104" fmla="*/ 2636 w 2959"/>
                  <a:gd name="T105" fmla="*/ 7063 h 7411"/>
                  <a:gd name="T106" fmla="*/ 2301 w 2959"/>
                  <a:gd name="T107" fmla="*/ 7239 h 7411"/>
                  <a:gd name="T108" fmla="*/ 1893 w 2959"/>
                  <a:gd name="T109" fmla="*/ 7390 h 7411"/>
                  <a:gd name="T110" fmla="*/ 1689 w 2959"/>
                  <a:gd name="T111" fmla="*/ 7250 h 7411"/>
                  <a:gd name="T112" fmla="*/ 1218 w 2959"/>
                  <a:gd name="T113" fmla="*/ 7338 h 7411"/>
                  <a:gd name="T114" fmla="*/ 1295 w 2959"/>
                  <a:gd name="T115" fmla="*/ 7250 h 7411"/>
                  <a:gd name="T116" fmla="*/ 1499 w 2959"/>
                  <a:gd name="T117" fmla="*/ 6976 h 7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59" h="7411">
                    <a:moveTo>
                      <a:pt x="1795" y="6266"/>
                    </a:moveTo>
                    <a:lnTo>
                      <a:pt x="1724" y="6245"/>
                    </a:lnTo>
                    <a:lnTo>
                      <a:pt x="1657" y="6213"/>
                    </a:lnTo>
                    <a:lnTo>
                      <a:pt x="1597" y="6171"/>
                    </a:lnTo>
                    <a:lnTo>
                      <a:pt x="1537" y="6125"/>
                    </a:lnTo>
                    <a:lnTo>
                      <a:pt x="1484" y="6077"/>
                    </a:lnTo>
                    <a:lnTo>
                      <a:pt x="1432" y="6023"/>
                    </a:lnTo>
                    <a:lnTo>
                      <a:pt x="1379" y="5968"/>
                    </a:lnTo>
                    <a:lnTo>
                      <a:pt x="1330" y="5908"/>
                    </a:lnTo>
                    <a:lnTo>
                      <a:pt x="1284" y="5852"/>
                    </a:lnTo>
                    <a:lnTo>
                      <a:pt x="1235" y="5795"/>
                    </a:lnTo>
                    <a:lnTo>
                      <a:pt x="1214" y="5764"/>
                    </a:lnTo>
                    <a:lnTo>
                      <a:pt x="1196" y="5729"/>
                    </a:lnTo>
                    <a:lnTo>
                      <a:pt x="1183" y="5693"/>
                    </a:lnTo>
                    <a:lnTo>
                      <a:pt x="1171" y="5658"/>
                    </a:lnTo>
                    <a:lnTo>
                      <a:pt x="1158" y="5623"/>
                    </a:lnTo>
                    <a:lnTo>
                      <a:pt x="1147" y="5588"/>
                    </a:lnTo>
                    <a:lnTo>
                      <a:pt x="1130" y="5553"/>
                    </a:lnTo>
                    <a:lnTo>
                      <a:pt x="1108" y="5522"/>
                    </a:lnTo>
                    <a:lnTo>
                      <a:pt x="1083" y="5493"/>
                    </a:lnTo>
                    <a:lnTo>
                      <a:pt x="1048" y="5472"/>
                    </a:lnTo>
                    <a:lnTo>
                      <a:pt x="1023" y="5455"/>
                    </a:lnTo>
                    <a:lnTo>
                      <a:pt x="995" y="5444"/>
                    </a:lnTo>
                    <a:lnTo>
                      <a:pt x="968" y="5430"/>
                    </a:lnTo>
                    <a:lnTo>
                      <a:pt x="940" y="5420"/>
                    </a:lnTo>
                    <a:lnTo>
                      <a:pt x="908" y="5412"/>
                    </a:lnTo>
                    <a:lnTo>
                      <a:pt x="880" y="5409"/>
                    </a:lnTo>
                    <a:lnTo>
                      <a:pt x="848" y="5405"/>
                    </a:lnTo>
                    <a:lnTo>
                      <a:pt x="820" y="5409"/>
                    </a:lnTo>
                    <a:lnTo>
                      <a:pt x="792" y="5417"/>
                    </a:lnTo>
                    <a:lnTo>
                      <a:pt x="763" y="5427"/>
                    </a:lnTo>
                    <a:lnTo>
                      <a:pt x="760" y="5430"/>
                    </a:lnTo>
                    <a:lnTo>
                      <a:pt x="757" y="5434"/>
                    </a:lnTo>
                    <a:lnTo>
                      <a:pt x="753" y="5440"/>
                    </a:lnTo>
                    <a:lnTo>
                      <a:pt x="753" y="5448"/>
                    </a:lnTo>
                    <a:lnTo>
                      <a:pt x="749" y="5458"/>
                    </a:lnTo>
                    <a:lnTo>
                      <a:pt x="749" y="5465"/>
                    </a:lnTo>
                    <a:lnTo>
                      <a:pt x="745" y="5472"/>
                    </a:lnTo>
                    <a:lnTo>
                      <a:pt x="745" y="5480"/>
                    </a:lnTo>
                    <a:lnTo>
                      <a:pt x="742" y="5483"/>
                    </a:lnTo>
                    <a:lnTo>
                      <a:pt x="739" y="5483"/>
                    </a:lnTo>
                    <a:lnTo>
                      <a:pt x="686" y="5475"/>
                    </a:lnTo>
                    <a:lnTo>
                      <a:pt x="644" y="5455"/>
                    </a:lnTo>
                    <a:lnTo>
                      <a:pt x="616" y="5427"/>
                    </a:lnTo>
                    <a:lnTo>
                      <a:pt x="594" y="5388"/>
                    </a:lnTo>
                    <a:lnTo>
                      <a:pt x="577" y="5345"/>
                    </a:lnTo>
                    <a:lnTo>
                      <a:pt x="567" y="5300"/>
                    </a:lnTo>
                    <a:lnTo>
                      <a:pt x="556" y="5251"/>
                    </a:lnTo>
                    <a:lnTo>
                      <a:pt x="545" y="5205"/>
                    </a:lnTo>
                    <a:lnTo>
                      <a:pt x="527" y="5160"/>
                    </a:lnTo>
                    <a:lnTo>
                      <a:pt x="507" y="5117"/>
                    </a:lnTo>
                    <a:lnTo>
                      <a:pt x="492" y="5132"/>
                    </a:lnTo>
                    <a:lnTo>
                      <a:pt x="479" y="5142"/>
                    </a:lnTo>
                    <a:lnTo>
                      <a:pt x="464" y="5149"/>
                    </a:lnTo>
                    <a:lnTo>
                      <a:pt x="451" y="5157"/>
                    </a:lnTo>
                    <a:lnTo>
                      <a:pt x="432" y="5160"/>
                    </a:lnTo>
                    <a:lnTo>
                      <a:pt x="419" y="5163"/>
                    </a:lnTo>
                    <a:lnTo>
                      <a:pt x="401" y="5163"/>
                    </a:lnTo>
                    <a:lnTo>
                      <a:pt x="387" y="5163"/>
                    </a:lnTo>
                    <a:lnTo>
                      <a:pt x="373" y="5160"/>
                    </a:lnTo>
                    <a:lnTo>
                      <a:pt x="359" y="5157"/>
                    </a:lnTo>
                    <a:lnTo>
                      <a:pt x="313" y="5145"/>
                    </a:lnTo>
                    <a:lnTo>
                      <a:pt x="281" y="5139"/>
                    </a:lnTo>
                    <a:lnTo>
                      <a:pt x="261" y="5135"/>
                    </a:lnTo>
                    <a:lnTo>
                      <a:pt x="249" y="5139"/>
                    </a:lnTo>
                    <a:lnTo>
                      <a:pt x="239" y="5142"/>
                    </a:lnTo>
                    <a:lnTo>
                      <a:pt x="232" y="5152"/>
                    </a:lnTo>
                    <a:lnTo>
                      <a:pt x="221" y="5163"/>
                    </a:lnTo>
                    <a:lnTo>
                      <a:pt x="204" y="5177"/>
                    </a:lnTo>
                    <a:lnTo>
                      <a:pt x="176" y="5192"/>
                    </a:lnTo>
                    <a:lnTo>
                      <a:pt x="133" y="5209"/>
                    </a:lnTo>
                    <a:lnTo>
                      <a:pt x="119" y="5212"/>
                    </a:lnTo>
                    <a:lnTo>
                      <a:pt x="105" y="5215"/>
                    </a:lnTo>
                    <a:lnTo>
                      <a:pt x="88" y="5219"/>
                    </a:lnTo>
                    <a:lnTo>
                      <a:pt x="73" y="5223"/>
                    </a:lnTo>
                    <a:lnTo>
                      <a:pt x="56" y="5223"/>
                    </a:lnTo>
                    <a:lnTo>
                      <a:pt x="42" y="5223"/>
                    </a:lnTo>
                    <a:lnTo>
                      <a:pt x="31" y="5223"/>
                    </a:lnTo>
                    <a:lnTo>
                      <a:pt x="21" y="5219"/>
                    </a:lnTo>
                    <a:lnTo>
                      <a:pt x="13" y="5212"/>
                    </a:lnTo>
                    <a:lnTo>
                      <a:pt x="7" y="5209"/>
                    </a:lnTo>
                    <a:lnTo>
                      <a:pt x="0" y="5174"/>
                    </a:lnTo>
                    <a:lnTo>
                      <a:pt x="3" y="5142"/>
                    </a:lnTo>
                    <a:lnTo>
                      <a:pt x="13" y="5114"/>
                    </a:lnTo>
                    <a:lnTo>
                      <a:pt x="31" y="5082"/>
                    </a:lnTo>
                    <a:lnTo>
                      <a:pt x="53" y="5057"/>
                    </a:lnTo>
                    <a:lnTo>
                      <a:pt x="78" y="5033"/>
                    </a:lnTo>
                    <a:lnTo>
                      <a:pt x="109" y="5012"/>
                    </a:lnTo>
                    <a:lnTo>
                      <a:pt x="141" y="4998"/>
                    </a:lnTo>
                    <a:lnTo>
                      <a:pt x="173" y="4984"/>
                    </a:lnTo>
                    <a:lnTo>
                      <a:pt x="204" y="4977"/>
                    </a:lnTo>
                    <a:lnTo>
                      <a:pt x="256" y="4977"/>
                    </a:lnTo>
                    <a:lnTo>
                      <a:pt x="299" y="4984"/>
                    </a:lnTo>
                    <a:lnTo>
                      <a:pt x="334" y="4995"/>
                    </a:lnTo>
                    <a:lnTo>
                      <a:pt x="359" y="5005"/>
                    </a:lnTo>
                    <a:lnTo>
                      <a:pt x="376" y="5015"/>
                    </a:lnTo>
                    <a:lnTo>
                      <a:pt x="394" y="5015"/>
                    </a:lnTo>
                    <a:lnTo>
                      <a:pt x="411" y="5009"/>
                    </a:lnTo>
                    <a:lnTo>
                      <a:pt x="426" y="4991"/>
                    </a:lnTo>
                    <a:lnTo>
                      <a:pt x="447" y="4956"/>
                    </a:lnTo>
                    <a:lnTo>
                      <a:pt x="471" y="4900"/>
                    </a:lnTo>
                    <a:lnTo>
                      <a:pt x="486" y="4875"/>
                    </a:lnTo>
                    <a:lnTo>
                      <a:pt x="507" y="4847"/>
                    </a:lnTo>
                    <a:lnTo>
                      <a:pt x="534" y="4826"/>
                    </a:lnTo>
                    <a:lnTo>
                      <a:pt x="562" y="4802"/>
                    </a:lnTo>
                    <a:lnTo>
                      <a:pt x="594" y="4780"/>
                    </a:lnTo>
                    <a:lnTo>
                      <a:pt x="626" y="4762"/>
                    </a:lnTo>
                    <a:lnTo>
                      <a:pt x="651" y="4749"/>
                    </a:lnTo>
                    <a:lnTo>
                      <a:pt x="672" y="4742"/>
                    </a:lnTo>
                    <a:lnTo>
                      <a:pt x="686" y="4735"/>
                    </a:lnTo>
                    <a:lnTo>
                      <a:pt x="693" y="4738"/>
                    </a:lnTo>
                    <a:lnTo>
                      <a:pt x="700" y="4703"/>
                    </a:lnTo>
                    <a:lnTo>
                      <a:pt x="714" y="4672"/>
                    </a:lnTo>
                    <a:lnTo>
                      <a:pt x="735" y="4640"/>
                    </a:lnTo>
                    <a:lnTo>
                      <a:pt x="757" y="4608"/>
                    </a:lnTo>
                    <a:lnTo>
                      <a:pt x="785" y="4580"/>
                    </a:lnTo>
                    <a:lnTo>
                      <a:pt x="809" y="4555"/>
                    </a:lnTo>
                    <a:lnTo>
                      <a:pt x="830" y="4531"/>
                    </a:lnTo>
                    <a:lnTo>
                      <a:pt x="852" y="4510"/>
                    </a:lnTo>
                    <a:lnTo>
                      <a:pt x="862" y="4496"/>
                    </a:lnTo>
                    <a:lnTo>
                      <a:pt x="865" y="4482"/>
                    </a:lnTo>
                    <a:lnTo>
                      <a:pt x="862" y="4412"/>
                    </a:lnTo>
                    <a:lnTo>
                      <a:pt x="869" y="4349"/>
                    </a:lnTo>
                    <a:lnTo>
                      <a:pt x="887" y="4289"/>
                    </a:lnTo>
                    <a:lnTo>
                      <a:pt x="915" y="4232"/>
                    </a:lnTo>
                    <a:lnTo>
                      <a:pt x="950" y="4179"/>
                    </a:lnTo>
                    <a:lnTo>
                      <a:pt x="988" y="4130"/>
                    </a:lnTo>
                    <a:lnTo>
                      <a:pt x="1035" y="4084"/>
                    </a:lnTo>
                    <a:lnTo>
                      <a:pt x="1087" y="4039"/>
                    </a:lnTo>
                    <a:lnTo>
                      <a:pt x="1140" y="4001"/>
                    </a:lnTo>
                    <a:lnTo>
                      <a:pt x="1200" y="3965"/>
                    </a:lnTo>
                    <a:lnTo>
                      <a:pt x="1203" y="3962"/>
                    </a:lnTo>
                    <a:lnTo>
                      <a:pt x="1210" y="3954"/>
                    </a:lnTo>
                    <a:lnTo>
                      <a:pt x="1214" y="3947"/>
                    </a:lnTo>
                    <a:lnTo>
                      <a:pt x="1221" y="3941"/>
                    </a:lnTo>
                    <a:lnTo>
                      <a:pt x="1224" y="3930"/>
                    </a:lnTo>
                    <a:lnTo>
                      <a:pt x="1228" y="3919"/>
                    </a:lnTo>
                    <a:lnTo>
                      <a:pt x="1228" y="3912"/>
                    </a:lnTo>
                    <a:lnTo>
                      <a:pt x="1228" y="3902"/>
                    </a:lnTo>
                    <a:lnTo>
                      <a:pt x="1228" y="3888"/>
                    </a:lnTo>
                    <a:lnTo>
                      <a:pt x="1224" y="3877"/>
                    </a:lnTo>
                    <a:lnTo>
                      <a:pt x="1218" y="3846"/>
                    </a:lnTo>
                    <a:lnTo>
                      <a:pt x="1214" y="3811"/>
                    </a:lnTo>
                    <a:lnTo>
                      <a:pt x="1214" y="3776"/>
                    </a:lnTo>
                    <a:lnTo>
                      <a:pt x="1218" y="3741"/>
                    </a:lnTo>
                    <a:lnTo>
                      <a:pt x="1224" y="3706"/>
                    </a:lnTo>
                    <a:lnTo>
                      <a:pt x="1231" y="3671"/>
                    </a:lnTo>
                    <a:lnTo>
                      <a:pt x="1238" y="3632"/>
                    </a:lnTo>
                    <a:lnTo>
                      <a:pt x="1246" y="3596"/>
                    </a:lnTo>
                    <a:lnTo>
                      <a:pt x="1249" y="3558"/>
                    </a:lnTo>
                    <a:lnTo>
                      <a:pt x="1249" y="3519"/>
                    </a:lnTo>
                    <a:lnTo>
                      <a:pt x="1243" y="3452"/>
                    </a:lnTo>
                    <a:lnTo>
                      <a:pt x="1235" y="3379"/>
                    </a:lnTo>
                    <a:lnTo>
                      <a:pt x="1224" y="3301"/>
                    </a:lnTo>
                    <a:lnTo>
                      <a:pt x="1214" y="3224"/>
                    </a:lnTo>
                    <a:lnTo>
                      <a:pt x="1203" y="3147"/>
                    </a:lnTo>
                    <a:lnTo>
                      <a:pt x="1200" y="3076"/>
                    </a:lnTo>
                    <a:lnTo>
                      <a:pt x="1200" y="3013"/>
                    </a:lnTo>
                    <a:lnTo>
                      <a:pt x="1206" y="2961"/>
                    </a:lnTo>
                    <a:lnTo>
                      <a:pt x="1221" y="2926"/>
                    </a:lnTo>
                    <a:lnTo>
                      <a:pt x="1249" y="2904"/>
                    </a:lnTo>
                    <a:lnTo>
                      <a:pt x="1224" y="2911"/>
                    </a:lnTo>
                    <a:lnTo>
                      <a:pt x="1200" y="2908"/>
                    </a:lnTo>
                    <a:lnTo>
                      <a:pt x="1175" y="2904"/>
                    </a:lnTo>
                    <a:lnTo>
                      <a:pt x="1154" y="2898"/>
                    </a:lnTo>
                    <a:lnTo>
                      <a:pt x="1136" y="2883"/>
                    </a:lnTo>
                    <a:lnTo>
                      <a:pt x="1115" y="2869"/>
                    </a:lnTo>
                    <a:lnTo>
                      <a:pt x="1101" y="2851"/>
                    </a:lnTo>
                    <a:lnTo>
                      <a:pt x="1087" y="2831"/>
                    </a:lnTo>
                    <a:lnTo>
                      <a:pt x="1073" y="2809"/>
                    </a:lnTo>
                    <a:lnTo>
                      <a:pt x="1063" y="2789"/>
                    </a:lnTo>
                    <a:lnTo>
                      <a:pt x="1045" y="2809"/>
                    </a:lnTo>
                    <a:lnTo>
                      <a:pt x="1023" y="2827"/>
                    </a:lnTo>
                    <a:lnTo>
                      <a:pt x="1000" y="2848"/>
                    </a:lnTo>
                    <a:lnTo>
                      <a:pt x="971" y="2866"/>
                    </a:lnTo>
                    <a:lnTo>
                      <a:pt x="947" y="2880"/>
                    </a:lnTo>
                    <a:lnTo>
                      <a:pt x="922" y="2898"/>
                    </a:lnTo>
                    <a:lnTo>
                      <a:pt x="897" y="2911"/>
                    </a:lnTo>
                    <a:lnTo>
                      <a:pt x="880" y="2922"/>
                    </a:lnTo>
                    <a:lnTo>
                      <a:pt x="869" y="2933"/>
                    </a:lnTo>
                    <a:lnTo>
                      <a:pt x="865" y="2939"/>
                    </a:lnTo>
                    <a:lnTo>
                      <a:pt x="865" y="3017"/>
                    </a:lnTo>
                    <a:lnTo>
                      <a:pt x="848" y="3087"/>
                    </a:lnTo>
                    <a:lnTo>
                      <a:pt x="823" y="3157"/>
                    </a:lnTo>
                    <a:lnTo>
                      <a:pt x="792" y="3224"/>
                    </a:lnTo>
                    <a:lnTo>
                      <a:pt x="757" y="3291"/>
                    </a:lnTo>
                    <a:lnTo>
                      <a:pt x="717" y="3358"/>
                    </a:lnTo>
                    <a:lnTo>
                      <a:pt x="686" y="3428"/>
                    </a:lnTo>
                    <a:lnTo>
                      <a:pt x="662" y="3502"/>
                    </a:lnTo>
                    <a:lnTo>
                      <a:pt x="647" y="3576"/>
                    </a:lnTo>
                    <a:lnTo>
                      <a:pt x="644" y="3659"/>
                    </a:lnTo>
                    <a:lnTo>
                      <a:pt x="644" y="3691"/>
                    </a:lnTo>
                    <a:lnTo>
                      <a:pt x="634" y="3726"/>
                    </a:lnTo>
                    <a:lnTo>
                      <a:pt x="619" y="3758"/>
                    </a:lnTo>
                    <a:lnTo>
                      <a:pt x="602" y="3794"/>
                    </a:lnTo>
                    <a:lnTo>
                      <a:pt x="580" y="3821"/>
                    </a:lnTo>
                    <a:lnTo>
                      <a:pt x="556" y="3849"/>
                    </a:lnTo>
                    <a:lnTo>
                      <a:pt x="539" y="3871"/>
                    </a:lnTo>
                    <a:lnTo>
                      <a:pt x="521" y="3884"/>
                    </a:lnTo>
                    <a:lnTo>
                      <a:pt x="510" y="3892"/>
                    </a:lnTo>
                    <a:lnTo>
                      <a:pt x="507" y="3892"/>
                    </a:lnTo>
                    <a:lnTo>
                      <a:pt x="507" y="3909"/>
                    </a:lnTo>
                    <a:lnTo>
                      <a:pt x="507" y="3927"/>
                    </a:lnTo>
                    <a:lnTo>
                      <a:pt x="510" y="3944"/>
                    </a:lnTo>
                    <a:lnTo>
                      <a:pt x="510" y="3962"/>
                    </a:lnTo>
                    <a:lnTo>
                      <a:pt x="507" y="3976"/>
                    </a:lnTo>
                    <a:lnTo>
                      <a:pt x="507" y="3994"/>
                    </a:lnTo>
                    <a:lnTo>
                      <a:pt x="499" y="4011"/>
                    </a:lnTo>
                    <a:lnTo>
                      <a:pt x="492" y="4025"/>
                    </a:lnTo>
                    <a:lnTo>
                      <a:pt x="482" y="4036"/>
                    </a:lnTo>
                    <a:lnTo>
                      <a:pt x="468" y="4049"/>
                    </a:lnTo>
                    <a:lnTo>
                      <a:pt x="439" y="4064"/>
                    </a:lnTo>
                    <a:lnTo>
                      <a:pt x="408" y="4074"/>
                    </a:lnTo>
                    <a:lnTo>
                      <a:pt x="376" y="4077"/>
                    </a:lnTo>
                    <a:lnTo>
                      <a:pt x="344" y="4074"/>
                    </a:lnTo>
                    <a:lnTo>
                      <a:pt x="309" y="4064"/>
                    </a:lnTo>
                    <a:lnTo>
                      <a:pt x="281" y="4049"/>
                    </a:lnTo>
                    <a:lnTo>
                      <a:pt x="256" y="4029"/>
                    </a:lnTo>
                    <a:lnTo>
                      <a:pt x="236" y="4004"/>
                    </a:lnTo>
                    <a:lnTo>
                      <a:pt x="221" y="3972"/>
                    </a:lnTo>
                    <a:lnTo>
                      <a:pt x="214" y="3937"/>
                    </a:lnTo>
                    <a:lnTo>
                      <a:pt x="218" y="3912"/>
                    </a:lnTo>
                    <a:lnTo>
                      <a:pt x="225" y="3892"/>
                    </a:lnTo>
                    <a:lnTo>
                      <a:pt x="232" y="3871"/>
                    </a:lnTo>
                    <a:lnTo>
                      <a:pt x="243" y="3849"/>
                    </a:lnTo>
                    <a:lnTo>
                      <a:pt x="253" y="3829"/>
                    </a:lnTo>
                    <a:lnTo>
                      <a:pt x="264" y="3807"/>
                    </a:lnTo>
                    <a:lnTo>
                      <a:pt x="271" y="3789"/>
                    </a:lnTo>
                    <a:lnTo>
                      <a:pt x="274" y="3772"/>
                    </a:lnTo>
                    <a:lnTo>
                      <a:pt x="271" y="3754"/>
                    </a:lnTo>
                    <a:lnTo>
                      <a:pt x="264" y="3737"/>
                    </a:lnTo>
                    <a:lnTo>
                      <a:pt x="225" y="3681"/>
                    </a:lnTo>
                    <a:lnTo>
                      <a:pt x="208" y="3628"/>
                    </a:lnTo>
                    <a:lnTo>
                      <a:pt x="208" y="3572"/>
                    </a:lnTo>
                    <a:lnTo>
                      <a:pt x="221" y="3516"/>
                    </a:lnTo>
                    <a:lnTo>
                      <a:pt x="243" y="3459"/>
                    </a:lnTo>
                    <a:lnTo>
                      <a:pt x="271" y="3407"/>
                    </a:lnTo>
                    <a:lnTo>
                      <a:pt x="296" y="3354"/>
                    </a:lnTo>
                    <a:lnTo>
                      <a:pt x="316" y="3304"/>
                    </a:lnTo>
                    <a:lnTo>
                      <a:pt x="331" y="3256"/>
                    </a:lnTo>
                    <a:lnTo>
                      <a:pt x="331" y="3206"/>
                    </a:lnTo>
                    <a:lnTo>
                      <a:pt x="331" y="3182"/>
                    </a:lnTo>
                    <a:lnTo>
                      <a:pt x="331" y="3161"/>
                    </a:lnTo>
                    <a:lnTo>
                      <a:pt x="334" y="3139"/>
                    </a:lnTo>
                    <a:lnTo>
                      <a:pt x="341" y="3119"/>
                    </a:lnTo>
                    <a:lnTo>
                      <a:pt x="348" y="3101"/>
                    </a:lnTo>
                    <a:lnTo>
                      <a:pt x="359" y="3081"/>
                    </a:lnTo>
                    <a:lnTo>
                      <a:pt x="369" y="3063"/>
                    </a:lnTo>
                    <a:lnTo>
                      <a:pt x="384" y="3045"/>
                    </a:lnTo>
                    <a:lnTo>
                      <a:pt x="397" y="3024"/>
                    </a:lnTo>
                    <a:lnTo>
                      <a:pt x="411" y="3006"/>
                    </a:lnTo>
                    <a:lnTo>
                      <a:pt x="415" y="2999"/>
                    </a:lnTo>
                    <a:lnTo>
                      <a:pt x="419" y="2989"/>
                    </a:lnTo>
                    <a:lnTo>
                      <a:pt x="419" y="2974"/>
                    </a:lnTo>
                    <a:lnTo>
                      <a:pt x="419" y="2964"/>
                    </a:lnTo>
                    <a:lnTo>
                      <a:pt x="415" y="2951"/>
                    </a:lnTo>
                    <a:lnTo>
                      <a:pt x="411" y="2939"/>
                    </a:lnTo>
                    <a:lnTo>
                      <a:pt x="408" y="2926"/>
                    </a:lnTo>
                    <a:lnTo>
                      <a:pt x="401" y="2919"/>
                    </a:lnTo>
                    <a:lnTo>
                      <a:pt x="397" y="2911"/>
                    </a:lnTo>
                    <a:lnTo>
                      <a:pt x="391" y="2904"/>
                    </a:lnTo>
                    <a:lnTo>
                      <a:pt x="366" y="2887"/>
                    </a:lnTo>
                    <a:lnTo>
                      <a:pt x="348" y="2866"/>
                    </a:lnTo>
                    <a:lnTo>
                      <a:pt x="334" y="2841"/>
                    </a:lnTo>
                    <a:lnTo>
                      <a:pt x="331" y="2813"/>
                    </a:lnTo>
                    <a:lnTo>
                      <a:pt x="331" y="2789"/>
                    </a:lnTo>
                    <a:lnTo>
                      <a:pt x="334" y="2761"/>
                    </a:lnTo>
                    <a:lnTo>
                      <a:pt x="341" y="2736"/>
                    </a:lnTo>
                    <a:lnTo>
                      <a:pt x="356" y="2715"/>
                    </a:lnTo>
                    <a:lnTo>
                      <a:pt x="369" y="2697"/>
                    </a:lnTo>
                    <a:lnTo>
                      <a:pt x="384" y="2683"/>
                    </a:lnTo>
                    <a:lnTo>
                      <a:pt x="432" y="2648"/>
                    </a:lnTo>
                    <a:lnTo>
                      <a:pt x="468" y="2609"/>
                    </a:lnTo>
                    <a:lnTo>
                      <a:pt x="492" y="2564"/>
                    </a:lnTo>
                    <a:lnTo>
                      <a:pt x="510" y="2514"/>
                    </a:lnTo>
                    <a:lnTo>
                      <a:pt x="524" y="2466"/>
                    </a:lnTo>
                    <a:lnTo>
                      <a:pt x="531" y="2416"/>
                    </a:lnTo>
                    <a:lnTo>
                      <a:pt x="542" y="2363"/>
                    </a:lnTo>
                    <a:lnTo>
                      <a:pt x="556" y="2314"/>
                    </a:lnTo>
                    <a:lnTo>
                      <a:pt x="574" y="2268"/>
                    </a:lnTo>
                    <a:lnTo>
                      <a:pt x="602" y="2223"/>
                    </a:lnTo>
                    <a:lnTo>
                      <a:pt x="612" y="2213"/>
                    </a:lnTo>
                    <a:lnTo>
                      <a:pt x="622" y="2201"/>
                    </a:lnTo>
                    <a:lnTo>
                      <a:pt x="634" y="2195"/>
                    </a:lnTo>
                    <a:lnTo>
                      <a:pt x="644" y="2188"/>
                    </a:lnTo>
                    <a:lnTo>
                      <a:pt x="657" y="2178"/>
                    </a:lnTo>
                    <a:lnTo>
                      <a:pt x="669" y="2170"/>
                    </a:lnTo>
                    <a:lnTo>
                      <a:pt x="682" y="2163"/>
                    </a:lnTo>
                    <a:lnTo>
                      <a:pt x="690" y="2156"/>
                    </a:lnTo>
                    <a:lnTo>
                      <a:pt x="700" y="2146"/>
                    </a:lnTo>
                    <a:lnTo>
                      <a:pt x="707" y="2135"/>
                    </a:lnTo>
                    <a:lnTo>
                      <a:pt x="710" y="2128"/>
                    </a:lnTo>
                    <a:lnTo>
                      <a:pt x="717" y="2121"/>
                    </a:lnTo>
                    <a:lnTo>
                      <a:pt x="722" y="2111"/>
                    </a:lnTo>
                    <a:lnTo>
                      <a:pt x="725" y="2100"/>
                    </a:lnTo>
                    <a:lnTo>
                      <a:pt x="732" y="2090"/>
                    </a:lnTo>
                    <a:lnTo>
                      <a:pt x="732" y="2079"/>
                    </a:lnTo>
                    <a:lnTo>
                      <a:pt x="735" y="2068"/>
                    </a:lnTo>
                    <a:lnTo>
                      <a:pt x="735" y="2058"/>
                    </a:lnTo>
                    <a:lnTo>
                      <a:pt x="732" y="2048"/>
                    </a:lnTo>
                    <a:lnTo>
                      <a:pt x="728" y="2036"/>
                    </a:lnTo>
                    <a:lnTo>
                      <a:pt x="707" y="2008"/>
                    </a:lnTo>
                    <a:lnTo>
                      <a:pt x="682" y="1984"/>
                    </a:lnTo>
                    <a:lnTo>
                      <a:pt x="654" y="1963"/>
                    </a:lnTo>
                    <a:lnTo>
                      <a:pt x="626" y="1942"/>
                    </a:lnTo>
                    <a:lnTo>
                      <a:pt x="598" y="1925"/>
                    </a:lnTo>
                    <a:lnTo>
                      <a:pt x="574" y="1903"/>
                    </a:lnTo>
                    <a:lnTo>
                      <a:pt x="549" y="1878"/>
                    </a:lnTo>
                    <a:lnTo>
                      <a:pt x="531" y="1854"/>
                    </a:lnTo>
                    <a:lnTo>
                      <a:pt x="521" y="1819"/>
                    </a:lnTo>
                    <a:lnTo>
                      <a:pt x="517" y="1780"/>
                    </a:lnTo>
                    <a:lnTo>
                      <a:pt x="517" y="1784"/>
                    </a:lnTo>
                    <a:lnTo>
                      <a:pt x="514" y="1784"/>
                    </a:lnTo>
                    <a:lnTo>
                      <a:pt x="514" y="1788"/>
                    </a:lnTo>
                    <a:lnTo>
                      <a:pt x="510" y="1788"/>
                    </a:lnTo>
                    <a:lnTo>
                      <a:pt x="507" y="1788"/>
                    </a:lnTo>
                    <a:lnTo>
                      <a:pt x="507" y="1784"/>
                    </a:lnTo>
                    <a:lnTo>
                      <a:pt x="507" y="1780"/>
                    </a:lnTo>
                    <a:lnTo>
                      <a:pt x="503" y="1753"/>
                    </a:lnTo>
                    <a:lnTo>
                      <a:pt x="499" y="1724"/>
                    </a:lnTo>
                    <a:lnTo>
                      <a:pt x="496" y="1693"/>
                    </a:lnTo>
                    <a:lnTo>
                      <a:pt x="492" y="1665"/>
                    </a:lnTo>
                    <a:lnTo>
                      <a:pt x="489" y="1633"/>
                    </a:lnTo>
                    <a:lnTo>
                      <a:pt x="489" y="1605"/>
                    </a:lnTo>
                    <a:lnTo>
                      <a:pt x="492" y="1580"/>
                    </a:lnTo>
                    <a:lnTo>
                      <a:pt x="499" y="1556"/>
                    </a:lnTo>
                    <a:lnTo>
                      <a:pt x="510" y="1535"/>
                    </a:lnTo>
                    <a:lnTo>
                      <a:pt x="527" y="1517"/>
                    </a:lnTo>
                    <a:lnTo>
                      <a:pt x="567" y="1482"/>
                    </a:lnTo>
                    <a:lnTo>
                      <a:pt x="594" y="1447"/>
                    </a:lnTo>
                    <a:lnTo>
                      <a:pt x="619" y="1408"/>
                    </a:lnTo>
                    <a:lnTo>
                      <a:pt x="634" y="1373"/>
                    </a:lnTo>
                    <a:lnTo>
                      <a:pt x="644" y="1335"/>
                    </a:lnTo>
                    <a:lnTo>
                      <a:pt x="647" y="1295"/>
                    </a:lnTo>
                    <a:lnTo>
                      <a:pt x="647" y="1260"/>
                    </a:lnTo>
                    <a:lnTo>
                      <a:pt x="640" y="1222"/>
                    </a:lnTo>
                    <a:lnTo>
                      <a:pt x="634" y="1187"/>
                    </a:lnTo>
                    <a:lnTo>
                      <a:pt x="622" y="1155"/>
                    </a:lnTo>
                    <a:lnTo>
                      <a:pt x="619" y="1141"/>
                    </a:lnTo>
                    <a:lnTo>
                      <a:pt x="616" y="1127"/>
                    </a:lnTo>
                    <a:lnTo>
                      <a:pt x="616" y="1110"/>
                    </a:lnTo>
                    <a:lnTo>
                      <a:pt x="616" y="1095"/>
                    </a:lnTo>
                    <a:lnTo>
                      <a:pt x="616" y="1081"/>
                    </a:lnTo>
                    <a:lnTo>
                      <a:pt x="616" y="1067"/>
                    </a:lnTo>
                    <a:lnTo>
                      <a:pt x="616" y="1053"/>
                    </a:lnTo>
                    <a:lnTo>
                      <a:pt x="612" y="1043"/>
                    </a:lnTo>
                    <a:lnTo>
                      <a:pt x="609" y="1032"/>
                    </a:lnTo>
                    <a:lnTo>
                      <a:pt x="602" y="1025"/>
                    </a:lnTo>
                    <a:lnTo>
                      <a:pt x="570" y="997"/>
                    </a:lnTo>
                    <a:lnTo>
                      <a:pt x="539" y="965"/>
                    </a:lnTo>
                    <a:lnTo>
                      <a:pt x="507" y="930"/>
                    </a:lnTo>
                    <a:lnTo>
                      <a:pt x="479" y="898"/>
                    </a:lnTo>
                    <a:lnTo>
                      <a:pt x="454" y="863"/>
                    </a:lnTo>
                    <a:lnTo>
                      <a:pt x="432" y="828"/>
                    </a:lnTo>
                    <a:lnTo>
                      <a:pt x="422" y="793"/>
                    </a:lnTo>
                    <a:lnTo>
                      <a:pt x="419" y="762"/>
                    </a:lnTo>
                    <a:lnTo>
                      <a:pt x="422" y="730"/>
                    </a:lnTo>
                    <a:lnTo>
                      <a:pt x="436" y="702"/>
                    </a:lnTo>
                    <a:lnTo>
                      <a:pt x="454" y="681"/>
                    </a:lnTo>
                    <a:lnTo>
                      <a:pt x="468" y="657"/>
                    </a:lnTo>
                    <a:lnTo>
                      <a:pt x="482" y="632"/>
                    </a:lnTo>
                    <a:lnTo>
                      <a:pt x="492" y="607"/>
                    </a:lnTo>
                    <a:lnTo>
                      <a:pt x="499" y="583"/>
                    </a:lnTo>
                    <a:lnTo>
                      <a:pt x="507" y="555"/>
                    </a:lnTo>
                    <a:lnTo>
                      <a:pt x="507" y="527"/>
                    </a:lnTo>
                    <a:lnTo>
                      <a:pt x="507" y="502"/>
                    </a:lnTo>
                    <a:lnTo>
                      <a:pt x="496" y="473"/>
                    </a:lnTo>
                    <a:lnTo>
                      <a:pt x="482" y="449"/>
                    </a:lnTo>
                    <a:lnTo>
                      <a:pt x="486" y="449"/>
                    </a:lnTo>
                    <a:lnTo>
                      <a:pt x="486" y="452"/>
                    </a:lnTo>
                    <a:lnTo>
                      <a:pt x="489" y="452"/>
                    </a:lnTo>
                    <a:lnTo>
                      <a:pt x="492" y="452"/>
                    </a:lnTo>
                    <a:lnTo>
                      <a:pt x="492" y="449"/>
                    </a:lnTo>
                    <a:lnTo>
                      <a:pt x="496" y="449"/>
                    </a:lnTo>
                    <a:lnTo>
                      <a:pt x="489" y="456"/>
                    </a:lnTo>
                    <a:lnTo>
                      <a:pt x="482" y="463"/>
                    </a:lnTo>
                    <a:lnTo>
                      <a:pt x="475" y="473"/>
                    </a:lnTo>
                    <a:lnTo>
                      <a:pt x="468" y="488"/>
                    </a:lnTo>
                    <a:lnTo>
                      <a:pt x="461" y="498"/>
                    </a:lnTo>
                    <a:lnTo>
                      <a:pt x="454" y="512"/>
                    </a:lnTo>
                    <a:lnTo>
                      <a:pt x="447" y="523"/>
                    </a:lnTo>
                    <a:lnTo>
                      <a:pt x="439" y="533"/>
                    </a:lnTo>
                    <a:lnTo>
                      <a:pt x="436" y="544"/>
                    </a:lnTo>
                    <a:lnTo>
                      <a:pt x="429" y="551"/>
                    </a:lnTo>
                    <a:lnTo>
                      <a:pt x="408" y="586"/>
                    </a:lnTo>
                    <a:lnTo>
                      <a:pt x="384" y="621"/>
                    </a:lnTo>
                    <a:lnTo>
                      <a:pt x="356" y="653"/>
                    </a:lnTo>
                    <a:lnTo>
                      <a:pt x="324" y="681"/>
                    </a:lnTo>
                    <a:lnTo>
                      <a:pt x="288" y="709"/>
                    </a:lnTo>
                    <a:lnTo>
                      <a:pt x="256" y="727"/>
                    </a:lnTo>
                    <a:lnTo>
                      <a:pt x="218" y="737"/>
                    </a:lnTo>
                    <a:lnTo>
                      <a:pt x="183" y="737"/>
                    </a:lnTo>
                    <a:lnTo>
                      <a:pt x="144" y="727"/>
                    </a:lnTo>
                    <a:lnTo>
                      <a:pt x="109" y="705"/>
                    </a:lnTo>
                    <a:lnTo>
                      <a:pt x="101" y="695"/>
                    </a:lnTo>
                    <a:lnTo>
                      <a:pt x="98" y="685"/>
                    </a:lnTo>
                    <a:lnTo>
                      <a:pt x="98" y="670"/>
                    </a:lnTo>
                    <a:lnTo>
                      <a:pt x="105" y="660"/>
                    </a:lnTo>
                    <a:lnTo>
                      <a:pt x="113" y="650"/>
                    </a:lnTo>
                    <a:lnTo>
                      <a:pt x="123" y="635"/>
                    </a:lnTo>
                    <a:lnTo>
                      <a:pt x="133" y="621"/>
                    </a:lnTo>
                    <a:lnTo>
                      <a:pt x="148" y="610"/>
                    </a:lnTo>
                    <a:lnTo>
                      <a:pt x="158" y="597"/>
                    </a:lnTo>
                    <a:lnTo>
                      <a:pt x="169" y="586"/>
                    </a:lnTo>
                    <a:lnTo>
                      <a:pt x="173" y="583"/>
                    </a:lnTo>
                    <a:lnTo>
                      <a:pt x="176" y="575"/>
                    </a:lnTo>
                    <a:lnTo>
                      <a:pt x="179" y="568"/>
                    </a:lnTo>
                    <a:lnTo>
                      <a:pt x="179" y="562"/>
                    </a:lnTo>
                    <a:lnTo>
                      <a:pt x="183" y="555"/>
                    </a:lnTo>
                    <a:lnTo>
                      <a:pt x="186" y="547"/>
                    </a:lnTo>
                    <a:lnTo>
                      <a:pt x="190" y="544"/>
                    </a:lnTo>
                    <a:lnTo>
                      <a:pt x="193" y="540"/>
                    </a:lnTo>
                    <a:lnTo>
                      <a:pt x="196" y="537"/>
                    </a:lnTo>
                    <a:lnTo>
                      <a:pt x="204" y="533"/>
                    </a:lnTo>
                    <a:lnTo>
                      <a:pt x="243" y="523"/>
                    </a:lnTo>
                    <a:lnTo>
                      <a:pt x="274" y="505"/>
                    </a:lnTo>
                    <a:lnTo>
                      <a:pt x="299" y="488"/>
                    </a:lnTo>
                    <a:lnTo>
                      <a:pt x="316" y="463"/>
                    </a:lnTo>
                    <a:lnTo>
                      <a:pt x="331" y="438"/>
                    </a:lnTo>
                    <a:lnTo>
                      <a:pt x="341" y="410"/>
                    </a:lnTo>
                    <a:lnTo>
                      <a:pt x="352" y="379"/>
                    </a:lnTo>
                    <a:lnTo>
                      <a:pt x="362" y="350"/>
                    </a:lnTo>
                    <a:lnTo>
                      <a:pt x="376" y="319"/>
                    </a:lnTo>
                    <a:lnTo>
                      <a:pt x="394" y="287"/>
                    </a:lnTo>
                    <a:lnTo>
                      <a:pt x="404" y="280"/>
                    </a:lnTo>
                    <a:lnTo>
                      <a:pt x="415" y="273"/>
                    </a:lnTo>
                    <a:lnTo>
                      <a:pt x="426" y="270"/>
                    </a:lnTo>
                    <a:lnTo>
                      <a:pt x="439" y="267"/>
                    </a:lnTo>
                    <a:lnTo>
                      <a:pt x="451" y="267"/>
                    </a:lnTo>
                    <a:lnTo>
                      <a:pt x="464" y="263"/>
                    </a:lnTo>
                    <a:lnTo>
                      <a:pt x="479" y="263"/>
                    </a:lnTo>
                    <a:lnTo>
                      <a:pt x="492" y="263"/>
                    </a:lnTo>
                    <a:lnTo>
                      <a:pt x="503" y="260"/>
                    </a:lnTo>
                    <a:lnTo>
                      <a:pt x="514" y="255"/>
                    </a:lnTo>
                    <a:lnTo>
                      <a:pt x="524" y="249"/>
                    </a:lnTo>
                    <a:lnTo>
                      <a:pt x="531" y="242"/>
                    </a:lnTo>
                    <a:lnTo>
                      <a:pt x="539" y="232"/>
                    </a:lnTo>
                    <a:lnTo>
                      <a:pt x="542" y="220"/>
                    </a:lnTo>
                    <a:lnTo>
                      <a:pt x="549" y="207"/>
                    </a:lnTo>
                    <a:lnTo>
                      <a:pt x="552" y="197"/>
                    </a:lnTo>
                    <a:lnTo>
                      <a:pt x="556" y="182"/>
                    </a:lnTo>
                    <a:lnTo>
                      <a:pt x="562" y="168"/>
                    </a:lnTo>
                    <a:lnTo>
                      <a:pt x="570" y="157"/>
                    </a:lnTo>
                    <a:lnTo>
                      <a:pt x="577" y="147"/>
                    </a:lnTo>
                    <a:lnTo>
                      <a:pt x="594" y="130"/>
                    </a:lnTo>
                    <a:lnTo>
                      <a:pt x="612" y="112"/>
                    </a:lnTo>
                    <a:lnTo>
                      <a:pt x="630" y="98"/>
                    </a:lnTo>
                    <a:lnTo>
                      <a:pt x="647" y="84"/>
                    </a:lnTo>
                    <a:lnTo>
                      <a:pt x="665" y="70"/>
                    </a:lnTo>
                    <a:lnTo>
                      <a:pt x="682" y="55"/>
                    </a:lnTo>
                    <a:lnTo>
                      <a:pt x="700" y="42"/>
                    </a:lnTo>
                    <a:lnTo>
                      <a:pt x="717" y="32"/>
                    </a:lnTo>
                    <a:lnTo>
                      <a:pt x="735" y="17"/>
                    </a:lnTo>
                    <a:lnTo>
                      <a:pt x="757" y="7"/>
                    </a:lnTo>
                    <a:lnTo>
                      <a:pt x="777" y="0"/>
                    </a:lnTo>
                    <a:lnTo>
                      <a:pt x="795" y="3"/>
                    </a:lnTo>
                    <a:lnTo>
                      <a:pt x="809" y="17"/>
                    </a:lnTo>
                    <a:lnTo>
                      <a:pt x="823" y="35"/>
                    </a:lnTo>
                    <a:lnTo>
                      <a:pt x="830" y="59"/>
                    </a:lnTo>
                    <a:lnTo>
                      <a:pt x="837" y="87"/>
                    </a:lnTo>
                    <a:lnTo>
                      <a:pt x="845" y="115"/>
                    </a:lnTo>
                    <a:lnTo>
                      <a:pt x="852" y="143"/>
                    </a:lnTo>
                    <a:lnTo>
                      <a:pt x="858" y="172"/>
                    </a:lnTo>
                    <a:lnTo>
                      <a:pt x="865" y="192"/>
                    </a:lnTo>
                    <a:lnTo>
                      <a:pt x="872" y="207"/>
                    </a:lnTo>
                    <a:lnTo>
                      <a:pt x="876" y="220"/>
                    </a:lnTo>
                    <a:lnTo>
                      <a:pt x="883" y="238"/>
                    </a:lnTo>
                    <a:lnTo>
                      <a:pt x="887" y="252"/>
                    </a:lnTo>
                    <a:lnTo>
                      <a:pt x="890" y="263"/>
                    </a:lnTo>
                    <a:lnTo>
                      <a:pt x="897" y="277"/>
                    </a:lnTo>
                    <a:lnTo>
                      <a:pt x="900" y="284"/>
                    </a:lnTo>
                    <a:lnTo>
                      <a:pt x="908" y="291"/>
                    </a:lnTo>
                    <a:lnTo>
                      <a:pt x="915" y="298"/>
                    </a:lnTo>
                    <a:lnTo>
                      <a:pt x="925" y="298"/>
                    </a:lnTo>
                    <a:lnTo>
                      <a:pt x="957" y="302"/>
                    </a:lnTo>
                    <a:lnTo>
                      <a:pt x="992" y="308"/>
                    </a:lnTo>
                    <a:lnTo>
                      <a:pt x="1023" y="315"/>
                    </a:lnTo>
                    <a:lnTo>
                      <a:pt x="1052" y="322"/>
                    </a:lnTo>
                    <a:lnTo>
                      <a:pt x="1083" y="337"/>
                    </a:lnTo>
                    <a:lnTo>
                      <a:pt x="1108" y="350"/>
                    </a:lnTo>
                    <a:lnTo>
                      <a:pt x="1133" y="368"/>
                    </a:lnTo>
                    <a:lnTo>
                      <a:pt x="1158" y="393"/>
                    </a:lnTo>
                    <a:lnTo>
                      <a:pt x="1175" y="417"/>
                    </a:lnTo>
                    <a:lnTo>
                      <a:pt x="1193" y="449"/>
                    </a:lnTo>
                    <a:lnTo>
                      <a:pt x="1210" y="480"/>
                    </a:lnTo>
                    <a:lnTo>
                      <a:pt x="1231" y="505"/>
                    </a:lnTo>
                    <a:lnTo>
                      <a:pt x="1256" y="527"/>
                    </a:lnTo>
                    <a:lnTo>
                      <a:pt x="1284" y="544"/>
                    </a:lnTo>
                    <a:lnTo>
                      <a:pt x="1316" y="555"/>
                    </a:lnTo>
                    <a:lnTo>
                      <a:pt x="1348" y="565"/>
                    </a:lnTo>
                    <a:lnTo>
                      <a:pt x="1383" y="572"/>
                    </a:lnTo>
                    <a:lnTo>
                      <a:pt x="1414" y="575"/>
                    </a:lnTo>
                    <a:lnTo>
                      <a:pt x="1449" y="579"/>
                    </a:lnTo>
                    <a:lnTo>
                      <a:pt x="1481" y="583"/>
                    </a:lnTo>
                    <a:lnTo>
                      <a:pt x="1484" y="586"/>
                    </a:lnTo>
                    <a:lnTo>
                      <a:pt x="1492" y="590"/>
                    </a:lnTo>
                    <a:lnTo>
                      <a:pt x="1496" y="593"/>
                    </a:lnTo>
                    <a:lnTo>
                      <a:pt x="1502" y="600"/>
                    </a:lnTo>
                    <a:lnTo>
                      <a:pt x="1509" y="603"/>
                    </a:lnTo>
                    <a:lnTo>
                      <a:pt x="1516" y="610"/>
                    </a:lnTo>
                    <a:lnTo>
                      <a:pt x="1520" y="618"/>
                    </a:lnTo>
                    <a:lnTo>
                      <a:pt x="1527" y="621"/>
                    </a:lnTo>
                    <a:lnTo>
                      <a:pt x="1534" y="625"/>
                    </a:lnTo>
                    <a:lnTo>
                      <a:pt x="1541" y="628"/>
                    </a:lnTo>
                    <a:lnTo>
                      <a:pt x="1584" y="632"/>
                    </a:lnTo>
                    <a:lnTo>
                      <a:pt x="1629" y="632"/>
                    </a:lnTo>
                    <a:lnTo>
                      <a:pt x="1675" y="632"/>
                    </a:lnTo>
                    <a:lnTo>
                      <a:pt x="1721" y="632"/>
                    </a:lnTo>
                    <a:lnTo>
                      <a:pt x="1767" y="635"/>
                    </a:lnTo>
                    <a:lnTo>
                      <a:pt x="1805" y="645"/>
                    </a:lnTo>
                    <a:lnTo>
                      <a:pt x="1837" y="660"/>
                    </a:lnTo>
                    <a:lnTo>
                      <a:pt x="1865" y="688"/>
                    </a:lnTo>
                    <a:lnTo>
                      <a:pt x="1887" y="723"/>
                    </a:lnTo>
                    <a:lnTo>
                      <a:pt x="1893" y="772"/>
                    </a:lnTo>
                    <a:lnTo>
                      <a:pt x="1893" y="825"/>
                    </a:lnTo>
                    <a:lnTo>
                      <a:pt x="1887" y="878"/>
                    </a:lnTo>
                    <a:lnTo>
                      <a:pt x="1872" y="927"/>
                    </a:lnTo>
                    <a:lnTo>
                      <a:pt x="1850" y="976"/>
                    </a:lnTo>
                    <a:lnTo>
                      <a:pt x="1827" y="1022"/>
                    </a:lnTo>
                    <a:lnTo>
                      <a:pt x="1798" y="1067"/>
                    </a:lnTo>
                    <a:lnTo>
                      <a:pt x="1762" y="1110"/>
                    </a:lnTo>
                    <a:lnTo>
                      <a:pt x="1727" y="1145"/>
                    </a:lnTo>
                    <a:lnTo>
                      <a:pt x="1685" y="1180"/>
                    </a:lnTo>
                    <a:lnTo>
                      <a:pt x="1644" y="1211"/>
                    </a:lnTo>
                    <a:lnTo>
                      <a:pt x="1636" y="1215"/>
                    </a:lnTo>
                    <a:lnTo>
                      <a:pt x="1629" y="1211"/>
                    </a:lnTo>
                    <a:lnTo>
                      <a:pt x="1619" y="1208"/>
                    </a:lnTo>
                    <a:lnTo>
                      <a:pt x="1612" y="1201"/>
                    </a:lnTo>
                    <a:lnTo>
                      <a:pt x="1601" y="1190"/>
                    </a:lnTo>
                    <a:lnTo>
                      <a:pt x="1591" y="1183"/>
                    </a:lnTo>
                    <a:lnTo>
                      <a:pt x="1576" y="1176"/>
                    </a:lnTo>
                    <a:lnTo>
                      <a:pt x="1566" y="1173"/>
                    </a:lnTo>
                    <a:lnTo>
                      <a:pt x="1555" y="1170"/>
                    </a:lnTo>
                    <a:lnTo>
                      <a:pt x="1541" y="1173"/>
                    </a:lnTo>
                    <a:lnTo>
                      <a:pt x="1534" y="1180"/>
                    </a:lnTo>
                    <a:lnTo>
                      <a:pt x="1524" y="1187"/>
                    </a:lnTo>
                    <a:lnTo>
                      <a:pt x="1520" y="1197"/>
                    </a:lnTo>
                    <a:lnTo>
                      <a:pt x="1513" y="1208"/>
                    </a:lnTo>
                    <a:lnTo>
                      <a:pt x="1513" y="1218"/>
                    </a:lnTo>
                    <a:lnTo>
                      <a:pt x="1513" y="1228"/>
                    </a:lnTo>
                    <a:lnTo>
                      <a:pt x="1513" y="1243"/>
                    </a:lnTo>
                    <a:lnTo>
                      <a:pt x="1516" y="1257"/>
                    </a:lnTo>
                    <a:lnTo>
                      <a:pt x="1520" y="1271"/>
                    </a:lnTo>
                    <a:lnTo>
                      <a:pt x="1527" y="1282"/>
                    </a:lnTo>
                    <a:lnTo>
                      <a:pt x="1549" y="1310"/>
                    </a:lnTo>
                    <a:lnTo>
                      <a:pt x="1569" y="1335"/>
                    </a:lnTo>
                    <a:lnTo>
                      <a:pt x="1597" y="1355"/>
                    </a:lnTo>
                    <a:lnTo>
                      <a:pt x="1622" y="1380"/>
                    </a:lnTo>
                    <a:lnTo>
                      <a:pt x="1647" y="1405"/>
                    </a:lnTo>
                    <a:lnTo>
                      <a:pt x="1667" y="1433"/>
                    </a:lnTo>
                    <a:lnTo>
                      <a:pt x="1682" y="1457"/>
                    </a:lnTo>
                    <a:lnTo>
                      <a:pt x="1689" y="1485"/>
                    </a:lnTo>
                    <a:lnTo>
                      <a:pt x="1685" y="1517"/>
                    </a:lnTo>
                    <a:lnTo>
                      <a:pt x="1667" y="1548"/>
                    </a:lnTo>
                    <a:lnTo>
                      <a:pt x="1679" y="1556"/>
                    </a:lnTo>
                    <a:lnTo>
                      <a:pt x="1685" y="1559"/>
                    </a:lnTo>
                    <a:lnTo>
                      <a:pt x="1696" y="1566"/>
                    </a:lnTo>
                    <a:lnTo>
                      <a:pt x="1707" y="1573"/>
                    </a:lnTo>
                    <a:lnTo>
                      <a:pt x="1714" y="1580"/>
                    </a:lnTo>
                    <a:lnTo>
                      <a:pt x="1721" y="1587"/>
                    </a:lnTo>
                    <a:lnTo>
                      <a:pt x="1727" y="1598"/>
                    </a:lnTo>
                    <a:lnTo>
                      <a:pt x="1735" y="1605"/>
                    </a:lnTo>
                    <a:lnTo>
                      <a:pt x="1739" y="1612"/>
                    </a:lnTo>
                    <a:lnTo>
                      <a:pt x="1742" y="1618"/>
                    </a:lnTo>
                    <a:lnTo>
                      <a:pt x="1749" y="1661"/>
                    </a:lnTo>
                    <a:lnTo>
                      <a:pt x="1759" y="1703"/>
                    </a:lnTo>
                    <a:lnTo>
                      <a:pt x="1767" y="1745"/>
                    </a:lnTo>
                    <a:lnTo>
                      <a:pt x="1770" y="1788"/>
                    </a:lnTo>
                    <a:lnTo>
                      <a:pt x="1770" y="1833"/>
                    </a:lnTo>
                    <a:lnTo>
                      <a:pt x="1770" y="1875"/>
                    </a:lnTo>
                    <a:lnTo>
                      <a:pt x="1759" y="1914"/>
                    </a:lnTo>
                    <a:lnTo>
                      <a:pt x="1749" y="1953"/>
                    </a:lnTo>
                    <a:lnTo>
                      <a:pt x="1727" y="1991"/>
                    </a:lnTo>
                    <a:lnTo>
                      <a:pt x="1703" y="2023"/>
                    </a:lnTo>
                    <a:lnTo>
                      <a:pt x="1689" y="2044"/>
                    </a:lnTo>
                    <a:lnTo>
                      <a:pt x="1689" y="2072"/>
                    </a:lnTo>
                    <a:lnTo>
                      <a:pt x="1692" y="2100"/>
                    </a:lnTo>
                    <a:lnTo>
                      <a:pt x="1703" y="2135"/>
                    </a:lnTo>
                    <a:lnTo>
                      <a:pt x="1721" y="2170"/>
                    </a:lnTo>
                    <a:lnTo>
                      <a:pt x="1739" y="2206"/>
                    </a:lnTo>
                    <a:lnTo>
                      <a:pt x="1759" y="2244"/>
                    </a:lnTo>
                    <a:lnTo>
                      <a:pt x="1777" y="2279"/>
                    </a:lnTo>
                    <a:lnTo>
                      <a:pt x="1798" y="2311"/>
                    </a:lnTo>
                    <a:lnTo>
                      <a:pt x="1812" y="2343"/>
                    </a:lnTo>
                    <a:lnTo>
                      <a:pt x="1840" y="2409"/>
                    </a:lnTo>
                    <a:lnTo>
                      <a:pt x="1868" y="2476"/>
                    </a:lnTo>
                    <a:lnTo>
                      <a:pt x="1897" y="2546"/>
                    </a:lnTo>
                    <a:lnTo>
                      <a:pt x="1928" y="2613"/>
                    </a:lnTo>
                    <a:lnTo>
                      <a:pt x="1953" y="2683"/>
                    </a:lnTo>
                    <a:lnTo>
                      <a:pt x="1977" y="2753"/>
                    </a:lnTo>
                    <a:lnTo>
                      <a:pt x="1998" y="2824"/>
                    </a:lnTo>
                    <a:lnTo>
                      <a:pt x="2013" y="2894"/>
                    </a:lnTo>
                    <a:lnTo>
                      <a:pt x="2020" y="2968"/>
                    </a:lnTo>
                    <a:lnTo>
                      <a:pt x="2023" y="3045"/>
                    </a:lnTo>
                    <a:lnTo>
                      <a:pt x="2023" y="3059"/>
                    </a:lnTo>
                    <a:lnTo>
                      <a:pt x="2027" y="3073"/>
                    </a:lnTo>
                    <a:lnTo>
                      <a:pt x="2030" y="3091"/>
                    </a:lnTo>
                    <a:lnTo>
                      <a:pt x="2037" y="3104"/>
                    </a:lnTo>
                    <a:lnTo>
                      <a:pt x="2045" y="3119"/>
                    </a:lnTo>
                    <a:lnTo>
                      <a:pt x="2052" y="3136"/>
                    </a:lnTo>
                    <a:lnTo>
                      <a:pt x="2062" y="3151"/>
                    </a:lnTo>
                    <a:lnTo>
                      <a:pt x="2069" y="3164"/>
                    </a:lnTo>
                    <a:lnTo>
                      <a:pt x="2076" y="3179"/>
                    </a:lnTo>
                    <a:lnTo>
                      <a:pt x="2083" y="3196"/>
                    </a:lnTo>
                    <a:lnTo>
                      <a:pt x="2100" y="3238"/>
                    </a:lnTo>
                    <a:lnTo>
                      <a:pt x="2111" y="3281"/>
                    </a:lnTo>
                    <a:lnTo>
                      <a:pt x="2118" y="3326"/>
                    </a:lnTo>
                    <a:lnTo>
                      <a:pt x="2118" y="3368"/>
                    </a:lnTo>
                    <a:lnTo>
                      <a:pt x="2118" y="3414"/>
                    </a:lnTo>
                    <a:lnTo>
                      <a:pt x="2118" y="3459"/>
                    </a:lnTo>
                    <a:lnTo>
                      <a:pt x="2118" y="3502"/>
                    </a:lnTo>
                    <a:lnTo>
                      <a:pt x="2122" y="3547"/>
                    </a:lnTo>
                    <a:lnTo>
                      <a:pt x="2125" y="3589"/>
                    </a:lnTo>
                    <a:lnTo>
                      <a:pt x="2136" y="3635"/>
                    </a:lnTo>
                    <a:lnTo>
                      <a:pt x="2150" y="3684"/>
                    </a:lnTo>
                    <a:lnTo>
                      <a:pt x="2164" y="3730"/>
                    </a:lnTo>
                    <a:lnTo>
                      <a:pt x="2178" y="3779"/>
                    </a:lnTo>
                    <a:lnTo>
                      <a:pt x="2188" y="3829"/>
                    </a:lnTo>
                    <a:lnTo>
                      <a:pt x="2200" y="3877"/>
                    </a:lnTo>
                    <a:lnTo>
                      <a:pt x="2210" y="3927"/>
                    </a:lnTo>
                    <a:lnTo>
                      <a:pt x="2220" y="3972"/>
                    </a:lnTo>
                    <a:lnTo>
                      <a:pt x="2231" y="4022"/>
                    </a:lnTo>
                    <a:lnTo>
                      <a:pt x="2241" y="4071"/>
                    </a:lnTo>
                    <a:lnTo>
                      <a:pt x="2256" y="4120"/>
                    </a:lnTo>
                    <a:lnTo>
                      <a:pt x="2270" y="4159"/>
                    </a:lnTo>
                    <a:lnTo>
                      <a:pt x="2288" y="4194"/>
                    </a:lnTo>
                    <a:lnTo>
                      <a:pt x="2308" y="4225"/>
                    </a:lnTo>
                    <a:lnTo>
                      <a:pt x="2333" y="4257"/>
                    </a:lnTo>
                    <a:lnTo>
                      <a:pt x="2361" y="4285"/>
                    </a:lnTo>
                    <a:lnTo>
                      <a:pt x="2389" y="4314"/>
                    </a:lnTo>
                    <a:lnTo>
                      <a:pt x="2418" y="4341"/>
                    </a:lnTo>
                    <a:lnTo>
                      <a:pt x="2446" y="4369"/>
                    </a:lnTo>
                    <a:lnTo>
                      <a:pt x="2474" y="4394"/>
                    </a:lnTo>
                    <a:lnTo>
                      <a:pt x="2502" y="4422"/>
                    </a:lnTo>
                    <a:lnTo>
                      <a:pt x="2554" y="4489"/>
                    </a:lnTo>
                    <a:lnTo>
                      <a:pt x="2597" y="4562"/>
                    </a:lnTo>
                    <a:lnTo>
                      <a:pt x="2625" y="4640"/>
                    </a:lnTo>
                    <a:lnTo>
                      <a:pt x="2642" y="4724"/>
                    </a:lnTo>
                    <a:lnTo>
                      <a:pt x="2654" y="4809"/>
                    </a:lnTo>
                    <a:lnTo>
                      <a:pt x="2660" y="4897"/>
                    </a:lnTo>
                    <a:lnTo>
                      <a:pt x="2660" y="4987"/>
                    </a:lnTo>
                    <a:lnTo>
                      <a:pt x="2660" y="5075"/>
                    </a:lnTo>
                    <a:lnTo>
                      <a:pt x="2657" y="5163"/>
                    </a:lnTo>
                    <a:lnTo>
                      <a:pt x="2657" y="5247"/>
                    </a:lnTo>
                    <a:lnTo>
                      <a:pt x="2654" y="5258"/>
                    </a:lnTo>
                    <a:lnTo>
                      <a:pt x="2646" y="5269"/>
                    </a:lnTo>
                    <a:lnTo>
                      <a:pt x="2636" y="5279"/>
                    </a:lnTo>
                    <a:lnTo>
                      <a:pt x="2621" y="5287"/>
                    </a:lnTo>
                    <a:lnTo>
                      <a:pt x="2604" y="5290"/>
                    </a:lnTo>
                    <a:lnTo>
                      <a:pt x="2589" y="5293"/>
                    </a:lnTo>
                    <a:lnTo>
                      <a:pt x="2572" y="5290"/>
                    </a:lnTo>
                    <a:lnTo>
                      <a:pt x="2558" y="5287"/>
                    </a:lnTo>
                    <a:lnTo>
                      <a:pt x="2548" y="5275"/>
                    </a:lnTo>
                    <a:lnTo>
                      <a:pt x="2537" y="5258"/>
                    </a:lnTo>
                    <a:lnTo>
                      <a:pt x="2544" y="5279"/>
                    </a:lnTo>
                    <a:lnTo>
                      <a:pt x="2544" y="5297"/>
                    </a:lnTo>
                    <a:lnTo>
                      <a:pt x="2544" y="5310"/>
                    </a:lnTo>
                    <a:lnTo>
                      <a:pt x="2541" y="5322"/>
                    </a:lnTo>
                    <a:lnTo>
                      <a:pt x="2534" y="5332"/>
                    </a:lnTo>
                    <a:lnTo>
                      <a:pt x="2523" y="5342"/>
                    </a:lnTo>
                    <a:lnTo>
                      <a:pt x="2512" y="5345"/>
                    </a:lnTo>
                    <a:lnTo>
                      <a:pt x="2502" y="5353"/>
                    </a:lnTo>
                    <a:lnTo>
                      <a:pt x="2491" y="5357"/>
                    </a:lnTo>
                    <a:lnTo>
                      <a:pt x="2481" y="5357"/>
                    </a:lnTo>
                    <a:lnTo>
                      <a:pt x="2459" y="5357"/>
                    </a:lnTo>
                    <a:lnTo>
                      <a:pt x="2442" y="5357"/>
                    </a:lnTo>
                    <a:lnTo>
                      <a:pt x="2421" y="5357"/>
                    </a:lnTo>
                    <a:lnTo>
                      <a:pt x="2400" y="5349"/>
                    </a:lnTo>
                    <a:lnTo>
                      <a:pt x="2383" y="5345"/>
                    </a:lnTo>
                    <a:lnTo>
                      <a:pt x="2361" y="5339"/>
                    </a:lnTo>
                    <a:lnTo>
                      <a:pt x="2347" y="5332"/>
                    </a:lnTo>
                    <a:lnTo>
                      <a:pt x="2329" y="5322"/>
                    </a:lnTo>
                    <a:lnTo>
                      <a:pt x="2316" y="5310"/>
                    </a:lnTo>
                    <a:lnTo>
                      <a:pt x="2305" y="5297"/>
                    </a:lnTo>
                    <a:lnTo>
                      <a:pt x="2283" y="5265"/>
                    </a:lnTo>
                    <a:lnTo>
                      <a:pt x="2270" y="5230"/>
                    </a:lnTo>
                    <a:lnTo>
                      <a:pt x="2259" y="5195"/>
                    </a:lnTo>
                    <a:lnTo>
                      <a:pt x="2256" y="5157"/>
                    </a:lnTo>
                    <a:lnTo>
                      <a:pt x="2256" y="5117"/>
                    </a:lnTo>
                    <a:lnTo>
                      <a:pt x="2256" y="5079"/>
                    </a:lnTo>
                    <a:lnTo>
                      <a:pt x="2256" y="5040"/>
                    </a:lnTo>
                    <a:lnTo>
                      <a:pt x="2256" y="4998"/>
                    </a:lnTo>
                    <a:lnTo>
                      <a:pt x="2252" y="4959"/>
                    </a:lnTo>
                    <a:lnTo>
                      <a:pt x="2248" y="4920"/>
                    </a:lnTo>
                    <a:lnTo>
                      <a:pt x="2217" y="4924"/>
                    </a:lnTo>
                    <a:lnTo>
                      <a:pt x="2188" y="4920"/>
                    </a:lnTo>
                    <a:lnTo>
                      <a:pt x="2168" y="4907"/>
                    </a:lnTo>
                    <a:lnTo>
                      <a:pt x="2146" y="4889"/>
                    </a:lnTo>
                    <a:lnTo>
                      <a:pt x="2133" y="4865"/>
                    </a:lnTo>
                    <a:lnTo>
                      <a:pt x="2118" y="4840"/>
                    </a:lnTo>
                    <a:lnTo>
                      <a:pt x="2111" y="4812"/>
                    </a:lnTo>
                    <a:lnTo>
                      <a:pt x="2105" y="4780"/>
                    </a:lnTo>
                    <a:lnTo>
                      <a:pt x="2100" y="4752"/>
                    </a:lnTo>
                    <a:lnTo>
                      <a:pt x="2097" y="4724"/>
                    </a:lnTo>
                    <a:lnTo>
                      <a:pt x="2093" y="4752"/>
                    </a:lnTo>
                    <a:lnTo>
                      <a:pt x="2080" y="4767"/>
                    </a:lnTo>
                    <a:lnTo>
                      <a:pt x="2058" y="4767"/>
                    </a:lnTo>
                    <a:lnTo>
                      <a:pt x="2030" y="4762"/>
                    </a:lnTo>
                    <a:lnTo>
                      <a:pt x="1998" y="4752"/>
                    </a:lnTo>
                    <a:lnTo>
                      <a:pt x="1963" y="4738"/>
                    </a:lnTo>
                    <a:lnTo>
                      <a:pt x="1932" y="4731"/>
                    </a:lnTo>
                    <a:lnTo>
                      <a:pt x="1904" y="4727"/>
                    </a:lnTo>
                    <a:lnTo>
                      <a:pt x="1879" y="4731"/>
                    </a:lnTo>
                    <a:lnTo>
                      <a:pt x="1862" y="4749"/>
                    </a:lnTo>
                    <a:lnTo>
                      <a:pt x="1847" y="4784"/>
                    </a:lnTo>
                    <a:lnTo>
                      <a:pt x="1837" y="4822"/>
                    </a:lnTo>
                    <a:lnTo>
                      <a:pt x="1830" y="4865"/>
                    </a:lnTo>
                    <a:lnTo>
                      <a:pt x="1822" y="4910"/>
                    </a:lnTo>
                    <a:lnTo>
                      <a:pt x="1815" y="4952"/>
                    </a:lnTo>
                    <a:lnTo>
                      <a:pt x="1805" y="4995"/>
                    </a:lnTo>
                    <a:lnTo>
                      <a:pt x="1795" y="5037"/>
                    </a:lnTo>
                    <a:lnTo>
                      <a:pt x="1774" y="5075"/>
                    </a:lnTo>
                    <a:lnTo>
                      <a:pt x="1749" y="5110"/>
                    </a:lnTo>
                    <a:lnTo>
                      <a:pt x="1714" y="5142"/>
                    </a:lnTo>
                    <a:lnTo>
                      <a:pt x="1714" y="5152"/>
                    </a:lnTo>
                    <a:lnTo>
                      <a:pt x="1721" y="5180"/>
                    </a:lnTo>
                    <a:lnTo>
                      <a:pt x="1735" y="5215"/>
                    </a:lnTo>
                    <a:lnTo>
                      <a:pt x="1759" y="5262"/>
                    </a:lnTo>
                    <a:lnTo>
                      <a:pt x="1784" y="5314"/>
                    </a:lnTo>
                    <a:lnTo>
                      <a:pt x="1819" y="5367"/>
                    </a:lnTo>
                    <a:lnTo>
                      <a:pt x="1858" y="5420"/>
                    </a:lnTo>
                    <a:lnTo>
                      <a:pt x="1897" y="5469"/>
                    </a:lnTo>
                    <a:lnTo>
                      <a:pt x="1942" y="5510"/>
                    </a:lnTo>
                    <a:lnTo>
                      <a:pt x="1988" y="5546"/>
                    </a:lnTo>
                    <a:lnTo>
                      <a:pt x="2002" y="5560"/>
                    </a:lnTo>
                    <a:lnTo>
                      <a:pt x="2013" y="5574"/>
                    </a:lnTo>
                    <a:lnTo>
                      <a:pt x="2020" y="5592"/>
                    </a:lnTo>
                    <a:lnTo>
                      <a:pt x="2023" y="5613"/>
                    </a:lnTo>
                    <a:lnTo>
                      <a:pt x="2027" y="5634"/>
                    </a:lnTo>
                    <a:lnTo>
                      <a:pt x="2027" y="5655"/>
                    </a:lnTo>
                    <a:lnTo>
                      <a:pt x="2030" y="5680"/>
                    </a:lnTo>
                    <a:lnTo>
                      <a:pt x="2030" y="5700"/>
                    </a:lnTo>
                    <a:lnTo>
                      <a:pt x="2033" y="5725"/>
                    </a:lnTo>
                    <a:lnTo>
                      <a:pt x="2037" y="5747"/>
                    </a:lnTo>
                    <a:lnTo>
                      <a:pt x="2058" y="5788"/>
                    </a:lnTo>
                    <a:lnTo>
                      <a:pt x="2080" y="5830"/>
                    </a:lnTo>
                    <a:lnTo>
                      <a:pt x="2105" y="5870"/>
                    </a:lnTo>
                    <a:lnTo>
                      <a:pt x="2136" y="5908"/>
                    </a:lnTo>
                    <a:lnTo>
                      <a:pt x="2168" y="5943"/>
                    </a:lnTo>
                    <a:lnTo>
                      <a:pt x="2200" y="5975"/>
                    </a:lnTo>
                    <a:lnTo>
                      <a:pt x="2235" y="6006"/>
                    </a:lnTo>
                    <a:lnTo>
                      <a:pt x="2273" y="6038"/>
                    </a:lnTo>
                    <a:lnTo>
                      <a:pt x="2311" y="6070"/>
                    </a:lnTo>
                    <a:lnTo>
                      <a:pt x="2351" y="6098"/>
                    </a:lnTo>
                    <a:lnTo>
                      <a:pt x="2371" y="6118"/>
                    </a:lnTo>
                    <a:lnTo>
                      <a:pt x="2386" y="6143"/>
                    </a:lnTo>
                    <a:lnTo>
                      <a:pt x="2396" y="6171"/>
                    </a:lnTo>
                    <a:lnTo>
                      <a:pt x="2406" y="6203"/>
                    </a:lnTo>
                    <a:lnTo>
                      <a:pt x="2411" y="6238"/>
                    </a:lnTo>
                    <a:lnTo>
                      <a:pt x="2414" y="6270"/>
                    </a:lnTo>
                    <a:lnTo>
                      <a:pt x="2418" y="6308"/>
                    </a:lnTo>
                    <a:lnTo>
                      <a:pt x="2418" y="6343"/>
                    </a:lnTo>
                    <a:lnTo>
                      <a:pt x="2421" y="6378"/>
                    </a:lnTo>
                    <a:lnTo>
                      <a:pt x="2428" y="6417"/>
                    </a:lnTo>
                    <a:lnTo>
                      <a:pt x="2435" y="6442"/>
                    </a:lnTo>
                    <a:lnTo>
                      <a:pt x="2442" y="6463"/>
                    </a:lnTo>
                    <a:lnTo>
                      <a:pt x="2456" y="6483"/>
                    </a:lnTo>
                    <a:lnTo>
                      <a:pt x="2466" y="6505"/>
                    </a:lnTo>
                    <a:lnTo>
                      <a:pt x="2481" y="6523"/>
                    </a:lnTo>
                    <a:lnTo>
                      <a:pt x="2494" y="6543"/>
                    </a:lnTo>
                    <a:lnTo>
                      <a:pt x="2509" y="6565"/>
                    </a:lnTo>
                    <a:lnTo>
                      <a:pt x="2519" y="6586"/>
                    </a:lnTo>
                    <a:lnTo>
                      <a:pt x="2531" y="6610"/>
                    </a:lnTo>
                    <a:lnTo>
                      <a:pt x="2537" y="6635"/>
                    </a:lnTo>
                    <a:lnTo>
                      <a:pt x="2558" y="6681"/>
                    </a:lnTo>
                    <a:lnTo>
                      <a:pt x="2583" y="6720"/>
                    </a:lnTo>
                    <a:lnTo>
                      <a:pt x="2618" y="6751"/>
                    </a:lnTo>
                    <a:lnTo>
                      <a:pt x="2660" y="6772"/>
                    </a:lnTo>
                    <a:lnTo>
                      <a:pt x="2706" y="6786"/>
                    </a:lnTo>
                    <a:lnTo>
                      <a:pt x="2755" y="6796"/>
                    </a:lnTo>
                    <a:lnTo>
                      <a:pt x="2808" y="6800"/>
                    </a:lnTo>
                    <a:lnTo>
                      <a:pt x="2857" y="6803"/>
                    </a:lnTo>
                    <a:lnTo>
                      <a:pt x="2910" y="6803"/>
                    </a:lnTo>
                    <a:lnTo>
                      <a:pt x="2955" y="6800"/>
                    </a:lnTo>
                    <a:lnTo>
                      <a:pt x="2959" y="6800"/>
                    </a:lnTo>
                    <a:lnTo>
                      <a:pt x="2959" y="6807"/>
                    </a:lnTo>
                    <a:lnTo>
                      <a:pt x="2955" y="6814"/>
                    </a:lnTo>
                    <a:lnTo>
                      <a:pt x="2949" y="6821"/>
                    </a:lnTo>
                    <a:lnTo>
                      <a:pt x="2942" y="6831"/>
                    </a:lnTo>
                    <a:lnTo>
                      <a:pt x="2935" y="6843"/>
                    </a:lnTo>
                    <a:lnTo>
                      <a:pt x="2924" y="6850"/>
                    </a:lnTo>
                    <a:lnTo>
                      <a:pt x="2917" y="6860"/>
                    </a:lnTo>
                    <a:lnTo>
                      <a:pt x="2914" y="6863"/>
                    </a:lnTo>
                    <a:lnTo>
                      <a:pt x="2910" y="6867"/>
                    </a:lnTo>
                    <a:lnTo>
                      <a:pt x="2875" y="6881"/>
                    </a:lnTo>
                    <a:lnTo>
                      <a:pt x="2847" y="6895"/>
                    </a:lnTo>
                    <a:lnTo>
                      <a:pt x="2822" y="6913"/>
                    </a:lnTo>
                    <a:lnTo>
                      <a:pt x="2801" y="6930"/>
                    </a:lnTo>
                    <a:lnTo>
                      <a:pt x="2780" y="6951"/>
                    </a:lnTo>
                    <a:lnTo>
                      <a:pt x="2762" y="6973"/>
                    </a:lnTo>
                    <a:lnTo>
                      <a:pt x="2741" y="6990"/>
                    </a:lnTo>
                    <a:lnTo>
                      <a:pt x="2717" y="7011"/>
                    </a:lnTo>
                    <a:lnTo>
                      <a:pt x="2689" y="7032"/>
                    </a:lnTo>
                    <a:lnTo>
                      <a:pt x="2657" y="7050"/>
                    </a:lnTo>
                    <a:lnTo>
                      <a:pt x="2636" y="7063"/>
                    </a:lnTo>
                    <a:lnTo>
                      <a:pt x="2618" y="7078"/>
                    </a:lnTo>
                    <a:lnTo>
                      <a:pt x="2604" y="7095"/>
                    </a:lnTo>
                    <a:lnTo>
                      <a:pt x="2589" y="7113"/>
                    </a:lnTo>
                    <a:lnTo>
                      <a:pt x="2576" y="7130"/>
                    </a:lnTo>
                    <a:lnTo>
                      <a:pt x="2562" y="7148"/>
                    </a:lnTo>
                    <a:lnTo>
                      <a:pt x="2548" y="7165"/>
                    </a:lnTo>
                    <a:lnTo>
                      <a:pt x="2531" y="7180"/>
                    </a:lnTo>
                    <a:lnTo>
                      <a:pt x="2512" y="7193"/>
                    </a:lnTo>
                    <a:lnTo>
                      <a:pt x="2491" y="7204"/>
                    </a:lnTo>
                    <a:lnTo>
                      <a:pt x="2456" y="7211"/>
                    </a:lnTo>
                    <a:lnTo>
                      <a:pt x="2421" y="7221"/>
                    </a:lnTo>
                    <a:lnTo>
                      <a:pt x="2393" y="7225"/>
                    </a:lnTo>
                    <a:lnTo>
                      <a:pt x="2361" y="7233"/>
                    </a:lnTo>
                    <a:lnTo>
                      <a:pt x="2333" y="7236"/>
                    </a:lnTo>
                    <a:lnTo>
                      <a:pt x="2301" y="7239"/>
                    </a:lnTo>
                    <a:lnTo>
                      <a:pt x="2273" y="7246"/>
                    </a:lnTo>
                    <a:lnTo>
                      <a:pt x="2241" y="7250"/>
                    </a:lnTo>
                    <a:lnTo>
                      <a:pt x="2210" y="7260"/>
                    </a:lnTo>
                    <a:lnTo>
                      <a:pt x="2178" y="7268"/>
                    </a:lnTo>
                    <a:lnTo>
                      <a:pt x="2150" y="7281"/>
                    </a:lnTo>
                    <a:lnTo>
                      <a:pt x="2125" y="7295"/>
                    </a:lnTo>
                    <a:lnTo>
                      <a:pt x="2097" y="7313"/>
                    </a:lnTo>
                    <a:lnTo>
                      <a:pt x="2069" y="7331"/>
                    </a:lnTo>
                    <a:lnTo>
                      <a:pt x="2037" y="7348"/>
                    </a:lnTo>
                    <a:lnTo>
                      <a:pt x="2010" y="7366"/>
                    </a:lnTo>
                    <a:lnTo>
                      <a:pt x="1981" y="7376"/>
                    </a:lnTo>
                    <a:lnTo>
                      <a:pt x="1950" y="7386"/>
                    </a:lnTo>
                    <a:lnTo>
                      <a:pt x="1918" y="7394"/>
                    </a:lnTo>
                    <a:lnTo>
                      <a:pt x="1890" y="7390"/>
                    </a:lnTo>
                    <a:lnTo>
                      <a:pt x="1893" y="7390"/>
                    </a:lnTo>
                    <a:lnTo>
                      <a:pt x="1897" y="7390"/>
                    </a:lnTo>
                    <a:lnTo>
                      <a:pt x="1900" y="7390"/>
                    </a:lnTo>
                    <a:lnTo>
                      <a:pt x="1897" y="7386"/>
                    </a:lnTo>
                    <a:lnTo>
                      <a:pt x="1897" y="7373"/>
                    </a:lnTo>
                    <a:lnTo>
                      <a:pt x="1893" y="7348"/>
                    </a:lnTo>
                    <a:lnTo>
                      <a:pt x="1893" y="7323"/>
                    </a:lnTo>
                    <a:lnTo>
                      <a:pt x="1890" y="7295"/>
                    </a:lnTo>
                    <a:lnTo>
                      <a:pt x="1882" y="7271"/>
                    </a:lnTo>
                    <a:lnTo>
                      <a:pt x="1872" y="7246"/>
                    </a:lnTo>
                    <a:lnTo>
                      <a:pt x="1854" y="7228"/>
                    </a:lnTo>
                    <a:lnTo>
                      <a:pt x="1830" y="7218"/>
                    </a:lnTo>
                    <a:lnTo>
                      <a:pt x="1798" y="7218"/>
                    </a:lnTo>
                    <a:lnTo>
                      <a:pt x="1759" y="7225"/>
                    </a:lnTo>
                    <a:lnTo>
                      <a:pt x="1721" y="7236"/>
                    </a:lnTo>
                    <a:lnTo>
                      <a:pt x="1689" y="7250"/>
                    </a:lnTo>
                    <a:lnTo>
                      <a:pt x="1657" y="7264"/>
                    </a:lnTo>
                    <a:lnTo>
                      <a:pt x="1626" y="7281"/>
                    </a:lnTo>
                    <a:lnTo>
                      <a:pt x="1597" y="7303"/>
                    </a:lnTo>
                    <a:lnTo>
                      <a:pt x="1573" y="7323"/>
                    </a:lnTo>
                    <a:lnTo>
                      <a:pt x="1549" y="7351"/>
                    </a:lnTo>
                    <a:lnTo>
                      <a:pt x="1524" y="7380"/>
                    </a:lnTo>
                    <a:lnTo>
                      <a:pt x="1499" y="7411"/>
                    </a:lnTo>
                    <a:lnTo>
                      <a:pt x="1461" y="7401"/>
                    </a:lnTo>
                    <a:lnTo>
                      <a:pt x="1418" y="7394"/>
                    </a:lnTo>
                    <a:lnTo>
                      <a:pt x="1383" y="7386"/>
                    </a:lnTo>
                    <a:lnTo>
                      <a:pt x="1344" y="7380"/>
                    </a:lnTo>
                    <a:lnTo>
                      <a:pt x="1309" y="7369"/>
                    </a:lnTo>
                    <a:lnTo>
                      <a:pt x="1278" y="7363"/>
                    </a:lnTo>
                    <a:lnTo>
                      <a:pt x="1246" y="7351"/>
                    </a:lnTo>
                    <a:lnTo>
                      <a:pt x="1218" y="7338"/>
                    </a:lnTo>
                    <a:lnTo>
                      <a:pt x="1189" y="7320"/>
                    </a:lnTo>
                    <a:lnTo>
                      <a:pt x="1161" y="7303"/>
                    </a:lnTo>
                    <a:lnTo>
                      <a:pt x="1158" y="7295"/>
                    </a:lnTo>
                    <a:lnTo>
                      <a:pt x="1154" y="7288"/>
                    </a:lnTo>
                    <a:lnTo>
                      <a:pt x="1158" y="7285"/>
                    </a:lnTo>
                    <a:lnTo>
                      <a:pt x="1165" y="7281"/>
                    </a:lnTo>
                    <a:lnTo>
                      <a:pt x="1175" y="7281"/>
                    </a:lnTo>
                    <a:lnTo>
                      <a:pt x="1186" y="7278"/>
                    </a:lnTo>
                    <a:lnTo>
                      <a:pt x="1200" y="7278"/>
                    </a:lnTo>
                    <a:lnTo>
                      <a:pt x="1214" y="7274"/>
                    </a:lnTo>
                    <a:lnTo>
                      <a:pt x="1228" y="7271"/>
                    </a:lnTo>
                    <a:lnTo>
                      <a:pt x="1238" y="7271"/>
                    </a:lnTo>
                    <a:lnTo>
                      <a:pt x="1256" y="7264"/>
                    </a:lnTo>
                    <a:lnTo>
                      <a:pt x="1278" y="7256"/>
                    </a:lnTo>
                    <a:lnTo>
                      <a:pt x="1295" y="7250"/>
                    </a:lnTo>
                    <a:lnTo>
                      <a:pt x="1313" y="7243"/>
                    </a:lnTo>
                    <a:lnTo>
                      <a:pt x="1326" y="7233"/>
                    </a:lnTo>
                    <a:lnTo>
                      <a:pt x="1344" y="7221"/>
                    </a:lnTo>
                    <a:lnTo>
                      <a:pt x="1361" y="7211"/>
                    </a:lnTo>
                    <a:lnTo>
                      <a:pt x="1376" y="7197"/>
                    </a:lnTo>
                    <a:lnTo>
                      <a:pt x="1386" y="7186"/>
                    </a:lnTo>
                    <a:lnTo>
                      <a:pt x="1401" y="7173"/>
                    </a:lnTo>
                    <a:lnTo>
                      <a:pt x="1418" y="7148"/>
                    </a:lnTo>
                    <a:lnTo>
                      <a:pt x="1432" y="7123"/>
                    </a:lnTo>
                    <a:lnTo>
                      <a:pt x="1446" y="7098"/>
                    </a:lnTo>
                    <a:lnTo>
                      <a:pt x="1461" y="7074"/>
                    </a:lnTo>
                    <a:lnTo>
                      <a:pt x="1471" y="7050"/>
                    </a:lnTo>
                    <a:lnTo>
                      <a:pt x="1481" y="7025"/>
                    </a:lnTo>
                    <a:lnTo>
                      <a:pt x="1489" y="7000"/>
                    </a:lnTo>
                    <a:lnTo>
                      <a:pt x="1499" y="6976"/>
                    </a:lnTo>
                    <a:lnTo>
                      <a:pt x="1506" y="6955"/>
                    </a:lnTo>
                    <a:lnTo>
                      <a:pt x="1513" y="6930"/>
                    </a:lnTo>
                    <a:lnTo>
                      <a:pt x="1534" y="6870"/>
                    </a:lnTo>
                    <a:lnTo>
                      <a:pt x="1559" y="6811"/>
                    </a:lnTo>
                    <a:lnTo>
                      <a:pt x="1587" y="6755"/>
                    </a:lnTo>
                    <a:lnTo>
                      <a:pt x="1619" y="6702"/>
                    </a:lnTo>
                    <a:lnTo>
                      <a:pt x="1647" y="6645"/>
                    </a:lnTo>
                    <a:lnTo>
                      <a:pt x="1679" y="6593"/>
                    </a:lnTo>
                    <a:lnTo>
                      <a:pt x="1707" y="6537"/>
                    </a:lnTo>
                    <a:lnTo>
                      <a:pt x="1731" y="6480"/>
                    </a:lnTo>
                    <a:lnTo>
                      <a:pt x="1752" y="6421"/>
                    </a:lnTo>
                    <a:lnTo>
                      <a:pt x="1774" y="6361"/>
                    </a:lnTo>
                    <a:lnTo>
                      <a:pt x="1795" y="6266"/>
                    </a:lnTo>
                    <a:close/>
                  </a:path>
                </a:pathLst>
              </a:custGeom>
              <a:solidFill>
                <a:srgbClr val="FFE5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52" name="Freeform 728"/>
              <p:cNvSpPr>
                <a:spLocks/>
              </p:cNvSpPr>
              <p:nvPr/>
            </p:nvSpPr>
            <p:spPr bwMode="auto">
              <a:xfrm>
                <a:off x="3044" y="2362"/>
                <a:ext cx="143" cy="161"/>
              </a:xfrm>
              <a:custGeom>
                <a:avLst/>
                <a:gdLst>
                  <a:gd name="T0" fmla="*/ 348 w 1862"/>
                  <a:gd name="T1" fmla="*/ 0 h 2263"/>
                  <a:gd name="T2" fmla="*/ 764 w 1862"/>
                  <a:gd name="T3" fmla="*/ 124 h 2263"/>
                  <a:gd name="T4" fmla="*/ 1101 w 1862"/>
                  <a:gd name="T5" fmla="*/ 419 h 2263"/>
                  <a:gd name="T6" fmla="*/ 1313 w 1862"/>
                  <a:gd name="T7" fmla="*/ 763 h 2263"/>
                  <a:gd name="T8" fmla="*/ 1478 w 1862"/>
                  <a:gd name="T9" fmla="*/ 970 h 2263"/>
                  <a:gd name="T10" fmla="*/ 1643 w 1862"/>
                  <a:gd name="T11" fmla="*/ 1173 h 2263"/>
                  <a:gd name="T12" fmla="*/ 1749 w 1862"/>
                  <a:gd name="T13" fmla="*/ 1416 h 2263"/>
                  <a:gd name="T14" fmla="*/ 1809 w 1862"/>
                  <a:gd name="T15" fmla="*/ 1651 h 2263"/>
                  <a:gd name="T16" fmla="*/ 1857 w 1862"/>
                  <a:gd name="T17" fmla="*/ 1880 h 2263"/>
                  <a:gd name="T18" fmla="*/ 1837 w 1862"/>
                  <a:gd name="T19" fmla="*/ 2105 h 2263"/>
                  <a:gd name="T20" fmla="*/ 1784 w 1862"/>
                  <a:gd name="T21" fmla="*/ 2203 h 2263"/>
                  <a:gd name="T22" fmla="*/ 1731 w 1862"/>
                  <a:gd name="T23" fmla="*/ 2241 h 2263"/>
                  <a:gd name="T24" fmla="*/ 1668 w 1862"/>
                  <a:gd name="T25" fmla="*/ 2263 h 2263"/>
                  <a:gd name="T26" fmla="*/ 1619 w 1862"/>
                  <a:gd name="T27" fmla="*/ 2241 h 2263"/>
                  <a:gd name="T28" fmla="*/ 1544 w 1862"/>
                  <a:gd name="T29" fmla="*/ 2193 h 2263"/>
                  <a:gd name="T30" fmla="*/ 1485 w 1862"/>
                  <a:gd name="T31" fmla="*/ 2133 h 2263"/>
                  <a:gd name="T32" fmla="*/ 1471 w 1862"/>
                  <a:gd name="T33" fmla="*/ 2056 h 2263"/>
                  <a:gd name="T34" fmla="*/ 1379 w 1862"/>
                  <a:gd name="T35" fmla="*/ 2091 h 2263"/>
                  <a:gd name="T36" fmla="*/ 1225 w 1862"/>
                  <a:gd name="T37" fmla="*/ 1978 h 2263"/>
                  <a:gd name="T38" fmla="*/ 1048 w 1862"/>
                  <a:gd name="T39" fmla="*/ 1841 h 2263"/>
                  <a:gd name="T40" fmla="*/ 1003 w 1862"/>
                  <a:gd name="T41" fmla="*/ 1775 h 2263"/>
                  <a:gd name="T42" fmla="*/ 1017 w 1862"/>
                  <a:gd name="T43" fmla="*/ 1620 h 2263"/>
                  <a:gd name="T44" fmla="*/ 995 w 1862"/>
                  <a:gd name="T45" fmla="*/ 1430 h 2263"/>
                  <a:gd name="T46" fmla="*/ 971 w 1862"/>
                  <a:gd name="T47" fmla="*/ 1363 h 2263"/>
                  <a:gd name="T48" fmla="*/ 1010 w 1862"/>
                  <a:gd name="T49" fmla="*/ 1490 h 2263"/>
                  <a:gd name="T50" fmla="*/ 1010 w 1862"/>
                  <a:gd name="T51" fmla="*/ 1623 h 2263"/>
                  <a:gd name="T52" fmla="*/ 995 w 1862"/>
                  <a:gd name="T53" fmla="*/ 1764 h 2263"/>
                  <a:gd name="T54" fmla="*/ 967 w 1862"/>
                  <a:gd name="T55" fmla="*/ 1816 h 2263"/>
                  <a:gd name="T56" fmla="*/ 907 w 1862"/>
                  <a:gd name="T57" fmla="*/ 1838 h 2263"/>
                  <a:gd name="T58" fmla="*/ 834 w 1862"/>
                  <a:gd name="T59" fmla="*/ 1831 h 2263"/>
                  <a:gd name="T60" fmla="*/ 799 w 1862"/>
                  <a:gd name="T61" fmla="*/ 1823 h 2263"/>
                  <a:gd name="T62" fmla="*/ 781 w 1862"/>
                  <a:gd name="T63" fmla="*/ 1823 h 2263"/>
                  <a:gd name="T64" fmla="*/ 764 w 1862"/>
                  <a:gd name="T65" fmla="*/ 1823 h 2263"/>
                  <a:gd name="T66" fmla="*/ 721 w 1862"/>
                  <a:gd name="T67" fmla="*/ 1799 h 2263"/>
                  <a:gd name="T68" fmla="*/ 634 w 1862"/>
                  <a:gd name="T69" fmla="*/ 1746 h 2263"/>
                  <a:gd name="T70" fmla="*/ 546 w 1862"/>
                  <a:gd name="T71" fmla="*/ 1693 h 2263"/>
                  <a:gd name="T72" fmla="*/ 464 w 1862"/>
                  <a:gd name="T73" fmla="*/ 1634 h 2263"/>
                  <a:gd name="T74" fmla="*/ 369 w 1862"/>
                  <a:gd name="T75" fmla="*/ 1550 h 2263"/>
                  <a:gd name="T76" fmla="*/ 274 w 1862"/>
                  <a:gd name="T77" fmla="*/ 1468 h 2263"/>
                  <a:gd name="T78" fmla="*/ 173 w 1862"/>
                  <a:gd name="T79" fmla="*/ 1395 h 2263"/>
                  <a:gd name="T80" fmla="*/ 113 w 1862"/>
                  <a:gd name="T81" fmla="*/ 1353 h 2263"/>
                  <a:gd name="T82" fmla="*/ 67 w 1862"/>
                  <a:gd name="T83" fmla="*/ 1335 h 2263"/>
                  <a:gd name="T84" fmla="*/ 28 w 1862"/>
                  <a:gd name="T85" fmla="*/ 1315 h 2263"/>
                  <a:gd name="T86" fmla="*/ 0 w 1862"/>
                  <a:gd name="T87" fmla="*/ 1255 h 2263"/>
                  <a:gd name="T88" fmla="*/ 13 w 1862"/>
                  <a:gd name="T89" fmla="*/ 977 h 2263"/>
                  <a:gd name="T90" fmla="*/ 35 w 1862"/>
                  <a:gd name="T91" fmla="*/ 562 h 2263"/>
                  <a:gd name="T92" fmla="*/ 17 w 1862"/>
                  <a:gd name="T93" fmla="*/ 165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62" h="2263">
                    <a:moveTo>
                      <a:pt x="42" y="50"/>
                    </a:moveTo>
                    <a:lnTo>
                      <a:pt x="197" y="11"/>
                    </a:lnTo>
                    <a:lnTo>
                      <a:pt x="348" y="0"/>
                    </a:lnTo>
                    <a:lnTo>
                      <a:pt x="492" y="18"/>
                    </a:lnTo>
                    <a:lnTo>
                      <a:pt x="634" y="60"/>
                    </a:lnTo>
                    <a:lnTo>
                      <a:pt x="764" y="124"/>
                    </a:lnTo>
                    <a:lnTo>
                      <a:pt x="887" y="204"/>
                    </a:lnTo>
                    <a:lnTo>
                      <a:pt x="999" y="307"/>
                    </a:lnTo>
                    <a:lnTo>
                      <a:pt x="1101" y="419"/>
                    </a:lnTo>
                    <a:lnTo>
                      <a:pt x="1193" y="548"/>
                    </a:lnTo>
                    <a:lnTo>
                      <a:pt x="1270" y="689"/>
                    </a:lnTo>
                    <a:lnTo>
                      <a:pt x="1313" y="763"/>
                    </a:lnTo>
                    <a:lnTo>
                      <a:pt x="1365" y="833"/>
                    </a:lnTo>
                    <a:lnTo>
                      <a:pt x="1421" y="900"/>
                    </a:lnTo>
                    <a:lnTo>
                      <a:pt x="1478" y="970"/>
                    </a:lnTo>
                    <a:lnTo>
                      <a:pt x="1538" y="1037"/>
                    </a:lnTo>
                    <a:lnTo>
                      <a:pt x="1594" y="1103"/>
                    </a:lnTo>
                    <a:lnTo>
                      <a:pt x="1643" y="1173"/>
                    </a:lnTo>
                    <a:lnTo>
                      <a:pt x="1689" y="1251"/>
                    </a:lnTo>
                    <a:lnTo>
                      <a:pt x="1724" y="1328"/>
                    </a:lnTo>
                    <a:lnTo>
                      <a:pt x="1749" y="1416"/>
                    </a:lnTo>
                    <a:lnTo>
                      <a:pt x="1766" y="1493"/>
                    </a:lnTo>
                    <a:lnTo>
                      <a:pt x="1787" y="1571"/>
                    </a:lnTo>
                    <a:lnTo>
                      <a:pt x="1809" y="1651"/>
                    </a:lnTo>
                    <a:lnTo>
                      <a:pt x="1826" y="1728"/>
                    </a:lnTo>
                    <a:lnTo>
                      <a:pt x="1844" y="1806"/>
                    </a:lnTo>
                    <a:lnTo>
                      <a:pt x="1857" y="1880"/>
                    </a:lnTo>
                    <a:lnTo>
                      <a:pt x="1862" y="1958"/>
                    </a:lnTo>
                    <a:lnTo>
                      <a:pt x="1854" y="2031"/>
                    </a:lnTo>
                    <a:lnTo>
                      <a:pt x="1837" y="2105"/>
                    </a:lnTo>
                    <a:lnTo>
                      <a:pt x="1809" y="2175"/>
                    </a:lnTo>
                    <a:lnTo>
                      <a:pt x="1799" y="2189"/>
                    </a:lnTo>
                    <a:lnTo>
                      <a:pt x="1784" y="2203"/>
                    </a:lnTo>
                    <a:lnTo>
                      <a:pt x="1770" y="2218"/>
                    </a:lnTo>
                    <a:lnTo>
                      <a:pt x="1749" y="2228"/>
                    </a:lnTo>
                    <a:lnTo>
                      <a:pt x="1731" y="2241"/>
                    </a:lnTo>
                    <a:lnTo>
                      <a:pt x="1710" y="2253"/>
                    </a:lnTo>
                    <a:lnTo>
                      <a:pt x="1689" y="2259"/>
                    </a:lnTo>
                    <a:lnTo>
                      <a:pt x="1668" y="2263"/>
                    </a:lnTo>
                    <a:lnTo>
                      <a:pt x="1654" y="2263"/>
                    </a:lnTo>
                    <a:lnTo>
                      <a:pt x="1639" y="2256"/>
                    </a:lnTo>
                    <a:lnTo>
                      <a:pt x="1619" y="2241"/>
                    </a:lnTo>
                    <a:lnTo>
                      <a:pt x="1594" y="2224"/>
                    </a:lnTo>
                    <a:lnTo>
                      <a:pt x="1569" y="2210"/>
                    </a:lnTo>
                    <a:lnTo>
                      <a:pt x="1544" y="2193"/>
                    </a:lnTo>
                    <a:lnTo>
                      <a:pt x="1520" y="2171"/>
                    </a:lnTo>
                    <a:lnTo>
                      <a:pt x="1499" y="2154"/>
                    </a:lnTo>
                    <a:lnTo>
                      <a:pt x="1485" y="2133"/>
                    </a:lnTo>
                    <a:lnTo>
                      <a:pt x="1471" y="2108"/>
                    </a:lnTo>
                    <a:lnTo>
                      <a:pt x="1468" y="2083"/>
                    </a:lnTo>
                    <a:lnTo>
                      <a:pt x="1471" y="2056"/>
                    </a:lnTo>
                    <a:lnTo>
                      <a:pt x="1449" y="2091"/>
                    </a:lnTo>
                    <a:lnTo>
                      <a:pt x="1421" y="2101"/>
                    </a:lnTo>
                    <a:lnTo>
                      <a:pt x="1379" y="2091"/>
                    </a:lnTo>
                    <a:lnTo>
                      <a:pt x="1333" y="2063"/>
                    </a:lnTo>
                    <a:lnTo>
                      <a:pt x="1281" y="2024"/>
                    </a:lnTo>
                    <a:lnTo>
                      <a:pt x="1225" y="1978"/>
                    </a:lnTo>
                    <a:lnTo>
                      <a:pt x="1168" y="1929"/>
                    </a:lnTo>
                    <a:lnTo>
                      <a:pt x="1108" y="1880"/>
                    </a:lnTo>
                    <a:lnTo>
                      <a:pt x="1048" y="1841"/>
                    </a:lnTo>
                    <a:lnTo>
                      <a:pt x="992" y="1810"/>
                    </a:lnTo>
                    <a:lnTo>
                      <a:pt x="995" y="1803"/>
                    </a:lnTo>
                    <a:lnTo>
                      <a:pt x="1003" y="1775"/>
                    </a:lnTo>
                    <a:lnTo>
                      <a:pt x="1010" y="1733"/>
                    </a:lnTo>
                    <a:lnTo>
                      <a:pt x="1013" y="1680"/>
                    </a:lnTo>
                    <a:lnTo>
                      <a:pt x="1017" y="1620"/>
                    </a:lnTo>
                    <a:lnTo>
                      <a:pt x="1017" y="1557"/>
                    </a:lnTo>
                    <a:lnTo>
                      <a:pt x="1010" y="1490"/>
                    </a:lnTo>
                    <a:lnTo>
                      <a:pt x="995" y="1430"/>
                    </a:lnTo>
                    <a:lnTo>
                      <a:pt x="978" y="1370"/>
                    </a:lnTo>
                    <a:lnTo>
                      <a:pt x="947" y="1325"/>
                    </a:lnTo>
                    <a:lnTo>
                      <a:pt x="971" y="1363"/>
                    </a:lnTo>
                    <a:lnTo>
                      <a:pt x="989" y="1405"/>
                    </a:lnTo>
                    <a:lnTo>
                      <a:pt x="999" y="1448"/>
                    </a:lnTo>
                    <a:lnTo>
                      <a:pt x="1010" y="1490"/>
                    </a:lnTo>
                    <a:lnTo>
                      <a:pt x="1013" y="1535"/>
                    </a:lnTo>
                    <a:lnTo>
                      <a:pt x="1013" y="1581"/>
                    </a:lnTo>
                    <a:lnTo>
                      <a:pt x="1010" y="1623"/>
                    </a:lnTo>
                    <a:lnTo>
                      <a:pt x="1007" y="1669"/>
                    </a:lnTo>
                    <a:lnTo>
                      <a:pt x="1003" y="1715"/>
                    </a:lnTo>
                    <a:lnTo>
                      <a:pt x="995" y="1764"/>
                    </a:lnTo>
                    <a:lnTo>
                      <a:pt x="992" y="1785"/>
                    </a:lnTo>
                    <a:lnTo>
                      <a:pt x="982" y="1803"/>
                    </a:lnTo>
                    <a:lnTo>
                      <a:pt x="967" y="1816"/>
                    </a:lnTo>
                    <a:lnTo>
                      <a:pt x="950" y="1827"/>
                    </a:lnTo>
                    <a:lnTo>
                      <a:pt x="929" y="1834"/>
                    </a:lnTo>
                    <a:lnTo>
                      <a:pt x="907" y="1838"/>
                    </a:lnTo>
                    <a:lnTo>
                      <a:pt x="883" y="1838"/>
                    </a:lnTo>
                    <a:lnTo>
                      <a:pt x="859" y="1834"/>
                    </a:lnTo>
                    <a:lnTo>
                      <a:pt x="834" y="1831"/>
                    </a:lnTo>
                    <a:lnTo>
                      <a:pt x="809" y="1823"/>
                    </a:lnTo>
                    <a:lnTo>
                      <a:pt x="802" y="1823"/>
                    </a:lnTo>
                    <a:lnTo>
                      <a:pt x="799" y="1823"/>
                    </a:lnTo>
                    <a:lnTo>
                      <a:pt x="795" y="1823"/>
                    </a:lnTo>
                    <a:lnTo>
                      <a:pt x="788" y="1823"/>
                    </a:lnTo>
                    <a:lnTo>
                      <a:pt x="781" y="1823"/>
                    </a:lnTo>
                    <a:lnTo>
                      <a:pt x="774" y="1823"/>
                    </a:lnTo>
                    <a:lnTo>
                      <a:pt x="770" y="1823"/>
                    </a:lnTo>
                    <a:lnTo>
                      <a:pt x="764" y="1823"/>
                    </a:lnTo>
                    <a:lnTo>
                      <a:pt x="757" y="1823"/>
                    </a:lnTo>
                    <a:lnTo>
                      <a:pt x="752" y="1820"/>
                    </a:lnTo>
                    <a:lnTo>
                      <a:pt x="721" y="1799"/>
                    </a:lnTo>
                    <a:lnTo>
                      <a:pt x="689" y="1781"/>
                    </a:lnTo>
                    <a:lnTo>
                      <a:pt x="661" y="1764"/>
                    </a:lnTo>
                    <a:lnTo>
                      <a:pt x="634" y="1746"/>
                    </a:lnTo>
                    <a:lnTo>
                      <a:pt x="602" y="1728"/>
                    </a:lnTo>
                    <a:lnTo>
                      <a:pt x="574" y="1711"/>
                    </a:lnTo>
                    <a:lnTo>
                      <a:pt x="546" y="1693"/>
                    </a:lnTo>
                    <a:lnTo>
                      <a:pt x="517" y="1676"/>
                    </a:lnTo>
                    <a:lnTo>
                      <a:pt x="492" y="1655"/>
                    </a:lnTo>
                    <a:lnTo>
                      <a:pt x="464" y="1634"/>
                    </a:lnTo>
                    <a:lnTo>
                      <a:pt x="433" y="1603"/>
                    </a:lnTo>
                    <a:lnTo>
                      <a:pt x="401" y="1578"/>
                    </a:lnTo>
                    <a:lnTo>
                      <a:pt x="369" y="1550"/>
                    </a:lnTo>
                    <a:lnTo>
                      <a:pt x="338" y="1521"/>
                    </a:lnTo>
                    <a:lnTo>
                      <a:pt x="306" y="1497"/>
                    </a:lnTo>
                    <a:lnTo>
                      <a:pt x="274" y="1468"/>
                    </a:lnTo>
                    <a:lnTo>
                      <a:pt x="239" y="1445"/>
                    </a:lnTo>
                    <a:lnTo>
                      <a:pt x="208" y="1420"/>
                    </a:lnTo>
                    <a:lnTo>
                      <a:pt x="173" y="1395"/>
                    </a:lnTo>
                    <a:lnTo>
                      <a:pt x="137" y="1370"/>
                    </a:lnTo>
                    <a:lnTo>
                      <a:pt x="126" y="1360"/>
                    </a:lnTo>
                    <a:lnTo>
                      <a:pt x="113" y="1353"/>
                    </a:lnTo>
                    <a:lnTo>
                      <a:pt x="98" y="1350"/>
                    </a:lnTo>
                    <a:lnTo>
                      <a:pt x="81" y="1343"/>
                    </a:lnTo>
                    <a:lnTo>
                      <a:pt x="67" y="1335"/>
                    </a:lnTo>
                    <a:lnTo>
                      <a:pt x="53" y="1328"/>
                    </a:lnTo>
                    <a:lnTo>
                      <a:pt x="38" y="1321"/>
                    </a:lnTo>
                    <a:lnTo>
                      <a:pt x="28" y="1315"/>
                    </a:lnTo>
                    <a:lnTo>
                      <a:pt x="13" y="1303"/>
                    </a:lnTo>
                    <a:lnTo>
                      <a:pt x="7" y="1290"/>
                    </a:lnTo>
                    <a:lnTo>
                      <a:pt x="0" y="1255"/>
                    </a:lnTo>
                    <a:lnTo>
                      <a:pt x="0" y="1188"/>
                    </a:lnTo>
                    <a:lnTo>
                      <a:pt x="7" y="1093"/>
                    </a:lnTo>
                    <a:lnTo>
                      <a:pt x="13" y="977"/>
                    </a:lnTo>
                    <a:lnTo>
                      <a:pt x="21" y="847"/>
                    </a:lnTo>
                    <a:lnTo>
                      <a:pt x="28" y="707"/>
                    </a:lnTo>
                    <a:lnTo>
                      <a:pt x="35" y="562"/>
                    </a:lnTo>
                    <a:lnTo>
                      <a:pt x="35" y="422"/>
                    </a:lnTo>
                    <a:lnTo>
                      <a:pt x="31" y="285"/>
                    </a:lnTo>
                    <a:lnTo>
                      <a:pt x="17" y="165"/>
                    </a:lnTo>
                    <a:lnTo>
                      <a:pt x="42" y="50"/>
                    </a:lnTo>
                    <a:close/>
                  </a:path>
                </a:pathLst>
              </a:custGeom>
              <a:solidFill>
                <a:srgbClr val="B265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53" name="Freeform 729"/>
              <p:cNvSpPr>
                <a:spLocks/>
              </p:cNvSpPr>
              <p:nvPr/>
            </p:nvSpPr>
            <p:spPr bwMode="auto">
              <a:xfrm>
                <a:off x="3044" y="2362"/>
                <a:ext cx="143" cy="161"/>
              </a:xfrm>
              <a:custGeom>
                <a:avLst/>
                <a:gdLst>
                  <a:gd name="T0" fmla="*/ 348 w 1862"/>
                  <a:gd name="T1" fmla="*/ 0 h 2263"/>
                  <a:gd name="T2" fmla="*/ 764 w 1862"/>
                  <a:gd name="T3" fmla="*/ 124 h 2263"/>
                  <a:gd name="T4" fmla="*/ 1101 w 1862"/>
                  <a:gd name="T5" fmla="*/ 419 h 2263"/>
                  <a:gd name="T6" fmla="*/ 1313 w 1862"/>
                  <a:gd name="T7" fmla="*/ 763 h 2263"/>
                  <a:gd name="T8" fmla="*/ 1478 w 1862"/>
                  <a:gd name="T9" fmla="*/ 970 h 2263"/>
                  <a:gd name="T10" fmla="*/ 1643 w 1862"/>
                  <a:gd name="T11" fmla="*/ 1173 h 2263"/>
                  <a:gd name="T12" fmla="*/ 1749 w 1862"/>
                  <a:gd name="T13" fmla="*/ 1416 h 2263"/>
                  <a:gd name="T14" fmla="*/ 1809 w 1862"/>
                  <a:gd name="T15" fmla="*/ 1651 h 2263"/>
                  <a:gd name="T16" fmla="*/ 1857 w 1862"/>
                  <a:gd name="T17" fmla="*/ 1880 h 2263"/>
                  <a:gd name="T18" fmla="*/ 1837 w 1862"/>
                  <a:gd name="T19" fmla="*/ 2105 h 2263"/>
                  <a:gd name="T20" fmla="*/ 1784 w 1862"/>
                  <a:gd name="T21" fmla="*/ 2203 h 2263"/>
                  <a:gd name="T22" fmla="*/ 1731 w 1862"/>
                  <a:gd name="T23" fmla="*/ 2241 h 2263"/>
                  <a:gd name="T24" fmla="*/ 1668 w 1862"/>
                  <a:gd name="T25" fmla="*/ 2263 h 2263"/>
                  <a:gd name="T26" fmla="*/ 1619 w 1862"/>
                  <a:gd name="T27" fmla="*/ 2241 h 2263"/>
                  <a:gd name="T28" fmla="*/ 1544 w 1862"/>
                  <a:gd name="T29" fmla="*/ 2193 h 2263"/>
                  <a:gd name="T30" fmla="*/ 1485 w 1862"/>
                  <a:gd name="T31" fmla="*/ 2133 h 2263"/>
                  <a:gd name="T32" fmla="*/ 1471 w 1862"/>
                  <a:gd name="T33" fmla="*/ 2056 h 2263"/>
                  <a:gd name="T34" fmla="*/ 1379 w 1862"/>
                  <a:gd name="T35" fmla="*/ 2091 h 2263"/>
                  <a:gd name="T36" fmla="*/ 1225 w 1862"/>
                  <a:gd name="T37" fmla="*/ 1978 h 2263"/>
                  <a:gd name="T38" fmla="*/ 1048 w 1862"/>
                  <a:gd name="T39" fmla="*/ 1841 h 2263"/>
                  <a:gd name="T40" fmla="*/ 1003 w 1862"/>
                  <a:gd name="T41" fmla="*/ 1775 h 2263"/>
                  <a:gd name="T42" fmla="*/ 1017 w 1862"/>
                  <a:gd name="T43" fmla="*/ 1620 h 2263"/>
                  <a:gd name="T44" fmla="*/ 995 w 1862"/>
                  <a:gd name="T45" fmla="*/ 1430 h 2263"/>
                  <a:gd name="T46" fmla="*/ 971 w 1862"/>
                  <a:gd name="T47" fmla="*/ 1363 h 2263"/>
                  <a:gd name="T48" fmla="*/ 1010 w 1862"/>
                  <a:gd name="T49" fmla="*/ 1490 h 2263"/>
                  <a:gd name="T50" fmla="*/ 1010 w 1862"/>
                  <a:gd name="T51" fmla="*/ 1623 h 2263"/>
                  <a:gd name="T52" fmla="*/ 995 w 1862"/>
                  <a:gd name="T53" fmla="*/ 1764 h 2263"/>
                  <a:gd name="T54" fmla="*/ 967 w 1862"/>
                  <a:gd name="T55" fmla="*/ 1816 h 2263"/>
                  <a:gd name="T56" fmla="*/ 907 w 1862"/>
                  <a:gd name="T57" fmla="*/ 1838 h 2263"/>
                  <a:gd name="T58" fmla="*/ 834 w 1862"/>
                  <a:gd name="T59" fmla="*/ 1831 h 2263"/>
                  <a:gd name="T60" fmla="*/ 799 w 1862"/>
                  <a:gd name="T61" fmla="*/ 1823 h 2263"/>
                  <a:gd name="T62" fmla="*/ 781 w 1862"/>
                  <a:gd name="T63" fmla="*/ 1823 h 2263"/>
                  <a:gd name="T64" fmla="*/ 764 w 1862"/>
                  <a:gd name="T65" fmla="*/ 1823 h 2263"/>
                  <a:gd name="T66" fmla="*/ 721 w 1862"/>
                  <a:gd name="T67" fmla="*/ 1799 h 2263"/>
                  <a:gd name="T68" fmla="*/ 634 w 1862"/>
                  <a:gd name="T69" fmla="*/ 1746 h 2263"/>
                  <a:gd name="T70" fmla="*/ 546 w 1862"/>
                  <a:gd name="T71" fmla="*/ 1693 h 2263"/>
                  <a:gd name="T72" fmla="*/ 464 w 1862"/>
                  <a:gd name="T73" fmla="*/ 1634 h 2263"/>
                  <a:gd name="T74" fmla="*/ 369 w 1862"/>
                  <a:gd name="T75" fmla="*/ 1550 h 2263"/>
                  <a:gd name="T76" fmla="*/ 274 w 1862"/>
                  <a:gd name="T77" fmla="*/ 1468 h 2263"/>
                  <a:gd name="T78" fmla="*/ 173 w 1862"/>
                  <a:gd name="T79" fmla="*/ 1395 h 2263"/>
                  <a:gd name="T80" fmla="*/ 113 w 1862"/>
                  <a:gd name="T81" fmla="*/ 1353 h 2263"/>
                  <a:gd name="T82" fmla="*/ 67 w 1862"/>
                  <a:gd name="T83" fmla="*/ 1335 h 2263"/>
                  <a:gd name="T84" fmla="*/ 28 w 1862"/>
                  <a:gd name="T85" fmla="*/ 1315 h 2263"/>
                  <a:gd name="T86" fmla="*/ 0 w 1862"/>
                  <a:gd name="T87" fmla="*/ 1255 h 2263"/>
                  <a:gd name="T88" fmla="*/ 13 w 1862"/>
                  <a:gd name="T89" fmla="*/ 977 h 2263"/>
                  <a:gd name="T90" fmla="*/ 35 w 1862"/>
                  <a:gd name="T91" fmla="*/ 562 h 2263"/>
                  <a:gd name="T92" fmla="*/ 17 w 1862"/>
                  <a:gd name="T93" fmla="*/ 165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62" h="2263">
                    <a:moveTo>
                      <a:pt x="42" y="50"/>
                    </a:moveTo>
                    <a:lnTo>
                      <a:pt x="197" y="11"/>
                    </a:lnTo>
                    <a:lnTo>
                      <a:pt x="348" y="0"/>
                    </a:lnTo>
                    <a:lnTo>
                      <a:pt x="492" y="18"/>
                    </a:lnTo>
                    <a:lnTo>
                      <a:pt x="634" y="60"/>
                    </a:lnTo>
                    <a:lnTo>
                      <a:pt x="764" y="124"/>
                    </a:lnTo>
                    <a:lnTo>
                      <a:pt x="887" y="204"/>
                    </a:lnTo>
                    <a:lnTo>
                      <a:pt x="999" y="307"/>
                    </a:lnTo>
                    <a:lnTo>
                      <a:pt x="1101" y="419"/>
                    </a:lnTo>
                    <a:lnTo>
                      <a:pt x="1193" y="548"/>
                    </a:lnTo>
                    <a:lnTo>
                      <a:pt x="1270" y="689"/>
                    </a:lnTo>
                    <a:lnTo>
                      <a:pt x="1313" y="763"/>
                    </a:lnTo>
                    <a:lnTo>
                      <a:pt x="1365" y="833"/>
                    </a:lnTo>
                    <a:lnTo>
                      <a:pt x="1421" y="900"/>
                    </a:lnTo>
                    <a:lnTo>
                      <a:pt x="1478" y="970"/>
                    </a:lnTo>
                    <a:lnTo>
                      <a:pt x="1538" y="1037"/>
                    </a:lnTo>
                    <a:lnTo>
                      <a:pt x="1594" y="1103"/>
                    </a:lnTo>
                    <a:lnTo>
                      <a:pt x="1643" y="1173"/>
                    </a:lnTo>
                    <a:lnTo>
                      <a:pt x="1689" y="1251"/>
                    </a:lnTo>
                    <a:lnTo>
                      <a:pt x="1724" y="1328"/>
                    </a:lnTo>
                    <a:lnTo>
                      <a:pt x="1749" y="1416"/>
                    </a:lnTo>
                    <a:lnTo>
                      <a:pt x="1766" y="1493"/>
                    </a:lnTo>
                    <a:lnTo>
                      <a:pt x="1787" y="1571"/>
                    </a:lnTo>
                    <a:lnTo>
                      <a:pt x="1809" y="1651"/>
                    </a:lnTo>
                    <a:lnTo>
                      <a:pt x="1826" y="1728"/>
                    </a:lnTo>
                    <a:lnTo>
                      <a:pt x="1844" y="1806"/>
                    </a:lnTo>
                    <a:lnTo>
                      <a:pt x="1857" y="1880"/>
                    </a:lnTo>
                    <a:lnTo>
                      <a:pt x="1862" y="1958"/>
                    </a:lnTo>
                    <a:lnTo>
                      <a:pt x="1854" y="2031"/>
                    </a:lnTo>
                    <a:lnTo>
                      <a:pt x="1837" y="2105"/>
                    </a:lnTo>
                    <a:lnTo>
                      <a:pt x="1809" y="2175"/>
                    </a:lnTo>
                    <a:lnTo>
                      <a:pt x="1799" y="2189"/>
                    </a:lnTo>
                    <a:lnTo>
                      <a:pt x="1784" y="2203"/>
                    </a:lnTo>
                    <a:lnTo>
                      <a:pt x="1770" y="2218"/>
                    </a:lnTo>
                    <a:lnTo>
                      <a:pt x="1749" y="2228"/>
                    </a:lnTo>
                    <a:lnTo>
                      <a:pt x="1731" y="2241"/>
                    </a:lnTo>
                    <a:lnTo>
                      <a:pt x="1710" y="2253"/>
                    </a:lnTo>
                    <a:lnTo>
                      <a:pt x="1689" y="2259"/>
                    </a:lnTo>
                    <a:lnTo>
                      <a:pt x="1668" y="2263"/>
                    </a:lnTo>
                    <a:lnTo>
                      <a:pt x="1654" y="2263"/>
                    </a:lnTo>
                    <a:lnTo>
                      <a:pt x="1639" y="2256"/>
                    </a:lnTo>
                    <a:lnTo>
                      <a:pt x="1619" y="2241"/>
                    </a:lnTo>
                    <a:lnTo>
                      <a:pt x="1594" y="2224"/>
                    </a:lnTo>
                    <a:lnTo>
                      <a:pt x="1569" y="2210"/>
                    </a:lnTo>
                    <a:lnTo>
                      <a:pt x="1544" y="2193"/>
                    </a:lnTo>
                    <a:lnTo>
                      <a:pt x="1520" y="2171"/>
                    </a:lnTo>
                    <a:lnTo>
                      <a:pt x="1499" y="2154"/>
                    </a:lnTo>
                    <a:lnTo>
                      <a:pt x="1485" y="2133"/>
                    </a:lnTo>
                    <a:lnTo>
                      <a:pt x="1471" y="2108"/>
                    </a:lnTo>
                    <a:lnTo>
                      <a:pt x="1468" y="2083"/>
                    </a:lnTo>
                    <a:lnTo>
                      <a:pt x="1471" y="2056"/>
                    </a:lnTo>
                    <a:lnTo>
                      <a:pt x="1449" y="2091"/>
                    </a:lnTo>
                    <a:lnTo>
                      <a:pt x="1421" y="2101"/>
                    </a:lnTo>
                    <a:lnTo>
                      <a:pt x="1379" y="2091"/>
                    </a:lnTo>
                    <a:lnTo>
                      <a:pt x="1333" y="2063"/>
                    </a:lnTo>
                    <a:lnTo>
                      <a:pt x="1281" y="2024"/>
                    </a:lnTo>
                    <a:lnTo>
                      <a:pt x="1225" y="1978"/>
                    </a:lnTo>
                    <a:lnTo>
                      <a:pt x="1168" y="1929"/>
                    </a:lnTo>
                    <a:lnTo>
                      <a:pt x="1108" y="1880"/>
                    </a:lnTo>
                    <a:lnTo>
                      <a:pt x="1048" y="1841"/>
                    </a:lnTo>
                    <a:lnTo>
                      <a:pt x="992" y="1810"/>
                    </a:lnTo>
                    <a:lnTo>
                      <a:pt x="995" y="1803"/>
                    </a:lnTo>
                    <a:lnTo>
                      <a:pt x="1003" y="1775"/>
                    </a:lnTo>
                    <a:lnTo>
                      <a:pt x="1010" y="1733"/>
                    </a:lnTo>
                    <a:lnTo>
                      <a:pt x="1013" y="1680"/>
                    </a:lnTo>
                    <a:lnTo>
                      <a:pt x="1017" y="1620"/>
                    </a:lnTo>
                    <a:lnTo>
                      <a:pt x="1017" y="1557"/>
                    </a:lnTo>
                    <a:lnTo>
                      <a:pt x="1010" y="1490"/>
                    </a:lnTo>
                    <a:lnTo>
                      <a:pt x="995" y="1430"/>
                    </a:lnTo>
                    <a:lnTo>
                      <a:pt x="978" y="1370"/>
                    </a:lnTo>
                    <a:lnTo>
                      <a:pt x="947" y="1325"/>
                    </a:lnTo>
                    <a:lnTo>
                      <a:pt x="971" y="1363"/>
                    </a:lnTo>
                    <a:lnTo>
                      <a:pt x="989" y="1405"/>
                    </a:lnTo>
                    <a:lnTo>
                      <a:pt x="999" y="1448"/>
                    </a:lnTo>
                    <a:lnTo>
                      <a:pt x="1010" y="1490"/>
                    </a:lnTo>
                    <a:lnTo>
                      <a:pt x="1013" y="1535"/>
                    </a:lnTo>
                    <a:lnTo>
                      <a:pt x="1013" y="1581"/>
                    </a:lnTo>
                    <a:lnTo>
                      <a:pt x="1010" y="1623"/>
                    </a:lnTo>
                    <a:lnTo>
                      <a:pt x="1007" y="1669"/>
                    </a:lnTo>
                    <a:lnTo>
                      <a:pt x="1003" y="1715"/>
                    </a:lnTo>
                    <a:lnTo>
                      <a:pt x="995" y="1764"/>
                    </a:lnTo>
                    <a:lnTo>
                      <a:pt x="992" y="1785"/>
                    </a:lnTo>
                    <a:lnTo>
                      <a:pt x="982" y="1803"/>
                    </a:lnTo>
                    <a:lnTo>
                      <a:pt x="967" y="1816"/>
                    </a:lnTo>
                    <a:lnTo>
                      <a:pt x="950" y="1827"/>
                    </a:lnTo>
                    <a:lnTo>
                      <a:pt x="929" y="1834"/>
                    </a:lnTo>
                    <a:lnTo>
                      <a:pt x="907" y="1838"/>
                    </a:lnTo>
                    <a:lnTo>
                      <a:pt x="883" y="1838"/>
                    </a:lnTo>
                    <a:lnTo>
                      <a:pt x="859" y="1834"/>
                    </a:lnTo>
                    <a:lnTo>
                      <a:pt x="834" y="1831"/>
                    </a:lnTo>
                    <a:lnTo>
                      <a:pt x="809" y="1823"/>
                    </a:lnTo>
                    <a:lnTo>
                      <a:pt x="802" y="1823"/>
                    </a:lnTo>
                    <a:lnTo>
                      <a:pt x="799" y="1823"/>
                    </a:lnTo>
                    <a:lnTo>
                      <a:pt x="795" y="1823"/>
                    </a:lnTo>
                    <a:lnTo>
                      <a:pt x="788" y="1823"/>
                    </a:lnTo>
                    <a:lnTo>
                      <a:pt x="781" y="1823"/>
                    </a:lnTo>
                    <a:lnTo>
                      <a:pt x="774" y="1823"/>
                    </a:lnTo>
                    <a:lnTo>
                      <a:pt x="770" y="1823"/>
                    </a:lnTo>
                    <a:lnTo>
                      <a:pt x="764" y="1823"/>
                    </a:lnTo>
                    <a:lnTo>
                      <a:pt x="757" y="1823"/>
                    </a:lnTo>
                    <a:lnTo>
                      <a:pt x="752" y="1820"/>
                    </a:lnTo>
                    <a:lnTo>
                      <a:pt x="721" y="1799"/>
                    </a:lnTo>
                    <a:lnTo>
                      <a:pt x="689" y="1781"/>
                    </a:lnTo>
                    <a:lnTo>
                      <a:pt x="661" y="1764"/>
                    </a:lnTo>
                    <a:lnTo>
                      <a:pt x="634" y="1746"/>
                    </a:lnTo>
                    <a:lnTo>
                      <a:pt x="602" y="1728"/>
                    </a:lnTo>
                    <a:lnTo>
                      <a:pt x="574" y="1711"/>
                    </a:lnTo>
                    <a:lnTo>
                      <a:pt x="546" y="1693"/>
                    </a:lnTo>
                    <a:lnTo>
                      <a:pt x="517" y="1676"/>
                    </a:lnTo>
                    <a:lnTo>
                      <a:pt x="492" y="1655"/>
                    </a:lnTo>
                    <a:lnTo>
                      <a:pt x="464" y="1634"/>
                    </a:lnTo>
                    <a:lnTo>
                      <a:pt x="433" y="1603"/>
                    </a:lnTo>
                    <a:lnTo>
                      <a:pt x="401" y="1578"/>
                    </a:lnTo>
                    <a:lnTo>
                      <a:pt x="369" y="1550"/>
                    </a:lnTo>
                    <a:lnTo>
                      <a:pt x="338" y="1521"/>
                    </a:lnTo>
                    <a:lnTo>
                      <a:pt x="306" y="1497"/>
                    </a:lnTo>
                    <a:lnTo>
                      <a:pt x="274" y="1468"/>
                    </a:lnTo>
                    <a:lnTo>
                      <a:pt x="239" y="1445"/>
                    </a:lnTo>
                    <a:lnTo>
                      <a:pt x="208" y="1420"/>
                    </a:lnTo>
                    <a:lnTo>
                      <a:pt x="173" y="1395"/>
                    </a:lnTo>
                    <a:lnTo>
                      <a:pt x="137" y="1370"/>
                    </a:lnTo>
                    <a:lnTo>
                      <a:pt x="126" y="1360"/>
                    </a:lnTo>
                    <a:lnTo>
                      <a:pt x="113" y="1353"/>
                    </a:lnTo>
                    <a:lnTo>
                      <a:pt x="98" y="1350"/>
                    </a:lnTo>
                    <a:lnTo>
                      <a:pt x="81" y="1343"/>
                    </a:lnTo>
                    <a:lnTo>
                      <a:pt x="67" y="1335"/>
                    </a:lnTo>
                    <a:lnTo>
                      <a:pt x="53" y="1328"/>
                    </a:lnTo>
                    <a:lnTo>
                      <a:pt x="38" y="1321"/>
                    </a:lnTo>
                    <a:lnTo>
                      <a:pt x="28" y="1315"/>
                    </a:lnTo>
                    <a:lnTo>
                      <a:pt x="13" y="1303"/>
                    </a:lnTo>
                    <a:lnTo>
                      <a:pt x="7" y="1290"/>
                    </a:lnTo>
                    <a:lnTo>
                      <a:pt x="0" y="1255"/>
                    </a:lnTo>
                    <a:lnTo>
                      <a:pt x="0" y="1188"/>
                    </a:lnTo>
                    <a:lnTo>
                      <a:pt x="7" y="1093"/>
                    </a:lnTo>
                    <a:lnTo>
                      <a:pt x="13" y="977"/>
                    </a:lnTo>
                    <a:lnTo>
                      <a:pt x="21" y="847"/>
                    </a:lnTo>
                    <a:lnTo>
                      <a:pt x="28" y="707"/>
                    </a:lnTo>
                    <a:lnTo>
                      <a:pt x="35" y="562"/>
                    </a:lnTo>
                    <a:lnTo>
                      <a:pt x="35" y="422"/>
                    </a:lnTo>
                    <a:lnTo>
                      <a:pt x="31" y="285"/>
                    </a:lnTo>
                    <a:lnTo>
                      <a:pt x="17" y="165"/>
                    </a:lnTo>
                    <a:lnTo>
                      <a:pt x="42" y="5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54" name="Freeform 730"/>
              <p:cNvSpPr>
                <a:spLocks/>
              </p:cNvSpPr>
              <p:nvPr/>
            </p:nvSpPr>
            <p:spPr bwMode="auto">
              <a:xfrm>
                <a:off x="3073" y="2365"/>
                <a:ext cx="111" cy="155"/>
              </a:xfrm>
              <a:custGeom>
                <a:avLst/>
                <a:gdLst>
                  <a:gd name="T0" fmla="*/ 500 w 1436"/>
                  <a:gd name="T1" fmla="*/ 225 h 2163"/>
                  <a:gd name="T2" fmla="*/ 679 w 1436"/>
                  <a:gd name="T3" fmla="*/ 393 h 2163"/>
                  <a:gd name="T4" fmla="*/ 796 w 1436"/>
                  <a:gd name="T5" fmla="*/ 552 h 2163"/>
                  <a:gd name="T6" fmla="*/ 887 w 1436"/>
                  <a:gd name="T7" fmla="*/ 702 h 2163"/>
                  <a:gd name="T8" fmla="*/ 982 w 1436"/>
                  <a:gd name="T9" fmla="*/ 847 h 2163"/>
                  <a:gd name="T10" fmla="*/ 1067 w 1436"/>
                  <a:gd name="T11" fmla="*/ 945 h 2163"/>
                  <a:gd name="T12" fmla="*/ 1112 w 1436"/>
                  <a:gd name="T13" fmla="*/ 987 h 2163"/>
                  <a:gd name="T14" fmla="*/ 1148 w 1436"/>
                  <a:gd name="T15" fmla="*/ 1029 h 2163"/>
                  <a:gd name="T16" fmla="*/ 1183 w 1436"/>
                  <a:gd name="T17" fmla="*/ 1075 h 2163"/>
                  <a:gd name="T18" fmla="*/ 1218 w 1436"/>
                  <a:gd name="T19" fmla="*/ 1123 h 2163"/>
                  <a:gd name="T20" fmla="*/ 1271 w 1436"/>
                  <a:gd name="T21" fmla="*/ 1225 h 2163"/>
                  <a:gd name="T22" fmla="*/ 1338 w 1436"/>
                  <a:gd name="T23" fmla="*/ 1398 h 2163"/>
                  <a:gd name="T24" fmla="*/ 1394 w 1436"/>
                  <a:gd name="T25" fmla="*/ 1591 h 2163"/>
                  <a:gd name="T26" fmla="*/ 1429 w 1436"/>
                  <a:gd name="T27" fmla="*/ 1791 h 2163"/>
                  <a:gd name="T28" fmla="*/ 1433 w 1436"/>
                  <a:gd name="T29" fmla="*/ 1985 h 2163"/>
                  <a:gd name="T30" fmla="*/ 1411 w 1436"/>
                  <a:gd name="T31" fmla="*/ 2090 h 2163"/>
                  <a:gd name="T32" fmla="*/ 1390 w 1436"/>
                  <a:gd name="T33" fmla="*/ 2121 h 2163"/>
                  <a:gd name="T34" fmla="*/ 1358 w 1436"/>
                  <a:gd name="T35" fmla="*/ 2150 h 2163"/>
                  <a:gd name="T36" fmla="*/ 1310 w 1436"/>
                  <a:gd name="T37" fmla="*/ 2163 h 2163"/>
                  <a:gd name="T38" fmla="*/ 1246 w 1436"/>
                  <a:gd name="T39" fmla="*/ 2150 h 2163"/>
                  <a:gd name="T40" fmla="*/ 1203 w 1436"/>
                  <a:gd name="T41" fmla="*/ 2118 h 2163"/>
                  <a:gd name="T42" fmla="*/ 1180 w 1436"/>
                  <a:gd name="T43" fmla="*/ 2086 h 2163"/>
                  <a:gd name="T44" fmla="*/ 1148 w 1436"/>
                  <a:gd name="T45" fmla="*/ 2044 h 2163"/>
                  <a:gd name="T46" fmla="*/ 1120 w 1436"/>
                  <a:gd name="T47" fmla="*/ 1998 h 2163"/>
                  <a:gd name="T48" fmla="*/ 1098 w 1436"/>
                  <a:gd name="T49" fmla="*/ 1960 h 2163"/>
                  <a:gd name="T50" fmla="*/ 1084 w 1436"/>
                  <a:gd name="T51" fmla="*/ 1963 h 2163"/>
                  <a:gd name="T52" fmla="*/ 1080 w 1436"/>
                  <a:gd name="T53" fmla="*/ 1988 h 2163"/>
                  <a:gd name="T54" fmla="*/ 1077 w 1436"/>
                  <a:gd name="T55" fmla="*/ 2006 h 2163"/>
                  <a:gd name="T56" fmla="*/ 1070 w 1436"/>
                  <a:gd name="T57" fmla="*/ 2020 h 2163"/>
                  <a:gd name="T58" fmla="*/ 1052 w 1436"/>
                  <a:gd name="T59" fmla="*/ 2020 h 2163"/>
                  <a:gd name="T60" fmla="*/ 997 w 1436"/>
                  <a:gd name="T61" fmla="*/ 1995 h 2163"/>
                  <a:gd name="T62" fmla="*/ 929 w 1436"/>
                  <a:gd name="T63" fmla="*/ 1949 h 2163"/>
                  <a:gd name="T64" fmla="*/ 873 w 1436"/>
                  <a:gd name="T65" fmla="*/ 1896 h 2163"/>
                  <a:gd name="T66" fmla="*/ 814 w 1436"/>
                  <a:gd name="T67" fmla="*/ 1840 h 2163"/>
                  <a:gd name="T68" fmla="*/ 739 w 1436"/>
                  <a:gd name="T69" fmla="*/ 1781 h 2163"/>
                  <a:gd name="T70" fmla="*/ 736 w 1436"/>
                  <a:gd name="T71" fmla="*/ 1781 h 2163"/>
                  <a:gd name="T72" fmla="*/ 869 w 1436"/>
                  <a:gd name="T73" fmla="*/ 1861 h 2163"/>
                  <a:gd name="T74" fmla="*/ 1010 w 1436"/>
                  <a:gd name="T75" fmla="*/ 1900 h 2163"/>
                  <a:gd name="T76" fmla="*/ 1088 w 1436"/>
                  <a:gd name="T77" fmla="*/ 1805 h 2163"/>
                  <a:gd name="T78" fmla="*/ 1035 w 1436"/>
                  <a:gd name="T79" fmla="*/ 1485 h 2163"/>
                  <a:gd name="T80" fmla="*/ 890 w 1436"/>
                  <a:gd name="T81" fmla="*/ 990 h 2163"/>
                  <a:gd name="T82" fmla="*/ 711 w 1436"/>
                  <a:gd name="T83" fmla="*/ 607 h 2163"/>
                  <a:gd name="T84" fmla="*/ 472 w 1436"/>
                  <a:gd name="T85" fmla="*/ 320 h 2163"/>
                  <a:gd name="T86" fmla="*/ 233 w 1436"/>
                  <a:gd name="T87" fmla="*/ 122 h 2163"/>
                  <a:gd name="T88" fmla="*/ 53 w 1436"/>
                  <a:gd name="T89" fmla="*/ 17 h 2163"/>
                  <a:gd name="T90" fmla="*/ 22 w 1436"/>
                  <a:gd name="T91" fmla="*/ 3 h 2163"/>
                  <a:gd name="T92" fmla="*/ 63 w 1436"/>
                  <a:gd name="T93" fmla="*/ 10 h 2163"/>
                  <a:gd name="T94" fmla="*/ 106 w 1436"/>
                  <a:gd name="T95" fmla="*/ 17 h 2163"/>
                  <a:gd name="T96" fmla="*/ 155 w 1436"/>
                  <a:gd name="T97" fmla="*/ 32 h 2163"/>
                  <a:gd name="T98" fmla="*/ 211 w 1436"/>
                  <a:gd name="T99" fmla="*/ 52 h 2163"/>
                  <a:gd name="T100" fmla="*/ 373 w 1436"/>
                  <a:gd name="T101" fmla="*/ 137 h 2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36" h="2163">
                    <a:moveTo>
                      <a:pt x="373" y="137"/>
                    </a:moveTo>
                    <a:lnTo>
                      <a:pt x="500" y="225"/>
                    </a:lnTo>
                    <a:lnTo>
                      <a:pt x="599" y="312"/>
                    </a:lnTo>
                    <a:lnTo>
                      <a:pt x="679" y="393"/>
                    </a:lnTo>
                    <a:lnTo>
                      <a:pt x="742" y="474"/>
                    </a:lnTo>
                    <a:lnTo>
                      <a:pt x="796" y="552"/>
                    </a:lnTo>
                    <a:lnTo>
                      <a:pt x="842" y="628"/>
                    </a:lnTo>
                    <a:lnTo>
                      <a:pt x="887" y="702"/>
                    </a:lnTo>
                    <a:lnTo>
                      <a:pt x="929" y="776"/>
                    </a:lnTo>
                    <a:lnTo>
                      <a:pt x="982" y="847"/>
                    </a:lnTo>
                    <a:lnTo>
                      <a:pt x="1042" y="917"/>
                    </a:lnTo>
                    <a:lnTo>
                      <a:pt x="1067" y="945"/>
                    </a:lnTo>
                    <a:lnTo>
                      <a:pt x="1092" y="965"/>
                    </a:lnTo>
                    <a:lnTo>
                      <a:pt x="1112" y="987"/>
                    </a:lnTo>
                    <a:lnTo>
                      <a:pt x="1130" y="1008"/>
                    </a:lnTo>
                    <a:lnTo>
                      <a:pt x="1148" y="1029"/>
                    </a:lnTo>
                    <a:lnTo>
                      <a:pt x="1165" y="1050"/>
                    </a:lnTo>
                    <a:lnTo>
                      <a:pt x="1183" y="1075"/>
                    </a:lnTo>
                    <a:lnTo>
                      <a:pt x="1200" y="1100"/>
                    </a:lnTo>
                    <a:lnTo>
                      <a:pt x="1218" y="1123"/>
                    </a:lnTo>
                    <a:lnTo>
                      <a:pt x="1235" y="1155"/>
                    </a:lnTo>
                    <a:lnTo>
                      <a:pt x="1271" y="1225"/>
                    </a:lnTo>
                    <a:lnTo>
                      <a:pt x="1306" y="1306"/>
                    </a:lnTo>
                    <a:lnTo>
                      <a:pt x="1338" y="1398"/>
                    </a:lnTo>
                    <a:lnTo>
                      <a:pt x="1369" y="1493"/>
                    </a:lnTo>
                    <a:lnTo>
                      <a:pt x="1394" y="1591"/>
                    </a:lnTo>
                    <a:lnTo>
                      <a:pt x="1415" y="1690"/>
                    </a:lnTo>
                    <a:lnTo>
                      <a:pt x="1429" y="1791"/>
                    </a:lnTo>
                    <a:lnTo>
                      <a:pt x="1436" y="1890"/>
                    </a:lnTo>
                    <a:lnTo>
                      <a:pt x="1433" y="1985"/>
                    </a:lnTo>
                    <a:lnTo>
                      <a:pt x="1418" y="2073"/>
                    </a:lnTo>
                    <a:lnTo>
                      <a:pt x="1411" y="2090"/>
                    </a:lnTo>
                    <a:lnTo>
                      <a:pt x="1404" y="2104"/>
                    </a:lnTo>
                    <a:lnTo>
                      <a:pt x="1390" y="2121"/>
                    </a:lnTo>
                    <a:lnTo>
                      <a:pt x="1376" y="2139"/>
                    </a:lnTo>
                    <a:lnTo>
                      <a:pt x="1358" y="2150"/>
                    </a:lnTo>
                    <a:lnTo>
                      <a:pt x="1334" y="2160"/>
                    </a:lnTo>
                    <a:lnTo>
                      <a:pt x="1310" y="2163"/>
                    </a:lnTo>
                    <a:lnTo>
                      <a:pt x="1281" y="2160"/>
                    </a:lnTo>
                    <a:lnTo>
                      <a:pt x="1246" y="2150"/>
                    </a:lnTo>
                    <a:lnTo>
                      <a:pt x="1211" y="2128"/>
                    </a:lnTo>
                    <a:lnTo>
                      <a:pt x="1203" y="2118"/>
                    </a:lnTo>
                    <a:lnTo>
                      <a:pt x="1193" y="2108"/>
                    </a:lnTo>
                    <a:lnTo>
                      <a:pt x="1180" y="2086"/>
                    </a:lnTo>
                    <a:lnTo>
                      <a:pt x="1165" y="2065"/>
                    </a:lnTo>
                    <a:lnTo>
                      <a:pt x="1148" y="2044"/>
                    </a:lnTo>
                    <a:lnTo>
                      <a:pt x="1133" y="2020"/>
                    </a:lnTo>
                    <a:lnTo>
                      <a:pt x="1120" y="1998"/>
                    </a:lnTo>
                    <a:lnTo>
                      <a:pt x="1109" y="1978"/>
                    </a:lnTo>
                    <a:lnTo>
                      <a:pt x="1098" y="1960"/>
                    </a:lnTo>
                    <a:lnTo>
                      <a:pt x="1092" y="1949"/>
                    </a:lnTo>
                    <a:lnTo>
                      <a:pt x="1084" y="1963"/>
                    </a:lnTo>
                    <a:lnTo>
                      <a:pt x="1080" y="1978"/>
                    </a:lnTo>
                    <a:lnTo>
                      <a:pt x="1080" y="1988"/>
                    </a:lnTo>
                    <a:lnTo>
                      <a:pt x="1080" y="1998"/>
                    </a:lnTo>
                    <a:lnTo>
                      <a:pt x="1077" y="2006"/>
                    </a:lnTo>
                    <a:lnTo>
                      <a:pt x="1073" y="2013"/>
                    </a:lnTo>
                    <a:lnTo>
                      <a:pt x="1070" y="2020"/>
                    </a:lnTo>
                    <a:lnTo>
                      <a:pt x="1063" y="2020"/>
                    </a:lnTo>
                    <a:lnTo>
                      <a:pt x="1052" y="2020"/>
                    </a:lnTo>
                    <a:lnTo>
                      <a:pt x="1035" y="2013"/>
                    </a:lnTo>
                    <a:lnTo>
                      <a:pt x="997" y="1995"/>
                    </a:lnTo>
                    <a:lnTo>
                      <a:pt x="961" y="1974"/>
                    </a:lnTo>
                    <a:lnTo>
                      <a:pt x="929" y="1949"/>
                    </a:lnTo>
                    <a:lnTo>
                      <a:pt x="902" y="1925"/>
                    </a:lnTo>
                    <a:lnTo>
                      <a:pt x="873" y="1896"/>
                    </a:lnTo>
                    <a:lnTo>
                      <a:pt x="845" y="1868"/>
                    </a:lnTo>
                    <a:lnTo>
                      <a:pt x="814" y="1840"/>
                    </a:lnTo>
                    <a:lnTo>
                      <a:pt x="779" y="1808"/>
                    </a:lnTo>
                    <a:lnTo>
                      <a:pt x="739" y="1781"/>
                    </a:lnTo>
                    <a:lnTo>
                      <a:pt x="694" y="1756"/>
                    </a:lnTo>
                    <a:lnTo>
                      <a:pt x="736" y="1781"/>
                    </a:lnTo>
                    <a:lnTo>
                      <a:pt x="799" y="1820"/>
                    </a:lnTo>
                    <a:lnTo>
                      <a:pt x="869" y="1861"/>
                    </a:lnTo>
                    <a:lnTo>
                      <a:pt x="944" y="1890"/>
                    </a:lnTo>
                    <a:lnTo>
                      <a:pt x="1010" y="1900"/>
                    </a:lnTo>
                    <a:lnTo>
                      <a:pt x="1060" y="1876"/>
                    </a:lnTo>
                    <a:lnTo>
                      <a:pt x="1088" y="1805"/>
                    </a:lnTo>
                    <a:lnTo>
                      <a:pt x="1080" y="1678"/>
                    </a:lnTo>
                    <a:lnTo>
                      <a:pt x="1035" y="1485"/>
                    </a:lnTo>
                    <a:lnTo>
                      <a:pt x="944" y="1215"/>
                    </a:lnTo>
                    <a:lnTo>
                      <a:pt x="890" y="990"/>
                    </a:lnTo>
                    <a:lnTo>
                      <a:pt x="814" y="787"/>
                    </a:lnTo>
                    <a:lnTo>
                      <a:pt x="711" y="607"/>
                    </a:lnTo>
                    <a:lnTo>
                      <a:pt x="595" y="453"/>
                    </a:lnTo>
                    <a:lnTo>
                      <a:pt x="472" y="320"/>
                    </a:lnTo>
                    <a:lnTo>
                      <a:pt x="349" y="210"/>
                    </a:lnTo>
                    <a:lnTo>
                      <a:pt x="233" y="122"/>
                    </a:lnTo>
                    <a:lnTo>
                      <a:pt x="130" y="60"/>
                    </a:lnTo>
                    <a:lnTo>
                      <a:pt x="53" y="17"/>
                    </a:lnTo>
                    <a:lnTo>
                      <a:pt x="0" y="0"/>
                    </a:lnTo>
                    <a:lnTo>
                      <a:pt x="22" y="3"/>
                    </a:lnTo>
                    <a:lnTo>
                      <a:pt x="43" y="7"/>
                    </a:lnTo>
                    <a:lnTo>
                      <a:pt x="63" y="10"/>
                    </a:lnTo>
                    <a:lnTo>
                      <a:pt x="85" y="14"/>
                    </a:lnTo>
                    <a:lnTo>
                      <a:pt x="106" y="17"/>
                    </a:lnTo>
                    <a:lnTo>
                      <a:pt x="130" y="24"/>
                    </a:lnTo>
                    <a:lnTo>
                      <a:pt x="155" y="32"/>
                    </a:lnTo>
                    <a:lnTo>
                      <a:pt x="180" y="42"/>
                    </a:lnTo>
                    <a:lnTo>
                      <a:pt x="211" y="52"/>
                    </a:lnTo>
                    <a:lnTo>
                      <a:pt x="246" y="70"/>
                    </a:lnTo>
                    <a:lnTo>
                      <a:pt x="373" y="137"/>
                    </a:lnTo>
                    <a:close/>
                  </a:path>
                </a:pathLst>
              </a:custGeom>
              <a:solidFill>
                <a:srgbClr val="7226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55" name="Freeform 731"/>
              <p:cNvSpPr>
                <a:spLocks/>
              </p:cNvSpPr>
              <p:nvPr/>
            </p:nvSpPr>
            <p:spPr bwMode="auto">
              <a:xfrm>
                <a:off x="3056" y="2376"/>
                <a:ext cx="76" cy="85"/>
              </a:xfrm>
              <a:custGeom>
                <a:avLst/>
                <a:gdLst>
                  <a:gd name="T0" fmla="*/ 57 w 989"/>
                  <a:gd name="T1" fmla="*/ 67 h 1198"/>
                  <a:gd name="T2" fmla="*/ 53 w 989"/>
                  <a:gd name="T3" fmla="*/ 203 h 1198"/>
                  <a:gd name="T4" fmla="*/ 46 w 989"/>
                  <a:gd name="T5" fmla="*/ 351 h 1198"/>
                  <a:gd name="T6" fmla="*/ 35 w 989"/>
                  <a:gd name="T7" fmla="*/ 499 h 1198"/>
                  <a:gd name="T8" fmla="*/ 15 w 989"/>
                  <a:gd name="T9" fmla="*/ 633 h 1198"/>
                  <a:gd name="T10" fmla="*/ 0 w 989"/>
                  <a:gd name="T11" fmla="*/ 717 h 1198"/>
                  <a:gd name="T12" fmla="*/ 21 w 989"/>
                  <a:gd name="T13" fmla="*/ 766 h 1198"/>
                  <a:gd name="T14" fmla="*/ 60 w 989"/>
                  <a:gd name="T15" fmla="*/ 818 h 1198"/>
                  <a:gd name="T16" fmla="*/ 110 w 989"/>
                  <a:gd name="T17" fmla="*/ 871 h 1198"/>
                  <a:gd name="T18" fmla="*/ 155 w 989"/>
                  <a:gd name="T19" fmla="*/ 910 h 1198"/>
                  <a:gd name="T20" fmla="*/ 211 w 989"/>
                  <a:gd name="T21" fmla="*/ 959 h 1198"/>
                  <a:gd name="T22" fmla="*/ 288 w 989"/>
                  <a:gd name="T23" fmla="*/ 1040 h 1198"/>
                  <a:gd name="T24" fmla="*/ 370 w 989"/>
                  <a:gd name="T25" fmla="*/ 1124 h 1198"/>
                  <a:gd name="T26" fmla="*/ 451 w 989"/>
                  <a:gd name="T27" fmla="*/ 1184 h 1198"/>
                  <a:gd name="T28" fmla="*/ 531 w 989"/>
                  <a:gd name="T29" fmla="*/ 1198 h 1198"/>
                  <a:gd name="T30" fmla="*/ 591 w 989"/>
                  <a:gd name="T31" fmla="*/ 1159 h 1198"/>
                  <a:gd name="T32" fmla="*/ 623 w 989"/>
                  <a:gd name="T33" fmla="*/ 1110 h 1198"/>
                  <a:gd name="T34" fmla="*/ 654 w 989"/>
                  <a:gd name="T35" fmla="*/ 1054 h 1198"/>
                  <a:gd name="T36" fmla="*/ 690 w 989"/>
                  <a:gd name="T37" fmla="*/ 1008 h 1198"/>
                  <a:gd name="T38" fmla="*/ 746 w 989"/>
                  <a:gd name="T39" fmla="*/ 994 h 1198"/>
                  <a:gd name="T40" fmla="*/ 877 w 989"/>
                  <a:gd name="T41" fmla="*/ 1023 h 1198"/>
                  <a:gd name="T42" fmla="*/ 975 w 989"/>
                  <a:gd name="T43" fmla="*/ 994 h 1198"/>
                  <a:gd name="T44" fmla="*/ 985 w 989"/>
                  <a:gd name="T45" fmla="*/ 903 h 1198"/>
                  <a:gd name="T46" fmla="*/ 947 w 989"/>
                  <a:gd name="T47" fmla="*/ 783 h 1198"/>
                  <a:gd name="T48" fmla="*/ 901 w 989"/>
                  <a:gd name="T49" fmla="*/ 685 h 1198"/>
                  <a:gd name="T50" fmla="*/ 849 w 989"/>
                  <a:gd name="T51" fmla="*/ 587 h 1198"/>
                  <a:gd name="T52" fmla="*/ 774 w 989"/>
                  <a:gd name="T53" fmla="*/ 457 h 1198"/>
                  <a:gd name="T54" fmla="*/ 686 w 989"/>
                  <a:gd name="T55" fmla="*/ 345 h 1198"/>
                  <a:gd name="T56" fmla="*/ 581 w 989"/>
                  <a:gd name="T57" fmla="*/ 246 h 1198"/>
                  <a:gd name="T58" fmla="*/ 444 w 989"/>
                  <a:gd name="T59" fmla="*/ 151 h 1198"/>
                  <a:gd name="T60" fmla="*/ 345 w 989"/>
                  <a:gd name="T61" fmla="*/ 105 h 1198"/>
                  <a:gd name="T62" fmla="*/ 285 w 989"/>
                  <a:gd name="T63" fmla="*/ 81 h 1198"/>
                  <a:gd name="T64" fmla="*/ 201 w 989"/>
                  <a:gd name="T65" fmla="*/ 46 h 1198"/>
                  <a:gd name="T66" fmla="*/ 120 w 989"/>
                  <a:gd name="T67" fmla="*/ 11 h 1198"/>
                  <a:gd name="T68" fmla="*/ 67 w 989"/>
                  <a:gd name="T69" fmla="*/ 0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89" h="1198">
                    <a:moveTo>
                      <a:pt x="60" y="7"/>
                    </a:moveTo>
                    <a:lnTo>
                      <a:pt x="57" y="67"/>
                    </a:lnTo>
                    <a:lnTo>
                      <a:pt x="57" y="133"/>
                    </a:lnTo>
                    <a:lnTo>
                      <a:pt x="53" y="203"/>
                    </a:lnTo>
                    <a:lnTo>
                      <a:pt x="53" y="278"/>
                    </a:lnTo>
                    <a:lnTo>
                      <a:pt x="46" y="351"/>
                    </a:lnTo>
                    <a:lnTo>
                      <a:pt x="42" y="425"/>
                    </a:lnTo>
                    <a:lnTo>
                      <a:pt x="35" y="499"/>
                    </a:lnTo>
                    <a:lnTo>
                      <a:pt x="25" y="570"/>
                    </a:lnTo>
                    <a:lnTo>
                      <a:pt x="15" y="633"/>
                    </a:lnTo>
                    <a:lnTo>
                      <a:pt x="0" y="696"/>
                    </a:lnTo>
                    <a:lnTo>
                      <a:pt x="0" y="717"/>
                    </a:lnTo>
                    <a:lnTo>
                      <a:pt x="7" y="741"/>
                    </a:lnTo>
                    <a:lnTo>
                      <a:pt x="21" y="766"/>
                    </a:lnTo>
                    <a:lnTo>
                      <a:pt x="39" y="794"/>
                    </a:lnTo>
                    <a:lnTo>
                      <a:pt x="60" y="818"/>
                    </a:lnTo>
                    <a:lnTo>
                      <a:pt x="85" y="846"/>
                    </a:lnTo>
                    <a:lnTo>
                      <a:pt x="110" y="871"/>
                    </a:lnTo>
                    <a:lnTo>
                      <a:pt x="133" y="893"/>
                    </a:lnTo>
                    <a:lnTo>
                      <a:pt x="155" y="910"/>
                    </a:lnTo>
                    <a:lnTo>
                      <a:pt x="173" y="924"/>
                    </a:lnTo>
                    <a:lnTo>
                      <a:pt x="211" y="959"/>
                    </a:lnTo>
                    <a:lnTo>
                      <a:pt x="250" y="998"/>
                    </a:lnTo>
                    <a:lnTo>
                      <a:pt x="288" y="1040"/>
                    </a:lnTo>
                    <a:lnTo>
                      <a:pt x="328" y="1086"/>
                    </a:lnTo>
                    <a:lnTo>
                      <a:pt x="370" y="1124"/>
                    </a:lnTo>
                    <a:lnTo>
                      <a:pt x="408" y="1159"/>
                    </a:lnTo>
                    <a:lnTo>
                      <a:pt x="451" y="1184"/>
                    </a:lnTo>
                    <a:lnTo>
                      <a:pt x="489" y="1198"/>
                    </a:lnTo>
                    <a:lnTo>
                      <a:pt x="531" y="1198"/>
                    </a:lnTo>
                    <a:lnTo>
                      <a:pt x="571" y="1178"/>
                    </a:lnTo>
                    <a:lnTo>
                      <a:pt x="591" y="1159"/>
                    </a:lnTo>
                    <a:lnTo>
                      <a:pt x="609" y="1135"/>
                    </a:lnTo>
                    <a:lnTo>
                      <a:pt x="623" y="1110"/>
                    </a:lnTo>
                    <a:lnTo>
                      <a:pt x="637" y="1083"/>
                    </a:lnTo>
                    <a:lnTo>
                      <a:pt x="654" y="1054"/>
                    </a:lnTo>
                    <a:lnTo>
                      <a:pt x="672" y="1030"/>
                    </a:lnTo>
                    <a:lnTo>
                      <a:pt x="690" y="1008"/>
                    </a:lnTo>
                    <a:lnTo>
                      <a:pt x="714" y="998"/>
                    </a:lnTo>
                    <a:lnTo>
                      <a:pt x="746" y="994"/>
                    </a:lnTo>
                    <a:lnTo>
                      <a:pt x="782" y="1001"/>
                    </a:lnTo>
                    <a:lnTo>
                      <a:pt x="877" y="1023"/>
                    </a:lnTo>
                    <a:lnTo>
                      <a:pt x="937" y="1019"/>
                    </a:lnTo>
                    <a:lnTo>
                      <a:pt x="975" y="994"/>
                    </a:lnTo>
                    <a:lnTo>
                      <a:pt x="989" y="956"/>
                    </a:lnTo>
                    <a:lnTo>
                      <a:pt x="985" y="903"/>
                    </a:lnTo>
                    <a:lnTo>
                      <a:pt x="972" y="843"/>
                    </a:lnTo>
                    <a:lnTo>
                      <a:pt x="947" y="783"/>
                    </a:lnTo>
                    <a:lnTo>
                      <a:pt x="922" y="731"/>
                    </a:lnTo>
                    <a:lnTo>
                      <a:pt x="901" y="685"/>
                    </a:lnTo>
                    <a:lnTo>
                      <a:pt x="887" y="657"/>
                    </a:lnTo>
                    <a:lnTo>
                      <a:pt x="849" y="587"/>
                    </a:lnTo>
                    <a:lnTo>
                      <a:pt x="813" y="520"/>
                    </a:lnTo>
                    <a:lnTo>
                      <a:pt x="774" y="457"/>
                    </a:lnTo>
                    <a:lnTo>
                      <a:pt x="732" y="401"/>
                    </a:lnTo>
                    <a:lnTo>
                      <a:pt x="686" y="345"/>
                    </a:lnTo>
                    <a:lnTo>
                      <a:pt x="637" y="295"/>
                    </a:lnTo>
                    <a:lnTo>
                      <a:pt x="581" y="246"/>
                    </a:lnTo>
                    <a:lnTo>
                      <a:pt x="514" y="197"/>
                    </a:lnTo>
                    <a:lnTo>
                      <a:pt x="444" y="151"/>
                    </a:lnTo>
                    <a:lnTo>
                      <a:pt x="363" y="102"/>
                    </a:lnTo>
                    <a:lnTo>
                      <a:pt x="345" y="105"/>
                    </a:lnTo>
                    <a:lnTo>
                      <a:pt x="320" y="95"/>
                    </a:lnTo>
                    <a:lnTo>
                      <a:pt x="285" y="81"/>
                    </a:lnTo>
                    <a:lnTo>
                      <a:pt x="243" y="63"/>
                    </a:lnTo>
                    <a:lnTo>
                      <a:pt x="201" y="46"/>
                    </a:lnTo>
                    <a:lnTo>
                      <a:pt x="158" y="28"/>
                    </a:lnTo>
                    <a:lnTo>
                      <a:pt x="120" y="11"/>
                    </a:lnTo>
                    <a:lnTo>
                      <a:pt x="88" y="0"/>
                    </a:lnTo>
                    <a:lnTo>
                      <a:pt x="67" y="0"/>
                    </a:lnTo>
                    <a:lnTo>
                      <a:pt x="60" y="7"/>
                    </a:lnTo>
                    <a:close/>
                  </a:path>
                </a:pathLst>
              </a:custGeom>
              <a:solidFill>
                <a:srgbClr val="CB7F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56" name="Freeform 732"/>
              <p:cNvSpPr>
                <a:spLocks/>
              </p:cNvSpPr>
              <p:nvPr/>
            </p:nvSpPr>
            <p:spPr bwMode="auto">
              <a:xfrm>
                <a:off x="3046" y="2364"/>
                <a:ext cx="31" cy="78"/>
              </a:xfrm>
              <a:custGeom>
                <a:avLst/>
                <a:gdLst>
                  <a:gd name="T0" fmla="*/ 401 w 401"/>
                  <a:gd name="T1" fmla="*/ 21 h 1093"/>
                  <a:gd name="T2" fmla="*/ 390 w 401"/>
                  <a:gd name="T3" fmla="*/ 21 h 1093"/>
                  <a:gd name="T4" fmla="*/ 366 w 401"/>
                  <a:gd name="T5" fmla="*/ 14 h 1093"/>
                  <a:gd name="T6" fmla="*/ 323 w 401"/>
                  <a:gd name="T7" fmla="*/ 8 h 1093"/>
                  <a:gd name="T8" fmla="*/ 274 w 401"/>
                  <a:gd name="T9" fmla="*/ 3 h 1093"/>
                  <a:gd name="T10" fmla="*/ 221 w 401"/>
                  <a:gd name="T11" fmla="*/ 0 h 1093"/>
                  <a:gd name="T12" fmla="*/ 168 w 401"/>
                  <a:gd name="T13" fmla="*/ 0 h 1093"/>
                  <a:gd name="T14" fmla="*/ 119 w 401"/>
                  <a:gd name="T15" fmla="*/ 8 h 1093"/>
                  <a:gd name="T16" fmla="*/ 77 w 401"/>
                  <a:gd name="T17" fmla="*/ 21 h 1093"/>
                  <a:gd name="T18" fmla="*/ 48 w 401"/>
                  <a:gd name="T19" fmla="*/ 46 h 1093"/>
                  <a:gd name="T20" fmla="*/ 38 w 401"/>
                  <a:gd name="T21" fmla="*/ 81 h 1093"/>
                  <a:gd name="T22" fmla="*/ 42 w 401"/>
                  <a:gd name="T23" fmla="*/ 130 h 1093"/>
                  <a:gd name="T24" fmla="*/ 42 w 401"/>
                  <a:gd name="T25" fmla="*/ 204 h 1093"/>
                  <a:gd name="T26" fmla="*/ 42 w 401"/>
                  <a:gd name="T27" fmla="*/ 295 h 1093"/>
                  <a:gd name="T28" fmla="*/ 42 w 401"/>
                  <a:gd name="T29" fmla="*/ 401 h 1093"/>
                  <a:gd name="T30" fmla="*/ 42 w 401"/>
                  <a:gd name="T31" fmla="*/ 516 h 1093"/>
                  <a:gd name="T32" fmla="*/ 38 w 401"/>
                  <a:gd name="T33" fmla="*/ 636 h 1093"/>
                  <a:gd name="T34" fmla="*/ 31 w 401"/>
                  <a:gd name="T35" fmla="*/ 759 h 1093"/>
                  <a:gd name="T36" fmla="*/ 25 w 401"/>
                  <a:gd name="T37" fmla="*/ 882 h 1093"/>
                  <a:gd name="T38" fmla="*/ 13 w 401"/>
                  <a:gd name="T39" fmla="*/ 994 h 1093"/>
                  <a:gd name="T40" fmla="*/ 0 w 401"/>
                  <a:gd name="T41" fmla="*/ 1093 h 1093"/>
                  <a:gd name="T42" fmla="*/ 28 w 401"/>
                  <a:gd name="T43" fmla="*/ 1008 h 1093"/>
                  <a:gd name="T44" fmla="*/ 48 w 401"/>
                  <a:gd name="T45" fmla="*/ 928 h 1093"/>
                  <a:gd name="T46" fmla="*/ 70 w 401"/>
                  <a:gd name="T47" fmla="*/ 846 h 1093"/>
                  <a:gd name="T48" fmla="*/ 88 w 401"/>
                  <a:gd name="T49" fmla="*/ 766 h 1093"/>
                  <a:gd name="T50" fmla="*/ 101 w 401"/>
                  <a:gd name="T51" fmla="*/ 685 h 1093"/>
                  <a:gd name="T52" fmla="*/ 112 w 401"/>
                  <a:gd name="T53" fmla="*/ 604 h 1093"/>
                  <a:gd name="T54" fmla="*/ 123 w 401"/>
                  <a:gd name="T55" fmla="*/ 523 h 1093"/>
                  <a:gd name="T56" fmla="*/ 133 w 401"/>
                  <a:gd name="T57" fmla="*/ 439 h 1093"/>
                  <a:gd name="T58" fmla="*/ 140 w 401"/>
                  <a:gd name="T59" fmla="*/ 355 h 1093"/>
                  <a:gd name="T60" fmla="*/ 151 w 401"/>
                  <a:gd name="T61" fmla="*/ 268 h 1093"/>
                  <a:gd name="T62" fmla="*/ 158 w 401"/>
                  <a:gd name="T63" fmla="*/ 218 h 1093"/>
                  <a:gd name="T64" fmla="*/ 168 w 401"/>
                  <a:gd name="T65" fmla="*/ 173 h 1093"/>
                  <a:gd name="T66" fmla="*/ 183 w 401"/>
                  <a:gd name="T67" fmla="*/ 130 h 1093"/>
                  <a:gd name="T68" fmla="*/ 203 w 401"/>
                  <a:gd name="T69" fmla="*/ 95 h 1093"/>
                  <a:gd name="T70" fmla="*/ 225 w 401"/>
                  <a:gd name="T71" fmla="*/ 63 h 1093"/>
                  <a:gd name="T72" fmla="*/ 249 w 401"/>
                  <a:gd name="T73" fmla="*/ 39 h 1093"/>
                  <a:gd name="T74" fmla="*/ 281 w 401"/>
                  <a:gd name="T75" fmla="*/ 21 h 1093"/>
                  <a:gd name="T76" fmla="*/ 316 w 401"/>
                  <a:gd name="T77" fmla="*/ 14 h 1093"/>
                  <a:gd name="T78" fmla="*/ 355 w 401"/>
                  <a:gd name="T79" fmla="*/ 14 h 1093"/>
                  <a:gd name="T80" fmla="*/ 401 w 401"/>
                  <a:gd name="T81" fmla="*/ 21 h 10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1" h="1093">
                    <a:moveTo>
                      <a:pt x="401" y="21"/>
                    </a:moveTo>
                    <a:lnTo>
                      <a:pt x="390" y="21"/>
                    </a:lnTo>
                    <a:lnTo>
                      <a:pt x="366" y="14"/>
                    </a:lnTo>
                    <a:lnTo>
                      <a:pt x="323" y="8"/>
                    </a:lnTo>
                    <a:lnTo>
                      <a:pt x="274" y="3"/>
                    </a:lnTo>
                    <a:lnTo>
                      <a:pt x="221" y="0"/>
                    </a:lnTo>
                    <a:lnTo>
                      <a:pt x="168" y="0"/>
                    </a:lnTo>
                    <a:lnTo>
                      <a:pt x="119" y="8"/>
                    </a:lnTo>
                    <a:lnTo>
                      <a:pt x="77" y="21"/>
                    </a:lnTo>
                    <a:lnTo>
                      <a:pt x="48" y="46"/>
                    </a:lnTo>
                    <a:lnTo>
                      <a:pt x="38" y="81"/>
                    </a:lnTo>
                    <a:lnTo>
                      <a:pt x="42" y="130"/>
                    </a:lnTo>
                    <a:lnTo>
                      <a:pt x="42" y="204"/>
                    </a:lnTo>
                    <a:lnTo>
                      <a:pt x="42" y="295"/>
                    </a:lnTo>
                    <a:lnTo>
                      <a:pt x="42" y="401"/>
                    </a:lnTo>
                    <a:lnTo>
                      <a:pt x="42" y="516"/>
                    </a:lnTo>
                    <a:lnTo>
                      <a:pt x="38" y="636"/>
                    </a:lnTo>
                    <a:lnTo>
                      <a:pt x="31" y="759"/>
                    </a:lnTo>
                    <a:lnTo>
                      <a:pt x="25" y="882"/>
                    </a:lnTo>
                    <a:lnTo>
                      <a:pt x="13" y="994"/>
                    </a:lnTo>
                    <a:lnTo>
                      <a:pt x="0" y="1093"/>
                    </a:lnTo>
                    <a:lnTo>
                      <a:pt x="28" y="1008"/>
                    </a:lnTo>
                    <a:lnTo>
                      <a:pt x="48" y="928"/>
                    </a:lnTo>
                    <a:lnTo>
                      <a:pt x="70" y="846"/>
                    </a:lnTo>
                    <a:lnTo>
                      <a:pt x="88" y="766"/>
                    </a:lnTo>
                    <a:lnTo>
                      <a:pt x="101" y="685"/>
                    </a:lnTo>
                    <a:lnTo>
                      <a:pt x="112" y="604"/>
                    </a:lnTo>
                    <a:lnTo>
                      <a:pt x="123" y="523"/>
                    </a:lnTo>
                    <a:lnTo>
                      <a:pt x="133" y="439"/>
                    </a:lnTo>
                    <a:lnTo>
                      <a:pt x="140" y="355"/>
                    </a:lnTo>
                    <a:lnTo>
                      <a:pt x="151" y="268"/>
                    </a:lnTo>
                    <a:lnTo>
                      <a:pt x="158" y="218"/>
                    </a:lnTo>
                    <a:lnTo>
                      <a:pt x="168" y="173"/>
                    </a:lnTo>
                    <a:lnTo>
                      <a:pt x="183" y="130"/>
                    </a:lnTo>
                    <a:lnTo>
                      <a:pt x="203" y="95"/>
                    </a:lnTo>
                    <a:lnTo>
                      <a:pt x="225" y="63"/>
                    </a:lnTo>
                    <a:lnTo>
                      <a:pt x="249" y="39"/>
                    </a:lnTo>
                    <a:lnTo>
                      <a:pt x="281" y="21"/>
                    </a:lnTo>
                    <a:lnTo>
                      <a:pt x="316" y="14"/>
                    </a:lnTo>
                    <a:lnTo>
                      <a:pt x="355" y="14"/>
                    </a:lnTo>
                    <a:lnTo>
                      <a:pt x="401" y="21"/>
                    </a:lnTo>
                    <a:close/>
                  </a:path>
                </a:pathLst>
              </a:custGeom>
              <a:solidFill>
                <a:srgbClr val="7226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57" name="Freeform 733"/>
              <p:cNvSpPr>
                <a:spLocks/>
              </p:cNvSpPr>
              <p:nvPr/>
            </p:nvSpPr>
            <p:spPr bwMode="auto">
              <a:xfrm>
                <a:off x="3037" y="2536"/>
                <a:ext cx="57" cy="79"/>
              </a:xfrm>
              <a:custGeom>
                <a:avLst/>
                <a:gdLst>
                  <a:gd name="T0" fmla="*/ 580 w 745"/>
                  <a:gd name="T1" fmla="*/ 99 h 1103"/>
                  <a:gd name="T2" fmla="*/ 612 w 745"/>
                  <a:gd name="T3" fmla="*/ 217 h 1103"/>
                  <a:gd name="T4" fmla="*/ 644 w 745"/>
                  <a:gd name="T5" fmla="*/ 337 h 1103"/>
                  <a:gd name="T6" fmla="*/ 679 w 745"/>
                  <a:gd name="T7" fmla="*/ 457 h 1103"/>
                  <a:gd name="T8" fmla="*/ 720 w 745"/>
                  <a:gd name="T9" fmla="*/ 576 h 1103"/>
                  <a:gd name="T10" fmla="*/ 714 w 745"/>
                  <a:gd name="T11" fmla="*/ 864 h 1103"/>
                  <a:gd name="T12" fmla="*/ 679 w 745"/>
                  <a:gd name="T13" fmla="*/ 797 h 1103"/>
                  <a:gd name="T14" fmla="*/ 629 w 745"/>
                  <a:gd name="T15" fmla="*/ 695 h 1103"/>
                  <a:gd name="T16" fmla="*/ 572 w 745"/>
                  <a:gd name="T17" fmla="*/ 587 h 1103"/>
                  <a:gd name="T18" fmla="*/ 524 w 745"/>
                  <a:gd name="T19" fmla="*/ 482 h 1103"/>
                  <a:gd name="T20" fmla="*/ 499 w 745"/>
                  <a:gd name="T21" fmla="*/ 411 h 1103"/>
                  <a:gd name="T22" fmla="*/ 499 w 745"/>
                  <a:gd name="T23" fmla="*/ 425 h 1103"/>
                  <a:gd name="T24" fmla="*/ 489 w 745"/>
                  <a:gd name="T25" fmla="*/ 432 h 1103"/>
                  <a:gd name="T26" fmla="*/ 478 w 745"/>
                  <a:gd name="T27" fmla="*/ 435 h 1103"/>
                  <a:gd name="T28" fmla="*/ 464 w 745"/>
                  <a:gd name="T29" fmla="*/ 439 h 1103"/>
                  <a:gd name="T30" fmla="*/ 453 w 745"/>
                  <a:gd name="T31" fmla="*/ 446 h 1103"/>
                  <a:gd name="T32" fmla="*/ 337 w 745"/>
                  <a:gd name="T33" fmla="*/ 572 h 1103"/>
                  <a:gd name="T34" fmla="*/ 218 w 745"/>
                  <a:gd name="T35" fmla="*/ 702 h 1103"/>
                  <a:gd name="T36" fmla="*/ 108 w 745"/>
                  <a:gd name="T37" fmla="*/ 832 h 1103"/>
                  <a:gd name="T38" fmla="*/ 31 w 745"/>
                  <a:gd name="T39" fmla="*/ 965 h 1103"/>
                  <a:gd name="T40" fmla="*/ 0 w 745"/>
                  <a:gd name="T41" fmla="*/ 1103 h 1103"/>
                  <a:gd name="T42" fmla="*/ 3 w 745"/>
                  <a:gd name="T43" fmla="*/ 1068 h 1103"/>
                  <a:gd name="T44" fmla="*/ 10 w 745"/>
                  <a:gd name="T45" fmla="*/ 1032 h 1103"/>
                  <a:gd name="T46" fmla="*/ 23 w 745"/>
                  <a:gd name="T47" fmla="*/ 997 h 1103"/>
                  <a:gd name="T48" fmla="*/ 35 w 745"/>
                  <a:gd name="T49" fmla="*/ 962 h 1103"/>
                  <a:gd name="T50" fmla="*/ 48 w 745"/>
                  <a:gd name="T51" fmla="*/ 934 h 1103"/>
                  <a:gd name="T52" fmla="*/ 143 w 745"/>
                  <a:gd name="T53" fmla="*/ 772 h 1103"/>
                  <a:gd name="T54" fmla="*/ 259 w 745"/>
                  <a:gd name="T55" fmla="*/ 625 h 1103"/>
                  <a:gd name="T56" fmla="*/ 366 w 745"/>
                  <a:gd name="T57" fmla="*/ 477 h 1103"/>
                  <a:gd name="T58" fmla="*/ 429 w 745"/>
                  <a:gd name="T59" fmla="*/ 320 h 1103"/>
                  <a:gd name="T60" fmla="*/ 418 w 745"/>
                  <a:gd name="T61" fmla="*/ 134 h 1103"/>
                  <a:gd name="T62" fmla="*/ 414 w 745"/>
                  <a:gd name="T63" fmla="*/ 109 h 1103"/>
                  <a:gd name="T64" fmla="*/ 407 w 745"/>
                  <a:gd name="T65" fmla="*/ 81 h 1103"/>
                  <a:gd name="T66" fmla="*/ 397 w 745"/>
                  <a:gd name="T67" fmla="*/ 52 h 1103"/>
                  <a:gd name="T68" fmla="*/ 389 w 745"/>
                  <a:gd name="T69" fmla="*/ 24 h 1103"/>
                  <a:gd name="T70" fmla="*/ 386 w 745"/>
                  <a:gd name="T71" fmla="*/ 0 h 1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45" h="1103">
                    <a:moveTo>
                      <a:pt x="566" y="39"/>
                    </a:moveTo>
                    <a:lnTo>
                      <a:pt x="580" y="99"/>
                    </a:lnTo>
                    <a:lnTo>
                      <a:pt x="594" y="158"/>
                    </a:lnTo>
                    <a:lnTo>
                      <a:pt x="612" y="217"/>
                    </a:lnTo>
                    <a:lnTo>
                      <a:pt x="626" y="277"/>
                    </a:lnTo>
                    <a:lnTo>
                      <a:pt x="644" y="337"/>
                    </a:lnTo>
                    <a:lnTo>
                      <a:pt x="661" y="397"/>
                    </a:lnTo>
                    <a:lnTo>
                      <a:pt x="679" y="457"/>
                    </a:lnTo>
                    <a:lnTo>
                      <a:pt x="700" y="517"/>
                    </a:lnTo>
                    <a:lnTo>
                      <a:pt x="720" y="576"/>
                    </a:lnTo>
                    <a:lnTo>
                      <a:pt x="745" y="635"/>
                    </a:lnTo>
                    <a:lnTo>
                      <a:pt x="714" y="864"/>
                    </a:lnTo>
                    <a:lnTo>
                      <a:pt x="700" y="836"/>
                    </a:lnTo>
                    <a:lnTo>
                      <a:pt x="679" y="797"/>
                    </a:lnTo>
                    <a:lnTo>
                      <a:pt x="654" y="748"/>
                    </a:lnTo>
                    <a:lnTo>
                      <a:pt x="629" y="695"/>
                    </a:lnTo>
                    <a:lnTo>
                      <a:pt x="601" y="642"/>
                    </a:lnTo>
                    <a:lnTo>
                      <a:pt x="572" y="587"/>
                    </a:lnTo>
                    <a:lnTo>
                      <a:pt x="549" y="530"/>
                    </a:lnTo>
                    <a:lnTo>
                      <a:pt x="524" y="482"/>
                    </a:lnTo>
                    <a:lnTo>
                      <a:pt x="509" y="442"/>
                    </a:lnTo>
                    <a:lnTo>
                      <a:pt x="499" y="411"/>
                    </a:lnTo>
                    <a:lnTo>
                      <a:pt x="499" y="418"/>
                    </a:lnTo>
                    <a:lnTo>
                      <a:pt x="499" y="425"/>
                    </a:lnTo>
                    <a:lnTo>
                      <a:pt x="496" y="429"/>
                    </a:lnTo>
                    <a:lnTo>
                      <a:pt x="489" y="432"/>
                    </a:lnTo>
                    <a:lnTo>
                      <a:pt x="484" y="432"/>
                    </a:lnTo>
                    <a:lnTo>
                      <a:pt x="478" y="435"/>
                    </a:lnTo>
                    <a:lnTo>
                      <a:pt x="471" y="435"/>
                    </a:lnTo>
                    <a:lnTo>
                      <a:pt x="464" y="439"/>
                    </a:lnTo>
                    <a:lnTo>
                      <a:pt x="457" y="439"/>
                    </a:lnTo>
                    <a:lnTo>
                      <a:pt x="453" y="446"/>
                    </a:lnTo>
                    <a:lnTo>
                      <a:pt x="397" y="509"/>
                    </a:lnTo>
                    <a:lnTo>
                      <a:pt x="337" y="572"/>
                    </a:lnTo>
                    <a:lnTo>
                      <a:pt x="277" y="639"/>
                    </a:lnTo>
                    <a:lnTo>
                      <a:pt x="218" y="702"/>
                    </a:lnTo>
                    <a:lnTo>
                      <a:pt x="161" y="765"/>
                    </a:lnTo>
                    <a:lnTo>
                      <a:pt x="108" y="832"/>
                    </a:lnTo>
                    <a:lnTo>
                      <a:pt x="66" y="899"/>
                    </a:lnTo>
                    <a:lnTo>
                      <a:pt x="31" y="965"/>
                    </a:lnTo>
                    <a:lnTo>
                      <a:pt x="6" y="1032"/>
                    </a:lnTo>
                    <a:lnTo>
                      <a:pt x="0" y="1103"/>
                    </a:lnTo>
                    <a:lnTo>
                      <a:pt x="0" y="1085"/>
                    </a:lnTo>
                    <a:lnTo>
                      <a:pt x="3" y="1068"/>
                    </a:lnTo>
                    <a:lnTo>
                      <a:pt x="6" y="1050"/>
                    </a:lnTo>
                    <a:lnTo>
                      <a:pt x="10" y="1032"/>
                    </a:lnTo>
                    <a:lnTo>
                      <a:pt x="17" y="1015"/>
                    </a:lnTo>
                    <a:lnTo>
                      <a:pt x="23" y="997"/>
                    </a:lnTo>
                    <a:lnTo>
                      <a:pt x="28" y="980"/>
                    </a:lnTo>
                    <a:lnTo>
                      <a:pt x="35" y="962"/>
                    </a:lnTo>
                    <a:lnTo>
                      <a:pt x="41" y="948"/>
                    </a:lnTo>
                    <a:lnTo>
                      <a:pt x="48" y="934"/>
                    </a:lnTo>
                    <a:lnTo>
                      <a:pt x="91" y="850"/>
                    </a:lnTo>
                    <a:lnTo>
                      <a:pt x="143" y="772"/>
                    </a:lnTo>
                    <a:lnTo>
                      <a:pt x="200" y="695"/>
                    </a:lnTo>
                    <a:lnTo>
                      <a:pt x="259" y="625"/>
                    </a:lnTo>
                    <a:lnTo>
                      <a:pt x="316" y="552"/>
                    </a:lnTo>
                    <a:lnTo>
                      <a:pt x="366" y="477"/>
                    </a:lnTo>
                    <a:lnTo>
                      <a:pt x="404" y="400"/>
                    </a:lnTo>
                    <a:lnTo>
                      <a:pt x="429" y="320"/>
                    </a:lnTo>
                    <a:lnTo>
                      <a:pt x="436" y="232"/>
                    </a:lnTo>
                    <a:lnTo>
                      <a:pt x="418" y="134"/>
                    </a:lnTo>
                    <a:lnTo>
                      <a:pt x="418" y="122"/>
                    </a:lnTo>
                    <a:lnTo>
                      <a:pt x="414" y="109"/>
                    </a:lnTo>
                    <a:lnTo>
                      <a:pt x="411" y="95"/>
                    </a:lnTo>
                    <a:lnTo>
                      <a:pt x="407" y="81"/>
                    </a:lnTo>
                    <a:lnTo>
                      <a:pt x="404" y="67"/>
                    </a:lnTo>
                    <a:lnTo>
                      <a:pt x="397" y="52"/>
                    </a:lnTo>
                    <a:lnTo>
                      <a:pt x="394" y="39"/>
                    </a:lnTo>
                    <a:lnTo>
                      <a:pt x="389" y="24"/>
                    </a:lnTo>
                    <a:lnTo>
                      <a:pt x="386" y="14"/>
                    </a:lnTo>
                    <a:lnTo>
                      <a:pt x="386" y="0"/>
                    </a:lnTo>
                    <a:lnTo>
                      <a:pt x="566" y="39"/>
                    </a:lnTo>
                    <a:close/>
                  </a:path>
                </a:pathLst>
              </a:custGeom>
              <a:solidFill>
                <a:srgbClr val="B200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58" name="Freeform 734"/>
              <p:cNvSpPr>
                <a:spLocks/>
              </p:cNvSpPr>
              <p:nvPr/>
            </p:nvSpPr>
            <p:spPr bwMode="auto">
              <a:xfrm>
                <a:off x="3037" y="2426"/>
                <a:ext cx="96" cy="552"/>
              </a:xfrm>
              <a:custGeom>
                <a:avLst/>
                <a:gdLst>
                  <a:gd name="T0" fmla="*/ 1175 w 1253"/>
                  <a:gd name="T1" fmla="*/ 7404 h 7727"/>
                  <a:gd name="T2" fmla="*/ 1128 w 1253"/>
                  <a:gd name="T3" fmla="*/ 7489 h 7727"/>
                  <a:gd name="T4" fmla="*/ 1083 w 1253"/>
                  <a:gd name="T5" fmla="*/ 7544 h 7727"/>
                  <a:gd name="T6" fmla="*/ 992 w 1253"/>
                  <a:gd name="T7" fmla="*/ 7622 h 7727"/>
                  <a:gd name="T8" fmla="*/ 903 w 1253"/>
                  <a:gd name="T9" fmla="*/ 7699 h 7727"/>
                  <a:gd name="T10" fmla="*/ 858 w 1253"/>
                  <a:gd name="T11" fmla="*/ 7727 h 7727"/>
                  <a:gd name="T12" fmla="*/ 827 w 1253"/>
                  <a:gd name="T13" fmla="*/ 7717 h 7727"/>
                  <a:gd name="T14" fmla="*/ 946 w 1253"/>
                  <a:gd name="T15" fmla="*/ 7604 h 7727"/>
                  <a:gd name="T16" fmla="*/ 1188 w 1253"/>
                  <a:gd name="T17" fmla="*/ 6989 h 7727"/>
                  <a:gd name="T18" fmla="*/ 1108 w 1253"/>
                  <a:gd name="T19" fmla="*/ 6284 h 7727"/>
                  <a:gd name="T20" fmla="*/ 777 w 1253"/>
                  <a:gd name="T21" fmla="*/ 5588 h 7727"/>
                  <a:gd name="T22" fmla="*/ 710 w 1253"/>
                  <a:gd name="T23" fmla="*/ 5026 h 7727"/>
                  <a:gd name="T24" fmla="*/ 749 w 1253"/>
                  <a:gd name="T25" fmla="*/ 4500 h 7727"/>
                  <a:gd name="T26" fmla="*/ 809 w 1253"/>
                  <a:gd name="T27" fmla="*/ 4145 h 7727"/>
                  <a:gd name="T28" fmla="*/ 879 w 1253"/>
                  <a:gd name="T29" fmla="*/ 3797 h 7727"/>
                  <a:gd name="T30" fmla="*/ 915 w 1253"/>
                  <a:gd name="T31" fmla="*/ 3259 h 7727"/>
                  <a:gd name="T32" fmla="*/ 823 w 1253"/>
                  <a:gd name="T33" fmla="*/ 2701 h 7727"/>
                  <a:gd name="T34" fmla="*/ 626 w 1253"/>
                  <a:gd name="T35" fmla="*/ 2202 h 7727"/>
                  <a:gd name="T36" fmla="*/ 562 w 1253"/>
                  <a:gd name="T37" fmla="*/ 2069 h 7727"/>
                  <a:gd name="T38" fmla="*/ 506 w 1253"/>
                  <a:gd name="T39" fmla="*/ 1928 h 7727"/>
                  <a:gd name="T40" fmla="*/ 496 w 1253"/>
                  <a:gd name="T41" fmla="*/ 1917 h 7727"/>
                  <a:gd name="T42" fmla="*/ 467 w 1253"/>
                  <a:gd name="T43" fmla="*/ 1924 h 7727"/>
                  <a:gd name="T44" fmla="*/ 407 w 1253"/>
                  <a:gd name="T45" fmla="*/ 2009 h 7727"/>
                  <a:gd name="T46" fmla="*/ 179 w 1253"/>
                  <a:gd name="T47" fmla="*/ 2294 h 7727"/>
                  <a:gd name="T48" fmla="*/ 10 w 1253"/>
                  <a:gd name="T49" fmla="*/ 2571 h 7727"/>
                  <a:gd name="T50" fmla="*/ 6 w 1253"/>
                  <a:gd name="T51" fmla="*/ 2595 h 7727"/>
                  <a:gd name="T52" fmla="*/ 23 w 1253"/>
                  <a:gd name="T53" fmla="*/ 2535 h 7727"/>
                  <a:gd name="T54" fmla="*/ 83 w 1253"/>
                  <a:gd name="T55" fmla="*/ 2409 h 7727"/>
                  <a:gd name="T56" fmla="*/ 291 w 1253"/>
                  <a:gd name="T57" fmla="*/ 2082 h 7727"/>
                  <a:gd name="T58" fmla="*/ 397 w 1253"/>
                  <a:gd name="T59" fmla="*/ 1727 h 7727"/>
                  <a:gd name="T60" fmla="*/ 302 w 1253"/>
                  <a:gd name="T61" fmla="*/ 1383 h 7727"/>
                  <a:gd name="T62" fmla="*/ 179 w 1253"/>
                  <a:gd name="T63" fmla="*/ 1021 h 7727"/>
                  <a:gd name="T64" fmla="*/ 48 w 1253"/>
                  <a:gd name="T65" fmla="*/ 635 h 7727"/>
                  <a:gd name="T66" fmla="*/ 56 w 1253"/>
                  <a:gd name="T67" fmla="*/ 343 h 7727"/>
                  <a:gd name="T68" fmla="*/ 126 w 1253"/>
                  <a:gd name="T69" fmla="*/ 63 h 7727"/>
                  <a:gd name="T70" fmla="*/ 158 w 1253"/>
                  <a:gd name="T71" fmla="*/ 73 h 7727"/>
                  <a:gd name="T72" fmla="*/ 235 w 1253"/>
                  <a:gd name="T73" fmla="*/ 165 h 7727"/>
                  <a:gd name="T74" fmla="*/ 295 w 1253"/>
                  <a:gd name="T75" fmla="*/ 294 h 7727"/>
                  <a:gd name="T76" fmla="*/ 313 w 1253"/>
                  <a:gd name="T77" fmla="*/ 551 h 7727"/>
                  <a:gd name="T78" fmla="*/ 341 w 1253"/>
                  <a:gd name="T79" fmla="*/ 804 h 7727"/>
                  <a:gd name="T80" fmla="*/ 492 w 1253"/>
                  <a:gd name="T81" fmla="*/ 1243 h 7727"/>
                  <a:gd name="T82" fmla="*/ 622 w 1253"/>
                  <a:gd name="T83" fmla="*/ 1749 h 7727"/>
                  <a:gd name="T84" fmla="*/ 755 w 1253"/>
                  <a:gd name="T85" fmla="*/ 2149 h 7727"/>
                  <a:gd name="T86" fmla="*/ 802 w 1253"/>
                  <a:gd name="T87" fmla="*/ 2244 h 7727"/>
                  <a:gd name="T88" fmla="*/ 858 w 1253"/>
                  <a:gd name="T89" fmla="*/ 2339 h 7727"/>
                  <a:gd name="T90" fmla="*/ 875 w 1253"/>
                  <a:gd name="T91" fmla="*/ 2374 h 7727"/>
                  <a:gd name="T92" fmla="*/ 992 w 1253"/>
                  <a:gd name="T93" fmla="*/ 2802 h 7727"/>
                  <a:gd name="T94" fmla="*/ 1041 w 1253"/>
                  <a:gd name="T95" fmla="*/ 3385 h 7727"/>
                  <a:gd name="T96" fmla="*/ 974 w 1253"/>
                  <a:gd name="T97" fmla="*/ 3983 h 7727"/>
                  <a:gd name="T98" fmla="*/ 886 w 1253"/>
                  <a:gd name="T99" fmla="*/ 4566 h 7727"/>
                  <a:gd name="T100" fmla="*/ 844 w 1253"/>
                  <a:gd name="T101" fmla="*/ 5149 h 7727"/>
                  <a:gd name="T102" fmla="*/ 850 w 1253"/>
                  <a:gd name="T103" fmla="*/ 5325 h 7727"/>
                  <a:gd name="T104" fmla="*/ 858 w 1253"/>
                  <a:gd name="T105" fmla="*/ 5405 h 7727"/>
                  <a:gd name="T106" fmla="*/ 865 w 1253"/>
                  <a:gd name="T107" fmla="*/ 5518 h 7727"/>
                  <a:gd name="T108" fmla="*/ 910 w 1253"/>
                  <a:gd name="T109" fmla="*/ 5669 h 7727"/>
                  <a:gd name="T110" fmla="*/ 985 w 1253"/>
                  <a:gd name="T111" fmla="*/ 5791 h 7727"/>
                  <a:gd name="T112" fmla="*/ 1213 w 1253"/>
                  <a:gd name="T113" fmla="*/ 6346 h 7727"/>
                  <a:gd name="T114" fmla="*/ 1253 w 1253"/>
                  <a:gd name="T115" fmla="*/ 6929 h 7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53" h="7727">
                    <a:moveTo>
                      <a:pt x="1193" y="7369"/>
                    </a:moveTo>
                    <a:lnTo>
                      <a:pt x="1188" y="7376"/>
                    </a:lnTo>
                    <a:lnTo>
                      <a:pt x="1181" y="7387"/>
                    </a:lnTo>
                    <a:lnTo>
                      <a:pt x="1175" y="7404"/>
                    </a:lnTo>
                    <a:lnTo>
                      <a:pt x="1164" y="7425"/>
                    </a:lnTo>
                    <a:lnTo>
                      <a:pt x="1150" y="7446"/>
                    </a:lnTo>
                    <a:lnTo>
                      <a:pt x="1140" y="7467"/>
                    </a:lnTo>
                    <a:lnTo>
                      <a:pt x="1128" y="7489"/>
                    </a:lnTo>
                    <a:lnTo>
                      <a:pt x="1118" y="7506"/>
                    </a:lnTo>
                    <a:lnTo>
                      <a:pt x="1111" y="7517"/>
                    </a:lnTo>
                    <a:lnTo>
                      <a:pt x="1105" y="7524"/>
                    </a:lnTo>
                    <a:lnTo>
                      <a:pt x="1083" y="7544"/>
                    </a:lnTo>
                    <a:lnTo>
                      <a:pt x="1062" y="7566"/>
                    </a:lnTo>
                    <a:lnTo>
                      <a:pt x="1041" y="7587"/>
                    </a:lnTo>
                    <a:lnTo>
                      <a:pt x="1016" y="7604"/>
                    </a:lnTo>
                    <a:lnTo>
                      <a:pt x="992" y="7622"/>
                    </a:lnTo>
                    <a:lnTo>
                      <a:pt x="967" y="7643"/>
                    </a:lnTo>
                    <a:lnTo>
                      <a:pt x="946" y="7661"/>
                    </a:lnTo>
                    <a:lnTo>
                      <a:pt x="921" y="7679"/>
                    </a:lnTo>
                    <a:lnTo>
                      <a:pt x="903" y="7699"/>
                    </a:lnTo>
                    <a:lnTo>
                      <a:pt x="882" y="7720"/>
                    </a:lnTo>
                    <a:lnTo>
                      <a:pt x="875" y="7724"/>
                    </a:lnTo>
                    <a:lnTo>
                      <a:pt x="865" y="7727"/>
                    </a:lnTo>
                    <a:lnTo>
                      <a:pt x="858" y="7727"/>
                    </a:lnTo>
                    <a:lnTo>
                      <a:pt x="850" y="7727"/>
                    </a:lnTo>
                    <a:lnTo>
                      <a:pt x="840" y="7724"/>
                    </a:lnTo>
                    <a:lnTo>
                      <a:pt x="833" y="7720"/>
                    </a:lnTo>
                    <a:lnTo>
                      <a:pt x="827" y="7717"/>
                    </a:lnTo>
                    <a:lnTo>
                      <a:pt x="815" y="7717"/>
                    </a:lnTo>
                    <a:lnTo>
                      <a:pt x="809" y="7717"/>
                    </a:lnTo>
                    <a:lnTo>
                      <a:pt x="802" y="7720"/>
                    </a:lnTo>
                    <a:lnTo>
                      <a:pt x="946" y="7604"/>
                    </a:lnTo>
                    <a:lnTo>
                      <a:pt x="1051" y="7471"/>
                    </a:lnTo>
                    <a:lnTo>
                      <a:pt x="1122" y="7324"/>
                    </a:lnTo>
                    <a:lnTo>
                      <a:pt x="1168" y="7159"/>
                    </a:lnTo>
                    <a:lnTo>
                      <a:pt x="1188" y="6989"/>
                    </a:lnTo>
                    <a:lnTo>
                      <a:pt x="1185" y="6811"/>
                    </a:lnTo>
                    <a:lnTo>
                      <a:pt x="1171" y="6631"/>
                    </a:lnTo>
                    <a:lnTo>
                      <a:pt x="1143" y="6456"/>
                    </a:lnTo>
                    <a:lnTo>
                      <a:pt x="1108" y="6284"/>
                    </a:lnTo>
                    <a:lnTo>
                      <a:pt x="1069" y="6118"/>
                    </a:lnTo>
                    <a:lnTo>
                      <a:pt x="939" y="5926"/>
                    </a:lnTo>
                    <a:lnTo>
                      <a:pt x="844" y="5750"/>
                    </a:lnTo>
                    <a:lnTo>
                      <a:pt x="777" y="5588"/>
                    </a:lnTo>
                    <a:lnTo>
                      <a:pt x="735" y="5441"/>
                    </a:lnTo>
                    <a:lnTo>
                      <a:pt x="714" y="5300"/>
                    </a:lnTo>
                    <a:lnTo>
                      <a:pt x="707" y="5163"/>
                    </a:lnTo>
                    <a:lnTo>
                      <a:pt x="710" y="5026"/>
                    </a:lnTo>
                    <a:lnTo>
                      <a:pt x="720" y="4885"/>
                    </a:lnTo>
                    <a:lnTo>
                      <a:pt x="735" y="4741"/>
                    </a:lnTo>
                    <a:lnTo>
                      <a:pt x="742" y="4590"/>
                    </a:lnTo>
                    <a:lnTo>
                      <a:pt x="749" y="4500"/>
                    </a:lnTo>
                    <a:lnTo>
                      <a:pt x="759" y="4411"/>
                    </a:lnTo>
                    <a:lnTo>
                      <a:pt x="774" y="4320"/>
                    </a:lnTo>
                    <a:lnTo>
                      <a:pt x="792" y="4232"/>
                    </a:lnTo>
                    <a:lnTo>
                      <a:pt x="809" y="4145"/>
                    </a:lnTo>
                    <a:lnTo>
                      <a:pt x="827" y="4060"/>
                    </a:lnTo>
                    <a:lnTo>
                      <a:pt x="847" y="3972"/>
                    </a:lnTo>
                    <a:lnTo>
                      <a:pt x="865" y="3885"/>
                    </a:lnTo>
                    <a:lnTo>
                      <a:pt x="879" y="3797"/>
                    </a:lnTo>
                    <a:lnTo>
                      <a:pt x="890" y="3705"/>
                    </a:lnTo>
                    <a:lnTo>
                      <a:pt x="903" y="3547"/>
                    </a:lnTo>
                    <a:lnTo>
                      <a:pt x="915" y="3400"/>
                    </a:lnTo>
                    <a:lnTo>
                      <a:pt x="915" y="3259"/>
                    </a:lnTo>
                    <a:lnTo>
                      <a:pt x="903" y="3119"/>
                    </a:lnTo>
                    <a:lnTo>
                      <a:pt x="886" y="2982"/>
                    </a:lnTo>
                    <a:lnTo>
                      <a:pt x="858" y="2845"/>
                    </a:lnTo>
                    <a:lnTo>
                      <a:pt x="823" y="2701"/>
                    </a:lnTo>
                    <a:lnTo>
                      <a:pt x="774" y="2554"/>
                    </a:lnTo>
                    <a:lnTo>
                      <a:pt x="710" y="2395"/>
                    </a:lnTo>
                    <a:lnTo>
                      <a:pt x="636" y="2226"/>
                    </a:lnTo>
                    <a:lnTo>
                      <a:pt x="626" y="2202"/>
                    </a:lnTo>
                    <a:lnTo>
                      <a:pt x="612" y="2174"/>
                    </a:lnTo>
                    <a:lnTo>
                      <a:pt x="594" y="2139"/>
                    </a:lnTo>
                    <a:lnTo>
                      <a:pt x="580" y="2104"/>
                    </a:lnTo>
                    <a:lnTo>
                      <a:pt x="562" y="2069"/>
                    </a:lnTo>
                    <a:lnTo>
                      <a:pt x="544" y="2029"/>
                    </a:lnTo>
                    <a:lnTo>
                      <a:pt x="531" y="1994"/>
                    </a:lnTo>
                    <a:lnTo>
                      <a:pt x="517" y="1959"/>
                    </a:lnTo>
                    <a:lnTo>
                      <a:pt x="506" y="1928"/>
                    </a:lnTo>
                    <a:lnTo>
                      <a:pt x="499" y="1899"/>
                    </a:lnTo>
                    <a:lnTo>
                      <a:pt x="499" y="1907"/>
                    </a:lnTo>
                    <a:lnTo>
                      <a:pt x="499" y="1914"/>
                    </a:lnTo>
                    <a:lnTo>
                      <a:pt x="496" y="1917"/>
                    </a:lnTo>
                    <a:lnTo>
                      <a:pt x="489" y="1921"/>
                    </a:lnTo>
                    <a:lnTo>
                      <a:pt x="481" y="1921"/>
                    </a:lnTo>
                    <a:lnTo>
                      <a:pt x="474" y="1924"/>
                    </a:lnTo>
                    <a:lnTo>
                      <a:pt x="467" y="1924"/>
                    </a:lnTo>
                    <a:lnTo>
                      <a:pt x="461" y="1928"/>
                    </a:lnTo>
                    <a:lnTo>
                      <a:pt x="457" y="1928"/>
                    </a:lnTo>
                    <a:lnTo>
                      <a:pt x="453" y="1934"/>
                    </a:lnTo>
                    <a:lnTo>
                      <a:pt x="407" y="2009"/>
                    </a:lnTo>
                    <a:lnTo>
                      <a:pt x="358" y="2082"/>
                    </a:lnTo>
                    <a:lnTo>
                      <a:pt x="298" y="2152"/>
                    </a:lnTo>
                    <a:lnTo>
                      <a:pt x="238" y="2223"/>
                    </a:lnTo>
                    <a:lnTo>
                      <a:pt x="179" y="2294"/>
                    </a:lnTo>
                    <a:lnTo>
                      <a:pt x="123" y="2364"/>
                    </a:lnTo>
                    <a:lnTo>
                      <a:pt x="73" y="2434"/>
                    </a:lnTo>
                    <a:lnTo>
                      <a:pt x="35" y="2500"/>
                    </a:lnTo>
                    <a:lnTo>
                      <a:pt x="10" y="2571"/>
                    </a:lnTo>
                    <a:lnTo>
                      <a:pt x="0" y="2641"/>
                    </a:lnTo>
                    <a:lnTo>
                      <a:pt x="0" y="2627"/>
                    </a:lnTo>
                    <a:lnTo>
                      <a:pt x="3" y="2609"/>
                    </a:lnTo>
                    <a:lnTo>
                      <a:pt x="6" y="2595"/>
                    </a:lnTo>
                    <a:lnTo>
                      <a:pt x="10" y="2581"/>
                    </a:lnTo>
                    <a:lnTo>
                      <a:pt x="13" y="2564"/>
                    </a:lnTo>
                    <a:lnTo>
                      <a:pt x="17" y="2549"/>
                    </a:lnTo>
                    <a:lnTo>
                      <a:pt x="23" y="2535"/>
                    </a:lnTo>
                    <a:lnTo>
                      <a:pt x="31" y="2522"/>
                    </a:lnTo>
                    <a:lnTo>
                      <a:pt x="35" y="2507"/>
                    </a:lnTo>
                    <a:lnTo>
                      <a:pt x="41" y="2494"/>
                    </a:lnTo>
                    <a:lnTo>
                      <a:pt x="83" y="2409"/>
                    </a:lnTo>
                    <a:lnTo>
                      <a:pt x="133" y="2324"/>
                    </a:lnTo>
                    <a:lnTo>
                      <a:pt x="186" y="2244"/>
                    </a:lnTo>
                    <a:lnTo>
                      <a:pt x="238" y="2164"/>
                    </a:lnTo>
                    <a:lnTo>
                      <a:pt x="291" y="2082"/>
                    </a:lnTo>
                    <a:lnTo>
                      <a:pt x="337" y="1998"/>
                    </a:lnTo>
                    <a:lnTo>
                      <a:pt x="372" y="1914"/>
                    </a:lnTo>
                    <a:lnTo>
                      <a:pt x="394" y="1822"/>
                    </a:lnTo>
                    <a:lnTo>
                      <a:pt x="397" y="1727"/>
                    </a:lnTo>
                    <a:lnTo>
                      <a:pt x="379" y="1629"/>
                    </a:lnTo>
                    <a:lnTo>
                      <a:pt x="354" y="1549"/>
                    </a:lnTo>
                    <a:lnTo>
                      <a:pt x="330" y="1468"/>
                    </a:lnTo>
                    <a:lnTo>
                      <a:pt x="302" y="1383"/>
                    </a:lnTo>
                    <a:lnTo>
                      <a:pt x="274" y="1299"/>
                    </a:lnTo>
                    <a:lnTo>
                      <a:pt x="246" y="1211"/>
                    </a:lnTo>
                    <a:lnTo>
                      <a:pt x="214" y="1120"/>
                    </a:lnTo>
                    <a:lnTo>
                      <a:pt x="179" y="1021"/>
                    </a:lnTo>
                    <a:lnTo>
                      <a:pt x="143" y="923"/>
                    </a:lnTo>
                    <a:lnTo>
                      <a:pt x="108" y="821"/>
                    </a:lnTo>
                    <a:lnTo>
                      <a:pt x="70" y="713"/>
                    </a:lnTo>
                    <a:lnTo>
                      <a:pt x="48" y="635"/>
                    </a:lnTo>
                    <a:lnTo>
                      <a:pt x="38" y="561"/>
                    </a:lnTo>
                    <a:lnTo>
                      <a:pt x="38" y="488"/>
                    </a:lnTo>
                    <a:lnTo>
                      <a:pt x="45" y="414"/>
                    </a:lnTo>
                    <a:lnTo>
                      <a:pt x="56" y="343"/>
                    </a:lnTo>
                    <a:lnTo>
                      <a:pt x="73" y="270"/>
                    </a:lnTo>
                    <a:lnTo>
                      <a:pt x="91" y="200"/>
                    </a:lnTo>
                    <a:lnTo>
                      <a:pt x="108" y="133"/>
                    </a:lnTo>
                    <a:lnTo>
                      <a:pt x="126" y="63"/>
                    </a:lnTo>
                    <a:lnTo>
                      <a:pt x="140" y="0"/>
                    </a:lnTo>
                    <a:lnTo>
                      <a:pt x="140" y="24"/>
                    </a:lnTo>
                    <a:lnTo>
                      <a:pt x="143" y="52"/>
                    </a:lnTo>
                    <a:lnTo>
                      <a:pt x="158" y="73"/>
                    </a:lnTo>
                    <a:lnTo>
                      <a:pt x="175" y="98"/>
                    </a:lnTo>
                    <a:lnTo>
                      <a:pt x="193" y="118"/>
                    </a:lnTo>
                    <a:lnTo>
                      <a:pt x="214" y="140"/>
                    </a:lnTo>
                    <a:lnTo>
                      <a:pt x="235" y="165"/>
                    </a:lnTo>
                    <a:lnTo>
                      <a:pt x="253" y="186"/>
                    </a:lnTo>
                    <a:lnTo>
                      <a:pt x="271" y="210"/>
                    </a:lnTo>
                    <a:lnTo>
                      <a:pt x="281" y="235"/>
                    </a:lnTo>
                    <a:lnTo>
                      <a:pt x="295" y="294"/>
                    </a:lnTo>
                    <a:lnTo>
                      <a:pt x="306" y="358"/>
                    </a:lnTo>
                    <a:lnTo>
                      <a:pt x="309" y="424"/>
                    </a:lnTo>
                    <a:lnTo>
                      <a:pt x="313" y="488"/>
                    </a:lnTo>
                    <a:lnTo>
                      <a:pt x="313" y="551"/>
                    </a:lnTo>
                    <a:lnTo>
                      <a:pt x="316" y="614"/>
                    </a:lnTo>
                    <a:lnTo>
                      <a:pt x="319" y="681"/>
                    </a:lnTo>
                    <a:lnTo>
                      <a:pt x="326" y="741"/>
                    </a:lnTo>
                    <a:lnTo>
                      <a:pt x="341" y="804"/>
                    </a:lnTo>
                    <a:lnTo>
                      <a:pt x="361" y="863"/>
                    </a:lnTo>
                    <a:lnTo>
                      <a:pt x="411" y="990"/>
                    </a:lnTo>
                    <a:lnTo>
                      <a:pt x="453" y="1113"/>
                    </a:lnTo>
                    <a:lnTo>
                      <a:pt x="492" y="1243"/>
                    </a:lnTo>
                    <a:lnTo>
                      <a:pt x="524" y="1369"/>
                    </a:lnTo>
                    <a:lnTo>
                      <a:pt x="555" y="1496"/>
                    </a:lnTo>
                    <a:lnTo>
                      <a:pt x="587" y="1622"/>
                    </a:lnTo>
                    <a:lnTo>
                      <a:pt x="622" y="1749"/>
                    </a:lnTo>
                    <a:lnTo>
                      <a:pt x="657" y="1875"/>
                    </a:lnTo>
                    <a:lnTo>
                      <a:pt x="700" y="2002"/>
                    </a:lnTo>
                    <a:lnTo>
                      <a:pt x="745" y="2124"/>
                    </a:lnTo>
                    <a:lnTo>
                      <a:pt x="755" y="2149"/>
                    </a:lnTo>
                    <a:lnTo>
                      <a:pt x="767" y="2174"/>
                    </a:lnTo>
                    <a:lnTo>
                      <a:pt x="777" y="2199"/>
                    </a:lnTo>
                    <a:lnTo>
                      <a:pt x="792" y="2223"/>
                    </a:lnTo>
                    <a:lnTo>
                      <a:pt x="802" y="2244"/>
                    </a:lnTo>
                    <a:lnTo>
                      <a:pt x="815" y="2269"/>
                    </a:lnTo>
                    <a:lnTo>
                      <a:pt x="830" y="2294"/>
                    </a:lnTo>
                    <a:lnTo>
                      <a:pt x="844" y="2317"/>
                    </a:lnTo>
                    <a:lnTo>
                      <a:pt x="858" y="2339"/>
                    </a:lnTo>
                    <a:lnTo>
                      <a:pt x="872" y="2364"/>
                    </a:lnTo>
                    <a:lnTo>
                      <a:pt x="872" y="2367"/>
                    </a:lnTo>
                    <a:lnTo>
                      <a:pt x="875" y="2370"/>
                    </a:lnTo>
                    <a:lnTo>
                      <a:pt x="875" y="2374"/>
                    </a:lnTo>
                    <a:lnTo>
                      <a:pt x="872" y="2374"/>
                    </a:lnTo>
                    <a:lnTo>
                      <a:pt x="918" y="2514"/>
                    </a:lnTo>
                    <a:lnTo>
                      <a:pt x="960" y="2659"/>
                    </a:lnTo>
                    <a:lnTo>
                      <a:pt x="992" y="2802"/>
                    </a:lnTo>
                    <a:lnTo>
                      <a:pt x="1013" y="2947"/>
                    </a:lnTo>
                    <a:lnTo>
                      <a:pt x="1030" y="3090"/>
                    </a:lnTo>
                    <a:lnTo>
                      <a:pt x="1038" y="3238"/>
                    </a:lnTo>
                    <a:lnTo>
                      <a:pt x="1041" y="3385"/>
                    </a:lnTo>
                    <a:lnTo>
                      <a:pt x="1033" y="3533"/>
                    </a:lnTo>
                    <a:lnTo>
                      <a:pt x="1020" y="3684"/>
                    </a:lnTo>
                    <a:lnTo>
                      <a:pt x="998" y="3832"/>
                    </a:lnTo>
                    <a:lnTo>
                      <a:pt x="974" y="3983"/>
                    </a:lnTo>
                    <a:lnTo>
                      <a:pt x="950" y="4127"/>
                    </a:lnTo>
                    <a:lnTo>
                      <a:pt x="925" y="4275"/>
                    </a:lnTo>
                    <a:lnTo>
                      <a:pt x="903" y="4418"/>
                    </a:lnTo>
                    <a:lnTo>
                      <a:pt x="886" y="4566"/>
                    </a:lnTo>
                    <a:lnTo>
                      <a:pt x="868" y="4710"/>
                    </a:lnTo>
                    <a:lnTo>
                      <a:pt x="858" y="4853"/>
                    </a:lnTo>
                    <a:lnTo>
                      <a:pt x="847" y="5001"/>
                    </a:lnTo>
                    <a:lnTo>
                      <a:pt x="844" y="5149"/>
                    </a:lnTo>
                    <a:lnTo>
                      <a:pt x="847" y="5296"/>
                    </a:lnTo>
                    <a:lnTo>
                      <a:pt x="847" y="5300"/>
                    </a:lnTo>
                    <a:lnTo>
                      <a:pt x="847" y="5311"/>
                    </a:lnTo>
                    <a:lnTo>
                      <a:pt x="850" y="5325"/>
                    </a:lnTo>
                    <a:lnTo>
                      <a:pt x="850" y="5346"/>
                    </a:lnTo>
                    <a:lnTo>
                      <a:pt x="855" y="5366"/>
                    </a:lnTo>
                    <a:lnTo>
                      <a:pt x="855" y="5388"/>
                    </a:lnTo>
                    <a:lnTo>
                      <a:pt x="858" y="5405"/>
                    </a:lnTo>
                    <a:lnTo>
                      <a:pt x="858" y="5423"/>
                    </a:lnTo>
                    <a:lnTo>
                      <a:pt x="858" y="5433"/>
                    </a:lnTo>
                    <a:lnTo>
                      <a:pt x="862" y="5476"/>
                    </a:lnTo>
                    <a:lnTo>
                      <a:pt x="865" y="5518"/>
                    </a:lnTo>
                    <a:lnTo>
                      <a:pt x="875" y="5556"/>
                    </a:lnTo>
                    <a:lnTo>
                      <a:pt x="886" y="5595"/>
                    </a:lnTo>
                    <a:lnTo>
                      <a:pt x="897" y="5634"/>
                    </a:lnTo>
                    <a:lnTo>
                      <a:pt x="910" y="5669"/>
                    </a:lnTo>
                    <a:lnTo>
                      <a:pt x="928" y="5701"/>
                    </a:lnTo>
                    <a:lnTo>
                      <a:pt x="946" y="5733"/>
                    </a:lnTo>
                    <a:lnTo>
                      <a:pt x="963" y="5764"/>
                    </a:lnTo>
                    <a:lnTo>
                      <a:pt x="985" y="5791"/>
                    </a:lnTo>
                    <a:lnTo>
                      <a:pt x="1065" y="5926"/>
                    </a:lnTo>
                    <a:lnTo>
                      <a:pt x="1133" y="6063"/>
                    </a:lnTo>
                    <a:lnTo>
                      <a:pt x="1181" y="6203"/>
                    </a:lnTo>
                    <a:lnTo>
                      <a:pt x="1213" y="6346"/>
                    </a:lnTo>
                    <a:lnTo>
                      <a:pt x="1238" y="6491"/>
                    </a:lnTo>
                    <a:lnTo>
                      <a:pt x="1248" y="6634"/>
                    </a:lnTo>
                    <a:lnTo>
                      <a:pt x="1253" y="6782"/>
                    </a:lnTo>
                    <a:lnTo>
                      <a:pt x="1253" y="6929"/>
                    </a:lnTo>
                    <a:lnTo>
                      <a:pt x="1248" y="7074"/>
                    </a:lnTo>
                    <a:lnTo>
                      <a:pt x="1241" y="7221"/>
                    </a:lnTo>
                    <a:lnTo>
                      <a:pt x="1193" y="7369"/>
                    </a:lnTo>
                    <a:close/>
                  </a:path>
                </a:pathLst>
              </a:custGeom>
              <a:solidFill>
                <a:srgbClr val="FF00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59" name="Freeform 735"/>
              <p:cNvSpPr>
                <a:spLocks/>
              </p:cNvSpPr>
              <p:nvPr/>
            </p:nvSpPr>
            <p:spPr bwMode="auto">
              <a:xfrm>
                <a:off x="3037" y="2426"/>
                <a:ext cx="96" cy="552"/>
              </a:xfrm>
              <a:custGeom>
                <a:avLst/>
                <a:gdLst>
                  <a:gd name="T0" fmla="*/ 1175 w 1253"/>
                  <a:gd name="T1" fmla="*/ 7404 h 7727"/>
                  <a:gd name="T2" fmla="*/ 1128 w 1253"/>
                  <a:gd name="T3" fmla="*/ 7489 h 7727"/>
                  <a:gd name="T4" fmla="*/ 1083 w 1253"/>
                  <a:gd name="T5" fmla="*/ 7544 h 7727"/>
                  <a:gd name="T6" fmla="*/ 992 w 1253"/>
                  <a:gd name="T7" fmla="*/ 7622 h 7727"/>
                  <a:gd name="T8" fmla="*/ 903 w 1253"/>
                  <a:gd name="T9" fmla="*/ 7699 h 7727"/>
                  <a:gd name="T10" fmla="*/ 858 w 1253"/>
                  <a:gd name="T11" fmla="*/ 7727 h 7727"/>
                  <a:gd name="T12" fmla="*/ 827 w 1253"/>
                  <a:gd name="T13" fmla="*/ 7717 h 7727"/>
                  <a:gd name="T14" fmla="*/ 946 w 1253"/>
                  <a:gd name="T15" fmla="*/ 7604 h 7727"/>
                  <a:gd name="T16" fmla="*/ 1188 w 1253"/>
                  <a:gd name="T17" fmla="*/ 6989 h 7727"/>
                  <a:gd name="T18" fmla="*/ 1108 w 1253"/>
                  <a:gd name="T19" fmla="*/ 6284 h 7727"/>
                  <a:gd name="T20" fmla="*/ 777 w 1253"/>
                  <a:gd name="T21" fmla="*/ 5588 h 7727"/>
                  <a:gd name="T22" fmla="*/ 710 w 1253"/>
                  <a:gd name="T23" fmla="*/ 5026 h 7727"/>
                  <a:gd name="T24" fmla="*/ 749 w 1253"/>
                  <a:gd name="T25" fmla="*/ 4500 h 7727"/>
                  <a:gd name="T26" fmla="*/ 809 w 1253"/>
                  <a:gd name="T27" fmla="*/ 4145 h 7727"/>
                  <a:gd name="T28" fmla="*/ 879 w 1253"/>
                  <a:gd name="T29" fmla="*/ 3797 h 7727"/>
                  <a:gd name="T30" fmla="*/ 915 w 1253"/>
                  <a:gd name="T31" fmla="*/ 3259 h 7727"/>
                  <a:gd name="T32" fmla="*/ 823 w 1253"/>
                  <a:gd name="T33" fmla="*/ 2701 h 7727"/>
                  <a:gd name="T34" fmla="*/ 626 w 1253"/>
                  <a:gd name="T35" fmla="*/ 2202 h 7727"/>
                  <a:gd name="T36" fmla="*/ 562 w 1253"/>
                  <a:gd name="T37" fmla="*/ 2069 h 7727"/>
                  <a:gd name="T38" fmla="*/ 506 w 1253"/>
                  <a:gd name="T39" fmla="*/ 1928 h 7727"/>
                  <a:gd name="T40" fmla="*/ 496 w 1253"/>
                  <a:gd name="T41" fmla="*/ 1917 h 7727"/>
                  <a:gd name="T42" fmla="*/ 467 w 1253"/>
                  <a:gd name="T43" fmla="*/ 1924 h 7727"/>
                  <a:gd name="T44" fmla="*/ 407 w 1253"/>
                  <a:gd name="T45" fmla="*/ 2009 h 7727"/>
                  <a:gd name="T46" fmla="*/ 179 w 1253"/>
                  <a:gd name="T47" fmla="*/ 2294 h 7727"/>
                  <a:gd name="T48" fmla="*/ 10 w 1253"/>
                  <a:gd name="T49" fmla="*/ 2571 h 7727"/>
                  <a:gd name="T50" fmla="*/ 6 w 1253"/>
                  <a:gd name="T51" fmla="*/ 2595 h 7727"/>
                  <a:gd name="T52" fmla="*/ 23 w 1253"/>
                  <a:gd name="T53" fmla="*/ 2535 h 7727"/>
                  <a:gd name="T54" fmla="*/ 83 w 1253"/>
                  <a:gd name="T55" fmla="*/ 2409 h 7727"/>
                  <a:gd name="T56" fmla="*/ 291 w 1253"/>
                  <a:gd name="T57" fmla="*/ 2082 h 7727"/>
                  <a:gd name="T58" fmla="*/ 397 w 1253"/>
                  <a:gd name="T59" fmla="*/ 1727 h 7727"/>
                  <a:gd name="T60" fmla="*/ 302 w 1253"/>
                  <a:gd name="T61" fmla="*/ 1383 h 7727"/>
                  <a:gd name="T62" fmla="*/ 179 w 1253"/>
                  <a:gd name="T63" fmla="*/ 1021 h 7727"/>
                  <a:gd name="T64" fmla="*/ 48 w 1253"/>
                  <a:gd name="T65" fmla="*/ 635 h 7727"/>
                  <a:gd name="T66" fmla="*/ 56 w 1253"/>
                  <a:gd name="T67" fmla="*/ 343 h 7727"/>
                  <a:gd name="T68" fmla="*/ 126 w 1253"/>
                  <a:gd name="T69" fmla="*/ 63 h 7727"/>
                  <a:gd name="T70" fmla="*/ 158 w 1253"/>
                  <a:gd name="T71" fmla="*/ 73 h 7727"/>
                  <a:gd name="T72" fmla="*/ 235 w 1253"/>
                  <a:gd name="T73" fmla="*/ 165 h 7727"/>
                  <a:gd name="T74" fmla="*/ 295 w 1253"/>
                  <a:gd name="T75" fmla="*/ 294 h 7727"/>
                  <a:gd name="T76" fmla="*/ 313 w 1253"/>
                  <a:gd name="T77" fmla="*/ 551 h 7727"/>
                  <a:gd name="T78" fmla="*/ 341 w 1253"/>
                  <a:gd name="T79" fmla="*/ 804 h 7727"/>
                  <a:gd name="T80" fmla="*/ 492 w 1253"/>
                  <a:gd name="T81" fmla="*/ 1243 h 7727"/>
                  <a:gd name="T82" fmla="*/ 622 w 1253"/>
                  <a:gd name="T83" fmla="*/ 1749 h 7727"/>
                  <a:gd name="T84" fmla="*/ 755 w 1253"/>
                  <a:gd name="T85" fmla="*/ 2149 h 7727"/>
                  <a:gd name="T86" fmla="*/ 802 w 1253"/>
                  <a:gd name="T87" fmla="*/ 2244 h 7727"/>
                  <a:gd name="T88" fmla="*/ 858 w 1253"/>
                  <a:gd name="T89" fmla="*/ 2339 h 7727"/>
                  <a:gd name="T90" fmla="*/ 875 w 1253"/>
                  <a:gd name="T91" fmla="*/ 2374 h 7727"/>
                  <a:gd name="T92" fmla="*/ 992 w 1253"/>
                  <a:gd name="T93" fmla="*/ 2802 h 7727"/>
                  <a:gd name="T94" fmla="*/ 1041 w 1253"/>
                  <a:gd name="T95" fmla="*/ 3385 h 7727"/>
                  <a:gd name="T96" fmla="*/ 974 w 1253"/>
                  <a:gd name="T97" fmla="*/ 3983 h 7727"/>
                  <a:gd name="T98" fmla="*/ 886 w 1253"/>
                  <a:gd name="T99" fmla="*/ 4566 h 7727"/>
                  <a:gd name="T100" fmla="*/ 844 w 1253"/>
                  <a:gd name="T101" fmla="*/ 5149 h 7727"/>
                  <a:gd name="T102" fmla="*/ 850 w 1253"/>
                  <a:gd name="T103" fmla="*/ 5325 h 7727"/>
                  <a:gd name="T104" fmla="*/ 858 w 1253"/>
                  <a:gd name="T105" fmla="*/ 5405 h 7727"/>
                  <a:gd name="T106" fmla="*/ 865 w 1253"/>
                  <a:gd name="T107" fmla="*/ 5518 h 7727"/>
                  <a:gd name="T108" fmla="*/ 910 w 1253"/>
                  <a:gd name="T109" fmla="*/ 5669 h 7727"/>
                  <a:gd name="T110" fmla="*/ 985 w 1253"/>
                  <a:gd name="T111" fmla="*/ 5791 h 7727"/>
                  <a:gd name="T112" fmla="*/ 1213 w 1253"/>
                  <a:gd name="T113" fmla="*/ 6346 h 7727"/>
                  <a:gd name="T114" fmla="*/ 1253 w 1253"/>
                  <a:gd name="T115" fmla="*/ 6929 h 7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53" h="7727">
                    <a:moveTo>
                      <a:pt x="1193" y="7369"/>
                    </a:moveTo>
                    <a:lnTo>
                      <a:pt x="1188" y="7376"/>
                    </a:lnTo>
                    <a:lnTo>
                      <a:pt x="1181" y="7387"/>
                    </a:lnTo>
                    <a:lnTo>
                      <a:pt x="1175" y="7404"/>
                    </a:lnTo>
                    <a:lnTo>
                      <a:pt x="1164" y="7425"/>
                    </a:lnTo>
                    <a:lnTo>
                      <a:pt x="1150" y="7446"/>
                    </a:lnTo>
                    <a:lnTo>
                      <a:pt x="1140" y="7467"/>
                    </a:lnTo>
                    <a:lnTo>
                      <a:pt x="1128" y="7489"/>
                    </a:lnTo>
                    <a:lnTo>
                      <a:pt x="1118" y="7506"/>
                    </a:lnTo>
                    <a:lnTo>
                      <a:pt x="1111" y="7517"/>
                    </a:lnTo>
                    <a:lnTo>
                      <a:pt x="1105" y="7524"/>
                    </a:lnTo>
                    <a:lnTo>
                      <a:pt x="1083" y="7544"/>
                    </a:lnTo>
                    <a:lnTo>
                      <a:pt x="1062" y="7566"/>
                    </a:lnTo>
                    <a:lnTo>
                      <a:pt x="1041" y="7587"/>
                    </a:lnTo>
                    <a:lnTo>
                      <a:pt x="1016" y="7604"/>
                    </a:lnTo>
                    <a:lnTo>
                      <a:pt x="992" y="7622"/>
                    </a:lnTo>
                    <a:lnTo>
                      <a:pt x="967" y="7643"/>
                    </a:lnTo>
                    <a:lnTo>
                      <a:pt x="946" y="7661"/>
                    </a:lnTo>
                    <a:lnTo>
                      <a:pt x="921" y="7679"/>
                    </a:lnTo>
                    <a:lnTo>
                      <a:pt x="903" y="7699"/>
                    </a:lnTo>
                    <a:lnTo>
                      <a:pt x="882" y="7720"/>
                    </a:lnTo>
                    <a:lnTo>
                      <a:pt x="875" y="7724"/>
                    </a:lnTo>
                    <a:lnTo>
                      <a:pt x="865" y="7727"/>
                    </a:lnTo>
                    <a:lnTo>
                      <a:pt x="858" y="7727"/>
                    </a:lnTo>
                    <a:lnTo>
                      <a:pt x="850" y="7727"/>
                    </a:lnTo>
                    <a:lnTo>
                      <a:pt x="840" y="7724"/>
                    </a:lnTo>
                    <a:lnTo>
                      <a:pt x="833" y="7720"/>
                    </a:lnTo>
                    <a:lnTo>
                      <a:pt x="827" y="7717"/>
                    </a:lnTo>
                    <a:lnTo>
                      <a:pt x="815" y="7717"/>
                    </a:lnTo>
                    <a:lnTo>
                      <a:pt x="809" y="7717"/>
                    </a:lnTo>
                    <a:lnTo>
                      <a:pt x="802" y="7720"/>
                    </a:lnTo>
                    <a:lnTo>
                      <a:pt x="946" y="7604"/>
                    </a:lnTo>
                    <a:lnTo>
                      <a:pt x="1051" y="7471"/>
                    </a:lnTo>
                    <a:lnTo>
                      <a:pt x="1122" y="7324"/>
                    </a:lnTo>
                    <a:lnTo>
                      <a:pt x="1168" y="7159"/>
                    </a:lnTo>
                    <a:lnTo>
                      <a:pt x="1188" y="6989"/>
                    </a:lnTo>
                    <a:lnTo>
                      <a:pt x="1185" y="6811"/>
                    </a:lnTo>
                    <a:lnTo>
                      <a:pt x="1171" y="6631"/>
                    </a:lnTo>
                    <a:lnTo>
                      <a:pt x="1143" y="6456"/>
                    </a:lnTo>
                    <a:lnTo>
                      <a:pt x="1108" y="6284"/>
                    </a:lnTo>
                    <a:lnTo>
                      <a:pt x="1069" y="6118"/>
                    </a:lnTo>
                    <a:lnTo>
                      <a:pt x="939" y="5926"/>
                    </a:lnTo>
                    <a:lnTo>
                      <a:pt x="844" y="5750"/>
                    </a:lnTo>
                    <a:lnTo>
                      <a:pt x="777" y="5588"/>
                    </a:lnTo>
                    <a:lnTo>
                      <a:pt x="735" y="5441"/>
                    </a:lnTo>
                    <a:lnTo>
                      <a:pt x="714" y="5300"/>
                    </a:lnTo>
                    <a:lnTo>
                      <a:pt x="707" y="5163"/>
                    </a:lnTo>
                    <a:lnTo>
                      <a:pt x="710" y="5026"/>
                    </a:lnTo>
                    <a:lnTo>
                      <a:pt x="720" y="4885"/>
                    </a:lnTo>
                    <a:lnTo>
                      <a:pt x="735" y="4741"/>
                    </a:lnTo>
                    <a:lnTo>
                      <a:pt x="742" y="4590"/>
                    </a:lnTo>
                    <a:lnTo>
                      <a:pt x="749" y="4500"/>
                    </a:lnTo>
                    <a:lnTo>
                      <a:pt x="759" y="4411"/>
                    </a:lnTo>
                    <a:lnTo>
                      <a:pt x="774" y="4320"/>
                    </a:lnTo>
                    <a:lnTo>
                      <a:pt x="792" y="4232"/>
                    </a:lnTo>
                    <a:lnTo>
                      <a:pt x="809" y="4145"/>
                    </a:lnTo>
                    <a:lnTo>
                      <a:pt x="827" y="4060"/>
                    </a:lnTo>
                    <a:lnTo>
                      <a:pt x="847" y="3972"/>
                    </a:lnTo>
                    <a:lnTo>
                      <a:pt x="865" y="3885"/>
                    </a:lnTo>
                    <a:lnTo>
                      <a:pt x="879" y="3797"/>
                    </a:lnTo>
                    <a:lnTo>
                      <a:pt x="890" y="3705"/>
                    </a:lnTo>
                    <a:lnTo>
                      <a:pt x="903" y="3547"/>
                    </a:lnTo>
                    <a:lnTo>
                      <a:pt x="915" y="3400"/>
                    </a:lnTo>
                    <a:lnTo>
                      <a:pt x="915" y="3259"/>
                    </a:lnTo>
                    <a:lnTo>
                      <a:pt x="903" y="3119"/>
                    </a:lnTo>
                    <a:lnTo>
                      <a:pt x="886" y="2982"/>
                    </a:lnTo>
                    <a:lnTo>
                      <a:pt x="858" y="2845"/>
                    </a:lnTo>
                    <a:lnTo>
                      <a:pt x="823" y="2701"/>
                    </a:lnTo>
                    <a:lnTo>
                      <a:pt x="774" y="2554"/>
                    </a:lnTo>
                    <a:lnTo>
                      <a:pt x="710" y="2395"/>
                    </a:lnTo>
                    <a:lnTo>
                      <a:pt x="636" y="2226"/>
                    </a:lnTo>
                    <a:lnTo>
                      <a:pt x="626" y="2202"/>
                    </a:lnTo>
                    <a:lnTo>
                      <a:pt x="612" y="2174"/>
                    </a:lnTo>
                    <a:lnTo>
                      <a:pt x="594" y="2139"/>
                    </a:lnTo>
                    <a:lnTo>
                      <a:pt x="580" y="2104"/>
                    </a:lnTo>
                    <a:lnTo>
                      <a:pt x="562" y="2069"/>
                    </a:lnTo>
                    <a:lnTo>
                      <a:pt x="544" y="2029"/>
                    </a:lnTo>
                    <a:lnTo>
                      <a:pt x="531" y="1994"/>
                    </a:lnTo>
                    <a:lnTo>
                      <a:pt x="517" y="1959"/>
                    </a:lnTo>
                    <a:lnTo>
                      <a:pt x="506" y="1928"/>
                    </a:lnTo>
                    <a:lnTo>
                      <a:pt x="499" y="1899"/>
                    </a:lnTo>
                    <a:lnTo>
                      <a:pt x="499" y="1907"/>
                    </a:lnTo>
                    <a:lnTo>
                      <a:pt x="499" y="1914"/>
                    </a:lnTo>
                    <a:lnTo>
                      <a:pt x="496" y="1917"/>
                    </a:lnTo>
                    <a:lnTo>
                      <a:pt x="489" y="1921"/>
                    </a:lnTo>
                    <a:lnTo>
                      <a:pt x="481" y="1921"/>
                    </a:lnTo>
                    <a:lnTo>
                      <a:pt x="474" y="1924"/>
                    </a:lnTo>
                    <a:lnTo>
                      <a:pt x="467" y="1924"/>
                    </a:lnTo>
                    <a:lnTo>
                      <a:pt x="461" y="1928"/>
                    </a:lnTo>
                    <a:lnTo>
                      <a:pt x="457" y="1928"/>
                    </a:lnTo>
                    <a:lnTo>
                      <a:pt x="453" y="1934"/>
                    </a:lnTo>
                    <a:lnTo>
                      <a:pt x="407" y="2009"/>
                    </a:lnTo>
                    <a:lnTo>
                      <a:pt x="358" y="2082"/>
                    </a:lnTo>
                    <a:lnTo>
                      <a:pt x="298" y="2152"/>
                    </a:lnTo>
                    <a:lnTo>
                      <a:pt x="238" y="2223"/>
                    </a:lnTo>
                    <a:lnTo>
                      <a:pt x="179" y="2294"/>
                    </a:lnTo>
                    <a:lnTo>
                      <a:pt x="123" y="2364"/>
                    </a:lnTo>
                    <a:lnTo>
                      <a:pt x="73" y="2434"/>
                    </a:lnTo>
                    <a:lnTo>
                      <a:pt x="35" y="2500"/>
                    </a:lnTo>
                    <a:lnTo>
                      <a:pt x="10" y="2571"/>
                    </a:lnTo>
                    <a:lnTo>
                      <a:pt x="0" y="2641"/>
                    </a:lnTo>
                    <a:lnTo>
                      <a:pt x="0" y="2627"/>
                    </a:lnTo>
                    <a:lnTo>
                      <a:pt x="3" y="2609"/>
                    </a:lnTo>
                    <a:lnTo>
                      <a:pt x="6" y="2595"/>
                    </a:lnTo>
                    <a:lnTo>
                      <a:pt x="10" y="2581"/>
                    </a:lnTo>
                    <a:lnTo>
                      <a:pt x="13" y="2564"/>
                    </a:lnTo>
                    <a:lnTo>
                      <a:pt x="17" y="2549"/>
                    </a:lnTo>
                    <a:lnTo>
                      <a:pt x="23" y="2535"/>
                    </a:lnTo>
                    <a:lnTo>
                      <a:pt x="31" y="2522"/>
                    </a:lnTo>
                    <a:lnTo>
                      <a:pt x="35" y="2507"/>
                    </a:lnTo>
                    <a:lnTo>
                      <a:pt x="41" y="2494"/>
                    </a:lnTo>
                    <a:lnTo>
                      <a:pt x="83" y="2409"/>
                    </a:lnTo>
                    <a:lnTo>
                      <a:pt x="133" y="2324"/>
                    </a:lnTo>
                    <a:lnTo>
                      <a:pt x="186" y="2244"/>
                    </a:lnTo>
                    <a:lnTo>
                      <a:pt x="238" y="2164"/>
                    </a:lnTo>
                    <a:lnTo>
                      <a:pt x="291" y="2082"/>
                    </a:lnTo>
                    <a:lnTo>
                      <a:pt x="337" y="1998"/>
                    </a:lnTo>
                    <a:lnTo>
                      <a:pt x="372" y="1914"/>
                    </a:lnTo>
                    <a:lnTo>
                      <a:pt x="394" y="1822"/>
                    </a:lnTo>
                    <a:lnTo>
                      <a:pt x="397" y="1727"/>
                    </a:lnTo>
                    <a:lnTo>
                      <a:pt x="379" y="1629"/>
                    </a:lnTo>
                    <a:lnTo>
                      <a:pt x="354" y="1549"/>
                    </a:lnTo>
                    <a:lnTo>
                      <a:pt x="330" y="1468"/>
                    </a:lnTo>
                    <a:lnTo>
                      <a:pt x="302" y="1383"/>
                    </a:lnTo>
                    <a:lnTo>
                      <a:pt x="274" y="1299"/>
                    </a:lnTo>
                    <a:lnTo>
                      <a:pt x="246" y="1211"/>
                    </a:lnTo>
                    <a:lnTo>
                      <a:pt x="214" y="1120"/>
                    </a:lnTo>
                    <a:lnTo>
                      <a:pt x="179" y="1021"/>
                    </a:lnTo>
                    <a:lnTo>
                      <a:pt x="143" y="923"/>
                    </a:lnTo>
                    <a:lnTo>
                      <a:pt x="108" y="821"/>
                    </a:lnTo>
                    <a:lnTo>
                      <a:pt x="70" y="713"/>
                    </a:lnTo>
                    <a:lnTo>
                      <a:pt x="48" y="635"/>
                    </a:lnTo>
                    <a:lnTo>
                      <a:pt x="38" y="561"/>
                    </a:lnTo>
                    <a:lnTo>
                      <a:pt x="38" y="488"/>
                    </a:lnTo>
                    <a:lnTo>
                      <a:pt x="45" y="414"/>
                    </a:lnTo>
                    <a:lnTo>
                      <a:pt x="56" y="343"/>
                    </a:lnTo>
                    <a:lnTo>
                      <a:pt x="73" y="270"/>
                    </a:lnTo>
                    <a:lnTo>
                      <a:pt x="91" y="200"/>
                    </a:lnTo>
                    <a:lnTo>
                      <a:pt x="108" y="133"/>
                    </a:lnTo>
                    <a:lnTo>
                      <a:pt x="126" y="63"/>
                    </a:lnTo>
                    <a:lnTo>
                      <a:pt x="140" y="0"/>
                    </a:lnTo>
                    <a:lnTo>
                      <a:pt x="140" y="24"/>
                    </a:lnTo>
                    <a:lnTo>
                      <a:pt x="143" y="52"/>
                    </a:lnTo>
                    <a:lnTo>
                      <a:pt x="158" y="73"/>
                    </a:lnTo>
                    <a:lnTo>
                      <a:pt x="175" y="98"/>
                    </a:lnTo>
                    <a:lnTo>
                      <a:pt x="193" y="118"/>
                    </a:lnTo>
                    <a:lnTo>
                      <a:pt x="214" y="140"/>
                    </a:lnTo>
                    <a:lnTo>
                      <a:pt x="235" y="165"/>
                    </a:lnTo>
                    <a:lnTo>
                      <a:pt x="253" y="186"/>
                    </a:lnTo>
                    <a:lnTo>
                      <a:pt x="271" y="210"/>
                    </a:lnTo>
                    <a:lnTo>
                      <a:pt x="281" y="235"/>
                    </a:lnTo>
                    <a:lnTo>
                      <a:pt x="295" y="294"/>
                    </a:lnTo>
                    <a:lnTo>
                      <a:pt x="306" y="358"/>
                    </a:lnTo>
                    <a:lnTo>
                      <a:pt x="309" y="424"/>
                    </a:lnTo>
                    <a:lnTo>
                      <a:pt x="313" y="488"/>
                    </a:lnTo>
                    <a:lnTo>
                      <a:pt x="313" y="551"/>
                    </a:lnTo>
                    <a:lnTo>
                      <a:pt x="316" y="614"/>
                    </a:lnTo>
                    <a:lnTo>
                      <a:pt x="319" y="681"/>
                    </a:lnTo>
                    <a:lnTo>
                      <a:pt x="326" y="741"/>
                    </a:lnTo>
                    <a:lnTo>
                      <a:pt x="341" y="804"/>
                    </a:lnTo>
                    <a:lnTo>
                      <a:pt x="361" y="863"/>
                    </a:lnTo>
                    <a:lnTo>
                      <a:pt x="411" y="990"/>
                    </a:lnTo>
                    <a:lnTo>
                      <a:pt x="453" y="1113"/>
                    </a:lnTo>
                    <a:lnTo>
                      <a:pt x="492" y="1243"/>
                    </a:lnTo>
                    <a:lnTo>
                      <a:pt x="524" y="1369"/>
                    </a:lnTo>
                    <a:lnTo>
                      <a:pt x="555" y="1496"/>
                    </a:lnTo>
                    <a:lnTo>
                      <a:pt x="587" y="1622"/>
                    </a:lnTo>
                    <a:lnTo>
                      <a:pt x="622" y="1749"/>
                    </a:lnTo>
                    <a:lnTo>
                      <a:pt x="657" y="1875"/>
                    </a:lnTo>
                    <a:lnTo>
                      <a:pt x="700" y="2002"/>
                    </a:lnTo>
                    <a:lnTo>
                      <a:pt x="745" y="2124"/>
                    </a:lnTo>
                    <a:lnTo>
                      <a:pt x="755" y="2149"/>
                    </a:lnTo>
                    <a:lnTo>
                      <a:pt x="767" y="2174"/>
                    </a:lnTo>
                    <a:lnTo>
                      <a:pt x="777" y="2199"/>
                    </a:lnTo>
                    <a:lnTo>
                      <a:pt x="792" y="2223"/>
                    </a:lnTo>
                    <a:lnTo>
                      <a:pt x="802" y="2244"/>
                    </a:lnTo>
                    <a:lnTo>
                      <a:pt x="815" y="2269"/>
                    </a:lnTo>
                    <a:lnTo>
                      <a:pt x="830" y="2294"/>
                    </a:lnTo>
                    <a:lnTo>
                      <a:pt x="844" y="2317"/>
                    </a:lnTo>
                    <a:lnTo>
                      <a:pt x="858" y="2339"/>
                    </a:lnTo>
                    <a:lnTo>
                      <a:pt x="872" y="2364"/>
                    </a:lnTo>
                    <a:lnTo>
                      <a:pt x="872" y="2367"/>
                    </a:lnTo>
                    <a:lnTo>
                      <a:pt x="875" y="2370"/>
                    </a:lnTo>
                    <a:lnTo>
                      <a:pt x="875" y="2374"/>
                    </a:lnTo>
                    <a:lnTo>
                      <a:pt x="872" y="2374"/>
                    </a:lnTo>
                    <a:lnTo>
                      <a:pt x="918" y="2514"/>
                    </a:lnTo>
                    <a:lnTo>
                      <a:pt x="960" y="2659"/>
                    </a:lnTo>
                    <a:lnTo>
                      <a:pt x="992" y="2802"/>
                    </a:lnTo>
                    <a:lnTo>
                      <a:pt x="1013" y="2947"/>
                    </a:lnTo>
                    <a:lnTo>
                      <a:pt x="1030" y="3090"/>
                    </a:lnTo>
                    <a:lnTo>
                      <a:pt x="1038" y="3238"/>
                    </a:lnTo>
                    <a:lnTo>
                      <a:pt x="1041" y="3385"/>
                    </a:lnTo>
                    <a:lnTo>
                      <a:pt x="1033" y="3533"/>
                    </a:lnTo>
                    <a:lnTo>
                      <a:pt x="1020" y="3684"/>
                    </a:lnTo>
                    <a:lnTo>
                      <a:pt x="998" y="3832"/>
                    </a:lnTo>
                    <a:lnTo>
                      <a:pt x="974" y="3983"/>
                    </a:lnTo>
                    <a:lnTo>
                      <a:pt x="950" y="4127"/>
                    </a:lnTo>
                    <a:lnTo>
                      <a:pt x="925" y="4275"/>
                    </a:lnTo>
                    <a:lnTo>
                      <a:pt x="903" y="4418"/>
                    </a:lnTo>
                    <a:lnTo>
                      <a:pt x="886" y="4566"/>
                    </a:lnTo>
                    <a:lnTo>
                      <a:pt x="868" y="4710"/>
                    </a:lnTo>
                    <a:lnTo>
                      <a:pt x="858" y="4853"/>
                    </a:lnTo>
                    <a:lnTo>
                      <a:pt x="847" y="5001"/>
                    </a:lnTo>
                    <a:lnTo>
                      <a:pt x="844" y="5149"/>
                    </a:lnTo>
                    <a:lnTo>
                      <a:pt x="847" y="5296"/>
                    </a:lnTo>
                    <a:lnTo>
                      <a:pt x="847" y="5300"/>
                    </a:lnTo>
                    <a:lnTo>
                      <a:pt x="847" y="5311"/>
                    </a:lnTo>
                    <a:lnTo>
                      <a:pt x="850" y="5325"/>
                    </a:lnTo>
                    <a:lnTo>
                      <a:pt x="850" y="5346"/>
                    </a:lnTo>
                    <a:lnTo>
                      <a:pt x="855" y="5366"/>
                    </a:lnTo>
                    <a:lnTo>
                      <a:pt x="855" y="5388"/>
                    </a:lnTo>
                    <a:lnTo>
                      <a:pt x="858" y="5405"/>
                    </a:lnTo>
                    <a:lnTo>
                      <a:pt x="858" y="5423"/>
                    </a:lnTo>
                    <a:lnTo>
                      <a:pt x="858" y="5433"/>
                    </a:lnTo>
                    <a:lnTo>
                      <a:pt x="862" y="5476"/>
                    </a:lnTo>
                    <a:lnTo>
                      <a:pt x="865" y="5518"/>
                    </a:lnTo>
                    <a:lnTo>
                      <a:pt x="875" y="5556"/>
                    </a:lnTo>
                    <a:lnTo>
                      <a:pt x="886" y="5595"/>
                    </a:lnTo>
                    <a:lnTo>
                      <a:pt x="897" y="5634"/>
                    </a:lnTo>
                    <a:lnTo>
                      <a:pt x="910" y="5669"/>
                    </a:lnTo>
                    <a:lnTo>
                      <a:pt x="928" y="5701"/>
                    </a:lnTo>
                    <a:lnTo>
                      <a:pt x="946" y="5733"/>
                    </a:lnTo>
                    <a:lnTo>
                      <a:pt x="963" y="5764"/>
                    </a:lnTo>
                    <a:lnTo>
                      <a:pt x="985" y="5791"/>
                    </a:lnTo>
                    <a:lnTo>
                      <a:pt x="1065" y="5926"/>
                    </a:lnTo>
                    <a:lnTo>
                      <a:pt x="1133" y="6063"/>
                    </a:lnTo>
                    <a:lnTo>
                      <a:pt x="1181" y="6203"/>
                    </a:lnTo>
                    <a:lnTo>
                      <a:pt x="1213" y="6346"/>
                    </a:lnTo>
                    <a:lnTo>
                      <a:pt x="1238" y="6491"/>
                    </a:lnTo>
                    <a:lnTo>
                      <a:pt x="1248" y="6634"/>
                    </a:lnTo>
                    <a:lnTo>
                      <a:pt x="1253" y="6782"/>
                    </a:lnTo>
                    <a:lnTo>
                      <a:pt x="1253" y="6929"/>
                    </a:lnTo>
                    <a:lnTo>
                      <a:pt x="1248" y="7074"/>
                    </a:lnTo>
                    <a:lnTo>
                      <a:pt x="1241" y="7221"/>
                    </a:lnTo>
                    <a:lnTo>
                      <a:pt x="1193" y="7369"/>
                    </a:lnTo>
                  </a:path>
                </a:pathLst>
              </a:custGeom>
              <a:solidFill>
                <a:srgbClr val="A50021"/>
              </a:solidFill>
              <a:ln w="1651">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60" name="Freeform 736"/>
              <p:cNvSpPr>
                <a:spLocks/>
              </p:cNvSpPr>
              <p:nvPr/>
            </p:nvSpPr>
            <p:spPr bwMode="auto">
              <a:xfrm>
                <a:off x="3052" y="2585"/>
                <a:ext cx="14" cy="34"/>
              </a:xfrm>
              <a:custGeom>
                <a:avLst/>
                <a:gdLst>
                  <a:gd name="T0" fmla="*/ 3 w 190"/>
                  <a:gd name="T1" fmla="*/ 10 h 464"/>
                  <a:gd name="T2" fmla="*/ 3 w 190"/>
                  <a:gd name="T3" fmla="*/ 7 h 464"/>
                  <a:gd name="T4" fmla="*/ 3 w 190"/>
                  <a:gd name="T5" fmla="*/ 4 h 464"/>
                  <a:gd name="T6" fmla="*/ 3 w 190"/>
                  <a:gd name="T7" fmla="*/ 0 h 464"/>
                  <a:gd name="T8" fmla="*/ 3 w 190"/>
                  <a:gd name="T9" fmla="*/ 14 h 464"/>
                  <a:gd name="T10" fmla="*/ 3 w 190"/>
                  <a:gd name="T11" fmla="*/ 32 h 464"/>
                  <a:gd name="T12" fmla="*/ 3 w 190"/>
                  <a:gd name="T13" fmla="*/ 49 h 464"/>
                  <a:gd name="T14" fmla="*/ 3 w 190"/>
                  <a:gd name="T15" fmla="*/ 63 h 464"/>
                  <a:gd name="T16" fmla="*/ 0 w 190"/>
                  <a:gd name="T17" fmla="*/ 80 h 464"/>
                  <a:gd name="T18" fmla="*/ 3 w 190"/>
                  <a:gd name="T19" fmla="*/ 98 h 464"/>
                  <a:gd name="T20" fmla="*/ 3 w 190"/>
                  <a:gd name="T21" fmla="*/ 112 h 464"/>
                  <a:gd name="T22" fmla="*/ 7 w 190"/>
                  <a:gd name="T23" fmla="*/ 130 h 464"/>
                  <a:gd name="T24" fmla="*/ 10 w 190"/>
                  <a:gd name="T25" fmla="*/ 144 h 464"/>
                  <a:gd name="T26" fmla="*/ 21 w 190"/>
                  <a:gd name="T27" fmla="*/ 158 h 464"/>
                  <a:gd name="T28" fmla="*/ 38 w 190"/>
                  <a:gd name="T29" fmla="*/ 190 h 464"/>
                  <a:gd name="T30" fmla="*/ 63 w 190"/>
                  <a:gd name="T31" fmla="*/ 217 h 464"/>
                  <a:gd name="T32" fmla="*/ 88 w 190"/>
                  <a:gd name="T33" fmla="*/ 242 h 464"/>
                  <a:gd name="T34" fmla="*/ 113 w 190"/>
                  <a:gd name="T35" fmla="*/ 270 h 464"/>
                  <a:gd name="T36" fmla="*/ 133 w 190"/>
                  <a:gd name="T37" fmla="*/ 298 h 464"/>
                  <a:gd name="T38" fmla="*/ 155 w 190"/>
                  <a:gd name="T39" fmla="*/ 327 h 464"/>
                  <a:gd name="T40" fmla="*/ 173 w 190"/>
                  <a:gd name="T41" fmla="*/ 355 h 464"/>
                  <a:gd name="T42" fmla="*/ 186 w 190"/>
                  <a:gd name="T43" fmla="*/ 387 h 464"/>
                  <a:gd name="T44" fmla="*/ 190 w 190"/>
                  <a:gd name="T45" fmla="*/ 425 h 464"/>
                  <a:gd name="T46" fmla="*/ 190 w 190"/>
                  <a:gd name="T47" fmla="*/ 46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0" h="464">
                    <a:moveTo>
                      <a:pt x="3" y="10"/>
                    </a:moveTo>
                    <a:lnTo>
                      <a:pt x="3" y="7"/>
                    </a:lnTo>
                    <a:lnTo>
                      <a:pt x="3" y="4"/>
                    </a:lnTo>
                    <a:lnTo>
                      <a:pt x="3" y="0"/>
                    </a:lnTo>
                    <a:lnTo>
                      <a:pt x="3" y="14"/>
                    </a:lnTo>
                    <a:lnTo>
                      <a:pt x="3" y="32"/>
                    </a:lnTo>
                    <a:lnTo>
                      <a:pt x="3" y="49"/>
                    </a:lnTo>
                    <a:lnTo>
                      <a:pt x="3" y="63"/>
                    </a:lnTo>
                    <a:lnTo>
                      <a:pt x="0" y="80"/>
                    </a:lnTo>
                    <a:lnTo>
                      <a:pt x="3" y="98"/>
                    </a:lnTo>
                    <a:lnTo>
                      <a:pt x="3" y="112"/>
                    </a:lnTo>
                    <a:lnTo>
                      <a:pt x="7" y="130"/>
                    </a:lnTo>
                    <a:lnTo>
                      <a:pt x="10" y="144"/>
                    </a:lnTo>
                    <a:lnTo>
                      <a:pt x="21" y="158"/>
                    </a:lnTo>
                    <a:lnTo>
                      <a:pt x="38" y="190"/>
                    </a:lnTo>
                    <a:lnTo>
                      <a:pt x="63" y="217"/>
                    </a:lnTo>
                    <a:lnTo>
                      <a:pt x="88" y="242"/>
                    </a:lnTo>
                    <a:lnTo>
                      <a:pt x="113" y="270"/>
                    </a:lnTo>
                    <a:lnTo>
                      <a:pt x="133" y="298"/>
                    </a:lnTo>
                    <a:lnTo>
                      <a:pt x="155" y="327"/>
                    </a:lnTo>
                    <a:lnTo>
                      <a:pt x="173" y="355"/>
                    </a:lnTo>
                    <a:lnTo>
                      <a:pt x="186" y="387"/>
                    </a:lnTo>
                    <a:lnTo>
                      <a:pt x="190" y="425"/>
                    </a:lnTo>
                    <a:lnTo>
                      <a:pt x="190" y="464"/>
                    </a:lnTo>
                  </a:path>
                </a:pathLst>
              </a:custGeom>
              <a:noFill/>
              <a:ln w="3175">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61" name="Freeform 737"/>
              <p:cNvSpPr>
                <a:spLocks/>
              </p:cNvSpPr>
              <p:nvPr/>
            </p:nvSpPr>
            <p:spPr bwMode="auto">
              <a:xfrm>
                <a:off x="2993" y="2590"/>
                <a:ext cx="56" cy="153"/>
              </a:xfrm>
              <a:custGeom>
                <a:avLst/>
                <a:gdLst>
                  <a:gd name="T0" fmla="*/ 732 w 732"/>
                  <a:gd name="T1" fmla="*/ 0 h 2136"/>
                  <a:gd name="T2" fmla="*/ 707 w 732"/>
                  <a:gd name="T3" fmla="*/ 52 h 2136"/>
                  <a:gd name="T4" fmla="*/ 679 w 732"/>
                  <a:gd name="T5" fmla="*/ 102 h 2136"/>
                  <a:gd name="T6" fmla="*/ 651 w 732"/>
                  <a:gd name="T7" fmla="*/ 150 h 2136"/>
                  <a:gd name="T8" fmla="*/ 627 w 732"/>
                  <a:gd name="T9" fmla="*/ 200 h 2136"/>
                  <a:gd name="T10" fmla="*/ 602 w 732"/>
                  <a:gd name="T11" fmla="*/ 250 h 2136"/>
                  <a:gd name="T12" fmla="*/ 577 w 732"/>
                  <a:gd name="T13" fmla="*/ 302 h 2136"/>
                  <a:gd name="T14" fmla="*/ 559 w 732"/>
                  <a:gd name="T15" fmla="*/ 355 h 2136"/>
                  <a:gd name="T16" fmla="*/ 549 w 732"/>
                  <a:gd name="T17" fmla="*/ 407 h 2136"/>
                  <a:gd name="T18" fmla="*/ 539 w 732"/>
                  <a:gd name="T19" fmla="*/ 463 h 2136"/>
                  <a:gd name="T20" fmla="*/ 539 w 732"/>
                  <a:gd name="T21" fmla="*/ 523 h 2136"/>
                  <a:gd name="T22" fmla="*/ 539 w 732"/>
                  <a:gd name="T23" fmla="*/ 583 h 2136"/>
                  <a:gd name="T24" fmla="*/ 542 w 732"/>
                  <a:gd name="T25" fmla="*/ 639 h 2136"/>
                  <a:gd name="T26" fmla="*/ 546 w 732"/>
                  <a:gd name="T27" fmla="*/ 698 h 2136"/>
                  <a:gd name="T28" fmla="*/ 546 w 732"/>
                  <a:gd name="T29" fmla="*/ 758 h 2136"/>
                  <a:gd name="T30" fmla="*/ 549 w 732"/>
                  <a:gd name="T31" fmla="*/ 815 h 2136"/>
                  <a:gd name="T32" fmla="*/ 549 w 732"/>
                  <a:gd name="T33" fmla="*/ 875 h 2136"/>
                  <a:gd name="T34" fmla="*/ 546 w 732"/>
                  <a:gd name="T35" fmla="*/ 934 h 2136"/>
                  <a:gd name="T36" fmla="*/ 542 w 732"/>
                  <a:gd name="T37" fmla="*/ 993 h 2136"/>
                  <a:gd name="T38" fmla="*/ 535 w 732"/>
                  <a:gd name="T39" fmla="*/ 1053 h 2136"/>
                  <a:gd name="T40" fmla="*/ 524 w 732"/>
                  <a:gd name="T41" fmla="*/ 1113 h 2136"/>
                  <a:gd name="T42" fmla="*/ 499 w 732"/>
                  <a:gd name="T43" fmla="*/ 1208 h 2136"/>
                  <a:gd name="T44" fmla="*/ 476 w 732"/>
                  <a:gd name="T45" fmla="*/ 1299 h 2136"/>
                  <a:gd name="T46" fmla="*/ 444 w 732"/>
                  <a:gd name="T47" fmla="*/ 1391 h 2136"/>
                  <a:gd name="T48" fmla="*/ 412 w 732"/>
                  <a:gd name="T49" fmla="*/ 1478 h 2136"/>
                  <a:gd name="T50" fmla="*/ 369 w 732"/>
                  <a:gd name="T51" fmla="*/ 1563 h 2136"/>
                  <a:gd name="T52" fmla="*/ 328 w 732"/>
                  <a:gd name="T53" fmla="*/ 1647 h 2136"/>
                  <a:gd name="T54" fmla="*/ 275 w 732"/>
                  <a:gd name="T55" fmla="*/ 1724 h 2136"/>
                  <a:gd name="T56" fmla="*/ 218 w 732"/>
                  <a:gd name="T57" fmla="*/ 1801 h 2136"/>
                  <a:gd name="T58" fmla="*/ 155 w 732"/>
                  <a:gd name="T59" fmla="*/ 1872 h 2136"/>
                  <a:gd name="T60" fmla="*/ 85 w 732"/>
                  <a:gd name="T61" fmla="*/ 1939 h 2136"/>
                  <a:gd name="T62" fmla="*/ 70 w 732"/>
                  <a:gd name="T63" fmla="*/ 1956 h 2136"/>
                  <a:gd name="T64" fmla="*/ 56 w 732"/>
                  <a:gd name="T65" fmla="*/ 1974 h 2136"/>
                  <a:gd name="T66" fmla="*/ 46 w 732"/>
                  <a:gd name="T67" fmla="*/ 1991 h 2136"/>
                  <a:gd name="T68" fmla="*/ 38 w 732"/>
                  <a:gd name="T69" fmla="*/ 2009 h 2136"/>
                  <a:gd name="T70" fmla="*/ 32 w 732"/>
                  <a:gd name="T71" fmla="*/ 2030 h 2136"/>
                  <a:gd name="T72" fmla="*/ 25 w 732"/>
                  <a:gd name="T73" fmla="*/ 2051 h 2136"/>
                  <a:gd name="T74" fmla="*/ 18 w 732"/>
                  <a:gd name="T75" fmla="*/ 2072 h 2136"/>
                  <a:gd name="T76" fmla="*/ 15 w 732"/>
                  <a:gd name="T77" fmla="*/ 2093 h 2136"/>
                  <a:gd name="T78" fmla="*/ 7 w 732"/>
                  <a:gd name="T79" fmla="*/ 2114 h 2136"/>
                  <a:gd name="T80" fmla="*/ 0 w 732"/>
                  <a:gd name="T81" fmla="*/ 2136 h 2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2" h="2136">
                    <a:moveTo>
                      <a:pt x="732" y="0"/>
                    </a:moveTo>
                    <a:lnTo>
                      <a:pt x="707" y="52"/>
                    </a:lnTo>
                    <a:lnTo>
                      <a:pt x="679" y="102"/>
                    </a:lnTo>
                    <a:lnTo>
                      <a:pt x="651" y="150"/>
                    </a:lnTo>
                    <a:lnTo>
                      <a:pt x="627" y="200"/>
                    </a:lnTo>
                    <a:lnTo>
                      <a:pt x="602" y="250"/>
                    </a:lnTo>
                    <a:lnTo>
                      <a:pt x="577" y="302"/>
                    </a:lnTo>
                    <a:lnTo>
                      <a:pt x="559" y="355"/>
                    </a:lnTo>
                    <a:lnTo>
                      <a:pt x="549" y="407"/>
                    </a:lnTo>
                    <a:lnTo>
                      <a:pt x="539" y="463"/>
                    </a:lnTo>
                    <a:lnTo>
                      <a:pt x="539" y="523"/>
                    </a:lnTo>
                    <a:lnTo>
                      <a:pt x="539" y="583"/>
                    </a:lnTo>
                    <a:lnTo>
                      <a:pt x="542" y="639"/>
                    </a:lnTo>
                    <a:lnTo>
                      <a:pt x="546" y="698"/>
                    </a:lnTo>
                    <a:lnTo>
                      <a:pt x="546" y="758"/>
                    </a:lnTo>
                    <a:lnTo>
                      <a:pt x="549" y="815"/>
                    </a:lnTo>
                    <a:lnTo>
                      <a:pt x="549" y="875"/>
                    </a:lnTo>
                    <a:lnTo>
                      <a:pt x="546" y="934"/>
                    </a:lnTo>
                    <a:lnTo>
                      <a:pt x="542" y="993"/>
                    </a:lnTo>
                    <a:lnTo>
                      <a:pt x="535" y="1053"/>
                    </a:lnTo>
                    <a:lnTo>
                      <a:pt x="524" y="1113"/>
                    </a:lnTo>
                    <a:lnTo>
                      <a:pt x="499" y="1208"/>
                    </a:lnTo>
                    <a:lnTo>
                      <a:pt x="476" y="1299"/>
                    </a:lnTo>
                    <a:lnTo>
                      <a:pt x="444" y="1391"/>
                    </a:lnTo>
                    <a:lnTo>
                      <a:pt x="412" y="1478"/>
                    </a:lnTo>
                    <a:lnTo>
                      <a:pt x="369" y="1563"/>
                    </a:lnTo>
                    <a:lnTo>
                      <a:pt x="328" y="1647"/>
                    </a:lnTo>
                    <a:lnTo>
                      <a:pt x="275" y="1724"/>
                    </a:lnTo>
                    <a:lnTo>
                      <a:pt x="218" y="1801"/>
                    </a:lnTo>
                    <a:lnTo>
                      <a:pt x="155" y="1872"/>
                    </a:lnTo>
                    <a:lnTo>
                      <a:pt x="85" y="1939"/>
                    </a:lnTo>
                    <a:lnTo>
                      <a:pt x="70" y="1956"/>
                    </a:lnTo>
                    <a:lnTo>
                      <a:pt x="56" y="1974"/>
                    </a:lnTo>
                    <a:lnTo>
                      <a:pt x="46" y="1991"/>
                    </a:lnTo>
                    <a:lnTo>
                      <a:pt x="38" y="2009"/>
                    </a:lnTo>
                    <a:lnTo>
                      <a:pt x="32" y="2030"/>
                    </a:lnTo>
                    <a:lnTo>
                      <a:pt x="25" y="2051"/>
                    </a:lnTo>
                    <a:lnTo>
                      <a:pt x="18" y="2072"/>
                    </a:lnTo>
                    <a:lnTo>
                      <a:pt x="15" y="2093"/>
                    </a:lnTo>
                    <a:lnTo>
                      <a:pt x="7" y="2114"/>
                    </a:lnTo>
                    <a:lnTo>
                      <a:pt x="0" y="2136"/>
                    </a:lnTo>
                  </a:path>
                </a:pathLst>
              </a:custGeom>
              <a:noFill/>
              <a:ln w="3175">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62" name="Freeform 738"/>
              <p:cNvSpPr>
                <a:spLocks/>
              </p:cNvSpPr>
              <p:nvPr/>
            </p:nvSpPr>
            <p:spPr bwMode="auto">
              <a:xfrm>
                <a:off x="3021" y="2702"/>
                <a:ext cx="4" cy="38"/>
              </a:xfrm>
              <a:custGeom>
                <a:avLst/>
                <a:gdLst>
                  <a:gd name="T0" fmla="*/ 0 w 56"/>
                  <a:gd name="T1" fmla="*/ 0 h 535"/>
                  <a:gd name="T2" fmla="*/ 0 w 56"/>
                  <a:gd name="T3" fmla="*/ 53 h 535"/>
                  <a:gd name="T4" fmla="*/ 6 w 56"/>
                  <a:gd name="T5" fmla="*/ 110 h 535"/>
                  <a:gd name="T6" fmla="*/ 13 w 56"/>
                  <a:gd name="T7" fmla="*/ 162 h 535"/>
                  <a:gd name="T8" fmla="*/ 25 w 56"/>
                  <a:gd name="T9" fmla="*/ 215 h 535"/>
                  <a:gd name="T10" fmla="*/ 35 w 56"/>
                  <a:gd name="T11" fmla="*/ 267 h 535"/>
                  <a:gd name="T12" fmla="*/ 45 w 56"/>
                  <a:gd name="T13" fmla="*/ 320 h 535"/>
                  <a:gd name="T14" fmla="*/ 53 w 56"/>
                  <a:gd name="T15" fmla="*/ 373 h 535"/>
                  <a:gd name="T16" fmla="*/ 56 w 56"/>
                  <a:gd name="T17" fmla="*/ 425 h 535"/>
                  <a:gd name="T18" fmla="*/ 56 w 56"/>
                  <a:gd name="T19" fmla="*/ 478 h 535"/>
                  <a:gd name="T20" fmla="*/ 45 w 56"/>
                  <a:gd name="T21" fmla="*/ 535 h 535"/>
                  <a:gd name="T22" fmla="*/ 45 w 56"/>
                  <a:gd name="T23" fmla="*/ 530 h 535"/>
                  <a:gd name="T24" fmla="*/ 49 w 56"/>
                  <a:gd name="T25" fmla="*/ 530 h 535"/>
                  <a:gd name="T26" fmla="*/ 49 w 56"/>
                  <a:gd name="T27" fmla="*/ 527 h 535"/>
                  <a:gd name="T28" fmla="*/ 53 w 56"/>
                  <a:gd name="T29" fmla="*/ 527 h 535"/>
                  <a:gd name="T30" fmla="*/ 53 w 56"/>
                  <a:gd name="T31" fmla="*/ 523 h 535"/>
                  <a:gd name="T32" fmla="*/ 56 w 56"/>
                  <a:gd name="T33" fmla="*/ 523 h 535"/>
                  <a:gd name="T34" fmla="*/ 56 w 56"/>
                  <a:gd name="T35" fmla="*/ 520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535">
                    <a:moveTo>
                      <a:pt x="0" y="0"/>
                    </a:moveTo>
                    <a:lnTo>
                      <a:pt x="0" y="53"/>
                    </a:lnTo>
                    <a:lnTo>
                      <a:pt x="6" y="110"/>
                    </a:lnTo>
                    <a:lnTo>
                      <a:pt x="13" y="162"/>
                    </a:lnTo>
                    <a:lnTo>
                      <a:pt x="25" y="215"/>
                    </a:lnTo>
                    <a:lnTo>
                      <a:pt x="35" y="267"/>
                    </a:lnTo>
                    <a:lnTo>
                      <a:pt x="45" y="320"/>
                    </a:lnTo>
                    <a:lnTo>
                      <a:pt x="53" y="373"/>
                    </a:lnTo>
                    <a:lnTo>
                      <a:pt x="56" y="425"/>
                    </a:lnTo>
                    <a:lnTo>
                      <a:pt x="56" y="478"/>
                    </a:lnTo>
                    <a:lnTo>
                      <a:pt x="45" y="535"/>
                    </a:lnTo>
                    <a:lnTo>
                      <a:pt x="45" y="530"/>
                    </a:lnTo>
                    <a:lnTo>
                      <a:pt x="49" y="530"/>
                    </a:lnTo>
                    <a:lnTo>
                      <a:pt x="49" y="527"/>
                    </a:lnTo>
                    <a:lnTo>
                      <a:pt x="53" y="527"/>
                    </a:lnTo>
                    <a:lnTo>
                      <a:pt x="53" y="523"/>
                    </a:lnTo>
                    <a:lnTo>
                      <a:pt x="56" y="523"/>
                    </a:lnTo>
                    <a:lnTo>
                      <a:pt x="56" y="520"/>
                    </a:lnTo>
                  </a:path>
                </a:pathLst>
              </a:custGeom>
              <a:noFill/>
              <a:ln w="3175">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63" name="Freeform 739"/>
              <p:cNvSpPr>
                <a:spLocks/>
              </p:cNvSpPr>
              <p:nvPr/>
            </p:nvSpPr>
            <p:spPr bwMode="auto">
              <a:xfrm>
                <a:off x="3105" y="2725"/>
                <a:ext cx="36" cy="38"/>
              </a:xfrm>
              <a:custGeom>
                <a:avLst/>
                <a:gdLst>
                  <a:gd name="T0" fmla="*/ 28 w 472"/>
                  <a:gd name="T1" fmla="*/ 0 h 541"/>
                  <a:gd name="T2" fmla="*/ 28 w 472"/>
                  <a:gd name="T3" fmla="*/ 10 h 541"/>
                  <a:gd name="T4" fmla="*/ 28 w 472"/>
                  <a:gd name="T5" fmla="*/ 18 h 541"/>
                  <a:gd name="T6" fmla="*/ 25 w 472"/>
                  <a:gd name="T7" fmla="*/ 21 h 541"/>
                  <a:gd name="T8" fmla="*/ 21 w 472"/>
                  <a:gd name="T9" fmla="*/ 25 h 541"/>
                  <a:gd name="T10" fmla="*/ 18 w 472"/>
                  <a:gd name="T11" fmla="*/ 28 h 541"/>
                  <a:gd name="T12" fmla="*/ 15 w 472"/>
                  <a:gd name="T13" fmla="*/ 28 h 541"/>
                  <a:gd name="T14" fmla="*/ 11 w 472"/>
                  <a:gd name="T15" fmla="*/ 32 h 541"/>
                  <a:gd name="T16" fmla="*/ 11 w 472"/>
                  <a:gd name="T17" fmla="*/ 35 h 541"/>
                  <a:gd name="T18" fmla="*/ 15 w 472"/>
                  <a:gd name="T19" fmla="*/ 38 h 541"/>
                  <a:gd name="T20" fmla="*/ 18 w 472"/>
                  <a:gd name="T21" fmla="*/ 42 h 541"/>
                  <a:gd name="T22" fmla="*/ 68 w 472"/>
                  <a:gd name="T23" fmla="*/ 77 h 541"/>
                  <a:gd name="T24" fmla="*/ 110 w 472"/>
                  <a:gd name="T25" fmla="*/ 116 h 541"/>
                  <a:gd name="T26" fmla="*/ 151 w 472"/>
                  <a:gd name="T27" fmla="*/ 155 h 541"/>
                  <a:gd name="T28" fmla="*/ 187 w 472"/>
                  <a:gd name="T29" fmla="*/ 193 h 541"/>
                  <a:gd name="T30" fmla="*/ 223 w 472"/>
                  <a:gd name="T31" fmla="*/ 232 h 541"/>
                  <a:gd name="T32" fmla="*/ 251 w 472"/>
                  <a:gd name="T33" fmla="*/ 274 h 541"/>
                  <a:gd name="T34" fmla="*/ 282 w 472"/>
                  <a:gd name="T35" fmla="*/ 316 h 541"/>
                  <a:gd name="T36" fmla="*/ 311 w 472"/>
                  <a:gd name="T37" fmla="*/ 362 h 541"/>
                  <a:gd name="T38" fmla="*/ 338 w 472"/>
                  <a:gd name="T39" fmla="*/ 408 h 541"/>
                  <a:gd name="T40" fmla="*/ 366 w 472"/>
                  <a:gd name="T41" fmla="*/ 457 h 541"/>
                  <a:gd name="T42" fmla="*/ 371 w 472"/>
                  <a:gd name="T43" fmla="*/ 467 h 541"/>
                  <a:gd name="T44" fmla="*/ 381 w 472"/>
                  <a:gd name="T45" fmla="*/ 475 h 541"/>
                  <a:gd name="T46" fmla="*/ 388 w 472"/>
                  <a:gd name="T47" fmla="*/ 485 h 541"/>
                  <a:gd name="T48" fmla="*/ 398 w 472"/>
                  <a:gd name="T49" fmla="*/ 492 h 541"/>
                  <a:gd name="T50" fmla="*/ 412 w 472"/>
                  <a:gd name="T51" fmla="*/ 502 h 541"/>
                  <a:gd name="T52" fmla="*/ 423 w 472"/>
                  <a:gd name="T53" fmla="*/ 510 h 541"/>
                  <a:gd name="T54" fmla="*/ 437 w 472"/>
                  <a:gd name="T55" fmla="*/ 516 h 541"/>
                  <a:gd name="T56" fmla="*/ 447 w 472"/>
                  <a:gd name="T57" fmla="*/ 527 h 541"/>
                  <a:gd name="T58" fmla="*/ 461 w 472"/>
                  <a:gd name="T59" fmla="*/ 533 h 541"/>
                  <a:gd name="T60" fmla="*/ 472 w 472"/>
                  <a:gd name="T61" fmla="*/ 541 h 541"/>
                  <a:gd name="T62" fmla="*/ 461 w 472"/>
                  <a:gd name="T63" fmla="*/ 538 h 541"/>
                  <a:gd name="T64" fmla="*/ 454 w 472"/>
                  <a:gd name="T65" fmla="*/ 533 h 541"/>
                  <a:gd name="T66" fmla="*/ 441 w 472"/>
                  <a:gd name="T67" fmla="*/ 530 h 541"/>
                  <a:gd name="T68" fmla="*/ 429 w 472"/>
                  <a:gd name="T69" fmla="*/ 527 h 541"/>
                  <a:gd name="T70" fmla="*/ 416 w 472"/>
                  <a:gd name="T71" fmla="*/ 527 h 541"/>
                  <a:gd name="T72" fmla="*/ 402 w 472"/>
                  <a:gd name="T73" fmla="*/ 523 h 541"/>
                  <a:gd name="T74" fmla="*/ 388 w 472"/>
                  <a:gd name="T75" fmla="*/ 520 h 541"/>
                  <a:gd name="T76" fmla="*/ 377 w 472"/>
                  <a:gd name="T77" fmla="*/ 513 h 541"/>
                  <a:gd name="T78" fmla="*/ 363 w 472"/>
                  <a:gd name="T79" fmla="*/ 506 h 541"/>
                  <a:gd name="T80" fmla="*/ 356 w 472"/>
                  <a:gd name="T81" fmla="*/ 498 h 541"/>
                  <a:gd name="T82" fmla="*/ 317 w 472"/>
                  <a:gd name="T83" fmla="*/ 453 h 541"/>
                  <a:gd name="T84" fmla="*/ 286 w 472"/>
                  <a:gd name="T85" fmla="*/ 415 h 541"/>
                  <a:gd name="T86" fmla="*/ 254 w 472"/>
                  <a:gd name="T87" fmla="*/ 376 h 541"/>
                  <a:gd name="T88" fmla="*/ 226 w 472"/>
                  <a:gd name="T89" fmla="*/ 340 h 541"/>
                  <a:gd name="T90" fmla="*/ 194 w 472"/>
                  <a:gd name="T91" fmla="*/ 305 h 541"/>
                  <a:gd name="T92" fmla="*/ 163 w 472"/>
                  <a:gd name="T93" fmla="*/ 274 h 541"/>
                  <a:gd name="T94" fmla="*/ 131 w 472"/>
                  <a:gd name="T95" fmla="*/ 246 h 541"/>
                  <a:gd name="T96" fmla="*/ 92 w 472"/>
                  <a:gd name="T97" fmla="*/ 215 h 541"/>
                  <a:gd name="T98" fmla="*/ 50 w 472"/>
                  <a:gd name="T99" fmla="*/ 186 h 541"/>
                  <a:gd name="T100" fmla="*/ 0 w 472"/>
                  <a:gd name="T101" fmla="*/ 158 h 541"/>
                  <a:gd name="T102" fmla="*/ 28 w 472"/>
                  <a:gd name="T103" fmla="*/ 0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72" h="541">
                    <a:moveTo>
                      <a:pt x="28" y="0"/>
                    </a:moveTo>
                    <a:lnTo>
                      <a:pt x="28" y="10"/>
                    </a:lnTo>
                    <a:lnTo>
                      <a:pt x="28" y="18"/>
                    </a:lnTo>
                    <a:lnTo>
                      <a:pt x="25" y="21"/>
                    </a:lnTo>
                    <a:lnTo>
                      <a:pt x="21" y="25"/>
                    </a:lnTo>
                    <a:lnTo>
                      <a:pt x="18" y="28"/>
                    </a:lnTo>
                    <a:lnTo>
                      <a:pt x="15" y="28"/>
                    </a:lnTo>
                    <a:lnTo>
                      <a:pt x="11" y="32"/>
                    </a:lnTo>
                    <a:lnTo>
                      <a:pt x="11" y="35"/>
                    </a:lnTo>
                    <a:lnTo>
                      <a:pt x="15" y="38"/>
                    </a:lnTo>
                    <a:lnTo>
                      <a:pt x="18" y="42"/>
                    </a:lnTo>
                    <a:lnTo>
                      <a:pt x="68" y="77"/>
                    </a:lnTo>
                    <a:lnTo>
                      <a:pt x="110" y="116"/>
                    </a:lnTo>
                    <a:lnTo>
                      <a:pt x="151" y="155"/>
                    </a:lnTo>
                    <a:lnTo>
                      <a:pt x="187" y="193"/>
                    </a:lnTo>
                    <a:lnTo>
                      <a:pt x="223" y="232"/>
                    </a:lnTo>
                    <a:lnTo>
                      <a:pt x="251" y="274"/>
                    </a:lnTo>
                    <a:lnTo>
                      <a:pt x="282" y="316"/>
                    </a:lnTo>
                    <a:lnTo>
                      <a:pt x="311" y="362"/>
                    </a:lnTo>
                    <a:lnTo>
                      <a:pt x="338" y="408"/>
                    </a:lnTo>
                    <a:lnTo>
                      <a:pt x="366" y="457"/>
                    </a:lnTo>
                    <a:lnTo>
                      <a:pt x="371" y="467"/>
                    </a:lnTo>
                    <a:lnTo>
                      <a:pt x="381" y="475"/>
                    </a:lnTo>
                    <a:lnTo>
                      <a:pt x="388" y="485"/>
                    </a:lnTo>
                    <a:lnTo>
                      <a:pt x="398" y="492"/>
                    </a:lnTo>
                    <a:lnTo>
                      <a:pt x="412" y="502"/>
                    </a:lnTo>
                    <a:lnTo>
                      <a:pt x="423" y="510"/>
                    </a:lnTo>
                    <a:lnTo>
                      <a:pt x="437" y="516"/>
                    </a:lnTo>
                    <a:lnTo>
                      <a:pt x="447" y="527"/>
                    </a:lnTo>
                    <a:lnTo>
                      <a:pt x="461" y="533"/>
                    </a:lnTo>
                    <a:lnTo>
                      <a:pt x="472" y="541"/>
                    </a:lnTo>
                    <a:lnTo>
                      <a:pt x="461" y="538"/>
                    </a:lnTo>
                    <a:lnTo>
                      <a:pt x="454" y="533"/>
                    </a:lnTo>
                    <a:lnTo>
                      <a:pt x="441" y="530"/>
                    </a:lnTo>
                    <a:lnTo>
                      <a:pt x="429" y="527"/>
                    </a:lnTo>
                    <a:lnTo>
                      <a:pt x="416" y="527"/>
                    </a:lnTo>
                    <a:lnTo>
                      <a:pt x="402" y="523"/>
                    </a:lnTo>
                    <a:lnTo>
                      <a:pt x="388" y="520"/>
                    </a:lnTo>
                    <a:lnTo>
                      <a:pt x="377" y="513"/>
                    </a:lnTo>
                    <a:lnTo>
                      <a:pt x="363" y="506"/>
                    </a:lnTo>
                    <a:lnTo>
                      <a:pt x="356" y="498"/>
                    </a:lnTo>
                    <a:lnTo>
                      <a:pt x="317" y="453"/>
                    </a:lnTo>
                    <a:lnTo>
                      <a:pt x="286" y="415"/>
                    </a:lnTo>
                    <a:lnTo>
                      <a:pt x="254" y="376"/>
                    </a:lnTo>
                    <a:lnTo>
                      <a:pt x="226" y="340"/>
                    </a:lnTo>
                    <a:lnTo>
                      <a:pt x="194" y="305"/>
                    </a:lnTo>
                    <a:lnTo>
                      <a:pt x="163" y="274"/>
                    </a:lnTo>
                    <a:lnTo>
                      <a:pt x="131" y="246"/>
                    </a:lnTo>
                    <a:lnTo>
                      <a:pt x="92" y="215"/>
                    </a:lnTo>
                    <a:lnTo>
                      <a:pt x="50" y="186"/>
                    </a:lnTo>
                    <a:lnTo>
                      <a:pt x="0" y="158"/>
                    </a:lnTo>
                    <a:lnTo>
                      <a:pt x="28" y="0"/>
                    </a:lnTo>
                    <a:close/>
                  </a:path>
                </a:pathLst>
              </a:custGeom>
              <a:solidFill>
                <a:srgbClr val="B200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64" name="Freeform 740"/>
              <p:cNvSpPr>
                <a:spLocks/>
              </p:cNvSpPr>
              <p:nvPr/>
            </p:nvSpPr>
            <p:spPr bwMode="auto">
              <a:xfrm>
                <a:off x="3104" y="2720"/>
                <a:ext cx="38" cy="43"/>
              </a:xfrm>
              <a:custGeom>
                <a:avLst/>
                <a:gdLst>
                  <a:gd name="T0" fmla="*/ 35 w 499"/>
                  <a:gd name="T1" fmla="*/ 0 h 601"/>
                  <a:gd name="T2" fmla="*/ 35 w 499"/>
                  <a:gd name="T3" fmla="*/ 10 h 601"/>
                  <a:gd name="T4" fmla="*/ 38 w 499"/>
                  <a:gd name="T5" fmla="*/ 21 h 601"/>
                  <a:gd name="T6" fmla="*/ 38 w 499"/>
                  <a:gd name="T7" fmla="*/ 31 h 601"/>
                  <a:gd name="T8" fmla="*/ 38 w 499"/>
                  <a:gd name="T9" fmla="*/ 42 h 601"/>
                  <a:gd name="T10" fmla="*/ 43 w 499"/>
                  <a:gd name="T11" fmla="*/ 53 h 601"/>
                  <a:gd name="T12" fmla="*/ 43 w 499"/>
                  <a:gd name="T13" fmla="*/ 63 h 601"/>
                  <a:gd name="T14" fmla="*/ 46 w 499"/>
                  <a:gd name="T15" fmla="*/ 73 h 601"/>
                  <a:gd name="T16" fmla="*/ 49 w 499"/>
                  <a:gd name="T17" fmla="*/ 84 h 601"/>
                  <a:gd name="T18" fmla="*/ 56 w 499"/>
                  <a:gd name="T19" fmla="*/ 91 h 601"/>
                  <a:gd name="T20" fmla="*/ 60 w 499"/>
                  <a:gd name="T21" fmla="*/ 98 h 601"/>
                  <a:gd name="T22" fmla="*/ 109 w 499"/>
                  <a:gd name="T23" fmla="*/ 133 h 601"/>
                  <a:gd name="T24" fmla="*/ 151 w 499"/>
                  <a:gd name="T25" fmla="*/ 172 h 601"/>
                  <a:gd name="T26" fmla="*/ 190 w 499"/>
                  <a:gd name="T27" fmla="*/ 214 h 601"/>
                  <a:gd name="T28" fmla="*/ 225 w 499"/>
                  <a:gd name="T29" fmla="*/ 256 h 601"/>
                  <a:gd name="T30" fmla="*/ 261 w 499"/>
                  <a:gd name="T31" fmla="*/ 301 h 601"/>
                  <a:gd name="T32" fmla="*/ 289 w 499"/>
                  <a:gd name="T33" fmla="*/ 348 h 601"/>
                  <a:gd name="T34" fmla="*/ 316 w 499"/>
                  <a:gd name="T35" fmla="*/ 393 h 601"/>
                  <a:gd name="T36" fmla="*/ 344 w 499"/>
                  <a:gd name="T37" fmla="*/ 443 h 601"/>
                  <a:gd name="T38" fmla="*/ 373 w 499"/>
                  <a:gd name="T39" fmla="*/ 488 h 601"/>
                  <a:gd name="T40" fmla="*/ 401 w 499"/>
                  <a:gd name="T41" fmla="*/ 541 h 601"/>
                  <a:gd name="T42" fmla="*/ 404 w 499"/>
                  <a:gd name="T43" fmla="*/ 548 h 601"/>
                  <a:gd name="T44" fmla="*/ 412 w 499"/>
                  <a:gd name="T45" fmla="*/ 555 h 601"/>
                  <a:gd name="T46" fmla="*/ 422 w 499"/>
                  <a:gd name="T47" fmla="*/ 561 h 601"/>
                  <a:gd name="T48" fmla="*/ 433 w 499"/>
                  <a:gd name="T49" fmla="*/ 569 h 601"/>
                  <a:gd name="T50" fmla="*/ 444 w 499"/>
                  <a:gd name="T51" fmla="*/ 573 h 601"/>
                  <a:gd name="T52" fmla="*/ 454 w 499"/>
                  <a:gd name="T53" fmla="*/ 579 h 601"/>
                  <a:gd name="T54" fmla="*/ 464 w 499"/>
                  <a:gd name="T55" fmla="*/ 583 h 601"/>
                  <a:gd name="T56" fmla="*/ 479 w 499"/>
                  <a:gd name="T57" fmla="*/ 590 h 601"/>
                  <a:gd name="T58" fmla="*/ 489 w 499"/>
                  <a:gd name="T59" fmla="*/ 593 h 601"/>
                  <a:gd name="T60" fmla="*/ 499 w 499"/>
                  <a:gd name="T61" fmla="*/ 601 h 601"/>
                  <a:gd name="T62" fmla="*/ 489 w 499"/>
                  <a:gd name="T63" fmla="*/ 596 h 601"/>
                  <a:gd name="T64" fmla="*/ 482 w 499"/>
                  <a:gd name="T65" fmla="*/ 593 h 601"/>
                  <a:gd name="T66" fmla="*/ 471 w 499"/>
                  <a:gd name="T67" fmla="*/ 590 h 601"/>
                  <a:gd name="T68" fmla="*/ 461 w 499"/>
                  <a:gd name="T69" fmla="*/ 586 h 601"/>
                  <a:gd name="T70" fmla="*/ 451 w 499"/>
                  <a:gd name="T71" fmla="*/ 583 h 601"/>
                  <a:gd name="T72" fmla="*/ 439 w 499"/>
                  <a:gd name="T73" fmla="*/ 579 h 601"/>
                  <a:gd name="T74" fmla="*/ 426 w 499"/>
                  <a:gd name="T75" fmla="*/ 576 h 601"/>
                  <a:gd name="T76" fmla="*/ 416 w 499"/>
                  <a:gd name="T77" fmla="*/ 569 h 601"/>
                  <a:gd name="T78" fmla="*/ 404 w 499"/>
                  <a:gd name="T79" fmla="*/ 561 h 601"/>
                  <a:gd name="T80" fmla="*/ 398 w 499"/>
                  <a:gd name="T81" fmla="*/ 551 h 601"/>
                  <a:gd name="T82" fmla="*/ 359 w 499"/>
                  <a:gd name="T83" fmla="*/ 506 h 601"/>
                  <a:gd name="T84" fmla="*/ 324 w 499"/>
                  <a:gd name="T85" fmla="*/ 463 h 601"/>
                  <a:gd name="T86" fmla="*/ 289 w 499"/>
                  <a:gd name="T87" fmla="*/ 425 h 601"/>
                  <a:gd name="T88" fmla="*/ 253 w 499"/>
                  <a:gd name="T89" fmla="*/ 383 h 601"/>
                  <a:gd name="T90" fmla="*/ 215 w 499"/>
                  <a:gd name="T91" fmla="*/ 348 h 601"/>
                  <a:gd name="T92" fmla="*/ 179 w 499"/>
                  <a:gd name="T93" fmla="*/ 313 h 601"/>
                  <a:gd name="T94" fmla="*/ 138 w 499"/>
                  <a:gd name="T95" fmla="*/ 278 h 601"/>
                  <a:gd name="T96" fmla="*/ 95 w 499"/>
                  <a:gd name="T97" fmla="*/ 246 h 601"/>
                  <a:gd name="T98" fmla="*/ 49 w 499"/>
                  <a:gd name="T99" fmla="*/ 214 h 601"/>
                  <a:gd name="T100" fmla="*/ 0 w 499"/>
                  <a:gd name="T101" fmla="*/ 183 h 601"/>
                  <a:gd name="T102" fmla="*/ 35 w 499"/>
                  <a:gd name="T103"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9" h="601">
                    <a:moveTo>
                      <a:pt x="35" y="0"/>
                    </a:moveTo>
                    <a:lnTo>
                      <a:pt x="35" y="10"/>
                    </a:lnTo>
                    <a:lnTo>
                      <a:pt x="38" y="21"/>
                    </a:lnTo>
                    <a:lnTo>
                      <a:pt x="38" y="31"/>
                    </a:lnTo>
                    <a:lnTo>
                      <a:pt x="38" y="42"/>
                    </a:lnTo>
                    <a:lnTo>
                      <a:pt x="43" y="53"/>
                    </a:lnTo>
                    <a:lnTo>
                      <a:pt x="43" y="63"/>
                    </a:lnTo>
                    <a:lnTo>
                      <a:pt x="46" y="73"/>
                    </a:lnTo>
                    <a:lnTo>
                      <a:pt x="49" y="84"/>
                    </a:lnTo>
                    <a:lnTo>
                      <a:pt x="56" y="91"/>
                    </a:lnTo>
                    <a:lnTo>
                      <a:pt x="60" y="98"/>
                    </a:lnTo>
                    <a:lnTo>
                      <a:pt x="109" y="133"/>
                    </a:lnTo>
                    <a:lnTo>
                      <a:pt x="151" y="172"/>
                    </a:lnTo>
                    <a:lnTo>
                      <a:pt x="190" y="214"/>
                    </a:lnTo>
                    <a:lnTo>
                      <a:pt x="225" y="256"/>
                    </a:lnTo>
                    <a:lnTo>
                      <a:pt x="261" y="301"/>
                    </a:lnTo>
                    <a:lnTo>
                      <a:pt x="289" y="348"/>
                    </a:lnTo>
                    <a:lnTo>
                      <a:pt x="316" y="393"/>
                    </a:lnTo>
                    <a:lnTo>
                      <a:pt x="344" y="443"/>
                    </a:lnTo>
                    <a:lnTo>
                      <a:pt x="373" y="488"/>
                    </a:lnTo>
                    <a:lnTo>
                      <a:pt x="401" y="541"/>
                    </a:lnTo>
                    <a:lnTo>
                      <a:pt x="404" y="548"/>
                    </a:lnTo>
                    <a:lnTo>
                      <a:pt x="412" y="555"/>
                    </a:lnTo>
                    <a:lnTo>
                      <a:pt x="422" y="561"/>
                    </a:lnTo>
                    <a:lnTo>
                      <a:pt x="433" y="569"/>
                    </a:lnTo>
                    <a:lnTo>
                      <a:pt x="444" y="573"/>
                    </a:lnTo>
                    <a:lnTo>
                      <a:pt x="454" y="579"/>
                    </a:lnTo>
                    <a:lnTo>
                      <a:pt x="464" y="583"/>
                    </a:lnTo>
                    <a:lnTo>
                      <a:pt x="479" y="590"/>
                    </a:lnTo>
                    <a:lnTo>
                      <a:pt x="489" y="593"/>
                    </a:lnTo>
                    <a:lnTo>
                      <a:pt x="499" y="601"/>
                    </a:lnTo>
                    <a:lnTo>
                      <a:pt x="489" y="596"/>
                    </a:lnTo>
                    <a:lnTo>
                      <a:pt x="482" y="593"/>
                    </a:lnTo>
                    <a:lnTo>
                      <a:pt x="471" y="590"/>
                    </a:lnTo>
                    <a:lnTo>
                      <a:pt x="461" y="586"/>
                    </a:lnTo>
                    <a:lnTo>
                      <a:pt x="451" y="583"/>
                    </a:lnTo>
                    <a:lnTo>
                      <a:pt x="439" y="579"/>
                    </a:lnTo>
                    <a:lnTo>
                      <a:pt x="426" y="576"/>
                    </a:lnTo>
                    <a:lnTo>
                      <a:pt x="416" y="569"/>
                    </a:lnTo>
                    <a:lnTo>
                      <a:pt x="404" y="561"/>
                    </a:lnTo>
                    <a:lnTo>
                      <a:pt x="398" y="551"/>
                    </a:lnTo>
                    <a:lnTo>
                      <a:pt x="359" y="506"/>
                    </a:lnTo>
                    <a:lnTo>
                      <a:pt x="324" y="463"/>
                    </a:lnTo>
                    <a:lnTo>
                      <a:pt x="289" y="425"/>
                    </a:lnTo>
                    <a:lnTo>
                      <a:pt x="253" y="383"/>
                    </a:lnTo>
                    <a:lnTo>
                      <a:pt x="215" y="348"/>
                    </a:lnTo>
                    <a:lnTo>
                      <a:pt x="179" y="313"/>
                    </a:lnTo>
                    <a:lnTo>
                      <a:pt x="138" y="278"/>
                    </a:lnTo>
                    <a:lnTo>
                      <a:pt x="95" y="246"/>
                    </a:lnTo>
                    <a:lnTo>
                      <a:pt x="49" y="214"/>
                    </a:lnTo>
                    <a:lnTo>
                      <a:pt x="0" y="183"/>
                    </a:lnTo>
                    <a:lnTo>
                      <a:pt x="35" y="0"/>
                    </a:lnTo>
                    <a:close/>
                  </a:path>
                </a:pathLst>
              </a:custGeom>
              <a:solidFill>
                <a:srgbClr val="FF00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65" name="Freeform 741"/>
              <p:cNvSpPr>
                <a:spLocks/>
              </p:cNvSpPr>
              <p:nvPr/>
            </p:nvSpPr>
            <p:spPr bwMode="auto">
              <a:xfrm>
                <a:off x="3104" y="2720"/>
                <a:ext cx="38" cy="43"/>
              </a:xfrm>
              <a:custGeom>
                <a:avLst/>
                <a:gdLst>
                  <a:gd name="T0" fmla="*/ 35 w 499"/>
                  <a:gd name="T1" fmla="*/ 0 h 601"/>
                  <a:gd name="T2" fmla="*/ 35 w 499"/>
                  <a:gd name="T3" fmla="*/ 10 h 601"/>
                  <a:gd name="T4" fmla="*/ 38 w 499"/>
                  <a:gd name="T5" fmla="*/ 21 h 601"/>
                  <a:gd name="T6" fmla="*/ 38 w 499"/>
                  <a:gd name="T7" fmla="*/ 31 h 601"/>
                  <a:gd name="T8" fmla="*/ 38 w 499"/>
                  <a:gd name="T9" fmla="*/ 42 h 601"/>
                  <a:gd name="T10" fmla="*/ 43 w 499"/>
                  <a:gd name="T11" fmla="*/ 53 h 601"/>
                  <a:gd name="T12" fmla="*/ 43 w 499"/>
                  <a:gd name="T13" fmla="*/ 63 h 601"/>
                  <a:gd name="T14" fmla="*/ 46 w 499"/>
                  <a:gd name="T15" fmla="*/ 73 h 601"/>
                  <a:gd name="T16" fmla="*/ 49 w 499"/>
                  <a:gd name="T17" fmla="*/ 84 h 601"/>
                  <a:gd name="T18" fmla="*/ 56 w 499"/>
                  <a:gd name="T19" fmla="*/ 91 h 601"/>
                  <a:gd name="T20" fmla="*/ 60 w 499"/>
                  <a:gd name="T21" fmla="*/ 98 h 601"/>
                  <a:gd name="T22" fmla="*/ 109 w 499"/>
                  <a:gd name="T23" fmla="*/ 133 h 601"/>
                  <a:gd name="T24" fmla="*/ 151 w 499"/>
                  <a:gd name="T25" fmla="*/ 172 h 601"/>
                  <a:gd name="T26" fmla="*/ 190 w 499"/>
                  <a:gd name="T27" fmla="*/ 214 h 601"/>
                  <a:gd name="T28" fmla="*/ 225 w 499"/>
                  <a:gd name="T29" fmla="*/ 256 h 601"/>
                  <a:gd name="T30" fmla="*/ 261 w 499"/>
                  <a:gd name="T31" fmla="*/ 301 h 601"/>
                  <a:gd name="T32" fmla="*/ 289 w 499"/>
                  <a:gd name="T33" fmla="*/ 348 h 601"/>
                  <a:gd name="T34" fmla="*/ 316 w 499"/>
                  <a:gd name="T35" fmla="*/ 393 h 601"/>
                  <a:gd name="T36" fmla="*/ 344 w 499"/>
                  <a:gd name="T37" fmla="*/ 443 h 601"/>
                  <a:gd name="T38" fmla="*/ 373 w 499"/>
                  <a:gd name="T39" fmla="*/ 488 h 601"/>
                  <a:gd name="T40" fmla="*/ 401 w 499"/>
                  <a:gd name="T41" fmla="*/ 541 h 601"/>
                  <a:gd name="T42" fmla="*/ 404 w 499"/>
                  <a:gd name="T43" fmla="*/ 548 h 601"/>
                  <a:gd name="T44" fmla="*/ 412 w 499"/>
                  <a:gd name="T45" fmla="*/ 555 h 601"/>
                  <a:gd name="T46" fmla="*/ 422 w 499"/>
                  <a:gd name="T47" fmla="*/ 561 h 601"/>
                  <a:gd name="T48" fmla="*/ 433 w 499"/>
                  <a:gd name="T49" fmla="*/ 569 h 601"/>
                  <a:gd name="T50" fmla="*/ 444 w 499"/>
                  <a:gd name="T51" fmla="*/ 573 h 601"/>
                  <a:gd name="T52" fmla="*/ 454 w 499"/>
                  <a:gd name="T53" fmla="*/ 579 h 601"/>
                  <a:gd name="T54" fmla="*/ 464 w 499"/>
                  <a:gd name="T55" fmla="*/ 583 h 601"/>
                  <a:gd name="T56" fmla="*/ 479 w 499"/>
                  <a:gd name="T57" fmla="*/ 590 h 601"/>
                  <a:gd name="T58" fmla="*/ 489 w 499"/>
                  <a:gd name="T59" fmla="*/ 593 h 601"/>
                  <a:gd name="T60" fmla="*/ 499 w 499"/>
                  <a:gd name="T61" fmla="*/ 601 h 601"/>
                  <a:gd name="T62" fmla="*/ 489 w 499"/>
                  <a:gd name="T63" fmla="*/ 596 h 601"/>
                  <a:gd name="T64" fmla="*/ 482 w 499"/>
                  <a:gd name="T65" fmla="*/ 593 h 601"/>
                  <a:gd name="T66" fmla="*/ 471 w 499"/>
                  <a:gd name="T67" fmla="*/ 590 h 601"/>
                  <a:gd name="T68" fmla="*/ 461 w 499"/>
                  <a:gd name="T69" fmla="*/ 586 h 601"/>
                  <a:gd name="T70" fmla="*/ 451 w 499"/>
                  <a:gd name="T71" fmla="*/ 583 h 601"/>
                  <a:gd name="T72" fmla="*/ 439 w 499"/>
                  <a:gd name="T73" fmla="*/ 579 h 601"/>
                  <a:gd name="T74" fmla="*/ 426 w 499"/>
                  <a:gd name="T75" fmla="*/ 576 h 601"/>
                  <a:gd name="T76" fmla="*/ 416 w 499"/>
                  <a:gd name="T77" fmla="*/ 569 h 601"/>
                  <a:gd name="T78" fmla="*/ 404 w 499"/>
                  <a:gd name="T79" fmla="*/ 561 h 601"/>
                  <a:gd name="T80" fmla="*/ 398 w 499"/>
                  <a:gd name="T81" fmla="*/ 551 h 601"/>
                  <a:gd name="T82" fmla="*/ 359 w 499"/>
                  <a:gd name="T83" fmla="*/ 506 h 601"/>
                  <a:gd name="T84" fmla="*/ 324 w 499"/>
                  <a:gd name="T85" fmla="*/ 463 h 601"/>
                  <a:gd name="T86" fmla="*/ 289 w 499"/>
                  <a:gd name="T87" fmla="*/ 425 h 601"/>
                  <a:gd name="T88" fmla="*/ 253 w 499"/>
                  <a:gd name="T89" fmla="*/ 383 h 601"/>
                  <a:gd name="T90" fmla="*/ 215 w 499"/>
                  <a:gd name="T91" fmla="*/ 348 h 601"/>
                  <a:gd name="T92" fmla="*/ 179 w 499"/>
                  <a:gd name="T93" fmla="*/ 313 h 601"/>
                  <a:gd name="T94" fmla="*/ 138 w 499"/>
                  <a:gd name="T95" fmla="*/ 278 h 601"/>
                  <a:gd name="T96" fmla="*/ 95 w 499"/>
                  <a:gd name="T97" fmla="*/ 246 h 601"/>
                  <a:gd name="T98" fmla="*/ 49 w 499"/>
                  <a:gd name="T99" fmla="*/ 214 h 601"/>
                  <a:gd name="T100" fmla="*/ 0 w 499"/>
                  <a:gd name="T101" fmla="*/ 183 h 601"/>
                  <a:gd name="T102" fmla="*/ 35 w 499"/>
                  <a:gd name="T103"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9" h="601">
                    <a:moveTo>
                      <a:pt x="35" y="0"/>
                    </a:moveTo>
                    <a:lnTo>
                      <a:pt x="35" y="10"/>
                    </a:lnTo>
                    <a:lnTo>
                      <a:pt x="38" y="21"/>
                    </a:lnTo>
                    <a:lnTo>
                      <a:pt x="38" y="31"/>
                    </a:lnTo>
                    <a:lnTo>
                      <a:pt x="38" y="42"/>
                    </a:lnTo>
                    <a:lnTo>
                      <a:pt x="43" y="53"/>
                    </a:lnTo>
                    <a:lnTo>
                      <a:pt x="43" y="63"/>
                    </a:lnTo>
                    <a:lnTo>
                      <a:pt x="46" y="73"/>
                    </a:lnTo>
                    <a:lnTo>
                      <a:pt x="49" y="84"/>
                    </a:lnTo>
                    <a:lnTo>
                      <a:pt x="56" y="91"/>
                    </a:lnTo>
                    <a:lnTo>
                      <a:pt x="60" y="98"/>
                    </a:lnTo>
                    <a:lnTo>
                      <a:pt x="109" y="133"/>
                    </a:lnTo>
                    <a:lnTo>
                      <a:pt x="151" y="172"/>
                    </a:lnTo>
                    <a:lnTo>
                      <a:pt x="190" y="214"/>
                    </a:lnTo>
                    <a:lnTo>
                      <a:pt x="225" y="256"/>
                    </a:lnTo>
                    <a:lnTo>
                      <a:pt x="261" y="301"/>
                    </a:lnTo>
                    <a:lnTo>
                      <a:pt x="289" y="348"/>
                    </a:lnTo>
                    <a:lnTo>
                      <a:pt x="316" y="393"/>
                    </a:lnTo>
                    <a:lnTo>
                      <a:pt x="344" y="443"/>
                    </a:lnTo>
                    <a:lnTo>
                      <a:pt x="373" y="488"/>
                    </a:lnTo>
                    <a:lnTo>
                      <a:pt x="401" y="541"/>
                    </a:lnTo>
                    <a:lnTo>
                      <a:pt x="404" y="548"/>
                    </a:lnTo>
                    <a:lnTo>
                      <a:pt x="412" y="555"/>
                    </a:lnTo>
                    <a:lnTo>
                      <a:pt x="422" y="561"/>
                    </a:lnTo>
                    <a:lnTo>
                      <a:pt x="433" y="569"/>
                    </a:lnTo>
                    <a:lnTo>
                      <a:pt x="444" y="573"/>
                    </a:lnTo>
                    <a:lnTo>
                      <a:pt x="454" y="579"/>
                    </a:lnTo>
                    <a:lnTo>
                      <a:pt x="464" y="583"/>
                    </a:lnTo>
                    <a:lnTo>
                      <a:pt x="479" y="590"/>
                    </a:lnTo>
                    <a:lnTo>
                      <a:pt x="489" y="593"/>
                    </a:lnTo>
                    <a:lnTo>
                      <a:pt x="499" y="601"/>
                    </a:lnTo>
                    <a:lnTo>
                      <a:pt x="489" y="596"/>
                    </a:lnTo>
                    <a:lnTo>
                      <a:pt x="482" y="593"/>
                    </a:lnTo>
                    <a:lnTo>
                      <a:pt x="471" y="590"/>
                    </a:lnTo>
                    <a:lnTo>
                      <a:pt x="461" y="586"/>
                    </a:lnTo>
                    <a:lnTo>
                      <a:pt x="451" y="583"/>
                    </a:lnTo>
                    <a:lnTo>
                      <a:pt x="439" y="579"/>
                    </a:lnTo>
                    <a:lnTo>
                      <a:pt x="426" y="576"/>
                    </a:lnTo>
                    <a:lnTo>
                      <a:pt x="416" y="569"/>
                    </a:lnTo>
                    <a:lnTo>
                      <a:pt x="404" y="561"/>
                    </a:lnTo>
                    <a:lnTo>
                      <a:pt x="398" y="551"/>
                    </a:lnTo>
                    <a:lnTo>
                      <a:pt x="359" y="506"/>
                    </a:lnTo>
                    <a:lnTo>
                      <a:pt x="324" y="463"/>
                    </a:lnTo>
                    <a:lnTo>
                      <a:pt x="289" y="425"/>
                    </a:lnTo>
                    <a:lnTo>
                      <a:pt x="253" y="383"/>
                    </a:lnTo>
                    <a:lnTo>
                      <a:pt x="215" y="348"/>
                    </a:lnTo>
                    <a:lnTo>
                      <a:pt x="179" y="313"/>
                    </a:lnTo>
                    <a:lnTo>
                      <a:pt x="138" y="278"/>
                    </a:lnTo>
                    <a:lnTo>
                      <a:pt x="95" y="246"/>
                    </a:lnTo>
                    <a:lnTo>
                      <a:pt x="49" y="214"/>
                    </a:lnTo>
                    <a:lnTo>
                      <a:pt x="0" y="183"/>
                    </a:lnTo>
                    <a:lnTo>
                      <a:pt x="35" y="0"/>
                    </a:lnTo>
                  </a:path>
                </a:pathLst>
              </a:custGeom>
              <a:noFill/>
              <a:ln w="0">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66" name="Freeform 742"/>
              <p:cNvSpPr>
                <a:spLocks/>
              </p:cNvSpPr>
              <p:nvPr/>
            </p:nvSpPr>
            <p:spPr bwMode="auto">
              <a:xfrm>
                <a:off x="3124" y="2747"/>
                <a:ext cx="47" cy="71"/>
              </a:xfrm>
              <a:custGeom>
                <a:avLst/>
                <a:gdLst>
                  <a:gd name="T0" fmla="*/ 0 w 601"/>
                  <a:gd name="T1" fmla="*/ 0 h 987"/>
                  <a:gd name="T2" fmla="*/ 24 w 601"/>
                  <a:gd name="T3" fmla="*/ 21 h 987"/>
                  <a:gd name="T4" fmla="*/ 48 w 601"/>
                  <a:gd name="T5" fmla="*/ 42 h 987"/>
                  <a:gd name="T6" fmla="*/ 66 w 601"/>
                  <a:gd name="T7" fmla="*/ 67 h 987"/>
                  <a:gd name="T8" fmla="*/ 88 w 601"/>
                  <a:gd name="T9" fmla="*/ 95 h 987"/>
                  <a:gd name="T10" fmla="*/ 105 w 601"/>
                  <a:gd name="T11" fmla="*/ 124 h 987"/>
                  <a:gd name="T12" fmla="*/ 126 w 601"/>
                  <a:gd name="T13" fmla="*/ 147 h 987"/>
                  <a:gd name="T14" fmla="*/ 144 w 601"/>
                  <a:gd name="T15" fmla="*/ 172 h 987"/>
                  <a:gd name="T16" fmla="*/ 168 w 601"/>
                  <a:gd name="T17" fmla="*/ 194 h 987"/>
                  <a:gd name="T18" fmla="*/ 193 w 601"/>
                  <a:gd name="T19" fmla="*/ 214 h 987"/>
                  <a:gd name="T20" fmla="*/ 221 w 601"/>
                  <a:gd name="T21" fmla="*/ 229 h 987"/>
                  <a:gd name="T22" fmla="*/ 306 w 601"/>
                  <a:gd name="T23" fmla="*/ 271 h 987"/>
                  <a:gd name="T24" fmla="*/ 376 w 601"/>
                  <a:gd name="T25" fmla="*/ 327 h 987"/>
                  <a:gd name="T26" fmla="*/ 436 w 601"/>
                  <a:gd name="T27" fmla="*/ 390 h 987"/>
                  <a:gd name="T28" fmla="*/ 482 w 601"/>
                  <a:gd name="T29" fmla="*/ 464 h 987"/>
                  <a:gd name="T30" fmla="*/ 517 w 601"/>
                  <a:gd name="T31" fmla="*/ 545 h 987"/>
                  <a:gd name="T32" fmla="*/ 545 w 601"/>
                  <a:gd name="T33" fmla="*/ 632 h 987"/>
                  <a:gd name="T34" fmla="*/ 569 w 601"/>
                  <a:gd name="T35" fmla="*/ 720 h 987"/>
                  <a:gd name="T36" fmla="*/ 584 w 601"/>
                  <a:gd name="T37" fmla="*/ 812 h 987"/>
                  <a:gd name="T38" fmla="*/ 594 w 601"/>
                  <a:gd name="T39" fmla="*/ 899 h 987"/>
                  <a:gd name="T40" fmla="*/ 601 w 601"/>
                  <a:gd name="T41" fmla="*/ 987 h 987"/>
                  <a:gd name="T42" fmla="*/ 601 w 601"/>
                  <a:gd name="T43" fmla="*/ 984 h 987"/>
                  <a:gd name="T44" fmla="*/ 601 w 601"/>
                  <a:gd name="T45" fmla="*/ 980 h 987"/>
                  <a:gd name="T46" fmla="*/ 601 w 601"/>
                  <a:gd name="T47" fmla="*/ 977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1" h="987">
                    <a:moveTo>
                      <a:pt x="0" y="0"/>
                    </a:moveTo>
                    <a:lnTo>
                      <a:pt x="24" y="21"/>
                    </a:lnTo>
                    <a:lnTo>
                      <a:pt x="48" y="42"/>
                    </a:lnTo>
                    <a:lnTo>
                      <a:pt x="66" y="67"/>
                    </a:lnTo>
                    <a:lnTo>
                      <a:pt x="88" y="95"/>
                    </a:lnTo>
                    <a:lnTo>
                      <a:pt x="105" y="124"/>
                    </a:lnTo>
                    <a:lnTo>
                      <a:pt x="126" y="147"/>
                    </a:lnTo>
                    <a:lnTo>
                      <a:pt x="144" y="172"/>
                    </a:lnTo>
                    <a:lnTo>
                      <a:pt x="168" y="194"/>
                    </a:lnTo>
                    <a:lnTo>
                      <a:pt x="193" y="214"/>
                    </a:lnTo>
                    <a:lnTo>
                      <a:pt x="221" y="229"/>
                    </a:lnTo>
                    <a:lnTo>
                      <a:pt x="306" y="271"/>
                    </a:lnTo>
                    <a:lnTo>
                      <a:pt x="376" y="327"/>
                    </a:lnTo>
                    <a:lnTo>
                      <a:pt x="436" y="390"/>
                    </a:lnTo>
                    <a:lnTo>
                      <a:pt x="482" y="464"/>
                    </a:lnTo>
                    <a:lnTo>
                      <a:pt x="517" y="545"/>
                    </a:lnTo>
                    <a:lnTo>
                      <a:pt x="545" y="632"/>
                    </a:lnTo>
                    <a:lnTo>
                      <a:pt x="569" y="720"/>
                    </a:lnTo>
                    <a:lnTo>
                      <a:pt x="584" y="812"/>
                    </a:lnTo>
                    <a:lnTo>
                      <a:pt x="594" y="899"/>
                    </a:lnTo>
                    <a:lnTo>
                      <a:pt x="601" y="987"/>
                    </a:lnTo>
                    <a:lnTo>
                      <a:pt x="601" y="984"/>
                    </a:lnTo>
                    <a:lnTo>
                      <a:pt x="601" y="980"/>
                    </a:lnTo>
                    <a:lnTo>
                      <a:pt x="601" y="977"/>
                    </a:lnTo>
                  </a:path>
                </a:pathLst>
              </a:custGeom>
              <a:noFill/>
              <a:ln w="3175">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67" name="Freeform 743"/>
              <p:cNvSpPr>
                <a:spLocks/>
              </p:cNvSpPr>
              <p:nvPr/>
            </p:nvSpPr>
            <p:spPr bwMode="auto">
              <a:xfrm>
                <a:off x="2973" y="2769"/>
                <a:ext cx="99" cy="46"/>
              </a:xfrm>
              <a:custGeom>
                <a:avLst/>
                <a:gdLst>
                  <a:gd name="T0" fmla="*/ 1277 w 1277"/>
                  <a:gd name="T1" fmla="*/ 0 h 640"/>
                  <a:gd name="T2" fmla="*/ 1210 w 1277"/>
                  <a:gd name="T3" fmla="*/ 39 h 640"/>
                  <a:gd name="T4" fmla="*/ 1150 w 1277"/>
                  <a:gd name="T5" fmla="*/ 81 h 640"/>
                  <a:gd name="T6" fmla="*/ 1095 w 1277"/>
                  <a:gd name="T7" fmla="*/ 130 h 640"/>
                  <a:gd name="T8" fmla="*/ 1042 w 1277"/>
                  <a:gd name="T9" fmla="*/ 183 h 640"/>
                  <a:gd name="T10" fmla="*/ 992 w 1277"/>
                  <a:gd name="T11" fmla="*/ 235 h 640"/>
                  <a:gd name="T12" fmla="*/ 947 w 1277"/>
                  <a:gd name="T13" fmla="*/ 292 h 640"/>
                  <a:gd name="T14" fmla="*/ 897 w 1277"/>
                  <a:gd name="T15" fmla="*/ 348 h 640"/>
                  <a:gd name="T16" fmla="*/ 844 w 1277"/>
                  <a:gd name="T17" fmla="*/ 397 h 640"/>
                  <a:gd name="T18" fmla="*/ 788 w 1277"/>
                  <a:gd name="T19" fmla="*/ 447 h 640"/>
                  <a:gd name="T20" fmla="*/ 729 w 1277"/>
                  <a:gd name="T21" fmla="*/ 488 h 640"/>
                  <a:gd name="T22" fmla="*/ 661 w 1277"/>
                  <a:gd name="T23" fmla="*/ 517 h 640"/>
                  <a:gd name="T24" fmla="*/ 591 w 1277"/>
                  <a:gd name="T25" fmla="*/ 535 h 640"/>
                  <a:gd name="T26" fmla="*/ 517 w 1277"/>
                  <a:gd name="T27" fmla="*/ 545 h 640"/>
                  <a:gd name="T28" fmla="*/ 439 w 1277"/>
                  <a:gd name="T29" fmla="*/ 545 h 640"/>
                  <a:gd name="T30" fmla="*/ 363 w 1277"/>
                  <a:gd name="T31" fmla="*/ 545 h 640"/>
                  <a:gd name="T32" fmla="*/ 285 w 1277"/>
                  <a:gd name="T33" fmla="*/ 545 h 640"/>
                  <a:gd name="T34" fmla="*/ 208 w 1277"/>
                  <a:gd name="T35" fmla="*/ 552 h 640"/>
                  <a:gd name="T36" fmla="*/ 133 w 1277"/>
                  <a:gd name="T37" fmla="*/ 565 h 640"/>
                  <a:gd name="T38" fmla="*/ 63 w 1277"/>
                  <a:gd name="T39" fmla="*/ 593 h 640"/>
                  <a:gd name="T40" fmla="*/ 0 w 1277"/>
                  <a:gd name="T41" fmla="*/ 640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7" h="640">
                    <a:moveTo>
                      <a:pt x="1277" y="0"/>
                    </a:moveTo>
                    <a:lnTo>
                      <a:pt x="1210" y="39"/>
                    </a:lnTo>
                    <a:lnTo>
                      <a:pt x="1150" y="81"/>
                    </a:lnTo>
                    <a:lnTo>
                      <a:pt x="1095" y="130"/>
                    </a:lnTo>
                    <a:lnTo>
                      <a:pt x="1042" y="183"/>
                    </a:lnTo>
                    <a:lnTo>
                      <a:pt x="992" y="235"/>
                    </a:lnTo>
                    <a:lnTo>
                      <a:pt x="947" y="292"/>
                    </a:lnTo>
                    <a:lnTo>
                      <a:pt x="897" y="348"/>
                    </a:lnTo>
                    <a:lnTo>
                      <a:pt x="844" y="397"/>
                    </a:lnTo>
                    <a:lnTo>
                      <a:pt x="788" y="447"/>
                    </a:lnTo>
                    <a:lnTo>
                      <a:pt x="729" y="488"/>
                    </a:lnTo>
                    <a:lnTo>
                      <a:pt x="661" y="517"/>
                    </a:lnTo>
                    <a:lnTo>
                      <a:pt x="591" y="535"/>
                    </a:lnTo>
                    <a:lnTo>
                      <a:pt x="517" y="545"/>
                    </a:lnTo>
                    <a:lnTo>
                      <a:pt x="439" y="545"/>
                    </a:lnTo>
                    <a:lnTo>
                      <a:pt x="363" y="545"/>
                    </a:lnTo>
                    <a:lnTo>
                      <a:pt x="285" y="545"/>
                    </a:lnTo>
                    <a:lnTo>
                      <a:pt x="208" y="552"/>
                    </a:lnTo>
                    <a:lnTo>
                      <a:pt x="133" y="565"/>
                    </a:lnTo>
                    <a:lnTo>
                      <a:pt x="63" y="593"/>
                    </a:lnTo>
                    <a:lnTo>
                      <a:pt x="0" y="640"/>
                    </a:lnTo>
                  </a:path>
                </a:pathLst>
              </a:custGeom>
              <a:noFill/>
              <a:ln w="3175">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68" name="Freeform 744"/>
              <p:cNvSpPr>
                <a:spLocks/>
              </p:cNvSpPr>
              <p:nvPr/>
            </p:nvSpPr>
            <p:spPr bwMode="auto">
              <a:xfrm>
                <a:off x="3063" y="2749"/>
                <a:ext cx="33" cy="25"/>
              </a:xfrm>
              <a:custGeom>
                <a:avLst/>
                <a:gdLst>
                  <a:gd name="T0" fmla="*/ 411 w 422"/>
                  <a:gd name="T1" fmla="*/ 0 h 348"/>
                  <a:gd name="T2" fmla="*/ 394 w 422"/>
                  <a:gd name="T3" fmla="*/ 25 h 348"/>
                  <a:gd name="T4" fmla="*/ 366 w 422"/>
                  <a:gd name="T5" fmla="*/ 56 h 348"/>
                  <a:gd name="T6" fmla="*/ 324 w 422"/>
                  <a:gd name="T7" fmla="*/ 95 h 348"/>
                  <a:gd name="T8" fmla="*/ 278 w 422"/>
                  <a:gd name="T9" fmla="*/ 141 h 348"/>
                  <a:gd name="T10" fmla="*/ 224 w 422"/>
                  <a:gd name="T11" fmla="*/ 186 h 348"/>
                  <a:gd name="T12" fmla="*/ 172 w 422"/>
                  <a:gd name="T13" fmla="*/ 232 h 348"/>
                  <a:gd name="T14" fmla="*/ 119 w 422"/>
                  <a:gd name="T15" fmla="*/ 271 h 348"/>
                  <a:gd name="T16" fmla="*/ 73 w 422"/>
                  <a:gd name="T17" fmla="*/ 306 h 348"/>
                  <a:gd name="T18" fmla="*/ 31 w 422"/>
                  <a:gd name="T19" fmla="*/ 331 h 348"/>
                  <a:gd name="T20" fmla="*/ 0 w 422"/>
                  <a:gd name="T21" fmla="*/ 348 h 348"/>
                  <a:gd name="T22" fmla="*/ 46 w 422"/>
                  <a:gd name="T23" fmla="*/ 323 h 348"/>
                  <a:gd name="T24" fmla="*/ 91 w 422"/>
                  <a:gd name="T25" fmla="*/ 306 h 348"/>
                  <a:gd name="T26" fmla="*/ 133 w 422"/>
                  <a:gd name="T27" fmla="*/ 288 h 348"/>
                  <a:gd name="T28" fmla="*/ 179 w 422"/>
                  <a:gd name="T29" fmla="*/ 278 h 348"/>
                  <a:gd name="T30" fmla="*/ 221 w 422"/>
                  <a:gd name="T31" fmla="*/ 264 h 348"/>
                  <a:gd name="T32" fmla="*/ 261 w 422"/>
                  <a:gd name="T33" fmla="*/ 250 h 348"/>
                  <a:gd name="T34" fmla="*/ 302 w 422"/>
                  <a:gd name="T35" fmla="*/ 236 h 348"/>
                  <a:gd name="T36" fmla="*/ 344 w 422"/>
                  <a:gd name="T37" fmla="*/ 214 h 348"/>
                  <a:gd name="T38" fmla="*/ 384 w 422"/>
                  <a:gd name="T39" fmla="*/ 190 h 348"/>
                  <a:gd name="T40" fmla="*/ 422 w 422"/>
                  <a:gd name="T41" fmla="*/ 161 h 348"/>
                  <a:gd name="T42" fmla="*/ 411 w 422"/>
                  <a:gd name="T43"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2" h="348">
                    <a:moveTo>
                      <a:pt x="411" y="0"/>
                    </a:moveTo>
                    <a:lnTo>
                      <a:pt x="394" y="25"/>
                    </a:lnTo>
                    <a:lnTo>
                      <a:pt x="366" y="56"/>
                    </a:lnTo>
                    <a:lnTo>
                      <a:pt x="324" y="95"/>
                    </a:lnTo>
                    <a:lnTo>
                      <a:pt x="278" y="141"/>
                    </a:lnTo>
                    <a:lnTo>
                      <a:pt x="224" y="186"/>
                    </a:lnTo>
                    <a:lnTo>
                      <a:pt x="172" y="232"/>
                    </a:lnTo>
                    <a:lnTo>
                      <a:pt x="119" y="271"/>
                    </a:lnTo>
                    <a:lnTo>
                      <a:pt x="73" y="306"/>
                    </a:lnTo>
                    <a:lnTo>
                      <a:pt x="31" y="331"/>
                    </a:lnTo>
                    <a:lnTo>
                      <a:pt x="0" y="348"/>
                    </a:lnTo>
                    <a:lnTo>
                      <a:pt x="46" y="323"/>
                    </a:lnTo>
                    <a:lnTo>
                      <a:pt x="91" y="306"/>
                    </a:lnTo>
                    <a:lnTo>
                      <a:pt x="133" y="288"/>
                    </a:lnTo>
                    <a:lnTo>
                      <a:pt x="179" y="278"/>
                    </a:lnTo>
                    <a:lnTo>
                      <a:pt x="221" y="264"/>
                    </a:lnTo>
                    <a:lnTo>
                      <a:pt x="261" y="250"/>
                    </a:lnTo>
                    <a:lnTo>
                      <a:pt x="302" y="236"/>
                    </a:lnTo>
                    <a:lnTo>
                      <a:pt x="344" y="214"/>
                    </a:lnTo>
                    <a:lnTo>
                      <a:pt x="384" y="190"/>
                    </a:lnTo>
                    <a:lnTo>
                      <a:pt x="422" y="161"/>
                    </a:lnTo>
                    <a:lnTo>
                      <a:pt x="411" y="0"/>
                    </a:lnTo>
                    <a:close/>
                  </a:path>
                </a:pathLst>
              </a:custGeom>
              <a:solidFill>
                <a:srgbClr val="B200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69" name="Freeform 745"/>
              <p:cNvSpPr>
                <a:spLocks/>
              </p:cNvSpPr>
              <p:nvPr/>
            </p:nvSpPr>
            <p:spPr bwMode="auto">
              <a:xfrm>
                <a:off x="3063" y="2749"/>
                <a:ext cx="34" cy="25"/>
              </a:xfrm>
              <a:custGeom>
                <a:avLst/>
                <a:gdLst>
                  <a:gd name="T0" fmla="*/ 405 w 443"/>
                  <a:gd name="T1" fmla="*/ 0 h 348"/>
                  <a:gd name="T2" fmla="*/ 398 w 443"/>
                  <a:gd name="T3" fmla="*/ 8 h 348"/>
                  <a:gd name="T4" fmla="*/ 377 w 443"/>
                  <a:gd name="T5" fmla="*/ 32 h 348"/>
                  <a:gd name="T6" fmla="*/ 342 w 443"/>
                  <a:gd name="T7" fmla="*/ 68 h 348"/>
                  <a:gd name="T8" fmla="*/ 295 w 443"/>
                  <a:gd name="T9" fmla="*/ 113 h 348"/>
                  <a:gd name="T10" fmla="*/ 243 w 443"/>
                  <a:gd name="T11" fmla="*/ 162 h 348"/>
                  <a:gd name="T12" fmla="*/ 187 w 443"/>
                  <a:gd name="T13" fmla="*/ 211 h 348"/>
                  <a:gd name="T14" fmla="*/ 130 w 443"/>
                  <a:gd name="T15" fmla="*/ 261 h 348"/>
                  <a:gd name="T16" fmla="*/ 77 w 443"/>
                  <a:gd name="T17" fmla="*/ 303 h 348"/>
                  <a:gd name="T18" fmla="*/ 32 w 443"/>
                  <a:gd name="T19" fmla="*/ 331 h 348"/>
                  <a:gd name="T20" fmla="*/ 0 w 443"/>
                  <a:gd name="T21" fmla="*/ 348 h 348"/>
                  <a:gd name="T22" fmla="*/ 46 w 443"/>
                  <a:gd name="T23" fmla="*/ 323 h 348"/>
                  <a:gd name="T24" fmla="*/ 99 w 443"/>
                  <a:gd name="T25" fmla="*/ 300 h 348"/>
                  <a:gd name="T26" fmla="*/ 147 w 443"/>
                  <a:gd name="T27" fmla="*/ 275 h 348"/>
                  <a:gd name="T28" fmla="*/ 200 w 443"/>
                  <a:gd name="T29" fmla="*/ 250 h 348"/>
                  <a:gd name="T30" fmla="*/ 250 w 443"/>
                  <a:gd name="T31" fmla="*/ 229 h 348"/>
                  <a:gd name="T32" fmla="*/ 295 w 443"/>
                  <a:gd name="T33" fmla="*/ 208 h 348"/>
                  <a:gd name="T34" fmla="*/ 342 w 443"/>
                  <a:gd name="T35" fmla="*/ 190 h 348"/>
                  <a:gd name="T36" fmla="*/ 380 w 443"/>
                  <a:gd name="T37" fmla="*/ 173 h 348"/>
                  <a:gd name="T38" fmla="*/ 415 w 443"/>
                  <a:gd name="T39" fmla="*/ 155 h 348"/>
                  <a:gd name="T40" fmla="*/ 443 w 443"/>
                  <a:gd name="T41" fmla="*/ 141 h 348"/>
                  <a:gd name="T42" fmla="*/ 405 w 443"/>
                  <a:gd name="T43"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3" h="348">
                    <a:moveTo>
                      <a:pt x="405" y="0"/>
                    </a:moveTo>
                    <a:lnTo>
                      <a:pt x="398" y="8"/>
                    </a:lnTo>
                    <a:lnTo>
                      <a:pt x="377" y="32"/>
                    </a:lnTo>
                    <a:lnTo>
                      <a:pt x="342" y="68"/>
                    </a:lnTo>
                    <a:lnTo>
                      <a:pt x="295" y="113"/>
                    </a:lnTo>
                    <a:lnTo>
                      <a:pt x="243" y="162"/>
                    </a:lnTo>
                    <a:lnTo>
                      <a:pt x="187" y="211"/>
                    </a:lnTo>
                    <a:lnTo>
                      <a:pt x="130" y="261"/>
                    </a:lnTo>
                    <a:lnTo>
                      <a:pt x="77" y="303"/>
                    </a:lnTo>
                    <a:lnTo>
                      <a:pt x="32" y="331"/>
                    </a:lnTo>
                    <a:lnTo>
                      <a:pt x="0" y="348"/>
                    </a:lnTo>
                    <a:lnTo>
                      <a:pt x="46" y="323"/>
                    </a:lnTo>
                    <a:lnTo>
                      <a:pt x="99" y="300"/>
                    </a:lnTo>
                    <a:lnTo>
                      <a:pt x="147" y="275"/>
                    </a:lnTo>
                    <a:lnTo>
                      <a:pt x="200" y="250"/>
                    </a:lnTo>
                    <a:lnTo>
                      <a:pt x="250" y="229"/>
                    </a:lnTo>
                    <a:lnTo>
                      <a:pt x="295" y="208"/>
                    </a:lnTo>
                    <a:lnTo>
                      <a:pt x="342" y="190"/>
                    </a:lnTo>
                    <a:lnTo>
                      <a:pt x="380" y="173"/>
                    </a:lnTo>
                    <a:lnTo>
                      <a:pt x="415" y="155"/>
                    </a:lnTo>
                    <a:lnTo>
                      <a:pt x="443" y="141"/>
                    </a:lnTo>
                    <a:lnTo>
                      <a:pt x="405" y="0"/>
                    </a:lnTo>
                    <a:close/>
                  </a:path>
                </a:pathLst>
              </a:custGeom>
              <a:solidFill>
                <a:srgbClr val="FF00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70" name="Freeform 746"/>
              <p:cNvSpPr>
                <a:spLocks/>
              </p:cNvSpPr>
              <p:nvPr/>
            </p:nvSpPr>
            <p:spPr bwMode="auto">
              <a:xfrm>
                <a:off x="3063" y="2749"/>
                <a:ext cx="34" cy="25"/>
              </a:xfrm>
              <a:custGeom>
                <a:avLst/>
                <a:gdLst>
                  <a:gd name="T0" fmla="*/ 405 w 443"/>
                  <a:gd name="T1" fmla="*/ 0 h 348"/>
                  <a:gd name="T2" fmla="*/ 398 w 443"/>
                  <a:gd name="T3" fmla="*/ 8 h 348"/>
                  <a:gd name="T4" fmla="*/ 377 w 443"/>
                  <a:gd name="T5" fmla="*/ 32 h 348"/>
                  <a:gd name="T6" fmla="*/ 342 w 443"/>
                  <a:gd name="T7" fmla="*/ 68 h 348"/>
                  <a:gd name="T8" fmla="*/ 295 w 443"/>
                  <a:gd name="T9" fmla="*/ 113 h 348"/>
                  <a:gd name="T10" fmla="*/ 243 w 443"/>
                  <a:gd name="T11" fmla="*/ 162 h 348"/>
                  <a:gd name="T12" fmla="*/ 187 w 443"/>
                  <a:gd name="T13" fmla="*/ 211 h 348"/>
                  <a:gd name="T14" fmla="*/ 130 w 443"/>
                  <a:gd name="T15" fmla="*/ 261 h 348"/>
                  <a:gd name="T16" fmla="*/ 77 w 443"/>
                  <a:gd name="T17" fmla="*/ 303 h 348"/>
                  <a:gd name="T18" fmla="*/ 32 w 443"/>
                  <a:gd name="T19" fmla="*/ 331 h 348"/>
                  <a:gd name="T20" fmla="*/ 0 w 443"/>
                  <a:gd name="T21" fmla="*/ 348 h 348"/>
                  <a:gd name="T22" fmla="*/ 46 w 443"/>
                  <a:gd name="T23" fmla="*/ 323 h 348"/>
                  <a:gd name="T24" fmla="*/ 99 w 443"/>
                  <a:gd name="T25" fmla="*/ 300 h 348"/>
                  <a:gd name="T26" fmla="*/ 147 w 443"/>
                  <a:gd name="T27" fmla="*/ 275 h 348"/>
                  <a:gd name="T28" fmla="*/ 200 w 443"/>
                  <a:gd name="T29" fmla="*/ 250 h 348"/>
                  <a:gd name="T30" fmla="*/ 250 w 443"/>
                  <a:gd name="T31" fmla="*/ 229 h 348"/>
                  <a:gd name="T32" fmla="*/ 295 w 443"/>
                  <a:gd name="T33" fmla="*/ 208 h 348"/>
                  <a:gd name="T34" fmla="*/ 342 w 443"/>
                  <a:gd name="T35" fmla="*/ 190 h 348"/>
                  <a:gd name="T36" fmla="*/ 380 w 443"/>
                  <a:gd name="T37" fmla="*/ 173 h 348"/>
                  <a:gd name="T38" fmla="*/ 415 w 443"/>
                  <a:gd name="T39" fmla="*/ 155 h 348"/>
                  <a:gd name="T40" fmla="*/ 443 w 443"/>
                  <a:gd name="T41" fmla="*/ 141 h 348"/>
                  <a:gd name="T42" fmla="*/ 405 w 443"/>
                  <a:gd name="T43"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3" h="348">
                    <a:moveTo>
                      <a:pt x="405" y="0"/>
                    </a:moveTo>
                    <a:lnTo>
                      <a:pt x="398" y="8"/>
                    </a:lnTo>
                    <a:lnTo>
                      <a:pt x="377" y="32"/>
                    </a:lnTo>
                    <a:lnTo>
                      <a:pt x="342" y="68"/>
                    </a:lnTo>
                    <a:lnTo>
                      <a:pt x="295" y="113"/>
                    </a:lnTo>
                    <a:lnTo>
                      <a:pt x="243" y="162"/>
                    </a:lnTo>
                    <a:lnTo>
                      <a:pt x="187" y="211"/>
                    </a:lnTo>
                    <a:lnTo>
                      <a:pt x="130" y="261"/>
                    </a:lnTo>
                    <a:lnTo>
                      <a:pt x="77" y="303"/>
                    </a:lnTo>
                    <a:lnTo>
                      <a:pt x="32" y="331"/>
                    </a:lnTo>
                    <a:lnTo>
                      <a:pt x="0" y="348"/>
                    </a:lnTo>
                    <a:lnTo>
                      <a:pt x="46" y="323"/>
                    </a:lnTo>
                    <a:lnTo>
                      <a:pt x="99" y="300"/>
                    </a:lnTo>
                    <a:lnTo>
                      <a:pt x="147" y="275"/>
                    </a:lnTo>
                    <a:lnTo>
                      <a:pt x="200" y="250"/>
                    </a:lnTo>
                    <a:lnTo>
                      <a:pt x="250" y="229"/>
                    </a:lnTo>
                    <a:lnTo>
                      <a:pt x="295" y="208"/>
                    </a:lnTo>
                    <a:lnTo>
                      <a:pt x="342" y="190"/>
                    </a:lnTo>
                    <a:lnTo>
                      <a:pt x="380" y="173"/>
                    </a:lnTo>
                    <a:lnTo>
                      <a:pt x="415" y="155"/>
                    </a:lnTo>
                    <a:lnTo>
                      <a:pt x="443" y="141"/>
                    </a:lnTo>
                    <a:lnTo>
                      <a:pt x="405" y="0"/>
                    </a:lnTo>
                  </a:path>
                </a:pathLst>
              </a:custGeom>
              <a:noFill/>
              <a:ln w="0">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71" name="Freeform 747"/>
              <p:cNvSpPr>
                <a:spLocks/>
              </p:cNvSpPr>
              <p:nvPr/>
            </p:nvSpPr>
            <p:spPr bwMode="auto">
              <a:xfrm>
                <a:off x="3037" y="2795"/>
                <a:ext cx="5" cy="42"/>
              </a:xfrm>
              <a:custGeom>
                <a:avLst/>
                <a:gdLst>
                  <a:gd name="T0" fmla="*/ 70 w 70"/>
                  <a:gd name="T1" fmla="*/ 0 h 590"/>
                  <a:gd name="T2" fmla="*/ 59 w 70"/>
                  <a:gd name="T3" fmla="*/ 56 h 590"/>
                  <a:gd name="T4" fmla="*/ 52 w 70"/>
                  <a:gd name="T5" fmla="*/ 116 h 590"/>
                  <a:gd name="T6" fmla="*/ 45 w 70"/>
                  <a:gd name="T7" fmla="*/ 176 h 590"/>
                  <a:gd name="T8" fmla="*/ 38 w 70"/>
                  <a:gd name="T9" fmla="*/ 235 h 590"/>
                  <a:gd name="T10" fmla="*/ 31 w 70"/>
                  <a:gd name="T11" fmla="*/ 295 h 590"/>
                  <a:gd name="T12" fmla="*/ 23 w 70"/>
                  <a:gd name="T13" fmla="*/ 351 h 590"/>
                  <a:gd name="T14" fmla="*/ 17 w 70"/>
                  <a:gd name="T15" fmla="*/ 411 h 590"/>
                  <a:gd name="T16" fmla="*/ 13 w 70"/>
                  <a:gd name="T17" fmla="*/ 471 h 590"/>
                  <a:gd name="T18" fmla="*/ 6 w 70"/>
                  <a:gd name="T19" fmla="*/ 531 h 590"/>
                  <a:gd name="T20" fmla="*/ 0 w 70"/>
                  <a:gd name="T21" fmla="*/ 590 h 590"/>
                  <a:gd name="T22" fmla="*/ 0 w 70"/>
                  <a:gd name="T23" fmla="*/ 586 h 590"/>
                  <a:gd name="T24" fmla="*/ 0 w 70"/>
                  <a:gd name="T25" fmla="*/ 583 h 590"/>
                  <a:gd name="T26" fmla="*/ 0 w 70"/>
                  <a:gd name="T27" fmla="*/ 58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90">
                    <a:moveTo>
                      <a:pt x="70" y="0"/>
                    </a:moveTo>
                    <a:lnTo>
                      <a:pt x="59" y="56"/>
                    </a:lnTo>
                    <a:lnTo>
                      <a:pt x="52" y="116"/>
                    </a:lnTo>
                    <a:lnTo>
                      <a:pt x="45" y="176"/>
                    </a:lnTo>
                    <a:lnTo>
                      <a:pt x="38" y="235"/>
                    </a:lnTo>
                    <a:lnTo>
                      <a:pt x="31" y="295"/>
                    </a:lnTo>
                    <a:lnTo>
                      <a:pt x="23" y="351"/>
                    </a:lnTo>
                    <a:lnTo>
                      <a:pt x="17" y="411"/>
                    </a:lnTo>
                    <a:lnTo>
                      <a:pt x="13" y="471"/>
                    </a:lnTo>
                    <a:lnTo>
                      <a:pt x="6" y="531"/>
                    </a:lnTo>
                    <a:lnTo>
                      <a:pt x="0" y="590"/>
                    </a:lnTo>
                    <a:lnTo>
                      <a:pt x="0" y="586"/>
                    </a:lnTo>
                    <a:lnTo>
                      <a:pt x="0" y="583"/>
                    </a:lnTo>
                    <a:lnTo>
                      <a:pt x="0" y="580"/>
                    </a:lnTo>
                  </a:path>
                </a:pathLst>
              </a:custGeom>
              <a:noFill/>
              <a:ln w="3175">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72" name="Freeform 748"/>
              <p:cNvSpPr>
                <a:spLocks/>
              </p:cNvSpPr>
              <p:nvPr/>
            </p:nvSpPr>
            <p:spPr bwMode="auto">
              <a:xfrm>
                <a:off x="3110" y="2907"/>
                <a:ext cx="19" cy="37"/>
              </a:xfrm>
              <a:custGeom>
                <a:avLst/>
                <a:gdLst>
                  <a:gd name="T0" fmla="*/ 250 w 250"/>
                  <a:gd name="T1" fmla="*/ 0 h 510"/>
                  <a:gd name="T2" fmla="*/ 243 w 250"/>
                  <a:gd name="T3" fmla="*/ 46 h 510"/>
                  <a:gd name="T4" fmla="*/ 225 w 250"/>
                  <a:gd name="T5" fmla="*/ 92 h 510"/>
                  <a:gd name="T6" fmla="*/ 204 w 250"/>
                  <a:gd name="T7" fmla="*/ 134 h 510"/>
                  <a:gd name="T8" fmla="*/ 175 w 250"/>
                  <a:gd name="T9" fmla="*/ 179 h 510"/>
                  <a:gd name="T10" fmla="*/ 148 w 250"/>
                  <a:gd name="T11" fmla="*/ 222 h 510"/>
                  <a:gd name="T12" fmla="*/ 116 w 250"/>
                  <a:gd name="T13" fmla="*/ 267 h 510"/>
                  <a:gd name="T14" fmla="*/ 85 w 250"/>
                  <a:gd name="T15" fmla="*/ 309 h 510"/>
                  <a:gd name="T16" fmla="*/ 60 w 250"/>
                  <a:gd name="T17" fmla="*/ 352 h 510"/>
                  <a:gd name="T18" fmla="*/ 35 w 250"/>
                  <a:gd name="T19" fmla="*/ 390 h 510"/>
                  <a:gd name="T20" fmla="*/ 17 w 250"/>
                  <a:gd name="T21" fmla="*/ 429 h 510"/>
                  <a:gd name="T22" fmla="*/ 14 w 250"/>
                  <a:gd name="T23" fmla="*/ 436 h 510"/>
                  <a:gd name="T24" fmla="*/ 10 w 250"/>
                  <a:gd name="T25" fmla="*/ 442 h 510"/>
                  <a:gd name="T26" fmla="*/ 7 w 250"/>
                  <a:gd name="T27" fmla="*/ 450 h 510"/>
                  <a:gd name="T28" fmla="*/ 7 w 250"/>
                  <a:gd name="T29" fmla="*/ 457 h 510"/>
                  <a:gd name="T30" fmla="*/ 4 w 250"/>
                  <a:gd name="T31" fmla="*/ 467 h 510"/>
                  <a:gd name="T32" fmla="*/ 0 w 250"/>
                  <a:gd name="T33" fmla="*/ 474 h 510"/>
                  <a:gd name="T34" fmla="*/ 0 w 250"/>
                  <a:gd name="T35" fmla="*/ 482 h 510"/>
                  <a:gd name="T36" fmla="*/ 0 w 250"/>
                  <a:gd name="T37" fmla="*/ 492 h 510"/>
                  <a:gd name="T38" fmla="*/ 0 w 250"/>
                  <a:gd name="T39" fmla="*/ 499 h 510"/>
                  <a:gd name="T40" fmla="*/ 0 w 250"/>
                  <a:gd name="T41" fmla="*/ 510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0" h="510">
                    <a:moveTo>
                      <a:pt x="250" y="0"/>
                    </a:moveTo>
                    <a:lnTo>
                      <a:pt x="243" y="46"/>
                    </a:lnTo>
                    <a:lnTo>
                      <a:pt x="225" y="92"/>
                    </a:lnTo>
                    <a:lnTo>
                      <a:pt x="204" y="134"/>
                    </a:lnTo>
                    <a:lnTo>
                      <a:pt x="175" y="179"/>
                    </a:lnTo>
                    <a:lnTo>
                      <a:pt x="148" y="222"/>
                    </a:lnTo>
                    <a:lnTo>
                      <a:pt x="116" y="267"/>
                    </a:lnTo>
                    <a:lnTo>
                      <a:pt x="85" y="309"/>
                    </a:lnTo>
                    <a:lnTo>
                      <a:pt x="60" y="352"/>
                    </a:lnTo>
                    <a:lnTo>
                      <a:pt x="35" y="390"/>
                    </a:lnTo>
                    <a:lnTo>
                      <a:pt x="17" y="429"/>
                    </a:lnTo>
                    <a:lnTo>
                      <a:pt x="14" y="436"/>
                    </a:lnTo>
                    <a:lnTo>
                      <a:pt x="10" y="442"/>
                    </a:lnTo>
                    <a:lnTo>
                      <a:pt x="7" y="450"/>
                    </a:lnTo>
                    <a:lnTo>
                      <a:pt x="7" y="457"/>
                    </a:lnTo>
                    <a:lnTo>
                      <a:pt x="4" y="467"/>
                    </a:lnTo>
                    <a:lnTo>
                      <a:pt x="0" y="474"/>
                    </a:lnTo>
                    <a:lnTo>
                      <a:pt x="0" y="482"/>
                    </a:lnTo>
                    <a:lnTo>
                      <a:pt x="0" y="492"/>
                    </a:lnTo>
                    <a:lnTo>
                      <a:pt x="0" y="499"/>
                    </a:lnTo>
                    <a:lnTo>
                      <a:pt x="0" y="510"/>
                    </a:lnTo>
                  </a:path>
                </a:pathLst>
              </a:custGeom>
              <a:noFill/>
              <a:ln w="3175">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73" name="Freeform 749"/>
              <p:cNvSpPr>
                <a:spLocks/>
              </p:cNvSpPr>
              <p:nvPr/>
            </p:nvSpPr>
            <p:spPr bwMode="auto">
              <a:xfrm>
                <a:off x="3148" y="2950"/>
                <a:ext cx="14" cy="24"/>
              </a:xfrm>
              <a:custGeom>
                <a:avLst/>
                <a:gdLst>
                  <a:gd name="T0" fmla="*/ 172 w 172"/>
                  <a:gd name="T1" fmla="*/ 0 h 334"/>
                  <a:gd name="T2" fmla="*/ 165 w 172"/>
                  <a:gd name="T3" fmla="*/ 39 h 334"/>
                  <a:gd name="T4" fmla="*/ 151 w 172"/>
                  <a:gd name="T5" fmla="*/ 74 h 334"/>
                  <a:gd name="T6" fmla="*/ 133 w 172"/>
                  <a:gd name="T7" fmla="*/ 109 h 334"/>
                  <a:gd name="T8" fmla="*/ 116 w 172"/>
                  <a:gd name="T9" fmla="*/ 141 h 334"/>
                  <a:gd name="T10" fmla="*/ 94 w 172"/>
                  <a:gd name="T11" fmla="*/ 172 h 334"/>
                  <a:gd name="T12" fmla="*/ 73 w 172"/>
                  <a:gd name="T13" fmla="*/ 204 h 334"/>
                  <a:gd name="T14" fmla="*/ 49 w 172"/>
                  <a:gd name="T15" fmla="*/ 235 h 334"/>
                  <a:gd name="T16" fmla="*/ 31 w 172"/>
                  <a:gd name="T17" fmla="*/ 267 h 334"/>
                  <a:gd name="T18" fmla="*/ 13 w 172"/>
                  <a:gd name="T19" fmla="*/ 299 h 334"/>
                  <a:gd name="T20" fmla="*/ 0 w 172"/>
                  <a:gd name="T21" fmla="*/ 3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334">
                    <a:moveTo>
                      <a:pt x="172" y="0"/>
                    </a:moveTo>
                    <a:lnTo>
                      <a:pt x="165" y="39"/>
                    </a:lnTo>
                    <a:lnTo>
                      <a:pt x="151" y="74"/>
                    </a:lnTo>
                    <a:lnTo>
                      <a:pt x="133" y="109"/>
                    </a:lnTo>
                    <a:lnTo>
                      <a:pt x="116" y="141"/>
                    </a:lnTo>
                    <a:lnTo>
                      <a:pt x="94" y="172"/>
                    </a:lnTo>
                    <a:lnTo>
                      <a:pt x="73" y="204"/>
                    </a:lnTo>
                    <a:lnTo>
                      <a:pt x="49" y="235"/>
                    </a:lnTo>
                    <a:lnTo>
                      <a:pt x="31" y="267"/>
                    </a:lnTo>
                    <a:lnTo>
                      <a:pt x="13" y="299"/>
                    </a:lnTo>
                    <a:lnTo>
                      <a:pt x="0" y="334"/>
                    </a:lnTo>
                  </a:path>
                </a:pathLst>
              </a:custGeom>
              <a:noFill/>
              <a:ln w="3175">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74" name="Freeform 750"/>
              <p:cNvSpPr>
                <a:spLocks/>
              </p:cNvSpPr>
              <p:nvPr/>
            </p:nvSpPr>
            <p:spPr bwMode="auto">
              <a:xfrm>
                <a:off x="3129" y="2882"/>
                <a:ext cx="42" cy="31"/>
              </a:xfrm>
              <a:custGeom>
                <a:avLst/>
                <a:gdLst>
                  <a:gd name="T0" fmla="*/ 0 w 546"/>
                  <a:gd name="T1" fmla="*/ 0 h 425"/>
                  <a:gd name="T2" fmla="*/ 42 w 546"/>
                  <a:gd name="T3" fmla="*/ 50 h 425"/>
                  <a:gd name="T4" fmla="*/ 89 w 546"/>
                  <a:gd name="T5" fmla="*/ 91 h 425"/>
                  <a:gd name="T6" fmla="*/ 137 w 546"/>
                  <a:gd name="T7" fmla="*/ 127 h 425"/>
                  <a:gd name="T8" fmla="*/ 187 w 546"/>
                  <a:gd name="T9" fmla="*/ 158 h 425"/>
                  <a:gd name="T10" fmla="*/ 240 w 546"/>
                  <a:gd name="T11" fmla="*/ 190 h 425"/>
                  <a:gd name="T12" fmla="*/ 289 w 546"/>
                  <a:gd name="T13" fmla="*/ 218 h 425"/>
                  <a:gd name="T14" fmla="*/ 338 w 546"/>
                  <a:gd name="T15" fmla="*/ 250 h 425"/>
                  <a:gd name="T16" fmla="*/ 391 w 546"/>
                  <a:gd name="T17" fmla="*/ 285 h 425"/>
                  <a:gd name="T18" fmla="*/ 440 w 546"/>
                  <a:gd name="T19" fmla="*/ 327 h 425"/>
                  <a:gd name="T20" fmla="*/ 486 w 546"/>
                  <a:gd name="T21" fmla="*/ 373 h 425"/>
                  <a:gd name="T22" fmla="*/ 490 w 546"/>
                  <a:gd name="T23" fmla="*/ 376 h 425"/>
                  <a:gd name="T24" fmla="*/ 496 w 546"/>
                  <a:gd name="T25" fmla="*/ 383 h 425"/>
                  <a:gd name="T26" fmla="*/ 503 w 546"/>
                  <a:gd name="T27" fmla="*/ 386 h 425"/>
                  <a:gd name="T28" fmla="*/ 514 w 546"/>
                  <a:gd name="T29" fmla="*/ 390 h 425"/>
                  <a:gd name="T30" fmla="*/ 521 w 546"/>
                  <a:gd name="T31" fmla="*/ 397 h 425"/>
                  <a:gd name="T32" fmla="*/ 528 w 546"/>
                  <a:gd name="T33" fmla="*/ 400 h 425"/>
                  <a:gd name="T34" fmla="*/ 535 w 546"/>
                  <a:gd name="T35" fmla="*/ 408 h 425"/>
                  <a:gd name="T36" fmla="*/ 538 w 546"/>
                  <a:gd name="T37" fmla="*/ 411 h 425"/>
                  <a:gd name="T38" fmla="*/ 542 w 546"/>
                  <a:gd name="T39" fmla="*/ 418 h 425"/>
                  <a:gd name="T40" fmla="*/ 546 w 546"/>
                  <a:gd name="T41" fmla="*/ 425 h 425"/>
                  <a:gd name="T42" fmla="*/ 500 w 546"/>
                  <a:gd name="T43" fmla="*/ 386 h 425"/>
                  <a:gd name="T44" fmla="*/ 455 w 546"/>
                  <a:gd name="T45" fmla="*/ 355 h 425"/>
                  <a:gd name="T46" fmla="*/ 405 w 546"/>
                  <a:gd name="T47" fmla="*/ 330 h 425"/>
                  <a:gd name="T48" fmla="*/ 352 w 546"/>
                  <a:gd name="T49" fmla="*/ 310 h 425"/>
                  <a:gd name="T50" fmla="*/ 303 w 546"/>
                  <a:gd name="T51" fmla="*/ 295 h 425"/>
                  <a:gd name="T52" fmla="*/ 250 w 546"/>
                  <a:gd name="T53" fmla="*/ 278 h 425"/>
                  <a:gd name="T54" fmla="*/ 197 w 546"/>
                  <a:gd name="T55" fmla="*/ 263 h 425"/>
                  <a:gd name="T56" fmla="*/ 144 w 546"/>
                  <a:gd name="T57" fmla="*/ 246 h 425"/>
                  <a:gd name="T58" fmla="*/ 92 w 546"/>
                  <a:gd name="T59" fmla="*/ 225 h 425"/>
                  <a:gd name="T60" fmla="*/ 39 w 546"/>
                  <a:gd name="T61" fmla="*/ 197 h 425"/>
                  <a:gd name="T62" fmla="*/ 0 w 546"/>
                  <a:gd name="T63" fmla="*/ 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6" h="425">
                    <a:moveTo>
                      <a:pt x="0" y="0"/>
                    </a:moveTo>
                    <a:lnTo>
                      <a:pt x="42" y="50"/>
                    </a:lnTo>
                    <a:lnTo>
                      <a:pt x="89" y="91"/>
                    </a:lnTo>
                    <a:lnTo>
                      <a:pt x="137" y="127"/>
                    </a:lnTo>
                    <a:lnTo>
                      <a:pt x="187" y="158"/>
                    </a:lnTo>
                    <a:lnTo>
                      <a:pt x="240" y="190"/>
                    </a:lnTo>
                    <a:lnTo>
                      <a:pt x="289" y="218"/>
                    </a:lnTo>
                    <a:lnTo>
                      <a:pt x="338" y="250"/>
                    </a:lnTo>
                    <a:lnTo>
                      <a:pt x="391" y="285"/>
                    </a:lnTo>
                    <a:lnTo>
                      <a:pt x="440" y="327"/>
                    </a:lnTo>
                    <a:lnTo>
                      <a:pt x="486" y="373"/>
                    </a:lnTo>
                    <a:lnTo>
                      <a:pt x="490" y="376"/>
                    </a:lnTo>
                    <a:lnTo>
                      <a:pt x="496" y="383"/>
                    </a:lnTo>
                    <a:lnTo>
                      <a:pt x="503" y="386"/>
                    </a:lnTo>
                    <a:lnTo>
                      <a:pt x="514" y="390"/>
                    </a:lnTo>
                    <a:lnTo>
                      <a:pt x="521" y="397"/>
                    </a:lnTo>
                    <a:lnTo>
                      <a:pt x="528" y="400"/>
                    </a:lnTo>
                    <a:lnTo>
                      <a:pt x="535" y="408"/>
                    </a:lnTo>
                    <a:lnTo>
                      <a:pt x="538" y="411"/>
                    </a:lnTo>
                    <a:lnTo>
                      <a:pt x="542" y="418"/>
                    </a:lnTo>
                    <a:lnTo>
                      <a:pt x="546" y="425"/>
                    </a:lnTo>
                    <a:lnTo>
                      <a:pt x="500" y="386"/>
                    </a:lnTo>
                    <a:lnTo>
                      <a:pt x="455" y="355"/>
                    </a:lnTo>
                    <a:lnTo>
                      <a:pt x="405" y="330"/>
                    </a:lnTo>
                    <a:lnTo>
                      <a:pt x="352" y="310"/>
                    </a:lnTo>
                    <a:lnTo>
                      <a:pt x="303" y="295"/>
                    </a:lnTo>
                    <a:lnTo>
                      <a:pt x="250" y="278"/>
                    </a:lnTo>
                    <a:lnTo>
                      <a:pt x="197" y="263"/>
                    </a:lnTo>
                    <a:lnTo>
                      <a:pt x="144" y="246"/>
                    </a:lnTo>
                    <a:lnTo>
                      <a:pt x="92" y="225"/>
                    </a:lnTo>
                    <a:lnTo>
                      <a:pt x="39" y="197"/>
                    </a:lnTo>
                    <a:lnTo>
                      <a:pt x="0" y="0"/>
                    </a:lnTo>
                    <a:close/>
                  </a:path>
                </a:pathLst>
              </a:custGeom>
              <a:solidFill>
                <a:srgbClr val="B200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75" name="Freeform 751"/>
              <p:cNvSpPr>
                <a:spLocks/>
              </p:cNvSpPr>
              <p:nvPr/>
            </p:nvSpPr>
            <p:spPr bwMode="auto">
              <a:xfrm>
                <a:off x="3129" y="2881"/>
                <a:ext cx="42" cy="32"/>
              </a:xfrm>
              <a:custGeom>
                <a:avLst/>
                <a:gdLst>
                  <a:gd name="T0" fmla="*/ 0 w 545"/>
                  <a:gd name="T1" fmla="*/ 0 h 449"/>
                  <a:gd name="T2" fmla="*/ 45 w 545"/>
                  <a:gd name="T3" fmla="*/ 49 h 449"/>
                  <a:gd name="T4" fmla="*/ 95 w 545"/>
                  <a:gd name="T5" fmla="*/ 91 h 449"/>
                  <a:gd name="T6" fmla="*/ 144 w 545"/>
                  <a:gd name="T7" fmla="*/ 126 h 449"/>
                  <a:gd name="T8" fmla="*/ 200 w 545"/>
                  <a:gd name="T9" fmla="*/ 161 h 449"/>
                  <a:gd name="T10" fmla="*/ 257 w 545"/>
                  <a:gd name="T11" fmla="*/ 193 h 449"/>
                  <a:gd name="T12" fmla="*/ 310 w 545"/>
                  <a:gd name="T13" fmla="*/ 224 h 449"/>
                  <a:gd name="T14" fmla="*/ 366 w 545"/>
                  <a:gd name="T15" fmla="*/ 259 h 449"/>
                  <a:gd name="T16" fmla="*/ 422 w 545"/>
                  <a:gd name="T17" fmla="*/ 294 h 449"/>
                  <a:gd name="T18" fmla="*/ 471 w 545"/>
                  <a:gd name="T19" fmla="*/ 337 h 449"/>
                  <a:gd name="T20" fmla="*/ 521 w 545"/>
                  <a:gd name="T21" fmla="*/ 383 h 449"/>
                  <a:gd name="T22" fmla="*/ 524 w 545"/>
                  <a:gd name="T23" fmla="*/ 389 h 449"/>
                  <a:gd name="T24" fmla="*/ 528 w 545"/>
                  <a:gd name="T25" fmla="*/ 394 h 449"/>
                  <a:gd name="T26" fmla="*/ 531 w 545"/>
                  <a:gd name="T27" fmla="*/ 401 h 449"/>
                  <a:gd name="T28" fmla="*/ 535 w 545"/>
                  <a:gd name="T29" fmla="*/ 407 h 449"/>
                  <a:gd name="T30" fmla="*/ 538 w 545"/>
                  <a:gd name="T31" fmla="*/ 414 h 449"/>
                  <a:gd name="T32" fmla="*/ 538 w 545"/>
                  <a:gd name="T33" fmla="*/ 421 h 449"/>
                  <a:gd name="T34" fmla="*/ 541 w 545"/>
                  <a:gd name="T35" fmla="*/ 429 h 449"/>
                  <a:gd name="T36" fmla="*/ 541 w 545"/>
                  <a:gd name="T37" fmla="*/ 436 h 449"/>
                  <a:gd name="T38" fmla="*/ 545 w 545"/>
                  <a:gd name="T39" fmla="*/ 442 h 449"/>
                  <a:gd name="T40" fmla="*/ 545 w 545"/>
                  <a:gd name="T41" fmla="*/ 449 h 449"/>
                  <a:gd name="T42" fmla="*/ 499 w 545"/>
                  <a:gd name="T43" fmla="*/ 411 h 449"/>
                  <a:gd name="T44" fmla="*/ 450 w 545"/>
                  <a:gd name="T45" fmla="*/ 376 h 449"/>
                  <a:gd name="T46" fmla="*/ 401 w 545"/>
                  <a:gd name="T47" fmla="*/ 344 h 449"/>
                  <a:gd name="T48" fmla="*/ 348 w 545"/>
                  <a:gd name="T49" fmla="*/ 316 h 449"/>
                  <a:gd name="T50" fmla="*/ 295 w 545"/>
                  <a:gd name="T51" fmla="*/ 288 h 449"/>
                  <a:gd name="T52" fmla="*/ 239 w 545"/>
                  <a:gd name="T53" fmla="*/ 263 h 449"/>
                  <a:gd name="T54" fmla="*/ 186 w 545"/>
                  <a:gd name="T55" fmla="*/ 239 h 449"/>
                  <a:gd name="T56" fmla="*/ 130 w 545"/>
                  <a:gd name="T57" fmla="*/ 214 h 449"/>
                  <a:gd name="T58" fmla="*/ 77 w 545"/>
                  <a:gd name="T59" fmla="*/ 189 h 449"/>
                  <a:gd name="T60" fmla="*/ 24 w 545"/>
                  <a:gd name="T61" fmla="*/ 161 h 449"/>
                  <a:gd name="T62" fmla="*/ 0 w 545"/>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5" h="449">
                    <a:moveTo>
                      <a:pt x="0" y="0"/>
                    </a:moveTo>
                    <a:lnTo>
                      <a:pt x="45" y="49"/>
                    </a:lnTo>
                    <a:lnTo>
                      <a:pt x="95" y="91"/>
                    </a:lnTo>
                    <a:lnTo>
                      <a:pt x="144" y="126"/>
                    </a:lnTo>
                    <a:lnTo>
                      <a:pt x="200" y="161"/>
                    </a:lnTo>
                    <a:lnTo>
                      <a:pt x="257" y="193"/>
                    </a:lnTo>
                    <a:lnTo>
                      <a:pt x="310" y="224"/>
                    </a:lnTo>
                    <a:lnTo>
                      <a:pt x="366" y="259"/>
                    </a:lnTo>
                    <a:lnTo>
                      <a:pt x="422" y="294"/>
                    </a:lnTo>
                    <a:lnTo>
                      <a:pt x="471" y="337"/>
                    </a:lnTo>
                    <a:lnTo>
                      <a:pt x="521" y="383"/>
                    </a:lnTo>
                    <a:lnTo>
                      <a:pt x="524" y="389"/>
                    </a:lnTo>
                    <a:lnTo>
                      <a:pt x="528" y="394"/>
                    </a:lnTo>
                    <a:lnTo>
                      <a:pt x="531" y="401"/>
                    </a:lnTo>
                    <a:lnTo>
                      <a:pt x="535" y="407"/>
                    </a:lnTo>
                    <a:lnTo>
                      <a:pt x="538" y="414"/>
                    </a:lnTo>
                    <a:lnTo>
                      <a:pt x="538" y="421"/>
                    </a:lnTo>
                    <a:lnTo>
                      <a:pt x="541" y="429"/>
                    </a:lnTo>
                    <a:lnTo>
                      <a:pt x="541" y="436"/>
                    </a:lnTo>
                    <a:lnTo>
                      <a:pt x="545" y="442"/>
                    </a:lnTo>
                    <a:lnTo>
                      <a:pt x="545" y="449"/>
                    </a:lnTo>
                    <a:lnTo>
                      <a:pt x="499" y="411"/>
                    </a:lnTo>
                    <a:lnTo>
                      <a:pt x="450" y="376"/>
                    </a:lnTo>
                    <a:lnTo>
                      <a:pt x="401" y="344"/>
                    </a:lnTo>
                    <a:lnTo>
                      <a:pt x="348" y="316"/>
                    </a:lnTo>
                    <a:lnTo>
                      <a:pt x="295" y="288"/>
                    </a:lnTo>
                    <a:lnTo>
                      <a:pt x="239" y="263"/>
                    </a:lnTo>
                    <a:lnTo>
                      <a:pt x="186" y="239"/>
                    </a:lnTo>
                    <a:lnTo>
                      <a:pt x="130" y="214"/>
                    </a:lnTo>
                    <a:lnTo>
                      <a:pt x="77" y="189"/>
                    </a:lnTo>
                    <a:lnTo>
                      <a:pt x="24" y="161"/>
                    </a:lnTo>
                    <a:lnTo>
                      <a:pt x="0" y="0"/>
                    </a:lnTo>
                    <a:close/>
                  </a:path>
                </a:pathLst>
              </a:custGeom>
              <a:solidFill>
                <a:srgbClr val="FF00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76" name="Freeform 752"/>
              <p:cNvSpPr>
                <a:spLocks/>
              </p:cNvSpPr>
              <p:nvPr/>
            </p:nvSpPr>
            <p:spPr bwMode="auto">
              <a:xfrm>
                <a:off x="3129" y="2881"/>
                <a:ext cx="42" cy="32"/>
              </a:xfrm>
              <a:custGeom>
                <a:avLst/>
                <a:gdLst>
                  <a:gd name="T0" fmla="*/ 0 w 545"/>
                  <a:gd name="T1" fmla="*/ 0 h 449"/>
                  <a:gd name="T2" fmla="*/ 45 w 545"/>
                  <a:gd name="T3" fmla="*/ 49 h 449"/>
                  <a:gd name="T4" fmla="*/ 95 w 545"/>
                  <a:gd name="T5" fmla="*/ 91 h 449"/>
                  <a:gd name="T6" fmla="*/ 144 w 545"/>
                  <a:gd name="T7" fmla="*/ 126 h 449"/>
                  <a:gd name="T8" fmla="*/ 200 w 545"/>
                  <a:gd name="T9" fmla="*/ 161 h 449"/>
                  <a:gd name="T10" fmla="*/ 257 w 545"/>
                  <a:gd name="T11" fmla="*/ 193 h 449"/>
                  <a:gd name="T12" fmla="*/ 310 w 545"/>
                  <a:gd name="T13" fmla="*/ 224 h 449"/>
                  <a:gd name="T14" fmla="*/ 366 w 545"/>
                  <a:gd name="T15" fmla="*/ 259 h 449"/>
                  <a:gd name="T16" fmla="*/ 422 w 545"/>
                  <a:gd name="T17" fmla="*/ 294 h 449"/>
                  <a:gd name="T18" fmla="*/ 471 w 545"/>
                  <a:gd name="T19" fmla="*/ 337 h 449"/>
                  <a:gd name="T20" fmla="*/ 521 w 545"/>
                  <a:gd name="T21" fmla="*/ 383 h 449"/>
                  <a:gd name="T22" fmla="*/ 524 w 545"/>
                  <a:gd name="T23" fmla="*/ 389 h 449"/>
                  <a:gd name="T24" fmla="*/ 528 w 545"/>
                  <a:gd name="T25" fmla="*/ 394 h 449"/>
                  <a:gd name="T26" fmla="*/ 531 w 545"/>
                  <a:gd name="T27" fmla="*/ 401 h 449"/>
                  <a:gd name="T28" fmla="*/ 535 w 545"/>
                  <a:gd name="T29" fmla="*/ 407 h 449"/>
                  <a:gd name="T30" fmla="*/ 538 w 545"/>
                  <a:gd name="T31" fmla="*/ 414 h 449"/>
                  <a:gd name="T32" fmla="*/ 538 w 545"/>
                  <a:gd name="T33" fmla="*/ 421 h 449"/>
                  <a:gd name="T34" fmla="*/ 541 w 545"/>
                  <a:gd name="T35" fmla="*/ 429 h 449"/>
                  <a:gd name="T36" fmla="*/ 541 w 545"/>
                  <a:gd name="T37" fmla="*/ 436 h 449"/>
                  <a:gd name="T38" fmla="*/ 545 w 545"/>
                  <a:gd name="T39" fmla="*/ 442 h 449"/>
                  <a:gd name="T40" fmla="*/ 545 w 545"/>
                  <a:gd name="T41" fmla="*/ 449 h 449"/>
                  <a:gd name="T42" fmla="*/ 499 w 545"/>
                  <a:gd name="T43" fmla="*/ 411 h 449"/>
                  <a:gd name="T44" fmla="*/ 450 w 545"/>
                  <a:gd name="T45" fmla="*/ 376 h 449"/>
                  <a:gd name="T46" fmla="*/ 401 w 545"/>
                  <a:gd name="T47" fmla="*/ 344 h 449"/>
                  <a:gd name="T48" fmla="*/ 348 w 545"/>
                  <a:gd name="T49" fmla="*/ 316 h 449"/>
                  <a:gd name="T50" fmla="*/ 295 w 545"/>
                  <a:gd name="T51" fmla="*/ 288 h 449"/>
                  <a:gd name="T52" fmla="*/ 239 w 545"/>
                  <a:gd name="T53" fmla="*/ 263 h 449"/>
                  <a:gd name="T54" fmla="*/ 186 w 545"/>
                  <a:gd name="T55" fmla="*/ 239 h 449"/>
                  <a:gd name="T56" fmla="*/ 130 w 545"/>
                  <a:gd name="T57" fmla="*/ 214 h 449"/>
                  <a:gd name="T58" fmla="*/ 77 w 545"/>
                  <a:gd name="T59" fmla="*/ 189 h 449"/>
                  <a:gd name="T60" fmla="*/ 24 w 545"/>
                  <a:gd name="T61" fmla="*/ 161 h 449"/>
                  <a:gd name="T62" fmla="*/ 0 w 545"/>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5" h="449">
                    <a:moveTo>
                      <a:pt x="0" y="0"/>
                    </a:moveTo>
                    <a:lnTo>
                      <a:pt x="45" y="49"/>
                    </a:lnTo>
                    <a:lnTo>
                      <a:pt x="95" y="91"/>
                    </a:lnTo>
                    <a:lnTo>
                      <a:pt x="144" y="126"/>
                    </a:lnTo>
                    <a:lnTo>
                      <a:pt x="200" y="161"/>
                    </a:lnTo>
                    <a:lnTo>
                      <a:pt x="257" y="193"/>
                    </a:lnTo>
                    <a:lnTo>
                      <a:pt x="310" y="224"/>
                    </a:lnTo>
                    <a:lnTo>
                      <a:pt x="366" y="259"/>
                    </a:lnTo>
                    <a:lnTo>
                      <a:pt x="422" y="294"/>
                    </a:lnTo>
                    <a:lnTo>
                      <a:pt x="471" y="337"/>
                    </a:lnTo>
                    <a:lnTo>
                      <a:pt x="521" y="383"/>
                    </a:lnTo>
                    <a:lnTo>
                      <a:pt x="524" y="389"/>
                    </a:lnTo>
                    <a:lnTo>
                      <a:pt x="528" y="394"/>
                    </a:lnTo>
                    <a:lnTo>
                      <a:pt x="531" y="401"/>
                    </a:lnTo>
                    <a:lnTo>
                      <a:pt x="535" y="407"/>
                    </a:lnTo>
                    <a:lnTo>
                      <a:pt x="538" y="414"/>
                    </a:lnTo>
                    <a:lnTo>
                      <a:pt x="538" y="421"/>
                    </a:lnTo>
                    <a:lnTo>
                      <a:pt x="541" y="429"/>
                    </a:lnTo>
                    <a:lnTo>
                      <a:pt x="541" y="436"/>
                    </a:lnTo>
                    <a:lnTo>
                      <a:pt x="545" y="442"/>
                    </a:lnTo>
                    <a:lnTo>
                      <a:pt x="545" y="449"/>
                    </a:lnTo>
                    <a:lnTo>
                      <a:pt x="499" y="411"/>
                    </a:lnTo>
                    <a:lnTo>
                      <a:pt x="450" y="376"/>
                    </a:lnTo>
                    <a:lnTo>
                      <a:pt x="401" y="344"/>
                    </a:lnTo>
                    <a:lnTo>
                      <a:pt x="348" y="316"/>
                    </a:lnTo>
                    <a:lnTo>
                      <a:pt x="295" y="288"/>
                    </a:lnTo>
                    <a:lnTo>
                      <a:pt x="239" y="263"/>
                    </a:lnTo>
                    <a:lnTo>
                      <a:pt x="186" y="239"/>
                    </a:lnTo>
                    <a:lnTo>
                      <a:pt x="130" y="214"/>
                    </a:lnTo>
                    <a:lnTo>
                      <a:pt x="77" y="189"/>
                    </a:lnTo>
                    <a:lnTo>
                      <a:pt x="24" y="161"/>
                    </a:lnTo>
                    <a:lnTo>
                      <a:pt x="0" y="0"/>
                    </a:lnTo>
                  </a:path>
                </a:pathLst>
              </a:custGeom>
              <a:noFill/>
              <a:ln w="0">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77" name="Freeform 753"/>
              <p:cNvSpPr>
                <a:spLocks/>
              </p:cNvSpPr>
              <p:nvPr/>
            </p:nvSpPr>
            <p:spPr bwMode="auto">
              <a:xfrm>
                <a:off x="3165" y="2908"/>
                <a:ext cx="36" cy="38"/>
              </a:xfrm>
              <a:custGeom>
                <a:avLst/>
                <a:gdLst>
                  <a:gd name="T0" fmla="*/ 0 w 464"/>
                  <a:gd name="T1" fmla="*/ 0 h 531"/>
                  <a:gd name="T2" fmla="*/ 42 w 464"/>
                  <a:gd name="T3" fmla="*/ 31 h 531"/>
                  <a:gd name="T4" fmla="*/ 78 w 464"/>
                  <a:gd name="T5" fmla="*/ 66 h 531"/>
                  <a:gd name="T6" fmla="*/ 109 w 464"/>
                  <a:gd name="T7" fmla="*/ 101 h 531"/>
                  <a:gd name="T8" fmla="*/ 137 w 464"/>
                  <a:gd name="T9" fmla="*/ 141 h 531"/>
                  <a:gd name="T10" fmla="*/ 169 w 464"/>
                  <a:gd name="T11" fmla="*/ 183 h 531"/>
                  <a:gd name="T12" fmla="*/ 197 w 464"/>
                  <a:gd name="T13" fmla="*/ 221 h 531"/>
                  <a:gd name="T14" fmla="*/ 229 w 464"/>
                  <a:gd name="T15" fmla="*/ 260 h 531"/>
                  <a:gd name="T16" fmla="*/ 264 w 464"/>
                  <a:gd name="T17" fmla="*/ 295 h 531"/>
                  <a:gd name="T18" fmla="*/ 302 w 464"/>
                  <a:gd name="T19" fmla="*/ 323 h 531"/>
                  <a:gd name="T20" fmla="*/ 349 w 464"/>
                  <a:gd name="T21" fmla="*/ 351 h 531"/>
                  <a:gd name="T22" fmla="*/ 366 w 464"/>
                  <a:gd name="T23" fmla="*/ 361 h 531"/>
                  <a:gd name="T24" fmla="*/ 384 w 464"/>
                  <a:gd name="T25" fmla="*/ 376 h 531"/>
                  <a:gd name="T26" fmla="*/ 397 w 464"/>
                  <a:gd name="T27" fmla="*/ 393 h 531"/>
                  <a:gd name="T28" fmla="*/ 412 w 464"/>
                  <a:gd name="T29" fmla="*/ 411 h 531"/>
                  <a:gd name="T30" fmla="*/ 422 w 464"/>
                  <a:gd name="T31" fmla="*/ 428 h 531"/>
                  <a:gd name="T32" fmla="*/ 432 w 464"/>
                  <a:gd name="T33" fmla="*/ 449 h 531"/>
                  <a:gd name="T34" fmla="*/ 439 w 464"/>
                  <a:gd name="T35" fmla="*/ 471 h 531"/>
                  <a:gd name="T36" fmla="*/ 450 w 464"/>
                  <a:gd name="T37" fmla="*/ 488 h 531"/>
                  <a:gd name="T38" fmla="*/ 457 w 464"/>
                  <a:gd name="T39" fmla="*/ 513 h 531"/>
                  <a:gd name="T40" fmla="*/ 464 w 464"/>
                  <a:gd name="T41" fmla="*/ 531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4" h="531">
                    <a:moveTo>
                      <a:pt x="0" y="0"/>
                    </a:moveTo>
                    <a:lnTo>
                      <a:pt x="42" y="31"/>
                    </a:lnTo>
                    <a:lnTo>
                      <a:pt x="78" y="66"/>
                    </a:lnTo>
                    <a:lnTo>
                      <a:pt x="109" y="101"/>
                    </a:lnTo>
                    <a:lnTo>
                      <a:pt x="137" y="141"/>
                    </a:lnTo>
                    <a:lnTo>
                      <a:pt x="169" y="183"/>
                    </a:lnTo>
                    <a:lnTo>
                      <a:pt x="197" y="221"/>
                    </a:lnTo>
                    <a:lnTo>
                      <a:pt x="229" y="260"/>
                    </a:lnTo>
                    <a:lnTo>
                      <a:pt x="264" y="295"/>
                    </a:lnTo>
                    <a:lnTo>
                      <a:pt x="302" y="323"/>
                    </a:lnTo>
                    <a:lnTo>
                      <a:pt x="349" y="351"/>
                    </a:lnTo>
                    <a:lnTo>
                      <a:pt x="366" y="361"/>
                    </a:lnTo>
                    <a:lnTo>
                      <a:pt x="384" y="376"/>
                    </a:lnTo>
                    <a:lnTo>
                      <a:pt x="397" y="393"/>
                    </a:lnTo>
                    <a:lnTo>
                      <a:pt x="412" y="411"/>
                    </a:lnTo>
                    <a:lnTo>
                      <a:pt x="422" y="428"/>
                    </a:lnTo>
                    <a:lnTo>
                      <a:pt x="432" y="449"/>
                    </a:lnTo>
                    <a:lnTo>
                      <a:pt x="439" y="471"/>
                    </a:lnTo>
                    <a:lnTo>
                      <a:pt x="450" y="488"/>
                    </a:lnTo>
                    <a:lnTo>
                      <a:pt x="457" y="513"/>
                    </a:lnTo>
                    <a:lnTo>
                      <a:pt x="464" y="531"/>
                    </a:lnTo>
                  </a:path>
                </a:pathLst>
              </a:custGeom>
              <a:noFill/>
              <a:ln w="3175">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78" name="Freeform 754"/>
              <p:cNvSpPr>
                <a:spLocks/>
              </p:cNvSpPr>
              <p:nvPr/>
            </p:nvSpPr>
            <p:spPr bwMode="auto">
              <a:xfrm>
                <a:off x="3161" y="2907"/>
                <a:ext cx="7" cy="62"/>
              </a:xfrm>
              <a:custGeom>
                <a:avLst/>
                <a:gdLst>
                  <a:gd name="T0" fmla="*/ 49 w 95"/>
                  <a:gd name="T1" fmla="*/ 0 h 871"/>
                  <a:gd name="T2" fmla="*/ 74 w 95"/>
                  <a:gd name="T3" fmla="*/ 46 h 871"/>
                  <a:gd name="T4" fmla="*/ 88 w 95"/>
                  <a:gd name="T5" fmla="*/ 88 h 871"/>
                  <a:gd name="T6" fmla="*/ 95 w 95"/>
                  <a:gd name="T7" fmla="*/ 134 h 871"/>
                  <a:gd name="T8" fmla="*/ 95 w 95"/>
                  <a:gd name="T9" fmla="*/ 179 h 871"/>
                  <a:gd name="T10" fmla="*/ 91 w 95"/>
                  <a:gd name="T11" fmla="*/ 225 h 871"/>
                  <a:gd name="T12" fmla="*/ 81 w 95"/>
                  <a:gd name="T13" fmla="*/ 268 h 871"/>
                  <a:gd name="T14" fmla="*/ 66 w 95"/>
                  <a:gd name="T15" fmla="*/ 313 h 871"/>
                  <a:gd name="T16" fmla="*/ 53 w 95"/>
                  <a:gd name="T17" fmla="*/ 358 h 871"/>
                  <a:gd name="T18" fmla="*/ 35 w 95"/>
                  <a:gd name="T19" fmla="*/ 401 h 871"/>
                  <a:gd name="T20" fmla="*/ 18 w 95"/>
                  <a:gd name="T21" fmla="*/ 446 h 871"/>
                  <a:gd name="T22" fmla="*/ 3 w 95"/>
                  <a:gd name="T23" fmla="*/ 485 h 871"/>
                  <a:gd name="T24" fmla="*/ 0 w 95"/>
                  <a:gd name="T25" fmla="*/ 527 h 871"/>
                  <a:gd name="T26" fmla="*/ 3 w 95"/>
                  <a:gd name="T27" fmla="*/ 569 h 871"/>
                  <a:gd name="T28" fmla="*/ 11 w 95"/>
                  <a:gd name="T29" fmla="*/ 611 h 871"/>
                  <a:gd name="T30" fmla="*/ 21 w 95"/>
                  <a:gd name="T31" fmla="*/ 654 h 871"/>
                  <a:gd name="T32" fmla="*/ 31 w 95"/>
                  <a:gd name="T33" fmla="*/ 696 h 871"/>
                  <a:gd name="T34" fmla="*/ 43 w 95"/>
                  <a:gd name="T35" fmla="*/ 738 h 871"/>
                  <a:gd name="T36" fmla="*/ 49 w 95"/>
                  <a:gd name="T37" fmla="*/ 784 h 871"/>
                  <a:gd name="T38" fmla="*/ 53 w 95"/>
                  <a:gd name="T39" fmla="*/ 826 h 871"/>
                  <a:gd name="T40" fmla="*/ 49 w 95"/>
                  <a:gd name="T41" fmla="*/ 871 h 871"/>
                  <a:gd name="T42" fmla="*/ 49 w 95"/>
                  <a:gd name="T43" fmla="*/ 868 h 871"/>
                  <a:gd name="T44" fmla="*/ 49 w 95"/>
                  <a:gd name="T45" fmla="*/ 864 h 871"/>
                  <a:gd name="T46" fmla="*/ 49 w 95"/>
                  <a:gd name="T47" fmla="*/ 861 h 871"/>
                  <a:gd name="T48" fmla="*/ 49 w 95"/>
                  <a:gd name="T49" fmla="*/ 857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5" h="871">
                    <a:moveTo>
                      <a:pt x="49" y="0"/>
                    </a:moveTo>
                    <a:lnTo>
                      <a:pt x="74" y="46"/>
                    </a:lnTo>
                    <a:lnTo>
                      <a:pt x="88" y="88"/>
                    </a:lnTo>
                    <a:lnTo>
                      <a:pt x="95" y="134"/>
                    </a:lnTo>
                    <a:lnTo>
                      <a:pt x="95" y="179"/>
                    </a:lnTo>
                    <a:lnTo>
                      <a:pt x="91" y="225"/>
                    </a:lnTo>
                    <a:lnTo>
                      <a:pt x="81" y="268"/>
                    </a:lnTo>
                    <a:lnTo>
                      <a:pt x="66" y="313"/>
                    </a:lnTo>
                    <a:lnTo>
                      <a:pt x="53" y="358"/>
                    </a:lnTo>
                    <a:lnTo>
                      <a:pt x="35" y="401"/>
                    </a:lnTo>
                    <a:lnTo>
                      <a:pt x="18" y="446"/>
                    </a:lnTo>
                    <a:lnTo>
                      <a:pt x="3" y="485"/>
                    </a:lnTo>
                    <a:lnTo>
                      <a:pt x="0" y="527"/>
                    </a:lnTo>
                    <a:lnTo>
                      <a:pt x="3" y="569"/>
                    </a:lnTo>
                    <a:lnTo>
                      <a:pt x="11" y="611"/>
                    </a:lnTo>
                    <a:lnTo>
                      <a:pt x="21" y="654"/>
                    </a:lnTo>
                    <a:lnTo>
                      <a:pt x="31" y="696"/>
                    </a:lnTo>
                    <a:lnTo>
                      <a:pt x="43" y="738"/>
                    </a:lnTo>
                    <a:lnTo>
                      <a:pt x="49" y="784"/>
                    </a:lnTo>
                    <a:lnTo>
                      <a:pt x="53" y="826"/>
                    </a:lnTo>
                    <a:lnTo>
                      <a:pt x="49" y="871"/>
                    </a:lnTo>
                    <a:lnTo>
                      <a:pt x="49" y="868"/>
                    </a:lnTo>
                    <a:lnTo>
                      <a:pt x="49" y="864"/>
                    </a:lnTo>
                    <a:lnTo>
                      <a:pt x="49" y="861"/>
                    </a:lnTo>
                    <a:lnTo>
                      <a:pt x="49" y="857"/>
                    </a:lnTo>
                  </a:path>
                </a:pathLst>
              </a:custGeom>
              <a:noFill/>
              <a:ln w="3175">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79" name="Freeform 755"/>
              <p:cNvSpPr>
                <a:spLocks/>
              </p:cNvSpPr>
              <p:nvPr/>
            </p:nvSpPr>
            <p:spPr bwMode="auto">
              <a:xfrm>
                <a:off x="2715" y="2573"/>
                <a:ext cx="174" cy="109"/>
              </a:xfrm>
              <a:custGeom>
                <a:avLst/>
                <a:gdLst>
                  <a:gd name="T0" fmla="*/ 194 w 2263"/>
                  <a:gd name="T1" fmla="*/ 208 h 1528"/>
                  <a:gd name="T2" fmla="*/ 381 w 2263"/>
                  <a:gd name="T3" fmla="*/ 493 h 1528"/>
                  <a:gd name="T4" fmla="*/ 624 w 2263"/>
                  <a:gd name="T5" fmla="*/ 710 h 1528"/>
                  <a:gd name="T6" fmla="*/ 950 w 2263"/>
                  <a:gd name="T7" fmla="*/ 815 h 1528"/>
                  <a:gd name="T8" fmla="*/ 1303 w 2263"/>
                  <a:gd name="T9" fmla="*/ 784 h 1528"/>
                  <a:gd name="T10" fmla="*/ 1644 w 2263"/>
                  <a:gd name="T11" fmla="*/ 671 h 1528"/>
                  <a:gd name="T12" fmla="*/ 1985 w 2263"/>
                  <a:gd name="T13" fmla="*/ 555 h 1528"/>
                  <a:gd name="T14" fmla="*/ 1817 w 2263"/>
                  <a:gd name="T15" fmla="*/ 615 h 1528"/>
                  <a:gd name="T16" fmla="*/ 1654 w 2263"/>
                  <a:gd name="T17" fmla="*/ 693 h 1528"/>
                  <a:gd name="T18" fmla="*/ 1489 w 2263"/>
                  <a:gd name="T19" fmla="*/ 766 h 1528"/>
                  <a:gd name="T20" fmla="*/ 1584 w 2263"/>
                  <a:gd name="T21" fmla="*/ 766 h 1528"/>
                  <a:gd name="T22" fmla="*/ 1795 w 2263"/>
                  <a:gd name="T23" fmla="*/ 836 h 1528"/>
                  <a:gd name="T24" fmla="*/ 1985 w 2263"/>
                  <a:gd name="T25" fmla="*/ 970 h 1528"/>
                  <a:gd name="T26" fmla="*/ 2133 w 2263"/>
                  <a:gd name="T27" fmla="*/ 1089 h 1528"/>
                  <a:gd name="T28" fmla="*/ 2214 w 2263"/>
                  <a:gd name="T29" fmla="*/ 1146 h 1528"/>
                  <a:gd name="T30" fmla="*/ 2260 w 2263"/>
                  <a:gd name="T31" fmla="*/ 1174 h 1528"/>
                  <a:gd name="T32" fmla="*/ 2246 w 2263"/>
                  <a:gd name="T33" fmla="*/ 1156 h 1528"/>
                  <a:gd name="T34" fmla="*/ 1918 w 2263"/>
                  <a:gd name="T35" fmla="*/ 946 h 1528"/>
                  <a:gd name="T36" fmla="*/ 1570 w 2263"/>
                  <a:gd name="T37" fmla="*/ 829 h 1528"/>
                  <a:gd name="T38" fmla="*/ 1201 w 2263"/>
                  <a:gd name="T39" fmla="*/ 843 h 1528"/>
                  <a:gd name="T40" fmla="*/ 1000 w 2263"/>
                  <a:gd name="T41" fmla="*/ 899 h 1528"/>
                  <a:gd name="T42" fmla="*/ 887 w 2263"/>
                  <a:gd name="T43" fmla="*/ 899 h 1528"/>
                  <a:gd name="T44" fmla="*/ 767 w 2263"/>
                  <a:gd name="T45" fmla="*/ 878 h 1528"/>
                  <a:gd name="T46" fmla="*/ 707 w 2263"/>
                  <a:gd name="T47" fmla="*/ 868 h 1528"/>
                  <a:gd name="T48" fmla="*/ 760 w 2263"/>
                  <a:gd name="T49" fmla="*/ 928 h 1528"/>
                  <a:gd name="T50" fmla="*/ 795 w 2263"/>
                  <a:gd name="T51" fmla="*/ 1016 h 1528"/>
                  <a:gd name="T52" fmla="*/ 832 w 2263"/>
                  <a:gd name="T53" fmla="*/ 1096 h 1528"/>
                  <a:gd name="T54" fmla="*/ 880 w 2263"/>
                  <a:gd name="T55" fmla="*/ 1226 h 1528"/>
                  <a:gd name="T56" fmla="*/ 919 w 2263"/>
                  <a:gd name="T57" fmla="*/ 1356 h 1528"/>
                  <a:gd name="T58" fmla="*/ 968 w 2263"/>
                  <a:gd name="T59" fmla="*/ 1486 h 1528"/>
                  <a:gd name="T60" fmla="*/ 982 w 2263"/>
                  <a:gd name="T61" fmla="*/ 1507 h 1528"/>
                  <a:gd name="T62" fmla="*/ 937 w 2263"/>
                  <a:gd name="T63" fmla="*/ 1437 h 1528"/>
                  <a:gd name="T64" fmla="*/ 895 w 2263"/>
                  <a:gd name="T65" fmla="*/ 1359 h 1528"/>
                  <a:gd name="T66" fmla="*/ 842 w 2263"/>
                  <a:gd name="T67" fmla="*/ 1268 h 1528"/>
                  <a:gd name="T68" fmla="*/ 772 w 2263"/>
                  <a:gd name="T69" fmla="*/ 1131 h 1528"/>
                  <a:gd name="T70" fmla="*/ 712 w 2263"/>
                  <a:gd name="T71" fmla="*/ 1016 h 1528"/>
                  <a:gd name="T72" fmla="*/ 606 w 2263"/>
                  <a:gd name="T73" fmla="*/ 882 h 1528"/>
                  <a:gd name="T74" fmla="*/ 391 w 2263"/>
                  <a:gd name="T75" fmla="*/ 661 h 1528"/>
                  <a:gd name="T76" fmla="*/ 180 w 2263"/>
                  <a:gd name="T77" fmla="*/ 429 h 1528"/>
                  <a:gd name="T78" fmla="*/ 28 w 2263"/>
                  <a:gd name="T79" fmla="*/ 176 h 1528"/>
                  <a:gd name="T80" fmla="*/ 0 w 2263"/>
                  <a:gd name="T81" fmla="*/ 71 h 1528"/>
                  <a:gd name="T82" fmla="*/ 0 w 2263"/>
                  <a:gd name="T83" fmla="*/ 50 h 1528"/>
                  <a:gd name="T84" fmla="*/ 8 w 2263"/>
                  <a:gd name="T85" fmla="*/ 28 h 1528"/>
                  <a:gd name="T86" fmla="*/ 22 w 2263"/>
                  <a:gd name="T87" fmla="*/ 11 h 1528"/>
                  <a:gd name="T88" fmla="*/ 36 w 2263"/>
                  <a:gd name="T89" fmla="*/ 11 h 1528"/>
                  <a:gd name="T90" fmla="*/ 50 w 2263"/>
                  <a:gd name="T91" fmla="*/ 11 h 1528"/>
                  <a:gd name="T92" fmla="*/ 85 w 2263"/>
                  <a:gd name="T93" fmla="*/ 0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63" h="1528">
                    <a:moveTo>
                      <a:pt x="85" y="0"/>
                    </a:moveTo>
                    <a:lnTo>
                      <a:pt x="138" y="106"/>
                    </a:lnTo>
                    <a:lnTo>
                      <a:pt x="194" y="208"/>
                    </a:lnTo>
                    <a:lnTo>
                      <a:pt x="251" y="306"/>
                    </a:lnTo>
                    <a:lnTo>
                      <a:pt x="314" y="404"/>
                    </a:lnTo>
                    <a:lnTo>
                      <a:pt x="381" y="493"/>
                    </a:lnTo>
                    <a:lnTo>
                      <a:pt x="454" y="573"/>
                    </a:lnTo>
                    <a:lnTo>
                      <a:pt x="536" y="646"/>
                    </a:lnTo>
                    <a:lnTo>
                      <a:pt x="624" y="710"/>
                    </a:lnTo>
                    <a:lnTo>
                      <a:pt x="722" y="759"/>
                    </a:lnTo>
                    <a:lnTo>
                      <a:pt x="832" y="794"/>
                    </a:lnTo>
                    <a:lnTo>
                      <a:pt x="950" y="815"/>
                    </a:lnTo>
                    <a:lnTo>
                      <a:pt x="1070" y="819"/>
                    </a:lnTo>
                    <a:lnTo>
                      <a:pt x="1186" y="808"/>
                    </a:lnTo>
                    <a:lnTo>
                      <a:pt x="1303" y="784"/>
                    </a:lnTo>
                    <a:lnTo>
                      <a:pt x="1416" y="752"/>
                    </a:lnTo>
                    <a:lnTo>
                      <a:pt x="1531" y="713"/>
                    </a:lnTo>
                    <a:lnTo>
                      <a:pt x="1644" y="671"/>
                    </a:lnTo>
                    <a:lnTo>
                      <a:pt x="1757" y="629"/>
                    </a:lnTo>
                    <a:lnTo>
                      <a:pt x="1869" y="591"/>
                    </a:lnTo>
                    <a:lnTo>
                      <a:pt x="1985" y="555"/>
                    </a:lnTo>
                    <a:lnTo>
                      <a:pt x="1929" y="573"/>
                    </a:lnTo>
                    <a:lnTo>
                      <a:pt x="1872" y="591"/>
                    </a:lnTo>
                    <a:lnTo>
                      <a:pt x="1817" y="615"/>
                    </a:lnTo>
                    <a:lnTo>
                      <a:pt x="1764" y="640"/>
                    </a:lnTo>
                    <a:lnTo>
                      <a:pt x="1707" y="664"/>
                    </a:lnTo>
                    <a:lnTo>
                      <a:pt x="1654" y="693"/>
                    </a:lnTo>
                    <a:lnTo>
                      <a:pt x="1599" y="716"/>
                    </a:lnTo>
                    <a:lnTo>
                      <a:pt x="1546" y="745"/>
                    </a:lnTo>
                    <a:lnTo>
                      <a:pt x="1489" y="766"/>
                    </a:lnTo>
                    <a:lnTo>
                      <a:pt x="1429" y="791"/>
                    </a:lnTo>
                    <a:lnTo>
                      <a:pt x="1511" y="769"/>
                    </a:lnTo>
                    <a:lnTo>
                      <a:pt x="1584" y="766"/>
                    </a:lnTo>
                    <a:lnTo>
                      <a:pt x="1658" y="780"/>
                    </a:lnTo>
                    <a:lnTo>
                      <a:pt x="1729" y="801"/>
                    </a:lnTo>
                    <a:lnTo>
                      <a:pt x="1795" y="836"/>
                    </a:lnTo>
                    <a:lnTo>
                      <a:pt x="1859" y="875"/>
                    </a:lnTo>
                    <a:lnTo>
                      <a:pt x="1922" y="921"/>
                    </a:lnTo>
                    <a:lnTo>
                      <a:pt x="1985" y="970"/>
                    </a:lnTo>
                    <a:lnTo>
                      <a:pt x="2045" y="1019"/>
                    </a:lnTo>
                    <a:lnTo>
                      <a:pt x="2102" y="1064"/>
                    </a:lnTo>
                    <a:lnTo>
                      <a:pt x="2133" y="1089"/>
                    </a:lnTo>
                    <a:lnTo>
                      <a:pt x="2161" y="1111"/>
                    </a:lnTo>
                    <a:lnTo>
                      <a:pt x="2190" y="1128"/>
                    </a:lnTo>
                    <a:lnTo>
                      <a:pt x="2214" y="1146"/>
                    </a:lnTo>
                    <a:lnTo>
                      <a:pt x="2231" y="1159"/>
                    </a:lnTo>
                    <a:lnTo>
                      <a:pt x="2250" y="1166"/>
                    </a:lnTo>
                    <a:lnTo>
                      <a:pt x="2260" y="1174"/>
                    </a:lnTo>
                    <a:lnTo>
                      <a:pt x="2263" y="1174"/>
                    </a:lnTo>
                    <a:lnTo>
                      <a:pt x="2256" y="1166"/>
                    </a:lnTo>
                    <a:lnTo>
                      <a:pt x="2246" y="1156"/>
                    </a:lnTo>
                    <a:lnTo>
                      <a:pt x="2137" y="1079"/>
                    </a:lnTo>
                    <a:lnTo>
                      <a:pt x="2031" y="1008"/>
                    </a:lnTo>
                    <a:lnTo>
                      <a:pt x="1918" y="946"/>
                    </a:lnTo>
                    <a:lnTo>
                      <a:pt x="1806" y="896"/>
                    </a:lnTo>
                    <a:lnTo>
                      <a:pt x="1689" y="854"/>
                    </a:lnTo>
                    <a:lnTo>
                      <a:pt x="1570" y="829"/>
                    </a:lnTo>
                    <a:lnTo>
                      <a:pt x="1451" y="815"/>
                    </a:lnTo>
                    <a:lnTo>
                      <a:pt x="1328" y="819"/>
                    </a:lnTo>
                    <a:lnTo>
                      <a:pt x="1201" y="843"/>
                    </a:lnTo>
                    <a:lnTo>
                      <a:pt x="1070" y="882"/>
                    </a:lnTo>
                    <a:lnTo>
                      <a:pt x="1035" y="893"/>
                    </a:lnTo>
                    <a:lnTo>
                      <a:pt x="1000" y="899"/>
                    </a:lnTo>
                    <a:lnTo>
                      <a:pt x="965" y="903"/>
                    </a:lnTo>
                    <a:lnTo>
                      <a:pt x="926" y="903"/>
                    </a:lnTo>
                    <a:lnTo>
                      <a:pt x="887" y="899"/>
                    </a:lnTo>
                    <a:lnTo>
                      <a:pt x="845" y="893"/>
                    </a:lnTo>
                    <a:lnTo>
                      <a:pt x="807" y="886"/>
                    </a:lnTo>
                    <a:lnTo>
                      <a:pt x="767" y="878"/>
                    </a:lnTo>
                    <a:lnTo>
                      <a:pt x="725" y="868"/>
                    </a:lnTo>
                    <a:lnTo>
                      <a:pt x="687" y="861"/>
                    </a:lnTo>
                    <a:lnTo>
                      <a:pt x="707" y="868"/>
                    </a:lnTo>
                    <a:lnTo>
                      <a:pt x="729" y="882"/>
                    </a:lnTo>
                    <a:lnTo>
                      <a:pt x="747" y="903"/>
                    </a:lnTo>
                    <a:lnTo>
                      <a:pt x="760" y="928"/>
                    </a:lnTo>
                    <a:lnTo>
                      <a:pt x="775" y="956"/>
                    </a:lnTo>
                    <a:lnTo>
                      <a:pt x="785" y="984"/>
                    </a:lnTo>
                    <a:lnTo>
                      <a:pt x="795" y="1016"/>
                    </a:lnTo>
                    <a:lnTo>
                      <a:pt x="807" y="1044"/>
                    </a:lnTo>
                    <a:lnTo>
                      <a:pt x="817" y="1071"/>
                    </a:lnTo>
                    <a:lnTo>
                      <a:pt x="832" y="1096"/>
                    </a:lnTo>
                    <a:lnTo>
                      <a:pt x="849" y="1142"/>
                    </a:lnTo>
                    <a:lnTo>
                      <a:pt x="867" y="1184"/>
                    </a:lnTo>
                    <a:lnTo>
                      <a:pt x="880" y="1226"/>
                    </a:lnTo>
                    <a:lnTo>
                      <a:pt x="895" y="1272"/>
                    </a:lnTo>
                    <a:lnTo>
                      <a:pt x="905" y="1314"/>
                    </a:lnTo>
                    <a:lnTo>
                      <a:pt x="919" y="1356"/>
                    </a:lnTo>
                    <a:lnTo>
                      <a:pt x="933" y="1398"/>
                    </a:lnTo>
                    <a:lnTo>
                      <a:pt x="947" y="1441"/>
                    </a:lnTo>
                    <a:lnTo>
                      <a:pt x="968" y="1486"/>
                    </a:lnTo>
                    <a:lnTo>
                      <a:pt x="993" y="1528"/>
                    </a:lnTo>
                    <a:lnTo>
                      <a:pt x="990" y="1521"/>
                    </a:lnTo>
                    <a:lnTo>
                      <a:pt x="982" y="1507"/>
                    </a:lnTo>
                    <a:lnTo>
                      <a:pt x="968" y="1486"/>
                    </a:lnTo>
                    <a:lnTo>
                      <a:pt x="955" y="1461"/>
                    </a:lnTo>
                    <a:lnTo>
                      <a:pt x="937" y="1437"/>
                    </a:lnTo>
                    <a:lnTo>
                      <a:pt x="922" y="1409"/>
                    </a:lnTo>
                    <a:lnTo>
                      <a:pt x="905" y="1384"/>
                    </a:lnTo>
                    <a:lnTo>
                      <a:pt x="895" y="1359"/>
                    </a:lnTo>
                    <a:lnTo>
                      <a:pt x="880" y="1342"/>
                    </a:lnTo>
                    <a:lnTo>
                      <a:pt x="873" y="1328"/>
                    </a:lnTo>
                    <a:lnTo>
                      <a:pt x="842" y="1268"/>
                    </a:lnTo>
                    <a:lnTo>
                      <a:pt x="814" y="1219"/>
                    </a:lnTo>
                    <a:lnTo>
                      <a:pt x="792" y="1174"/>
                    </a:lnTo>
                    <a:lnTo>
                      <a:pt x="772" y="1131"/>
                    </a:lnTo>
                    <a:lnTo>
                      <a:pt x="754" y="1093"/>
                    </a:lnTo>
                    <a:lnTo>
                      <a:pt x="732" y="1054"/>
                    </a:lnTo>
                    <a:lnTo>
                      <a:pt x="712" y="1016"/>
                    </a:lnTo>
                    <a:lnTo>
                      <a:pt x="684" y="976"/>
                    </a:lnTo>
                    <a:lnTo>
                      <a:pt x="649" y="931"/>
                    </a:lnTo>
                    <a:lnTo>
                      <a:pt x="606" y="882"/>
                    </a:lnTo>
                    <a:lnTo>
                      <a:pt x="539" y="808"/>
                    </a:lnTo>
                    <a:lnTo>
                      <a:pt x="465" y="734"/>
                    </a:lnTo>
                    <a:lnTo>
                      <a:pt x="391" y="661"/>
                    </a:lnTo>
                    <a:lnTo>
                      <a:pt x="317" y="583"/>
                    </a:lnTo>
                    <a:lnTo>
                      <a:pt x="246" y="510"/>
                    </a:lnTo>
                    <a:lnTo>
                      <a:pt x="180" y="429"/>
                    </a:lnTo>
                    <a:lnTo>
                      <a:pt x="120" y="348"/>
                    </a:lnTo>
                    <a:lnTo>
                      <a:pt x="71" y="263"/>
                    </a:lnTo>
                    <a:lnTo>
                      <a:pt x="28" y="176"/>
                    </a:lnTo>
                    <a:lnTo>
                      <a:pt x="0" y="81"/>
                    </a:lnTo>
                    <a:lnTo>
                      <a:pt x="0" y="78"/>
                    </a:lnTo>
                    <a:lnTo>
                      <a:pt x="0" y="71"/>
                    </a:lnTo>
                    <a:lnTo>
                      <a:pt x="0" y="63"/>
                    </a:lnTo>
                    <a:lnTo>
                      <a:pt x="0" y="56"/>
                    </a:lnTo>
                    <a:lnTo>
                      <a:pt x="0" y="50"/>
                    </a:lnTo>
                    <a:lnTo>
                      <a:pt x="4" y="43"/>
                    </a:lnTo>
                    <a:lnTo>
                      <a:pt x="8" y="35"/>
                    </a:lnTo>
                    <a:lnTo>
                      <a:pt x="8" y="28"/>
                    </a:lnTo>
                    <a:lnTo>
                      <a:pt x="11" y="21"/>
                    </a:lnTo>
                    <a:lnTo>
                      <a:pt x="18" y="15"/>
                    </a:lnTo>
                    <a:lnTo>
                      <a:pt x="22" y="11"/>
                    </a:lnTo>
                    <a:lnTo>
                      <a:pt x="25" y="11"/>
                    </a:lnTo>
                    <a:lnTo>
                      <a:pt x="28" y="11"/>
                    </a:lnTo>
                    <a:lnTo>
                      <a:pt x="36" y="11"/>
                    </a:lnTo>
                    <a:lnTo>
                      <a:pt x="40" y="11"/>
                    </a:lnTo>
                    <a:lnTo>
                      <a:pt x="46" y="11"/>
                    </a:lnTo>
                    <a:lnTo>
                      <a:pt x="50" y="11"/>
                    </a:lnTo>
                    <a:lnTo>
                      <a:pt x="57" y="15"/>
                    </a:lnTo>
                    <a:lnTo>
                      <a:pt x="60" y="15"/>
                    </a:lnTo>
                    <a:lnTo>
                      <a:pt x="85" y="0"/>
                    </a:lnTo>
                    <a:close/>
                  </a:path>
                </a:pathLst>
              </a:custGeom>
              <a:solidFill>
                <a:srgbClr val="B200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80" name="Freeform 756"/>
              <p:cNvSpPr>
                <a:spLocks/>
              </p:cNvSpPr>
              <p:nvPr/>
            </p:nvSpPr>
            <p:spPr bwMode="auto">
              <a:xfrm>
                <a:off x="2638" y="2658"/>
                <a:ext cx="238" cy="196"/>
              </a:xfrm>
              <a:custGeom>
                <a:avLst/>
                <a:gdLst>
                  <a:gd name="T0" fmla="*/ 2498 w 3094"/>
                  <a:gd name="T1" fmla="*/ 2519 h 2744"/>
                  <a:gd name="T2" fmla="*/ 2312 w 3094"/>
                  <a:gd name="T3" fmla="*/ 2466 h 2744"/>
                  <a:gd name="T4" fmla="*/ 2115 w 3094"/>
                  <a:gd name="T5" fmla="*/ 2406 h 2744"/>
                  <a:gd name="T6" fmla="*/ 1932 w 3094"/>
                  <a:gd name="T7" fmla="*/ 2273 h 2744"/>
                  <a:gd name="T8" fmla="*/ 1766 w 3094"/>
                  <a:gd name="T9" fmla="*/ 2111 h 2744"/>
                  <a:gd name="T10" fmla="*/ 1643 w 3094"/>
                  <a:gd name="T11" fmla="*/ 2027 h 2744"/>
                  <a:gd name="T12" fmla="*/ 1531 w 3094"/>
                  <a:gd name="T13" fmla="*/ 1991 h 2744"/>
                  <a:gd name="T14" fmla="*/ 1428 w 3094"/>
                  <a:gd name="T15" fmla="*/ 1949 h 2744"/>
                  <a:gd name="T16" fmla="*/ 1355 w 3094"/>
                  <a:gd name="T17" fmla="*/ 1893 h 2744"/>
                  <a:gd name="T18" fmla="*/ 1285 w 3094"/>
                  <a:gd name="T19" fmla="*/ 1823 h 2744"/>
                  <a:gd name="T20" fmla="*/ 1140 w 3094"/>
                  <a:gd name="T21" fmla="*/ 1601 h 2744"/>
                  <a:gd name="T22" fmla="*/ 985 w 3094"/>
                  <a:gd name="T23" fmla="*/ 1328 h 2744"/>
                  <a:gd name="T24" fmla="*/ 834 w 3094"/>
                  <a:gd name="T25" fmla="*/ 1100 h 2744"/>
                  <a:gd name="T26" fmla="*/ 729 w 3094"/>
                  <a:gd name="T27" fmla="*/ 1026 h 2744"/>
                  <a:gd name="T28" fmla="*/ 630 w 3094"/>
                  <a:gd name="T29" fmla="*/ 945 h 2744"/>
                  <a:gd name="T30" fmla="*/ 478 w 3094"/>
                  <a:gd name="T31" fmla="*/ 622 h 2744"/>
                  <a:gd name="T32" fmla="*/ 288 w 3094"/>
                  <a:gd name="T33" fmla="*/ 243 h 2744"/>
                  <a:gd name="T34" fmla="*/ 67 w 3094"/>
                  <a:gd name="T35" fmla="*/ 0 h 2744"/>
                  <a:gd name="T36" fmla="*/ 35 w 3094"/>
                  <a:gd name="T37" fmla="*/ 15 h 2744"/>
                  <a:gd name="T38" fmla="*/ 10 w 3094"/>
                  <a:gd name="T39" fmla="*/ 53 h 2744"/>
                  <a:gd name="T40" fmla="*/ 4 w 3094"/>
                  <a:gd name="T41" fmla="*/ 92 h 2744"/>
                  <a:gd name="T42" fmla="*/ 17 w 3094"/>
                  <a:gd name="T43" fmla="*/ 123 h 2744"/>
                  <a:gd name="T44" fmla="*/ 200 w 3094"/>
                  <a:gd name="T45" fmla="*/ 313 h 2744"/>
                  <a:gd name="T46" fmla="*/ 518 w 3094"/>
                  <a:gd name="T47" fmla="*/ 1121 h 2744"/>
                  <a:gd name="T48" fmla="*/ 591 w 3094"/>
                  <a:gd name="T49" fmla="*/ 2009 h 2744"/>
                  <a:gd name="T50" fmla="*/ 651 w 3094"/>
                  <a:gd name="T51" fmla="*/ 2279 h 2744"/>
                  <a:gd name="T52" fmla="*/ 729 w 3094"/>
                  <a:gd name="T53" fmla="*/ 2339 h 2744"/>
                  <a:gd name="T54" fmla="*/ 732 w 3094"/>
                  <a:gd name="T55" fmla="*/ 2329 h 2744"/>
                  <a:gd name="T56" fmla="*/ 641 w 3094"/>
                  <a:gd name="T57" fmla="*/ 1879 h 2744"/>
                  <a:gd name="T58" fmla="*/ 613 w 3094"/>
                  <a:gd name="T59" fmla="*/ 1236 h 2744"/>
                  <a:gd name="T60" fmla="*/ 578 w 3094"/>
                  <a:gd name="T61" fmla="*/ 1078 h 2744"/>
                  <a:gd name="T62" fmla="*/ 566 w 3094"/>
                  <a:gd name="T63" fmla="*/ 1050 h 2744"/>
                  <a:gd name="T64" fmla="*/ 574 w 3094"/>
                  <a:gd name="T65" fmla="*/ 1036 h 2744"/>
                  <a:gd name="T66" fmla="*/ 626 w 3094"/>
                  <a:gd name="T67" fmla="*/ 1082 h 2744"/>
                  <a:gd name="T68" fmla="*/ 679 w 3094"/>
                  <a:gd name="T69" fmla="*/ 1121 h 2744"/>
                  <a:gd name="T70" fmla="*/ 816 w 3094"/>
                  <a:gd name="T71" fmla="*/ 1240 h 2744"/>
                  <a:gd name="T72" fmla="*/ 919 w 3094"/>
                  <a:gd name="T73" fmla="*/ 1444 h 2744"/>
                  <a:gd name="T74" fmla="*/ 1031 w 3094"/>
                  <a:gd name="T75" fmla="*/ 1654 h 2744"/>
                  <a:gd name="T76" fmla="*/ 1179 w 3094"/>
                  <a:gd name="T77" fmla="*/ 1855 h 2744"/>
                  <a:gd name="T78" fmla="*/ 1358 w 3094"/>
                  <a:gd name="T79" fmla="*/ 2020 h 2744"/>
                  <a:gd name="T80" fmla="*/ 1464 w 3094"/>
                  <a:gd name="T81" fmla="*/ 2083 h 2744"/>
                  <a:gd name="T82" fmla="*/ 1535 w 3094"/>
                  <a:gd name="T83" fmla="*/ 2104 h 2744"/>
                  <a:gd name="T84" fmla="*/ 1668 w 3094"/>
                  <a:gd name="T85" fmla="*/ 2178 h 2744"/>
                  <a:gd name="T86" fmla="*/ 1999 w 3094"/>
                  <a:gd name="T87" fmla="*/ 2413 h 2744"/>
                  <a:gd name="T88" fmla="*/ 2362 w 3094"/>
                  <a:gd name="T89" fmla="*/ 2571 h 2744"/>
                  <a:gd name="T90" fmla="*/ 2506 w 3094"/>
                  <a:gd name="T91" fmla="*/ 2589 h 2744"/>
                  <a:gd name="T92" fmla="*/ 2562 w 3094"/>
                  <a:gd name="T93" fmla="*/ 2599 h 2744"/>
                  <a:gd name="T94" fmla="*/ 2657 w 3094"/>
                  <a:gd name="T95" fmla="*/ 2606 h 2744"/>
                  <a:gd name="T96" fmla="*/ 2861 w 3094"/>
                  <a:gd name="T97" fmla="*/ 2638 h 2744"/>
                  <a:gd name="T98" fmla="*/ 3051 w 3094"/>
                  <a:gd name="T99" fmla="*/ 2716 h 2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94" h="2744">
                    <a:moveTo>
                      <a:pt x="2640" y="2554"/>
                    </a:moveTo>
                    <a:lnTo>
                      <a:pt x="2593" y="2544"/>
                    </a:lnTo>
                    <a:lnTo>
                      <a:pt x="2545" y="2529"/>
                    </a:lnTo>
                    <a:lnTo>
                      <a:pt x="2498" y="2519"/>
                    </a:lnTo>
                    <a:lnTo>
                      <a:pt x="2450" y="2504"/>
                    </a:lnTo>
                    <a:lnTo>
                      <a:pt x="2403" y="2491"/>
                    </a:lnTo>
                    <a:lnTo>
                      <a:pt x="2358" y="2476"/>
                    </a:lnTo>
                    <a:lnTo>
                      <a:pt x="2312" y="2466"/>
                    </a:lnTo>
                    <a:lnTo>
                      <a:pt x="2263" y="2452"/>
                    </a:lnTo>
                    <a:lnTo>
                      <a:pt x="2217" y="2438"/>
                    </a:lnTo>
                    <a:lnTo>
                      <a:pt x="2168" y="2424"/>
                    </a:lnTo>
                    <a:lnTo>
                      <a:pt x="2115" y="2406"/>
                    </a:lnTo>
                    <a:lnTo>
                      <a:pt x="2066" y="2378"/>
                    </a:lnTo>
                    <a:lnTo>
                      <a:pt x="2020" y="2351"/>
                    </a:lnTo>
                    <a:lnTo>
                      <a:pt x="1974" y="2311"/>
                    </a:lnTo>
                    <a:lnTo>
                      <a:pt x="1932" y="2273"/>
                    </a:lnTo>
                    <a:lnTo>
                      <a:pt x="1894" y="2234"/>
                    </a:lnTo>
                    <a:lnTo>
                      <a:pt x="1851" y="2192"/>
                    </a:lnTo>
                    <a:lnTo>
                      <a:pt x="1809" y="2149"/>
                    </a:lnTo>
                    <a:lnTo>
                      <a:pt x="1766" y="2111"/>
                    </a:lnTo>
                    <a:lnTo>
                      <a:pt x="1721" y="2073"/>
                    </a:lnTo>
                    <a:lnTo>
                      <a:pt x="1696" y="2055"/>
                    </a:lnTo>
                    <a:lnTo>
                      <a:pt x="1668" y="2041"/>
                    </a:lnTo>
                    <a:lnTo>
                      <a:pt x="1643" y="2027"/>
                    </a:lnTo>
                    <a:lnTo>
                      <a:pt x="1616" y="2016"/>
                    </a:lnTo>
                    <a:lnTo>
                      <a:pt x="1588" y="2009"/>
                    </a:lnTo>
                    <a:lnTo>
                      <a:pt x="1559" y="1999"/>
                    </a:lnTo>
                    <a:lnTo>
                      <a:pt x="1531" y="1991"/>
                    </a:lnTo>
                    <a:lnTo>
                      <a:pt x="1503" y="1981"/>
                    </a:lnTo>
                    <a:lnTo>
                      <a:pt x="1475" y="1971"/>
                    </a:lnTo>
                    <a:lnTo>
                      <a:pt x="1446" y="1961"/>
                    </a:lnTo>
                    <a:lnTo>
                      <a:pt x="1428" y="1949"/>
                    </a:lnTo>
                    <a:lnTo>
                      <a:pt x="1408" y="1936"/>
                    </a:lnTo>
                    <a:lnTo>
                      <a:pt x="1390" y="1921"/>
                    </a:lnTo>
                    <a:lnTo>
                      <a:pt x="1373" y="1908"/>
                    </a:lnTo>
                    <a:lnTo>
                      <a:pt x="1355" y="1893"/>
                    </a:lnTo>
                    <a:lnTo>
                      <a:pt x="1337" y="1876"/>
                    </a:lnTo>
                    <a:lnTo>
                      <a:pt x="1320" y="1858"/>
                    </a:lnTo>
                    <a:lnTo>
                      <a:pt x="1302" y="1841"/>
                    </a:lnTo>
                    <a:lnTo>
                      <a:pt x="1285" y="1823"/>
                    </a:lnTo>
                    <a:lnTo>
                      <a:pt x="1270" y="1802"/>
                    </a:lnTo>
                    <a:lnTo>
                      <a:pt x="1225" y="1736"/>
                    </a:lnTo>
                    <a:lnTo>
                      <a:pt x="1182" y="1669"/>
                    </a:lnTo>
                    <a:lnTo>
                      <a:pt x="1140" y="1601"/>
                    </a:lnTo>
                    <a:lnTo>
                      <a:pt x="1102" y="1535"/>
                    </a:lnTo>
                    <a:lnTo>
                      <a:pt x="1063" y="1465"/>
                    </a:lnTo>
                    <a:lnTo>
                      <a:pt x="1024" y="1398"/>
                    </a:lnTo>
                    <a:lnTo>
                      <a:pt x="985" y="1328"/>
                    </a:lnTo>
                    <a:lnTo>
                      <a:pt x="944" y="1261"/>
                    </a:lnTo>
                    <a:lnTo>
                      <a:pt x="901" y="1194"/>
                    </a:lnTo>
                    <a:lnTo>
                      <a:pt x="852" y="1124"/>
                    </a:lnTo>
                    <a:lnTo>
                      <a:pt x="834" y="1100"/>
                    </a:lnTo>
                    <a:lnTo>
                      <a:pt x="809" y="1078"/>
                    </a:lnTo>
                    <a:lnTo>
                      <a:pt x="784" y="1061"/>
                    </a:lnTo>
                    <a:lnTo>
                      <a:pt x="757" y="1043"/>
                    </a:lnTo>
                    <a:lnTo>
                      <a:pt x="729" y="1026"/>
                    </a:lnTo>
                    <a:lnTo>
                      <a:pt x="704" y="1008"/>
                    </a:lnTo>
                    <a:lnTo>
                      <a:pt x="676" y="991"/>
                    </a:lnTo>
                    <a:lnTo>
                      <a:pt x="651" y="970"/>
                    </a:lnTo>
                    <a:lnTo>
                      <a:pt x="630" y="945"/>
                    </a:lnTo>
                    <a:lnTo>
                      <a:pt x="613" y="917"/>
                    </a:lnTo>
                    <a:lnTo>
                      <a:pt x="566" y="822"/>
                    </a:lnTo>
                    <a:lnTo>
                      <a:pt x="521" y="723"/>
                    </a:lnTo>
                    <a:lnTo>
                      <a:pt x="478" y="622"/>
                    </a:lnTo>
                    <a:lnTo>
                      <a:pt x="436" y="523"/>
                    </a:lnTo>
                    <a:lnTo>
                      <a:pt x="391" y="425"/>
                    </a:lnTo>
                    <a:lnTo>
                      <a:pt x="341" y="330"/>
                    </a:lnTo>
                    <a:lnTo>
                      <a:pt x="288" y="243"/>
                    </a:lnTo>
                    <a:lnTo>
                      <a:pt x="225" y="155"/>
                    </a:lnTo>
                    <a:lnTo>
                      <a:pt x="155" y="77"/>
                    </a:lnTo>
                    <a:lnTo>
                      <a:pt x="74" y="3"/>
                    </a:lnTo>
                    <a:lnTo>
                      <a:pt x="67" y="0"/>
                    </a:lnTo>
                    <a:lnTo>
                      <a:pt x="57" y="0"/>
                    </a:lnTo>
                    <a:lnTo>
                      <a:pt x="49" y="0"/>
                    </a:lnTo>
                    <a:lnTo>
                      <a:pt x="42" y="7"/>
                    </a:lnTo>
                    <a:lnTo>
                      <a:pt x="35" y="15"/>
                    </a:lnTo>
                    <a:lnTo>
                      <a:pt x="28" y="21"/>
                    </a:lnTo>
                    <a:lnTo>
                      <a:pt x="22" y="32"/>
                    </a:lnTo>
                    <a:lnTo>
                      <a:pt x="14" y="42"/>
                    </a:lnTo>
                    <a:lnTo>
                      <a:pt x="10" y="53"/>
                    </a:lnTo>
                    <a:lnTo>
                      <a:pt x="7" y="63"/>
                    </a:lnTo>
                    <a:lnTo>
                      <a:pt x="4" y="73"/>
                    </a:lnTo>
                    <a:lnTo>
                      <a:pt x="0" y="81"/>
                    </a:lnTo>
                    <a:lnTo>
                      <a:pt x="4" y="92"/>
                    </a:lnTo>
                    <a:lnTo>
                      <a:pt x="4" y="98"/>
                    </a:lnTo>
                    <a:lnTo>
                      <a:pt x="7" y="109"/>
                    </a:lnTo>
                    <a:lnTo>
                      <a:pt x="10" y="116"/>
                    </a:lnTo>
                    <a:lnTo>
                      <a:pt x="17" y="123"/>
                    </a:lnTo>
                    <a:lnTo>
                      <a:pt x="22" y="127"/>
                    </a:lnTo>
                    <a:lnTo>
                      <a:pt x="28" y="133"/>
                    </a:lnTo>
                    <a:lnTo>
                      <a:pt x="32" y="137"/>
                    </a:lnTo>
                    <a:lnTo>
                      <a:pt x="200" y="313"/>
                    </a:lnTo>
                    <a:lnTo>
                      <a:pt x="328" y="503"/>
                    </a:lnTo>
                    <a:lnTo>
                      <a:pt x="415" y="699"/>
                    </a:lnTo>
                    <a:lnTo>
                      <a:pt x="478" y="906"/>
                    </a:lnTo>
                    <a:lnTo>
                      <a:pt x="518" y="1121"/>
                    </a:lnTo>
                    <a:lnTo>
                      <a:pt x="543" y="1338"/>
                    </a:lnTo>
                    <a:lnTo>
                      <a:pt x="556" y="1563"/>
                    </a:lnTo>
                    <a:lnTo>
                      <a:pt x="570" y="1784"/>
                    </a:lnTo>
                    <a:lnTo>
                      <a:pt x="591" y="2009"/>
                    </a:lnTo>
                    <a:lnTo>
                      <a:pt x="623" y="2231"/>
                    </a:lnTo>
                    <a:lnTo>
                      <a:pt x="630" y="2248"/>
                    </a:lnTo>
                    <a:lnTo>
                      <a:pt x="637" y="2266"/>
                    </a:lnTo>
                    <a:lnTo>
                      <a:pt x="651" y="2279"/>
                    </a:lnTo>
                    <a:lnTo>
                      <a:pt x="669" y="2297"/>
                    </a:lnTo>
                    <a:lnTo>
                      <a:pt x="686" y="2311"/>
                    </a:lnTo>
                    <a:lnTo>
                      <a:pt x="708" y="2326"/>
                    </a:lnTo>
                    <a:lnTo>
                      <a:pt x="729" y="2339"/>
                    </a:lnTo>
                    <a:lnTo>
                      <a:pt x="749" y="2351"/>
                    </a:lnTo>
                    <a:lnTo>
                      <a:pt x="771" y="2357"/>
                    </a:lnTo>
                    <a:lnTo>
                      <a:pt x="792" y="2361"/>
                    </a:lnTo>
                    <a:lnTo>
                      <a:pt x="732" y="2329"/>
                    </a:lnTo>
                    <a:lnTo>
                      <a:pt x="690" y="2256"/>
                    </a:lnTo>
                    <a:lnTo>
                      <a:pt x="661" y="2153"/>
                    </a:lnTo>
                    <a:lnTo>
                      <a:pt x="648" y="2027"/>
                    </a:lnTo>
                    <a:lnTo>
                      <a:pt x="641" y="1879"/>
                    </a:lnTo>
                    <a:lnTo>
                      <a:pt x="637" y="1721"/>
                    </a:lnTo>
                    <a:lnTo>
                      <a:pt x="637" y="1556"/>
                    </a:lnTo>
                    <a:lnTo>
                      <a:pt x="630" y="1395"/>
                    </a:lnTo>
                    <a:lnTo>
                      <a:pt x="613" y="1236"/>
                    </a:lnTo>
                    <a:lnTo>
                      <a:pt x="584" y="1093"/>
                    </a:lnTo>
                    <a:lnTo>
                      <a:pt x="584" y="1089"/>
                    </a:lnTo>
                    <a:lnTo>
                      <a:pt x="581" y="1082"/>
                    </a:lnTo>
                    <a:lnTo>
                      <a:pt x="578" y="1078"/>
                    </a:lnTo>
                    <a:lnTo>
                      <a:pt x="578" y="1071"/>
                    </a:lnTo>
                    <a:lnTo>
                      <a:pt x="574" y="1065"/>
                    </a:lnTo>
                    <a:lnTo>
                      <a:pt x="570" y="1058"/>
                    </a:lnTo>
                    <a:lnTo>
                      <a:pt x="566" y="1050"/>
                    </a:lnTo>
                    <a:lnTo>
                      <a:pt x="566" y="1043"/>
                    </a:lnTo>
                    <a:lnTo>
                      <a:pt x="563" y="1033"/>
                    </a:lnTo>
                    <a:lnTo>
                      <a:pt x="563" y="1026"/>
                    </a:lnTo>
                    <a:lnTo>
                      <a:pt x="574" y="1036"/>
                    </a:lnTo>
                    <a:lnTo>
                      <a:pt x="588" y="1047"/>
                    </a:lnTo>
                    <a:lnTo>
                      <a:pt x="601" y="1061"/>
                    </a:lnTo>
                    <a:lnTo>
                      <a:pt x="613" y="1071"/>
                    </a:lnTo>
                    <a:lnTo>
                      <a:pt x="626" y="1082"/>
                    </a:lnTo>
                    <a:lnTo>
                      <a:pt x="637" y="1093"/>
                    </a:lnTo>
                    <a:lnTo>
                      <a:pt x="651" y="1103"/>
                    </a:lnTo>
                    <a:lnTo>
                      <a:pt x="666" y="1113"/>
                    </a:lnTo>
                    <a:lnTo>
                      <a:pt x="679" y="1121"/>
                    </a:lnTo>
                    <a:lnTo>
                      <a:pt x="693" y="1131"/>
                    </a:lnTo>
                    <a:lnTo>
                      <a:pt x="743" y="1159"/>
                    </a:lnTo>
                    <a:lnTo>
                      <a:pt x="781" y="1198"/>
                    </a:lnTo>
                    <a:lnTo>
                      <a:pt x="816" y="1240"/>
                    </a:lnTo>
                    <a:lnTo>
                      <a:pt x="849" y="1289"/>
                    </a:lnTo>
                    <a:lnTo>
                      <a:pt x="873" y="1338"/>
                    </a:lnTo>
                    <a:lnTo>
                      <a:pt x="897" y="1391"/>
                    </a:lnTo>
                    <a:lnTo>
                      <a:pt x="919" y="1444"/>
                    </a:lnTo>
                    <a:lnTo>
                      <a:pt x="944" y="1496"/>
                    </a:lnTo>
                    <a:lnTo>
                      <a:pt x="967" y="1549"/>
                    </a:lnTo>
                    <a:lnTo>
                      <a:pt x="996" y="1601"/>
                    </a:lnTo>
                    <a:lnTo>
                      <a:pt x="1031" y="1654"/>
                    </a:lnTo>
                    <a:lnTo>
                      <a:pt x="1063" y="1708"/>
                    </a:lnTo>
                    <a:lnTo>
                      <a:pt x="1102" y="1760"/>
                    </a:lnTo>
                    <a:lnTo>
                      <a:pt x="1137" y="1809"/>
                    </a:lnTo>
                    <a:lnTo>
                      <a:pt x="1179" y="1855"/>
                    </a:lnTo>
                    <a:lnTo>
                      <a:pt x="1222" y="1901"/>
                    </a:lnTo>
                    <a:lnTo>
                      <a:pt x="1263" y="1943"/>
                    </a:lnTo>
                    <a:lnTo>
                      <a:pt x="1310" y="1984"/>
                    </a:lnTo>
                    <a:lnTo>
                      <a:pt x="1358" y="2020"/>
                    </a:lnTo>
                    <a:lnTo>
                      <a:pt x="1411" y="2055"/>
                    </a:lnTo>
                    <a:lnTo>
                      <a:pt x="1428" y="2066"/>
                    </a:lnTo>
                    <a:lnTo>
                      <a:pt x="1446" y="2076"/>
                    </a:lnTo>
                    <a:lnTo>
                      <a:pt x="1464" y="2083"/>
                    </a:lnTo>
                    <a:lnTo>
                      <a:pt x="1485" y="2091"/>
                    </a:lnTo>
                    <a:lnTo>
                      <a:pt x="1503" y="2094"/>
                    </a:lnTo>
                    <a:lnTo>
                      <a:pt x="1517" y="2101"/>
                    </a:lnTo>
                    <a:lnTo>
                      <a:pt x="1535" y="2104"/>
                    </a:lnTo>
                    <a:lnTo>
                      <a:pt x="1548" y="2111"/>
                    </a:lnTo>
                    <a:lnTo>
                      <a:pt x="1566" y="2114"/>
                    </a:lnTo>
                    <a:lnTo>
                      <a:pt x="1580" y="2121"/>
                    </a:lnTo>
                    <a:lnTo>
                      <a:pt x="1668" y="2178"/>
                    </a:lnTo>
                    <a:lnTo>
                      <a:pt x="1753" y="2234"/>
                    </a:lnTo>
                    <a:lnTo>
                      <a:pt x="1834" y="2297"/>
                    </a:lnTo>
                    <a:lnTo>
                      <a:pt x="1914" y="2357"/>
                    </a:lnTo>
                    <a:lnTo>
                      <a:pt x="1999" y="2413"/>
                    </a:lnTo>
                    <a:lnTo>
                      <a:pt x="2084" y="2466"/>
                    </a:lnTo>
                    <a:lnTo>
                      <a:pt x="2172" y="2512"/>
                    </a:lnTo>
                    <a:lnTo>
                      <a:pt x="2263" y="2547"/>
                    </a:lnTo>
                    <a:lnTo>
                      <a:pt x="2362" y="2571"/>
                    </a:lnTo>
                    <a:lnTo>
                      <a:pt x="2467" y="2586"/>
                    </a:lnTo>
                    <a:lnTo>
                      <a:pt x="2478" y="2586"/>
                    </a:lnTo>
                    <a:lnTo>
                      <a:pt x="2492" y="2589"/>
                    </a:lnTo>
                    <a:lnTo>
                      <a:pt x="2506" y="2589"/>
                    </a:lnTo>
                    <a:lnTo>
                      <a:pt x="2520" y="2592"/>
                    </a:lnTo>
                    <a:lnTo>
                      <a:pt x="2533" y="2592"/>
                    </a:lnTo>
                    <a:lnTo>
                      <a:pt x="2548" y="2596"/>
                    </a:lnTo>
                    <a:lnTo>
                      <a:pt x="2562" y="2599"/>
                    </a:lnTo>
                    <a:lnTo>
                      <a:pt x="2576" y="2599"/>
                    </a:lnTo>
                    <a:lnTo>
                      <a:pt x="2586" y="2603"/>
                    </a:lnTo>
                    <a:lnTo>
                      <a:pt x="2601" y="2603"/>
                    </a:lnTo>
                    <a:lnTo>
                      <a:pt x="2657" y="2606"/>
                    </a:lnTo>
                    <a:lnTo>
                      <a:pt x="2710" y="2610"/>
                    </a:lnTo>
                    <a:lnTo>
                      <a:pt x="2759" y="2617"/>
                    </a:lnTo>
                    <a:lnTo>
                      <a:pt x="2811" y="2624"/>
                    </a:lnTo>
                    <a:lnTo>
                      <a:pt x="2861" y="2638"/>
                    </a:lnTo>
                    <a:lnTo>
                      <a:pt x="2911" y="2652"/>
                    </a:lnTo>
                    <a:lnTo>
                      <a:pt x="2959" y="2666"/>
                    </a:lnTo>
                    <a:lnTo>
                      <a:pt x="3006" y="2687"/>
                    </a:lnTo>
                    <a:lnTo>
                      <a:pt x="3051" y="2716"/>
                    </a:lnTo>
                    <a:lnTo>
                      <a:pt x="3094" y="2744"/>
                    </a:lnTo>
                    <a:lnTo>
                      <a:pt x="2640" y="2554"/>
                    </a:lnTo>
                    <a:close/>
                  </a:path>
                </a:pathLst>
              </a:custGeom>
              <a:solidFill>
                <a:srgbClr val="B200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81" name="Freeform 757"/>
              <p:cNvSpPr>
                <a:spLocks/>
              </p:cNvSpPr>
              <p:nvPr/>
            </p:nvSpPr>
            <p:spPr bwMode="auto">
              <a:xfrm>
                <a:off x="2756" y="2808"/>
                <a:ext cx="23" cy="64"/>
              </a:xfrm>
              <a:custGeom>
                <a:avLst/>
                <a:gdLst>
                  <a:gd name="T0" fmla="*/ 0 w 306"/>
                  <a:gd name="T1" fmla="*/ 3 h 888"/>
                  <a:gd name="T2" fmla="*/ 14 w 306"/>
                  <a:gd name="T3" fmla="*/ 0 h 888"/>
                  <a:gd name="T4" fmla="*/ 25 w 306"/>
                  <a:gd name="T5" fmla="*/ 0 h 888"/>
                  <a:gd name="T6" fmla="*/ 35 w 306"/>
                  <a:gd name="T7" fmla="*/ 3 h 888"/>
                  <a:gd name="T8" fmla="*/ 45 w 306"/>
                  <a:gd name="T9" fmla="*/ 6 h 888"/>
                  <a:gd name="T10" fmla="*/ 57 w 306"/>
                  <a:gd name="T11" fmla="*/ 10 h 888"/>
                  <a:gd name="T12" fmla="*/ 63 w 306"/>
                  <a:gd name="T13" fmla="*/ 13 h 888"/>
                  <a:gd name="T14" fmla="*/ 70 w 306"/>
                  <a:gd name="T15" fmla="*/ 21 h 888"/>
                  <a:gd name="T16" fmla="*/ 77 w 306"/>
                  <a:gd name="T17" fmla="*/ 28 h 888"/>
                  <a:gd name="T18" fmla="*/ 85 w 306"/>
                  <a:gd name="T19" fmla="*/ 35 h 888"/>
                  <a:gd name="T20" fmla="*/ 85 w 306"/>
                  <a:gd name="T21" fmla="*/ 45 h 888"/>
                  <a:gd name="T22" fmla="*/ 109 w 306"/>
                  <a:gd name="T23" fmla="*/ 143 h 888"/>
                  <a:gd name="T24" fmla="*/ 130 w 306"/>
                  <a:gd name="T25" fmla="*/ 238 h 888"/>
                  <a:gd name="T26" fmla="*/ 152 w 306"/>
                  <a:gd name="T27" fmla="*/ 326 h 888"/>
                  <a:gd name="T28" fmla="*/ 169 w 306"/>
                  <a:gd name="T29" fmla="*/ 411 h 888"/>
                  <a:gd name="T30" fmla="*/ 187 w 306"/>
                  <a:gd name="T31" fmla="*/ 488 h 888"/>
                  <a:gd name="T32" fmla="*/ 204 w 306"/>
                  <a:gd name="T33" fmla="*/ 561 h 888"/>
                  <a:gd name="T34" fmla="*/ 222 w 306"/>
                  <a:gd name="T35" fmla="*/ 636 h 888"/>
                  <a:gd name="T36" fmla="*/ 243 w 306"/>
                  <a:gd name="T37" fmla="*/ 709 h 888"/>
                  <a:gd name="T38" fmla="*/ 267 w 306"/>
                  <a:gd name="T39" fmla="*/ 783 h 888"/>
                  <a:gd name="T40" fmla="*/ 295 w 306"/>
                  <a:gd name="T41" fmla="*/ 861 h 888"/>
                  <a:gd name="T42" fmla="*/ 303 w 306"/>
                  <a:gd name="T43" fmla="*/ 868 h 888"/>
                  <a:gd name="T44" fmla="*/ 303 w 306"/>
                  <a:gd name="T45" fmla="*/ 874 h 888"/>
                  <a:gd name="T46" fmla="*/ 306 w 306"/>
                  <a:gd name="T47" fmla="*/ 878 h 888"/>
                  <a:gd name="T48" fmla="*/ 303 w 306"/>
                  <a:gd name="T49" fmla="*/ 878 h 888"/>
                  <a:gd name="T50" fmla="*/ 300 w 306"/>
                  <a:gd name="T51" fmla="*/ 878 h 888"/>
                  <a:gd name="T52" fmla="*/ 295 w 306"/>
                  <a:gd name="T53" fmla="*/ 881 h 888"/>
                  <a:gd name="T54" fmla="*/ 288 w 306"/>
                  <a:gd name="T55" fmla="*/ 881 h 888"/>
                  <a:gd name="T56" fmla="*/ 282 w 306"/>
                  <a:gd name="T57" fmla="*/ 888 h 888"/>
                  <a:gd name="T58" fmla="*/ 243 w 306"/>
                  <a:gd name="T59" fmla="*/ 808 h 888"/>
                  <a:gd name="T60" fmla="*/ 208 w 306"/>
                  <a:gd name="T61" fmla="*/ 731 h 888"/>
                  <a:gd name="T62" fmla="*/ 180 w 306"/>
                  <a:gd name="T63" fmla="*/ 653 h 888"/>
                  <a:gd name="T64" fmla="*/ 155 w 306"/>
                  <a:gd name="T65" fmla="*/ 573 h 888"/>
                  <a:gd name="T66" fmla="*/ 134 w 306"/>
                  <a:gd name="T67" fmla="*/ 491 h 888"/>
                  <a:gd name="T68" fmla="*/ 112 w 306"/>
                  <a:gd name="T69" fmla="*/ 414 h 888"/>
                  <a:gd name="T70" fmla="*/ 92 w 306"/>
                  <a:gd name="T71" fmla="*/ 333 h 888"/>
                  <a:gd name="T72" fmla="*/ 74 w 306"/>
                  <a:gd name="T73" fmla="*/ 249 h 888"/>
                  <a:gd name="T74" fmla="*/ 52 w 306"/>
                  <a:gd name="T75" fmla="*/ 168 h 888"/>
                  <a:gd name="T76" fmla="*/ 28 w 306"/>
                  <a:gd name="T77" fmla="*/ 88 h 888"/>
                  <a:gd name="T78" fmla="*/ 0 w 306"/>
                  <a:gd name="T79" fmla="*/ 3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6" h="888">
                    <a:moveTo>
                      <a:pt x="0" y="3"/>
                    </a:moveTo>
                    <a:lnTo>
                      <a:pt x="14" y="0"/>
                    </a:lnTo>
                    <a:lnTo>
                      <a:pt x="25" y="0"/>
                    </a:lnTo>
                    <a:lnTo>
                      <a:pt x="35" y="3"/>
                    </a:lnTo>
                    <a:lnTo>
                      <a:pt x="45" y="6"/>
                    </a:lnTo>
                    <a:lnTo>
                      <a:pt x="57" y="10"/>
                    </a:lnTo>
                    <a:lnTo>
                      <a:pt x="63" y="13"/>
                    </a:lnTo>
                    <a:lnTo>
                      <a:pt x="70" y="21"/>
                    </a:lnTo>
                    <a:lnTo>
                      <a:pt x="77" y="28"/>
                    </a:lnTo>
                    <a:lnTo>
                      <a:pt x="85" y="35"/>
                    </a:lnTo>
                    <a:lnTo>
                      <a:pt x="85" y="45"/>
                    </a:lnTo>
                    <a:lnTo>
                      <a:pt x="109" y="143"/>
                    </a:lnTo>
                    <a:lnTo>
                      <a:pt x="130" y="238"/>
                    </a:lnTo>
                    <a:lnTo>
                      <a:pt x="152" y="326"/>
                    </a:lnTo>
                    <a:lnTo>
                      <a:pt x="169" y="411"/>
                    </a:lnTo>
                    <a:lnTo>
                      <a:pt x="187" y="488"/>
                    </a:lnTo>
                    <a:lnTo>
                      <a:pt x="204" y="561"/>
                    </a:lnTo>
                    <a:lnTo>
                      <a:pt x="222" y="636"/>
                    </a:lnTo>
                    <a:lnTo>
                      <a:pt x="243" y="709"/>
                    </a:lnTo>
                    <a:lnTo>
                      <a:pt x="267" y="783"/>
                    </a:lnTo>
                    <a:lnTo>
                      <a:pt x="295" y="861"/>
                    </a:lnTo>
                    <a:lnTo>
                      <a:pt x="303" y="868"/>
                    </a:lnTo>
                    <a:lnTo>
                      <a:pt x="303" y="874"/>
                    </a:lnTo>
                    <a:lnTo>
                      <a:pt x="306" y="878"/>
                    </a:lnTo>
                    <a:lnTo>
                      <a:pt x="303" y="878"/>
                    </a:lnTo>
                    <a:lnTo>
                      <a:pt x="300" y="878"/>
                    </a:lnTo>
                    <a:lnTo>
                      <a:pt x="295" y="881"/>
                    </a:lnTo>
                    <a:lnTo>
                      <a:pt x="288" y="881"/>
                    </a:lnTo>
                    <a:lnTo>
                      <a:pt x="282" y="888"/>
                    </a:lnTo>
                    <a:lnTo>
                      <a:pt x="243" y="808"/>
                    </a:lnTo>
                    <a:lnTo>
                      <a:pt x="208" y="731"/>
                    </a:lnTo>
                    <a:lnTo>
                      <a:pt x="180" y="653"/>
                    </a:lnTo>
                    <a:lnTo>
                      <a:pt x="155" y="573"/>
                    </a:lnTo>
                    <a:lnTo>
                      <a:pt x="134" y="491"/>
                    </a:lnTo>
                    <a:lnTo>
                      <a:pt x="112" y="414"/>
                    </a:lnTo>
                    <a:lnTo>
                      <a:pt x="92" y="333"/>
                    </a:lnTo>
                    <a:lnTo>
                      <a:pt x="74" y="249"/>
                    </a:lnTo>
                    <a:lnTo>
                      <a:pt x="52" y="168"/>
                    </a:lnTo>
                    <a:lnTo>
                      <a:pt x="28" y="88"/>
                    </a:lnTo>
                    <a:lnTo>
                      <a:pt x="0" y="3"/>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82" name="Freeform 758"/>
              <p:cNvSpPr>
                <a:spLocks/>
              </p:cNvSpPr>
              <p:nvPr/>
            </p:nvSpPr>
            <p:spPr bwMode="auto">
              <a:xfrm>
                <a:off x="2756" y="2808"/>
                <a:ext cx="23" cy="64"/>
              </a:xfrm>
              <a:custGeom>
                <a:avLst/>
                <a:gdLst>
                  <a:gd name="T0" fmla="*/ 0 w 306"/>
                  <a:gd name="T1" fmla="*/ 3 h 888"/>
                  <a:gd name="T2" fmla="*/ 14 w 306"/>
                  <a:gd name="T3" fmla="*/ 0 h 888"/>
                  <a:gd name="T4" fmla="*/ 25 w 306"/>
                  <a:gd name="T5" fmla="*/ 0 h 888"/>
                  <a:gd name="T6" fmla="*/ 35 w 306"/>
                  <a:gd name="T7" fmla="*/ 3 h 888"/>
                  <a:gd name="T8" fmla="*/ 45 w 306"/>
                  <a:gd name="T9" fmla="*/ 6 h 888"/>
                  <a:gd name="T10" fmla="*/ 57 w 306"/>
                  <a:gd name="T11" fmla="*/ 10 h 888"/>
                  <a:gd name="T12" fmla="*/ 63 w 306"/>
                  <a:gd name="T13" fmla="*/ 13 h 888"/>
                  <a:gd name="T14" fmla="*/ 70 w 306"/>
                  <a:gd name="T15" fmla="*/ 21 h 888"/>
                  <a:gd name="T16" fmla="*/ 77 w 306"/>
                  <a:gd name="T17" fmla="*/ 28 h 888"/>
                  <a:gd name="T18" fmla="*/ 85 w 306"/>
                  <a:gd name="T19" fmla="*/ 35 h 888"/>
                  <a:gd name="T20" fmla="*/ 85 w 306"/>
                  <a:gd name="T21" fmla="*/ 45 h 888"/>
                  <a:gd name="T22" fmla="*/ 109 w 306"/>
                  <a:gd name="T23" fmla="*/ 143 h 888"/>
                  <a:gd name="T24" fmla="*/ 130 w 306"/>
                  <a:gd name="T25" fmla="*/ 238 h 888"/>
                  <a:gd name="T26" fmla="*/ 152 w 306"/>
                  <a:gd name="T27" fmla="*/ 326 h 888"/>
                  <a:gd name="T28" fmla="*/ 169 w 306"/>
                  <a:gd name="T29" fmla="*/ 411 h 888"/>
                  <a:gd name="T30" fmla="*/ 187 w 306"/>
                  <a:gd name="T31" fmla="*/ 488 h 888"/>
                  <a:gd name="T32" fmla="*/ 204 w 306"/>
                  <a:gd name="T33" fmla="*/ 561 h 888"/>
                  <a:gd name="T34" fmla="*/ 222 w 306"/>
                  <a:gd name="T35" fmla="*/ 636 h 888"/>
                  <a:gd name="T36" fmla="*/ 243 w 306"/>
                  <a:gd name="T37" fmla="*/ 709 h 888"/>
                  <a:gd name="T38" fmla="*/ 267 w 306"/>
                  <a:gd name="T39" fmla="*/ 783 h 888"/>
                  <a:gd name="T40" fmla="*/ 295 w 306"/>
                  <a:gd name="T41" fmla="*/ 861 h 888"/>
                  <a:gd name="T42" fmla="*/ 303 w 306"/>
                  <a:gd name="T43" fmla="*/ 868 h 888"/>
                  <a:gd name="T44" fmla="*/ 303 w 306"/>
                  <a:gd name="T45" fmla="*/ 874 h 888"/>
                  <a:gd name="T46" fmla="*/ 306 w 306"/>
                  <a:gd name="T47" fmla="*/ 878 h 888"/>
                  <a:gd name="T48" fmla="*/ 303 w 306"/>
                  <a:gd name="T49" fmla="*/ 878 h 888"/>
                  <a:gd name="T50" fmla="*/ 300 w 306"/>
                  <a:gd name="T51" fmla="*/ 878 h 888"/>
                  <a:gd name="T52" fmla="*/ 295 w 306"/>
                  <a:gd name="T53" fmla="*/ 881 h 888"/>
                  <a:gd name="T54" fmla="*/ 288 w 306"/>
                  <a:gd name="T55" fmla="*/ 881 h 888"/>
                  <a:gd name="T56" fmla="*/ 282 w 306"/>
                  <a:gd name="T57" fmla="*/ 888 h 888"/>
                  <a:gd name="T58" fmla="*/ 243 w 306"/>
                  <a:gd name="T59" fmla="*/ 808 h 888"/>
                  <a:gd name="T60" fmla="*/ 208 w 306"/>
                  <a:gd name="T61" fmla="*/ 731 h 888"/>
                  <a:gd name="T62" fmla="*/ 180 w 306"/>
                  <a:gd name="T63" fmla="*/ 653 h 888"/>
                  <a:gd name="T64" fmla="*/ 155 w 306"/>
                  <a:gd name="T65" fmla="*/ 573 h 888"/>
                  <a:gd name="T66" fmla="*/ 134 w 306"/>
                  <a:gd name="T67" fmla="*/ 491 h 888"/>
                  <a:gd name="T68" fmla="*/ 112 w 306"/>
                  <a:gd name="T69" fmla="*/ 414 h 888"/>
                  <a:gd name="T70" fmla="*/ 92 w 306"/>
                  <a:gd name="T71" fmla="*/ 333 h 888"/>
                  <a:gd name="T72" fmla="*/ 74 w 306"/>
                  <a:gd name="T73" fmla="*/ 249 h 888"/>
                  <a:gd name="T74" fmla="*/ 52 w 306"/>
                  <a:gd name="T75" fmla="*/ 168 h 888"/>
                  <a:gd name="T76" fmla="*/ 28 w 306"/>
                  <a:gd name="T77" fmla="*/ 88 h 888"/>
                  <a:gd name="T78" fmla="*/ 0 w 306"/>
                  <a:gd name="T79" fmla="*/ 3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6" h="888">
                    <a:moveTo>
                      <a:pt x="0" y="3"/>
                    </a:moveTo>
                    <a:lnTo>
                      <a:pt x="14" y="0"/>
                    </a:lnTo>
                    <a:lnTo>
                      <a:pt x="25" y="0"/>
                    </a:lnTo>
                    <a:lnTo>
                      <a:pt x="35" y="3"/>
                    </a:lnTo>
                    <a:lnTo>
                      <a:pt x="45" y="6"/>
                    </a:lnTo>
                    <a:lnTo>
                      <a:pt x="57" y="10"/>
                    </a:lnTo>
                    <a:lnTo>
                      <a:pt x="63" y="13"/>
                    </a:lnTo>
                    <a:lnTo>
                      <a:pt x="70" y="21"/>
                    </a:lnTo>
                    <a:lnTo>
                      <a:pt x="77" y="28"/>
                    </a:lnTo>
                    <a:lnTo>
                      <a:pt x="85" y="35"/>
                    </a:lnTo>
                    <a:lnTo>
                      <a:pt x="85" y="45"/>
                    </a:lnTo>
                    <a:lnTo>
                      <a:pt x="109" y="143"/>
                    </a:lnTo>
                    <a:lnTo>
                      <a:pt x="130" y="238"/>
                    </a:lnTo>
                    <a:lnTo>
                      <a:pt x="152" y="326"/>
                    </a:lnTo>
                    <a:lnTo>
                      <a:pt x="169" y="411"/>
                    </a:lnTo>
                    <a:lnTo>
                      <a:pt x="187" y="488"/>
                    </a:lnTo>
                    <a:lnTo>
                      <a:pt x="204" y="561"/>
                    </a:lnTo>
                    <a:lnTo>
                      <a:pt x="222" y="636"/>
                    </a:lnTo>
                    <a:lnTo>
                      <a:pt x="243" y="709"/>
                    </a:lnTo>
                    <a:lnTo>
                      <a:pt x="267" y="783"/>
                    </a:lnTo>
                    <a:lnTo>
                      <a:pt x="295" y="861"/>
                    </a:lnTo>
                    <a:lnTo>
                      <a:pt x="303" y="868"/>
                    </a:lnTo>
                    <a:lnTo>
                      <a:pt x="303" y="874"/>
                    </a:lnTo>
                    <a:lnTo>
                      <a:pt x="306" y="878"/>
                    </a:lnTo>
                    <a:lnTo>
                      <a:pt x="303" y="878"/>
                    </a:lnTo>
                    <a:lnTo>
                      <a:pt x="300" y="878"/>
                    </a:lnTo>
                    <a:lnTo>
                      <a:pt x="295" y="881"/>
                    </a:lnTo>
                    <a:lnTo>
                      <a:pt x="288" y="881"/>
                    </a:lnTo>
                    <a:lnTo>
                      <a:pt x="282" y="888"/>
                    </a:lnTo>
                    <a:lnTo>
                      <a:pt x="243" y="808"/>
                    </a:lnTo>
                    <a:lnTo>
                      <a:pt x="208" y="731"/>
                    </a:lnTo>
                    <a:lnTo>
                      <a:pt x="180" y="653"/>
                    </a:lnTo>
                    <a:lnTo>
                      <a:pt x="155" y="573"/>
                    </a:lnTo>
                    <a:lnTo>
                      <a:pt x="134" y="491"/>
                    </a:lnTo>
                    <a:lnTo>
                      <a:pt x="112" y="414"/>
                    </a:lnTo>
                    <a:lnTo>
                      <a:pt x="92" y="333"/>
                    </a:lnTo>
                    <a:lnTo>
                      <a:pt x="74" y="249"/>
                    </a:lnTo>
                    <a:lnTo>
                      <a:pt x="52" y="168"/>
                    </a:lnTo>
                    <a:lnTo>
                      <a:pt x="28" y="88"/>
                    </a:lnTo>
                    <a:lnTo>
                      <a:pt x="0" y="3"/>
                    </a:lnTo>
                  </a:path>
                </a:pathLst>
              </a:custGeom>
              <a:noFill/>
              <a:ln w="0">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83" name="Freeform 759"/>
              <p:cNvSpPr>
                <a:spLocks/>
              </p:cNvSpPr>
              <p:nvPr/>
            </p:nvSpPr>
            <p:spPr bwMode="auto">
              <a:xfrm>
                <a:off x="3059" y="2462"/>
                <a:ext cx="82" cy="110"/>
              </a:xfrm>
              <a:custGeom>
                <a:avLst/>
                <a:gdLst>
                  <a:gd name="T0" fmla="*/ 830 w 1056"/>
                  <a:gd name="T1" fmla="*/ 438 h 1531"/>
                  <a:gd name="T2" fmla="*/ 880 w 1056"/>
                  <a:gd name="T3" fmla="*/ 480 h 1531"/>
                  <a:gd name="T4" fmla="*/ 933 w 1056"/>
                  <a:gd name="T5" fmla="*/ 516 h 1531"/>
                  <a:gd name="T6" fmla="*/ 981 w 1056"/>
                  <a:gd name="T7" fmla="*/ 548 h 1531"/>
                  <a:gd name="T8" fmla="*/ 1031 w 1056"/>
                  <a:gd name="T9" fmla="*/ 586 h 1531"/>
                  <a:gd name="T10" fmla="*/ 1006 w 1056"/>
                  <a:gd name="T11" fmla="*/ 607 h 1531"/>
                  <a:gd name="T12" fmla="*/ 911 w 1056"/>
                  <a:gd name="T13" fmla="*/ 596 h 1531"/>
                  <a:gd name="T14" fmla="*/ 816 w 1056"/>
                  <a:gd name="T15" fmla="*/ 578 h 1531"/>
                  <a:gd name="T16" fmla="*/ 721 w 1056"/>
                  <a:gd name="T17" fmla="*/ 565 h 1531"/>
                  <a:gd name="T18" fmla="*/ 626 w 1056"/>
                  <a:gd name="T19" fmla="*/ 565 h 1531"/>
                  <a:gd name="T20" fmla="*/ 472 w 1056"/>
                  <a:gd name="T21" fmla="*/ 607 h 1531"/>
                  <a:gd name="T22" fmla="*/ 302 w 1056"/>
                  <a:gd name="T23" fmla="*/ 723 h 1531"/>
                  <a:gd name="T24" fmla="*/ 179 w 1056"/>
                  <a:gd name="T25" fmla="*/ 884 h 1531"/>
                  <a:gd name="T26" fmla="*/ 109 w 1056"/>
                  <a:gd name="T27" fmla="*/ 1078 h 1531"/>
                  <a:gd name="T28" fmla="*/ 81 w 1056"/>
                  <a:gd name="T29" fmla="*/ 1285 h 1531"/>
                  <a:gd name="T30" fmla="*/ 81 w 1056"/>
                  <a:gd name="T31" fmla="*/ 1401 h 1531"/>
                  <a:gd name="T32" fmla="*/ 66 w 1056"/>
                  <a:gd name="T33" fmla="*/ 1426 h 1531"/>
                  <a:gd name="T34" fmla="*/ 49 w 1056"/>
                  <a:gd name="T35" fmla="*/ 1453 h 1531"/>
                  <a:gd name="T36" fmla="*/ 28 w 1056"/>
                  <a:gd name="T37" fmla="*/ 1481 h 1531"/>
                  <a:gd name="T38" fmla="*/ 14 w 1056"/>
                  <a:gd name="T39" fmla="*/ 1516 h 1531"/>
                  <a:gd name="T40" fmla="*/ 11 w 1056"/>
                  <a:gd name="T41" fmla="*/ 1485 h 1531"/>
                  <a:gd name="T42" fmla="*/ 0 w 1056"/>
                  <a:gd name="T43" fmla="*/ 1331 h 1531"/>
                  <a:gd name="T44" fmla="*/ 3 w 1056"/>
                  <a:gd name="T45" fmla="*/ 1130 h 1531"/>
                  <a:gd name="T46" fmla="*/ 42 w 1056"/>
                  <a:gd name="T47" fmla="*/ 916 h 1531"/>
                  <a:gd name="T48" fmla="*/ 134 w 1056"/>
                  <a:gd name="T49" fmla="*/ 716 h 1531"/>
                  <a:gd name="T50" fmla="*/ 239 w 1056"/>
                  <a:gd name="T51" fmla="*/ 607 h 1531"/>
                  <a:gd name="T52" fmla="*/ 274 w 1056"/>
                  <a:gd name="T53" fmla="*/ 558 h 1531"/>
                  <a:gd name="T54" fmla="*/ 289 w 1056"/>
                  <a:gd name="T55" fmla="*/ 508 h 1531"/>
                  <a:gd name="T56" fmla="*/ 281 w 1056"/>
                  <a:gd name="T57" fmla="*/ 460 h 1531"/>
                  <a:gd name="T58" fmla="*/ 260 w 1056"/>
                  <a:gd name="T59" fmla="*/ 403 h 1531"/>
                  <a:gd name="T60" fmla="*/ 225 w 1056"/>
                  <a:gd name="T61" fmla="*/ 340 h 1531"/>
                  <a:gd name="T62" fmla="*/ 189 w 1056"/>
                  <a:gd name="T63" fmla="*/ 280 h 1531"/>
                  <a:gd name="T64" fmla="*/ 154 w 1056"/>
                  <a:gd name="T65" fmla="*/ 224 h 1531"/>
                  <a:gd name="T66" fmla="*/ 112 w 1056"/>
                  <a:gd name="T67" fmla="*/ 178 h 1531"/>
                  <a:gd name="T68" fmla="*/ 59 w 1056"/>
                  <a:gd name="T69" fmla="*/ 140 h 1531"/>
                  <a:gd name="T70" fmla="*/ 24 w 1056"/>
                  <a:gd name="T71" fmla="*/ 122 h 1531"/>
                  <a:gd name="T72" fmla="*/ 24 w 1056"/>
                  <a:gd name="T73" fmla="*/ 101 h 1531"/>
                  <a:gd name="T74" fmla="*/ 24 w 1056"/>
                  <a:gd name="T75" fmla="*/ 66 h 1531"/>
                  <a:gd name="T76" fmla="*/ 24 w 1056"/>
                  <a:gd name="T77" fmla="*/ 27 h 1531"/>
                  <a:gd name="T78" fmla="*/ 28 w 1056"/>
                  <a:gd name="T79" fmla="*/ 6 h 1531"/>
                  <a:gd name="T80" fmla="*/ 77 w 1056"/>
                  <a:gd name="T81" fmla="*/ 41 h 1531"/>
                  <a:gd name="T82" fmla="*/ 147 w 1056"/>
                  <a:gd name="T83" fmla="*/ 94 h 1531"/>
                  <a:gd name="T84" fmla="*/ 201 w 1056"/>
                  <a:gd name="T85" fmla="*/ 140 h 1531"/>
                  <a:gd name="T86" fmla="*/ 260 w 1056"/>
                  <a:gd name="T87" fmla="*/ 213 h 1531"/>
                  <a:gd name="T88" fmla="*/ 355 w 1056"/>
                  <a:gd name="T89" fmla="*/ 354 h 1531"/>
                  <a:gd name="T90" fmla="*/ 437 w 1056"/>
                  <a:gd name="T91" fmla="*/ 466 h 1531"/>
                  <a:gd name="T92" fmla="*/ 500 w 1056"/>
                  <a:gd name="T93" fmla="*/ 470 h 1531"/>
                  <a:gd name="T94" fmla="*/ 591 w 1056"/>
                  <a:gd name="T95" fmla="*/ 463 h 1531"/>
                  <a:gd name="T96" fmla="*/ 686 w 1056"/>
                  <a:gd name="T97" fmla="*/ 456 h 1531"/>
                  <a:gd name="T98" fmla="*/ 756 w 1056"/>
                  <a:gd name="T99" fmla="*/ 453 h 1531"/>
                  <a:gd name="T100" fmla="*/ 810 w 1056"/>
                  <a:gd name="T101" fmla="*/ 413 h 1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6" h="1531">
                    <a:moveTo>
                      <a:pt x="810" y="413"/>
                    </a:moveTo>
                    <a:lnTo>
                      <a:pt x="830" y="438"/>
                    </a:lnTo>
                    <a:lnTo>
                      <a:pt x="855" y="460"/>
                    </a:lnTo>
                    <a:lnTo>
                      <a:pt x="880" y="480"/>
                    </a:lnTo>
                    <a:lnTo>
                      <a:pt x="904" y="498"/>
                    </a:lnTo>
                    <a:lnTo>
                      <a:pt x="933" y="516"/>
                    </a:lnTo>
                    <a:lnTo>
                      <a:pt x="958" y="533"/>
                    </a:lnTo>
                    <a:lnTo>
                      <a:pt x="981" y="548"/>
                    </a:lnTo>
                    <a:lnTo>
                      <a:pt x="1006" y="565"/>
                    </a:lnTo>
                    <a:lnTo>
                      <a:pt x="1031" y="586"/>
                    </a:lnTo>
                    <a:lnTo>
                      <a:pt x="1056" y="603"/>
                    </a:lnTo>
                    <a:lnTo>
                      <a:pt x="1006" y="607"/>
                    </a:lnTo>
                    <a:lnTo>
                      <a:pt x="958" y="600"/>
                    </a:lnTo>
                    <a:lnTo>
                      <a:pt x="911" y="596"/>
                    </a:lnTo>
                    <a:lnTo>
                      <a:pt x="862" y="586"/>
                    </a:lnTo>
                    <a:lnTo>
                      <a:pt x="816" y="578"/>
                    </a:lnTo>
                    <a:lnTo>
                      <a:pt x="767" y="568"/>
                    </a:lnTo>
                    <a:lnTo>
                      <a:pt x="721" y="565"/>
                    </a:lnTo>
                    <a:lnTo>
                      <a:pt x="672" y="561"/>
                    </a:lnTo>
                    <a:lnTo>
                      <a:pt x="626" y="565"/>
                    </a:lnTo>
                    <a:lnTo>
                      <a:pt x="577" y="571"/>
                    </a:lnTo>
                    <a:lnTo>
                      <a:pt x="472" y="607"/>
                    </a:lnTo>
                    <a:lnTo>
                      <a:pt x="380" y="660"/>
                    </a:lnTo>
                    <a:lnTo>
                      <a:pt x="302" y="723"/>
                    </a:lnTo>
                    <a:lnTo>
                      <a:pt x="236" y="800"/>
                    </a:lnTo>
                    <a:lnTo>
                      <a:pt x="179" y="884"/>
                    </a:lnTo>
                    <a:lnTo>
                      <a:pt x="137" y="979"/>
                    </a:lnTo>
                    <a:lnTo>
                      <a:pt x="109" y="1078"/>
                    </a:lnTo>
                    <a:lnTo>
                      <a:pt x="88" y="1179"/>
                    </a:lnTo>
                    <a:lnTo>
                      <a:pt x="81" y="1285"/>
                    </a:lnTo>
                    <a:lnTo>
                      <a:pt x="84" y="1390"/>
                    </a:lnTo>
                    <a:lnTo>
                      <a:pt x="81" y="1401"/>
                    </a:lnTo>
                    <a:lnTo>
                      <a:pt x="77" y="1411"/>
                    </a:lnTo>
                    <a:lnTo>
                      <a:pt x="66" y="1426"/>
                    </a:lnTo>
                    <a:lnTo>
                      <a:pt x="59" y="1436"/>
                    </a:lnTo>
                    <a:lnTo>
                      <a:pt x="49" y="1453"/>
                    </a:lnTo>
                    <a:lnTo>
                      <a:pt x="39" y="1468"/>
                    </a:lnTo>
                    <a:lnTo>
                      <a:pt x="28" y="1481"/>
                    </a:lnTo>
                    <a:lnTo>
                      <a:pt x="21" y="1499"/>
                    </a:lnTo>
                    <a:lnTo>
                      <a:pt x="14" y="1516"/>
                    </a:lnTo>
                    <a:lnTo>
                      <a:pt x="14" y="1531"/>
                    </a:lnTo>
                    <a:lnTo>
                      <a:pt x="11" y="1485"/>
                    </a:lnTo>
                    <a:lnTo>
                      <a:pt x="7" y="1415"/>
                    </a:lnTo>
                    <a:lnTo>
                      <a:pt x="0" y="1331"/>
                    </a:lnTo>
                    <a:lnTo>
                      <a:pt x="0" y="1236"/>
                    </a:lnTo>
                    <a:lnTo>
                      <a:pt x="3" y="1130"/>
                    </a:lnTo>
                    <a:lnTo>
                      <a:pt x="18" y="1025"/>
                    </a:lnTo>
                    <a:lnTo>
                      <a:pt x="42" y="916"/>
                    </a:lnTo>
                    <a:lnTo>
                      <a:pt x="81" y="814"/>
                    </a:lnTo>
                    <a:lnTo>
                      <a:pt x="134" y="716"/>
                    </a:lnTo>
                    <a:lnTo>
                      <a:pt x="211" y="631"/>
                    </a:lnTo>
                    <a:lnTo>
                      <a:pt x="239" y="607"/>
                    </a:lnTo>
                    <a:lnTo>
                      <a:pt x="260" y="583"/>
                    </a:lnTo>
                    <a:lnTo>
                      <a:pt x="274" y="558"/>
                    </a:lnTo>
                    <a:lnTo>
                      <a:pt x="285" y="533"/>
                    </a:lnTo>
                    <a:lnTo>
                      <a:pt x="289" y="508"/>
                    </a:lnTo>
                    <a:lnTo>
                      <a:pt x="289" y="488"/>
                    </a:lnTo>
                    <a:lnTo>
                      <a:pt x="281" y="460"/>
                    </a:lnTo>
                    <a:lnTo>
                      <a:pt x="274" y="435"/>
                    </a:lnTo>
                    <a:lnTo>
                      <a:pt x="260" y="403"/>
                    </a:lnTo>
                    <a:lnTo>
                      <a:pt x="242" y="371"/>
                    </a:lnTo>
                    <a:lnTo>
                      <a:pt x="225" y="340"/>
                    </a:lnTo>
                    <a:lnTo>
                      <a:pt x="207" y="312"/>
                    </a:lnTo>
                    <a:lnTo>
                      <a:pt x="189" y="280"/>
                    </a:lnTo>
                    <a:lnTo>
                      <a:pt x="172" y="252"/>
                    </a:lnTo>
                    <a:lnTo>
                      <a:pt x="154" y="224"/>
                    </a:lnTo>
                    <a:lnTo>
                      <a:pt x="134" y="200"/>
                    </a:lnTo>
                    <a:lnTo>
                      <a:pt x="112" y="178"/>
                    </a:lnTo>
                    <a:lnTo>
                      <a:pt x="88" y="157"/>
                    </a:lnTo>
                    <a:lnTo>
                      <a:pt x="59" y="140"/>
                    </a:lnTo>
                    <a:lnTo>
                      <a:pt x="28" y="125"/>
                    </a:lnTo>
                    <a:lnTo>
                      <a:pt x="24" y="122"/>
                    </a:lnTo>
                    <a:lnTo>
                      <a:pt x="24" y="115"/>
                    </a:lnTo>
                    <a:lnTo>
                      <a:pt x="24" y="101"/>
                    </a:lnTo>
                    <a:lnTo>
                      <a:pt x="24" y="83"/>
                    </a:lnTo>
                    <a:lnTo>
                      <a:pt x="24" y="66"/>
                    </a:lnTo>
                    <a:lnTo>
                      <a:pt x="24" y="45"/>
                    </a:lnTo>
                    <a:lnTo>
                      <a:pt x="24" y="27"/>
                    </a:lnTo>
                    <a:lnTo>
                      <a:pt x="28" y="13"/>
                    </a:lnTo>
                    <a:lnTo>
                      <a:pt x="28" y="6"/>
                    </a:lnTo>
                    <a:lnTo>
                      <a:pt x="28" y="0"/>
                    </a:lnTo>
                    <a:lnTo>
                      <a:pt x="77" y="41"/>
                    </a:lnTo>
                    <a:lnTo>
                      <a:pt x="116" y="73"/>
                    </a:lnTo>
                    <a:lnTo>
                      <a:pt x="147" y="94"/>
                    </a:lnTo>
                    <a:lnTo>
                      <a:pt x="176" y="118"/>
                    </a:lnTo>
                    <a:lnTo>
                      <a:pt x="201" y="140"/>
                    </a:lnTo>
                    <a:lnTo>
                      <a:pt x="229" y="171"/>
                    </a:lnTo>
                    <a:lnTo>
                      <a:pt x="260" y="213"/>
                    </a:lnTo>
                    <a:lnTo>
                      <a:pt x="302" y="273"/>
                    </a:lnTo>
                    <a:lnTo>
                      <a:pt x="355" y="354"/>
                    </a:lnTo>
                    <a:lnTo>
                      <a:pt x="422" y="460"/>
                    </a:lnTo>
                    <a:lnTo>
                      <a:pt x="437" y="466"/>
                    </a:lnTo>
                    <a:lnTo>
                      <a:pt x="460" y="470"/>
                    </a:lnTo>
                    <a:lnTo>
                      <a:pt x="500" y="470"/>
                    </a:lnTo>
                    <a:lnTo>
                      <a:pt x="542" y="466"/>
                    </a:lnTo>
                    <a:lnTo>
                      <a:pt x="591" y="463"/>
                    </a:lnTo>
                    <a:lnTo>
                      <a:pt x="640" y="460"/>
                    </a:lnTo>
                    <a:lnTo>
                      <a:pt x="686" y="456"/>
                    </a:lnTo>
                    <a:lnTo>
                      <a:pt x="725" y="453"/>
                    </a:lnTo>
                    <a:lnTo>
                      <a:pt x="756" y="453"/>
                    </a:lnTo>
                    <a:lnTo>
                      <a:pt x="774" y="448"/>
                    </a:lnTo>
                    <a:lnTo>
                      <a:pt x="810" y="413"/>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84" name="Freeform 760"/>
              <p:cNvSpPr>
                <a:spLocks/>
              </p:cNvSpPr>
              <p:nvPr/>
            </p:nvSpPr>
            <p:spPr bwMode="auto">
              <a:xfrm>
                <a:off x="3059" y="2462"/>
                <a:ext cx="82" cy="110"/>
              </a:xfrm>
              <a:custGeom>
                <a:avLst/>
                <a:gdLst>
                  <a:gd name="T0" fmla="*/ 830 w 1056"/>
                  <a:gd name="T1" fmla="*/ 438 h 1531"/>
                  <a:gd name="T2" fmla="*/ 880 w 1056"/>
                  <a:gd name="T3" fmla="*/ 480 h 1531"/>
                  <a:gd name="T4" fmla="*/ 933 w 1056"/>
                  <a:gd name="T5" fmla="*/ 516 h 1531"/>
                  <a:gd name="T6" fmla="*/ 981 w 1056"/>
                  <a:gd name="T7" fmla="*/ 548 h 1531"/>
                  <a:gd name="T8" fmla="*/ 1031 w 1056"/>
                  <a:gd name="T9" fmla="*/ 586 h 1531"/>
                  <a:gd name="T10" fmla="*/ 1006 w 1056"/>
                  <a:gd name="T11" fmla="*/ 607 h 1531"/>
                  <a:gd name="T12" fmla="*/ 911 w 1056"/>
                  <a:gd name="T13" fmla="*/ 596 h 1531"/>
                  <a:gd name="T14" fmla="*/ 816 w 1056"/>
                  <a:gd name="T15" fmla="*/ 578 h 1531"/>
                  <a:gd name="T16" fmla="*/ 721 w 1056"/>
                  <a:gd name="T17" fmla="*/ 565 h 1531"/>
                  <a:gd name="T18" fmla="*/ 626 w 1056"/>
                  <a:gd name="T19" fmla="*/ 565 h 1531"/>
                  <a:gd name="T20" fmla="*/ 472 w 1056"/>
                  <a:gd name="T21" fmla="*/ 607 h 1531"/>
                  <a:gd name="T22" fmla="*/ 302 w 1056"/>
                  <a:gd name="T23" fmla="*/ 723 h 1531"/>
                  <a:gd name="T24" fmla="*/ 179 w 1056"/>
                  <a:gd name="T25" fmla="*/ 884 h 1531"/>
                  <a:gd name="T26" fmla="*/ 109 w 1056"/>
                  <a:gd name="T27" fmla="*/ 1078 h 1531"/>
                  <a:gd name="T28" fmla="*/ 81 w 1056"/>
                  <a:gd name="T29" fmla="*/ 1285 h 1531"/>
                  <a:gd name="T30" fmla="*/ 81 w 1056"/>
                  <a:gd name="T31" fmla="*/ 1401 h 1531"/>
                  <a:gd name="T32" fmla="*/ 66 w 1056"/>
                  <a:gd name="T33" fmla="*/ 1426 h 1531"/>
                  <a:gd name="T34" fmla="*/ 49 w 1056"/>
                  <a:gd name="T35" fmla="*/ 1453 h 1531"/>
                  <a:gd name="T36" fmla="*/ 28 w 1056"/>
                  <a:gd name="T37" fmla="*/ 1481 h 1531"/>
                  <a:gd name="T38" fmla="*/ 14 w 1056"/>
                  <a:gd name="T39" fmla="*/ 1516 h 1531"/>
                  <a:gd name="T40" fmla="*/ 11 w 1056"/>
                  <a:gd name="T41" fmla="*/ 1485 h 1531"/>
                  <a:gd name="T42" fmla="*/ 0 w 1056"/>
                  <a:gd name="T43" fmla="*/ 1331 h 1531"/>
                  <a:gd name="T44" fmla="*/ 3 w 1056"/>
                  <a:gd name="T45" fmla="*/ 1130 h 1531"/>
                  <a:gd name="T46" fmla="*/ 42 w 1056"/>
                  <a:gd name="T47" fmla="*/ 916 h 1531"/>
                  <a:gd name="T48" fmla="*/ 134 w 1056"/>
                  <a:gd name="T49" fmla="*/ 716 h 1531"/>
                  <a:gd name="T50" fmla="*/ 239 w 1056"/>
                  <a:gd name="T51" fmla="*/ 607 h 1531"/>
                  <a:gd name="T52" fmla="*/ 274 w 1056"/>
                  <a:gd name="T53" fmla="*/ 558 h 1531"/>
                  <a:gd name="T54" fmla="*/ 289 w 1056"/>
                  <a:gd name="T55" fmla="*/ 508 h 1531"/>
                  <a:gd name="T56" fmla="*/ 281 w 1056"/>
                  <a:gd name="T57" fmla="*/ 460 h 1531"/>
                  <a:gd name="T58" fmla="*/ 260 w 1056"/>
                  <a:gd name="T59" fmla="*/ 403 h 1531"/>
                  <a:gd name="T60" fmla="*/ 225 w 1056"/>
                  <a:gd name="T61" fmla="*/ 340 h 1531"/>
                  <a:gd name="T62" fmla="*/ 189 w 1056"/>
                  <a:gd name="T63" fmla="*/ 280 h 1531"/>
                  <a:gd name="T64" fmla="*/ 154 w 1056"/>
                  <a:gd name="T65" fmla="*/ 224 h 1531"/>
                  <a:gd name="T66" fmla="*/ 112 w 1056"/>
                  <a:gd name="T67" fmla="*/ 178 h 1531"/>
                  <a:gd name="T68" fmla="*/ 59 w 1056"/>
                  <a:gd name="T69" fmla="*/ 140 h 1531"/>
                  <a:gd name="T70" fmla="*/ 24 w 1056"/>
                  <a:gd name="T71" fmla="*/ 122 h 1531"/>
                  <a:gd name="T72" fmla="*/ 24 w 1056"/>
                  <a:gd name="T73" fmla="*/ 101 h 1531"/>
                  <a:gd name="T74" fmla="*/ 24 w 1056"/>
                  <a:gd name="T75" fmla="*/ 66 h 1531"/>
                  <a:gd name="T76" fmla="*/ 24 w 1056"/>
                  <a:gd name="T77" fmla="*/ 27 h 1531"/>
                  <a:gd name="T78" fmla="*/ 28 w 1056"/>
                  <a:gd name="T79" fmla="*/ 6 h 1531"/>
                  <a:gd name="T80" fmla="*/ 77 w 1056"/>
                  <a:gd name="T81" fmla="*/ 41 h 1531"/>
                  <a:gd name="T82" fmla="*/ 147 w 1056"/>
                  <a:gd name="T83" fmla="*/ 94 h 1531"/>
                  <a:gd name="T84" fmla="*/ 201 w 1056"/>
                  <a:gd name="T85" fmla="*/ 140 h 1531"/>
                  <a:gd name="T86" fmla="*/ 260 w 1056"/>
                  <a:gd name="T87" fmla="*/ 213 h 1531"/>
                  <a:gd name="T88" fmla="*/ 355 w 1056"/>
                  <a:gd name="T89" fmla="*/ 354 h 1531"/>
                  <a:gd name="T90" fmla="*/ 437 w 1056"/>
                  <a:gd name="T91" fmla="*/ 466 h 1531"/>
                  <a:gd name="T92" fmla="*/ 500 w 1056"/>
                  <a:gd name="T93" fmla="*/ 470 h 1531"/>
                  <a:gd name="T94" fmla="*/ 591 w 1056"/>
                  <a:gd name="T95" fmla="*/ 463 h 1531"/>
                  <a:gd name="T96" fmla="*/ 686 w 1056"/>
                  <a:gd name="T97" fmla="*/ 456 h 1531"/>
                  <a:gd name="T98" fmla="*/ 756 w 1056"/>
                  <a:gd name="T99" fmla="*/ 453 h 1531"/>
                  <a:gd name="T100" fmla="*/ 810 w 1056"/>
                  <a:gd name="T101" fmla="*/ 413 h 1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6" h="1531">
                    <a:moveTo>
                      <a:pt x="810" y="413"/>
                    </a:moveTo>
                    <a:lnTo>
                      <a:pt x="830" y="438"/>
                    </a:lnTo>
                    <a:lnTo>
                      <a:pt x="855" y="460"/>
                    </a:lnTo>
                    <a:lnTo>
                      <a:pt x="880" y="480"/>
                    </a:lnTo>
                    <a:lnTo>
                      <a:pt x="904" y="498"/>
                    </a:lnTo>
                    <a:lnTo>
                      <a:pt x="933" y="516"/>
                    </a:lnTo>
                    <a:lnTo>
                      <a:pt x="958" y="533"/>
                    </a:lnTo>
                    <a:lnTo>
                      <a:pt x="981" y="548"/>
                    </a:lnTo>
                    <a:lnTo>
                      <a:pt x="1006" y="565"/>
                    </a:lnTo>
                    <a:lnTo>
                      <a:pt x="1031" y="586"/>
                    </a:lnTo>
                    <a:lnTo>
                      <a:pt x="1056" y="603"/>
                    </a:lnTo>
                    <a:lnTo>
                      <a:pt x="1006" y="607"/>
                    </a:lnTo>
                    <a:lnTo>
                      <a:pt x="958" y="600"/>
                    </a:lnTo>
                    <a:lnTo>
                      <a:pt x="911" y="596"/>
                    </a:lnTo>
                    <a:lnTo>
                      <a:pt x="862" y="586"/>
                    </a:lnTo>
                    <a:lnTo>
                      <a:pt x="816" y="578"/>
                    </a:lnTo>
                    <a:lnTo>
                      <a:pt x="767" y="568"/>
                    </a:lnTo>
                    <a:lnTo>
                      <a:pt x="721" y="565"/>
                    </a:lnTo>
                    <a:lnTo>
                      <a:pt x="672" y="561"/>
                    </a:lnTo>
                    <a:lnTo>
                      <a:pt x="626" y="565"/>
                    </a:lnTo>
                    <a:lnTo>
                      <a:pt x="577" y="571"/>
                    </a:lnTo>
                    <a:lnTo>
                      <a:pt x="472" y="607"/>
                    </a:lnTo>
                    <a:lnTo>
                      <a:pt x="380" y="660"/>
                    </a:lnTo>
                    <a:lnTo>
                      <a:pt x="302" y="723"/>
                    </a:lnTo>
                    <a:lnTo>
                      <a:pt x="236" y="800"/>
                    </a:lnTo>
                    <a:lnTo>
                      <a:pt x="179" y="884"/>
                    </a:lnTo>
                    <a:lnTo>
                      <a:pt x="137" y="979"/>
                    </a:lnTo>
                    <a:lnTo>
                      <a:pt x="109" y="1078"/>
                    </a:lnTo>
                    <a:lnTo>
                      <a:pt x="88" y="1179"/>
                    </a:lnTo>
                    <a:lnTo>
                      <a:pt x="81" y="1285"/>
                    </a:lnTo>
                    <a:lnTo>
                      <a:pt x="84" y="1390"/>
                    </a:lnTo>
                    <a:lnTo>
                      <a:pt x="81" y="1401"/>
                    </a:lnTo>
                    <a:lnTo>
                      <a:pt x="77" y="1411"/>
                    </a:lnTo>
                    <a:lnTo>
                      <a:pt x="66" y="1426"/>
                    </a:lnTo>
                    <a:lnTo>
                      <a:pt x="59" y="1436"/>
                    </a:lnTo>
                    <a:lnTo>
                      <a:pt x="49" y="1453"/>
                    </a:lnTo>
                    <a:lnTo>
                      <a:pt x="39" y="1468"/>
                    </a:lnTo>
                    <a:lnTo>
                      <a:pt x="28" y="1481"/>
                    </a:lnTo>
                    <a:lnTo>
                      <a:pt x="21" y="1499"/>
                    </a:lnTo>
                    <a:lnTo>
                      <a:pt x="14" y="1516"/>
                    </a:lnTo>
                    <a:lnTo>
                      <a:pt x="14" y="1531"/>
                    </a:lnTo>
                    <a:lnTo>
                      <a:pt x="11" y="1485"/>
                    </a:lnTo>
                    <a:lnTo>
                      <a:pt x="7" y="1415"/>
                    </a:lnTo>
                    <a:lnTo>
                      <a:pt x="0" y="1331"/>
                    </a:lnTo>
                    <a:lnTo>
                      <a:pt x="0" y="1236"/>
                    </a:lnTo>
                    <a:lnTo>
                      <a:pt x="3" y="1130"/>
                    </a:lnTo>
                    <a:lnTo>
                      <a:pt x="18" y="1025"/>
                    </a:lnTo>
                    <a:lnTo>
                      <a:pt x="42" y="916"/>
                    </a:lnTo>
                    <a:lnTo>
                      <a:pt x="81" y="814"/>
                    </a:lnTo>
                    <a:lnTo>
                      <a:pt x="134" y="716"/>
                    </a:lnTo>
                    <a:lnTo>
                      <a:pt x="211" y="631"/>
                    </a:lnTo>
                    <a:lnTo>
                      <a:pt x="239" y="607"/>
                    </a:lnTo>
                    <a:lnTo>
                      <a:pt x="260" y="583"/>
                    </a:lnTo>
                    <a:lnTo>
                      <a:pt x="274" y="558"/>
                    </a:lnTo>
                    <a:lnTo>
                      <a:pt x="285" y="533"/>
                    </a:lnTo>
                    <a:lnTo>
                      <a:pt x="289" y="508"/>
                    </a:lnTo>
                    <a:lnTo>
                      <a:pt x="289" y="488"/>
                    </a:lnTo>
                    <a:lnTo>
                      <a:pt x="281" y="460"/>
                    </a:lnTo>
                    <a:lnTo>
                      <a:pt x="274" y="435"/>
                    </a:lnTo>
                    <a:lnTo>
                      <a:pt x="260" y="403"/>
                    </a:lnTo>
                    <a:lnTo>
                      <a:pt x="242" y="371"/>
                    </a:lnTo>
                    <a:lnTo>
                      <a:pt x="225" y="340"/>
                    </a:lnTo>
                    <a:lnTo>
                      <a:pt x="207" y="312"/>
                    </a:lnTo>
                    <a:lnTo>
                      <a:pt x="189" y="280"/>
                    </a:lnTo>
                    <a:lnTo>
                      <a:pt x="172" y="252"/>
                    </a:lnTo>
                    <a:lnTo>
                      <a:pt x="154" y="224"/>
                    </a:lnTo>
                    <a:lnTo>
                      <a:pt x="134" y="200"/>
                    </a:lnTo>
                    <a:lnTo>
                      <a:pt x="112" y="178"/>
                    </a:lnTo>
                    <a:lnTo>
                      <a:pt x="88" y="157"/>
                    </a:lnTo>
                    <a:lnTo>
                      <a:pt x="59" y="140"/>
                    </a:lnTo>
                    <a:lnTo>
                      <a:pt x="28" y="125"/>
                    </a:lnTo>
                    <a:lnTo>
                      <a:pt x="24" y="122"/>
                    </a:lnTo>
                    <a:lnTo>
                      <a:pt x="24" y="115"/>
                    </a:lnTo>
                    <a:lnTo>
                      <a:pt x="24" y="101"/>
                    </a:lnTo>
                    <a:lnTo>
                      <a:pt x="24" y="83"/>
                    </a:lnTo>
                    <a:lnTo>
                      <a:pt x="24" y="66"/>
                    </a:lnTo>
                    <a:lnTo>
                      <a:pt x="24" y="45"/>
                    </a:lnTo>
                    <a:lnTo>
                      <a:pt x="24" y="27"/>
                    </a:lnTo>
                    <a:lnTo>
                      <a:pt x="28" y="13"/>
                    </a:lnTo>
                    <a:lnTo>
                      <a:pt x="28" y="6"/>
                    </a:lnTo>
                    <a:lnTo>
                      <a:pt x="28" y="0"/>
                    </a:lnTo>
                    <a:lnTo>
                      <a:pt x="77" y="41"/>
                    </a:lnTo>
                    <a:lnTo>
                      <a:pt x="116" y="73"/>
                    </a:lnTo>
                    <a:lnTo>
                      <a:pt x="147" y="94"/>
                    </a:lnTo>
                    <a:lnTo>
                      <a:pt x="176" y="118"/>
                    </a:lnTo>
                    <a:lnTo>
                      <a:pt x="201" y="140"/>
                    </a:lnTo>
                    <a:lnTo>
                      <a:pt x="229" y="171"/>
                    </a:lnTo>
                    <a:lnTo>
                      <a:pt x="260" y="213"/>
                    </a:lnTo>
                    <a:lnTo>
                      <a:pt x="302" y="273"/>
                    </a:lnTo>
                    <a:lnTo>
                      <a:pt x="355" y="354"/>
                    </a:lnTo>
                    <a:lnTo>
                      <a:pt x="422" y="460"/>
                    </a:lnTo>
                    <a:lnTo>
                      <a:pt x="437" y="466"/>
                    </a:lnTo>
                    <a:lnTo>
                      <a:pt x="460" y="470"/>
                    </a:lnTo>
                    <a:lnTo>
                      <a:pt x="500" y="470"/>
                    </a:lnTo>
                    <a:lnTo>
                      <a:pt x="542" y="466"/>
                    </a:lnTo>
                    <a:lnTo>
                      <a:pt x="591" y="463"/>
                    </a:lnTo>
                    <a:lnTo>
                      <a:pt x="640" y="460"/>
                    </a:lnTo>
                    <a:lnTo>
                      <a:pt x="686" y="456"/>
                    </a:lnTo>
                    <a:lnTo>
                      <a:pt x="725" y="453"/>
                    </a:lnTo>
                    <a:lnTo>
                      <a:pt x="756" y="453"/>
                    </a:lnTo>
                    <a:lnTo>
                      <a:pt x="774" y="448"/>
                    </a:lnTo>
                    <a:lnTo>
                      <a:pt x="810" y="413"/>
                    </a:lnTo>
                  </a:path>
                </a:pathLst>
              </a:custGeom>
              <a:noFill/>
              <a:ln w="0">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85" name="Freeform 761"/>
              <p:cNvSpPr>
                <a:spLocks/>
              </p:cNvSpPr>
              <p:nvPr/>
            </p:nvSpPr>
            <p:spPr bwMode="auto">
              <a:xfrm>
                <a:off x="3062" y="2574"/>
                <a:ext cx="64" cy="402"/>
              </a:xfrm>
              <a:custGeom>
                <a:avLst/>
                <a:gdLst>
                  <a:gd name="T0" fmla="*/ 647 w 838"/>
                  <a:gd name="T1" fmla="*/ 5452 h 5627"/>
                  <a:gd name="T2" fmla="*/ 795 w 838"/>
                  <a:gd name="T3" fmla="*/ 5139 h 5627"/>
                  <a:gd name="T4" fmla="*/ 838 w 838"/>
                  <a:gd name="T5" fmla="*/ 4791 h 5627"/>
                  <a:gd name="T6" fmla="*/ 813 w 838"/>
                  <a:gd name="T7" fmla="*/ 4514 h 5627"/>
                  <a:gd name="T8" fmla="*/ 767 w 838"/>
                  <a:gd name="T9" fmla="*/ 4391 h 5627"/>
                  <a:gd name="T10" fmla="*/ 697 w 838"/>
                  <a:gd name="T11" fmla="*/ 4274 h 5627"/>
                  <a:gd name="T12" fmla="*/ 612 w 838"/>
                  <a:gd name="T13" fmla="*/ 4173 h 5627"/>
                  <a:gd name="T14" fmla="*/ 496 w 838"/>
                  <a:gd name="T15" fmla="*/ 4050 h 5627"/>
                  <a:gd name="T16" fmla="*/ 391 w 838"/>
                  <a:gd name="T17" fmla="*/ 3924 h 5627"/>
                  <a:gd name="T18" fmla="*/ 331 w 838"/>
                  <a:gd name="T19" fmla="*/ 3779 h 5627"/>
                  <a:gd name="T20" fmla="*/ 309 w 838"/>
                  <a:gd name="T21" fmla="*/ 3456 h 5627"/>
                  <a:gd name="T22" fmla="*/ 261 w 838"/>
                  <a:gd name="T23" fmla="*/ 3041 h 5627"/>
                  <a:gd name="T24" fmla="*/ 267 w 838"/>
                  <a:gd name="T25" fmla="*/ 2641 h 5627"/>
                  <a:gd name="T26" fmla="*/ 359 w 838"/>
                  <a:gd name="T27" fmla="*/ 2371 h 5627"/>
                  <a:gd name="T28" fmla="*/ 380 w 838"/>
                  <a:gd name="T29" fmla="*/ 2315 h 5627"/>
                  <a:gd name="T30" fmla="*/ 397 w 838"/>
                  <a:gd name="T31" fmla="*/ 2262 h 5627"/>
                  <a:gd name="T32" fmla="*/ 409 w 838"/>
                  <a:gd name="T33" fmla="*/ 2227 h 5627"/>
                  <a:gd name="T34" fmla="*/ 489 w 838"/>
                  <a:gd name="T35" fmla="*/ 1960 h 5627"/>
                  <a:gd name="T36" fmla="*/ 521 w 838"/>
                  <a:gd name="T37" fmla="*/ 1675 h 5627"/>
                  <a:gd name="T38" fmla="*/ 492 w 838"/>
                  <a:gd name="T39" fmla="*/ 1391 h 5627"/>
                  <a:gd name="T40" fmla="*/ 387 w 838"/>
                  <a:gd name="T41" fmla="*/ 1033 h 5627"/>
                  <a:gd name="T42" fmla="*/ 264 w 838"/>
                  <a:gd name="T43" fmla="*/ 647 h 5627"/>
                  <a:gd name="T44" fmla="*/ 148 w 838"/>
                  <a:gd name="T45" fmla="*/ 263 h 5627"/>
                  <a:gd name="T46" fmla="*/ 81 w 838"/>
                  <a:gd name="T47" fmla="*/ 0 h 5627"/>
                  <a:gd name="T48" fmla="*/ 71 w 838"/>
                  <a:gd name="T49" fmla="*/ 4 h 5627"/>
                  <a:gd name="T50" fmla="*/ 46 w 838"/>
                  <a:gd name="T51" fmla="*/ 28 h 5627"/>
                  <a:gd name="T52" fmla="*/ 7 w 838"/>
                  <a:gd name="T53" fmla="*/ 60 h 5627"/>
                  <a:gd name="T54" fmla="*/ 3 w 838"/>
                  <a:gd name="T55" fmla="*/ 112 h 5627"/>
                  <a:gd name="T56" fmla="*/ 31 w 838"/>
                  <a:gd name="T57" fmla="*/ 210 h 5627"/>
                  <a:gd name="T58" fmla="*/ 63 w 838"/>
                  <a:gd name="T59" fmla="*/ 309 h 5627"/>
                  <a:gd name="T60" fmla="*/ 155 w 838"/>
                  <a:gd name="T61" fmla="*/ 618 h 5627"/>
                  <a:gd name="T62" fmla="*/ 286 w 838"/>
                  <a:gd name="T63" fmla="*/ 1060 h 5627"/>
                  <a:gd name="T64" fmla="*/ 384 w 838"/>
                  <a:gd name="T65" fmla="*/ 1461 h 5627"/>
                  <a:gd name="T66" fmla="*/ 426 w 838"/>
                  <a:gd name="T67" fmla="*/ 1773 h 5627"/>
                  <a:gd name="T68" fmla="*/ 380 w 838"/>
                  <a:gd name="T69" fmla="*/ 2055 h 5627"/>
                  <a:gd name="T70" fmla="*/ 286 w 838"/>
                  <a:gd name="T71" fmla="*/ 2328 h 5627"/>
                  <a:gd name="T72" fmla="*/ 201 w 838"/>
                  <a:gd name="T73" fmla="*/ 2620 h 5627"/>
                  <a:gd name="T74" fmla="*/ 183 w 838"/>
                  <a:gd name="T75" fmla="*/ 2894 h 5627"/>
                  <a:gd name="T76" fmla="*/ 208 w 838"/>
                  <a:gd name="T77" fmla="*/ 3171 h 5627"/>
                  <a:gd name="T78" fmla="*/ 236 w 838"/>
                  <a:gd name="T79" fmla="*/ 3446 h 5627"/>
                  <a:gd name="T80" fmla="*/ 236 w 838"/>
                  <a:gd name="T81" fmla="*/ 3636 h 5627"/>
                  <a:gd name="T82" fmla="*/ 261 w 838"/>
                  <a:gd name="T83" fmla="*/ 3786 h 5627"/>
                  <a:gd name="T84" fmla="*/ 317 w 838"/>
                  <a:gd name="T85" fmla="*/ 3931 h 5627"/>
                  <a:gd name="T86" fmla="*/ 404 w 838"/>
                  <a:gd name="T87" fmla="*/ 4064 h 5627"/>
                  <a:gd name="T88" fmla="*/ 521 w 838"/>
                  <a:gd name="T89" fmla="*/ 4184 h 5627"/>
                  <a:gd name="T90" fmla="*/ 630 w 838"/>
                  <a:gd name="T91" fmla="*/ 4299 h 5627"/>
                  <a:gd name="T92" fmla="*/ 715 w 838"/>
                  <a:gd name="T93" fmla="*/ 4432 h 5627"/>
                  <a:gd name="T94" fmla="*/ 742 w 838"/>
                  <a:gd name="T95" fmla="*/ 4531 h 5627"/>
                  <a:gd name="T96" fmla="*/ 760 w 838"/>
                  <a:gd name="T97" fmla="*/ 4637 h 5627"/>
                  <a:gd name="T98" fmla="*/ 767 w 838"/>
                  <a:gd name="T99" fmla="*/ 4739 h 5627"/>
                  <a:gd name="T100" fmla="*/ 767 w 838"/>
                  <a:gd name="T101" fmla="*/ 4946 h 5627"/>
                  <a:gd name="T102" fmla="*/ 710 w 838"/>
                  <a:gd name="T103" fmla="*/ 5217 h 5627"/>
                  <a:gd name="T104" fmla="*/ 587 w 838"/>
                  <a:gd name="T105" fmla="*/ 5469 h 5627"/>
                  <a:gd name="T106" fmla="*/ 464 w 838"/>
                  <a:gd name="T107" fmla="*/ 5620 h 5627"/>
                  <a:gd name="T108" fmla="*/ 469 w 838"/>
                  <a:gd name="T109" fmla="*/ 5624 h 5627"/>
                  <a:gd name="T110" fmla="*/ 486 w 838"/>
                  <a:gd name="T111" fmla="*/ 5624 h 5627"/>
                  <a:gd name="T112" fmla="*/ 504 w 838"/>
                  <a:gd name="T113" fmla="*/ 5627 h 5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8" h="5627">
                    <a:moveTo>
                      <a:pt x="482" y="5620"/>
                    </a:moveTo>
                    <a:lnTo>
                      <a:pt x="574" y="5539"/>
                    </a:lnTo>
                    <a:lnTo>
                      <a:pt x="647" y="5452"/>
                    </a:lnTo>
                    <a:lnTo>
                      <a:pt x="710" y="5353"/>
                    </a:lnTo>
                    <a:lnTo>
                      <a:pt x="757" y="5247"/>
                    </a:lnTo>
                    <a:lnTo>
                      <a:pt x="795" y="5139"/>
                    </a:lnTo>
                    <a:lnTo>
                      <a:pt x="820" y="5023"/>
                    </a:lnTo>
                    <a:lnTo>
                      <a:pt x="834" y="4907"/>
                    </a:lnTo>
                    <a:lnTo>
                      <a:pt x="838" y="4791"/>
                    </a:lnTo>
                    <a:lnTo>
                      <a:pt x="834" y="4672"/>
                    </a:lnTo>
                    <a:lnTo>
                      <a:pt x="823" y="4559"/>
                    </a:lnTo>
                    <a:lnTo>
                      <a:pt x="813" y="4514"/>
                    </a:lnTo>
                    <a:lnTo>
                      <a:pt x="802" y="4472"/>
                    </a:lnTo>
                    <a:lnTo>
                      <a:pt x="788" y="4429"/>
                    </a:lnTo>
                    <a:lnTo>
                      <a:pt x="767" y="4391"/>
                    </a:lnTo>
                    <a:lnTo>
                      <a:pt x="746" y="4352"/>
                    </a:lnTo>
                    <a:lnTo>
                      <a:pt x="725" y="4314"/>
                    </a:lnTo>
                    <a:lnTo>
                      <a:pt x="697" y="4274"/>
                    </a:lnTo>
                    <a:lnTo>
                      <a:pt x="672" y="4239"/>
                    </a:lnTo>
                    <a:lnTo>
                      <a:pt x="640" y="4204"/>
                    </a:lnTo>
                    <a:lnTo>
                      <a:pt x="612" y="4173"/>
                    </a:lnTo>
                    <a:lnTo>
                      <a:pt x="574" y="4131"/>
                    </a:lnTo>
                    <a:lnTo>
                      <a:pt x="539" y="4092"/>
                    </a:lnTo>
                    <a:lnTo>
                      <a:pt x="496" y="4050"/>
                    </a:lnTo>
                    <a:lnTo>
                      <a:pt x="461" y="4008"/>
                    </a:lnTo>
                    <a:lnTo>
                      <a:pt x="426" y="3966"/>
                    </a:lnTo>
                    <a:lnTo>
                      <a:pt x="391" y="3924"/>
                    </a:lnTo>
                    <a:lnTo>
                      <a:pt x="366" y="3878"/>
                    </a:lnTo>
                    <a:lnTo>
                      <a:pt x="344" y="3829"/>
                    </a:lnTo>
                    <a:lnTo>
                      <a:pt x="331" y="3779"/>
                    </a:lnTo>
                    <a:lnTo>
                      <a:pt x="327" y="3731"/>
                    </a:lnTo>
                    <a:lnTo>
                      <a:pt x="321" y="3593"/>
                    </a:lnTo>
                    <a:lnTo>
                      <a:pt x="309" y="3456"/>
                    </a:lnTo>
                    <a:lnTo>
                      <a:pt x="292" y="3319"/>
                    </a:lnTo>
                    <a:lnTo>
                      <a:pt x="274" y="3183"/>
                    </a:lnTo>
                    <a:lnTo>
                      <a:pt x="261" y="3041"/>
                    </a:lnTo>
                    <a:lnTo>
                      <a:pt x="253" y="2908"/>
                    </a:lnTo>
                    <a:lnTo>
                      <a:pt x="253" y="2771"/>
                    </a:lnTo>
                    <a:lnTo>
                      <a:pt x="267" y="2641"/>
                    </a:lnTo>
                    <a:lnTo>
                      <a:pt x="299" y="2515"/>
                    </a:lnTo>
                    <a:lnTo>
                      <a:pt x="352" y="2392"/>
                    </a:lnTo>
                    <a:lnTo>
                      <a:pt x="359" y="2371"/>
                    </a:lnTo>
                    <a:lnTo>
                      <a:pt x="366" y="2353"/>
                    </a:lnTo>
                    <a:lnTo>
                      <a:pt x="373" y="2336"/>
                    </a:lnTo>
                    <a:lnTo>
                      <a:pt x="380" y="2315"/>
                    </a:lnTo>
                    <a:lnTo>
                      <a:pt x="387" y="2298"/>
                    </a:lnTo>
                    <a:lnTo>
                      <a:pt x="391" y="2280"/>
                    </a:lnTo>
                    <a:lnTo>
                      <a:pt x="397" y="2262"/>
                    </a:lnTo>
                    <a:lnTo>
                      <a:pt x="401" y="2248"/>
                    </a:lnTo>
                    <a:lnTo>
                      <a:pt x="404" y="2234"/>
                    </a:lnTo>
                    <a:lnTo>
                      <a:pt x="409" y="2227"/>
                    </a:lnTo>
                    <a:lnTo>
                      <a:pt x="444" y="2139"/>
                    </a:lnTo>
                    <a:lnTo>
                      <a:pt x="469" y="2051"/>
                    </a:lnTo>
                    <a:lnTo>
                      <a:pt x="489" y="1960"/>
                    </a:lnTo>
                    <a:lnTo>
                      <a:pt x="507" y="1865"/>
                    </a:lnTo>
                    <a:lnTo>
                      <a:pt x="517" y="1770"/>
                    </a:lnTo>
                    <a:lnTo>
                      <a:pt x="521" y="1675"/>
                    </a:lnTo>
                    <a:lnTo>
                      <a:pt x="517" y="1580"/>
                    </a:lnTo>
                    <a:lnTo>
                      <a:pt x="507" y="1485"/>
                    </a:lnTo>
                    <a:lnTo>
                      <a:pt x="492" y="1391"/>
                    </a:lnTo>
                    <a:lnTo>
                      <a:pt x="469" y="1296"/>
                    </a:lnTo>
                    <a:lnTo>
                      <a:pt x="426" y="1163"/>
                    </a:lnTo>
                    <a:lnTo>
                      <a:pt x="387" y="1033"/>
                    </a:lnTo>
                    <a:lnTo>
                      <a:pt x="344" y="903"/>
                    </a:lnTo>
                    <a:lnTo>
                      <a:pt x="303" y="776"/>
                    </a:lnTo>
                    <a:lnTo>
                      <a:pt x="264" y="647"/>
                    </a:lnTo>
                    <a:lnTo>
                      <a:pt x="226" y="520"/>
                    </a:lnTo>
                    <a:lnTo>
                      <a:pt x="186" y="393"/>
                    </a:lnTo>
                    <a:lnTo>
                      <a:pt x="148" y="263"/>
                    </a:lnTo>
                    <a:lnTo>
                      <a:pt x="113" y="133"/>
                    </a:lnTo>
                    <a:lnTo>
                      <a:pt x="84" y="0"/>
                    </a:lnTo>
                    <a:lnTo>
                      <a:pt x="81" y="0"/>
                    </a:lnTo>
                    <a:lnTo>
                      <a:pt x="78" y="0"/>
                    </a:lnTo>
                    <a:lnTo>
                      <a:pt x="74" y="0"/>
                    </a:lnTo>
                    <a:lnTo>
                      <a:pt x="71" y="4"/>
                    </a:lnTo>
                    <a:lnTo>
                      <a:pt x="63" y="10"/>
                    </a:lnTo>
                    <a:lnTo>
                      <a:pt x="53" y="17"/>
                    </a:lnTo>
                    <a:lnTo>
                      <a:pt x="46" y="28"/>
                    </a:lnTo>
                    <a:lnTo>
                      <a:pt x="31" y="35"/>
                    </a:lnTo>
                    <a:lnTo>
                      <a:pt x="21" y="45"/>
                    </a:lnTo>
                    <a:lnTo>
                      <a:pt x="7" y="60"/>
                    </a:lnTo>
                    <a:lnTo>
                      <a:pt x="0" y="67"/>
                    </a:lnTo>
                    <a:lnTo>
                      <a:pt x="0" y="87"/>
                    </a:lnTo>
                    <a:lnTo>
                      <a:pt x="3" y="112"/>
                    </a:lnTo>
                    <a:lnTo>
                      <a:pt x="11" y="140"/>
                    </a:lnTo>
                    <a:lnTo>
                      <a:pt x="21" y="175"/>
                    </a:lnTo>
                    <a:lnTo>
                      <a:pt x="31" y="210"/>
                    </a:lnTo>
                    <a:lnTo>
                      <a:pt x="43" y="245"/>
                    </a:lnTo>
                    <a:lnTo>
                      <a:pt x="53" y="277"/>
                    </a:lnTo>
                    <a:lnTo>
                      <a:pt x="63" y="309"/>
                    </a:lnTo>
                    <a:lnTo>
                      <a:pt x="71" y="337"/>
                    </a:lnTo>
                    <a:lnTo>
                      <a:pt x="113" y="474"/>
                    </a:lnTo>
                    <a:lnTo>
                      <a:pt x="155" y="618"/>
                    </a:lnTo>
                    <a:lnTo>
                      <a:pt x="201" y="765"/>
                    </a:lnTo>
                    <a:lnTo>
                      <a:pt x="243" y="913"/>
                    </a:lnTo>
                    <a:lnTo>
                      <a:pt x="286" y="1060"/>
                    </a:lnTo>
                    <a:lnTo>
                      <a:pt x="321" y="1201"/>
                    </a:lnTo>
                    <a:lnTo>
                      <a:pt x="356" y="1335"/>
                    </a:lnTo>
                    <a:lnTo>
                      <a:pt x="384" y="1461"/>
                    </a:lnTo>
                    <a:lnTo>
                      <a:pt x="404" y="1573"/>
                    </a:lnTo>
                    <a:lnTo>
                      <a:pt x="422" y="1675"/>
                    </a:lnTo>
                    <a:lnTo>
                      <a:pt x="426" y="1773"/>
                    </a:lnTo>
                    <a:lnTo>
                      <a:pt x="419" y="1868"/>
                    </a:lnTo>
                    <a:lnTo>
                      <a:pt x="404" y="1963"/>
                    </a:lnTo>
                    <a:lnTo>
                      <a:pt x="380" y="2055"/>
                    </a:lnTo>
                    <a:lnTo>
                      <a:pt x="352" y="2146"/>
                    </a:lnTo>
                    <a:lnTo>
                      <a:pt x="321" y="2238"/>
                    </a:lnTo>
                    <a:lnTo>
                      <a:pt x="286" y="2328"/>
                    </a:lnTo>
                    <a:lnTo>
                      <a:pt x="253" y="2423"/>
                    </a:lnTo>
                    <a:lnTo>
                      <a:pt x="226" y="2518"/>
                    </a:lnTo>
                    <a:lnTo>
                      <a:pt x="201" y="2620"/>
                    </a:lnTo>
                    <a:lnTo>
                      <a:pt x="186" y="2708"/>
                    </a:lnTo>
                    <a:lnTo>
                      <a:pt x="179" y="2799"/>
                    </a:lnTo>
                    <a:lnTo>
                      <a:pt x="183" y="2894"/>
                    </a:lnTo>
                    <a:lnTo>
                      <a:pt x="190" y="2986"/>
                    </a:lnTo>
                    <a:lnTo>
                      <a:pt x="197" y="3077"/>
                    </a:lnTo>
                    <a:lnTo>
                      <a:pt x="208" y="3171"/>
                    </a:lnTo>
                    <a:lnTo>
                      <a:pt x="218" y="3263"/>
                    </a:lnTo>
                    <a:lnTo>
                      <a:pt x="229" y="3354"/>
                    </a:lnTo>
                    <a:lnTo>
                      <a:pt x="236" y="3446"/>
                    </a:lnTo>
                    <a:lnTo>
                      <a:pt x="236" y="3534"/>
                    </a:lnTo>
                    <a:lnTo>
                      <a:pt x="232" y="3586"/>
                    </a:lnTo>
                    <a:lnTo>
                      <a:pt x="236" y="3636"/>
                    </a:lnTo>
                    <a:lnTo>
                      <a:pt x="239" y="3688"/>
                    </a:lnTo>
                    <a:lnTo>
                      <a:pt x="249" y="3737"/>
                    </a:lnTo>
                    <a:lnTo>
                      <a:pt x="261" y="3786"/>
                    </a:lnTo>
                    <a:lnTo>
                      <a:pt x="274" y="3836"/>
                    </a:lnTo>
                    <a:lnTo>
                      <a:pt x="296" y="3884"/>
                    </a:lnTo>
                    <a:lnTo>
                      <a:pt x="317" y="3931"/>
                    </a:lnTo>
                    <a:lnTo>
                      <a:pt x="341" y="3976"/>
                    </a:lnTo>
                    <a:lnTo>
                      <a:pt x="373" y="4022"/>
                    </a:lnTo>
                    <a:lnTo>
                      <a:pt x="404" y="4064"/>
                    </a:lnTo>
                    <a:lnTo>
                      <a:pt x="444" y="4106"/>
                    </a:lnTo>
                    <a:lnTo>
                      <a:pt x="482" y="4144"/>
                    </a:lnTo>
                    <a:lnTo>
                      <a:pt x="521" y="4184"/>
                    </a:lnTo>
                    <a:lnTo>
                      <a:pt x="556" y="4222"/>
                    </a:lnTo>
                    <a:lnTo>
                      <a:pt x="595" y="4261"/>
                    </a:lnTo>
                    <a:lnTo>
                      <a:pt x="630" y="4299"/>
                    </a:lnTo>
                    <a:lnTo>
                      <a:pt x="662" y="4342"/>
                    </a:lnTo>
                    <a:lnTo>
                      <a:pt x="690" y="4387"/>
                    </a:lnTo>
                    <a:lnTo>
                      <a:pt x="715" y="4432"/>
                    </a:lnTo>
                    <a:lnTo>
                      <a:pt x="725" y="4468"/>
                    </a:lnTo>
                    <a:lnTo>
                      <a:pt x="735" y="4499"/>
                    </a:lnTo>
                    <a:lnTo>
                      <a:pt x="742" y="4531"/>
                    </a:lnTo>
                    <a:lnTo>
                      <a:pt x="750" y="4566"/>
                    </a:lnTo>
                    <a:lnTo>
                      <a:pt x="757" y="4602"/>
                    </a:lnTo>
                    <a:lnTo>
                      <a:pt x="760" y="4637"/>
                    </a:lnTo>
                    <a:lnTo>
                      <a:pt x="760" y="4672"/>
                    </a:lnTo>
                    <a:lnTo>
                      <a:pt x="764" y="4704"/>
                    </a:lnTo>
                    <a:lnTo>
                      <a:pt x="767" y="4739"/>
                    </a:lnTo>
                    <a:lnTo>
                      <a:pt x="770" y="4777"/>
                    </a:lnTo>
                    <a:lnTo>
                      <a:pt x="770" y="4862"/>
                    </a:lnTo>
                    <a:lnTo>
                      <a:pt x="767" y="4946"/>
                    </a:lnTo>
                    <a:lnTo>
                      <a:pt x="753" y="5037"/>
                    </a:lnTo>
                    <a:lnTo>
                      <a:pt x="735" y="5125"/>
                    </a:lnTo>
                    <a:lnTo>
                      <a:pt x="710" y="5217"/>
                    </a:lnTo>
                    <a:lnTo>
                      <a:pt x="675" y="5304"/>
                    </a:lnTo>
                    <a:lnTo>
                      <a:pt x="634" y="5388"/>
                    </a:lnTo>
                    <a:lnTo>
                      <a:pt x="587" y="5469"/>
                    </a:lnTo>
                    <a:lnTo>
                      <a:pt x="532" y="5547"/>
                    </a:lnTo>
                    <a:lnTo>
                      <a:pt x="464" y="5617"/>
                    </a:lnTo>
                    <a:lnTo>
                      <a:pt x="464" y="5620"/>
                    </a:lnTo>
                    <a:lnTo>
                      <a:pt x="461" y="5624"/>
                    </a:lnTo>
                    <a:lnTo>
                      <a:pt x="464" y="5624"/>
                    </a:lnTo>
                    <a:lnTo>
                      <a:pt x="469" y="5624"/>
                    </a:lnTo>
                    <a:lnTo>
                      <a:pt x="475" y="5624"/>
                    </a:lnTo>
                    <a:lnTo>
                      <a:pt x="479" y="5624"/>
                    </a:lnTo>
                    <a:lnTo>
                      <a:pt x="486" y="5624"/>
                    </a:lnTo>
                    <a:lnTo>
                      <a:pt x="492" y="5624"/>
                    </a:lnTo>
                    <a:lnTo>
                      <a:pt x="496" y="5624"/>
                    </a:lnTo>
                    <a:lnTo>
                      <a:pt x="504" y="5627"/>
                    </a:lnTo>
                    <a:lnTo>
                      <a:pt x="482" y="5620"/>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86" name="Freeform 762"/>
              <p:cNvSpPr>
                <a:spLocks/>
              </p:cNvSpPr>
              <p:nvPr/>
            </p:nvSpPr>
            <p:spPr bwMode="auto">
              <a:xfrm>
                <a:off x="3062" y="2574"/>
                <a:ext cx="64" cy="402"/>
              </a:xfrm>
              <a:custGeom>
                <a:avLst/>
                <a:gdLst>
                  <a:gd name="T0" fmla="*/ 647 w 838"/>
                  <a:gd name="T1" fmla="*/ 5452 h 5627"/>
                  <a:gd name="T2" fmla="*/ 795 w 838"/>
                  <a:gd name="T3" fmla="*/ 5139 h 5627"/>
                  <a:gd name="T4" fmla="*/ 838 w 838"/>
                  <a:gd name="T5" fmla="*/ 4791 h 5627"/>
                  <a:gd name="T6" fmla="*/ 813 w 838"/>
                  <a:gd name="T7" fmla="*/ 4514 h 5627"/>
                  <a:gd name="T8" fmla="*/ 767 w 838"/>
                  <a:gd name="T9" fmla="*/ 4391 h 5627"/>
                  <a:gd name="T10" fmla="*/ 697 w 838"/>
                  <a:gd name="T11" fmla="*/ 4274 h 5627"/>
                  <a:gd name="T12" fmla="*/ 612 w 838"/>
                  <a:gd name="T13" fmla="*/ 4173 h 5627"/>
                  <a:gd name="T14" fmla="*/ 496 w 838"/>
                  <a:gd name="T15" fmla="*/ 4050 h 5627"/>
                  <a:gd name="T16" fmla="*/ 391 w 838"/>
                  <a:gd name="T17" fmla="*/ 3924 h 5627"/>
                  <a:gd name="T18" fmla="*/ 331 w 838"/>
                  <a:gd name="T19" fmla="*/ 3779 h 5627"/>
                  <a:gd name="T20" fmla="*/ 309 w 838"/>
                  <a:gd name="T21" fmla="*/ 3456 h 5627"/>
                  <a:gd name="T22" fmla="*/ 261 w 838"/>
                  <a:gd name="T23" fmla="*/ 3041 h 5627"/>
                  <a:gd name="T24" fmla="*/ 267 w 838"/>
                  <a:gd name="T25" fmla="*/ 2641 h 5627"/>
                  <a:gd name="T26" fmla="*/ 359 w 838"/>
                  <a:gd name="T27" fmla="*/ 2371 h 5627"/>
                  <a:gd name="T28" fmla="*/ 380 w 838"/>
                  <a:gd name="T29" fmla="*/ 2315 h 5627"/>
                  <a:gd name="T30" fmla="*/ 397 w 838"/>
                  <a:gd name="T31" fmla="*/ 2262 h 5627"/>
                  <a:gd name="T32" fmla="*/ 409 w 838"/>
                  <a:gd name="T33" fmla="*/ 2227 h 5627"/>
                  <a:gd name="T34" fmla="*/ 489 w 838"/>
                  <a:gd name="T35" fmla="*/ 1960 h 5627"/>
                  <a:gd name="T36" fmla="*/ 521 w 838"/>
                  <a:gd name="T37" fmla="*/ 1675 h 5627"/>
                  <a:gd name="T38" fmla="*/ 492 w 838"/>
                  <a:gd name="T39" fmla="*/ 1391 h 5627"/>
                  <a:gd name="T40" fmla="*/ 387 w 838"/>
                  <a:gd name="T41" fmla="*/ 1033 h 5627"/>
                  <a:gd name="T42" fmla="*/ 264 w 838"/>
                  <a:gd name="T43" fmla="*/ 647 h 5627"/>
                  <a:gd name="T44" fmla="*/ 148 w 838"/>
                  <a:gd name="T45" fmla="*/ 263 h 5627"/>
                  <a:gd name="T46" fmla="*/ 81 w 838"/>
                  <a:gd name="T47" fmla="*/ 0 h 5627"/>
                  <a:gd name="T48" fmla="*/ 71 w 838"/>
                  <a:gd name="T49" fmla="*/ 4 h 5627"/>
                  <a:gd name="T50" fmla="*/ 46 w 838"/>
                  <a:gd name="T51" fmla="*/ 28 h 5627"/>
                  <a:gd name="T52" fmla="*/ 7 w 838"/>
                  <a:gd name="T53" fmla="*/ 60 h 5627"/>
                  <a:gd name="T54" fmla="*/ 3 w 838"/>
                  <a:gd name="T55" fmla="*/ 112 h 5627"/>
                  <a:gd name="T56" fmla="*/ 31 w 838"/>
                  <a:gd name="T57" fmla="*/ 210 h 5627"/>
                  <a:gd name="T58" fmla="*/ 63 w 838"/>
                  <a:gd name="T59" fmla="*/ 309 h 5627"/>
                  <a:gd name="T60" fmla="*/ 155 w 838"/>
                  <a:gd name="T61" fmla="*/ 618 h 5627"/>
                  <a:gd name="T62" fmla="*/ 286 w 838"/>
                  <a:gd name="T63" fmla="*/ 1060 h 5627"/>
                  <a:gd name="T64" fmla="*/ 384 w 838"/>
                  <a:gd name="T65" fmla="*/ 1461 h 5627"/>
                  <a:gd name="T66" fmla="*/ 426 w 838"/>
                  <a:gd name="T67" fmla="*/ 1773 h 5627"/>
                  <a:gd name="T68" fmla="*/ 380 w 838"/>
                  <a:gd name="T69" fmla="*/ 2055 h 5627"/>
                  <a:gd name="T70" fmla="*/ 286 w 838"/>
                  <a:gd name="T71" fmla="*/ 2328 h 5627"/>
                  <a:gd name="T72" fmla="*/ 201 w 838"/>
                  <a:gd name="T73" fmla="*/ 2620 h 5627"/>
                  <a:gd name="T74" fmla="*/ 183 w 838"/>
                  <a:gd name="T75" fmla="*/ 2894 h 5627"/>
                  <a:gd name="T76" fmla="*/ 208 w 838"/>
                  <a:gd name="T77" fmla="*/ 3171 h 5627"/>
                  <a:gd name="T78" fmla="*/ 236 w 838"/>
                  <a:gd name="T79" fmla="*/ 3446 h 5627"/>
                  <a:gd name="T80" fmla="*/ 236 w 838"/>
                  <a:gd name="T81" fmla="*/ 3636 h 5627"/>
                  <a:gd name="T82" fmla="*/ 261 w 838"/>
                  <a:gd name="T83" fmla="*/ 3786 h 5627"/>
                  <a:gd name="T84" fmla="*/ 317 w 838"/>
                  <a:gd name="T85" fmla="*/ 3931 h 5627"/>
                  <a:gd name="T86" fmla="*/ 404 w 838"/>
                  <a:gd name="T87" fmla="*/ 4064 h 5627"/>
                  <a:gd name="T88" fmla="*/ 521 w 838"/>
                  <a:gd name="T89" fmla="*/ 4184 h 5627"/>
                  <a:gd name="T90" fmla="*/ 630 w 838"/>
                  <a:gd name="T91" fmla="*/ 4299 h 5627"/>
                  <a:gd name="T92" fmla="*/ 715 w 838"/>
                  <a:gd name="T93" fmla="*/ 4432 h 5627"/>
                  <a:gd name="T94" fmla="*/ 742 w 838"/>
                  <a:gd name="T95" fmla="*/ 4531 h 5627"/>
                  <a:gd name="T96" fmla="*/ 760 w 838"/>
                  <a:gd name="T97" fmla="*/ 4637 h 5627"/>
                  <a:gd name="T98" fmla="*/ 767 w 838"/>
                  <a:gd name="T99" fmla="*/ 4739 h 5627"/>
                  <a:gd name="T100" fmla="*/ 767 w 838"/>
                  <a:gd name="T101" fmla="*/ 4946 h 5627"/>
                  <a:gd name="T102" fmla="*/ 710 w 838"/>
                  <a:gd name="T103" fmla="*/ 5217 h 5627"/>
                  <a:gd name="T104" fmla="*/ 587 w 838"/>
                  <a:gd name="T105" fmla="*/ 5469 h 5627"/>
                  <a:gd name="T106" fmla="*/ 464 w 838"/>
                  <a:gd name="T107" fmla="*/ 5620 h 5627"/>
                  <a:gd name="T108" fmla="*/ 469 w 838"/>
                  <a:gd name="T109" fmla="*/ 5624 h 5627"/>
                  <a:gd name="T110" fmla="*/ 486 w 838"/>
                  <a:gd name="T111" fmla="*/ 5624 h 5627"/>
                  <a:gd name="T112" fmla="*/ 504 w 838"/>
                  <a:gd name="T113" fmla="*/ 5627 h 5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8" h="5627">
                    <a:moveTo>
                      <a:pt x="482" y="5620"/>
                    </a:moveTo>
                    <a:lnTo>
                      <a:pt x="574" y="5539"/>
                    </a:lnTo>
                    <a:lnTo>
                      <a:pt x="647" y="5452"/>
                    </a:lnTo>
                    <a:lnTo>
                      <a:pt x="710" y="5353"/>
                    </a:lnTo>
                    <a:lnTo>
                      <a:pt x="757" y="5247"/>
                    </a:lnTo>
                    <a:lnTo>
                      <a:pt x="795" y="5139"/>
                    </a:lnTo>
                    <a:lnTo>
                      <a:pt x="820" y="5023"/>
                    </a:lnTo>
                    <a:lnTo>
                      <a:pt x="834" y="4907"/>
                    </a:lnTo>
                    <a:lnTo>
                      <a:pt x="838" y="4791"/>
                    </a:lnTo>
                    <a:lnTo>
                      <a:pt x="834" y="4672"/>
                    </a:lnTo>
                    <a:lnTo>
                      <a:pt x="823" y="4559"/>
                    </a:lnTo>
                    <a:lnTo>
                      <a:pt x="813" y="4514"/>
                    </a:lnTo>
                    <a:lnTo>
                      <a:pt x="802" y="4472"/>
                    </a:lnTo>
                    <a:lnTo>
                      <a:pt x="788" y="4429"/>
                    </a:lnTo>
                    <a:lnTo>
                      <a:pt x="767" y="4391"/>
                    </a:lnTo>
                    <a:lnTo>
                      <a:pt x="746" y="4352"/>
                    </a:lnTo>
                    <a:lnTo>
                      <a:pt x="725" y="4314"/>
                    </a:lnTo>
                    <a:lnTo>
                      <a:pt x="697" y="4274"/>
                    </a:lnTo>
                    <a:lnTo>
                      <a:pt x="672" y="4239"/>
                    </a:lnTo>
                    <a:lnTo>
                      <a:pt x="640" y="4204"/>
                    </a:lnTo>
                    <a:lnTo>
                      <a:pt x="612" y="4173"/>
                    </a:lnTo>
                    <a:lnTo>
                      <a:pt x="574" y="4131"/>
                    </a:lnTo>
                    <a:lnTo>
                      <a:pt x="539" y="4092"/>
                    </a:lnTo>
                    <a:lnTo>
                      <a:pt x="496" y="4050"/>
                    </a:lnTo>
                    <a:lnTo>
                      <a:pt x="461" y="4008"/>
                    </a:lnTo>
                    <a:lnTo>
                      <a:pt x="426" y="3966"/>
                    </a:lnTo>
                    <a:lnTo>
                      <a:pt x="391" y="3924"/>
                    </a:lnTo>
                    <a:lnTo>
                      <a:pt x="366" y="3878"/>
                    </a:lnTo>
                    <a:lnTo>
                      <a:pt x="344" y="3829"/>
                    </a:lnTo>
                    <a:lnTo>
                      <a:pt x="331" y="3779"/>
                    </a:lnTo>
                    <a:lnTo>
                      <a:pt x="327" y="3731"/>
                    </a:lnTo>
                    <a:lnTo>
                      <a:pt x="321" y="3593"/>
                    </a:lnTo>
                    <a:lnTo>
                      <a:pt x="309" y="3456"/>
                    </a:lnTo>
                    <a:lnTo>
                      <a:pt x="292" y="3319"/>
                    </a:lnTo>
                    <a:lnTo>
                      <a:pt x="274" y="3183"/>
                    </a:lnTo>
                    <a:lnTo>
                      <a:pt x="261" y="3041"/>
                    </a:lnTo>
                    <a:lnTo>
                      <a:pt x="253" y="2908"/>
                    </a:lnTo>
                    <a:lnTo>
                      <a:pt x="253" y="2771"/>
                    </a:lnTo>
                    <a:lnTo>
                      <a:pt x="267" y="2641"/>
                    </a:lnTo>
                    <a:lnTo>
                      <a:pt x="299" y="2515"/>
                    </a:lnTo>
                    <a:lnTo>
                      <a:pt x="352" y="2392"/>
                    </a:lnTo>
                    <a:lnTo>
                      <a:pt x="359" y="2371"/>
                    </a:lnTo>
                    <a:lnTo>
                      <a:pt x="366" y="2353"/>
                    </a:lnTo>
                    <a:lnTo>
                      <a:pt x="373" y="2336"/>
                    </a:lnTo>
                    <a:lnTo>
                      <a:pt x="380" y="2315"/>
                    </a:lnTo>
                    <a:lnTo>
                      <a:pt x="387" y="2298"/>
                    </a:lnTo>
                    <a:lnTo>
                      <a:pt x="391" y="2280"/>
                    </a:lnTo>
                    <a:lnTo>
                      <a:pt x="397" y="2262"/>
                    </a:lnTo>
                    <a:lnTo>
                      <a:pt x="401" y="2248"/>
                    </a:lnTo>
                    <a:lnTo>
                      <a:pt x="404" y="2234"/>
                    </a:lnTo>
                    <a:lnTo>
                      <a:pt x="409" y="2227"/>
                    </a:lnTo>
                    <a:lnTo>
                      <a:pt x="444" y="2139"/>
                    </a:lnTo>
                    <a:lnTo>
                      <a:pt x="469" y="2051"/>
                    </a:lnTo>
                    <a:lnTo>
                      <a:pt x="489" y="1960"/>
                    </a:lnTo>
                    <a:lnTo>
                      <a:pt x="507" y="1865"/>
                    </a:lnTo>
                    <a:lnTo>
                      <a:pt x="517" y="1770"/>
                    </a:lnTo>
                    <a:lnTo>
                      <a:pt x="521" y="1675"/>
                    </a:lnTo>
                    <a:lnTo>
                      <a:pt x="517" y="1580"/>
                    </a:lnTo>
                    <a:lnTo>
                      <a:pt x="507" y="1485"/>
                    </a:lnTo>
                    <a:lnTo>
                      <a:pt x="492" y="1391"/>
                    </a:lnTo>
                    <a:lnTo>
                      <a:pt x="469" y="1296"/>
                    </a:lnTo>
                    <a:lnTo>
                      <a:pt x="426" y="1163"/>
                    </a:lnTo>
                    <a:lnTo>
                      <a:pt x="387" y="1033"/>
                    </a:lnTo>
                    <a:lnTo>
                      <a:pt x="344" y="903"/>
                    </a:lnTo>
                    <a:lnTo>
                      <a:pt x="303" y="776"/>
                    </a:lnTo>
                    <a:lnTo>
                      <a:pt x="264" y="647"/>
                    </a:lnTo>
                    <a:lnTo>
                      <a:pt x="226" y="520"/>
                    </a:lnTo>
                    <a:lnTo>
                      <a:pt x="186" y="393"/>
                    </a:lnTo>
                    <a:lnTo>
                      <a:pt x="148" y="263"/>
                    </a:lnTo>
                    <a:lnTo>
                      <a:pt x="113" y="133"/>
                    </a:lnTo>
                    <a:lnTo>
                      <a:pt x="84" y="0"/>
                    </a:lnTo>
                    <a:lnTo>
                      <a:pt x="81" y="0"/>
                    </a:lnTo>
                    <a:lnTo>
                      <a:pt x="78" y="0"/>
                    </a:lnTo>
                    <a:lnTo>
                      <a:pt x="74" y="0"/>
                    </a:lnTo>
                    <a:lnTo>
                      <a:pt x="71" y="4"/>
                    </a:lnTo>
                    <a:lnTo>
                      <a:pt x="63" y="10"/>
                    </a:lnTo>
                    <a:lnTo>
                      <a:pt x="53" y="17"/>
                    </a:lnTo>
                    <a:lnTo>
                      <a:pt x="46" y="28"/>
                    </a:lnTo>
                    <a:lnTo>
                      <a:pt x="31" y="35"/>
                    </a:lnTo>
                    <a:lnTo>
                      <a:pt x="21" y="45"/>
                    </a:lnTo>
                    <a:lnTo>
                      <a:pt x="7" y="60"/>
                    </a:lnTo>
                    <a:lnTo>
                      <a:pt x="0" y="67"/>
                    </a:lnTo>
                    <a:lnTo>
                      <a:pt x="0" y="87"/>
                    </a:lnTo>
                    <a:lnTo>
                      <a:pt x="3" y="112"/>
                    </a:lnTo>
                    <a:lnTo>
                      <a:pt x="11" y="140"/>
                    </a:lnTo>
                    <a:lnTo>
                      <a:pt x="21" y="175"/>
                    </a:lnTo>
                    <a:lnTo>
                      <a:pt x="31" y="210"/>
                    </a:lnTo>
                    <a:lnTo>
                      <a:pt x="43" y="245"/>
                    </a:lnTo>
                    <a:lnTo>
                      <a:pt x="53" y="277"/>
                    </a:lnTo>
                    <a:lnTo>
                      <a:pt x="63" y="309"/>
                    </a:lnTo>
                    <a:lnTo>
                      <a:pt x="71" y="337"/>
                    </a:lnTo>
                    <a:lnTo>
                      <a:pt x="113" y="474"/>
                    </a:lnTo>
                    <a:lnTo>
                      <a:pt x="155" y="618"/>
                    </a:lnTo>
                    <a:lnTo>
                      <a:pt x="201" y="765"/>
                    </a:lnTo>
                    <a:lnTo>
                      <a:pt x="243" y="913"/>
                    </a:lnTo>
                    <a:lnTo>
                      <a:pt x="286" y="1060"/>
                    </a:lnTo>
                    <a:lnTo>
                      <a:pt x="321" y="1201"/>
                    </a:lnTo>
                    <a:lnTo>
                      <a:pt x="356" y="1335"/>
                    </a:lnTo>
                    <a:lnTo>
                      <a:pt x="384" y="1461"/>
                    </a:lnTo>
                    <a:lnTo>
                      <a:pt x="404" y="1573"/>
                    </a:lnTo>
                    <a:lnTo>
                      <a:pt x="422" y="1675"/>
                    </a:lnTo>
                    <a:lnTo>
                      <a:pt x="426" y="1773"/>
                    </a:lnTo>
                    <a:lnTo>
                      <a:pt x="419" y="1868"/>
                    </a:lnTo>
                    <a:lnTo>
                      <a:pt x="404" y="1963"/>
                    </a:lnTo>
                    <a:lnTo>
                      <a:pt x="380" y="2055"/>
                    </a:lnTo>
                    <a:lnTo>
                      <a:pt x="352" y="2146"/>
                    </a:lnTo>
                    <a:lnTo>
                      <a:pt x="321" y="2238"/>
                    </a:lnTo>
                    <a:lnTo>
                      <a:pt x="286" y="2328"/>
                    </a:lnTo>
                    <a:lnTo>
                      <a:pt x="253" y="2423"/>
                    </a:lnTo>
                    <a:lnTo>
                      <a:pt x="226" y="2518"/>
                    </a:lnTo>
                    <a:lnTo>
                      <a:pt x="201" y="2620"/>
                    </a:lnTo>
                    <a:lnTo>
                      <a:pt x="186" y="2708"/>
                    </a:lnTo>
                    <a:lnTo>
                      <a:pt x="179" y="2799"/>
                    </a:lnTo>
                    <a:lnTo>
                      <a:pt x="183" y="2894"/>
                    </a:lnTo>
                    <a:lnTo>
                      <a:pt x="190" y="2986"/>
                    </a:lnTo>
                    <a:lnTo>
                      <a:pt x="197" y="3077"/>
                    </a:lnTo>
                    <a:lnTo>
                      <a:pt x="208" y="3171"/>
                    </a:lnTo>
                    <a:lnTo>
                      <a:pt x="218" y="3263"/>
                    </a:lnTo>
                    <a:lnTo>
                      <a:pt x="229" y="3354"/>
                    </a:lnTo>
                    <a:lnTo>
                      <a:pt x="236" y="3446"/>
                    </a:lnTo>
                    <a:lnTo>
                      <a:pt x="236" y="3534"/>
                    </a:lnTo>
                    <a:lnTo>
                      <a:pt x="232" y="3586"/>
                    </a:lnTo>
                    <a:lnTo>
                      <a:pt x="236" y="3636"/>
                    </a:lnTo>
                    <a:lnTo>
                      <a:pt x="239" y="3688"/>
                    </a:lnTo>
                    <a:lnTo>
                      <a:pt x="249" y="3737"/>
                    </a:lnTo>
                    <a:lnTo>
                      <a:pt x="261" y="3786"/>
                    </a:lnTo>
                    <a:lnTo>
                      <a:pt x="274" y="3836"/>
                    </a:lnTo>
                    <a:lnTo>
                      <a:pt x="296" y="3884"/>
                    </a:lnTo>
                    <a:lnTo>
                      <a:pt x="317" y="3931"/>
                    </a:lnTo>
                    <a:lnTo>
                      <a:pt x="341" y="3976"/>
                    </a:lnTo>
                    <a:lnTo>
                      <a:pt x="373" y="4022"/>
                    </a:lnTo>
                    <a:lnTo>
                      <a:pt x="404" y="4064"/>
                    </a:lnTo>
                    <a:lnTo>
                      <a:pt x="444" y="4106"/>
                    </a:lnTo>
                    <a:lnTo>
                      <a:pt x="482" y="4144"/>
                    </a:lnTo>
                    <a:lnTo>
                      <a:pt x="521" y="4184"/>
                    </a:lnTo>
                    <a:lnTo>
                      <a:pt x="556" y="4222"/>
                    </a:lnTo>
                    <a:lnTo>
                      <a:pt x="595" y="4261"/>
                    </a:lnTo>
                    <a:lnTo>
                      <a:pt x="630" y="4299"/>
                    </a:lnTo>
                    <a:lnTo>
                      <a:pt x="662" y="4342"/>
                    </a:lnTo>
                    <a:lnTo>
                      <a:pt x="690" y="4387"/>
                    </a:lnTo>
                    <a:lnTo>
                      <a:pt x="715" y="4432"/>
                    </a:lnTo>
                    <a:lnTo>
                      <a:pt x="725" y="4468"/>
                    </a:lnTo>
                    <a:lnTo>
                      <a:pt x="735" y="4499"/>
                    </a:lnTo>
                    <a:lnTo>
                      <a:pt x="742" y="4531"/>
                    </a:lnTo>
                    <a:lnTo>
                      <a:pt x="750" y="4566"/>
                    </a:lnTo>
                    <a:lnTo>
                      <a:pt x="757" y="4602"/>
                    </a:lnTo>
                    <a:lnTo>
                      <a:pt x="760" y="4637"/>
                    </a:lnTo>
                    <a:lnTo>
                      <a:pt x="760" y="4672"/>
                    </a:lnTo>
                    <a:lnTo>
                      <a:pt x="764" y="4704"/>
                    </a:lnTo>
                    <a:lnTo>
                      <a:pt x="767" y="4739"/>
                    </a:lnTo>
                    <a:lnTo>
                      <a:pt x="770" y="4777"/>
                    </a:lnTo>
                    <a:lnTo>
                      <a:pt x="770" y="4862"/>
                    </a:lnTo>
                    <a:lnTo>
                      <a:pt x="767" y="4946"/>
                    </a:lnTo>
                    <a:lnTo>
                      <a:pt x="753" y="5037"/>
                    </a:lnTo>
                    <a:lnTo>
                      <a:pt x="735" y="5125"/>
                    </a:lnTo>
                    <a:lnTo>
                      <a:pt x="710" y="5217"/>
                    </a:lnTo>
                    <a:lnTo>
                      <a:pt x="675" y="5304"/>
                    </a:lnTo>
                    <a:lnTo>
                      <a:pt x="634" y="5388"/>
                    </a:lnTo>
                    <a:lnTo>
                      <a:pt x="587" y="5469"/>
                    </a:lnTo>
                    <a:lnTo>
                      <a:pt x="532" y="5547"/>
                    </a:lnTo>
                    <a:lnTo>
                      <a:pt x="464" y="5617"/>
                    </a:lnTo>
                    <a:lnTo>
                      <a:pt x="464" y="5620"/>
                    </a:lnTo>
                    <a:lnTo>
                      <a:pt x="461" y="5624"/>
                    </a:lnTo>
                    <a:lnTo>
                      <a:pt x="464" y="5624"/>
                    </a:lnTo>
                    <a:lnTo>
                      <a:pt x="469" y="5624"/>
                    </a:lnTo>
                    <a:lnTo>
                      <a:pt x="475" y="5624"/>
                    </a:lnTo>
                    <a:lnTo>
                      <a:pt x="479" y="5624"/>
                    </a:lnTo>
                    <a:lnTo>
                      <a:pt x="486" y="5624"/>
                    </a:lnTo>
                    <a:lnTo>
                      <a:pt x="492" y="5624"/>
                    </a:lnTo>
                    <a:lnTo>
                      <a:pt x="496" y="5624"/>
                    </a:lnTo>
                    <a:lnTo>
                      <a:pt x="504" y="5627"/>
                    </a:lnTo>
                  </a:path>
                </a:pathLst>
              </a:custGeom>
              <a:noFill/>
              <a:ln w="0">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87" name="Freeform 763"/>
              <p:cNvSpPr>
                <a:spLocks/>
              </p:cNvSpPr>
              <p:nvPr/>
            </p:nvSpPr>
            <p:spPr bwMode="auto">
              <a:xfrm>
                <a:off x="3067" y="2521"/>
                <a:ext cx="104" cy="52"/>
              </a:xfrm>
              <a:custGeom>
                <a:avLst/>
                <a:gdLst>
                  <a:gd name="T0" fmla="*/ 70 w 1351"/>
                  <a:gd name="T1" fmla="*/ 0 h 720"/>
                  <a:gd name="T2" fmla="*/ 80 w 1351"/>
                  <a:gd name="T3" fmla="*/ 56 h 720"/>
                  <a:gd name="T4" fmla="*/ 98 w 1351"/>
                  <a:gd name="T5" fmla="*/ 110 h 720"/>
                  <a:gd name="T6" fmla="*/ 123 w 1351"/>
                  <a:gd name="T7" fmla="*/ 158 h 720"/>
                  <a:gd name="T8" fmla="*/ 155 w 1351"/>
                  <a:gd name="T9" fmla="*/ 200 h 720"/>
                  <a:gd name="T10" fmla="*/ 193 w 1351"/>
                  <a:gd name="T11" fmla="*/ 243 h 720"/>
                  <a:gd name="T12" fmla="*/ 235 w 1351"/>
                  <a:gd name="T13" fmla="*/ 278 h 720"/>
                  <a:gd name="T14" fmla="*/ 281 w 1351"/>
                  <a:gd name="T15" fmla="*/ 310 h 720"/>
                  <a:gd name="T16" fmla="*/ 330 w 1351"/>
                  <a:gd name="T17" fmla="*/ 333 h 720"/>
                  <a:gd name="T18" fmla="*/ 383 w 1351"/>
                  <a:gd name="T19" fmla="*/ 355 h 720"/>
                  <a:gd name="T20" fmla="*/ 436 w 1351"/>
                  <a:gd name="T21" fmla="*/ 373 h 720"/>
                  <a:gd name="T22" fmla="*/ 531 w 1351"/>
                  <a:gd name="T23" fmla="*/ 390 h 720"/>
                  <a:gd name="T24" fmla="*/ 626 w 1351"/>
                  <a:gd name="T25" fmla="*/ 405 h 720"/>
                  <a:gd name="T26" fmla="*/ 721 w 1351"/>
                  <a:gd name="T27" fmla="*/ 415 h 720"/>
                  <a:gd name="T28" fmla="*/ 816 w 1351"/>
                  <a:gd name="T29" fmla="*/ 422 h 720"/>
                  <a:gd name="T30" fmla="*/ 907 w 1351"/>
                  <a:gd name="T31" fmla="*/ 436 h 720"/>
                  <a:gd name="T32" fmla="*/ 999 w 1351"/>
                  <a:gd name="T33" fmla="*/ 450 h 720"/>
                  <a:gd name="T34" fmla="*/ 1090 w 1351"/>
                  <a:gd name="T35" fmla="*/ 468 h 720"/>
                  <a:gd name="T36" fmla="*/ 1178 w 1351"/>
                  <a:gd name="T37" fmla="*/ 495 h 720"/>
                  <a:gd name="T38" fmla="*/ 1266 w 1351"/>
                  <a:gd name="T39" fmla="*/ 531 h 720"/>
                  <a:gd name="T40" fmla="*/ 1351 w 1351"/>
                  <a:gd name="T41" fmla="*/ 576 h 720"/>
                  <a:gd name="T42" fmla="*/ 1288 w 1351"/>
                  <a:gd name="T43" fmla="*/ 548 h 720"/>
                  <a:gd name="T44" fmla="*/ 1220 w 1351"/>
                  <a:gd name="T45" fmla="*/ 527 h 720"/>
                  <a:gd name="T46" fmla="*/ 1157 w 1351"/>
                  <a:gd name="T47" fmla="*/ 513 h 720"/>
                  <a:gd name="T48" fmla="*/ 1090 w 1351"/>
                  <a:gd name="T49" fmla="*/ 503 h 720"/>
                  <a:gd name="T50" fmla="*/ 1024 w 1351"/>
                  <a:gd name="T51" fmla="*/ 495 h 720"/>
                  <a:gd name="T52" fmla="*/ 957 w 1351"/>
                  <a:gd name="T53" fmla="*/ 492 h 720"/>
                  <a:gd name="T54" fmla="*/ 890 w 1351"/>
                  <a:gd name="T55" fmla="*/ 488 h 720"/>
                  <a:gd name="T56" fmla="*/ 822 w 1351"/>
                  <a:gd name="T57" fmla="*/ 485 h 720"/>
                  <a:gd name="T58" fmla="*/ 756 w 1351"/>
                  <a:gd name="T59" fmla="*/ 478 h 720"/>
                  <a:gd name="T60" fmla="*/ 689 w 1351"/>
                  <a:gd name="T61" fmla="*/ 463 h 720"/>
                  <a:gd name="T62" fmla="*/ 728 w 1351"/>
                  <a:gd name="T63" fmla="*/ 481 h 720"/>
                  <a:gd name="T64" fmla="*/ 763 w 1351"/>
                  <a:gd name="T65" fmla="*/ 503 h 720"/>
                  <a:gd name="T66" fmla="*/ 799 w 1351"/>
                  <a:gd name="T67" fmla="*/ 523 h 720"/>
                  <a:gd name="T68" fmla="*/ 830 w 1351"/>
                  <a:gd name="T69" fmla="*/ 551 h 720"/>
                  <a:gd name="T70" fmla="*/ 859 w 1351"/>
                  <a:gd name="T71" fmla="*/ 580 h 720"/>
                  <a:gd name="T72" fmla="*/ 886 w 1351"/>
                  <a:gd name="T73" fmla="*/ 611 h 720"/>
                  <a:gd name="T74" fmla="*/ 917 w 1351"/>
                  <a:gd name="T75" fmla="*/ 640 h 720"/>
                  <a:gd name="T76" fmla="*/ 946 w 1351"/>
                  <a:gd name="T77" fmla="*/ 668 h 720"/>
                  <a:gd name="T78" fmla="*/ 977 w 1351"/>
                  <a:gd name="T79" fmla="*/ 696 h 720"/>
                  <a:gd name="T80" fmla="*/ 1013 w 1351"/>
                  <a:gd name="T81" fmla="*/ 720 h 720"/>
                  <a:gd name="T82" fmla="*/ 985 w 1351"/>
                  <a:gd name="T83" fmla="*/ 710 h 720"/>
                  <a:gd name="T84" fmla="*/ 960 w 1351"/>
                  <a:gd name="T85" fmla="*/ 696 h 720"/>
                  <a:gd name="T86" fmla="*/ 935 w 1351"/>
                  <a:gd name="T87" fmla="*/ 681 h 720"/>
                  <a:gd name="T88" fmla="*/ 914 w 1351"/>
                  <a:gd name="T89" fmla="*/ 668 h 720"/>
                  <a:gd name="T90" fmla="*/ 894 w 1351"/>
                  <a:gd name="T91" fmla="*/ 653 h 720"/>
                  <a:gd name="T92" fmla="*/ 872 w 1351"/>
                  <a:gd name="T93" fmla="*/ 636 h 720"/>
                  <a:gd name="T94" fmla="*/ 847 w 1351"/>
                  <a:gd name="T95" fmla="*/ 618 h 720"/>
                  <a:gd name="T96" fmla="*/ 826 w 1351"/>
                  <a:gd name="T97" fmla="*/ 605 h 720"/>
                  <a:gd name="T98" fmla="*/ 805 w 1351"/>
                  <a:gd name="T99" fmla="*/ 587 h 720"/>
                  <a:gd name="T100" fmla="*/ 781 w 1351"/>
                  <a:gd name="T101" fmla="*/ 573 h 720"/>
                  <a:gd name="T102" fmla="*/ 703 w 1351"/>
                  <a:gd name="T103" fmla="*/ 527 h 720"/>
                  <a:gd name="T104" fmla="*/ 619 w 1351"/>
                  <a:gd name="T105" fmla="*/ 492 h 720"/>
                  <a:gd name="T106" fmla="*/ 534 w 1351"/>
                  <a:gd name="T107" fmla="*/ 460 h 720"/>
                  <a:gd name="T108" fmla="*/ 446 w 1351"/>
                  <a:gd name="T109" fmla="*/ 432 h 720"/>
                  <a:gd name="T110" fmla="*/ 361 w 1351"/>
                  <a:gd name="T111" fmla="*/ 405 h 720"/>
                  <a:gd name="T112" fmla="*/ 281 w 1351"/>
                  <a:gd name="T113" fmla="*/ 373 h 720"/>
                  <a:gd name="T114" fmla="*/ 200 w 1351"/>
                  <a:gd name="T115" fmla="*/ 338 h 720"/>
                  <a:gd name="T116" fmla="*/ 126 w 1351"/>
                  <a:gd name="T117" fmla="*/ 292 h 720"/>
                  <a:gd name="T118" fmla="*/ 55 w 1351"/>
                  <a:gd name="T119" fmla="*/ 239 h 720"/>
                  <a:gd name="T120" fmla="*/ 0 w 1351"/>
                  <a:gd name="T121" fmla="*/ 168 h 720"/>
                  <a:gd name="T122" fmla="*/ 70 w 1351"/>
                  <a:gd name="T123" fmla="*/ 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51" h="720">
                    <a:moveTo>
                      <a:pt x="70" y="0"/>
                    </a:moveTo>
                    <a:lnTo>
                      <a:pt x="80" y="56"/>
                    </a:lnTo>
                    <a:lnTo>
                      <a:pt x="98" y="110"/>
                    </a:lnTo>
                    <a:lnTo>
                      <a:pt x="123" y="158"/>
                    </a:lnTo>
                    <a:lnTo>
                      <a:pt x="155" y="200"/>
                    </a:lnTo>
                    <a:lnTo>
                      <a:pt x="193" y="243"/>
                    </a:lnTo>
                    <a:lnTo>
                      <a:pt x="235" y="278"/>
                    </a:lnTo>
                    <a:lnTo>
                      <a:pt x="281" y="310"/>
                    </a:lnTo>
                    <a:lnTo>
                      <a:pt x="330" y="333"/>
                    </a:lnTo>
                    <a:lnTo>
                      <a:pt x="383" y="355"/>
                    </a:lnTo>
                    <a:lnTo>
                      <a:pt x="436" y="373"/>
                    </a:lnTo>
                    <a:lnTo>
                      <a:pt x="531" y="390"/>
                    </a:lnTo>
                    <a:lnTo>
                      <a:pt x="626" y="405"/>
                    </a:lnTo>
                    <a:lnTo>
                      <a:pt x="721" y="415"/>
                    </a:lnTo>
                    <a:lnTo>
                      <a:pt x="816" y="422"/>
                    </a:lnTo>
                    <a:lnTo>
                      <a:pt x="907" y="436"/>
                    </a:lnTo>
                    <a:lnTo>
                      <a:pt x="999" y="450"/>
                    </a:lnTo>
                    <a:lnTo>
                      <a:pt x="1090" y="468"/>
                    </a:lnTo>
                    <a:lnTo>
                      <a:pt x="1178" y="495"/>
                    </a:lnTo>
                    <a:lnTo>
                      <a:pt x="1266" y="531"/>
                    </a:lnTo>
                    <a:lnTo>
                      <a:pt x="1351" y="576"/>
                    </a:lnTo>
                    <a:lnTo>
                      <a:pt x="1288" y="548"/>
                    </a:lnTo>
                    <a:lnTo>
                      <a:pt x="1220" y="527"/>
                    </a:lnTo>
                    <a:lnTo>
                      <a:pt x="1157" y="513"/>
                    </a:lnTo>
                    <a:lnTo>
                      <a:pt x="1090" y="503"/>
                    </a:lnTo>
                    <a:lnTo>
                      <a:pt x="1024" y="495"/>
                    </a:lnTo>
                    <a:lnTo>
                      <a:pt x="957" y="492"/>
                    </a:lnTo>
                    <a:lnTo>
                      <a:pt x="890" y="488"/>
                    </a:lnTo>
                    <a:lnTo>
                      <a:pt x="822" y="485"/>
                    </a:lnTo>
                    <a:lnTo>
                      <a:pt x="756" y="478"/>
                    </a:lnTo>
                    <a:lnTo>
                      <a:pt x="689" y="463"/>
                    </a:lnTo>
                    <a:lnTo>
                      <a:pt x="728" y="481"/>
                    </a:lnTo>
                    <a:lnTo>
                      <a:pt x="763" y="503"/>
                    </a:lnTo>
                    <a:lnTo>
                      <a:pt x="799" y="523"/>
                    </a:lnTo>
                    <a:lnTo>
                      <a:pt x="830" y="551"/>
                    </a:lnTo>
                    <a:lnTo>
                      <a:pt x="859" y="580"/>
                    </a:lnTo>
                    <a:lnTo>
                      <a:pt x="886" y="611"/>
                    </a:lnTo>
                    <a:lnTo>
                      <a:pt x="917" y="640"/>
                    </a:lnTo>
                    <a:lnTo>
                      <a:pt x="946" y="668"/>
                    </a:lnTo>
                    <a:lnTo>
                      <a:pt x="977" y="696"/>
                    </a:lnTo>
                    <a:lnTo>
                      <a:pt x="1013" y="720"/>
                    </a:lnTo>
                    <a:lnTo>
                      <a:pt x="985" y="710"/>
                    </a:lnTo>
                    <a:lnTo>
                      <a:pt x="960" y="696"/>
                    </a:lnTo>
                    <a:lnTo>
                      <a:pt x="935" y="681"/>
                    </a:lnTo>
                    <a:lnTo>
                      <a:pt x="914" y="668"/>
                    </a:lnTo>
                    <a:lnTo>
                      <a:pt x="894" y="653"/>
                    </a:lnTo>
                    <a:lnTo>
                      <a:pt x="872" y="636"/>
                    </a:lnTo>
                    <a:lnTo>
                      <a:pt x="847" y="618"/>
                    </a:lnTo>
                    <a:lnTo>
                      <a:pt x="826" y="605"/>
                    </a:lnTo>
                    <a:lnTo>
                      <a:pt x="805" y="587"/>
                    </a:lnTo>
                    <a:lnTo>
                      <a:pt x="781" y="573"/>
                    </a:lnTo>
                    <a:lnTo>
                      <a:pt x="703" y="527"/>
                    </a:lnTo>
                    <a:lnTo>
                      <a:pt x="619" y="492"/>
                    </a:lnTo>
                    <a:lnTo>
                      <a:pt x="534" y="460"/>
                    </a:lnTo>
                    <a:lnTo>
                      <a:pt x="446" y="432"/>
                    </a:lnTo>
                    <a:lnTo>
                      <a:pt x="361" y="405"/>
                    </a:lnTo>
                    <a:lnTo>
                      <a:pt x="281" y="373"/>
                    </a:lnTo>
                    <a:lnTo>
                      <a:pt x="200" y="338"/>
                    </a:lnTo>
                    <a:lnTo>
                      <a:pt x="126" y="292"/>
                    </a:lnTo>
                    <a:lnTo>
                      <a:pt x="55" y="239"/>
                    </a:lnTo>
                    <a:lnTo>
                      <a:pt x="0" y="168"/>
                    </a:lnTo>
                    <a:lnTo>
                      <a:pt x="70" y="0"/>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88" name="Freeform 764"/>
              <p:cNvSpPr>
                <a:spLocks/>
              </p:cNvSpPr>
              <p:nvPr/>
            </p:nvSpPr>
            <p:spPr bwMode="auto">
              <a:xfrm>
                <a:off x="3067" y="2521"/>
                <a:ext cx="104" cy="52"/>
              </a:xfrm>
              <a:custGeom>
                <a:avLst/>
                <a:gdLst>
                  <a:gd name="T0" fmla="*/ 70 w 1351"/>
                  <a:gd name="T1" fmla="*/ 0 h 720"/>
                  <a:gd name="T2" fmla="*/ 80 w 1351"/>
                  <a:gd name="T3" fmla="*/ 56 h 720"/>
                  <a:gd name="T4" fmla="*/ 98 w 1351"/>
                  <a:gd name="T5" fmla="*/ 110 h 720"/>
                  <a:gd name="T6" fmla="*/ 123 w 1351"/>
                  <a:gd name="T7" fmla="*/ 158 h 720"/>
                  <a:gd name="T8" fmla="*/ 155 w 1351"/>
                  <a:gd name="T9" fmla="*/ 200 h 720"/>
                  <a:gd name="T10" fmla="*/ 193 w 1351"/>
                  <a:gd name="T11" fmla="*/ 243 h 720"/>
                  <a:gd name="T12" fmla="*/ 235 w 1351"/>
                  <a:gd name="T13" fmla="*/ 278 h 720"/>
                  <a:gd name="T14" fmla="*/ 281 w 1351"/>
                  <a:gd name="T15" fmla="*/ 310 h 720"/>
                  <a:gd name="T16" fmla="*/ 330 w 1351"/>
                  <a:gd name="T17" fmla="*/ 333 h 720"/>
                  <a:gd name="T18" fmla="*/ 383 w 1351"/>
                  <a:gd name="T19" fmla="*/ 355 h 720"/>
                  <a:gd name="T20" fmla="*/ 436 w 1351"/>
                  <a:gd name="T21" fmla="*/ 373 h 720"/>
                  <a:gd name="T22" fmla="*/ 531 w 1351"/>
                  <a:gd name="T23" fmla="*/ 390 h 720"/>
                  <a:gd name="T24" fmla="*/ 626 w 1351"/>
                  <a:gd name="T25" fmla="*/ 405 h 720"/>
                  <a:gd name="T26" fmla="*/ 721 w 1351"/>
                  <a:gd name="T27" fmla="*/ 415 h 720"/>
                  <a:gd name="T28" fmla="*/ 816 w 1351"/>
                  <a:gd name="T29" fmla="*/ 422 h 720"/>
                  <a:gd name="T30" fmla="*/ 907 w 1351"/>
                  <a:gd name="T31" fmla="*/ 436 h 720"/>
                  <a:gd name="T32" fmla="*/ 999 w 1351"/>
                  <a:gd name="T33" fmla="*/ 450 h 720"/>
                  <a:gd name="T34" fmla="*/ 1090 w 1351"/>
                  <a:gd name="T35" fmla="*/ 468 h 720"/>
                  <a:gd name="T36" fmla="*/ 1178 w 1351"/>
                  <a:gd name="T37" fmla="*/ 495 h 720"/>
                  <a:gd name="T38" fmla="*/ 1266 w 1351"/>
                  <a:gd name="T39" fmla="*/ 531 h 720"/>
                  <a:gd name="T40" fmla="*/ 1351 w 1351"/>
                  <a:gd name="T41" fmla="*/ 576 h 720"/>
                  <a:gd name="T42" fmla="*/ 1288 w 1351"/>
                  <a:gd name="T43" fmla="*/ 548 h 720"/>
                  <a:gd name="T44" fmla="*/ 1220 w 1351"/>
                  <a:gd name="T45" fmla="*/ 527 h 720"/>
                  <a:gd name="T46" fmla="*/ 1157 w 1351"/>
                  <a:gd name="T47" fmla="*/ 513 h 720"/>
                  <a:gd name="T48" fmla="*/ 1090 w 1351"/>
                  <a:gd name="T49" fmla="*/ 503 h 720"/>
                  <a:gd name="T50" fmla="*/ 1024 w 1351"/>
                  <a:gd name="T51" fmla="*/ 495 h 720"/>
                  <a:gd name="T52" fmla="*/ 957 w 1351"/>
                  <a:gd name="T53" fmla="*/ 492 h 720"/>
                  <a:gd name="T54" fmla="*/ 890 w 1351"/>
                  <a:gd name="T55" fmla="*/ 488 h 720"/>
                  <a:gd name="T56" fmla="*/ 822 w 1351"/>
                  <a:gd name="T57" fmla="*/ 485 h 720"/>
                  <a:gd name="T58" fmla="*/ 756 w 1351"/>
                  <a:gd name="T59" fmla="*/ 478 h 720"/>
                  <a:gd name="T60" fmla="*/ 689 w 1351"/>
                  <a:gd name="T61" fmla="*/ 463 h 720"/>
                  <a:gd name="T62" fmla="*/ 728 w 1351"/>
                  <a:gd name="T63" fmla="*/ 481 h 720"/>
                  <a:gd name="T64" fmla="*/ 763 w 1351"/>
                  <a:gd name="T65" fmla="*/ 503 h 720"/>
                  <a:gd name="T66" fmla="*/ 799 w 1351"/>
                  <a:gd name="T67" fmla="*/ 523 h 720"/>
                  <a:gd name="T68" fmla="*/ 830 w 1351"/>
                  <a:gd name="T69" fmla="*/ 551 h 720"/>
                  <a:gd name="T70" fmla="*/ 859 w 1351"/>
                  <a:gd name="T71" fmla="*/ 580 h 720"/>
                  <a:gd name="T72" fmla="*/ 886 w 1351"/>
                  <a:gd name="T73" fmla="*/ 611 h 720"/>
                  <a:gd name="T74" fmla="*/ 917 w 1351"/>
                  <a:gd name="T75" fmla="*/ 640 h 720"/>
                  <a:gd name="T76" fmla="*/ 946 w 1351"/>
                  <a:gd name="T77" fmla="*/ 668 h 720"/>
                  <a:gd name="T78" fmla="*/ 977 w 1351"/>
                  <a:gd name="T79" fmla="*/ 696 h 720"/>
                  <a:gd name="T80" fmla="*/ 1013 w 1351"/>
                  <a:gd name="T81" fmla="*/ 720 h 720"/>
                  <a:gd name="T82" fmla="*/ 985 w 1351"/>
                  <a:gd name="T83" fmla="*/ 710 h 720"/>
                  <a:gd name="T84" fmla="*/ 960 w 1351"/>
                  <a:gd name="T85" fmla="*/ 696 h 720"/>
                  <a:gd name="T86" fmla="*/ 935 w 1351"/>
                  <a:gd name="T87" fmla="*/ 681 h 720"/>
                  <a:gd name="T88" fmla="*/ 914 w 1351"/>
                  <a:gd name="T89" fmla="*/ 668 h 720"/>
                  <a:gd name="T90" fmla="*/ 894 w 1351"/>
                  <a:gd name="T91" fmla="*/ 653 h 720"/>
                  <a:gd name="T92" fmla="*/ 872 w 1351"/>
                  <a:gd name="T93" fmla="*/ 636 h 720"/>
                  <a:gd name="T94" fmla="*/ 847 w 1351"/>
                  <a:gd name="T95" fmla="*/ 618 h 720"/>
                  <a:gd name="T96" fmla="*/ 826 w 1351"/>
                  <a:gd name="T97" fmla="*/ 605 h 720"/>
                  <a:gd name="T98" fmla="*/ 805 w 1351"/>
                  <a:gd name="T99" fmla="*/ 587 h 720"/>
                  <a:gd name="T100" fmla="*/ 781 w 1351"/>
                  <a:gd name="T101" fmla="*/ 573 h 720"/>
                  <a:gd name="T102" fmla="*/ 703 w 1351"/>
                  <a:gd name="T103" fmla="*/ 527 h 720"/>
                  <a:gd name="T104" fmla="*/ 619 w 1351"/>
                  <a:gd name="T105" fmla="*/ 492 h 720"/>
                  <a:gd name="T106" fmla="*/ 534 w 1351"/>
                  <a:gd name="T107" fmla="*/ 460 h 720"/>
                  <a:gd name="T108" fmla="*/ 446 w 1351"/>
                  <a:gd name="T109" fmla="*/ 432 h 720"/>
                  <a:gd name="T110" fmla="*/ 361 w 1351"/>
                  <a:gd name="T111" fmla="*/ 405 h 720"/>
                  <a:gd name="T112" fmla="*/ 281 w 1351"/>
                  <a:gd name="T113" fmla="*/ 373 h 720"/>
                  <a:gd name="T114" fmla="*/ 200 w 1351"/>
                  <a:gd name="T115" fmla="*/ 338 h 720"/>
                  <a:gd name="T116" fmla="*/ 126 w 1351"/>
                  <a:gd name="T117" fmla="*/ 292 h 720"/>
                  <a:gd name="T118" fmla="*/ 55 w 1351"/>
                  <a:gd name="T119" fmla="*/ 239 h 720"/>
                  <a:gd name="T120" fmla="*/ 0 w 1351"/>
                  <a:gd name="T121" fmla="*/ 168 h 720"/>
                  <a:gd name="T122" fmla="*/ 70 w 1351"/>
                  <a:gd name="T123" fmla="*/ 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51" h="720">
                    <a:moveTo>
                      <a:pt x="70" y="0"/>
                    </a:moveTo>
                    <a:lnTo>
                      <a:pt x="80" y="56"/>
                    </a:lnTo>
                    <a:lnTo>
                      <a:pt x="98" y="110"/>
                    </a:lnTo>
                    <a:lnTo>
                      <a:pt x="123" y="158"/>
                    </a:lnTo>
                    <a:lnTo>
                      <a:pt x="155" y="200"/>
                    </a:lnTo>
                    <a:lnTo>
                      <a:pt x="193" y="243"/>
                    </a:lnTo>
                    <a:lnTo>
                      <a:pt x="235" y="278"/>
                    </a:lnTo>
                    <a:lnTo>
                      <a:pt x="281" y="310"/>
                    </a:lnTo>
                    <a:lnTo>
                      <a:pt x="330" y="333"/>
                    </a:lnTo>
                    <a:lnTo>
                      <a:pt x="383" y="355"/>
                    </a:lnTo>
                    <a:lnTo>
                      <a:pt x="436" y="373"/>
                    </a:lnTo>
                    <a:lnTo>
                      <a:pt x="531" y="390"/>
                    </a:lnTo>
                    <a:lnTo>
                      <a:pt x="626" y="405"/>
                    </a:lnTo>
                    <a:lnTo>
                      <a:pt x="721" y="415"/>
                    </a:lnTo>
                    <a:lnTo>
                      <a:pt x="816" y="422"/>
                    </a:lnTo>
                    <a:lnTo>
                      <a:pt x="907" y="436"/>
                    </a:lnTo>
                    <a:lnTo>
                      <a:pt x="999" y="450"/>
                    </a:lnTo>
                    <a:lnTo>
                      <a:pt x="1090" y="468"/>
                    </a:lnTo>
                    <a:lnTo>
                      <a:pt x="1178" y="495"/>
                    </a:lnTo>
                    <a:lnTo>
                      <a:pt x="1266" y="531"/>
                    </a:lnTo>
                    <a:lnTo>
                      <a:pt x="1351" y="576"/>
                    </a:lnTo>
                    <a:lnTo>
                      <a:pt x="1288" y="548"/>
                    </a:lnTo>
                    <a:lnTo>
                      <a:pt x="1220" y="527"/>
                    </a:lnTo>
                    <a:lnTo>
                      <a:pt x="1157" y="513"/>
                    </a:lnTo>
                    <a:lnTo>
                      <a:pt x="1090" y="503"/>
                    </a:lnTo>
                    <a:lnTo>
                      <a:pt x="1024" y="495"/>
                    </a:lnTo>
                    <a:lnTo>
                      <a:pt x="957" y="492"/>
                    </a:lnTo>
                    <a:lnTo>
                      <a:pt x="890" y="488"/>
                    </a:lnTo>
                    <a:lnTo>
                      <a:pt x="822" y="485"/>
                    </a:lnTo>
                    <a:lnTo>
                      <a:pt x="756" y="478"/>
                    </a:lnTo>
                    <a:lnTo>
                      <a:pt x="689" y="463"/>
                    </a:lnTo>
                    <a:lnTo>
                      <a:pt x="728" y="481"/>
                    </a:lnTo>
                    <a:lnTo>
                      <a:pt x="763" y="503"/>
                    </a:lnTo>
                    <a:lnTo>
                      <a:pt x="799" y="523"/>
                    </a:lnTo>
                    <a:lnTo>
                      <a:pt x="830" y="551"/>
                    </a:lnTo>
                    <a:lnTo>
                      <a:pt x="859" y="580"/>
                    </a:lnTo>
                    <a:lnTo>
                      <a:pt x="886" y="611"/>
                    </a:lnTo>
                    <a:lnTo>
                      <a:pt x="917" y="640"/>
                    </a:lnTo>
                    <a:lnTo>
                      <a:pt x="946" y="668"/>
                    </a:lnTo>
                    <a:lnTo>
                      <a:pt x="977" y="696"/>
                    </a:lnTo>
                    <a:lnTo>
                      <a:pt x="1013" y="720"/>
                    </a:lnTo>
                    <a:lnTo>
                      <a:pt x="985" y="710"/>
                    </a:lnTo>
                    <a:lnTo>
                      <a:pt x="960" y="696"/>
                    </a:lnTo>
                    <a:lnTo>
                      <a:pt x="935" y="681"/>
                    </a:lnTo>
                    <a:lnTo>
                      <a:pt x="914" y="668"/>
                    </a:lnTo>
                    <a:lnTo>
                      <a:pt x="894" y="653"/>
                    </a:lnTo>
                    <a:lnTo>
                      <a:pt x="872" y="636"/>
                    </a:lnTo>
                    <a:lnTo>
                      <a:pt x="847" y="618"/>
                    </a:lnTo>
                    <a:lnTo>
                      <a:pt x="826" y="605"/>
                    </a:lnTo>
                    <a:lnTo>
                      <a:pt x="805" y="587"/>
                    </a:lnTo>
                    <a:lnTo>
                      <a:pt x="781" y="573"/>
                    </a:lnTo>
                    <a:lnTo>
                      <a:pt x="703" y="527"/>
                    </a:lnTo>
                    <a:lnTo>
                      <a:pt x="619" y="492"/>
                    </a:lnTo>
                    <a:lnTo>
                      <a:pt x="534" y="460"/>
                    </a:lnTo>
                    <a:lnTo>
                      <a:pt x="446" y="432"/>
                    </a:lnTo>
                    <a:lnTo>
                      <a:pt x="361" y="405"/>
                    </a:lnTo>
                    <a:lnTo>
                      <a:pt x="281" y="373"/>
                    </a:lnTo>
                    <a:lnTo>
                      <a:pt x="200" y="338"/>
                    </a:lnTo>
                    <a:lnTo>
                      <a:pt x="126" y="292"/>
                    </a:lnTo>
                    <a:lnTo>
                      <a:pt x="55" y="239"/>
                    </a:lnTo>
                    <a:lnTo>
                      <a:pt x="0" y="168"/>
                    </a:lnTo>
                    <a:lnTo>
                      <a:pt x="70" y="0"/>
                    </a:lnTo>
                  </a:path>
                </a:pathLst>
              </a:custGeom>
              <a:noFill/>
              <a:ln w="0">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89" name="Freeform 765"/>
              <p:cNvSpPr>
                <a:spLocks/>
              </p:cNvSpPr>
              <p:nvPr/>
            </p:nvSpPr>
            <p:spPr bwMode="auto">
              <a:xfrm>
                <a:off x="3042" y="2592"/>
                <a:ext cx="28" cy="44"/>
              </a:xfrm>
              <a:custGeom>
                <a:avLst/>
                <a:gdLst>
                  <a:gd name="T0" fmla="*/ 309 w 366"/>
                  <a:gd name="T1" fmla="*/ 0 h 618"/>
                  <a:gd name="T2" fmla="*/ 246 w 366"/>
                  <a:gd name="T3" fmla="*/ 38 h 618"/>
                  <a:gd name="T4" fmla="*/ 196 w 366"/>
                  <a:gd name="T5" fmla="*/ 87 h 618"/>
                  <a:gd name="T6" fmla="*/ 151 w 366"/>
                  <a:gd name="T7" fmla="*/ 143 h 618"/>
                  <a:gd name="T8" fmla="*/ 116 w 366"/>
                  <a:gd name="T9" fmla="*/ 203 h 618"/>
                  <a:gd name="T10" fmla="*/ 84 w 366"/>
                  <a:gd name="T11" fmla="*/ 266 h 618"/>
                  <a:gd name="T12" fmla="*/ 59 w 366"/>
                  <a:gd name="T13" fmla="*/ 333 h 618"/>
                  <a:gd name="T14" fmla="*/ 38 w 366"/>
                  <a:gd name="T15" fmla="*/ 403 h 618"/>
                  <a:gd name="T16" fmla="*/ 21 w 366"/>
                  <a:gd name="T17" fmla="*/ 477 h 618"/>
                  <a:gd name="T18" fmla="*/ 6 w 366"/>
                  <a:gd name="T19" fmla="*/ 547 h 618"/>
                  <a:gd name="T20" fmla="*/ 0 w 366"/>
                  <a:gd name="T21" fmla="*/ 618 h 618"/>
                  <a:gd name="T22" fmla="*/ 21 w 366"/>
                  <a:gd name="T23" fmla="*/ 555 h 618"/>
                  <a:gd name="T24" fmla="*/ 41 w 366"/>
                  <a:gd name="T25" fmla="*/ 491 h 618"/>
                  <a:gd name="T26" fmla="*/ 66 w 366"/>
                  <a:gd name="T27" fmla="*/ 425 h 618"/>
                  <a:gd name="T28" fmla="*/ 91 w 366"/>
                  <a:gd name="T29" fmla="*/ 361 h 618"/>
                  <a:gd name="T30" fmla="*/ 123 w 366"/>
                  <a:gd name="T31" fmla="*/ 301 h 618"/>
                  <a:gd name="T32" fmla="*/ 158 w 366"/>
                  <a:gd name="T33" fmla="*/ 245 h 618"/>
                  <a:gd name="T34" fmla="*/ 201 w 366"/>
                  <a:gd name="T35" fmla="*/ 193 h 618"/>
                  <a:gd name="T36" fmla="*/ 246 w 366"/>
                  <a:gd name="T37" fmla="*/ 147 h 618"/>
                  <a:gd name="T38" fmla="*/ 302 w 366"/>
                  <a:gd name="T39" fmla="*/ 108 h 618"/>
                  <a:gd name="T40" fmla="*/ 366 w 366"/>
                  <a:gd name="T41" fmla="*/ 83 h 618"/>
                  <a:gd name="T42" fmla="*/ 309 w 366"/>
                  <a:gd name="T43" fmla="*/ 0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6" h="618">
                    <a:moveTo>
                      <a:pt x="309" y="0"/>
                    </a:moveTo>
                    <a:lnTo>
                      <a:pt x="246" y="38"/>
                    </a:lnTo>
                    <a:lnTo>
                      <a:pt x="196" y="87"/>
                    </a:lnTo>
                    <a:lnTo>
                      <a:pt x="151" y="143"/>
                    </a:lnTo>
                    <a:lnTo>
                      <a:pt x="116" y="203"/>
                    </a:lnTo>
                    <a:lnTo>
                      <a:pt x="84" y="266"/>
                    </a:lnTo>
                    <a:lnTo>
                      <a:pt x="59" y="333"/>
                    </a:lnTo>
                    <a:lnTo>
                      <a:pt x="38" y="403"/>
                    </a:lnTo>
                    <a:lnTo>
                      <a:pt x="21" y="477"/>
                    </a:lnTo>
                    <a:lnTo>
                      <a:pt x="6" y="547"/>
                    </a:lnTo>
                    <a:lnTo>
                      <a:pt x="0" y="618"/>
                    </a:lnTo>
                    <a:lnTo>
                      <a:pt x="21" y="555"/>
                    </a:lnTo>
                    <a:lnTo>
                      <a:pt x="41" y="491"/>
                    </a:lnTo>
                    <a:lnTo>
                      <a:pt x="66" y="425"/>
                    </a:lnTo>
                    <a:lnTo>
                      <a:pt x="91" y="361"/>
                    </a:lnTo>
                    <a:lnTo>
                      <a:pt x="123" y="301"/>
                    </a:lnTo>
                    <a:lnTo>
                      <a:pt x="158" y="245"/>
                    </a:lnTo>
                    <a:lnTo>
                      <a:pt x="201" y="193"/>
                    </a:lnTo>
                    <a:lnTo>
                      <a:pt x="246" y="147"/>
                    </a:lnTo>
                    <a:lnTo>
                      <a:pt x="302" y="108"/>
                    </a:lnTo>
                    <a:lnTo>
                      <a:pt x="366" y="83"/>
                    </a:lnTo>
                    <a:lnTo>
                      <a:pt x="309" y="0"/>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90" name="Freeform 766"/>
              <p:cNvSpPr>
                <a:spLocks/>
              </p:cNvSpPr>
              <p:nvPr/>
            </p:nvSpPr>
            <p:spPr bwMode="auto">
              <a:xfrm>
                <a:off x="3042" y="2592"/>
                <a:ext cx="28" cy="44"/>
              </a:xfrm>
              <a:custGeom>
                <a:avLst/>
                <a:gdLst>
                  <a:gd name="T0" fmla="*/ 309 w 366"/>
                  <a:gd name="T1" fmla="*/ 0 h 618"/>
                  <a:gd name="T2" fmla="*/ 246 w 366"/>
                  <a:gd name="T3" fmla="*/ 38 h 618"/>
                  <a:gd name="T4" fmla="*/ 196 w 366"/>
                  <a:gd name="T5" fmla="*/ 87 h 618"/>
                  <a:gd name="T6" fmla="*/ 151 w 366"/>
                  <a:gd name="T7" fmla="*/ 143 h 618"/>
                  <a:gd name="T8" fmla="*/ 116 w 366"/>
                  <a:gd name="T9" fmla="*/ 203 h 618"/>
                  <a:gd name="T10" fmla="*/ 84 w 366"/>
                  <a:gd name="T11" fmla="*/ 266 h 618"/>
                  <a:gd name="T12" fmla="*/ 59 w 366"/>
                  <a:gd name="T13" fmla="*/ 333 h 618"/>
                  <a:gd name="T14" fmla="*/ 38 w 366"/>
                  <a:gd name="T15" fmla="*/ 403 h 618"/>
                  <a:gd name="T16" fmla="*/ 21 w 366"/>
                  <a:gd name="T17" fmla="*/ 477 h 618"/>
                  <a:gd name="T18" fmla="*/ 6 w 366"/>
                  <a:gd name="T19" fmla="*/ 547 h 618"/>
                  <a:gd name="T20" fmla="*/ 0 w 366"/>
                  <a:gd name="T21" fmla="*/ 618 h 618"/>
                  <a:gd name="T22" fmla="*/ 21 w 366"/>
                  <a:gd name="T23" fmla="*/ 555 h 618"/>
                  <a:gd name="T24" fmla="*/ 41 w 366"/>
                  <a:gd name="T25" fmla="*/ 491 h 618"/>
                  <a:gd name="T26" fmla="*/ 66 w 366"/>
                  <a:gd name="T27" fmla="*/ 425 h 618"/>
                  <a:gd name="T28" fmla="*/ 91 w 366"/>
                  <a:gd name="T29" fmla="*/ 361 h 618"/>
                  <a:gd name="T30" fmla="*/ 123 w 366"/>
                  <a:gd name="T31" fmla="*/ 301 h 618"/>
                  <a:gd name="T32" fmla="*/ 158 w 366"/>
                  <a:gd name="T33" fmla="*/ 245 h 618"/>
                  <a:gd name="T34" fmla="*/ 201 w 366"/>
                  <a:gd name="T35" fmla="*/ 193 h 618"/>
                  <a:gd name="T36" fmla="*/ 246 w 366"/>
                  <a:gd name="T37" fmla="*/ 147 h 618"/>
                  <a:gd name="T38" fmla="*/ 302 w 366"/>
                  <a:gd name="T39" fmla="*/ 108 h 618"/>
                  <a:gd name="T40" fmla="*/ 366 w 366"/>
                  <a:gd name="T41" fmla="*/ 83 h 618"/>
                  <a:gd name="T42" fmla="*/ 309 w 366"/>
                  <a:gd name="T43" fmla="*/ 0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6" h="618">
                    <a:moveTo>
                      <a:pt x="309" y="0"/>
                    </a:moveTo>
                    <a:lnTo>
                      <a:pt x="246" y="38"/>
                    </a:lnTo>
                    <a:lnTo>
                      <a:pt x="196" y="87"/>
                    </a:lnTo>
                    <a:lnTo>
                      <a:pt x="151" y="143"/>
                    </a:lnTo>
                    <a:lnTo>
                      <a:pt x="116" y="203"/>
                    </a:lnTo>
                    <a:lnTo>
                      <a:pt x="84" y="266"/>
                    </a:lnTo>
                    <a:lnTo>
                      <a:pt x="59" y="333"/>
                    </a:lnTo>
                    <a:lnTo>
                      <a:pt x="38" y="403"/>
                    </a:lnTo>
                    <a:lnTo>
                      <a:pt x="21" y="477"/>
                    </a:lnTo>
                    <a:lnTo>
                      <a:pt x="6" y="547"/>
                    </a:lnTo>
                    <a:lnTo>
                      <a:pt x="0" y="618"/>
                    </a:lnTo>
                    <a:lnTo>
                      <a:pt x="21" y="555"/>
                    </a:lnTo>
                    <a:lnTo>
                      <a:pt x="41" y="491"/>
                    </a:lnTo>
                    <a:lnTo>
                      <a:pt x="66" y="425"/>
                    </a:lnTo>
                    <a:lnTo>
                      <a:pt x="91" y="361"/>
                    </a:lnTo>
                    <a:lnTo>
                      <a:pt x="123" y="301"/>
                    </a:lnTo>
                    <a:lnTo>
                      <a:pt x="158" y="245"/>
                    </a:lnTo>
                    <a:lnTo>
                      <a:pt x="201" y="193"/>
                    </a:lnTo>
                    <a:lnTo>
                      <a:pt x="246" y="147"/>
                    </a:lnTo>
                    <a:lnTo>
                      <a:pt x="302" y="108"/>
                    </a:lnTo>
                    <a:lnTo>
                      <a:pt x="366" y="83"/>
                    </a:lnTo>
                    <a:lnTo>
                      <a:pt x="309" y="0"/>
                    </a:lnTo>
                  </a:path>
                </a:pathLst>
              </a:custGeom>
              <a:noFill/>
              <a:ln w="0">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91" name="Freeform 767"/>
              <p:cNvSpPr>
                <a:spLocks/>
              </p:cNvSpPr>
              <p:nvPr/>
            </p:nvSpPr>
            <p:spPr bwMode="auto">
              <a:xfrm>
                <a:off x="3086" y="2837"/>
                <a:ext cx="24" cy="15"/>
              </a:xfrm>
              <a:custGeom>
                <a:avLst/>
                <a:gdLst>
                  <a:gd name="T0" fmla="*/ 14 w 310"/>
                  <a:gd name="T1" fmla="*/ 0 h 212"/>
                  <a:gd name="T2" fmla="*/ 45 w 310"/>
                  <a:gd name="T3" fmla="*/ 25 h 212"/>
                  <a:gd name="T4" fmla="*/ 77 w 310"/>
                  <a:gd name="T5" fmla="*/ 43 h 212"/>
                  <a:gd name="T6" fmla="*/ 116 w 310"/>
                  <a:gd name="T7" fmla="*/ 53 h 212"/>
                  <a:gd name="T8" fmla="*/ 151 w 310"/>
                  <a:gd name="T9" fmla="*/ 67 h 212"/>
                  <a:gd name="T10" fmla="*/ 190 w 310"/>
                  <a:gd name="T11" fmla="*/ 78 h 212"/>
                  <a:gd name="T12" fmla="*/ 221 w 310"/>
                  <a:gd name="T13" fmla="*/ 92 h 212"/>
                  <a:gd name="T14" fmla="*/ 253 w 310"/>
                  <a:gd name="T15" fmla="*/ 110 h 212"/>
                  <a:gd name="T16" fmla="*/ 278 w 310"/>
                  <a:gd name="T17" fmla="*/ 134 h 212"/>
                  <a:gd name="T18" fmla="*/ 295 w 310"/>
                  <a:gd name="T19" fmla="*/ 165 h 212"/>
                  <a:gd name="T20" fmla="*/ 310 w 310"/>
                  <a:gd name="T21" fmla="*/ 212 h 212"/>
                  <a:gd name="T22" fmla="*/ 303 w 310"/>
                  <a:gd name="T23" fmla="*/ 200 h 212"/>
                  <a:gd name="T24" fmla="*/ 285 w 310"/>
                  <a:gd name="T25" fmla="*/ 190 h 212"/>
                  <a:gd name="T26" fmla="*/ 263 w 310"/>
                  <a:gd name="T27" fmla="*/ 177 h 212"/>
                  <a:gd name="T28" fmla="*/ 232 w 310"/>
                  <a:gd name="T29" fmla="*/ 162 h 212"/>
                  <a:gd name="T30" fmla="*/ 197 w 310"/>
                  <a:gd name="T31" fmla="*/ 148 h 212"/>
                  <a:gd name="T32" fmla="*/ 158 w 310"/>
                  <a:gd name="T33" fmla="*/ 134 h 212"/>
                  <a:gd name="T34" fmla="*/ 120 w 310"/>
                  <a:gd name="T35" fmla="*/ 120 h 212"/>
                  <a:gd name="T36" fmla="*/ 77 w 310"/>
                  <a:gd name="T37" fmla="*/ 110 h 212"/>
                  <a:gd name="T38" fmla="*/ 35 w 310"/>
                  <a:gd name="T39" fmla="*/ 102 h 212"/>
                  <a:gd name="T40" fmla="*/ 0 w 310"/>
                  <a:gd name="T41" fmla="*/ 99 h 212"/>
                  <a:gd name="T42" fmla="*/ 14 w 310"/>
                  <a:gd name="T43"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0" h="212">
                    <a:moveTo>
                      <a:pt x="14" y="0"/>
                    </a:moveTo>
                    <a:lnTo>
                      <a:pt x="45" y="25"/>
                    </a:lnTo>
                    <a:lnTo>
                      <a:pt x="77" y="43"/>
                    </a:lnTo>
                    <a:lnTo>
                      <a:pt x="116" y="53"/>
                    </a:lnTo>
                    <a:lnTo>
                      <a:pt x="151" y="67"/>
                    </a:lnTo>
                    <a:lnTo>
                      <a:pt x="190" y="78"/>
                    </a:lnTo>
                    <a:lnTo>
                      <a:pt x="221" y="92"/>
                    </a:lnTo>
                    <a:lnTo>
                      <a:pt x="253" y="110"/>
                    </a:lnTo>
                    <a:lnTo>
                      <a:pt x="278" y="134"/>
                    </a:lnTo>
                    <a:lnTo>
                      <a:pt x="295" y="165"/>
                    </a:lnTo>
                    <a:lnTo>
                      <a:pt x="310" y="212"/>
                    </a:lnTo>
                    <a:lnTo>
                      <a:pt x="303" y="200"/>
                    </a:lnTo>
                    <a:lnTo>
                      <a:pt x="285" y="190"/>
                    </a:lnTo>
                    <a:lnTo>
                      <a:pt x="263" y="177"/>
                    </a:lnTo>
                    <a:lnTo>
                      <a:pt x="232" y="162"/>
                    </a:lnTo>
                    <a:lnTo>
                      <a:pt x="197" y="148"/>
                    </a:lnTo>
                    <a:lnTo>
                      <a:pt x="158" y="134"/>
                    </a:lnTo>
                    <a:lnTo>
                      <a:pt x="120" y="120"/>
                    </a:lnTo>
                    <a:lnTo>
                      <a:pt x="77" y="110"/>
                    </a:lnTo>
                    <a:lnTo>
                      <a:pt x="35" y="102"/>
                    </a:lnTo>
                    <a:lnTo>
                      <a:pt x="0" y="99"/>
                    </a:lnTo>
                    <a:lnTo>
                      <a:pt x="14" y="0"/>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92" name="Freeform 768"/>
              <p:cNvSpPr>
                <a:spLocks/>
              </p:cNvSpPr>
              <p:nvPr/>
            </p:nvSpPr>
            <p:spPr bwMode="auto">
              <a:xfrm>
                <a:off x="3086" y="2837"/>
                <a:ext cx="24" cy="15"/>
              </a:xfrm>
              <a:custGeom>
                <a:avLst/>
                <a:gdLst>
                  <a:gd name="T0" fmla="*/ 14 w 310"/>
                  <a:gd name="T1" fmla="*/ 0 h 212"/>
                  <a:gd name="T2" fmla="*/ 45 w 310"/>
                  <a:gd name="T3" fmla="*/ 25 h 212"/>
                  <a:gd name="T4" fmla="*/ 77 w 310"/>
                  <a:gd name="T5" fmla="*/ 43 h 212"/>
                  <a:gd name="T6" fmla="*/ 116 w 310"/>
                  <a:gd name="T7" fmla="*/ 53 h 212"/>
                  <a:gd name="T8" fmla="*/ 151 w 310"/>
                  <a:gd name="T9" fmla="*/ 67 h 212"/>
                  <a:gd name="T10" fmla="*/ 190 w 310"/>
                  <a:gd name="T11" fmla="*/ 78 h 212"/>
                  <a:gd name="T12" fmla="*/ 221 w 310"/>
                  <a:gd name="T13" fmla="*/ 92 h 212"/>
                  <a:gd name="T14" fmla="*/ 253 w 310"/>
                  <a:gd name="T15" fmla="*/ 110 h 212"/>
                  <a:gd name="T16" fmla="*/ 278 w 310"/>
                  <a:gd name="T17" fmla="*/ 134 h 212"/>
                  <a:gd name="T18" fmla="*/ 295 w 310"/>
                  <a:gd name="T19" fmla="*/ 165 h 212"/>
                  <a:gd name="T20" fmla="*/ 310 w 310"/>
                  <a:gd name="T21" fmla="*/ 212 h 212"/>
                  <a:gd name="T22" fmla="*/ 303 w 310"/>
                  <a:gd name="T23" fmla="*/ 200 h 212"/>
                  <a:gd name="T24" fmla="*/ 285 w 310"/>
                  <a:gd name="T25" fmla="*/ 190 h 212"/>
                  <a:gd name="T26" fmla="*/ 263 w 310"/>
                  <a:gd name="T27" fmla="*/ 177 h 212"/>
                  <a:gd name="T28" fmla="*/ 232 w 310"/>
                  <a:gd name="T29" fmla="*/ 162 h 212"/>
                  <a:gd name="T30" fmla="*/ 197 w 310"/>
                  <a:gd name="T31" fmla="*/ 148 h 212"/>
                  <a:gd name="T32" fmla="*/ 158 w 310"/>
                  <a:gd name="T33" fmla="*/ 134 h 212"/>
                  <a:gd name="T34" fmla="*/ 120 w 310"/>
                  <a:gd name="T35" fmla="*/ 120 h 212"/>
                  <a:gd name="T36" fmla="*/ 77 w 310"/>
                  <a:gd name="T37" fmla="*/ 110 h 212"/>
                  <a:gd name="T38" fmla="*/ 35 w 310"/>
                  <a:gd name="T39" fmla="*/ 102 h 212"/>
                  <a:gd name="T40" fmla="*/ 0 w 310"/>
                  <a:gd name="T41" fmla="*/ 99 h 212"/>
                  <a:gd name="T42" fmla="*/ 14 w 310"/>
                  <a:gd name="T43"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0" h="212">
                    <a:moveTo>
                      <a:pt x="14" y="0"/>
                    </a:moveTo>
                    <a:lnTo>
                      <a:pt x="45" y="25"/>
                    </a:lnTo>
                    <a:lnTo>
                      <a:pt x="77" y="43"/>
                    </a:lnTo>
                    <a:lnTo>
                      <a:pt x="116" y="53"/>
                    </a:lnTo>
                    <a:lnTo>
                      <a:pt x="151" y="67"/>
                    </a:lnTo>
                    <a:lnTo>
                      <a:pt x="190" y="78"/>
                    </a:lnTo>
                    <a:lnTo>
                      <a:pt x="221" y="92"/>
                    </a:lnTo>
                    <a:lnTo>
                      <a:pt x="253" y="110"/>
                    </a:lnTo>
                    <a:lnTo>
                      <a:pt x="278" y="134"/>
                    </a:lnTo>
                    <a:lnTo>
                      <a:pt x="295" y="165"/>
                    </a:lnTo>
                    <a:lnTo>
                      <a:pt x="310" y="212"/>
                    </a:lnTo>
                    <a:lnTo>
                      <a:pt x="303" y="200"/>
                    </a:lnTo>
                    <a:lnTo>
                      <a:pt x="285" y="190"/>
                    </a:lnTo>
                    <a:lnTo>
                      <a:pt x="263" y="177"/>
                    </a:lnTo>
                    <a:lnTo>
                      <a:pt x="232" y="162"/>
                    </a:lnTo>
                    <a:lnTo>
                      <a:pt x="197" y="148"/>
                    </a:lnTo>
                    <a:lnTo>
                      <a:pt x="158" y="134"/>
                    </a:lnTo>
                    <a:lnTo>
                      <a:pt x="120" y="120"/>
                    </a:lnTo>
                    <a:lnTo>
                      <a:pt x="77" y="110"/>
                    </a:lnTo>
                    <a:lnTo>
                      <a:pt x="35" y="102"/>
                    </a:lnTo>
                    <a:lnTo>
                      <a:pt x="0" y="99"/>
                    </a:lnTo>
                    <a:lnTo>
                      <a:pt x="14" y="0"/>
                    </a:lnTo>
                  </a:path>
                </a:pathLst>
              </a:custGeom>
              <a:noFill/>
              <a:ln w="0">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93" name="Freeform 769"/>
              <p:cNvSpPr>
                <a:spLocks/>
              </p:cNvSpPr>
              <p:nvPr/>
            </p:nvSpPr>
            <p:spPr bwMode="auto">
              <a:xfrm>
                <a:off x="3119" y="2848"/>
                <a:ext cx="49" cy="43"/>
              </a:xfrm>
              <a:custGeom>
                <a:avLst/>
                <a:gdLst>
                  <a:gd name="T0" fmla="*/ 0 w 633"/>
                  <a:gd name="T1" fmla="*/ 0 h 605"/>
                  <a:gd name="T2" fmla="*/ 11 w 633"/>
                  <a:gd name="T3" fmla="*/ 7 h 605"/>
                  <a:gd name="T4" fmla="*/ 21 w 633"/>
                  <a:gd name="T5" fmla="*/ 18 h 605"/>
                  <a:gd name="T6" fmla="*/ 24 w 633"/>
                  <a:gd name="T7" fmla="*/ 28 h 605"/>
                  <a:gd name="T8" fmla="*/ 28 w 633"/>
                  <a:gd name="T9" fmla="*/ 39 h 605"/>
                  <a:gd name="T10" fmla="*/ 32 w 633"/>
                  <a:gd name="T11" fmla="*/ 53 h 605"/>
                  <a:gd name="T12" fmla="*/ 36 w 633"/>
                  <a:gd name="T13" fmla="*/ 63 h 605"/>
                  <a:gd name="T14" fmla="*/ 39 w 633"/>
                  <a:gd name="T15" fmla="*/ 77 h 605"/>
                  <a:gd name="T16" fmla="*/ 42 w 633"/>
                  <a:gd name="T17" fmla="*/ 88 h 605"/>
                  <a:gd name="T18" fmla="*/ 46 w 633"/>
                  <a:gd name="T19" fmla="*/ 102 h 605"/>
                  <a:gd name="T20" fmla="*/ 56 w 633"/>
                  <a:gd name="T21" fmla="*/ 113 h 605"/>
                  <a:gd name="T22" fmla="*/ 109 w 633"/>
                  <a:gd name="T23" fmla="*/ 162 h 605"/>
                  <a:gd name="T24" fmla="*/ 162 w 633"/>
                  <a:gd name="T25" fmla="*/ 215 h 605"/>
                  <a:gd name="T26" fmla="*/ 219 w 633"/>
                  <a:gd name="T27" fmla="*/ 263 h 605"/>
                  <a:gd name="T28" fmla="*/ 274 w 633"/>
                  <a:gd name="T29" fmla="*/ 317 h 605"/>
                  <a:gd name="T30" fmla="*/ 330 w 633"/>
                  <a:gd name="T31" fmla="*/ 369 h 605"/>
                  <a:gd name="T32" fmla="*/ 390 w 633"/>
                  <a:gd name="T33" fmla="*/ 418 h 605"/>
                  <a:gd name="T34" fmla="*/ 450 w 633"/>
                  <a:gd name="T35" fmla="*/ 467 h 605"/>
                  <a:gd name="T36" fmla="*/ 510 w 633"/>
                  <a:gd name="T37" fmla="*/ 517 h 605"/>
                  <a:gd name="T38" fmla="*/ 570 w 633"/>
                  <a:gd name="T39" fmla="*/ 562 h 605"/>
                  <a:gd name="T40" fmla="*/ 633 w 633"/>
                  <a:gd name="T41" fmla="*/ 605 h 605"/>
                  <a:gd name="T42" fmla="*/ 573 w 633"/>
                  <a:gd name="T43" fmla="*/ 562 h 605"/>
                  <a:gd name="T44" fmla="*/ 521 w 633"/>
                  <a:gd name="T45" fmla="*/ 513 h 605"/>
                  <a:gd name="T46" fmla="*/ 465 w 633"/>
                  <a:gd name="T47" fmla="*/ 460 h 605"/>
                  <a:gd name="T48" fmla="*/ 412 w 633"/>
                  <a:gd name="T49" fmla="*/ 400 h 605"/>
                  <a:gd name="T50" fmla="*/ 359 w 633"/>
                  <a:gd name="T51" fmla="*/ 341 h 605"/>
                  <a:gd name="T52" fmla="*/ 302 w 633"/>
                  <a:gd name="T53" fmla="*/ 278 h 605"/>
                  <a:gd name="T54" fmla="*/ 247 w 633"/>
                  <a:gd name="T55" fmla="*/ 215 h 605"/>
                  <a:gd name="T56" fmla="*/ 190 w 633"/>
                  <a:gd name="T57" fmla="*/ 155 h 605"/>
                  <a:gd name="T58" fmla="*/ 130 w 633"/>
                  <a:gd name="T59" fmla="*/ 95 h 605"/>
                  <a:gd name="T60" fmla="*/ 71 w 633"/>
                  <a:gd name="T61" fmla="*/ 42 h 605"/>
                  <a:gd name="T62" fmla="*/ 0 w 633"/>
                  <a:gd name="T63"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3" h="605">
                    <a:moveTo>
                      <a:pt x="0" y="0"/>
                    </a:moveTo>
                    <a:lnTo>
                      <a:pt x="11" y="7"/>
                    </a:lnTo>
                    <a:lnTo>
                      <a:pt x="21" y="18"/>
                    </a:lnTo>
                    <a:lnTo>
                      <a:pt x="24" y="28"/>
                    </a:lnTo>
                    <a:lnTo>
                      <a:pt x="28" y="39"/>
                    </a:lnTo>
                    <a:lnTo>
                      <a:pt x="32" y="53"/>
                    </a:lnTo>
                    <a:lnTo>
                      <a:pt x="36" y="63"/>
                    </a:lnTo>
                    <a:lnTo>
                      <a:pt x="39" y="77"/>
                    </a:lnTo>
                    <a:lnTo>
                      <a:pt x="42" y="88"/>
                    </a:lnTo>
                    <a:lnTo>
                      <a:pt x="46" y="102"/>
                    </a:lnTo>
                    <a:lnTo>
                      <a:pt x="56" y="113"/>
                    </a:lnTo>
                    <a:lnTo>
                      <a:pt x="109" y="162"/>
                    </a:lnTo>
                    <a:lnTo>
                      <a:pt x="162" y="215"/>
                    </a:lnTo>
                    <a:lnTo>
                      <a:pt x="219" y="263"/>
                    </a:lnTo>
                    <a:lnTo>
                      <a:pt x="274" y="317"/>
                    </a:lnTo>
                    <a:lnTo>
                      <a:pt x="330" y="369"/>
                    </a:lnTo>
                    <a:lnTo>
                      <a:pt x="390" y="418"/>
                    </a:lnTo>
                    <a:lnTo>
                      <a:pt x="450" y="467"/>
                    </a:lnTo>
                    <a:lnTo>
                      <a:pt x="510" y="517"/>
                    </a:lnTo>
                    <a:lnTo>
                      <a:pt x="570" y="562"/>
                    </a:lnTo>
                    <a:lnTo>
                      <a:pt x="633" y="605"/>
                    </a:lnTo>
                    <a:lnTo>
                      <a:pt x="573" y="562"/>
                    </a:lnTo>
                    <a:lnTo>
                      <a:pt x="521" y="513"/>
                    </a:lnTo>
                    <a:lnTo>
                      <a:pt x="465" y="460"/>
                    </a:lnTo>
                    <a:lnTo>
                      <a:pt x="412" y="400"/>
                    </a:lnTo>
                    <a:lnTo>
                      <a:pt x="359" y="341"/>
                    </a:lnTo>
                    <a:lnTo>
                      <a:pt x="302" y="278"/>
                    </a:lnTo>
                    <a:lnTo>
                      <a:pt x="247" y="215"/>
                    </a:lnTo>
                    <a:lnTo>
                      <a:pt x="190" y="155"/>
                    </a:lnTo>
                    <a:lnTo>
                      <a:pt x="130" y="95"/>
                    </a:lnTo>
                    <a:lnTo>
                      <a:pt x="71" y="42"/>
                    </a:lnTo>
                    <a:lnTo>
                      <a:pt x="0" y="0"/>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94" name="Freeform 770"/>
              <p:cNvSpPr>
                <a:spLocks/>
              </p:cNvSpPr>
              <p:nvPr/>
            </p:nvSpPr>
            <p:spPr bwMode="auto">
              <a:xfrm>
                <a:off x="3119" y="2848"/>
                <a:ext cx="49" cy="43"/>
              </a:xfrm>
              <a:custGeom>
                <a:avLst/>
                <a:gdLst>
                  <a:gd name="T0" fmla="*/ 0 w 633"/>
                  <a:gd name="T1" fmla="*/ 0 h 605"/>
                  <a:gd name="T2" fmla="*/ 11 w 633"/>
                  <a:gd name="T3" fmla="*/ 7 h 605"/>
                  <a:gd name="T4" fmla="*/ 21 w 633"/>
                  <a:gd name="T5" fmla="*/ 18 h 605"/>
                  <a:gd name="T6" fmla="*/ 24 w 633"/>
                  <a:gd name="T7" fmla="*/ 28 h 605"/>
                  <a:gd name="T8" fmla="*/ 28 w 633"/>
                  <a:gd name="T9" fmla="*/ 39 h 605"/>
                  <a:gd name="T10" fmla="*/ 32 w 633"/>
                  <a:gd name="T11" fmla="*/ 53 h 605"/>
                  <a:gd name="T12" fmla="*/ 36 w 633"/>
                  <a:gd name="T13" fmla="*/ 63 h 605"/>
                  <a:gd name="T14" fmla="*/ 39 w 633"/>
                  <a:gd name="T15" fmla="*/ 77 h 605"/>
                  <a:gd name="T16" fmla="*/ 42 w 633"/>
                  <a:gd name="T17" fmla="*/ 88 h 605"/>
                  <a:gd name="T18" fmla="*/ 46 w 633"/>
                  <a:gd name="T19" fmla="*/ 102 h 605"/>
                  <a:gd name="T20" fmla="*/ 56 w 633"/>
                  <a:gd name="T21" fmla="*/ 113 h 605"/>
                  <a:gd name="T22" fmla="*/ 109 w 633"/>
                  <a:gd name="T23" fmla="*/ 162 h 605"/>
                  <a:gd name="T24" fmla="*/ 162 w 633"/>
                  <a:gd name="T25" fmla="*/ 215 h 605"/>
                  <a:gd name="T26" fmla="*/ 219 w 633"/>
                  <a:gd name="T27" fmla="*/ 263 h 605"/>
                  <a:gd name="T28" fmla="*/ 274 w 633"/>
                  <a:gd name="T29" fmla="*/ 317 h 605"/>
                  <a:gd name="T30" fmla="*/ 330 w 633"/>
                  <a:gd name="T31" fmla="*/ 369 h 605"/>
                  <a:gd name="T32" fmla="*/ 390 w 633"/>
                  <a:gd name="T33" fmla="*/ 418 h 605"/>
                  <a:gd name="T34" fmla="*/ 450 w 633"/>
                  <a:gd name="T35" fmla="*/ 467 h 605"/>
                  <a:gd name="T36" fmla="*/ 510 w 633"/>
                  <a:gd name="T37" fmla="*/ 517 h 605"/>
                  <a:gd name="T38" fmla="*/ 570 w 633"/>
                  <a:gd name="T39" fmla="*/ 562 h 605"/>
                  <a:gd name="T40" fmla="*/ 633 w 633"/>
                  <a:gd name="T41" fmla="*/ 605 h 605"/>
                  <a:gd name="T42" fmla="*/ 573 w 633"/>
                  <a:gd name="T43" fmla="*/ 562 h 605"/>
                  <a:gd name="T44" fmla="*/ 521 w 633"/>
                  <a:gd name="T45" fmla="*/ 513 h 605"/>
                  <a:gd name="T46" fmla="*/ 465 w 633"/>
                  <a:gd name="T47" fmla="*/ 460 h 605"/>
                  <a:gd name="T48" fmla="*/ 412 w 633"/>
                  <a:gd name="T49" fmla="*/ 400 h 605"/>
                  <a:gd name="T50" fmla="*/ 359 w 633"/>
                  <a:gd name="T51" fmla="*/ 341 h 605"/>
                  <a:gd name="T52" fmla="*/ 302 w 633"/>
                  <a:gd name="T53" fmla="*/ 278 h 605"/>
                  <a:gd name="T54" fmla="*/ 247 w 633"/>
                  <a:gd name="T55" fmla="*/ 215 h 605"/>
                  <a:gd name="T56" fmla="*/ 190 w 633"/>
                  <a:gd name="T57" fmla="*/ 155 h 605"/>
                  <a:gd name="T58" fmla="*/ 130 w 633"/>
                  <a:gd name="T59" fmla="*/ 95 h 605"/>
                  <a:gd name="T60" fmla="*/ 71 w 633"/>
                  <a:gd name="T61" fmla="*/ 42 h 605"/>
                  <a:gd name="T62" fmla="*/ 0 w 633"/>
                  <a:gd name="T63"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3" h="605">
                    <a:moveTo>
                      <a:pt x="0" y="0"/>
                    </a:moveTo>
                    <a:lnTo>
                      <a:pt x="11" y="7"/>
                    </a:lnTo>
                    <a:lnTo>
                      <a:pt x="21" y="18"/>
                    </a:lnTo>
                    <a:lnTo>
                      <a:pt x="24" y="28"/>
                    </a:lnTo>
                    <a:lnTo>
                      <a:pt x="28" y="39"/>
                    </a:lnTo>
                    <a:lnTo>
                      <a:pt x="32" y="53"/>
                    </a:lnTo>
                    <a:lnTo>
                      <a:pt x="36" y="63"/>
                    </a:lnTo>
                    <a:lnTo>
                      <a:pt x="39" y="77"/>
                    </a:lnTo>
                    <a:lnTo>
                      <a:pt x="42" y="88"/>
                    </a:lnTo>
                    <a:lnTo>
                      <a:pt x="46" y="102"/>
                    </a:lnTo>
                    <a:lnTo>
                      <a:pt x="56" y="113"/>
                    </a:lnTo>
                    <a:lnTo>
                      <a:pt x="109" y="162"/>
                    </a:lnTo>
                    <a:lnTo>
                      <a:pt x="162" y="215"/>
                    </a:lnTo>
                    <a:lnTo>
                      <a:pt x="219" y="263"/>
                    </a:lnTo>
                    <a:lnTo>
                      <a:pt x="274" y="317"/>
                    </a:lnTo>
                    <a:lnTo>
                      <a:pt x="330" y="369"/>
                    </a:lnTo>
                    <a:lnTo>
                      <a:pt x="390" y="418"/>
                    </a:lnTo>
                    <a:lnTo>
                      <a:pt x="450" y="467"/>
                    </a:lnTo>
                    <a:lnTo>
                      <a:pt x="510" y="517"/>
                    </a:lnTo>
                    <a:lnTo>
                      <a:pt x="570" y="562"/>
                    </a:lnTo>
                    <a:lnTo>
                      <a:pt x="633" y="605"/>
                    </a:lnTo>
                    <a:lnTo>
                      <a:pt x="573" y="562"/>
                    </a:lnTo>
                    <a:lnTo>
                      <a:pt x="521" y="513"/>
                    </a:lnTo>
                    <a:lnTo>
                      <a:pt x="465" y="460"/>
                    </a:lnTo>
                    <a:lnTo>
                      <a:pt x="412" y="400"/>
                    </a:lnTo>
                    <a:lnTo>
                      <a:pt x="359" y="341"/>
                    </a:lnTo>
                    <a:lnTo>
                      <a:pt x="302" y="278"/>
                    </a:lnTo>
                    <a:lnTo>
                      <a:pt x="247" y="215"/>
                    </a:lnTo>
                    <a:lnTo>
                      <a:pt x="190" y="155"/>
                    </a:lnTo>
                    <a:lnTo>
                      <a:pt x="130" y="95"/>
                    </a:lnTo>
                    <a:lnTo>
                      <a:pt x="71" y="42"/>
                    </a:lnTo>
                    <a:lnTo>
                      <a:pt x="0" y="0"/>
                    </a:lnTo>
                  </a:path>
                </a:pathLst>
              </a:custGeom>
              <a:noFill/>
              <a:ln w="0">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95" name="Freeform 771"/>
              <p:cNvSpPr>
                <a:spLocks/>
              </p:cNvSpPr>
              <p:nvPr/>
            </p:nvSpPr>
            <p:spPr bwMode="auto">
              <a:xfrm>
                <a:off x="2968" y="2742"/>
                <a:ext cx="114" cy="44"/>
              </a:xfrm>
              <a:custGeom>
                <a:avLst/>
                <a:gdLst>
                  <a:gd name="T0" fmla="*/ 1477 w 1477"/>
                  <a:gd name="T1" fmla="*/ 0 h 604"/>
                  <a:gd name="T2" fmla="*/ 1411 w 1477"/>
                  <a:gd name="T3" fmla="*/ 74 h 604"/>
                  <a:gd name="T4" fmla="*/ 1344 w 1477"/>
                  <a:gd name="T5" fmla="*/ 140 h 604"/>
                  <a:gd name="T6" fmla="*/ 1276 w 1477"/>
                  <a:gd name="T7" fmla="*/ 197 h 604"/>
                  <a:gd name="T8" fmla="*/ 1210 w 1477"/>
                  <a:gd name="T9" fmla="*/ 246 h 604"/>
                  <a:gd name="T10" fmla="*/ 1136 w 1477"/>
                  <a:gd name="T11" fmla="*/ 292 h 604"/>
                  <a:gd name="T12" fmla="*/ 1062 w 1477"/>
                  <a:gd name="T13" fmla="*/ 334 h 604"/>
                  <a:gd name="T14" fmla="*/ 985 w 1477"/>
                  <a:gd name="T15" fmla="*/ 372 h 604"/>
                  <a:gd name="T16" fmla="*/ 904 w 1477"/>
                  <a:gd name="T17" fmla="*/ 414 h 604"/>
                  <a:gd name="T18" fmla="*/ 815 w 1477"/>
                  <a:gd name="T19" fmla="*/ 457 h 604"/>
                  <a:gd name="T20" fmla="*/ 721 w 1477"/>
                  <a:gd name="T21" fmla="*/ 502 h 604"/>
                  <a:gd name="T22" fmla="*/ 657 w 1477"/>
                  <a:gd name="T23" fmla="*/ 517 h 604"/>
                  <a:gd name="T24" fmla="*/ 587 w 1477"/>
                  <a:gd name="T25" fmla="*/ 530 h 604"/>
                  <a:gd name="T26" fmla="*/ 514 w 1477"/>
                  <a:gd name="T27" fmla="*/ 544 h 604"/>
                  <a:gd name="T28" fmla="*/ 436 w 1477"/>
                  <a:gd name="T29" fmla="*/ 555 h 604"/>
                  <a:gd name="T30" fmla="*/ 354 w 1477"/>
                  <a:gd name="T31" fmla="*/ 565 h 604"/>
                  <a:gd name="T32" fmla="*/ 278 w 1477"/>
                  <a:gd name="T33" fmla="*/ 576 h 604"/>
                  <a:gd name="T34" fmla="*/ 200 w 1477"/>
                  <a:gd name="T35" fmla="*/ 583 h 604"/>
                  <a:gd name="T36" fmla="*/ 126 w 1477"/>
                  <a:gd name="T37" fmla="*/ 590 h 604"/>
                  <a:gd name="T38" fmla="*/ 59 w 1477"/>
                  <a:gd name="T39" fmla="*/ 597 h 604"/>
                  <a:gd name="T40" fmla="*/ 0 w 1477"/>
                  <a:gd name="T41" fmla="*/ 604 h 604"/>
                  <a:gd name="T42" fmla="*/ 80 w 1477"/>
                  <a:gd name="T43" fmla="*/ 587 h 604"/>
                  <a:gd name="T44" fmla="*/ 168 w 1477"/>
                  <a:gd name="T45" fmla="*/ 576 h 604"/>
                  <a:gd name="T46" fmla="*/ 253 w 1477"/>
                  <a:gd name="T47" fmla="*/ 572 h 604"/>
                  <a:gd name="T48" fmla="*/ 341 w 1477"/>
                  <a:gd name="T49" fmla="*/ 576 h 604"/>
                  <a:gd name="T50" fmla="*/ 426 w 1477"/>
                  <a:gd name="T51" fmla="*/ 576 h 604"/>
                  <a:gd name="T52" fmla="*/ 509 w 1477"/>
                  <a:gd name="T53" fmla="*/ 579 h 604"/>
                  <a:gd name="T54" fmla="*/ 594 w 1477"/>
                  <a:gd name="T55" fmla="*/ 576 h 604"/>
                  <a:gd name="T56" fmla="*/ 675 w 1477"/>
                  <a:gd name="T57" fmla="*/ 565 h 604"/>
                  <a:gd name="T58" fmla="*/ 752 w 1477"/>
                  <a:gd name="T59" fmla="*/ 547 h 604"/>
                  <a:gd name="T60" fmla="*/ 830 w 1477"/>
                  <a:gd name="T61" fmla="*/ 520 h 604"/>
                  <a:gd name="T62" fmla="*/ 893 w 1477"/>
                  <a:gd name="T63" fmla="*/ 485 h 604"/>
                  <a:gd name="T64" fmla="*/ 960 w 1477"/>
                  <a:gd name="T65" fmla="*/ 449 h 604"/>
                  <a:gd name="T66" fmla="*/ 1027 w 1477"/>
                  <a:gd name="T67" fmla="*/ 414 h 604"/>
                  <a:gd name="T68" fmla="*/ 1090 w 1477"/>
                  <a:gd name="T69" fmla="*/ 376 h 604"/>
                  <a:gd name="T70" fmla="*/ 1158 w 1477"/>
                  <a:gd name="T71" fmla="*/ 337 h 604"/>
                  <a:gd name="T72" fmla="*/ 1221 w 1477"/>
                  <a:gd name="T73" fmla="*/ 295 h 604"/>
                  <a:gd name="T74" fmla="*/ 1284 w 1477"/>
                  <a:gd name="T75" fmla="*/ 252 h 604"/>
                  <a:gd name="T76" fmla="*/ 1344 w 1477"/>
                  <a:gd name="T77" fmla="*/ 207 h 604"/>
                  <a:gd name="T78" fmla="*/ 1404 w 1477"/>
                  <a:gd name="T79" fmla="*/ 162 h 604"/>
                  <a:gd name="T80" fmla="*/ 1463 w 1477"/>
                  <a:gd name="T81" fmla="*/ 112 h 604"/>
                  <a:gd name="T82" fmla="*/ 1477 w 1477"/>
                  <a:gd name="T83" fmla="*/ 0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77" h="604">
                    <a:moveTo>
                      <a:pt x="1477" y="0"/>
                    </a:moveTo>
                    <a:lnTo>
                      <a:pt x="1411" y="74"/>
                    </a:lnTo>
                    <a:lnTo>
                      <a:pt x="1344" y="140"/>
                    </a:lnTo>
                    <a:lnTo>
                      <a:pt x="1276" y="197"/>
                    </a:lnTo>
                    <a:lnTo>
                      <a:pt x="1210" y="246"/>
                    </a:lnTo>
                    <a:lnTo>
                      <a:pt x="1136" y="292"/>
                    </a:lnTo>
                    <a:lnTo>
                      <a:pt x="1062" y="334"/>
                    </a:lnTo>
                    <a:lnTo>
                      <a:pt x="985" y="372"/>
                    </a:lnTo>
                    <a:lnTo>
                      <a:pt x="904" y="414"/>
                    </a:lnTo>
                    <a:lnTo>
                      <a:pt x="815" y="457"/>
                    </a:lnTo>
                    <a:lnTo>
                      <a:pt x="721" y="502"/>
                    </a:lnTo>
                    <a:lnTo>
                      <a:pt x="657" y="517"/>
                    </a:lnTo>
                    <a:lnTo>
                      <a:pt x="587" y="530"/>
                    </a:lnTo>
                    <a:lnTo>
                      <a:pt x="514" y="544"/>
                    </a:lnTo>
                    <a:lnTo>
                      <a:pt x="436" y="555"/>
                    </a:lnTo>
                    <a:lnTo>
                      <a:pt x="354" y="565"/>
                    </a:lnTo>
                    <a:lnTo>
                      <a:pt x="278" y="576"/>
                    </a:lnTo>
                    <a:lnTo>
                      <a:pt x="200" y="583"/>
                    </a:lnTo>
                    <a:lnTo>
                      <a:pt x="126" y="590"/>
                    </a:lnTo>
                    <a:lnTo>
                      <a:pt x="59" y="597"/>
                    </a:lnTo>
                    <a:lnTo>
                      <a:pt x="0" y="604"/>
                    </a:lnTo>
                    <a:lnTo>
                      <a:pt x="80" y="587"/>
                    </a:lnTo>
                    <a:lnTo>
                      <a:pt x="168" y="576"/>
                    </a:lnTo>
                    <a:lnTo>
                      <a:pt x="253" y="572"/>
                    </a:lnTo>
                    <a:lnTo>
                      <a:pt x="341" y="576"/>
                    </a:lnTo>
                    <a:lnTo>
                      <a:pt x="426" y="576"/>
                    </a:lnTo>
                    <a:lnTo>
                      <a:pt x="509" y="579"/>
                    </a:lnTo>
                    <a:lnTo>
                      <a:pt x="594" y="576"/>
                    </a:lnTo>
                    <a:lnTo>
                      <a:pt x="675" y="565"/>
                    </a:lnTo>
                    <a:lnTo>
                      <a:pt x="752" y="547"/>
                    </a:lnTo>
                    <a:lnTo>
                      <a:pt x="830" y="520"/>
                    </a:lnTo>
                    <a:lnTo>
                      <a:pt x="893" y="485"/>
                    </a:lnTo>
                    <a:lnTo>
                      <a:pt x="960" y="449"/>
                    </a:lnTo>
                    <a:lnTo>
                      <a:pt x="1027" y="414"/>
                    </a:lnTo>
                    <a:lnTo>
                      <a:pt x="1090" y="376"/>
                    </a:lnTo>
                    <a:lnTo>
                      <a:pt x="1158" y="337"/>
                    </a:lnTo>
                    <a:lnTo>
                      <a:pt x="1221" y="295"/>
                    </a:lnTo>
                    <a:lnTo>
                      <a:pt x="1284" y="252"/>
                    </a:lnTo>
                    <a:lnTo>
                      <a:pt x="1344" y="207"/>
                    </a:lnTo>
                    <a:lnTo>
                      <a:pt x="1404" y="162"/>
                    </a:lnTo>
                    <a:lnTo>
                      <a:pt x="1463" y="112"/>
                    </a:lnTo>
                    <a:lnTo>
                      <a:pt x="1477" y="0"/>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96" name="Freeform 772"/>
              <p:cNvSpPr>
                <a:spLocks/>
              </p:cNvSpPr>
              <p:nvPr/>
            </p:nvSpPr>
            <p:spPr bwMode="auto">
              <a:xfrm>
                <a:off x="2968" y="2742"/>
                <a:ext cx="114" cy="44"/>
              </a:xfrm>
              <a:custGeom>
                <a:avLst/>
                <a:gdLst>
                  <a:gd name="T0" fmla="*/ 1477 w 1477"/>
                  <a:gd name="T1" fmla="*/ 0 h 604"/>
                  <a:gd name="T2" fmla="*/ 1411 w 1477"/>
                  <a:gd name="T3" fmla="*/ 74 h 604"/>
                  <a:gd name="T4" fmla="*/ 1344 w 1477"/>
                  <a:gd name="T5" fmla="*/ 140 h 604"/>
                  <a:gd name="T6" fmla="*/ 1276 w 1477"/>
                  <a:gd name="T7" fmla="*/ 197 h 604"/>
                  <a:gd name="T8" fmla="*/ 1210 w 1477"/>
                  <a:gd name="T9" fmla="*/ 246 h 604"/>
                  <a:gd name="T10" fmla="*/ 1136 w 1477"/>
                  <a:gd name="T11" fmla="*/ 292 h 604"/>
                  <a:gd name="T12" fmla="*/ 1062 w 1477"/>
                  <a:gd name="T13" fmla="*/ 334 h 604"/>
                  <a:gd name="T14" fmla="*/ 985 w 1477"/>
                  <a:gd name="T15" fmla="*/ 372 h 604"/>
                  <a:gd name="T16" fmla="*/ 904 w 1477"/>
                  <a:gd name="T17" fmla="*/ 414 h 604"/>
                  <a:gd name="T18" fmla="*/ 815 w 1477"/>
                  <a:gd name="T19" fmla="*/ 457 h 604"/>
                  <a:gd name="T20" fmla="*/ 721 w 1477"/>
                  <a:gd name="T21" fmla="*/ 502 h 604"/>
                  <a:gd name="T22" fmla="*/ 657 w 1477"/>
                  <a:gd name="T23" fmla="*/ 517 h 604"/>
                  <a:gd name="T24" fmla="*/ 587 w 1477"/>
                  <a:gd name="T25" fmla="*/ 530 h 604"/>
                  <a:gd name="T26" fmla="*/ 514 w 1477"/>
                  <a:gd name="T27" fmla="*/ 544 h 604"/>
                  <a:gd name="T28" fmla="*/ 436 w 1477"/>
                  <a:gd name="T29" fmla="*/ 555 h 604"/>
                  <a:gd name="T30" fmla="*/ 354 w 1477"/>
                  <a:gd name="T31" fmla="*/ 565 h 604"/>
                  <a:gd name="T32" fmla="*/ 278 w 1477"/>
                  <a:gd name="T33" fmla="*/ 576 h 604"/>
                  <a:gd name="T34" fmla="*/ 200 w 1477"/>
                  <a:gd name="T35" fmla="*/ 583 h 604"/>
                  <a:gd name="T36" fmla="*/ 126 w 1477"/>
                  <a:gd name="T37" fmla="*/ 590 h 604"/>
                  <a:gd name="T38" fmla="*/ 59 w 1477"/>
                  <a:gd name="T39" fmla="*/ 597 h 604"/>
                  <a:gd name="T40" fmla="*/ 0 w 1477"/>
                  <a:gd name="T41" fmla="*/ 604 h 604"/>
                  <a:gd name="T42" fmla="*/ 80 w 1477"/>
                  <a:gd name="T43" fmla="*/ 587 h 604"/>
                  <a:gd name="T44" fmla="*/ 168 w 1477"/>
                  <a:gd name="T45" fmla="*/ 576 h 604"/>
                  <a:gd name="T46" fmla="*/ 253 w 1477"/>
                  <a:gd name="T47" fmla="*/ 572 h 604"/>
                  <a:gd name="T48" fmla="*/ 341 w 1477"/>
                  <a:gd name="T49" fmla="*/ 576 h 604"/>
                  <a:gd name="T50" fmla="*/ 426 w 1477"/>
                  <a:gd name="T51" fmla="*/ 576 h 604"/>
                  <a:gd name="T52" fmla="*/ 509 w 1477"/>
                  <a:gd name="T53" fmla="*/ 579 h 604"/>
                  <a:gd name="T54" fmla="*/ 594 w 1477"/>
                  <a:gd name="T55" fmla="*/ 576 h 604"/>
                  <a:gd name="T56" fmla="*/ 675 w 1477"/>
                  <a:gd name="T57" fmla="*/ 565 h 604"/>
                  <a:gd name="T58" fmla="*/ 752 w 1477"/>
                  <a:gd name="T59" fmla="*/ 547 h 604"/>
                  <a:gd name="T60" fmla="*/ 830 w 1477"/>
                  <a:gd name="T61" fmla="*/ 520 h 604"/>
                  <a:gd name="T62" fmla="*/ 893 w 1477"/>
                  <a:gd name="T63" fmla="*/ 485 h 604"/>
                  <a:gd name="T64" fmla="*/ 960 w 1477"/>
                  <a:gd name="T65" fmla="*/ 449 h 604"/>
                  <a:gd name="T66" fmla="*/ 1027 w 1477"/>
                  <a:gd name="T67" fmla="*/ 414 h 604"/>
                  <a:gd name="T68" fmla="*/ 1090 w 1477"/>
                  <a:gd name="T69" fmla="*/ 376 h 604"/>
                  <a:gd name="T70" fmla="*/ 1158 w 1477"/>
                  <a:gd name="T71" fmla="*/ 337 h 604"/>
                  <a:gd name="T72" fmla="*/ 1221 w 1477"/>
                  <a:gd name="T73" fmla="*/ 295 h 604"/>
                  <a:gd name="T74" fmla="*/ 1284 w 1477"/>
                  <a:gd name="T75" fmla="*/ 252 h 604"/>
                  <a:gd name="T76" fmla="*/ 1344 w 1477"/>
                  <a:gd name="T77" fmla="*/ 207 h 604"/>
                  <a:gd name="T78" fmla="*/ 1404 w 1477"/>
                  <a:gd name="T79" fmla="*/ 162 h 604"/>
                  <a:gd name="T80" fmla="*/ 1463 w 1477"/>
                  <a:gd name="T81" fmla="*/ 112 h 604"/>
                  <a:gd name="T82" fmla="*/ 1477 w 1477"/>
                  <a:gd name="T83" fmla="*/ 0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77" h="604">
                    <a:moveTo>
                      <a:pt x="1477" y="0"/>
                    </a:moveTo>
                    <a:lnTo>
                      <a:pt x="1411" y="74"/>
                    </a:lnTo>
                    <a:lnTo>
                      <a:pt x="1344" y="140"/>
                    </a:lnTo>
                    <a:lnTo>
                      <a:pt x="1276" y="197"/>
                    </a:lnTo>
                    <a:lnTo>
                      <a:pt x="1210" y="246"/>
                    </a:lnTo>
                    <a:lnTo>
                      <a:pt x="1136" y="292"/>
                    </a:lnTo>
                    <a:lnTo>
                      <a:pt x="1062" y="334"/>
                    </a:lnTo>
                    <a:lnTo>
                      <a:pt x="985" y="372"/>
                    </a:lnTo>
                    <a:lnTo>
                      <a:pt x="904" y="414"/>
                    </a:lnTo>
                    <a:lnTo>
                      <a:pt x="815" y="457"/>
                    </a:lnTo>
                    <a:lnTo>
                      <a:pt x="721" y="502"/>
                    </a:lnTo>
                    <a:lnTo>
                      <a:pt x="657" y="517"/>
                    </a:lnTo>
                    <a:lnTo>
                      <a:pt x="587" y="530"/>
                    </a:lnTo>
                    <a:lnTo>
                      <a:pt x="514" y="544"/>
                    </a:lnTo>
                    <a:lnTo>
                      <a:pt x="436" y="555"/>
                    </a:lnTo>
                    <a:lnTo>
                      <a:pt x="354" y="565"/>
                    </a:lnTo>
                    <a:lnTo>
                      <a:pt x="278" y="576"/>
                    </a:lnTo>
                    <a:lnTo>
                      <a:pt x="200" y="583"/>
                    </a:lnTo>
                    <a:lnTo>
                      <a:pt x="126" y="590"/>
                    </a:lnTo>
                    <a:lnTo>
                      <a:pt x="59" y="597"/>
                    </a:lnTo>
                    <a:lnTo>
                      <a:pt x="0" y="604"/>
                    </a:lnTo>
                    <a:lnTo>
                      <a:pt x="80" y="587"/>
                    </a:lnTo>
                    <a:lnTo>
                      <a:pt x="168" y="576"/>
                    </a:lnTo>
                    <a:lnTo>
                      <a:pt x="253" y="572"/>
                    </a:lnTo>
                    <a:lnTo>
                      <a:pt x="341" y="576"/>
                    </a:lnTo>
                    <a:lnTo>
                      <a:pt x="426" y="576"/>
                    </a:lnTo>
                    <a:lnTo>
                      <a:pt x="509" y="579"/>
                    </a:lnTo>
                    <a:lnTo>
                      <a:pt x="594" y="576"/>
                    </a:lnTo>
                    <a:lnTo>
                      <a:pt x="675" y="565"/>
                    </a:lnTo>
                    <a:lnTo>
                      <a:pt x="752" y="547"/>
                    </a:lnTo>
                    <a:lnTo>
                      <a:pt x="830" y="520"/>
                    </a:lnTo>
                    <a:lnTo>
                      <a:pt x="893" y="485"/>
                    </a:lnTo>
                    <a:lnTo>
                      <a:pt x="960" y="449"/>
                    </a:lnTo>
                    <a:lnTo>
                      <a:pt x="1027" y="414"/>
                    </a:lnTo>
                    <a:lnTo>
                      <a:pt x="1090" y="376"/>
                    </a:lnTo>
                    <a:lnTo>
                      <a:pt x="1158" y="337"/>
                    </a:lnTo>
                    <a:lnTo>
                      <a:pt x="1221" y="295"/>
                    </a:lnTo>
                    <a:lnTo>
                      <a:pt x="1284" y="252"/>
                    </a:lnTo>
                    <a:lnTo>
                      <a:pt x="1344" y="207"/>
                    </a:lnTo>
                    <a:lnTo>
                      <a:pt x="1404" y="162"/>
                    </a:lnTo>
                    <a:lnTo>
                      <a:pt x="1463" y="112"/>
                    </a:lnTo>
                    <a:lnTo>
                      <a:pt x="1477" y="0"/>
                    </a:lnTo>
                  </a:path>
                </a:pathLst>
              </a:custGeom>
              <a:noFill/>
              <a:ln w="0">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97" name="Freeform 773"/>
              <p:cNvSpPr>
                <a:spLocks/>
              </p:cNvSpPr>
              <p:nvPr/>
            </p:nvSpPr>
            <p:spPr bwMode="auto">
              <a:xfrm>
                <a:off x="3089" y="2737"/>
                <a:ext cx="68" cy="58"/>
              </a:xfrm>
              <a:custGeom>
                <a:avLst/>
                <a:gdLst>
                  <a:gd name="T0" fmla="*/ 42 w 887"/>
                  <a:gd name="T1" fmla="*/ 0 h 801"/>
                  <a:gd name="T2" fmla="*/ 117 w 887"/>
                  <a:gd name="T3" fmla="*/ 71 h 801"/>
                  <a:gd name="T4" fmla="*/ 193 w 887"/>
                  <a:gd name="T5" fmla="*/ 141 h 801"/>
                  <a:gd name="T6" fmla="*/ 271 w 887"/>
                  <a:gd name="T7" fmla="*/ 208 h 801"/>
                  <a:gd name="T8" fmla="*/ 352 w 887"/>
                  <a:gd name="T9" fmla="*/ 271 h 801"/>
                  <a:gd name="T10" fmla="*/ 433 w 887"/>
                  <a:gd name="T11" fmla="*/ 335 h 801"/>
                  <a:gd name="T12" fmla="*/ 518 w 887"/>
                  <a:gd name="T13" fmla="*/ 398 h 801"/>
                  <a:gd name="T14" fmla="*/ 598 w 887"/>
                  <a:gd name="T15" fmla="*/ 461 h 801"/>
                  <a:gd name="T16" fmla="*/ 679 w 887"/>
                  <a:gd name="T17" fmla="*/ 524 h 801"/>
                  <a:gd name="T18" fmla="*/ 760 w 887"/>
                  <a:gd name="T19" fmla="*/ 595 h 801"/>
                  <a:gd name="T20" fmla="*/ 837 w 887"/>
                  <a:gd name="T21" fmla="*/ 665 h 801"/>
                  <a:gd name="T22" fmla="*/ 844 w 887"/>
                  <a:gd name="T23" fmla="*/ 675 h 801"/>
                  <a:gd name="T24" fmla="*/ 851 w 887"/>
                  <a:gd name="T25" fmla="*/ 686 h 801"/>
                  <a:gd name="T26" fmla="*/ 859 w 887"/>
                  <a:gd name="T27" fmla="*/ 700 h 801"/>
                  <a:gd name="T28" fmla="*/ 866 w 887"/>
                  <a:gd name="T29" fmla="*/ 710 h 801"/>
                  <a:gd name="T30" fmla="*/ 869 w 887"/>
                  <a:gd name="T31" fmla="*/ 725 h 801"/>
                  <a:gd name="T32" fmla="*/ 872 w 887"/>
                  <a:gd name="T33" fmla="*/ 738 h 801"/>
                  <a:gd name="T34" fmla="*/ 876 w 887"/>
                  <a:gd name="T35" fmla="*/ 756 h 801"/>
                  <a:gd name="T36" fmla="*/ 879 w 887"/>
                  <a:gd name="T37" fmla="*/ 770 h 801"/>
                  <a:gd name="T38" fmla="*/ 883 w 887"/>
                  <a:gd name="T39" fmla="*/ 784 h 801"/>
                  <a:gd name="T40" fmla="*/ 887 w 887"/>
                  <a:gd name="T41" fmla="*/ 801 h 801"/>
                  <a:gd name="T42" fmla="*/ 883 w 887"/>
                  <a:gd name="T43" fmla="*/ 788 h 801"/>
                  <a:gd name="T44" fmla="*/ 879 w 887"/>
                  <a:gd name="T45" fmla="*/ 773 h 801"/>
                  <a:gd name="T46" fmla="*/ 876 w 887"/>
                  <a:gd name="T47" fmla="*/ 763 h 801"/>
                  <a:gd name="T48" fmla="*/ 869 w 887"/>
                  <a:gd name="T49" fmla="*/ 748 h 801"/>
                  <a:gd name="T50" fmla="*/ 862 w 887"/>
                  <a:gd name="T51" fmla="*/ 738 h 801"/>
                  <a:gd name="T52" fmla="*/ 855 w 887"/>
                  <a:gd name="T53" fmla="*/ 728 h 801"/>
                  <a:gd name="T54" fmla="*/ 848 w 887"/>
                  <a:gd name="T55" fmla="*/ 718 h 801"/>
                  <a:gd name="T56" fmla="*/ 841 w 887"/>
                  <a:gd name="T57" fmla="*/ 710 h 801"/>
                  <a:gd name="T58" fmla="*/ 834 w 887"/>
                  <a:gd name="T59" fmla="*/ 700 h 801"/>
                  <a:gd name="T60" fmla="*/ 824 w 887"/>
                  <a:gd name="T61" fmla="*/ 693 h 801"/>
                  <a:gd name="T62" fmla="*/ 781 w 887"/>
                  <a:gd name="T63" fmla="*/ 654 h 801"/>
                  <a:gd name="T64" fmla="*/ 739 w 887"/>
                  <a:gd name="T65" fmla="*/ 623 h 801"/>
                  <a:gd name="T66" fmla="*/ 693 w 887"/>
                  <a:gd name="T67" fmla="*/ 591 h 801"/>
                  <a:gd name="T68" fmla="*/ 648 w 887"/>
                  <a:gd name="T69" fmla="*/ 563 h 801"/>
                  <a:gd name="T70" fmla="*/ 598 w 887"/>
                  <a:gd name="T71" fmla="*/ 535 h 801"/>
                  <a:gd name="T72" fmla="*/ 553 w 887"/>
                  <a:gd name="T73" fmla="*/ 506 h 801"/>
                  <a:gd name="T74" fmla="*/ 503 w 887"/>
                  <a:gd name="T75" fmla="*/ 478 h 801"/>
                  <a:gd name="T76" fmla="*/ 461 w 887"/>
                  <a:gd name="T77" fmla="*/ 450 h 801"/>
                  <a:gd name="T78" fmla="*/ 415 w 887"/>
                  <a:gd name="T79" fmla="*/ 415 h 801"/>
                  <a:gd name="T80" fmla="*/ 376 w 887"/>
                  <a:gd name="T81" fmla="*/ 380 h 801"/>
                  <a:gd name="T82" fmla="*/ 341 w 887"/>
                  <a:gd name="T83" fmla="*/ 348 h 801"/>
                  <a:gd name="T84" fmla="*/ 306 w 887"/>
                  <a:gd name="T85" fmla="*/ 313 h 801"/>
                  <a:gd name="T86" fmla="*/ 271 w 887"/>
                  <a:gd name="T87" fmla="*/ 282 h 801"/>
                  <a:gd name="T88" fmla="*/ 232 w 887"/>
                  <a:gd name="T89" fmla="*/ 250 h 801"/>
                  <a:gd name="T90" fmla="*/ 197 w 887"/>
                  <a:gd name="T91" fmla="*/ 215 h 801"/>
                  <a:gd name="T92" fmla="*/ 162 w 887"/>
                  <a:gd name="T93" fmla="*/ 187 h 801"/>
                  <a:gd name="T94" fmla="*/ 123 w 887"/>
                  <a:gd name="T95" fmla="*/ 155 h 801"/>
                  <a:gd name="T96" fmla="*/ 80 w 887"/>
                  <a:gd name="T97" fmla="*/ 130 h 801"/>
                  <a:gd name="T98" fmla="*/ 42 w 887"/>
                  <a:gd name="T99" fmla="*/ 106 h 801"/>
                  <a:gd name="T100" fmla="*/ 0 w 887"/>
                  <a:gd name="T101" fmla="*/ 85 h 801"/>
                  <a:gd name="T102" fmla="*/ 42 w 887"/>
                  <a:gd name="T103"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7" h="801">
                    <a:moveTo>
                      <a:pt x="42" y="0"/>
                    </a:moveTo>
                    <a:lnTo>
                      <a:pt x="117" y="71"/>
                    </a:lnTo>
                    <a:lnTo>
                      <a:pt x="193" y="141"/>
                    </a:lnTo>
                    <a:lnTo>
                      <a:pt x="271" y="208"/>
                    </a:lnTo>
                    <a:lnTo>
                      <a:pt x="352" y="271"/>
                    </a:lnTo>
                    <a:lnTo>
                      <a:pt x="433" y="335"/>
                    </a:lnTo>
                    <a:lnTo>
                      <a:pt x="518" y="398"/>
                    </a:lnTo>
                    <a:lnTo>
                      <a:pt x="598" y="461"/>
                    </a:lnTo>
                    <a:lnTo>
                      <a:pt x="679" y="524"/>
                    </a:lnTo>
                    <a:lnTo>
                      <a:pt x="760" y="595"/>
                    </a:lnTo>
                    <a:lnTo>
                      <a:pt x="837" y="665"/>
                    </a:lnTo>
                    <a:lnTo>
                      <a:pt x="844" y="675"/>
                    </a:lnTo>
                    <a:lnTo>
                      <a:pt x="851" y="686"/>
                    </a:lnTo>
                    <a:lnTo>
                      <a:pt x="859" y="700"/>
                    </a:lnTo>
                    <a:lnTo>
                      <a:pt x="866" y="710"/>
                    </a:lnTo>
                    <a:lnTo>
                      <a:pt x="869" y="725"/>
                    </a:lnTo>
                    <a:lnTo>
                      <a:pt x="872" y="738"/>
                    </a:lnTo>
                    <a:lnTo>
                      <a:pt x="876" y="756"/>
                    </a:lnTo>
                    <a:lnTo>
                      <a:pt x="879" y="770"/>
                    </a:lnTo>
                    <a:lnTo>
                      <a:pt x="883" y="784"/>
                    </a:lnTo>
                    <a:lnTo>
                      <a:pt x="887" y="801"/>
                    </a:lnTo>
                    <a:lnTo>
                      <a:pt x="883" y="788"/>
                    </a:lnTo>
                    <a:lnTo>
                      <a:pt x="879" y="773"/>
                    </a:lnTo>
                    <a:lnTo>
                      <a:pt x="876" y="763"/>
                    </a:lnTo>
                    <a:lnTo>
                      <a:pt x="869" y="748"/>
                    </a:lnTo>
                    <a:lnTo>
                      <a:pt x="862" y="738"/>
                    </a:lnTo>
                    <a:lnTo>
                      <a:pt x="855" y="728"/>
                    </a:lnTo>
                    <a:lnTo>
                      <a:pt x="848" y="718"/>
                    </a:lnTo>
                    <a:lnTo>
                      <a:pt x="841" y="710"/>
                    </a:lnTo>
                    <a:lnTo>
                      <a:pt x="834" y="700"/>
                    </a:lnTo>
                    <a:lnTo>
                      <a:pt x="824" y="693"/>
                    </a:lnTo>
                    <a:lnTo>
                      <a:pt x="781" y="654"/>
                    </a:lnTo>
                    <a:lnTo>
                      <a:pt x="739" y="623"/>
                    </a:lnTo>
                    <a:lnTo>
                      <a:pt x="693" y="591"/>
                    </a:lnTo>
                    <a:lnTo>
                      <a:pt x="648" y="563"/>
                    </a:lnTo>
                    <a:lnTo>
                      <a:pt x="598" y="535"/>
                    </a:lnTo>
                    <a:lnTo>
                      <a:pt x="553" y="506"/>
                    </a:lnTo>
                    <a:lnTo>
                      <a:pt x="503" y="478"/>
                    </a:lnTo>
                    <a:lnTo>
                      <a:pt x="461" y="450"/>
                    </a:lnTo>
                    <a:lnTo>
                      <a:pt x="415" y="415"/>
                    </a:lnTo>
                    <a:lnTo>
                      <a:pt x="376" y="380"/>
                    </a:lnTo>
                    <a:lnTo>
                      <a:pt x="341" y="348"/>
                    </a:lnTo>
                    <a:lnTo>
                      <a:pt x="306" y="313"/>
                    </a:lnTo>
                    <a:lnTo>
                      <a:pt x="271" y="282"/>
                    </a:lnTo>
                    <a:lnTo>
                      <a:pt x="232" y="250"/>
                    </a:lnTo>
                    <a:lnTo>
                      <a:pt x="197" y="215"/>
                    </a:lnTo>
                    <a:lnTo>
                      <a:pt x="162" y="187"/>
                    </a:lnTo>
                    <a:lnTo>
                      <a:pt x="123" y="155"/>
                    </a:lnTo>
                    <a:lnTo>
                      <a:pt x="80" y="130"/>
                    </a:lnTo>
                    <a:lnTo>
                      <a:pt x="42" y="106"/>
                    </a:lnTo>
                    <a:lnTo>
                      <a:pt x="0" y="85"/>
                    </a:lnTo>
                    <a:lnTo>
                      <a:pt x="42" y="0"/>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98" name="Freeform 774"/>
              <p:cNvSpPr>
                <a:spLocks/>
              </p:cNvSpPr>
              <p:nvPr/>
            </p:nvSpPr>
            <p:spPr bwMode="auto">
              <a:xfrm>
                <a:off x="3089" y="2737"/>
                <a:ext cx="68" cy="58"/>
              </a:xfrm>
              <a:custGeom>
                <a:avLst/>
                <a:gdLst>
                  <a:gd name="T0" fmla="*/ 42 w 887"/>
                  <a:gd name="T1" fmla="*/ 0 h 801"/>
                  <a:gd name="T2" fmla="*/ 117 w 887"/>
                  <a:gd name="T3" fmla="*/ 71 h 801"/>
                  <a:gd name="T4" fmla="*/ 193 w 887"/>
                  <a:gd name="T5" fmla="*/ 141 h 801"/>
                  <a:gd name="T6" fmla="*/ 271 w 887"/>
                  <a:gd name="T7" fmla="*/ 208 h 801"/>
                  <a:gd name="T8" fmla="*/ 352 w 887"/>
                  <a:gd name="T9" fmla="*/ 271 h 801"/>
                  <a:gd name="T10" fmla="*/ 433 w 887"/>
                  <a:gd name="T11" fmla="*/ 335 h 801"/>
                  <a:gd name="T12" fmla="*/ 518 w 887"/>
                  <a:gd name="T13" fmla="*/ 398 h 801"/>
                  <a:gd name="T14" fmla="*/ 598 w 887"/>
                  <a:gd name="T15" fmla="*/ 461 h 801"/>
                  <a:gd name="T16" fmla="*/ 679 w 887"/>
                  <a:gd name="T17" fmla="*/ 524 h 801"/>
                  <a:gd name="T18" fmla="*/ 760 w 887"/>
                  <a:gd name="T19" fmla="*/ 595 h 801"/>
                  <a:gd name="T20" fmla="*/ 837 w 887"/>
                  <a:gd name="T21" fmla="*/ 665 h 801"/>
                  <a:gd name="T22" fmla="*/ 844 w 887"/>
                  <a:gd name="T23" fmla="*/ 675 h 801"/>
                  <a:gd name="T24" fmla="*/ 851 w 887"/>
                  <a:gd name="T25" fmla="*/ 686 h 801"/>
                  <a:gd name="T26" fmla="*/ 859 w 887"/>
                  <a:gd name="T27" fmla="*/ 700 h 801"/>
                  <a:gd name="T28" fmla="*/ 866 w 887"/>
                  <a:gd name="T29" fmla="*/ 710 h 801"/>
                  <a:gd name="T30" fmla="*/ 869 w 887"/>
                  <a:gd name="T31" fmla="*/ 725 h 801"/>
                  <a:gd name="T32" fmla="*/ 872 w 887"/>
                  <a:gd name="T33" fmla="*/ 738 h 801"/>
                  <a:gd name="T34" fmla="*/ 876 w 887"/>
                  <a:gd name="T35" fmla="*/ 756 h 801"/>
                  <a:gd name="T36" fmla="*/ 879 w 887"/>
                  <a:gd name="T37" fmla="*/ 770 h 801"/>
                  <a:gd name="T38" fmla="*/ 883 w 887"/>
                  <a:gd name="T39" fmla="*/ 784 h 801"/>
                  <a:gd name="T40" fmla="*/ 887 w 887"/>
                  <a:gd name="T41" fmla="*/ 801 h 801"/>
                  <a:gd name="T42" fmla="*/ 883 w 887"/>
                  <a:gd name="T43" fmla="*/ 788 h 801"/>
                  <a:gd name="T44" fmla="*/ 879 w 887"/>
                  <a:gd name="T45" fmla="*/ 773 h 801"/>
                  <a:gd name="T46" fmla="*/ 876 w 887"/>
                  <a:gd name="T47" fmla="*/ 763 h 801"/>
                  <a:gd name="T48" fmla="*/ 869 w 887"/>
                  <a:gd name="T49" fmla="*/ 748 h 801"/>
                  <a:gd name="T50" fmla="*/ 862 w 887"/>
                  <a:gd name="T51" fmla="*/ 738 h 801"/>
                  <a:gd name="T52" fmla="*/ 855 w 887"/>
                  <a:gd name="T53" fmla="*/ 728 h 801"/>
                  <a:gd name="T54" fmla="*/ 848 w 887"/>
                  <a:gd name="T55" fmla="*/ 718 h 801"/>
                  <a:gd name="T56" fmla="*/ 841 w 887"/>
                  <a:gd name="T57" fmla="*/ 710 h 801"/>
                  <a:gd name="T58" fmla="*/ 834 w 887"/>
                  <a:gd name="T59" fmla="*/ 700 h 801"/>
                  <a:gd name="T60" fmla="*/ 824 w 887"/>
                  <a:gd name="T61" fmla="*/ 693 h 801"/>
                  <a:gd name="T62" fmla="*/ 781 w 887"/>
                  <a:gd name="T63" fmla="*/ 654 h 801"/>
                  <a:gd name="T64" fmla="*/ 739 w 887"/>
                  <a:gd name="T65" fmla="*/ 623 h 801"/>
                  <a:gd name="T66" fmla="*/ 693 w 887"/>
                  <a:gd name="T67" fmla="*/ 591 h 801"/>
                  <a:gd name="T68" fmla="*/ 648 w 887"/>
                  <a:gd name="T69" fmla="*/ 563 h 801"/>
                  <a:gd name="T70" fmla="*/ 598 w 887"/>
                  <a:gd name="T71" fmla="*/ 535 h 801"/>
                  <a:gd name="T72" fmla="*/ 553 w 887"/>
                  <a:gd name="T73" fmla="*/ 506 h 801"/>
                  <a:gd name="T74" fmla="*/ 503 w 887"/>
                  <a:gd name="T75" fmla="*/ 478 h 801"/>
                  <a:gd name="T76" fmla="*/ 461 w 887"/>
                  <a:gd name="T77" fmla="*/ 450 h 801"/>
                  <a:gd name="T78" fmla="*/ 415 w 887"/>
                  <a:gd name="T79" fmla="*/ 415 h 801"/>
                  <a:gd name="T80" fmla="*/ 376 w 887"/>
                  <a:gd name="T81" fmla="*/ 380 h 801"/>
                  <a:gd name="T82" fmla="*/ 341 w 887"/>
                  <a:gd name="T83" fmla="*/ 348 h 801"/>
                  <a:gd name="T84" fmla="*/ 306 w 887"/>
                  <a:gd name="T85" fmla="*/ 313 h 801"/>
                  <a:gd name="T86" fmla="*/ 271 w 887"/>
                  <a:gd name="T87" fmla="*/ 282 h 801"/>
                  <a:gd name="T88" fmla="*/ 232 w 887"/>
                  <a:gd name="T89" fmla="*/ 250 h 801"/>
                  <a:gd name="T90" fmla="*/ 197 w 887"/>
                  <a:gd name="T91" fmla="*/ 215 h 801"/>
                  <a:gd name="T92" fmla="*/ 162 w 887"/>
                  <a:gd name="T93" fmla="*/ 187 h 801"/>
                  <a:gd name="T94" fmla="*/ 123 w 887"/>
                  <a:gd name="T95" fmla="*/ 155 h 801"/>
                  <a:gd name="T96" fmla="*/ 80 w 887"/>
                  <a:gd name="T97" fmla="*/ 130 h 801"/>
                  <a:gd name="T98" fmla="*/ 42 w 887"/>
                  <a:gd name="T99" fmla="*/ 106 h 801"/>
                  <a:gd name="T100" fmla="*/ 0 w 887"/>
                  <a:gd name="T101" fmla="*/ 85 h 801"/>
                  <a:gd name="T102" fmla="*/ 42 w 887"/>
                  <a:gd name="T103"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7" h="801">
                    <a:moveTo>
                      <a:pt x="42" y="0"/>
                    </a:moveTo>
                    <a:lnTo>
                      <a:pt x="117" y="71"/>
                    </a:lnTo>
                    <a:lnTo>
                      <a:pt x="193" y="141"/>
                    </a:lnTo>
                    <a:lnTo>
                      <a:pt x="271" y="208"/>
                    </a:lnTo>
                    <a:lnTo>
                      <a:pt x="352" y="271"/>
                    </a:lnTo>
                    <a:lnTo>
                      <a:pt x="433" y="335"/>
                    </a:lnTo>
                    <a:lnTo>
                      <a:pt x="518" y="398"/>
                    </a:lnTo>
                    <a:lnTo>
                      <a:pt x="598" y="461"/>
                    </a:lnTo>
                    <a:lnTo>
                      <a:pt x="679" y="524"/>
                    </a:lnTo>
                    <a:lnTo>
                      <a:pt x="760" y="595"/>
                    </a:lnTo>
                    <a:lnTo>
                      <a:pt x="837" y="665"/>
                    </a:lnTo>
                    <a:lnTo>
                      <a:pt x="844" y="675"/>
                    </a:lnTo>
                    <a:lnTo>
                      <a:pt x="851" y="686"/>
                    </a:lnTo>
                    <a:lnTo>
                      <a:pt x="859" y="700"/>
                    </a:lnTo>
                    <a:lnTo>
                      <a:pt x="866" y="710"/>
                    </a:lnTo>
                    <a:lnTo>
                      <a:pt x="869" y="725"/>
                    </a:lnTo>
                    <a:lnTo>
                      <a:pt x="872" y="738"/>
                    </a:lnTo>
                    <a:lnTo>
                      <a:pt x="876" y="756"/>
                    </a:lnTo>
                    <a:lnTo>
                      <a:pt x="879" y="770"/>
                    </a:lnTo>
                    <a:lnTo>
                      <a:pt x="883" y="784"/>
                    </a:lnTo>
                    <a:lnTo>
                      <a:pt x="887" y="801"/>
                    </a:lnTo>
                    <a:lnTo>
                      <a:pt x="883" y="788"/>
                    </a:lnTo>
                    <a:lnTo>
                      <a:pt x="879" y="773"/>
                    </a:lnTo>
                    <a:lnTo>
                      <a:pt x="876" y="763"/>
                    </a:lnTo>
                    <a:lnTo>
                      <a:pt x="869" y="748"/>
                    </a:lnTo>
                    <a:lnTo>
                      <a:pt x="862" y="738"/>
                    </a:lnTo>
                    <a:lnTo>
                      <a:pt x="855" y="728"/>
                    </a:lnTo>
                    <a:lnTo>
                      <a:pt x="848" y="718"/>
                    </a:lnTo>
                    <a:lnTo>
                      <a:pt x="841" y="710"/>
                    </a:lnTo>
                    <a:lnTo>
                      <a:pt x="834" y="700"/>
                    </a:lnTo>
                    <a:lnTo>
                      <a:pt x="824" y="693"/>
                    </a:lnTo>
                    <a:lnTo>
                      <a:pt x="781" y="654"/>
                    </a:lnTo>
                    <a:lnTo>
                      <a:pt x="739" y="623"/>
                    </a:lnTo>
                    <a:lnTo>
                      <a:pt x="693" y="591"/>
                    </a:lnTo>
                    <a:lnTo>
                      <a:pt x="648" y="563"/>
                    </a:lnTo>
                    <a:lnTo>
                      <a:pt x="598" y="535"/>
                    </a:lnTo>
                    <a:lnTo>
                      <a:pt x="553" y="506"/>
                    </a:lnTo>
                    <a:lnTo>
                      <a:pt x="503" y="478"/>
                    </a:lnTo>
                    <a:lnTo>
                      <a:pt x="461" y="450"/>
                    </a:lnTo>
                    <a:lnTo>
                      <a:pt x="415" y="415"/>
                    </a:lnTo>
                    <a:lnTo>
                      <a:pt x="376" y="380"/>
                    </a:lnTo>
                    <a:lnTo>
                      <a:pt x="341" y="348"/>
                    </a:lnTo>
                    <a:lnTo>
                      <a:pt x="306" y="313"/>
                    </a:lnTo>
                    <a:lnTo>
                      <a:pt x="271" y="282"/>
                    </a:lnTo>
                    <a:lnTo>
                      <a:pt x="232" y="250"/>
                    </a:lnTo>
                    <a:lnTo>
                      <a:pt x="197" y="215"/>
                    </a:lnTo>
                    <a:lnTo>
                      <a:pt x="162" y="187"/>
                    </a:lnTo>
                    <a:lnTo>
                      <a:pt x="123" y="155"/>
                    </a:lnTo>
                    <a:lnTo>
                      <a:pt x="80" y="130"/>
                    </a:lnTo>
                    <a:lnTo>
                      <a:pt x="42" y="106"/>
                    </a:lnTo>
                    <a:lnTo>
                      <a:pt x="0" y="85"/>
                    </a:lnTo>
                    <a:lnTo>
                      <a:pt x="42" y="0"/>
                    </a:lnTo>
                  </a:path>
                </a:pathLst>
              </a:custGeom>
              <a:noFill/>
              <a:ln w="0">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399" name="Freeform 775"/>
              <p:cNvSpPr>
                <a:spLocks/>
              </p:cNvSpPr>
              <p:nvPr/>
            </p:nvSpPr>
            <p:spPr bwMode="auto">
              <a:xfrm>
                <a:off x="2995" y="2627"/>
                <a:ext cx="50" cy="96"/>
              </a:xfrm>
              <a:custGeom>
                <a:avLst/>
                <a:gdLst>
                  <a:gd name="T0" fmla="*/ 641 w 641"/>
                  <a:gd name="T1" fmla="*/ 0 h 1349"/>
                  <a:gd name="T2" fmla="*/ 612 w 641"/>
                  <a:gd name="T3" fmla="*/ 84 h 1349"/>
                  <a:gd name="T4" fmla="*/ 599 w 641"/>
                  <a:gd name="T5" fmla="*/ 172 h 1349"/>
                  <a:gd name="T6" fmla="*/ 599 w 641"/>
                  <a:gd name="T7" fmla="*/ 260 h 1349"/>
                  <a:gd name="T8" fmla="*/ 602 w 641"/>
                  <a:gd name="T9" fmla="*/ 347 h 1349"/>
                  <a:gd name="T10" fmla="*/ 609 w 641"/>
                  <a:gd name="T11" fmla="*/ 435 h 1349"/>
                  <a:gd name="T12" fmla="*/ 612 w 641"/>
                  <a:gd name="T13" fmla="*/ 520 h 1349"/>
                  <a:gd name="T14" fmla="*/ 606 w 641"/>
                  <a:gd name="T15" fmla="*/ 600 h 1349"/>
                  <a:gd name="T16" fmla="*/ 588 w 641"/>
                  <a:gd name="T17" fmla="*/ 675 h 1349"/>
                  <a:gd name="T18" fmla="*/ 556 w 641"/>
                  <a:gd name="T19" fmla="*/ 745 h 1349"/>
                  <a:gd name="T20" fmla="*/ 500 w 641"/>
                  <a:gd name="T21" fmla="*/ 805 h 1349"/>
                  <a:gd name="T22" fmla="*/ 441 w 641"/>
                  <a:gd name="T23" fmla="*/ 850 h 1349"/>
                  <a:gd name="T24" fmla="*/ 381 w 641"/>
                  <a:gd name="T25" fmla="*/ 899 h 1349"/>
                  <a:gd name="T26" fmla="*/ 324 w 641"/>
                  <a:gd name="T27" fmla="*/ 945 h 1349"/>
                  <a:gd name="T28" fmla="*/ 268 w 641"/>
                  <a:gd name="T29" fmla="*/ 994 h 1349"/>
                  <a:gd name="T30" fmla="*/ 215 w 641"/>
                  <a:gd name="T31" fmla="*/ 1043 h 1349"/>
                  <a:gd name="T32" fmla="*/ 163 w 641"/>
                  <a:gd name="T33" fmla="*/ 1096 h 1349"/>
                  <a:gd name="T34" fmla="*/ 116 w 641"/>
                  <a:gd name="T35" fmla="*/ 1152 h 1349"/>
                  <a:gd name="T36" fmla="*/ 71 w 641"/>
                  <a:gd name="T37" fmla="*/ 1212 h 1349"/>
                  <a:gd name="T38" fmla="*/ 32 w 641"/>
                  <a:gd name="T39" fmla="*/ 1275 h 1349"/>
                  <a:gd name="T40" fmla="*/ 0 w 641"/>
                  <a:gd name="T41" fmla="*/ 1349 h 1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41" h="1349">
                    <a:moveTo>
                      <a:pt x="641" y="0"/>
                    </a:moveTo>
                    <a:lnTo>
                      <a:pt x="612" y="84"/>
                    </a:lnTo>
                    <a:lnTo>
                      <a:pt x="599" y="172"/>
                    </a:lnTo>
                    <a:lnTo>
                      <a:pt x="599" y="260"/>
                    </a:lnTo>
                    <a:lnTo>
                      <a:pt x="602" y="347"/>
                    </a:lnTo>
                    <a:lnTo>
                      <a:pt x="609" y="435"/>
                    </a:lnTo>
                    <a:lnTo>
                      <a:pt x="612" y="520"/>
                    </a:lnTo>
                    <a:lnTo>
                      <a:pt x="606" y="600"/>
                    </a:lnTo>
                    <a:lnTo>
                      <a:pt x="588" y="675"/>
                    </a:lnTo>
                    <a:lnTo>
                      <a:pt x="556" y="745"/>
                    </a:lnTo>
                    <a:lnTo>
                      <a:pt x="500" y="805"/>
                    </a:lnTo>
                    <a:lnTo>
                      <a:pt x="441" y="850"/>
                    </a:lnTo>
                    <a:lnTo>
                      <a:pt x="381" y="899"/>
                    </a:lnTo>
                    <a:lnTo>
                      <a:pt x="324" y="945"/>
                    </a:lnTo>
                    <a:lnTo>
                      <a:pt x="268" y="994"/>
                    </a:lnTo>
                    <a:lnTo>
                      <a:pt x="215" y="1043"/>
                    </a:lnTo>
                    <a:lnTo>
                      <a:pt x="163" y="1096"/>
                    </a:lnTo>
                    <a:lnTo>
                      <a:pt x="116" y="1152"/>
                    </a:lnTo>
                    <a:lnTo>
                      <a:pt x="71" y="1212"/>
                    </a:lnTo>
                    <a:lnTo>
                      <a:pt x="32" y="1275"/>
                    </a:lnTo>
                    <a:lnTo>
                      <a:pt x="0" y="1349"/>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00" name="Freeform 776"/>
              <p:cNvSpPr>
                <a:spLocks/>
              </p:cNvSpPr>
              <p:nvPr/>
            </p:nvSpPr>
            <p:spPr bwMode="auto">
              <a:xfrm>
                <a:off x="3147" y="2557"/>
                <a:ext cx="69" cy="28"/>
              </a:xfrm>
              <a:custGeom>
                <a:avLst/>
                <a:gdLst>
                  <a:gd name="T0" fmla="*/ 0 w 901"/>
                  <a:gd name="T1" fmla="*/ 0 h 397"/>
                  <a:gd name="T2" fmla="*/ 18 w 901"/>
                  <a:gd name="T3" fmla="*/ 0 h 397"/>
                  <a:gd name="T4" fmla="*/ 36 w 901"/>
                  <a:gd name="T5" fmla="*/ 0 h 397"/>
                  <a:gd name="T6" fmla="*/ 56 w 901"/>
                  <a:gd name="T7" fmla="*/ 0 h 397"/>
                  <a:gd name="T8" fmla="*/ 74 w 901"/>
                  <a:gd name="T9" fmla="*/ 3 h 397"/>
                  <a:gd name="T10" fmla="*/ 91 w 901"/>
                  <a:gd name="T11" fmla="*/ 7 h 397"/>
                  <a:gd name="T12" fmla="*/ 109 w 901"/>
                  <a:gd name="T13" fmla="*/ 11 h 397"/>
                  <a:gd name="T14" fmla="*/ 127 w 901"/>
                  <a:gd name="T15" fmla="*/ 18 h 397"/>
                  <a:gd name="T16" fmla="*/ 144 w 901"/>
                  <a:gd name="T17" fmla="*/ 21 h 397"/>
                  <a:gd name="T18" fmla="*/ 162 w 901"/>
                  <a:gd name="T19" fmla="*/ 28 h 397"/>
                  <a:gd name="T20" fmla="*/ 179 w 901"/>
                  <a:gd name="T21" fmla="*/ 35 h 397"/>
                  <a:gd name="T22" fmla="*/ 236 w 901"/>
                  <a:gd name="T23" fmla="*/ 59 h 397"/>
                  <a:gd name="T24" fmla="*/ 285 w 901"/>
                  <a:gd name="T25" fmla="*/ 81 h 397"/>
                  <a:gd name="T26" fmla="*/ 327 w 901"/>
                  <a:gd name="T27" fmla="*/ 98 h 397"/>
                  <a:gd name="T28" fmla="*/ 373 w 901"/>
                  <a:gd name="T29" fmla="*/ 113 h 397"/>
                  <a:gd name="T30" fmla="*/ 412 w 901"/>
                  <a:gd name="T31" fmla="*/ 119 h 397"/>
                  <a:gd name="T32" fmla="*/ 457 w 901"/>
                  <a:gd name="T33" fmla="*/ 126 h 397"/>
                  <a:gd name="T34" fmla="*/ 503 w 901"/>
                  <a:gd name="T35" fmla="*/ 126 h 397"/>
                  <a:gd name="T36" fmla="*/ 556 w 901"/>
                  <a:gd name="T37" fmla="*/ 123 h 397"/>
                  <a:gd name="T38" fmla="*/ 616 w 901"/>
                  <a:gd name="T39" fmla="*/ 119 h 397"/>
                  <a:gd name="T40" fmla="*/ 686 w 901"/>
                  <a:gd name="T41" fmla="*/ 109 h 397"/>
                  <a:gd name="T42" fmla="*/ 703 w 901"/>
                  <a:gd name="T43" fmla="*/ 113 h 397"/>
                  <a:gd name="T44" fmla="*/ 725 w 901"/>
                  <a:gd name="T45" fmla="*/ 130 h 397"/>
                  <a:gd name="T46" fmla="*/ 750 w 901"/>
                  <a:gd name="T47" fmla="*/ 158 h 397"/>
                  <a:gd name="T48" fmla="*/ 775 w 901"/>
                  <a:gd name="T49" fmla="*/ 189 h 397"/>
                  <a:gd name="T50" fmla="*/ 798 w 901"/>
                  <a:gd name="T51" fmla="*/ 228 h 397"/>
                  <a:gd name="T52" fmla="*/ 823 w 901"/>
                  <a:gd name="T53" fmla="*/ 271 h 397"/>
                  <a:gd name="T54" fmla="*/ 848 w 901"/>
                  <a:gd name="T55" fmla="*/ 309 h 397"/>
                  <a:gd name="T56" fmla="*/ 869 w 901"/>
                  <a:gd name="T57" fmla="*/ 348 h 397"/>
                  <a:gd name="T58" fmla="*/ 886 w 901"/>
                  <a:gd name="T59" fmla="*/ 376 h 397"/>
                  <a:gd name="T60" fmla="*/ 901 w 901"/>
                  <a:gd name="T61" fmla="*/ 397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01" h="397">
                    <a:moveTo>
                      <a:pt x="0" y="0"/>
                    </a:moveTo>
                    <a:lnTo>
                      <a:pt x="18" y="0"/>
                    </a:lnTo>
                    <a:lnTo>
                      <a:pt x="36" y="0"/>
                    </a:lnTo>
                    <a:lnTo>
                      <a:pt x="56" y="0"/>
                    </a:lnTo>
                    <a:lnTo>
                      <a:pt x="74" y="3"/>
                    </a:lnTo>
                    <a:lnTo>
                      <a:pt x="91" y="7"/>
                    </a:lnTo>
                    <a:lnTo>
                      <a:pt x="109" y="11"/>
                    </a:lnTo>
                    <a:lnTo>
                      <a:pt x="127" y="18"/>
                    </a:lnTo>
                    <a:lnTo>
                      <a:pt x="144" y="21"/>
                    </a:lnTo>
                    <a:lnTo>
                      <a:pt x="162" y="28"/>
                    </a:lnTo>
                    <a:lnTo>
                      <a:pt x="179" y="35"/>
                    </a:lnTo>
                    <a:lnTo>
                      <a:pt x="236" y="59"/>
                    </a:lnTo>
                    <a:lnTo>
                      <a:pt x="285" y="81"/>
                    </a:lnTo>
                    <a:lnTo>
                      <a:pt x="327" y="98"/>
                    </a:lnTo>
                    <a:lnTo>
                      <a:pt x="373" y="113"/>
                    </a:lnTo>
                    <a:lnTo>
                      <a:pt x="412" y="119"/>
                    </a:lnTo>
                    <a:lnTo>
                      <a:pt x="457" y="126"/>
                    </a:lnTo>
                    <a:lnTo>
                      <a:pt x="503" y="126"/>
                    </a:lnTo>
                    <a:lnTo>
                      <a:pt x="556" y="123"/>
                    </a:lnTo>
                    <a:lnTo>
                      <a:pt x="616" y="119"/>
                    </a:lnTo>
                    <a:lnTo>
                      <a:pt x="686" y="109"/>
                    </a:lnTo>
                    <a:lnTo>
                      <a:pt x="703" y="113"/>
                    </a:lnTo>
                    <a:lnTo>
                      <a:pt x="725" y="130"/>
                    </a:lnTo>
                    <a:lnTo>
                      <a:pt x="750" y="158"/>
                    </a:lnTo>
                    <a:lnTo>
                      <a:pt x="775" y="189"/>
                    </a:lnTo>
                    <a:lnTo>
                      <a:pt x="798" y="228"/>
                    </a:lnTo>
                    <a:lnTo>
                      <a:pt x="823" y="271"/>
                    </a:lnTo>
                    <a:lnTo>
                      <a:pt x="848" y="309"/>
                    </a:lnTo>
                    <a:lnTo>
                      <a:pt x="869" y="348"/>
                    </a:lnTo>
                    <a:lnTo>
                      <a:pt x="886" y="376"/>
                    </a:lnTo>
                    <a:lnTo>
                      <a:pt x="901" y="397"/>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01" name="Freeform 777"/>
              <p:cNvSpPr>
                <a:spLocks/>
              </p:cNvSpPr>
              <p:nvPr/>
            </p:nvSpPr>
            <p:spPr bwMode="auto">
              <a:xfrm>
                <a:off x="3138" y="2569"/>
                <a:ext cx="97" cy="144"/>
              </a:xfrm>
              <a:custGeom>
                <a:avLst/>
                <a:gdLst>
                  <a:gd name="T0" fmla="*/ 0 w 1259"/>
                  <a:gd name="T1" fmla="*/ 0 h 2020"/>
                  <a:gd name="T2" fmla="*/ 56 w 1259"/>
                  <a:gd name="T3" fmla="*/ 38 h 2020"/>
                  <a:gd name="T4" fmla="*/ 105 w 1259"/>
                  <a:gd name="T5" fmla="*/ 74 h 2020"/>
                  <a:gd name="T6" fmla="*/ 151 w 1259"/>
                  <a:gd name="T7" fmla="*/ 112 h 2020"/>
                  <a:gd name="T8" fmla="*/ 189 w 1259"/>
                  <a:gd name="T9" fmla="*/ 154 h 2020"/>
                  <a:gd name="T10" fmla="*/ 224 w 1259"/>
                  <a:gd name="T11" fmla="*/ 197 h 2020"/>
                  <a:gd name="T12" fmla="*/ 253 w 1259"/>
                  <a:gd name="T13" fmla="*/ 242 h 2020"/>
                  <a:gd name="T14" fmla="*/ 278 w 1259"/>
                  <a:gd name="T15" fmla="*/ 292 h 2020"/>
                  <a:gd name="T16" fmla="*/ 302 w 1259"/>
                  <a:gd name="T17" fmla="*/ 344 h 2020"/>
                  <a:gd name="T18" fmla="*/ 319 w 1259"/>
                  <a:gd name="T19" fmla="*/ 404 h 2020"/>
                  <a:gd name="T20" fmla="*/ 337 w 1259"/>
                  <a:gd name="T21" fmla="*/ 467 h 2020"/>
                  <a:gd name="T22" fmla="*/ 390 w 1259"/>
                  <a:gd name="T23" fmla="*/ 677 h 2020"/>
                  <a:gd name="T24" fmla="*/ 449 w 1259"/>
                  <a:gd name="T25" fmla="*/ 870 h 2020"/>
                  <a:gd name="T26" fmla="*/ 517 w 1259"/>
                  <a:gd name="T27" fmla="*/ 1050 h 2020"/>
                  <a:gd name="T28" fmla="*/ 591 w 1259"/>
                  <a:gd name="T29" fmla="*/ 1215 h 2020"/>
                  <a:gd name="T30" fmla="*/ 672 w 1259"/>
                  <a:gd name="T31" fmla="*/ 1366 h 2020"/>
                  <a:gd name="T32" fmla="*/ 767 w 1259"/>
                  <a:gd name="T33" fmla="*/ 1507 h 2020"/>
                  <a:gd name="T34" fmla="*/ 868 w 1259"/>
                  <a:gd name="T35" fmla="*/ 1640 h 2020"/>
                  <a:gd name="T36" fmla="*/ 985 w 1259"/>
                  <a:gd name="T37" fmla="*/ 1770 h 2020"/>
                  <a:gd name="T38" fmla="*/ 1115 w 1259"/>
                  <a:gd name="T39" fmla="*/ 1893 h 2020"/>
                  <a:gd name="T40" fmla="*/ 1259 w 1259"/>
                  <a:gd name="T41" fmla="*/ 2020 h 2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9" h="2020">
                    <a:moveTo>
                      <a:pt x="0" y="0"/>
                    </a:moveTo>
                    <a:lnTo>
                      <a:pt x="56" y="38"/>
                    </a:lnTo>
                    <a:lnTo>
                      <a:pt x="105" y="74"/>
                    </a:lnTo>
                    <a:lnTo>
                      <a:pt x="151" y="112"/>
                    </a:lnTo>
                    <a:lnTo>
                      <a:pt x="189" y="154"/>
                    </a:lnTo>
                    <a:lnTo>
                      <a:pt x="224" y="197"/>
                    </a:lnTo>
                    <a:lnTo>
                      <a:pt x="253" y="242"/>
                    </a:lnTo>
                    <a:lnTo>
                      <a:pt x="278" y="292"/>
                    </a:lnTo>
                    <a:lnTo>
                      <a:pt x="302" y="344"/>
                    </a:lnTo>
                    <a:lnTo>
                      <a:pt x="319" y="404"/>
                    </a:lnTo>
                    <a:lnTo>
                      <a:pt x="337" y="467"/>
                    </a:lnTo>
                    <a:lnTo>
                      <a:pt x="390" y="677"/>
                    </a:lnTo>
                    <a:lnTo>
                      <a:pt x="449" y="870"/>
                    </a:lnTo>
                    <a:lnTo>
                      <a:pt x="517" y="1050"/>
                    </a:lnTo>
                    <a:lnTo>
                      <a:pt x="591" y="1215"/>
                    </a:lnTo>
                    <a:lnTo>
                      <a:pt x="672" y="1366"/>
                    </a:lnTo>
                    <a:lnTo>
                      <a:pt x="767" y="1507"/>
                    </a:lnTo>
                    <a:lnTo>
                      <a:pt x="868" y="1640"/>
                    </a:lnTo>
                    <a:lnTo>
                      <a:pt x="985" y="1770"/>
                    </a:lnTo>
                    <a:lnTo>
                      <a:pt x="1115" y="1893"/>
                    </a:lnTo>
                    <a:lnTo>
                      <a:pt x="1259" y="2020"/>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02" name="Freeform 778"/>
              <p:cNvSpPr>
                <a:spLocks/>
              </p:cNvSpPr>
              <p:nvPr/>
            </p:nvSpPr>
            <p:spPr bwMode="auto">
              <a:xfrm>
                <a:off x="3154" y="2583"/>
                <a:ext cx="30" cy="18"/>
              </a:xfrm>
              <a:custGeom>
                <a:avLst/>
                <a:gdLst>
                  <a:gd name="T0" fmla="*/ 0 w 395"/>
                  <a:gd name="T1" fmla="*/ 0 h 252"/>
                  <a:gd name="T2" fmla="*/ 39 w 395"/>
                  <a:gd name="T3" fmla="*/ 28 h 252"/>
                  <a:gd name="T4" fmla="*/ 82 w 395"/>
                  <a:gd name="T5" fmla="*/ 49 h 252"/>
                  <a:gd name="T6" fmla="*/ 123 w 395"/>
                  <a:gd name="T7" fmla="*/ 67 h 252"/>
                  <a:gd name="T8" fmla="*/ 173 w 395"/>
                  <a:gd name="T9" fmla="*/ 84 h 252"/>
                  <a:gd name="T10" fmla="*/ 215 w 395"/>
                  <a:gd name="T11" fmla="*/ 102 h 252"/>
                  <a:gd name="T12" fmla="*/ 261 w 395"/>
                  <a:gd name="T13" fmla="*/ 119 h 252"/>
                  <a:gd name="T14" fmla="*/ 303 w 395"/>
                  <a:gd name="T15" fmla="*/ 144 h 252"/>
                  <a:gd name="T16" fmla="*/ 338 w 395"/>
                  <a:gd name="T17" fmla="*/ 172 h 252"/>
                  <a:gd name="T18" fmla="*/ 370 w 395"/>
                  <a:gd name="T19" fmla="*/ 207 h 252"/>
                  <a:gd name="T20" fmla="*/ 395 w 395"/>
                  <a:gd name="T21" fmla="*/ 25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5" h="252">
                    <a:moveTo>
                      <a:pt x="0" y="0"/>
                    </a:moveTo>
                    <a:lnTo>
                      <a:pt x="39" y="28"/>
                    </a:lnTo>
                    <a:lnTo>
                      <a:pt x="82" y="49"/>
                    </a:lnTo>
                    <a:lnTo>
                      <a:pt x="123" y="67"/>
                    </a:lnTo>
                    <a:lnTo>
                      <a:pt x="173" y="84"/>
                    </a:lnTo>
                    <a:lnTo>
                      <a:pt x="215" y="102"/>
                    </a:lnTo>
                    <a:lnTo>
                      <a:pt x="261" y="119"/>
                    </a:lnTo>
                    <a:lnTo>
                      <a:pt x="303" y="144"/>
                    </a:lnTo>
                    <a:lnTo>
                      <a:pt x="338" y="172"/>
                    </a:lnTo>
                    <a:lnTo>
                      <a:pt x="370" y="207"/>
                    </a:lnTo>
                    <a:lnTo>
                      <a:pt x="395" y="252"/>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03" name="Freeform 779"/>
              <p:cNvSpPr>
                <a:spLocks/>
              </p:cNvSpPr>
              <p:nvPr/>
            </p:nvSpPr>
            <p:spPr bwMode="auto">
              <a:xfrm>
                <a:off x="2783" y="2743"/>
                <a:ext cx="126" cy="62"/>
              </a:xfrm>
              <a:custGeom>
                <a:avLst/>
                <a:gdLst>
                  <a:gd name="T0" fmla="*/ 0 w 1637"/>
                  <a:gd name="T1" fmla="*/ 0 h 857"/>
                  <a:gd name="T2" fmla="*/ 11 w 1637"/>
                  <a:gd name="T3" fmla="*/ 25 h 857"/>
                  <a:gd name="T4" fmla="*/ 24 w 1637"/>
                  <a:gd name="T5" fmla="*/ 45 h 857"/>
                  <a:gd name="T6" fmla="*/ 38 w 1637"/>
                  <a:gd name="T7" fmla="*/ 67 h 857"/>
                  <a:gd name="T8" fmla="*/ 56 w 1637"/>
                  <a:gd name="T9" fmla="*/ 88 h 857"/>
                  <a:gd name="T10" fmla="*/ 74 w 1637"/>
                  <a:gd name="T11" fmla="*/ 105 h 857"/>
                  <a:gd name="T12" fmla="*/ 95 w 1637"/>
                  <a:gd name="T13" fmla="*/ 123 h 857"/>
                  <a:gd name="T14" fmla="*/ 113 w 1637"/>
                  <a:gd name="T15" fmla="*/ 140 h 857"/>
                  <a:gd name="T16" fmla="*/ 130 w 1637"/>
                  <a:gd name="T17" fmla="*/ 162 h 857"/>
                  <a:gd name="T18" fmla="*/ 144 w 1637"/>
                  <a:gd name="T19" fmla="*/ 180 h 857"/>
                  <a:gd name="T20" fmla="*/ 158 w 1637"/>
                  <a:gd name="T21" fmla="*/ 200 h 857"/>
                  <a:gd name="T22" fmla="*/ 261 w 1637"/>
                  <a:gd name="T23" fmla="*/ 351 h 857"/>
                  <a:gd name="T24" fmla="*/ 377 w 1637"/>
                  <a:gd name="T25" fmla="*/ 478 h 857"/>
                  <a:gd name="T26" fmla="*/ 507 w 1637"/>
                  <a:gd name="T27" fmla="*/ 586 h 857"/>
                  <a:gd name="T28" fmla="*/ 647 w 1637"/>
                  <a:gd name="T29" fmla="*/ 678 h 857"/>
                  <a:gd name="T30" fmla="*/ 798 w 1637"/>
                  <a:gd name="T31" fmla="*/ 748 h 857"/>
                  <a:gd name="T32" fmla="*/ 961 w 1637"/>
                  <a:gd name="T33" fmla="*/ 805 h 857"/>
                  <a:gd name="T34" fmla="*/ 1126 w 1637"/>
                  <a:gd name="T35" fmla="*/ 840 h 857"/>
                  <a:gd name="T36" fmla="*/ 1294 w 1637"/>
                  <a:gd name="T37" fmla="*/ 857 h 857"/>
                  <a:gd name="T38" fmla="*/ 1464 w 1637"/>
                  <a:gd name="T39" fmla="*/ 857 h 857"/>
                  <a:gd name="T40" fmla="*/ 1637 w 1637"/>
                  <a:gd name="T41" fmla="*/ 843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37" h="857">
                    <a:moveTo>
                      <a:pt x="0" y="0"/>
                    </a:moveTo>
                    <a:lnTo>
                      <a:pt x="11" y="25"/>
                    </a:lnTo>
                    <a:lnTo>
                      <a:pt x="24" y="45"/>
                    </a:lnTo>
                    <a:lnTo>
                      <a:pt x="38" y="67"/>
                    </a:lnTo>
                    <a:lnTo>
                      <a:pt x="56" y="88"/>
                    </a:lnTo>
                    <a:lnTo>
                      <a:pt x="74" y="105"/>
                    </a:lnTo>
                    <a:lnTo>
                      <a:pt x="95" y="123"/>
                    </a:lnTo>
                    <a:lnTo>
                      <a:pt x="113" y="140"/>
                    </a:lnTo>
                    <a:lnTo>
                      <a:pt x="130" y="162"/>
                    </a:lnTo>
                    <a:lnTo>
                      <a:pt x="144" y="180"/>
                    </a:lnTo>
                    <a:lnTo>
                      <a:pt x="158" y="200"/>
                    </a:lnTo>
                    <a:lnTo>
                      <a:pt x="261" y="351"/>
                    </a:lnTo>
                    <a:lnTo>
                      <a:pt x="377" y="478"/>
                    </a:lnTo>
                    <a:lnTo>
                      <a:pt x="507" y="586"/>
                    </a:lnTo>
                    <a:lnTo>
                      <a:pt x="647" y="678"/>
                    </a:lnTo>
                    <a:lnTo>
                      <a:pt x="798" y="748"/>
                    </a:lnTo>
                    <a:lnTo>
                      <a:pt x="961" y="805"/>
                    </a:lnTo>
                    <a:lnTo>
                      <a:pt x="1126" y="840"/>
                    </a:lnTo>
                    <a:lnTo>
                      <a:pt x="1294" y="857"/>
                    </a:lnTo>
                    <a:lnTo>
                      <a:pt x="1464" y="857"/>
                    </a:lnTo>
                    <a:lnTo>
                      <a:pt x="1637" y="843"/>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04" name="Freeform 780"/>
              <p:cNvSpPr>
                <a:spLocks/>
              </p:cNvSpPr>
              <p:nvPr/>
            </p:nvSpPr>
            <p:spPr bwMode="auto">
              <a:xfrm>
                <a:off x="2920" y="2783"/>
                <a:ext cx="90" cy="18"/>
              </a:xfrm>
              <a:custGeom>
                <a:avLst/>
                <a:gdLst>
                  <a:gd name="T0" fmla="*/ 0 w 1168"/>
                  <a:gd name="T1" fmla="*/ 253 h 253"/>
                  <a:gd name="T2" fmla="*/ 70 w 1168"/>
                  <a:gd name="T3" fmla="*/ 232 h 253"/>
                  <a:gd name="T4" fmla="*/ 138 w 1168"/>
                  <a:gd name="T5" fmla="*/ 215 h 253"/>
                  <a:gd name="T6" fmla="*/ 201 w 1168"/>
                  <a:gd name="T7" fmla="*/ 197 h 253"/>
                  <a:gd name="T8" fmla="*/ 261 w 1168"/>
                  <a:gd name="T9" fmla="*/ 179 h 253"/>
                  <a:gd name="T10" fmla="*/ 321 w 1168"/>
                  <a:gd name="T11" fmla="*/ 162 h 253"/>
                  <a:gd name="T12" fmla="*/ 376 w 1168"/>
                  <a:gd name="T13" fmla="*/ 140 h 253"/>
                  <a:gd name="T14" fmla="*/ 436 w 1168"/>
                  <a:gd name="T15" fmla="*/ 120 h 253"/>
                  <a:gd name="T16" fmla="*/ 499 w 1168"/>
                  <a:gd name="T17" fmla="*/ 95 h 253"/>
                  <a:gd name="T18" fmla="*/ 564 w 1168"/>
                  <a:gd name="T19" fmla="*/ 67 h 253"/>
                  <a:gd name="T20" fmla="*/ 634 w 1168"/>
                  <a:gd name="T21" fmla="*/ 35 h 253"/>
                  <a:gd name="T22" fmla="*/ 675 w 1168"/>
                  <a:gd name="T23" fmla="*/ 21 h 253"/>
                  <a:gd name="T24" fmla="*/ 722 w 1168"/>
                  <a:gd name="T25" fmla="*/ 10 h 253"/>
                  <a:gd name="T26" fmla="*/ 777 w 1168"/>
                  <a:gd name="T27" fmla="*/ 3 h 253"/>
                  <a:gd name="T28" fmla="*/ 834 w 1168"/>
                  <a:gd name="T29" fmla="*/ 0 h 253"/>
                  <a:gd name="T30" fmla="*/ 894 w 1168"/>
                  <a:gd name="T31" fmla="*/ 0 h 253"/>
                  <a:gd name="T32" fmla="*/ 953 w 1168"/>
                  <a:gd name="T33" fmla="*/ 3 h 253"/>
                  <a:gd name="T34" fmla="*/ 1013 w 1168"/>
                  <a:gd name="T35" fmla="*/ 3 h 253"/>
                  <a:gd name="T36" fmla="*/ 1070 w 1168"/>
                  <a:gd name="T37" fmla="*/ 7 h 253"/>
                  <a:gd name="T38" fmla="*/ 1123 w 1168"/>
                  <a:gd name="T39" fmla="*/ 10 h 253"/>
                  <a:gd name="T40" fmla="*/ 1168 w 1168"/>
                  <a:gd name="T41" fmla="*/ 14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68" h="253">
                    <a:moveTo>
                      <a:pt x="0" y="253"/>
                    </a:moveTo>
                    <a:lnTo>
                      <a:pt x="70" y="232"/>
                    </a:lnTo>
                    <a:lnTo>
                      <a:pt x="138" y="215"/>
                    </a:lnTo>
                    <a:lnTo>
                      <a:pt x="201" y="197"/>
                    </a:lnTo>
                    <a:lnTo>
                      <a:pt x="261" y="179"/>
                    </a:lnTo>
                    <a:lnTo>
                      <a:pt x="321" y="162"/>
                    </a:lnTo>
                    <a:lnTo>
                      <a:pt x="376" y="140"/>
                    </a:lnTo>
                    <a:lnTo>
                      <a:pt x="436" y="120"/>
                    </a:lnTo>
                    <a:lnTo>
                      <a:pt x="499" y="95"/>
                    </a:lnTo>
                    <a:lnTo>
                      <a:pt x="564" y="67"/>
                    </a:lnTo>
                    <a:lnTo>
                      <a:pt x="634" y="35"/>
                    </a:lnTo>
                    <a:lnTo>
                      <a:pt x="675" y="21"/>
                    </a:lnTo>
                    <a:lnTo>
                      <a:pt x="722" y="10"/>
                    </a:lnTo>
                    <a:lnTo>
                      <a:pt x="777" y="3"/>
                    </a:lnTo>
                    <a:lnTo>
                      <a:pt x="834" y="0"/>
                    </a:lnTo>
                    <a:lnTo>
                      <a:pt x="894" y="0"/>
                    </a:lnTo>
                    <a:lnTo>
                      <a:pt x="953" y="3"/>
                    </a:lnTo>
                    <a:lnTo>
                      <a:pt x="1013" y="3"/>
                    </a:lnTo>
                    <a:lnTo>
                      <a:pt x="1070" y="7"/>
                    </a:lnTo>
                    <a:lnTo>
                      <a:pt x="1123" y="10"/>
                    </a:lnTo>
                    <a:lnTo>
                      <a:pt x="1168" y="14"/>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05" name="Freeform 781"/>
              <p:cNvSpPr>
                <a:spLocks/>
              </p:cNvSpPr>
              <p:nvPr/>
            </p:nvSpPr>
            <p:spPr bwMode="auto">
              <a:xfrm>
                <a:off x="3027" y="2687"/>
                <a:ext cx="9" cy="42"/>
              </a:xfrm>
              <a:custGeom>
                <a:avLst/>
                <a:gdLst>
                  <a:gd name="T0" fmla="*/ 48 w 105"/>
                  <a:gd name="T1" fmla="*/ 0 h 596"/>
                  <a:gd name="T2" fmla="*/ 17 w 105"/>
                  <a:gd name="T3" fmla="*/ 55 h 596"/>
                  <a:gd name="T4" fmla="*/ 3 w 105"/>
                  <a:gd name="T5" fmla="*/ 115 h 596"/>
                  <a:gd name="T6" fmla="*/ 0 w 105"/>
                  <a:gd name="T7" fmla="*/ 175 h 596"/>
                  <a:gd name="T8" fmla="*/ 10 w 105"/>
                  <a:gd name="T9" fmla="*/ 235 h 596"/>
                  <a:gd name="T10" fmla="*/ 25 w 105"/>
                  <a:gd name="T11" fmla="*/ 294 h 596"/>
                  <a:gd name="T12" fmla="*/ 45 w 105"/>
                  <a:gd name="T13" fmla="*/ 353 h 596"/>
                  <a:gd name="T14" fmla="*/ 63 w 105"/>
                  <a:gd name="T15" fmla="*/ 413 h 596"/>
                  <a:gd name="T16" fmla="*/ 84 w 105"/>
                  <a:gd name="T17" fmla="*/ 473 h 596"/>
                  <a:gd name="T18" fmla="*/ 98 w 105"/>
                  <a:gd name="T19" fmla="*/ 533 h 596"/>
                  <a:gd name="T20" fmla="*/ 105 w 105"/>
                  <a:gd name="T21" fmla="*/ 596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596">
                    <a:moveTo>
                      <a:pt x="48" y="0"/>
                    </a:moveTo>
                    <a:lnTo>
                      <a:pt x="17" y="55"/>
                    </a:lnTo>
                    <a:lnTo>
                      <a:pt x="3" y="115"/>
                    </a:lnTo>
                    <a:lnTo>
                      <a:pt x="0" y="175"/>
                    </a:lnTo>
                    <a:lnTo>
                      <a:pt x="10" y="235"/>
                    </a:lnTo>
                    <a:lnTo>
                      <a:pt x="25" y="294"/>
                    </a:lnTo>
                    <a:lnTo>
                      <a:pt x="45" y="353"/>
                    </a:lnTo>
                    <a:lnTo>
                      <a:pt x="63" y="413"/>
                    </a:lnTo>
                    <a:lnTo>
                      <a:pt x="84" y="473"/>
                    </a:lnTo>
                    <a:lnTo>
                      <a:pt x="98" y="533"/>
                    </a:lnTo>
                    <a:lnTo>
                      <a:pt x="105" y="596"/>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06" name="Freeform 782"/>
              <p:cNvSpPr>
                <a:spLocks/>
              </p:cNvSpPr>
              <p:nvPr/>
            </p:nvSpPr>
            <p:spPr bwMode="auto">
              <a:xfrm>
                <a:off x="3042" y="2673"/>
                <a:ext cx="9" cy="23"/>
              </a:xfrm>
              <a:custGeom>
                <a:avLst/>
                <a:gdLst>
                  <a:gd name="T0" fmla="*/ 0 w 120"/>
                  <a:gd name="T1" fmla="*/ 0 h 323"/>
                  <a:gd name="T2" fmla="*/ 3 w 120"/>
                  <a:gd name="T3" fmla="*/ 31 h 323"/>
                  <a:gd name="T4" fmla="*/ 7 w 120"/>
                  <a:gd name="T5" fmla="*/ 63 h 323"/>
                  <a:gd name="T6" fmla="*/ 17 w 120"/>
                  <a:gd name="T7" fmla="*/ 98 h 323"/>
                  <a:gd name="T8" fmla="*/ 28 w 120"/>
                  <a:gd name="T9" fmla="*/ 133 h 323"/>
                  <a:gd name="T10" fmla="*/ 38 w 120"/>
                  <a:gd name="T11" fmla="*/ 165 h 323"/>
                  <a:gd name="T12" fmla="*/ 52 w 120"/>
                  <a:gd name="T13" fmla="*/ 200 h 323"/>
                  <a:gd name="T14" fmla="*/ 66 w 120"/>
                  <a:gd name="T15" fmla="*/ 231 h 323"/>
                  <a:gd name="T16" fmla="*/ 85 w 120"/>
                  <a:gd name="T17" fmla="*/ 263 h 323"/>
                  <a:gd name="T18" fmla="*/ 102 w 120"/>
                  <a:gd name="T19" fmla="*/ 291 h 323"/>
                  <a:gd name="T20" fmla="*/ 120 w 120"/>
                  <a:gd name="T21" fmla="*/ 323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323">
                    <a:moveTo>
                      <a:pt x="0" y="0"/>
                    </a:moveTo>
                    <a:lnTo>
                      <a:pt x="3" y="31"/>
                    </a:lnTo>
                    <a:lnTo>
                      <a:pt x="7" y="63"/>
                    </a:lnTo>
                    <a:lnTo>
                      <a:pt x="17" y="98"/>
                    </a:lnTo>
                    <a:lnTo>
                      <a:pt x="28" y="133"/>
                    </a:lnTo>
                    <a:lnTo>
                      <a:pt x="38" y="165"/>
                    </a:lnTo>
                    <a:lnTo>
                      <a:pt x="52" y="200"/>
                    </a:lnTo>
                    <a:lnTo>
                      <a:pt x="66" y="231"/>
                    </a:lnTo>
                    <a:lnTo>
                      <a:pt x="85" y="263"/>
                    </a:lnTo>
                    <a:lnTo>
                      <a:pt x="102" y="291"/>
                    </a:lnTo>
                    <a:lnTo>
                      <a:pt x="120" y="323"/>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07" name="Freeform 783"/>
              <p:cNvSpPr>
                <a:spLocks/>
              </p:cNvSpPr>
              <p:nvPr/>
            </p:nvSpPr>
            <p:spPr bwMode="auto">
              <a:xfrm>
                <a:off x="3149" y="2784"/>
                <a:ext cx="15" cy="58"/>
              </a:xfrm>
              <a:custGeom>
                <a:avLst/>
                <a:gdLst>
                  <a:gd name="T0" fmla="*/ 0 w 197"/>
                  <a:gd name="T1" fmla="*/ 0 h 814"/>
                  <a:gd name="T2" fmla="*/ 60 w 197"/>
                  <a:gd name="T3" fmla="*/ 66 h 814"/>
                  <a:gd name="T4" fmla="*/ 103 w 197"/>
                  <a:gd name="T5" fmla="*/ 141 h 814"/>
                  <a:gd name="T6" fmla="*/ 131 w 197"/>
                  <a:gd name="T7" fmla="*/ 221 h 814"/>
                  <a:gd name="T8" fmla="*/ 144 w 197"/>
                  <a:gd name="T9" fmla="*/ 302 h 814"/>
                  <a:gd name="T10" fmla="*/ 151 w 197"/>
                  <a:gd name="T11" fmla="*/ 386 h 814"/>
                  <a:gd name="T12" fmla="*/ 155 w 197"/>
                  <a:gd name="T13" fmla="*/ 474 h 814"/>
                  <a:gd name="T14" fmla="*/ 155 w 197"/>
                  <a:gd name="T15" fmla="*/ 559 h 814"/>
                  <a:gd name="T16" fmla="*/ 159 w 197"/>
                  <a:gd name="T17" fmla="*/ 646 h 814"/>
                  <a:gd name="T18" fmla="*/ 173 w 197"/>
                  <a:gd name="T19" fmla="*/ 731 h 814"/>
                  <a:gd name="T20" fmla="*/ 197 w 197"/>
                  <a:gd name="T21" fmla="*/ 814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7" h="814">
                    <a:moveTo>
                      <a:pt x="0" y="0"/>
                    </a:moveTo>
                    <a:lnTo>
                      <a:pt x="60" y="66"/>
                    </a:lnTo>
                    <a:lnTo>
                      <a:pt x="103" y="141"/>
                    </a:lnTo>
                    <a:lnTo>
                      <a:pt x="131" y="221"/>
                    </a:lnTo>
                    <a:lnTo>
                      <a:pt x="144" y="302"/>
                    </a:lnTo>
                    <a:lnTo>
                      <a:pt x="151" y="386"/>
                    </a:lnTo>
                    <a:lnTo>
                      <a:pt x="155" y="474"/>
                    </a:lnTo>
                    <a:lnTo>
                      <a:pt x="155" y="559"/>
                    </a:lnTo>
                    <a:lnTo>
                      <a:pt x="159" y="646"/>
                    </a:lnTo>
                    <a:lnTo>
                      <a:pt x="173" y="731"/>
                    </a:lnTo>
                    <a:lnTo>
                      <a:pt x="197" y="814"/>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08" name="Freeform 784"/>
              <p:cNvSpPr>
                <a:spLocks/>
              </p:cNvSpPr>
              <p:nvPr/>
            </p:nvSpPr>
            <p:spPr bwMode="auto">
              <a:xfrm>
                <a:off x="3160" y="2800"/>
                <a:ext cx="48" cy="51"/>
              </a:xfrm>
              <a:custGeom>
                <a:avLst/>
                <a:gdLst>
                  <a:gd name="T0" fmla="*/ 0 w 619"/>
                  <a:gd name="T1" fmla="*/ 0 h 717"/>
                  <a:gd name="T2" fmla="*/ 73 w 619"/>
                  <a:gd name="T3" fmla="*/ 60 h 717"/>
                  <a:gd name="T4" fmla="*/ 151 w 619"/>
                  <a:gd name="T5" fmla="*/ 120 h 717"/>
                  <a:gd name="T6" fmla="*/ 228 w 619"/>
                  <a:gd name="T7" fmla="*/ 180 h 717"/>
                  <a:gd name="T8" fmla="*/ 306 w 619"/>
                  <a:gd name="T9" fmla="*/ 240 h 717"/>
                  <a:gd name="T10" fmla="*/ 376 w 619"/>
                  <a:gd name="T11" fmla="*/ 303 h 717"/>
                  <a:gd name="T12" fmla="*/ 443 w 619"/>
                  <a:gd name="T13" fmla="*/ 370 h 717"/>
                  <a:gd name="T14" fmla="*/ 503 w 619"/>
                  <a:gd name="T15" fmla="*/ 443 h 717"/>
                  <a:gd name="T16" fmla="*/ 556 w 619"/>
                  <a:gd name="T17" fmla="*/ 528 h 717"/>
                  <a:gd name="T18" fmla="*/ 591 w 619"/>
                  <a:gd name="T19" fmla="*/ 615 h 717"/>
                  <a:gd name="T20" fmla="*/ 619 w 619"/>
                  <a:gd name="T21" fmla="*/ 717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9" h="717">
                    <a:moveTo>
                      <a:pt x="0" y="0"/>
                    </a:moveTo>
                    <a:lnTo>
                      <a:pt x="73" y="60"/>
                    </a:lnTo>
                    <a:lnTo>
                      <a:pt x="151" y="120"/>
                    </a:lnTo>
                    <a:lnTo>
                      <a:pt x="228" y="180"/>
                    </a:lnTo>
                    <a:lnTo>
                      <a:pt x="306" y="240"/>
                    </a:lnTo>
                    <a:lnTo>
                      <a:pt x="376" y="303"/>
                    </a:lnTo>
                    <a:lnTo>
                      <a:pt x="443" y="370"/>
                    </a:lnTo>
                    <a:lnTo>
                      <a:pt x="503" y="443"/>
                    </a:lnTo>
                    <a:lnTo>
                      <a:pt x="556" y="528"/>
                    </a:lnTo>
                    <a:lnTo>
                      <a:pt x="591" y="615"/>
                    </a:lnTo>
                    <a:lnTo>
                      <a:pt x="619" y="717"/>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09" name="Freeform 785"/>
              <p:cNvSpPr>
                <a:spLocks/>
              </p:cNvSpPr>
              <p:nvPr/>
            </p:nvSpPr>
            <p:spPr bwMode="auto">
              <a:xfrm>
                <a:off x="3185" y="2817"/>
                <a:ext cx="40" cy="5"/>
              </a:xfrm>
              <a:custGeom>
                <a:avLst/>
                <a:gdLst>
                  <a:gd name="T0" fmla="*/ 520 w 520"/>
                  <a:gd name="T1" fmla="*/ 55 h 73"/>
                  <a:gd name="T2" fmla="*/ 468 w 520"/>
                  <a:gd name="T3" fmla="*/ 63 h 73"/>
                  <a:gd name="T4" fmla="*/ 415 w 520"/>
                  <a:gd name="T5" fmla="*/ 67 h 73"/>
                  <a:gd name="T6" fmla="*/ 362 w 520"/>
                  <a:gd name="T7" fmla="*/ 73 h 73"/>
                  <a:gd name="T8" fmla="*/ 310 w 520"/>
                  <a:gd name="T9" fmla="*/ 73 h 73"/>
                  <a:gd name="T10" fmla="*/ 253 w 520"/>
                  <a:gd name="T11" fmla="*/ 73 h 73"/>
                  <a:gd name="T12" fmla="*/ 200 w 520"/>
                  <a:gd name="T13" fmla="*/ 67 h 73"/>
                  <a:gd name="T14" fmla="*/ 147 w 520"/>
                  <a:gd name="T15" fmla="*/ 59 h 73"/>
                  <a:gd name="T16" fmla="*/ 95 w 520"/>
                  <a:gd name="T17" fmla="*/ 45 h 73"/>
                  <a:gd name="T18" fmla="*/ 45 w 520"/>
                  <a:gd name="T19" fmla="*/ 24 h 73"/>
                  <a:gd name="T20" fmla="*/ 0 w 520"/>
                  <a:gd name="T2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0" h="73">
                    <a:moveTo>
                      <a:pt x="520" y="55"/>
                    </a:moveTo>
                    <a:lnTo>
                      <a:pt x="468" y="63"/>
                    </a:lnTo>
                    <a:lnTo>
                      <a:pt x="415" y="67"/>
                    </a:lnTo>
                    <a:lnTo>
                      <a:pt x="362" y="73"/>
                    </a:lnTo>
                    <a:lnTo>
                      <a:pt x="310" y="73"/>
                    </a:lnTo>
                    <a:lnTo>
                      <a:pt x="253" y="73"/>
                    </a:lnTo>
                    <a:lnTo>
                      <a:pt x="200" y="67"/>
                    </a:lnTo>
                    <a:lnTo>
                      <a:pt x="147" y="59"/>
                    </a:lnTo>
                    <a:lnTo>
                      <a:pt x="95" y="45"/>
                    </a:lnTo>
                    <a:lnTo>
                      <a:pt x="45" y="24"/>
                    </a:lnTo>
                    <a:lnTo>
                      <a:pt x="0" y="0"/>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10" name="Freeform 786"/>
              <p:cNvSpPr>
                <a:spLocks/>
              </p:cNvSpPr>
              <p:nvPr/>
            </p:nvSpPr>
            <p:spPr bwMode="auto">
              <a:xfrm>
                <a:off x="2973" y="2771"/>
                <a:ext cx="61" cy="7"/>
              </a:xfrm>
              <a:custGeom>
                <a:avLst/>
                <a:gdLst>
                  <a:gd name="T0" fmla="*/ 0 w 802"/>
                  <a:gd name="T1" fmla="*/ 0 h 98"/>
                  <a:gd name="T2" fmla="*/ 63 w 802"/>
                  <a:gd name="T3" fmla="*/ 10 h 98"/>
                  <a:gd name="T4" fmla="*/ 127 w 802"/>
                  <a:gd name="T5" fmla="*/ 20 h 98"/>
                  <a:gd name="T6" fmla="*/ 190 w 802"/>
                  <a:gd name="T7" fmla="*/ 23 h 98"/>
                  <a:gd name="T8" fmla="*/ 253 w 802"/>
                  <a:gd name="T9" fmla="*/ 28 h 98"/>
                  <a:gd name="T10" fmla="*/ 320 w 802"/>
                  <a:gd name="T11" fmla="*/ 31 h 98"/>
                  <a:gd name="T12" fmla="*/ 383 w 802"/>
                  <a:gd name="T13" fmla="*/ 35 h 98"/>
                  <a:gd name="T14" fmla="*/ 446 w 802"/>
                  <a:gd name="T15" fmla="*/ 38 h 98"/>
                  <a:gd name="T16" fmla="*/ 510 w 802"/>
                  <a:gd name="T17" fmla="*/ 48 h 98"/>
                  <a:gd name="T18" fmla="*/ 573 w 802"/>
                  <a:gd name="T19" fmla="*/ 66 h 98"/>
                  <a:gd name="T20" fmla="*/ 633 w 802"/>
                  <a:gd name="T21" fmla="*/ 91 h 98"/>
                  <a:gd name="T22" fmla="*/ 651 w 802"/>
                  <a:gd name="T23" fmla="*/ 94 h 98"/>
                  <a:gd name="T24" fmla="*/ 665 w 802"/>
                  <a:gd name="T25" fmla="*/ 98 h 98"/>
                  <a:gd name="T26" fmla="*/ 683 w 802"/>
                  <a:gd name="T27" fmla="*/ 98 h 98"/>
                  <a:gd name="T28" fmla="*/ 696 w 802"/>
                  <a:gd name="T29" fmla="*/ 94 h 98"/>
                  <a:gd name="T30" fmla="*/ 714 w 802"/>
                  <a:gd name="T31" fmla="*/ 91 h 98"/>
                  <a:gd name="T32" fmla="*/ 731 w 802"/>
                  <a:gd name="T33" fmla="*/ 87 h 98"/>
                  <a:gd name="T34" fmla="*/ 749 w 802"/>
                  <a:gd name="T35" fmla="*/ 83 h 98"/>
                  <a:gd name="T36" fmla="*/ 767 w 802"/>
                  <a:gd name="T37" fmla="*/ 80 h 98"/>
                  <a:gd name="T38" fmla="*/ 784 w 802"/>
                  <a:gd name="T39" fmla="*/ 80 h 98"/>
                  <a:gd name="T40" fmla="*/ 802 w 802"/>
                  <a:gd name="T41" fmla="*/ 83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2" h="98">
                    <a:moveTo>
                      <a:pt x="0" y="0"/>
                    </a:moveTo>
                    <a:lnTo>
                      <a:pt x="63" y="10"/>
                    </a:lnTo>
                    <a:lnTo>
                      <a:pt x="127" y="20"/>
                    </a:lnTo>
                    <a:lnTo>
                      <a:pt x="190" y="23"/>
                    </a:lnTo>
                    <a:lnTo>
                      <a:pt x="253" y="28"/>
                    </a:lnTo>
                    <a:lnTo>
                      <a:pt x="320" y="31"/>
                    </a:lnTo>
                    <a:lnTo>
                      <a:pt x="383" y="35"/>
                    </a:lnTo>
                    <a:lnTo>
                      <a:pt x="446" y="38"/>
                    </a:lnTo>
                    <a:lnTo>
                      <a:pt x="510" y="48"/>
                    </a:lnTo>
                    <a:lnTo>
                      <a:pt x="573" y="66"/>
                    </a:lnTo>
                    <a:lnTo>
                      <a:pt x="633" y="91"/>
                    </a:lnTo>
                    <a:lnTo>
                      <a:pt x="651" y="94"/>
                    </a:lnTo>
                    <a:lnTo>
                      <a:pt x="665" y="98"/>
                    </a:lnTo>
                    <a:lnTo>
                      <a:pt x="683" y="98"/>
                    </a:lnTo>
                    <a:lnTo>
                      <a:pt x="696" y="94"/>
                    </a:lnTo>
                    <a:lnTo>
                      <a:pt x="714" y="91"/>
                    </a:lnTo>
                    <a:lnTo>
                      <a:pt x="731" y="87"/>
                    </a:lnTo>
                    <a:lnTo>
                      <a:pt x="749" y="83"/>
                    </a:lnTo>
                    <a:lnTo>
                      <a:pt x="767" y="80"/>
                    </a:lnTo>
                    <a:lnTo>
                      <a:pt x="784" y="80"/>
                    </a:lnTo>
                    <a:lnTo>
                      <a:pt x="802" y="83"/>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11" name="Freeform 787"/>
              <p:cNvSpPr>
                <a:spLocks/>
              </p:cNvSpPr>
              <p:nvPr/>
            </p:nvSpPr>
            <p:spPr bwMode="auto">
              <a:xfrm>
                <a:off x="3149" y="2876"/>
                <a:ext cx="55" cy="64"/>
              </a:xfrm>
              <a:custGeom>
                <a:avLst/>
                <a:gdLst>
                  <a:gd name="T0" fmla="*/ 0 w 718"/>
                  <a:gd name="T1" fmla="*/ 0 h 900"/>
                  <a:gd name="T2" fmla="*/ 49 w 718"/>
                  <a:gd name="T3" fmla="*/ 39 h 900"/>
                  <a:gd name="T4" fmla="*/ 99 w 718"/>
                  <a:gd name="T5" fmla="*/ 82 h 900"/>
                  <a:gd name="T6" fmla="*/ 148 w 718"/>
                  <a:gd name="T7" fmla="*/ 124 h 900"/>
                  <a:gd name="T8" fmla="*/ 201 w 718"/>
                  <a:gd name="T9" fmla="*/ 162 h 900"/>
                  <a:gd name="T10" fmla="*/ 250 w 718"/>
                  <a:gd name="T11" fmla="*/ 204 h 900"/>
                  <a:gd name="T12" fmla="*/ 299 w 718"/>
                  <a:gd name="T13" fmla="*/ 247 h 900"/>
                  <a:gd name="T14" fmla="*/ 349 w 718"/>
                  <a:gd name="T15" fmla="*/ 289 h 900"/>
                  <a:gd name="T16" fmla="*/ 394 w 718"/>
                  <a:gd name="T17" fmla="*/ 334 h 900"/>
                  <a:gd name="T18" fmla="*/ 444 w 718"/>
                  <a:gd name="T19" fmla="*/ 377 h 900"/>
                  <a:gd name="T20" fmla="*/ 492 w 718"/>
                  <a:gd name="T21" fmla="*/ 422 h 900"/>
                  <a:gd name="T22" fmla="*/ 528 w 718"/>
                  <a:gd name="T23" fmla="*/ 457 h 900"/>
                  <a:gd name="T24" fmla="*/ 560 w 718"/>
                  <a:gd name="T25" fmla="*/ 500 h 900"/>
                  <a:gd name="T26" fmla="*/ 588 w 718"/>
                  <a:gd name="T27" fmla="*/ 542 h 900"/>
                  <a:gd name="T28" fmla="*/ 612 w 718"/>
                  <a:gd name="T29" fmla="*/ 587 h 900"/>
                  <a:gd name="T30" fmla="*/ 637 w 718"/>
                  <a:gd name="T31" fmla="*/ 637 h 900"/>
                  <a:gd name="T32" fmla="*/ 658 w 718"/>
                  <a:gd name="T33" fmla="*/ 685 h 900"/>
                  <a:gd name="T34" fmla="*/ 675 w 718"/>
                  <a:gd name="T35" fmla="*/ 738 h 900"/>
                  <a:gd name="T36" fmla="*/ 690 w 718"/>
                  <a:gd name="T37" fmla="*/ 791 h 900"/>
                  <a:gd name="T38" fmla="*/ 704 w 718"/>
                  <a:gd name="T39" fmla="*/ 843 h 900"/>
                  <a:gd name="T40" fmla="*/ 718 w 718"/>
                  <a:gd name="T41" fmla="*/ 900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8" h="900">
                    <a:moveTo>
                      <a:pt x="0" y="0"/>
                    </a:moveTo>
                    <a:lnTo>
                      <a:pt x="49" y="39"/>
                    </a:lnTo>
                    <a:lnTo>
                      <a:pt x="99" y="82"/>
                    </a:lnTo>
                    <a:lnTo>
                      <a:pt x="148" y="124"/>
                    </a:lnTo>
                    <a:lnTo>
                      <a:pt x="201" y="162"/>
                    </a:lnTo>
                    <a:lnTo>
                      <a:pt x="250" y="204"/>
                    </a:lnTo>
                    <a:lnTo>
                      <a:pt x="299" y="247"/>
                    </a:lnTo>
                    <a:lnTo>
                      <a:pt x="349" y="289"/>
                    </a:lnTo>
                    <a:lnTo>
                      <a:pt x="394" y="334"/>
                    </a:lnTo>
                    <a:lnTo>
                      <a:pt x="444" y="377"/>
                    </a:lnTo>
                    <a:lnTo>
                      <a:pt x="492" y="422"/>
                    </a:lnTo>
                    <a:lnTo>
                      <a:pt x="528" y="457"/>
                    </a:lnTo>
                    <a:lnTo>
                      <a:pt x="560" y="500"/>
                    </a:lnTo>
                    <a:lnTo>
                      <a:pt x="588" y="542"/>
                    </a:lnTo>
                    <a:lnTo>
                      <a:pt x="612" y="587"/>
                    </a:lnTo>
                    <a:lnTo>
                      <a:pt x="637" y="637"/>
                    </a:lnTo>
                    <a:lnTo>
                      <a:pt x="658" y="685"/>
                    </a:lnTo>
                    <a:lnTo>
                      <a:pt x="675" y="738"/>
                    </a:lnTo>
                    <a:lnTo>
                      <a:pt x="690" y="791"/>
                    </a:lnTo>
                    <a:lnTo>
                      <a:pt x="704" y="843"/>
                    </a:lnTo>
                    <a:lnTo>
                      <a:pt x="718" y="900"/>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12" name="Freeform 788"/>
              <p:cNvSpPr>
                <a:spLocks/>
              </p:cNvSpPr>
              <p:nvPr/>
            </p:nvSpPr>
            <p:spPr bwMode="auto">
              <a:xfrm>
                <a:off x="2751" y="2654"/>
                <a:ext cx="128" cy="28"/>
              </a:xfrm>
              <a:custGeom>
                <a:avLst/>
                <a:gdLst>
                  <a:gd name="T0" fmla="*/ 0 w 1657"/>
                  <a:gd name="T1" fmla="*/ 0 h 401"/>
                  <a:gd name="T2" fmla="*/ 63 w 1657"/>
                  <a:gd name="T3" fmla="*/ 50 h 401"/>
                  <a:gd name="T4" fmla="*/ 140 w 1657"/>
                  <a:gd name="T5" fmla="*/ 98 h 401"/>
                  <a:gd name="T6" fmla="*/ 232 w 1657"/>
                  <a:gd name="T7" fmla="*/ 137 h 401"/>
                  <a:gd name="T8" fmla="*/ 326 w 1657"/>
                  <a:gd name="T9" fmla="*/ 176 h 401"/>
                  <a:gd name="T10" fmla="*/ 429 w 1657"/>
                  <a:gd name="T11" fmla="*/ 205 h 401"/>
                  <a:gd name="T12" fmla="*/ 531 w 1657"/>
                  <a:gd name="T13" fmla="*/ 228 h 401"/>
                  <a:gd name="T14" fmla="*/ 629 w 1657"/>
                  <a:gd name="T15" fmla="*/ 246 h 401"/>
                  <a:gd name="T16" fmla="*/ 721 w 1657"/>
                  <a:gd name="T17" fmla="*/ 257 h 401"/>
                  <a:gd name="T18" fmla="*/ 799 w 1657"/>
                  <a:gd name="T19" fmla="*/ 263 h 401"/>
                  <a:gd name="T20" fmla="*/ 865 w 1657"/>
                  <a:gd name="T21" fmla="*/ 260 h 401"/>
                  <a:gd name="T22" fmla="*/ 950 w 1657"/>
                  <a:gd name="T23" fmla="*/ 253 h 401"/>
                  <a:gd name="T24" fmla="*/ 1034 w 1657"/>
                  <a:gd name="T25" fmla="*/ 250 h 401"/>
                  <a:gd name="T26" fmla="*/ 1115 w 1657"/>
                  <a:gd name="T27" fmla="*/ 250 h 401"/>
                  <a:gd name="T28" fmla="*/ 1196 w 1657"/>
                  <a:gd name="T29" fmla="*/ 253 h 401"/>
                  <a:gd name="T30" fmla="*/ 1277 w 1657"/>
                  <a:gd name="T31" fmla="*/ 260 h 401"/>
                  <a:gd name="T32" fmla="*/ 1355 w 1657"/>
                  <a:gd name="T33" fmla="*/ 275 h 401"/>
                  <a:gd name="T34" fmla="*/ 1431 w 1657"/>
                  <a:gd name="T35" fmla="*/ 292 h 401"/>
                  <a:gd name="T36" fmla="*/ 1509 w 1657"/>
                  <a:gd name="T37" fmla="*/ 320 h 401"/>
                  <a:gd name="T38" fmla="*/ 1583 w 1657"/>
                  <a:gd name="T39" fmla="*/ 355 h 401"/>
                  <a:gd name="T40" fmla="*/ 1657 w 1657"/>
                  <a:gd name="T41" fmla="*/ 401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57" h="401">
                    <a:moveTo>
                      <a:pt x="0" y="0"/>
                    </a:moveTo>
                    <a:lnTo>
                      <a:pt x="63" y="50"/>
                    </a:lnTo>
                    <a:lnTo>
                      <a:pt x="140" y="98"/>
                    </a:lnTo>
                    <a:lnTo>
                      <a:pt x="232" y="137"/>
                    </a:lnTo>
                    <a:lnTo>
                      <a:pt x="326" y="176"/>
                    </a:lnTo>
                    <a:lnTo>
                      <a:pt x="429" y="205"/>
                    </a:lnTo>
                    <a:lnTo>
                      <a:pt x="531" y="228"/>
                    </a:lnTo>
                    <a:lnTo>
                      <a:pt x="629" y="246"/>
                    </a:lnTo>
                    <a:lnTo>
                      <a:pt x="721" y="257"/>
                    </a:lnTo>
                    <a:lnTo>
                      <a:pt x="799" y="263"/>
                    </a:lnTo>
                    <a:lnTo>
                      <a:pt x="865" y="260"/>
                    </a:lnTo>
                    <a:lnTo>
                      <a:pt x="950" y="253"/>
                    </a:lnTo>
                    <a:lnTo>
                      <a:pt x="1034" y="250"/>
                    </a:lnTo>
                    <a:lnTo>
                      <a:pt x="1115" y="250"/>
                    </a:lnTo>
                    <a:lnTo>
                      <a:pt x="1196" y="253"/>
                    </a:lnTo>
                    <a:lnTo>
                      <a:pt x="1277" y="260"/>
                    </a:lnTo>
                    <a:lnTo>
                      <a:pt x="1355" y="275"/>
                    </a:lnTo>
                    <a:lnTo>
                      <a:pt x="1431" y="292"/>
                    </a:lnTo>
                    <a:lnTo>
                      <a:pt x="1509" y="320"/>
                    </a:lnTo>
                    <a:lnTo>
                      <a:pt x="1583" y="355"/>
                    </a:lnTo>
                    <a:lnTo>
                      <a:pt x="1657" y="401"/>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13" name="Freeform 789"/>
              <p:cNvSpPr>
                <a:spLocks/>
              </p:cNvSpPr>
              <p:nvPr/>
            </p:nvSpPr>
            <p:spPr bwMode="auto">
              <a:xfrm>
                <a:off x="2806" y="2656"/>
                <a:ext cx="71" cy="16"/>
              </a:xfrm>
              <a:custGeom>
                <a:avLst/>
                <a:gdLst>
                  <a:gd name="T0" fmla="*/ 0 w 928"/>
                  <a:gd name="T1" fmla="*/ 228 h 228"/>
                  <a:gd name="T2" fmla="*/ 24 w 928"/>
                  <a:gd name="T3" fmla="*/ 228 h 228"/>
                  <a:gd name="T4" fmla="*/ 45 w 928"/>
                  <a:gd name="T5" fmla="*/ 228 h 228"/>
                  <a:gd name="T6" fmla="*/ 70 w 928"/>
                  <a:gd name="T7" fmla="*/ 228 h 228"/>
                  <a:gd name="T8" fmla="*/ 91 w 928"/>
                  <a:gd name="T9" fmla="*/ 228 h 228"/>
                  <a:gd name="T10" fmla="*/ 113 w 928"/>
                  <a:gd name="T11" fmla="*/ 225 h 228"/>
                  <a:gd name="T12" fmla="*/ 133 w 928"/>
                  <a:gd name="T13" fmla="*/ 221 h 228"/>
                  <a:gd name="T14" fmla="*/ 154 w 928"/>
                  <a:gd name="T15" fmla="*/ 214 h 228"/>
                  <a:gd name="T16" fmla="*/ 171 w 928"/>
                  <a:gd name="T17" fmla="*/ 208 h 228"/>
                  <a:gd name="T18" fmla="*/ 189 w 928"/>
                  <a:gd name="T19" fmla="*/ 200 h 228"/>
                  <a:gd name="T20" fmla="*/ 204 w 928"/>
                  <a:gd name="T21" fmla="*/ 186 h 228"/>
                  <a:gd name="T22" fmla="*/ 259 w 928"/>
                  <a:gd name="T23" fmla="*/ 137 h 228"/>
                  <a:gd name="T24" fmla="*/ 327 w 928"/>
                  <a:gd name="T25" fmla="*/ 98 h 228"/>
                  <a:gd name="T26" fmla="*/ 397 w 928"/>
                  <a:gd name="T27" fmla="*/ 63 h 228"/>
                  <a:gd name="T28" fmla="*/ 471 w 928"/>
                  <a:gd name="T29" fmla="*/ 38 h 228"/>
                  <a:gd name="T30" fmla="*/ 545 w 928"/>
                  <a:gd name="T31" fmla="*/ 18 h 228"/>
                  <a:gd name="T32" fmla="*/ 626 w 928"/>
                  <a:gd name="T33" fmla="*/ 7 h 228"/>
                  <a:gd name="T34" fmla="*/ 703 w 928"/>
                  <a:gd name="T35" fmla="*/ 0 h 228"/>
                  <a:gd name="T36" fmla="*/ 780 w 928"/>
                  <a:gd name="T37" fmla="*/ 0 h 228"/>
                  <a:gd name="T38" fmla="*/ 858 w 928"/>
                  <a:gd name="T39" fmla="*/ 7 h 228"/>
                  <a:gd name="T40" fmla="*/ 928 w 928"/>
                  <a:gd name="T41" fmla="*/ 1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8" h="228">
                    <a:moveTo>
                      <a:pt x="0" y="228"/>
                    </a:moveTo>
                    <a:lnTo>
                      <a:pt x="24" y="228"/>
                    </a:lnTo>
                    <a:lnTo>
                      <a:pt x="45" y="228"/>
                    </a:lnTo>
                    <a:lnTo>
                      <a:pt x="70" y="228"/>
                    </a:lnTo>
                    <a:lnTo>
                      <a:pt x="91" y="228"/>
                    </a:lnTo>
                    <a:lnTo>
                      <a:pt x="113" y="225"/>
                    </a:lnTo>
                    <a:lnTo>
                      <a:pt x="133" y="221"/>
                    </a:lnTo>
                    <a:lnTo>
                      <a:pt x="154" y="214"/>
                    </a:lnTo>
                    <a:lnTo>
                      <a:pt x="171" y="208"/>
                    </a:lnTo>
                    <a:lnTo>
                      <a:pt x="189" y="200"/>
                    </a:lnTo>
                    <a:lnTo>
                      <a:pt x="204" y="186"/>
                    </a:lnTo>
                    <a:lnTo>
                      <a:pt x="259" y="137"/>
                    </a:lnTo>
                    <a:lnTo>
                      <a:pt x="327" y="98"/>
                    </a:lnTo>
                    <a:lnTo>
                      <a:pt x="397" y="63"/>
                    </a:lnTo>
                    <a:lnTo>
                      <a:pt x="471" y="38"/>
                    </a:lnTo>
                    <a:lnTo>
                      <a:pt x="545" y="18"/>
                    </a:lnTo>
                    <a:lnTo>
                      <a:pt x="626" y="7"/>
                    </a:lnTo>
                    <a:lnTo>
                      <a:pt x="703" y="0"/>
                    </a:lnTo>
                    <a:lnTo>
                      <a:pt x="780" y="0"/>
                    </a:lnTo>
                    <a:lnTo>
                      <a:pt x="858" y="7"/>
                    </a:lnTo>
                    <a:lnTo>
                      <a:pt x="928" y="18"/>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14" name="Freeform 790"/>
              <p:cNvSpPr>
                <a:spLocks/>
              </p:cNvSpPr>
              <p:nvPr/>
            </p:nvSpPr>
            <p:spPr bwMode="auto">
              <a:xfrm>
                <a:off x="2851" y="2670"/>
                <a:ext cx="50" cy="49"/>
              </a:xfrm>
              <a:custGeom>
                <a:avLst/>
                <a:gdLst>
                  <a:gd name="T0" fmla="*/ 239 w 650"/>
                  <a:gd name="T1" fmla="*/ 0 h 689"/>
                  <a:gd name="T2" fmla="*/ 218 w 650"/>
                  <a:gd name="T3" fmla="*/ 0 h 689"/>
                  <a:gd name="T4" fmla="*/ 193 w 650"/>
                  <a:gd name="T5" fmla="*/ 3 h 689"/>
                  <a:gd name="T6" fmla="*/ 169 w 650"/>
                  <a:gd name="T7" fmla="*/ 11 h 689"/>
                  <a:gd name="T8" fmla="*/ 147 w 650"/>
                  <a:gd name="T9" fmla="*/ 14 h 689"/>
                  <a:gd name="T10" fmla="*/ 123 w 650"/>
                  <a:gd name="T11" fmla="*/ 21 h 689"/>
                  <a:gd name="T12" fmla="*/ 98 w 650"/>
                  <a:gd name="T13" fmla="*/ 25 h 689"/>
                  <a:gd name="T14" fmla="*/ 74 w 650"/>
                  <a:gd name="T15" fmla="*/ 31 h 689"/>
                  <a:gd name="T16" fmla="*/ 49 w 650"/>
                  <a:gd name="T17" fmla="*/ 31 h 689"/>
                  <a:gd name="T18" fmla="*/ 24 w 650"/>
                  <a:gd name="T19" fmla="*/ 35 h 689"/>
                  <a:gd name="T20" fmla="*/ 0 w 650"/>
                  <a:gd name="T21" fmla="*/ 35 h 689"/>
                  <a:gd name="T22" fmla="*/ 31 w 650"/>
                  <a:gd name="T23" fmla="*/ 43 h 689"/>
                  <a:gd name="T24" fmla="*/ 59 w 650"/>
                  <a:gd name="T25" fmla="*/ 63 h 689"/>
                  <a:gd name="T26" fmla="*/ 84 w 650"/>
                  <a:gd name="T27" fmla="*/ 98 h 689"/>
                  <a:gd name="T28" fmla="*/ 109 w 650"/>
                  <a:gd name="T29" fmla="*/ 138 h 689"/>
                  <a:gd name="T30" fmla="*/ 129 w 650"/>
                  <a:gd name="T31" fmla="*/ 183 h 689"/>
                  <a:gd name="T32" fmla="*/ 147 w 650"/>
                  <a:gd name="T33" fmla="*/ 233 h 689"/>
                  <a:gd name="T34" fmla="*/ 166 w 650"/>
                  <a:gd name="T35" fmla="*/ 285 h 689"/>
                  <a:gd name="T36" fmla="*/ 183 w 650"/>
                  <a:gd name="T37" fmla="*/ 338 h 689"/>
                  <a:gd name="T38" fmla="*/ 197 w 650"/>
                  <a:gd name="T39" fmla="*/ 386 h 689"/>
                  <a:gd name="T40" fmla="*/ 211 w 650"/>
                  <a:gd name="T41" fmla="*/ 433 h 689"/>
                  <a:gd name="T42" fmla="*/ 229 w 650"/>
                  <a:gd name="T43" fmla="*/ 481 h 689"/>
                  <a:gd name="T44" fmla="*/ 260 w 650"/>
                  <a:gd name="T45" fmla="*/ 520 h 689"/>
                  <a:gd name="T46" fmla="*/ 295 w 650"/>
                  <a:gd name="T47" fmla="*/ 556 h 689"/>
                  <a:gd name="T48" fmla="*/ 337 w 650"/>
                  <a:gd name="T49" fmla="*/ 586 h 689"/>
                  <a:gd name="T50" fmla="*/ 387 w 650"/>
                  <a:gd name="T51" fmla="*/ 608 h 689"/>
                  <a:gd name="T52" fmla="*/ 436 w 650"/>
                  <a:gd name="T53" fmla="*/ 629 h 689"/>
                  <a:gd name="T54" fmla="*/ 489 w 650"/>
                  <a:gd name="T55" fmla="*/ 646 h 689"/>
                  <a:gd name="T56" fmla="*/ 545 w 650"/>
                  <a:gd name="T57" fmla="*/ 661 h 689"/>
                  <a:gd name="T58" fmla="*/ 598 w 650"/>
                  <a:gd name="T59" fmla="*/ 674 h 689"/>
                  <a:gd name="T60" fmla="*/ 650 w 650"/>
                  <a:gd name="T61" fmla="*/ 689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50" h="689">
                    <a:moveTo>
                      <a:pt x="239" y="0"/>
                    </a:moveTo>
                    <a:lnTo>
                      <a:pt x="218" y="0"/>
                    </a:lnTo>
                    <a:lnTo>
                      <a:pt x="193" y="3"/>
                    </a:lnTo>
                    <a:lnTo>
                      <a:pt x="169" y="11"/>
                    </a:lnTo>
                    <a:lnTo>
                      <a:pt x="147" y="14"/>
                    </a:lnTo>
                    <a:lnTo>
                      <a:pt x="123" y="21"/>
                    </a:lnTo>
                    <a:lnTo>
                      <a:pt x="98" y="25"/>
                    </a:lnTo>
                    <a:lnTo>
                      <a:pt x="74" y="31"/>
                    </a:lnTo>
                    <a:lnTo>
                      <a:pt x="49" y="31"/>
                    </a:lnTo>
                    <a:lnTo>
                      <a:pt x="24" y="35"/>
                    </a:lnTo>
                    <a:lnTo>
                      <a:pt x="0" y="35"/>
                    </a:lnTo>
                    <a:lnTo>
                      <a:pt x="31" y="43"/>
                    </a:lnTo>
                    <a:lnTo>
                      <a:pt x="59" y="63"/>
                    </a:lnTo>
                    <a:lnTo>
                      <a:pt x="84" y="98"/>
                    </a:lnTo>
                    <a:lnTo>
                      <a:pt x="109" y="138"/>
                    </a:lnTo>
                    <a:lnTo>
                      <a:pt x="129" y="183"/>
                    </a:lnTo>
                    <a:lnTo>
                      <a:pt x="147" y="233"/>
                    </a:lnTo>
                    <a:lnTo>
                      <a:pt x="166" y="285"/>
                    </a:lnTo>
                    <a:lnTo>
                      <a:pt x="183" y="338"/>
                    </a:lnTo>
                    <a:lnTo>
                      <a:pt x="197" y="386"/>
                    </a:lnTo>
                    <a:lnTo>
                      <a:pt x="211" y="433"/>
                    </a:lnTo>
                    <a:lnTo>
                      <a:pt x="229" y="481"/>
                    </a:lnTo>
                    <a:lnTo>
                      <a:pt x="260" y="520"/>
                    </a:lnTo>
                    <a:lnTo>
                      <a:pt x="295" y="556"/>
                    </a:lnTo>
                    <a:lnTo>
                      <a:pt x="337" y="586"/>
                    </a:lnTo>
                    <a:lnTo>
                      <a:pt x="387" y="608"/>
                    </a:lnTo>
                    <a:lnTo>
                      <a:pt x="436" y="629"/>
                    </a:lnTo>
                    <a:lnTo>
                      <a:pt x="489" y="646"/>
                    </a:lnTo>
                    <a:lnTo>
                      <a:pt x="545" y="661"/>
                    </a:lnTo>
                    <a:lnTo>
                      <a:pt x="598" y="674"/>
                    </a:lnTo>
                    <a:lnTo>
                      <a:pt x="650" y="689"/>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15" name="Freeform 791"/>
              <p:cNvSpPr>
                <a:spLocks/>
              </p:cNvSpPr>
              <p:nvPr/>
            </p:nvSpPr>
            <p:spPr bwMode="auto">
              <a:xfrm>
                <a:off x="2729" y="2674"/>
                <a:ext cx="5" cy="25"/>
              </a:xfrm>
              <a:custGeom>
                <a:avLst/>
                <a:gdLst>
                  <a:gd name="T0" fmla="*/ 0 w 63"/>
                  <a:gd name="T1" fmla="*/ 0 h 352"/>
                  <a:gd name="T2" fmla="*/ 8 w 63"/>
                  <a:gd name="T3" fmla="*/ 35 h 352"/>
                  <a:gd name="T4" fmla="*/ 14 w 63"/>
                  <a:gd name="T5" fmla="*/ 70 h 352"/>
                  <a:gd name="T6" fmla="*/ 25 w 63"/>
                  <a:gd name="T7" fmla="*/ 105 h 352"/>
                  <a:gd name="T8" fmla="*/ 35 w 63"/>
                  <a:gd name="T9" fmla="*/ 137 h 352"/>
                  <a:gd name="T10" fmla="*/ 46 w 63"/>
                  <a:gd name="T11" fmla="*/ 172 h 352"/>
                  <a:gd name="T12" fmla="*/ 56 w 63"/>
                  <a:gd name="T13" fmla="*/ 208 h 352"/>
                  <a:gd name="T14" fmla="*/ 60 w 63"/>
                  <a:gd name="T15" fmla="*/ 239 h 352"/>
                  <a:gd name="T16" fmla="*/ 63 w 63"/>
                  <a:gd name="T17" fmla="*/ 275 h 352"/>
                  <a:gd name="T18" fmla="*/ 63 w 63"/>
                  <a:gd name="T19" fmla="*/ 313 h 352"/>
                  <a:gd name="T20" fmla="*/ 56 w 63"/>
                  <a:gd name="T21" fmla="*/ 352 h 352"/>
                  <a:gd name="T22" fmla="*/ 56 w 63"/>
                  <a:gd name="T23" fmla="*/ 348 h 352"/>
                  <a:gd name="T24" fmla="*/ 56 w 63"/>
                  <a:gd name="T25" fmla="*/ 345 h 352"/>
                  <a:gd name="T26" fmla="*/ 56 w 63"/>
                  <a:gd name="T27" fmla="*/ 342 h 352"/>
                  <a:gd name="T28" fmla="*/ 56 w 63"/>
                  <a:gd name="T29" fmla="*/ 338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352">
                    <a:moveTo>
                      <a:pt x="0" y="0"/>
                    </a:moveTo>
                    <a:lnTo>
                      <a:pt x="8" y="35"/>
                    </a:lnTo>
                    <a:lnTo>
                      <a:pt x="14" y="70"/>
                    </a:lnTo>
                    <a:lnTo>
                      <a:pt x="25" y="105"/>
                    </a:lnTo>
                    <a:lnTo>
                      <a:pt x="35" y="137"/>
                    </a:lnTo>
                    <a:lnTo>
                      <a:pt x="46" y="172"/>
                    </a:lnTo>
                    <a:lnTo>
                      <a:pt x="56" y="208"/>
                    </a:lnTo>
                    <a:lnTo>
                      <a:pt x="60" y="239"/>
                    </a:lnTo>
                    <a:lnTo>
                      <a:pt x="63" y="275"/>
                    </a:lnTo>
                    <a:lnTo>
                      <a:pt x="63" y="313"/>
                    </a:lnTo>
                    <a:lnTo>
                      <a:pt x="56" y="352"/>
                    </a:lnTo>
                    <a:lnTo>
                      <a:pt x="56" y="348"/>
                    </a:lnTo>
                    <a:lnTo>
                      <a:pt x="56" y="345"/>
                    </a:lnTo>
                    <a:lnTo>
                      <a:pt x="56" y="342"/>
                    </a:lnTo>
                    <a:lnTo>
                      <a:pt x="56" y="338"/>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16" name="Freeform 792"/>
              <p:cNvSpPr>
                <a:spLocks/>
              </p:cNvSpPr>
              <p:nvPr/>
            </p:nvSpPr>
            <p:spPr bwMode="auto">
              <a:xfrm>
                <a:off x="2786" y="2746"/>
                <a:ext cx="27" cy="59"/>
              </a:xfrm>
              <a:custGeom>
                <a:avLst/>
                <a:gdLst>
                  <a:gd name="T0" fmla="*/ 0 w 352"/>
                  <a:gd name="T1" fmla="*/ 0 h 815"/>
                  <a:gd name="T2" fmla="*/ 32 w 352"/>
                  <a:gd name="T3" fmla="*/ 66 h 815"/>
                  <a:gd name="T4" fmla="*/ 56 w 352"/>
                  <a:gd name="T5" fmla="*/ 138 h 815"/>
                  <a:gd name="T6" fmla="*/ 81 w 352"/>
                  <a:gd name="T7" fmla="*/ 208 h 815"/>
                  <a:gd name="T8" fmla="*/ 106 w 352"/>
                  <a:gd name="T9" fmla="*/ 278 h 815"/>
                  <a:gd name="T10" fmla="*/ 130 w 352"/>
                  <a:gd name="T11" fmla="*/ 348 h 815"/>
                  <a:gd name="T12" fmla="*/ 155 w 352"/>
                  <a:gd name="T13" fmla="*/ 421 h 815"/>
                  <a:gd name="T14" fmla="*/ 176 w 352"/>
                  <a:gd name="T15" fmla="*/ 491 h 815"/>
                  <a:gd name="T16" fmla="*/ 197 w 352"/>
                  <a:gd name="T17" fmla="*/ 566 h 815"/>
                  <a:gd name="T18" fmla="*/ 222 w 352"/>
                  <a:gd name="T19" fmla="*/ 639 h 815"/>
                  <a:gd name="T20" fmla="*/ 243 w 352"/>
                  <a:gd name="T21" fmla="*/ 709 h 815"/>
                  <a:gd name="T22" fmla="*/ 247 w 352"/>
                  <a:gd name="T23" fmla="*/ 721 h 815"/>
                  <a:gd name="T24" fmla="*/ 254 w 352"/>
                  <a:gd name="T25" fmla="*/ 731 h 815"/>
                  <a:gd name="T26" fmla="*/ 260 w 352"/>
                  <a:gd name="T27" fmla="*/ 741 h 815"/>
                  <a:gd name="T28" fmla="*/ 271 w 352"/>
                  <a:gd name="T29" fmla="*/ 751 h 815"/>
                  <a:gd name="T30" fmla="*/ 285 w 352"/>
                  <a:gd name="T31" fmla="*/ 763 h 815"/>
                  <a:gd name="T32" fmla="*/ 295 w 352"/>
                  <a:gd name="T33" fmla="*/ 776 h 815"/>
                  <a:gd name="T34" fmla="*/ 310 w 352"/>
                  <a:gd name="T35" fmla="*/ 787 h 815"/>
                  <a:gd name="T36" fmla="*/ 324 w 352"/>
                  <a:gd name="T37" fmla="*/ 798 h 815"/>
                  <a:gd name="T38" fmla="*/ 338 w 352"/>
                  <a:gd name="T39" fmla="*/ 804 h 815"/>
                  <a:gd name="T40" fmla="*/ 352 w 352"/>
                  <a:gd name="T41" fmla="*/ 815 h 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2" h="815">
                    <a:moveTo>
                      <a:pt x="0" y="0"/>
                    </a:moveTo>
                    <a:lnTo>
                      <a:pt x="32" y="66"/>
                    </a:lnTo>
                    <a:lnTo>
                      <a:pt x="56" y="138"/>
                    </a:lnTo>
                    <a:lnTo>
                      <a:pt x="81" y="208"/>
                    </a:lnTo>
                    <a:lnTo>
                      <a:pt x="106" y="278"/>
                    </a:lnTo>
                    <a:lnTo>
                      <a:pt x="130" y="348"/>
                    </a:lnTo>
                    <a:lnTo>
                      <a:pt x="155" y="421"/>
                    </a:lnTo>
                    <a:lnTo>
                      <a:pt x="176" y="491"/>
                    </a:lnTo>
                    <a:lnTo>
                      <a:pt x="197" y="566"/>
                    </a:lnTo>
                    <a:lnTo>
                      <a:pt x="222" y="639"/>
                    </a:lnTo>
                    <a:lnTo>
                      <a:pt x="243" y="709"/>
                    </a:lnTo>
                    <a:lnTo>
                      <a:pt x="247" y="721"/>
                    </a:lnTo>
                    <a:lnTo>
                      <a:pt x="254" y="731"/>
                    </a:lnTo>
                    <a:lnTo>
                      <a:pt x="260" y="741"/>
                    </a:lnTo>
                    <a:lnTo>
                      <a:pt x="271" y="751"/>
                    </a:lnTo>
                    <a:lnTo>
                      <a:pt x="285" y="763"/>
                    </a:lnTo>
                    <a:lnTo>
                      <a:pt x="295" y="776"/>
                    </a:lnTo>
                    <a:lnTo>
                      <a:pt x="310" y="787"/>
                    </a:lnTo>
                    <a:lnTo>
                      <a:pt x="324" y="798"/>
                    </a:lnTo>
                    <a:lnTo>
                      <a:pt x="338" y="804"/>
                    </a:lnTo>
                    <a:lnTo>
                      <a:pt x="352" y="815"/>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17" name="Freeform 793"/>
              <p:cNvSpPr>
                <a:spLocks/>
              </p:cNvSpPr>
              <p:nvPr/>
            </p:nvSpPr>
            <p:spPr bwMode="auto">
              <a:xfrm>
                <a:off x="2767" y="2833"/>
                <a:ext cx="54" cy="52"/>
              </a:xfrm>
              <a:custGeom>
                <a:avLst/>
                <a:gdLst>
                  <a:gd name="T0" fmla="*/ 0 w 704"/>
                  <a:gd name="T1" fmla="*/ 0 h 730"/>
                  <a:gd name="T2" fmla="*/ 57 w 704"/>
                  <a:gd name="T3" fmla="*/ 55 h 730"/>
                  <a:gd name="T4" fmla="*/ 113 w 704"/>
                  <a:gd name="T5" fmla="*/ 115 h 730"/>
                  <a:gd name="T6" fmla="*/ 170 w 704"/>
                  <a:gd name="T7" fmla="*/ 168 h 730"/>
                  <a:gd name="T8" fmla="*/ 226 w 704"/>
                  <a:gd name="T9" fmla="*/ 225 h 730"/>
                  <a:gd name="T10" fmla="*/ 283 w 704"/>
                  <a:gd name="T11" fmla="*/ 280 h 730"/>
                  <a:gd name="T12" fmla="*/ 338 w 704"/>
                  <a:gd name="T13" fmla="*/ 337 h 730"/>
                  <a:gd name="T14" fmla="*/ 391 w 704"/>
                  <a:gd name="T15" fmla="*/ 397 h 730"/>
                  <a:gd name="T16" fmla="*/ 441 w 704"/>
                  <a:gd name="T17" fmla="*/ 460 h 730"/>
                  <a:gd name="T18" fmla="*/ 490 w 704"/>
                  <a:gd name="T19" fmla="*/ 527 h 730"/>
                  <a:gd name="T20" fmla="*/ 529 w 704"/>
                  <a:gd name="T21" fmla="*/ 597 h 730"/>
                  <a:gd name="T22" fmla="*/ 539 w 704"/>
                  <a:gd name="T23" fmla="*/ 618 h 730"/>
                  <a:gd name="T24" fmla="*/ 553 w 704"/>
                  <a:gd name="T25" fmla="*/ 635 h 730"/>
                  <a:gd name="T26" fmla="*/ 567 w 704"/>
                  <a:gd name="T27" fmla="*/ 656 h 730"/>
                  <a:gd name="T28" fmla="*/ 581 w 704"/>
                  <a:gd name="T29" fmla="*/ 674 h 730"/>
                  <a:gd name="T30" fmla="*/ 596 w 704"/>
                  <a:gd name="T31" fmla="*/ 688 h 730"/>
                  <a:gd name="T32" fmla="*/ 616 w 704"/>
                  <a:gd name="T33" fmla="*/ 702 h 730"/>
                  <a:gd name="T34" fmla="*/ 634 w 704"/>
                  <a:gd name="T35" fmla="*/ 713 h 730"/>
                  <a:gd name="T36" fmla="*/ 656 w 704"/>
                  <a:gd name="T37" fmla="*/ 720 h 730"/>
                  <a:gd name="T38" fmla="*/ 679 w 704"/>
                  <a:gd name="T39" fmla="*/ 727 h 730"/>
                  <a:gd name="T40" fmla="*/ 704 w 704"/>
                  <a:gd name="T41" fmla="*/ 73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4" h="730">
                    <a:moveTo>
                      <a:pt x="0" y="0"/>
                    </a:moveTo>
                    <a:lnTo>
                      <a:pt x="57" y="55"/>
                    </a:lnTo>
                    <a:lnTo>
                      <a:pt x="113" y="115"/>
                    </a:lnTo>
                    <a:lnTo>
                      <a:pt x="170" y="168"/>
                    </a:lnTo>
                    <a:lnTo>
                      <a:pt x="226" y="225"/>
                    </a:lnTo>
                    <a:lnTo>
                      <a:pt x="283" y="280"/>
                    </a:lnTo>
                    <a:lnTo>
                      <a:pt x="338" y="337"/>
                    </a:lnTo>
                    <a:lnTo>
                      <a:pt x="391" y="397"/>
                    </a:lnTo>
                    <a:lnTo>
                      <a:pt x="441" y="460"/>
                    </a:lnTo>
                    <a:lnTo>
                      <a:pt x="490" y="527"/>
                    </a:lnTo>
                    <a:lnTo>
                      <a:pt x="529" y="597"/>
                    </a:lnTo>
                    <a:lnTo>
                      <a:pt x="539" y="618"/>
                    </a:lnTo>
                    <a:lnTo>
                      <a:pt x="553" y="635"/>
                    </a:lnTo>
                    <a:lnTo>
                      <a:pt x="567" y="656"/>
                    </a:lnTo>
                    <a:lnTo>
                      <a:pt x="581" y="674"/>
                    </a:lnTo>
                    <a:lnTo>
                      <a:pt x="596" y="688"/>
                    </a:lnTo>
                    <a:lnTo>
                      <a:pt x="616" y="702"/>
                    </a:lnTo>
                    <a:lnTo>
                      <a:pt x="634" y="713"/>
                    </a:lnTo>
                    <a:lnTo>
                      <a:pt x="656" y="720"/>
                    </a:lnTo>
                    <a:lnTo>
                      <a:pt x="679" y="727"/>
                    </a:lnTo>
                    <a:lnTo>
                      <a:pt x="704" y="730"/>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18" name="Freeform 794"/>
              <p:cNvSpPr>
                <a:spLocks/>
              </p:cNvSpPr>
              <p:nvPr/>
            </p:nvSpPr>
            <p:spPr bwMode="auto">
              <a:xfrm>
                <a:off x="2864" y="2397"/>
                <a:ext cx="17" cy="47"/>
              </a:xfrm>
              <a:custGeom>
                <a:avLst/>
                <a:gdLst>
                  <a:gd name="T0" fmla="*/ 200 w 221"/>
                  <a:gd name="T1" fmla="*/ 0 h 650"/>
                  <a:gd name="T2" fmla="*/ 168 w 221"/>
                  <a:gd name="T3" fmla="*/ 3 h 650"/>
                  <a:gd name="T4" fmla="*/ 136 w 221"/>
                  <a:gd name="T5" fmla="*/ 10 h 650"/>
                  <a:gd name="T6" fmla="*/ 111 w 221"/>
                  <a:gd name="T7" fmla="*/ 17 h 650"/>
                  <a:gd name="T8" fmla="*/ 91 w 221"/>
                  <a:gd name="T9" fmla="*/ 31 h 650"/>
                  <a:gd name="T10" fmla="*/ 70 w 221"/>
                  <a:gd name="T11" fmla="*/ 45 h 650"/>
                  <a:gd name="T12" fmla="*/ 55 w 221"/>
                  <a:gd name="T13" fmla="*/ 62 h 650"/>
                  <a:gd name="T14" fmla="*/ 41 w 221"/>
                  <a:gd name="T15" fmla="*/ 80 h 650"/>
                  <a:gd name="T16" fmla="*/ 27 w 221"/>
                  <a:gd name="T17" fmla="*/ 102 h 650"/>
                  <a:gd name="T18" fmla="*/ 17 w 221"/>
                  <a:gd name="T19" fmla="*/ 122 h 650"/>
                  <a:gd name="T20" fmla="*/ 10 w 221"/>
                  <a:gd name="T21" fmla="*/ 143 h 650"/>
                  <a:gd name="T22" fmla="*/ 0 w 221"/>
                  <a:gd name="T23" fmla="*/ 182 h 650"/>
                  <a:gd name="T24" fmla="*/ 3 w 221"/>
                  <a:gd name="T25" fmla="*/ 231 h 650"/>
                  <a:gd name="T26" fmla="*/ 13 w 221"/>
                  <a:gd name="T27" fmla="*/ 284 h 650"/>
                  <a:gd name="T28" fmla="*/ 27 w 221"/>
                  <a:gd name="T29" fmla="*/ 340 h 650"/>
                  <a:gd name="T30" fmla="*/ 45 w 221"/>
                  <a:gd name="T31" fmla="*/ 400 h 650"/>
                  <a:gd name="T32" fmla="*/ 66 w 221"/>
                  <a:gd name="T33" fmla="*/ 456 h 650"/>
                  <a:gd name="T34" fmla="*/ 83 w 221"/>
                  <a:gd name="T35" fmla="*/ 512 h 650"/>
                  <a:gd name="T36" fmla="*/ 101 w 221"/>
                  <a:gd name="T37" fmla="*/ 565 h 650"/>
                  <a:gd name="T38" fmla="*/ 111 w 221"/>
                  <a:gd name="T39" fmla="*/ 610 h 650"/>
                  <a:gd name="T40" fmla="*/ 118 w 221"/>
                  <a:gd name="T41" fmla="*/ 650 h 650"/>
                  <a:gd name="T42" fmla="*/ 129 w 221"/>
                  <a:gd name="T43" fmla="*/ 625 h 650"/>
                  <a:gd name="T44" fmla="*/ 140 w 221"/>
                  <a:gd name="T45" fmla="*/ 586 h 650"/>
                  <a:gd name="T46" fmla="*/ 154 w 221"/>
                  <a:gd name="T47" fmla="*/ 530 h 650"/>
                  <a:gd name="T48" fmla="*/ 171 w 221"/>
                  <a:gd name="T49" fmla="*/ 467 h 650"/>
                  <a:gd name="T50" fmla="*/ 186 w 221"/>
                  <a:gd name="T51" fmla="*/ 400 h 650"/>
                  <a:gd name="T52" fmla="*/ 200 w 221"/>
                  <a:gd name="T53" fmla="*/ 333 h 650"/>
                  <a:gd name="T54" fmla="*/ 210 w 221"/>
                  <a:gd name="T55" fmla="*/ 270 h 650"/>
                  <a:gd name="T56" fmla="*/ 218 w 221"/>
                  <a:gd name="T57" fmla="*/ 220 h 650"/>
                  <a:gd name="T58" fmla="*/ 221 w 221"/>
                  <a:gd name="T59" fmla="*/ 182 h 650"/>
                  <a:gd name="T60" fmla="*/ 200 w 221"/>
                  <a:gd name="T61" fmla="*/ 0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1" h="650">
                    <a:moveTo>
                      <a:pt x="200" y="0"/>
                    </a:moveTo>
                    <a:lnTo>
                      <a:pt x="168" y="3"/>
                    </a:lnTo>
                    <a:lnTo>
                      <a:pt x="136" y="10"/>
                    </a:lnTo>
                    <a:lnTo>
                      <a:pt x="111" y="17"/>
                    </a:lnTo>
                    <a:lnTo>
                      <a:pt x="91" y="31"/>
                    </a:lnTo>
                    <a:lnTo>
                      <a:pt x="70" y="45"/>
                    </a:lnTo>
                    <a:lnTo>
                      <a:pt x="55" y="62"/>
                    </a:lnTo>
                    <a:lnTo>
                      <a:pt x="41" y="80"/>
                    </a:lnTo>
                    <a:lnTo>
                      <a:pt x="27" y="102"/>
                    </a:lnTo>
                    <a:lnTo>
                      <a:pt x="17" y="122"/>
                    </a:lnTo>
                    <a:lnTo>
                      <a:pt x="10" y="143"/>
                    </a:lnTo>
                    <a:lnTo>
                      <a:pt x="0" y="182"/>
                    </a:lnTo>
                    <a:lnTo>
                      <a:pt x="3" y="231"/>
                    </a:lnTo>
                    <a:lnTo>
                      <a:pt x="13" y="284"/>
                    </a:lnTo>
                    <a:lnTo>
                      <a:pt x="27" y="340"/>
                    </a:lnTo>
                    <a:lnTo>
                      <a:pt x="45" y="400"/>
                    </a:lnTo>
                    <a:lnTo>
                      <a:pt x="66" y="456"/>
                    </a:lnTo>
                    <a:lnTo>
                      <a:pt x="83" y="512"/>
                    </a:lnTo>
                    <a:lnTo>
                      <a:pt x="101" y="565"/>
                    </a:lnTo>
                    <a:lnTo>
                      <a:pt x="111" y="610"/>
                    </a:lnTo>
                    <a:lnTo>
                      <a:pt x="118" y="650"/>
                    </a:lnTo>
                    <a:lnTo>
                      <a:pt x="129" y="625"/>
                    </a:lnTo>
                    <a:lnTo>
                      <a:pt x="140" y="586"/>
                    </a:lnTo>
                    <a:lnTo>
                      <a:pt x="154" y="530"/>
                    </a:lnTo>
                    <a:lnTo>
                      <a:pt x="171" y="467"/>
                    </a:lnTo>
                    <a:lnTo>
                      <a:pt x="186" y="400"/>
                    </a:lnTo>
                    <a:lnTo>
                      <a:pt x="200" y="333"/>
                    </a:lnTo>
                    <a:lnTo>
                      <a:pt x="210" y="270"/>
                    </a:lnTo>
                    <a:lnTo>
                      <a:pt x="218" y="220"/>
                    </a:lnTo>
                    <a:lnTo>
                      <a:pt x="221" y="182"/>
                    </a:lnTo>
                    <a:lnTo>
                      <a:pt x="200" y="0"/>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19" name="Freeform 795"/>
              <p:cNvSpPr>
                <a:spLocks/>
              </p:cNvSpPr>
              <p:nvPr/>
            </p:nvSpPr>
            <p:spPr bwMode="auto">
              <a:xfrm>
                <a:off x="2863" y="2400"/>
                <a:ext cx="19" cy="25"/>
              </a:xfrm>
              <a:custGeom>
                <a:avLst/>
                <a:gdLst>
                  <a:gd name="T0" fmla="*/ 226 w 239"/>
                  <a:gd name="T1" fmla="*/ 3 h 347"/>
                  <a:gd name="T2" fmla="*/ 201 w 239"/>
                  <a:gd name="T3" fmla="*/ 7 h 347"/>
                  <a:gd name="T4" fmla="*/ 179 w 239"/>
                  <a:gd name="T5" fmla="*/ 7 h 347"/>
                  <a:gd name="T6" fmla="*/ 155 w 239"/>
                  <a:gd name="T7" fmla="*/ 3 h 347"/>
                  <a:gd name="T8" fmla="*/ 131 w 239"/>
                  <a:gd name="T9" fmla="*/ 0 h 347"/>
                  <a:gd name="T10" fmla="*/ 109 w 239"/>
                  <a:gd name="T11" fmla="*/ 0 h 347"/>
                  <a:gd name="T12" fmla="*/ 88 w 239"/>
                  <a:gd name="T13" fmla="*/ 0 h 347"/>
                  <a:gd name="T14" fmla="*/ 66 w 239"/>
                  <a:gd name="T15" fmla="*/ 0 h 347"/>
                  <a:gd name="T16" fmla="*/ 49 w 239"/>
                  <a:gd name="T17" fmla="*/ 7 h 347"/>
                  <a:gd name="T18" fmla="*/ 35 w 239"/>
                  <a:gd name="T19" fmla="*/ 20 h 347"/>
                  <a:gd name="T20" fmla="*/ 25 w 239"/>
                  <a:gd name="T21" fmla="*/ 38 h 347"/>
                  <a:gd name="T22" fmla="*/ 14 w 239"/>
                  <a:gd name="T23" fmla="*/ 73 h 347"/>
                  <a:gd name="T24" fmla="*/ 3 w 239"/>
                  <a:gd name="T25" fmla="*/ 108 h 347"/>
                  <a:gd name="T26" fmla="*/ 0 w 239"/>
                  <a:gd name="T27" fmla="*/ 143 h 347"/>
                  <a:gd name="T28" fmla="*/ 0 w 239"/>
                  <a:gd name="T29" fmla="*/ 178 h 347"/>
                  <a:gd name="T30" fmla="*/ 11 w 239"/>
                  <a:gd name="T31" fmla="*/ 210 h 347"/>
                  <a:gd name="T32" fmla="*/ 25 w 239"/>
                  <a:gd name="T33" fmla="*/ 242 h 347"/>
                  <a:gd name="T34" fmla="*/ 49 w 239"/>
                  <a:gd name="T35" fmla="*/ 270 h 347"/>
                  <a:gd name="T36" fmla="*/ 84 w 239"/>
                  <a:gd name="T37" fmla="*/ 298 h 347"/>
                  <a:gd name="T38" fmla="*/ 126 w 239"/>
                  <a:gd name="T39" fmla="*/ 323 h 347"/>
                  <a:gd name="T40" fmla="*/ 183 w 239"/>
                  <a:gd name="T41" fmla="*/ 347 h 347"/>
                  <a:gd name="T42" fmla="*/ 194 w 239"/>
                  <a:gd name="T43" fmla="*/ 347 h 347"/>
                  <a:gd name="T44" fmla="*/ 204 w 239"/>
                  <a:gd name="T45" fmla="*/ 333 h 347"/>
                  <a:gd name="T46" fmla="*/ 211 w 239"/>
                  <a:gd name="T47" fmla="*/ 315 h 347"/>
                  <a:gd name="T48" fmla="*/ 218 w 239"/>
                  <a:gd name="T49" fmla="*/ 288 h 347"/>
                  <a:gd name="T50" fmla="*/ 226 w 239"/>
                  <a:gd name="T51" fmla="*/ 256 h 347"/>
                  <a:gd name="T52" fmla="*/ 229 w 239"/>
                  <a:gd name="T53" fmla="*/ 217 h 347"/>
                  <a:gd name="T54" fmla="*/ 232 w 239"/>
                  <a:gd name="T55" fmla="*/ 182 h 347"/>
                  <a:gd name="T56" fmla="*/ 236 w 239"/>
                  <a:gd name="T57" fmla="*/ 143 h 347"/>
                  <a:gd name="T58" fmla="*/ 236 w 239"/>
                  <a:gd name="T59" fmla="*/ 108 h 347"/>
                  <a:gd name="T60" fmla="*/ 239 w 239"/>
                  <a:gd name="T61" fmla="*/ 73 h 347"/>
                  <a:gd name="T62" fmla="*/ 226 w 239"/>
                  <a:gd name="T63" fmla="*/ 3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9" h="347">
                    <a:moveTo>
                      <a:pt x="226" y="3"/>
                    </a:moveTo>
                    <a:lnTo>
                      <a:pt x="201" y="7"/>
                    </a:lnTo>
                    <a:lnTo>
                      <a:pt x="179" y="7"/>
                    </a:lnTo>
                    <a:lnTo>
                      <a:pt x="155" y="3"/>
                    </a:lnTo>
                    <a:lnTo>
                      <a:pt x="131" y="0"/>
                    </a:lnTo>
                    <a:lnTo>
                      <a:pt x="109" y="0"/>
                    </a:lnTo>
                    <a:lnTo>
                      <a:pt x="88" y="0"/>
                    </a:lnTo>
                    <a:lnTo>
                      <a:pt x="66" y="0"/>
                    </a:lnTo>
                    <a:lnTo>
                      <a:pt x="49" y="7"/>
                    </a:lnTo>
                    <a:lnTo>
                      <a:pt x="35" y="20"/>
                    </a:lnTo>
                    <a:lnTo>
                      <a:pt x="25" y="38"/>
                    </a:lnTo>
                    <a:lnTo>
                      <a:pt x="14" y="73"/>
                    </a:lnTo>
                    <a:lnTo>
                      <a:pt x="3" y="108"/>
                    </a:lnTo>
                    <a:lnTo>
                      <a:pt x="0" y="143"/>
                    </a:lnTo>
                    <a:lnTo>
                      <a:pt x="0" y="178"/>
                    </a:lnTo>
                    <a:lnTo>
                      <a:pt x="11" y="210"/>
                    </a:lnTo>
                    <a:lnTo>
                      <a:pt x="25" y="242"/>
                    </a:lnTo>
                    <a:lnTo>
                      <a:pt x="49" y="270"/>
                    </a:lnTo>
                    <a:lnTo>
                      <a:pt x="84" y="298"/>
                    </a:lnTo>
                    <a:lnTo>
                      <a:pt x="126" y="323"/>
                    </a:lnTo>
                    <a:lnTo>
                      <a:pt x="183" y="347"/>
                    </a:lnTo>
                    <a:lnTo>
                      <a:pt x="194" y="347"/>
                    </a:lnTo>
                    <a:lnTo>
                      <a:pt x="204" y="333"/>
                    </a:lnTo>
                    <a:lnTo>
                      <a:pt x="211" y="315"/>
                    </a:lnTo>
                    <a:lnTo>
                      <a:pt x="218" y="288"/>
                    </a:lnTo>
                    <a:lnTo>
                      <a:pt x="226" y="256"/>
                    </a:lnTo>
                    <a:lnTo>
                      <a:pt x="229" y="217"/>
                    </a:lnTo>
                    <a:lnTo>
                      <a:pt x="232" y="182"/>
                    </a:lnTo>
                    <a:lnTo>
                      <a:pt x="236" y="143"/>
                    </a:lnTo>
                    <a:lnTo>
                      <a:pt x="236" y="108"/>
                    </a:lnTo>
                    <a:lnTo>
                      <a:pt x="239" y="73"/>
                    </a:lnTo>
                    <a:lnTo>
                      <a:pt x="226" y="3"/>
                    </a:lnTo>
                    <a:close/>
                  </a:path>
                </a:pathLst>
              </a:custGeom>
              <a:solidFill>
                <a:srgbClr val="FF00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20" name="Freeform 796"/>
              <p:cNvSpPr>
                <a:spLocks/>
              </p:cNvSpPr>
              <p:nvPr/>
            </p:nvSpPr>
            <p:spPr bwMode="auto">
              <a:xfrm>
                <a:off x="2863" y="2400"/>
                <a:ext cx="19" cy="25"/>
              </a:xfrm>
              <a:custGeom>
                <a:avLst/>
                <a:gdLst>
                  <a:gd name="T0" fmla="*/ 226 w 239"/>
                  <a:gd name="T1" fmla="*/ 3 h 347"/>
                  <a:gd name="T2" fmla="*/ 201 w 239"/>
                  <a:gd name="T3" fmla="*/ 7 h 347"/>
                  <a:gd name="T4" fmla="*/ 179 w 239"/>
                  <a:gd name="T5" fmla="*/ 7 h 347"/>
                  <a:gd name="T6" fmla="*/ 155 w 239"/>
                  <a:gd name="T7" fmla="*/ 3 h 347"/>
                  <a:gd name="T8" fmla="*/ 131 w 239"/>
                  <a:gd name="T9" fmla="*/ 0 h 347"/>
                  <a:gd name="T10" fmla="*/ 109 w 239"/>
                  <a:gd name="T11" fmla="*/ 0 h 347"/>
                  <a:gd name="T12" fmla="*/ 88 w 239"/>
                  <a:gd name="T13" fmla="*/ 0 h 347"/>
                  <a:gd name="T14" fmla="*/ 66 w 239"/>
                  <a:gd name="T15" fmla="*/ 0 h 347"/>
                  <a:gd name="T16" fmla="*/ 49 w 239"/>
                  <a:gd name="T17" fmla="*/ 7 h 347"/>
                  <a:gd name="T18" fmla="*/ 35 w 239"/>
                  <a:gd name="T19" fmla="*/ 20 h 347"/>
                  <a:gd name="T20" fmla="*/ 25 w 239"/>
                  <a:gd name="T21" fmla="*/ 38 h 347"/>
                  <a:gd name="T22" fmla="*/ 14 w 239"/>
                  <a:gd name="T23" fmla="*/ 73 h 347"/>
                  <a:gd name="T24" fmla="*/ 3 w 239"/>
                  <a:gd name="T25" fmla="*/ 108 h 347"/>
                  <a:gd name="T26" fmla="*/ 0 w 239"/>
                  <a:gd name="T27" fmla="*/ 143 h 347"/>
                  <a:gd name="T28" fmla="*/ 0 w 239"/>
                  <a:gd name="T29" fmla="*/ 178 h 347"/>
                  <a:gd name="T30" fmla="*/ 11 w 239"/>
                  <a:gd name="T31" fmla="*/ 210 h 347"/>
                  <a:gd name="T32" fmla="*/ 25 w 239"/>
                  <a:gd name="T33" fmla="*/ 242 h 347"/>
                  <a:gd name="T34" fmla="*/ 49 w 239"/>
                  <a:gd name="T35" fmla="*/ 270 h 347"/>
                  <a:gd name="T36" fmla="*/ 84 w 239"/>
                  <a:gd name="T37" fmla="*/ 298 h 347"/>
                  <a:gd name="T38" fmla="*/ 126 w 239"/>
                  <a:gd name="T39" fmla="*/ 323 h 347"/>
                  <a:gd name="T40" fmla="*/ 183 w 239"/>
                  <a:gd name="T41" fmla="*/ 347 h 347"/>
                  <a:gd name="T42" fmla="*/ 194 w 239"/>
                  <a:gd name="T43" fmla="*/ 347 h 347"/>
                  <a:gd name="T44" fmla="*/ 204 w 239"/>
                  <a:gd name="T45" fmla="*/ 333 h 347"/>
                  <a:gd name="T46" fmla="*/ 211 w 239"/>
                  <a:gd name="T47" fmla="*/ 315 h 347"/>
                  <a:gd name="T48" fmla="*/ 218 w 239"/>
                  <a:gd name="T49" fmla="*/ 288 h 347"/>
                  <a:gd name="T50" fmla="*/ 226 w 239"/>
                  <a:gd name="T51" fmla="*/ 256 h 347"/>
                  <a:gd name="T52" fmla="*/ 229 w 239"/>
                  <a:gd name="T53" fmla="*/ 217 h 347"/>
                  <a:gd name="T54" fmla="*/ 232 w 239"/>
                  <a:gd name="T55" fmla="*/ 182 h 347"/>
                  <a:gd name="T56" fmla="*/ 236 w 239"/>
                  <a:gd name="T57" fmla="*/ 143 h 347"/>
                  <a:gd name="T58" fmla="*/ 236 w 239"/>
                  <a:gd name="T59" fmla="*/ 108 h 347"/>
                  <a:gd name="T60" fmla="*/ 239 w 239"/>
                  <a:gd name="T61" fmla="*/ 73 h 347"/>
                  <a:gd name="T62" fmla="*/ 226 w 239"/>
                  <a:gd name="T63" fmla="*/ 3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9" h="347">
                    <a:moveTo>
                      <a:pt x="226" y="3"/>
                    </a:moveTo>
                    <a:lnTo>
                      <a:pt x="201" y="7"/>
                    </a:lnTo>
                    <a:lnTo>
                      <a:pt x="179" y="7"/>
                    </a:lnTo>
                    <a:lnTo>
                      <a:pt x="155" y="3"/>
                    </a:lnTo>
                    <a:lnTo>
                      <a:pt x="131" y="0"/>
                    </a:lnTo>
                    <a:lnTo>
                      <a:pt x="109" y="0"/>
                    </a:lnTo>
                    <a:lnTo>
                      <a:pt x="88" y="0"/>
                    </a:lnTo>
                    <a:lnTo>
                      <a:pt x="66" y="0"/>
                    </a:lnTo>
                    <a:lnTo>
                      <a:pt x="49" y="7"/>
                    </a:lnTo>
                    <a:lnTo>
                      <a:pt x="35" y="20"/>
                    </a:lnTo>
                    <a:lnTo>
                      <a:pt x="25" y="38"/>
                    </a:lnTo>
                    <a:lnTo>
                      <a:pt x="14" y="73"/>
                    </a:lnTo>
                    <a:lnTo>
                      <a:pt x="3" y="108"/>
                    </a:lnTo>
                    <a:lnTo>
                      <a:pt x="0" y="143"/>
                    </a:lnTo>
                    <a:lnTo>
                      <a:pt x="0" y="178"/>
                    </a:lnTo>
                    <a:lnTo>
                      <a:pt x="11" y="210"/>
                    </a:lnTo>
                    <a:lnTo>
                      <a:pt x="25" y="242"/>
                    </a:lnTo>
                    <a:lnTo>
                      <a:pt x="49" y="270"/>
                    </a:lnTo>
                    <a:lnTo>
                      <a:pt x="84" y="298"/>
                    </a:lnTo>
                    <a:lnTo>
                      <a:pt x="126" y="323"/>
                    </a:lnTo>
                    <a:lnTo>
                      <a:pt x="183" y="347"/>
                    </a:lnTo>
                    <a:lnTo>
                      <a:pt x="194" y="347"/>
                    </a:lnTo>
                    <a:lnTo>
                      <a:pt x="204" y="333"/>
                    </a:lnTo>
                    <a:lnTo>
                      <a:pt x="211" y="315"/>
                    </a:lnTo>
                    <a:lnTo>
                      <a:pt x="218" y="288"/>
                    </a:lnTo>
                    <a:lnTo>
                      <a:pt x="226" y="256"/>
                    </a:lnTo>
                    <a:lnTo>
                      <a:pt x="229" y="217"/>
                    </a:lnTo>
                    <a:lnTo>
                      <a:pt x="232" y="182"/>
                    </a:lnTo>
                    <a:lnTo>
                      <a:pt x="236" y="143"/>
                    </a:lnTo>
                    <a:lnTo>
                      <a:pt x="236" y="108"/>
                    </a:lnTo>
                    <a:lnTo>
                      <a:pt x="239" y="73"/>
                    </a:lnTo>
                    <a:lnTo>
                      <a:pt x="226" y="3"/>
                    </a:lnTo>
                  </a:path>
                </a:pathLst>
              </a:custGeom>
              <a:noFill/>
              <a:ln w="1651">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21" name="Freeform 797"/>
              <p:cNvSpPr>
                <a:spLocks/>
              </p:cNvSpPr>
              <p:nvPr/>
            </p:nvSpPr>
            <p:spPr bwMode="auto">
              <a:xfrm>
                <a:off x="2868" y="2403"/>
                <a:ext cx="11" cy="4"/>
              </a:xfrm>
              <a:custGeom>
                <a:avLst/>
                <a:gdLst>
                  <a:gd name="T0" fmla="*/ 8 w 131"/>
                  <a:gd name="T1" fmla="*/ 10 h 49"/>
                  <a:gd name="T2" fmla="*/ 0 w 131"/>
                  <a:gd name="T3" fmla="*/ 24 h 49"/>
                  <a:gd name="T4" fmla="*/ 0 w 131"/>
                  <a:gd name="T5" fmla="*/ 35 h 49"/>
                  <a:gd name="T6" fmla="*/ 5 w 131"/>
                  <a:gd name="T7" fmla="*/ 38 h 49"/>
                  <a:gd name="T8" fmla="*/ 18 w 131"/>
                  <a:gd name="T9" fmla="*/ 41 h 49"/>
                  <a:gd name="T10" fmla="*/ 36 w 131"/>
                  <a:gd name="T11" fmla="*/ 41 h 49"/>
                  <a:gd name="T12" fmla="*/ 57 w 131"/>
                  <a:gd name="T13" fmla="*/ 41 h 49"/>
                  <a:gd name="T14" fmla="*/ 78 w 131"/>
                  <a:gd name="T15" fmla="*/ 41 h 49"/>
                  <a:gd name="T16" fmla="*/ 100 w 131"/>
                  <a:gd name="T17" fmla="*/ 41 h 49"/>
                  <a:gd name="T18" fmla="*/ 117 w 131"/>
                  <a:gd name="T19" fmla="*/ 46 h 49"/>
                  <a:gd name="T20" fmla="*/ 131 w 131"/>
                  <a:gd name="T21" fmla="*/ 49 h 49"/>
                  <a:gd name="T22" fmla="*/ 131 w 131"/>
                  <a:gd name="T23" fmla="*/ 35 h 49"/>
                  <a:gd name="T24" fmla="*/ 120 w 131"/>
                  <a:gd name="T25" fmla="*/ 21 h 49"/>
                  <a:gd name="T26" fmla="*/ 110 w 131"/>
                  <a:gd name="T27" fmla="*/ 14 h 49"/>
                  <a:gd name="T28" fmla="*/ 96 w 131"/>
                  <a:gd name="T29" fmla="*/ 6 h 49"/>
                  <a:gd name="T30" fmla="*/ 78 w 131"/>
                  <a:gd name="T31" fmla="*/ 0 h 49"/>
                  <a:gd name="T32" fmla="*/ 60 w 131"/>
                  <a:gd name="T33" fmla="*/ 0 h 49"/>
                  <a:gd name="T34" fmla="*/ 43 w 131"/>
                  <a:gd name="T35" fmla="*/ 0 h 49"/>
                  <a:gd name="T36" fmla="*/ 29 w 131"/>
                  <a:gd name="T37" fmla="*/ 0 h 49"/>
                  <a:gd name="T38" fmla="*/ 15 w 131"/>
                  <a:gd name="T39" fmla="*/ 3 h 49"/>
                  <a:gd name="T40" fmla="*/ 8 w 131"/>
                  <a:gd name="T41" fmla="*/ 1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1" h="49">
                    <a:moveTo>
                      <a:pt x="8" y="10"/>
                    </a:moveTo>
                    <a:lnTo>
                      <a:pt x="0" y="24"/>
                    </a:lnTo>
                    <a:lnTo>
                      <a:pt x="0" y="35"/>
                    </a:lnTo>
                    <a:lnTo>
                      <a:pt x="5" y="38"/>
                    </a:lnTo>
                    <a:lnTo>
                      <a:pt x="18" y="41"/>
                    </a:lnTo>
                    <a:lnTo>
                      <a:pt x="36" y="41"/>
                    </a:lnTo>
                    <a:lnTo>
                      <a:pt x="57" y="41"/>
                    </a:lnTo>
                    <a:lnTo>
                      <a:pt x="78" y="41"/>
                    </a:lnTo>
                    <a:lnTo>
                      <a:pt x="100" y="41"/>
                    </a:lnTo>
                    <a:lnTo>
                      <a:pt x="117" y="46"/>
                    </a:lnTo>
                    <a:lnTo>
                      <a:pt x="131" y="49"/>
                    </a:lnTo>
                    <a:lnTo>
                      <a:pt x="131" y="35"/>
                    </a:lnTo>
                    <a:lnTo>
                      <a:pt x="120" y="21"/>
                    </a:lnTo>
                    <a:lnTo>
                      <a:pt x="110" y="14"/>
                    </a:lnTo>
                    <a:lnTo>
                      <a:pt x="96" y="6"/>
                    </a:lnTo>
                    <a:lnTo>
                      <a:pt x="78" y="0"/>
                    </a:lnTo>
                    <a:lnTo>
                      <a:pt x="60" y="0"/>
                    </a:lnTo>
                    <a:lnTo>
                      <a:pt x="43" y="0"/>
                    </a:lnTo>
                    <a:lnTo>
                      <a:pt x="29" y="0"/>
                    </a:lnTo>
                    <a:lnTo>
                      <a:pt x="15" y="3"/>
                    </a:lnTo>
                    <a:lnTo>
                      <a:pt x="8" y="10"/>
                    </a:lnTo>
                    <a:close/>
                  </a:path>
                </a:pathLst>
              </a:custGeom>
              <a:solidFill>
                <a:srgbClr val="A50021"/>
              </a:solidFill>
              <a:ln w="9525">
                <a:solidFill>
                  <a:srgbClr val="000000"/>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22" name="Freeform 798"/>
              <p:cNvSpPr>
                <a:spLocks/>
              </p:cNvSpPr>
              <p:nvPr/>
            </p:nvSpPr>
            <p:spPr bwMode="auto">
              <a:xfrm>
                <a:off x="2863" y="2401"/>
                <a:ext cx="3" cy="14"/>
              </a:xfrm>
              <a:custGeom>
                <a:avLst/>
                <a:gdLst>
                  <a:gd name="T0" fmla="*/ 42 w 42"/>
                  <a:gd name="T1" fmla="*/ 0 h 204"/>
                  <a:gd name="T2" fmla="*/ 38 w 42"/>
                  <a:gd name="T3" fmla="*/ 25 h 204"/>
                  <a:gd name="T4" fmla="*/ 32 w 42"/>
                  <a:gd name="T5" fmla="*/ 46 h 204"/>
                  <a:gd name="T6" fmla="*/ 21 w 42"/>
                  <a:gd name="T7" fmla="*/ 67 h 204"/>
                  <a:gd name="T8" fmla="*/ 15 w 42"/>
                  <a:gd name="T9" fmla="*/ 89 h 204"/>
                  <a:gd name="T10" fmla="*/ 7 w 42"/>
                  <a:gd name="T11" fmla="*/ 109 h 204"/>
                  <a:gd name="T12" fmla="*/ 3 w 42"/>
                  <a:gd name="T13" fmla="*/ 130 h 204"/>
                  <a:gd name="T14" fmla="*/ 0 w 42"/>
                  <a:gd name="T15" fmla="*/ 148 h 204"/>
                  <a:gd name="T16" fmla="*/ 3 w 42"/>
                  <a:gd name="T17" fmla="*/ 169 h 204"/>
                  <a:gd name="T18" fmla="*/ 15 w 42"/>
                  <a:gd name="T19" fmla="*/ 187 h 204"/>
                  <a:gd name="T20" fmla="*/ 28 w 42"/>
                  <a:gd name="T21" fmla="*/ 20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204">
                    <a:moveTo>
                      <a:pt x="42" y="0"/>
                    </a:moveTo>
                    <a:lnTo>
                      <a:pt x="38" y="25"/>
                    </a:lnTo>
                    <a:lnTo>
                      <a:pt x="32" y="46"/>
                    </a:lnTo>
                    <a:lnTo>
                      <a:pt x="21" y="67"/>
                    </a:lnTo>
                    <a:lnTo>
                      <a:pt x="15" y="89"/>
                    </a:lnTo>
                    <a:lnTo>
                      <a:pt x="7" y="109"/>
                    </a:lnTo>
                    <a:lnTo>
                      <a:pt x="3" y="130"/>
                    </a:lnTo>
                    <a:lnTo>
                      <a:pt x="0" y="148"/>
                    </a:lnTo>
                    <a:lnTo>
                      <a:pt x="3" y="169"/>
                    </a:lnTo>
                    <a:lnTo>
                      <a:pt x="15" y="187"/>
                    </a:lnTo>
                    <a:lnTo>
                      <a:pt x="28" y="204"/>
                    </a:lnTo>
                  </a:path>
                </a:pathLst>
              </a:custGeom>
              <a:noFill/>
              <a:ln w="4826">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23" name="Freeform 799"/>
              <p:cNvSpPr>
                <a:spLocks/>
              </p:cNvSpPr>
              <p:nvPr/>
            </p:nvSpPr>
            <p:spPr bwMode="auto">
              <a:xfrm>
                <a:off x="2837" y="2840"/>
                <a:ext cx="118" cy="71"/>
              </a:xfrm>
              <a:custGeom>
                <a:avLst/>
                <a:gdLst>
                  <a:gd name="T0" fmla="*/ 0 w 1531"/>
                  <a:gd name="T1" fmla="*/ 0 h 997"/>
                  <a:gd name="T2" fmla="*/ 155 w 1531"/>
                  <a:gd name="T3" fmla="*/ 49 h 997"/>
                  <a:gd name="T4" fmla="*/ 307 w 1531"/>
                  <a:gd name="T5" fmla="*/ 105 h 997"/>
                  <a:gd name="T6" fmla="*/ 451 w 1531"/>
                  <a:gd name="T7" fmla="*/ 175 h 997"/>
                  <a:gd name="T8" fmla="*/ 591 w 1531"/>
                  <a:gd name="T9" fmla="*/ 252 h 997"/>
                  <a:gd name="T10" fmla="*/ 726 w 1531"/>
                  <a:gd name="T11" fmla="*/ 340 h 997"/>
                  <a:gd name="T12" fmla="*/ 852 w 1531"/>
                  <a:gd name="T13" fmla="*/ 439 h 997"/>
                  <a:gd name="T14" fmla="*/ 976 w 1531"/>
                  <a:gd name="T15" fmla="*/ 540 h 997"/>
                  <a:gd name="T16" fmla="*/ 1095 w 1531"/>
                  <a:gd name="T17" fmla="*/ 650 h 997"/>
                  <a:gd name="T18" fmla="*/ 1207 w 1531"/>
                  <a:gd name="T19" fmla="*/ 765 h 997"/>
                  <a:gd name="T20" fmla="*/ 1317 w 1531"/>
                  <a:gd name="T21" fmla="*/ 889 h 997"/>
                  <a:gd name="T22" fmla="*/ 1335 w 1531"/>
                  <a:gd name="T23" fmla="*/ 910 h 997"/>
                  <a:gd name="T24" fmla="*/ 1355 w 1531"/>
                  <a:gd name="T25" fmla="*/ 927 h 997"/>
                  <a:gd name="T26" fmla="*/ 1377 w 1531"/>
                  <a:gd name="T27" fmla="*/ 942 h 997"/>
                  <a:gd name="T28" fmla="*/ 1395 w 1531"/>
                  <a:gd name="T29" fmla="*/ 955 h 997"/>
                  <a:gd name="T30" fmla="*/ 1415 w 1531"/>
                  <a:gd name="T31" fmla="*/ 965 h 997"/>
                  <a:gd name="T32" fmla="*/ 1436 w 1531"/>
                  <a:gd name="T33" fmla="*/ 977 h 997"/>
                  <a:gd name="T34" fmla="*/ 1461 w 1531"/>
                  <a:gd name="T35" fmla="*/ 983 h 997"/>
                  <a:gd name="T36" fmla="*/ 1482 w 1531"/>
                  <a:gd name="T37" fmla="*/ 990 h 997"/>
                  <a:gd name="T38" fmla="*/ 1507 w 1531"/>
                  <a:gd name="T39" fmla="*/ 994 h 997"/>
                  <a:gd name="T40" fmla="*/ 1531 w 1531"/>
                  <a:gd name="T41" fmla="*/ 997 h 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31" h="997">
                    <a:moveTo>
                      <a:pt x="0" y="0"/>
                    </a:moveTo>
                    <a:lnTo>
                      <a:pt x="155" y="49"/>
                    </a:lnTo>
                    <a:lnTo>
                      <a:pt x="307" y="105"/>
                    </a:lnTo>
                    <a:lnTo>
                      <a:pt x="451" y="175"/>
                    </a:lnTo>
                    <a:lnTo>
                      <a:pt x="591" y="252"/>
                    </a:lnTo>
                    <a:lnTo>
                      <a:pt x="726" y="340"/>
                    </a:lnTo>
                    <a:lnTo>
                      <a:pt x="852" y="439"/>
                    </a:lnTo>
                    <a:lnTo>
                      <a:pt x="976" y="540"/>
                    </a:lnTo>
                    <a:lnTo>
                      <a:pt x="1095" y="650"/>
                    </a:lnTo>
                    <a:lnTo>
                      <a:pt x="1207" y="765"/>
                    </a:lnTo>
                    <a:lnTo>
                      <a:pt x="1317" y="889"/>
                    </a:lnTo>
                    <a:lnTo>
                      <a:pt x="1335" y="910"/>
                    </a:lnTo>
                    <a:lnTo>
                      <a:pt x="1355" y="927"/>
                    </a:lnTo>
                    <a:lnTo>
                      <a:pt x="1377" y="942"/>
                    </a:lnTo>
                    <a:lnTo>
                      <a:pt x="1395" y="955"/>
                    </a:lnTo>
                    <a:lnTo>
                      <a:pt x="1415" y="965"/>
                    </a:lnTo>
                    <a:lnTo>
                      <a:pt x="1436" y="977"/>
                    </a:lnTo>
                    <a:lnTo>
                      <a:pt x="1461" y="983"/>
                    </a:lnTo>
                    <a:lnTo>
                      <a:pt x="1482" y="990"/>
                    </a:lnTo>
                    <a:lnTo>
                      <a:pt x="1507" y="994"/>
                    </a:lnTo>
                    <a:lnTo>
                      <a:pt x="1531" y="997"/>
                    </a:lnTo>
                  </a:path>
                </a:pathLst>
              </a:custGeom>
              <a:noFill/>
              <a:ln w="3175">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24" name="Freeform 800"/>
              <p:cNvSpPr>
                <a:spLocks/>
              </p:cNvSpPr>
              <p:nvPr/>
            </p:nvSpPr>
            <p:spPr bwMode="auto">
              <a:xfrm>
                <a:off x="2911" y="2876"/>
                <a:ext cx="114" cy="22"/>
              </a:xfrm>
              <a:custGeom>
                <a:avLst/>
                <a:gdLst>
                  <a:gd name="T0" fmla="*/ 0 w 1483"/>
                  <a:gd name="T1" fmla="*/ 0 h 300"/>
                  <a:gd name="T2" fmla="*/ 152 w 1483"/>
                  <a:gd name="T3" fmla="*/ 35 h 300"/>
                  <a:gd name="T4" fmla="*/ 307 w 1483"/>
                  <a:gd name="T5" fmla="*/ 50 h 300"/>
                  <a:gd name="T6" fmla="*/ 469 w 1483"/>
                  <a:gd name="T7" fmla="*/ 53 h 300"/>
                  <a:gd name="T8" fmla="*/ 627 w 1483"/>
                  <a:gd name="T9" fmla="*/ 50 h 300"/>
                  <a:gd name="T10" fmla="*/ 789 w 1483"/>
                  <a:gd name="T11" fmla="*/ 50 h 300"/>
                  <a:gd name="T12" fmla="*/ 944 w 1483"/>
                  <a:gd name="T13" fmla="*/ 53 h 300"/>
                  <a:gd name="T14" fmla="*/ 1092 w 1483"/>
                  <a:gd name="T15" fmla="*/ 75 h 300"/>
                  <a:gd name="T16" fmla="*/ 1232 w 1483"/>
                  <a:gd name="T17" fmla="*/ 120 h 300"/>
                  <a:gd name="T18" fmla="*/ 1363 w 1483"/>
                  <a:gd name="T19" fmla="*/ 190 h 300"/>
                  <a:gd name="T20" fmla="*/ 1483 w 1483"/>
                  <a:gd name="T21" fmla="*/ 300 h 300"/>
                  <a:gd name="T22" fmla="*/ 1483 w 1483"/>
                  <a:gd name="T23" fmla="*/ 296 h 300"/>
                  <a:gd name="T24" fmla="*/ 1483 w 1483"/>
                  <a:gd name="T25" fmla="*/ 292 h 300"/>
                  <a:gd name="T26" fmla="*/ 1483 w 1483"/>
                  <a:gd name="T27" fmla="*/ 288 h 300"/>
                  <a:gd name="T28" fmla="*/ 1483 w 1483"/>
                  <a:gd name="T29" fmla="*/ 285 h 300"/>
                  <a:gd name="T30" fmla="*/ 1483 w 1483"/>
                  <a:gd name="T31" fmla="*/ 282 h 300"/>
                  <a:gd name="T32" fmla="*/ 1483 w 1483"/>
                  <a:gd name="T33" fmla="*/ 27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83" h="300">
                    <a:moveTo>
                      <a:pt x="0" y="0"/>
                    </a:moveTo>
                    <a:lnTo>
                      <a:pt x="152" y="35"/>
                    </a:lnTo>
                    <a:lnTo>
                      <a:pt x="307" y="50"/>
                    </a:lnTo>
                    <a:lnTo>
                      <a:pt x="469" y="53"/>
                    </a:lnTo>
                    <a:lnTo>
                      <a:pt x="627" y="50"/>
                    </a:lnTo>
                    <a:lnTo>
                      <a:pt x="789" y="50"/>
                    </a:lnTo>
                    <a:lnTo>
                      <a:pt x="944" y="53"/>
                    </a:lnTo>
                    <a:lnTo>
                      <a:pt x="1092" y="75"/>
                    </a:lnTo>
                    <a:lnTo>
                      <a:pt x="1232" y="120"/>
                    </a:lnTo>
                    <a:lnTo>
                      <a:pt x="1363" y="190"/>
                    </a:lnTo>
                    <a:lnTo>
                      <a:pt x="1483" y="300"/>
                    </a:lnTo>
                    <a:lnTo>
                      <a:pt x="1483" y="296"/>
                    </a:lnTo>
                    <a:lnTo>
                      <a:pt x="1483" y="292"/>
                    </a:lnTo>
                    <a:lnTo>
                      <a:pt x="1483" y="288"/>
                    </a:lnTo>
                    <a:lnTo>
                      <a:pt x="1483" y="285"/>
                    </a:lnTo>
                    <a:lnTo>
                      <a:pt x="1483" y="282"/>
                    </a:lnTo>
                    <a:lnTo>
                      <a:pt x="1483" y="278"/>
                    </a:lnTo>
                  </a:path>
                </a:pathLst>
              </a:custGeom>
              <a:noFill/>
              <a:ln w="3175">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25" name="Freeform 801"/>
              <p:cNvSpPr>
                <a:spLocks/>
              </p:cNvSpPr>
              <p:nvPr/>
            </p:nvSpPr>
            <p:spPr bwMode="auto">
              <a:xfrm>
                <a:off x="2611" y="2462"/>
                <a:ext cx="187" cy="275"/>
              </a:xfrm>
              <a:custGeom>
                <a:avLst/>
                <a:gdLst>
                  <a:gd name="T0" fmla="*/ 2249 w 2420"/>
                  <a:gd name="T1" fmla="*/ 935 h 3854"/>
                  <a:gd name="T2" fmla="*/ 2277 w 2420"/>
                  <a:gd name="T3" fmla="*/ 766 h 3854"/>
                  <a:gd name="T4" fmla="*/ 2308 w 2420"/>
                  <a:gd name="T5" fmla="*/ 588 h 3854"/>
                  <a:gd name="T6" fmla="*/ 2417 w 2420"/>
                  <a:gd name="T7" fmla="*/ 422 h 3854"/>
                  <a:gd name="T8" fmla="*/ 2397 w 2420"/>
                  <a:gd name="T9" fmla="*/ 275 h 3854"/>
                  <a:gd name="T10" fmla="*/ 2302 w 2420"/>
                  <a:gd name="T11" fmla="*/ 116 h 3854"/>
                  <a:gd name="T12" fmla="*/ 2202 w 2420"/>
                  <a:gd name="T13" fmla="*/ 5 h 3854"/>
                  <a:gd name="T14" fmla="*/ 2196 w 2420"/>
                  <a:gd name="T15" fmla="*/ 0 h 3854"/>
                  <a:gd name="T16" fmla="*/ 2132 w 2420"/>
                  <a:gd name="T17" fmla="*/ 40 h 3854"/>
                  <a:gd name="T18" fmla="*/ 2059 w 2420"/>
                  <a:gd name="T19" fmla="*/ 106 h 3854"/>
                  <a:gd name="T20" fmla="*/ 2006 w 2420"/>
                  <a:gd name="T21" fmla="*/ 190 h 3854"/>
                  <a:gd name="T22" fmla="*/ 1991 w 2420"/>
                  <a:gd name="T23" fmla="*/ 320 h 3854"/>
                  <a:gd name="T24" fmla="*/ 1999 w 2420"/>
                  <a:gd name="T25" fmla="*/ 531 h 3854"/>
                  <a:gd name="T26" fmla="*/ 1988 w 2420"/>
                  <a:gd name="T27" fmla="*/ 745 h 3854"/>
                  <a:gd name="T28" fmla="*/ 1931 w 2420"/>
                  <a:gd name="T29" fmla="*/ 914 h 3854"/>
                  <a:gd name="T30" fmla="*/ 1808 w 2420"/>
                  <a:gd name="T31" fmla="*/ 1079 h 3854"/>
                  <a:gd name="T32" fmla="*/ 1678 w 2420"/>
                  <a:gd name="T33" fmla="*/ 1213 h 3854"/>
                  <a:gd name="T34" fmla="*/ 1475 w 2420"/>
                  <a:gd name="T35" fmla="*/ 1391 h 3854"/>
                  <a:gd name="T36" fmla="*/ 1252 w 2420"/>
                  <a:gd name="T37" fmla="*/ 1592 h 3854"/>
                  <a:gd name="T38" fmla="*/ 1059 w 2420"/>
                  <a:gd name="T39" fmla="*/ 1792 h 3854"/>
                  <a:gd name="T40" fmla="*/ 876 w 2420"/>
                  <a:gd name="T41" fmla="*/ 2009 h 3854"/>
                  <a:gd name="T42" fmla="*/ 736 w 2420"/>
                  <a:gd name="T43" fmla="*/ 2203 h 3854"/>
                  <a:gd name="T44" fmla="*/ 633 w 2420"/>
                  <a:gd name="T45" fmla="*/ 2351 h 3854"/>
                  <a:gd name="T46" fmla="*/ 531 w 2420"/>
                  <a:gd name="T47" fmla="*/ 2494 h 3854"/>
                  <a:gd name="T48" fmla="*/ 422 w 2420"/>
                  <a:gd name="T49" fmla="*/ 2642 h 3854"/>
                  <a:gd name="T50" fmla="*/ 320 w 2420"/>
                  <a:gd name="T51" fmla="*/ 2811 h 3854"/>
                  <a:gd name="T52" fmla="*/ 247 w 2420"/>
                  <a:gd name="T53" fmla="*/ 2969 h 3854"/>
                  <a:gd name="T54" fmla="*/ 158 w 2420"/>
                  <a:gd name="T55" fmla="*/ 3152 h 3854"/>
                  <a:gd name="T56" fmla="*/ 112 w 2420"/>
                  <a:gd name="T57" fmla="*/ 3236 h 3854"/>
                  <a:gd name="T58" fmla="*/ 99 w 2420"/>
                  <a:gd name="T59" fmla="*/ 3267 h 3854"/>
                  <a:gd name="T60" fmla="*/ 81 w 2420"/>
                  <a:gd name="T61" fmla="*/ 3306 h 3854"/>
                  <a:gd name="T62" fmla="*/ 56 w 2420"/>
                  <a:gd name="T63" fmla="*/ 3377 h 3854"/>
                  <a:gd name="T64" fmla="*/ 14 w 2420"/>
                  <a:gd name="T65" fmla="*/ 3514 h 3854"/>
                  <a:gd name="T66" fmla="*/ 0 w 2420"/>
                  <a:gd name="T67" fmla="*/ 3647 h 3854"/>
                  <a:gd name="T68" fmla="*/ 39 w 2420"/>
                  <a:gd name="T69" fmla="*/ 3784 h 3854"/>
                  <a:gd name="T70" fmla="*/ 63 w 2420"/>
                  <a:gd name="T71" fmla="*/ 3826 h 3854"/>
                  <a:gd name="T72" fmla="*/ 87 w 2420"/>
                  <a:gd name="T73" fmla="*/ 3854 h 3854"/>
                  <a:gd name="T74" fmla="*/ 109 w 2420"/>
                  <a:gd name="T75" fmla="*/ 3830 h 3854"/>
                  <a:gd name="T76" fmla="*/ 137 w 2420"/>
                  <a:gd name="T77" fmla="*/ 3644 h 3854"/>
                  <a:gd name="T78" fmla="*/ 193 w 2420"/>
                  <a:gd name="T79" fmla="*/ 3419 h 3854"/>
                  <a:gd name="T80" fmla="*/ 278 w 2420"/>
                  <a:gd name="T81" fmla="*/ 3204 h 3854"/>
                  <a:gd name="T82" fmla="*/ 362 w 2420"/>
                  <a:gd name="T83" fmla="*/ 3042 h 3854"/>
                  <a:gd name="T84" fmla="*/ 397 w 2420"/>
                  <a:gd name="T85" fmla="*/ 2982 h 3854"/>
                  <a:gd name="T86" fmla="*/ 447 w 2420"/>
                  <a:gd name="T87" fmla="*/ 2909 h 3854"/>
                  <a:gd name="T88" fmla="*/ 478 w 2420"/>
                  <a:gd name="T89" fmla="*/ 2860 h 3854"/>
                  <a:gd name="T90" fmla="*/ 774 w 2420"/>
                  <a:gd name="T91" fmla="*/ 2446 h 3854"/>
                  <a:gd name="T92" fmla="*/ 1069 w 2420"/>
                  <a:gd name="T93" fmla="*/ 2069 h 3854"/>
                  <a:gd name="T94" fmla="*/ 1411 w 2420"/>
                  <a:gd name="T95" fmla="*/ 1722 h 3854"/>
                  <a:gd name="T96" fmla="*/ 1646 w 2420"/>
                  <a:gd name="T97" fmla="*/ 1526 h 3854"/>
                  <a:gd name="T98" fmla="*/ 1801 w 2420"/>
                  <a:gd name="T99" fmla="*/ 1384 h 3854"/>
                  <a:gd name="T100" fmla="*/ 1956 w 2420"/>
                  <a:gd name="T101" fmla="*/ 1241 h 3854"/>
                  <a:gd name="T102" fmla="*/ 2167 w 2420"/>
                  <a:gd name="T103" fmla="*/ 1048 h 38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20" h="3854">
                    <a:moveTo>
                      <a:pt x="2167" y="1048"/>
                    </a:moveTo>
                    <a:lnTo>
                      <a:pt x="2217" y="991"/>
                    </a:lnTo>
                    <a:lnTo>
                      <a:pt x="2249" y="935"/>
                    </a:lnTo>
                    <a:lnTo>
                      <a:pt x="2266" y="879"/>
                    </a:lnTo>
                    <a:lnTo>
                      <a:pt x="2273" y="823"/>
                    </a:lnTo>
                    <a:lnTo>
                      <a:pt x="2277" y="766"/>
                    </a:lnTo>
                    <a:lnTo>
                      <a:pt x="2280" y="710"/>
                    </a:lnTo>
                    <a:lnTo>
                      <a:pt x="2290" y="651"/>
                    </a:lnTo>
                    <a:lnTo>
                      <a:pt x="2308" y="588"/>
                    </a:lnTo>
                    <a:lnTo>
                      <a:pt x="2344" y="524"/>
                    </a:lnTo>
                    <a:lnTo>
                      <a:pt x="2397" y="458"/>
                    </a:lnTo>
                    <a:lnTo>
                      <a:pt x="2417" y="422"/>
                    </a:lnTo>
                    <a:lnTo>
                      <a:pt x="2420" y="376"/>
                    </a:lnTo>
                    <a:lnTo>
                      <a:pt x="2414" y="328"/>
                    </a:lnTo>
                    <a:lnTo>
                      <a:pt x="2397" y="275"/>
                    </a:lnTo>
                    <a:lnTo>
                      <a:pt x="2368" y="222"/>
                    </a:lnTo>
                    <a:lnTo>
                      <a:pt x="2337" y="170"/>
                    </a:lnTo>
                    <a:lnTo>
                      <a:pt x="2302" y="116"/>
                    </a:lnTo>
                    <a:lnTo>
                      <a:pt x="2266" y="71"/>
                    </a:lnTo>
                    <a:lnTo>
                      <a:pt x="2231" y="32"/>
                    </a:lnTo>
                    <a:lnTo>
                      <a:pt x="2202" y="5"/>
                    </a:lnTo>
                    <a:lnTo>
                      <a:pt x="2202" y="0"/>
                    </a:lnTo>
                    <a:lnTo>
                      <a:pt x="2199" y="0"/>
                    </a:lnTo>
                    <a:lnTo>
                      <a:pt x="2196" y="0"/>
                    </a:lnTo>
                    <a:lnTo>
                      <a:pt x="2192" y="5"/>
                    </a:lnTo>
                    <a:lnTo>
                      <a:pt x="2161" y="22"/>
                    </a:lnTo>
                    <a:lnTo>
                      <a:pt x="2132" y="40"/>
                    </a:lnTo>
                    <a:lnTo>
                      <a:pt x="2104" y="60"/>
                    </a:lnTo>
                    <a:lnTo>
                      <a:pt x="2079" y="81"/>
                    </a:lnTo>
                    <a:lnTo>
                      <a:pt x="2059" y="106"/>
                    </a:lnTo>
                    <a:lnTo>
                      <a:pt x="2037" y="130"/>
                    </a:lnTo>
                    <a:lnTo>
                      <a:pt x="2019" y="158"/>
                    </a:lnTo>
                    <a:lnTo>
                      <a:pt x="2006" y="190"/>
                    </a:lnTo>
                    <a:lnTo>
                      <a:pt x="1996" y="222"/>
                    </a:lnTo>
                    <a:lnTo>
                      <a:pt x="1991" y="257"/>
                    </a:lnTo>
                    <a:lnTo>
                      <a:pt x="1991" y="320"/>
                    </a:lnTo>
                    <a:lnTo>
                      <a:pt x="1996" y="387"/>
                    </a:lnTo>
                    <a:lnTo>
                      <a:pt x="1996" y="458"/>
                    </a:lnTo>
                    <a:lnTo>
                      <a:pt x="1999" y="531"/>
                    </a:lnTo>
                    <a:lnTo>
                      <a:pt x="1999" y="605"/>
                    </a:lnTo>
                    <a:lnTo>
                      <a:pt x="1996" y="675"/>
                    </a:lnTo>
                    <a:lnTo>
                      <a:pt x="1988" y="745"/>
                    </a:lnTo>
                    <a:lnTo>
                      <a:pt x="1977" y="808"/>
                    </a:lnTo>
                    <a:lnTo>
                      <a:pt x="1959" y="865"/>
                    </a:lnTo>
                    <a:lnTo>
                      <a:pt x="1931" y="914"/>
                    </a:lnTo>
                    <a:lnTo>
                      <a:pt x="1889" y="978"/>
                    </a:lnTo>
                    <a:lnTo>
                      <a:pt x="1848" y="1030"/>
                    </a:lnTo>
                    <a:lnTo>
                      <a:pt x="1808" y="1079"/>
                    </a:lnTo>
                    <a:lnTo>
                      <a:pt x="1770" y="1125"/>
                    </a:lnTo>
                    <a:lnTo>
                      <a:pt x="1728" y="1166"/>
                    </a:lnTo>
                    <a:lnTo>
                      <a:pt x="1678" y="1213"/>
                    </a:lnTo>
                    <a:lnTo>
                      <a:pt x="1622" y="1265"/>
                    </a:lnTo>
                    <a:lnTo>
                      <a:pt x="1555" y="1325"/>
                    </a:lnTo>
                    <a:lnTo>
                      <a:pt x="1475" y="1391"/>
                    </a:lnTo>
                    <a:lnTo>
                      <a:pt x="1379" y="1476"/>
                    </a:lnTo>
                    <a:lnTo>
                      <a:pt x="1315" y="1532"/>
                    </a:lnTo>
                    <a:lnTo>
                      <a:pt x="1252" y="1592"/>
                    </a:lnTo>
                    <a:lnTo>
                      <a:pt x="1189" y="1656"/>
                    </a:lnTo>
                    <a:lnTo>
                      <a:pt x="1122" y="1722"/>
                    </a:lnTo>
                    <a:lnTo>
                      <a:pt x="1059" y="1792"/>
                    </a:lnTo>
                    <a:lnTo>
                      <a:pt x="996" y="1862"/>
                    </a:lnTo>
                    <a:lnTo>
                      <a:pt x="936" y="1936"/>
                    </a:lnTo>
                    <a:lnTo>
                      <a:pt x="876" y="2009"/>
                    </a:lnTo>
                    <a:lnTo>
                      <a:pt x="823" y="2084"/>
                    </a:lnTo>
                    <a:lnTo>
                      <a:pt x="771" y="2154"/>
                    </a:lnTo>
                    <a:lnTo>
                      <a:pt x="736" y="2203"/>
                    </a:lnTo>
                    <a:lnTo>
                      <a:pt x="700" y="2252"/>
                    </a:lnTo>
                    <a:lnTo>
                      <a:pt x="668" y="2301"/>
                    </a:lnTo>
                    <a:lnTo>
                      <a:pt x="633" y="2351"/>
                    </a:lnTo>
                    <a:lnTo>
                      <a:pt x="598" y="2396"/>
                    </a:lnTo>
                    <a:lnTo>
                      <a:pt x="566" y="2446"/>
                    </a:lnTo>
                    <a:lnTo>
                      <a:pt x="531" y="2494"/>
                    </a:lnTo>
                    <a:lnTo>
                      <a:pt x="496" y="2541"/>
                    </a:lnTo>
                    <a:lnTo>
                      <a:pt x="461" y="2589"/>
                    </a:lnTo>
                    <a:lnTo>
                      <a:pt x="422" y="2642"/>
                    </a:lnTo>
                    <a:lnTo>
                      <a:pt x="383" y="2702"/>
                    </a:lnTo>
                    <a:lnTo>
                      <a:pt x="348" y="2759"/>
                    </a:lnTo>
                    <a:lnTo>
                      <a:pt x="320" y="2811"/>
                    </a:lnTo>
                    <a:lnTo>
                      <a:pt x="292" y="2864"/>
                    </a:lnTo>
                    <a:lnTo>
                      <a:pt x="270" y="2916"/>
                    </a:lnTo>
                    <a:lnTo>
                      <a:pt x="247" y="2969"/>
                    </a:lnTo>
                    <a:lnTo>
                      <a:pt x="218" y="3025"/>
                    </a:lnTo>
                    <a:lnTo>
                      <a:pt x="190" y="3089"/>
                    </a:lnTo>
                    <a:lnTo>
                      <a:pt x="158" y="3152"/>
                    </a:lnTo>
                    <a:lnTo>
                      <a:pt x="119" y="3225"/>
                    </a:lnTo>
                    <a:lnTo>
                      <a:pt x="116" y="3229"/>
                    </a:lnTo>
                    <a:lnTo>
                      <a:pt x="112" y="3236"/>
                    </a:lnTo>
                    <a:lnTo>
                      <a:pt x="109" y="3242"/>
                    </a:lnTo>
                    <a:lnTo>
                      <a:pt x="105" y="3254"/>
                    </a:lnTo>
                    <a:lnTo>
                      <a:pt x="99" y="3267"/>
                    </a:lnTo>
                    <a:lnTo>
                      <a:pt x="92" y="3278"/>
                    </a:lnTo>
                    <a:lnTo>
                      <a:pt x="87" y="3292"/>
                    </a:lnTo>
                    <a:lnTo>
                      <a:pt x="81" y="3306"/>
                    </a:lnTo>
                    <a:lnTo>
                      <a:pt x="77" y="3317"/>
                    </a:lnTo>
                    <a:lnTo>
                      <a:pt x="74" y="3331"/>
                    </a:lnTo>
                    <a:lnTo>
                      <a:pt x="56" y="3377"/>
                    </a:lnTo>
                    <a:lnTo>
                      <a:pt x="39" y="3422"/>
                    </a:lnTo>
                    <a:lnTo>
                      <a:pt x="24" y="3467"/>
                    </a:lnTo>
                    <a:lnTo>
                      <a:pt x="14" y="3514"/>
                    </a:lnTo>
                    <a:lnTo>
                      <a:pt x="4" y="3559"/>
                    </a:lnTo>
                    <a:lnTo>
                      <a:pt x="0" y="3602"/>
                    </a:lnTo>
                    <a:lnTo>
                      <a:pt x="0" y="3647"/>
                    </a:lnTo>
                    <a:lnTo>
                      <a:pt x="7" y="3689"/>
                    </a:lnTo>
                    <a:lnTo>
                      <a:pt x="17" y="3738"/>
                    </a:lnTo>
                    <a:lnTo>
                      <a:pt x="39" y="3784"/>
                    </a:lnTo>
                    <a:lnTo>
                      <a:pt x="49" y="3798"/>
                    </a:lnTo>
                    <a:lnTo>
                      <a:pt x="56" y="3812"/>
                    </a:lnTo>
                    <a:lnTo>
                      <a:pt x="63" y="3826"/>
                    </a:lnTo>
                    <a:lnTo>
                      <a:pt x="74" y="3837"/>
                    </a:lnTo>
                    <a:lnTo>
                      <a:pt x="81" y="3847"/>
                    </a:lnTo>
                    <a:lnTo>
                      <a:pt x="87" y="3854"/>
                    </a:lnTo>
                    <a:lnTo>
                      <a:pt x="95" y="3850"/>
                    </a:lnTo>
                    <a:lnTo>
                      <a:pt x="102" y="3844"/>
                    </a:lnTo>
                    <a:lnTo>
                      <a:pt x="109" y="3830"/>
                    </a:lnTo>
                    <a:lnTo>
                      <a:pt x="112" y="3805"/>
                    </a:lnTo>
                    <a:lnTo>
                      <a:pt x="123" y="3720"/>
                    </a:lnTo>
                    <a:lnTo>
                      <a:pt x="137" y="3644"/>
                    </a:lnTo>
                    <a:lnTo>
                      <a:pt x="151" y="3566"/>
                    </a:lnTo>
                    <a:lnTo>
                      <a:pt x="172" y="3492"/>
                    </a:lnTo>
                    <a:lnTo>
                      <a:pt x="193" y="3419"/>
                    </a:lnTo>
                    <a:lnTo>
                      <a:pt x="218" y="3349"/>
                    </a:lnTo>
                    <a:lnTo>
                      <a:pt x="247" y="3278"/>
                    </a:lnTo>
                    <a:lnTo>
                      <a:pt x="278" y="3204"/>
                    </a:lnTo>
                    <a:lnTo>
                      <a:pt x="317" y="3130"/>
                    </a:lnTo>
                    <a:lnTo>
                      <a:pt x="355" y="3054"/>
                    </a:lnTo>
                    <a:lnTo>
                      <a:pt x="362" y="3042"/>
                    </a:lnTo>
                    <a:lnTo>
                      <a:pt x="370" y="3029"/>
                    </a:lnTo>
                    <a:lnTo>
                      <a:pt x="383" y="3007"/>
                    </a:lnTo>
                    <a:lnTo>
                      <a:pt x="397" y="2982"/>
                    </a:lnTo>
                    <a:lnTo>
                      <a:pt x="415" y="2959"/>
                    </a:lnTo>
                    <a:lnTo>
                      <a:pt x="433" y="2934"/>
                    </a:lnTo>
                    <a:lnTo>
                      <a:pt x="447" y="2909"/>
                    </a:lnTo>
                    <a:lnTo>
                      <a:pt x="461" y="2889"/>
                    </a:lnTo>
                    <a:lnTo>
                      <a:pt x="471" y="2871"/>
                    </a:lnTo>
                    <a:lnTo>
                      <a:pt x="478" y="2860"/>
                    </a:lnTo>
                    <a:lnTo>
                      <a:pt x="580" y="2716"/>
                    </a:lnTo>
                    <a:lnTo>
                      <a:pt x="676" y="2579"/>
                    </a:lnTo>
                    <a:lnTo>
                      <a:pt x="774" y="2446"/>
                    </a:lnTo>
                    <a:lnTo>
                      <a:pt x="869" y="2316"/>
                    </a:lnTo>
                    <a:lnTo>
                      <a:pt x="967" y="2189"/>
                    </a:lnTo>
                    <a:lnTo>
                      <a:pt x="1069" y="2069"/>
                    </a:lnTo>
                    <a:lnTo>
                      <a:pt x="1175" y="1951"/>
                    </a:lnTo>
                    <a:lnTo>
                      <a:pt x="1287" y="1834"/>
                    </a:lnTo>
                    <a:lnTo>
                      <a:pt x="1411" y="1722"/>
                    </a:lnTo>
                    <a:lnTo>
                      <a:pt x="1541" y="1616"/>
                    </a:lnTo>
                    <a:lnTo>
                      <a:pt x="1593" y="1571"/>
                    </a:lnTo>
                    <a:lnTo>
                      <a:pt x="1646" y="1526"/>
                    </a:lnTo>
                    <a:lnTo>
                      <a:pt x="1700" y="1479"/>
                    </a:lnTo>
                    <a:lnTo>
                      <a:pt x="1753" y="1431"/>
                    </a:lnTo>
                    <a:lnTo>
                      <a:pt x="1801" y="1384"/>
                    </a:lnTo>
                    <a:lnTo>
                      <a:pt x="1854" y="1336"/>
                    </a:lnTo>
                    <a:lnTo>
                      <a:pt x="1904" y="1290"/>
                    </a:lnTo>
                    <a:lnTo>
                      <a:pt x="1956" y="1241"/>
                    </a:lnTo>
                    <a:lnTo>
                      <a:pt x="2009" y="1195"/>
                    </a:lnTo>
                    <a:lnTo>
                      <a:pt x="2062" y="1153"/>
                    </a:lnTo>
                    <a:lnTo>
                      <a:pt x="2167" y="1048"/>
                    </a:lnTo>
                    <a:close/>
                  </a:path>
                </a:pathLst>
              </a:custGeom>
              <a:solidFill>
                <a:srgbClr val="B200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26" name="Freeform 802"/>
              <p:cNvSpPr>
                <a:spLocks/>
              </p:cNvSpPr>
              <p:nvPr/>
            </p:nvSpPr>
            <p:spPr bwMode="auto">
              <a:xfrm>
                <a:off x="2610" y="2458"/>
                <a:ext cx="183" cy="275"/>
              </a:xfrm>
              <a:custGeom>
                <a:avLst/>
                <a:gdLst>
                  <a:gd name="T0" fmla="*/ 2235 w 2382"/>
                  <a:gd name="T1" fmla="*/ 917 h 3840"/>
                  <a:gd name="T2" fmla="*/ 2248 w 2382"/>
                  <a:gd name="T3" fmla="*/ 696 h 3840"/>
                  <a:gd name="T4" fmla="*/ 2263 w 2382"/>
                  <a:gd name="T5" fmla="*/ 478 h 3840"/>
                  <a:gd name="T6" fmla="*/ 2371 w 2382"/>
                  <a:gd name="T7" fmla="*/ 327 h 3840"/>
                  <a:gd name="T8" fmla="*/ 2365 w 2382"/>
                  <a:gd name="T9" fmla="*/ 219 h 3840"/>
                  <a:gd name="T10" fmla="*/ 2287 w 2382"/>
                  <a:gd name="T11" fmla="*/ 99 h 3840"/>
                  <a:gd name="T12" fmla="*/ 2192 w 2382"/>
                  <a:gd name="T13" fmla="*/ 4 h 3840"/>
                  <a:gd name="T14" fmla="*/ 2192 w 2382"/>
                  <a:gd name="T15" fmla="*/ 0 h 3840"/>
                  <a:gd name="T16" fmla="*/ 2182 w 2382"/>
                  <a:gd name="T17" fmla="*/ 4 h 3840"/>
                  <a:gd name="T18" fmla="*/ 2097 w 2382"/>
                  <a:gd name="T19" fmla="*/ 60 h 3840"/>
                  <a:gd name="T20" fmla="*/ 2027 w 2382"/>
                  <a:gd name="T21" fmla="*/ 130 h 3840"/>
                  <a:gd name="T22" fmla="*/ 1988 w 2382"/>
                  <a:gd name="T23" fmla="*/ 222 h 3840"/>
                  <a:gd name="T24" fmla="*/ 1985 w 2382"/>
                  <a:gd name="T25" fmla="*/ 387 h 3840"/>
                  <a:gd name="T26" fmla="*/ 1992 w 2382"/>
                  <a:gd name="T27" fmla="*/ 605 h 3840"/>
                  <a:gd name="T28" fmla="*/ 1967 w 2382"/>
                  <a:gd name="T29" fmla="*/ 809 h 3840"/>
                  <a:gd name="T30" fmla="*/ 1879 w 2382"/>
                  <a:gd name="T31" fmla="*/ 977 h 3840"/>
                  <a:gd name="T32" fmla="*/ 1762 w 2382"/>
                  <a:gd name="T33" fmla="*/ 1125 h 3840"/>
                  <a:gd name="T34" fmla="*/ 1614 w 2382"/>
                  <a:gd name="T35" fmla="*/ 1265 h 3840"/>
                  <a:gd name="T36" fmla="*/ 1368 w 2382"/>
                  <a:gd name="T37" fmla="*/ 1475 h 3840"/>
                  <a:gd name="T38" fmla="*/ 1178 w 2382"/>
                  <a:gd name="T39" fmla="*/ 1655 h 3840"/>
                  <a:gd name="T40" fmla="*/ 988 w 2382"/>
                  <a:gd name="T41" fmla="*/ 1862 h 3840"/>
                  <a:gd name="T42" fmla="*/ 812 w 2382"/>
                  <a:gd name="T43" fmla="*/ 2083 h 3840"/>
                  <a:gd name="T44" fmla="*/ 692 w 2382"/>
                  <a:gd name="T45" fmla="*/ 2252 h 3840"/>
                  <a:gd name="T46" fmla="*/ 591 w 2382"/>
                  <a:gd name="T47" fmla="*/ 2396 h 3840"/>
                  <a:gd name="T48" fmla="*/ 486 w 2382"/>
                  <a:gd name="T49" fmla="*/ 2540 h 3840"/>
                  <a:gd name="T50" fmla="*/ 373 w 2382"/>
                  <a:gd name="T51" fmla="*/ 2701 h 3840"/>
                  <a:gd name="T52" fmla="*/ 285 w 2382"/>
                  <a:gd name="T53" fmla="*/ 2863 h 3840"/>
                  <a:gd name="T54" fmla="*/ 211 w 2382"/>
                  <a:gd name="T55" fmla="*/ 3025 h 3840"/>
                  <a:gd name="T56" fmla="*/ 108 w 2382"/>
                  <a:gd name="T57" fmla="*/ 3225 h 3840"/>
                  <a:gd name="T58" fmla="*/ 102 w 2382"/>
                  <a:gd name="T59" fmla="*/ 3243 h 3840"/>
                  <a:gd name="T60" fmla="*/ 84 w 2382"/>
                  <a:gd name="T61" fmla="*/ 3278 h 3840"/>
                  <a:gd name="T62" fmla="*/ 66 w 2382"/>
                  <a:gd name="T63" fmla="*/ 3316 h 3840"/>
                  <a:gd name="T64" fmla="*/ 31 w 2382"/>
                  <a:gd name="T65" fmla="*/ 3429 h 3840"/>
                  <a:gd name="T66" fmla="*/ 3 w 2382"/>
                  <a:gd name="T67" fmla="*/ 3583 h 3840"/>
                  <a:gd name="T68" fmla="*/ 10 w 2382"/>
                  <a:gd name="T69" fmla="*/ 3741 h 3840"/>
                  <a:gd name="T70" fmla="*/ 53 w 2382"/>
                  <a:gd name="T71" fmla="*/ 3836 h 3840"/>
                  <a:gd name="T72" fmla="*/ 77 w 2382"/>
                  <a:gd name="T73" fmla="*/ 3836 h 3840"/>
                  <a:gd name="T74" fmla="*/ 95 w 2382"/>
                  <a:gd name="T75" fmla="*/ 3833 h 3840"/>
                  <a:gd name="T76" fmla="*/ 102 w 2382"/>
                  <a:gd name="T77" fmla="*/ 3804 h 3840"/>
                  <a:gd name="T78" fmla="*/ 144 w 2382"/>
                  <a:gd name="T79" fmla="*/ 3566 h 3840"/>
                  <a:gd name="T80" fmla="*/ 211 w 2382"/>
                  <a:gd name="T81" fmla="*/ 3348 h 3840"/>
                  <a:gd name="T82" fmla="*/ 306 w 2382"/>
                  <a:gd name="T83" fmla="*/ 3130 h 3840"/>
                  <a:gd name="T84" fmla="*/ 362 w 2382"/>
                  <a:gd name="T85" fmla="*/ 3028 h 3840"/>
                  <a:gd name="T86" fmla="*/ 408 w 2382"/>
                  <a:gd name="T87" fmla="*/ 2958 h 3840"/>
                  <a:gd name="T88" fmla="*/ 454 w 2382"/>
                  <a:gd name="T89" fmla="*/ 2888 h 3840"/>
                  <a:gd name="T90" fmla="*/ 569 w 2382"/>
                  <a:gd name="T91" fmla="*/ 2716 h 3840"/>
                  <a:gd name="T92" fmla="*/ 862 w 2382"/>
                  <a:gd name="T93" fmla="*/ 2315 h 3840"/>
                  <a:gd name="T94" fmla="*/ 1168 w 2382"/>
                  <a:gd name="T95" fmla="*/ 1950 h 3840"/>
                  <a:gd name="T96" fmla="*/ 1531 w 2382"/>
                  <a:gd name="T97" fmla="*/ 1613 h 3840"/>
                  <a:gd name="T98" fmla="*/ 1692 w 2382"/>
                  <a:gd name="T99" fmla="*/ 1480 h 3840"/>
                  <a:gd name="T100" fmla="*/ 1844 w 2382"/>
                  <a:gd name="T101" fmla="*/ 1335 h 3840"/>
                  <a:gd name="T102" fmla="*/ 2002 w 2382"/>
                  <a:gd name="T103" fmla="*/ 1195 h 3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82" h="3840">
                    <a:moveTo>
                      <a:pt x="2160" y="1047"/>
                    </a:moveTo>
                    <a:lnTo>
                      <a:pt x="2206" y="984"/>
                    </a:lnTo>
                    <a:lnTo>
                      <a:pt x="2235" y="917"/>
                    </a:lnTo>
                    <a:lnTo>
                      <a:pt x="2248" y="847"/>
                    </a:lnTo>
                    <a:lnTo>
                      <a:pt x="2248" y="773"/>
                    </a:lnTo>
                    <a:lnTo>
                      <a:pt x="2248" y="696"/>
                    </a:lnTo>
                    <a:lnTo>
                      <a:pt x="2245" y="622"/>
                    </a:lnTo>
                    <a:lnTo>
                      <a:pt x="2248" y="549"/>
                    </a:lnTo>
                    <a:lnTo>
                      <a:pt x="2263" y="478"/>
                    </a:lnTo>
                    <a:lnTo>
                      <a:pt x="2294" y="415"/>
                    </a:lnTo>
                    <a:lnTo>
                      <a:pt x="2347" y="359"/>
                    </a:lnTo>
                    <a:lnTo>
                      <a:pt x="2371" y="327"/>
                    </a:lnTo>
                    <a:lnTo>
                      <a:pt x="2382" y="295"/>
                    </a:lnTo>
                    <a:lnTo>
                      <a:pt x="2378" y="257"/>
                    </a:lnTo>
                    <a:lnTo>
                      <a:pt x="2365" y="219"/>
                    </a:lnTo>
                    <a:lnTo>
                      <a:pt x="2343" y="176"/>
                    </a:lnTo>
                    <a:lnTo>
                      <a:pt x="2318" y="137"/>
                    </a:lnTo>
                    <a:lnTo>
                      <a:pt x="2287" y="99"/>
                    </a:lnTo>
                    <a:lnTo>
                      <a:pt x="2255" y="64"/>
                    </a:lnTo>
                    <a:lnTo>
                      <a:pt x="2223" y="32"/>
                    </a:lnTo>
                    <a:lnTo>
                      <a:pt x="2192" y="4"/>
                    </a:lnTo>
                    <a:lnTo>
                      <a:pt x="2195" y="4"/>
                    </a:lnTo>
                    <a:lnTo>
                      <a:pt x="2192" y="4"/>
                    </a:lnTo>
                    <a:lnTo>
                      <a:pt x="2192" y="0"/>
                    </a:lnTo>
                    <a:lnTo>
                      <a:pt x="2188" y="0"/>
                    </a:lnTo>
                    <a:lnTo>
                      <a:pt x="2185" y="0"/>
                    </a:lnTo>
                    <a:lnTo>
                      <a:pt x="2182" y="4"/>
                    </a:lnTo>
                    <a:lnTo>
                      <a:pt x="2153" y="22"/>
                    </a:lnTo>
                    <a:lnTo>
                      <a:pt x="2125" y="39"/>
                    </a:lnTo>
                    <a:lnTo>
                      <a:pt x="2097" y="60"/>
                    </a:lnTo>
                    <a:lnTo>
                      <a:pt x="2072" y="81"/>
                    </a:lnTo>
                    <a:lnTo>
                      <a:pt x="2048" y="106"/>
                    </a:lnTo>
                    <a:lnTo>
                      <a:pt x="2027" y="130"/>
                    </a:lnTo>
                    <a:lnTo>
                      <a:pt x="2009" y="159"/>
                    </a:lnTo>
                    <a:lnTo>
                      <a:pt x="1998" y="190"/>
                    </a:lnTo>
                    <a:lnTo>
                      <a:pt x="1988" y="222"/>
                    </a:lnTo>
                    <a:lnTo>
                      <a:pt x="1985" y="257"/>
                    </a:lnTo>
                    <a:lnTo>
                      <a:pt x="1985" y="320"/>
                    </a:lnTo>
                    <a:lnTo>
                      <a:pt x="1985" y="387"/>
                    </a:lnTo>
                    <a:lnTo>
                      <a:pt x="1988" y="457"/>
                    </a:lnTo>
                    <a:lnTo>
                      <a:pt x="1992" y="531"/>
                    </a:lnTo>
                    <a:lnTo>
                      <a:pt x="1992" y="605"/>
                    </a:lnTo>
                    <a:lnTo>
                      <a:pt x="1988" y="675"/>
                    </a:lnTo>
                    <a:lnTo>
                      <a:pt x="1980" y="745"/>
                    </a:lnTo>
                    <a:lnTo>
                      <a:pt x="1967" y="809"/>
                    </a:lnTo>
                    <a:lnTo>
                      <a:pt x="1949" y="865"/>
                    </a:lnTo>
                    <a:lnTo>
                      <a:pt x="1925" y="914"/>
                    </a:lnTo>
                    <a:lnTo>
                      <a:pt x="1879" y="977"/>
                    </a:lnTo>
                    <a:lnTo>
                      <a:pt x="1840" y="1030"/>
                    </a:lnTo>
                    <a:lnTo>
                      <a:pt x="1802" y="1079"/>
                    </a:lnTo>
                    <a:lnTo>
                      <a:pt x="1762" y="1125"/>
                    </a:lnTo>
                    <a:lnTo>
                      <a:pt x="1721" y="1167"/>
                    </a:lnTo>
                    <a:lnTo>
                      <a:pt x="1671" y="1212"/>
                    </a:lnTo>
                    <a:lnTo>
                      <a:pt x="1614" y="1265"/>
                    </a:lnTo>
                    <a:lnTo>
                      <a:pt x="1544" y="1325"/>
                    </a:lnTo>
                    <a:lnTo>
                      <a:pt x="1467" y="1392"/>
                    </a:lnTo>
                    <a:lnTo>
                      <a:pt x="1368" y="1475"/>
                    </a:lnTo>
                    <a:lnTo>
                      <a:pt x="1308" y="1532"/>
                    </a:lnTo>
                    <a:lnTo>
                      <a:pt x="1245" y="1592"/>
                    </a:lnTo>
                    <a:lnTo>
                      <a:pt x="1178" y="1655"/>
                    </a:lnTo>
                    <a:lnTo>
                      <a:pt x="1115" y="1722"/>
                    </a:lnTo>
                    <a:lnTo>
                      <a:pt x="1052" y="1792"/>
                    </a:lnTo>
                    <a:lnTo>
                      <a:pt x="988" y="1862"/>
                    </a:lnTo>
                    <a:lnTo>
                      <a:pt x="929" y="1936"/>
                    </a:lnTo>
                    <a:lnTo>
                      <a:pt x="869" y="2010"/>
                    </a:lnTo>
                    <a:lnTo>
                      <a:pt x="812" y="2083"/>
                    </a:lnTo>
                    <a:lnTo>
                      <a:pt x="760" y="2153"/>
                    </a:lnTo>
                    <a:lnTo>
                      <a:pt x="728" y="2203"/>
                    </a:lnTo>
                    <a:lnTo>
                      <a:pt x="692" y="2252"/>
                    </a:lnTo>
                    <a:lnTo>
                      <a:pt x="657" y="2301"/>
                    </a:lnTo>
                    <a:lnTo>
                      <a:pt x="626" y="2350"/>
                    </a:lnTo>
                    <a:lnTo>
                      <a:pt x="591" y="2396"/>
                    </a:lnTo>
                    <a:lnTo>
                      <a:pt x="556" y="2445"/>
                    </a:lnTo>
                    <a:lnTo>
                      <a:pt x="521" y="2491"/>
                    </a:lnTo>
                    <a:lnTo>
                      <a:pt x="486" y="2540"/>
                    </a:lnTo>
                    <a:lnTo>
                      <a:pt x="451" y="2590"/>
                    </a:lnTo>
                    <a:lnTo>
                      <a:pt x="414" y="2642"/>
                    </a:lnTo>
                    <a:lnTo>
                      <a:pt x="373" y="2701"/>
                    </a:lnTo>
                    <a:lnTo>
                      <a:pt x="341" y="2758"/>
                    </a:lnTo>
                    <a:lnTo>
                      <a:pt x="309" y="2811"/>
                    </a:lnTo>
                    <a:lnTo>
                      <a:pt x="285" y="2863"/>
                    </a:lnTo>
                    <a:lnTo>
                      <a:pt x="260" y="2916"/>
                    </a:lnTo>
                    <a:lnTo>
                      <a:pt x="236" y="2968"/>
                    </a:lnTo>
                    <a:lnTo>
                      <a:pt x="211" y="3025"/>
                    </a:lnTo>
                    <a:lnTo>
                      <a:pt x="183" y="3088"/>
                    </a:lnTo>
                    <a:lnTo>
                      <a:pt x="151" y="3151"/>
                    </a:lnTo>
                    <a:lnTo>
                      <a:pt x="108" y="3225"/>
                    </a:lnTo>
                    <a:lnTo>
                      <a:pt x="108" y="3229"/>
                    </a:lnTo>
                    <a:lnTo>
                      <a:pt x="105" y="3236"/>
                    </a:lnTo>
                    <a:lnTo>
                      <a:pt x="102" y="3243"/>
                    </a:lnTo>
                    <a:lnTo>
                      <a:pt x="95" y="3253"/>
                    </a:lnTo>
                    <a:lnTo>
                      <a:pt x="91" y="3268"/>
                    </a:lnTo>
                    <a:lnTo>
                      <a:pt x="84" y="3278"/>
                    </a:lnTo>
                    <a:lnTo>
                      <a:pt x="77" y="3291"/>
                    </a:lnTo>
                    <a:lnTo>
                      <a:pt x="73" y="3306"/>
                    </a:lnTo>
                    <a:lnTo>
                      <a:pt x="66" y="3316"/>
                    </a:lnTo>
                    <a:lnTo>
                      <a:pt x="63" y="3327"/>
                    </a:lnTo>
                    <a:lnTo>
                      <a:pt x="48" y="3380"/>
                    </a:lnTo>
                    <a:lnTo>
                      <a:pt x="31" y="3429"/>
                    </a:lnTo>
                    <a:lnTo>
                      <a:pt x="21" y="3481"/>
                    </a:lnTo>
                    <a:lnTo>
                      <a:pt x="10" y="3534"/>
                    </a:lnTo>
                    <a:lnTo>
                      <a:pt x="3" y="3583"/>
                    </a:lnTo>
                    <a:lnTo>
                      <a:pt x="0" y="3636"/>
                    </a:lnTo>
                    <a:lnTo>
                      <a:pt x="3" y="3689"/>
                    </a:lnTo>
                    <a:lnTo>
                      <a:pt x="10" y="3741"/>
                    </a:lnTo>
                    <a:lnTo>
                      <a:pt x="25" y="3791"/>
                    </a:lnTo>
                    <a:lnTo>
                      <a:pt x="45" y="3840"/>
                    </a:lnTo>
                    <a:lnTo>
                      <a:pt x="53" y="3836"/>
                    </a:lnTo>
                    <a:lnTo>
                      <a:pt x="63" y="3836"/>
                    </a:lnTo>
                    <a:lnTo>
                      <a:pt x="70" y="3836"/>
                    </a:lnTo>
                    <a:lnTo>
                      <a:pt x="77" y="3836"/>
                    </a:lnTo>
                    <a:lnTo>
                      <a:pt x="84" y="3836"/>
                    </a:lnTo>
                    <a:lnTo>
                      <a:pt x="88" y="3833"/>
                    </a:lnTo>
                    <a:lnTo>
                      <a:pt x="95" y="3833"/>
                    </a:lnTo>
                    <a:lnTo>
                      <a:pt x="98" y="3826"/>
                    </a:lnTo>
                    <a:lnTo>
                      <a:pt x="102" y="3819"/>
                    </a:lnTo>
                    <a:lnTo>
                      <a:pt x="102" y="3804"/>
                    </a:lnTo>
                    <a:lnTo>
                      <a:pt x="116" y="3721"/>
                    </a:lnTo>
                    <a:lnTo>
                      <a:pt x="126" y="3643"/>
                    </a:lnTo>
                    <a:lnTo>
                      <a:pt x="144" y="3566"/>
                    </a:lnTo>
                    <a:lnTo>
                      <a:pt x="161" y="3492"/>
                    </a:lnTo>
                    <a:lnTo>
                      <a:pt x="186" y="3418"/>
                    </a:lnTo>
                    <a:lnTo>
                      <a:pt x="211" y="3348"/>
                    </a:lnTo>
                    <a:lnTo>
                      <a:pt x="239" y="3278"/>
                    </a:lnTo>
                    <a:lnTo>
                      <a:pt x="271" y="3204"/>
                    </a:lnTo>
                    <a:lnTo>
                      <a:pt x="306" y="3130"/>
                    </a:lnTo>
                    <a:lnTo>
                      <a:pt x="348" y="3053"/>
                    </a:lnTo>
                    <a:lnTo>
                      <a:pt x="351" y="3043"/>
                    </a:lnTo>
                    <a:lnTo>
                      <a:pt x="362" y="3028"/>
                    </a:lnTo>
                    <a:lnTo>
                      <a:pt x="376" y="3008"/>
                    </a:lnTo>
                    <a:lnTo>
                      <a:pt x="391" y="2983"/>
                    </a:lnTo>
                    <a:lnTo>
                      <a:pt x="408" y="2958"/>
                    </a:lnTo>
                    <a:lnTo>
                      <a:pt x="422" y="2933"/>
                    </a:lnTo>
                    <a:lnTo>
                      <a:pt x="439" y="2909"/>
                    </a:lnTo>
                    <a:lnTo>
                      <a:pt x="454" y="2888"/>
                    </a:lnTo>
                    <a:lnTo>
                      <a:pt x="464" y="2870"/>
                    </a:lnTo>
                    <a:lnTo>
                      <a:pt x="471" y="2860"/>
                    </a:lnTo>
                    <a:lnTo>
                      <a:pt x="569" y="2716"/>
                    </a:lnTo>
                    <a:lnTo>
                      <a:pt x="669" y="2578"/>
                    </a:lnTo>
                    <a:lnTo>
                      <a:pt x="764" y="2445"/>
                    </a:lnTo>
                    <a:lnTo>
                      <a:pt x="862" y="2315"/>
                    </a:lnTo>
                    <a:lnTo>
                      <a:pt x="960" y="2188"/>
                    </a:lnTo>
                    <a:lnTo>
                      <a:pt x="1062" y="2070"/>
                    </a:lnTo>
                    <a:lnTo>
                      <a:pt x="1168" y="1950"/>
                    </a:lnTo>
                    <a:lnTo>
                      <a:pt x="1281" y="1835"/>
                    </a:lnTo>
                    <a:lnTo>
                      <a:pt x="1400" y="1722"/>
                    </a:lnTo>
                    <a:lnTo>
                      <a:pt x="1531" y="1613"/>
                    </a:lnTo>
                    <a:lnTo>
                      <a:pt x="1587" y="1570"/>
                    </a:lnTo>
                    <a:lnTo>
                      <a:pt x="1639" y="1525"/>
                    </a:lnTo>
                    <a:lnTo>
                      <a:pt x="1692" y="1480"/>
                    </a:lnTo>
                    <a:lnTo>
                      <a:pt x="1742" y="1430"/>
                    </a:lnTo>
                    <a:lnTo>
                      <a:pt x="1794" y="1385"/>
                    </a:lnTo>
                    <a:lnTo>
                      <a:pt x="1844" y="1335"/>
                    </a:lnTo>
                    <a:lnTo>
                      <a:pt x="1897" y="1290"/>
                    </a:lnTo>
                    <a:lnTo>
                      <a:pt x="1949" y="1240"/>
                    </a:lnTo>
                    <a:lnTo>
                      <a:pt x="2002" y="1195"/>
                    </a:lnTo>
                    <a:lnTo>
                      <a:pt x="2055" y="1149"/>
                    </a:lnTo>
                    <a:lnTo>
                      <a:pt x="2160" y="1047"/>
                    </a:lnTo>
                    <a:close/>
                  </a:path>
                </a:pathLst>
              </a:custGeom>
              <a:solidFill>
                <a:srgbClr val="FF00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27" name="Freeform 803"/>
              <p:cNvSpPr>
                <a:spLocks/>
              </p:cNvSpPr>
              <p:nvPr/>
            </p:nvSpPr>
            <p:spPr bwMode="auto">
              <a:xfrm>
                <a:off x="2610" y="2458"/>
                <a:ext cx="183" cy="275"/>
              </a:xfrm>
              <a:custGeom>
                <a:avLst/>
                <a:gdLst>
                  <a:gd name="T0" fmla="*/ 2235 w 2382"/>
                  <a:gd name="T1" fmla="*/ 917 h 3840"/>
                  <a:gd name="T2" fmla="*/ 2248 w 2382"/>
                  <a:gd name="T3" fmla="*/ 696 h 3840"/>
                  <a:gd name="T4" fmla="*/ 2263 w 2382"/>
                  <a:gd name="T5" fmla="*/ 478 h 3840"/>
                  <a:gd name="T6" fmla="*/ 2371 w 2382"/>
                  <a:gd name="T7" fmla="*/ 327 h 3840"/>
                  <a:gd name="T8" fmla="*/ 2365 w 2382"/>
                  <a:gd name="T9" fmla="*/ 219 h 3840"/>
                  <a:gd name="T10" fmla="*/ 2287 w 2382"/>
                  <a:gd name="T11" fmla="*/ 99 h 3840"/>
                  <a:gd name="T12" fmla="*/ 2192 w 2382"/>
                  <a:gd name="T13" fmla="*/ 4 h 3840"/>
                  <a:gd name="T14" fmla="*/ 2192 w 2382"/>
                  <a:gd name="T15" fmla="*/ 0 h 3840"/>
                  <a:gd name="T16" fmla="*/ 2182 w 2382"/>
                  <a:gd name="T17" fmla="*/ 4 h 3840"/>
                  <a:gd name="T18" fmla="*/ 2097 w 2382"/>
                  <a:gd name="T19" fmla="*/ 60 h 3840"/>
                  <a:gd name="T20" fmla="*/ 2027 w 2382"/>
                  <a:gd name="T21" fmla="*/ 130 h 3840"/>
                  <a:gd name="T22" fmla="*/ 1988 w 2382"/>
                  <a:gd name="T23" fmla="*/ 222 h 3840"/>
                  <a:gd name="T24" fmla="*/ 1985 w 2382"/>
                  <a:gd name="T25" fmla="*/ 387 h 3840"/>
                  <a:gd name="T26" fmla="*/ 1992 w 2382"/>
                  <a:gd name="T27" fmla="*/ 605 h 3840"/>
                  <a:gd name="T28" fmla="*/ 1967 w 2382"/>
                  <a:gd name="T29" fmla="*/ 809 h 3840"/>
                  <a:gd name="T30" fmla="*/ 1879 w 2382"/>
                  <a:gd name="T31" fmla="*/ 977 h 3840"/>
                  <a:gd name="T32" fmla="*/ 1762 w 2382"/>
                  <a:gd name="T33" fmla="*/ 1125 h 3840"/>
                  <a:gd name="T34" fmla="*/ 1614 w 2382"/>
                  <a:gd name="T35" fmla="*/ 1265 h 3840"/>
                  <a:gd name="T36" fmla="*/ 1368 w 2382"/>
                  <a:gd name="T37" fmla="*/ 1475 h 3840"/>
                  <a:gd name="T38" fmla="*/ 1178 w 2382"/>
                  <a:gd name="T39" fmla="*/ 1655 h 3840"/>
                  <a:gd name="T40" fmla="*/ 988 w 2382"/>
                  <a:gd name="T41" fmla="*/ 1862 h 3840"/>
                  <a:gd name="T42" fmla="*/ 812 w 2382"/>
                  <a:gd name="T43" fmla="*/ 2083 h 3840"/>
                  <a:gd name="T44" fmla="*/ 692 w 2382"/>
                  <a:gd name="T45" fmla="*/ 2252 h 3840"/>
                  <a:gd name="T46" fmla="*/ 591 w 2382"/>
                  <a:gd name="T47" fmla="*/ 2396 h 3840"/>
                  <a:gd name="T48" fmla="*/ 486 w 2382"/>
                  <a:gd name="T49" fmla="*/ 2540 h 3840"/>
                  <a:gd name="T50" fmla="*/ 373 w 2382"/>
                  <a:gd name="T51" fmla="*/ 2701 h 3840"/>
                  <a:gd name="T52" fmla="*/ 285 w 2382"/>
                  <a:gd name="T53" fmla="*/ 2863 h 3840"/>
                  <a:gd name="T54" fmla="*/ 211 w 2382"/>
                  <a:gd name="T55" fmla="*/ 3025 h 3840"/>
                  <a:gd name="T56" fmla="*/ 108 w 2382"/>
                  <a:gd name="T57" fmla="*/ 3225 h 3840"/>
                  <a:gd name="T58" fmla="*/ 102 w 2382"/>
                  <a:gd name="T59" fmla="*/ 3243 h 3840"/>
                  <a:gd name="T60" fmla="*/ 84 w 2382"/>
                  <a:gd name="T61" fmla="*/ 3278 h 3840"/>
                  <a:gd name="T62" fmla="*/ 66 w 2382"/>
                  <a:gd name="T63" fmla="*/ 3316 h 3840"/>
                  <a:gd name="T64" fmla="*/ 31 w 2382"/>
                  <a:gd name="T65" fmla="*/ 3429 h 3840"/>
                  <a:gd name="T66" fmla="*/ 3 w 2382"/>
                  <a:gd name="T67" fmla="*/ 3583 h 3840"/>
                  <a:gd name="T68" fmla="*/ 10 w 2382"/>
                  <a:gd name="T69" fmla="*/ 3741 h 3840"/>
                  <a:gd name="T70" fmla="*/ 53 w 2382"/>
                  <a:gd name="T71" fmla="*/ 3836 h 3840"/>
                  <a:gd name="T72" fmla="*/ 77 w 2382"/>
                  <a:gd name="T73" fmla="*/ 3836 h 3840"/>
                  <a:gd name="T74" fmla="*/ 95 w 2382"/>
                  <a:gd name="T75" fmla="*/ 3833 h 3840"/>
                  <a:gd name="T76" fmla="*/ 102 w 2382"/>
                  <a:gd name="T77" fmla="*/ 3804 h 3840"/>
                  <a:gd name="T78" fmla="*/ 144 w 2382"/>
                  <a:gd name="T79" fmla="*/ 3566 h 3840"/>
                  <a:gd name="T80" fmla="*/ 211 w 2382"/>
                  <a:gd name="T81" fmla="*/ 3348 h 3840"/>
                  <a:gd name="T82" fmla="*/ 306 w 2382"/>
                  <a:gd name="T83" fmla="*/ 3130 h 3840"/>
                  <a:gd name="T84" fmla="*/ 362 w 2382"/>
                  <a:gd name="T85" fmla="*/ 3028 h 3840"/>
                  <a:gd name="T86" fmla="*/ 408 w 2382"/>
                  <a:gd name="T87" fmla="*/ 2958 h 3840"/>
                  <a:gd name="T88" fmla="*/ 454 w 2382"/>
                  <a:gd name="T89" fmla="*/ 2888 h 3840"/>
                  <a:gd name="T90" fmla="*/ 569 w 2382"/>
                  <a:gd name="T91" fmla="*/ 2716 h 3840"/>
                  <a:gd name="T92" fmla="*/ 862 w 2382"/>
                  <a:gd name="T93" fmla="*/ 2315 h 3840"/>
                  <a:gd name="T94" fmla="*/ 1168 w 2382"/>
                  <a:gd name="T95" fmla="*/ 1950 h 3840"/>
                  <a:gd name="T96" fmla="*/ 1531 w 2382"/>
                  <a:gd name="T97" fmla="*/ 1613 h 3840"/>
                  <a:gd name="T98" fmla="*/ 1692 w 2382"/>
                  <a:gd name="T99" fmla="*/ 1480 h 3840"/>
                  <a:gd name="T100" fmla="*/ 1844 w 2382"/>
                  <a:gd name="T101" fmla="*/ 1335 h 3840"/>
                  <a:gd name="T102" fmla="*/ 2002 w 2382"/>
                  <a:gd name="T103" fmla="*/ 1195 h 3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82" h="3840">
                    <a:moveTo>
                      <a:pt x="2160" y="1047"/>
                    </a:moveTo>
                    <a:lnTo>
                      <a:pt x="2206" y="984"/>
                    </a:lnTo>
                    <a:lnTo>
                      <a:pt x="2235" y="917"/>
                    </a:lnTo>
                    <a:lnTo>
                      <a:pt x="2248" y="847"/>
                    </a:lnTo>
                    <a:lnTo>
                      <a:pt x="2248" y="773"/>
                    </a:lnTo>
                    <a:lnTo>
                      <a:pt x="2248" y="696"/>
                    </a:lnTo>
                    <a:lnTo>
                      <a:pt x="2245" y="622"/>
                    </a:lnTo>
                    <a:lnTo>
                      <a:pt x="2248" y="549"/>
                    </a:lnTo>
                    <a:lnTo>
                      <a:pt x="2263" y="478"/>
                    </a:lnTo>
                    <a:lnTo>
                      <a:pt x="2294" y="415"/>
                    </a:lnTo>
                    <a:lnTo>
                      <a:pt x="2347" y="359"/>
                    </a:lnTo>
                    <a:lnTo>
                      <a:pt x="2371" y="327"/>
                    </a:lnTo>
                    <a:lnTo>
                      <a:pt x="2382" y="295"/>
                    </a:lnTo>
                    <a:lnTo>
                      <a:pt x="2378" y="257"/>
                    </a:lnTo>
                    <a:lnTo>
                      <a:pt x="2365" y="219"/>
                    </a:lnTo>
                    <a:lnTo>
                      <a:pt x="2343" y="176"/>
                    </a:lnTo>
                    <a:lnTo>
                      <a:pt x="2318" y="137"/>
                    </a:lnTo>
                    <a:lnTo>
                      <a:pt x="2287" y="99"/>
                    </a:lnTo>
                    <a:lnTo>
                      <a:pt x="2255" y="64"/>
                    </a:lnTo>
                    <a:lnTo>
                      <a:pt x="2223" y="32"/>
                    </a:lnTo>
                    <a:lnTo>
                      <a:pt x="2192" y="4"/>
                    </a:lnTo>
                    <a:lnTo>
                      <a:pt x="2195" y="4"/>
                    </a:lnTo>
                    <a:lnTo>
                      <a:pt x="2192" y="4"/>
                    </a:lnTo>
                    <a:lnTo>
                      <a:pt x="2192" y="0"/>
                    </a:lnTo>
                    <a:lnTo>
                      <a:pt x="2188" y="0"/>
                    </a:lnTo>
                    <a:lnTo>
                      <a:pt x="2185" y="0"/>
                    </a:lnTo>
                    <a:lnTo>
                      <a:pt x="2182" y="4"/>
                    </a:lnTo>
                    <a:lnTo>
                      <a:pt x="2153" y="22"/>
                    </a:lnTo>
                    <a:lnTo>
                      <a:pt x="2125" y="39"/>
                    </a:lnTo>
                    <a:lnTo>
                      <a:pt x="2097" y="60"/>
                    </a:lnTo>
                    <a:lnTo>
                      <a:pt x="2072" y="81"/>
                    </a:lnTo>
                    <a:lnTo>
                      <a:pt x="2048" y="106"/>
                    </a:lnTo>
                    <a:lnTo>
                      <a:pt x="2027" y="130"/>
                    </a:lnTo>
                    <a:lnTo>
                      <a:pt x="2009" y="159"/>
                    </a:lnTo>
                    <a:lnTo>
                      <a:pt x="1998" y="190"/>
                    </a:lnTo>
                    <a:lnTo>
                      <a:pt x="1988" y="222"/>
                    </a:lnTo>
                    <a:lnTo>
                      <a:pt x="1985" y="257"/>
                    </a:lnTo>
                    <a:lnTo>
                      <a:pt x="1985" y="320"/>
                    </a:lnTo>
                    <a:lnTo>
                      <a:pt x="1985" y="387"/>
                    </a:lnTo>
                    <a:lnTo>
                      <a:pt x="1988" y="457"/>
                    </a:lnTo>
                    <a:lnTo>
                      <a:pt x="1992" y="531"/>
                    </a:lnTo>
                    <a:lnTo>
                      <a:pt x="1992" y="605"/>
                    </a:lnTo>
                    <a:lnTo>
                      <a:pt x="1988" y="675"/>
                    </a:lnTo>
                    <a:lnTo>
                      <a:pt x="1980" y="745"/>
                    </a:lnTo>
                    <a:lnTo>
                      <a:pt x="1967" y="809"/>
                    </a:lnTo>
                    <a:lnTo>
                      <a:pt x="1949" y="865"/>
                    </a:lnTo>
                    <a:lnTo>
                      <a:pt x="1925" y="914"/>
                    </a:lnTo>
                    <a:lnTo>
                      <a:pt x="1879" y="977"/>
                    </a:lnTo>
                    <a:lnTo>
                      <a:pt x="1840" y="1030"/>
                    </a:lnTo>
                    <a:lnTo>
                      <a:pt x="1802" y="1079"/>
                    </a:lnTo>
                    <a:lnTo>
                      <a:pt x="1762" y="1125"/>
                    </a:lnTo>
                    <a:lnTo>
                      <a:pt x="1721" y="1167"/>
                    </a:lnTo>
                    <a:lnTo>
                      <a:pt x="1671" y="1212"/>
                    </a:lnTo>
                    <a:lnTo>
                      <a:pt x="1614" y="1265"/>
                    </a:lnTo>
                    <a:lnTo>
                      <a:pt x="1544" y="1325"/>
                    </a:lnTo>
                    <a:lnTo>
                      <a:pt x="1467" y="1392"/>
                    </a:lnTo>
                    <a:lnTo>
                      <a:pt x="1368" y="1475"/>
                    </a:lnTo>
                    <a:lnTo>
                      <a:pt x="1308" y="1532"/>
                    </a:lnTo>
                    <a:lnTo>
                      <a:pt x="1245" y="1592"/>
                    </a:lnTo>
                    <a:lnTo>
                      <a:pt x="1178" y="1655"/>
                    </a:lnTo>
                    <a:lnTo>
                      <a:pt x="1115" y="1722"/>
                    </a:lnTo>
                    <a:lnTo>
                      <a:pt x="1052" y="1792"/>
                    </a:lnTo>
                    <a:lnTo>
                      <a:pt x="988" y="1862"/>
                    </a:lnTo>
                    <a:lnTo>
                      <a:pt x="929" y="1936"/>
                    </a:lnTo>
                    <a:lnTo>
                      <a:pt x="869" y="2010"/>
                    </a:lnTo>
                    <a:lnTo>
                      <a:pt x="812" y="2083"/>
                    </a:lnTo>
                    <a:lnTo>
                      <a:pt x="760" y="2153"/>
                    </a:lnTo>
                    <a:lnTo>
                      <a:pt x="728" y="2203"/>
                    </a:lnTo>
                    <a:lnTo>
                      <a:pt x="692" y="2252"/>
                    </a:lnTo>
                    <a:lnTo>
                      <a:pt x="657" y="2301"/>
                    </a:lnTo>
                    <a:lnTo>
                      <a:pt x="626" y="2350"/>
                    </a:lnTo>
                    <a:lnTo>
                      <a:pt x="591" y="2396"/>
                    </a:lnTo>
                    <a:lnTo>
                      <a:pt x="556" y="2445"/>
                    </a:lnTo>
                    <a:lnTo>
                      <a:pt x="521" y="2491"/>
                    </a:lnTo>
                    <a:lnTo>
                      <a:pt x="486" y="2540"/>
                    </a:lnTo>
                    <a:lnTo>
                      <a:pt x="451" y="2590"/>
                    </a:lnTo>
                    <a:lnTo>
                      <a:pt x="414" y="2642"/>
                    </a:lnTo>
                    <a:lnTo>
                      <a:pt x="373" y="2701"/>
                    </a:lnTo>
                    <a:lnTo>
                      <a:pt x="341" y="2758"/>
                    </a:lnTo>
                    <a:lnTo>
                      <a:pt x="309" y="2811"/>
                    </a:lnTo>
                    <a:lnTo>
                      <a:pt x="285" y="2863"/>
                    </a:lnTo>
                    <a:lnTo>
                      <a:pt x="260" y="2916"/>
                    </a:lnTo>
                    <a:lnTo>
                      <a:pt x="236" y="2968"/>
                    </a:lnTo>
                    <a:lnTo>
                      <a:pt x="211" y="3025"/>
                    </a:lnTo>
                    <a:lnTo>
                      <a:pt x="183" y="3088"/>
                    </a:lnTo>
                    <a:lnTo>
                      <a:pt x="151" y="3151"/>
                    </a:lnTo>
                    <a:lnTo>
                      <a:pt x="108" y="3225"/>
                    </a:lnTo>
                    <a:lnTo>
                      <a:pt x="108" y="3229"/>
                    </a:lnTo>
                    <a:lnTo>
                      <a:pt x="105" y="3236"/>
                    </a:lnTo>
                    <a:lnTo>
                      <a:pt x="102" y="3243"/>
                    </a:lnTo>
                    <a:lnTo>
                      <a:pt x="95" y="3253"/>
                    </a:lnTo>
                    <a:lnTo>
                      <a:pt x="91" y="3268"/>
                    </a:lnTo>
                    <a:lnTo>
                      <a:pt x="84" y="3278"/>
                    </a:lnTo>
                    <a:lnTo>
                      <a:pt x="77" y="3291"/>
                    </a:lnTo>
                    <a:lnTo>
                      <a:pt x="73" y="3306"/>
                    </a:lnTo>
                    <a:lnTo>
                      <a:pt x="66" y="3316"/>
                    </a:lnTo>
                    <a:lnTo>
                      <a:pt x="63" y="3327"/>
                    </a:lnTo>
                    <a:lnTo>
                      <a:pt x="48" y="3380"/>
                    </a:lnTo>
                    <a:lnTo>
                      <a:pt x="31" y="3429"/>
                    </a:lnTo>
                    <a:lnTo>
                      <a:pt x="21" y="3481"/>
                    </a:lnTo>
                    <a:lnTo>
                      <a:pt x="10" y="3534"/>
                    </a:lnTo>
                    <a:lnTo>
                      <a:pt x="3" y="3583"/>
                    </a:lnTo>
                    <a:lnTo>
                      <a:pt x="0" y="3636"/>
                    </a:lnTo>
                    <a:lnTo>
                      <a:pt x="3" y="3689"/>
                    </a:lnTo>
                    <a:lnTo>
                      <a:pt x="10" y="3741"/>
                    </a:lnTo>
                    <a:lnTo>
                      <a:pt x="25" y="3791"/>
                    </a:lnTo>
                    <a:lnTo>
                      <a:pt x="45" y="3840"/>
                    </a:lnTo>
                    <a:lnTo>
                      <a:pt x="53" y="3836"/>
                    </a:lnTo>
                    <a:lnTo>
                      <a:pt x="63" y="3836"/>
                    </a:lnTo>
                    <a:lnTo>
                      <a:pt x="70" y="3836"/>
                    </a:lnTo>
                    <a:lnTo>
                      <a:pt x="77" y="3836"/>
                    </a:lnTo>
                    <a:lnTo>
                      <a:pt x="84" y="3836"/>
                    </a:lnTo>
                    <a:lnTo>
                      <a:pt x="88" y="3833"/>
                    </a:lnTo>
                    <a:lnTo>
                      <a:pt x="95" y="3833"/>
                    </a:lnTo>
                    <a:lnTo>
                      <a:pt x="98" y="3826"/>
                    </a:lnTo>
                    <a:lnTo>
                      <a:pt x="102" y="3819"/>
                    </a:lnTo>
                    <a:lnTo>
                      <a:pt x="102" y="3804"/>
                    </a:lnTo>
                    <a:lnTo>
                      <a:pt x="116" y="3721"/>
                    </a:lnTo>
                    <a:lnTo>
                      <a:pt x="126" y="3643"/>
                    </a:lnTo>
                    <a:lnTo>
                      <a:pt x="144" y="3566"/>
                    </a:lnTo>
                    <a:lnTo>
                      <a:pt x="161" y="3492"/>
                    </a:lnTo>
                    <a:lnTo>
                      <a:pt x="186" y="3418"/>
                    </a:lnTo>
                    <a:lnTo>
                      <a:pt x="211" y="3348"/>
                    </a:lnTo>
                    <a:lnTo>
                      <a:pt x="239" y="3278"/>
                    </a:lnTo>
                    <a:lnTo>
                      <a:pt x="271" y="3204"/>
                    </a:lnTo>
                    <a:lnTo>
                      <a:pt x="306" y="3130"/>
                    </a:lnTo>
                    <a:lnTo>
                      <a:pt x="348" y="3053"/>
                    </a:lnTo>
                    <a:lnTo>
                      <a:pt x="351" y="3043"/>
                    </a:lnTo>
                    <a:lnTo>
                      <a:pt x="362" y="3028"/>
                    </a:lnTo>
                    <a:lnTo>
                      <a:pt x="376" y="3008"/>
                    </a:lnTo>
                    <a:lnTo>
                      <a:pt x="391" y="2983"/>
                    </a:lnTo>
                    <a:lnTo>
                      <a:pt x="408" y="2958"/>
                    </a:lnTo>
                    <a:lnTo>
                      <a:pt x="422" y="2933"/>
                    </a:lnTo>
                    <a:lnTo>
                      <a:pt x="439" y="2909"/>
                    </a:lnTo>
                    <a:lnTo>
                      <a:pt x="454" y="2888"/>
                    </a:lnTo>
                    <a:lnTo>
                      <a:pt x="464" y="2870"/>
                    </a:lnTo>
                    <a:lnTo>
                      <a:pt x="471" y="2860"/>
                    </a:lnTo>
                    <a:lnTo>
                      <a:pt x="569" y="2716"/>
                    </a:lnTo>
                    <a:lnTo>
                      <a:pt x="669" y="2578"/>
                    </a:lnTo>
                    <a:lnTo>
                      <a:pt x="764" y="2445"/>
                    </a:lnTo>
                    <a:lnTo>
                      <a:pt x="862" y="2315"/>
                    </a:lnTo>
                    <a:lnTo>
                      <a:pt x="960" y="2188"/>
                    </a:lnTo>
                    <a:lnTo>
                      <a:pt x="1062" y="2070"/>
                    </a:lnTo>
                    <a:lnTo>
                      <a:pt x="1168" y="1950"/>
                    </a:lnTo>
                    <a:lnTo>
                      <a:pt x="1281" y="1835"/>
                    </a:lnTo>
                    <a:lnTo>
                      <a:pt x="1400" y="1722"/>
                    </a:lnTo>
                    <a:lnTo>
                      <a:pt x="1531" y="1613"/>
                    </a:lnTo>
                    <a:lnTo>
                      <a:pt x="1587" y="1570"/>
                    </a:lnTo>
                    <a:lnTo>
                      <a:pt x="1639" y="1525"/>
                    </a:lnTo>
                    <a:lnTo>
                      <a:pt x="1692" y="1480"/>
                    </a:lnTo>
                    <a:lnTo>
                      <a:pt x="1742" y="1430"/>
                    </a:lnTo>
                    <a:lnTo>
                      <a:pt x="1794" y="1385"/>
                    </a:lnTo>
                    <a:lnTo>
                      <a:pt x="1844" y="1335"/>
                    </a:lnTo>
                    <a:lnTo>
                      <a:pt x="1897" y="1290"/>
                    </a:lnTo>
                    <a:lnTo>
                      <a:pt x="1949" y="1240"/>
                    </a:lnTo>
                    <a:lnTo>
                      <a:pt x="2002" y="1195"/>
                    </a:lnTo>
                    <a:lnTo>
                      <a:pt x="2055" y="1149"/>
                    </a:lnTo>
                    <a:lnTo>
                      <a:pt x="2160" y="1047"/>
                    </a:lnTo>
                  </a:path>
                </a:pathLst>
              </a:custGeom>
              <a:solidFill>
                <a:srgbClr val="A50021"/>
              </a:solidFill>
              <a:ln w="1651">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28" name="Freeform 804"/>
              <p:cNvSpPr>
                <a:spLocks/>
              </p:cNvSpPr>
              <p:nvPr/>
            </p:nvSpPr>
            <p:spPr bwMode="auto">
              <a:xfrm>
                <a:off x="2718" y="2570"/>
                <a:ext cx="187" cy="113"/>
              </a:xfrm>
              <a:custGeom>
                <a:avLst/>
                <a:gdLst>
                  <a:gd name="T0" fmla="*/ 190 w 2428"/>
                  <a:gd name="T1" fmla="*/ 208 h 1577"/>
                  <a:gd name="T2" fmla="*/ 380 w 2428"/>
                  <a:gd name="T3" fmla="*/ 491 h 1577"/>
                  <a:gd name="T4" fmla="*/ 623 w 2428"/>
                  <a:gd name="T5" fmla="*/ 710 h 1577"/>
                  <a:gd name="T6" fmla="*/ 950 w 2428"/>
                  <a:gd name="T7" fmla="*/ 815 h 1577"/>
                  <a:gd name="T8" fmla="*/ 1305 w 2428"/>
                  <a:gd name="T9" fmla="*/ 787 h 1577"/>
                  <a:gd name="T10" fmla="*/ 1650 w 2428"/>
                  <a:gd name="T11" fmla="*/ 681 h 1577"/>
                  <a:gd name="T12" fmla="*/ 1999 w 2428"/>
                  <a:gd name="T13" fmla="*/ 569 h 1577"/>
                  <a:gd name="T14" fmla="*/ 1826 w 2428"/>
                  <a:gd name="T15" fmla="*/ 629 h 1577"/>
                  <a:gd name="T16" fmla="*/ 1661 w 2428"/>
                  <a:gd name="T17" fmla="*/ 703 h 1577"/>
                  <a:gd name="T18" fmla="*/ 1488 w 2428"/>
                  <a:gd name="T19" fmla="*/ 773 h 1577"/>
                  <a:gd name="T20" fmla="*/ 1523 w 2428"/>
                  <a:gd name="T21" fmla="*/ 791 h 1577"/>
                  <a:gd name="T22" fmla="*/ 1713 w 2428"/>
                  <a:gd name="T23" fmla="*/ 858 h 1577"/>
                  <a:gd name="T24" fmla="*/ 1932 w 2428"/>
                  <a:gd name="T25" fmla="*/ 987 h 1577"/>
                  <a:gd name="T26" fmla="*/ 2111 w 2428"/>
                  <a:gd name="T27" fmla="*/ 1121 h 1577"/>
                  <a:gd name="T28" fmla="*/ 2210 w 2428"/>
                  <a:gd name="T29" fmla="*/ 1181 h 1577"/>
                  <a:gd name="T30" fmla="*/ 2312 w 2428"/>
                  <a:gd name="T31" fmla="*/ 1209 h 1577"/>
                  <a:gd name="T32" fmla="*/ 2428 w 2428"/>
                  <a:gd name="T33" fmla="*/ 1205 h 1577"/>
                  <a:gd name="T34" fmla="*/ 2337 w 2428"/>
                  <a:gd name="T35" fmla="*/ 1209 h 1577"/>
                  <a:gd name="T36" fmla="*/ 2220 w 2428"/>
                  <a:gd name="T37" fmla="*/ 1194 h 1577"/>
                  <a:gd name="T38" fmla="*/ 2122 w 2428"/>
                  <a:gd name="T39" fmla="*/ 1163 h 1577"/>
                  <a:gd name="T40" fmla="*/ 1901 w 2428"/>
                  <a:gd name="T41" fmla="*/ 1005 h 1577"/>
                  <a:gd name="T42" fmla="*/ 1615 w 2428"/>
                  <a:gd name="T43" fmla="*/ 871 h 1577"/>
                  <a:gd name="T44" fmla="*/ 1309 w 2428"/>
                  <a:gd name="T45" fmla="*/ 840 h 1577"/>
                  <a:gd name="T46" fmla="*/ 1034 w 2428"/>
                  <a:gd name="T47" fmla="*/ 889 h 1577"/>
                  <a:gd name="T48" fmla="*/ 922 w 2428"/>
                  <a:gd name="T49" fmla="*/ 896 h 1577"/>
                  <a:gd name="T50" fmla="*/ 802 w 2428"/>
                  <a:gd name="T51" fmla="*/ 881 h 1577"/>
                  <a:gd name="T52" fmla="*/ 686 w 2428"/>
                  <a:gd name="T53" fmla="*/ 858 h 1577"/>
                  <a:gd name="T54" fmla="*/ 742 w 2428"/>
                  <a:gd name="T55" fmla="*/ 903 h 1577"/>
                  <a:gd name="T56" fmla="*/ 784 w 2428"/>
                  <a:gd name="T57" fmla="*/ 984 h 1577"/>
                  <a:gd name="T58" fmla="*/ 816 w 2428"/>
                  <a:gd name="T59" fmla="*/ 1071 h 1577"/>
                  <a:gd name="T60" fmla="*/ 862 w 2428"/>
                  <a:gd name="T61" fmla="*/ 1188 h 1577"/>
                  <a:gd name="T62" fmla="*/ 890 w 2428"/>
                  <a:gd name="T63" fmla="*/ 1339 h 1577"/>
                  <a:gd name="T64" fmla="*/ 922 w 2428"/>
                  <a:gd name="T65" fmla="*/ 1486 h 1577"/>
                  <a:gd name="T66" fmla="*/ 961 w 2428"/>
                  <a:gd name="T67" fmla="*/ 1574 h 1577"/>
                  <a:gd name="T68" fmla="*/ 946 w 2428"/>
                  <a:gd name="T69" fmla="*/ 1559 h 1577"/>
                  <a:gd name="T70" fmla="*/ 925 w 2428"/>
                  <a:gd name="T71" fmla="*/ 1542 h 1577"/>
                  <a:gd name="T72" fmla="*/ 907 w 2428"/>
                  <a:gd name="T73" fmla="*/ 1518 h 1577"/>
                  <a:gd name="T74" fmla="*/ 816 w 2428"/>
                  <a:gd name="T75" fmla="*/ 1321 h 1577"/>
                  <a:gd name="T76" fmla="*/ 746 w 2428"/>
                  <a:gd name="T77" fmla="*/ 1121 h 1577"/>
                  <a:gd name="T78" fmla="*/ 648 w 2428"/>
                  <a:gd name="T79" fmla="*/ 934 h 1577"/>
                  <a:gd name="T80" fmla="*/ 465 w 2428"/>
                  <a:gd name="T81" fmla="*/ 734 h 1577"/>
                  <a:gd name="T82" fmla="*/ 246 w 2428"/>
                  <a:gd name="T83" fmla="*/ 509 h 1577"/>
                  <a:gd name="T84" fmla="*/ 67 w 2428"/>
                  <a:gd name="T85" fmla="*/ 263 h 1577"/>
                  <a:gd name="T86" fmla="*/ 0 w 2428"/>
                  <a:gd name="T87" fmla="*/ 78 h 1577"/>
                  <a:gd name="T88" fmla="*/ 0 w 2428"/>
                  <a:gd name="T89" fmla="*/ 56 h 1577"/>
                  <a:gd name="T90" fmla="*/ 4 w 2428"/>
                  <a:gd name="T91" fmla="*/ 35 h 1577"/>
                  <a:gd name="T92" fmla="*/ 14 w 2428"/>
                  <a:gd name="T93" fmla="*/ 14 h 1577"/>
                  <a:gd name="T94" fmla="*/ 24 w 2428"/>
                  <a:gd name="T95" fmla="*/ 11 h 1577"/>
                  <a:gd name="T96" fmla="*/ 39 w 2428"/>
                  <a:gd name="T97" fmla="*/ 11 h 1577"/>
                  <a:gd name="T98" fmla="*/ 52 w 2428"/>
                  <a:gd name="T99" fmla="*/ 14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28" h="1577">
                    <a:moveTo>
                      <a:pt x="80" y="0"/>
                    </a:moveTo>
                    <a:lnTo>
                      <a:pt x="137" y="106"/>
                    </a:lnTo>
                    <a:lnTo>
                      <a:pt x="190" y="208"/>
                    </a:lnTo>
                    <a:lnTo>
                      <a:pt x="250" y="306"/>
                    </a:lnTo>
                    <a:lnTo>
                      <a:pt x="313" y="401"/>
                    </a:lnTo>
                    <a:lnTo>
                      <a:pt x="380" y="491"/>
                    </a:lnTo>
                    <a:lnTo>
                      <a:pt x="453" y="573"/>
                    </a:lnTo>
                    <a:lnTo>
                      <a:pt x="531" y="646"/>
                    </a:lnTo>
                    <a:lnTo>
                      <a:pt x="623" y="710"/>
                    </a:lnTo>
                    <a:lnTo>
                      <a:pt x="721" y="759"/>
                    </a:lnTo>
                    <a:lnTo>
                      <a:pt x="831" y="794"/>
                    </a:lnTo>
                    <a:lnTo>
                      <a:pt x="950" y="815"/>
                    </a:lnTo>
                    <a:lnTo>
                      <a:pt x="1069" y="819"/>
                    </a:lnTo>
                    <a:lnTo>
                      <a:pt x="1189" y="808"/>
                    </a:lnTo>
                    <a:lnTo>
                      <a:pt x="1305" y="787"/>
                    </a:lnTo>
                    <a:lnTo>
                      <a:pt x="1422" y="759"/>
                    </a:lnTo>
                    <a:lnTo>
                      <a:pt x="1538" y="720"/>
                    </a:lnTo>
                    <a:lnTo>
                      <a:pt x="1650" y="681"/>
                    </a:lnTo>
                    <a:lnTo>
                      <a:pt x="1766" y="639"/>
                    </a:lnTo>
                    <a:lnTo>
                      <a:pt x="1882" y="601"/>
                    </a:lnTo>
                    <a:lnTo>
                      <a:pt x="1999" y="569"/>
                    </a:lnTo>
                    <a:lnTo>
                      <a:pt x="1939" y="586"/>
                    </a:lnTo>
                    <a:lnTo>
                      <a:pt x="1882" y="608"/>
                    </a:lnTo>
                    <a:lnTo>
                      <a:pt x="1826" y="629"/>
                    </a:lnTo>
                    <a:lnTo>
                      <a:pt x="1773" y="653"/>
                    </a:lnTo>
                    <a:lnTo>
                      <a:pt x="1717" y="678"/>
                    </a:lnTo>
                    <a:lnTo>
                      <a:pt x="1661" y="703"/>
                    </a:lnTo>
                    <a:lnTo>
                      <a:pt x="1605" y="728"/>
                    </a:lnTo>
                    <a:lnTo>
                      <a:pt x="1545" y="751"/>
                    </a:lnTo>
                    <a:lnTo>
                      <a:pt x="1488" y="773"/>
                    </a:lnTo>
                    <a:lnTo>
                      <a:pt x="1428" y="791"/>
                    </a:lnTo>
                    <a:lnTo>
                      <a:pt x="1475" y="783"/>
                    </a:lnTo>
                    <a:lnTo>
                      <a:pt x="1523" y="791"/>
                    </a:lnTo>
                    <a:lnTo>
                      <a:pt x="1583" y="804"/>
                    </a:lnTo>
                    <a:lnTo>
                      <a:pt x="1646" y="826"/>
                    </a:lnTo>
                    <a:lnTo>
                      <a:pt x="1713" y="858"/>
                    </a:lnTo>
                    <a:lnTo>
                      <a:pt x="1784" y="896"/>
                    </a:lnTo>
                    <a:lnTo>
                      <a:pt x="1858" y="938"/>
                    </a:lnTo>
                    <a:lnTo>
                      <a:pt x="1932" y="987"/>
                    </a:lnTo>
                    <a:lnTo>
                      <a:pt x="2006" y="1043"/>
                    </a:lnTo>
                    <a:lnTo>
                      <a:pt x="2079" y="1099"/>
                    </a:lnTo>
                    <a:lnTo>
                      <a:pt x="2111" y="1121"/>
                    </a:lnTo>
                    <a:lnTo>
                      <a:pt x="2142" y="1141"/>
                    </a:lnTo>
                    <a:lnTo>
                      <a:pt x="2174" y="1163"/>
                    </a:lnTo>
                    <a:lnTo>
                      <a:pt x="2210" y="1181"/>
                    </a:lnTo>
                    <a:lnTo>
                      <a:pt x="2242" y="1191"/>
                    </a:lnTo>
                    <a:lnTo>
                      <a:pt x="2277" y="1201"/>
                    </a:lnTo>
                    <a:lnTo>
                      <a:pt x="2312" y="1209"/>
                    </a:lnTo>
                    <a:lnTo>
                      <a:pt x="2350" y="1212"/>
                    </a:lnTo>
                    <a:lnTo>
                      <a:pt x="2389" y="1212"/>
                    </a:lnTo>
                    <a:lnTo>
                      <a:pt x="2428" y="1205"/>
                    </a:lnTo>
                    <a:lnTo>
                      <a:pt x="2403" y="1209"/>
                    </a:lnTo>
                    <a:lnTo>
                      <a:pt x="2372" y="1212"/>
                    </a:lnTo>
                    <a:lnTo>
                      <a:pt x="2337" y="1209"/>
                    </a:lnTo>
                    <a:lnTo>
                      <a:pt x="2297" y="1205"/>
                    </a:lnTo>
                    <a:lnTo>
                      <a:pt x="2259" y="1201"/>
                    </a:lnTo>
                    <a:lnTo>
                      <a:pt x="2220" y="1194"/>
                    </a:lnTo>
                    <a:lnTo>
                      <a:pt x="2182" y="1184"/>
                    </a:lnTo>
                    <a:lnTo>
                      <a:pt x="2150" y="1173"/>
                    </a:lnTo>
                    <a:lnTo>
                      <a:pt x="2122" y="1163"/>
                    </a:lnTo>
                    <a:lnTo>
                      <a:pt x="2101" y="1149"/>
                    </a:lnTo>
                    <a:lnTo>
                      <a:pt x="1999" y="1071"/>
                    </a:lnTo>
                    <a:lnTo>
                      <a:pt x="1901" y="1005"/>
                    </a:lnTo>
                    <a:lnTo>
                      <a:pt x="1805" y="949"/>
                    </a:lnTo>
                    <a:lnTo>
                      <a:pt x="1710" y="906"/>
                    </a:lnTo>
                    <a:lnTo>
                      <a:pt x="1615" y="871"/>
                    </a:lnTo>
                    <a:lnTo>
                      <a:pt x="1520" y="846"/>
                    </a:lnTo>
                    <a:lnTo>
                      <a:pt x="1418" y="836"/>
                    </a:lnTo>
                    <a:lnTo>
                      <a:pt x="1309" y="840"/>
                    </a:lnTo>
                    <a:lnTo>
                      <a:pt x="1192" y="854"/>
                    </a:lnTo>
                    <a:lnTo>
                      <a:pt x="1069" y="881"/>
                    </a:lnTo>
                    <a:lnTo>
                      <a:pt x="1034" y="889"/>
                    </a:lnTo>
                    <a:lnTo>
                      <a:pt x="996" y="896"/>
                    </a:lnTo>
                    <a:lnTo>
                      <a:pt x="961" y="896"/>
                    </a:lnTo>
                    <a:lnTo>
                      <a:pt x="922" y="896"/>
                    </a:lnTo>
                    <a:lnTo>
                      <a:pt x="883" y="893"/>
                    </a:lnTo>
                    <a:lnTo>
                      <a:pt x="844" y="889"/>
                    </a:lnTo>
                    <a:lnTo>
                      <a:pt x="802" y="881"/>
                    </a:lnTo>
                    <a:lnTo>
                      <a:pt x="763" y="875"/>
                    </a:lnTo>
                    <a:lnTo>
                      <a:pt x="724" y="868"/>
                    </a:lnTo>
                    <a:lnTo>
                      <a:pt x="686" y="858"/>
                    </a:lnTo>
                    <a:lnTo>
                      <a:pt x="707" y="868"/>
                    </a:lnTo>
                    <a:lnTo>
                      <a:pt x="728" y="881"/>
                    </a:lnTo>
                    <a:lnTo>
                      <a:pt x="742" y="903"/>
                    </a:lnTo>
                    <a:lnTo>
                      <a:pt x="759" y="928"/>
                    </a:lnTo>
                    <a:lnTo>
                      <a:pt x="771" y="956"/>
                    </a:lnTo>
                    <a:lnTo>
                      <a:pt x="784" y="984"/>
                    </a:lnTo>
                    <a:lnTo>
                      <a:pt x="796" y="1011"/>
                    </a:lnTo>
                    <a:lnTo>
                      <a:pt x="806" y="1043"/>
                    </a:lnTo>
                    <a:lnTo>
                      <a:pt x="816" y="1071"/>
                    </a:lnTo>
                    <a:lnTo>
                      <a:pt x="827" y="1096"/>
                    </a:lnTo>
                    <a:lnTo>
                      <a:pt x="848" y="1141"/>
                    </a:lnTo>
                    <a:lnTo>
                      <a:pt x="862" y="1188"/>
                    </a:lnTo>
                    <a:lnTo>
                      <a:pt x="872" y="1236"/>
                    </a:lnTo>
                    <a:lnTo>
                      <a:pt x="883" y="1289"/>
                    </a:lnTo>
                    <a:lnTo>
                      <a:pt x="890" y="1339"/>
                    </a:lnTo>
                    <a:lnTo>
                      <a:pt x="897" y="1388"/>
                    </a:lnTo>
                    <a:lnTo>
                      <a:pt x="907" y="1437"/>
                    </a:lnTo>
                    <a:lnTo>
                      <a:pt x="922" y="1486"/>
                    </a:lnTo>
                    <a:lnTo>
                      <a:pt x="939" y="1531"/>
                    </a:lnTo>
                    <a:lnTo>
                      <a:pt x="964" y="1577"/>
                    </a:lnTo>
                    <a:lnTo>
                      <a:pt x="961" y="1574"/>
                    </a:lnTo>
                    <a:lnTo>
                      <a:pt x="957" y="1571"/>
                    </a:lnTo>
                    <a:lnTo>
                      <a:pt x="954" y="1567"/>
                    </a:lnTo>
                    <a:lnTo>
                      <a:pt x="946" y="1559"/>
                    </a:lnTo>
                    <a:lnTo>
                      <a:pt x="939" y="1556"/>
                    </a:lnTo>
                    <a:lnTo>
                      <a:pt x="932" y="1549"/>
                    </a:lnTo>
                    <a:lnTo>
                      <a:pt x="925" y="1542"/>
                    </a:lnTo>
                    <a:lnTo>
                      <a:pt x="919" y="1536"/>
                    </a:lnTo>
                    <a:lnTo>
                      <a:pt x="914" y="1528"/>
                    </a:lnTo>
                    <a:lnTo>
                      <a:pt x="907" y="1518"/>
                    </a:lnTo>
                    <a:lnTo>
                      <a:pt x="872" y="1454"/>
                    </a:lnTo>
                    <a:lnTo>
                      <a:pt x="844" y="1388"/>
                    </a:lnTo>
                    <a:lnTo>
                      <a:pt x="816" y="1321"/>
                    </a:lnTo>
                    <a:lnTo>
                      <a:pt x="791" y="1254"/>
                    </a:lnTo>
                    <a:lnTo>
                      <a:pt x="771" y="1188"/>
                    </a:lnTo>
                    <a:lnTo>
                      <a:pt x="746" y="1121"/>
                    </a:lnTo>
                    <a:lnTo>
                      <a:pt x="718" y="1058"/>
                    </a:lnTo>
                    <a:lnTo>
                      <a:pt x="686" y="994"/>
                    </a:lnTo>
                    <a:lnTo>
                      <a:pt x="648" y="934"/>
                    </a:lnTo>
                    <a:lnTo>
                      <a:pt x="605" y="881"/>
                    </a:lnTo>
                    <a:lnTo>
                      <a:pt x="535" y="804"/>
                    </a:lnTo>
                    <a:lnTo>
                      <a:pt x="465" y="734"/>
                    </a:lnTo>
                    <a:lnTo>
                      <a:pt x="390" y="661"/>
                    </a:lnTo>
                    <a:lnTo>
                      <a:pt x="317" y="583"/>
                    </a:lnTo>
                    <a:lnTo>
                      <a:pt x="246" y="509"/>
                    </a:lnTo>
                    <a:lnTo>
                      <a:pt x="179" y="428"/>
                    </a:lnTo>
                    <a:lnTo>
                      <a:pt x="120" y="348"/>
                    </a:lnTo>
                    <a:lnTo>
                      <a:pt x="67" y="263"/>
                    </a:lnTo>
                    <a:lnTo>
                      <a:pt x="28" y="176"/>
                    </a:lnTo>
                    <a:lnTo>
                      <a:pt x="0" y="81"/>
                    </a:lnTo>
                    <a:lnTo>
                      <a:pt x="0" y="78"/>
                    </a:lnTo>
                    <a:lnTo>
                      <a:pt x="0" y="70"/>
                    </a:lnTo>
                    <a:lnTo>
                      <a:pt x="0" y="63"/>
                    </a:lnTo>
                    <a:lnTo>
                      <a:pt x="0" y="56"/>
                    </a:lnTo>
                    <a:lnTo>
                      <a:pt x="0" y="50"/>
                    </a:lnTo>
                    <a:lnTo>
                      <a:pt x="4" y="43"/>
                    </a:lnTo>
                    <a:lnTo>
                      <a:pt x="4" y="35"/>
                    </a:lnTo>
                    <a:lnTo>
                      <a:pt x="7" y="28"/>
                    </a:lnTo>
                    <a:lnTo>
                      <a:pt x="10" y="21"/>
                    </a:lnTo>
                    <a:lnTo>
                      <a:pt x="14" y="14"/>
                    </a:lnTo>
                    <a:lnTo>
                      <a:pt x="17" y="14"/>
                    </a:lnTo>
                    <a:lnTo>
                      <a:pt x="21" y="11"/>
                    </a:lnTo>
                    <a:lnTo>
                      <a:pt x="24" y="11"/>
                    </a:lnTo>
                    <a:lnTo>
                      <a:pt x="28" y="11"/>
                    </a:lnTo>
                    <a:lnTo>
                      <a:pt x="32" y="11"/>
                    </a:lnTo>
                    <a:lnTo>
                      <a:pt x="39" y="11"/>
                    </a:lnTo>
                    <a:lnTo>
                      <a:pt x="42" y="11"/>
                    </a:lnTo>
                    <a:lnTo>
                      <a:pt x="49" y="11"/>
                    </a:lnTo>
                    <a:lnTo>
                      <a:pt x="52" y="14"/>
                    </a:lnTo>
                    <a:lnTo>
                      <a:pt x="60" y="14"/>
                    </a:lnTo>
                    <a:lnTo>
                      <a:pt x="80" y="0"/>
                    </a:lnTo>
                    <a:close/>
                  </a:path>
                </a:pathLst>
              </a:custGeom>
              <a:solidFill>
                <a:srgbClr val="FF00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29" name="Freeform 805"/>
              <p:cNvSpPr>
                <a:spLocks/>
              </p:cNvSpPr>
              <p:nvPr/>
            </p:nvSpPr>
            <p:spPr bwMode="auto">
              <a:xfrm>
                <a:off x="2718" y="2570"/>
                <a:ext cx="187" cy="113"/>
              </a:xfrm>
              <a:custGeom>
                <a:avLst/>
                <a:gdLst>
                  <a:gd name="T0" fmla="*/ 190 w 2428"/>
                  <a:gd name="T1" fmla="*/ 208 h 1577"/>
                  <a:gd name="T2" fmla="*/ 380 w 2428"/>
                  <a:gd name="T3" fmla="*/ 491 h 1577"/>
                  <a:gd name="T4" fmla="*/ 623 w 2428"/>
                  <a:gd name="T5" fmla="*/ 710 h 1577"/>
                  <a:gd name="T6" fmla="*/ 950 w 2428"/>
                  <a:gd name="T7" fmla="*/ 815 h 1577"/>
                  <a:gd name="T8" fmla="*/ 1305 w 2428"/>
                  <a:gd name="T9" fmla="*/ 787 h 1577"/>
                  <a:gd name="T10" fmla="*/ 1650 w 2428"/>
                  <a:gd name="T11" fmla="*/ 681 h 1577"/>
                  <a:gd name="T12" fmla="*/ 1999 w 2428"/>
                  <a:gd name="T13" fmla="*/ 569 h 1577"/>
                  <a:gd name="T14" fmla="*/ 1826 w 2428"/>
                  <a:gd name="T15" fmla="*/ 629 h 1577"/>
                  <a:gd name="T16" fmla="*/ 1661 w 2428"/>
                  <a:gd name="T17" fmla="*/ 703 h 1577"/>
                  <a:gd name="T18" fmla="*/ 1488 w 2428"/>
                  <a:gd name="T19" fmla="*/ 773 h 1577"/>
                  <a:gd name="T20" fmla="*/ 1523 w 2428"/>
                  <a:gd name="T21" fmla="*/ 791 h 1577"/>
                  <a:gd name="T22" fmla="*/ 1713 w 2428"/>
                  <a:gd name="T23" fmla="*/ 858 h 1577"/>
                  <a:gd name="T24" fmla="*/ 1932 w 2428"/>
                  <a:gd name="T25" fmla="*/ 987 h 1577"/>
                  <a:gd name="T26" fmla="*/ 2111 w 2428"/>
                  <a:gd name="T27" fmla="*/ 1121 h 1577"/>
                  <a:gd name="T28" fmla="*/ 2210 w 2428"/>
                  <a:gd name="T29" fmla="*/ 1181 h 1577"/>
                  <a:gd name="T30" fmla="*/ 2312 w 2428"/>
                  <a:gd name="T31" fmla="*/ 1209 h 1577"/>
                  <a:gd name="T32" fmla="*/ 2428 w 2428"/>
                  <a:gd name="T33" fmla="*/ 1205 h 1577"/>
                  <a:gd name="T34" fmla="*/ 2337 w 2428"/>
                  <a:gd name="T35" fmla="*/ 1209 h 1577"/>
                  <a:gd name="T36" fmla="*/ 2220 w 2428"/>
                  <a:gd name="T37" fmla="*/ 1194 h 1577"/>
                  <a:gd name="T38" fmla="*/ 2122 w 2428"/>
                  <a:gd name="T39" fmla="*/ 1163 h 1577"/>
                  <a:gd name="T40" fmla="*/ 1901 w 2428"/>
                  <a:gd name="T41" fmla="*/ 1005 h 1577"/>
                  <a:gd name="T42" fmla="*/ 1615 w 2428"/>
                  <a:gd name="T43" fmla="*/ 871 h 1577"/>
                  <a:gd name="T44" fmla="*/ 1309 w 2428"/>
                  <a:gd name="T45" fmla="*/ 840 h 1577"/>
                  <a:gd name="T46" fmla="*/ 1034 w 2428"/>
                  <a:gd name="T47" fmla="*/ 889 h 1577"/>
                  <a:gd name="T48" fmla="*/ 922 w 2428"/>
                  <a:gd name="T49" fmla="*/ 896 h 1577"/>
                  <a:gd name="T50" fmla="*/ 802 w 2428"/>
                  <a:gd name="T51" fmla="*/ 881 h 1577"/>
                  <a:gd name="T52" fmla="*/ 686 w 2428"/>
                  <a:gd name="T53" fmla="*/ 858 h 1577"/>
                  <a:gd name="T54" fmla="*/ 742 w 2428"/>
                  <a:gd name="T55" fmla="*/ 903 h 1577"/>
                  <a:gd name="T56" fmla="*/ 784 w 2428"/>
                  <a:gd name="T57" fmla="*/ 984 h 1577"/>
                  <a:gd name="T58" fmla="*/ 816 w 2428"/>
                  <a:gd name="T59" fmla="*/ 1071 h 1577"/>
                  <a:gd name="T60" fmla="*/ 862 w 2428"/>
                  <a:gd name="T61" fmla="*/ 1188 h 1577"/>
                  <a:gd name="T62" fmla="*/ 890 w 2428"/>
                  <a:gd name="T63" fmla="*/ 1339 h 1577"/>
                  <a:gd name="T64" fmla="*/ 922 w 2428"/>
                  <a:gd name="T65" fmla="*/ 1486 h 1577"/>
                  <a:gd name="T66" fmla="*/ 961 w 2428"/>
                  <a:gd name="T67" fmla="*/ 1574 h 1577"/>
                  <a:gd name="T68" fmla="*/ 946 w 2428"/>
                  <a:gd name="T69" fmla="*/ 1559 h 1577"/>
                  <a:gd name="T70" fmla="*/ 925 w 2428"/>
                  <a:gd name="T71" fmla="*/ 1542 h 1577"/>
                  <a:gd name="T72" fmla="*/ 907 w 2428"/>
                  <a:gd name="T73" fmla="*/ 1518 h 1577"/>
                  <a:gd name="T74" fmla="*/ 816 w 2428"/>
                  <a:gd name="T75" fmla="*/ 1321 h 1577"/>
                  <a:gd name="T76" fmla="*/ 746 w 2428"/>
                  <a:gd name="T77" fmla="*/ 1121 h 1577"/>
                  <a:gd name="T78" fmla="*/ 648 w 2428"/>
                  <a:gd name="T79" fmla="*/ 934 h 1577"/>
                  <a:gd name="T80" fmla="*/ 465 w 2428"/>
                  <a:gd name="T81" fmla="*/ 734 h 1577"/>
                  <a:gd name="T82" fmla="*/ 246 w 2428"/>
                  <a:gd name="T83" fmla="*/ 509 h 1577"/>
                  <a:gd name="T84" fmla="*/ 67 w 2428"/>
                  <a:gd name="T85" fmla="*/ 263 h 1577"/>
                  <a:gd name="T86" fmla="*/ 0 w 2428"/>
                  <a:gd name="T87" fmla="*/ 78 h 1577"/>
                  <a:gd name="T88" fmla="*/ 0 w 2428"/>
                  <a:gd name="T89" fmla="*/ 56 h 1577"/>
                  <a:gd name="T90" fmla="*/ 4 w 2428"/>
                  <a:gd name="T91" fmla="*/ 35 h 1577"/>
                  <a:gd name="T92" fmla="*/ 14 w 2428"/>
                  <a:gd name="T93" fmla="*/ 14 h 1577"/>
                  <a:gd name="T94" fmla="*/ 24 w 2428"/>
                  <a:gd name="T95" fmla="*/ 11 h 1577"/>
                  <a:gd name="T96" fmla="*/ 39 w 2428"/>
                  <a:gd name="T97" fmla="*/ 11 h 1577"/>
                  <a:gd name="T98" fmla="*/ 52 w 2428"/>
                  <a:gd name="T99" fmla="*/ 14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28" h="1577">
                    <a:moveTo>
                      <a:pt x="80" y="0"/>
                    </a:moveTo>
                    <a:lnTo>
                      <a:pt x="137" y="106"/>
                    </a:lnTo>
                    <a:lnTo>
                      <a:pt x="190" y="208"/>
                    </a:lnTo>
                    <a:lnTo>
                      <a:pt x="250" y="306"/>
                    </a:lnTo>
                    <a:lnTo>
                      <a:pt x="313" y="401"/>
                    </a:lnTo>
                    <a:lnTo>
                      <a:pt x="380" y="491"/>
                    </a:lnTo>
                    <a:lnTo>
                      <a:pt x="453" y="573"/>
                    </a:lnTo>
                    <a:lnTo>
                      <a:pt x="531" y="646"/>
                    </a:lnTo>
                    <a:lnTo>
                      <a:pt x="623" y="710"/>
                    </a:lnTo>
                    <a:lnTo>
                      <a:pt x="721" y="759"/>
                    </a:lnTo>
                    <a:lnTo>
                      <a:pt x="831" y="794"/>
                    </a:lnTo>
                    <a:lnTo>
                      <a:pt x="950" y="815"/>
                    </a:lnTo>
                    <a:lnTo>
                      <a:pt x="1069" y="819"/>
                    </a:lnTo>
                    <a:lnTo>
                      <a:pt x="1189" y="808"/>
                    </a:lnTo>
                    <a:lnTo>
                      <a:pt x="1305" y="787"/>
                    </a:lnTo>
                    <a:lnTo>
                      <a:pt x="1422" y="759"/>
                    </a:lnTo>
                    <a:lnTo>
                      <a:pt x="1538" y="720"/>
                    </a:lnTo>
                    <a:lnTo>
                      <a:pt x="1650" y="681"/>
                    </a:lnTo>
                    <a:lnTo>
                      <a:pt x="1766" y="639"/>
                    </a:lnTo>
                    <a:lnTo>
                      <a:pt x="1882" y="601"/>
                    </a:lnTo>
                    <a:lnTo>
                      <a:pt x="1999" y="569"/>
                    </a:lnTo>
                    <a:lnTo>
                      <a:pt x="1939" y="586"/>
                    </a:lnTo>
                    <a:lnTo>
                      <a:pt x="1882" y="608"/>
                    </a:lnTo>
                    <a:lnTo>
                      <a:pt x="1826" y="629"/>
                    </a:lnTo>
                    <a:lnTo>
                      <a:pt x="1773" y="653"/>
                    </a:lnTo>
                    <a:lnTo>
                      <a:pt x="1717" y="678"/>
                    </a:lnTo>
                    <a:lnTo>
                      <a:pt x="1661" y="703"/>
                    </a:lnTo>
                    <a:lnTo>
                      <a:pt x="1605" y="728"/>
                    </a:lnTo>
                    <a:lnTo>
                      <a:pt x="1545" y="751"/>
                    </a:lnTo>
                    <a:lnTo>
                      <a:pt x="1488" y="773"/>
                    </a:lnTo>
                    <a:lnTo>
                      <a:pt x="1428" y="791"/>
                    </a:lnTo>
                    <a:lnTo>
                      <a:pt x="1475" y="783"/>
                    </a:lnTo>
                    <a:lnTo>
                      <a:pt x="1523" y="791"/>
                    </a:lnTo>
                    <a:lnTo>
                      <a:pt x="1583" y="804"/>
                    </a:lnTo>
                    <a:lnTo>
                      <a:pt x="1646" y="826"/>
                    </a:lnTo>
                    <a:lnTo>
                      <a:pt x="1713" y="858"/>
                    </a:lnTo>
                    <a:lnTo>
                      <a:pt x="1784" y="896"/>
                    </a:lnTo>
                    <a:lnTo>
                      <a:pt x="1858" y="938"/>
                    </a:lnTo>
                    <a:lnTo>
                      <a:pt x="1932" y="987"/>
                    </a:lnTo>
                    <a:lnTo>
                      <a:pt x="2006" y="1043"/>
                    </a:lnTo>
                    <a:lnTo>
                      <a:pt x="2079" y="1099"/>
                    </a:lnTo>
                    <a:lnTo>
                      <a:pt x="2111" y="1121"/>
                    </a:lnTo>
                    <a:lnTo>
                      <a:pt x="2142" y="1141"/>
                    </a:lnTo>
                    <a:lnTo>
                      <a:pt x="2174" y="1163"/>
                    </a:lnTo>
                    <a:lnTo>
                      <a:pt x="2210" y="1181"/>
                    </a:lnTo>
                    <a:lnTo>
                      <a:pt x="2242" y="1191"/>
                    </a:lnTo>
                    <a:lnTo>
                      <a:pt x="2277" y="1201"/>
                    </a:lnTo>
                    <a:lnTo>
                      <a:pt x="2312" y="1209"/>
                    </a:lnTo>
                    <a:lnTo>
                      <a:pt x="2350" y="1212"/>
                    </a:lnTo>
                    <a:lnTo>
                      <a:pt x="2389" y="1212"/>
                    </a:lnTo>
                    <a:lnTo>
                      <a:pt x="2428" y="1205"/>
                    </a:lnTo>
                    <a:lnTo>
                      <a:pt x="2403" y="1209"/>
                    </a:lnTo>
                    <a:lnTo>
                      <a:pt x="2372" y="1212"/>
                    </a:lnTo>
                    <a:lnTo>
                      <a:pt x="2337" y="1209"/>
                    </a:lnTo>
                    <a:lnTo>
                      <a:pt x="2297" y="1205"/>
                    </a:lnTo>
                    <a:lnTo>
                      <a:pt x="2259" y="1201"/>
                    </a:lnTo>
                    <a:lnTo>
                      <a:pt x="2220" y="1194"/>
                    </a:lnTo>
                    <a:lnTo>
                      <a:pt x="2182" y="1184"/>
                    </a:lnTo>
                    <a:lnTo>
                      <a:pt x="2150" y="1173"/>
                    </a:lnTo>
                    <a:lnTo>
                      <a:pt x="2122" y="1163"/>
                    </a:lnTo>
                    <a:lnTo>
                      <a:pt x="2101" y="1149"/>
                    </a:lnTo>
                    <a:lnTo>
                      <a:pt x="1999" y="1071"/>
                    </a:lnTo>
                    <a:lnTo>
                      <a:pt x="1901" y="1005"/>
                    </a:lnTo>
                    <a:lnTo>
                      <a:pt x="1805" y="949"/>
                    </a:lnTo>
                    <a:lnTo>
                      <a:pt x="1710" y="906"/>
                    </a:lnTo>
                    <a:lnTo>
                      <a:pt x="1615" y="871"/>
                    </a:lnTo>
                    <a:lnTo>
                      <a:pt x="1520" y="846"/>
                    </a:lnTo>
                    <a:lnTo>
                      <a:pt x="1418" y="836"/>
                    </a:lnTo>
                    <a:lnTo>
                      <a:pt x="1309" y="840"/>
                    </a:lnTo>
                    <a:lnTo>
                      <a:pt x="1192" y="854"/>
                    </a:lnTo>
                    <a:lnTo>
                      <a:pt x="1069" y="881"/>
                    </a:lnTo>
                    <a:lnTo>
                      <a:pt x="1034" y="889"/>
                    </a:lnTo>
                    <a:lnTo>
                      <a:pt x="996" y="896"/>
                    </a:lnTo>
                    <a:lnTo>
                      <a:pt x="961" y="896"/>
                    </a:lnTo>
                    <a:lnTo>
                      <a:pt x="922" y="896"/>
                    </a:lnTo>
                    <a:lnTo>
                      <a:pt x="883" y="893"/>
                    </a:lnTo>
                    <a:lnTo>
                      <a:pt x="844" y="889"/>
                    </a:lnTo>
                    <a:lnTo>
                      <a:pt x="802" y="881"/>
                    </a:lnTo>
                    <a:lnTo>
                      <a:pt x="763" y="875"/>
                    </a:lnTo>
                    <a:lnTo>
                      <a:pt x="724" y="868"/>
                    </a:lnTo>
                    <a:lnTo>
                      <a:pt x="686" y="858"/>
                    </a:lnTo>
                    <a:lnTo>
                      <a:pt x="707" y="868"/>
                    </a:lnTo>
                    <a:lnTo>
                      <a:pt x="728" y="881"/>
                    </a:lnTo>
                    <a:lnTo>
                      <a:pt x="742" y="903"/>
                    </a:lnTo>
                    <a:lnTo>
                      <a:pt x="759" y="928"/>
                    </a:lnTo>
                    <a:lnTo>
                      <a:pt x="771" y="956"/>
                    </a:lnTo>
                    <a:lnTo>
                      <a:pt x="784" y="984"/>
                    </a:lnTo>
                    <a:lnTo>
                      <a:pt x="796" y="1011"/>
                    </a:lnTo>
                    <a:lnTo>
                      <a:pt x="806" y="1043"/>
                    </a:lnTo>
                    <a:lnTo>
                      <a:pt x="816" y="1071"/>
                    </a:lnTo>
                    <a:lnTo>
                      <a:pt x="827" y="1096"/>
                    </a:lnTo>
                    <a:lnTo>
                      <a:pt x="848" y="1141"/>
                    </a:lnTo>
                    <a:lnTo>
                      <a:pt x="862" y="1188"/>
                    </a:lnTo>
                    <a:lnTo>
                      <a:pt x="872" y="1236"/>
                    </a:lnTo>
                    <a:lnTo>
                      <a:pt x="883" y="1289"/>
                    </a:lnTo>
                    <a:lnTo>
                      <a:pt x="890" y="1339"/>
                    </a:lnTo>
                    <a:lnTo>
                      <a:pt x="897" y="1388"/>
                    </a:lnTo>
                    <a:lnTo>
                      <a:pt x="907" y="1437"/>
                    </a:lnTo>
                    <a:lnTo>
                      <a:pt x="922" y="1486"/>
                    </a:lnTo>
                    <a:lnTo>
                      <a:pt x="939" y="1531"/>
                    </a:lnTo>
                    <a:lnTo>
                      <a:pt x="964" y="1577"/>
                    </a:lnTo>
                    <a:lnTo>
                      <a:pt x="961" y="1574"/>
                    </a:lnTo>
                    <a:lnTo>
                      <a:pt x="957" y="1571"/>
                    </a:lnTo>
                    <a:lnTo>
                      <a:pt x="954" y="1567"/>
                    </a:lnTo>
                    <a:lnTo>
                      <a:pt x="946" y="1559"/>
                    </a:lnTo>
                    <a:lnTo>
                      <a:pt x="939" y="1556"/>
                    </a:lnTo>
                    <a:lnTo>
                      <a:pt x="932" y="1549"/>
                    </a:lnTo>
                    <a:lnTo>
                      <a:pt x="925" y="1542"/>
                    </a:lnTo>
                    <a:lnTo>
                      <a:pt x="919" y="1536"/>
                    </a:lnTo>
                    <a:lnTo>
                      <a:pt x="914" y="1528"/>
                    </a:lnTo>
                    <a:lnTo>
                      <a:pt x="907" y="1518"/>
                    </a:lnTo>
                    <a:lnTo>
                      <a:pt x="872" y="1454"/>
                    </a:lnTo>
                    <a:lnTo>
                      <a:pt x="844" y="1388"/>
                    </a:lnTo>
                    <a:lnTo>
                      <a:pt x="816" y="1321"/>
                    </a:lnTo>
                    <a:lnTo>
                      <a:pt x="791" y="1254"/>
                    </a:lnTo>
                    <a:lnTo>
                      <a:pt x="771" y="1188"/>
                    </a:lnTo>
                    <a:lnTo>
                      <a:pt x="746" y="1121"/>
                    </a:lnTo>
                    <a:lnTo>
                      <a:pt x="718" y="1058"/>
                    </a:lnTo>
                    <a:lnTo>
                      <a:pt x="686" y="994"/>
                    </a:lnTo>
                    <a:lnTo>
                      <a:pt x="648" y="934"/>
                    </a:lnTo>
                    <a:lnTo>
                      <a:pt x="605" y="881"/>
                    </a:lnTo>
                    <a:lnTo>
                      <a:pt x="535" y="804"/>
                    </a:lnTo>
                    <a:lnTo>
                      <a:pt x="465" y="734"/>
                    </a:lnTo>
                    <a:lnTo>
                      <a:pt x="390" y="661"/>
                    </a:lnTo>
                    <a:lnTo>
                      <a:pt x="317" y="583"/>
                    </a:lnTo>
                    <a:lnTo>
                      <a:pt x="246" y="509"/>
                    </a:lnTo>
                    <a:lnTo>
                      <a:pt x="179" y="428"/>
                    </a:lnTo>
                    <a:lnTo>
                      <a:pt x="120" y="348"/>
                    </a:lnTo>
                    <a:lnTo>
                      <a:pt x="67" y="263"/>
                    </a:lnTo>
                    <a:lnTo>
                      <a:pt x="28" y="176"/>
                    </a:lnTo>
                    <a:lnTo>
                      <a:pt x="0" y="81"/>
                    </a:lnTo>
                    <a:lnTo>
                      <a:pt x="0" y="78"/>
                    </a:lnTo>
                    <a:lnTo>
                      <a:pt x="0" y="70"/>
                    </a:lnTo>
                    <a:lnTo>
                      <a:pt x="0" y="63"/>
                    </a:lnTo>
                    <a:lnTo>
                      <a:pt x="0" y="56"/>
                    </a:lnTo>
                    <a:lnTo>
                      <a:pt x="0" y="50"/>
                    </a:lnTo>
                    <a:lnTo>
                      <a:pt x="4" y="43"/>
                    </a:lnTo>
                    <a:lnTo>
                      <a:pt x="4" y="35"/>
                    </a:lnTo>
                    <a:lnTo>
                      <a:pt x="7" y="28"/>
                    </a:lnTo>
                    <a:lnTo>
                      <a:pt x="10" y="21"/>
                    </a:lnTo>
                    <a:lnTo>
                      <a:pt x="14" y="14"/>
                    </a:lnTo>
                    <a:lnTo>
                      <a:pt x="17" y="14"/>
                    </a:lnTo>
                    <a:lnTo>
                      <a:pt x="21" y="11"/>
                    </a:lnTo>
                    <a:lnTo>
                      <a:pt x="24" y="11"/>
                    </a:lnTo>
                    <a:lnTo>
                      <a:pt x="28" y="11"/>
                    </a:lnTo>
                    <a:lnTo>
                      <a:pt x="32" y="11"/>
                    </a:lnTo>
                    <a:lnTo>
                      <a:pt x="39" y="11"/>
                    </a:lnTo>
                    <a:lnTo>
                      <a:pt x="42" y="11"/>
                    </a:lnTo>
                    <a:lnTo>
                      <a:pt x="49" y="11"/>
                    </a:lnTo>
                    <a:lnTo>
                      <a:pt x="52" y="14"/>
                    </a:lnTo>
                    <a:lnTo>
                      <a:pt x="60" y="14"/>
                    </a:lnTo>
                    <a:lnTo>
                      <a:pt x="80" y="0"/>
                    </a:lnTo>
                  </a:path>
                </a:pathLst>
              </a:custGeom>
              <a:solidFill>
                <a:srgbClr val="A50021"/>
              </a:solidFill>
              <a:ln w="0">
                <a:solidFill>
                  <a:srgbClr val="A50021"/>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30" name="Freeform 806"/>
              <p:cNvSpPr>
                <a:spLocks/>
              </p:cNvSpPr>
              <p:nvPr/>
            </p:nvSpPr>
            <p:spPr bwMode="auto">
              <a:xfrm>
                <a:off x="2640" y="2655"/>
                <a:ext cx="238" cy="199"/>
              </a:xfrm>
              <a:custGeom>
                <a:avLst/>
                <a:gdLst>
                  <a:gd name="T0" fmla="*/ 2494 w 3092"/>
                  <a:gd name="T1" fmla="*/ 2519 h 2786"/>
                  <a:gd name="T2" fmla="*/ 2308 w 3092"/>
                  <a:gd name="T3" fmla="*/ 2466 h 2786"/>
                  <a:gd name="T4" fmla="*/ 2115 w 3092"/>
                  <a:gd name="T5" fmla="*/ 2406 h 2786"/>
                  <a:gd name="T6" fmla="*/ 1932 w 3092"/>
                  <a:gd name="T7" fmla="*/ 2273 h 2786"/>
                  <a:gd name="T8" fmla="*/ 1762 w 3092"/>
                  <a:gd name="T9" fmla="*/ 2111 h 2786"/>
                  <a:gd name="T10" fmla="*/ 1639 w 3092"/>
                  <a:gd name="T11" fmla="*/ 2026 h 2786"/>
                  <a:gd name="T12" fmla="*/ 1526 w 3092"/>
                  <a:gd name="T13" fmla="*/ 1991 h 2786"/>
                  <a:gd name="T14" fmla="*/ 1424 w 3092"/>
                  <a:gd name="T15" fmla="*/ 1946 h 2786"/>
                  <a:gd name="T16" fmla="*/ 1351 w 3092"/>
                  <a:gd name="T17" fmla="*/ 1893 h 2786"/>
                  <a:gd name="T18" fmla="*/ 1283 w 3092"/>
                  <a:gd name="T19" fmla="*/ 1823 h 2786"/>
                  <a:gd name="T20" fmla="*/ 1140 w 3092"/>
                  <a:gd name="T21" fmla="*/ 1601 h 2786"/>
                  <a:gd name="T22" fmla="*/ 981 w 3092"/>
                  <a:gd name="T23" fmla="*/ 1328 h 2786"/>
                  <a:gd name="T24" fmla="*/ 830 w 3092"/>
                  <a:gd name="T25" fmla="*/ 1100 h 2786"/>
                  <a:gd name="T26" fmla="*/ 727 w 3092"/>
                  <a:gd name="T27" fmla="*/ 1026 h 2786"/>
                  <a:gd name="T28" fmla="*/ 629 w 3092"/>
                  <a:gd name="T29" fmla="*/ 945 h 2786"/>
                  <a:gd name="T30" fmla="*/ 478 w 3092"/>
                  <a:gd name="T31" fmla="*/ 622 h 2786"/>
                  <a:gd name="T32" fmla="*/ 288 w 3092"/>
                  <a:gd name="T33" fmla="*/ 238 h 2786"/>
                  <a:gd name="T34" fmla="*/ 63 w 3092"/>
                  <a:gd name="T35" fmla="*/ 0 h 2786"/>
                  <a:gd name="T36" fmla="*/ 31 w 3092"/>
                  <a:gd name="T37" fmla="*/ 14 h 2786"/>
                  <a:gd name="T38" fmla="*/ 10 w 3092"/>
                  <a:gd name="T39" fmla="*/ 53 h 2786"/>
                  <a:gd name="T40" fmla="*/ 0 w 3092"/>
                  <a:gd name="T41" fmla="*/ 91 h 2786"/>
                  <a:gd name="T42" fmla="*/ 13 w 3092"/>
                  <a:gd name="T43" fmla="*/ 123 h 2786"/>
                  <a:gd name="T44" fmla="*/ 200 w 3092"/>
                  <a:gd name="T45" fmla="*/ 316 h 2786"/>
                  <a:gd name="T46" fmla="*/ 516 w 3092"/>
                  <a:gd name="T47" fmla="*/ 1159 h 2786"/>
                  <a:gd name="T48" fmla="*/ 594 w 3092"/>
                  <a:gd name="T49" fmla="*/ 2086 h 2786"/>
                  <a:gd name="T50" fmla="*/ 650 w 3092"/>
                  <a:gd name="T51" fmla="*/ 2350 h 2786"/>
                  <a:gd name="T52" fmla="*/ 710 w 3092"/>
                  <a:gd name="T53" fmla="*/ 2389 h 2786"/>
                  <a:gd name="T54" fmla="*/ 707 w 3092"/>
                  <a:gd name="T55" fmla="*/ 2368 h 2786"/>
                  <a:gd name="T56" fmla="*/ 629 w 3092"/>
                  <a:gd name="T57" fmla="*/ 1901 h 2786"/>
                  <a:gd name="T58" fmla="*/ 612 w 3092"/>
                  <a:gd name="T59" fmla="*/ 1236 h 2786"/>
                  <a:gd name="T60" fmla="*/ 576 w 3092"/>
                  <a:gd name="T61" fmla="*/ 1078 h 2786"/>
                  <a:gd name="T62" fmla="*/ 566 w 3092"/>
                  <a:gd name="T63" fmla="*/ 1050 h 2786"/>
                  <a:gd name="T64" fmla="*/ 573 w 3092"/>
                  <a:gd name="T65" fmla="*/ 1036 h 2786"/>
                  <a:gd name="T66" fmla="*/ 622 w 3092"/>
                  <a:gd name="T67" fmla="*/ 1082 h 2786"/>
                  <a:gd name="T68" fmla="*/ 679 w 3092"/>
                  <a:gd name="T69" fmla="*/ 1121 h 2786"/>
                  <a:gd name="T70" fmla="*/ 815 w 3092"/>
                  <a:gd name="T71" fmla="*/ 1240 h 2786"/>
                  <a:gd name="T72" fmla="*/ 917 w 3092"/>
                  <a:gd name="T73" fmla="*/ 1444 h 2786"/>
                  <a:gd name="T74" fmla="*/ 1027 w 3092"/>
                  <a:gd name="T75" fmla="*/ 1654 h 2786"/>
                  <a:gd name="T76" fmla="*/ 1175 w 3092"/>
                  <a:gd name="T77" fmla="*/ 1854 h 2786"/>
                  <a:gd name="T78" fmla="*/ 1358 w 3092"/>
                  <a:gd name="T79" fmla="*/ 2019 h 2786"/>
                  <a:gd name="T80" fmla="*/ 1463 w 3092"/>
                  <a:gd name="T81" fmla="*/ 2083 h 2786"/>
                  <a:gd name="T82" fmla="*/ 1534 w 3092"/>
                  <a:gd name="T83" fmla="*/ 2104 h 2786"/>
                  <a:gd name="T84" fmla="*/ 1664 w 3092"/>
                  <a:gd name="T85" fmla="*/ 2178 h 2786"/>
                  <a:gd name="T86" fmla="*/ 1995 w 3092"/>
                  <a:gd name="T87" fmla="*/ 2413 h 2786"/>
                  <a:gd name="T88" fmla="*/ 2357 w 3092"/>
                  <a:gd name="T89" fmla="*/ 2571 h 2786"/>
                  <a:gd name="T90" fmla="*/ 2501 w 3092"/>
                  <a:gd name="T91" fmla="*/ 2596 h 2786"/>
                  <a:gd name="T92" fmla="*/ 2554 w 3092"/>
                  <a:gd name="T93" fmla="*/ 2621 h 2786"/>
                  <a:gd name="T94" fmla="*/ 2646 w 3092"/>
                  <a:gd name="T95" fmla="*/ 2634 h 2786"/>
                  <a:gd name="T96" fmla="*/ 2857 w 3092"/>
                  <a:gd name="T97" fmla="*/ 2673 h 2786"/>
                  <a:gd name="T98" fmla="*/ 3047 w 3092"/>
                  <a:gd name="T99" fmla="*/ 2754 h 2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92" h="2786">
                    <a:moveTo>
                      <a:pt x="2639" y="2554"/>
                    </a:moveTo>
                    <a:lnTo>
                      <a:pt x="2589" y="2543"/>
                    </a:lnTo>
                    <a:lnTo>
                      <a:pt x="2543" y="2529"/>
                    </a:lnTo>
                    <a:lnTo>
                      <a:pt x="2494" y="2519"/>
                    </a:lnTo>
                    <a:lnTo>
                      <a:pt x="2448" y="2504"/>
                    </a:lnTo>
                    <a:lnTo>
                      <a:pt x="2403" y="2491"/>
                    </a:lnTo>
                    <a:lnTo>
                      <a:pt x="2357" y="2476"/>
                    </a:lnTo>
                    <a:lnTo>
                      <a:pt x="2308" y="2466"/>
                    </a:lnTo>
                    <a:lnTo>
                      <a:pt x="2262" y="2452"/>
                    </a:lnTo>
                    <a:lnTo>
                      <a:pt x="2213" y="2438"/>
                    </a:lnTo>
                    <a:lnTo>
                      <a:pt x="2167" y="2424"/>
                    </a:lnTo>
                    <a:lnTo>
                      <a:pt x="2115" y="2406"/>
                    </a:lnTo>
                    <a:lnTo>
                      <a:pt x="2062" y="2378"/>
                    </a:lnTo>
                    <a:lnTo>
                      <a:pt x="2015" y="2346"/>
                    </a:lnTo>
                    <a:lnTo>
                      <a:pt x="1974" y="2311"/>
                    </a:lnTo>
                    <a:lnTo>
                      <a:pt x="1932" y="2273"/>
                    </a:lnTo>
                    <a:lnTo>
                      <a:pt x="1889" y="2234"/>
                    </a:lnTo>
                    <a:lnTo>
                      <a:pt x="1850" y="2192"/>
                    </a:lnTo>
                    <a:lnTo>
                      <a:pt x="1809" y="2149"/>
                    </a:lnTo>
                    <a:lnTo>
                      <a:pt x="1762" y="2111"/>
                    </a:lnTo>
                    <a:lnTo>
                      <a:pt x="1717" y="2073"/>
                    </a:lnTo>
                    <a:lnTo>
                      <a:pt x="1692" y="2055"/>
                    </a:lnTo>
                    <a:lnTo>
                      <a:pt x="1667" y="2041"/>
                    </a:lnTo>
                    <a:lnTo>
                      <a:pt x="1639" y="2026"/>
                    </a:lnTo>
                    <a:lnTo>
                      <a:pt x="1611" y="2016"/>
                    </a:lnTo>
                    <a:lnTo>
                      <a:pt x="1583" y="2009"/>
                    </a:lnTo>
                    <a:lnTo>
                      <a:pt x="1554" y="1999"/>
                    </a:lnTo>
                    <a:lnTo>
                      <a:pt x="1526" y="1991"/>
                    </a:lnTo>
                    <a:lnTo>
                      <a:pt x="1498" y="1981"/>
                    </a:lnTo>
                    <a:lnTo>
                      <a:pt x="1471" y="1971"/>
                    </a:lnTo>
                    <a:lnTo>
                      <a:pt x="1446" y="1960"/>
                    </a:lnTo>
                    <a:lnTo>
                      <a:pt x="1424" y="1946"/>
                    </a:lnTo>
                    <a:lnTo>
                      <a:pt x="1406" y="1936"/>
                    </a:lnTo>
                    <a:lnTo>
                      <a:pt x="1389" y="1921"/>
                    </a:lnTo>
                    <a:lnTo>
                      <a:pt x="1368" y="1908"/>
                    </a:lnTo>
                    <a:lnTo>
                      <a:pt x="1351" y="1893"/>
                    </a:lnTo>
                    <a:lnTo>
                      <a:pt x="1333" y="1876"/>
                    </a:lnTo>
                    <a:lnTo>
                      <a:pt x="1315" y="1858"/>
                    </a:lnTo>
                    <a:lnTo>
                      <a:pt x="1301" y="1841"/>
                    </a:lnTo>
                    <a:lnTo>
                      <a:pt x="1283" y="1823"/>
                    </a:lnTo>
                    <a:lnTo>
                      <a:pt x="1270" y="1802"/>
                    </a:lnTo>
                    <a:lnTo>
                      <a:pt x="1223" y="1736"/>
                    </a:lnTo>
                    <a:lnTo>
                      <a:pt x="1182" y="1668"/>
                    </a:lnTo>
                    <a:lnTo>
                      <a:pt x="1140" y="1601"/>
                    </a:lnTo>
                    <a:lnTo>
                      <a:pt x="1100" y="1535"/>
                    </a:lnTo>
                    <a:lnTo>
                      <a:pt x="1062" y="1465"/>
                    </a:lnTo>
                    <a:lnTo>
                      <a:pt x="1023" y="1398"/>
                    </a:lnTo>
                    <a:lnTo>
                      <a:pt x="981" y="1328"/>
                    </a:lnTo>
                    <a:lnTo>
                      <a:pt x="942" y="1261"/>
                    </a:lnTo>
                    <a:lnTo>
                      <a:pt x="897" y="1194"/>
                    </a:lnTo>
                    <a:lnTo>
                      <a:pt x="851" y="1124"/>
                    </a:lnTo>
                    <a:lnTo>
                      <a:pt x="830" y="1100"/>
                    </a:lnTo>
                    <a:lnTo>
                      <a:pt x="809" y="1078"/>
                    </a:lnTo>
                    <a:lnTo>
                      <a:pt x="780" y="1061"/>
                    </a:lnTo>
                    <a:lnTo>
                      <a:pt x="756" y="1043"/>
                    </a:lnTo>
                    <a:lnTo>
                      <a:pt x="727" y="1026"/>
                    </a:lnTo>
                    <a:lnTo>
                      <a:pt x="699" y="1008"/>
                    </a:lnTo>
                    <a:lnTo>
                      <a:pt x="675" y="991"/>
                    </a:lnTo>
                    <a:lnTo>
                      <a:pt x="650" y="970"/>
                    </a:lnTo>
                    <a:lnTo>
                      <a:pt x="629" y="945"/>
                    </a:lnTo>
                    <a:lnTo>
                      <a:pt x="612" y="917"/>
                    </a:lnTo>
                    <a:lnTo>
                      <a:pt x="566" y="822"/>
                    </a:lnTo>
                    <a:lnTo>
                      <a:pt x="521" y="723"/>
                    </a:lnTo>
                    <a:lnTo>
                      <a:pt x="478" y="622"/>
                    </a:lnTo>
                    <a:lnTo>
                      <a:pt x="436" y="523"/>
                    </a:lnTo>
                    <a:lnTo>
                      <a:pt x="390" y="425"/>
                    </a:lnTo>
                    <a:lnTo>
                      <a:pt x="341" y="330"/>
                    </a:lnTo>
                    <a:lnTo>
                      <a:pt x="288" y="238"/>
                    </a:lnTo>
                    <a:lnTo>
                      <a:pt x="225" y="155"/>
                    </a:lnTo>
                    <a:lnTo>
                      <a:pt x="154" y="77"/>
                    </a:lnTo>
                    <a:lnTo>
                      <a:pt x="73" y="3"/>
                    </a:lnTo>
                    <a:lnTo>
                      <a:pt x="63" y="0"/>
                    </a:lnTo>
                    <a:lnTo>
                      <a:pt x="55" y="0"/>
                    </a:lnTo>
                    <a:lnTo>
                      <a:pt x="48" y="0"/>
                    </a:lnTo>
                    <a:lnTo>
                      <a:pt x="38" y="7"/>
                    </a:lnTo>
                    <a:lnTo>
                      <a:pt x="31" y="14"/>
                    </a:lnTo>
                    <a:lnTo>
                      <a:pt x="27" y="21"/>
                    </a:lnTo>
                    <a:lnTo>
                      <a:pt x="20" y="32"/>
                    </a:lnTo>
                    <a:lnTo>
                      <a:pt x="13" y="42"/>
                    </a:lnTo>
                    <a:lnTo>
                      <a:pt x="10" y="53"/>
                    </a:lnTo>
                    <a:lnTo>
                      <a:pt x="3" y="63"/>
                    </a:lnTo>
                    <a:lnTo>
                      <a:pt x="0" y="70"/>
                    </a:lnTo>
                    <a:lnTo>
                      <a:pt x="0" y="80"/>
                    </a:lnTo>
                    <a:lnTo>
                      <a:pt x="0" y="91"/>
                    </a:lnTo>
                    <a:lnTo>
                      <a:pt x="3" y="98"/>
                    </a:lnTo>
                    <a:lnTo>
                      <a:pt x="6" y="105"/>
                    </a:lnTo>
                    <a:lnTo>
                      <a:pt x="10" y="116"/>
                    </a:lnTo>
                    <a:lnTo>
                      <a:pt x="13" y="123"/>
                    </a:lnTo>
                    <a:lnTo>
                      <a:pt x="20" y="127"/>
                    </a:lnTo>
                    <a:lnTo>
                      <a:pt x="23" y="133"/>
                    </a:lnTo>
                    <a:lnTo>
                      <a:pt x="31" y="137"/>
                    </a:lnTo>
                    <a:lnTo>
                      <a:pt x="200" y="316"/>
                    </a:lnTo>
                    <a:lnTo>
                      <a:pt x="326" y="510"/>
                    </a:lnTo>
                    <a:lnTo>
                      <a:pt x="418" y="716"/>
                    </a:lnTo>
                    <a:lnTo>
                      <a:pt x="478" y="935"/>
                    </a:lnTo>
                    <a:lnTo>
                      <a:pt x="516" y="1159"/>
                    </a:lnTo>
                    <a:lnTo>
                      <a:pt x="544" y="1391"/>
                    </a:lnTo>
                    <a:lnTo>
                      <a:pt x="559" y="1623"/>
                    </a:lnTo>
                    <a:lnTo>
                      <a:pt x="576" y="1854"/>
                    </a:lnTo>
                    <a:lnTo>
                      <a:pt x="594" y="2086"/>
                    </a:lnTo>
                    <a:lnTo>
                      <a:pt x="629" y="2308"/>
                    </a:lnTo>
                    <a:lnTo>
                      <a:pt x="632" y="2326"/>
                    </a:lnTo>
                    <a:lnTo>
                      <a:pt x="639" y="2339"/>
                    </a:lnTo>
                    <a:lnTo>
                      <a:pt x="650" y="2350"/>
                    </a:lnTo>
                    <a:lnTo>
                      <a:pt x="664" y="2361"/>
                    </a:lnTo>
                    <a:lnTo>
                      <a:pt x="679" y="2371"/>
                    </a:lnTo>
                    <a:lnTo>
                      <a:pt x="692" y="2381"/>
                    </a:lnTo>
                    <a:lnTo>
                      <a:pt x="710" y="2389"/>
                    </a:lnTo>
                    <a:lnTo>
                      <a:pt x="731" y="2396"/>
                    </a:lnTo>
                    <a:lnTo>
                      <a:pt x="749" y="2399"/>
                    </a:lnTo>
                    <a:lnTo>
                      <a:pt x="770" y="2403"/>
                    </a:lnTo>
                    <a:lnTo>
                      <a:pt x="707" y="2368"/>
                    </a:lnTo>
                    <a:lnTo>
                      <a:pt x="668" y="2294"/>
                    </a:lnTo>
                    <a:lnTo>
                      <a:pt x="644" y="2188"/>
                    </a:lnTo>
                    <a:lnTo>
                      <a:pt x="632" y="2055"/>
                    </a:lnTo>
                    <a:lnTo>
                      <a:pt x="629" y="1901"/>
                    </a:lnTo>
                    <a:lnTo>
                      <a:pt x="629" y="1736"/>
                    </a:lnTo>
                    <a:lnTo>
                      <a:pt x="629" y="1566"/>
                    </a:lnTo>
                    <a:lnTo>
                      <a:pt x="626" y="1398"/>
                    </a:lnTo>
                    <a:lnTo>
                      <a:pt x="612" y="1236"/>
                    </a:lnTo>
                    <a:lnTo>
                      <a:pt x="584" y="1093"/>
                    </a:lnTo>
                    <a:lnTo>
                      <a:pt x="579" y="1089"/>
                    </a:lnTo>
                    <a:lnTo>
                      <a:pt x="579" y="1082"/>
                    </a:lnTo>
                    <a:lnTo>
                      <a:pt x="576" y="1078"/>
                    </a:lnTo>
                    <a:lnTo>
                      <a:pt x="573" y="1071"/>
                    </a:lnTo>
                    <a:lnTo>
                      <a:pt x="569" y="1064"/>
                    </a:lnTo>
                    <a:lnTo>
                      <a:pt x="569" y="1058"/>
                    </a:lnTo>
                    <a:lnTo>
                      <a:pt x="566" y="1050"/>
                    </a:lnTo>
                    <a:lnTo>
                      <a:pt x="562" y="1043"/>
                    </a:lnTo>
                    <a:lnTo>
                      <a:pt x="562" y="1033"/>
                    </a:lnTo>
                    <a:lnTo>
                      <a:pt x="559" y="1026"/>
                    </a:lnTo>
                    <a:lnTo>
                      <a:pt x="573" y="1036"/>
                    </a:lnTo>
                    <a:lnTo>
                      <a:pt x="587" y="1046"/>
                    </a:lnTo>
                    <a:lnTo>
                      <a:pt x="597" y="1061"/>
                    </a:lnTo>
                    <a:lnTo>
                      <a:pt x="612" y="1071"/>
                    </a:lnTo>
                    <a:lnTo>
                      <a:pt x="622" y="1082"/>
                    </a:lnTo>
                    <a:lnTo>
                      <a:pt x="636" y="1093"/>
                    </a:lnTo>
                    <a:lnTo>
                      <a:pt x="650" y="1103"/>
                    </a:lnTo>
                    <a:lnTo>
                      <a:pt x="664" y="1113"/>
                    </a:lnTo>
                    <a:lnTo>
                      <a:pt x="679" y="1121"/>
                    </a:lnTo>
                    <a:lnTo>
                      <a:pt x="692" y="1131"/>
                    </a:lnTo>
                    <a:lnTo>
                      <a:pt x="742" y="1159"/>
                    </a:lnTo>
                    <a:lnTo>
                      <a:pt x="780" y="1198"/>
                    </a:lnTo>
                    <a:lnTo>
                      <a:pt x="815" y="1240"/>
                    </a:lnTo>
                    <a:lnTo>
                      <a:pt x="844" y="1289"/>
                    </a:lnTo>
                    <a:lnTo>
                      <a:pt x="872" y="1338"/>
                    </a:lnTo>
                    <a:lnTo>
                      <a:pt x="893" y="1391"/>
                    </a:lnTo>
                    <a:lnTo>
                      <a:pt x="917" y="1444"/>
                    </a:lnTo>
                    <a:lnTo>
                      <a:pt x="942" y="1496"/>
                    </a:lnTo>
                    <a:lnTo>
                      <a:pt x="967" y="1549"/>
                    </a:lnTo>
                    <a:lnTo>
                      <a:pt x="995" y="1601"/>
                    </a:lnTo>
                    <a:lnTo>
                      <a:pt x="1027" y="1654"/>
                    </a:lnTo>
                    <a:lnTo>
                      <a:pt x="1062" y="1707"/>
                    </a:lnTo>
                    <a:lnTo>
                      <a:pt x="1097" y="1760"/>
                    </a:lnTo>
                    <a:lnTo>
                      <a:pt x="1136" y="1809"/>
                    </a:lnTo>
                    <a:lnTo>
                      <a:pt x="1175" y="1854"/>
                    </a:lnTo>
                    <a:lnTo>
                      <a:pt x="1217" y="1901"/>
                    </a:lnTo>
                    <a:lnTo>
                      <a:pt x="1263" y="1943"/>
                    </a:lnTo>
                    <a:lnTo>
                      <a:pt x="1308" y="1984"/>
                    </a:lnTo>
                    <a:lnTo>
                      <a:pt x="1358" y="2019"/>
                    </a:lnTo>
                    <a:lnTo>
                      <a:pt x="1406" y="2055"/>
                    </a:lnTo>
                    <a:lnTo>
                      <a:pt x="1428" y="2066"/>
                    </a:lnTo>
                    <a:lnTo>
                      <a:pt x="1446" y="2076"/>
                    </a:lnTo>
                    <a:lnTo>
                      <a:pt x="1463" y="2083"/>
                    </a:lnTo>
                    <a:lnTo>
                      <a:pt x="1481" y="2090"/>
                    </a:lnTo>
                    <a:lnTo>
                      <a:pt x="1498" y="2094"/>
                    </a:lnTo>
                    <a:lnTo>
                      <a:pt x="1516" y="2101"/>
                    </a:lnTo>
                    <a:lnTo>
                      <a:pt x="1534" y="2104"/>
                    </a:lnTo>
                    <a:lnTo>
                      <a:pt x="1548" y="2111"/>
                    </a:lnTo>
                    <a:lnTo>
                      <a:pt x="1561" y="2114"/>
                    </a:lnTo>
                    <a:lnTo>
                      <a:pt x="1576" y="2121"/>
                    </a:lnTo>
                    <a:lnTo>
                      <a:pt x="1664" y="2178"/>
                    </a:lnTo>
                    <a:lnTo>
                      <a:pt x="1749" y="2234"/>
                    </a:lnTo>
                    <a:lnTo>
                      <a:pt x="1832" y="2297"/>
                    </a:lnTo>
                    <a:lnTo>
                      <a:pt x="1914" y="2354"/>
                    </a:lnTo>
                    <a:lnTo>
                      <a:pt x="1995" y="2413"/>
                    </a:lnTo>
                    <a:lnTo>
                      <a:pt x="2079" y="2466"/>
                    </a:lnTo>
                    <a:lnTo>
                      <a:pt x="2167" y="2511"/>
                    </a:lnTo>
                    <a:lnTo>
                      <a:pt x="2258" y="2547"/>
                    </a:lnTo>
                    <a:lnTo>
                      <a:pt x="2357" y="2571"/>
                    </a:lnTo>
                    <a:lnTo>
                      <a:pt x="2463" y="2586"/>
                    </a:lnTo>
                    <a:lnTo>
                      <a:pt x="2476" y="2586"/>
                    </a:lnTo>
                    <a:lnTo>
                      <a:pt x="2491" y="2589"/>
                    </a:lnTo>
                    <a:lnTo>
                      <a:pt x="2501" y="2596"/>
                    </a:lnTo>
                    <a:lnTo>
                      <a:pt x="2516" y="2599"/>
                    </a:lnTo>
                    <a:lnTo>
                      <a:pt x="2526" y="2606"/>
                    </a:lnTo>
                    <a:lnTo>
                      <a:pt x="2540" y="2614"/>
                    </a:lnTo>
                    <a:lnTo>
                      <a:pt x="2554" y="2621"/>
                    </a:lnTo>
                    <a:lnTo>
                      <a:pt x="2564" y="2624"/>
                    </a:lnTo>
                    <a:lnTo>
                      <a:pt x="2579" y="2627"/>
                    </a:lnTo>
                    <a:lnTo>
                      <a:pt x="2593" y="2631"/>
                    </a:lnTo>
                    <a:lnTo>
                      <a:pt x="2646" y="2634"/>
                    </a:lnTo>
                    <a:lnTo>
                      <a:pt x="2699" y="2641"/>
                    </a:lnTo>
                    <a:lnTo>
                      <a:pt x="2751" y="2649"/>
                    </a:lnTo>
                    <a:lnTo>
                      <a:pt x="2804" y="2659"/>
                    </a:lnTo>
                    <a:lnTo>
                      <a:pt x="2857" y="2673"/>
                    </a:lnTo>
                    <a:lnTo>
                      <a:pt x="2906" y="2687"/>
                    </a:lnTo>
                    <a:lnTo>
                      <a:pt x="2955" y="2709"/>
                    </a:lnTo>
                    <a:lnTo>
                      <a:pt x="3001" y="2729"/>
                    </a:lnTo>
                    <a:lnTo>
                      <a:pt x="3047" y="2754"/>
                    </a:lnTo>
                    <a:lnTo>
                      <a:pt x="3092" y="2786"/>
                    </a:lnTo>
                    <a:lnTo>
                      <a:pt x="2639" y="2554"/>
                    </a:lnTo>
                    <a:close/>
                  </a:path>
                </a:pathLst>
              </a:custGeom>
              <a:solidFill>
                <a:srgbClr val="FF00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31" name="Freeform 807"/>
              <p:cNvSpPr>
                <a:spLocks/>
              </p:cNvSpPr>
              <p:nvPr/>
            </p:nvSpPr>
            <p:spPr bwMode="auto">
              <a:xfrm>
                <a:off x="2640" y="2655"/>
                <a:ext cx="238" cy="199"/>
              </a:xfrm>
              <a:custGeom>
                <a:avLst/>
                <a:gdLst>
                  <a:gd name="T0" fmla="*/ 2494 w 3092"/>
                  <a:gd name="T1" fmla="*/ 2519 h 2786"/>
                  <a:gd name="T2" fmla="*/ 2308 w 3092"/>
                  <a:gd name="T3" fmla="*/ 2466 h 2786"/>
                  <a:gd name="T4" fmla="*/ 2115 w 3092"/>
                  <a:gd name="T5" fmla="*/ 2406 h 2786"/>
                  <a:gd name="T6" fmla="*/ 1932 w 3092"/>
                  <a:gd name="T7" fmla="*/ 2273 h 2786"/>
                  <a:gd name="T8" fmla="*/ 1762 w 3092"/>
                  <a:gd name="T9" fmla="*/ 2111 h 2786"/>
                  <a:gd name="T10" fmla="*/ 1639 w 3092"/>
                  <a:gd name="T11" fmla="*/ 2026 h 2786"/>
                  <a:gd name="T12" fmla="*/ 1526 w 3092"/>
                  <a:gd name="T13" fmla="*/ 1991 h 2786"/>
                  <a:gd name="T14" fmla="*/ 1424 w 3092"/>
                  <a:gd name="T15" fmla="*/ 1946 h 2786"/>
                  <a:gd name="T16" fmla="*/ 1351 w 3092"/>
                  <a:gd name="T17" fmla="*/ 1893 h 2786"/>
                  <a:gd name="T18" fmla="*/ 1283 w 3092"/>
                  <a:gd name="T19" fmla="*/ 1823 h 2786"/>
                  <a:gd name="T20" fmla="*/ 1140 w 3092"/>
                  <a:gd name="T21" fmla="*/ 1601 h 2786"/>
                  <a:gd name="T22" fmla="*/ 981 w 3092"/>
                  <a:gd name="T23" fmla="*/ 1328 h 2786"/>
                  <a:gd name="T24" fmla="*/ 830 w 3092"/>
                  <a:gd name="T25" fmla="*/ 1100 h 2786"/>
                  <a:gd name="T26" fmla="*/ 727 w 3092"/>
                  <a:gd name="T27" fmla="*/ 1026 h 2786"/>
                  <a:gd name="T28" fmla="*/ 629 w 3092"/>
                  <a:gd name="T29" fmla="*/ 945 h 2786"/>
                  <a:gd name="T30" fmla="*/ 478 w 3092"/>
                  <a:gd name="T31" fmla="*/ 622 h 2786"/>
                  <a:gd name="T32" fmla="*/ 288 w 3092"/>
                  <a:gd name="T33" fmla="*/ 238 h 2786"/>
                  <a:gd name="T34" fmla="*/ 63 w 3092"/>
                  <a:gd name="T35" fmla="*/ 0 h 2786"/>
                  <a:gd name="T36" fmla="*/ 31 w 3092"/>
                  <a:gd name="T37" fmla="*/ 14 h 2786"/>
                  <a:gd name="T38" fmla="*/ 10 w 3092"/>
                  <a:gd name="T39" fmla="*/ 53 h 2786"/>
                  <a:gd name="T40" fmla="*/ 0 w 3092"/>
                  <a:gd name="T41" fmla="*/ 91 h 2786"/>
                  <a:gd name="T42" fmla="*/ 13 w 3092"/>
                  <a:gd name="T43" fmla="*/ 123 h 2786"/>
                  <a:gd name="T44" fmla="*/ 200 w 3092"/>
                  <a:gd name="T45" fmla="*/ 316 h 2786"/>
                  <a:gd name="T46" fmla="*/ 516 w 3092"/>
                  <a:gd name="T47" fmla="*/ 1159 h 2786"/>
                  <a:gd name="T48" fmla="*/ 594 w 3092"/>
                  <a:gd name="T49" fmla="*/ 2086 h 2786"/>
                  <a:gd name="T50" fmla="*/ 650 w 3092"/>
                  <a:gd name="T51" fmla="*/ 2350 h 2786"/>
                  <a:gd name="T52" fmla="*/ 710 w 3092"/>
                  <a:gd name="T53" fmla="*/ 2389 h 2786"/>
                  <a:gd name="T54" fmla="*/ 707 w 3092"/>
                  <a:gd name="T55" fmla="*/ 2368 h 2786"/>
                  <a:gd name="T56" fmla="*/ 629 w 3092"/>
                  <a:gd name="T57" fmla="*/ 1901 h 2786"/>
                  <a:gd name="T58" fmla="*/ 612 w 3092"/>
                  <a:gd name="T59" fmla="*/ 1236 h 2786"/>
                  <a:gd name="T60" fmla="*/ 576 w 3092"/>
                  <a:gd name="T61" fmla="*/ 1078 h 2786"/>
                  <a:gd name="T62" fmla="*/ 566 w 3092"/>
                  <a:gd name="T63" fmla="*/ 1050 h 2786"/>
                  <a:gd name="T64" fmla="*/ 573 w 3092"/>
                  <a:gd name="T65" fmla="*/ 1036 h 2786"/>
                  <a:gd name="T66" fmla="*/ 622 w 3092"/>
                  <a:gd name="T67" fmla="*/ 1082 h 2786"/>
                  <a:gd name="T68" fmla="*/ 679 w 3092"/>
                  <a:gd name="T69" fmla="*/ 1121 h 2786"/>
                  <a:gd name="T70" fmla="*/ 815 w 3092"/>
                  <a:gd name="T71" fmla="*/ 1240 h 2786"/>
                  <a:gd name="T72" fmla="*/ 917 w 3092"/>
                  <a:gd name="T73" fmla="*/ 1444 h 2786"/>
                  <a:gd name="T74" fmla="*/ 1027 w 3092"/>
                  <a:gd name="T75" fmla="*/ 1654 h 2786"/>
                  <a:gd name="T76" fmla="*/ 1175 w 3092"/>
                  <a:gd name="T77" fmla="*/ 1854 h 2786"/>
                  <a:gd name="T78" fmla="*/ 1358 w 3092"/>
                  <a:gd name="T79" fmla="*/ 2019 h 2786"/>
                  <a:gd name="T80" fmla="*/ 1463 w 3092"/>
                  <a:gd name="T81" fmla="*/ 2083 h 2786"/>
                  <a:gd name="T82" fmla="*/ 1534 w 3092"/>
                  <a:gd name="T83" fmla="*/ 2104 h 2786"/>
                  <a:gd name="T84" fmla="*/ 1664 w 3092"/>
                  <a:gd name="T85" fmla="*/ 2178 h 2786"/>
                  <a:gd name="T86" fmla="*/ 1995 w 3092"/>
                  <a:gd name="T87" fmla="*/ 2413 h 2786"/>
                  <a:gd name="T88" fmla="*/ 2357 w 3092"/>
                  <a:gd name="T89" fmla="*/ 2571 h 2786"/>
                  <a:gd name="T90" fmla="*/ 2501 w 3092"/>
                  <a:gd name="T91" fmla="*/ 2596 h 2786"/>
                  <a:gd name="T92" fmla="*/ 2554 w 3092"/>
                  <a:gd name="T93" fmla="*/ 2621 h 2786"/>
                  <a:gd name="T94" fmla="*/ 2646 w 3092"/>
                  <a:gd name="T95" fmla="*/ 2634 h 2786"/>
                  <a:gd name="T96" fmla="*/ 2857 w 3092"/>
                  <a:gd name="T97" fmla="*/ 2673 h 2786"/>
                  <a:gd name="T98" fmla="*/ 3047 w 3092"/>
                  <a:gd name="T99" fmla="*/ 2754 h 2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92" h="2786">
                    <a:moveTo>
                      <a:pt x="2639" y="2554"/>
                    </a:moveTo>
                    <a:lnTo>
                      <a:pt x="2589" y="2543"/>
                    </a:lnTo>
                    <a:lnTo>
                      <a:pt x="2543" y="2529"/>
                    </a:lnTo>
                    <a:lnTo>
                      <a:pt x="2494" y="2519"/>
                    </a:lnTo>
                    <a:lnTo>
                      <a:pt x="2448" y="2504"/>
                    </a:lnTo>
                    <a:lnTo>
                      <a:pt x="2403" y="2491"/>
                    </a:lnTo>
                    <a:lnTo>
                      <a:pt x="2357" y="2476"/>
                    </a:lnTo>
                    <a:lnTo>
                      <a:pt x="2308" y="2466"/>
                    </a:lnTo>
                    <a:lnTo>
                      <a:pt x="2262" y="2452"/>
                    </a:lnTo>
                    <a:lnTo>
                      <a:pt x="2213" y="2438"/>
                    </a:lnTo>
                    <a:lnTo>
                      <a:pt x="2167" y="2424"/>
                    </a:lnTo>
                    <a:lnTo>
                      <a:pt x="2115" y="2406"/>
                    </a:lnTo>
                    <a:lnTo>
                      <a:pt x="2062" y="2378"/>
                    </a:lnTo>
                    <a:lnTo>
                      <a:pt x="2015" y="2346"/>
                    </a:lnTo>
                    <a:lnTo>
                      <a:pt x="1974" y="2311"/>
                    </a:lnTo>
                    <a:lnTo>
                      <a:pt x="1932" y="2273"/>
                    </a:lnTo>
                    <a:lnTo>
                      <a:pt x="1889" y="2234"/>
                    </a:lnTo>
                    <a:lnTo>
                      <a:pt x="1850" y="2192"/>
                    </a:lnTo>
                    <a:lnTo>
                      <a:pt x="1809" y="2149"/>
                    </a:lnTo>
                    <a:lnTo>
                      <a:pt x="1762" y="2111"/>
                    </a:lnTo>
                    <a:lnTo>
                      <a:pt x="1717" y="2073"/>
                    </a:lnTo>
                    <a:lnTo>
                      <a:pt x="1692" y="2055"/>
                    </a:lnTo>
                    <a:lnTo>
                      <a:pt x="1667" y="2041"/>
                    </a:lnTo>
                    <a:lnTo>
                      <a:pt x="1639" y="2026"/>
                    </a:lnTo>
                    <a:lnTo>
                      <a:pt x="1611" y="2016"/>
                    </a:lnTo>
                    <a:lnTo>
                      <a:pt x="1583" y="2009"/>
                    </a:lnTo>
                    <a:lnTo>
                      <a:pt x="1554" y="1999"/>
                    </a:lnTo>
                    <a:lnTo>
                      <a:pt x="1526" y="1991"/>
                    </a:lnTo>
                    <a:lnTo>
                      <a:pt x="1498" y="1981"/>
                    </a:lnTo>
                    <a:lnTo>
                      <a:pt x="1471" y="1971"/>
                    </a:lnTo>
                    <a:lnTo>
                      <a:pt x="1446" y="1960"/>
                    </a:lnTo>
                    <a:lnTo>
                      <a:pt x="1424" y="1946"/>
                    </a:lnTo>
                    <a:lnTo>
                      <a:pt x="1406" y="1936"/>
                    </a:lnTo>
                    <a:lnTo>
                      <a:pt x="1389" y="1921"/>
                    </a:lnTo>
                    <a:lnTo>
                      <a:pt x="1368" y="1908"/>
                    </a:lnTo>
                    <a:lnTo>
                      <a:pt x="1351" y="1893"/>
                    </a:lnTo>
                    <a:lnTo>
                      <a:pt x="1333" y="1876"/>
                    </a:lnTo>
                    <a:lnTo>
                      <a:pt x="1315" y="1858"/>
                    </a:lnTo>
                    <a:lnTo>
                      <a:pt x="1301" y="1841"/>
                    </a:lnTo>
                    <a:lnTo>
                      <a:pt x="1283" y="1823"/>
                    </a:lnTo>
                    <a:lnTo>
                      <a:pt x="1270" y="1802"/>
                    </a:lnTo>
                    <a:lnTo>
                      <a:pt x="1223" y="1736"/>
                    </a:lnTo>
                    <a:lnTo>
                      <a:pt x="1182" y="1668"/>
                    </a:lnTo>
                    <a:lnTo>
                      <a:pt x="1140" y="1601"/>
                    </a:lnTo>
                    <a:lnTo>
                      <a:pt x="1100" y="1535"/>
                    </a:lnTo>
                    <a:lnTo>
                      <a:pt x="1062" y="1465"/>
                    </a:lnTo>
                    <a:lnTo>
                      <a:pt x="1023" y="1398"/>
                    </a:lnTo>
                    <a:lnTo>
                      <a:pt x="981" y="1328"/>
                    </a:lnTo>
                    <a:lnTo>
                      <a:pt x="942" y="1261"/>
                    </a:lnTo>
                    <a:lnTo>
                      <a:pt x="897" y="1194"/>
                    </a:lnTo>
                    <a:lnTo>
                      <a:pt x="851" y="1124"/>
                    </a:lnTo>
                    <a:lnTo>
                      <a:pt x="830" y="1100"/>
                    </a:lnTo>
                    <a:lnTo>
                      <a:pt x="809" y="1078"/>
                    </a:lnTo>
                    <a:lnTo>
                      <a:pt x="780" y="1061"/>
                    </a:lnTo>
                    <a:lnTo>
                      <a:pt x="756" y="1043"/>
                    </a:lnTo>
                    <a:lnTo>
                      <a:pt x="727" y="1026"/>
                    </a:lnTo>
                    <a:lnTo>
                      <a:pt x="699" y="1008"/>
                    </a:lnTo>
                    <a:lnTo>
                      <a:pt x="675" y="991"/>
                    </a:lnTo>
                    <a:lnTo>
                      <a:pt x="650" y="970"/>
                    </a:lnTo>
                    <a:lnTo>
                      <a:pt x="629" y="945"/>
                    </a:lnTo>
                    <a:lnTo>
                      <a:pt x="612" y="917"/>
                    </a:lnTo>
                    <a:lnTo>
                      <a:pt x="566" y="822"/>
                    </a:lnTo>
                    <a:lnTo>
                      <a:pt x="521" y="723"/>
                    </a:lnTo>
                    <a:lnTo>
                      <a:pt x="478" y="622"/>
                    </a:lnTo>
                    <a:lnTo>
                      <a:pt x="436" y="523"/>
                    </a:lnTo>
                    <a:lnTo>
                      <a:pt x="390" y="425"/>
                    </a:lnTo>
                    <a:lnTo>
                      <a:pt x="341" y="330"/>
                    </a:lnTo>
                    <a:lnTo>
                      <a:pt x="288" y="238"/>
                    </a:lnTo>
                    <a:lnTo>
                      <a:pt x="225" y="155"/>
                    </a:lnTo>
                    <a:lnTo>
                      <a:pt x="154" y="77"/>
                    </a:lnTo>
                    <a:lnTo>
                      <a:pt x="73" y="3"/>
                    </a:lnTo>
                    <a:lnTo>
                      <a:pt x="63" y="0"/>
                    </a:lnTo>
                    <a:lnTo>
                      <a:pt x="55" y="0"/>
                    </a:lnTo>
                    <a:lnTo>
                      <a:pt x="48" y="0"/>
                    </a:lnTo>
                    <a:lnTo>
                      <a:pt x="38" y="7"/>
                    </a:lnTo>
                    <a:lnTo>
                      <a:pt x="31" y="14"/>
                    </a:lnTo>
                    <a:lnTo>
                      <a:pt x="27" y="21"/>
                    </a:lnTo>
                    <a:lnTo>
                      <a:pt x="20" y="32"/>
                    </a:lnTo>
                    <a:lnTo>
                      <a:pt x="13" y="42"/>
                    </a:lnTo>
                    <a:lnTo>
                      <a:pt x="10" y="53"/>
                    </a:lnTo>
                    <a:lnTo>
                      <a:pt x="3" y="63"/>
                    </a:lnTo>
                    <a:lnTo>
                      <a:pt x="0" y="70"/>
                    </a:lnTo>
                    <a:lnTo>
                      <a:pt x="0" y="80"/>
                    </a:lnTo>
                    <a:lnTo>
                      <a:pt x="0" y="91"/>
                    </a:lnTo>
                    <a:lnTo>
                      <a:pt x="3" y="98"/>
                    </a:lnTo>
                    <a:lnTo>
                      <a:pt x="6" y="105"/>
                    </a:lnTo>
                    <a:lnTo>
                      <a:pt x="10" y="116"/>
                    </a:lnTo>
                    <a:lnTo>
                      <a:pt x="13" y="123"/>
                    </a:lnTo>
                    <a:lnTo>
                      <a:pt x="20" y="127"/>
                    </a:lnTo>
                    <a:lnTo>
                      <a:pt x="23" y="133"/>
                    </a:lnTo>
                    <a:lnTo>
                      <a:pt x="31" y="137"/>
                    </a:lnTo>
                    <a:lnTo>
                      <a:pt x="200" y="316"/>
                    </a:lnTo>
                    <a:lnTo>
                      <a:pt x="326" y="510"/>
                    </a:lnTo>
                    <a:lnTo>
                      <a:pt x="418" y="716"/>
                    </a:lnTo>
                    <a:lnTo>
                      <a:pt x="478" y="935"/>
                    </a:lnTo>
                    <a:lnTo>
                      <a:pt x="516" y="1159"/>
                    </a:lnTo>
                    <a:lnTo>
                      <a:pt x="544" y="1391"/>
                    </a:lnTo>
                    <a:lnTo>
                      <a:pt x="559" y="1623"/>
                    </a:lnTo>
                    <a:lnTo>
                      <a:pt x="576" y="1854"/>
                    </a:lnTo>
                    <a:lnTo>
                      <a:pt x="594" y="2086"/>
                    </a:lnTo>
                    <a:lnTo>
                      <a:pt x="629" y="2308"/>
                    </a:lnTo>
                    <a:lnTo>
                      <a:pt x="632" y="2326"/>
                    </a:lnTo>
                    <a:lnTo>
                      <a:pt x="639" y="2339"/>
                    </a:lnTo>
                    <a:lnTo>
                      <a:pt x="650" y="2350"/>
                    </a:lnTo>
                    <a:lnTo>
                      <a:pt x="664" y="2361"/>
                    </a:lnTo>
                    <a:lnTo>
                      <a:pt x="679" y="2371"/>
                    </a:lnTo>
                    <a:lnTo>
                      <a:pt x="692" y="2381"/>
                    </a:lnTo>
                    <a:lnTo>
                      <a:pt x="710" y="2389"/>
                    </a:lnTo>
                    <a:lnTo>
                      <a:pt x="731" y="2396"/>
                    </a:lnTo>
                    <a:lnTo>
                      <a:pt x="749" y="2399"/>
                    </a:lnTo>
                    <a:lnTo>
                      <a:pt x="770" y="2403"/>
                    </a:lnTo>
                    <a:lnTo>
                      <a:pt x="707" y="2368"/>
                    </a:lnTo>
                    <a:lnTo>
                      <a:pt x="668" y="2294"/>
                    </a:lnTo>
                    <a:lnTo>
                      <a:pt x="644" y="2188"/>
                    </a:lnTo>
                    <a:lnTo>
                      <a:pt x="632" y="2055"/>
                    </a:lnTo>
                    <a:lnTo>
                      <a:pt x="629" y="1901"/>
                    </a:lnTo>
                    <a:lnTo>
                      <a:pt x="629" y="1736"/>
                    </a:lnTo>
                    <a:lnTo>
                      <a:pt x="629" y="1566"/>
                    </a:lnTo>
                    <a:lnTo>
                      <a:pt x="626" y="1398"/>
                    </a:lnTo>
                    <a:lnTo>
                      <a:pt x="612" y="1236"/>
                    </a:lnTo>
                    <a:lnTo>
                      <a:pt x="584" y="1093"/>
                    </a:lnTo>
                    <a:lnTo>
                      <a:pt x="579" y="1089"/>
                    </a:lnTo>
                    <a:lnTo>
                      <a:pt x="579" y="1082"/>
                    </a:lnTo>
                    <a:lnTo>
                      <a:pt x="576" y="1078"/>
                    </a:lnTo>
                    <a:lnTo>
                      <a:pt x="573" y="1071"/>
                    </a:lnTo>
                    <a:lnTo>
                      <a:pt x="569" y="1064"/>
                    </a:lnTo>
                    <a:lnTo>
                      <a:pt x="569" y="1058"/>
                    </a:lnTo>
                    <a:lnTo>
                      <a:pt x="566" y="1050"/>
                    </a:lnTo>
                    <a:lnTo>
                      <a:pt x="562" y="1043"/>
                    </a:lnTo>
                    <a:lnTo>
                      <a:pt x="562" y="1033"/>
                    </a:lnTo>
                    <a:lnTo>
                      <a:pt x="559" y="1026"/>
                    </a:lnTo>
                    <a:lnTo>
                      <a:pt x="573" y="1036"/>
                    </a:lnTo>
                    <a:lnTo>
                      <a:pt x="587" y="1046"/>
                    </a:lnTo>
                    <a:lnTo>
                      <a:pt x="597" y="1061"/>
                    </a:lnTo>
                    <a:lnTo>
                      <a:pt x="612" y="1071"/>
                    </a:lnTo>
                    <a:lnTo>
                      <a:pt x="622" y="1082"/>
                    </a:lnTo>
                    <a:lnTo>
                      <a:pt x="636" y="1093"/>
                    </a:lnTo>
                    <a:lnTo>
                      <a:pt x="650" y="1103"/>
                    </a:lnTo>
                    <a:lnTo>
                      <a:pt x="664" y="1113"/>
                    </a:lnTo>
                    <a:lnTo>
                      <a:pt x="679" y="1121"/>
                    </a:lnTo>
                    <a:lnTo>
                      <a:pt x="692" y="1131"/>
                    </a:lnTo>
                    <a:lnTo>
                      <a:pt x="742" y="1159"/>
                    </a:lnTo>
                    <a:lnTo>
                      <a:pt x="780" y="1198"/>
                    </a:lnTo>
                    <a:lnTo>
                      <a:pt x="815" y="1240"/>
                    </a:lnTo>
                    <a:lnTo>
                      <a:pt x="844" y="1289"/>
                    </a:lnTo>
                    <a:lnTo>
                      <a:pt x="872" y="1338"/>
                    </a:lnTo>
                    <a:lnTo>
                      <a:pt x="893" y="1391"/>
                    </a:lnTo>
                    <a:lnTo>
                      <a:pt x="917" y="1444"/>
                    </a:lnTo>
                    <a:lnTo>
                      <a:pt x="942" y="1496"/>
                    </a:lnTo>
                    <a:lnTo>
                      <a:pt x="967" y="1549"/>
                    </a:lnTo>
                    <a:lnTo>
                      <a:pt x="995" y="1601"/>
                    </a:lnTo>
                    <a:lnTo>
                      <a:pt x="1027" y="1654"/>
                    </a:lnTo>
                    <a:lnTo>
                      <a:pt x="1062" y="1707"/>
                    </a:lnTo>
                    <a:lnTo>
                      <a:pt x="1097" y="1760"/>
                    </a:lnTo>
                    <a:lnTo>
                      <a:pt x="1136" y="1809"/>
                    </a:lnTo>
                    <a:lnTo>
                      <a:pt x="1175" y="1854"/>
                    </a:lnTo>
                    <a:lnTo>
                      <a:pt x="1217" y="1901"/>
                    </a:lnTo>
                    <a:lnTo>
                      <a:pt x="1263" y="1943"/>
                    </a:lnTo>
                    <a:lnTo>
                      <a:pt x="1308" y="1984"/>
                    </a:lnTo>
                    <a:lnTo>
                      <a:pt x="1358" y="2019"/>
                    </a:lnTo>
                    <a:lnTo>
                      <a:pt x="1406" y="2055"/>
                    </a:lnTo>
                    <a:lnTo>
                      <a:pt x="1428" y="2066"/>
                    </a:lnTo>
                    <a:lnTo>
                      <a:pt x="1446" y="2076"/>
                    </a:lnTo>
                    <a:lnTo>
                      <a:pt x="1463" y="2083"/>
                    </a:lnTo>
                    <a:lnTo>
                      <a:pt x="1481" y="2090"/>
                    </a:lnTo>
                    <a:lnTo>
                      <a:pt x="1498" y="2094"/>
                    </a:lnTo>
                    <a:lnTo>
                      <a:pt x="1516" y="2101"/>
                    </a:lnTo>
                    <a:lnTo>
                      <a:pt x="1534" y="2104"/>
                    </a:lnTo>
                    <a:lnTo>
                      <a:pt x="1548" y="2111"/>
                    </a:lnTo>
                    <a:lnTo>
                      <a:pt x="1561" y="2114"/>
                    </a:lnTo>
                    <a:lnTo>
                      <a:pt x="1576" y="2121"/>
                    </a:lnTo>
                    <a:lnTo>
                      <a:pt x="1664" y="2178"/>
                    </a:lnTo>
                    <a:lnTo>
                      <a:pt x="1749" y="2234"/>
                    </a:lnTo>
                    <a:lnTo>
                      <a:pt x="1832" y="2297"/>
                    </a:lnTo>
                    <a:lnTo>
                      <a:pt x="1914" y="2354"/>
                    </a:lnTo>
                    <a:lnTo>
                      <a:pt x="1995" y="2413"/>
                    </a:lnTo>
                    <a:lnTo>
                      <a:pt x="2079" y="2466"/>
                    </a:lnTo>
                    <a:lnTo>
                      <a:pt x="2167" y="2511"/>
                    </a:lnTo>
                    <a:lnTo>
                      <a:pt x="2258" y="2547"/>
                    </a:lnTo>
                    <a:lnTo>
                      <a:pt x="2357" y="2571"/>
                    </a:lnTo>
                    <a:lnTo>
                      <a:pt x="2463" y="2586"/>
                    </a:lnTo>
                    <a:lnTo>
                      <a:pt x="2476" y="2586"/>
                    </a:lnTo>
                    <a:lnTo>
                      <a:pt x="2491" y="2589"/>
                    </a:lnTo>
                    <a:lnTo>
                      <a:pt x="2501" y="2596"/>
                    </a:lnTo>
                    <a:lnTo>
                      <a:pt x="2516" y="2599"/>
                    </a:lnTo>
                    <a:lnTo>
                      <a:pt x="2526" y="2606"/>
                    </a:lnTo>
                    <a:lnTo>
                      <a:pt x="2540" y="2614"/>
                    </a:lnTo>
                    <a:lnTo>
                      <a:pt x="2554" y="2621"/>
                    </a:lnTo>
                    <a:lnTo>
                      <a:pt x="2564" y="2624"/>
                    </a:lnTo>
                    <a:lnTo>
                      <a:pt x="2579" y="2627"/>
                    </a:lnTo>
                    <a:lnTo>
                      <a:pt x="2593" y="2631"/>
                    </a:lnTo>
                    <a:lnTo>
                      <a:pt x="2646" y="2634"/>
                    </a:lnTo>
                    <a:lnTo>
                      <a:pt x="2699" y="2641"/>
                    </a:lnTo>
                    <a:lnTo>
                      <a:pt x="2751" y="2649"/>
                    </a:lnTo>
                    <a:lnTo>
                      <a:pt x="2804" y="2659"/>
                    </a:lnTo>
                    <a:lnTo>
                      <a:pt x="2857" y="2673"/>
                    </a:lnTo>
                    <a:lnTo>
                      <a:pt x="2906" y="2687"/>
                    </a:lnTo>
                    <a:lnTo>
                      <a:pt x="2955" y="2709"/>
                    </a:lnTo>
                    <a:lnTo>
                      <a:pt x="3001" y="2729"/>
                    </a:lnTo>
                    <a:lnTo>
                      <a:pt x="3047" y="2754"/>
                    </a:lnTo>
                    <a:lnTo>
                      <a:pt x="3092" y="2786"/>
                    </a:lnTo>
                    <a:lnTo>
                      <a:pt x="2639" y="2554"/>
                    </a:lnTo>
                  </a:path>
                </a:pathLst>
              </a:custGeom>
              <a:noFill/>
              <a:ln w="0">
                <a:solidFill>
                  <a:srgbClr val="A5002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32" name="Freeform 808"/>
              <p:cNvSpPr>
                <a:spLocks/>
              </p:cNvSpPr>
              <p:nvPr/>
            </p:nvSpPr>
            <p:spPr bwMode="auto">
              <a:xfrm>
                <a:off x="2787" y="2676"/>
                <a:ext cx="102" cy="64"/>
              </a:xfrm>
              <a:custGeom>
                <a:avLst/>
                <a:gdLst>
                  <a:gd name="T0" fmla="*/ 0 w 1323"/>
                  <a:gd name="T1" fmla="*/ 0 h 903"/>
                  <a:gd name="T2" fmla="*/ 49 w 1323"/>
                  <a:gd name="T3" fmla="*/ 84 h 903"/>
                  <a:gd name="T4" fmla="*/ 84 w 1323"/>
                  <a:gd name="T5" fmla="*/ 175 h 903"/>
                  <a:gd name="T6" fmla="*/ 113 w 1323"/>
                  <a:gd name="T7" fmla="*/ 274 h 903"/>
                  <a:gd name="T8" fmla="*/ 136 w 1323"/>
                  <a:gd name="T9" fmla="*/ 375 h 903"/>
                  <a:gd name="T10" fmla="*/ 161 w 1323"/>
                  <a:gd name="T11" fmla="*/ 478 h 903"/>
                  <a:gd name="T12" fmla="*/ 193 w 1323"/>
                  <a:gd name="T13" fmla="*/ 569 h 903"/>
                  <a:gd name="T14" fmla="*/ 236 w 1323"/>
                  <a:gd name="T15" fmla="*/ 650 h 903"/>
                  <a:gd name="T16" fmla="*/ 291 w 1323"/>
                  <a:gd name="T17" fmla="*/ 717 h 903"/>
                  <a:gd name="T18" fmla="*/ 366 w 1323"/>
                  <a:gd name="T19" fmla="*/ 762 h 903"/>
                  <a:gd name="T20" fmla="*/ 464 w 1323"/>
                  <a:gd name="T21" fmla="*/ 787 h 903"/>
                  <a:gd name="T22" fmla="*/ 552 w 1323"/>
                  <a:gd name="T23" fmla="*/ 790 h 903"/>
                  <a:gd name="T24" fmla="*/ 640 w 1323"/>
                  <a:gd name="T25" fmla="*/ 794 h 903"/>
                  <a:gd name="T26" fmla="*/ 732 w 1323"/>
                  <a:gd name="T27" fmla="*/ 790 h 903"/>
                  <a:gd name="T28" fmla="*/ 816 w 1323"/>
                  <a:gd name="T29" fmla="*/ 790 h 903"/>
                  <a:gd name="T30" fmla="*/ 904 w 1323"/>
                  <a:gd name="T31" fmla="*/ 794 h 903"/>
                  <a:gd name="T32" fmla="*/ 992 w 1323"/>
                  <a:gd name="T33" fmla="*/ 801 h 903"/>
                  <a:gd name="T34" fmla="*/ 1076 w 1323"/>
                  <a:gd name="T35" fmla="*/ 812 h 903"/>
                  <a:gd name="T36" fmla="*/ 1161 w 1323"/>
                  <a:gd name="T37" fmla="*/ 833 h 903"/>
                  <a:gd name="T38" fmla="*/ 1241 w 1323"/>
                  <a:gd name="T39" fmla="*/ 860 h 903"/>
                  <a:gd name="T40" fmla="*/ 1323 w 1323"/>
                  <a:gd name="T41" fmla="*/ 903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23" h="903">
                    <a:moveTo>
                      <a:pt x="0" y="0"/>
                    </a:moveTo>
                    <a:lnTo>
                      <a:pt x="49" y="84"/>
                    </a:lnTo>
                    <a:lnTo>
                      <a:pt x="84" y="175"/>
                    </a:lnTo>
                    <a:lnTo>
                      <a:pt x="113" y="274"/>
                    </a:lnTo>
                    <a:lnTo>
                      <a:pt x="136" y="375"/>
                    </a:lnTo>
                    <a:lnTo>
                      <a:pt x="161" y="478"/>
                    </a:lnTo>
                    <a:lnTo>
                      <a:pt x="193" y="569"/>
                    </a:lnTo>
                    <a:lnTo>
                      <a:pt x="236" y="650"/>
                    </a:lnTo>
                    <a:lnTo>
                      <a:pt x="291" y="717"/>
                    </a:lnTo>
                    <a:lnTo>
                      <a:pt x="366" y="762"/>
                    </a:lnTo>
                    <a:lnTo>
                      <a:pt x="464" y="787"/>
                    </a:lnTo>
                    <a:lnTo>
                      <a:pt x="552" y="790"/>
                    </a:lnTo>
                    <a:lnTo>
                      <a:pt x="640" y="794"/>
                    </a:lnTo>
                    <a:lnTo>
                      <a:pt x="732" y="790"/>
                    </a:lnTo>
                    <a:lnTo>
                      <a:pt x="816" y="790"/>
                    </a:lnTo>
                    <a:lnTo>
                      <a:pt x="904" y="794"/>
                    </a:lnTo>
                    <a:lnTo>
                      <a:pt x="992" y="801"/>
                    </a:lnTo>
                    <a:lnTo>
                      <a:pt x="1076" y="812"/>
                    </a:lnTo>
                    <a:lnTo>
                      <a:pt x="1161" y="833"/>
                    </a:lnTo>
                    <a:lnTo>
                      <a:pt x="1241" y="860"/>
                    </a:lnTo>
                    <a:lnTo>
                      <a:pt x="1323" y="903"/>
                    </a:lnTo>
                  </a:path>
                </a:pathLst>
              </a:custGeom>
              <a:noFill/>
              <a:ln w="3175">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33" name="Freeform 809"/>
              <p:cNvSpPr>
                <a:spLocks/>
              </p:cNvSpPr>
              <p:nvPr/>
            </p:nvSpPr>
            <p:spPr bwMode="auto">
              <a:xfrm>
                <a:off x="2808" y="2726"/>
                <a:ext cx="111" cy="69"/>
              </a:xfrm>
              <a:custGeom>
                <a:avLst/>
                <a:gdLst>
                  <a:gd name="T0" fmla="*/ 0 w 1446"/>
                  <a:gd name="T1" fmla="*/ 0 h 969"/>
                  <a:gd name="T2" fmla="*/ 66 w 1446"/>
                  <a:gd name="T3" fmla="*/ 81 h 969"/>
                  <a:gd name="T4" fmla="*/ 137 w 1446"/>
                  <a:gd name="T5" fmla="*/ 154 h 969"/>
                  <a:gd name="T6" fmla="*/ 211 w 1446"/>
                  <a:gd name="T7" fmla="*/ 224 h 969"/>
                  <a:gd name="T8" fmla="*/ 285 w 1446"/>
                  <a:gd name="T9" fmla="*/ 288 h 969"/>
                  <a:gd name="T10" fmla="*/ 362 w 1446"/>
                  <a:gd name="T11" fmla="*/ 348 h 969"/>
                  <a:gd name="T12" fmla="*/ 446 w 1446"/>
                  <a:gd name="T13" fmla="*/ 397 h 969"/>
                  <a:gd name="T14" fmla="*/ 534 w 1446"/>
                  <a:gd name="T15" fmla="*/ 443 h 969"/>
                  <a:gd name="T16" fmla="*/ 629 w 1446"/>
                  <a:gd name="T17" fmla="*/ 484 h 969"/>
                  <a:gd name="T18" fmla="*/ 729 w 1446"/>
                  <a:gd name="T19" fmla="*/ 519 h 969"/>
                  <a:gd name="T20" fmla="*/ 840 w 1446"/>
                  <a:gd name="T21" fmla="*/ 544 h 969"/>
                  <a:gd name="T22" fmla="*/ 869 w 1446"/>
                  <a:gd name="T23" fmla="*/ 555 h 969"/>
                  <a:gd name="T24" fmla="*/ 894 w 1446"/>
                  <a:gd name="T25" fmla="*/ 573 h 969"/>
                  <a:gd name="T26" fmla="*/ 915 w 1446"/>
                  <a:gd name="T27" fmla="*/ 597 h 969"/>
                  <a:gd name="T28" fmla="*/ 935 w 1446"/>
                  <a:gd name="T29" fmla="*/ 622 h 969"/>
                  <a:gd name="T30" fmla="*/ 957 w 1446"/>
                  <a:gd name="T31" fmla="*/ 649 h 969"/>
                  <a:gd name="T32" fmla="*/ 975 w 1446"/>
                  <a:gd name="T33" fmla="*/ 678 h 969"/>
                  <a:gd name="T34" fmla="*/ 992 w 1446"/>
                  <a:gd name="T35" fmla="*/ 706 h 969"/>
                  <a:gd name="T36" fmla="*/ 1013 w 1446"/>
                  <a:gd name="T37" fmla="*/ 731 h 969"/>
                  <a:gd name="T38" fmla="*/ 1035 w 1446"/>
                  <a:gd name="T39" fmla="*/ 752 h 969"/>
                  <a:gd name="T40" fmla="*/ 1059 w 1446"/>
                  <a:gd name="T41" fmla="*/ 769 h 969"/>
                  <a:gd name="T42" fmla="*/ 1098 w 1446"/>
                  <a:gd name="T43" fmla="*/ 787 h 969"/>
                  <a:gd name="T44" fmla="*/ 1140 w 1446"/>
                  <a:gd name="T45" fmla="*/ 804 h 969"/>
                  <a:gd name="T46" fmla="*/ 1178 w 1446"/>
                  <a:gd name="T47" fmla="*/ 819 h 969"/>
                  <a:gd name="T48" fmla="*/ 1221 w 1446"/>
                  <a:gd name="T49" fmla="*/ 832 h 969"/>
                  <a:gd name="T50" fmla="*/ 1263 w 1446"/>
                  <a:gd name="T51" fmla="*/ 847 h 969"/>
                  <a:gd name="T52" fmla="*/ 1305 w 1446"/>
                  <a:gd name="T53" fmla="*/ 864 h 969"/>
                  <a:gd name="T54" fmla="*/ 1344 w 1446"/>
                  <a:gd name="T55" fmla="*/ 886 h 969"/>
                  <a:gd name="T56" fmla="*/ 1383 w 1446"/>
                  <a:gd name="T57" fmla="*/ 906 h 969"/>
                  <a:gd name="T58" fmla="*/ 1414 w 1446"/>
                  <a:gd name="T59" fmla="*/ 938 h 969"/>
                  <a:gd name="T60" fmla="*/ 1446 w 1446"/>
                  <a:gd name="T61" fmla="*/ 969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46" h="969">
                    <a:moveTo>
                      <a:pt x="0" y="0"/>
                    </a:moveTo>
                    <a:lnTo>
                      <a:pt x="66" y="81"/>
                    </a:lnTo>
                    <a:lnTo>
                      <a:pt x="137" y="154"/>
                    </a:lnTo>
                    <a:lnTo>
                      <a:pt x="211" y="224"/>
                    </a:lnTo>
                    <a:lnTo>
                      <a:pt x="285" y="288"/>
                    </a:lnTo>
                    <a:lnTo>
                      <a:pt x="362" y="348"/>
                    </a:lnTo>
                    <a:lnTo>
                      <a:pt x="446" y="397"/>
                    </a:lnTo>
                    <a:lnTo>
                      <a:pt x="534" y="443"/>
                    </a:lnTo>
                    <a:lnTo>
                      <a:pt x="629" y="484"/>
                    </a:lnTo>
                    <a:lnTo>
                      <a:pt x="729" y="519"/>
                    </a:lnTo>
                    <a:lnTo>
                      <a:pt x="840" y="544"/>
                    </a:lnTo>
                    <a:lnTo>
                      <a:pt x="869" y="555"/>
                    </a:lnTo>
                    <a:lnTo>
                      <a:pt x="894" y="573"/>
                    </a:lnTo>
                    <a:lnTo>
                      <a:pt x="915" y="597"/>
                    </a:lnTo>
                    <a:lnTo>
                      <a:pt x="935" y="622"/>
                    </a:lnTo>
                    <a:lnTo>
                      <a:pt x="957" y="649"/>
                    </a:lnTo>
                    <a:lnTo>
                      <a:pt x="975" y="678"/>
                    </a:lnTo>
                    <a:lnTo>
                      <a:pt x="992" y="706"/>
                    </a:lnTo>
                    <a:lnTo>
                      <a:pt x="1013" y="731"/>
                    </a:lnTo>
                    <a:lnTo>
                      <a:pt x="1035" y="752"/>
                    </a:lnTo>
                    <a:lnTo>
                      <a:pt x="1059" y="769"/>
                    </a:lnTo>
                    <a:lnTo>
                      <a:pt x="1098" y="787"/>
                    </a:lnTo>
                    <a:lnTo>
                      <a:pt x="1140" y="804"/>
                    </a:lnTo>
                    <a:lnTo>
                      <a:pt x="1178" y="819"/>
                    </a:lnTo>
                    <a:lnTo>
                      <a:pt x="1221" y="832"/>
                    </a:lnTo>
                    <a:lnTo>
                      <a:pt x="1263" y="847"/>
                    </a:lnTo>
                    <a:lnTo>
                      <a:pt x="1305" y="864"/>
                    </a:lnTo>
                    <a:lnTo>
                      <a:pt x="1344" y="886"/>
                    </a:lnTo>
                    <a:lnTo>
                      <a:pt x="1383" y="906"/>
                    </a:lnTo>
                    <a:lnTo>
                      <a:pt x="1414" y="938"/>
                    </a:lnTo>
                    <a:lnTo>
                      <a:pt x="1446" y="969"/>
                    </a:lnTo>
                  </a:path>
                </a:pathLst>
              </a:custGeom>
              <a:noFill/>
              <a:ln w="3175">
                <a:solidFill>
                  <a:srgbClr val="A5002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34" name="Freeform 810"/>
              <p:cNvSpPr>
                <a:spLocks/>
              </p:cNvSpPr>
              <p:nvPr/>
            </p:nvSpPr>
            <p:spPr bwMode="auto">
              <a:xfrm>
                <a:off x="2880" y="2621"/>
                <a:ext cx="132" cy="52"/>
              </a:xfrm>
              <a:custGeom>
                <a:avLst/>
                <a:gdLst>
                  <a:gd name="T0" fmla="*/ 1710 w 1710"/>
                  <a:gd name="T1" fmla="*/ 0 h 720"/>
                  <a:gd name="T2" fmla="*/ 1615 w 1710"/>
                  <a:gd name="T3" fmla="*/ 63 h 720"/>
                  <a:gd name="T4" fmla="*/ 1520 w 1710"/>
                  <a:gd name="T5" fmla="*/ 102 h 720"/>
                  <a:gd name="T6" fmla="*/ 1425 w 1710"/>
                  <a:gd name="T7" fmla="*/ 127 h 720"/>
                  <a:gd name="T8" fmla="*/ 1327 w 1710"/>
                  <a:gd name="T9" fmla="*/ 137 h 720"/>
                  <a:gd name="T10" fmla="*/ 1232 w 1710"/>
                  <a:gd name="T11" fmla="*/ 141 h 720"/>
                  <a:gd name="T12" fmla="*/ 1132 w 1710"/>
                  <a:gd name="T13" fmla="*/ 137 h 720"/>
                  <a:gd name="T14" fmla="*/ 1037 w 1710"/>
                  <a:gd name="T15" fmla="*/ 133 h 720"/>
                  <a:gd name="T16" fmla="*/ 939 w 1710"/>
                  <a:gd name="T17" fmla="*/ 130 h 720"/>
                  <a:gd name="T18" fmla="*/ 841 w 1710"/>
                  <a:gd name="T19" fmla="*/ 133 h 720"/>
                  <a:gd name="T20" fmla="*/ 743 w 1710"/>
                  <a:gd name="T21" fmla="*/ 145 h 720"/>
                  <a:gd name="T22" fmla="*/ 703 w 1710"/>
                  <a:gd name="T23" fmla="*/ 155 h 720"/>
                  <a:gd name="T24" fmla="*/ 668 w 1710"/>
                  <a:gd name="T25" fmla="*/ 176 h 720"/>
                  <a:gd name="T26" fmla="*/ 636 w 1710"/>
                  <a:gd name="T27" fmla="*/ 200 h 720"/>
                  <a:gd name="T28" fmla="*/ 605 w 1710"/>
                  <a:gd name="T29" fmla="*/ 232 h 720"/>
                  <a:gd name="T30" fmla="*/ 577 w 1710"/>
                  <a:gd name="T31" fmla="*/ 268 h 720"/>
                  <a:gd name="T32" fmla="*/ 548 w 1710"/>
                  <a:gd name="T33" fmla="*/ 306 h 720"/>
                  <a:gd name="T34" fmla="*/ 520 w 1710"/>
                  <a:gd name="T35" fmla="*/ 345 h 720"/>
                  <a:gd name="T36" fmla="*/ 493 w 1710"/>
                  <a:gd name="T37" fmla="*/ 383 h 720"/>
                  <a:gd name="T38" fmla="*/ 461 w 1710"/>
                  <a:gd name="T39" fmla="*/ 421 h 720"/>
                  <a:gd name="T40" fmla="*/ 430 w 1710"/>
                  <a:gd name="T41" fmla="*/ 457 h 720"/>
                  <a:gd name="T42" fmla="*/ 393 w 1710"/>
                  <a:gd name="T43" fmla="*/ 481 h 720"/>
                  <a:gd name="T44" fmla="*/ 348 w 1710"/>
                  <a:gd name="T45" fmla="*/ 496 h 720"/>
                  <a:gd name="T46" fmla="*/ 299 w 1710"/>
                  <a:gd name="T47" fmla="*/ 499 h 720"/>
                  <a:gd name="T48" fmla="*/ 246 w 1710"/>
                  <a:gd name="T49" fmla="*/ 496 h 720"/>
                  <a:gd name="T50" fmla="*/ 190 w 1710"/>
                  <a:gd name="T51" fmla="*/ 488 h 720"/>
                  <a:gd name="T52" fmla="*/ 137 w 1710"/>
                  <a:gd name="T53" fmla="*/ 475 h 720"/>
                  <a:gd name="T54" fmla="*/ 92 w 1710"/>
                  <a:gd name="T55" fmla="*/ 464 h 720"/>
                  <a:gd name="T56" fmla="*/ 49 w 1710"/>
                  <a:gd name="T57" fmla="*/ 450 h 720"/>
                  <a:gd name="T58" fmla="*/ 17 w 1710"/>
                  <a:gd name="T59" fmla="*/ 443 h 720"/>
                  <a:gd name="T60" fmla="*/ 0 w 1710"/>
                  <a:gd name="T61" fmla="*/ 436 h 720"/>
                  <a:gd name="T62" fmla="*/ 59 w 1710"/>
                  <a:gd name="T63" fmla="*/ 460 h 720"/>
                  <a:gd name="T64" fmla="*/ 134 w 1710"/>
                  <a:gd name="T65" fmla="*/ 485 h 720"/>
                  <a:gd name="T66" fmla="*/ 222 w 1710"/>
                  <a:gd name="T67" fmla="*/ 510 h 720"/>
                  <a:gd name="T68" fmla="*/ 317 w 1710"/>
                  <a:gd name="T69" fmla="*/ 538 h 720"/>
                  <a:gd name="T70" fmla="*/ 412 w 1710"/>
                  <a:gd name="T71" fmla="*/ 563 h 720"/>
                  <a:gd name="T72" fmla="*/ 510 w 1710"/>
                  <a:gd name="T73" fmla="*/ 590 h 720"/>
                  <a:gd name="T74" fmla="*/ 601 w 1710"/>
                  <a:gd name="T75" fmla="*/ 622 h 720"/>
                  <a:gd name="T76" fmla="*/ 686 w 1710"/>
                  <a:gd name="T77" fmla="*/ 650 h 720"/>
                  <a:gd name="T78" fmla="*/ 753 w 1710"/>
                  <a:gd name="T79" fmla="*/ 685 h 720"/>
                  <a:gd name="T80" fmla="*/ 806 w 1710"/>
                  <a:gd name="T81" fmla="*/ 72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10" h="720">
                    <a:moveTo>
                      <a:pt x="1710" y="0"/>
                    </a:moveTo>
                    <a:lnTo>
                      <a:pt x="1615" y="63"/>
                    </a:lnTo>
                    <a:lnTo>
                      <a:pt x="1520" y="102"/>
                    </a:lnTo>
                    <a:lnTo>
                      <a:pt x="1425" y="127"/>
                    </a:lnTo>
                    <a:lnTo>
                      <a:pt x="1327" y="137"/>
                    </a:lnTo>
                    <a:lnTo>
                      <a:pt x="1232" y="141"/>
                    </a:lnTo>
                    <a:lnTo>
                      <a:pt x="1132" y="137"/>
                    </a:lnTo>
                    <a:lnTo>
                      <a:pt x="1037" y="133"/>
                    </a:lnTo>
                    <a:lnTo>
                      <a:pt x="939" y="130"/>
                    </a:lnTo>
                    <a:lnTo>
                      <a:pt x="841" y="133"/>
                    </a:lnTo>
                    <a:lnTo>
                      <a:pt x="743" y="145"/>
                    </a:lnTo>
                    <a:lnTo>
                      <a:pt x="703" y="155"/>
                    </a:lnTo>
                    <a:lnTo>
                      <a:pt x="668" y="176"/>
                    </a:lnTo>
                    <a:lnTo>
                      <a:pt x="636" y="200"/>
                    </a:lnTo>
                    <a:lnTo>
                      <a:pt x="605" y="232"/>
                    </a:lnTo>
                    <a:lnTo>
                      <a:pt x="577" y="268"/>
                    </a:lnTo>
                    <a:lnTo>
                      <a:pt x="548" y="306"/>
                    </a:lnTo>
                    <a:lnTo>
                      <a:pt x="520" y="345"/>
                    </a:lnTo>
                    <a:lnTo>
                      <a:pt x="493" y="383"/>
                    </a:lnTo>
                    <a:lnTo>
                      <a:pt x="461" y="421"/>
                    </a:lnTo>
                    <a:lnTo>
                      <a:pt x="430" y="457"/>
                    </a:lnTo>
                    <a:lnTo>
                      <a:pt x="393" y="481"/>
                    </a:lnTo>
                    <a:lnTo>
                      <a:pt x="348" y="496"/>
                    </a:lnTo>
                    <a:lnTo>
                      <a:pt x="299" y="499"/>
                    </a:lnTo>
                    <a:lnTo>
                      <a:pt x="246" y="496"/>
                    </a:lnTo>
                    <a:lnTo>
                      <a:pt x="190" y="488"/>
                    </a:lnTo>
                    <a:lnTo>
                      <a:pt x="137" y="475"/>
                    </a:lnTo>
                    <a:lnTo>
                      <a:pt x="92" y="464"/>
                    </a:lnTo>
                    <a:lnTo>
                      <a:pt x="49" y="450"/>
                    </a:lnTo>
                    <a:lnTo>
                      <a:pt x="17" y="443"/>
                    </a:lnTo>
                    <a:lnTo>
                      <a:pt x="0" y="436"/>
                    </a:lnTo>
                    <a:lnTo>
                      <a:pt x="59" y="460"/>
                    </a:lnTo>
                    <a:lnTo>
                      <a:pt x="134" y="485"/>
                    </a:lnTo>
                    <a:lnTo>
                      <a:pt x="222" y="510"/>
                    </a:lnTo>
                    <a:lnTo>
                      <a:pt x="317" y="538"/>
                    </a:lnTo>
                    <a:lnTo>
                      <a:pt x="412" y="563"/>
                    </a:lnTo>
                    <a:lnTo>
                      <a:pt x="510" y="590"/>
                    </a:lnTo>
                    <a:lnTo>
                      <a:pt x="601" y="622"/>
                    </a:lnTo>
                    <a:lnTo>
                      <a:pt x="686" y="650"/>
                    </a:lnTo>
                    <a:lnTo>
                      <a:pt x="753" y="685"/>
                    </a:lnTo>
                    <a:lnTo>
                      <a:pt x="806" y="720"/>
                    </a:lnTo>
                  </a:path>
                </a:pathLst>
              </a:custGeom>
              <a:noFill/>
              <a:ln w="3175">
                <a:solidFill>
                  <a:srgbClr val="A50021"/>
                </a:solidFill>
                <a:prstDash val="solid"/>
                <a:round/>
                <a:headEnd/>
                <a:tailEnd/>
              </a:ln>
              <a:extLst>
                <a:ext uri="{909E8E84-426E-40DD-AFC4-6F175D3DCCD1}">
                  <a14:hiddenFill xmlns:a14="http://schemas.microsoft.com/office/drawing/2010/main">
                    <a:solidFill>
                      <a:srgbClr val="A50021"/>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35" name="Freeform 811"/>
              <p:cNvSpPr>
                <a:spLocks/>
              </p:cNvSpPr>
              <p:nvPr/>
            </p:nvSpPr>
            <p:spPr bwMode="auto">
              <a:xfrm>
                <a:off x="2832" y="2818"/>
                <a:ext cx="57" cy="19"/>
              </a:xfrm>
              <a:custGeom>
                <a:avLst/>
                <a:gdLst>
                  <a:gd name="T0" fmla="*/ 0 w 743"/>
                  <a:gd name="T1" fmla="*/ 253 h 253"/>
                  <a:gd name="T2" fmla="*/ 74 w 743"/>
                  <a:gd name="T3" fmla="*/ 225 h 253"/>
                  <a:gd name="T4" fmla="*/ 155 w 743"/>
                  <a:gd name="T5" fmla="*/ 204 h 253"/>
                  <a:gd name="T6" fmla="*/ 236 w 743"/>
                  <a:gd name="T7" fmla="*/ 193 h 253"/>
                  <a:gd name="T8" fmla="*/ 320 w 743"/>
                  <a:gd name="T9" fmla="*/ 183 h 253"/>
                  <a:gd name="T10" fmla="*/ 405 w 743"/>
                  <a:gd name="T11" fmla="*/ 176 h 253"/>
                  <a:gd name="T12" fmla="*/ 483 w 743"/>
                  <a:gd name="T13" fmla="*/ 161 h 253"/>
                  <a:gd name="T14" fmla="*/ 560 w 743"/>
                  <a:gd name="T15" fmla="*/ 141 h 253"/>
                  <a:gd name="T16" fmla="*/ 630 w 743"/>
                  <a:gd name="T17" fmla="*/ 109 h 253"/>
                  <a:gd name="T18" fmla="*/ 690 w 743"/>
                  <a:gd name="T19" fmla="*/ 63 h 253"/>
                  <a:gd name="T20" fmla="*/ 743 w 743"/>
                  <a:gd name="T21" fmla="*/ 0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43" h="253">
                    <a:moveTo>
                      <a:pt x="0" y="253"/>
                    </a:moveTo>
                    <a:lnTo>
                      <a:pt x="74" y="225"/>
                    </a:lnTo>
                    <a:lnTo>
                      <a:pt x="155" y="204"/>
                    </a:lnTo>
                    <a:lnTo>
                      <a:pt x="236" y="193"/>
                    </a:lnTo>
                    <a:lnTo>
                      <a:pt x="320" y="183"/>
                    </a:lnTo>
                    <a:lnTo>
                      <a:pt x="405" y="176"/>
                    </a:lnTo>
                    <a:lnTo>
                      <a:pt x="483" y="161"/>
                    </a:lnTo>
                    <a:lnTo>
                      <a:pt x="560" y="141"/>
                    </a:lnTo>
                    <a:lnTo>
                      <a:pt x="630" y="109"/>
                    </a:lnTo>
                    <a:lnTo>
                      <a:pt x="690" y="63"/>
                    </a:lnTo>
                    <a:lnTo>
                      <a:pt x="743" y="0"/>
                    </a:lnTo>
                  </a:path>
                </a:pathLst>
              </a:custGeom>
              <a:noFill/>
              <a:ln w="3175">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36" name="Freeform 812"/>
              <p:cNvSpPr>
                <a:spLocks/>
              </p:cNvSpPr>
              <p:nvPr/>
            </p:nvSpPr>
            <p:spPr bwMode="auto">
              <a:xfrm>
                <a:off x="2765" y="2462"/>
                <a:ext cx="14" cy="21"/>
              </a:xfrm>
              <a:custGeom>
                <a:avLst/>
                <a:gdLst>
                  <a:gd name="T0" fmla="*/ 148 w 177"/>
                  <a:gd name="T1" fmla="*/ 0 h 288"/>
                  <a:gd name="T2" fmla="*/ 120 w 177"/>
                  <a:gd name="T3" fmla="*/ 17 h 288"/>
                  <a:gd name="T4" fmla="*/ 92 w 177"/>
                  <a:gd name="T5" fmla="*/ 42 h 288"/>
                  <a:gd name="T6" fmla="*/ 67 w 177"/>
                  <a:gd name="T7" fmla="*/ 67 h 288"/>
                  <a:gd name="T8" fmla="*/ 46 w 177"/>
                  <a:gd name="T9" fmla="*/ 91 h 288"/>
                  <a:gd name="T10" fmla="*/ 29 w 177"/>
                  <a:gd name="T11" fmla="*/ 122 h 288"/>
                  <a:gd name="T12" fmla="*/ 14 w 177"/>
                  <a:gd name="T13" fmla="*/ 154 h 288"/>
                  <a:gd name="T14" fmla="*/ 7 w 177"/>
                  <a:gd name="T15" fmla="*/ 185 h 288"/>
                  <a:gd name="T16" fmla="*/ 0 w 177"/>
                  <a:gd name="T17" fmla="*/ 221 h 288"/>
                  <a:gd name="T18" fmla="*/ 4 w 177"/>
                  <a:gd name="T19" fmla="*/ 256 h 288"/>
                  <a:gd name="T20" fmla="*/ 7 w 177"/>
                  <a:gd name="T21" fmla="*/ 288 h 288"/>
                  <a:gd name="T22" fmla="*/ 11 w 177"/>
                  <a:gd name="T23" fmla="*/ 256 h 288"/>
                  <a:gd name="T24" fmla="*/ 17 w 177"/>
                  <a:gd name="T25" fmla="*/ 225 h 288"/>
                  <a:gd name="T26" fmla="*/ 29 w 177"/>
                  <a:gd name="T27" fmla="*/ 197 h 288"/>
                  <a:gd name="T28" fmla="*/ 46 w 177"/>
                  <a:gd name="T29" fmla="*/ 168 h 288"/>
                  <a:gd name="T30" fmla="*/ 64 w 177"/>
                  <a:gd name="T31" fmla="*/ 144 h 288"/>
                  <a:gd name="T32" fmla="*/ 85 w 177"/>
                  <a:gd name="T33" fmla="*/ 119 h 288"/>
                  <a:gd name="T34" fmla="*/ 105 w 177"/>
                  <a:gd name="T35" fmla="*/ 95 h 288"/>
                  <a:gd name="T36" fmla="*/ 130 w 177"/>
                  <a:gd name="T37" fmla="*/ 73 h 288"/>
                  <a:gd name="T38" fmla="*/ 155 w 177"/>
                  <a:gd name="T39" fmla="*/ 49 h 288"/>
                  <a:gd name="T40" fmla="*/ 177 w 177"/>
                  <a:gd name="T41" fmla="*/ 28 h 288"/>
                  <a:gd name="T42" fmla="*/ 148 w 177"/>
                  <a:gd name="T43" fmla="*/ 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7" h="288">
                    <a:moveTo>
                      <a:pt x="148" y="0"/>
                    </a:moveTo>
                    <a:lnTo>
                      <a:pt x="120" y="17"/>
                    </a:lnTo>
                    <a:lnTo>
                      <a:pt x="92" y="42"/>
                    </a:lnTo>
                    <a:lnTo>
                      <a:pt x="67" y="67"/>
                    </a:lnTo>
                    <a:lnTo>
                      <a:pt x="46" y="91"/>
                    </a:lnTo>
                    <a:lnTo>
                      <a:pt x="29" y="122"/>
                    </a:lnTo>
                    <a:lnTo>
                      <a:pt x="14" y="154"/>
                    </a:lnTo>
                    <a:lnTo>
                      <a:pt x="7" y="185"/>
                    </a:lnTo>
                    <a:lnTo>
                      <a:pt x="0" y="221"/>
                    </a:lnTo>
                    <a:lnTo>
                      <a:pt x="4" y="256"/>
                    </a:lnTo>
                    <a:lnTo>
                      <a:pt x="7" y="288"/>
                    </a:lnTo>
                    <a:lnTo>
                      <a:pt x="11" y="256"/>
                    </a:lnTo>
                    <a:lnTo>
                      <a:pt x="17" y="225"/>
                    </a:lnTo>
                    <a:lnTo>
                      <a:pt x="29" y="197"/>
                    </a:lnTo>
                    <a:lnTo>
                      <a:pt x="46" y="168"/>
                    </a:lnTo>
                    <a:lnTo>
                      <a:pt x="64" y="144"/>
                    </a:lnTo>
                    <a:lnTo>
                      <a:pt x="85" y="119"/>
                    </a:lnTo>
                    <a:lnTo>
                      <a:pt x="105" y="95"/>
                    </a:lnTo>
                    <a:lnTo>
                      <a:pt x="130" y="73"/>
                    </a:lnTo>
                    <a:lnTo>
                      <a:pt x="155" y="49"/>
                    </a:lnTo>
                    <a:lnTo>
                      <a:pt x="177" y="28"/>
                    </a:lnTo>
                    <a:lnTo>
                      <a:pt x="148" y="0"/>
                    </a:lnTo>
                    <a:close/>
                  </a:path>
                </a:pathLst>
              </a:custGeom>
              <a:solidFill>
                <a:srgbClr val="FFB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37" name="Freeform 813"/>
              <p:cNvSpPr>
                <a:spLocks/>
              </p:cNvSpPr>
              <p:nvPr/>
            </p:nvSpPr>
            <p:spPr bwMode="auto">
              <a:xfrm>
                <a:off x="2780" y="2460"/>
                <a:ext cx="8" cy="8"/>
              </a:xfrm>
              <a:custGeom>
                <a:avLst/>
                <a:gdLst>
                  <a:gd name="T0" fmla="*/ 0 w 105"/>
                  <a:gd name="T1" fmla="*/ 0 h 112"/>
                  <a:gd name="T2" fmla="*/ 14 w 105"/>
                  <a:gd name="T3" fmla="*/ 10 h 112"/>
                  <a:gd name="T4" fmla="*/ 25 w 105"/>
                  <a:gd name="T5" fmla="*/ 25 h 112"/>
                  <a:gd name="T6" fmla="*/ 32 w 105"/>
                  <a:gd name="T7" fmla="*/ 35 h 112"/>
                  <a:gd name="T8" fmla="*/ 42 w 105"/>
                  <a:gd name="T9" fmla="*/ 48 h 112"/>
                  <a:gd name="T10" fmla="*/ 50 w 105"/>
                  <a:gd name="T11" fmla="*/ 63 h 112"/>
                  <a:gd name="T12" fmla="*/ 60 w 105"/>
                  <a:gd name="T13" fmla="*/ 73 h 112"/>
                  <a:gd name="T14" fmla="*/ 70 w 105"/>
                  <a:gd name="T15" fmla="*/ 88 h 112"/>
                  <a:gd name="T16" fmla="*/ 81 w 105"/>
                  <a:gd name="T17" fmla="*/ 98 h 112"/>
                  <a:gd name="T18" fmla="*/ 92 w 105"/>
                  <a:gd name="T19" fmla="*/ 105 h 112"/>
                  <a:gd name="T20" fmla="*/ 105 w 105"/>
                  <a:gd name="T21"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112">
                    <a:moveTo>
                      <a:pt x="0" y="0"/>
                    </a:moveTo>
                    <a:lnTo>
                      <a:pt x="14" y="10"/>
                    </a:lnTo>
                    <a:lnTo>
                      <a:pt x="25" y="25"/>
                    </a:lnTo>
                    <a:lnTo>
                      <a:pt x="32" y="35"/>
                    </a:lnTo>
                    <a:lnTo>
                      <a:pt x="42" y="48"/>
                    </a:lnTo>
                    <a:lnTo>
                      <a:pt x="50" y="63"/>
                    </a:lnTo>
                    <a:lnTo>
                      <a:pt x="60" y="73"/>
                    </a:lnTo>
                    <a:lnTo>
                      <a:pt x="70" y="88"/>
                    </a:lnTo>
                    <a:lnTo>
                      <a:pt x="81" y="98"/>
                    </a:lnTo>
                    <a:lnTo>
                      <a:pt x="92" y="105"/>
                    </a:lnTo>
                    <a:lnTo>
                      <a:pt x="105" y="112"/>
                    </a:lnTo>
                  </a:path>
                </a:pathLst>
              </a:custGeom>
              <a:noFill/>
              <a:ln w="4763">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38" name="Freeform 814"/>
              <p:cNvSpPr>
                <a:spLocks/>
              </p:cNvSpPr>
              <p:nvPr/>
            </p:nvSpPr>
            <p:spPr bwMode="auto">
              <a:xfrm>
                <a:off x="2887" y="2691"/>
                <a:ext cx="94" cy="36"/>
              </a:xfrm>
              <a:custGeom>
                <a:avLst/>
                <a:gdLst>
                  <a:gd name="T0" fmla="*/ 0 w 1225"/>
                  <a:gd name="T1" fmla="*/ 0 h 506"/>
                  <a:gd name="T2" fmla="*/ 120 w 1225"/>
                  <a:gd name="T3" fmla="*/ 56 h 506"/>
                  <a:gd name="T4" fmla="*/ 240 w 1225"/>
                  <a:gd name="T5" fmla="*/ 113 h 506"/>
                  <a:gd name="T6" fmla="*/ 360 w 1225"/>
                  <a:gd name="T7" fmla="*/ 169 h 506"/>
                  <a:gd name="T8" fmla="*/ 483 w 1225"/>
                  <a:gd name="T9" fmla="*/ 218 h 506"/>
                  <a:gd name="T10" fmla="*/ 602 w 1225"/>
                  <a:gd name="T11" fmla="*/ 271 h 506"/>
                  <a:gd name="T12" fmla="*/ 726 w 1225"/>
                  <a:gd name="T13" fmla="*/ 320 h 506"/>
                  <a:gd name="T14" fmla="*/ 849 w 1225"/>
                  <a:gd name="T15" fmla="*/ 369 h 506"/>
                  <a:gd name="T16" fmla="*/ 975 w 1225"/>
                  <a:gd name="T17" fmla="*/ 415 h 506"/>
                  <a:gd name="T18" fmla="*/ 1098 w 1225"/>
                  <a:gd name="T19" fmla="*/ 461 h 506"/>
                  <a:gd name="T20" fmla="*/ 1225 w 1225"/>
                  <a:gd name="T21" fmla="*/ 506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25" h="506">
                    <a:moveTo>
                      <a:pt x="0" y="0"/>
                    </a:moveTo>
                    <a:lnTo>
                      <a:pt x="120" y="56"/>
                    </a:lnTo>
                    <a:lnTo>
                      <a:pt x="240" y="113"/>
                    </a:lnTo>
                    <a:lnTo>
                      <a:pt x="360" y="169"/>
                    </a:lnTo>
                    <a:lnTo>
                      <a:pt x="483" y="218"/>
                    </a:lnTo>
                    <a:lnTo>
                      <a:pt x="602" y="271"/>
                    </a:lnTo>
                    <a:lnTo>
                      <a:pt x="726" y="320"/>
                    </a:lnTo>
                    <a:lnTo>
                      <a:pt x="849" y="369"/>
                    </a:lnTo>
                    <a:lnTo>
                      <a:pt x="975" y="415"/>
                    </a:lnTo>
                    <a:lnTo>
                      <a:pt x="1098" y="461"/>
                    </a:lnTo>
                    <a:lnTo>
                      <a:pt x="1225" y="506"/>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39" name="Freeform 815"/>
              <p:cNvSpPr>
                <a:spLocks/>
              </p:cNvSpPr>
              <p:nvPr/>
            </p:nvSpPr>
            <p:spPr bwMode="auto">
              <a:xfrm>
                <a:off x="2920" y="2720"/>
                <a:ext cx="116" cy="46"/>
              </a:xfrm>
              <a:custGeom>
                <a:avLst/>
                <a:gdLst>
                  <a:gd name="T0" fmla="*/ 0 w 1506"/>
                  <a:gd name="T1" fmla="*/ 0 h 646"/>
                  <a:gd name="T2" fmla="*/ 120 w 1506"/>
                  <a:gd name="T3" fmla="*/ 70 h 646"/>
                  <a:gd name="T4" fmla="*/ 243 w 1506"/>
                  <a:gd name="T5" fmla="*/ 130 h 646"/>
                  <a:gd name="T6" fmla="*/ 369 w 1506"/>
                  <a:gd name="T7" fmla="*/ 186 h 646"/>
                  <a:gd name="T8" fmla="*/ 496 w 1506"/>
                  <a:gd name="T9" fmla="*/ 235 h 646"/>
                  <a:gd name="T10" fmla="*/ 627 w 1506"/>
                  <a:gd name="T11" fmla="*/ 278 h 646"/>
                  <a:gd name="T12" fmla="*/ 757 w 1506"/>
                  <a:gd name="T13" fmla="*/ 319 h 646"/>
                  <a:gd name="T14" fmla="*/ 890 w 1506"/>
                  <a:gd name="T15" fmla="*/ 358 h 646"/>
                  <a:gd name="T16" fmla="*/ 1025 w 1506"/>
                  <a:gd name="T17" fmla="*/ 396 h 646"/>
                  <a:gd name="T18" fmla="*/ 1158 w 1506"/>
                  <a:gd name="T19" fmla="*/ 435 h 646"/>
                  <a:gd name="T20" fmla="*/ 1295 w 1506"/>
                  <a:gd name="T21" fmla="*/ 474 h 646"/>
                  <a:gd name="T22" fmla="*/ 1319 w 1506"/>
                  <a:gd name="T23" fmla="*/ 485 h 646"/>
                  <a:gd name="T24" fmla="*/ 1344 w 1506"/>
                  <a:gd name="T25" fmla="*/ 498 h 646"/>
                  <a:gd name="T26" fmla="*/ 1366 w 1506"/>
                  <a:gd name="T27" fmla="*/ 516 h 646"/>
                  <a:gd name="T28" fmla="*/ 1386 w 1506"/>
                  <a:gd name="T29" fmla="*/ 534 h 646"/>
                  <a:gd name="T30" fmla="*/ 1408 w 1506"/>
                  <a:gd name="T31" fmla="*/ 551 h 646"/>
                  <a:gd name="T32" fmla="*/ 1426 w 1506"/>
                  <a:gd name="T33" fmla="*/ 573 h 646"/>
                  <a:gd name="T34" fmla="*/ 1443 w 1506"/>
                  <a:gd name="T35" fmla="*/ 590 h 646"/>
                  <a:gd name="T36" fmla="*/ 1464 w 1506"/>
                  <a:gd name="T37" fmla="*/ 611 h 646"/>
                  <a:gd name="T38" fmla="*/ 1481 w 1506"/>
                  <a:gd name="T39" fmla="*/ 628 h 646"/>
                  <a:gd name="T40" fmla="*/ 1506 w 1506"/>
                  <a:gd name="T41" fmla="*/ 646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06" h="646">
                    <a:moveTo>
                      <a:pt x="0" y="0"/>
                    </a:moveTo>
                    <a:lnTo>
                      <a:pt x="120" y="70"/>
                    </a:lnTo>
                    <a:lnTo>
                      <a:pt x="243" y="130"/>
                    </a:lnTo>
                    <a:lnTo>
                      <a:pt x="369" y="186"/>
                    </a:lnTo>
                    <a:lnTo>
                      <a:pt x="496" y="235"/>
                    </a:lnTo>
                    <a:lnTo>
                      <a:pt x="627" y="278"/>
                    </a:lnTo>
                    <a:lnTo>
                      <a:pt x="757" y="319"/>
                    </a:lnTo>
                    <a:lnTo>
                      <a:pt x="890" y="358"/>
                    </a:lnTo>
                    <a:lnTo>
                      <a:pt x="1025" y="396"/>
                    </a:lnTo>
                    <a:lnTo>
                      <a:pt x="1158" y="435"/>
                    </a:lnTo>
                    <a:lnTo>
                      <a:pt x="1295" y="474"/>
                    </a:lnTo>
                    <a:lnTo>
                      <a:pt x="1319" y="485"/>
                    </a:lnTo>
                    <a:lnTo>
                      <a:pt x="1344" y="498"/>
                    </a:lnTo>
                    <a:lnTo>
                      <a:pt x="1366" y="516"/>
                    </a:lnTo>
                    <a:lnTo>
                      <a:pt x="1386" y="534"/>
                    </a:lnTo>
                    <a:lnTo>
                      <a:pt x="1408" y="551"/>
                    </a:lnTo>
                    <a:lnTo>
                      <a:pt x="1426" y="573"/>
                    </a:lnTo>
                    <a:lnTo>
                      <a:pt x="1443" y="590"/>
                    </a:lnTo>
                    <a:lnTo>
                      <a:pt x="1464" y="611"/>
                    </a:lnTo>
                    <a:lnTo>
                      <a:pt x="1481" y="628"/>
                    </a:lnTo>
                    <a:lnTo>
                      <a:pt x="1506" y="646"/>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40" name="Freeform 816"/>
              <p:cNvSpPr>
                <a:spLocks/>
              </p:cNvSpPr>
              <p:nvPr/>
            </p:nvSpPr>
            <p:spPr bwMode="auto">
              <a:xfrm>
                <a:off x="3020" y="2748"/>
                <a:ext cx="23" cy="15"/>
              </a:xfrm>
              <a:custGeom>
                <a:avLst/>
                <a:gdLst>
                  <a:gd name="T0" fmla="*/ 0 w 295"/>
                  <a:gd name="T1" fmla="*/ 0 h 211"/>
                  <a:gd name="T2" fmla="*/ 29 w 295"/>
                  <a:gd name="T3" fmla="*/ 18 h 211"/>
                  <a:gd name="T4" fmla="*/ 60 w 295"/>
                  <a:gd name="T5" fmla="*/ 38 h 211"/>
                  <a:gd name="T6" fmla="*/ 88 w 295"/>
                  <a:gd name="T7" fmla="*/ 60 h 211"/>
                  <a:gd name="T8" fmla="*/ 117 w 295"/>
                  <a:gd name="T9" fmla="*/ 81 h 211"/>
                  <a:gd name="T10" fmla="*/ 145 w 295"/>
                  <a:gd name="T11" fmla="*/ 105 h 211"/>
                  <a:gd name="T12" fmla="*/ 172 w 295"/>
                  <a:gd name="T13" fmla="*/ 127 h 211"/>
                  <a:gd name="T14" fmla="*/ 204 w 295"/>
                  <a:gd name="T15" fmla="*/ 148 h 211"/>
                  <a:gd name="T16" fmla="*/ 232 w 295"/>
                  <a:gd name="T17" fmla="*/ 168 h 211"/>
                  <a:gd name="T18" fmla="*/ 264 w 295"/>
                  <a:gd name="T19" fmla="*/ 190 h 211"/>
                  <a:gd name="T20" fmla="*/ 295 w 295"/>
                  <a:gd name="T21" fmla="*/ 21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5" h="211">
                    <a:moveTo>
                      <a:pt x="0" y="0"/>
                    </a:moveTo>
                    <a:lnTo>
                      <a:pt x="29" y="18"/>
                    </a:lnTo>
                    <a:lnTo>
                      <a:pt x="60" y="38"/>
                    </a:lnTo>
                    <a:lnTo>
                      <a:pt x="88" y="60"/>
                    </a:lnTo>
                    <a:lnTo>
                      <a:pt x="117" y="81"/>
                    </a:lnTo>
                    <a:lnTo>
                      <a:pt x="145" y="105"/>
                    </a:lnTo>
                    <a:lnTo>
                      <a:pt x="172" y="127"/>
                    </a:lnTo>
                    <a:lnTo>
                      <a:pt x="204" y="148"/>
                    </a:lnTo>
                    <a:lnTo>
                      <a:pt x="232" y="168"/>
                    </a:lnTo>
                    <a:lnTo>
                      <a:pt x="264" y="190"/>
                    </a:lnTo>
                    <a:lnTo>
                      <a:pt x="295" y="211"/>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41" name="Freeform 817"/>
              <p:cNvSpPr>
                <a:spLocks/>
              </p:cNvSpPr>
              <p:nvPr/>
            </p:nvSpPr>
            <p:spPr bwMode="auto">
              <a:xfrm>
                <a:off x="2821" y="2524"/>
                <a:ext cx="198" cy="88"/>
              </a:xfrm>
              <a:custGeom>
                <a:avLst/>
                <a:gdLst>
                  <a:gd name="T0" fmla="*/ 0 w 2565"/>
                  <a:gd name="T1" fmla="*/ 0 h 1240"/>
                  <a:gd name="T2" fmla="*/ 20 w 2565"/>
                  <a:gd name="T3" fmla="*/ 50 h 1240"/>
                  <a:gd name="T4" fmla="*/ 45 w 2565"/>
                  <a:gd name="T5" fmla="*/ 88 h 1240"/>
                  <a:gd name="T6" fmla="*/ 74 w 2565"/>
                  <a:gd name="T7" fmla="*/ 127 h 1240"/>
                  <a:gd name="T8" fmla="*/ 109 w 2565"/>
                  <a:gd name="T9" fmla="*/ 158 h 1240"/>
                  <a:gd name="T10" fmla="*/ 147 w 2565"/>
                  <a:gd name="T11" fmla="*/ 186 h 1240"/>
                  <a:gd name="T12" fmla="*/ 190 w 2565"/>
                  <a:gd name="T13" fmla="*/ 208 h 1240"/>
                  <a:gd name="T14" fmla="*/ 232 w 2565"/>
                  <a:gd name="T15" fmla="*/ 228 h 1240"/>
                  <a:gd name="T16" fmla="*/ 278 w 2565"/>
                  <a:gd name="T17" fmla="*/ 243 h 1240"/>
                  <a:gd name="T18" fmla="*/ 323 w 2565"/>
                  <a:gd name="T19" fmla="*/ 257 h 1240"/>
                  <a:gd name="T20" fmla="*/ 369 w 2565"/>
                  <a:gd name="T21" fmla="*/ 267 h 1240"/>
                  <a:gd name="T22" fmla="*/ 478 w 2565"/>
                  <a:gd name="T23" fmla="*/ 295 h 1240"/>
                  <a:gd name="T24" fmla="*/ 644 w 2565"/>
                  <a:gd name="T25" fmla="*/ 348 h 1240"/>
                  <a:gd name="T26" fmla="*/ 862 w 2565"/>
                  <a:gd name="T27" fmla="*/ 422 h 1240"/>
                  <a:gd name="T28" fmla="*/ 1112 w 2565"/>
                  <a:gd name="T29" fmla="*/ 513 h 1240"/>
                  <a:gd name="T30" fmla="*/ 1379 w 2565"/>
                  <a:gd name="T31" fmla="*/ 618 h 1240"/>
                  <a:gd name="T32" fmla="*/ 1658 w 2565"/>
                  <a:gd name="T33" fmla="*/ 735 h 1240"/>
                  <a:gd name="T34" fmla="*/ 1928 w 2565"/>
                  <a:gd name="T35" fmla="*/ 861 h 1240"/>
                  <a:gd name="T36" fmla="*/ 2177 w 2565"/>
                  <a:gd name="T37" fmla="*/ 988 h 1240"/>
                  <a:gd name="T38" fmla="*/ 2396 w 2565"/>
                  <a:gd name="T39" fmla="*/ 1114 h 1240"/>
                  <a:gd name="T40" fmla="*/ 2565 w 2565"/>
                  <a:gd name="T41" fmla="*/ 1240 h 1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65" h="1240">
                    <a:moveTo>
                      <a:pt x="0" y="0"/>
                    </a:moveTo>
                    <a:lnTo>
                      <a:pt x="20" y="50"/>
                    </a:lnTo>
                    <a:lnTo>
                      <a:pt x="45" y="88"/>
                    </a:lnTo>
                    <a:lnTo>
                      <a:pt x="74" y="127"/>
                    </a:lnTo>
                    <a:lnTo>
                      <a:pt x="109" y="158"/>
                    </a:lnTo>
                    <a:lnTo>
                      <a:pt x="147" y="186"/>
                    </a:lnTo>
                    <a:lnTo>
                      <a:pt x="190" y="208"/>
                    </a:lnTo>
                    <a:lnTo>
                      <a:pt x="232" y="228"/>
                    </a:lnTo>
                    <a:lnTo>
                      <a:pt x="278" y="243"/>
                    </a:lnTo>
                    <a:lnTo>
                      <a:pt x="323" y="257"/>
                    </a:lnTo>
                    <a:lnTo>
                      <a:pt x="369" y="267"/>
                    </a:lnTo>
                    <a:lnTo>
                      <a:pt x="478" y="295"/>
                    </a:lnTo>
                    <a:lnTo>
                      <a:pt x="644" y="348"/>
                    </a:lnTo>
                    <a:lnTo>
                      <a:pt x="862" y="422"/>
                    </a:lnTo>
                    <a:lnTo>
                      <a:pt x="1112" y="513"/>
                    </a:lnTo>
                    <a:lnTo>
                      <a:pt x="1379" y="618"/>
                    </a:lnTo>
                    <a:lnTo>
                      <a:pt x="1658" y="735"/>
                    </a:lnTo>
                    <a:lnTo>
                      <a:pt x="1928" y="861"/>
                    </a:lnTo>
                    <a:lnTo>
                      <a:pt x="2177" y="988"/>
                    </a:lnTo>
                    <a:lnTo>
                      <a:pt x="2396" y="1114"/>
                    </a:lnTo>
                    <a:lnTo>
                      <a:pt x="2565" y="1240"/>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42" name="Freeform 818"/>
              <p:cNvSpPr>
                <a:spLocks/>
              </p:cNvSpPr>
              <p:nvPr/>
            </p:nvSpPr>
            <p:spPr bwMode="auto">
              <a:xfrm>
                <a:off x="2939" y="2560"/>
                <a:ext cx="86" cy="40"/>
              </a:xfrm>
              <a:custGeom>
                <a:avLst/>
                <a:gdLst>
                  <a:gd name="T0" fmla="*/ 0 w 1127"/>
                  <a:gd name="T1" fmla="*/ 0 h 565"/>
                  <a:gd name="T2" fmla="*/ 152 w 1127"/>
                  <a:gd name="T3" fmla="*/ 67 h 565"/>
                  <a:gd name="T4" fmla="*/ 281 w 1127"/>
                  <a:gd name="T5" fmla="*/ 127 h 565"/>
                  <a:gd name="T6" fmla="*/ 401 w 1127"/>
                  <a:gd name="T7" fmla="*/ 179 h 565"/>
                  <a:gd name="T8" fmla="*/ 507 w 1127"/>
                  <a:gd name="T9" fmla="*/ 232 h 565"/>
                  <a:gd name="T10" fmla="*/ 606 w 1127"/>
                  <a:gd name="T11" fmla="*/ 285 h 565"/>
                  <a:gd name="T12" fmla="*/ 701 w 1127"/>
                  <a:gd name="T13" fmla="*/ 334 h 565"/>
                  <a:gd name="T14" fmla="*/ 796 w 1127"/>
                  <a:gd name="T15" fmla="*/ 387 h 565"/>
                  <a:gd name="T16" fmla="*/ 897 w 1127"/>
                  <a:gd name="T17" fmla="*/ 442 h 565"/>
                  <a:gd name="T18" fmla="*/ 1003 w 1127"/>
                  <a:gd name="T19" fmla="*/ 499 h 565"/>
                  <a:gd name="T20" fmla="*/ 1127 w 1127"/>
                  <a:gd name="T21" fmla="*/ 565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7" h="565">
                    <a:moveTo>
                      <a:pt x="0" y="0"/>
                    </a:moveTo>
                    <a:lnTo>
                      <a:pt x="152" y="67"/>
                    </a:lnTo>
                    <a:lnTo>
                      <a:pt x="281" y="127"/>
                    </a:lnTo>
                    <a:lnTo>
                      <a:pt x="401" y="179"/>
                    </a:lnTo>
                    <a:lnTo>
                      <a:pt x="507" y="232"/>
                    </a:lnTo>
                    <a:lnTo>
                      <a:pt x="606" y="285"/>
                    </a:lnTo>
                    <a:lnTo>
                      <a:pt x="701" y="334"/>
                    </a:lnTo>
                    <a:lnTo>
                      <a:pt x="796" y="387"/>
                    </a:lnTo>
                    <a:lnTo>
                      <a:pt x="897" y="442"/>
                    </a:lnTo>
                    <a:lnTo>
                      <a:pt x="1003" y="499"/>
                    </a:lnTo>
                    <a:lnTo>
                      <a:pt x="1127" y="565"/>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43" name="Freeform 819"/>
              <p:cNvSpPr>
                <a:spLocks/>
              </p:cNvSpPr>
              <p:nvPr/>
            </p:nvSpPr>
            <p:spPr bwMode="auto">
              <a:xfrm>
                <a:off x="2821" y="2578"/>
                <a:ext cx="61" cy="20"/>
              </a:xfrm>
              <a:custGeom>
                <a:avLst/>
                <a:gdLst>
                  <a:gd name="T0" fmla="*/ 0 w 791"/>
                  <a:gd name="T1" fmla="*/ 0 h 280"/>
                  <a:gd name="T2" fmla="*/ 77 w 791"/>
                  <a:gd name="T3" fmla="*/ 38 h 280"/>
                  <a:gd name="T4" fmla="*/ 155 w 791"/>
                  <a:gd name="T5" fmla="*/ 70 h 280"/>
                  <a:gd name="T6" fmla="*/ 232 w 791"/>
                  <a:gd name="T7" fmla="*/ 95 h 280"/>
                  <a:gd name="T8" fmla="*/ 313 w 791"/>
                  <a:gd name="T9" fmla="*/ 119 h 280"/>
                  <a:gd name="T10" fmla="*/ 397 w 791"/>
                  <a:gd name="T11" fmla="*/ 137 h 280"/>
                  <a:gd name="T12" fmla="*/ 478 w 791"/>
                  <a:gd name="T13" fmla="*/ 158 h 280"/>
                  <a:gd name="T14" fmla="*/ 559 w 791"/>
                  <a:gd name="T15" fmla="*/ 182 h 280"/>
                  <a:gd name="T16" fmla="*/ 636 w 791"/>
                  <a:gd name="T17" fmla="*/ 207 h 280"/>
                  <a:gd name="T18" fmla="*/ 714 w 791"/>
                  <a:gd name="T19" fmla="*/ 238 h 280"/>
                  <a:gd name="T20" fmla="*/ 791 w 791"/>
                  <a:gd name="T21" fmla="*/ 28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1" h="280">
                    <a:moveTo>
                      <a:pt x="0" y="0"/>
                    </a:moveTo>
                    <a:lnTo>
                      <a:pt x="77" y="38"/>
                    </a:lnTo>
                    <a:lnTo>
                      <a:pt x="155" y="70"/>
                    </a:lnTo>
                    <a:lnTo>
                      <a:pt x="232" y="95"/>
                    </a:lnTo>
                    <a:lnTo>
                      <a:pt x="313" y="119"/>
                    </a:lnTo>
                    <a:lnTo>
                      <a:pt x="397" y="137"/>
                    </a:lnTo>
                    <a:lnTo>
                      <a:pt x="478" y="158"/>
                    </a:lnTo>
                    <a:lnTo>
                      <a:pt x="559" y="182"/>
                    </a:lnTo>
                    <a:lnTo>
                      <a:pt x="636" y="207"/>
                    </a:lnTo>
                    <a:lnTo>
                      <a:pt x="714" y="238"/>
                    </a:lnTo>
                    <a:lnTo>
                      <a:pt x="791" y="280"/>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44" name="Freeform 820"/>
              <p:cNvSpPr>
                <a:spLocks/>
              </p:cNvSpPr>
              <p:nvPr/>
            </p:nvSpPr>
            <p:spPr bwMode="auto">
              <a:xfrm>
                <a:off x="2881" y="2904"/>
                <a:ext cx="205" cy="54"/>
              </a:xfrm>
              <a:custGeom>
                <a:avLst/>
                <a:gdLst>
                  <a:gd name="T0" fmla="*/ 0 w 2674"/>
                  <a:gd name="T1" fmla="*/ 4 h 763"/>
                  <a:gd name="T2" fmla="*/ 41 w 2674"/>
                  <a:gd name="T3" fmla="*/ 0 h 763"/>
                  <a:gd name="T4" fmla="*/ 88 w 2674"/>
                  <a:gd name="T5" fmla="*/ 4 h 763"/>
                  <a:gd name="T6" fmla="*/ 130 w 2674"/>
                  <a:gd name="T7" fmla="*/ 7 h 763"/>
                  <a:gd name="T8" fmla="*/ 171 w 2674"/>
                  <a:gd name="T9" fmla="*/ 12 h 763"/>
                  <a:gd name="T10" fmla="*/ 218 w 2674"/>
                  <a:gd name="T11" fmla="*/ 15 h 763"/>
                  <a:gd name="T12" fmla="*/ 260 w 2674"/>
                  <a:gd name="T13" fmla="*/ 22 h 763"/>
                  <a:gd name="T14" fmla="*/ 301 w 2674"/>
                  <a:gd name="T15" fmla="*/ 29 h 763"/>
                  <a:gd name="T16" fmla="*/ 348 w 2674"/>
                  <a:gd name="T17" fmla="*/ 32 h 763"/>
                  <a:gd name="T18" fmla="*/ 389 w 2674"/>
                  <a:gd name="T19" fmla="*/ 35 h 763"/>
                  <a:gd name="T20" fmla="*/ 436 w 2674"/>
                  <a:gd name="T21" fmla="*/ 39 h 763"/>
                  <a:gd name="T22" fmla="*/ 559 w 2674"/>
                  <a:gd name="T23" fmla="*/ 50 h 763"/>
                  <a:gd name="T24" fmla="*/ 682 w 2674"/>
                  <a:gd name="T25" fmla="*/ 70 h 763"/>
                  <a:gd name="T26" fmla="*/ 802 w 2674"/>
                  <a:gd name="T27" fmla="*/ 99 h 763"/>
                  <a:gd name="T28" fmla="*/ 918 w 2674"/>
                  <a:gd name="T29" fmla="*/ 134 h 763"/>
                  <a:gd name="T30" fmla="*/ 1037 w 2674"/>
                  <a:gd name="T31" fmla="*/ 173 h 763"/>
                  <a:gd name="T32" fmla="*/ 1153 w 2674"/>
                  <a:gd name="T33" fmla="*/ 212 h 763"/>
                  <a:gd name="T34" fmla="*/ 1273 w 2674"/>
                  <a:gd name="T35" fmla="*/ 250 h 763"/>
                  <a:gd name="T36" fmla="*/ 1393 w 2674"/>
                  <a:gd name="T37" fmla="*/ 288 h 763"/>
                  <a:gd name="T38" fmla="*/ 1512 w 2674"/>
                  <a:gd name="T39" fmla="*/ 324 h 763"/>
                  <a:gd name="T40" fmla="*/ 1639 w 2674"/>
                  <a:gd name="T41" fmla="*/ 352 h 763"/>
                  <a:gd name="T42" fmla="*/ 1720 w 2674"/>
                  <a:gd name="T43" fmla="*/ 370 h 763"/>
                  <a:gd name="T44" fmla="*/ 1801 w 2674"/>
                  <a:gd name="T45" fmla="*/ 387 h 763"/>
                  <a:gd name="T46" fmla="*/ 1879 w 2674"/>
                  <a:gd name="T47" fmla="*/ 408 h 763"/>
                  <a:gd name="T48" fmla="*/ 1955 w 2674"/>
                  <a:gd name="T49" fmla="*/ 433 h 763"/>
                  <a:gd name="T50" fmla="*/ 2033 w 2674"/>
                  <a:gd name="T51" fmla="*/ 457 h 763"/>
                  <a:gd name="T52" fmla="*/ 2110 w 2674"/>
                  <a:gd name="T53" fmla="*/ 485 h 763"/>
                  <a:gd name="T54" fmla="*/ 2188 w 2674"/>
                  <a:gd name="T55" fmla="*/ 513 h 763"/>
                  <a:gd name="T56" fmla="*/ 2262 w 2674"/>
                  <a:gd name="T57" fmla="*/ 542 h 763"/>
                  <a:gd name="T58" fmla="*/ 2340 w 2674"/>
                  <a:gd name="T59" fmla="*/ 570 h 763"/>
                  <a:gd name="T60" fmla="*/ 2416 w 2674"/>
                  <a:gd name="T61" fmla="*/ 598 h 763"/>
                  <a:gd name="T62" fmla="*/ 2445 w 2674"/>
                  <a:gd name="T63" fmla="*/ 608 h 763"/>
                  <a:gd name="T64" fmla="*/ 2473 w 2674"/>
                  <a:gd name="T65" fmla="*/ 622 h 763"/>
                  <a:gd name="T66" fmla="*/ 2498 w 2674"/>
                  <a:gd name="T67" fmla="*/ 637 h 763"/>
                  <a:gd name="T68" fmla="*/ 2523 w 2674"/>
                  <a:gd name="T69" fmla="*/ 654 h 763"/>
                  <a:gd name="T70" fmla="*/ 2547 w 2674"/>
                  <a:gd name="T71" fmla="*/ 672 h 763"/>
                  <a:gd name="T72" fmla="*/ 2571 w 2674"/>
                  <a:gd name="T73" fmla="*/ 689 h 763"/>
                  <a:gd name="T74" fmla="*/ 2596 w 2674"/>
                  <a:gd name="T75" fmla="*/ 707 h 763"/>
                  <a:gd name="T76" fmla="*/ 2621 w 2674"/>
                  <a:gd name="T77" fmla="*/ 725 h 763"/>
                  <a:gd name="T78" fmla="*/ 2646 w 2674"/>
                  <a:gd name="T79" fmla="*/ 745 h 763"/>
                  <a:gd name="T80" fmla="*/ 2674 w 2674"/>
                  <a:gd name="T81" fmla="*/ 763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74" h="763">
                    <a:moveTo>
                      <a:pt x="0" y="4"/>
                    </a:moveTo>
                    <a:lnTo>
                      <a:pt x="41" y="0"/>
                    </a:lnTo>
                    <a:lnTo>
                      <a:pt x="88" y="4"/>
                    </a:lnTo>
                    <a:lnTo>
                      <a:pt x="130" y="7"/>
                    </a:lnTo>
                    <a:lnTo>
                      <a:pt x="171" y="12"/>
                    </a:lnTo>
                    <a:lnTo>
                      <a:pt x="218" y="15"/>
                    </a:lnTo>
                    <a:lnTo>
                      <a:pt x="260" y="22"/>
                    </a:lnTo>
                    <a:lnTo>
                      <a:pt x="301" y="29"/>
                    </a:lnTo>
                    <a:lnTo>
                      <a:pt x="348" y="32"/>
                    </a:lnTo>
                    <a:lnTo>
                      <a:pt x="389" y="35"/>
                    </a:lnTo>
                    <a:lnTo>
                      <a:pt x="436" y="39"/>
                    </a:lnTo>
                    <a:lnTo>
                      <a:pt x="559" y="50"/>
                    </a:lnTo>
                    <a:lnTo>
                      <a:pt x="682" y="70"/>
                    </a:lnTo>
                    <a:lnTo>
                      <a:pt x="802" y="99"/>
                    </a:lnTo>
                    <a:lnTo>
                      <a:pt x="918" y="134"/>
                    </a:lnTo>
                    <a:lnTo>
                      <a:pt x="1037" y="173"/>
                    </a:lnTo>
                    <a:lnTo>
                      <a:pt x="1153" y="212"/>
                    </a:lnTo>
                    <a:lnTo>
                      <a:pt x="1273" y="250"/>
                    </a:lnTo>
                    <a:lnTo>
                      <a:pt x="1393" y="288"/>
                    </a:lnTo>
                    <a:lnTo>
                      <a:pt x="1512" y="324"/>
                    </a:lnTo>
                    <a:lnTo>
                      <a:pt x="1639" y="352"/>
                    </a:lnTo>
                    <a:lnTo>
                      <a:pt x="1720" y="370"/>
                    </a:lnTo>
                    <a:lnTo>
                      <a:pt x="1801" y="387"/>
                    </a:lnTo>
                    <a:lnTo>
                      <a:pt x="1879" y="408"/>
                    </a:lnTo>
                    <a:lnTo>
                      <a:pt x="1955" y="433"/>
                    </a:lnTo>
                    <a:lnTo>
                      <a:pt x="2033" y="457"/>
                    </a:lnTo>
                    <a:lnTo>
                      <a:pt x="2110" y="485"/>
                    </a:lnTo>
                    <a:lnTo>
                      <a:pt x="2188" y="513"/>
                    </a:lnTo>
                    <a:lnTo>
                      <a:pt x="2262" y="542"/>
                    </a:lnTo>
                    <a:lnTo>
                      <a:pt x="2340" y="570"/>
                    </a:lnTo>
                    <a:lnTo>
                      <a:pt x="2416" y="598"/>
                    </a:lnTo>
                    <a:lnTo>
                      <a:pt x="2445" y="608"/>
                    </a:lnTo>
                    <a:lnTo>
                      <a:pt x="2473" y="622"/>
                    </a:lnTo>
                    <a:lnTo>
                      <a:pt x="2498" y="637"/>
                    </a:lnTo>
                    <a:lnTo>
                      <a:pt x="2523" y="654"/>
                    </a:lnTo>
                    <a:lnTo>
                      <a:pt x="2547" y="672"/>
                    </a:lnTo>
                    <a:lnTo>
                      <a:pt x="2571" y="689"/>
                    </a:lnTo>
                    <a:lnTo>
                      <a:pt x="2596" y="707"/>
                    </a:lnTo>
                    <a:lnTo>
                      <a:pt x="2621" y="725"/>
                    </a:lnTo>
                    <a:lnTo>
                      <a:pt x="2646" y="745"/>
                    </a:lnTo>
                    <a:lnTo>
                      <a:pt x="2674" y="763"/>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45" name="Freeform 821"/>
              <p:cNvSpPr>
                <a:spLocks/>
              </p:cNvSpPr>
              <p:nvPr/>
            </p:nvSpPr>
            <p:spPr bwMode="auto">
              <a:xfrm>
                <a:off x="2983" y="2918"/>
                <a:ext cx="72" cy="19"/>
              </a:xfrm>
              <a:custGeom>
                <a:avLst/>
                <a:gdLst>
                  <a:gd name="T0" fmla="*/ 0 w 942"/>
                  <a:gd name="T1" fmla="*/ 0 h 268"/>
                  <a:gd name="T2" fmla="*/ 98 w 942"/>
                  <a:gd name="T3" fmla="*/ 5 h 268"/>
                  <a:gd name="T4" fmla="*/ 196 w 942"/>
                  <a:gd name="T5" fmla="*/ 18 h 268"/>
                  <a:gd name="T6" fmla="*/ 291 w 942"/>
                  <a:gd name="T7" fmla="*/ 35 h 268"/>
                  <a:gd name="T8" fmla="*/ 386 w 942"/>
                  <a:gd name="T9" fmla="*/ 60 h 268"/>
                  <a:gd name="T10" fmla="*/ 481 w 942"/>
                  <a:gd name="T11" fmla="*/ 85 h 268"/>
                  <a:gd name="T12" fmla="*/ 577 w 942"/>
                  <a:gd name="T13" fmla="*/ 117 h 268"/>
                  <a:gd name="T14" fmla="*/ 668 w 942"/>
                  <a:gd name="T15" fmla="*/ 152 h 268"/>
                  <a:gd name="T16" fmla="*/ 760 w 942"/>
                  <a:gd name="T17" fmla="*/ 190 h 268"/>
                  <a:gd name="T18" fmla="*/ 852 w 942"/>
                  <a:gd name="T19" fmla="*/ 225 h 268"/>
                  <a:gd name="T20" fmla="*/ 942 w 942"/>
                  <a:gd name="T21"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2" h="268">
                    <a:moveTo>
                      <a:pt x="0" y="0"/>
                    </a:moveTo>
                    <a:lnTo>
                      <a:pt x="98" y="5"/>
                    </a:lnTo>
                    <a:lnTo>
                      <a:pt x="196" y="18"/>
                    </a:lnTo>
                    <a:lnTo>
                      <a:pt x="291" y="35"/>
                    </a:lnTo>
                    <a:lnTo>
                      <a:pt x="386" y="60"/>
                    </a:lnTo>
                    <a:lnTo>
                      <a:pt x="481" y="85"/>
                    </a:lnTo>
                    <a:lnTo>
                      <a:pt x="577" y="117"/>
                    </a:lnTo>
                    <a:lnTo>
                      <a:pt x="668" y="152"/>
                    </a:lnTo>
                    <a:lnTo>
                      <a:pt x="760" y="190"/>
                    </a:lnTo>
                    <a:lnTo>
                      <a:pt x="852" y="225"/>
                    </a:lnTo>
                    <a:lnTo>
                      <a:pt x="942" y="268"/>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46" name="Freeform 822"/>
              <p:cNvSpPr>
                <a:spLocks/>
              </p:cNvSpPr>
              <p:nvPr/>
            </p:nvSpPr>
            <p:spPr bwMode="auto">
              <a:xfrm>
                <a:off x="2934" y="2842"/>
                <a:ext cx="181" cy="70"/>
              </a:xfrm>
              <a:custGeom>
                <a:avLst/>
                <a:gdLst>
                  <a:gd name="T0" fmla="*/ 0 w 2351"/>
                  <a:gd name="T1" fmla="*/ 0 h 985"/>
                  <a:gd name="T2" fmla="*/ 169 w 2351"/>
                  <a:gd name="T3" fmla="*/ 75 h 985"/>
                  <a:gd name="T4" fmla="*/ 344 w 2351"/>
                  <a:gd name="T5" fmla="*/ 152 h 985"/>
                  <a:gd name="T6" fmla="*/ 517 w 2351"/>
                  <a:gd name="T7" fmla="*/ 225 h 985"/>
                  <a:gd name="T8" fmla="*/ 690 w 2351"/>
                  <a:gd name="T9" fmla="*/ 300 h 985"/>
                  <a:gd name="T10" fmla="*/ 865 w 2351"/>
                  <a:gd name="T11" fmla="*/ 373 h 985"/>
                  <a:gd name="T12" fmla="*/ 1045 w 2351"/>
                  <a:gd name="T13" fmla="*/ 437 h 985"/>
                  <a:gd name="T14" fmla="*/ 1225 w 2351"/>
                  <a:gd name="T15" fmla="*/ 496 h 985"/>
                  <a:gd name="T16" fmla="*/ 1408 w 2351"/>
                  <a:gd name="T17" fmla="*/ 545 h 985"/>
                  <a:gd name="T18" fmla="*/ 1594 w 2351"/>
                  <a:gd name="T19" fmla="*/ 584 h 985"/>
                  <a:gd name="T20" fmla="*/ 1784 w 2351"/>
                  <a:gd name="T21" fmla="*/ 612 h 985"/>
                  <a:gd name="T22" fmla="*/ 1791 w 2351"/>
                  <a:gd name="T23" fmla="*/ 612 h 985"/>
                  <a:gd name="T24" fmla="*/ 1799 w 2351"/>
                  <a:gd name="T25" fmla="*/ 615 h 985"/>
                  <a:gd name="T26" fmla="*/ 1805 w 2351"/>
                  <a:gd name="T27" fmla="*/ 623 h 985"/>
                  <a:gd name="T28" fmla="*/ 1812 w 2351"/>
                  <a:gd name="T29" fmla="*/ 630 h 985"/>
                  <a:gd name="T30" fmla="*/ 1819 w 2351"/>
                  <a:gd name="T31" fmla="*/ 637 h 985"/>
                  <a:gd name="T32" fmla="*/ 1827 w 2351"/>
                  <a:gd name="T33" fmla="*/ 643 h 985"/>
                  <a:gd name="T34" fmla="*/ 1834 w 2351"/>
                  <a:gd name="T35" fmla="*/ 655 h 985"/>
                  <a:gd name="T36" fmla="*/ 1840 w 2351"/>
                  <a:gd name="T37" fmla="*/ 658 h 985"/>
                  <a:gd name="T38" fmla="*/ 1851 w 2351"/>
                  <a:gd name="T39" fmla="*/ 665 h 985"/>
                  <a:gd name="T40" fmla="*/ 1858 w 2351"/>
                  <a:gd name="T41" fmla="*/ 668 h 985"/>
                  <a:gd name="T42" fmla="*/ 1914 w 2351"/>
                  <a:gd name="T43" fmla="*/ 690 h 985"/>
                  <a:gd name="T44" fmla="*/ 1967 w 2351"/>
                  <a:gd name="T45" fmla="*/ 714 h 985"/>
                  <a:gd name="T46" fmla="*/ 2020 w 2351"/>
                  <a:gd name="T47" fmla="*/ 738 h 985"/>
                  <a:gd name="T48" fmla="*/ 2070 w 2351"/>
                  <a:gd name="T49" fmla="*/ 770 h 985"/>
                  <a:gd name="T50" fmla="*/ 2118 w 2351"/>
                  <a:gd name="T51" fmla="*/ 802 h 985"/>
                  <a:gd name="T52" fmla="*/ 2168 w 2351"/>
                  <a:gd name="T53" fmla="*/ 837 h 985"/>
                  <a:gd name="T54" fmla="*/ 2213 w 2351"/>
                  <a:gd name="T55" fmla="*/ 872 h 985"/>
                  <a:gd name="T56" fmla="*/ 2259 w 2351"/>
                  <a:gd name="T57" fmla="*/ 907 h 985"/>
                  <a:gd name="T58" fmla="*/ 2305 w 2351"/>
                  <a:gd name="T59" fmla="*/ 946 h 985"/>
                  <a:gd name="T60" fmla="*/ 2351 w 2351"/>
                  <a:gd name="T61" fmla="*/ 985 h 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51" h="985">
                    <a:moveTo>
                      <a:pt x="0" y="0"/>
                    </a:moveTo>
                    <a:lnTo>
                      <a:pt x="169" y="75"/>
                    </a:lnTo>
                    <a:lnTo>
                      <a:pt x="344" y="152"/>
                    </a:lnTo>
                    <a:lnTo>
                      <a:pt x="517" y="225"/>
                    </a:lnTo>
                    <a:lnTo>
                      <a:pt x="690" y="300"/>
                    </a:lnTo>
                    <a:lnTo>
                      <a:pt x="865" y="373"/>
                    </a:lnTo>
                    <a:lnTo>
                      <a:pt x="1045" y="437"/>
                    </a:lnTo>
                    <a:lnTo>
                      <a:pt x="1225" y="496"/>
                    </a:lnTo>
                    <a:lnTo>
                      <a:pt x="1408" y="545"/>
                    </a:lnTo>
                    <a:lnTo>
                      <a:pt x="1594" y="584"/>
                    </a:lnTo>
                    <a:lnTo>
                      <a:pt x="1784" y="612"/>
                    </a:lnTo>
                    <a:lnTo>
                      <a:pt x="1791" y="612"/>
                    </a:lnTo>
                    <a:lnTo>
                      <a:pt x="1799" y="615"/>
                    </a:lnTo>
                    <a:lnTo>
                      <a:pt x="1805" y="623"/>
                    </a:lnTo>
                    <a:lnTo>
                      <a:pt x="1812" y="630"/>
                    </a:lnTo>
                    <a:lnTo>
                      <a:pt x="1819" y="637"/>
                    </a:lnTo>
                    <a:lnTo>
                      <a:pt x="1827" y="643"/>
                    </a:lnTo>
                    <a:lnTo>
                      <a:pt x="1834" y="655"/>
                    </a:lnTo>
                    <a:lnTo>
                      <a:pt x="1840" y="658"/>
                    </a:lnTo>
                    <a:lnTo>
                      <a:pt x="1851" y="665"/>
                    </a:lnTo>
                    <a:lnTo>
                      <a:pt x="1858" y="668"/>
                    </a:lnTo>
                    <a:lnTo>
                      <a:pt x="1914" y="690"/>
                    </a:lnTo>
                    <a:lnTo>
                      <a:pt x="1967" y="714"/>
                    </a:lnTo>
                    <a:lnTo>
                      <a:pt x="2020" y="738"/>
                    </a:lnTo>
                    <a:lnTo>
                      <a:pt x="2070" y="770"/>
                    </a:lnTo>
                    <a:lnTo>
                      <a:pt x="2118" y="802"/>
                    </a:lnTo>
                    <a:lnTo>
                      <a:pt x="2168" y="837"/>
                    </a:lnTo>
                    <a:lnTo>
                      <a:pt x="2213" y="872"/>
                    </a:lnTo>
                    <a:lnTo>
                      <a:pt x="2259" y="907"/>
                    </a:lnTo>
                    <a:lnTo>
                      <a:pt x="2305" y="946"/>
                    </a:lnTo>
                    <a:lnTo>
                      <a:pt x="2351" y="985"/>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47" name="Freeform 823"/>
              <p:cNvSpPr>
                <a:spLocks/>
              </p:cNvSpPr>
              <p:nvPr/>
            </p:nvSpPr>
            <p:spPr bwMode="auto">
              <a:xfrm>
                <a:off x="2905" y="2824"/>
                <a:ext cx="107" cy="43"/>
              </a:xfrm>
              <a:custGeom>
                <a:avLst/>
                <a:gdLst>
                  <a:gd name="T0" fmla="*/ 0 w 1393"/>
                  <a:gd name="T1" fmla="*/ 0 h 604"/>
                  <a:gd name="T2" fmla="*/ 144 w 1393"/>
                  <a:gd name="T3" fmla="*/ 42 h 604"/>
                  <a:gd name="T4" fmla="*/ 288 w 1393"/>
                  <a:gd name="T5" fmla="*/ 95 h 604"/>
                  <a:gd name="T6" fmla="*/ 430 w 1393"/>
                  <a:gd name="T7" fmla="*/ 151 h 604"/>
                  <a:gd name="T8" fmla="*/ 570 w 1393"/>
                  <a:gd name="T9" fmla="*/ 211 h 604"/>
                  <a:gd name="T10" fmla="*/ 707 w 1393"/>
                  <a:gd name="T11" fmla="*/ 274 h 604"/>
                  <a:gd name="T12" fmla="*/ 844 w 1393"/>
                  <a:gd name="T13" fmla="*/ 337 h 604"/>
                  <a:gd name="T14" fmla="*/ 982 w 1393"/>
                  <a:gd name="T15" fmla="*/ 404 h 604"/>
                  <a:gd name="T16" fmla="*/ 1119 w 1393"/>
                  <a:gd name="T17" fmla="*/ 471 h 604"/>
                  <a:gd name="T18" fmla="*/ 1253 w 1393"/>
                  <a:gd name="T19" fmla="*/ 537 h 604"/>
                  <a:gd name="T20" fmla="*/ 1393 w 1393"/>
                  <a:gd name="T21" fmla="*/ 6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93" h="604">
                    <a:moveTo>
                      <a:pt x="0" y="0"/>
                    </a:moveTo>
                    <a:lnTo>
                      <a:pt x="144" y="42"/>
                    </a:lnTo>
                    <a:lnTo>
                      <a:pt x="288" y="95"/>
                    </a:lnTo>
                    <a:lnTo>
                      <a:pt x="430" y="151"/>
                    </a:lnTo>
                    <a:lnTo>
                      <a:pt x="570" y="211"/>
                    </a:lnTo>
                    <a:lnTo>
                      <a:pt x="707" y="274"/>
                    </a:lnTo>
                    <a:lnTo>
                      <a:pt x="844" y="337"/>
                    </a:lnTo>
                    <a:lnTo>
                      <a:pt x="982" y="404"/>
                    </a:lnTo>
                    <a:lnTo>
                      <a:pt x="1119" y="471"/>
                    </a:lnTo>
                    <a:lnTo>
                      <a:pt x="1253" y="537"/>
                    </a:lnTo>
                    <a:lnTo>
                      <a:pt x="1393" y="604"/>
                    </a:lnTo>
                  </a:path>
                </a:pathLst>
              </a:custGeom>
              <a:noFill/>
              <a:ln w="0">
                <a:solidFill>
                  <a:srgbClr val="A5002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48" name="Freeform 824"/>
              <p:cNvSpPr>
                <a:spLocks/>
              </p:cNvSpPr>
              <p:nvPr/>
            </p:nvSpPr>
            <p:spPr bwMode="auto">
              <a:xfrm>
                <a:off x="3162" y="2707"/>
                <a:ext cx="93" cy="53"/>
              </a:xfrm>
              <a:custGeom>
                <a:avLst/>
                <a:gdLst>
                  <a:gd name="T0" fmla="*/ 0 w 1210"/>
                  <a:gd name="T1" fmla="*/ 0 h 744"/>
                  <a:gd name="T2" fmla="*/ 85 w 1210"/>
                  <a:gd name="T3" fmla="*/ 46 h 744"/>
                  <a:gd name="T4" fmla="*/ 173 w 1210"/>
                  <a:gd name="T5" fmla="*/ 84 h 744"/>
                  <a:gd name="T6" fmla="*/ 260 w 1210"/>
                  <a:gd name="T7" fmla="*/ 119 h 744"/>
                  <a:gd name="T8" fmla="*/ 352 w 1210"/>
                  <a:gd name="T9" fmla="*/ 154 h 744"/>
                  <a:gd name="T10" fmla="*/ 443 w 1210"/>
                  <a:gd name="T11" fmla="*/ 186 h 744"/>
                  <a:gd name="T12" fmla="*/ 535 w 1210"/>
                  <a:gd name="T13" fmla="*/ 218 h 744"/>
                  <a:gd name="T14" fmla="*/ 626 w 1210"/>
                  <a:gd name="T15" fmla="*/ 249 h 744"/>
                  <a:gd name="T16" fmla="*/ 718 w 1210"/>
                  <a:gd name="T17" fmla="*/ 284 h 744"/>
                  <a:gd name="T18" fmla="*/ 806 w 1210"/>
                  <a:gd name="T19" fmla="*/ 326 h 744"/>
                  <a:gd name="T20" fmla="*/ 894 w 1210"/>
                  <a:gd name="T21" fmla="*/ 373 h 744"/>
                  <a:gd name="T22" fmla="*/ 940 w 1210"/>
                  <a:gd name="T23" fmla="*/ 401 h 744"/>
                  <a:gd name="T24" fmla="*/ 982 w 1210"/>
                  <a:gd name="T25" fmla="*/ 429 h 744"/>
                  <a:gd name="T26" fmla="*/ 1017 w 1210"/>
                  <a:gd name="T27" fmla="*/ 461 h 744"/>
                  <a:gd name="T28" fmla="*/ 1052 w 1210"/>
                  <a:gd name="T29" fmla="*/ 492 h 744"/>
                  <a:gd name="T30" fmla="*/ 1084 w 1210"/>
                  <a:gd name="T31" fmla="*/ 527 h 744"/>
                  <a:gd name="T32" fmla="*/ 1112 w 1210"/>
                  <a:gd name="T33" fmla="*/ 566 h 744"/>
                  <a:gd name="T34" fmla="*/ 1137 w 1210"/>
                  <a:gd name="T35" fmla="*/ 608 h 744"/>
                  <a:gd name="T36" fmla="*/ 1162 w 1210"/>
                  <a:gd name="T37" fmla="*/ 649 h 744"/>
                  <a:gd name="T38" fmla="*/ 1186 w 1210"/>
                  <a:gd name="T39" fmla="*/ 696 h 744"/>
                  <a:gd name="T40" fmla="*/ 1210 w 1210"/>
                  <a:gd name="T41" fmla="*/ 74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0" h="744">
                    <a:moveTo>
                      <a:pt x="0" y="0"/>
                    </a:moveTo>
                    <a:lnTo>
                      <a:pt x="85" y="46"/>
                    </a:lnTo>
                    <a:lnTo>
                      <a:pt x="173" y="84"/>
                    </a:lnTo>
                    <a:lnTo>
                      <a:pt x="260" y="119"/>
                    </a:lnTo>
                    <a:lnTo>
                      <a:pt x="352" y="154"/>
                    </a:lnTo>
                    <a:lnTo>
                      <a:pt x="443" y="186"/>
                    </a:lnTo>
                    <a:lnTo>
                      <a:pt x="535" y="218"/>
                    </a:lnTo>
                    <a:lnTo>
                      <a:pt x="626" y="249"/>
                    </a:lnTo>
                    <a:lnTo>
                      <a:pt x="718" y="284"/>
                    </a:lnTo>
                    <a:lnTo>
                      <a:pt x="806" y="326"/>
                    </a:lnTo>
                    <a:lnTo>
                      <a:pt x="894" y="373"/>
                    </a:lnTo>
                    <a:lnTo>
                      <a:pt x="940" y="401"/>
                    </a:lnTo>
                    <a:lnTo>
                      <a:pt x="982" y="429"/>
                    </a:lnTo>
                    <a:lnTo>
                      <a:pt x="1017" y="461"/>
                    </a:lnTo>
                    <a:lnTo>
                      <a:pt x="1052" y="492"/>
                    </a:lnTo>
                    <a:lnTo>
                      <a:pt x="1084" y="527"/>
                    </a:lnTo>
                    <a:lnTo>
                      <a:pt x="1112" y="566"/>
                    </a:lnTo>
                    <a:lnTo>
                      <a:pt x="1137" y="608"/>
                    </a:lnTo>
                    <a:lnTo>
                      <a:pt x="1162" y="649"/>
                    </a:lnTo>
                    <a:lnTo>
                      <a:pt x="1186" y="696"/>
                    </a:lnTo>
                    <a:lnTo>
                      <a:pt x="1210" y="744"/>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49" name="Freeform 825"/>
              <p:cNvSpPr>
                <a:spLocks/>
              </p:cNvSpPr>
              <p:nvPr/>
            </p:nvSpPr>
            <p:spPr bwMode="auto">
              <a:xfrm>
                <a:off x="3173" y="2741"/>
                <a:ext cx="69" cy="32"/>
              </a:xfrm>
              <a:custGeom>
                <a:avLst/>
                <a:gdLst>
                  <a:gd name="T0" fmla="*/ 902 w 902"/>
                  <a:gd name="T1" fmla="*/ 449 h 449"/>
                  <a:gd name="T2" fmla="*/ 824 w 902"/>
                  <a:gd name="T3" fmla="*/ 383 h 449"/>
                  <a:gd name="T4" fmla="*/ 740 w 902"/>
                  <a:gd name="T5" fmla="*/ 323 h 449"/>
                  <a:gd name="T6" fmla="*/ 656 w 902"/>
                  <a:gd name="T7" fmla="*/ 270 h 449"/>
                  <a:gd name="T8" fmla="*/ 564 w 902"/>
                  <a:gd name="T9" fmla="*/ 225 h 449"/>
                  <a:gd name="T10" fmla="*/ 473 w 902"/>
                  <a:gd name="T11" fmla="*/ 183 h 449"/>
                  <a:gd name="T12" fmla="*/ 381 w 902"/>
                  <a:gd name="T13" fmla="*/ 144 h 449"/>
                  <a:gd name="T14" fmla="*/ 286 w 902"/>
                  <a:gd name="T15" fmla="*/ 105 h 449"/>
                  <a:gd name="T16" fmla="*/ 188 w 902"/>
                  <a:gd name="T17" fmla="*/ 70 h 449"/>
                  <a:gd name="T18" fmla="*/ 92 w 902"/>
                  <a:gd name="T19" fmla="*/ 35 h 449"/>
                  <a:gd name="T20" fmla="*/ 0 w 902"/>
                  <a:gd name="T21" fmla="*/ 0 h 449"/>
                  <a:gd name="T22" fmla="*/ 5 w 902"/>
                  <a:gd name="T23" fmla="*/ 0 h 449"/>
                  <a:gd name="T24" fmla="*/ 8 w 902"/>
                  <a:gd name="T25" fmla="*/ 0 h 449"/>
                  <a:gd name="T26" fmla="*/ 12 w 902"/>
                  <a:gd name="T27" fmla="*/ 0 h 449"/>
                  <a:gd name="T28" fmla="*/ 15 w 902"/>
                  <a:gd name="T29"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2" h="449">
                    <a:moveTo>
                      <a:pt x="902" y="449"/>
                    </a:moveTo>
                    <a:lnTo>
                      <a:pt x="824" y="383"/>
                    </a:lnTo>
                    <a:lnTo>
                      <a:pt x="740" y="323"/>
                    </a:lnTo>
                    <a:lnTo>
                      <a:pt x="656" y="270"/>
                    </a:lnTo>
                    <a:lnTo>
                      <a:pt x="564" y="225"/>
                    </a:lnTo>
                    <a:lnTo>
                      <a:pt x="473" y="183"/>
                    </a:lnTo>
                    <a:lnTo>
                      <a:pt x="381" y="144"/>
                    </a:lnTo>
                    <a:lnTo>
                      <a:pt x="286" y="105"/>
                    </a:lnTo>
                    <a:lnTo>
                      <a:pt x="188" y="70"/>
                    </a:lnTo>
                    <a:lnTo>
                      <a:pt x="92" y="35"/>
                    </a:lnTo>
                    <a:lnTo>
                      <a:pt x="0" y="0"/>
                    </a:lnTo>
                    <a:lnTo>
                      <a:pt x="5" y="0"/>
                    </a:lnTo>
                    <a:lnTo>
                      <a:pt x="8" y="0"/>
                    </a:lnTo>
                    <a:lnTo>
                      <a:pt x="12" y="0"/>
                    </a:lnTo>
                    <a:lnTo>
                      <a:pt x="15" y="0"/>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50" name="Freeform 826"/>
              <p:cNvSpPr>
                <a:spLocks/>
              </p:cNvSpPr>
              <p:nvPr/>
            </p:nvSpPr>
            <p:spPr bwMode="auto">
              <a:xfrm>
                <a:off x="3207" y="2773"/>
                <a:ext cx="47" cy="45"/>
              </a:xfrm>
              <a:custGeom>
                <a:avLst/>
                <a:gdLst>
                  <a:gd name="T0" fmla="*/ 0 w 619"/>
                  <a:gd name="T1" fmla="*/ 0 h 619"/>
                  <a:gd name="T2" fmla="*/ 83 w 619"/>
                  <a:gd name="T3" fmla="*/ 32 h 619"/>
                  <a:gd name="T4" fmla="*/ 165 w 619"/>
                  <a:gd name="T5" fmla="*/ 71 h 619"/>
                  <a:gd name="T6" fmla="*/ 238 w 619"/>
                  <a:gd name="T7" fmla="*/ 124 h 619"/>
                  <a:gd name="T8" fmla="*/ 306 w 619"/>
                  <a:gd name="T9" fmla="*/ 180 h 619"/>
                  <a:gd name="T10" fmla="*/ 369 w 619"/>
                  <a:gd name="T11" fmla="*/ 242 h 619"/>
                  <a:gd name="T12" fmla="*/ 425 w 619"/>
                  <a:gd name="T13" fmla="*/ 313 h 619"/>
                  <a:gd name="T14" fmla="*/ 478 w 619"/>
                  <a:gd name="T15" fmla="*/ 384 h 619"/>
                  <a:gd name="T16" fmla="*/ 527 w 619"/>
                  <a:gd name="T17" fmla="*/ 460 h 619"/>
                  <a:gd name="T18" fmla="*/ 572 w 619"/>
                  <a:gd name="T19" fmla="*/ 538 h 619"/>
                  <a:gd name="T20" fmla="*/ 619 w 619"/>
                  <a:gd name="T21" fmla="*/ 619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9" h="619">
                    <a:moveTo>
                      <a:pt x="0" y="0"/>
                    </a:moveTo>
                    <a:lnTo>
                      <a:pt x="83" y="32"/>
                    </a:lnTo>
                    <a:lnTo>
                      <a:pt x="165" y="71"/>
                    </a:lnTo>
                    <a:lnTo>
                      <a:pt x="238" y="124"/>
                    </a:lnTo>
                    <a:lnTo>
                      <a:pt x="306" y="180"/>
                    </a:lnTo>
                    <a:lnTo>
                      <a:pt x="369" y="242"/>
                    </a:lnTo>
                    <a:lnTo>
                      <a:pt x="425" y="313"/>
                    </a:lnTo>
                    <a:lnTo>
                      <a:pt x="478" y="384"/>
                    </a:lnTo>
                    <a:lnTo>
                      <a:pt x="527" y="460"/>
                    </a:lnTo>
                    <a:lnTo>
                      <a:pt x="572" y="538"/>
                    </a:lnTo>
                    <a:lnTo>
                      <a:pt x="619" y="619"/>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51" name="Freeform 827"/>
              <p:cNvSpPr>
                <a:spLocks/>
              </p:cNvSpPr>
              <p:nvPr/>
            </p:nvSpPr>
            <p:spPr bwMode="auto">
              <a:xfrm>
                <a:off x="3234" y="2782"/>
                <a:ext cx="20" cy="22"/>
              </a:xfrm>
              <a:custGeom>
                <a:avLst/>
                <a:gdLst>
                  <a:gd name="T0" fmla="*/ 0 w 268"/>
                  <a:gd name="T1" fmla="*/ 0 h 310"/>
                  <a:gd name="T2" fmla="*/ 32 w 268"/>
                  <a:gd name="T3" fmla="*/ 25 h 310"/>
                  <a:gd name="T4" fmla="*/ 63 w 268"/>
                  <a:gd name="T5" fmla="*/ 50 h 310"/>
                  <a:gd name="T6" fmla="*/ 91 w 268"/>
                  <a:gd name="T7" fmla="*/ 78 h 310"/>
                  <a:gd name="T8" fmla="*/ 120 w 268"/>
                  <a:gd name="T9" fmla="*/ 107 h 310"/>
                  <a:gd name="T10" fmla="*/ 145 w 268"/>
                  <a:gd name="T11" fmla="*/ 138 h 310"/>
                  <a:gd name="T12" fmla="*/ 169 w 268"/>
                  <a:gd name="T13" fmla="*/ 166 h 310"/>
                  <a:gd name="T14" fmla="*/ 193 w 268"/>
                  <a:gd name="T15" fmla="*/ 201 h 310"/>
                  <a:gd name="T16" fmla="*/ 215 w 268"/>
                  <a:gd name="T17" fmla="*/ 233 h 310"/>
                  <a:gd name="T18" fmla="*/ 236 w 268"/>
                  <a:gd name="T19" fmla="*/ 272 h 310"/>
                  <a:gd name="T20" fmla="*/ 253 w 268"/>
                  <a:gd name="T21" fmla="*/ 307 h 310"/>
                  <a:gd name="T22" fmla="*/ 257 w 268"/>
                  <a:gd name="T23" fmla="*/ 310 h 310"/>
                  <a:gd name="T24" fmla="*/ 261 w 268"/>
                  <a:gd name="T25" fmla="*/ 310 h 310"/>
                  <a:gd name="T26" fmla="*/ 264 w 268"/>
                  <a:gd name="T27" fmla="*/ 310 h 310"/>
                  <a:gd name="T28" fmla="*/ 264 w 268"/>
                  <a:gd name="T29" fmla="*/ 307 h 310"/>
                  <a:gd name="T30" fmla="*/ 268 w 268"/>
                  <a:gd name="T31" fmla="*/ 303 h 310"/>
                  <a:gd name="T32" fmla="*/ 268 w 268"/>
                  <a:gd name="T33" fmla="*/ 300 h 310"/>
                  <a:gd name="T34" fmla="*/ 268 w 268"/>
                  <a:gd name="T35" fmla="*/ 296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310">
                    <a:moveTo>
                      <a:pt x="0" y="0"/>
                    </a:moveTo>
                    <a:lnTo>
                      <a:pt x="32" y="25"/>
                    </a:lnTo>
                    <a:lnTo>
                      <a:pt x="63" y="50"/>
                    </a:lnTo>
                    <a:lnTo>
                      <a:pt x="91" y="78"/>
                    </a:lnTo>
                    <a:lnTo>
                      <a:pt x="120" y="107"/>
                    </a:lnTo>
                    <a:lnTo>
                      <a:pt x="145" y="138"/>
                    </a:lnTo>
                    <a:lnTo>
                      <a:pt x="169" y="166"/>
                    </a:lnTo>
                    <a:lnTo>
                      <a:pt x="193" y="201"/>
                    </a:lnTo>
                    <a:lnTo>
                      <a:pt x="215" y="233"/>
                    </a:lnTo>
                    <a:lnTo>
                      <a:pt x="236" y="272"/>
                    </a:lnTo>
                    <a:lnTo>
                      <a:pt x="253" y="307"/>
                    </a:lnTo>
                    <a:lnTo>
                      <a:pt x="257" y="310"/>
                    </a:lnTo>
                    <a:lnTo>
                      <a:pt x="261" y="310"/>
                    </a:lnTo>
                    <a:lnTo>
                      <a:pt x="264" y="310"/>
                    </a:lnTo>
                    <a:lnTo>
                      <a:pt x="264" y="307"/>
                    </a:lnTo>
                    <a:lnTo>
                      <a:pt x="268" y="303"/>
                    </a:lnTo>
                    <a:lnTo>
                      <a:pt x="268" y="300"/>
                    </a:lnTo>
                    <a:lnTo>
                      <a:pt x="268" y="296"/>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grpSp>
        <p:sp>
          <p:nvSpPr>
            <p:cNvPr id="27452" name="Freeform 828"/>
            <p:cNvSpPr>
              <a:spLocks/>
            </p:cNvSpPr>
            <p:nvPr/>
          </p:nvSpPr>
          <p:spPr bwMode="auto">
            <a:xfrm>
              <a:off x="3223" y="2723"/>
              <a:ext cx="32" cy="20"/>
            </a:xfrm>
            <a:custGeom>
              <a:avLst/>
              <a:gdLst>
                <a:gd name="T0" fmla="*/ 0 w 421"/>
                <a:gd name="T1" fmla="*/ 0 h 281"/>
                <a:gd name="T2" fmla="*/ 45 w 421"/>
                <a:gd name="T3" fmla="*/ 18 h 281"/>
                <a:gd name="T4" fmla="*/ 91 w 421"/>
                <a:gd name="T5" fmla="*/ 39 h 281"/>
                <a:gd name="T6" fmla="*/ 137 w 421"/>
                <a:gd name="T7" fmla="*/ 63 h 281"/>
                <a:gd name="T8" fmla="*/ 178 w 421"/>
                <a:gd name="T9" fmla="*/ 88 h 281"/>
                <a:gd name="T10" fmla="*/ 221 w 421"/>
                <a:gd name="T11" fmla="*/ 116 h 281"/>
                <a:gd name="T12" fmla="*/ 263 w 421"/>
                <a:gd name="T13" fmla="*/ 148 h 281"/>
                <a:gd name="T14" fmla="*/ 302 w 421"/>
                <a:gd name="T15" fmla="*/ 179 h 281"/>
                <a:gd name="T16" fmla="*/ 344 w 421"/>
                <a:gd name="T17" fmla="*/ 211 h 281"/>
                <a:gd name="T18" fmla="*/ 383 w 421"/>
                <a:gd name="T19" fmla="*/ 246 h 281"/>
                <a:gd name="T20" fmla="*/ 421 w 421"/>
                <a:gd name="T21"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1" h="281">
                  <a:moveTo>
                    <a:pt x="0" y="0"/>
                  </a:moveTo>
                  <a:lnTo>
                    <a:pt x="45" y="18"/>
                  </a:lnTo>
                  <a:lnTo>
                    <a:pt x="91" y="39"/>
                  </a:lnTo>
                  <a:lnTo>
                    <a:pt x="137" y="63"/>
                  </a:lnTo>
                  <a:lnTo>
                    <a:pt x="178" y="88"/>
                  </a:lnTo>
                  <a:lnTo>
                    <a:pt x="221" y="116"/>
                  </a:lnTo>
                  <a:lnTo>
                    <a:pt x="263" y="148"/>
                  </a:lnTo>
                  <a:lnTo>
                    <a:pt x="302" y="179"/>
                  </a:lnTo>
                  <a:lnTo>
                    <a:pt x="344" y="211"/>
                  </a:lnTo>
                  <a:lnTo>
                    <a:pt x="383" y="246"/>
                  </a:lnTo>
                  <a:lnTo>
                    <a:pt x="421" y="281"/>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53" name="Freeform 829"/>
            <p:cNvSpPr>
              <a:spLocks/>
            </p:cNvSpPr>
            <p:nvPr/>
          </p:nvSpPr>
          <p:spPr bwMode="auto">
            <a:xfrm>
              <a:off x="3178" y="2843"/>
              <a:ext cx="60" cy="57"/>
            </a:xfrm>
            <a:custGeom>
              <a:avLst/>
              <a:gdLst>
                <a:gd name="T0" fmla="*/ 0 w 774"/>
                <a:gd name="T1" fmla="*/ 0 h 801"/>
                <a:gd name="T2" fmla="*/ 102 w 774"/>
                <a:gd name="T3" fmla="*/ 53 h 801"/>
                <a:gd name="T4" fmla="*/ 194 w 774"/>
                <a:gd name="T5" fmla="*/ 115 h 801"/>
                <a:gd name="T6" fmla="*/ 282 w 774"/>
                <a:gd name="T7" fmla="*/ 186 h 801"/>
                <a:gd name="T8" fmla="*/ 359 w 774"/>
                <a:gd name="T9" fmla="*/ 260 h 801"/>
                <a:gd name="T10" fmla="*/ 437 w 774"/>
                <a:gd name="T11" fmla="*/ 340 h 801"/>
                <a:gd name="T12" fmla="*/ 507 w 774"/>
                <a:gd name="T13" fmla="*/ 425 h 801"/>
                <a:gd name="T14" fmla="*/ 573 w 774"/>
                <a:gd name="T15" fmla="*/ 513 h 801"/>
                <a:gd name="T16" fmla="*/ 641 w 774"/>
                <a:gd name="T17" fmla="*/ 608 h 801"/>
                <a:gd name="T18" fmla="*/ 708 w 774"/>
                <a:gd name="T19" fmla="*/ 703 h 801"/>
                <a:gd name="T20" fmla="*/ 774 w 774"/>
                <a:gd name="T21" fmla="*/ 801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4" h="801">
                  <a:moveTo>
                    <a:pt x="0" y="0"/>
                  </a:moveTo>
                  <a:lnTo>
                    <a:pt x="102" y="53"/>
                  </a:lnTo>
                  <a:lnTo>
                    <a:pt x="194" y="115"/>
                  </a:lnTo>
                  <a:lnTo>
                    <a:pt x="282" y="186"/>
                  </a:lnTo>
                  <a:lnTo>
                    <a:pt x="359" y="260"/>
                  </a:lnTo>
                  <a:lnTo>
                    <a:pt x="437" y="340"/>
                  </a:lnTo>
                  <a:lnTo>
                    <a:pt x="507" y="425"/>
                  </a:lnTo>
                  <a:lnTo>
                    <a:pt x="573" y="513"/>
                  </a:lnTo>
                  <a:lnTo>
                    <a:pt x="641" y="608"/>
                  </a:lnTo>
                  <a:lnTo>
                    <a:pt x="708" y="703"/>
                  </a:lnTo>
                  <a:lnTo>
                    <a:pt x="774" y="801"/>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54" name="Freeform 830"/>
            <p:cNvSpPr>
              <a:spLocks/>
            </p:cNvSpPr>
            <p:nvPr/>
          </p:nvSpPr>
          <p:spPr bwMode="auto">
            <a:xfrm>
              <a:off x="3217" y="2883"/>
              <a:ext cx="21" cy="21"/>
            </a:xfrm>
            <a:custGeom>
              <a:avLst/>
              <a:gdLst>
                <a:gd name="T0" fmla="*/ 0 w 267"/>
                <a:gd name="T1" fmla="*/ 0 h 295"/>
                <a:gd name="T2" fmla="*/ 35 w 267"/>
                <a:gd name="T3" fmla="*/ 18 h 295"/>
                <a:gd name="T4" fmla="*/ 71 w 267"/>
                <a:gd name="T5" fmla="*/ 43 h 295"/>
                <a:gd name="T6" fmla="*/ 102 w 267"/>
                <a:gd name="T7" fmla="*/ 66 h 295"/>
                <a:gd name="T8" fmla="*/ 131 w 267"/>
                <a:gd name="T9" fmla="*/ 91 h 295"/>
                <a:gd name="T10" fmla="*/ 158 w 267"/>
                <a:gd name="T11" fmla="*/ 120 h 295"/>
                <a:gd name="T12" fmla="*/ 183 w 267"/>
                <a:gd name="T13" fmla="*/ 151 h 295"/>
                <a:gd name="T14" fmla="*/ 208 w 267"/>
                <a:gd name="T15" fmla="*/ 186 h 295"/>
                <a:gd name="T16" fmla="*/ 229 w 267"/>
                <a:gd name="T17" fmla="*/ 218 h 295"/>
                <a:gd name="T18" fmla="*/ 246 w 267"/>
                <a:gd name="T19" fmla="*/ 256 h 295"/>
                <a:gd name="T20" fmla="*/ 267 w 267"/>
                <a:gd name="T21" fmla="*/ 295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7" h="295">
                  <a:moveTo>
                    <a:pt x="0" y="0"/>
                  </a:moveTo>
                  <a:lnTo>
                    <a:pt x="35" y="18"/>
                  </a:lnTo>
                  <a:lnTo>
                    <a:pt x="71" y="43"/>
                  </a:lnTo>
                  <a:lnTo>
                    <a:pt x="102" y="66"/>
                  </a:lnTo>
                  <a:lnTo>
                    <a:pt x="131" y="91"/>
                  </a:lnTo>
                  <a:lnTo>
                    <a:pt x="158" y="120"/>
                  </a:lnTo>
                  <a:lnTo>
                    <a:pt x="183" y="151"/>
                  </a:lnTo>
                  <a:lnTo>
                    <a:pt x="208" y="186"/>
                  </a:lnTo>
                  <a:lnTo>
                    <a:pt x="229" y="218"/>
                  </a:lnTo>
                  <a:lnTo>
                    <a:pt x="246" y="256"/>
                  </a:lnTo>
                  <a:lnTo>
                    <a:pt x="267" y="295"/>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55" name="Freeform 831"/>
            <p:cNvSpPr>
              <a:spLocks/>
            </p:cNvSpPr>
            <p:nvPr/>
          </p:nvSpPr>
          <p:spPr bwMode="auto">
            <a:xfrm>
              <a:off x="3236" y="2853"/>
              <a:ext cx="14" cy="14"/>
            </a:xfrm>
            <a:custGeom>
              <a:avLst/>
              <a:gdLst>
                <a:gd name="T0" fmla="*/ 0 w 183"/>
                <a:gd name="T1" fmla="*/ 0 h 197"/>
                <a:gd name="T2" fmla="*/ 18 w 183"/>
                <a:gd name="T3" fmla="*/ 22 h 197"/>
                <a:gd name="T4" fmla="*/ 39 w 183"/>
                <a:gd name="T5" fmla="*/ 39 h 197"/>
                <a:gd name="T6" fmla="*/ 57 w 183"/>
                <a:gd name="T7" fmla="*/ 57 h 197"/>
                <a:gd name="T8" fmla="*/ 78 w 183"/>
                <a:gd name="T9" fmla="*/ 75 h 197"/>
                <a:gd name="T10" fmla="*/ 99 w 183"/>
                <a:gd name="T11" fmla="*/ 88 h 197"/>
                <a:gd name="T12" fmla="*/ 120 w 183"/>
                <a:gd name="T13" fmla="*/ 105 h 197"/>
                <a:gd name="T14" fmla="*/ 138 w 183"/>
                <a:gd name="T15" fmla="*/ 127 h 197"/>
                <a:gd name="T16" fmla="*/ 155 w 183"/>
                <a:gd name="T17" fmla="*/ 145 h 197"/>
                <a:gd name="T18" fmla="*/ 170 w 183"/>
                <a:gd name="T19" fmla="*/ 169 h 197"/>
                <a:gd name="T20" fmla="*/ 183 w 183"/>
                <a:gd name="T21"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3" h="197">
                  <a:moveTo>
                    <a:pt x="0" y="0"/>
                  </a:moveTo>
                  <a:lnTo>
                    <a:pt x="18" y="22"/>
                  </a:lnTo>
                  <a:lnTo>
                    <a:pt x="39" y="39"/>
                  </a:lnTo>
                  <a:lnTo>
                    <a:pt x="57" y="57"/>
                  </a:lnTo>
                  <a:lnTo>
                    <a:pt x="78" y="75"/>
                  </a:lnTo>
                  <a:lnTo>
                    <a:pt x="99" y="88"/>
                  </a:lnTo>
                  <a:lnTo>
                    <a:pt x="120" y="105"/>
                  </a:lnTo>
                  <a:lnTo>
                    <a:pt x="138" y="127"/>
                  </a:lnTo>
                  <a:lnTo>
                    <a:pt x="155" y="145"/>
                  </a:lnTo>
                  <a:lnTo>
                    <a:pt x="170" y="169"/>
                  </a:lnTo>
                  <a:lnTo>
                    <a:pt x="183" y="197"/>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56" name="Freeform 832"/>
            <p:cNvSpPr>
              <a:spLocks/>
            </p:cNvSpPr>
            <p:nvPr/>
          </p:nvSpPr>
          <p:spPr bwMode="auto">
            <a:xfrm>
              <a:off x="3220" y="2836"/>
              <a:ext cx="31" cy="23"/>
            </a:xfrm>
            <a:custGeom>
              <a:avLst/>
              <a:gdLst>
                <a:gd name="T0" fmla="*/ 0 w 409"/>
                <a:gd name="T1" fmla="*/ 0 h 323"/>
                <a:gd name="T2" fmla="*/ 43 w 409"/>
                <a:gd name="T3" fmla="*/ 25 h 323"/>
                <a:gd name="T4" fmla="*/ 88 w 409"/>
                <a:gd name="T5" fmla="*/ 53 h 323"/>
                <a:gd name="T6" fmla="*/ 134 w 409"/>
                <a:gd name="T7" fmla="*/ 80 h 323"/>
                <a:gd name="T8" fmla="*/ 176 w 409"/>
                <a:gd name="T9" fmla="*/ 108 h 323"/>
                <a:gd name="T10" fmla="*/ 218 w 409"/>
                <a:gd name="T11" fmla="*/ 140 h 323"/>
                <a:gd name="T12" fmla="*/ 261 w 409"/>
                <a:gd name="T13" fmla="*/ 172 h 323"/>
                <a:gd name="T14" fmla="*/ 299 w 409"/>
                <a:gd name="T15" fmla="*/ 203 h 323"/>
                <a:gd name="T16" fmla="*/ 338 w 409"/>
                <a:gd name="T17" fmla="*/ 242 h 323"/>
                <a:gd name="T18" fmla="*/ 373 w 409"/>
                <a:gd name="T19" fmla="*/ 281 h 323"/>
                <a:gd name="T20" fmla="*/ 409 w 409"/>
                <a:gd name="T21" fmla="*/ 323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9" h="323">
                  <a:moveTo>
                    <a:pt x="0" y="0"/>
                  </a:moveTo>
                  <a:lnTo>
                    <a:pt x="43" y="25"/>
                  </a:lnTo>
                  <a:lnTo>
                    <a:pt x="88" y="53"/>
                  </a:lnTo>
                  <a:lnTo>
                    <a:pt x="134" y="80"/>
                  </a:lnTo>
                  <a:lnTo>
                    <a:pt x="176" y="108"/>
                  </a:lnTo>
                  <a:lnTo>
                    <a:pt x="218" y="140"/>
                  </a:lnTo>
                  <a:lnTo>
                    <a:pt x="261" y="172"/>
                  </a:lnTo>
                  <a:lnTo>
                    <a:pt x="299" y="203"/>
                  </a:lnTo>
                  <a:lnTo>
                    <a:pt x="338" y="242"/>
                  </a:lnTo>
                  <a:lnTo>
                    <a:pt x="373" y="281"/>
                  </a:lnTo>
                  <a:lnTo>
                    <a:pt x="409" y="323"/>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57" name="Freeform 833"/>
            <p:cNvSpPr>
              <a:spLocks/>
            </p:cNvSpPr>
            <p:nvPr/>
          </p:nvSpPr>
          <p:spPr bwMode="auto">
            <a:xfrm>
              <a:off x="3228" y="2861"/>
              <a:ext cx="17" cy="20"/>
            </a:xfrm>
            <a:custGeom>
              <a:avLst/>
              <a:gdLst>
                <a:gd name="T0" fmla="*/ 0 w 211"/>
                <a:gd name="T1" fmla="*/ 0 h 281"/>
                <a:gd name="T2" fmla="*/ 17 w 211"/>
                <a:gd name="T3" fmla="*/ 28 h 281"/>
                <a:gd name="T4" fmla="*/ 38 w 211"/>
                <a:gd name="T5" fmla="*/ 56 h 281"/>
                <a:gd name="T6" fmla="*/ 60 w 211"/>
                <a:gd name="T7" fmla="*/ 84 h 281"/>
                <a:gd name="T8" fmla="*/ 85 w 211"/>
                <a:gd name="T9" fmla="*/ 109 h 281"/>
                <a:gd name="T10" fmla="*/ 105 w 211"/>
                <a:gd name="T11" fmla="*/ 137 h 281"/>
                <a:gd name="T12" fmla="*/ 130 w 211"/>
                <a:gd name="T13" fmla="*/ 165 h 281"/>
                <a:gd name="T14" fmla="*/ 151 w 211"/>
                <a:gd name="T15" fmla="*/ 190 h 281"/>
                <a:gd name="T16" fmla="*/ 173 w 211"/>
                <a:gd name="T17" fmla="*/ 217 h 281"/>
                <a:gd name="T18" fmla="*/ 193 w 211"/>
                <a:gd name="T19" fmla="*/ 249 h 281"/>
                <a:gd name="T20" fmla="*/ 211 w 211"/>
                <a:gd name="T21"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1" h="281">
                  <a:moveTo>
                    <a:pt x="0" y="0"/>
                  </a:moveTo>
                  <a:lnTo>
                    <a:pt x="17" y="28"/>
                  </a:lnTo>
                  <a:lnTo>
                    <a:pt x="38" y="56"/>
                  </a:lnTo>
                  <a:lnTo>
                    <a:pt x="60" y="84"/>
                  </a:lnTo>
                  <a:lnTo>
                    <a:pt x="85" y="109"/>
                  </a:lnTo>
                  <a:lnTo>
                    <a:pt x="105" y="137"/>
                  </a:lnTo>
                  <a:lnTo>
                    <a:pt x="130" y="165"/>
                  </a:lnTo>
                  <a:lnTo>
                    <a:pt x="151" y="190"/>
                  </a:lnTo>
                  <a:lnTo>
                    <a:pt x="173" y="217"/>
                  </a:lnTo>
                  <a:lnTo>
                    <a:pt x="193" y="249"/>
                  </a:lnTo>
                  <a:lnTo>
                    <a:pt x="211" y="281"/>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58" name="Freeform 834"/>
            <p:cNvSpPr>
              <a:spLocks/>
            </p:cNvSpPr>
            <p:nvPr/>
          </p:nvSpPr>
          <p:spPr bwMode="auto">
            <a:xfrm>
              <a:off x="2692" y="2572"/>
              <a:ext cx="89" cy="116"/>
            </a:xfrm>
            <a:custGeom>
              <a:avLst/>
              <a:gdLst>
                <a:gd name="T0" fmla="*/ 25 w 1153"/>
                <a:gd name="T1" fmla="*/ 74 h 1623"/>
                <a:gd name="T2" fmla="*/ 48 w 1153"/>
                <a:gd name="T3" fmla="*/ 53 h 1623"/>
                <a:gd name="T4" fmla="*/ 63 w 1153"/>
                <a:gd name="T5" fmla="*/ 28 h 1623"/>
                <a:gd name="T6" fmla="*/ 70 w 1153"/>
                <a:gd name="T7" fmla="*/ 81 h 1623"/>
                <a:gd name="T8" fmla="*/ 115 w 1153"/>
                <a:gd name="T9" fmla="*/ 298 h 1623"/>
                <a:gd name="T10" fmla="*/ 203 w 1153"/>
                <a:gd name="T11" fmla="*/ 492 h 1623"/>
                <a:gd name="T12" fmla="*/ 348 w 1153"/>
                <a:gd name="T13" fmla="*/ 713 h 1623"/>
                <a:gd name="T14" fmla="*/ 397 w 1153"/>
                <a:gd name="T15" fmla="*/ 776 h 1623"/>
                <a:gd name="T16" fmla="*/ 474 w 1153"/>
                <a:gd name="T17" fmla="*/ 858 h 1623"/>
                <a:gd name="T18" fmla="*/ 541 w 1153"/>
                <a:gd name="T19" fmla="*/ 924 h 1623"/>
                <a:gd name="T20" fmla="*/ 615 w 1153"/>
                <a:gd name="T21" fmla="*/ 998 h 1623"/>
                <a:gd name="T22" fmla="*/ 689 w 1153"/>
                <a:gd name="T23" fmla="*/ 1071 h 1623"/>
                <a:gd name="T24" fmla="*/ 799 w 1153"/>
                <a:gd name="T25" fmla="*/ 1156 h 1623"/>
                <a:gd name="T26" fmla="*/ 942 w 1153"/>
                <a:gd name="T27" fmla="*/ 1248 h 1623"/>
                <a:gd name="T28" fmla="*/ 1013 w 1153"/>
                <a:gd name="T29" fmla="*/ 1279 h 1623"/>
                <a:gd name="T30" fmla="*/ 1083 w 1153"/>
                <a:gd name="T31" fmla="*/ 1303 h 1623"/>
                <a:gd name="T32" fmla="*/ 1153 w 1153"/>
                <a:gd name="T33" fmla="*/ 1328 h 1623"/>
                <a:gd name="T34" fmla="*/ 1087 w 1153"/>
                <a:gd name="T35" fmla="*/ 1303 h 1623"/>
                <a:gd name="T36" fmla="*/ 992 w 1153"/>
                <a:gd name="T37" fmla="*/ 1271 h 1623"/>
                <a:gd name="T38" fmla="*/ 900 w 1153"/>
                <a:gd name="T39" fmla="*/ 1233 h 1623"/>
                <a:gd name="T40" fmla="*/ 805 w 1153"/>
                <a:gd name="T41" fmla="*/ 1177 h 1623"/>
                <a:gd name="T42" fmla="*/ 700 w 1153"/>
                <a:gd name="T43" fmla="*/ 1113 h 1623"/>
                <a:gd name="T44" fmla="*/ 591 w 1153"/>
                <a:gd name="T45" fmla="*/ 1036 h 1623"/>
                <a:gd name="T46" fmla="*/ 506 w 1153"/>
                <a:gd name="T47" fmla="*/ 963 h 1623"/>
                <a:gd name="T48" fmla="*/ 449 w 1153"/>
                <a:gd name="T49" fmla="*/ 913 h 1623"/>
                <a:gd name="T50" fmla="*/ 379 w 1153"/>
                <a:gd name="T51" fmla="*/ 843 h 1623"/>
                <a:gd name="T52" fmla="*/ 338 w 1153"/>
                <a:gd name="T53" fmla="*/ 794 h 1623"/>
                <a:gd name="T54" fmla="*/ 408 w 1153"/>
                <a:gd name="T55" fmla="*/ 1030 h 1623"/>
                <a:gd name="T56" fmla="*/ 454 w 1153"/>
                <a:gd name="T57" fmla="*/ 1283 h 1623"/>
                <a:gd name="T58" fmla="*/ 509 w 1153"/>
                <a:gd name="T59" fmla="*/ 1539 h 1623"/>
                <a:gd name="T60" fmla="*/ 474 w 1153"/>
                <a:gd name="T61" fmla="*/ 1419 h 1623"/>
                <a:gd name="T62" fmla="*/ 386 w 1153"/>
                <a:gd name="T63" fmla="*/ 1100 h 1623"/>
                <a:gd name="T64" fmla="*/ 274 w 1153"/>
                <a:gd name="T65" fmla="*/ 791 h 1623"/>
                <a:gd name="T66" fmla="*/ 136 w 1153"/>
                <a:gd name="T67" fmla="*/ 661 h 1623"/>
                <a:gd name="T68" fmla="*/ 77 w 1153"/>
                <a:gd name="T69" fmla="*/ 847 h 1623"/>
                <a:gd name="T70" fmla="*/ 52 w 1153"/>
                <a:gd name="T71" fmla="*/ 1051 h 1623"/>
                <a:gd name="T72" fmla="*/ 42 w 1153"/>
                <a:gd name="T73" fmla="*/ 1243 h 1623"/>
                <a:gd name="T74" fmla="*/ 38 w 1153"/>
                <a:gd name="T75" fmla="*/ 889 h 1623"/>
                <a:gd name="T76" fmla="*/ 73 w 1153"/>
                <a:gd name="T77" fmla="*/ 675 h 1623"/>
                <a:gd name="T78" fmla="*/ 101 w 1153"/>
                <a:gd name="T79" fmla="*/ 555 h 1623"/>
                <a:gd name="T80" fmla="*/ 80 w 1153"/>
                <a:gd name="T81" fmla="*/ 460 h 1623"/>
                <a:gd name="T82" fmla="*/ 38 w 1153"/>
                <a:gd name="T83" fmla="*/ 348 h 1623"/>
                <a:gd name="T84" fmla="*/ 7 w 1153"/>
                <a:gd name="T85" fmla="*/ 232 h 1623"/>
                <a:gd name="T86" fmla="*/ 0 w 1153"/>
                <a:gd name="T87" fmla="*/ 92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3" h="1623">
                  <a:moveTo>
                    <a:pt x="0" y="92"/>
                  </a:moveTo>
                  <a:lnTo>
                    <a:pt x="13" y="81"/>
                  </a:lnTo>
                  <a:lnTo>
                    <a:pt x="25" y="74"/>
                  </a:lnTo>
                  <a:lnTo>
                    <a:pt x="35" y="67"/>
                  </a:lnTo>
                  <a:lnTo>
                    <a:pt x="42" y="60"/>
                  </a:lnTo>
                  <a:lnTo>
                    <a:pt x="48" y="53"/>
                  </a:lnTo>
                  <a:lnTo>
                    <a:pt x="56" y="46"/>
                  </a:lnTo>
                  <a:lnTo>
                    <a:pt x="60" y="39"/>
                  </a:lnTo>
                  <a:lnTo>
                    <a:pt x="63" y="28"/>
                  </a:lnTo>
                  <a:lnTo>
                    <a:pt x="66" y="15"/>
                  </a:lnTo>
                  <a:lnTo>
                    <a:pt x="63" y="0"/>
                  </a:lnTo>
                  <a:lnTo>
                    <a:pt x="70" y="81"/>
                  </a:lnTo>
                  <a:lnTo>
                    <a:pt x="80" y="158"/>
                  </a:lnTo>
                  <a:lnTo>
                    <a:pt x="95" y="232"/>
                  </a:lnTo>
                  <a:lnTo>
                    <a:pt x="115" y="298"/>
                  </a:lnTo>
                  <a:lnTo>
                    <a:pt x="140" y="362"/>
                  </a:lnTo>
                  <a:lnTo>
                    <a:pt x="168" y="425"/>
                  </a:lnTo>
                  <a:lnTo>
                    <a:pt x="203" y="492"/>
                  </a:lnTo>
                  <a:lnTo>
                    <a:pt x="243" y="558"/>
                  </a:lnTo>
                  <a:lnTo>
                    <a:pt x="291" y="633"/>
                  </a:lnTo>
                  <a:lnTo>
                    <a:pt x="348" y="713"/>
                  </a:lnTo>
                  <a:lnTo>
                    <a:pt x="358" y="731"/>
                  </a:lnTo>
                  <a:lnTo>
                    <a:pt x="376" y="752"/>
                  </a:lnTo>
                  <a:lnTo>
                    <a:pt x="397" y="776"/>
                  </a:lnTo>
                  <a:lnTo>
                    <a:pt x="421" y="801"/>
                  </a:lnTo>
                  <a:lnTo>
                    <a:pt x="449" y="830"/>
                  </a:lnTo>
                  <a:lnTo>
                    <a:pt x="474" y="858"/>
                  </a:lnTo>
                  <a:lnTo>
                    <a:pt x="499" y="882"/>
                  </a:lnTo>
                  <a:lnTo>
                    <a:pt x="524" y="906"/>
                  </a:lnTo>
                  <a:lnTo>
                    <a:pt x="541" y="924"/>
                  </a:lnTo>
                  <a:lnTo>
                    <a:pt x="556" y="938"/>
                  </a:lnTo>
                  <a:lnTo>
                    <a:pt x="587" y="970"/>
                  </a:lnTo>
                  <a:lnTo>
                    <a:pt x="615" y="998"/>
                  </a:lnTo>
                  <a:lnTo>
                    <a:pt x="640" y="1023"/>
                  </a:lnTo>
                  <a:lnTo>
                    <a:pt x="664" y="1047"/>
                  </a:lnTo>
                  <a:lnTo>
                    <a:pt x="689" y="1071"/>
                  </a:lnTo>
                  <a:lnTo>
                    <a:pt x="721" y="1096"/>
                  </a:lnTo>
                  <a:lnTo>
                    <a:pt x="756" y="1125"/>
                  </a:lnTo>
                  <a:lnTo>
                    <a:pt x="799" y="1156"/>
                  </a:lnTo>
                  <a:lnTo>
                    <a:pt x="855" y="1191"/>
                  </a:lnTo>
                  <a:lnTo>
                    <a:pt x="922" y="1236"/>
                  </a:lnTo>
                  <a:lnTo>
                    <a:pt x="942" y="1248"/>
                  </a:lnTo>
                  <a:lnTo>
                    <a:pt x="967" y="1261"/>
                  </a:lnTo>
                  <a:lnTo>
                    <a:pt x="988" y="1271"/>
                  </a:lnTo>
                  <a:lnTo>
                    <a:pt x="1013" y="1279"/>
                  </a:lnTo>
                  <a:lnTo>
                    <a:pt x="1034" y="1286"/>
                  </a:lnTo>
                  <a:lnTo>
                    <a:pt x="1058" y="1296"/>
                  </a:lnTo>
                  <a:lnTo>
                    <a:pt x="1083" y="1303"/>
                  </a:lnTo>
                  <a:lnTo>
                    <a:pt x="1108" y="1311"/>
                  </a:lnTo>
                  <a:lnTo>
                    <a:pt x="1133" y="1318"/>
                  </a:lnTo>
                  <a:lnTo>
                    <a:pt x="1153" y="1328"/>
                  </a:lnTo>
                  <a:lnTo>
                    <a:pt x="1136" y="1321"/>
                  </a:lnTo>
                  <a:lnTo>
                    <a:pt x="1115" y="1311"/>
                  </a:lnTo>
                  <a:lnTo>
                    <a:pt x="1087" y="1303"/>
                  </a:lnTo>
                  <a:lnTo>
                    <a:pt x="1058" y="1293"/>
                  </a:lnTo>
                  <a:lnTo>
                    <a:pt x="1027" y="1283"/>
                  </a:lnTo>
                  <a:lnTo>
                    <a:pt x="992" y="1271"/>
                  </a:lnTo>
                  <a:lnTo>
                    <a:pt x="960" y="1258"/>
                  </a:lnTo>
                  <a:lnTo>
                    <a:pt x="932" y="1243"/>
                  </a:lnTo>
                  <a:lnTo>
                    <a:pt x="900" y="1233"/>
                  </a:lnTo>
                  <a:lnTo>
                    <a:pt x="875" y="1219"/>
                  </a:lnTo>
                  <a:lnTo>
                    <a:pt x="840" y="1198"/>
                  </a:lnTo>
                  <a:lnTo>
                    <a:pt x="805" y="1177"/>
                  </a:lnTo>
                  <a:lnTo>
                    <a:pt x="770" y="1160"/>
                  </a:lnTo>
                  <a:lnTo>
                    <a:pt x="735" y="1138"/>
                  </a:lnTo>
                  <a:lnTo>
                    <a:pt x="700" y="1113"/>
                  </a:lnTo>
                  <a:lnTo>
                    <a:pt x="664" y="1089"/>
                  </a:lnTo>
                  <a:lnTo>
                    <a:pt x="629" y="1065"/>
                  </a:lnTo>
                  <a:lnTo>
                    <a:pt x="591" y="1036"/>
                  </a:lnTo>
                  <a:lnTo>
                    <a:pt x="552" y="1005"/>
                  </a:lnTo>
                  <a:lnTo>
                    <a:pt x="513" y="970"/>
                  </a:lnTo>
                  <a:lnTo>
                    <a:pt x="506" y="963"/>
                  </a:lnTo>
                  <a:lnTo>
                    <a:pt x="492" y="953"/>
                  </a:lnTo>
                  <a:lnTo>
                    <a:pt x="474" y="935"/>
                  </a:lnTo>
                  <a:lnTo>
                    <a:pt x="449" y="913"/>
                  </a:lnTo>
                  <a:lnTo>
                    <a:pt x="429" y="889"/>
                  </a:lnTo>
                  <a:lnTo>
                    <a:pt x="404" y="865"/>
                  </a:lnTo>
                  <a:lnTo>
                    <a:pt x="379" y="843"/>
                  </a:lnTo>
                  <a:lnTo>
                    <a:pt x="362" y="822"/>
                  </a:lnTo>
                  <a:lnTo>
                    <a:pt x="348" y="805"/>
                  </a:lnTo>
                  <a:lnTo>
                    <a:pt x="338" y="794"/>
                  </a:lnTo>
                  <a:lnTo>
                    <a:pt x="366" y="868"/>
                  </a:lnTo>
                  <a:lnTo>
                    <a:pt x="390" y="948"/>
                  </a:lnTo>
                  <a:lnTo>
                    <a:pt x="408" y="1030"/>
                  </a:lnTo>
                  <a:lnTo>
                    <a:pt x="426" y="1113"/>
                  </a:lnTo>
                  <a:lnTo>
                    <a:pt x="439" y="1198"/>
                  </a:lnTo>
                  <a:lnTo>
                    <a:pt x="454" y="1283"/>
                  </a:lnTo>
                  <a:lnTo>
                    <a:pt x="468" y="1370"/>
                  </a:lnTo>
                  <a:lnTo>
                    <a:pt x="489" y="1455"/>
                  </a:lnTo>
                  <a:lnTo>
                    <a:pt x="509" y="1539"/>
                  </a:lnTo>
                  <a:lnTo>
                    <a:pt x="534" y="1623"/>
                  </a:lnTo>
                  <a:lnTo>
                    <a:pt x="503" y="1525"/>
                  </a:lnTo>
                  <a:lnTo>
                    <a:pt x="474" y="1419"/>
                  </a:lnTo>
                  <a:lnTo>
                    <a:pt x="443" y="1314"/>
                  </a:lnTo>
                  <a:lnTo>
                    <a:pt x="414" y="1208"/>
                  </a:lnTo>
                  <a:lnTo>
                    <a:pt x="386" y="1100"/>
                  </a:lnTo>
                  <a:lnTo>
                    <a:pt x="351" y="995"/>
                  </a:lnTo>
                  <a:lnTo>
                    <a:pt x="316" y="889"/>
                  </a:lnTo>
                  <a:lnTo>
                    <a:pt x="274" y="791"/>
                  </a:lnTo>
                  <a:lnTo>
                    <a:pt x="225" y="696"/>
                  </a:lnTo>
                  <a:lnTo>
                    <a:pt x="168" y="611"/>
                  </a:lnTo>
                  <a:lnTo>
                    <a:pt x="136" y="661"/>
                  </a:lnTo>
                  <a:lnTo>
                    <a:pt x="112" y="720"/>
                  </a:lnTo>
                  <a:lnTo>
                    <a:pt x="91" y="783"/>
                  </a:lnTo>
                  <a:lnTo>
                    <a:pt x="77" y="847"/>
                  </a:lnTo>
                  <a:lnTo>
                    <a:pt x="66" y="913"/>
                  </a:lnTo>
                  <a:lnTo>
                    <a:pt x="60" y="983"/>
                  </a:lnTo>
                  <a:lnTo>
                    <a:pt x="52" y="1051"/>
                  </a:lnTo>
                  <a:lnTo>
                    <a:pt x="48" y="1118"/>
                  </a:lnTo>
                  <a:lnTo>
                    <a:pt x="45" y="1181"/>
                  </a:lnTo>
                  <a:lnTo>
                    <a:pt x="42" y="1243"/>
                  </a:lnTo>
                  <a:lnTo>
                    <a:pt x="35" y="1106"/>
                  </a:lnTo>
                  <a:lnTo>
                    <a:pt x="35" y="988"/>
                  </a:lnTo>
                  <a:lnTo>
                    <a:pt x="38" y="889"/>
                  </a:lnTo>
                  <a:lnTo>
                    <a:pt x="48" y="801"/>
                  </a:lnTo>
                  <a:lnTo>
                    <a:pt x="60" y="731"/>
                  </a:lnTo>
                  <a:lnTo>
                    <a:pt x="73" y="675"/>
                  </a:lnTo>
                  <a:lnTo>
                    <a:pt x="88" y="625"/>
                  </a:lnTo>
                  <a:lnTo>
                    <a:pt x="98" y="587"/>
                  </a:lnTo>
                  <a:lnTo>
                    <a:pt x="101" y="555"/>
                  </a:lnTo>
                  <a:lnTo>
                    <a:pt x="101" y="527"/>
                  </a:lnTo>
                  <a:lnTo>
                    <a:pt x="95" y="495"/>
                  </a:lnTo>
                  <a:lnTo>
                    <a:pt x="80" y="460"/>
                  </a:lnTo>
                  <a:lnTo>
                    <a:pt x="70" y="425"/>
                  </a:lnTo>
                  <a:lnTo>
                    <a:pt x="56" y="387"/>
                  </a:lnTo>
                  <a:lnTo>
                    <a:pt x="38" y="348"/>
                  </a:lnTo>
                  <a:lnTo>
                    <a:pt x="28" y="310"/>
                  </a:lnTo>
                  <a:lnTo>
                    <a:pt x="13" y="270"/>
                  </a:lnTo>
                  <a:lnTo>
                    <a:pt x="7" y="232"/>
                  </a:lnTo>
                  <a:lnTo>
                    <a:pt x="0" y="193"/>
                  </a:lnTo>
                  <a:lnTo>
                    <a:pt x="0" y="162"/>
                  </a:lnTo>
                  <a:lnTo>
                    <a:pt x="0" y="92"/>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59" name="Freeform 835"/>
            <p:cNvSpPr>
              <a:spLocks/>
            </p:cNvSpPr>
            <p:nvPr/>
          </p:nvSpPr>
          <p:spPr bwMode="auto">
            <a:xfrm>
              <a:off x="2692" y="2572"/>
              <a:ext cx="89" cy="116"/>
            </a:xfrm>
            <a:custGeom>
              <a:avLst/>
              <a:gdLst>
                <a:gd name="T0" fmla="*/ 25 w 1153"/>
                <a:gd name="T1" fmla="*/ 74 h 1623"/>
                <a:gd name="T2" fmla="*/ 48 w 1153"/>
                <a:gd name="T3" fmla="*/ 53 h 1623"/>
                <a:gd name="T4" fmla="*/ 63 w 1153"/>
                <a:gd name="T5" fmla="*/ 28 h 1623"/>
                <a:gd name="T6" fmla="*/ 70 w 1153"/>
                <a:gd name="T7" fmla="*/ 81 h 1623"/>
                <a:gd name="T8" fmla="*/ 115 w 1153"/>
                <a:gd name="T9" fmla="*/ 298 h 1623"/>
                <a:gd name="T10" fmla="*/ 203 w 1153"/>
                <a:gd name="T11" fmla="*/ 492 h 1623"/>
                <a:gd name="T12" fmla="*/ 348 w 1153"/>
                <a:gd name="T13" fmla="*/ 713 h 1623"/>
                <a:gd name="T14" fmla="*/ 397 w 1153"/>
                <a:gd name="T15" fmla="*/ 776 h 1623"/>
                <a:gd name="T16" fmla="*/ 474 w 1153"/>
                <a:gd name="T17" fmla="*/ 858 h 1623"/>
                <a:gd name="T18" fmla="*/ 541 w 1153"/>
                <a:gd name="T19" fmla="*/ 924 h 1623"/>
                <a:gd name="T20" fmla="*/ 615 w 1153"/>
                <a:gd name="T21" fmla="*/ 998 h 1623"/>
                <a:gd name="T22" fmla="*/ 689 w 1153"/>
                <a:gd name="T23" fmla="*/ 1071 h 1623"/>
                <a:gd name="T24" fmla="*/ 799 w 1153"/>
                <a:gd name="T25" fmla="*/ 1156 h 1623"/>
                <a:gd name="T26" fmla="*/ 942 w 1153"/>
                <a:gd name="T27" fmla="*/ 1248 h 1623"/>
                <a:gd name="T28" fmla="*/ 1013 w 1153"/>
                <a:gd name="T29" fmla="*/ 1279 h 1623"/>
                <a:gd name="T30" fmla="*/ 1083 w 1153"/>
                <a:gd name="T31" fmla="*/ 1303 h 1623"/>
                <a:gd name="T32" fmla="*/ 1153 w 1153"/>
                <a:gd name="T33" fmla="*/ 1328 h 1623"/>
                <a:gd name="T34" fmla="*/ 1087 w 1153"/>
                <a:gd name="T35" fmla="*/ 1303 h 1623"/>
                <a:gd name="T36" fmla="*/ 992 w 1153"/>
                <a:gd name="T37" fmla="*/ 1271 h 1623"/>
                <a:gd name="T38" fmla="*/ 900 w 1153"/>
                <a:gd name="T39" fmla="*/ 1233 h 1623"/>
                <a:gd name="T40" fmla="*/ 805 w 1153"/>
                <a:gd name="T41" fmla="*/ 1177 h 1623"/>
                <a:gd name="T42" fmla="*/ 700 w 1153"/>
                <a:gd name="T43" fmla="*/ 1113 h 1623"/>
                <a:gd name="T44" fmla="*/ 591 w 1153"/>
                <a:gd name="T45" fmla="*/ 1036 h 1623"/>
                <a:gd name="T46" fmla="*/ 506 w 1153"/>
                <a:gd name="T47" fmla="*/ 963 h 1623"/>
                <a:gd name="T48" fmla="*/ 449 w 1153"/>
                <a:gd name="T49" fmla="*/ 913 h 1623"/>
                <a:gd name="T50" fmla="*/ 379 w 1153"/>
                <a:gd name="T51" fmla="*/ 843 h 1623"/>
                <a:gd name="T52" fmla="*/ 338 w 1153"/>
                <a:gd name="T53" fmla="*/ 794 h 1623"/>
                <a:gd name="T54" fmla="*/ 408 w 1153"/>
                <a:gd name="T55" fmla="*/ 1030 h 1623"/>
                <a:gd name="T56" fmla="*/ 454 w 1153"/>
                <a:gd name="T57" fmla="*/ 1283 h 1623"/>
                <a:gd name="T58" fmla="*/ 509 w 1153"/>
                <a:gd name="T59" fmla="*/ 1539 h 1623"/>
                <a:gd name="T60" fmla="*/ 474 w 1153"/>
                <a:gd name="T61" fmla="*/ 1419 h 1623"/>
                <a:gd name="T62" fmla="*/ 386 w 1153"/>
                <a:gd name="T63" fmla="*/ 1100 h 1623"/>
                <a:gd name="T64" fmla="*/ 274 w 1153"/>
                <a:gd name="T65" fmla="*/ 791 h 1623"/>
                <a:gd name="T66" fmla="*/ 136 w 1153"/>
                <a:gd name="T67" fmla="*/ 661 h 1623"/>
                <a:gd name="T68" fmla="*/ 77 w 1153"/>
                <a:gd name="T69" fmla="*/ 847 h 1623"/>
                <a:gd name="T70" fmla="*/ 52 w 1153"/>
                <a:gd name="T71" fmla="*/ 1051 h 1623"/>
                <a:gd name="T72" fmla="*/ 42 w 1153"/>
                <a:gd name="T73" fmla="*/ 1243 h 1623"/>
                <a:gd name="T74" fmla="*/ 38 w 1153"/>
                <a:gd name="T75" fmla="*/ 889 h 1623"/>
                <a:gd name="T76" fmla="*/ 73 w 1153"/>
                <a:gd name="T77" fmla="*/ 675 h 1623"/>
                <a:gd name="T78" fmla="*/ 101 w 1153"/>
                <a:gd name="T79" fmla="*/ 555 h 1623"/>
                <a:gd name="T80" fmla="*/ 80 w 1153"/>
                <a:gd name="T81" fmla="*/ 460 h 1623"/>
                <a:gd name="T82" fmla="*/ 38 w 1153"/>
                <a:gd name="T83" fmla="*/ 348 h 1623"/>
                <a:gd name="T84" fmla="*/ 7 w 1153"/>
                <a:gd name="T85" fmla="*/ 232 h 1623"/>
                <a:gd name="T86" fmla="*/ 0 w 1153"/>
                <a:gd name="T87" fmla="*/ 92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3" h="1623">
                  <a:moveTo>
                    <a:pt x="0" y="92"/>
                  </a:moveTo>
                  <a:lnTo>
                    <a:pt x="13" y="81"/>
                  </a:lnTo>
                  <a:lnTo>
                    <a:pt x="25" y="74"/>
                  </a:lnTo>
                  <a:lnTo>
                    <a:pt x="35" y="67"/>
                  </a:lnTo>
                  <a:lnTo>
                    <a:pt x="42" y="60"/>
                  </a:lnTo>
                  <a:lnTo>
                    <a:pt x="48" y="53"/>
                  </a:lnTo>
                  <a:lnTo>
                    <a:pt x="56" y="46"/>
                  </a:lnTo>
                  <a:lnTo>
                    <a:pt x="60" y="39"/>
                  </a:lnTo>
                  <a:lnTo>
                    <a:pt x="63" y="28"/>
                  </a:lnTo>
                  <a:lnTo>
                    <a:pt x="66" y="15"/>
                  </a:lnTo>
                  <a:lnTo>
                    <a:pt x="63" y="0"/>
                  </a:lnTo>
                  <a:lnTo>
                    <a:pt x="70" y="81"/>
                  </a:lnTo>
                  <a:lnTo>
                    <a:pt x="80" y="158"/>
                  </a:lnTo>
                  <a:lnTo>
                    <a:pt x="95" y="232"/>
                  </a:lnTo>
                  <a:lnTo>
                    <a:pt x="115" y="298"/>
                  </a:lnTo>
                  <a:lnTo>
                    <a:pt x="140" y="362"/>
                  </a:lnTo>
                  <a:lnTo>
                    <a:pt x="168" y="425"/>
                  </a:lnTo>
                  <a:lnTo>
                    <a:pt x="203" y="492"/>
                  </a:lnTo>
                  <a:lnTo>
                    <a:pt x="243" y="558"/>
                  </a:lnTo>
                  <a:lnTo>
                    <a:pt x="291" y="633"/>
                  </a:lnTo>
                  <a:lnTo>
                    <a:pt x="348" y="713"/>
                  </a:lnTo>
                  <a:lnTo>
                    <a:pt x="358" y="731"/>
                  </a:lnTo>
                  <a:lnTo>
                    <a:pt x="376" y="752"/>
                  </a:lnTo>
                  <a:lnTo>
                    <a:pt x="397" y="776"/>
                  </a:lnTo>
                  <a:lnTo>
                    <a:pt x="421" y="801"/>
                  </a:lnTo>
                  <a:lnTo>
                    <a:pt x="449" y="830"/>
                  </a:lnTo>
                  <a:lnTo>
                    <a:pt x="474" y="858"/>
                  </a:lnTo>
                  <a:lnTo>
                    <a:pt x="499" y="882"/>
                  </a:lnTo>
                  <a:lnTo>
                    <a:pt x="524" y="906"/>
                  </a:lnTo>
                  <a:lnTo>
                    <a:pt x="541" y="924"/>
                  </a:lnTo>
                  <a:lnTo>
                    <a:pt x="556" y="938"/>
                  </a:lnTo>
                  <a:lnTo>
                    <a:pt x="587" y="970"/>
                  </a:lnTo>
                  <a:lnTo>
                    <a:pt x="615" y="998"/>
                  </a:lnTo>
                  <a:lnTo>
                    <a:pt x="640" y="1023"/>
                  </a:lnTo>
                  <a:lnTo>
                    <a:pt x="664" y="1047"/>
                  </a:lnTo>
                  <a:lnTo>
                    <a:pt x="689" y="1071"/>
                  </a:lnTo>
                  <a:lnTo>
                    <a:pt x="721" y="1096"/>
                  </a:lnTo>
                  <a:lnTo>
                    <a:pt x="756" y="1125"/>
                  </a:lnTo>
                  <a:lnTo>
                    <a:pt x="799" y="1156"/>
                  </a:lnTo>
                  <a:lnTo>
                    <a:pt x="855" y="1191"/>
                  </a:lnTo>
                  <a:lnTo>
                    <a:pt x="922" y="1236"/>
                  </a:lnTo>
                  <a:lnTo>
                    <a:pt x="942" y="1248"/>
                  </a:lnTo>
                  <a:lnTo>
                    <a:pt x="967" y="1261"/>
                  </a:lnTo>
                  <a:lnTo>
                    <a:pt x="988" y="1271"/>
                  </a:lnTo>
                  <a:lnTo>
                    <a:pt x="1013" y="1279"/>
                  </a:lnTo>
                  <a:lnTo>
                    <a:pt x="1034" y="1286"/>
                  </a:lnTo>
                  <a:lnTo>
                    <a:pt x="1058" y="1296"/>
                  </a:lnTo>
                  <a:lnTo>
                    <a:pt x="1083" y="1303"/>
                  </a:lnTo>
                  <a:lnTo>
                    <a:pt x="1108" y="1311"/>
                  </a:lnTo>
                  <a:lnTo>
                    <a:pt x="1133" y="1318"/>
                  </a:lnTo>
                  <a:lnTo>
                    <a:pt x="1153" y="1328"/>
                  </a:lnTo>
                  <a:lnTo>
                    <a:pt x="1136" y="1321"/>
                  </a:lnTo>
                  <a:lnTo>
                    <a:pt x="1115" y="1311"/>
                  </a:lnTo>
                  <a:lnTo>
                    <a:pt x="1087" y="1303"/>
                  </a:lnTo>
                  <a:lnTo>
                    <a:pt x="1058" y="1293"/>
                  </a:lnTo>
                  <a:lnTo>
                    <a:pt x="1027" y="1283"/>
                  </a:lnTo>
                  <a:lnTo>
                    <a:pt x="992" y="1271"/>
                  </a:lnTo>
                  <a:lnTo>
                    <a:pt x="960" y="1258"/>
                  </a:lnTo>
                  <a:lnTo>
                    <a:pt x="932" y="1243"/>
                  </a:lnTo>
                  <a:lnTo>
                    <a:pt x="900" y="1233"/>
                  </a:lnTo>
                  <a:lnTo>
                    <a:pt x="875" y="1219"/>
                  </a:lnTo>
                  <a:lnTo>
                    <a:pt x="840" y="1198"/>
                  </a:lnTo>
                  <a:lnTo>
                    <a:pt x="805" y="1177"/>
                  </a:lnTo>
                  <a:lnTo>
                    <a:pt x="770" y="1160"/>
                  </a:lnTo>
                  <a:lnTo>
                    <a:pt x="735" y="1138"/>
                  </a:lnTo>
                  <a:lnTo>
                    <a:pt x="700" y="1113"/>
                  </a:lnTo>
                  <a:lnTo>
                    <a:pt x="664" y="1089"/>
                  </a:lnTo>
                  <a:lnTo>
                    <a:pt x="629" y="1065"/>
                  </a:lnTo>
                  <a:lnTo>
                    <a:pt x="591" y="1036"/>
                  </a:lnTo>
                  <a:lnTo>
                    <a:pt x="552" y="1005"/>
                  </a:lnTo>
                  <a:lnTo>
                    <a:pt x="513" y="970"/>
                  </a:lnTo>
                  <a:lnTo>
                    <a:pt x="506" y="963"/>
                  </a:lnTo>
                  <a:lnTo>
                    <a:pt x="492" y="953"/>
                  </a:lnTo>
                  <a:lnTo>
                    <a:pt x="474" y="935"/>
                  </a:lnTo>
                  <a:lnTo>
                    <a:pt x="449" y="913"/>
                  </a:lnTo>
                  <a:lnTo>
                    <a:pt x="429" y="889"/>
                  </a:lnTo>
                  <a:lnTo>
                    <a:pt x="404" y="865"/>
                  </a:lnTo>
                  <a:lnTo>
                    <a:pt x="379" y="843"/>
                  </a:lnTo>
                  <a:lnTo>
                    <a:pt x="362" y="822"/>
                  </a:lnTo>
                  <a:lnTo>
                    <a:pt x="348" y="805"/>
                  </a:lnTo>
                  <a:lnTo>
                    <a:pt x="338" y="794"/>
                  </a:lnTo>
                  <a:lnTo>
                    <a:pt x="366" y="868"/>
                  </a:lnTo>
                  <a:lnTo>
                    <a:pt x="390" y="948"/>
                  </a:lnTo>
                  <a:lnTo>
                    <a:pt x="408" y="1030"/>
                  </a:lnTo>
                  <a:lnTo>
                    <a:pt x="426" y="1113"/>
                  </a:lnTo>
                  <a:lnTo>
                    <a:pt x="439" y="1198"/>
                  </a:lnTo>
                  <a:lnTo>
                    <a:pt x="454" y="1283"/>
                  </a:lnTo>
                  <a:lnTo>
                    <a:pt x="468" y="1370"/>
                  </a:lnTo>
                  <a:lnTo>
                    <a:pt x="489" y="1455"/>
                  </a:lnTo>
                  <a:lnTo>
                    <a:pt x="509" y="1539"/>
                  </a:lnTo>
                  <a:lnTo>
                    <a:pt x="534" y="1623"/>
                  </a:lnTo>
                  <a:lnTo>
                    <a:pt x="503" y="1525"/>
                  </a:lnTo>
                  <a:lnTo>
                    <a:pt x="474" y="1419"/>
                  </a:lnTo>
                  <a:lnTo>
                    <a:pt x="443" y="1314"/>
                  </a:lnTo>
                  <a:lnTo>
                    <a:pt x="414" y="1208"/>
                  </a:lnTo>
                  <a:lnTo>
                    <a:pt x="386" y="1100"/>
                  </a:lnTo>
                  <a:lnTo>
                    <a:pt x="351" y="995"/>
                  </a:lnTo>
                  <a:lnTo>
                    <a:pt x="316" y="889"/>
                  </a:lnTo>
                  <a:lnTo>
                    <a:pt x="274" y="791"/>
                  </a:lnTo>
                  <a:lnTo>
                    <a:pt x="225" y="696"/>
                  </a:lnTo>
                  <a:lnTo>
                    <a:pt x="168" y="611"/>
                  </a:lnTo>
                  <a:lnTo>
                    <a:pt x="136" y="661"/>
                  </a:lnTo>
                  <a:lnTo>
                    <a:pt x="112" y="720"/>
                  </a:lnTo>
                  <a:lnTo>
                    <a:pt x="91" y="783"/>
                  </a:lnTo>
                  <a:lnTo>
                    <a:pt x="77" y="847"/>
                  </a:lnTo>
                  <a:lnTo>
                    <a:pt x="66" y="913"/>
                  </a:lnTo>
                  <a:lnTo>
                    <a:pt x="60" y="983"/>
                  </a:lnTo>
                  <a:lnTo>
                    <a:pt x="52" y="1051"/>
                  </a:lnTo>
                  <a:lnTo>
                    <a:pt x="48" y="1118"/>
                  </a:lnTo>
                  <a:lnTo>
                    <a:pt x="45" y="1181"/>
                  </a:lnTo>
                  <a:lnTo>
                    <a:pt x="42" y="1243"/>
                  </a:lnTo>
                  <a:lnTo>
                    <a:pt x="35" y="1106"/>
                  </a:lnTo>
                  <a:lnTo>
                    <a:pt x="35" y="988"/>
                  </a:lnTo>
                  <a:lnTo>
                    <a:pt x="38" y="889"/>
                  </a:lnTo>
                  <a:lnTo>
                    <a:pt x="48" y="801"/>
                  </a:lnTo>
                  <a:lnTo>
                    <a:pt x="60" y="731"/>
                  </a:lnTo>
                  <a:lnTo>
                    <a:pt x="73" y="675"/>
                  </a:lnTo>
                  <a:lnTo>
                    <a:pt x="88" y="625"/>
                  </a:lnTo>
                  <a:lnTo>
                    <a:pt x="98" y="587"/>
                  </a:lnTo>
                  <a:lnTo>
                    <a:pt x="101" y="555"/>
                  </a:lnTo>
                  <a:lnTo>
                    <a:pt x="101" y="527"/>
                  </a:lnTo>
                  <a:lnTo>
                    <a:pt x="95" y="495"/>
                  </a:lnTo>
                  <a:lnTo>
                    <a:pt x="80" y="460"/>
                  </a:lnTo>
                  <a:lnTo>
                    <a:pt x="70" y="425"/>
                  </a:lnTo>
                  <a:lnTo>
                    <a:pt x="56" y="387"/>
                  </a:lnTo>
                  <a:lnTo>
                    <a:pt x="38" y="348"/>
                  </a:lnTo>
                  <a:lnTo>
                    <a:pt x="28" y="310"/>
                  </a:lnTo>
                  <a:lnTo>
                    <a:pt x="13" y="270"/>
                  </a:lnTo>
                  <a:lnTo>
                    <a:pt x="7" y="232"/>
                  </a:lnTo>
                  <a:lnTo>
                    <a:pt x="0" y="193"/>
                  </a:lnTo>
                  <a:lnTo>
                    <a:pt x="0" y="162"/>
                  </a:lnTo>
                  <a:lnTo>
                    <a:pt x="0" y="92"/>
                  </a:lnTo>
                </a:path>
              </a:pathLst>
            </a:custGeom>
            <a:noFill/>
            <a:ln w="0">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60" name="Freeform 836"/>
            <p:cNvSpPr>
              <a:spLocks/>
            </p:cNvSpPr>
            <p:nvPr/>
          </p:nvSpPr>
          <p:spPr bwMode="auto">
            <a:xfrm>
              <a:off x="2727" y="2667"/>
              <a:ext cx="25" cy="26"/>
            </a:xfrm>
            <a:custGeom>
              <a:avLst/>
              <a:gdLst>
                <a:gd name="T0" fmla="*/ 0 w 325"/>
                <a:gd name="T1" fmla="*/ 0 h 365"/>
                <a:gd name="T2" fmla="*/ 22 w 325"/>
                <a:gd name="T3" fmla="*/ 45 h 365"/>
                <a:gd name="T4" fmla="*/ 47 w 325"/>
                <a:gd name="T5" fmla="*/ 88 h 365"/>
                <a:gd name="T6" fmla="*/ 75 w 325"/>
                <a:gd name="T7" fmla="*/ 127 h 365"/>
                <a:gd name="T8" fmla="*/ 110 w 325"/>
                <a:gd name="T9" fmla="*/ 158 h 365"/>
                <a:gd name="T10" fmla="*/ 148 w 325"/>
                <a:gd name="T11" fmla="*/ 190 h 365"/>
                <a:gd name="T12" fmla="*/ 187 w 325"/>
                <a:gd name="T13" fmla="*/ 221 h 365"/>
                <a:gd name="T14" fmla="*/ 226 w 325"/>
                <a:gd name="T15" fmla="*/ 253 h 365"/>
                <a:gd name="T16" fmla="*/ 265 w 325"/>
                <a:gd name="T17" fmla="*/ 288 h 365"/>
                <a:gd name="T18" fmla="*/ 296 w 325"/>
                <a:gd name="T19" fmla="*/ 323 h 365"/>
                <a:gd name="T20" fmla="*/ 325 w 325"/>
                <a:gd name="T21" fmla="*/ 365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5" h="365">
                  <a:moveTo>
                    <a:pt x="0" y="0"/>
                  </a:moveTo>
                  <a:lnTo>
                    <a:pt x="22" y="45"/>
                  </a:lnTo>
                  <a:lnTo>
                    <a:pt x="47" y="88"/>
                  </a:lnTo>
                  <a:lnTo>
                    <a:pt x="75" y="127"/>
                  </a:lnTo>
                  <a:lnTo>
                    <a:pt x="110" y="158"/>
                  </a:lnTo>
                  <a:lnTo>
                    <a:pt x="148" y="190"/>
                  </a:lnTo>
                  <a:lnTo>
                    <a:pt x="187" y="221"/>
                  </a:lnTo>
                  <a:lnTo>
                    <a:pt x="226" y="253"/>
                  </a:lnTo>
                  <a:lnTo>
                    <a:pt x="265" y="288"/>
                  </a:lnTo>
                  <a:lnTo>
                    <a:pt x="296" y="323"/>
                  </a:lnTo>
                  <a:lnTo>
                    <a:pt x="325" y="365"/>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61" name="Freeform 837"/>
            <p:cNvSpPr>
              <a:spLocks/>
            </p:cNvSpPr>
            <p:nvPr/>
          </p:nvSpPr>
          <p:spPr bwMode="auto">
            <a:xfrm>
              <a:off x="2681" y="2635"/>
              <a:ext cx="14" cy="29"/>
            </a:xfrm>
            <a:custGeom>
              <a:avLst/>
              <a:gdLst>
                <a:gd name="T0" fmla="*/ 183 w 183"/>
                <a:gd name="T1" fmla="*/ 0 h 408"/>
                <a:gd name="T2" fmla="*/ 161 w 183"/>
                <a:gd name="T3" fmla="*/ 35 h 408"/>
                <a:gd name="T4" fmla="*/ 137 w 183"/>
                <a:gd name="T5" fmla="*/ 75 h 408"/>
                <a:gd name="T6" fmla="*/ 112 w 183"/>
                <a:gd name="T7" fmla="*/ 113 h 408"/>
                <a:gd name="T8" fmla="*/ 91 w 183"/>
                <a:gd name="T9" fmla="*/ 155 h 408"/>
                <a:gd name="T10" fmla="*/ 74 w 183"/>
                <a:gd name="T11" fmla="*/ 193 h 408"/>
                <a:gd name="T12" fmla="*/ 53 w 183"/>
                <a:gd name="T13" fmla="*/ 232 h 408"/>
                <a:gd name="T14" fmla="*/ 38 w 183"/>
                <a:gd name="T15" fmla="*/ 275 h 408"/>
                <a:gd name="T16" fmla="*/ 21 w 183"/>
                <a:gd name="T17" fmla="*/ 317 h 408"/>
                <a:gd name="T18" fmla="*/ 10 w 183"/>
                <a:gd name="T19" fmla="*/ 362 h 408"/>
                <a:gd name="T20" fmla="*/ 0 w 183"/>
                <a:gd name="T21" fmla="*/ 408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3" h="408">
                  <a:moveTo>
                    <a:pt x="183" y="0"/>
                  </a:moveTo>
                  <a:lnTo>
                    <a:pt x="161" y="35"/>
                  </a:lnTo>
                  <a:lnTo>
                    <a:pt x="137" y="75"/>
                  </a:lnTo>
                  <a:lnTo>
                    <a:pt x="112" y="113"/>
                  </a:lnTo>
                  <a:lnTo>
                    <a:pt x="91" y="155"/>
                  </a:lnTo>
                  <a:lnTo>
                    <a:pt x="74" y="193"/>
                  </a:lnTo>
                  <a:lnTo>
                    <a:pt x="53" y="232"/>
                  </a:lnTo>
                  <a:lnTo>
                    <a:pt x="38" y="275"/>
                  </a:lnTo>
                  <a:lnTo>
                    <a:pt x="21" y="317"/>
                  </a:lnTo>
                  <a:lnTo>
                    <a:pt x="10" y="362"/>
                  </a:lnTo>
                  <a:lnTo>
                    <a:pt x="0" y="408"/>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62" name="Freeform 838"/>
            <p:cNvSpPr>
              <a:spLocks/>
            </p:cNvSpPr>
            <p:nvPr/>
          </p:nvSpPr>
          <p:spPr bwMode="auto">
            <a:xfrm>
              <a:off x="2686" y="2653"/>
              <a:ext cx="20" cy="36"/>
            </a:xfrm>
            <a:custGeom>
              <a:avLst/>
              <a:gdLst>
                <a:gd name="T0" fmla="*/ 7 w 261"/>
                <a:gd name="T1" fmla="*/ 507 h 507"/>
                <a:gd name="T2" fmla="*/ 0 w 261"/>
                <a:gd name="T3" fmla="*/ 450 h 507"/>
                <a:gd name="T4" fmla="*/ 3 w 261"/>
                <a:gd name="T5" fmla="*/ 397 h 507"/>
                <a:gd name="T6" fmla="*/ 14 w 261"/>
                <a:gd name="T7" fmla="*/ 348 h 507"/>
                <a:gd name="T8" fmla="*/ 28 w 261"/>
                <a:gd name="T9" fmla="*/ 299 h 507"/>
                <a:gd name="T10" fmla="*/ 49 w 261"/>
                <a:gd name="T11" fmla="*/ 250 h 507"/>
                <a:gd name="T12" fmla="*/ 67 w 261"/>
                <a:gd name="T13" fmla="*/ 200 h 507"/>
                <a:gd name="T14" fmla="*/ 88 w 261"/>
                <a:gd name="T15" fmla="*/ 155 h 507"/>
                <a:gd name="T16" fmla="*/ 106 w 261"/>
                <a:gd name="T17" fmla="*/ 102 h 507"/>
                <a:gd name="T18" fmla="*/ 116 w 261"/>
                <a:gd name="T19" fmla="*/ 53 h 507"/>
                <a:gd name="T20" fmla="*/ 120 w 261"/>
                <a:gd name="T21" fmla="*/ 0 h 507"/>
                <a:gd name="T22" fmla="*/ 123 w 261"/>
                <a:gd name="T23" fmla="*/ 42 h 507"/>
                <a:gd name="T24" fmla="*/ 134 w 261"/>
                <a:gd name="T25" fmla="*/ 85 h 507"/>
                <a:gd name="T26" fmla="*/ 148 w 261"/>
                <a:gd name="T27" fmla="*/ 127 h 507"/>
                <a:gd name="T28" fmla="*/ 166 w 261"/>
                <a:gd name="T29" fmla="*/ 162 h 507"/>
                <a:gd name="T30" fmla="*/ 186 w 261"/>
                <a:gd name="T31" fmla="*/ 197 h 507"/>
                <a:gd name="T32" fmla="*/ 208 w 261"/>
                <a:gd name="T33" fmla="*/ 232 h 507"/>
                <a:gd name="T34" fmla="*/ 226 w 261"/>
                <a:gd name="T35" fmla="*/ 267 h 507"/>
                <a:gd name="T36" fmla="*/ 243 w 261"/>
                <a:gd name="T37" fmla="*/ 302 h 507"/>
                <a:gd name="T38" fmla="*/ 257 w 261"/>
                <a:gd name="T39" fmla="*/ 342 h 507"/>
                <a:gd name="T40" fmla="*/ 261 w 261"/>
                <a:gd name="T41" fmla="*/ 380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1" h="507">
                  <a:moveTo>
                    <a:pt x="7" y="507"/>
                  </a:moveTo>
                  <a:lnTo>
                    <a:pt x="0" y="450"/>
                  </a:lnTo>
                  <a:lnTo>
                    <a:pt x="3" y="397"/>
                  </a:lnTo>
                  <a:lnTo>
                    <a:pt x="14" y="348"/>
                  </a:lnTo>
                  <a:lnTo>
                    <a:pt x="28" y="299"/>
                  </a:lnTo>
                  <a:lnTo>
                    <a:pt x="49" y="250"/>
                  </a:lnTo>
                  <a:lnTo>
                    <a:pt x="67" y="200"/>
                  </a:lnTo>
                  <a:lnTo>
                    <a:pt x="88" y="155"/>
                  </a:lnTo>
                  <a:lnTo>
                    <a:pt x="106" y="102"/>
                  </a:lnTo>
                  <a:lnTo>
                    <a:pt x="116" y="53"/>
                  </a:lnTo>
                  <a:lnTo>
                    <a:pt x="120" y="0"/>
                  </a:lnTo>
                  <a:lnTo>
                    <a:pt x="123" y="42"/>
                  </a:lnTo>
                  <a:lnTo>
                    <a:pt x="134" y="85"/>
                  </a:lnTo>
                  <a:lnTo>
                    <a:pt x="148" y="127"/>
                  </a:lnTo>
                  <a:lnTo>
                    <a:pt x="166" y="162"/>
                  </a:lnTo>
                  <a:lnTo>
                    <a:pt x="186" y="197"/>
                  </a:lnTo>
                  <a:lnTo>
                    <a:pt x="208" y="232"/>
                  </a:lnTo>
                  <a:lnTo>
                    <a:pt x="226" y="267"/>
                  </a:lnTo>
                  <a:lnTo>
                    <a:pt x="243" y="302"/>
                  </a:lnTo>
                  <a:lnTo>
                    <a:pt x="257" y="342"/>
                  </a:lnTo>
                  <a:lnTo>
                    <a:pt x="261" y="380"/>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63" name="Freeform 839"/>
            <p:cNvSpPr>
              <a:spLocks/>
            </p:cNvSpPr>
            <p:nvPr/>
          </p:nvSpPr>
          <p:spPr bwMode="auto">
            <a:xfrm>
              <a:off x="2614" y="2657"/>
              <a:ext cx="196" cy="142"/>
            </a:xfrm>
            <a:custGeom>
              <a:avLst/>
              <a:gdLst>
                <a:gd name="T0" fmla="*/ 0 w 2544"/>
                <a:gd name="T1" fmla="*/ 144 h 1995"/>
                <a:gd name="T2" fmla="*/ 6 w 2544"/>
                <a:gd name="T3" fmla="*/ 90 h 1995"/>
                <a:gd name="T4" fmla="*/ 28 w 2544"/>
                <a:gd name="T5" fmla="*/ 42 h 1995"/>
                <a:gd name="T6" fmla="*/ 48 w 2544"/>
                <a:gd name="T7" fmla="*/ 7 h 1995"/>
                <a:gd name="T8" fmla="*/ 84 w 2544"/>
                <a:gd name="T9" fmla="*/ 10 h 1995"/>
                <a:gd name="T10" fmla="*/ 112 w 2544"/>
                <a:gd name="T11" fmla="*/ 55 h 1995"/>
                <a:gd name="T12" fmla="*/ 133 w 2544"/>
                <a:gd name="T13" fmla="*/ 105 h 1995"/>
                <a:gd name="T14" fmla="*/ 211 w 2544"/>
                <a:gd name="T15" fmla="*/ 245 h 1995"/>
                <a:gd name="T16" fmla="*/ 302 w 2544"/>
                <a:gd name="T17" fmla="*/ 375 h 1995"/>
                <a:gd name="T18" fmla="*/ 408 w 2544"/>
                <a:gd name="T19" fmla="*/ 492 h 1995"/>
                <a:gd name="T20" fmla="*/ 597 w 2544"/>
                <a:gd name="T21" fmla="*/ 610 h 1995"/>
                <a:gd name="T22" fmla="*/ 855 w 2544"/>
                <a:gd name="T23" fmla="*/ 657 h 1995"/>
                <a:gd name="T24" fmla="*/ 1125 w 2544"/>
                <a:gd name="T25" fmla="*/ 663 h 1995"/>
                <a:gd name="T26" fmla="*/ 1308 w 2544"/>
                <a:gd name="T27" fmla="*/ 685 h 1995"/>
                <a:gd name="T28" fmla="*/ 1330 w 2544"/>
                <a:gd name="T29" fmla="*/ 692 h 1995"/>
                <a:gd name="T30" fmla="*/ 1354 w 2544"/>
                <a:gd name="T31" fmla="*/ 698 h 1995"/>
                <a:gd name="T32" fmla="*/ 1372 w 2544"/>
                <a:gd name="T33" fmla="*/ 702 h 1995"/>
                <a:gd name="T34" fmla="*/ 1819 w 2544"/>
                <a:gd name="T35" fmla="*/ 857 h 1995"/>
                <a:gd name="T36" fmla="*/ 2178 w 2544"/>
                <a:gd name="T37" fmla="*/ 1165 h 1995"/>
                <a:gd name="T38" fmla="*/ 2463 w 2544"/>
                <a:gd name="T39" fmla="*/ 1556 h 1995"/>
                <a:gd name="T40" fmla="*/ 2358 w 2544"/>
                <a:gd name="T41" fmla="*/ 1415 h 1995"/>
                <a:gd name="T42" fmla="*/ 1988 w 2544"/>
                <a:gd name="T43" fmla="*/ 1053 h 1995"/>
                <a:gd name="T44" fmla="*/ 1523 w 2544"/>
                <a:gd name="T45" fmla="*/ 804 h 1995"/>
                <a:gd name="T46" fmla="*/ 1308 w 2544"/>
                <a:gd name="T47" fmla="*/ 762 h 1995"/>
                <a:gd name="T48" fmla="*/ 1636 w 2544"/>
                <a:gd name="T49" fmla="*/ 1022 h 1995"/>
                <a:gd name="T50" fmla="*/ 1833 w 2544"/>
                <a:gd name="T51" fmla="*/ 1450 h 1995"/>
                <a:gd name="T52" fmla="*/ 1925 w 2544"/>
                <a:gd name="T53" fmla="*/ 1925 h 1995"/>
                <a:gd name="T54" fmla="*/ 1928 w 2544"/>
                <a:gd name="T55" fmla="*/ 1935 h 1995"/>
                <a:gd name="T56" fmla="*/ 1932 w 2544"/>
                <a:gd name="T57" fmla="*/ 1966 h 1995"/>
                <a:gd name="T58" fmla="*/ 1935 w 2544"/>
                <a:gd name="T59" fmla="*/ 1991 h 1995"/>
                <a:gd name="T60" fmla="*/ 1928 w 2544"/>
                <a:gd name="T61" fmla="*/ 1991 h 1995"/>
                <a:gd name="T62" fmla="*/ 1910 w 2544"/>
                <a:gd name="T63" fmla="*/ 1988 h 1995"/>
                <a:gd name="T64" fmla="*/ 1882 w 2544"/>
                <a:gd name="T65" fmla="*/ 1981 h 1995"/>
                <a:gd name="T66" fmla="*/ 1857 w 2544"/>
                <a:gd name="T67" fmla="*/ 1966 h 1995"/>
                <a:gd name="T68" fmla="*/ 1850 w 2544"/>
                <a:gd name="T69" fmla="*/ 1963 h 1995"/>
                <a:gd name="T70" fmla="*/ 1840 w 2544"/>
                <a:gd name="T71" fmla="*/ 1963 h 1995"/>
                <a:gd name="T72" fmla="*/ 1790 w 2544"/>
                <a:gd name="T73" fmla="*/ 1725 h 1995"/>
                <a:gd name="T74" fmla="*/ 1654 w 2544"/>
                <a:gd name="T75" fmla="*/ 1295 h 1995"/>
                <a:gd name="T76" fmla="*/ 1396 w 2544"/>
                <a:gd name="T77" fmla="*/ 913 h 1995"/>
                <a:gd name="T78" fmla="*/ 1150 w 2544"/>
                <a:gd name="T79" fmla="*/ 793 h 1995"/>
                <a:gd name="T80" fmla="*/ 950 w 2544"/>
                <a:gd name="T81" fmla="*/ 780 h 1995"/>
                <a:gd name="T82" fmla="*/ 749 w 2544"/>
                <a:gd name="T83" fmla="*/ 772 h 1995"/>
                <a:gd name="T84" fmla="*/ 541 w 2544"/>
                <a:gd name="T85" fmla="*/ 723 h 1995"/>
                <a:gd name="T86" fmla="*/ 351 w 2544"/>
                <a:gd name="T87" fmla="*/ 604 h 1995"/>
                <a:gd name="T88" fmla="*/ 200 w 2544"/>
                <a:gd name="T89" fmla="*/ 442 h 1995"/>
                <a:gd name="T90" fmla="*/ 66 w 2544"/>
                <a:gd name="T91" fmla="*/ 260 h 1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44" h="1995">
                  <a:moveTo>
                    <a:pt x="10" y="175"/>
                  </a:moveTo>
                  <a:lnTo>
                    <a:pt x="3" y="162"/>
                  </a:lnTo>
                  <a:lnTo>
                    <a:pt x="0" y="144"/>
                  </a:lnTo>
                  <a:lnTo>
                    <a:pt x="0" y="126"/>
                  </a:lnTo>
                  <a:lnTo>
                    <a:pt x="0" y="109"/>
                  </a:lnTo>
                  <a:lnTo>
                    <a:pt x="6" y="90"/>
                  </a:lnTo>
                  <a:lnTo>
                    <a:pt x="13" y="73"/>
                  </a:lnTo>
                  <a:lnTo>
                    <a:pt x="20" y="55"/>
                  </a:lnTo>
                  <a:lnTo>
                    <a:pt x="28" y="42"/>
                  </a:lnTo>
                  <a:lnTo>
                    <a:pt x="35" y="32"/>
                  </a:lnTo>
                  <a:lnTo>
                    <a:pt x="38" y="20"/>
                  </a:lnTo>
                  <a:lnTo>
                    <a:pt x="48" y="7"/>
                  </a:lnTo>
                  <a:lnTo>
                    <a:pt x="60" y="0"/>
                  </a:lnTo>
                  <a:lnTo>
                    <a:pt x="70" y="0"/>
                  </a:lnTo>
                  <a:lnTo>
                    <a:pt x="84" y="10"/>
                  </a:lnTo>
                  <a:lnTo>
                    <a:pt x="95" y="20"/>
                  </a:lnTo>
                  <a:lnTo>
                    <a:pt x="101" y="38"/>
                  </a:lnTo>
                  <a:lnTo>
                    <a:pt x="112" y="55"/>
                  </a:lnTo>
                  <a:lnTo>
                    <a:pt x="119" y="73"/>
                  </a:lnTo>
                  <a:lnTo>
                    <a:pt x="130" y="90"/>
                  </a:lnTo>
                  <a:lnTo>
                    <a:pt x="133" y="105"/>
                  </a:lnTo>
                  <a:lnTo>
                    <a:pt x="158" y="154"/>
                  </a:lnTo>
                  <a:lnTo>
                    <a:pt x="186" y="200"/>
                  </a:lnTo>
                  <a:lnTo>
                    <a:pt x="211" y="245"/>
                  </a:lnTo>
                  <a:lnTo>
                    <a:pt x="239" y="292"/>
                  </a:lnTo>
                  <a:lnTo>
                    <a:pt x="271" y="333"/>
                  </a:lnTo>
                  <a:lnTo>
                    <a:pt x="302" y="375"/>
                  </a:lnTo>
                  <a:lnTo>
                    <a:pt x="334" y="417"/>
                  </a:lnTo>
                  <a:lnTo>
                    <a:pt x="369" y="457"/>
                  </a:lnTo>
                  <a:lnTo>
                    <a:pt x="408" y="492"/>
                  </a:lnTo>
                  <a:lnTo>
                    <a:pt x="446" y="527"/>
                  </a:lnTo>
                  <a:lnTo>
                    <a:pt x="521" y="575"/>
                  </a:lnTo>
                  <a:lnTo>
                    <a:pt x="597" y="610"/>
                  </a:lnTo>
                  <a:lnTo>
                    <a:pt x="679" y="635"/>
                  </a:lnTo>
                  <a:lnTo>
                    <a:pt x="767" y="650"/>
                  </a:lnTo>
                  <a:lnTo>
                    <a:pt x="855" y="657"/>
                  </a:lnTo>
                  <a:lnTo>
                    <a:pt x="943" y="660"/>
                  </a:lnTo>
                  <a:lnTo>
                    <a:pt x="1035" y="660"/>
                  </a:lnTo>
                  <a:lnTo>
                    <a:pt x="1125" y="663"/>
                  </a:lnTo>
                  <a:lnTo>
                    <a:pt x="1217" y="670"/>
                  </a:lnTo>
                  <a:lnTo>
                    <a:pt x="1305" y="685"/>
                  </a:lnTo>
                  <a:lnTo>
                    <a:pt x="1308" y="685"/>
                  </a:lnTo>
                  <a:lnTo>
                    <a:pt x="1316" y="688"/>
                  </a:lnTo>
                  <a:lnTo>
                    <a:pt x="1323" y="688"/>
                  </a:lnTo>
                  <a:lnTo>
                    <a:pt x="1330" y="692"/>
                  </a:lnTo>
                  <a:lnTo>
                    <a:pt x="1340" y="695"/>
                  </a:lnTo>
                  <a:lnTo>
                    <a:pt x="1348" y="695"/>
                  </a:lnTo>
                  <a:lnTo>
                    <a:pt x="1354" y="698"/>
                  </a:lnTo>
                  <a:lnTo>
                    <a:pt x="1361" y="698"/>
                  </a:lnTo>
                  <a:lnTo>
                    <a:pt x="1368" y="702"/>
                  </a:lnTo>
                  <a:lnTo>
                    <a:pt x="1372" y="702"/>
                  </a:lnTo>
                  <a:lnTo>
                    <a:pt x="1531" y="733"/>
                  </a:lnTo>
                  <a:lnTo>
                    <a:pt x="1682" y="787"/>
                  </a:lnTo>
                  <a:lnTo>
                    <a:pt x="1819" y="857"/>
                  </a:lnTo>
                  <a:lnTo>
                    <a:pt x="1949" y="948"/>
                  </a:lnTo>
                  <a:lnTo>
                    <a:pt x="2068" y="1050"/>
                  </a:lnTo>
                  <a:lnTo>
                    <a:pt x="2178" y="1165"/>
                  </a:lnTo>
                  <a:lnTo>
                    <a:pt x="2280" y="1288"/>
                  </a:lnTo>
                  <a:lnTo>
                    <a:pt x="2375" y="1418"/>
                  </a:lnTo>
                  <a:lnTo>
                    <a:pt x="2463" y="1556"/>
                  </a:lnTo>
                  <a:lnTo>
                    <a:pt x="2544" y="1693"/>
                  </a:lnTo>
                  <a:lnTo>
                    <a:pt x="2459" y="1552"/>
                  </a:lnTo>
                  <a:lnTo>
                    <a:pt x="2358" y="1415"/>
                  </a:lnTo>
                  <a:lnTo>
                    <a:pt x="2245" y="1285"/>
                  </a:lnTo>
                  <a:lnTo>
                    <a:pt x="2122" y="1165"/>
                  </a:lnTo>
                  <a:lnTo>
                    <a:pt x="1988" y="1053"/>
                  </a:lnTo>
                  <a:lnTo>
                    <a:pt x="1844" y="955"/>
                  </a:lnTo>
                  <a:lnTo>
                    <a:pt x="1685" y="870"/>
                  </a:lnTo>
                  <a:lnTo>
                    <a:pt x="1523" y="804"/>
                  </a:lnTo>
                  <a:lnTo>
                    <a:pt x="1348" y="758"/>
                  </a:lnTo>
                  <a:lnTo>
                    <a:pt x="1165" y="737"/>
                  </a:lnTo>
                  <a:lnTo>
                    <a:pt x="1308" y="762"/>
                  </a:lnTo>
                  <a:lnTo>
                    <a:pt x="1431" y="825"/>
                  </a:lnTo>
                  <a:lnTo>
                    <a:pt x="1541" y="913"/>
                  </a:lnTo>
                  <a:lnTo>
                    <a:pt x="1636" y="1022"/>
                  </a:lnTo>
                  <a:lnTo>
                    <a:pt x="1714" y="1152"/>
                  </a:lnTo>
                  <a:lnTo>
                    <a:pt x="1780" y="1300"/>
                  </a:lnTo>
                  <a:lnTo>
                    <a:pt x="1833" y="1450"/>
                  </a:lnTo>
                  <a:lnTo>
                    <a:pt x="1875" y="1608"/>
                  </a:lnTo>
                  <a:lnTo>
                    <a:pt x="1903" y="1770"/>
                  </a:lnTo>
                  <a:lnTo>
                    <a:pt x="1925" y="1925"/>
                  </a:lnTo>
                  <a:lnTo>
                    <a:pt x="1928" y="1925"/>
                  </a:lnTo>
                  <a:lnTo>
                    <a:pt x="1928" y="1928"/>
                  </a:lnTo>
                  <a:lnTo>
                    <a:pt x="1928" y="1935"/>
                  </a:lnTo>
                  <a:lnTo>
                    <a:pt x="1932" y="1946"/>
                  </a:lnTo>
                  <a:lnTo>
                    <a:pt x="1932" y="1956"/>
                  </a:lnTo>
                  <a:lnTo>
                    <a:pt x="1932" y="1966"/>
                  </a:lnTo>
                  <a:lnTo>
                    <a:pt x="1932" y="1978"/>
                  </a:lnTo>
                  <a:lnTo>
                    <a:pt x="1935" y="1984"/>
                  </a:lnTo>
                  <a:lnTo>
                    <a:pt x="1935" y="1991"/>
                  </a:lnTo>
                  <a:lnTo>
                    <a:pt x="1935" y="1995"/>
                  </a:lnTo>
                  <a:lnTo>
                    <a:pt x="1932" y="1991"/>
                  </a:lnTo>
                  <a:lnTo>
                    <a:pt x="1928" y="1991"/>
                  </a:lnTo>
                  <a:lnTo>
                    <a:pt x="1925" y="1991"/>
                  </a:lnTo>
                  <a:lnTo>
                    <a:pt x="1917" y="1991"/>
                  </a:lnTo>
                  <a:lnTo>
                    <a:pt x="1910" y="1988"/>
                  </a:lnTo>
                  <a:lnTo>
                    <a:pt x="1903" y="1988"/>
                  </a:lnTo>
                  <a:lnTo>
                    <a:pt x="1892" y="1984"/>
                  </a:lnTo>
                  <a:lnTo>
                    <a:pt x="1882" y="1981"/>
                  </a:lnTo>
                  <a:lnTo>
                    <a:pt x="1868" y="1973"/>
                  </a:lnTo>
                  <a:lnTo>
                    <a:pt x="1854" y="1970"/>
                  </a:lnTo>
                  <a:lnTo>
                    <a:pt x="1857" y="1966"/>
                  </a:lnTo>
                  <a:lnTo>
                    <a:pt x="1854" y="1966"/>
                  </a:lnTo>
                  <a:lnTo>
                    <a:pt x="1854" y="1963"/>
                  </a:lnTo>
                  <a:lnTo>
                    <a:pt x="1850" y="1963"/>
                  </a:lnTo>
                  <a:lnTo>
                    <a:pt x="1847" y="1963"/>
                  </a:lnTo>
                  <a:lnTo>
                    <a:pt x="1844" y="1960"/>
                  </a:lnTo>
                  <a:lnTo>
                    <a:pt x="1840" y="1963"/>
                  </a:lnTo>
                  <a:lnTo>
                    <a:pt x="1833" y="1918"/>
                  </a:lnTo>
                  <a:lnTo>
                    <a:pt x="1815" y="1836"/>
                  </a:lnTo>
                  <a:lnTo>
                    <a:pt x="1790" y="1725"/>
                  </a:lnTo>
                  <a:lnTo>
                    <a:pt x="1755" y="1591"/>
                  </a:lnTo>
                  <a:lnTo>
                    <a:pt x="1710" y="1443"/>
                  </a:lnTo>
                  <a:lnTo>
                    <a:pt x="1654" y="1295"/>
                  </a:lnTo>
                  <a:lnTo>
                    <a:pt x="1583" y="1152"/>
                  </a:lnTo>
                  <a:lnTo>
                    <a:pt x="1499" y="1022"/>
                  </a:lnTo>
                  <a:lnTo>
                    <a:pt x="1396" y="913"/>
                  </a:lnTo>
                  <a:lnTo>
                    <a:pt x="1276" y="835"/>
                  </a:lnTo>
                  <a:lnTo>
                    <a:pt x="1213" y="811"/>
                  </a:lnTo>
                  <a:lnTo>
                    <a:pt x="1150" y="793"/>
                  </a:lnTo>
                  <a:lnTo>
                    <a:pt x="1083" y="787"/>
                  </a:lnTo>
                  <a:lnTo>
                    <a:pt x="1017" y="780"/>
                  </a:lnTo>
                  <a:lnTo>
                    <a:pt x="950" y="780"/>
                  </a:lnTo>
                  <a:lnTo>
                    <a:pt x="883" y="775"/>
                  </a:lnTo>
                  <a:lnTo>
                    <a:pt x="815" y="775"/>
                  </a:lnTo>
                  <a:lnTo>
                    <a:pt x="749" y="772"/>
                  </a:lnTo>
                  <a:lnTo>
                    <a:pt x="682" y="762"/>
                  </a:lnTo>
                  <a:lnTo>
                    <a:pt x="619" y="748"/>
                  </a:lnTo>
                  <a:lnTo>
                    <a:pt x="541" y="723"/>
                  </a:lnTo>
                  <a:lnTo>
                    <a:pt x="471" y="688"/>
                  </a:lnTo>
                  <a:lnTo>
                    <a:pt x="408" y="650"/>
                  </a:lnTo>
                  <a:lnTo>
                    <a:pt x="351" y="604"/>
                  </a:lnTo>
                  <a:lnTo>
                    <a:pt x="295" y="555"/>
                  </a:lnTo>
                  <a:lnTo>
                    <a:pt x="246" y="502"/>
                  </a:lnTo>
                  <a:lnTo>
                    <a:pt x="200" y="442"/>
                  </a:lnTo>
                  <a:lnTo>
                    <a:pt x="154" y="382"/>
                  </a:lnTo>
                  <a:lnTo>
                    <a:pt x="112" y="322"/>
                  </a:lnTo>
                  <a:lnTo>
                    <a:pt x="66" y="260"/>
                  </a:lnTo>
                  <a:lnTo>
                    <a:pt x="10" y="175"/>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64" name="Freeform 840"/>
            <p:cNvSpPr>
              <a:spLocks/>
            </p:cNvSpPr>
            <p:nvPr/>
          </p:nvSpPr>
          <p:spPr bwMode="auto">
            <a:xfrm>
              <a:off x="2614" y="2657"/>
              <a:ext cx="196" cy="142"/>
            </a:xfrm>
            <a:custGeom>
              <a:avLst/>
              <a:gdLst>
                <a:gd name="T0" fmla="*/ 0 w 2544"/>
                <a:gd name="T1" fmla="*/ 144 h 1995"/>
                <a:gd name="T2" fmla="*/ 6 w 2544"/>
                <a:gd name="T3" fmla="*/ 90 h 1995"/>
                <a:gd name="T4" fmla="*/ 28 w 2544"/>
                <a:gd name="T5" fmla="*/ 42 h 1995"/>
                <a:gd name="T6" fmla="*/ 48 w 2544"/>
                <a:gd name="T7" fmla="*/ 7 h 1995"/>
                <a:gd name="T8" fmla="*/ 84 w 2544"/>
                <a:gd name="T9" fmla="*/ 10 h 1995"/>
                <a:gd name="T10" fmla="*/ 112 w 2544"/>
                <a:gd name="T11" fmla="*/ 55 h 1995"/>
                <a:gd name="T12" fmla="*/ 133 w 2544"/>
                <a:gd name="T13" fmla="*/ 105 h 1995"/>
                <a:gd name="T14" fmla="*/ 211 w 2544"/>
                <a:gd name="T15" fmla="*/ 245 h 1995"/>
                <a:gd name="T16" fmla="*/ 302 w 2544"/>
                <a:gd name="T17" fmla="*/ 375 h 1995"/>
                <a:gd name="T18" fmla="*/ 408 w 2544"/>
                <a:gd name="T19" fmla="*/ 492 h 1995"/>
                <a:gd name="T20" fmla="*/ 597 w 2544"/>
                <a:gd name="T21" fmla="*/ 610 h 1995"/>
                <a:gd name="T22" fmla="*/ 855 w 2544"/>
                <a:gd name="T23" fmla="*/ 657 h 1995"/>
                <a:gd name="T24" fmla="*/ 1125 w 2544"/>
                <a:gd name="T25" fmla="*/ 663 h 1995"/>
                <a:gd name="T26" fmla="*/ 1308 w 2544"/>
                <a:gd name="T27" fmla="*/ 685 h 1995"/>
                <a:gd name="T28" fmla="*/ 1330 w 2544"/>
                <a:gd name="T29" fmla="*/ 692 h 1995"/>
                <a:gd name="T30" fmla="*/ 1354 w 2544"/>
                <a:gd name="T31" fmla="*/ 698 h 1995"/>
                <a:gd name="T32" fmla="*/ 1372 w 2544"/>
                <a:gd name="T33" fmla="*/ 702 h 1995"/>
                <a:gd name="T34" fmla="*/ 1819 w 2544"/>
                <a:gd name="T35" fmla="*/ 857 h 1995"/>
                <a:gd name="T36" fmla="*/ 2178 w 2544"/>
                <a:gd name="T37" fmla="*/ 1165 h 1995"/>
                <a:gd name="T38" fmla="*/ 2463 w 2544"/>
                <a:gd name="T39" fmla="*/ 1556 h 1995"/>
                <a:gd name="T40" fmla="*/ 2358 w 2544"/>
                <a:gd name="T41" fmla="*/ 1415 h 1995"/>
                <a:gd name="T42" fmla="*/ 1988 w 2544"/>
                <a:gd name="T43" fmla="*/ 1053 h 1995"/>
                <a:gd name="T44" fmla="*/ 1523 w 2544"/>
                <a:gd name="T45" fmla="*/ 804 h 1995"/>
                <a:gd name="T46" fmla="*/ 1308 w 2544"/>
                <a:gd name="T47" fmla="*/ 762 h 1995"/>
                <a:gd name="T48" fmla="*/ 1636 w 2544"/>
                <a:gd name="T49" fmla="*/ 1022 h 1995"/>
                <a:gd name="T50" fmla="*/ 1833 w 2544"/>
                <a:gd name="T51" fmla="*/ 1450 h 1995"/>
                <a:gd name="T52" fmla="*/ 1925 w 2544"/>
                <a:gd name="T53" fmla="*/ 1925 h 1995"/>
                <a:gd name="T54" fmla="*/ 1928 w 2544"/>
                <a:gd name="T55" fmla="*/ 1935 h 1995"/>
                <a:gd name="T56" fmla="*/ 1932 w 2544"/>
                <a:gd name="T57" fmla="*/ 1966 h 1995"/>
                <a:gd name="T58" fmla="*/ 1935 w 2544"/>
                <a:gd name="T59" fmla="*/ 1991 h 1995"/>
                <a:gd name="T60" fmla="*/ 1928 w 2544"/>
                <a:gd name="T61" fmla="*/ 1991 h 1995"/>
                <a:gd name="T62" fmla="*/ 1910 w 2544"/>
                <a:gd name="T63" fmla="*/ 1988 h 1995"/>
                <a:gd name="T64" fmla="*/ 1882 w 2544"/>
                <a:gd name="T65" fmla="*/ 1981 h 1995"/>
                <a:gd name="T66" fmla="*/ 1857 w 2544"/>
                <a:gd name="T67" fmla="*/ 1966 h 1995"/>
                <a:gd name="T68" fmla="*/ 1850 w 2544"/>
                <a:gd name="T69" fmla="*/ 1963 h 1995"/>
                <a:gd name="T70" fmla="*/ 1840 w 2544"/>
                <a:gd name="T71" fmla="*/ 1963 h 1995"/>
                <a:gd name="T72" fmla="*/ 1790 w 2544"/>
                <a:gd name="T73" fmla="*/ 1725 h 1995"/>
                <a:gd name="T74" fmla="*/ 1654 w 2544"/>
                <a:gd name="T75" fmla="*/ 1295 h 1995"/>
                <a:gd name="T76" fmla="*/ 1396 w 2544"/>
                <a:gd name="T77" fmla="*/ 913 h 1995"/>
                <a:gd name="T78" fmla="*/ 1150 w 2544"/>
                <a:gd name="T79" fmla="*/ 793 h 1995"/>
                <a:gd name="T80" fmla="*/ 950 w 2544"/>
                <a:gd name="T81" fmla="*/ 780 h 1995"/>
                <a:gd name="T82" fmla="*/ 749 w 2544"/>
                <a:gd name="T83" fmla="*/ 772 h 1995"/>
                <a:gd name="T84" fmla="*/ 541 w 2544"/>
                <a:gd name="T85" fmla="*/ 723 h 1995"/>
                <a:gd name="T86" fmla="*/ 351 w 2544"/>
                <a:gd name="T87" fmla="*/ 604 h 1995"/>
                <a:gd name="T88" fmla="*/ 200 w 2544"/>
                <a:gd name="T89" fmla="*/ 442 h 1995"/>
                <a:gd name="T90" fmla="*/ 66 w 2544"/>
                <a:gd name="T91" fmla="*/ 260 h 1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44" h="1995">
                  <a:moveTo>
                    <a:pt x="10" y="175"/>
                  </a:moveTo>
                  <a:lnTo>
                    <a:pt x="3" y="162"/>
                  </a:lnTo>
                  <a:lnTo>
                    <a:pt x="0" y="144"/>
                  </a:lnTo>
                  <a:lnTo>
                    <a:pt x="0" y="126"/>
                  </a:lnTo>
                  <a:lnTo>
                    <a:pt x="0" y="109"/>
                  </a:lnTo>
                  <a:lnTo>
                    <a:pt x="6" y="90"/>
                  </a:lnTo>
                  <a:lnTo>
                    <a:pt x="13" y="73"/>
                  </a:lnTo>
                  <a:lnTo>
                    <a:pt x="20" y="55"/>
                  </a:lnTo>
                  <a:lnTo>
                    <a:pt x="28" y="42"/>
                  </a:lnTo>
                  <a:lnTo>
                    <a:pt x="35" y="32"/>
                  </a:lnTo>
                  <a:lnTo>
                    <a:pt x="38" y="20"/>
                  </a:lnTo>
                  <a:lnTo>
                    <a:pt x="48" y="7"/>
                  </a:lnTo>
                  <a:lnTo>
                    <a:pt x="60" y="0"/>
                  </a:lnTo>
                  <a:lnTo>
                    <a:pt x="70" y="0"/>
                  </a:lnTo>
                  <a:lnTo>
                    <a:pt x="84" y="10"/>
                  </a:lnTo>
                  <a:lnTo>
                    <a:pt x="95" y="20"/>
                  </a:lnTo>
                  <a:lnTo>
                    <a:pt x="101" y="38"/>
                  </a:lnTo>
                  <a:lnTo>
                    <a:pt x="112" y="55"/>
                  </a:lnTo>
                  <a:lnTo>
                    <a:pt x="119" y="73"/>
                  </a:lnTo>
                  <a:lnTo>
                    <a:pt x="130" y="90"/>
                  </a:lnTo>
                  <a:lnTo>
                    <a:pt x="133" y="105"/>
                  </a:lnTo>
                  <a:lnTo>
                    <a:pt x="158" y="154"/>
                  </a:lnTo>
                  <a:lnTo>
                    <a:pt x="186" y="200"/>
                  </a:lnTo>
                  <a:lnTo>
                    <a:pt x="211" y="245"/>
                  </a:lnTo>
                  <a:lnTo>
                    <a:pt x="239" y="292"/>
                  </a:lnTo>
                  <a:lnTo>
                    <a:pt x="271" y="333"/>
                  </a:lnTo>
                  <a:lnTo>
                    <a:pt x="302" y="375"/>
                  </a:lnTo>
                  <a:lnTo>
                    <a:pt x="334" y="417"/>
                  </a:lnTo>
                  <a:lnTo>
                    <a:pt x="369" y="457"/>
                  </a:lnTo>
                  <a:lnTo>
                    <a:pt x="408" y="492"/>
                  </a:lnTo>
                  <a:lnTo>
                    <a:pt x="446" y="527"/>
                  </a:lnTo>
                  <a:lnTo>
                    <a:pt x="521" y="575"/>
                  </a:lnTo>
                  <a:lnTo>
                    <a:pt x="597" y="610"/>
                  </a:lnTo>
                  <a:lnTo>
                    <a:pt x="679" y="635"/>
                  </a:lnTo>
                  <a:lnTo>
                    <a:pt x="767" y="650"/>
                  </a:lnTo>
                  <a:lnTo>
                    <a:pt x="855" y="657"/>
                  </a:lnTo>
                  <a:lnTo>
                    <a:pt x="943" y="660"/>
                  </a:lnTo>
                  <a:lnTo>
                    <a:pt x="1035" y="660"/>
                  </a:lnTo>
                  <a:lnTo>
                    <a:pt x="1125" y="663"/>
                  </a:lnTo>
                  <a:lnTo>
                    <a:pt x="1217" y="670"/>
                  </a:lnTo>
                  <a:lnTo>
                    <a:pt x="1305" y="685"/>
                  </a:lnTo>
                  <a:lnTo>
                    <a:pt x="1308" y="685"/>
                  </a:lnTo>
                  <a:lnTo>
                    <a:pt x="1316" y="688"/>
                  </a:lnTo>
                  <a:lnTo>
                    <a:pt x="1323" y="688"/>
                  </a:lnTo>
                  <a:lnTo>
                    <a:pt x="1330" y="692"/>
                  </a:lnTo>
                  <a:lnTo>
                    <a:pt x="1340" y="695"/>
                  </a:lnTo>
                  <a:lnTo>
                    <a:pt x="1348" y="695"/>
                  </a:lnTo>
                  <a:lnTo>
                    <a:pt x="1354" y="698"/>
                  </a:lnTo>
                  <a:lnTo>
                    <a:pt x="1361" y="698"/>
                  </a:lnTo>
                  <a:lnTo>
                    <a:pt x="1368" y="702"/>
                  </a:lnTo>
                  <a:lnTo>
                    <a:pt x="1372" y="702"/>
                  </a:lnTo>
                  <a:lnTo>
                    <a:pt x="1531" y="733"/>
                  </a:lnTo>
                  <a:lnTo>
                    <a:pt x="1682" y="787"/>
                  </a:lnTo>
                  <a:lnTo>
                    <a:pt x="1819" y="857"/>
                  </a:lnTo>
                  <a:lnTo>
                    <a:pt x="1949" y="948"/>
                  </a:lnTo>
                  <a:lnTo>
                    <a:pt x="2068" y="1050"/>
                  </a:lnTo>
                  <a:lnTo>
                    <a:pt x="2178" y="1165"/>
                  </a:lnTo>
                  <a:lnTo>
                    <a:pt x="2280" y="1288"/>
                  </a:lnTo>
                  <a:lnTo>
                    <a:pt x="2375" y="1418"/>
                  </a:lnTo>
                  <a:lnTo>
                    <a:pt x="2463" y="1556"/>
                  </a:lnTo>
                  <a:lnTo>
                    <a:pt x="2544" y="1693"/>
                  </a:lnTo>
                  <a:lnTo>
                    <a:pt x="2459" y="1552"/>
                  </a:lnTo>
                  <a:lnTo>
                    <a:pt x="2358" y="1415"/>
                  </a:lnTo>
                  <a:lnTo>
                    <a:pt x="2245" y="1285"/>
                  </a:lnTo>
                  <a:lnTo>
                    <a:pt x="2122" y="1165"/>
                  </a:lnTo>
                  <a:lnTo>
                    <a:pt x="1988" y="1053"/>
                  </a:lnTo>
                  <a:lnTo>
                    <a:pt x="1844" y="955"/>
                  </a:lnTo>
                  <a:lnTo>
                    <a:pt x="1685" y="870"/>
                  </a:lnTo>
                  <a:lnTo>
                    <a:pt x="1523" y="804"/>
                  </a:lnTo>
                  <a:lnTo>
                    <a:pt x="1348" y="758"/>
                  </a:lnTo>
                  <a:lnTo>
                    <a:pt x="1165" y="737"/>
                  </a:lnTo>
                  <a:lnTo>
                    <a:pt x="1308" y="762"/>
                  </a:lnTo>
                  <a:lnTo>
                    <a:pt x="1431" y="825"/>
                  </a:lnTo>
                  <a:lnTo>
                    <a:pt x="1541" y="913"/>
                  </a:lnTo>
                  <a:lnTo>
                    <a:pt x="1636" y="1022"/>
                  </a:lnTo>
                  <a:lnTo>
                    <a:pt x="1714" y="1152"/>
                  </a:lnTo>
                  <a:lnTo>
                    <a:pt x="1780" y="1300"/>
                  </a:lnTo>
                  <a:lnTo>
                    <a:pt x="1833" y="1450"/>
                  </a:lnTo>
                  <a:lnTo>
                    <a:pt x="1875" y="1608"/>
                  </a:lnTo>
                  <a:lnTo>
                    <a:pt x="1903" y="1770"/>
                  </a:lnTo>
                  <a:lnTo>
                    <a:pt x="1925" y="1925"/>
                  </a:lnTo>
                  <a:lnTo>
                    <a:pt x="1928" y="1925"/>
                  </a:lnTo>
                  <a:lnTo>
                    <a:pt x="1928" y="1928"/>
                  </a:lnTo>
                  <a:lnTo>
                    <a:pt x="1928" y="1935"/>
                  </a:lnTo>
                  <a:lnTo>
                    <a:pt x="1932" y="1946"/>
                  </a:lnTo>
                  <a:lnTo>
                    <a:pt x="1932" y="1956"/>
                  </a:lnTo>
                  <a:lnTo>
                    <a:pt x="1932" y="1966"/>
                  </a:lnTo>
                  <a:lnTo>
                    <a:pt x="1932" y="1978"/>
                  </a:lnTo>
                  <a:lnTo>
                    <a:pt x="1935" y="1984"/>
                  </a:lnTo>
                  <a:lnTo>
                    <a:pt x="1935" y="1991"/>
                  </a:lnTo>
                  <a:lnTo>
                    <a:pt x="1935" y="1995"/>
                  </a:lnTo>
                  <a:lnTo>
                    <a:pt x="1932" y="1991"/>
                  </a:lnTo>
                  <a:lnTo>
                    <a:pt x="1928" y="1991"/>
                  </a:lnTo>
                  <a:lnTo>
                    <a:pt x="1925" y="1991"/>
                  </a:lnTo>
                  <a:lnTo>
                    <a:pt x="1917" y="1991"/>
                  </a:lnTo>
                  <a:lnTo>
                    <a:pt x="1910" y="1988"/>
                  </a:lnTo>
                  <a:lnTo>
                    <a:pt x="1903" y="1988"/>
                  </a:lnTo>
                  <a:lnTo>
                    <a:pt x="1892" y="1984"/>
                  </a:lnTo>
                  <a:lnTo>
                    <a:pt x="1882" y="1981"/>
                  </a:lnTo>
                  <a:lnTo>
                    <a:pt x="1868" y="1973"/>
                  </a:lnTo>
                  <a:lnTo>
                    <a:pt x="1854" y="1970"/>
                  </a:lnTo>
                  <a:lnTo>
                    <a:pt x="1857" y="1966"/>
                  </a:lnTo>
                  <a:lnTo>
                    <a:pt x="1854" y="1966"/>
                  </a:lnTo>
                  <a:lnTo>
                    <a:pt x="1854" y="1963"/>
                  </a:lnTo>
                  <a:lnTo>
                    <a:pt x="1850" y="1963"/>
                  </a:lnTo>
                  <a:lnTo>
                    <a:pt x="1847" y="1963"/>
                  </a:lnTo>
                  <a:lnTo>
                    <a:pt x="1844" y="1960"/>
                  </a:lnTo>
                  <a:lnTo>
                    <a:pt x="1840" y="1963"/>
                  </a:lnTo>
                  <a:lnTo>
                    <a:pt x="1833" y="1918"/>
                  </a:lnTo>
                  <a:lnTo>
                    <a:pt x="1815" y="1836"/>
                  </a:lnTo>
                  <a:lnTo>
                    <a:pt x="1790" y="1725"/>
                  </a:lnTo>
                  <a:lnTo>
                    <a:pt x="1755" y="1591"/>
                  </a:lnTo>
                  <a:lnTo>
                    <a:pt x="1710" y="1443"/>
                  </a:lnTo>
                  <a:lnTo>
                    <a:pt x="1654" y="1295"/>
                  </a:lnTo>
                  <a:lnTo>
                    <a:pt x="1583" y="1152"/>
                  </a:lnTo>
                  <a:lnTo>
                    <a:pt x="1499" y="1022"/>
                  </a:lnTo>
                  <a:lnTo>
                    <a:pt x="1396" y="913"/>
                  </a:lnTo>
                  <a:lnTo>
                    <a:pt x="1276" y="835"/>
                  </a:lnTo>
                  <a:lnTo>
                    <a:pt x="1213" y="811"/>
                  </a:lnTo>
                  <a:lnTo>
                    <a:pt x="1150" y="793"/>
                  </a:lnTo>
                  <a:lnTo>
                    <a:pt x="1083" y="787"/>
                  </a:lnTo>
                  <a:lnTo>
                    <a:pt x="1017" y="780"/>
                  </a:lnTo>
                  <a:lnTo>
                    <a:pt x="950" y="780"/>
                  </a:lnTo>
                  <a:lnTo>
                    <a:pt x="883" y="775"/>
                  </a:lnTo>
                  <a:lnTo>
                    <a:pt x="815" y="775"/>
                  </a:lnTo>
                  <a:lnTo>
                    <a:pt x="749" y="772"/>
                  </a:lnTo>
                  <a:lnTo>
                    <a:pt x="682" y="762"/>
                  </a:lnTo>
                  <a:lnTo>
                    <a:pt x="619" y="748"/>
                  </a:lnTo>
                  <a:lnTo>
                    <a:pt x="541" y="723"/>
                  </a:lnTo>
                  <a:lnTo>
                    <a:pt x="471" y="688"/>
                  </a:lnTo>
                  <a:lnTo>
                    <a:pt x="408" y="650"/>
                  </a:lnTo>
                  <a:lnTo>
                    <a:pt x="351" y="604"/>
                  </a:lnTo>
                  <a:lnTo>
                    <a:pt x="295" y="555"/>
                  </a:lnTo>
                  <a:lnTo>
                    <a:pt x="246" y="502"/>
                  </a:lnTo>
                  <a:lnTo>
                    <a:pt x="200" y="442"/>
                  </a:lnTo>
                  <a:lnTo>
                    <a:pt x="154" y="382"/>
                  </a:lnTo>
                  <a:lnTo>
                    <a:pt x="112" y="322"/>
                  </a:lnTo>
                  <a:lnTo>
                    <a:pt x="66" y="260"/>
                  </a:lnTo>
                  <a:lnTo>
                    <a:pt x="10" y="175"/>
                  </a:lnTo>
                </a:path>
              </a:pathLst>
            </a:custGeom>
            <a:noFill/>
            <a:ln w="0">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65" name="Freeform 841"/>
            <p:cNvSpPr>
              <a:spLocks/>
            </p:cNvSpPr>
            <p:nvPr/>
          </p:nvSpPr>
          <p:spPr bwMode="auto">
            <a:xfrm>
              <a:off x="3031" y="2495"/>
              <a:ext cx="14" cy="19"/>
            </a:xfrm>
            <a:custGeom>
              <a:avLst/>
              <a:gdLst>
                <a:gd name="T0" fmla="*/ 29 w 180"/>
                <a:gd name="T1" fmla="*/ 98 h 263"/>
                <a:gd name="T2" fmla="*/ 25 w 180"/>
                <a:gd name="T3" fmla="*/ 112 h 263"/>
                <a:gd name="T4" fmla="*/ 22 w 180"/>
                <a:gd name="T5" fmla="*/ 126 h 263"/>
                <a:gd name="T6" fmla="*/ 15 w 180"/>
                <a:gd name="T7" fmla="*/ 137 h 263"/>
                <a:gd name="T8" fmla="*/ 12 w 180"/>
                <a:gd name="T9" fmla="*/ 151 h 263"/>
                <a:gd name="T10" fmla="*/ 8 w 180"/>
                <a:gd name="T11" fmla="*/ 165 h 263"/>
                <a:gd name="T12" fmla="*/ 5 w 180"/>
                <a:gd name="T13" fmla="*/ 175 h 263"/>
                <a:gd name="T14" fmla="*/ 0 w 180"/>
                <a:gd name="T15" fmla="*/ 190 h 263"/>
                <a:gd name="T16" fmla="*/ 0 w 180"/>
                <a:gd name="T17" fmla="*/ 200 h 263"/>
                <a:gd name="T18" fmla="*/ 0 w 180"/>
                <a:gd name="T19" fmla="*/ 215 h 263"/>
                <a:gd name="T20" fmla="*/ 5 w 180"/>
                <a:gd name="T21" fmla="*/ 225 h 263"/>
                <a:gd name="T22" fmla="*/ 12 w 180"/>
                <a:gd name="T23" fmla="*/ 238 h 263"/>
                <a:gd name="T24" fmla="*/ 25 w 180"/>
                <a:gd name="T25" fmla="*/ 250 h 263"/>
                <a:gd name="T26" fmla="*/ 36 w 180"/>
                <a:gd name="T27" fmla="*/ 256 h 263"/>
                <a:gd name="T28" fmla="*/ 50 w 180"/>
                <a:gd name="T29" fmla="*/ 260 h 263"/>
                <a:gd name="T30" fmla="*/ 68 w 180"/>
                <a:gd name="T31" fmla="*/ 263 h 263"/>
                <a:gd name="T32" fmla="*/ 82 w 180"/>
                <a:gd name="T33" fmla="*/ 263 h 263"/>
                <a:gd name="T34" fmla="*/ 95 w 180"/>
                <a:gd name="T35" fmla="*/ 260 h 263"/>
                <a:gd name="T36" fmla="*/ 110 w 180"/>
                <a:gd name="T37" fmla="*/ 256 h 263"/>
                <a:gd name="T38" fmla="*/ 124 w 180"/>
                <a:gd name="T39" fmla="*/ 253 h 263"/>
                <a:gd name="T40" fmla="*/ 135 w 180"/>
                <a:gd name="T41" fmla="*/ 245 h 263"/>
                <a:gd name="T42" fmla="*/ 155 w 180"/>
                <a:gd name="T43" fmla="*/ 225 h 263"/>
                <a:gd name="T44" fmla="*/ 170 w 180"/>
                <a:gd name="T45" fmla="*/ 203 h 263"/>
                <a:gd name="T46" fmla="*/ 177 w 180"/>
                <a:gd name="T47" fmla="*/ 183 h 263"/>
                <a:gd name="T48" fmla="*/ 180 w 180"/>
                <a:gd name="T49" fmla="*/ 158 h 263"/>
                <a:gd name="T50" fmla="*/ 177 w 180"/>
                <a:gd name="T51" fmla="*/ 133 h 263"/>
                <a:gd name="T52" fmla="*/ 173 w 180"/>
                <a:gd name="T53" fmla="*/ 105 h 263"/>
                <a:gd name="T54" fmla="*/ 166 w 180"/>
                <a:gd name="T55" fmla="*/ 80 h 263"/>
                <a:gd name="T56" fmla="*/ 155 w 180"/>
                <a:gd name="T57" fmla="*/ 53 h 263"/>
                <a:gd name="T58" fmla="*/ 148 w 180"/>
                <a:gd name="T59" fmla="*/ 28 h 263"/>
                <a:gd name="T60" fmla="*/ 142 w 180"/>
                <a:gd name="T61"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0" h="263">
                  <a:moveTo>
                    <a:pt x="29" y="98"/>
                  </a:moveTo>
                  <a:lnTo>
                    <a:pt x="25" y="112"/>
                  </a:lnTo>
                  <a:lnTo>
                    <a:pt x="22" y="126"/>
                  </a:lnTo>
                  <a:lnTo>
                    <a:pt x="15" y="137"/>
                  </a:lnTo>
                  <a:lnTo>
                    <a:pt x="12" y="151"/>
                  </a:lnTo>
                  <a:lnTo>
                    <a:pt x="8" y="165"/>
                  </a:lnTo>
                  <a:lnTo>
                    <a:pt x="5" y="175"/>
                  </a:lnTo>
                  <a:lnTo>
                    <a:pt x="0" y="190"/>
                  </a:lnTo>
                  <a:lnTo>
                    <a:pt x="0" y="200"/>
                  </a:lnTo>
                  <a:lnTo>
                    <a:pt x="0" y="215"/>
                  </a:lnTo>
                  <a:lnTo>
                    <a:pt x="5" y="225"/>
                  </a:lnTo>
                  <a:lnTo>
                    <a:pt x="12" y="238"/>
                  </a:lnTo>
                  <a:lnTo>
                    <a:pt x="25" y="250"/>
                  </a:lnTo>
                  <a:lnTo>
                    <a:pt x="36" y="256"/>
                  </a:lnTo>
                  <a:lnTo>
                    <a:pt x="50" y="260"/>
                  </a:lnTo>
                  <a:lnTo>
                    <a:pt x="68" y="263"/>
                  </a:lnTo>
                  <a:lnTo>
                    <a:pt x="82" y="263"/>
                  </a:lnTo>
                  <a:lnTo>
                    <a:pt x="95" y="260"/>
                  </a:lnTo>
                  <a:lnTo>
                    <a:pt x="110" y="256"/>
                  </a:lnTo>
                  <a:lnTo>
                    <a:pt x="124" y="253"/>
                  </a:lnTo>
                  <a:lnTo>
                    <a:pt x="135" y="245"/>
                  </a:lnTo>
                  <a:lnTo>
                    <a:pt x="155" y="225"/>
                  </a:lnTo>
                  <a:lnTo>
                    <a:pt x="170" y="203"/>
                  </a:lnTo>
                  <a:lnTo>
                    <a:pt x="177" y="183"/>
                  </a:lnTo>
                  <a:lnTo>
                    <a:pt x="180" y="158"/>
                  </a:lnTo>
                  <a:lnTo>
                    <a:pt x="177" y="133"/>
                  </a:lnTo>
                  <a:lnTo>
                    <a:pt x="173" y="105"/>
                  </a:lnTo>
                  <a:lnTo>
                    <a:pt x="166" y="80"/>
                  </a:lnTo>
                  <a:lnTo>
                    <a:pt x="155" y="53"/>
                  </a:lnTo>
                  <a:lnTo>
                    <a:pt x="148" y="28"/>
                  </a:lnTo>
                  <a:lnTo>
                    <a:pt x="142"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66" name="Freeform 842"/>
            <p:cNvSpPr>
              <a:spLocks/>
            </p:cNvSpPr>
            <p:nvPr/>
          </p:nvSpPr>
          <p:spPr bwMode="auto">
            <a:xfrm>
              <a:off x="3125" y="2659"/>
              <a:ext cx="13" cy="26"/>
            </a:xfrm>
            <a:custGeom>
              <a:avLst/>
              <a:gdLst>
                <a:gd name="T0" fmla="*/ 10 w 173"/>
                <a:gd name="T1" fmla="*/ 210 h 368"/>
                <a:gd name="T2" fmla="*/ 7 w 173"/>
                <a:gd name="T3" fmla="*/ 225 h 368"/>
                <a:gd name="T4" fmla="*/ 7 w 173"/>
                <a:gd name="T5" fmla="*/ 242 h 368"/>
                <a:gd name="T6" fmla="*/ 3 w 173"/>
                <a:gd name="T7" fmla="*/ 260 h 368"/>
                <a:gd name="T8" fmla="*/ 0 w 173"/>
                <a:gd name="T9" fmla="*/ 277 h 368"/>
                <a:gd name="T10" fmla="*/ 0 w 173"/>
                <a:gd name="T11" fmla="*/ 295 h 368"/>
                <a:gd name="T12" fmla="*/ 0 w 173"/>
                <a:gd name="T13" fmla="*/ 312 h 368"/>
                <a:gd name="T14" fmla="*/ 7 w 173"/>
                <a:gd name="T15" fmla="*/ 327 h 368"/>
                <a:gd name="T16" fmla="*/ 14 w 173"/>
                <a:gd name="T17" fmla="*/ 337 h 368"/>
                <a:gd name="T18" fmla="*/ 25 w 173"/>
                <a:gd name="T19" fmla="*/ 347 h 368"/>
                <a:gd name="T20" fmla="*/ 38 w 173"/>
                <a:gd name="T21" fmla="*/ 358 h 368"/>
                <a:gd name="T22" fmla="*/ 50 w 173"/>
                <a:gd name="T23" fmla="*/ 362 h 368"/>
                <a:gd name="T24" fmla="*/ 63 w 173"/>
                <a:gd name="T25" fmla="*/ 365 h 368"/>
                <a:gd name="T26" fmla="*/ 77 w 173"/>
                <a:gd name="T27" fmla="*/ 368 h 368"/>
                <a:gd name="T28" fmla="*/ 91 w 173"/>
                <a:gd name="T29" fmla="*/ 368 h 368"/>
                <a:gd name="T30" fmla="*/ 105 w 173"/>
                <a:gd name="T31" fmla="*/ 368 h 368"/>
                <a:gd name="T32" fmla="*/ 120 w 173"/>
                <a:gd name="T33" fmla="*/ 368 h 368"/>
                <a:gd name="T34" fmla="*/ 130 w 173"/>
                <a:gd name="T35" fmla="*/ 365 h 368"/>
                <a:gd name="T36" fmla="*/ 141 w 173"/>
                <a:gd name="T37" fmla="*/ 358 h 368"/>
                <a:gd name="T38" fmla="*/ 151 w 173"/>
                <a:gd name="T39" fmla="*/ 347 h 368"/>
                <a:gd name="T40" fmla="*/ 158 w 173"/>
                <a:gd name="T41" fmla="*/ 333 h 368"/>
                <a:gd name="T42" fmla="*/ 168 w 173"/>
                <a:gd name="T43" fmla="*/ 295 h 368"/>
                <a:gd name="T44" fmla="*/ 173 w 173"/>
                <a:gd name="T45" fmla="*/ 260 h 368"/>
                <a:gd name="T46" fmla="*/ 168 w 173"/>
                <a:gd name="T47" fmla="*/ 225 h 368"/>
                <a:gd name="T48" fmla="*/ 162 w 173"/>
                <a:gd name="T49" fmla="*/ 189 h 368"/>
                <a:gd name="T50" fmla="*/ 151 w 173"/>
                <a:gd name="T51" fmla="*/ 154 h 368"/>
                <a:gd name="T52" fmla="*/ 133 w 173"/>
                <a:gd name="T53" fmla="*/ 122 h 368"/>
                <a:gd name="T54" fmla="*/ 116 w 173"/>
                <a:gd name="T55" fmla="*/ 91 h 368"/>
                <a:gd name="T56" fmla="*/ 95 w 173"/>
                <a:gd name="T57" fmla="*/ 59 h 368"/>
                <a:gd name="T58" fmla="*/ 73 w 173"/>
                <a:gd name="T59" fmla="*/ 27 h 368"/>
                <a:gd name="T60" fmla="*/ 53 w 173"/>
                <a:gd name="T61"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3" h="368">
                  <a:moveTo>
                    <a:pt x="10" y="210"/>
                  </a:moveTo>
                  <a:lnTo>
                    <a:pt x="7" y="225"/>
                  </a:lnTo>
                  <a:lnTo>
                    <a:pt x="7" y="242"/>
                  </a:lnTo>
                  <a:lnTo>
                    <a:pt x="3" y="260"/>
                  </a:lnTo>
                  <a:lnTo>
                    <a:pt x="0" y="277"/>
                  </a:lnTo>
                  <a:lnTo>
                    <a:pt x="0" y="295"/>
                  </a:lnTo>
                  <a:lnTo>
                    <a:pt x="0" y="312"/>
                  </a:lnTo>
                  <a:lnTo>
                    <a:pt x="7" y="327"/>
                  </a:lnTo>
                  <a:lnTo>
                    <a:pt x="14" y="337"/>
                  </a:lnTo>
                  <a:lnTo>
                    <a:pt x="25" y="347"/>
                  </a:lnTo>
                  <a:lnTo>
                    <a:pt x="38" y="358"/>
                  </a:lnTo>
                  <a:lnTo>
                    <a:pt x="50" y="362"/>
                  </a:lnTo>
                  <a:lnTo>
                    <a:pt x="63" y="365"/>
                  </a:lnTo>
                  <a:lnTo>
                    <a:pt x="77" y="368"/>
                  </a:lnTo>
                  <a:lnTo>
                    <a:pt x="91" y="368"/>
                  </a:lnTo>
                  <a:lnTo>
                    <a:pt x="105" y="368"/>
                  </a:lnTo>
                  <a:lnTo>
                    <a:pt x="120" y="368"/>
                  </a:lnTo>
                  <a:lnTo>
                    <a:pt x="130" y="365"/>
                  </a:lnTo>
                  <a:lnTo>
                    <a:pt x="141" y="358"/>
                  </a:lnTo>
                  <a:lnTo>
                    <a:pt x="151" y="347"/>
                  </a:lnTo>
                  <a:lnTo>
                    <a:pt x="158" y="333"/>
                  </a:lnTo>
                  <a:lnTo>
                    <a:pt x="168" y="295"/>
                  </a:lnTo>
                  <a:lnTo>
                    <a:pt x="173" y="260"/>
                  </a:lnTo>
                  <a:lnTo>
                    <a:pt x="168" y="225"/>
                  </a:lnTo>
                  <a:lnTo>
                    <a:pt x="162" y="189"/>
                  </a:lnTo>
                  <a:lnTo>
                    <a:pt x="151" y="154"/>
                  </a:lnTo>
                  <a:lnTo>
                    <a:pt x="133" y="122"/>
                  </a:lnTo>
                  <a:lnTo>
                    <a:pt x="116" y="91"/>
                  </a:lnTo>
                  <a:lnTo>
                    <a:pt x="95" y="59"/>
                  </a:lnTo>
                  <a:lnTo>
                    <a:pt x="73" y="27"/>
                  </a:lnTo>
                  <a:lnTo>
                    <a:pt x="53"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67" name="Freeform 843"/>
            <p:cNvSpPr>
              <a:spLocks/>
            </p:cNvSpPr>
            <p:nvPr/>
          </p:nvSpPr>
          <p:spPr bwMode="auto">
            <a:xfrm>
              <a:off x="3127" y="2642"/>
              <a:ext cx="12" cy="20"/>
            </a:xfrm>
            <a:custGeom>
              <a:avLst/>
              <a:gdLst>
                <a:gd name="T0" fmla="*/ 119 w 151"/>
                <a:gd name="T1" fmla="*/ 112 h 274"/>
                <a:gd name="T2" fmla="*/ 126 w 151"/>
                <a:gd name="T3" fmla="*/ 126 h 274"/>
                <a:gd name="T4" fmla="*/ 136 w 151"/>
                <a:gd name="T5" fmla="*/ 144 h 274"/>
                <a:gd name="T6" fmla="*/ 144 w 151"/>
                <a:gd name="T7" fmla="*/ 165 h 274"/>
                <a:gd name="T8" fmla="*/ 148 w 151"/>
                <a:gd name="T9" fmla="*/ 183 h 274"/>
                <a:gd name="T10" fmla="*/ 151 w 151"/>
                <a:gd name="T11" fmla="*/ 200 h 274"/>
                <a:gd name="T12" fmla="*/ 151 w 151"/>
                <a:gd name="T13" fmla="*/ 218 h 274"/>
                <a:gd name="T14" fmla="*/ 151 w 151"/>
                <a:gd name="T15" fmla="*/ 236 h 274"/>
                <a:gd name="T16" fmla="*/ 144 w 151"/>
                <a:gd name="T17" fmla="*/ 246 h 274"/>
                <a:gd name="T18" fmla="*/ 136 w 151"/>
                <a:gd name="T19" fmla="*/ 259 h 274"/>
                <a:gd name="T20" fmla="*/ 126 w 151"/>
                <a:gd name="T21" fmla="*/ 266 h 274"/>
                <a:gd name="T22" fmla="*/ 88 w 151"/>
                <a:gd name="T23" fmla="*/ 274 h 274"/>
                <a:gd name="T24" fmla="*/ 59 w 151"/>
                <a:gd name="T25" fmla="*/ 271 h 274"/>
                <a:gd name="T26" fmla="*/ 35 w 151"/>
                <a:gd name="T27" fmla="*/ 253 h 274"/>
                <a:gd name="T28" fmla="*/ 21 w 151"/>
                <a:gd name="T29" fmla="*/ 224 h 274"/>
                <a:gd name="T30" fmla="*/ 6 w 151"/>
                <a:gd name="T31" fmla="*/ 193 h 274"/>
                <a:gd name="T32" fmla="*/ 3 w 151"/>
                <a:gd name="T33" fmla="*/ 154 h 274"/>
                <a:gd name="T34" fmla="*/ 0 w 151"/>
                <a:gd name="T35" fmla="*/ 112 h 274"/>
                <a:gd name="T36" fmla="*/ 0 w 151"/>
                <a:gd name="T37" fmla="*/ 70 h 274"/>
                <a:gd name="T38" fmla="*/ 3 w 151"/>
                <a:gd name="T39" fmla="*/ 31 h 274"/>
                <a:gd name="T40" fmla="*/ 6 w 151"/>
                <a:gd name="T41"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1" h="274">
                  <a:moveTo>
                    <a:pt x="119" y="112"/>
                  </a:moveTo>
                  <a:lnTo>
                    <a:pt x="126" y="126"/>
                  </a:lnTo>
                  <a:lnTo>
                    <a:pt x="136" y="144"/>
                  </a:lnTo>
                  <a:lnTo>
                    <a:pt x="144" y="165"/>
                  </a:lnTo>
                  <a:lnTo>
                    <a:pt x="148" y="183"/>
                  </a:lnTo>
                  <a:lnTo>
                    <a:pt x="151" y="200"/>
                  </a:lnTo>
                  <a:lnTo>
                    <a:pt x="151" y="218"/>
                  </a:lnTo>
                  <a:lnTo>
                    <a:pt x="151" y="236"/>
                  </a:lnTo>
                  <a:lnTo>
                    <a:pt x="144" y="246"/>
                  </a:lnTo>
                  <a:lnTo>
                    <a:pt x="136" y="259"/>
                  </a:lnTo>
                  <a:lnTo>
                    <a:pt x="126" y="266"/>
                  </a:lnTo>
                  <a:lnTo>
                    <a:pt x="88" y="274"/>
                  </a:lnTo>
                  <a:lnTo>
                    <a:pt x="59" y="271"/>
                  </a:lnTo>
                  <a:lnTo>
                    <a:pt x="35" y="253"/>
                  </a:lnTo>
                  <a:lnTo>
                    <a:pt x="21" y="224"/>
                  </a:lnTo>
                  <a:lnTo>
                    <a:pt x="6" y="193"/>
                  </a:lnTo>
                  <a:lnTo>
                    <a:pt x="3" y="154"/>
                  </a:lnTo>
                  <a:lnTo>
                    <a:pt x="0" y="112"/>
                  </a:lnTo>
                  <a:lnTo>
                    <a:pt x="0" y="70"/>
                  </a:lnTo>
                  <a:lnTo>
                    <a:pt x="3" y="31"/>
                  </a:lnTo>
                  <a:lnTo>
                    <a:pt x="6"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68" name="Freeform 844"/>
            <p:cNvSpPr>
              <a:spLocks/>
            </p:cNvSpPr>
            <p:nvPr/>
          </p:nvSpPr>
          <p:spPr bwMode="auto">
            <a:xfrm>
              <a:off x="3123" y="2707"/>
              <a:ext cx="8" cy="9"/>
            </a:xfrm>
            <a:custGeom>
              <a:avLst/>
              <a:gdLst>
                <a:gd name="T0" fmla="*/ 18 w 102"/>
                <a:gd name="T1" fmla="*/ 0 h 116"/>
                <a:gd name="T2" fmla="*/ 11 w 102"/>
                <a:gd name="T3" fmla="*/ 11 h 116"/>
                <a:gd name="T4" fmla="*/ 3 w 102"/>
                <a:gd name="T5" fmla="*/ 24 h 116"/>
                <a:gd name="T6" fmla="*/ 0 w 102"/>
                <a:gd name="T7" fmla="*/ 36 h 116"/>
                <a:gd name="T8" fmla="*/ 0 w 102"/>
                <a:gd name="T9" fmla="*/ 49 h 116"/>
                <a:gd name="T10" fmla="*/ 0 w 102"/>
                <a:gd name="T11" fmla="*/ 60 h 116"/>
                <a:gd name="T12" fmla="*/ 3 w 102"/>
                <a:gd name="T13" fmla="*/ 71 h 116"/>
                <a:gd name="T14" fmla="*/ 6 w 102"/>
                <a:gd name="T15" fmla="*/ 81 h 116"/>
                <a:gd name="T16" fmla="*/ 14 w 102"/>
                <a:gd name="T17" fmla="*/ 91 h 116"/>
                <a:gd name="T18" fmla="*/ 21 w 102"/>
                <a:gd name="T19" fmla="*/ 98 h 116"/>
                <a:gd name="T20" fmla="*/ 31 w 102"/>
                <a:gd name="T21" fmla="*/ 106 h 116"/>
                <a:gd name="T22" fmla="*/ 39 w 102"/>
                <a:gd name="T23" fmla="*/ 109 h 116"/>
                <a:gd name="T24" fmla="*/ 42 w 102"/>
                <a:gd name="T25" fmla="*/ 113 h 116"/>
                <a:gd name="T26" fmla="*/ 49 w 102"/>
                <a:gd name="T27" fmla="*/ 113 h 116"/>
                <a:gd name="T28" fmla="*/ 56 w 102"/>
                <a:gd name="T29" fmla="*/ 113 h 116"/>
                <a:gd name="T30" fmla="*/ 66 w 102"/>
                <a:gd name="T31" fmla="*/ 116 h 116"/>
                <a:gd name="T32" fmla="*/ 74 w 102"/>
                <a:gd name="T33" fmla="*/ 113 h 116"/>
                <a:gd name="T34" fmla="*/ 81 w 102"/>
                <a:gd name="T35" fmla="*/ 113 h 116"/>
                <a:gd name="T36" fmla="*/ 88 w 102"/>
                <a:gd name="T37" fmla="*/ 109 h 116"/>
                <a:gd name="T38" fmla="*/ 94 w 102"/>
                <a:gd name="T39" fmla="*/ 102 h 116"/>
                <a:gd name="T40" fmla="*/ 102 w 102"/>
                <a:gd name="T41" fmla="*/ 9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2" h="116">
                  <a:moveTo>
                    <a:pt x="18" y="0"/>
                  </a:moveTo>
                  <a:lnTo>
                    <a:pt x="11" y="11"/>
                  </a:lnTo>
                  <a:lnTo>
                    <a:pt x="3" y="24"/>
                  </a:lnTo>
                  <a:lnTo>
                    <a:pt x="0" y="36"/>
                  </a:lnTo>
                  <a:lnTo>
                    <a:pt x="0" y="49"/>
                  </a:lnTo>
                  <a:lnTo>
                    <a:pt x="0" y="60"/>
                  </a:lnTo>
                  <a:lnTo>
                    <a:pt x="3" y="71"/>
                  </a:lnTo>
                  <a:lnTo>
                    <a:pt x="6" y="81"/>
                  </a:lnTo>
                  <a:lnTo>
                    <a:pt x="14" y="91"/>
                  </a:lnTo>
                  <a:lnTo>
                    <a:pt x="21" y="98"/>
                  </a:lnTo>
                  <a:lnTo>
                    <a:pt x="31" y="106"/>
                  </a:lnTo>
                  <a:lnTo>
                    <a:pt x="39" y="109"/>
                  </a:lnTo>
                  <a:lnTo>
                    <a:pt x="42" y="113"/>
                  </a:lnTo>
                  <a:lnTo>
                    <a:pt x="49" y="113"/>
                  </a:lnTo>
                  <a:lnTo>
                    <a:pt x="56" y="113"/>
                  </a:lnTo>
                  <a:lnTo>
                    <a:pt x="66" y="116"/>
                  </a:lnTo>
                  <a:lnTo>
                    <a:pt x="74" y="113"/>
                  </a:lnTo>
                  <a:lnTo>
                    <a:pt x="81" y="113"/>
                  </a:lnTo>
                  <a:lnTo>
                    <a:pt x="88" y="109"/>
                  </a:lnTo>
                  <a:lnTo>
                    <a:pt x="94" y="102"/>
                  </a:lnTo>
                  <a:lnTo>
                    <a:pt x="102" y="98"/>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69" name="Freeform 845"/>
            <p:cNvSpPr>
              <a:spLocks/>
            </p:cNvSpPr>
            <p:nvPr/>
          </p:nvSpPr>
          <p:spPr bwMode="auto">
            <a:xfrm>
              <a:off x="3135" y="2714"/>
              <a:ext cx="15" cy="17"/>
            </a:xfrm>
            <a:custGeom>
              <a:avLst/>
              <a:gdLst>
                <a:gd name="T0" fmla="*/ 197 w 197"/>
                <a:gd name="T1" fmla="*/ 0 h 239"/>
                <a:gd name="T2" fmla="*/ 197 w 197"/>
                <a:gd name="T3" fmla="*/ 8 h 239"/>
                <a:gd name="T4" fmla="*/ 197 w 197"/>
                <a:gd name="T5" fmla="*/ 18 h 239"/>
                <a:gd name="T6" fmla="*/ 197 w 197"/>
                <a:gd name="T7" fmla="*/ 28 h 239"/>
                <a:gd name="T8" fmla="*/ 197 w 197"/>
                <a:gd name="T9" fmla="*/ 39 h 239"/>
                <a:gd name="T10" fmla="*/ 194 w 197"/>
                <a:gd name="T11" fmla="*/ 46 h 239"/>
                <a:gd name="T12" fmla="*/ 194 w 197"/>
                <a:gd name="T13" fmla="*/ 56 h 239"/>
                <a:gd name="T14" fmla="*/ 191 w 197"/>
                <a:gd name="T15" fmla="*/ 63 h 239"/>
                <a:gd name="T16" fmla="*/ 183 w 197"/>
                <a:gd name="T17" fmla="*/ 71 h 239"/>
                <a:gd name="T18" fmla="*/ 176 w 197"/>
                <a:gd name="T19" fmla="*/ 74 h 239"/>
                <a:gd name="T20" fmla="*/ 166 w 197"/>
                <a:gd name="T21" fmla="*/ 81 h 239"/>
                <a:gd name="T22" fmla="*/ 159 w 197"/>
                <a:gd name="T23" fmla="*/ 81 h 239"/>
                <a:gd name="T24" fmla="*/ 151 w 197"/>
                <a:gd name="T25" fmla="*/ 81 h 239"/>
                <a:gd name="T26" fmla="*/ 148 w 197"/>
                <a:gd name="T27" fmla="*/ 81 h 239"/>
                <a:gd name="T28" fmla="*/ 144 w 197"/>
                <a:gd name="T29" fmla="*/ 78 h 239"/>
                <a:gd name="T30" fmla="*/ 141 w 197"/>
                <a:gd name="T31" fmla="*/ 71 h 239"/>
                <a:gd name="T32" fmla="*/ 141 w 197"/>
                <a:gd name="T33" fmla="*/ 68 h 239"/>
                <a:gd name="T34" fmla="*/ 141 w 197"/>
                <a:gd name="T35" fmla="*/ 60 h 239"/>
                <a:gd name="T36" fmla="*/ 138 w 197"/>
                <a:gd name="T37" fmla="*/ 53 h 239"/>
                <a:gd name="T38" fmla="*/ 141 w 197"/>
                <a:gd name="T39" fmla="*/ 46 h 239"/>
                <a:gd name="T40" fmla="*/ 141 w 197"/>
                <a:gd name="T41" fmla="*/ 43 h 239"/>
                <a:gd name="T42" fmla="*/ 144 w 197"/>
                <a:gd name="T43" fmla="*/ 63 h 239"/>
                <a:gd name="T44" fmla="*/ 151 w 197"/>
                <a:gd name="T45" fmla="*/ 92 h 239"/>
                <a:gd name="T46" fmla="*/ 151 w 197"/>
                <a:gd name="T47" fmla="*/ 116 h 239"/>
                <a:gd name="T48" fmla="*/ 151 w 197"/>
                <a:gd name="T49" fmla="*/ 141 h 239"/>
                <a:gd name="T50" fmla="*/ 151 w 197"/>
                <a:gd name="T51" fmla="*/ 166 h 239"/>
                <a:gd name="T52" fmla="*/ 144 w 197"/>
                <a:gd name="T53" fmla="*/ 190 h 239"/>
                <a:gd name="T54" fmla="*/ 134 w 197"/>
                <a:gd name="T55" fmla="*/ 208 h 239"/>
                <a:gd name="T56" fmla="*/ 123 w 197"/>
                <a:gd name="T57" fmla="*/ 225 h 239"/>
                <a:gd name="T58" fmla="*/ 106 w 197"/>
                <a:gd name="T59" fmla="*/ 236 h 239"/>
                <a:gd name="T60" fmla="*/ 81 w 197"/>
                <a:gd name="T61" fmla="*/ 239 h 239"/>
                <a:gd name="T62" fmla="*/ 71 w 197"/>
                <a:gd name="T63" fmla="*/ 239 h 239"/>
                <a:gd name="T64" fmla="*/ 60 w 197"/>
                <a:gd name="T65" fmla="*/ 239 h 239"/>
                <a:gd name="T66" fmla="*/ 49 w 197"/>
                <a:gd name="T67" fmla="*/ 236 h 239"/>
                <a:gd name="T68" fmla="*/ 39 w 197"/>
                <a:gd name="T69" fmla="*/ 228 h 239"/>
                <a:gd name="T70" fmla="*/ 28 w 197"/>
                <a:gd name="T71" fmla="*/ 221 h 239"/>
                <a:gd name="T72" fmla="*/ 18 w 197"/>
                <a:gd name="T73" fmla="*/ 211 h 239"/>
                <a:gd name="T74" fmla="*/ 11 w 197"/>
                <a:gd name="T75" fmla="*/ 201 h 239"/>
                <a:gd name="T76" fmla="*/ 4 w 197"/>
                <a:gd name="T77" fmla="*/ 186 h 239"/>
                <a:gd name="T78" fmla="*/ 0 w 197"/>
                <a:gd name="T79" fmla="*/ 169 h 239"/>
                <a:gd name="T80" fmla="*/ 0 w 197"/>
                <a:gd name="T81" fmla="*/ 15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7" h="239">
                  <a:moveTo>
                    <a:pt x="197" y="0"/>
                  </a:moveTo>
                  <a:lnTo>
                    <a:pt x="197" y="8"/>
                  </a:lnTo>
                  <a:lnTo>
                    <a:pt x="197" y="18"/>
                  </a:lnTo>
                  <a:lnTo>
                    <a:pt x="197" y="28"/>
                  </a:lnTo>
                  <a:lnTo>
                    <a:pt x="197" y="39"/>
                  </a:lnTo>
                  <a:lnTo>
                    <a:pt x="194" y="46"/>
                  </a:lnTo>
                  <a:lnTo>
                    <a:pt x="194" y="56"/>
                  </a:lnTo>
                  <a:lnTo>
                    <a:pt x="191" y="63"/>
                  </a:lnTo>
                  <a:lnTo>
                    <a:pt x="183" y="71"/>
                  </a:lnTo>
                  <a:lnTo>
                    <a:pt x="176" y="74"/>
                  </a:lnTo>
                  <a:lnTo>
                    <a:pt x="166" y="81"/>
                  </a:lnTo>
                  <a:lnTo>
                    <a:pt x="159" y="81"/>
                  </a:lnTo>
                  <a:lnTo>
                    <a:pt x="151" y="81"/>
                  </a:lnTo>
                  <a:lnTo>
                    <a:pt x="148" y="81"/>
                  </a:lnTo>
                  <a:lnTo>
                    <a:pt x="144" y="78"/>
                  </a:lnTo>
                  <a:lnTo>
                    <a:pt x="141" y="71"/>
                  </a:lnTo>
                  <a:lnTo>
                    <a:pt x="141" y="68"/>
                  </a:lnTo>
                  <a:lnTo>
                    <a:pt x="141" y="60"/>
                  </a:lnTo>
                  <a:lnTo>
                    <a:pt x="138" y="53"/>
                  </a:lnTo>
                  <a:lnTo>
                    <a:pt x="141" y="46"/>
                  </a:lnTo>
                  <a:lnTo>
                    <a:pt x="141" y="43"/>
                  </a:lnTo>
                  <a:lnTo>
                    <a:pt x="144" y="63"/>
                  </a:lnTo>
                  <a:lnTo>
                    <a:pt x="151" y="92"/>
                  </a:lnTo>
                  <a:lnTo>
                    <a:pt x="151" y="116"/>
                  </a:lnTo>
                  <a:lnTo>
                    <a:pt x="151" y="141"/>
                  </a:lnTo>
                  <a:lnTo>
                    <a:pt x="151" y="166"/>
                  </a:lnTo>
                  <a:lnTo>
                    <a:pt x="144" y="190"/>
                  </a:lnTo>
                  <a:lnTo>
                    <a:pt x="134" y="208"/>
                  </a:lnTo>
                  <a:lnTo>
                    <a:pt x="123" y="225"/>
                  </a:lnTo>
                  <a:lnTo>
                    <a:pt x="106" y="236"/>
                  </a:lnTo>
                  <a:lnTo>
                    <a:pt x="81" y="239"/>
                  </a:lnTo>
                  <a:lnTo>
                    <a:pt x="71" y="239"/>
                  </a:lnTo>
                  <a:lnTo>
                    <a:pt x="60" y="239"/>
                  </a:lnTo>
                  <a:lnTo>
                    <a:pt x="49" y="236"/>
                  </a:lnTo>
                  <a:lnTo>
                    <a:pt x="39" y="228"/>
                  </a:lnTo>
                  <a:lnTo>
                    <a:pt x="28" y="221"/>
                  </a:lnTo>
                  <a:lnTo>
                    <a:pt x="18" y="211"/>
                  </a:lnTo>
                  <a:lnTo>
                    <a:pt x="11" y="201"/>
                  </a:lnTo>
                  <a:lnTo>
                    <a:pt x="4" y="186"/>
                  </a:lnTo>
                  <a:lnTo>
                    <a:pt x="0" y="169"/>
                  </a:lnTo>
                  <a:lnTo>
                    <a:pt x="0" y="155"/>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70" name="Freeform 846"/>
            <p:cNvSpPr>
              <a:spLocks/>
            </p:cNvSpPr>
            <p:nvPr/>
          </p:nvSpPr>
          <p:spPr bwMode="auto">
            <a:xfrm>
              <a:off x="3039" y="2543"/>
              <a:ext cx="5" cy="12"/>
            </a:xfrm>
            <a:custGeom>
              <a:avLst/>
              <a:gdLst>
                <a:gd name="T0" fmla="*/ 70 w 73"/>
                <a:gd name="T1" fmla="*/ 0 h 168"/>
                <a:gd name="T2" fmla="*/ 73 w 73"/>
                <a:gd name="T3" fmla="*/ 17 h 168"/>
                <a:gd name="T4" fmla="*/ 73 w 73"/>
                <a:gd name="T5" fmla="*/ 35 h 168"/>
                <a:gd name="T6" fmla="*/ 70 w 73"/>
                <a:gd name="T7" fmla="*/ 52 h 168"/>
                <a:gd name="T8" fmla="*/ 63 w 73"/>
                <a:gd name="T9" fmla="*/ 70 h 168"/>
                <a:gd name="T10" fmla="*/ 52 w 73"/>
                <a:gd name="T11" fmla="*/ 83 h 168"/>
                <a:gd name="T12" fmla="*/ 42 w 73"/>
                <a:gd name="T13" fmla="*/ 101 h 168"/>
                <a:gd name="T14" fmla="*/ 28 w 73"/>
                <a:gd name="T15" fmla="*/ 118 h 168"/>
                <a:gd name="T16" fmla="*/ 17 w 73"/>
                <a:gd name="T17" fmla="*/ 136 h 168"/>
                <a:gd name="T18" fmla="*/ 7 w 73"/>
                <a:gd name="T19" fmla="*/ 153 h 168"/>
                <a:gd name="T20" fmla="*/ 0 w 73"/>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168">
                  <a:moveTo>
                    <a:pt x="70" y="0"/>
                  </a:moveTo>
                  <a:lnTo>
                    <a:pt x="73" y="17"/>
                  </a:lnTo>
                  <a:lnTo>
                    <a:pt x="73" y="35"/>
                  </a:lnTo>
                  <a:lnTo>
                    <a:pt x="70" y="52"/>
                  </a:lnTo>
                  <a:lnTo>
                    <a:pt x="63" y="70"/>
                  </a:lnTo>
                  <a:lnTo>
                    <a:pt x="52" y="83"/>
                  </a:lnTo>
                  <a:lnTo>
                    <a:pt x="42" y="101"/>
                  </a:lnTo>
                  <a:lnTo>
                    <a:pt x="28" y="118"/>
                  </a:lnTo>
                  <a:lnTo>
                    <a:pt x="17" y="136"/>
                  </a:lnTo>
                  <a:lnTo>
                    <a:pt x="7" y="153"/>
                  </a:lnTo>
                  <a:lnTo>
                    <a:pt x="0" y="168"/>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71" name="Freeform 847"/>
            <p:cNvSpPr>
              <a:spLocks/>
            </p:cNvSpPr>
            <p:nvPr/>
          </p:nvSpPr>
          <p:spPr bwMode="auto">
            <a:xfrm>
              <a:off x="3042" y="2557"/>
              <a:ext cx="12" cy="11"/>
            </a:xfrm>
            <a:custGeom>
              <a:avLst/>
              <a:gdLst>
                <a:gd name="T0" fmla="*/ 32 w 158"/>
                <a:gd name="T1" fmla="*/ 0 h 161"/>
                <a:gd name="T2" fmla="*/ 28 w 158"/>
                <a:gd name="T3" fmla="*/ 18 h 161"/>
                <a:gd name="T4" fmla="*/ 25 w 158"/>
                <a:gd name="T5" fmla="*/ 31 h 161"/>
                <a:gd name="T6" fmla="*/ 17 w 158"/>
                <a:gd name="T7" fmla="*/ 46 h 161"/>
                <a:gd name="T8" fmla="*/ 14 w 158"/>
                <a:gd name="T9" fmla="*/ 59 h 161"/>
                <a:gd name="T10" fmla="*/ 7 w 158"/>
                <a:gd name="T11" fmla="*/ 74 h 161"/>
                <a:gd name="T12" fmla="*/ 4 w 158"/>
                <a:gd name="T13" fmla="*/ 88 h 161"/>
                <a:gd name="T14" fmla="*/ 0 w 158"/>
                <a:gd name="T15" fmla="*/ 98 h 161"/>
                <a:gd name="T16" fmla="*/ 0 w 158"/>
                <a:gd name="T17" fmla="*/ 113 h 161"/>
                <a:gd name="T18" fmla="*/ 0 w 158"/>
                <a:gd name="T19" fmla="*/ 126 h 161"/>
                <a:gd name="T20" fmla="*/ 7 w 158"/>
                <a:gd name="T21" fmla="*/ 137 h 161"/>
                <a:gd name="T22" fmla="*/ 22 w 158"/>
                <a:gd name="T23" fmla="*/ 151 h 161"/>
                <a:gd name="T24" fmla="*/ 35 w 158"/>
                <a:gd name="T25" fmla="*/ 158 h 161"/>
                <a:gd name="T26" fmla="*/ 49 w 158"/>
                <a:gd name="T27" fmla="*/ 161 h 161"/>
                <a:gd name="T28" fmla="*/ 67 w 158"/>
                <a:gd name="T29" fmla="*/ 161 h 161"/>
                <a:gd name="T30" fmla="*/ 85 w 158"/>
                <a:gd name="T31" fmla="*/ 154 h 161"/>
                <a:gd name="T32" fmla="*/ 102 w 158"/>
                <a:gd name="T33" fmla="*/ 148 h 161"/>
                <a:gd name="T34" fmla="*/ 117 w 158"/>
                <a:gd name="T35" fmla="*/ 137 h 161"/>
                <a:gd name="T36" fmla="*/ 130 w 158"/>
                <a:gd name="T37" fmla="*/ 126 h 161"/>
                <a:gd name="T38" fmla="*/ 145 w 158"/>
                <a:gd name="T39" fmla="*/ 113 h 161"/>
                <a:gd name="T40" fmla="*/ 152 w 158"/>
                <a:gd name="T41" fmla="*/ 98 h 161"/>
                <a:gd name="T42" fmla="*/ 155 w 158"/>
                <a:gd name="T43" fmla="*/ 91 h 161"/>
                <a:gd name="T44" fmla="*/ 158 w 158"/>
                <a:gd name="T45" fmla="*/ 81 h 161"/>
                <a:gd name="T46" fmla="*/ 158 w 158"/>
                <a:gd name="T47" fmla="*/ 70 h 161"/>
                <a:gd name="T48" fmla="*/ 158 w 158"/>
                <a:gd name="T49" fmla="*/ 63 h 161"/>
                <a:gd name="T50" fmla="*/ 158 w 158"/>
                <a:gd name="T51" fmla="*/ 53 h 161"/>
                <a:gd name="T52" fmla="*/ 158 w 158"/>
                <a:gd name="T53" fmla="*/ 42 h 161"/>
                <a:gd name="T54" fmla="*/ 158 w 158"/>
                <a:gd name="T55" fmla="*/ 31 h 161"/>
                <a:gd name="T56" fmla="*/ 158 w 158"/>
                <a:gd name="T57" fmla="*/ 21 h 161"/>
                <a:gd name="T58" fmla="*/ 158 w 158"/>
                <a:gd name="T59" fmla="*/ 11 h 161"/>
                <a:gd name="T60" fmla="*/ 158 w 158"/>
                <a:gd name="T6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8" h="161">
                  <a:moveTo>
                    <a:pt x="32" y="0"/>
                  </a:moveTo>
                  <a:lnTo>
                    <a:pt x="28" y="18"/>
                  </a:lnTo>
                  <a:lnTo>
                    <a:pt x="25" y="31"/>
                  </a:lnTo>
                  <a:lnTo>
                    <a:pt x="17" y="46"/>
                  </a:lnTo>
                  <a:lnTo>
                    <a:pt x="14" y="59"/>
                  </a:lnTo>
                  <a:lnTo>
                    <a:pt x="7" y="74"/>
                  </a:lnTo>
                  <a:lnTo>
                    <a:pt x="4" y="88"/>
                  </a:lnTo>
                  <a:lnTo>
                    <a:pt x="0" y="98"/>
                  </a:lnTo>
                  <a:lnTo>
                    <a:pt x="0" y="113"/>
                  </a:lnTo>
                  <a:lnTo>
                    <a:pt x="0" y="126"/>
                  </a:lnTo>
                  <a:lnTo>
                    <a:pt x="7" y="137"/>
                  </a:lnTo>
                  <a:lnTo>
                    <a:pt x="22" y="151"/>
                  </a:lnTo>
                  <a:lnTo>
                    <a:pt x="35" y="158"/>
                  </a:lnTo>
                  <a:lnTo>
                    <a:pt x="49" y="161"/>
                  </a:lnTo>
                  <a:lnTo>
                    <a:pt x="67" y="161"/>
                  </a:lnTo>
                  <a:lnTo>
                    <a:pt x="85" y="154"/>
                  </a:lnTo>
                  <a:lnTo>
                    <a:pt x="102" y="148"/>
                  </a:lnTo>
                  <a:lnTo>
                    <a:pt x="117" y="137"/>
                  </a:lnTo>
                  <a:lnTo>
                    <a:pt x="130" y="126"/>
                  </a:lnTo>
                  <a:lnTo>
                    <a:pt x="145" y="113"/>
                  </a:lnTo>
                  <a:lnTo>
                    <a:pt x="152" y="98"/>
                  </a:lnTo>
                  <a:lnTo>
                    <a:pt x="155" y="91"/>
                  </a:lnTo>
                  <a:lnTo>
                    <a:pt x="158" y="81"/>
                  </a:lnTo>
                  <a:lnTo>
                    <a:pt x="158" y="70"/>
                  </a:lnTo>
                  <a:lnTo>
                    <a:pt x="158" y="63"/>
                  </a:lnTo>
                  <a:lnTo>
                    <a:pt x="158" y="53"/>
                  </a:lnTo>
                  <a:lnTo>
                    <a:pt x="158" y="42"/>
                  </a:lnTo>
                  <a:lnTo>
                    <a:pt x="158" y="31"/>
                  </a:lnTo>
                  <a:lnTo>
                    <a:pt x="158" y="21"/>
                  </a:lnTo>
                  <a:lnTo>
                    <a:pt x="158" y="11"/>
                  </a:lnTo>
                  <a:lnTo>
                    <a:pt x="158"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72" name="Freeform 848"/>
            <p:cNvSpPr>
              <a:spLocks/>
            </p:cNvSpPr>
            <p:nvPr/>
          </p:nvSpPr>
          <p:spPr bwMode="auto">
            <a:xfrm>
              <a:off x="3033" y="2567"/>
              <a:ext cx="9" cy="9"/>
            </a:xfrm>
            <a:custGeom>
              <a:avLst/>
              <a:gdLst>
                <a:gd name="T0" fmla="*/ 21 w 120"/>
                <a:gd name="T1" fmla="*/ 0 h 133"/>
                <a:gd name="T2" fmla="*/ 10 w 120"/>
                <a:gd name="T3" fmla="*/ 13 h 133"/>
                <a:gd name="T4" fmla="*/ 7 w 120"/>
                <a:gd name="T5" fmla="*/ 28 h 133"/>
                <a:gd name="T6" fmla="*/ 0 w 120"/>
                <a:gd name="T7" fmla="*/ 42 h 133"/>
                <a:gd name="T8" fmla="*/ 0 w 120"/>
                <a:gd name="T9" fmla="*/ 55 h 133"/>
                <a:gd name="T10" fmla="*/ 0 w 120"/>
                <a:gd name="T11" fmla="*/ 70 h 133"/>
                <a:gd name="T12" fmla="*/ 3 w 120"/>
                <a:gd name="T13" fmla="*/ 83 h 133"/>
                <a:gd name="T14" fmla="*/ 10 w 120"/>
                <a:gd name="T15" fmla="*/ 95 h 133"/>
                <a:gd name="T16" fmla="*/ 18 w 120"/>
                <a:gd name="T17" fmla="*/ 105 h 133"/>
                <a:gd name="T18" fmla="*/ 25 w 120"/>
                <a:gd name="T19" fmla="*/ 115 h 133"/>
                <a:gd name="T20" fmla="*/ 35 w 120"/>
                <a:gd name="T21" fmla="*/ 122 h 133"/>
                <a:gd name="T22" fmla="*/ 42 w 120"/>
                <a:gd name="T23" fmla="*/ 126 h 133"/>
                <a:gd name="T24" fmla="*/ 50 w 120"/>
                <a:gd name="T25" fmla="*/ 130 h 133"/>
                <a:gd name="T26" fmla="*/ 56 w 120"/>
                <a:gd name="T27" fmla="*/ 130 h 133"/>
                <a:gd name="T28" fmla="*/ 67 w 120"/>
                <a:gd name="T29" fmla="*/ 133 h 133"/>
                <a:gd name="T30" fmla="*/ 73 w 120"/>
                <a:gd name="T31" fmla="*/ 133 h 133"/>
                <a:gd name="T32" fmla="*/ 85 w 120"/>
                <a:gd name="T33" fmla="*/ 133 h 133"/>
                <a:gd name="T34" fmla="*/ 91 w 120"/>
                <a:gd name="T35" fmla="*/ 130 h 133"/>
                <a:gd name="T36" fmla="*/ 102 w 120"/>
                <a:gd name="T37" fmla="*/ 126 h 133"/>
                <a:gd name="T38" fmla="*/ 109 w 120"/>
                <a:gd name="T39" fmla="*/ 122 h 133"/>
                <a:gd name="T40" fmla="*/ 120 w 120"/>
                <a:gd name="T41" fmla="*/ 11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0" h="133">
                  <a:moveTo>
                    <a:pt x="21" y="0"/>
                  </a:moveTo>
                  <a:lnTo>
                    <a:pt x="10" y="13"/>
                  </a:lnTo>
                  <a:lnTo>
                    <a:pt x="7" y="28"/>
                  </a:lnTo>
                  <a:lnTo>
                    <a:pt x="0" y="42"/>
                  </a:lnTo>
                  <a:lnTo>
                    <a:pt x="0" y="55"/>
                  </a:lnTo>
                  <a:lnTo>
                    <a:pt x="0" y="70"/>
                  </a:lnTo>
                  <a:lnTo>
                    <a:pt x="3" y="83"/>
                  </a:lnTo>
                  <a:lnTo>
                    <a:pt x="10" y="95"/>
                  </a:lnTo>
                  <a:lnTo>
                    <a:pt x="18" y="105"/>
                  </a:lnTo>
                  <a:lnTo>
                    <a:pt x="25" y="115"/>
                  </a:lnTo>
                  <a:lnTo>
                    <a:pt x="35" y="122"/>
                  </a:lnTo>
                  <a:lnTo>
                    <a:pt x="42" y="126"/>
                  </a:lnTo>
                  <a:lnTo>
                    <a:pt x="50" y="130"/>
                  </a:lnTo>
                  <a:lnTo>
                    <a:pt x="56" y="130"/>
                  </a:lnTo>
                  <a:lnTo>
                    <a:pt x="67" y="133"/>
                  </a:lnTo>
                  <a:lnTo>
                    <a:pt x="73" y="133"/>
                  </a:lnTo>
                  <a:lnTo>
                    <a:pt x="85" y="133"/>
                  </a:lnTo>
                  <a:lnTo>
                    <a:pt x="91" y="130"/>
                  </a:lnTo>
                  <a:lnTo>
                    <a:pt x="102" y="126"/>
                  </a:lnTo>
                  <a:lnTo>
                    <a:pt x="109" y="122"/>
                  </a:lnTo>
                  <a:lnTo>
                    <a:pt x="120" y="115"/>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73" name="Freeform 849"/>
            <p:cNvSpPr>
              <a:spLocks/>
            </p:cNvSpPr>
            <p:nvPr/>
          </p:nvSpPr>
          <p:spPr bwMode="auto">
            <a:xfrm>
              <a:off x="3107" y="2510"/>
              <a:ext cx="16" cy="25"/>
            </a:xfrm>
            <a:custGeom>
              <a:avLst/>
              <a:gdLst>
                <a:gd name="T0" fmla="*/ 18 w 218"/>
                <a:gd name="T1" fmla="*/ 183 h 352"/>
                <a:gd name="T2" fmla="*/ 11 w 218"/>
                <a:gd name="T3" fmla="*/ 205 h 352"/>
                <a:gd name="T4" fmla="*/ 5 w 218"/>
                <a:gd name="T5" fmla="*/ 222 h 352"/>
                <a:gd name="T6" fmla="*/ 0 w 218"/>
                <a:gd name="T7" fmla="*/ 243 h 352"/>
                <a:gd name="T8" fmla="*/ 0 w 218"/>
                <a:gd name="T9" fmla="*/ 265 h 352"/>
                <a:gd name="T10" fmla="*/ 0 w 218"/>
                <a:gd name="T11" fmla="*/ 282 h 352"/>
                <a:gd name="T12" fmla="*/ 8 w 218"/>
                <a:gd name="T13" fmla="*/ 300 h 352"/>
                <a:gd name="T14" fmla="*/ 15 w 218"/>
                <a:gd name="T15" fmla="*/ 317 h 352"/>
                <a:gd name="T16" fmla="*/ 25 w 218"/>
                <a:gd name="T17" fmla="*/ 331 h 352"/>
                <a:gd name="T18" fmla="*/ 40 w 218"/>
                <a:gd name="T19" fmla="*/ 341 h 352"/>
                <a:gd name="T20" fmla="*/ 60 w 218"/>
                <a:gd name="T21" fmla="*/ 348 h 352"/>
                <a:gd name="T22" fmla="*/ 71 w 218"/>
                <a:gd name="T23" fmla="*/ 352 h 352"/>
                <a:gd name="T24" fmla="*/ 85 w 218"/>
                <a:gd name="T25" fmla="*/ 352 h 352"/>
                <a:gd name="T26" fmla="*/ 100 w 218"/>
                <a:gd name="T27" fmla="*/ 352 h 352"/>
                <a:gd name="T28" fmla="*/ 113 w 218"/>
                <a:gd name="T29" fmla="*/ 348 h 352"/>
                <a:gd name="T30" fmla="*/ 123 w 218"/>
                <a:gd name="T31" fmla="*/ 345 h 352"/>
                <a:gd name="T32" fmla="*/ 138 w 218"/>
                <a:gd name="T33" fmla="*/ 341 h 352"/>
                <a:gd name="T34" fmla="*/ 148 w 218"/>
                <a:gd name="T35" fmla="*/ 338 h 352"/>
                <a:gd name="T36" fmla="*/ 159 w 218"/>
                <a:gd name="T37" fmla="*/ 331 h 352"/>
                <a:gd name="T38" fmla="*/ 170 w 218"/>
                <a:gd name="T39" fmla="*/ 323 h 352"/>
                <a:gd name="T40" fmla="*/ 180 w 218"/>
                <a:gd name="T41" fmla="*/ 317 h 352"/>
                <a:gd name="T42" fmla="*/ 205 w 218"/>
                <a:gd name="T43" fmla="*/ 288 h 352"/>
                <a:gd name="T44" fmla="*/ 215 w 218"/>
                <a:gd name="T45" fmla="*/ 260 h 352"/>
                <a:gd name="T46" fmla="*/ 218 w 218"/>
                <a:gd name="T47" fmla="*/ 228 h 352"/>
                <a:gd name="T48" fmla="*/ 212 w 218"/>
                <a:gd name="T49" fmla="*/ 197 h 352"/>
                <a:gd name="T50" fmla="*/ 201 w 218"/>
                <a:gd name="T51" fmla="*/ 165 h 352"/>
                <a:gd name="T52" fmla="*/ 187 w 218"/>
                <a:gd name="T53" fmla="*/ 135 h 352"/>
                <a:gd name="T54" fmla="*/ 173 w 218"/>
                <a:gd name="T55" fmla="*/ 103 h 352"/>
                <a:gd name="T56" fmla="*/ 163 w 218"/>
                <a:gd name="T57" fmla="*/ 67 h 352"/>
                <a:gd name="T58" fmla="*/ 155 w 218"/>
                <a:gd name="T59" fmla="*/ 35 h 352"/>
                <a:gd name="T60" fmla="*/ 159 w 218"/>
                <a:gd name="T61"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8" h="352">
                  <a:moveTo>
                    <a:pt x="18" y="183"/>
                  </a:moveTo>
                  <a:lnTo>
                    <a:pt x="11" y="205"/>
                  </a:lnTo>
                  <a:lnTo>
                    <a:pt x="5" y="222"/>
                  </a:lnTo>
                  <a:lnTo>
                    <a:pt x="0" y="243"/>
                  </a:lnTo>
                  <a:lnTo>
                    <a:pt x="0" y="265"/>
                  </a:lnTo>
                  <a:lnTo>
                    <a:pt x="0" y="282"/>
                  </a:lnTo>
                  <a:lnTo>
                    <a:pt x="8" y="300"/>
                  </a:lnTo>
                  <a:lnTo>
                    <a:pt x="15" y="317"/>
                  </a:lnTo>
                  <a:lnTo>
                    <a:pt x="25" y="331"/>
                  </a:lnTo>
                  <a:lnTo>
                    <a:pt x="40" y="341"/>
                  </a:lnTo>
                  <a:lnTo>
                    <a:pt x="60" y="348"/>
                  </a:lnTo>
                  <a:lnTo>
                    <a:pt x="71" y="352"/>
                  </a:lnTo>
                  <a:lnTo>
                    <a:pt x="85" y="352"/>
                  </a:lnTo>
                  <a:lnTo>
                    <a:pt x="100" y="352"/>
                  </a:lnTo>
                  <a:lnTo>
                    <a:pt x="113" y="348"/>
                  </a:lnTo>
                  <a:lnTo>
                    <a:pt x="123" y="345"/>
                  </a:lnTo>
                  <a:lnTo>
                    <a:pt x="138" y="341"/>
                  </a:lnTo>
                  <a:lnTo>
                    <a:pt x="148" y="338"/>
                  </a:lnTo>
                  <a:lnTo>
                    <a:pt x="159" y="331"/>
                  </a:lnTo>
                  <a:lnTo>
                    <a:pt x="170" y="323"/>
                  </a:lnTo>
                  <a:lnTo>
                    <a:pt x="180" y="317"/>
                  </a:lnTo>
                  <a:lnTo>
                    <a:pt x="205" y="288"/>
                  </a:lnTo>
                  <a:lnTo>
                    <a:pt x="215" y="260"/>
                  </a:lnTo>
                  <a:lnTo>
                    <a:pt x="218" y="228"/>
                  </a:lnTo>
                  <a:lnTo>
                    <a:pt x="212" y="197"/>
                  </a:lnTo>
                  <a:lnTo>
                    <a:pt x="201" y="165"/>
                  </a:lnTo>
                  <a:lnTo>
                    <a:pt x="187" y="135"/>
                  </a:lnTo>
                  <a:lnTo>
                    <a:pt x="173" y="103"/>
                  </a:lnTo>
                  <a:lnTo>
                    <a:pt x="163" y="67"/>
                  </a:lnTo>
                  <a:lnTo>
                    <a:pt x="155" y="35"/>
                  </a:lnTo>
                  <a:lnTo>
                    <a:pt x="159"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74" name="Freeform 850"/>
            <p:cNvSpPr>
              <a:spLocks/>
            </p:cNvSpPr>
            <p:nvPr/>
          </p:nvSpPr>
          <p:spPr bwMode="auto">
            <a:xfrm>
              <a:off x="3110" y="2513"/>
              <a:ext cx="5" cy="7"/>
            </a:xfrm>
            <a:custGeom>
              <a:avLst/>
              <a:gdLst>
                <a:gd name="T0" fmla="*/ 41 w 56"/>
                <a:gd name="T1" fmla="*/ 0 h 98"/>
                <a:gd name="T2" fmla="*/ 35 w 56"/>
                <a:gd name="T3" fmla="*/ 7 h 98"/>
                <a:gd name="T4" fmla="*/ 31 w 56"/>
                <a:gd name="T5" fmla="*/ 10 h 98"/>
                <a:gd name="T6" fmla="*/ 28 w 56"/>
                <a:gd name="T7" fmla="*/ 14 h 98"/>
                <a:gd name="T8" fmla="*/ 21 w 56"/>
                <a:gd name="T9" fmla="*/ 17 h 98"/>
                <a:gd name="T10" fmla="*/ 17 w 56"/>
                <a:gd name="T11" fmla="*/ 20 h 98"/>
                <a:gd name="T12" fmla="*/ 13 w 56"/>
                <a:gd name="T13" fmla="*/ 24 h 98"/>
                <a:gd name="T14" fmla="*/ 10 w 56"/>
                <a:gd name="T15" fmla="*/ 32 h 98"/>
                <a:gd name="T16" fmla="*/ 6 w 56"/>
                <a:gd name="T17" fmla="*/ 35 h 98"/>
                <a:gd name="T18" fmla="*/ 3 w 56"/>
                <a:gd name="T19" fmla="*/ 39 h 98"/>
                <a:gd name="T20" fmla="*/ 0 w 56"/>
                <a:gd name="T21" fmla="*/ 45 h 98"/>
                <a:gd name="T22" fmla="*/ 0 w 56"/>
                <a:gd name="T23" fmla="*/ 56 h 98"/>
                <a:gd name="T24" fmla="*/ 0 w 56"/>
                <a:gd name="T25" fmla="*/ 67 h 98"/>
                <a:gd name="T26" fmla="*/ 0 w 56"/>
                <a:gd name="T27" fmla="*/ 74 h 98"/>
                <a:gd name="T28" fmla="*/ 0 w 56"/>
                <a:gd name="T29" fmla="*/ 84 h 98"/>
                <a:gd name="T30" fmla="*/ 3 w 56"/>
                <a:gd name="T31" fmla="*/ 92 h 98"/>
                <a:gd name="T32" fmla="*/ 10 w 56"/>
                <a:gd name="T33" fmla="*/ 95 h 98"/>
                <a:gd name="T34" fmla="*/ 17 w 56"/>
                <a:gd name="T35" fmla="*/ 98 h 98"/>
                <a:gd name="T36" fmla="*/ 28 w 56"/>
                <a:gd name="T37" fmla="*/ 98 h 98"/>
                <a:gd name="T38" fmla="*/ 38 w 56"/>
                <a:gd name="T39" fmla="*/ 95 h 98"/>
                <a:gd name="T40" fmla="*/ 56 w 56"/>
                <a:gd name="T41" fmla="*/ 8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98">
                  <a:moveTo>
                    <a:pt x="41" y="0"/>
                  </a:moveTo>
                  <a:lnTo>
                    <a:pt x="35" y="7"/>
                  </a:lnTo>
                  <a:lnTo>
                    <a:pt x="31" y="10"/>
                  </a:lnTo>
                  <a:lnTo>
                    <a:pt x="28" y="14"/>
                  </a:lnTo>
                  <a:lnTo>
                    <a:pt x="21" y="17"/>
                  </a:lnTo>
                  <a:lnTo>
                    <a:pt x="17" y="20"/>
                  </a:lnTo>
                  <a:lnTo>
                    <a:pt x="13" y="24"/>
                  </a:lnTo>
                  <a:lnTo>
                    <a:pt x="10" y="32"/>
                  </a:lnTo>
                  <a:lnTo>
                    <a:pt x="6" y="35"/>
                  </a:lnTo>
                  <a:lnTo>
                    <a:pt x="3" y="39"/>
                  </a:lnTo>
                  <a:lnTo>
                    <a:pt x="0" y="45"/>
                  </a:lnTo>
                  <a:lnTo>
                    <a:pt x="0" y="56"/>
                  </a:lnTo>
                  <a:lnTo>
                    <a:pt x="0" y="67"/>
                  </a:lnTo>
                  <a:lnTo>
                    <a:pt x="0" y="74"/>
                  </a:lnTo>
                  <a:lnTo>
                    <a:pt x="0" y="84"/>
                  </a:lnTo>
                  <a:lnTo>
                    <a:pt x="3" y="92"/>
                  </a:lnTo>
                  <a:lnTo>
                    <a:pt x="10" y="95"/>
                  </a:lnTo>
                  <a:lnTo>
                    <a:pt x="17" y="98"/>
                  </a:lnTo>
                  <a:lnTo>
                    <a:pt x="28" y="98"/>
                  </a:lnTo>
                  <a:lnTo>
                    <a:pt x="38" y="95"/>
                  </a:lnTo>
                  <a:lnTo>
                    <a:pt x="56" y="84"/>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75" name="Freeform 851"/>
            <p:cNvSpPr>
              <a:spLocks/>
            </p:cNvSpPr>
            <p:nvPr/>
          </p:nvSpPr>
          <p:spPr bwMode="auto">
            <a:xfrm>
              <a:off x="3059" y="2638"/>
              <a:ext cx="11" cy="12"/>
            </a:xfrm>
            <a:custGeom>
              <a:avLst/>
              <a:gdLst>
                <a:gd name="T0" fmla="*/ 32 w 145"/>
                <a:gd name="T1" fmla="*/ 0 h 165"/>
                <a:gd name="T2" fmla="*/ 22 w 145"/>
                <a:gd name="T3" fmla="*/ 14 h 165"/>
                <a:gd name="T4" fmla="*/ 15 w 145"/>
                <a:gd name="T5" fmla="*/ 35 h 165"/>
                <a:gd name="T6" fmla="*/ 7 w 145"/>
                <a:gd name="T7" fmla="*/ 52 h 165"/>
                <a:gd name="T8" fmla="*/ 0 w 145"/>
                <a:gd name="T9" fmla="*/ 70 h 165"/>
                <a:gd name="T10" fmla="*/ 0 w 145"/>
                <a:gd name="T11" fmla="*/ 87 h 165"/>
                <a:gd name="T12" fmla="*/ 0 w 145"/>
                <a:gd name="T13" fmla="*/ 105 h 165"/>
                <a:gd name="T14" fmla="*/ 0 w 145"/>
                <a:gd name="T15" fmla="*/ 119 h 165"/>
                <a:gd name="T16" fmla="*/ 7 w 145"/>
                <a:gd name="T17" fmla="*/ 133 h 165"/>
                <a:gd name="T18" fmla="*/ 18 w 145"/>
                <a:gd name="T19" fmla="*/ 147 h 165"/>
                <a:gd name="T20" fmla="*/ 35 w 145"/>
                <a:gd name="T21" fmla="*/ 157 h 165"/>
                <a:gd name="T22" fmla="*/ 57 w 145"/>
                <a:gd name="T23" fmla="*/ 165 h 165"/>
                <a:gd name="T24" fmla="*/ 78 w 145"/>
                <a:gd name="T25" fmla="*/ 165 h 165"/>
                <a:gd name="T26" fmla="*/ 95 w 145"/>
                <a:gd name="T27" fmla="*/ 157 h 165"/>
                <a:gd name="T28" fmla="*/ 113 w 145"/>
                <a:gd name="T29" fmla="*/ 147 h 165"/>
                <a:gd name="T30" fmla="*/ 123 w 145"/>
                <a:gd name="T31" fmla="*/ 130 h 165"/>
                <a:gd name="T32" fmla="*/ 134 w 145"/>
                <a:gd name="T33" fmla="*/ 109 h 165"/>
                <a:gd name="T34" fmla="*/ 141 w 145"/>
                <a:gd name="T35" fmla="*/ 87 h 165"/>
                <a:gd name="T36" fmla="*/ 145 w 145"/>
                <a:gd name="T37" fmla="*/ 62 h 165"/>
                <a:gd name="T38" fmla="*/ 145 w 145"/>
                <a:gd name="T39" fmla="*/ 38 h 165"/>
                <a:gd name="T40" fmla="*/ 145 w 145"/>
                <a:gd name="T41" fmla="*/ 14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5" h="165">
                  <a:moveTo>
                    <a:pt x="32" y="0"/>
                  </a:moveTo>
                  <a:lnTo>
                    <a:pt x="22" y="14"/>
                  </a:lnTo>
                  <a:lnTo>
                    <a:pt x="15" y="35"/>
                  </a:lnTo>
                  <a:lnTo>
                    <a:pt x="7" y="52"/>
                  </a:lnTo>
                  <a:lnTo>
                    <a:pt x="0" y="70"/>
                  </a:lnTo>
                  <a:lnTo>
                    <a:pt x="0" y="87"/>
                  </a:lnTo>
                  <a:lnTo>
                    <a:pt x="0" y="105"/>
                  </a:lnTo>
                  <a:lnTo>
                    <a:pt x="0" y="119"/>
                  </a:lnTo>
                  <a:lnTo>
                    <a:pt x="7" y="133"/>
                  </a:lnTo>
                  <a:lnTo>
                    <a:pt x="18" y="147"/>
                  </a:lnTo>
                  <a:lnTo>
                    <a:pt x="35" y="157"/>
                  </a:lnTo>
                  <a:lnTo>
                    <a:pt x="57" y="165"/>
                  </a:lnTo>
                  <a:lnTo>
                    <a:pt x="78" y="165"/>
                  </a:lnTo>
                  <a:lnTo>
                    <a:pt x="95" y="157"/>
                  </a:lnTo>
                  <a:lnTo>
                    <a:pt x="113" y="147"/>
                  </a:lnTo>
                  <a:lnTo>
                    <a:pt x="123" y="130"/>
                  </a:lnTo>
                  <a:lnTo>
                    <a:pt x="134" y="109"/>
                  </a:lnTo>
                  <a:lnTo>
                    <a:pt x="141" y="87"/>
                  </a:lnTo>
                  <a:lnTo>
                    <a:pt x="145" y="62"/>
                  </a:lnTo>
                  <a:lnTo>
                    <a:pt x="145" y="38"/>
                  </a:lnTo>
                  <a:lnTo>
                    <a:pt x="145" y="14"/>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76" name="Freeform 852"/>
            <p:cNvSpPr>
              <a:spLocks/>
            </p:cNvSpPr>
            <p:nvPr/>
          </p:nvSpPr>
          <p:spPr bwMode="auto">
            <a:xfrm>
              <a:off x="3162" y="2756"/>
              <a:ext cx="21" cy="23"/>
            </a:xfrm>
            <a:custGeom>
              <a:avLst/>
              <a:gdLst>
                <a:gd name="T0" fmla="*/ 253 w 268"/>
                <a:gd name="T1" fmla="*/ 168 h 309"/>
                <a:gd name="T2" fmla="*/ 253 w 268"/>
                <a:gd name="T3" fmla="*/ 182 h 309"/>
                <a:gd name="T4" fmla="*/ 257 w 268"/>
                <a:gd name="T5" fmla="*/ 197 h 309"/>
                <a:gd name="T6" fmla="*/ 260 w 268"/>
                <a:gd name="T7" fmla="*/ 210 h 309"/>
                <a:gd name="T8" fmla="*/ 265 w 268"/>
                <a:gd name="T9" fmla="*/ 228 h 309"/>
                <a:gd name="T10" fmla="*/ 268 w 268"/>
                <a:gd name="T11" fmla="*/ 242 h 309"/>
                <a:gd name="T12" fmla="*/ 268 w 268"/>
                <a:gd name="T13" fmla="*/ 256 h 309"/>
                <a:gd name="T14" fmla="*/ 268 w 268"/>
                <a:gd name="T15" fmla="*/ 270 h 309"/>
                <a:gd name="T16" fmla="*/ 260 w 268"/>
                <a:gd name="T17" fmla="*/ 280 h 309"/>
                <a:gd name="T18" fmla="*/ 250 w 268"/>
                <a:gd name="T19" fmla="*/ 295 h 309"/>
                <a:gd name="T20" fmla="*/ 236 w 268"/>
                <a:gd name="T21" fmla="*/ 302 h 309"/>
                <a:gd name="T22" fmla="*/ 218 w 268"/>
                <a:gd name="T23" fmla="*/ 309 h 309"/>
                <a:gd name="T24" fmla="*/ 200 w 268"/>
                <a:gd name="T25" fmla="*/ 309 h 309"/>
                <a:gd name="T26" fmla="*/ 190 w 268"/>
                <a:gd name="T27" fmla="*/ 305 h 309"/>
                <a:gd name="T28" fmla="*/ 183 w 268"/>
                <a:gd name="T29" fmla="*/ 295 h 309"/>
                <a:gd name="T30" fmla="*/ 176 w 268"/>
                <a:gd name="T31" fmla="*/ 284 h 309"/>
                <a:gd name="T32" fmla="*/ 169 w 268"/>
                <a:gd name="T33" fmla="*/ 270 h 309"/>
                <a:gd name="T34" fmla="*/ 165 w 268"/>
                <a:gd name="T35" fmla="*/ 252 h 309"/>
                <a:gd name="T36" fmla="*/ 162 w 268"/>
                <a:gd name="T37" fmla="*/ 238 h 309"/>
                <a:gd name="T38" fmla="*/ 158 w 268"/>
                <a:gd name="T39" fmla="*/ 220 h 309"/>
                <a:gd name="T40" fmla="*/ 155 w 268"/>
                <a:gd name="T41" fmla="*/ 210 h 309"/>
                <a:gd name="T42" fmla="*/ 155 w 268"/>
                <a:gd name="T43" fmla="*/ 214 h 309"/>
                <a:gd name="T44" fmla="*/ 155 w 268"/>
                <a:gd name="T45" fmla="*/ 217 h 309"/>
                <a:gd name="T46" fmla="*/ 152 w 268"/>
                <a:gd name="T47" fmla="*/ 225 h 309"/>
                <a:gd name="T48" fmla="*/ 148 w 268"/>
                <a:gd name="T49" fmla="*/ 232 h 309"/>
                <a:gd name="T50" fmla="*/ 145 w 268"/>
                <a:gd name="T51" fmla="*/ 238 h 309"/>
                <a:gd name="T52" fmla="*/ 140 w 268"/>
                <a:gd name="T53" fmla="*/ 242 h 309"/>
                <a:gd name="T54" fmla="*/ 134 w 268"/>
                <a:gd name="T55" fmla="*/ 249 h 309"/>
                <a:gd name="T56" fmla="*/ 127 w 268"/>
                <a:gd name="T57" fmla="*/ 249 h 309"/>
                <a:gd name="T58" fmla="*/ 120 w 268"/>
                <a:gd name="T59" fmla="*/ 252 h 309"/>
                <a:gd name="T60" fmla="*/ 113 w 268"/>
                <a:gd name="T61" fmla="*/ 249 h 309"/>
                <a:gd name="T62" fmla="*/ 81 w 268"/>
                <a:gd name="T63" fmla="*/ 235 h 309"/>
                <a:gd name="T64" fmla="*/ 57 w 268"/>
                <a:gd name="T65" fmla="*/ 217 h 309"/>
                <a:gd name="T66" fmla="*/ 42 w 268"/>
                <a:gd name="T67" fmla="*/ 193 h 309"/>
                <a:gd name="T68" fmla="*/ 35 w 268"/>
                <a:gd name="T69" fmla="*/ 168 h 309"/>
                <a:gd name="T70" fmla="*/ 28 w 268"/>
                <a:gd name="T71" fmla="*/ 144 h 309"/>
                <a:gd name="T72" fmla="*/ 25 w 268"/>
                <a:gd name="T73" fmla="*/ 115 h 309"/>
                <a:gd name="T74" fmla="*/ 25 w 268"/>
                <a:gd name="T75" fmla="*/ 84 h 309"/>
                <a:gd name="T76" fmla="*/ 17 w 268"/>
                <a:gd name="T77" fmla="*/ 55 h 309"/>
                <a:gd name="T78" fmla="*/ 10 w 268"/>
                <a:gd name="T79" fmla="*/ 24 h 309"/>
                <a:gd name="T80" fmla="*/ 0 w 268"/>
                <a:gd name="T81" fmla="*/ 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8" h="309">
                  <a:moveTo>
                    <a:pt x="253" y="168"/>
                  </a:moveTo>
                  <a:lnTo>
                    <a:pt x="253" y="182"/>
                  </a:lnTo>
                  <a:lnTo>
                    <a:pt x="257" y="197"/>
                  </a:lnTo>
                  <a:lnTo>
                    <a:pt x="260" y="210"/>
                  </a:lnTo>
                  <a:lnTo>
                    <a:pt x="265" y="228"/>
                  </a:lnTo>
                  <a:lnTo>
                    <a:pt x="268" y="242"/>
                  </a:lnTo>
                  <a:lnTo>
                    <a:pt x="268" y="256"/>
                  </a:lnTo>
                  <a:lnTo>
                    <a:pt x="268" y="270"/>
                  </a:lnTo>
                  <a:lnTo>
                    <a:pt x="260" y="280"/>
                  </a:lnTo>
                  <a:lnTo>
                    <a:pt x="250" y="295"/>
                  </a:lnTo>
                  <a:lnTo>
                    <a:pt x="236" y="302"/>
                  </a:lnTo>
                  <a:lnTo>
                    <a:pt x="218" y="309"/>
                  </a:lnTo>
                  <a:lnTo>
                    <a:pt x="200" y="309"/>
                  </a:lnTo>
                  <a:lnTo>
                    <a:pt x="190" y="305"/>
                  </a:lnTo>
                  <a:lnTo>
                    <a:pt x="183" y="295"/>
                  </a:lnTo>
                  <a:lnTo>
                    <a:pt x="176" y="284"/>
                  </a:lnTo>
                  <a:lnTo>
                    <a:pt x="169" y="270"/>
                  </a:lnTo>
                  <a:lnTo>
                    <a:pt x="165" y="252"/>
                  </a:lnTo>
                  <a:lnTo>
                    <a:pt x="162" y="238"/>
                  </a:lnTo>
                  <a:lnTo>
                    <a:pt x="158" y="220"/>
                  </a:lnTo>
                  <a:lnTo>
                    <a:pt x="155" y="210"/>
                  </a:lnTo>
                  <a:lnTo>
                    <a:pt x="155" y="214"/>
                  </a:lnTo>
                  <a:lnTo>
                    <a:pt x="155" y="217"/>
                  </a:lnTo>
                  <a:lnTo>
                    <a:pt x="152" y="225"/>
                  </a:lnTo>
                  <a:lnTo>
                    <a:pt x="148" y="232"/>
                  </a:lnTo>
                  <a:lnTo>
                    <a:pt x="145" y="238"/>
                  </a:lnTo>
                  <a:lnTo>
                    <a:pt x="140" y="242"/>
                  </a:lnTo>
                  <a:lnTo>
                    <a:pt x="134" y="249"/>
                  </a:lnTo>
                  <a:lnTo>
                    <a:pt x="127" y="249"/>
                  </a:lnTo>
                  <a:lnTo>
                    <a:pt x="120" y="252"/>
                  </a:lnTo>
                  <a:lnTo>
                    <a:pt x="113" y="249"/>
                  </a:lnTo>
                  <a:lnTo>
                    <a:pt x="81" y="235"/>
                  </a:lnTo>
                  <a:lnTo>
                    <a:pt x="57" y="217"/>
                  </a:lnTo>
                  <a:lnTo>
                    <a:pt x="42" y="193"/>
                  </a:lnTo>
                  <a:lnTo>
                    <a:pt x="35" y="168"/>
                  </a:lnTo>
                  <a:lnTo>
                    <a:pt x="28" y="144"/>
                  </a:lnTo>
                  <a:lnTo>
                    <a:pt x="25" y="115"/>
                  </a:lnTo>
                  <a:lnTo>
                    <a:pt x="25" y="84"/>
                  </a:lnTo>
                  <a:lnTo>
                    <a:pt x="17" y="55"/>
                  </a:lnTo>
                  <a:lnTo>
                    <a:pt x="10" y="24"/>
                  </a:lnTo>
                  <a:lnTo>
                    <a:pt x="0"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77" name="Freeform 853"/>
            <p:cNvSpPr>
              <a:spLocks/>
            </p:cNvSpPr>
            <p:nvPr/>
          </p:nvSpPr>
          <p:spPr bwMode="auto">
            <a:xfrm>
              <a:off x="3176" y="2802"/>
              <a:ext cx="11" cy="10"/>
            </a:xfrm>
            <a:custGeom>
              <a:avLst/>
              <a:gdLst>
                <a:gd name="T0" fmla="*/ 3 w 140"/>
                <a:gd name="T1" fmla="*/ 28 h 140"/>
                <a:gd name="T2" fmla="*/ 0 w 140"/>
                <a:gd name="T3" fmla="*/ 53 h 140"/>
                <a:gd name="T4" fmla="*/ 0 w 140"/>
                <a:gd name="T5" fmla="*/ 73 h 140"/>
                <a:gd name="T6" fmla="*/ 7 w 140"/>
                <a:gd name="T7" fmla="*/ 91 h 140"/>
                <a:gd name="T8" fmla="*/ 17 w 140"/>
                <a:gd name="T9" fmla="*/ 105 h 140"/>
                <a:gd name="T10" fmla="*/ 31 w 140"/>
                <a:gd name="T11" fmla="*/ 119 h 140"/>
                <a:gd name="T12" fmla="*/ 45 w 140"/>
                <a:gd name="T13" fmla="*/ 126 h 140"/>
                <a:gd name="T14" fmla="*/ 63 w 140"/>
                <a:gd name="T15" fmla="*/ 133 h 140"/>
                <a:gd name="T16" fmla="*/ 80 w 140"/>
                <a:gd name="T17" fmla="*/ 136 h 140"/>
                <a:gd name="T18" fmla="*/ 95 w 140"/>
                <a:gd name="T19" fmla="*/ 140 h 140"/>
                <a:gd name="T20" fmla="*/ 112 w 140"/>
                <a:gd name="T21" fmla="*/ 140 h 140"/>
                <a:gd name="T22" fmla="*/ 126 w 140"/>
                <a:gd name="T23" fmla="*/ 133 h 140"/>
                <a:gd name="T24" fmla="*/ 133 w 140"/>
                <a:gd name="T25" fmla="*/ 126 h 140"/>
                <a:gd name="T26" fmla="*/ 140 w 140"/>
                <a:gd name="T27" fmla="*/ 116 h 140"/>
                <a:gd name="T28" fmla="*/ 140 w 140"/>
                <a:gd name="T29" fmla="*/ 101 h 140"/>
                <a:gd name="T30" fmla="*/ 140 w 140"/>
                <a:gd name="T31" fmla="*/ 84 h 140"/>
                <a:gd name="T32" fmla="*/ 137 w 140"/>
                <a:gd name="T33" fmla="*/ 66 h 140"/>
                <a:gd name="T34" fmla="*/ 137 w 140"/>
                <a:gd name="T35" fmla="*/ 49 h 140"/>
                <a:gd name="T36" fmla="*/ 133 w 140"/>
                <a:gd name="T37" fmla="*/ 31 h 140"/>
                <a:gd name="T38" fmla="*/ 130 w 140"/>
                <a:gd name="T39" fmla="*/ 14 h 140"/>
                <a:gd name="T40" fmla="*/ 130 w 140"/>
                <a:gd name="T41"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140">
                  <a:moveTo>
                    <a:pt x="3" y="28"/>
                  </a:moveTo>
                  <a:lnTo>
                    <a:pt x="0" y="53"/>
                  </a:lnTo>
                  <a:lnTo>
                    <a:pt x="0" y="73"/>
                  </a:lnTo>
                  <a:lnTo>
                    <a:pt x="7" y="91"/>
                  </a:lnTo>
                  <a:lnTo>
                    <a:pt x="17" y="105"/>
                  </a:lnTo>
                  <a:lnTo>
                    <a:pt x="31" y="119"/>
                  </a:lnTo>
                  <a:lnTo>
                    <a:pt x="45" y="126"/>
                  </a:lnTo>
                  <a:lnTo>
                    <a:pt x="63" y="133"/>
                  </a:lnTo>
                  <a:lnTo>
                    <a:pt x="80" y="136"/>
                  </a:lnTo>
                  <a:lnTo>
                    <a:pt x="95" y="140"/>
                  </a:lnTo>
                  <a:lnTo>
                    <a:pt x="112" y="140"/>
                  </a:lnTo>
                  <a:lnTo>
                    <a:pt x="126" y="133"/>
                  </a:lnTo>
                  <a:lnTo>
                    <a:pt x="133" y="126"/>
                  </a:lnTo>
                  <a:lnTo>
                    <a:pt x="140" y="116"/>
                  </a:lnTo>
                  <a:lnTo>
                    <a:pt x="140" y="101"/>
                  </a:lnTo>
                  <a:lnTo>
                    <a:pt x="140" y="84"/>
                  </a:lnTo>
                  <a:lnTo>
                    <a:pt x="137" y="66"/>
                  </a:lnTo>
                  <a:lnTo>
                    <a:pt x="137" y="49"/>
                  </a:lnTo>
                  <a:lnTo>
                    <a:pt x="133" y="31"/>
                  </a:lnTo>
                  <a:lnTo>
                    <a:pt x="130" y="14"/>
                  </a:lnTo>
                  <a:lnTo>
                    <a:pt x="130"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78" name="Freeform 854"/>
            <p:cNvSpPr>
              <a:spLocks/>
            </p:cNvSpPr>
            <p:nvPr/>
          </p:nvSpPr>
          <p:spPr bwMode="auto">
            <a:xfrm>
              <a:off x="3053" y="2801"/>
              <a:ext cx="9" cy="11"/>
            </a:xfrm>
            <a:custGeom>
              <a:avLst/>
              <a:gdLst>
                <a:gd name="T0" fmla="*/ 70 w 112"/>
                <a:gd name="T1" fmla="*/ 0 h 154"/>
                <a:gd name="T2" fmla="*/ 55 w 112"/>
                <a:gd name="T3" fmla="*/ 10 h 154"/>
                <a:gd name="T4" fmla="*/ 42 w 112"/>
                <a:gd name="T5" fmla="*/ 21 h 154"/>
                <a:gd name="T6" fmla="*/ 31 w 112"/>
                <a:gd name="T7" fmla="*/ 32 h 154"/>
                <a:gd name="T8" fmla="*/ 17 w 112"/>
                <a:gd name="T9" fmla="*/ 42 h 154"/>
                <a:gd name="T10" fmla="*/ 10 w 112"/>
                <a:gd name="T11" fmla="*/ 56 h 154"/>
                <a:gd name="T12" fmla="*/ 3 w 112"/>
                <a:gd name="T13" fmla="*/ 67 h 154"/>
                <a:gd name="T14" fmla="*/ 0 w 112"/>
                <a:gd name="T15" fmla="*/ 80 h 154"/>
                <a:gd name="T16" fmla="*/ 0 w 112"/>
                <a:gd name="T17" fmla="*/ 95 h 154"/>
                <a:gd name="T18" fmla="*/ 7 w 112"/>
                <a:gd name="T19" fmla="*/ 109 h 154"/>
                <a:gd name="T20" fmla="*/ 17 w 112"/>
                <a:gd name="T21" fmla="*/ 122 h 154"/>
                <a:gd name="T22" fmla="*/ 20 w 112"/>
                <a:gd name="T23" fmla="*/ 127 h 154"/>
                <a:gd name="T24" fmla="*/ 24 w 112"/>
                <a:gd name="T25" fmla="*/ 133 h 154"/>
                <a:gd name="T26" fmla="*/ 31 w 112"/>
                <a:gd name="T27" fmla="*/ 137 h 154"/>
                <a:gd name="T28" fmla="*/ 38 w 112"/>
                <a:gd name="T29" fmla="*/ 144 h 154"/>
                <a:gd name="T30" fmla="*/ 42 w 112"/>
                <a:gd name="T31" fmla="*/ 147 h 154"/>
                <a:gd name="T32" fmla="*/ 48 w 112"/>
                <a:gd name="T33" fmla="*/ 150 h 154"/>
                <a:gd name="T34" fmla="*/ 55 w 112"/>
                <a:gd name="T35" fmla="*/ 154 h 154"/>
                <a:gd name="T36" fmla="*/ 66 w 112"/>
                <a:gd name="T37" fmla="*/ 154 h 154"/>
                <a:gd name="T38" fmla="*/ 73 w 112"/>
                <a:gd name="T39" fmla="*/ 154 h 154"/>
                <a:gd name="T40" fmla="*/ 80 w 112"/>
                <a:gd name="T41" fmla="*/ 150 h 154"/>
                <a:gd name="T42" fmla="*/ 91 w 112"/>
                <a:gd name="T43" fmla="*/ 147 h 154"/>
                <a:gd name="T44" fmla="*/ 95 w 112"/>
                <a:gd name="T45" fmla="*/ 140 h 154"/>
                <a:gd name="T46" fmla="*/ 102 w 112"/>
                <a:gd name="T47" fmla="*/ 137 h 154"/>
                <a:gd name="T48" fmla="*/ 105 w 112"/>
                <a:gd name="T49" fmla="*/ 130 h 154"/>
                <a:gd name="T50" fmla="*/ 108 w 112"/>
                <a:gd name="T51" fmla="*/ 122 h 154"/>
                <a:gd name="T52" fmla="*/ 108 w 112"/>
                <a:gd name="T53" fmla="*/ 115 h 154"/>
                <a:gd name="T54" fmla="*/ 112 w 112"/>
                <a:gd name="T55" fmla="*/ 109 h 154"/>
                <a:gd name="T56" fmla="*/ 112 w 112"/>
                <a:gd name="T57" fmla="*/ 98 h 154"/>
                <a:gd name="T58" fmla="*/ 112 w 112"/>
                <a:gd name="T59" fmla="*/ 92 h 154"/>
                <a:gd name="T60" fmla="*/ 112 w 112"/>
                <a:gd name="T61" fmla="*/ 8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2" h="154">
                  <a:moveTo>
                    <a:pt x="70" y="0"/>
                  </a:moveTo>
                  <a:lnTo>
                    <a:pt x="55" y="10"/>
                  </a:lnTo>
                  <a:lnTo>
                    <a:pt x="42" y="21"/>
                  </a:lnTo>
                  <a:lnTo>
                    <a:pt x="31" y="32"/>
                  </a:lnTo>
                  <a:lnTo>
                    <a:pt x="17" y="42"/>
                  </a:lnTo>
                  <a:lnTo>
                    <a:pt x="10" y="56"/>
                  </a:lnTo>
                  <a:lnTo>
                    <a:pt x="3" y="67"/>
                  </a:lnTo>
                  <a:lnTo>
                    <a:pt x="0" y="80"/>
                  </a:lnTo>
                  <a:lnTo>
                    <a:pt x="0" y="95"/>
                  </a:lnTo>
                  <a:lnTo>
                    <a:pt x="7" y="109"/>
                  </a:lnTo>
                  <a:lnTo>
                    <a:pt x="17" y="122"/>
                  </a:lnTo>
                  <a:lnTo>
                    <a:pt x="20" y="127"/>
                  </a:lnTo>
                  <a:lnTo>
                    <a:pt x="24" y="133"/>
                  </a:lnTo>
                  <a:lnTo>
                    <a:pt x="31" y="137"/>
                  </a:lnTo>
                  <a:lnTo>
                    <a:pt x="38" y="144"/>
                  </a:lnTo>
                  <a:lnTo>
                    <a:pt x="42" y="147"/>
                  </a:lnTo>
                  <a:lnTo>
                    <a:pt x="48" y="150"/>
                  </a:lnTo>
                  <a:lnTo>
                    <a:pt x="55" y="154"/>
                  </a:lnTo>
                  <a:lnTo>
                    <a:pt x="66" y="154"/>
                  </a:lnTo>
                  <a:lnTo>
                    <a:pt x="73" y="154"/>
                  </a:lnTo>
                  <a:lnTo>
                    <a:pt x="80" y="150"/>
                  </a:lnTo>
                  <a:lnTo>
                    <a:pt x="91" y="147"/>
                  </a:lnTo>
                  <a:lnTo>
                    <a:pt x="95" y="140"/>
                  </a:lnTo>
                  <a:lnTo>
                    <a:pt x="102" y="137"/>
                  </a:lnTo>
                  <a:lnTo>
                    <a:pt x="105" y="130"/>
                  </a:lnTo>
                  <a:lnTo>
                    <a:pt x="108" y="122"/>
                  </a:lnTo>
                  <a:lnTo>
                    <a:pt x="108" y="115"/>
                  </a:lnTo>
                  <a:lnTo>
                    <a:pt x="112" y="109"/>
                  </a:lnTo>
                  <a:lnTo>
                    <a:pt x="112" y="98"/>
                  </a:lnTo>
                  <a:lnTo>
                    <a:pt x="112" y="92"/>
                  </a:lnTo>
                  <a:lnTo>
                    <a:pt x="112" y="84"/>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79" name="Freeform 855"/>
            <p:cNvSpPr>
              <a:spLocks/>
            </p:cNvSpPr>
            <p:nvPr/>
          </p:nvSpPr>
          <p:spPr bwMode="auto">
            <a:xfrm>
              <a:off x="3062" y="2790"/>
              <a:ext cx="11" cy="11"/>
            </a:xfrm>
            <a:custGeom>
              <a:avLst/>
              <a:gdLst>
                <a:gd name="T0" fmla="*/ 49 w 148"/>
                <a:gd name="T1" fmla="*/ 0 h 165"/>
                <a:gd name="T2" fmla="*/ 36 w 148"/>
                <a:gd name="T3" fmla="*/ 11 h 165"/>
                <a:gd name="T4" fmla="*/ 28 w 148"/>
                <a:gd name="T5" fmla="*/ 29 h 165"/>
                <a:gd name="T6" fmla="*/ 18 w 148"/>
                <a:gd name="T7" fmla="*/ 42 h 165"/>
                <a:gd name="T8" fmla="*/ 11 w 148"/>
                <a:gd name="T9" fmla="*/ 60 h 165"/>
                <a:gd name="T10" fmla="*/ 4 w 148"/>
                <a:gd name="T11" fmla="*/ 74 h 165"/>
                <a:gd name="T12" fmla="*/ 0 w 148"/>
                <a:gd name="T13" fmla="*/ 92 h 165"/>
                <a:gd name="T14" fmla="*/ 0 w 148"/>
                <a:gd name="T15" fmla="*/ 105 h 165"/>
                <a:gd name="T16" fmla="*/ 0 w 148"/>
                <a:gd name="T17" fmla="*/ 120 h 165"/>
                <a:gd name="T18" fmla="*/ 7 w 148"/>
                <a:gd name="T19" fmla="*/ 134 h 165"/>
                <a:gd name="T20" fmla="*/ 14 w 148"/>
                <a:gd name="T21" fmla="*/ 147 h 165"/>
                <a:gd name="T22" fmla="*/ 28 w 148"/>
                <a:gd name="T23" fmla="*/ 159 h 165"/>
                <a:gd name="T24" fmla="*/ 42 w 148"/>
                <a:gd name="T25" fmla="*/ 165 h 165"/>
                <a:gd name="T26" fmla="*/ 59 w 148"/>
                <a:gd name="T27" fmla="*/ 165 h 165"/>
                <a:gd name="T28" fmla="*/ 77 w 148"/>
                <a:gd name="T29" fmla="*/ 162 h 165"/>
                <a:gd name="T30" fmla="*/ 95 w 148"/>
                <a:gd name="T31" fmla="*/ 155 h 165"/>
                <a:gd name="T32" fmla="*/ 112 w 148"/>
                <a:gd name="T33" fmla="*/ 140 h 165"/>
                <a:gd name="T34" fmla="*/ 127 w 148"/>
                <a:gd name="T35" fmla="*/ 127 h 165"/>
                <a:gd name="T36" fmla="*/ 137 w 148"/>
                <a:gd name="T37" fmla="*/ 109 h 165"/>
                <a:gd name="T38" fmla="*/ 144 w 148"/>
                <a:gd name="T39" fmla="*/ 88 h 165"/>
                <a:gd name="T40" fmla="*/ 148 w 148"/>
                <a:gd name="T41" fmla="*/ 7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8" h="165">
                  <a:moveTo>
                    <a:pt x="49" y="0"/>
                  </a:moveTo>
                  <a:lnTo>
                    <a:pt x="36" y="11"/>
                  </a:lnTo>
                  <a:lnTo>
                    <a:pt x="28" y="29"/>
                  </a:lnTo>
                  <a:lnTo>
                    <a:pt x="18" y="42"/>
                  </a:lnTo>
                  <a:lnTo>
                    <a:pt x="11" y="60"/>
                  </a:lnTo>
                  <a:lnTo>
                    <a:pt x="4" y="74"/>
                  </a:lnTo>
                  <a:lnTo>
                    <a:pt x="0" y="92"/>
                  </a:lnTo>
                  <a:lnTo>
                    <a:pt x="0" y="105"/>
                  </a:lnTo>
                  <a:lnTo>
                    <a:pt x="0" y="120"/>
                  </a:lnTo>
                  <a:lnTo>
                    <a:pt x="7" y="134"/>
                  </a:lnTo>
                  <a:lnTo>
                    <a:pt x="14" y="147"/>
                  </a:lnTo>
                  <a:lnTo>
                    <a:pt x="28" y="159"/>
                  </a:lnTo>
                  <a:lnTo>
                    <a:pt x="42" y="165"/>
                  </a:lnTo>
                  <a:lnTo>
                    <a:pt x="59" y="165"/>
                  </a:lnTo>
                  <a:lnTo>
                    <a:pt x="77" y="162"/>
                  </a:lnTo>
                  <a:lnTo>
                    <a:pt x="95" y="155"/>
                  </a:lnTo>
                  <a:lnTo>
                    <a:pt x="112" y="140"/>
                  </a:lnTo>
                  <a:lnTo>
                    <a:pt x="127" y="127"/>
                  </a:lnTo>
                  <a:lnTo>
                    <a:pt x="137" y="109"/>
                  </a:lnTo>
                  <a:lnTo>
                    <a:pt x="144" y="88"/>
                  </a:lnTo>
                  <a:lnTo>
                    <a:pt x="148" y="7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80" name="Freeform 856"/>
            <p:cNvSpPr>
              <a:spLocks/>
            </p:cNvSpPr>
            <p:nvPr/>
          </p:nvSpPr>
          <p:spPr bwMode="auto">
            <a:xfrm>
              <a:off x="3117" y="2797"/>
              <a:ext cx="10" cy="14"/>
            </a:xfrm>
            <a:custGeom>
              <a:avLst/>
              <a:gdLst>
                <a:gd name="T0" fmla="*/ 3 w 140"/>
                <a:gd name="T1" fmla="*/ 41 h 200"/>
                <a:gd name="T2" fmla="*/ 0 w 140"/>
                <a:gd name="T3" fmla="*/ 66 h 200"/>
                <a:gd name="T4" fmla="*/ 0 w 140"/>
                <a:gd name="T5" fmla="*/ 91 h 200"/>
                <a:gd name="T6" fmla="*/ 3 w 140"/>
                <a:gd name="T7" fmla="*/ 119 h 200"/>
                <a:gd name="T8" fmla="*/ 10 w 140"/>
                <a:gd name="T9" fmla="*/ 143 h 200"/>
                <a:gd name="T10" fmla="*/ 17 w 140"/>
                <a:gd name="T11" fmla="*/ 165 h 200"/>
                <a:gd name="T12" fmla="*/ 31 w 140"/>
                <a:gd name="T13" fmla="*/ 183 h 200"/>
                <a:gd name="T14" fmla="*/ 45 w 140"/>
                <a:gd name="T15" fmla="*/ 196 h 200"/>
                <a:gd name="T16" fmla="*/ 63 w 140"/>
                <a:gd name="T17" fmla="*/ 200 h 200"/>
                <a:gd name="T18" fmla="*/ 84 w 140"/>
                <a:gd name="T19" fmla="*/ 200 h 200"/>
                <a:gd name="T20" fmla="*/ 108 w 140"/>
                <a:gd name="T21" fmla="*/ 189 h 200"/>
                <a:gd name="T22" fmla="*/ 130 w 140"/>
                <a:gd name="T23" fmla="*/ 171 h 200"/>
                <a:gd name="T24" fmla="*/ 140 w 140"/>
                <a:gd name="T25" fmla="*/ 154 h 200"/>
                <a:gd name="T26" fmla="*/ 140 w 140"/>
                <a:gd name="T27" fmla="*/ 136 h 200"/>
                <a:gd name="T28" fmla="*/ 130 w 140"/>
                <a:gd name="T29" fmla="*/ 119 h 200"/>
                <a:gd name="T30" fmla="*/ 119 w 140"/>
                <a:gd name="T31" fmla="*/ 101 h 200"/>
                <a:gd name="T32" fmla="*/ 102 w 140"/>
                <a:gd name="T33" fmla="*/ 84 h 200"/>
                <a:gd name="T34" fmla="*/ 84 w 140"/>
                <a:gd name="T35" fmla="*/ 63 h 200"/>
                <a:gd name="T36" fmla="*/ 70 w 140"/>
                <a:gd name="T37" fmla="*/ 41 h 200"/>
                <a:gd name="T38" fmla="*/ 59 w 140"/>
                <a:gd name="T39" fmla="*/ 21 h 200"/>
                <a:gd name="T40" fmla="*/ 59 w 140"/>
                <a:gd name="T41"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00">
                  <a:moveTo>
                    <a:pt x="3" y="41"/>
                  </a:moveTo>
                  <a:lnTo>
                    <a:pt x="0" y="66"/>
                  </a:lnTo>
                  <a:lnTo>
                    <a:pt x="0" y="91"/>
                  </a:lnTo>
                  <a:lnTo>
                    <a:pt x="3" y="119"/>
                  </a:lnTo>
                  <a:lnTo>
                    <a:pt x="10" y="143"/>
                  </a:lnTo>
                  <a:lnTo>
                    <a:pt x="17" y="165"/>
                  </a:lnTo>
                  <a:lnTo>
                    <a:pt x="31" y="183"/>
                  </a:lnTo>
                  <a:lnTo>
                    <a:pt x="45" y="196"/>
                  </a:lnTo>
                  <a:lnTo>
                    <a:pt x="63" y="200"/>
                  </a:lnTo>
                  <a:lnTo>
                    <a:pt x="84" y="200"/>
                  </a:lnTo>
                  <a:lnTo>
                    <a:pt x="108" y="189"/>
                  </a:lnTo>
                  <a:lnTo>
                    <a:pt x="130" y="171"/>
                  </a:lnTo>
                  <a:lnTo>
                    <a:pt x="140" y="154"/>
                  </a:lnTo>
                  <a:lnTo>
                    <a:pt x="140" y="136"/>
                  </a:lnTo>
                  <a:lnTo>
                    <a:pt x="130" y="119"/>
                  </a:lnTo>
                  <a:lnTo>
                    <a:pt x="119" y="101"/>
                  </a:lnTo>
                  <a:lnTo>
                    <a:pt x="102" y="84"/>
                  </a:lnTo>
                  <a:lnTo>
                    <a:pt x="84" y="63"/>
                  </a:lnTo>
                  <a:lnTo>
                    <a:pt x="70" y="41"/>
                  </a:lnTo>
                  <a:lnTo>
                    <a:pt x="59" y="21"/>
                  </a:lnTo>
                  <a:lnTo>
                    <a:pt x="59"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81" name="Freeform 857"/>
            <p:cNvSpPr>
              <a:spLocks/>
            </p:cNvSpPr>
            <p:nvPr/>
          </p:nvSpPr>
          <p:spPr bwMode="auto">
            <a:xfrm>
              <a:off x="3145" y="2919"/>
              <a:ext cx="7" cy="13"/>
            </a:xfrm>
            <a:custGeom>
              <a:avLst/>
              <a:gdLst>
                <a:gd name="T0" fmla="*/ 24 w 83"/>
                <a:gd name="T1" fmla="*/ 0 h 182"/>
                <a:gd name="T2" fmla="*/ 20 w 83"/>
                <a:gd name="T3" fmla="*/ 17 h 182"/>
                <a:gd name="T4" fmla="*/ 17 w 83"/>
                <a:gd name="T5" fmla="*/ 35 h 182"/>
                <a:gd name="T6" fmla="*/ 13 w 83"/>
                <a:gd name="T7" fmla="*/ 52 h 182"/>
                <a:gd name="T8" fmla="*/ 7 w 83"/>
                <a:gd name="T9" fmla="*/ 73 h 182"/>
                <a:gd name="T10" fmla="*/ 3 w 83"/>
                <a:gd name="T11" fmla="*/ 92 h 182"/>
                <a:gd name="T12" fmla="*/ 0 w 83"/>
                <a:gd name="T13" fmla="*/ 109 h 182"/>
                <a:gd name="T14" fmla="*/ 0 w 83"/>
                <a:gd name="T15" fmla="*/ 127 h 182"/>
                <a:gd name="T16" fmla="*/ 3 w 83"/>
                <a:gd name="T17" fmla="*/ 144 h 182"/>
                <a:gd name="T18" fmla="*/ 10 w 83"/>
                <a:gd name="T19" fmla="*/ 162 h 182"/>
                <a:gd name="T20" fmla="*/ 24 w 83"/>
                <a:gd name="T21" fmla="*/ 179 h 182"/>
                <a:gd name="T22" fmla="*/ 31 w 83"/>
                <a:gd name="T23" fmla="*/ 182 h 182"/>
                <a:gd name="T24" fmla="*/ 35 w 83"/>
                <a:gd name="T25" fmla="*/ 182 h 182"/>
                <a:gd name="T26" fmla="*/ 38 w 83"/>
                <a:gd name="T27" fmla="*/ 182 h 182"/>
                <a:gd name="T28" fmla="*/ 45 w 83"/>
                <a:gd name="T29" fmla="*/ 182 h 182"/>
                <a:gd name="T30" fmla="*/ 48 w 83"/>
                <a:gd name="T31" fmla="*/ 179 h 182"/>
                <a:gd name="T32" fmla="*/ 55 w 83"/>
                <a:gd name="T33" fmla="*/ 175 h 182"/>
                <a:gd name="T34" fmla="*/ 60 w 83"/>
                <a:gd name="T35" fmla="*/ 172 h 182"/>
                <a:gd name="T36" fmla="*/ 66 w 83"/>
                <a:gd name="T37" fmla="*/ 168 h 182"/>
                <a:gd name="T38" fmla="*/ 70 w 83"/>
                <a:gd name="T39" fmla="*/ 165 h 182"/>
                <a:gd name="T40" fmla="*/ 77 w 83"/>
                <a:gd name="T41" fmla="*/ 162 h 182"/>
                <a:gd name="T42" fmla="*/ 80 w 83"/>
                <a:gd name="T43" fmla="*/ 158 h 182"/>
                <a:gd name="T44" fmla="*/ 83 w 83"/>
                <a:gd name="T45" fmla="*/ 155 h 182"/>
                <a:gd name="T46" fmla="*/ 83 w 83"/>
                <a:gd name="T47" fmla="*/ 150 h 182"/>
                <a:gd name="T48" fmla="*/ 80 w 83"/>
                <a:gd name="T49" fmla="*/ 147 h 182"/>
                <a:gd name="T50" fmla="*/ 77 w 83"/>
                <a:gd name="T51" fmla="*/ 140 h 182"/>
                <a:gd name="T52" fmla="*/ 73 w 83"/>
                <a:gd name="T53" fmla="*/ 137 h 182"/>
                <a:gd name="T54" fmla="*/ 70 w 83"/>
                <a:gd name="T55" fmla="*/ 130 h 182"/>
                <a:gd name="T56" fmla="*/ 66 w 83"/>
                <a:gd name="T57" fmla="*/ 123 h 182"/>
                <a:gd name="T58" fmla="*/ 63 w 83"/>
                <a:gd name="T59" fmla="*/ 115 h 182"/>
                <a:gd name="T60" fmla="*/ 66 w 83"/>
                <a:gd name="T61" fmla="*/ 11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3" h="182">
                  <a:moveTo>
                    <a:pt x="24" y="0"/>
                  </a:moveTo>
                  <a:lnTo>
                    <a:pt x="20" y="17"/>
                  </a:lnTo>
                  <a:lnTo>
                    <a:pt x="17" y="35"/>
                  </a:lnTo>
                  <a:lnTo>
                    <a:pt x="13" y="52"/>
                  </a:lnTo>
                  <a:lnTo>
                    <a:pt x="7" y="73"/>
                  </a:lnTo>
                  <a:lnTo>
                    <a:pt x="3" y="92"/>
                  </a:lnTo>
                  <a:lnTo>
                    <a:pt x="0" y="109"/>
                  </a:lnTo>
                  <a:lnTo>
                    <a:pt x="0" y="127"/>
                  </a:lnTo>
                  <a:lnTo>
                    <a:pt x="3" y="144"/>
                  </a:lnTo>
                  <a:lnTo>
                    <a:pt x="10" y="162"/>
                  </a:lnTo>
                  <a:lnTo>
                    <a:pt x="24" y="179"/>
                  </a:lnTo>
                  <a:lnTo>
                    <a:pt x="31" y="182"/>
                  </a:lnTo>
                  <a:lnTo>
                    <a:pt x="35" y="182"/>
                  </a:lnTo>
                  <a:lnTo>
                    <a:pt x="38" y="182"/>
                  </a:lnTo>
                  <a:lnTo>
                    <a:pt x="45" y="182"/>
                  </a:lnTo>
                  <a:lnTo>
                    <a:pt x="48" y="179"/>
                  </a:lnTo>
                  <a:lnTo>
                    <a:pt x="55" y="175"/>
                  </a:lnTo>
                  <a:lnTo>
                    <a:pt x="60" y="172"/>
                  </a:lnTo>
                  <a:lnTo>
                    <a:pt x="66" y="168"/>
                  </a:lnTo>
                  <a:lnTo>
                    <a:pt x="70" y="165"/>
                  </a:lnTo>
                  <a:lnTo>
                    <a:pt x="77" y="162"/>
                  </a:lnTo>
                  <a:lnTo>
                    <a:pt x="80" y="158"/>
                  </a:lnTo>
                  <a:lnTo>
                    <a:pt x="83" y="155"/>
                  </a:lnTo>
                  <a:lnTo>
                    <a:pt x="83" y="150"/>
                  </a:lnTo>
                  <a:lnTo>
                    <a:pt x="80" y="147"/>
                  </a:lnTo>
                  <a:lnTo>
                    <a:pt x="77" y="140"/>
                  </a:lnTo>
                  <a:lnTo>
                    <a:pt x="73" y="137"/>
                  </a:lnTo>
                  <a:lnTo>
                    <a:pt x="70" y="130"/>
                  </a:lnTo>
                  <a:lnTo>
                    <a:pt x="66" y="123"/>
                  </a:lnTo>
                  <a:lnTo>
                    <a:pt x="63" y="115"/>
                  </a:lnTo>
                  <a:lnTo>
                    <a:pt x="66" y="112"/>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82" name="Freeform 858"/>
            <p:cNvSpPr>
              <a:spLocks/>
            </p:cNvSpPr>
            <p:nvPr/>
          </p:nvSpPr>
          <p:spPr bwMode="auto">
            <a:xfrm>
              <a:off x="3137" y="2931"/>
              <a:ext cx="12" cy="13"/>
            </a:xfrm>
            <a:custGeom>
              <a:avLst/>
              <a:gdLst>
                <a:gd name="T0" fmla="*/ 59 w 158"/>
                <a:gd name="T1" fmla="*/ 0 h 187"/>
                <a:gd name="T2" fmla="*/ 38 w 158"/>
                <a:gd name="T3" fmla="*/ 11 h 187"/>
                <a:gd name="T4" fmla="*/ 24 w 158"/>
                <a:gd name="T5" fmla="*/ 29 h 187"/>
                <a:gd name="T6" fmla="*/ 14 w 158"/>
                <a:gd name="T7" fmla="*/ 50 h 187"/>
                <a:gd name="T8" fmla="*/ 6 w 158"/>
                <a:gd name="T9" fmla="*/ 67 h 187"/>
                <a:gd name="T10" fmla="*/ 0 w 158"/>
                <a:gd name="T11" fmla="*/ 89 h 187"/>
                <a:gd name="T12" fmla="*/ 0 w 158"/>
                <a:gd name="T13" fmla="*/ 109 h 187"/>
                <a:gd name="T14" fmla="*/ 3 w 158"/>
                <a:gd name="T15" fmla="*/ 127 h 187"/>
                <a:gd name="T16" fmla="*/ 11 w 158"/>
                <a:gd name="T17" fmla="*/ 144 h 187"/>
                <a:gd name="T18" fmla="*/ 21 w 158"/>
                <a:gd name="T19" fmla="*/ 162 h 187"/>
                <a:gd name="T20" fmla="*/ 35 w 158"/>
                <a:gd name="T21" fmla="*/ 172 h 187"/>
                <a:gd name="T22" fmla="*/ 53 w 158"/>
                <a:gd name="T23" fmla="*/ 183 h 187"/>
                <a:gd name="T24" fmla="*/ 71 w 158"/>
                <a:gd name="T25" fmla="*/ 187 h 187"/>
                <a:gd name="T26" fmla="*/ 91 w 158"/>
                <a:gd name="T27" fmla="*/ 187 h 187"/>
                <a:gd name="T28" fmla="*/ 109 w 158"/>
                <a:gd name="T29" fmla="*/ 180 h 187"/>
                <a:gd name="T30" fmla="*/ 123 w 158"/>
                <a:gd name="T31" fmla="*/ 172 h 187"/>
                <a:gd name="T32" fmla="*/ 137 w 158"/>
                <a:gd name="T33" fmla="*/ 162 h 187"/>
                <a:gd name="T34" fmla="*/ 151 w 158"/>
                <a:gd name="T35" fmla="*/ 144 h 187"/>
                <a:gd name="T36" fmla="*/ 158 w 158"/>
                <a:gd name="T37" fmla="*/ 127 h 187"/>
                <a:gd name="T38" fmla="*/ 158 w 158"/>
                <a:gd name="T39" fmla="*/ 106 h 187"/>
                <a:gd name="T40" fmla="*/ 158 w 158"/>
                <a:gd name="T41" fmla="*/ 85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8" h="187">
                  <a:moveTo>
                    <a:pt x="59" y="0"/>
                  </a:moveTo>
                  <a:lnTo>
                    <a:pt x="38" y="11"/>
                  </a:lnTo>
                  <a:lnTo>
                    <a:pt x="24" y="29"/>
                  </a:lnTo>
                  <a:lnTo>
                    <a:pt x="14" y="50"/>
                  </a:lnTo>
                  <a:lnTo>
                    <a:pt x="6" y="67"/>
                  </a:lnTo>
                  <a:lnTo>
                    <a:pt x="0" y="89"/>
                  </a:lnTo>
                  <a:lnTo>
                    <a:pt x="0" y="109"/>
                  </a:lnTo>
                  <a:lnTo>
                    <a:pt x="3" y="127"/>
                  </a:lnTo>
                  <a:lnTo>
                    <a:pt x="11" y="144"/>
                  </a:lnTo>
                  <a:lnTo>
                    <a:pt x="21" y="162"/>
                  </a:lnTo>
                  <a:lnTo>
                    <a:pt x="35" y="172"/>
                  </a:lnTo>
                  <a:lnTo>
                    <a:pt x="53" y="183"/>
                  </a:lnTo>
                  <a:lnTo>
                    <a:pt x="71" y="187"/>
                  </a:lnTo>
                  <a:lnTo>
                    <a:pt x="91" y="187"/>
                  </a:lnTo>
                  <a:lnTo>
                    <a:pt x="109" y="180"/>
                  </a:lnTo>
                  <a:lnTo>
                    <a:pt x="123" y="172"/>
                  </a:lnTo>
                  <a:lnTo>
                    <a:pt x="137" y="162"/>
                  </a:lnTo>
                  <a:lnTo>
                    <a:pt x="151" y="144"/>
                  </a:lnTo>
                  <a:lnTo>
                    <a:pt x="158" y="127"/>
                  </a:lnTo>
                  <a:lnTo>
                    <a:pt x="158" y="106"/>
                  </a:lnTo>
                  <a:lnTo>
                    <a:pt x="158" y="85"/>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83" name="Freeform 859"/>
            <p:cNvSpPr>
              <a:spLocks/>
            </p:cNvSpPr>
            <p:nvPr/>
          </p:nvSpPr>
          <p:spPr bwMode="auto">
            <a:xfrm>
              <a:off x="3015" y="2650"/>
              <a:ext cx="15" cy="6"/>
            </a:xfrm>
            <a:custGeom>
              <a:avLst/>
              <a:gdLst>
                <a:gd name="T0" fmla="*/ 0 w 197"/>
                <a:gd name="T1" fmla="*/ 14 h 88"/>
                <a:gd name="T2" fmla="*/ 7 w 197"/>
                <a:gd name="T3" fmla="*/ 36 h 88"/>
                <a:gd name="T4" fmla="*/ 21 w 197"/>
                <a:gd name="T5" fmla="*/ 53 h 88"/>
                <a:gd name="T6" fmla="*/ 39 w 197"/>
                <a:gd name="T7" fmla="*/ 67 h 88"/>
                <a:gd name="T8" fmla="*/ 56 w 197"/>
                <a:gd name="T9" fmla="*/ 77 h 88"/>
                <a:gd name="T10" fmla="*/ 77 w 197"/>
                <a:gd name="T11" fmla="*/ 84 h 88"/>
                <a:gd name="T12" fmla="*/ 99 w 197"/>
                <a:gd name="T13" fmla="*/ 88 h 88"/>
                <a:gd name="T14" fmla="*/ 119 w 197"/>
                <a:gd name="T15" fmla="*/ 84 h 88"/>
                <a:gd name="T16" fmla="*/ 140 w 197"/>
                <a:gd name="T17" fmla="*/ 77 h 88"/>
                <a:gd name="T18" fmla="*/ 158 w 197"/>
                <a:gd name="T19" fmla="*/ 67 h 88"/>
                <a:gd name="T20" fmla="*/ 175 w 197"/>
                <a:gd name="T21" fmla="*/ 49 h 88"/>
                <a:gd name="T22" fmla="*/ 179 w 197"/>
                <a:gd name="T23" fmla="*/ 46 h 88"/>
                <a:gd name="T24" fmla="*/ 179 w 197"/>
                <a:gd name="T25" fmla="*/ 42 h 88"/>
                <a:gd name="T26" fmla="*/ 182 w 197"/>
                <a:gd name="T27" fmla="*/ 39 h 88"/>
                <a:gd name="T28" fmla="*/ 187 w 197"/>
                <a:gd name="T29" fmla="*/ 32 h 88"/>
                <a:gd name="T30" fmla="*/ 190 w 197"/>
                <a:gd name="T31" fmla="*/ 29 h 88"/>
                <a:gd name="T32" fmla="*/ 190 w 197"/>
                <a:gd name="T33" fmla="*/ 21 h 88"/>
                <a:gd name="T34" fmla="*/ 193 w 197"/>
                <a:gd name="T35" fmla="*/ 17 h 88"/>
                <a:gd name="T36" fmla="*/ 193 w 197"/>
                <a:gd name="T37" fmla="*/ 11 h 88"/>
                <a:gd name="T38" fmla="*/ 197 w 197"/>
                <a:gd name="T39" fmla="*/ 4 h 88"/>
                <a:gd name="T40" fmla="*/ 197 w 197"/>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7" h="88">
                  <a:moveTo>
                    <a:pt x="0" y="14"/>
                  </a:moveTo>
                  <a:lnTo>
                    <a:pt x="7" y="36"/>
                  </a:lnTo>
                  <a:lnTo>
                    <a:pt x="21" y="53"/>
                  </a:lnTo>
                  <a:lnTo>
                    <a:pt x="39" y="67"/>
                  </a:lnTo>
                  <a:lnTo>
                    <a:pt x="56" y="77"/>
                  </a:lnTo>
                  <a:lnTo>
                    <a:pt x="77" y="84"/>
                  </a:lnTo>
                  <a:lnTo>
                    <a:pt x="99" y="88"/>
                  </a:lnTo>
                  <a:lnTo>
                    <a:pt x="119" y="84"/>
                  </a:lnTo>
                  <a:lnTo>
                    <a:pt x="140" y="77"/>
                  </a:lnTo>
                  <a:lnTo>
                    <a:pt x="158" y="67"/>
                  </a:lnTo>
                  <a:lnTo>
                    <a:pt x="175" y="49"/>
                  </a:lnTo>
                  <a:lnTo>
                    <a:pt x="179" y="46"/>
                  </a:lnTo>
                  <a:lnTo>
                    <a:pt x="179" y="42"/>
                  </a:lnTo>
                  <a:lnTo>
                    <a:pt x="182" y="39"/>
                  </a:lnTo>
                  <a:lnTo>
                    <a:pt x="187" y="32"/>
                  </a:lnTo>
                  <a:lnTo>
                    <a:pt x="190" y="29"/>
                  </a:lnTo>
                  <a:lnTo>
                    <a:pt x="190" y="21"/>
                  </a:lnTo>
                  <a:lnTo>
                    <a:pt x="193" y="17"/>
                  </a:lnTo>
                  <a:lnTo>
                    <a:pt x="193" y="11"/>
                  </a:lnTo>
                  <a:lnTo>
                    <a:pt x="197" y="4"/>
                  </a:lnTo>
                  <a:lnTo>
                    <a:pt x="197"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84" name="Freeform 860"/>
            <p:cNvSpPr>
              <a:spLocks/>
            </p:cNvSpPr>
            <p:nvPr/>
          </p:nvSpPr>
          <p:spPr bwMode="auto">
            <a:xfrm>
              <a:off x="3113" y="2584"/>
              <a:ext cx="8" cy="9"/>
            </a:xfrm>
            <a:custGeom>
              <a:avLst/>
              <a:gdLst>
                <a:gd name="T0" fmla="*/ 3 w 102"/>
                <a:gd name="T1" fmla="*/ 42 h 130"/>
                <a:gd name="T2" fmla="*/ 0 w 102"/>
                <a:gd name="T3" fmla="*/ 56 h 130"/>
                <a:gd name="T4" fmla="*/ 0 w 102"/>
                <a:gd name="T5" fmla="*/ 73 h 130"/>
                <a:gd name="T6" fmla="*/ 3 w 102"/>
                <a:gd name="T7" fmla="*/ 88 h 130"/>
                <a:gd name="T8" fmla="*/ 10 w 102"/>
                <a:gd name="T9" fmla="*/ 101 h 130"/>
                <a:gd name="T10" fmla="*/ 18 w 102"/>
                <a:gd name="T11" fmla="*/ 113 h 130"/>
                <a:gd name="T12" fmla="*/ 28 w 102"/>
                <a:gd name="T13" fmla="*/ 123 h 130"/>
                <a:gd name="T14" fmla="*/ 43 w 102"/>
                <a:gd name="T15" fmla="*/ 126 h 130"/>
                <a:gd name="T16" fmla="*/ 56 w 102"/>
                <a:gd name="T17" fmla="*/ 130 h 130"/>
                <a:gd name="T18" fmla="*/ 70 w 102"/>
                <a:gd name="T19" fmla="*/ 126 h 130"/>
                <a:gd name="T20" fmla="*/ 85 w 102"/>
                <a:gd name="T21" fmla="*/ 119 h 130"/>
                <a:gd name="T22" fmla="*/ 95 w 102"/>
                <a:gd name="T23" fmla="*/ 108 h 130"/>
                <a:gd name="T24" fmla="*/ 102 w 102"/>
                <a:gd name="T25" fmla="*/ 98 h 130"/>
                <a:gd name="T26" fmla="*/ 102 w 102"/>
                <a:gd name="T27" fmla="*/ 88 h 130"/>
                <a:gd name="T28" fmla="*/ 102 w 102"/>
                <a:gd name="T29" fmla="*/ 78 h 130"/>
                <a:gd name="T30" fmla="*/ 98 w 102"/>
                <a:gd name="T31" fmla="*/ 63 h 130"/>
                <a:gd name="T32" fmla="*/ 95 w 102"/>
                <a:gd name="T33" fmla="*/ 49 h 130"/>
                <a:gd name="T34" fmla="*/ 92 w 102"/>
                <a:gd name="T35" fmla="*/ 38 h 130"/>
                <a:gd name="T36" fmla="*/ 88 w 102"/>
                <a:gd name="T37" fmla="*/ 25 h 130"/>
                <a:gd name="T38" fmla="*/ 85 w 102"/>
                <a:gd name="T39" fmla="*/ 10 h 130"/>
                <a:gd name="T40" fmla="*/ 88 w 102"/>
                <a:gd name="T41"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2" h="130">
                  <a:moveTo>
                    <a:pt x="3" y="42"/>
                  </a:moveTo>
                  <a:lnTo>
                    <a:pt x="0" y="56"/>
                  </a:lnTo>
                  <a:lnTo>
                    <a:pt x="0" y="73"/>
                  </a:lnTo>
                  <a:lnTo>
                    <a:pt x="3" y="88"/>
                  </a:lnTo>
                  <a:lnTo>
                    <a:pt x="10" y="101"/>
                  </a:lnTo>
                  <a:lnTo>
                    <a:pt x="18" y="113"/>
                  </a:lnTo>
                  <a:lnTo>
                    <a:pt x="28" y="123"/>
                  </a:lnTo>
                  <a:lnTo>
                    <a:pt x="43" y="126"/>
                  </a:lnTo>
                  <a:lnTo>
                    <a:pt x="56" y="130"/>
                  </a:lnTo>
                  <a:lnTo>
                    <a:pt x="70" y="126"/>
                  </a:lnTo>
                  <a:lnTo>
                    <a:pt x="85" y="119"/>
                  </a:lnTo>
                  <a:lnTo>
                    <a:pt x="95" y="108"/>
                  </a:lnTo>
                  <a:lnTo>
                    <a:pt x="102" y="98"/>
                  </a:lnTo>
                  <a:lnTo>
                    <a:pt x="102" y="88"/>
                  </a:lnTo>
                  <a:lnTo>
                    <a:pt x="102" y="78"/>
                  </a:lnTo>
                  <a:lnTo>
                    <a:pt x="98" y="63"/>
                  </a:lnTo>
                  <a:lnTo>
                    <a:pt x="95" y="49"/>
                  </a:lnTo>
                  <a:lnTo>
                    <a:pt x="92" y="38"/>
                  </a:lnTo>
                  <a:lnTo>
                    <a:pt x="88" y="25"/>
                  </a:lnTo>
                  <a:lnTo>
                    <a:pt x="85" y="10"/>
                  </a:lnTo>
                  <a:lnTo>
                    <a:pt x="88"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85" name="Freeform 861"/>
            <p:cNvSpPr>
              <a:spLocks/>
            </p:cNvSpPr>
            <p:nvPr/>
          </p:nvSpPr>
          <p:spPr bwMode="auto">
            <a:xfrm>
              <a:off x="2782" y="2541"/>
              <a:ext cx="9" cy="13"/>
            </a:xfrm>
            <a:custGeom>
              <a:avLst/>
              <a:gdLst>
                <a:gd name="T0" fmla="*/ 0 w 120"/>
                <a:gd name="T1" fmla="*/ 14 h 172"/>
                <a:gd name="T2" fmla="*/ 0 w 120"/>
                <a:gd name="T3" fmla="*/ 25 h 172"/>
                <a:gd name="T4" fmla="*/ 0 w 120"/>
                <a:gd name="T5" fmla="*/ 35 h 172"/>
                <a:gd name="T6" fmla="*/ 0 w 120"/>
                <a:gd name="T7" fmla="*/ 46 h 172"/>
                <a:gd name="T8" fmla="*/ 0 w 120"/>
                <a:gd name="T9" fmla="*/ 57 h 172"/>
                <a:gd name="T10" fmla="*/ 0 w 120"/>
                <a:gd name="T11" fmla="*/ 67 h 172"/>
                <a:gd name="T12" fmla="*/ 0 w 120"/>
                <a:gd name="T13" fmla="*/ 74 h 172"/>
                <a:gd name="T14" fmla="*/ 0 w 120"/>
                <a:gd name="T15" fmla="*/ 84 h 172"/>
                <a:gd name="T16" fmla="*/ 0 w 120"/>
                <a:gd name="T17" fmla="*/ 95 h 172"/>
                <a:gd name="T18" fmla="*/ 3 w 120"/>
                <a:gd name="T19" fmla="*/ 105 h 172"/>
                <a:gd name="T20" fmla="*/ 3 w 120"/>
                <a:gd name="T21" fmla="*/ 112 h 172"/>
                <a:gd name="T22" fmla="*/ 10 w 120"/>
                <a:gd name="T23" fmla="*/ 127 h 172"/>
                <a:gd name="T24" fmla="*/ 17 w 120"/>
                <a:gd name="T25" fmla="*/ 141 h 172"/>
                <a:gd name="T26" fmla="*/ 28 w 120"/>
                <a:gd name="T27" fmla="*/ 151 h 172"/>
                <a:gd name="T28" fmla="*/ 38 w 120"/>
                <a:gd name="T29" fmla="*/ 162 h 172"/>
                <a:gd name="T30" fmla="*/ 49 w 120"/>
                <a:gd name="T31" fmla="*/ 169 h 172"/>
                <a:gd name="T32" fmla="*/ 63 w 120"/>
                <a:gd name="T33" fmla="*/ 172 h 172"/>
                <a:gd name="T34" fmla="*/ 73 w 120"/>
                <a:gd name="T35" fmla="*/ 172 h 172"/>
                <a:gd name="T36" fmla="*/ 85 w 120"/>
                <a:gd name="T37" fmla="*/ 169 h 172"/>
                <a:gd name="T38" fmla="*/ 98 w 120"/>
                <a:gd name="T39" fmla="*/ 162 h 172"/>
                <a:gd name="T40" fmla="*/ 109 w 120"/>
                <a:gd name="T41" fmla="*/ 151 h 172"/>
                <a:gd name="T42" fmla="*/ 116 w 120"/>
                <a:gd name="T43" fmla="*/ 137 h 172"/>
                <a:gd name="T44" fmla="*/ 120 w 120"/>
                <a:gd name="T45" fmla="*/ 124 h 172"/>
                <a:gd name="T46" fmla="*/ 120 w 120"/>
                <a:gd name="T47" fmla="*/ 109 h 172"/>
                <a:gd name="T48" fmla="*/ 116 w 120"/>
                <a:gd name="T49" fmla="*/ 95 h 172"/>
                <a:gd name="T50" fmla="*/ 112 w 120"/>
                <a:gd name="T51" fmla="*/ 81 h 172"/>
                <a:gd name="T52" fmla="*/ 105 w 120"/>
                <a:gd name="T53" fmla="*/ 64 h 172"/>
                <a:gd name="T54" fmla="*/ 102 w 120"/>
                <a:gd name="T55" fmla="*/ 49 h 172"/>
                <a:gd name="T56" fmla="*/ 95 w 120"/>
                <a:gd name="T57" fmla="*/ 32 h 172"/>
                <a:gd name="T58" fmla="*/ 91 w 120"/>
                <a:gd name="T59" fmla="*/ 17 h 172"/>
                <a:gd name="T60" fmla="*/ 85 w 120"/>
                <a:gd name="T6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0" h="172">
                  <a:moveTo>
                    <a:pt x="0" y="14"/>
                  </a:moveTo>
                  <a:lnTo>
                    <a:pt x="0" y="25"/>
                  </a:lnTo>
                  <a:lnTo>
                    <a:pt x="0" y="35"/>
                  </a:lnTo>
                  <a:lnTo>
                    <a:pt x="0" y="46"/>
                  </a:lnTo>
                  <a:lnTo>
                    <a:pt x="0" y="57"/>
                  </a:lnTo>
                  <a:lnTo>
                    <a:pt x="0" y="67"/>
                  </a:lnTo>
                  <a:lnTo>
                    <a:pt x="0" y="74"/>
                  </a:lnTo>
                  <a:lnTo>
                    <a:pt x="0" y="84"/>
                  </a:lnTo>
                  <a:lnTo>
                    <a:pt x="0" y="95"/>
                  </a:lnTo>
                  <a:lnTo>
                    <a:pt x="3" y="105"/>
                  </a:lnTo>
                  <a:lnTo>
                    <a:pt x="3" y="112"/>
                  </a:lnTo>
                  <a:lnTo>
                    <a:pt x="10" y="127"/>
                  </a:lnTo>
                  <a:lnTo>
                    <a:pt x="17" y="141"/>
                  </a:lnTo>
                  <a:lnTo>
                    <a:pt x="28" y="151"/>
                  </a:lnTo>
                  <a:lnTo>
                    <a:pt x="38" y="162"/>
                  </a:lnTo>
                  <a:lnTo>
                    <a:pt x="49" y="169"/>
                  </a:lnTo>
                  <a:lnTo>
                    <a:pt x="63" y="172"/>
                  </a:lnTo>
                  <a:lnTo>
                    <a:pt x="73" y="172"/>
                  </a:lnTo>
                  <a:lnTo>
                    <a:pt x="85" y="169"/>
                  </a:lnTo>
                  <a:lnTo>
                    <a:pt x="98" y="162"/>
                  </a:lnTo>
                  <a:lnTo>
                    <a:pt x="109" y="151"/>
                  </a:lnTo>
                  <a:lnTo>
                    <a:pt x="116" y="137"/>
                  </a:lnTo>
                  <a:lnTo>
                    <a:pt x="120" y="124"/>
                  </a:lnTo>
                  <a:lnTo>
                    <a:pt x="120" y="109"/>
                  </a:lnTo>
                  <a:lnTo>
                    <a:pt x="116" y="95"/>
                  </a:lnTo>
                  <a:lnTo>
                    <a:pt x="112" y="81"/>
                  </a:lnTo>
                  <a:lnTo>
                    <a:pt x="105" y="64"/>
                  </a:lnTo>
                  <a:lnTo>
                    <a:pt x="102" y="49"/>
                  </a:lnTo>
                  <a:lnTo>
                    <a:pt x="95" y="32"/>
                  </a:lnTo>
                  <a:lnTo>
                    <a:pt x="91" y="17"/>
                  </a:lnTo>
                  <a:lnTo>
                    <a:pt x="85"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86" name="Freeform 862"/>
            <p:cNvSpPr>
              <a:spLocks/>
            </p:cNvSpPr>
            <p:nvPr/>
          </p:nvSpPr>
          <p:spPr bwMode="auto">
            <a:xfrm>
              <a:off x="2665" y="2650"/>
              <a:ext cx="12" cy="19"/>
            </a:xfrm>
            <a:custGeom>
              <a:avLst/>
              <a:gdLst>
                <a:gd name="T0" fmla="*/ 29 w 158"/>
                <a:gd name="T1" fmla="*/ 0 h 267"/>
                <a:gd name="T2" fmla="*/ 25 w 158"/>
                <a:gd name="T3" fmla="*/ 21 h 267"/>
                <a:gd name="T4" fmla="*/ 18 w 158"/>
                <a:gd name="T5" fmla="*/ 46 h 267"/>
                <a:gd name="T6" fmla="*/ 15 w 158"/>
                <a:gd name="T7" fmla="*/ 71 h 267"/>
                <a:gd name="T8" fmla="*/ 7 w 158"/>
                <a:gd name="T9" fmla="*/ 92 h 267"/>
                <a:gd name="T10" fmla="*/ 4 w 158"/>
                <a:gd name="T11" fmla="*/ 116 h 267"/>
                <a:gd name="T12" fmla="*/ 0 w 158"/>
                <a:gd name="T13" fmla="*/ 141 h 267"/>
                <a:gd name="T14" fmla="*/ 0 w 158"/>
                <a:gd name="T15" fmla="*/ 162 h 267"/>
                <a:gd name="T16" fmla="*/ 0 w 158"/>
                <a:gd name="T17" fmla="*/ 186 h 267"/>
                <a:gd name="T18" fmla="*/ 7 w 158"/>
                <a:gd name="T19" fmla="*/ 214 h 267"/>
                <a:gd name="T20" fmla="*/ 11 w 158"/>
                <a:gd name="T21" fmla="*/ 239 h 267"/>
                <a:gd name="T22" fmla="*/ 22 w 158"/>
                <a:gd name="T23" fmla="*/ 254 h 267"/>
                <a:gd name="T24" fmla="*/ 29 w 158"/>
                <a:gd name="T25" fmla="*/ 264 h 267"/>
                <a:gd name="T26" fmla="*/ 40 w 158"/>
                <a:gd name="T27" fmla="*/ 267 h 267"/>
                <a:gd name="T28" fmla="*/ 53 w 158"/>
                <a:gd name="T29" fmla="*/ 267 h 267"/>
                <a:gd name="T30" fmla="*/ 64 w 158"/>
                <a:gd name="T31" fmla="*/ 264 h 267"/>
                <a:gd name="T32" fmla="*/ 75 w 158"/>
                <a:gd name="T33" fmla="*/ 254 h 267"/>
                <a:gd name="T34" fmla="*/ 82 w 158"/>
                <a:gd name="T35" fmla="*/ 246 h 267"/>
                <a:gd name="T36" fmla="*/ 88 w 158"/>
                <a:gd name="T37" fmla="*/ 239 h 267"/>
                <a:gd name="T38" fmla="*/ 95 w 158"/>
                <a:gd name="T39" fmla="*/ 229 h 267"/>
                <a:gd name="T40" fmla="*/ 95 w 158"/>
                <a:gd name="T41" fmla="*/ 225 h 267"/>
                <a:gd name="T42" fmla="*/ 95 w 158"/>
                <a:gd name="T43" fmla="*/ 214 h 267"/>
                <a:gd name="T44" fmla="*/ 95 w 158"/>
                <a:gd name="T45" fmla="*/ 207 h 267"/>
                <a:gd name="T46" fmla="*/ 95 w 158"/>
                <a:gd name="T47" fmla="*/ 197 h 267"/>
                <a:gd name="T48" fmla="*/ 92 w 158"/>
                <a:gd name="T49" fmla="*/ 190 h 267"/>
                <a:gd name="T50" fmla="*/ 92 w 158"/>
                <a:gd name="T51" fmla="*/ 179 h 267"/>
                <a:gd name="T52" fmla="*/ 88 w 158"/>
                <a:gd name="T53" fmla="*/ 172 h 267"/>
                <a:gd name="T54" fmla="*/ 88 w 158"/>
                <a:gd name="T55" fmla="*/ 162 h 267"/>
                <a:gd name="T56" fmla="*/ 85 w 158"/>
                <a:gd name="T57" fmla="*/ 154 h 267"/>
                <a:gd name="T58" fmla="*/ 78 w 158"/>
                <a:gd name="T59" fmla="*/ 147 h 267"/>
                <a:gd name="T60" fmla="*/ 71 w 158"/>
                <a:gd name="T61" fmla="*/ 141 h 267"/>
                <a:gd name="T62" fmla="*/ 82 w 158"/>
                <a:gd name="T63" fmla="*/ 147 h 267"/>
                <a:gd name="T64" fmla="*/ 92 w 158"/>
                <a:gd name="T65" fmla="*/ 154 h 267"/>
                <a:gd name="T66" fmla="*/ 103 w 158"/>
                <a:gd name="T67" fmla="*/ 162 h 267"/>
                <a:gd name="T68" fmla="*/ 110 w 158"/>
                <a:gd name="T69" fmla="*/ 165 h 267"/>
                <a:gd name="T70" fmla="*/ 120 w 158"/>
                <a:gd name="T71" fmla="*/ 165 h 267"/>
                <a:gd name="T72" fmla="*/ 127 w 158"/>
                <a:gd name="T73" fmla="*/ 165 h 267"/>
                <a:gd name="T74" fmla="*/ 135 w 158"/>
                <a:gd name="T75" fmla="*/ 165 h 267"/>
                <a:gd name="T76" fmla="*/ 141 w 158"/>
                <a:gd name="T77" fmla="*/ 165 h 267"/>
                <a:gd name="T78" fmla="*/ 148 w 158"/>
                <a:gd name="T79" fmla="*/ 165 h 267"/>
                <a:gd name="T80" fmla="*/ 155 w 158"/>
                <a:gd name="T81" fmla="*/ 169 h 267"/>
                <a:gd name="T82" fmla="*/ 155 w 158"/>
                <a:gd name="T83" fmla="*/ 159 h 267"/>
                <a:gd name="T84" fmla="*/ 155 w 158"/>
                <a:gd name="T85" fmla="*/ 151 h 267"/>
                <a:gd name="T86" fmla="*/ 155 w 158"/>
                <a:gd name="T87" fmla="*/ 141 h 267"/>
                <a:gd name="T88" fmla="*/ 158 w 158"/>
                <a:gd name="T89" fmla="*/ 134 h 267"/>
                <a:gd name="T90" fmla="*/ 158 w 158"/>
                <a:gd name="T91" fmla="*/ 124 h 267"/>
                <a:gd name="T92" fmla="*/ 158 w 158"/>
                <a:gd name="T93" fmla="*/ 116 h 267"/>
                <a:gd name="T94" fmla="*/ 158 w 158"/>
                <a:gd name="T95" fmla="*/ 106 h 267"/>
                <a:gd name="T96" fmla="*/ 155 w 158"/>
                <a:gd name="T97" fmla="*/ 99 h 267"/>
                <a:gd name="T98" fmla="*/ 152 w 158"/>
                <a:gd name="T99" fmla="*/ 92 h 267"/>
                <a:gd name="T100" fmla="*/ 141 w 158"/>
                <a:gd name="T101" fmla="*/ 84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8" h="267">
                  <a:moveTo>
                    <a:pt x="29" y="0"/>
                  </a:moveTo>
                  <a:lnTo>
                    <a:pt x="25" y="21"/>
                  </a:lnTo>
                  <a:lnTo>
                    <a:pt x="18" y="46"/>
                  </a:lnTo>
                  <a:lnTo>
                    <a:pt x="15" y="71"/>
                  </a:lnTo>
                  <a:lnTo>
                    <a:pt x="7" y="92"/>
                  </a:lnTo>
                  <a:lnTo>
                    <a:pt x="4" y="116"/>
                  </a:lnTo>
                  <a:lnTo>
                    <a:pt x="0" y="141"/>
                  </a:lnTo>
                  <a:lnTo>
                    <a:pt x="0" y="162"/>
                  </a:lnTo>
                  <a:lnTo>
                    <a:pt x="0" y="186"/>
                  </a:lnTo>
                  <a:lnTo>
                    <a:pt x="7" y="214"/>
                  </a:lnTo>
                  <a:lnTo>
                    <a:pt x="11" y="239"/>
                  </a:lnTo>
                  <a:lnTo>
                    <a:pt x="22" y="254"/>
                  </a:lnTo>
                  <a:lnTo>
                    <a:pt x="29" y="264"/>
                  </a:lnTo>
                  <a:lnTo>
                    <a:pt x="40" y="267"/>
                  </a:lnTo>
                  <a:lnTo>
                    <a:pt x="53" y="267"/>
                  </a:lnTo>
                  <a:lnTo>
                    <a:pt x="64" y="264"/>
                  </a:lnTo>
                  <a:lnTo>
                    <a:pt x="75" y="254"/>
                  </a:lnTo>
                  <a:lnTo>
                    <a:pt x="82" y="246"/>
                  </a:lnTo>
                  <a:lnTo>
                    <a:pt x="88" y="239"/>
                  </a:lnTo>
                  <a:lnTo>
                    <a:pt x="95" y="229"/>
                  </a:lnTo>
                  <a:lnTo>
                    <a:pt x="95" y="225"/>
                  </a:lnTo>
                  <a:lnTo>
                    <a:pt x="95" y="214"/>
                  </a:lnTo>
                  <a:lnTo>
                    <a:pt x="95" y="207"/>
                  </a:lnTo>
                  <a:lnTo>
                    <a:pt x="95" y="197"/>
                  </a:lnTo>
                  <a:lnTo>
                    <a:pt x="92" y="190"/>
                  </a:lnTo>
                  <a:lnTo>
                    <a:pt x="92" y="179"/>
                  </a:lnTo>
                  <a:lnTo>
                    <a:pt x="88" y="172"/>
                  </a:lnTo>
                  <a:lnTo>
                    <a:pt x="88" y="162"/>
                  </a:lnTo>
                  <a:lnTo>
                    <a:pt x="85" y="154"/>
                  </a:lnTo>
                  <a:lnTo>
                    <a:pt x="78" y="147"/>
                  </a:lnTo>
                  <a:lnTo>
                    <a:pt x="71" y="141"/>
                  </a:lnTo>
                  <a:lnTo>
                    <a:pt x="82" y="147"/>
                  </a:lnTo>
                  <a:lnTo>
                    <a:pt x="92" y="154"/>
                  </a:lnTo>
                  <a:lnTo>
                    <a:pt x="103" y="162"/>
                  </a:lnTo>
                  <a:lnTo>
                    <a:pt x="110" y="165"/>
                  </a:lnTo>
                  <a:lnTo>
                    <a:pt x="120" y="165"/>
                  </a:lnTo>
                  <a:lnTo>
                    <a:pt x="127" y="165"/>
                  </a:lnTo>
                  <a:lnTo>
                    <a:pt x="135" y="165"/>
                  </a:lnTo>
                  <a:lnTo>
                    <a:pt x="141" y="165"/>
                  </a:lnTo>
                  <a:lnTo>
                    <a:pt x="148" y="165"/>
                  </a:lnTo>
                  <a:lnTo>
                    <a:pt x="155" y="169"/>
                  </a:lnTo>
                  <a:lnTo>
                    <a:pt x="155" y="159"/>
                  </a:lnTo>
                  <a:lnTo>
                    <a:pt x="155" y="151"/>
                  </a:lnTo>
                  <a:lnTo>
                    <a:pt x="155" y="141"/>
                  </a:lnTo>
                  <a:lnTo>
                    <a:pt x="158" y="134"/>
                  </a:lnTo>
                  <a:lnTo>
                    <a:pt x="158" y="124"/>
                  </a:lnTo>
                  <a:lnTo>
                    <a:pt x="158" y="116"/>
                  </a:lnTo>
                  <a:lnTo>
                    <a:pt x="158" y="106"/>
                  </a:lnTo>
                  <a:lnTo>
                    <a:pt x="155" y="99"/>
                  </a:lnTo>
                  <a:lnTo>
                    <a:pt x="152" y="92"/>
                  </a:lnTo>
                  <a:lnTo>
                    <a:pt x="141" y="84"/>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87" name="Freeform 863"/>
            <p:cNvSpPr>
              <a:spLocks/>
            </p:cNvSpPr>
            <p:nvPr/>
          </p:nvSpPr>
          <p:spPr bwMode="auto">
            <a:xfrm>
              <a:off x="2794" y="2508"/>
              <a:ext cx="5" cy="7"/>
            </a:xfrm>
            <a:custGeom>
              <a:avLst/>
              <a:gdLst>
                <a:gd name="T0" fmla="*/ 0 w 70"/>
                <a:gd name="T1" fmla="*/ 0 h 90"/>
                <a:gd name="T2" fmla="*/ 0 w 70"/>
                <a:gd name="T3" fmla="*/ 10 h 90"/>
                <a:gd name="T4" fmla="*/ 0 w 70"/>
                <a:gd name="T5" fmla="*/ 17 h 90"/>
                <a:gd name="T6" fmla="*/ 0 w 70"/>
                <a:gd name="T7" fmla="*/ 27 h 90"/>
                <a:gd name="T8" fmla="*/ 0 w 70"/>
                <a:gd name="T9" fmla="*/ 35 h 90"/>
                <a:gd name="T10" fmla="*/ 0 w 70"/>
                <a:gd name="T11" fmla="*/ 45 h 90"/>
                <a:gd name="T12" fmla="*/ 0 w 70"/>
                <a:gd name="T13" fmla="*/ 52 h 90"/>
                <a:gd name="T14" fmla="*/ 0 w 70"/>
                <a:gd name="T15" fmla="*/ 62 h 90"/>
                <a:gd name="T16" fmla="*/ 0 w 70"/>
                <a:gd name="T17" fmla="*/ 70 h 90"/>
                <a:gd name="T18" fmla="*/ 3 w 70"/>
                <a:gd name="T19" fmla="*/ 77 h 90"/>
                <a:gd name="T20" fmla="*/ 7 w 70"/>
                <a:gd name="T21" fmla="*/ 84 h 90"/>
                <a:gd name="T22" fmla="*/ 10 w 70"/>
                <a:gd name="T23" fmla="*/ 87 h 90"/>
                <a:gd name="T24" fmla="*/ 17 w 70"/>
                <a:gd name="T25" fmla="*/ 90 h 90"/>
                <a:gd name="T26" fmla="*/ 21 w 70"/>
                <a:gd name="T27" fmla="*/ 87 h 90"/>
                <a:gd name="T28" fmla="*/ 28 w 70"/>
                <a:gd name="T29" fmla="*/ 87 h 90"/>
                <a:gd name="T30" fmla="*/ 35 w 70"/>
                <a:gd name="T31" fmla="*/ 84 h 90"/>
                <a:gd name="T32" fmla="*/ 42 w 70"/>
                <a:gd name="T33" fmla="*/ 80 h 90"/>
                <a:gd name="T34" fmla="*/ 48 w 70"/>
                <a:gd name="T35" fmla="*/ 77 h 90"/>
                <a:gd name="T36" fmla="*/ 56 w 70"/>
                <a:gd name="T37" fmla="*/ 73 h 90"/>
                <a:gd name="T38" fmla="*/ 63 w 70"/>
                <a:gd name="T39" fmla="*/ 70 h 90"/>
                <a:gd name="T40" fmla="*/ 70 w 70"/>
                <a:gd name="T41" fmla="*/ 7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90">
                  <a:moveTo>
                    <a:pt x="0" y="0"/>
                  </a:moveTo>
                  <a:lnTo>
                    <a:pt x="0" y="10"/>
                  </a:lnTo>
                  <a:lnTo>
                    <a:pt x="0" y="17"/>
                  </a:lnTo>
                  <a:lnTo>
                    <a:pt x="0" y="27"/>
                  </a:lnTo>
                  <a:lnTo>
                    <a:pt x="0" y="35"/>
                  </a:lnTo>
                  <a:lnTo>
                    <a:pt x="0" y="45"/>
                  </a:lnTo>
                  <a:lnTo>
                    <a:pt x="0" y="52"/>
                  </a:lnTo>
                  <a:lnTo>
                    <a:pt x="0" y="62"/>
                  </a:lnTo>
                  <a:lnTo>
                    <a:pt x="0" y="70"/>
                  </a:lnTo>
                  <a:lnTo>
                    <a:pt x="3" y="77"/>
                  </a:lnTo>
                  <a:lnTo>
                    <a:pt x="7" y="84"/>
                  </a:lnTo>
                  <a:lnTo>
                    <a:pt x="10" y="87"/>
                  </a:lnTo>
                  <a:lnTo>
                    <a:pt x="17" y="90"/>
                  </a:lnTo>
                  <a:lnTo>
                    <a:pt x="21" y="87"/>
                  </a:lnTo>
                  <a:lnTo>
                    <a:pt x="28" y="87"/>
                  </a:lnTo>
                  <a:lnTo>
                    <a:pt x="35" y="84"/>
                  </a:lnTo>
                  <a:lnTo>
                    <a:pt x="42" y="80"/>
                  </a:lnTo>
                  <a:lnTo>
                    <a:pt x="48" y="77"/>
                  </a:lnTo>
                  <a:lnTo>
                    <a:pt x="56" y="73"/>
                  </a:lnTo>
                  <a:lnTo>
                    <a:pt x="63" y="70"/>
                  </a:lnTo>
                  <a:lnTo>
                    <a:pt x="70" y="7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88" name="Freeform 864"/>
            <p:cNvSpPr>
              <a:spLocks/>
            </p:cNvSpPr>
            <p:nvPr/>
          </p:nvSpPr>
          <p:spPr bwMode="auto">
            <a:xfrm>
              <a:off x="2845" y="2478"/>
              <a:ext cx="10" cy="22"/>
            </a:xfrm>
            <a:custGeom>
              <a:avLst/>
              <a:gdLst>
                <a:gd name="T0" fmla="*/ 0 w 134"/>
                <a:gd name="T1" fmla="*/ 182 h 309"/>
                <a:gd name="T2" fmla="*/ 0 w 134"/>
                <a:gd name="T3" fmla="*/ 197 h 309"/>
                <a:gd name="T4" fmla="*/ 0 w 134"/>
                <a:gd name="T5" fmla="*/ 211 h 309"/>
                <a:gd name="T6" fmla="*/ 0 w 134"/>
                <a:gd name="T7" fmla="*/ 229 h 309"/>
                <a:gd name="T8" fmla="*/ 0 w 134"/>
                <a:gd name="T9" fmla="*/ 242 h 309"/>
                <a:gd name="T10" fmla="*/ 0 w 134"/>
                <a:gd name="T11" fmla="*/ 256 h 309"/>
                <a:gd name="T12" fmla="*/ 3 w 134"/>
                <a:gd name="T13" fmla="*/ 267 h 309"/>
                <a:gd name="T14" fmla="*/ 8 w 134"/>
                <a:gd name="T15" fmla="*/ 281 h 309"/>
                <a:gd name="T16" fmla="*/ 11 w 134"/>
                <a:gd name="T17" fmla="*/ 288 h 309"/>
                <a:gd name="T18" fmla="*/ 14 w 134"/>
                <a:gd name="T19" fmla="*/ 295 h 309"/>
                <a:gd name="T20" fmla="*/ 21 w 134"/>
                <a:gd name="T21" fmla="*/ 299 h 309"/>
                <a:gd name="T22" fmla="*/ 71 w 134"/>
                <a:gd name="T23" fmla="*/ 309 h 309"/>
                <a:gd name="T24" fmla="*/ 106 w 134"/>
                <a:gd name="T25" fmla="*/ 302 h 309"/>
                <a:gd name="T26" fmla="*/ 123 w 134"/>
                <a:gd name="T27" fmla="*/ 284 h 309"/>
                <a:gd name="T28" fmla="*/ 134 w 134"/>
                <a:gd name="T29" fmla="*/ 253 h 309"/>
                <a:gd name="T30" fmla="*/ 134 w 134"/>
                <a:gd name="T31" fmla="*/ 218 h 309"/>
                <a:gd name="T32" fmla="*/ 126 w 134"/>
                <a:gd name="T33" fmla="*/ 176 h 309"/>
                <a:gd name="T34" fmla="*/ 120 w 134"/>
                <a:gd name="T35" fmla="*/ 130 h 309"/>
                <a:gd name="T36" fmla="*/ 113 w 134"/>
                <a:gd name="T37" fmla="*/ 84 h 309"/>
                <a:gd name="T38" fmla="*/ 113 w 134"/>
                <a:gd name="T39" fmla="*/ 42 h 309"/>
                <a:gd name="T40" fmla="*/ 113 w 134"/>
                <a:gd name="T41" fmla="*/ 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4" h="309">
                  <a:moveTo>
                    <a:pt x="0" y="182"/>
                  </a:moveTo>
                  <a:lnTo>
                    <a:pt x="0" y="197"/>
                  </a:lnTo>
                  <a:lnTo>
                    <a:pt x="0" y="211"/>
                  </a:lnTo>
                  <a:lnTo>
                    <a:pt x="0" y="229"/>
                  </a:lnTo>
                  <a:lnTo>
                    <a:pt x="0" y="242"/>
                  </a:lnTo>
                  <a:lnTo>
                    <a:pt x="0" y="256"/>
                  </a:lnTo>
                  <a:lnTo>
                    <a:pt x="3" y="267"/>
                  </a:lnTo>
                  <a:lnTo>
                    <a:pt x="8" y="281"/>
                  </a:lnTo>
                  <a:lnTo>
                    <a:pt x="11" y="288"/>
                  </a:lnTo>
                  <a:lnTo>
                    <a:pt x="14" y="295"/>
                  </a:lnTo>
                  <a:lnTo>
                    <a:pt x="21" y="299"/>
                  </a:lnTo>
                  <a:lnTo>
                    <a:pt x="71" y="309"/>
                  </a:lnTo>
                  <a:lnTo>
                    <a:pt x="106" y="302"/>
                  </a:lnTo>
                  <a:lnTo>
                    <a:pt x="123" y="284"/>
                  </a:lnTo>
                  <a:lnTo>
                    <a:pt x="134" y="253"/>
                  </a:lnTo>
                  <a:lnTo>
                    <a:pt x="134" y="218"/>
                  </a:lnTo>
                  <a:lnTo>
                    <a:pt x="126" y="176"/>
                  </a:lnTo>
                  <a:lnTo>
                    <a:pt x="120" y="130"/>
                  </a:lnTo>
                  <a:lnTo>
                    <a:pt x="113" y="84"/>
                  </a:lnTo>
                  <a:lnTo>
                    <a:pt x="113" y="42"/>
                  </a:lnTo>
                  <a:lnTo>
                    <a:pt x="113"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89" name="Freeform 865"/>
            <p:cNvSpPr>
              <a:spLocks/>
            </p:cNvSpPr>
            <p:nvPr/>
          </p:nvSpPr>
          <p:spPr bwMode="auto">
            <a:xfrm>
              <a:off x="2840" y="2480"/>
              <a:ext cx="6" cy="7"/>
            </a:xfrm>
            <a:custGeom>
              <a:avLst/>
              <a:gdLst>
                <a:gd name="T0" fmla="*/ 21 w 77"/>
                <a:gd name="T1" fmla="*/ 0 h 102"/>
                <a:gd name="T2" fmla="*/ 11 w 77"/>
                <a:gd name="T3" fmla="*/ 18 h 102"/>
                <a:gd name="T4" fmla="*/ 3 w 77"/>
                <a:gd name="T5" fmla="*/ 31 h 102"/>
                <a:gd name="T6" fmla="*/ 0 w 77"/>
                <a:gd name="T7" fmla="*/ 49 h 102"/>
                <a:gd name="T8" fmla="*/ 3 w 77"/>
                <a:gd name="T9" fmla="*/ 63 h 102"/>
                <a:gd name="T10" fmla="*/ 11 w 77"/>
                <a:gd name="T11" fmla="*/ 78 h 102"/>
                <a:gd name="T12" fmla="*/ 21 w 77"/>
                <a:gd name="T13" fmla="*/ 88 h 102"/>
                <a:gd name="T14" fmla="*/ 31 w 77"/>
                <a:gd name="T15" fmla="*/ 95 h 102"/>
                <a:gd name="T16" fmla="*/ 46 w 77"/>
                <a:gd name="T17" fmla="*/ 102 h 102"/>
                <a:gd name="T18" fmla="*/ 63 w 77"/>
                <a:gd name="T19" fmla="*/ 102 h 102"/>
                <a:gd name="T20" fmla="*/ 77 w 77"/>
                <a:gd name="T21" fmla="*/ 9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102">
                  <a:moveTo>
                    <a:pt x="21" y="0"/>
                  </a:moveTo>
                  <a:lnTo>
                    <a:pt x="11" y="18"/>
                  </a:lnTo>
                  <a:lnTo>
                    <a:pt x="3" y="31"/>
                  </a:lnTo>
                  <a:lnTo>
                    <a:pt x="0" y="49"/>
                  </a:lnTo>
                  <a:lnTo>
                    <a:pt x="3" y="63"/>
                  </a:lnTo>
                  <a:lnTo>
                    <a:pt x="11" y="78"/>
                  </a:lnTo>
                  <a:lnTo>
                    <a:pt x="21" y="88"/>
                  </a:lnTo>
                  <a:lnTo>
                    <a:pt x="31" y="95"/>
                  </a:lnTo>
                  <a:lnTo>
                    <a:pt x="46" y="102"/>
                  </a:lnTo>
                  <a:lnTo>
                    <a:pt x="63" y="102"/>
                  </a:lnTo>
                  <a:lnTo>
                    <a:pt x="77" y="98"/>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90" name="Freeform 866"/>
            <p:cNvSpPr>
              <a:spLocks/>
            </p:cNvSpPr>
            <p:nvPr/>
          </p:nvSpPr>
          <p:spPr bwMode="auto">
            <a:xfrm>
              <a:off x="2826" y="2492"/>
              <a:ext cx="8" cy="10"/>
            </a:xfrm>
            <a:custGeom>
              <a:avLst/>
              <a:gdLst>
                <a:gd name="T0" fmla="*/ 29 w 99"/>
                <a:gd name="T1" fmla="*/ 0 h 133"/>
                <a:gd name="T2" fmla="*/ 24 w 99"/>
                <a:gd name="T3" fmla="*/ 10 h 133"/>
                <a:gd name="T4" fmla="*/ 17 w 99"/>
                <a:gd name="T5" fmla="*/ 21 h 133"/>
                <a:gd name="T6" fmla="*/ 11 w 99"/>
                <a:gd name="T7" fmla="*/ 27 h 133"/>
                <a:gd name="T8" fmla="*/ 7 w 99"/>
                <a:gd name="T9" fmla="*/ 39 h 133"/>
                <a:gd name="T10" fmla="*/ 4 w 99"/>
                <a:gd name="T11" fmla="*/ 49 h 133"/>
                <a:gd name="T12" fmla="*/ 0 w 99"/>
                <a:gd name="T13" fmla="*/ 59 h 133"/>
                <a:gd name="T14" fmla="*/ 0 w 99"/>
                <a:gd name="T15" fmla="*/ 70 h 133"/>
                <a:gd name="T16" fmla="*/ 0 w 99"/>
                <a:gd name="T17" fmla="*/ 77 h 133"/>
                <a:gd name="T18" fmla="*/ 0 w 99"/>
                <a:gd name="T19" fmla="*/ 87 h 133"/>
                <a:gd name="T20" fmla="*/ 4 w 99"/>
                <a:gd name="T21" fmla="*/ 98 h 133"/>
                <a:gd name="T22" fmla="*/ 11 w 99"/>
                <a:gd name="T23" fmla="*/ 109 h 133"/>
                <a:gd name="T24" fmla="*/ 17 w 99"/>
                <a:gd name="T25" fmla="*/ 119 h 133"/>
                <a:gd name="T26" fmla="*/ 29 w 99"/>
                <a:gd name="T27" fmla="*/ 127 h 133"/>
                <a:gd name="T28" fmla="*/ 35 w 99"/>
                <a:gd name="T29" fmla="*/ 130 h 133"/>
                <a:gd name="T30" fmla="*/ 46 w 99"/>
                <a:gd name="T31" fmla="*/ 133 h 133"/>
                <a:gd name="T32" fmla="*/ 56 w 99"/>
                <a:gd name="T33" fmla="*/ 133 h 133"/>
                <a:gd name="T34" fmla="*/ 67 w 99"/>
                <a:gd name="T35" fmla="*/ 130 h 133"/>
                <a:gd name="T36" fmla="*/ 77 w 99"/>
                <a:gd name="T37" fmla="*/ 127 h 133"/>
                <a:gd name="T38" fmla="*/ 87 w 99"/>
                <a:gd name="T39" fmla="*/ 122 h 133"/>
                <a:gd name="T40" fmla="*/ 99 w 99"/>
                <a:gd name="T41" fmla="*/ 11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9" h="133">
                  <a:moveTo>
                    <a:pt x="29" y="0"/>
                  </a:moveTo>
                  <a:lnTo>
                    <a:pt x="24" y="10"/>
                  </a:lnTo>
                  <a:lnTo>
                    <a:pt x="17" y="21"/>
                  </a:lnTo>
                  <a:lnTo>
                    <a:pt x="11" y="27"/>
                  </a:lnTo>
                  <a:lnTo>
                    <a:pt x="7" y="39"/>
                  </a:lnTo>
                  <a:lnTo>
                    <a:pt x="4" y="49"/>
                  </a:lnTo>
                  <a:lnTo>
                    <a:pt x="0" y="59"/>
                  </a:lnTo>
                  <a:lnTo>
                    <a:pt x="0" y="70"/>
                  </a:lnTo>
                  <a:lnTo>
                    <a:pt x="0" y="77"/>
                  </a:lnTo>
                  <a:lnTo>
                    <a:pt x="0" y="87"/>
                  </a:lnTo>
                  <a:lnTo>
                    <a:pt x="4" y="98"/>
                  </a:lnTo>
                  <a:lnTo>
                    <a:pt x="11" y="109"/>
                  </a:lnTo>
                  <a:lnTo>
                    <a:pt x="17" y="119"/>
                  </a:lnTo>
                  <a:lnTo>
                    <a:pt x="29" y="127"/>
                  </a:lnTo>
                  <a:lnTo>
                    <a:pt x="35" y="130"/>
                  </a:lnTo>
                  <a:lnTo>
                    <a:pt x="46" y="133"/>
                  </a:lnTo>
                  <a:lnTo>
                    <a:pt x="56" y="133"/>
                  </a:lnTo>
                  <a:lnTo>
                    <a:pt x="67" y="130"/>
                  </a:lnTo>
                  <a:lnTo>
                    <a:pt x="77" y="127"/>
                  </a:lnTo>
                  <a:lnTo>
                    <a:pt x="87" y="122"/>
                  </a:lnTo>
                  <a:lnTo>
                    <a:pt x="99" y="112"/>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91" name="Freeform 867"/>
            <p:cNvSpPr>
              <a:spLocks/>
            </p:cNvSpPr>
            <p:nvPr/>
          </p:nvSpPr>
          <p:spPr bwMode="auto">
            <a:xfrm>
              <a:off x="2718" y="2605"/>
              <a:ext cx="8" cy="9"/>
            </a:xfrm>
            <a:custGeom>
              <a:avLst/>
              <a:gdLst>
                <a:gd name="T0" fmla="*/ 0 w 98"/>
                <a:gd name="T1" fmla="*/ 0 h 126"/>
                <a:gd name="T2" fmla="*/ 0 w 98"/>
                <a:gd name="T3" fmla="*/ 11 h 126"/>
                <a:gd name="T4" fmla="*/ 0 w 98"/>
                <a:gd name="T5" fmla="*/ 21 h 126"/>
                <a:gd name="T6" fmla="*/ 0 w 98"/>
                <a:gd name="T7" fmla="*/ 31 h 126"/>
                <a:gd name="T8" fmla="*/ 0 w 98"/>
                <a:gd name="T9" fmla="*/ 46 h 126"/>
                <a:gd name="T10" fmla="*/ 3 w 98"/>
                <a:gd name="T11" fmla="*/ 56 h 126"/>
                <a:gd name="T12" fmla="*/ 3 w 98"/>
                <a:gd name="T13" fmla="*/ 66 h 126"/>
                <a:gd name="T14" fmla="*/ 6 w 98"/>
                <a:gd name="T15" fmla="*/ 78 h 126"/>
                <a:gd name="T16" fmla="*/ 10 w 98"/>
                <a:gd name="T17" fmla="*/ 88 h 126"/>
                <a:gd name="T18" fmla="*/ 13 w 98"/>
                <a:gd name="T19" fmla="*/ 98 h 126"/>
                <a:gd name="T20" fmla="*/ 13 w 98"/>
                <a:gd name="T21" fmla="*/ 113 h 126"/>
                <a:gd name="T22" fmla="*/ 24 w 98"/>
                <a:gd name="T23" fmla="*/ 109 h 126"/>
                <a:gd name="T24" fmla="*/ 35 w 98"/>
                <a:gd name="T25" fmla="*/ 109 h 126"/>
                <a:gd name="T26" fmla="*/ 45 w 98"/>
                <a:gd name="T27" fmla="*/ 116 h 126"/>
                <a:gd name="T28" fmla="*/ 56 w 98"/>
                <a:gd name="T29" fmla="*/ 119 h 126"/>
                <a:gd name="T30" fmla="*/ 66 w 98"/>
                <a:gd name="T31" fmla="*/ 126 h 126"/>
                <a:gd name="T32" fmla="*/ 76 w 98"/>
                <a:gd name="T33" fmla="*/ 126 h 126"/>
                <a:gd name="T34" fmla="*/ 88 w 98"/>
                <a:gd name="T35" fmla="*/ 126 h 126"/>
                <a:gd name="T36" fmla="*/ 94 w 98"/>
                <a:gd name="T37" fmla="*/ 119 h 126"/>
                <a:gd name="T38" fmla="*/ 98 w 98"/>
                <a:gd name="T39" fmla="*/ 105 h 126"/>
                <a:gd name="T40" fmla="*/ 98 w 98"/>
                <a:gd name="T41" fmla="*/ 8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8" h="126">
                  <a:moveTo>
                    <a:pt x="0" y="0"/>
                  </a:moveTo>
                  <a:lnTo>
                    <a:pt x="0" y="11"/>
                  </a:lnTo>
                  <a:lnTo>
                    <a:pt x="0" y="21"/>
                  </a:lnTo>
                  <a:lnTo>
                    <a:pt x="0" y="31"/>
                  </a:lnTo>
                  <a:lnTo>
                    <a:pt x="0" y="46"/>
                  </a:lnTo>
                  <a:lnTo>
                    <a:pt x="3" y="56"/>
                  </a:lnTo>
                  <a:lnTo>
                    <a:pt x="3" y="66"/>
                  </a:lnTo>
                  <a:lnTo>
                    <a:pt x="6" y="78"/>
                  </a:lnTo>
                  <a:lnTo>
                    <a:pt x="10" y="88"/>
                  </a:lnTo>
                  <a:lnTo>
                    <a:pt x="13" y="98"/>
                  </a:lnTo>
                  <a:lnTo>
                    <a:pt x="13" y="113"/>
                  </a:lnTo>
                  <a:lnTo>
                    <a:pt x="24" y="109"/>
                  </a:lnTo>
                  <a:lnTo>
                    <a:pt x="35" y="109"/>
                  </a:lnTo>
                  <a:lnTo>
                    <a:pt x="45" y="116"/>
                  </a:lnTo>
                  <a:lnTo>
                    <a:pt x="56" y="119"/>
                  </a:lnTo>
                  <a:lnTo>
                    <a:pt x="66" y="126"/>
                  </a:lnTo>
                  <a:lnTo>
                    <a:pt x="76" y="126"/>
                  </a:lnTo>
                  <a:lnTo>
                    <a:pt x="88" y="126"/>
                  </a:lnTo>
                  <a:lnTo>
                    <a:pt x="94" y="119"/>
                  </a:lnTo>
                  <a:lnTo>
                    <a:pt x="98" y="105"/>
                  </a:lnTo>
                  <a:lnTo>
                    <a:pt x="98" y="84"/>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92" name="Freeform 868"/>
            <p:cNvSpPr>
              <a:spLocks/>
            </p:cNvSpPr>
            <p:nvPr/>
          </p:nvSpPr>
          <p:spPr bwMode="auto">
            <a:xfrm>
              <a:off x="2890" y="2598"/>
              <a:ext cx="14" cy="11"/>
            </a:xfrm>
            <a:custGeom>
              <a:avLst/>
              <a:gdLst>
                <a:gd name="T0" fmla="*/ 57 w 172"/>
                <a:gd name="T1" fmla="*/ 29 h 155"/>
                <a:gd name="T2" fmla="*/ 63 w 172"/>
                <a:gd name="T3" fmla="*/ 22 h 155"/>
                <a:gd name="T4" fmla="*/ 70 w 172"/>
                <a:gd name="T5" fmla="*/ 18 h 155"/>
                <a:gd name="T6" fmla="*/ 77 w 172"/>
                <a:gd name="T7" fmla="*/ 12 h 155"/>
                <a:gd name="T8" fmla="*/ 88 w 172"/>
                <a:gd name="T9" fmla="*/ 7 h 155"/>
                <a:gd name="T10" fmla="*/ 95 w 172"/>
                <a:gd name="T11" fmla="*/ 4 h 155"/>
                <a:gd name="T12" fmla="*/ 105 w 172"/>
                <a:gd name="T13" fmla="*/ 4 h 155"/>
                <a:gd name="T14" fmla="*/ 112 w 172"/>
                <a:gd name="T15" fmla="*/ 0 h 155"/>
                <a:gd name="T16" fmla="*/ 120 w 172"/>
                <a:gd name="T17" fmla="*/ 0 h 155"/>
                <a:gd name="T18" fmla="*/ 130 w 172"/>
                <a:gd name="T19" fmla="*/ 0 h 155"/>
                <a:gd name="T20" fmla="*/ 137 w 172"/>
                <a:gd name="T21" fmla="*/ 4 h 155"/>
                <a:gd name="T22" fmla="*/ 148 w 172"/>
                <a:gd name="T23" fmla="*/ 12 h 155"/>
                <a:gd name="T24" fmla="*/ 158 w 172"/>
                <a:gd name="T25" fmla="*/ 18 h 155"/>
                <a:gd name="T26" fmla="*/ 165 w 172"/>
                <a:gd name="T27" fmla="*/ 29 h 155"/>
                <a:gd name="T28" fmla="*/ 169 w 172"/>
                <a:gd name="T29" fmla="*/ 39 h 155"/>
                <a:gd name="T30" fmla="*/ 172 w 172"/>
                <a:gd name="T31" fmla="*/ 50 h 155"/>
                <a:gd name="T32" fmla="*/ 172 w 172"/>
                <a:gd name="T33" fmla="*/ 64 h 155"/>
                <a:gd name="T34" fmla="*/ 172 w 172"/>
                <a:gd name="T35" fmla="*/ 74 h 155"/>
                <a:gd name="T36" fmla="*/ 169 w 172"/>
                <a:gd name="T37" fmla="*/ 88 h 155"/>
                <a:gd name="T38" fmla="*/ 165 w 172"/>
                <a:gd name="T39" fmla="*/ 99 h 155"/>
                <a:gd name="T40" fmla="*/ 162 w 172"/>
                <a:gd name="T41" fmla="*/ 105 h 155"/>
                <a:gd name="T42" fmla="*/ 152 w 172"/>
                <a:gd name="T43" fmla="*/ 120 h 155"/>
                <a:gd name="T44" fmla="*/ 137 w 172"/>
                <a:gd name="T45" fmla="*/ 130 h 155"/>
                <a:gd name="T46" fmla="*/ 120 w 172"/>
                <a:gd name="T47" fmla="*/ 137 h 155"/>
                <a:gd name="T48" fmla="*/ 105 w 172"/>
                <a:gd name="T49" fmla="*/ 142 h 155"/>
                <a:gd name="T50" fmla="*/ 88 w 172"/>
                <a:gd name="T51" fmla="*/ 142 h 155"/>
                <a:gd name="T52" fmla="*/ 70 w 172"/>
                <a:gd name="T53" fmla="*/ 142 h 155"/>
                <a:gd name="T54" fmla="*/ 49 w 172"/>
                <a:gd name="T55" fmla="*/ 142 h 155"/>
                <a:gd name="T56" fmla="*/ 32 w 172"/>
                <a:gd name="T57" fmla="*/ 145 h 155"/>
                <a:gd name="T58" fmla="*/ 14 w 172"/>
                <a:gd name="T59" fmla="*/ 148 h 155"/>
                <a:gd name="T60" fmla="*/ 0 w 172"/>
                <a:gd name="T61"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2" h="155">
                  <a:moveTo>
                    <a:pt x="57" y="29"/>
                  </a:moveTo>
                  <a:lnTo>
                    <a:pt x="63" y="22"/>
                  </a:lnTo>
                  <a:lnTo>
                    <a:pt x="70" y="18"/>
                  </a:lnTo>
                  <a:lnTo>
                    <a:pt x="77" y="12"/>
                  </a:lnTo>
                  <a:lnTo>
                    <a:pt x="88" y="7"/>
                  </a:lnTo>
                  <a:lnTo>
                    <a:pt x="95" y="4"/>
                  </a:lnTo>
                  <a:lnTo>
                    <a:pt x="105" y="4"/>
                  </a:lnTo>
                  <a:lnTo>
                    <a:pt x="112" y="0"/>
                  </a:lnTo>
                  <a:lnTo>
                    <a:pt x="120" y="0"/>
                  </a:lnTo>
                  <a:lnTo>
                    <a:pt x="130" y="0"/>
                  </a:lnTo>
                  <a:lnTo>
                    <a:pt x="137" y="4"/>
                  </a:lnTo>
                  <a:lnTo>
                    <a:pt x="148" y="12"/>
                  </a:lnTo>
                  <a:lnTo>
                    <a:pt x="158" y="18"/>
                  </a:lnTo>
                  <a:lnTo>
                    <a:pt x="165" y="29"/>
                  </a:lnTo>
                  <a:lnTo>
                    <a:pt x="169" y="39"/>
                  </a:lnTo>
                  <a:lnTo>
                    <a:pt x="172" y="50"/>
                  </a:lnTo>
                  <a:lnTo>
                    <a:pt x="172" y="64"/>
                  </a:lnTo>
                  <a:lnTo>
                    <a:pt x="172" y="74"/>
                  </a:lnTo>
                  <a:lnTo>
                    <a:pt x="169" y="88"/>
                  </a:lnTo>
                  <a:lnTo>
                    <a:pt x="165" y="99"/>
                  </a:lnTo>
                  <a:lnTo>
                    <a:pt x="162" y="105"/>
                  </a:lnTo>
                  <a:lnTo>
                    <a:pt x="152" y="120"/>
                  </a:lnTo>
                  <a:lnTo>
                    <a:pt x="137" y="130"/>
                  </a:lnTo>
                  <a:lnTo>
                    <a:pt x="120" y="137"/>
                  </a:lnTo>
                  <a:lnTo>
                    <a:pt x="105" y="142"/>
                  </a:lnTo>
                  <a:lnTo>
                    <a:pt x="88" y="142"/>
                  </a:lnTo>
                  <a:lnTo>
                    <a:pt x="70" y="142"/>
                  </a:lnTo>
                  <a:lnTo>
                    <a:pt x="49" y="142"/>
                  </a:lnTo>
                  <a:lnTo>
                    <a:pt x="32" y="145"/>
                  </a:lnTo>
                  <a:lnTo>
                    <a:pt x="14" y="148"/>
                  </a:lnTo>
                  <a:lnTo>
                    <a:pt x="0" y="155"/>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93" name="Freeform 869"/>
            <p:cNvSpPr>
              <a:spLocks/>
            </p:cNvSpPr>
            <p:nvPr/>
          </p:nvSpPr>
          <p:spPr bwMode="auto">
            <a:xfrm>
              <a:off x="2864" y="2456"/>
              <a:ext cx="11" cy="9"/>
            </a:xfrm>
            <a:custGeom>
              <a:avLst/>
              <a:gdLst>
                <a:gd name="T0" fmla="*/ 0 w 144"/>
                <a:gd name="T1" fmla="*/ 28 h 126"/>
                <a:gd name="T2" fmla="*/ 0 w 144"/>
                <a:gd name="T3" fmla="*/ 56 h 126"/>
                <a:gd name="T4" fmla="*/ 3 w 144"/>
                <a:gd name="T5" fmla="*/ 77 h 126"/>
                <a:gd name="T6" fmla="*/ 10 w 144"/>
                <a:gd name="T7" fmla="*/ 95 h 126"/>
                <a:gd name="T8" fmla="*/ 20 w 144"/>
                <a:gd name="T9" fmla="*/ 108 h 126"/>
                <a:gd name="T10" fmla="*/ 35 w 144"/>
                <a:gd name="T11" fmla="*/ 116 h 126"/>
                <a:gd name="T12" fmla="*/ 52 w 144"/>
                <a:gd name="T13" fmla="*/ 123 h 126"/>
                <a:gd name="T14" fmla="*/ 70 w 144"/>
                <a:gd name="T15" fmla="*/ 126 h 126"/>
                <a:gd name="T16" fmla="*/ 88 w 144"/>
                <a:gd name="T17" fmla="*/ 123 h 126"/>
                <a:gd name="T18" fmla="*/ 108 w 144"/>
                <a:gd name="T19" fmla="*/ 120 h 126"/>
                <a:gd name="T20" fmla="*/ 126 w 144"/>
                <a:gd name="T21" fmla="*/ 108 h 126"/>
                <a:gd name="T22" fmla="*/ 133 w 144"/>
                <a:gd name="T23" fmla="*/ 102 h 126"/>
                <a:gd name="T24" fmla="*/ 140 w 144"/>
                <a:gd name="T25" fmla="*/ 91 h 126"/>
                <a:gd name="T26" fmla="*/ 144 w 144"/>
                <a:gd name="T27" fmla="*/ 85 h 126"/>
                <a:gd name="T28" fmla="*/ 144 w 144"/>
                <a:gd name="T29" fmla="*/ 73 h 126"/>
                <a:gd name="T30" fmla="*/ 144 w 144"/>
                <a:gd name="T31" fmla="*/ 60 h 126"/>
                <a:gd name="T32" fmla="*/ 144 w 144"/>
                <a:gd name="T33" fmla="*/ 50 h 126"/>
                <a:gd name="T34" fmla="*/ 144 w 144"/>
                <a:gd name="T35" fmla="*/ 38 h 126"/>
                <a:gd name="T36" fmla="*/ 144 w 144"/>
                <a:gd name="T37" fmla="*/ 25 h 126"/>
                <a:gd name="T38" fmla="*/ 144 w 144"/>
                <a:gd name="T39" fmla="*/ 13 h 126"/>
                <a:gd name="T40" fmla="*/ 140 w 144"/>
                <a:gd name="T41"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4" h="126">
                  <a:moveTo>
                    <a:pt x="0" y="28"/>
                  </a:moveTo>
                  <a:lnTo>
                    <a:pt x="0" y="56"/>
                  </a:lnTo>
                  <a:lnTo>
                    <a:pt x="3" y="77"/>
                  </a:lnTo>
                  <a:lnTo>
                    <a:pt x="10" y="95"/>
                  </a:lnTo>
                  <a:lnTo>
                    <a:pt x="20" y="108"/>
                  </a:lnTo>
                  <a:lnTo>
                    <a:pt x="35" y="116"/>
                  </a:lnTo>
                  <a:lnTo>
                    <a:pt x="52" y="123"/>
                  </a:lnTo>
                  <a:lnTo>
                    <a:pt x="70" y="126"/>
                  </a:lnTo>
                  <a:lnTo>
                    <a:pt x="88" y="123"/>
                  </a:lnTo>
                  <a:lnTo>
                    <a:pt x="108" y="120"/>
                  </a:lnTo>
                  <a:lnTo>
                    <a:pt x="126" y="108"/>
                  </a:lnTo>
                  <a:lnTo>
                    <a:pt x="133" y="102"/>
                  </a:lnTo>
                  <a:lnTo>
                    <a:pt x="140" y="91"/>
                  </a:lnTo>
                  <a:lnTo>
                    <a:pt x="144" y="85"/>
                  </a:lnTo>
                  <a:lnTo>
                    <a:pt x="144" y="73"/>
                  </a:lnTo>
                  <a:lnTo>
                    <a:pt x="144" y="60"/>
                  </a:lnTo>
                  <a:lnTo>
                    <a:pt x="144" y="50"/>
                  </a:lnTo>
                  <a:lnTo>
                    <a:pt x="144" y="38"/>
                  </a:lnTo>
                  <a:lnTo>
                    <a:pt x="144" y="25"/>
                  </a:lnTo>
                  <a:lnTo>
                    <a:pt x="144" y="13"/>
                  </a:lnTo>
                  <a:lnTo>
                    <a:pt x="140"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94" name="Freeform 870"/>
            <p:cNvSpPr>
              <a:spLocks/>
            </p:cNvSpPr>
            <p:nvPr/>
          </p:nvSpPr>
          <p:spPr bwMode="auto">
            <a:xfrm>
              <a:off x="2860" y="2468"/>
              <a:ext cx="18" cy="15"/>
            </a:xfrm>
            <a:custGeom>
              <a:avLst/>
              <a:gdLst>
                <a:gd name="T0" fmla="*/ 0 w 237"/>
                <a:gd name="T1" fmla="*/ 28 h 204"/>
                <a:gd name="T2" fmla="*/ 0 w 237"/>
                <a:gd name="T3" fmla="*/ 50 h 204"/>
                <a:gd name="T4" fmla="*/ 0 w 237"/>
                <a:gd name="T5" fmla="*/ 70 h 204"/>
                <a:gd name="T6" fmla="*/ 0 w 237"/>
                <a:gd name="T7" fmla="*/ 92 h 204"/>
                <a:gd name="T8" fmla="*/ 0 w 237"/>
                <a:gd name="T9" fmla="*/ 110 h 204"/>
                <a:gd name="T10" fmla="*/ 4 w 237"/>
                <a:gd name="T11" fmla="*/ 127 h 204"/>
                <a:gd name="T12" fmla="*/ 7 w 237"/>
                <a:gd name="T13" fmla="*/ 145 h 204"/>
                <a:gd name="T14" fmla="*/ 17 w 237"/>
                <a:gd name="T15" fmla="*/ 158 h 204"/>
                <a:gd name="T16" fmla="*/ 29 w 237"/>
                <a:gd name="T17" fmla="*/ 172 h 204"/>
                <a:gd name="T18" fmla="*/ 42 w 237"/>
                <a:gd name="T19" fmla="*/ 187 h 204"/>
                <a:gd name="T20" fmla="*/ 60 w 237"/>
                <a:gd name="T21" fmla="*/ 193 h 204"/>
                <a:gd name="T22" fmla="*/ 77 w 237"/>
                <a:gd name="T23" fmla="*/ 200 h 204"/>
                <a:gd name="T24" fmla="*/ 99 w 237"/>
                <a:gd name="T25" fmla="*/ 204 h 204"/>
                <a:gd name="T26" fmla="*/ 117 w 237"/>
                <a:gd name="T27" fmla="*/ 204 h 204"/>
                <a:gd name="T28" fmla="*/ 134 w 237"/>
                <a:gd name="T29" fmla="*/ 200 h 204"/>
                <a:gd name="T30" fmla="*/ 152 w 237"/>
                <a:gd name="T31" fmla="*/ 197 h 204"/>
                <a:gd name="T32" fmla="*/ 169 w 237"/>
                <a:gd name="T33" fmla="*/ 190 h 204"/>
                <a:gd name="T34" fmla="*/ 183 w 237"/>
                <a:gd name="T35" fmla="*/ 183 h 204"/>
                <a:gd name="T36" fmla="*/ 201 w 237"/>
                <a:gd name="T37" fmla="*/ 169 h 204"/>
                <a:gd name="T38" fmla="*/ 212 w 237"/>
                <a:gd name="T39" fmla="*/ 155 h 204"/>
                <a:gd name="T40" fmla="*/ 222 w 237"/>
                <a:gd name="T41" fmla="*/ 141 h 204"/>
                <a:gd name="T42" fmla="*/ 232 w 237"/>
                <a:gd name="T43" fmla="*/ 117 h 204"/>
                <a:gd name="T44" fmla="*/ 237 w 237"/>
                <a:gd name="T45" fmla="*/ 95 h 204"/>
                <a:gd name="T46" fmla="*/ 232 w 237"/>
                <a:gd name="T47" fmla="*/ 78 h 204"/>
                <a:gd name="T48" fmla="*/ 222 w 237"/>
                <a:gd name="T49" fmla="*/ 64 h 204"/>
                <a:gd name="T50" fmla="*/ 208 w 237"/>
                <a:gd name="T51" fmla="*/ 53 h 204"/>
                <a:gd name="T52" fmla="*/ 194 w 237"/>
                <a:gd name="T53" fmla="*/ 42 h 204"/>
                <a:gd name="T54" fmla="*/ 172 w 237"/>
                <a:gd name="T55" fmla="*/ 35 h 204"/>
                <a:gd name="T56" fmla="*/ 152 w 237"/>
                <a:gd name="T57" fmla="*/ 25 h 204"/>
                <a:gd name="T58" fmla="*/ 134 w 237"/>
                <a:gd name="T59" fmla="*/ 15 h 204"/>
                <a:gd name="T60" fmla="*/ 112 w 237"/>
                <a:gd name="T61"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7" h="204">
                  <a:moveTo>
                    <a:pt x="0" y="28"/>
                  </a:moveTo>
                  <a:lnTo>
                    <a:pt x="0" y="50"/>
                  </a:lnTo>
                  <a:lnTo>
                    <a:pt x="0" y="70"/>
                  </a:lnTo>
                  <a:lnTo>
                    <a:pt x="0" y="92"/>
                  </a:lnTo>
                  <a:lnTo>
                    <a:pt x="0" y="110"/>
                  </a:lnTo>
                  <a:lnTo>
                    <a:pt x="4" y="127"/>
                  </a:lnTo>
                  <a:lnTo>
                    <a:pt x="7" y="145"/>
                  </a:lnTo>
                  <a:lnTo>
                    <a:pt x="17" y="158"/>
                  </a:lnTo>
                  <a:lnTo>
                    <a:pt x="29" y="172"/>
                  </a:lnTo>
                  <a:lnTo>
                    <a:pt x="42" y="187"/>
                  </a:lnTo>
                  <a:lnTo>
                    <a:pt x="60" y="193"/>
                  </a:lnTo>
                  <a:lnTo>
                    <a:pt x="77" y="200"/>
                  </a:lnTo>
                  <a:lnTo>
                    <a:pt x="99" y="204"/>
                  </a:lnTo>
                  <a:lnTo>
                    <a:pt x="117" y="204"/>
                  </a:lnTo>
                  <a:lnTo>
                    <a:pt x="134" y="200"/>
                  </a:lnTo>
                  <a:lnTo>
                    <a:pt x="152" y="197"/>
                  </a:lnTo>
                  <a:lnTo>
                    <a:pt x="169" y="190"/>
                  </a:lnTo>
                  <a:lnTo>
                    <a:pt x="183" y="183"/>
                  </a:lnTo>
                  <a:lnTo>
                    <a:pt x="201" y="169"/>
                  </a:lnTo>
                  <a:lnTo>
                    <a:pt x="212" y="155"/>
                  </a:lnTo>
                  <a:lnTo>
                    <a:pt x="222" y="141"/>
                  </a:lnTo>
                  <a:lnTo>
                    <a:pt x="232" y="117"/>
                  </a:lnTo>
                  <a:lnTo>
                    <a:pt x="237" y="95"/>
                  </a:lnTo>
                  <a:lnTo>
                    <a:pt x="232" y="78"/>
                  </a:lnTo>
                  <a:lnTo>
                    <a:pt x="222" y="64"/>
                  </a:lnTo>
                  <a:lnTo>
                    <a:pt x="208" y="53"/>
                  </a:lnTo>
                  <a:lnTo>
                    <a:pt x="194" y="42"/>
                  </a:lnTo>
                  <a:lnTo>
                    <a:pt x="172" y="35"/>
                  </a:lnTo>
                  <a:lnTo>
                    <a:pt x="152" y="25"/>
                  </a:lnTo>
                  <a:lnTo>
                    <a:pt x="134" y="15"/>
                  </a:lnTo>
                  <a:lnTo>
                    <a:pt x="112"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95" name="Freeform 871"/>
            <p:cNvSpPr>
              <a:spLocks/>
            </p:cNvSpPr>
            <p:nvPr/>
          </p:nvSpPr>
          <p:spPr bwMode="auto">
            <a:xfrm>
              <a:off x="2741" y="2567"/>
              <a:ext cx="12" cy="12"/>
            </a:xfrm>
            <a:custGeom>
              <a:avLst/>
              <a:gdLst>
                <a:gd name="T0" fmla="*/ 14 w 162"/>
                <a:gd name="T1" fmla="*/ 115 h 178"/>
                <a:gd name="T2" fmla="*/ 14 w 162"/>
                <a:gd name="T3" fmla="*/ 112 h 178"/>
                <a:gd name="T4" fmla="*/ 11 w 162"/>
                <a:gd name="T5" fmla="*/ 108 h 178"/>
                <a:gd name="T6" fmla="*/ 7 w 162"/>
                <a:gd name="T7" fmla="*/ 105 h 178"/>
                <a:gd name="T8" fmla="*/ 3 w 162"/>
                <a:gd name="T9" fmla="*/ 102 h 178"/>
                <a:gd name="T10" fmla="*/ 0 w 162"/>
                <a:gd name="T11" fmla="*/ 98 h 178"/>
                <a:gd name="T12" fmla="*/ 0 w 162"/>
                <a:gd name="T13" fmla="*/ 108 h 178"/>
                <a:gd name="T14" fmla="*/ 0 w 162"/>
                <a:gd name="T15" fmla="*/ 119 h 178"/>
                <a:gd name="T16" fmla="*/ 0 w 162"/>
                <a:gd name="T17" fmla="*/ 130 h 178"/>
                <a:gd name="T18" fmla="*/ 0 w 162"/>
                <a:gd name="T19" fmla="*/ 140 h 178"/>
                <a:gd name="T20" fmla="*/ 3 w 162"/>
                <a:gd name="T21" fmla="*/ 150 h 178"/>
                <a:gd name="T22" fmla="*/ 3 w 162"/>
                <a:gd name="T23" fmla="*/ 158 h 178"/>
                <a:gd name="T24" fmla="*/ 7 w 162"/>
                <a:gd name="T25" fmla="*/ 165 h 178"/>
                <a:gd name="T26" fmla="*/ 14 w 162"/>
                <a:gd name="T27" fmla="*/ 172 h 178"/>
                <a:gd name="T28" fmla="*/ 21 w 162"/>
                <a:gd name="T29" fmla="*/ 175 h 178"/>
                <a:gd name="T30" fmla="*/ 31 w 162"/>
                <a:gd name="T31" fmla="*/ 178 h 178"/>
                <a:gd name="T32" fmla="*/ 56 w 162"/>
                <a:gd name="T33" fmla="*/ 175 h 178"/>
                <a:gd name="T34" fmla="*/ 81 w 162"/>
                <a:gd name="T35" fmla="*/ 168 h 178"/>
                <a:gd name="T36" fmla="*/ 102 w 162"/>
                <a:gd name="T37" fmla="*/ 158 h 178"/>
                <a:gd name="T38" fmla="*/ 119 w 162"/>
                <a:gd name="T39" fmla="*/ 143 h 178"/>
                <a:gd name="T40" fmla="*/ 137 w 162"/>
                <a:gd name="T41" fmla="*/ 126 h 178"/>
                <a:gd name="T42" fmla="*/ 151 w 162"/>
                <a:gd name="T43" fmla="*/ 105 h 178"/>
                <a:gd name="T44" fmla="*/ 159 w 162"/>
                <a:gd name="T45" fmla="*/ 80 h 178"/>
                <a:gd name="T46" fmla="*/ 162 w 162"/>
                <a:gd name="T47" fmla="*/ 55 h 178"/>
                <a:gd name="T48" fmla="*/ 162 w 162"/>
                <a:gd name="T49" fmla="*/ 28 h 178"/>
                <a:gd name="T50" fmla="*/ 154 w 162"/>
                <a:gd name="T51"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2" h="178">
                  <a:moveTo>
                    <a:pt x="14" y="115"/>
                  </a:moveTo>
                  <a:lnTo>
                    <a:pt x="14" y="112"/>
                  </a:lnTo>
                  <a:lnTo>
                    <a:pt x="11" y="108"/>
                  </a:lnTo>
                  <a:lnTo>
                    <a:pt x="7" y="105"/>
                  </a:lnTo>
                  <a:lnTo>
                    <a:pt x="3" y="102"/>
                  </a:lnTo>
                  <a:lnTo>
                    <a:pt x="0" y="98"/>
                  </a:lnTo>
                  <a:lnTo>
                    <a:pt x="0" y="108"/>
                  </a:lnTo>
                  <a:lnTo>
                    <a:pt x="0" y="119"/>
                  </a:lnTo>
                  <a:lnTo>
                    <a:pt x="0" y="130"/>
                  </a:lnTo>
                  <a:lnTo>
                    <a:pt x="0" y="140"/>
                  </a:lnTo>
                  <a:lnTo>
                    <a:pt x="3" y="150"/>
                  </a:lnTo>
                  <a:lnTo>
                    <a:pt x="3" y="158"/>
                  </a:lnTo>
                  <a:lnTo>
                    <a:pt x="7" y="165"/>
                  </a:lnTo>
                  <a:lnTo>
                    <a:pt x="14" y="172"/>
                  </a:lnTo>
                  <a:lnTo>
                    <a:pt x="21" y="175"/>
                  </a:lnTo>
                  <a:lnTo>
                    <a:pt x="31" y="178"/>
                  </a:lnTo>
                  <a:lnTo>
                    <a:pt x="56" y="175"/>
                  </a:lnTo>
                  <a:lnTo>
                    <a:pt x="81" y="168"/>
                  </a:lnTo>
                  <a:lnTo>
                    <a:pt x="102" y="158"/>
                  </a:lnTo>
                  <a:lnTo>
                    <a:pt x="119" y="143"/>
                  </a:lnTo>
                  <a:lnTo>
                    <a:pt x="137" y="126"/>
                  </a:lnTo>
                  <a:lnTo>
                    <a:pt x="151" y="105"/>
                  </a:lnTo>
                  <a:lnTo>
                    <a:pt x="159" y="80"/>
                  </a:lnTo>
                  <a:lnTo>
                    <a:pt x="162" y="55"/>
                  </a:lnTo>
                  <a:lnTo>
                    <a:pt x="162" y="28"/>
                  </a:lnTo>
                  <a:lnTo>
                    <a:pt x="154"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96" name="Freeform 872"/>
            <p:cNvSpPr>
              <a:spLocks/>
            </p:cNvSpPr>
            <p:nvPr/>
          </p:nvSpPr>
          <p:spPr bwMode="auto">
            <a:xfrm>
              <a:off x="2686" y="2615"/>
              <a:ext cx="9" cy="19"/>
            </a:xfrm>
            <a:custGeom>
              <a:avLst/>
              <a:gdLst>
                <a:gd name="T0" fmla="*/ 28 w 127"/>
                <a:gd name="T1" fmla="*/ 224 h 263"/>
                <a:gd name="T2" fmla="*/ 21 w 127"/>
                <a:gd name="T3" fmla="*/ 220 h 263"/>
                <a:gd name="T4" fmla="*/ 14 w 127"/>
                <a:gd name="T5" fmla="*/ 217 h 263"/>
                <a:gd name="T6" fmla="*/ 7 w 127"/>
                <a:gd name="T7" fmla="*/ 217 h 263"/>
                <a:gd name="T8" fmla="*/ 3 w 127"/>
                <a:gd name="T9" fmla="*/ 220 h 263"/>
                <a:gd name="T10" fmla="*/ 0 w 127"/>
                <a:gd name="T11" fmla="*/ 224 h 263"/>
                <a:gd name="T12" fmla="*/ 0 w 127"/>
                <a:gd name="T13" fmla="*/ 228 h 263"/>
                <a:gd name="T14" fmla="*/ 0 w 127"/>
                <a:gd name="T15" fmla="*/ 235 h 263"/>
                <a:gd name="T16" fmla="*/ 0 w 127"/>
                <a:gd name="T17" fmla="*/ 238 h 263"/>
                <a:gd name="T18" fmla="*/ 3 w 127"/>
                <a:gd name="T19" fmla="*/ 245 h 263"/>
                <a:gd name="T20" fmla="*/ 3 w 127"/>
                <a:gd name="T21" fmla="*/ 249 h 263"/>
                <a:gd name="T22" fmla="*/ 10 w 127"/>
                <a:gd name="T23" fmla="*/ 255 h 263"/>
                <a:gd name="T24" fmla="*/ 21 w 127"/>
                <a:gd name="T25" fmla="*/ 260 h 263"/>
                <a:gd name="T26" fmla="*/ 28 w 127"/>
                <a:gd name="T27" fmla="*/ 263 h 263"/>
                <a:gd name="T28" fmla="*/ 38 w 127"/>
                <a:gd name="T29" fmla="*/ 263 h 263"/>
                <a:gd name="T30" fmla="*/ 50 w 127"/>
                <a:gd name="T31" fmla="*/ 263 h 263"/>
                <a:gd name="T32" fmla="*/ 56 w 127"/>
                <a:gd name="T33" fmla="*/ 260 h 263"/>
                <a:gd name="T34" fmla="*/ 63 w 127"/>
                <a:gd name="T35" fmla="*/ 255 h 263"/>
                <a:gd name="T36" fmla="*/ 70 w 127"/>
                <a:gd name="T37" fmla="*/ 252 h 263"/>
                <a:gd name="T38" fmla="*/ 74 w 127"/>
                <a:gd name="T39" fmla="*/ 249 h 263"/>
                <a:gd name="T40" fmla="*/ 77 w 127"/>
                <a:gd name="T41" fmla="*/ 249 h 263"/>
                <a:gd name="T42" fmla="*/ 85 w 127"/>
                <a:gd name="T43" fmla="*/ 224 h 263"/>
                <a:gd name="T44" fmla="*/ 88 w 127"/>
                <a:gd name="T45" fmla="*/ 196 h 263"/>
                <a:gd name="T46" fmla="*/ 92 w 127"/>
                <a:gd name="T47" fmla="*/ 172 h 263"/>
                <a:gd name="T48" fmla="*/ 92 w 127"/>
                <a:gd name="T49" fmla="*/ 143 h 263"/>
                <a:gd name="T50" fmla="*/ 92 w 127"/>
                <a:gd name="T51" fmla="*/ 119 h 263"/>
                <a:gd name="T52" fmla="*/ 92 w 127"/>
                <a:gd name="T53" fmla="*/ 94 h 263"/>
                <a:gd name="T54" fmla="*/ 95 w 127"/>
                <a:gd name="T55" fmla="*/ 67 h 263"/>
                <a:gd name="T56" fmla="*/ 102 w 127"/>
                <a:gd name="T57" fmla="*/ 42 h 263"/>
                <a:gd name="T58" fmla="*/ 113 w 127"/>
                <a:gd name="T59" fmla="*/ 20 h 263"/>
                <a:gd name="T60" fmla="*/ 127 w 127"/>
                <a:gd name="T61"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7" h="263">
                  <a:moveTo>
                    <a:pt x="28" y="224"/>
                  </a:moveTo>
                  <a:lnTo>
                    <a:pt x="21" y="220"/>
                  </a:lnTo>
                  <a:lnTo>
                    <a:pt x="14" y="217"/>
                  </a:lnTo>
                  <a:lnTo>
                    <a:pt x="7" y="217"/>
                  </a:lnTo>
                  <a:lnTo>
                    <a:pt x="3" y="220"/>
                  </a:lnTo>
                  <a:lnTo>
                    <a:pt x="0" y="224"/>
                  </a:lnTo>
                  <a:lnTo>
                    <a:pt x="0" y="228"/>
                  </a:lnTo>
                  <a:lnTo>
                    <a:pt x="0" y="235"/>
                  </a:lnTo>
                  <a:lnTo>
                    <a:pt x="0" y="238"/>
                  </a:lnTo>
                  <a:lnTo>
                    <a:pt x="3" y="245"/>
                  </a:lnTo>
                  <a:lnTo>
                    <a:pt x="3" y="249"/>
                  </a:lnTo>
                  <a:lnTo>
                    <a:pt x="10" y="255"/>
                  </a:lnTo>
                  <a:lnTo>
                    <a:pt x="21" y="260"/>
                  </a:lnTo>
                  <a:lnTo>
                    <a:pt x="28" y="263"/>
                  </a:lnTo>
                  <a:lnTo>
                    <a:pt x="38" y="263"/>
                  </a:lnTo>
                  <a:lnTo>
                    <a:pt x="50" y="263"/>
                  </a:lnTo>
                  <a:lnTo>
                    <a:pt x="56" y="260"/>
                  </a:lnTo>
                  <a:lnTo>
                    <a:pt x="63" y="255"/>
                  </a:lnTo>
                  <a:lnTo>
                    <a:pt x="70" y="252"/>
                  </a:lnTo>
                  <a:lnTo>
                    <a:pt x="74" y="249"/>
                  </a:lnTo>
                  <a:lnTo>
                    <a:pt x="77" y="249"/>
                  </a:lnTo>
                  <a:lnTo>
                    <a:pt x="85" y="224"/>
                  </a:lnTo>
                  <a:lnTo>
                    <a:pt x="88" y="196"/>
                  </a:lnTo>
                  <a:lnTo>
                    <a:pt x="92" y="172"/>
                  </a:lnTo>
                  <a:lnTo>
                    <a:pt x="92" y="143"/>
                  </a:lnTo>
                  <a:lnTo>
                    <a:pt x="92" y="119"/>
                  </a:lnTo>
                  <a:lnTo>
                    <a:pt x="92" y="94"/>
                  </a:lnTo>
                  <a:lnTo>
                    <a:pt x="95" y="67"/>
                  </a:lnTo>
                  <a:lnTo>
                    <a:pt x="102" y="42"/>
                  </a:lnTo>
                  <a:lnTo>
                    <a:pt x="113" y="20"/>
                  </a:lnTo>
                  <a:lnTo>
                    <a:pt x="127"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97" name="Freeform 873"/>
            <p:cNvSpPr>
              <a:spLocks/>
            </p:cNvSpPr>
            <p:nvPr/>
          </p:nvSpPr>
          <p:spPr bwMode="auto">
            <a:xfrm>
              <a:off x="2631" y="2715"/>
              <a:ext cx="23" cy="18"/>
            </a:xfrm>
            <a:custGeom>
              <a:avLst/>
              <a:gdLst>
                <a:gd name="T0" fmla="*/ 42 w 288"/>
                <a:gd name="T1" fmla="*/ 0 h 253"/>
                <a:gd name="T2" fmla="*/ 42 w 288"/>
                <a:gd name="T3" fmla="*/ 13 h 253"/>
                <a:gd name="T4" fmla="*/ 35 w 288"/>
                <a:gd name="T5" fmla="*/ 28 h 253"/>
                <a:gd name="T6" fmla="*/ 28 w 288"/>
                <a:gd name="T7" fmla="*/ 41 h 253"/>
                <a:gd name="T8" fmla="*/ 18 w 288"/>
                <a:gd name="T9" fmla="*/ 56 h 253"/>
                <a:gd name="T10" fmla="*/ 10 w 288"/>
                <a:gd name="T11" fmla="*/ 70 h 253"/>
                <a:gd name="T12" fmla="*/ 4 w 288"/>
                <a:gd name="T13" fmla="*/ 83 h 253"/>
                <a:gd name="T14" fmla="*/ 0 w 288"/>
                <a:gd name="T15" fmla="*/ 98 h 253"/>
                <a:gd name="T16" fmla="*/ 4 w 288"/>
                <a:gd name="T17" fmla="*/ 108 h 253"/>
                <a:gd name="T18" fmla="*/ 14 w 288"/>
                <a:gd name="T19" fmla="*/ 123 h 253"/>
                <a:gd name="T20" fmla="*/ 32 w 288"/>
                <a:gd name="T21" fmla="*/ 133 h 253"/>
                <a:gd name="T22" fmla="*/ 42 w 288"/>
                <a:gd name="T23" fmla="*/ 136 h 253"/>
                <a:gd name="T24" fmla="*/ 53 w 288"/>
                <a:gd name="T25" fmla="*/ 136 h 253"/>
                <a:gd name="T26" fmla="*/ 63 w 288"/>
                <a:gd name="T27" fmla="*/ 136 h 253"/>
                <a:gd name="T28" fmla="*/ 74 w 288"/>
                <a:gd name="T29" fmla="*/ 136 h 253"/>
                <a:gd name="T30" fmla="*/ 85 w 288"/>
                <a:gd name="T31" fmla="*/ 133 h 253"/>
                <a:gd name="T32" fmla="*/ 95 w 288"/>
                <a:gd name="T33" fmla="*/ 130 h 253"/>
                <a:gd name="T34" fmla="*/ 102 w 288"/>
                <a:gd name="T35" fmla="*/ 123 h 253"/>
                <a:gd name="T36" fmla="*/ 110 w 288"/>
                <a:gd name="T37" fmla="*/ 112 h 253"/>
                <a:gd name="T38" fmla="*/ 113 w 288"/>
                <a:gd name="T39" fmla="*/ 98 h 253"/>
                <a:gd name="T40" fmla="*/ 113 w 288"/>
                <a:gd name="T41" fmla="*/ 83 h 253"/>
                <a:gd name="T42" fmla="*/ 116 w 288"/>
                <a:gd name="T43" fmla="*/ 95 h 253"/>
                <a:gd name="T44" fmla="*/ 116 w 288"/>
                <a:gd name="T45" fmla="*/ 108 h 253"/>
                <a:gd name="T46" fmla="*/ 116 w 288"/>
                <a:gd name="T47" fmla="*/ 119 h 253"/>
                <a:gd name="T48" fmla="*/ 116 w 288"/>
                <a:gd name="T49" fmla="*/ 133 h 253"/>
                <a:gd name="T50" fmla="*/ 116 w 288"/>
                <a:gd name="T51" fmla="*/ 143 h 253"/>
                <a:gd name="T52" fmla="*/ 116 w 288"/>
                <a:gd name="T53" fmla="*/ 154 h 253"/>
                <a:gd name="T54" fmla="*/ 116 w 288"/>
                <a:gd name="T55" fmla="*/ 165 h 253"/>
                <a:gd name="T56" fmla="*/ 116 w 288"/>
                <a:gd name="T57" fmla="*/ 175 h 253"/>
                <a:gd name="T58" fmla="*/ 116 w 288"/>
                <a:gd name="T59" fmla="*/ 186 h 253"/>
                <a:gd name="T60" fmla="*/ 120 w 288"/>
                <a:gd name="T61" fmla="*/ 193 h 253"/>
                <a:gd name="T62" fmla="*/ 123 w 288"/>
                <a:gd name="T63" fmla="*/ 213 h 253"/>
                <a:gd name="T64" fmla="*/ 133 w 288"/>
                <a:gd name="T65" fmla="*/ 228 h 253"/>
                <a:gd name="T66" fmla="*/ 145 w 288"/>
                <a:gd name="T67" fmla="*/ 238 h 253"/>
                <a:gd name="T68" fmla="*/ 158 w 288"/>
                <a:gd name="T69" fmla="*/ 245 h 253"/>
                <a:gd name="T70" fmla="*/ 173 w 288"/>
                <a:gd name="T71" fmla="*/ 253 h 253"/>
                <a:gd name="T72" fmla="*/ 190 w 288"/>
                <a:gd name="T73" fmla="*/ 253 h 253"/>
                <a:gd name="T74" fmla="*/ 208 w 288"/>
                <a:gd name="T75" fmla="*/ 253 h 253"/>
                <a:gd name="T76" fmla="*/ 222 w 288"/>
                <a:gd name="T77" fmla="*/ 245 h 253"/>
                <a:gd name="T78" fmla="*/ 236 w 288"/>
                <a:gd name="T79" fmla="*/ 238 h 253"/>
                <a:gd name="T80" fmla="*/ 250 w 288"/>
                <a:gd name="T81" fmla="*/ 231 h 253"/>
                <a:gd name="T82" fmla="*/ 268 w 288"/>
                <a:gd name="T83" fmla="*/ 213 h 253"/>
                <a:gd name="T84" fmla="*/ 278 w 288"/>
                <a:gd name="T85" fmla="*/ 193 h 253"/>
                <a:gd name="T86" fmla="*/ 288 w 288"/>
                <a:gd name="T87" fmla="*/ 171 h 253"/>
                <a:gd name="T88" fmla="*/ 288 w 288"/>
                <a:gd name="T89" fmla="*/ 151 h 253"/>
                <a:gd name="T90" fmla="*/ 288 w 288"/>
                <a:gd name="T91" fmla="*/ 126 h 253"/>
                <a:gd name="T92" fmla="*/ 281 w 288"/>
                <a:gd name="T93" fmla="*/ 101 h 253"/>
                <a:gd name="T94" fmla="*/ 275 w 288"/>
                <a:gd name="T95" fmla="*/ 80 h 253"/>
                <a:gd name="T96" fmla="*/ 261 w 288"/>
                <a:gd name="T97" fmla="*/ 59 h 253"/>
                <a:gd name="T98" fmla="*/ 246 w 288"/>
                <a:gd name="T99" fmla="*/ 41 h 253"/>
                <a:gd name="T100" fmla="*/ 225 w 288"/>
                <a:gd name="T101" fmla="*/ 28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8" h="253">
                  <a:moveTo>
                    <a:pt x="42" y="0"/>
                  </a:moveTo>
                  <a:lnTo>
                    <a:pt x="42" y="13"/>
                  </a:lnTo>
                  <a:lnTo>
                    <a:pt x="35" y="28"/>
                  </a:lnTo>
                  <a:lnTo>
                    <a:pt x="28" y="41"/>
                  </a:lnTo>
                  <a:lnTo>
                    <a:pt x="18" y="56"/>
                  </a:lnTo>
                  <a:lnTo>
                    <a:pt x="10" y="70"/>
                  </a:lnTo>
                  <a:lnTo>
                    <a:pt x="4" y="83"/>
                  </a:lnTo>
                  <a:lnTo>
                    <a:pt x="0" y="98"/>
                  </a:lnTo>
                  <a:lnTo>
                    <a:pt x="4" y="108"/>
                  </a:lnTo>
                  <a:lnTo>
                    <a:pt x="14" y="123"/>
                  </a:lnTo>
                  <a:lnTo>
                    <a:pt x="32" y="133"/>
                  </a:lnTo>
                  <a:lnTo>
                    <a:pt x="42" y="136"/>
                  </a:lnTo>
                  <a:lnTo>
                    <a:pt x="53" y="136"/>
                  </a:lnTo>
                  <a:lnTo>
                    <a:pt x="63" y="136"/>
                  </a:lnTo>
                  <a:lnTo>
                    <a:pt x="74" y="136"/>
                  </a:lnTo>
                  <a:lnTo>
                    <a:pt x="85" y="133"/>
                  </a:lnTo>
                  <a:lnTo>
                    <a:pt x="95" y="130"/>
                  </a:lnTo>
                  <a:lnTo>
                    <a:pt x="102" y="123"/>
                  </a:lnTo>
                  <a:lnTo>
                    <a:pt x="110" y="112"/>
                  </a:lnTo>
                  <a:lnTo>
                    <a:pt x="113" y="98"/>
                  </a:lnTo>
                  <a:lnTo>
                    <a:pt x="113" y="83"/>
                  </a:lnTo>
                  <a:lnTo>
                    <a:pt x="116" y="95"/>
                  </a:lnTo>
                  <a:lnTo>
                    <a:pt x="116" y="108"/>
                  </a:lnTo>
                  <a:lnTo>
                    <a:pt x="116" y="119"/>
                  </a:lnTo>
                  <a:lnTo>
                    <a:pt x="116" y="133"/>
                  </a:lnTo>
                  <a:lnTo>
                    <a:pt x="116" y="143"/>
                  </a:lnTo>
                  <a:lnTo>
                    <a:pt x="116" y="154"/>
                  </a:lnTo>
                  <a:lnTo>
                    <a:pt x="116" y="165"/>
                  </a:lnTo>
                  <a:lnTo>
                    <a:pt x="116" y="175"/>
                  </a:lnTo>
                  <a:lnTo>
                    <a:pt x="116" y="186"/>
                  </a:lnTo>
                  <a:lnTo>
                    <a:pt x="120" y="193"/>
                  </a:lnTo>
                  <a:lnTo>
                    <a:pt x="123" y="213"/>
                  </a:lnTo>
                  <a:lnTo>
                    <a:pt x="133" y="228"/>
                  </a:lnTo>
                  <a:lnTo>
                    <a:pt x="145" y="238"/>
                  </a:lnTo>
                  <a:lnTo>
                    <a:pt x="158" y="245"/>
                  </a:lnTo>
                  <a:lnTo>
                    <a:pt x="173" y="253"/>
                  </a:lnTo>
                  <a:lnTo>
                    <a:pt x="190" y="253"/>
                  </a:lnTo>
                  <a:lnTo>
                    <a:pt x="208" y="253"/>
                  </a:lnTo>
                  <a:lnTo>
                    <a:pt x="222" y="245"/>
                  </a:lnTo>
                  <a:lnTo>
                    <a:pt x="236" y="238"/>
                  </a:lnTo>
                  <a:lnTo>
                    <a:pt x="250" y="231"/>
                  </a:lnTo>
                  <a:lnTo>
                    <a:pt x="268" y="213"/>
                  </a:lnTo>
                  <a:lnTo>
                    <a:pt x="278" y="193"/>
                  </a:lnTo>
                  <a:lnTo>
                    <a:pt x="288" y="171"/>
                  </a:lnTo>
                  <a:lnTo>
                    <a:pt x="288" y="151"/>
                  </a:lnTo>
                  <a:lnTo>
                    <a:pt x="288" y="126"/>
                  </a:lnTo>
                  <a:lnTo>
                    <a:pt x="281" y="101"/>
                  </a:lnTo>
                  <a:lnTo>
                    <a:pt x="275" y="80"/>
                  </a:lnTo>
                  <a:lnTo>
                    <a:pt x="261" y="59"/>
                  </a:lnTo>
                  <a:lnTo>
                    <a:pt x="246" y="41"/>
                  </a:lnTo>
                  <a:lnTo>
                    <a:pt x="225" y="28"/>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98" name="Freeform 874"/>
            <p:cNvSpPr>
              <a:spLocks/>
            </p:cNvSpPr>
            <p:nvPr/>
          </p:nvSpPr>
          <p:spPr bwMode="auto">
            <a:xfrm>
              <a:off x="2655" y="2743"/>
              <a:ext cx="12" cy="16"/>
            </a:xfrm>
            <a:custGeom>
              <a:avLst/>
              <a:gdLst>
                <a:gd name="T0" fmla="*/ 0 w 151"/>
                <a:gd name="T1" fmla="*/ 112 h 215"/>
                <a:gd name="T2" fmla="*/ 3 w 151"/>
                <a:gd name="T3" fmla="*/ 133 h 215"/>
                <a:gd name="T4" fmla="*/ 10 w 151"/>
                <a:gd name="T5" fmla="*/ 155 h 215"/>
                <a:gd name="T6" fmla="*/ 21 w 151"/>
                <a:gd name="T7" fmla="*/ 175 h 215"/>
                <a:gd name="T8" fmla="*/ 35 w 151"/>
                <a:gd name="T9" fmla="*/ 190 h 215"/>
                <a:gd name="T10" fmla="*/ 53 w 151"/>
                <a:gd name="T11" fmla="*/ 203 h 215"/>
                <a:gd name="T12" fmla="*/ 70 w 151"/>
                <a:gd name="T13" fmla="*/ 211 h 215"/>
                <a:gd name="T14" fmla="*/ 88 w 151"/>
                <a:gd name="T15" fmla="*/ 215 h 215"/>
                <a:gd name="T16" fmla="*/ 106 w 151"/>
                <a:gd name="T17" fmla="*/ 207 h 215"/>
                <a:gd name="T18" fmla="*/ 119 w 151"/>
                <a:gd name="T19" fmla="*/ 197 h 215"/>
                <a:gd name="T20" fmla="*/ 133 w 151"/>
                <a:gd name="T21" fmla="*/ 175 h 215"/>
                <a:gd name="T22" fmla="*/ 141 w 151"/>
                <a:gd name="T23" fmla="*/ 158 h 215"/>
                <a:gd name="T24" fmla="*/ 144 w 151"/>
                <a:gd name="T25" fmla="*/ 137 h 215"/>
                <a:gd name="T26" fmla="*/ 148 w 151"/>
                <a:gd name="T27" fmla="*/ 116 h 215"/>
                <a:gd name="T28" fmla="*/ 151 w 151"/>
                <a:gd name="T29" fmla="*/ 95 h 215"/>
                <a:gd name="T30" fmla="*/ 151 w 151"/>
                <a:gd name="T31" fmla="*/ 73 h 215"/>
                <a:gd name="T32" fmla="*/ 148 w 151"/>
                <a:gd name="T33" fmla="*/ 56 h 215"/>
                <a:gd name="T34" fmla="*/ 137 w 151"/>
                <a:gd name="T35" fmla="*/ 35 h 215"/>
                <a:gd name="T36" fmla="*/ 126 w 151"/>
                <a:gd name="T37" fmla="*/ 21 h 215"/>
                <a:gd name="T38" fmla="*/ 109 w 151"/>
                <a:gd name="T39" fmla="*/ 7 h 215"/>
                <a:gd name="T40" fmla="*/ 84 w 151"/>
                <a:gd name="T41" fmla="*/ 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1" h="215">
                  <a:moveTo>
                    <a:pt x="0" y="112"/>
                  </a:moveTo>
                  <a:lnTo>
                    <a:pt x="3" y="133"/>
                  </a:lnTo>
                  <a:lnTo>
                    <a:pt x="10" y="155"/>
                  </a:lnTo>
                  <a:lnTo>
                    <a:pt x="21" y="175"/>
                  </a:lnTo>
                  <a:lnTo>
                    <a:pt x="35" y="190"/>
                  </a:lnTo>
                  <a:lnTo>
                    <a:pt x="53" y="203"/>
                  </a:lnTo>
                  <a:lnTo>
                    <a:pt x="70" y="211"/>
                  </a:lnTo>
                  <a:lnTo>
                    <a:pt x="88" y="215"/>
                  </a:lnTo>
                  <a:lnTo>
                    <a:pt x="106" y="207"/>
                  </a:lnTo>
                  <a:lnTo>
                    <a:pt x="119" y="197"/>
                  </a:lnTo>
                  <a:lnTo>
                    <a:pt x="133" y="175"/>
                  </a:lnTo>
                  <a:lnTo>
                    <a:pt x="141" y="158"/>
                  </a:lnTo>
                  <a:lnTo>
                    <a:pt x="144" y="137"/>
                  </a:lnTo>
                  <a:lnTo>
                    <a:pt x="148" y="116"/>
                  </a:lnTo>
                  <a:lnTo>
                    <a:pt x="151" y="95"/>
                  </a:lnTo>
                  <a:lnTo>
                    <a:pt x="151" y="73"/>
                  </a:lnTo>
                  <a:lnTo>
                    <a:pt x="148" y="56"/>
                  </a:lnTo>
                  <a:lnTo>
                    <a:pt x="137" y="35"/>
                  </a:lnTo>
                  <a:lnTo>
                    <a:pt x="126" y="21"/>
                  </a:lnTo>
                  <a:lnTo>
                    <a:pt x="109" y="7"/>
                  </a:lnTo>
                  <a:lnTo>
                    <a:pt x="84"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499" name="Freeform 875"/>
            <p:cNvSpPr>
              <a:spLocks/>
            </p:cNvSpPr>
            <p:nvPr/>
          </p:nvSpPr>
          <p:spPr bwMode="auto">
            <a:xfrm>
              <a:off x="2646" y="2770"/>
              <a:ext cx="9" cy="7"/>
            </a:xfrm>
            <a:custGeom>
              <a:avLst/>
              <a:gdLst>
                <a:gd name="T0" fmla="*/ 18 w 120"/>
                <a:gd name="T1" fmla="*/ 0 h 109"/>
                <a:gd name="T2" fmla="*/ 12 w 120"/>
                <a:gd name="T3" fmla="*/ 11 h 109"/>
                <a:gd name="T4" fmla="*/ 8 w 120"/>
                <a:gd name="T5" fmla="*/ 25 h 109"/>
                <a:gd name="T6" fmla="*/ 4 w 120"/>
                <a:gd name="T7" fmla="*/ 35 h 109"/>
                <a:gd name="T8" fmla="*/ 0 w 120"/>
                <a:gd name="T9" fmla="*/ 50 h 109"/>
                <a:gd name="T10" fmla="*/ 0 w 120"/>
                <a:gd name="T11" fmla="*/ 60 h 109"/>
                <a:gd name="T12" fmla="*/ 4 w 120"/>
                <a:gd name="T13" fmla="*/ 70 h 109"/>
                <a:gd name="T14" fmla="*/ 8 w 120"/>
                <a:gd name="T15" fmla="*/ 81 h 109"/>
                <a:gd name="T16" fmla="*/ 15 w 120"/>
                <a:gd name="T17" fmla="*/ 91 h 109"/>
                <a:gd name="T18" fmla="*/ 25 w 120"/>
                <a:gd name="T19" fmla="*/ 98 h 109"/>
                <a:gd name="T20" fmla="*/ 35 w 120"/>
                <a:gd name="T21" fmla="*/ 106 h 109"/>
                <a:gd name="T22" fmla="*/ 43 w 120"/>
                <a:gd name="T23" fmla="*/ 109 h 109"/>
                <a:gd name="T24" fmla="*/ 53 w 120"/>
                <a:gd name="T25" fmla="*/ 109 h 109"/>
                <a:gd name="T26" fmla="*/ 60 w 120"/>
                <a:gd name="T27" fmla="*/ 109 h 109"/>
                <a:gd name="T28" fmla="*/ 71 w 120"/>
                <a:gd name="T29" fmla="*/ 109 h 109"/>
                <a:gd name="T30" fmla="*/ 78 w 120"/>
                <a:gd name="T31" fmla="*/ 106 h 109"/>
                <a:gd name="T32" fmla="*/ 88 w 120"/>
                <a:gd name="T33" fmla="*/ 102 h 109"/>
                <a:gd name="T34" fmla="*/ 95 w 120"/>
                <a:gd name="T35" fmla="*/ 98 h 109"/>
                <a:gd name="T36" fmla="*/ 103 w 120"/>
                <a:gd name="T37" fmla="*/ 95 h 109"/>
                <a:gd name="T38" fmla="*/ 110 w 120"/>
                <a:gd name="T39" fmla="*/ 88 h 109"/>
                <a:gd name="T40" fmla="*/ 117 w 120"/>
                <a:gd name="T41" fmla="*/ 81 h 109"/>
                <a:gd name="T42" fmla="*/ 117 w 120"/>
                <a:gd name="T43" fmla="*/ 78 h 109"/>
                <a:gd name="T44" fmla="*/ 120 w 120"/>
                <a:gd name="T45" fmla="*/ 74 h 109"/>
                <a:gd name="T46" fmla="*/ 120 w 120"/>
                <a:gd name="T47" fmla="*/ 70 h 109"/>
                <a:gd name="T48" fmla="*/ 120 w 120"/>
                <a:gd name="T49" fmla="*/ 67 h 109"/>
                <a:gd name="T50" fmla="*/ 120 w 120"/>
                <a:gd name="T51" fmla="*/ 63 h 109"/>
                <a:gd name="T52" fmla="*/ 120 w 120"/>
                <a:gd name="T53" fmla="*/ 60 h 109"/>
                <a:gd name="T54" fmla="*/ 120 w 120"/>
                <a:gd name="T55" fmla="*/ 53 h 109"/>
                <a:gd name="T56" fmla="*/ 120 w 120"/>
                <a:gd name="T57" fmla="*/ 50 h 109"/>
                <a:gd name="T58" fmla="*/ 120 w 120"/>
                <a:gd name="T59" fmla="*/ 46 h 109"/>
                <a:gd name="T60" fmla="*/ 117 w 120"/>
                <a:gd name="T61" fmla="*/ 4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0" h="109">
                  <a:moveTo>
                    <a:pt x="18" y="0"/>
                  </a:moveTo>
                  <a:lnTo>
                    <a:pt x="12" y="11"/>
                  </a:lnTo>
                  <a:lnTo>
                    <a:pt x="8" y="25"/>
                  </a:lnTo>
                  <a:lnTo>
                    <a:pt x="4" y="35"/>
                  </a:lnTo>
                  <a:lnTo>
                    <a:pt x="0" y="50"/>
                  </a:lnTo>
                  <a:lnTo>
                    <a:pt x="0" y="60"/>
                  </a:lnTo>
                  <a:lnTo>
                    <a:pt x="4" y="70"/>
                  </a:lnTo>
                  <a:lnTo>
                    <a:pt x="8" y="81"/>
                  </a:lnTo>
                  <a:lnTo>
                    <a:pt x="15" y="91"/>
                  </a:lnTo>
                  <a:lnTo>
                    <a:pt x="25" y="98"/>
                  </a:lnTo>
                  <a:lnTo>
                    <a:pt x="35" y="106"/>
                  </a:lnTo>
                  <a:lnTo>
                    <a:pt x="43" y="109"/>
                  </a:lnTo>
                  <a:lnTo>
                    <a:pt x="53" y="109"/>
                  </a:lnTo>
                  <a:lnTo>
                    <a:pt x="60" y="109"/>
                  </a:lnTo>
                  <a:lnTo>
                    <a:pt x="71" y="109"/>
                  </a:lnTo>
                  <a:lnTo>
                    <a:pt x="78" y="106"/>
                  </a:lnTo>
                  <a:lnTo>
                    <a:pt x="88" y="102"/>
                  </a:lnTo>
                  <a:lnTo>
                    <a:pt x="95" y="98"/>
                  </a:lnTo>
                  <a:lnTo>
                    <a:pt x="103" y="95"/>
                  </a:lnTo>
                  <a:lnTo>
                    <a:pt x="110" y="88"/>
                  </a:lnTo>
                  <a:lnTo>
                    <a:pt x="117" y="81"/>
                  </a:lnTo>
                  <a:lnTo>
                    <a:pt x="117" y="78"/>
                  </a:lnTo>
                  <a:lnTo>
                    <a:pt x="120" y="74"/>
                  </a:lnTo>
                  <a:lnTo>
                    <a:pt x="120" y="70"/>
                  </a:lnTo>
                  <a:lnTo>
                    <a:pt x="120" y="67"/>
                  </a:lnTo>
                  <a:lnTo>
                    <a:pt x="120" y="63"/>
                  </a:lnTo>
                  <a:lnTo>
                    <a:pt x="120" y="60"/>
                  </a:lnTo>
                  <a:lnTo>
                    <a:pt x="120" y="53"/>
                  </a:lnTo>
                  <a:lnTo>
                    <a:pt x="120" y="50"/>
                  </a:lnTo>
                  <a:lnTo>
                    <a:pt x="120" y="46"/>
                  </a:lnTo>
                  <a:lnTo>
                    <a:pt x="117" y="43"/>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00" name="Freeform 876"/>
            <p:cNvSpPr>
              <a:spLocks/>
            </p:cNvSpPr>
            <p:nvPr/>
          </p:nvSpPr>
          <p:spPr bwMode="auto">
            <a:xfrm>
              <a:off x="2713" y="2730"/>
              <a:ext cx="6" cy="7"/>
            </a:xfrm>
            <a:custGeom>
              <a:avLst/>
              <a:gdLst>
                <a:gd name="T0" fmla="*/ 0 w 89"/>
                <a:gd name="T1" fmla="*/ 0 h 98"/>
                <a:gd name="T2" fmla="*/ 0 w 89"/>
                <a:gd name="T3" fmla="*/ 8 h 98"/>
                <a:gd name="T4" fmla="*/ 0 w 89"/>
                <a:gd name="T5" fmla="*/ 18 h 98"/>
                <a:gd name="T6" fmla="*/ 0 w 89"/>
                <a:gd name="T7" fmla="*/ 28 h 98"/>
                <a:gd name="T8" fmla="*/ 0 w 89"/>
                <a:gd name="T9" fmla="*/ 39 h 98"/>
                <a:gd name="T10" fmla="*/ 0 w 89"/>
                <a:gd name="T11" fmla="*/ 50 h 98"/>
                <a:gd name="T12" fmla="*/ 0 w 89"/>
                <a:gd name="T13" fmla="*/ 56 h 98"/>
                <a:gd name="T14" fmla="*/ 0 w 89"/>
                <a:gd name="T15" fmla="*/ 67 h 98"/>
                <a:gd name="T16" fmla="*/ 0 w 89"/>
                <a:gd name="T17" fmla="*/ 78 h 98"/>
                <a:gd name="T18" fmla="*/ 0 w 89"/>
                <a:gd name="T19" fmla="*/ 88 h 98"/>
                <a:gd name="T20" fmla="*/ 0 w 89"/>
                <a:gd name="T21" fmla="*/ 98 h 98"/>
                <a:gd name="T22" fmla="*/ 12 w 89"/>
                <a:gd name="T23" fmla="*/ 98 h 98"/>
                <a:gd name="T24" fmla="*/ 22 w 89"/>
                <a:gd name="T25" fmla="*/ 98 h 98"/>
                <a:gd name="T26" fmla="*/ 29 w 89"/>
                <a:gd name="T27" fmla="*/ 98 h 98"/>
                <a:gd name="T28" fmla="*/ 40 w 89"/>
                <a:gd name="T29" fmla="*/ 98 h 98"/>
                <a:gd name="T30" fmla="*/ 47 w 89"/>
                <a:gd name="T31" fmla="*/ 98 h 98"/>
                <a:gd name="T32" fmla="*/ 57 w 89"/>
                <a:gd name="T33" fmla="*/ 98 h 98"/>
                <a:gd name="T34" fmla="*/ 64 w 89"/>
                <a:gd name="T35" fmla="*/ 95 h 98"/>
                <a:gd name="T36" fmla="*/ 72 w 89"/>
                <a:gd name="T37" fmla="*/ 91 h 98"/>
                <a:gd name="T38" fmla="*/ 78 w 89"/>
                <a:gd name="T39" fmla="*/ 88 h 98"/>
                <a:gd name="T40" fmla="*/ 85 w 89"/>
                <a:gd name="T41" fmla="*/ 81 h 98"/>
                <a:gd name="T42" fmla="*/ 89 w 89"/>
                <a:gd name="T43" fmla="*/ 74 h 98"/>
                <a:gd name="T44" fmla="*/ 89 w 89"/>
                <a:gd name="T45" fmla="*/ 67 h 98"/>
                <a:gd name="T46" fmla="*/ 89 w 89"/>
                <a:gd name="T47" fmla="*/ 56 h 98"/>
                <a:gd name="T48" fmla="*/ 89 w 89"/>
                <a:gd name="T49" fmla="*/ 50 h 98"/>
                <a:gd name="T50" fmla="*/ 89 w 89"/>
                <a:gd name="T51" fmla="*/ 39 h 98"/>
                <a:gd name="T52" fmla="*/ 85 w 89"/>
                <a:gd name="T53" fmla="*/ 32 h 98"/>
                <a:gd name="T54" fmla="*/ 82 w 89"/>
                <a:gd name="T55" fmla="*/ 25 h 98"/>
                <a:gd name="T56" fmla="*/ 78 w 89"/>
                <a:gd name="T57" fmla="*/ 14 h 98"/>
                <a:gd name="T58" fmla="*/ 75 w 89"/>
                <a:gd name="T59" fmla="*/ 8 h 98"/>
                <a:gd name="T60" fmla="*/ 72 w 89"/>
                <a:gd name="T6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9" h="98">
                  <a:moveTo>
                    <a:pt x="0" y="0"/>
                  </a:moveTo>
                  <a:lnTo>
                    <a:pt x="0" y="8"/>
                  </a:lnTo>
                  <a:lnTo>
                    <a:pt x="0" y="18"/>
                  </a:lnTo>
                  <a:lnTo>
                    <a:pt x="0" y="28"/>
                  </a:lnTo>
                  <a:lnTo>
                    <a:pt x="0" y="39"/>
                  </a:lnTo>
                  <a:lnTo>
                    <a:pt x="0" y="50"/>
                  </a:lnTo>
                  <a:lnTo>
                    <a:pt x="0" y="56"/>
                  </a:lnTo>
                  <a:lnTo>
                    <a:pt x="0" y="67"/>
                  </a:lnTo>
                  <a:lnTo>
                    <a:pt x="0" y="78"/>
                  </a:lnTo>
                  <a:lnTo>
                    <a:pt x="0" y="88"/>
                  </a:lnTo>
                  <a:lnTo>
                    <a:pt x="0" y="98"/>
                  </a:lnTo>
                  <a:lnTo>
                    <a:pt x="12" y="98"/>
                  </a:lnTo>
                  <a:lnTo>
                    <a:pt x="22" y="98"/>
                  </a:lnTo>
                  <a:lnTo>
                    <a:pt x="29" y="98"/>
                  </a:lnTo>
                  <a:lnTo>
                    <a:pt x="40" y="98"/>
                  </a:lnTo>
                  <a:lnTo>
                    <a:pt x="47" y="98"/>
                  </a:lnTo>
                  <a:lnTo>
                    <a:pt x="57" y="98"/>
                  </a:lnTo>
                  <a:lnTo>
                    <a:pt x="64" y="95"/>
                  </a:lnTo>
                  <a:lnTo>
                    <a:pt x="72" y="91"/>
                  </a:lnTo>
                  <a:lnTo>
                    <a:pt x="78" y="88"/>
                  </a:lnTo>
                  <a:lnTo>
                    <a:pt x="85" y="81"/>
                  </a:lnTo>
                  <a:lnTo>
                    <a:pt x="89" y="74"/>
                  </a:lnTo>
                  <a:lnTo>
                    <a:pt x="89" y="67"/>
                  </a:lnTo>
                  <a:lnTo>
                    <a:pt x="89" y="56"/>
                  </a:lnTo>
                  <a:lnTo>
                    <a:pt x="89" y="50"/>
                  </a:lnTo>
                  <a:lnTo>
                    <a:pt x="89" y="39"/>
                  </a:lnTo>
                  <a:lnTo>
                    <a:pt x="85" y="32"/>
                  </a:lnTo>
                  <a:lnTo>
                    <a:pt x="82" y="25"/>
                  </a:lnTo>
                  <a:lnTo>
                    <a:pt x="78" y="14"/>
                  </a:lnTo>
                  <a:lnTo>
                    <a:pt x="75" y="8"/>
                  </a:lnTo>
                  <a:lnTo>
                    <a:pt x="72"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01" name="Freeform 877"/>
            <p:cNvSpPr>
              <a:spLocks/>
            </p:cNvSpPr>
            <p:nvPr/>
          </p:nvSpPr>
          <p:spPr bwMode="auto">
            <a:xfrm>
              <a:off x="2721" y="2733"/>
              <a:ext cx="7" cy="12"/>
            </a:xfrm>
            <a:custGeom>
              <a:avLst/>
              <a:gdLst>
                <a:gd name="T0" fmla="*/ 0 w 92"/>
                <a:gd name="T1" fmla="*/ 98 h 161"/>
                <a:gd name="T2" fmla="*/ 0 w 92"/>
                <a:gd name="T3" fmla="*/ 105 h 161"/>
                <a:gd name="T4" fmla="*/ 0 w 92"/>
                <a:gd name="T5" fmla="*/ 115 h 161"/>
                <a:gd name="T6" fmla="*/ 4 w 92"/>
                <a:gd name="T7" fmla="*/ 122 h 161"/>
                <a:gd name="T8" fmla="*/ 4 w 92"/>
                <a:gd name="T9" fmla="*/ 130 h 161"/>
                <a:gd name="T10" fmla="*/ 7 w 92"/>
                <a:gd name="T11" fmla="*/ 140 h 161"/>
                <a:gd name="T12" fmla="*/ 11 w 92"/>
                <a:gd name="T13" fmla="*/ 147 h 161"/>
                <a:gd name="T14" fmla="*/ 15 w 92"/>
                <a:gd name="T15" fmla="*/ 150 h 161"/>
                <a:gd name="T16" fmla="*/ 18 w 92"/>
                <a:gd name="T17" fmla="*/ 158 h 161"/>
                <a:gd name="T18" fmla="*/ 25 w 92"/>
                <a:gd name="T19" fmla="*/ 158 h 161"/>
                <a:gd name="T20" fmla="*/ 29 w 92"/>
                <a:gd name="T21" fmla="*/ 161 h 161"/>
                <a:gd name="T22" fmla="*/ 53 w 92"/>
                <a:gd name="T23" fmla="*/ 158 h 161"/>
                <a:gd name="T24" fmla="*/ 70 w 92"/>
                <a:gd name="T25" fmla="*/ 147 h 161"/>
                <a:gd name="T26" fmla="*/ 85 w 92"/>
                <a:gd name="T27" fmla="*/ 133 h 161"/>
                <a:gd name="T28" fmla="*/ 92 w 92"/>
                <a:gd name="T29" fmla="*/ 115 h 161"/>
                <a:gd name="T30" fmla="*/ 92 w 92"/>
                <a:gd name="T31" fmla="*/ 98 h 161"/>
                <a:gd name="T32" fmla="*/ 92 w 92"/>
                <a:gd name="T33" fmla="*/ 77 h 161"/>
                <a:gd name="T34" fmla="*/ 89 w 92"/>
                <a:gd name="T35" fmla="*/ 55 h 161"/>
                <a:gd name="T36" fmla="*/ 82 w 92"/>
                <a:gd name="T37" fmla="*/ 35 h 161"/>
                <a:gd name="T38" fmla="*/ 70 w 92"/>
                <a:gd name="T39" fmla="*/ 13 h 161"/>
                <a:gd name="T40" fmla="*/ 57 w 92"/>
                <a:gd name="T4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161">
                  <a:moveTo>
                    <a:pt x="0" y="98"/>
                  </a:moveTo>
                  <a:lnTo>
                    <a:pt x="0" y="105"/>
                  </a:lnTo>
                  <a:lnTo>
                    <a:pt x="0" y="115"/>
                  </a:lnTo>
                  <a:lnTo>
                    <a:pt x="4" y="122"/>
                  </a:lnTo>
                  <a:lnTo>
                    <a:pt x="4" y="130"/>
                  </a:lnTo>
                  <a:lnTo>
                    <a:pt x="7" y="140"/>
                  </a:lnTo>
                  <a:lnTo>
                    <a:pt x="11" y="147"/>
                  </a:lnTo>
                  <a:lnTo>
                    <a:pt x="15" y="150"/>
                  </a:lnTo>
                  <a:lnTo>
                    <a:pt x="18" y="158"/>
                  </a:lnTo>
                  <a:lnTo>
                    <a:pt x="25" y="158"/>
                  </a:lnTo>
                  <a:lnTo>
                    <a:pt x="29" y="161"/>
                  </a:lnTo>
                  <a:lnTo>
                    <a:pt x="53" y="158"/>
                  </a:lnTo>
                  <a:lnTo>
                    <a:pt x="70" y="147"/>
                  </a:lnTo>
                  <a:lnTo>
                    <a:pt x="85" y="133"/>
                  </a:lnTo>
                  <a:lnTo>
                    <a:pt x="92" y="115"/>
                  </a:lnTo>
                  <a:lnTo>
                    <a:pt x="92" y="98"/>
                  </a:lnTo>
                  <a:lnTo>
                    <a:pt x="92" y="77"/>
                  </a:lnTo>
                  <a:lnTo>
                    <a:pt x="89" y="55"/>
                  </a:lnTo>
                  <a:lnTo>
                    <a:pt x="82" y="35"/>
                  </a:lnTo>
                  <a:lnTo>
                    <a:pt x="70" y="13"/>
                  </a:lnTo>
                  <a:lnTo>
                    <a:pt x="57"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02" name="Freeform 878"/>
            <p:cNvSpPr>
              <a:spLocks/>
            </p:cNvSpPr>
            <p:nvPr/>
          </p:nvSpPr>
          <p:spPr bwMode="auto">
            <a:xfrm>
              <a:off x="3138" y="2955"/>
              <a:ext cx="13" cy="14"/>
            </a:xfrm>
            <a:custGeom>
              <a:avLst/>
              <a:gdLst>
                <a:gd name="T0" fmla="*/ 17 w 162"/>
                <a:gd name="T1" fmla="*/ 71 h 197"/>
                <a:gd name="T2" fmla="*/ 7 w 162"/>
                <a:gd name="T3" fmla="*/ 85 h 197"/>
                <a:gd name="T4" fmla="*/ 4 w 162"/>
                <a:gd name="T5" fmla="*/ 99 h 197"/>
                <a:gd name="T6" fmla="*/ 0 w 162"/>
                <a:gd name="T7" fmla="*/ 113 h 197"/>
                <a:gd name="T8" fmla="*/ 0 w 162"/>
                <a:gd name="T9" fmla="*/ 130 h 197"/>
                <a:gd name="T10" fmla="*/ 4 w 162"/>
                <a:gd name="T11" fmla="*/ 145 h 197"/>
                <a:gd name="T12" fmla="*/ 10 w 162"/>
                <a:gd name="T13" fmla="*/ 158 h 197"/>
                <a:gd name="T14" fmla="*/ 17 w 162"/>
                <a:gd name="T15" fmla="*/ 170 h 197"/>
                <a:gd name="T16" fmla="*/ 28 w 162"/>
                <a:gd name="T17" fmla="*/ 180 h 197"/>
                <a:gd name="T18" fmla="*/ 42 w 162"/>
                <a:gd name="T19" fmla="*/ 190 h 197"/>
                <a:gd name="T20" fmla="*/ 60 w 162"/>
                <a:gd name="T21" fmla="*/ 193 h 197"/>
                <a:gd name="T22" fmla="*/ 70 w 162"/>
                <a:gd name="T23" fmla="*/ 197 h 197"/>
                <a:gd name="T24" fmla="*/ 80 w 162"/>
                <a:gd name="T25" fmla="*/ 197 h 197"/>
                <a:gd name="T26" fmla="*/ 92 w 162"/>
                <a:gd name="T27" fmla="*/ 197 h 197"/>
                <a:gd name="T28" fmla="*/ 102 w 162"/>
                <a:gd name="T29" fmla="*/ 193 h 197"/>
                <a:gd name="T30" fmla="*/ 112 w 162"/>
                <a:gd name="T31" fmla="*/ 190 h 197"/>
                <a:gd name="T32" fmla="*/ 123 w 162"/>
                <a:gd name="T33" fmla="*/ 187 h 197"/>
                <a:gd name="T34" fmla="*/ 134 w 162"/>
                <a:gd name="T35" fmla="*/ 183 h 197"/>
                <a:gd name="T36" fmla="*/ 140 w 162"/>
                <a:gd name="T37" fmla="*/ 176 h 197"/>
                <a:gd name="T38" fmla="*/ 144 w 162"/>
                <a:gd name="T39" fmla="*/ 170 h 197"/>
                <a:gd name="T40" fmla="*/ 147 w 162"/>
                <a:gd name="T41" fmla="*/ 166 h 197"/>
                <a:gd name="T42" fmla="*/ 155 w 162"/>
                <a:gd name="T43" fmla="*/ 148 h 197"/>
                <a:gd name="T44" fmla="*/ 158 w 162"/>
                <a:gd name="T45" fmla="*/ 135 h 197"/>
                <a:gd name="T46" fmla="*/ 162 w 162"/>
                <a:gd name="T47" fmla="*/ 120 h 197"/>
                <a:gd name="T48" fmla="*/ 162 w 162"/>
                <a:gd name="T49" fmla="*/ 103 h 197"/>
                <a:gd name="T50" fmla="*/ 162 w 162"/>
                <a:gd name="T51" fmla="*/ 85 h 197"/>
                <a:gd name="T52" fmla="*/ 162 w 162"/>
                <a:gd name="T53" fmla="*/ 67 h 197"/>
                <a:gd name="T54" fmla="*/ 158 w 162"/>
                <a:gd name="T55" fmla="*/ 50 h 197"/>
                <a:gd name="T56" fmla="*/ 158 w 162"/>
                <a:gd name="T57" fmla="*/ 32 h 197"/>
                <a:gd name="T58" fmla="*/ 158 w 162"/>
                <a:gd name="T59" fmla="*/ 15 h 197"/>
                <a:gd name="T60" fmla="*/ 158 w 162"/>
                <a:gd name="T61"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2" h="197">
                  <a:moveTo>
                    <a:pt x="17" y="71"/>
                  </a:moveTo>
                  <a:lnTo>
                    <a:pt x="7" y="85"/>
                  </a:lnTo>
                  <a:lnTo>
                    <a:pt x="4" y="99"/>
                  </a:lnTo>
                  <a:lnTo>
                    <a:pt x="0" y="113"/>
                  </a:lnTo>
                  <a:lnTo>
                    <a:pt x="0" y="130"/>
                  </a:lnTo>
                  <a:lnTo>
                    <a:pt x="4" y="145"/>
                  </a:lnTo>
                  <a:lnTo>
                    <a:pt x="10" y="158"/>
                  </a:lnTo>
                  <a:lnTo>
                    <a:pt x="17" y="170"/>
                  </a:lnTo>
                  <a:lnTo>
                    <a:pt x="28" y="180"/>
                  </a:lnTo>
                  <a:lnTo>
                    <a:pt x="42" y="190"/>
                  </a:lnTo>
                  <a:lnTo>
                    <a:pt x="60" y="193"/>
                  </a:lnTo>
                  <a:lnTo>
                    <a:pt x="70" y="197"/>
                  </a:lnTo>
                  <a:lnTo>
                    <a:pt x="80" y="197"/>
                  </a:lnTo>
                  <a:lnTo>
                    <a:pt x="92" y="197"/>
                  </a:lnTo>
                  <a:lnTo>
                    <a:pt x="102" y="193"/>
                  </a:lnTo>
                  <a:lnTo>
                    <a:pt x="112" y="190"/>
                  </a:lnTo>
                  <a:lnTo>
                    <a:pt x="123" y="187"/>
                  </a:lnTo>
                  <a:lnTo>
                    <a:pt x="134" y="183"/>
                  </a:lnTo>
                  <a:lnTo>
                    <a:pt x="140" y="176"/>
                  </a:lnTo>
                  <a:lnTo>
                    <a:pt x="144" y="170"/>
                  </a:lnTo>
                  <a:lnTo>
                    <a:pt x="147" y="166"/>
                  </a:lnTo>
                  <a:lnTo>
                    <a:pt x="155" y="148"/>
                  </a:lnTo>
                  <a:lnTo>
                    <a:pt x="158" y="135"/>
                  </a:lnTo>
                  <a:lnTo>
                    <a:pt x="162" y="120"/>
                  </a:lnTo>
                  <a:lnTo>
                    <a:pt x="162" y="103"/>
                  </a:lnTo>
                  <a:lnTo>
                    <a:pt x="162" y="85"/>
                  </a:lnTo>
                  <a:lnTo>
                    <a:pt x="162" y="67"/>
                  </a:lnTo>
                  <a:lnTo>
                    <a:pt x="158" y="50"/>
                  </a:lnTo>
                  <a:lnTo>
                    <a:pt x="158" y="32"/>
                  </a:lnTo>
                  <a:lnTo>
                    <a:pt x="158" y="15"/>
                  </a:lnTo>
                  <a:lnTo>
                    <a:pt x="158"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03" name="Freeform 879"/>
            <p:cNvSpPr>
              <a:spLocks/>
            </p:cNvSpPr>
            <p:nvPr/>
          </p:nvSpPr>
          <p:spPr bwMode="auto">
            <a:xfrm>
              <a:off x="3129" y="2847"/>
              <a:ext cx="16" cy="9"/>
            </a:xfrm>
            <a:custGeom>
              <a:avLst/>
              <a:gdLst>
                <a:gd name="T0" fmla="*/ 0 w 215"/>
                <a:gd name="T1" fmla="*/ 0 h 126"/>
                <a:gd name="T2" fmla="*/ 3 w 215"/>
                <a:gd name="T3" fmla="*/ 20 h 126"/>
                <a:gd name="T4" fmla="*/ 14 w 215"/>
                <a:gd name="T5" fmla="*/ 41 h 126"/>
                <a:gd name="T6" fmla="*/ 28 w 215"/>
                <a:gd name="T7" fmla="*/ 63 h 126"/>
                <a:gd name="T8" fmla="*/ 45 w 215"/>
                <a:gd name="T9" fmla="*/ 80 h 126"/>
                <a:gd name="T10" fmla="*/ 63 w 215"/>
                <a:gd name="T11" fmla="*/ 94 h 126"/>
                <a:gd name="T12" fmla="*/ 80 w 215"/>
                <a:gd name="T13" fmla="*/ 108 h 126"/>
                <a:gd name="T14" fmla="*/ 105 w 215"/>
                <a:gd name="T15" fmla="*/ 118 h 126"/>
                <a:gd name="T16" fmla="*/ 130 w 215"/>
                <a:gd name="T17" fmla="*/ 122 h 126"/>
                <a:gd name="T18" fmla="*/ 155 w 215"/>
                <a:gd name="T19" fmla="*/ 126 h 126"/>
                <a:gd name="T20" fmla="*/ 183 w 215"/>
                <a:gd name="T21" fmla="*/ 126 h 126"/>
                <a:gd name="T22" fmla="*/ 183 w 215"/>
                <a:gd name="T23" fmla="*/ 118 h 126"/>
                <a:gd name="T24" fmla="*/ 183 w 215"/>
                <a:gd name="T25" fmla="*/ 115 h 126"/>
                <a:gd name="T26" fmla="*/ 190 w 215"/>
                <a:gd name="T27" fmla="*/ 111 h 126"/>
                <a:gd name="T28" fmla="*/ 193 w 215"/>
                <a:gd name="T29" fmla="*/ 108 h 126"/>
                <a:gd name="T30" fmla="*/ 200 w 215"/>
                <a:gd name="T31" fmla="*/ 108 h 126"/>
                <a:gd name="T32" fmla="*/ 207 w 215"/>
                <a:gd name="T33" fmla="*/ 105 h 126"/>
                <a:gd name="T34" fmla="*/ 211 w 215"/>
                <a:gd name="T35" fmla="*/ 101 h 126"/>
                <a:gd name="T36" fmla="*/ 215 w 215"/>
                <a:gd name="T37" fmla="*/ 98 h 126"/>
                <a:gd name="T38" fmla="*/ 215 w 215"/>
                <a:gd name="T39" fmla="*/ 90 h 126"/>
                <a:gd name="T40" fmla="*/ 211 w 215"/>
                <a:gd name="T41" fmla="*/ 8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5" h="126">
                  <a:moveTo>
                    <a:pt x="0" y="0"/>
                  </a:moveTo>
                  <a:lnTo>
                    <a:pt x="3" y="20"/>
                  </a:lnTo>
                  <a:lnTo>
                    <a:pt x="14" y="41"/>
                  </a:lnTo>
                  <a:lnTo>
                    <a:pt x="28" y="63"/>
                  </a:lnTo>
                  <a:lnTo>
                    <a:pt x="45" y="80"/>
                  </a:lnTo>
                  <a:lnTo>
                    <a:pt x="63" y="94"/>
                  </a:lnTo>
                  <a:lnTo>
                    <a:pt x="80" y="108"/>
                  </a:lnTo>
                  <a:lnTo>
                    <a:pt x="105" y="118"/>
                  </a:lnTo>
                  <a:lnTo>
                    <a:pt x="130" y="122"/>
                  </a:lnTo>
                  <a:lnTo>
                    <a:pt x="155" y="126"/>
                  </a:lnTo>
                  <a:lnTo>
                    <a:pt x="183" y="126"/>
                  </a:lnTo>
                  <a:lnTo>
                    <a:pt x="183" y="118"/>
                  </a:lnTo>
                  <a:lnTo>
                    <a:pt x="183" y="115"/>
                  </a:lnTo>
                  <a:lnTo>
                    <a:pt x="190" y="111"/>
                  </a:lnTo>
                  <a:lnTo>
                    <a:pt x="193" y="108"/>
                  </a:lnTo>
                  <a:lnTo>
                    <a:pt x="200" y="108"/>
                  </a:lnTo>
                  <a:lnTo>
                    <a:pt x="207" y="105"/>
                  </a:lnTo>
                  <a:lnTo>
                    <a:pt x="211" y="101"/>
                  </a:lnTo>
                  <a:lnTo>
                    <a:pt x="215" y="98"/>
                  </a:lnTo>
                  <a:lnTo>
                    <a:pt x="215" y="90"/>
                  </a:lnTo>
                  <a:lnTo>
                    <a:pt x="211" y="83"/>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04" name="Freeform 880"/>
            <p:cNvSpPr>
              <a:spLocks/>
            </p:cNvSpPr>
            <p:nvPr/>
          </p:nvSpPr>
          <p:spPr bwMode="auto">
            <a:xfrm>
              <a:off x="2995" y="2811"/>
              <a:ext cx="15" cy="6"/>
            </a:xfrm>
            <a:custGeom>
              <a:avLst/>
              <a:gdLst>
                <a:gd name="T0" fmla="*/ 183 w 183"/>
                <a:gd name="T1" fmla="*/ 0 h 88"/>
                <a:gd name="T2" fmla="*/ 180 w 183"/>
                <a:gd name="T3" fmla="*/ 22 h 88"/>
                <a:gd name="T4" fmla="*/ 169 w 183"/>
                <a:gd name="T5" fmla="*/ 42 h 88"/>
                <a:gd name="T6" fmla="*/ 155 w 183"/>
                <a:gd name="T7" fmla="*/ 57 h 88"/>
                <a:gd name="T8" fmla="*/ 138 w 183"/>
                <a:gd name="T9" fmla="*/ 70 h 88"/>
                <a:gd name="T10" fmla="*/ 113 w 183"/>
                <a:gd name="T11" fmla="*/ 82 h 88"/>
                <a:gd name="T12" fmla="*/ 92 w 183"/>
                <a:gd name="T13" fmla="*/ 85 h 88"/>
                <a:gd name="T14" fmla="*/ 67 w 183"/>
                <a:gd name="T15" fmla="*/ 88 h 88"/>
                <a:gd name="T16" fmla="*/ 43 w 183"/>
                <a:gd name="T17" fmla="*/ 85 h 88"/>
                <a:gd name="T18" fmla="*/ 21 w 183"/>
                <a:gd name="T19" fmla="*/ 77 h 88"/>
                <a:gd name="T20" fmla="*/ 3 w 183"/>
                <a:gd name="T21" fmla="*/ 64 h 88"/>
                <a:gd name="T22" fmla="*/ 0 w 183"/>
                <a:gd name="T23" fmla="*/ 60 h 88"/>
                <a:gd name="T24" fmla="*/ 0 w 183"/>
                <a:gd name="T25" fmla="*/ 57 h 88"/>
                <a:gd name="T26" fmla="*/ 0 w 183"/>
                <a:gd name="T27" fmla="*/ 53 h 88"/>
                <a:gd name="T28" fmla="*/ 3 w 183"/>
                <a:gd name="T29" fmla="*/ 46 h 88"/>
                <a:gd name="T30" fmla="*/ 3 w 183"/>
                <a:gd name="T31" fmla="*/ 39 h 88"/>
                <a:gd name="T32" fmla="*/ 7 w 183"/>
                <a:gd name="T33" fmla="*/ 35 h 88"/>
                <a:gd name="T34" fmla="*/ 11 w 183"/>
                <a:gd name="T35" fmla="*/ 29 h 88"/>
                <a:gd name="T36" fmla="*/ 15 w 183"/>
                <a:gd name="T37" fmla="*/ 22 h 88"/>
                <a:gd name="T38" fmla="*/ 21 w 183"/>
                <a:gd name="T39" fmla="*/ 18 h 88"/>
                <a:gd name="T40" fmla="*/ 28 w 183"/>
                <a:gd name="T41" fmla="*/ 1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3" h="88">
                  <a:moveTo>
                    <a:pt x="183" y="0"/>
                  </a:moveTo>
                  <a:lnTo>
                    <a:pt x="180" y="22"/>
                  </a:lnTo>
                  <a:lnTo>
                    <a:pt x="169" y="42"/>
                  </a:lnTo>
                  <a:lnTo>
                    <a:pt x="155" y="57"/>
                  </a:lnTo>
                  <a:lnTo>
                    <a:pt x="138" y="70"/>
                  </a:lnTo>
                  <a:lnTo>
                    <a:pt x="113" y="82"/>
                  </a:lnTo>
                  <a:lnTo>
                    <a:pt x="92" y="85"/>
                  </a:lnTo>
                  <a:lnTo>
                    <a:pt x="67" y="88"/>
                  </a:lnTo>
                  <a:lnTo>
                    <a:pt x="43" y="85"/>
                  </a:lnTo>
                  <a:lnTo>
                    <a:pt x="21" y="77"/>
                  </a:lnTo>
                  <a:lnTo>
                    <a:pt x="3" y="64"/>
                  </a:lnTo>
                  <a:lnTo>
                    <a:pt x="0" y="60"/>
                  </a:lnTo>
                  <a:lnTo>
                    <a:pt x="0" y="57"/>
                  </a:lnTo>
                  <a:lnTo>
                    <a:pt x="0" y="53"/>
                  </a:lnTo>
                  <a:lnTo>
                    <a:pt x="3" y="46"/>
                  </a:lnTo>
                  <a:lnTo>
                    <a:pt x="3" y="39"/>
                  </a:lnTo>
                  <a:lnTo>
                    <a:pt x="7" y="35"/>
                  </a:lnTo>
                  <a:lnTo>
                    <a:pt x="11" y="29"/>
                  </a:lnTo>
                  <a:lnTo>
                    <a:pt x="15" y="22"/>
                  </a:lnTo>
                  <a:lnTo>
                    <a:pt x="21" y="18"/>
                  </a:lnTo>
                  <a:lnTo>
                    <a:pt x="28" y="14"/>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05" name="Freeform 881"/>
            <p:cNvSpPr>
              <a:spLocks/>
            </p:cNvSpPr>
            <p:nvPr/>
          </p:nvSpPr>
          <p:spPr bwMode="auto">
            <a:xfrm>
              <a:off x="3044" y="2807"/>
              <a:ext cx="7" cy="23"/>
            </a:xfrm>
            <a:custGeom>
              <a:avLst/>
              <a:gdLst>
                <a:gd name="T0" fmla="*/ 7 w 98"/>
                <a:gd name="T1" fmla="*/ 253 h 323"/>
                <a:gd name="T2" fmla="*/ 3 w 98"/>
                <a:gd name="T3" fmla="*/ 260 h 323"/>
                <a:gd name="T4" fmla="*/ 0 w 98"/>
                <a:gd name="T5" fmla="*/ 271 h 323"/>
                <a:gd name="T6" fmla="*/ 3 w 98"/>
                <a:gd name="T7" fmla="*/ 278 h 323"/>
                <a:gd name="T8" fmla="*/ 3 w 98"/>
                <a:gd name="T9" fmla="*/ 285 h 323"/>
                <a:gd name="T10" fmla="*/ 7 w 98"/>
                <a:gd name="T11" fmla="*/ 291 h 323"/>
                <a:gd name="T12" fmla="*/ 14 w 98"/>
                <a:gd name="T13" fmla="*/ 299 h 323"/>
                <a:gd name="T14" fmla="*/ 17 w 98"/>
                <a:gd name="T15" fmla="*/ 306 h 323"/>
                <a:gd name="T16" fmla="*/ 24 w 98"/>
                <a:gd name="T17" fmla="*/ 309 h 323"/>
                <a:gd name="T18" fmla="*/ 28 w 98"/>
                <a:gd name="T19" fmla="*/ 313 h 323"/>
                <a:gd name="T20" fmla="*/ 35 w 98"/>
                <a:gd name="T21" fmla="*/ 320 h 323"/>
                <a:gd name="T22" fmla="*/ 42 w 98"/>
                <a:gd name="T23" fmla="*/ 323 h 323"/>
                <a:gd name="T24" fmla="*/ 52 w 98"/>
                <a:gd name="T25" fmla="*/ 323 h 323"/>
                <a:gd name="T26" fmla="*/ 60 w 98"/>
                <a:gd name="T27" fmla="*/ 323 h 323"/>
                <a:gd name="T28" fmla="*/ 67 w 98"/>
                <a:gd name="T29" fmla="*/ 323 h 323"/>
                <a:gd name="T30" fmla="*/ 77 w 98"/>
                <a:gd name="T31" fmla="*/ 320 h 323"/>
                <a:gd name="T32" fmla="*/ 80 w 98"/>
                <a:gd name="T33" fmla="*/ 316 h 323"/>
                <a:gd name="T34" fmla="*/ 88 w 98"/>
                <a:gd name="T35" fmla="*/ 309 h 323"/>
                <a:gd name="T36" fmla="*/ 92 w 98"/>
                <a:gd name="T37" fmla="*/ 306 h 323"/>
                <a:gd name="T38" fmla="*/ 95 w 98"/>
                <a:gd name="T39" fmla="*/ 299 h 323"/>
                <a:gd name="T40" fmla="*/ 98 w 98"/>
                <a:gd name="T41" fmla="*/ 291 h 323"/>
                <a:gd name="T42" fmla="*/ 95 w 98"/>
                <a:gd name="T43" fmla="*/ 263 h 323"/>
                <a:gd name="T44" fmla="*/ 92 w 98"/>
                <a:gd name="T45" fmla="*/ 236 h 323"/>
                <a:gd name="T46" fmla="*/ 84 w 98"/>
                <a:gd name="T47" fmla="*/ 208 h 323"/>
                <a:gd name="T48" fmla="*/ 74 w 98"/>
                <a:gd name="T49" fmla="*/ 176 h 323"/>
                <a:gd name="T50" fmla="*/ 67 w 98"/>
                <a:gd name="T51" fmla="*/ 148 h 323"/>
                <a:gd name="T52" fmla="*/ 57 w 98"/>
                <a:gd name="T53" fmla="*/ 120 h 323"/>
                <a:gd name="T54" fmla="*/ 49 w 98"/>
                <a:gd name="T55" fmla="*/ 91 h 323"/>
                <a:gd name="T56" fmla="*/ 45 w 98"/>
                <a:gd name="T57" fmla="*/ 60 h 323"/>
                <a:gd name="T58" fmla="*/ 45 w 98"/>
                <a:gd name="T59" fmla="*/ 28 h 323"/>
                <a:gd name="T60" fmla="*/ 49 w 98"/>
                <a:gd name="T61"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8" h="323">
                  <a:moveTo>
                    <a:pt x="7" y="253"/>
                  </a:moveTo>
                  <a:lnTo>
                    <a:pt x="3" y="260"/>
                  </a:lnTo>
                  <a:lnTo>
                    <a:pt x="0" y="271"/>
                  </a:lnTo>
                  <a:lnTo>
                    <a:pt x="3" y="278"/>
                  </a:lnTo>
                  <a:lnTo>
                    <a:pt x="3" y="285"/>
                  </a:lnTo>
                  <a:lnTo>
                    <a:pt x="7" y="291"/>
                  </a:lnTo>
                  <a:lnTo>
                    <a:pt x="14" y="299"/>
                  </a:lnTo>
                  <a:lnTo>
                    <a:pt x="17" y="306"/>
                  </a:lnTo>
                  <a:lnTo>
                    <a:pt x="24" y="309"/>
                  </a:lnTo>
                  <a:lnTo>
                    <a:pt x="28" y="313"/>
                  </a:lnTo>
                  <a:lnTo>
                    <a:pt x="35" y="320"/>
                  </a:lnTo>
                  <a:lnTo>
                    <a:pt x="42" y="323"/>
                  </a:lnTo>
                  <a:lnTo>
                    <a:pt x="52" y="323"/>
                  </a:lnTo>
                  <a:lnTo>
                    <a:pt x="60" y="323"/>
                  </a:lnTo>
                  <a:lnTo>
                    <a:pt x="67" y="323"/>
                  </a:lnTo>
                  <a:lnTo>
                    <a:pt x="77" y="320"/>
                  </a:lnTo>
                  <a:lnTo>
                    <a:pt x="80" y="316"/>
                  </a:lnTo>
                  <a:lnTo>
                    <a:pt x="88" y="309"/>
                  </a:lnTo>
                  <a:lnTo>
                    <a:pt x="92" y="306"/>
                  </a:lnTo>
                  <a:lnTo>
                    <a:pt x="95" y="299"/>
                  </a:lnTo>
                  <a:lnTo>
                    <a:pt x="98" y="291"/>
                  </a:lnTo>
                  <a:lnTo>
                    <a:pt x="95" y="263"/>
                  </a:lnTo>
                  <a:lnTo>
                    <a:pt x="92" y="236"/>
                  </a:lnTo>
                  <a:lnTo>
                    <a:pt x="84" y="208"/>
                  </a:lnTo>
                  <a:lnTo>
                    <a:pt x="74" y="176"/>
                  </a:lnTo>
                  <a:lnTo>
                    <a:pt x="67" y="148"/>
                  </a:lnTo>
                  <a:lnTo>
                    <a:pt x="57" y="120"/>
                  </a:lnTo>
                  <a:lnTo>
                    <a:pt x="49" y="91"/>
                  </a:lnTo>
                  <a:lnTo>
                    <a:pt x="45" y="60"/>
                  </a:lnTo>
                  <a:lnTo>
                    <a:pt x="45" y="28"/>
                  </a:lnTo>
                  <a:lnTo>
                    <a:pt x="49"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06" name="Freeform 882"/>
            <p:cNvSpPr>
              <a:spLocks/>
            </p:cNvSpPr>
            <p:nvPr/>
          </p:nvSpPr>
          <p:spPr bwMode="auto">
            <a:xfrm>
              <a:off x="3108" y="2771"/>
              <a:ext cx="9" cy="10"/>
            </a:xfrm>
            <a:custGeom>
              <a:avLst/>
              <a:gdLst>
                <a:gd name="T0" fmla="*/ 3 w 116"/>
                <a:gd name="T1" fmla="*/ 13 h 140"/>
                <a:gd name="T2" fmla="*/ 0 w 116"/>
                <a:gd name="T3" fmla="*/ 23 h 140"/>
                <a:gd name="T4" fmla="*/ 0 w 116"/>
                <a:gd name="T5" fmla="*/ 35 h 140"/>
                <a:gd name="T6" fmla="*/ 0 w 116"/>
                <a:gd name="T7" fmla="*/ 45 h 140"/>
                <a:gd name="T8" fmla="*/ 0 w 116"/>
                <a:gd name="T9" fmla="*/ 59 h 140"/>
                <a:gd name="T10" fmla="*/ 0 w 116"/>
                <a:gd name="T11" fmla="*/ 70 h 140"/>
                <a:gd name="T12" fmla="*/ 0 w 116"/>
                <a:gd name="T13" fmla="*/ 80 h 140"/>
                <a:gd name="T14" fmla="*/ 0 w 116"/>
                <a:gd name="T15" fmla="*/ 91 h 140"/>
                <a:gd name="T16" fmla="*/ 0 w 116"/>
                <a:gd name="T17" fmla="*/ 101 h 140"/>
                <a:gd name="T18" fmla="*/ 3 w 116"/>
                <a:gd name="T19" fmla="*/ 112 h 140"/>
                <a:gd name="T20" fmla="*/ 7 w 116"/>
                <a:gd name="T21" fmla="*/ 123 h 140"/>
                <a:gd name="T22" fmla="*/ 14 w 116"/>
                <a:gd name="T23" fmla="*/ 133 h 140"/>
                <a:gd name="T24" fmla="*/ 25 w 116"/>
                <a:gd name="T25" fmla="*/ 140 h 140"/>
                <a:gd name="T26" fmla="*/ 32 w 116"/>
                <a:gd name="T27" fmla="*/ 140 h 140"/>
                <a:gd name="T28" fmla="*/ 42 w 116"/>
                <a:gd name="T29" fmla="*/ 140 h 140"/>
                <a:gd name="T30" fmla="*/ 56 w 116"/>
                <a:gd name="T31" fmla="*/ 140 h 140"/>
                <a:gd name="T32" fmla="*/ 67 w 116"/>
                <a:gd name="T33" fmla="*/ 136 h 140"/>
                <a:gd name="T34" fmla="*/ 77 w 116"/>
                <a:gd name="T35" fmla="*/ 133 h 140"/>
                <a:gd name="T36" fmla="*/ 91 w 116"/>
                <a:gd name="T37" fmla="*/ 130 h 140"/>
                <a:gd name="T38" fmla="*/ 102 w 116"/>
                <a:gd name="T39" fmla="*/ 126 h 140"/>
                <a:gd name="T40" fmla="*/ 116 w 116"/>
                <a:gd name="T41" fmla="*/ 126 h 140"/>
                <a:gd name="T42" fmla="*/ 116 w 116"/>
                <a:gd name="T43" fmla="*/ 112 h 140"/>
                <a:gd name="T44" fmla="*/ 116 w 116"/>
                <a:gd name="T45" fmla="*/ 98 h 140"/>
                <a:gd name="T46" fmla="*/ 116 w 116"/>
                <a:gd name="T47" fmla="*/ 87 h 140"/>
                <a:gd name="T48" fmla="*/ 116 w 116"/>
                <a:gd name="T49" fmla="*/ 73 h 140"/>
                <a:gd name="T50" fmla="*/ 116 w 116"/>
                <a:gd name="T51" fmla="*/ 63 h 140"/>
                <a:gd name="T52" fmla="*/ 116 w 116"/>
                <a:gd name="T53" fmla="*/ 48 h 140"/>
                <a:gd name="T54" fmla="*/ 116 w 116"/>
                <a:gd name="T55" fmla="*/ 35 h 140"/>
                <a:gd name="T56" fmla="*/ 116 w 116"/>
                <a:gd name="T57" fmla="*/ 23 h 140"/>
                <a:gd name="T58" fmla="*/ 116 w 116"/>
                <a:gd name="T59" fmla="*/ 10 h 140"/>
                <a:gd name="T60" fmla="*/ 116 w 116"/>
                <a:gd name="T61"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6" h="140">
                  <a:moveTo>
                    <a:pt x="3" y="13"/>
                  </a:moveTo>
                  <a:lnTo>
                    <a:pt x="0" y="23"/>
                  </a:lnTo>
                  <a:lnTo>
                    <a:pt x="0" y="35"/>
                  </a:lnTo>
                  <a:lnTo>
                    <a:pt x="0" y="45"/>
                  </a:lnTo>
                  <a:lnTo>
                    <a:pt x="0" y="59"/>
                  </a:lnTo>
                  <a:lnTo>
                    <a:pt x="0" y="70"/>
                  </a:lnTo>
                  <a:lnTo>
                    <a:pt x="0" y="80"/>
                  </a:lnTo>
                  <a:lnTo>
                    <a:pt x="0" y="91"/>
                  </a:lnTo>
                  <a:lnTo>
                    <a:pt x="0" y="101"/>
                  </a:lnTo>
                  <a:lnTo>
                    <a:pt x="3" y="112"/>
                  </a:lnTo>
                  <a:lnTo>
                    <a:pt x="7" y="123"/>
                  </a:lnTo>
                  <a:lnTo>
                    <a:pt x="14" y="133"/>
                  </a:lnTo>
                  <a:lnTo>
                    <a:pt x="25" y="140"/>
                  </a:lnTo>
                  <a:lnTo>
                    <a:pt x="32" y="140"/>
                  </a:lnTo>
                  <a:lnTo>
                    <a:pt x="42" y="140"/>
                  </a:lnTo>
                  <a:lnTo>
                    <a:pt x="56" y="140"/>
                  </a:lnTo>
                  <a:lnTo>
                    <a:pt x="67" y="136"/>
                  </a:lnTo>
                  <a:lnTo>
                    <a:pt x="77" y="133"/>
                  </a:lnTo>
                  <a:lnTo>
                    <a:pt x="91" y="130"/>
                  </a:lnTo>
                  <a:lnTo>
                    <a:pt x="102" y="126"/>
                  </a:lnTo>
                  <a:lnTo>
                    <a:pt x="116" y="126"/>
                  </a:lnTo>
                  <a:lnTo>
                    <a:pt x="116" y="112"/>
                  </a:lnTo>
                  <a:lnTo>
                    <a:pt x="116" y="98"/>
                  </a:lnTo>
                  <a:lnTo>
                    <a:pt x="116" y="87"/>
                  </a:lnTo>
                  <a:lnTo>
                    <a:pt x="116" y="73"/>
                  </a:lnTo>
                  <a:lnTo>
                    <a:pt x="116" y="63"/>
                  </a:lnTo>
                  <a:lnTo>
                    <a:pt x="116" y="48"/>
                  </a:lnTo>
                  <a:lnTo>
                    <a:pt x="116" y="35"/>
                  </a:lnTo>
                  <a:lnTo>
                    <a:pt x="116" y="23"/>
                  </a:lnTo>
                  <a:lnTo>
                    <a:pt x="116" y="10"/>
                  </a:lnTo>
                  <a:lnTo>
                    <a:pt x="116"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07" name="Freeform 883"/>
            <p:cNvSpPr>
              <a:spLocks/>
            </p:cNvSpPr>
            <p:nvPr/>
          </p:nvSpPr>
          <p:spPr bwMode="auto">
            <a:xfrm>
              <a:off x="3017" y="2670"/>
              <a:ext cx="10" cy="13"/>
            </a:xfrm>
            <a:custGeom>
              <a:avLst/>
              <a:gdLst>
                <a:gd name="T0" fmla="*/ 63 w 134"/>
                <a:gd name="T1" fmla="*/ 0 h 186"/>
                <a:gd name="T2" fmla="*/ 53 w 134"/>
                <a:gd name="T3" fmla="*/ 14 h 186"/>
                <a:gd name="T4" fmla="*/ 42 w 134"/>
                <a:gd name="T5" fmla="*/ 35 h 186"/>
                <a:gd name="T6" fmla="*/ 28 w 134"/>
                <a:gd name="T7" fmla="*/ 60 h 186"/>
                <a:gd name="T8" fmla="*/ 14 w 134"/>
                <a:gd name="T9" fmla="*/ 85 h 186"/>
                <a:gd name="T10" fmla="*/ 6 w 134"/>
                <a:gd name="T11" fmla="*/ 109 h 186"/>
                <a:gd name="T12" fmla="*/ 0 w 134"/>
                <a:gd name="T13" fmla="*/ 130 h 186"/>
                <a:gd name="T14" fmla="*/ 0 w 134"/>
                <a:gd name="T15" fmla="*/ 151 h 186"/>
                <a:gd name="T16" fmla="*/ 11 w 134"/>
                <a:gd name="T17" fmla="*/ 169 h 186"/>
                <a:gd name="T18" fmla="*/ 31 w 134"/>
                <a:gd name="T19" fmla="*/ 179 h 186"/>
                <a:gd name="T20" fmla="*/ 63 w 134"/>
                <a:gd name="T21" fmla="*/ 186 h 186"/>
                <a:gd name="T22" fmla="*/ 71 w 134"/>
                <a:gd name="T23" fmla="*/ 183 h 186"/>
                <a:gd name="T24" fmla="*/ 78 w 134"/>
                <a:gd name="T25" fmla="*/ 179 h 186"/>
                <a:gd name="T26" fmla="*/ 81 w 134"/>
                <a:gd name="T27" fmla="*/ 173 h 186"/>
                <a:gd name="T28" fmla="*/ 88 w 134"/>
                <a:gd name="T29" fmla="*/ 161 h 186"/>
                <a:gd name="T30" fmla="*/ 91 w 134"/>
                <a:gd name="T31" fmla="*/ 151 h 186"/>
                <a:gd name="T32" fmla="*/ 98 w 134"/>
                <a:gd name="T33" fmla="*/ 138 h 186"/>
                <a:gd name="T34" fmla="*/ 106 w 134"/>
                <a:gd name="T35" fmla="*/ 126 h 186"/>
                <a:gd name="T36" fmla="*/ 113 w 134"/>
                <a:gd name="T37" fmla="*/ 116 h 186"/>
                <a:gd name="T38" fmla="*/ 119 w 134"/>
                <a:gd name="T39" fmla="*/ 106 h 186"/>
                <a:gd name="T40" fmla="*/ 134 w 134"/>
                <a:gd name="T41" fmla="*/ 9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4" h="186">
                  <a:moveTo>
                    <a:pt x="63" y="0"/>
                  </a:moveTo>
                  <a:lnTo>
                    <a:pt x="53" y="14"/>
                  </a:lnTo>
                  <a:lnTo>
                    <a:pt x="42" y="35"/>
                  </a:lnTo>
                  <a:lnTo>
                    <a:pt x="28" y="60"/>
                  </a:lnTo>
                  <a:lnTo>
                    <a:pt x="14" y="85"/>
                  </a:lnTo>
                  <a:lnTo>
                    <a:pt x="6" y="109"/>
                  </a:lnTo>
                  <a:lnTo>
                    <a:pt x="0" y="130"/>
                  </a:lnTo>
                  <a:lnTo>
                    <a:pt x="0" y="151"/>
                  </a:lnTo>
                  <a:lnTo>
                    <a:pt x="11" y="169"/>
                  </a:lnTo>
                  <a:lnTo>
                    <a:pt x="31" y="179"/>
                  </a:lnTo>
                  <a:lnTo>
                    <a:pt x="63" y="186"/>
                  </a:lnTo>
                  <a:lnTo>
                    <a:pt x="71" y="183"/>
                  </a:lnTo>
                  <a:lnTo>
                    <a:pt x="78" y="179"/>
                  </a:lnTo>
                  <a:lnTo>
                    <a:pt x="81" y="173"/>
                  </a:lnTo>
                  <a:lnTo>
                    <a:pt x="88" y="161"/>
                  </a:lnTo>
                  <a:lnTo>
                    <a:pt x="91" y="151"/>
                  </a:lnTo>
                  <a:lnTo>
                    <a:pt x="98" y="138"/>
                  </a:lnTo>
                  <a:lnTo>
                    <a:pt x="106" y="126"/>
                  </a:lnTo>
                  <a:lnTo>
                    <a:pt x="113" y="116"/>
                  </a:lnTo>
                  <a:lnTo>
                    <a:pt x="119" y="106"/>
                  </a:lnTo>
                  <a:lnTo>
                    <a:pt x="134" y="98"/>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08" name="Freeform 884"/>
            <p:cNvSpPr>
              <a:spLocks/>
            </p:cNvSpPr>
            <p:nvPr/>
          </p:nvSpPr>
          <p:spPr bwMode="auto">
            <a:xfrm>
              <a:off x="3012" y="2722"/>
              <a:ext cx="11" cy="17"/>
            </a:xfrm>
            <a:custGeom>
              <a:avLst/>
              <a:gdLst>
                <a:gd name="T0" fmla="*/ 43 w 142"/>
                <a:gd name="T1" fmla="*/ 0 h 232"/>
                <a:gd name="T2" fmla="*/ 32 w 142"/>
                <a:gd name="T3" fmla="*/ 21 h 232"/>
                <a:gd name="T4" fmla="*/ 22 w 142"/>
                <a:gd name="T5" fmla="*/ 53 h 232"/>
                <a:gd name="T6" fmla="*/ 11 w 142"/>
                <a:gd name="T7" fmla="*/ 80 h 232"/>
                <a:gd name="T8" fmla="*/ 4 w 142"/>
                <a:gd name="T9" fmla="*/ 115 h 232"/>
                <a:gd name="T10" fmla="*/ 0 w 142"/>
                <a:gd name="T11" fmla="*/ 144 h 232"/>
                <a:gd name="T12" fmla="*/ 0 w 142"/>
                <a:gd name="T13" fmla="*/ 175 h 232"/>
                <a:gd name="T14" fmla="*/ 7 w 142"/>
                <a:gd name="T15" fmla="*/ 200 h 232"/>
                <a:gd name="T16" fmla="*/ 22 w 142"/>
                <a:gd name="T17" fmla="*/ 218 h 232"/>
                <a:gd name="T18" fmla="*/ 47 w 142"/>
                <a:gd name="T19" fmla="*/ 228 h 232"/>
                <a:gd name="T20" fmla="*/ 82 w 142"/>
                <a:gd name="T21" fmla="*/ 232 h 232"/>
                <a:gd name="T22" fmla="*/ 102 w 142"/>
                <a:gd name="T23" fmla="*/ 225 h 232"/>
                <a:gd name="T24" fmla="*/ 120 w 142"/>
                <a:gd name="T25" fmla="*/ 218 h 232"/>
                <a:gd name="T26" fmla="*/ 130 w 142"/>
                <a:gd name="T27" fmla="*/ 203 h 232"/>
                <a:gd name="T28" fmla="*/ 138 w 142"/>
                <a:gd name="T29" fmla="*/ 190 h 232"/>
                <a:gd name="T30" fmla="*/ 142 w 142"/>
                <a:gd name="T31" fmla="*/ 172 h 232"/>
                <a:gd name="T32" fmla="*/ 142 w 142"/>
                <a:gd name="T33" fmla="*/ 151 h 232"/>
                <a:gd name="T34" fmla="*/ 142 w 142"/>
                <a:gd name="T35" fmla="*/ 130 h 232"/>
                <a:gd name="T36" fmla="*/ 142 w 142"/>
                <a:gd name="T37" fmla="*/ 108 h 232"/>
                <a:gd name="T38" fmla="*/ 142 w 142"/>
                <a:gd name="T39" fmla="*/ 88 h 232"/>
                <a:gd name="T40" fmla="*/ 142 w 142"/>
                <a:gd name="T41" fmla="*/ 7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232">
                  <a:moveTo>
                    <a:pt x="43" y="0"/>
                  </a:moveTo>
                  <a:lnTo>
                    <a:pt x="32" y="21"/>
                  </a:lnTo>
                  <a:lnTo>
                    <a:pt x="22" y="53"/>
                  </a:lnTo>
                  <a:lnTo>
                    <a:pt x="11" y="80"/>
                  </a:lnTo>
                  <a:lnTo>
                    <a:pt x="4" y="115"/>
                  </a:lnTo>
                  <a:lnTo>
                    <a:pt x="0" y="144"/>
                  </a:lnTo>
                  <a:lnTo>
                    <a:pt x="0" y="175"/>
                  </a:lnTo>
                  <a:lnTo>
                    <a:pt x="7" y="200"/>
                  </a:lnTo>
                  <a:lnTo>
                    <a:pt x="22" y="218"/>
                  </a:lnTo>
                  <a:lnTo>
                    <a:pt x="47" y="228"/>
                  </a:lnTo>
                  <a:lnTo>
                    <a:pt x="82" y="232"/>
                  </a:lnTo>
                  <a:lnTo>
                    <a:pt x="102" y="225"/>
                  </a:lnTo>
                  <a:lnTo>
                    <a:pt x="120" y="218"/>
                  </a:lnTo>
                  <a:lnTo>
                    <a:pt x="130" y="203"/>
                  </a:lnTo>
                  <a:lnTo>
                    <a:pt x="138" y="190"/>
                  </a:lnTo>
                  <a:lnTo>
                    <a:pt x="142" y="172"/>
                  </a:lnTo>
                  <a:lnTo>
                    <a:pt x="142" y="151"/>
                  </a:lnTo>
                  <a:lnTo>
                    <a:pt x="142" y="130"/>
                  </a:lnTo>
                  <a:lnTo>
                    <a:pt x="142" y="108"/>
                  </a:lnTo>
                  <a:lnTo>
                    <a:pt x="142" y="88"/>
                  </a:lnTo>
                  <a:lnTo>
                    <a:pt x="142" y="7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09" name="Freeform 885"/>
            <p:cNvSpPr>
              <a:spLocks/>
            </p:cNvSpPr>
            <p:nvPr/>
          </p:nvSpPr>
          <p:spPr bwMode="auto">
            <a:xfrm>
              <a:off x="2789" y="2642"/>
              <a:ext cx="10" cy="9"/>
            </a:xfrm>
            <a:custGeom>
              <a:avLst/>
              <a:gdLst>
                <a:gd name="T0" fmla="*/ 0 w 130"/>
                <a:gd name="T1" fmla="*/ 28 h 123"/>
                <a:gd name="T2" fmla="*/ 0 w 130"/>
                <a:gd name="T3" fmla="*/ 24 h 123"/>
                <a:gd name="T4" fmla="*/ 0 w 130"/>
                <a:gd name="T5" fmla="*/ 21 h 123"/>
                <a:gd name="T6" fmla="*/ 0 w 130"/>
                <a:gd name="T7" fmla="*/ 18 h 123"/>
                <a:gd name="T8" fmla="*/ 0 w 130"/>
                <a:gd name="T9" fmla="*/ 14 h 123"/>
                <a:gd name="T10" fmla="*/ 0 w 130"/>
                <a:gd name="T11" fmla="*/ 24 h 123"/>
                <a:gd name="T12" fmla="*/ 0 w 130"/>
                <a:gd name="T13" fmla="*/ 38 h 123"/>
                <a:gd name="T14" fmla="*/ 0 w 130"/>
                <a:gd name="T15" fmla="*/ 49 h 123"/>
                <a:gd name="T16" fmla="*/ 0 w 130"/>
                <a:gd name="T17" fmla="*/ 63 h 123"/>
                <a:gd name="T18" fmla="*/ 0 w 130"/>
                <a:gd name="T19" fmla="*/ 74 h 123"/>
                <a:gd name="T20" fmla="*/ 4 w 130"/>
                <a:gd name="T21" fmla="*/ 88 h 123"/>
                <a:gd name="T22" fmla="*/ 7 w 130"/>
                <a:gd name="T23" fmla="*/ 98 h 123"/>
                <a:gd name="T24" fmla="*/ 14 w 130"/>
                <a:gd name="T25" fmla="*/ 106 h 123"/>
                <a:gd name="T26" fmla="*/ 22 w 130"/>
                <a:gd name="T27" fmla="*/ 112 h 123"/>
                <a:gd name="T28" fmla="*/ 32 w 130"/>
                <a:gd name="T29" fmla="*/ 119 h 123"/>
                <a:gd name="T30" fmla="*/ 53 w 130"/>
                <a:gd name="T31" fmla="*/ 123 h 123"/>
                <a:gd name="T32" fmla="*/ 70 w 130"/>
                <a:gd name="T33" fmla="*/ 123 h 123"/>
                <a:gd name="T34" fmla="*/ 88 w 130"/>
                <a:gd name="T35" fmla="*/ 116 h 123"/>
                <a:gd name="T36" fmla="*/ 102 w 130"/>
                <a:gd name="T37" fmla="*/ 106 h 123"/>
                <a:gd name="T38" fmla="*/ 113 w 130"/>
                <a:gd name="T39" fmla="*/ 91 h 123"/>
                <a:gd name="T40" fmla="*/ 123 w 130"/>
                <a:gd name="T41" fmla="*/ 74 h 123"/>
                <a:gd name="T42" fmla="*/ 127 w 130"/>
                <a:gd name="T43" fmla="*/ 56 h 123"/>
                <a:gd name="T44" fmla="*/ 130 w 130"/>
                <a:gd name="T45" fmla="*/ 38 h 123"/>
                <a:gd name="T46" fmla="*/ 130 w 130"/>
                <a:gd name="T47" fmla="*/ 18 h 123"/>
                <a:gd name="T48" fmla="*/ 127 w 130"/>
                <a:gd name="T49"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0" h="123">
                  <a:moveTo>
                    <a:pt x="0" y="28"/>
                  </a:moveTo>
                  <a:lnTo>
                    <a:pt x="0" y="24"/>
                  </a:lnTo>
                  <a:lnTo>
                    <a:pt x="0" y="21"/>
                  </a:lnTo>
                  <a:lnTo>
                    <a:pt x="0" y="18"/>
                  </a:lnTo>
                  <a:lnTo>
                    <a:pt x="0" y="14"/>
                  </a:lnTo>
                  <a:lnTo>
                    <a:pt x="0" y="24"/>
                  </a:lnTo>
                  <a:lnTo>
                    <a:pt x="0" y="38"/>
                  </a:lnTo>
                  <a:lnTo>
                    <a:pt x="0" y="49"/>
                  </a:lnTo>
                  <a:lnTo>
                    <a:pt x="0" y="63"/>
                  </a:lnTo>
                  <a:lnTo>
                    <a:pt x="0" y="74"/>
                  </a:lnTo>
                  <a:lnTo>
                    <a:pt x="4" y="88"/>
                  </a:lnTo>
                  <a:lnTo>
                    <a:pt x="7" y="98"/>
                  </a:lnTo>
                  <a:lnTo>
                    <a:pt x="14" y="106"/>
                  </a:lnTo>
                  <a:lnTo>
                    <a:pt x="22" y="112"/>
                  </a:lnTo>
                  <a:lnTo>
                    <a:pt x="32" y="119"/>
                  </a:lnTo>
                  <a:lnTo>
                    <a:pt x="53" y="123"/>
                  </a:lnTo>
                  <a:lnTo>
                    <a:pt x="70" y="123"/>
                  </a:lnTo>
                  <a:lnTo>
                    <a:pt x="88" y="116"/>
                  </a:lnTo>
                  <a:lnTo>
                    <a:pt x="102" y="106"/>
                  </a:lnTo>
                  <a:lnTo>
                    <a:pt x="113" y="91"/>
                  </a:lnTo>
                  <a:lnTo>
                    <a:pt x="123" y="74"/>
                  </a:lnTo>
                  <a:lnTo>
                    <a:pt x="127" y="56"/>
                  </a:lnTo>
                  <a:lnTo>
                    <a:pt x="130" y="38"/>
                  </a:lnTo>
                  <a:lnTo>
                    <a:pt x="130" y="18"/>
                  </a:lnTo>
                  <a:lnTo>
                    <a:pt x="127"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10" name="Freeform 886"/>
            <p:cNvSpPr>
              <a:spLocks/>
            </p:cNvSpPr>
            <p:nvPr/>
          </p:nvSpPr>
          <p:spPr bwMode="auto">
            <a:xfrm>
              <a:off x="2823" y="2749"/>
              <a:ext cx="13" cy="12"/>
            </a:xfrm>
            <a:custGeom>
              <a:avLst/>
              <a:gdLst>
                <a:gd name="T0" fmla="*/ 117 w 166"/>
                <a:gd name="T1" fmla="*/ 35 h 177"/>
                <a:gd name="T2" fmla="*/ 127 w 166"/>
                <a:gd name="T3" fmla="*/ 47 h 177"/>
                <a:gd name="T4" fmla="*/ 135 w 166"/>
                <a:gd name="T5" fmla="*/ 60 h 177"/>
                <a:gd name="T6" fmla="*/ 145 w 166"/>
                <a:gd name="T7" fmla="*/ 75 h 177"/>
                <a:gd name="T8" fmla="*/ 152 w 166"/>
                <a:gd name="T9" fmla="*/ 89 h 177"/>
                <a:gd name="T10" fmla="*/ 159 w 166"/>
                <a:gd name="T11" fmla="*/ 107 h 177"/>
                <a:gd name="T12" fmla="*/ 162 w 166"/>
                <a:gd name="T13" fmla="*/ 120 h 177"/>
                <a:gd name="T14" fmla="*/ 166 w 166"/>
                <a:gd name="T15" fmla="*/ 134 h 177"/>
                <a:gd name="T16" fmla="*/ 162 w 166"/>
                <a:gd name="T17" fmla="*/ 148 h 177"/>
                <a:gd name="T18" fmla="*/ 155 w 166"/>
                <a:gd name="T19" fmla="*/ 159 h 177"/>
                <a:gd name="T20" fmla="*/ 145 w 166"/>
                <a:gd name="T21" fmla="*/ 169 h 177"/>
                <a:gd name="T22" fmla="*/ 127 w 166"/>
                <a:gd name="T23" fmla="*/ 177 h 177"/>
                <a:gd name="T24" fmla="*/ 113 w 166"/>
                <a:gd name="T25" fmla="*/ 177 h 177"/>
                <a:gd name="T26" fmla="*/ 99 w 166"/>
                <a:gd name="T27" fmla="*/ 177 h 177"/>
                <a:gd name="T28" fmla="*/ 85 w 166"/>
                <a:gd name="T29" fmla="*/ 169 h 177"/>
                <a:gd name="T30" fmla="*/ 72 w 166"/>
                <a:gd name="T31" fmla="*/ 162 h 177"/>
                <a:gd name="T32" fmla="*/ 57 w 166"/>
                <a:gd name="T33" fmla="*/ 148 h 177"/>
                <a:gd name="T34" fmla="*/ 47 w 166"/>
                <a:gd name="T35" fmla="*/ 138 h 177"/>
                <a:gd name="T36" fmla="*/ 35 w 166"/>
                <a:gd name="T37" fmla="*/ 124 h 177"/>
                <a:gd name="T38" fmla="*/ 25 w 166"/>
                <a:gd name="T39" fmla="*/ 110 h 177"/>
                <a:gd name="T40" fmla="*/ 18 w 166"/>
                <a:gd name="T41" fmla="*/ 95 h 177"/>
                <a:gd name="T42" fmla="*/ 15 w 166"/>
                <a:gd name="T43" fmla="*/ 89 h 177"/>
                <a:gd name="T44" fmla="*/ 12 w 166"/>
                <a:gd name="T45" fmla="*/ 78 h 177"/>
                <a:gd name="T46" fmla="*/ 7 w 166"/>
                <a:gd name="T47" fmla="*/ 67 h 177"/>
                <a:gd name="T48" fmla="*/ 4 w 166"/>
                <a:gd name="T49" fmla="*/ 60 h 177"/>
                <a:gd name="T50" fmla="*/ 4 w 166"/>
                <a:gd name="T51" fmla="*/ 50 h 177"/>
                <a:gd name="T52" fmla="*/ 0 w 166"/>
                <a:gd name="T53" fmla="*/ 39 h 177"/>
                <a:gd name="T54" fmla="*/ 4 w 166"/>
                <a:gd name="T55" fmla="*/ 29 h 177"/>
                <a:gd name="T56" fmla="*/ 4 w 166"/>
                <a:gd name="T57" fmla="*/ 18 h 177"/>
                <a:gd name="T58" fmla="*/ 7 w 166"/>
                <a:gd name="T59" fmla="*/ 7 h 177"/>
                <a:gd name="T60" fmla="*/ 12 w 166"/>
                <a:gd name="T61"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6" h="177">
                  <a:moveTo>
                    <a:pt x="117" y="35"/>
                  </a:moveTo>
                  <a:lnTo>
                    <a:pt x="127" y="47"/>
                  </a:lnTo>
                  <a:lnTo>
                    <a:pt x="135" y="60"/>
                  </a:lnTo>
                  <a:lnTo>
                    <a:pt x="145" y="75"/>
                  </a:lnTo>
                  <a:lnTo>
                    <a:pt x="152" y="89"/>
                  </a:lnTo>
                  <a:lnTo>
                    <a:pt x="159" y="107"/>
                  </a:lnTo>
                  <a:lnTo>
                    <a:pt x="162" y="120"/>
                  </a:lnTo>
                  <a:lnTo>
                    <a:pt x="166" y="134"/>
                  </a:lnTo>
                  <a:lnTo>
                    <a:pt x="162" y="148"/>
                  </a:lnTo>
                  <a:lnTo>
                    <a:pt x="155" y="159"/>
                  </a:lnTo>
                  <a:lnTo>
                    <a:pt x="145" y="169"/>
                  </a:lnTo>
                  <a:lnTo>
                    <a:pt x="127" y="177"/>
                  </a:lnTo>
                  <a:lnTo>
                    <a:pt x="113" y="177"/>
                  </a:lnTo>
                  <a:lnTo>
                    <a:pt x="99" y="177"/>
                  </a:lnTo>
                  <a:lnTo>
                    <a:pt x="85" y="169"/>
                  </a:lnTo>
                  <a:lnTo>
                    <a:pt x="72" y="162"/>
                  </a:lnTo>
                  <a:lnTo>
                    <a:pt x="57" y="148"/>
                  </a:lnTo>
                  <a:lnTo>
                    <a:pt x="47" y="138"/>
                  </a:lnTo>
                  <a:lnTo>
                    <a:pt x="35" y="124"/>
                  </a:lnTo>
                  <a:lnTo>
                    <a:pt x="25" y="110"/>
                  </a:lnTo>
                  <a:lnTo>
                    <a:pt x="18" y="95"/>
                  </a:lnTo>
                  <a:lnTo>
                    <a:pt x="15" y="89"/>
                  </a:lnTo>
                  <a:lnTo>
                    <a:pt x="12" y="78"/>
                  </a:lnTo>
                  <a:lnTo>
                    <a:pt x="7" y="67"/>
                  </a:lnTo>
                  <a:lnTo>
                    <a:pt x="4" y="60"/>
                  </a:lnTo>
                  <a:lnTo>
                    <a:pt x="4" y="50"/>
                  </a:lnTo>
                  <a:lnTo>
                    <a:pt x="0" y="39"/>
                  </a:lnTo>
                  <a:lnTo>
                    <a:pt x="4" y="29"/>
                  </a:lnTo>
                  <a:lnTo>
                    <a:pt x="4" y="18"/>
                  </a:lnTo>
                  <a:lnTo>
                    <a:pt x="7" y="7"/>
                  </a:lnTo>
                  <a:lnTo>
                    <a:pt x="12"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11" name="Freeform 887"/>
            <p:cNvSpPr>
              <a:spLocks/>
            </p:cNvSpPr>
            <p:nvPr/>
          </p:nvSpPr>
          <p:spPr bwMode="auto">
            <a:xfrm>
              <a:off x="2808" y="2614"/>
              <a:ext cx="17" cy="10"/>
            </a:xfrm>
            <a:custGeom>
              <a:avLst/>
              <a:gdLst>
                <a:gd name="T0" fmla="*/ 57 w 225"/>
                <a:gd name="T1" fmla="*/ 25 h 141"/>
                <a:gd name="T2" fmla="*/ 77 w 225"/>
                <a:gd name="T3" fmla="*/ 21 h 141"/>
                <a:gd name="T4" fmla="*/ 99 w 225"/>
                <a:gd name="T5" fmla="*/ 18 h 141"/>
                <a:gd name="T6" fmla="*/ 124 w 225"/>
                <a:gd name="T7" fmla="*/ 15 h 141"/>
                <a:gd name="T8" fmla="*/ 152 w 225"/>
                <a:gd name="T9" fmla="*/ 8 h 141"/>
                <a:gd name="T10" fmla="*/ 172 w 225"/>
                <a:gd name="T11" fmla="*/ 0 h 141"/>
                <a:gd name="T12" fmla="*/ 194 w 225"/>
                <a:gd name="T13" fmla="*/ 0 h 141"/>
                <a:gd name="T14" fmla="*/ 212 w 225"/>
                <a:gd name="T15" fmla="*/ 3 h 141"/>
                <a:gd name="T16" fmla="*/ 222 w 225"/>
                <a:gd name="T17" fmla="*/ 11 h 141"/>
                <a:gd name="T18" fmla="*/ 225 w 225"/>
                <a:gd name="T19" fmla="*/ 28 h 141"/>
                <a:gd name="T20" fmla="*/ 218 w 225"/>
                <a:gd name="T21" fmla="*/ 57 h 141"/>
                <a:gd name="T22" fmla="*/ 212 w 225"/>
                <a:gd name="T23" fmla="*/ 71 h 141"/>
                <a:gd name="T24" fmla="*/ 204 w 225"/>
                <a:gd name="T25" fmla="*/ 81 h 141"/>
                <a:gd name="T26" fmla="*/ 194 w 225"/>
                <a:gd name="T27" fmla="*/ 88 h 141"/>
                <a:gd name="T28" fmla="*/ 180 w 225"/>
                <a:gd name="T29" fmla="*/ 92 h 141"/>
                <a:gd name="T30" fmla="*/ 165 w 225"/>
                <a:gd name="T31" fmla="*/ 95 h 141"/>
                <a:gd name="T32" fmla="*/ 152 w 225"/>
                <a:gd name="T33" fmla="*/ 95 h 141"/>
                <a:gd name="T34" fmla="*/ 134 w 225"/>
                <a:gd name="T35" fmla="*/ 95 h 141"/>
                <a:gd name="T36" fmla="*/ 120 w 225"/>
                <a:gd name="T37" fmla="*/ 95 h 141"/>
                <a:gd name="T38" fmla="*/ 102 w 225"/>
                <a:gd name="T39" fmla="*/ 92 h 141"/>
                <a:gd name="T40" fmla="*/ 84 w 225"/>
                <a:gd name="T41" fmla="*/ 88 h 141"/>
                <a:gd name="T42" fmla="*/ 95 w 225"/>
                <a:gd name="T43" fmla="*/ 85 h 141"/>
                <a:gd name="T44" fmla="*/ 102 w 225"/>
                <a:gd name="T45" fmla="*/ 85 h 141"/>
                <a:gd name="T46" fmla="*/ 109 w 225"/>
                <a:gd name="T47" fmla="*/ 88 h 141"/>
                <a:gd name="T48" fmla="*/ 116 w 225"/>
                <a:gd name="T49" fmla="*/ 88 h 141"/>
                <a:gd name="T50" fmla="*/ 124 w 225"/>
                <a:gd name="T51" fmla="*/ 92 h 141"/>
                <a:gd name="T52" fmla="*/ 130 w 225"/>
                <a:gd name="T53" fmla="*/ 92 h 141"/>
                <a:gd name="T54" fmla="*/ 134 w 225"/>
                <a:gd name="T55" fmla="*/ 95 h 141"/>
                <a:gd name="T56" fmla="*/ 137 w 225"/>
                <a:gd name="T57" fmla="*/ 98 h 141"/>
                <a:gd name="T58" fmla="*/ 137 w 225"/>
                <a:gd name="T59" fmla="*/ 106 h 141"/>
                <a:gd name="T60" fmla="*/ 137 w 225"/>
                <a:gd name="T61" fmla="*/ 113 h 141"/>
                <a:gd name="T62" fmla="*/ 127 w 225"/>
                <a:gd name="T63" fmla="*/ 127 h 141"/>
                <a:gd name="T64" fmla="*/ 116 w 225"/>
                <a:gd name="T65" fmla="*/ 133 h 141"/>
                <a:gd name="T66" fmla="*/ 102 w 225"/>
                <a:gd name="T67" fmla="*/ 141 h 141"/>
                <a:gd name="T68" fmla="*/ 89 w 225"/>
                <a:gd name="T69" fmla="*/ 141 h 141"/>
                <a:gd name="T70" fmla="*/ 70 w 225"/>
                <a:gd name="T71" fmla="*/ 138 h 141"/>
                <a:gd name="T72" fmla="*/ 57 w 225"/>
                <a:gd name="T73" fmla="*/ 133 h 141"/>
                <a:gd name="T74" fmla="*/ 39 w 225"/>
                <a:gd name="T75" fmla="*/ 123 h 141"/>
                <a:gd name="T76" fmla="*/ 24 w 225"/>
                <a:gd name="T77" fmla="*/ 116 h 141"/>
                <a:gd name="T78" fmla="*/ 14 w 225"/>
                <a:gd name="T79" fmla="*/ 106 h 141"/>
                <a:gd name="T80" fmla="*/ 0 w 225"/>
                <a:gd name="T81" fmla="*/ 95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5" h="141">
                  <a:moveTo>
                    <a:pt x="57" y="25"/>
                  </a:moveTo>
                  <a:lnTo>
                    <a:pt x="77" y="21"/>
                  </a:lnTo>
                  <a:lnTo>
                    <a:pt x="99" y="18"/>
                  </a:lnTo>
                  <a:lnTo>
                    <a:pt x="124" y="15"/>
                  </a:lnTo>
                  <a:lnTo>
                    <a:pt x="152" y="8"/>
                  </a:lnTo>
                  <a:lnTo>
                    <a:pt x="172" y="0"/>
                  </a:lnTo>
                  <a:lnTo>
                    <a:pt x="194" y="0"/>
                  </a:lnTo>
                  <a:lnTo>
                    <a:pt x="212" y="3"/>
                  </a:lnTo>
                  <a:lnTo>
                    <a:pt x="222" y="11"/>
                  </a:lnTo>
                  <a:lnTo>
                    <a:pt x="225" y="28"/>
                  </a:lnTo>
                  <a:lnTo>
                    <a:pt x="218" y="57"/>
                  </a:lnTo>
                  <a:lnTo>
                    <a:pt x="212" y="71"/>
                  </a:lnTo>
                  <a:lnTo>
                    <a:pt x="204" y="81"/>
                  </a:lnTo>
                  <a:lnTo>
                    <a:pt x="194" y="88"/>
                  </a:lnTo>
                  <a:lnTo>
                    <a:pt x="180" y="92"/>
                  </a:lnTo>
                  <a:lnTo>
                    <a:pt x="165" y="95"/>
                  </a:lnTo>
                  <a:lnTo>
                    <a:pt x="152" y="95"/>
                  </a:lnTo>
                  <a:lnTo>
                    <a:pt x="134" y="95"/>
                  </a:lnTo>
                  <a:lnTo>
                    <a:pt x="120" y="95"/>
                  </a:lnTo>
                  <a:lnTo>
                    <a:pt x="102" y="92"/>
                  </a:lnTo>
                  <a:lnTo>
                    <a:pt x="84" y="88"/>
                  </a:lnTo>
                  <a:lnTo>
                    <a:pt x="95" y="85"/>
                  </a:lnTo>
                  <a:lnTo>
                    <a:pt x="102" y="85"/>
                  </a:lnTo>
                  <a:lnTo>
                    <a:pt x="109" y="88"/>
                  </a:lnTo>
                  <a:lnTo>
                    <a:pt x="116" y="88"/>
                  </a:lnTo>
                  <a:lnTo>
                    <a:pt x="124" y="92"/>
                  </a:lnTo>
                  <a:lnTo>
                    <a:pt x="130" y="92"/>
                  </a:lnTo>
                  <a:lnTo>
                    <a:pt x="134" y="95"/>
                  </a:lnTo>
                  <a:lnTo>
                    <a:pt x="137" y="98"/>
                  </a:lnTo>
                  <a:lnTo>
                    <a:pt x="137" y="106"/>
                  </a:lnTo>
                  <a:lnTo>
                    <a:pt x="137" y="113"/>
                  </a:lnTo>
                  <a:lnTo>
                    <a:pt x="127" y="127"/>
                  </a:lnTo>
                  <a:lnTo>
                    <a:pt x="116" y="133"/>
                  </a:lnTo>
                  <a:lnTo>
                    <a:pt x="102" y="141"/>
                  </a:lnTo>
                  <a:lnTo>
                    <a:pt x="89" y="141"/>
                  </a:lnTo>
                  <a:lnTo>
                    <a:pt x="70" y="138"/>
                  </a:lnTo>
                  <a:lnTo>
                    <a:pt x="57" y="133"/>
                  </a:lnTo>
                  <a:lnTo>
                    <a:pt x="39" y="123"/>
                  </a:lnTo>
                  <a:lnTo>
                    <a:pt x="24" y="116"/>
                  </a:lnTo>
                  <a:lnTo>
                    <a:pt x="14" y="106"/>
                  </a:lnTo>
                  <a:lnTo>
                    <a:pt x="0" y="95"/>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12" name="Freeform 888"/>
            <p:cNvSpPr>
              <a:spLocks/>
            </p:cNvSpPr>
            <p:nvPr/>
          </p:nvSpPr>
          <p:spPr bwMode="auto">
            <a:xfrm>
              <a:off x="2849" y="2605"/>
              <a:ext cx="10" cy="9"/>
            </a:xfrm>
            <a:custGeom>
              <a:avLst/>
              <a:gdLst>
                <a:gd name="T0" fmla="*/ 0 w 131"/>
                <a:gd name="T1" fmla="*/ 127 h 127"/>
                <a:gd name="T2" fmla="*/ 18 w 131"/>
                <a:gd name="T3" fmla="*/ 117 h 127"/>
                <a:gd name="T4" fmla="*/ 28 w 131"/>
                <a:gd name="T5" fmla="*/ 105 h 127"/>
                <a:gd name="T6" fmla="*/ 39 w 131"/>
                <a:gd name="T7" fmla="*/ 92 h 127"/>
                <a:gd name="T8" fmla="*/ 46 w 131"/>
                <a:gd name="T9" fmla="*/ 77 h 127"/>
                <a:gd name="T10" fmla="*/ 49 w 131"/>
                <a:gd name="T11" fmla="*/ 64 h 127"/>
                <a:gd name="T12" fmla="*/ 56 w 131"/>
                <a:gd name="T13" fmla="*/ 47 h 127"/>
                <a:gd name="T14" fmla="*/ 60 w 131"/>
                <a:gd name="T15" fmla="*/ 32 h 127"/>
                <a:gd name="T16" fmla="*/ 71 w 131"/>
                <a:gd name="T17" fmla="*/ 18 h 127"/>
                <a:gd name="T18" fmla="*/ 81 w 131"/>
                <a:gd name="T19" fmla="*/ 7 h 127"/>
                <a:gd name="T20" fmla="*/ 95 w 131"/>
                <a:gd name="T21" fmla="*/ 0 h 127"/>
                <a:gd name="T22" fmla="*/ 106 w 131"/>
                <a:gd name="T23" fmla="*/ 0 h 127"/>
                <a:gd name="T24" fmla="*/ 113 w 131"/>
                <a:gd name="T25" fmla="*/ 0 h 127"/>
                <a:gd name="T26" fmla="*/ 119 w 131"/>
                <a:gd name="T27" fmla="*/ 4 h 127"/>
                <a:gd name="T28" fmla="*/ 126 w 131"/>
                <a:gd name="T29" fmla="*/ 7 h 127"/>
                <a:gd name="T30" fmla="*/ 131 w 131"/>
                <a:gd name="T31" fmla="*/ 15 h 127"/>
                <a:gd name="T32" fmla="*/ 131 w 131"/>
                <a:gd name="T33" fmla="*/ 22 h 127"/>
                <a:gd name="T34" fmla="*/ 131 w 131"/>
                <a:gd name="T35" fmla="*/ 28 h 127"/>
                <a:gd name="T36" fmla="*/ 131 w 131"/>
                <a:gd name="T37" fmla="*/ 35 h 127"/>
                <a:gd name="T38" fmla="*/ 126 w 131"/>
                <a:gd name="T39" fmla="*/ 47 h 127"/>
                <a:gd name="T40" fmla="*/ 123 w 131"/>
                <a:gd name="T41" fmla="*/ 53 h 127"/>
                <a:gd name="T42" fmla="*/ 119 w 131"/>
                <a:gd name="T43" fmla="*/ 57 h 127"/>
                <a:gd name="T44" fmla="*/ 116 w 131"/>
                <a:gd name="T45" fmla="*/ 60 h 127"/>
                <a:gd name="T46" fmla="*/ 113 w 131"/>
                <a:gd name="T47" fmla="*/ 64 h 127"/>
                <a:gd name="T48" fmla="*/ 109 w 131"/>
                <a:gd name="T49" fmla="*/ 67 h 127"/>
                <a:gd name="T50" fmla="*/ 102 w 131"/>
                <a:gd name="T51" fmla="*/ 70 h 127"/>
                <a:gd name="T52" fmla="*/ 95 w 131"/>
                <a:gd name="T53" fmla="*/ 74 h 127"/>
                <a:gd name="T54" fmla="*/ 91 w 131"/>
                <a:gd name="T55" fmla="*/ 74 h 127"/>
                <a:gd name="T56" fmla="*/ 84 w 131"/>
                <a:gd name="T57" fmla="*/ 77 h 127"/>
                <a:gd name="T58" fmla="*/ 78 w 131"/>
                <a:gd name="T59" fmla="*/ 82 h 127"/>
                <a:gd name="T60" fmla="*/ 71 w 131"/>
                <a:gd name="T61" fmla="*/ 8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1" h="127">
                  <a:moveTo>
                    <a:pt x="0" y="127"/>
                  </a:moveTo>
                  <a:lnTo>
                    <a:pt x="18" y="117"/>
                  </a:lnTo>
                  <a:lnTo>
                    <a:pt x="28" y="105"/>
                  </a:lnTo>
                  <a:lnTo>
                    <a:pt x="39" y="92"/>
                  </a:lnTo>
                  <a:lnTo>
                    <a:pt x="46" y="77"/>
                  </a:lnTo>
                  <a:lnTo>
                    <a:pt x="49" y="64"/>
                  </a:lnTo>
                  <a:lnTo>
                    <a:pt x="56" y="47"/>
                  </a:lnTo>
                  <a:lnTo>
                    <a:pt x="60" y="32"/>
                  </a:lnTo>
                  <a:lnTo>
                    <a:pt x="71" y="18"/>
                  </a:lnTo>
                  <a:lnTo>
                    <a:pt x="81" y="7"/>
                  </a:lnTo>
                  <a:lnTo>
                    <a:pt x="95" y="0"/>
                  </a:lnTo>
                  <a:lnTo>
                    <a:pt x="106" y="0"/>
                  </a:lnTo>
                  <a:lnTo>
                    <a:pt x="113" y="0"/>
                  </a:lnTo>
                  <a:lnTo>
                    <a:pt x="119" y="4"/>
                  </a:lnTo>
                  <a:lnTo>
                    <a:pt x="126" y="7"/>
                  </a:lnTo>
                  <a:lnTo>
                    <a:pt x="131" y="15"/>
                  </a:lnTo>
                  <a:lnTo>
                    <a:pt x="131" y="22"/>
                  </a:lnTo>
                  <a:lnTo>
                    <a:pt x="131" y="28"/>
                  </a:lnTo>
                  <a:lnTo>
                    <a:pt x="131" y="35"/>
                  </a:lnTo>
                  <a:lnTo>
                    <a:pt x="126" y="47"/>
                  </a:lnTo>
                  <a:lnTo>
                    <a:pt x="123" y="53"/>
                  </a:lnTo>
                  <a:lnTo>
                    <a:pt x="119" y="57"/>
                  </a:lnTo>
                  <a:lnTo>
                    <a:pt x="116" y="60"/>
                  </a:lnTo>
                  <a:lnTo>
                    <a:pt x="113" y="64"/>
                  </a:lnTo>
                  <a:lnTo>
                    <a:pt x="109" y="67"/>
                  </a:lnTo>
                  <a:lnTo>
                    <a:pt x="102" y="70"/>
                  </a:lnTo>
                  <a:lnTo>
                    <a:pt x="95" y="74"/>
                  </a:lnTo>
                  <a:lnTo>
                    <a:pt x="91" y="74"/>
                  </a:lnTo>
                  <a:lnTo>
                    <a:pt x="84" y="77"/>
                  </a:lnTo>
                  <a:lnTo>
                    <a:pt x="78" y="82"/>
                  </a:lnTo>
                  <a:lnTo>
                    <a:pt x="71" y="85"/>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13" name="Freeform 889"/>
            <p:cNvSpPr>
              <a:spLocks/>
            </p:cNvSpPr>
            <p:nvPr/>
          </p:nvSpPr>
          <p:spPr bwMode="auto">
            <a:xfrm>
              <a:off x="2743" y="2628"/>
              <a:ext cx="8" cy="12"/>
            </a:xfrm>
            <a:custGeom>
              <a:avLst/>
              <a:gdLst>
                <a:gd name="T0" fmla="*/ 11 w 106"/>
                <a:gd name="T1" fmla="*/ 0 h 169"/>
                <a:gd name="T2" fmla="*/ 11 w 106"/>
                <a:gd name="T3" fmla="*/ 15 h 169"/>
                <a:gd name="T4" fmla="*/ 11 w 106"/>
                <a:gd name="T5" fmla="*/ 36 h 169"/>
                <a:gd name="T6" fmla="*/ 8 w 106"/>
                <a:gd name="T7" fmla="*/ 54 h 169"/>
                <a:gd name="T8" fmla="*/ 3 w 106"/>
                <a:gd name="T9" fmla="*/ 71 h 169"/>
                <a:gd name="T10" fmla="*/ 0 w 106"/>
                <a:gd name="T11" fmla="*/ 89 h 169"/>
                <a:gd name="T12" fmla="*/ 0 w 106"/>
                <a:gd name="T13" fmla="*/ 106 h 169"/>
                <a:gd name="T14" fmla="*/ 3 w 106"/>
                <a:gd name="T15" fmla="*/ 124 h 169"/>
                <a:gd name="T16" fmla="*/ 8 w 106"/>
                <a:gd name="T17" fmla="*/ 137 h 169"/>
                <a:gd name="T18" fmla="*/ 18 w 106"/>
                <a:gd name="T19" fmla="*/ 148 h 169"/>
                <a:gd name="T20" fmla="*/ 31 w 106"/>
                <a:gd name="T21" fmla="*/ 159 h 169"/>
                <a:gd name="T22" fmla="*/ 53 w 106"/>
                <a:gd name="T23" fmla="*/ 165 h 169"/>
                <a:gd name="T24" fmla="*/ 71 w 106"/>
                <a:gd name="T25" fmla="*/ 169 h 169"/>
                <a:gd name="T26" fmla="*/ 84 w 106"/>
                <a:gd name="T27" fmla="*/ 162 h 169"/>
                <a:gd name="T28" fmla="*/ 95 w 106"/>
                <a:gd name="T29" fmla="*/ 152 h 169"/>
                <a:gd name="T30" fmla="*/ 102 w 106"/>
                <a:gd name="T31" fmla="*/ 137 h 169"/>
                <a:gd name="T32" fmla="*/ 106 w 106"/>
                <a:gd name="T33" fmla="*/ 117 h 169"/>
                <a:gd name="T34" fmla="*/ 106 w 106"/>
                <a:gd name="T35" fmla="*/ 99 h 169"/>
                <a:gd name="T36" fmla="*/ 102 w 106"/>
                <a:gd name="T37" fmla="*/ 74 h 169"/>
                <a:gd name="T38" fmla="*/ 102 w 106"/>
                <a:gd name="T39" fmla="*/ 54 h 169"/>
                <a:gd name="T40" fmla="*/ 95 w 106"/>
                <a:gd name="T41" fmla="*/ 36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169">
                  <a:moveTo>
                    <a:pt x="11" y="0"/>
                  </a:moveTo>
                  <a:lnTo>
                    <a:pt x="11" y="15"/>
                  </a:lnTo>
                  <a:lnTo>
                    <a:pt x="11" y="36"/>
                  </a:lnTo>
                  <a:lnTo>
                    <a:pt x="8" y="54"/>
                  </a:lnTo>
                  <a:lnTo>
                    <a:pt x="3" y="71"/>
                  </a:lnTo>
                  <a:lnTo>
                    <a:pt x="0" y="89"/>
                  </a:lnTo>
                  <a:lnTo>
                    <a:pt x="0" y="106"/>
                  </a:lnTo>
                  <a:lnTo>
                    <a:pt x="3" y="124"/>
                  </a:lnTo>
                  <a:lnTo>
                    <a:pt x="8" y="137"/>
                  </a:lnTo>
                  <a:lnTo>
                    <a:pt x="18" y="148"/>
                  </a:lnTo>
                  <a:lnTo>
                    <a:pt x="31" y="159"/>
                  </a:lnTo>
                  <a:lnTo>
                    <a:pt x="53" y="165"/>
                  </a:lnTo>
                  <a:lnTo>
                    <a:pt x="71" y="169"/>
                  </a:lnTo>
                  <a:lnTo>
                    <a:pt x="84" y="162"/>
                  </a:lnTo>
                  <a:lnTo>
                    <a:pt x="95" y="152"/>
                  </a:lnTo>
                  <a:lnTo>
                    <a:pt x="102" y="137"/>
                  </a:lnTo>
                  <a:lnTo>
                    <a:pt x="106" y="117"/>
                  </a:lnTo>
                  <a:lnTo>
                    <a:pt x="106" y="99"/>
                  </a:lnTo>
                  <a:lnTo>
                    <a:pt x="102" y="74"/>
                  </a:lnTo>
                  <a:lnTo>
                    <a:pt x="102" y="54"/>
                  </a:lnTo>
                  <a:lnTo>
                    <a:pt x="95" y="36"/>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14" name="Freeform 890"/>
            <p:cNvSpPr>
              <a:spLocks/>
            </p:cNvSpPr>
            <p:nvPr/>
          </p:nvSpPr>
          <p:spPr bwMode="auto">
            <a:xfrm>
              <a:off x="2692" y="2683"/>
              <a:ext cx="11" cy="11"/>
            </a:xfrm>
            <a:custGeom>
              <a:avLst/>
              <a:gdLst>
                <a:gd name="T0" fmla="*/ 0 w 140"/>
                <a:gd name="T1" fmla="*/ 0 h 155"/>
                <a:gd name="T2" fmla="*/ 0 w 140"/>
                <a:gd name="T3" fmla="*/ 11 h 155"/>
                <a:gd name="T4" fmla="*/ 0 w 140"/>
                <a:gd name="T5" fmla="*/ 25 h 155"/>
                <a:gd name="T6" fmla="*/ 0 w 140"/>
                <a:gd name="T7" fmla="*/ 39 h 155"/>
                <a:gd name="T8" fmla="*/ 0 w 140"/>
                <a:gd name="T9" fmla="*/ 54 h 155"/>
                <a:gd name="T10" fmla="*/ 0 w 140"/>
                <a:gd name="T11" fmla="*/ 67 h 155"/>
                <a:gd name="T12" fmla="*/ 0 w 140"/>
                <a:gd name="T13" fmla="*/ 81 h 155"/>
                <a:gd name="T14" fmla="*/ 4 w 140"/>
                <a:gd name="T15" fmla="*/ 92 h 155"/>
                <a:gd name="T16" fmla="*/ 7 w 140"/>
                <a:gd name="T17" fmla="*/ 106 h 155"/>
                <a:gd name="T18" fmla="*/ 11 w 140"/>
                <a:gd name="T19" fmla="*/ 116 h 155"/>
                <a:gd name="T20" fmla="*/ 17 w 140"/>
                <a:gd name="T21" fmla="*/ 130 h 155"/>
                <a:gd name="T22" fmla="*/ 29 w 140"/>
                <a:gd name="T23" fmla="*/ 141 h 155"/>
                <a:gd name="T24" fmla="*/ 39 w 140"/>
                <a:gd name="T25" fmla="*/ 147 h 155"/>
                <a:gd name="T26" fmla="*/ 52 w 140"/>
                <a:gd name="T27" fmla="*/ 152 h 155"/>
                <a:gd name="T28" fmla="*/ 64 w 140"/>
                <a:gd name="T29" fmla="*/ 155 h 155"/>
                <a:gd name="T30" fmla="*/ 77 w 140"/>
                <a:gd name="T31" fmla="*/ 155 h 155"/>
                <a:gd name="T32" fmla="*/ 87 w 140"/>
                <a:gd name="T33" fmla="*/ 152 h 155"/>
                <a:gd name="T34" fmla="*/ 102 w 140"/>
                <a:gd name="T35" fmla="*/ 147 h 155"/>
                <a:gd name="T36" fmla="*/ 112 w 140"/>
                <a:gd name="T37" fmla="*/ 141 h 155"/>
                <a:gd name="T38" fmla="*/ 123 w 140"/>
                <a:gd name="T39" fmla="*/ 134 h 155"/>
                <a:gd name="T40" fmla="*/ 134 w 140"/>
                <a:gd name="T41" fmla="*/ 124 h 155"/>
                <a:gd name="T42" fmla="*/ 137 w 140"/>
                <a:gd name="T43" fmla="*/ 109 h 155"/>
                <a:gd name="T44" fmla="*/ 140 w 140"/>
                <a:gd name="T45" fmla="*/ 99 h 155"/>
                <a:gd name="T46" fmla="*/ 140 w 140"/>
                <a:gd name="T47" fmla="*/ 85 h 155"/>
                <a:gd name="T48" fmla="*/ 137 w 140"/>
                <a:gd name="T49" fmla="*/ 74 h 155"/>
                <a:gd name="T50" fmla="*/ 130 w 140"/>
                <a:gd name="T51" fmla="*/ 64 h 155"/>
                <a:gd name="T52" fmla="*/ 123 w 140"/>
                <a:gd name="T53" fmla="*/ 54 h 155"/>
                <a:gd name="T54" fmla="*/ 112 w 140"/>
                <a:gd name="T55" fmla="*/ 42 h 155"/>
                <a:gd name="T56" fmla="*/ 102 w 140"/>
                <a:gd name="T57" fmla="*/ 32 h 155"/>
                <a:gd name="T58" fmla="*/ 92 w 140"/>
                <a:gd name="T59" fmla="*/ 22 h 155"/>
                <a:gd name="T60" fmla="*/ 77 w 140"/>
                <a:gd name="T61" fmla="*/ 1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0" h="155">
                  <a:moveTo>
                    <a:pt x="0" y="0"/>
                  </a:moveTo>
                  <a:lnTo>
                    <a:pt x="0" y="11"/>
                  </a:lnTo>
                  <a:lnTo>
                    <a:pt x="0" y="25"/>
                  </a:lnTo>
                  <a:lnTo>
                    <a:pt x="0" y="39"/>
                  </a:lnTo>
                  <a:lnTo>
                    <a:pt x="0" y="54"/>
                  </a:lnTo>
                  <a:lnTo>
                    <a:pt x="0" y="67"/>
                  </a:lnTo>
                  <a:lnTo>
                    <a:pt x="0" y="81"/>
                  </a:lnTo>
                  <a:lnTo>
                    <a:pt x="4" y="92"/>
                  </a:lnTo>
                  <a:lnTo>
                    <a:pt x="7" y="106"/>
                  </a:lnTo>
                  <a:lnTo>
                    <a:pt x="11" y="116"/>
                  </a:lnTo>
                  <a:lnTo>
                    <a:pt x="17" y="130"/>
                  </a:lnTo>
                  <a:lnTo>
                    <a:pt x="29" y="141"/>
                  </a:lnTo>
                  <a:lnTo>
                    <a:pt x="39" y="147"/>
                  </a:lnTo>
                  <a:lnTo>
                    <a:pt x="52" y="152"/>
                  </a:lnTo>
                  <a:lnTo>
                    <a:pt x="64" y="155"/>
                  </a:lnTo>
                  <a:lnTo>
                    <a:pt x="77" y="155"/>
                  </a:lnTo>
                  <a:lnTo>
                    <a:pt x="87" y="152"/>
                  </a:lnTo>
                  <a:lnTo>
                    <a:pt x="102" y="147"/>
                  </a:lnTo>
                  <a:lnTo>
                    <a:pt x="112" y="141"/>
                  </a:lnTo>
                  <a:lnTo>
                    <a:pt x="123" y="134"/>
                  </a:lnTo>
                  <a:lnTo>
                    <a:pt x="134" y="124"/>
                  </a:lnTo>
                  <a:lnTo>
                    <a:pt x="137" y="109"/>
                  </a:lnTo>
                  <a:lnTo>
                    <a:pt x="140" y="99"/>
                  </a:lnTo>
                  <a:lnTo>
                    <a:pt x="140" y="85"/>
                  </a:lnTo>
                  <a:lnTo>
                    <a:pt x="137" y="74"/>
                  </a:lnTo>
                  <a:lnTo>
                    <a:pt x="130" y="64"/>
                  </a:lnTo>
                  <a:lnTo>
                    <a:pt x="123" y="54"/>
                  </a:lnTo>
                  <a:lnTo>
                    <a:pt x="112" y="42"/>
                  </a:lnTo>
                  <a:lnTo>
                    <a:pt x="102" y="32"/>
                  </a:lnTo>
                  <a:lnTo>
                    <a:pt x="92" y="22"/>
                  </a:lnTo>
                  <a:lnTo>
                    <a:pt x="77" y="14"/>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15" name="Freeform 891"/>
            <p:cNvSpPr>
              <a:spLocks/>
            </p:cNvSpPr>
            <p:nvPr/>
          </p:nvSpPr>
          <p:spPr bwMode="auto">
            <a:xfrm>
              <a:off x="2703" y="2686"/>
              <a:ext cx="10" cy="14"/>
            </a:xfrm>
            <a:custGeom>
              <a:avLst/>
              <a:gdLst>
                <a:gd name="T0" fmla="*/ 0 w 138"/>
                <a:gd name="T1" fmla="*/ 120 h 200"/>
                <a:gd name="T2" fmla="*/ 4 w 138"/>
                <a:gd name="T3" fmla="*/ 137 h 200"/>
                <a:gd name="T4" fmla="*/ 15 w 138"/>
                <a:gd name="T5" fmla="*/ 155 h 200"/>
                <a:gd name="T6" fmla="*/ 22 w 138"/>
                <a:gd name="T7" fmla="*/ 169 h 200"/>
                <a:gd name="T8" fmla="*/ 36 w 138"/>
                <a:gd name="T9" fmla="*/ 183 h 200"/>
                <a:gd name="T10" fmla="*/ 50 w 138"/>
                <a:gd name="T11" fmla="*/ 194 h 200"/>
                <a:gd name="T12" fmla="*/ 67 w 138"/>
                <a:gd name="T13" fmla="*/ 200 h 200"/>
                <a:gd name="T14" fmla="*/ 82 w 138"/>
                <a:gd name="T15" fmla="*/ 200 h 200"/>
                <a:gd name="T16" fmla="*/ 95 w 138"/>
                <a:gd name="T17" fmla="*/ 200 h 200"/>
                <a:gd name="T18" fmla="*/ 110 w 138"/>
                <a:gd name="T19" fmla="*/ 190 h 200"/>
                <a:gd name="T20" fmla="*/ 124 w 138"/>
                <a:gd name="T21" fmla="*/ 177 h 200"/>
                <a:gd name="T22" fmla="*/ 135 w 138"/>
                <a:gd name="T23" fmla="*/ 155 h 200"/>
                <a:gd name="T24" fmla="*/ 138 w 138"/>
                <a:gd name="T25" fmla="*/ 130 h 200"/>
                <a:gd name="T26" fmla="*/ 138 w 138"/>
                <a:gd name="T27" fmla="*/ 113 h 200"/>
                <a:gd name="T28" fmla="*/ 127 w 138"/>
                <a:gd name="T29" fmla="*/ 92 h 200"/>
                <a:gd name="T30" fmla="*/ 117 w 138"/>
                <a:gd name="T31" fmla="*/ 74 h 200"/>
                <a:gd name="T32" fmla="*/ 99 w 138"/>
                <a:gd name="T33" fmla="*/ 57 h 200"/>
                <a:gd name="T34" fmla="*/ 82 w 138"/>
                <a:gd name="T35" fmla="*/ 43 h 200"/>
                <a:gd name="T36" fmla="*/ 64 w 138"/>
                <a:gd name="T37" fmla="*/ 29 h 200"/>
                <a:gd name="T38" fmla="*/ 43 w 138"/>
                <a:gd name="T39" fmla="*/ 12 h 200"/>
                <a:gd name="T40" fmla="*/ 22 w 138"/>
                <a:gd name="T41"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8" h="200">
                  <a:moveTo>
                    <a:pt x="0" y="120"/>
                  </a:moveTo>
                  <a:lnTo>
                    <a:pt x="4" y="137"/>
                  </a:lnTo>
                  <a:lnTo>
                    <a:pt x="15" y="155"/>
                  </a:lnTo>
                  <a:lnTo>
                    <a:pt x="22" y="169"/>
                  </a:lnTo>
                  <a:lnTo>
                    <a:pt x="36" y="183"/>
                  </a:lnTo>
                  <a:lnTo>
                    <a:pt x="50" y="194"/>
                  </a:lnTo>
                  <a:lnTo>
                    <a:pt x="67" y="200"/>
                  </a:lnTo>
                  <a:lnTo>
                    <a:pt x="82" y="200"/>
                  </a:lnTo>
                  <a:lnTo>
                    <a:pt x="95" y="200"/>
                  </a:lnTo>
                  <a:lnTo>
                    <a:pt x="110" y="190"/>
                  </a:lnTo>
                  <a:lnTo>
                    <a:pt x="124" y="177"/>
                  </a:lnTo>
                  <a:lnTo>
                    <a:pt x="135" y="155"/>
                  </a:lnTo>
                  <a:lnTo>
                    <a:pt x="138" y="130"/>
                  </a:lnTo>
                  <a:lnTo>
                    <a:pt x="138" y="113"/>
                  </a:lnTo>
                  <a:lnTo>
                    <a:pt x="127" y="92"/>
                  </a:lnTo>
                  <a:lnTo>
                    <a:pt x="117" y="74"/>
                  </a:lnTo>
                  <a:lnTo>
                    <a:pt x="99" y="57"/>
                  </a:lnTo>
                  <a:lnTo>
                    <a:pt x="82" y="43"/>
                  </a:lnTo>
                  <a:lnTo>
                    <a:pt x="64" y="29"/>
                  </a:lnTo>
                  <a:lnTo>
                    <a:pt x="43" y="12"/>
                  </a:lnTo>
                  <a:lnTo>
                    <a:pt x="22"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16" name="Freeform 892"/>
            <p:cNvSpPr>
              <a:spLocks/>
            </p:cNvSpPr>
            <p:nvPr/>
          </p:nvSpPr>
          <p:spPr bwMode="auto">
            <a:xfrm>
              <a:off x="2777" y="2826"/>
              <a:ext cx="11" cy="14"/>
            </a:xfrm>
            <a:custGeom>
              <a:avLst/>
              <a:gdLst>
                <a:gd name="T0" fmla="*/ 0 w 137"/>
                <a:gd name="T1" fmla="*/ 0 h 186"/>
                <a:gd name="T2" fmla="*/ 14 w 137"/>
                <a:gd name="T3" fmla="*/ 13 h 186"/>
                <a:gd name="T4" fmla="*/ 22 w 137"/>
                <a:gd name="T5" fmla="*/ 31 h 186"/>
                <a:gd name="T6" fmla="*/ 22 w 137"/>
                <a:gd name="T7" fmla="*/ 45 h 186"/>
                <a:gd name="T8" fmla="*/ 25 w 137"/>
                <a:gd name="T9" fmla="*/ 63 h 186"/>
                <a:gd name="T10" fmla="*/ 22 w 137"/>
                <a:gd name="T11" fmla="*/ 80 h 186"/>
                <a:gd name="T12" fmla="*/ 22 w 137"/>
                <a:gd name="T13" fmla="*/ 98 h 186"/>
                <a:gd name="T14" fmla="*/ 22 w 137"/>
                <a:gd name="T15" fmla="*/ 115 h 186"/>
                <a:gd name="T16" fmla="*/ 25 w 137"/>
                <a:gd name="T17" fmla="*/ 133 h 186"/>
                <a:gd name="T18" fmla="*/ 28 w 137"/>
                <a:gd name="T19" fmla="*/ 151 h 186"/>
                <a:gd name="T20" fmla="*/ 39 w 137"/>
                <a:gd name="T21" fmla="*/ 165 h 186"/>
                <a:gd name="T22" fmla="*/ 45 w 137"/>
                <a:gd name="T23" fmla="*/ 172 h 186"/>
                <a:gd name="T24" fmla="*/ 57 w 137"/>
                <a:gd name="T25" fmla="*/ 178 h 186"/>
                <a:gd name="T26" fmla="*/ 63 w 137"/>
                <a:gd name="T27" fmla="*/ 183 h 186"/>
                <a:gd name="T28" fmla="*/ 74 w 137"/>
                <a:gd name="T29" fmla="*/ 186 h 186"/>
                <a:gd name="T30" fmla="*/ 80 w 137"/>
                <a:gd name="T31" fmla="*/ 186 h 186"/>
                <a:gd name="T32" fmla="*/ 92 w 137"/>
                <a:gd name="T33" fmla="*/ 186 h 186"/>
                <a:gd name="T34" fmla="*/ 102 w 137"/>
                <a:gd name="T35" fmla="*/ 186 h 186"/>
                <a:gd name="T36" fmla="*/ 109 w 137"/>
                <a:gd name="T37" fmla="*/ 183 h 186"/>
                <a:gd name="T38" fmla="*/ 116 w 137"/>
                <a:gd name="T39" fmla="*/ 175 h 186"/>
                <a:gd name="T40" fmla="*/ 123 w 137"/>
                <a:gd name="T41" fmla="*/ 168 h 186"/>
                <a:gd name="T42" fmla="*/ 130 w 137"/>
                <a:gd name="T43" fmla="*/ 161 h 186"/>
                <a:gd name="T44" fmla="*/ 133 w 137"/>
                <a:gd name="T45" fmla="*/ 151 h 186"/>
                <a:gd name="T46" fmla="*/ 137 w 137"/>
                <a:gd name="T47" fmla="*/ 140 h 186"/>
                <a:gd name="T48" fmla="*/ 133 w 137"/>
                <a:gd name="T49" fmla="*/ 126 h 186"/>
                <a:gd name="T50" fmla="*/ 133 w 137"/>
                <a:gd name="T51" fmla="*/ 115 h 186"/>
                <a:gd name="T52" fmla="*/ 127 w 137"/>
                <a:gd name="T53" fmla="*/ 101 h 186"/>
                <a:gd name="T54" fmla="*/ 120 w 137"/>
                <a:gd name="T55" fmla="*/ 91 h 186"/>
                <a:gd name="T56" fmla="*/ 112 w 137"/>
                <a:gd name="T57" fmla="*/ 80 h 186"/>
                <a:gd name="T58" fmla="*/ 102 w 137"/>
                <a:gd name="T59" fmla="*/ 70 h 186"/>
                <a:gd name="T60" fmla="*/ 92 w 137"/>
                <a:gd name="T61" fmla="*/ 6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7" h="186">
                  <a:moveTo>
                    <a:pt x="0" y="0"/>
                  </a:moveTo>
                  <a:lnTo>
                    <a:pt x="14" y="13"/>
                  </a:lnTo>
                  <a:lnTo>
                    <a:pt x="22" y="31"/>
                  </a:lnTo>
                  <a:lnTo>
                    <a:pt x="22" y="45"/>
                  </a:lnTo>
                  <a:lnTo>
                    <a:pt x="25" y="63"/>
                  </a:lnTo>
                  <a:lnTo>
                    <a:pt x="22" y="80"/>
                  </a:lnTo>
                  <a:lnTo>
                    <a:pt x="22" y="98"/>
                  </a:lnTo>
                  <a:lnTo>
                    <a:pt x="22" y="115"/>
                  </a:lnTo>
                  <a:lnTo>
                    <a:pt x="25" y="133"/>
                  </a:lnTo>
                  <a:lnTo>
                    <a:pt x="28" y="151"/>
                  </a:lnTo>
                  <a:lnTo>
                    <a:pt x="39" y="165"/>
                  </a:lnTo>
                  <a:lnTo>
                    <a:pt x="45" y="172"/>
                  </a:lnTo>
                  <a:lnTo>
                    <a:pt x="57" y="178"/>
                  </a:lnTo>
                  <a:lnTo>
                    <a:pt x="63" y="183"/>
                  </a:lnTo>
                  <a:lnTo>
                    <a:pt x="74" y="186"/>
                  </a:lnTo>
                  <a:lnTo>
                    <a:pt x="80" y="186"/>
                  </a:lnTo>
                  <a:lnTo>
                    <a:pt x="92" y="186"/>
                  </a:lnTo>
                  <a:lnTo>
                    <a:pt x="102" y="186"/>
                  </a:lnTo>
                  <a:lnTo>
                    <a:pt x="109" y="183"/>
                  </a:lnTo>
                  <a:lnTo>
                    <a:pt x="116" y="175"/>
                  </a:lnTo>
                  <a:lnTo>
                    <a:pt x="123" y="168"/>
                  </a:lnTo>
                  <a:lnTo>
                    <a:pt x="130" y="161"/>
                  </a:lnTo>
                  <a:lnTo>
                    <a:pt x="133" y="151"/>
                  </a:lnTo>
                  <a:lnTo>
                    <a:pt x="137" y="140"/>
                  </a:lnTo>
                  <a:lnTo>
                    <a:pt x="133" y="126"/>
                  </a:lnTo>
                  <a:lnTo>
                    <a:pt x="133" y="115"/>
                  </a:lnTo>
                  <a:lnTo>
                    <a:pt x="127" y="101"/>
                  </a:lnTo>
                  <a:lnTo>
                    <a:pt x="120" y="91"/>
                  </a:lnTo>
                  <a:lnTo>
                    <a:pt x="112" y="80"/>
                  </a:lnTo>
                  <a:lnTo>
                    <a:pt x="102" y="70"/>
                  </a:lnTo>
                  <a:lnTo>
                    <a:pt x="92" y="63"/>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17" name="Freeform 893"/>
            <p:cNvSpPr>
              <a:spLocks/>
            </p:cNvSpPr>
            <p:nvPr/>
          </p:nvSpPr>
          <p:spPr bwMode="auto">
            <a:xfrm>
              <a:off x="2790" y="2839"/>
              <a:ext cx="13" cy="11"/>
            </a:xfrm>
            <a:custGeom>
              <a:avLst/>
              <a:gdLst>
                <a:gd name="T0" fmla="*/ 0 w 166"/>
                <a:gd name="T1" fmla="*/ 92 h 162"/>
                <a:gd name="T2" fmla="*/ 3 w 166"/>
                <a:gd name="T3" fmla="*/ 102 h 162"/>
                <a:gd name="T4" fmla="*/ 3 w 166"/>
                <a:gd name="T5" fmla="*/ 117 h 162"/>
                <a:gd name="T6" fmla="*/ 11 w 166"/>
                <a:gd name="T7" fmla="*/ 127 h 162"/>
                <a:gd name="T8" fmla="*/ 18 w 166"/>
                <a:gd name="T9" fmla="*/ 137 h 162"/>
                <a:gd name="T10" fmla="*/ 24 w 166"/>
                <a:gd name="T11" fmla="*/ 148 h 162"/>
                <a:gd name="T12" fmla="*/ 35 w 166"/>
                <a:gd name="T13" fmla="*/ 155 h 162"/>
                <a:gd name="T14" fmla="*/ 46 w 166"/>
                <a:gd name="T15" fmla="*/ 162 h 162"/>
                <a:gd name="T16" fmla="*/ 56 w 166"/>
                <a:gd name="T17" fmla="*/ 162 h 162"/>
                <a:gd name="T18" fmla="*/ 67 w 166"/>
                <a:gd name="T19" fmla="*/ 162 h 162"/>
                <a:gd name="T20" fmla="*/ 77 w 166"/>
                <a:gd name="T21" fmla="*/ 155 h 162"/>
                <a:gd name="T22" fmla="*/ 77 w 166"/>
                <a:gd name="T23" fmla="*/ 152 h 162"/>
                <a:gd name="T24" fmla="*/ 81 w 166"/>
                <a:gd name="T25" fmla="*/ 148 h 162"/>
                <a:gd name="T26" fmla="*/ 81 w 166"/>
                <a:gd name="T27" fmla="*/ 140 h 162"/>
                <a:gd name="T28" fmla="*/ 81 w 166"/>
                <a:gd name="T29" fmla="*/ 134 h 162"/>
                <a:gd name="T30" fmla="*/ 77 w 166"/>
                <a:gd name="T31" fmla="*/ 127 h 162"/>
                <a:gd name="T32" fmla="*/ 77 w 166"/>
                <a:gd name="T33" fmla="*/ 120 h 162"/>
                <a:gd name="T34" fmla="*/ 74 w 166"/>
                <a:gd name="T35" fmla="*/ 113 h 162"/>
                <a:gd name="T36" fmla="*/ 74 w 166"/>
                <a:gd name="T37" fmla="*/ 105 h 162"/>
                <a:gd name="T38" fmla="*/ 71 w 166"/>
                <a:gd name="T39" fmla="*/ 98 h 162"/>
                <a:gd name="T40" fmla="*/ 71 w 166"/>
                <a:gd name="T41" fmla="*/ 92 h 162"/>
                <a:gd name="T42" fmla="*/ 77 w 166"/>
                <a:gd name="T43" fmla="*/ 98 h 162"/>
                <a:gd name="T44" fmla="*/ 84 w 166"/>
                <a:gd name="T45" fmla="*/ 105 h 162"/>
                <a:gd name="T46" fmla="*/ 94 w 166"/>
                <a:gd name="T47" fmla="*/ 109 h 162"/>
                <a:gd name="T48" fmla="*/ 106 w 166"/>
                <a:gd name="T49" fmla="*/ 109 h 162"/>
                <a:gd name="T50" fmla="*/ 116 w 166"/>
                <a:gd name="T51" fmla="*/ 105 h 162"/>
                <a:gd name="T52" fmla="*/ 126 w 166"/>
                <a:gd name="T53" fmla="*/ 102 h 162"/>
                <a:gd name="T54" fmla="*/ 137 w 166"/>
                <a:gd name="T55" fmla="*/ 95 h 162"/>
                <a:gd name="T56" fmla="*/ 148 w 166"/>
                <a:gd name="T57" fmla="*/ 88 h 162"/>
                <a:gd name="T58" fmla="*/ 154 w 166"/>
                <a:gd name="T59" fmla="*/ 81 h 162"/>
                <a:gd name="T60" fmla="*/ 162 w 166"/>
                <a:gd name="T61" fmla="*/ 74 h 162"/>
                <a:gd name="T62" fmla="*/ 162 w 166"/>
                <a:gd name="T63" fmla="*/ 67 h 162"/>
                <a:gd name="T64" fmla="*/ 166 w 166"/>
                <a:gd name="T65" fmla="*/ 57 h 162"/>
                <a:gd name="T66" fmla="*/ 166 w 166"/>
                <a:gd name="T67" fmla="*/ 50 h 162"/>
                <a:gd name="T68" fmla="*/ 166 w 166"/>
                <a:gd name="T69" fmla="*/ 39 h 162"/>
                <a:gd name="T70" fmla="*/ 162 w 166"/>
                <a:gd name="T71" fmla="*/ 32 h 162"/>
                <a:gd name="T72" fmla="*/ 159 w 166"/>
                <a:gd name="T73" fmla="*/ 25 h 162"/>
                <a:gd name="T74" fmla="*/ 151 w 166"/>
                <a:gd name="T75" fmla="*/ 18 h 162"/>
                <a:gd name="T76" fmla="*/ 148 w 166"/>
                <a:gd name="T77" fmla="*/ 10 h 162"/>
                <a:gd name="T78" fmla="*/ 137 w 166"/>
                <a:gd name="T79" fmla="*/ 4 h 162"/>
                <a:gd name="T80" fmla="*/ 126 w 166"/>
                <a:gd name="T81"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6" h="162">
                  <a:moveTo>
                    <a:pt x="0" y="92"/>
                  </a:moveTo>
                  <a:lnTo>
                    <a:pt x="3" y="102"/>
                  </a:lnTo>
                  <a:lnTo>
                    <a:pt x="3" y="117"/>
                  </a:lnTo>
                  <a:lnTo>
                    <a:pt x="11" y="127"/>
                  </a:lnTo>
                  <a:lnTo>
                    <a:pt x="18" y="137"/>
                  </a:lnTo>
                  <a:lnTo>
                    <a:pt x="24" y="148"/>
                  </a:lnTo>
                  <a:lnTo>
                    <a:pt x="35" y="155"/>
                  </a:lnTo>
                  <a:lnTo>
                    <a:pt x="46" y="162"/>
                  </a:lnTo>
                  <a:lnTo>
                    <a:pt x="56" y="162"/>
                  </a:lnTo>
                  <a:lnTo>
                    <a:pt x="67" y="162"/>
                  </a:lnTo>
                  <a:lnTo>
                    <a:pt x="77" y="155"/>
                  </a:lnTo>
                  <a:lnTo>
                    <a:pt x="77" y="152"/>
                  </a:lnTo>
                  <a:lnTo>
                    <a:pt x="81" y="148"/>
                  </a:lnTo>
                  <a:lnTo>
                    <a:pt x="81" y="140"/>
                  </a:lnTo>
                  <a:lnTo>
                    <a:pt x="81" y="134"/>
                  </a:lnTo>
                  <a:lnTo>
                    <a:pt x="77" y="127"/>
                  </a:lnTo>
                  <a:lnTo>
                    <a:pt x="77" y="120"/>
                  </a:lnTo>
                  <a:lnTo>
                    <a:pt x="74" y="113"/>
                  </a:lnTo>
                  <a:lnTo>
                    <a:pt x="74" y="105"/>
                  </a:lnTo>
                  <a:lnTo>
                    <a:pt x="71" y="98"/>
                  </a:lnTo>
                  <a:lnTo>
                    <a:pt x="71" y="92"/>
                  </a:lnTo>
                  <a:lnTo>
                    <a:pt x="77" y="98"/>
                  </a:lnTo>
                  <a:lnTo>
                    <a:pt x="84" y="105"/>
                  </a:lnTo>
                  <a:lnTo>
                    <a:pt x="94" y="109"/>
                  </a:lnTo>
                  <a:lnTo>
                    <a:pt x="106" y="109"/>
                  </a:lnTo>
                  <a:lnTo>
                    <a:pt x="116" y="105"/>
                  </a:lnTo>
                  <a:lnTo>
                    <a:pt x="126" y="102"/>
                  </a:lnTo>
                  <a:lnTo>
                    <a:pt x="137" y="95"/>
                  </a:lnTo>
                  <a:lnTo>
                    <a:pt x="148" y="88"/>
                  </a:lnTo>
                  <a:lnTo>
                    <a:pt x="154" y="81"/>
                  </a:lnTo>
                  <a:lnTo>
                    <a:pt x="162" y="74"/>
                  </a:lnTo>
                  <a:lnTo>
                    <a:pt x="162" y="67"/>
                  </a:lnTo>
                  <a:lnTo>
                    <a:pt x="166" y="57"/>
                  </a:lnTo>
                  <a:lnTo>
                    <a:pt x="166" y="50"/>
                  </a:lnTo>
                  <a:lnTo>
                    <a:pt x="166" y="39"/>
                  </a:lnTo>
                  <a:lnTo>
                    <a:pt x="162" y="32"/>
                  </a:lnTo>
                  <a:lnTo>
                    <a:pt x="159" y="25"/>
                  </a:lnTo>
                  <a:lnTo>
                    <a:pt x="151" y="18"/>
                  </a:lnTo>
                  <a:lnTo>
                    <a:pt x="148" y="10"/>
                  </a:lnTo>
                  <a:lnTo>
                    <a:pt x="137" y="4"/>
                  </a:lnTo>
                  <a:lnTo>
                    <a:pt x="126"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grpSp>
      <p:sp>
        <p:nvSpPr>
          <p:cNvPr id="27518" name="Text Box 894"/>
          <p:cNvSpPr txBox="1">
            <a:spLocks noChangeArrowheads="1"/>
          </p:cNvSpPr>
          <p:nvPr/>
        </p:nvSpPr>
        <p:spPr bwMode="auto">
          <a:xfrm>
            <a:off x="4546600" y="4208463"/>
            <a:ext cx="3249613" cy="1006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fontAlgn="base" hangingPunct="0">
              <a:spcBef>
                <a:spcPct val="0"/>
              </a:spcBef>
              <a:spcAft>
                <a:spcPct val="0"/>
              </a:spcAft>
            </a:pPr>
            <a:r>
              <a:rPr lang="en-US" altLang="el-GR" sz="3000" b="1" smtClean="0">
                <a:solidFill>
                  <a:srgbClr val="FFFFFF"/>
                </a:solidFill>
              </a:rPr>
              <a:t>Καρδιακός ρυθμός</a:t>
            </a:r>
          </a:p>
          <a:p>
            <a:pPr eaLnBrk="0" fontAlgn="base" hangingPunct="0">
              <a:spcBef>
                <a:spcPct val="0"/>
              </a:spcBef>
              <a:spcAft>
                <a:spcPct val="0"/>
              </a:spcAft>
            </a:pPr>
            <a:r>
              <a:rPr lang="en-US" altLang="el-GR" sz="3000" b="1" smtClean="0">
                <a:solidFill>
                  <a:srgbClr val="FFFFFF"/>
                </a:solidFill>
                <a:sym typeface="Symbol" pitchFamily="18" charset="2"/>
              </a:rPr>
              <a:t></a:t>
            </a:r>
            <a:r>
              <a:rPr lang="en-US" altLang="el-GR" sz="3000" b="1" smtClean="0">
                <a:solidFill>
                  <a:srgbClr val="FFFFFF"/>
                </a:solidFill>
              </a:rPr>
              <a:t>120/min</a:t>
            </a:r>
          </a:p>
        </p:txBody>
      </p:sp>
      <p:grpSp>
        <p:nvGrpSpPr>
          <p:cNvPr id="27519" name="Group 895"/>
          <p:cNvGrpSpPr>
            <a:grpSpLocks/>
          </p:cNvGrpSpPr>
          <p:nvPr/>
        </p:nvGrpSpPr>
        <p:grpSpPr bwMode="auto">
          <a:xfrm>
            <a:off x="827088" y="4437063"/>
            <a:ext cx="593725" cy="742950"/>
            <a:chOff x="773" y="2599"/>
            <a:chExt cx="374" cy="468"/>
          </a:xfrm>
        </p:grpSpPr>
        <p:grpSp>
          <p:nvGrpSpPr>
            <p:cNvPr id="27520" name="Group 896"/>
            <p:cNvGrpSpPr>
              <a:grpSpLocks/>
            </p:cNvGrpSpPr>
            <p:nvPr/>
          </p:nvGrpSpPr>
          <p:grpSpPr bwMode="auto">
            <a:xfrm>
              <a:off x="827" y="2599"/>
              <a:ext cx="320" cy="468"/>
              <a:chOff x="827" y="2599"/>
              <a:chExt cx="320" cy="468"/>
            </a:xfrm>
          </p:grpSpPr>
          <p:sp>
            <p:nvSpPr>
              <p:cNvPr id="27521" name="Freeform 897"/>
              <p:cNvSpPr>
                <a:spLocks/>
              </p:cNvSpPr>
              <p:nvPr/>
            </p:nvSpPr>
            <p:spPr bwMode="auto">
              <a:xfrm>
                <a:off x="827" y="2610"/>
                <a:ext cx="320" cy="457"/>
              </a:xfrm>
              <a:custGeom>
                <a:avLst/>
                <a:gdLst>
                  <a:gd name="T0" fmla="*/ 4143 w 7341"/>
                  <a:gd name="T1" fmla="*/ 12 h 12783"/>
                  <a:gd name="T2" fmla="*/ 4400 w 7341"/>
                  <a:gd name="T3" fmla="*/ 139 h 12783"/>
                  <a:gd name="T4" fmla="*/ 4841 w 7341"/>
                  <a:gd name="T5" fmla="*/ 433 h 12783"/>
                  <a:gd name="T6" fmla="*/ 5399 w 7341"/>
                  <a:gd name="T7" fmla="*/ 925 h 12783"/>
                  <a:gd name="T8" fmla="*/ 6003 w 7341"/>
                  <a:gd name="T9" fmla="*/ 1657 h 12783"/>
                  <a:gd name="T10" fmla="*/ 6478 w 7341"/>
                  <a:gd name="T11" fmla="*/ 2458 h 12783"/>
                  <a:gd name="T12" fmla="*/ 6734 w 7341"/>
                  <a:gd name="T13" fmla="*/ 3062 h 12783"/>
                  <a:gd name="T14" fmla="*/ 6877 w 7341"/>
                  <a:gd name="T15" fmla="*/ 3562 h 12783"/>
                  <a:gd name="T16" fmla="*/ 6941 w 7341"/>
                  <a:gd name="T17" fmla="*/ 3924 h 12783"/>
                  <a:gd name="T18" fmla="*/ 6958 w 7341"/>
                  <a:gd name="T19" fmla="*/ 4123 h 12783"/>
                  <a:gd name="T20" fmla="*/ 6971 w 7341"/>
                  <a:gd name="T21" fmla="*/ 4181 h 12783"/>
                  <a:gd name="T22" fmla="*/ 7053 w 7341"/>
                  <a:gd name="T23" fmla="*/ 4380 h 12783"/>
                  <a:gd name="T24" fmla="*/ 7172 w 7341"/>
                  <a:gd name="T25" fmla="*/ 4765 h 12783"/>
                  <a:gd name="T26" fmla="*/ 7283 w 7341"/>
                  <a:gd name="T27" fmla="*/ 5346 h 12783"/>
                  <a:gd name="T28" fmla="*/ 7341 w 7341"/>
                  <a:gd name="T29" fmla="*/ 6122 h 12783"/>
                  <a:gd name="T30" fmla="*/ 7309 w 7341"/>
                  <a:gd name="T31" fmla="*/ 7039 h 12783"/>
                  <a:gd name="T32" fmla="*/ 7196 w 7341"/>
                  <a:gd name="T33" fmla="*/ 7754 h 12783"/>
                  <a:gd name="T34" fmla="*/ 7045 w 7341"/>
                  <a:gd name="T35" fmla="*/ 8240 h 12783"/>
                  <a:gd name="T36" fmla="*/ 6903 w 7341"/>
                  <a:gd name="T37" fmla="*/ 8530 h 12783"/>
                  <a:gd name="T38" fmla="*/ 6812 w 7341"/>
                  <a:gd name="T39" fmla="*/ 8660 h 12783"/>
                  <a:gd name="T40" fmla="*/ 6795 w 7341"/>
                  <a:gd name="T41" fmla="*/ 8693 h 12783"/>
                  <a:gd name="T42" fmla="*/ 6776 w 7341"/>
                  <a:gd name="T43" fmla="*/ 8843 h 12783"/>
                  <a:gd name="T44" fmla="*/ 6712 w 7341"/>
                  <a:gd name="T45" fmla="*/ 9104 h 12783"/>
                  <a:gd name="T46" fmla="*/ 6581 w 7341"/>
                  <a:gd name="T47" fmla="*/ 9439 h 12783"/>
                  <a:gd name="T48" fmla="*/ 6367 w 7341"/>
                  <a:gd name="T49" fmla="*/ 9812 h 12783"/>
                  <a:gd name="T50" fmla="*/ 6062 w 7341"/>
                  <a:gd name="T51" fmla="*/ 10180 h 12783"/>
                  <a:gd name="T52" fmla="*/ 5786 w 7341"/>
                  <a:gd name="T53" fmla="*/ 10487 h 12783"/>
                  <a:gd name="T54" fmla="*/ 5566 w 7341"/>
                  <a:gd name="T55" fmla="*/ 10725 h 12783"/>
                  <a:gd name="T56" fmla="*/ 5412 w 7341"/>
                  <a:gd name="T57" fmla="*/ 10891 h 12783"/>
                  <a:gd name="T58" fmla="*/ 5328 w 7341"/>
                  <a:gd name="T59" fmla="*/ 10973 h 12783"/>
                  <a:gd name="T60" fmla="*/ 5305 w 7341"/>
                  <a:gd name="T61" fmla="*/ 11012 h 12783"/>
                  <a:gd name="T62" fmla="*/ 5201 w 7341"/>
                  <a:gd name="T63" fmla="*/ 11208 h 12783"/>
                  <a:gd name="T64" fmla="*/ 5022 w 7341"/>
                  <a:gd name="T65" fmla="*/ 11518 h 12783"/>
                  <a:gd name="T66" fmla="*/ 4802 w 7341"/>
                  <a:gd name="T67" fmla="*/ 11853 h 12783"/>
                  <a:gd name="T68" fmla="*/ 4571 w 7341"/>
                  <a:gd name="T69" fmla="*/ 12137 h 12783"/>
                  <a:gd name="T70" fmla="*/ 4344 w 7341"/>
                  <a:gd name="T71" fmla="*/ 12308 h 12783"/>
                  <a:gd name="T72" fmla="*/ 4074 w 7341"/>
                  <a:gd name="T73" fmla="*/ 12471 h 12783"/>
                  <a:gd name="T74" fmla="*/ 3744 w 7341"/>
                  <a:gd name="T75" fmla="*/ 12623 h 12783"/>
                  <a:gd name="T76" fmla="*/ 3340 w 7341"/>
                  <a:gd name="T77" fmla="*/ 12738 h 12783"/>
                  <a:gd name="T78" fmla="*/ 2854 w 7341"/>
                  <a:gd name="T79" fmla="*/ 12783 h 12783"/>
                  <a:gd name="T80" fmla="*/ 2276 w 7341"/>
                  <a:gd name="T81" fmla="*/ 12731 h 12783"/>
                  <a:gd name="T82" fmla="*/ 1616 w 7341"/>
                  <a:gd name="T83" fmla="*/ 12539 h 12783"/>
                  <a:gd name="T84" fmla="*/ 967 w 7341"/>
                  <a:gd name="T85" fmla="*/ 12154 h 12783"/>
                  <a:gd name="T86" fmla="*/ 418 w 7341"/>
                  <a:gd name="T87" fmla="*/ 11544 h 12783"/>
                  <a:gd name="T88" fmla="*/ 68 w 7341"/>
                  <a:gd name="T89" fmla="*/ 10663 h 12783"/>
                  <a:gd name="T90" fmla="*/ 6 w 7341"/>
                  <a:gd name="T91" fmla="*/ 10148 h 12783"/>
                  <a:gd name="T92" fmla="*/ 80 w 7341"/>
                  <a:gd name="T93" fmla="*/ 10452 h 12783"/>
                  <a:gd name="T94" fmla="*/ 259 w 7341"/>
                  <a:gd name="T95" fmla="*/ 10938 h 12783"/>
                  <a:gd name="T96" fmla="*/ 577 w 7341"/>
                  <a:gd name="T97" fmla="*/ 11491 h 12783"/>
                  <a:gd name="T98" fmla="*/ 1061 w 7341"/>
                  <a:gd name="T99" fmla="*/ 11994 h 12783"/>
                  <a:gd name="T100" fmla="*/ 1710 w 7341"/>
                  <a:gd name="T101" fmla="*/ 12333 h 12783"/>
                  <a:gd name="T102" fmla="*/ 2295 w 7341"/>
                  <a:gd name="T103" fmla="*/ 12477 h 12783"/>
                  <a:gd name="T104" fmla="*/ 2766 w 7341"/>
                  <a:gd name="T105" fmla="*/ 12493 h 12783"/>
                  <a:gd name="T106" fmla="*/ 3101 w 7341"/>
                  <a:gd name="T107" fmla="*/ 12438 h 12783"/>
                  <a:gd name="T108" fmla="*/ 3276 w 7341"/>
                  <a:gd name="T109" fmla="*/ 12382 h 12783"/>
                  <a:gd name="T110" fmla="*/ 4178 w 7341"/>
                  <a:gd name="T111" fmla="*/ 11629 h 12783"/>
                  <a:gd name="T112" fmla="*/ 6328 w 7341"/>
                  <a:gd name="T113" fmla="*/ 7942 h 12783"/>
                  <a:gd name="T114" fmla="*/ 5357 w 7341"/>
                  <a:gd name="T115" fmla="*/ 1398 h 12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41" h="12783">
                    <a:moveTo>
                      <a:pt x="4107" y="0"/>
                    </a:moveTo>
                    <a:lnTo>
                      <a:pt x="4143" y="12"/>
                    </a:lnTo>
                    <a:lnTo>
                      <a:pt x="4244" y="58"/>
                    </a:lnTo>
                    <a:lnTo>
                      <a:pt x="4400" y="139"/>
                    </a:lnTo>
                    <a:lnTo>
                      <a:pt x="4601" y="263"/>
                    </a:lnTo>
                    <a:lnTo>
                      <a:pt x="4841" y="433"/>
                    </a:lnTo>
                    <a:lnTo>
                      <a:pt x="5110" y="652"/>
                    </a:lnTo>
                    <a:lnTo>
                      <a:pt x="5399" y="925"/>
                    </a:lnTo>
                    <a:lnTo>
                      <a:pt x="5701" y="1259"/>
                    </a:lnTo>
                    <a:lnTo>
                      <a:pt x="6003" y="1657"/>
                    </a:lnTo>
                    <a:lnTo>
                      <a:pt x="6299" y="2123"/>
                    </a:lnTo>
                    <a:lnTo>
                      <a:pt x="6478" y="2458"/>
                    </a:lnTo>
                    <a:lnTo>
                      <a:pt x="6621" y="2772"/>
                    </a:lnTo>
                    <a:lnTo>
                      <a:pt x="6734" y="3062"/>
                    </a:lnTo>
                    <a:lnTo>
                      <a:pt x="6815" y="3327"/>
                    </a:lnTo>
                    <a:lnTo>
                      <a:pt x="6877" y="3562"/>
                    </a:lnTo>
                    <a:lnTo>
                      <a:pt x="6916" y="3761"/>
                    </a:lnTo>
                    <a:lnTo>
                      <a:pt x="6941" y="3924"/>
                    </a:lnTo>
                    <a:lnTo>
                      <a:pt x="6955" y="4044"/>
                    </a:lnTo>
                    <a:lnTo>
                      <a:pt x="6958" y="4123"/>
                    </a:lnTo>
                    <a:lnTo>
                      <a:pt x="6958" y="4151"/>
                    </a:lnTo>
                    <a:lnTo>
                      <a:pt x="6971" y="4181"/>
                    </a:lnTo>
                    <a:lnTo>
                      <a:pt x="7004" y="4256"/>
                    </a:lnTo>
                    <a:lnTo>
                      <a:pt x="7053" y="4380"/>
                    </a:lnTo>
                    <a:lnTo>
                      <a:pt x="7111" y="4550"/>
                    </a:lnTo>
                    <a:lnTo>
                      <a:pt x="7172" y="4765"/>
                    </a:lnTo>
                    <a:lnTo>
                      <a:pt x="7231" y="5029"/>
                    </a:lnTo>
                    <a:lnTo>
                      <a:pt x="7283" y="5346"/>
                    </a:lnTo>
                    <a:lnTo>
                      <a:pt x="7322" y="5708"/>
                    </a:lnTo>
                    <a:lnTo>
                      <a:pt x="7341" y="6122"/>
                    </a:lnTo>
                    <a:lnTo>
                      <a:pt x="7338" y="6586"/>
                    </a:lnTo>
                    <a:lnTo>
                      <a:pt x="7309" y="7039"/>
                    </a:lnTo>
                    <a:lnTo>
                      <a:pt x="7260" y="7427"/>
                    </a:lnTo>
                    <a:lnTo>
                      <a:pt x="7196" y="7754"/>
                    </a:lnTo>
                    <a:lnTo>
                      <a:pt x="7124" y="8024"/>
                    </a:lnTo>
                    <a:lnTo>
                      <a:pt x="7045" y="8240"/>
                    </a:lnTo>
                    <a:lnTo>
                      <a:pt x="6971" y="8406"/>
                    </a:lnTo>
                    <a:lnTo>
                      <a:pt x="6903" y="8530"/>
                    </a:lnTo>
                    <a:lnTo>
                      <a:pt x="6847" y="8614"/>
                    </a:lnTo>
                    <a:lnTo>
                      <a:pt x="6812" y="8660"/>
                    </a:lnTo>
                    <a:lnTo>
                      <a:pt x="6798" y="8673"/>
                    </a:lnTo>
                    <a:lnTo>
                      <a:pt x="6795" y="8693"/>
                    </a:lnTo>
                    <a:lnTo>
                      <a:pt x="6789" y="8751"/>
                    </a:lnTo>
                    <a:lnTo>
                      <a:pt x="6776" y="8843"/>
                    </a:lnTo>
                    <a:lnTo>
                      <a:pt x="6751" y="8961"/>
                    </a:lnTo>
                    <a:lnTo>
                      <a:pt x="6712" y="9104"/>
                    </a:lnTo>
                    <a:lnTo>
                      <a:pt x="6657" y="9264"/>
                    </a:lnTo>
                    <a:lnTo>
                      <a:pt x="6581" y="9439"/>
                    </a:lnTo>
                    <a:lnTo>
                      <a:pt x="6487" y="9622"/>
                    </a:lnTo>
                    <a:lnTo>
                      <a:pt x="6367" y="9812"/>
                    </a:lnTo>
                    <a:lnTo>
                      <a:pt x="6218" y="10001"/>
                    </a:lnTo>
                    <a:lnTo>
                      <a:pt x="6062" y="10180"/>
                    </a:lnTo>
                    <a:lnTo>
                      <a:pt x="5919" y="10344"/>
                    </a:lnTo>
                    <a:lnTo>
                      <a:pt x="5786" y="10487"/>
                    </a:lnTo>
                    <a:lnTo>
                      <a:pt x="5669" y="10618"/>
                    </a:lnTo>
                    <a:lnTo>
                      <a:pt x="5566" y="10725"/>
                    </a:lnTo>
                    <a:lnTo>
                      <a:pt x="5481" y="10817"/>
                    </a:lnTo>
                    <a:lnTo>
                      <a:pt x="5412" y="10891"/>
                    </a:lnTo>
                    <a:lnTo>
                      <a:pt x="5360" y="10944"/>
                    </a:lnTo>
                    <a:lnTo>
                      <a:pt x="5328" y="10973"/>
                    </a:lnTo>
                    <a:lnTo>
                      <a:pt x="5318" y="10986"/>
                    </a:lnTo>
                    <a:lnTo>
                      <a:pt x="5305" y="11012"/>
                    </a:lnTo>
                    <a:lnTo>
                      <a:pt x="5263" y="11090"/>
                    </a:lnTo>
                    <a:lnTo>
                      <a:pt x="5201" y="11208"/>
                    </a:lnTo>
                    <a:lnTo>
                      <a:pt x="5120" y="11355"/>
                    </a:lnTo>
                    <a:lnTo>
                      <a:pt x="5022" y="11518"/>
                    </a:lnTo>
                    <a:lnTo>
                      <a:pt x="4915" y="11687"/>
                    </a:lnTo>
                    <a:lnTo>
                      <a:pt x="4802" y="11853"/>
                    </a:lnTo>
                    <a:lnTo>
                      <a:pt x="4685" y="12007"/>
                    </a:lnTo>
                    <a:lnTo>
                      <a:pt x="4571" y="12137"/>
                    </a:lnTo>
                    <a:lnTo>
                      <a:pt x="4458" y="12233"/>
                    </a:lnTo>
                    <a:lnTo>
                      <a:pt x="4344" y="12308"/>
                    </a:lnTo>
                    <a:lnTo>
                      <a:pt x="4217" y="12389"/>
                    </a:lnTo>
                    <a:lnTo>
                      <a:pt x="4074" y="12471"/>
                    </a:lnTo>
                    <a:lnTo>
                      <a:pt x="3919" y="12548"/>
                    </a:lnTo>
                    <a:lnTo>
                      <a:pt x="3744" y="12623"/>
                    </a:lnTo>
                    <a:lnTo>
                      <a:pt x="3552" y="12686"/>
                    </a:lnTo>
                    <a:lnTo>
                      <a:pt x="3340" y="12738"/>
                    </a:lnTo>
                    <a:lnTo>
                      <a:pt x="3107" y="12770"/>
                    </a:lnTo>
                    <a:lnTo>
                      <a:pt x="2854" y="12783"/>
                    </a:lnTo>
                    <a:lnTo>
                      <a:pt x="2578" y="12774"/>
                    </a:lnTo>
                    <a:lnTo>
                      <a:pt x="2276" y="12731"/>
                    </a:lnTo>
                    <a:lnTo>
                      <a:pt x="1951" y="12656"/>
                    </a:lnTo>
                    <a:lnTo>
                      <a:pt x="1616" y="12539"/>
                    </a:lnTo>
                    <a:lnTo>
                      <a:pt x="1286" y="12372"/>
                    </a:lnTo>
                    <a:lnTo>
                      <a:pt x="967" y="12154"/>
                    </a:lnTo>
                    <a:lnTo>
                      <a:pt x="671" y="11880"/>
                    </a:lnTo>
                    <a:lnTo>
                      <a:pt x="418" y="11544"/>
                    </a:lnTo>
                    <a:lnTo>
                      <a:pt x="214" y="11140"/>
                    </a:lnTo>
                    <a:lnTo>
                      <a:pt x="68" y="10663"/>
                    </a:lnTo>
                    <a:lnTo>
                      <a:pt x="0" y="10105"/>
                    </a:lnTo>
                    <a:lnTo>
                      <a:pt x="6" y="10148"/>
                    </a:lnTo>
                    <a:lnTo>
                      <a:pt x="32" y="10268"/>
                    </a:lnTo>
                    <a:lnTo>
                      <a:pt x="80" y="10452"/>
                    </a:lnTo>
                    <a:lnTo>
                      <a:pt x="156" y="10676"/>
                    </a:lnTo>
                    <a:lnTo>
                      <a:pt x="259" y="10938"/>
                    </a:lnTo>
                    <a:lnTo>
                      <a:pt x="399" y="11214"/>
                    </a:lnTo>
                    <a:lnTo>
                      <a:pt x="577" y="11491"/>
                    </a:lnTo>
                    <a:lnTo>
                      <a:pt x="798" y="11759"/>
                    </a:lnTo>
                    <a:lnTo>
                      <a:pt x="1061" y="11994"/>
                    </a:lnTo>
                    <a:lnTo>
                      <a:pt x="1380" y="12190"/>
                    </a:lnTo>
                    <a:lnTo>
                      <a:pt x="1710" y="12333"/>
                    </a:lnTo>
                    <a:lnTo>
                      <a:pt x="2016" y="12424"/>
                    </a:lnTo>
                    <a:lnTo>
                      <a:pt x="2295" y="12477"/>
                    </a:lnTo>
                    <a:lnTo>
                      <a:pt x="2545" y="12496"/>
                    </a:lnTo>
                    <a:lnTo>
                      <a:pt x="2766" y="12493"/>
                    </a:lnTo>
                    <a:lnTo>
                      <a:pt x="2952" y="12471"/>
                    </a:lnTo>
                    <a:lnTo>
                      <a:pt x="3101" y="12438"/>
                    </a:lnTo>
                    <a:lnTo>
                      <a:pt x="3208" y="12405"/>
                    </a:lnTo>
                    <a:lnTo>
                      <a:pt x="3276" y="12382"/>
                    </a:lnTo>
                    <a:lnTo>
                      <a:pt x="3299" y="12372"/>
                    </a:lnTo>
                    <a:lnTo>
                      <a:pt x="4178" y="11629"/>
                    </a:lnTo>
                    <a:lnTo>
                      <a:pt x="4919" y="10624"/>
                    </a:lnTo>
                    <a:lnTo>
                      <a:pt x="6328" y="7942"/>
                    </a:lnTo>
                    <a:lnTo>
                      <a:pt x="6338" y="4012"/>
                    </a:lnTo>
                    <a:lnTo>
                      <a:pt x="5357" y="1398"/>
                    </a:lnTo>
                    <a:lnTo>
                      <a:pt x="4107" y="0"/>
                    </a:lnTo>
                    <a:close/>
                  </a:path>
                </a:pathLst>
              </a:custGeom>
              <a:solidFill>
                <a:srgbClr val="BF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22" name="Freeform 898"/>
              <p:cNvSpPr>
                <a:spLocks/>
              </p:cNvSpPr>
              <p:nvPr/>
            </p:nvSpPr>
            <p:spPr bwMode="auto">
              <a:xfrm>
                <a:off x="827" y="2610"/>
                <a:ext cx="320" cy="457"/>
              </a:xfrm>
              <a:custGeom>
                <a:avLst/>
                <a:gdLst>
                  <a:gd name="T0" fmla="*/ 4143 w 7341"/>
                  <a:gd name="T1" fmla="*/ 12 h 12783"/>
                  <a:gd name="T2" fmla="*/ 4400 w 7341"/>
                  <a:gd name="T3" fmla="*/ 139 h 12783"/>
                  <a:gd name="T4" fmla="*/ 4841 w 7341"/>
                  <a:gd name="T5" fmla="*/ 433 h 12783"/>
                  <a:gd name="T6" fmla="*/ 5399 w 7341"/>
                  <a:gd name="T7" fmla="*/ 925 h 12783"/>
                  <a:gd name="T8" fmla="*/ 6003 w 7341"/>
                  <a:gd name="T9" fmla="*/ 1657 h 12783"/>
                  <a:gd name="T10" fmla="*/ 6478 w 7341"/>
                  <a:gd name="T11" fmla="*/ 2458 h 12783"/>
                  <a:gd name="T12" fmla="*/ 6734 w 7341"/>
                  <a:gd name="T13" fmla="*/ 3062 h 12783"/>
                  <a:gd name="T14" fmla="*/ 6877 w 7341"/>
                  <a:gd name="T15" fmla="*/ 3562 h 12783"/>
                  <a:gd name="T16" fmla="*/ 6941 w 7341"/>
                  <a:gd name="T17" fmla="*/ 3924 h 12783"/>
                  <a:gd name="T18" fmla="*/ 6958 w 7341"/>
                  <a:gd name="T19" fmla="*/ 4123 h 12783"/>
                  <a:gd name="T20" fmla="*/ 6971 w 7341"/>
                  <a:gd name="T21" fmla="*/ 4181 h 12783"/>
                  <a:gd name="T22" fmla="*/ 7053 w 7341"/>
                  <a:gd name="T23" fmla="*/ 4380 h 12783"/>
                  <a:gd name="T24" fmla="*/ 7172 w 7341"/>
                  <a:gd name="T25" fmla="*/ 4765 h 12783"/>
                  <a:gd name="T26" fmla="*/ 7283 w 7341"/>
                  <a:gd name="T27" fmla="*/ 5346 h 12783"/>
                  <a:gd name="T28" fmla="*/ 7341 w 7341"/>
                  <a:gd name="T29" fmla="*/ 6122 h 12783"/>
                  <a:gd name="T30" fmla="*/ 7309 w 7341"/>
                  <a:gd name="T31" fmla="*/ 7039 h 12783"/>
                  <a:gd name="T32" fmla="*/ 7196 w 7341"/>
                  <a:gd name="T33" fmla="*/ 7754 h 12783"/>
                  <a:gd name="T34" fmla="*/ 7045 w 7341"/>
                  <a:gd name="T35" fmla="*/ 8240 h 12783"/>
                  <a:gd name="T36" fmla="*/ 6903 w 7341"/>
                  <a:gd name="T37" fmla="*/ 8530 h 12783"/>
                  <a:gd name="T38" fmla="*/ 6812 w 7341"/>
                  <a:gd name="T39" fmla="*/ 8660 h 12783"/>
                  <a:gd name="T40" fmla="*/ 6795 w 7341"/>
                  <a:gd name="T41" fmla="*/ 8693 h 12783"/>
                  <a:gd name="T42" fmla="*/ 6776 w 7341"/>
                  <a:gd name="T43" fmla="*/ 8843 h 12783"/>
                  <a:gd name="T44" fmla="*/ 6712 w 7341"/>
                  <a:gd name="T45" fmla="*/ 9104 h 12783"/>
                  <a:gd name="T46" fmla="*/ 6581 w 7341"/>
                  <a:gd name="T47" fmla="*/ 9439 h 12783"/>
                  <a:gd name="T48" fmla="*/ 6367 w 7341"/>
                  <a:gd name="T49" fmla="*/ 9812 h 12783"/>
                  <a:gd name="T50" fmla="*/ 6062 w 7341"/>
                  <a:gd name="T51" fmla="*/ 10180 h 12783"/>
                  <a:gd name="T52" fmla="*/ 5786 w 7341"/>
                  <a:gd name="T53" fmla="*/ 10487 h 12783"/>
                  <a:gd name="T54" fmla="*/ 5566 w 7341"/>
                  <a:gd name="T55" fmla="*/ 10725 h 12783"/>
                  <a:gd name="T56" fmla="*/ 5412 w 7341"/>
                  <a:gd name="T57" fmla="*/ 10891 h 12783"/>
                  <a:gd name="T58" fmla="*/ 5328 w 7341"/>
                  <a:gd name="T59" fmla="*/ 10973 h 12783"/>
                  <a:gd name="T60" fmla="*/ 5305 w 7341"/>
                  <a:gd name="T61" fmla="*/ 11012 h 12783"/>
                  <a:gd name="T62" fmla="*/ 5201 w 7341"/>
                  <a:gd name="T63" fmla="*/ 11208 h 12783"/>
                  <a:gd name="T64" fmla="*/ 5022 w 7341"/>
                  <a:gd name="T65" fmla="*/ 11518 h 12783"/>
                  <a:gd name="T66" fmla="*/ 4802 w 7341"/>
                  <a:gd name="T67" fmla="*/ 11853 h 12783"/>
                  <a:gd name="T68" fmla="*/ 4571 w 7341"/>
                  <a:gd name="T69" fmla="*/ 12137 h 12783"/>
                  <a:gd name="T70" fmla="*/ 4344 w 7341"/>
                  <a:gd name="T71" fmla="*/ 12308 h 12783"/>
                  <a:gd name="T72" fmla="*/ 4074 w 7341"/>
                  <a:gd name="T73" fmla="*/ 12471 h 12783"/>
                  <a:gd name="T74" fmla="*/ 3744 w 7341"/>
                  <a:gd name="T75" fmla="*/ 12623 h 12783"/>
                  <a:gd name="T76" fmla="*/ 3340 w 7341"/>
                  <a:gd name="T77" fmla="*/ 12738 h 12783"/>
                  <a:gd name="T78" fmla="*/ 2854 w 7341"/>
                  <a:gd name="T79" fmla="*/ 12783 h 12783"/>
                  <a:gd name="T80" fmla="*/ 2276 w 7341"/>
                  <a:gd name="T81" fmla="*/ 12731 h 12783"/>
                  <a:gd name="T82" fmla="*/ 1616 w 7341"/>
                  <a:gd name="T83" fmla="*/ 12539 h 12783"/>
                  <a:gd name="T84" fmla="*/ 967 w 7341"/>
                  <a:gd name="T85" fmla="*/ 12154 h 12783"/>
                  <a:gd name="T86" fmla="*/ 418 w 7341"/>
                  <a:gd name="T87" fmla="*/ 11544 h 12783"/>
                  <a:gd name="T88" fmla="*/ 68 w 7341"/>
                  <a:gd name="T89" fmla="*/ 10663 h 12783"/>
                  <a:gd name="T90" fmla="*/ 6 w 7341"/>
                  <a:gd name="T91" fmla="*/ 10148 h 12783"/>
                  <a:gd name="T92" fmla="*/ 80 w 7341"/>
                  <a:gd name="T93" fmla="*/ 10452 h 12783"/>
                  <a:gd name="T94" fmla="*/ 259 w 7341"/>
                  <a:gd name="T95" fmla="*/ 10938 h 12783"/>
                  <a:gd name="T96" fmla="*/ 577 w 7341"/>
                  <a:gd name="T97" fmla="*/ 11491 h 12783"/>
                  <a:gd name="T98" fmla="*/ 1061 w 7341"/>
                  <a:gd name="T99" fmla="*/ 11994 h 12783"/>
                  <a:gd name="T100" fmla="*/ 1710 w 7341"/>
                  <a:gd name="T101" fmla="*/ 12333 h 12783"/>
                  <a:gd name="T102" fmla="*/ 2295 w 7341"/>
                  <a:gd name="T103" fmla="*/ 12477 h 12783"/>
                  <a:gd name="T104" fmla="*/ 2766 w 7341"/>
                  <a:gd name="T105" fmla="*/ 12493 h 12783"/>
                  <a:gd name="T106" fmla="*/ 3101 w 7341"/>
                  <a:gd name="T107" fmla="*/ 12438 h 12783"/>
                  <a:gd name="T108" fmla="*/ 3276 w 7341"/>
                  <a:gd name="T109" fmla="*/ 12382 h 12783"/>
                  <a:gd name="T110" fmla="*/ 4178 w 7341"/>
                  <a:gd name="T111" fmla="*/ 11629 h 12783"/>
                  <a:gd name="T112" fmla="*/ 6328 w 7341"/>
                  <a:gd name="T113" fmla="*/ 7942 h 12783"/>
                  <a:gd name="T114" fmla="*/ 5357 w 7341"/>
                  <a:gd name="T115" fmla="*/ 1398 h 12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41" h="12783">
                    <a:moveTo>
                      <a:pt x="4107" y="0"/>
                    </a:moveTo>
                    <a:lnTo>
                      <a:pt x="4143" y="12"/>
                    </a:lnTo>
                    <a:lnTo>
                      <a:pt x="4244" y="58"/>
                    </a:lnTo>
                    <a:lnTo>
                      <a:pt x="4400" y="139"/>
                    </a:lnTo>
                    <a:lnTo>
                      <a:pt x="4601" y="263"/>
                    </a:lnTo>
                    <a:lnTo>
                      <a:pt x="4841" y="433"/>
                    </a:lnTo>
                    <a:lnTo>
                      <a:pt x="5110" y="652"/>
                    </a:lnTo>
                    <a:lnTo>
                      <a:pt x="5399" y="925"/>
                    </a:lnTo>
                    <a:lnTo>
                      <a:pt x="5701" y="1259"/>
                    </a:lnTo>
                    <a:lnTo>
                      <a:pt x="6003" y="1657"/>
                    </a:lnTo>
                    <a:lnTo>
                      <a:pt x="6299" y="2123"/>
                    </a:lnTo>
                    <a:lnTo>
                      <a:pt x="6478" y="2458"/>
                    </a:lnTo>
                    <a:lnTo>
                      <a:pt x="6621" y="2772"/>
                    </a:lnTo>
                    <a:lnTo>
                      <a:pt x="6734" y="3062"/>
                    </a:lnTo>
                    <a:lnTo>
                      <a:pt x="6815" y="3327"/>
                    </a:lnTo>
                    <a:lnTo>
                      <a:pt x="6877" y="3562"/>
                    </a:lnTo>
                    <a:lnTo>
                      <a:pt x="6916" y="3761"/>
                    </a:lnTo>
                    <a:lnTo>
                      <a:pt x="6941" y="3924"/>
                    </a:lnTo>
                    <a:lnTo>
                      <a:pt x="6955" y="4044"/>
                    </a:lnTo>
                    <a:lnTo>
                      <a:pt x="6958" y="4123"/>
                    </a:lnTo>
                    <a:lnTo>
                      <a:pt x="6958" y="4151"/>
                    </a:lnTo>
                    <a:lnTo>
                      <a:pt x="6971" y="4181"/>
                    </a:lnTo>
                    <a:lnTo>
                      <a:pt x="7004" y="4256"/>
                    </a:lnTo>
                    <a:lnTo>
                      <a:pt x="7053" y="4380"/>
                    </a:lnTo>
                    <a:lnTo>
                      <a:pt x="7111" y="4550"/>
                    </a:lnTo>
                    <a:lnTo>
                      <a:pt x="7172" y="4765"/>
                    </a:lnTo>
                    <a:lnTo>
                      <a:pt x="7231" y="5029"/>
                    </a:lnTo>
                    <a:lnTo>
                      <a:pt x="7283" y="5346"/>
                    </a:lnTo>
                    <a:lnTo>
                      <a:pt x="7322" y="5708"/>
                    </a:lnTo>
                    <a:lnTo>
                      <a:pt x="7341" y="6122"/>
                    </a:lnTo>
                    <a:lnTo>
                      <a:pt x="7338" y="6586"/>
                    </a:lnTo>
                    <a:lnTo>
                      <a:pt x="7309" y="7039"/>
                    </a:lnTo>
                    <a:lnTo>
                      <a:pt x="7260" y="7427"/>
                    </a:lnTo>
                    <a:lnTo>
                      <a:pt x="7196" y="7754"/>
                    </a:lnTo>
                    <a:lnTo>
                      <a:pt x="7124" y="8024"/>
                    </a:lnTo>
                    <a:lnTo>
                      <a:pt x="7045" y="8240"/>
                    </a:lnTo>
                    <a:lnTo>
                      <a:pt x="6971" y="8406"/>
                    </a:lnTo>
                    <a:lnTo>
                      <a:pt x="6903" y="8530"/>
                    </a:lnTo>
                    <a:lnTo>
                      <a:pt x="6847" y="8614"/>
                    </a:lnTo>
                    <a:lnTo>
                      <a:pt x="6812" y="8660"/>
                    </a:lnTo>
                    <a:lnTo>
                      <a:pt x="6798" y="8673"/>
                    </a:lnTo>
                    <a:lnTo>
                      <a:pt x="6795" y="8693"/>
                    </a:lnTo>
                    <a:lnTo>
                      <a:pt x="6789" y="8751"/>
                    </a:lnTo>
                    <a:lnTo>
                      <a:pt x="6776" y="8843"/>
                    </a:lnTo>
                    <a:lnTo>
                      <a:pt x="6751" y="8961"/>
                    </a:lnTo>
                    <a:lnTo>
                      <a:pt x="6712" y="9104"/>
                    </a:lnTo>
                    <a:lnTo>
                      <a:pt x="6657" y="9264"/>
                    </a:lnTo>
                    <a:lnTo>
                      <a:pt x="6581" y="9439"/>
                    </a:lnTo>
                    <a:lnTo>
                      <a:pt x="6487" y="9622"/>
                    </a:lnTo>
                    <a:lnTo>
                      <a:pt x="6367" y="9812"/>
                    </a:lnTo>
                    <a:lnTo>
                      <a:pt x="6218" y="10001"/>
                    </a:lnTo>
                    <a:lnTo>
                      <a:pt x="6062" y="10180"/>
                    </a:lnTo>
                    <a:lnTo>
                      <a:pt x="5919" y="10344"/>
                    </a:lnTo>
                    <a:lnTo>
                      <a:pt x="5786" y="10487"/>
                    </a:lnTo>
                    <a:lnTo>
                      <a:pt x="5669" y="10618"/>
                    </a:lnTo>
                    <a:lnTo>
                      <a:pt x="5566" y="10725"/>
                    </a:lnTo>
                    <a:lnTo>
                      <a:pt x="5481" y="10817"/>
                    </a:lnTo>
                    <a:lnTo>
                      <a:pt x="5412" y="10891"/>
                    </a:lnTo>
                    <a:lnTo>
                      <a:pt x="5360" y="10944"/>
                    </a:lnTo>
                    <a:lnTo>
                      <a:pt x="5328" y="10973"/>
                    </a:lnTo>
                    <a:lnTo>
                      <a:pt x="5318" y="10986"/>
                    </a:lnTo>
                    <a:lnTo>
                      <a:pt x="5305" y="11012"/>
                    </a:lnTo>
                    <a:lnTo>
                      <a:pt x="5263" y="11090"/>
                    </a:lnTo>
                    <a:lnTo>
                      <a:pt x="5201" y="11208"/>
                    </a:lnTo>
                    <a:lnTo>
                      <a:pt x="5120" y="11355"/>
                    </a:lnTo>
                    <a:lnTo>
                      <a:pt x="5022" y="11518"/>
                    </a:lnTo>
                    <a:lnTo>
                      <a:pt x="4915" y="11687"/>
                    </a:lnTo>
                    <a:lnTo>
                      <a:pt x="4802" y="11853"/>
                    </a:lnTo>
                    <a:lnTo>
                      <a:pt x="4685" y="12007"/>
                    </a:lnTo>
                    <a:lnTo>
                      <a:pt x="4571" y="12137"/>
                    </a:lnTo>
                    <a:lnTo>
                      <a:pt x="4458" y="12233"/>
                    </a:lnTo>
                    <a:lnTo>
                      <a:pt x="4344" y="12308"/>
                    </a:lnTo>
                    <a:lnTo>
                      <a:pt x="4217" y="12389"/>
                    </a:lnTo>
                    <a:lnTo>
                      <a:pt x="4074" y="12471"/>
                    </a:lnTo>
                    <a:lnTo>
                      <a:pt x="3919" y="12548"/>
                    </a:lnTo>
                    <a:lnTo>
                      <a:pt x="3744" y="12623"/>
                    </a:lnTo>
                    <a:lnTo>
                      <a:pt x="3552" y="12686"/>
                    </a:lnTo>
                    <a:lnTo>
                      <a:pt x="3340" y="12738"/>
                    </a:lnTo>
                    <a:lnTo>
                      <a:pt x="3107" y="12770"/>
                    </a:lnTo>
                    <a:lnTo>
                      <a:pt x="2854" y="12783"/>
                    </a:lnTo>
                    <a:lnTo>
                      <a:pt x="2578" y="12774"/>
                    </a:lnTo>
                    <a:lnTo>
                      <a:pt x="2276" y="12731"/>
                    </a:lnTo>
                    <a:lnTo>
                      <a:pt x="1951" y="12656"/>
                    </a:lnTo>
                    <a:lnTo>
                      <a:pt x="1616" y="12539"/>
                    </a:lnTo>
                    <a:lnTo>
                      <a:pt x="1286" y="12372"/>
                    </a:lnTo>
                    <a:lnTo>
                      <a:pt x="967" y="12154"/>
                    </a:lnTo>
                    <a:lnTo>
                      <a:pt x="671" y="11880"/>
                    </a:lnTo>
                    <a:lnTo>
                      <a:pt x="418" y="11544"/>
                    </a:lnTo>
                    <a:lnTo>
                      <a:pt x="214" y="11140"/>
                    </a:lnTo>
                    <a:lnTo>
                      <a:pt x="68" y="10663"/>
                    </a:lnTo>
                    <a:lnTo>
                      <a:pt x="0" y="10105"/>
                    </a:lnTo>
                    <a:lnTo>
                      <a:pt x="6" y="10148"/>
                    </a:lnTo>
                    <a:lnTo>
                      <a:pt x="32" y="10268"/>
                    </a:lnTo>
                    <a:lnTo>
                      <a:pt x="80" y="10452"/>
                    </a:lnTo>
                    <a:lnTo>
                      <a:pt x="156" y="10676"/>
                    </a:lnTo>
                    <a:lnTo>
                      <a:pt x="259" y="10938"/>
                    </a:lnTo>
                    <a:lnTo>
                      <a:pt x="399" y="11214"/>
                    </a:lnTo>
                    <a:lnTo>
                      <a:pt x="577" y="11491"/>
                    </a:lnTo>
                    <a:lnTo>
                      <a:pt x="798" y="11759"/>
                    </a:lnTo>
                    <a:lnTo>
                      <a:pt x="1061" y="11994"/>
                    </a:lnTo>
                    <a:lnTo>
                      <a:pt x="1380" y="12190"/>
                    </a:lnTo>
                    <a:lnTo>
                      <a:pt x="1710" y="12333"/>
                    </a:lnTo>
                    <a:lnTo>
                      <a:pt x="2016" y="12424"/>
                    </a:lnTo>
                    <a:lnTo>
                      <a:pt x="2295" y="12477"/>
                    </a:lnTo>
                    <a:lnTo>
                      <a:pt x="2545" y="12496"/>
                    </a:lnTo>
                    <a:lnTo>
                      <a:pt x="2766" y="12493"/>
                    </a:lnTo>
                    <a:lnTo>
                      <a:pt x="2952" y="12471"/>
                    </a:lnTo>
                    <a:lnTo>
                      <a:pt x="3101" y="12438"/>
                    </a:lnTo>
                    <a:lnTo>
                      <a:pt x="3208" y="12405"/>
                    </a:lnTo>
                    <a:lnTo>
                      <a:pt x="3276" y="12382"/>
                    </a:lnTo>
                    <a:lnTo>
                      <a:pt x="3299" y="12372"/>
                    </a:lnTo>
                    <a:lnTo>
                      <a:pt x="4178" y="11629"/>
                    </a:lnTo>
                    <a:lnTo>
                      <a:pt x="4919" y="10624"/>
                    </a:lnTo>
                    <a:lnTo>
                      <a:pt x="6328" y="7942"/>
                    </a:lnTo>
                    <a:lnTo>
                      <a:pt x="6338" y="4012"/>
                    </a:lnTo>
                    <a:lnTo>
                      <a:pt x="5357" y="1398"/>
                    </a:lnTo>
                    <a:lnTo>
                      <a:pt x="4107"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23" name="Freeform 899"/>
              <p:cNvSpPr>
                <a:spLocks/>
              </p:cNvSpPr>
              <p:nvPr/>
            </p:nvSpPr>
            <p:spPr bwMode="auto">
              <a:xfrm>
                <a:off x="832" y="2670"/>
                <a:ext cx="301" cy="394"/>
              </a:xfrm>
              <a:custGeom>
                <a:avLst/>
                <a:gdLst>
                  <a:gd name="T0" fmla="*/ 6198 w 6935"/>
                  <a:gd name="T1" fmla="*/ 6202 h 11016"/>
                  <a:gd name="T2" fmla="*/ 5756 w 6935"/>
                  <a:gd name="T3" fmla="*/ 135 h 11016"/>
                  <a:gd name="T4" fmla="*/ 6075 w 6935"/>
                  <a:gd name="T5" fmla="*/ 558 h 11016"/>
                  <a:gd name="T6" fmla="*/ 6273 w 6935"/>
                  <a:gd name="T7" fmla="*/ 1005 h 11016"/>
                  <a:gd name="T8" fmla="*/ 6403 w 6935"/>
                  <a:gd name="T9" fmla="*/ 1452 h 11016"/>
                  <a:gd name="T10" fmla="*/ 6477 w 6935"/>
                  <a:gd name="T11" fmla="*/ 1713 h 11016"/>
                  <a:gd name="T12" fmla="*/ 6565 w 6935"/>
                  <a:gd name="T13" fmla="*/ 1980 h 11016"/>
                  <a:gd name="T14" fmla="*/ 6653 w 6935"/>
                  <a:gd name="T15" fmla="*/ 2235 h 11016"/>
                  <a:gd name="T16" fmla="*/ 6705 w 6935"/>
                  <a:gd name="T17" fmla="*/ 2427 h 11016"/>
                  <a:gd name="T18" fmla="*/ 6708 w 6935"/>
                  <a:gd name="T19" fmla="*/ 2584 h 11016"/>
                  <a:gd name="T20" fmla="*/ 6699 w 6935"/>
                  <a:gd name="T21" fmla="*/ 2725 h 11016"/>
                  <a:gd name="T22" fmla="*/ 6770 w 6935"/>
                  <a:gd name="T23" fmla="*/ 3119 h 11016"/>
                  <a:gd name="T24" fmla="*/ 6909 w 6935"/>
                  <a:gd name="T25" fmla="*/ 4098 h 11016"/>
                  <a:gd name="T26" fmla="*/ 6916 w 6935"/>
                  <a:gd name="T27" fmla="*/ 5155 h 11016"/>
                  <a:gd name="T28" fmla="*/ 6694 w 6935"/>
                  <a:gd name="T29" fmla="*/ 6293 h 11016"/>
                  <a:gd name="T30" fmla="*/ 6653 w 6935"/>
                  <a:gd name="T31" fmla="*/ 6492 h 11016"/>
                  <a:gd name="T32" fmla="*/ 6643 w 6935"/>
                  <a:gd name="T33" fmla="*/ 6691 h 11016"/>
                  <a:gd name="T34" fmla="*/ 6643 w 6935"/>
                  <a:gd name="T35" fmla="*/ 6857 h 11016"/>
                  <a:gd name="T36" fmla="*/ 6643 w 6935"/>
                  <a:gd name="T37" fmla="*/ 7011 h 11016"/>
                  <a:gd name="T38" fmla="*/ 6614 w 6935"/>
                  <a:gd name="T39" fmla="*/ 7128 h 11016"/>
                  <a:gd name="T40" fmla="*/ 6545 w 6935"/>
                  <a:gd name="T41" fmla="*/ 7219 h 11016"/>
                  <a:gd name="T42" fmla="*/ 6410 w 6935"/>
                  <a:gd name="T43" fmla="*/ 7327 h 11016"/>
                  <a:gd name="T44" fmla="*/ 6257 w 6935"/>
                  <a:gd name="T45" fmla="*/ 7552 h 11016"/>
                  <a:gd name="T46" fmla="*/ 6156 w 6935"/>
                  <a:gd name="T47" fmla="*/ 7807 h 11016"/>
                  <a:gd name="T48" fmla="*/ 6078 w 6935"/>
                  <a:gd name="T49" fmla="*/ 7992 h 11016"/>
                  <a:gd name="T50" fmla="*/ 5841 w 6935"/>
                  <a:gd name="T51" fmla="*/ 8351 h 11016"/>
                  <a:gd name="T52" fmla="*/ 5617 w 6935"/>
                  <a:gd name="T53" fmla="*/ 8619 h 11016"/>
                  <a:gd name="T54" fmla="*/ 5357 w 6935"/>
                  <a:gd name="T55" fmla="*/ 8916 h 11016"/>
                  <a:gd name="T56" fmla="*/ 5211 w 6935"/>
                  <a:gd name="T57" fmla="*/ 9115 h 11016"/>
                  <a:gd name="T58" fmla="*/ 5185 w 6935"/>
                  <a:gd name="T59" fmla="*/ 9199 h 11016"/>
                  <a:gd name="T60" fmla="*/ 5159 w 6935"/>
                  <a:gd name="T61" fmla="*/ 9278 h 11016"/>
                  <a:gd name="T62" fmla="*/ 5064 w 6935"/>
                  <a:gd name="T63" fmla="*/ 9408 h 11016"/>
                  <a:gd name="T64" fmla="*/ 4929 w 6935"/>
                  <a:gd name="T65" fmla="*/ 9591 h 11016"/>
                  <a:gd name="T66" fmla="*/ 4795 w 6935"/>
                  <a:gd name="T67" fmla="*/ 9770 h 11016"/>
                  <a:gd name="T68" fmla="*/ 4679 w 6935"/>
                  <a:gd name="T69" fmla="*/ 9930 h 11016"/>
                  <a:gd name="T70" fmla="*/ 4506 w 6935"/>
                  <a:gd name="T71" fmla="*/ 10156 h 11016"/>
                  <a:gd name="T72" fmla="*/ 4247 w 6935"/>
                  <a:gd name="T73" fmla="*/ 10430 h 11016"/>
                  <a:gd name="T74" fmla="*/ 3847 w 6935"/>
                  <a:gd name="T75" fmla="*/ 10723 h 11016"/>
                  <a:gd name="T76" fmla="*/ 3519 w 6935"/>
                  <a:gd name="T77" fmla="*/ 10880 h 11016"/>
                  <a:gd name="T78" fmla="*/ 3162 w 6935"/>
                  <a:gd name="T79" fmla="*/ 10961 h 11016"/>
                  <a:gd name="T80" fmla="*/ 2714 w 6935"/>
                  <a:gd name="T81" fmla="*/ 11013 h 11016"/>
                  <a:gd name="T82" fmla="*/ 2230 w 6935"/>
                  <a:gd name="T83" fmla="*/ 11004 h 11016"/>
                  <a:gd name="T84" fmla="*/ 1779 w 6935"/>
                  <a:gd name="T85" fmla="*/ 10899 h 11016"/>
                  <a:gd name="T86" fmla="*/ 1428 w 6935"/>
                  <a:gd name="T87" fmla="*/ 10753 h 11016"/>
                  <a:gd name="T88" fmla="*/ 1201 w 6935"/>
                  <a:gd name="T89" fmla="*/ 10642 h 11016"/>
                  <a:gd name="T90" fmla="*/ 746 w 6935"/>
                  <a:gd name="T91" fmla="*/ 10322 h 11016"/>
                  <a:gd name="T92" fmla="*/ 311 w 6935"/>
                  <a:gd name="T93" fmla="*/ 9781 h 11016"/>
                  <a:gd name="T94" fmla="*/ 31 w 6935"/>
                  <a:gd name="T95" fmla="*/ 9063 h 11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935" h="11016">
                    <a:moveTo>
                      <a:pt x="1743" y="10590"/>
                    </a:moveTo>
                    <a:lnTo>
                      <a:pt x="4130" y="9976"/>
                    </a:lnTo>
                    <a:lnTo>
                      <a:pt x="6198" y="6202"/>
                    </a:lnTo>
                    <a:lnTo>
                      <a:pt x="5971" y="2489"/>
                    </a:lnTo>
                    <a:lnTo>
                      <a:pt x="5614" y="0"/>
                    </a:lnTo>
                    <a:lnTo>
                      <a:pt x="5756" y="135"/>
                    </a:lnTo>
                    <a:lnTo>
                      <a:pt x="5880" y="271"/>
                    </a:lnTo>
                    <a:lnTo>
                      <a:pt x="5984" y="415"/>
                    </a:lnTo>
                    <a:lnTo>
                      <a:pt x="6075" y="558"/>
                    </a:lnTo>
                    <a:lnTo>
                      <a:pt x="6149" y="709"/>
                    </a:lnTo>
                    <a:lnTo>
                      <a:pt x="6215" y="855"/>
                    </a:lnTo>
                    <a:lnTo>
                      <a:pt x="6273" y="1005"/>
                    </a:lnTo>
                    <a:lnTo>
                      <a:pt x="6322" y="1155"/>
                    </a:lnTo>
                    <a:lnTo>
                      <a:pt x="6364" y="1306"/>
                    </a:lnTo>
                    <a:lnTo>
                      <a:pt x="6403" y="1452"/>
                    </a:lnTo>
                    <a:lnTo>
                      <a:pt x="6425" y="1537"/>
                    </a:lnTo>
                    <a:lnTo>
                      <a:pt x="6452" y="1624"/>
                    </a:lnTo>
                    <a:lnTo>
                      <a:pt x="6477" y="1713"/>
                    </a:lnTo>
                    <a:lnTo>
                      <a:pt x="6507" y="1801"/>
                    </a:lnTo>
                    <a:lnTo>
                      <a:pt x="6536" y="1889"/>
                    </a:lnTo>
                    <a:lnTo>
                      <a:pt x="6565" y="1980"/>
                    </a:lnTo>
                    <a:lnTo>
                      <a:pt x="6594" y="2065"/>
                    </a:lnTo>
                    <a:lnTo>
                      <a:pt x="6624" y="2154"/>
                    </a:lnTo>
                    <a:lnTo>
                      <a:pt x="6653" y="2235"/>
                    </a:lnTo>
                    <a:lnTo>
                      <a:pt x="6679" y="2317"/>
                    </a:lnTo>
                    <a:lnTo>
                      <a:pt x="6694" y="2375"/>
                    </a:lnTo>
                    <a:lnTo>
                      <a:pt x="6705" y="2427"/>
                    </a:lnTo>
                    <a:lnTo>
                      <a:pt x="6708" y="2483"/>
                    </a:lnTo>
                    <a:lnTo>
                      <a:pt x="6708" y="2535"/>
                    </a:lnTo>
                    <a:lnTo>
                      <a:pt x="6708" y="2584"/>
                    </a:lnTo>
                    <a:lnTo>
                      <a:pt x="6705" y="2632"/>
                    </a:lnTo>
                    <a:lnTo>
                      <a:pt x="6702" y="2679"/>
                    </a:lnTo>
                    <a:lnTo>
                      <a:pt x="6699" y="2725"/>
                    </a:lnTo>
                    <a:lnTo>
                      <a:pt x="6702" y="2770"/>
                    </a:lnTo>
                    <a:lnTo>
                      <a:pt x="6708" y="2812"/>
                    </a:lnTo>
                    <a:lnTo>
                      <a:pt x="6770" y="3119"/>
                    </a:lnTo>
                    <a:lnTo>
                      <a:pt x="6825" y="3435"/>
                    </a:lnTo>
                    <a:lnTo>
                      <a:pt x="6873" y="3761"/>
                    </a:lnTo>
                    <a:lnTo>
                      <a:pt x="6909" y="4098"/>
                    </a:lnTo>
                    <a:lnTo>
                      <a:pt x="6932" y="4440"/>
                    </a:lnTo>
                    <a:lnTo>
                      <a:pt x="6935" y="4793"/>
                    </a:lnTo>
                    <a:lnTo>
                      <a:pt x="6916" y="5155"/>
                    </a:lnTo>
                    <a:lnTo>
                      <a:pt x="6870" y="5523"/>
                    </a:lnTo>
                    <a:lnTo>
                      <a:pt x="6799" y="5905"/>
                    </a:lnTo>
                    <a:lnTo>
                      <a:pt x="6694" y="6293"/>
                    </a:lnTo>
                    <a:lnTo>
                      <a:pt x="6675" y="6359"/>
                    </a:lnTo>
                    <a:lnTo>
                      <a:pt x="6663" y="6426"/>
                    </a:lnTo>
                    <a:lnTo>
                      <a:pt x="6653" y="6492"/>
                    </a:lnTo>
                    <a:lnTo>
                      <a:pt x="6647" y="6561"/>
                    </a:lnTo>
                    <a:lnTo>
                      <a:pt x="6643" y="6625"/>
                    </a:lnTo>
                    <a:lnTo>
                      <a:pt x="6643" y="6691"/>
                    </a:lnTo>
                    <a:lnTo>
                      <a:pt x="6643" y="6753"/>
                    </a:lnTo>
                    <a:lnTo>
                      <a:pt x="6643" y="6809"/>
                    </a:lnTo>
                    <a:lnTo>
                      <a:pt x="6643" y="6857"/>
                    </a:lnTo>
                    <a:lnTo>
                      <a:pt x="6647" y="6903"/>
                    </a:lnTo>
                    <a:lnTo>
                      <a:pt x="6647" y="6959"/>
                    </a:lnTo>
                    <a:lnTo>
                      <a:pt x="6643" y="7011"/>
                    </a:lnTo>
                    <a:lnTo>
                      <a:pt x="6636" y="7053"/>
                    </a:lnTo>
                    <a:lnTo>
                      <a:pt x="6627" y="7096"/>
                    </a:lnTo>
                    <a:lnTo>
                      <a:pt x="6614" y="7128"/>
                    </a:lnTo>
                    <a:lnTo>
                      <a:pt x="6598" y="7161"/>
                    </a:lnTo>
                    <a:lnTo>
                      <a:pt x="6575" y="7193"/>
                    </a:lnTo>
                    <a:lnTo>
                      <a:pt x="6545" y="7219"/>
                    </a:lnTo>
                    <a:lnTo>
                      <a:pt x="6513" y="7246"/>
                    </a:lnTo>
                    <a:lnTo>
                      <a:pt x="6474" y="7274"/>
                    </a:lnTo>
                    <a:lnTo>
                      <a:pt x="6410" y="7327"/>
                    </a:lnTo>
                    <a:lnTo>
                      <a:pt x="6351" y="7395"/>
                    </a:lnTo>
                    <a:lnTo>
                      <a:pt x="6303" y="7470"/>
                    </a:lnTo>
                    <a:lnTo>
                      <a:pt x="6257" y="7552"/>
                    </a:lnTo>
                    <a:lnTo>
                      <a:pt x="6221" y="7641"/>
                    </a:lnTo>
                    <a:lnTo>
                      <a:pt x="6185" y="7726"/>
                    </a:lnTo>
                    <a:lnTo>
                      <a:pt x="6156" y="7807"/>
                    </a:lnTo>
                    <a:lnTo>
                      <a:pt x="6127" y="7882"/>
                    </a:lnTo>
                    <a:lnTo>
                      <a:pt x="6100" y="7944"/>
                    </a:lnTo>
                    <a:lnTo>
                      <a:pt x="6078" y="7992"/>
                    </a:lnTo>
                    <a:lnTo>
                      <a:pt x="5993" y="8130"/>
                    </a:lnTo>
                    <a:lnTo>
                      <a:pt x="5916" y="8248"/>
                    </a:lnTo>
                    <a:lnTo>
                      <a:pt x="5841" y="8351"/>
                    </a:lnTo>
                    <a:lnTo>
                      <a:pt x="5767" y="8447"/>
                    </a:lnTo>
                    <a:lnTo>
                      <a:pt x="5691" y="8534"/>
                    </a:lnTo>
                    <a:lnTo>
                      <a:pt x="5617" y="8619"/>
                    </a:lnTo>
                    <a:lnTo>
                      <a:pt x="5536" y="8710"/>
                    </a:lnTo>
                    <a:lnTo>
                      <a:pt x="5451" y="8808"/>
                    </a:lnTo>
                    <a:lnTo>
                      <a:pt x="5357" y="8916"/>
                    </a:lnTo>
                    <a:lnTo>
                      <a:pt x="5256" y="9043"/>
                    </a:lnTo>
                    <a:lnTo>
                      <a:pt x="5231" y="9082"/>
                    </a:lnTo>
                    <a:lnTo>
                      <a:pt x="5211" y="9115"/>
                    </a:lnTo>
                    <a:lnTo>
                      <a:pt x="5198" y="9144"/>
                    </a:lnTo>
                    <a:lnTo>
                      <a:pt x="5188" y="9174"/>
                    </a:lnTo>
                    <a:lnTo>
                      <a:pt x="5185" y="9199"/>
                    </a:lnTo>
                    <a:lnTo>
                      <a:pt x="5179" y="9223"/>
                    </a:lnTo>
                    <a:lnTo>
                      <a:pt x="5172" y="9248"/>
                    </a:lnTo>
                    <a:lnTo>
                      <a:pt x="5159" y="9278"/>
                    </a:lnTo>
                    <a:lnTo>
                      <a:pt x="5140" y="9311"/>
                    </a:lnTo>
                    <a:lnTo>
                      <a:pt x="5113" y="9350"/>
                    </a:lnTo>
                    <a:lnTo>
                      <a:pt x="5064" y="9408"/>
                    </a:lnTo>
                    <a:lnTo>
                      <a:pt x="5020" y="9467"/>
                    </a:lnTo>
                    <a:lnTo>
                      <a:pt x="4974" y="9529"/>
                    </a:lnTo>
                    <a:lnTo>
                      <a:pt x="4929" y="9591"/>
                    </a:lnTo>
                    <a:lnTo>
                      <a:pt x="4883" y="9649"/>
                    </a:lnTo>
                    <a:lnTo>
                      <a:pt x="4838" y="9712"/>
                    </a:lnTo>
                    <a:lnTo>
                      <a:pt x="4795" y="9770"/>
                    </a:lnTo>
                    <a:lnTo>
                      <a:pt x="4753" y="9826"/>
                    </a:lnTo>
                    <a:lnTo>
                      <a:pt x="4714" y="9878"/>
                    </a:lnTo>
                    <a:lnTo>
                      <a:pt x="4679" y="9930"/>
                    </a:lnTo>
                    <a:lnTo>
                      <a:pt x="4630" y="9999"/>
                    </a:lnTo>
                    <a:lnTo>
                      <a:pt x="4571" y="10074"/>
                    </a:lnTo>
                    <a:lnTo>
                      <a:pt x="4506" y="10156"/>
                    </a:lnTo>
                    <a:lnTo>
                      <a:pt x="4432" y="10243"/>
                    </a:lnTo>
                    <a:lnTo>
                      <a:pt x="4347" y="10335"/>
                    </a:lnTo>
                    <a:lnTo>
                      <a:pt x="4247" y="10430"/>
                    </a:lnTo>
                    <a:lnTo>
                      <a:pt x="4133" y="10524"/>
                    </a:lnTo>
                    <a:lnTo>
                      <a:pt x="4000" y="10626"/>
                    </a:lnTo>
                    <a:lnTo>
                      <a:pt x="3847" y="10723"/>
                    </a:lnTo>
                    <a:lnTo>
                      <a:pt x="3675" y="10821"/>
                    </a:lnTo>
                    <a:lnTo>
                      <a:pt x="3607" y="10850"/>
                    </a:lnTo>
                    <a:lnTo>
                      <a:pt x="3519" y="10880"/>
                    </a:lnTo>
                    <a:lnTo>
                      <a:pt x="3412" y="10909"/>
                    </a:lnTo>
                    <a:lnTo>
                      <a:pt x="3292" y="10938"/>
                    </a:lnTo>
                    <a:lnTo>
                      <a:pt x="3162" y="10961"/>
                    </a:lnTo>
                    <a:lnTo>
                      <a:pt x="3019" y="10984"/>
                    </a:lnTo>
                    <a:lnTo>
                      <a:pt x="2867" y="11001"/>
                    </a:lnTo>
                    <a:lnTo>
                      <a:pt x="2714" y="11013"/>
                    </a:lnTo>
                    <a:lnTo>
                      <a:pt x="2555" y="11016"/>
                    </a:lnTo>
                    <a:lnTo>
                      <a:pt x="2399" y="11016"/>
                    </a:lnTo>
                    <a:lnTo>
                      <a:pt x="2230" y="11004"/>
                    </a:lnTo>
                    <a:lnTo>
                      <a:pt x="2071" y="10977"/>
                    </a:lnTo>
                    <a:lnTo>
                      <a:pt x="1919" y="10941"/>
                    </a:lnTo>
                    <a:lnTo>
                      <a:pt x="1779" y="10899"/>
                    </a:lnTo>
                    <a:lnTo>
                      <a:pt x="1649" y="10850"/>
                    </a:lnTo>
                    <a:lnTo>
                      <a:pt x="1532" y="10801"/>
                    </a:lnTo>
                    <a:lnTo>
                      <a:pt x="1428" y="10753"/>
                    </a:lnTo>
                    <a:lnTo>
                      <a:pt x="1337" y="10707"/>
                    </a:lnTo>
                    <a:lnTo>
                      <a:pt x="1262" y="10671"/>
                    </a:lnTo>
                    <a:lnTo>
                      <a:pt x="1201" y="10642"/>
                    </a:lnTo>
                    <a:lnTo>
                      <a:pt x="1055" y="10563"/>
                    </a:lnTo>
                    <a:lnTo>
                      <a:pt x="902" y="10455"/>
                    </a:lnTo>
                    <a:lnTo>
                      <a:pt x="746" y="10322"/>
                    </a:lnTo>
                    <a:lnTo>
                      <a:pt x="591" y="10162"/>
                    </a:lnTo>
                    <a:lnTo>
                      <a:pt x="444" y="9983"/>
                    </a:lnTo>
                    <a:lnTo>
                      <a:pt x="311" y="9781"/>
                    </a:lnTo>
                    <a:lnTo>
                      <a:pt x="195" y="9555"/>
                    </a:lnTo>
                    <a:lnTo>
                      <a:pt x="100" y="9317"/>
                    </a:lnTo>
                    <a:lnTo>
                      <a:pt x="31" y="9063"/>
                    </a:lnTo>
                    <a:lnTo>
                      <a:pt x="0" y="8795"/>
                    </a:lnTo>
                    <a:lnTo>
                      <a:pt x="1743" y="10590"/>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24" name="Freeform 900"/>
              <p:cNvSpPr>
                <a:spLocks/>
              </p:cNvSpPr>
              <p:nvPr/>
            </p:nvSpPr>
            <p:spPr bwMode="auto">
              <a:xfrm>
                <a:off x="827" y="2599"/>
                <a:ext cx="294" cy="460"/>
              </a:xfrm>
              <a:custGeom>
                <a:avLst/>
                <a:gdLst>
                  <a:gd name="T0" fmla="*/ 968 w 6758"/>
                  <a:gd name="T1" fmla="*/ 4851 h 12892"/>
                  <a:gd name="T2" fmla="*/ 880 w 6758"/>
                  <a:gd name="T3" fmla="*/ 4775 h 12892"/>
                  <a:gd name="T4" fmla="*/ 673 w 6758"/>
                  <a:gd name="T5" fmla="*/ 4550 h 12892"/>
                  <a:gd name="T6" fmla="*/ 420 w 6758"/>
                  <a:gd name="T7" fmla="*/ 4192 h 12892"/>
                  <a:gd name="T8" fmla="*/ 206 w 6758"/>
                  <a:gd name="T9" fmla="*/ 3712 h 12892"/>
                  <a:gd name="T10" fmla="*/ 108 w 6758"/>
                  <a:gd name="T11" fmla="*/ 3125 h 12892"/>
                  <a:gd name="T12" fmla="*/ 151 w 6758"/>
                  <a:gd name="T13" fmla="*/ 2508 h 12892"/>
                  <a:gd name="T14" fmla="*/ 286 w 6758"/>
                  <a:gd name="T15" fmla="*/ 1950 h 12892"/>
                  <a:gd name="T16" fmla="*/ 498 w 6758"/>
                  <a:gd name="T17" fmla="*/ 1452 h 12892"/>
                  <a:gd name="T18" fmla="*/ 764 w 6758"/>
                  <a:gd name="T19" fmla="*/ 1014 h 12892"/>
                  <a:gd name="T20" fmla="*/ 1069 w 6758"/>
                  <a:gd name="T21" fmla="*/ 652 h 12892"/>
                  <a:gd name="T22" fmla="*/ 1543 w 6758"/>
                  <a:gd name="T23" fmla="*/ 287 h 12892"/>
                  <a:gd name="T24" fmla="*/ 2037 w 6758"/>
                  <a:gd name="T25" fmla="*/ 88 h 12892"/>
                  <a:gd name="T26" fmla="*/ 2514 w 6758"/>
                  <a:gd name="T27" fmla="*/ 10 h 12892"/>
                  <a:gd name="T28" fmla="*/ 2936 w 6758"/>
                  <a:gd name="T29" fmla="*/ 3 h 12892"/>
                  <a:gd name="T30" fmla="*/ 3271 w 6758"/>
                  <a:gd name="T31" fmla="*/ 29 h 12892"/>
                  <a:gd name="T32" fmla="*/ 3582 w 6758"/>
                  <a:gd name="T33" fmla="*/ 91 h 12892"/>
                  <a:gd name="T34" fmla="*/ 3966 w 6758"/>
                  <a:gd name="T35" fmla="*/ 235 h 12892"/>
                  <a:gd name="T36" fmla="*/ 4390 w 6758"/>
                  <a:gd name="T37" fmla="*/ 469 h 12892"/>
                  <a:gd name="T38" fmla="*/ 4823 w 6758"/>
                  <a:gd name="T39" fmla="*/ 806 h 12892"/>
                  <a:gd name="T40" fmla="*/ 5228 w 6758"/>
                  <a:gd name="T41" fmla="*/ 1256 h 12892"/>
                  <a:gd name="T42" fmla="*/ 5641 w 6758"/>
                  <a:gd name="T43" fmla="*/ 1833 h 12892"/>
                  <a:gd name="T44" fmla="*/ 5917 w 6758"/>
                  <a:gd name="T45" fmla="*/ 2297 h 12892"/>
                  <a:gd name="T46" fmla="*/ 6092 w 6758"/>
                  <a:gd name="T47" fmla="*/ 2648 h 12892"/>
                  <a:gd name="T48" fmla="*/ 6193 w 6758"/>
                  <a:gd name="T49" fmla="*/ 2903 h 12892"/>
                  <a:gd name="T50" fmla="*/ 6248 w 6758"/>
                  <a:gd name="T51" fmla="*/ 3063 h 12892"/>
                  <a:gd name="T52" fmla="*/ 6372 w 6758"/>
                  <a:gd name="T53" fmla="*/ 3448 h 12892"/>
                  <a:gd name="T54" fmla="*/ 6421 w 6758"/>
                  <a:gd name="T55" fmla="*/ 3722 h 12892"/>
                  <a:gd name="T56" fmla="*/ 6430 w 6758"/>
                  <a:gd name="T57" fmla="*/ 3924 h 12892"/>
                  <a:gd name="T58" fmla="*/ 6437 w 6758"/>
                  <a:gd name="T59" fmla="*/ 4106 h 12892"/>
                  <a:gd name="T60" fmla="*/ 6469 w 6758"/>
                  <a:gd name="T61" fmla="*/ 4309 h 12892"/>
                  <a:gd name="T62" fmla="*/ 6537 w 6758"/>
                  <a:gd name="T63" fmla="*/ 4573 h 12892"/>
                  <a:gd name="T64" fmla="*/ 6611 w 6758"/>
                  <a:gd name="T65" fmla="*/ 4887 h 12892"/>
                  <a:gd name="T66" fmla="*/ 6680 w 6758"/>
                  <a:gd name="T67" fmla="*/ 5213 h 12892"/>
                  <a:gd name="T68" fmla="*/ 6729 w 6758"/>
                  <a:gd name="T69" fmla="*/ 5523 h 12892"/>
                  <a:gd name="T70" fmla="*/ 6748 w 6758"/>
                  <a:gd name="T71" fmla="*/ 5777 h 12892"/>
                  <a:gd name="T72" fmla="*/ 6758 w 6758"/>
                  <a:gd name="T73" fmla="*/ 6302 h 12892"/>
                  <a:gd name="T74" fmla="*/ 6703 w 6758"/>
                  <a:gd name="T75" fmla="*/ 7304 h 12892"/>
                  <a:gd name="T76" fmla="*/ 6479 w 6758"/>
                  <a:gd name="T77" fmla="*/ 8576 h 12892"/>
                  <a:gd name="T78" fmla="*/ 5962 w 6758"/>
                  <a:gd name="T79" fmla="*/ 9910 h 12892"/>
                  <a:gd name="T80" fmla="*/ 5050 w 6758"/>
                  <a:gd name="T81" fmla="*/ 11101 h 12892"/>
                  <a:gd name="T82" fmla="*/ 4962 w 6758"/>
                  <a:gd name="T83" fmla="*/ 11258 h 12892"/>
                  <a:gd name="T84" fmla="*/ 4719 w 6758"/>
                  <a:gd name="T85" fmla="*/ 11639 h 12892"/>
                  <a:gd name="T86" fmla="*/ 4355 w 6758"/>
                  <a:gd name="T87" fmla="*/ 12112 h 12892"/>
                  <a:gd name="T88" fmla="*/ 3901 w 6758"/>
                  <a:gd name="T89" fmla="*/ 12546 h 12892"/>
                  <a:gd name="T90" fmla="*/ 3391 w 6758"/>
                  <a:gd name="T91" fmla="*/ 12810 h 12892"/>
                  <a:gd name="T92" fmla="*/ 2809 w 6758"/>
                  <a:gd name="T93" fmla="*/ 12892 h 12892"/>
                  <a:gd name="T94" fmla="*/ 2163 w 6758"/>
                  <a:gd name="T95" fmla="*/ 12859 h 12892"/>
                  <a:gd name="T96" fmla="*/ 1511 w 6758"/>
                  <a:gd name="T97" fmla="*/ 12673 h 12892"/>
                  <a:gd name="T98" fmla="*/ 913 w 6758"/>
                  <a:gd name="T99" fmla="*/ 12305 h 12892"/>
                  <a:gd name="T100" fmla="*/ 429 w 6758"/>
                  <a:gd name="T101" fmla="*/ 11724 h 12892"/>
                  <a:gd name="T102" fmla="*/ 146 w 6758"/>
                  <a:gd name="T103" fmla="*/ 11098 h 12892"/>
                  <a:gd name="T104" fmla="*/ 17 w 6758"/>
                  <a:gd name="T105" fmla="*/ 10474 h 12892"/>
                  <a:gd name="T106" fmla="*/ 11 w 6758"/>
                  <a:gd name="T107" fmla="*/ 9861 h 12892"/>
                  <a:gd name="T108" fmla="*/ 105 w 6758"/>
                  <a:gd name="T109" fmla="*/ 9258 h 12892"/>
                  <a:gd name="T110" fmla="*/ 270 w 6758"/>
                  <a:gd name="T111" fmla="*/ 8671 h 12892"/>
                  <a:gd name="T112" fmla="*/ 472 w 6758"/>
                  <a:gd name="T113" fmla="*/ 8132 h 12892"/>
                  <a:gd name="T114" fmla="*/ 637 w 6758"/>
                  <a:gd name="T115" fmla="*/ 7790 h 12892"/>
                  <a:gd name="T116" fmla="*/ 761 w 6758"/>
                  <a:gd name="T117" fmla="*/ 7600 h 12892"/>
                  <a:gd name="T118" fmla="*/ 842 w 6758"/>
                  <a:gd name="T119" fmla="*/ 7522 h 12892"/>
                  <a:gd name="T120" fmla="*/ 871 w 6758"/>
                  <a:gd name="T121" fmla="*/ 7503 h 12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758" h="12892">
                    <a:moveTo>
                      <a:pt x="987" y="6821"/>
                    </a:moveTo>
                    <a:lnTo>
                      <a:pt x="968" y="4851"/>
                    </a:lnTo>
                    <a:lnTo>
                      <a:pt x="946" y="4831"/>
                    </a:lnTo>
                    <a:lnTo>
                      <a:pt x="880" y="4775"/>
                    </a:lnTo>
                    <a:lnTo>
                      <a:pt x="786" y="4681"/>
                    </a:lnTo>
                    <a:lnTo>
                      <a:pt x="673" y="4550"/>
                    </a:lnTo>
                    <a:lnTo>
                      <a:pt x="547" y="4387"/>
                    </a:lnTo>
                    <a:lnTo>
                      <a:pt x="420" y="4192"/>
                    </a:lnTo>
                    <a:lnTo>
                      <a:pt x="303" y="3966"/>
                    </a:lnTo>
                    <a:lnTo>
                      <a:pt x="206" y="3712"/>
                    </a:lnTo>
                    <a:lnTo>
                      <a:pt x="137" y="3432"/>
                    </a:lnTo>
                    <a:lnTo>
                      <a:pt x="108" y="3125"/>
                    </a:lnTo>
                    <a:lnTo>
                      <a:pt x="118" y="2811"/>
                    </a:lnTo>
                    <a:lnTo>
                      <a:pt x="151" y="2508"/>
                    </a:lnTo>
                    <a:lnTo>
                      <a:pt x="209" y="2221"/>
                    </a:lnTo>
                    <a:lnTo>
                      <a:pt x="286" y="1950"/>
                    </a:lnTo>
                    <a:lnTo>
                      <a:pt x="384" y="1693"/>
                    </a:lnTo>
                    <a:lnTo>
                      <a:pt x="498" y="1452"/>
                    </a:lnTo>
                    <a:lnTo>
                      <a:pt x="624" y="1223"/>
                    </a:lnTo>
                    <a:lnTo>
                      <a:pt x="764" y="1014"/>
                    </a:lnTo>
                    <a:lnTo>
                      <a:pt x="913" y="825"/>
                    </a:lnTo>
                    <a:lnTo>
                      <a:pt x="1069" y="652"/>
                    </a:lnTo>
                    <a:lnTo>
                      <a:pt x="1303" y="447"/>
                    </a:lnTo>
                    <a:lnTo>
                      <a:pt x="1543" y="287"/>
                    </a:lnTo>
                    <a:lnTo>
                      <a:pt x="1790" y="169"/>
                    </a:lnTo>
                    <a:lnTo>
                      <a:pt x="2037" y="88"/>
                    </a:lnTo>
                    <a:lnTo>
                      <a:pt x="2281" y="36"/>
                    </a:lnTo>
                    <a:lnTo>
                      <a:pt x="2514" y="10"/>
                    </a:lnTo>
                    <a:lnTo>
                      <a:pt x="2735" y="0"/>
                    </a:lnTo>
                    <a:lnTo>
                      <a:pt x="2936" y="3"/>
                    </a:lnTo>
                    <a:lnTo>
                      <a:pt x="3118" y="16"/>
                    </a:lnTo>
                    <a:lnTo>
                      <a:pt x="3271" y="29"/>
                    </a:lnTo>
                    <a:lnTo>
                      <a:pt x="3414" y="52"/>
                    </a:lnTo>
                    <a:lnTo>
                      <a:pt x="3582" y="91"/>
                    </a:lnTo>
                    <a:lnTo>
                      <a:pt x="3768" y="154"/>
                    </a:lnTo>
                    <a:lnTo>
                      <a:pt x="3966" y="235"/>
                    </a:lnTo>
                    <a:lnTo>
                      <a:pt x="4173" y="339"/>
                    </a:lnTo>
                    <a:lnTo>
                      <a:pt x="4390" y="469"/>
                    </a:lnTo>
                    <a:lnTo>
                      <a:pt x="4609" y="626"/>
                    </a:lnTo>
                    <a:lnTo>
                      <a:pt x="4823" y="806"/>
                    </a:lnTo>
                    <a:lnTo>
                      <a:pt x="5030" y="1018"/>
                    </a:lnTo>
                    <a:lnTo>
                      <a:pt x="5228" y="1256"/>
                    </a:lnTo>
                    <a:lnTo>
                      <a:pt x="5453" y="1559"/>
                    </a:lnTo>
                    <a:lnTo>
                      <a:pt x="5641" y="1833"/>
                    </a:lnTo>
                    <a:lnTo>
                      <a:pt x="5794" y="2078"/>
                    </a:lnTo>
                    <a:lnTo>
                      <a:pt x="5917" y="2297"/>
                    </a:lnTo>
                    <a:lnTo>
                      <a:pt x="6017" y="2485"/>
                    </a:lnTo>
                    <a:lnTo>
                      <a:pt x="6092" y="2648"/>
                    </a:lnTo>
                    <a:lnTo>
                      <a:pt x="6151" y="2789"/>
                    </a:lnTo>
                    <a:lnTo>
                      <a:pt x="6193" y="2903"/>
                    </a:lnTo>
                    <a:lnTo>
                      <a:pt x="6226" y="2994"/>
                    </a:lnTo>
                    <a:lnTo>
                      <a:pt x="6248" y="3063"/>
                    </a:lnTo>
                    <a:lnTo>
                      <a:pt x="6323" y="3275"/>
                    </a:lnTo>
                    <a:lnTo>
                      <a:pt x="6372" y="3448"/>
                    </a:lnTo>
                    <a:lnTo>
                      <a:pt x="6401" y="3598"/>
                    </a:lnTo>
                    <a:lnTo>
                      <a:pt x="6421" y="3722"/>
                    </a:lnTo>
                    <a:lnTo>
                      <a:pt x="6427" y="3830"/>
                    </a:lnTo>
                    <a:lnTo>
                      <a:pt x="6430" y="3924"/>
                    </a:lnTo>
                    <a:lnTo>
                      <a:pt x="6430" y="4015"/>
                    </a:lnTo>
                    <a:lnTo>
                      <a:pt x="6437" y="4106"/>
                    </a:lnTo>
                    <a:lnTo>
                      <a:pt x="6446" y="4202"/>
                    </a:lnTo>
                    <a:lnTo>
                      <a:pt x="6469" y="4309"/>
                    </a:lnTo>
                    <a:lnTo>
                      <a:pt x="6501" y="4433"/>
                    </a:lnTo>
                    <a:lnTo>
                      <a:pt x="6537" y="4573"/>
                    </a:lnTo>
                    <a:lnTo>
                      <a:pt x="6573" y="4727"/>
                    </a:lnTo>
                    <a:lnTo>
                      <a:pt x="6611" y="4887"/>
                    </a:lnTo>
                    <a:lnTo>
                      <a:pt x="6647" y="5050"/>
                    </a:lnTo>
                    <a:lnTo>
                      <a:pt x="6680" y="5213"/>
                    </a:lnTo>
                    <a:lnTo>
                      <a:pt x="6709" y="5373"/>
                    </a:lnTo>
                    <a:lnTo>
                      <a:pt x="6729" y="5523"/>
                    </a:lnTo>
                    <a:lnTo>
                      <a:pt x="6745" y="5656"/>
                    </a:lnTo>
                    <a:lnTo>
                      <a:pt x="6748" y="5777"/>
                    </a:lnTo>
                    <a:lnTo>
                      <a:pt x="6754" y="5967"/>
                    </a:lnTo>
                    <a:lnTo>
                      <a:pt x="6758" y="6302"/>
                    </a:lnTo>
                    <a:lnTo>
                      <a:pt x="6745" y="6756"/>
                    </a:lnTo>
                    <a:lnTo>
                      <a:pt x="6703" y="7304"/>
                    </a:lnTo>
                    <a:lnTo>
                      <a:pt x="6619" y="7917"/>
                    </a:lnTo>
                    <a:lnTo>
                      <a:pt x="6479" y="8576"/>
                    </a:lnTo>
                    <a:lnTo>
                      <a:pt x="6264" y="9248"/>
                    </a:lnTo>
                    <a:lnTo>
                      <a:pt x="5962" y="9910"/>
                    </a:lnTo>
                    <a:lnTo>
                      <a:pt x="5563" y="10537"/>
                    </a:lnTo>
                    <a:lnTo>
                      <a:pt x="5050" y="11101"/>
                    </a:lnTo>
                    <a:lnTo>
                      <a:pt x="5027" y="11143"/>
                    </a:lnTo>
                    <a:lnTo>
                      <a:pt x="4962" y="11258"/>
                    </a:lnTo>
                    <a:lnTo>
                      <a:pt x="4859" y="11427"/>
                    </a:lnTo>
                    <a:lnTo>
                      <a:pt x="4719" y="11639"/>
                    </a:lnTo>
                    <a:lnTo>
                      <a:pt x="4550" y="11871"/>
                    </a:lnTo>
                    <a:lnTo>
                      <a:pt x="4355" y="12112"/>
                    </a:lnTo>
                    <a:lnTo>
                      <a:pt x="4137" y="12344"/>
                    </a:lnTo>
                    <a:lnTo>
                      <a:pt x="3901" y="12546"/>
                    </a:lnTo>
                    <a:lnTo>
                      <a:pt x="3650" y="12706"/>
                    </a:lnTo>
                    <a:lnTo>
                      <a:pt x="3391" y="12810"/>
                    </a:lnTo>
                    <a:lnTo>
                      <a:pt x="3112" y="12862"/>
                    </a:lnTo>
                    <a:lnTo>
                      <a:pt x="2809" y="12892"/>
                    </a:lnTo>
                    <a:lnTo>
                      <a:pt x="2491" y="12892"/>
                    </a:lnTo>
                    <a:lnTo>
                      <a:pt x="2163" y="12859"/>
                    </a:lnTo>
                    <a:lnTo>
                      <a:pt x="1836" y="12788"/>
                    </a:lnTo>
                    <a:lnTo>
                      <a:pt x="1511" y="12673"/>
                    </a:lnTo>
                    <a:lnTo>
                      <a:pt x="1202" y="12514"/>
                    </a:lnTo>
                    <a:lnTo>
                      <a:pt x="913" y="12305"/>
                    </a:lnTo>
                    <a:lnTo>
                      <a:pt x="654" y="12043"/>
                    </a:lnTo>
                    <a:lnTo>
                      <a:pt x="429" y="11724"/>
                    </a:lnTo>
                    <a:lnTo>
                      <a:pt x="267" y="11410"/>
                    </a:lnTo>
                    <a:lnTo>
                      <a:pt x="146" y="11098"/>
                    </a:lnTo>
                    <a:lnTo>
                      <a:pt x="66" y="10784"/>
                    </a:lnTo>
                    <a:lnTo>
                      <a:pt x="17" y="10474"/>
                    </a:lnTo>
                    <a:lnTo>
                      <a:pt x="0" y="10168"/>
                    </a:lnTo>
                    <a:lnTo>
                      <a:pt x="11" y="9861"/>
                    </a:lnTo>
                    <a:lnTo>
                      <a:pt x="46" y="9558"/>
                    </a:lnTo>
                    <a:lnTo>
                      <a:pt x="105" y="9258"/>
                    </a:lnTo>
                    <a:lnTo>
                      <a:pt x="179" y="8961"/>
                    </a:lnTo>
                    <a:lnTo>
                      <a:pt x="270" y="8671"/>
                    </a:lnTo>
                    <a:lnTo>
                      <a:pt x="374" y="8373"/>
                    </a:lnTo>
                    <a:lnTo>
                      <a:pt x="472" y="8132"/>
                    </a:lnTo>
                    <a:lnTo>
                      <a:pt x="559" y="7939"/>
                    </a:lnTo>
                    <a:lnTo>
                      <a:pt x="637" y="7790"/>
                    </a:lnTo>
                    <a:lnTo>
                      <a:pt x="706" y="7679"/>
                    </a:lnTo>
                    <a:lnTo>
                      <a:pt x="761" y="7600"/>
                    </a:lnTo>
                    <a:lnTo>
                      <a:pt x="809" y="7552"/>
                    </a:lnTo>
                    <a:lnTo>
                      <a:pt x="842" y="7522"/>
                    </a:lnTo>
                    <a:lnTo>
                      <a:pt x="861" y="7506"/>
                    </a:lnTo>
                    <a:lnTo>
                      <a:pt x="871" y="7503"/>
                    </a:lnTo>
                    <a:lnTo>
                      <a:pt x="987" y="6821"/>
                    </a:lnTo>
                    <a:close/>
                  </a:path>
                </a:pathLst>
              </a:custGeom>
              <a:solidFill>
                <a:srgbClr val="CC0099"/>
              </a:solidFill>
              <a:ln w="9525">
                <a:solidFill>
                  <a:srgbClr val="000000"/>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25" name="Freeform 901"/>
              <p:cNvSpPr>
                <a:spLocks/>
              </p:cNvSpPr>
              <p:nvPr/>
            </p:nvSpPr>
            <p:spPr bwMode="auto">
              <a:xfrm>
                <a:off x="827" y="2599"/>
                <a:ext cx="294" cy="460"/>
              </a:xfrm>
              <a:custGeom>
                <a:avLst/>
                <a:gdLst>
                  <a:gd name="T0" fmla="*/ 968 w 6758"/>
                  <a:gd name="T1" fmla="*/ 4851 h 12892"/>
                  <a:gd name="T2" fmla="*/ 880 w 6758"/>
                  <a:gd name="T3" fmla="*/ 4775 h 12892"/>
                  <a:gd name="T4" fmla="*/ 673 w 6758"/>
                  <a:gd name="T5" fmla="*/ 4550 h 12892"/>
                  <a:gd name="T6" fmla="*/ 420 w 6758"/>
                  <a:gd name="T7" fmla="*/ 4192 h 12892"/>
                  <a:gd name="T8" fmla="*/ 206 w 6758"/>
                  <a:gd name="T9" fmla="*/ 3712 h 12892"/>
                  <a:gd name="T10" fmla="*/ 108 w 6758"/>
                  <a:gd name="T11" fmla="*/ 3125 h 12892"/>
                  <a:gd name="T12" fmla="*/ 151 w 6758"/>
                  <a:gd name="T13" fmla="*/ 2508 h 12892"/>
                  <a:gd name="T14" fmla="*/ 286 w 6758"/>
                  <a:gd name="T15" fmla="*/ 1950 h 12892"/>
                  <a:gd name="T16" fmla="*/ 498 w 6758"/>
                  <a:gd name="T17" fmla="*/ 1452 h 12892"/>
                  <a:gd name="T18" fmla="*/ 764 w 6758"/>
                  <a:gd name="T19" fmla="*/ 1014 h 12892"/>
                  <a:gd name="T20" fmla="*/ 1069 w 6758"/>
                  <a:gd name="T21" fmla="*/ 652 h 12892"/>
                  <a:gd name="T22" fmla="*/ 1543 w 6758"/>
                  <a:gd name="T23" fmla="*/ 287 h 12892"/>
                  <a:gd name="T24" fmla="*/ 2037 w 6758"/>
                  <a:gd name="T25" fmla="*/ 88 h 12892"/>
                  <a:gd name="T26" fmla="*/ 2514 w 6758"/>
                  <a:gd name="T27" fmla="*/ 10 h 12892"/>
                  <a:gd name="T28" fmla="*/ 2936 w 6758"/>
                  <a:gd name="T29" fmla="*/ 3 h 12892"/>
                  <a:gd name="T30" fmla="*/ 3271 w 6758"/>
                  <a:gd name="T31" fmla="*/ 29 h 12892"/>
                  <a:gd name="T32" fmla="*/ 3582 w 6758"/>
                  <a:gd name="T33" fmla="*/ 91 h 12892"/>
                  <a:gd name="T34" fmla="*/ 3966 w 6758"/>
                  <a:gd name="T35" fmla="*/ 235 h 12892"/>
                  <a:gd name="T36" fmla="*/ 4390 w 6758"/>
                  <a:gd name="T37" fmla="*/ 469 h 12892"/>
                  <a:gd name="T38" fmla="*/ 4823 w 6758"/>
                  <a:gd name="T39" fmla="*/ 806 h 12892"/>
                  <a:gd name="T40" fmla="*/ 5228 w 6758"/>
                  <a:gd name="T41" fmla="*/ 1256 h 12892"/>
                  <a:gd name="T42" fmla="*/ 5641 w 6758"/>
                  <a:gd name="T43" fmla="*/ 1833 h 12892"/>
                  <a:gd name="T44" fmla="*/ 5917 w 6758"/>
                  <a:gd name="T45" fmla="*/ 2297 h 12892"/>
                  <a:gd name="T46" fmla="*/ 6092 w 6758"/>
                  <a:gd name="T47" fmla="*/ 2648 h 12892"/>
                  <a:gd name="T48" fmla="*/ 6193 w 6758"/>
                  <a:gd name="T49" fmla="*/ 2903 h 12892"/>
                  <a:gd name="T50" fmla="*/ 6248 w 6758"/>
                  <a:gd name="T51" fmla="*/ 3063 h 12892"/>
                  <a:gd name="T52" fmla="*/ 6372 w 6758"/>
                  <a:gd name="T53" fmla="*/ 3448 h 12892"/>
                  <a:gd name="T54" fmla="*/ 6421 w 6758"/>
                  <a:gd name="T55" fmla="*/ 3722 h 12892"/>
                  <a:gd name="T56" fmla="*/ 6430 w 6758"/>
                  <a:gd name="T57" fmla="*/ 3924 h 12892"/>
                  <a:gd name="T58" fmla="*/ 6437 w 6758"/>
                  <a:gd name="T59" fmla="*/ 4106 h 12892"/>
                  <a:gd name="T60" fmla="*/ 6469 w 6758"/>
                  <a:gd name="T61" fmla="*/ 4309 h 12892"/>
                  <a:gd name="T62" fmla="*/ 6537 w 6758"/>
                  <a:gd name="T63" fmla="*/ 4573 h 12892"/>
                  <a:gd name="T64" fmla="*/ 6611 w 6758"/>
                  <a:gd name="T65" fmla="*/ 4887 h 12892"/>
                  <a:gd name="T66" fmla="*/ 6680 w 6758"/>
                  <a:gd name="T67" fmla="*/ 5213 h 12892"/>
                  <a:gd name="T68" fmla="*/ 6729 w 6758"/>
                  <a:gd name="T69" fmla="*/ 5523 h 12892"/>
                  <a:gd name="T70" fmla="*/ 6748 w 6758"/>
                  <a:gd name="T71" fmla="*/ 5777 h 12892"/>
                  <a:gd name="T72" fmla="*/ 6758 w 6758"/>
                  <a:gd name="T73" fmla="*/ 6302 h 12892"/>
                  <a:gd name="T74" fmla="*/ 6703 w 6758"/>
                  <a:gd name="T75" fmla="*/ 7304 h 12892"/>
                  <a:gd name="T76" fmla="*/ 6479 w 6758"/>
                  <a:gd name="T77" fmla="*/ 8576 h 12892"/>
                  <a:gd name="T78" fmla="*/ 5962 w 6758"/>
                  <a:gd name="T79" fmla="*/ 9910 h 12892"/>
                  <a:gd name="T80" fmla="*/ 5050 w 6758"/>
                  <a:gd name="T81" fmla="*/ 11101 h 12892"/>
                  <a:gd name="T82" fmla="*/ 4962 w 6758"/>
                  <a:gd name="T83" fmla="*/ 11258 h 12892"/>
                  <a:gd name="T84" fmla="*/ 4719 w 6758"/>
                  <a:gd name="T85" fmla="*/ 11639 h 12892"/>
                  <a:gd name="T86" fmla="*/ 4355 w 6758"/>
                  <a:gd name="T87" fmla="*/ 12112 h 12892"/>
                  <a:gd name="T88" fmla="*/ 3901 w 6758"/>
                  <a:gd name="T89" fmla="*/ 12546 h 12892"/>
                  <a:gd name="T90" fmla="*/ 3391 w 6758"/>
                  <a:gd name="T91" fmla="*/ 12810 h 12892"/>
                  <a:gd name="T92" fmla="*/ 2809 w 6758"/>
                  <a:gd name="T93" fmla="*/ 12892 h 12892"/>
                  <a:gd name="T94" fmla="*/ 2163 w 6758"/>
                  <a:gd name="T95" fmla="*/ 12859 h 12892"/>
                  <a:gd name="T96" fmla="*/ 1511 w 6758"/>
                  <a:gd name="T97" fmla="*/ 12673 h 12892"/>
                  <a:gd name="T98" fmla="*/ 913 w 6758"/>
                  <a:gd name="T99" fmla="*/ 12305 h 12892"/>
                  <a:gd name="T100" fmla="*/ 429 w 6758"/>
                  <a:gd name="T101" fmla="*/ 11724 h 12892"/>
                  <a:gd name="T102" fmla="*/ 146 w 6758"/>
                  <a:gd name="T103" fmla="*/ 11098 h 12892"/>
                  <a:gd name="T104" fmla="*/ 17 w 6758"/>
                  <a:gd name="T105" fmla="*/ 10474 h 12892"/>
                  <a:gd name="T106" fmla="*/ 11 w 6758"/>
                  <a:gd name="T107" fmla="*/ 9861 h 12892"/>
                  <a:gd name="T108" fmla="*/ 105 w 6758"/>
                  <a:gd name="T109" fmla="*/ 9258 h 12892"/>
                  <a:gd name="T110" fmla="*/ 270 w 6758"/>
                  <a:gd name="T111" fmla="*/ 8671 h 12892"/>
                  <a:gd name="T112" fmla="*/ 472 w 6758"/>
                  <a:gd name="T113" fmla="*/ 8132 h 12892"/>
                  <a:gd name="T114" fmla="*/ 637 w 6758"/>
                  <a:gd name="T115" fmla="*/ 7790 h 12892"/>
                  <a:gd name="T116" fmla="*/ 761 w 6758"/>
                  <a:gd name="T117" fmla="*/ 7600 h 12892"/>
                  <a:gd name="T118" fmla="*/ 842 w 6758"/>
                  <a:gd name="T119" fmla="*/ 7522 h 12892"/>
                  <a:gd name="T120" fmla="*/ 871 w 6758"/>
                  <a:gd name="T121" fmla="*/ 7503 h 12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758" h="12892">
                    <a:moveTo>
                      <a:pt x="987" y="6821"/>
                    </a:moveTo>
                    <a:lnTo>
                      <a:pt x="968" y="4851"/>
                    </a:lnTo>
                    <a:lnTo>
                      <a:pt x="946" y="4831"/>
                    </a:lnTo>
                    <a:lnTo>
                      <a:pt x="880" y="4775"/>
                    </a:lnTo>
                    <a:lnTo>
                      <a:pt x="786" y="4681"/>
                    </a:lnTo>
                    <a:lnTo>
                      <a:pt x="673" y="4550"/>
                    </a:lnTo>
                    <a:lnTo>
                      <a:pt x="547" y="4387"/>
                    </a:lnTo>
                    <a:lnTo>
                      <a:pt x="420" y="4192"/>
                    </a:lnTo>
                    <a:lnTo>
                      <a:pt x="303" y="3966"/>
                    </a:lnTo>
                    <a:lnTo>
                      <a:pt x="206" y="3712"/>
                    </a:lnTo>
                    <a:lnTo>
                      <a:pt x="137" y="3432"/>
                    </a:lnTo>
                    <a:lnTo>
                      <a:pt x="108" y="3125"/>
                    </a:lnTo>
                    <a:lnTo>
                      <a:pt x="118" y="2811"/>
                    </a:lnTo>
                    <a:lnTo>
                      <a:pt x="151" y="2508"/>
                    </a:lnTo>
                    <a:lnTo>
                      <a:pt x="209" y="2221"/>
                    </a:lnTo>
                    <a:lnTo>
                      <a:pt x="286" y="1950"/>
                    </a:lnTo>
                    <a:lnTo>
                      <a:pt x="384" y="1693"/>
                    </a:lnTo>
                    <a:lnTo>
                      <a:pt x="498" y="1452"/>
                    </a:lnTo>
                    <a:lnTo>
                      <a:pt x="624" y="1223"/>
                    </a:lnTo>
                    <a:lnTo>
                      <a:pt x="764" y="1014"/>
                    </a:lnTo>
                    <a:lnTo>
                      <a:pt x="913" y="825"/>
                    </a:lnTo>
                    <a:lnTo>
                      <a:pt x="1069" y="652"/>
                    </a:lnTo>
                    <a:lnTo>
                      <a:pt x="1303" y="447"/>
                    </a:lnTo>
                    <a:lnTo>
                      <a:pt x="1543" y="287"/>
                    </a:lnTo>
                    <a:lnTo>
                      <a:pt x="1790" y="169"/>
                    </a:lnTo>
                    <a:lnTo>
                      <a:pt x="2037" y="88"/>
                    </a:lnTo>
                    <a:lnTo>
                      <a:pt x="2281" y="36"/>
                    </a:lnTo>
                    <a:lnTo>
                      <a:pt x="2514" y="10"/>
                    </a:lnTo>
                    <a:lnTo>
                      <a:pt x="2735" y="0"/>
                    </a:lnTo>
                    <a:lnTo>
                      <a:pt x="2936" y="3"/>
                    </a:lnTo>
                    <a:lnTo>
                      <a:pt x="3118" y="16"/>
                    </a:lnTo>
                    <a:lnTo>
                      <a:pt x="3271" y="29"/>
                    </a:lnTo>
                    <a:lnTo>
                      <a:pt x="3414" y="52"/>
                    </a:lnTo>
                    <a:lnTo>
                      <a:pt x="3582" y="91"/>
                    </a:lnTo>
                    <a:lnTo>
                      <a:pt x="3768" y="154"/>
                    </a:lnTo>
                    <a:lnTo>
                      <a:pt x="3966" y="235"/>
                    </a:lnTo>
                    <a:lnTo>
                      <a:pt x="4173" y="339"/>
                    </a:lnTo>
                    <a:lnTo>
                      <a:pt x="4390" y="469"/>
                    </a:lnTo>
                    <a:lnTo>
                      <a:pt x="4609" y="626"/>
                    </a:lnTo>
                    <a:lnTo>
                      <a:pt x="4823" y="806"/>
                    </a:lnTo>
                    <a:lnTo>
                      <a:pt x="5030" y="1018"/>
                    </a:lnTo>
                    <a:lnTo>
                      <a:pt x="5228" y="1256"/>
                    </a:lnTo>
                    <a:lnTo>
                      <a:pt x="5453" y="1559"/>
                    </a:lnTo>
                    <a:lnTo>
                      <a:pt x="5641" y="1833"/>
                    </a:lnTo>
                    <a:lnTo>
                      <a:pt x="5794" y="2078"/>
                    </a:lnTo>
                    <a:lnTo>
                      <a:pt x="5917" y="2297"/>
                    </a:lnTo>
                    <a:lnTo>
                      <a:pt x="6017" y="2485"/>
                    </a:lnTo>
                    <a:lnTo>
                      <a:pt x="6092" y="2648"/>
                    </a:lnTo>
                    <a:lnTo>
                      <a:pt x="6151" y="2789"/>
                    </a:lnTo>
                    <a:lnTo>
                      <a:pt x="6193" y="2903"/>
                    </a:lnTo>
                    <a:lnTo>
                      <a:pt x="6226" y="2994"/>
                    </a:lnTo>
                    <a:lnTo>
                      <a:pt x="6248" y="3063"/>
                    </a:lnTo>
                    <a:lnTo>
                      <a:pt x="6323" y="3275"/>
                    </a:lnTo>
                    <a:lnTo>
                      <a:pt x="6372" y="3448"/>
                    </a:lnTo>
                    <a:lnTo>
                      <a:pt x="6401" y="3598"/>
                    </a:lnTo>
                    <a:lnTo>
                      <a:pt x="6421" y="3722"/>
                    </a:lnTo>
                    <a:lnTo>
                      <a:pt x="6427" y="3830"/>
                    </a:lnTo>
                    <a:lnTo>
                      <a:pt x="6430" y="3924"/>
                    </a:lnTo>
                    <a:lnTo>
                      <a:pt x="6430" y="4015"/>
                    </a:lnTo>
                    <a:lnTo>
                      <a:pt x="6437" y="4106"/>
                    </a:lnTo>
                    <a:lnTo>
                      <a:pt x="6446" y="4202"/>
                    </a:lnTo>
                    <a:lnTo>
                      <a:pt x="6469" y="4309"/>
                    </a:lnTo>
                    <a:lnTo>
                      <a:pt x="6501" y="4433"/>
                    </a:lnTo>
                    <a:lnTo>
                      <a:pt x="6537" y="4573"/>
                    </a:lnTo>
                    <a:lnTo>
                      <a:pt x="6573" y="4727"/>
                    </a:lnTo>
                    <a:lnTo>
                      <a:pt x="6611" y="4887"/>
                    </a:lnTo>
                    <a:lnTo>
                      <a:pt x="6647" y="5050"/>
                    </a:lnTo>
                    <a:lnTo>
                      <a:pt x="6680" y="5213"/>
                    </a:lnTo>
                    <a:lnTo>
                      <a:pt x="6709" y="5373"/>
                    </a:lnTo>
                    <a:lnTo>
                      <a:pt x="6729" y="5523"/>
                    </a:lnTo>
                    <a:lnTo>
                      <a:pt x="6745" y="5656"/>
                    </a:lnTo>
                    <a:lnTo>
                      <a:pt x="6748" y="5777"/>
                    </a:lnTo>
                    <a:lnTo>
                      <a:pt x="6754" y="5967"/>
                    </a:lnTo>
                    <a:lnTo>
                      <a:pt x="6758" y="6302"/>
                    </a:lnTo>
                    <a:lnTo>
                      <a:pt x="6745" y="6756"/>
                    </a:lnTo>
                    <a:lnTo>
                      <a:pt x="6703" y="7304"/>
                    </a:lnTo>
                    <a:lnTo>
                      <a:pt x="6619" y="7917"/>
                    </a:lnTo>
                    <a:lnTo>
                      <a:pt x="6479" y="8576"/>
                    </a:lnTo>
                    <a:lnTo>
                      <a:pt x="6264" y="9248"/>
                    </a:lnTo>
                    <a:lnTo>
                      <a:pt x="5962" y="9910"/>
                    </a:lnTo>
                    <a:lnTo>
                      <a:pt x="5563" y="10537"/>
                    </a:lnTo>
                    <a:lnTo>
                      <a:pt x="5050" y="11101"/>
                    </a:lnTo>
                    <a:lnTo>
                      <a:pt x="5027" y="11143"/>
                    </a:lnTo>
                    <a:lnTo>
                      <a:pt x="4962" y="11258"/>
                    </a:lnTo>
                    <a:lnTo>
                      <a:pt x="4859" y="11427"/>
                    </a:lnTo>
                    <a:lnTo>
                      <a:pt x="4719" y="11639"/>
                    </a:lnTo>
                    <a:lnTo>
                      <a:pt x="4550" y="11871"/>
                    </a:lnTo>
                    <a:lnTo>
                      <a:pt x="4355" y="12112"/>
                    </a:lnTo>
                    <a:lnTo>
                      <a:pt x="4137" y="12344"/>
                    </a:lnTo>
                    <a:lnTo>
                      <a:pt x="3901" y="12546"/>
                    </a:lnTo>
                    <a:lnTo>
                      <a:pt x="3650" y="12706"/>
                    </a:lnTo>
                    <a:lnTo>
                      <a:pt x="3391" y="12810"/>
                    </a:lnTo>
                    <a:lnTo>
                      <a:pt x="3112" y="12862"/>
                    </a:lnTo>
                    <a:lnTo>
                      <a:pt x="2809" y="12892"/>
                    </a:lnTo>
                    <a:lnTo>
                      <a:pt x="2491" y="12892"/>
                    </a:lnTo>
                    <a:lnTo>
                      <a:pt x="2163" y="12859"/>
                    </a:lnTo>
                    <a:lnTo>
                      <a:pt x="1836" y="12788"/>
                    </a:lnTo>
                    <a:lnTo>
                      <a:pt x="1511" y="12673"/>
                    </a:lnTo>
                    <a:lnTo>
                      <a:pt x="1202" y="12514"/>
                    </a:lnTo>
                    <a:lnTo>
                      <a:pt x="913" y="12305"/>
                    </a:lnTo>
                    <a:lnTo>
                      <a:pt x="654" y="12043"/>
                    </a:lnTo>
                    <a:lnTo>
                      <a:pt x="429" y="11724"/>
                    </a:lnTo>
                    <a:lnTo>
                      <a:pt x="267" y="11410"/>
                    </a:lnTo>
                    <a:lnTo>
                      <a:pt x="146" y="11098"/>
                    </a:lnTo>
                    <a:lnTo>
                      <a:pt x="66" y="10784"/>
                    </a:lnTo>
                    <a:lnTo>
                      <a:pt x="17" y="10474"/>
                    </a:lnTo>
                    <a:lnTo>
                      <a:pt x="0" y="10168"/>
                    </a:lnTo>
                    <a:lnTo>
                      <a:pt x="11" y="9861"/>
                    </a:lnTo>
                    <a:lnTo>
                      <a:pt x="46" y="9558"/>
                    </a:lnTo>
                    <a:lnTo>
                      <a:pt x="105" y="9258"/>
                    </a:lnTo>
                    <a:lnTo>
                      <a:pt x="179" y="8961"/>
                    </a:lnTo>
                    <a:lnTo>
                      <a:pt x="270" y="8671"/>
                    </a:lnTo>
                    <a:lnTo>
                      <a:pt x="374" y="8373"/>
                    </a:lnTo>
                    <a:lnTo>
                      <a:pt x="472" y="8132"/>
                    </a:lnTo>
                    <a:lnTo>
                      <a:pt x="559" y="7939"/>
                    </a:lnTo>
                    <a:lnTo>
                      <a:pt x="637" y="7790"/>
                    </a:lnTo>
                    <a:lnTo>
                      <a:pt x="706" y="7679"/>
                    </a:lnTo>
                    <a:lnTo>
                      <a:pt x="761" y="7600"/>
                    </a:lnTo>
                    <a:lnTo>
                      <a:pt x="809" y="7552"/>
                    </a:lnTo>
                    <a:lnTo>
                      <a:pt x="842" y="7522"/>
                    </a:lnTo>
                    <a:lnTo>
                      <a:pt x="861" y="7506"/>
                    </a:lnTo>
                    <a:lnTo>
                      <a:pt x="871" y="7503"/>
                    </a:lnTo>
                    <a:lnTo>
                      <a:pt x="987" y="6821"/>
                    </a:lnTo>
                  </a:path>
                </a:pathLst>
              </a:custGeom>
              <a:noFill/>
              <a:ln w="1651">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26" name="Freeform 902"/>
              <p:cNvSpPr>
                <a:spLocks/>
              </p:cNvSpPr>
              <p:nvPr/>
            </p:nvSpPr>
            <p:spPr bwMode="auto">
              <a:xfrm>
                <a:off x="858" y="2934"/>
                <a:ext cx="93" cy="101"/>
              </a:xfrm>
              <a:custGeom>
                <a:avLst/>
                <a:gdLst>
                  <a:gd name="T0" fmla="*/ 760 w 2126"/>
                  <a:gd name="T1" fmla="*/ 72 h 2842"/>
                  <a:gd name="T2" fmla="*/ 663 w 2126"/>
                  <a:gd name="T3" fmla="*/ 99 h 2842"/>
                  <a:gd name="T4" fmla="*/ 581 w 2126"/>
                  <a:gd name="T5" fmla="*/ 118 h 2842"/>
                  <a:gd name="T6" fmla="*/ 493 w 2126"/>
                  <a:gd name="T7" fmla="*/ 151 h 2842"/>
                  <a:gd name="T8" fmla="*/ 380 w 2126"/>
                  <a:gd name="T9" fmla="*/ 220 h 2842"/>
                  <a:gd name="T10" fmla="*/ 234 w 2126"/>
                  <a:gd name="T11" fmla="*/ 347 h 2842"/>
                  <a:gd name="T12" fmla="*/ 110 w 2126"/>
                  <a:gd name="T13" fmla="*/ 558 h 2842"/>
                  <a:gd name="T14" fmla="*/ 29 w 2126"/>
                  <a:gd name="T15" fmla="*/ 819 h 2842"/>
                  <a:gd name="T16" fmla="*/ 0 w 2126"/>
                  <a:gd name="T17" fmla="*/ 1100 h 2842"/>
                  <a:gd name="T18" fmla="*/ 29 w 2126"/>
                  <a:gd name="T19" fmla="*/ 1352 h 2842"/>
                  <a:gd name="T20" fmla="*/ 120 w 2126"/>
                  <a:gd name="T21" fmla="*/ 1546 h 2842"/>
                  <a:gd name="T22" fmla="*/ 243 w 2126"/>
                  <a:gd name="T23" fmla="*/ 1694 h 2842"/>
                  <a:gd name="T24" fmla="*/ 389 w 2126"/>
                  <a:gd name="T25" fmla="*/ 1811 h 2842"/>
                  <a:gd name="T26" fmla="*/ 548 w 2126"/>
                  <a:gd name="T27" fmla="*/ 1919 h 2842"/>
                  <a:gd name="T28" fmla="*/ 707 w 2126"/>
                  <a:gd name="T29" fmla="*/ 2032 h 2842"/>
                  <a:gd name="T30" fmla="*/ 853 w 2126"/>
                  <a:gd name="T31" fmla="*/ 2180 h 2842"/>
                  <a:gd name="T32" fmla="*/ 928 w 2126"/>
                  <a:gd name="T33" fmla="*/ 2356 h 2842"/>
                  <a:gd name="T34" fmla="*/ 980 w 2126"/>
                  <a:gd name="T35" fmla="*/ 2535 h 2842"/>
                  <a:gd name="T36" fmla="*/ 1062 w 2126"/>
                  <a:gd name="T37" fmla="*/ 2695 h 2842"/>
                  <a:gd name="T38" fmla="*/ 1233 w 2126"/>
                  <a:gd name="T39" fmla="*/ 2806 h 2842"/>
                  <a:gd name="T40" fmla="*/ 1516 w 2126"/>
                  <a:gd name="T41" fmla="*/ 2842 h 2842"/>
                  <a:gd name="T42" fmla="*/ 1766 w 2126"/>
                  <a:gd name="T43" fmla="*/ 2796 h 2842"/>
                  <a:gd name="T44" fmla="*/ 1952 w 2126"/>
                  <a:gd name="T45" fmla="*/ 2672 h 2842"/>
                  <a:gd name="T46" fmla="*/ 2071 w 2126"/>
                  <a:gd name="T47" fmla="*/ 2467 h 2842"/>
                  <a:gd name="T48" fmla="*/ 2126 w 2126"/>
                  <a:gd name="T49" fmla="*/ 2189 h 2842"/>
                  <a:gd name="T50" fmla="*/ 2120 w 2126"/>
                  <a:gd name="T51" fmla="*/ 1830 h 2842"/>
                  <a:gd name="T52" fmla="*/ 2084 w 2126"/>
                  <a:gd name="T53" fmla="*/ 1423 h 2842"/>
                  <a:gd name="T54" fmla="*/ 2022 w 2126"/>
                  <a:gd name="T55" fmla="*/ 1015 h 2842"/>
                  <a:gd name="T56" fmla="*/ 1931 w 2126"/>
                  <a:gd name="T57" fmla="*/ 650 h 2842"/>
                  <a:gd name="T58" fmla="*/ 1812 w 2126"/>
                  <a:gd name="T59" fmla="*/ 369 h 2842"/>
                  <a:gd name="T60" fmla="*/ 1675 w 2126"/>
                  <a:gd name="T61" fmla="*/ 215 h 2842"/>
                  <a:gd name="T62" fmla="*/ 1526 w 2126"/>
                  <a:gd name="T63" fmla="*/ 115 h 2842"/>
                  <a:gd name="T64" fmla="*/ 1344 w 2126"/>
                  <a:gd name="T65" fmla="*/ 36 h 2842"/>
                  <a:gd name="T66" fmla="*/ 1142 w 2126"/>
                  <a:gd name="T67" fmla="*/ 0 h 2842"/>
                  <a:gd name="T68" fmla="*/ 928 w 2126"/>
                  <a:gd name="T69" fmla="*/ 21 h 2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26" h="2842">
                    <a:moveTo>
                      <a:pt x="818" y="52"/>
                    </a:moveTo>
                    <a:lnTo>
                      <a:pt x="760" y="72"/>
                    </a:lnTo>
                    <a:lnTo>
                      <a:pt x="707" y="85"/>
                    </a:lnTo>
                    <a:lnTo>
                      <a:pt x="663" y="99"/>
                    </a:lnTo>
                    <a:lnTo>
                      <a:pt x="620" y="108"/>
                    </a:lnTo>
                    <a:lnTo>
                      <a:pt x="581" y="118"/>
                    </a:lnTo>
                    <a:lnTo>
                      <a:pt x="539" y="131"/>
                    </a:lnTo>
                    <a:lnTo>
                      <a:pt x="493" y="151"/>
                    </a:lnTo>
                    <a:lnTo>
                      <a:pt x="441" y="180"/>
                    </a:lnTo>
                    <a:lnTo>
                      <a:pt x="380" y="220"/>
                    </a:lnTo>
                    <a:lnTo>
                      <a:pt x="308" y="275"/>
                    </a:lnTo>
                    <a:lnTo>
                      <a:pt x="234" y="347"/>
                    </a:lnTo>
                    <a:lnTo>
                      <a:pt x="169" y="444"/>
                    </a:lnTo>
                    <a:lnTo>
                      <a:pt x="110" y="558"/>
                    </a:lnTo>
                    <a:lnTo>
                      <a:pt x="64" y="686"/>
                    </a:lnTo>
                    <a:lnTo>
                      <a:pt x="29" y="819"/>
                    </a:lnTo>
                    <a:lnTo>
                      <a:pt x="9" y="960"/>
                    </a:lnTo>
                    <a:lnTo>
                      <a:pt x="0" y="1100"/>
                    </a:lnTo>
                    <a:lnTo>
                      <a:pt x="6" y="1231"/>
                    </a:lnTo>
                    <a:lnTo>
                      <a:pt x="29" y="1352"/>
                    </a:lnTo>
                    <a:lnTo>
                      <a:pt x="67" y="1459"/>
                    </a:lnTo>
                    <a:lnTo>
                      <a:pt x="120" y="1546"/>
                    </a:lnTo>
                    <a:lnTo>
                      <a:pt x="179" y="1625"/>
                    </a:lnTo>
                    <a:lnTo>
                      <a:pt x="243" y="1694"/>
                    </a:lnTo>
                    <a:lnTo>
                      <a:pt x="314" y="1756"/>
                    </a:lnTo>
                    <a:lnTo>
                      <a:pt x="389" y="1811"/>
                    </a:lnTo>
                    <a:lnTo>
                      <a:pt x="468" y="1863"/>
                    </a:lnTo>
                    <a:lnTo>
                      <a:pt x="548" y="1919"/>
                    </a:lnTo>
                    <a:lnTo>
                      <a:pt x="630" y="1974"/>
                    </a:lnTo>
                    <a:lnTo>
                      <a:pt x="707" y="2032"/>
                    </a:lnTo>
                    <a:lnTo>
                      <a:pt x="789" y="2101"/>
                    </a:lnTo>
                    <a:lnTo>
                      <a:pt x="853" y="2180"/>
                    </a:lnTo>
                    <a:lnTo>
                      <a:pt x="899" y="2264"/>
                    </a:lnTo>
                    <a:lnTo>
                      <a:pt x="928" y="2356"/>
                    </a:lnTo>
                    <a:lnTo>
                      <a:pt x="954" y="2447"/>
                    </a:lnTo>
                    <a:lnTo>
                      <a:pt x="980" y="2535"/>
                    </a:lnTo>
                    <a:lnTo>
                      <a:pt x="1013" y="2620"/>
                    </a:lnTo>
                    <a:lnTo>
                      <a:pt x="1062" y="2695"/>
                    </a:lnTo>
                    <a:lnTo>
                      <a:pt x="1133" y="2761"/>
                    </a:lnTo>
                    <a:lnTo>
                      <a:pt x="1233" y="2806"/>
                    </a:lnTo>
                    <a:lnTo>
                      <a:pt x="1367" y="2835"/>
                    </a:lnTo>
                    <a:lnTo>
                      <a:pt x="1516" y="2842"/>
                    </a:lnTo>
                    <a:lnTo>
                      <a:pt x="1650" y="2829"/>
                    </a:lnTo>
                    <a:lnTo>
                      <a:pt x="1766" y="2796"/>
                    </a:lnTo>
                    <a:lnTo>
                      <a:pt x="1867" y="2744"/>
                    </a:lnTo>
                    <a:lnTo>
                      <a:pt x="1952" y="2672"/>
                    </a:lnTo>
                    <a:lnTo>
                      <a:pt x="2019" y="2578"/>
                    </a:lnTo>
                    <a:lnTo>
                      <a:pt x="2071" y="2467"/>
                    </a:lnTo>
                    <a:lnTo>
                      <a:pt x="2107" y="2336"/>
                    </a:lnTo>
                    <a:lnTo>
                      <a:pt x="2126" y="2189"/>
                    </a:lnTo>
                    <a:lnTo>
                      <a:pt x="2126" y="2020"/>
                    </a:lnTo>
                    <a:lnTo>
                      <a:pt x="2120" y="1830"/>
                    </a:lnTo>
                    <a:lnTo>
                      <a:pt x="2104" y="1628"/>
                    </a:lnTo>
                    <a:lnTo>
                      <a:pt x="2084" y="1423"/>
                    </a:lnTo>
                    <a:lnTo>
                      <a:pt x="2055" y="1217"/>
                    </a:lnTo>
                    <a:lnTo>
                      <a:pt x="2022" y="1015"/>
                    </a:lnTo>
                    <a:lnTo>
                      <a:pt x="1980" y="826"/>
                    </a:lnTo>
                    <a:lnTo>
                      <a:pt x="1931" y="650"/>
                    </a:lnTo>
                    <a:lnTo>
                      <a:pt x="1876" y="496"/>
                    </a:lnTo>
                    <a:lnTo>
                      <a:pt x="1812" y="369"/>
                    </a:lnTo>
                    <a:lnTo>
                      <a:pt x="1737" y="275"/>
                    </a:lnTo>
                    <a:lnTo>
                      <a:pt x="1675" y="215"/>
                    </a:lnTo>
                    <a:lnTo>
                      <a:pt x="1604" y="164"/>
                    </a:lnTo>
                    <a:lnTo>
                      <a:pt x="1526" y="115"/>
                    </a:lnTo>
                    <a:lnTo>
                      <a:pt x="1438" y="72"/>
                    </a:lnTo>
                    <a:lnTo>
                      <a:pt x="1344" y="36"/>
                    </a:lnTo>
                    <a:lnTo>
                      <a:pt x="1246" y="13"/>
                    </a:lnTo>
                    <a:lnTo>
                      <a:pt x="1142" y="0"/>
                    </a:lnTo>
                    <a:lnTo>
                      <a:pt x="1035" y="4"/>
                    </a:lnTo>
                    <a:lnTo>
                      <a:pt x="928" y="21"/>
                    </a:lnTo>
                    <a:lnTo>
                      <a:pt x="818" y="52"/>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27" name="Freeform 903"/>
              <p:cNvSpPr>
                <a:spLocks/>
              </p:cNvSpPr>
              <p:nvPr/>
            </p:nvSpPr>
            <p:spPr bwMode="auto">
              <a:xfrm>
                <a:off x="949" y="2923"/>
                <a:ext cx="73" cy="91"/>
              </a:xfrm>
              <a:custGeom>
                <a:avLst/>
                <a:gdLst>
                  <a:gd name="T0" fmla="*/ 152 w 1672"/>
                  <a:gd name="T1" fmla="*/ 117 h 2548"/>
                  <a:gd name="T2" fmla="*/ 101 w 1672"/>
                  <a:gd name="T3" fmla="*/ 176 h 2548"/>
                  <a:gd name="T4" fmla="*/ 59 w 1672"/>
                  <a:gd name="T5" fmla="*/ 251 h 2548"/>
                  <a:gd name="T6" fmla="*/ 30 w 1672"/>
                  <a:gd name="T7" fmla="*/ 346 h 2548"/>
                  <a:gd name="T8" fmla="*/ 6 w 1672"/>
                  <a:gd name="T9" fmla="*/ 454 h 2548"/>
                  <a:gd name="T10" fmla="*/ 0 w 1672"/>
                  <a:gd name="T11" fmla="*/ 574 h 2548"/>
                  <a:gd name="T12" fmla="*/ 6 w 1672"/>
                  <a:gd name="T13" fmla="*/ 705 h 2548"/>
                  <a:gd name="T14" fmla="*/ 26 w 1672"/>
                  <a:gd name="T15" fmla="*/ 849 h 2548"/>
                  <a:gd name="T16" fmla="*/ 62 w 1672"/>
                  <a:gd name="T17" fmla="*/ 995 h 2548"/>
                  <a:gd name="T18" fmla="*/ 114 w 1672"/>
                  <a:gd name="T19" fmla="*/ 1148 h 2548"/>
                  <a:gd name="T20" fmla="*/ 182 w 1672"/>
                  <a:gd name="T21" fmla="*/ 1302 h 2548"/>
                  <a:gd name="T22" fmla="*/ 247 w 1672"/>
                  <a:gd name="T23" fmla="*/ 1452 h 2548"/>
                  <a:gd name="T24" fmla="*/ 289 w 1672"/>
                  <a:gd name="T25" fmla="*/ 1586 h 2548"/>
                  <a:gd name="T26" fmla="*/ 316 w 1672"/>
                  <a:gd name="T27" fmla="*/ 1709 h 2548"/>
                  <a:gd name="T28" fmla="*/ 328 w 1672"/>
                  <a:gd name="T29" fmla="*/ 1821 h 2548"/>
                  <a:gd name="T30" fmla="*/ 338 w 1672"/>
                  <a:gd name="T31" fmla="*/ 1921 h 2548"/>
                  <a:gd name="T32" fmla="*/ 351 w 1672"/>
                  <a:gd name="T33" fmla="*/ 2015 h 2548"/>
                  <a:gd name="T34" fmla="*/ 374 w 1672"/>
                  <a:gd name="T35" fmla="*/ 2108 h 2548"/>
                  <a:gd name="T36" fmla="*/ 413 w 1672"/>
                  <a:gd name="T37" fmla="*/ 2195 h 2548"/>
                  <a:gd name="T38" fmla="*/ 474 w 1672"/>
                  <a:gd name="T39" fmla="*/ 2280 h 2548"/>
                  <a:gd name="T40" fmla="*/ 562 w 1672"/>
                  <a:gd name="T41" fmla="*/ 2368 h 2548"/>
                  <a:gd name="T42" fmla="*/ 663 w 1672"/>
                  <a:gd name="T43" fmla="*/ 2443 h 2548"/>
                  <a:gd name="T44" fmla="*/ 760 w 1672"/>
                  <a:gd name="T45" fmla="*/ 2498 h 2548"/>
                  <a:gd name="T46" fmla="*/ 851 w 1672"/>
                  <a:gd name="T47" fmla="*/ 2531 h 2548"/>
                  <a:gd name="T48" fmla="*/ 942 w 1672"/>
                  <a:gd name="T49" fmla="*/ 2548 h 2548"/>
                  <a:gd name="T50" fmla="*/ 1029 w 1672"/>
                  <a:gd name="T51" fmla="*/ 2542 h 2548"/>
                  <a:gd name="T52" fmla="*/ 1114 w 1672"/>
                  <a:gd name="T53" fmla="*/ 2515 h 2548"/>
                  <a:gd name="T54" fmla="*/ 1202 w 1672"/>
                  <a:gd name="T55" fmla="*/ 2466 h 2548"/>
                  <a:gd name="T56" fmla="*/ 1286 w 1672"/>
                  <a:gd name="T57" fmla="*/ 2395 h 2548"/>
                  <a:gd name="T58" fmla="*/ 1374 w 1672"/>
                  <a:gd name="T59" fmla="*/ 2303 h 2548"/>
                  <a:gd name="T60" fmla="*/ 1465 w 1672"/>
                  <a:gd name="T61" fmla="*/ 2186 h 2548"/>
                  <a:gd name="T62" fmla="*/ 1543 w 1672"/>
                  <a:gd name="T63" fmla="*/ 2062 h 2548"/>
                  <a:gd name="T64" fmla="*/ 1601 w 1672"/>
                  <a:gd name="T65" fmla="*/ 1938 h 2548"/>
                  <a:gd name="T66" fmla="*/ 1641 w 1672"/>
                  <a:gd name="T67" fmla="*/ 1813 h 2548"/>
                  <a:gd name="T68" fmla="*/ 1663 w 1672"/>
                  <a:gd name="T69" fmla="*/ 1697 h 2548"/>
                  <a:gd name="T70" fmla="*/ 1672 w 1672"/>
                  <a:gd name="T71" fmla="*/ 1579 h 2548"/>
                  <a:gd name="T72" fmla="*/ 1666 w 1672"/>
                  <a:gd name="T73" fmla="*/ 1465 h 2548"/>
                  <a:gd name="T74" fmla="*/ 1653 w 1672"/>
                  <a:gd name="T75" fmla="*/ 1357 h 2548"/>
                  <a:gd name="T76" fmla="*/ 1627 w 1672"/>
                  <a:gd name="T77" fmla="*/ 1253 h 2548"/>
                  <a:gd name="T78" fmla="*/ 1598 w 1672"/>
                  <a:gd name="T79" fmla="*/ 1155 h 2548"/>
                  <a:gd name="T80" fmla="*/ 1562 w 1672"/>
                  <a:gd name="T81" fmla="*/ 1060 h 2548"/>
                  <a:gd name="T82" fmla="*/ 1523 w 1672"/>
                  <a:gd name="T83" fmla="*/ 969 h 2548"/>
                  <a:gd name="T84" fmla="*/ 1477 w 1672"/>
                  <a:gd name="T85" fmla="*/ 874 h 2548"/>
                  <a:gd name="T86" fmla="*/ 1422 w 1672"/>
                  <a:gd name="T87" fmla="*/ 780 h 2548"/>
                  <a:gd name="T88" fmla="*/ 1361 w 1672"/>
                  <a:gd name="T89" fmla="*/ 685 h 2548"/>
                  <a:gd name="T90" fmla="*/ 1296 w 1672"/>
                  <a:gd name="T91" fmla="*/ 590 h 2548"/>
                  <a:gd name="T92" fmla="*/ 1227 w 1672"/>
                  <a:gd name="T93" fmla="*/ 502 h 2548"/>
                  <a:gd name="T94" fmla="*/ 1153 w 1672"/>
                  <a:gd name="T95" fmla="*/ 418 h 2548"/>
                  <a:gd name="T96" fmla="*/ 1075 w 1672"/>
                  <a:gd name="T97" fmla="*/ 339 h 2548"/>
                  <a:gd name="T98" fmla="*/ 998 w 1672"/>
                  <a:gd name="T99" fmla="*/ 267 h 2548"/>
                  <a:gd name="T100" fmla="*/ 913 w 1672"/>
                  <a:gd name="T101" fmla="*/ 209 h 2548"/>
                  <a:gd name="T102" fmla="*/ 844 w 1672"/>
                  <a:gd name="T103" fmla="*/ 160 h 2548"/>
                  <a:gd name="T104" fmla="*/ 773 w 1672"/>
                  <a:gd name="T105" fmla="*/ 117 h 2548"/>
                  <a:gd name="T106" fmla="*/ 702 w 1672"/>
                  <a:gd name="T107" fmla="*/ 75 h 2548"/>
                  <a:gd name="T108" fmla="*/ 630 w 1672"/>
                  <a:gd name="T109" fmla="*/ 40 h 2548"/>
                  <a:gd name="T110" fmla="*/ 553 w 1672"/>
                  <a:gd name="T111" fmla="*/ 13 h 2548"/>
                  <a:gd name="T112" fmla="*/ 478 w 1672"/>
                  <a:gd name="T113" fmla="*/ 0 h 2548"/>
                  <a:gd name="T114" fmla="*/ 399 w 1672"/>
                  <a:gd name="T115" fmla="*/ 0 h 2548"/>
                  <a:gd name="T116" fmla="*/ 319 w 1672"/>
                  <a:gd name="T117" fmla="*/ 20 h 2548"/>
                  <a:gd name="T118" fmla="*/ 237 w 1672"/>
                  <a:gd name="T119" fmla="*/ 56 h 2548"/>
                  <a:gd name="T120" fmla="*/ 152 w 1672"/>
                  <a:gd name="T121" fmla="*/ 117 h 2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72" h="2548">
                    <a:moveTo>
                      <a:pt x="152" y="117"/>
                    </a:moveTo>
                    <a:lnTo>
                      <a:pt x="101" y="176"/>
                    </a:lnTo>
                    <a:lnTo>
                      <a:pt x="59" y="251"/>
                    </a:lnTo>
                    <a:lnTo>
                      <a:pt x="30" y="346"/>
                    </a:lnTo>
                    <a:lnTo>
                      <a:pt x="6" y="454"/>
                    </a:lnTo>
                    <a:lnTo>
                      <a:pt x="0" y="574"/>
                    </a:lnTo>
                    <a:lnTo>
                      <a:pt x="6" y="705"/>
                    </a:lnTo>
                    <a:lnTo>
                      <a:pt x="26" y="849"/>
                    </a:lnTo>
                    <a:lnTo>
                      <a:pt x="62" y="995"/>
                    </a:lnTo>
                    <a:lnTo>
                      <a:pt x="114" y="1148"/>
                    </a:lnTo>
                    <a:lnTo>
                      <a:pt x="182" y="1302"/>
                    </a:lnTo>
                    <a:lnTo>
                      <a:pt x="247" y="1452"/>
                    </a:lnTo>
                    <a:lnTo>
                      <a:pt x="289" y="1586"/>
                    </a:lnTo>
                    <a:lnTo>
                      <a:pt x="316" y="1709"/>
                    </a:lnTo>
                    <a:lnTo>
                      <a:pt x="328" y="1821"/>
                    </a:lnTo>
                    <a:lnTo>
                      <a:pt x="338" y="1921"/>
                    </a:lnTo>
                    <a:lnTo>
                      <a:pt x="351" y="2015"/>
                    </a:lnTo>
                    <a:lnTo>
                      <a:pt x="374" y="2108"/>
                    </a:lnTo>
                    <a:lnTo>
                      <a:pt x="413" y="2195"/>
                    </a:lnTo>
                    <a:lnTo>
                      <a:pt x="474" y="2280"/>
                    </a:lnTo>
                    <a:lnTo>
                      <a:pt x="562" y="2368"/>
                    </a:lnTo>
                    <a:lnTo>
                      <a:pt x="663" y="2443"/>
                    </a:lnTo>
                    <a:lnTo>
                      <a:pt x="760" y="2498"/>
                    </a:lnTo>
                    <a:lnTo>
                      <a:pt x="851" y="2531"/>
                    </a:lnTo>
                    <a:lnTo>
                      <a:pt x="942" y="2548"/>
                    </a:lnTo>
                    <a:lnTo>
                      <a:pt x="1029" y="2542"/>
                    </a:lnTo>
                    <a:lnTo>
                      <a:pt x="1114" y="2515"/>
                    </a:lnTo>
                    <a:lnTo>
                      <a:pt x="1202" y="2466"/>
                    </a:lnTo>
                    <a:lnTo>
                      <a:pt x="1286" y="2395"/>
                    </a:lnTo>
                    <a:lnTo>
                      <a:pt x="1374" y="2303"/>
                    </a:lnTo>
                    <a:lnTo>
                      <a:pt x="1465" y="2186"/>
                    </a:lnTo>
                    <a:lnTo>
                      <a:pt x="1543" y="2062"/>
                    </a:lnTo>
                    <a:lnTo>
                      <a:pt x="1601" y="1938"/>
                    </a:lnTo>
                    <a:lnTo>
                      <a:pt x="1641" y="1813"/>
                    </a:lnTo>
                    <a:lnTo>
                      <a:pt x="1663" y="1697"/>
                    </a:lnTo>
                    <a:lnTo>
                      <a:pt x="1672" y="1579"/>
                    </a:lnTo>
                    <a:lnTo>
                      <a:pt x="1666" y="1465"/>
                    </a:lnTo>
                    <a:lnTo>
                      <a:pt x="1653" y="1357"/>
                    </a:lnTo>
                    <a:lnTo>
                      <a:pt x="1627" y="1253"/>
                    </a:lnTo>
                    <a:lnTo>
                      <a:pt x="1598" y="1155"/>
                    </a:lnTo>
                    <a:lnTo>
                      <a:pt x="1562" y="1060"/>
                    </a:lnTo>
                    <a:lnTo>
                      <a:pt x="1523" y="969"/>
                    </a:lnTo>
                    <a:lnTo>
                      <a:pt x="1477" y="874"/>
                    </a:lnTo>
                    <a:lnTo>
                      <a:pt x="1422" y="780"/>
                    </a:lnTo>
                    <a:lnTo>
                      <a:pt x="1361" y="685"/>
                    </a:lnTo>
                    <a:lnTo>
                      <a:pt x="1296" y="590"/>
                    </a:lnTo>
                    <a:lnTo>
                      <a:pt x="1227" y="502"/>
                    </a:lnTo>
                    <a:lnTo>
                      <a:pt x="1153" y="418"/>
                    </a:lnTo>
                    <a:lnTo>
                      <a:pt x="1075" y="339"/>
                    </a:lnTo>
                    <a:lnTo>
                      <a:pt x="998" y="267"/>
                    </a:lnTo>
                    <a:lnTo>
                      <a:pt x="913" y="209"/>
                    </a:lnTo>
                    <a:lnTo>
                      <a:pt x="844" y="160"/>
                    </a:lnTo>
                    <a:lnTo>
                      <a:pt x="773" y="117"/>
                    </a:lnTo>
                    <a:lnTo>
                      <a:pt x="702" y="75"/>
                    </a:lnTo>
                    <a:lnTo>
                      <a:pt x="630" y="40"/>
                    </a:lnTo>
                    <a:lnTo>
                      <a:pt x="553" y="13"/>
                    </a:lnTo>
                    <a:lnTo>
                      <a:pt x="478" y="0"/>
                    </a:lnTo>
                    <a:lnTo>
                      <a:pt x="399" y="0"/>
                    </a:lnTo>
                    <a:lnTo>
                      <a:pt x="319" y="20"/>
                    </a:lnTo>
                    <a:lnTo>
                      <a:pt x="237" y="56"/>
                    </a:lnTo>
                    <a:lnTo>
                      <a:pt x="152" y="117"/>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28" name="Freeform 904"/>
              <p:cNvSpPr>
                <a:spLocks/>
              </p:cNvSpPr>
              <p:nvPr/>
            </p:nvSpPr>
            <p:spPr bwMode="auto">
              <a:xfrm>
                <a:off x="1030" y="2841"/>
                <a:ext cx="69" cy="77"/>
              </a:xfrm>
              <a:custGeom>
                <a:avLst/>
                <a:gdLst>
                  <a:gd name="T0" fmla="*/ 4 w 1591"/>
                  <a:gd name="T1" fmla="*/ 937 h 2170"/>
                  <a:gd name="T2" fmla="*/ 43 w 1591"/>
                  <a:gd name="T3" fmla="*/ 1090 h 2170"/>
                  <a:gd name="T4" fmla="*/ 104 w 1591"/>
                  <a:gd name="T5" fmla="*/ 1221 h 2170"/>
                  <a:gd name="T6" fmla="*/ 172 w 1591"/>
                  <a:gd name="T7" fmla="*/ 1334 h 2170"/>
                  <a:gd name="T8" fmla="*/ 231 w 1591"/>
                  <a:gd name="T9" fmla="*/ 1439 h 2170"/>
                  <a:gd name="T10" fmla="*/ 270 w 1591"/>
                  <a:gd name="T11" fmla="*/ 1537 h 2170"/>
                  <a:gd name="T12" fmla="*/ 361 w 1591"/>
                  <a:gd name="T13" fmla="*/ 1665 h 2170"/>
                  <a:gd name="T14" fmla="*/ 504 w 1591"/>
                  <a:gd name="T15" fmla="*/ 1814 h 2170"/>
                  <a:gd name="T16" fmla="*/ 679 w 1591"/>
                  <a:gd name="T17" fmla="*/ 1961 h 2170"/>
                  <a:gd name="T18" fmla="*/ 871 w 1591"/>
                  <a:gd name="T19" fmla="*/ 2091 h 2170"/>
                  <a:gd name="T20" fmla="*/ 1033 w 1591"/>
                  <a:gd name="T21" fmla="*/ 2163 h 2170"/>
                  <a:gd name="T22" fmla="*/ 1150 w 1591"/>
                  <a:gd name="T23" fmla="*/ 2160 h 2170"/>
                  <a:gd name="T24" fmla="*/ 1241 w 1591"/>
                  <a:gd name="T25" fmla="*/ 2105 h 2170"/>
                  <a:gd name="T26" fmla="*/ 1302 w 1591"/>
                  <a:gd name="T27" fmla="*/ 1997 h 2170"/>
                  <a:gd name="T28" fmla="*/ 1332 w 1591"/>
                  <a:gd name="T29" fmla="*/ 1853 h 2170"/>
                  <a:gd name="T30" fmla="*/ 1319 w 1591"/>
                  <a:gd name="T31" fmla="*/ 1701 h 2170"/>
                  <a:gd name="T32" fmla="*/ 1280 w 1591"/>
                  <a:gd name="T33" fmla="*/ 1593 h 2170"/>
                  <a:gd name="T34" fmla="*/ 1234 w 1591"/>
                  <a:gd name="T35" fmla="*/ 1498 h 2170"/>
                  <a:gd name="T36" fmla="*/ 1198 w 1591"/>
                  <a:gd name="T37" fmla="*/ 1394 h 2170"/>
                  <a:gd name="T38" fmla="*/ 1192 w 1591"/>
                  <a:gd name="T39" fmla="*/ 1240 h 2170"/>
                  <a:gd name="T40" fmla="*/ 1241 w 1591"/>
                  <a:gd name="T41" fmla="*/ 1035 h 2170"/>
                  <a:gd name="T42" fmla="*/ 1335 w 1591"/>
                  <a:gd name="T43" fmla="*/ 884 h 2170"/>
                  <a:gd name="T44" fmla="*/ 1445 w 1591"/>
                  <a:gd name="T45" fmla="*/ 770 h 2170"/>
                  <a:gd name="T46" fmla="*/ 1539 w 1591"/>
                  <a:gd name="T47" fmla="*/ 653 h 2170"/>
                  <a:gd name="T48" fmla="*/ 1591 w 1591"/>
                  <a:gd name="T49" fmla="*/ 486 h 2170"/>
                  <a:gd name="T50" fmla="*/ 1572 w 1591"/>
                  <a:gd name="T51" fmla="*/ 262 h 2170"/>
                  <a:gd name="T52" fmla="*/ 1503 w 1591"/>
                  <a:gd name="T53" fmla="*/ 102 h 2170"/>
                  <a:gd name="T54" fmla="*/ 1406 w 1591"/>
                  <a:gd name="T55" fmla="*/ 24 h 2170"/>
                  <a:gd name="T56" fmla="*/ 1280 w 1591"/>
                  <a:gd name="T57" fmla="*/ 0 h 2170"/>
                  <a:gd name="T58" fmla="*/ 1140 w 1591"/>
                  <a:gd name="T59" fmla="*/ 17 h 2170"/>
                  <a:gd name="T60" fmla="*/ 997 w 1591"/>
                  <a:gd name="T61" fmla="*/ 59 h 2170"/>
                  <a:gd name="T62" fmla="*/ 861 w 1591"/>
                  <a:gd name="T63" fmla="*/ 141 h 2170"/>
                  <a:gd name="T64" fmla="*/ 728 w 1591"/>
                  <a:gd name="T65" fmla="*/ 252 h 2170"/>
                  <a:gd name="T66" fmla="*/ 591 w 1591"/>
                  <a:gd name="T67" fmla="*/ 359 h 2170"/>
                  <a:gd name="T68" fmla="*/ 452 w 1591"/>
                  <a:gd name="T69" fmla="*/ 441 h 2170"/>
                  <a:gd name="T70" fmla="*/ 277 w 1591"/>
                  <a:gd name="T71" fmla="*/ 490 h 2170"/>
                  <a:gd name="T72" fmla="*/ 131 w 1591"/>
                  <a:gd name="T73" fmla="*/ 546 h 2170"/>
                  <a:gd name="T74" fmla="*/ 49 w 1591"/>
                  <a:gd name="T75" fmla="*/ 611 h 2170"/>
                  <a:gd name="T76" fmla="*/ 10 w 1591"/>
                  <a:gd name="T77" fmla="*/ 693 h 2170"/>
                  <a:gd name="T78" fmla="*/ 0 w 1591"/>
                  <a:gd name="T79" fmla="*/ 790 h 2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91" h="2170">
                    <a:moveTo>
                      <a:pt x="0" y="845"/>
                    </a:moveTo>
                    <a:lnTo>
                      <a:pt x="4" y="937"/>
                    </a:lnTo>
                    <a:lnTo>
                      <a:pt x="20" y="1019"/>
                    </a:lnTo>
                    <a:lnTo>
                      <a:pt x="43" y="1090"/>
                    </a:lnTo>
                    <a:lnTo>
                      <a:pt x="71" y="1159"/>
                    </a:lnTo>
                    <a:lnTo>
                      <a:pt x="104" y="1221"/>
                    </a:lnTo>
                    <a:lnTo>
                      <a:pt x="140" y="1279"/>
                    </a:lnTo>
                    <a:lnTo>
                      <a:pt x="172" y="1334"/>
                    </a:lnTo>
                    <a:lnTo>
                      <a:pt x="205" y="1387"/>
                    </a:lnTo>
                    <a:lnTo>
                      <a:pt x="231" y="1439"/>
                    </a:lnTo>
                    <a:lnTo>
                      <a:pt x="250" y="1488"/>
                    </a:lnTo>
                    <a:lnTo>
                      <a:pt x="270" y="1537"/>
                    </a:lnTo>
                    <a:lnTo>
                      <a:pt x="309" y="1596"/>
                    </a:lnTo>
                    <a:lnTo>
                      <a:pt x="361" y="1665"/>
                    </a:lnTo>
                    <a:lnTo>
                      <a:pt x="426" y="1736"/>
                    </a:lnTo>
                    <a:lnTo>
                      <a:pt x="504" y="1814"/>
                    </a:lnTo>
                    <a:lnTo>
                      <a:pt x="588" y="1889"/>
                    </a:lnTo>
                    <a:lnTo>
                      <a:pt x="679" y="1961"/>
                    </a:lnTo>
                    <a:lnTo>
                      <a:pt x="774" y="2030"/>
                    </a:lnTo>
                    <a:lnTo>
                      <a:pt x="871" y="2091"/>
                    </a:lnTo>
                    <a:lnTo>
                      <a:pt x="972" y="2144"/>
                    </a:lnTo>
                    <a:lnTo>
                      <a:pt x="1033" y="2163"/>
                    </a:lnTo>
                    <a:lnTo>
                      <a:pt x="1095" y="2170"/>
                    </a:lnTo>
                    <a:lnTo>
                      <a:pt x="1150" y="2160"/>
                    </a:lnTo>
                    <a:lnTo>
                      <a:pt x="1198" y="2140"/>
                    </a:lnTo>
                    <a:lnTo>
                      <a:pt x="1241" y="2105"/>
                    </a:lnTo>
                    <a:lnTo>
                      <a:pt x="1277" y="2055"/>
                    </a:lnTo>
                    <a:lnTo>
                      <a:pt x="1302" y="1997"/>
                    </a:lnTo>
                    <a:lnTo>
                      <a:pt x="1322" y="1932"/>
                    </a:lnTo>
                    <a:lnTo>
                      <a:pt x="1332" y="1853"/>
                    </a:lnTo>
                    <a:lnTo>
                      <a:pt x="1329" y="1772"/>
                    </a:lnTo>
                    <a:lnTo>
                      <a:pt x="1319" y="1701"/>
                    </a:lnTo>
                    <a:lnTo>
                      <a:pt x="1302" y="1641"/>
                    </a:lnTo>
                    <a:lnTo>
                      <a:pt x="1280" y="1593"/>
                    </a:lnTo>
                    <a:lnTo>
                      <a:pt x="1257" y="1544"/>
                    </a:lnTo>
                    <a:lnTo>
                      <a:pt x="1234" y="1498"/>
                    </a:lnTo>
                    <a:lnTo>
                      <a:pt x="1211" y="1449"/>
                    </a:lnTo>
                    <a:lnTo>
                      <a:pt x="1198" y="1394"/>
                    </a:lnTo>
                    <a:lnTo>
                      <a:pt x="1189" y="1325"/>
                    </a:lnTo>
                    <a:lnTo>
                      <a:pt x="1192" y="1240"/>
                    </a:lnTo>
                    <a:lnTo>
                      <a:pt x="1208" y="1140"/>
                    </a:lnTo>
                    <a:lnTo>
                      <a:pt x="1241" y="1035"/>
                    </a:lnTo>
                    <a:lnTo>
                      <a:pt x="1283" y="953"/>
                    </a:lnTo>
                    <a:lnTo>
                      <a:pt x="1335" y="884"/>
                    </a:lnTo>
                    <a:lnTo>
                      <a:pt x="1390" y="826"/>
                    </a:lnTo>
                    <a:lnTo>
                      <a:pt x="1445" y="770"/>
                    </a:lnTo>
                    <a:lnTo>
                      <a:pt x="1497" y="715"/>
                    </a:lnTo>
                    <a:lnTo>
                      <a:pt x="1539" y="653"/>
                    </a:lnTo>
                    <a:lnTo>
                      <a:pt x="1572" y="578"/>
                    </a:lnTo>
                    <a:lnTo>
                      <a:pt x="1591" y="486"/>
                    </a:lnTo>
                    <a:lnTo>
                      <a:pt x="1588" y="376"/>
                    </a:lnTo>
                    <a:lnTo>
                      <a:pt x="1572" y="262"/>
                    </a:lnTo>
                    <a:lnTo>
                      <a:pt x="1543" y="171"/>
                    </a:lnTo>
                    <a:lnTo>
                      <a:pt x="1503" y="102"/>
                    </a:lnTo>
                    <a:lnTo>
                      <a:pt x="1458" y="53"/>
                    </a:lnTo>
                    <a:lnTo>
                      <a:pt x="1406" y="24"/>
                    </a:lnTo>
                    <a:lnTo>
                      <a:pt x="1345" y="3"/>
                    </a:lnTo>
                    <a:lnTo>
                      <a:pt x="1280" y="0"/>
                    </a:lnTo>
                    <a:lnTo>
                      <a:pt x="1211" y="3"/>
                    </a:lnTo>
                    <a:lnTo>
                      <a:pt x="1140" y="17"/>
                    </a:lnTo>
                    <a:lnTo>
                      <a:pt x="1069" y="33"/>
                    </a:lnTo>
                    <a:lnTo>
                      <a:pt x="997" y="59"/>
                    </a:lnTo>
                    <a:lnTo>
                      <a:pt x="929" y="95"/>
                    </a:lnTo>
                    <a:lnTo>
                      <a:pt x="861" y="141"/>
                    </a:lnTo>
                    <a:lnTo>
                      <a:pt x="796" y="196"/>
                    </a:lnTo>
                    <a:lnTo>
                      <a:pt x="728" y="252"/>
                    </a:lnTo>
                    <a:lnTo>
                      <a:pt x="659" y="307"/>
                    </a:lnTo>
                    <a:lnTo>
                      <a:pt x="591" y="359"/>
                    </a:lnTo>
                    <a:lnTo>
                      <a:pt x="524" y="405"/>
                    </a:lnTo>
                    <a:lnTo>
                      <a:pt x="452" y="441"/>
                    </a:lnTo>
                    <a:lnTo>
                      <a:pt x="381" y="464"/>
                    </a:lnTo>
                    <a:lnTo>
                      <a:pt x="277" y="490"/>
                    </a:lnTo>
                    <a:lnTo>
                      <a:pt x="195" y="516"/>
                    </a:lnTo>
                    <a:lnTo>
                      <a:pt x="131" y="546"/>
                    </a:lnTo>
                    <a:lnTo>
                      <a:pt x="82" y="578"/>
                    </a:lnTo>
                    <a:lnTo>
                      <a:pt x="49" y="611"/>
                    </a:lnTo>
                    <a:lnTo>
                      <a:pt x="26" y="649"/>
                    </a:lnTo>
                    <a:lnTo>
                      <a:pt x="10" y="693"/>
                    </a:lnTo>
                    <a:lnTo>
                      <a:pt x="4" y="738"/>
                    </a:lnTo>
                    <a:lnTo>
                      <a:pt x="0" y="790"/>
                    </a:lnTo>
                    <a:lnTo>
                      <a:pt x="0" y="845"/>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29" name="Freeform 905"/>
              <p:cNvSpPr>
                <a:spLocks/>
              </p:cNvSpPr>
              <p:nvPr/>
            </p:nvSpPr>
            <p:spPr bwMode="auto">
              <a:xfrm>
                <a:off x="995" y="2730"/>
                <a:ext cx="96" cy="78"/>
              </a:xfrm>
              <a:custGeom>
                <a:avLst/>
                <a:gdLst>
                  <a:gd name="T0" fmla="*/ 55 w 2209"/>
                  <a:gd name="T1" fmla="*/ 1651 h 2179"/>
                  <a:gd name="T2" fmla="*/ 130 w 2209"/>
                  <a:gd name="T3" fmla="*/ 1820 h 2179"/>
                  <a:gd name="T4" fmla="*/ 253 w 2209"/>
                  <a:gd name="T5" fmla="*/ 1964 h 2179"/>
                  <a:gd name="T6" fmla="*/ 448 w 2209"/>
                  <a:gd name="T7" fmla="*/ 2042 h 2179"/>
                  <a:gd name="T8" fmla="*/ 731 w 2209"/>
                  <a:gd name="T9" fmla="*/ 2025 h 2179"/>
                  <a:gd name="T10" fmla="*/ 991 w 2209"/>
                  <a:gd name="T11" fmla="*/ 1950 h 2179"/>
                  <a:gd name="T12" fmla="*/ 1156 w 2209"/>
                  <a:gd name="T13" fmla="*/ 1974 h 2179"/>
                  <a:gd name="T14" fmla="*/ 1332 w 2209"/>
                  <a:gd name="T15" fmla="*/ 2046 h 2179"/>
                  <a:gd name="T16" fmla="*/ 1510 w 2209"/>
                  <a:gd name="T17" fmla="*/ 2124 h 2179"/>
                  <a:gd name="T18" fmla="*/ 1695 w 2209"/>
                  <a:gd name="T19" fmla="*/ 2176 h 2179"/>
                  <a:gd name="T20" fmla="*/ 1883 w 2209"/>
                  <a:gd name="T21" fmla="*/ 2153 h 2179"/>
                  <a:gd name="T22" fmla="*/ 2042 w 2209"/>
                  <a:gd name="T23" fmla="*/ 2003 h 2179"/>
                  <a:gd name="T24" fmla="*/ 2153 w 2209"/>
                  <a:gd name="T25" fmla="*/ 1765 h 2179"/>
                  <a:gd name="T26" fmla="*/ 2205 w 2209"/>
                  <a:gd name="T27" fmla="*/ 1497 h 2179"/>
                  <a:gd name="T28" fmla="*/ 2188 w 2209"/>
                  <a:gd name="T29" fmla="*/ 1253 h 2179"/>
                  <a:gd name="T30" fmla="*/ 2108 w 2209"/>
                  <a:gd name="T31" fmla="*/ 1077 h 2179"/>
                  <a:gd name="T32" fmla="*/ 2039 w 2209"/>
                  <a:gd name="T33" fmla="*/ 939 h 2179"/>
                  <a:gd name="T34" fmla="*/ 1997 w 2209"/>
                  <a:gd name="T35" fmla="*/ 799 h 2179"/>
                  <a:gd name="T36" fmla="*/ 1978 w 2209"/>
                  <a:gd name="T37" fmla="*/ 630 h 2179"/>
                  <a:gd name="T38" fmla="*/ 1971 w 2209"/>
                  <a:gd name="T39" fmla="*/ 395 h 2179"/>
                  <a:gd name="T40" fmla="*/ 1948 w 2209"/>
                  <a:gd name="T41" fmla="*/ 141 h 2179"/>
                  <a:gd name="T42" fmla="*/ 1789 w 2209"/>
                  <a:gd name="T43" fmla="*/ 20 h 2179"/>
                  <a:gd name="T44" fmla="*/ 1530 w 2209"/>
                  <a:gd name="T45" fmla="*/ 6 h 2179"/>
                  <a:gd name="T46" fmla="*/ 1237 w 2209"/>
                  <a:gd name="T47" fmla="*/ 105 h 2179"/>
                  <a:gd name="T48" fmla="*/ 984 w 2209"/>
                  <a:gd name="T49" fmla="*/ 310 h 2179"/>
                  <a:gd name="T50" fmla="*/ 838 w 2209"/>
                  <a:gd name="T51" fmla="*/ 545 h 2179"/>
                  <a:gd name="T52" fmla="*/ 705 w 2209"/>
                  <a:gd name="T53" fmla="*/ 672 h 2179"/>
                  <a:gd name="T54" fmla="*/ 562 w 2209"/>
                  <a:gd name="T55" fmla="*/ 737 h 2179"/>
                  <a:gd name="T56" fmla="*/ 425 w 2209"/>
                  <a:gd name="T57" fmla="*/ 773 h 2179"/>
                  <a:gd name="T58" fmla="*/ 315 w 2209"/>
                  <a:gd name="T59" fmla="*/ 809 h 2179"/>
                  <a:gd name="T60" fmla="*/ 234 w 2209"/>
                  <a:gd name="T61" fmla="*/ 864 h 2179"/>
                  <a:gd name="T62" fmla="*/ 143 w 2209"/>
                  <a:gd name="T63" fmla="*/ 945 h 2179"/>
                  <a:gd name="T64" fmla="*/ 62 w 2209"/>
                  <a:gd name="T65" fmla="*/ 1057 h 2179"/>
                  <a:gd name="T66" fmla="*/ 7 w 2209"/>
                  <a:gd name="T67" fmla="*/ 1217 h 2179"/>
                  <a:gd name="T68" fmla="*/ 7 w 2209"/>
                  <a:gd name="T69" fmla="*/ 1432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09" h="2179">
                    <a:moveTo>
                      <a:pt x="33" y="1569"/>
                    </a:moveTo>
                    <a:lnTo>
                      <a:pt x="55" y="1651"/>
                    </a:lnTo>
                    <a:lnTo>
                      <a:pt x="88" y="1739"/>
                    </a:lnTo>
                    <a:lnTo>
                      <a:pt x="130" y="1820"/>
                    </a:lnTo>
                    <a:lnTo>
                      <a:pt x="186" y="1898"/>
                    </a:lnTo>
                    <a:lnTo>
                      <a:pt x="253" y="1964"/>
                    </a:lnTo>
                    <a:lnTo>
                      <a:pt x="341" y="2013"/>
                    </a:lnTo>
                    <a:lnTo>
                      <a:pt x="448" y="2042"/>
                    </a:lnTo>
                    <a:lnTo>
                      <a:pt x="579" y="2049"/>
                    </a:lnTo>
                    <a:lnTo>
                      <a:pt x="731" y="2025"/>
                    </a:lnTo>
                    <a:lnTo>
                      <a:pt x="912" y="1970"/>
                    </a:lnTo>
                    <a:lnTo>
                      <a:pt x="991" y="1950"/>
                    </a:lnTo>
                    <a:lnTo>
                      <a:pt x="1075" y="1954"/>
                    </a:lnTo>
                    <a:lnTo>
                      <a:pt x="1156" y="1974"/>
                    </a:lnTo>
                    <a:lnTo>
                      <a:pt x="1244" y="2006"/>
                    </a:lnTo>
                    <a:lnTo>
                      <a:pt x="1332" y="2046"/>
                    </a:lnTo>
                    <a:lnTo>
                      <a:pt x="1419" y="2085"/>
                    </a:lnTo>
                    <a:lnTo>
                      <a:pt x="1510" y="2124"/>
                    </a:lnTo>
                    <a:lnTo>
                      <a:pt x="1604" y="2156"/>
                    </a:lnTo>
                    <a:lnTo>
                      <a:pt x="1695" y="2176"/>
                    </a:lnTo>
                    <a:lnTo>
                      <a:pt x="1792" y="2179"/>
                    </a:lnTo>
                    <a:lnTo>
                      <a:pt x="1883" y="2153"/>
                    </a:lnTo>
                    <a:lnTo>
                      <a:pt x="1968" y="2094"/>
                    </a:lnTo>
                    <a:lnTo>
                      <a:pt x="2042" y="2003"/>
                    </a:lnTo>
                    <a:lnTo>
                      <a:pt x="2105" y="1892"/>
                    </a:lnTo>
                    <a:lnTo>
                      <a:pt x="2153" y="1765"/>
                    </a:lnTo>
                    <a:lnTo>
                      <a:pt x="2185" y="1631"/>
                    </a:lnTo>
                    <a:lnTo>
                      <a:pt x="2205" y="1497"/>
                    </a:lnTo>
                    <a:lnTo>
                      <a:pt x="2209" y="1367"/>
                    </a:lnTo>
                    <a:lnTo>
                      <a:pt x="2188" y="1253"/>
                    </a:lnTo>
                    <a:lnTo>
                      <a:pt x="2153" y="1155"/>
                    </a:lnTo>
                    <a:lnTo>
                      <a:pt x="2108" y="1077"/>
                    </a:lnTo>
                    <a:lnTo>
                      <a:pt x="2072" y="1005"/>
                    </a:lnTo>
                    <a:lnTo>
                      <a:pt x="2039" y="939"/>
                    </a:lnTo>
                    <a:lnTo>
                      <a:pt x="2017" y="871"/>
                    </a:lnTo>
                    <a:lnTo>
                      <a:pt x="1997" y="799"/>
                    </a:lnTo>
                    <a:lnTo>
                      <a:pt x="1984" y="721"/>
                    </a:lnTo>
                    <a:lnTo>
                      <a:pt x="1978" y="630"/>
                    </a:lnTo>
                    <a:lnTo>
                      <a:pt x="1971" y="522"/>
                    </a:lnTo>
                    <a:lnTo>
                      <a:pt x="1971" y="395"/>
                    </a:lnTo>
                    <a:lnTo>
                      <a:pt x="1971" y="241"/>
                    </a:lnTo>
                    <a:lnTo>
                      <a:pt x="1948" y="141"/>
                    </a:lnTo>
                    <a:lnTo>
                      <a:pt x="1887" y="66"/>
                    </a:lnTo>
                    <a:lnTo>
                      <a:pt x="1789" y="20"/>
                    </a:lnTo>
                    <a:lnTo>
                      <a:pt x="1666" y="0"/>
                    </a:lnTo>
                    <a:lnTo>
                      <a:pt x="1530" y="6"/>
                    </a:lnTo>
                    <a:lnTo>
                      <a:pt x="1383" y="42"/>
                    </a:lnTo>
                    <a:lnTo>
                      <a:pt x="1237" y="105"/>
                    </a:lnTo>
                    <a:lnTo>
                      <a:pt x="1101" y="196"/>
                    </a:lnTo>
                    <a:lnTo>
                      <a:pt x="984" y="310"/>
                    </a:lnTo>
                    <a:lnTo>
                      <a:pt x="893" y="453"/>
                    </a:lnTo>
                    <a:lnTo>
                      <a:pt x="838" y="545"/>
                    </a:lnTo>
                    <a:lnTo>
                      <a:pt x="773" y="616"/>
                    </a:lnTo>
                    <a:lnTo>
                      <a:pt x="705" y="672"/>
                    </a:lnTo>
                    <a:lnTo>
                      <a:pt x="634" y="711"/>
                    </a:lnTo>
                    <a:lnTo>
                      <a:pt x="562" y="737"/>
                    </a:lnTo>
                    <a:lnTo>
                      <a:pt x="494" y="757"/>
                    </a:lnTo>
                    <a:lnTo>
                      <a:pt x="425" y="773"/>
                    </a:lnTo>
                    <a:lnTo>
                      <a:pt x="367" y="790"/>
                    </a:lnTo>
                    <a:lnTo>
                      <a:pt x="315" y="809"/>
                    </a:lnTo>
                    <a:lnTo>
                      <a:pt x="272" y="835"/>
                    </a:lnTo>
                    <a:lnTo>
                      <a:pt x="234" y="864"/>
                    </a:lnTo>
                    <a:lnTo>
                      <a:pt x="189" y="903"/>
                    </a:lnTo>
                    <a:lnTo>
                      <a:pt x="143" y="945"/>
                    </a:lnTo>
                    <a:lnTo>
                      <a:pt x="101" y="998"/>
                    </a:lnTo>
                    <a:lnTo>
                      <a:pt x="62" y="1057"/>
                    </a:lnTo>
                    <a:lnTo>
                      <a:pt x="29" y="1129"/>
                    </a:lnTo>
                    <a:lnTo>
                      <a:pt x="7" y="1217"/>
                    </a:lnTo>
                    <a:lnTo>
                      <a:pt x="0" y="1315"/>
                    </a:lnTo>
                    <a:lnTo>
                      <a:pt x="7" y="1432"/>
                    </a:lnTo>
                    <a:lnTo>
                      <a:pt x="33" y="1569"/>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30" name="Freeform 906"/>
              <p:cNvSpPr>
                <a:spLocks/>
              </p:cNvSpPr>
              <p:nvPr/>
            </p:nvSpPr>
            <p:spPr bwMode="auto">
              <a:xfrm>
                <a:off x="967" y="2642"/>
                <a:ext cx="81" cy="93"/>
              </a:xfrm>
              <a:custGeom>
                <a:avLst/>
                <a:gdLst>
                  <a:gd name="T0" fmla="*/ 110 w 1857"/>
                  <a:gd name="T1" fmla="*/ 1053 h 2596"/>
                  <a:gd name="T2" fmla="*/ 84 w 1857"/>
                  <a:gd name="T3" fmla="*/ 1138 h 2596"/>
                  <a:gd name="T4" fmla="*/ 58 w 1857"/>
                  <a:gd name="T5" fmla="*/ 1262 h 2596"/>
                  <a:gd name="T6" fmla="*/ 32 w 1857"/>
                  <a:gd name="T7" fmla="*/ 1415 h 2596"/>
                  <a:gd name="T8" fmla="*/ 12 w 1857"/>
                  <a:gd name="T9" fmla="*/ 1591 h 2596"/>
                  <a:gd name="T10" fmla="*/ 0 w 1857"/>
                  <a:gd name="T11" fmla="*/ 1777 h 2596"/>
                  <a:gd name="T12" fmla="*/ 0 w 1857"/>
                  <a:gd name="T13" fmla="*/ 1964 h 2596"/>
                  <a:gd name="T14" fmla="*/ 15 w 1857"/>
                  <a:gd name="T15" fmla="*/ 2143 h 2596"/>
                  <a:gd name="T16" fmla="*/ 48 w 1857"/>
                  <a:gd name="T17" fmla="*/ 2303 h 2596"/>
                  <a:gd name="T18" fmla="*/ 106 w 1857"/>
                  <a:gd name="T19" fmla="*/ 2433 h 2596"/>
                  <a:gd name="T20" fmla="*/ 185 w 1857"/>
                  <a:gd name="T21" fmla="*/ 2531 h 2596"/>
                  <a:gd name="T22" fmla="*/ 227 w 1857"/>
                  <a:gd name="T23" fmla="*/ 2557 h 2596"/>
                  <a:gd name="T24" fmla="*/ 272 w 1857"/>
                  <a:gd name="T25" fmla="*/ 2580 h 2596"/>
                  <a:gd name="T26" fmla="*/ 325 w 1857"/>
                  <a:gd name="T27" fmla="*/ 2593 h 2596"/>
                  <a:gd name="T28" fmla="*/ 380 w 1857"/>
                  <a:gd name="T29" fmla="*/ 2596 h 2596"/>
                  <a:gd name="T30" fmla="*/ 444 w 1857"/>
                  <a:gd name="T31" fmla="*/ 2593 h 2596"/>
                  <a:gd name="T32" fmla="*/ 519 w 1857"/>
                  <a:gd name="T33" fmla="*/ 2577 h 2596"/>
                  <a:gd name="T34" fmla="*/ 603 w 1857"/>
                  <a:gd name="T35" fmla="*/ 2547 h 2596"/>
                  <a:gd name="T36" fmla="*/ 701 w 1857"/>
                  <a:gd name="T37" fmla="*/ 2502 h 2596"/>
                  <a:gd name="T38" fmla="*/ 808 w 1857"/>
                  <a:gd name="T39" fmla="*/ 2442 h 2596"/>
                  <a:gd name="T40" fmla="*/ 932 w 1857"/>
                  <a:gd name="T41" fmla="*/ 2368 h 2596"/>
                  <a:gd name="T42" fmla="*/ 1090 w 1857"/>
                  <a:gd name="T43" fmla="*/ 2270 h 2596"/>
                  <a:gd name="T44" fmla="*/ 1218 w 1857"/>
                  <a:gd name="T45" fmla="*/ 2201 h 2596"/>
                  <a:gd name="T46" fmla="*/ 1321 w 1857"/>
                  <a:gd name="T47" fmla="*/ 2155 h 2596"/>
                  <a:gd name="T48" fmla="*/ 1402 w 1857"/>
                  <a:gd name="T49" fmla="*/ 2123 h 2596"/>
                  <a:gd name="T50" fmla="*/ 1471 w 1857"/>
                  <a:gd name="T51" fmla="*/ 2097 h 2596"/>
                  <a:gd name="T52" fmla="*/ 1532 w 1857"/>
                  <a:gd name="T53" fmla="*/ 2068 h 2596"/>
                  <a:gd name="T54" fmla="*/ 1587 w 1857"/>
                  <a:gd name="T55" fmla="*/ 2025 h 2596"/>
                  <a:gd name="T56" fmla="*/ 1649 w 1857"/>
                  <a:gd name="T57" fmla="*/ 1964 h 2596"/>
                  <a:gd name="T58" fmla="*/ 1717 w 1857"/>
                  <a:gd name="T59" fmla="*/ 1872 h 2596"/>
                  <a:gd name="T60" fmla="*/ 1801 w 1857"/>
                  <a:gd name="T61" fmla="*/ 1745 h 2596"/>
                  <a:gd name="T62" fmla="*/ 1837 w 1857"/>
                  <a:gd name="T63" fmla="*/ 1666 h 2596"/>
                  <a:gd name="T64" fmla="*/ 1857 w 1857"/>
                  <a:gd name="T65" fmla="*/ 1578 h 2596"/>
                  <a:gd name="T66" fmla="*/ 1853 w 1857"/>
                  <a:gd name="T67" fmla="*/ 1487 h 2596"/>
                  <a:gd name="T68" fmla="*/ 1834 w 1857"/>
                  <a:gd name="T69" fmla="*/ 1389 h 2596"/>
                  <a:gd name="T70" fmla="*/ 1798 w 1857"/>
                  <a:gd name="T71" fmla="*/ 1295 h 2596"/>
                  <a:gd name="T72" fmla="*/ 1743 w 1857"/>
                  <a:gd name="T73" fmla="*/ 1200 h 2596"/>
                  <a:gd name="T74" fmla="*/ 1672 w 1857"/>
                  <a:gd name="T75" fmla="*/ 1115 h 2596"/>
                  <a:gd name="T76" fmla="*/ 1581 w 1857"/>
                  <a:gd name="T77" fmla="*/ 1033 h 2596"/>
                  <a:gd name="T78" fmla="*/ 1474 w 1857"/>
                  <a:gd name="T79" fmla="*/ 965 h 2596"/>
                  <a:gd name="T80" fmla="*/ 1350 w 1857"/>
                  <a:gd name="T81" fmla="*/ 912 h 2596"/>
                  <a:gd name="T82" fmla="*/ 1312 w 1857"/>
                  <a:gd name="T83" fmla="*/ 884 h 2596"/>
                  <a:gd name="T84" fmla="*/ 1285 w 1857"/>
                  <a:gd name="T85" fmla="*/ 835 h 2596"/>
                  <a:gd name="T86" fmla="*/ 1266 w 1857"/>
                  <a:gd name="T87" fmla="*/ 769 h 2596"/>
                  <a:gd name="T88" fmla="*/ 1249 w 1857"/>
                  <a:gd name="T89" fmla="*/ 691 h 2596"/>
                  <a:gd name="T90" fmla="*/ 1227 w 1857"/>
                  <a:gd name="T91" fmla="*/ 600 h 2596"/>
                  <a:gd name="T92" fmla="*/ 1191 w 1857"/>
                  <a:gd name="T93" fmla="*/ 498 h 2596"/>
                  <a:gd name="T94" fmla="*/ 1133 w 1857"/>
                  <a:gd name="T95" fmla="*/ 391 h 2596"/>
                  <a:gd name="T96" fmla="*/ 1045 w 1857"/>
                  <a:gd name="T97" fmla="*/ 277 h 2596"/>
                  <a:gd name="T98" fmla="*/ 925 w 1857"/>
                  <a:gd name="T99" fmla="*/ 163 h 2596"/>
                  <a:gd name="T100" fmla="*/ 759 w 1857"/>
                  <a:gd name="T101" fmla="*/ 48 h 2596"/>
                  <a:gd name="T102" fmla="*/ 627 w 1857"/>
                  <a:gd name="T103" fmla="*/ 0 h 2596"/>
                  <a:gd name="T104" fmla="*/ 512 w 1857"/>
                  <a:gd name="T105" fmla="*/ 19 h 2596"/>
                  <a:gd name="T106" fmla="*/ 421 w 1857"/>
                  <a:gd name="T107" fmla="*/ 94 h 2596"/>
                  <a:gd name="T108" fmla="*/ 344 w 1857"/>
                  <a:gd name="T109" fmla="*/ 215 h 2596"/>
                  <a:gd name="T110" fmla="*/ 282 w 1857"/>
                  <a:gd name="T111" fmla="*/ 362 h 2596"/>
                  <a:gd name="T112" fmla="*/ 234 w 1857"/>
                  <a:gd name="T113" fmla="*/ 525 h 2596"/>
                  <a:gd name="T114" fmla="*/ 194 w 1857"/>
                  <a:gd name="T115" fmla="*/ 688 h 2596"/>
                  <a:gd name="T116" fmla="*/ 162 w 1857"/>
                  <a:gd name="T117" fmla="*/ 841 h 2596"/>
                  <a:gd name="T118" fmla="*/ 136 w 1857"/>
                  <a:gd name="T119" fmla="*/ 965 h 2596"/>
                  <a:gd name="T120" fmla="*/ 110 w 1857"/>
                  <a:gd name="T121" fmla="*/ 1053 h 2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57" h="2596">
                    <a:moveTo>
                      <a:pt x="110" y="1053"/>
                    </a:moveTo>
                    <a:lnTo>
                      <a:pt x="84" y="1138"/>
                    </a:lnTo>
                    <a:lnTo>
                      <a:pt x="58" y="1262"/>
                    </a:lnTo>
                    <a:lnTo>
                      <a:pt x="32" y="1415"/>
                    </a:lnTo>
                    <a:lnTo>
                      <a:pt x="12" y="1591"/>
                    </a:lnTo>
                    <a:lnTo>
                      <a:pt x="0" y="1777"/>
                    </a:lnTo>
                    <a:lnTo>
                      <a:pt x="0" y="1964"/>
                    </a:lnTo>
                    <a:lnTo>
                      <a:pt x="15" y="2143"/>
                    </a:lnTo>
                    <a:lnTo>
                      <a:pt x="48" y="2303"/>
                    </a:lnTo>
                    <a:lnTo>
                      <a:pt x="106" y="2433"/>
                    </a:lnTo>
                    <a:lnTo>
                      <a:pt x="185" y="2531"/>
                    </a:lnTo>
                    <a:lnTo>
                      <a:pt x="227" y="2557"/>
                    </a:lnTo>
                    <a:lnTo>
                      <a:pt x="272" y="2580"/>
                    </a:lnTo>
                    <a:lnTo>
                      <a:pt x="325" y="2593"/>
                    </a:lnTo>
                    <a:lnTo>
                      <a:pt x="380" y="2596"/>
                    </a:lnTo>
                    <a:lnTo>
                      <a:pt x="444" y="2593"/>
                    </a:lnTo>
                    <a:lnTo>
                      <a:pt x="519" y="2577"/>
                    </a:lnTo>
                    <a:lnTo>
                      <a:pt x="603" y="2547"/>
                    </a:lnTo>
                    <a:lnTo>
                      <a:pt x="701" y="2502"/>
                    </a:lnTo>
                    <a:lnTo>
                      <a:pt x="808" y="2442"/>
                    </a:lnTo>
                    <a:lnTo>
                      <a:pt x="932" y="2368"/>
                    </a:lnTo>
                    <a:lnTo>
                      <a:pt x="1090" y="2270"/>
                    </a:lnTo>
                    <a:lnTo>
                      <a:pt x="1218" y="2201"/>
                    </a:lnTo>
                    <a:lnTo>
                      <a:pt x="1321" y="2155"/>
                    </a:lnTo>
                    <a:lnTo>
                      <a:pt x="1402" y="2123"/>
                    </a:lnTo>
                    <a:lnTo>
                      <a:pt x="1471" y="2097"/>
                    </a:lnTo>
                    <a:lnTo>
                      <a:pt x="1532" y="2068"/>
                    </a:lnTo>
                    <a:lnTo>
                      <a:pt x="1587" y="2025"/>
                    </a:lnTo>
                    <a:lnTo>
                      <a:pt x="1649" y="1964"/>
                    </a:lnTo>
                    <a:lnTo>
                      <a:pt x="1717" y="1872"/>
                    </a:lnTo>
                    <a:lnTo>
                      <a:pt x="1801" y="1745"/>
                    </a:lnTo>
                    <a:lnTo>
                      <a:pt x="1837" y="1666"/>
                    </a:lnTo>
                    <a:lnTo>
                      <a:pt x="1857" y="1578"/>
                    </a:lnTo>
                    <a:lnTo>
                      <a:pt x="1853" y="1487"/>
                    </a:lnTo>
                    <a:lnTo>
                      <a:pt x="1834" y="1389"/>
                    </a:lnTo>
                    <a:lnTo>
                      <a:pt x="1798" y="1295"/>
                    </a:lnTo>
                    <a:lnTo>
                      <a:pt x="1743" y="1200"/>
                    </a:lnTo>
                    <a:lnTo>
                      <a:pt x="1672" y="1115"/>
                    </a:lnTo>
                    <a:lnTo>
                      <a:pt x="1581" y="1033"/>
                    </a:lnTo>
                    <a:lnTo>
                      <a:pt x="1474" y="965"/>
                    </a:lnTo>
                    <a:lnTo>
                      <a:pt x="1350" y="912"/>
                    </a:lnTo>
                    <a:lnTo>
                      <a:pt x="1312" y="884"/>
                    </a:lnTo>
                    <a:lnTo>
                      <a:pt x="1285" y="835"/>
                    </a:lnTo>
                    <a:lnTo>
                      <a:pt x="1266" y="769"/>
                    </a:lnTo>
                    <a:lnTo>
                      <a:pt x="1249" y="691"/>
                    </a:lnTo>
                    <a:lnTo>
                      <a:pt x="1227" y="600"/>
                    </a:lnTo>
                    <a:lnTo>
                      <a:pt x="1191" y="498"/>
                    </a:lnTo>
                    <a:lnTo>
                      <a:pt x="1133" y="391"/>
                    </a:lnTo>
                    <a:lnTo>
                      <a:pt x="1045" y="277"/>
                    </a:lnTo>
                    <a:lnTo>
                      <a:pt x="925" y="163"/>
                    </a:lnTo>
                    <a:lnTo>
                      <a:pt x="759" y="48"/>
                    </a:lnTo>
                    <a:lnTo>
                      <a:pt x="627" y="0"/>
                    </a:lnTo>
                    <a:lnTo>
                      <a:pt x="512" y="19"/>
                    </a:lnTo>
                    <a:lnTo>
                      <a:pt x="421" y="94"/>
                    </a:lnTo>
                    <a:lnTo>
                      <a:pt x="344" y="215"/>
                    </a:lnTo>
                    <a:lnTo>
                      <a:pt x="282" y="362"/>
                    </a:lnTo>
                    <a:lnTo>
                      <a:pt x="234" y="525"/>
                    </a:lnTo>
                    <a:lnTo>
                      <a:pt x="194" y="688"/>
                    </a:lnTo>
                    <a:lnTo>
                      <a:pt x="162" y="841"/>
                    </a:lnTo>
                    <a:lnTo>
                      <a:pt x="136" y="965"/>
                    </a:lnTo>
                    <a:lnTo>
                      <a:pt x="110" y="1053"/>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31" name="Freeform 907"/>
              <p:cNvSpPr>
                <a:spLocks/>
              </p:cNvSpPr>
              <p:nvPr/>
            </p:nvSpPr>
            <p:spPr bwMode="auto">
              <a:xfrm>
                <a:off x="931" y="2625"/>
                <a:ext cx="45" cy="68"/>
              </a:xfrm>
              <a:custGeom>
                <a:avLst/>
                <a:gdLst>
                  <a:gd name="T0" fmla="*/ 569 w 1030"/>
                  <a:gd name="T1" fmla="*/ 1908 h 1908"/>
                  <a:gd name="T2" fmla="*/ 514 w 1030"/>
                  <a:gd name="T3" fmla="*/ 1896 h 1908"/>
                  <a:gd name="T4" fmla="*/ 465 w 1030"/>
                  <a:gd name="T5" fmla="*/ 1860 h 1908"/>
                  <a:gd name="T6" fmla="*/ 429 w 1030"/>
                  <a:gd name="T7" fmla="*/ 1805 h 1908"/>
                  <a:gd name="T8" fmla="*/ 400 w 1030"/>
                  <a:gd name="T9" fmla="*/ 1736 h 1908"/>
                  <a:gd name="T10" fmla="*/ 377 w 1030"/>
                  <a:gd name="T11" fmla="*/ 1654 h 1908"/>
                  <a:gd name="T12" fmla="*/ 354 w 1030"/>
                  <a:gd name="T13" fmla="*/ 1573 h 1908"/>
                  <a:gd name="T14" fmla="*/ 335 w 1030"/>
                  <a:gd name="T15" fmla="*/ 1488 h 1908"/>
                  <a:gd name="T16" fmla="*/ 312 w 1030"/>
                  <a:gd name="T17" fmla="*/ 1406 h 1908"/>
                  <a:gd name="T18" fmla="*/ 289 w 1030"/>
                  <a:gd name="T19" fmla="*/ 1335 h 1908"/>
                  <a:gd name="T20" fmla="*/ 260 w 1030"/>
                  <a:gd name="T21" fmla="*/ 1276 h 1908"/>
                  <a:gd name="T22" fmla="*/ 231 w 1030"/>
                  <a:gd name="T23" fmla="*/ 1223 h 1908"/>
                  <a:gd name="T24" fmla="*/ 195 w 1030"/>
                  <a:gd name="T25" fmla="*/ 1149 h 1908"/>
                  <a:gd name="T26" fmla="*/ 153 w 1030"/>
                  <a:gd name="T27" fmla="*/ 1054 h 1908"/>
                  <a:gd name="T28" fmla="*/ 110 w 1030"/>
                  <a:gd name="T29" fmla="*/ 943 h 1908"/>
                  <a:gd name="T30" fmla="*/ 72 w 1030"/>
                  <a:gd name="T31" fmla="*/ 826 h 1908"/>
                  <a:gd name="T32" fmla="*/ 36 w 1030"/>
                  <a:gd name="T33" fmla="*/ 706 h 1908"/>
                  <a:gd name="T34" fmla="*/ 13 w 1030"/>
                  <a:gd name="T35" fmla="*/ 588 h 1908"/>
                  <a:gd name="T36" fmla="*/ 0 w 1030"/>
                  <a:gd name="T37" fmla="*/ 477 h 1908"/>
                  <a:gd name="T38" fmla="*/ 3 w 1030"/>
                  <a:gd name="T39" fmla="*/ 378 h 1908"/>
                  <a:gd name="T40" fmla="*/ 30 w 1030"/>
                  <a:gd name="T41" fmla="*/ 301 h 1908"/>
                  <a:gd name="T42" fmla="*/ 65 w 1030"/>
                  <a:gd name="T43" fmla="*/ 239 h 1908"/>
                  <a:gd name="T44" fmla="*/ 104 w 1030"/>
                  <a:gd name="T45" fmla="*/ 184 h 1908"/>
                  <a:gd name="T46" fmla="*/ 146 w 1030"/>
                  <a:gd name="T47" fmla="*/ 138 h 1908"/>
                  <a:gd name="T48" fmla="*/ 189 w 1030"/>
                  <a:gd name="T49" fmla="*/ 95 h 1908"/>
                  <a:gd name="T50" fmla="*/ 234 w 1030"/>
                  <a:gd name="T51" fmla="*/ 63 h 1908"/>
                  <a:gd name="T52" fmla="*/ 286 w 1030"/>
                  <a:gd name="T53" fmla="*/ 36 h 1908"/>
                  <a:gd name="T54" fmla="*/ 341 w 1030"/>
                  <a:gd name="T55" fmla="*/ 17 h 1908"/>
                  <a:gd name="T56" fmla="*/ 403 w 1030"/>
                  <a:gd name="T57" fmla="*/ 7 h 1908"/>
                  <a:gd name="T58" fmla="*/ 468 w 1030"/>
                  <a:gd name="T59" fmla="*/ 0 h 1908"/>
                  <a:gd name="T60" fmla="*/ 539 w 1030"/>
                  <a:gd name="T61" fmla="*/ 0 h 1908"/>
                  <a:gd name="T62" fmla="*/ 621 w 1030"/>
                  <a:gd name="T63" fmla="*/ 7 h 1908"/>
                  <a:gd name="T64" fmla="*/ 692 w 1030"/>
                  <a:gd name="T65" fmla="*/ 27 h 1908"/>
                  <a:gd name="T66" fmla="*/ 753 w 1030"/>
                  <a:gd name="T67" fmla="*/ 52 h 1908"/>
                  <a:gd name="T68" fmla="*/ 809 w 1030"/>
                  <a:gd name="T69" fmla="*/ 85 h 1908"/>
                  <a:gd name="T70" fmla="*/ 858 w 1030"/>
                  <a:gd name="T71" fmla="*/ 121 h 1908"/>
                  <a:gd name="T72" fmla="*/ 899 w 1030"/>
                  <a:gd name="T73" fmla="*/ 163 h 1908"/>
                  <a:gd name="T74" fmla="*/ 935 w 1030"/>
                  <a:gd name="T75" fmla="*/ 206 h 1908"/>
                  <a:gd name="T76" fmla="*/ 965 w 1030"/>
                  <a:gd name="T77" fmla="*/ 251 h 1908"/>
                  <a:gd name="T78" fmla="*/ 991 w 1030"/>
                  <a:gd name="T79" fmla="*/ 297 h 1908"/>
                  <a:gd name="T80" fmla="*/ 1011 w 1030"/>
                  <a:gd name="T81" fmla="*/ 340 h 1908"/>
                  <a:gd name="T82" fmla="*/ 1023 w 1030"/>
                  <a:gd name="T83" fmla="*/ 402 h 1908"/>
                  <a:gd name="T84" fmla="*/ 1030 w 1030"/>
                  <a:gd name="T85" fmla="*/ 490 h 1908"/>
                  <a:gd name="T86" fmla="*/ 1027 w 1030"/>
                  <a:gd name="T87" fmla="*/ 601 h 1908"/>
                  <a:gd name="T88" fmla="*/ 1020 w 1030"/>
                  <a:gd name="T89" fmla="*/ 725 h 1908"/>
                  <a:gd name="T90" fmla="*/ 1007 w 1030"/>
                  <a:gd name="T91" fmla="*/ 855 h 1908"/>
                  <a:gd name="T92" fmla="*/ 991 w 1030"/>
                  <a:gd name="T93" fmla="*/ 986 h 1908"/>
                  <a:gd name="T94" fmla="*/ 971 w 1030"/>
                  <a:gd name="T95" fmla="*/ 1110 h 1908"/>
                  <a:gd name="T96" fmla="*/ 948 w 1030"/>
                  <a:gd name="T97" fmla="*/ 1217 h 1908"/>
                  <a:gd name="T98" fmla="*/ 923 w 1030"/>
                  <a:gd name="T99" fmla="*/ 1302 h 1908"/>
                  <a:gd name="T100" fmla="*/ 899 w 1030"/>
                  <a:gd name="T101" fmla="*/ 1355 h 1908"/>
                  <a:gd name="T102" fmla="*/ 877 w 1030"/>
                  <a:gd name="T103" fmla="*/ 1400 h 1908"/>
                  <a:gd name="T104" fmla="*/ 854 w 1030"/>
                  <a:gd name="T105" fmla="*/ 1458 h 1908"/>
                  <a:gd name="T106" fmla="*/ 835 w 1030"/>
                  <a:gd name="T107" fmla="*/ 1527 h 1908"/>
                  <a:gd name="T108" fmla="*/ 813 w 1030"/>
                  <a:gd name="T109" fmla="*/ 1602 h 1908"/>
                  <a:gd name="T110" fmla="*/ 786 w 1030"/>
                  <a:gd name="T111" fmla="*/ 1678 h 1908"/>
                  <a:gd name="T112" fmla="*/ 757 w 1030"/>
                  <a:gd name="T113" fmla="*/ 1749 h 1908"/>
                  <a:gd name="T114" fmla="*/ 722 w 1030"/>
                  <a:gd name="T115" fmla="*/ 1811 h 1908"/>
                  <a:gd name="T116" fmla="*/ 682 w 1030"/>
                  <a:gd name="T117" fmla="*/ 1863 h 1908"/>
                  <a:gd name="T118" fmla="*/ 630 w 1030"/>
                  <a:gd name="T119" fmla="*/ 1896 h 1908"/>
                  <a:gd name="T120" fmla="*/ 569 w 1030"/>
                  <a:gd name="T121" fmla="*/ 1908 h 19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0" h="1908">
                    <a:moveTo>
                      <a:pt x="569" y="1908"/>
                    </a:moveTo>
                    <a:lnTo>
                      <a:pt x="514" y="1896"/>
                    </a:lnTo>
                    <a:lnTo>
                      <a:pt x="465" y="1860"/>
                    </a:lnTo>
                    <a:lnTo>
                      <a:pt x="429" y="1805"/>
                    </a:lnTo>
                    <a:lnTo>
                      <a:pt x="400" y="1736"/>
                    </a:lnTo>
                    <a:lnTo>
                      <a:pt x="377" y="1654"/>
                    </a:lnTo>
                    <a:lnTo>
                      <a:pt x="354" y="1573"/>
                    </a:lnTo>
                    <a:lnTo>
                      <a:pt x="335" y="1488"/>
                    </a:lnTo>
                    <a:lnTo>
                      <a:pt x="312" y="1406"/>
                    </a:lnTo>
                    <a:lnTo>
                      <a:pt x="289" y="1335"/>
                    </a:lnTo>
                    <a:lnTo>
                      <a:pt x="260" y="1276"/>
                    </a:lnTo>
                    <a:lnTo>
                      <a:pt x="231" y="1223"/>
                    </a:lnTo>
                    <a:lnTo>
                      <a:pt x="195" y="1149"/>
                    </a:lnTo>
                    <a:lnTo>
                      <a:pt x="153" y="1054"/>
                    </a:lnTo>
                    <a:lnTo>
                      <a:pt x="110" y="943"/>
                    </a:lnTo>
                    <a:lnTo>
                      <a:pt x="72" y="826"/>
                    </a:lnTo>
                    <a:lnTo>
                      <a:pt x="36" y="706"/>
                    </a:lnTo>
                    <a:lnTo>
                      <a:pt x="13" y="588"/>
                    </a:lnTo>
                    <a:lnTo>
                      <a:pt x="0" y="477"/>
                    </a:lnTo>
                    <a:lnTo>
                      <a:pt x="3" y="378"/>
                    </a:lnTo>
                    <a:lnTo>
                      <a:pt x="30" y="301"/>
                    </a:lnTo>
                    <a:lnTo>
                      <a:pt x="65" y="239"/>
                    </a:lnTo>
                    <a:lnTo>
                      <a:pt x="104" y="184"/>
                    </a:lnTo>
                    <a:lnTo>
                      <a:pt x="146" y="138"/>
                    </a:lnTo>
                    <a:lnTo>
                      <a:pt x="189" y="95"/>
                    </a:lnTo>
                    <a:lnTo>
                      <a:pt x="234" y="63"/>
                    </a:lnTo>
                    <a:lnTo>
                      <a:pt x="286" y="36"/>
                    </a:lnTo>
                    <a:lnTo>
                      <a:pt x="341" y="17"/>
                    </a:lnTo>
                    <a:lnTo>
                      <a:pt x="403" y="7"/>
                    </a:lnTo>
                    <a:lnTo>
                      <a:pt x="468" y="0"/>
                    </a:lnTo>
                    <a:lnTo>
                      <a:pt x="539" y="0"/>
                    </a:lnTo>
                    <a:lnTo>
                      <a:pt x="621" y="7"/>
                    </a:lnTo>
                    <a:lnTo>
                      <a:pt x="692" y="27"/>
                    </a:lnTo>
                    <a:lnTo>
                      <a:pt x="753" y="52"/>
                    </a:lnTo>
                    <a:lnTo>
                      <a:pt x="809" y="85"/>
                    </a:lnTo>
                    <a:lnTo>
                      <a:pt x="858" y="121"/>
                    </a:lnTo>
                    <a:lnTo>
                      <a:pt x="899" y="163"/>
                    </a:lnTo>
                    <a:lnTo>
                      <a:pt x="935" y="206"/>
                    </a:lnTo>
                    <a:lnTo>
                      <a:pt x="965" y="251"/>
                    </a:lnTo>
                    <a:lnTo>
                      <a:pt x="991" y="297"/>
                    </a:lnTo>
                    <a:lnTo>
                      <a:pt x="1011" y="340"/>
                    </a:lnTo>
                    <a:lnTo>
                      <a:pt x="1023" y="402"/>
                    </a:lnTo>
                    <a:lnTo>
                      <a:pt x="1030" y="490"/>
                    </a:lnTo>
                    <a:lnTo>
                      <a:pt x="1027" y="601"/>
                    </a:lnTo>
                    <a:lnTo>
                      <a:pt x="1020" y="725"/>
                    </a:lnTo>
                    <a:lnTo>
                      <a:pt x="1007" y="855"/>
                    </a:lnTo>
                    <a:lnTo>
                      <a:pt x="991" y="986"/>
                    </a:lnTo>
                    <a:lnTo>
                      <a:pt x="971" y="1110"/>
                    </a:lnTo>
                    <a:lnTo>
                      <a:pt x="948" y="1217"/>
                    </a:lnTo>
                    <a:lnTo>
                      <a:pt x="923" y="1302"/>
                    </a:lnTo>
                    <a:lnTo>
                      <a:pt x="899" y="1355"/>
                    </a:lnTo>
                    <a:lnTo>
                      <a:pt x="877" y="1400"/>
                    </a:lnTo>
                    <a:lnTo>
                      <a:pt x="854" y="1458"/>
                    </a:lnTo>
                    <a:lnTo>
                      <a:pt x="835" y="1527"/>
                    </a:lnTo>
                    <a:lnTo>
                      <a:pt x="813" y="1602"/>
                    </a:lnTo>
                    <a:lnTo>
                      <a:pt x="786" y="1678"/>
                    </a:lnTo>
                    <a:lnTo>
                      <a:pt x="757" y="1749"/>
                    </a:lnTo>
                    <a:lnTo>
                      <a:pt x="722" y="1811"/>
                    </a:lnTo>
                    <a:lnTo>
                      <a:pt x="682" y="1863"/>
                    </a:lnTo>
                    <a:lnTo>
                      <a:pt x="630" y="1896"/>
                    </a:lnTo>
                    <a:lnTo>
                      <a:pt x="569" y="1908"/>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32" name="Freeform 908"/>
              <p:cNvSpPr>
                <a:spLocks/>
              </p:cNvSpPr>
              <p:nvPr/>
            </p:nvSpPr>
            <p:spPr bwMode="auto">
              <a:xfrm>
                <a:off x="868" y="2641"/>
                <a:ext cx="83" cy="97"/>
              </a:xfrm>
              <a:custGeom>
                <a:avLst/>
                <a:gdLst>
                  <a:gd name="T0" fmla="*/ 363 w 1899"/>
                  <a:gd name="T1" fmla="*/ 936 h 2717"/>
                  <a:gd name="T2" fmla="*/ 382 w 1899"/>
                  <a:gd name="T3" fmla="*/ 773 h 2717"/>
                  <a:gd name="T4" fmla="*/ 379 w 1899"/>
                  <a:gd name="T5" fmla="*/ 591 h 2717"/>
                  <a:gd name="T6" fmla="*/ 409 w 1899"/>
                  <a:gd name="T7" fmla="*/ 392 h 2717"/>
                  <a:gd name="T8" fmla="*/ 516 w 1899"/>
                  <a:gd name="T9" fmla="*/ 193 h 2717"/>
                  <a:gd name="T10" fmla="*/ 730 w 1899"/>
                  <a:gd name="T11" fmla="*/ 20 h 2717"/>
                  <a:gd name="T12" fmla="*/ 961 w 1899"/>
                  <a:gd name="T13" fmla="*/ 23 h 2717"/>
                  <a:gd name="T14" fmla="*/ 1165 w 1899"/>
                  <a:gd name="T15" fmla="*/ 166 h 2717"/>
                  <a:gd name="T16" fmla="*/ 1328 w 1899"/>
                  <a:gd name="T17" fmla="*/ 378 h 2717"/>
                  <a:gd name="T18" fmla="*/ 1432 w 1899"/>
                  <a:gd name="T19" fmla="*/ 594 h 2717"/>
                  <a:gd name="T20" fmla="*/ 1467 w 1899"/>
                  <a:gd name="T21" fmla="*/ 763 h 2717"/>
                  <a:gd name="T22" fmla="*/ 1509 w 1899"/>
                  <a:gd name="T23" fmla="*/ 917 h 2717"/>
                  <a:gd name="T24" fmla="*/ 1561 w 1899"/>
                  <a:gd name="T25" fmla="*/ 1066 h 2717"/>
                  <a:gd name="T26" fmla="*/ 1630 w 1899"/>
                  <a:gd name="T27" fmla="*/ 1204 h 2717"/>
                  <a:gd name="T28" fmla="*/ 1704 w 1899"/>
                  <a:gd name="T29" fmla="*/ 1324 h 2717"/>
                  <a:gd name="T30" fmla="*/ 1783 w 1899"/>
                  <a:gd name="T31" fmla="*/ 1439 h 2717"/>
                  <a:gd name="T32" fmla="*/ 1847 w 1899"/>
                  <a:gd name="T33" fmla="*/ 1630 h 2717"/>
                  <a:gd name="T34" fmla="*/ 1890 w 1899"/>
                  <a:gd name="T35" fmla="*/ 1876 h 2717"/>
                  <a:gd name="T36" fmla="*/ 1899 w 1899"/>
                  <a:gd name="T37" fmla="*/ 2133 h 2717"/>
                  <a:gd name="T38" fmla="*/ 1870 w 1899"/>
                  <a:gd name="T39" fmla="*/ 2362 h 2717"/>
                  <a:gd name="T40" fmla="*/ 1763 w 1899"/>
                  <a:gd name="T41" fmla="*/ 2557 h 2717"/>
                  <a:gd name="T42" fmla="*/ 1607 w 1899"/>
                  <a:gd name="T43" fmla="*/ 2668 h 2717"/>
                  <a:gd name="T44" fmla="*/ 1448 w 1899"/>
                  <a:gd name="T45" fmla="*/ 2678 h 2717"/>
                  <a:gd name="T46" fmla="*/ 1295 w 1899"/>
                  <a:gd name="T47" fmla="*/ 2646 h 2717"/>
                  <a:gd name="T48" fmla="*/ 1165 w 1899"/>
                  <a:gd name="T49" fmla="*/ 2619 h 2717"/>
                  <a:gd name="T50" fmla="*/ 1065 w 1899"/>
                  <a:gd name="T51" fmla="*/ 2639 h 2717"/>
                  <a:gd name="T52" fmla="*/ 925 w 1899"/>
                  <a:gd name="T53" fmla="*/ 2678 h 2717"/>
                  <a:gd name="T54" fmla="*/ 756 w 1899"/>
                  <a:gd name="T55" fmla="*/ 2711 h 2717"/>
                  <a:gd name="T56" fmla="*/ 574 w 1899"/>
                  <a:gd name="T57" fmla="*/ 2711 h 2717"/>
                  <a:gd name="T58" fmla="*/ 399 w 1899"/>
                  <a:gd name="T59" fmla="*/ 2659 h 2717"/>
                  <a:gd name="T60" fmla="*/ 247 w 1899"/>
                  <a:gd name="T61" fmla="*/ 2518 h 2717"/>
                  <a:gd name="T62" fmla="*/ 117 w 1899"/>
                  <a:gd name="T63" fmla="*/ 2303 h 2717"/>
                  <a:gd name="T64" fmla="*/ 35 w 1899"/>
                  <a:gd name="T65" fmla="*/ 2052 h 2717"/>
                  <a:gd name="T66" fmla="*/ 0 w 1899"/>
                  <a:gd name="T67" fmla="*/ 1798 h 2717"/>
                  <a:gd name="T68" fmla="*/ 16 w 1899"/>
                  <a:gd name="T69" fmla="*/ 1566 h 2717"/>
                  <a:gd name="T70" fmla="*/ 77 w 1899"/>
                  <a:gd name="T71" fmla="*/ 1386 h 2717"/>
                  <a:gd name="T72" fmla="*/ 132 w 1899"/>
                  <a:gd name="T73" fmla="*/ 1276 h 2717"/>
                  <a:gd name="T74" fmla="*/ 181 w 1899"/>
                  <a:gd name="T75" fmla="*/ 1207 h 2717"/>
                  <a:gd name="T76" fmla="*/ 230 w 1899"/>
                  <a:gd name="T77" fmla="*/ 1144 h 2717"/>
                  <a:gd name="T78" fmla="*/ 296 w 1899"/>
                  <a:gd name="T79" fmla="*/ 1063 h 2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9" h="2717">
                    <a:moveTo>
                      <a:pt x="334" y="1005"/>
                    </a:moveTo>
                    <a:lnTo>
                      <a:pt x="363" y="936"/>
                    </a:lnTo>
                    <a:lnTo>
                      <a:pt x="379" y="858"/>
                    </a:lnTo>
                    <a:lnTo>
                      <a:pt x="382" y="773"/>
                    </a:lnTo>
                    <a:lnTo>
                      <a:pt x="379" y="685"/>
                    </a:lnTo>
                    <a:lnTo>
                      <a:pt x="379" y="591"/>
                    </a:lnTo>
                    <a:lnTo>
                      <a:pt x="386" y="492"/>
                    </a:lnTo>
                    <a:lnTo>
                      <a:pt x="409" y="392"/>
                    </a:lnTo>
                    <a:lnTo>
                      <a:pt x="448" y="293"/>
                    </a:lnTo>
                    <a:lnTo>
                      <a:pt x="516" y="193"/>
                    </a:lnTo>
                    <a:lnTo>
                      <a:pt x="613" y="91"/>
                    </a:lnTo>
                    <a:lnTo>
                      <a:pt x="730" y="20"/>
                    </a:lnTo>
                    <a:lnTo>
                      <a:pt x="847" y="0"/>
                    </a:lnTo>
                    <a:lnTo>
                      <a:pt x="961" y="23"/>
                    </a:lnTo>
                    <a:lnTo>
                      <a:pt x="1065" y="81"/>
                    </a:lnTo>
                    <a:lnTo>
                      <a:pt x="1165" y="166"/>
                    </a:lnTo>
                    <a:lnTo>
                      <a:pt x="1253" y="268"/>
                    </a:lnTo>
                    <a:lnTo>
                      <a:pt x="1328" y="378"/>
                    </a:lnTo>
                    <a:lnTo>
                      <a:pt x="1390" y="489"/>
                    </a:lnTo>
                    <a:lnTo>
                      <a:pt x="1432" y="594"/>
                    </a:lnTo>
                    <a:lnTo>
                      <a:pt x="1454" y="685"/>
                    </a:lnTo>
                    <a:lnTo>
                      <a:pt x="1467" y="763"/>
                    </a:lnTo>
                    <a:lnTo>
                      <a:pt x="1487" y="842"/>
                    </a:lnTo>
                    <a:lnTo>
                      <a:pt x="1509" y="917"/>
                    </a:lnTo>
                    <a:lnTo>
                      <a:pt x="1533" y="992"/>
                    </a:lnTo>
                    <a:lnTo>
                      <a:pt x="1561" y="1066"/>
                    </a:lnTo>
                    <a:lnTo>
                      <a:pt x="1594" y="1135"/>
                    </a:lnTo>
                    <a:lnTo>
                      <a:pt x="1630" y="1204"/>
                    </a:lnTo>
                    <a:lnTo>
                      <a:pt x="1665" y="1265"/>
                    </a:lnTo>
                    <a:lnTo>
                      <a:pt x="1704" y="1324"/>
                    </a:lnTo>
                    <a:lnTo>
                      <a:pt x="1743" y="1376"/>
                    </a:lnTo>
                    <a:lnTo>
                      <a:pt x="1783" y="1439"/>
                    </a:lnTo>
                    <a:lnTo>
                      <a:pt x="1814" y="1527"/>
                    </a:lnTo>
                    <a:lnTo>
                      <a:pt x="1847" y="1630"/>
                    </a:lnTo>
                    <a:lnTo>
                      <a:pt x="1870" y="1748"/>
                    </a:lnTo>
                    <a:lnTo>
                      <a:pt x="1890" y="1876"/>
                    </a:lnTo>
                    <a:lnTo>
                      <a:pt x="1899" y="2006"/>
                    </a:lnTo>
                    <a:lnTo>
                      <a:pt x="1899" y="2133"/>
                    </a:lnTo>
                    <a:lnTo>
                      <a:pt x="1890" y="2254"/>
                    </a:lnTo>
                    <a:lnTo>
                      <a:pt x="1870" y="2362"/>
                    </a:lnTo>
                    <a:lnTo>
                      <a:pt x="1834" y="2453"/>
                    </a:lnTo>
                    <a:lnTo>
                      <a:pt x="1763" y="2557"/>
                    </a:lnTo>
                    <a:lnTo>
                      <a:pt x="1688" y="2629"/>
                    </a:lnTo>
                    <a:lnTo>
                      <a:pt x="1607" y="2668"/>
                    </a:lnTo>
                    <a:lnTo>
                      <a:pt x="1529" y="2681"/>
                    </a:lnTo>
                    <a:lnTo>
                      <a:pt x="1448" y="2678"/>
                    </a:lnTo>
                    <a:lnTo>
                      <a:pt x="1370" y="2665"/>
                    </a:lnTo>
                    <a:lnTo>
                      <a:pt x="1295" y="2646"/>
                    </a:lnTo>
                    <a:lnTo>
                      <a:pt x="1228" y="2629"/>
                    </a:lnTo>
                    <a:lnTo>
                      <a:pt x="1165" y="2619"/>
                    </a:lnTo>
                    <a:lnTo>
                      <a:pt x="1113" y="2623"/>
                    </a:lnTo>
                    <a:lnTo>
                      <a:pt x="1065" y="2639"/>
                    </a:lnTo>
                    <a:lnTo>
                      <a:pt x="1000" y="2659"/>
                    </a:lnTo>
                    <a:lnTo>
                      <a:pt x="925" y="2678"/>
                    </a:lnTo>
                    <a:lnTo>
                      <a:pt x="844" y="2698"/>
                    </a:lnTo>
                    <a:lnTo>
                      <a:pt x="756" y="2711"/>
                    </a:lnTo>
                    <a:lnTo>
                      <a:pt x="665" y="2717"/>
                    </a:lnTo>
                    <a:lnTo>
                      <a:pt x="574" y="2711"/>
                    </a:lnTo>
                    <a:lnTo>
                      <a:pt x="483" y="2695"/>
                    </a:lnTo>
                    <a:lnTo>
                      <a:pt x="399" y="2659"/>
                    </a:lnTo>
                    <a:lnTo>
                      <a:pt x="324" y="2604"/>
                    </a:lnTo>
                    <a:lnTo>
                      <a:pt x="247" y="2518"/>
                    </a:lnTo>
                    <a:lnTo>
                      <a:pt x="175" y="2417"/>
                    </a:lnTo>
                    <a:lnTo>
                      <a:pt x="117" y="2303"/>
                    </a:lnTo>
                    <a:lnTo>
                      <a:pt x="71" y="2179"/>
                    </a:lnTo>
                    <a:lnTo>
                      <a:pt x="35" y="2052"/>
                    </a:lnTo>
                    <a:lnTo>
                      <a:pt x="10" y="1925"/>
                    </a:lnTo>
                    <a:lnTo>
                      <a:pt x="0" y="1798"/>
                    </a:lnTo>
                    <a:lnTo>
                      <a:pt x="0" y="1677"/>
                    </a:lnTo>
                    <a:lnTo>
                      <a:pt x="16" y="1566"/>
                    </a:lnTo>
                    <a:lnTo>
                      <a:pt x="41" y="1467"/>
                    </a:lnTo>
                    <a:lnTo>
                      <a:pt x="77" y="1386"/>
                    </a:lnTo>
                    <a:lnTo>
                      <a:pt x="107" y="1324"/>
                    </a:lnTo>
                    <a:lnTo>
                      <a:pt x="132" y="1276"/>
                    </a:lnTo>
                    <a:lnTo>
                      <a:pt x="156" y="1240"/>
                    </a:lnTo>
                    <a:lnTo>
                      <a:pt x="181" y="1207"/>
                    </a:lnTo>
                    <a:lnTo>
                      <a:pt x="204" y="1177"/>
                    </a:lnTo>
                    <a:lnTo>
                      <a:pt x="230" y="1144"/>
                    </a:lnTo>
                    <a:lnTo>
                      <a:pt x="260" y="1109"/>
                    </a:lnTo>
                    <a:lnTo>
                      <a:pt x="296" y="1063"/>
                    </a:lnTo>
                    <a:lnTo>
                      <a:pt x="334" y="1005"/>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33" name="Freeform 909"/>
              <p:cNvSpPr>
                <a:spLocks/>
              </p:cNvSpPr>
              <p:nvPr/>
            </p:nvSpPr>
            <p:spPr bwMode="auto">
              <a:xfrm>
                <a:off x="849" y="2747"/>
                <a:ext cx="87" cy="181"/>
              </a:xfrm>
              <a:custGeom>
                <a:avLst/>
                <a:gdLst>
                  <a:gd name="T0" fmla="*/ 321 w 2009"/>
                  <a:gd name="T1" fmla="*/ 629 h 5072"/>
                  <a:gd name="T2" fmla="*/ 299 w 2009"/>
                  <a:gd name="T3" fmla="*/ 798 h 5072"/>
                  <a:gd name="T4" fmla="*/ 276 w 2009"/>
                  <a:gd name="T5" fmla="*/ 1007 h 5072"/>
                  <a:gd name="T6" fmla="*/ 260 w 2009"/>
                  <a:gd name="T7" fmla="*/ 1229 h 5072"/>
                  <a:gd name="T8" fmla="*/ 260 w 2009"/>
                  <a:gd name="T9" fmla="*/ 1425 h 5072"/>
                  <a:gd name="T10" fmla="*/ 279 w 2009"/>
                  <a:gd name="T11" fmla="*/ 1624 h 5072"/>
                  <a:gd name="T12" fmla="*/ 282 w 2009"/>
                  <a:gd name="T13" fmla="*/ 2074 h 5072"/>
                  <a:gd name="T14" fmla="*/ 257 w 2009"/>
                  <a:gd name="T15" fmla="*/ 2687 h 5072"/>
                  <a:gd name="T16" fmla="*/ 192 w 2009"/>
                  <a:gd name="T17" fmla="*/ 3311 h 5072"/>
                  <a:gd name="T18" fmla="*/ 78 w 2009"/>
                  <a:gd name="T19" fmla="*/ 3794 h 5072"/>
                  <a:gd name="T20" fmla="*/ 7 w 2009"/>
                  <a:gd name="T21" fmla="*/ 3927 h 5072"/>
                  <a:gd name="T22" fmla="*/ 65 w 2009"/>
                  <a:gd name="T23" fmla="*/ 3868 h 5072"/>
                  <a:gd name="T24" fmla="*/ 169 w 2009"/>
                  <a:gd name="T25" fmla="*/ 3783 h 5072"/>
                  <a:gd name="T26" fmla="*/ 312 w 2009"/>
                  <a:gd name="T27" fmla="*/ 3715 h 5072"/>
                  <a:gd name="T28" fmla="*/ 483 w 2009"/>
                  <a:gd name="T29" fmla="*/ 3698 h 5072"/>
                  <a:gd name="T30" fmla="*/ 665 w 2009"/>
                  <a:gd name="T31" fmla="*/ 3770 h 5072"/>
                  <a:gd name="T32" fmla="*/ 802 w 2009"/>
                  <a:gd name="T33" fmla="*/ 3891 h 5072"/>
                  <a:gd name="T34" fmla="*/ 890 w 2009"/>
                  <a:gd name="T35" fmla="*/ 4041 h 5072"/>
                  <a:gd name="T36" fmla="*/ 945 w 2009"/>
                  <a:gd name="T37" fmla="*/ 4204 h 5072"/>
                  <a:gd name="T38" fmla="*/ 970 w 2009"/>
                  <a:gd name="T39" fmla="*/ 4364 h 5072"/>
                  <a:gd name="T40" fmla="*/ 987 w 2009"/>
                  <a:gd name="T41" fmla="*/ 4514 h 5072"/>
                  <a:gd name="T42" fmla="*/ 1013 w 2009"/>
                  <a:gd name="T43" fmla="*/ 4673 h 5072"/>
                  <a:gd name="T44" fmla="*/ 1061 w 2009"/>
                  <a:gd name="T45" fmla="*/ 4827 h 5072"/>
                  <a:gd name="T46" fmla="*/ 1146 w 2009"/>
                  <a:gd name="T47" fmla="*/ 4957 h 5072"/>
                  <a:gd name="T48" fmla="*/ 1269 w 2009"/>
                  <a:gd name="T49" fmla="*/ 5049 h 5072"/>
                  <a:gd name="T50" fmla="*/ 1426 w 2009"/>
                  <a:gd name="T51" fmla="*/ 5068 h 5072"/>
                  <a:gd name="T52" fmla="*/ 1536 w 2009"/>
                  <a:gd name="T53" fmla="*/ 4977 h 5072"/>
                  <a:gd name="T54" fmla="*/ 1591 w 2009"/>
                  <a:gd name="T55" fmla="*/ 4805 h 5072"/>
                  <a:gd name="T56" fmla="*/ 1610 w 2009"/>
                  <a:gd name="T57" fmla="*/ 4592 h 5072"/>
                  <a:gd name="T58" fmla="*/ 1601 w 2009"/>
                  <a:gd name="T59" fmla="*/ 4393 h 5072"/>
                  <a:gd name="T60" fmla="*/ 1565 w 2009"/>
                  <a:gd name="T61" fmla="*/ 4223 h 5072"/>
                  <a:gd name="T62" fmla="*/ 1461 w 2009"/>
                  <a:gd name="T63" fmla="*/ 4024 h 5072"/>
                  <a:gd name="T64" fmla="*/ 1318 w 2009"/>
                  <a:gd name="T65" fmla="*/ 3813 h 5072"/>
                  <a:gd name="T66" fmla="*/ 1182 w 2009"/>
                  <a:gd name="T67" fmla="*/ 3629 h 5072"/>
                  <a:gd name="T68" fmla="*/ 1091 w 2009"/>
                  <a:gd name="T69" fmla="*/ 3519 h 5072"/>
                  <a:gd name="T70" fmla="*/ 629 w 2009"/>
                  <a:gd name="T71" fmla="*/ 3255 h 5072"/>
                  <a:gd name="T72" fmla="*/ 665 w 2009"/>
                  <a:gd name="T73" fmla="*/ 2449 h 5072"/>
                  <a:gd name="T74" fmla="*/ 779 w 2009"/>
                  <a:gd name="T75" fmla="*/ 2370 h 5072"/>
                  <a:gd name="T76" fmla="*/ 974 w 2009"/>
                  <a:gd name="T77" fmla="*/ 2227 h 5072"/>
                  <a:gd name="T78" fmla="*/ 1204 w 2009"/>
                  <a:gd name="T79" fmla="*/ 2038 h 5072"/>
                  <a:gd name="T80" fmla="*/ 1435 w 2009"/>
                  <a:gd name="T81" fmla="*/ 1820 h 5072"/>
                  <a:gd name="T82" fmla="*/ 1633 w 2009"/>
                  <a:gd name="T83" fmla="*/ 1591 h 5072"/>
                  <a:gd name="T84" fmla="*/ 1811 w 2009"/>
                  <a:gd name="T85" fmla="*/ 1337 h 5072"/>
                  <a:gd name="T86" fmla="*/ 1948 w 2009"/>
                  <a:gd name="T87" fmla="*/ 1039 h 5072"/>
                  <a:gd name="T88" fmla="*/ 2009 w 2009"/>
                  <a:gd name="T89" fmla="*/ 684 h 5072"/>
                  <a:gd name="T90" fmla="*/ 1968 w 2009"/>
                  <a:gd name="T91" fmla="*/ 251 h 5072"/>
                  <a:gd name="T92" fmla="*/ 1893 w 2009"/>
                  <a:gd name="T93" fmla="*/ 16 h 5072"/>
                  <a:gd name="T94" fmla="*/ 1851 w 2009"/>
                  <a:gd name="T95" fmla="*/ 133 h 5072"/>
                  <a:gd name="T96" fmla="*/ 1753 w 2009"/>
                  <a:gd name="T97" fmla="*/ 318 h 5072"/>
                  <a:gd name="T98" fmla="*/ 1578 w 2009"/>
                  <a:gd name="T99" fmla="*/ 514 h 5072"/>
                  <a:gd name="T100" fmla="*/ 1318 w 2009"/>
                  <a:gd name="T101" fmla="*/ 668 h 5072"/>
                  <a:gd name="T102" fmla="*/ 977 w 2009"/>
                  <a:gd name="T103" fmla="*/ 733 h 5072"/>
                  <a:gd name="T104" fmla="*/ 701 w 2009"/>
                  <a:gd name="T105" fmla="*/ 727 h 5072"/>
                  <a:gd name="T106" fmla="*/ 510 w 2009"/>
                  <a:gd name="T107" fmla="*/ 677 h 5072"/>
                  <a:gd name="T108" fmla="*/ 390 w 2009"/>
                  <a:gd name="T109" fmla="*/ 619 h 5072"/>
                  <a:gd name="T110" fmla="*/ 334 w 2009"/>
                  <a:gd name="T111" fmla="*/ 577 h 5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09" h="5072">
                    <a:moveTo>
                      <a:pt x="328" y="570"/>
                    </a:moveTo>
                    <a:lnTo>
                      <a:pt x="321" y="629"/>
                    </a:lnTo>
                    <a:lnTo>
                      <a:pt x="312" y="707"/>
                    </a:lnTo>
                    <a:lnTo>
                      <a:pt x="299" y="798"/>
                    </a:lnTo>
                    <a:lnTo>
                      <a:pt x="285" y="900"/>
                    </a:lnTo>
                    <a:lnTo>
                      <a:pt x="276" y="1007"/>
                    </a:lnTo>
                    <a:lnTo>
                      <a:pt x="266" y="1118"/>
                    </a:lnTo>
                    <a:lnTo>
                      <a:pt x="260" y="1229"/>
                    </a:lnTo>
                    <a:lnTo>
                      <a:pt x="257" y="1330"/>
                    </a:lnTo>
                    <a:lnTo>
                      <a:pt x="260" y="1425"/>
                    </a:lnTo>
                    <a:lnTo>
                      <a:pt x="269" y="1506"/>
                    </a:lnTo>
                    <a:lnTo>
                      <a:pt x="279" y="1624"/>
                    </a:lnTo>
                    <a:lnTo>
                      <a:pt x="282" y="1820"/>
                    </a:lnTo>
                    <a:lnTo>
                      <a:pt x="282" y="2074"/>
                    </a:lnTo>
                    <a:lnTo>
                      <a:pt x="272" y="2370"/>
                    </a:lnTo>
                    <a:lnTo>
                      <a:pt x="257" y="2687"/>
                    </a:lnTo>
                    <a:lnTo>
                      <a:pt x="230" y="3007"/>
                    </a:lnTo>
                    <a:lnTo>
                      <a:pt x="192" y="3311"/>
                    </a:lnTo>
                    <a:lnTo>
                      <a:pt x="143" y="3581"/>
                    </a:lnTo>
                    <a:lnTo>
                      <a:pt x="78" y="3794"/>
                    </a:lnTo>
                    <a:lnTo>
                      <a:pt x="0" y="3936"/>
                    </a:lnTo>
                    <a:lnTo>
                      <a:pt x="7" y="3927"/>
                    </a:lnTo>
                    <a:lnTo>
                      <a:pt x="29" y="3900"/>
                    </a:lnTo>
                    <a:lnTo>
                      <a:pt x="65" y="3868"/>
                    </a:lnTo>
                    <a:lnTo>
                      <a:pt x="110" y="3825"/>
                    </a:lnTo>
                    <a:lnTo>
                      <a:pt x="169" y="3783"/>
                    </a:lnTo>
                    <a:lnTo>
                      <a:pt x="236" y="3744"/>
                    </a:lnTo>
                    <a:lnTo>
                      <a:pt x="312" y="3715"/>
                    </a:lnTo>
                    <a:lnTo>
                      <a:pt x="396" y="3698"/>
                    </a:lnTo>
                    <a:lnTo>
                      <a:pt x="483" y="3698"/>
                    </a:lnTo>
                    <a:lnTo>
                      <a:pt x="577" y="3725"/>
                    </a:lnTo>
                    <a:lnTo>
                      <a:pt x="665" y="3770"/>
                    </a:lnTo>
                    <a:lnTo>
                      <a:pt x="741" y="3825"/>
                    </a:lnTo>
                    <a:lnTo>
                      <a:pt x="802" y="3891"/>
                    </a:lnTo>
                    <a:lnTo>
                      <a:pt x="851" y="3963"/>
                    </a:lnTo>
                    <a:lnTo>
                      <a:pt x="890" y="4041"/>
                    </a:lnTo>
                    <a:lnTo>
                      <a:pt x="922" y="4123"/>
                    </a:lnTo>
                    <a:lnTo>
                      <a:pt x="945" y="4204"/>
                    </a:lnTo>
                    <a:lnTo>
                      <a:pt x="961" y="4286"/>
                    </a:lnTo>
                    <a:lnTo>
                      <a:pt x="970" y="4364"/>
                    </a:lnTo>
                    <a:lnTo>
                      <a:pt x="977" y="4439"/>
                    </a:lnTo>
                    <a:lnTo>
                      <a:pt x="987" y="4514"/>
                    </a:lnTo>
                    <a:lnTo>
                      <a:pt x="997" y="4592"/>
                    </a:lnTo>
                    <a:lnTo>
                      <a:pt x="1013" y="4673"/>
                    </a:lnTo>
                    <a:lnTo>
                      <a:pt x="1033" y="4752"/>
                    </a:lnTo>
                    <a:lnTo>
                      <a:pt x="1061" y="4827"/>
                    </a:lnTo>
                    <a:lnTo>
                      <a:pt x="1097" y="4896"/>
                    </a:lnTo>
                    <a:lnTo>
                      <a:pt x="1146" y="4957"/>
                    </a:lnTo>
                    <a:lnTo>
                      <a:pt x="1201" y="5010"/>
                    </a:lnTo>
                    <a:lnTo>
                      <a:pt x="1269" y="5049"/>
                    </a:lnTo>
                    <a:lnTo>
                      <a:pt x="1347" y="5072"/>
                    </a:lnTo>
                    <a:lnTo>
                      <a:pt x="1426" y="5068"/>
                    </a:lnTo>
                    <a:lnTo>
                      <a:pt x="1490" y="5036"/>
                    </a:lnTo>
                    <a:lnTo>
                      <a:pt x="1536" y="4977"/>
                    </a:lnTo>
                    <a:lnTo>
                      <a:pt x="1568" y="4899"/>
                    </a:lnTo>
                    <a:lnTo>
                      <a:pt x="1591" y="4805"/>
                    </a:lnTo>
                    <a:lnTo>
                      <a:pt x="1604" y="4700"/>
                    </a:lnTo>
                    <a:lnTo>
                      <a:pt x="1610" y="4592"/>
                    </a:lnTo>
                    <a:lnTo>
                      <a:pt x="1607" y="4488"/>
                    </a:lnTo>
                    <a:lnTo>
                      <a:pt x="1601" y="4393"/>
                    </a:lnTo>
                    <a:lnTo>
                      <a:pt x="1588" y="4308"/>
                    </a:lnTo>
                    <a:lnTo>
                      <a:pt x="1565" y="4223"/>
                    </a:lnTo>
                    <a:lnTo>
                      <a:pt x="1519" y="4129"/>
                    </a:lnTo>
                    <a:lnTo>
                      <a:pt x="1461" y="4024"/>
                    </a:lnTo>
                    <a:lnTo>
                      <a:pt x="1393" y="3917"/>
                    </a:lnTo>
                    <a:lnTo>
                      <a:pt x="1318" y="3813"/>
                    </a:lnTo>
                    <a:lnTo>
                      <a:pt x="1247" y="3715"/>
                    </a:lnTo>
                    <a:lnTo>
                      <a:pt x="1182" y="3629"/>
                    </a:lnTo>
                    <a:lnTo>
                      <a:pt x="1126" y="3565"/>
                    </a:lnTo>
                    <a:lnTo>
                      <a:pt x="1091" y="3519"/>
                    </a:lnTo>
                    <a:lnTo>
                      <a:pt x="1077" y="3506"/>
                    </a:lnTo>
                    <a:lnTo>
                      <a:pt x="629" y="3255"/>
                    </a:lnTo>
                    <a:lnTo>
                      <a:pt x="649" y="2458"/>
                    </a:lnTo>
                    <a:lnTo>
                      <a:pt x="665" y="2449"/>
                    </a:lnTo>
                    <a:lnTo>
                      <a:pt x="711" y="2419"/>
                    </a:lnTo>
                    <a:lnTo>
                      <a:pt x="779" y="2370"/>
                    </a:lnTo>
                    <a:lnTo>
                      <a:pt x="870" y="2306"/>
                    </a:lnTo>
                    <a:lnTo>
                      <a:pt x="974" y="2227"/>
                    </a:lnTo>
                    <a:lnTo>
                      <a:pt x="1088" y="2135"/>
                    </a:lnTo>
                    <a:lnTo>
                      <a:pt x="1204" y="2038"/>
                    </a:lnTo>
                    <a:lnTo>
                      <a:pt x="1324" y="1930"/>
                    </a:lnTo>
                    <a:lnTo>
                      <a:pt x="1435" y="1820"/>
                    </a:lnTo>
                    <a:lnTo>
                      <a:pt x="1539" y="1705"/>
                    </a:lnTo>
                    <a:lnTo>
                      <a:pt x="1633" y="1591"/>
                    </a:lnTo>
                    <a:lnTo>
                      <a:pt x="1728" y="1467"/>
                    </a:lnTo>
                    <a:lnTo>
                      <a:pt x="1811" y="1337"/>
                    </a:lnTo>
                    <a:lnTo>
                      <a:pt x="1887" y="1196"/>
                    </a:lnTo>
                    <a:lnTo>
                      <a:pt x="1948" y="1039"/>
                    </a:lnTo>
                    <a:lnTo>
                      <a:pt x="1990" y="870"/>
                    </a:lnTo>
                    <a:lnTo>
                      <a:pt x="2009" y="684"/>
                    </a:lnTo>
                    <a:lnTo>
                      <a:pt x="2003" y="478"/>
                    </a:lnTo>
                    <a:lnTo>
                      <a:pt x="1968" y="251"/>
                    </a:lnTo>
                    <a:lnTo>
                      <a:pt x="1899" y="0"/>
                    </a:lnTo>
                    <a:lnTo>
                      <a:pt x="1893" y="16"/>
                    </a:lnTo>
                    <a:lnTo>
                      <a:pt x="1880" y="64"/>
                    </a:lnTo>
                    <a:lnTo>
                      <a:pt x="1851" y="133"/>
                    </a:lnTo>
                    <a:lnTo>
                      <a:pt x="1811" y="221"/>
                    </a:lnTo>
                    <a:lnTo>
                      <a:pt x="1753" y="318"/>
                    </a:lnTo>
                    <a:lnTo>
                      <a:pt x="1676" y="417"/>
                    </a:lnTo>
                    <a:lnTo>
                      <a:pt x="1578" y="514"/>
                    </a:lnTo>
                    <a:lnTo>
                      <a:pt x="1461" y="599"/>
                    </a:lnTo>
                    <a:lnTo>
                      <a:pt x="1318" y="668"/>
                    </a:lnTo>
                    <a:lnTo>
                      <a:pt x="1149" y="710"/>
                    </a:lnTo>
                    <a:lnTo>
                      <a:pt x="977" y="733"/>
                    </a:lnTo>
                    <a:lnTo>
                      <a:pt x="827" y="737"/>
                    </a:lnTo>
                    <a:lnTo>
                      <a:pt x="701" y="727"/>
                    </a:lnTo>
                    <a:lnTo>
                      <a:pt x="598" y="707"/>
                    </a:lnTo>
                    <a:lnTo>
                      <a:pt x="510" y="677"/>
                    </a:lnTo>
                    <a:lnTo>
                      <a:pt x="442" y="649"/>
                    </a:lnTo>
                    <a:lnTo>
                      <a:pt x="390" y="619"/>
                    </a:lnTo>
                    <a:lnTo>
                      <a:pt x="354" y="596"/>
                    </a:lnTo>
                    <a:lnTo>
                      <a:pt x="334" y="577"/>
                    </a:lnTo>
                    <a:lnTo>
                      <a:pt x="328" y="570"/>
                    </a:lnTo>
                    <a:close/>
                  </a:path>
                </a:pathLst>
              </a:custGeom>
              <a:solidFill>
                <a:srgbClr val="CB3F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34" name="Freeform 910"/>
              <p:cNvSpPr>
                <a:spLocks/>
              </p:cNvSpPr>
              <p:nvPr/>
            </p:nvSpPr>
            <p:spPr bwMode="auto">
              <a:xfrm>
                <a:off x="849" y="2747"/>
                <a:ext cx="87" cy="181"/>
              </a:xfrm>
              <a:custGeom>
                <a:avLst/>
                <a:gdLst>
                  <a:gd name="T0" fmla="*/ 321 w 2009"/>
                  <a:gd name="T1" fmla="*/ 629 h 5072"/>
                  <a:gd name="T2" fmla="*/ 299 w 2009"/>
                  <a:gd name="T3" fmla="*/ 798 h 5072"/>
                  <a:gd name="T4" fmla="*/ 276 w 2009"/>
                  <a:gd name="T5" fmla="*/ 1007 h 5072"/>
                  <a:gd name="T6" fmla="*/ 260 w 2009"/>
                  <a:gd name="T7" fmla="*/ 1229 h 5072"/>
                  <a:gd name="T8" fmla="*/ 260 w 2009"/>
                  <a:gd name="T9" fmla="*/ 1425 h 5072"/>
                  <a:gd name="T10" fmla="*/ 279 w 2009"/>
                  <a:gd name="T11" fmla="*/ 1624 h 5072"/>
                  <a:gd name="T12" fmla="*/ 282 w 2009"/>
                  <a:gd name="T13" fmla="*/ 2074 h 5072"/>
                  <a:gd name="T14" fmla="*/ 257 w 2009"/>
                  <a:gd name="T15" fmla="*/ 2687 h 5072"/>
                  <a:gd name="T16" fmla="*/ 192 w 2009"/>
                  <a:gd name="T17" fmla="*/ 3311 h 5072"/>
                  <a:gd name="T18" fmla="*/ 78 w 2009"/>
                  <a:gd name="T19" fmla="*/ 3794 h 5072"/>
                  <a:gd name="T20" fmla="*/ 7 w 2009"/>
                  <a:gd name="T21" fmla="*/ 3927 h 5072"/>
                  <a:gd name="T22" fmla="*/ 65 w 2009"/>
                  <a:gd name="T23" fmla="*/ 3868 h 5072"/>
                  <a:gd name="T24" fmla="*/ 169 w 2009"/>
                  <a:gd name="T25" fmla="*/ 3783 h 5072"/>
                  <a:gd name="T26" fmla="*/ 312 w 2009"/>
                  <a:gd name="T27" fmla="*/ 3715 h 5072"/>
                  <a:gd name="T28" fmla="*/ 483 w 2009"/>
                  <a:gd name="T29" fmla="*/ 3698 h 5072"/>
                  <a:gd name="T30" fmla="*/ 665 w 2009"/>
                  <a:gd name="T31" fmla="*/ 3770 h 5072"/>
                  <a:gd name="T32" fmla="*/ 802 w 2009"/>
                  <a:gd name="T33" fmla="*/ 3891 h 5072"/>
                  <a:gd name="T34" fmla="*/ 890 w 2009"/>
                  <a:gd name="T35" fmla="*/ 4041 h 5072"/>
                  <a:gd name="T36" fmla="*/ 945 w 2009"/>
                  <a:gd name="T37" fmla="*/ 4204 h 5072"/>
                  <a:gd name="T38" fmla="*/ 970 w 2009"/>
                  <a:gd name="T39" fmla="*/ 4364 h 5072"/>
                  <a:gd name="T40" fmla="*/ 987 w 2009"/>
                  <a:gd name="T41" fmla="*/ 4514 h 5072"/>
                  <a:gd name="T42" fmla="*/ 1013 w 2009"/>
                  <a:gd name="T43" fmla="*/ 4673 h 5072"/>
                  <a:gd name="T44" fmla="*/ 1061 w 2009"/>
                  <a:gd name="T45" fmla="*/ 4827 h 5072"/>
                  <a:gd name="T46" fmla="*/ 1146 w 2009"/>
                  <a:gd name="T47" fmla="*/ 4957 h 5072"/>
                  <a:gd name="T48" fmla="*/ 1269 w 2009"/>
                  <a:gd name="T49" fmla="*/ 5049 h 5072"/>
                  <a:gd name="T50" fmla="*/ 1426 w 2009"/>
                  <a:gd name="T51" fmla="*/ 5068 h 5072"/>
                  <a:gd name="T52" fmla="*/ 1536 w 2009"/>
                  <a:gd name="T53" fmla="*/ 4977 h 5072"/>
                  <a:gd name="T54" fmla="*/ 1591 w 2009"/>
                  <a:gd name="T55" fmla="*/ 4805 h 5072"/>
                  <a:gd name="T56" fmla="*/ 1610 w 2009"/>
                  <a:gd name="T57" fmla="*/ 4592 h 5072"/>
                  <a:gd name="T58" fmla="*/ 1601 w 2009"/>
                  <a:gd name="T59" fmla="*/ 4393 h 5072"/>
                  <a:gd name="T60" fmla="*/ 1565 w 2009"/>
                  <a:gd name="T61" fmla="*/ 4223 h 5072"/>
                  <a:gd name="T62" fmla="*/ 1461 w 2009"/>
                  <a:gd name="T63" fmla="*/ 4024 h 5072"/>
                  <a:gd name="T64" fmla="*/ 1318 w 2009"/>
                  <a:gd name="T65" fmla="*/ 3813 h 5072"/>
                  <a:gd name="T66" fmla="*/ 1182 w 2009"/>
                  <a:gd name="T67" fmla="*/ 3629 h 5072"/>
                  <a:gd name="T68" fmla="*/ 1091 w 2009"/>
                  <a:gd name="T69" fmla="*/ 3519 h 5072"/>
                  <a:gd name="T70" fmla="*/ 629 w 2009"/>
                  <a:gd name="T71" fmla="*/ 3255 h 5072"/>
                  <a:gd name="T72" fmla="*/ 665 w 2009"/>
                  <a:gd name="T73" fmla="*/ 2449 h 5072"/>
                  <a:gd name="T74" fmla="*/ 779 w 2009"/>
                  <a:gd name="T75" fmla="*/ 2370 h 5072"/>
                  <a:gd name="T76" fmla="*/ 974 w 2009"/>
                  <a:gd name="T77" fmla="*/ 2227 h 5072"/>
                  <a:gd name="T78" fmla="*/ 1204 w 2009"/>
                  <a:gd name="T79" fmla="*/ 2038 h 5072"/>
                  <a:gd name="T80" fmla="*/ 1435 w 2009"/>
                  <a:gd name="T81" fmla="*/ 1820 h 5072"/>
                  <a:gd name="T82" fmla="*/ 1633 w 2009"/>
                  <a:gd name="T83" fmla="*/ 1591 h 5072"/>
                  <a:gd name="T84" fmla="*/ 1811 w 2009"/>
                  <a:gd name="T85" fmla="*/ 1337 h 5072"/>
                  <a:gd name="T86" fmla="*/ 1948 w 2009"/>
                  <a:gd name="T87" fmla="*/ 1039 h 5072"/>
                  <a:gd name="T88" fmla="*/ 2009 w 2009"/>
                  <a:gd name="T89" fmla="*/ 684 h 5072"/>
                  <a:gd name="T90" fmla="*/ 1968 w 2009"/>
                  <a:gd name="T91" fmla="*/ 251 h 5072"/>
                  <a:gd name="T92" fmla="*/ 1893 w 2009"/>
                  <a:gd name="T93" fmla="*/ 16 h 5072"/>
                  <a:gd name="T94" fmla="*/ 1851 w 2009"/>
                  <a:gd name="T95" fmla="*/ 133 h 5072"/>
                  <a:gd name="T96" fmla="*/ 1753 w 2009"/>
                  <a:gd name="T97" fmla="*/ 318 h 5072"/>
                  <a:gd name="T98" fmla="*/ 1578 w 2009"/>
                  <a:gd name="T99" fmla="*/ 514 h 5072"/>
                  <a:gd name="T100" fmla="*/ 1318 w 2009"/>
                  <a:gd name="T101" fmla="*/ 668 h 5072"/>
                  <a:gd name="T102" fmla="*/ 977 w 2009"/>
                  <a:gd name="T103" fmla="*/ 733 h 5072"/>
                  <a:gd name="T104" fmla="*/ 701 w 2009"/>
                  <a:gd name="T105" fmla="*/ 727 h 5072"/>
                  <a:gd name="T106" fmla="*/ 510 w 2009"/>
                  <a:gd name="T107" fmla="*/ 677 h 5072"/>
                  <a:gd name="T108" fmla="*/ 390 w 2009"/>
                  <a:gd name="T109" fmla="*/ 619 h 5072"/>
                  <a:gd name="T110" fmla="*/ 334 w 2009"/>
                  <a:gd name="T111" fmla="*/ 577 h 5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09" h="5072">
                    <a:moveTo>
                      <a:pt x="328" y="570"/>
                    </a:moveTo>
                    <a:lnTo>
                      <a:pt x="321" y="629"/>
                    </a:lnTo>
                    <a:lnTo>
                      <a:pt x="312" y="707"/>
                    </a:lnTo>
                    <a:lnTo>
                      <a:pt x="299" y="798"/>
                    </a:lnTo>
                    <a:lnTo>
                      <a:pt x="285" y="900"/>
                    </a:lnTo>
                    <a:lnTo>
                      <a:pt x="276" y="1007"/>
                    </a:lnTo>
                    <a:lnTo>
                      <a:pt x="266" y="1118"/>
                    </a:lnTo>
                    <a:lnTo>
                      <a:pt x="260" y="1229"/>
                    </a:lnTo>
                    <a:lnTo>
                      <a:pt x="257" y="1330"/>
                    </a:lnTo>
                    <a:lnTo>
                      <a:pt x="260" y="1425"/>
                    </a:lnTo>
                    <a:lnTo>
                      <a:pt x="269" y="1506"/>
                    </a:lnTo>
                    <a:lnTo>
                      <a:pt x="279" y="1624"/>
                    </a:lnTo>
                    <a:lnTo>
                      <a:pt x="282" y="1820"/>
                    </a:lnTo>
                    <a:lnTo>
                      <a:pt x="282" y="2074"/>
                    </a:lnTo>
                    <a:lnTo>
                      <a:pt x="272" y="2370"/>
                    </a:lnTo>
                    <a:lnTo>
                      <a:pt x="257" y="2687"/>
                    </a:lnTo>
                    <a:lnTo>
                      <a:pt x="230" y="3007"/>
                    </a:lnTo>
                    <a:lnTo>
                      <a:pt x="192" y="3311"/>
                    </a:lnTo>
                    <a:lnTo>
                      <a:pt x="143" y="3581"/>
                    </a:lnTo>
                    <a:lnTo>
                      <a:pt x="78" y="3794"/>
                    </a:lnTo>
                    <a:lnTo>
                      <a:pt x="0" y="3936"/>
                    </a:lnTo>
                    <a:lnTo>
                      <a:pt x="7" y="3927"/>
                    </a:lnTo>
                    <a:lnTo>
                      <a:pt x="29" y="3900"/>
                    </a:lnTo>
                    <a:lnTo>
                      <a:pt x="65" y="3868"/>
                    </a:lnTo>
                    <a:lnTo>
                      <a:pt x="110" y="3825"/>
                    </a:lnTo>
                    <a:lnTo>
                      <a:pt x="169" y="3783"/>
                    </a:lnTo>
                    <a:lnTo>
                      <a:pt x="236" y="3744"/>
                    </a:lnTo>
                    <a:lnTo>
                      <a:pt x="312" y="3715"/>
                    </a:lnTo>
                    <a:lnTo>
                      <a:pt x="396" y="3698"/>
                    </a:lnTo>
                    <a:lnTo>
                      <a:pt x="483" y="3698"/>
                    </a:lnTo>
                    <a:lnTo>
                      <a:pt x="577" y="3725"/>
                    </a:lnTo>
                    <a:lnTo>
                      <a:pt x="665" y="3770"/>
                    </a:lnTo>
                    <a:lnTo>
                      <a:pt x="741" y="3825"/>
                    </a:lnTo>
                    <a:lnTo>
                      <a:pt x="802" y="3891"/>
                    </a:lnTo>
                    <a:lnTo>
                      <a:pt x="851" y="3963"/>
                    </a:lnTo>
                    <a:lnTo>
                      <a:pt x="890" y="4041"/>
                    </a:lnTo>
                    <a:lnTo>
                      <a:pt x="922" y="4123"/>
                    </a:lnTo>
                    <a:lnTo>
                      <a:pt x="945" y="4204"/>
                    </a:lnTo>
                    <a:lnTo>
                      <a:pt x="961" y="4286"/>
                    </a:lnTo>
                    <a:lnTo>
                      <a:pt x="970" y="4364"/>
                    </a:lnTo>
                    <a:lnTo>
                      <a:pt x="977" y="4439"/>
                    </a:lnTo>
                    <a:lnTo>
                      <a:pt x="987" y="4514"/>
                    </a:lnTo>
                    <a:lnTo>
                      <a:pt x="997" y="4592"/>
                    </a:lnTo>
                    <a:lnTo>
                      <a:pt x="1013" y="4673"/>
                    </a:lnTo>
                    <a:lnTo>
                      <a:pt x="1033" y="4752"/>
                    </a:lnTo>
                    <a:lnTo>
                      <a:pt x="1061" y="4827"/>
                    </a:lnTo>
                    <a:lnTo>
                      <a:pt x="1097" y="4896"/>
                    </a:lnTo>
                    <a:lnTo>
                      <a:pt x="1146" y="4957"/>
                    </a:lnTo>
                    <a:lnTo>
                      <a:pt x="1201" y="5010"/>
                    </a:lnTo>
                    <a:lnTo>
                      <a:pt x="1269" y="5049"/>
                    </a:lnTo>
                    <a:lnTo>
                      <a:pt x="1347" y="5072"/>
                    </a:lnTo>
                    <a:lnTo>
                      <a:pt x="1426" y="5068"/>
                    </a:lnTo>
                    <a:lnTo>
                      <a:pt x="1490" y="5036"/>
                    </a:lnTo>
                    <a:lnTo>
                      <a:pt x="1536" y="4977"/>
                    </a:lnTo>
                    <a:lnTo>
                      <a:pt x="1568" y="4899"/>
                    </a:lnTo>
                    <a:lnTo>
                      <a:pt x="1591" y="4805"/>
                    </a:lnTo>
                    <a:lnTo>
                      <a:pt x="1604" y="4700"/>
                    </a:lnTo>
                    <a:lnTo>
                      <a:pt x="1610" y="4592"/>
                    </a:lnTo>
                    <a:lnTo>
                      <a:pt x="1607" y="4488"/>
                    </a:lnTo>
                    <a:lnTo>
                      <a:pt x="1601" y="4393"/>
                    </a:lnTo>
                    <a:lnTo>
                      <a:pt x="1588" y="4308"/>
                    </a:lnTo>
                    <a:lnTo>
                      <a:pt x="1565" y="4223"/>
                    </a:lnTo>
                    <a:lnTo>
                      <a:pt x="1519" y="4129"/>
                    </a:lnTo>
                    <a:lnTo>
                      <a:pt x="1461" y="4024"/>
                    </a:lnTo>
                    <a:lnTo>
                      <a:pt x="1393" y="3917"/>
                    </a:lnTo>
                    <a:lnTo>
                      <a:pt x="1318" y="3813"/>
                    </a:lnTo>
                    <a:lnTo>
                      <a:pt x="1247" y="3715"/>
                    </a:lnTo>
                    <a:lnTo>
                      <a:pt x="1182" y="3629"/>
                    </a:lnTo>
                    <a:lnTo>
                      <a:pt x="1126" y="3565"/>
                    </a:lnTo>
                    <a:lnTo>
                      <a:pt x="1091" y="3519"/>
                    </a:lnTo>
                    <a:lnTo>
                      <a:pt x="1077" y="3506"/>
                    </a:lnTo>
                    <a:lnTo>
                      <a:pt x="629" y="3255"/>
                    </a:lnTo>
                    <a:lnTo>
                      <a:pt x="649" y="2458"/>
                    </a:lnTo>
                    <a:lnTo>
                      <a:pt x="665" y="2449"/>
                    </a:lnTo>
                    <a:lnTo>
                      <a:pt x="711" y="2419"/>
                    </a:lnTo>
                    <a:lnTo>
                      <a:pt x="779" y="2370"/>
                    </a:lnTo>
                    <a:lnTo>
                      <a:pt x="870" y="2306"/>
                    </a:lnTo>
                    <a:lnTo>
                      <a:pt x="974" y="2227"/>
                    </a:lnTo>
                    <a:lnTo>
                      <a:pt x="1088" y="2135"/>
                    </a:lnTo>
                    <a:lnTo>
                      <a:pt x="1204" y="2038"/>
                    </a:lnTo>
                    <a:lnTo>
                      <a:pt x="1324" y="1930"/>
                    </a:lnTo>
                    <a:lnTo>
                      <a:pt x="1435" y="1820"/>
                    </a:lnTo>
                    <a:lnTo>
                      <a:pt x="1539" y="1705"/>
                    </a:lnTo>
                    <a:lnTo>
                      <a:pt x="1633" y="1591"/>
                    </a:lnTo>
                    <a:lnTo>
                      <a:pt x="1728" y="1467"/>
                    </a:lnTo>
                    <a:lnTo>
                      <a:pt x="1811" y="1337"/>
                    </a:lnTo>
                    <a:lnTo>
                      <a:pt x="1887" y="1196"/>
                    </a:lnTo>
                    <a:lnTo>
                      <a:pt x="1948" y="1039"/>
                    </a:lnTo>
                    <a:lnTo>
                      <a:pt x="1990" y="870"/>
                    </a:lnTo>
                    <a:lnTo>
                      <a:pt x="2009" y="684"/>
                    </a:lnTo>
                    <a:lnTo>
                      <a:pt x="2003" y="478"/>
                    </a:lnTo>
                    <a:lnTo>
                      <a:pt x="1968" y="251"/>
                    </a:lnTo>
                    <a:lnTo>
                      <a:pt x="1899" y="0"/>
                    </a:lnTo>
                    <a:lnTo>
                      <a:pt x="1893" y="16"/>
                    </a:lnTo>
                    <a:lnTo>
                      <a:pt x="1880" y="64"/>
                    </a:lnTo>
                    <a:lnTo>
                      <a:pt x="1851" y="133"/>
                    </a:lnTo>
                    <a:lnTo>
                      <a:pt x="1811" y="221"/>
                    </a:lnTo>
                    <a:lnTo>
                      <a:pt x="1753" y="318"/>
                    </a:lnTo>
                    <a:lnTo>
                      <a:pt x="1676" y="417"/>
                    </a:lnTo>
                    <a:lnTo>
                      <a:pt x="1578" y="514"/>
                    </a:lnTo>
                    <a:lnTo>
                      <a:pt x="1461" y="599"/>
                    </a:lnTo>
                    <a:lnTo>
                      <a:pt x="1318" y="668"/>
                    </a:lnTo>
                    <a:lnTo>
                      <a:pt x="1149" y="710"/>
                    </a:lnTo>
                    <a:lnTo>
                      <a:pt x="977" y="733"/>
                    </a:lnTo>
                    <a:lnTo>
                      <a:pt x="827" y="737"/>
                    </a:lnTo>
                    <a:lnTo>
                      <a:pt x="701" y="727"/>
                    </a:lnTo>
                    <a:lnTo>
                      <a:pt x="598" y="707"/>
                    </a:lnTo>
                    <a:lnTo>
                      <a:pt x="510" y="677"/>
                    </a:lnTo>
                    <a:lnTo>
                      <a:pt x="442" y="649"/>
                    </a:lnTo>
                    <a:lnTo>
                      <a:pt x="390" y="619"/>
                    </a:lnTo>
                    <a:lnTo>
                      <a:pt x="354" y="596"/>
                    </a:lnTo>
                    <a:lnTo>
                      <a:pt x="334" y="577"/>
                    </a:lnTo>
                    <a:lnTo>
                      <a:pt x="328" y="57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35" name="Freeform 911"/>
              <p:cNvSpPr>
                <a:spLocks/>
              </p:cNvSpPr>
              <p:nvPr/>
            </p:nvSpPr>
            <p:spPr bwMode="auto">
              <a:xfrm>
                <a:off x="871" y="2782"/>
                <a:ext cx="52" cy="28"/>
              </a:xfrm>
              <a:custGeom>
                <a:avLst/>
                <a:gdLst>
                  <a:gd name="T0" fmla="*/ 0 w 1189"/>
                  <a:gd name="T1" fmla="*/ 682 h 777"/>
                  <a:gd name="T2" fmla="*/ 33 w 1189"/>
                  <a:gd name="T3" fmla="*/ 685 h 777"/>
                  <a:gd name="T4" fmla="*/ 88 w 1189"/>
                  <a:gd name="T5" fmla="*/ 679 h 777"/>
                  <a:gd name="T6" fmla="*/ 159 w 1189"/>
                  <a:gd name="T7" fmla="*/ 665 h 777"/>
                  <a:gd name="T8" fmla="*/ 241 w 1189"/>
                  <a:gd name="T9" fmla="*/ 646 h 777"/>
                  <a:gd name="T10" fmla="*/ 329 w 1189"/>
                  <a:gd name="T11" fmla="*/ 620 h 777"/>
                  <a:gd name="T12" fmla="*/ 420 w 1189"/>
                  <a:gd name="T13" fmla="*/ 591 h 777"/>
                  <a:gd name="T14" fmla="*/ 503 w 1189"/>
                  <a:gd name="T15" fmla="*/ 558 h 777"/>
                  <a:gd name="T16" fmla="*/ 585 w 1189"/>
                  <a:gd name="T17" fmla="*/ 526 h 777"/>
                  <a:gd name="T18" fmla="*/ 649 w 1189"/>
                  <a:gd name="T19" fmla="*/ 486 h 777"/>
                  <a:gd name="T20" fmla="*/ 698 w 1189"/>
                  <a:gd name="T21" fmla="*/ 450 h 777"/>
                  <a:gd name="T22" fmla="*/ 747 w 1189"/>
                  <a:gd name="T23" fmla="*/ 408 h 777"/>
                  <a:gd name="T24" fmla="*/ 799 w 1189"/>
                  <a:gd name="T25" fmla="*/ 363 h 777"/>
                  <a:gd name="T26" fmla="*/ 854 w 1189"/>
                  <a:gd name="T27" fmla="*/ 314 h 777"/>
                  <a:gd name="T28" fmla="*/ 910 w 1189"/>
                  <a:gd name="T29" fmla="*/ 264 h 777"/>
                  <a:gd name="T30" fmla="*/ 968 w 1189"/>
                  <a:gd name="T31" fmla="*/ 219 h 777"/>
                  <a:gd name="T32" fmla="*/ 1020 w 1189"/>
                  <a:gd name="T33" fmla="*/ 170 h 777"/>
                  <a:gd name="T34" fmla="*/ 1072 w 1189"/>
                  <a:gd name="T35" fmla="*/ 124 h 777"/>
                  <a:gd name="T36" fmla="*/ 1118 w 1189"/>
                  <a:gd name="T37" fmla="*/ 79 h 777"/>
                  <a:gd name="T38" fmla="*/ 1160 w 1189"/>
                  <a:gd name="T39" fmla="*/ 36 h 777"/>
                  <a:gd name="T40" fmla="*/ 1189 w 1189"/>
                  <a:gd name="T41" fmla="*/ 0 h 777"/>
                  <a:gd name="T42" fmla="*/ 1179 w 1189"/>
                  <a:gd name="T43" fmla="*/ 10 h 777"/>
                  <a:gd name="T44" fmla="*/ 1154 w 1189"/>
                  <a:gd name="T45" fmla="*/ 40 h 777"/>
                  <a:gd name="T46" fmla="*/ 1114 w 1189"/>
                  <a:gd name="T47" fmla="*/ 85 h 777"/>
                  <a:gd name="T48" fmla="*/ 1066 w 1189"/>
                  <a:gd name="T49" fmla="*/ 140 h 777"/>
                  <a:gd name="T50" fmla="*/ 1014 w 1189"/>
                  <a:gd name="T51" fmla="*/ 206 h 777"/>
                  <a:gd name="T52" fmla="*/ 962 w 1189"/>
                  <a:gd name="T53" fmla="*/ 275 h 777"/>
                  <a:gd name="T54" fmla="*/ 916 w 1189"/>
                  <a:gd name="T55" fmla="*/ 342 h 777"/>
                  <a:gd name="T56" fmla="*/ 877 w 1189"/>
                  <a:gd name="T57" fmla="*/ 408 h 777"/>
                  <a:gd name="T58" fmla="*/ 848 w 1189"/>
                  <a:gd name="T59" fmla="*/ 463 h 777"/>
                  <a:gd name="T60" fmla="*/ 838 w 1189"/>
                  <a:gd name="T61" fmla="*/ 513 h 777"/>
                  <a:gd name="T62" fmla="*/ 841 w 1189"/>
                  <a:gd name="T63" fmla="*/ 562 h 777"/>
                  <a:gd name="T64" fmla="*/ 851 w 1189"/>
                  <a:gd name="T65" fmla="*/ 594 h 777"/>
                  <a:gd name="T66" fmla="*/ 861 w 1189"/>
                  <a:gd name="T67" fmla="*/ 617 h 777"/>
                  <a:gd name="T68" fmla="*/ 874 w 1189"/>
                  <a:gd name="T69" fmla="*/ 634 h 777"/>
                  <a:gd name="T70" fmla="*/ 887 w 1189"/>
                  <a:gd name="T71" fmla="*/ 640 h 777"/>
                  <a:gd name="T72" fmla="*/ 896 w 1189"/>
                  <a:gd name="T73" fmla="*/ 646 h 777"/>
                  <a:gd name="T74" fmla="*/ 903 w 1189"/>
                  <a:gd name="T75" fmla="*/ 653 h 777"/>
                  <a:gd name="T76" fmla="*/ 903 w 1189"/>
                  <a:gd name="T77" fmla="*/ 662 h 777"/>
                  <a:gd name="T78" fmla="*/ 896 w 1189"/>
                  <a:gd name="T79" fmla="*/ 679 h 777"/>
                  <a:gd name="T80" fmla="*/ 880 w 1189"/>
                  <a:gd name="T81" fmla="*/ 701 h 777"/>
                  <a:gd name="T82" fmla="*/ 832 w 1189"/>
                  <a:gd name="T83" fmla="*/ 741 h 777"/>
                  <a:gd name="T84" fmla="*/ 764 w 1189"/>
                  <a:gd name="T85" fmla="*/ 764 h 777"/>
                  <a:gd name="T86" fmla="*/ 673 w 1189"/>
                  <a:gd name="T87" fmla="*/ 773 h 777"/>
                  <a:gd name="T88" fmla="*/ 569 w 1189"/>
                  <a:gd name="T89" fmla="*/ 777 h 777"/>
                  <a:gd name="T90" fmla="*/ 458 w 1189"/>
                  <a:gd name="T91" fmla="*/ 767 h 777"/>
                  <a:gd name="T92" fmla="*/ 348 w 1189"/>
                  <a:gd name="T93" fmla="*/ 754 h 777"/>
                  <a:gd name="T94" fmla="*/ 241 w 1189"/>
                  <a:gd name="T95" fmla="*/ 737 h 777"/>
                  <a:gd name="T96" fmla="*/ 143 w 1189"/>
                  <a:gd name="T97" fmla="*/ 718 h 777"/>
                  <a:gd name="T98" fmla="*/ 58 w 1189"/>
                  <a:gd name="T99" fmla="*/ 698 h 777"/>
                  <a:gd name="T100" fmla="*/ 0 w 1189"/>
                  <a:gd name="T101" fmla="*/ 682 h 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89" h="777">
                    <a:moveTo>
                      <a:pt x="0" y="682"/>
                    </a:moveTo>
                    <a:lnTo>
                      <a:pt x="33" y="685"/>
                    </a:lnTo>
                    <a:lnTo>
                      <a:pt x="88" y="679"/>
                    </a:lnTo>
                    <a:lnTo>
                      <a:pt x="159" y="665"/>
                    </a:lnTo>
                    <a:lnTo>
                      <a:pt x="241" y="646"/>
                    </a:lnTo>
                    <a:lnTo>
                      <a:pt x="329" y="620"/>
                    </a:lnTo>
                    <a:lnTo>
                      <a:pt x="420" y="591"/>
                    </a:lnTo>
                    <a:lnTo>
                      <a:pt x="503" y="558"/>
                    </a:lnTo>
                    <a:lnTo>
                      <a:pt x="585" y="526"/>
                    </a:lnTo>
                    <a:lnTo>
                      <a:pt x="649" y="486"/>
                    </a:lnTo>
                    <a:lnTo>
                      <a:pt x="698" y="450"/>
                    </a:lnTo>
                    <a:lnTo>
                      <a:pt x="747" y="408"/>
                    </a:lnTo>
                    <a:lnTo>
                      <a:pt x="799" y="363"/>
                    </a:lnTo>
                    <a:lnTo>
                      <a:pt x="854" y="314"/>
                    </a:lnTo>
                    <a:lnTo>
                      <a:pt x="910" y="264"/>
                    </a:lnTo>
                    <a:lnTo>
                      <a:pt x="968" y="219"/>
                    </a:lnTo>
                    <a:lnTo>
                      <a:pt x="1020" y="170"/>
                    </a:lnTo>
                    <a:lnTo>
                      <a:pt x="1072" y="124"/>
                    </a:lnTo>
                    <a:lnTo>
                      <a:pt x="1118" y="79"/>
                    </a:lnTo>
                    <a:lnTo>
                      <a:pt x="1160" y="36"/>
                    </a:lnTo>
                    <a:lnTo>
                      <a:pt x="1189" y="0"/>
                    </a:lnTo>
                    <a:lnTo>
                      <a:pt x="1179" y="10"/>
                    </a:lnTo>
                    <a:lnTo>
                      <a:pt x="1154" y="40"/>
                    </a:lnTo>
                    <a:lnTo>
                      <a:pt x="1114" y="85"/>
                    </a:lnTo>
                    <a:lnTo>
                      <a:pt x="1066" y="140"/>
                    </a:lnTo>
                    <a:lnTo>
                      <a:pt x="1014" y="206"/>
                    </a:lnTo>
                    <a:lnTo>
                      <a:pt x="962" y="275"/>
                    </a:lnTo>
                    <a:lnTo>
                      <a:pt x="916" y="342"/>
                    </a:lnTo>
                    <a:lnTo>
                      <a:pt x="877" y="408"/>
                    </a:lnTo>
                    <a:lnTo>
                      <a:pt x="848" y="463"/>
                    </a:lnTo>
                    <a:lnTo>
                      <a:pt x="838" y="513"/>
                    </a:lnTo>
                    <a:lnTo>
                      <a:pt x="841" y="562"/>
                    </a:lnTo>
                    <a:lnTo>
                      <a:pt x="851" y="594"/>
                    </a:lnTo>
                    <a:lnTo>
                      <a:pt x="861" y="617"/>
                    </a:lnTo>
                    <a:lnTo>
                      <a:pt x="874" y="634"/>
                    </a:lnTo>
                    <a:lnTo>
                      <a:pt x="887" y="640"/>
                    </a:lnTo>
                    <a:lnTo>
                      <a:pt x="896" y="646"/>
                    </a:lnTo>
                    <a:lnTo>
                      <a:pt x="903" y="653"/>
                    </a:lnTo>
                    <a:lnTo>
                      <a:pt x="903" y="662"/>
                    </a:lnTo>
                    <a:lnTo>
                      <a:pt x="896" y="679"/>
                    </a:lnTo>
                    <a:lnTo>
                      <a:pt x="880" y="701"/>
                    </a:lnTo>
                    <a:lnTo>
                      <a:pt x="832" y="741"/>
                    </a:lnTo>
                    <a:lnTo>
                      <a:pt x="764" y="764"/>
                    </a:lnTo>
                    <a:lnTo>
                      <a:pt x="673" y="773"/>
                    </a:lnTo>
                    <a:lnTo>
                      <a:pt x="569" y="777"/>
                    </a:lnTo>
                    <a:lnTo>
                      <a:pt x="458" y="767"/>
                    </a:lnTo>
                    <a:lnTo>
                      <a:pt x="348" y="754"/>
                    </a:lnTo>
                    <a:lnTo>
                      <a:pt x="241" y="737"/>
                    </a:lnTo>
                    <a:lnTo>
                      <a:pt x="143" y="718"/>
                    </a:lnTo>
                    <a:lnTo>
                      <a:pt x="58" y="698"/>
                    </a:lnTo>
                    <a:lnTo>
                      <a:pt x="0" y="682"/>
                    </a:lnTo>
                    <a:close/>
                  </a:path>
                </a:pathLst>
              </a:custGeom>
              <a:solidFill>
                <a:srgbClr val="B226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36" name="Freeform 912"/>
              <p:cNvSpPr>
                <a:spLocks/>
              </p:cNvSpPr>
              <p:nvPr/>
            </p:nvSpPr>
            <p:spPr bwMode="auto">
              <a:xfrm>
                <a:off x="866" y="2800"/>
                <a:ext cx="48" cy="7"/>
              </a:xfrm>
              <a:custGeom>
                <a:avLst/>
                <a:gdLst>
                  <a:gd name="T0" fmla="*/ 0 w 1110"/>
                  <a:gd name="T1" fmla="*/ 169 h 185"/>
                  <a:gd name="T2" fmla="*/ 19 w 1110"/>
                  <a:gd name="T3" fmla="*/ 172 h 185"/>
                  <a:gd name="T4" fmla="*/ 74 w 1110"/>
                  <a:gd name="T5" fmla="*/ 176 h 185"/>
                  <a:gd name="T6" fmla="*/ 158 w 1110"/>
                  <a:gd name="T7" fmla="*/ 182 h 185"/>
                  <a:gd name="T8" fmla="*/ 269 w 1110"/>
                  <a:gd name="T9" fmla="*/ 185 h 185"/>
                  <a:gd name="T10" fmla="*/ 396 w 1110"/>
                  <a:gd name="T11" fmla="*/ 182 h 185"/>
                  <a:gd name="T12" fmla="*/ 535 w 1110"/>
                  <a:gd name="T13" fmla="*/ 172 h 185"/>
                  <a:gd name="T14" fmla="*/ 685 w 1110"/>
                  <a:gd name="T15" fmla="*/ 149 h 185"/>
                  <a:gd name="T16" fmla="*/ 831 w 1110"/>
                  <a:gd name="T17" fmla="*/ 117 h 185"/>
                  <a:gd name="T18" fmla="*/ 977 w 1110"/>
                  <a:gd name="T19" fmla="*/ 68 h 185"/>
                  <a:gd name="T20" fmla="*/ 1110 w 1110"/>
                  <a:gd name="T21"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0" h="185">
                    <a:moveTo>
                      <a:pt x="0" y="169"/>
                    </a:moveTo>
                    <a:lnTo>
                      <a:pt x="19" y="172"/>
                    </a:lnTo>
                    <a:lnTo>
                      <a:pt x="74" y="176"/>
                    </a:lnTo>
                    <a:lnTo>
                      <a:pt x="158" y="182"/>
                    </a:lnTo>
                    <a:lnTo>
                      <a:pt x="269" y="185"/>
                    </a:lnTo>
                    <a:lnTo>
                      <a:pt x="396" y="182"/>
                    </a:lnTo>
                    <a:lnTo>
                      <a:pt x="535" y="172"/>
                    </a:lnTo>
                    <a:lnTo>
                      <a:pt x="685" y="149"/>
                    </a:lnTo>
                    <a:lnTo>
                      <a:pt x="831" y="117"/>
                    </a:lnTo>
                    <a:lnTo>
                      <a:pt x="977" y="68"/>
                    </a:lnTo>
                    <a:lnTo>
                      <a:pt x="1110"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37" name="Freeform 913"/>
              <p:cNvSpPr>
                <a:spLocks/>
              </p:cNvSpPr>
              <p:nvPr/>
            </p:nvSpPr>
            <p:spPr bwMode="auto">
              <a:xfrm>
                <a:off x="866" y="2749"/>
                <a:ext cx="68" cy="34"/>
              </a:xfrm>
              <a:custGeom>
                <a:avLst/>
                <a:gdLst>
                  <a:gd name="T0" fmla="*/ 1484 w 1558"/>
                  <a:gd name="T1" fmla="*/ 894 h 936"/>
                  <a:gd name="T2" fmla="*/ 1510 w 1558"/>
                  <a:gd name="T3" fmla="*/ 809 h 936"/>
                  <a:gd name="T4" fmla="*/ 1530 w 1558"/>
                  <a:gd name="T5" fmla="*/ 728 h 936"/>
                  <a:gd name="T6" fmla="*/ 1546 w 1558"/>
                  <a:gd name="T7" fmla="*/ 643 h 936"/>
                  <a:gd name="T8" fmla="*/ 1555 w 1558"/>
                  <a:gd name="T9" fmla="*/ 561 h 936"/>
                  <a:gd name="T10" fmla="*/ 1555 w 1558"/>
                  <a:gd name="T11" fmla="*/ 496 h 936"/>
                  <a:gd name="T12" fmla="*/ 1558 w 1558"/>
                  <a:gd name="T13" fmla="*/ 434 h 936"/>
                  <a:gd name="T14" fmla="*/ 1555 w 1558"/>
                  <a:gd name="T15" fmla="*/ 369 h 936"/>
                  <a:gd name="T16" fmla="*/ 1549 w 1558"/>
                  <a:gd name="T17" fmla="*/ 304 h 936"/>
                  <a:gd name="T18" fmla="*/ 1539 w 1558"/>
                  <a:gd name="T19" fmla="*/ 238 h 936"/>
                  <a:gd name="T20" fmla="*/ 1527 w 1558"/>
                  <a:gd name="T21" fmla="*/ 170 h 936"/>
                  <a:gd name="T22" fmla="*/ 1519 w 1558"/>
                  <a:gd name="T23" fmla="*/ 130 h 936"/>
                  <a:gd name="T24" fmla="*/ 1510 w 1558"/>
                  <a:gd name="T25" fmla="*/ 98 h 936"/>
                  <a:gd name="T26" fmla="*/ 1500 w 1558"/>
                  <a:gd name="T27" fmla="*/ 66 h 936"/>
                  <a:gd name="T28" fmla="*/ 1494 w 1558"/>
                  <a:gd name="T29" fmla="*/ 33 h 936"/>
                  <a:gd name="T30" fmla="*/ 1484 w 1558"/>
                  <a:gd name="T31" fmla="*/ 6 h 936"/>
                  <a:gd name="T32" fmla="*/ 1461 w 1558"/>
                  <a:gd name="T33" fmla="*/ 55 h 936"/>
                  <a:gd name="T34" fmla="*/ 1393 w 1558"/>
                  <a:gd name="T35" fmla="*/ 196 h 936"/>
                  <a:gd name="T36" fmla="*/ 1280 w 1558"/>
                  <a:gd name="T37" fmla="*/ 356 h 936"/>
                  <a:gd name="T38" fmla="*/ 1117 w 1558"/>
                  <a:gd name="T39" fmla="*/ 506 h 936"/>
                  <a:gd name="T40" fmla="*/ 890 w 1558"/>
                  <a:gd name="T41" fmla="*/ 616 h 936"/>
                  <a:gd name="T42" fmla="*/ 634 w 1558"/>
                  <a:gd name="T43" fmla="*/ 666 h 936"/>
                  <a:gd name="T44" fmla="*/ 425 w 1558"/>
                  <a:gd name="T45" fmla="*/ 676 h 936"/>
                  <a:gd name="T46" fmla="*/ 257 w 1558"/>
                  <a:gd name="T47" fmla="*/ 656 h 936"/>
                  <a:gd name="T48" fmla="*/ 130 w 1558"/>
                  <a:gd name="T49" fmla="*/ 623 h 936"/>
                  <a:gd name="T50" fmla="*/ 35 w 1558"/>
                  <a:gd name="T51" fmla="*/ 585 h 936"/>
                  <a:gd name="T52" fmla="*/ 13 w 1558"/>
                  <a:gd name="T53" fmla="*/ 571 h 936"/>
                  <a:gd name="T54" fmla="*/ 185 w 1558"/>
                  <a:gd name="T55" fmla="*/ 698 h 936"/>
                  <a:gd name="T56" fmla="*/ 383 w 1558"/>
                  <a:gd name="T57" fmla="*/ 779 h 936"/>
                  <a:gd name="T58" fmla="*/ 601 w 1558"/>
                  <a:gd name="T59" fmla="*/ 815 h 936"/>
                  <a:gd name="T60" fmla="*/ 821 w 1558"/>
                  <a:gd name="T61" fmla="*/ 812 h 936"/>
                  <a:gd name="T62" fmla="*/ 1039 w 1558"/>
                  <a:gd name="T63" fmla="*/ 770 h 936"/>
                  <a:gd name="T64" fmla="*/ 1130 w 1558"/>
                  <a:gd name="T65" fmla="*/ 757 h 936"/>
                  <a:gd name="T66" fmla="*/ 1224 w 1558"/>
                  <a:gd name="T67" fmla="*/ 767 h 936"/>
                  <a:gd name="T68" fmla="*/ 1312 w 1558"/>
                  <a:gd name="T69" fmla="*/ 800 h 936"/>
                  <a:gd name="T70" fmla="*/ 1393 w 1558"/>
                  <a:gd name="T71" fmla="*/ 848 h 936"/>
                  <a:gd name="T72" fmla="*/ 1455 w 1558"/>
                  <a:gd name="T73" fmla="*/ 917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58" h="936">
                    <a:moveTo>
                      <a:pt x="1470" y="936"/>
                    </a:moveTo>
                    <a:lnTo>
                      <a:pt x="1484" y="894"/>
                    </a:lnTo>
                    <a:lnTo>
                      <a:pt x="1497" y="851"/>
                    </a:lnTo>
                    <a:lnTo>
                      <a:pt x="1510" y="809"/>
                    </a:lnTo>
                    <a:lnTo>
                      <a:pt x="1519" y="767"/>
                    </a:lnTo>
                    <a:lnTo>
                      <a:pt x="1530" y="728"/>
                    </a:lnTo>
                    <a:lnTo>
                      <a:pt x="1539" y="685"/>
                    </a:lnTo>
                    <a:lnTo>
                      <a:pt x="1546" y="643"/>
                    </a:lnTo>
                    <a:lnTo>
                      <a:pt x="1552" y="604"/>
                    </a:lnTo>
                    <a:lnTo>
                      <a:pt x="1555" y="561"/>
                    </a:lnTo>
                    <a:lnTo>
                      <a:pt x="1558" y="522"/>
                    </a:lnTo>
                    <a:lnTo>
                      <a:pt x="1555" y="496"/>
                    </a:lnTo>
                    <a:lnTo>
                      <a:pt x="1555" y="467"/>
                    </a:lnTo>
                    <a:lnTo>
                      <a:pt x="1558" y="434"/>
                    </a:lnTo>
                    <a:lnTo>
                      <a:pt x="1555" y="401"/>
                    </a:lnTo>
                    <a:lnTo>
                      <a:pt x="1555" y="369"/>
                    </a:lnTo>
                    <a:lnTo>
                      <a:pt x="1552" y="336"/>
                    </a:lnTo>
                    <a:lnTo>
                      <a:pt x="1549" y="304"/>
                    </a:lnTo>
                    <a:lnTo>
                      <a:pt x="1546" y="271"/>
                    </a:lnTo>
                    <a:lnTo>
                      <a:pt x="1539" y="238"/>
                    </a:lnTo>
                    <a:lnTo>
                      <a:pt x="1536" y="202"/>
                    </a:lnTo>
                    <a:lnTo>
                      <a:pt x="1527" y="170"/>
                    </a:lnTo>
                    <a:lnTo>
                      <a:pt x="1523" y="150"/>
                    </a:lnTo>
                    <a:lnTo>
                      <a:pt x="1519" y="130"/>
                    </a:lnTo>
                    <a:lnTo>
                      <a:pt x="1516" y="114"/>
                    </a:lnTo>
                    <a:lnTo>
                      <a:pt x="1510" y="98"/>
                    </a:lnTo>
                    <a:lnTo>
                      <a:pt x="1506" y="82"/>
                    </a:lnTo>
                    <a:lnTo>
                      <a:pt x="1500" y="66"/>
                    </a:lnTo>
                    <a:lnTo>
                      <a:pt x="1497" y="49"/>
                    </a:lnTo>
                    <a:lnTo>
                      <a:pt x="1494" y="33"/>
                    </a:lnTo>
                    <a:lnTo>
                      <a:pt x="1487" y="20"/>
                    </a:lnTo>
                    <a:lnTo>
                      <a:pt x="1484" y="6"/>
                    </a:lnTo>
                    <a:lnTo>
                      <a:pt x="1484" y="0"/>
                    </a:lnTo>
                    <a:lnTo>
                      <a:pt x="1461" y="55"/>
                    </a:lnTo>
                    <a:lnTo>
                      <a:pt x="1432" y="121"/>
                    </a:lnTo>
                    <a:lnTo>
                      <a:pt x="1393" y="196"/>
                    </a:lnTo>
                    <a:lnTo>
                      <a:pt x="1344" y="274"/>
                    </a:lnTo>
                    <a:lnTo>
                      <a:pt x="1280" y="356"/>
                    </a:lnTo>
                    <a:lnTo>
                      <a:pt x="1205" y="434"/>
                    </a:lnTo>
                    <a:lnTo>
                      <a:pt x="1117" y="506"/>
                    </a:lnTo>
                    <a:lnTo>
                      <a:pt x="1010" y="568"/>
                    </a:lnTo>
                    <a:lnTo>
                      <a:pt x="890" y="616"/>
                    </a:lnTo>
                    <a:lnTo>
                      <a:pt x="753" y="649"/>
                    </a:lnTo>
                    <a:lnTo>
                      <a:pt x="634" y="666"/>
                    </a:lnTo>
                    <a:lnTo>
                      <a:pt x="523" y="676"/>
                    </a:lnTo>
                    <a:lnTo>
                      <a:pt x="425" y="676"/>
                    </a:lnTo>
                    <a:lnTo>
                      <a:pt x="338" y="669"/>
                    </a:lnTo>
                    <a:lnTo>
                      <a:pt x="257" y="656"/>
                    </a:lnTo>
                    <a:lnTo>
                      <a:pt x="188" y="643"/>
                    </a:lnTo>
                    <a:lnTo>
                      <a:pt x="130" y="623"/>
                    </a:lnTo>
                    <a:lnTo>
                      <a:pt x="78" y="604"/>
                    </a:lnTo>
                    <a:lnTo>
                      <a:pt x="35" y="585"/>
                    </a:lnTo>
                    <a:lnTo>
                      <a:pt x="0" y="564"/>
                    </a:lnTo>
                    <a:lnTo>
                      <a:pt x="13" y="571"/>
                    </a:lnTo>
                    <a:lnTo>
                      <a:pt x="95" y="640"/>
                    </a:lnTo>
                    <a:lnTo>
                      <a:pt x="185" y="698"/>
                    </a:lnTo>
                    <a:lnTo>
                      <a:pt x="279" y="743"/>
                    </a:lnTo>
                    <a:lnTo>
                      <a:pt x="383" y="779"/>
                    </a:lnTo>
                    <a:lnTo>
                      <a:pt x="491" y="803"/>
                    </a:lnTo>
                    <a:lnTo>
                      <a:pt x="601" y="815"/>
                    </a:lnTo>
                    <a:lnTo>
                      <a:pt x="711" y="819"/>
                    </a:lnTo>
                    <a:lnTo>
                      <a:pt x="821" y="812"/>
                    </a:lnTo>
                    <a:lnTo>
                      <a:pt x="932" y="796"/>
                    </a:lnTo>
                    <a:lnTo>
                      <a:pt x="1039" y="770"/>
                    </a:lnTo>
                    <a:lnTo>
                      <a:pt x="1085" y="760"/>
                    </a:lnTo>
                    <a:lnTo>
                      <a:pt x="1130" y="757"/>
                    </a:lnTo>
                    <a:lnTo>
                      <a:pt x="1179" y="757"/>
                    </a:lnTo>
                    <a:lnTo>
                      <a:pt x="1224" y="767"/>
                    </a:lnTo>
                    <a:lnTo>
                      <a:pt x="1269" y="779"/>
                    </a:lnTo>
                    <a:lnTo>
                      <a:pt x="1312" y="800"/>
                    </a:lnTo>
                    <a:lnTo>
                      <a:pt x="1354" y="822"/>
                    </a:lnTo>
                    <a:lnTo>
                      <a:pt x="1393" y="848"/>
                    </a:lnTo>
                    <a:lnTo>
                      <a:pt x="1426" y="881"/>
                    </a:lnTo>
                    <a:lnTo>
                      <a:pt x="1455" y="917"/>
                    </a:lnTo>
                    <a:lnTo>
                      <a:pt x="1470" y="936"/>
                    </a:lnTo>
                    <a:close/>
                  </a:path>
                </a:pathLst>
              </a:custGeom>
              <a:solidFill>
                <a:srgbClr val="B232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38" name="Freeform 914"/>
              <p:cNvSpPr>
                <a:spLocks/>
              </p:cNvSpPr>
              <p:nvPr/>
            </p:nvSpPr>
            <p:spPr bwMode="auto">
              <a:xfrm>
                <a:off x="863" y="2747"/>
                <a:ext cx="68" cy="26"/>
              </a:xfrm>
              <a:custGeom>
                <a:avLst/>
                <a:gdLst>
                  <a:gd name="T0" fmla="*/ 1571 w 1571"/>
                  <a:gd name="T1" fmla="*/ 0 h 737"/>
                  <a:gd name="T2" fmla="*/ 1565 w 1571"/>
                  <a:gd name="T3" fmla="*/ 16 h 737"/>
                  <a:gd name="T4" fmla="*/ 1552 w 1571"/>
                  <a:gd name="T5" fmla="*/ 64 h 737"/>
                  <a:gd name="T6" fmla="*/ 1523 w 1571"/>
                  <a:gd name="T7" fmla="*/ 133 h 737"/>
                  <a:gd name="T8" fmla="*/ 1483 w 1571"/>
                  <a:gd name="T9" fmla="*/ 221 h 737"/>
                  <a:gd name="T10" fmla="*/ 1425 w 1571"/>
                  <a:gd name="T11" fmla="*/ 318 h 737"/>
                  <a:gd name="T12" fmla="*/ 1348 w 1571"/>
                  <a:gd name="T13" fmla="*/ 417 h 737"/>
                  <a:gd name="T14" fmla="*/ 1250 w 1571"/>
                  <a:gd name="T15" fmla="*/ 514 h 737"/>
                  <a:gd name="T16" fmla="*/ 1133 w 1571"/>
                  <a:gd name="T17" fmla="*/ 599 h 737"/>
                  <a:gd name="T18" fmla="*/ 990 w 1571"/>
                  <a:gd name="T19" fmla="*/ 668 h 737"/>
                  <a:gd name="T20" fmla="*/ 821 w 1571"/>
                  <a:gd name="T21" fmla="*/ 710 h 737"/>
                  <a:gd name="T22" fmla="*/ 649 w 1571"/>
                  <a:gd name="T23" fmla="*/ 733 h 737"/>
                  <a:gd name="T24" fmla="*/ 499 w 1571"/>
                  <a:gd name="T25" fmla="*/ 737 h 737"/>
                  <a:gd name="T26" fmla="*/ 373 w 1571"/>
                  <a:gd name="T27" fmla="*/ 727 h 737"/>
                  <a:gd name="T28" fmla="*/ 270 w 1571"/>
                  <a:gd name="T29" fmla="*/ 707 h 737"/>
                  <a:gd name="T30" fmla="*/ 182 w 1571"/>
                  <a:gd name="T31" fmla="*/ 677 h 737"/>
                  <a:gd name="T32" fmla="*/ 114 w 1571"/>
                  <a:gd name="T33" fmla="*/ 649 h 737"/>
                  <a:gd name="T34" fmla="*/ 62 w 1571"/>
                  <a:gd name="T35" fmla="*/ 619 h 737"/>
                  <a:gd name="T36" fmla="*/ 26 w 1571"/>
                  <a:gd name="T37" fmla="*/ 596 h 737"/>
                  <a:gd name="T38" fmla="*/ 6 w 1571"/>
                  <a:gd name="T39" fmla="*/ 577 h 737"/>
                  <a:gd name="T40" fmla="*/ 0 w 1571"/>
                  <a:gd name="T41" fmla="*/ 57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1" h="737">
                    <a:moveTo>
                      <a:pt x="1571" y="0"/>
                    </a:moveTo>
                    <a:lnTo>
                      <a:pt x="1565" y="16"/>
                    </a:lnTo>
                    <a:lnTo>
                      <a:pt x="1552" y="64"/>
                    </a:lnTo>
                    <a:lnTo>
                      <a:pt x="1523" y="133"/>
                    </a:lnTo>
                    <a:lnTo>
                      <a:pt x="1483" y="221"/>
                    </a:lnTo>
                    <a:lnTo>
                      <a:pt x="1425" y="318"/>
                    </a:lnTo>
                    <a:lnTo>
                      <a:pt x="1348" y="417"/>
                    </a:lnTo>
                    <a:lnTo>
                      <a:pt x="1250" y="514"/>
                    </a:lnTo>
                    <a:lnTo>
                      <a:pt x="1133" y="599"/>
                    </a:lnTo>
                    <a:lnTo>
                      <a:pt x="990" y="668"/>
                    </a:lnTo>
                    <a:lnTo>
                      <a:pt x="821" y="710"/>
                    </a:lnTo>
                    <a:lnTo>
                      <a:pt x="649" y="733"/>
                    </a:lnTo>
                    <a:lnTo>
                      <a:pt x="499" y="737"/>
                    </a:lnTo>
                    <a:lnTo>
                      <a:pt x="373" y="727"/>
                    </a:lnTo>
                    <a:lnTo>
                      <a:pt x="270" y="707"/>
                    </a:lnTo>
                    <a:lnTo>
                      <a:pt x="182" y="677"/>
                    </a:lnTo>
                    <a:lnTo>
                      <a:pt x="114" y="649"/>
                    </a:lnTo>
                    <a:lnTo>
                      <a:pt x="62" y="619"/>
                    </a:lnTo>
                    <a:lnTo>
                      <a:pt x="26" y="596"/>
                    </a:lnTo>
                    <a:lnTo>
                      <a:pt x="6" y="577"/>
                    </a:lnTo>
                    <a:lnTo>
                      <a:pt x="0" y="57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39" name="Freeform 915"/>
              <p:cNvSpPr>
                <a:spLocks/>
              </p:cNvSpPr>
              <p:nvPr/>
            </p:nvSpPr>
            <p:spPr bwMode="auto">
              <a:xfrm>
                <a:off x="927" y="2689"/>
                <a:ext cx="25" cy="49"/>
              </a:xfrm>
              <a:custGeom>
                <a:avLst/>
                <a:gdLst>
                  <a:gd name="T0" fmla="*/ 149 w 572"/>
                  <a:gd name="T1" fmla="*/ 1374 h 1374"/>
                  <a:gd name="T2" fmla="*/ 207 w 572"/>
                  <a:gd name="T3" fmla="*/ 1367 h 1374"/>
                  <a:gd name="T4" fmla="*/ 262 w 572"/>
                  <a:gd name="T5" fmla="*/ 1351 h 1374"/>
                  <a:gd name="T6" fmla="*/ 322 w 572"/>
                  <a:gd name="T7" fmla="*/ 1322 h 1374"/>
                  <a:gd name="T8" fmla="*/ 386 w 572"/>
                  <a:gd name="T9" fmla="*/ 1273 h 1374"/>
                  <a:gd name="T10" fmla="*/ 480 w 572"/>
                  <a:gd name="T11" fmla="*/ 1171 h 1374"/>
                  <a:gd name="T12" fmla="*/ 551 w 572"/>
                  <a:gd name="T13" fmla="*/ 992 h 1374"/>
                  <a:gd name="T14" fmla="*/ 572 w 572"/>
                  <a:gd name="T15" fmla="*/ 767 h 1374"/>
                  <a:gd name="T16" fmla="*/ 548 w 572"/>
                  <a:gd name="T17" fmla="*/ 516 h 1374"/>
                  <a:gd name="T18" fmla="*/ 490 w 572"/>
                  <a:gd name="T19" fmla="*/ 245 h 1374"/>
                  <a:gd name="T20" fmla="*/ 448 w 572"/>
                  <a:gd name="T21" fmla="*/ 105 h 1374"/>
                  <a:gd name="T22" fmla="*/ 438 w 572"/>
                  <a:gd name="T23" fmla="*/ 85 h 1374"/>
                  <a:gd name="T24" fmla="*/ 422 w 572"/>
                  <a:gd name="T25" fmla="*/ 60 h 1374"/>
                  <a:gd name="T26" fmla="*/ 402 w 572"/>
                  <a:gd name="T27" fmla="*/ 30 h 1374"/>
                  <a:gd name="T28" fmla="*/ 374 w 572"/>
                  <a:gd name="T29" fmla="*/ 7 h 1374"/>
                  <a:gd name="T30" fmla="*/ 360 w 572"/>
                  <a:gd name="T31" fmla="*/ 4 h 1374"/>
                  <a:gd name="T32" fmla="*/ 367 w 572"/>
                  <a:gd name="T33" fmla="*/ 17 h 1374"/>
                  <a:gd name="T34" fmla="*/ 377 w 572"/>
                  <a:gd name="T35" fmla="*/ 40 h 1374"/>
                  <a:gd name="T36" fmla="*/ 389 w 572"/>
                  <a:gd name="T37" fmla="*/ 79 h 1374"/>
                  <a:gd name="T38" fmla="*/ 405 w 572"/>
                  <a:gd name="T39" fmla="*/ 132 h 1374"/>
                  <a:gd name="T40" fmla="*/ 441 w 572"/>
                  <a:gd name="T41" fmla="*/ 251 h 1374"/>
                  <a:gd name="T42" fmla="*/ 493 w 572"/>
                  <a:gd name="T43" fmla="*/ 458 h 1374"/>
                  <a:gd name="T44" fmla="*/ 523 w 572"/>
                  <a:gd name="T45" fmla="*/ 709 h 1374"/>
                  <a:gd name="T46" fmla="*/ 496 w 572"/>
                  <a:gd name="T47" fmla="*/ 969 h 1374"/>
                  <a:gd name="T48" fmla="*/ 380 w 572"/>
                  <a:gd name="T49" fmla="*/ 1201 h 1374"/>
                  <a:gd name="T50" fmla="*/ 350 w 572"/>
                  <a:gd name="T51" fmla="*/ 1237 h 1374"/>
                  <a:gd name="T52" fmla="*/ 314 w 572"/>
                  <a:gd name="T53" fmla="*/ 1270 h 1374"/>
                  <a:gd name="T54" fmla="*/ 262 w 572"/>
                  <a:gd name="T55" fmla="*/ 1299 h 1374"/>
                  <a:gd name="T56" fmla="*/ 198 w 572"/>
                  <a:gd name="T57" fmla="*/ 1319 h 1374"/>
                  <a:gd name="T58" fmla="*/ 113 w 572"/>
                  <a:gd name="T59" fmla="*/ 1328 h 1374"/>
                  <a:gd name="T60" fmla="*/ 78 w 572"/>
                  <a:gd name="T61" fmla="*/ 1325 h 1374"/>
                  <a:gd name="T62" fmla="*/ 48 w 572"/>
                  <a:gd name="T63" fmla="*/ 1315 h 1374"/>
                  <a:gd name="T64" fmla="*/ 23 w 572"/>
                  <a:gd name="T65" fmla="*/ 1309 h 1374"/>
                  <a:gd name="T66" fmla="*/ 6 w 572"/>
                  <a:gd name="T67" fmla="*/ 1309 h 1374"/>
                  <a:gd name="T68" fmla="*/ 0 w 572"/>
                  <a:gd name="T69" fmla="*/ 1322 h 1374"/>
                  <a:gd name="T70" fmla="*/ 9 w 572"/>
                  <a:gd name="T71" fmla="*/ 1341 h 1374"/>
                  <a:gd name="T72" fmla="*/ 39 w 572"/>
                  <a:gd name="T73" fmla="*/ 1355 h 1374"/>
                  <a:gd name="T74" fmla="*/ 75 w 572"/>
                  <a:gd name="T75" fmla="*/ 1367 h 1374"/>
                  <a:gd name="T76" fmla="*/ 107 w 572"/>
                  <a:gd name="T77" fmla="*/ 1371 h 1374"/>
                  <a:gd name="T78" fmla="*/ 120 w 572"/>
                  <a:gd name="T79" fmla="*/ 1374 h 1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72" h="1374">
                    <a:moveTo>
                      <a:pt x="120" y="1374"/>
                    </a:moveTo>
                    <a:lnTo>
                      <a:pt x="149" y="1374"/>
                    </a:lnTo>
                    <a:lnTo>
                      <a:pt x="179" y="1371"/>
                    </a:lnTo>
                    <a:lnTo>
                      <a:pt x="207" y="1367"/>
                    </a:lnTo>
                    <a:lnTo>
                      <a:pt x="237" y="1361"/>
                    </a:lnTo>
                    <a:lnTo>
                      <a:pt x="262" y="1351"/>
                    </a:lnTo>
                    <a:lnTo>
                      <a:pt x="292" y="1338"/>
                    </a:lnTo>
                    <a:lnTo>
                      <a:pt x="322" y="1322"/>
                    </a:lnTo>
                    <a:lnTo>
                      <a:pt x="353" y="1299"/>
                    </a:lnTo>
                    <a:lnTo>
                      <a:pt x="386" y="1273"/>
                    </a:lnTo>
                    <a:lnTo>
                      <a:pt x="419" y="1243"/>
                    </a:lnTo>
                    <a:lnTo>
                      <a:pt x="480" y="1171"/>
                    </a:lnTo>
                    <a:lnTo>
                      <a:pt x="523" y="1087"/>
                    </a:lnTo>
                    <a:lnTo>
                      <a:pt x="551" y="992"/>
                    </a:lnTo>
                    <a:lnTo>
                      <a:pt x="568" y="884"/>
                    </a:lnTo>
                    <a:lnTo>
                      <a:pt x="572" y="767"/>
                    </a:lnTo>
                    <a:lnTo>
                      <a:pt x="565" y="643"/>
                    </a:lnTo>
                    <a:lnTo>
                      <a:pt x="548" y="516"/>
                    </a:lnTo>
                    <a:lnTo>
                      <a:pt x="523" y="383"/>
                    </a:lnTo>
                    <a:lnTo>
                      <a:pt x="490" y="245"/>
                    </a:lnTo>
                    <a:lnTo>
                      <a:pt x="448" y="108"/>
                    </a:lnTo>
                    <a:lnTo>
                      <a:pt x="448" y="105"/>
                    </a:lnTo>
                    <a:lnTo>
                      <a:pt x="444" y="99"/>
                    </a:lnTo>
                    <a:lnTo>
                      <a:pt x="438" y="85"/>
                    </a:lnTo>
                    <a:lnTo>
                      <a:pt x="432" y="72"/>
                    </a:lnTo>
                    <a:lnTo>
                      <a:pt x="422" y="60"/>
                    </a:lnTo>
                    <a:lnTo>
                      <a:pt x="412" y="43"/>
                    </a:lnTo>
                    <a:lnTo>
                      <a:pt x="402" y="30"/>
                    </a:lnTo>
                    <a:lnTo>
                      <a:pt x="389" y="17"/>
                    </a:lnTo>
                    <a:lnTo>
                      <a:pt x="374" y="7"/>
                    </a:lnTo>
                    <a:lnTo>
                      <a:pt x="360" y="0"/>
                    </a:lnTo>
                    <a:lnTo>
                      <a:pt x="360" y="4"/>
                    </a:lnTo>
                    <a:lnTo>
                      <a:pt x="363" y="11"/>
                    </a:lnTo>
                    <a:lnTo>
                      <a:pt x="367" y="17"/>
                    </a:lnTo>
                    <a:lnTo>
                      <a:pt x="370" y="27"/>
                    </a:lnTo>
                    <a:lnTo>
                      <a:pt x="377" y="40"/>
                    </a:lnTo>
                    <a:lnTo>
                      <a:pt x="383" y="56"/>
                    </a:lnTo>
                    <a:lnTo>
                      <a:pt x="389" y="79"/>
                    </a:lnTo>
                    <a:lnTo>
                      <a:pt x="396" y="102"/>
                    </a:lnTo>
                    <a:lnTo>
                      <a:pt x="405" y="132"/>
                    </a:lnTo>
                    <a:lnTo>
                      <a:pt x="419" y="180"/>
                    </a:lnTo>
                    <a:lnTo>
                      <a:pt x="441" y="251"/>
                    </a:lnTo>
                    <a:lnTo>
                      <a:pt x="468" y="347"/>
                    </a:lnTo>
                    <a:lnTo>
                      <a:pt x="493" y="458"/>
                    </a:lnTo>
                    <a:lnTo>
                      <a:pt x="512" y="578"/>
                    </a:lnTo>
                    <a:lnTo>
                      <a:pt x="523" y="709"/>
                    </a:lnTo>
                    <a:lnTo>
                      <a:pt x="520" y="839"/>
                    </a:lnTo>
                    <a:lnTo>
                      <a:pt x="496" y="969"/>
                    </a:lnTo>
                    <a:lnTo>
                      <a:pt x="451" y="1093"/>
                    </a:lnTo>
                    <a:lnTo>
                      <a:pt x="380" y="1201"/>
                    </a:lnTo>
                    <a:lnTo>
                      <a:pt x="367" y="1217"/>
                    </a:lnTo>
                    <a:lnTo>
                      <a:pt x="350" y="1237"/>
                    </a:lnTo>
                    <a:lnTo>
                      <a:pt x="334" y="1253"/>
                    </a:lnTo>
                    <a:lnTo>
                      <a:pt x="314" y="1270"/>
                    </a:lnTo>
                    <a:lnTo>
                      <a:pt x="292" y="1286"/>
                    </a:lnTo>
                    <a:lnTo>
                      <a:pt x="262" y="1299"/>
                    </a:lnTo>
                    <a:lnTo>
                      <a:pt x="234" y="1312"/>
                    </a:lnTo>
                    <a:lnTo>
                      <a:pt x="198" y="1319"/>
                    </a:lnTo>
                    <a:lnTo>
                      <a:pt x="159" y="1325"/>
                    </a:lnTo>
                    <a:lnTo>
                      <a:pt x="113" y="1328"/>
                    </a:lnTo>
                    <a:lnTo>
                      <a:pt x="97" y="1328"/>
                    </a:lnTo>
                    <a:lnTo>
                      <a:pt x="78" y="1325"/>
                    </a:lnTo>
                    <a:lnTo>
                      <a:pt x="61" y="1322"/>
                    </a:lnTo>
                    <a:lnTo>
                      <a:pt x="48" y="1315"/>
                    </a:lnTo>
                    <a:lnTo>
                      <a:pt x="36" y="1312"/>
                    </a:lnTo>
                    <a:lnTo>
                      <a:pt x="23" y="1309"/>
                    </a:lnTo>
                    <a:lnTo>
                      <a:pt x="12" y="1309"/>
                    </a:lnTo>
                    <a:lnTo>
                      <a:pt x="6" y="1309"/>
                    </a:lnTo>
                    <a:lnTo>
                      <a:pt x="3" y="1315"/>
                    </a:lnTo>
                    <a:lnTo>
                      <a:pt x="0" y="1322"/>
                    </a:lnTo>
                    <a:lnTo>
                      <a:pt x="3" y="1331"/>
                    </a:lnTo>
                    <a:lnTo>
                      <a:pt x="9" y="1341"/>
                    </a:lnTo>
                    <a:lnTo>
                      <a:pt x="23" y="1348"/>
                    </a:lnTo>
                    <a:lnTo>
                      <a:pt x="39" y="1355"/>
                    </a:lnTo>
                    <a:lnTo>
                      <a:pt x="58" y="1361"/>
                    </a:lnTo>
                    <a:lnTo>
                      <a:pt x="75" y="1367"/>
                    </a:lnTo>
                    <a:lnTo>
                      <a:pt x="94" y="1371"/>
                    </a:lnTo>
                    <a:lnTo>
                      <a:pt x="107" y="1371"/>
                    </a:lnTo>
                    <a:lnTo>
                      <a:pt x="116" y="1374"/>
                    </a:lnTo>
                    <a:lnTo>
                      <a:pt x="120" y="1374"/>
                    </a:lnTo>
                    <a:close/>
                  </a:path>
                </a:pathLst>
              </a:custGeom>
              <a:solidFill>
                <a:srgbClr val="CB65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40" name="Freeform 916"/>
              <p:cNvSpPr>
                <a:spLocks/>
              </p:cNvSpPr>
              <p:nvPr/>
            </p:nvSpPr>
            <p:spPr bwMode="auto">
              <a:xfrm>
                <a:off x="838" y="2670"/>
                <a:ext cx="5" cy="13"/>
              </a:xfrm>
              <a:custGeom>
                <a:avLst/>
                <a:gdLst>
                  <a:gd name="T0" fmla="*/ 68 w 97"/>
                  <a:gd name="T1" fmla="*/ 0 h 352"/>
                  <a:gd name="T2" fmla="*/ 58 w 97"/>
                  <a:gd name="T3" fmla="*/ 26 h 352"/>
                  <a:gd name="T4" fmla="*/ 52 w 97"/>
                  <a:gd name="T5" fmla="*/ 52 h 352"/>
                  <a:gd name="T6" fmla="*/ 42 w 97"/>
                  <a:gd name="T7" fmla="*/ 81 h 352"/>
                  <a:gd name="T8" fmla="*/ 36 w 97"/>
                  <a:gd name="T9" fmla="*/ 104 h 352"/>
                  <a:gd name="T10" fmla="*/ 25 w 97"/>
                  <a:gd name="T11" fmla="*/ 131 h 352"/>
                  <a:gd name="T12" fmla="*/ 19 w 97"/>
                  <a:gd name="T13" fmla="*/ 156 h 352"/>
                  <a:gd name="T14" fmla="*/ 13 w 97"/>
                  <a:gd name="T15" fmla="*/ 183 h 352"/>
                  <a:gd name="T16" fmla="*/ 6 w 97"/>
                  <a:gd name="T17" fmla="*/ 206 h 352"/>
                  <a:gd name="T18" fmla="*/ 3 w 97"/>
                  <a:gd name="T19" fmla="*/ 228 h 352"/>
                  <a:gd name="T20" fmla="*/ 0 w 97"/>
                  <a:gd name="T21" fmla="*/ 255 h 352"/>
                  <a:gd name="T22" fmla="*/ 0 w 97"/>
                  <a:gd name="T23" fmla="*/ 322 h 352"/>
                  <a:gd name="T24" fmla="*/ 6 w 97"/>
                  <a:gd name="T25" fmla="*/ 352 h 352"/>
                  <a:gd name="T26" fmla="*/ 16 w 97"/>
                  <a:gd name="T27" fmla="*/ 349 h 352"/>
                  <a:gd name="T28" fmla="*/ 29 w 97"/>
                  <a:gd name="T29" fmla="*/ 326 h 352"/>
                  <a:gd name="T30" fmla="*/ 42 w 97"/>
                  <a:gd name="T31" fmla="*/ 283 h 352"/>
                  <a:gd name="T32" fmla="*/ 58 w 97"/>
                  <a:gd name="T33" fmla="*/ 235 h 352"/>
                  <a:gd name="T34" fmla="*/ 74 w 97"/>
                  <a:gd name="T35" fmla="*/ 183 h 352"/>
                  <a:gd name="T36" fmla="*/ 88 w 97"/>
                  <a:gd name="T37" fmla="*/ 137 h 352"/>
                  <a:gd name="T38" fmla="*/ 94 w 97"/>
                  <a:gd name="T39" fmla="*/ 101 h 352"/>
                  <a:gd name="T40" fmla="*/ 97 w 97"/>
                  <a:gd name="T41" fmla="*/ 92 h 352"/>
                  <a:gd name="T42" fmla="*/ 68 w 97"/>
                  <a:gd name="T43"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352">
                    <a:moveTo>
                      <a:pt x="68" y="0"/>
                    </a:moveTo>
                    <a:lnTo>
                      <a:pt x="58" y="26"/>
                    </a:lnTo>
                    <a:lnTo>
                      <a:pt x="52" y="52"/>
                    </a:lnTo>
                    <a:lnTo>
                      <a:pt x="42" y="81"/>
                    </a:lnTo>
                    <a:lnTo>
                      <a:pt x="36" y="104"/>
                    </a:lnTo>
                    <a:lnTo>
                      <a:pt x="25" y="131"/>
                    </a:lnTo>
                    <a:lnTo>
                      <a:pt x="19" y="156"/>
                    </a:lnTo>
                    <a:lnTo>
                      <a:pt x="13" y="183"/>
                    </a:lnTo>
                    <a:lnTo>
                      <a:pt x="6" y="206"/>
                    </a:lnTo>
                    <a:lnTo>
                      <a:pt x="3" y="228"/>
                    </a:lnTo>
                    <a:lnTo>
                      <a:pt x="0" y="255"/>
                    </a:lnTo>
                    <a:lnTo>
                      <a:pt x="0" y="322"/>
                    </a:lnTo>
                    <a:lnTo>
                      <a:pt x="6" y="352"/>
                    </a:lnTo>
                    <a:lnTo>
                      <a:pt x="16" y="349"/>
                    </a:lnTo>
                    <a:lnTo>
                      <a:pt x="29" y="326"/>
                    </a:lnTo>
                    <a:lnTo>
                      <a:pt x="42" y="283"/>
                    </a:lnTo>
                    <a:lnTo>
                      <a:pt x="58" y="235"/>
                    </a:lnTo>
                    <a:lnTo>
                      <a:pt x="74" y="183"/>
                    </a:lnTo>
                    <a:lnTo>
                      <a:pt x="88" y="137"/>
                    </a:lnTo>
                    <a:lnTo>
                      <a:pt x="94" y="101"/>
                    </a:lnTo>
                    <a:lnTo>
                      <a:pt x="97" y="92"/>
                    </a:lnTo>
                    <a:lnTo>
                      <a:pt x="68" y="0"/>
                    </a:lnTo>
                    <a:close/>
                  </a:path>
                </a:pathLst>
              </a:custGeom>
              <a:solidFill>
                <a:srgbClr val="660033"/>
              </a:solidFill>
              <a:ln w="9525">
                <a:solidFill>
                  <a:srgbClr val="292929"/>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41" name="Freeform 917"/>
              <p:cNvSpPr>
                <a:spLocks/>
              </p:cNvSpPr>
              <p:nvPr/>
            </p:nvSpPr>
            <p:spPr bwMode="auto">
              <a:xfrm>
                <a:off x="847" y="2632"/>
                <a:ext cx="21" cy="31"/>
              </a:xfrm>
              <a:custGeom>
                <a:avLst/>
                <a:gdLst>
                  <a:gd name="T0" fmla="*/ 30 w 475"/>
                  <a:gd name="T1" fmla="*/ 874 h 874"/>
                  <a:gd name="T2" fmla="*/ 68 w 475"/>
                  <a:gd name="T3" fmla="*/ 770 h 874"/>
                  <a:gd name="T4" fmla="*/ 110 w 475"/>
                  <a:gd name="T5" fmla="*/ 665 h 874"/>
                  <a:gd name="T6" fmla="*/ 156 w 475"/>
                  <a:gd name="T7" fmla="*/ 561 h 874"/>
                  <a:gd name="T8" fmla="*/ 205 w 475"/>
                  <a:gd name="T9" fmla="*/ 460 h 874"/>
                  <a:gd name="T10" fmla="*/ 250 w 475"/>
                  <a:gd name="T11" fmla="*/ 362 h 874"/>
                  <a:gd name="T12" fmla="*/ 299 w 475"/>
                  <a:gd name="T13" fmla="*/ 270 h 874"/>
                  <a:gd name="T14" fmla="*/ 348 w 475"/>
                  <a:gd name="T15" fmla="*/ 186 h 874"/>
                  <a:gd name="T16" fmla="*/ 393 w 475"/>
                  <a:gd name="T17" fmla="*/ 110 h 874"/>
                  <a:gd name="T18" fmla="*/ 436 w 475"/>
                  <a:gd name="T19" fmla="*/ 49 h 874"/>
                  <a:gd name="T20" fmla="*/ 475 w 475"/>
                  <a:gd name="T21" fmla="*/ 0 h 874"/>
                  <a:gd name="T22" fmla="*/ 442 w 475"/>
                  <a:gd name="T23" fmla="*/ 43 h 874"/>
                  <a:gd name="T24" fmla="*/ 403 w 475"/>
                  <a:gd name="T25" fmla="*/ 95 h 874"/>
                  <a:gd name="T26" fmla="*/ 357 w 475"/>
                  <a:gd name="T27" fmla="*/ 160 h 874"/>
                  <a:gd name="T28" fmla="*/ 308 w 475"/>
                  <a:gd name="T29" fmla="*/ 231 h 874"/>
                  <a:gd name="T30" fmla="*/ 260 w 475"/>
                  <a:gd name="T31" fmla="*/ 313 h 874"/>
                  <a:gd name="T32" fmla="*/ 208 w 475"/>
                  <a:gd name="T33" fmla="*/ 405 h 874"/>
                  <a:gd name="T34" fmla="*/ 153 w 475"/>
                  <a:gd name="T35" fmla="*/ 496 h 874"/>
                  <a:gd name="T36" fmla="*/ 101 w 475"/>
                  <a:gd name="T37" fmla="*/ 593 h 874"/>
                  <a:gd name="T38" fmla="*/ 49 w 475"/>
                  <a:gd name="T39" fmla="*/ 692 h 874"/>
                  <a:gd name="T40" fmla="*/ 0 w 475"/>
                  <a:gd name="T41" fmla="*/ 792 h 874"/>
                  <a:gd name="T42" fmla="*/ 30 w 475"/>
                  <a:gd name="T43" fmla="*/ 874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5" h="874">
                    <a:moveTo>
                      <a:pt x="30" y="874"/>
                    </a:moveTo>
                    <a:lnTo>
                      <a:pt x="68" y="770"/>
                    </a:lnTo>
                    <a:lnTo>
                      <a:pt x="110" y="665"/>
                    </a:lnTo>
                    <a:lnTo>
                      <a:pt x="156" y="561"/>
                    </a:lnTo>
                    <a:lnTo>
                      <a:pt x="205" y="460"/>
                    </a:lnTo>
                    <a:lnTo>
                      <a:pt x="250" y="362"/>
                    </a:lnTo>
                    <a:lnTo>
                      <a:pt x="299" y="270"/>
                    </a:lnTo>
                    <a:lnTo>
                      <a:pt x="348" y="186"/>
                    </a:lnTo>
                    <a:lnTo>
                      <a:pt x="393" y="110"/>
                    </a:lnTo>
                    <a:lnTo>
                      <a:pt x="436" y="49"/>
                    </a:lnTo>
                    <a:lnTo>
                      <a:pt x="475" y="0"/>
                    </a:lnTo>
                    <a:lnTo>
                      <a:pt x="442" y="43"/>
                    </a:lnTo>
                    <a:lnTo>
                      <a:pt x="403" y="95"/>
                    </a:lnTo>
                    <a:lnTo>
                      <a:pt x="357" y="160"/>
                    </a:lnTo>
                    <a:lnTo>
                      <a:pt x="308" y="231"/>
                    </a:lnTo>
                    <a:lnTo>
                      <a:pt x="260" y="313"/>
                    </a:lnTo>
                    <a:lnTo>
                      <a:pt x="208" y="405"/>
                    </a:lnTo>
                    <a:lnTo>
                      <a:pt x="153" y="496"/>
                    </a:lnTo>
                    <a:lnTo>
                      <a:pt x="101" y="593"/>
                    </a:lnTo>
                    <a:lnTo>
                      <a:pt x="49" y="692"/>
                    </a:lnTo>
                    <a:lnTo>
                      <a:pt x="0" y="792"/>
                    </a:lnTo>
                    <a:lnTo>
                      <a:pt x="30" y="874"/>
                    </a:lnTo>
                    <a:close/>
                  </a:path>
                </a:pathLst>
              </a:custGeom>
              <a:solidFill>
                <a:srgbClr val="660033"/>
              </a:solidFill>
              <a:ln w="9525">
                <a:solidFill>
                  <a:srgbClr val="292929"/>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42" name="Freeform 918"/>
              <p:cNvSpPr>
                <a:spLocks/>
              </p:cNvSpPr>
              <p:nvPr/>
            </p:nvSpPr>
            <p:spPr bwMode="auto">
              <a:xfrm>
                <a:off x="843" y="2663"/>
                <a:ext cx="4" cy="8"/>
              </a:xfrm>
              <a:custGeom>
                <a:avLst/>
                <a:gdLst>
                  <a:gd name="T0" fmla="*/ 0 w 88"/>
                  <a:gd name="T1" fmla="*/ 134 h 229"/>
                  <a:gd name="T2" fmla="*/ 6 w 88"/>
                  <a:gd name="T3" fmla="*/ 121 h 229"/>
                  <a:gd name="T4" fmla="*/ 9 w 88"/>
                  <a:gd name="T5" fmla="*/ 108 h 229"/>
                  <a:gd name="T6" fmla="*/ 16 w 88"/>
                  <a:gd name="T7" fmla="*/ 95 h 229"/>
                  <a:gd name="T8" fmla="*/ 19 w 88"/>
                  <a:gd name="T9" fmla="*/ 78 h 229"/>
                  <a:gd name="T10" fmla="*/ 25 w 88"/>
                  <a:gd name="T11" fmla="*/ 66 h 229"/>
                  <a:gd name="T12" fmla="*/ 33 w 88"/>
                  <a:gd name="T13" fmla="*/ 53 h 229"/>
                  <a:gd name="T14" fmla="*/ 36 w 88"/>
                  <a:gd name="T15" fmla="*/ 39 h 229"/>
                  <a:gd name="T16" fmla="*/ 42 w 88"/>
                  <a:gd name="T17" fmla="*/ 26 h 229"/>
                  <a:gd name="T18" fmla="*/ 48 w 88"/>
                  <a:gd name="T19" fmla="*/ 14 h 229"/>
                  <a:gd name="T20" fmla="*/ 52 w 88"/>
                  <a:gd name="T21" fmla="*/ 0 h 229"/>
                  <a:gd name="T22" fmla="*/ 88 w 88"/>
                  <a:gd name="T23" fmla="*/ 75 h 229"/>
                  <a:gd name="T24" fmla="*/ 81 w 88"/>
                  <a:gd name="T25" fmla="*/ 95 h 229"/>
                  <a:gd name="T26" fmla="*/ 74 w 88"/>
                  <a:gd name="T27" fmla="*/ 111 h 229"/>
                  <a:gd name="T28" fmla="*/ 68 w 88"/>
                  <a:gd name="T29" fmla="*/ 127 h 229"/>
                  <a:gd name="T30" fmla="*/ 64 w 88"/>
                  <a:gd name="T31" fmla="*/ 144 h 229"/>
                  <a:gd name="T32" fmla="*/ 58 w 88"/>
                  <a:gd name="T33" fmla="*/ 157 h 229"/>
                  <a:gd name="T34" fmla="*/ 55 w 88"/>
                  <a:gd name="T35" fmla="*/ 174 h 229"/>
                  <a:gd name="T36" fmla="*/ 48 w 88"/>
                  <a:gd name="T37" fmla="*/ 189 h 229"/>
                  <a:gd name="T38" fmla="*/ 45 w 88"/>
                  <a:gd name="T39" fmla="*/ 202 h 229"/>
                  <a:gd name="T40" fmla="*/ 42 w 88"/>
                  <a:gd name="T41" fmla="*/ 216 h 229"/>
                  <a:gd name="T42" fmla="*/ 36 w 88"/>
                  <a:gd name="T43" fmla="*/ 229 h 229"/>
                  <a:gd name="T44" fmla="*/ 0 w 88"/>
                  <a:gd name="T45" fmla="*/ 13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8" h="229">
                    <a:moveTo>
                      <a:pt x="0" y="134"/>
                    </a:moveTo>
                    <a:lnTo>
                      <a:pt x="6" y="121"/>
                    </a:lnTo>
                    <a:lnTo>
                      <a:pt x="9" y="108"/>
                    </a:lnTo>
                    <a:lnTo>
                      <a:pt x="16" y="95"/>
                    </a:lnTo>
                    <a:lnTo>
                      <a:pt x="19" y="78"/>
                    </a:lnTo>
                    <a:lnTo>
                      <a:pt x="25" y="66"/>
                    </a:lnTo>
                    <a:lnTo>
                      <a:pt x="33" y="53"/>
                    </a:lnTo>
                    <a:lnTo>
                      <a:pt x="36" y="39"/>
                    </a:lnTo>
                    <a:lnTo>
                      <a:pt x="42" y="26"/>
                    </a:lnTo>
                    <a:lnTo>
                      <a:pt x="48" y="14"/>
                    </a:lnTo>
                    <a:lnTo>
                      <a:pt x="52" y="0"/>
                    </a:lnTo>
                    <a:lnTo>
                      <a:pt x="88" y="75"/>
                    </a:lnTo>
                    <a:lnTo>
                      <a:pt x="81" y="95"/>
                    </a:lnTo>
                    <a:lnTo>
                      <a:pt x="74" y="111"/>
                    </a:lnTo>
                    <a:lnTo>
                      <a:pt x="68" y="127"/>
                    </a:lnTo>
                    <a:lnTo>
                      <a:pt x="64" y="144"/>
                    </a:lnTo>
                    <a:lnTo>
                      <a:pt x="58" y="157"/>
                    </a:lnTo>
                    <a:lnTo>
                      <a:pt x="55" y="174"/>
                    </a:lnTo>
                    <a:lnTo>
                      <a:pt x="48" y="189"/>
                    </a:lnTo>
                    <a:lnTo>
                      <a:pt x="45" y="202"/>
                    </a:lnTo>
                    <a:lnTo>
                      <a:pt x="42" y="216"/>
                    </a:lnTo>
                    <a:lnTo>
                      <a:pt x="36" y="229"/>
                    </a:lnTo>
                    <a:lnTo>
                      <a:pt x="0" y="1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43" name="Freeform 919"/>
              <p:cNvSpPr>
                <a:spLocks/>
              </p:cNvSpPr>
              <p:nvPr/>
            </p:nvSpPr>
            <p:spPr bwMode="auto">
              <a:xfrm>
                <a:off x="910" y="2745"/>
                <a:ext cx="6" cy="10"/>
              </a:xfrm>
              <a:custGeom>
                <a:avLst/>
                <a:gdLst>
                  <a:gd name="T0" fmla="*/ 121 w 121"/>
                  <a:gd name="T1" fmla="*/ 0 h 284"/>
                  <a:gd name="T2" fmla="*/ 104 w 121"/>
                  <a:gd name="T3" fmla="*/ 26 h 284"/>
                  <a:gd name="T4" fmla="*/ 95 w 121"/>
                  <a:gd name="T5" fmla="*/ 56 h 284"/>
                  <a:gd name="T6" fmla="*/ 85 w 121"/>
                  <a:gd name="T7" fmla="*/ 84 h 284"/>
                  <a:gd name="T8" fmla="*/ 76 w 121"/>
                  <a:gd name="T9" fmla="*/ 114 h 284"/>
                  <a:gd name="T10" fmla="*/ 66 w 121"/>
                  <a:gd name="T11" fmla="*/ 147 h 284"/>
                  <a:gd name="T12" fmla="*/ 57 w 121"/>
                  <a:gd name="T13" fmla="*/ 177 h 284"/>
                  <a:gd name="T14" fmla="*/ 46 w 121"/>
                  <a:gd name="T15" fmla="*/ 205 h 284"/>
                  <a:gd name="T16" fmla="*/ 33 w 121"/>
                  <a:gd name="T17" fmla="*/ 235 h 284"/>
                  <a:gd name="T18" fmla="*/ 21 w 121"/>
                  <a:gd name="T19" fmla="*/ 261 h 284"/>
                  <a:gd name="T20" fmla="*/ 0 w 121"/>
                  <a:gd name="T21"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1" h="284">
                    <a:moveTo>
                      <a:pt x="121" y="0"/>
                    </a:moveTo>
                    <a:lnTo>
                      <a:pt x="104" y="26"/>
                    </a:lnTo>
                    <a:lnTo>
                      <a:pt x="95" y="56"/>
                    </a:lnTo>
                    <a:lnTo>
                      <a:pt x="85" y="84"/>
                    </a:lnTo>
                    <a:lnTo>
                      <a:pt x="76" y="114"/>
                    </a:lnTo>
                    <a:lnTo>
                      <a:pt x="66" y="147"/>
                    </a:lnTo>
                    <a:lnTo>
                      <a:pt x="57" y="177"/>
                    </a:lnTo>
                    <a:lnTo>
                      <a:pt x="46" y="205"/>
                    </a:lnTo>
                    <a:lnTo>
                      <a:pt x="33" y="235"/>
                    </a:lnTo>
                    <a:lnTo>
                      <a:pt x="21" y="261"/>
                    </a:lnTo>
                    <a:lnTo>
                      <a:pt x="0" y="284"/>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44" name="Freeform 920"/>
              <p:cNvSpPr>
                <a:spLocks/>
              </p:cNvSpPr>
              <p:nvPr/>
            </p:nvSpPr>
            <p:spPr bwMode="auto">
              <a:xfrm>
                <a:off x="896" y="2747"/>
                <a:ext cx="13" cy="18"/>
              </a:xfrm>
              <a:custGeom>
                <a:avLst/>
                <a:gdLst>
                  <a:gd name="T0" fmla="*/ 303 w 303"/>
                  <a:gd name="T1" fmla="*/ 0 h 483"/>
                  <a:gd name="T2" fmla="*/ 270 w 303"/>
                  <a:gd name="T3" fmla="*/ 46 h 483"/>
                  <a:gd name="T4" fmla="*/ 247 w 303"/>
                  <a:gd name="T5" fmla="*/ 101 h 483"/>
                  <a:gd name="T6" fmla="*/ 225 w 303"/>
                  <a:gd name="T7" fmla="*/ 157 h 483"/>
                  <a:gd name="T8" fmla="*/ 203 w 303"/>
                  <a:gd name="T9" fmla="*/ 215 h 483"/>
                  <a:gd name="T10" fmla="*/ 183 w 303"/>
                  <a:gd name="T11" fmla="*/ 274 h 483"/>
                  <a:gd name="T12" fmla="*/ 157 w 303"/>
                  <a:gd name="T13" fmla="*/ 329 h 483"/>
                  <a:gd name="T14" fmla="*/ 131 w 303"/>
                  <a:gd name="T15" fmla="*/ 381 h 483"/>
                  <a:gd name="T16" fmla="*/ 95 w 303"/>
                  <a:gd name="T17" fmla="*/ 424 h 483"/>
                  <a:gd name="T18" fmla="*/ 53 w 303"/>
                  <a:gd name="T19" fmla="*/ 460 h 483"/>
                  <a:gd name="T20" fmla="*/ 0 w 303"/>
                  <a:gd name="T21" fmla="*/ 483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3" h="483">
                    <a:moveTo>
                      <a:pt x="303" y="0"/>
                    </a:moveTo>
                    <a:lnTo>
                      <a:pt x="270" y="46"/>
                    </a:lnTo>
                    <a:lnTo>
                      <a:pt x="247" y="101"/>
                    </a:lnTo>
                    <a:lnTo>
                      <a:pt x="225" y="157"/>
                    </a:lnTo>
                    <a:lnTo>
                      <a:pt x="203" y="215"/>
                    </a:lnTo>
                    <a:lnTo>
                      <a:pt x="183" y="274"/>
                    </a:lnTo>
                    <a:lnTo>
                      <a:pt x="157" y="329"/>
                    </a:lnTo>
                    <a:lnTo>
                      <a:pt x="131" y="381"/>
                    </a:lnTo>
                    <a:lnTo>
                      <a:pt x="95" y="424"/>
                    </a:lnTo>
                    <a:lnTo>
                      <a:pt x="53" y="460"/>
                    </a:lnTo>
                    <a:lnTo>
                      <a:pt x="0" y="483"/>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45" name="Freeform 921"/>
              <p:cNvSpPr>
                <a:spLocks/>
              </p:cNvSpPr>
              <p:nvPr/>
            </p:nvSpPr>
            <p:spPr bwMode="auto">
              <a:xfrm>
                <a:off x="1022" y="2714"/>
                <a:ext cx="27" cy="15"/>
              </a:xfrm>
              <a:custGeom>
                <a:avLst/>
                <a:gdLst>
                  <a:gd name="T0" fmla="*/ 0 w 640"/>
                  <a:gd name="T1" fmla="*/ 404 h 404"/>
                  <a:gd name="T2" fmla="*/ 66 w 640"/>
                  <a:gd name="T3" fmla="*/ 362 h 404"/>
                  <a:gd name="T4" fmla="*/ 131 w 640"/>
                  <a:gd name="T5" fmla="*/ 323 h 404"/>
                  <a:gd name="T6" fmla="*/ 192 w 640"/>
                  <a:gd name="T7" fmla="*/ 280 h 404"/>
                  <a:gd name="T8" fmla="*/ 257 w 640"/>
                  <a:gd name="T9" fmla="*/ 241 h 404"/>
                  <a:gd name="T10" fmla="*/ 319 w 640"/>
                  <a:gd name="T11" fmla="*/ 199 h 404"/>
                  <a:gd name="T12" fmla="*/ 384 w 640"/>
                  <a:gd name="T13" fmla="*/ 160 h 404"/>
                  <a:gd name="T14" fmla="*/ 448 w 640"/>
                  <a:gd name="T15" fmla="*/ 117 h 404"/>
                  <a:gd name="T16" fmla="*/ 514 w 640"/>
                  <a:gd name="T17" fmla="*/ 78 h 404"/>
                  <a:gd name="T18" fmla="*/ 575 w 640"/>
                  <a:gd name="T19" fmla="*/ 39 h 404"/>
                  <a:gd name="T20" fmla="*/ 640 w 640"/>
                  <a:gd name="T21" fmla="*/ 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0" h="404">
                    <a:moveTo>
                      <a:pt x="0" y="404"/>
                    </a:moveTo>
                    <a:lnTo>
                      <a:pt x="66" y="362"/>
                    </a:lnTo>
                    <a:lnTo>
                      <a:pt x="131" y="323"/>
                    </a:lnTo>
                    <a:lnTo>
                      <a:pt x="192" y="280"/>
                    </a:lnTo>
                    <a:lnTo>
                      <a:pt x="257" y="241"/>
                    </a:lnTo>
                    <a:lnTo>
                      <a:pt x="319" y="199"/>
                    </a:lnTo>
                    <a:lnTo>
                      <a:pt x="384" y="160"/>
                    </a:lnTo>
                    <a:lnTo>
                      <a:pt x="448" y="117"/>
                    </a:lnTo>
                    <a:lnTo>
                      <a:pt x="514" y="78"/>
                    </a:lnTo>
                    <a:lnTo>
                      <a:pt x="575" y="39"/>
                    </a:lnTo>
                    <a:lnTo>
                      <a:pt x="640"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46" name="Freeform 922"/>
              <p:cNvSpPr>
                <a:spLocks/>
              </p:cNvSpPr>
              <p:nvPr/>
            </p:nvSpPr>
            <p:spPr bwMode="auto">
              <a:xfrm>
                <a:off x="1040" y="2720"/>
                <a:ext cx="23" cy="11"/>
              </a:xfrm>
              <a:custGeom>
                <a:avLst/>
                <a:gdLst>
                  <a:gd name="T0" fmla="*/ 0 w 539"/>
                  <a:gd name="T1" fmla="*/ 299 h 299"/>
                  <a:gd name="T2" fmla="*/ 55 w 539"/>
                  <a:gd name="T3" fmla="*/ 271 h 299"/>
                  <a:gd name="T4" fmla="*/ 107 w 539"/>
                  <a:gd name="T5" fmla="*/ 241 h 299"/>
                  <a:gd name="T6" fmla="*/ 162 w 539"/>
                  <a:gd name="T7" fmla="*/ 208 h 299"/>
                  <a:gd name="T8" fmla="*/ 214 w 539"/>
                  <a:gd name="T9" fmla="*/ 176 h 299"/>
                  <a:gd name="T10" fmla="*/ 266 w 539"/>
                  <a:gd name="T11" fmla="*/ 143 h 299"/>
                  <a:gd name="T12" fmla="*/ 318 w 539"/>
                  <a:gd name="T13" fmla="*/ 111 h 299"/>
                  <a:gd name="T14" fmla="*/ 370 w 539"/>
                  <a:gd name="T15" fmla="*/ 78 h 299"/>
                  <a:gd name="T16" fmla="*/ 425 w 539"/>
                  <a:gd name="T17" fmla="*/ 48 h 299"/>
                  <a:gd name="T18" fmla="*/ 481 w 539"/>
                  <a:gd name="T19" fmla="*/ 22 h 299"/>
                  <a:gd name="T20" fmla="*/ 539 w 539"/>
                  <a:gd name="T21" fmla="*/ 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9" h="299">
                    <a:moveTo>
                      <a:pt x="0" y="299"/>
                    </a:moveTo>
                    <a:lnTo>
                      <a:pt x="55" y="271"/>
                    </a:lnTo>
                    <a:lnTo>
                      <a:pt x="107" y="241"/>
                    </a:lnTo>
                    <a:lnTo>
                      <a:pt x="162" y="208"/>
                    </a:lnTo>
                    <a:lnTo>
                      <a:pt x="214" y="176"/>
                    </a:lnTo>
                    <a:lnTo>
                      <a:pt x="266" y="143"/>
                    </a:lnTo>
                    <a:lnTo>
                      <a:pt x="318" y="111"/>
                    </a:lnTo>
                    <a:lnTo>
                      <a:pt x="370" y="78"/>
                    </a:lnTo>
                    <a:lnTo>
                      <a:pt x="425" y="48"/>
                    </a:lnTo>
                    <a:lnTo>
                      <a:pt x="481" y="22"/>
                    </a:lnTo>
                    <a:lnTo>
                      <a:pt x="539"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47" name="Freeform 923"/>
              <p:cNvSpPr>
                <a:spLocks/>
              </p:cNvSpPr>
              <p:nvPr/>
            </p:nvSpPr>
            <p:spPr bwMode="auto">
              <a:xfrm>
                <a:off x="1025" y="2810"/>
                <a:ext cx="44" cy="8"/>
              </a:xfrm>
              <a:custGeom>
                <a:avLst/>
                <a:gdLst>
                  <a:gd name="T0" fmla="*/ 0 w 1000"/>
                  <a:gd name="T1" fmla="*/ 204 h 204"/>
                  <a:gd name="T2" fmla="*/ 88 w 1000"/>
                  <a:gd name="T3" fmla="*/ 147 h 204"/>
                  <a:gd name="T4" fmla="*/ 179 w 1000"/>
                  <a:gd name="T5" fmla="*/ 102 h 204"/>
                  <a:gd name="T6" fmla="*/ 275 w 1000"/>
                  <a:gd name="T7" fmla="*/ 63 h 204"/>
                  <a:gd name="T8" fmla="*/ 377 w 1000"/>
                  <a:gd name="T9" fmla="*/ 33 h 204"/>
                  <a:gd name="T10" fmla="*/ 481 w 1000"/>
                  <a:gd name="T11" fmla="*/ 14 h 204"/>
                  <a:gd name="T12" fmla="*/ 584 w 1000"/>
                  <a:gd name="T13" fmla="*/ 4 h 204"/>
                  <a:gd name="T14" fmla="*/ 688 w 1000"/>
                  <a:gd name="T15" fmla="*/ 0 h 204"/>
                  <a:gd name="T16" fmla="*/ 795 w 1000"/>
                  <a:gd name="T17" fmla="*/ 8 h 204"/>
                  <a:gd name="T18" fmla="*/ 899 w 1000"/>
                  <a:gd name="T19" fmla="*/ 20 h 204"/>
                  <a:gd name="T20" fmla="*/ 1000 w 1000"/>
                  <a:gd name="T21" fmla="*/ 4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00" h="204">
                    <a:moveTo>
                      <a:pt x="0" y="204"/>
                    </a:moveTo>
                    <a:lnTo>
                      <a:pt x="88" y="147"/>
                    </a:lnTo>
                    <a:lnTo>
                      <a:pt x="179" y="102"/>
                    </a:lnTo>
                    <a:lnTo>
                      <a:pt x="275" y="63"/>
                    </a:lnTo>
                    <a:lnTo>
                      <a:pt x="377" y="33"/>
                    </a:lnTo>
                    <a:lnTo>
                      <a:pt x="481" y="14"/>
                    </a:lnTo>
                    <a:lnTo>
                      <a:pt x="584" y="4"/>
                    </a:lnTo>
                    <a:lnTo>
                      <a:pt x="688" y="0"/>
                    </a:lnTo>
                    <a:lnTo>
                      <a:pt x="795" y="8"/>
                    </a:lnTo>
                    <a:lnTo>
                      <a:pt x="899" y="20"/>
                    </a:lnTo>
                    <a:lnTo>
                      <a:pt x="1000" y="44"/>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48" name="Freeform 924"/>
              <p:cNvSpPr>
                <a:spLocks/>
              </p:cNvSpPr>
              <p:nvPr/>
            </p:nvSpPr>
            <p:spPr bwMode="auto">
              <a:xfrm>
                <a:off x="1044" y="2815"/>
                <a:ext cx="32" cy="3"/>
              </a:xfrm>
              <a:custGeom>
                <a:avLst/>
                <a:gdLst>
                  <a:gd name="T0" fmla="*/ 0 w 717"/>
                  <a:gd name="T1" fmla="*/ 79 h 79"/>
                  <a:gd name="T2" fmla="*/ 67 w 717"/>
                  <a:gd name="T3" fmla="*/ 52 h 79"/>
                  <a:gd name="T4" fmla="*/ 139 w 717"/>
                  <a:gd name="T5" fmla="*/ 32 h 79"/>
                  <a:gd name="T6" fmla="*/ 210 w 717"/>
                  <a:gd name="T7" fmla="*/ 22 h 79"/>
                  <a:gd name="T8" fmla="*/ 282 w 717"/>
                  <a:gd name="T9" fmla="*/ 19 h 79"/>
                  <a:gd name="T10" fmla="*/ 356 w 717"/>
                  <a:gd name="T11" fmla="*/ 19 h 79"/>
                  <a:gd name="T12" fmla="*/ 428 w 717"/>
                  <a:gd name="T13" fmla="*/ 19 h 79"/>
                  <a:gd name="T14" fmla="*/ 503 w 717"/>
                  <a:gd name="T15" fmla="*/ 19 h 79"/>
                  <a:gd name="T16" fmla="*/ 575 w 717"/>
                  <a:gd name="T17" fmla="*/ 19 h 79"/>
                  <a:gd name="T18" fmla="*/ 646 w 717"/>
                  <a:gd name="T19" fmla="*/ 13 h 79"/>
                  <a:gd name="T20" fmla="*/ 717 w 717"/>
                  <a:gd name="T21"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7" h="79">
                    <a:moveTo>
                      <a:pt x="0" y="79"/>
                    </a:moveTo>
                    <a:lnTo>
                      <a:pt x="67" y="52"/>
                    </a:lnTo>
                    <a:lnTo>
                      <a:pt x="139" y="32"/>
                    </a:lnTo>
                    <a:lnTo>
                      <a:pt x="210" y="22"/>
                    </a:lnTo>
                    <a:lnTo>
                      <a:pt x="282" y="19"/>
                    </a:lnTo>
                    <a:lnTo>
                      <a:pt x="356" y="19"/>
                    </a:lnTo>
                    <a:lnTo>
                      <a:pt x="428" y="19"/>
                    </a:lnTo>
                    <a:lnTo>
                      <a:pt x="503" y="19"/>
                    </a:lnTo>
                    <a:lnTo>
                      <a:pt x="575" y="19"/>
                    </a:lnTo>
                    <a:lnTo>
                      <a:pt x="646" y="13"/>
                    </a:lnTo>
                    <a:lnTo>
                      <a:pt x="717"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49" name="Freeform 925"/>
              <p:cNvSpPr>
                <a:spLocks/>
              </p:cNvSpPr>
              <p:nvPr/>
            </p:nvSpPr>
            <p:spPr bwMode="auto">
              <a:xfrm>
                <a:off x="1052" y="2825"/>
                <a:ext cx="18" cy="3"/>
              </a:xfrm>
              <a:custGeom>
                <a:avLst/>
                <a:gdLst>
                  <a:gd name="T0" fmla="*/ 0 w 420"/>
                  <a:gd name="T1" fmla="*/ 100 h 100"/>
                  <a:gd name="T2" fmla="*/ 40 w 420"/>
                  <a:gd name="T3" fmla="*/ 81 h 100"/>
                  <a:gd name="T4" fmla="*/ 82 w 420"/>
                  <a:gd name="T5" fmla="*/ 68 h 100"/>
                  <a:gd name="T6" fmla="*/ 121 w 420"/>
                  <a:gd name="T7" fmla="*/ 52 h 100"/>
                  <a:gd name="T8" fmla="*/ 164 w 420"/>
                  <a:gd name="T9" fmla="*/ 38 h 100"/>
                  <a:gd name="T10" fmla="*/ 206 w 420"/>
                  <a:gd name="T11" fmla="*/ 28 h 100"/>
                  <a:gd name="T12" fmla="*/ 247 w 420"/>
                  <a:gd name="T13" fmla="*/ 19 h 100"/>
                  <a:gd name="T14" fmla="*/ 290 w 420"/>
                  <a:gd name="T15" fmla="*/ 12 h 100"/>
                  <a:gd name="T16" fmla="*/ 332 w 420"/>
                  <a:gd name="T17" fmla="*/ 6 h 100"/>
                  <a:gd name="T18" fmla="*/ 378 w 420"/>
                  <a:gd name="T19" fmla="*/ 3 h 100"/>
                  <a:gd name="T20" fmla="*/ 420 w 420"/>
                  <a:gd name="T21"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0" h="100">
                    <a:moveTo>
                      <a:pt x="0" y="100"/>
                    </a:moveTo>
                    <a:lnTo>
                      <a:pt x="40" y="81"/>
                    </a:lnTo>
                    <a:lnTo>
                      <a:pt x="82" y="68"/>
                    </a:lnTo>
                    <a:lnTo>
                      <a:pt x="121" y="52"/>
                    </a:lnTo>
                    <a:lnTo>
                      <a:pt x="164" y="38"/>
                    </a:lnTo>
                    <a:lnTo>
                      <a:pt x="206" y="28"/>
                    </a:lnTo>
                    <a:lnTo>
                      <a:pt x="247" y="19"/>
                    </a:lnTo>
                    <a:lnTo>
                      <a:pt x="290" y="12"/>
                    </a:lnTo>
                    <a:lnTo>
                      <a:pt x="332" y="6"/>
                    </a:lnTo>
                    <a:lnTo>
                      <a:pt x="378" y="3"/>
                    </a:lnTo>
                    <a:lnTo>
                      <a:pt x="420"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50" name="Freeform 926"/>
              <p:cNvSpPr>
                <a:spLocks/>
              </p:cNvSpPr>
              <p:nvPr/>
            </p:nvSpPr>
            <p:spPr bwMode="auto">
              <a:xfrm>
                <a:off x="1037" y="2838"/>
                <a:ext cx="31" cy="12"/>
              </a:xfrm>
              <a:custGeom>
                <a:avLst/>
                <a:gdLst>
                  <a:gd name="T0" fmla="*/ 0 w 702"/>
                  <a:gd name="T1" fmla="*/ 323 h 323"/>
                  <a:gd name="T2" fmla="*/ 75 w 702"/>
                  <a:gd name="T3" fmla="*/ 300 h 323"/>
                  <a:gd name="T4" fmla="*/ 150 w 702"/>
                  <a:gd name="T5" fmla="*/ 277 h 323"/>
                  <a:gd name="T6" fmla="*/ 224 w 702"/>
                  <a:gd name="T7" fmla="*/ 254 h 323"/>
                  <a:gd name="T8" fmla="*/ 296 w 702"/>
                  <a:gd name="T9" fmla="*/ 225 h 323"/>
                  <a:gd name="T10" fmla="*/ 367 w 702"/>
                  <a:gd name="T11" fmla="*/ 196 h 323"/>
                  <a:gd name="T12" fmla="*/ 435 w 702"/>
                  <a:gd name="T13" fmla="*/ 163 h 323"/>
                  <a:gd name="T14" fmla="*/ 504 w 702"/>
                  <a:gd name="T15" fmla="*/ 127 h 323"/>
                  <a:gd name="T16" fmla="*/ 571 w 702"/>
                  <a:gd name="T17" fmla="*/ 88 h 323"/>
                  <a:gd name="T18" fmla="*/ 636 w 702"/>
                  <a:gd name="T19" fmla="*/ 46 h 323"/>
                  <a:gd name="T20" fmla="*/ 702 w 702"/>
                  <a:gd name="T21"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2" h="323">
                    <a:moveTo>
                      <a:pt x="0" y="323"/>
                    </a:moveTo>
                    <a:lnTo>
                      <a:pt x="75" y="300"/>
                    </a:lnTo>
                    <a:lnTo>
                      <a:pt x="150" y="277"/>
                    </a:lnTo>
                    <a:lnTo>
                      <a:pt x="224" y="254"/>
                    </a:lnTo>
                    <a:lnTo>
                      <a:pt x="296" y="225"/>
                    </a:lnTo>
                    <a:lnTo>
                      <a:pt x="367" y="196"/>
                    </a:lnTo>
                    <a:lnTo>
                      <a:pt x="435" y="163"/>
                    </a:lnTo>
                    <a:lnTo>
                      <a:pt x="504" y="127"/>
                    </a:lnTo>
                    <a:lnTo>
                      <a:pt x="571" y="88"/>
                    </a:lnTo>
                    <a:lnTo>
                      <a:pt x="636" y="46"/>
                    </a:lnTo>
                    <a:lnTo>
                      <a:pt x="702"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51" name="Freeform 927"/>
              <p:cNvSpPr>
                <a:spLocks/>
              </p:cNvSpPr>
              <p:nvPr/>
            </p:nvSpPr>
            <p:spPr bwMode="auto">
              <a:xfrm>
                <a:off x="1021" y="2840"/>
                <a:ext cx="28" cy="5"/>
              </a:xfrm>
              <a:custGeom>
                <a:avLst/>
                <a:gdLst>
                  <a:gd name="T0" fmla="*/ 0 w 627"/>
                  <a:gd name="T1" fmla="*/ 134 h 154"/>
                  <a:gd name="T2" fmla="*/ 69 w 627"/>
                  <a:gd name="T3" fmla="*/ 147 h 154"/>
                  <a:gd name="T4" fmla="*/ 133 w 627"/>
                  <a:gd name="T5" fmla="*/ 154 h 154"/>
                  <a:gd name="T6" fmla="*/ 198 w 627"/>
                  <a:gd name="T7" fmla="*/ 150 h 154"/>
                  <a:gd name="T8" fmla="*/ 259 w 627"/>
                  <a:gd name="T9" fmla="*/ 140 h 154"/>
                  <a:gd name="T10" fmla="*/ 322 w 627"/>
                  <a:gd name="T11" fmla="*/ 124 h 154"/>
                  <a:gd name="T12" fmla="*/ 383 w 627"/>
                  <a:gd name="T13" fmla="*/ 105 h 154"/>
                  <a:gd name="T14" fmla="*/ 442 w 627"/>
                  <a:gd name="T15" fmla="*/ 82 h 154"/>
                  <a:gd name="T16" fmla="*/ 503 w 627"/>
                  <a:gd name="T17" fmla="*/ 55 h 154"/>
                  <a:gd name="T18" fmla="*/ 566 w 627"/>
                  <a:gd name="T19" fmla="*/ 30 h 154"/>
                  <a:gd name="T20" fmla="*/ 627 w 627"/>
                  <a:gd name="T21"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7" h="154">
                    <a:moveTo>
                      <a:pt x="0" y="134"/>
                    </a:moveTo>
                    <a:lnTo>
                      <a:pt x="69" y="147"/>
                    </a:lnTo>
                    <a:lnTo>
                      <a:pt x="133" y="154"/>
                    </a:lnTo>
                    <a:lnTo>
                      <a:pt x="198" y="150"/>
                    </a:lnTo>
                    <a:lnTo>
                      <a:pt x="259" y="140"/>
                    </a:lnTo>
                    <a:lnTo>
                      <a:pt x="322" y="124"/>
                    </a:lnTo>
                    <a:lnTo>
                      <a:pt x="383" y="105"/>
                    </a:lnTo>
                    <a:lnTo>
                      <a:pt x="442" y="82"/>
                    </a:lnTo>
                    <a:lnTo>
                      <a:pt x="503" y="55"/>
                    </a:lnTo>
                    <a:lnTo>
                      <a:pt x="566" y="30"/>
                    </a:lnTo>
                    <a:lnTo>
                      <a:pt x="627"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52" name="Freeform 928"/>
              <p:cNvSpPr>
                <a:spLocks/>
              </p:cNvSpPr>
              <p:nvPr/>
            </p:nvSpPr>
            <p:spPr bwMode="auto">
              <a:xfrm>
                <a:off x="1017" y="2822"/>
                <a:ext cx="12" cy="7"/>
              </a:xfrm>
              <a:custGeom>
                <a:avLst/>
                <a:gdLst>
                  <a:gd name="T0" fmla="*/ 0 w 260"/>
                  <a:gd name="T1" fmla="*/ 202 h 202"/>
                  <a:gd name="T2" fmla="*/ 23 w 260"/>
                  <a:gd name="T3" fmla="*/ 180 h 202"/>
                  <a:gd name="T4" fmla="*/ 49 w 260"/>
                  <a:gd name="T5" fmla="*/ 157 h 202"/>
                  <a:gd name="T6" fmla="*/ 72 w 260"/>
                  <a:gd name="T7" fmla="*/ 135 h 202"/>
                  <a:gd name="T8" fmla="*/ 94 w 260"/>
                  <a:gd name="T9" fmla="*/ 108 h 202"/>
                  <a:gd name="T10" fmla="*/ 117 w 260"/>
                  <a:gd name="T11" fmla="*/ 86 h 202"/>
                  <a:gd name="T12" fmla="*/ 140 w 260"/>
                  <a:gd name="T13" fmla="*/ 63 h 202"/>
                  <a:gd name="T14" fmla="*/ 166 w 260"/>
                  <a:gd name="T15" fmla="*/ 44 h 202"/>
                  <a:gd name="T16" fmla="*/ 195 w 260"/>
                  <a:gd name="T17" fmla="*/ 27 h 202"/>
                  <a:gd name="T18" fmla="*/ 224 w 260"/>
                  <a:gd name="T19" fmla="*/ 11 h 202"/>
                  <a:gd name="T20" fmla="*/ 260 w 260"/>
                  <a:gd name="T21"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0" h="202">
                    <a:moveTo>
                      <a:pt x="0" y="202"/>
                    </a:moveTo>
                    <a:lnTo>
                      <a:pt x="23" y="180"/>
                    </a:lnTo>
                    <a:lnTo>
                      <a:pt x="49" y="157"/>
                    </a:lnTo>
                    <a:lnTo>
                      <a:pt x="72" y="135"/>
                    </a:lnTo>
                    <a:lnTo>
                      <a:pt x="94" y="108"/>
                    </a:lnTo>
                    <a:lnTo>
                      <a:pt x="117" y="86"/>
                    </a:lnTo>
                    <a:lnTo>
                      <a:pt x="140" y="63"/>
                    </a:lnTo>
                    <a:lnTo>
                      <a:pt x="166" y="44"/>
                    </a:lnTo>
                    <a:lnTo>
                      <a:pt x="195" y="27"/>
                    </a:lnTo>
                    <a:lnTo>
                      <a:pt x="224" y="11"/>
                    </a:lnTo>
                    <a:lnTo>
                      <a:pt x="260"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53" name="Freeform 929"/>
              <p:cNvSpPr>
                <a:spLocks/>
              </p:cNvSpPr>
              <p:nvPr/>
            </p:nvSpPr>
            <p:spPr bwMode="auto">
              <a:xfrm>
                <a:off x="1016" y="2892"/>
                <a:ext cx="20" cy="5"/>
              </a:xfrm>
              <a:custGeom>
                <a:avLst/>
                <a:gdLst>
                  <a:gd name="T0" fmla="*/ 0 w 480"/>
                  <a:gd name="T1" fmla="*/ 39 h 141"/>
                  <a:gd name="T2" fmla="*/ 48 w 480"/>
                  <a:gd name="T3" fmla="*/ 13 h 141"/>
                  <a:gd name="T4" fmla="*/ 100 w 480"/>
                  <a:gd name="T5" fmla="*/ 0 h 141"/>
                  <a:gd name="T6" fmla="*/ 149 w 480"/>
                  <a:gd name="T7" fmla="*/ 0 h 141"/>
                  <a:gd name="T8" fmla="*/ 198 w 480"/>
                  <a:gd name="T9" fmla="*/ 6 h 141"/>
                  <a:gd name="T10" fmla="*/ 246 w 480"/>
                  <a:gd name="T11" fmla="*/ 23 h 141"/>
                  <a:gd name="T12" fmla="*/ 295 w 480"/>
                  <a:gd name="T13" fmla="*/ 45 h 141"/>
                  <a:gd name="T14" fmla="*/ 344 w 480"/>
                  <a:gd name="T15" fmla="*/ 72 h 141"/>
                  <a:gd name="T16" fmla="*/ 389 w 480"/>
                  <a:gd name="T17" fmla="*/ 95 h 141"/>
                  <a:gd name="T18" fmla="*/ 435 w 480"/>
                  <a:gd name="T19" fmla="*/ 120 h 141"/>
                  <a:gd name="T20" fmla="*/ 480 w 480"/>
                  <a:gd name="T21"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0" h="141">
                    <a:moveTo>
                      <a:pt x="0" y="39"/>
                    </a:moveTo>
                    <a:lnTo>
                      <a:pt x="48" y="13"/>
                    </a:lnTo>
                    <a:lnTo>
                      <a:pt x="100" y="0"/>
                    </a:lnTo>
                    <a:lnTo>
                      <a:pt x="149" y="0"/>
                    </a:lnTo>
                    <a:lnTo>
                      <a:pt x="198" y="6"/>
                    </a:lnTo>
                    <a:lnTo>
                      <a:pt x="246" y="23"/>
                    </a:lnTo>
                    <a:lnTo>
                      <a:pt x="295" y="45"/>
                    </a:lnTo>
                    <a:lnTo>
                      <a:pt x="344" y="72"/>
                    </a:lnTo>
                    <a:lnTo>
                      <a:pt x="389" y="95"/>
                    </a:lnTo>
                    <a:lnTo>
                      <a:pt x="435" y="120"/>
                    </a:lnTo>
                    <a:lnTo>
                      <a:pt x="480" y="141"/>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54" name="Freeform 930"/>
              <p:cNvSpPr>
                <a:spLocks/>
              </p:cNvSpPr>
              <p:nvPr/>
            </p:nvSpPr>
            <p:spPr bwMode="auto">
              <a:xfrm>
                <a:off x="1030" y="2902"/>
                <a:ext cx="30" cy="22"/>
              </a:xfrm>
              <a:custGeom>
                <a:avLst/>
                <a:gdLst>
                  <a:gd name="T0" fmla="*/ 0 w 698"/>
                  <a:gd name="T1" fmla="*/ 0 h 623"/>
                  <a:gd name="T2" fmla="*/ 79 w 698"/>
                  <a:gd name="T3" fmla="*/ 52 h 623"/>
                  <a:gd name="T4" fmla="*/ 156 w 698"/>
                  <a:gd name="T5" fmla="*/ 107 h 623"/>
                  <a:gd name="T6" fmla="*/ 231 w 698"/>
                  <a:gd name="T7" fmla="*/ 163 h 623"/>
                  <a:gd name="T8" fmla="*/ 306 w 698"/>
                  <a:gd name="T9" fmla="*/ 222 h 623"/>
                  <a:gd name="T10" fmla="*/ 378 w 698"/>
                  <a:gd name="T11" fmla="*/ 284 h 623"/>
                  <a:gd name="T12" fmla="*/ 445 w 698"/>
                  <a:gd name="T13" fmla="*/ 345 h 623"/>
                  <a:gd name="T14" fmla="*/ 513 w 698"/>
                  <a:gd name="T15" fmla="*/ 411 h 623"/>
                  <a:gd name="T16" fmla="*/ 579 w 698"/>
                  <a:gd name="T17" fmla="*/ 480 h 623"/>
                  <a:gd name="T18" fmla="*/ 640 w 698"/>
                  <a:gd name="T19" fmla="*/ 548 h 623"/>
                  <a:gd name="T20" fmla="*/ 698 w 698"/>
                  <a:gd name="T21" fmla="*/ 623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8" h="623">
                    <a:moveTo>
                      <a:pt x="0" y="0"/>
                    </a:moveTo>
                    <a:lnTo>
                      <a:pt x="79" y="52"/>
                    </a:lnTo>
                    <a:lnTo>
                      <a:pt x="156" y="107"/>
                    </a:lnTo>
                    <a:lnTo>
                      <a:pt x="231" y="163"/>
                    </a:lnTo>
                    <a:lnTo>
                      <a:pt x="306" y="222"/>
                    </a:lnTo>
                    <a:lnTo>
                      <a:pt x="378" y="284"/>
                    </a:lnTo>
                    <a:lnTo>
                      <a:pt x="445" y="345"/>
                    </a:lnTo>
                    <a:lnTo>
                      <a:pt x="513" y="411"/>
                    </a:lnTo>
                    <a:lnTo>
                      <a:pt x="579" y="480"/>
                    </a:lnTo>
                    <a:lnTo>
                      <a:pt x="640" y="548"/>
                    </a:lnTo>
                    <a:lnTo>
                      <a:pt x="698" y="623"/>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55" name="Freeform 931"/>
              <p:cNvSpPr>
                <a:spLocks/>
              </p:cNvSpPr>
              <p:nvPr/>
            </p:nvSpPr>
            <p:spPr bwMode="auto">
              <a:xfrm>
                <a:off x="1036" y="2914"/>
                <a:ext cx="22" cy="19"/>
              </a:xfrm>
              <a:custGeom>
                <a:avLst/>
                <a:gdLst>
                  <a:gd name="T0" fmla="*/ 0 w 500"/>
                  <a:gd name="T1" fmla="*/ 0 h 522"/>
                  <a:gd name="T2" fmla="*/ 62 w 500"/>
                  <a:gd name="T3" fmla="*/ 43 h 522"/>
                  <a:gd name="T4" fmla="*/ 118 w 500"/>
                  <a:gd name="T5" fmla="*/ 91 h 522"/>
                  <a:gd name="T6" fmla="*/ 167 w 500"/>
                  <a:gd name="T7" fmla="*/ 143 h 522"/>
                  <a:gd name="T8" fmla="*/ 214 w 500"/>
                  <a:gd name="T9" fmla="*/ 196 h 522"/>
                  <a:gd name="T10" fmla="*/ 257 w 500"/>
                  <a:gd name="T11" fmla="*/ 255 h 522"/>
                  <a:gd name="T12" fmla="*/ 302 w 500"/>
                  <a:gd name="T13" fmla="*/ 310 h 522"/>
                  <a:gd name="T14" fmla="*/ 348 w 500"/>
                  <a:gd name="T15" fmla="*/ 369 h 522"/>
                  <a:gd name="T16" fmla="*/ 396 w 500"/>
                  <a:gd name="T17" fmla="*/ 424 h 522"/>
                  <a:gd name="T18" fmla="*/ 445 w 500"/>
                  <a:gd name="T19" fmla="*/ 477 h 522"/>
                  <a:gd name="T20" fmla="*/ 500 w 500"/>
                  <a:gd name="T21" fmla="*/ 522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0" h="522">
                    <a:moveTo>
                      <a:pt x="0" y="0"/>
                    </a:moveTo>
                    <a:lnTo>
                      <a:pt x="62" y="43"/>
                    </a:lnTo>
                    <a:lnTo>
                      <a:pt x="118" y="91"/>
                    </a:lnTo>
                    <a:lnTo>
                      <a:pt x="167" y="143"/>
                    </a:lnTo>
                    <a:lnTo>
                      <a:pt x="214" y="196"/>
                    </a:lnTo>
                    <a:lnTo>
                      <a:pt x="257" y="255"/>
                    </a:lnTo>
                    <a:lnTo>
                      <a:pt x="302" y="310"/>
                    </a:lnTo>
                    <a:lnTo>
                      <a:pt x="348" y="369"/>
                    </a:lnTo>
                    <a:lnTo>
                      <a:pt x="396" y="424"/>
                    </a:lnTo>
                    <a:lnTo>
                      <a:pt x="445" y="477"/>
                    </a:lnTo>
                    <a:lnTo>
                      <a:pt x="500" y="522"/>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56" name="Freeform 932"/>
              <p:cNvSpPr>
                <a:spLocks/>
              </p:cNvSpPr>
              <p:nvPr/>
            </p:nvSpPr>
            <p:spPr bwMode="auto">
              <a:xfrm>
                <a:off x="1001" y="2915"/>
                <a:ext cx="10" cy="17"/>
              </a:xfrm>
              <a:custGeom>
                <a:avLst/>
                <a:gdLst>
                  <a:gd name="T0" fmla="*/ 3 w 227"/>
                  <a:gd name="T1" fmla="*/ 0 h 464"/>
                  <a:gd name="T2" fmla="*/ 0 w 227"/>
                  <a:gd name="T3" fmla="*/ 53 h 464"/>
                  <a:gd name="T4" fmla="*/ 7 w 227"/>
                  <a:gd name="T5" fmla="*/ 105 h 464"/>
                  <a:gd name="T6" fmla="*/ 22 w 227"/>
                  <a:gd name="T7" fmla="*/ 151 h 464"/>
                  <a:gd name="T8" fmla="*/ 46 w 227"/>
                  <a:gd name="T9" fmla="*/ 200 h 464"/>
                  <a:gd name="T10" fmla="*/ 74 w 227"/>
                  <a:gd name="T11" fmla="*/ 242 h 464"/>
                  <a:gd name="T12" fmla="*/ 104 w 227"/>
                  <a:gd name="T13" fmla="*/ 287 h 464"/>
                  <a:gd name="T14" fmla="*/ 140 w 227"/>
                  <a:gd name="T15" fmla="*/ 330 h 464"/>
                  <a:gd name="T16" fmla="*/ 172 w 227"/>
                  <a:gd name="T17" fmla="*/ 372 h 464"/>
                  <a:gd name="T18" fmla="*/ 201 w 227"/>
                  <a:gd name="T19" fmla="*/ 419 h 464"/>
                  <a:gd name="T20" fmla="*/ 227 w 227"/>
                  <a:gd name="T21" fmla="*/ 46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7" h="464">
                    <a:moveTo>
                      <a:pt x="3" y="0"/>
                    </a:moveTo>
                    <a:lnTo>
                      <a:pt x="0" y="53"/>
                    </a:lnTo>
                    <a:lnTo>
                      <a:pt x="7" y="105"/>
                    </a:lnTo>
                    <a:lnTo>
                      <a:pt x="22" y="151"/>
                    </a:lnTo>
                    <a:lnTo>
                      <a:pt x="46" y="200"/>
                    </a:lnTo>
                    <a:lnTo>
                      <a:pt x="74" y="242"/>
                    </a:lnTo>
                    <a:lnTo>
                      <a:pt x="104" y="287"/>
                    </a:lnTo>
                    <a:lnTo>
                      <a:pt x="140" y="330"/>
                    </a:lnTo>
                    <a:lnTo>
                      <a:pt x="172" y="372"/>
                    </a:lnTo>
                    <a:lnTo>
                      <a:pt x="201" y="419"/>
                    </a:lnTo>
                    <a:lnTo>
                      <a:pt x="227" y="464"/>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57" name="Freeform 933"/>
              <p:cNvSpPr>
                <a:spLocks/>
              </p:cNvSpPr>
              <p:nvPr/>
            </p:nvSpPr>
            <p:spPr bwMode="auto">
              <a:xfrm>
                <a:off x="1005" y="2904"/>
                <a:ext cx="13" cy="20"/>
              </a:xfrm>
              <a:custGeom>
                <a:avLst/>
                <a:gdLst>
                  <a:gd name="T0" fmla="*/ 0 w 302"/>
                  <a:gd name="T1" fmla="*/ 0 h 561"/>
                  <a:gd name="T2" fmla="*/ 10 w 302"/>
                  <a:gd name="T3" fmla="*/ 65 h 561"/>
                  <a:gd name="T4" fmla="*/ 26 w 302"/>
                  <a:gd name="T5" fmla="*/ 127 h 561"/>
                  <a:gd name="T6" fmla="*/ 45 w 302"/>
                  <a:gd name="T7" fmla="*/ 192 h 561"/>
                  <a:gd name="T8" fmla="*/ 68 w 302"/>
                  <a:gd name="T9" fmla="*/ 252 h 561"/>
                  <a:gd name="T10" fmla="*/ 98 w 302"/>
                  <a:gd name="T11" fmla="*/ 310 h 561"/>
                  <a:gd name="T12" fmla="*/ 129 w 302"/>
                  <a:gd name="T13" fmla="*/ 365 h 561"/>
                  <a:gd name="T14" fmla="*/ 165 w 302"/>
                  <a:gd name="T15" fmla="*/ 418 h 561"/>
                  <a:gd name="T16" fmla="*/ 208 w 302"/>
                  <a:gd name="T17" fmla="*/ 470 h 561"/>
                  <a:gd name="T18" fmla="*/ 253 w 302"/>
                  <a:gd name="T19" fmla="*/ 515 h 561"/>
                  <a:gd name="T20" fmla="*/ 302 w 302"/>
                  <a:gd name="T21" fmla="*/ 561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2" h="561">
                    <a:moveTo>
                      <a:pt x="0" y="0"/>
                    </a:moveTo>
                    <a:lnTo>
                      <a:pt x="10" y="65"/>
                    </a:lnTo>
                    <a:lnTo>
                      <a:pt x="26" y="127"/>
                    </a:lnTo>
                    <a:lnTo>
                      <a:pt x="45" y="192"/>
                    </a:lnTo>
                    <a:lnTo>
                      <a:pt x="68" y="252"/>
                    </a:lnTo>
                    <a:lnTo>
                      <a:pt x="98" y="310"/>
                    </a:lnTo>
                    <a:lnTo>
                      <a:pt x="129" y="365"/>
                    </a:lnTo>
                    <a:lnTo>
                      <a:pt x="165" y="418"/>
                    </a:lnTo>
                    <a:lnTo>
                      <a:pt x="208" y="470"/>
                    </a:lnTo>
                    <a:lnTo>
                      <a:pt x="253" y="515"/>
                    </a:lnTo>
                    <a:lnTo>
                      <a:pt x="302" y="561"/>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58" name="Freeform 934"/>
              <p:cNvSpPr>
                <a:spLocks/>
              </p:cNvSpPr>
              <p:nvPr/>
            </p:nvSpPr>
            <p:spPr bwMode="auto">
              <a:xfrm>
                <a:off x="1016" y="2927"/>
                <a:ext cx="20" cy="17"/>
              </a:xfrm>
              <a:custGeom>
                <a:avLst/>
                <a:gdLst>
                  <a:gd name="T0" fmla="*/ 0 w 480"/>
                  <a:gd name="T1" fmla="*/ 0 h 483"/>
                  <a:gd name="T2" fmla="*/ 39 w 480"/>
                  <a:gd name="T3" fmla="*/ 56 h 483"/>
                  <a:gd name="T4" fmla="*/ 81 w 480"/>
                  <a:gd name="T5" fmla="*/ 112 h 483"/>
                  <a:gd name="T6" fmla="*/ 127 w 480"/>
                  <a:gd name="T7" fmla="*/ 163 h 483"/>
                  <a:gd name="T8" fmla="*/ 172 w 480"/>
                  <a:gd name="T9" fmla="*/ 212 h 483"/>
                  <a:gd name="T10" fmla="*/ 218 w 480"/>
                  <a:gd name="T11" fmla="*/ 262 h 483"/>
                  <a:gd name="T12" fmla="*/ 266 w 480"/>
                  <a:gd name="T13" fmla="*/ 311 h 483"/>
                  <a:gd name="T14" fmla="*/ 318 w 480"/>
                  <a:gd name="T15" fmla="*/ 356 h 483"/>
                  <a:gd name="T16" fmla="*/ 370 w 480"/>
                  <a:gd name="T17" fmla="*/ 399 h 483"/>
                  <a:gd name="T18" fmla="*/ 425 w 480"/>
                  <a:gd name="T19" fmla="*/ 441 h 483"/>
                  <a:gd name="T20" fmla="*/ 480 w 480"/>
                  <a:gd name="T21" fmla="*/ 483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0" h="483">
                    <a:moveTo>
                      <a:pt x="0" y="0"/>
                    </a:moveTo>
                    <a:lnTo>
                      <a:pt x="39" y="56"/>
                    </a:lnTo>
                    <a:lnTo>
                      <a:pt x="81" y="112"/>
                    </a:lnTo>
                    <a:lnTo>
                      <a:pt x="127" y="163"/>
                    </a:lnTo>
                    <a:lnTo>
                      <a:pt x="172" y="212"/>
                    </a:lnTo>
                    <a:lnTo>
                      <a:pt x="218" y="262"/>
                    </a:lnTo>
                    <a:lnTo>
                      <a:pt x="266" y="311"/>
                    </a:lnTo>
                    <a:lnTo>
                      <a:pt x="318" y="356"/>
                    </a:lnTo>
                    <a:lnTo>
                      <a:pt x="370" y="399"/>
                    </a:lnTo>
                    <a:lnTo>
                      <a:pt x="425" y="441"/>
                    </a:lnTo>
                    <a:lnTo>
                      <a:pt x="480" y="483"/>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59" name="Freeform 935"/>
              <p:cNvSpPr>
                <a:spLocks/>
              </p:cNvSpPr>
              <p:nvPr/>
            </p:nvSpPr>
            <p:spPr bwMode="auto">
              <a:xfrm>
                <a:off x="1025" y="2946"/>
                <a:ext cx="16" cy="13"/>
              </a:xfrm>
              <a:custGeom>
                <a:avLst/>
                <a:gdLst>
                  <a:gd name="T0" fmla="*/ 0 w 360"/>
                  <a:gd name="T1" fmla="*/ 0 h 362"/>
                  <a:gd name="T2" fmla="*/ 36 w 360"/>
                  <a:gd name="T3" fmla="*/ 39 h 362"/>
                  <a:gd name="T4" fmla="*/ 68 w 360"/>
                  <a:gd name="T5" fmla="*/ 75 h 362"/>
                  <a:gd name="T6" fmla="*/ 100 w 360"/>
                  <a:gd name="T7" fmla="*/ 113 h 362"/>
                  <a:gd name="T8" fmla="*/ 136 w 360"/>
                  <a:gd name="T9" fmla="*/ 152 h 362"/>
                  <a:gd name="T10" fmla="*/ 168 w 360"/>
                  <a:gd name="T11" fmla="*/ 191 h 362"/>
                  <a:gd name="T12" fmla="*/ 204 w 360"/>
                  <a:gd name="T13" fmla="*/ 227 h 362"/>
                  <a:gd name="T14" fmla="*/ 240 w 360"/>
                  <a:gd name="T15" fmla="*/ 263 h 362"/>
                  <a:gd name="T16" fmla="*/ 279 w 360"/>
                  <a:gd name="T17" fmla="*/ 299 h 362"/>
                  <a:gd name="T18" fmla="*/ 318 w 360"/>
                  <a:gd name="T19" fmla="*/ 332 h 362"/>
                  <a:gd name="T20" fmla="*/ 360 w 360"/>
                  <a:gd name="T21" fmla="*/ 362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0" h="362">
                    <a:moveTo>
                      <a:pt x="0" y="0"/>
                    </a:moveTo>
                    <a:lnTo>
                      <a:pt x="36" y="39"/>
                    </a:lnTo>
                    <a:lnTo>
                      <a:pt x="68" y="75"/>
                    </a:lnTo>
                    <a:lnTo>
                      <a:pt x="100" y="113"/>
                    </a:lnTo>
                    <a:lnTo>
                      <a:pt x="136" y="152"/>
                    </a:lnTo>
                    <a:lnTo>
                      <a:pt x="168" y="191"/>
                    </a:lnTo>
                    <a:lnTo>
                      <a:pt x="204" y="227"/>
                    </a:lnTo>
                    <a:lnTo>
                      <a:pt x="240" y="263"/>
                    </a:lnTo>
                    <a:lnTo>
                      <a:pt x="279" y="299"/>
                    </a:lnTo>
                    <a:lnTo>
                      <a:pt x="318" y="332"/>
                    </a:lnTo>
                    <a:lnTo>
                      <a:pt x="360" y="362"/>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60" name="Freeform 936"/>
              <p:cNvSpPr>
                <a:spLocks/>
              </p:cNvSpPr>
              <p:nvPr/>
            </p:nvSpPr>
            <p:spPr bwMode="auto">
              <a:xfrm>
                <a:off x="1022" y="2907"/>
                <a:ext cx="9" cy="7"/>
              </a:xfrm>
              <a:custGeom>
                <a:avLst/>
                <a:gdLst>
                  <a:gd name="T0" fmla="*/ 0 w 222"/>
                  <a:gd name="T1" fmla="*/ 0 h 202"/>
                  <a:gd name="T2" fmla="*/ 30 w 222"/>
                  <a:gd name="T3" fmla="*/ 17 h 202"/>
                  <a:gd name="T4" fmla="*/ 52 w 222"/>
                  <a:gd name="T5" fmla="*/ 33 h 202"/>
                  <a:gd name="T6" fmla="*/ 75 w 222"/>
                  <a:gd name="T7" fmla="*/ 53 h 202"/>
                  <a:gd name="T8" fmla="*/ 95 w 222"/>
                  <a:gd name="T9" fmla="*/ 75 h 202"/>
                  <a:gd name="T10" fmla="*/ 115 w 222"/>
                  <a:gd name="T11" fmla="*/ 98 h 202"/>
                  <a:gd name="T12" fmla="*/ 134 w 222"/>
                  <a:gd name="T13" fmla="*/ 121 h 202"/>
                  <a:gd name="T14" fmla="*/ 153 w 222"/>
                  <a:gd name="T15" fmla="*/ 144 h 202"/>
                  <a:gd name="T16" fmla="*/ 173 w 222"/>
                  <a:gd name="T17" fmla="*/ 166 h 202"/>
                  <a:gd name="T18" fmla="*/ 195 w 222"/>
                  <a:gd name="T19" fmla="*/ 186 h 202"/>
                  <a:gd name="T20" fmla="*/ 222 w 222"/>
                  <a:gd name="T21" fmla="*/ 20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2" h="202">
                    <a:moveTo>
                      <a:pt x="0" y="0"/>
                    </a:moveTo>
                    <a:lnTo>
                      <a:pt x="30" y="17"/>
                    </a:lnTo>
                    <a:lnTo>
                      <a:pt x="52" y="33"/>
                    </a:lnTo>
                    <a:lnTo>
                      <a:pt x="75" y="53"/>
                    </a:lnTo>
                    <a:lnTo>
                      <a:pt x="95" y="75"/>
                    </a:lnTo>
                    <a:lnTo>
                      <a:pt x="115" y="98"/>
                    </a:lnTo>
                    <a:lnTo>
                      <a:pt x="134" y="121"/>
                    </a:lnTo>
                    <a:lnTo>
                      <a:pt x="153" y="144"/>
                    </a:lnTo>
                    <a:lnTo>
                      <a:pt x="173" y="166"/>
                    </a:lnTo>
                    <a:lnTo>
                      <a:pt x="195" y="186"/>
                    </a:lnTo>
                    <a:lnTo>
                      <a:pt x="222" y="202"/>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61" name="Freeform 937"/>
              <p:cNvSpPr>
                <a:spLocks/>
              </p:cNvSpPr>
              <p:nvPr/>
            </p:nvSpPr>
            <p:spPr bwMode="auto">
              <a:xfrm>
                <a:off x="1039" y="2927"/>
                <a:ext cx="10" cy="7"/>
              </a:xfrm>
              <a:custGeom>
                <a:avLst/>
                <a:gdLst>
                  <a:gd name="T0" fmla="*/ 0 w 231"/>
                  <a:gd name="T1" fmla="*/ 0 h 186"/>
                  <a:gd name="T2" fmla="*/ 20 w 231"/>
                  <a:gd name="T3" fmla="*/ 23 h 186"/>
                  <a:gd name="T4" fmla="*/ 42 w 231"/>
                  <a:gd name="T5" fmla="*/ 40 h 186"/>
                  <a:gd name="T6" fmla="*/ 65 w 231"/>
                  <a:gd name="T7" fmla="*/ 56 h 186"/>
                  <a:gd name="T8" fmla="*/ 91 w 231"/>
                  <a:gd name="T9" fmla="*/ 65 h 186"/>
                  <a:gd name="T10" fmla="*/ 114 w 231"/>
                  <a:gd name="T11" fmla="*/ 79 h 186"/>
                  <a:gd name="T12" fmla="*/ 140 w 231"/>
                  <a:gd name="T13" fmla="*/ 92 h 186"/>
                  <a:gd name="T14" fmla="*/ 166 w 231"/>
                  <a:gd name="T15" fmla="*/ 107 h 186"/>
                  <a:gd name="T16" fmla="*/ 188 w 231"/>
                  <a:gd name="T17" fmla="*/ 128 h 186"/>
                  <a:gd name="T18" fmla="*/ 212 w 231"/>
                  <a:gd name="T19" fmla="*/ 154 h 186"/>
                  <a:gd name="T20" fmla="*/ 231 w 231"/>
                  <a:gd name="T21"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1" h="186">
                    <a:moveTo>
                      <a:pt x="0" y="0"/>
                    </a:moveTo>
                    <a:lnTo>
                      <a:pt x="20" y="23"/>
                    </a:lnTo>
                    <a:lnTo>
                      <a:pt x="42" y="40"/>
                    </a:lnTo>
                    <a:lnTo>
                      <a:pt x="65" y="56"/>
                    </a:lnTo>
                    <a:lnTo>
                      <a:pt x="91" y="65"/>
                    </a:lnTo>
                    <a:lnTo>
                      <a:pt x="114" y="79"/>
                    </a:lnTo>
                    <a:lnTo>
                      <a:pt x="140" y="92"/>
                    </a:lnTo>
                    <a:lnTo>
                      <a:pt x="166" y="107"/>
                    </a:lnTo>
                    <a:lnTo>
                      <a:pt x="188" y="128"/>
                    </a:lnTo>
                    <a:lnTo>
                      <a:pt x="212" y="154"/>
                    </a:lnTo>
                    <a:lnTo>
                      <a:pt x="231" y="186"/>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62" name="Freeform 938"/>
              <p:cNvSpPr>
                <a:spLocks/>
              </p:cNvSpPr>
              <p:nvPr/>
            </p:nvSpPr>
            <p:spPr bwMode="auto">
              <a:xfrm>
                <a:off x="956" y="2990"/>
                <a:ext cx="9" cy="19"/>
              </a:xfrm>
              <a:custGeom>
                <a:avLst/>
                <a:gdLst>
                  <a:gd name="T0" fmla="*/ 0 w 201"/>
                  <a:gd name="T1" fmla="*/ 0 h 541"/>
                  <a:gd name="T2" fmla="*/ 12 w 201"/>
                  <a:gd name="T3" fmla="*/ 84 h 541"/>
                  <a:gd name="T4" fmla="*/ 28 w 201"/>
                  <a:gd name="T5" fmla="*/ 156 h 541"/>
                  <a:gd name="T6" fmla="*/ 45 w 201"/>
                  <a:gd name="T7" fmla="*/ 218 h 541"/>
                  <a:gd name="T8" fmla="*/ 67 w 201"/>
                  <a:gd name="T9" fmla="*/ 271 h 541"/>
                  <a:gd name="T10" fmla="*/ 91 w 201"/>
                  <a:gd name="T11" fmla="*/ 316 h 541"/>
                  <a:gd name="T12" fmla="*/ 113 w 201"/>
                  <a:gd name="T13" fmla="*/ 359 h 541"/>
                  <a:gd name="T14" fmla="*/ 139 w 201"/>
                  <a:gd name="T15" fmla="*/ 401 h 541"/>
                  <a:gd name="T16" fmla="*/ 162 w 201"/>
                  <a:gd name="T17" fmla="*/ 443 h 541"/>
                  <a:gd name="T18" fmla="*/ 182 w 201"/>
                  <a:gd name="T19" fmla="*/ 489 h 541"/>
                  <a:gd name="T20" fmla="*/ 201 w 201"/>
                  <a:gd name="T21" fmla="*/ 541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1" h="541">
                    <a:moveTo>
                      <a:pt x="0" y="0"/>
                    </a:moveTo>
                    <a:lnTo>
                      <a:pt x="12" y="84"/>
                    </a:lnTo>
                    <a:lnTo>
                      <a:pt x="28" y="156"/>
                    </a:lnTo>
                    <a:lnTo>
                      <a:pt x="45" y="218"/>
                    </a:lnTo>
                    <a:lnTo>
                      <a:pt x="67" y="271"/>
                    </a:lnTo>
                    <a:lnTo>
                      <a:pt x="91" y="316"/>
                    </a:lnTo>
                    <a:lnTo>
                      <a:pt x="113" y="359"/>
                    </a:lnTo>
                    <a:lnTo>
                      <a:pt x="139" y="401"/>
                    </a:lnTo>
                    <a:lnTo>
                      <a:pt x="162" y="443"/>
                    </a:lnTo>
                    <a:lnTo>
                      <a:pt x="182" y="489"/>
                    </a:lnTo>
                    <a:lnTo>
                      <a:pt x="201" y="541"/>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63" name="Freeform 939"/>
              <p:cNvSpPr>
                <a:spLocks/>
              </p:cNvSpPr>
              <p:nvPr/>
            </p:nvSpPr>
            <p:spPr bwMode="auto">
              <a:xfrm>
                <a:off x="972" y="3014"/>
                <a:ext cx="13" cy="11"/>
              </a:xfrm>
              <a:custGeom>
                <a:avLst/>
                <a:gdLst>
                  <a:gd name="T0" fmla="*/ 0 w 302"/>
                  <a:gd name="T1" fmla="*/ 0 h 323"/>
                  <a:gd name="T2" fmla="*/ 29 w 302"/>
                  <a:gd name="T3" fmla="*/ 36 h 323"/>
                  <a:gd name="T4" fmla="*/ 55 w 302"/>
                  <a:gd name="T5" fmla="*/ 72 h 323"/>
                  <a:gd name="T6" fmla="*/ 81 w 302"/>
                  <a:gd name="T7" fmla="*/ 108 h 323"/>
                  <a:gd name="T8" fmla="*/ 107 w 302"/>
                  <a:gd name="T9" fmla="*/ 144 h 323"/>
                  <a:gd name="T10" fmla="*/ 133 w 302"/>
                  <a:gd name="T11" fmla="*/ 180 h 323"/>
                  <a:gd name="T12" fmla="*/ 162 w 302"/>
                  <a:gd name="T13" fmla="*/ 213 h 323"/>
                  <a:gd name="T14" fmla="*/ 191 w 302"/>
                  <a:gd name="T15" fmla="*/ 242 h 323"/>
                  <a:gd name="T16" fmla="*/ 224 w 302"/>
                  <a:gd name="T17" fmla="*/ 272 h 323"/>
                  <a:gd name="T18" fmla="*/ 259 w 302"/>
                  <a:gd name="T19" fmla="*/ 298 h 323"/>
                  <a:gd name="T20" fmla="*/ 302 w 302"/>
                  <a:gd name="T21" fmla="*/ 323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2" h="323">
                    <a:moveTo>
                      <a:pt x="0" y="0"/>
                    </a:moveTo>
                    <a:lnTo>
                      <a:pt x="29" y="36"/>
                    </a:lnTo>
                    <a:lnTo>
                      <a:pt x="55" y="72"/>
                    </a:lnTo>
                    <a:lnTo>
                      <a:pt x="81" y="108"/>
                    </a:lnTo>
                    <a:lnTo>
                      <a:pt x="107" y="144"/>
                    </a:lnTo>
                    <a:lnTo>
                      <a:pt x="133" y="180"/>
                    </a:lnTo>
                    <a:lnTo>
                      <a:pt x="162" y="213"/>
                    </a:lnTo>
                    <a:lnTo>
                      <a:pt x="191" y="242"/>
                    </a:lnTo>
                    <a:lnTo>
                      <a:pt x="224" y="272"/>
                    </a:lnTo>
                    <a:lnTo>
                      <a:pt x="259" y="298"/>
                    </a:lnTo>
                    <a:lnTo>
                      <a:pt x="302" y="323"/>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64" name="Freeform 940"/>
              <p:cNvSpPr>
                <a:spLocks/>
              </p:cNvSpPr>
              <p:nvPr/>
            </p:nvSpPr>
            <p:spPr bwMode="auto">
              <a:xfrm>
                <a:off x="963" y="3014"/>
                <a:ext cx="5" cy="13"/>
              </a:xfrm>
              <a:custGeom>
                <a:avLst/>
                <a:gdLst>
                  <a:gd name="T0" fmla="*/ 0 w 123"/>
                  <a:gd name="T1" fmla="*/ 0 h 383"/>
                  <a:gd name="T2" fmla="*/ 13 w 123"/>
                  <a:gd name="T3" fmla="*/ 40 h 383"/>
                  <a:gd name="T4" fmla="*/ 29 w 123"/>
                  <a:gd name="T5" fmla="*/ 76 h 383"/>
                  <a:gd name="T6" fmla="*/ 46 w 123"/>
                  <a:gd name="T7" fmla="*/ 112 h 383"/>
                  <a:gd name="T8" fmla="*/ 65 w 123"/>
                  <a:gd name="T9" fmla="*/ 148 h 383"/>
                  <a:gd name="T10" fmla="*/ 81 w 123"/>
                  <a:gd name="T11" fmla="*/ 187 h 383"/>
                  <a:gd name="T12" fmla="*/ 98 w 123"/>
                  <a:gd name="T13" fmla="*/ 223 h 383"/>
                  <a:gd name="T14" fmla="*/ 111 w 123"/>
                  <a:gd name="T15" fmla="*/ 262 h 383"/>
                  <a:gd name="T16" fmla="*/ 120 w 123"/>
                  <a:gd name="T17" fmla="*/ 301 h 383"/>
                  <a:gd name="T18" fmla="*/ 123 w 123"/>
                  <a:gd name="T19" fmla="*/ 340 h 383"/>
                  <a:gd name="T20" fmla="*/ 120 w 123"/>
                  <a:gd name="T21" fmla="*/ 38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 h="383">
                    <a:moveTo>
                      <a:pt x="0" y="0"/>
                    </a:moveTo>
                    <a:lnTo>
                      <a:pt x="13" y="40"/>
                    </a:lnTo>
                    <a:lnTo>
                      <a:pt x="29" y="76"/>
                    </a:lnTo>
                    <a:lnTo>
                      <a:pt x="46" y="112"/>
                    </a:lnTo>
                    <a:lnTo>
                      <a:pt x="65" y="148"/>
                    </a:lnTo>
                    <a:lnTo>
                      <a:pt x="81" y="187"/>
                    </a:lnTo>
                    <a:lnTo>
                      <a:pt x="98" y="223"/>
                    </a:lnTo>
                    <a:lnTo>
                      <a:pt x="111" y="262"/>
                    </a:lnTo>
                    <a:lnTo>
                      <a:pt x="120" y="301"/>
                    </a:lnTo>
                    <a:lnTo>
                      <a:pt x="123" y="340"/>
                    </a:lnTo>
                    <a:lnTo>
                      <a:pt x="120" y="383"/>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65" name="Freeform 941"/>
              <p:cNvSpPr>
                <a:spLocks/>
              </p:cNvSpPr>
              <p:nvPr/>
            </p:nvSpPr>
            <p:spPr bwMode="auto">
              <a:xfrm>
                <a:off x="971" y="3019"/>
                <a:ext cx="13" cy="21"/>
              </a:xfrm>
              <a:custGeom>
                <a:avLst/>
                <a:gdLst>
                  <a:gd name="T0" fmla="*/ 0 w 298"/>
                  <a:gd name="T1" fmla="*/ 0 h 585"/>
                  <a:gd name="T2" fmla="*/ 22 w 298"/>
                  <a:gd name="T3" fmla="*/ 50 h 585"/>
                  <a:gd name="T4" fmla="*/ 45 w 298"/>
                  <a:gd name="T5" fmla="*/ 105 h 585"/>
                  <a:gd name="T6" fmla="*/ 71 w 298"/>
                  <a:gd name="T7" fmla="*/ 160 h 585"/>
                  <a:gd name="T8" fmla="*/ 97 w 298"/>
                  <a:gd name="T9" fmla="*/ 220 h 585"/>
                  <a:gd name="T10" fmla="*/ 122 w 298"/>
                  <a:gd name="T11" fmla="*/ 281 h 585"/>
                  <a:gd name="T12" fmla="*/ 152 w 298"/>
                  <a:gd name="T13" fmla="*/ 347 h 585"/>
                  <a:gd name="T14" fmla="*/ 185 w 298"/>
                  <a:gd name="T15" fmla="*/ 409 h 585"/>
                  <a:gd name="T16" fmla="*/ 220 w 298"/>
                  <a:gd name="T17" fmla="*/ 470 h 585"/>
                  <a:gd name="T18" fmla="*/ 259 w 298"/>
                  <a:gd name="T19" fmla="*/ 529 h 585"/>
                  <a:gd name="T20" fmla="*/ 298 w 298"/>
                  <a:gd name="T21" fmla="*/ 585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8" h="585">
                    <a:moveTo>
                      <a:pt x="0" y="0"/>
                    </a:moveTo>
                    <a:lnTo>
                      <a:pt x="22" y="50"/>
                    </a:lnTo>
                    <a:lnTo>
                      <a:pt x="45" y="105"/>
                    </a:lnTo>
                    <a:lnTo>
                      <a:pt x="71" y="160"/>
                    </a:lnTo>
                    <a:lnTo>
                      <a:pt x="97" y="220"/>
                    </a:lnTo>
                    <a:lnTo>
                      <a:pt x="122" y="281"/>
                    </a:lnTo>
                    <a:lnTo>
                      <a:pt x="152" y="347"/>
                    </a:lnTo>
                    <a:lnTo>
                      <a:pt x="185" y="409"/>
                    </a:lnTo>
                    <a:lnTo>
                      <a:pt x="220" y="470"/>
                    </a:lnTo>
                    <a:lnTo>
                      <a:pt x="259" y="529"/>
                    </a:lnTo>
                    <a:lnTo>
                      <a:pt x="298" y="585"/>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66" name="Freeform 942"/>
              <p:cNvSpPr>
                <a:spLocks/>
              </p:cNvSpPr>
              <p:nvPr/>
            </p:nvSpPr>
            <p:spPr bwMode="auto">
              <a:xfrm>
                <a:off x="862" y="2889"/>
                <a:ext cx="22" cy="15"/>
              </a:xfrm>
              <a:custGeom>
                <a:avLst/>
                <a:gdLst>
                  <a:gd name="T0" fmla="*/ 0 w 519"/>
                  <a:gd name="T1" fmla="*/ 0 h 425"/>
                  <a:gd name="T2" fmla="*/ 71 w 519"/>
                  <a:gd name="T3" fmla="*/ 0 h 425"/>
                  <a:gd name="T4" fmla="*/ 146 w 519"/>
                  <a:gd name="T5" fmla="*/ 11 h 425"/>
                  <a:gd name="T6" fmla="*/ 214 w 519"/>
                  <a:gd name="T7" fmla="*/ 33 h 425"/>
                  <a:gd name="T8" fmla="*/ 278 w 519"/>
                  <a:gd name="T9" fmla="*/ 66 h 425"/>
                  <a:gd name="T10" fmla="*/ 341 w 519"/>
                  <a:gd name="T11" fmla="*/ 108 h 425"/>
                  <a:gd name="T12" fmla="*/ 393 w 519"/>
                  <a:gd name="T13" fmla="*/ 160 h 425"/>
                  <a:gd name="T14" fmla="*/ 442 w 519"/>
                  <a:gd name="T15" fmla="*/ 219 h 425"/>
                  <a:gd name="T16" fmla="*/ 477 w 519"/>
                  <a:gd name="T17" fmla="*/ 284 h 425"/>
                  <a:gd name="T18" fmla="*/ 503 w 519"/>
                  <a:gd name="T19" fmla="*/ 353 h 425"/>
                  <a:gd name="T20" fmla="*/ 519 w 519"/>
                  <a:gd name="T21"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9" h="425">
                    <a:moveTo>
                      <a:pt x="0" y="0"/>
                    </a:moveTo>
                    <a:lnTo>
                      <a:pt x="71" y="0"/>
                    </a:lnTo>
                    <a:lnTo>
                      <a:pt x="146" y="11"/>
                    </a:lnTo>
                    <a:lnTo>
                      <a:pt x="214" y="33"/>
                    </a:lnTo>
                    <a:lnTo>
                      <a:pt x="278" y="66"/>
                    </a:lnTo>
                    <a:lnTo>
                      <a:pt x="341" y="108"/>
                    </a:lnTo>
                    <a:lnTo>
                      <a:pt x="393" y="160"/>
                    </a:lnTo>
                    <a:lnTo>
                      <a:pt x="442" y="219"/>
                    </a:lnTo>
                    <a:lnTo>
                      <a:pt x="477" y="284"/>
                    </a:lnTo>
                    <a:lnTo>
                      <a:pt x="503" y="353"/>
                    </a:lnTo>
                    <a:lnTo>
                      <a:pt x="519" y="425"/>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67" name="Freeform 943"/>
              <p:cNvSpPr>
                <a:spLocks/>
              </p:cNvSpPr>
              <p:nvPr/>
            </p:nvSpPr>
            <p:spPr bwMode="auto">
              <a:xfrm>
                <a:off x="872" y="2899"/>
                <a:ext cx="18" cy="21"/>
              </a:xfrm>
              <a:custGeom>
                <a:avLst/>
                <a:gdLst>
                  <a:gd name="T0" fmla="*/ 0 w 400"/>
                  <a:gd name="T1" fmla="*/ 0 h 561"/>
                  <a:gd name="T2" fmla="*/ 55 w 400"/>
                  <a:gd name="T3" fmla="*/ 42 h 561"/>
                  <a:gd name="T4" fmla="*/ 104 w 400"/>
                  <a:gd name="T5" fmla="*/ 95 h 561"/>
                  <a:gd name="T6" fmla="*/ 146 w 400"/>
                  <a:gd name="T7" fmla="*/ 150 h 561"/>
                  <a:gd name="T8" fmla="*/ 181 w 400"/>
                  <a:gd name="T9" fmla="*/ 205 h 561"/>
                  <a:gd name="T10" fmla="*/ 217 w 400"/>
                  <a:gd name="T11" fmla="*/ 268 h 561"/>
                  <a:gd name="T12" fmla="*/ 250 w 400"/>
                  <a:gd name="T13" fmla="*/ 329 h 561"/>
                  <a:gd name="T14" fmla="*/ 285 w 400"/>
                  <a:gd name="T15" fmla="*/ 389 h 561"/>
                  <a:gd name="T16" fmla="*/ 318 w 400"/>
                  <a:gd name="T17" fmla="*/ 450 h 561"/>
                  <a:gd name="T18" fmla="*/ 357 w 400"/>
                  <a:gd name="T19" fmla="*/ 506 h 561"/>
                  <a:gd name="T20" fmla="*/ 400 w 400"/>
                  <a:gd name="T21" fmla="*/ 561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0" h="561">
                    <a:moveTo>
                      <a:pt x="0" y="0"/>
                    </a:moveTo>
                    <a:lnTo>
                      <a:pt x="55" y="42"/>
                    </a:lnTo>
                    <a:lnTo>
                      <a:pt x="104" y="95"/>
                    </a:lnTo>
                    <a:lnTo>
                      <a:pt x="146" y="150"/>
                    </a:lnTo>
                    <a:lnTo>
                      <a:pt x="181" y="205"/>
                    </a:lnTo>
                    <a:lnTo>
                      <a:pt x="217" y="268"/>
                    </a:lnTo>
                    <a:lnTo>
                      <a:pt x="250" y="329"/>
                    </a:lnTo>
                    <a:lnTo>
                      <a:pt x="285" y="389"/>
                    </a:lnTo>
                    <a:lnTo>
                      <a:pt x="318" y="450"/>
                    </a:lnTo>
                    <a:lnTo>
                      <a:pt x="357" y="506"/>
                    </a:lnTo>
                    <a:lnTo>
                      <a:pt x="400" y="561"/>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68" name="Freeform 944"/>
              <p:cNvSpPr>
                <a:spLocks/>
              </p:cNvSpPr>
              <p:nvPr/>
            </p:nvSpPr>
            <p:spPr bwMode="auto">
              <a:xfrm>
                <a:off x="875" y="2914"/>
                <a:ext cx="15" cy="12"/>
              </a:xfrm>
              <a:custGeom>
                <a:avLst/>
                <a:gdLst>
                  <a:gd name="T0" fmla="*/ 0 w 341"/>
                  <a:gd name="T1" fmla="*/ 0 h 323"/>
                  <a:gd name="T2" fmla="*/ 42 w 341"/>
                  <a:gd name="T3" fmla="*/ 19 h 323"/>
                  <a:gd name="T4" fmla="*/ 83 w 341"/>
                  <a:gd name="T5" fmla="*/ 46 h 323"/>
                  <a:gd name="T6" fmla="*/ 122 w 341"/>
                  <a:gd name="T7" fmla="*/ 82 h 323"/>
                  <a:gd name="T8" fmla="*/ 158 w 341"/>
                  <a:gd name="T9" fmla="*/ 121 h 323"/>
                  <a:gd name="T10" fmla="*/ 194 w 341"/>
                  <a:gd name="T11" fmla="*/ 163 h 323"/>
                  <a:gd name="T12" fmla="*/ 226 w 341"/>
                  <a:gd name="T13" fmla="*/ 206 h 323"/>
                  <a:gd name="T14" fmla="*/ 259 w 341"/>
                  <a:gd name="T15" fmla="*/ 245 h 323"/>
                  <a:gd name="T16" fmla="*/ 289 w 341"/>
                  <a:gd name="T17" fmla="*/ 278 h 323"/>
                  <a:gd name="T18" fmla="*/ 314 w 341"/>
                  <a:gd name="T19" fmla="*/ 303 h 323"/>
                  <a:gd name="T20" fmla="*/ 341 w 341"/>
                  <a:gd name="T21" fmla="*/ 323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1" h="323">
                    <a:moveTo>
                      <a:pt x="0" y="0"/>
                    </a:moveTo>
                    <a:lnTo>
                      <a:pt x="42" y="19"/>
                    </a:lnTo>
                    <a:lnTo>
                      <a:pt x="83" y="46"/>
                    </a:lnTo>
                    <a:lnTo>
                      <a:pt x="122" y="82"/>
                    </a:lnTo>
                    <a:lnTo>
                      <a:pt x="158" y="121"/>
                    </a:lnTo>
                    <a:lnTo>
                      <a:pt x="194" y="163"/>
                    </a:lnTo>
                    <a:lnTo>
                      <a:pt x="226" y="206"/>
                    </a:lnTo>
                    <a:lnTo>
                      <a:pt x="259" y="245"/>
                    </a:lnTo>
                    <a:lnTo>
                      <a:pt x="289" y="278"/>
                    </a:lnTo>
                    <a:lnTo>
                      <a:pt x="314" y="303"/>
                    </a:lnTo>
                    <a:lnTo>
                      <a:pt x="341" y="323"/>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69" name="Freeform 945"/>
              <p:cNvSpPr>
                <a:spLocks/>
              </p:cNvSpPr>
              <p:nvPr/>
            </p:nvSpPr>
            <p:spPr bwMode="auto">
              <a:xfrm>
                <a:off x="867" y="2933"/>
                <a:ext cx="18" cy="12"/>
              </a:xfrm>
              <a:custGeom>
                <a:avLst/>
                <a:gdLst>
                  <a:gd name="T0" fmla="*/ 419 w 419"/>
                  <a:gd name="T1" fmla="*/ 0 h 323"/>
                  <a:gd name="T2" fmla="*/ 363 w 419"/>
                  <a:gd name="T3" fmla="*/ 16 h 323"/>
                  <a:gd name="T4" fmla="*/ 311 w 419"/>
                  <a:gd name="T5" fmla="*/ 36 h 323"/>
                  <a:gd name="T6" fmla="*/ 262 w 419"/>
                  <a:gd name="T7" fmla="*/ 59 h 323"/>
                  <a:gd name="T8" fmla="*/ 218 w 419"/>
                  <a:gd name="T9" fmla="*/ 85 h 323"/>
                  <a:gd name="T10" fmla="*/ 175 w 419"/>
                  <a:gd name="T11" fmla="*/ 115 h 323"/>
                  <a:gd name="T12" fmla="*/ 133 w 419"/>
                  <a:gd name="T13" fmla="*/ 150 h 323"/>
                  <a:gd name="T14" fmla="*/ 97 w 419"/>
                  <a:gd name="T15" fmla="*/ 186 h 323"/>
                  <a:gd name="T16" fmla="*/ 61 w 419"/>
                  <a:gd name="T17" fmla="*/ 228 h 323"/>
                  <a:gd name="T18" fmla="*/ 29 w 419"/>
                  <a:gd name="T19" fmla="*/ 274 h 323"/>
                  <a:gd name="T20" fmla="*/ 0 w 419"/>
                  <a:gd name="T21" fmla="*/ 323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9" h="323">
                    <a:moveTo>
                      <a:pt x="419" y="0"/>
                    </a:moveTo>
                    <a:lnTo>
                      <a:pt x="363" y="16"/>
                    </a:lnTo>
                    <a:lnTo>
                      <a:pt x="311" y="36"/>
                    </a:lnTo>
                    <a:lnTo>
                      <a:pt x="262" y="59"/>
                    </a:lnTo>
                    <a:lnTo>
                      <a:pt x="218" y="85"/>
                    </a:lnTo>
                    <a:lnTo>
                      <a:pt x="175" y="115"/>
                    </a:lnTo>
                    <a:lnTo>
                      <a:pt x="133" y="150"/>
                    </a:lnTo>
                    <a:lnTo>
                      <a:pt x="97" y="186"/>
                    </a:lnTo>
                    <a:lnTo>
                      <a:pt x="61" y="228"/>
                    </a:lnTo>
                    <a:lnTo>
                      <a:pt x="29" y="274"/>
                    </a:lnTo>
                    <a:lnTo>
                      <a:pt x="0" y="323"/>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70" name="Freeform 946"/>
              <p:cNvSpPr>
                <a:spLocks/>
              </p:cNvSpPr>
              <p:nvPr/>
            </p:nvSpPr>
            <p:spPr bwMode="auto">
              <a:xfrm>
                <a:off x="855" y="2930"/>
                <a:ext cx="22" cy="5"/>
              </a:xfrm>
              <a:custGeom>
                <a:avLst/>
                <a:gdLst>
                  <a:gd name="T0" fmla="*/ 520 w 520"/>
                  <a:gd name="T1" fmla="*/ 0 h 144"/>
                  <a:gd name="T2" fmla="*/ 481 w 520"/>
                  <a:gd name="T3" fmla="*/ 9 h 144"/>
                  <a:gd name="T4" fmla="*/ 438 w 520"/>
                  <a:gd name="T5" fmla="*/ 20 h 144"/>
                  <a:gd name="T6" fmla="*/ 390 w 520"/>
                  <a:gd name="T7" fmla="*/ 29 h 144"/>
                  <a:gd name="T8" fmla="*/ 338 w 520"/>
                  <a:gd name="T9" fmla="*/ 39 h 144"/>
                  <a:gd name="T10" fmla="*/ 283 w 520"/>
                  <a:gd name="T11" fmla="*/ 48 h 144"/>
                  <a:gd name="T12" fmla="*/ 228 w 520"/>
                  <a:gd name="T13" fmla="*/ 62 h 144"/>
                  <a:gd name="T14" fmla="*/ 169 w 520"/>
                  <a:gd name="T15" fmla="*/ 78 h 144"/>
                  <a:gd name="T16" fmla="*/ 111 w 520"/>
                  <a:gd name="T17" fmla="*/ 98 h 144"/>
                  <a:gd name="T18" fmla="*/ 56 w 520"/>
                  <a:gd name="T19" fmla="*/ 117 h 144"/>
                  <a:gd name="T20" fmla="*/ 0 w 520"/>
                  <a:gd name="T21"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0" h="144">
                    <a:moveTo>
                      <a:pt x="520" y="0"/>
                    </a:moveTo>
                    <a:lnTo>
                      <a:pt x="481" y="9"/>
                    </a:lnTo>
                    <a:lnTo>
                      <a:pt x="438" y="20"/>
                    </a:lnTo>
                    <a:lnTo>
                      <a:pt x="390" y="29"/>
                    </a:lnTo>
                    <a:lnTo>
                      <a:pt x="338" y="39"/>
                    </a:lnTo>
                    <a:lnTo>
                      <a:pt x="283" y="48"/>
                    </a:lnTo>
                    <a:lnTo>
                      <a:pt x="228" y="62"/>
                    </a:lnTo>
                    <a:lnTo>
                      <a:pt x="169" y="78"/>
                    </a:lnTo>
                    <a:lnTo>
                      <a:pt x="111" y="98"/>
                    </a:lnTo>
                    <a:lnTo>
                      <a:pt x="56" y="117"/>
                    </a:lnTo>
                    <a:lnTo>
                      <a:pt x="0" y="144"/>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71" name="Freeform 947"/>
              <p:cNvSpPr>
                <a:spLocks/>
              </p:cNvSpPr>
              <p:nvPr/>
            </p:nvSpPr>
            <p:spPr bwMode="auto">
              <a:xfrm>
                <a:off x="849" y="2917"/>
                <a:ext cx="27" cy="8"/>
              </a:xfrm>
              <a:custGeom>
                <a:avLst/>
                <a:gdLst>
                  <a:gd name="T0" fmla="*/ 0 w 629"/>
                  <a:gd name="T1" fmla="*/ 10 h 209"/>
                  <a:gd name="T2" fmla="*/ 65 w 629"/>
                  <a:gd name="T3" fmla="*/ 0 h 209"/>
                  <a:gd name="T4" fmla="*/ 129 w 629"/>
                  <a:gd name="T5" fmla="*/ 0 h 209"/>
                  <a:gd name="T6" fmla="*/ 195 w 629"/>
                  <a:gd name="T7" fmla="*/ 7 h 209"/>
                  <a:gd name="T8" fmla="*/ 260 w 629"/>
                  <a:gd name="T9" fmla="*/ 19 h 209"/>
                  <a:gd name="T10" fmla="*/ 321 w 629"/>
                  <a:gd name="T11" fmla="*/ 43 h 209"/>
                  <a:gd name="T12" fmla="*/ 386 w 629"/>
                  <a:gd name="T13" fmla="*/ 65 h 209"/>
                  <a:gd name="T14" fmla="*/ 448 w 629"/>
                  <a:gd name="T15" fmla="*/ 98 h 209"/>
                  <a:gd name="T16" fmla="*/ 510 w 629"/>
                  <a:gd name="T17" fmla="*/ 131 h 209"/>
                  <a:gd name="T18" fmla="*/ 571 w 629"/>
                  <a:gd name="T19" fmla="*/ 170 h 209"/>
                  <a:gd name="T20" fmla="*/ 629 w 629"/>
                  <a:gd name="T21" fmla="*/ 20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9" h="209">
                    <a:moveTo>
                      <a:pt x="0" y="10"/>
                    </a:moveTo>
                    <a:lnTo>
                      <a:pt x="65" y="0"/>
                    </a:lnTo>
                    <a:lnTo>
                      <a:pt x="129" y="0"/>
                    </a:lnTo>
                    <a:lnTo>
                      <a:pt x="195" y="7"/>
                    </a:lnTo>
                    <a:lnTo>
                      <a:pt x="260" y="19"/>
                    </a:lnTo>
                    <a:lnTo>
                      <a:pt x="321" y="43"/>
                    </a:lnTo>
                    <a:lnTo>
                      <a:pt x="386" y="65"/>
                    </a:lnTo>
                    <a:lnTo>
                      <a:pt x="448" y="98"/>
                    </a:lnTo>
                    <a:lnTo>
                      <a:pt x="510" y="131"/>
                    </a:lnTo>
                    <a:lnTo>
                      <a:pt x="571" y="170"/>
                    </a:lnTo>
                    <a:lnTo>
                      <a:pt x="629" y="209"/>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72" name="Freeform 948"/>
              <p:cNvSpPr>
                <a:spLocks/>
              </p:cNvSpPr>
              <p:nvPr/>
            </p:nvSpPr>
            <p:spPr bwMode="auto">
              <a:xfrm>
                <a:off x="849" y="2903"/>
                <a:ext cx="18" cy="8"/>
              </a:xfrm>
              <a:custGeom>
                <a:avLst/>
                <a:gdLst>
                  <a:gd name="T0" fmla="*/ 0 w 419"/>
                  <a:gd name="T1" fmla="*/ 0 h 222"/>
                  <a:gd name="T2" fmla="*/ 55 w 419"/>
                  <a:gd name="T3" fmla="*/ 7 h 222"/>
                  <a:gd name="T4" fmla="*/ 107 w 419"/>
                  <a:gd name="T5" fmla="*/ 13 h 222"/>
                  <a:gd name="T6" fmla="*/ 153 w 419"/>
                  <a:gd name="T7" fmla="*/ 23 h 222"/>
                  <a:gd name="T8" fmla="*/ 195 w 419"/>
                  <a:gd name="T9" fmla="*/ 36 h 222"/>
                  <a:gd name="T10" fmla="*/ 236 w 419"/>
                  <a:gd name="T11" fmla="*/ 52 h 222"/>
                  <a:gd name="T12" fmla="*/ 276 w 419"/>
                  <a:gd name="T13" fmla="*/ 76 h 222"/>
                  <a:gd name="T14" fmla="*/ 312 w 419"/>
                  <a:gd name="T15" fmla="*/ 101 h 222"/>
                  <a:gd name="T16" fmla="*/ 348 w 419"/>
                  <a:gd name="T17" fmla="*/ 134 h 222"/>
                  <a:gd name="T18" fmla="*/ 383 w 419"/>
                  <a:gd name="T19" fmla="*/ 176 h 222"/>
                  <a:gd name="T20" fmla="*/ 419 w 419"/>
                  <a:gd name="T21"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9" h="222">
                    <a:moveTo>
                      <a:pt x="0" y="0"/>
                    </a:moveTo>
                    <a:lnTo>
                      <a:pt x="55" y="7"/>
                    </a:lnTo>
                    <a:lnTo>
                      <a:pt x="107" y="13"/>
                    </a:lnTo>
                    <a:lnTo>
                      <a:pt x="153" y="23"/>
                    </a:lnTo>
                    <a:lnTo>
                      <a:pt x="195" y="36"/>
                    </a:lnTo>
                    <a:lnTo>
                      <a:pt x="236" y="52"/>
                    </a:lnTo>
                    <a:lnTo>
                      <a:pt x="276" y="76"/>
                    </a:lnTo>
                    <a:lnTo>
                      <a:pt x="312" y="101"/>
                    </a:lnTo>
                    <a:lnTo>
                      <a:pt x="348" y="134"/>
                    </a:lnTo>
                    <a:lnTo>
                      <a:pt x="383" y="176"/>
                    </a:lnTo>
                    <a:lnTo>
                      <a:pt x="419" y="222"/>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73" name="Freeform 949"/>
              <p:cNvSpPr>
                <a:spLocks/>
              </p:cNvSpPr>
              <p:nvPr/>
            </p:nvSpPr>
            <p:spPr bwMode="auto">
              <a:xfrm>
                <a:off x="849" y="2955"/>
                <a:ext cx="8" cy="8"/>
              </a:xfrm>
              <a:custGeom>
                <a:avLst/>
                <a:gdLst>
                  <a:gd name="T0" fmla="*/ 198 w 198"/>
                  <a:gd name="T1" fmla="*/ 0 h 221"/>
                  <a:gd name="T2" fmla="*/ 181 w 198"/>
                  <a:gd name="T3" fmla="*/ 25 h 221"/>
                  <a:gd name="T4" fmla="*/ 162 w 198"/>
                  <a:gd name="T5" fmla="*/ 49 h 221"/>
                  <a:gd name="T6" fmla="*/ 143 w 198"/>
                  <a:gd name="T7" fmla="*/ 68 h 221"/>
                  <a:gd name="T8" fmla="*/ 120 w 198"/>
                  <a:gd name="T9" fmla="*/ 88 h 221"/>
                  <a:gd name="T10" fmla="*/ 98 w 198"/>
                  <a:gd name="T11" fmla="*/ 110 h 221"/>
                  <a:gd name="T12" fmla="*/ 74 w 198"/>
                  <a:gd name="T13" fmla="*/ 130 h 221"/>
                  <a:gd name="T14" fmla="*/ 55 w 198"/>
                  <a:gd name="T15" fmla="*/ 149 h 221"/>
                  <a:gd name="T16" fmla="*/ 35 w 198"/>
                  <a:gd name="T17" fmla="*/ 173 h 221"/>
                  <a:gd name="T18" fmla="*/ 16 w 198"/>
                  <a:gd name="T19" fmla="*/ 195 h 221"/>
                  <a:gd name="T20" fmla="*/ 0 w 198"/>
                  <a:gd name="T21"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8" h="221">
                    <a:moveTo>
                      <a:pt x="198" y="0"/>
                    </a:moveTo>
                    <a:lnTo>
                      <a:pt x="181" y="25"/>
                    </a:lnTo>
                    <a:lnTo>
                      <a:pt x="162" y="49"/>
                    </a:lnTo>
                    <a:lnTo>
                      <a:pt x="143" y="68"/>
                    </a:lnTo>
                    <a:lnTo>
                      <a:pt x="120" y="88"/>
                    </a:lnTo>
                    <a:lnTo>
                      <a:pt x="98" y="110"/>
                    </a:lnTo>
                    <a:lnTo>
                      <a:pt x="74" y="130"/>
                    </a:lnTo>
                    <a:lnTo>
                      <a:pt x="55" y="149"/>
                    </a:lnTo>
                    <a:lnTo>
                      <a:pt x="35" y="173"/>
                    </a:lnTo>
                    <a:lnTo>
                      <a:pt x="16" y="195"/>
                    </a:lnTo>
                    <a:lnTo>
                      <a:pt x="0" y="221"/>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74" name="Freeform 950"/>
              <p:cNvSpPr>
                <a:spLocks/>
              </p:cNvSpPr>
              <p:nvPr/>
            </p:nvSpPr>
            <p:spPr bwMode="auto">
              <a:xfrm>
                <a:off x="867" y="3006"/>
                <a:ext cx="8" cy="13"/>
              </a:xfrm>
              <a:custGeom>
                <a:avLst/>
                <a:gdLst>
                  <a:gd name="T0" fmla="*/ 189 w 189"/>
                  <a:gd name="T1" fmla="*/ 0 h 381"/>
                  <a:gd name="T2" fmla="*/ 182 w 189"/>
                  <a:gd name="T3" fmla="*/ 36 h 381"/>
                  <a:gd name="T4" fmla="*/ 168 w 189"/>
                  <a:gd name="T5" fmla="*/ 75 h 381"/>
                  <a:gd name="T6" fmla="*/ 153 w 189"/>
                  <a:gd name="T7" fmla="*/ 114 h 381"/>
                  <a:gd name="T8" fmla="*/ 130 w 189"/>
                  <a:gd name="T9" fmla="*/ 154 h 381"/>
                  <a:gd name="T10" fmla="*/ 107 w 189"/>
                  <a:gd name="T11" fmla="*/ 193 h 381"/>
                  <a:gd name="T12" fmla="*/ 82 w 189"/>
                  <a:gd name="T13" fmla="*/ 232 h 381"/>
                  <a:gd name="T14" fmla="*/ 58 w 189"/>
                  <a:gd name="T15" fmla="*/ 274 h 381"/>
                  <a:gd name="T16" fmla="*/ 36 w 189"/>
                  <a:gd name="T17" fmla="*/ 310 h 381"/>
                  <a:gd name="T18" fmla="*/ 16 w 189"/>
                  <a:gd name="T19" fmla="*/ 350 h 381"/>
                  <a:gd name="T20" fmla="*/ 0 w 189"/>
                  <a:gd name="T21" fmla="*/ 381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9" h="381">
                    <a:moveTo>
                      <a:pt x="189" y="0"/>
                    </a:moveTo>
                    <a:lnTo>
                      <a:pt x="182" y="36"/>
                    </a:lnTo>
                    <a:lnTo>
                      <a:pt x="168" y="75"/>
                    </a:lnTo>
                    <a:lnTo>
                      <a:pt x="153" y="114"/>
                    </a:lnTo>
                    <a:lnTo>
                      <a:pt x="130" y="154"/>
                    </a:lnTo>
                    <a:lnTo>
                      <a:pt x="107" y="193"/>
                    </a:lnTo>
                    <a:lnTo>
                      <a:pt x="82" y="232"/>
                    </a:lnTo>
                    <a:lnTo>
                      <a:pt x="58" y="274"/>
                    </a:lnTo>
                    <a:lnTo>
                      <a:pt x="36" y="310"/>
                    </a:lnTo>
                    <a:lnTo>
                      <a:pt x="16" y="350"/>
                    </a:lnTo>
                    <a:lnTo>
                      <a:pt x="0" y="381"/>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75" name="Freeform 951"/>
              <p:cNvSpPr>
                <a:spLocks/>
              </p:cNvSpPr>
              <p:nvPr/>
            </p:nvSpPr>
            <p:spPr bwMode="auto">
              <a:xfrm>
                <a:off x="866" y="3013"/>
                <a:ext cx="9" cy="18"/>
              </a:xfrm>
              <a:custGeom>
                <a:avLst/>
                <a:gdLst>
                  <a:gd name="T0" fmla="*/ 198 w 198"/>
                  <a:gd name="T1" fmla="*/ 0 h 503"/>
                  <a:gd name="T2" fmla="*/ 188 w 198"/>
                  <a:gd name="T3" fmla="*/ 52 h 503"/>
                  <a:gd name="T4" fmla="*/ 165 w 198"/>
                  <a:gd name="T5" fmla="*/ 108 h 503"/>
                  <a:gd name="T6" fmla="*/ 142 w 198"/>
                  <a:gd name="T7" fmla="*/ 166 h 503"/>
                  <a:gd name="T8" fmla="*/ 113 w 198"/>
                  <a:gd name="T9" fmla="*/ 222 h 503"/>
                  <a:gd name="T10" fmla="*/ 83 w 198"/>
                  <a:gd name="T11" fmla="*/ 277 h 503"/>
                  <a:gd name="T12" fmla="*/ 55 w 198"/>
                  <a:gd name="T13" fmla="*/ 332 h 503"/>
                  <a:gd name="T14" fmla="*/ 31 w 198"/>
                  <a:gd name="T15" fmla="*/ 382 h 503"/>
                  <a:gd name="T16" fmla="*/ 12 w 198"/>
                  <a:gd name="T17" fmla="*/ 428 h 503"/>
                  <a:gd name="T18" fmla="*/ 0 w 198"/>
                  <a:gd name="T19" fmla="*/ 470 h 503"/>
                  <a:gd name="T20" fmla="*/ 0 w 198"/>
                  <a:gd name="T21" fmla="*/ 503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8" h="503">
                    <a:moveTo>
                      <a:pt x="198" y="0"/>
                    </a:moveTo>
                    <a:lnTo>
                      <a:pt x="188" y="52"/>
                    </a:lnTo>
                    <a:lnTo>
                      <a:pt x="165" y="108"/>
                    </a:lnTo>
                    <a:lnTo>
                      <a:pt x="142" y="166"/>
                    </a:lnTo>
                    <a:lnTo>
                      <a:pt x="113" y="222"/>
                    </a:lnTo>
                    <a:lnTo>
                      <a:pt x="83" y="277"/>
                    </a:lnTo>
                    <a:lnTo>
                      <a:pt x="55" y="332"/>
                    </a:lnTo>
                    <a:lnTo>
                      <a:pt x="31" y="382"/>
                    </a:lnTo>
                    <a:lnTo>
                      <a:pt x="12" y="428"/>
                    </a:lnTo>
                    <a:lnTo>
                      <a:pt x="0" y="470"/>
                    </a:lnTo>
                    <a:lnTo>
                      <a:pt x="0" y="503"/>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76" name="Freeform 952"/>
              <p:cNvSpPr>
                <a:spLocks/>
              </p:cNvSpPr>
              <p:nvPr/>
            </p:nvSpPr>
            <p:spPr bwMode="auto">
              <a:xfrm>
                <a:off x="928" y="3041"/>
                <a:ext cx="3" cy="13"/>
              </a:xfrm>
              <a:custGeom>
                <a:avLst/>
                <a:gdLst>
                  <a:gd name="T0" fmla="*/ 0 w 81"/>
                  <a:gd name="T1" fmla="*/ 0 h 362"/>
                  <a:gd name="T2" fmla="*/ 17 w 81"/>
                  <a:gd name="T3" fmla="*/ 33 h 362"/>
                  <a:gd name="T4" fmla="*/ 29 w 81"/>
                  <a:gd name="T5" fmla="*/ 69 h 362"/>
                  <a:gd name="T6" fmla="*/ 45 w 81"/>
                  <a:gd name="T7" fmla="*/ 105 h 362"/>
                  <a:gd name="T8" fmla="*/ 59 w 81"/>
                  <a:gd name="T9" fmla="*/ 141 h 362"/>
                  <a:gd name="T10" fmla="*/ 72 w 81"/>
                  <a:gd name="T11" fmla="*/ 177 h 362"/>
                  <a:gd name="T12" fmla="*/ 78 w 81"/>
                  <a:gd name="T13" fmla="*/ 216 h 362"/>
                  <a:gd name="T14" fmla="*/ 81 w 81"/>
                  <a:gd name="T15" fmla="*/ 252 h 362"/>
                  <a:gd name="T16" fmla="*/ 81 w 81"/>
                  <a:gd name="T17" fmla="*/ 291 h 362"/>
                  <a:gd name="T18" fmla="*/ 75 w 81"/>
                  <a:gd name="T19" fmla="*/ 326 h 362"/>
                  <a:gd name="T20" fmla="*/ 62 w 81"/>
                  <a:gd name="T21" fmla="*/ 362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362">
                    <a:moveTo>
                      <a:pt x="0" y="0"/>
                    </a:moveTo>
                    <a:lnTo>
                      <a:pt x="17" y="33"/>
                    </a:lnTo>
                    <a:lnTo>
                      <a:pt x="29" y="69"/>
                    </a:lnTo>
                    <a:lnTo>
                      <a:pt x="45" y="105"/>
                    </a:lnTo>
                    <a:lnTo>
                      <a:pt x="59" y="141"/>
                    </a:lnTo>
                    <a:lnTo>
                      <a:pt x="72" y="177"/>
                    </a:lnTo>
                    <a:lnTo>
                      <a:pt x="78" y="216"/>
                    </a:lnTo>
                    <a:lnTo>
                      <a:pt x="81" y="252"/>
                    </a:lnTo>
                    <a:lnTo>
                      <a:pt x="81" y="291"/>
                    </a:lnTo>
                    <a:lnTo>
                      <a:pt x="75" y="326"/>
                    </a:lnTo>
                    <a:lnTo>
                      <a:pt x="62" y="362"/>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77" name="Freeform 953"/>
              <p:cNvSpPr>
                <a:spLocks/>
              </p:cNvSpPr>
              <p:nvPr/>
            </p:nvSpPr>
            <p:spPr bwMode="auto">
              <a:xfrm>
                <a:off x="954" y="3014"/>
                <a:ext cx="2" cy="18"/>
              </a:xfrm>
              <a:custGeom>
                <a:avLst/>
                <a:gdLst>
                  <a:gd name="T0" fmla="*/ 41 w 49"/>
                  <a:gd name="T1" fmla="*/ 0 h 511"/>
                  <a:gd name="T2" fmla="*/ 49 w 49"/>
                  <a:gd name="T3" fmla="*/ 68 h 511"/>
                  <a:gd name="T4" fmla="*/ 49 w 49"/>
                  <a:gd name="T5" fmla="*/ 124 h 511"/>
                  <a:gd name="T6" fmla="*/ 46 w 49"/>
                  <a:gd name="T7" fmla="*/ 173 h 511"/>
                  <a:gd name="T8" fmla="*/ 35 w 49"/>
                  <a:gd name="T9" fmla="*/ 218 h 511"/>
                  <a:gd name="T10" fmla="*/ 26 w 49"/>
                  <a:gd name="T11" fmla="*/ 257 h 511"/>
                  <a:gd name="T12" fmla="*/ 16 w 49"/>
                  <a:gd name="T13" fmla="*/ 300 h 511"/>
                  <a:gd name="T14" fmla="*/ 6 w 49"/>
                  <a:gd name="T15" fmla="*/ 342 h 511"/>
                  <a:gd name="T16" fmla="*/ 0 w 49"/>
                  <a:gd name="T17" fmla="*/ 391 h 511"/>
                  <a:gd name="T18" fmla="*/ 0 w 49"/>
                  <a:gd name="T19" fmla="*/ 447 h 511"/>
                  <a:gd name="T20" fmla="*/ 3 w 49"/>
                  <a:gd name="T21" fmla="*/ 511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511">
                    <a:moveTo>
                      <a:pt x="41" y="0"/>
                    </a:moveTo>
                    <a:lnTo>
                      <a:pt x="49" y="68"/>
                    </a:lnTo>
                    <a:lnTo>
                      <a:pt x="49" y="124"/>
                    </a:lnTo>
                    <a:lnTo>
                      <a:pt x="46" y="173"/>
                    </a:lnTo>
                    <a:lnTo>
                      <a:pt x="35" y="218"/>
                    </a:lnTo>
                    <a:lnTo>
                      <a:pt x="26" y="257"/>
                    </a:lnTo>
                    <a:lnTo>
                      <a:pt x="16" y="300"/>
                    </a:lnTo>
                    <a:lnTo>
                      <a:pt x="6" y="342"/>
                    </a:lnTo>
                    <a:lnTo>
                      <a:pt x="0" y="391"/>
                    </a:lnTo>
                    <a:lnTo>
                      <a:pt x="0" y="447"/>
                    </a:lnTo>
                    <a:lnTo>
                      <a:pt x="3" y="511"/>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78" name="Freeform 954"/>
              <p:cNvSpPr>
                <a:spLocks/>
              </p:cNvSpPr>
              <p:nvPr/>
            </p:nvSpPr>
            <p:spPr bwMode="auto">
              <a:xfrm>
                <a:off x="962" y="3028"/>
                <a:ext cx="8" cy="22"/>
              </a:xfrm>
              <a:custGeom>
                <a:avLst/>
                <a:gdLst>
                  <a:gd name="T0" fmla="*/ 0 w 191"/>
                  <a:gd name="T1" fmla="*/ 0 h 633"/>
                  <a:gd name="T2" fmla="*/ 7 w 191"/>
                  <a:gd name="T3" fmla="*/ 56 h 633"/>
                  <a:gd name="T4" fmla="*/ 20 w 191"/>
                  <a:gd name="T5" fmla="*/ 111 h 633"/>
                  <a:gd name="T6" fmla="*/ 39 w 191"/>
                  <a:gd name="T7" fmla="*/ 170 h 633"/>
                  <a:gd name="T8" fmla="*/ 65 w 191"/>
                  <a:gd name="T9" fmla="*/ 229 h 633"/>
                  <a:gd name="T10" fmla="*/ 94 w 191"/>
                  <a:gd name="T11" fmla="*/ 287 h 633"/>
                  <a:gd name="T12" fmla="*/ 121 w 191"/>
                  <a:gd name="T13" fmla="*/ 353 h 633"/>
                  <a:gd name="T14" fmla="*/ 146 w 191"/>
                  <a:gd name="T15" fmla="*/ 417 h 633"/>
                  <a:gd name="T16" fmla="*/ 169 w 191"/>
                  <a:gd name="T17" fmla="*/ 486 h 633"/>
                  <a:gd name="T18" fmla="*/ 185 w 191"/>
                  <a:gd name="T19" fmla="*/ 558 h 633"/>
                  <a:gd name="T20" fmla="*/ 191 w 191"/>
                  <a:gd name="T21" fmla="*/ 633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1" h="633">
                    <a:moveTo>
                      <a:pt x="0" y="0"/>
                    </a:moveTo>
                    <a:lnTo>
                      <a:pt x="7" y="56"/>
                    </a:lnTo>
                    <a:lnTo>
                      <a:pt x="20" y="111"/>
                    </a:lnTo>
                    <a:lnTo>
                      <a:pt x="39" y="170"/>
                    </a:lnTo>
                    <a:lnTo>
                      <a:pt x="65" y="229"/>
                    </a:lnTo>
                    <a:lnTo>
                      <a:pt x="94" y="287"/>
                    </a:lnTo>
                    <a:lnTo>
                      <a:pt x="121" y="353"/>
                    </a:lnTo>
                    <a:lnTo>
                      <a:pt x="146" y="417"/>
                    </a:lnTo>
                    <a:lnTo>
                      <a:pt x="169" y="486"/>
                    </a:lnTo>
                    <a:lnTo>
                      <a:pt x="185" y="558"/>
                    </a:lnTo>
                    <a:lnTo>
                      <a:pt x="191" y="633"/>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79" name="Freeform 955"/>
              <p:cNvSpPr>
                <a:spLocks/>
              </p:cNvSpPr>
              <p:nvPr/>
            </p:nvSpPr>
            <p:spPr bwMode="auto">
              <a:xfrm>
                <a:off x="1022" y="2954"/>
                <a:ext cx="21" cy="27"/>
              </a:xfrm>
              <a:custGeom>
                <a:avLst/>
                <a:gdLst>
                  <a:gd name="T0" fmla="*/ 0 w 481"/>
                  <a:gd name="T1" fmla="*/ 0 h 763"/>
                  <a:gd name="T2" fmla="*/ 79 w 481"/>
                  <a:gd name="T3" fmla="*/ 52 h 763"/>
                  <a:gd name="T4" fmla="*/ 143 w 481"/>
                  <a:gd name="T5" fmla="*/ 117 h 763"/>
                  <a:gd name="T6" fmla="*/ 192 w 481"/>
                  <a:gd name="T7" fmla="*/ 193 h 763"/>
                  <a:gd name="T8" fmla="*/ 234 w 481"/>
                  <a:gd name="T9" fmla="*/ 271 h 763"/>
                  <a:gd name="T10" fmla="*/ 270 w 481"/>
                  <a:gd name="T11" fmla="*/ 356 h 763"/>
                  <a:gd name="T12" fmla="*/ 305 w 481"/>
                  <a:gd name="T13" fmla="*/ 440 h 763"/>
                  <a:gd name="T14" fmla="*/ 338 w 481"/>
                  <a:gd name="T15" fmla="*/ 528 h 763"/>
                  <a:gd name="T16" fmla="*/ 377 w 481"/>
                  <a:gd name="T17" fmla="*/ 610 h 763"/>
                  <a:gd name="T18" fmla="*/ 426 w 481"/>
                  <a:gd name="T19" fmla="*/ 691 h 763"/>
                  <a:gd name="T20" fmla="*/ 481 w 481"/>
                  <a:gd name="T21" fmla="*/ 763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1" h="763">
                    <a:moveTo>
                      <a:pt x="0" y="0"/>
                    </a:moveTo>
                    <a:lnTo>
                      <a:pt x="79" y="52"/>
                    </a:lnTo>
                    <a:lnTo>
                      <a:pt x="143" y="117"/>
                    </a:lnTo>
                    <a:lnTo>
                      <a:pt x="192" y="193"/>
                    </a:lnTo>
                    <a:lnTo>
                      <a:pt x="234" y="271"/>
                    </a:lnTo>
                    <a:lnTo>
                      <a:pt x="270" y="356"/>
                    </a:lnTo>
                    <a:lnTo>
                      <a:pt x="305" y="440"/>
                    </a:lnTo>
                    <a:lnTo>
                      <a:pt x="338" y="528"/>
                    </a:lnTo>
                    <a:lnTo>
                      <a:pt x="377" y="610"/>
                    </a:lnTo>
                    <a:lnTo>
                      <a:pt x="426" y="691"/>
                    </a:lnTo>
                    <a:lnTo>
                      <a:pt x="481" y="763"/>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80" name="Freeform 956"/>
              <p:cNvSpPr>
                <a:spLocks/>
              </p:cNvSpPr>
              <p:nvPr/>
            </p:nvSpPr>
            <p:spPr bwMode="auto">
              <a:xfrm>
                <a:off x="1029" y="2984"/>
                <a:ext cx="9" cy="9"/>
              </a:xfrm>
              <a:custGeom>
                <a:avLst/>
                <a:gdLst>
                  <a:gd name="T0" fmla="*/ 0 w 218"/>
                  <a:gd name="T1" fmla="*/ 0 h 238"/>
                  <a:gd name="T2" fmla="*/ 19 w 218"/>
                  <a:gd name="T3" fmla="*/ 23 h 238"/>
                  <a:gd name="T4" fmla="*/ 35 w 218"/>
                  <a:gd name="T5" fmla="*/ 52 h 238"/>
                  <a:gd name="T6" fmla="*/ 52 w 218"/>
                  <a:gd name="T7" fmla="*/ 81 h 238"/>
                  <a:gd name="T8" fmla="*/ 68 w 218"/>
                  <a:gd name="T9" fmla="*/ 111 h 238"/>
                  <a:gd name="T10" fmla="*/ 87 w 218"/>
                  <a:gd name="T11" fmla="*/ 141 h 238"/>
                  <a:gd name="T12" fmla="*/ 107 w 218"/>
                  <a:gd name="T13" fmla="*/ 169 h 238"/>
                  <a:gd name="T14" fmla="*/ 130 w 218"/>
                  <a:gd name="T15" fmla="*/ 192 h 238"/>
                  <a:gd name="T16" fmla="*/ 153 w 218"/>
                  <a:gd name="T17" fmla="*/ 215 h 238"/>
                  <a:gd name="T18" fmla="*/ 185 w 218"/>
                  <a:gd name="T19" fmla="*/ 232 h 238"/>
                  <a:gd name="T20" fmla="*/ 218 w 218"/>
                  <a:gd name="T21"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8" h="238">
                    <a:moveTo>
                      <a:pt x="0" y="0"/>
                    </a:moveTo>
                    <a:lnTo>
                      <a:pt x="19" y="23"/>
                    </a:lnTo>
                    <a:lnTo>
                      <a:pt x="35" y="52"/>
                    </a:lnTo>
                    <a:lnTo>
                      <a:pt x="52" y="81"/>
                    </a:lnTo>
                    <a:lnTo>
                      <a:pt x="68" y="111"/>
                    </a:lnTo>
                    <a:lnTo>
                      <a:pt x="87" y="141"/>
                    </a:lnTo>
                    <a:lnTo>
                      <a:pt x="107" y="169"/>
                    </a:lnTo>
                    <a:lnTo>
                      <a:pt x="130" y="192"/>
                    </a:lnTo>
                    <a:lnTo>
                      <a:pt x="153" y="215"/>
                    </a:lnTo>
                    <a:lnTo>
                      <a:pt x="185" y="232"/>
                    </a:lnTo>
                    <a:lnTo>
                      <a:pt x="218" y="238"/>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81" name="Freeform 957"/>
              <p:cNvSpPr>
                <a:spLocks/>
              </p:cNvSpPr>
              <p:nvPr/>
            </p:nvSpPr>
            <p:spPr bwMode="auto">
              <a:xfrm>
                <a:off x="1056" y="2945"/>
                <a:ext cx="12" cy="10"/>
              </a:xfrm>
              <a:custGeom>
                <a:avLst/>
                <a:gdLst>
                  <a:gd name="T0" fmla="*/ 0 w 280"/>
                  <a:gd name="T1" fmla="*/ 0 h 262"/>
                  <a:gd name="T2" fmla="*/ 36 w 280"/>
                  <a:gd name="T3" fmla="*/ 17 h 262"/>
                  <a:gd name="T4" fmla="*/ 72 w 280"/>
                  <a:gd name="T5" fmla="*/ 33 h 262"/>
                  <a:gd name="T6" fmla="*/ 104 w 280"/>
                  <a:gd name="T7" fmla="*/ 56 h 262"/>
                  <a:gd name="T8" fmla="*/ 137 w 280"/>
                  <a:gd name="T9" fmla="*/ 76 h 262"/>
                  <a:gd name="T10" fmla="*/ 165 w 280"/>
                  <a:gd name="T11" fmla="*/ 102 h 262"/>
                  <a:gd name="T12" fmla="*/ 195 w 280"/>
                  <a:gd name="T13" fmla="*/ 127 h 262"/>
                  <a:gd name="T14" fmla="*/ 221 w 280"/>
                  <a:gd name="T15" fmla="*/ 157 h 262"/>
                  <a:gd name="T16" fmla="*/ 244 w 280"/>
                  <a:gd name="T17" fmla="*/ 190 h 262"/>
                  <a:gd name="T18" fmla="*/ 263 w 280"/>
                  <a:gd name="T19" fmla="*/ 226 h 262"/>
                  <a:gd name="T20" fmla="*/ 280 w 280"/>
                  <a:gd name="T21" fmla="*/ 26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0" h="262">
                    <a:moveTo>
                      <a:pt x="0" y="0"/>
                    </a:moveTo>
                    <a:lnTo>
                      <a:pt x="36" y="17"/>
                    </a:lnTo>
                    <a:lnTo>
                      <a:pt x="72" y="33"/>
                    </a:lnTo>
                    <a:lnTo>
                      <a:pt x="104" y="56"/>
                    </a:lnTo>
                    <a:lnTo>
                      <a:pt x="137" y="76"/>
                    </a:lnTo>
                    <a:lnTo>
                      <a:pt x="165" y="102"/>
                    </a:lnTo>
                    <a:lnTo>
                      <a:pt x="195" y="127"/>
                    </a:lnTo>
                    <a:lnTo>
                      <a:pt x="221" y="157"/>
                    </a:lnTo>
                    <a:lnTo>
                      <a:pt x="244" y="190"/>
                    </a:lnTo>
                    <a:lnTo>
                      <a:pt x="263" y="226"/>
                    </a:lnTo>
                    <a:lnTo>
                      <a:pt x="280" y="262"/>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82" name="Freeform 958"/>
              <p:cNvSpPr>
                <a:spLocks/>
              </p:cNvSpPr>
              <p:nvPr/>
            </p:nvSpPr>
            <p:spPr bwMode="auto">
              <a:xfrm>
                <a:off x="1068" y="2931"/>
                <a:ext cx="17" cy="9"/>
              </a:xfrm>
              <a:custGeom>
                <a:avLst/>
                <a:gdLst>
                  <a:gd name="T0" fmla="*/ 0 w 399"/>
                  <a:gd name="T1" fmla="*/ 0 h 242"/>
                  <a:gd name="T2" fmla="*/ 39 w 399"/>
                  <a:gd name="T3" fmla="*/ 23 h 242"/>
                  <a:gd name="T4" fmla="*/ 77 w 399"/>
                  <a:gd name="T5" fmla="*/ 49 h 242"/>
                  <a:gd name="T6" fmla="*/ 119 w 399"/>
                  <a:gd name="T7" fmla="*/ 72 h 242"/>
                  <a:gd name="T8" fmla="*/ 158 w 399"/>
                  <a:gd name="T9" fmla="*/ 95 h 242"/>
                  <a:gd name="T10" fmla="*/ 201 w 399"/>
                  <a:gd name="T11" fmla="*/ 121 h 242"/>
                  <a:gd name="T12" fmla="*/ 240 w 399"/>
                  <a:gd name="T13" fmla="*/ 144 h 242"/>
                  <a:gd name="T14" fmla="*/ 278 w 399"/>
                  <a:gd name="T15" fmla="*/ 166 h 242"/>
                  <a:gd name="T16" fmla="*/ 321 w 399"/>
                  <a:gd name="T17" fmla="*/ 190 h 242"/>
                  <a:gd name="T18" fmla="*/ 360 w 399"/>
                  <a:gd name="T19" fmla="*/ 216 h 242"/>
                  <a:gd name="T20" fmla="*/ 399 w 399"/>
                  <a:gd name="T21" fmla="*/ 24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9" h="242">
                    <a:moveTo>
                      <a:pt x="0" y="0"/>
                    </a:moveTo>
                    <a:lnTo>
                      <a:pt x="39" y="23"/>
                    </a:lnTo>
                    <a:lnTo>
                      <a:pt x="77" y="49"/>
                    </a:lnTo>
                    <a:lnTo>
                      <a:pt x="119" y="72"/>
                    </a:lnTo>
                    <a:lnTo>
                      <a:pt x="158" y="95"/>
                    </a:lnTo>
                    <a:lnTo>
                      <a:pt x="201" y="121"/>
                    </a:lnTo>
                    <a:lnTo>
                      <a:pt x="240" y="144"/>
                    </a:lnTo>
                    <a:lnTo>
                      <a:pt x="278" y="166"/>
                    </a:lnTo>
                    <a:lnTo>
                      <a:pt x="321" y="190"/>
                    </a:lnTo>
                    <a:lnTo>
                      <a:pt x="360" y="216"/>
                    </a:lnTo>
                    <a:lnTo>
                      <a:pt x="399" y="242"/>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83" name="Freeform 959"/>
              <p:cNvSpPr>
                <a:spLocks/>
              </p:cNvSpPr>
              <p:nvPr/>
            </p:nvSpPr>
            <p:spPr bwMode="auto">
              <a:xfrm>
                <a:off x="1080" y="2927"/>
                <a:ext cx="8" cy="3"/>
              </a:xfrm>
              <a:custGeom>
                <a:avLst/>
                <a:gdLst>
                  <a:gd name="T0" fmla="*/ 0 w 179"/>
                  <a:gd name="T1" fmla="*/ 0 h 79"/>
                  <a:gd name="T2" fmla="*/ 17 w 179"/>
                  <a:gd name="T3" fmla="*/ 10 h 79"/>
                  <a:gd name="T4" fmla="*/ 36 w 179"/>
                  <a:gd name="T5" fmla="*/ 17 h 79"/>
                  <a:gd name="T6" fmla="*/ 52 w 179"/>
                  <a:gd name="T7" fmla="*/ 27 h 79"/>
                  <a:gd name="T8" fmla="*/ 72 w 179"/>
                  <a:gd name="T9" fmla="*/ 36 h 79"/>
                  <a:gd name="T10" fmla="*/ 88 w 179"/>
                  <a:gd name="T11" fmla="*/ 43 h 79"/>
                  <a:gd name="T12" fmla="*/ 108 w 179"/>
                  <a:gd name="T13" fmla="*/ 49 h 79"/>
                  <a:gd name="T14" fmla="*/ 127 w 179"/>
                  <a:gd name="T15" fmla="*/ 60 h 79"/>
                  <a:gd name="T16" fmla="*/ 143 w 179"/>
                  <a:gd name="T17" fmla="*/ 66 h 79"/>
                  <a:gd name="T18" fmla="*/ 163 w 179"/>
                  <a:gd name="T19" fmla="*/ 72 h 79"/>
                  <a:gd name="T20" fmla="*/ 179 w 179"/>
                  <a:gd name="T21"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9" h="79">
                    <a:moveTo>
                      <a:pt x="0" y="0"/>
                    </a:moveTo>
                    <a:lnTo>
                      <a:pt x="17" y="10"/>
                    </a:lnTo>
                    <a:lnTo>
                      <a:pt x="36" y="17"/>
                    </a:lnTo>
                    <a:lnTo>
                      <a:pt x="52" y="27"/>
                    </a:lnTo>
                    <a:lnTo>
                      <a:pt x="72" y="36"/>
                    </a:lnTo>
                    <a:lnTo>
                      <a:pt x="88" y="43"/>
                    </a:lnTo>
                    <a:lnTo>
                      <a:pt x="108" y="49"/>
                    </a:lnTo>
                    <a:lnTo>
                      <a:pt x="127" y="60"/>
                    </a:lnTo>
                    <a:lnTo>
                      <a:pt x="143" y="66"/>
                    </a:lnTo>
                    <a:lnTo>
                      <a:pt x="163" y="72"/>
                    </a:lnTo>
                    <a:lnTo>
                      <a:pt x="179" y="79"/>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84" name="Freeform 960"/>
              <p:cNvSpPr>
                <a:spLocks/>
              </p:cNvSpPr>
              <p:nvPr/>
            </p:nvSpPr>
            <p:spPr bwMode="auto">
              <a:xfrm>
                <a:off x="1090" y="2886"/>
                <a:ext cx="14" cy="6"/>
              </a:xfrm>
              <a:custGeom>
                <a:avLst/>
                <a:gdLst>
                  <a:gd name="T0" fmla="*/ 0 w 341"/>
                  <a:gd name="T1" fmla="*/ 0 h 179"/>
                  <a:gd name="T2" fmla="*/ 25 w 341"/>
                  <a:gd name="T3" fmla="*/ 16 h 179"/>
                  <a:gd name="T4" fmla="*/ 58 w 341"/>
                  <a:gd name="T5" fmla="*/ 36 h 179"/>
                  <a:gd name="T6" fmla="*/ 91 w 341"/>
                  <a:gd name="T7" fmla="*/ 58 h 179"/>
                  <a:gd name="T8" fmla="*/ 126 w 341"/>
                  <a:gd name="T9" fmla="*/ 81 h 179"/>
                  <a:gd name="T10" fmla="*/ 165 w 341"/>
                  <a:gd name="T11" fmla="*/ 108 h 179"/>
                  <a:gd name="T12" fmla="*/ 204 w 341"/>
                  <a:gd name="T13" fmla="*/ 130 h 179"/>
                  <a:gd name="T14" fmla="*/ 240 w 341"/>
                  <a:gd name="T15" fmla="*/ 150 h 179"/>
                  <a:gd name="T16" fmla="*/ 276 w 341"/>
                  <a:gd name="T17" fmla="*/ 166 h 179"/>
                  <a:gd name="T18" fmla="*/ 308 w 341"/>
                  <a:gd name="T19" fmla="*/ 176 h 179"/>
                  <a:gd name="T20" fmla="*/ 341 w 341"/>
                  <a:gd name="T21"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1" h="179">
                    <a:moveTo>
                      <a:pt x="0" y="0"/>
                    </a:moveTo>
                    <a:lnTo>
                      <a:pt x="25" y="16"/>
                    </a:lnTo>
                    <a:lnTo>
                      <a:pt x="58" y="36"/>
                    </a:lnTo>
                    <a:lnTo>
                      <a:pt x="91" y="58"/>
                    </a:lnTo>
                    <a:lnTo>
                      <a:pt x="126" y="81"/>
                    </a:lnTo>
                    <a:lnTo>
                      <a:pt x="165" y="108"/>
                    </a:lnTo>
                    <a:lnTo>
                      <a:pt x="204" y="130"/>
                    </a:lnTo>
                    <a:lnTo>
                      <a:pt x="240" y="150"/>
                    </a:lnTo>
                    <a:lnTo>
                      <a:pt x="276" y="166"/>
                    </a:lnTo>
                    <a:lnTo>
                      <a:pt x="308" y="176"/>
                    </a:lnTo>
                    <a:lnTo>
                      <a:pt x="341" y="179"/>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85" name="Freeform 961"/>
              <p:cNvSpPr>
                <a:spLocks/>
              </p:cNvSpPr>
              <p:nvPr/>
            </p:nvSpPr>
            <p:spPr bwMode="auto">
              <a:xfrm>
                <a:off x="1094" y="2882"/>
                <a:ext cx="8" cy="1"/>
              </a:xfrm>
              <a:custGeom>
                <a:avLst/>
                <a:gdLst>
                  <a:gd name="T0" fmla="*/ 0 w 179"/>
                  <a:gd name="T1" fmla="*/ 0 h 39"/>
                  <a:gd name="T2" fmla="*/ 16 w 179"/>
                  <a:gd name="T3" fmla="*/ 3 h 39"/>
                  <a:gd name="T4" fmla="*/ 36 w 179"/>
                  <a:gd name="T5" fmla="*/ 10 h 39"/>
                  <a:gd name="T6" fmla="*/ 52 w 179"/>
                  <a:gd name="T7" fmla="*/ 13 h 39"/>
                  <a:gd name="T8" fmla="*/ 71 w 179"/>
                  <a:gd name="T9" fmla="*/ 19 h 39"/>
                  <a:gd name="T10" fmla="*/ 88 w 179"/>
                  <a:gd name="T11" fmla="*/ 27 h 39"/>
                  <a:gd name="T12" fmla="*/ 104 w 179"/>
                  <a:gd name="T13" fmla="*/ 30 h 39"/>
                  <a:gd name="T14" fmla="*/ 123 w 179"/>
                  <a:gd name="T15" fmla="*/ 33 h 39"/>
                  <a:gd name="T16" fmla="*/ 143 w 179"/>
                  <a:gd name="T17" fmla="*/ 36 h 39"/>
                  <a:gd name="T18" fmla="*/ 159 w 179"/>
                  <a:gd name="T19" fmla="*/ 39 h 39"/>
                  <a:gd name="T20" fmla="*/ 179 w 179"/>
                  <a:gd name="T21"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9" h="39">
                    <a:moveTo>
                      <a:pt x="0" y="0"/>
                    </a:moveTo>
                    <a:lnTo>
                      <a:pt x="16" y="3"/>
                    </a:lnTo>
                    <a:lnTo>
                      <a:pt x="36" y="10"/>
                    </a:lnTo>
                    <a:lnTo>
                      <a:pt x="52" y="13"/>
                    </a:lnTo>
                    <a:lnTo>
                      <a:pt x="71" y="19"/>
                    </a:lnTo>
                    <a:lnTo>
                      <a:pt x="88" y="27"/>
                    </a:lnTo>
                    <a:lnTo>
                      <a:pt x="104" y="30"/>
                    </a:lnTo>
                    <a:lnTo>
                      <a:pt x="123" y="33"/>
                    </a:lnTo>
                    <a:lnTo>
                      <a:pt x="143" y="36"/>
                    </a:lnTo>
                    <a:lnTo>
                      <a:pt x="159" y="39"/>
                    </a:lnTo>
                    <a:lnTo>
                      <a:pt x="179" y="39"/>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86" name="Freeform 962"/>
              <p:cNvSpPr>
                <a:spLocks/>
              </p:cNvSpPr>
              <p:nvPr/>
            </p:nvSpPr>
            <p:spPr bwMode="auto">
              <a:xfrm>
                <a:off x="1100" y="2875"/>
                <a:ext cx="9" cy="1"/>
              </a:xfrm>
              <a:custGeom>
                <a:avLst/>
                <a:gdLst>
                  <a:gd name="T0" fmla="*/ 0 w 198"/>
                  <a:gd name="T1" fmla="*/ 0 h 20"/>
                  <a:gd name="T2" fmla="*/ 13 w 198"/>
                  <a:gd name="T3" fmla="*/ 3 h 20"/>
                  <a:gd name="T4" fmla="*/ 29 w 198"/>
                  <a:gd name="T5" fmla="*/ 3 h 20"/>
                  <a:gd name="T6" fmla="*/ 52 w 198"/>
                  <a:gd name="T7" fmla="*/ 10 h 20"/>
                  <a:gd name="T8" fmla="*/ 77 w 198"/>
                  <a:gd name="T9" fmla="*/ 14 h 20"/>
                  <a:gd name="T10" fmla="*/ 101 w 198"/>
                  <a:gd name="T11" fmla="*/ 17 h 20"/>
                  <a:gd name="T12" fmla="*/ 126 w 198"/>
                  <a:gd name="T13" fmla="*/ 17 h 20"/>
                  <a:gd name="T14" fmla="*/ 149 w 198"/>
                  <a:gd name="T15" fmla="*/ 20 h 20"/>
                  <a:gd name="T16" fmla="*/ 172 w 198"/>
                  <a:gd name="T17" fmla="*/ 17 h 20"/>
                  <a:gd name="T18" fmla="*/ 188 w 198"/>
                  <a:gd name="T19" fmla="*/ 10 h 20"/>
                  <a:gd name="T20" fmla="*/ 198 w 198"/>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8" h="20">
                    <a:moveTo>
                      <a:pt x="0" y="0"/>
                    </a:moveTo>
                    <a:lnTo>
                      <a:pt x="13" y="3"/>
                    </a:lnTo>
                    <a:lnTo>
                      <a:pt x="29" y="3"/>
                    </a:lnTo>
                    <a:lnTo>
                      <a:pt x="52" y="10"/>
                    </a:lnTo>
                    <a:lnTo>
                      <a:pt x="77" y="14"/>
                    </a:lnTo>
                    <a:lnTo>
                      <a:pt x="101" y="17"/>
                    </a:lnTo>
                    <a:lnTo>
                      <a:pt x="126" y="17"/>
                    </a:lnTo>
                    <a:lnTo>
                      <a:pt x="149" y="20"/>
                    </a:lnTo>
                    <a:lnTo>
                      <a:pt x="172" y="17"/>
                    </a:lnTo>
                    <a:lnTo>
                      <a:pt x="188" y="10"/>
                    </a:lnTo>
                    <a:lnTo>
                      <a:pt x="198"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87" name="Freeform 963"/>
              <p:cNvSpPr>
                <a:spLocks/>
              </p:cNvSpPr>
              <p:nvPr/>
            </p:nvSpPr>
            <p:spPr bwMode="auto">
              <a:xfrm>
                <a:off x="1098" y="2835"/>
                <a:ext cx="16" cy="2"/>
              </a:xfrm>
              <a:custGeom>
                <a:avLst/>
                <a:gdLst>
                  <a:gd name="T0" fmla="*/ 0 w 370"/>
                  <a:gd name="T1" fmla="*/ 50 h 50"/>
                  <a:gd name="T2" fmla="*/ 35 w 370"/>
                  <a:gd name="T3" fmla="*/ 36 h 50"/>
                  <a:gd name="T4" fmla="*/ 74 w 370"/>
                  <a:gd name="T5" fmla="*/ 30 h 50"/>
                  <a:gd name="T6" fmla="*/ 110 w 370"/>
                  <a:gd name="T7" fmla="*/ 24 h 50"/>
                  <a:gd name="T8" fmla="*/ 153 w 370"/>
                  <a:gd name="T9" fmla="*/ 24 h 50"/>
                  <a:gd name="T10" fmla="*/ 192 w 370"/>
                  <a:gd name="T11" fmla="*/ 20 h 50"/>
                  <a:gd name="T12" fmla="*/ 230 w 370"/>
                  <a:gd name="T13" fmla="*/ 20 h 50"/>
                  <a:gd name="T14" fmla="*/ 266 w 370"/>
                  <a:gd name="T15" fmla="*/ 20 h 50"/>
                  <a:gd name="T16" fmla="*/ 305 w 370"/>
                  <a:gd name="T17" fmla="*/ 17 h 50"/>
                  <a:gd name="T18" fmla="*/ 338 w 370"/>
                  <a:gd name="T19" fmla="*/ 11 h 50"/>
                  <a:gd name="T20" fmla="*/ 370 w 370"/>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0" h="50">
                    <a:moveTo>
                      <a:pt x="0" y="50"/>
                    </a:moveTo>
                    <a:lnTo>
                      <a:pt x="35" y="36"/>
                    </a:lnTo>
                    <a:lnTo>
                      <a:pt x="74" y="30"/>
                    </a:lnTo>
                    <a:lnTo>
                      <a:pt x="110" y="24"/>
                    </a:lnTo>
                    <a:lnTo>
                      <a:pt x="153" y="24"/>
                    </a:lnTo>
                    <a:lnTo>
                      <a:pt x="192" y="20"/>
                    </a:lnTo>
                    <a:lnTo>
                      <a:pt x="230" y="20"/>
                    </a:lnTo>
                    <a:lnTo>
                      <a:pt x="266" y="20"/>
                    </a:lnTo>
                    <a:lnTo>
                      <a:pt x="305" y="17"/>
                    </a:lnTo>
                    <a:lnTo>
                      <a:pt x="338" y="11"/>
                    </a:lnTo>
                    <a:lnTo>
                      <a:pt x="370"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88" name="Freeform 964"/>
              <p:cNvSpPr>
                <a:spLocks/>
              </p:cNvSpPr>
              <p:nvPr/>
            </p:nvSpPr>
            <p:spPr bwMode="auto">
              <a:xfrm>
                <a:off x="1101" y="2787"/>
                <a:ext cx="13" cy="9"/>
              </a:xfrm>
              <a:custGeom>
                <a:avLst/>
                <a:gdLst>
                  <a:gd name="T0" fmla="*/ 0 w 299"/>
                  <a:gd name="T1" fmla="*/ 261 h 261"/>
                  <a:gd name="T2" fmla="*/ 42 w 299"/>
                  <a:gd name="T3" fmla="*/ 251 h 261"/>
                  <a:gd name="T4" fmla="*/ 78 w 299"/>
                  <a:gd name="T5" fmla="*/ 235 h 261"/>
                  <a:gd name="T6" fmla="*/ 113 w 299"/>
                  <a:gd name="T7" fmla="*/ 211 h 261"/>
                  <a:gd name="T8" fmla="*/ 143 w 299"/>
                  <a:gd name="T9" fmla="*/ 186 h 261"/>
                  <a:gd name="T10" fmla="*/ 173 w 299"/>
                  <a:gd name="T11" fmla="*/ 160 h 261"/>
                  <a:gd name="T12" fmla="*/ 198 w 299"/>
                  <a:gd name="T13" fmla="*/ 127 h 261"/>
                  <a:gd name="T14" fmla="*/ 225 w 299"/>
                  <a:gd name="T15" fmla="*/ 94 h 261"/>
                  <a:gd name="T16" fmla="*/ 250 w 299"/>
                  <a:gd name="T17" fmla="*/ 62 h 261"/>
                  <a:gd name="T18" fmla="*/ 273 w 299"/>
                  <a:gd name="T19" fmla="*/ 29 h 261"/>
                  <a:gd name="T20" fmla="*/ 299 w 299"/>
                  <a:gd name="T21"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9" h="261">
                    <a:moveTo>
                      <a:pt x="0" y="261"/>
                    </a:moveTo>
                    <a:lnTo>
                      <a:pt x="42" y="251"/>
                    </a:lnTo>
                    <a:lnTo>
                      <a:pt x="78" y="235"/>
                    </a:lnTo>
                    <a:lnTo>
                      <a:pt x="113" y="211"/>
                    </a:lnTo>
                    <a:lnTo>
                      <a:pt x="143" y="186"/>
                    </a:lnTo>
                    <a:lnTo>
                      <a:pt x="173" y="160"/>
                    </a:lnTo>
                    <a:lnTo>
                      <a:pt x="198" y="127"/>
                    </a:lnTo>
                    <a:lnTo>
                      <a:pt x="225" y="94"/>
                    </a:lnTo>
                    <a:lnTo>
                      <a:pt x="250" y="62"/>
                    </a:lnTo>
                    <a:lnTo>
                      <a:pt x="273" y="29"/>
                    </a:lnTo>
                    <a:lnTo>
                      <a:pt x="299"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89" name="Freeform 965"/>
              <p:cNvSpPr>
                <a:spLocks/>
              </p:cNvSpPr>
              <p:nvPr/>
            </p:nvSpPr>
            <p:spPr bwMode="auto">
              <a:xfrm>
                <a:off x="1102" y="2783"/>
                <a:ext cx="6" cy="1"/>
              </a:xfrm>
              <a:custGeom>
                <a:avLst/>
                <a:gdLst>
                  <a:gd name="T0" fmla="*/ 0 w 139"/>
                  <a:gd name="T1" fmla="*/ 39 h 39"/>
                  <a:gd name="T2" fmla="*/ 13 w 139"/>
                  <a:gd name="T3" fmla="*/ 36 h 39"/>
                  <a:gd name="T4" fmla="*/ 29 w 139"/>
                  <a:gd name="T5" fmla="*/ 33 h 39"/>
                  <a:gd name="T6" fmla="*/ 41 w 139"/>
                  <a:gd name="T7" fmla="*/ 26 h 39"/>
                  <a:gd name="T8" fmla="*/ 55 w 139"/>
                  <a:gd name="T9" fmla="*/ 23 h 39"/>
                  <a:gd name="T10" fmla="*/ 71 w 139"/>
                  <a:gd name="T11" fmla="*/ 17 h 39"/>
                  <a:gd name="T12" fmla="*/ 84 w 139"/>
                  <a:gd name="T13" fmla="*/ 13 h 39"/>
                  <a:gd name="T14" fmla="*/ 98 w 139"/>
                  <a:gd name="T15" fmla="*/ 9 h 39"/>
                  <a:gd name="T16" fmla="*/ 110 w 139"/>
                  <a:gd name="T17" fmla="*/ 3 h 39"/>
                  <a:gd name="T18" fmla="*/ 126 w 139"/>
                  <a:gd name="T19" fmla="*/ 0 h 39"/>
                  <a:gd name="T20" fmla="*/ 139 w 139"/>
                  <a:gd name="T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9" h="39">
                    <a:moveTo>
                      <a:pt x="0" y="39"/>
                    </a:moveTo>
                    <a:lnTo>
                      <a:pt x="13" y="36"/>
                    </a:lnTo>
                    <a:lnTo>
                      <a:pt x="29" y="33"/>
                    </a:lnTo>
                    <a:lnTo>
                      <a:pt x="41" y="26"/>
                    </a:lnTo>
                    <a:lnTo>
                      <a:pt x="55" y="23"/>
                    </a:lnTo>
                    <a:lnTo>
                      <a:pt x="71" y="17"/>
                    </a:lnTo>
                    <a:lnTo>
                      <a:pt x="84" y="13"/>
                    </a:lnTo>
                    <a:lnTo>
                      <a:pt x="98" y="9"/>
                    </a:lnTo>
                    <a:lnTo>
                      <a:pt x="110" y="3"/>
                    </a:lnTo>
                    <a:lnTo>
                      <a:pt x="126" y="0"/>
                    </a:lnTo>
                    <a:lnTo>
                      <a:pt x="139"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90" name="Freeform 966"/>
              <p:cNvSpPr>
                <a:spLocks/>
              </p:cNvSpPr>
              <p:nvPr/>
            </p:nvSpPr>
            <p:spPr bwMode="auto">
              <a:xfrm>
                <a:off x="1099" y="2774"/>
                <a:ext cx="6" cy="1"/>
              </a:xfrm>
              <a:custGeom>
                <a:avLst/>
                <a:gdLst>
                  <a:gd name="T0" fmla="*/ 0 w 140"/>
                  <a:gd name="T1" fmla="*/ 20 h 23"/>
                  <a:gd name="T2" fmla="*/ 14 w 140"/>
                  <a:gd name="T3" fmla="*/ 20 h 23"/>
                  <a:gd name="T4" fmla="*/ 26 w 140"/>
                  <a:gd name="T5" fmla="*/ 23 h 23"/>
                  <a:gd name="T6" fmla="*/ 42 w 140"/>
                  <a:gd name="T7" fmla="*/ 23 h 23"/>
                  <a:gd name="T8" fmla="*/ 56 w 140"/>
                  <a:gd name="T9" fmla="*/ 23 h 23"/>
                  <a:gd name="T10" fmla="*/ 72 w 140"/>
                  <a:gd name="T11" fmla="*/ 23 h 23"/>
                  <a:gd name="T12" fmla="*/ 85 w 140"/>
                  <a:gd name="T13" fmla="*/ 20 h 23"/>
                  <a:gd name="T14" fmla="*/ 97 w 140"/>
                  <a:gd name="T15" fmla="*/ 20 h 23"/>
                  <a:gd name="T16" fmla="*/ 114 w 140"/>
                  <a:gd name="T17" fmla="*/ 12 h 23"/>
                  <a:gd name="T18" fmla="*/ 127 w 140"/>
                  <a:gd name="T19" fmla="*/ 6 h 23"/>
                  <a:gd name="T20" fmla="*/ 140 w 140"/>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23">
                    <a:moveTo>
                      <a:pt x="0" y="20"/>
                    </a:moveTo>
                    <a:lnTo>
                      <a:pt x="14" y="20"/>
                    </a:lnTo>
                    <a:lnTo>
                      <a:pt x="26" y="23"/>
                    </a:lnTo>
                    <a:lnTo>
                      <a:pt x="42" y="23"/>
                    </a:lnTo>
                    <a:lnTo>
                      <a:pt x="56" y="23"/>
                    </a:lnTo>
                    <a:lnTo>
                      <a:pt x="72" y="23"/>
                    </a:lnTo>
                    <a:lnTo>
                      <a:pt x="85" y="20"/>
                    </a:lnTo>
                    <a:lnTo>
                      <a:pt x="97" y="20"/>
                    </a:lnTo>
                    <a:lnTo>
                      <a:pt x="114" y="12"/>
                    </a:lnTo>
                    <a:lnTo>
                      <a:pt x="127" y="6"/>
                    </a:lnTo>
                    <a:lnTo>
                      <a:pt x="140"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91" name="Freeform 967"/>
              <p:cNvSpPr>
                <a:spLocks/>
              </p:cNvSpPr>
              <p:nvPr/>
            </p:nvSpPr>
            <p:spPr bwMode="auto">
              <a:xfrm>
                <a:off x="1055" y="2683"/>
                <a:ext cx="19" cy="14"/>
              </a:xfrm>
              <a:custGeom>
                <a:avLst/>
                <a:gdLst>
                  <a:gd name="T0" fmla="*/ 0 w 441"/>
                  <a:gd name="T1" fmla="*/ 382 h 382"/>
                  <a:gd name="T2" fmla="*/ 32 w 441"/>
                  <a:gd name="T3" fmla="*/ 359 h 382"/>
                  <a:gd name="T4" fmla="*/ 71 w 441"/>
                  <a:gd name="T5" fmla="*/ 323 h 382"/>
                  <a:gd name="T6" fmla="*/ 116 w 441"/>
                  <a:gd name="T7" fmla="*/ 285 h 382"/>
                  <a:gd name="T8" fmla="*/ 165 w 441"/>
                  <a:gd name="T9" fmla="*/ 235 h 382"/>
                  <a:gd name="T10" fmla="*/ 217 w 441"/>
                  <a:gd name="T11" fmla="*/ 186 h 382"/>
                  <a:gd name="T12" fmla="*/ 269 w 441"/>
                  <a:gd name="T13" fmla="*/ 137 h 382"/>
                  <a:gd name="T14" fmla="*/ 321 w 441"/>
                  <a:gd name="T15" fmla="*/ 92 h 382"/>
                  <a:gd name="T16" fmla="*/ 366 w 441"/>
                  <a:gd name="T17" fmla="*/ 53 h 382"/>
                  <a:gd name="T18" fmla="*/ 409 w 441"/>
                  <a:gd name="T19" fmla="*/ 20 h 382"/>
                  <a:gd name="T20" fmla="*/ 441 w 441"/>
                  <a:gd name="T21" fmla="*/ 0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1" h="382">
                    <a:moveTo>
                      <a:pt x="0" y="382"/>
                    </a:moveTo>
                    <a:lnTo>
                      <a:pt x="32" y="359"/>
                    </a:lnTo>
                    <a:lnTo>
                      <a:pt x="71" y="323"/>
                    </a:lnTo>
                    <a:lnTo>
                      <a:pt x="116" y="285"/>
                    </a:lnTo>
                    <a:lnTo>
                      <a:pt x="165" y="235"/>
                    </a:lnTo>
                    <a:lnTo>
                      <a:pt x="217" y="186"/>
                    </a:lnTo>
                    <a:lnTo>
                      <a:pt x="269" y="137"/>
                    </a:lnTo>
                    <a:lnTo>
                      <a:pt x="321" y="92"/>
                    </a:lnTo>
                    <a:lnTo>
                      <a:pt x="366" y="53"/>
                    </a:lnTo>
                    <a:lnTo>
                      <a:pt x="409" y="20"/>
                    </a:lnTo>
                    <a:lnTo>
                      <a:pt x="441"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92" name="Freeform 968"/>
              <p:cNvSpPr>
                <a:spLocks/>
              </p:cNvSpPr>
              <p:nvPr/>
            </p:nvSpPr>
            <p:spPr bwMode="auto">
              <a:xfrm>
                <a:off x="1055" y="2677"/>
                <a:ext cx="15" cy="11"/>
              </a:xfrm>
              <a:custGeom>
                <a:avLst/>
                <a:gdLst>
                  <a:gd name="T0" fmla="*/ 0 w 360"/>
                  <a:gd name="T1" fmla="*/ 323 h 323"/>
                  <a:gd name="T2" fmla="*/ 32 w 360"/>
                  <a:gd name="T3" fmla="*/ 296 h 323"/>
                  <a:gd name="T4" fmla="*/ 68 w 360"/>
                  <a:gd name="T5" fmla="*/ 271 h 323"/>
                  <a:gd name="T6" fmla="*/ 107 w 360"/>
                  <a:gd name="T7" fmla="*/ 241 h 323"/>
                  <a:gd name="T8" fmla="*/ 149 w 360"/>
                  <a:gd name="T9" fmla="*/ 211 h 323"/>
                  <a:gd name="T10" fmla="*/ 191 w 360"/>
                  <a:gd name="T11" fmla="*/ 179 h 323"/>
                  <a:gd name="T12" fmla="*/ 233 w 360"/>
                  <a:gd name="T13" fmla="*/ 147 h 323"/>
                  <a:gd name="T14" fmla="*/ 272 w 360"/>
                  <a:gd name="T15" fmla="*/ 111 h 323"/>
                  <a:gd name="T16" fmla="*/ 308 w 360"/>
                  <a:gd name="T17" fmla="*/ 75 h 323"/>
                  <a:gd name="T18" fmla="*/ 338 w 360"/>
                  <a:gd name="T19" fmla="*/ 39 h 323"/>
                  <a:gd name="T20" fmla="*/ 360 w 360"/>
                  <a:gd name="T21"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0" h="323">
                    <a:moveTo>
                      <a:pt x="0" y="323"/>
                    </a:moveTo>
                    <a:lnTo>
                      <a:pt x="32" y="296"/>
                    </a:lnTo>
                    <a:lnTo>
                      <a:pt x="68" y="271"/>
                    </a:lnTo>
                    <a:lnTo>
                      <a:pt x="107" y="241"/>
                    </a:lnTo>
                    <a:lnTo>
                      <a:pt x="149" y="211"/>
                    </a:lnTo>
                    <a:lnTo>
                      <a:pt x="191" y="179"/>
                    </a:lnTo>
                    <a:lnTo>
                      <a:pt x="233" y="147"/>
                    </a:lnTo>
                    <a:lnTo>
                      <a:pt x="272" y="111"/>
                    </a:lnTo>
                    <a:lnTo>
                      <a:pt x="308" y="75"/>
                    </a:lnTo>
                    <a:lnTo>
                      <a:pt x="338" y="39"/>
                    </a:lnTo>
                    <a:lnTo>
                      <a:pt x="360"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93" name="Freeform 969"/>
              <p:cNvSpPr>
                <a:spLocks/>
              </p:cNvSpPr>
              <p:nvPr/>
            </p:nvSpPr>
            <p:spPr bwMode="auto">
              <a:xfrm>
                <a:off x="979" y="2608"/>
                <a:ext cx="3" cy="23"/>
              </a:xfrm>
              <a:custGeom>
                <a:avLst/>
                <a:gdLst>
                  <a:gd name="T0" fmla="*/ 49 w 66"/>
                  <a:gd name="T1" fmla="*/ 0 h 642"/>
                  <a:gd name="T2" fmla="*/ 63 w 66"/>
                  <a:gd name="T3" fmla="*/ 48 h 642"/>
                  <a:gd name="T4" fmla="*/ 66 w 66"/>
                  <a:gd name="T5" fmla="*/ 104 h 642"/>
                  <a:gd name="T6" fmla="*/ 58 w 66"/>
                  <a:gd name="T7" fmla="*/ 166 h 642"/>
                  <a:gd name="T8" fmla="*/ 49 w 66"/>
                  <a:gd name="T9" fmla="*/ 228 h 642"/>
                  <a:gd name="T10" fmla="*/ 33 w 66"/>
                  <a:gd name="T11" fmla="*/ 293 h 642"/>
                  <a:gd name="T12" fmla="*/ 20 w 66"/>
                  <a:gd name="T13" fmla="*/ 362 h 642"/>
                  <a:gd name="T14" fmla="*/ 7 w 66"/>
                  <a:gd name="T15" fmla="*/ 434 h 642"/>
                  <a:gd name="T16" fmla="*/ 0 w 66"/>
                  <a:gd name="T17" fmla="*/ 502 h 642"/>
                  <a:gd name="T18" fmla="*/ 0 w 66"/>
                  <a:gd name="T19" fmla="*/ 573 h 642"/>
                  <a:gd name="T20" fmla="*/ 10 w 66"/>
                  <a:gd name="T21" fmla="*/ 642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642">
                    <a:moveTo>
                      <a:pt x="49" y="0"/>
                    </a:moveTo>
                    <a:lnTo>
                      <a:pt x="63" y="48"/>
                    </a:lnTo>
                    <a:lnTo>
                      <a:pt x="66" y="104"/>
                    </a:lnTo>
                    <a:lnTo>
                      <a:pt x="58" y="166"/>
                    </a:lnTo>
                    <a:lnTo>
                      <a:pt x="49" y="228"/>
                    </a:lnTo>
                    <a:lnTo>
                      <a:pt x="33" y="293"/>
                    </a:lnTo>
                    <a:lnTo>
                      <a:pt x="20" y="362"/>
                    </a:lnTo>
                    <a:lnTo>
                      <a:pt x="7" y="434"/>
                    </a:lnTo>
                    <a:lnTo>
                      <a:pt x="0" y="502"/>
                    </a:lnTo>
                    <a:lnTo>
                      <a:pt x="0" y="573"/>
                    </a:lnTo>
                    <a:lnTo>
                      <a:pt x="10" y="642"/>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94" name="Freeform 970"/>
              <p:cNvSpPr>
                <a:spLocks/>
              </p:cNvSpPr>
              <p:nvPr/>
            </p:nvSpPr>
            <p:spPr bwMode="auto">
              <a:xfrm>
                <a:off x="983" y="2619"/>
                <a:ext cx="2" cy="18"/>
              </a:xfrm>
              <a:custGeom>
                <a:avLst/>
                <a:gdLst>
                  <a:gd name="T0" fmla="*/ 46 w 46"/>
                  <a:gd name="T1" fmla="*/ 0 h 502"/>
                  <a:gd name="T2" fmla="*/ 39 w 46"/>
                  <a:gd name="T3" fmla="*/ 49 h 502"/>
                  <a:gd name="T4" fmla="*/ 33 w 46"/>
                  <a:gd name="T5" fmla="*/ 94 h 502"/>
                  <a:gd name="T6" fmla="*/ 26 w 46"/>
                  <a:gd name="T7" fmla="*/ 140 h 502"/>
                  <a:gd name="T8" fmla="*/ 20 w 46"/>
                  <a:gd name="T9" fmla="*/ 182 h 502"/>
                  <a:gd name="T10" fmla="*/ 14 w 46"/>
                  <a:gd name="T11" fmla="*/ 228 h 502"/>
                  <a:gd name="T12" fmla="*/ 6 w 46"/>
                  <a:gd name="T13" fmla="*/ 277 h 502"/>
                  <a:gd name="T14" fmla="*/ 3 w 46"/>
                  <a:gd name="T15" fmla="*/ 326 h 502"/>
                  <a:gd name="T16" fmla="*/ 0 w 46"/>
                  <a:gd name="T17" fmla="*/ 381 h 502"/>
                  <a:gd name="T18" fmla="*/ 0 w 46"/>
                  <a:gd name="T19" fmla="*/ 441 h 502"/>
                  <a:gd name="T20" fmla="*/ 3 w 46"/>
                  <a:gd name="T21"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502">
                    <a:moveTo>
                      <a:pt x="46" y="0"/>
                    </a:moveTo>
                    <a:lnTo>
                      <a:pt x="39" y="49"/>
                    </a:lnTo>
                    <a:lnTo>
                      <a:pt x="33" y="94"/>
                    </a:lnTo>
                    <a:lnTo>
                      <a:pt x="26" y="140"/>
                    </a:lnTo>
                    <a:lnTo>
                      <a:pt x="20" y="182"/>
                    </a:lnTo>
                    <a:lnTo>
                      <a:pt x="14" y="228"/>
                    </a:lnTo>
                    <a:lnTo>
                      <a:pt x="6" y="277"/>
                    </a:lnTo>
                    <a:lnTo>
                      <a:pt x="3" y="326"/>
                    </a:lnTo>
                    <a:lnTo>
                      <a:pt x="0" y="381"/>
                    </a:lnTo>
                    <a:lnTo>
                      <a:pt x="0" y="441"/>
                    </a:lnTo>
                    <a:lnTo>
                      <a:pt x="3" y="502"/>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95" name="Freeform 971"/>
              <p:cNvSpPr>
                <a:spLocks/>
              </p:cNvSpPr>
              <p:nvPr/>
            </p:nvSpPr>
            <p:spPr bwMode="auto">
              <a:xfrm>
                <a:off x="1005" y="2624"/>
                <a:ext cx="4" cy="13"/>
              </a:xfrm>
              <a:custGeom>
                <a:avLst/>
                <a:gdLst>
                  <a:gd name="T0" fmla="*/ 62 w 77"/>
                  <a:gd name="T1" fmla="*/ 0 h 362"/>
                  <a:gd name="T2" fmla="*/ 68 w 77"/>
                  <a:gd name="T3" fmla="*/ 39 h 362"/>
                  <a:gd name="T4" fmla="*/ 74 w 77"/>
                  <a:gd name="T5" fmla="*/ 75 h 362"/>
                  <a:gd name="T6" fmla="*/ 77 w 77"/>
                  <a:gd name="T7" fmla="*/ 114 h 362"/>
                  <a:gd name="T8" fmla="*/ 77 w 77"/>
                  <a:gd name="T9" fmla="*/ 150 h 362"/>
                  <a:gd name="T10" fmla="*/ 74 w 77"/>
                  <a:gd name="T11" fmla="*/ 190 h 362"/>
                  <a:gd name="T12" fmla="*/ 68 w 77"/>
                  <a:gd name="T13" fmla="*/ 229 h 362"/>
                  <a:gd name="T14" fmla="*/ 58 w 77"/>
                  <a:gd name="T15" fmla="*/ 265 h 362"/>
                  <a:gd name="T16" fmla="*/ 41 w 77"/>
                  <a:gd name="T17" fmla="*/ 296 h 362"/>
                  <a:gd name="T18" fmla="*/ 26 w 77"/>
                  <a:gd name="T19" fmla="*/ 332 h 362"/>
                  <a:gd name="T20" fmla="*/ 0 w 77"/>
                  <a:gd name="T21" fmla="*/ 362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362">
                    <a:moveTo>
                      <a:pt x="62" y="0"/>
                    </a:moveTo>
                    <a:lnTo>
                      <a:pt x="68" y="39"/>
                    </a:lnTo>
                    <a:lnTo>
                      <a:pt x="74" y="75"/>
                    </a:lnTo>
                    <a:lnTo>
                      <a:pt x="77" y="114"/>
                    </a:lnTo>
                    <a:lnTo>
                      <a:pt x="77" y="150"/>
                    </a:lnTo>
                    <a:lnTo>
                      <a:pt x="74" y="190"/>
                    </a:lnTo>
                    <a:lnTo>
                      <a:pt x="68" y="229"/>
                    </a:lnTo>
                    <a:lnTo>
                      <a:pt x="58" y="265"/>
                    </a:lnTo>
                    <a:lnTo>
                      <a:pt x="41" y="296"/>
                    </a:lnTo>
                    <a:lnTo>
                      <a:pt x="26" y="332"/>
                    </a:lnTo>
                    <a:lnTo>
                      <a:pt x="0" y="362"/>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96" name="Freeform 972"/>
              <p:cNvSpPr>
                <a:spLocks/>
              </p:cNvSpPr>
              <p:nvPr/>
            </p:nvSpPr>
            <p:spPr bwMode="auto">
              <a:xfrm>
                <a:off x="1031" y="2645"/>
                <a:ext cx="18" cy="21"/>
              </a:xfrm>
              <a:custGeom>
                <a:avLst/>
                <a:gdLst>
                  <a:gd name="T0" fmla="*/ 418 w 418"/>
                  <a:gd name="T1" fmla="*/ 0 h 584"/>
                  <a:gd name="T2" fmla="*/ 399 w 418"/>
                  <a:gd name="T3" fmla="*/ 59 h 584"/>
                  <a:gd name="T4" fmla="*/ 369 w 418"/>
                  <a:gd name="T5" fmla="*/ 117 h 584"/>
                  <a:gd name="T6" fmla="*/ 333 w 418"/>
                  <a:gd name="T7" fmla="*/ 176 h 584"/>
                  <a:gd name="T8" fmla="*/ 292 w 418"/>
                  <a:gd name="T9" fmla="*/ 231 h 584"/>
                  <a:gd name="T10" fmla="*/ 246 w 418"/>
                  <a:gd name="T11" fmla="*/ 291 h 584"/>
                  <a:gd name="T12" fmla="*/ 201 w 418"/>
                  <a:gd name="T13" fmla="*/ 349 h 584"/>
                  <a:gd name="T14" fmla="*/ 149 w 418"/>
                  <a:gd name="T15" fmla="*/ 408 h 584"/>
                  <a:gd name="T16" fmla="*/ 100 w 418"/>
                  <a:gd name="T17" fmla="*/ 466 h 584"/>
                  <a:gd name="T18" fmla="*/ 48 w 418"/>
                  <a:gd name="T19" fmla="*/ 526 h 584"/>
                  <a:gd name="T20" fmla="*/ 0 w 418"/>
                  <a:gd name="T21" fmla="*/ 584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8" h="584">
                    <a:moveTo>
                      <a:pt x="418" y="0"/>
                    </a:moveTo>
                    <a:lnTo>
                      <a:pt x="399" y="59"/>
                    </a:lnTo>
                    <a:lnTo>
                      <a:pt x="369" y="117"/>
                    </a:lnTo>
                    <a:lnTo>
                      <a:pt x="333" y="176"/>
                    </a:lnTo>
                    <a:lnTo>
                      <a:pt x="292" y="231"/>
                    </a:lnTo>
                    <a:lnTo>
                      <a:pt x="246" y="291"/>
                    </a:lnTo>
                    <a:lnTo>
                      <a:pt x="201" y="349"/>
                    </a:lnTo>
                    <a:lnTo>
                      <a:pt x="149" y="408"/>
                    </a:lnTo>
                    <a:lnTo>
                      <a:pt x="100" y="466"/>
                    </a:lnTo>
                    <a:lnTo>
                      <a:pt x="48" y="526"/>
                    </a:lnTo>
                    <a:lnTo>
                      <a:pt x="0" y="584"/>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97" name="Freeform 973"/>
              <p:cNvSpPr>
                <a:spLocks/>
              </p:cNvSpPr>
              <p:nvPr/>
            </p:nvSpPr>
            <p:spPr bwMode="auto">
              <a:xfrm>
                <a:off x="1034" y="2656"/>
                <a:ext cx="15" cy="13"/>
              </a:xfrm>
              <a:custGeom>
                <a:avLst/>
                <a:gdLst>
                  <a:gd name="T0" fmla="*/ 338 w 338"/>
                  <a:gd name="T1" fmla="*/ 0 h 358"/>
                  <a:gd name="T2" fmla="*/ 311 w 338"/>
                  <a:gd name="T3" fmla="*/ 32 h 358"/>
                  <a:gd name="T4" fmla="*/ 283 w 338"/>
                  <a:gd name="T5" fmla="*/ 68 h 358"/>
                  <a:gd name="T6" fmla="*/ 250 w 338"/>
                  <a:gd name="T7" fmla="*/ 104 h 358"/>
                  <a:gd name="T8" fmla="*/ 211 w 338"/>
                  <a:gd name="T9" fmla="*/ 143 h 358"/>
                  <a:gd name="T10" fmla="*/ 172 w 338"/>
                  <a:gd name="T11" fmla="*/ 183 h 358"/>
                  <a:gd name="T12" fmla="*/ 134 w 338"/>
                  <a:gd name="T13" fmla="*/ 222 h 358"/>
                  <a:gd name="T14" fmla="*/ 98 w 338"/>
                  <a:gd name="T15" fmla="*/ 258 h 358"/>
                  <a:gd name="T16" fmla="*/ 62 w 338"/>
                  <a:gd name="T17" fmla="*/ 297 h 358"/>
                  <a:gd name="T18" fmla="*/ 27 w 338"/>
                  <a:gd name="T19" fmla="*/ 330 h 358"/>
                  <a:gd name="T20" fmla="*/ 0 w 338"/>
                  <a:gd name="T21" fmla="*/ 358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8" h="358">
                    <a:moveTo>
                      <a:pt x="338" y="0"/>
                    </a:moveTo>
                    <a:lnTo>
                      <a:pt x="311" y="32"/>
                    </a:lnTo>
                    <a:lnTo>
                      <a:pt x="283" y="68"/>
                    </a:lnTo>
                    <a:lnTo>
                      <a:pt x="250" y="104"/>
                    </a:lnTo>
                    <a:lnTo>
                      <a:pt x="211" y="143"/>
                    </a:lnTo>
                    <a:lnTo>
                      <a:pt x="172" y="183"/>
                    </a:lnTo>
                    <a:lnTo>
                      <a:pt x="134" y="222"/>
                    </a:lnTo>
                    <a:lnTo>
                      <a:pt x="98" y="258"/>
                    </a:lnTo>
                    <a:lnTo>
                      <a:pt x="62" y="297"/>
                    </a:lnTo>
                    <a:lnTo>
                      <a:pt x="27" y="330"/>
                    </a:lnTo>
                    <a:lnTo>
                      <a:pt x="0" y="358"/>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98" name="Freeform 974"/>
              <p:cNvSpPr>
                <a:spLocks/>
              </p:cNvSpPr>
              <p:nvPr/>
            </p:nvSpPr>
            <p:spPr bwMode="auto">
              <a:xfrm>
                <a:off x="1074" y="2706"/>
                <a:ext cx="11" cy="5"/>
              </a:xfrm>
              <a:custGeom>
                <a:avLst/>
                <a:gdLst>
                  <a:gd name="T0" fmla="*/ 0 w 260"/>
                  <a:gd name="T1" fmla="*/ 160 h 160"/>
                  <a:gd name="T2" fmla="*/ 29 w 260"/>
                  <a:gd name="T3" fmla="*/ 148 h 160"/>
                  <a:gd name="T4" fmla="*/ 55 w 260"/>
                  <a:gd name="T5" fmla="*/ 134 h 160"/>
                  <a:gd name="T6" fmla="*/ 84 w 260"/>
                  <a:gd name="T7" fmla="*/ 124 h 160"/>
                  <a:gd name="T8" fmla="*/ 114 w 260"/>
                  <a:gd name="T9" fmla="*/ 112 h 160"/>
                  <a:gd name="T10" fmla="*/ 139 w 260"/>
                  <a:gd name="T11" fmla="*/ 98 h 160"/>
                  <a:gd name="T12" fmla="*/ 169 w 260"/>
                  <a:gd name="T13" fmla="*/ 82 h 160"/>
                  <a:gd name="T14" fmla="*/ 195 w 260"/>
                  <a:gd name="T15" fmla="*/ 66 h 160"/>
                  <a:gd name="T16" fmla="*/ 218 w 260"/>
                  <a:gd name="T17" fmla="*/ 46 h 160"/>
                  <a:gd name="T18" fmla="*/ 240 w 260"/>
                  <a:gd name="T19" fmla="*/ 23 h 160"/>
                  <a:gd name="T20" fmla="*/ 260 w 260"/>
                  <a:gd name="T2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0" h="160">
                    <a:moveTo>
                      <a:pt x="0" y="160"/>
                    </a:moveTo>
                    <a:lnTo>
                      <a:pt x="29" y="148"/>
                    </a:lnTo>
                    <a:lnTo>
                      <a:pt x="55" y="134"/>
                    </a:lnTo>
                    <a:lnTo>
                      <a:pt x="84" y="124"/>
                    </a:lnTo>
                    <a:lnTo>
                      <a:pt x="114" y="112"/>
                    </a:lnTo>
                    <a:lnTo>
                      <a:pt x="139" y="98"/>
                    </a:lnTo>
                    <a:lnTo>
                      <a:pt x="169" y="82"/>
                    </a:lnTo>
                    <a:lnTo>
                      <a:pt x="195" y="66"/>
                    </a:lnTo>
                    <a:lnTo>
                      <a:pt x="218" y="46"/>
                    </a:lnTo>
                    <a:lnTo>
                      <a:pt x="240" y="23"/>
                    </a:lnTo>
                    <a:lnTo>
                      <a:pt x="260"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599" name="Freeform 975"/>
              <p:cNvSpPr>
                <a:spLocks/>
              </p:cNvSpPr>
              <p:nvPr/>
            </p:nvSpPr>
            <p:spPr bwMode="auto">
              <a:xfrm>
                <a:off x="1079" y="2698"/>
                <a:ext cx="11" cy="6"/>
              </a:xfrm>
              <a:custGeom>
                <a:avLst/>
                <a:gdLst>
                  <a:gd name="T0" fmla="*/ 0 w 241"/>
                  <a:gd name="T1" fmla="*/ 180 h 180"/>
                  <a:gd name="T2" fmla="*/ 33 w 241"/>
                  <a:gd name="T3" fmla="*/ 174 h 180"/>
                  <a:gd name="T4" fmla="*/ 62 w 241"/>
                  <a:gd name="T5" fmla="*/ 163 h 180"/>
                  <a:gd name="T6" fmla="*/ 88 w 241"/>
                  <a:gd name="T7" fmla="*/ 150 h 180"/>
                  <a:gd name="T8" fmla="*/ 113 w 241"/>
                  <a:gd name="T9" fmla="*/ 135 h 180"/>
                  <a:gd name="T10" fmla="*/ 140 w 241"/>
                  <a:gd name="T11" fmla="*/ 114 h 180"/>
                  <a:gd name="T12" fmla="*/ 162 w 241"/>
                  <a:gd name="T13" fmla="*/ 95 h 180"/>
                  <a:gd name="T14" fmla="*/ 182 w 241"/>
                  <a:gd name="T15" fmla="*/ 72 h 180"/>
                  <a:gd name="T16" fmla="*/ 201 w 241"/>
                  <a:gd name="T17" fmla="*/ 50 h 180"/>
                  <a:gd name="T18" fmla="*/ 221 w 241"/>
                  <a:gd name="T19" fmla="*/ 27 h 180"/>
                  <a:gd name="T20" fmla="*/ 241 w 241"/>
                  <a:gd name="T21"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1" h="180">
                    <a:moveTo>
                      <a:pt x="0" y="180"/>
                    </a:moveTo>
                    <a:lnTo>
                      <a:pt x="33" y="174"/>
                    </a:lnTo>
                    <a:lnTo>
                      <a:pt x="62" y="163"/>
                    </a:lnTo>
                    <a:lnTo>
                      <a:pt x="88" y="150"/>
                    </a:lnTo>
                    <a:lnTo>
                      <a:pt x="113" y="135"/>
                    </a:lnTo>
                    <a:lnTo>
                      <a:pt x="140" y="114"/>
                    </a:lnTo>
                    <a:lnTo>
                      <a:pt x="162" y="95"/>
                    </a:lnTo>
                    <a:lnTo>
                      <a:pt x="182" y="72"/>
                    </a:lnTo>
                    <a:lnTo>
                      <a:pt x="201" y="50"/>
                    </a:lnTo>
                    <a:lnTo>
                      <a:pt x="221" y="27"/>
                    </a:lnTo>
                    <a:lnTo>
                      <a:pt x="241"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00" name="Freeform 976"/>
              <p:cNvSpPr>
                <a:spLocks/>
              </p:cNvSpPr>
              <p:nvPr/>
            </p:nvSpPr>
            <p:spPr bwMode="auto">
              <a:xfrm>
                <a:off x="844" y="2689"/>
                <a:ext cx="13" cy="1"/>
              </a:xfrm>
              <a:custGeom>
                <a:avLst/>
                <a:gdLst>
                  <a:gd name="T0" fmla="*/ 318 w 318"/>
                  <a:gd name="T1" fmla="*/ 10 h 10"/>
                  <a:gd name="T2" fmla="*/ 282 w 318"/>
                  <a:gd name="T3" fmla="*/ 3 h 10"/>
                  <a:gd name="T4" fmla="*/ 249 w 318"/>
                  <a:gd name="T5" fmla="*/ 3 h 10"/>
                  <a:gd name="T6" fmla="*/ 214 w 318"/>
                  <a:gd name="T7" fmla="*/ 0 h 10"/>
                  <a:gd name="T8" fmla="*/ 182 w 318"/>
                  <a:gd name="T9" fmla="*/ 0 h 10"/>
                  <a:gd name="T10" fmla="*/ 152 w 318"/>
                  <a:gd name="T11" fmla="*/ 3 h 10"/>
                  <a:gd name="T12" fmla="*/ 120 w 318"/>
                  <a:gd name="T13" fmla="*/ 3 h 10"/>
                  <a:gd name="T14" fmla="*/ 87 w 318"/>
                  <a:gd name="T15" fmla="*/ 7 h 10"/>
                  <a:gd name="T16" fmla="*/ 58 w 318"/>
                  <a:gd name="T17" fmla="*/ 7 h 10"/>
                  <a:gd name="T18" fmla="*/ 29 w 318"/>
                  <a:gd name="T19" fmla="*/ 10 h 10"/>
                  <a:gd name="T20" fmla="*/ 0 w 318"/>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8" h="10">
                    <a:moveTo>
                      <a:pt x="318" y="10"/>
                    </a:moveTo>
                    <a:lnTo>
                      <a:pt x="282" y="3"/>
                    </a:lnTo>
                    <a:lnTo>
                      <a:pt x="249" y="3"/>
                    </a:lnTo>
                    <a:lnTo>
                      <a:pt x="214" y="0"/>
                    </a:lnTo>
                    <a:lnTo>
                      <a:pt x="182" y="0"/>
                    </a:lnTo>
                    <a:lnTo>
                      <a:pt x="152" y="3"/>
                    </a:lnTo>
                    <a:lnTo>
                      <a:pt x="120" y="3"/>
                    </a:lnTo>
                    <a:lnTo>
                      <a:pt x="87" y="7"/>
                    </a:lnTo>
                    <a:lnTo>
                      <a:pt x="58" y="7"/>
                    </a:lnTo>
                    <a:lnTo>
                      <a:pt x="29" y="10"/>
                    </a:lnTo>
                    <a:lnTo>
                      <a:pt x="0" y="1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01" name="Freeform 977"/>
              <p:cNvSpPr>
                <a:spLocks/>
              </p:cNvSpPr>
              <p:nvPr/>
            </p:nvSpPr>
            <p:spPr bwMode="auto">
              <a:xfrm>
                <a:off x="850" y="2683"/>
                <a:ext cx="12" cy="1"/>
              </a:xfrm>
              <a:custGeom>
                <a:avLst/>
                <a:gdLst>
                  <a:gd name="T0" fmla="*/ 280 w 280"/>
                  <a:gd name="T1" fmla="*/ 0 h 20"/>
                  <a:gd name="T2" fmla="*/ 250 w 280"/>
                  <a:gd name="T3" fmla="*/ 7 h 20"/>
                  <a:gd name="T4" fmla="*/ 225 w 280"/>
                  <a:gd name="T5" fmla="*/ 14 h 20"/>
                  <a:gd name="T6" fmla="*/ 195 w 280"/>
                  <a:gd name="T7" fmla="*/ 20 h 20"/>
                  <a:gd name="T8" fmla="*/ 169 w 280"/>
                  <a:gd name="T9" fmla="*/ 20 h 20"/>
                  <a:gd name="T10" fmla="*/ 140 w 280"/>
                  <a:gd name="T11" fmla="*/ 20 h 20"/>
                  <a:gd name="T12" fmla="*/ 110 w 280"/>
                  <a:gd name="T13" fmla="*/ 20 h 20"/>
                  <a:gd name="T14" fmla="*/ 85 w 280"/>
                  <a:gd name="T15" fmla="*/ 20 h 20"/>
                  <a:gd name="T16" fmla="*/ 55 w 280"/>
                  <a:gd name="T17" fmla="*/ 20 h 20"/>
                  <a:gd name="T18" fmla="*/ 27 w 280"/>
                  <a:gd name="T19" fmla="*/ 20 h 20"/>
                  <a:gd name="T20" fmla="*/ 0 w 280"/>
                  <a:gd name="T2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0" h="20">
                    <a:moveTo>
                      <a:pt x="280" y="0"/>
                    </a:moveTo>
                    <a:lnTo>
                      <a:pt x="250" y="7"/>
                    </a:lnTo>
                    <a:lnTo>
                      <a:pt x="225" y="14"/>
                    </a:lnTo>
                    <a:lnTo>
                      <a:pt x="195" y="20"/>
                    </a:lnTo>
                    <a:lnTo>
                      <a:pt x="169" y="20"/>
                    </a:lnTo>
                    <a:lnTo>
                      <a:pt x="140" y="20"/>
                    </a:lnTo>
                    <a:lnTo>
                      <a:pt x="110" y="20"/>
                    </a:lnTo>
                    <a:lnTo>
                      <a:pt x="85" y="20"/>
                    </a:lnTo>
                    <a:lnTo>
                      <a:pt x="55" y="20"/>
                    </a:lnTo>
                    <a:lnTo>
                      <a:pt x="27" y="20"/>
                    </a:lnTo>
                    <a:lnTo>
                      <a:pt x="0" y="2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02" name="Freeform 978"/>
              <p:cNvSpPr>
                <a:spLocks/>
              </p:cNvSpPr>
              <p:nvPr/>
            </p:nvSpPr>
            <p:spPr bwMode="auto">
              <a:xfrm>
                <a:off x="903" y="2620"/>
                <a:ext cx="19" cy="20"/>
              </a:xfrm>
              <a:custGeom>
                <a:avLst/>
                <a:gdLst>
                  <a:gd name="T0" fmla="*/ 0 w 442"/>
                  <a:gd name="T1" fmla="*/ 0 h 565"/>
                  <a:gd name="T2" fmla="*/ 65 w 442"/>
                  <a:gd name="T3" fmla="*/ 39 h 565"/>
                  <a:gd name="T4" fmla="*/ 120 w 442"/>
                  <a:gd name="T5" fmla="*/ 85 h 565"/>
                  <a:gd name="T6" fmla="*/ 172 w 442"/>
                  <a:gd name="T7" fmla="*/ 134 h 565"/>
                  <a:gd name="T8" fmla="*/ 217 w 442"/>
                  <a:gd name="T9" fmla="*/ 190 h 565"/>
                  <a:gd name="T10" fmla="*/ 260 w 442"/>
                  <a:gd name="T11" fmla="*/ 248 h 565"/>
                  <a:gd name="T12" fmla="*/ 302 w 442"/>
                  <a:gd name="T13" fmla="*/ 307 h 565"/>
                  <a:gd name="T14" fmla="*/ 338 w 442"/>
                  <a:gd name="T15" fmla="*/ 372 h 565"/>
                  <a:gd name="T16" fmla="*/ 373 w 442"/>
                  <a:gd name="T17" fmla="*/ 434 h 565"/>
                  <a:gd name="T18" fmla="*/ 406 w 442"/>
                  <a:gd name="T19" fmla="*/ 499 h 565"/>
                  <a:gd name="T20" fmla="*/ 442 w 442"/>
                  <a:gd name="T21" fmla="*/ 565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2" h="565">
                    <a:moveTo>
                      <a:pt x="0" y="0"/>
                    </a:moveTo>
                    <a:lnTo>
                      <a:pt x="65" y="39"/>
                    </a:lnTo>
                    <a:lnTo>
                      <a:pt x="120" y="85"/>
                    </a:lnTo>
                    <a:lnTo>
                      <a:pt x="172" y="134"/>
                    </a:lnTo>
                    <a:lnTo>
                      <a:pt x="217" y="190"/>
                    </a:lnTo>
                    <a:lnTo>
                      <a:pt x="260" y="248"/>
                    </a:lnTo>
                    <a:lnTo>
                      <a:pt x="302" y="307"/>
                    </a:lnTo>
                    <a:lnTo>
                      <a:pt x="338" y="372"/>
                    </a:lnTo>
                    <a:lnTo>
                      <a:pt x="373" y="434"/>
                    </a:lnTo>
                    <a:lnTo>
                      <a:pt x="406" y="499"/>
                    </a:lnTo>
                    <a:lnTo>
                      <a:pt x="442" y="565"/>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03" name="Freeform 979"/>
              <p:cNvSpPr>
                <a:spLocks/>
              </p:cNvSpPr>
              <p:nvPr/>
            </p:nvSpPr>
            <p:spPr bwMode="auto">
              <a:xfrm>
                <a:off x="911" y="2615"/>
                <a:ext cx="12" cy="20"/>
              </a:xfrm>
              <a:custGeom>
                <a:avLst/>
                <a:gdLst>
                  <a:gd name="T0" fmla="*/ 0 w 259"/>
                  <a:gd name="T1" fmla="*/ 0 h 564"/>
                  <a:gd name="T2" fmla="*/ 36 w 259"/>
                  <a:gd name="T3" fmla="*/ 51 h 564"/>
                  <a:gd name="T4" fmla="*/ 71 w 259"/>
                  <a:gd name="T5" fmla="*/ 104 h 564"/>
                  <a:gd name="T6" fmla="*/ 100 w 259"/>
                  <a:gd name="T7" fmla="*/ 159 h 564"/>
                  <a:gd name="T8" fmla="*/ 126 w 259"/>
                  <a:gd name="T9" fmla="*/ 215 h 564"/>
                  <a:gd name="T10" fmla="*/ 152 w 259"/>
                  <a:gd name="T11" fmla="*/ 271 h 564"/>
                  <a:gd name="T12" fmla="*/ 174 w 259"/>
                  <a:gd name="T13" fmla="*/ 329 h 564"/>
                  <a:gd name="T14" fmla="*/ 198 w 259"/>
                  <a:gd name="T15" fmla="*/ 385 h 564"/>
                  <a:gd name="T16" fmla="*/ 217 w 259"/>
                  <a:gd name="T17" fmla="*/ 443 h 564"/>
                  <a:gd name="T18" fmla="*/ 240 w 259"/>
                  <a:gd name="T19" fmla="*/ 506 h 564"/>
                  <a:gd name="T20" fmla="*/ 259 w 259"/>
                  <a:gd name="T21" fmla="*/ 564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9" h="564">
                    <a:moveTo>
                      <a:pt x="0" y="0"/>
                    </a:moveTo>
                    <a:lnTo>
                      <a:pt x="36" y="51"/>
                    </a:lnTo>
                    <a:lnTo>
                      <a:pt x="71" y="104"/>
                    </a:lnTo>
                    <a:lnTo>
                      <a:pt x="100" y="159"/>
                    </a:lnTo>
                    <a:lnTo>
                      <a:pt x="126" y="215"/>
                    </a:lnTo>
                    <a:lnTo>
                      <a:pt x="152" y="271"/>
                    </a:lnTo>
                    <a:lnTo>
                      <a:pt x="174" y="329"/>
                    </a:lnTo>
                    <a:lnTo>
                      <a:pt x="198" y="385"/>
                    </a:lnTo>
                    <a:lnTo>
                      <a:pt x="217" y="443"/>
                    </a:lnTo>
                    <a:lnTo>
                      <a:pt x="240" y="506"/>
                    </a:lnTo>
                    <a:lnTo>
                      <a:pt x="259" y="564"/>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04" name="Freeform 980"/>
              <p:cNvSpPr>
                <a:spLocks/>
              </p:cNvSpPr>
              <p:nvPr/>
            </p:nvSpPr>
            <p:spPr bwMode="auto">
              <a:xfrm>
                <a:off x="924" y="2618"/>
                <a:ext cx="5" cy="9"/>
              </a:xfrm>
              <a:custGeom>
                <a:avLst/>
                <a:gdLst>
                  <a:gd name="T0" fmla="*/ 0 w 120"/>
                  <a:gd name="T1" fmla="*/ 0 h 262"/>
                  <a:gd name="T2" fmla="*/ 19 w 120"/>
                  <a:gd name="T3" fmla="*/ 23 h 262"/>
                  <a:gd name="T4" fmla="*/ 36 w 120"/>
                  <a:gd name="T5" fmla="*/ 49 h 262"/>
                  <a:gd name="T6" fmla="*/ 49 w 120"/>
                  <a:gd name="T7" fmla="*/ 75 h 262"/>
                  <a:gd name="T8" fmla="*/ 58 w 120"/>
                  <a:gd name="T9" fmla="*/ 102 h 262"/>
                  <a:gd name="T10" fmla="*/ 71 w 120"/>
                  <a:gd name="T11" fmla="*/ 127 h 262"/>
                  <a:gd name="T12" fmla="*/ 81 w 120"/>
                  <a:gd name="T13" fmla="*/ 154 h 262"/>
                  <a:gd name="T14" fmla="*/ 91 w 120"/>
                  <a:gd name="T15" fmla="*/ 180 h 262"/>
                  <a:gd name="T16" fmla="*/ 101 w 120"/>
                  <a:gd name="T17" fmla="*/ 209 h 262"/>
                  <a:gd name="T18" fmla="*/ 110 w 120"/>
                  <a:gd name="T19" fmla="*/ 235 h 262"/>
                  <a:gd name="T20" fmla="*/ 120 w 120"/>
                  <a:gd name="T21" fmla="*/ 26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262">
                    <a:moveTo>
                      <a:pt x="0" y="0"/>
                    </a:moveTo>
                    <a:lnTo>
                      <a:pt x="19" y="23"/>
                    </a:lnTo>
                    <a:lnTo>
                      <a:pt x="36" y="49"/>
                    </a:lnTo>
                    <a:lnTo>
                      <a:pt x="49" y="75"/>
                    </a:lnTo>
                    <a:lnTo>
                      <a:pt x="58" y="102"/>
                    </a:lnTo>
                    <a:lnTo>
                      <a:pt x="71" y="127"/>
                    </a:lnTo>
                    <a:lnTo>
                      <a:pt x="81" y="154"/>
                    </a:lnTo>
                    <a:lnTo>
                      <a:pt x="91" y="180"/>
                    </a:lnTo>
                    <a:lnTo>
                      <a:pt x="101" y="209"/>
                    </a:lnTo>
                    <a:lnTo>
                      <a:pt x="110" y="235"/>
                    </a:lnTo>
                    <a:lnTo>
                      <a:pt x="120" y="262"/>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05" name="Freeform 981"/>
              <p:cNvSpPr>
                <a:spLocks/>
              </p:cNvSpPr>
              <p:nvPr/>
            </p:nvSpPr>
            <p:spPr bwMode="auto">
              <a:xfrm>
                <a:off x="939" y="2612"/>
                <a:ext cx="4" cy="8"/>
              </a:xfrm>
              <a:custGeom>
                <a:avLst/>
                <a:gdLst>
                  <a:gd name="T0" fmla="*/ 0 w 81"/>
                  <a:gd name="T1" fmla="*/ 0 h 218"/>
                  <a:gd name="T2" fmla="*/ 16 w 81"/>
                  <a:gd name="T3" fmla="*/ 19 h 218"/>
                  <a:gd name="T4" fmla="*/ 26 w 81"/>
                  <a:gd name="T5" fmla="*/ 39 h 218"/>
                  <a:gd name="T6" fmla="*/ 29 w 81"/>
                  <a:gd name="T7" fmla="*/ 62 h 218"/>
                  <a:gd name="T8" fmla="*/ 32 w 81"/>
                  <a:gd name="T9" fmla="*/ 88 h 218"/>
                  <a:gd name="T10" fmla="*/ 35 w 81"/>
                  <a:gd name="T11" fmla="*/ 110 h 218"/>
                  <a:gd name="T12" fmla="*/ 35 w 81"/>
                  <a:gd name="T13" fmla="*/ 137 h 218"/>
                  <a:gd name="T14" fmla="*/ 43 w 81"/>
                  <a:gd name="T15" fmla="*/ 160 h 218"/>
                  <a:gd name="T16" fmla="*/ 49 w 81"/>
                  <a:gd name="T17" fmla="*/ 182 h 218"/>
                  <a:gd name="T18" fmla="*/ 62 w 81"/>
                  <a:gd name="T19" fmla="*/ 202 h 218"/>
                  <a:gd name="T20" fmla="*/ 81 w 81"/>
                  <a:gd name="T21" fmla="*/ 21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218">
                    <a:moveTo>
                      <a:pt x="0" y="0"/>
                    </a:moveTo>
                    <a:lnTo>
                      <a:pt x="16" y="19"/>
                    </a:lnTo>
                    <a:lnTo>
                      <a:pt x="26" y="39"/>
                    </a:lnTo>
                    <a:lnTo>
                      <a:pt x="29" y="62"/>
                    </a:lnTo>
                    <a:lnTo>
                      <a:pt x="32" y="88"/>
                    </a:lnTo>
                    <a:lnTo>
                      <a:pt x="35" y="110"/>
                    </a:lnTo>
                    <a:lnTo>
                      <a:pt x="35" y="137"/>
                    </a:lnTo>
                    <a:lnTo>
                      <a:pt x="43" y="160"/>
                    </a:lnTo>
                    <a:lnTo>
                      <a:pt x="49" y="182"/>
                    </a:lnTo>
                    <a:lnTo>
                      <a:pt x="62" y="202"/>
                    </a:lnTo>
                    <a:lnTo>
                      <a:pt x="81" y="218"/>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06" name="Freeform 982"/>
              <p:cNvSpPr>
                <a:spLocks/>
              </p:cNvSpPr>
              <p:nvPr/>
            </p:nvSpPr>
            <p:spPr bwMode="auto">
              <a:xfrm>
                <a:off x="946" y="2612"/>
                <a:ext cx="2" cy="5"/>
              </a:xfrm>
              <a:custGeom>
                <a:avLst/>
                <a:gdLst>
                  <a:gd name="T0" fmla="*/ 0 w 42"/>
                  <a:gd name="T1" fmla="*/ 0 h 121"/>
                  <a:gd name="T2" fmla="*/ 3 w 42"/>
                  <a:gd name="T3" fmla="*/ 13 h 121"/>
                  <a:gd name="T4" fmla="*/ 6 w 42"/>
                  <a:gd name="T5" fmla="*/ 27 h 121"/>
                  <a:gd name="T6" fmla="*/ 10 w 42"/>
                  <a:gd name="T7" fmla="*/ 36 h 121"/>
                  <a:gd name="T8" fmla="*/ 16 w 42"/>
                  <a:gd name="T9" fmla="*/ 49 h 121"/>
                  <a:gd name="T10" fmla="*/ 22 w 42"/>
                  <a:gd name="T11" fmla="*/ 59 h 121"/>
                  <a:gd name="T12" fmla="*/ 30 w 42"/>
                  <a:gd name="T13" fmla="*/ 72 h 121"/>
                  <a:gd name="T14" fmla="*/ 33 w 42"/>
                  <a:gd name="T15" fmla="*/ 82 h 121"/>
                  <a:gd name="T16" fmla="*/ 39 w 42"/>
                  <a:gd name="T17" fmla="*/ 94 h 121"/>
                  <a:gd name="T18" fmla="*/ 42 w 42"/>
                  <a:gd name="T19" fmla="*/ 108 h 121"/>
                  <a:gd name="T20" fmla="*/ 42 w 42"/>
                  <a:gd name="T21"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121">
                    <a:moveTo>
                      <a:pt x="0" y="0"/>
                    </a:moveTo>
                    <a:lnTo>
                      <a:pt x="3" y="13"/>
                    </a:lnTo>
                    <a:lnTo>
                      <a:pt x="6" y="27"/>
                    </a:lnTo>
                    <a:lnTo>
                      <a:pt x="10" y="36"/>
                    </a:lnTo>
                    <a:lnTo>
                      <a:pt x="16" y="49"/>
                    </a:lnTo>
                    <a:lnTo>
                      <a:pt x="22" y="59"/>
                    </a:lnTo>
                    <a:lnTo>
                      <a:pt x="30" y="72"/>
                    </a:lnTo>
                    <a:lnTo>
                      <a:pt x="33" y="82"/>
                    </a:lnTo>
                    <a:lnTo>
                      <a:pt x="39" y="94"/>
                    </a:lnTo>
                    <a:lnTo>
                      <a:pt x="42" y="108"/>
                    </a:lnTo>
                    <a:lnTo>
                      <a:pt x="42" y="121"/>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07" name="Freeform 983"/>
              <p:cNvSpPr>
                <a:spLocks/>
              </p:cNvSpPr>
              <p:nvPr/>
            </p:nvSpPr>
            <p:spPr bwMode="auto">
              <a:xfrm>
                <a:off x="956" y="2608"/>
                <a:ext cx="1" cy="9"/>
              </a:xfrm>
              <a:custGeom>
                <a:avLst/>
                <a:gdLst>
                  <a:gd name="T0" fmla="*/ 0 w 24"/>
                  <a:gd name="T1" fmla="*/ 0 h 261"/>
                  <a:gd name="T2" fmla="*/ 8 w 24"/>
                  <a:gd name="T3" fmla="*/ 26 h 261"/>
                  <a:gd name="T4" fmla="*/ 14 w 24"/>
                  <a:gd name="T5" fmla="*/ 51 h 261"/>
                  <a:gd name="T6" fmla="*/ 17 w 24"/>
                  <a:gd name="T7" fmla="*/ 78 h 261"/>
                  <a:gd name="T8" fmla="*/ 21 w 24"/>
                  <a:gd name="T9" fmla="*/ 104 h 261"/>
                  <a:gd name="T10" fmla="*/ 21 w 24"/>
                  <a:gd name="T11" fmla="*/ 130 h 261"/>
                  <a:gd name="T12" fmla="*/ 24 w 24"/>
                  <a:gd name="T13" fmla="*/ 156 h 261"/>
                  <a:gd name="T14" fmla="*/ 24 w 24"/>
                  <a:gd name="T15" fmla="*/ 183 h 261"/>
                  <a:gd name="T16" fmla="*/ 24 w 24"/>
                  <a:gd name="T17" fmla="*/ 208 h 261"/>
                  <a:gd name="T18" fmla="*/ 24 w 24"/>
                  <a:gd name="T19" fmla="*/ 235 h 261"/>
                  <a:gd name="T20" fmla="*/ 21 w 24"/>
                  <a:gd name="T21" fmla="*/ 261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61">
                    <a:moveTo>
                      <a:pt x="0" y="0"/>
                    </a:moveTo>
                    <a:lnTo>
                      <a:pt x="8" y="26"/>
                    </a:lnTo>
                    <a:lnTo>
                      <a:pt x="14" y="51"/>
                    </a:lnTo>
                    <a:lnTo>
                      <a:pt x="17" y="78"/>
                    </a:lnTo>
                    <a:lnTo>
                      <a:pt x="21" y="104"/>
                    </a:lnTo>
                    <a:lnTo>
                      <a:pt x="21" y="130"/>
                    </a:lnTo>
                    <a:lnTo>
                      <a:pt x="24" y="156"/>
                    </a:lnTo>
                    <a:lnTo>
                      <a:pt x="24" y="183"/>
                    </a:lnTo>
                    <a:lnTo>
                      <a:pt x="24" y="208"/>
                    </a:lnTo>
                    <a:lnTo>
                      <a:pt x="24" y="235"/>
                    </a:lnTo>
                    <a:lnTo>
                      <a:pt x="21" y="261"/>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08" name="Freeform 984"/>
              <p:cNvSpPr>
                <a:spLocks/>
              </p:cNvSpPr>
              <p:nvPr/>
            </p:nvSpPr>
            <p:spPr bwMode="auto">
              <a:xfrm>
                <a:off x="868" y="2651"/>
                <a:ext cx="11" cy="6"/>
              </a:xfrm>
              <a:custGeom>
                <a:avLst/>
                <a:gdLst>
                  <a:gd name="T0" fmla="*/ 0 w 259"/>
                  <a:gd name="T1" fmla="*/ 0 h 163"/>
                  <a:gd name="T2" fmla="*/ 25 w 259"/>
                  <a:gd name="T3" fmla="*/ 20 h 163"/>
                  <a:gd name="T4" fmla="*/ 47 w 259"/>
                  <a:gd name="T5" fmla="*/ 36 h 163"/>
                  <a:gd name="T6" fmla="*/ 74 w 259"/>
                  <a:gd name="T7" fmla="*/ 56 h 163"/>
                  <a:gd name="T8" fmla="*/ 100 w 259"/>
                  <a:gd name="T9" fmla="*/ 72 h 163"/>
                  <a:gd name="T10" fmla="*/ 126 w 259"/>
                  <a:gd name="T11" fmla="*/ 85 h 163"/>
                  <a:gd name="T12" fmla="*/ 152 w 259"/>
                  <a:gd name="T13" fmla="*/ 101 h 163"/>
                  <a:gd name="T14" fmla="*/ 181 w 259"/>
                  <a:gd name="T15" fmla="*/ 118 h 163"/>
                  <a:gd name="T16" fmla="*/ 207 w 259"/>
                  <a:gd name="T17" fmla="*/ 131 h 163"/>
                  <a:gd name="T18" fmla="*/ 233 w 259"/>
                  <a:gd name="T19" fmla="*/ 148 h 163"/>
                  <a:gd name="T20" fmla="*/ 259 w 259"/>
                  <a:gd name="T21"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9" h="163">
                    <a:moveTo>
                      <a:pt x="0" y="0"/>
                    </a:moveTo>
                    <a:lnTo>
                      <a:pt x="25" y="20"/>
                    </a:lnTo>
                    <a:lnTo>
                      <a:pt x="47" y="36"/>
                    </a:lnTo>
                    <a:lnTo>
                      <a:pt x="74" y="56"/>
                    </a:lnTo>
                    <a:lnTo>
                      <a:pt x="100" y="72"/>
                    </a:lnTo>
                    <a:lnTo>
                      <a:pt x="126" y="85"/>
                    </a:lnTo>
                    <a:lnTo>
                      <a:pt x="152" y="101"/>
                    </a:lnTo>
                    <a:lnTo>
                      <a:pt x="181" y="118"/>
                    </a:lnTo>
                    <a:lnTo>
                      <a:pt x="207" y="131"/>
                    </a:lnTo>
                    <a:lnTo>
                      <a:pt x="233" y="148"/>
                    </a:lnTo>
                    <a:lnTo>
                      <a:pt x="259" y="163"/>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09" name="Freeform 985"/>
              <p:cNvSpPr>
                <a:spLocks/>
              </p:cNvSpPr>
              <p:nvPr/>
            </p:nvSpPr>
            <p:spPr bwMode="auto">
              <a:xfrm>
                <a:off x="863" y="2653"/>
                <a:ext cx="11" cy="7"/>
              </a:xfrm>
              <a:custGeom>
                <a:avLst/>
                <a:gdLst>
                  <a:gd name="T0" fmla="*/ 0 w 259"/>
                  <a:gd name="T1" fmla="*/ 0 h 199"/>
                  <a:gd name="T2" fmla="*/ 23 w 259"/>
                  <a:gd name="T3" fmla="*/ 29 h 199"/>
                  <a:gd name="T4" fmla="*/ 46 w 259"/>
                  <a:gd name="T5" fmla="*/ 55 h 199"/>
                  <a:gd name="T6" fmla="*/ 68 w 259"/>
                  <a:gd name="T7" fmla="*/ 78 h 199"/>
                  <a:gd name="T8" fmla="*/ 94 w 259"/>
                  <a:gd name="T9" fmla="*/ 94 h 199"/>
                  <a:gd name="T10" fmla="*/ 121 w 259"/>
                  <a:gd name="T11" fmla="*/ 114 h 199"/>
                  <a:gd name="T12" fmla="*/ 146 w 259"/>
                  <a:gd name="T13" fmla="*/ 127 h 199"/>
                  <a:gd name="T14" fmla="*/ 176 w 259"/>
                  <a:gd name="T15" fmla="*/ 144 h 199"/>
                  <a:gd name="T16" fmla="*/ 201 w 259"/>
                  <a:gd name="T17" fmla="*/ 160 h 199"/>
                  <a:gd name="T18" fmla="*/ 231 w 259"/>
                  <a:gd name="T19" fmla="*/ 179 h 199"/>
                  <a:gd name="T20" fmla="*/ 259 w 259"/>
                  <a:gd name="T21" fmla="*/ 19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9" h="199">
                    <a:moveTo>
                      <a:pt x="0" y="0"/>
                    </a:moveTo>
                    <a:lnTo>
                      <a:pt x="23" y="29"/>
                    </a:lnTo>
                    <a:lnTo>
                      <a:pt x="46" y="55"/>
                    </a:lnTo>
                    <a:lnTo>
                      <a:pt x="68" y="78"/>
                    </a:lnTo>
                    <a:lnTo>
                      <a:pt x="94" y="94"/>
                    </a:lnTo>
                    <a:lnTo>
                      <a:pt x="121" y="114"/>
                    </a:lnTo>
                    <a:lnTo>
                      <a:pt x="146" y="127"/>
                    </a:lnTo>
                    <a:lnTo>
                      <a:pt x="176" y="144"/>
                    </a:lnTo>
                    <a:lnTo>
                      <a:pt x="201" y="160"/>
                    </a:lnTo>
                    <a:lnTo>
                      <a:pt x="231" y="179"/>
                    </a:lnTo>
                    <a:lnTo>
                      <a:pt x="259" y="199"/>
                    </a:lnTo>
                  </a:path>
                </a:pathLst>
              </a:custGeom>
              <a:solidFill>
                <a:srgbClr val="660033"/>
              </a:solidFill>
              <a:ln w="1651">
                <a:solidFill>
                  <a:srgbClr val="292929"/>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10" name="Freeform 986"/>
              <p:cNvSpPr>
                <a:spLocks/>
              </p:cNvSpPr>
              <p:nvPr/>
            </p:nvSpPr>
            <p:spPr bwMode="auto">
              <a:xfrm>
                <a:off x="858" y="2679"/>
                <a:ext cx="8" cy="1"/>
              </a:xfrm>
              <a:custGeom>
                <a:avLst/>
                <a:gdLst>
                  <a:gd name="T0" fmla="*/ 0 w 183"/>
                  <a:gd name="T1" fmla="*/ 0 h 20"/>
                  <a:gd name="T2" fmla="*/ 19 w 183"/>
                  <a:gd name="T3" fmla="*/ 0 h 20"/>
                  <a:gd name="T4" fmla="*/ 36 w 183"/>
                  <a:gd name="T5" fmla="*/ 4 h 20"/>
                  <a:gd name="T6" fmla="*/ 55 w 183"/>
                  <a:gd name="T7" fmla="*/ 7 h 20"/>
                  <a:gd name="T8" fmla="*/ 71 w 183"/>
                  <a:gd name="T9" fmla="*/ 11 h 20"/>
                  <a:gd name="T10" fmla="*/ 91 w 183"/>
                  <a:gd name="T11" fmla="*/ 14 h 20"/>
                  <a:gd name="T12" fmla="*/ 107 w 183"/>
                  <a:gd name="T13" fmla="*/ 17 h 20"/>
                  <a:gd name="T14" fmla="*/ 127 w 183"/>
                  <a:gd name="T15" fmla="*/ 17 h 20"/>
                  <a:gd name="T16" fmla="*/ 147 w 183"/>
                  <a:gd name="T17" fmla="*/ 20 h 20"/>
                  <a:gd name="T18" fmla="*/ 162 w 183"/>
                  <a:gd name="T19" fmla="*/ 20 h 20"/>
                  <a:gd name="T20" fmla="*/ 183 w 183"/>
                  <a:gd name="T2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3" h="20">
                    <a:moveTo>
                      <a:pt x="0" y="0"/>
                    </a:moveTo>
                    <a:lnTo>
                      <a:pt x="19" y="0"/>
                    </a:lnTo>
                    <a:lnTo>
                      <a:pt x="36" y="4"/>
                    </a:lnTo>
                    <a:lnTo>
                      <a:pt x="55" y="7"/>
                    </a:lnTo>
                    <a:lnTo>
                      <a:pt x="71" y="11"/>
                    </a:lnTo>
                    <a:lnTo>
                      <a:pt x="91" y="14"/>
                    </a:lnTo>
                    <a:lnTo>
                      <a:pt x="107" y="17"/>
                    </a:lnTo>
                    <a:lnTo>
                      <a:pt x="127" y="17"/>
                    </a:lnTo>
                    <a:lnTo>
                      <a:pt x="147" y="20"/>
                    </a:lnTo>
                    <a:lnTo>
                      <a:pt x="162" y="20"/>
                    </a:lnTo>
                    <a:lnTo>
                      <a:pt x="183" y="20"/>
                    </a:lnTo>
                  </a:path>
                </a:pathLst>
              </a:custGeom>
              <a:solidFill>
                <a:srgbClr val="660033"/>
              </a:solidFill>
              <a:ln w="1651">
                <a:solidFill>
                  <a:srgbClr val="292929"/>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11" name="Freeform 987"/>
              <p:cNvSpPr>
                <a:spLocks/>
              </p:cNvSpPr>
              <p:nvPr/>
            </p:nvSpPr>
            <p:spPr bwMode="auto">
              <a:xfrm>
                <a:off x="851" y="2742"/>
                <a:ext cx="18" cy="10"/>
              </a:xfrm>
              <a:custGeom>
                <a:avLst/>
                <a:gdLst>
                  <a:gd name="T0" fmla="*/ 419 w 419"/>
                  <a:gd name="T1" fmla="*/ 0 h 281"/>
                  <a:gd name="T2" fmla="*/ 384 w 419"/>
                  <a:gd name="T3" fmla="*/ 33 h 281"/>
                  <a:gd name="T4" fmla="*/ 342 w 419"/>
                  <a:gd name="T5" fmla="*/ 62 h 281"/>
                  <a:gd name="T6" fmla="*/ 302 w 419"/>
                  <a:gd name="T7" fmla="*/ 91 h 281"/>
                  <a:gd name="T8" fmla="*/ 260 w 419"/>
                  <a:gd name="T9" fmla="*/ 121 h 281"/>
                  <a:gd name="T10" fmla="*/ 214 w 419"/>
                  <a:gd name="T11" fmla="*/ 146 h 281"/>
                  <a:gd name="T12" fmla="*/ 172 w 419"/>
                  <a:gd name="T13" fmla="*/ 173 h 281"/>
                  <a:gd name="T14" fmla="*/ 130 w 419"/>
                  <a:gd name="T15" fmla="*/ 199 h 281"/>
                  <a:gd name="T16" fmla="*/ 85 w 419"/>
                  <a:gd name="T17" fmla="*/ 225 h 281"/>
                  <a:gd name="T18" fmla="*/ 43 w 419"/>
                  <a:gd name="T19" fmla="*/ 251 h 281"/>
                  <a:gd name="T20" fmla="*/ 0 w 419"/>
                  <a:gd name="T21"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9" h="281">
                    <a:moveTo>
                      <a:pt x="419" y="0"/>
                    </a:moveTo>
                    <a:lnTo>
                      <a:pt x="384" y="33"/>
                    </a:lnTo>
                    <a:lnTo>
                      <a:pt x="342" y="62"/>
                    </a:lnTo>
                    <a:lnTo>
                      <a:pt x="302" y="91"/>
                    </a:lnTo>
                    <a:lnTo>
                      <a:pt x="260" y="121"/>
                    </a:lnTo>
                    <a:lnTo>
                      <a:pt x="214" y="146"/>
                    </a:lnTo>
                    <a:lnTo>
                      <a:pt x="172" y="173"/>
                    </a:lnTo>
                    <a:lnTo>
                      <a:pt x="130" y="199"/>
                    </a:lnTo>
                    <a:lnTo>
                      <a:pt x="85" y="225"/>
                    </a:lnTo>
                    <a:lnTo>
                      <a:pt x="43" y="251"/>
                    </a:lnTo>
                    <a:lnTo>
                      <a:pt x="0" y="281"/>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12" name="Freeform 988"/>
              <p:cNvSpPr>
                <a:spLocks/>
              </p:cNvSpPr>
              <p:nvPr/>
            </p:nvSpPr>
            <p:spPr bwMode="auto">
              <a:xfrm>
                <a:off x="881" y="2754"/>
                <a:ext cx="12" cy="12"/>
              </a:xfrm>
              <a:custGeom>
                <a:avLst/>
                <a:gdLst>
                  <a:gd name="T0" fmla="*/ 282 w 282"/>
                  <a:gd name="T1" fmla="*/ 0 h 343"/>
                  <a:gd name="T2" fmla="*/ 254 w 282"/>
                  <a:gd name="T3" fmla="*/ 33 h 343"/>
                  <a:gd name="T4" fmla="*/ 227 w 282"/>
                  <a:gd name="T5" fmla="*/ 69 h 343"/>
                  <a:gd name="T6" fmla="*/ 198 w 282"/>
                  <a:gd name="T7" fmla="*/ 105 h 343"/>
                  <a:gd name="T8" fmla="*/ 172 w 282"/>
                  <a:gd name="T9" fmla="*/ 141 h 343"/>
                  <a:gd name="T10" fmla="*/ 147 w 282"/>
                  <a:gd name="T11" fmla="*/ 177 h 343"/>
                  <a:gd name="T12" fmla="*/ 117 w 282"/>
                  <a:gd name="T13" fmla="*/ 212 h 343"/>
                  <a:gd name="T14" fmla="*/ 90 w 282"/>
                  <a:gd name="T15" fmla="*/ 248 h 343"/>
                  <a:gd name="T16" fmla="*/ 62 w 282"/>
                  <a:gd name="T17" fmla="*/ 281 h 343"/>
                  <a:gd name="T18" fmla="*/ 32 w 282"/>
                  <a:gd name="T19" fmla="*/ 314 h 343"/>
                  <a:gd name="T20" fmla="*/ 0 w 282"/>
                  <a:gd name="T21" fmla="*/ 34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2" h="343">
                    <a:moveTo>
                      <a:pt x="282" y="0"/>
                    </a:moveTo>
                    <a:lnTo>
                      <a:pt x="254" y="33"/>
                    </a:lnTo>
                    <a:lnTo>
                      <a:pt x="227" y="69"/>
                    </a:lnTo>
                    <a:lnTo>
                      <a:pt x="198" y="105"/>
                    </a:lnTo>
                    <a:lnTo>
                      <a:pt x="172" y="141"/>
                    </a:lnTo>
                    <a:lnTo>
                      <a:pt x="147" y="177"/>
                    </a:lnTo>
                    <a:lnTo>
                      <a:pt x="117" y="212"/>
                    </a:lnTo>
                    <a:lnTo>
                      <a:pt x="90" y="248"/>
                    </a:lnTo>
                    <a:lnTo>
                      <a:pt x="62" y="281"/>
                    </a:lnTo>
                    <a:lnTo>
                      <a:pt x="32" y="314"/>
                    </a:lnTo>
                    <a:lnTo>
                      <a:pt x="0" y="343"/>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13" name="Freeform 989"/>
              <p:cNvSpPr>
                <a:spLocks/>
              </p:cNvSpPr>
              <p:nvPr/>
            </p:nvSpPr>
            <p:spPr bwMode="auto">
              <a:xfrm>
                <a:off x="888" y="2621"/>
                <a:ext cx="12" cy="9"/>
              </a:xfrm>
              <a:custGeom>
                <a:avLst/>
                <a:gdLst>
                  <a:gd name="T0" fmla="*/ 0 w 280"/>
                  <a:gd name="T1" fmla="*/ 0 h 241"/>
                  <a:gd name="T2" fmla="*/ 36 w 280"/>
                  <a:gd name="T3" fmla="*/ 17 h 241"/>
                  <a:gd name="T4" fmla="*/ 65 w 280"/>
                  <a:gd name="T5" fmla="*/ 36 h 241"/>
                  <a:gd name="T6" fmla="*/ 95 w 280"/>
                  <a:gd name="T7" fmla="*/ 59 h 241"/>
                  <a:gd name="T8" fmla="*/ 120 w 280"/>
                  <a:gd name="T9" fmla="*/ 84 h 241"/>
                  <a:gd name="T10" fmla="*/ 147 w 280"/>
                  <a:gd name="T11" fmla="*/ 111 h 241"/>
                  <a:gd name="T12" fmla="*/ 169 w 280"/>
                  <a:gd name="T13" fmla="*/ 140 h 241"/>
                  <a:gd name="T14" fmla="*/ 195 w 280"/>
                  <a:gd name="T15" fmla="*/ 169 h 241"/>
                  <a:gd name="T16" fmla="*/ 221 w 280"/>
                  <a:gd name="T17" fmla="*/ 196 h 241"/>
                  <a:gd name="T18" fmla="*/ 250 w 280"/>
                  <a:gd name="T19" fmla="*/ 219 h 241"/>
                  <a:gd name="T20" fmla="*/ 280 w 280"/>
                  <a:gd name="T21"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0" h="241">
                    <a:moveTo>
                      <a:pt x="0" y="0"/>
                    </a:moveTo>
                    <a:lnTo>
                      <a:pt x="36" y="17"/>
                    </a:lnTo>
                    <a:lnTo>
                      <a:pt x="65" y="36"/>
                    </a:lnTo>
                    <a:lnTo>
                      <a:pt x="95" y="59"/>
                    </a:lnTo>
                    <a:lnTo>
                      <a:pt x="120" y="84"/>
                    </a:lnTo>
                    <a:lnTo>
                      <a:pt x="147" y="111"/>
                    </a:lnTo>
                    <a:lnTo>
                      <a:pt x="169" y="140"/>
                    </a:lnTo>
                    <a:lnTo>
                      <a:pt x="195" y="169"/>
                    </a:lnTo>
                    <a:lnTo>
                      <a:pt x="221" y="196"/>
                    </a:lnTo>
                    <a:lnTo>
                      <a:pt x="250" y="219"/>
                    </a:lnTo>
                    <a:lnTo>
                      <a:pt x="280" y="241"/>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14" name="Freeform 990"/>
              <p:cNvSpPr>
                <a:spLocks/>
              </p:cNvSpPr>
              <p:nvPr/>
            </p:nvSpPr>
            <p:spPr bwMode="auto">
              <a:xfrm>
                <a:off x="859" y="2735"/>
                <a:ext cx="12" cy="7"/>
              </a:xfrm>
              <a:custGeom>
                <a:avLst/>
                <a:gdLst>
                  <a:gd name="T0" fmla="*/ 283 w 283"/>
                  <a:gd name="T1" fmla="*/ 0 h 202"/>
                  <a:gd name="T2" fmla="*/ 255 w 283"/>
                  <a:gd name="T3" fmla="*/ 20 h 202"/>
                  <a:gd name="T4" fmla="*/ 228 w 283"/>
                  <a:gd name="T5" fmla="*/ 43 h 202"/>
                  <a:gd name="T6" fmla="*/ 203 w 283"/>
                  <a:gd name="T7" fmla="*/ 66 h 202"/>
                  <a:gd name="T8" fmla="*/ 176 w 283"/>
                  <a:gd name="T9" fmla="*/ 92 h 202"/>
                  <a:gd name="T10" fmla="*/ 150 w 283"/>
                  <a:gd name="T11" fmla="*/ 114 h 202"/>
                  <a:gd name="T12" fmla="*/ 124 w 283"/>
                  <a:gd name="T13" fmla="*/ 138 h 202"/>
                  <a:gd name="T14" fmla="*/ 98 w 283"/>
                  <a:gd name="T15" fmla="*/ 157 h 202"/>
                  <a:gd name="T16" fmla="*/ 69 w 283"/>
                  <a:gd name="T17" fmla="*/ 177 h 202"/>
                  <a:gd name="T18" fmla="*/ 36 w 283"/>
                  <a:gd name="T19" fmla="*/ 190 h 202"/>
                  <a:gd name="T20" fmla="*/ 0 w 283"/>
                  <a:gd name="T21" fmla="*/ 20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3" h="202">
                    <a:moveTo>
                      <a:pt x="283" y="0"/>
                    </a:moveTo>
                    <a:lnTo>
                      <a:pt x="255" y="20"/>
                    </a:lnTo>
                    <a:lnTo>
                      <a:pt x="228" y="43"/>
                    </a:lnTo>
                    <a:lnTo>
                      <a:pt x="203" y="66"/>
                    </a:lnTo>
                    <a:lnTo>
                      <a:pt x="176" y="92"/>
                    </a:lnTo>
                    <a:lnTo>
                      <a:pt x="150" y="114"/>
                    </a:lnTo>
                    <a:lnTo>
                      <a:pt x="124" y="138"/>
                    </a:lnTo>
                    <a:lnTo>
                      <a:pt x="98" y="157"/>
                    </a:lnTo>
                    <a:lnTo>
                      <a:pt x="69" y="177"/>
                    </a:lnTo>
                    <a:lnTo>
                      <a:pt x="36" y="190"/>
                    </a:lnTo>
                    <a:lnTo>
                      <a:pt x="0" y="202"/>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15" name="Freeform 991"/>
              <p:cNvSpPr>
                <a:spLocks/>
              </p:cNvSpPr>
              <p:nvPr/>
            </p:nvSpPr>
            <p:spPr bwMode="auto">
              <a:xfrm>
                <a:off x="858" y="2750"/>
                <a:ext cx="7" cy="7"/>
              </a:xfrm>
              <a:custGeom>
                <a:avLst/>
                <a:gdLst>
                  <a:gd name="T0" fmla="*/ 162 w 162"/>
                  <a:gd name="T1" fmla="*/ 0 h 182"/>
                  <a:gd name="T2" fmla="*/ 147 w 162"/>
                  <a:gd name="T3" fmla="*/ 19 h 182"/>
                  <a:gd name="T4" fmla="*/ 131 w 162"/>
                  <a:gd name="T5" fmla="*/ 39 h 182"/>
                  <a:gd name="T6" fmla="*/ 114 w 162"/>
                  <a:gd name="T7" fmla="*/ 55 h 182"/>
                  <a:gd name="T8" fmla="*/ 98 w 162"/>
                  <a:gd name="T9" fmla="*/ 75 h 182"/>
                  <a:gd name="T10" fmla="*/ 82 w 162"/>
                  <a:gd name="T11" fmla="*/ 91 h 182"/>
                  <a:gd name="T12" fmla="*/ 65 w 162"/>
                  <a:gd name="T13" fmla="*/ 107 h 182"/>
                  <a:gd name="T14" fmla="*/ 46 w 162"/>
                  <a:gd name="T15" fmla="*/ 127 h 182"/>
                  <a:gd name="T16" fmla="*/ 33 w 162"/>
                  <a:gd name="T17" fmla="*/ 143 h 182"/>
                  <a:gd name="T18" fmla="*/ 16 w 162"/>
                  <a:gd name="T19" fmla="*/ 163 h 182"/>
                  <a:gd name="T20" fmla="*/ 0 w 162"/>
                  <a:gd name="T21"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2" h="182">
                    <a:moveTo>
                      <a:pt x="162" y="0"/>
                    </a:moveTo>
                    <a:lnTo>
                      <a:pt x="147" y="19"/>
                    </a:lnTo>
                    <a:lnTo>
                      <a:pt x="131" y="39"/>
                    </a:lnTo>
                    <a:lnTo>
                      <a:pt x="114" y="55"/>
                    </a:lnTo>
                    <a:lnTo>
                      <a:pt x="98" y="75"/>
                    </a:lnTo>
                    <a:lnTo>
                      <a:pt x="82" y="91"/>
                    </a:lnTo>
                    <a:lnTo>
                      <a:pt x="65" y="107"/>
                    </a:lnTo>
                    <a:lnTo>
                      <a:pt x="46" y="127"/>
                    </a:lnTo>
                    <a:lnTo>
                      <a:pt x="33" y="143"/>
                    </a:lnTo>
                    <a:lnTo>
                      <a:pt x="16" y="163"/>
                    </a:lnTo>
                    <a:lnTo>
                      <a:pt x="0" y="182"/>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16" name="Freeform 992"/>
              <p:cNvSpPr>
                <a:spLocks/>
              </p:cNvSpPr>
              <p:nvPr/>
            </p:nvSpPr>
            <p:spPr bwMode="auto">
              <a:xfrm>
                <a:off x="1052" y="2713"/>
                <a:ext cx="19" cy="8"/>
              </a:xfrm>
              <a:custGeom>
                <a:avLst/>
                <a:gdLst>
                  <a:gd name="T0" fmla="*/ 0 w 439"/>
                  <a:gd name="T1" fmla="*/ 241 h 241"/>
                  <a:gd name="T2" fmla="*/ 40 w 439"/>
                  <a:gd name="T3" fmla="*/ 208 h 241"/>
                  <a:gd name="T4" fmla="*/ 79 w 439"/>
                  <a:gd name="T5" fmla="*/ 175 h 241"/>
                  <a:gd name="T6" fmla="*/ 121 w 439"/>
                  <a:gd name="T7" fmla="*/ 146 h 241"/>
                  <a:gd name="T8" fmla="*/ 164 w 439"/>
                  <a:gd name="T9" fmla="*/ 120 h 241"/>
                  <a:gd name="T10" fmla="*/ 209 w 439"/>
                  <a:gd name="T11" fmla="*/ 94 h 241"/>
                  <a:gd name="T12" fmla="*/ 251 w 439"/>
                  <a:gd name="T13" fmla="*/ 72 h 241"/>
                  <a:gd name="T14" fmla="*/ 296 w 439"/>
                  <a:gd name="T15" fmla="*/ 51 h 241"/>
                  <a:gd name="T16" fmla="*/ 345 w 439"/>
                  <a:gd name="T17" fmla="*/ 32 h 241"/>
                  <a:gd name="T18" fmla="*/ 393 w 439"/>
                  <a:gd name="T19" fmla="*/ 15 h 241"/>
                  <a:gd name="T20" fmla="*/ 439 w 439"/>
                  <a:gd name="T2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9" h="241">
                    <a:moveTo>
                      <a:pt x="0" y="241"/>
                    </a:moveTo>
                    <a:lnTo>
                      <a:pt x="40" y="208"/>
                    </a:lnTo>
                    <a:lnTo>
                      <a:pt x="79" y="175"/>
                    </a:lnTo>
                    <a:lnTo>
                      <a:pt x="121" y="146"/>
                    </a:lnTo>
                    <a:lnTo>
                      <a:pt x="164" y="120"/>
                    </a:lnTo>
                    <a:lnTo>
                      <a:pt x="209" y="94"/>
                    </a:lnTo>
                    <a:lnTo>
                      <a:pt x="251" y="72"/>
                    </a:lnTo>
                    <a:lnTo>
                      <a:pt x="296" y="51"/>
                    </a:lnTo>
                    <a:lnTo>
                      <a:pt x="345" y="32"/>
                    </a:lnTo>
                    <a:lnTo>
                      <a:pt x="393" y="15"/>
                    </a:lnTo>
                    <a:lnTo>
                      <a:pt x="439"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17" name="Freeform 993"/>
              <p:cNvSpPr>
                <a:spLocks/>
              </p:cNvSpPr>
              <p:nvPr/>
            </p:nvSpPr>
            <p:spPr bwMode="auto">
              <a:xfrm>
                <a:off x="1067" y="2830"/>
                <a:ext cx="21" cy="5"/>
              </a:xfrm>
              <a:custGeom>
                <a:avLst/>
                <a:gdLst>
                  <a:gd name="T0" fmla="*/ 0 w 477"/>
                  <a:gd name="T1" fmla="*/ 159 h 159"/>
                  <a:gd name="T2" fmla="*/ 42 w 477"/>
                  <a:gd name="T3" fmla="*/ 133 h 159"/>
                  <a:gd name="T4" fmla="*/ 87 w 477"/>
                  <a:gd name="T5" fmla="*/ 108 h 159"/>
                  <a:gd name="T6" fmla="*/ 133 w 477"/>
                  <a:gd name="T7" fmla="*/ 81 h 159"/>
                  <a:gd name="T8" fmla="*/ 178 w 477"/>
                  <a:gd name="T9" fmla="*/ 62 h 159"/>
                  <a:gd name="T10" fmla="*/ 227 w 477"/>
                  <a:gd name="T11" fmla="*/ 39 h 159"/>
                  <a:gd name="T12" fmla="*/ 276 w 477"/>
                  <a:gd name="T13" fmla="*/ 23 h 159"/>
                  <a:gd name="T14" fmla="*/ 325 w 477"/>
                  <a:gd name="T15" fmla="*/ 9 h 159"/>
                  <a:gd name="T16" fmla="*/ 377 w 477"/>
                  <a:gd name="T17" fmla="*/ 3 h 159"/>
                  <a:gd name="T18" fmla="*/ 425 w 477"/>
                  <a:gd name="T19" fmla="*/ 0 h 159"/>
                  <a:gd name="T20" fmla="*/ 477 w 477"/>
                  <a:gd name="T21"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7" h="159">
                    <a:moveTo>
                      <a:pt x="0" y="159"/>
                    </a:moveTo>
                    <a:lnTo>
                      <a:pt x="42" y="133"/>
                    </a:lnTo>
                    <a:lnTo>
                      <a:pt x="87" y="108"/>
                    </a:lnTo>
                    <a:lnTo>
                      <a:pt x="133" y="81"/>
                    </a:lnTo>
                    <a:lnTo>
                      <a:pt x="178" y="62"/>
                    </a:lnTo>
                    <a:lnTo>
                      <a:pt x="227" y="39"/>
                    </a:lnTo>
                    <a:lnTo>
                      <a:pt x="276" y="23"/>
                    </a:lnTo>
                    <a:lnTo>
                      <a:pt x="325" y="9"/>
                    </a:lnTo>
                    <a:lnTo>
                      <a:pt x="377" y="3"/>
                    </a:lnTo>
                    <a:lnTo>
                      <a:pt x="425" y="0"/>
                    </a:lnTo>
                    <a:lnTo>
                      <a:pt x="477"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18" name="Freeform 994"/>
              <p:cNvSpPr>
                <a:spLocks/>
              </p:cNvSpPr>
              <p:nvPr/>
            </p:nvSpPr>
            <p:spPr bwMode="auto">
              <a:xfrm>
                <a:off x="849" y="2994"/>
                <a:ext cx="13" cy="12"/>
              </a:xfrm>
              <a:custGeom>
                <a:avLst/>
                <a:gdLst>
                  <a:gd name="T0" fmla="*/ 299 w 299"/>
                  <a:gd name="T1" fmla="*/ 0 h 320"/>
                  <a:gd name="T2" fmla="*/ 279 w 299"/>
                  <a:gd name="T3" fmla="*/ 40 h 320"/>
                  <a:gd name="T4" fmla="*/ 257 w 299"/>
                  <a:gd name="T5" fmla="*/ 79 h 320"/>
                  <a:gd name="T6" fmla="*/ 230 w 299"/>
                  <a:gd name="T7" fmla="*/ 115 h 320"/>
                  <a:gd name="T8" fmla="*/ 201 w 299"/>
                  <a:gd name="T9" fmla="*/ 151 h 320"/>
                  <a:gd name="T10" fmla="*/ 172 w 299"/>
                  <a:gd name="T11" fmla="*/ 184 h 320"/>
                  <a:gd name="T12" fmla="*/ 139 w 299"/>
                  <a:gd name="T13" fmla="*/ 212 h 320"/>
                  <a:gd name="T14" fmla="*/ 107 w 299"/>
                  <a:gd name="T15" fmla="*/ 242 h 320"/>
                  <a:gd name="T16" fmla="*/ 71 w 299"/>
                  <a:gd name="T17" fmla="*/ 271 h 320"/>
                  <a:gd name="T18" fmla="*/ 35 w 299"/>
                  <a:gd name="T19" fmla="*/ 297 h 320"/>
                  <a:gd name="T20" fmla="*/ 0 w 299"/>
                  <a:gd name="T21" fmla="*/ 32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9" h="320">
                    <a:moveTo>
                      <a:pt x="299" y="0"/>
                    </a:moveTo>
                    <a:lnTo>
                      <a:pt x="279" y="40"/>
                    </a:lnTo>
                    <a:lnTo>
                      <a:pt x="257" y="79"/>
                    </a:lnTo>
                    <a:lnTo>
                      <a:pt x="230" y="115"/>
                    </a:lnTo>
                    <a:lnTo>
                      <a:pt x="201" y="151"/>
                    </a:lnTo>
                    <a:lnTo>
                      <a:pt x="172" y="184"/>
                    </a:lnTo>
                    <a:lnTo>
                      <a:pt x="139" y="212"/>
                    </a:lnTo>
                    <a:lnTo>
                      <a:pt x="107" y="242"/>
                    </a:lnTo>
                    <a:lnTo>
                      <a:pt x="71" y="271"/>
                    </a:lnTo>
                    <a:lnTo>
                      <a:pt x="35" y="297"/>
                    </a:lnTo>
                    <a:lnTo>
                      <a:pt x="0" y="32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19" name="Freeform 995"/>
              <p:cNvSpPr>
                <a:spLocks/>
              </p:cNvSpPr>
              <p:nvPr/>
            </p:nvSpPr>
            <p:spPr bwMode="auto">
              <a:xfrm>
                <a:off x="850" y="3001"/>
                <a:ext cx="11" cy="13"/>
              </a:xfrm>
              <a:custGeom>
                <a:avLst/>
                <a:gdLst>
                  <a:gd name="T0" fmla="*/ 250 w 250"/>
                  <a:gd name="T1" fmla="*/ 0 h 351"/>
                  <a:gd name="T2" fmla="*/ 234 w 250"/>
                  <a:gd name="T3" fmla="*/ 33 h 351"/>
                  <a:gd name="T4" fmla="*/ 215 w 250"/>
                  <a:gd name="T5" fmla="*/ 68 h 351"/>
                  <a:gd name="T6" fmla="*/ 192 w 250"/>
                  <a:gd name="T7" fmla="*/ 107 h 351"/>
                  <a:gd name="T8" fmla="*/ 170 w 250"/>
                  <a:gd name="T9" fmla="*/ 149 h 351"/>
                  <a:gd name="T10" fmla="*/ 147 w 250"/>
                  <a:gd name="T11" fmla="*/ 192 h 351"/>
                  <a:gd name="T12" fmla="*/ 118 w 250"/>
                  <a:gd name="T13" fmla="*/ 231 h 351"/>
                  <a:gd name="T14" fmla="*/ 91 w 250"/>
                  <a:gd name="T15" fmla="*/ 270 h 351"/>
                  <a:gd name="T16" fmla="*/ 63 w 250"/>
                  <a:gd name="T17" fmla="*/ 303 h 351"/>
                  <a:gd name="T18" fmla="*/ 33 w 250"/>
                  <a:gd name="T19" fmla="*/ 332 h 351"/>
                  <a:gd name="T20" fmla="*/ 0 w 250"/>
                  <a:gd name="T21" fmla="*/ 35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0" h="351">
                    <a:moveTo>
                      <a:pt x="250" y="0"/>
                    </a:moveTo>
                    <a:lnTo>
                      <a:pt x="234" y="33"/>
                    </a:lnTo>
                    <a:lnTo>
                      <a:pt x="215" y="68"/>
                    </a:lnTo>
                    <a:lnTo>
                      <a:pt x="192" y="107"/>
                    </a:lnTo>
                    <a:lnTo>
                      <a:pt x="170" y="149"/>
                    </a:lnTo>
                    <a:lnTo>
                      <a:pt x="147" y="192"/>
                    </a:lnTo>
                    <a:lnTo>
                      <a:pt x="118" y="231"/>
                    </a:lnTo>
                    <a:lnTo>
                      <a:pt x="91" y="270"/>
                    </a:lnTo>
                    <a:lnTo>
                      <a:pt x="63" y="303"/>
                    </a:lnTo>
                    <a:lnTo>
                      <a:pt x="33" y="332"/>
                    </a:lnTo>
                    <a:lnTo>
                      <a:pt x="0" y="351"/>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20" name="Freeform 996"/>
              <p:cNvSpPr>
                <a:spLocks/>
              </p:cNvSpPr>
              <p:nvPr/>
            </p:nvSpPr>
            <p:spPr bwMode="auto">
              <a:xfrm>
                <a:off x="855" y="3014"/>
                <a:ext cx="6" cy="10"/>
              </a:xfrm>
              <a:custGeom>
                <a:avLst/>
                <a:gdLst>
                  <a:gd name="T0" fmla="*/ 140 w 140"/>
                  <a:gd name="T1" fmla="*/ 0 h 281"/>
                  <a:gd name="T2" fmla="*/ 127 w 140"/>
                  <a:gd name="T3" fmla="*/ 24 h 281"/>
                  <a:gd name="T4" fmla="*/ 114 w 140"/>
                  <a:gd name="T5" fmla="*/ 53 h 281"/>
                  <a:gd name="T6" fmla="*/ 102 w 140"/>
                  <a:gd name="T7" fmla="*/ 82 h 281"/>
                  <a:gd name="T8" fmla="*/ 88 w 140"/>
                  <a:gd name="T9" fmla="*/ 112 h 281"/>
                  <a:gd name="T10" fmla="*/ 72 w 140"/>
                  <a:gd name="T11" fmla="*/ 144 h 281"/>
                  <a:gd name="T12" fmla="*/ 59 w 140"/>
                  <a:gd name="T13" fmla="*/ 174 h 281"/>
                  <a:gd name="T14" fmla="*/ 46 w 140"/>
                  <a:gd name="T15" fmla="*/ 207 h 281"/>
                  <a:gd name="T16" fmla="*/ 30 w 140"/>
                  <a:gd name="T17" fmla="*/ 236 h 281"/>
                  <a:gd name="T18" fmla="*/ 14 w 140"/>
                  <a:gd name="T19" fmla="*/ 259 h 281"/>
                  <a:gd name="T20" fmla="*/ 0 w 140"/>
                  <a:gd name="T21"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281">
                    <a:moveTo>
                      <a:pt x="140" y="0"/>
                    </a:moveTo>
                    <a:lnTo>
                      <a:pt x="127" y="24"/>
                    </a:lnTo>
                    <a:lnTo>
                      <a:pt x="114" y="53"/>
                    </a:lnTo>
                    <a:lnTo>
                      <a:pt x="102" y="82"/>
                    </a:lnTo>
                    <a:lnTo>
                      <a:pt x="88" y="112"/>
                    </a:lnTo>
                    <a:lnTo>
                      <a:pt x="72" y="144"/>
                    </a:lnTo>
                    <a:lnTo>
                      <a:pt x="59" y="174"/>
                    </a:lnTo>
                    <a:lnTo>
                      <a:pt x="46" y="207"/>
                    </a:lnTo>
                    <a:lnTo>
                      <a:pt x="30" y="236"/>
                    </a:lnTo>
                    <a:lnTo>
                      <a:pt x="14" y="259"/>
                    </a:lnTo>
                    <a:lnTo>
                      <a:pt x="0" y="281"/>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21" name="Freeform 997"/>
              <p:cNvSpPr>
                <a:spLocks/>
              </p:cNvSpPr>
              <p:nvPr/>
            </p:nvSpPr>
            <p:spPr bwMode="auto">
              <a:xfrm>
                <a:off x="938" y="2639"/>
                <a:ext cx="5" cy="15"/>
              </a:xfrm>
              <a:custGeom>
                <a:avLst/>
                <a:gdLst>
                  <a:gd name="T0" fmla="*/ 0 w 101"/>
                  <a:gd name="T1" fmla="*/ 0 h 420"/>
                  <a:gd name="T2" fmla="*/ 7 w 101"/>
                  <a:gd name="T3" fmla="*/ 42 h 420"/>
                  <a:gd name="T4" fmla="*/ 14 w 101"/>
                  <a:gd name="T5" fmla="*/ 84 h 420"/>
                  <a:gd name="T6" fmla="*/ 23 w 101"/>
                  <a:gd name="T7" fmla="*/ 127 h 420"/>
                  <a:gd name="T8" fmla="*/ 33 w 101"/>
                  <a:gd name="T9" fmla="*/ 169 h 420"/>
                  <a:gd name="T10" fmla="*/ 43 w 101"/>
                  <a:gd name="T11" fmla="*/ 211 h 420"/>
                  <a:gd name="T12" fmla="*/ 52 w 101"/>
                  <a:gd name="T13" fmla="*/ 254 h 420"/>
                  <a:gd name="T14" fmla="*/ 66 w 101"/>
                  <a:gd name="T15" fmla="*/ 296 h 420"/>
                  <a:gd name="T16" fmla="*/ 79 w 101"/>
                  <a:gd name="T17" fmla="*/ 335 h 420"/>
                  <a:gd name="T18" fmla="*/ 88 w 101"/>
                  <a:gd name="T19" fmla="*/ 378 h 420"/>
                  <a:gd name="T20" fmla="*/ 101 w 101"/>
                  <a:gd name="T21"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1" h="420">
                    <a:moveTo>
                      <a:pt x="0" y="0"/>
                    </a:moveTo>
                    <a:lnTo>
                      <a:pt x="7" y="42"/>
                    </a:lnTo>
                    <a:lnTo>
                      <a:pt x="14" y="84"/>
                    </a:lnTo>
                    <a:lnTo>
                      <a:pt x="23" y="127"/>
                    </a:lnTo>
                    <a:lnTo>
                      <a:pt x="33" y="169"/>
                    </a:lnTo>
                    <a:lnTo>
                      <a:pt x="43" y="211"/>
                    </a:lnTo>
                    <a:lnTo>
                      <a:pt x="52" y="254"/>
                    </a:lnTo>
                    <a:lnTo>
                      <a:pt x="66" y="296"/>
                    </a:lnTo>
                    <a:lnTo>
                      <a:pt x="79" y="335"/>
                    </a:lnTo>
                    <a:lnTo>
                      <a:pt x="88" y="378"/>
                    </a:lnTo>
                    <a:lnTo>
                      <a:pt x="101" y="420"/>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22" name="Freeform 998"/>
              <p:cNvSpPr>
                <a:spLocks/>
              </p:cNvSpPr>
              <p:nvPr/>
            </p:nvSpPr>
            <p:spPr bwMode="auto">
              <a:xfrm>
                <a:off x="943" y="2641"/>
                <a:ext cx="4" cy="20"/>
              </a:xfrm>
              <a:custGeom>
                <a:avLst/>
                <a:gdLst>
                  <a:gd name="T0" fmla="*/ 0 w 101"/>
                  <a:gd name="T1" fmla="*/ 0 h 545"/>
                  <a:gd name="T2" fmla="*/ 3 w 101"/>
                  <a:gd name="T3" fmla="*/ 39 h 545"/>
                  <a:gd name="T4" fmla="*/ 13 w 101"/>
                  <a:gd name="T5" fmla="*/ 85 h 545"/>
                  <a:gd name="T6" fmla="*/ 26 w 101"/>
                  <a:gd name="T7" fmla="*/ 138 h 545"/>
                  <a:gd name="T8" fmla="*/ 38 w 101"/>
                  <a:gd name="T9" fmla="*/ 190 h 545"/>
                  <a:gd name="T10" fmla="*/ 52 w 101"/>
                  <a:gd name="T11" fmla="*/ 245 h 545"/>
                  <a:gd name="T12" fmla="*/ 65 w 101"/>
                  <a:gd name="T13" fmla="*/ 304 h 545"/>
                  <a:gd name="T14" fmla="*/ 77 w 101"/>
                  <a:gd name="T15" fmla="*/ 362 h 545"/>
                  <a:gd name="T16" fmla="*/ 90 w 101"/>
                  <a:gd name="T17" fmla="*/ 425 h 545"/>
                  <a:gd name="T18" fmla="*/ 98 w 101"/>
                  <a:gd name="T19" fmla="*/ 483 h 545"/>
                  <a:gd name="T20" fmla="*/ 101 w 101"/>
                  <a:gd name="T21" fmla="*/ 545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1" h="545">
                    <a:moveTo>
                      <a:pt x="0" y="0"/>
                    </a:moveTo>
                    <a:lnTo>
                      <a:pt x="3" y="39"/>
                    </a:lnTo>
                    <a:lnTo>
                      <a:pt x="13" y="85"/>
                    </a:lnTo>
                    <a:lnTo>
                      <a:pt x="26" y="138"/>
                    </a:lnTo>
                    <a:lnTo>
                      <a:pt x="38" y="190"/>
                    </a:lnTo>
                    <a:lnTo>
                      <a:pt x="52" y="245"/>
                    </a:lnTo>
                    <a:lnTo>
                      <a:pt x="65" y="304"/>
                    </a:lnTo>
                    <a:lnTo>
                      <a:pt x="77" y="362"/>
                    </a:lnTo>
                    <a:lnTo>
                      <a:pt x="90" y="425"/>
                    </a:lnTo>
                    <a:lnTo>
                      <a:pt x="98" y="483"/>
                    </a:lnTo>
                    <a:lnTo>
                      <a:pt x="101" y="545"/>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23" name="Freeform 999"/>
              <p:cNvSpPr>
                <a:spLocks/>
              </p:cNvSpPr>
              <p:nvPr/>
            </p:nvSpPr>
            <p:spPr bwMode="auto">
              <a:xfrm>
                <a:off x="964" y="2633"/>
                <a:ext cx="1" cy="30"/>
              </a:xfrm>
              <a:custGeom>
                <a:avLst/>
                <a:gdLst>
                  <a:gd name="T0" fmla="*/ 6 w 13"/>
                  <a:gd name="T1" fmla="*/ 0 h 842"/>
                  <a:gd name="T2" fmla="*/ 0 w 13"/>
                  <a:gd name="T3" fmla="*/ 59 h 842"/>
                  <a:gd name="T4" fmla="*/ 0 w 13"/>
                  <a:gd name="T5" fmla="*/ 127 h 842"/>
                  <a:gd name="T6" fmla="*/ 0 w 13"/>
                  <a:gd name="T7" fmla="*/ 209 h 842"/>
                  <a:gd name="T8" fmla="*/ 3 w 13"/>
                  <a:gd name="T9" fmla="*/ 294 h 842"/>
                  <a:gd name="T10" fmla="*/ 6 w 13"/>
                  <a:gd name="T11" fmla="*/ 385 h 842"/>
                  <a:gd name="T12" fmla="*/ 9 w 13"/>
                  <a:gd name="T13" fmla="*/ 483 h 842"/>
                  <a:gd name="T14" fmla="*/ 13 w 13"/>
                  <a:gd name="T15" fmla="*/ 578 h 842"/>
                  <a:gd name="T16" fmla="*/ 13 w 13"/>
                  <a:gd name="T17" fmla="*/ 669 h 842"/>
                  <a:gd name="T18" fmla="*/ 6 w 13"/>
                  <a:gd name="T19" fmla="*/ 757 h 842"/>
                  <a:gd name="T20" fmla="*/ 0 w 13"/>
                  <a:gd name="T21" fmla="*/ 842 h 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842">
                    <a:moveTo>
                      <a:pt x="6" y="0"/>
                    </a:moveTo>
                    <a:lnTo>
                      <a:pt x="0" y="59"/>
                    </a:lnTo>
                    <a:lnTo>
                      <a:pt x="0" y="127"/>
                    </a:lnTo>
                    <a:lnTo>
                      <a:pt x="0" y="209"/>
                    </a:lnTo>
                    <a:lnTo>
                      <a:pt x="3" y="294"/>
                    </a:lnTo>
                    <a:lnTo>
                      <a:pt x="6" y="385"/>
                    </a:lnTo>
                    <a:lnTo>
                      <a:pt x="9" y="483"/>
                    </a:lnTo>
                    <a:lnTo>
                      <a:pt x="13" y="578"/>
                    </a:lnTo>
                    <a:lnTo>
                      <a:pt x="13" y="669"/>
                    </a:lnTo>
                    <a:lnTo>
                      <a:pt x="6" y="757"/>
                    </a:lnTo>
                    <a:lnTo>
                      <a:pt x="0" y="842"/>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24" name="Freeform 1000"/>
              <p:cNvSpPr>
                <a:spLocks/>
              </p:cNvSpPr>
              <p:nvPr/>
            </p:nvSpPr>
            <p:spPr bwMode="auto">
              <a:xfrm>
                <a:off x="968" y="2639"/>
                <a:ext cx="2" cy="19"/>
              </a:xfrm>
              <a:custGeom>
                <a:avLst/>
                <a:gdLst>
                  <a:gd name="T0" fmla="*/ 45 w 45"/>
                  <a:gd name="T1" fmla="*/ 0 h 522"/>
                  <a:gd name="T2" fmla="*/ 32 w 45"/>
                  <a:gd name="T3" fmla="*/ 52 h 522"/>
                  <a:gd name="T4" fmla="*/ 20 w 45"/>
                  <a:gd name="T5" fmla="*/ 104 h 522"/>
                  <a:gd name="T6" fmla="*/ 13 w 45"/>
                  <a:gd name="T7" fmla="*/ 157 h 522"/>
                  <a:gd name="T8" fmla="*/ 10 w 45"/>
                  <a:gd name="T9" fmla="*/ 212 h 522"/>
                  <a:gd name="T10" fmla="*/ 6 w 45"/>
                  <a:gd name="T11" fmla="*/ 264 h 522"/>
                  <a:gd name="T12" fmla="*/ 6 w 45"/>
                  <a:gd name="T13" fmla="*/ 317 h 522"/>
                  <a:gd name="T14" fmla="*/ 6 w 45"/>
                  <a:gd name="T15" fmla="*/ 369 h 522"/>
                  <a:gd name="T16" fmla="*/ 6 w 45"/>
                  <a:gd name="T17" fmla="*/ 421 h 522"/>
                  <a:gd name="T18" fmla="*/ 3 w 45"/>
                  <a:gd name="T19" fmla="*/ 474 h 522"/>
                  <a:gd name="T20" fmla="*/ 0 w 45"/>
                  <a:gd name="T21" fmla="*/ 522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 h="522">
                    <a:moveTo>
                      <a:pt x="45" y="0"/>
                    </a:moveTo>
                    <a:lnTo>
                      <a:pt x="32" y="52"/>
                    </a:lnTo>
                    <a:lnTo>
                      <a:pt x="20" y="104"/>
                    </a:lnTo>
                    <a:lnTo>
                      <a:pt x="13" y="157"/>
                    </a:lnTo>
                    <a:lnTo>
                      <a:pt x="10" y="212"/>
                    </a:lnTo>
                    <a:lnTo>
                      <a:pt x="6" y="264"/>
                    </a:lnTo>
                    <a:lnTo>
                      <a:pt x="6" y="317"/>
                    </a:lnTo>
                    <a:lnTo>
                      <a:pt x="6" y="369"/>
                    </a:lnTo>
                    <a:lnTo>
                      <a:pt x="6" y="421"/>
                    </a:lnTo>
                    <a:lnTo>
                      <a:pt x="3" y="474"/>
                    </a:lnTo>
                    <a:lnTo>
                      <a:pt x="0" y="522"/>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25" name="Freeform 1001"/>
              <p:cNvSpPr>
                <a:spLocks/>
              </p:cNvSpPr>
              <p:nvPr/>
            </p:nvSpPr>
            <p:spPr bwMode="auto">
              <a:xfrm>
                <a:off x="946" y="2630"/>
                <a:ext cx="4" cy="18"/>
              </a:xfrm>
              <a:custGeom>
                <a:avLst/>
                <a:gdLst>
                  <a:gd name="T0" fmla="*/ 0 w 82"/>
                  <a:gd name="T1" fmla="*/ 0 h 509"/>
                  <a:gd name="T2" fmla="*/ 7 w 82"/>
                  <a:gd name="T3" fmla="*/ 36 h 509"/>
                  <a:gd name="T4" fmla="*/ 16 w 82"/>
                  <a:gd name="T5" fmla="*/ 72 h 509"/>
                  <a:gd name="T6" fmla="*/ 27 w 82"/>
                  <a:gd name="T7" fmla="*/ 111 h 509"/>
                  <a:gd name="T8" fmla="*/ 36 w 82"/>
                  <a:gd name="T9" fmla="*/ 150 h 509"/>
                  <a:gd name="T10" fmla="*/ 49 w 82"/>
                  <a:gd name="T11" fmla="*/ 195 h 509"/>
                  <a:gd name="T12" fmla="*/ 59 w 82"/>
                  <a:gd name="T13" fmla="*/ 247 h 509"/>
                  <a:gd name="T14" fmla="*/ 68 w 82"/>
                  <a:gd name="T15" fmla="*/ 303 h 509"/>
                  <a:gd name="T16" fmla="*/ 75 w 82"/>
                  <a:gd name="T17" fmla="*/ 365 h 509"/>
                  <a:gd name="T18" fmla="*/ 82 w 82"/>
                  <a:gd name="T19" fmla="*/ 434 h 509"/>
                  <a:gd name="T20" fmla="*/ 82 w 82"/>
                  <a:gd name="T21" fmla="*/ 509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509">
                    <a:moveTo>
                      <a:pt x="0" y="0"/>
                    </a:moveTo>
                    <a:lnTo>
                      <a:pt x="7" y="36"/>
                    </a:lnTo>
                    <a:lnTo>
                      <a:pt x="16" y="72"/>
                    </a:lnTo>
                    <a:lnTo>
                      <a:pt x="27" y="111"/>
                    </a:lnTo>
                    <a:lnTo>
                      <a:pt x="36" y="150"/>
                    </a:lnTo>
                    <a:lnTo>
                      <a:pt x="49" y="195"/>
                    </a:lnTo>
                    <a:lnTo>
                      <a:pt x="59" y="247"/>
                    </a:lnTo>
                    <a:lnTo>
                      <a:pt x="68" y="303"/>
                    </a:lnTo>
                    <a:lnTo>
                      <a:pt x="75" y="365"/>
                    </a:lnTo>
                    <a:lnTo>
                      <a:pt x="82" y="434"/>
                    </a:lnTo>
                    <a:lnTo>
                      <a:pt x="82" y="509"/>
                    </a:lnTo>
                  </a:path>
                </a:pathLst>
              </a:custGeom>
              <a:solidFill>
                <a:srgbClr val="660033"/>
              </a:solidFill>
              <a:ln w="1651">
                <a:solidFill>
                  <a:srgbClr val="292929"/>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26" name="Freeform 1002"/>
              <p:cNvSpPr>
                <a:spLocks/>
              </p:cNvSpPr>
              <p:nvPr/>
            </p:nvSpPr>
            <p:spPr bwMode="auto">
              <a:xfrm>
                <a:off x="953" y="2636"/>
                <a:ext cx="2" cy="28"/>
              </a:xfrm>
              <a:custGeom>
                <a:avLst/>
                <a:gdLst>
                  <a:gd name="T0" fmla="*/ 0 w 29"/>
                  <a:gd name="T1" fmla="*/ 0 h 780"/>
                  <a:gd name="T2" fmla="*/ 3 w 29"/>
                  <a:gd name="T3" fmla="*/ 23 h 780"/>
                  <a:gd name="T4" fmla="*/ 7 w 29"/>
                  <a:gd name="T5" fmla="*/ 59 h 780"/>
                  <a:gd name="T6" fmla="*/ 13 w 29"/>
                  <a:gd name="T7" fmla="*/ 105 h 780"/>
                  <a:gd name="T8" fmla="*/ 20 w 29"/>
                  <a:gd name="T9" fmla="*/ 160 h 780"/>
                  <a:gd name="T10" fmla="*/ 23 w 29"/>
                  <a:gd name="T11" fmla="*/ 232 h 780"/>
                  <a:gd name="T12" fmla="*/ 29 w 29"/>
                  <a:gd name="T13" fmla="*/ 313 h 780"/>
                  <a:gd name="T14" fmla="*/ 29 w 29"/>
                  <a:gd name="T15" fmla="*/ 409 h 780"/>
                  <a:gd name="T16" fmla="*/ 29 w 29"/>
                  <a:gd name="T17" fmla="*/ 516 h 780"/>
                  <a:gd name="T18" fmla="*/ 23 w 29"/>
                  <a:gd name="T19" fmla="*/ 639 h 780"/>
                  <a:gd name="T20" fmla="*/ 13 w 29"/>
                  <a:gd name="T21" fmla="*/ 780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780">
                    <a:moveTo>
                      <a:pt x="0" y="0"/>
                    </a:moveTo>
                    <a:lnTo>
                      <a:pt x="3" y="23"/>
                    </a:lnTo>
                    <a:lnTo>
                      <a:pt x="7" y="59"/>
                    </a:lnTo>
                    <a:lnTo>
                      <a:pt x="13" y="105"/>
                    </a:lnTo>
                    <a:lnTo>
                      <a:pt x="20" y="160"/>
                    </a:lnTo>
                    <a:lnTo>
                      <a:pt x="23" y="232"/>
                    </a:lnTo>
                    <a:lnTo>
                      <a:pt x="29" y="313"/>
                    </a:lnTo>
                    <a:lnTo>
                      <a:pt x="29" y="409"/>
                    </a:lnTo>
                    <a:lnTo>
                      <a:pt x="29" y="516"/>
                    </a:lnTo>
                    <a:lnTo>
                      <a:pt x="23" y="639"/>
                    </a:lnTo>
                    <a:lnTo>
                      <a:pt x="13" y="780"/>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27" name="Freeform 1003"/>
              <p:cNvSpPr>
                <a:spLocks/>
              </p:cNvSpPr>
              <p:nvPr/>
            </p:nvSpPr>
            <p:spPr bwMode="auto">
              <a:xfrm>
                <a:off x="961" y="2652"/>
                <a:ext cx="1" cy="17"/>
              </a:xfrm>
              <a:custGeom>
                <a:avLst/>
                <a:gdLst>
                  <a:gd name="T0" fmla="*/ 6 w 6"/>
                  <a:gd name="T1" fmla="*/ 0 h 457"/>
                  <a:gd name="T2" fmla="*/ 6 w 6"/>
                  <a:gd name="T3" fmla="*/ 52 h 457"/>
                  <a:gd name="T4" fmla="*/ 6 w 6"/>
                  <a:gd name="T5" fmla="*/ 101 h 457"/>
                  <a:gd name="T6" fmla="*/ 6 w 6"/>
                  <a:gd name="T7" fmla="*/ 148 h 457"/>
                  <a:gd name="T8" fmla="*/ 6 w 6"/>
                  <a:gd name="T9" fmla="*/ 190 h 457"/>
                  <a:gd name="T10" fmla="*/ 6 w 6"/>
                  <a:gd name="T11" fmla="*/ 229 h 457"/>
                  <a:gd name="T12" fmla="*/ 6 w 6"/>
                  <a:gd name="T13" fmla="*/ 271 h 457"/>
                  <a:gd name="T14" fmla="*/ 3 w 6"/>
                  <a:gd name="T15" fmla="*/ 314 h 457"/>
                  <a:gd name="T16" fmla="*/ 3 w 6"/>
                  <a:gd name="T17" fmla="*/ 359 h 457"/>
                  <a:gd name="T18" fmla="*/ 0 w 6"/>
                  <a:gd name="T19" fmla="*/ 405 h 457"/>
                  <a:gd name="T20" fmla="*/ 0 w 6"/>
                  <a:gd name="T21" fmla="*/ 457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457">
                    <a:moveTo>
                      <a:pt x="6" y="0"/>
                    </a:moveTo>
                    <a:lnTo>
                      <a:pt x="6" y="52"/>
                    </a:lnTo>
                    <a:lnTo>
                      <a:pt x="6" y="101"/>
                    </a:lnTo>
                    <a:lnTo>
                      <a:pt x="6" y="148"/>
                    </a:lnTo>
                    <a:lnTo>
                      <a:pt x="6" y="190"/>
                    </a:lnTo>
                    <a:lnTo>
                      <a:pt x="6" y="229"/>
                    </a:lnTo>
                    <a:lnTo>
                      <a:pt x="6" y="271"/>
                    </a:lnTo>
                    <a:lnTo>
                      <a:pt x="3" y="314"/>
                    </a:lnTo>
                    <a:lnTo>
                      <a:pt x="3" y="359"/>
                    </a:lnTo>
                    <a:lnTo>
                      <a:pt x="0" y="405"/>
                    </a:lnTo>
                    <a:lnTo>
                      <a:pt x="0" y="457"/>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28" name="Freeform 1004"/>
              <p:cNvSpPr>
                <a:spLocks/>
              </p:cNvSpPr>
              <p:nvPr/>
            </p:nvSpPr>
            <p:spPr bwMode="auto">
              <a:xfrm>
                <a:off x="904" y="2652"/>
                <a:ext cx="19" cy="27"/>
              </a:xfrm>
              <a:custGeom>
                <a:avLst/>
                <a:gdLst>
                  <a:gd name="T0" fmla="*/ 0 w 439"/>
                  <a:gd name="T1" fmla="*/ 0 h 747"/>
                  <a:gd name="T2" fmla="*/ 11 w 439"/>
                  <a:gd name="T3" fmla="*/ 13 h 747"/>
                  <a:gd name="T4" fmla="*/ 23 w 439"/>
                  <a:gd name="T5" fmla="*/ 33 h 747"/>
                  <a:gd name="T6" fmla="*/ 42 w 439"/>
                  <a:gd name="T7" fmla="*/ 52 h 747"/>
                  <a:gd name="T8" fmla="*/ 63 w 439"/>
                  <a:gd name="T9" fmla="*/ 78 h 747"/>
                  <a:gd name="T10" fmla="*/ 82 w 439"/>
                  <a:gd name="T11" fmla="*/ 101 h 747"/>
                  <a:gd name="T12" fmla="*/ 101 w 439"/>
                  <a:gd name="T13" fmla="*/ 127 h 747"/>
                  <a:gd name="T14" fmla="*/ 121 w 439"/>
                  <a:gd name="T15" fmla="*/ 154 h 747"/>
                  <a:gd name="T16" fmla="*/ 140 w 439"/>
                  <a:gd name="T17" fmla="*/ 173 h 747"/>
                  <a:gd name="T18" fmla="*/ 153 w 439"/>
                  <a:gd name="T19" fmla="*/ 192 h 747"/>
                  <a:gd name="T20" fmla="*/ 163 w 439"/>
                  <a:gd name="T21" fmla="*/ 205 h 747"/>
                  <a:gd name="T22" fmla="*/ 192 w 439"/>
                  <a:gd name="T23" fmla="*/ 254 h 747"/>
                  <a:gd name="T24" fmla="*/ 218 w 439"/>
                  <a:gd name="T25" fmla="*/ 306 h 747"/>
                  <a:gd name="T26" fmla="*/ 244 w 439"/>
                  <a:gd name="T27" fmla="*/ 359 h 747"/>
                  <a:gd name="T28" fmla="*/ 267 w 439"/>
                  <a:gd name="T29" fmla="*/ 414 h 747"/>
                  <a:gd name="T30" fmla="*/ 289 w 439"/>
                  <a:gd name="T31" fmla="*/ 466 h 747"/>
                  <a:gd name="T32" fmla="*/ 316 w 439"/>
                  <a:gd name="T33" fmla="*/ 522 h 747"/>
                  <a:gd name="T34" fmla="*/ 341 w 439"/>
                  <a:gd name="T35" fmla="*/ 580 h 747"/>
                  <a:gd name="T36" fmla="*/ 371 w 439"/>
                  <a:gd name="T37" fmla="*/ 635 h 747"/>
                  <a:gd name="T38" fmla="*/ 404 w 439"/>
                  <a:gd name="T39" fmla="*/ 691 h 747"/>
                  <a:gd name="T40" fmla="*/ 439 w 439"/>
                  <a:gd name="T41" fmla="*/ 747 h 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9" h="747">
                    <a:moveTo>
                      <a:pt x="0" y="0"/>
                    </a:moveTo>
                    <a:lnTo>
                      <a:pt x="11" y="13"/>
                    </a:lnTo>
                    <a:lnTo>
                      <a:pt x="23" y="33"/>
                    </a:lnTo>
                    <a:lnTo>
                      <a:pt x="42" y="52"/>
                    </a:lnTo>
                    <a:lnTo>
                      <a:pt x="63" y="78"/>
                    </a:lnTo>
                    <a:lnTo>
                      <a:pt x="82" y="101"/>
                    </a:lnTo>
                    <a:lnTo>
                      <a:pt x="101" y="127"/>
                    </a:lnTo>
                    <a:lnTo>
                      <a:pt x="121" y="154"/>
                    </a:lnTo>
                    <a:lnTo>
                      <a:pt x="140" y="173"/>
                    </a:lnTo>
                    <a:lnTo>
                      <a:pt x="153" y="192"/>
                    </a:lnTo>
                    <a:lnTo>
                      <a:pt x="163" y="205"/>
                    </a:lnTo>
                    <a:lnTo>
                      <a:pt x="192" y="254"/>
                    </a:lnTo>
                    <a:lnTo>
                      <a:pt x="218" y="306"/>
                    </a:lnTo>
                    <a:lnTo>
                      <a:pt x="244" y="359"/>
                    </a:lnTo>
                    <a:lnTo>
                      <a:pt x="267" y="414"/>
                    </a:lnTo>
                    <a:lnTo>
                      <a:pt x="289" y="466"/>
                    </a:lnTo>
                    <a:lnTo>
                      <a:pt x="316" y="522"/>
                    </a:lnTo>
                    <a:lnTo>
                      <a:pt x="341" y="580"/>
                    </a:lnTo>
                    <a:lnTo>
                      <a:pt x="371" y="635"/>
                    </a:lnTo>
                    <a:lnTo>
                      <a:pt x="404" y="691"/>
                    </a:lnTo>
                    <a:lnTo>
                      <a:pt x="439" y="747"/>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29" name="Freeform 1005"/>
              <p:cNvSpPr>
                <a:spLocks/>
              </p:cNvSpPr>
              <p:nvPr/>
            </p:nvSpPr>
            <p:spPr bwMode="auto">
              <a:xfrm>
                <a:off x="895" y="2727"/>
                <a:ext cx="25" cy="3"/>
              </a:xfrm>
              <a:custGeom>
                <a:avLst/>
                <a:gdLst>
                  <a:gd name="T0" fmla="*/ 0 w 559"/>
                  <a:gd name="T1" fmla="*/ 85 h 85"/>
                  <a:gd name="T2" fmla="*/ 36 w 559"/>
                  <a:gd name="T3" fmla="*/ 82 h 85"/>
                  <a:gd name="T4" fmla="*/ 69 w 559"/>
                  <a:gd name="T5" fmla="*/ 78 h 85"/>
                  <a:gd name="T6" fmla="*/ 97 w 559"/>
                  <a:gd name="T7" fmla="*/ 75 h 85"/>
                  <a:gd name="T8" fmla="*/ 127 w 559"/>
                  <a:gd name="T9" fmla="*/ 69 h 85"/>
                  <a:gd name="T10" fmla="*/ 153 w 559"/>
                  <a:gd name="T11" fmla="*/ 61 h 85"/>
                  <a:gd name="T12" fmla="*/ 182 w 559"/>
                  <a:gd name="T13" fmla="*/ 52 h 85"/>
                  <a:gd name="T14" fmla="*/ 209 w 559"/>
                  <a:gd name="T15" fmla="*/ 46 h 85"/>
                  <a:gd name="T16" fmla="*/ 240 w 559"/>
                  <a:gd name="T17" fmla="*/ 39 h 85"/>
                  <a:gd name="T18" fmla="*/ 273 w 559"/>
                  <a:gd name="T19" fmla="*/ 30 h 85"/>
                  <a:gd name="T20" fmla="*/ 309 w 559"/>
                  <a:gd name="T21" fmla="*/ 22 h 85"/>
                  <a:gd name="T22" fmla="*/ 344 w 559"/>
                  <a:gd name="T23" fmla="*/ 16 h 85"/>
                  <a:gd name="T24" fmla="*/ 374 w 559"/>
                  <a:gd name="T25" fmla="*/ 10 h 85"/>
                  <a:gd name="T26" fmla="*/ 399 w 559"/>
                  <a:gd name="T27" fmla="*/ 6 h 85"/>
                  <a:gd name="T28" fmla="*/ 419 w 559"/>
                  <a:gd name="T29" fmla="*/ 3 h 85"/>
                  <a:gd name="T30" fmla="*/ 442 w 559"/>
                  <a:gd name="T31" fmla="*/ 0 h 85"/>
                  <a:gd name="T32" fmla="*/ 462 w 559"/>
                  <a:gd name="T33" fmla="*/ 0 h 85"/>
                  <a:gd name="T34" fmla="*/ 484 w 559"/>
                  <a:gd name="T35" fmla="*/ 0 h 85"/>
                  <a:gd name="T36" fmla="*/ 507 w 559"/>
                  <a:gd name="T37" fmla="*/ 3 h 85"/>
                  <a:gd name="T38" fmla="*/ 530 w 559"/>
                  <a:gd name="T39" fmla="*/ 6 h 85"/>
                  <a:gd name="T40" fmla="*/ 559 w 559"/>
                  <a:gd name="T41" fmla="*/ 1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59" h="85">
                    <a:moveTo>
                      <a:pt x="0" y="85"/>
                    </a:moveTo>
                    <a:lnTo>
                      <a:pt x="36" y="82"/>
                    </a:lnTo>
                    <a:lnTo>
                      <a:pt x="69" y="78"/>
                    </a:lnTo>
                    <a:lnTo>
                      <a:pt x="97" y="75"/>
                    </a:lnTo>
                    <a:lnTo>
                      <a:pt x="127" y="69"/>
                    </a:lnTo>
                    <a:lnTo>
                      <a:pt x="153" y="61"/>
                    </a:lnTo>
                    <a:lnTo>
                      <a:pt x="182" y="52"/>
                    </a:lnTo>
                    <a:lnTo>
                      <a:pt x="209" y="46"/>
                    </a:lnTo>
                    <a:lnTo>
                      <a:pt x="240" y="39"/>
                    </a:lnTo>
                    <a:lnTo>
                      <a:pt x="273" y="30"/>
                    </a:lnTo>
                    <a:lnTo>
                      <a:pt x="309" y="22"/>
                    </a:lnTo>
                    <a:lnTo>
                      <a:pt x="344" y="16"/>
                    </a:lnTo>
                    <a:lnTo>
                      <a:pt x="374" y="10"/>
                    </a:lnTo>
                    <a:lnTo>
                      <a:pt x="399" y="6"/>
                    </a:lnTo>
                    <a:lnTo>
                      <a:pt x="419" y="3"/>
                    </a:lnTo>
                    <a:lnTo>
                      <a:pt x="442" y="0"/>
                    </a:lnTo>
                    <a:lnTo>
                      <a:pt x="462" y="0"/>
                    </a:lnTo>
                    <a:lnTo>
                      <a:pt x="484" y="0"/>
                    </a:lnTo>
                    <a:lnTo>
                      <a:pt x="507" y="3"/>
                    </a:lnTo>
                    <a:lnTo>
                      <a:pt x="530" y="6"/>
                    </a:lnTo>
                    <a:lnTo>
                      <a:pt x="559" y="10"/>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30" name="Freeform 1006"/>
              <p:cNvSpPr>
                <a:spLocks/>
              </p:cNvSpPr>
              <p:nvPr/>
            </p:nvSpPr>
            <p:spPr bwMode="auto">
              <a:xfrm>
                <a:off x="886" y="2688"/>
                <a:ext cx="30" cy="14"/>
              </a:xfrm>
              <a:custGeom>
                <a:avLst/>
                <a:gdLst>
                  <a:gd name="T0" fmla="*/ 0 w 698"/>
                  <a:gd name="T1" fmla="*/ 0 h 372"/>
                  <a:gd name="T2" fmla="*/ 33 w 698"/>
                  <a:gd name="T3" fmla="*/ 16 h 372"/>
                  <a:gd name="T4" fmla="*/ 65 w 698"/>
                  <a:gd name="T5" fmla="*/ 33 h 372"/>
                  <a:gd name="T6" fmla="*/ 98 w 698"/>
                  <a:gd name="T7" fmla="*/ 46 h 372"/>
                  <a:gd name="T8" fmla="*/ 131 w 698"/>
                  <a:gd name="T9" fmla="*/ 59 h 372"/>
                  <a:gd name="T10" fmla="*/ 162 w 698"/>
                  <a:gd name="T11" fmla="*/ 72 h 372"/>
                  <a:gd name="T12" fmla="*/ 195 w 698"/>
                  <a:gd name="T13" fmla="*/ 85 h 372"/>
                  <a:gd name="T14" fmla="*/ 228 w 698"/>
                  <a:gd name="T15" fmla="*/ 101 h 372"/>
                  <a:gd name="T16" fmla="*/ 260 w 698"/>
                  <a:gd name="T17" fmla="*/ 118 h 372"/>
                  <a:gd name="T18" fmla="*/ 289 w 698"/>
                  <a:gd name="T19" fmla="*/ 134 h 372"/>
                  <a:gd name="T20" fmla="*/ 322 w 698"/>
                  <a:gd name="T21" fmla="*/ 154 h 372"/>
                  <a:gd name="T22" fmla="*/ 357 w 698"/>
                  <a:gd name="T23" fmla="*/ 179 h 372"/>
                  <a:gd name="T24" fmla="*/ 396 w 698"/>
                  <a:gd name="T25" fmla="*/ 206 h 372"/>
                  <a:gd name="T26" fmla="*/ 432 w 698"/>
                  <a:gd name="T27" fmla="*/ 232 h 372"/>
                  <a:gd name="T28" fmla="*/ 468 w 698"/>
                  <a:gd name="T29" fmla="*/ 254 h 372"/>
                  <a:gd name="T30" fmla="*/ 503 w 698"/>
                  <a:gd name="T31" fmla="*/ 278 h 372"/>
                  <a:gd name="T32" fmla="*/ 539 w 698"/>
                  <a:gd name="T33" fmla="*/ 300 h 372"/>
                  <a:gd name="T34" fmla="*/ 579 w 698"/>
                  <a:gd name="T35" fmla="*/ 320 h 372"/>
                  <a:gd name="T36" fmla="*/ 618 w 698"/>
                  <a:gd name="T37" fmla="*/ 339 h 372"/>
                  <a:gd name="T38" fmla="*/ 656 w 698"/>
                  <a:gd name="T39" fmla="*/ 356 h 372"/>
                  <a:gd name="T40" fmla="*/ 698 w 698"/>
                  <a:gd name="T41" fmla="*/ 372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8" h="372">
                    <a:moveTo>
                      <a:pt x="0" y="0"/>
                    </a:moveTo>
                    <a:lnTo>
                      <a:pt x="33" y="16"/>
                    </a:lnTo>
                    <a:lnTo>
                      <a:pt x="65" y="33"/>
                    </a:lnTo>
                    <a:lnTo>
                      <a:pt x="98" y="46"/>
                    </a:lnTo>
                    <a:lnTo>
                      <a:pt x="131" y="59"/>
                    </a:lnTo>
                    <a:lnTo>
                      <a:pt x="162" y="72"/>
                    </a:lnTo>
                    <a:lnTo>
                      <a:pt x="195" y="85"/>
                    </a:lnTo>
                    <a:lnTo>
                      <a:pt x="228" y="101"/>
                    </a:lnTo>
                    <a:lnTo>
                      <a:pt x="260" y="118"/>
                    </a:lnTo>
                    <a:lnTo>
                      <a:pt x="289" y="134"/>
                    </a:lnTo>
                    <a:lnTo>
                      <a:pt x="322" y="154"/>
                    </a:lnTo>
                    <a:lnTo>
                      <a:pt x="357" y="179"/>
                    </a:lnTo>
                    <a:lnTo>
                      <a:pt x="396" y="206"/>
                    </a:lnTo>
                    <a:lnTo>
                      <a:pt x="432" y="232"/>
                    </a:lnTo>
                    <a:lnTo>
                      <a:pt x="468" y="254"/>
                    </a:lnTo>
                    <a:lnTo>
                      <a:pt x="503" y="278"/>
                    </a:lnTo>
                    <a:lnTo>
                      <a:pt x="539" y="300"/>
                    </a:lnTo>
                    <a:lnTo>
                      <a:pt x="579" y="320"/>
                    </a:lnTo>
                    <a:lnTo>
                      <a:pt x="618" y="339"/>
                    </a:lnTo>
                    <a:lnTo>
                      <a:pt x="656" y="356"/>
                    </a:lnTo>
                    <a:lnTo>
                      <a:pt x="698" y="372"/>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31" name="Freeform 1007"/>
              <p:cNvSpPr>
                <a:spLocks/>
              </p:cNvSpPr>
              <p:nvPr/>
            </p:nvSpPr>
            <p:spPr bwMode="auto">
              <a:xfrm>
                <a:off x="886" y="2681"/>
                <a:ext cx="20" cy="8"/>
              </a:xfrm>
              <a:custGeom>
                <a:avLst/>
                <a:gdLst>
                  <a:gd name="T0" fmla="*/ 0 w 448"/>
                  <a:gd name="T1" fmla="*/ 0 h 231"/>
                  <a:gd name="T2" fmla="*/ 36 w 448"/>
                  <a:gd name="T3" fmla="*/ 26 h 231"/>
                  <a:gd name="T4" fmla="*/ 75 w 448"/>
                  <a:gd name="T5" fmla="*/ 52 h 231"/>
                  <a:gd name="T6" fmla="*/ 121 w 448"/>
                  <a:gd name="T7" fmla="*/ 75 h 231"/>
                  <a:gd name="T8" fmla="*/ 170 w 448"/>
                  <a:gd name="T9" fmla="*/ 98 h 231"/>
                  <a:gd name="T10" fmla="*/ 217 w 448"/>
                  <a:gd name="T11" fmla="*/ 121 h 231"/>
                  <a:gd name="T12" fmla="*/ 266 w 448"/>
                  <a:gd name="T13" fmla="*/ 140 h 231"/>
                  <a:gd name="T14" fmla="*/ 315 w 448"/>
                  <a:gd name="T15" fmla="*/ 164 h 231"/>
                  <a:gd name="T16" fmla="*/ 364 w 448"/>
                  <a:gd name="T17" fmla="*/ 186 h 231"/>
                  <a:gd name="T18" fmla="*/ 409 w 448"/>
                  <a:gd name="T19" fmla="*/ 209 h 231"/>
                  <a:gd name="T20" fmla="*/ 448 w 448"/>
                  <a:gd name="T21" fmla="*/ 23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8" h="231">
                    <a:moveTo>
                      <a:pt x="0" y="0"/>
                    </a:moveTo>
                    <a:lnTo>
                      <a:pt x="36" y="26"/>
                    </a:lnTo>
                    <a:lnTo>
                      <a:pt x="75" y="52"/>
                    </a:lnTo>
                    <a:lnTo>
                      <a:pt x="121" y="75"/>
                    </a:lnTo>
                    <a:lnTo>
                      <a:pt x="170" y="98"/>
                    </a:lnTo>
                    <a:lnTo>
                      <a:pt x="217" y="121"/>
                    </a:lnTo>
                    <a:lnTo>
                      <a:pt x="266" y="140"/>
                    </a:lnTo>
                    <a:lnTo>
                      <a:pt x="315" y="164"/>
                    </a:lnTo>
                    <a:lnTo>
                      <a:pt x="364" y="186"/>
                    </a:lnTo>
                    <a:lnTo>
                      <a:pt x="409" y="209"/>
                    </a:lnTo>
                    <a:lnTo>
                      <a:pt x="448" y="231"/>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32" name="Freeform 1008"/>
              <p:cNvSpPr>
                <a:spLocks/>
              </p:cNvSpPr>
              <p:nvPr/>
            </p:nvSpPr>
            <p:spPr bwMode="auto">
              <a:xfrm>
                <a:off x="897" y="2669"/>
                <a:ext cx="25" cy="18"/>
              </a:xfrm>
              <a:custGeom>
                <a:avLst/>
                <a:gdLst>
                  <a:gd name="T0" fmla="*/ 0 w 572"/>
                  <a:gd name="T1" fmla="*/ 0 h 515"/>
                  <a:gd name="T2" fmla="*/ 46 w 572"/>
                  <a:gd name="T3" fmla="*/ 33 h 515"/>
                  <a:gd name="T4" fmla="*/ 88 w 572"/>
                  <a:gd name="T5" fmla="*/ 65 h 515"/>
                  <a:gd name="T6" fmla="*/ 127 w 572"/>
                  <a:gd name="T7" fmla="*/ 101 h 515"/>
                  <a:gd name="T8" fmla="*/ 162 w 572"/>
                  <a:gd name="T9" fmla="*/ 141 h 515"/>
                  <a:gd name="T10" fmla="*/ 198 w 572"/>
                  <a:gd name="T11" fmla="*/ 183 h 515"/>
                  <a:gd name="T12" fmla="*/ 234 w 572"/>
                  <a:gd name="T13" fmla="*/ 222 h 515"/>
                  <a:gd name="T14" fmla="*/ 273 w 572"/>
                  <a:gd name="T15" fmla="*/ 264 h 515"/>
                  <a:gd name="T16" fmla="*/ 308 w 572"/>
                  <a:gd name="T17" fmla="*/ 304 h 515"/>
                  <a:gd name="T18" fmla="*/ 348 w 572"/>
                  <a:gd name="T19" fmla="*/ 340 h 515"/>
                  <a:gd name="T20" fmla="*/ 390 w 572"/>
                  <a:gd name="T21" fmla="*/ 375 h 515"/>
                  <a:gd name="T22" fmla="*/ 409 w 572"/>
                  <a:gd name="T23" fmla="*/ 392 h 515"/>
                  <a:gd name="T24" fmla="*/ 429 w 572"/>
                  <a:gd name="T25" fmla="*/ 404 h 515"/>
                  <a:gd name="T26" fmla="*/ 451 w 572"/>
                  <a:gd name="T27" fmla="*/ 421 h 515"/>
                  <a:gd name="T28" fmla="*/ 472 w 572"/>
                  <a:gd name="T29" fmla="*/ 434 h 515"/>
                  <a:gd name="T30" fmla="*/ 491 w 572"/>
                  <a:gd name="T31" fmla="*/ 450 h 515"/>
                  <a:gd name="T32" fmla="*/ 510 w 572"/>
                  <a:gd name="T33" fmla="*/ 464 h 515"/>
                  <a:gd name="T34" fmla="*/ 530 w 572"/>
                  <a:gd name="T35" fmla="*/ 476 h 515"/>
                  <a:gd name="T36" fmla="*/ 546 w 572"/>
                  <a:gd name="T37" fmla="*/ 489 h 515"/>
                  <a:gd name="T38" fmla="*/ 563 w 572"/>
                  <a:gd name="T39" fmla="*/ 503 h 515"/>
                  <a:gd name="T40" fmla="*/ 572 w 572"/>
                  <a:gd name="T41" fmla="*/ 515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2" h="515">
                    <a:moveTo>
                      <a:pt x="0" y="0"/>
                    </a:moveTo>
                    <a:lnTo>
                      <a:pt x="46" y="33"/>
                    </a:lnTo>
                    <a:lnTo>
                      <a:pt x="88" y="65"/>
                    </a:lnTo>
                    <a:lnTo>
                      <a:pt x="127" y="101"/>
                    </a:lnTo>
                    <a:lnTo>
                      <a:pt x="162" y="141"/>
                    </a:lnTo>
                    <a:lnTo>
                      <a:pt x="198" y="183"/>
                    </a:lnTo>
                    <a:lnTo>
                      <a:pt x="234" y="222"/>
                    </a:lnTo>
                    <a:lnTo>
                      <a:pt x="273" y="264"/>
                    </a:lnTo>
                    <a:lnTo>
                      <a:pt x="308" y="304"/>
                    </a:lnTo>
                    <a:lnTo>
                      <a:pt x="348" y="340"/>
                    </a:lnTo>
                    <a:lnTo>
                      <a:pt x="390" y="375"/>
                    </a:lnTo>
                    <a:lnTo>
                      <a:pt x="409" y="392"/>
                    </a:lnTo>
                    <a:lnTo>
                      <a:pt x="429" y="404"/>
                    </a:lnTo>
                    <a:lnTo>
                      <a:pt x="451" y="421"/>
                    </a:lnTo>
                    <a:lnTo>
                      <a:pt x="472" y="434"/>
                    </a:lnTo>
                    <a:lnTo>
                      <a:pt x="491" y="450"/>
                    </a:lnTo>
                    <a:lnTo>
                      <a:pt x="510" y="464"/>
                    </a:lnTo>
                    <a:lnTo>
                      <a:pt x="530" y="476"/>
                    </a:lnTo>
                    <a:lnTo>
                      <a:pt x="546" y="489"/>
                    </a:lnTo>
                    <a:lnTo>
                      <a:pt x="563" y="503"/>
                    </a:lnTo>
                    <a:lnTo>
                      <a:pt x="572" y="515"/>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33" name="Freeform 1009"/>
              <p:cNvSpPr>
                <a:spLocks/>
              </p:cNvSpPr>
              <p:nvPr/>
            </p:nvSpPr>
            <p:spPr bwMode="auto">
              <a:xfrm>
                <a:off x="902" y="2680"/>
                <a:ext cx="22" cy="15"/>
              </a:xfrm>
              <a:custGeom>
                <a:avLst/>
                <a:gdLst>
                  <a:gd name="T0" fmla="*/ 0 w 526"/>
                  <a:gd name="T1" fmla="*/ 0 h 418"/>
                  <a:gd name="T2" fmla="*/ 75 w 526"/>
                  <a:gd name="T3" fmla="*/ 69 h 418"/>
                  <a:gd name="T4" fmla="*/ 143 w 526"/>
                  <a:gd name="T5" fmla="*/ 127 h 418"/>
                  <a:gd name="T6" fmla="*/ 208 w 526"/>
                  <a:gd name="T7" fmla="*/ 172 h 418"/>
                  <a:gd name="T8" fmla="*/ 264 w 526"/>
                  <a:gd name="T9" fmla="*/ 216 h 418"/>
                  <a:gd name="T10" fmla="*/ 316 w 526"/>
                  <a:gd name="T11" fmla="*/ 251 h 418"/>
                  <a:gd name="T12" fmla="*/ 364 w 526"/>
                  <a:gd name="T13" fmla="*/ 284 h 418"/>
                  <a:gd name="T14" fmla="*/ 410 w 526"/>
                  <a:gd name="T15" fmla="*/ 316 h 418"/>
                  <a:gd name="T16" fmla="*/ 451 w 526"/>
                  <a:gd name="T17" fmla="*/ 346 h 418"/>
                  <a:gd name="T18" fmla="*/ 490 w 526"/>
                  <a:gd name="T19" fmla="*/ 379 h 418"/>
                  <a:gd name="T20" fmla="*/ 526 w 526"/>
                  <a:gd name="T21" fmla="*/ 418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6" h="418">
                    <a:moveTo>
                      <a:pt x="0" y="0"/>
                    </a:moveTo>
                    <a:lnTo>
                      <a:pt x="75" y="69"/>
                    </a:lnTo>
                    <a:lnTo>
                      <a:pt x="143" y="127"/>
                    </a:lnTo>
                    <a:lnTo>
                      <a:pt x="208" y="172"/>
                    </a:lnTo>
                    <a:lnTo>
                      <a:pt x="264" y="216"/>
                    </a:lnTo>
                    <a:lnTo>
                      <a:pt x="316" y="251"/>
                    </a:lnTo>
                    <a:lnTo>
                      <a:pt x="364" y="284"/>
                    </a:lnTo>
                    <a:lnTo>
                      <a:pt x="410" y="316"/>
                    </a:lnTo>
                    <a:lnTo>
                      <a:pt x="451" y="346"/>
                    </a:lnTo>
                    <a:lnTo>
                      <a:pt x="490" y="379"/>
                    </a:lnTo>
                    <a:lnTo>
                      <a:pt x="526" y="418"/>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34" name="Freeform 1010"/>
              <p:cNvSpPr>
                <a:spLocks/>
              </p:cNvSpPr>
              <p:nvPr/>
            </p:nvSpPr>
            <p:spPr bwMode="auto">
              <a:xfrm>
                <a:off x="883" y="2723"/>
                <a:ext cx="31" cy="4"/>
              </a:xfrm>
              <a:custGeom>
                <a:avLst/>
                <a:gdLst>
                  <a:gd name="T0" fmla="*/ 0 w 711"/>
                  <a:gd name="T1" fmla="*/ 85 h 91"/>
                  <a:gd name="T2" fmla="*/ 38 w 711"/>
                  <a:gd name="T3" fmla="*/ 88 h 91"/>
                  <a:gd name="T4" fmla="*/ 74 w 711"/>
                  <a:gd name="T5" fmla="*/ 91 h 91"/>
                  <a:gd name="T6" fmla="*/ 114 w 711"/>
                  <a:gd name="T7" fmla="*/ 88 h 91"/>
                  <a:gd name="T8" fmla="*/ 150 w 711"/>
                  <a:gd name="T9" fmla="*/ 88 h 91"/>
                  <a:gd name="T10" fmla="*/ 188 w 711"/>
                  <a:gd name="T11" fmla="*/ 85 h 91"/>
                  <a:gd name="T12" fmla="*/ 224 w 711"/>
                  <a:gd name="T13" fmla="*/ 78 h 91"/>
                  <a:gd name="T14" fmla="*/ 263 w 711"/>
                  <a:gd name="T15" fmla="*/ 75 h 91"/>
                  <a:gd name="T16" fmla="*/ 299 w 711"/>
                  <a:gd name="T17" fmla="*/ 69 h 91"/>
                  <a:gd name="T18" fmla="*/ 337 w 711"/>
                  <a:gd name="T19" fmla="*/ 59 h 91"/>
                  <a:gd name="T20" fmla="*/ 376 w 711"/>
                  <a:gd name="T21" fmla="*/ 52 h 91"/>
                  <a:gd name="T22" fmla="*/ 403 w 711"/>
                  <a:gd name="T23" fmla="*/ 46 h 91"/>
                  <a:gd name="T24" fmla="*/ 435 w 711"/>
                  <a:gd name="T25" fmla="*/ 39 h 91"/>
                  <a:gd name="T26" fmla="*/ 467 w 711"/>
                  <a:gd name="T27" fmla="*/ 33 h 91"/>
                  <a:gd name="T28" fmla="*/ 507 w 711"/>
                  <a:gd name="T29" fmla="*/ 26 h 91"/>
                  <a:gd name="T30" fmla="*/ 543 w 711"/>
                  <a:gd name="T31" fmla="*/ 20 h 91"/>
                  <a:gd name="T32" fmla="*/ 581 w 711"/>
                  <a:gd name="T33" fmla="*/ 14 h 91"/>
                  <a:gd name="T34" fmla="*/ 617 w 711"/>
                  <a:gd name="T35" fmla="*/ 6 h 91"/>
                  <a:gd name="T36" fmla="*/ 650 w 711"/>
                  <a:gd name="T37" fmla="*/ 3 h 91"/>
                  <a:gd name="T38" fmla="*/ 681 w 711"/>
                  <a:gd name="T39" fmla="*/ 0 h 91"/>
                  <a:gd name="T40" fmla="*/ 711 w 711"/>
                  <a:gd name="T41"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1" h="91">
                    <a:moveTo>
                      <a:pt x="0" y="85"/>
                    </a:moveTo>
                    <a:lnTo>
                      <a:pt x="38" y="88"/>
                    </a:lnTo>
                    <a:lnTo>
                      <a:pt x="74" y="91"/>
                    </a:lnTo>
                    <a:lnTo>
                      <a:pt x="114" y="88"/>
                    </a:lnTo>
                    <a:lnTo>
                      <a:pt x="150" y="88"/>
                    </a:lnTo>
                    <a:lnTo>
                      <a:pt x="188" y="85"/>
                    </a:lnTo>
                    <a:lnTo>
                      <a:pt x="224" y="78"/>
                    </a:lnTo>
                    <a:lnTo>
                      <a:pt x="263" y="75"/>
                    </a:lnTo>
                    <a:lnTo>
                      <a:pt x="299" y="69"/>
                    </a:lnTo>
                    <a:lnTo>
                      <a:pt x="337" y="59"/>
                    </a:lnTo>
                    <a:lnTo>
                      <a:pt x="376" y="52"/>
                    </a:lnTo>
                    <a:lnTo>
                      <a:pt x="403" y="46"/>
                    </a:lnTo>
                    <a:lnTo>
                      <a:pt x="435" y="39"/>
                    </a:lnTo>
                    <a:lnTo>
                      <a:pt x="467" y="33"/>
                    </a:lnTo>
                    <a:lnTo>
                      <a:pt x="507" y="26"/>
                    </a:lnTo>
                    <a:lnTo>
                      <a:pt x="543" y="20"/>
                    </a:lnTo>
                    <a:lnTo>
                      <a:pt x="581" y="14"/>
                    </a:lnTo>
                    <a:lnTo>
                      <a:pt x="617" y="6"/>
                    </a:lnTo>
                    <a:lnTo>
                      <a:pt x="650" y="3"/>
                    </a:lnTo>
                    <a:lnTo>
                      <a:pt x="681" y="0"/>
                    </a:lnTo>
                    <a:lnTo>
                      <a:pt x="711" y="0"/>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35" name="Freeform 1011"/>
              <p:cNvSpPr>
                <a:spLocks/>
              </p:cNvSpPr>
              <p:nvPr/>
            </p:nvSpPr>
            <p:spPr bwMode="auto">
              <a:xfrm>
                <a:off x="888" y="2716"/>
                <a:ext cx="20" cy="1"/>
              </a:xfrm>
              <a:custGeom>
                <a:avLst/>
                <a:gdLst>
                  <a:gd name="T0" fmla="*/ 0 w 448"/>
                  <a:gd name="T1" fmla="*/ 0 h 16"/>
                  <a:gd name="T2" fmla="*/ 49 w 448"/>
                  <a:gd name="T3" fmla="*/ 10 h 16"/>
                  <a:gd name="T4" fmla="*/ 94 w 448"/>
                  <a:gd name="T5" fmla="*/ 13 h 16"/>
                  <a:gd name="T6" fmla="*/ 136 w 448"/>
                  <a:gd name="T7" fmla="*/ 16 h 16"/>
                  <a:gd name="T8" fmla="*/ 182 w 448"/>
                  <a:gd name="T9" fmla="*/ 13 h 16"/>
                  <a:gd name="T10" fmla="*/ 224 w 448"/>
                  <a:gd name="T11" fmla="*/ 13 h 16"/>
                  <a:gd name="T12" fmla="*/ 266 w 448"/>
                  <a:gd name="T13" fmla="*/ 10 h 16"/>
                  <a:gd name="T14" fmla="*/ 311 w 448"/>
                  <a:gd name="T15" fmla="*/ 7 h 16"/>
                  <a:gd name="T16" fmla="*/ 354 w 448"/>
                  <a:gd name="T17" fmla="*/ 7 h 16"/>
                  <a:gd name="T18" fmla="*/ 399 w 448"/>
                  <a:gd name="T19" fmla="*/ 10 h 16"/>
                  <a:gd name="T20" fmla="*/ 448 w 448"/>
                  <a:gd name="T21"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8" h="16">
                    <a:moveTo>
                      <a:pt x="0" y="0"/>
                    </a:moveTo>
                    <a:lnTo>
                      <a:pt x="49" y="10"/>
                    </a:lnTo>
                    <a:lnTo>
                      <a:pt x="94" y="13"/>
                    </a:lnTo>
                    <a:lnTo>
                      <a:pt x="136" y="16"/>
                    </a:lnTo>
                    <a:lnTo>
                      <a:pt x="182" y="13"/>
                    </a:lnTo>
                    <a:lnTo>
                      <a:pt x="224" y="13"/>
                    </a:lnTo>
                    <a:lnTo>
                      <a:pt x="266" y="10"/>
                    </a:lnTo>
                    <a:lnTo>
                      <a:pt x="311" y="7"/>
                    </a:lnTo>
                    <a:lnTo>
                      <a:pt x="354" y="7"/>
                    </a:lnTo>
                    <a:lnTo>
                      <a:pt x="399" y="10"/>
                    </a:lnTo>
                    <a:lnTo>
                      <a:pt x="448" y="13"/>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36" name="Freeform 1012"/>
              <p:cNvSpPr>
                <a:spLocks/>
              </p:cNvSpPr>
              <p:nvPr/>
            </p:nvSpPr>
            <p:spPr bwMode="auto">
              <a:xfrm>
                <a:off x="874" y="2700"/>
                <a:ext cx="32" cy="7"/>
              </a:xfrm>
              <a:custGeom>
                <a:avLst/>
                <a:gdLst>
                  <a:gd name="T0" fmla="*/ 0 w 730"/>
                  <a:gd name="T1" fmla="*/ 0 h 183"/>
                  <a:gd name="T2" fmla="*/ 71 w 730"/>
                  <a:gd name="T3" fmla="*/ 23 h 183"/>
                  <a:gd name="T4" fmla="*/ 143 w 730"/>
                  <a:gd name="T5" fmla="*/ 42 h 183"/>
                  <a:gd name="T6" fmla="*/ 214 w 730"/>
                  <a:gd name="T7" fmla="*/ 58 h 183"/>
                  <a:gd name="T8" fmla="*/ 288 w 730"/>
                  <a:gd name="T9" fmla="*/ 75 h 183"/>
                  <a:gd name="T10" fmla="*/ 364 w 730"/>
                  <a:gd name="T11" fmla="*/ 91 h 183"/>
                  <a:gd name="T12" fmla="*/ 442 w 730"/>
                  <a:gd name="T13" fmla="*/ 108 h 183"/>
                  <a:gd name="T14" fmla="*/ 516 w 730"/>
                  <a:gd name="T15" fmla="*/ 120 h 183"/>
                  <a:gd name="T16" fmla="*/ 588 w 730"/>
                  <a:gd name="T17" fmla="*/ 141 h 183"/>
                  <a:gd name="T18" fmla="*/ 659 w 730"/>
                  <a:gd name="T19" fmla="*/ 160 h 183"/>
                  <a:gd name="T20" fmla="*/ 730 w 730"/>
                  <a:gd name="T21"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0" h="183">
                    <a:moveTo>
                      <a:pt x="0" y="0"/>
                    </a:moveTo>
                    <a:lnTo>
                      <a:pt x="71" y="23"/>
                    </a:lnTo>
                    <a:lnTo>
                      <a:pt x="143" y="42"/>
                    </a:lnTo>
                    <a:lnTo>
                      <a:pt x="214" y="58"/>
                    </a:lnTo>
                    <a:lnTo>
                      <a:pt x="288" y="75"/>
                    </a:lnTo>
                    <a:lnTo>
                      <a:pt x="364" y="91"/>
                    </a:lnTo>
                    <a:lnTo>
                      <a:pt x="442" y="108"/>
                    </a:lnTo>
                    <a:lnTo>
                      <a:pt x="516" y="120"/>
                    </a:lnTo>
                    <a:lnTo>
                      <a:pt x="588" y="141"/>
                    </a:lnTo>
                    <a:lnTo>
                      <a:pt x="659" y="160"/>
                    </a:lnTo>
                    <a:lnTo>
                      <a:pt x="730" y="183"/>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37" name="Freeform 1013"/>
              <p:cNvSpPr>
                <a:spLocks/>
              </p:cNvSpPr>
              <p:nvPr/>
            </p:nvSpPr>
            <p:spPr bwMode="auto">
              <a:xfrm>
                <a:off x="880" y="2696"/>
                <a:ext cx="14" cy="5"/>
              </a:xfrm>
              <a:custGeom>
                <a:avLst/>
                <a:gdLst>
                  <a:gd name="T0" fmla="*/ 0 w 322"/>
                  <a:gd name="T1" fmla="*/ 0 h 148"/>
                  <a:gd name="T2" fmla="*/ 19 w 322"/>
                  <a:gd name="T3" fmla="*/ 20 h 148"/>
                  <a:gd name="T4" fmla="*/ 49 w 322"/>
                  <a:gd name="T5" fmla="*/ 40 h 148"/>
                  <a:gd name="T6" fmla="*/ 85 w 322"/>
                  <a:gd name="T7" fmla="*/ 60 h 148"/>
                  <a:gd name="T8" fmla="*/ 124 w 322"/>
                  <a:gd name="T9" fmla="*/ 76 h 148"/>
                  <a:gd name="T10" fmla="*/ 162 w 322"/>
                  <a:gd name="T11" fmla="*/ 91 h 148"/>
                  <a:gd name="T12" fmla="*/ 201 w 322"/>
                  <a:gd name="T13" fmla="*/ 108 h 148"/>
                  <a:gd name="T14" fmla="*/ 237 w 322"/>
                  <a:gd name="T15" fmla="*/ 121 h 148"/>
                  <a:gd name="T16" fmla="*/ 273 w 322"/>
                  <a:gd name="T17" fmla="*/ 135 h 148"/>
                  <a:gd name="T18" fmla="*/ 299 w 322"/>
                  <a:gd name="T19" fmla="*/ 141 h 148"/>
                  <a:gd name="T20" fmla="*/ 322 w 322"/>
                  <a:gd name="T21"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2" h="148">
                    <a:moveTo>
                      <a:pt x="0" y="0"/>
                    </a:moveTo>
                    <a:lnTo>
                      <a:pt x="19" y="20"/>
                    </a:lnTo>
                    <a:lnTo>
                      <a:pt x="49" y="40"/>
                    </a:lnTo>
                    <a:lnTo>
                      <a:pt x="85" y="60"/>
                    </a:lnTo>
                    <a:lnTo>
                      <a:pt x="124" y="76"/>
                    </a:lnTo>
                    <a:lnTo>
                      <a:pt x="162" y="91"/>
                    </a:lnTo>
                    <a:lnTo>
                      <a:pt x="201" y="108"/>
                    </a:lnTo>
                    <a:lnTo>
                      <a:pt x="237" y="121"/>
                    </a:lnTo>
                    <a:lnTo>
                      <a:pt x="273" y="135"/>
                    </a:lnTo>
                    <a:lnTo>
                      <a:pt x="299" y="141"/>
                    </a:lnTo>
                    <a:lnTo>
                      <a:pt x="322" y="148"/>
                    </a:lnTo>
                  </a:path>
                </a:pathLst>
              </a:custGeom>
              <a:solidFill>
                <a:srgbClr val="660033"/>
              </a:solidFill>
              <a:ln w="1651">
                <a:solidFill>
                  <a:srgbClr val="292929"/>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38" name="Freeform 1014"/>
              <p:cNvSpPr>
                <a:spLocks/>
              </p:cNvSpPr>
              <p:nvPr/>
            </p:nvSpPr>
            <p:spPr bwMode="auto">
              <a:xfrm>
                <a:off x="896" y="2655"/>
                <a:ext cx="12" cy="12"/>
              </a:xfrm>
              <a:custGeom>
                <a:avLst/>
                <a:gdLst>
                  <a:gd name="T0" fmla="*/ 0 w 263"/>
                  <a:gd name="T1" fmla="*/ 0 h 317"/>
                  <a:gd name="T2" fmla="*/ 29 w 263"/>
                  <a:gd name="T3" fmla="*/ 26 h 317"/>
                  <a:gd name="T4" fmla="*/ 59 w 263"/>
                  <a:gd name="T5" fmla="*/ 52 h 317"/>
                  <a:gd name="T6" fmla="*/ 88 w 263"/>
                  <a:gd name="T7" fmla="*/ 78 h 317"/>
                  <a:gd name="T8" fmla="*/ 117 w 263"/>
                  <a:gd name="T9" fmla="*/ 108 h 317"/>
                  <a:gd name="T10" fmla="*/ 147 w 263"/>
                  <a:gd name="T11" fmla="*/ 137 h 317"/>
                  <a:gd name="T12" fmla="*/ 172 w 263"/>
                  <a:gd name="T13" fmla="*/ 169 h 317"/>
                  <a:gd name="T14" fmla="*/ 199 w 263"/>
                  <a:gd name="T15" fmla="*/ 205 h 317"/>
                  <a:gd name="T16" fmla="*/ 224 w 263"/>
                  <a:gd name="T17" fmla="*/ 241 h 317"/>
                  <a:gd name="T18" fmla="*/ 244 w 263"/>
                  <a:gd name="T19" fmla="*/ 277 h 317"/>
                  <a:gd name="T20" fmla="*/ 263 w 263"/>
                  <a:gd name="T21" fmla="*/ 317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3" h="317">
                    <a:moveTo>
                      <a:pt x="0" y="0"/>
                    </a:moveTo>
                    <a:lnTo>
                      <a:pt x="29" y="26"/>
                    </a:lnTo>
                    <a:lnTo>
                      <a:pt x="59" y="52"/>
                    </a:lnTo>
                    <a:lnTo>
                      <a:pt x="88" y="78"/>
                    </a:lnTo>
                    <a:lnTo>
                      <a:pt x="117" y="108"/>
                    </a:lnTo>
                    <a:lnTo>
                      <a:pt x="147" y="137"/>
                    </a:lnTo>
                    <a:lnTo>
                      <a:pt x="172" y="169"/>
                    </a:lnTo>
                    <a:lnTo>
                      <a:pt x="199" y="205"/>
                    </a:lnTo>
                    <a:lnTo>
                      <a:pt x="224" y="241"/>
                    </a:lnTo>
                    <a:lnTo>
                      <a:pt x="244" y="277"/>
                    </a:lnTo>
                    <a:lnTo>
                      <a:pt x="263" y="317"/>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39" name="Freeform 1015"/>
              <p:cNvSpPr>
                <a:spLocks/>
              </p:cNvSpPr>
              <p:nvPr/>
            </p:nvSpPr>
            <p:spPr bwMode="auto">
              <a:xfrm>
                <a:off x="911" y="2650"/>
                <a:ext cx="13" cy="15"/>
              </a:xfrm>
              <a:custGeom>
                <a:avLst/>
                <a:gdLst>
                  <a:gd name="T0" fmla="*/ 0 w 289"/>
                  <a:gd name="T1" fmla="*/ 0 h 424"/>
                  <a:gd name="T2" fmla="*/ 36 w 289"/>
                  <a:gd name="T3" fmla="*/ 29 h 424"/>
                  <a:gd name="T4" fmla="*/ 71 w 289"/>
                  <a:gd name="T5" fmla="*/ 62 h 424"/>
                  <a:gd name="T6" fmla="*/ 100 w 289"/>
                  <a:gd name="T7" fmla="*/ 101 h 424"/>
                  <a:gd name="T8" fmla="*/ 129 w 289"/>
                  <a:gd name="T9" fmla="*/ 144 h 424"/>
                  <a:gd name="T10" fmla="*/ 158 w 289"/>
                  <a:gd name="T11" fmla="*/ 192 h 424"/>
                  <a:gd name="T12" fmla="*/ 188 w 289"/>
                  <a:gd name="T13" fmla="*/ 238 h 424"/>
                  <a:gd name="T14" fmla="*/ 213 w 289"/>
                  <a:gd name="T15" fmla="*/ 287 h 424"/>
                  <a:gd name="T16" fmla="*/ 240 w 289"/>
                  <a:gd name="T17" fmla="*/ 333 h 424"/>
                  <a:gd name="T18" fmla="*/ 265 w 289"/>
                  <a:gd name="T19" fmla="*/ 382 h 424"/>
                  <a:gd name="T20" fmla="*/ 289 w 289"/>
                  <a:gd name="T21" fmla="*/ 424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9" h="424">
                    <a:moveTo>
                      <a:pt x="0" y="0"/>
                    </a:moveTo>
                    <a:lnTo>
                      <a:pt x="36" y="29"/>
                    </a:lnTo>
                    <a:lnTo>
                      <a:pt x="71" y="62"/>
                    </a:lnTo>
                    <a:lnTo>
                      <a:pt x="100" y="101"/>
                    </a:lnTo>
                    <a:lnTo>
                      <a:pt x="129" y="144"/>
                    </a:lnTo>
                    <a:lnTo>
                      <a:pt x="158" y="192"/>
                    </a:lnTo>
                    <a:lnTo>
                      <a:pt x="188" y="238"/>
                    </a:lnTo>
                    <a:lnTo>
                      <a:pt x="213" y="287"/>
                    </a:lnTo>
                    <a:lnTo>
                      <a:pt x="240" y="333"/>
                    </a:lnTo>
                    <a:lnTo>
                      <a:pt x="265" y="382"/>
                    </a:lnTo>
                    <a:lnTo>
                      <a:pt x="289" y="424"/>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40" name="Freeform 1016"/>
              <p:cNvSpPr>
                <a:spLocks/>
              </p:cNvSpPr>
              <p:nvPr/>
            </p:nvSpPr>
            <p:spPr bwMode="auto">
              <a:xfrm>
                <a:off x="979" y="2657"/>
                <a:ext cx="10" cy="36"/>
              </a:xfrm>
              <a:custGeom>
                <a:avLst/>
                <a:gdLst>
                  <a:gd name="T0" fmla="*/ 230 w 230"/>
                  <a:gd name="T1" fmla="*/ 0 h 1011"/>
                  <a:gd name="T2" fmla="*/ 221 w 230"/>
                  <a:gd name="T3" fmla="*/ 26 h 1011"/>
                  <a:gd name="T4" fmla="*/ 211 w 230"/>
                  <a:gd name="T5" fmla="*/ 65 h 1011"/>
                  <a:gd name="T6" fmla="*/ 194 w 230"/>
                  <a:gd name="T7" fmla="*/ 114 h 1011"/>
                  <a:gd name="T8" fmla="*/ 175 w 230"/>
                  <a:gd name="T9" fmla="*/ 169 h 1011"/>
                  <a:gd name="T10" fmla="*/ 159 w 230"/>
                  <a:gd name="T11" fmla="*/ 229 h 1011"/>
                  <a:gd name="T12" fmla="*/ 139 w 230"/>
                  <a:gd name="T13" fmla="*/ 284 h 1011"/>
                  <a:gd name="T14" fmla="*/ 123 w 230"/>
                  <a:gd name="T15" fmla="*/ 340 h 1011"/>
                  <a:gd name="T16" fmla="*/ 111 w 230"/>
                  <a:gd name="T17" fmla="*/ 388 h 1011"/>
                  <a:gd name="T18" fmla="*/ 97 w 230"/>
                  <a:gd name="T19" fmla="*/ 428 h 1011"/>
                  <a:gd name="T20" fmla="*/ 91 w 230"/>
                  <a:gd name="T21" fmla="*/ 457 h 1011"/>
                  <a:gd name="T22" fmla="*/ 78 w 230"/>
                  <a:gd name="T23" fmla="*/ 535 h 1011"/>
                  <a:gd name="T24" fmla="*/ 68 w 230"/>
                  <a:gd name="T25" fmla="*/ 597 h 1011"/>
                  <a:gd name="T26" fmla="*/ 65 w 230"/>
                  <a:gd name="T27" fmla="*/ 652 h 1011"/>
                  <a:gd name="T28" fmla="*/ 62 w 230"/>
                  <a:gd name="T29" fmla="*/ 698 h 1011"/>
                  <a:gd name="T30" fmla="*/ 59 w 230"/>
                  <a:gd name="T31" fmla="*/ 741 h 1011"/>
                  <a:gd name="T32" fmla="*/ 56 w 230"/>
                  <a:gd name="T33" fmla="*/ 783 h 1011"/>
                  <a:gd name="T34" fmla="*/ 51 w 230"/>
                  <a:gd name="T35" fmla="*/ 829 h 1011"/>
                  <a:gd name="T36" fmla="*/ 39 w 230"/>
                  <a:gd name="T37" fmla="*/ 881 h 1011"/>
                  <a:gd name="T38" fmla="*/ 23 w 230"/>
                  <a:gd name="T39" fmla="*/ 939 h 1011"/>
                  <a:gd name="T40" fmla="*/ 0 w 230"/>
                  <a:gd name="T41" fmla="*/ 1011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0" h="1011">
                    <a:moveTo>
                      <a:pt x="230" y="0"/>
                    </a:moveTo>
                    <a:lnTo>
                      <a:pt x="221" y="26"/>
                    </a:lnTo>
                    <a:lnTo>
                      <a:pt x="211" y="65"/>
                    </a:lnTo>
                    <a:lnTo>
                      <a:pt x="194" y="114"/>
                    </a:lnTo>
                    <a:lnTo>
                      <a:pt x="175" y="169"/>
                    </a:lnTo>
                    <a:lnTo>
                      <a:pt x="159" y="229"/>
                    </a:lnTo>
                    <a:lnTo>
                      <a:pt x="139" y="284"/>
                    </a:lnTo>
                    <a:lnTo>
                      <a:pt x="123" y="340"/>
                    </a:lnTo>
                    <a:lnTo>
                      <a:pt x="111" y="388"/>
                    </a:lnTo>
                    <a:lnTo>
                      <a:pt x="97" y="428"/>
                    </a:lnTo>
                    <a:lnTo>
                      <a:pt x="91" y="457"/>
                    </a:lnTo>
                    <a:lnTo>
                      <a:pt x="78" y="535"/>
                    </a:lnTo>
                    <a:lnTo>
                      <a:pt x="68" y="597"/>
                    </a:lnTo>
                    <a:lnTo>
                      <a:pt x="65" y="652"/>
                    </a:lnTo>
                    <a:lnTo>
                      <a:pt x="62" y="698"/>
                    </a:lnTo>
                    <a:lnTo>
                      <a:pt x="59" y="741"/>
                    </a:lnTo>
                    <a:lnTo>
                      <a:pt x="56" y="783"/>
                    </a:lnTo>
                    <a:lnTo>
                      <a:pt x="51" y="829"/>
                    </a:lnTo>
                    <a:lnTo>
                      <a:pt x="39" y="881"/>
                    </a:lnTo>
                    <a:lnTo>
                      <a:pt x="23" y="939"/>
                    </a:lnTo>
                    <a:lnTo>
                      <a:pt x="0" y="1011"/>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41" name="Freeform 1017"/>
              <p:cNvSpPr>
                <a:spLocks/>
              </p:cNvSpPr>
              <p:nvPr/>
            </p:nvSpPr>
            <p:spPr bwMode="auto">
              <a:xfrm>
                <a:off x="983" y="2664"/>
                <a:ext cx="12" cy="36"/>
              </a:xfrm>
              <a:custGeom>
                <a:avLst/>
                <a:gdLst>
                  <a:gd name="T0" fmla="*/ 270 w 270"/>
                  <a:gd name="T1" fmla="*/ 0 h 1018"/>
                  <a:gd name="T2" fmla="*/ 247 w 270"/>
                  <a:gd name="T3" fmla="*/ 43 h 1018"/>
                  <a:gd name="T4" fmla="*/ 221 w 270"/>
                  <a:gd name="T5" fmla="*/ 91 h 1018"/>
                  <a:gd name="T6" fmla="*/ 198 w 270"/>
                  <a:gd name="T7" fmla="*/ 146 h 1018"/>
                  <a:gd name="T8" fmla="*/ 176 w 270"/>
                  <a:gd name="T9" fmla="*/ 206 h 1018"/>
                  <a:gd name="T10" fmla="*/ 156 w 270"/>
                  <a:gd name="T11" fmla="*/ 271 h 1018"/>
                  <a:gd name="T12" fmla="*/ 136 w 270"/>
                  <a:gd name="T13" fmla="*/ 333 h 1018"/>
                  <a:gd name="T14" fmla="*/ 121 w 270"/>
                  <a:gd name="T15" fmla="*/ 395 h 1018"/>
                  <a:gd name="T16" fmla="*/ 107 w 270"/>
                  <a:gd name="T17" fmla="*/ 453 h 1018"/>
                  <a:gd name="T18" fmla="*/ 97 w 270"/>
                  <a:gd name="T19" fmla="*/ 505 h 1018"/>
                  <a:gd name="T20" fmla="*/ 94 w 270"/>
                  <a:gd name="T21" fmla="*/ 555 h 1018"/>
                  <a:gd name="T22" fmla="*/ 91 w 270"/>
                  <a:gd name="T23" fmla="*/ 584 h 1018"/>
                  <a:gd name="T24" fmla="*/ 88 w 270"/>
                  <a:gd name="T25" fmla="*/ 620 h 1018"/>
                  <a:gd name="T26" fmla="*/ 85 w 270"/>
                  <a:gd name="T27" fmla="*/ 659 h 1018"/>
                  <a:gd name="T28" fmla="*/ 81 w 270"/>
                  <a:gd name="T29" fmla="*/ 704 h 1018"/>
                  <a:gd name="T30" fmla="*/ 72 w 270"/>
                  <a:gd name="T31" fmla="*/ 753 h 1018"/>
                  <a:gd name="T32" fmla="*/ 62 w 270"/>
                  <a:gd name="T33" fmla="*/ 806 h 1018"/>
                  <a:gd name="T34" fmla="*/ 52 w 270"/>
                  <a:gd name="T35" fmla="*/ 858 h 1018"/>
                  <a:gd name="T36" fmla="*/ 36 w 270"/>
                  <a:gd name="T37" fmla="*/ 910 h 1018"/>
                  <a:gd name="T38" fmla="*/ 20 w 270"/>
                  <a:gd name="T39" fmla="*/ 966 h 1018"/>
                  <a:gd name="T40" fmla="*/ 0 w 270"/>
                  <a:gd name="T41" fmla="*/ 1018 h 1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0" h="1018">
                    <a:moveTo>
                      <a:pt x="270" y="0"/>
                    </a:moveTo>
                    <a:lnTo>
                      <a:pt x="247" y="43"/>
                    </a:lnTo>
                    <a:lnTo>
                      <a:pt x="221" y="91"/>
                    </a:lnTo>
                    <a:lnTo>
                      <a:pt x="198" y="146"/>
                    </a:lnTo>
                    <a:lnTo>
                      <a:pt x="176" y="206"/>
                    </a:lnTo>
                    <a:lnTo>
                      <a:pt x="156" y="271"/>
                    </a:lnTo>
                    <a:lnTo>
                      <a:pt x="136" y="333"/>
                    </a:lnTo>
                    <a:lnTo>
                      <a:pt x="121" y="395"/>
                    </a:lnTo>
                    <a:lnTo>
                      <a:pt x="107" y="453"/>
                    </a:lnTo>
                    <a:lnTo>
                      <a:pt x="97" y="505"/>
                    </a:lnTo>
                    <a:lnTo>
                      <a:pt x="94" y="555"/>
                    </a:lnTo>
                    <a:lnTo>
                      <a:pt x="91" y="584"/>
                    </a:lnTo>
                    <a:lnTo>
                      <a:pt x="88" y="620"/>
                    </a:lnTo>
                    <a:lnTo>
                      <a:pt x="85" y="659"/>
                    </a:lnTo>
                    <a:lnTo>
                      <a:pt x="81" y="704"/>
                    </a:lnTo>
                    <a:lnTo>
                      <a:pt x="72" y="753"/>
                    </a:lnTo>
                    <a:lnTo>
                      <a:pt x="62" y="806"/>
                    </a:lnTo>
                    <a:lnTo>
                      <a:pt x="52" y="858"/>
                    </a:lnTo>
                    <a:lnTo>
                      <a:pt x="36" y="910"/>
                    </a:lnTo>
                    <a:lnTo>
                      <a:pt x="20" y="966"/>
                    </a:lnTo>
                    <a:lnTo>
                      <a:pt x="0" y="1018"/>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42" name="Freeform 1018"/>
              <p:cNvSpPr>
                <a:spLocks/>
              </p:cNvSpPr>
              <p:nvPr/>
            </p:nvSpPr>
            <p:spPr bwMode="auto">
              <a:xfrm>
                <a:off x="1002" y="2671"/>
                <a:ext cx="11" cy="17"/>
              </a:xfrm>
              <a:custGeom>
                <a:avLst/>
                <a:gdLst>
                  <a:gd name="T0" fmla="*/ 257 w 257"/>
                  <a:gd name="T1" fmla="*/ 0 h 476"/>
                  <a:gd name="T2" fmla="*/ 238 w 257"/>
                  <a:gd name="T3" fmla="*/ 33 h 476"/>
                  <a:gd name="T4" fmla="*/ 222 w 257"/>
                  <a:gd name="T5" fmla="*/ 62 h 476"/>
                  <a:gd name="T6" fmla="*/ 208 w 257"/>
                  <a:gd name="T7" fmla="*/ 95 h 476"/>
                  <a:gd name="T8" fmla="*/ 192 w 257"/>
                  <a:gd name="T9" fmla="*/ 125 h 476"/>
                  <a:gd name="T10" fmla="*/ 179 w 257"/>
                  <a:gd name="T11" fmla="*/ 153 h 476"/>
                  <a:gd name="T12" fmla="*/ 167 w 257"/>
                  <a:gd name="T13" fmla="*/ 183 h 476"/>
                  <a:gd name="T14" fmla="*/ 153 w 257"/>
                  <a:gd name="T15" fmla="*/ 216 h 476"/>
                  <a:gd name="T16" fmla="*/ 137 w 257"/>
                  <a:gd name="T17" fmla="*/ 245 h 476"/>
                  <a:gd name="T18" fmla="*/ 121 w 257"/>
                  <a:gd name="T19" fmla="*/ 277 h 476"/>
                  <a:gd name="T20" fmla="*/ 104 w 257"/>
                  <a:gd name="T21" fmla="*/ 310 h 476"/>
                  <a:gd name="T22" fmla="*/ 98 w 257"/>
                  <a:gd name="T23" fmla="*/ 319 h 476"/>
                  <a:gd name="T24" fmla="*/ 88 w 257"/>
                  <a:gd name="T25" fmla="*/ 336 h 476"/>
                  <a:gd name="T26" fmla="*/ 79 w 257"/>
                  <a:gd name="T27" fmla="*/ 355 h 476"/>
                  <a:gd name="T28" fmla="*/ 65 w 257"/>
                  <a:gd name="T29" fmla="*/ 376 h 476"/>
                  <a:gd name="T30" fmla="*/ 55 w 257"/>
                  <a:gd name="T31" fmla="*/ 395 h 476"/>
                  <a:gd name="T32" fmla="*/ 43 w 257"/>
                  <a:gd name="T33" fmla="*/ 415 h 476"/>
                  <a:gd name="T34" fmla="*/ 30 w 257"/>
                  <a:gd name="T35" fmla="*/ 434 h 476"/>
                  <a:gd name="T36" fmla="*/ 20 w 257"/>
                  <a:gd name="T37" fmla="*/ 454 h 476"/>
                  <a:gd name="T38" fmla="*/ 10 w 257"/>
                  <a:gd name="T39" fmla="*/ 467 h 476"/>
                  <a:gd name="T40" fmla="*/ 0 w 257"/>
                  <a:gd name="T41" fmla="*/ 476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7" h="476">
                    <a:moveTo>
                      <a:pt x="257" y="0"/>
                    </a:moveTo>
                    <a:lnTo>
                      <a:pt x="238" y="33"/>
                    </a:lnTo>
                    <a:lnTo>
                      <a:pt x="222" y="62"/>
                    </a:lnTo>
                    <a:lnTo>
                      <a:pt x="208" y="95"/>
                    </a:lnTo>
                    <a:lnTo>
                      <a:pt x="192" y="125"/>
                    </a:lnTo>
                    <a:lnTo>
                      <a:pt x="179" y="153"/>
                    </a:lnTo>
                    <a:lnTo>
                      <a:pt x="167" y="183"/>
                    </a:lnTo>
                    <a:lnTo>
                      <a:pt x="153" y="216"/>
                    </a:lnTo>
                    <a:lnTo>
                      <a:pt x="137" y="245"/>
                    </a:lnTo>
                    <a:lnTo>
                      <a:pt x="121" y="277"/>
                    </a:lnTo>
                    <a:lnTo>
                      <a:pt x="104" y="310"/>
                    </a:lnTo>
                    <a:lnTo>
                      <a:pt x="98" y="319"/>
                    </a:lnTo>
                    <a:lnTo>
                      <a:pt x="88" y="336"/>
                    </a:lnTo>
                    <a:lnTo>
                      <a:pt x="79" y="355"/>
                    </a:lnTo>
                    <a:lnTo>
                      <a:pt x="65" y="376"/>
                    </a:lnTo>
                    <a:lnTo>
                      <a:pt x="55" y="395"/>
                    </a:lnTo>
                    <a:lnTo>
                      <a:pt x="43" y="415"/>
                    </a:lnTo>
                    <a:lnTo>
                      <a:pt x="30" y="434"/>
                    </a:lnTo>
                    <a:lnTo>
                      <a:pt x="20" y="454"/>
                    </a:lnTo>
                    <a:lnTo>
                      <a:pt x="10" y="467"/>
                    </a:lnTo>
                    <a:lnTo>
                      <a:pt x="0" y="476"/>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43" name="Freeform 1019"/>
              <p:cNvSpPr>
                <a:spLocks/>
              </p:cNvSpPr>
              <p:nvPr/>
            </p:nvSpPr>
            <p:spPr bwMode="auto">
              <a:xfrm>
                <a:off x="1020" y="2702"/>
                <a:ext cx="17" cy="11"/>
              </a:xfrm>
              <a:custGeom>
                <a:avLst/>
                <a:gdLst>
                  <a:gd name="T0" fmla="*/ 406 w 406"/>
                  <a:gd name="T1" fmla="*/ 0 h 304"/>
                  <a:gd name="T2" fmla="*/ 383 w 406"/>
                  <a:gd name="T3" fmla="*/ 47 h 304"/>
                  <a:gd name="T4" fmla="*/ 355 w 406"/>
                  <a:gd name="T5" fmla="*/ 92 h 304"/>
                  <a:gd name="T6" fmla="*/ 322 w 406"/>
                  <a:gd name="T7" fmla="*/ 131 h 304"/>
                  <a:gd name="T8" fmla="*/ 283 w 406"/>
                  <a:gd name="T9" fmla="*/ 164 h 304"/>
                  <a:gd name="T10" fmla="*/ 240 w 406"/>
                  <a:gd name="T11" fmla="*/ 196 h 304"/>
                  <a:gd name="T12" fmla="*/ 198 w 406"/>
                  <a:gd name="T13" fmla="*/ 226 h 304"/>
                  <a:gd name="T14" fmla="*/ 149 w 406"/>
                  <a:gd name="T15" fmla="*/ 249 h 304"/>
                  <a:gd name="T16" fmla="*/ 100 w 406"/>
                  <a:gd name="T17" fmla="*/ 271 h 304"/>
                  <a:gd name="T18" fmla="*/ 48 w 406"/>
                  <a:gd name="T19" fmla="*/ 288 h 304"/>
                  <a:gd name="T20" fmla="*/ 0 w 406"/>
                  <a:gd name="T21" fmla="*/ 30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6" h="304">
                    <a:moveTo>
                      <a:pt x="406" y="0"/>
                    </a:moveTo>
                    <a:lnTo>
                      <a:pt x="383" y="47"/>
                    </a:lnTo>
                    <a:lnTo>
                      <a:pt x="355" y="92"/>
                    </a:lnTo>
                    <a:lnTo>
                      <a:pt x="322" y="131"/>
                    </a:lnTo>
                    <a:lnTo>
                      <a:pt x="283" y="164"/>
                    </a:lnTo>
                    <a:lnTo>
                      <a:pt x="240" y="196"/>
                    </a:lnTo>
                    <a:lnTo>
                      <a:pt x="198" y="226"/>
                    </a:lnTo>
                    <a:lnTo>
                      <a:pt x="149" y="249"/>
                    </a:lnTo>
                    <a:lnTo>
                      <a:pt x="100" y="271"/>
                    </a:lnTo>
                    <a:lnTo>
                      <a:pt x="48" y="288"/>
                    </a:lnTo>
                    <a:lnTo>
                      <a:pt x="0" y="304"/>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44" name="Freeform 1020"/>
              <p:cNvSpPr>
                <a:spLocks/>
              </p:cNvSpPr>
              <p:nvPr/>
            </p:nvSpPr>
            <p:spPr bwMode="auto">
              <a:xfrm>
                <a:off x="996" y="2708"/>
                <a:ext cx="30" cy="12"/>
              </a:xfrm>
              <a:custGeom>
                <a:avLst/>
                <a:gdLst>
                  <a:gd name="T0" fmla="*/ 689 w 689"/>
                  <a:gd name="T1" fmla="*/ 0 h 347"/>
                  <a:gd name="T2" fmla="*/ 660 w 689"/>
                  <a:gd name="T3" fmla="*/ 20 h 347"/>
                  <a:gd name="T4" fmla="*/ 627 w 689"/>
                  <a:gd name="T5" fmla="*/ 36 h 347"/>
                  <a:gd name="T6" fmla="*/ 594 w 689"/>
                  <a:gd name="T7" fmla="*/ 52 h 347"/>
                  <a:gd name="T8" fmla="*/ 563 w 689"/>
                  <a:gd name="T9" fmla="*/ 69 h 347"/>
                  <a:gd name="T10" fmla="*/ 530 w 689"/>
                  <a:gd name="T11" fmla="*/ 82 h 347"/>
                  <a:gd name="T12" fmla="*/ 497 w 689"/>
                  <a:gd name="T13" fmla="*/ 99 h 347"/>
                  <a:gd name="T14" fmla="*/ 465 w 689"/>
                  <a:gd name="T15" fmla="*/ 112 h 347"/>
                  <a:gd name="T16" fmla="*/ 429 w 689"/>
                  <a:gd name="T17" fmla="*/ 124 h 347"/>
                  <a:gd name="T18" fmla="*/ 396 w 689"/>
                  <a:gd name="T19" fmla="*/ 138 h 347"/>
                  <a:gd name="T20" fmla="*/ 365 w 689"/>
                  <a:gd name="T21" fmla="*/ 151 h 347"/>
                  <a:gd name="T22" fmla="*/ 325 w 689"/>
                  <a:gd name="T23" fmla="*/ 167 h 347"/>
                  <a:gd name="T24" fmla="*/ 286 w 689"/>
                  <a:gd name="T25" fmla="*/ 184 h 347"/>
                  <a:gd name="T26" fmla="*/ 250 w 689"/>
                  <a:gd name="T27" fmla="*/ 199 h 347"/>
                  <a:gd name="T28" fmla="*/ 212 w 689"/>
                  <a:gd name="T29" fmla="*/ 220 h 347"/>
                  <a:gd name="T30" fmla="*/ 176 w 689"/>
                  <a:gd name="T31" fmla="*/ 235 h 347"/>
                  <a:gd name="T32" fmla="*/ 137 w 689"/>
                  <a:gd name="T33" fmla="*/ 256 h 347"/>
                  <a:gd name="T34" fmla="*/ 101 w 689"/>
                  <a:gd name="T35" fmla="*/ 275 h 347"/>
                  <a:gd name="T36" fmla="*/ 66 w 689"/>
                  <a:gd name="T37" fmla="*/ 298 h 347"/>
                  <a:gd name="T38" fmla="*/ 33 w 689"/>
                  <a:gd name="T39" fmla="*/ 320 h 347"/>
                  <a:gd name="T40" fmla="*/ 0 w 689"/>
                  <a:gd name="T41" fmla="*/ 347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9" h="347">
                    <a:moveTo>
                      <a:pt x="689" y="0"/>
                    </a:moveTo>
                    <a:lnTo>
                      <a:pt x="660" y="20"/>
                    </a:lnTo>
                    <a:lnTo>
                      <a:pt x="627" y="36"/>
                    </a:lnTo>
                    <a:lnTo>
                      <a:pt x="594" y="52"/>
                    </a:lnTo>
                    <a:lnTo>
                      <a:pt x="563" y="69"/>
                    </a:lnTo>
                    <a:lnTo>
                      <a:pt x="530" y="82"/>
                    </a:lnTo>
                    <a:lnTo>
                      <a:pt x="497" y="99"/>
                    </a:lnTo>
                    <a:lnTo>
                      <a:pt x="465" y="112"/>
                    </a:lnTo>
                    <a:lnTo>
                      <a:pt x="429" y="124"/>
                    </a:lnTo>
                    <a:lnTo>
                      <a:pt x="396" y="138"/>
                    </a:lnTo>
                    <a:lnTo>
                      <a:pt x="365" y="151"/>
                    </a:lnTo>
                    <a:lnTo>
                      <a:pt x="325" y="167"/>
                    </a:lnTo>
                    <a:lnTo>
                      <a:pt x="286" y="184"/>
                    </a:lnTo>
                    <a:lnTo>
                      <a:pt x="250" y="199"/>
                    </a:lnTo>
                    <a:lnTo>
                      <a:pt x="212" y="220"/>
                    </a:lnTo>
                    <a:lnTo>
                      <a:pt x="176" y="235"/>
                    </a:lnTo>
                    <a:lnTo>
                      <a:pt x="137" y="256"/>
                    </a:lnTo>
                    <a:lnTo>
                      <a:pt x="101" y="275"/>
                    </a:lnTo>
                    <a:lnTo>
                      <a:pt x="66" y="298"/>
                    </a:lnTo>
                    <a:lnTo>
                      <a:pt x="33" y="320"/>
                    </a:lnTo>
                    <a:lnTo>
                      <a:pt x="0" y="347"/>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45" name="Freeform 1021"/>
              <p:cNvSpPr>
                <a:spLocks/>
              </p:cNvSpPr>
              <p:nvPr/>
            </p:nvSpPr>
            <p:spPr bwMode="auto">
              <a:xfrm>
                <a:off x="1017" y="2688"/>
                <a:ext cx="23" cy="12"/>
              </a:xfrm>
              <a:custGeom>
                <a:avLst/>
                <a:gdLst>
                  <a:gd name="T0" fmla="*/ 520 w 520"/>
                  <a:gd name="T1" fmla="*/ 0 h 339"/>
                  <a:gd name="T2" fmla="*/ 496 w 520"/>
                  <a:gd name="T3" fmla="*/ 20 h 339"/>
                  <a:gd name="T4" fmla="*/ 474 w 520"/>
                  <a:gd name="T5" fmla="*/ 43 h 339"/>
                  <a:gd name="T6" fmla="*/ 451 w 520"/>
                  <a:gd name="T7" fmla="*/ 62 h 339"/>
                  <a:gd name="T8" fmla="*/ 428 w 520"/>
                  <a:gd name="T9" fmla="*/ 85 h 339"/>
                  <a:gd name="T10" fmla="*/ 405 w 520"/>
                  <a:gd name="T11" fmla="*/ 104 h 339"/>
                  <a:gd name="T12" fmla="*/ 380 w 520"/>
                  <a:gd name="T13" fmla="*/ 128 h 339"/>
                  <a:gd name="T14" fmla="*/ 353 w 520"/>
                  <a:gd name="T15" fmla="*/ 147 h 339"/>
                  <a:gd name="T16" fmla="*/ 331 w 520"/>
                  <a:gd name="T17" fmla="*/ 167 h 339"/>
                  <a:gd name="T18" fmla="*/ 305 w 520"/>
                  <a:gd name="T19" fmla="*/ 186 h 339"/>
                  <a:gd name="T20" fmla="*/ 279 w 520"/>
                  <a:gd name="T21" fmla="*/ 202 h 339"/>
                  <a:gd name="T22" fmla="*/ 249 w 520"/>
                  <a:gd name="T23" fmla="*/ 225 h 339"/>
                  <a:gd name="T24" fmla="*/ 221 w 520"/>
                  <a:gd name="T25" fmla="*/ 241 h 339"/>
                  <a:gd name="T26" fmla="*/ 194 w 520"/>
                  <a:gd name="T27" fmla="*/ 258 h 339"/>
                  <a:gd name="T28" fmla="*/ 169 w 520"/>
                  <a:gd name="T29" fmla="*/ 274 h 339"/>
                  <a:gd name="T30" fmla="*/ 142 w 520"/>
                  <a:gd name="T31" fmla="*/ 287 h 339"/>
                  <a:gd name="T32" fmla="*/ 117 w 520"/>
                  <a:gd name="T33" fmla="*/ 300 h 339"/>
                  <a:gd name="T34" fmla="*/ 91 w 520"/>
                  <a:gd name="T35" fmla="*/ 310 h 339"/>
                  <a:gd name="T36" fmla="*/ 64 w 520"/>
                  <a:gd name="T37" fmla="*/ 319 h 339"/>
                  <a:gd name="T38" fmla="*/ 32 w 520"/>
                  <a:gd name="T39" fmla="*/ 330 h 339"/>
                  <a:gd name="T40" fmla="*/ 0 w 520"/>
                  <a:gd name="T41"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0" h="339">
                    <a:moveTo>
                      <a:pt x="520" y="0"/>
                    </a:moveTo>
                    <a:lnTo>
                      <a:pt x="496" y="20"/>
                    </a:lnTo>
                    <a:lnTo>
                      <a:pt x="474" y="43"/>
                    </a:lnTo>
                    <a:lnTo>
                      <a:pt x="451" y="62"/>
                    </a:lnTo>
                    <a:lnTo>
                      <a:pt x="428" y="85"/>
                    </a:lnTo>
                    <a:lnTo>
                      <a:pt x="405" y="104"/>
                    </a:lnTo>
                    <a:lnTo>
                      <a:pt x="380" y="128"/>
                    </a:lnTo>
                    <a:lnTo>
                      <a:pt x="353" y="147"/>
                    </a:lnTo>
                    <a:lnTo>
                      <a:pt x="331" y="167"/>
                    </a:lnTo>
                    <a:lnTo>
                      <a:pt x="305" y="186"/>
                    </a:lnTo>
                    <a:lnTo>
                      <a:pt x="279" y="202"/>
                    </a:lnTo>
                    <a:lnTo>
                      <a:pt x="249" y="225"/>
                    </a:lnTo>
                    <a:lnTo>
                      <a:pt x="221" y="241"/>
                    </a:lnTo>
                    <a:lnTo>
                      <a:pt x="194" y="258"/>
                    </a:lnTo>
                    <a:lnTo>
                      <a:pt x="169" y="274"/>
                    </a:lnTo>
                    <a:lnTo>
                      <a:pt x="142" y="287"/>
                    </a:lnTo>
                    <a:lnTo>
                      <a:pt x="117" y="300"/>
                    </a:lnTo>
                    <a:lnTo>
                      <a:pt x="91" y="310"/>
                    </a:lnTo>
                    <a:lnTo>
                      <a:pt x="64" y="319"/>
                    </a:lnTo>
                    <a:lnTo>
                      <a:pt x="32" y="330"/>
                    </a:lnTo>
                    <a:lnTo>
                      <a:pt x="0" y="339"/>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46" name="Freeform 1022"/>
              <p:cNvSpPr>
                <a:spLocks/>
              </p:cNvSpPr>
              <p:nvPr/>
            </p:nvSpPr>
            <p:spPr bwMode="auto">
              <a:xfrm>
                <a:off x="1007" y="2691"/>
                <a:ext cx="17" cy="10"/>
              </a:xfrm>
              <a:custGeom>
                <a:avLst/>
                <a:gdLst>
                  <a:gd name="T0" fmla="*/ 393 w 393"/>
                  <a:gd name="T1" fmla="*/ 0 h 278"/>
                  <a:gd name="T2" fmla="*/ 355 w 393"/>
                  <a:gd name="T3" fmla="*/ 26 h 278"/>
                  <a:gd name="T4" fmla="*/ 313 w 393"/>
                  <a:gd name="T5" fmla="*/ 52 h 278"/>
                  <a:gd name="T6" fmla="*/ 270 w 393"/>
                  <a:gd name="T7" fmla="*/ 76 h 278"/>
                  <a:gd name="T8" fmla="*/ 228 w 393"/>
                  <a:gd name="T9" fmla="*/ 101 h 278"/>
                  <a:gd name="T10" fmla="*/ 186 w 393"/>
                  <a:gd name="T11" fmla="*/ 124 h 278"/>
                  <a:gd name="T12" fmla="*/ 146 w 393"/>
                  <a:gd name="T13" fmla="*/ 150 h 278"/>
                  <a:gd name="T14" fmla="*/ 108 w 393"/>
                  <a:gd name="T15" fmla="*/ 176 h 278"/>
                  <a:gd name="T16" fmla="*/ 69 w 393"/>
                  <a:gd name="T17" fmla="*/ 206 h 278"/>
                  <a:gd name="T18" fmla="*/ 33 w 393"/>
                  <a:gd name="T19" fmla="*/ 239 h 278"/>
                  <a:gd name="T20" fmla="*/ 0 w 393"/>
                  <a:gd name="T21" fmla="*/ 27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3" h="278">
                    <a:moveTo>
                      <a:pt x="393" y="0"/>
                    </a:moveTo>
                    <a:lnTo>
                      <a:pt x="355" y="26"/>
                    </a:lnTo>
                    <a:lnTo>
                      <a:pt x="313" y="52"/>
                    </a:lnTo>
                    <a:lnTo>
                      <a:pt x="270" y="76"/>
                    </a:lnTo>
                    <a:lnTo>
                      <a:pt x="228" y="101"/>
                    </a:lnTo>
                    <a:lnTo>
                      <a:pt x="186" y="124"/>
                    </a:lnTo>
                    <a:lnTo>
                      <a:pt x="146" y="150"/>
                    </a:lnTo>
                    <a:lnTo>
                      <a:pt x="108" y="176"/>
                    </a:lnTo>
                    <a:lnTo>
                      <a:pt x="69" y="206"/>
                    </a:lnTo>
                    <a:lnTo>
                      <a:pt x="33" y="239"/>
                    </a:lnTo>
                    <a:lnTo>
                      <a:pt x="0" y="278"/>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47" name="Freeform 1023"/>
              <p:cNvSpPr>
                <a:spLocks/>
              </p:cNvSpPr>
              <p:nvPr/>
            </p:nvSpPr>
            <p:spPr bwMode="auto">
              <a:xfrm>
                <a:off x="996" y="2685"/>
                <a:ext cx="17" cy="15"/>
              </a:xfrm>
              <a:custGeom>
                <a:avLst/>
                <a:gdLst>
                  <a:gd name="T0" fmla="*/ 386 w 386"/>
                  <a:gd name="T1" fmla="*/ 0 h 438"/>
                  <a:gd name="T2" fmla="*/ 383 w 386"/>
                  <a:gd name="T3" fmla="*/ 10 h 438"/>
                  <a:gd name="T4" fmla="*/ 377 w 386"/>
                  <a:gd name="T5" fmla="*/ 21 h 438"/>
                  <a:gd name="T6" fmla="*/ 370 w 386"/>
                  <a:gd name="T7" fmla="*/ 30 h 438"/>
                  <a:gd name="T8" fmla="*/ 367 w 386"/>
                  <a:gd name="T9" fmla="*/ 40 h 438"/>
                  <a:gd name="T10" fmla="*/ 361 w 386"/>
                  <a:gd name="T11" fmla="*/ 49 h 438"/>
                  <a:gd name="T12" fmla="*/ 354 w 386"/>
                  <a:gd name="T13" fmla="*/ 57 h 438"/>
                  <a:gd name="T14" fmla="*/ 347 w 386"/>
                  <a:gd name="T15" fmla="*/ 66 h 438"/>
                  <a:gd name="T16" fmla="*/ 341 w 386"/>
                  <a:gd name="T17" fmla="*/ 76 h 438"/>
                  <a:gd name="T18" fmla="*/ 334 w 386"/>
                  <a:gd name="T19" fmla="*/ 82 h 438"/>
                  <a:gd name="T20" fmla="*/ 328 w 386"/>
                  <a:gd name="T21" fmla="*/ 92 h 438"/>
                  <a:gd name="T22" fmla="*/ 292 w 386"/>
                  <a:gd name="T23" fmla="*/ 124 h 438"/>
                  <a:gd name="T24" fmla="*/ 257 w 386"/>
                  <a:gd name="T25" fmla="*/ 157 h 438"/>
                  <a:gd name="T26" fmla="*/ 221 w 386"/>
                  <a:gd name="T27" fmla="*/ 190 h 438"/>
                  <a:gd name="T28" fmla="*/ 188 w 386"/>
                  <a:gd name="T29" fmla="*/ 226 h 438"/>
                  <a:gd name="T30" fmla="*/ 156 w 386"/>
                  <a:gd name="T31" fmla="*/ 259 h 438"/>
                  <a:gd name="T32" fmla="*/ 124 w 386"/>
                  <a:gd name="T33" fmla="*/ 291 h 438"/>
                  <a:gd name="T34" fmla="*/ 91 w 386"/>
                  <a:gd name="T35" fmla="*/ 327 h 438"/>
                  <a:gd name="T36" fmla="*/ 59 w 386"/>
                  <a:gd name="T37" fmla="*/ 363 h 438"/>
                  <a:gd name="T38" fmla="*/ 29 w 386"/>
                  <a:gd name="T39" fmla="*/ 399 h 438"/>
                  <a:gd name="T40" fmla="*/ 0 w 386"/>
                  <a:gd name="T41" fmla="*/ 438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6" h="438">
                    <a:moveTo>
                      <a:pt x="386" y="0"/>
                    </a:moveTo>
                    <a:lnTo>
                      <a:pt x="383" y="10"/>
                    </a:lnTo>
                    <a:lnTo>
                      <a:pt x="377" y="21"/>
                    </a:lnTo>
                    <a:lnTo>
                      <a:pt x="370" y="30"/>
                    </a:lnTo>
                    <a:lnTo>
                      <a:pt x="367" y="40"/>
                    </a:lnTo>
                    <a:lnTo>
                      <a:pt x="361" y="49"/>
                    </a:lnTo>
                    <a:lnTo>
                      <a:pt x="354" y="57"/>
                    </a:lnTo>
                    <a:lnTo>
                      <a:pt x="347" y="66"/>
                    </a:lnTo>
                    <a:lnTo>
                      <a:pt x="341" y="76"/>
                    </a:lnTo>
                    <a:lnTo>
                      <a:pt x="334" y="82"/>
                    </a:lnTo>
                    <a:lnTo>
                      <a:pt x="328" y="92"/>
                    </a:lnTo>
                    <a:lnTo>
                      <a:pt x="292" y="124"/>
                    </a:lnTo>
                    <a:lnTo>
                      <a:pt x="257" y="157"/>
                    </a:lnTo>
                    <a:lnTo>
                      <a:pt x="221" y="190"/>
                    </a:lnTo>
                    <a:lnTo>
                      <a:pt x="188" y="226"/>
                    </a:lnTo>
                    <a:lnTo>
                      <a:pt x="156" y="259"/>
                    </a:lnTo>
                    <a:lnTo>
                      <a:pt x="124" y="291"/>
                    </a:lnTo>
                    <a:lnTo>
                      <a:pt x="91" y="327"/>
                    </a:lnTo>
                    <a:lnTo>
                      <a:pt x="59" y="363"/>
                    </a:lnTo>
                    <a:lnTo>
                      <a:pt x="29" y="399"/>
                    </a:lnTo>
                    <a:lnTo>
                      <a:pt x="0" y="438"/>
                    </a:lnTo>
                  </a:path>
                </a:pathLst>
              </a:custGeom>
              <a:solidFill>
                <a:srgbClr val="660033"/>
              </a:solidFill>
              <a:ln w="1651">
                <a:solidFill>
                  <a:srgbClr val="292929"/>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48" name="Freeform 1024"/>
              <p:cNvSpPr>
                <a:spLocks/>
              </p:cNvSpPr>
              <p:nvPr/>
            </p:nvSpPr>
            <p:spPr bwMode="auto">
              <a:xfrm>
                <a:off x="995" y="2662"/>
                <a:ext cx="12" cy="17"/>
              </a:xfrm>
              <a:custGeom>
                <a:avLst/>
                <a:gdLst>
                  <a:gd name="T0" fmla="*/ 283 w 283"/>
                  <a:gd name="T1" fmla="*/ 0 h 496"/>
                  <a:gd name="T2" fmla="*/ 247 w 283"/>
                  <a:gd name="T3" fmla="*/ 29 h 496"/>
                  <a:gd name="T4" fmla="*/ 214 w 283"/>
                  <a:gd name="T5" fmla="*/ 65 h 496"/>
                  <a:gd name="T6" fmla="*/ 178 w 283"/>
                  <a:gd name="T7" fmla="*/ 108 h 496"/>
                  <a:gd name="T8" fmla="*/ 146 w 283"/>
                  <a:gd name="T9" fmla="*/ 156 h 496"/>
                  <a:gd name="T10" fmla="*/ 117 w 283"/>
                  <a:gd name="T11" fmla="*/ 205 h 496"/>
                  <a:gd name="T12" fmla="*/ 88 w 283"/>
                  <a:gd name="T13" fmla="*/ 261 h 496"/>
                  <a:gd name="T14" fmla="*/ 58 w 283"/>
                  <a:gd name="T15" fmla="*/ 320 h 496"/>
                  <a:gd name="T16" fmla="*/ 36 w 283"/>
                  <a:gd name="T17" fmla="*/ 379 h 496"/>
                  <a:gd name="T18" fmla="*/ 16 w 283"/>
                  <a:gd name="T19" fmla="*/ 437 h 496"/>
                  <a:gd name="T20" fmla="*/ 0 w 283"/>
                  <a:gd name="T21" fmla="*/ 496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3" h="496">
                    <a:moveTo>
                      <a:pt x="283" y="0"/>
                    </a:moveTo>
                    <a:lnTo>
                      <a:pt x="247" y="29"/>
                    </a:lnTo>
                    <a:lnTo>
                      <a:pt x="214" y="65"/>
                    </a:lnTo>
                    <a:lnTo>
                      <a:pt x="178" y="108"/>
                    </a:lnTo>
                    <a:lnTo>
                      <a:pt x="146" y="156"/>
                    </a:lnTo>
                    <a:lnTo>
                      <a:pt x="117" y="205"/>
                    </a:lnTo>
                    <a:lnTo>
                      <a:pt x="88" y="261"/>
                    </a:lnTo>
                    <a:lnTo>
                      <a:pt x="58" y="320"/>
                    </a:lnTo>
                    <a:lnTo>
                      <a:pt x="36" y="379"/>
                    </a:lnTo>
                    <a:lnTo>
                      <a:pt x="16" y="437"/>
                    </a:lnTo>
                    <a:lnTo>
                      <a:pt x="0" y="496"/>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49" name="Freeform 1025"/>
              <p:cNvSpPr>
                <a:spLocks/>
              </p:cNvSpPr>
              <p:nvPr/>
            </p:nvSpPr>
            <p:spPr bwMode="auto">
              <a:xfrm>
                <a:off x="989" y="2678"/>
                <a:ext cx="14" cy="23"/>
              </a:xfrm>
              <a:custGeom>
                <a:avLst/>
                <a:gdLst>
                  <a:gd name="T0" fmla="*/ 315 w 315"/>
                  <a:gd name="T1" fmla="*/ 0 h 643"/>
                  <a:gd name="T2" fmla="*/ 311 w 315"/>
                  <a:gd name="T3" fmla="*/ 10 h 643"/>
                  <a:gd name="T4" fmla="*/ 305 w 315"/>
                  <a:gd name="T5" fmla="*/ 16 h 643"/>
                  <a:gd name="T6" fmla="*/ 298 w 315"/>
                  <a:gd name="T7" fmla="*/ 22 h 643"/>
                  <a:gd name="T8" fmla="*/ 295 w 315"/>
                  <a:gd name="T9" fmla="*/ 32 h 643"/>
                  <a:gd name="T10" fmla="*/ 289 w 315"/>
                  <a:gd name="T11" fmla="*/ 39 h 643"/>
                  <a:gd name="T12" fmla="*/ 283 w 315"/>
                  <a:gd name="T13" fmla="*/ 46 h 643"/>
                  <a:gd name="T14" fmla="*/ 276 w 315"/>
                  <a:gd name="T15" fmla="*/ 52 h 643"/>
                  <a:gd name="T16" fmla="*/ 270 w 315"/>
                  <a:gd name="T17" fmla="*/ 58 h 643"/>
                  <a:gd name="T18" fmla="*/ 267 w 315"/>
                  <a:gd name="T19" fmla="*/ 68 h 643"/>
                  <a:gd name="T20" fmla="*/ 259 w 315"/>
                  <a:gd name="T21" fmla="*/ 74 h 643"/>
                  <a:gd name="T22" fmla="*/ 234 w 315"/>
                  <a:gd name="T23" fmla="*/ 130 h 643"/>
                  <a:gd name="T24" fmla="*/ 207 w 315"/>
                  <a:gd name="T25" fmla="*/ 189 h 643"/>
                  <a:gd name="T26" fmla="*/ 185 w 315"/>
                  <a:gd name="T27" fmla="*/ 248 h 643"/>
                  <a:gd name="T28" fmla="*/ 166 w 315"/>
                  <a:gd name="T29" fmla="*/ 306 h 643"/>
                  <a:gd name="T30" fmla="*/ 143 w 315"/>
                  <a:gd name="T31" fmla="*/ 365 h 643"/>
                  <a:gd name="T32" fmla="*/ 121 w 315"/>
                  <a:gd name="T33" fmla="*/ 424 h 643"/>
                  <a:gd name="T34" fmla="*/ 97 w 315"/>
                  <a:gd name="T35" fmla="*/ 479 h 643"/>
                  <a:gd name="T36" fmla="*/ 69 w 315"/>
                  <a:gd name="T37" fmla="*/ 535 h 643"/>
                  <a:gd name="T38" fmla="*/ 39 w 315"/>
                  <a:gd name="T39" fmla="*/ 590 h 643"/>
                  <a:gd name="T40" fmla="*/ 0 w 315"/>
                  <a:gd name="T41" fmla="*/ 643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5" h="643">
                    <a:moveTo>
                      <a:pt x="315" y="0"/>
                    </a:moveTo>
                    <a:lnTo>
                      <a:pt x="311" y="10"/>
                    </a:lnTo>
                    <a:lnTo>
                      <a:pt x="305" y="16"/>
                    </a:lnTo>
                    <a:lnTo>
                      <a:pt x="298" y="22"/>
                    </a:lnTo>
                    <a:lnTo>
                      <a:pt x="295" y="32"/>
                    </a:lnTo>
                    <a:lnTo>
                      <a:pt x="289" y="39"/>
                    </a:lnTo>
                    <a:lnTo>
                      <a:pt x="283" y="46"/>
                    </a:lnTo>
                    <a:lnTo>
                      <a:pt x="276" y="52"/>
                    </a:lnTo>
                    <a:lnTo>
                      <a:pt x="270" y="58"/>
                    </a:lnTo>
                    <a:lnTo>
                      <a:pt x="267" y="68"/>
                    </a:lnTo>
                    <a:lnTo>
                      <a:pt x="259" y="74"/>
                    </a:lnTo>
                    <a:lnTo>
                      <a:pt x="234" y="130"/>
                    </a:lnTo>
                    <a:lnTo>
                      <a:pt x="207" y="189"/>
                    </a:lnTo>
                    <a:lnTo>
                      <a:pt x="185" y="248"/>
                    </a:lnTo>
                    <a:lnTo>
                      <a:pt x="166" y="306"/>
                    </a:lnTo>
                    <a:lnTo>
                      <a:pt x="143" y="365"/>
                    </a:lnTo>
                    <a:lnTo>
                      <a:pt x="121" y="424"/>
                    </a:lnTo>
                    <a:lnTo>
                      <a:pt x="97" y="479"/>
                    </a:lnTo>
                    <a:lnTo>
                      <a:pt x="69" y="535"/>
                    </a:lnTo>
                    <a:lnTo>
                      <a:pt x="39" y="590"/>
                    </a:lnTo>
                    <a:lnTo>
                      <a:pt x="0" y="643"/>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50" name="Freeform 1026"/>
              <p:cNvSpPr>
                <a:spLocks/>
              </p:cNvSpPr>
              <p:nvPr/>
            </p:nvSpPr>
            <p:spPr bwMode="auto">
              <a:xfrm>
                <a:off x="1011" y="2698"/>
                <a:ext cx="24" cy="9"/>
              </a:xfrm>
              <a:custGeom>
                <a:avLst/>
                <a:gdLst>
                  <a:gd name="T0" fmla="*/ 0 w 552"/>
                  <a:gd name="T1" fmla="*/ 251 h 251"/>
                  <a:gd name="T2" fmla="*/ 19 w 552"/>
                  <a:gd name="T3" fmla="*/ 241 h 251"/>
                  <a:gd name="T4" fmla="*/ 42 w 552"/>
                  <a:gd name="T5" fmla="*/ 228 h 251"/>
                  <a:gd name="T6" fmla="*/ 65 w 552"/>
                  <a:gd name="T7" fmla="*/ 215 h 251"/>
                  <a:gd name="T8" fmla="*/ 94 w 552"/>
                  <a:gd name="T9" fmla="*/ 202 h 251"/>
                  <a:gd name="T10" fmla="*/ 120 w 552"/>
                  <a:gd name="T11" fmla="*/ 193 h 251"/>
                  <a:gd name="T12" fmla="*/ 149 w 552"/>
                  <a:gd name="T13" fmla="*/ 179 h 251"/>
                  <a:gd name="T14" fmla="*/ 176 w 552"/>
                  <a:gd name="T15" fmla="*/ 169 h 251"/>
                  <a:gd name="T16" fmla="*/ 204 w 552"/>
                  <a:gd name="T17" fmla="*/ 160 h 251"/>
                  <a:gd name="T18" fmla="*/ 228 w 552"/>
                  <a:gd name="T19" fmla="*/ 154 h 251"/>
                  <a:gd name="T20" fmla="*/ 250 w 552"/>
                  <a:gd name="T21" fmla="*/ 150 h 251"/>
                  <a:gd name="T22" fmla="*/ 289 w 552"/>
                  <a:gd name="T23" fmla="*/ 143 h 251"/>
                  <a:gd name="T24" fmla="*/ 325 w 552"/>
                  <a:gd name="T25" fmla="*/ 130 h 251"/>
                  <a:gd name="T26" fmla="*/ 354 w 552"/>
                  <a:gd name="T27" fmla="*/ 118 h 251"/>
                  <a:gd name="T28" fmla="*/ 380 w 552"/>
                  <a:gd name="T29" fmla="*/ 101 h 251"/>
                  <a:gd name="T30" fmla="*/ 406 w 552"/>
                  <a:gd name="T31" fmla="*/ 85 h 251"/>
                  <a:gd name="T32" fmla="*/ 429 w 552"/>
                  <a:gd name="T33" fmla="*/ 65 h 251"/>
                  <a:gd name="T34" fmla="*/ 454 w 552"/>
                  <a:gd name="T35" fmla="*/ 49 h 251"/>
                  <a:gd name="T36" fmla="*/ 484 w 552"/>
                  <a:gd name="T37" fmla="*/ 33 h 251"/>
                  <a:gd name="T38" fmla="*/ 517 w 552"/>
                  <a:gd name="T39" fmla="*/ 16 h 251"/>
                  <a:gd name="T40" fmla="*/ 552 w 552"/>
                  <a:gd name="T41" fmla="*/ 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52" h="251">
                    <a:moveTo>
                      <a:pt x="0" y="251"/>
                    </a:moveTo>
                    <a:lnTo>
                      <a:pt x="19" y="241"/>
                    </a:lnTo>
                    <a:lnTo>
                      <a:pt x="42" y="228"/>
                    </a:lnTo>
                    <a:lnTo>
                      <a:pt x="65" y="215"/>
                    </a:lnTo>
                    <a:lnTo>
                      <a:pt x="94" y="202"/>
                    </a:lnTo>
                    <a:lnTo>
                      <a:pt x="120" y="193"/>
                    </a:lnTo>
                    <a:lnTo>
                      <a:pt x="149" y="179"/>
                    </a:lnTo>
                    <a:lnTo>
                      <a:pt x="176" y="169"/>
                    </a:lnTo>
                    <a:lnTo>
                      <a:pt x="204" y="160"/>
                    </a:lnTo>
                    <a:lnTo>
                      <a:pt x="228" y="154"/>
                    </a:lnTo>
                    <a:lnTo>
                      <a:pt x="250" y="150"/>
                    </a:lnTo>
                    <a:lnTo>
                      <a:pt x="289" y="143"/>
                    </a:lnTo>
                    <a:lnTo>
                      <a:pt x="325" y="130"/>
                    </a:lnTo>
                    <a:lnTo>
                      <a:pt x="354" y="118"/>
                    </a:lnTo>
                    <a:lnTo>
                      <a:pt x="380" y="101"/>
                    </a:lnTo>
                    <a:lnTo>
                      <a:pt x="406" y="85"/>
                    </a:lnTo>
                    <a:lnTo>
                      <a:pt x="429" y="65"/>
                    </a:lnTo>
                    <a:lnTo>
                      <a:pt x="454" y="49"/>
                    </a:lnTo>
                    <a:lnTo>
                      <a:pt x="484" y="33"/>
                    </a:lnTo>
                    <a:lnTo>
                      <a:pt x="517" y="16"/>
                    </a:lnTo>
                    <a:lnTo>
                      <a:pt x="552" y="0"/>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51" name="Freeform 1027"/>
              <p:cNvSpPr>
                <a:spLocks/>
              </p:cNvSpPr>
              <p:nvPr/>
            </p:nvSpPr>
            <p:spPr bwMode="auto">
              <a:xfrm>
                <a:off x="1050" y="2739"/>
                <a:ext cx="17" cy="9"/>
              </a:xfrm>
              <a:custGeom>
                <a:avLst/>
                <a:gdLst>
                  <a:gd name="T0" fmla="*/ 382 w 382"/>
                  <a:gd name="T1" fmla="*/ 0 h 251"/>
                  <a:gd name="T2" fmla="*/ 340 w 382"/>
                  <a:gd name="T3" fmla="*/ 16 h 251"/>
                  <a:gd name="T4" fmla="*/ 299 w 382"/>
                  <a:gd name="T5" fmla="*/ 33 h 251"/>
                  <a:gd name="T6" fmla="*/ 256 w 382"/>
                  <a:gd name="T7" fmla="*/ 55 h 251"/>
                  <a:gd name="T8" fmla="*/ 217 w 382"/>
                  <a:gd name="T9" fmla="*/ 79 h 251"/>
                  <a:gd name="T10" fmla="*/ 178 w 382"/>
                  <a:gd name="T11" fmla="*/ 105 h 251"/>
                  <a:gd name="T12" fmla="*/ 139 w 382"/>
                  <a:gd name="T13" fmla="*/ 131 h 251"/>
                  <a:gd name="T14" fmla="*/ 104 w 382"/>
                  <a:gd name="T15" fmla="*/ 157 h 251"/>
                  <a:gd name="T16" fmla="*/ 68 w 382"/>
                  <a:gd name="T17" fmla="*/ 190 h 251"/>
                  <a:gd name="T18" fmla="*/ 35 w 382"/>
                  <a:gd name="T19" fmla="*/ 218 h 251"/>
                  <a:gd name="T20" fmla="*/ 0 w 382"/>
                  <a:gd name="T21" fmla="*/ 25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2" h="251">
                    <a:moveTo>
                      <a:pt x="382" y="0"/>
                    </a:moveTo>
                    <a:lnTo>
                      <a:pt x="340" y="16"/>
                    </a:lnTo>
                    <a:lnTo>
                      <a:pt x="299" y="33"/>
                    </a:lnTo>
                    <a:lnTo>
                      <a:pt x="256" y="55"/>
                    </a:lnTo>
                    <a:lnTo>
                      <a:pt x="217" y="79"/>
                    </a:lnTo>
                    <a:lnTo>
                      <a:pt x="178" y="105"/>
                    </a:lnTo>
                    <a:lnTo>
                      <a:pt x="139" y="131"/>
                    </a:lnTo>
                    <a:lnTo>
                      <a:pt x="104" y="157"/>
                    </a:lnTo>
                    <a:lnTo>
                      <a:pt x="68" y="190"/>
                    </a:lnTo>
                    <a:lnTo>
                      <a:pt x="35" y="218"/>
                    </a:lnTo>
                    <a:lnTo>
                      <a:pt x="0" y="251"/>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52" name="Freeform 1028"/>
              <p:cNvSpPr>
                <a:spLocks/>
              </p:cNvSpPr>
              <p:nvPr/>
            </p:nvSpPr>
            <p:spPr bwMode="auto">
              <a:xfrm>
                <a:off x="1033" y="2746"/>
                <a:ext cx="30" cy="12"/>
              </a:xfrm>
              <a:custGeom>
                <a:avLst/>
                <a:gdLst>
                  <a:gd name="T0" fmla="*/ 686 w 686"/>
                  <a:gd name="T1" fmla="*/ 0 h 352"/>
                  <a:gd name="T2" fmla="*/ 614 w 686"/>
                  <a:gd name="T3" fmla="*/ 35 h 352"/>
                  <a:gd name="T4" fmla="*/ 546 w 686"/>
                  <a:gd name="T5" fmla="*/ 71 h 352"/>
                  <a:gd name="T6" fmla="*/ 480 w 686"/>
                  <a:gd name="T7" fmla="*/ 111 h 352"/>
                  <a:gd name="T8" fmla="*/ 416 w 686"/>
                  <a:gd name="T9" fmla="*/ 150 h 352"/>
                  <a:gd name="T10" fmla="*/ 348 w 686"/>
                  <a:gd name="T11" fmla="*/ 192 h 352"/>
                  <a:gd name="T12" fmla="*/ 282 w 686"/>
                  <a:gd name="T13" fmla="*/ 231 h 352"/>
                  <a:gd name="T14" fmla="*/ 214 w 686"/>
                  <a:gd name="T15" fmla="*/ 267 h 352"/>
                  <a:gd name="T16" fmla="*/ 147 w 686"/>
                  <a:gd name="T17" fmla="*/ 300 h 352"/>
                  <a:gd name="T18" fmla="*/ 75 w 686"/>
                  <a:gd name="T19" fmla="*/ 330 h 352"/>
                  <a:gd name="T20" fmla="*/ 0 w 686"/>
                  <a:gd name="T21" fmla="*/ 352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6" h="352">
                    <a:moveTo>
                      <a:pt x="686" y="0"/>
                    </a:moveTo>
                    <a:lnTo>
                      <a:pt x="614" y="35"/>
                    </a:lnTo>
                    <a:lnTo>
                      <a:pt x="546" y="71"/>
                    </a:lnTo>
                    <a:lnTo>
                      <a:pt x="480" y="111"/>
                    </a:lnTo>
                    <a:lnTo>
                      <a:pt x="416" y="150"/>
                    </a:lnTo>
                    <a:lnTo>
                      <a:pt x="348" y="192"/>
                    </a:lnTo>
                    <a:lnTo>
                      <a:pt x="282" y="231"/>
                    </a:lnTo>
                    <a:lnTo>
                      <a:pt x="214" y="267"/>
                    </a:lnTo>
                    <a:lnTo>
                      <a:pt x="147" y="300"/>
                    </a:lnTo>
                    <a:lnTo>
                      <a:pt x="75" y="330"/>
                    </a:lnTo>
                    <a:lnTo>
                      <a:pt x="0" y="352"/>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53" name="Freeform 1029"/>
              <p:cNvSpPr>
                <a:spLocks/>
              </p:cNvSpPr>
              <p:nvPr/>
            </p:nvSpPr>
            <p:spPr bwMode="auto">
              <a:xfrm>
                <a:off x="1036" y="2793"/>
                <a:ext cx="34" cy="5"/>
              </a:xfrm>
              <a:custGeom>
                <a:avLst/>
                <a:gdLst>
                  <a:gd name="T0" fmla="*/ 0 w 776"/>
                  <a:gd name="T1" fmla="*/ 0 h 163"/>
                  <a:gd name="T2" fmla="*/ 55 w 776"/>
                  <a:gd name="T3" fmla="*/ 9 h 163"/>
                  <a:gd name="T4" fmla="*/ 107 w 776"/>
                  <a:gd name="T5" fmla="*/ 20 h 163"/>
                  <a:gd name="T6" fmla="*/ 159 w 776"/>
                  <a:gd name="T7" fmla="*/ 29 h 163"/>
                  <a:gd name="T8" fmla="*/ 214 w 776"/>
                  <a:gd name="T9" fmla="*/ 42 h 163"/>
                  <a:gd name="T10" fmla="*/ 265 w 776"/>
                  <a:gd name="T11" fmla="*/ 59 h 163"/>
                  <a:gd name="T12" fmla="*/ 317 w 776"/>
                  <a:gd name="T13" fmla="*/ 72 h 163"/>
                  <a:gd name="T14" fmla="*/ 369 w 776"/>
                  <a:gd name="T15" fmla="*/ 87 h 163"/>
                  <a:gd name="T16" fmla="*/ 421 w 776"/>
                  <a:gd name="T17" fmla="*/ 104 h 163"/>
                  <a:gd name="T18" fmla="*/ 474 w 776"/>
                  <a:gd name="T19" fmla="*/ 117 h 163"/>
                  <a:gd name="T20" fmla="*/ 529 w 776"/>
                  <a:gd name="T21" fmla="*/ 133 h 163"/>
                  <a:gd name="T22" fmla="*/ 551 w 776"/>
                  <a:gd name="T23" fmla="*/ 137 h 163"/>
                  <a:gd name="T24" fmla="*/ 578 w 776"/>
                  <a:gd name="T25" fmla="*/ 144 h 163"/>
                  <a:gd name="T26" fmla="*/ 600 w 776"/>
                  <a:gd name="T27" fmla="*/ 150 h 163"/>
                  <a:gd name="T28" fmla="*/ 627 w 776"/>
                  <a:gd name="T29" fmla="*/ 153 h 163"/>
                  <a:gd name="T30" fmla="*/ 652 w 776"/>
                  <a:gd name="T31" fmla="*/ 156 h 163"/>
                  <a:gd name="T32" fmla="*/ 675 w 776"/>
                  <a:gd name="T33" fmla="*/ 159 h 163"/>
                  <a:gd name="T34" fmla="*/ 701 w 776"/>
                  <a:gd name="T35" fmla="*/ 163 h 163"/>
                  <a:gd name="T36" fmla="*/ 727 w 776"/>
                  <a:gd name="T37" fmla="*/ 163 h 163"/>
                  <a:gd name="T38" fmla="*/ 750 w 776"/>
                  <a:gd name="T39" fmla="*/ 163 h 163"/>
                  <a:gd name="T40" fmla="*/ 776 w 776"/>
                  <a:gd name="T41" fmla="*/ 15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76" h="163">
                    <a:moveTo>
                      <a:pt x="0" y="0"/>
                    </a:moveTo>
                    <a:lnTo>
                      <a:pt x="55" y="9"/>
                    </a:lnTo>
                    <a:lnTo>
                      <a:pt x="107" y="20"/>
                    </a:lnTo>
                    <a:lnTo>
                      <a:pt x="159" y="29"/>
                    </a:lnTo>
                    <a:lnTo>
                      <a:pt x="214" y="42"/>
                    </a:lnTo>
                    <a:lnTo>
                      <a:pt x="265" y="59"/>
                    </a:lnTo>
                    <a:lnTo>
                      <a:pt x="317" y="72"/>
                    </a:lnTo>
                    <a:lnTo>
                      <a:pt x="369" y="87"/>
                    </a:lnTo>
                    <a:lnTo>
                      <a:pt x="421" y="104"/>
                    </a:lnTo>
                    <a:lnTo>
                      <a:pt x="474" y="117"/>
                    </a:lnTo>
                    <a:lnTo>
                      <a:pt x="529" y="133"/>
                    </a:lnTo>
                    <a:lnTo>
                      <a:pt x="551" y="137"/>
                    </a:lnTo>
                    <a:lnTo>
                      <a:pt x="578" y="144"/>
                    </a:lnTo>
                    <a:lnTo>
                      <a:pt x="600" y="150"/>
                    </a:lnTo>
                    <a:lnTo>
                      <a:pt x="627" y="153"/>
                    </a:lnTo>
                    <a:lnTo>
                      <a:pt x="652" y="156"/>
                    </a:lnTo>
                    <a:lnTo>
                      <a:pt x="675" y="159"/>
                    </a:lnTo>
                    <a:lnTo>
                      <a:pt x="701" y="163"/>
                    </a:lnTo>
                    <a:lnTo>
                      <a:pt x="727" y="163"/>
                    </a:lnTo>
                    <a:lnTo>
                      <a:pt x="750" y="163"/>
                    </a:lnTo>
                    <a:lnTo>
                      <a:pt x="776" y="159"/>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54" name="Freeform 1030"/>
              <p:cNvSpPr>
                <a:spLocks/>
              </p:cNvSpPr>
              <p:nvPr/>
            </p:nvSpPr>
            <p:spPr bwMode="auto">
              <a:xfrm>
                <a:off x="1046" y="2773"/>
                <a:ext cx="32" cy="1"/>
              </a:xfrm>
              <a:custGeom>
                <a:avLst/>
                <a:gdLst>
                  <a:gd name="T0" fmla="*/ 0 w 723"/>
                  <a:gd name="T1" fmla="*/ 19 h 19"/>
                  <a:gd name="T2" fmla="*/ 71 w 723"/>
                  <a:gd name="T3" fmla="*/ 16 h 19"/>
                  <a:gd name="T4" fmla="*/ 146 w 723"/>
                  <a:gd name="T5" fmla="*/ 16 h 19"/>
                  <a:gd name="T6" fmla="*/ 217 w 723"/>
                  <a:gd name="T7" fmla="*/ 13 h 19"/>
                  <a:gd name="T8" fmla="*/ 289 w 723"/>
                  <a:gd name="T9" fmla="*/ 13 h 19"/>
                  <a:gd name="T10" fmla="*/ 363 w 723"/>
                  <a:gd name="T11" fmla="*/ 13 h 19"/>
                  <a:gd name="T12" fmla="*/ 435 w 723"/>
                  <a:gd name="T13" fmla="*/ 13 h 19"/>
                  <a:gd name="T14" fmla="*/ 506 w 723"/>
                  <a:gd name="T15" fmla="*/ 13 h 19"/>
                  <a:gd name="T16" fmla="*/ 577 w 723"/>
                  <a:gd name="T17" fmla="*/ 9 h 19"/>
                  <a:gd name="T18" fmla="*/ 652 w 723"/>
                  <a:gd name="T19" fmla="*/ 6 h 19"/>
                  <a:gd name="T20" fmla="*/ 723 w 723"/>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3" h="19">
                    <a:moveTo>
                      <a:pt x="0" y="19"/>
                    </a:moveTo>
                    <a:lnTo>
                      <a:pt x="71" y="16"/>
                    </a:lnTo>
                    <a:lnTo>
                      <a:pt x="146" y="16"/>
                    </a:lnTo>
                    <a:lnTo>
                      <a:pt x="217" y="13"/>
                    </a:lnTo>
                    <a:lnTo>
                      <a:pt x="289" y="13"/>
                    </a:lnTo>
                    <a:lnTo>
                      <a:pt x="363" y="13"/>
                    </a:lnTo>
                    <a:lnTo>
                      <a:pt x="435" y="13"/>
                    </a:lnTo>
                    <a:lnTo>
                      <a:pt x="506" y="13"/>
                    </a:lnTo>
                    <a:lnTo>
                      <a:pt x="577" y="9"/>
                    </a:lnTo>
                    <a:lnTo>
                      <a:pt x="652" y="6"/>
                    </a:lnTo>
                    <a:lnTo>
                      <a:pt x="723" y="0"/>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55" name="Freeform 1031"/>
              <p:cNvSpPr>
                <a:spLocks/>
              </p:cNvSpPr>
              <p:nvPr/>
            </p:nvSpPr>
            <p:spPr bwMode="auto">
              <a:xfrm>
                <a:off x="1031" y="2769"/>
                <a:ext cx="34" cy="4"/>
              </a:xfrm>
              <a:custGeom>
                <a:avLst/>
                <a:gdLst>
                  <a:gd name="T0" fmla="*/ 0 w 803"/>
                  <a:gd name="T1" fmla="*/ 111 h 111"/>
                  <a:gd name="T2" fmla="*/ 36 w 803"/>
                  <a:gd name="T3" fmla="*/ 104 h 111"/>
                  <a:gd name="T4" fmla="*/ 75 w 803"/>
                  <a:gd name="T5" fmla="*/ 94 h 111"/>
                  <a:gd name="T6" fmla="*/ 117 w 803"/>
                  <a:gd name="T7" fmla="*/ 81 h 111"/>
                  <a:gd name="T8" fmla="*/ 163 w 803"/>
                  <a:gd name="T9" fmla="*/ 68 h 111"/>
                  <a:gd name="T10" fmla="*/ 205 w 803"/>
                  <a:gd name="T11" fmla="*/ 55 h 111"/>
                  <a:gd name="T12" fmla="*/ 250 w 803"/>
                  <a:gd name="T13" fmla="*/ 42 h 111"/>
                  <a:gd name="T14" fmla="*/ 292 w 803"/>
                  <a:gd name="T15" fmla="*/ 32 h 111"/>
                  <a:gd name="T16" fmla="*/ 338 w 803"/>
                  <a:gd name="T17" fmla="*/ 23 h 111"/>
                  <a:gd name="T18" fmla="*/ 377 w 803"/>
                  <a:gd name="T19" fmla="*/ 12 h 111"/>
                  <a:gd name="T20" fmla="*/ 413 w 803"/>
                  <a:gd name="T21" fmla="*/ 9 h 111"/>
                  <a:gd name="T22" fmla="*/ 448 w 803"/>
                  <a:gd name="T23" fmla="*/ 6 h 111"/>
                  <a:gd name="T24" fmla="*/ 484 w 803"/>
                  <a:gd name="T25" fmla="*/ 3 h 111"/>
                  <a:gd name="T26" fmla="*/ 523 w 803"/>
                  <a:gd name="T27" fmla="*/ 6 h 111"/>
                  <a:gd name="T28" fmla="*/ 565 w 803"/>
                  <a:gd name="T29" fmla="*/ 6 h 111"/>
                  <a:gd name="T30" fmla="*/ 608 w 803"/>
                  <a:gd name="T31" fmla="*/ 6 h 111"/>
                  <a:gd name="T32" fmla="*/ 650 w 803"/>
                  <a:gd name="T33" fmla="*/ 6 h 111"/>
                  <a:gd name="T34" fmla="*/ 691 w 803"/>
                  <a:gd name="T35" fmla="*/ 9 h 111"/>
                  <a:gd name="T36" fmla="*/ 731 w 803"/>
                  <a:gd name="T37" fmla="*/ 6 h 111"/>
                  <a:gd name="T38" fmla="*/ 767 w 803"/>
                  <a:gd name="T39" fmla="*/ 3 h 111"/>
                  <a:gd name="T40" fmla="*/ 803 w 803"/>
                  <a:gd name="T4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3" h="111">
                    <a:moveTo>
                      <a:pt x="0" y="111"/>
                    </a:moveTo>
                    <a:lnTo>
                      <a:pt x="36" y="104"/>
                    </a:lnTo>
                    <a:lnTo>
                      <a:pt x="75" y="94"/>
                    </a:lnTo>
                    <a:lnTo>
                      <a:pt x="117" y="81"/>
                    </a:lnTo>
                    <a:lnTo>
                      <a:pt x="163" y="68"/>
                    </a:lnTo>
                    <a:lnTo>
                      <a:pt x="205" y="55"/>
                    </a:lnTo>
                    <a:lnTo>
                      <a:pt x="250" y="42"/>
                    </a:lnTo>
                    <a:lnTo>
                      <a:pt x="292" y="32"/>
                    </a:lnTo>
                    <a:lnTo>
                      <a:pt x="338" y="23"/>
                    </a:lnTo>
                    <a:lnTo>
                      <a:pt x="377" y="12"/>
                    </a:lnTo>
                    <a:lnTo>
                      <a:pt x="413" y="9"/>
                    </a:lnTo>
                    <a:lnTo>
                      <a:pt x="448" y="6"/>
                    </a:lnTo>
                    <a:lnTo>
                      <a:pt x="484" y="3"/>
                    </a:lnTo>
                    <a:lnTo>
                      <a:pt x="523" y="6"/>
                    </a:lnTo>
                    <a:lnTo>
                      <a:pt x="565" y="6"/>
                    </a:lnTo>
                    <a:lnTo>
                      <a:pt x="608" y="6"/>
                    </a:lnTo>
                    <a:lnTo>
                      <a:pt x="650" y="6"/>
                    </a:lnTo>
                    <a:lnTo>
                      <a:pt x="691" y="9"/>
                    </a:lnTo>
                    <a:lnTo>
                      <a:pt x="731" y="6"/>
                    </a:lnTo>
                    <a:lnTo>
                      <a:pt x="767" y="3"/>
                    </a:lnTo>
                    <a:lnTo>
                      <a:pt x="803" y="0"/>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56" name="Freeform 1032"/>
              <p:cNvSpPr>
                <a:spLocks/>
              </p:cNvSpPr>
              <p:nvPr/>
            </p:nvSpPr>
            <p:spPr bwMode="auto">
              <a:xfrm>
                <a:off x="1045" y="2755"/>
                <a:ext cx="26" cy="8"/>
              </a:xfrm>
              <a:custGeom>
                <a:avLst/>
                <a:gdLst>
                  <a:gd name="T0" fmla="*/ 0 w 597"/>
                  <a:gd name="T1" fmla="*/ 219 h 219"/>
                  <a:gd name="T2" fmla="*/ 52 w 597"/>
                  <a:gd name="T3" fmla="*/ 216 h 219"/>
                  <a:gd name="T4" fmla="*/ 107 w 597"/>
                  <a:gd name="T5" fmla="*/ 205 h 219"/>
                  <a:gd name="T6" fmla="*/ 171 w 597"/>
                  <a:gd name="T7" fmla="*/ 186 h 219"/>
                  <a:gd name="T8" fmla="*/ 240 w 597"/>
                  <a:gd name="T9" fmla="*/ 163 h 219"/>
                  <a:gd name="T10" fmla="*/ 308 w 597"/>
                  <a:gd name="T11" fmla="*/ 137 h 219"/>
                  <a:gd name="T12" fmla="*/ 373 w 597"/>
                  <a:gd name="T13" fmla="*/ 108 h 219"/>
                  <a:gd name="T14" fmla="*/ 438 w 597"/>
                  <a:gd name="T15" fmla="*/ 78 h 219"/>
                  <a:gd name="T16" fmla="*/ 500 w 597"/>
                  <a:gd name="T17" fmla="*/ 50 h 219"/>
                  <a:gd name="T18" fmla="*/ 552 w 597"/>
                  <a:gd name="T19" fmla="*/ 23 h 219"/>
                  <a:gd name="T20" fmla="*/ 597 w 597"/>
                  <a:gd name="T21"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7" h="219">
                    <a:moveTo>
                      <a:pt x="0" y="219"/>
                    </a:moveTo>
                    <a:lnTo>
                      <a:pt x="52" y="216"/>
                    </a:lnTo>
                    <a:lnTo>
                      <a:pt x="107" y="205"/>
                    </a:lnTo>
                    <a:lnTo>
                      <a:pt x="171" y="186"/>
                    </a:lnTo>
                    <a:lnTo>
                      <a:pt x="240" y="163"/>
                    </a:lnTo>
                    <a:lnTo>
                      <a:pt x="308" y="137"/>
                    </a:lnTo>
                    <a:lnTo>
                      <a:pt x="373" y="108"/>
                    </a:lnTo>
                    <a:lnTo>
                      <a:pt x="438" y="78"/>
                    </a:lnTo>
                    <a:lnTo>
                      <a:pt x="500" y="50"/>
                    </a:lnTo>
                    <a:lnTo>
                      <a:pt x="552" y="23"/>
                    </a:lnTo>
                    <a:lnTo>
                      <a:pt x="597" y="0"/>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57" name="Freeform 1033"/>
              <p:cNvSpPr>
                <a:spLocks/>
              </p:cNvSpPr>
              <p:nvPr/>
            </p:nvSpPr>
            <p:spPr bwMode="auto">
              <a:xfrm>
                <a:off x="1055" y="2794"/>
                <a:ext cx="26" cy="1"/>
              </a:xfrm>
              <a:custGeom>
                <a:avLst/>
                <a:gdLst>
                  <a:gd name="T0" fmla="*/ 0 w 591"/>
                  <a:gd name="T1" fmla="*/ 0 h 43"/>
                  <a:gd name="T2" fmla="*/ 49 w 591"/>
                  <a:gd name="T3" fmla="*/ 13 h 43"/>
                  <a:gd name="T4" fmla="*/ 104 w 591"/>
                  <a:gd name="T5" fmla="*/ 23 h 43"/>
                  <a:gd name="T6" fmla="*/ 166 w 591"/>
                  <a:gd name="T7" fmla="*/ 30 h 43"/>
                  <a:gd name="T8" fmla="*/ 231 w 591"/>
                  <a:gd name="T9" fmla="*/ 36 h 43"/>
                  <a:gd name="T10" fmla="*/ 296 w 591"/>
                  <a:gd name="T11" fmla="*/ 40 h 43"/>
                  <a:gd name="T12" fmla="*/ 360 w 591"/>
                  <a:gd name="T13" fmla="*/ 43 h 43"/>
                  <a:gd name="T14" fmla="*/ 422 w 591"/>
                  <a:gd name="T15" fmla="*/ 43 h 43"/>
                  <a:gd name="T16" fmla="*/ 484 w 591"/>
                  <a:gd name="T17" fmla="*/ 43 h 43"/>
                  <a:gd name="T18" fmla="*/ 543 w 591"/>
                  <a:gd name="T19" fmla="*/ 36 h 43"/>
                  <a:gd name="T20" fmla="*/ 591 w 591"/>
                  <a:gd name="T21" fmla="*/ 3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1" h="43">
                    <a:moveTo>
                      <a:pt x="0" y="0"/>
                    </a:moveTo>
                    <a:lnTo>
                      <a:pt x="49" y="13"/>
                    </a:lnTo>
                    <a:lnTo>
                      <a:pt x="104" y="23"/>
                    </a:lnTo>
                    <a:lnTo>
                      <a:pt x="166" y="30"/>
                    </a:lnTo>
                    <a:lnTo>
                      <a:pt x="231" y="36"/>
                    </a:lnTo>
                    <a:lnTo>
                      <a:pt x="296" y="40"/>
                    </a:lnTo>
                    <a:lnTo>
                      <a:pt x="360" y="43"/>
                    </a:lnTo>
                    <a:lnTo>
                      <a:pt x="422" y="43"/>
                    </a:lnTo>
                    <a:lnTo>
                      <a:pt x="484" y="43"/>
                    </a:lnTo>
                    <a:lnTo>
                      <a:pt x="543" y="36"/>
                    </a:lnTo>
                    <a:lnTo>
                      <a:pt x="591" y="30"/>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58" name="Freeform 1034"/>
              <p:cNvSpPr>
                <a:spLocks/>
              </p:cNvSpPr>
              <p:nvPr/>
            </p:nvSpPr>
            <p:spPr bwMode="auto">
              <a:xfrm>
                <a:off x="1070" y="2784"/>
                <a:ext cx="16" cy="1"/>
              </a:xfrm>
              <a:custGeom>
                <a:avLst/>
                <a:gdLst>
                  <a:gd name="T0" fmla="*/ 0 w 364"/>
                  <a:gd name="T1" fmla="*/ 0 h 15"/>
                  <a:gd name="T2" fmla="*/ 35 w 364"/>
                  <a:gd name="T3" fmla="*/ 6 h 15"/>
                  <a:gd name="T4" fmla="*/ 71 w 364"/>
                  <a:gd name="T5" fmla="*/ 9 h 15"/>
                  <a:gd name="T6" fmla="*/ 110 w 364"/>
                  <a:gd name="T7" fmla="*/ 12 h 15"/>
                  <a:gd name="T8" fmla="*/ 146 w 364"/>
                  <a:gd name="T9" fmla="*/ 15 h 15"/>
                  <a:gd name="T10" fmla="*/ 181 w 364"/>
                  <a:gd name="T11" fmla="*/ 15 h 15"/>
                  <a:gd name="T12" fmla="*/ 217 w 364"/>
                  <a:gd name="T13" fmla="*/ 15 h 15"/>
                  <a:gd name="T14" fmla="*/ 253 w 364"/>
                  <a:gd name="T15" fmla="*/ 15 h 15"/>
                  <a:gd name="T16" fmla="*/ 289 w 364"/>
                  <a:gd name="T17" fmla="*/ 12 h 15"/>
                  <a:gd name="T18" fmla="*/ 324 w 364"/>
                  <a:gd name="T19" fmla="*/ 9 h 15"/>
                  <a:gd name="T20" fmla="*/ 364 w 364"/>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4" h="15">
                    <a:moveTo>
                      <a:pt x="0" y="0"/>
                    </a:moveTo>
                    <a:lnTo>
                      <a:pt x="35" y="6"/>
                    </a:lnTo>
                    <a:lnTo>
                      <a:pt x="71" y="9"/>
                    </a:lnTo>
                    <a:lnTo>
                      <a:pt x="110" y="12"/>
                    </a:lnTo>
                    <a:lnTo>
                      <a:pt x="146" y="15"/>
                    </a:lnTo>
                    <a:lnTo>
                      <a:pt x="181" y="15"/>
                    </a:lnTo>
                    <a:lnTo>
                      <a:pt x="217" y="15"/>
                    </a:lnTo>
                    <a:lnTo>
                      <a:pt x="253" y="15"/>
                    </a:lnTo>
                    <a:lnTo>
                      <a:pt x="289" y="12"/>
                    </a:lnTo>
                    <a:lnTo>
                      <a:pt x="324" y="9"/>
                    </a:lnTo>
                    <a:lnTo>
                      <a:pt x="364" y="0"/>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59" name="Freeform 1035"/>
              <p:cNvSpPr>
                <a:spLocks/>
              </p:cNvSpPr>
              <p:nvPr/>
            </p:nvSpPr>
            <p:spPr bwMode="auto">
              <a:xfrm>
                <a:off x="1044" y="2780"/>
                <a:ext cx="40" cy="1"/>
              </a:xfrm>
              <a:custGeom>
                <a:avLst/>
                <a:gdLst>
                  <a:gd name="T0" fmla="*/ 0 w 912"/>
                  <a:gd name="T1" fmla="*/ 9 h 19"/>
                  <a:gd name="T2" fmla="*/ 62 w 912"/>
                  <a:gd name="T3" fmla="*/ 12 h 19"/>
                  <a:gd name="T4" fmla="*/ 120 w 912"/>
                  <a:gd name="T5" fmla="*/ 9 h 19"/>
                  <a:gd name="T6" fmla="*/ 178 w 912"/>
                  <a:gd name="T7" fmla="*/ 9 h 19"/>
                  <a:gd name="T8" fmla="*/ 234 w 912"/>
                  <a:gd name="T9" fmla="*/ 6 h 19"/>
                  <a:gd name="T10" fmla="*/ 293 w 912"/>
                  <a:gd name="T11" fmla="*/ 3 h 19"/>
                  <a:gd name="T12" fmla="*/ 348 w 912"/>
                  <a:gd name="T13" fmla="*/ 0 h 19"/>
                  <a:gd name="T14" fmla="*/ 403 w 912"/>
                  <a:gd name="T15" fmla="*/ 0 h 19"/>
                  <a:gd name="T16" fmla="*/ 461 w 912"/>
                  <a:gd name="T17" fmla="*/ 3 h 19"/>
                  <a:gd name="T18" fmla="*/ 523 w 912"/>
                  <a:gd name="T19" fmla="*/ 9 h 19"/>
                  <a:gd name="T20" fmla="*/ 585 w 912"/>
                  <a:gd name="T21" fmla="*/ 16 h 19"/>
                  <a:gd name="T22" fmla="*/ 610 w 912"/>
                  <a:gd name="T23" fmla="*/ 19 h 19"/>
                  <a:gd name="T24" fmla="*/ 640 w 912"/>
                  <a:gd name="T25" fmla="*/ 19 h 19"/>
                  <a:gd name="T26" fmla="*/ 675 w 912"/>
                  <a:gd name="T27" fmla="*/ 19 h 19"/>
                  <a:gd name="T28" fmla="*/ 711 w 912"/>
                  <a:gd name="T29" fmla="*/ 16 h 19"/>
                  <a:gd name="T30" fmla="*/ 750 w 912"/>
                  <a:gd name="T31" fmla="*/ 12 h 19"/>
                  <a:gd name="T32" fmla="*/ 786 w 912"/>
                  <a:gd name="T33" fmla="*/ 9 h 19"/>
                  <a:gd name="T34" fmla="*/ 824 w 912"/>
                  <a:gd name="T35" fmla="*/ 6 h 19"/>
                  <a:gd name="T36" fmla="*/ 857 w 912"/>
                  <a:gd name="T37" fmla="*/ 3 h 19"/>
                  <a:gd name="T38" fmla="*/ 887 w 912"/>
                  <a:gd name="T39" fmla="*/ 3 h 19"/>
                  <a:gd name="T40" fmla="*/ 912 w 912"/>
                  <a:gd name="T41"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2" h="19">
                    <a:moveTo>
                      <a:pt x="0" y="9"/>
                    </a:moveTo>
                    <a:lnTo>
                      <a:pt x="62" y="12"/>
                    </a:lnTo>
                    <a:lnTo>
                      <a:pt x="120" y="9"/>
                    </a:lnTo>
                    <a:lnTo>
                      <a:pt x="178" y="9"/>
                    </a:lnTo>
                    <a:lnTo>
                      <a:pt x="234" y="6"/>
                    </a:lnTo>
                    <a:lnTo>
                      <a:pt x="293" y="3"/>
                    </a:lnTo>
                    <a:lnTo>
                      <a:pt x="348" y="0"/>
                    </a:lnTo>
                    <a:lnTo>
                      <a:pt x="403" y="0"/>
                    </a:lnTo>
                    <a:lnTo>
                      <a:pt x="461" y="3"/>
                    </a:lnTo>
                    <a:lnTo>
                      <a:pt x="523" y="9"/>
                    </a:lnTo>
                    <a:lnTo>
                      <a:pt x="585" y="16"/>
                    </a:lnTo>
                    <a:lnTo>
                      <a:pt x="610" y="19"/>
                    </a:lnTo>
                    <a:lnTo>
                      <a:pt x="640" y="19"/>
                    </a:lnTo>
                    <a:lnTo>
                      <a:pt x="675" y="19"/>
                    </a:lnTo>
                    <a:lnTo>
                      <a:pt x="711" y="16"/>
                    </a:lnTo>
                    <a:lnTo>
                      <a:pt x="750" y="12"/>
                    </a:lnTo>
                    <a:lnTo>
                      <a:pt x="786" y="9"/>
                    </a:lnTo>
                    <a:lnTo>
                      <a:pt x="824" y="6"/>
                    </a:lnTo>
                    <a:lnTo>
                      <a:pt x="857" y="3"/>
                    </a:lnTo>
                    <a:lnTo>
                      <a:pt x="887" y="3"/>
                    </a:lnTo>
                    <a:lnTo>
                      <a:pt x="912" y="3"/>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60" name="Freeform 1036"/>
              <p:cNvSpPr>
                <a:spLocks/>
              </p:cNvSpPr>
              <p:nvPr/>
            </p:nvSpPr>
            <p:spPr bwMode="auto">
              <a:xfrm>
                <a:off x="1057" y="2763"/>
                <a:ext cx="20" cy="3"/>
              </a:xfrm>
              <a:custGeom>
                <a:avLst/>
                <a:gdLst>
                  <a:gd name="T0" fmla="*/ 0 w 454"/>
                  <a:gd name="T1" fmla="*/ 86 h 86"/>
                  <a:gd name="T2" fmla="*/ 52 w 454"/>
                  <a:gd name="T3" fmla="*/ 75 h 86"/>
                  <a:gd name="T4" fmla="*/ 104 w 454"/>
                  <a:gd name="T5" fmla="*/ 69 h 86"/>
                  <a:gd name="T6" fmla="*/ 159 w 454"/>
                  <a:gd name="T7" fmla="*/ 66 h 86"/>
                  <a:gd name="T8" fmla="*/ 214 w 454"/>
                  <a:gd name="T9" fmla="*/ 63 h 86"/>
                  <a:gd name="T10" fmla="*/ 269 w 454"/>
                  <a:gd name="T11" fmla="*/ 60 h 86"/>
                  <a:gd name="T12" fmla="*/ 318 w 454"/>
                  <a:gd name="T13" fmla="*/ 53 h 86"/>
                  <a:gd name="T14" fmla="*/ 363 w 454"/>
                  <a:gd name="T15" fmla="*/ 47 h 86"/>
                  <a:gd name="T16" fmla="*/ 402 w 454"/>
                  <a:gd name="T17" fmla="*/ 36 h 86"/>
                  <a:gd name="T18" fmla="*/ 432 w 454"/>
                  <a:gd name="T19" fmla="*/ 20 h 86"/>
                  <a:gd name="T20" fmla="*/ 454 w 454"/>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4" h="86">
                    <a:moveTo>
                      <a:pt x="0" y="86"/>
                    </a:moveTo>
                    <a:lnTo>
                      <a:pt x="52" y="75"/>
                    </a:lnTo>
                    <a:lnTo>
                      <a:pt x="104" y="69"/>
                    </a:lnTo>
                    <a:lnTo>
                      <a:pt x="159" y="66"/>
                    </a:lnTo>
                    <a:lnTo>
                      <a:pt x="214" y="63"/>
                    </a:lnTo>
                    <a:lnTo>
                      <a:pt x="269" y="60"/>
                    </a:lnTo>
                    <a:lnTo>
                      <a:pt x="318" y="53"/>
                    </a:lnTo>
                    <a:lnTo>
                      <a:pt x="363" y="47"/>
                    </a:lnTo>
                    <a:lnTo>
                      <a:pt x="402" y="36"/>
                    </a:lnTo>
                    <a:lnTo>
                      <a:pt x="432" y="20"/>
                    </a:lnTo>
                    <a:lnTo>
                      <a:pt x="454" y="0"/>
                    </a:lnTo>
                  </a:path>
                </a:pathLst>
              </a:custGeom>
              <a:solidFill>
                <a:srgbClr val="660033"/>
              </a:solidFill>
              <a:ln w="1651">
                <a:solidFill>
                  <a:srgbClr val="292929"/>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61" name="Freeform 1037"/>
              <p:cNvSpPr>
                <a:spLocks/>
              </p:cNvSpPr>
              <p:nvPr/>
            </p:nvSpPr>
            <p:spPr bwMode="auto">
              <a:xfrm>
                <a:off x="1054" y="2748"/>
                <a:ext cx="20" cy="9"/>
              </a:xfrm>
              <a:custGeom>
                <a:avLst/>
                <a:gdLst>
                  <a:gd name="T0" fmla="*/ 0 w 468"/>
                  <a:gd name="T1" fmla="*/ 259 h 259"/>
                  <a:gd name="T2" fmla="*/ 65 w 468"/>
                  <a:gd name="T3" fmla="*/ 232 h 259"/>
                  <a:gd name="T4" fmla="*/ 124 w 468"/>
                  <a:gd name="T5" fmla="*/ 203 h 259"/>
                  <a:gd name="T6" fmla="*/ 176 w 468"/>
                  <a:gd name="T7" fmla="*/ 170 h 259"/>
                  <a:gd name="T8" fmla="*/ 218 w 468"/>
                  <a:gd name="T9" fmla="*/ 138 h 259"/>
                  <a:gd name="T10" fmla="*/ 260 w 468"/>
                  <a:gd name="T11" fmla="*/ 108 h 259"/>
                  <a:gd name="T12" fmla="*/ 295 w 468"/>
                  <a:gd name="T13" fmla="*/ 79 h 259"/>
                  <a:gd name="T14" fmla="*/ 335 w 468"/>
                  <a:gd name="T15" fmla="*/ 49 h 259"/>
                  <a:gd name="T16" fmla="*/ 374 w 468"/>
                  <a:gd name="T17" fmla="*/ 27 h 259"/>
                  <a:gd name="T18" fmla="*/ 419 w 468"/>
                  <a:gd name="T19" fmla="*/ 10 h 259"/>
                  <a:gd name="T20" fmla="*/ 468 w 468"/>
                  <a:gd name="T2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8" h="259">
                    <a:moveTo>
                      <a:pt x="0" y="259"/>
                    </a:moveTo>
                    <a:lnTo>
                      <a:pt x="65" y="232"/>
                    </a:lnTo>
                    <a:lnTo>
                      <a:pt x="124" y="203"/>
                    </a:lnTo>
                    <a:lnTo>
                      <a:pt x="176" y="170"/>
                    </a:lnTo>
                    <a:lnTo>
                      <a:pt x="218" y="138"/>
                    </a:lnTo>
                    <a:lnTo>
                      <a:pt x="260" y="108"/>
                    </a:lnTo>
                    <a:lnTo>
                      <a:pt x="295" y="79"/>
                    </a:lnTo>
                    <a:lnTo>
                      <a:pt x="335" y="49"/>
                    </a:lnTo>
                    <a:lnTo>
                      <a:pt x="374" y="27"/>
                    </a:lnTo>
                    <a:lnTo>
                      <a:pt x="419" y="10"/>
                    </a:lnTo>
                    <a:lnTo>
                      <a:pt x="468" y="0"/>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62" name="Freeform 1038"/>
              <p:cNvSpPr>
                <a:spLocks/>
              </p:cNvSpPr>
              <p:nvPr/>
            </p:nvSpPr>
            <p:spPr bwMode="auto">
              <a:xfrm>
                <a:off x="1054" y="2787"/>
                <a:ext cx="29" cy="3"/>
              </a:xfrm>
              <a:custGeom>
                <a:avLst/>
                <a:gdLst>
                  <a:gd name="T0" fmla="*/ 0 w 663"/>
                  <a:gd name="T1" fmla="*/ 3 h 71"/>
                  <a:gd name="T2" fmla="*/ 72 w 663"/>
                  <a:gd name="T3" fmla="*/ 0 h 71"/>
                  <a:gd name="T4" fmla="*/ 140 w 663"/>
                  <a:gd name="T5" fmla="*/ 6 h 71"/>
                  <a:gd name="T6" fmla="*/ 208 w 663"/>
                  <a:gd name="T7" fmla="*/ 12 h 71"/>
                  <a:gd name="T8" fmla="*/ 274 w 663"/>
                  <a:gd name="T9" fmla="*/ 25 h 71"/>
                  <a:gd name="T10" fmla="*/ 338 w 663"/>
                  <a:gd name="T11" fmla="*/ 35 h 71"/>
                  <a:gd name="T12" fmla="*/ 400 w 663"/>
                  <a:gd name="T13" fmla="*/ 48 h 71"/>
                  <a:gd name="T14" fmla="*/ 465 w 663"/>
                  <a:gd name="T15" fmla="*/ 58 h 71"/>
                  <a:gd name="T16" fmla="*/ 530 w 663"/>
                  <a:gd name="T17" fmla="*/ 67 h 71"/>
                  <a:gd name="T18" fmla="*/ 595 w 663"/>
                  <a:gd name="T19" fmla="*/ 71 h 71"/>
                  <a:gd name="T20" fmla="*/ 663 w 663"/>
                  <a:gd name="T21" fmla="*/ 6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3" h="71">
                    <a:moveTo>
                      <a:pt x="0" y="3"/>
                    </a:moveTo>
                    <a:lnTo>
                      <a:pt x="72" y="0"/>
                    </a:lnTo>
                    <a:lnTo>
                      <a:pt x="140" y="6"/>
                    </a:lnTo>
                    <a:lnTo>
                      <a:pt x="208" y="12"/>
                    </a:lnTo>
                    <a:lnTo>
                      <a:pt x="274" y="25"/>
                    </a:lnTo>
                    <a:lnTo>
                      <a:pt x="338" y="35"/>
                    </a:lnTo>
                    <a:lnTo>
                      <a:pt x="400" y="48"/>
                    </a:lnTo>
                    <a:lnTo>
                      <a:pt x="465" y="58"/>
                    </a:lnTo>
                    <a:lnTo>
                      <a:pt x="530" y="67"/>
                    </a:lnTo>
                    <a:lnTo>
                      <a:pt x="595" y="71"/>
                    </a:lnTo>
                    <a:lnTo>
                      <a:pt x="663" y="67"/>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63" name="Freeform 1039"/>
              <p:cNvSpPr>
                <a:spLocks/>
              </p:cNvSpPr>
              <p:nvPr/>
            </p:nvSpPr>
            <p:spPr bwMode="auto">
              <a:xfrm>
                <a:off x="1063" y="2847"/>
                <a:ext cx="25" cy="11"/>
              </a:xfrm>
              <a:custGeom>
                <a:avLst/>
                <a:gdLst>
                  <a:gd name="T0" fmla="*/ 591 w 591"/>
                  <a:gd name="T1" fmla="*/ 0 h 303"/>
                  <a:gd name="T2" fmla="*/ 569 w 591"/>
                  <a:gd name="T3" fmla="*/ 0 h 303"/>
                  <a:gd name="T4" fmla="*/ 545 w 591"/>
                  <a:gd name="T5" fmla="*/ 0 h 303"/>
                  <a:gd name="T6" fmla="*/ 520 w 591"/>
                  <a:gd name="T7" fmla="*/ 6 h 303"/>
                  <a:gd name="T8" fmla="*/ 493 w 591"/>
                  <a:gd name="T9" fmla="*/ 13 h 303"/>
                  <a:gd name="T10" fmla="*/ 468 w 591"/>
                  <a:gd name="T11" fmla="*/ 19 h 303"/>
                  <a:gd name="T12" fmla="*/ 445 w 591"/>
                  <a:gd name="T13" fmla="*/ 30 h 303"/>
                  <a:gd name="T14" fmla="*/ 419 w 591"/>
                  <a:gd name="T15" fmla="*/ 39 h 303"/>
                  <a:gd name="T16" fmla="*/ 396 w 591"/>
                  <a:gd name="T17" fmla="*/ 49 h 303"/>
                  <a:gd name="T18" fmla="*/ 374 w 591"/>
                  <a:gd name="T19" fmla="*/ 58 h 303"/>
                  <a:gd name="T20" fmla="*/ 358 w 591"/>
                  <a:gd name="T21" fmla="*/ 65 h 303"/>
                  <a:gd name="T22" fmla="*/ 319 w 591"/>
                  <a:gd name="T23" fmla="*/ 85 h 303"/>
                  <a:gd name="T24" fmla="*/ 283 w 591"/>
                  <a:gd name="T25" fmla="*/ 107 h 303"/>
                  <a:gd name="T26" fmla="*/ 247 w 591"/>
                  <a:gd name="T27" fmla="*/ 130 h 303"/>
                  <a:gd name="T28" fmla="*/ 212 w 591"/>
                  <a:gd name="T29" fmla="*/ 157 h 303"/>
                  <a:gd name="T30" fmla="*/ 176 w 591"/>
                  <a:gd name="T31" fmla="*/ 182 h 303"/>
                  <a:gd name="T32" fmla="*/ 143 w 591"/>
                  <a:gd name="T33" fmla="*/ 209 h 303"/>
                  <a:gd name="T34" fmla="*/ 108 w 591"/>
                  <a:gd name="T35" fmla="*/ 235 h 303"/>
                  <a:gd name="T36" fmla="*/ 72 w 591"/>
                  <a:gd name="T37" fmla="*/ 257 h 303"/>
                  <a:gd name="T38" fmla="*/ 36 w 591"/>
                  <a:gd name="T39" fmla="*/ 284 h 303"/>
                  <a:gd name="T40" fmla="*/ 0 w 591"/>
                  <a:gd name="T41" fmla="*/ 30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1" h="303">
                    <a:moveTo>
                      <a:pt x="591" y="0"/>
                    </a:moveTo>
                    <a:lnTo>
                      <a:pt x="569" y="0"/>
                    </a:lnTo>
                    <a:lnTo>
                      <a:pt x="545" y="0"/>
                    </a:lnTo>
                    <a:lnTo>
                      <a:pt x="520" y="6"/>
                    </a:lnTo>
                    <a:lnTo>
                      <a:pt x="493" y="13"/>
                    </a:lnTo>
                    <a:lnTo>
                      <a:pt x="468" y="19"/>
                    </a:lnTo>
                    <a:lnTo>
                      <a:pt x="445" y="30"/>
                    </a:lnTo>
                    <a:lnTo>
                      <a:pt x="419" y="39"/>
                    </a:lnTo>
                    <a:lnTo>
                      <a:pt x="396" y="49"/>
                    </a:lnTo>
                    <a:lnTo>
                      <a:pt x="374" y="58"/>
                    </a:lnTo>
                    <a:lnTo>
                      <a:pt x="358" y="65"/>
                    </a:lnTo>
                    <a:lnTo>
                      <a:pt x="319" y="85"/>
                    </a:lnTo>
                    <a:lnTo>
                      <a:pt x="283" y="107"/>
                    </a:lnTo>
                    <a:lnTo>
                      <a:pt x="247" y="130"/>
                    </a:lnTo>
                    <a:lnTo>
                      <a:pt x="212" y="157"/>
                    </a:lnTo>
                    <a:lnTo>
                      <a:pt x="176" y="182"/>
                    </a:lnTo>
                    <a:lnTo>
                      <a:pt x="143" y="209"/>
                    </a:lnTo>
                    <a:lnTo>
                      <a:pt x="108" y="235"/>
                    </a:lnTo>
                    <a:lnTo>
                      <a:pt x="72" y="257"/>
                    </a:lnTo>
                    <a:lnTo>
                      <a:pt x="36" y="284"/>
                    </a:lnTo>
                    <a:lnTo>
                      <a:pt x="0" y="303"/>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64" name="Freeform 1040"/>
              <p:cNvSpPr>
                <a:spLocks/>
              </p:cNvSpPr>
              <p:nvPr/>
            </p:nvSpPr>
            <p:spPr bwMode="auto">
              <a:xfrm>
                <a:off x="1053" y="2853"/>
                <a:ext cx="33" cy="11"/>
              </a:xfrm>
              <a:custGeom>
                <a:avLst/>
                <a:gdLst>
                  <a:gd name="T0" fmla="*/ 763 w 763"/>
                  <a:gd name="T1" fmla="*/ 0 h 316"/>
                  <a:gd name="T2" fmla="*/ 692 w 763"/>
                  <a:gd name="T3" fmla="*/ 33 h 316"/>
                  <a:gd name="T4" fmla="*/ 620 w 763"/>
                  <a:gd name="T5" fmla="*/ 72 h 316"/>
                  <a:gd name="T6" fmla="*/ 546 w 763"/>
                  <a:gd name="T7" fmla="*/ 114 h 316"/>
                  <a:gd name="T8" fmla="*/ 471 w 763"/>
                  <a:gd name="T9" fmla="*/ 157 h 316"/>
                  <a:gd name="T10" fmla="*/ 397 w 763"/>
                  <a:gd name="T11" fmla="*/ 199 h 316"/>
                  <a:gd name="T12" fmla="*/ 318 w 763"/>
                  <a:gd name="T13" fmla="*/ 235 h 316"/>
                  <a:gd name="T14" fmla="*/ 238 w 763"/>
                  <a:gd name="T15" fmla="*/ 267 h 316"/>
                  <a:gd name="T16" fmla="*/ 159 w 763"/>
                  <a:gd name="T17" fmla="*/ 293 h 316"/>
                  <a:gd name="T18" fmla="*/ 78 w 763"/>
                  <a:gd name="T19" fmla="*/ 309 h 316"/>
                  <a:gd name="T20" fmla="*/ 0 w 763"/>
                  <a:gd name="T21" fmla="*/ 316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3" h="316">
                    <a:moveTo>
                      <a:pt x="763" y="0"/>
                    </a:moveTo>
                    <a:lnTo>
                      <a:pt x="692" y="33"/>
                    </a:lnTo>
                    <a:lnTo>
                      <a:pt x="620" y="72"/>
                    </a:lnTo>
                    <a:lnTo>
                      <a:pt x="546" y="114"/>
                    </a:lnTo>
                    <a:lnTo>
                      <a:pt x="471" y="157"/>
                    </a:lnTo>
                    <a:lnTo>
                      <a:pt x="397" y="199"/>
                    </a:lnTo>
                    <a:lnTo>
                      <a:pt x="318" y="235"/>
                    </a:lnTo>
                    <a:lnTo>
                      <a:pt x="238" y="267"/>
                    </a:lnTo>
                    <a:lnTo>
                      <a:pt x="159" y="293"/>
                    </a:lnTo>
                    <a:lnTo>
                      <a:pt x="78" y="309"/>
                    </a:lnTo>
                    <a:lnTo>
                      <a:pt x="0" y="316"/>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65" name="Freeform 1041"/>
              <p:cNvSpPr>
                <a:spLocks/>
              </p:cNvSpPr>
              <p:nvPr/>
            </p:nvSpPr>
            <p:spPr bwMode="auto">
              <a:xfrm>
                <a:off x="1064" y="2864"/>
                <a:ext cx="15" cy="3"/>
              </a:xfrm>
              <a:custGeom>
                <a:avLst/>
                <a:gdLst>
                  <a:gd name="T0" fmla="*/ 347 w 347"/>
                  <a:gd name="T1" fmla="*/ 0 h 79"/>
                  <a:gd name="T2" fmla="*/ 311 w 347"/>
                  <a:gd name="T3" fmla="*/ 7 h 79"/>
                  <a:gd name="T4" fmla="*/ 280 w 347"/>
                  <a:gd name="T5" fmla="*/ 16 h 79"/>
                  <a:gd name="T6" fmla="*/ 244 w 347"/>
                  <a:gd name="T7" fmla="*/ 27 h 79"/>
                  <a:gd name="T8" fmla="*/ 208 w 347"/>
                  <a:gd name="T9" fmla="*/ 36 h 79"/>
                  <a:gd name="T10" fmla="*/ 176 w 347"/>
                  <a:gd name="T11" fmla="*/ 46 h 79"/>
                  <a:gd name="T12" fmla="*/ 140 w 347"/>
                  <a:gd name="T13" fmla="*/ 52 h 79"/>
                  <a:gd name="T14" fmla="*/ 104 w 347"/>
                  <a:gd name="T15" fmla="*/ 62 h 79"/>
                  <a:gd name="T16" fmla="*/ 72 w 347"/>
                  <a:gd name="T17" fmla="*/ 69 h 79"/>
                  <a:gd name="T18" fmla="*/ 36 w 347"/>
                  <a:gd name="T19" fmla="*/ 75 h 79"/>
                  <a:gd name="T20" fmla="*/ 0 w 347"/>
                  <a:gd name="T21"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7" h="79">
                    <a:moveTo>
                      <a:pt x="347" y="0"/>
                    </a:moveTo>
                    <a:lnTo>
                      <a:pt x="311" y="7"/>
                    </a:lnTo>
                    <a:lnTo>
                      <a:pt x="280" y="16"/>
                    </a:lnTo>
                    <a:lnTo>
                      <a:pt x="244" y="27"/>
                    </a:lnTo>
                    <a:lnTo>
                      <a:pt x="208" y="36"/>
                    </a:lnTo>
                    <a:lnTo>
                      <a:pt x="176" y="46"/>
                    </a:lnTo>
                    <a:lnTo>
                      <a:pt x="140" y="52"/>
                    </a:lnTo>
                    <a:lnTo>
                      <a:pt x="104" y="62"/>
                    </a:lnTo>
                    <a:lnTo>
                      <a:pt x="72" y="69"/>
                    </a:lnTo>
                    <a:lnTo>
                      <a:pt x="36" y="75"/>
                    </a:lnTo>
                    <a:lnTo>
                      <a:pt x="0" y="79"/>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66" name="Freeform 1042"/>
              <p:cNvSpPr>
                <a:spLocks/>
              </p:cNvSpPr>
              <p:nvPr/>
            </p:nvSpPr>
            <p:spPr bwMode="auto">
              <a:xfrm>
                <a:off x="1048" y="2893"/>
                <a:ext cx="21" cy="18"/>
              </a:xfrm>
              <a:custGeom>
                <a:avLst/>
                <a:gdLst>
                  <a:gd name="T0" fmla="*/ 0 w 493"/>
                  <a:gd name="T1" fmla="*/ 0 h 508"/>
                  <a:gd name="T2" fmla="*/ 42 w 493"/>
                  <a:gd name="T3" fmla="*/ 45 h 508"/>
                  <a:gd name="T4" fmla="*/ 72 w 493"/>
                  <a:gd name="T5" fmla="*/ 91 h 508"/>
                  <a:gd name="T6" fmla="*/ 97 w 493"/>
                  <a:gd name="T7" fmla="*/ 133 h 508"/>
                  <a:gd name="T8" fmla="*/ 120 w 493"/>
                  <a:gd name="T9" fmla="*/ 175 h 508"/>
                  <a:gd name="T10" fmla="*/ 149 w 493"/>
                  <a:gd name="T11" fmla="*/ 218 h 508"/>
                  <a:gd name="T12" fmla="*/ 185 w 493"/>
                  <a:gd name="T13" fmla="*/ 263 h 508"/>
                  <a:gd name="T14" fmla="*/ 234 w 493"/>
                  <a:gd name="T15" fmla="*/ 316 h 508"/>
                  <a:gd name="T16" fmla="*/ 298 w 493"/>
                  <a:gd name="T17" fmla="*/ 371 h 508"/>
                  <a:gd name="T18" fmla="*/ 383 w 493"/>
                  <a:gd name="T19" fmla="*/ 433 h 508"/>
                  <a:gd name="T20" fmla="*/ 493 w 493"/>
                  <a:gd name="T21" fmla="*/ 508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3" h="508">
                    <a:moveTo>
                      <a:pt x="0" y="0"/>
                    </a:moveTo>
                    <a:lnTo>
                      <a:pt x="42" y="45"/>
                    </a:lnTo>
                    <a:lnTo>
                      <a:pt x="72" y="91"/>
                    </a:lnTo>
                    <a:lnTo>
                      <a:pt x="97" y="133"/>
                    </a:lnTo>
                    <a:lnTo>
                      <a:pt x="120" y="175"/>
                    </a:lnTo>
                    <a:lnTo>
                      <a:pt x="149" y="218"/>
                    </a:lnTo>
                    <a:lnTo>
                      <a:pt x="185" y="263"/>
                    </a:lnTo>
                    <a:lnTo>
                      <a:pt x="234" y="316"/>
                    </a:lnTo>
                    <a:lnTo>
                      <a:pt x="298" y="371"/>
                    </a:lnTo>
                    <a:lnTo>
                      <a:pt x="383" y="433"/>
                    </a:lnTo>
                    <a:lnTo>
                      <a:pt x="493" y="508"/>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67" name="Freeform 1043"/>
              <p:cNvSpPr>
                <a:spLocks/>
              </p:cNvSpPr>
              <p:nvPr/>
            </p:nvSpPr>
            <p:spPr bwMode="auto">
              <a:xfrm>
                <a:off x="1058" y="2894"/>
                <a:ext cx="20" cy="13"/>
              </a:xfrm>
              <a:custGeom>
                <a:avLst/>
                <a:gdLst>
                  <a:gd name="T0" fmla="*/ 0 w 462"/>
                  <a:gd name="T1" fmla="*/ 0 h 342"/>
                  <a:gd name="T2" fmla="*/ 36 w 462"/>
                  <a:gd name="T3" fmla="*/ 49 h 342"/>
                  <a:gd name="T4" fmla="*/ 75 w 462"/>
                  <a:gd name="T5" fmla="*/ 91 h 342"/>
                  <a:gd name="T6" fmla="*/ 117 w 462"/>
                  <a:gd name="T7" fmla="*/ 130 h 342"/>
                  <a:gd name="T8" fmla="*/ 159 w 462"/>
                  <a:gd name="T9" fmla="*/ 170 h 342"/>
                  <a:gd name="T10" fmla="*/ 208 w 462"/>
                  <a:gd name="T11" fmla="*/ 202 h 342"/>
                  <a:gd name="T12" fmla="*/ 253 w 462"/>
                  <a:gd name="T13" fmla="*/ 235 h 342"/>
                  <a:gd name="T14" fmla="*/ 305 w 462"/>
                  <a:gd name="T15" fmla="*/ 264 h 342"/>
                  <a:gd name="T16" fmla="*/ 357 w 462"/>
                  <a:gd name="T17" fmla="*/ 290 h 342"/>
                  <a:gd name="T18" fmla="*/ 409 w 462"/>
                  <a:gd name="T19" fmla="*/ 320 h 342"/>
                  <a:gd name="T20" fmla="*/ 462 w 462"/>
                  <a:gd name="T21" fmla="*/ 342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2" h="342">
                    <a:moveTo>
                      <a:pt x="0" y="0"/>
                    </a:moveTo>
                    <a:lnTo>
                      <a:pt x="36" y="49"/>
                    </a:lnTo>
                    <a:lnTo>
                      <a:pt x="75" y="91"/>
                    </a:lnTo>
                    <a:lnTo>
                      <a:pt x="117" y="130"/>
                    </a:lnTo>
                    <a:lnTo>
                      <a:pt x="159" y="170"/>
                    </a:lnTo>
                    <a:lnTo>
                      <a:pt x="208" y="202"/>
                    </a:lnTo>
                    <a:lnTo>
                      <a:pt x="253" y="235"/>
                    </a:lnTo>
                    <a:lnTo>
                      <a:pt x="305" y="264"/>
                    </a:lnTo>
                    <a:lnTo>
                      <a:pt x="357" y="290"/>
                    </a:lnTo>
                    <a:lnTo>
                      <a:pt x="409" y="320"/>
                    </a:lnTo>
                    <a:lnTo>
                      <a:pt x="462" y="342"/>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68" name="Freeform 1044"/>
              <p:cNvSpPr>
                <a:spLocks/>
              </p:cNvSpPr>
              <p:nvPr/>
            </p:nvSpPr>
            <p:spPr bwMode="auto">
              <a:xfrm>
                <a:off x="1063" y="2892"/>
                <a:ext cx="12" cy="6"/>
              </a:xfrm>
              <a:custGeom>
                <a:avLst/>
                <a:gdLst>
                  <a:gd name="T0" fmla="*/ 0 w 277"/>
                  <a:gd name="T1" fmla="*/ 0 h 163"/>
                  <a:gd name="T2" fmla="*/ 27 w 277"/>
                  <a:gd name="T3" fmla="*/ 16 h 163"/>
                  <a:gd name="T4" fmla="*/ 53 w 277"/>
                  <a:gd name="T5" fmla="*/ 33 h 163"/>
                  <a:gd name="T6" fmla="*/ 82 w 277"/>
                  <a:gd name="T7" fmla="*/ 49 h 163"/>
                  <a:gd name="T8" fmla="*/ 111 w 277"/>
                  <a:gd name="T9" fmla="*/ 66 h 163"/>
                  <a:gd name="T10" fmla="*/ 140 w 277"/>
                  <a:gd name="T11" fmla="*/ 79 h 163"/>
                  <a:gd name="T12" fmla="*/ 167 w 277"/>
                  <a:gd name="T13" fmla="*/ 94 h 163"/>
                  <a:gd name="T14" fmla="*/ 195 w 277"/>
                  <a:gd name="T15" fmla="*/ 111 h 163"/>
                  <a:gd name="T16" fmla="*/ 222 w 277"/>
                  <a:gd name="T17" fmla="*/ 127 h 163"/>
                  <a:gd name="T18" fmla="*/ 251 w 277"/>
                  <a:gd name="T19" fmla="*/ 144 h 163"/>
                  <a:gd name="T20" fmla="*/ 277 w 277"/>
                  <a:gd name="T21"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7" h="163">
                    <a:moveTo>
                      <a:pt x="0" y="0"/>
                    </a:moveTo>
                    <a:lnTo>
                      <a:pt x="27" y="16"/>
                    </a:lnTo>
                    <a:lnTo>
                      <a:pt x="53" y="33"/>
                    </a:lnTo>
                    <a:lnTo>
                      <a:pt x="82" y="49"/>
                    </a:lnTo>
                    <a:lnTo>
                      <a:pt x="111" y="66"/>
                    </a:lnTo>
                    <a:lnTo>
                      <a:pt x="140" y="79"/>
                    </a:lnTo>
                    <a:lnTo>
                      <a:pt x="167" y="94"/>
                    </a:lnTo>
                    <a:lnTo>
                      <a:pt x="195" y="111"/>
                    </a:lnTo>
                    <a:lnTo>
                      <a:pt x="222" y="127"/>
                    </a:lnTo>
                    <a:lnTo>
                      <a:pt x="251" y="144"/>
                    </a:lnTo>
                    <a:lnTo>
                      <a:pt x="277" y="163"/>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69" name="Freeform 1045"/>
              <p:cNvSpPr>
                <a:spLocks/>
              </p:cNvSpPr>
              <p:nvPr/>
            </p:nvSpPr>
            <p:spPr bwMode="auto">
              <a:xfrm>
                <a:off x="1052" y="2878"/>
                <a:ext cx="24" cy="13"/>
              </a:xfrm>
              <a:custGeom>
                <a:avLst/>
                <a:gdLst>
                  <a:gd name="T0" fmla="*/ 0 w 545"/>
                  <a:gd name="T1" fmla="*/ 0 h 365"/>
                  <a:gd name="T2" fmla="*/ 52 w 545"/>
                  <a:gd name="T3" fmla="*/ 32 h 365"/>
                  <a:gd name="T4" fmla="*/ 103 w 545"/>
                  <a:gd name="T5" fmla="*/ 68 h 365"/>
                  <a:gd name="T6" fmla="*/ 159 w 545"/>
                  <a:gd name="T7" fmla="*/ 110 h 365"/>
                  <a:gd name="T8" fmla="*/ 210 w 545"/>
                  <a:gd name="T9" fmla="*/ 153 h 365"/>
                  <a:gd name="T10" fmla="*/ 266 w 545"/>
                  <a:gd name="T11" fmla="*/ 196 h 365"/>
                  <a:gd name="T12" fmla="*/ 317 w 545"/>
                  <a:gd name="T13" fmla="*/ 238 h 365"/>
                  <a:gd name="T14" fmla="*/ 373 w 545"/>
                  <a:gd name="T15" fmla="*/ 278 h 365"/>
                  <a:gd name="T16" fmla="*/ 428 w 545"/>
                  <a:gd name="T17" fmla="*/ 313 h 365"/>
                  <a:gd name="T18" fmla="*/ 486 w 545"/>
                  <a:gd name="T19" fmla="*/ 342 h 365"/>
                  <a:gd name="T20" fmla="*/ 545 w 545"/>
                  <a:gd name="T21" fmla="*/ 365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5" h="365">
                    <a:moveTo>
                      <a:pt x="0" y="0"/>
                    </a:moveTo>
                    <a:lnTo>
                      <a:pt x="52" y="32"/>
                    </a:lnTo>
                    <a:lnTo>
                      <a:pt x="103" y="68"/>
                    </a:lnTo>
                    <a:lnTo>
                      <a:pt x="159" y="110"/>
                    </a:lnTo>
                    <a:lnTo>
                      <a:pt x="210" y="153"/>
                    </a:lnTo>
                    <a:lnTo>
                      <a:pt x="266" y="196"/>
                    </a:lnTo>
                    <a:lnTo>
                      <a:pt x="317" y="238"/>
                    </a:lnTo>
                    <a:lnTo>
                      <a:pt x="373" y="278"/>
                    </a:lnTo>
                    <a:lnTo>
                      <a:pt x="428" y="313"/>
                    </a:lnTo>
                    <a:lnTo>
                      <a:pt x="486" y="342"/>
                    </a:lnTo>
                    <a:lnTo>
                      <a:pt x="545" y="365"/>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70" name="Freeform 1046"/>
              <p:cNvSpPr>
                <a:spLocks/>
              </p:cNvSpPr>
              <p:nvPr/>
            </p:nvSpPr>
            <p:spPr bwMode="auto">
              <a:xfrm>
                <a:off x="1060" y="2874"/>
                <a:ext cx="18" cy="1"/>
              </a:xfrm>
              <a:custGeom>
                <a:avLst/>
                <a:gdLst>
                  <a:gd name="T0" fmla="*/ 0 w 416"/>
                  <a:gd name="T1" fmla="*/ 0 h 30"/>
                  <a:gd name="T2" fmla="*/ 45 w 416"/>
                  <a:gd name="T3" fmla="*/ 17 h 30"/>
                  <a:gd name="T4" fmla="*/ 91 w 416"/>
                  <a:gd name="T5" fmla="*/ 23 h 30"/>
                  <a:gd name="T6" fmla="*/ 133 w 416"/>
                  <a:gd name="T7" fmla="*/ 30 h 30"/>
                  <a:gd name="T8" fmla="*/ 179 w 416"/>
                  <a:gd name="T9" fmla="*/ 30 h 30"/>
                  <a:gd name="T10" fmla="*/ 224 w 416"/>
                  <a:gd name="T11" fmla="*/ 26 h 30"/>
                  <a:gd name="T12" fmla="*/ 267 w 416"/>
                  <a:gd name="T13" fmla="*/ 23 h 30"/>
                  <a:gd name="T14" fmla="*/ 308 w 416"/>
                  <a:gd name="T15" fmla="*/ 17 h 30"/>
                  <a:gd name="T16" fmla="*/ 347 w 416"/>
                  <a:gd name="T17" fmla="*/ 14 h 30"/>
                  <a:gd name="T18" fmla="*/ 383 w 416"/>
                  <a:gd name="T19" fmla="*/ 14 h 30"/>
                  <a:gd name="T20" fmla="*/ 416 w 416"/>
                  <a:gd name="T21"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6" h="30">
                    <a:moveTo>
                      <a:pt x="0" y="0"/>
                    </a:moveTo>
                    <a:lnTo>
                      <a:pt x="45" y="17"/>
                    </a:lnTo>
                    <a:lnTo>
                      <a:pt x="91" y="23"/>
                    </a:lnTo>
                    <a:lnTo>
                      <a:pt x="133" y="30"/>
                    </a:lnTo>
                    <a:lnTo>
                      <a:pt x="179" y="30"/>
                    </a:lnTo>
                    <a:lnTo>
                      <a:pt x="224" y="26"/>
                    </a:lnTo>
                    <a:lnTo>
                      <a:pt x="267" y="23"/>
                    </a:lnTo>
                    <a:lnTo>
                      <a:pt x="308" y="17"/>
                    </a:lnTo>
                    <a:lnTo>
                      <a:pt x="347" y="14"/>
                    </a:lnTo>
                    <a:lnTo>
                      <a:pt x="383" y="14"/>
                    </a:lnTo>
                    <a:lnTo>
                      <a:pt x="416" y="14"/>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71" name="Freeform 1047"/>
              <p:cNvSpPr>
                <a:spLocks/>
              </p:cNvSpPr>
              <p:nvPr/>
            </p:nvSpPr>
            <p:spPr bwMode="auto">
              <a:xfrm>
                <a:off x="1065" y="2869"/>
                <a:ext cx="19" cy="3"/>
              </a:xfrm>
              <a:custGeom>
                <a:avLst/>
                <a:gdLst>
                  <a:gd name="T0" fmla="*/ 0 w 431"/>
                  <a:gd name="T1" fmla="*/ 76 h 76"/>
                  <a:gd name="T2" fmla="*/ 35 w 431"/>
                  <a:gd name="T3" fmla="*/ 76 h 76"/>
                  <a:gd name="T4" fmla="*/ 78 w 431"/>
                  <a:gd name="T5" fmla="*/ 76 h 76"/>
                  <a:gd name="T6" fmla="*/ 123 w 431"/>
                  <a:gd name="T7" fmla="*/ 69 h 76"/>
                  <a:gd name="T8" fmla="*/ 169 w 431"/>
                  <a:gd name="T9" fmla="*/ 66 h 76"/>
                  <a:gd name="T10" fmla="*/ 217 w 431"/>
                  <a:gd name="T11" fmla="*/ 57 h 76"/>
                  <a:gd name="T12" fmla="*/ 266 w 431"/>
                  <a:gd name="T13" fmla="*/ 46 h 76"/>
                  <a:gd name="T14" fmla="*/ 315 w 431"/>
                  <a:gd name="T15" fmla="*/ 36 h 76"/>
                  <a:gd name="T16" fmla="*/ 360 w 431"/>
                  <a:gd name="T17" fmla="*/ 27 h 76"/>
                  <a:gd name="T18" fmla="*/ 399 w 431"/>
                  <a:gd name="T19" fmla="*/ 13 h 76"/>
                  <a:gd name="T20" fmla="*/ 431 w 431"/>
                  <a:gd name="T2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1" h="76">
                    <a:moveTo>
                      <a:pt x="0" y="76"/>
                    </a:moveTo>
                    <a:lnTo>
                      <a:pt x="35" y="76"/>
                    </a:lnTo>
                    <a:lnTo>
                      <a:pt x="78" y="76"/>
                    </a:lnTo>
                    <a:lnTo>
                      <a:pt x="123" y="69"/>
                    </a:lnTo>
                    <a:lnTo>
                      <a:pt x="169" y="66"/>
                    </a:lnTo>
                    <a:lnTo>
                      <a:pt x="217" y="57"/>
                    </a:lnTo>
                    <a:lnTo>
                      <a:pt x="266" y="46"/>
                    </a:lnTo>
                    <a:lnTo>
                      <a:pt x="315" y="36"/>
                    </a:lnTo>
                    <a:lnTo>
                      <a:pt x="360" y="27"/>
                    </a:lnTo>
                    <a:lnTo>
                      <a:pt x="399" y="13"/>
                    </a:lnTo>
                    <a:lnTo>
                      <a:pt x="431" y="0"/>
                    </a:lnTo>
                  </a:path>
                </a:pathLst>
              </a:custGeom>
              <a:solidFill>
                <a:srgbClr val="993366"/>
              </a:solidFill>
              <a:ln w="1651">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72" name="Freeform 1048"/>
              <p:cNvSpPr>
                <a:spLocks/>
              </p:cNvSpPr>
              <p:nvPr/>
            </p:nvSpPr>
            <p:spPr bwMode="auto">
              <a:xfrm>
                <a:off x="1079" y="2857"/>
                <a:ext cx="12" cy="4"/>
              </a:xfrm>
              <a:custGeom>
                <a:avLst/>
                <a:gdLst>
                  <a:gd name="T0" fmla="*/ 0 w 282"/>
                  <a:gd name="T1" fmla="*/ 127 h 127"/>
                  <a:gd name="T2" fmla="*/ 32 w 282"/>
                  <a:gd name="T3" fmla="*/ 124 h 127"/>
                  <a:gd name="T4" fmla="*/ 65 w 282"/>
                  <a:gd name="T5" fmla="*/ 117 h 127"/>
                  <a:gd name="T6" fmla="*/ 95 w 282"/>
                  <a:gd name="T7" fmla="*/ 111 h 127"/>
                  <a:gd name="T8" fmla="*/ 123 w 282"/>
                  <a:gd name="T9" fmla="*/ 97 h 127"/>
                  <a:gd name="T10" fmla="*/ 153 w 282"/>
                  <a:gd name="T11" fmla="*/ 85 h 127"/>
                  <a:gd name="T12" fmla="*/ 178 w 282"/>
                  <a:gd name="T13" fmla="*/ 72 h 127"/>
                  <a:gd name="T14" fmla="*/ 205 w 282"/>
                  <a:gd name="T15" fmla="*/ 55 h 127"/>
                  <a:gd name="T16" fmla="*/ 230 w 282"/>
                  <a:gd name="T17" fmla="*/ 39 h 127"/>
                  <a:gd name="T18" fmla="*/ 257 w 282"/>
                  <a:gd name="T19" fmla="*/ 19 h 127"/>
                  <a:gd name="T20" fmla="*/ 282 w 282"/>
                  <a:gd name="T21"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2" h="127">
                    <a:moveTo>
                      <a:pt x="0" y="127"/>
                    </a:moveTo>
                    <a:lnTo>
                      <a:pt x="32" y="124"/>
                    </a:lnTo>
                    <a:lnTo>
                      <a:pt x="65" y="117"/>
                    </a:lnTo>
                    <a:lnTo>
                      <a:pt x="95" y="111"/>
                    </a:lnTo>
                    <a:lnTo>
                      <a:pt x="123" y="97"/>
                    </a:lnTo>
                    <a:lnTo>
                      <a:pt x="153" y="85"/>
                    </a:lnTo>
                    <a:lnTo>
                      <a:pt x="178" y="72"/>
                    </a:lnTo>
                    <a:lnTo>
                      <a:pt x="205" y="55"/>
                    </a:lnTo>
                    <a:lnTo>
                      <a:pt x="230" y="39"/>
                    </a:lnTo>
                    <a:lnTo>
                      <a:pt x="257" y="19"/>
                    </a:lnTo>
                    <a:lnTo>
                      <a:pt x="282" y="0"/>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73" name="Freeform 1049"/>
              <p:cNvSpPr>
                <a:spLocks/>
              </p:cNvSpPr>
              <p:nvPr/>
            </p:nvSpPr>
            <p:spPr bwMode="auto">
              <a:xfrm>
                <a:off x="1062" y="2880"/>
                <a:ext cx="11" cy="3"/>
              </a:xfrm>
              <a:custGeom>
                <a:avLst/>
                <a:gdLst>
                  <a:gd name="T0" fmla="*/ 0 w 256"/>
                  <a:gd name="T1" fmla="*/ 0 h 91"/>
                  <a:gd name="T2" fmla="*/ 23 w 256"/>
                  <a:gd name="T3" fmla="*/ 9 h 91"/>
                  <a:gd name="T4" fmla="*/ 48 w 256"/>
                  <a:gd name="T5" fmla="*/ 22 h 91"/>
                  <a:gd name="T6" fmla="*/ 72 w 256"/>
                  <a:gd name="T7" fmla="*/ 32 h 91"/>
                  <a:gd name="T8" fmla="*/ 97 w 256"/>
                  <a:gd name="T9" fmla="*/ 45 h 91"/>
                  <a:gd name="T10" fmla="*/ 123 w 256"/>
                  <a:gd name="T11" fmla="*/ 55 h 91"/>
                  <a:gd name="T12" fmla="*/ 149 w 256"/>
                  <a:gd name="T13" fmla="*/ 64 h 91"/>
                  <a:gd name="T14" fmla="*/ 175 w 256"/>
                  <a:gd name="T15" fmla="*/ 75 h 91"/>
                  <a:gd name="T16" fmla="*/ 201 w 256"/>
                  <a:gd name="T17" fmla="*/ 81 h 91"/>
                  <a:gd name="T18" fmla="*/ 227 w 256"/>
                  <a:gd name="T19" fmla="*/ 87 h 91"/>
                  <a:gd name="T20" fmla="*/ 256 w 256"/>
                  <a:gd name="T2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6" h="91">
                    <a:moveTo>
                      <a:pt x="0" y="0"/>
                    </a:moveTo>
                    <a:lnTo>
                      <a:pt x="23" y="9"/>
                    </a:lnTo>
                    <a:lnTo>
                      <a:pt x="48" y="22"/>
                    </a:lnTo>
                    <a:lnTo>
                      <a:pt x="72" y="32"/>
                    </a:lnTo>
                    <a:lnTo>
                      <a:pt x="97" y="45"/>
                    </a:lnTo>
                    <a:lnTo>
                      <a:pt x="123" y="55"/>
                    </a:lnTo>
                    <a:lnTo>
                      <a:pt x="149" y="64"/>
                    </a:lnTo>
                    <a:lnTo>
                      <a:pt x="175" y="75"/>
                    </a:lnTo>
                    <a:lnTo>
                      <a:pt x="201" y="81"/>
                    </a:lnTo>
                    <a:lnTo>
                      <a:pt x="227" y="87"/>
                    </a:lnTo>
                    <a:lnTo>
                      <a:pt x="256" y="91"/>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74" name="Freeform 1050"/>
              <p:cNvSpPr>
                <a:spLocks/>
              </p:cNvSpPr>
              <p:nvPr/>
            </p:nvSpPr>
            <p:spPr bwMode="auto">
              <a:xfrm>
                <a:off x="1061" y="2902"/>
                <a:ext cx="14" cy="8"/>
              </a:xfrm>
              <a:custGeom>
                <a:avLst/>
                <a:gdLst>
                  <a:gd name="T0" fmla="*/ 0 w 331"/>
                  <a:gd name="T1" fmla="*/ 0 h 238"/>
                  <a:gd name="T2" fmla="*/ 23 w 331"/>
                  <a:gd name="T3" fmla="*/ 29 h 238"/>
                  <a:gd name="T4" fmla="*/ 52 w 331"/>
                  <a:gd name="T5" fmla="*/ 58 h 238"/>
                  <a:gd name="T6" fmla="*/ 81 w 331"/>
                  <a:gd name="T7" fmla="*/ 88 h 238"/>
                  <a:gd name="T8" fmla="*/ 114 w 331"/>
                  <a:gd name="T9" fmla="*/ 117 h 238"/>
                  <a:gd name="T10" fmla="*/ 150 w 331"/>
                  <a:gd name="T11" fmla="*/ 147 h 238"/>
                  <a:gd name="T12" fmla="*/ 185 w 331"/>
                  <a:gd name="T13" fmla="*/ 169 h 238"/>
                  <a:gd name="T14" fmla="*/ 224 w 331"/>
                  <a:gd name="T15" fmla="*/ 192 h 238"/>
                  <a:gd name="T16" fmla="*/ 260 w 331"/>
                  <a:gd name="T17" fmla="*/ 211 h 238"/>
                  <a:gd name="T18" fmla="*/ 295 w 331"/>
                  <a:gd name="T19" fmla="*/ 228 h 238"/>
                  <a:gd name="T20" fmla="*/ 331 w 331"/>
                  <a:gd name="T21"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1" h="238">
                    <a:moveTo>
                      <a:pt x="0" y="0"/>
                    </a:moveTo>
                    <a:lnTo>
                      <a:pt x="23" y="29"/>
                    </a:lnTo>
                    <a:lnTo>
                      <a:pt x="52" y="58"/>
                    </a:lnTo>
                    <a:lnTo>
                      <a:pt x="81" y="88"/>
                    </a:lnTo>
                    <a:lnTo>
                      <a:pt x="114" y="117"/>
                    </a:lnTo>
                    <a:lnTo>
                      <a:pt x="150" y="147"/>
                    </a:lnTo>
                    <a:lnTo>
                      <a:pt x="185" y="169"/>
                    </a:lnTo>
                    <a:lnTo>
                      <a:pt x="224" y="192"/>
                    </a:lnTo>
                    <a:lnTo>
                      <a:pt x="260" y="211"/>
                    </a:lnTo>
                    <a:lnTo>
                      <a:pt x="295" y="228"/>
                    </a:lnTo>
                    <a:lnTo>
                      <a:pt x="331" y="238"/>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75" name="Freeform 1051"/>
              <p:cNvSpPr>
                <a:spLocks/>
              </p:cNvSpPr>
              <p:nvPr/>
            </p:nvSpPr>
            <p:spPr bwMode="auto">
              <a:xfrm>
                <a:off x="1002" y="2950"/>
                <a:ext cx="17" cy="25"/>
              </a:xfrm>
              <a:custGeom>
                <a:avLst/>
                <a:gdLst>
                  <a:gd name="T0" fmla="*/ 0 w 396"/>
                  <a:gd name="T1" fmla="*/ 0 h 709"/>
                  <a:gd name="T2" fmla="*/ 45 w 396"/>
                  <a:gd name="T3" fmla="*/ 124 h 709"/>
                  <a:gd name="T4" fmla="*/ 91 w 396"/>
                  <a:gd name="T5" fmla="*/ 236 h 709"/>
                  <a:gd name="T6" fmla="*/ 136 w 396"/>
                  <a:gd name="T7" fmla="*/ 337 h 709"/>
                  <a:gd name="T8" fmla="*/ 179 w 396"/>
                  <a:gd name="T9" fmla="*/ 428 h 709"/>
                  <a:gd name="T10" fmla="*/ 220 w 396"/>
                  <a:gd name="T11" fmla="*/ 507 h 709"/>
                  <a:gd name="T12" fmla="*/ 259 w 396"/>
                  <a:gd name="T13" fmla="*/ 571 h 709"/>
                  <a:gd name="T14" fmla="*/ 298 w 396"/>
                  <a:gd name="T15" fmla="*/ 624 h 709"/>
                  <a:gd name="T16" fmla="*/ 334 w 396"/>
                  <a:gd name="T17" fmla="*/ 663 h 709"/>
                  <a:gd name="T18" fmla="*/ 366 w 396"/>
                  <a:gd name="T19" fmla="*/ 692 h 709"/>
                  <a:gd name="T20" fmla="*/ 396 w 396"/>
                  <a:gd name="T21" fmla="*/ 709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6" h="709">
                    <a:moveTo>
                      <a:pt x="0" y="0"/>
                    </a:moveTo>
                    <a:lnTo>
                      <a:pt x="45" y="124"/>
                    </a:lnTo>
                    <a:lnTo>
                      <a:pt x="91" y="236"/>
                    </a:lnTo>
                    <a:lnTo>
                      <a:pt x="136" y="337"/>
                    </a:lnTo>
                    <a:lnTo>
                      <a:pt x="179" y="428"/>
                    </a:lnTo>
                    <a:lnTo>
                      <a:pt x="220" y="507"/>
                    </a:lnTo>
                    <a:lnTo>
                      <a:pt x="259" y="571"/>
                    </a:lnTo>
                    <a:lnTo>
                      <a:pt x="298" y="624"/>
                    </a:lnTo>
                    <a:lnTo>
                      <a:pt x="334" y="663"/>
                    </a:lnTo>
                    <a:lnTo>
                      <a:pt x="366" y="692"/>
                    </a:lnTo>
                    <a:lnTo>
                      <a:pt x="396" y="709"/>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76" name="Freeform 1052"/>
              <p:cNvSpPr>
                <a:spLocks/>
              </p:cNvSpPr>
              <p:nvPr/>
            </p:nvSpPr>
            <p:spPr bwMode="auto">
              <a:xfrm>
                <a:off x="994" y="2949"/>
                <a:ext cx="20" cy="37"/>
              </a:xfrm>
              <a:custGeom>
                <a:avLst/>
                <a:gdLst>
                  <a:gd name="T0" fmla="*/ 0 w 471"/>
                  <a:gd name="T1" fmla="*/ 0 h 1037"/>
                  <a:gd name="T2" fmla="*/ 10 w 471"/>
                  <a:gd name="T3" fmla="*/ 10 h 1037"/>
                  <a:gd name="T4" fmla="*/ 23 w 471"/>
                  <a:gd name="T5" fmla="*/ 19 h 1037"/>
                  <a:gd name="T6" fmla="*/ 33 w 471"/>
                  <a:gd name="T7" fmla="*/ 29 h 1037"/>
                  <a:gd name="T8" fmla="*/ 39 w 471"/>
                  <a:gd name="T9" fmla="*/ 42 h 1037"/>
                  <a:gd name="T10" fmla="*/ 48 w 471"/>
                  <a:gd name="T11" fmla="*/ 55 h 1037"/>
                  <a:gd name="T12" fmla="*/ 55 w 471"/>
                  <a:gd name="T13" fmla="*/ 65 h 1037"/>
                  <a:gd name="T14" fmla="*/ 62 w 471"/>
                  <a:gd name="T15" fmla="*/ 78 h 1037"/>
                  <a:gd name="T16" fmla="*/ 72 w 471"/>
                  <a:gd name="T17" fmla="*/ 91 h 1037"/>
                  <a:gd name="T18" fmla="*/ 75 w 471"/>
                  <a:gd name="T19" fmla="*/ 104 h 1037"/>
                  <a:gd name="T20" fmla="*/ 81 w 471"/>
                  <a:gd name="T21" fmla="*/ 121 h 1037"/>
                  <a:gd name="T22" fmla="*/ 114 w 471"/>
                  <a:gd name="T23" fmla="*/ 196 h 1037"/>
                  <a:gd name="T24" fmla="*/ 143 w 471"/>
                  <a:gd name="T25" fmla="*/ 273 h 1037"/>
                  <a:gd name="T26" fmla="*/ 169 w 471"/>
                  <a:gd name="T27" fmla="*/ 352 h 1037"/>
                  <a:gd name="T28" fmla="*/ 195 w 471"/>
                  <a:gd name="T29" fmla="*/ 430 h 1037"/>
                  <a:gd name="T30" fmla="*/ 221 w 471"/>
                  <a:gd name="T31" fmla="*/ 508 h 1037"/>
                  <a:gd name="T32" fmla="*/ 247 w 471"/>
                  <a:gd name="T33" fmla="*/ 587 h 1037"/>
                  <a:gd name="T34" fmla="*/ 273 w 471"/>
                  <a:gd name="T35" fmla="*/ 665 h 1037"/>
                  <a:gd name="T36" fmla="*/ 302 w 471"/>
                  <a:gd name="T37" fmla="*/ 743 h 1037"/>
                  <a:gd name="T38" fmla="*/ 334 w 471"/>
                  <a:gd name="T39" fmla="*/ 819 h 1037"/>
                  <a:gd name="T40" fmla="*/ 370 w 471"/>
                  <a:gd name="T41" fmla="*/ 894 h 1037"/>
                  <a:gd name="T42" fmla="*/ 380 w 471"/>
                  <a:gd name="T43" fmla="*/ 910 h 1037"/>
                  <a:gd name="T44" fmla="*/ 390 w 471"/>
                  <a:gd name="T45" fmla="*/ 927 h 1037"/>
                  <a:gd name="T46" fmla="*/ 399 w 471"/>
                  <a:gd name="T47" fmla="*/ 939 h 1037"/>
                  <a:gd name="T48" fmla="*/ 410 w 471"/>
                  <a:gd name="T49" fmla="*/ 952 h 1037"/>
                  <a:gd name="T50" fmla="*/ 419 w 471"/>
                  <a:gd name="T51" fmla="*/ 966 h 1037"/>
                  <a:gd name="T52" fmla="*/ 432 w 471"/>
                  <a:gd name="T53" fmla="*/ 982 h 1037"/>
                  <a:gd name="T54" fmla="*/ 441 w 471"/>
                  <a:gd name="T55" fmla="*/ 994 h 1037"/>
                  <a:gd name="T56" fmla="*/ 451 w 471"/>
                  <a:gd name="T57" fmla="*/ 1008 h 1037"/>
                  <a:gd name="T58" fmla="*/ 462 w 471"/>
                  <a:gd name="T59" fmla="*/ 1021 h 1037"/>
                  <a:gd name="T60" fmla="*/ 471 w 471"/>
                  <a:gd name="T61" fmla="*/ 1037 h 10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71" h="1037">
                    <a:moveTo>
                      <a:pt x="0" y="0"/>
                    </a:moveTo>
                    <a:lnTo>
                      <a:pt x="10" y="10"/>
                    </a:lnTo>
                    <a:lnTo>
                      <a:pt x="23" y="19"/>
                    </a:lnTo>
                    <a:lnTo>
                      <a:pt x="33" y="29"/>
                    </a:lnTo>
                    <a:lnTo>
                      <a:pt x="39" y="42"/>
                    </a:lnTo>
                    <a:lnTo>
                      <a:pt x="48" y="55"/>
                    </a:lnTo>
                    <a:lnTo>
                      <a:pt x="55" y="65"/>
                    </a:lnTo>
                    <a:lnTo>
                      <a:pt x="62" y="78"/>
                    </a:lnTo>
                    <a:lnTo>
                      <a:pt x="72" y="91"/>
                    </a:lnTo>
                    <a:lnTo>
                      <a:pt x="75" y="104"/>
                    </a:lnTo>
                    <a:lnTo>
                      <a:pt x="81" y="121"/>
                    </a:lnTo>
                    <a:lnTo>
                      <a:pt x="114" y="196"/>
                    </a:lnTo>
                    <a:lnTo>
                      <a:pt x="143" y="273"/>
                    </a:lnTo>
                    <a:lnTo>
                      <a:pt x="169" y="352"/>
                    </a:lnTo>
                    <a:lnTo>
                      <a:pt x="195" y="430"/>
                    </a:lnTo>
                    <a:lnTo>
                      <a:pt x="221" y="508"/>
                    </a:lnTo>
                    <a:lnTo>
                      <a:pt x="247" y="587"/>
                    </a:lnTo>
                    <a:lnTo>
                      <a:pt x="273" y="665"/>
                    </a:lnTo>
                    <a:lnTo>
                      <a:pt x="302" y="743"/>
                    </a:lnTo>
                    <a:lnTo>
                      <a:pt x="334" y="819"/>
                    </a:lnTo>
                    <a:lnTo>
                      <a:pt x="370" y="894"/>
                    </a:lnTo>
                    <a:lnTo>
                      <a:pt x="380" y="910"/>
                    </a:lnTo>
                    <a:lnTo>
                      <a:pt x="390" y="927"/>
                    </a:lnTo>
                    <a:lnTo>
                      <a:pt x="399" y="939"/>
                    </a:lnTo>
                    <a:lnTo>
                      <a:pt x="410" y="952"/>
                    </a:lnTo>
                    <a:lnTo>
                      <a:pt x="419" y="966"/>
                    </a:lnTo>
                    <a:lnTo>
                      <a:pt x="432" y="982"/>
                    </a:lnTo>
                    <a:lnTo>
                      <a:pt x="441" y="994"/>
                    </a:lnTo>
                    <a:lnTo>
                      <a:pt x="451" y="1008"/>
                    </a:lnTo>
                    <a:lnTo>
                      <a:pt x="462" y="1021"/>
                    </a:lnTo>
                    <a:lnTo>
                      <a:pt x="471" y="1037"/>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77" name="Freeform 1053"/>
              <p:cNvSpPr>
                <a:spLocks/>
              </p:cNvSpPr>
              <p:nvPr/>
            </p:nvSpPr>
            <p:spPr bwMode="auto">
              <a:xfrm>
                <a:off x="1001" y="2974"/>
                <a:ext cx="10" cy="19"/>
              </a:xfrm>
              <a:custGeom>
                <a:avLst/>
                <a:gdLst>
                  <a:gd name="T0" fmla="*/ 0 w 217"/>
                  <a:gd name="T1" fmla="*/ 0 h 545"/>
                  <a:gd name="T2" fmla="*/ 16 w 217"/>
                  <a:gd name="T3" fmla="*/ 62 h 545"/>
                  <a:gd name="T4" fmla="*/ 32 w 217"/>
                  <a:gd name="T5" fmla="*/ 124 h 545"/>
                  <a:gd name="T6" fmla="*/ 52 w 217"/>
                  <a:gd name="T7" fmla="*/ 186 h 545"/>
                  <a:gd name="T8" fmla="*/ 74 w 217"/>
                  <a:gd name="T9" fmla="*/ 245 h 545"/>
                  <a:gd name="T10" fmla="*/ 98 w 217"/>
                  <a:gd name="T11" fmla="*/ 307 h 545"/>
                  <a:gd name="T12" fmla="*/ 123 w 217"/>
                  <a:gd name="T13" fmla="*/ 363 h 545"/>
                  <a:gd name="T14" fmla="*/ 146 w 217"/>
                  <a:gd name="T15" fmla="*/ 415 h 545"/>
                  <a:gd name="T16" fmla="*/ 172 w 217"/>
                  <a:gd name="T17" fmla="*/ 463 h 545"/>
                  <a:gd name="T18" fmla="*/ 195 w 217"/>
                  <a:gd name="T19" fmla="*/ 506 h 545"/>
                  <a:gd name="T20" fmla="*/ 217 w 217"/>
                  <a:gd name="T21" fmla="*/ 545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7" h="545">
                    <a:moveTo>
                      <a:pt x="0" y="0"/>
                    </a:moveTo>
                    <a:lnTo>
                      <a:pt x="16" y="62"/>
                    </a:lnTo>
                    <a:lnTo>
                      <a:pt x="32" y="124"/>
                    </a:lnTo>
                    <a:lnTo>
                      <a:pt x="52" y="186"/>
                    </a:lnTo>
                    <a:lnTo>
                      <a:pt x="74" y="245"/>
                    </a:lnTo>
                    <a:lnTo>
                      <a:pt x="98" y="307"/>
                    </a:lnTo>
                    <a:lnTo>
                      <a:pt x="123" y="363"/>
                    </a:lnTo>
                    <a:lnTo>
                      <a:pt x="146" y="415"/>
                    </a:lnTo>
                    <a:lnTo>
                      <a:pt x="172" y="463"/>
                    </a:lnTo>
                    <a:lnTo>
                      <a:pt x="195" y="506"/>
                    </a:lnTo>
                    <a:lnTo>
                      <a:pt x="217" y="545"/>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78" name="Freeform 1054"/>
              <p:cNvSpPr>
                <a:spLocks/>
              </p:cNvSpPr>
              <p:nvPr/>
            </p:nvSpPr>
            <p:spPr bwMode="auto">
              <a:xfrm>
                <a:off x="964" y="2964"/>
                <a:ext cx="15" cy="30"/>
              </a:xfrm>
              <a:custGeom>
                <a:avLst/>
                <a:gdLst>
                  <a:gd name="T0" fmla="*/ 0 w 347"/>
                  <a:gd name="T1" fmla="*/ 0 h 842"/>
                  <a:gd name="T2" fmla="*/ 42 w 347"/>
                  <a:gd name="T3" fmla="*/ 62 h 842"/>
                  <a:gd name="T4" fmla="*/ 81 w 347"/>
                  <a:gd name="T5" fmla="*/ 127 h 842"/>
                  <a:gd name="T6" fmla="*/ 117 w 347"/>
                  <a:gd name="T7" fmla="*/ 193 h 842"/>
                  <a:gd name="T8" fmla="*/ 146 w 347"/>
                  <a:gd name="T9" fmla="*/ 261 h 842"/>
                  <a:gd name="T10" fmla="*/ 172 w 347"/>
                  <a:gd name="T11" fmla="*/ 329 h 842"/>
                  <a:gd name="T12" fmla="*/ 195 w 347"/>
                  <a:gd name="T13" fmla="*/ 401 h 842"/>
                  <a:gd name="T14" fmla="*/ 215 w 347"/>
                  <a:gd name="T15" fmla="*/ 473 h 842"/>
                  <a:gd name="T16" fmla="*/ 237 w 347"/>
                  <a:gd name="T17" fmla="*/ 549 h 842"/>
                  <a:gd name="T18" fmla="*/ 256 w 347"/>
                  <a:gd name="T19" fmla="*/ 620 h 842"/>
                  <a:gd name="T20" fmla="*/ 276 w 347"/>
                  <a:gd name="T21" fmla="*/ 695 h 842"/>
                  <a:gd name="T22" fmla="*/ 279 w 347"/>
                  <a:gd name="T23" fmla="*/ 707 h 842"/>
                  <a:gd name="T24" fmla="*/ 283 w 347"/>
                  <a:gd name="T25" fmla="*/ 724 h 842"/>
                  <a:gd name="T26" fmla="*/ 289 w 347"/>
                  <a:gd name="T27" fmla="*/ 740 h 842"/>
                  <a:gd name="T28" fmla="*/ 295 w 347"/>
                  <a:gd name="T29" fmla="*/ 757 h 842"/>
                  <a:gd name="T30" fmla="*/ 302 w 347"/>
                  <a:gd name="T31" fmla="*/ 770 h 842"/>
                  <a:gd name="T32" fmla="*/ 308 w 347"/>
                  <a:gd name="T33" fmla="*/ 786 h 842"/>
                  <a:gd name="T34" fmla="*/ 319 w 347"/>
                  <a:gd name="T35" fmla="*/ 799 h 842"/>
                  <a:gd name="T36" fmla="*/ 328 w 347"/>
                  <a:gd name="T37" fmla="*/ 815 h 842"/>
                  <a:gd name="T38" fmla="*/ 338 w 347"/>
                  <a:gd name="T39" fmla="*/ 828 h 842"/>
                  <a:gd name="T40" fmla="*/ 347 w 347"/>
                  <a:gd name="T41" fmla="*/ 842 h 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7" h="842">
                    <a:moveTo>
                      <a:pt x="0" y="0"/>
                    </a:moveTo>
                    <a:lnTo>
                      <a:pt x="42" y="62"/>
                    </a:lnTo>
                    <a:lnTo>
                      <a:pt x="81" y="127"/>
                    </a:lnTo>
                    <a:lnTo>
                      <a:pt x="117" y="193"/>
                    </a:lnTo>
                    <a:lnTo>
                      <a:pt x="146" y="261"/>
                    </a:lnTo>
                    <a:lnTo>
                      <a:pt x="172" y="329"/>
                    </a:lnTo>
                    <a:lnTo>
                      <a:pt x="195" y="401"/>
                    </a:lnTo>
                    <a:lnTo>
                      <a:pt x="215" y="473"/>
                    </a:lnTo>
                    <a:lnTo>
                      <a:pt x="237" y="549"/>
                    </a:lnTo>
                    <a:lnTo>
                      <a:pt x="256" y="620"/>
                    </a:lnTo>
                    <a:lnTo>
                      <a:pt x="276" y="695"/>
                    </a:lnTo>
                    <a:lnTo>
                      <a:pt x="279" y="707"/>
                    </a:lnTo>
                    <a:lnTo>
                      <a:pt x="283" y="724"/>
                    </a:lnTo>
                    <a:lnTo>
                      <a:pt x="289" y="740"/>
                    </a:lnTo>
                    <a:lnTo>
                      <a:pt x="295" y="757"/>
                    </a:lnTo>
                    <a:lnTo>
                      <a:pt x="302" y="770"/>
                    </a:lnTo>
                    <a:lnTo>
                      <a:pt x="308" y="786"/>
                    </a:lnTo>
                    <a:lnTo>
                      <a:pt x="319" y="799"/>
                    </a:lnTo>
                    <a:lnTo>
                      <a:pt x="328" y="815"/>
                    </a:lnTo>
                    <a:lnTo>
                      <a:pt x="338" y="828"/>
                    </a:lnTo>
                    <a:lnTo>
                      <a:pt x="347" y="842"/>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79" name="Freeform 1055"/>
              <p:cNvSpPr>
                <a:spLocks/>
              </p:cNvSpPr>
              <p:nvPr/>
            </p:nvSpPr>
            <p:spPr bwMode="auto">
              <a:xfrm>
                <a:off x="975" y="2970"/>
                <a:ext cx="15" cy="34"/>
              </a:xfrm>
              <a:custGeom>
                <a:avLst/>
                <a:gdLst>
                  <a:gd name="T0" fmla="*/ 0 w 354"/>
                  <a:gd name="T1" fmla="*/ 0 h 959"/>
                  <a:gd name="T2" fmla="*/ 36 w 354"/>
                  <a:gd name="T3" fmla="*/ 104 h 959"/>
                  <a:gd name="T4" fmla="*/ 75 w 354"/>
                  <a:gd name="T5" fmla="*/ 205 h 959"/>
                  <a:gd name="T6" fmla="*/ 117 w 354"/>
                  <a:gd name="T7" fmla="*/ 310 h 959"/>
                  <a:gd name="T8" fmla="*/ 160 w 354"/>
                  <a:gd name="T9" fmla="*/ 407 h 959"/>
                  <a:gd name="T10" fmla="*/ 201 w 354"/>
                  <a:gd name="T11" fmla="*/ 506 h 959"/>
                  <a:gd name="T12" fmla="*/ 243 w 354"/>
                  <a:gd name="T13" fmla="*/ 603 h 959"/>
                  <a:gd name="T14" fmla="*/ 279 w 354"/>
                  <a:gd name="T15" fmla="*/ 697 h 959"/>
                  <a:gd name="T16" fmla="*/ 312 w 354"/>
                  <a:gd name="T17" fmla="*/ 786 h 959"/>
                  <a:gd name="T18" fmla="*/ 338 w 354"/>
                  <a:gd name="T19" fmla="*/ 874 h 959"/>
                  <a:gd name="T20" fmla="*/ 354 w 354"/>
                  <a:gd name="T21" fmla="*/ 959 h 9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4" h="959">
                    <a:moveTo>
                      <a:pt x="0" y="0"/>
                    </a:moveTo>
                    <a:lnTo>
                      <a:pt x="36" y="104"/>
                    </a:lnTo>
                    <a:lnTo>
                      <a:pt x="75" y="205"/>
                    </a:lnTo>
                    <a:lnTo>
                      <a:pt x="117" y="310"/>
                    </a:lnTo>
                    <a:lnTo>
                      <a:pt x="160" y="407"/>
                    </a:lnTo>
                    <a:lnTo>
                      <a:pt x="201" y="506"/>
                    </a:lnTo>
                    <a:lnTo>
                      <a:pt x="243" y="603"/>
                    </a:lnTo>
                    <a:lnTo>
                      <a:pt x="279" y="697"/>
                    </a:lnTo>
                    <a:lnTo>
                      <a:pt x="312" y="786"/>
                    </a:lnTo>
                    <a:lnTo>
                      <a:pt x="338" y="874"/>
                    </a:lnTo>
                    <a:lnTo>
                      <a:pt x="354" y="959"/>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80" name="Freeform 1056"/>
              <p:cNvSpPr>
                <a:spLocks/>
              </p:cNvSpPr>
              <p:nvPr/>
            </p:nvSpPr>
            <p:spPr bwMode="auto">
              <a:xfrm>
                <a:off x="986" y="2980"/>
                <a:ext cx="13" cy="28"/>
              </a:xfrm>
              <a:custGeom>
                <a:avLst/>
                <a:gdLst>
                  <a:gd name="T0" fmla="*/ 0 w 289"/>
                  <a:gd name="T1" fmla="*/ 0 h 774"/>
                  <a:gd name="T2" fmla="*/ 26 w 289"/>
                  <a:gd name="T3" fmla="*/ 56 h 774"/>
                  <a:gd name="T4" fmla="*/ 52 w 289"/>
                  <a:gd name="T5" fmla="*/ 111 h 774"/>
                  <a:gd name="T6" fmla="*/ 75 w 289"/>
                  <a:gd name="T7" fmla="*/ 167 h 774"/>
                  <a:gd name="T8" fmla="*/ 98 w 289"/>
                  <a:gd name="T9" fmla="*/ 219 h 774"/>
                  <a:gd name="T10" fmla="*/ 117 w 289"/>
                  <a:gd name="T11" fmla="*/ 277 h 774"/>
                  <a:gd name="T12" fmla="*/ 133 w 289"/>
                  <a:gd name="T13" fmla="*/ 333 h 774"/>
                  <a:gd name="T14" fmla="*/ 153 w 289"/>
                  <a:gd name="T15" fmla="*/ 388 h 774"/>
                  <a:gd name="T16" fmla="*/ 169 w 289"/>
                  <a:gd name="T17" fmla="*/ 447 h 774"/>
                  <a:gd name="T18" fmla="*/ 185 w 289"/>
                  <a:gd name="T19" fmla="*/ 506 h 774"/>
                  <a:gd name="T20" fmla="*/ 202 w 289"/>
                  <a:gd name="T21" fmla="*/ 567 h 774"/>
                  <a:gd name="T22" fmla="*/ 208 w 289"/>
                  <a:gd name="T23" fmla="*/ 587 h 774"/>
                  <a:gd name="T24" fmla="*/ 214 w 289"/>
                  <a:gd name="T25" fmla="*/ 611 h 774"/>
                  <a:gd name="T26" fmla="*/ 221 w 289"/>
                  <a:gd name="T27" fmla="*/ 630 h 774"/>
                  <a:gd name="T28" fmla="*/ 230 w 289"/>
                  <a:gd name="T29" fmla="*/ 653 h 774"/>
                  <a:gd name="T30" fmla="*/ 237 w 289"/>
                  <a:gd name="T31" fmla="*/ 672 h 774"/>
                  <a:gd name="T32" fmla="*/ 247 w 289"/>
                  <a:gd name="T33" fmla="*/ 695 h 774"/>
                  <a:gd name="T34" fmla="*/ 257 w 289"/>
                  <a:gd name="T35" fmla="*/ 715 h 774"/>
                  <a:gd name="T36" fmla="*/ 266 w 289"/>
                  <a:gd name="T37" fmla="*/ 738 h 774"/>
                  <a:gd name="T38" fmla="*/ 279 w 289"/>
                  <a:gd name="T39" fmla="*/ 757 h 774"/>
                  <a:gd name="T40" fmla="*/ 289 w 289"/>
                  <a:gd name="T41" fmla="*/ 774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9" h="774">
                    <a:moveTo>
                      <a:pt x="0" y="0"/>
                    </a:moveTo>
                    <a:lnTo>
                      <a:pt x="26" y="56"/>
                    </a:lnTo>
                    <a:lnTo>
                      <a:pt x="52" y="111"/>
                    </a:lnTo>
                    <a:lnTo>
                      <a:pt x="75" y="167"/>
                    </a:lnTo>
                    <a:lnTo>
                      <a:pt x="98" y="219"/>
                    </a:lnTo>
                    <a:lnTo>
                      <a:pt x="117" y="277"/>
                    </a:lnTo>
                    <a:lnTo>
                      <a:pt x="133" y="333"/>
                    </a:lnTo>
                    <a:lnTo>
                      <a:pt x="153" y="388"/>
                    </a:lnTo>
                    <a:lnTo>
                      <a:pt x="169" y="447"/>
                    </a:lnTo>
                    <a:lnTo>
                      <a:pt x="185" y="506"/>
                    </a:lnTo>
                    <a:lnTo>
                      <a:pt x="202" y="567"/>
                    </a:lnTo>
                    <a:lnTo>
                      <a:pt x="208" y="587"/>
                    </a:lnTo>
                    <a:lnTo>
                      <a:pt x="214" y="611"/>
                    </a:lnTo>
                    <a:lnTo>
                      <a:pt x="221" y="630"/>
                    </a:lnTo>
                    <a:lnTo>
                      <a:pt x="230" y="653"/>
                    </a:lnTo>
                    <a:lnTo>
                      <a:pt x="237" y="672"/>
                    </a:lnTo>
                    <a:lnTo>
                      <a:pt x="247" y="695"/>
                    </a:lnTo>
                    <a:lnTo>
                      <a:pt x="257" y="715"/>
                    </a:lnTo>
                    <a:lnTo>
                      <a:pt x="266" y="738"/>
                    </a:lnTo>
                    <a:lnTo>
                      <a:pt x="279" y="757"/>
                    </a:lnTo>
                    <a:lnTo>
                      <a:pt x="289" y="774"/>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81" name="Freeform 1057"/>
              <p:cNvSpPr>
                <a:spLocks/>
              </p:cNvSpPr>
              <p:nvPr/>
            </p:nvSpPr>
            <p:spPr bwMode="auto">
              <a:xfrm>
                <a:off x="989" y="2965"/>
                <a:ext cx="17" cy="31"/>
              </a:xfrm>
              <a:custGeom>
                <a:avLst/>
                <a:gdLst>
                  <a:gd name="T0" fmla="*/ 0 w 384"/>
                  <a:gd name="T1" fmla="*/ 0 h 872"/>
                  <a:gd name="T2" fmla="*/ 27 w 384"/>
                  <a:gd name="T3" fmla="*/ 40 h 872"/>
                  <a:gd name="T4" fmla="*/ 49 w 384"/>
                  <a:gd name="T5" fmla="*/ 79 h 872"/>
                  <a:gd name="T6" fmla="*/ 76 w 384"/>
                  <a:gd name="T7" fmla="*/ 118 h 872"/>
                  <a:gd name="T8" fmla="*/ 98 w 384"/>
                  <a:gd name="T9" fmla="*/ 157 h 872"/>
                  <a:gd name="T10" fmla="*/ 117 w 384"/>
                  <a:gd name="T11" fmla="*/ 199 h 872"/>
                  <a:gd name="T12" fmla="*/ 140 w 384"/>
                  <a:gd name="T13" fmla="*/ 242 h 872"/>
                  <a:gd name="T14" fmla="*/ 159 w 384"/>
                  <a:gd name="T15" fmla="*/ 284 h 872"/>
                  <a:gd name="T16" fmla="*/ 176 w 384"/>
                  <a:gd name="T17" fmla="*/ 323 h 872"/>
                  <a:gd name="T18" fmla="*/ 195 w 384"/>
                  <a:gd name="T19" fmla="*/ 369 h 872"/>
                  <a:gd name="T20" fmla="*/ 211 w 384"/>
                  <a:gd name="T21" fmla="*/ 411 h 872"/>
                  <a:gd name="T22" fmla="*/ 231 w 384"/>
                  <a:gd name="T23" fmla="*/ 457 h 872"/>
                  <a:gd name="T24" fmla="*/ 244 w 384"/>
                  <a:gd name="T25" fmla="*/ 502 h 872"/>
                  <a:gd name="T26" fmla="*/ 260 w 384"/>
                  <a:gd name="T27" fmla="*/ 552 h 872"/>
                  <a:gd name="T28" fmla="*/ 274 w 384"/>
                  <a:gd name="T29" fmla="*/ 598 h 872"/>
                  <a:gd name="T30" fmla="*/ 286 w 384"/>
                  <a:gd name="T31" fmla="*/ 646 h 872"/>
                  <a:gd name="T32" fmla="*/ 302 w 384"/>
                  <a:gd name="T33" fmla="*/ 692 h 872"/>
                  <a:gd name="T34" fmla="*/ 318 w 384"/>
                  <a:gd name="T35" fmla="*/ 737 h 872"/>
                  <a:gd name="T36" fmla="*/ 338 w 384"/>
                  <a:gd name="T37" fmla="*/ 783 h 872"/>
                  <a:gd name="T38" fmla="*/ 357 w 384"/>
                  <a:gd name="T39" fmla="*/ 828 h 872"/>
                  <a:gd name="T40" fmla="*/ 384 w 384"/>
                  <a:gd name="T41" fmla="*/ 872 h 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4" h="872">
                    <a:moveTo>
                      <a:pt x="0" y="0"/>
                    </a:moveTo>
                    <a:lnTo>
                      <a:pt x="27" y="40"/>
                    </a:lnTo>
                    <a:lnTo>
                      <a:pt x="49" y="79"/>
                    </a:lnTo>
                    <a:lnTo>
                      <a:pt x="76" y="118"/>
                    </a:lnTo>
                    <a:lnTo>
                      <a:pt x="98" y="157"/>
                    </a:lnTo>
                    <a:lnTo>
                      <a:pt x="117" y="199"/>
                    </a:lnTo>
                    <a:lnTo>
                      <a:pt x="140" y="242"/>
                    </a:lnTo>
                    <a:lnTo>
                      <a:pt x="159" y="284"/>
                    </a:lnTo>
                    <a:lnTo>
                      <a:pt x="176" y="323"/>
                    </a:lnTo>
                    <a:lnTo>
                      <a:pt x="195" y="369"/>
                    </a:lnTo>
                    <a:lnTo>
                      <a:pt x="211" y="411"/>
                    </a:lnTo>
                    <a:lnTo>
                      <a:pt x="231" y="457"/>
                    </a:lnTo>
                    <a:lnTo>
                      <a:pt x="244" y="502"/>
                    </a:lnTo>
                    <a:lnTo>
                      <a:pt x="260" y="552"/>
                    </a:lnTo>
                    <a:lnTo>
                      <a:pt x="274" y="598"/>
                    </a:lnTo>
                    <a:lnTo>
                      <a:pt x="286" y="646"/>
                    </a:lnTo>
                    <a:lnTo>
                      <a:pt x="302" y="692"/>
                    </a:lnTo>
                    <a:lnTo>
                      <a:pt x="318" y="737"/>
                    </a:lnTo>
                    <a:lnTo>
                      <a:pt x="338" y="783"/>
                    </a:lnTo>
                    <a:lnTo>
                      <a:pt x="357" y="828"/>
                    </a:lnTo>
                    <a:lnTo>
                      <a:pt x="384" y="872"/>
                    </a:lnTo>
                  </a:path>
                </a:pathLst>
              </a:custGeom>
              <a:solidFill>
                <a:srgbClr val="993366"/>
              </a:solidFill>
              <a:ln w="1651">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82" name="Freeform 1058"/>
              <p:cNvSpPr>
                <a:spLocks/>
              </p:cNvSpPr>
              <p:nvPr/>
            </p:nvSpPr>
            <p:spPr bwMode="auto">
              <a:xfrm>
                <a:off x="999" y="2993"/>
                <a:ext cx="4" cy="9"/>
              </a:xfrm>
              <a:custGeom>
                <a:avLst/>
                <a:gdLst>
                  <a:gd name="T0" fmla="*/ 0 w 90"/>
                  <a:gd name="T1" fmla="*/ 0 h 257"/>
                  <a:gd name="T2" fmla="*/ 9 w 90"/>
                  <a:gd name="T3" fmla="*/ 26 h 257"/>
                  <a:gd name="T4" fmla="*/ 19 w 90"/>
                  <a:gd name="T5" fmla="*/ 52 h 257"/>
                  <a:gd name="T6" fmla="*/ 29 w 90"/>
                  <a:gd name="T7" fmla="*/ 78 h 257"/>
                  <a:gd name="T8" fmla="*/ 38 w 90"/>
                  <a:gd name="T9" fmla="*/ 104 h 257"/>
                  <a:gd name="T10" fmla="*/ 49 w 90"/>
                  <a:gd name="T11" fmla="*/ 130 h 257"/>
                  <a:gd name="T12" fmla="*/ 58 w 90"/>
                  <a:gd name="T13" fmla="*/ 157 h 257"/>
                  <a:gd name="T14" fmla="*/ 68 w 90"/>
                  <a:gd name="T15" fmla="*/ 182 h 257"/>
                  <a:gd name="T16" fmla="*/ 74 w 90"/>
                  <a:gd name="T17" fmla="*/ 205 h 257"/>
                  <a:gd name="T18" fmla="*/ 84 w 90"/>
                  <a:gd name="T19" fmla="*/ 232 h 257"/>
                  <a:gd name="T20" fmla="*/ 90 w 90"/>
                  <a:gd name="T21" fmla="*/ 25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257">
                    <a:moveTo>
                      <a:pt x="0" y="0"/>
                    </a:moveTo>
                    <a:lnTo>
                      <a:pt x="9" y="26"/>
                    </a:lnTo>
                    <a:lnTo>
                      <a:pt x="19" y="52"/>
                    </a:lnTo>
                    <a:lnTo>
                      <a:pt x="29" y="78"/>
                    </a:lnTo>
                    <a:lnTo>
                      <a:pt x="38" y="104"/>
                    </a:lnTo>
                    <a:lnTo>
                      <a:pt x="49" y="130"/>
                    </a:lnTo>
                    <a:lnTo>
                      <a:pt x="58" y="157"/>
                    </a:lnTo>
                    <a:lnTo>
                      <a:pt x="68" y="182"/>
                    </a:lnTo>
                    <a:lnTo>
                      <a:pt x="74" y="205"/>
                    </a:lnTo>
                    <a:lnTo>
                      <a:pt x="84" y="232"/>
                    </a:lnTo>
                    <a:lnTo>
                      <a:pt x="90" y="257"/>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83" name="Freeform 1059"/>
              <p:cNvSpPr>
                <a:spLocks/>
              </p:cNvSpPr>
              <p:nvPr/>
            </p:nvSpPr>
            <p:spPr bwMode="auto">
              <a:xfrm>
                <a:off x="966" y="2977"/>
                <a:ext cx="13" cy="27"/>
              </a:xfrm>
              <a:custGeom>
                <a:avLst/>
                <a:gdLst>
                  <a:gd name="T0" fmla="*/ 0 w 282"/>
                  <a:gd name="T1" fmla="*/ 0 h 767"/>
                  <a:gd name="T2" fmla="*/ 16 w 282"/>
                  <a:gd name="T3" fmla="*/ 46 h 767"/>
                  <a:gd name="T4" fmla="*/ 29 w 282"/>
                  <a:gd name="T5" fmla="*/ 91 h 767"/>
                  <a:gd name="T6" fmla="*/ 39 w 282"/>
                  <a:gd name="T7" fmla="*/ 137 h 767"/>
                  <a:gd name="T8" fmla="*/ 45 w 282"/>
                  <a:gd name="T9" fmla="*/ 185 h 767"/>
                  <a:gd name="T10" fmla="*/ 52 w 282"/>
                  <a:gd name="T11" fmla="*/ 232 h 767"/>
                  <a:gd name="T12" fmla="*/ 56 w 282"/>
                  <a:gd name="T13" fmla="*/ 274 h 767"/>
                  <a:gd name="T14" fmla="*/ 62 w 282"/>
                  <a:gd name="T15" fmla="*/ 317 h 767"/>
                  <a:gd name="T16" fmla="*/ 65 w 282"/>
                  <a:gd name="T17" fmla="*/ 356 h 767"/>
                  <a:gd name="T18" fmla="*/ 71 w 282"/>
                  <a:gd name="T19" fmla="*/ 392 h 767"/>
                  <a:gd name="T20" fmla="*/ 78 w 282"/>
                  <a:gd name="T21" fmla="*/ 420 h 767"/>
                  <a:gd name="T22" fmla="*/ 90 w 282"/>
                  <a:gd name="T23" fmla="*/ 456 h 767"/>
                  <a:gd name="T24" fmla="*/ 107 w 282"/>
                  <a:gd name="T25" fmla="*/ 496 h 767"/>
                  <a:gd name="T26" fmla="*/ 126 w 282"/>
                  <a:gd name="T27" fmla="*/ 532 h 767"/>
                  <a:gd name="T28" fmla="*/ 142 w 282"/>
                  <a:gd name="T29" fmla="*/ 568 h 767"/>
                  <a:gd name="T30" fmla="*/ 166 w 282"/>
                  <a:gd name="T31" fmla="*/ 600 h 767"/>
                  <a:gd name="T32" fmla="*/ 188 w 282"/>
                  <a:gd name="T33" fmla="*/ 636 h 767"/>
                  <a:gd name="T34" fmla="*/ 211 w 282"/>
                  <a:gd name="T35" fmla="*/ 668 h 767"/>
                  <a:gd name="T36" fmla="*/ 233 w 282"/>
                  <a:gd name="T37" fmla="*/ 701 h 767"/>
                  <a:gd name="T38" fmla="*/ 260 w 282"/>
                  <a:gd name="T39" fmla="*/ 734 h 767"/>
                  <a:gd name="T40" fmla="*/ 282 w 282"/>
                  <a:gd name="T41" fmla="*/ 767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2" h="767">
                    <a:moveTo>
                      <a:pt x="0" y="0"/>
                    </a:moveTo>
                    <a:lnTo>
                      <a:pt x="16" y="46"/>
                    </a:lnTo>
                    <a:lnTo>
                      <a:pt x="29" y="91"/>
                    </a:lnTo>
                    <a:lnTo>
                      <a:pt x="39" y="137"/>
                    </a:lnTo>
                    <a:lnTo>
                      <a:pt x="45" y="185"/>
                    </a:lnTo>
                    <a:lnTo>
                      <a:pt x="52" y="232"/>
                    </a:lnTo>
                    <a:lnTo>
                      <a:pt x="56" y="274"/>
                    </a:lnTo>
                    <a:lnTo>
                      <a:pt x="62" y="317"/>
                    </a:lnTo>
                    <a:lnTo>
                      <a:pt x="65" y="356"/>
                    </a:lnTo>
                    <a:lnTo>
                      <a:pt x="71" y="392"/>
                    </a:lnTo>
                    <a:lnTo>
                      <a:pt x="78" y="420"/>
                    </a:lnTo>
                    <a:lnTo>
                      <a:pt x="90" y="456"/>
                    </a:lnTo>
                    <a:lnTo>
                      <a:pt x="107" y="496"/>
                    </a:lnTo>
                    <a:lnTo>
                      <a:pt x="126" y="532"/>
                    </a:lnTo>
                    <a:lnTo>
                      <a:pt x="142" y="568"/>
                    </a:lnTo>
                    <a:lnTo>
                      <a:pt x="166" y="600"/>
                    </a:lnTo>
                    <a:lnTo>
                      <a:pt x="188" y="636"/>
                    </a:lnTo>
                    <a:lnTo>
                      <a:pt x="211" y="668"/>
                    </a:lnTo>
                    <a:lnTo>
                      <a:pt x="233" y="701"/>
                    </a:lnTo>
                    <a:lnTo>
                      <a:pt x="260" y="734"/>
                    </a:lnTo>
                    <a:lnTo>
                      <a:pt x="282" y="767"/>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84" name="Freeform 1060"/>
              <p:cNvSpPr>
                <a:spLocks/>
              </p:cNvSpPr>
              <p:nvPr/>
            </p:nvSpPr>
            <p:spPr bwMode="auto">
              <a:xfrm>
                <a:off x="938" y="2980"/>
                <a:ext cx="2" cy="35"/>
              </a:xfrm>
              <a:custGeom>
                <a:avLst/>
                <a:gdLst>
                  <a:gd name="T0" fmla="*/ 3 w 49"/>
                  <a:gd name="T1" fmla="*/ 0 h 972"/>
                  <a:gd name="T2" fmla="*/ 26 w 49"/>
                  <a:gd name="T3" fmla="*/ 98 h 972"/>
                  <a:gd name="T4" fmla="*/ 42 w 49"/>
                  <a:gd name="T5" fmla="*/ 193 h 972"/>
                  <a:gd name="T6" fmla="*/ 49 w 49"/>
                  <a:gd name="T7" fmla="*/ 291 h 972"/>
                  <a:gd name="T8" fmla="*/ 49 w 49"/>
                  <a:gd name="T9" fmla="*/ 388 h 972"/>
                  <a:gd name="T10" fmla="*/ 49 w 49"/>
                  <a:gd name="T11" fmla="*/ 486 h 972"/>
                  <a:gd name="T12" fmla="*/ 42 w 49"/>
                  <a:gd name="T13" fmla="*/ 584 h 972"/>
                  <a:gd name="T14" fmla="*/ 33 w 49"/>
                  <a:gd name="T15" fmla="*/ 682 h 972"/>
                  <a:gd name="T16" fmla="*/ 20 w 49"/>
                  <a:gd name="T17" fmla="*/ 780 h 972"/>
                  <a:gd name="T18" fmla="*/ 9 w 49"/>
                  <a:gd name="T19" fmla="*/ 874 h 972"/>
                  <a:gd name="T20" fmla="*/ 0 w 49"/>
                  <a:gd name="T21" fmla="*/ 972 h 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972">
                    <a:moveTo>
                      <a:pt x="3" y="0"/>
                    </a:moveTo>
                    <a:lnTo>
                      <a:pt x="26" y="98"/>
                    </a:lnTo>
                    <a:lnTo>
                      <a:pt x="42" y="193"/>
                    </a:lnTo>
                    <a:lnTo>
                      <a:pt x="49" y="291"/>
                    </a:lnTo>
                    <a:lnTo>
                      <a:pt x="49" y="388"/>
                    </a:lnTo>
                    <a:lnTo>
                      <a:pt x="49" y="486"/>
                    </a:lnTo>
                    <a:lnTo>
                      <a:pt x="42" y="584"/>
                    </a:lnTo>
                    <a:lnTo>
                      <a:pt x="33" y="682"/>
                    </a:lnTo>
                    <a:lnTo>
                      <a:pt x="20" y="780"/>
                    </a:lnTo>
                    <a:lnTo>
                      <a:pt x="9" y="874"/>
                    </a:lnTo>
                    <a:lnTo>
                      <a:pt x="0" y="972"/>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85" name="Freeform 1061"/>
              <p:cNvSpPr>
                <a:spLocks/>
              </p:cNvSpPr>
              <p:nvPr/>
            </p:nvSpPr>
            <p:spPr bwMode="auto">
              <a:xfrm>
                <a:off x="928" y="2979"/>
                <a:ext cx="2" cy="48"/>
              </a:xfrm>
              <a:custGeom>
                <a:avLst/>
                <a:gdLst>
                  <a:gd name="T0" fmla="*/ 26 w 65"/>
                  <a:gd name="T1" fmla="*/ 0 h 1355"/>
                  <a:gd name="T2" fmla="*/ 29 w 65"/>
                  <a:gd name="T3" fmla="*/ 108 h 1355"/>
                  <a:gd name="T4" fmla="*/ 36 w 65"/>
                  <a:gd name="T5" fmla="*/ 239 h 1355"/>
                  <a:gd name="T6" fmla="*/ 42 w 65"/>
                  <a:gd name="T7" fmla="*/ 386 h 1355"/>
                  <a:gd name="T8" fmla="*/ 51 w 65"/>
                  <a:gd name="T9" fmla="*/ 542 h 1355"/>
                  <a:gd name="T10" fmla="*/ 62 w 65"/>
                  <a:gd name="T11" fmla="*/ 705 h 1355"/>
                  <a:gd name="T12" fmla="*/ 65 w 65"/>
                  <a:gd name="T13" fmla="*/ 865 h 1355"/>
                  <a:gd name="T14" fmla="*/ 62 w 65"/>
                  <a:gd name="T15" fmla="*/ 1015 h 1355"/>
                  <a:gd name="T16" fmla="*/ 51 w 65"/>
                  <a:gd name="T17" fmla="*/ 1152 h 1355"/>
                  <a:gd name="T18" fmla="*/ 32 w 65"/>
                  <a:gd name="T19" fmla="*/ 1267 h 1355"/>
                  <a:gd name="T20" fmla="*/ 0 w 65"/>
                  <a:gd name="T21" fmla="*/ 1355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1355">
                    <a:moveTo>
                      <a:pt x="26" y="0"/>
                    </a:moveTo>
                    <a:lnTo>
                      <a:pt x="29" y="108"/>
                    </a:lnTo>
                    <a:lnTo>
                      <a:pt x="36" y="239"/>
                    </a:lnTo>
                    <a:lnTo>
                      <a:pt x="42" y="386"/>
                    </a:lnTo>
                    <a:lnTo>
                      <a:pt x="51" y="542"/>
                    </a:lnTo>
                    <a:lnTo>
                      <a:pt x="62" y="705"/>
                    </a:lnTo>
                    <a:lnTo>
                      <a:pt x="65" y="865"/>
                    </a:lnTo>
                    <a:lnTo>
                      <a:pt x="62" y="1015"/>
                    </a:lnTo>
                    <a:lnTo>
                      <a:pt x="51" y="1152"/>
                    </a:lnTo>
                    <a:lnTo>
                      <a:pt x="32" y="1267"/>
                    </a:lnTo>
                    <a:lnTo>
                      <a:pt x="0" y="1355"/>
                    </a:lnTo>
                  </a:path>
                </a:pathLst>
              </a:custGeom>
              <a:solidFill>
                <a:srgbClr val="660033"/>
              </a:solidFill>
              <a:ln w="1651">
                <a:solidFill>
                  <a:srgbClr val="292929"/>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86" name="Freeform 1062"/>
              <p:cNvSpPr>
                <a:spLocks/>
              </p:cNvSpPr>
              <p:nvPr/>
            </p:nvSpPr>
            <p:spPr bwMode="auto">
              <a:xfrm>
                <a:off x="869" y="2949"/>
                <a:ext cx="16" cy="10"/>
              </a:xfrm>
              <a:custGeom>
                <a:avLst/>
                <a:gdLst>
                  <a:gd name="T0" fmla="*/ 374 w 374"/>
                  <a:gd name="T1" fmla="*/ 0 h 298"/>
                  <a:gd name="T2" fmla="*/ 328 w 374"/>
                  <a:gd name="T3" fmla="*/ 27 h 298"/>
                  <a:gd name="T4" fmla="*/ 286 w 374"/>
                  <a:gd name="T5" fmla="*/ 56 h 298"/>
                  <a:gd name="T6" fmla="*/ 244 w 374"/>
                  <a:gd name="T7" fmla="*/ 85 h 298"/>
                  <a:gd name="T8" fmla="*/ 208 w 374"/>
                  <a:gd name="T9" fmla="*/ 118 h 298"/>
                  <a:gd name="T10" fmla="*/ 172 w 374"/>
                  <a:gd name="T11" fmla="*/ 151 h 298"/>
                  <a:gd name="T12" fmla="*/ 137 w 374"/>
                  <a:gd name="T13" fmla="*/ 183 h 298"/>
                  <a:gd name="T14" fmla="*/ 104 w 374"/>
                  <a:gd name="T15" fmla="*/ 216 h 298"/>
                  <a:gd name="T16" fmla="*/ 68 w 374"/>
                  <a:gd name="T17" fmla="*/ 245 h 298"/>
                  <a:gd name="T18" fmla="*/ 36 w 374"/>
                  <a:gd name="T19" fmla="*/ 271 h 298"/>
                  <a:gd name="T20" fmla="*/ 0 w 374"/>
                  <a:gd name="T21" fmla="*/ 298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4" h="298">
                    <a:moveTo>
                      <a:pt x="374" y="0"/>
                    </a:moveTo>
                    <a:lnTo>
                      <a:pt x="328" y="27"/>
                    </a:lnTo>
                    <a:lnTo>
                      <a:pt x="286" y="56"/>
                    </a:lnTo>
                    <a:lnTo>
                      <a:pt x="244" y="85"/>
                    </a:lnTo>
                    <a:lnTo>
                      <a:pt x="208" y="118"/>
                    </a:lnTo>
                    <a:lnTo>
                      <a:pt x="172" y="151"/>
                    </a:lnTo>
                    <a:lnTo>
                      <a:pt x="137" y="183"/>
                    </a:lnTo>
                    <a:lnTo>
                      <a:pt x="104" y="216"/>
                    </a:lnTo>
                    <a:lnTo>
                      <a:pt x="68" y="245"/>
                    </a:lnTo>
                    <a:lnTo>
                      <a:pt x="36" y="271"/>
                    </a:lnTo>
                    <a:lnTo>
                      <a:pt x="0" y="298"/>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87" name="Freeform 1063"/>
              <p:cNvSpPr>
                <a:spLocks/>
              </p:cNvSpPr>
              <p:nvPr/>
            </p:nvSpPr>
            <p:spPr bwMode="auto">
              <a:xfrm>
                <a:off x="868" y="2960"/>
                <a:ext cx="12" cy="11"/>
              </a:xfrm>
              <a:custGeom>
                <a:avLst/>
                <a:gdLst>
                  <a:gd name="T0" fmla="*/ 276 w 276"/>
                  <a:gd name="T1" fmla="*/ 0 h 323"/>
                  <a:gd name="T2" fmla="*/ 247 w 276"/>
                  <a:gd name="T3" fmla="*/ 33 h 323"/>
                  <a:gd name="T4" fmla="*/ 221 w 276"/>
                  <a:gd name="T5" fmla="*/ 62 h 323"/>
                  <a:gd name="T6" fmla="*/ 192 w 276"/>
                  <a:gd name="T7" fmla="*/ 88 h 323"/>
                  <a:gd name="T8" fmla="*/ 165 w 276"/>
                  <a:gd name="T9" fmla="*/ 117 h 323"/>
                  <a:gd name="T10" fmla="*/ 140 w 276"/>
                  <a:gd name="T11" fmla="*/ 144 h 323"/>
                  <a:gd name="T12" fmla="*/ 114 w 276"/>
                  <a:gd name="T13" fmla="*/ 173 h 323"/>
                  <a:gd name="T14" fmla="*/ 84 w 276"/>
                  <a:gd name="T15" fmla="*/ 202 h 323"/>
                  <a:gd name="T16" fmla="*/ 58 w 276"/>
                  <a:gd name="T17" fmla="*/ 238 h 323"/>
                  <a:gd name="T18" fmla="*/ 29 w 276"/>
                  <a:gd name="T19" fmla="*/ 277 h 323"/>
                  <a:gd name="T20" fmla="*/ 0 w 276"/>
                  <a:gd name="T21" fmla="*/ 323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6" h="323">
                    <a:moveTo>
                      <a:pt x="276" y="0"/>
                    </a:moveTo>
                    <a:lnTo>
                      <a:pt x="247" y="33"/>
                    </a:lnTo>
                    <a:lnTo>
                      <a:pt x="221" y="62"/>
                    </a:lnTo>
                    <a:lnTo>
                      <a:pt x="192" y="88"/>
                    </a:lnTo>
                    <a:lnTo>
                      <a:pt x="165" y="117"/>
                    </a:lnTo>
                    <a:lnTo>
                      <a:pt x="140" y="144"/>
                    </a:lnTo>
                    <a:lnTo>
                      <a:pt x="114" y="173"/>
                    </a:lnTo>
                    <a:lnTo>
                      <a:pt x="84" y="202"/>
                    </a:lnTo>
                    <a:lnTo>
                      <a:pt x="58" y="238"/>
                    </a:lnTo>
                    <a:lnTo>
                      <a:pt x="29" y="277"/>
                    </a:lnTo>
                    <a:lnTo>
                      <a:pt x="0" y="323"/>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88" name="Freeform 1064"/>
              <p:cNvSpPr>
                <a:spLocks/>
              </p:cNvSpPr>
              <p:nvPr/>
            </p:nvSpPr>
            <p:spPr bwMode="auto">
              <a:xfrm>
                <a:off x="875" y="2961"/>
                <a:ext cx="17" cy="23"/>
              </a:xfrm>
              <a:custGeom>
                <a:avLst/>
                <a:gdLst>
                  <a:gd name="T0" fmla="*/ 389 w 389"/>
                  <a:gd name="T1" fmla="*/ 0 h 642"/>
                  <a:gd name="T2" fmla="*/ 353 w 389"/>
                  <a:gd name="T3" fmla="*/ 65 h 642"/>
                  <a:gd name="T4" fmla="*/ 317 w 389"/>
                  <a:gd name="T5" fmla="*/ 133 h 642"/>
                  <a:gd name="T6" fmla="*/ 281 w 389"/>
                  <a:gd name="T7" fmla="*/ 199 h 642"/>
                  <a:gd name="T8" fmla="*/ 246 w 389"/>
                  <a:gd name="T9" fmla="*/ 268 h 642"/>
                  <a:gd name="T10" fmla="*/ 210 w 389"/>
                  <a:gd name="T11" fmla="*/ 332 h 642"/>
                  <a:gd name="T12" fmla="*/ 171 w 389"/>
                  <a:gd name="T13" fmla="*/ 398 h 642"/>
                  <a:gd name="T14" fmla="*/ 132 w 389"/>
                  <a:gd name="T15" fmla="*/ 459 h 642"/>
                  <a:gd name="T16" fmla="*/ 91 w 389"/>
                  <a:gd name="T17" fmla="*/ 522 h 642"/>
                  <a:gd name="T18" fmla="*/ 48 w 389"/>
                  <a:gd name="T19" fmla="*/ 583 h 642"/>
                  <a:gd name="T20" fmla="*/ 0 w 389"/>
                  <a:gd name="T21" fmla="*/ 642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9" h="642">
                    <a:moveTo>
                      <a:pt x="389" y="0"/>
                    </a:moveTo>
                    <a:lnTo>
                      <a:pt x="353" y="65"/>
                    </a:lnTo>
                    <a:lnTo>
                      <a:pt x="317" y="133"/>
                    </a:lnTo>
                    <a:lnTo>
                      <a:pt x="281" y="199"/>
                    </a:lnTo>
                    <a:lnTo>
                      <a:pt x="246" y="268"/>
                    </a:lnTo>
                    <a:lnTo>
                      <a:pt x="210" y="332"/>
                    </a:lnTo>
                    <a:lnTo>
                      <a:pt x="171" y="398"/>
                    </a:lnTo>
                    <a:lnTo>
                      <a:pt x="132" y="459"/>
                    </a:lnTo>
                    <a:lnTo>
                      <a:pt x="91" y="522"/>
                    </a:lnTo>
                    <a:lnTo>
                      <a:pt x="48" y="583"/>
                    </a:lnTo>
                    <a:lnTo>
                      <a:pt x="0" y="642"/>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89" name="Freeform 1065"/>
              <p:cNvSpPr>
                <a:spLocks/>
              </p:cNvSpPr>
              <p:nvPr/>
            </p:nvSpPr>
            <p:spPr bwMode="auto">
              <a:xfrm>
                <a:off x="895" y="2975"/>
                <a:ext cx="11" cy="26"/>
              </a:xfrm>
              <a:custGeom>
                <a:avLst/>
                <a:gdLst>
                  <a:gd name="T0" fmla="*/ 244 w 244"/>
                  <a:gd name="T1" fmla="*/ 0 h 723"/>
                  <a:gd name="T2" fmla="*/ 231 w 244"/>
                  <a:gd name="T3" fmla="*/ 74 h 723"/>
                  <a:gd name="T4" fmla="*/ 215 w 244"/>
                  <a:gd name="T5" fmla="*/ 153 h 723"/>
                  <a:gd name="T6" fmla="*/ 198 w 244"/>
                  <a:gd name="T7" fmla="*/ 225 h 723"/>
                  <a:gd name="T8" fmla="*/ 176 w 244"/>
                  <a:gd name="T9" fmla="*/ 300 h 723"/>
                  <a:gd name="T10" fmla="*/ 153 w 244"/>
                  <a:gd name="T11" fmla="*/ 372 h 723"/>
                  <a:gd name="T12" fmla="*/ 124 w 244"/>
                  <a:gd name="T13" fmla="*/ 440 h 723"/>
                  <a:gd name="T14" fmla="*/ 97 w 244"/>
                  <a:gd name="T15" fmla="*/ 512 h 723"/>
                  <a:gd name="T16" fmla="*/ 66 w 244"/>
                  <a:gd name="T17" fmla="*/ 584 h 723"/>
                  <a:gd name="T18" fmla="*/ 33 w 244"/>
                  <a:gd name="T19" fmla="*/ 652 h 723"/>
                  <a:gd name="T20" fmla="*/ 0 w 244"/>
                  <a:gd name="T21" fmla="*/ 723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4" h="723">
                    <a:moveTo>
                      <a:pt x="244" y="0"/>
                    </a:moveTo>
                    <a:lnTo>
                      <a:pt x="231" y="74"/>
                    </a:lnTo>
                    <a:lnTo>
                      <a:pt x="215" y="153"/>
                    </a:lnTo>
                    <a:lnTo>
                      <a:pt x="198" y="225"/>
                    </a:lnTo>
                    <a:lnTo>
                      <a:pt x="176" y="300"/>
                    </a:lnTo>
                    <a:lnTo>
                      <a:pt x="153" y="372"/>
                    </a:lnTo>
                    <a:lnTo>
                      <a:pt x="124" y="440"/>
                    </a:lnTo>
                    <a:lnTo>
                      <a:pt x="97" y="512"/>
                    </a:lnTo>
                    <a:lnTo>
                      <a:pt x="66" y="584"/>
                    </a:lnTo>
                    <a:lnTo>
                      <a:pt x="33" y="652"/>
                    </a:lnTo>
                    <a:lnTo>
                      <a:pt x="0" y="723"/>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90" name="Freeform 1066"/>
              <p:cNvSpPr>
                <a:spLocks/>
              </p:cNvSpPr>
              <p:nvPr/>
            </p:nvSpPr>
            <p:spPr bwMode="auto">
              <a:xfrm>
                <a:off x="903" y="2985"/>
                <a:ext cx="5" cy="22"/>
              </a:xfrm>
              <a:custGeom>
                <a:avLst/>
                <a:gdLst>
                  <a:gd name="T0" fmla="*/ 117 w 117"/>
                  <a:gd name="T1" fmla="*/ 0 h 613"/>
                  <a:gd name="T2" fmla="*/ 101 w 117"/>
                  <a:gd name="T3" fmla="*/ 52 h 613"/>
                  <a:gd name="T4" fmla="*/ 88 w 117"/>
                  <a:gd name="T5" fmla="*/ 110 h 613"/>
                  <a:gd name="T6" fmla="*/ 71 w 117"/>
                  <a:gd name="T7" fmla="*/ 172 h 613"/>
                  <a:gd name="T8" fmla="*/ 58 w 117"/>
                  <a:gd name="T9" fmla="*/ 237 h 613"/>
                  <a:gd name="T10" fmla="*/ 46 w 117"/>
                  <a:gd name="T11" fmla="*/ 303 h 613"/>
                  <a:gd name="T12" fmla="*/ 36 w 117"/>
                  <a:gd name="T13" fmla="*/ 368 h 613"/>
                  <a:gd name="T14" fmla="*/ 25 w 117"/>
                  <a:gd name="T15" fmla="*/ 433 h 613"/>
                  <a:gd name="T16" fmla="*/ 16 w 117"/>
                  <a:gd name="T17" fmla="*/ 499 h 613"/>
                  <a:gd name="T18" fmla="*/ 6 w 117"/>
                  <a:gd name="T19" fmla="*/ 557 h 613"/>
                  <a:gd name="T20" fmla="*/ 0 w 117"/>
                  <a:gd name="T21" fmla="*/ 613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613">
                    <a:moveTo>
                      <a:pt x="117" y="0"/>
                    </a:moveTo>
                    <a:lnTo>
                      <a:pt x="101" y="52"/>
                    </a:lnTo>
                    <a:lnTo>
                      <a:pt x="88" y="110"/>
                    </a:lnTo>
                    <a:lnTo>
                      <a:pt x="71" y="172"/>
                    </a:lnTo>
                    <a:lnTo>
                      <a:pt x="58" y="237"/>
                    </a:lnTo>
                    <a:lnTo>
                      <a:pt x="46" y="303"/>
                    </a:lnTo>
                    <a:lnTo>
                      <a:pt x="36" y="368"/>
                    </a:lnTo>
                    <a:lnTo>
                      <a:pt x="25" y="433"/>
                    </a:lnTo>
                    <a:lnTo>
                      <a:pt x="16" y="499"/>
                    </a:lnTo>
                    <a:lnTo>
                      <a:pt x="6" y="557"/>
                    </a:lnTo>
                    <a:lnTo>
                      <a:pt x="0" y="613"/>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91" name="Freeform 1067"/>
              <p:cNvSpPr>
                <a:spLocks/>
              </p:cNvSpPr>
              <p:nvPr/>
            </p:nvSpPr>
            <p:spPr bwMode="auto">
              <a:xfrm>
                <a:off x="913" y="2990"/>
                <a:ext cx="5" cy="35"/>
              </a:xfrm>
              <a:custGeom>
                <a:avLst/>
                <a:gdLst>
                  <a:gd name="T0" fmla="*/ 117 w 117"/>
                  <a:gd name="T1" fmla="*/ 0 h 999"/>
                  <a:gd name="T2" fmla="*/ 98 w 117"/>
                  <a:gd name="T3" fmla="*/ 72 h 999"/>
                  <a:gd name="T4" fmla="*/ 81 w 117"/>
                  <a:gd name="T5" fmla="*/ 140 h 999"/>
                  <a:gd name="T6" fmla="*/ 68 w 117"/>
                  <a:gd name="T7" fmla="*/ 212 h 999"/>
                  <a:gd name="T8" fmla="*/ 62 w 117"/>
                  <a:gd name="T9" fmla="*/ 284 h 999"/>
                  <a:gd name="T10" fmla="*/ 55 w 117"/>
                  <a:gd name="T11" fmla="*/ 353 h 999"/>
                  <a:gd name="T12" fmla="*/ 52 w 117"/>
                  <a:gd name="T13" fmla="*/ 424 h 999"/>
                  <a:gd name="T14" fmla="*/ 49 w 117"/>
                  <a:gd name="T15" fmla="*/ 496 h 999"/>
                  <a:gd name="T16" fmla="*/ 46 w 117"/>
                  <a:gd name="T17" fmla="*/ 571 h 999"/>
                  <a:gd name="T18" fmla="*/ 43 w 117"/>
                  <a:gd name="T19" fmla="*/ 643 h 999"/>
                  <a:gd name="T20" fmla="*/ 35 w 117"/>
                  <a:gd name="T21" fmla="*/ 715 h 999"/>
                  <a:gd name="T22" fmla="*/ 32 w 117"/>
                  <a:gd name="T23" fmla="*/ 734 h 999"/>
                  <a:gd name="T24" fmla="*/ 32 w 117"/>
                  <a:gd name="T25" fmla="*/ 758 h 999"/>
                  <a:gd name="T26" fmla="*/ 29 w 117"/>
                  <a:gd name="T27" fmla="*/ 780 h 999"/>
                  <a:gd name="T28" fmla="*/ 29 w 117"/>
                  <a:gd name="T29" fmla="*/ 806 h 999"/>
                  <a:gd name="T30" fmla="*/ 26 w 117"/>
                  <a:gd name="T31" fmla="*/ 836 h 999"/>
                  <a:gd name="T32" fmla="*/ 23 w 117"/>
                  <a:gd name="T33" fmla="*/ 865 h 999"/>
                  <a:gd name="T34" fmla="*/ 19 w 117"/>
                  <a:gd name="T35" fmla="*/ 897 h 999"/>
                  <a:gd name="T36" fmla="*/ 16 w 117"/>
                  <a:gd name="T37" fmla="*/ 930 h 999"/>
                  <a:gd name="T38" fmla="*/ 7 w 117"/>
                  <a:gd name="T39" fmla="*/ 963 h 999"/>
                  <a:gd name="T40" fmla="*/ 0 w 117"/>
                  <a:gd name="T41" fmla="*/ 999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7" h="999">
                    <a:moveTo>
                      <a:pt x="117" y="0"/>
                    </a:moveTo>
                    <a:lnTo>
                      <a:pt x="98" y="72"/>
                    </a:lnTo>
                    <a:lnTo>
                      <a:pt x="81" y="140"/>
                    </a:lnTo>
                    <a:lnTo>
                      <a:pt x="68" y="212"/>
                    </a:lnTo>
                    <a:lnTo>
                      <a:pt x="62" y="284"/>
                    </a:lnTo>
                    <a:lnTo>
                      <a:pt x="55" y="353"/>
                    </a:lnTo>
                    <a:lnTo>
                      <a:pt x="52" y="424"/>
                    </a:lnTo>
                    <a:lnTo>
                      <a:pt x="49" y="496"/>
                    </a:lnTo>
                    <a:lnTo>
                      <a:pt x="46" y="571"/>
                    </a:lnTo>
                    <a:lnTo>
                      <a:pt x="43" y="643"/>
                    </a:lnTo>
                    <a:lnTo>
                      <a:pt x="35" y="715"/>
                    </a:lnTo>
                    <a:lnTo>
                      <a:pt x="32" y="734"/>
                    </a:lnTo>
                    <a:lnTo>
                      <a:pt x="32" y="758"/>
                    </a:lnTo>
                    <a:lnTo>
                      <a:pt x="29" y="780"/>
                    </a:lnTo>
                    <a:lnTo>
                      <a:pt x="29" y="806"/>
                    </a:lnTo>
                    <a:lnTo>
                      <a:pt x="26" y="836"/>
                    </a:lnTo>
                    <a:lnTo>
                      <a:pt x="23" y="865"/>
                    </a:lnTo>
                    <a:lnTo>
                      <a:pt x="19" y="897"/>
                    </a:lnTo>
                    <a:lnTo>
                      <a:pt x="16" y="930"/>
                    </a:lnTo>
                    <a:lnTo>
                      <a:pt x="7" y="963"/>
                    </a:lnTo>
                    <a:lnTo>
                      <a:pt x="0" y="999"/>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92" name="Freeform 1068"/>
              <p:cNvSpPr>
                <a:spLocks/>
              </p:cNvSpPr>
              <p:nvPr/>
            </p:nvSpPr>
            <p:spPr bwMode="auto">
              <a:xfrm>
                <a:off x="920" y="3008"/>
                <a:ext cx="3" cy="22"/>
              </a:xfrm>
              <a:custGeom>
                <a:avLst/>
                <a:gdLst>
                  <a:gd name="T0" fmla="*/ 71 w 71"/>
                  <a:gd name="T1" fmla="*/ 0 h 626"/>
                  <a:gd name="T2" fmla="*/ 68 w 71"/>
                  <a:gd name="T3" fmla="*/ 52 h 626"/>
                  <a:gd name="T4" fmla="*/ 61 w 71"/>
                  <a:gd name="T5" fmla="*/ 107 h 626"/>
                  <a:gd name="T6" fmla="*/ 55 w 71"/>
                  <a:gd name="T7" fmla="*/ 166 h 626"/>
                  <a:gd name="T8" fmla="*/ 42 w 71"/>
                  <a:gd name="T9" fmla="*/ 224 h 626"/>
                  <a:gd name="T10" fmla="*/ 33 w 71"/>
                  <a:gd name="T11" fmla="*/ 287 h 626"/>
                  <a:gd name="T12" fmla="*/ 22 w 71"/>
                  <a:gd name="T13" fmla="*/ 348 h 626"/>
                  <a:gd name="T14" fmla="*/ 13 w 71"/>
                  <a:gd name="T15" fmla="*/ 414 h 626"/>
                  <a:gd name="T16" fmla="*/ 6 w 71"/>
                  <a:gd name="T17" fmla="*/ 483 h 626"/>
                  <a:gd name="T18" fmla="*/ 0 w 71"/>
                  <a:gd name="T19" fmla="*/ 554 h 626"/>
                  <a:gd name="T20" fmla="*/ 0 w 71"/>
                  <a:gd name="T21" fmla="*/ 626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626">
                    <a:moveTo>
                      <a:pt x="71" y="0"/>
                    </a:moveTo>
                    <a:lnTo>
                      <a:pt x="68" y="52"/>
                    </a:lnTo>
                    <a:lnTo>
                      <a:pt x="61" y="107"/>
                    </a:lnTo>
                    <a:lnTo>
                      <a:pt x="55" y="166"/>
                    </a:lnTo>
                    <a:lnTo>
                      <a:pt x="42" y="224"/>
                    </a:lnTo>
                    <a:lnTo>
                      <a:pt x="33" y="287"/>
                    </a:lnTo>
                    <a:lnTo>
                      <a:pt x="22" y="348"/>
                    </a:lnTo>
                    <a:lnTo>
                      <a:pt x="13" y="414"/>
                    </a:lnTo>
                    <a:lnTo>
                      <a:pt x="6" y="483"/>
                    </a:lnTo>
                    <a:lnTo>
                      <a:pt x="0" y="554"/>
                    </a:lnTo>
                    <a:lnTo>
                      <a:pt x="0" y="626"/>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93" name="Freeform 1069"/>
              <p:cNvSpPr>
                <a:spLocks/>
              </p:cNvSpPr>
              <p:nvPr/>
            </p:nvSpPr>
            <p:spPr bwMode="auto">
              <a:xfrm>
                <a:off x="872" y="2977"/>
                <a:ext cx="13" cy="15"/>
              </a:xfrm>
              <a:custGeom>
                <a:avLst/>
                <a:gdLst>
                  <a:gd name="T0" fmla="*/ 295 w 295"/>
                  <a:gd name="T1" fmla="*/ 0 h 420"/>
                  <a:gd name="T2" fmla="*/ 269 w 295"/>
                  <a:gd name="T3" fmla="*/ 46 h 420"/>
                  <a:gd name="T4" fmla="*/ 243 w 295"/>
                  <a:gd name="T5" fmla="*/ 88 h 420"/>
                  <a:gd name="T6" fmla="*/ 217 w 295"/>
                  <a:gd name="T7" fmla="*/ 133 h 420"/>
                  <a:gd name="T8" fmla="*/ 191 w 295"/>
                  <a:gd name="T9" fmla="*/ 179 h 420"/>
                  <a:gd name="T10" fmla="*/ 165 w 295"/>
                  <a:gd name="T11" fmla="*/ 225 h 420"/>
                  <a:gd name="T12" fmla="*/ 135 w 295"/>
                  <a:gd name="T13" fmla="*/ 267 h 420"/>
                  <a:gd name="T14" fmla="*/ 103 w 295"/>
                  <a:gd name="T15" fmla="*/ 309 h 420"/>
                  <a:gd name="T16" fmla="*/ 71 w 295"/>
                  <a:gd name="T17" fmla="*/ 348 h 420"/>
                  <a:gd name="T18" fmla="*/ 38 w 295"/>
                  <a:gd name="T19" fmla="*/ 388 h 420"/>
                  <a:gd name="T20" fmla="*/ 0 w 295"/>
                  <a:gd name="T21"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5" h="420">
                    <a:moveTo>
                      <a:pt x="295" y="0"/>
                    </a:moveTo>
                    <a:lnTo>
                      <a:pt x="269" y="46"/>
                    </a:lnTo>
                    <a:lnTo>
                      <a:pt x="243" y="88"/>
                    </a:lnTo>
                    <a:lnTo>
                      <a:pt x="217" y="133"/>
                    </a:lnTo>
                    <a:lnTo>
                      <a:pt x="191" y="179"/>
                    </a:lnTo>
                    <a:lnTo>
                      <a:pt x="165" y="225"/>
                    </a:lnTo>
                    <a:lnTo>
                      <a:pt x="135" y="267"/>
                    </a:lnTo>
                    <a:lnTo>
                      <a:pt x="103" y="309"/>
                    </a:lnTo>
                    <a:lnTo>
                      <a:pt x="71" y="348"/>
                    </a:lnTo>
                    <a:lnTo>
                      <a:pt x="38" y="388"/>
                    </a:lnTo>
                    <a:lnTo>
                      <a:pt x="0" y="420"/>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94" name="Freeform 1070"/>
              <p:cNvSpPr>
                <a:spLocks/>
              </p:cNvSpPr>
              <p:nvPr/>
            </p:nvSpPr>
            <p:spPr bwMode="auto">
              <a:xfrm>
                <a:off x="877" y="2952"/>
                <a:ext cx="14" cy="17"/>
              </a:xfrm>
              <a:custGeom>
                <a:avLst/>
                <a:gdLst>
                  <a:gd name="T0" fmla="*/ 0 w 305"/>
                  <a:gd name="T1" fmla="*/ 463 h 463"/>
                  <a:gd name="T2" fmla="*/ 36 w 305"/>
                  <a:gd name="T3" fmla="*/ 417 h 463"/>
                  <a:gd name="T4" fmla="*/ 68 w 305"/>
                  <a:gd name="T5" fmla="*/ 375 h 463"/>
                  <a:gd name="T6" fmla="*/ 97 w 305"/>
                  <a:gd name="T7" fmla="*/ 329 h 463"/>
                  <a:gd name="T8" fmla="*/ 130 w 305"/>
                  <a:gd name="T9" fmla="*/ 284 h 463"/>
                  <a:gd name="T10" fmla="*/ 159 w 305"/>
                  <a:gd name="T11" fmla="*/ 238 h 463"/>
                  <a:gd name="T12" fmla="*/ 188 w 305"/>
                  <a:gd name="T13" fmla="*/ 190 h 463"/>
                  <a:gd name="T14" fmla="*/ 217 w 305"/>
                  <a:gd name="T15" fmla="*/ 143 h 463"/>
                  <a:gd name="T16" fmla="*/ 247 w 305"/>
                  <a:gd name="T17" fmla="*/ 94 h 463"/>
                  <a:gd name="T18" fmla="*/ 276 w 305"/>
                  <a:gd name="T19" fmla="*/ 49 h 463"/>
                  <a:gd name="T20" fmla="*/ 305 w 305"/>
                  <a:gd name="T21" fmla="*/ 0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5" h="463">
                    <a:moveTo>
                      <a:pt x="0" y="463"/>
                    </a:moveTo>
                    <a:lnTo>
                      <a:pt x="36" y="417"/>
                    </a:lnTo>
                    <a:lnTo>
                      <a:pt x="68" y="375"/>
                    </a:lnTo>
                    <a:lnTo>
                      <a:pt x="97" y="329"/>
                    </a:lnTo>
                    <a:lnTo>
                      <a:pt x="130" y="284"/>
                    </a:lnTo>
                    <a:lnTo>
                      <a:pt x="159" y="238"/>
                    </a:lnTo>
                    <a:lnTo>
                      <a:pt x="188" y="190"/>
                    </a:lnTo>
                    <a:lnTo>
                      <a:pt x="217" y="143"/>
                    </a:lnTo>
                    <a:lnTo>
                      <a:pt x="247" y="94"/>
                    </a:lnTo>
                    <a:lnTo>
                      <a:pt x="276" y="49"/>
                    </a:lnTo>
                    <a:lnTo>
                      <a:pt x="305" y="0"/>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95" name="Freeform 1071"/>
              <p:cNvSpPr>
                <a:spLocks/>
              </p:cNvSpPr>
              <p:nvPr/>
            </p:nvSpPr>
            <p:spPr bwMode="auto">
              <a:xfrm>
                <a:off x="893" y="2960"/>
                <a:ext cx="10" cy="20"/>
              </a:xfrm>
              <a:custGeom>
                <a:avLst/>
                <a:gdLst>
                  <a:gd name="T0" fmla="*/ 231 w 231"/>
                  <a:gd name="T1" fmla="*/ 0 h 561"/>
                  <a:gd name="T2" fmla="*/ 212 w 231"/>
                  <a:gd name="T3" fmla="*/ 58 h 561"/>
                  <a:gd name="T4" fmla="*/ 195 w 231"/>
                  <a:gd name="T5" fmla="*/ 117 h 561"/>
                  <a:gd name="T6" fmla="*/ 176 w 231"/>
                  <a:gd name="T7" fmla="*/ 172 h 561"/>
                  <a:gd name="T8" fmla="*/ 153 w 231"/>
                  <a:gd name="T9" fmla="*/ 231 h 561"/>
                  <a:gd name="T10" fmla="*/ 130 w 231"/>
                  <a:gd name="T11" fmla="*/ 286 h 561"/>
                  <a:gd name="T12" fmla="*/ 107 w 231"/>
                  <a:gd name="T13" fmla="*/ 343 h 561"/>
                  <a:gd name="T14" fmla="*/ 85 w 231"/>
                  <a:gd name="T15" fmla="*/ 398 h 561"/>
                  <a:gd name="T16" fmla="*/ 55 w 231"/>
                  <a:gd name="T17" fmla="*/ 453 h 561"/>
                  <a:gd name="T18" fmla="*/ 30 w 231"/>
                  <a:gd name="T19" fmla="*/ 509 h 561"/>
                  <a:gd name="T20" fmla="*/ 0 w 231"/>
                  <a:gd name="T21" fmla="*/ 561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1" h="561">
                    <a:moveTo>
                      <a:pt x="231" y="0"/>
                    </a:moveTo>
                    <a:lnTo>
                      <a:pt x="212" y="58"/>
                    </a:lnTo>
                    <a:lnTo>
                      <a:pt x="195" y="117"/>
                    </a:lnTo>
                    <a:lnTo>
                      <a:pt x="176" y="172"/>
                    </a:lnTo>
                    <a:lnTo>
                      <a:pt x="153" y="231"/>
                    </a:lnTo>
                    <a:lnTo>
                      <a:pt x="130" y="286"/>
                    </a:lnTo>
                    <a:lnTo>
                      <a:pt x="107" y="343"/>
                    </a:lnTo>
                    <a:lnTo>
                      <a:pt x="85" y="398"/>
                    </a:lnTo>
                    <a:lnTo>
                      <a:pt x="55" y="453"/>
                    </a:lnTo>
                    <a:lnTo>
                      <a:pt x="30" y="509"/>
                    </a:lnTo>
                    <a:lnTo>
                      <a:pt x="0" y="561"/>
                    </a:lnTo>
                  </a:path>
                </a:pathLst>
              </a:custGeom>
              <a:solidFill>
                <a:srgbClr val="993366"/>
              </a:solidFill>
              <a:ln w="1651">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96" name="Freeform 1072"/>
              <p:cNvSpPr>
                <a:spLocks/>
              </p:cNvSpPr>
              <p:nvPr/>
            </p:nvSpPr>
            <p:spPr bwMode="auto">
              <a:xfrm>
                <a:off x="931" y="2968"/>
                <a:ext cx="5" cy="27"/>
              </a:xfrm>
              <a:custGeom>
                <a:avLst/>
                <a:gdLst>
                  <a:gd name="T0" fmla="*/ 0 w 113"/>
                  <a:gd name="T1" fmla="*/ 0 h 760"/>
                  <a:gd name="T2" fmla="*/ 26 w 113"/>
                  <a:gd name="T3" fmla="*/ 72 h 760"/>
                  <a:gd name="T4" fmla="*/ 49 w 113"/>
                  <a:gd name="T5" fmla="*/ 147 h 760"/>
                  <a:gd name="T6" fmla="*/ 68 w 113"/>
                  <a:gd name="T7" fmla="*/ 222 h 760"/>
                  <a:gd name="T8" fmla="*/ 85 w 113"/>
                  <a:gd name="T9" fmla="*/ 297 h 760"/>
                  <a:gd name="T10" fmla="*/ 94 w 113"/>
                  <a:gd name="T11" fmla="*/ 372 h 760"/>
                  <a:gd name="T12" fmla="*/ 104 w 113"/>
                  <a:gd name="T13" fmla="*/ 450 h 760"/>
                  <a:gd name="T14" fmla="*/ 107 w 113"/>
                  <a:gd name="T15" fmla="*/ 525 h 760"/>
                  <a:gd name="T16" fmla="*/ 110 w 113"/>
                  <a:gd name="T17" fmla="*/ 604 h 760"/>
                  <a:gd name="T18" fmla="*/ 113 w 113"/>
                  <a:gd name="T19" fmla="*/ 682 h 760"/>
                  <a:gd name="T20" fmla="*/ 110 w 113"/>
                  <a:gd name="T21" fmla="*/ 760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760">
                    <a:moveTo>
                      <a:pt x="0" y="0"/>
                    </a:moveTo>
                    <a:lnTo>
                      <a:pt x="26" y="72"/>
                    </a:lnTo>
                    <a:lnTo>
                      <a:pt x="49" y="147"/>
                    </a:lnTo>
                    <a:lnTo>
                      <a:pt x="68" y="222"/>
                    </a:lnTo>
                    <a:lnTo>
                      <a:pt x="85" y="297"/>
                    </a:lnTo>
                    <a:lnTo>
                      <a:pt x="94" y="372"/>
                    </a:lnTo>
                    <a:lnTo>
                      <a:pt x="104" y="450"/>
                    </a:lnTo>
                    <a:lnTo>
                      <a:pt x="107" y="525"/>
                    </a:lnTo>
                    <a:lnTo>
                      <a:pt x="110" y="604"/>
                    </a:lnTo>
                    <a:lnTo>
                      <a:pt x="113" y="682"/>
                    </a:lnTo>
                    <a:lnTo>
                      <a:pt x="110" y="760"/>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97" name="Freeform 1073"/>
              <p:cNvSpPr>
                <a:spLocks/>
              </p:cNvSpPr>
              <p:nvPr/>
            </p:nvSpPr>
            <p:spPr bwMode="auto">
              <a:xfrm>
                <a:off x="932" y="2683"/>
                <a:ext cx="9" cy="19"/>
              </a:xfrm>
              <a:custGeom>
                <a:avLst/>
                <a:gdLst>
                  <a:gd name="T0" fmla="*/ 0 w 198"/>
                  <a:gd name="T1" fmla="*/ 0 h 522"/>
                  <a:gd name="T2" fmla="*/ 12 w 198"/>
                  <a:gd name="T3" fmla="*/ 14 h 522"/>
                  <a:gd name="T4" fmla="*/ 25 w 198"/>
                  <a:gd name="T5" fmla="*/ 30 h 522"/>
                  <a:gd name="T6" fmla="*/ 38 w 198"/>
                  <a:gd name="T7" fmla="*/ 46 h 522"/>
                  <a:gd name="T8" fmla="*/ 48 w 198"/>
                  <a:gd name="T9" fmla="*/ 63 h 522"/>
                  <a:gd name="T10" fmla="*/ 58 w 198"/>
                  <a:gd name="T11" fmla="*/ 82 h 522"/>
                  <a:gd name="T12" fmla="*/ 64 w 198"/>
                  <a:gd name="T13" fmla="*/ 99 h 522"/>
                  <a:gd name="T14" fmla="*/ 74 w 198"/>
                  <a:gd name="T15" fmla="*/ 118 h 522"/>
                  <a:gd name="T16" fmla="*/ 80 w 198"/>
                  <a:gd name="T17" fmla="*/ 135 h 522"/>
                  <a:gd name="T18" fmla="*/ 87 w 198"/>
                  <a:gd name="T19" fmla="*/ 154 h 522"/>
                  <a:gd name="T20" fmla="*/ 94 w 198"/>
                  <a:gd name="T21" fmla="*/ 174 h 522"/>
                  <a:gd name="T22" fmla="*/ 107 w 198"/>
                  <a:gd name="T23" fmla="*/ 203 h 522"/>
                  <a:gd name="T24" fmla="*/ 113 w 198"/>
                  <a:gd name="T25" fmla="*/ 239 h 522"/>
                  <a:gd name="T26" fmla="*/ 123 w 198"/>
                  <a:gd name="T27" fmla="*/ 275 h 522"/>
                  <a:gd name="T28" fmla="*/ 132 w 198"/>
                  <a:gd name="T29" fmla="*/ 311 h 522"/>
                  <a:gd name="T30" fmla="*/ 143 w 198"/>
                  <a:gd name="T31" fmla="*/ 350 h 522"/>
                  <a:gd name="T32" fmla="*/ 149 w 198"/>
                  <a:gd name="T33" fmla="*/ 386 h 522"/>
                  <a:gd name="T34" fmla="*/ 159 w 198"/>
                  <a:gd name="T35" fmla="*/ 425 h 522"/>
                  <a:gd name="T36" fmla="*/ 171 w 198"/>
                  <a:gd name="T37" fmla="*/ 458 h 522"/>
                  <a:gd name="T38" fmla="*/ 184 w 198"/>
                  <a:gd name="T39" fmla="*/ 493 h 522"/>
                  <a:gd name="T40" fmla="*/ 198 w 198"/>
                  <a:gd name="T41" fmla="*/ 522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8" h="522">
                    <a:moveTo>
                      <a:pt x="0" y="0"/>
                    </a:moveTo>
                    <a:lnTo>
                      <a:pt x="12" y="14"/>
                    </a:lnTo>
                    <a:lnTo>
                      <a:pt x="25" y="30"/>
                    </a:lnTo>
                    <a:lnTo>
                      <a:pt x="38" y="46"/>
                    </a:lnTo>
                    <a:lnTo>
                      <a:pt x="48" y="63"/>
                    </a:lnTo>
                    <a:lnTo>
                      <a:pt x="58" y="82"/>
                    </a:lnTo>
                    <a:lnTo>
                      <a:pt x="64" y="99"/>
                    </a:lnTo>
                    <a:lnTo>
                      <a:pt x="74" y="118"/>
                    </a:lnTo>
                    <a:lnTo>
                      <a:pt x="80" y="135"/>
                    </a:lnTo>
                    <a:lnTo>
                      <a:pt x="87" y="154"/>
                    </a:lnTo>
                    <a:lnTo>
                      <a:pt x="94" y="174"/>
                    </a:lnTo>
                    <a:lnTo>
                      <a:pt x="107" y="203"/>
                    </a:lnTo>
                    <a:lnTo>
                      <a:pt x="113" y="239"/>
                    </a:lnTo>
                    <a:lnTo>
                      <a:pt x="123" y="275"/>
                    </a:lnTo>
                    <a:lnTo>
                      <a:pt x="132" y="311"/>
                    </a:lnTo>
                    <a:lnTo>
                      <a:pt x="143" y="350"/>
                    </a:lnTo>
                    <a:lnTo>
                      <a:pt x="149" y="386"/>
                    </a:lnTo>
                    <a:lnTo>
                      <a:pt x="159" y="425"/>
                    </a:lnTo>
                    <a:lnTo>
                      <a:pt x="171" y="458"/>
                    </a:lnTo>
                    <a:lnTo>
                      <a:pt x="184" y="493"/>
                    </a:lnTo>
                    <a:lnTo>
                      <a:pt x="198" y="522"/>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98" name="Freeform 1074"/>
              <p:cNvSpPr>
                <a:spLocks/>
              </p:cNvSpPr>
              <p:nvPr/>
            </p:nvSpPr>
            <p:spPr bwMode="auto">
              <a:xfrm>
                <a:off x="935" y="2700"/>
                <a:ext cx="10" cy="11"/>
              </a:xfrm>
              <a:custGeom>
                <a:avLst/>
                <a:gdLst>
                  <a:gd name="T0" fmla="*/ 0 w 224"/>
                  <a:gd name="T1" fmla="*/ 0 h 317"/>
                  <a:gd name="T2" fmla="*/ 19 w 224"/>
                  <a:gd name="T3" fmla="*/ 36 h 317"/>
                  <a:gd name="T4" fmla="*/ 42 w 224"/>
                  <a:gd name="T5" fmla="*/ 69 h 317"/>
                  <a:gd name="T6" fmla="*/ 65 w 224"/>
                  <a:gd name="T7" fmla="*/ 101 h 317"/>
                  <a:gd name="T8" fmla="*/ 88 w 224"/>
                  <a:gd name="T9" fmla="*/ 131 h 317"/>
                  <a:gd name="T10" fmla="*/ 110 w 224"/>
                  <a:gd name="T11" fmla="*/ 157 h 317"/>
                  <a:gd name="T12" fmla="*/ 137 w 224"/>
                  <a:gd name="T13" fmla="*/ 186 h 317"/>
                  <a:gd name="T14" fmla="*/ 159 w 224"/>
                  <a:gd name="T15" fmla="*/ 215 h 317"/>
                  <a:gd name="T16" fmla="*/ 182 w 224"/>
                  <a:gd name="T17" fmla="*/ 248 h 317"/>
                  <a:gd name="T18" fmla="*/ 204 w 224"/>
                  <a:gd name="T19" fmla="*/ 281 h 317"/>
                  <a:gd name="T20" fmla="*/ 224 w 224"/>
                  <a:gd name="T21" fmla="*/ 317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317">
                    <a:moveTo>
                      <a:pt x="0" y="0"/>
                    </a:moveTo>
                    <a:lnTo>
                      <a:pt x="19" y="36"/>
                    </a:lnTo>
                    <a:lnTo>
                      <a:pt x="42" y="69"/>
                    </a:lnTo>
                    <a:lnTo>
                      <a:pt x="65" y="101"/>
                    </a:lnTo>
                    <a:lnTo>
                      <a:pt x="88" y="131"/>
                    </a:lnTo>
                    <a:lnTo>
                      <a:pt x="110" y="157"/>
                    </a:lnTo>
                    <a:lnTo>
                      <a:pt x="137" y="186"/>
                    </a:lnTo>
                    <a:lnTo>
                      <a:pt x="159" y="215"/>
                    </a:lnTo>
                    <a:lnTo>
                      <a:pt x="182" y="248"/>
                    </a:lnTo>
                    <a:lnTo>
                      <a:pt x="204" y="281"/>
                    </a:lnTo>
                    <a:lnTo>
                      <a:pt x="224" y="317"/>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699" name="Freeform 1075"/>
              <p:cNvSpPr>
                <a:spLocks/>
              </p:cNvSpPr>
              <p:nvPr/>
            </p:nvSpPr>
            <p:spPr bwMode="auto">
              <a:xfrm>
                <a:off x="936" y="2707"/>
                <a:ext cx="10" cy="9"/>
              </a:xfrm>
              <a:custGeom>
                <a:avLst/>
                <a:gdLst>
                  <a:gd name="T0" fmla="*/ 0 w 225"/>
                  <a:gd name="T1" fmla="*/ 0 h 232"/>
                  <a:gd name="T2" fmla="*/ 10 w 225"/>
                  <a:gd name="T3" fmla="*/ 6 h 232"/>
                  <a:gd name="T4" fmla="*/ 17 w 225"/>
                  <a:gd name="T5" fmla="*/ 10 h 232"/>
                  <a:gd name="T6" fmla="*/ 27 w 225"/>
                  <a:gd name="T7" fmla="*/ 16 h 232"/>
                  <a:gd name="T8" fmla="*/ 33 w 225"/>
                  <a:gd name="T9" fmla="*/ 20 h 232"/>
                  <a:gd name="T10" fmla="*/ 39 w 225"/>
                  <a:gd name="T11" fmla="*/ 26 h 232"/>
                  <a:gd name="T12" fmla="*/ 49 w 225"/>
                  <a:gd name="T13" fmla="*/ 30 h 232"/>
                  <a:gd name="T14" fmla="*/ 55 w 225"/>
                  <a:gd name="T15" fmla="*/ 36 h 232"/>
                  <a:gd name="T16" fmla="*/ 62 w 225"/>
                  <a:gd name="T17" fmla="*/ 42 h 232"/>
                  <a:gd name="T18" fmla="*/ 66 w 225"/>
                  <a:gd name="T19" fmla="*/ 49 h 232"/>
                  <a:gd name="T20" fmla="*/ 72 w 225"/>
                  <a:gd name="T21" fmla="*/ 55 h 232"/>
                  <a:gd name="T22" fmla="*/ 85 w 225"/>
                  <a:gd name="T23" fmla="*/ 75 h 232"/>
                  <a:gd name="T24" fmla="*/ 98 w 225"/>
                  <a:gd name="T25" fmla="*/ 97 h 232"/>
                  <a:gd name="T26" fmla="*/ 114 w 225"/>
                  <a:gd name="T27" fmla="*/ 118 h 232"/>
                  <a:gd name="T28" fmla="*/ 127 w 225"/>
                  <a:gd name="T29" fmla="*/ 133 h 232"/>
                  <a:gd name="T30" fmla="*/ 140 w 225"/>
                  <a:gd name="T31" fmla="*/ 154 h 232"/>
                  <a:gd name="T32" fmla="*/ 156 w 225"/>
                  <a:gd name="T33" fmla="*/ 169 h 232"/>
                  <a:gd name="T34" fmla="*/ 173 w 225"/>
                  <a:gd name="T35" fmla="*/ 186 h 232"/>
                  <a:gd name="T36" fmla="*/ 189 w 225"/>
                  <a:gd name="T37" fmla="*/ 202 h 232"/>
                  <a:gd name="T38" fmla="*/ 205 w 225"/>
                  <a:gd name="T39" fmla="*/ 218 h 232"/>
                  <a:gd name="T40" fmla="*/ 225 w 225"/>
                  <a:gd name="T41" fmla="*/ 23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5" h="232">
                    <a:moveTo>
                      <a:pt x="0" y="0"/>
                    </a:moveTo>
                    <a:lnTo>
                      <a:pt x="10" y="6"/>
                    </a:lnTo>
                    <a:lnTo>
                      <a:pt x="17" y="10"/>
                    </a:lnTo>
                    <a:lnTo>
                      <a:pt x="27" y="16"/>
                    </a:lnTo>
                    <a:lnTo>
                      <a:pt x="33" y="20"/>
                    </a:lnTo>
                    <a:lnTo>
                      <a:pt x="39" y="26"/>
                    </a:lnTo>
                    <a:lnTo>
                      <a:pt x="49" y="30"/>
                    </a:lnTo>
                    <a:lnTo>
                      <a:pt x="55" y="36"/>
                    </a:lnTo>
                    <a:lnTo>
                      <a:pt x="62" y="42"/>
                    </a:lnTo>
                    <a:lnTo>
                      <a:pt x="66" y="49"/>
                    </a:lnTo>
                    <a:lnTo>
                      <a:pt x="72" y="55"/>
                    </a:lnTo>
                    <a:lnTo>
                      <a:pt x="85" y="75"/>
                    </a:lnTo>
                    <a:lnTo>
                      <a:pt x="98" y="97"/>
                    </a:lnTo>
                    <a:lnTo>
                      <a:pt x="114" y="118"/>
                    </a:lnTo>
                    <a:lnTo>
                      <a:pt x="127" y="133"/>
                    </a:lnTo>
                    <a:lnTo>
                      <a:pt x="140" y="154"/>
                    </a:lnTo>
                    <a:lnTo>
                      <a:pt x="156" y="169"/>
                    </a:lnTo>
                    <a:lnTo>
                      <a:pt x="173" y="186"/>
                    </a:lnTo>
                    <a:lnTo>
                      <a:pt x="189" y="202"/>
                    </a:lnTo>
                    <a:lnTo>
                      <a:pt x="205" y="218"/>
                    </a:lnTo>
                    <a:lnTo>
                      <a:pt x="225" y="232"/>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00" name="Freeform 1076"/>
              <p:cNvSpPr>
                <a:spLocks/>
              </p:cNvSpPr>
              <p:nvPr/>
            </p:nvSpPr>
            <p:spPr bwMode="auto">
              <a:xfrm>
                <a:off x="925" y="2711"/>
                <a:ext cx="22" cy="8"/>
              </a:xfrm>
              <a:custGeom>
                <a:avLst/>
                <a:gdLst>
                  <a:gd name="T0" fmla="*/ 490 w 490"/>
                  <a:gd name="T1" fmla="*/ 218 h 218"/>
                  <a:gd name="T2" fmla="*/ 448 w 490"/>
                  <a:gd name="T3" fmla="*/ 202 h 218"/>
                  <a:gd name="T4" fmla="*/ 399 w 490"/>
                  <a:gd name="T5" fmla="*/ 188 h 218"/>
                  <a:gd name="T6" fmla="*/ 347 w 490"/>
                  <a:gd name="T7" fmla="*/ 173 h 218"/>
                  <a:gd name="T8" fmla="*/ 295 w 490"/>
                  <a:gd name="T9" fmla="*/ 154 h 218"/>
                  <a:gd name="T10" fmla="*/ 243 w 490"/>
                  <a:gd name="T11" fmla="*/ 133 h 218"/>
                  <a:gd name="T12" fmla="*/ 188 w 490"/>
                  <a:gd name="T13" fmla="*/ 110 h 218"/>
                  <a:gd name="T14" fmla="*/ 136 w 490"/>
                  <a:gd name="T15" fmla="*/ 88 h 218"/>
                  <a:gd name="T16" fmla="*/ 88 w 490"/>
                  <a:gd name="T17" fmla="*/ 61 h 218"/>
                  <a:gd name="T18" fmla="*/ 42 w 490"/>
                  <a:gd name="T19" fmla="*/ 33 h 218"/>
                  <a:gd name="T20" fmla="*/ 0 w 490"/>
                  <a:gd name="T21"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0" h="218">
                    <a:moveTo>
                      <a:pt x="490" y="218"/>
                    </a:moveTo>
                    <a:lnTo>
                      <a:pt x="448" y="202"/>
                    </a:lnTo>
                    <a:lnTo>
                      <a:pt x="399" y="188"/>
                    </a:lnTo>
                    <a:lnTo>
                      <a:pt x="347" y="173"/>
                    </a:lnTo>
                    <a:lnTo>
                      <a:pt x="295" y="154"/>
                    </a:lnTo>
                    <a:lnTo>
                      <a:pt x="243" y="133"/>
                    </a:lnTo>
                    <a:lnTo>
                      <a:pt x="188" y="110"/>
                    </a:lnTo>
                    <a:lnTo>
                      <a:pt x="136" y="88"/>
                    </a:lnTo>
                    <a:lnTo>
                      <a:pt x="88" y="61"/>
                    </a:lnTo>
                    <a:lnTo>
                      <a:pt x="42" y="33"/>
                    </a:lnTo>
                    <a:lnTo>
                      <a:pt x="0"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01" name="Freeform 1077"/>
              <p:cNvSpPr>
                <a:spLocks/>
              </p:cNvSpPr>
              <p:nvPr/>
            </p:nvSpPr>
            <p:spPr bwMode="auto">
              <a:xfrm>
                <a:off x="927" y="2731"/>
                <a:ext cx="14" cy="3"/>
              </a:xfrm>
              <a:custGeom>
                <a:avLst/>
                <a:gdLst>
                  <a:gd name="T0" fmla="*/ 328 w 335"/>
                  <a:gd name="T1" fmla="*/ 0 h 61"/>
                  <a:gd name="T2" fmla="*/ 332 w 335"/>
                  <a:gd name="T3" fmla="*/ 0 h 61"/>
                  <a:gd name="T4" fmla="*/ 335 w 335"/>
                  <a:gd name="T5" fmla="*/ 0 h 61"/>
                  <a:gd name="T6" fmla="*/ 302 w 335"/>
                  <a:gd name="T7" fmla="*/ 15 h 61"/>
                  <a:gd name="T8" fmla="*/ 269 w 335"/>
                  <a:gd name="T9" fmla="*/ 28 h 61"/>
                  <a:gd name="T10" fmla="*/ 237 w 335"/>
                  <a:gd name="T11" fmla="*/ 39 h 61"/>
                  <a:gd name="T12" fmla="*/ 205 w 335"/>
                  <a:gd name="T13" fmla="*/ 48 h 61"/>
                  <a:gd name="T14" fmla="*/ 172 w 335"/>
                  <a:gd name="T15" fmla="*/ 55 h 61"/>
                  <a:gd name="T16" fmla="*/ 137 w 335"/>
                  <a:gd name="T17" fmla="*/ 58 h 61"/>
                  <a:gd name="T18" fmla="*/ 104 w 335"/>
                  <a:gd name="T19" fmla="*/ 61 h 61"/>
                  <a:gd name="T20" fmla="*/ 68 w 335"/>
                  <a:gd name="T21" fmla="*/ 61 h 61"/>
                  <a:gd name="T22" fmla="*/ 33 w 335"/>
                  <a:gd name="T23" fmla="*/ 58 h 61"/>
                  <a:gd name="T24" fmla="*/ 0 w 335"/>
                  <a:gd name="T25" fmla="*/ 5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5" h="61">
                    <a:moveTo>
                      <a:pt x="328" y="0"/>
                    </a:moveTo>
                    <a:lnTo>
                      <a:pt x="332" y="0"/>
                    </a:lnTo>
                    <a:lnTo>
                      <a:pt x="335" y="0"/>
                    </a:lnTo>
                    <a:lnTo>
                      <a:pt x="302" y="15"/>
                    </a:lnTo>
                    <a:lnTo>
                      <a:pt x="269" y="28"/>
                    </a:lnTo>
                    <a:lnTo>
                      <a:pt x="237" y="39"/>
                    </a:lnTo>
                    <a:lnTo>
                      <a:pt x="205" y="48"/>
                    </a:lnTo>
                    <a:lnTo>
                      <a:pt x="172" y="55"/>
                    </a:lnTo>
                    <a:lnTo>
                      <a:pt x="137" y="58"/>
                    </a:lnTo>
                    <a:lnTo>
                      <a:pt x="104" y="61"/>
                    </a:lnTo>
                    <a:lnTo>
                      <a:pt x="68" y="61"/>
                    </a:lnTo>
                    <a:lnTo>
                      <a:pt x="33" y="58"/>
                    </a:lnTo>
                    <a:lnTo>
                      <a:pt x="0" y="51"/>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02" name="Freeform 1078"/>
              <p:cNvSpPr>
                <a:spLocks/>
              </p:cNvSpPr>
              <p:nvPr/>
            </p:nvSpPr>
            <p:spPr bwMode="auto">
              <a:xfrm>
                <a:off x="924" y="2730"/>
                <a:ext cx="15" cy="1"/>
              </a:xfrm>
              <a:custGeom>
                <a:avLst/>
                <a:gdLst>
                  <a:gd name="T0" fmla="*/ 332 w 332"/>
                  <a:gd name="T1" fmla="*/ 0 h 32"/>
                  <a:gd name="T2" fmla="*/ 305 w 332"/>
                  <a:gd name="T3" fmla="*/ 10 h 32"/>
                  <a:gd name="T4" fmla="*/ 273 w 332"/>
                  <a:gd name="T5" fmla="*/ 17 h 32"/>
                  <a:gd name="T6" fmla="*/ 241 w 332"/>
                  <a:gd name="T7" fmla="*/ 23 h 32"/>
                  <a:gd name="T8" fmla="*/ 202 w 332"/>
                  <a:gd name="T9" fmla="*/ 26 h 32"/>
                  <a:gd name="T10" fmla="*/ 166 w 332"/>
                  <a:gd name="T11" fmla="*/ 29 h 32"/>
                  <a:gd name="T12" fmla="*/ 131 w 332"/>
                  <a:gd name="T13" fmla="*/ 32 h 32"/>
                  <a:gd name="T14" fmla="*/ 91 w 332"/>
                  <a:gd name="T15" fmla="*/ 32 h 32"/>
                  <a:gd name="T16" fmla="*/ 59 w 332"/>
                  <a:gd name="T17" fmla="*/ 29 h 32"/>
                  <a:gd name="T18" fmla="*/ 29 w 332"/>
                  <a:gd name="T19" fmla="*/ 26 h 32"/>
                  <a:gd name="T20" fmla="*/ 0 w 332"/>
                  <a:gd name="T21"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2" h="32">
                    <a:moveTo>
                      <a:pt x="332" y="0"/>
                    </a:moveTo>
                    <a:lnTo>
                      <a:pt x="305" y="10"/>
                    </a:lnTo>
                    <a:lnTo>
                      <a:pt x="273" y="17"/>
                    </a:lnTo>
                    <a:lnTo>
                      <a:pt x="241" y="23"/>
                    </a:lnTo>
                    <a:lnTo>
                      <a:pt x="202" y="26"/>
                    </a:lnTo>
                    <a:lnTo>
                      <a:pt x="166" y="29"/>
                    </a:lnTo>
                    <a:lnTo>
                      <a:pt x="131" y="32"/>
                    </a:lnTo>
                    <a:lnTo>
                      <a:pt x="91" y="32"/>
                    </a:lnTo>
                    <a:lnTo>
                      <a:pt x="59" y="29"/>
                    </a:lnTo>
                    <a:lnTo>
                      <a:pt x="29" y="26"/>
                    </a:lnTo>
                    <a:lnTo>
                      <a:pt x="0" y="2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03" name="Freeform 1079"/>
              <p:cNvSpPr>
                <a:spLocks/>
              </p:cNvSpPr>
              <p:nvPr/>
            </p:nvSpPr>
            <p:spPr bwMode="auto">
              <a:xfrm>
                <a:off x="923" y="2722"/>
                <a:ext cx="18" cy="1"/>
              </a:xfrm>
              <a:custGeom>
                <a:avLst/>
                <a:gdLst>
                  <a:gd name="T0" fmla="*/ 0 w 429"/>
                  <a:gd name="T1" fmla="*/ 0 h 33"/>
                  <a:gd name="T2" fmla="*/ 39 w 429"/>
                  <a:gd name="T3" fmla="*/ 6 h 33"/>
                  <a:gd name="T4" fmla="*/ 75 w 429"/>
                  <a:gd name="T5" fmla="*/ 14 h 33"/>
                  <a:gd name="T6" fmla="*/ 110 w 429"/>
                  <a:gd name="T7" fmla="*/ 17 h 33"/>
                  <a:gd name="T8" fmla="*/ 146 w 429"/>
                  <a:gd name="T9" fmla="*/ 17 h 33"/>
                  <a:gd name="T10" fmla="*/ 186 w 429"/>
                  <a:gd name="T11" fmla="*/ 17 h 33"/>
                  <a:gd name="T12" fmla="*/ 222 w 429"/>
                  <a:gd name="T13" fmla="*/ 20 h 33"/>
                  <a:gd name="T14" fmla="*/ 260 w 429"/>
                  <a:gd name="T15" fmla="*/ 17 h 33"/>
                  <a:gd name="T16" fmla="*/ 296 w 429"/>
                  <a:gd name="T17" fmla="*/ 17 h 33"/>
                  <a:gd name="T18" fmla="*/ 332 w 429"/>
                  <a:gd name="T19" fmla="*/ 17 h 33"/>
                  <a:gd name="T20" fmla="*/ 371 w 429"/>
                  <a:gd name="T21" fmla="*/ 17 h 33"/>
                  <a:gd name="T22" fmla="*/ 374 w 429"/>
                  <a:gd name="T23" fmla="*/ 17 h 33"/>
                  <a:gd name="T24" fmla="*/ 380 w 429"/>
                  <a:gd name="T25" fmla="*/ 17 h 33"/>
                  <a:gd name="T26" fmla="*/ 387 w 429"/>
                  <a:gd name="T27" fmla="*/ 17 h 33"/>
                  <a:gd name="T28" fmla="*/ 393 w 429"/>
                  <a:gd name="T29" fmla="*/ 17 h 33"/>
                  <a:gd name="T30" fmla="*/ 400 w 429"/>
                  <a:gd name="T31" fmla="*/ 17 h 33"/>
                  <a:gd name="T32" fmla="*/ 406 w 429"/>
                  <a:gd name="T33" fmla="*/ 20 h 33"/>
                  <a:gd name="T34" fmla="*/ 412 w 429"/>
                  <a:gd name="T35" fmla="*/ 20 h 33"/>
                  <a:gd name="T36" fmla="*/ 420 w 429"/>
                  <a:gd name="T37" fmla="*/ 23 h 33"/>
                  <a:gd name="T38" fmla="*/ 423 w 429"/>
                  <a:gd name="T39" fmla="*/ 26 h 33"/>
                  <a:gd name="T40" fmla="*/ 429 w 429"/>
                  <a:gd name="T41"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9" h="33">
                    <a:moveTo>
                      <a:pt x="0" y="0"/>
                    </a:moveTo>
                    <a:lnTo>
                      <a:pt x="39" y="6"/>
                    </a:lnTo>
                    <a:lnTo>
                      <a:pt x="75" y="14"/>
                    </a:lnTo>
                    <a:lnTo>
                      <a:pt x="110" y="17"/>
                    </a:lnTo>
                    <a:lnTo>
                      <a:pt x="146" y="17"/>
                    </a:lnTo>
                    <a:lnTo>
                      <a:pt x="186" y="17"/>
                    </a:lnTo>
                    <a:lnTo>
                      <a:pt x="222" y="20"/>
                    </a:lnTo>
                    <a:lnTo>
                      <a:pt x="260" y="17"/>
                    </a:lnTo>
                    <a:lnTo>
                      <a:pt x="296" y="17"/>
                    </a:lnTo>
                    <a:lnTo>
                      <a:pt x="332" y="17"/>
                    </a:lnTo>
                    <a:lnTo>
                      <a:pt x="371" y="17"/>
                    </a:lnTo>
                    <a:lnTo>
                      <a:pt x="374" y="17"/>
                    </a:lnTo>
                    <a:lnTo>
                      <a:pt x="380" y="17"/>
                    </a:lnTo>
                    <a:lnTo>
                      <a:pt x="387" y="17"/>
                    </a:lnTo>
                    <a:lnTo>
                      <a:pt x="393" y="17"/>
                    </a:lnTo>
                    <a:lnTo>
                      <a:pt x="400" y="17"/>
                    </a:lnTo>
                    <a:lnTo>
                      <a:pt x="406" y="20"/>
                    </a:lnTo>
                    <a:lnTo>
                      <a:pt x="412" y="20"/>
                    </a:lnTo>
                    <a:lnTo>
                      <a:pt x="420" y="23"/>
                    </a:lnTo>
                    <a:lnTo>
                      <a:pt x="423" y="26"/>
                    </a:lnTo>
                    <a:lnTo>
                      <a:pt x="429" y="33"/>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04" name="Freeform 1080"/>
              <p:cNvSpPr>
                <a:spLocks/>
              </p:cNvSpPr>
              <p:nvPr/>
            </p:nvSpPr>
            <p:spPr bwMode="auto">
              <a:xfrm>
                <a:off x="931" y="2720"/>
                <a:ext cx="13" cy="2"/>
              </a:xfrm>
              <a:custGeom>
                <a:avLst/>
                <a:gdLst>
                  <a:gd name="T0" fmla="*/ 0 w 283"/>
                  <a:gd name="T1" fmla="*/ 0 h 52"/>
                  <a:gd name="T2" fmla="*/ 30 w 283"/>
                  <a:gd name="T3" fmla="*/ 3 h 52"/>
                  <a:gd name="T4" fmla="*/ 59 w 283"/>
                  <a:gd name="T5" fmla="*/ 7 h 52"/>
                  <a:gd name="T6" fmla="*/ 85 w 283"/>
                  <a:gd name="T7" fmla="*/ 10 h 52"/>
                  <a:gd name="T8" fmla="*/ 114 w 283"/>
                  <a:gd name="T9" fmla="*/ 16 h 52"/>
                  <a:gd name="T10" fmla="*/ 143 w 283"/>
                  <a:gd name="T11" fmla="*/ 19 h 52"/>
                  <a:gd name="T12" fmla="*/ 173 w 283"/>
                  <a:gd name="T13" fmla="*/ 22 h 52"/>
                  <a:gd name="T14" fmla="*/ 198 w 283"/>
                  <a:gd name="T15" fmla="*/ 29 h 52"/>
                  <a:gd name="T16" fmla="*/ 228 w 283"/>
                  <a:gd name="T17" fmla="*/ 35 h 52"/>
                  <a:gd name="T18" fmla="*/ 257 w 283"/>
                  <a:gd name="T19" fmla="*/ 43 h 52"/>
                  <a:gd name="T20" fmla="*/ 283 w 283"/>
                  <a:gd name="T21"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3" h="52">
                    <a:moveTo>
                      <a:pt x="0" y="0"/>
                    </a:moveTo>
                    <a:lnTo>
                      <a:pt x="30" y="3"/>
                    </a:lnTo>
                    <a:lnTo>
                      <a:pt x="59" y="7"/>
                    </a:lnTo>
                    <a:lnTo>
                      <a:pt x="85" y="10"/>
                    </a:lnTo>
                    <a:lnTo>
                      <a:pt x="114" y="16"/>
                    </a:lnTo>
                    <a:lnTo>
                      <a:pt x="143" y="19"/>
                    </a:lnTo>
                    <a:lnTo>
                      <a:pt x="173" y="22"/>
                    </a:lnTo>
                    <a:lnTo>
                      <a:pt x="198" y="29"/>
                    </a:lnTo>
                    <a:lnTo>
                      <a:pt x="228" y="35"/>
                    </a:lnTo>
                    <a:lnTo>
                      <a:pt x="257" y="43"/>
                    </a:lnTo>
                    <a:lnTo>
                      <a:pt x="283" y="52"/>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05" name="Freeform 1081"/>
              <p:cNvSpPr>
                <a:spLocks/>
              </p:cNvSpPr>
              <p:nvPr/>
            </p:nvSpPr>
            <p:spPr bwMode="auto">
              <a:xfrm>
                <a:off x="935" y="2727"/>
                <a:ext cx="7" cy="1"/>
              </a:xfrm>
              <a:custGeom>
                <a:avLst/>
                <a:gdLst>
                  <a:gd name="T0" fmla="*/ 0 w 165"/>
                  <a:gd name="T1" fmla="*/ 0 h 7"/>
                  <a:gd name="T2" fmla="*/ 16 w 165"/>
                  <a:gd name="T3" fmla="*/ 0 h 7"/>
                  <a:gd name="T4" fmla="*/ 35 w 165"/>
                  <a:gd name="T5" fmla="*/ 0 h 7"/>
                  <a:gd name="T6" fmla="*/ 52 w 165"/>
                  <a:gd name="T7" fmla="*/ 0 h 7"/>
                  <a:gd name="T8" fmla="*/ 67 w 165"/>
                  <a:gd name="T9" fmla="*/ 4 h 7"/>
                  <a:gd name="T10" fmla="*/ 83 w 165"/>
                  <a:gd name="T11" fmla="*/ 4 h 7"/>
                  <a:gd name="T12" fmla="*/ 100 w 165"/>
                  <a:gd name="T13" fmla="*/ 7 h 7"/>
                  <a:gd name="T14" fmla="*/ 116 w 165"/>
                  <a:gd name="T15" fmla="*/ 7 h 7"/>
                  <a:gd name="T16" fmla="*/ 132 w 165"/>
                  <a:gd name="T17" fmla="*/ 7 h 7"/>
                  <a:gd name="T18" fmla="*/ 149 w 165"/>
                  <a:gd name="T19" fmla="*/ 7 h 7"/>
                  <a:gd name="T20" fmla="*/ 165 w 165"/>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5" h="7">
                    <a:moveTo>
                      <a:pt x="0" y="0"/>
                    </a:moveTo>
                    <a:lnTo>
                      <a:pt x="16" y="0"/>
                    </a:lnTo>
                    <a:lnTo>
                      <a:pt x="35" y="0"/>
                    </a:lnTo>
                    <a:lnTo>
                      <a:pt x="52" y="0"/>
                    </a:lnTo>
                    <a:lnTo>
                      <a:pt x="67" y="4"/>
                    </a:lnTo>
                    <a:lnTo>
                      <a:pt x="83" y="4"/>
                    </a:lnTo>
                    <a:lnTo>
                      <a:pt x="100" y="7"/>
                    </a:lnTo>
                    <a:lnTo>
                      <a:pt x="116" y="7"/>
                    </a:lnTo>
                    <a:lnTo>
                      <a:pt x="132" y="7"/>
                    </a:lnTo>
                    <a:lnTo>
                      <a:pt x="149" y="7"/>
                    </a:lnTo>
                    <a:lnTo>
                      <a:pt x="165"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06" name="Freeform 1082"/>
              <p:cNvSpPr>
                <a:spLocks/>
              </p:cNvSpPr>
              <p:nvPr/>
            </p:nvSpPr>
            <p:spPr bwMode="auto">
              <a:xfrm>
                <a:off x="929" y="2708"/>
                <a:ext cx="11" cy="6"/>
              </a:xfrm>
              <a:custGeom>
                <a:avLst/>
                <a:gdLst>
                  <a:gd name="T0" fmla="*/ 0 w 237"/>
                  <a:gd name="T1" fmla="*/ 0 h 173"/>
                  <a:gd name="T2" fmla="*/ 20 w 237"/>
                  <a:gd name="T3" fmla="*/ 26 h 173"/>
                  <a:gd name="T4" fmla="*/ 39 w 237"/>
                  <a:gd name="T5" fmla="*/ 46 h 173"/>
                  <a:gd name="T6" fmla="*/ 61 w 237"/>
                  <a:gd name="T7" fmla="*/ 65 h 173"/>
                  <a:gd name="T8" fmla="*/ 84 w 237"/>
                  <a:gd name="T9" fmla="*/ 82 h 173"/>
                  <a:gd name="T10" fmla="*/ 107 w 237"/>
                  <a:gd name="T11" fmla="*/ 98 h 173"/>
                  <a:gd name="T12" fmla="*/ 133 w 237"/>
                  <a:gd name="T13" fmla="*/ 113 h 173"/>
                  <a:gd name="T14" fmla="*/ 159 w 237"/>
                  <a:gd name="T15" fmla="*/ 130 h 173"/>
                  <a:gd name="T16" fmla="*/ 185 w 237"/>
                  <a:gd name="T17" fmla="*/ 143 h 173"/>
                  <a:gd name="T18" fmla="*/ 211 w 237"/>
                  <a:gd name="T19" fmla="*/ 159 h 173"/>
                  <a:gd name="T20" fmla="*/ 237 w 237"/>
                  <a:gd name="T21"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7" h="173">
                    <a:moveTo>
                      <a:pt x="0" y="0"/>
                    </a:moveTo>
                    <a:lnTo>
                      <a:pt x="20" y="26"/>
                    </a:lnTo>
                    <a:lnTo>
                      <a:pt x="39" y="46"/>
                    </a:lnTo>
                    <a:lnTo>
                      <a:pt x="61" y="65"/>
                    </a:lnTo>
                    <a:lnTo>
                      <a:pt x="84" y="82"/>
                    </a:lnTo>
                    <a:lnTo>
                      <a:pt x="107" y="98"/>
                    </a:lnTo>
                    <a:lnTo>
                      <a:pt x="133" y="113"/>
                    </a:lnTo>
                    <a:lnTo>
                      <a:pt x="159" y="130"/>
                    </a:lnTo>
                    <a:lnTo>
                      <a:pt x="185" y="143"/>
                    </a:lnTo>
                    <a:lnTo>
                      <a:pt x="211" y="159"/>
                    </a:lnTo>
                    <a:lnTo>
                      <a:pt x="237" y="173"/>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07" name="Freeform 1083"/>
              <p:cNvSpPr>
                <a:spLocks/>
              </p:cNvSpPr>
              <p:nvPr/>
            </p:nvSpPr>
            <p:spPr bwMode="auto">
              <a:xfrm>
                <a:off x="942" y="2697"/>
                <a:ext cx="4" cy="9"/>
              </a:xfrm>
              <a:custGeom>
                <a:avLst/>
                <a:gdLst>
                  <a:gd name="T0" fmla="*/ 0 w 98"/>
                  <a:gd name="T1" fmla="*/ 0 h 258"/>
                  <a:gd name="T2" fmla="*/ 10 w 98"/>
                  <a:gd name="T3" fmla="*/ 26 h 258"/>
                  <a:gd name="T4" fmla="*/ 20 w 98"/>
                  <a:gd name="T5" fmla="*/ 52 h 258"/>
                  <a:gd name="T6" fmla="*/ 27 w 98"/>
                  <a:gd name="T7" fmla="*/ 79 h 258"/>
                  <a:gd name="T8" fmla="*/ 33 w 98"/>
                  <a:gd name="T9" fmla="*/ 104 h 258"/>
                  <a:gd name="T10" fmla="*/ 43 w 98"/>
                  <a:gd name="T11" fmla="*/ 134 h 258"/>
                  <a:gd name="T12" fmla="*/ 49 w 98"/>
                  <a:gd name="T13" fmla="*/ 160 h 258"/>
                  <a:gd name="T14" fmla="*/ 59 w 98"/>
                  <a:gd name="T15" fmla="*/ 186 h 258"/>
                  <a:gd name="T16" fmla="*/ 69 w 98"/>
                  <a:gd name="T17" fmla="*/ 209 h 258"/>
                  <a:gd name="T18" fmla="*/ 85 w 98"/>
                  <a:gd name="T19" fmla="*/ 236 h 258"/>
                  <a:gd name="T20" fmla="*/ 98 w 98"/>
                  <a:gd name="T21"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8" h="258">
                    <a:moveTo>
                      <a:pt x="0" y="0"/>
                    </a:moveTo>
                    <a:lnTo>
                      <a:pt x="10" y="26"/>
                    </a:lnTo>
                    <a:lnTo>
                      <a:pt x="20" y="52"/>
                    </a:lnTo>
                    <a:lnTo>
                      <a:pt x="27" y="79"/>
                    </a:lnTo>
                    <a:lnTo>
                      <a:pt x="33" y="104"/>
                    </a:lnTo>
                    <a:lnTo>
                      <a:pt x="43" y="134"/>
                    </a:lnTo>
                    <a:lnTo>
                      <a:pt x="49" y="160"/>
                    </a:lnTo>
                    <a:lnTo>
                      <a:pt x="59" y="186"/>
                    </a:lnTo>
                    <a:lnTo>
                      <a:pt x="69" y="209"/>
                    </a:lnTo>
                    <a:lnTo>
                      <a:pt x="85" y="236"/>
                    </a:lnTo>
                    <a:lnTo>
                      <a:pt x="98" y="258"/>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08" name="Freeform 1084"/>
              <p:cNvSpPr>
                <a:spLocks/>
              </p:cNvSpPr>
              <p:nvPr/>
            </p:nvSpPr>
            <p:spPr bwMode="auto">
              <a:xfrm>
                <a:off x="973" y="2693"/>
                <a:ext cx="3" cy="16"/>
              </a:xfrm>
              <a:custGeom>
                <a:avLst/>
                <a:gdLst>
                  <a:gd name="T0" fmla="*/ 58 w 61"/>
                  <a:gd name="T1" fmla="*/ 0 h 422"/>
                  <a:gd name="T2" fmla="*/ 61 w 61"/>
                  <a:gd name="T3" fmla="*/ 57 h 422"/>
                  <a:gd name="T4" fmla="*/ 61 w 61"/>
                  <a:gd name="T5" fmla="*/ 102 h 422"/>
                  <a:gd name="T6" fmla="*/ 61 w 61"/>
                  <a:gd name="T7" fmla="*/ 141 h 422"/>
                  <a:gd name="T8" fmla="*/ 58 w 61"/>
                  <a:gd name="T9" fmla="*/ 180 h 422"/>
                  <a:gd name="T10" fmla="*/ 52 w 61"/>
                  <a:gd name="T11" fmla="*/ 213 h 422"/>
                  <a:gd name="T12" fmla="*/ 45 w 61"/>
                  <a:gd name="T13" fmla="*/ 249 h 422"/>
                  <a:gd name="T14" fmla="*/ 35 w 61"/>
                  <a:gd name="T15" fmla="*/ 284 h 422"/>
                  <a:gd name="T16" fmla="*/ 25 w 61"/>
                  <a:gd name="T17" fmla="*/ 323 h 422"/>
                  <a:gd name="T18" fmla="*/ 13 w 61"/>
                  <a:gd name="T19" fmla="*/ 370 h 422"/>
                  <a:gd name="T20" fmla="*/ 0 w 61"/>
                  <a:gd name="T21" fmla="*/ 42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422">
                    <a:moveTo>
                      <a:pt x="58" y="0"/>
                    </a:moveTo>
                    <a:lnTo>
                      <a:pt x="61" y="57"/>
                    </a:lnTo>
                    <a:lnTo>
                      <a:pt x="61" y="102"/>
                    </a:lnTo>
                    <a:lnTo>
                      <a:pt x="61" y="141"/>
                    </a:lnTo>
                    <a:lnTo>
                      <a:pt x="58" y="180"/>
                    </a:lnTo>
                    <a:lnTo>
                      <a:pt x="52" y="213"/>
                    </a:lnTo>
                    <a:lnTo>
                      <a:pt x="45" y="249"/>
                    </a:lnTo>
                    <a:lnTo>
                      <a:pt x="35" y="284"/>
                    </a:lnTo>
                    <a:lnTo>
                      <a:pt x="25" y="323"/>
                    </a:lnTo>
                    <a:lnTo>
                      <a:pt x="13" y="370"/>
                    </a:lnTo>
                    <a:lnTo>
                      <a:pt x="0" y="422"/>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09" name="Freeform 1085"/>
              <p:cNvSpPr>
                <a:spLocks/>
              </p:cNvSpPr>
              <p:nvPr/>
            </p:nvSpPr>
            <p:spPr bwMode="auto">
              <a:xfrm>
                <a:off x="971" y="2699"/>
                <a:ext cx="1" cy="11"/>
              </a:xfrm>
              <a:custGeom>
                <a:avLst/>
                <a:gdLst>
                  <a:gd name="T0" fmla="*/ 29 w 29"/>
                  <a:gd name="T1" fmla="*/ 0 h 314"/>
                  <a:gd name="T2" fmla="*/ 23 w 29"/>
                  <a:gd name="T3" fmla="*/ 33 h 314"/>
                  <a:gd name="T4" fmla="*/ 17 w 29"/>
                  <a:gd name="T5" fmla="*/ 63 h 314"/>
                  <a:gd name="T6" fmla="*/ 14 w 29"/>
                  <a:gd name="T7" fmla="*/ 95 h 314"/>
                  <a:gd name="T8" fmla="*/ 10 w 29"/>
                  <a:gd name="T9" fmla="*/ 124 h 314"/>
                  <a:gd name="T10" fmla="*/ 7 w 29"/>
                  <a:gd name="T11" fmla="*/ 157 h 314"/>
                  <a:gd name="T12" fmla="*/ 4 w 29"/>
                  <a:gd name="T13" fmla="*/ 187 h 314"/>
                  <a:gd name="T14" fmla="*/ 0 w 29"/>
                  <a:gd name="T15" fmla="*/ 219 h 314"/>
                  <a:gd name="T16" fmla="*/ 0 w 29"/>
                  <a:gd name="T17" fmla="*/ 248 h 314"/>
                  <a:gd name="T18" fmla="*/ 0 w 29"/>
                  <a:gd name="T19" fmla="*/ 281 h 314"/>
                  <a:gd name="T20" fmla="*/ 4 w 29"/>
                  <a:gd name="T21"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314">
                    <a:moveTo>
                      <a:pt x="29" y="0"/>
                    </a:moveTo>
                    <a:lnTo>
                      <a:pt x="23" y="33"/>
                    </a:lnTo>
                    <a:lnTo>
                      <a:pt x="17" y="63"/>
                    </a:lnTo>
                    <a:lnTo>
                      <a:pt x="14" y="95"/>
                    </a:lnTo>
                    <a:lnTo>
                      <a:pt x="10" y="124"/>
                    </a:lnTo>
                    <a:lnTo>
                      <a:pt x="7" y="157"/>
                    </a:lnTo>
                    <a:lnTo>
                      <a:pt x="4" y="187"/>
                    </a:lnTo>
                    <a:lnTo>
                      <a:pt x="0" y="219"/>
                    </a:lnTo>
                    <a:lnTo>
                      <a:pt x="0" y="248"/>
                    </a:lnTo>
                    <a:lnTo>
                      <a:pt x="0" y="281"/>
                    </a:lnTo>
                    <a:lnTo>
                      <a:pt x="4" y="314"/>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10" name="Freeform 1086"/>
              <p:cNvSpPr>
                <a:spLocks/>
              </p:cNvSpPr>
              <p:nvPr/>
            </p:nvSpPr>
            <p:spPr bwMode="auto">
              <a:xfrm>
                <a:off x="973" y="2711"/>
                <a:ext cx="1" cy="12"/>
              </a:xfrm>
              <a:custGeom>
                <a:avLst/>
                <a:gdLst>
                  <a:gd name="T0" fmla="*/ 36 w 36"/>
                  <a:gd name="T1" fmla="*/ 0 h 335"/>
                  <a:gd name="T2" fmla="*/ 33 w 36"/>
                  <a:gd name="T3" fmla="*/ 25 h 335"/>
                  <a:gd name="T4" fmla="*/ 30 w 36"/>
                  <a:gd name="T5" fmla="*/ 55 h 335"/>
                  <a:gd name="T6" fmla="*/ 24 w 36"/>
                  <a:gd name="T7" fmla="*/ 81 h 335"/>
                  <a:gd name="T8" fmla="*/ 20 w 36"/>
                  <a:gd name="T9" fmla="*/ 107 h 335"/>
                  <a:gd name="T10" fmla="*/ 14 w 36"/>
                  <a:gd name="T11" fmla="*/ 136 h 335"/>
                  <a:gd name="T12" fmla="*/ 8 w 36"/>
                  <a:gd name="T13" fmla="*/ 166 h 335"/>
                  <a:gd name="T14" fmla="*/ 4 w 36"/>
                  <a:gd name="T15" fmla="*/ 202 h 335"/>
                  <a:gd name="T16" fmla="*/ 0 w 36"/>
                  <a:gd name="T17" fmla="*/ 241 h 335"/>
                  <a:gd name="T18" fmla="*/ 0 w 36"/>
                  <a:gd name="T19" fmla="*/ 283 h 335"/>
                  <a:gd name="T20" fmla="*/ 4 w 36"/>
                  <a:gd name="T21" fmla="*/ 335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335">
                    <a:moveTo>
                      <a:pt x="36" y="0"/>
                    </a:moveTo>
                    <a:lnTo>
                      <a:pt x="33" y="25"/>
                    </a:lnTo>
                    <a:lnTo>
                      <a:pt x="30" y="55"/>
                    </a:lnTo>
                    <a:lnTo>
                      <a:pt x="24" y="81"/>
                    </a:lnTo>
                    <a:lnTo>
                      <a:pt x="20" y="107"/>
                    </a:lnTo>
                    <a:lnTo>
                      <a:pt x="14" y="136"/>
                    </a:lnTo>
                    <a:lnTo>
                      <a:pt x="8" y="166"/>
                    </a:lnTo>
                    <a:lnTo>
                      <a:pt x="4" y="202"/>
                    </a:lnTo>
                    <a:lnTo>
                      <a:pt x="0" y="241"/>
                    </a:lnTo>
                    <a:lnTo>
                      <a:pt x="0" y="283"/>
                    </a:lnTo>
                    <a:lnTo>
                      <a:pt x="4" y="335"/>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11" name="Freeform 1087"/>
              <p:cNvSpPr>
                <a:spLocks/>
              </p:cNvSpPr>
              <p:nvPr/>
            </p:nvSpPr>
            <p:spPr bwMode="auto">
              <a:xfrm>
                <a:off x="979" y="2714"/>
                <a:ext cx="6" cy="9"/>
              </a:xfrm>
              <a:custGeom>
                <a:avLst/>
                <a:gdLst>
                  <a:gd name="T0" fmla="*/ 126 w 126"/>
                  <a:gd name="T1" fmla="*/ 0 h 271"/>
                  <a:gd name="T2" fmla="*/ 116 w 126"/>
                  <a:gd name="T3" fmla="*/ 30 h 271"/>
                  <a:gd name="T4" fmla="*/ 104 w 126"/>
                  <a:gd name="T5" fmla="*/ 56 h 271"/>
                  <a:gd name="T6" fmla="*/ 93 w 126"/>
                  <a:gd name="T7" fmla="*/ 86 h 271"/>
                  <a:gd name="T8" fmla="*/ 80 w 126"/>
                  <a:gd name="T9" fmla="*/ 111 h 271"/>
                  <a:gd name="T10" fmla="*/ 68 w 126"/>
                  <a:gd name="T11" fmla="*/ 138 h 271"/>
                  <a:gd name="T12" fmla="*/ 55 w 126"/>
                  <a:gd name="T13" fmla="*/ 164 h 271"/>
                  <a:gd name="T14" fmla="*/ 41 w 126"/>
                  <a:gd name="T15" fmla="*/ 193 h 271"/>
                  <a:gd name="T16" fmla="*/ 29 w 126"/>
                  <a:gd name="T17" fmla="*/ 219 h 271"/>
                  <a:gd name="T18" fmla="*/ 16 w 126"/>
                  <a:gd name="T19" fmla="*/ 246 h 271"/>
                  <a:gd name="T20" fmla="*/ 0 w 126"/>
                  <a:gd name="T21" fmla="*/ 27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271">
                    <a:moveTo>
                      <a:pt x="126" y="0"/>
                    </a:moveTo>
                    <a:lnTo>
                      <a:pt x="116" y="30"/>
                    </a:lnTo>
                    <a:lnTo>
                      <a:pt x="104" y="56"/>
                    </a:lnTo>
                    <a:lnTo>
                      <a:pt x="93" y="86"/>
                    </a:lnTo>
                    <a:lnTo>
                      <a:pt x="80" y="111"/>
                    </a:lnTo>
                    <a:lnTo>
                      <a:pt x="68" y="138"/>
                    </a:lnTo>
                    <a:lnTo>
                      <a:pt x="55" y="164"/>
                    </a:lnTo>
                    <a:lnTo>
                      <a:pt x="41" y="193"/>
                    </a:lnTo>
                    <a:lnTo>
                      <a:pt x="29" y="219"/>
                    </a:lnTo>
                    <a:lnTo>
                      <a:pt x="16" y="246"/>
                    </a:lnTo>
                    <a:lnTo>
                      <a:pt x="0" y="271"/>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12" name="Freeform 1088"/>
              <p:cNvSpPr>
                <a:spLocks/>
              </p:cNvSpPr>
              <p:nvPr/>
            </p:nvSpPr>
            <p:spPr bwMode="auto">
              <a:xfrm>
                <a:off x="985" y="2727"/>
                <a:ext cx="15" cy="4"/>
              </a:xfrm>
              <a:custGeom>
                <a:avLst/>
                <a:gdLst>
                  <a:gd name="T0" fmla="*/ 0 w 341"/>
                  <a:gd name="T1" fmla="*/ 94 h 100"/>
                  <a:gd name="T2" fmla="*/ 33 w 341"/>
                  <a:gd name="T3" fmla="*/ 97 h 100"/>
                  <a:gd name="T4" fmla="*/ 68 w 341"/>
                  <a:gd name="T5" fmla="*/ 100 h 100"/>
                  <a:gd name="T6" fmla="*/ 104 w 341"/>
                  <a:gd name="T7" fmla="*/ 97 h 100"/>
                  <a:gd name="T8" fmla="*/ 143 w 341"/>
                  <a:gd name="T9" fmla="*/ 91 h 100"/>
                  <a:gd name="T10" fmla="*/ 182 w 341"/>
                  <a:gd name="T11" fmla="*/ 85 h 100"/>
                  <a:gd name="T12" fmla="*/ 217 w 341"/>
                  <a:gd name="T13" fmla="*/ 72 h 100"/>
                  <a:gd name="T14" fmla="*/ 253 w 341"/>
                  <a:gd name="T15" fmla="*/ 58 h 100"/>
                  <a:gd name="T16" fmla="*/ 286 w 341"/>
                  <a:gd name="T17" fmla="*/ 42 h 100"/>
                  <a:gd name="T18" fmla="*/ 315 w 341"/>
                  <a:gd name="T19" fmla="*/ 22 h 100"/>
                  <a:gd name="T20" fmla="*/ 341 w 341"/>
                  <a:gd name="T21"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1" h="100">
                    <a:moveTo>
                      <a:pt x="0" y="94"/>
                    </a:moveTo>
                    <a:lnTo>
                      <a:pt x="33" y="97"/>
                    </a:lnTo>
                    <a:lnTo>
                      <a:pt x="68" y="100"/>
                    </a:lnTo>
                    <a:lnTo>
                      <a:pt x="104" y="97"/>
                    </a:lnTo>
                    <a:lnTo>
                      <a:pt x="143" y="91"/>
                    </a:lnTo>
                    <a:lnTo>
                      <a:pt x="182" y="85"/>
                    </a:lnTo>
                    <a:lnTo>
                      <a:pt x="217" y="72"/>
                    </a:lnTo>
                    <a:lnTo>
                      <a:pt x="253" y="58"/>
                    </a:lnTo>
                    <a:lnTo>
                      <a:pt x="286" y="42"/>
                    </a:lnTo>
                    <a:lnTo>
                      <a:pt x="315" y="22"/>
                    </a:lnTo>
                    <a:lnTo>
                      <a:pt x="341"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13" name="Freeform 1089"/>
              <p:cNvSpPr>
                <a:spLocks/>
              </p:cNvSpPr>
              <p:nvPr/>
            </p:nvSpPr>
            <p:spPr bwMode="auto">
              <a:xfrm>
                <a:off x="980" y="2726"/>
                <a:ext cx="15" cy="5"/>
              </a:xfrm>
              <a:custGeom>
                <a:avLst/>
                <a:gdLst>
                  <a:gd name="T0" fmla="*/ 0 w 357"/>
                  <a:gd name="T1" fmla="*/ 133 h 133"/>
                  <a:gd name="T2" fmla="*/ 46 w 357"/>
                  <a:gd name="T3" fmla="*/ 114 h 133"/>
                  <a:gd name="T4" fmla="*/ 84 w 357"/>
                  <a:gd name="T5" fmla="*/ 100 h 133"/>
                  <a:gd name="T6" fmla="*/ 123 w 357"/>
                  <a:gd name="T7" fmla="*/ 91 h 133"/>
                  <a:gd name="T8" fmla="*/ 159 w 357"/>
                  <a:gd name="T9" fmla="*/ 84 h 133"/>
                  <a:gd name="T10" fmla="*/ 195 w 357"/>
                  <a:gd name="T11" fmla="*/ 78 h 133"/>
                  <a:gd name="T12" fmla="*/ 227 w 357"/>
                  <a:gd name="T13" fmla="*/ 67 h 133"/>
                  <a:gd name="T14" fmla="*/ 260 w 357"/>
                  <a:gd name="T15" fmla="*/ 58 h 133"/>
                  <a:gd name="T16" fmla="*/ 293 w 357"/>
                  <a:gd name="T17" fmla="*/ 45 h 133"/>
                  <a:gd name="T18" fmla="*/ 324 w 357"/>
                  <a:gd name="T19" fmla="*/ 25 h 133"/>
                  <a:gd name="T20" fmla="*/ 357 w 357"/>
                  <a:gd name="T21"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7" h="133">
                    <a:moveTo>
                      <a:pt x="0" y="133"/>
                    </a:moveTo>
                    <a:lnTo>
                      <a:pt x="46" y="114"/>
                    </a:lnTo>
                    <a:lnTo>
                      <a:pt x="84" y="100"/>
                    </a:lnTo>
                    <a:lnTo>
                      <a:pt x="123" y="91"/>
                    </a:lnTo>
                    <a:lnTo>
                      <a:pt x="159" y="84"/>
                    </a:lnTo>
                    <a:lnTo>
                      <a:pt x="195" y="78"/>
                    </a:lnTo>
                    <a:lnTo>
                      <a:pt x="227" y="67"/>
                    </a:lnTo>
                    <a:lnTo>
                      <a:pt x="260" y="58"/>
                    </a:lnTo>
                    <a:lnTo>
                      <a:pt x="293" y="45"/>
                    </a:lnTo>
                    <a:lnTo>
                      <a:pt x="324" y="25"/>
                    </a:lnTo>
                    <a:lnTo>
                      <a:pt x="357"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14" name="Freeform 1090"/>
              <p:cNvSpPr>
                <a:spLocks/>
              </p:cNvSpPr>
              <p:nvPr/>
            </p:nvSpPr>
            <p:spPr bwMode="auto">
              <a:xfrm>
                <a:off x="984" y="2721"/>
                <a:ext cx="9" cy="5"/>
              </a:xfrm>
              <a:custGeom>
                <a:avLst/>
                <a:gdLst>
                  <a:gd name="T0" fmla="*/ 0 w 223"/>
                  <a:gd name="T1" fmla="*/ 150 h 150"/>
                  <a:gd name="T2" fmla="*/ 19 w 223"/>
                  <a:gd name="T3" fmla="*/ 137 h 150"/>
                  <a:gd name="T4" fmla="*/ 41 w 223"/>
                  <a:gd name="T5" fmla="*/ 127 h 150"/>
                  <a:gd name="T6" fmla="*/ 67 w 223"/>
                  <a:gd name="T7" fmla="*/ 114 h 150"/>
                  <a:gd name="T8" fmla="*/ 93 w 223"/>
                  <a:gd name="T9" fmla="*/ 101 h 150"/>
                  <a:gd name="T10" fmla="*/ 119 w 223"/>
                  <a:gd name="T11" fmla="*/ 88 h 150"/>
                  <a:gd name="T12" fmla="*/ 142 w 223"/>
                  <a:gd name="T13" fmla="*/ 72 h 150"/>
                  <a:gd name="T14" fmla="*/ 168 w 223"/>
                  <a:gd name="T15" fmla="*/ 56 h 150"/>
                  <a:gd name="T16" fmla="*/ 187 w 223"/>
                  <a:gd name="T17" fmla="*/ 39 h 150"/>
                  <a:gd name="T18" fmla="*/ 207 w 223"/>
                  <a:gd name="T19" fmla="*/ 20 h 150"/>
                  <a:gd name="T20" fmla="*/ 223 w 223"/>
                  <a:gd name="T21"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3" h="150">
                    <a:moveTo>
                      <a:pt x="0" y="150"/>
                    </a:moveTo>
                    <a:lnTo>
                      <a:pt x="19" y="137"/>
                    </a:lnTo>
                    <a:lnTo>
                      <a:pt x="41" y="127"/>
                    </a:lnTo>
                    <a:lnTo>
                      <a:pt x="67" y="114"/>
                    </a:lnTo>
                    <a:lnTo>
                      <a:pt x="93" y="101"/>
                    </a:lnTo>
                    <a:lnTo>
                      <a:pt x="119" y="88"/>
                    </a:lnTo>
                    <a:lnTo>
                      <a:pt x="142" y="72"/>
                    </a:lnTo>
                    <a:lnTo>
                      <a:pt x="168" y="56"/>
                    </a:lnTo>
                    <a:lnTo>
                      <a:pt x="187" y="39"/>
                    </a:lnTo>
                    <a:lnTo>
                      <a:pt x="207" y="20"/>
                    </a:lnTo>
                    <a:lnTo>
                      <a:pt x="223"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15" name="Freeform 1091"/>
              <p:cNvSpPr>
                <a:spLocks/>
              </p:cNvSpPr>
              <p:nvPr/>
            </p:nvSpPr>
            <p:spPr bwMode="auto">
              <a:xfrm>
                <a:off x="979" y="2713"/>
                <a:ext cx="11" cy="15"/>
              </a:xfrm>
              <a:custGeom>
                <a:avLst/>
                <a:gdLst>
                  <a:gd name="T0" fmla="*/ 0 w 257"/>
                  <a:gd name="T1" fmla="*/ 408 h 408"/>
                  <a:gd name="T2" fmla="*/ 33 w 257"/>
                  <a:gd name="T3" fmla="*/ 372 h 408"/>
                  <a:gd name="T4" fmla="*/ 63 w 257"/>
                  <a:gd name="T5" fmla="*/ 332 h 408"/>
                  <a:gd name="T6" fmla="*/ 91 w 257"/>
                  <a:gd name="T7" fmla="*/ 293 h 408"/>
                  <a:gd name="T8" fmla="*/ 118 w 257"/>
                  <a:gd name="T9" fmla="*/ 254 h 408"/>
                  <a:gd name="T10" fmla="*/ 143 w 257"/>
                  <a:gd name="T11" fmla="*/ 215 h 408"/>
                  <a:gd name="T12" fmla="*/ 170 w 257"/>
                  <a:gd name="T13" fmla="*/ 172 h 408"/>
                  <a:gd name="T14" fmla="*/ 192 w 257"/>
                  <a:gd name="T15" fmla="*/ 130 h 408"/>
                  <a:gd name="T16" fmla="*/ 215 w 257"/>
                  <a:gd name="T17" fmla="*/ 88 h 408"/>
                  <a:gd name="T18" fmla="*/ 237 w 257"/>
                  <a:gd name="T19" fmla="*/ 42 h 408"/>
                  <a:gd name="T20" fmla="*/ 257 w 257"/>
                  <a:gd name="T21" fmla="*/ 0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7" h="408">
                    <a:moveTo>
                      <a:pt x="0" y="408"/>
                    </a:moveTo>
                    <a:lnTo>
                      <a:pt x="33" y="372"/>
                    </a:lnTo>
                    <a:lnTo>
                      <a:pt x="63" y="332"/>
                    </a:lnTo>
                    <a:lnTo>
                      <a:pt x="91" y="293"/>
                    </a:lnTo>
                    <a:lnTo>
                      <a:pt x="118" y="254"/>
                    </a:lnTo>
                    <a:lnTo>
                      <a:pt x="143" y="215"/>
                    </a:lnTo>
                    <a:lnTo>
                      <a:pt x="170" y="172"/>
                    </a:lnTo>
                    <a:lnTo>
                      <a:pt x="192" y="130"/>
                    </a:lnTo>
                    <a:lnTo>
                      <a:pt x="215" y="88"/>
                    </a:lnTo>
                    <a:lnTo>
                      <a:pt x="237" y="42"/>
                    </a:lnTo>
                    <a:lnTo>
                      <a:pt x="257"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16" name="Freeform 1092"/>
              <p:cNvSpPr>
                <a:spLocks/>
              </p:cNvSpPr>
              <p:nvPr/>
            </p:nvSpPr>
            <p:spPr bwMode="auto">
              <a:xfrm>
                <a:off x="975" y="2709"/>
                <a:ext cx="4" cy="16"/>
              </a:xfrm>
              <a:custGeom>
                <a:avLst/>
                <a:gdLst>
                  <a:gd name="T0" fmla="*/ 0 w 84"/>
                  <a:gd name="T1" fmla="*/ 457 h 457"/>
                  <a:gd name="T2" fmla="*/ 0 w 84"/>
                  <a:gd name="T3" fmla="*/ 411 h 457"/>
                  <a:gd name="T4" fmla="*/ 3 w 84"/>
                  <a:gd name="T5" fmla="*/ 365 h 457"/>
                  <a:gd name="T6" fmla="*/ 9 w 84"/>
                  <a:gd name="T7" fmla="*/ 320 h 457"/>
                  <a:gd name="T8" fmla="*/ 19 w 84"/>
                  <a:gd name="T9" fmla="*/ 274 h 457"/>
                  <a:gd name="T10" fmla="*/ 25 w 84"/>
                  <a:gd name="T11" fmla="*/ 226 h 457"/>
                  <a:gd name="T12" fmla="*/ 35 w 84"/>
                  <a:gd name="T13" fmla="*/ 179 h 457"/>
                  <a:gd name="T14" fmla="*/ 49 w 84"/>
                  <a:gd name="T15" fmla="*/ 134 h 457"/>
                  <a:gd name="T16" fmla="*/ 61 w 84"/>
                  <a:gd name="T17" fmla="*/ 88 h 457"/>
                  <a:gd name="T18" fmla="*/ 71 w 84"/>
                  <a:gd name="T19" fmla="*/ 43 h 457"/>
                  <a:gd name="T20" fmla="*/ 84 w 84"/>
                  <a:gd name="T21" fmla="*/ 0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457">
                    <a:moveTo>
                      <a:pt x="0" y="457"/>
                    </a:moveTo>
                    <a:lnTo>
                      <a:pt x="0" y="411"/>
                    </a:lnTo>
                    <a:lnTo>
                      <a:pt x="3" y="365"/>
                    </a:lnTo>
                    <a:lnTo>
                      <a:pt x="9" y="320"/>
                    </a:lnTo>
                    <a:lnTo>
                      <a:pt x="19" y="274"/>
                    </a:lnTo>
                    <a:lnTo>
                      <a:pt x="25" y="226"/>
                    </a:lnTo>
                    <a:lnTo>
                      <a:pt x="35" y="179"/>
                    </a:lnTo>
                    <a:lnTo>
                      <a:pt x="49" y="134"/>
                    </a:lnTo>
                    <a:lnTo>
                      <a:pt x="61" y="88"/>
                    </a:lnTo>
                    <a:lnTo>
                      <a:pt x="71" y="43"/>
                    </a:lnTo>
                    <a:lnTo>
                      <a:pt x="84"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17" name="Freeform 1093"/>
              <p:cNvSpPr>
                <a:spLocks/>
              </p:cNvSpPr>
              <p:nvPr/>
            </p:nvSpPr>
            <p:spPr bwMode="auto">
              <a:xfrm>
                <a:off x="979" y="2707"/>
                <a:ext cx="4" cy="9"/>
              </a:xfrm>
              <a:custGeom>
                <a:avLst/>
                <a:gdLst>
                  <a:gd name="T0" fmla="*/ 0 w 101"/>
                  <a:gd name="T1" fmla="*/ 232 h 232"/>
                  <a:gd name="T2" fmla="*/ 14 w 101"/>
                  <a:gd name="T3" fmla="*/ 212 h 232"/>
                  <a:gd name="T4" fmla="*/ 27 w 101"/>
                  <a:gd name="T5" fmla="*/ 190 h 232"/>
                  <a:gd name="T6" fmla="*/ 36 w 101"/>
                  <a:gd name="T7" fmla="*/ 166 h 232"/>
                  <a:gd name="T8" fmla="*/ 43 w 101"/>
                  <a:gd name="T9" fmla="*/ 141 h 232"/>
                  <a:gd name="T10" fmla="*/ 52 w 101"/>
                  <a:gd name="T11" fmla="*/ 118 h 232"/>
                  <a:gd name="T12" fmla="*/ 58 w 101"/>
                  <a:gd name="T13" fmla="*/ 94 h 232"/>
                  <a:gd name="T14" fmla="*/ 69 w 101"/>
                  <a:gd name="T15" fmla="*/ 69 h 232"/>
                  <a:gd name="T16" fmla="*/ 79 w 101"/>
                  <a:gd name="T17" fmla="*/ 46 h 232"/>
                  <a:gd name="T18" fmla="*/ 88 w 101"/>
                  <a:gd name="T19" fmla="*/ 23 h 232"/>
                  <a:gd name="T20" fmla="*/ 101 w 101"/>
                  <a:gd name="T21"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1" h="232">
                    <a:moveTo>
                      <a:pt x="0" y="232"/>
                    </a:moveTo>
                    <a:lnTo>
                      <a:pt x="14" y="212"/>
                    </a:lnTo>
                    <a:lnTo>
                      <a:pt x="27" y="190"/>
                    </a:lnTo>
                    <a:lnTo>
                      <a:pt x="36" y="166"/>
                    </a:lnTo>
                    <a:lnTo>
                      <a:pt x="43" y="141"/>
                    </a:lnTo>
                    <a:lnTo>
                      <a:pt x="52" y="118"/>
                    </a:lnTo>
                    <a:lnTo>
                      <a:pt x="58" y="94"/>
                    </a:lnTo>
                    <a:lnTo>
                      <a:pt x="69" y="69"/>
                    </a:lnTo>
                    <a:lnTo>
                      <a:pt x="79" y="46"/>
                    </a:lnTo>
                    <a:lnTo>
                      <a:pt x="88" y="23"/>
                    </a:lnTo>
                    <a:lnTo>
                      <a:pt x="101"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18" name="Freeform 1094"/>
              <p:cNvSpPr>
                <a:spLocks/>
              </p:cNvSpPr>
              <p:nvPr/>
            </p:nvSpPr>
            <p:spPr bwMode="auto">
              <a:xfrm>
                <a:off x="1002" y="2761"/>
                <a:ext cx="15" cy="10"/>
              </a:xfrm>
              <a:custGeom>
                <a:avLst/>
                <a:gdLst>
                  <a:gd name="T0" fmla="*/ 0 w 344"/>
                  <a:gd name="T1" fmla="*/ 257 h 257"/>
                  <a:gd name="T2" fmla="*/ 25 w 344"/>
                  <a:gd name="T3" fmla="*/ 221 h 257"/>
                  <a:gd name="T4" fmla="*/ 55 w 344"/>
                  <a:gd name="T5" fmla="*/ 192 h 257"/>
                  <a:gd name="T6" fmla="*/ 84 w 344"/>
                  <a:gd name="T7" fmla="*/ 163 h 257"/>
                  <a:gd name="T8" fmla="*/ 119 w 344"/>
                  <a:gd name="T9" fmla="*/ 134 h 257"/>
                  <a:gd name="T10" fmla="*/ 155 w 344"/>
                  <a:gd name="T11" fmla="*/ 110 h 257"/>
                  <a:gd name="T12" fmla="*/ 191 w 344"/>
                  <a:gd name="T13" fmla="*/ 85 h 257"/>
                  <a:gd name="T14" fmla="*/ 230 w 344"/>
                  <a:gd name="T15" fmla="*/ 62 h 257"/>
                  <a:gd name="T16" fmla="*/ 265 w 344"/>
                  <a:gd name="T17" fmla="*/ 42 h 257"/>
                  <a:gd name="T18" fmla="*/ 305 w 344"/>
                  <a:gd name="T19" fmla="*/ 19 h 257"/>
                  <a:gd name="T20" fmla="*/ 344 w 344"/>
                  <a:gd name="T21"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4" h="257">
                    <a:moveTo>
                      <a:pt x="0" y="257"/>
                    </a:moveTo>
                    <a:lnTo>
                      <a:pt x="25" y="221"/>
                    </a:lnTo>
                    <a:lnTo>
                      <a:pt x="55" y="192"/>
                    </a:lnTo>
                    <a:lnTo>
                      <a:pt x="84" y="163"/>
                    </a:lnTo>
                    <a:lnTo>
                      <a:pt x="119" y="134"/>
                    </a:lnTo>
                    <a:lnTo>
                      <a:pt x="155" y="110"/>
                    </a:lnTo>
                    <a:lnTo>
                      <a:pt x="191" y="85"/>
                    </a:lnTo>
                    <a:lnTo>
                      <a:pt x="230" y="62"/>
                    </a:lnTo>
                    <a:lnTo>
                      <a:pt x="265" y="42"/>
                    </a:lnTo>
                    <a:lnTo>
                      <a:pt x="305" y="19"/>
                    </a:lnTo>
                    <a:lnTo>
                      <a:pt x="344"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19" name="Freeform 1095"/>
              <p:cNvSpPr>
                <a:spLocks/>
              </p:cNvSpPr>
              <p:nvPr/>
            </p:nvSpPr>
            <p:spPr bwMode="auto">
              <a:xfrm>
                <a:off x="1012" y="2761"/>
                <a:ext cx="15" cy="5"/>
              </a:xfrm>
              <a:custGeom>
                <a:avLst/>
                <a:gdLst>
                  <a:gd name="T0" fmla="*/ 0 w 354"/>
                  <a:gd name="T1" fmla="*/ 154 h 154"/>
                  <a:gd name="T2" fmla="*/ 32 w 354"/>
                  <a:gd name="T3" fmla="*/ 138 h 154"/>
                  <a:gd name="T4" fmla="*/ 65 w 354"/>
                  <a:gd name="T5" fmla="*/ 121 h 154"/>
                  <a:gd name="T6" fmla="*/ 98 w 354"/>
                  <a:gd name="T7" fmla="*/ 108 h 154"/>
                  <a:gd name="T8" fmla="*/ 133 w 354"/>
                  <a:gd name="T9" fmla="*/ 96 h 154"/>
                  <a:gd name="T10" fmla="*/ 166 w 354"/>
                  <a:gd name="T11" fmla="*/ 82 h 154"/>
                  <a:gd name="T12" fmla="*/ 202 w 354"/>
                  <a:gd name="T13" fmla="*/ 69 h 154"/>
                  <a:gd name="T14" fmla="*/ 240 w 354"/>
                  <a:gd name="T15" fmla="*/ 56 h 154"/>
                  <a:gd name="T16" fmla="*/ 276 w 354"/>
                  <a:gd name="T17" fmla="*/ 40 h 154"/>
                  <a:gd name="T18" fmla="*/ 315 w 354"/>
                  <a:gd name="T19" fmla="*/ 24 h 154"/>
                  <a:gd name="T20" fmla="*/ 354 w 354"/>
                  <a:gd name="T21"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4" h="154">
                    <a:moveTo>
                      <a:pt x="0" y="154"/>
                    </a:moveTo>
                    <a:lnTo>
                      <a:pt x="32" y="138"/>
                    </a:lnTo>
                    <a:lnTo>
                      <a:pt x="65" y="121"/>
                    </a:lnTo>
                    <a:lnTo>
                      <a:pt x="98" y="108"/>
                    </a:lnTo>
                    <a:lnTo>
                      <a:pt x="133" y="96"/>
                    </a:lnTo>
                    <a:lnTo>
                      <a:pt x="166" y="82"/>
                    </a:lnTo>
                    <a:lnTo>
                      <a:pt x="202" y="69"/>
                    </a:lnTo>
                    <a:lnTo>
                      <a:pt x="240" y="56"/>
                    </a:lnTo>
                    <a:lnTo>
                      <a:pt x="276" y="40"/>
                    </a:lnTo>
                    <a:lnTo>
                      <a:pt x="315" y="24"/>
                    </a:lnTo>
                    <a:lnTo>
                      <a:pt x="354"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20" name="Freeform 1096"/>
              <p:cNvSpPr>
                <a:spLocks/>
              </p:cNvSpPr>
              <p:nvPr/>
            </p:nvSpPr>
            <p:spPr bwMode="auto">
              <a:xfrm>
                <a:off x="1011" y="2768"/>
                <a:ext cx="15" cy="2"/>
              </a:xfrm>
              <a:custGeom>
                <a:avLst/>
                <a:gdLst>
                  <a:gd name="T0" fmla="*/ 0 w 341"/>
                  <a:gd name="T1" fmla="*/ 72 h 72"/>
                  <a:gd name="T2" fmla="*/ 33 w 341"/>
                  <a:gd name="T3" fmla="*/ 61 h 72"/>
                  <a:gd name="T4" fmla="*/ 69 w 341"/>
                  <a:gd name="T5" fmla="*/ 52 h 72"/>
                  <a:gd name="T6" fmla="*/ 101 w 341"/>
                  <a:gd name="T7" fmla="*/ 45 h 72"/>
                  <a:gd name="T8" fmla="*/ 137 w 341"/>
                  <a:gd name="T9" fmla="*/ 36 h 72"/>
                  <a:gd name="T10" fmla="*/ 170 w 341"/>
                  <a:gd name="T11" fmla="*/ 29 h 72"/>
                  <a:gd name="T12" fmla="*/ 205 w 341"/>
                  <a:gd name="T13" fmla="*/ 22 h 72"/>
                  <a:gd name="T14" fmla="*/ 238 w 341"/>
                  <a:gd name="T15" fmla="*/ 16 h 72"/>
                  <a:gd name="T16" fmla="*/ 274 w 341"/>
                  <a:gd name="T17" fmla="*/ 9 h 72"/>
                  <a:gd name="T18" fmla="*/ 309 w 341"/>
                  <a:gd name="T19" fmla="*/ 3 h 72"/>
                  <a:gd name="T20" fmla="*/ 341 w 341"/>
                  <a:gd name="T2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1" h="72">
                    <a:moveTo>
                      <a:pt x="0" y="72"/>
                    </a:moveTo>
                    <a:lnTo>
                      <a:pt x="33" y="61"/>
                    </a:lnTo>
                    <a:lnTo>
                      <a:pt x="69" y="52"/>
                    </a:lnTo>
                    <a:lnTo>
                      <a:pt x="101" y="45"/>
                    </a:lnTo>
                    <a:lnTo>
                      <a:pt x="137" y="36"/>
                    </a:lnTo>
                    <a:lnTo>
                      <a:pt x="170" y="29"/>
                    </a:lnTo>
                    <a:lnTo>
                      <a:pt x="205" y="22"/>
                    </a:lnTo>
                    <a:lnTo>
                      <a:pt x="238" y="16"/>
                    </a:lnTo>
                    <a:lnTo>
                      <a:pt x="274" y="9"/>
                    </a:lnTo>
                    <a:lnTo>
                      <a:pt x="309" y="3"/>
                    </a:lnTo>
                    <a:lnTo>
                      <a:pt x="341"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grpSp>
        <p:sp>
          <p:nvSpPr>
            <p:cNvPr id="27721" name="Freeform 1097"/>
            <p:cNvSpPr>
              <a:spLocks/>
            </p:cNvSpPr>
            <p:nvPr/>
          </p:nvSpPr>
          <p:spPr bwMode="auto">
            <a:xfrm>
              <a:off x="1006" y="2795"/>
              <a:ext cx="16" cy="3"/>
            </a:xfrm>
            <a:custGeom>
              <a:avLst/>
              <a:gdLst>
                <a:gd name="T0" fmla="*/ 0 w 380"/>
                <a:gd name="T1" fmla="*/ 0 h 78"/>
                <a:gd name="T2" fmla="*/ 36 w 380"/>
                <a:gd name="T3" fmla="*/ 16 h 78"/>
                <a:gd name="T4" fmla="*/ 74 w 380"/>
                <a:gd name="T5" fmla="*/ 29 h 78"/>
                <a:gd name="T6" fmla="*/ 110 w 380"/>
                <a:gd name="T7" fmla="*/ 42 h 78"/>
                <a:gd name="T8" fmla="*/ 149 w 380"/>
                <a:gd name="T9" fmla="*/ 52 h 78"/>
                <a:gd name="T10" fmla="*/ 185 w 380"/>
                <a:gd name="T11" fmla="*/ 62 h 78"/>
                <a:gd name="T12" fmla="*/ 223 w 380"/>
                <a:gd name="T13" fmla="*/ 69 h 78"/>
                <a:gd name="T14" fmla="*/ 259 w 380"/>
                <a:gd name="T15" fmla="*/ 75 h 78"/>
                <a:gd name="T16" fmla="*/ 299 w 380"/>
                <a:gd name="T17" fmla="*/ 78 h 78"/>
                <a:gd name="T18" fmla="*/ 338 w 380"/>
                <a:gd name="T19" fmla="*/ 78 h 78"/>
                <a:gd name="T20" fmla="*/ 380 w 380"/>
                <a:gd name="T2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0" h="78">
                  <a:moveTo>
                    <a:pt x="0" y="0"/>
                  </a:moveTo>
                  <a:lnTo>
                    <a:pt x="36" y="16"/>
                  </a:lnTo>
                  <a:lnTo>
                    <a:pt x="74" y="29"/>
                  </a:lnTo>
                  <a:lnTo>
                    <a:pt x="110" y="42"/>
                  </a:lnTo>
                  <a:lnTo>
                    <a:pt x="149" y="52"/>
                  </a:lnTo>
                  <a:lnTo>
                    <a:pt x="185" y="62"/>
                  </a:lnTo>
                  <a:lnTo>
                    <a:pt x="223" y="69"/>
                  </a:lnTo>
                  <a:lnTo>
                    <a:pt x="259" y="75"/>
                  </a:lnTo>
                  <a:lnTo>
                    <a:pt x="299" y="78"/>
                  </a:lnTo>
                  <a:lnTo>
                    <a:pt x="338" y="78"/>
                  </a:lnTo>
                  <a:lnTo>
                    <a:pt x="380" y="78"/>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22" name="Freeform 1098"/>
            <p:cNvSpPr>
              <a:spLocks/>
            </p:cNvSpPr>
            <p:nvPr/>
          </p:nvSpPr>
          <p:spPr bwMode="auto">
            <a:xfrm>
              <a:off x="1015" y="2798"/>
              <a:ext cx="20" cy="2"/>
            </a:xfrm>
            <a:custGeom>
              <a:avLst/>
              <a:gdLst>
                <a:gd name="T0" fmla="*/ 0 w 468"/>
                <a:gd name="T1" fmla="*/ 39 h 62"/>
                <a:gd name="T2" fmla="*/ 42 w 468"/>
                <a:gd name="T3" fmla="*/ 49 h 62"/>
                <a:gd name="T4" fmla="*/ 88 w 468"/>
                <a:gd name="T5" fmla="*/ 58 h 62"/>
                <a:gd name="T6" fmla="*/ 133 w 468"/>
                <a:gd name="T7" fmla="*/ 62 h 62"/>
                <a:gd name="T8" fmla="*/ 182 w 468"/>
                <a:gd name="T9" fmla="*/ 62 h 62"/>
                <a:gd name="T10" fmla="*/ 227 w 468"/>
                <a:gd name="T11" fmla="*/ 58 h 62"/>
                <a:gd name="T12" fmla="*/ 276 w 468"/>
                <a:gd name="T13" fmla="*/ 52 h 62"/>
                <a:gd name="T14" fmla="*/ 325 w 468"/>
                <a:gd name="T15" fmla="*/ 42 h 62"/>
                <a:gd name="T16" fmla="*/ 374 w 468"/>
                <a:gd name="T17" fmla="*/ 30 h 62"/>
                <a:gd name="T18" fmla="*/ 422 w 468"/>
                <a:gd name="T19" fmla="*/ 16 h 62"/>
                <a:gd name="T20" fmla="*/ 468 w 468"/>
                <a:gd name="T2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8" h="62">
                  <a:moveTo>
                    <a:pt x="0" y="39"/>
                  </a:moveTo>
                  <a:lnTo>
                    <a:pt x="42" y="49"/>
                  </a:lnTo>
                  <a:lnTo>
                    <a:pt x="88" y="58"/>
                  </a:lnTo>
                  <a:lnTo>
                    <a:pt x="133" y="62"/>
                  </a:lnTo>
                  <a:lnTo>
                    <a:pt x="182" y="62"/>
                  </a:lnTo>
                  <a:lnTo>
                    <a:pt x="227" y="58"/>
                  </a:lnTo>
                  <a:lnTo>
                    <a:pt x="276" y="52"/>
                  </a:lnTo>
                  <a:lnTo>
                    <a:pt x="325" y="42"/>
                  </a:lnTo>
                  <a:lnTo>
                    <a:pt x="374" y="30"/>
                  </a:lnTo>
                  <a:lnTo>
                    <a:pt x="422" y="16"/>
                  </a:lnTo>
                  <a:lnTo>
                    <a:pt x="468"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23" name="Freeform 1099"/>
            <p:cNvSpPr>
              <a:spLocks/>
            </p:cNvSpPr>
            <p:nvPr/>
          </p:nvSpPr>
          <p:spPr bwMode="auto">
            <a:xfrm>
              <a:off x="1010" y="2794"/>
              <a:ext cx="18" cy="1"/>
            </a:xfrm>
            <a:custGeom>
              <a:avLst/>
              <a:gdLst>
                <a:gd name="T0" fmla="*/ 0 w 428"/>
                <a:gd name="T1" fmla="*/ 13 h 33"/>
                <a:gd name="T2" fmla="*/ 42 w 428"/>
                <a:gd name="T3" fmla="*/ 27 h 33"/>
                <a:gd name="T4" fmla="*/ 87 w 428"/>
                <a:gd name="T5" fmla="*/ 30 h 33"/>
                <a:gd name="T6" fmla="*/ 129 w 428"/>
                <a:gd name="T7" fmla="*/ 33 h 33"/>
                <a:gd name="T8" fmla="*/ 172 w 428"/>
                <a:gd name="T9" fmla="*/ 33 h 33"/>
                <a:gd name="T10" fmla="*/ 214 w 428"/>
                <a:gd name="T11" fmla="*/ 30 h 33"/>
                <a:gd name="T12" fmla="*/ 256 w 428"/>
                <a:gd name="T13" fmla="*/ 23 h 33"/>
                <a:gd name="T14" fmla="*/ 299 w 428"/>
                <a:gd name="T15" fmla="*/ 16 h 33"/>
                <a:gd name="T16" fmla="*/ 341 w 428"/>
                <a:gd name="T17" fmla="*/ 10 h 33"/>
                <a:gd name="T18" fmla="*/ 382 w 428"/>
                <a:gd name="T19" fmla="*/ 7 h 33"/>
                <a:gd name="T20" fmla="*/ 428 w 428"/>
                <a:gd name="T2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8" h="33">
                  <a:moveTo>
                    <a:pt x="0" y="13"/>
                  </a:moveTo>
                  <a:lnTo>
                    <a:pt x="42" y="27"/>
                  </a:lnTo>
                  <a:lnTo>
                    <a:pt x="87" y="30"/>
                  </a:lnTo>
                  <a:lnTo>
                    <a:pt x="129" y="33"/>
                  </a:lnTo>
                  <a:lnTo>
                    <a:pt x="172" y="33"/>
                  </a:lnTo>
                  <a:lnTo>
                    <a:pt x="214" y="30"/>
                  </a:lnTo>
                  <a:lnTo>
                    <a:pt x="256" y="23"/>
                  </a:lnTo>
                  <a:lnTo>
                    <a:pt x="299" y="16"/>
                  </a:lnTo>
                  <a:lnTo>
                    <a:pt x="341" y="10"/>
                  </a:lnTo>
                  <a:lnTo>
                    <a:pt x="382" y="7"/>
                  </a:lnTo>
                  <a:lnTo>
                    <a:pt x="428"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24" name="Freeform 1100"/>
            <p:cNvSpPr>
              <a:spLocks/>
            </p:cNvSpPr>
            <p:nvPr/>
          </p:nvSpPr>
          <p:spPr bwMode="auto">
            <a:xfrm>
              <a:off x="1018" y="2786"/>
              <a:ext cx="16" cy="1"/>
            </a:xfrm>
            <a:custGeom>
              <a:avLst/>
              <a:gdLst>
                <a:gd name="T0" fmla="*/ 0 w 368"/>
                <a:gd name="T1" fmla="*/ 19 h 29"/>
                <a:gd name="T2" fmla="*/ 36 w 368"/>
                <a:gd name="T3" fmla="*/ 26 h 29"/>
                <a:gd name="T4" fmla="*/ 72 w 368"/>
                <a:gd name="T5" fmla="*/ 29 h 29"/>
                <a:gd name="T6" fmla="*/ 111 w 368"/>
                <a:gd name="T7" fmla="*/ 29 h 29"/>
                <a:gd name="T8" fmla="*/ 146 w 368"/>
                <a:gd name="T9" fmla="*/ 26 h 29"/>
                <a:gd name="T10" fmla="*/ 182 w 368"/>
                <a:gd name="T11" fmla="*/ 19 h 29"/>
                <a:gd name="T12" fmla="*/ 222 w 368"/>
                <a:gd name="T13" fmla="*/ 16 h 29"/>
                <a:gd name="T14" fmla="*/ 258 w 368"/>
                <a:gd name="T15" fmla="*/ 10 h 29"/>
                <a:gd name="T16" fmla="*/ 293 w 368"/>
                <a:gd name="T17" fmla="*/ 4 h 29"/>
                <a:gd name="T18" fmla="*/ 332 w 368"/>
                <a:gd name="T19" fmla="*/ 0 h 29"/>
                <a:gd name="T20" fmla="*/ 368 w 368"/>
                <a:gd name="T2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8" h="29">
                  <a:moveTo>
                    <a:pt x="0" y="19"/>
                  </a:moveTo>
                  <a:lnTo>
                    <a:pt x="36" y="26"/>
                  </a:lnTo>
                  <a:lnTo>
                    <a:pt x="72" y="29"/>
                  </a:lnTo>
                  <a:lnTo>
                    <a:pt x="111" y="29"/>
                  </a:lnTo>
                  <a:lnTo>
                    <a:pt x="146" y="26"/>
                  </a:lnTo>
                  <a:lnTo>
                    <a:pt x="182" y="19"/>
                  </a:lnTo>
                  <a:lnTo>
                    <a:pt x="222" y="16"/>
                  </a:lnTo>
                  <a:lnTo>
                    <a:pt x="258" y="10"/>
                  </a:lnTo>
                  <a:lnTo>
                    <a:pt x="293" y="4"/>
                  </a:lnTo>
                  <a:lnTo>
                    <a:pt x="332" y="0"/>
                  </a:lnTo>
                  <a:lnTo>
                    <a:pt x="368"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25" name="Freeform 1101"/>
            <p:cNvSpPr>
              <a:spLocks/>
            </p:cNvSpPr>
            <p:nvPr/>
          </p:nvSpPr>
          <p:spPr bwMode="auto">
            <a:xfrm>
              <a:off x="1011" y="2777"/>
              <a:ext cx="18" cy="3"/>
            </a:xfrm>
            <a:custGeom>
              <a:avLst/>
              <a:gdLst>
                <a:gd name="T0" fmla="*/ 0 w 429"/>
                <a:gd name="T1" fmla="*/ 71 h 71"/>
                <a:gd name="T2" fmla="*/ 42 w 429"/>
                <a:gd name="T3" fmla="*/ 68 h 71"/>
                <a:gd name="T4" fmla="*/ 85 w 429"/>
                <a:gd name="T5" fmla="*/ 64 h 71"/>
                <a:gd name="T6" fmla="*/ 130 w 429"/>
                <a:gd name="T7" fmla="*/ 58 h 71"/>
                <a:gd name="T8" fmla="*/ 173 w 429"/>
                <a:gd name="T9" fmla="*/ 52 h 71"/>
                <a:gd name="T10" fmla="*/ 214 w 429"/>
                <a:gd name="T11" fmla="*/ 45 h 71"/>
                <a:gd name="T12" fmla="*/ 256 w 429"/>
                <a:gd name="T13" fmla="*/ 35 h 71"/>
                <a:gd name="T14" fmla="*/ 299 w 429"/>
                <a:gd name="T15" fmla="*/ 28 h 71"/>
                <a:gd name="T16" fmla="*/ 344 w 429"/>
                <a:gd name="T17" fmla="*/ 19 h 71"/>
                <a:gd name="T18" fmla="*/ 387 w 429"/>
                <a:gd name="T19" fmla="*/ 9 h 71"/>
                <a:gd name="T20" fmla="*/ 429 w 429"/>
                <a:gd name="T2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9" h="71">
                  <a:moveTo>
                    <a:pt x="0" y="71"/>
                  </a:moveTo>
                  <a:lnTo>
                    <a:pt x="42" y="68"/>
                  </a:lnTo>
                  <a:lnTo>
                    <a:pt x="85" y="64"/>
                  </a:lnTo>
                  <a:lnTo>
                    <a:pt x="130" y="58"/>
                  </a:lnTo>
                  <a:lnTo>
                    <a:pt x="173" y="52"/>
                  </a:lnTo>
                  <a:lnTo>
                    <a:pt x="214" y="45"/>
                  </a:lnTo>
                  <a:lnTo>
                    <a:pt x="256" y="35"/>
                  </a:lnTo>
                  <a:lnTo>
                    <a:pt x="299" y="28"/>
                  </a:lnTo>
                  <a:lnTo>
                    <a:pt x="344" y="19"/>
                  </a:lnTo>
                  <a:lnTo>
                    <a:pt x="387" y="9"/>
                  </a:lnTo>
                  <a:lnTo>
                    <a:pt x="429"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26" name="Freeform 1102"/>
            <p:cNvSpPr>
              <a:spLocks/>
            </p:cNvSpPr>
            <p:nvPr/>
          </p:nvSpPr>
          <p:spPr bwMode="auto">
            <a:xfrm>
              <a:off x="999" y="2772"/>
              <a:ext cx="11" cy="6"/>
            </a:xfrm>
            <a:custGeom>
              <a:avLst/>
              <a:gdLst>
                <a:gd name="T0" fmla="*/ 0 w 244"/>
                <a:gd name="T1" fmla="*/ 160 h 160"/>
                <a:gd name="T2" fmla="*/ 13 w 244"/>
                <a:gd name="T3" fmla="*/ 133 h 160"/>
                <a:gd name="T4" fmla="*/ 32 w 244"/>
                <a:gd name="T5" fmla="*/ 111 h 160"/>
                <a:gd name="T6" fmla="*/ 55 w 244"/>
                <a:gd name="T7" fmla="*/ 88 h 160"/>
                <a:gd name="T8" fmla="*/ 78 w 244"/>
                <a:gd name="T9" fmla="*/ 72 h 160"/>
                <a:gd name="T10" fmla="*/ 104 w 244"/>
                <a:gd name="T11" fmla="*/ 52 h 160"/>
                <a:gd name="T12" fmla="*/ 133 w 244"/>
                <a:gd name="T13" fmla="*/ 39 h 160"/>
                <a:gd name="T14" fmla="*/ 162 w 244"/>
                <a:gd name="T15" fmla="*/ 26 h 160"/>
                <a:gd name="T16" fmla="*/ 192 w 244"/>
                <a:gd name="T17" fmla="*/ 16 h 160"/>
                <a:gd name="T18" fmla="*/ 217 w 244"/>
                <a:gd name="T19" fmla="*/ 6 h 160"/>
                <a:gd name="T20" fmla="*/ 244 w 244"/>
                <a:gd name="T2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4" h="160">
                  <a:moveTo>
                    <a:pt x="0" y="160"/>
                  </a:moveTo>
                  <a:lnTo>
                    <a:pt x="13" y="133"/>
                  </a:lnTo>
                  <a:lnTo>
                    <a:pt x="32" y="111"/>
                  </a:lnTo>
                  <a:lnTo>
                    <a:pt x="55" y="88"/>
                  </a:lnTo>
                  <a:lnTo>
                    <a:pt x="78" y="72"/>
                  </a:lnTo>
                  <a:lnTo>
                    <a:pt x="104" y="52"/>
                  </a:lnTo>
                  <a:lnTo>
                    <a:pt x="133" y="39"/>
                  </a:lnTo>
                  <a:lnTo>
                    <a:pt x="162" y="26"/>
                  </a:lnTo>
                  <a:lnTo>
                    <a:pt x="192" y="16"/>
                  </a:lnTo>
                  <a:lnTo>
                    <a:pt x="217" y="6"/>
                  </a:lnTo>
                  <a:lnTo>
                    <a:pt x="244"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27" name="Freeform 1103"/>
            <p:cNvSpPr>
              <a:spLocks/>
            </p:cNvSpPr>
            <p:nvPr/>
          </p:nvSpPr>
          <p:spPr bwMode="auto">
            <a:xfrm>
              <a:off x="999" y="2777"/>
              <a:ext cx="15" cy="4"/>
            </a:xfrm>
            <a:custGeom>
              <a:avLst/>
              <a:gdLst>
                <a:gd name="T0" fmla="*/ 0 w 341"/>
                <a:gd name="T1" fmla="*/ 110 h 110"/>
                <a:gd name="T2" fmla="*/ 28 w 341"/>
                <a:gd name="T3" fmla="*/ 98 h 110"/>
                <a:gd name="T4" fmla="*/ 61 w 341"/>
                <a:gd name="T5" fmla="*/ 85 h 110"/>
                <a:gd name="T6" fmla="*/ 97 w 341"/>
                <a:gd name="T7" fmla="*/ 68 h 110"/>
                <a:gd name="T8" fmla="*/ 129 w 341"/>
                <a:gd name="T9" fmla="*/ 55 h 110"/>
                <a:gd name="T10" fmla="*/ 165 w 341"/>
                <a:gd name="T11" fmla="*/ 46 h 110"/>
                <a:gd name="T12" fmla="*/ 201 w 341"/>
                <a:gd name="T13" fmla="*/ 32 h 110"/>
                <a:gd name="T14" fmla="*/ 237 w 341"/>
                <a:gd name="T15" fmla="*/ 22 h 110"/>
                <a:gd name="T16" fmla="*/ 272 w 341"/>
                <a:gd name="T17" fmla="*/ 13 h 110"/>
                <a:gd name="T18" fmla="*/ 308 w 341"/>
                <a:gd name="T19" fmla="*/ 7 h 110"/>
                <a:gd name="T20" fmla="*/ 341 w 341"/>
                <a:gd name="T21"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1" h="110">
                  <a:moveTo>
                    <a:pt x="0" y="110"/>
                  </a:moveTo>
                  <a:lnTo>
                    <a:pt x="28" y="98"/>
                  </a:lnTo>
                  <a:lnTo>
                    <a:pt x="61" y="85"/>
                  </a:lnTo>
                  <a:lnTo>
                    <a:pt x="97" y="68"/>
                  </a:lnTo>
                  <a:lnTo>
                    <a:pt x="129" y="55"/>
                  </a:lnTo>
                  <a:lnTo>
                    <a:pt x="165" y="46"/>
                  </a:lnTo>
                  <a:lnTo>
                    <a:pt x="201" y="32"/>
                  </a:lnTo>
                  <a:lnTo>
                    <a:pt x="237" y="22"/>
                  </a:lnTo>
                  <a:lnTo>
                    <a:pt x="272" y="13"/>
                  </a:lnTo>
                  <a:lnTo>
                    <a:pt x="308" y="7"/>
                  </a:lnTo>
                  <a:lnTo>
                    <a:pt x="341"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28" name="Freeform 1104"/>
            <p:cNvSpPr>
              <a:spLocks/>
            </p:cNvSpPr>
            <p:nvPr/>
          </p:nvSpPr>
          <p:spPr bwMode="auto">
            <a:xfrm>
              <a:off x="1001" y="2784"/>
              <a:ext cx="17" cy="1"/>
            </a:xfrm>
            <a:custGeom>
              <a:avLst/>
              <a:gdLst>
                <a:gd name="T0" fmla="*/ 0 w 389"/>
                <a:gd name="T1" fmla="*/ 0 h 27"/>
                <a:gd name="T2" fmla="*/ 35 w 389"/>
                <a:gd name="T3" fmla="*/ 14 h 27"/>
                <a:gd name="T4" fmla="*/ 71 w 389"/>
                <a:gd name="T5" fmla="*/ 20 h 27"/>
                <a:gd name="T6" fmla="*/ 111 w 389"/>
                <a:gd name="T7" fmla="*/ 27 h 27"/>
                <a:gd name="T8" fmla="*/ 150 w 389"/>
                <a:gd name="T9" fmla="*/ 27 h 27"/>
                <a:gd name="T10" fmla="*/ 191 w 389"/>
                <a:gd name="T11" fmla="*/ 24 h 27"/>
                <a:gd name="T12" fmla="*/ 234 w 389"/>
                <a:gd name="T13" fmla="*/ 24 h 27"/>
                <a:gd name="T14" fmla="*/ 273 w 389"/>
                <a:gd name="T15" fmla="*/ 20 h 27"/>
                <a:gd name="T16" fmla="*/ 312 w 389"/>
                <a:gd name="T17" fmla="*/ 17 h 27"/>
                <a:gd name="T18" fmla="*/ 351 w 389"/>
                <a:gd name="T19" fmla="*/ 14 h 27"/>
                <a:gd name="T20" fmla="*/ 389 w 389"/>
                <a:gd name="T21"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9" h="27">
                  <a:moveTo>
                    <a:pt x="0" y="0"/>
                  </a:moveTo>
                  <a:lnTo>
                    <a:pt x="35" y="14"/>
                  </a:lnTo>
                  <a:lnTo>
                    <a:pt x="71" y="20"/>
                  </a:lnTo>
                  <a:lnTo>
                    <a:pt x="111" y="27"/>
                  </a:lnTo>
                  <a:lnTo>
                    <a:pt x="150" y="27"/>
                  </a:lnTo>
                  <a:lnTo>
                    <a:pt x="191" y="24"/>
                  </a:lnTo>
                  <a:lnTo>
                    <a:pt x="234" y="24"/>
                  </a:lnTo>
                  <a:lnTo>
                    <a:pt x="273" y="20"/>
                  </a:lnTo>
                  <a:lnTo>
                    <a:pt x="312" y="17"/>
                  </a:lnTo>
                  <a:lnTo>
                    <a:pt x="351" y="14"/>
                  </a:lnTo>
                  <a:lnTo>
                    <a:pt x="389" y="14"/>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29" name="Freeform 1105"/>
            <p:cNvSpPr>
              <a:spLocks/>
            </p:cNvSpPr>
            <p:nvPr/>
          </p:nvSpPr>
          <p:spPr bwMode="auto">
            <a:xfrm>
              <a:off x="1002" y="2788"/>
              <a:ext cx="14" cy="2"/>
            </a:xfrm>
            <a:custGeom>
              <a:avLst/>
              <a:gdLst>
                <a:gd name="T0" fmla="*/ 0 w 302"/>
                <a:gd name="T1" fmla="*/ 0 h 46"/>
                <a:gd name="T2" fmla="*/ 29 w 302"/>
                <a:gd name="T3" fmla="*/ 10 h 46"/>
                <a:gd name="T4" fmla="*/ 55 w 302"/>
                <a:gd name="T5" fmla="*/ 17 h 46"/>
                <a:gd name="T6" fmla="*/ 81 w 302"/>
                <a:gd name="T7" fmla="*/ 26 h 46"/>
                <a:gd name="T8" fmla="*/ 107 w 302"/>
                <a:gd name="T9" fmla="*/ 33 h 46"/>
                <a:gd name="T10" fmla="*/ 133 w 302"/>
                <a:gd name="T11" fmla="*/ 39 h 46"/>
                <a:gd name="T12" fmla="*/ 163 w 302"/>
                <a:gd name="T13" fmla="*/ 42 h 46"/>
                <a:gd name="T14" fmla="*/ 191 w 302"/>
                <a:gd name="T15" fmla="*/ 46 h 46"/>
                <a:gd name="T16" fmla="*/ 224 w 302"/>
                <a:gd name="T17" fmla="*/ 46 h 46"/>
                <a:gd name="T18" fmla="*/ 263 w 302"/>
                <a:gd name="T19" fmla="*/ 42 h 46"/>
                <a:gd name="T20" fmla="*/ 302 w 302"/>
                <a:gd name="T21" fmla="*/ 3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2" h="46">
                  <a:moveTo>
                    <a:pt x="0" y="0"/>
                  </a:moveTo>
                  <a:lnTo>
                    <a:pt x="29" y="10"/>
                  </a:lnTo>
                  <a:lnTo>
                    <a:pt x="55" y="17"/>
                  </a:lnTo>
                  <a:lnTo>
                    <a:pt x="81" y="26"/>
                  </a:lnTo>
                  <a:lnTo>
                    <a:pt x="107" y="33"/>
                  </a:lnTo>
                  <a:lnTo>
                    <a:pt x="133" y="39"/>
                  </a:lnTo>
                  <a:lnTo>
                    <a:pt x="163" y="42"/>
                  </a:lnTo>
                  <a:lnTo>
                    <a:pt x="191" y="46"/>
                  </a:lnTo>
                  <a:lnTo>
                    <a:pt x="224" y="46"/>
                  </a:lnTo>
                  <a:lnTo>
                    <a:pt x="263" y="42"/>
                  </a:lnTo>
                  <a:lnTo>
                    <a:pt x="302" y="39"/>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30" name="Freeform 1106"/>
            <p:cNvSpPr>
              <a:spLocks/>
            </p:cNvSpPr>
            <p:nvPr/>
          </p:nvSpPr>
          <p:spPr bwMode="auto">
            <a:xfrm>
              <a:off x="1035" y="2859"/>
              <a:ext cx="16" cy="6"/>
            </a:xfrm>
            <a:custGeom>
              <a:avLst/>
              <a:gdLst>
                <a:gd name="T0" fmla="*/ 0 w 369"/>
                <a:gd name="T1" fmla="*/ 154 h 154"/>
                <a:gd name="T2" fmla="*/ 35 w 369"/>
                <a:gd name="T3" fmla="*/ 138 h 154"/>
                <a:gd name="T4" fmla="*/ 71 w 369"/>
                <a:gd name="T5" fmla="*/ 118 h 154"/>
                <a:gd name="T6" fmla="*/ 107 w 369"/>
                <a:gd name="T7" fmla="*/ 102 h 154"/>
                <a:gd name="T8" fmla="*/ 145 w 369"/>
                <a:gd name="T9" fmla="*/ 85 h 154"/>
                <a:gd name="T10" fmla="*/ 181 w 369"/>
                <a:gd name="T11" fmla="*/ 69 h 154"/>
                <a:gd name="T12" fmla="*/ 217 w 369"/>
                <a:gd name="T13" fmla="*/ 53 h 154"/>
                <a:gd name="T14" fmla="*/ 256 w 369"/>
                <a:gd name="T15" fmla="*/ 39 h 154"/>
                <a:gd name="T16" fmla="*/ 291 w 369"/>
                <a:gd name="T17" fmla="*/ 27 h 154"/>
                <a:gd name="T18" fmla="*/ 330 w 369"/>
                <a:gd name="T19" fmla="*/ 14 h 154"/>
                <a:gd name="T20" fmla="*/ 369 w 369"/>
                <a:gd name="T21"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9" h="154">
                  <a:moveTo>
                    <a:pt x="0" y="154"/>
                  </a:moveTo>
                  <a:lnTo>
                    <a:pt x="35" y="138"/>
                  </a:lnTo>
                  <a:lnTo>
                    <a:pt x="71" y="118"/>
                  </a:lnTo>
                  <a:lnTo>
                    <a:pt x="107" y="102"/>
                  </a:lnTo>
                  <a:lnTo>
                    <a:pt x="145" y="85"/>
                  </a:lnTo>
                  <a:lnTo>
                    <a:pt x="181" y="69"/>
                  </a:lnTo>
                  <a:lnTo>
                    <a:pt x="217" y="53"/>
                  </a:lnTo>
                  <a:lnTo>
                    <a:pt x="256" y="39"/>
                  </a:lnTo>
                  <a:lnTo>
                    <a:pt x="291" y="27"/>
                  </a:lnTo>
                  <a:lnTo>
                    <a:pt x="330" y="14"/>
                  </a:lnTo>
                  <a:lnTo>
                    <a:pt x="369"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31" name="Freeform 1107"/>
            <p:cNvSpPr>
              <a:spLocks/>
            </p:cNvSpPr>
            <p:nvPr/>
          </p:nvSpPr>
          <p:spPr bwMode="auto">
            <a:xfrm>
              <a:off x="1040" y="2863"/>
              <a:ext cx="10" cy="2"/>
            </a:xfrm>
            <a:custGeom>
              <a:avLst/>
              <a:gdLst>
                <a:gd name="T0" fmla="*/ 0 w 226"/>
                <a:gd name="T1" fmla="*/ 78 h 78"/>
                <a:gd name="T2" fmla="*/ 25 w 226"/>
                <a:gd name="T3" fmla="*/ 67 h 78"/>
                <a:gd name="T4" fmla="*/ 51 w 226"/>
                <a:gd name="T5" fmla="*/ 58 h 78"/>
                <a:gd name="T6" fmla="*/ 74 w 226"/>
                <a:gd name="T7" fmla="*/ 48 h 78"/>
                <a:gd name="T8" fmla="*/ 100 w 226"/>
                <a:gd name="T9" fmla="*/ 42 h 78"/>
                <a:gd name="T10" fmla="*/ 122 w 226"/>
                <a:gd name="T11" fmla="*/ 32 h 78"/>
                <a:gd name="T12" fmla="*/ 146 w 226"/>
                <a:gd name="T13" fmla="*/ 25 h 78"/>
                <a:gd name="T14" fmla="*/ 168 w 226"/>
                <a:gd name="T15" fmla="*/ 19 h 78"/>
                <a:gd name="T16" fmla="*/ 187 w 226"/>
                <a:gd name="T17" fmla="*/ 12 h 78"/>
                <a:gd name="T18" fmla="*/ 210 w 226"/>
                <a:gd name="T19" fmla="*/ 6 h 78"/>
                <a:gd name="T20" fmla="*/ 226 w 226"/>
                <a:gd name="T21"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6" h="78">
                  <a:moveTo>
                    <a:pt x="0" y="78"/>
                  </a:moveTo>
                  <a:lnTo>
                    <a:pt x="25" y="67"/>
                  </a:lnTo>
                  <a:lnTo>
                    <a:pt x="51" y="58"/>
                  </a:lnTo>
                  <a:lnTo>
                    <a:pt x="74" y="48"/>
                  </a:lnTo>
                  <a:lnTo>
                    <a:pt x="100" y="42"/>
                  </a:lnTo>
                  <a:lnTo>
                    <a:pt x="122" y="32"/>
                  </a:lnTo>
                  <a:lnTo>
                    <a:pt x="146" y="25"/>
                  </a:lnTo>
                  <a:lnTo>
                    <a:pt x="168" y="19"/>
                  </a:lnTo>
                  <a:lnTo>
                    <a:pt x="187" y="12"/>
                  </a:lnTo>
                  <a:lnTo>
                    <a:pt x="210" y="6"/>
                  </a:lnTo>
                  <a:lnTo>
                    <a:pt x="226"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32" name="Freeform 1108"/>
            <p:cNvSpPr>
              <a:spLocks/>
            </p:cNvSpPr>
            <p:nvPr/>
          </p:nvSpPr>
          <p:spPr bwMode="auto">
            <a:xfrm>
              <a:off x="1035" y="2866"/>
              <a:ext cx="17" cy="2"/>
            </a:xfrm>
            <a:custGeom>
              <a:avLst/>
              <a:gdLst>
                <a:gd name="T0" fmla="*/ 0 w 376"/>
                <a:gd name="T1" fmla="*/ 46 h 46"/>
                <a:gd name="T2" fmla="*/ 45 w 376"/>
                <a:gd name="T3" fmla="*/ 43 h 46"/>
                <a:gd name="T4" fmla="*/ 87 w 376"/>
                <a:gd name="T5" fmla="*/ 40 h 46"/>
                <a:gd name="T6" fmla="*/ 129 w 376"/>
                <a:gd name="T7" fmla="*/ 36 h 46"/>
                <a:gd name="T8" fmla="*/ 168 w 376"/>
                <a:gd name="T9" fmla="*/ 30 h 46"/>
                <a:gd name="T10" fmla="*/ 204 w 376"/>
                <a:gd name="T11" fmla="*/ 27 h 46"/>
                <a:gd name="T12" fmla="*/ 239 w 376"/>
                <a:gd name="T13" fmla="*/ 24 h 46"/>
                <a:gd name="T14" fmla="*/ 275 w 376"/>
                <a:gd name="T15" fmla="*/ 17 h 46"/>
                <a:gd name="T16" fmla="*/ 308 w 376"/>
                <a:gd name="T17" fmla="*/ 11 h 46"/>
                <a:gd name="T18" fmla="*/ 344 w 376"/>
                <a:gd name="T19" fmla="*/ 8 h 46"/>
                <a:gd name="T20" fmla="*/ 376 w 376"/>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6" h="46">
                  <a:moveTo>
                    <a:pt x="0" y="46"/>
                  </a:moveTo>
                  <a:lnTo>
                    <a:pt x="45" y="43"/>
                  </a:lnTo>
                  <a:lnTo>
                    <a:pt x="87" y="40"/>
                  </a:lnTo>
                  <a:lnTo>
                    <a:pt x="129" y="36"/>
                  </a:lnTo>
                  <a:lnTo>
                    <a:pt x="168" y="30"/>
                  </a:lnTo>
                  <a:lnTo>
                    <a:pt x="204" y="27"/>
                  </a:lnTo>
                  <a:lnTo>
                    <a:pt x="239" y="24"/>
                  </a:lnTo>
                  <a:lnTo>
                    <a:pt x="275" y="17"/>
                  </a:lnTo>
                  <a:lnTo>
                    <a:pt x="308" y="11"/>
                  </a:lnTo>
                  <a:lnTo>
                    <a:pt x="344" y="8"/>
                  </a:lnTo>
                  <a:lnTo>
                    <a:pt x="376"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33" name="Freeform 1109"/>
            <p:cNvSpPr>
              <a:spLocks/>
            </p:cNvSpPr>
            <p:nvPr/>
          </p:nvSpPr>
          <p:spPr bwMode="auto">
            <a:xfrm>
              <a:off x="1038" y="2870"/>
              <a:ext cx="15" cy="3"/>
            </a:xfrm>
            <a:custGeom>
              <a:avLst/>
              <a:gdLst>
                <a:gd name="T0" fmla="*/ 0 w 357"/>
                <a:gd name="T1" fmla="*/ 3 h 75"/>
                <a:gd name="T2" fmla="*/ 43 w 357"/>
                <a:gd name="T3" fmla="*/ 0 h 75"/>
                <a:gd name="T4" fmla="*/ 81 w 357"/>
                <a:gd name="T5" fmla="*/ 0 h 75"/>
                <a:gd name="T6" fmla="*/ 123 w 357"/>
                <a:gd name="T7" fmla="*/ 0 h 75"/>
                <a:gd name="T8" fmla="*/ 165 w 357"/>
                <a:gd name="T9" fmla="*/ 3 h 75"/>
                <a:gd name="T10" fmla="*/ 205 w 357"/>
                <a:gd name="T11" fmla="*/ 7 h 75"/>
                <a:gd name="T12" fmla="*/ 244 w 357"/>
                <a:gd name="T13" fmla="*/ 13 h 75"/>
                <a:gd name="T14" fmla="*/ 276 w 357"/>
                <a:gd name="T15" fmla="*/ 24 h 75"/>
                <a:gd name="T16" fmla="*/ 308 w 357"/>
                <a:gd name="T17" fmla="*/ 36 h 75"/>
                <a:gd name="T18" fmla="*/ 335 w 357"/>
                <a:gd name="T19" fmla="*/ 52 h 75"/>
                <a:gd name="T20" fmla="*/ 357 w 357"/>
                <a:gd name="T21"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7" h="75">
                  <a:moveTo>
                    <a:pt x="0" y="3"/>
                  </a:moveTo>
                  <a:lnTo>
                    <a:pt x="43" y="0"/>
                  </a:lnTo>
                  <a:lnTo>
                    <a:pt x="81" y="0"/>
                  </a:lnTo>
                  <a:lnTo>
                    <a:pt x="123" y="0"/>
                  </a:lnTo>
                  <a:lnTo>
                    <a:pt x="165" y="3"/>
                  </a:lnTo>
                  <a:lnTo>
                    <a:pt x="205" y="7"/>
                  </a:lnTo>
                  <a:lnTo>
                    <a:pt x="244" y="13"/>
                  </a:lnTo>
                  <a:lnTo>
                    <a:pt x="276" y="24"/>
                  </a:lnTo>
                  <a:lnTo>
                    <a:pt x="308" y="36"/>
                  </a:lnTo>
                  <a:lnTo>
                    <a:pt x="335" y="52"/>
                  </a:lnTo>
                  <a:lnTo>
                    <a:pt x="357" y="75"/>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34" name="Freeform 1110"/>
            <p:cNvSpPr>
              <a:spLocks/>
            </p:cNvSpPr>
            <p:nvPr/>
          </p:nvSpPr>
          <p:spPr bwMode="auto">
            <a:xfrm>
              <a:off x="1035" y="2872"/>
              <a:ext cx="11" cy="5"/>
            </a:xfrm>
            <a:custGeom>
              <a:avLst/>
              <a:gdLst>
                <a:gd name="T0" fmla="*/ 0 w 264"/>
                <a:gd name="T1" fmla="*/ 0 h 144"/>
                <a:gd name="T2" fmla="*/ 23 w 264"/>
                <a:gd name="T3" fmla="*/ 23 h 144"/>
                <a:gd name="T4" fmla="*/ 45 w 264"/>
                <a:gd name="T5" fmla="*/ 39 h 144"/>
                <a:gd name="T6" fmla="*/ 72 w 264"/>
                <a:gd name="T7" fmla="*/ 53 h 144"/>
                <a:gd name="T8" fmla="*/ 100 w 264"/>
                <a:gd name="T9" fmla="*/ 65 h 144"/>
                <a:gd name="T10" fmla="*/ 127 w 264"/>
                <a:gd name="T11" fmla="*/ 75 h 144"/>
                <a:gd name="T12" fmla="*/ 156 w 264"/>
                <a:gd name="T13" fmla="*/ 89 h 144"/>
                <a:gd name="T14" fmla="*/ 185 w 264"/>
                <a:gd name="T15" fmla="*/ 98 h 144"/>
                <a:gd name="T16" fmla="*/ 212 w 264"/>
                <a:gd name="T17" fmla="*/ 111 h 144"/>
                <a:gd name="T18" fmla="*/ 237 w 264"/>
                <a:gd name="T19" fmla="*/ 128 h 144"/>
                <a:gd name="T20" fmla="*/ 264 w 264"/>
                <a:gd name="T21"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4" h="144">
                  <a:moveTo>
                    <a:pt x="0" y="0"/>
                  </a:moveTo>
                  <a:lnTo>
                    <a:pt x="23" y="23"/>
                  </a:lnTo>
                  <a:lnTo>
                    <a:pt x="45" y="39"/>
                  </a:lnTo>
                  <a:lnTo>
                    <a:pt x="72" y="53"/>
                  </a:lnTo>
                  <a:lnTo>
                    <a:pt x="100" y="65"/>
                  </a:lnTo>
                  <a:lnTo>
                    <a:pt x="127" y="75"/>
                  </a:lnTo>
                  <a:lnTo>
                    <a:pt x="156" y="89"/>
                  </a:lnTo>
                  <a:lnTo>
                    <a:pt x="185" y="98"/>
                  </a:lnTo>
                  <a:lnTo>
                    <a:pt x="212" y="111"/>
                  </a:lnTo>
                  <a:lnTo>
                    <a:pt x="237" y="128"/>
                  </a:lnTo>
                  <a:lnTo>
                    <a:pt x="264" y="144"/>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35" name="Freeform 1111"/>
            <p:cNvSpPr>
              <a:spLocks/>
            </p:cNvSpPr>
            <p:nvPr/>
          </p:nvSpPr>
          <p:spPr bwMode="auto">
            <a:xfrm>
              <a:off x="1038" y="2877"/>
              <a:ext cx="9" cy="6"/>
            </a:xfrm>
            <a:custGeom>
              <a:avLst/>
              <a:gdLst>
                <a:gd name="T0" fmla="*/ 0 w 211"/>
                <a:gd name="T1" fmla="*/ 0 h 167"/>
                <a:gd name="T2" fmla="*/ 19 w 211"/>
                <a:gd name="T3" fmla="*/ 23 h 167"/>
                <a:gd name="T4" fmla="*/ 43 w 211"/>
                <a:gd name="T5" fmla="*/ 40 h 167"/>
                <a:gd name="T6" fmla="*/ 62 w 211"/>
                <a:gd name="T7" fmla="*/ 55 h 167"/>
                <a:gd name="T8" fmla="*/ 81 w 211"/>
                <a:gd name="T9" fmla="*/ 72 h 167"/>
                <a:gd name="T10" fmla="*/ 104 w 211"/>
                <a:gd name="T11" fmla="*/ 85 h 167"/>
                <a:gd name="T12" fmla="*/ 126 w 211"/>
                <a:gd name="T13" fmla="*/ 101 h 167"/>
                <a:gd name="T14" fmla="*/ 150 w 211"/>
                <a:gd name="T15" fmla="*/ 115 h 167"/>
                <a:gd name="T16" fmla="*/ 169 w 211"/>
                <a:gd name="T17" fmla="*/ 131 h 167"/>
                <a:gd name="T18" fmla="*/ 192 w 211"/>
                <a:gd name="T19" fmla="*/ 148 h 167"/>
                <a:gd name="T20" fmla="*/ 211 w 211"/>
                <a:gd name="T21"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1" h="167">
                  <a:moveTo>
                    <a:pt x="0" y="0"/>
                  </a:moveTo>
                  <a:lnTo>
                    <a:pt x="19" y="23"/>
                  </a:lnTo>
                  <a:lnTo>
                    <a:pt x="43" y="40"/>
                  </a:lnTo>
                  <a:lnTo>
                    <a:pt x="62" y="55"/>
                  </a:lnTo>
                  <a:lnTo>
                    <a:pt x="81" y="72"/>
                  </a:lnTo>
                  <a:lnTo>
                    <a:pt x="104" y="85"/>
                  </a:lnTo>
                  <a:lnTo>
                    <a:pt x="126" y="101"/>
                  </a:lnTo>
                  <a:lnTo>
                    <a:pt x="150" y="115"/>
                  </a:lnTo>
                  <a:lnTo>
                    <a:pt x="169" y="131"/>
                  </a:lnTo>
                  <a:lnTo>
                    <a:pt x="192" y="148"/>
                  </a:lnTo>
                  <a:lnTo>
                    <a:pt x="211" y="167"/>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36" name="Freeform 1112"/>
            <p:cNvSpPr>
              <a:spLocks/>
            </p:cNvSpPr>
            <p:nvPr/>
          </p:nvSpPr>
          <p:spPr bwMode="auto">
            <a:xfrm>
              <a:off x="1034" y="2876"/>
              <a:ext cx="9" cy="10"/>
            </a:xfrm>
            <a:custGeom>
              <a:avLst/>
              <a:gdLst>
                <a:gd name="T0" fmla="*/ 0 w 220"/>
                <a:gd name="T1" fmla="*/ 0 h 284"/>
                <a:gd name="T2" fmla="*/ 19 w 220"/>
                <a:gd name="T3" fmla="*/ 45 h 284"/>
                <a:gd name="T4" fmla="*/ 39 w 220"/>
                <a:gd name="T5" fmla="*/ 85 h 284"/>
                <a:gd name="T6" fmla="*/ 58 w 220"/>
                <a:gd name="T7" fmla="*/ 117 h 284"/>
                <a:gd name="T8" fmla="*/ 81 w 220"/>
                <a:gd name="T9" fmla="*/ 143 h 284"/>
                <a:gd name="T10" fmla="*/ 107 w 220"/>
                <a:gd name="T11" fmla="*/ 169 h 284"/>
                <a:gd name="T12" fmla="*/ 130 w 220"/>
                <a:gd name="T13" fmla="*/ 193 h 284"/>
                <a:gd name="T14" fmla="*/ 152 w 220"/>
                <a:gd name="T15" fmla="*/ 212 h 284"/>
                <a:gd name="T16" fmla="*/ 179 w 220"/>
                <a:gd name="T17" fmla="*/ 235 h 284"/>
                <a:gd name="T18" fmla="*/ 198 w 220"/>
                <a:gd name="T19" fmla="*/ 257 h 284"/>
                <a:gd name="T20" fmla="*/ 220 w 220"/>
                <a:gd name="T21"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0" h="284">
                  <a:moveTo>
                    <a:pt x="0" y="0"/>
                  </a:moveTo>
                  <a:lnTo>
                    <a:pt x="19" y="45"/>
                  </a:lnTo>
                  <a:lnTo>
                    <a:pt x="39" y="85"/>
                  </a:lnTo>
                  <a:lnTo>
                    <a:pt x="58" y="117"/>
                  </a:lnTo>
                  <a:lnTo>
                    <a:pt x="81" y="143"/>
                  </a:lnTo>
                  <a:lnTo>
                    <a:pt x="107" y="169"/>
                  </a:lnTo>
                  <a:lnTo>
                    <a:pt x="130" y="193"/>
                  </a:lnTo>
                  <a:lnTo>
                    <a:pt x="152" y="212"/>
                  </a:lnTo>
                  <a:lnTo>
                    <a:pt x="179" y="235"/>
                  </a:lnTo>
                  <a:lnTo>
                    <a:pt x="198" y="257"/>
                  </a:lnTo>
                  <a:lnTo>
                    <a:pt x="220" y="284"/>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37" name="Freeform 1113"/>
            <p:cNvSpPr>
              <a:spLocks/>
            </p:cNvSpPr>
            <p:nvPr/>
          </p:nvSpPr>
          <p:spPr bwMode="auto">
            <a:xfrm>
              <a:off x="1037" y="2883"/>
              <a:ext cx="7" cy="7"/>
            </a:xfrm>
            <a:custGeom>
              <a:avLst/>
              <a:gdLst>
                <a:gd name="T0" fmla="*/ 0 w 147"/>
                <a:gd name="T1" fmla="*/ 0 h 186"/>
                <a:gd name="T2" fmla="*/ 16 w 147"/>
                <a:gd name="T3" fmla="*/ 20 h 186"/>
                <a:gd name="T4" fmla="*/ 29 w 147"/>
                <a:gd name="T5" fmla="*/ 39 h 186"/>
                <a:gd name="T6" fmla="*/ 39 w 147"/>
                <a:gd name="T7" fmla="*/ 59 h 186"/>
                <a:gd name="T8" fmla="*/ 52 w 147"/>
                <a:gd name="T9" fmla="*/ 81 h 186"/>
                <a:gd name="T10" fmla="*/ 62 w 147"/>
                <a:gd name="T11" fmla="*/ 102 h 186"/>
                <a:gd name="T12" fmla="*/ 75 w 147"/>
                <a:gd name="T13" fmla="*/ 121 h 186"/>
                <a:gd name="T14" fmla="*/ 91 w 147"/>
                <a:gd name="T15" fmla="*/ 141 h 186"/>
                <a:gd name="T16" fmla="*/ 107 w 147"/>
                <a:gd name="T17" fmla="*/ 157 h 186"/>
                <a:gd name="T18" fmla="*/ 123 w 147"/>
                <a:gd name="T19" fmla="*/ 173 h 186"/>
                <a:gd name="T20" fmla="*/ 147 w 147"/>
                <a:gd name="T21"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 h="186">
                  <a:moveTo>
                    <a:pt x="0" y="0"/>
                  </a:moveTo>
                  <a:lnTo>
                    <a:pt x="16" y="20"/>
                  </a:lnTo>
                  <a:lnTo>
                    <a:pt x="29" y="39"/>
                  </a:lnTo>
                  <a:lnTo>
                    <a:pt x="39" y="59"/>
                  </a:lnTo>
                  <a:lnTo>
                    <a:pt x="52" y="81"/>
                  </a:lnTo>
                  <a:lnTo>
                    <a:pt x="62" y="102"/>
                  </a:lnTo>
                  <a:lnTo>
                    <a:pt x="75" y="121"/>
                  </a:lnTo>
                  <a:lnTo>
                    <a:pt x="91" y="141"/>
                  </a:lnTo>
                  <a:lnTo>
                    <a:pt x="107" y="157"/>
                  </a:lnTo>
                  <a:lnTo>
                    <a:pt x="123" y="173"/>
                  </a:lnTo>
                  <a:lnTo>
                    <a:pt x="147" y="186"/>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38" name="Freeform 1114"/>
            <p:cNvSpPr>
              <a:spLocks/>
            </p:cNvSpPr>
            <p:nvPr/>
          </p:nvSpPr>
          <p:spPr bwMode="auto">
            <a:xfrm>
              <a:off x="972" y="2930"/>
              <a:ext cx="19" cy="14"/>
            </a:xfrm>
            <a:custGeom>
              <a:avLst/>
              <a:gdLst>
                <a:gd name="T0" fmla="*/ 0 w 432"/>
                <a:gd name="T1" fmla="*/ 0 h 369"/>
                <a:gd name="T2" fmla="*/ 39 w 432"/>
                <a:gd name="T3" fmla="*/ 10 h 369"/>
                <a:gd name="T4" fmla="*/ 85 w 432"/>
                <a:gd name="T5" fmla="*/ 29 h 369"/>
                <a:gd name="T6" fmla="*/ 133 w 432"/>
                <a:gd name="T7" fmla="*/ 58 h 369"/>
                <a:gd name="T8" fmla="*/ 185 w 432"/>
                <a:gd name="T9" fmla="*/ 94 h 369"/>
                <a:gd name="T10" fmla="*/ 234 w 432"/>
                <a:gd name="T11" fmla="*/ 137 h 369"/>
                <a:gd name="T12" fmla="*/ 283 w 432"/>
                <a:gd name="T13" fmla="*/ 182 h 369"/>
                <a:gd name="T14" fmla="*/ 328 w 432"/>
                <a:gd name="T15" fmla="*/ 228 h 369"/>
                <a:gd name="T16" fmla="*/ 371 w 432"/>
                <a:gd name="T17" fmla="*/ 277 h 369"/>
                <a:gd name="T18" fmla="*/ 406 w 432"/>
                <a:gd name="T19" fmla="*/ 323 h 369"/>
                <a:gd name="T20" fmla="*/ 432 w 432"/>
                <a:gd name="T21" fmla="*/ 369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2" h="369">
                  <a:moveTo>
                    <a:pt x="0" y="0"/>
                  </a:moveTo>
                  <a:lnTo>
                    <a:pt x="39" y="10"/>
                  </a:lnTo>
                  <a:lnTo>
                    <a:pt x="85" y="29"/>
                  </a:lnTo>
                  <a:lnTo>
                    <a:pt x="133" y="58"/>
                  </a:lnTo>
                  <a:lnTo>
                    <a:pt x="185" y="94"/>
                  </a:lnTo>
                  <a:lnTo>
                    <a:pt x="234" y="137"/>
                  </a:lnTo>
                  <a:lnTo>
                    <a:pt x="283" y="182"/>
                  </a:lnTo>
                  <a:lnTo>
                    <a:pt x="328" y="228"/>
                  </a:lnTo>
                  <a:lnTo>
                    <a:pt x="371" y="277"/>
                  </a:lnTo>
                  <a:lnTo>
                    <a:pt x="406" y="323"/>
                  </a:lnTo>
                  <a:lnTo>
                    <a:pt x="432" y="369"/>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39" name="Freeform 1115"/>
            <p:cNvSpPr>
              <a:spLocks/>
            </p:cNvSpPr>
            <p:nvPr/>
          </p:nvSpPr>
          <p:spPr bwMode="auto">
            <a:xfrm>
              <a:off x="961" y="2930"/>
              <a:ext cx="14" cy="18"/>
            </a:xfrm>
            <a:custGeom>
              <a:avLst/>
              <a:gdLst>
                <a:gd name="T0" fmla="*/ 0 w 308"/>
                <a:gd name="T1" fmla="*/ 0 h 516"/>
                <a:gd name="T2" fmla="*/ 19 w 308"/>
                <a:gd name="T3" fmla="*/ 56 h 516"/>
                <a:gd name="T4" fmla="*/ 42 w 308"/>
                <a:gd name="T5" fmla="*/ 115 h 516"/>
                <a:gd name="T6" fmla="*/ 64 w 308"/>
                <a:gd name="T7" fmla="*/ 171 h 516"/>
                <a:gd name="T8" fmla="*/ 91 w 308"/>
                <a:gd name="T9" fmla="*/ 226 h 516"/>
                <a:gd name="T10" fmla="*/ 116 w 308"/>
                <a:gd name="T11" fmla="*/ 281 h 516"/>
                <a:gd name="T12" fmla="*/ 146 w 308"/>
                <a:gd name="T13" fmla="*/ 337 h 516"/>
                <a:gd name="T14" fmla="*/ 182 w 308"/>
                <a:gd name="T15" fmla="*/ 386 h 516"/>
                <a:gd name="T16" fmla="*/ 217 w 308"/>
                <a:gd name="T17" fmla="*/ 434 h 516"/>
                <a:gd name="T18" fmla="*/ 259 w 308"/>
                <a:gd name="T19" fmla="*/ 477 h 516"/>
                <a:gd name="T20" fmla="*/ 308 w 308"/>
                <a:gd name="T21" fmla="*/ 516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8" h="516">
                  <a:moveTo>
                    <a:pt x="0" y="0"/>
                  </a:moveTo>
                  <a:lnTo>
                    <a:pt x="19" y="56"/>
                  </a:lnTo>
                  <a:lnTo>
                    <a:pt x="42" y="115"/>
                  </a:lnTo>
                  <a:lnTo>
                    <a:pt x="64" y="171"/>
                  </a:lnTo>
                  <a:lnTo>
                    <a:pt x="91" y="226"/>
                  </a:lnTo>
                  <a:lnTo>
                    <a:pt x="116" y="281"/>
                  </a:lnTo>
                  <a:lnTo>
                    <a:pt x="146" y="337"/>
                  </a:lnTo>
                  <a:lnTo>
                    <a:pt x="182" y="386"/>
                  </a:lnTo>
                  <a:lnTo>
                    <a:pt x="217" y="434"/>
                  </a:lnTo>
                  <a:lnTo>
                    <a:pt x="259" y="477"/>
                  </a:lnTo>
                  <a:lnTo>
                    <a:pt x="308" y="516"/>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40" name="Freeform 1116"/>
            <p:cNvSpPr>
              <a:spLocks/>
            </p:cNvSpPr>
            <p:nvPr/>
          </p:nvSpPr>
          <p:spPr bwMode="auto">
            <a:xfrm>
              <a:off x="953" y="2938"/>
              <a:ext cx="3" cy="17"/>
            </a:xfrm>
            <a:custGeom>
              <a:avLst/>
              <a:gdLst>
                <a:gd name="T0" fmla="*/ 23 w 82"/>
                <a:gd name="T1" fmla="*/ 0 h 476"/>
                <a:gd name="T2" fmla="*/ 6 w 82"/>
                <a:gd name="T3" fmla="*/ 62 h 476"/>
                <a:gd name="T4" fmla="*/ 0 w 82"/>
                <a:gd name="T5" fmla="*/ 123 h 476"/>
                <a:gd name="T6" fmla="*/ 0 w 82"/>
                <a:gd name="T7" fmla="*/ 183 h 476"/>
                <a:gd name="T8" fmla="*/ 3 w 82"/>
                <a:gd name="T9" fmla="*/ 235 h 476"/>
                <a:gd name="T10" fmla="*/ 13 w 82"/>
                <a:gd name="T11" fmla="*/ 286 h 476"/>
                <a:gd name="T12" fmla="*/ 26 w 82"/>
                <a:gd name="T13" fmla="*/ 333 h 476"/>
                <a:gd name="T14" fmla="*/ 42 w 82"/>
                <a:gd name="T15" fmla="*/ 375 h 476"/>
                <a:gd name="T16" fmla="*/ 55 w 82"/>
                <a:gd name="T17" fmla="*/ 415 h 476"/>
                <a:gd name="T18" fmla="*/ 72 w 82"/>
                <a:gd name="T19" fmla="*/ 446 h 476"/>
                <a:gd name="T20" fmla="*/ 82 w 82"/>
                <a:gd name="T21" fmla="*/ 476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476">
                  <a:moveTo>
                    <a:pt x="23" y="0"/>
                  </a:moveTo>
                  <a:lnTo>
                    <a:pt x="6" y="62"/>
                  </a:lnTo>
                  <a:lnTo>
                    <a:pt x="0" y="123"/>
                  </a:lnTo>
                  <a:lnTo>
                    <a:pt x="0" y="183"/>
                  </a:lnTo>
                  <a:lnTo>
                    <a:pt x="3" y="235"/>
                  </a:lnTo>
                  <a:lnTo>
                    <a:pt x="13" y="286"/>
                  </a:lnTo>
                  <a:lnTo>
                    <a:pt x="26" y="333"/>
                  </a:lnTo>
                  <a:lnTo>
                    <a:pt x="42" y="375"/>
                  </a:lnTo>
                  <a:lnTo>
                    <a:pt x="55" y="415"/>
                  </a:lnTo>
                  <a:lnTo>
                    <a:pt x="72" y="446"/>
                  </a:lnTo>
                  <a:lnTo>
                    <a:pt x="82" y="476"/>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41" name="Freeform 1117"/>
            <p:cNvSpPr>
              <a:spLocks/>
            </p:cNvSpPr>
            <p:nvPr/>
          </p:nvSpPr>
          <p:spPr bwMode="auto">
            <a:xfrm>
              <a:off x="956" y="2944"/>
              <a:ext cx="8" cy="15"/>
            </a:xfrm>
            <a:custGeom>
              <a:avLst/>
              <a:gdLst>
                <a:gd name="T0" fmla="*/ 0 w 178"/>
                <a:gd name="T1" fmla="*/ 0 h 424"/>
                <a:gd name="T2" fmla="*/ 10 w 178"/>
                <a:gd name="T3" fmla="*/ 42 h 424"/>
                <a:gd name="T4" fmla="*/ 16 w 178"/>
                <a:gd name="T5" fmla="*/ 81 h 424"/>
                <a:gd name="T6" fmla="*/ 26 w 178"/>
                <a:gd name="T7" fmla="*/ 123 h 424"/>
                <a:gd name="T8" fmla="*/ 35 w 178"/>
                <a:gd name="T9" fmla="*/ 170 h 424"/>
                <a:gd name="T10" fmla="*/ 49 w 178"/>
                <a:gd name="T11" fmla="*/ 212 h 424"/>
                <a:gd name="T12" fmla="*/ 65 w 178"/>
                <a:gd name="T13" fmla="*/ 258 h 424"/>
                <a:gd name="T14" fmla="*/ 84 w 178"/>
                <a:gd name="T15" fmla="*/ 300 h 424"/>
                <a:gd name="T16" fmla="*/ 110 w 178"/>
                <a:gd name="T17" fmla="*/ 343 h 424"/>
                <a:gd name="T18" fmla="*/ 140 w 178"/>
                <a:gd name="T19" fmla="*/ 385 h 424"/>
                <a:gd name="T20" fmla="*/ 178 w 178"/>
                <a:gd name="T21" fmla="*/ 424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8" h="424">
                  <a:moveTo>
                    <a:pt x="0" y="0"/>
                  </a:moveTo>
                  <a:lnTo>
                    <a:pt x="10" y="42"/>
                  </a:lnTo>
                  <a:lnTo>
                    <a:pt x="16" y="81"/>
                  </a:lnTo>
                  <a:lnTo>
                    <a:pt x="26" y="123"/>
                  </a:lnTo>
                  <a:lnTo>
                    <a:pt x="35" y="170"/>
                  </a:lnTo>
                  <a:lnTo>
                    <a:pt x="49" y="212"/>
                  </a:lnTo>
                  <a:lnTo>
                    <a:pt x="65" y="258"/>
                  </a:lnTo>
                  <a:lnTo>
                    <a:pt x="84" y="300"/>
                  </a:lnTo>
                  <a:lnTo>
                    <a:pt x="110" y="343"/>
                  </a:lnTo>
                  <a:lnTo>
                    <a:pt x="140" y="385"/>
                  </a:lnTo>
                  <a:lnTo>
                    <a:pt x="178" y="424"/>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42" name="Freeform 1118"/>
            <p:cNvSpPr>
              <a:spLocks/>
            </p:cNvSpPr>
            <p:nvPr/>
          </p:nvSpPr>
          <p:spPr bwMode="auto">
            <a:xfrm>
              <a:off x="963" y="2942"/>
              <a:ext cx="12" cy="15"/>
            </a:xfrm>
            <a:custGeom>
              <a:avLst/>
              <a:gdLst>
                <a:gd name="T0" fmla="*/ 0 w 289"/>
                <a:gd name="T1" fmla="*/ 0 h 417"/>
                <a:gd name="T2" fmla="*/ 19 w 289"/>
                <a:gd name="T3" fmla="*/ 52 h 417"/>
                <a:gd name="T4" fmla="*/ 48 w 289"/>
                <a:gd name="T5" fmla="*/ 101 h 417"/>
                <a:gd name="T6" fmla="*/ 77 w 289"/>
                <a:gd name="T7" fmla="*/ 144 h 417"/>
                <a:gd name="T8" fmla="*/ 113 w 289"/>
                <a:gd name="T9" fmla="*/ 189 h 417"/>
                <a:gd name="T10" fmla="*/ 149 w 289"/>
                <a:gd name="T11" fmla="*/ 228 h 417"/>
                <a:gd name="T12" fmla="*/ 181 w 289"/>
                <a:gd name="T13" fmla="*/ 268 h 417"/>
                <a:gd name="T14" fmla="*/ 217 w 289"/>
                <a:gd name="T15" fmla="*/ 307 h 417"/>
                <a:gd name="T16" fmla="*/ 246 w 289"/>
                <a:gd name="T17" fmla="*/ 343 h 417"/>
                <a:gd name="T18" fmla="*/ 269 w 289"/>
                <a:gd name="T19" fmla="*/ 378 h 417"/>
                <a:gd name="T20" fmla="*/ 289 w 289"/>
                <a:gd name="T21" fmla="*/ 417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9" h="417">
                  <a:moveTo>
                    <a:pt x="0" y="0"/>
                  </a:moveTo>
                  <a:lnTo>
                    <a:pt x="19" y="52"/>
                  </a:lnTo>
                  <a:lnTo>
                    <a:pt x="48" y="101"/>
                  </a:lnTo>
                  <a:lnTo>
                    <a:pt x="77" y="144"/>
                  </a:lnTo>
                  <a:lnTo>
                    <a:pt x="113" y="189"/>
                  </a:lnTo>
                  <a:lnTo>
                    <a:pt x="149" y="228"/>
                  </a:lnTo>
                  <a:lnTo>
                    <a:pt x="181" y="268"/>
                  </a:lnTo>
                  <a:lnTo>
                    <a:pt x="217" y="307"/>
                  </a:lnTo>
                  <a:lnTo>
                    <a:pt x="246" y="343"/>
                  </a:lnTo>
                  <a:lnTo>
                    <a:pt x="269" y="378"/>
                  </a:lnTo>
                  <a:lnTo>
                    <a:pt x="289" y="417"/>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43" name="Freeform 1119"/>
            <p:cNvSpPr>
              <a:spLocks/>
            </p:cNvSpPr>
            <p:nvPr/>
          </p:nvSpPr>
          <p:spPr bwMode="auto">
            <a:xfrm>
              <a:off x="978" y="2936"/>
              <a:ext cx="5" cy="7"/>
            </a:xfrm>
            <a:custGeom>
              <a:avLst/>
              <a:gdLst>
                <a:gd name="T0" fmla="*/ 0 w 129"/>
                <a:gd name="T1" fmla="*/ 0 h 173"/>
                <a:gd name="T2" fmla="*/ 22 w 129"/>
                <a:gd name="T3" fmla="*/ 13 h 173"/>
                <a:gd name="T4" fmla="*/ 42 w 129"/>
                <a:gd name="T5" fmla="*/ 33 h 173"/>
                <a:gd name="T6" fmla="*/ 61 w 129"/>
                <a:gd name="T7" fmla="*/ 49 h 173"/>
                <a:gd name="T8" fmla="*/ 80 w 129"/>
                <a:gd name="T9" fmla="*/ 69 h 173"/>
                <a:gd name="T10" fmla="*/ 94 w 129"/>
                <a:gd name="T11" fmla="*/ 88 h 173"/>
                <a:gd name="T12" fmla="*/ 107 w 129"/>
                <a:gd name="T13" fmla="*/ 112 h 173"/>
                <a:gd name="T14" fmla="*/ 116 w 129"/>
                <a:gd name="T15" fmla="*/ 128 h 173"/>
                <a:gd name="T16" fmla="*/ 126 w 129"/>
                <a:gd name="T17" fmla="*/ 148 h 173"/>
                <a:gd name="T18" fmla="*/ 129 w 129"/>
                <a:gd name="T19" fmla="*/ 160 h 173"/>
                <a:gd name="T20" fmla="*/ 129 w 129"/>
                <a:gd name="T21"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9" h="173">
                  <a:moveTo>
                    <a:pt x="0" y="0"/>
                  </a:moveTo>
                  <a:lnTo>
                    <a:pt x="22" y="13"/>
                  </a:lnTo>
                  <a:lnTo>
                    <a:pt x="42" y="33"/>
                  </a:lnTo>
                  <a:lnTo>
                    <a:pt x="61" y="49"/>
                  </a:lnTo>
                  <a:lnTo>
                    <a:pt x="80" y="69"/>
                  </a:lnTo>
                  <a:lnTo>
                    <a:pt x="94" y="88"/>
                  </a:lnTo>
                  <a:lnTo>
                    <a:pt x="107" y="112"/>
                  </a:lnTo>
                  <a:lnTo>
                    <a:pt x="116" y="128"/>
                  </a:lnTo>
                  <a:lnTo>
                    <a:pt x="126" y="148"/>
                  </a:lnTo>
                  <a:lnTo>
                    <a:pt x="129" y="160"/>
                  </a:lnTo>
                  <a:lnTo>
                    <a:pt x="129" y="173"/>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44" name="Freeform 1120"/>
            <p:cNvSpPr>
              <a:spLocks/>
            </p:cNvSpPr>
            <p:nvPr/>
          </p:nvSpPr>
          <p:spPr bwMode="auto">
            <a:xfrm>
              <a:off x="966" y="2932"/>
              <a:ext cx="12" cy="11"/>
            </a:xfrm>
            <a:custGeom>
              <a:avLst/>
              <a:gdLst>
                <a:gd name="T0" fmla="*/ 0 w 257"/>
                <a:gd name="T1" fmla="*/ 0 h 298"/>
                <a:gd name="T2" fmla="*/ 16 w 257"/>
                <a:gd name="T3" fmla="*/ 33 h 298"/>
                <a:gd name="T4" fmla="*/ 32 w 257"/>
                <a:gd name="T5" fmla="*/ 69 h 298"/>
                <a:gd name="T6" fmla="*/ 56 w 257"/>
                <a:gd name="T7" fmla="*/ 105 h 298"/>
                <a:gd name="T8" fmla="*/ 81 w 257"/>
                <a:gd name="T9" fmla="*/ 141 h 298"/>
                <a:gd name="T10" fmla="*/ 107 w 257"/>
                <a:gd name="T11" fmla="*/ 173 h 298"/>
                <a:gd name="T12" fmla="*/ 136 w 257"/>
                <a:gd name="T13" fmla="*/ 206 h 298"/>
                <a:gd name="T14" fmla="*/ 169 w 257"/>
                <a:gd name="T15" fmla="*/ 235 h 298"/>
                <a:gd name="T16" fmla="*/ 198 w 257"/>
                <a:gd name="T17" fmla="*/ 262 h 298"/>
                <a:gd name="T18" fmla="*/ 227 w 257"/>
                <a:gd name="T19" fmla="*/ 284 h 298"/>
                <a:gd name="T20" fmla="*/ 257 w 257"/>
                <a:gd name="T21" fmla="*/ 298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7" h="298">
                  <a:moveTo>
                    <a:pt x="0" y="0"/>
                  </a:moveTo>
                  <a:lnTo>
                    <a:pt x="16" y="33"/>
                  </a:lnTo>
                  <a:lnTo>
                    <a:pt x="32" y="69"/>
                  </a:lnTo>
                  <a:lnTo>
                    <a:pt x="56" y="105"/>
                  </a:lnTo>
                  <a:lnTo>
                    <a:pt x="81" y="141"/>
                  </a:lnTo>
                  <a:lnTo>
                    <a:pt x="107" y="173"/>
                  </a:lnTo>
                  <a:lnTo>
                    <a:pt x="136" y="206"/>
                  </a:lnTo>
                  <a:lnTo>
                    <a:pt x="169" y="235"/>
                  </a:lnTo>
                  <a:lnTo>
                    <a:pt x="198" y="262"/>
                  </a:lnTo>
                  <a:lnTo>
                    <a:pt x="227" y="284"/>
                  </a:lnTo>
                  <a:lnTo>
                    <a:pt x="257" y="298"/>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45" name="Freeform 1121"/>
            <p:cNvSpPr>
              <a:spLocks/>
            </p:cNvSpPr>
            <p:nvPr/>
          </p:nvSpPr>
          <p:spPr bwMode="auto">
            <a:xfrm>
              <a:off x="992" y="2940"/>
              <a:ext cx="6" cy="5"/>
            </a:xfrm>
            <a:custGeom>
              <a:avLst/>
              <a:gdLst>
                <a:gd name="T0" fmla="*/ 0 w 127"/>
                <a:gd name="T1" fmla="*/ 0 h 144"/>
                <a:gd name="T2" fmla="*/ 14 w 127"/>
                <a:gd name="T3" fmla="*/ 17 h 144"/>
                <a:gd name="T4" fmla="*/ 27 w 127"/>
                <a:gd name="T5" fmla="*/ 29 h 144"/>
                <a:gd name="T6" fmla="*/ 40 w 127"/>
                <a:gd name="T7" fmla="*/ 42 h 144"/>
                <a:gd name="T8" fmla="*/ 57 w 127"/>
                <a:gd name="T9" fmla="*/ 56 h 144"/>
                <a:gd name="T10" fmla="*/ 69 w 127"/>
                <a:gd name="T11" fmla="*/ 69 h 144"/>
                <a:gd name="T12" fmla="*/ 85 w 127"/>
                <a:gd name="T13" fmla="*/ 81 h 144"/>
                <a:gd name="T14" fmla="*/ 98 w 127"/>
                <a:gd name="T15" fmla="*/ 95 h 144"/>
                <a:gd name="T16" fmla="*/ 112 w 127"/>
                <a:gd name="T17" fmla="*/ 108 h 144"/>
                <a:gd name="T18" fmla="*/ 121 w 127"/>
                <a:gd name="T19" fmla="*/ 127 h 144"/>
                <a:gd name="T20" fmla="*/ 127 w 127"/>
                <a:gd name="T21"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7" h="144">
                  <a:moveTo>
                    <a:pt x="0" y="0"/>
                  </a:moveTo>
                  <a:lnTo>
                    <a:pt x="14" y="17"/>
                  </a:lnTo>
                  <a:lnTo>
                    <a:pt x="27" y="29"/>
                  </a:lnTo>
                  <a:lnTo>
                    <a:pt x="40" y="42"/>
                  </a:lnTo>
                  <a:lnTo>
                    <a:pt x="57" y="56"/>
                  </a:lnTo>
                  <a:lnTo>
                    <a:pt x="69" y="69"/>
                  </a:lnTo>
                  <a:lnTo>
                    <a:pt x="85" y="81"/>
                  </a:lnTo>
                  <a:lnTo>
                    <a:pt x="98" y="95"/>
                  </a:lnTo>
                  <a:lnTo>
                    <a:pt x="112" y="108"/>
                  </a:lnTo>
                  <a:lnTo>
                    <a:pt x="121" y="127"/>
                  </a:lnTo>
                  <a:lnTo>
                    <a:pt x="127" y="144"/>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46" name="Freeform 1122"/>
            <p:cNvSpPr>
              <a:spLocks/>
            </p:cNvSpPr>
            <p:nvPr/>
          </p:nvSpPr>
          <p:spPr bwMode="auto">
            <a:xfrm>
              <a:off x="970" y="2926"/>
              <a:ext cx="10" cy="4"/>
            </a:xfrm>
            <a:custGeom>
              <a:avLst/>
              <a:gdLst>
                <a:gd name="T0" fmla="*/ 0 w 224"/>
                <a:gd name="T1" fmla="*/ 0 h 108"/>
                <a:gd name="T2" fmla="*/ 26 w 224"/>
                <a:gd name="T3" fmla="*/ 9 h 108"/>
                <a:gd name="T4" fmla="*/ 48 w 224"/>
                <a:gd name="T5" fmla="*/ 16 h 108"/>
                <a:gd name="T6" fmla="*/ 72 w 224"/>
                <a:gd name="T7" fmla="*/ 26 h 108"/>
                <a:gd name="T8" fmla="*/ 94 w 224"/>
                <a:gd name="T9" fmla="*/ 36 h 108"/>
                <a:gd name="T10" fmla="*/ 116 w 224"/>
                <a:gd name="T11" fmla="*/ 45 h 108"/>
                <a:gd name="T12" fmla="*/ 140 w 224"/>
                <a:gd name="T13" fmla="*/ 55 h 108"/>
                <a:gd name="T14" fmla="*/ 162 w 224"/>
                <a:gd name="T15" fmla="*/ 68 h 108"/>
                <a:gd name="T16" fmla="*/ 182 w 224"/>
                <a:gd name="T17" fmla="*/ 81 h 108"/>
                <a:gd name="T18" fmla="*/ 204 w 224"/>
                <a:gd name="T19" fmla="*/ 94 h 108"/>
                <a:gd name="T20" fmla="*/ 224 w 224"/>
                <a:gd name="T21" fmla="*/ 10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108">
                  <a:moveTo>
                    <a:pt x="0" y="0"/>
                  </a:moveTo>
                  <a:lnTo>
                    <a:pt x="26" y="9"/>
                  </a:lnTo>
                  <a:lnTo>
                    <a:pt x="48" y="16"/>
                  </a:lnTo>
                  <a:lnTo>
                    <a:pt x="72" y="26"/>
                  </a:lnTo>
                  <a:lnTo>
                    <a:pt x="94" y="36"/>
                  </a:lnTo>
                  <a:lnTo>
                    <a:pt x="116" y="45"/>
                  </a:lnTo>
                  <a:lnTo>
                    <a:pt x="140" y="55"/>
                  </a:lnTo>
                  <a:lnTo>
                    <a:pt x="162" y="68"/>
                  </a:lnTo>
                  <a:lnTo>
                    <a:pt x="182" y="81"/>
                  </a:lnTo>
                  <a:lnTo>
                    <a:pt x="204" y="94"/>
                  </a:lnTo>
                  <a:lnTo>
                    <a:pt x="224" y="108"/>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47" name="Freeform 1123"/>
            <p:cNvSpPr>
              <a:spLocks/>
            </p:cNvSpPr>
            <p:nvPr/>
          </p:nvSpPr>
          <p:spPr bwMode="auto">
            <a:xfrm>
              <a:off x="956" y="2932"/>
              <a:ext cx="2" cy="8"/>
            </a:xfrm>
            <a:custGeom>
              <a:avLst/>
              <a:gdLst>
                <a:gd name="T0" fmla="*/ 0 w 45"/>
                <a:gd name="T1" fmla="*/ 0 h 226"/>
                <a:gd name="T2" fmla="*/ 0 w 45"/>
                <a:gd name="T3" fmla="*/ 30 h 226"/>
                <a:gd name="T4" fmla="*/ 3 w 45"/>
                <a:gd name="T5" fmla="*/ 56 h 226"/>
                <a:gd name="T6" fmla="*/ 6 w 45"/>
                <a:gd name="T7" fmla="*/ 82 h 226"/>
                <a:gd name="T8" fmla="*/ 12 w 45"/>
                <a:gd name="T9" fmla="*/ 105 h 226"/>
                <a:gd name="T10" fmla="*/ 19 w 45"/>
                <a:gd name="T11" fmla="*/ 127 h 226"/>
                <a:gd name="T12" fmla="*/ 25 w 45"/>
                <a:gd name="T13" fmla="*/ 151 h 226"/>
                <a:gd name="T14" fmla="*/ 31 w 45"/>
                <a:gd name="T15" fmla="*/ 170 h 226"/>
                <a:gd name="T16" fmla="*/ 39 w 45"/>
                <a:gd name="T17" fmla="*/ 190 h 226"/>
                <a:gd name="T18" fmla="*/ 45 w 45"/>
                <a:gd name="T19" fmla="*/ 209 h 226"/>
                <a:gd name="T20" fmla="*/ 45 w 45"/>
                <a:gd name="T21"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 h="226">
                  <a:moveTo>
                    <a:pt x="0" y="0"/>
                  </a:moveTo>
                  <a:lnTo>
                    <a:pt x="0" y="30"/>
                  </a:lnTo>
                  <a:lnTo>
                    <a:pt x="3" y="56"/>
                  </a:lnTo>
                  <a:lnTo>
                    <a:pt x="6" y="82"/>
                  </a:lnTo>
                  <a:lnTo>
                    <a:pt x="12" y="105"/>
                  </a:lnTo>
                  <a:lnTo>
                    <a:pt x="19" y="127"/>
                  </a:lnTo>
                  <a:lnTo>
                    <a:pt x="25" y="151"/>
                  </a:lnTo>
                  <a:lnTo>
                    <a:pt x="31" y="170"/>
                  </a:lnTo>
                  <a:lnTo>
                    <a:pt x="39" y="190"/>
                  </a:lnTo>
                  <a:lnTo>
                    <a:pt x="45" y="209"/>
                  </a:lnTo>
                  <a:lnTo>
                    <a:pt x="45" y="226"/>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48" name="Freeform 1124"/>
            <p:cNvSpPr>
              <a:spLocks/>
            </p:cNvSpPr>
            <p:nvPr/>
          </p:nvSpPr>
          <p:spPr bwMode="auto">
            <a:xfrm>
              <a:off x="895" y="2939"/>
              <a:ext cx="8" cy="7"/>
            </a:xfrm>
            <a:custGeom>
              <a:avLst/>
              <a:gdLst>
                <a:gd name="T0" fmla="*/ 185 w 185"/>
                <a:gd name="T1" fmla="*/ 0 h 205"/>
                <a:gd name="T2" fmla="*/ 163 w 185"/>
                <a:gd name="T3" fmla="*/ 16 h 205"/>
                <a:gd name="T4" fmla="*/ 139 w 185"/>
                <a:gd name="T5" fmla="*/ 36 h 205"/>
                <a:gd name="T6" fmla="*/ 117 w 185"/>
                <a:gd name="T7" fmla="*/ 52 h 205"/>
                <a:gd name="T8" fmla="*/ 97 w 185"/>
                <a:gd name="T9" fmla="*/ 67 h 205"/>
                <a:gd name="T10" fmla="*/ 75 w 185"/>
                <a:gd name="T11" fmla="*/ 88 h 205"/>
                <a:gd name="T12" fmla="*/ 55 w 185"/>
                <a:gd name="T13" fmla="*/ 107 h 205"/>
                <a:gd name="T14" fmla="*/ 39 w 185"/>
                <a:gd name="T15" fmla="*/ 127 h 205"/>
                <a:gd name="T16" fmla="*/ 23 w 185"/>
                <a:gd name="T17" fmla="*/ 150 h 205"/>
                <a:gd name="T18" fmla="*/ 9 w 185"/>
                <a:gd name="T19" fmla="*/ 175 h 205"/>
                <a:gd name="T20" fmla="*/ 0 w 185"/>
                <a:gd name="T21"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205">
                  <a:moveTo>
                    <a:pt x="185" y="0"/>
                  </a:moveTo>
                  <a:lnTo>
                    <a:pt x="163" y="16"/>
                  </a:lnTo>
                  <a:lnTo>
                    <a:pt x="139" y="36"/>
                  </a:lnTo>
                  <a:lnTo>
                    <a:pt x="117" y="52"/>
                  </a:lnTo>
                  <a:lnTo>
                    <a:pt x="97" y="67"/>
                  </a:lnTo>
                  <a:lnTo>
                    <a:pt x="75" y="88"/>
                  </a:lnTo>
                  <a:lnTo>
                    <a:pt x="55" y="107"/>
                  </a:lnTo>
                  <a:lnTo>
                    <a:pt x="39" y="127"/>
                  </a:lnTo>
                  <a:lnTo>
                    <a:pt x="23" y="150"/>
                  </a:lnTo>
                  <a:lnTo>
                    <a:pt x="9" y="175"/>
                  </a:lnTo>
                  <a:lnTo>
                    <a:pt x="0" y="205"/>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49" name="Freeform 1125"/>
            <p:cNvSpPr>
              <a:spLocks/>
            </p:cNvSpPr>
            <p:nvPr/>
          </p:nvSpPr>
          <p:spPr bwMode="auto">
            <a:xfrm>
              <a:off x="901" y="2938"/>
              <a:ext cx="10" cy="14"/>
            </a:xfrm>
            <a:custGeom>
              <a:avLst/>
              <a:gdLst>
                <a:gd name="T0" fmla="*/ 218 w 218"/>
                <a:gd name="T1" fmla="*/ 0 h 375"/>
                <a:gd name="T2" fmla="*/ 185 w 218"/>
                <a:gd name="T3" fmla="*/ 33 h 375"/>
                <a:gd name="T4" fmla="*/ 155 w 218"/>
                <a:gd name="T5" fmla="*/ 69 h 375"/>
                <a:gd name="T6" fmla="*/ 136 w 218"/>
                <a:gd name="T7" fmla="*/ 108 h 375"/>
                <a:gd name="T8" fmla="*/ 124 w 218"/>
                <a:gd name="T9" fmla="*/ 151 h 375"/>
                <a:gd name="T10" fmla="*/ 110 w 218"/>
                <a:gd name="T11" fmla="*/ 190 h 375"/>
                <a:gd name="T12" fmla="*/ 94 w 218"/>
                <a:gd name="T13" fmla="*/ 232 h 375"/>
                <a:gd name="T14" fmla="*/ 81 w 218"/>
                <a:gd name="T15" fmla="*/ 271 h 375"/>
                <a:gd name="T16" fmla="*/ 61 w 218"/>
                <a:gd name="T17" fmla="*/ 310 h 375"/>
                <a:gd name="T18" fmla="*/ 36 w 218"/>
                <a:gd name="T19" fmla="*/ 346 h 375"/>
                <a:gd name="T20" fmla="*/ 0 w 218"/>
                <a:gd name="T21" fmla="*/ 375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8" h="375">
                  <a:moveTo>
                    <a:pt x="218" y="0"/>
                  </a:moveTo>
                  <a:lnTo>
                    <a:pt x="185" y="33"/>
                  </a:lnTo>
                  <a:lnTo>
                    <a:pt x="155" y="69"/>
                  </a:lnTo>
                  <a:lnTo>
                    <a:pt x="136" y="108"/>
                  </a:lnTo>
                  <a:lnTo>
                    <a:pt x="124" y="151"/>
                  </a:lnTo>
                  <a:lnTo>
                    <a:pt x="110" y="190"/>
                  </a:lnTo>
                  <a:lnTo>
                    <a:pt x="94" y="232"/>
                  </a:lnTo>
                  <a:lnTo>
                    <a:pt x="81" y="271"/>
                  </a:lnTo>
                  <a:lnTo>
                    <a:pt x="61" y="310"/>
                  </a:lnTo>
                  <a:lnTo>
                    <a:pt x="36" y="346"/>
                  </a:lnTo>
                  <a:lnTo>
                    <a:pt x="0" y="375"/>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50" name="Freeform 1126"/>
            <p:cNvSpPr>
              <a:spLocks/>
            </p:cNvSpPr>
            <p:nvPr/>
          </p:nvSpPr>
          <p:spPr bwMode="auto">
            <a:xfrm>
              <a:off x="925" y="2944"/>
              <a:ext cx="5" cy="16"/>
            </a:xfrm>
            <a:custGeom>
              <a:avLst/>
              <a:gdLst>
                <a:gd name="T0" fmla="*/ 0 w 97"/>
                <a:gd name="T1" fmla="*/ 0 h 437"/>
                <a:gd name="T2" fmla="*/ 26 w 97"/>
                <a:gd name="T3" fmla="*/ 39 h 437"/>
                <a:gd name="T4" fmla="*/ 48 w 97"/>
                <a:gd name="T5" fmla="*/ 78 h 437"/>
                <a:gd name="T6" fmla="*/ 65 w 97"/>
                <a:gd name="T7" fmla="*/ 120 h 437"/>
                <a:gd name="T8" fmla="*/ 78 w 97"/>
                <a:gd name="T9" fmla="*/ 166 h 437"/>
                <a:gd name="T10" fmla="*/ 88 w 97"/>
                <a:gd name="T11" fmla="*/ 209 h 437"/>
                <a:gd name="T12" fmla="*/ 94 w 97"/>
                <a:gd name="T13" fmla="*/ 255 h 437"/>
                <a:gd name="T14" fmla="*/ 97 w 97"/>
                <a:gd name="T15" fmla="*/ 300 h 437"/>
                <a:gd name="T16" fmla="*/ 97 w 97"/>
                <a:gd name="T17" fmla="*/ 346 h 437"/>
                <a:gd name="T18" fmla="*/ 97 w 97"/>
                <a:gd name="T19" fmla="*/ 391 h 437"/>
                <a:gd name="T20" fmla="*/ 97 w 97"/>
                <a:gd name="T21" fmla="*/ 437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7" h="437">
                  <a:moveTo>
                    <a:pt x="0" y="0"/>
                  </a:moveTo>
                  <a:lnTo>
                    <a:pt x="26" y="39"/>
                  </a:lnTo>
                  <a:lnTo>
                    <a:pt x="48" y="78"/>
                  </a:lnTo>
                  <a:lnTo>
                    <a:pt x="65" y="120"/>
                  </a:lnTo>
                  <a:lnTo>
                    <a:pt x="78" y="166"/>
                  </a:lnTo>
                  <a:lnTo>
                    <a:pt x="88" y="209"/>
                  </a:lnTo>
                  <a:lnTo>
                    <a:pt x="94" y="255"/>
                  </a:lnTo>
                  <a:lnTo>
                    <a:pt x="97" y="300"/>
                  </a:lnTo>
                  <a:lnTo>
                    <a:pt x="97" y="346"/>
                  </a:lnTo>
                  <a:lnTo>
                    <a:pt x="97" y="391"/>
                  </a:lnTo>
                  <a:lnTo>
                    <a:pt x="97" y="437"/>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51" name="Freeform 1127"/>
            <p:cNvSpPr>
              <a:spLocks/>
            </p:cNvSpPr>
            <p:nvPr/>
          </p:nvSpPr>
          <p:spPr bwMode="auto">
            <a:xfrm>
              <a:off x="931" y="2949"/>
              <a:ext cx="5" cy="13"/>
            </a:xfrm>
            <a:custGeom>
              <a:avLst/>
              <a:gdLst>
                <a:gd name="T0" fmla="*/ 0 w 120"/>
                <a:gd name="T1" fmla="*/ 0 h 368"/>
                <a:gd name="T2" fmla="*/ 16 w 120"/>
                <a:gd name="T3" fmla="*/ 35 h 368"/>
                <a:gd name="T4" fmla="*/ 36 w 120"/>
                <a:gd name="T5" fmla="*/ 71 h 368"/>
                <a:gd name="T6" fmla="*/ 52 w 120"/>
                <a:gd name="T7" fmla="*/ 107 h 368"/>
                <a:gd name="T8" fmla="*/ 68 w 120"/>
                <a:gd name="T9" fmla="*/ 146 h 368"/>
                <a:gd name="T10" fmla="*/ 81 w 120"/>
                <a:gd name="T11" fmla="*/ 182 h 368"/>
                <a:gd name="T12" fmla="*/ 94 w 120"/>
                <a:gd name="T13" fmla="*/ 218 h 368"/>
                <a:gd name="T14" fmla="*/ 104 w 120"/>
                <a:gd name="T15" fmla="*/ 257 h 368"/>
                <a:gd name="T16" fmla="*/ 113 w 120"/>
                <a:gd name="T17" fmla="*/ 293 h 368"/>
                <a:gd name="T18" fmla="*/ 116 w 120"/>
                <a:gd name="T19" fmla="*/ 332 h 368"/>
                <a:gd name="T20" fmla="*/ 120 w 120"/>
                <a:gd name="T21" fmla="*/ 368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368">
                  <a:moveTo>
                    <a:pt x="0" y="0"/>
                  </a:moveTo>
                  <a:lnTo>
                    <a:pt x="16" y="35"/>
                  </a:lnTo>
                  <a:lnTo>
                    <a:pt x="36" y="71"/>
                  </a:lnTo>
                  <a:lnTo>
                    <a:pt x="52" y="107"/>
                  </a:lnTo>
                  <a:lnTo>
                    <a:pt x="68" y="146"/>
                  </a:lnTo>
                  <a:lnTo>
                    <a:pt x="81" y="182"/>
                  </a:lnTo>
                  <a:lnTo>
                    <a:pt x="94" y="218"/>
                  </a:lnTo>
                  <a:lnTo>
                    <a:pt x="104" y="257"/>
                  </a:lnTo>
                  <a:lnTo>
                    <a:pt x="113" y="293"/>
                  </a:lnTo>
                  <a:lnTo>
                    <a:pt x="116" y="332"/>
                  </a:lnTo>
                  <a:lnTo>
                    <a:pt x="120" y="368"/>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52" name="Freeform 1128"/>
            <p:cNvSpPr>
              <a:spLocks/>
            </p:cNvSpPr>
            <p:nvPr/>
          </p:nvSpPr>
          <p:spPr bwMode="auto">
            <a:xfrm>
              <a:off x="920" y="2941"/>
              <a:ext cx="2" cy="13"/>
            </a:xfrm>
            <a:custGeom>
              <a:avLst/>
              <a:gdLst>
                <a:gd name="T0" fmla="*/ 25 w 49"/>
                <a:gd name="T1" fmla="*/ 0 h 356"/>
                <a:gd name="T2" fmla="*/ 39 w 49"/>
                <a:gd name="T3" fmla="*/ 36 h 356"/>
                <a:gd name="T4" fmla="*/ 45 w 49"/>
                <a:gd name="T5" fmla="*/ 72 h 356"/>
                <a:gd name="T6" fmla="*/ 49 w 49"/>
                <a:gd name="T7" fmla="*/ 105 h 356"/>
                <a:gd name="T8" fmla="*/ 45 w 49"/>
                <a:gd name="T9" fmla="*/ 138 h 356"/>
                <a:gd name="T10" fmla="*/ 39 w 49"/>
                <a:gd name="T11" fmla="*/ 171 h 356"/>
                <a:gd name="T12" fmla="*/ 33 w 49"/>
                <a:gd name="T13" fmla="*/ 202 h 356"/>
                <a:gd name="T14" fmla="*/ 22 w 49"/>
                <a:gd name="T15" fmla="*/ 238 h 356"/>
                <a:gd name="T16" fmla="*/ 13 w 49"/>
                <a:gd name="T17" fmla="*/ 274 h 356"/>
                <a:gd name="T18" fmla="*/ 6 w 49"/>
                <a:gd name="T19" fmla="*/ 314 h 356"/>
                <a:gd name="T20" fmla="*/ 0 w 49"/>
                <a:gd name="T21"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356">
                  <a:moveTo>
                    <a:pt x="25" y="0"/>
                  </a:moveTo>
                  <a:lnTo>
                    <a:pt x="39" y="36"/>
                  </a:lnTo>
                  <a:lnTo>
                    <a:pt x="45" y="72"/>
                  </a:lnTo>
                  <a:lnTo>
                    <a:pt x="49" y="105"/>
                  </a:lnTo>
                  <a:lnTo>
                    <a:pt x="45" y="138"/>
                  </a:lnTo>
                  <a:lnTo>
                    <a:pt x="39" y="171"/>
                  </a:lnTo>
                  <a:lnTo>
                    <a:pt x="33" y="202"/>
                  </a:lnTo>
                  <a:lnTo>
                    <a:pt x="22" y="238"/>
                  </a:lnTo>
                  <a:lnTo>
                    <a:pt x="13" y="274"/>
                  </a:lnTo>
                  <a:lnTo>
                    <a:pt x="6" y="314"/>
                  </a:lnTo>
                  <a:lnTo>
                    <a:pt x="0" y="356"/>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53" name="Freeform 1129"/>
            <p:cNvSpPr>
              <a:spLocks/>
            </p:cNvSpPr>
            <p:nvPr/>
          </p:nvSpPr>
          <p:spPr bwMode="auto">
            <a:xfrm>
              <a:off x="915" y="2946"/>
              <a:ext cx="4" cy="15"/>
            </a:xfrm>
            <a:custGeom>
              <a:avLst/>
              <a:gdLst>
                <a:gd name="T0" fmla="*/ 105 w 105"/>
                <a:gd name="T1" fmla="*/ 0 h 407"/>
                <a:gd name="T2" fmla="*/ 94 w 105"/>
                <a:gd name="T3" fmla="*/ 32 h 407"/>
                <a:gd name="T4" fmla="*/ 85 w 105"/>
                <a:gd name="T5" fmla="*/ 67 h 407"/>
                <a:gd name="T6" fmla="*/ 75 w 105"/>
                <a:gd name="T7" fmla="*/ 107 h 407"/>
                <a:gd name="T8" fmla="*/ 66 w 105"/>
                <a:gd name="T9" fmla="*/ 146 h 407"/>
                <a:gd name="T10" fmla="*/ 56 w 105"/>
                <a:gd name="T11" fmla="*/ 188 h 407"/>
                <a:gd name="T12" fmla="*/ 46 w 105"/>
                <a:gd name="T13" fmla="*/ 231 h 407"/>
                <a:gd name="T14" fmla="*/ 36 w 105"/>
                <a:gd name="T15" fmla="*/ 277 h 407"/>
                <a:gd name="T16" fmla="*/ 23 w 105"/>
                <a:gd name="T17" fmla="*/ 319 h 407"/>
                <a:gd name="T18" fmla="*/ 14 w 105"/>
                <a:gd name="T19" fmla="*/ 365 h 407"/>
                <a:gd name="T20" fmla="*/ 0 w 105"/>
                <a:gd name="T21" fmla="*/ 407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407">
                  <a:moveTo>
                    <a:pt x="105" y="0"/>
                  </a:moveTo>
                  <a:lnTo>
                    <a:pt x="94" y="32"/>
                  </a:lnTo>
                  <a:lnTo>
                    <a:pt x="85" y="67"/>
                  </a:lnTo>
                  <a:lnTo>
                    <a:pt x="75" y="107"/>
                  </a:lnTo>
                  <a:lnTo>
                    <a:pt x="66" y="146"/>
                  </a:lnTo>
                  <a:lnTo>
                    <a:pt x="56" y="188"/>
                  </a:lnTo>
                  <a:lnTo>
                    <a:pt x="46" y="231"/>
                  </a:lnTo>
                  <a:lnTo>
                    <a:pt x="36" y="277"/>
                  </a:lnTo>
                  <a:lnTo>
                    <a:pt x="23" y="319"/>
                  </a:lnTo>
                  <a:lnTo>
                    <a:pt x="14" y="365"/>
                  </a:lnTo>
                  <a:lnTo>
                    <a:pt x="0" y="407"/>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54" name="Freeform 1130"/>
            <p:cNvSpPr>
              <a:spLocks/>
            </p:cNvSpPr>
            <p:nvPr/>
          </p:nvSpPr>
          <p:spPr bwMode="auto">
            <a:xfrm>
              <a:off x="907" y="2945"/>
              <a:ext cx="8" cy="12"/>
            </a:xfrm>
            <a:custGeom>
              <a:avLst/>
              <a:gdLst>
                <a:gd name="T0" fmla="*/ 172 w 172"/>
                <a:gd name="T1" fmla="*/ 0 h 340"/>
                <a:gd name="T2" fmla="*/ 159 w 172"/>
                <a:gd name="T3" fmla="*/ 69 h 340"/>
                <a:gd name="T4" fmla="*/ 143 w 172"/>
                <a:gd name="T5" fmla="*/ 121 h 340"/>
                <a:gd name="T6" fmla="*/ 129 w 172"/>
                <a:gd name="T7" fmla="*/ 163 h 340"/>
                <a:gd name="T8" fmla="*/ 113 w 172"/>
                <a:gd name="T9" fmla="*/ 196 h 340"/>
                <a:gd name="T10" fmla="*/ 98 w 172"/>
                <a:gd name="T11" fmla="*/ 223 h 340"/>
                <a:gd name="T12" fmla="*/ 81 w 172"/>
                <a:gd name="T13" fmla="*/ 245 h 340"/>
                <a:gd name="T14" fmla="*/ 62 w 172"/>
                <a:gd name="T15" fmla="*/ 268 h 340"/>
                <a:gd name="T16" fmla="*/ 42 w 172"/>
                <a:gd name="T17" fmla="*/ 287 h 340"/>
                <a:gd name="T18" fmla="*/ 22 w 172"/>
                <a:gd name="T19" fmla="*/ 311 h 340"/>
                <a:gd name="T20" fmla="*/ 0 w 172"/>
                <a:gd name="T21" fmla="*/ 34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340">
                  <a:moveTo>
                    <a:pt x="172" y="0"/>
                  </a:moveTo>
                  <a:lnTo>
                    <a:pt x="159" y="69"/>
                  </a:lnTo>
                  <a:lnTo>
                    <a:pt x="143" y="121"/>
                  </a:lnTo>
                  <a:lnTo>
                    <a:pt x="129" y="163"/>
                  </a:lnTo>
                  <a:lnTo>
                    <a:pt x="113" y="196"/>
                  </a:lnTo>
                  <a:lnTo>
                    <a:pt x="98" y="223"/>
                  </a:lnTo>
                  <a:lnTo>
                    <a:pt x="81" y="245"/>
                  </a:lnTo>
                  <a:lnTo>
                    <a:pt x="62" y="268"/>
                  </a:lnTo>
                  <a:lnTo>
                    <a:pt x="42" y="287"/>
                  </a:lnTo>
                  <a:lnTo>
                    <a:pt x="22" y="311"/>
                  </a:lnTo>
                  <a:lnTo>
                    <a:pt x="0" y="34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55" name="Freeform 1131"/>
            <p:cNvSpPr>
              <a:spLocks/>
            </p:cNvSpPr>
            <p:nvPr/>
          </p:nvSpPr>
          <p:spPr bwMode="auto">
            <a:xfrm>
              <a:off x="891" y="2937"/>
              <a:ext cx="11" cy="4"/>
            </a:xfrm>
            <a:custGeom>
              <a:avLst/>
              <a:gdLst>
                <a:gd name="T0" fmla="*/ 250 w 250"/>
                <a:gd name="T1" fmla="*/ 0 h 110"/>
                <a:gd name="T2" fmla="*/ 220 w 250"/>
                <a:gd name="T3" fmla="*/ 3 h 110"/>
                <a:gd name="T4" fmla="*/ 194 w 250"/>
                <a:gd name="T5" fmla="*/ 9 h 110"/>
                <a:gd name="T6" fmla="*/ 165 w 250"/>
                <a:gd name="T7" fmla="*/ 19 h 110"/>
                <a:gd name="T8" fmla="*/ 139 w 250"/>
                <a:gd name="T9" fmla="*/ 25 h 110"/>
                <a:gd name="T10" fmla="*/ 113 w 250"/>
                <a:gd name="T11" fmla="*/ 35 h 110"/>
                <a:gd name="T12" fmla="*/ 90 w 250"/>
                <a:gd name="T13" fmla="*/ 45 h 110"/>
                <a:gd name="T14" fmla="*/ 65 w 250"/>
                <a:gd name="T15" fmla="*/ 58 h 110"/>
                <a:gd name="T16" fmla="*/ 41 w 250"/>
                <a:gd name="T17" fmla="*/ 74 h 110"/>
                <a:gd name="T18" fmla="*/ 19 w 250"/>
                <a:gd name="T19" fmla="*/ 91 h 110"/>
                <a:gd name="T20" fmla="*/ 0 w 250"/>
                <a:gd name="T21"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0" h="110">
                  <a:moveTo>
                    <a:pt x="250" y="0"/>
                  </a:moveTo>
                  <a:lnTo>
                    <a:pt x="220" y="3"/>
                  </a:lnTo>
                  <a:lnTo>
                    <a:pt x="194" y="9"/>
                  </a:lnTo>
                  <a:lnTo>
                    <a:pt x="165" y="19"/>
                  </a:lnTo>
                  <a:lnTo>
                    <a:pt x="139" y="25"/>
                  </a:lnTo>
                  <a:lnTo>
                    <a:pt x="113" y="35"/>
                  </a:lnTo>
                  <a:lnTo>
                    <a:pt x="90" y="45"/>
                  </a:lnTo>
                  <a:lnTo>
                    <a:pt x="65" y="58"/>
                  </a:lnTo>
                  <a:lnTo>
                    <a:pt x="41" y="74"/>
                  </a:lnTo>
                  <a:lnTo>
                    <a:pt x="19" y="91"/>
                  </a:lnTo>
                  <a:lnTo>
                    <a:pt x="0" y="11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56" name="Freeform 1132"/>
            <p:cNvSpPr>
              <a:spLocks/>
            </p:cNvSpPr>
            <p:nvPr/>
          </p:nvSpPr>
          <p:spPr bwMode="auto">
            <a:xfrm>
              <a:off x="910" y="2939"/>
              <a:ext cx="6" cy="9"/>
            </a:xfrm>
            <a:custGeom>
              <a:avLst/>
              <a:gdLst>
                <a:gd name="T0" fmla="*/ 124 w 124"/>
                <a:gd name="T1" fmla="*/ 0 h 257"/>
                <a:gd name="T2" fmla="*/ 101 w 124"/>
                <a:gd name="T3" fmla="*/ 25 h 257"/>
                <a:gd name="T4" fmla="*/ 79 w 124"/>
                <a:gd name="T5" fmla="*/ 58 h 257"/>
                <a:gd name="T6" fmla="*/ 60 w 124"/>
                <a:gd name="T7" fmla="*/ 94 h 257"/>
                <a:gd name="T8" fmla="*/ 43 w 124"/>
                <a:gd name="T9" fmla="*/ 130 h 257"/>
                <a:gd name="T10" fmla="*/ 30 w 124"/>
                <a:gd name="T11" fmla="*/ 166 h 257"/>
                <a:gd name="T12" fmla="*/ 17 w 124"/>
                <a:gd name="T13" fmla="*/ 199 h 257"/>
                <a:gd name="T14" fmla="*/ 7 w 124"/>
                <a:gd name="T15" fmla="*/ 227 h 257"/>
                <a:gd name="T16" fmla="*/ 3 w 124"/>
                <a:gd name="T17" fmla="*/ 247 h 257"/>
                <a:gd name="T18" fmla="*/ 0 w 124"/>
                <a:gd name="T19" fmla="*/ 257 h 257"/>
                <a:gd name="T20" fmla="*/ 3 w 124"/>
                <a:gd name="T21" fmla="*/ 25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257">
                  <a:moveTo>
                    <a:pt x="124" y="0"/>
                  </a:moveTo>
                  <a:lnTo>
                    <a:pt x="101" y="25"/>
                  </a:lnTo>
                  <a:lnTo>
                    <a:pt x="79" y="58"/>
                  </a:lnTo>
                  <a:lnTo>
                    <a:pt x="60" y="94"/>
                  </a:lnTo>
                  <a:lnTo>
                    <a:pt x="43" y="130"/>
                  </a:lnTo>
                  <a:lnTo>
                    <a:pt x="30" y="166"/>
                  </a:lnTo>
                  <a:lnTo>
                    <a:pt x="17" y="199"/>
                  </a:lnTo>
                  <a:lnTo>
                    <a:pt x="7" y="227"/>
                  </a:lnTo>
                  <a:lnTo>
                    <a:pt x="3" y="247"/>
                  </a:lnTo>
                  <a:lnTo>
                    <a:pt x="0" y="257"/>
                  </a:lnTo>
                  <a:lnTo>
                    <a:pt x="3" y="257"/>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57" name="Freeform 1133"/>
            <p:cNvSpPr>
              <a:spLocks/>
            </p:cNvSpPr>
            <p:nvPr/>
          </p:nvSpPr>
          <p:spPr bwMode="auto">
            <a:xfrm>
              <a:off x="925" y="2951"/>
              <a:ext cx="3" cy="19"/>
            </a:xfrm>
            <a:custGeom>
              <a:avLst/>
              <a:gdLst>
                <a:gd name="T0" fmla="*/ 0 w 65"/>
                <a:gd name="T1" fmla="*/ 0 h 515"/>
                <a:gd name="T2" fmla="*/ 16 w 65"/>
                <a:gd name="T3" fmla="*/ 48 h 515"/>
                <a:gd name="T4" fmla="*/ 26 w 65"/>
                <a:gd name="T5" fmla="*/ 101 h 515"/>
                <a:gd name="T6" fmla="*/ 33 w 65"/>
                <a:gd name="T7" fmla="*/ 153 h 515"/>
                <a:gd name="T8" fmla="*/ 36 w 65"/>
                <a:gd name="T9" fmla="*/ 202 h 515"/>
                <a:gd name="T10" fmla="*/ 39 w 65"/>
                <a:gd name="T11" fmla="*/ 255 h 515"/>
                <a:gd name="T12" fmla="*/ 39 w 65"/>
                <a:gd name="T13" fmla="*/ 310 h 515"/>
                <a:gd name="T14" fmla="*/ 42 w 65"/>
                <a:gd name="T15" fmla="*/ 362 h 515"/>
                <a:gd name="T16" fmla="*/ 45 w 65"/>
                <a:gd name="T17" fmla="*/ 415 h 515"/>
                <a:gd name="T18" fmla="*/ 52 w 65"/>
                <a:gd name="T19" fmla="*/ 463 h 515"/>
                <a:gd name="T20" fmla="*/ 65 w 65"/>
                <a:gd name="T21" fmla="*/ 515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515">
                  <a:moveTo>
                    <a:pt x="0" y="0"/>
                  </a:moveTo>
                  <a:lnTo>
                    <a:pt x="16" y="48"/>
                  </a:lnTo>
                  <a:lnTo>
                    <a:pt x="26" y="101"/>
                  </a:lnTo>
                  <a:lnTo>
                    <a:pt x="33" y="153"/>
                  </a:lnTo>
                  <a:lnTo>
                    <a:pt x="36" y="202"/>
                  </a:lnTo>
                  <a:lnTo>
                    <a:pt x="39" y="255"/>
                  </a:lnTo>
                  <a:lnTo>
                    <a:pt x="39" y="310"/>
                  </a:lnTo>
                  <a:lnTo>
                    <a:pt x="42" y="362"/>
                  </a:lnTo>
                  <a:lnTo>
                    <a:pt x="45" y="415"/>
                  </a:lnTo>
                  <a:lnTo>
                    <a:pt x="52" y="463"/>
                  </a:lnTo>
                  <a:lnTo>
                    <a:pt x="65" y="515"/>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58" name="Freeform 1134"/>
            <p:cNvSpPr>
              <a:spLocks/>
            </p:cNvSpPr>
            <p:nvPr/>
          </p:nvSpPr>
          <p:spPr bwMode="auto">
            <a:xfrm>
              <a:off x="944" y="2667"/>
              <a:ext cx="9" cy="22"/>
            </a:xfrm>
            <a:custGeom>
              <a:avLst/>
              <a:gdLst>
                <a:gd name="T0" fmla="*/ 211 w 211"/>
                <a:gd name="T1" fmla="*/ 620 h 620"/>
                <a:gd name="T2" fmla="*/ 185 w 211"/>
                <a:gd name="T3" fmla="*/ 577 h 620"/>
                <a:gd name="T4" fmla="*/ 165 w 211"/>
                <a:gd name="T5" fmla="*/ 541 h 620"/>
                <a:gd name="T6" fmla="*/ 146 w 211"/>
                <a:gd name="T7" fmla="*/ 506 h 620"/>
                <a:gd name="T8" fmla="*/ 133 w 211"/>
                <a:gd name="T9" fmla="*/ 474 h 620"/>
                <a:gd name="T10" fmla="*/ 120 w 211"/>
                <a:gd name="T11" fmla="*/ 441 h 620"/>
                <a:gd name="T12" fmla="*/ 110 w 211"/>
                <a:gd name="T13" fmla="*/ 408 h 620"/>
                <a:gd name="T14" fmla="*/ 104 w 211"/>
                <a:gd name="T15" fmla="*/ 372 h 620"/>
                <a:gd name="T16" fmla="*/ 97 w 211"/>
                <a:gd name="T17" fmla="*/ 336 h 620"/>
                <a:gd name="T18" fmla="*/ 88 w 211"/>
                <a:gd name="T19" fmla="*/ 297 h 620"/>
                <a:gd name="T20" fmla="*/ 81 w 211"/>
                <a:gd name="T21" fmla="*/ 251 h 620"/>
                <a:gd name="T22" fmla="*/ 75 w 211"/>
                <a:gd name="T23" fmla="*/ 215 h 620"/>
                <a:gd name="T24" fmla="*/ 69 w 211"/>
                <a:gd name="T25" fmla="*/ 183 h 620"/>
                <a:gd name="T26" fmla="*/ 58 w 211"/>
                <a:gd name="T27" fmla="*/ 151 h 620"/>
                <a:gd name="T28" fmla="*/ 48 w 211"/>
                <a:gd name="T29" fmla="*/ 121 h 620"/>
                <a:gd name="T30" fmla="*/ 42 w 211"/>
                <a:gd name="T31" fmla="*/ 91 h 620"/>
                <a:gd name="T32" fmla="*/ 33 w 211"/>
                <a:gd name="T33" fmla="*/ 69 h 620"/>
                <a:gd name="T34" fmla="*/ 23 w 211"/>
                <a:gd name="T35" fmla="*/ 46 h 620"/>
                <a:gd name="T36" fmla="*/ 13 w 211"/>
                <a:gd name="T37" fmla="*/ 27 h 620"/>
                <a:gd name="T38" fmla="*/ 6 w 211"/>
                <a:gd name="T39" fmla="*/ 13 h 620"/>
                <a:gd name="T40" fmla="*/ 0 w 211"/>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1" h="620">
                  <a:moveTo>
                    <a:pt x="211" y="620"/>
                  </a:moveTo>
                  <a:lnTo>
                    <a:pt x="185" y="577"/>
                  </a:lnTo>
                  <a:lnTo>
                    <a:pt x="165" y="541"/>
                  </a:lnTo>
                  <a:lnTo>
                    <a:pt x="146" y="506"/>
                  </a:lnTo>
                  <a:lnTo>
                    <a:pt x="133" y="474"/>
                  </a:lnTo>
                  <a:lnTo>
                    <a:pt x="120" y="441"/>
                  </a:lnTo>
                  <a:lnTo>
                    <a:pt x="110" y="408"/>
                  </a:lnTo>
                  <a:lnTo>
                    <a:pt x="104" y="372"/>
                  </a:lnTo>
                  <a:lnTo>
                    <a:pt x="97" y="336"/>
                  </a:lnTo>
                  <a:lnTo>
                    <a:pt x="88" y="297"/>
                  </a:lnTo>
                  <a:lnTo>
                    <a:pt x="81" y="251"/>
                  </a:lnTo>
                  <a:lnTo>
                    <a:pt x="75" y="215"/>
                  </a:lnTo>
                  <a:lnTo>
                    <a:pt x="69" y="183"/>
                  </a:lnTo>
                  <a:lnTo>
                    <a:pt x="58" y="151"/>
                  </a:lnTo>
                  <a:lnTo>
                    <a:pt x="48" y="121"/>
                  </a:lnTo>
                  <a:lnTo>
                    <a:pt x="42" y="91"/>
                  </a:lnTo>
                  <a:lnTo>
                    <a:pt x="33" y="69"/>
                  </a:lnTo>
                  <a:lnTo>
                    <a:pt x="23" y="46"/>
                  </a:lnTo>
                  <a:lnTo>
                    <a:pt x="13" y="27"/>
                  </a:lnTo>
                  <a:lnTo>
                    <a:pt x="6" y="13"/>
                  </a:lnTo>
                  <a:lnTo>
                    <a:pt x="0"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59" name="Freeform 1135"/>
            <p:cNvSpPr>
              <a:spLocks/>
            </p:cNvSpPr>
            <p:nvPr/>
          </p:nvSpPr>
          <p:spPr bwMode="auto">
            <a:xfrm>
              <a:off x="949" y="2668"/>
              <a:ext cx="3" cy="14"/>
            </a:xfrm>
            <a:custGeom>
              <a:avLst/>
              <a:gdLst>
                <a:gd name="T0" fmla="*/ 0 w 72"/>
                <a:gd name="T1" fmla="*/ 0 h 378"/>
                <a:gd name="T2" fmla="*/ 11 w 72"/>
                <a:gd name="T3" fmla="*/ 40 h 378"/>
                <a:gd name="T4" fmla="*/ 20 w 72"/>
                <a:gd name="T5" fmla="*/ 76 h 378"/>
                <a:gd name="T6" fmla="*/ 30 w 72"/>
                <a:gd name="T7" fmla="*/ 112 h 378"/>
                <a:gd name="T8" fmla="*/ 39 w 72"/>
                <a:gd name="T9" fmla="*/ 151 h 378"/>
                <a:gd name="T10" fmla="*/ 46 w 72"/>
                <a:gd name="T11" fmla="*/ 187 h 378"/>
                <a:gd name="T12" fmla="*/ 52 w 72"/>
                <a:gd name="T13" fmla="*/ 223 h 378"/>
                <a:gd name="T14" fmla="*/ 59 w 72"/>
                <a:gd name="T15" fmla="*/ 262 h 378"/>
                <a:gd name="T16" fmla="*/ 63 w 72"/>
                <a:gd name="T17" fmla="*/ 300 h 378"/>
                <a:gd name="T18" fmla="*/ 69 w 72"/>
                <a:gd name="T19" fmla="*/ 339 h 378"/>
                <a:gd name="T20" fmla="*/ 72 w 72"/>
                <a:gd name="T21" fmla="*/ 378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378">
                  <a:moveTo>
                    <a:pt x="0" y="0"/>
                  </a:moveTo>
                  <a:lnTo>
                    <a:pt x="11" y="40"/>
                  </a:lnTo>
                  <a:lnTo>
                    <a:pt x="20" y="76"/>
                  </a:lnTo>
                  <a:lnTo>
                    <a:pt x="30" y="112"/>
                  </a:lnTo>
                  <a:lnTo>
                    <a:pt x="39" y="151"/>
                  </a:lnTo>
                  <a:lnTo>
                    <a:pt x="46" y="187"/>
                  </a:lnTo>
                  <a:lnTo>
                    <a:pt x="52" y="223"/>
                  </a:lnTo>
                  <a:lnTo>
                    <a:pt x="59" y="262"/>
                  </a:lnTo>
                  <a:lnTo>
                    <a:pt x="63" y="300"/>
                  </a:lnTo>
                  <a:lnTo>
                    <a:pt x="69" y="339"/>
                  </a:lnTo>
                  <a:lnTo>
                    <a:pt x="72" y="378"/>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60" name="Freeform 1136"/>
            <p:cNvSpPr>
              <a:spLocks/>
            </p:cNvSpPr>
            <p:nvPr/>
          </p:nvSpPr>
          <p:spPr bwMode="auto">
            <a:xfrm>
              <a:off x="954" y="2673"/>
              <a:ext cx="1" cy="13"/>
            </a:xfrm>
            <a:custGeom>
              <a:avLst/>
              <a:gdLst>
                <a:gd name="T0" fmla="*/ 0 w 32"/>
                <a:gd name="T1" fmla="*/ 0 h 381"/>
                <a:gd name="T2" fmla="*/ 13 w 32"/>
                <a:gd name="T3" fmla="*/ 30 h 381"/>
                <a:gd name="T4" fmla="*/ 19 w 32"/>
                <a:gd name="T5" fmla="*/ 66 h 381"/>
                <a:gd name="T6" fmla="*/ 26 w 32"/>
                <a:gd name="T7" fmla="*/ 105 h 381"/>
                <a:gd name="T8" fmla="*/ 26 w 32"/>
                <a:gd name="T9" fmla="*/ 147 h 381"/>
                <a:gd name="T10" fmla="*/ 29 w 32"/>
                <a:gd name="T11" fmla="*/ 190 h 381"/>
                <a:gd name="T12" fmla="*/ 29 w 32"/>
                <a:gd name="T13" fmla="*/ 232 h 381"/>
                <a:gd name="T14" fmla="*/ 29 w 32"/>
                <a:gd name="T15" fmla="*/ 271 h 381"/>
                <a:gd name="T16" fmla="*/ 29 w 32"/>
                <a:gd name="T17" fmla="*/ 314 h 381"/>
                <a:gd name="T18" fmla="*/ 29 w 32"/>
                <a:gd name="T19" fmla="*/ 350 h 381"/>
                <a:gd name="T20" fmla="*/ 32 w 32"/>
                <a:gd name="T21" fmla="*/ 381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381">
                  <a:moveTo>
                    <a:pt x="0" y="0"/>
                  </a:moveTo>
                  <a:lnTo>
                    <a:pt x="13" y="30"/>
                  </a:lnTo>
                  <a:lnTo>
                    <a:pt x="19" y="66"/>
                  </a:lnTo>
                  <a:lnTo>
                    <a:pt x="26" y="105"/>
                  </a:lnTo>
                  <a:lnTo>
                    <a:pt x="26" y="147"/>
                  </a:lnTo>
                  <a:lnTo>
                    <a:pt x="29" y="190"/>
                  </a:lnTo>
                  <a:lnTo>
                    <a:pt x="29" y="232"/>
                  </a:lnTo>
                  <a:lnTo>
                    <a:pt x="29" y="271"/>
                  </a:lnTo>
                  <a:lnTo>
                    <a:pt x="29" y="314"/>
                  </a:lnTo>
                  <a:lnTo>
                    <a:pt x="29" y="350"/>
                  </a:lnTo>
                  <a:lnTo>
                    <a:pt x="32" y="381"/>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61" name="Freeform 1137"/>
            <p:cNvSpPr>
              <a:spLocks/>
            </p:cNvSpPr>
            <p:nvPr/>
          </p:nvSpPr>
          <p:spPr bwMode="auto">
            <a:xfrm>
              <a:off x="960" y="2672"/>
              <a:ext cx="9" cy="16"/>
            </a:xfrm>
            <a:custGeom>
              <a:avLst/>
              <a:gdLst>
                <a:gd name="T0" fmla="*/ 195 w 195"/>
                <a:gd name="T1" fmla="*/ 0 h 453"/>
                <a:gd name="T2" fmla="*/ 178 w 195"/>
                <a:gd name="T3" fmla="*/ 32 h 453"/>
                <a:gd name="T4" fmla="*/ 166 w 195"/>
                <a:gd name="T5" fmla="*/ 68 h 453"/>
                <a:gd name="T6" fmla="*/ 150 w 195"/>
                <a:gd name="T7" fmla="*/ 104 h 453"/>
                <a:gd name="T8" fmla="*/ 136 w 195"/>
                <a:gd name="T9" fmla="*/ 140 h 453"/>
                <a:gd name="T10" fmla="*/ 120 w 195"/>
                <a:gd name="T11" fmla="*/ 176 h 453"/>
                <a:gd name="T12" fmla="*/ 107 w 195"/>
                <a:gd name="T13" fmla="*/ 212 h 453"/>
                <a:gd name="T14" fmla="*/ 98 w 195"/>
                <a:gd name="T15" fmla="*/ 248 h 453"/>
                <a:gd name="T16" fmla="*/ 84 w 195"/>
                <a:gd name="T17" fmla="*/ 287 h 453"/>
                <a:gd name="T18" fmla="*/ 71 w 195"/>
                <a:gd name="T19" fmla="*/ 323 h 453"/>
                <a:gd name="T20" fmla="*/ 62 w 195"/>
                <a:gd name="T21" fmla="*/ 362 h 453"/>
                <a:gd name="T22" fmla="*/ 59 w 195"/>
                <a:gd name="T23" fmla="*/ 369 h 453"/>
                <a:gd name="T24" fmla="*/ 56 w 195"/>
                <a:gd name="T25" fmla="*/ 375 h 453"/>
                <a:gd name="T26" fmla="*/ 52 w 195"/>
                <a:gd name="T27" fmla="*/ 384 h 453"/>
                <a:gd name="T28" fmla="*/ 49 w 195"/>
                <a:gd name="T29" fmla="*/ 394 h 453"/>
                <a:gd name="T30" fmla="*/ 42 w 195"/>
                <a:gd name="T31" fmla="*/ 405 h 453"/>
                <a:gd name="T32" fmla="*/ 35 w 195"/>
                <a:gd name="T33" fmla="*/ 414 h 453"/>
                <a:gd name="T34" fmla="*/ 29 w 195"/>
                <a:gd name="T35" fmla="*/ 424 h 453"/>
                <a:gd name="T36" fmla="*/ 20 w 195"/>
                <a:gd name="T37" fmla="*/ 433 h 453"/>
                <a:gd name="T38" fmla="*/ 10 w 195"/>
                <a:gd name="T39" fmla="*/ 444 h 453"/>
                <a:gd name="T40" fmla="*/ 0 w 195"/>
                <a:gd name="T41" fmla="*/ 453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5" h="453">
                  <a:moveTo>
                    <a:pt x="195" y="0"/>
                  </a:moveTo>
                  <a:lnTo>
                    <a:pt x="178" y="32"/>
                  </a:lnTo>
                  <a:lnTo>
                    <a:pt x="166" y="68"/>
                  </a:lnTo>
                  <a:lnTo>
                    <a:pt x="150" y="104"/>
                  </a:lnTo>
                  <a:lnTo>
                    <a:pt x="136" y="140"/>
                  </a:lnTo>
                  <a:lnTo>
                    <a:pt x="120" y="176"/>
                  </a:lnTo>
                  <a:lnTo>
                    <a:pt x="107" y="212"/>
                  </a:lnTo>
                  <a:lnTo>
                    <a:pt x="98" y="248"/>
                  </a:lnTo>
                  <a:lnTo>
                    <a:pt x="84" y="287"/>
                  </a:lnTo>
                  <a:lnTo>
                    <a:pt x="71" y="323"/>
                  </a:lnTo>
                  <a:lnTo>
                    <a:pt x="62" y="362"/>
                  </a:lnTo>
                  <a:lnTo>
                    <a:pt x="59" y="369"/>
                  </a:lnTo>
                  <a:lnTo>
                    <a:pt x="56" y="375"/>
                  </a:lnTo>
                  <a:lnTo>
                    <a:pt x="52" y="384"/>
                  </a:lnTo>
                  <a:lnTo>
                    <a:pt x="49" y="394"/>
                  </a:lnTo>
                  <a:lnTo>
                    <a:pt x="42" y="405"/>
                  </a:lnTo>
                  <a:lnTo>
                    <a:pt x="35" y="414"/>
                  </a:lnTo>
                  <a:lnTo>
                    <a:pt x="29" y="424"/>
                  </a:lnTo>
                  <a:lnTo>
                    <a:pt x="20" y="433"/>
                  </a:lnTo>
                  <a:lnTo>
                    <a:pt x="10" y="444"/>
                  </a:lnTo>
                  <a:lnTo>
                    <a:pt x="0" y="453"/>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62" name="Freeform 1138"/>
            <p:cNvSpPr>
              <a:spLocks/>
            </p:cNvSpPr>
            <p:nvPr/>
          </p:nvSpPr>
          <p:spPr bwMode="auto">
            <a:xfrm>
              <a:off x="962" y="2671"/>
              <a:ext cx="3" cy="9"/>
            </a:xfrm>
            <a:custGeom>
              <a:avLst/>
              <a:gdLst>
                <a:gd name="T0" fmla="*/ 72 w 72"/>
                <a:gd name="T1" fmla="*/ 0 h 264"/>
                <a:gd name="T2" fmla="*/ 56 w 72"/>
                <a:gd name="T3" fmla="*/ 30 h 264"/>
                <a:gd name="T4" fmla="*/ 45 w 72"/>
                <a:gd name="T5" fmla="*/ 56 h 264"/>
                <a:gd name="T6" fmla="*/ 36 w 72"/>
                <a:gd name="T7" fmla="*/ 85 h 264"/>
                <a:gd name="T8" fmla="*/ 32 w 72"/>
                <a:gd name="T9" fmla="*/ 112 h 264"/>
                <a:gd name="T10" fmla="*/ 26 w 72"/>
                <a:gd name="T11" fmla="*/ 134 h 264"/>
                <a:gd name="T12" fmla="*/ 23 w 72"/>
                <a:gd name="T13" fmla="*/ 160 h 264"/>
                <a:gd name="T14" fmla="*/ 20 w 72"/>
                <a:gd name="T15" fmla="*/ 186 h 264"/>
                <a:gd name="T16" fmla="*/ 17 w 72"/>
                <a:gd name="T17" fmla="*/ 212 h 264"/>
                <a:gd name="T18" fmla="*/ 10 w 72"/>
                <a:gd name="T19" fmla="*/ 239 h 264"/>
                <a:gd name="T20" fmla="*/ 0 w 72"/>
                <a:gd name="T21"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264">
                  <a:moveTo>
                    <a:pt x="72" y="0"/>
                  </a:moveTo>
                  <a:lnTo>
                    <a:pt x="56" y="30"/>
                  </a:lnTo>
                  <a:lnTo>
                    <a:pt x="45" y="56"/>
                  </a:lnTo>
                  <a:lnTo>
                    <a:pt x="36" y="85"/>
                  </a:lnTo>
                  <a:lnTo>
                    <a:pt x="32" y="112"/>
                  </a:lnTo>
                  <a:lnTo>
                    <a:pt x="26" y="134"/>
                  </a:lnTo>
                  <a:lnTo>
                    <a:pt x="23" y="160"/>
                  </a:lnTo>
                  <a:lnTo>
                    <a:pt x="20" y="186"/>
                  </a:lnTo>
                  <a:lnTo>
                    <a:pt x="17" y="212"/>
                  </a:lnTo>
                  <a:lnTo>
                    <a:pt x="10" y="239"/>
                  </a:lnTo>
                  <a:lnTo>
                    <a:pt x="0" y="264"/>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63" name="Freeform 1139"/>
            <p:cNvSpPr>
              <a:spLocks/>
            </p:cNvSpPr>
            <p:nvPr/>
          </p:nvSpPr>
          <p:spPr bwMode="auto">
            <a:xfrm>
              <a:off x="958" y="2676"/>
              <a:ext cx="1" cy="5"/>
            </a:xfrm>
            <a:custGeom>
              <a:avLst/>
              <a:gdLst>
                <a:gd name="T0" fmla="*/ 6 w 6"/>
                <a:gd name="T1" fmla="*/ 0 h 147"/>
                <a:gd name="T2" fmla="*/ 6 w 6"/>
                <a:gd name="T3" fmla="*/ 14 h 147"/>
                <a:gd name="T4" fmla="*/ 6 w 6"/>
                <a:gd name="T5" fmla="*/ 27 h 147"/>
                <a:gd name="T6" fmla="*/ 6 w 6"/>
                <a:gd name="T7" fmla="*/ 43 h 147"/>
                <a:gd name="T8" fmla="*/ 6 w 6"/>
                <a:gd name="T9" fmla="*/ 59 h 147"/>
                <a:gd name="T10" fmla="*/ 6 w 6"/>
                <a:gd name="T11" fmla="*/ 75 h 147"/>
                <a:gd name="T12" fmla="*/ 6 w 6"/>
                <a:gd name="T13" fmla="*/ 92 h 147"/>
                <a:gd name="T14" fmla="*/ 6 w 6"/>
                <a:gd name="T15" fmla="*/ 108 h 147"/>
                <a:gd name="T16" fmla="*/ 3 w 6"/>
                <a:gd name="T17" fmla="*/ 124 h 147"/>
                <a:gd name="T18" fmla="*/ 3 w 6"/>
                <a:gd name="T19" fmla="*/ 135 h 147"/>
                <a:gd name="T20" fmla="*/ 0 w 6"/>
                <a:gd name="T21"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47">
                  <a:moveTo>
                    <a:pt x="6" y="0"/>
                  </a:moveTo>
                  <a:lnTo>
                    <a:pt x="6" y="14"/>
                  </a:lnTo>
                  <a:lnTo>
                    <a:pt x="6" y="27"/>
                  </a:lnTo>
                  <a:lnTo>
                    <a:pt x="6" y="43"/>
                  </a:lnTo>
                  <a:lnTo>
                    <a:pt x="6" y="59"/>
                  </a:lnTo>
                  <a:lnTo>
                    <a:pt x="6" y="75"/>
                  </a:lnTo>
                  <a:lnTo>
                    <a:pt x="6" y="92"/>
                  </a:lnTo>
                  <a:lnTo>
                    <a:pt x="6" y="108"/>
                  </a:lnTo>
                  <a:lnTo>
                    <a:pt x="3" y="124"/>
                  </a:lnTo>
                  <a:lnTo>
                    <a:pt x="3" y="135"/>
                  </a:lnTo>
                  <a:lnTo>
                    <a:pt x="0" y="147"/>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64" name="Freeform 1140"/>
            <p:cNvSpPr>
              <a:spLocks/>
            </p:cNvSpPr>
            <p:nvPr/>
          </p:nvSpPr>
          <p:spPr bwMode="auto">
            <a:xfrm>
              <a:off x="958" y="2683"/>
              <a:ext cx="1" cy="7"/>
            </a:xfrm>
            <a:custGeom>
              <a:avLst/>
              <a:gdLst>
                <a:gd name="T0" fmla="*/ 30 w 30"/>
                <a:gd name="T1" fmla="*/ 0 h 183"/>
                <a:gd name="T2" fmla="*/ 27 w 30"/>
                <a:gd name="T3" fmla="*/ 13 h 183"/>
                <a:gd name="T4" fmla="*/ 27 w 30"/>
                <a:gd name="T5" fmla="*/ 29 h 183"/>
                <a:gd name="T6" fmla="*/ 20 w 30"/>
                <a:gd name="T7" fmla="*/ 46 h 183"/>
                <a:gd name="T8" fmla="*/ 17 w 30"/>
                <a:gd name="T9" fmla="*/ 62 h 183"/>
                <a:gd name="T10" fmla="*/ 11 w 30"/>
                <a:gd name="T11" fmla="*/ 81 h 183"/>
                <a:gd name="T12" fmla="*/ 8 w 30"/>
                <a:gd name="T13" fmla="*/ 98 h 183"/>
                <a:gd name="T14" fmla="*/ 5 w 30"/>
                <a:gd name="T15" fmla="*/ 117 h 183"/>
                <a:gd name="T16" fmla="*/ 0 w 30"/>
                <a:gd name="T17" fmla="*/ 140 h 183"/>
                <a:gd name="T18" fmla="*/ 0 w 30"/>
                <a:gd name="T19" fmla="*/ 160 h 183"/>
                <a:gd name="T20" fmla="*/ 0 w 30"/>
                <a:gd name="T21"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83">
                  <a:moveTo>
                    <a:pt x="30" y="0"/>
                  </a:moveTo>
                  <a:lnTo>
                    <a:pt x="27" y="13"/>
                  </a:lnTo>
                  <a:lnTo>
                    <a:pt x="27" y="29"/>
                  </a:lnTo>
                  <a:lnTo>
                    <a:pt x="20" y="46"/>
                  </a:lnTo>
                  <a:lnTo>
                    <a:pt x="17" y="62"/>
                  </a:lnTo>
                  <a:lnTo>
                    <a:pt x="11" y="81"/>
                  </a:lnTo>
                  <a:lnTo>
                    <a:pt x="8" y="98"/>
                  </a:lnTo>
                  <a:lnTo>
                    <a:pt x="5" y="117"/>
                  </a:lnTo>
                  <a:lnTo>
                    <a:pt x="0" y="140"/>
                  </a:lnTo>
                  <a:lnTo>
                    <a:pt x="0" y="160"/>
                  </a:lnTo>
                  <a:lnTo>
                    <a:pt x="0" y="183"/>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65" name="Freeform 1141"/>
            <p:cNvSpPr>
              <a:spLocks/>
            </p:cNvSpPr>
            <p:nvPr/>
          </p:nvSpPr>
          <p:spPr bwMode="auto">
            <a:xfrm>
              <a:off x="960" y="2945"/>
              <a:ext cx="10" cy="16"/>
            </a:xfrm>
            <a:custGeom>
              <a:avLst/>
              <a:gdLst>
                <a:gd name="T0" fmla="*/ 0 w 220"/>
                <a:gd name="T1" fmla="*/ 0 h 438"/>
                <a:gd name="T2" fmla="*/ 9 w 220"/>
                <a:gd name="T3" fmla="*/ 55 h 438"/>
                <a:gd name="T4" fmla="*/ 25 w 220"/>
                <a:gd name="T5" fmla="*/ 105 h 438"/>
                <a:gd name="T6" fmla="*/ 48 w 220"/>
                <a:gd name="T7" fmla="*/ 154 h 438"/>
                <a:gd name="T8" fmla="*/ 71 w 220"/>
                <a:gd name="T9" fmla="*/ 199 h 438"/>
                <a:gd name="T10" fmla="*/ 100 w 220"/>
                <a:gd name="T11" fmla="*/ 242 h 438"/>
                <a:gd name="T12" fmla="*/ 129 w 220"/>
                <a:gd name="T13" fmla="*/ 284 h 438"/>
                <a:gd name="T14" fmla="*/ 155 w 220"/>
                <a:gd name="T15" fmla="*/ 323 h 438"/>
                <a:gd name="T16" fmla="*/ 181 w 220"/>
                <a:gd name="T17" fmla="*/ 362 h 438"/>
                <a:gd name="T18" fmla="*/ 204 w 220"/>
                <a:gd name="T19" fmla="*/ 402 h 438"/>
                <a:gd name="T20" fmla="*/ 220 w 220"/>
                <a:gd name="T21" fmla="*/ 438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0" h="438">
                  <a:moveTo>
                    <a:pt x="0" y="0"/>
                  </a:moveTo>
                  <a:lnTo>
                    <a:pt x="9" y="55"/>
                  </a:lnTo>
                  <a:lnTo>
                    <a:pt x="25" y="105"/>
                  </a:lnTo>
                  <a:lnTo>
                    <a:pt x="48" y="154"/>
                  </a:lnTo>
                  <a:lnTo>
                    <a:pt x="71" y="199"/>
                  </a:lnTo>
                  <a:lnTo>
                    <a:pt x="100" y="242"/>
                  </a:lnTo>
                  <a:lnTo>
                    <a:pt x="129" y="284"/>
                  </a:lnTo>
                  <a:lnTo>
                    <a:pt x="155" y="323"/>
                  </a:lnTo>
                  <a:lnTo>
                    <a:pt x="181" y="362"/>
                  </a:lnTo>
                  <a:lnTo>
                    <a:pt x="204" y="402"/>
                  </a:lnTo>
                  <a:lnTo>
                    <a:pt x="220" y="438"/>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66" name="Freeform 1142"/>
            <p:cNvSpPr>
              <a:spLocks/>
            </p:cNvSpPr>
            <p:nvPr/>
          </p:nvSpPr>
          <p:spPr bwMode="auto">
            <a:xfrm>
              <a:off x="1101" y="2839"/>
              <a:ext cx="15" cy="1"/>
            </a:xfrm>
            <a:custGeom>
              <a:avLst/>
              <a:gdLst>
                <a:gd name="T0" fmla="*/ 0 w 348"/>
                <a:gd name="T1" fmla="*/ 23 h 23"/>
                <a:gd name="T2" fmla="*/ 36 w 348"/>
                <a:gd name="T3" fmla="*/ 10 h 23"/>
                <a:gd name="T4" fmla="*/ 72 w 348"/>
                <a:gd name="T5" fmla="*/ 3 h 23"/>
                <a:gd name="T6" fmla="*/ 107 w 348"/>
                <a:gd name="T7" fmla="*/ 3 h 23"/>
                <a:gd name="T8" fmla="*/ 143 w 348"/>
                <a:gd name="T9" fmla="*/ 3 h 23"/>
                <a:gd name="T10" fmla="*/ 179 w 348"/>
                <a:gd name="T11" fmla="*/ 7 h 23"/>
                <a:gd name="T12" fmla="*/ 215 w 348"/>
                <a:gd name="T13" fmla="*/ 10 h 23"/>
                <a:gd name="T14" fmla="*/ 250 w 348"/>
                <a:gd name="T15" fmla="*/ 13 h 23"/>
                <a:gd name="T16" fmla="*/ 283 w 348"/>
                <a:gd name="T17" fmla="*/ 13 h 23"/>
                <a:gd name="T18" fmla="*/ 316 w 348"/>
                <a:gd name="T19" fmla="*/ 10 h 23"/>
                <a:gd name="T20" fmla="*/ 348 w 348"/>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8" h="23">
                  <a:moveTo>
                    <a:pt x="0" y="23"/>
                  </a:moveTo>
                  <a:lnTo>
                    <a:pt x="36" y="10"/>
                  </a:lnTo>
                  <a:lnTo>
                    <a:pt x="72" y="3"/>
                  </a:lnTo>
                  <a:lnTo>
                    <a:pt x="107" y="3"/>
                  </a:lnTo>
                  <a:lnTo>
                    <a:pt x="143" y="3"/>
                  </a:lnTo>
                  <a:lnTo>
                    <a:pt x="179" y="7"/>
                  </a:lnTo>
                  <a:lnTo>
                    <a:pt x="215" y="10"/>
                  </a:lnTo>
                  <a:lnTo>
                    <a:pt x="250" y="13"/>
                  </a:lnTo>
                  <a:lnTo>
                    <a:pt x="283" y="13"/>
                  </a:lnTo>
                  <a:lnTo>
                    <a:pt x="316" y="10"/>
                  </a:lnTo>
                  <a:lnTo>
                    <a:pt x="348"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67" name="Freeform 1143"/>
            <p:cNvSpPr>
              <a:spLocks/>
            </p:cNvSpPr>
            <p:nvPr/>
          </p:nvSpPr>
          <p:spPr bwMode="auto">
            <a:xfrm>
              <a:off x="862" y="2779"/>
              <a:ext cx="5" cy="23"/>
            </a:xfrm>
            <a:custGeom>
              <a:avLst/>
              <a:gdLst>
                <a:gd name="T0" fmla="*/ 39 w 120"/>
                <a:gd name="T1" fmla="*/ 0 h 666"/>
                <a:gd name="T2" fmla="*/ 35 w 120"/>
                <a:gd name="T3" fmla="*/ 14 h 666"/>
                <a:gd name="T4" fmla="*/ 32 w 120"/>
                <a:gd name="T5" fmla="*/ 49 h 666"/>
                <a:gd name="T6" fmla="*/ 26 w 120"/>
                <a:gd name="T7" fmla="*/ 105 h 666"/>
                <a:gd name="T8" fmla="*/ 19 w 120"/>
                <a:gd name="T9" fmla="*/ 173 h 666"/>
                <a:gd name="T10" fmla="*/ 10 w 120"/>
                <a:gd name="T11" fmla="*/ 255 h 666"/>
                <a:gd name="T12" fmla="*/ 6 w 120"/>
                <a:gd name="T13" fmla="*/ 340 h 666"/>
                <a:gd name="T14" fmla="*/ 0 w 120"/>
                <a:gd name="T15" fmla="*/ 431 h 666"/>
                <a:gd name="T16" fmla="*/ 0 w 120"/>
                <a:gd name="T17" fmla="*/ 515 h 666"/>
                <a:gd name="T18" fmla="*/ 3 w 120"/>
                <a:gd name="T19" fmla="*/ 597 h 666"/>
                <a:gd name="T20" fmla="*/ 13 w 120"/>
                <a:gd name="T21" fmla="*/ 666 h 666"/>
                <a:gd name="T22" fmla="*/ 13 w 120"/>
                <a:gd name="T23" fmla="*/ 650 h 666"/>
                <a:gd name="T24" fmla="*/ 16 w 120"/>
                <a:gd name="T25" fmla="*/ 600 h 666"/>
                <a:gd name="T26" fmla="*/ 22 w 120"/>
                <a:gd name="T27" fmla="*/ 532 h 666"/>
                <a:gd name="T28" fmla="*/ 32 w 120"/>
                <a:gd name="T29" fmla="*/ 447 h 666"/>
                <a:gd name="T30" fmla="*/ 42 w 120"/>
                <a:gd name="T31" fmla="*/ 356 h 666"/>
                <a:gd name="T32" fmla="*/ 55 w 120"/>
                <a:gd name="T33" fmla="*/ 261 h 666"/>
                <a:gd name="T34" fmla="*/ 68 w 120"/>
                <a:gd name="T35" fmla="*/ 170 h 666"/>
                <a:gd name="T36" fmla="*/ 84 w 120"/>
                <a:gd name="T37" fmla="*/ 92 h 666"/>
                <a:gd name="T38" fmla="*/ 101 w 120"/>
                <a:gd name="T39" fmla="*/ 33 h 666"/>
                <a:gd name="T40" fmla="*/ 120 w 120"/>
                <a:gd name="T41" fmla="*/ 0 h 666"/>
                <a:gd name="T42" fmla="*/ 39 w 120"/>
                <a:gd name="T43"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0" h="666">
                  <a:moveTo>
                    <a:pt x="39" y="0"/>
                  </a:moveTo>
                  <a:lnTo>
                    <a:pt x="35" y="14"/>
                  </a:lnTo>
                  <a:lnTo>
                    <a:pt x="32" y="49"/>
                  </a:lnTo>
                  <a:lnTo>
                    <a:pt x="26" y="105"/>
                  </a:lnTo>
                  <a:lnTo>
                    <a:pt x="19" y="173"/>
                  </a:lnTo>
                  <a:lnTo>
                    <a:pt x="10" y="255"/>
                  </a:lnTo>
                  <a:lnTo>
                    <a:pt x="6" y="340"/>
                  </a:lnTo>
                  <a:lnTo>
                    <a:pt x="0" y="431"/>
                  </a:lnTo>
                  <a:lnTo>
                    <a:pt x="0" y="515"/>
                  </a:lnTo>
                  <a:lnTo>
                    <a:pt x="3" y="597"/>
                  </a:lnTo>
                  <a:lnTo>
                    <a:pt x="13" y="666"/>
                  </a:lnTo>
                  <a:lnTo>
                    <a:pt x="13" y="650"/>
                  </a:lnTo>
                  <a:lnTo>
                    <a:pt x="16" y="600"/>
                  </a:lnTo>
                  <a:lnTo>
                    <a:pt x="22" y="532"/>
                  </a:lnTo>
                  <a:lnTo>
                    <a:pt x="32" y="447"/>
                  </a:lnTo>
                  <a:lnTo>
                    <a:pt x="42" y="356"/>
                  </a:lnTo>
                  <a:lnTo>
                    <a:pt x="55" y="261"/>
                  </a:lnTo>
                  <a:lnTo>
                    <a:pt x="68" y="170"/>
                  </a:lnTo>
                  <a:lnTo>
                    <a:pt x="84" y="92"/>
                  </a:lnTo>
                  <a:lnTo>
                    <a:pt x="101" y="33"/>
                  </a:lnTo>
                  <a:lnTo>
                    <a:pt x="120" y="0"/>
                  </a:lnTo>
                  <a:lnTo>
                    <a:pt x="3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68" name="Freeform 1144"/>
            <p:cNvSpPr>
              <a:spLocks/>
            </p:cNvSpPr>
            <p:nvPr/>
          </p:nvSpPr>
          <p:spPr bwMode="auto">
            <a:xfrm>
              <a:off x="864" y="2772"/>
              <a:ext cx="4" cy="5"/>
            </a:xfrm>
            <a:custGeom>
              <a:avLst/>
              <a:gdLst>
                <a:gd name="T0" fmla="*/ 0 w 94"/>
                <a:gd name="T1" fmla="*/ 139 h 139"/>
                <a:gd name="T2" fmla="*/ 3 w 94"/>
                <a:gd name="T3" fmla="*/ 139 h 139"/>
                <a:gd name="T4" fmla="*/ 10 w 94"/>
                <a:gd name="T5" fmla="*/ 139 h 139"/>
                <a:gd name="T6" fmla="*/ 23 w 94"/>
                <a:gd name="T7" fmla="*/ 139 h 139"/>
                <a:gd name="T8" fmla="*/ 35 w 94"/>
                <a:gd name="T9" fmla="*/ 139 h 139"/>
                <a:gd name="T10" fmla="*/ 49 w 94"/>
                <a:gd name="T11" fmla="*/ 139 h 139"/>
                <a:gd name="T12" fmla="*/ 62 w 94"/>
                <a:gd name="T13" fmla="*/ 139 h 139"/>
                <a:gd name="T14" fmla="*/ 74 w 94"/>
                <a:gd name="T15" fmla="*/ 139 h 139"/>
                <a:gd name="T16" fmla="*/ 84 w 94"/>
                <a:gd name="T17" fmla="*/ 139 h 139"/>
                <a:gd name="T18" fmla="*/ 90 w 94"/>
                <a:gd name="T19" fmla="*/ 139 h 139"/>
                <a:gd name="T20" fmla="*/ 94 w 94"/>
                <a:gd name="T21" fmla="*/ 139 h 139"/>
                <a:gd name="T22" fmla="*/ 90 w 94"/>
                <a:gd name="T23" fmla="*/ 139 h 139"/>
                <a:gd name="T24" fmla="*/ 84 w 94"/>
                <a:gd name="T25" fmla="*/ 133 h 139"/>
                <a:gd name="T26" fmla="*/ 74 w 94"/>
                <a:gd name="T27" fmla="*/ 124 h 139"/>
                <a:gd name="T28" fmla="*/ 65 w 94"/>
                <a:gd name="T29" fmla="*/ 111 h 139"/>
                <a:gd name="T30" fmla="*/ 55 w 94"/>
                <a:gd name="T31" fmla="*/ 97 h 139"/>
                <a:gd name="T32" fmla="*/ 45 w 94"/>
                <a:gd name="T33" fmla="*/ 81 h 139"/>
                <a:gd name="T34" fmla="*/ 32 w 94"/>
                <a:gd name="T35" fmla="*/ 64 h 139"/>
                <a:gd name="T36" fmla="*/ 26 w 94"/>
                <a:gd name="T37" fmla="*/ 45 h 139"/>
                <a:gd name="T38" fmla="*/ 19 w 94"/>
                <a:gd name="T39" fmla="*/ 29 h 139"/>
                <a:gd name="T40" fmla="*/ 19 w 94"/>
                <a:gd name="T41" fmla="*/ 9 h 139"/>
                <a:gd name="T42" fmla="*/ 19 w 94"/>
                <a:gd name="T43" fmla="*/ 0 h 139"/>
                <a:gd name="T44" fmla="*/ 16 w 94"/>
                <a:gd name="T45" fmla="*/ 3 h 139"/>
                <a:gd name="T46" fmla="*/ 13 w 94"/>
                <a:gd name="T47" fmla="*/ 12 h 139"/>
                <a:gd name="T48" fmla="*/ 13 w 94"/>
                <a:gd name="T49" fmla="*/ 32 h 139"/>
                <a:gd name="T50" fmla="*/ 10 w 94"/>
                <a:gd name="T51" fmla="*/ 55 h 139"/>
                <a:gd name="T52" fmla="*/ 7 w 94"/>
                <a:gd name="T53" fmla="*/ 78 h 139"/>
                <a:gd name="T54" fmla="*/ 3 w 94"/>
                <a:gd name="T55" fmla="*/ 100 h 139"/>
                <a:gd name="T56" fmla="*/ 3 w 94"/>
                <a:gd name="T57" fmla="*/ 120 h 139"/>
                <a:gd name="T58" fmla="*/ 0 w 94"/>
                <a:gd name="T59" fmla="*/ 136 h 139"/>
                <a:gd name="T60" fmla="*/ 0 w 94"/>
                <a:gd name="T61"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4" h="139">
                  <a:moveTo>
                    <a:pt x="0" y="139"/>
                  </a:moveTo>
                  <a:lnTo>
                    <a:pt x="3" y="139"/>
                  </a:lnTo>
                  <a:lnTo>
                    <a:pt x="10" y="139"/>
                  </a:lnTo>
                  <a:lnTo>
                    <a:pt x="23" y="139"/>
                  </a:lnTo>
                  <a:lnTo>
                    <a:pt x="35" y="139"/>
                  </a:lnTo>
                  <a:lnTo>
                    <a:pt x="49" y="139"/>
                  </a:lnTo>
                  <a:lnTo>
                    <a:pt x="62" y="139"/>
                  </a:lnTo>
                  <a:lnTo>
                    <a:pt x="74" y="139"/>
                  </a:lnTo>
                  <a:lnTo>
                    <a:pt x="84" y="139"/>
                  </a:lnTo>
                  <a:lnTo>
                    <a:pt x="90" y="139"/>
                  </a:lnTo>
                  <a:lnTo>
                    <a:pt x="94" y="139"/>
                  </a:lnTo>
                  <a:lnTo>
                    <a:pt x="90" y="139"/>
                  </a:lnTo>
                  <a:lnTo>
                    <a:pt x="84" y="133"/>
                  </a:lnTo>
                  <a:lnTo>
                    <a:pt x="74" y="124"/>
                  </a:lnTo>
                  <a:lnTo>
                    <a:pt x="65" y="111"/>
                  </a:lnTo>
                  <a:lnTo>
                    <a:pt x="55" y="97"/>
                  </a:lnTo>
                  <a:lnTo>
                    <a:pt x="45" y="81"/>
                  </a:lnTo>
                  <a:lnTo>
                    <a:pt x="32" y="64"/>
                  </a:lnTo>
                  <a:lnTo>
                    <a:pt x="26" y="45"/>
                  </a:lnTo>
                  <a:lnTo>
                    <a:pt x="19" y="29"/>
                  </a:lnTo>
                  <a:lnTo>
                    <a:pt x="19" y="9"/>
                  </a:lnTo>
                  <a:lnTo>
                    <a:pt x="19" y="0"/>
                  </a:lnTo>
                  <a:lnTo>
                    <a:pt x="16" y="3"/>
                  </a:lnTo>
                  <a:lnTo>
                    <a:pt x="13" y="12"/>
                  </a:lnTo>
                  <a:lnTo>
                    <a:pt x="13" y="32"/>
                  </a:lnTo>
                  <a:lnTo>
                    <a:pt x="10" y="55"/>
                  </a:lnTo>
                  <a:lnTo>
                    <a:pt x="7" y="78"/>
                  </a:lnTo>
                  <a:lnTo>
                    <a:pt x="3" y="100"/>
                  </a:lnTo>
                  <a:lnTo>
                    <a:pt x="3" y="120"/>
                  </a:lnTo>
                  <a:lnTo>
                    <a:pt x="0" y="136"/>
                  </a:lnTo>
                  <a:lnTo>
                    <a:pt x="0" y="139"/>
                  </a:lnTo>
                  <a:close/>
                </a:path>
              </a:pathLst>
            </a:custGeom>
            <a:solidFill>
              <a:srgbClr val="660033"/>
            </a:solidFill>
            <a:ln w="9525">
              <a:solidFill>
                <a:srgbClr val="292929"/>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69" name="Freeform 1145"/>
            <p:cNvSpPr>
              <a:spLocks/>
            </p:cNvSpPr>
            <p:nvPr/>
          </p:nvSpPr>
          <p:spPr bwMode="auto">
            <a:xfrm>
              <a:off x="988" y="2730"/>
              <a:ext cx="31" cy="26"/>
            </a:xfrm>
            <a:custGeom>
              <a:avLst/>
              <a:gdLst>
                <a:gd name="T0" fmla="*/ 396 w 707"/>
                <a:gd name="T1" fmla="*/ 0 h 724"/>
                <a:gd name="T2" fmla="*/ 386 w 707"/>
                <a:gd name="T3" fmla="*/ 0 h 724"/>
                <a:gd name="T4" fmla="*/ 353 w 707"/>
                <a:gd name="T5" fmla="*/ 9 h 724"/>
                <a:gd name="T6" fmla="*/ 301 w 707"/>
                <a:gd name="T7" fmla="*/ 30 h 724"/>
                <a:gd name="T8" fmla="*/ 243 w 707"/>
                <a:gd name="T9" fmla="*/ 62 h 724"/>
                <a:gd name="T10" fmla="*/ 177 w 707"/>
                <a:gd name="T11" fmla="*/ 108 h 724"/>
                <a:gd name="T12" fmla="*/ 116 w 707"/>
                <a:gd name="T13" fmla="*/ 163 h 724"/>
                <a:gd name="T14" fmla="*/ 61 w 707"/>
                <a:gd name="T15" fmla="*/ 232 h 724"/>
                <a:gd name="T16" fmla="*/ 22 w 707"/>
                <a:gd name="T17" fmla="*/ 313 h 724"/>
                <a:gd name="T18" fmla="*/ 0 w 707"/>
                <a:gd name="T19" fmla="*/ 408 h 724"/>
                <a:gd name="T20" fmla="*/ 6 w 707"/>
                <a:gd name="T21" fmla="*/ 512 h 724"/>
                <a:gd name="T22" fmla="*/ 39 w 707"/>
                <a:gd name="T23" fmla="*/ 591 h 724"/>
                <a:gd name="T24" fmla="*/ 91 w 707"/>
                <a:gd name="T25" fmla="*/ 649 h 724"/>
                <a:gd name="T26" fmla="*/ 162 w 707"/>
                <a:gd name="T27" fmla="*/ 688 h 724"/>
                <a:gd name="T28" fmla="*/ 243 w 707"/>
                <a:gd name="T29" fmla="*/ 715 h 724"/>
                <a:gd name="T30" fmla="*/ 333 w 707"/>
                <a:gd name="T31" fmla="*/ 724 h 724"/>
                <a:gd name="T32" fmla="*/ 424 w 707"/>
                <a:gd name="T33" fmla="*/ 724 h 724"/>
                <a:gd name="T34" fmla="*/ 512 w 707"/>
                <a:gd name="T35" fmla="*/ 715 h 724"/>
                <a:gd name="T36" fmla="*/ 594 w 707"/>
                <a:gd name="T37" fmla="*/ 698 h 724"/>
                <a:gd name="T38" fmla="*/ 658 w 707"/>
                <a:gd name="T39" fmla="*/ 682 h 724"/>
                <a:gd name="T40" fmla="*/ 707 w 707"/>
                <a:gd name="T41" fmla="*/ 662 h 724"/>
                <a:gd name="T42" fmla="*/ 691 w 707"/>
                <a:gd name="T43" fmla="*/ 659 h 724"/>
                <a:gd name="T44" fmla="*/ 652 w 707"/>
                <a:gd name="T45" fmla="*/ 649 h 724"/>
                <a:gd name="T46" fmla="*/ 597 w 707"/>
                <a:gd name="T47" fmla="*/ 630 h 724"/>
                <a:gd name="T48" fmla="*/ 532 w 707"/>
                <a:gd name="T49" fmla="*/ 597 h 724"/>
                <a:gd name="T50" fmla="*/ 467 w 707"/>
                <a:gd name="T51" fmla="*/ 552 h 724"/>
                <a:gd name="T52" fmla="*/ 405 w 707"/>
                <a:gd name="T53" fmla="*/ 486 h 724"/>
                <a:gd name="T54" fmla="*/ 363 w 707"/>
                <a:gd name="T55" fmla="*/ 401 h 724"/>
                <a:gd name="T56" fmla="*/ 341 w 707"/>
                <a:gd name="T57" fmla="*/ 293 h 724"/>
                <a:gd name="T58" fmla="*/ 350 w 707"/>
                <a:gd name="T59" fmla="*/ 160 h 724"/>
                <a:gd name="T60" fmla="*/ 396 w 707"/>
                <a:gd name="T61" fmla="*/ 0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7" h="724">
                  <a:moveTo>
                    <a:pt x="396" y="0"/>
                  </a:moveTo>
                  <a:lnTo>
                    <a:pt x="386" y="0"/>
                  </a:lnTo>
                  <a:lnTo>
                    <a:pt x="353" y="9"/>
                  </a:lnTo>
                  <a:lnTo>
                    <a:pt x="301" y="30"/>
                  </a:lnTo>
                  <a:lnTo>
                    <a:pt x="243" y="62"/>
                  </a:lnTo>
                  <a:lnTo>
                    <a:pt x="177" y="108"/>
                  </a:lnTo>
                  <a:lnTo>
                    <a:pt x="116" y="163"/>
                  </a:lnTo>
                  <a:lnTo>
                    <a:pt x="61" y="232"/>
                  </a:lnTo>
                  <a:lnTo>
                    <a:pt x="22" y="313"/>
                  </a:lnTo>
                  <a:lnTo>
                    <a:pt x="0" y="408"/>
                  </a:lnTo>
                  <a:lnTo>
                    <a:pt x="6" y="512"/>
                  </a:lnTo>
                  <a:lnTo>
                    <a:pt x="39" y="591"/>
                  </a:lnTo>
                  <a:lnTo>
                    <a:pt x="91" y="649"/>
                  </a:lnTo>
                  <a:lnTo>
                    <a:pt x="162" y="688"/>
                  </a:lnTo>
                  <a:lnTo>
                    <a:pt x="243" y="715"/>
                  </a:lnTo>
                  <a:lnTo>
                    <a:pt x="333" y="724"/>
                  </a:lnTo>
                  <a:lnTo>
                    <a:pt x="424" y="724"/>
                  </a:lnTo>
                  <a:lnTo>
                    <a:pt x="512" y="715"/>
                  </a:lnTo>
                  <a:lnTo>
                    <a:pt x="594" y="698"/>
                  </a:lnTo>
                  <a:lnTo>
                    <a:pt x="658" y="682"/>
                  </a:lnTo>
                  <a:lnTo>
                    <a:pt x="707" y="662"/>
                  </a:lnTo>
                  <a:lnTo>
                    <a:pt x="691" y="659"/>
                  </a:lnTo>
                  <a:lnTo>
                    <a:pt x="652" y="649"/>
                  </a:lnTo>
                  <a:lnTo>
                    <a:pt x="597" y="630"/>
                  </a:lnTo>
                  <a:lnTo>
                    <a:pt x="532" y="597"/>
                  </a:lnTo>
                  <a:lnTo>
                    <a:pt x="467" y="552"/>
                  </a:lnTo>
                  <a:lnTo>
                    <a:pt x="405" y="486"/>
                  </a:lnTo>
                  <a:lnTo>
                    <a:pt x="363" y="401"/>
                  </a:lnTo>
                  <a:lnTo>
                    <a:pt x="341" y="293"/>
                  </a:lnTo>
                  <a:lnTo>
                    <a:pt x="350" y="160"/>
                  </a:lnTo>
                  <a:lnTo>
                    <a:pt x="396" y="0"/>
                  </a:lnTo>
                  <a:close/>
                </a:path>
              </a:pathLst>
            </a:custGeom>
            <a:solidFill>
              <a:srgbClr val="CB3F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70" name="Freeform 1146"/>
            <p:cNvSpPr>
              <a:spLocks/>
            </p:cNvSpPr>
            <p:nvPr/>
          </p:nvSpPr>
          <p:spPr bwMode="auto">
            <a:xfrm>
              <a:off x="988" y="2730"/>
              <a:ext cx="31" cy="26"/>
            </a:xfrm>
            <a:custGeom>
              <a:avLst/>
              <a:gdLst>
                <a:gd name="T0" fmla="*/ 396 w 707"/>
                <a:gd name="T1" fmla="*/ 0 h 724"/>
                <a:gd name="T2" fmla="*/ 386 w 707"/>
                <a:gd name="T3" fmla="*/ 0 h 724"/>
                <a:gd name="T4" fmla="*/ 353 w 707"/>
                <a:gd name="T5" fmla="*/ 9 h 724"/>
                <a:gd name="T6" fmla="*/ 301 w 707"/>
                <a:gd name="T7" fmla="*/ 30 h 724"/>
                <a:gd name="T8" fmla="*/ 243 w 707"/>
                <a:gd name="T9" fmla="*/ 62 h 724"/>
                <a:gd name="T10" fmla="*/ 177 w 707"/>
                <a:gd name="T11" fmla="*/ 108 h 724"/>
                <a:gd name="T12" fmla="*/ 116 w 707"/>
                <a:gd name="T13" fmla="*/ 163 h 724"/>
                <a:gd name="T14" fmla="*/ 61 w 707"/>
                <a:gd name="T15" fmla="*/ 232 h 724"/>
                <a:gd name="T16" fmla="*/ 22 w 707"/>
                <a:gd name="T17" fmla="*/ 313 h 724"/>
                <a:gd name="T18" fmla="*/ 0 w 707"/>
                <a:gd name="T19" fmla="*/ 408 h 724"/>
                <a:gd name="T20" fmla="*/ 6 w 707"/>
                <a:gd name="T21" fmla="*/ 512 h 724"/>
                <a:gd name="T22" fmla="*/ 39 w 707"/>
                <a:gd name="T23" fmla="*/ 591 h 724"/>
                <a:gd name="T24" fmla="*/ 91 w 707"/>
                <a:gd name="T25" fmla="*/ 649 h 724"/>
                <a:gd name="T26" fmla="*/ 162 w 707"/>
                <a:gd name="T27" fmla="*/ 688 h 724"/>
                <a:gd name="T28" fmla="*/ 243 w 707"/>
                <a:gd name="T29" fmla="*/ 715 h 724"/>
                <a:gd name="T30" fmla="*/ 333 w 707"/>
                <a:gd name="T31" fmla="*/ 724 h 724"/>
                <a:gd name="T32" fmla="*/ 424 w 707"/>
                <a:gd name="T33" fmla="*/ 724 h 724"/>
                <a:gd name="T34" fmla="*/ 512 w 707"/>
                <a:gd name="T35" fmla="*/ 715 h 724"/>
                <a:gd name="T36" fmla="*/ 594 w 707"/>
                <a:gd name="T37" fmla="*/ 698 h 724"/>
                <a:gd name="T38" fmla="*/ 658 w 707"/>
                <a:gd name="T39" fmla="*/ 682 h 724"/>
                <a:gd name="T40" fmla="*/ 707 w 707"/>
                <a:gd name="T41" fmla="*/ 662 h 724"/>
                <a:gd name="T42" fmla="*/ 691 w 707"/>
                <a:gd name="T43" fmla="*/ 659 h 724"/>
                <a:gd name="T44" fmla="*/ 652 w 707"/>
                <a:gd name="T45" fmla="*/ 649 h 724"/>
                <a:gd name="T46" fmla="*/ 597 w 707"/>
                <a:gd name="T47" fmla="*/ 630 h 724"/>
                <a:gd name="T48" fmla="*/ 532 w 707"/>
                <a:gd name="T49" fmla="*/ 597 h 724"/>
                <a:gd name="T50" fmla="*/ 467 w 707"/>
                <a:gd name="T51" fmla="*/ 552 h 724"/>
                <a:gd name="T52" fmla="*/ 405 w 707"/>
                <a:gd name="T53" fmla="*/ 486 h 724"/>
                <a:gd name="T54" fmla="*/ 363 w 707"/>
                <a:gd name="T55" fmla="*/ 401 h 724"/>
                <a:gd name="T56" fmla="*/ 341 w 707"/>
                <a:gd name="T57" fmla="*/ 293 h 724"/>
                <a:gd name="T58" fmla="*/ 350 w 707"/>
                <a:gd name="T59" fmla="*/ 160 h 724"/>
                <a:gd name="T60" fmla="*/ 396 w 707"/>
                <a:gd name="T61" fmla="*/ 0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7" h="724">
                  <a:moveTo>
                    <a:pt x="396" y="0"/>
                  </a:moveTo>
                  <a:lnTo>
                    <a:pt x="386" y="0"/>
                  </a:lnTo>
                  <a:lnTo>
                    <a:pt x="353" y="9"/>
                  </a:lnTo>
                  <a:lnTo>
                    <a:pt x="301" y="30"/>
                  </a:lnTo>
                  <a:lnTo>
                    <a:pt x="243" y="62"/>
                  </a:lnTo>
                  <a:lnTo>
                    <a:pt x="177" y="108"/>
                  </a:lnTo>
                  <a:lnTo>
                    <a:pt x="116" y="163"/>
                  </a:lnTo>
                  <a:lnTo>
                    <a:pt x="61" y="232"/>
                  </a:lnTo>
                  <a:lnTo>
                    <a:pt x="22" y="313"/>
                  </a:lnTo>
                  <a:lnTo>
                    <a:pt x="0" y="408"/>
                  </a:lnTo>
                  <a:lnTo>
                    <a:pt x="6" y="512"/>
                  </a:lnTo>
                  <a:lnTo>
                    <a:pt x="39" y="591"/>
                  </a:lnTo>
                  <a:lnTo>
                    <a:pt x="91" y="649"/>
                  </a:lnTo>
                  <a:lnTo>
                    <a:pt x="162" y="688"/>
                  </a:lnTo>
                  <a:lnTo>
                    <a:pt x="243" y="715"/>
                  </a:lnTo>
                  <a:lnTo>
                    <a:pt x="333" y="724"/>
                  </a:lnTo>
                  <a:lnTo>
                    <a:pt x="424" y="724"/>
                  </a:lnTo>
                  <a:lnTo>
                    <a:pt x="512" y="715"/>
                  </a:lnTo>
                  <a:lnTo>
                    <a:pt x="594" y="698"/>
                  </a:lnTo>
                  <a:lnTo>
                    <a:pt x="658" y="682"/>
                  </a:lnTo>
                  <a:lnTo>
                    <a:pt x="707" y="662"/>
                  </a:lnTo>
                  <a:lnTo>
                    <a:pt x="691" y="659"/>
                  </a:lnTo>
                  <a:lnTo>
                    <a:pt x="652" y="649"/>
                  </a:lnTo>
                  <a:lnTo>
                    <a:pt x="597" y="630"/>
                  </a:lnTo>
                  <a:lnTo>
                    <a:pt x="532" y="597"/>
                  </a:lnTo>
                  <a:lnTo>
                    <a:pt x="467" y="552"/>
                  </a:lnTo>
                  <a:lnTo>
                    <a:pt x="405" y="486"/>
                  </a:lnTo>
                  <a:lnTo>
                    <a:pt x="363" y="401"/>
                  </a:lnTo>
                  <a:lnTo>
                    <a:pt x="341" y="293"/>
                  </a:lnTo>
                  <a:lnTo>
                    <a:pt x="350" y="160"/>
                  </a:lnTo>
                  <a:lnTo>
                    <a:pt x="396"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71" name="Freeform 1147"/>
            <p:cNvSpPr>
              <a:spLocks/>
            </p:cNvSpPr>
            <p:nvPr/>
          </p:nvSpPr>
          <p:spPr bwMode="auto">
            <a:xfrm>
              <a:off x="989" y="2734"/>
              <a:ext cx="20" cy="22"/>
            </a:xfrm>
            <a:custGeom>
              <a:avLst/>
              <a:gdLst>
                <a:gd name="T0" fmla="*/ 243 w 448"/>
                <a:gd name="T1" fmla="*/ 0 h 619"/>
                <a:gd name="T2" fmla="*/ 224 w 448"/>
                <a:gd name="T3" fmla="*/ 39 h 619"/>
                <a:gd name="T4" fmla="*/ 204 w 448"/>
                <a:gd name="T5" fmla="*/ 81 h 619"/>
                <a:gd name="T6" fmla="*/ 188 w 448"/>
                <a:gd name="T7" fmla="*/ 130 h 619"/>
                <a:gd name="T8" fmla="*/ 179 w 448"/>
                <a:gd name="T9" fmla="*/ 179 h 619"/>
                <a:gd name="T10" fmla="*/ 169 w 448"/>
                <a:gd name="T11" fmla="*/ 231 h 619"/>
                <a:gd name="T12" fmla="*/ 166 w 448"/>
                <a:gd name="T13" fmla="*/ 283 h 619"/>
                <a:gd name="T14" fmla="*/ 169 w 448"/>
                <a:gd name="T15" fmla="*/ 332 h 619"/>
                <a:gd name="T16" fmla="*/ 179 w 448"/>
                <a:gd name="T17" fmla="*/ 378 h 619"/>
                <a:gd name="T18" fmla="*/ 198 w 448"/>
                <a:gd name="T19" fmla="*/ 420 h 619"/>
                <a:gd name="T20" fmla="*/ 224 w 448"/>
                <a:gd name="T21" fmla="*/ 459 h 619"/>
                <a:gd name="T22" fmla="*/ 253 w 448"/>
                <a:gd name="T23" fmla="*/ 489 h 619"/>
                <a:gd name="T24" fmla="*/ 279 w 448"/>
                <a:gd name="T25" fmla="*/ 514 h 619"/>
                <a:gd name="T26" fmla="*/ 305 w 448"/>
                <a:gd name="T27" fmla="*/ 538 h 619"/>
                <a:gd name="T28" fmla="*/ 325 w 448"/>
                <a:gd name="T29" fmla="*/ 557 h 619"/>
                <a:gd name="T30" fmla="*/ 347 w 448"/>
                <a:gd name="T31" fmla="*/ 570 h 619"/>
                <a:gd name="T32" fmla="*/ 367 w 448"/>
                <a:gd name="T33" fmla="*/ 583 h 619"/>
                <a:gd name="T34" fmla="*/ 386 w 448"/>
                <a:gd name="T35" fmla="*/ 593 h 619"/>
                <a:gd name="T36" fmla="*/ 405 w 448"/>
                <a:gd name="T37" fmla="*/ 603 h 619"/>
                <a:gd name="T38" fmla="*/ 426 w 448"/>
                <a:gd name="T39" fmla="*/ 610 h 619"/>
                <a:gd name="T40" fmla="*/ 448 w 448"/>
                <a:gd name="T41" fmla="*/ 613 h 619"/>
                <a:gd name="T42" fmla="*/ 438 w 448"/>
                <a:gd name="T43" fmla="*/ 616 h 619"/>
                <a:gd name="T44" fmla="*/ 405 w 448"/>
                <a:gd name="T45" fmla="*/ 619 h 619"/>
                <a:gd name="T46" fmla="*/ 357 w 448"/>
                <a:gd name="T47" fmla="*/ 619 h 619"/>
                <a:gd name="T48" fmla="*/ 295 w 448"/>
                <a:gd name="T49" fmla="*/ 619 h 619"/>
                <a:gd name="T50" fmla="*/ 234 w 448"/>
                <a:gd name="T51" fmla="*/ 610 h 619"/>
                <a:gd name="T52" fmla="*/ 166 w 448"/>
                <a:gd name="T53" fmla="*/ 593 h 619"/>
                <a:gd name="T54" fmla="*/ 107 w 448"/>
                <a:gd name="T55" fmla="*/ 561 h 619"/>
                <a:gd name="T56" fmla="*/ 55 w 448"/>
                <a:gd name="T57" fmla="*/ 518 h 619"/>
                <a:gd name="T58" fmla="*/ 17 w 448"/>
                <a:gd name="T59" fmla="*/ 456 h 619"/>
                <a:gd name="T60" fmla="*/ 0 w 448"/>
                <a:gd name="T61" fmla="*/ 371 h 619"/>
                <a:gd name="T62" fmla="*/ 3 w 448"/>
                <a:gd name="T63" fmla="*/ 287 h 619"/>
                <a:gd name="T64" fmla="*/ 17 w 448"/>
                <a:gd name="T65" fmla="*/ 215 h 619"/>
                <a:gd name="T66" fmla="*/ 42 w 448"/>
                <a:gd name="T67" fmla="*/ 155 h 619"/>
                <a:gd name="T68" fmla="*/ 78 w 448"/>
                <a:gd name="T69" fmla="*/ 107 h 619"/>
                <a:gd name="T70" fmla="*/ 113 w 448"/>
                <a:gd name="T71" fmla="*/ 71 h 619"/>
                <a:gd name="T72" fmla="*/ 152 w 448"/>
                <a:gd name="T73" fmla="*/ 42 h 619"/>
                <a:gd name="T74" fmla="*/ 188 w 448"/>
                <a:gd name="T75" fmla="*/ 22 h 619"/>
                <a:gd name="T76" fmla="*/ 218 w 448"/>
                <a:gd name="T77" fmla="*/ 9 h 619"/>
                <a:gd name="T78" fmla="*/ 237 w 448"/>
                <a:gd name="T79" fmla="*/ 3 h 619"/>
                <a:gd name="T80" fmla="*/ 243 w 448"/>
                <a:gd name="T8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8" h="619">
                  <a:moveTo>
                    <a:pt x="243" y="0"/>
                  </a:moveTo>
                  <a:lnTo>
                    <a:pt x="224" y="39"/>
                  </a:lnTo>
                  <a:lnTo>
                    <a:pt x="204" y="81"/>
                  </a:lnTo>
                  <a:lnTo>
                    <a:pt x="188" y="130"/>
                  </a:lnTo>
                  <a:lnTo>
                    <a:pt x="179" y="179"/>
                  </a:lnTo>
                  <a:lnTo>
                    <a:pt x="169" y="231"/>
                  </a:lnTo>
                  <a:lnTo>
                    <a:pt x="166" y="283"/>
                  </a:lnTo>
                  <a:lnTo>
                    <a:pt x="169" y="332"/>
                  </a:lnTo>
                  <a:lnTo>
                    <a:pt x="179" y="378"/>
                  </a:lnTo>
                  <a:lnTo>
                    <a:pt x="198" y="420"/>
                  </a:lnTo>
                  <a:lnTo>
                    <a:pt x="224" y="459"/>
                  </a:lnTo>
                  <a:lnTo>
                    <a:pt x="253" y="489"/>
                  </a:lnTo>
                  <a:lnTo>
                    <a:pt x="279" y="514"/>
                  </a:lnTo>
                  <a:lnTo>
                    <a:pt x="305" y="538"/>
                  </a:lnTo>
                  <a:lnTo>
                    <a:pt x="325" y="557"/>
                  </a:lnTo>
                  <a:lnTo>
                    <a:pt x="347" y="570"/>
                  </a:lnTo>
                  <a:lnTo>
                    <a:pt x="367" y="583"/>
                  </a:lnTo>
                  <a:lnTo>
                    <a:pt x="386" y="593"/>
                  </a:lnTo>
                  <a:lnTo>
                    <a:pt x="405" y="603"/>
                  </a:lnTo>
                  <a:lnTo>
                    <a:pt x="426" y="610"/>
                  </a:lnTo>
                  <a:lnTo>
                    <a:pt x="448" y="613"/>
                  </a:lnTo>
                  <a:lnTo>
                    <a:pt x="438" y="616"/>
                  </a:lnTo>
                  <a:lnTo>
                    <a:pt x="405" y="619"/>
                  </a:lnTo>
                  <a:lnTo>
                    <a:pt x="357" y="619"/>
                  </a:lnTo>
                  <a:lnTo>
                    <a:pt x="295" y="619"/>
                  </a:lnTo>
                  <a:lnTo>
                    <a:pt x="234" y="610"/>
                  </a:lnTo>
                  <a:lnTo>
                    <a:pt x="166" y="593"/>
                  </a:lnTo>
                  <a:lnTo>
                    <a:pt x="107" y="561"/>
                  </a:lnTo>
                  <a:lnTo>
                    <a:pt x="55" y="518"/>
                  </a:lnTo>
                  <a:lnTo>
                    <a:pt x="17" y="456"/>
                  </a:lnTo>
                  <a:lnTo>
                    <a:pt x="0" y="371"/>
                  </a:lnTo>
                  <a:lnTo>
                    <a:pt x="3" y="287"/>
                  </a:lnTo>
                  <a:lnTo>
                    <a:pt x="17" y="215"/>
                  </a:lnTo>
                  <a:lnTo>
                    <a:pt x="42" y="155"/>
                  </a:lnTo>
                  <a:lnTo>
                    <a:pt x="78" y="107"/>
                  </a:lnTo>
                  <a:lnTo>
                    <a:pt x="113" y="71"/>
                  </a:lnTo>
                  <a:lnTo>
                    <a:pt x="152" y="42"/>
                  </a:lnTo>
                  <a:lnTo>
                    <a:pt x="188" y="22"/>
                  </a:lnTo>
                  <a:lnTo>
                    <a:pt x="218" y="9"/>
                  </a:lnTo>
                  <a:lnTo>
                    <a:pt x="237" y="3"/>
                  </a:lnTo>
                  <a:lnTo>
                    <a:pt x="243"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72" name="Freeform 1148"/>
            <p:cNvSpPr>
              <a:spLocks/>
            </p:cNvSpPr>
            <p:nvPr/>
          </p:nvSpPr>
          <p:spPr bwMode="auto">
            <a:xfrm>
              <a:off x="991" y="2804"/>
              <a:ext cx="48" cy="55"/>
            </a:xfrm>
            <a:custGeom>
              <a:avLst/>
              <a:gdLst>
                <a:gd name="T0" fmla="*/ 929 w 1088"/>
                <a:gd name="T1" fmla="*/ 0 h 1536"/>
                <a:gd name="T2" fmla="*/ 819 w 1088"/>
                <a:gd name="T3" fmla="*/ 66 h 1536"/>
                <a:gd name="T4" fmla="*/ 722 w 1088"/>
                <a:gd name="T5" fmla="*/ 144 h 1536"/>
                <a:gd name="T6" fmla="*/ 637 w 1088"/>
                <a:gd name="T7" fmla="*/ 232 h 1536"/>
                <a:gd name="T8" fmla="*/ 569 w 1088"/>
                <a:gd name="T9" fmla="*/ 326 h 1536"/>
                <a:gd name="T10" fmla="*/ 517 w 1088"/>
                <a:gd name="T11" fmla="*/ 425 h 1536"/>
                <a:gd name="T12" fmla="*/ 475 w 1088"/>
                <a:gd name="T13" fmla="*/ 528 h 1536"/>
                <a:gd name="T14" fmla="*/ 445 w 1088"/>
                <a:gd name="T15" fmla="*/ 633 h 1536"/>
                <a:gd name="T16" fmla="*/ 429 w 1088"/>
                <a:gd name="T17" fmla="*/ 738 h 1536"/>
                <a:gd name="T18" fmla="*/ 423 w 1088"/>
                <a:gd name="T19" fmla="*/ 839 h 1536"/>
                <a:gd name="T20" fmla="*/ 429 w 1088"/>
                <a:gd name="T21" fmla="*/ 933 h 1536"/>
                <a:gd name="T22" fmla="*/ 445 w 1088"/>
                <a:gd name="T23" fmla="*/ 1005 h 1536"/>
                <a:gd name="T24" fmla="*/ 472 w 1088"/>
                <a:gd name="T25" fmla="*/ 1083 h 1536"/>
                <a:gd name="T26" fmla="*/ 513 w 1088"/>
                <a:gd name="T27" fmla="*/ 1165 h 1536"/>
                <a:gd name="T28" fmla="*/ 566 w 1088"/>
                <a:gd name="T29" fmla="*/ 1243 h 1536"/>
                <a:gd name="T30" fmla="*/ 627 w 1088"/>
                <a:gd name="T31" fmla="*/ 1312 h 1536"/>
                <a:gd name="T32" fmla="*/ 701 w 1088"/>
                <a:gd name="T33" fmla="*/ 1373 h 1536"/>
                <a:gd name="T34" fmla="*/ 786 w 1088"/>
                <a:gd name="T35" fmla="*/ 1420 h 1536"/>
                <a:gd name="T36" fmla="*/ 877 w 1088"/>
                <a:gd name="T37" fmla="*/ 1445 h 1536"/>
                <a:gd name="T38" fmla="*/ 981 w 1088"/>
                <a:gd name="T39" fmla="*/ 1449 h 1536"/>
                <a:gd name="T40" fmla="*/ 1088 w 1088"/>
                <a:gd name="T41" fmla="*/ 1426 h 1536"/>
                <a:gd name="T42" fmla="*/ 1066 w 1088"/>
                <a:gd name="T43" fmla="*/ 1436 h 1536"/>
                <a:gd name="T44" fmla="*/ 1000 w 1088"/>
                <a:gd name="T45" fmla="*/ 1462 h 1536"/>
                <a:gd name="T46" fmla="*/ 903 w 1088"/>
                <a:gd name="T47" fmla="*/ 1491 h 1536"/>
                <a:gd name="T48" fmla="*/ 780 w 1088"/>
                <a:gd name="T49" fmla="*/ 1521 h 1536"/>
                <a:gd name="T50" fmla="*/ 643 w 1088"/>
                <a:gd name="T51" fmla="*/ 1536 h 1536"/>
                <a:gd name="T52" fmla="*/ 497 w 1088"/>
                <a:gd name="T53" fmla="*/ 1530 h 1536"/>
                <a:gd name="T54" fmla="*/ 354 w 1088"/>
                <a:gd name="T55" fmla="*/ 1491 h 1536"/>
                <a:gd name="T56" fmla="*/ 225 w 1088"/>
                <a:gd name="T57" fmla="*/ 1416 h 1536"/>
                <a:gd name="T58" fmla="*/ 114 w 1088"/>
                <a:gd name="T59" fmla="*/ 1289 h 1536"/>
                <a:gd name="T60" fmla="*/ 30 w 1088"/>
                <a:gd name="T61" fmla="*/ 1103 h 1536"/>
                <a:gd name="T62" fmla="*/ 0 w 1088"/>
                <a:gd name="T63" fmla="*/ 898 h 1536"/>
                <a:gd name="T64" fmla="*/ 40 w 1088"/>
                <a:gd name="T65" fmla="*/ 712 h 1536"/>
                <a:gd name="T66" fmla="*/ 127 w 1088"/>
                <a:gd name="T67" fmla="*/ 545 h 1536"/>
                <a:gd name="T68" fmla="*/ 250 w 1088"/>
                <a:gd name="T69" fmla="*/ 401 h 1536"/>
                <a:gd name="T70" fmla="*/ 396 w 1088"/>
                <a:gd name="T71" fmla="*/ 281 h 1536"/>
                <a:gd name="T72" fmla="*/ 549 w 1088"/>
                <a:gd name="T73" fmla="*/ 180 h 1536"/>
                <a:gd name="T74" fmla="*/ 695 w 1088"/>
                <a:gd name="T75" fmla="*/ 102 h 1536"/>
                <a:gd name="T76" fmla="*/ 816 w 1088"/>
                <a:gd name="T77" fmla="*/ 42 h 1536"/>
                <a:gd name="T78" fmla="*/ 900 w 1088"/>
                <a:gd name="T79" fmla="*/ 11 h 1536"/>
                <a:gd name="T80" fmla="*/ 929 w 1088"/>
                <a:gd name="T81" fmla="*/ 0 h 1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88" h="1536">
                  <a:moveTo>
                    <a:pt x="929" y="0"/>
                  </a:moveTo>
                  <a:lnTo>
                    <a:pt x="819" y="66"/>
                  </a:lnTo>
                  <a:lnTo>
                    <a:pt x="722" y="144"/>
                  </a:lnTo>
                  <a:lnTo>
                    <a:pt x="637" y="232"/>
                  </a:lnTo>
                  <a:lnTo>
                    <a:pt x="569" y="326"/>
                  </a:lnTo>
                  <a:lnTo>
                    <a:pt x="517" y="425"/>
                  </a:lnTo>
                  <a:lnTo>
                    <a:pt x="475" y="528"/>
                  </a:lnTo>
                  <a:lnTo>
                    <a:pt x="445" y="633"/>
                  </a:lnTo>
                  <a:lnTo>
                    <a:pt x="429" y="738"/>
                  </a:lnTo>
                  <a:lnTo>
                    <a:pt x="423" y="839"/>
                  </a:lnTo>
                  <a:lnTo>
                    <a:pt x="429" y="933"/>
                  </a:lnTo>
                  <a:lnTo>
                    <a:pt x="445" y="1005"/>
                  </a:lnTo>
                  <a:lnTo>
                    <a:pt x="472" y="1083"/>
                  </a:lnTo>
                  <a:lnTo>
                    <a:pt x="513" y="1165"/>
                  </a:lnTo>
                  <a:lnTo>
                    <a:pt x="566" y="1243"/>
                  </a:lnTo>
                  <a:lnTo>
                    <a:pt x="627" y="1312"/>
                  </a:lnTo>
                  <a:lnTo>
                    <a:pt x="701" y="1373"/>
                  </a:lnTo>
                  <a:lnTo>
                    <a:pt x="786" y="1420"/>
                  </a:lnTo>
                  <a:lnTo>
                    <a:pt x="877" y="1445"/>
                  </a:lnTo>
                  <a:lnTo>
                    <a:pt x="981" y="1449"/>
                  </a:lnTo>
                  <a:lnTo>
                    <a:pt x="1088" y="1426"/>
                  </a:lnTo>
                  <a:lnTo>
                    <a:pt x="1066" y="1436"/>
                  </a:lnTo>
                  <a:lnTo>
                    <a:pt x="1000" y="1462"/>
                  </a:lnTo>
                  <a:lnTo>
                    <a:pt x="903" y="1491"/>
                  </a:lnTo>
                  <a:lnTo>
                    <a:pt x="780" y="1521"/>
                  </a:lnTo>
                  <a:lnTo>
                    <a:pt x="643" y="1536"/>
                  </a:lnTo>
                  <a:lnTo>
                    <a:pt x="497" y="1530"/>
                  </a:lnTo>
                  <a:lnTo>
                    <a:pt x="354" y="1491"/>
                  </a:lnTo>
                  <a:lnTo>
                    <a:pt x="225" y="1416"/>
                  </a:lnTo>
                  <a:lnTo>
                    <a:pt x="114" y="1289"/>
                  </a:lnTo>
                  <a:lnTo>
                    <a:pt x="30" y="1103"/>
                  </a:lnTo>
                  <a:lnTo>
                    <a:pt x="0" y="898"/>
                  </a:lnTo>
                  <a:lnTo>
                    <a:pt x="40" y="712"/>
                  </a:lnTo>
                  <a:lnTo>
                    <a:pt x="127" y="545"/>
                  </a:lnTo>
                  <a:lnTo>
                    <a:pt x="250" y="401"/>
                  </a:lnTo>
                  <a:lnTo>
                    <a:pt x="396" y="281"/>
                  </a:lnTo>
                  <a:lnTo>
                    <a:pt x="549" y="180"/>
                  </a:lnTo>
                  <a:lnTo>
                    <a:pt x="695" y="102"/>
                  </a:lnTo>
                  <a:lnTo>
                    <a:pt x="816" y="42"/>
                  </a:lnTo>
                  <a:lnTo>
                    <a:pt x="900" y="11"/>
                  </a:lnTo>
                  <a:lnTo>
                    <a:pt x="929" y="0"/>
                  </a:lnTo>
                  <a:close/>
                </a:path>
              </a:pathLst>
            </a:custGeom>
            <a:solidFill>
              <a:srgbClr val="CB3F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73" name="Freeform 1149"/>
            <p:cNvSpPr>
              <a:spLocks/>
            </p:cNvSpPr>
            <p:nvPr/>
          </p:nvSpPr>
          <p:spPr bwMode="auto">
            <a:xfrm>
              <a:off x="991" y="2804"/>
              <a:ext cx="48" cy="55"/>
            </a:xfrm>
            <a:custGeom>
              <a:avLst/>
              <a:gdLst>
                <a:gd name="T0" fmla="*/ 929 w 1088"/>
                <a:gd name="T1" fmla="*/ 0 h 1536"/>
                <a:gd name="T2" fmla="*/ 819 w 1088"/>
                <a:gd name="T3" fmla="*/ 66 h 1536"/>
                <a:gd name="T4" fmla="*/ 722 w 1088"/>
                <a:gd name="T5" fmla="*/ 144 h 1536"/>
                <a:gd name="T6" fmla="*/ 637 w 1088"/>
                <a:gd name="T7" fmla="*/ 232 h 1536"/>
                <a:gd name="T8" fmla="*/ 569 w 1088"/>
                <a:gd name="T9" fmla="*/ 326 h 1536"/>
                <a:gd name="T10" fmla="*/ 517 w 1088"/>
                <a:gd name="T11" fmla="*/ 425 h 1536"/>
                <a:gd name="T12" fmla="*/ 475 w 1088"/>
                <a:gd name="T13" fmla="*/ 528 h 1536"/>
                <a:gd name="T14" fmla="*/ 445 w 1088"/>
                <a:gd name="T15" fmla="*/ 633 h 1536"/>
                <a:gd name="T16" fmla="*/ 429 w 1088"/>
                <a:gd name="T17" fmla="*/ 738 h 1536"/>
                <a:gd name="T18" fmla="*/ 423 w 1088"/>
                <a:gd name="T19" fmla="*/ 839 h 1536"/>
                <a:gd name="T20" fmla="*/ 429 w 1088"/>
                <a:gd name="T21" fmla="*/ 933 h 1536"/>
                <a:gd name="T22" fmla="*/ 445 w 1088"/>
                <a:gd name="T23" fmla="*/ 1005 h 1536"/>
                <a:gd name="T24" fmla="*/ 472 w 1088"/>
                <a:gd name="T25" fmla="*/ 1083 h 1536"/>
                <a:gd name="T26" fmla="*/ 513 w 1088"/>
                <a:gd name="T27" fmla="*/ 1165 h 1536"/>
                <a:gd name="T28" fmla="*/ 566 w 1088"/>
                <a:gd name="T29" fmla="*/ 1243 h 1536"/>
                <a:gd name="T30" fmla="*/ 627 w 1088"/>
                <a:gd name="T31" fmla="*/ 1312 h 1536"/>
                <a:gd name="T32" fmla="*/ 701 w 1088"/>
                <a:gd name="T33" fmla="*/ 1373 h 1536"/>
                <a:gd name="T34" fmla="*/ 786 w 1088"/>
                <a:gd name="T35" fmla="*/ 1420 h 1536"/>
                <a:gd name="T36" fmla="*/ 877 w 1088"/>
                <a:gd name="T37" fmla="*/ 1445 h 1536"/>
                <a:gd name="T38" fmla="*/ 981 w 1088"/>
                <a:gd name="T39" fmla="*/ 1449 h 1536"/>
                <a:gd name="T40" fmla="*/ 1088 w 1088"/>
                <a:gd name="T41" fmla="*/ 1426 h 1536"/>
                <a:gd name="T42" fmla="*/ 1066 w 1088"/>
                <a:gd name="T43" fmla="*/ 1436 h 1536"/>
                <a:gd name="T44" fmla="*/ 1000 w 1088"/>
                <a:gd name="T45" fmla="*/ 1462 h 1536"/>
                <a:gd name="T46" fmla="*/ 903 w 1088"/>
                <a:gd name="T47" fmla="*/ 1491 h 1536"/>
                <a:gd name="T48" fmla="*/ 780 w 1088"/>
                <a:gd name="T49" fmla="*/ 1521 h 1536"/>
                <a:gd name="T50" fmla="*/ 643 w 1088"/>
                <a:gd name="T51" fmla="*/ 1536 h 1536"/>
                <a:gd name="T52" fmla="*/ 497 w 1088"/>
                <a:gd name="T53" fmla="*/ 1530 h 1536"/>
                <a:gd name="T54" fmla="*/ 354 w 1088"/>
                <a:gd name="T55" fmla="*/ 1491 h 1536"/>
                <a:gd name="T56" fmla="*/ 225 w 1088"/>
                <a:gd name="T57" fmla="*/ 1416 h 1536"/>
                <a:gd name="T58" fmla="*/ 114 w 1088"/>
                <a:gd name="T59" fmla="*/ 1289 h 1536"/>
                <a:gd name="T60" fmla="*/ 30 w 1088"/>
                <a:gd name="T61" fmla="*/ 1103 h 1536"/>
                <a:gd name="T62" fmla="*/ 0 w 1088"/>
                <a:gd name="T63" fmla="*/ 898 h 1536"/>
                <a:gd name="T64" fmla="*/ 40 w 1088"/>
                <a:gd name="T65" fmla="*/ 712 h 1536"/>
                <a:gd name="T66" fmla="*/ 127 w 1088"/>
                <a:gd name="T67" fmla="*/ 545 h 1536"/>
                <a:gd name="T68" fmla="*/ 250 w 1088"/>
                <a:gd name="T69" fmla="*/ 401 h 1536"/>
                <a:gd name="T70" fmla="*/ 396 w 1088"/>
                <a:gd name="T71" fmla="*/ 281 h 1536"/>
                <a:gd name="T72" fmla="*/ 549 w 1088"/>
                <a:gd name="T73" fmla="*/ 180 h 1536"/>
                <a:gd name="T74" fmla="*/ 695 w 1088"/>
                <a:gd name="T75" fmla="*/ 102 h 1536"/>
                <a:gd name="T76" fmla="*/ 816 w 1088"/>
                <a:gd name="T77" fmla="*/ 42 h 1536"/>
                <a:gd name="T78" fmla="*/ 900 w 1088"/>
                <a:gd name="T79" fmla="*/ 11 h 1536"/>
                <a:gd name="T80" fmla="*/ 929 w 1088"/>
                <a:gd name="T81" fmla="*/ 0 h 1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88" h="1536">
                  <a:moveTo>
                    <a:pt x="929" y="0"/>
                  </a:moveTo>
                  <a:lnTo>
                    <a:pt x="819" y="66"/>
                  </a:lnTo>
                  <a:lnTo>
                    <a:pt x="722" y="144"/>
                  </a:lnTo>
                  <a:lnTo>
                    <a:pt x="637" y="232"/>
                  </a:lnTo>
                  <a:lnTo>
                    <a:pt x="569" y="326"/>
                  </a:lnTo>
                  <a:lnTo>
                    <a:pt x="517" y="425"/>
                  </a:lnTo>
                  <a:lnTo>
                    <a:pt x="475" y="528"/>
                  </a:lnTo>
                  <a:lnTo>
                    <a:pt x="445" y="633"/>
                  </a:lnTo>
                  <a:lnTo>
                    <a:pt x="429" y="738"/>
                  </a:lnTo>
                  <a:lnTo>
                    <a:pt x="423" y="839"/>
                  </a:lnTo>
                  <a:lnTo>
                    <a:pt x="429" y="933"/>
                  </a:lnTo>
                  <a:lnTo>
                    <a:pt x="445" y="1005"/>
                  </a:lnTo>
                  <a:lnTo>
                    <a:pt x="472" y="1083"/>
                  </a:lnTo>
                  <a:lnTo>
                    <a:pt x="513" y="1165"/>
                  </a:lnTo>
                  <a:lnTo>
                    <a:pt x="566" y="1243"/>
                  </a:lnTo>
                  <a:lnTo>
                    <a:pt x="627" y="1312"/>
                  </a:lnTo>
                  <a:lnTo>
                    <a:pt x="701" y="1373"/>
                  </a:lnTo>
                  <a:lnTo>
                    <a:pt x="786" y="1420"/>
                  </a:lnTo>
                  <a:lnTo>
                    <a:pt x="877" y="1445"/>
                  </a:lnTo>
                  <a:lnTo>
                    <a:pt x="981" y="1449"/>
                  </a:lnTo>
                  <a:lnTo>
                    <a:pt x="1088" y="1426"/>
                  </a:lnTo>
                  <a:lnTo>
                    <a:pt x="1066" y="1436"/>
                  </a:lnTo>
                  <a:lnTo>
                    <a:pt x="1000" y="1462"/>
                  </a:lnTo>
                  <a:lnTo>
                    <a:pt x="903" y="1491"/>
                  </a:lnTo>
                  <a:lnTo>
                    <a:pt x="780" y="1521"/>
                  </a:lnTo>
                  <a:lnTo>
                    <a:pt x="643" y="1536"/>
                  </a:lnTo>
                  <a:lnTo>
                    <a:pt x="497" y="1530"/>
                  </a:lnTo>
                  <a:lnTo>
                    <a:pt x="354" y="1491"/>
                  </a:lnTo>
                  <a:lnTo>
                    <a:pt x="225" y="1416"/>
                  </a:lnTo>
                  <a:lnTo>
                    <a:pt x="114" y="1289"/>
                  </a:lnTo>
                  <a:lnTo>
                    <a:pt x="30" y="1103"/>
                  </a:lnTo>
                  <a:lnTo>
                    <a:pt x="0" y="898"/>
                  </a:lnTo>
                  <a:lnTo>
                    <a:pt x="40" y="712"/>
                  </a:lnTo>
                  <a:lnTo>
                    <a:pt x="127" y="545"/>
                  </a:lnTo>
                  <a:lnTo>
                    <a:pt x="250" y="401"/>
                  </a:lnTo>
                  <a:lnTo>
                    <a:pt x="396" y="281"/>
                  </a:lnTo>
                  <a:lnTo>
                    <a:pt x="549" y="180"/>
                  </a:lnTo>
                  <a:lnTo>
                    <a:pt x="695" y="102"/>
                  </a:lnTo>
                  <a:lnTo>
                    <a:pt x="816" y="42"/>
                  </a:lnTo>
                  <a:lnTo>
                    <a:pt x="900" y="11"/>
                  </a:lnTo>
                  <a:lnTo>
                    <a:pt x="929"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74" name="Freeform 1150"/>
            <p:cNvSpPr>
              <a:spLocks/>
            </p:cNvSpPr>
            <p:nvPr/>
          </p:nvSpPr>
          <p:spPr bwMode="auto">
            <a:xfrm>
              <a:off x="993" y="2808"/>
              <a:ext cx="32" cy="50"/>
            </a:xfrm>
            <a:custGeom>
              <a:avLst/>
              <a:gdLst>
                <a:gd name="T0" fmla="*/ 713 w 733"/>
                <a:gd name="T1" fmla="*/ 0 h 1413"/>
                <a:gd name="T2" fmla="*/ 665 w 733"/>
                <a:gd name="T3" fmla="*/ 26 h 1413"/>
                <a:gd name="T4" fmla="*/ 606 w 733"/>
                <a:gd name="T5" fmla="*/ 75 h 1413"/>
                <a:gd name="T6" fmla="*/ 542 w 733"/>
                <a:gd name="T7" fmla="*/ 143 h 1413"/>
                <a:gd name="T8" fmla="*/ 473 w 733"/>
                <a:gd name="T9" fmla="*/ 228 h 1413"/>
                <a:gd name="T10" fmla="*/ 405 w 733"/>
                <a:gd name="T11" fmla="*/ 326 h 1413"/>
                <a:gd name="T12" fmla="*/ 347 w 733"/>
                <a:gd name="T13" fmla="*/ 438 h 1413"/>
                <a:gd name="T14" fmla="*/ 298 w 733"/>
                <a:gd name="T15" fmla="*/ 558 h 1413"/>
                <a:gd name="T16" fmla="*/ 262 w 733"/>
                <a:gd name="T17" fmla="*/ 685 h 1413"/>
                <a:gd name="T18" fmla="*/ 243 w 733"/>
                <a:gd name="T19" fmla="*/ 816 h 1413"/>
                <a:gd name="T20" fmla="*/ 249 w 733"/>
                <a:gd name="T21" fmla="*/ 949 h 1413"/>
                <a:gd name="T22" fmla="*/ 256 w 733"/>
                <a:gd name="T23" fmla="*/ 985 h 1413"/>
                <a:gd name="T24" fmla="*/ 265 w 733"/>
                <a:gd name="T25" fmla="*/ 1034 h 1413"/>
                <a:gd name="T26" fmla="*/ 282 w 733"/>
                <a:gd name="T27" fmla="*/ 1090 h 1413"/>
                <a:gd name="T28" fmla="*/ 305 w 733"/>
                <a:gd name="T29" fmla="*/ 1148 h 1413"/>
                <a:gd name="T30" fmla="*/ 341 w 733"/>
                <a:gd name="T31" fmla="*/ 1211 h 1413"/>
                <a:gd name="T32" fmla="*/ 386 w 733"/>
                <a:gd name="T33" fmla="*/ 1269 h 1413"/>
                <a:gd name="T34" fmla="*/ 448 w 733"/>
                <a:gd name="T35" fmla="*/ 1321 h 1413"/>
                <a:gd name="T36" fmla="*/ 526 w 733"/>
                <a:gd name="T37" fmla="*/ 1363 h 1413"/>
                <a:gd name="T38" fmla="*/ 619 w 733"/>
                <a:gd name="T39" fmla="*/ 1396 h 1413"/>
                <a:gd name="T40" fmla="*/ 733 w 733"/>
                <a:gd name="T41" fmla="*/ 1410 h 1413"/>
                <a:gd name="T42" fmla="*/ 713 w 733"/>
                <a:gd name="T43" fmla="*/ 1413 h 1413"/>
                <a:gd name="T44" fmla="*/ 658 w 733"/>
                <a:gd name="T45" fmla="*/ 1410 h 1413"/>
                <a:gd name="T46" fmla="*/ 578 w 733"/>
                <a:gd name="T47" fmla="*/ 1402 h 1413"/>
                <a:gd name="T48" fmla="*/ 477 w 733"/>
                <a:gd name="T49" fmla="*/ 1386 h 1413"/>
                <a:gd name="T50" fmla="*/ 366 w 733"/>
                <a:gd name="T51" fmla="*/ 1357 h 1413"/>
                <a:gd name="T52" fmla="*/ 259 w 733"/>
                <a:gd name="T53" fmla="*/ 1314 h 1413"/>
                <a:gd name="T54" fmla="*/ 158 w 733"/>
                <a:gd name="T55" fmla="*/ 1253 h 1413"/>
                <a:gd name="T56" fmla="*/ 77 w 733"/>
                <a:gd name="T57" fmla="*/ 1165 h 1413"/>
                <a:gd name="T58" fmla="*/ 19 w 733"/>
                <a:gd name="T59" fmla="*/ 1054 h 1413"/>
                <a:gd name="T60" fmla="*/ 0 w 733"/>
                <a:gd name="T61" fmla="*/ 913 h 1413"/>
                <a:gd name="T62" fmla="*/ 15 w 733"/>
                <a:gd name="T63" fmla="*/ 764 h 1413"/>
                <a:gd name="T64" fmla="*/ 64 w 733"/>
                <a:gd name="T65" fmla="*/ 623 h 1413"/>
                <a:gd name="T66" fmla="*/ 133 w 733"/>
                <a:gd name="T67" fmla="*/ 493 h 1413"/>
                <a:gd name="T68" fmla="*/ 217 w 733"/>
                <a:gd name="T69" fmla="*/ 378 h 1413"/>
                <a:gd name="T70" fmla="*/ 314 w 733"/>
                <a:gd name="T71" fmla="*/ 275 h 1413"/>
                <a:gd name="T72" fmla="*/ 412 w 733"/>
                <a:gd name="T73" fmla="*/ 189 h 1413"/>
                <a:gd name="T74" fmla="*/ 509 w 733"/>
                <a:gd name="T75" fmla="*/ 115 h 1413"/>
                <a:gd name="T76" fmla="*/ 597 w 733"/>
                <a:gd name="T77" fmla="*/ 59 h 1413"/>
                <a:gd name="T78" fmla="*/ 668 w 733"/>
                <a:gd name="T79" fmla="*/ 19 h 1413"/>
                <a:gd name="T80" fmla="*/ 713 w 733"/>
                <a:gd name="T81" fmla="*/ 0 h 1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3" h="1413">
                  <a:moveTo>
                    <a:pt x="713" y="0"/>
                  </a:moveTo>
                  <a:lnTo>
                    <a:pt x="665" y="26"/>
                  </a:lnTo>
                  <a:lnTo>
                    <a:pt x="606" y="75"/>
                  </a:lnTo>
                  <a:lnTo>
                    <a:pt x="542" y="143"/>
                  </a:lnTo>
                  <a:lnTo>
                    <a:pt x="473" y="228"/>
                  </a:lnTo>
                  <a:lnTo>
                    <a:pt x="405" y="326"/>
                  </a:lnTo>
                  <a:lnTo>
                    <a:pt x="347" y="438"/>
                  </a:lnTo>
                  <a:lnTo>
                    <a:pt x="298" y="558"/>
                  </a:lnTo>
                  <a:lnTo>
                    <a:pt x="262" y="685"/>
                  </a:lnTo>
                  <a:lnTo>
                    <a:pt x="243" y="816"/>
                  </a:lnTo>
                  <a:lnTo>
                    <a:pt x="249" y="949"/>
                  </a:lnTo>
                  <a:lnTo>
                    <a:pt x="256" y="985"/>
                  </a:lnTo>
                  <a:lnTo>
                    <a:pt x="265" y="1034"/>
                  </a:lnTo>
                  <a:lnTo>
                    <a:pt x="282" y="1090"/>
                  </a:lnTo>
                  <a:lnTo>
                    <a:pt x="305" y="1148"/>
                  </a:lnTo>
                  <a:lnTo>
                    <a:pt x="341" y="1211"/>
                  </a:lnTo>
                  <a:lnTo>
                    <a:pt x="386" y="1269"/>
                  </a:lnTo>
                  <a:lnTo>
                    <a:pt x="448" y="1321"/>
                  </a:lnTo>
                  <a:lnTo>
                    <a:pt x="526" y="1363"/>
                  </a:lnTo>
                  <a:lnTo>
                    <a:pt x="619" y="1396"/>
                  </a:lnTo>
                  <a:lnTo>
                    <a:pt x="733" y="1410"/>
                  </a:lnTo>
                  <a:lnTo>
                    <a:pt x="713" y="1413"/>
                  </a:lnTo>
                  <a:lnTo>
                    <a:pt x="658" y="1410"/>
                  </a:lnTo>
                  <a:lnTo>
                    <a:pt x="578" y="1402"/>
                  </a:lnTo>
                  <a:lnTo>
                    <a:pt x="477" y="1386"/>
                  </a:lnTo>
                  <a:lnTo>
                    <a:pt x="366" y="1357"/>
                  </a:lnTo>
                  <a:lnTo>
                    <a:pt x="259" y="1314"/>
                  </a:lnTo>
                  <a:lnTo>
                    <a:pt x="158" y="1253"/>
                  </a:lnTo>
                  <a:lnTo>
                    <a:pt x="77" y="1165"/>
                  </a:lnTo>
                  <a:lnTo>
                    <a:pt x="19" y="1054"/>
                  </a:lnTo>
                  <a:lnTo>
                    <a:pt x="0" y="913"/>
                  </a:lnTo>
                  <a:lnTo>
                    <a:pt x="15" y="764"/>
                  </a:lnTo>
                  <a:lnTo>
                    <a:pt x="64" y="623"/>
                  </a:lnTo>
                  <a:lnTo>
                    <a:pt x="133" y="493"/>
                  </a:lnTo>
                  <a:lnTo>
                    <a:pt x="217" y="378"/>
                  </a:lnTo>
                  <a:lnTo>
                    <a:pt x="314" y="275"/>
                  </a:lnTo>
                  <a:lnTo>
                    <a:pt x="412" y="189"/>
                  </a:lnTo>
                  <a:lnTo>
                    <a:pt x="509" y="115"/>
                  </a:lnTo>
                  <a:lnTo>
                    <a:pt x="597" y="59"/>
                  </a:lnTo>
                  <a:lnTo>
                    <a:pt x="668" y="19"/>
                  </a:lnTo>
                  <a:lnTo>
                    <a:pt x="713"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75" name="Freeform 1151"/>
            <p:cNvSpPr>
              <a:spLocks/>
            </p:cNvSpPr>
            <p:nvPr/>
          </p:nvSpPr>
          <p:spPr bwMode="auto">
            <a:xfrm>
              <a:off x="976" y="2874"/>
              <a:ext cx="57" cy="59"/>
            </a:xfrm>
            <a:custGeom>
              <a:avLst/>
              <a:gdLst>
                <a:gd name="T0" fmla="*/ 1322 w 1322"/>
                <a:gd name="T1" fmla="*/ 399 h 1664"/>
                <a:gd name="T2" fmla="*/ 1279 w 1322"/>
                <a:gd name="T3" fmla="*/ 375 h 1664"/>
                <a:gd name="T4" fmla="*/ 1220 w 1322"/>
                <a:gd name="T5" fmla="*/ 349 h 1664"/>
                <a:gd name="T6" fmla="*/ 1152 w 1322"/>
                <a:gd name="T7" fmla="*/ 323 h 1664"/>
                <a:gd name="T8" fmla="*/ 1075 w 1322"/>
                <a:gd name="T9" fmla="*/ 303 h 1664"/>
                <a:gd name="T10" fmla="*/ 994 w 1322"/>
                <a:gd name="T11" fmla="*/ 297 h 1664"/>
                <a:gd name="T12" fmla="*/ 906 w 1322"/>
                <a:gd name="T13" fmla="*/ 310 h 1664"/>
                <a:gd name="T14" fmla="*/ 818 w 1322"/>
                <a:gd name="T15" fmla="*/ 346 h 1664"/>
                <a:gd name="T16" fmla="*/ 731 w 1322"/>
                <a:gd name="T17" fmla="*/ 411 h 1664"/>
                <a:gd name="T18" fmla="*/ 649 w 1322"/>
                <a:gd name="T19" fmla="*/ 509 h 1664"/>
                <a:gd name="T20" fmla="*/ 571 w 1322"/>
                <a:gd name="T21" fmla="*/ 650 h 1664"/>
                <a:gd name="T22" fmla="*/ 513 w 1322"/>
                <a:gd name="T23" fmla="*/ 806 h 1664"/>
                <a:gd name="T24" fmla="*/ 480 w 1322"/>
                <a:gd name="T25" fmla="*/ 949 h 1664"/>
                <a:gd name="T26" fmla="*/ 464 w 1322"/>
                <a:gd name="T27" fmla="*/ 1076 h 1664"/>
                <a:gd name="T28" fmla="*/ 467 w 1322"/>
                <a:gd name="T29" fmla="*/ 1194 h 1664"/>
                <a:gd name="T30" fmla="*/ 480 w 1322"/>
                <a:gd name="T31" fmla="*/ 1302 h 1664"/>
                <a:gd name="T32" fmla="*/ 503 w 1322"/>
                <a:gd name="T33" fmla="*/ 1393 h 1664"/>
                <a:gd name="T34" fmla="*/ 533 w 1322"/>
                <a:gd name="T35" fmla="*/ 1478 h 1664"/>
                <a:gd name="T36" fmla="*/ 561 w 1322"/>
                <a:gd name="T37" fmla="*/ 1550 h 1664"/>
                <a:gd name="T38" fmla="*/ 591 w 1322"/>
                <a:gd name="T39" fmla="*/ 1612 h 1664"/>
                <a:gd name="T40" fmla="*/ 613 w 1322"/>
                <a:gd name="T41" fmla="*/ 1664 h 1664"/>
                <a:gd name="T42" fmla="*/ 585 w 1322"/>
                <a:gd name="T43" fmla="*/ 1648 h 1664"/>
                <a:gd name="T44" fmla="*/ 516 w 1322"/>
                <a:gd name="T45" fmla="*/ 1595 h 1664"/>
                <a:gd name="T46" fmla="*/ 415 w 1322"/>
                <a:gd name="T47" fmla="*/ 1514 h 1664"/>
                <a:gd name="T48" fmla="*/ 302 w 1322"/>
                <a:gd name="T49" fmla="*/ 1402 h 1664"/>
                <a:gd name="T50" fmla="*/ 189 w 1322"/>
                <a:gd name="T51" fmla="*/ 1266 h 1664"/>
                <a:gd name="T52" fmla="*/ 91 w 1322"/>
                <a:gd name="T53" fmla="*/ 1106 h 1664"/>
                <a:gd name="T54" fmla="*/ 22 w 1322"/>
                <a:gd name="T55" fmla="*/ 930 h 1664"/>
                <a:gd name="T56" fmla="*/ 0 w 1322"/>
                <a:gd name="T57" fmla="*/ 734 h 1664"/>
                <a:gd name="T58" fmla="*/ 39 w 1322"/>
                <a:gd name="T59" fmla="*/ 529 h 1664"/>
                <a:gd name="T60" fmla="*/ 153 w 1322"/>
                <a:gd name="T61" fmla="*/ 306 h 1664"/>
                <a:gd name="T62" fmla="*/ 311 w 1322"/>
                <a:gd name="T63" fmla="*/ 131 h 1664"/>
                <a:gd name="T64" fmla="*/ 473 w 1322"/>
                <a:gd name="T65" fmla="*/ 32 h 1664"/>
                <a:gd name="T66" fmla="*/ 637 w 1322"/>
                <a:gd name="T67" fmla="*/ 0 h 1664"/>
                <a:gd name="T68" fmla="*/ 789 w 1322"/>
                <a:gd name="T69" fmla="*/ 20 h 1664"/>
                <a:gd name="T70" fmla="*/ 932 w 1322"/>
                <a:gd name="T71" fmla="*/ 76 h 1664"/>
                <a:gd name="T72" fmla="*/ 1061 w 1322"/>
                <a:gd name="T73" fmla="*/ 153 h 1664"/>
                <a:gd name="T74" fmla="*/ 1168 w 1322"/>
                <a:gd name="T75" fmla="*/ 239 h 1664"/>
                <a:gd name="T76" fmla="*/ 1250 w 1322"/>
                <a:gd name="T77" fmla="*/ 317 h 1664"/>
                <a:gd name="T78" fmla="*/ 1305 w 1322"/>
                <a:gd name="T79" fmla="*/ 375 h 1664"/>
                <a:gd name="T80" fmla="*/ 1322 w 1322"/>
                <a:gd name="T81" fmla="*/ 399 h 1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22" h="1664">
                  <a:moveTo>
                    <a:pt x="1322" y="399"/>
                  </a:moveTo>
                  <a:lnTo>
                    <a:pt x="1279" y="375"/>
                  </a:lnTo>
                  <a:lnTo>
                    <a:pt x="1220" y="349"/>
                  </a:lnTo>
                  <a:lnTo>
                    <a:pt x="1152" y="323"/>
                  </a:lnTo>
                  <a:lnTo>
                    <a:pt x="1075" y="303"/>
                  </a:lnTo>
                  <a:lnTo>
                    <a:pt x="994" y="297"/>
                  </a:lnTo>
                  <a:lnTo>
                    <a:pt x="906" y="310"/>
                  </a:lnTo>
                  <a:lnTo>
                    <a:pt x="818" y="346"/>
                  </a:lnTo>
                  <a:lnTo>
                    <a:pt x="731" y="411"/>
                  </a:lnTo>
                  <a:lnTo>
                    <a:pt x="649" y="509"/>
                  </a:lnTo>
                  <a:lnTo>
                    <a:pt x="571" y="650"/>
                  </a:lnTo>
                  <a:lnTo>
                    <a:pt x="513" y="806"/>
                  </a:lnTo>
                  <a:lnTo>
                    <a:pt x="480" y="949"/>
                  </a:lnTo>
                  <a:lnTo>
                    <a:pt x="464" y="1076"/>
                  </a:lnTo>
                  <a:lnTo>
                    <a:pt x="467" y="1194"/>
                  </a:lnTo>
                  <a:lnTo>
                    <a:pt x="480" y="1302"/>
                  </a:lnTo>
                  <a:lnTo>
                    <a:pt x="503" y="1393"/>
                  </a:lnTo>
                  <a:lnTo>
                    <a:pt x="533" y="1478"/>
                  </a:lnTo>
                  <a:lnTo>
                    <a:pt x="561" y="1550"/>
                  </a:lnTo>
                  <a:lnTo>
                    <a:pt x="591" y="1612"/>
                  </a:lnTo>
                  <a:lnTo>
                    <a:pt x="613" y="1664"/>
                  </a:lnTo>
                  <a:lnTo>
                    <a:pt x="585" y="1648"/>
                  </a:lnTo>
                  <a:lnTo>
                    <a:pt x="516" y="1595"/>
                  </a:lnTo>
                  <a:lnTo>
                    <a:pt x="415" y="1514"/>
                  </a:lnTo>
                  <a:lnTo>
                    <a:pt x="302" y="1402"/>
                  </a:lnTo>
                  <a:lnTo>
                    <a:pt x="189" y="1266"/>
                  </a:lnTo>
                  <a:lnTo>
                    <a:pt x="91" y="1106"/>
                  </a:lnTo>
                  <a:lnTo>
                    <a:pt x="22" y="930"/>
                  </a:lnTo>
                  <a:lnTo>
                    <a:pt x="0" y="734"/>
                  </a:lnTo>
                  <a:lnTo>
                    <a:pt x="39" y="529"/>
                  </a:lnTo>
                  <a:lnTo>
                    <a:pt x="153" y="306"/>
                  </a:lnTo>
                  <a:lnTo>
                    <a:pt x="311" y="131"/>
                  </a:lnTo>
                  <a:lnTo>
                    <a:pt x="473" y="32"/>
                  </a:lnTo>
                  <a:lnTo>
                    <a:pt x="637" y="0"/>
                  </a:lnTo>
                  <a:lnTo>
                    <a:pt x="789" y="20"/>
                  </a:lnTo>
                  <a:lnTo>
                    <a:pt x="932" y="76"/>
                  </a:lnTo>
                  <a:lnTo>
                    <a:pt x="1061" y="153"/>
                  </a:lnTo>
                  <a:lnTo>
                    <a:pt x="1168" y="239"/>
                  </a:lnTo>
                  <a:lnTo>
                    <a:pt x="1250" y="317"/>
                  </a:lnTo>
                  <a:lnTo>
                    <a:pt x="1305" y="375"/>
                  </a:lnTo>
                  <a:lnTo>
                    <a:pt x="1322" y="399"/>
                  </a:lnTo>
                  <a:close/>
                </a:path>
              </a:pathLst>
            </a:custGeom>
            <a:solidFill>
              <a:srgbClr val="CB3F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76" name="Freeform 1152"/>
            <p:cNvSpPr>
              <a:spLocks/>
            </p:cNvSpPr>
            <p:nvPr/>
          </p:nvSpPr>
          <p:spPr bwMode="auto">
            <a:xfrm>
              <a:off x="976" y="2874"/>
              <a:ext cx="57" cy="59"/>
            </a:xfrm>
            <a:custGeom>
              <a:avLst/>
              <a:gdLst>
                <a:gd name="T0" fmla="*/ 1322 w 1322"/>
                <a:gd name="T1" fmla="*/ 399 h 1664"/>
                <a:gd name="T2" fmla="*/ 1279 w 1322"/>
                <a:gd name="T3" fmla="*/ 375 h 1664"/>
                <a:gd name="T4" fmla="*/ 1220 w 1322"/>
                <a:gd name="T5" fmla="*/ 349 h 1664"/>
                <a:gd name="T6" fmla="*/ 1152 w 1322"/>
                <a:gd name="T7" fmla="*/ 323 h 1664"/>
                <a:gd name="T8" fmla="*/ 1075 w 1322"/>
                <a:gd name="T9" fmla="*/ 303 h 1664"/>
                <a:gd name="T10" fmla="*/ 994 w 1322"/>
                <a:gd name="T11" fmla="*/ 297 h 1664"/>
                <a:gd name="T12" fmla="*/ 906 w 1322"/>
                <a:gd name="T13" fmla="*/ 310 h 1664"/>
                <a:gd name="T14" fmla="*/ 818 w 1322"/>
                <a:gd name="T15" fmla="*/ 346 h 1664"/>
                <a:gd name="T16" fmla="*/ 731 w 1322"/>
                <a:gd name="T17" fmla="*/ 411 h 1664"/>
                <a:gd name="T18" fmla="*/ 649 w 1322"/>
                <a:gd name="T19" fmla="*/ 509 h 1664"/>
                <a:gd name="T20" fmla="*/ 571 w 1322"/>
                <a:gd name="T21" fmla="*/ 650 h 1664"/>
                <a:gd name="T22" fmla="*/ 513 w 1322"/>
                <a:gd name="T23" fmla="*/ 806 h 1664"/>
                <a:gd name="T24" fmla="*/ 480 w 1322"/>
                <a:gd name="T25" fmla="*/ 949 h 1664"/>
                <a:gd name="T26" fmla="*/ 464 w 1322"/>
                <a:gd name="T27" fmla="*/ 1076 h 1664"/>
                <a:gd name="T28" fmla="*/ 467 w 1322"/>
                <a:gd name="T29" fmla="*/ 1194 h 1664"/>
                <a:gd name="T30" fmla="*/ 480 w 1322"/>
                <a:gd name="T31" fmla="*/ 1302 h 1664"/>
                <a:gd name="T32" fmla="*/ 503 w 1322"/>
                <a:gd name="T33" fmla="*/ 1393 h 1664"/>
                <a:gd name="T34" fmla="*/ 533 w 1322"/>
                <a:gd name="T35" fmla="*/ 1478 h 1664"/>
                <a:gd name="T36" fmla="*/ 561 w 1322"/>
                <a:gd name="T37" fmla="*/ 1550 h 1664"/>
                <a:gd name="T38" fmla="*/ 591 w 1322"/>
                <a:gd name="T39" fmla="*/ 1612 h 1664"/>
                <a:gd name="T40" fmla="*/ 613 w 1322"/>
                <a:gd name="T41" fmla="*/ 1664 h 1664"/>
                <a:gd name="T42" fmla="*/ 585 w 1322"/>
                <a:gd name="T43" fmla="*/ 1648 h 1664"/>
                <a:gd name="T44" fmla="*/ 516 w 1322"/>
                <a:gd name="T45" fmla="*/ 1595 h 1664"/>
                <a:gd name="T46" fmla="*/ 415 w 1322"/>
                <a:gd name="T47" fmla="*/ 1514 h 1664"/>
                <a:gd name="T48" fmla="*/ 302 w 1322"/>
                <a:gd name="T49" fmla="*/ 1402 h 1664"/>
                <a:gd name="T50" fmla="*/ 189 w 1322"/>
                <a:gd name="T51" fmla="*/ 1266 h 1664"/>
                <a:gd name="T52" fmla="*/ 91 w 1322"/>
                <a:gd name="T53" fmla="*/ 1106 h 1664"/>
                <a:gd name="T54" fmla="*/ 22 w 1322"/>
                <a:gd name="T55" fmla="*/ 930 h 1664"/>
                <a:gd name="T56" fmla="*/ 0 w 1322"/>
                <a:gd name="T57" fmla="*/ 734 h 1664"/>
                <a:gd name="T58" fmla="*/ 39 w 1322"/>
                <a:gd name="T59" fmla="*/ 529 h 1664"/>
                <a:gd name="T60" fmla="*/ 153 w 1322"/>
                <a:gd name="T61" fmla="*/ 306 h 1664"/>
                <a:gd name="T62" fmla="*/ 311 w 1322"/>
                <a:gd name="T63" fmla="*/ 131 h 1664"/>
                <a:gd name="T64" fmla="*/ 473 w 1322"/>
                <a:gd name="T65" fmla="*/ 32 h 1664"/>
                <a:gd name="T66" fmla="*/ 637 w 1322"/>
                <a:gd name="T67" fmla="*/ 0 h 1664"/>
                <a:gd name="T68" fmla="*/ 789 w 1322"/>
                <a:gd name="T69" fmla="*/ 20 h 1664"/>
                <a:gd name="T70" fmla="*/ 932 w 1322"/>
                <a:gd name="T71" fmla="*/ 76 h 1664"/>
                <a:gd name="T72" fmla="*/ 1061 w 1322"/>
                <a:gd name="T73" fmla="*/ 153 h 1664"/>
                <a:gd name="T74" fmla="*/ 1168 w 1322"/>
                <a:gd name="T75" fmla="*/ 239 h 1664"/>
                <a:gd name="T76" fmla="*/ 1250 w 1322"/>
                <a:gd name="T77" fmla="*/ 317 h 1664"/>
                <a:gd name="T78" fmla="*/ 1305 w 1322"/>
                <a:gd name="T79" fmla="*/ 375 h 1664"/>
                <a:gd name="T80" fmla="*/ 1322 w 1322"/>
                <a:gd name="T81" fmla="*/ 399 h 1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22" h="1664">
                  <a:moveTo>
                    <a:pt x="1322" y="399"/>
                  </a:moveTo>
                  <a:lnTo>
                    <a:pt x="1279" y="375"/>
                  </a:lnTo>
                  <a:lnTo>
                    <a:pt x="1220" y="349"/>
                  </a:lnTo>
                  <a:lnTo>
                    <a:pt x="1152" y="323"/>
                  </a:lnTo>
                  <a:lnTo>
                    <a:pt x="1075" y="303"/>
                  </a:lnTo>
                  <a:lnTo>
                    <a:pt x="994" y="297"/>
                  </a:lnTo>
                  <a:lnTo>
                    <a:pt x="906" y="310"/>
                  </a:lnTo>
                  <a:lnTo>
                    <a:pt x="818" y="346"/>
                  </a:lnTo>
                  <a:lnTo>
                    <a:pt x="731" y="411"/>
                  </a:lnTo>
                  <a:lnTo>
                    <a:pt x="649" y="509"/>
                  </a:lnTo>
                  <a:lnTo>
                    <a:pt x="571" y="650"/>
                  </a:lnTo>
                  <a:lnTo>
                    <a:pt x="513" y="806"/>
                  </a:lnTo>
                  <a:lnTo>
                    <a:pt x="480" y="949"/>
                  </a:lnTo>
                  <a:lnTo>
                    <a:pt x="464" y="1076"/>
                  </a:lnTo>
                  <a:lnTo>
                    <a:pt x="467" y="1194"/>
                  </a:lnTo>
                  <a:lnTo>
                    <a:pt x="480" y="1302"/>
                  </a:lnTo>
                  <a:lnTo>
                    <a:pt x="503" y="1393"/>
                  </a:lnTo>
                  <a:lnTo>
                    <a:pt x="533" y="1478"/>
                  </a:lnTo>
                  <a:lnTo>
                    <a:pt x="561" y="1550"/>
                  </a:lnTo>
                  <a:lnTo>
                    <a:pt x="591" y="1612"/>
                  </a:lnTo>
                  <a:lnTo>
                    <a:pt x="613" y="1664"/>
                  </a:lnTo>
                  <a:lnTo>
                    <a:pt x="585" y="1648"/>
                  </a:lnTo>
                  <a:lnTo>
                    <a:pt x="516" y="1595"/>
                  </a:lnTo>
                  <a:lnTo>
                    <a:pt x="415" y="1514"/>
                  </a:lnTo>
                  <a:lnTo>
                    <a:pt x="302" y="1402"/>
                  </a:lnTo>
                  <a:lnTo>
                    <a:pt x="189" y="1266"/>
                  </a:lnTo>
                  <a:lnTo>
                    <a:pt x="91" y="1106"/>
                  </a:lnTo>
                  <a:lnTo>
                    <a:pt x="22" y="930"/>
                  </a:lnTo>
                  <a:lnTo>
                    <a:pt x="0" y="734"/>
                  </a:lnTo>
                  <a:lnTo>
                    <a:pt x="39" y="529"/>
                  </a:lnTo>
                  <a:lnTo>
                    <a:pt x="153" y="306"/>
                  </a:lnTo>
                  <a:lnTo>
                    <a:pt x="311" y="131"/>
                  </a:lnTo>
                  <a:lnTo>
                    <a:pt x="473" y="32"/>
                  </a:lnTo>
                  <a:lnTo>
                    <a:pt x="637" y="0"/>
                  </a:lnTo>
                  <a:lnTo>
                    <a:pt x="789" y="20"/>
                  </a:lnTo>
                  <a:lnTo>
                    <a:pt x="932" y="76"/>
                  </a:lnTo>
                  <a:lnTo>
                    <a:pt x="1061" y="153"/>
                  </a:lnTo>
                  <a:lnTo>
                    <a:pt x="1168" y="239"/>
                  </a:lnTo>
                  <a:lnTo>
                    <a:pt x="1250" y="317"/>
                  </a:lnTo>
                  <a:lnTo>
                    <a:pt x="1305" y="375"/>
                  </a:lnTo>
                  <a:lnTo>
                    <a:pt x="1322" y="399"/>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77" name="Freeform 1153"/>
            <p:cNvSpPr>
              <a:spLocks/>
            </p:cNvSpPr>
            <p:nvPr/>
          </p:nvSpPr>
          <p:spPr bwMode="auto">
            <a:xfrm>
              <a:off x="975" y="2875"/>
              <a:ext cx="49" cy="45"/>
            </a:xfrm>
            <a:custGeom>
              <a:avLst/>
              <a:gdLst>
                <a:gd name="T0" fmla="*/ 238 w 1138"/>
                <a:gd name="T1" fmla="*/ 1183 h 1255"/>
                <a:gd name="T2" fmla="*/ 234 w 1138"/>
                <a:gd name="T3" fmla="*/ 1255 h 1255"/>
                <a:gd name="T4" fmla="*/ 234 w 1138"/>
                <a:gd name="T5" fmla="*/ 1252 h 1255"/>
                <a:gd name="T6" fmla="*/ 238 w 1138"/>
                <a:gd name="T7" fmla="*/ 1193 h 1255"/>
                <a:gd name="T8" fmla="*/ 241 w 1138"/>
                <a:gd name="T9" fmla="*/ 1089 h 1255"/>
                <a:gd name="T10" fmla="*/ 254 w 1138"/>
                <a:gd name="T11" fmla="*/ 952 h 1255"/>
                <a:gd name="T12" fmla="*/ 277 w 1138"/>
                <a:gd name="T13" fmla="*/ 798 h 1255"/>
                <a:gd name="T14" fmla="*/ 310 w 1138"/>
                <a:gd name="T15" fmla="*/ 642 h 1255"/>
                <a:gd name="T16" fmla="*/ 355 w 1138"/>
                <a:gd name="T17" fmla="*/ 492 h 1255"/>
                <a:gd name="T18" fmla="*/ 417 w 1138"/>
                <a:gd name="T19" fmla="*/ 368 h 1255"/>
                <a:gd name="T20" fmla="*/ 498 w 1138"/>
                <a:gd name="T21" fmla="*/ 280 h 1255"/>
                <a:gd name="T22" fmla="*/ 569 w 1138"/>
                <a:gd name="T23" fmla="*/ 231 h 1255"/>
                <a:gd name="T24" fmla="*/ 640 w 1138"/>
                <a:gd name="T25" fmla="*/ 196 h 1255"/>
                <a:gd name="T26" fmla="*/ 712 w 1138"/>
                <a:gd name="T27" fmla="*/ 169 h 1255"/>
                <a:gd name="T28" fmla="*/ 780 w 1138"/>
                <a:gd name="T29" fmla="*/ 156 h 1255"/>
                <a:gd name="T30" fmla="*/ 849 w 1138"/>
                <a:gd name="T31" fmla="*/ 146 h 1255"/>
                <a:gd name="T32" fmla="*/ 913 w 1138"/>
                <a:gd name="T33" fmla="*/ 146 h 1255"/>
                <a:gd name="T34" fmla="*/ 975 w 1138"/>
                <a:gd name="T35" fmla="*/ 149 h 1255"/>
                <a:gd name="T36" fmla="*/ 1033 w 1138"/>
                <a:gd name="T37" fmla="*/ 156 h 1255"/>
                <a:gd name="T38" fmla="*/ 1085 w 1138"/>
                <a:gd name="T39" fmla="*/ 166 h 1255"/>
                <a:gd name="T40" fmla="*/ 1138 w 1138"/>
                <a:gd name="T41" fmla="*/ 179 h 1255"/>
                <a:gd name="T42" fmla="*/ 1124 w 1138"/>
                <a:gd name="T43" fmla="*/ 166 h 1255"/>
                <a:gd name="T44" fmla="*/ 1085 w 1138"/>
                <a:gd name="T45" fmla="*/ 136 h 1255"/>
                <a:gd name="T46" fmla="*/ 1027 w 1138"/>
                <a:gd name="T47" fmla="*/ 97 h 1255"/>
                <a:gd name="T48" fmla="*/ 949 w 1138"/>
                <a:gd name="T49" fmla="*/ 55 h 1255"/>
                <a:gd name="T50" fmla="*/ 852 w 1138"/>
                <a:gd name="T51" fmla="*/ 19 h 1255"/>
                <a:gd name="T52" fmla="*/ 741 w 1138"/>
                <a:gd name="T53" fmla="*/ 0 h 1255"/>
                <a:gd name="T54" fmla="*/ 618 w 1138"/>
                <a:gd name="T55" fmla="*/ 0 h 1255"/>
                <a:gd name="T56" fmla="*/ 487 w 1138"/>
                <a:gd name="T57" fmla="*/ 28 h 1255"/>
                <a:gd name="T58" fmla="*/ 349 w 1138"/>
                <a:gd name="T59" fmla="*/ 94 h 1255"/>
                <a:gd name="T60" fmla="*/ 206 w 1138"/>
                <a:gd name="T61" fmla="*/ 208 h 1255"/>
                <a:gd name="T62" fmla="*/ 91 w 1138"/>
                <a:gd name="T63" fmla="*/ 348 h 1255"/>
                <a:gd name="T64" fmla="*/ 27 w 1138"/>
                <a:gd name="T65" fmla="*/ 486 h 1255"/>
                <a:gd name="T66" fmla="*/ 0 w 1138"/>
                <a:gd name="T67" fmla="*/ 619 h 1255"/>
                <a:gd name="T68" fmla="*/ 11 w 1138"/>
                <a:gd name="T69" fmla="*/ 746 h 1255"/>
                <a:gd name="T70" fmla="*/ 43 w 1138"/>
                <a:gd name="T71" fmla="*/ 864 h 1255"/>
                <a:gd name="T72" fmla="*/ 88 w 1138"/>
                <a:gd name="T73" fmla="*/ 968 h 1255"/>
                <a:gd name="T74" fmla="*/ 140 w 1138"/>
                <a:gd name="T75" fmla="*/ 1056 h 1255"/>
                <a:gd name="T76" fmla="*/ 186 w 1138"/>
                <a:gd name="T77" fmla="*/ 1121 h 1255"/>
                <a:gd name="T78" fmla="*/ 222 w 1138"/>
                <a:gd name="T79" fmla="*/ 1164 h 1255"/>
                <a:gd name="T80" fmla="*/ 238 w 1138"/>
                <a:gd name="T81" fmla="*/ 1183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38" h="1255">
                  <a:moveTo>
                    <a:pt x="238" y="1183"/>
                  </a:moveTo>
                  <a:lnTo>
                    <a:pt x="234" y="1255"/>
                  </a:lnTo>
                  <a:lnTo>
                    <a:pt x="234" y="1252"/>
                  </a:lnTo>
                  <a:lnTo>
                    <a:pt x="238" y="1193"/>
                  </a:lnTo>
                  <a:lnTo>
                    <a:pt x="241" y="1089"/>
                  </a:lnTo>
                  <a:lnTo>
                    <a:pt x="254" y="952"/>
                  </a:lnTo>
                  <a:lnTo>
                    <a:pt x="277" y="798"/>
                  </a:lnTo>
                  <a:lnTo>
                    <a:pt x="310" y="642"/>
                  </a:lnTo>
                  <a:lnTo>
                    <a:pt x="355" y="492"/>
                  </a:lnTo>
                  <a:lnTo>
                    <a:pt x="417" y="368"/>
                  </a:lnTo>
                  <a:lnTo>
                    <a:pt x="498" y="280"/>
                  </a:lnTo>
                  <a:lnTo>
                    <a:pt x="569" y="231"/>
                  </a:lnTo>
                  <a:lnTo>
                    <a:pt x="640" y="196"/>
                  </a:lnTo>
                  <a:lnTo>
                    <a:pt x="712" y="169"/>
                  </a:lnTo>
                  <a:lnTo>
                    <a:pt x="780" y="156"/>
                  </a:lnTo>
                  <a:lnTo>
                    <a:pt x="849" y="146"/>
                  </a:lnTo>
                  <a:lnTo>
                    <a:pt x="913" y="146"/>
                  </a:lnTo>
                  <a:lnTo>
                    <a:pt x="975" y="149"/>
                  </a:lnTo>
                  <a:lnTo>
                    <a:pt x="1033" y="156"/>
                  </a:lnTo>
                  <a:lnTo>
                    <a:pt x="1085" y="166"/>
                  </a:lnTo>
                  <a:lnTo>
                    <a:pt x="1138" y="179"/>
                  </a:lnTo>
                  <a:lnTo>
                    <a:pt x="1124" y="166"/>
                  </a:lnTo>
                  <a:lnTo>
                    <a:pt x="1085" y="136"/>
                  </a:lnTo>
                  <a:lnTo>
                    <a:pt x="1027" y="97"/>
                  </a:lnTo>
                  <a:lnTo>
                    <a:pt x="949" y="55"/>
                  </a:lnTo>
                  <a:lnTo>
                    <a:pt x="852" y="19"/>
                  </a:lnTo>
                  <a:lnTo>
                    <a:pt x="741" y="0"/>
                  </a:lnTo>
                  <a:lnTo>
                    <a:pt x="618" y="0"/>
                  </a:lnTo>
                  <a:lnTo>
                    <a:pt x="487" y="28"/>
                  </a:lnTo>
                  <a:lnTo>
                    <a:pt x="349" y="94"/>
                  </a:lnTo>
                  <a:lnTo>
                    <a:pt x="206" y="208"/>
                  </a:lnTo>
                  <a:lnTo>
                    <a:pt x="91" y="348"/>
                  </a:lnTo>
                  <a:lnTo>
                    <a:pt x="27" y="486"/>
                  </a:lnTo>
                  <a:lnTo>
                    <a:pt x="0" y="619"/>
                  </a:lnTo>
                  <a:lnTo>
                    <a:pt x="11" y="746"/>
                  </a:lnTo>
                  <a:lnTo>
                    <a:pt x="43" y="864"/>
                  </a:lnTo>
                  <a:lnTo>
                    <a:pt x="88" y="968"/>
                  </a:lnTo>
                  <a:lnTo>
                    <a:pt x="140" y="1056"/>
                  </a:lnTo>
                  <a:lnTo>
                    <a:pt x="186" y="1121"/>
                  </a:lnTo>
                  <a:lnTo>
                    <a:pt x="222" y="1164"/>
                  </a:lnTo>
                  <a:lnTo>
                    <a:pt x="238" y="1183"/>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78" name="Freeform 1154"/>
            <p:cNvSpPr>
              <a:spLocks/>
            </p:cNvSpPr>
            <p:nvPr/>
          </p:nvSpPr>
          <p:spPr bwMode="auto">
            <a:xfrm>
              <a:off x="773" y="2677"/>
              <a:ext cx="270" cy="321"/>
            </a:xfrm>
            <a:custGeom>
              <a:avLst/>
              <a:gdLst>
                <a:gd name="T0" fmla="*/ 3368 w 6216"/>
                <a:gd name="T1" fmla="*/ 1722 h 9004"/>
                <a:gd name="T2" fmla="*/ 3579 w 6216"/>
                <a:gd name="T3" fmla="*/ 1700 h 9004"/>
                <a:gd name="T4" fmla="*/ 3842 w 6216"/>
                <a:gd name="T5" fmla="*/ 1683 h 9004"/>
                <a:gd name="T6" fmla="*/ 4122 w 6216"/>
                <a:gd name="T7" fmla="*/ 1112 h 9004"/>
                <a:gd name="T8" fmla="*/ 3917 w 6216"/>
                <a:gd name="T9" fmla="*/ 303 h 9004"/>
                <a:gd name="T10" fmla="*/ 3946 w 6216"/>
                <a:gd name="T11" fmla="*/ 146 h 9004"/>
                <a:gd name="T12" fmla="*/ 4082 w 6216"/>
                <a:gd name="T13" fmla="*/ 450 h 9004"/>
                <a:gd name="T14" fmla="*/ 4280 w 6216"/>
                <a:gd name="T15" fmla="*/ 505 h 9004"/>
                <a:gd name="T16" fmla="*/ 4423 w 6216"/>
                <a:gd name="T17" fmla="*/ 336 h 9004"/>
                <a:gd name="T18" fmla="*/ 4543 w 6216"/>
                <a:gd name="T19" fmla="*/ 0 h 9004"/>
                <a:gd name="T20" fmla="*/ 4527 w 6216"/>
                <a:gd name="T21" fmla="*/ 254 h 9004"/>
                <a:gd name="T22" fmla="*/ 4488 w 6216"/>
                <a:gd name="T23" fmla="*/ 1278 h 9004"/>
                <a:gd name="T24" fmla="*/ 4884 w 6216"/>
                <a:gd name="T25" fmla="*/ 1657 h 9004"/>
                <a:gd name="T26" fmla="*/ 5313 w 6216"/>
                <a:gd name="T27" fmla="*/ 1488 h 9004"/>
                <a:gd name="T28" fmla="*/ 5420 w 6216"/>
                <a:gd name="T29" fmla="*/ 1523 h 9004"/>
                <a:gd name="T30" fmla="*/ 5082 w 6216"/>
                <a:gd name="T31" fmla="*/ 1761 h 9004"/>
                <a:gd name="T32" fmla="*/ 5082 w 6216"/>
                <a:gd name="T33" fmla="*/ 2068 h 9004"/>
                <a:gd name="T34" fmla="*/ 5482 w 6216"/>
                <a:gd name="T35" fmla="*/ 2179 h 9004"/>
                <a:gd name="T36" fmla="*/ 5752 w 6216"/>
                <a:gd name="T37" fmla="*/ 2130 h 9004"/>
                <a:gd name="T38" fmla="*/ 5450 w 6216"/>
                <a:gd name="T39" fmla="*/ 2267 h 9004"/>
                <a:gd name="T40" fmla="*/ 5076 w 6216"/>
                <a:gd name="T41" fmla="*/ 2877 h 9004"/>
                <a:gd name="T42" fmla="*/ 5599 w 6216"/>
                <a:gd name="T43" fmla="*/ 3598 h 9004"/>
                <a:gd name="T44" fmla="*/ 5995 w 6216"/>
                <a:gd name="T45" fmla="*/ 3504 h 9004"/>
                <a:gd name="T46" fmla="*/ 5981 w 6216"/>
                <a:gd name="T47" fmla="*/ 3620 h 9004"/>
                <a:gd name="T48" fmla="*/ 5390 w 6216"/>
                <a:gd name="T49" fmla="*/ 3996 h 9004"/>
                <a:gd name="T50" fmla="*/ 5316 w 6216"/>
                <a:gd name="T51" fmla="*/ 4893 h 9004"/>
                <a:gd name="T52" fmla="*/ 6005 w 6216"/>
                <a:gd name="T53" fmla="*/ 5007 h 9004"/>
                <a:gd name="T54" fmla="*/ 6216 w 6216"/>
                <a:gd name="T55" fmla="*/ 4998 h 9004"/>
                <a:gd name="T56" fmla="*/ 5985 w 6216"/>
                <a:gd name="T57" fmla="*/ 5138 h 9004"/>
                <a:gd name="T58" fmla="*/ 5859 w 6216"/>
                <a:gd name="T59" fmla="*/ 5373 h 9004"/>
                <a:gd name="T60" fmla="*/ 5926 w 6216"/>
                <a:gd name="T61" fmla="*/ 5705 h 9004"/>
                <a:gd name="T62" fmla="*/ 6082 w 6216"/>
                <a:gd name="T63" fmla="*/ 5970 h 9004"/>
                <a:gd name="T64" fmla="*/ 5950 w 6216"/>
                <a:gd name="T65" fmla="*/ 5923 h 9004"/>
                <a:gd name="T66" fmla="*/ 5387 w 6216"/>
                <a:gd name="T67" fmla="*/ 5614 h 9004"/>
                <a:gd name="T68" fmla="*/ 4796 w 6216"/>
                <a:gd name="T69" fmla="*/ 6423 h 9004"/>
                <a:gd name="T70" fmla="*/ 5274 w 6216"/>
                <a:gd name="T71" fmla="*/ 7144 h 9004"/>
                <a:gd name="T72" fmla="*/ 5304 w 6216"/>
                <a:gd name="T73" fmla="*/ 7333 h 9004"/>
                <a:gd name="T74" fmla="*/ 5002 w 6216"/>
                <a:gd name="T75" fmla="*/ 7085 h 9004"/>
                <a:gd name="T76" fmla="*/ 4180 w 6216"/>
                <a:gd name="T77" fmla="*/ 6994 h 9004"/>
                <a:gd name="T78" fmla="*/ 4073 w 6216"/>
                <a:gd name="T79" fmla="*/ 7861 h 9004"/>
                <a:gd name="T80" fmla="*/ 4208 w 6216"/>
                <a:gd name="T81" fmla="*/ 8273 h 9004"/>
                <a:gd name="T82" fmla="*/ 4015 w 6216"/>
                <a:gd name="T83" fmla="*/ 8132 h 9004"/>
                <a:gd name="T84" fmla="*/ 3524 w 6216"/>
                <a:gd name="T85" fmla="*/ 7287 h 9004"/>
                <a:gd name="T86" fmla="*/ 2955 w 6216"/>
                <a:gd name="T87" fmla="*/ 7187 h 9004"/>
                <a:gd name="T88" fmla="*/ 2864 w 6216"/>
                <a:gd name="T89" fmla="*/ 7144 h 9004"/>
                <a:gd name="T90" fmla="*/ 3196 w 6216"/>
                <a:gd name="T91" fmla="*/ 6916 h 9004"/>
                <a:gd name="T92" fmla="*/ 2822 w 6216"/>
                <a:gd name="T93" fmla="*/ 5696 h 9004"/>
                <a:gd name="T94" fmla="*/ 2199 w 6216"/>
                <a:gd name="T95" fmla="*/ 5523 h 9004"/>
                <a:gd name="T96" fmla="*/ 1465 w 6216"/>
                <a:gd name="T97" fmla="*/ 5835 h 9004"/>
                <a:gd name="T98" fmla="*/ 865 w 6216"/>
                <a:gd name="T99" fmla="*/ 6896 h 9004"/>
                <a:gd name="T100" fmla="*/ 595 w 6216"/>
                <a:gd name="T101" fmla="*/ 8394 h 9004"/>
                <a:gd name="T102" fmla="*/ 433 w 6216"/>
                <a:gd name="T103" fmla="*/ 8968 h 9004"/>
                <a:gd name="T104" fmla="*/ 43 w 6216"/>
                <a:gd name="T105" fmla="*/ 8919 h 9004"/>
                <a:gd name="T106" fmla="*/ 82 w 6216"/>
                <a:gd name="T107" fmla="*/ 8015 h 9004"/>
                <a:gd name="T108" fmla="*/ 387 w 6216"/>
                <a:gd name="T109" fmla="*/ 6400 h 9004"/>
                <a:gd name="T110" fmla="*/ 1468 w 6216"/>
                <a:gd name="T111" fmla="*/ 4805 h 9004"/>
                <a:gd name="T112" fmla="*/ 2582 w 6216"/>
                <a:gd name="T113" fmla="*/ 4198 h 9004"/>
                <a:gd name="T114" fmla="*/ 3455 w 6216"/>
                <a:gd name="T115" fmla="*/ 3239 h 9004"/>
                <a:gd name="T116" fmla="*/ 3674 w 6216"/>
                <a:gd name="T117" fmla="*/ 2202 h 9004"/>
                <a:gd name="T118" fmla="*/ 3576 w 6216"/>
                <a:gd name="T119" fmla="*/ 1921 h 9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16" h="9004">
                  <a:moveTo>
                    <a:pt x="3562" y="1899"/>
                  </a:moveTo>
                  <a:lnTo>
                    <a:pt x="3543" y="1875"/>
                  </a:lnTo>
                  <a:lnTo>
                    <a:pt x="3520" y="1856"/>
                  </a:lnTo>
                  <a:lnTo>
                    <a:pt x="3488" y="1833"/>
                  </a:lnTo>
                  <a:lnTo>
                    <a:pt x="3459" y="1814"/>
                  </a:lnTo>
                  <a:lnTo>
                    <a:pt x="3427" y="1794"/>
                  </a:lnTo>
                  <a:lnTo>
                    <a:pt x="3400" y="1772"/>
                  </a:lnTo>
                  <a:lnTo>
                    <a:pt x="3381" y="1748"/>
                  </a:lnTo>
                  <a:lnTo>
                    <a:pt x="3368" y="1722"/>
                  </a:lnTo>
                  <a:lnTo>
                    <a:pt x="3368" y="1696"/>
                  </a:lnTo>
                  <a:lnTo>
                    <a:pt x="3381" y="1667"/>
                  </a:lnTo>
                  <a:lnTo>
                    <a:pt x="3394" y="1657"/>
                  </a:lnTo>
                  <a:lnTo>
                    <a:pt x="3416" y="1654"/>
                  </a:lnTo>
                  <a:lnTo>
                    <a:pt x="3443" y="1657"/>
                  </a:lnTo>
                  <a:lnTo>
                    <a:pt x="3475" y="1664"/>
                  </a:lnTo>
                  <a:lnTo>
                    <a:pt x="3507" y="1676"/>
                  </a:lnTo>
                  <a:lnTo>
                    <a:pt x="3543" y="1686"/>
                  </a:lnTo>
                  <a:lnTo>
                    <a:pt x="3579" y="1700"/>
                  </a:lnTo>
                  <a:lnTo>
                    <a:pt x="3614" y="1709"/>
                  </a:lnTo>
                  <a:lnTo>
                    <a:pt x="3644" y="1716"/>
                  </a:lnTo>
                  <a:lnTo>
                    <a:pt x="3670" y="1719"/>
                  </a:lnTo>
                  <a:lnTo>
                    <a:pt x="3699" y="1719"/>
                  </a:lnTo>
                  <a:lnTo>
                    <a:pt x="3729" y="1716"/>
                  </a:lnTo>
                  <a:lnTo>
                    <a:pt x="3757" y="1712"/>
                  </a:lnTo>
                  <a:lnTo>
                    <a:pt x="3787" y="1706"/>
                  </a:lnTo>
                  <a:lnTo>
                    <a:pt x="3812" y="1696"/>
                  </a:lnTo>
                  <a:lnTo>
                    <a:pt x="3842" y="1683"/>
                  </a:lnTo>
                  <a:lnTo>
                    <a:pt x="3872" y="1667"/>
                  </a:lnTo>
                  <a:lnTo>
                    <a:pt x="3903" y="1644"/>
                  </a:lnTo>
                  <a:lnTo>
                    <a:pt x="3936" y="1618"/>
                  </a:lnTo>
                  <a:lnTo>
                    <a:pt x="3969" y="1588"/>
                  </a:lnTo>
                  <a:lnTo>
                    <a:pt x="4030" y="1516"/>
                  </a:lnTo>
                  <a:lnTo>
                    <a:pt x="4073" y="1432"/>
                  </a:lnTo>
                  <a:lnTo>
                    <a:pt x="4101" y="1337"/>
                  </a:lnTo>
                  <a:lnTo>
                    <a:pt x="4118" y="1229"/>
                  </a:lnTo>
                  <a:lnTo>
                    <a:pt x="4122" y="1112"/>
                  </a:lnTo>
                  <a:lnTo>
                    <a:pt x="4115" y="988"/>
                  </a:lnTo>
                  <a:lnTo>
                    <a:pt x="4098" y="861"/>
                  </a:lnTo>
                  <a:lnTo>
                    <a:pt x="4073" y="728"/>
                  </a:lnTo>
                  <a:lnTo>
                    <a:pt x="4040" y="590"/>
                  </a:lnTo>
                  <a:lnTo>
                    <a:pt x="3998" y="453"/>
                  </a:lnTo>
                  <a:lnTo>
                    <a:pt x="3985" y="417"/>
                  </a:lnTo>
                  <a:lnTo>
                    <a:pt x="3966" y="381"/>
                  </a:lnTo>
                  <a:lnTo>
                    <a:pt x="3939" y="342"/>
                  </a:lnTo>
                  <a:lnTo>
                    <a:pt x="3917" y="303"/>
                  </a:lnTo>
                  <a:lnTo>
                    <a:pt x="3894" y="267"/>
                  </a:lnTo>
                  <a:lnTo>
                    <a:pt x="3872" y="231"/>
                  </a:lnTo>
                  <a:lnTo>
                    <a:pt x="3858" y="196"/>
                  </a:lnTo>
                  <a:lnTo>
                    <a:pt x="3855" y="166"/>
                  </a:lnTo>
                  <a:lnTo>
                    <a:pt x="3861" y="140"/>
                  </a:lnTo>
                  <a:lnTo>
                    <a:pt x="3881" y="121"/>
                  </a:lnTo>
                  <a:lnTo>
                    <a:pt x="3900" y="114"/>
                  </a:lnTo>
                  <a:lnTo>
                    <a:pt x="3924" y="124"/>
                  </a:lnTo>
                  <a:lnTo>
                    <a:pt x="3946" y="146"/>
                  </a:lnTo>
                  <a:lnTo>
                    <a:pt x="3966" y="176"/>
                  </a:lnTo>
                  <a:lnTo>
                    <a:pt x="3988" y="215"/>
                  </a:lnTo>
                  <a:lnTo>
                    <a:pt x="4004" y="257"/>
                  </a:lnTo>
                  <a:lnTo>
                    <a:pt x="4024" y="300"/>
                  </a:lnTo>
                  <a:lnTo>
                    <a:pt x="4040" y="342"/>
                  </a:lnTo>
                  <a:lnTo>
                    <a:pt x="4053" y="381"/>
                  </a:lnTo>
                  <a:lnTo>
                    <a:pt x="4062" y="414"/>
                  </a:lnTo>
                  <a:lnTo>
                    <a:pt x="4070" y="433"/>
                  </a:lnTo>
                  <a:lnTo>
                    <a:pt x="4082" y="450"/>
                  </a:lnTo>
                  <a:lnTo>
                    <a:pt x="4095" y="466"/>
                  </a:lnTo>
                  <a:lnTo>
                    <a:pt x="4111" y="480"/>
                  </a:lnTo>
                  <a:lnTo>
                    <a:pt x="4131" y="493"/>
                  </a:lnTo>
                  <a:lnTo>
                    <a:pt x="4153" y="502"/>
                  </a:lnTo>
                  <a:lnTo>
                    <a:pt x="4177" y="508"/>
                  </a:lnTo>
                  <a:lnTo>
                    <a:pt x="4199" y="512"/>
                  </a:lnTo>
                  <a:lnTo>
                    <a:pt x="4225" y="515"/>
                  </a:lnTo>
                  <a:lnTo>
                    <a:pt x="4251" y="512"/>
                  </a:lnTo>
                  <a:lnTo>
                    <a:pt x="4280" y="505"/>
                  </a:lnTo>
                  <a:lnTo>
                    <a:pt x="4303" y="493"/>
                  </a:lnTo>
                  <a:lnTo>
                    <a:pt x="4326" y="477"/>
                  </a:lnTo>
                  <a:lnTo>
                    <a:pt x="4342" y="460"/>
                  </a:lnTo>
                  <a:lnTo>
                    <a:pt x="4358" y="441"/>
                  </a:lnTo>
                  <a:lnTo>
                    <a:pt x="4372" y="417"/>
                  </a:lnTo>
                  <a:lnTo>
                    <a:pt x="4384" y="398"/>
                  </a:lnTo>
                  <a:lnTo>
                    <a:pt x="4397" y="375"/>
                  </a:lnTo>
                  <a:lnTo>
                    <a:pt x="4411" y="356"/>
                  </a:lnTo>
                  <a:lnTo>
                    <a:pt x="4423" y="336"/>
                  </a:lnTo>
                  <a:lnTo>
                    <a:pt x="4443" y="303"/>
                  </a:lnTo>
                  <a:lnTo>
                    <a:pt x="4455" y="264"/>
                  </a:lnTo>
                  <a:lnTo>
                    <a:pt x="4469" y="218"/>
                  </a:lnTo>
                  <a:lnTo>
                    <a:pt x="4482" y="173"/>
                  </a:lnTo>
                  <a:lnTo>
                    <a:pt x="4491" y="124"/>
                  </a:lnTo>
                  <a:lnTo>
                    <a:pt x="4504" y="78"/>
                  </a:lnTo>
                  <a:lnTo>
                    <a:pt x="4515" y="42"/>
                  </a:lnTo>
                  <a:lnTo>
                    <a:pt x="4527" y="13"/>
                  </a:lnTo>
                  <a:lnTo>
                    <a:pt x="4543" y="0"/>
                  </a:lnTo>
                  <a:lnTo>
                    <a:pt x="4560" y="0"/>
                  </a:lnTo>
                  <a:lnTo>
                    <a:pt x="4570" y="13"/>
                  </a:lnTo>
                  <a:lnTo>
                    <a:pt x="4573" y="29"/>
                  </a:lnTo>
                  <a:lnTo>
                    <a:pt x="4573" y="52"/>
                  </a:lnTo>
                  <a:lnTo>
                    <a:pt x="4570" y="82"/>
                  </a:lnTo>
                  <a:lnTo>
                    <a:pt x="4560" y="118"/>
                  </a:lnTo>
                  <a:lnTo>
                    <a:pt x="4549" y="160"/>
                  </a:lnTo>
                  <a:lnTo>
                    <a:pt x="4537" y="206"/>
                  </a:lnTo>
                  <a:lnTo>
                    <a:pt x="4527" y="254"/>
                  </a:lnTo>
                  <a:lnTo>
                    <a:pt x="4515" y="309"/>
                  </a:lnTo>
                  <a:lnTo>
                    <a:pt x="4504" y="372"/>
                  </a:lnTo>
                  <a:lnTo>
                    <a:pt x="4491" y="489"/>
                  </a:lnTo>
                  <a:lnTo>
                    <a:pt x="4479" y="616"/>
                  </a:lnTo>
                  <a:lnTo>
                    <a:pt x="4469" y="750"/>
                  </a:lnTo>
                  <a:lnTo>
                    <a:pt x="4466" y="891"/>
                  </a:lnTo>
                  <a:lnTo>
                    <a:pt x="4466" y="1024"/>
                  </a:lnTo>
                  <a:lnTo>
                    <a:pt x="4472" y="1157"/>
                  </a:lnTo>
                  <a:lnTo>
                    <a:pt x="4488" y="1278"/>
                  </a:lnTo>
                  <a:lnTo>
                    <a:pt x="4515" y="1389"/>
                  </a:lnTo>
                  <a:lnTo>
                    <a:pt x="4549" y="1484"/>
                  </a:lnTo>
                  <a:lnTo>
                    <a:pt x="4598" y="1556"/>
                  </a:lnTo>
                  <a:lnTo>
                    <a:pt x="4637" y="1595"/>
                  </a:lnTo>
                  <a:lnTo>
                    <a:pt x="4680" y="1621"/>
                  </a:lnTo>
                  <a:lnTo>
                    <a:pt x="4728" y="1644"/>
                  </a:lnTo>
                  <a:lnTo>
                    <a:pt x="4777" y="1654"/>
                  </a:lnTo>
                  <a:lnTo>
                    <a:pt x="4829" y="1660"/>
                  </a:lnTo>
                  <a:lnTo>
                    <a:pt x="4884" y="1657"/>
                  </a:lnTo>
                  <a:lnTo>
                    <a:pt x="4942" y="1651"/>
                  </a:lnTo>
                  <a:lnTo>
                    <a:pt x="5002" y="1634"/>
                  </a:lnTo>
                  <a:lnTo>
                    <a:pt x="5066" y="1615"/>
                  </a:lnTo>
                  <a:lnTo>
                    <a:pt x="5128" y="1592"/>
                  </a:lnTo>
                  <a:lnTo>
                    <a:pt x="5161" y="1576"/>
                  </a:lnTo>
                  <a:lnTo>
                    <a:pt x="5192" y="1559"/>
                  </a:lnTo>
                  <a:lnTo>
                    <a:pt x="5232" y="1537"/>
                  </a:lnTo>
                  <a:lnTo>
                    <a:pt x="5274" y="1510"/>
                  </a:lnTo>
                  <a:lnTo>
                    <a:pt x="5313" y="1488"/>
                  </a:lnTo>
                  <a:lnTo>
                    <a:pt x="5349" y="1465"/>
                  </a:lnTo>
                  <a:lnTo>
                    <a:pt x="5381" y="1444"/>
                  </a:lnTo>
                  <a:lnTo>
                    <a:pt x="5411" y="1432"/>
                  </a:lnTo>
                  <a:lnTo>
                    <a:pt x="5430" y="1425"/>
                  </a:lnTo>
                  <a:lnTo>
                    <a:pt x="5439" y="1425"/>
                  </a:lnTo>
                  <a:lnTo>
                    <a:pt x="5456" y="1455"/>
                  </a:lnTo>
                  <a:lnTo>
                    <a:pt x="5456" y="1480"/>
                  </a:lnTo>
                  <a:lnTo>
                    <a:pt x="5442" y="1504"/>
                  </a:lnTo>
                  <a:lnTo>
                    <a:pt x="5420" y="1523"/>
                  </a:lnTo>
                  <a:lnTo>
                    <a:pt x="5387" y="1543"/>
                  </a:lnTo>
                  <a:lnTo>
                    <a:pt x="5345" y="1562"/>
                  </a:lnTo>
                  <a:lnTo>
                    <a:pt x="5304" y="1582"/>
                  </a:lnTo>
                  <a:lnTo>
                    <a:pt x="5258" y="1604"/>
                  </a:lnTo>
                  <a:lnTo>
                    <a:pt x="5216" y="1631"/>
                  </a:lnTo>
                  <a:lnTo>
                    <a:pt x="5173" y="1664"/>
                  </a:lnTo>
                  <a:lnTo>
                    <a:pt x="5140" y="1693"/>
                  </a:lnTo>
                  <a:lnTo>
                    <a:pt x="5109" y="1725"/>
                  </a:lnTo>
                  <a:lnTo>
                    <a:pt x="5082" y="1761"/>
                  </a:lnTo>
                  <a:lnTo>
                    <a:pt x="5063" y="1797"/>
                  </a:lnTo>
                  <a:lnTo>
                    <a:pt x="5046" y="1836"/>
                  </a:lnTo>
                  <a:lnTo>
                    <a:pt x="5037" y="1879"/>
                  </a:lnTo>
                  <a:lnTo>
                    <a:pt x="5034" y="1918"/>
                  </a:lnTo>
                  <a:lnTo>
                    <a:pt x="5037" y="1960"/>
                  </a:lnTo>
                  <a:lnTo>
                    <a:pt x="5049" y="2006"/>
                  </a:lnTo>
                  <a:lnTo>
                    <a:pt x="5070" y="2048"/>
                  </a:lnTo>
                  <a:lnTo>
                    <a:pt x="5073" y="2055"/>
                  </a:lnTo>
                  <a:lnTo>
                    <a:pt x="5082" y="2068"/>
                  </a:lnTo>
                  <a:lnTo>
                    <a:pt x="5098" y="2084"/>
                  </a:lnTo>
                  <a:lnTo>
                    <a:pt x="5121" y="2104"/>
                  </a:lnTo>
                  <a:lnTo>
                    <a:pt x="5151" y="2126"/>
                  </a:lnTo>
                  <a:lnTo>
                    <a:pt x="5189" y="2150"/>
                  </a:lnTo>
                  <a:lnTo>
                    <a:pt x="5241" y="2169"/>
                  </a:lnTo>
                  <a:lnTo>
                    <a:pt x="5300" y="2182"/>
                  </a:lnTo>
                  <a:lnTo>
                    <a:pt x="5368" y="2189"/>
                  </a:lnTo>
                  <a:lnTo>
                    <a:pt x="5450" y="2186"/>
                  </a:lnTo>
                  <a:lnTo>
                    <a:pt x="5482" y="2179"/>
                  </a:lnTo>
                  <a:lnTo>
                    <a:pt x="5521" y="2166"/>
                  </a:lnTo>
                  <a:lnTo>
                    <a:pt x="5557" y="2150"/>
                  </a:lnTo>
                  <a:lnTo>
                    <a:pt x="5596" y="2134"/>
                  </a:lnTo>
                  <a:lnTo>
                    <a:pt x="5631" y="2117"/>
                  </a:lnTo>
                  <a:lnTo>
                    <a:pt x="5667" y="2104"/>
                  </a:lnTo>
                  <a:lnTo>
                    <a:pt x="5697" y="2095"/>
                  </a:lnTo>
                  <a:lnTo>
                    <a:pt x="5722" y="2098"/>
                  </a:lnTo>
                  <a:lnTo>
                    <a:pt x="5738" y="2107"/>
                  </a:lnTo>
                  <a:lnTo>
                    <a:pt x="5752" y="2130"/>
                  </a:lnTo>
                  <a:lnTo>
                    <a:pt x="5745" y="2150"/>
                  </a:lnTo>
                  <a:lnTo>
                    <a:pt x="5725" y="2173"/>
                  </a:lnTo>
                  <a:lnTo>
                    <a:pt x="5693" y="2189"/>
                  </a:lnTo>
                  <a:lnTo>
                    <a:pt x="5651" y="2208"/>
                  </a:lnTo>
                  <a:lnTo>
                    <a:pt x="5605" y="2225"/>
                  </a:lnTo>
                  <a:lnTo>
                    <a:pt x="5557" y="2238"/>
                  </a:lnTo>
                  <a:lnTo>
                    <a:pt x="5514" y="2250"/>
                  </a:lnTo>
                  <a:lnTo>
                    <a:pt x="5478" y="2261"/>
                  </a:lnTo>
                  <a:lnTo>
                    <a:pt x="5450" y="2267"/>
                  </a:lnTo>
                  <a:lnTo>
                    <a:pt x="5436" y="2270"/>
                  </a:lnTo>
                  <a:lnTo>
                    <a:pt x="5375" y="2313"/>
                  </a:lnTo>
                  <a:lnTo>
                    <a:pt x="5313" y="2361"/>
                  </a:lnTo>
                  <a:lnTo>
                    <a:pt x="5248" y="2424"/>
                  </a:lnTo>
                  <a:lnTo>
                    <a:pt x="5189" y="2492"/>
                  </a:lnTo>
                  <a:lnTo>
                    <a:pt x="5140" y="2573"/>
                  </a:lnTo>
                  <a:lnTo>
                    <a:pt x="5106" y="2662"/>
                  </a:lnTo>
                  <a:lnTo>
                    <a:pt x="5082" y="2763"/>
                  </a:lnTo>
                  <a:lnTo>
                    <a:pt x="5076" y="2877"/>
                  </a:lnTo>
                  <a:lnTo>
                    <a:pt x="5095" y="3001"/>
                  </a:lnTo>
                  <a:lnTo>
                    <a:pt x="5140" y="3134"/>
                  </a:lnTo>
                  <a:lnTo>
                    <a:pt x="5203" y="3275"/>
                  </a:lnTo>
                  <a:lnTo>
                    <a:pt x="5268" y="3386"/>
                  </a:lnTo>
                  <a:lnTo>
                    <a:pt x="5329" y="3468"/>
                  </a:lnTo>
                  <a:lnTo>
                    <a:pt x="5394" y="3529"/>
                  </a:lnTo>
                  <a:lnTo>
                    <a:pt x="5459" y="3568"/>
                  </a:lnTo>
                  <a:lnTo>
                    <a:pt x="5527" y="3589"/>
                  </a:lnTo>
                  <a:lnTo>
                    <a:pt x="5599" y="3598"/>
                  </a:lnTo>
                  <a:lnTo>
                    <a:pt x="5676" y="3595"/>
                  </a:lnTo>
                  <a:lnTo>
                    <a:pt x="5758" y="3585"/>
                  </a:lnTo>
                  <a:lnTo>
                    <a:pt x="5843" y="3568"/>
                  </a:lnTo>
                  <a:lnTo>
                    <a:pt x="5865" y="3562"/>
                  </a:lnTo>
                  <a:lnTo>
                    <a:pt x="5887" y="3553"/>
                  </a:lnTo>
                  <a:lnTo>
                    <a:pt x="5914" y="3539"/>
                  </a:lnTo>
                  <a:lnTo>
                    <a:pt x="5940" y="3523"/>
                  </a:lnTo>
                  <a:lnTo>
                    <a:pt x="5969" y="3513"/>
                  </a:lnTo>
                  <a:lnTo>
                    <a:pt x="5995" y="3504"/>
                  </a:lnTo>
                  <a:lnTo>
                    <a:pt x="6021" y="3500"/>
                  </a:lnTo>
                  <a:lnTo>
                    <a:pt x="6044" y="3507"/>
                  </a:lnTo>
                  <a:lnTo>
                    <a:pt x="6063" y="3520"/>
                  </a:lnTo>
                  <a:lnTo>
                    <a:pt x="6079" y="3546"/>
                  </a:lnTo>
                  <a:lnTo>
                    <a:pt x="6082" y="3568"/>
                  </a:lnTo>
                  <a:lnTo>
                    <a:pt x="6073" y="3585"/>
                  </a:lnTo>
                  <a:lnTo>
                    <a:pt x="6050" y="3598"/>
                  </a:lnTo>
                  <a:lnTo>
                    <a:pt x="6017" y="3611"/>
                  </a:lnTo>
                  <a:lnTo>
                    <a:pt x="5981" y="3620"/>
                  </a:lnTo>
                  <a:lnTo>
                    <a:pt x="5940" y="3631"/>
                  </a:lnTo>
                  <a:lnTo>
                    <a:pt x="5898" y="3640"/>
                  </a:lnTo>
                  <a:lnTo>
                    <a:pt x="5855" y="3653"/>
                  </a:lnTo>
                  <a:lnTo>
                    <a:pt x="5816" y="3667"/>
                  </a:lnTo>
                  <a:lnTo>
                    <a:pt x="5780" y="3683"/>
                  </a:lnTo>
                  <a:lnTo>
                    <a:pt x="5686" y="3748"/>
                  </a:lnTo>
                  <a:lnTo>
                    <a:pt x="5585" y="3819"/>
                  </a:lnTo>
                  <a:lnTo>
                    <a:pt x="5485" y="3904"/>
                  </a:lnTo>
                  <a:lnTo>
                    <a:pt x="5390" y="3996"/>
                  </a:lnTo>
                  <a:lnTo>
                    <a:pt x="5307" y="4097"/>
                  </a:lnTo>
                  <a:lnTo>
                    <a:pt x="5235" y="4205"/>
                  </a:lnTo>
                  <a:lnTo>
                    <a:pt x="5180" y="4319"/>
                  </a:lnTo>
                  <a:lnTo>
                    <a:pt x="5147" y="4443"/>
                  </a:lnTo>
                  <a:lnTo>
                    <a:pt x="5137" y="4570"/>
                  </a:lnTo>
                  <a:lnTo>
                    <a:pt x="5161" y="4700"/>
                  </a:lnTo>
                  <a:lnTo>
                    <a:pt x="5192" y="4772"/>
                  </a:lnTo>
                  <a:lnTo>
                    <a:pt x="5244" y="4834"/>
                  </a:lnTo>
                  <a:lnTo>
                    <a:pt x="5316" y="4893"/>
                  </a:lnTo>
                  <a:lnTo>
                    <a:pt x="5401" y="4942"/>
                  </a:lnTo>
                  <a:lnTo>
                    <a:pt x="5495" y="4984"/>
                  </a:lnTo>
                  <a:lnTo>
                    <a:pt x="5592" y="5017"/>
                  </a:lnTo>
                  <a:lnTo>
                    <a:pt x="5689" y="5036"/>
                  </a:lnTo>
                  <a:lnTo>
                    <a:pt x="5787" y="5050"/>
                  </a:lnTo>
                  <a:lnTo>
                    <a:pt x="5874" y="5047"/>
                  </a:lnTo>
                  <a:lnTo>
                    <a:pt x="5950" y="5030"/>
                  </a:lnTo>
                  <a:lnTo>
                    <a:pt x="5975" y="5020"/>
                  </a:lnTo>
                  <a:lnTo>
                    <a:pt x="6005" y="5007"/>
                  </a:lnTo>
                  <a:lnTo>
                    <a:pt x="6038" y="4987"/>
                  </a:lnTo>
                  <a:lnTo>
                    <a:pt x="6066" y="4971"/>
                  </a:lnTo>
                  <a:lnTo>
                    <a:pt x="6096" y="4959"/>
                  </a:lnTo>
                  <a:lnTo>
                    <a:pt x="6124" y="4945"/>
                  </a:lnTo>
                  <a:lnTo>
                    <a:pt x="6151" y="4942"/>
                  </a:lnTo>
                  <a:lnTo>
                    <a:pt x="6176" y="4942"/>
                  </a:lnTo>
                  <a:lnTo>
                    <a:pt x="6196" y="4951"/>
                  </a:lnTo>
                  <a:lnTo>
                    <a:pt x="6209" y="4975"/>
                  </a:lnTo>
                  <a:lnTo>
                    <a:pt x="6216" y="4998"/>
                  </a:lnTo>
                  <a:lnTo>
                    <a:pt x="6209" y="5017"/>
                  </a:lnTo>
                  <a:lnTo>
                    <a:pt x="6193" y="5036"/>
                  </a:lnTo>
                  <a:lnTo>
                    <a:pt x="6170" y="5050"/>
                  </a:lnTo>
                  <a:lnTo>
                    <a:pt x="6141" y="5063"/>
                  </a:lnTo>
                  <a:lnTo>
                    <a:pt x="6109" y="5075"/>
                  </a:lnTo>
                  <a:lnTo>
                    <a:pt x="6073" y="5089"/>
                  </a:lnTo>
                  <a:lnTo>
                    <a:pt x="6041" y="5102"/>
                  </a:lnTo>
                  <a:lnTo>
                    <a:pt x="6011" y="5119"/>
                  </a:lnTo>
                  <a:lnTo>
                    <a:pt x="5985" y="5138"/>
                  </a:lnTo>
                  <a:lnTo>
                    <a:pt x="5962" y="5161"/>
                  </a:lnTo>
                  <a:lnTo>
                    <a:pt x="5943" y="5183"/>
                  </a:lnTo>
                  <a:lnTo>
                    <a:pt x="5926" y="5207"/>
                  </a:lnTo>
                  <a:lnTo>
                    <a:pt x="5907" y="5232"/>
                  </a:lnTo>
                  <a:lnTo>
                    <a:pt x="5891" y="5258"/>
                  </a:lnTo>
                  <a:lnTo>
                    <a:pt x="5878" y="5285"/>
                  </a:lnTo>
                  <a:lnTo>
                    <a:pt x="5868" y="5313"/>
                  </a:lnTo>
                  <a:lnTo>
                    <a:pt x="5862" y="5343"/>
                  </a:lnTo>
                  <a:lnTo>
                    <a:pt x="5859" y="5373"/>
                  </a:lnTo>
                  <a:lnTo>
                    <a:pt x="5859" y="5406"/>
                  </a:lnTo>
                  <a:lnTo>
                    <a:pt x="5865" y="5445"/>
                  </a:lnTo>
                  <a:lnTo>
                    <a:pt x="5871" y="5484"/>
                  </a:lnTo>
                  <a:lnTo>
                    <a:pt x="5878" y="5523"/>
                  </a:lnTo>
                  <a:lnTo>
                    <a:pt x="5884" y="5561"/>
                  </a:lnTo>
                  <a:lnTo>
                    <a:pt x="5895" y="5597"/>
                  </a:lnTo>
                  <a:lnTo>
                    <a:pt x="5904" y="5636"/>
                  </a:lnTo>
                  <a:lnTo>
                    <a:pt x="5914" y="5672"/>
                  </a:lnTo>
                  <a:lnTo>
                    <a:pt x="5926" y="5705"/>
                  </a:lnTo>
                  <a:lnTo>
                    <a:pt x="5936" y="5738"/>
                  </a:lnTo>
                  <a:lnTo>
                    <a:pt x="5946" y="5768"/>
                  </a:lnTo>
                  <a:lnTo>
                    <a:pt x="5956" y="5793"/>
                  </a:lnTo>
                  <a:lnTo>
                    <a:pt x="5975" y="5820"/>
                  </a:lnTo>
                  <a:lnTo>
                    <a:pt x="5998" y="5849"/>
                  </a:lnTo>
                  <a:lnTo>
                    <a:pt x="6024" y="5878"/>
                  </a:lnTo>
                  <a:lnTo>
                    <a:pt x="6047" y="5911"/>
                  </a:lnTo>
                  <a:lnTo>
                    <a:pt x="6066" y="5943"/>
                  </a:lnTo>
                  <a:lnTo>
                    <a:pt x="6082" y="5970"/>
                  </a:lnTo>
                  <a:lnTo>
                    <a:pt x="6089" y="5999"/>
                  </a:lnTo>
                  <a:lnTo>
                    <a:pt x="6085" y="6022"/>
                  </a:lnTo>
                  <a:lnTo>
                    <a:pt x="6069" y="6038"/>
                  </a:lnTo>
                  <a:lnTo>
                    <a:pt x="6047" y="6044"/>
                  </a:lnTo>
                  <a:lnTo>
                    <a:pt x="6024" y="6038"/>
                  </a:lnTo>
                  <a:lnTo>
                    <a:pt x="6005" y="6022"/>
                  </a:lnTo>
                  <a:lnTo>
                    <a:pt x="5985" y="5992"/>
                  </a:lnTo>
                  <a:lnTo>
                    <a:pt x="5969" y="5959"/>
                  </a:lnTo>
                  <a:lnTo>
                    <a:pt x="5950" y="5923"/>
                  </a:lnTo>
                  <a:lnTo>
                    <a:pt x="5930" y="5888"/>
                  </a:lnTo>
                  <a:lnTo>
                    <a:pt x="5907" y="5856"/>
                  </a:lnTo>
                  <a:lnTo>
                    <a:pt x="5884" y="5826"/>
                  </a:lnTo>
                  <a:lnTo>
                    <a:pt x="5862" y="5803"/>
                  </a:lnTo>
                  <a:lnTo>
                    <a:pt x="5787" y="5757"/>
                  </a:lnTo>
                  <a:lnTo>
                    <a:pt x="5700" y="5712"/>
                  </a:lnTo>
                  <a:lnTo>
                    <a:pt x="5602" y="5669"/>
                  </a:lnTo>
                  <a:lnTo>
                    <a:pt x="5495" y="5633"/>
                  </a:lnTo>
                  <a:lnTo>
                    <a:pt x="5387" y="5614"/>
                  </a:lnTo>
                  <a:lnTo>
                    <a:pt x="5274" y="5611"/>
                  </a:lnTo>
                  <a:lnTo>
                    <a:pt x="5164" y="5633"/>
                  </a:lnTo>
                  <a:lnTo>
                    <a:pt x="5060" y="5686"/>
                  </a:lnTo>
                  <a:lnTo>
                    <a:pt x="4959" y="5774"/>
                  </a:lnTo>
                  <a:lnTo>
                    <a:pt x="4868" y="5898"/>
                  </a:lnTo>
                  <a:lnTo>
                    <a:pt x="4813" y="6028"/>
                  </a:lnTo>
                  <a:lnTo>
                    <a:pt x="4784" y="6158"/>
                  </a:lnTo>
                  <a:lnTo>
                    <a:pt x="4777" y="6293"/>
                  </a:lnTo>
                  <a:lnTo>
                    <a:pt x="4796" y="6423"/>
                  </a:lnTo>
                  <a:lnTo>
                    <a:pt x="4832" y="6547"/>
                  </a:lnTo>
                  <a:lnTo>
                    <a:pt x="4887" y="6671"/>
                  </a:lnTo>
                  <a:lnTo>
                    <a:pt x="4953" y="6785"/>
                  </a:lnTo>
                  <a:lnTo>
                    <a:pt x="5024" y="6889"/>
                  </a:lnTo>
                  <a:lnTo>
                    <a:pt x="5106" y="6984"/>
                  </a:lnTo>
                  <a:lnTo>
                    <a:pt x="5186" y="7066"/>
                  </a:lnTo>
                  <a:lnTo>
                    <a:pt x="5216" y="7094"/>
                  </a:lnTo>
                  <a:lnTo>
                    <a:pt x="5244" y="7118"/>
                  </a:lnTo>
                  <a:lnTo>
                    <a:pt x="5274" y="7144"/>
                  </a:lnTo>
                  <a:lnTo>
                    <a:pt x="5300" y="7170"/>
                  </a:lnTo>
                  <a:lnTo>
                    <a:pt x="5323" y="7193"/>
                  </a:lnTo>
                  <a:lnTo>
                    <a:pt x="5339" y="7219"/>
                  </a:lnTo>
                  <a:lnTo>
                    <a:pt x="5352" y="7242"/>
                  </a:lnTo>
                  <a:lnTo>
                    <a:pt x="5355" y="7265"/>
                  </a:lnTo>
                  <a:lnTo>
                    <a:pt x="5352" y="7290"/>
                  </a:lnTo>
                  <a:lnTo>
                    <a:pt x="5339" y="7314"/>
                  </a:lnTo>
                  <a:lnTo>
                    <a:pt x="5323" y="7330"/>
                  </a:lnTo>
                  <a:lnTo>
                    <a:pt x="5304" y="7333"/>
                  </a:lnTo>
                  <a:lnTo>
                    <a:pt x="5283" y="7323"/>
                  </a:lnTo>
                  <a:lnTo>
                    <a:pt x="5264" y="7307"/>
                  </a:lnTo>
                  <a:lnTo>
                    <a:pt x="5241" y="7281"/>
                  </a:lnTo>
                  <a:lnTo>
                    <a:pt x="5216" y="7251"/>
                  </a:lnTo>
                  <a:lnTo>
                    <a:pt x="5186" y="7219"/>
                  </a:lnTo>
                  <a:lnTo>
                    <a:pt x="5151" y="7187"/>
                  </a:lnTo>
                  <a:lnTo>
                    <a:pt x="5115" y="7154"/>
                  </a:lnTo>
                  <a:lnTo>
                    <a:pt x="5070" y="7124"/>
                  </a:lnTo>
                  <a:lnTo>
                    <a:pt x="5002" y="7085"/>
                  </a:lnTo>
                  <a:lnTo>
                    <a:pt x="4927" y="7039"/>
                  </a:lnTo>
                  <a:lnTo>
                    <a:pt x="4845" y="6987"/>
                  </a:lnTo>
                  <a:lnTo>
                    <a:pt x="4758" y="6939"/>
                  </a:lnTo>
                  <a:lnTo>
                    <a:pt x="4667" y="6900"/>
                  </a:lnTo>
                  <a:lnTo>
                    <a:pt x="4573" y="6870"/>
                  </a:lnTo>
                  <a:lnTo>
                    <a:pt x="4475" y="6864"/>
                  </a:lnTo>
                  <a:lnTo>
                    <a:pt x="4378" y="6876"/>
                  </a:lnTo>
                  <a:lnTo>
                    <a:pt x="4277" y="6919"/>
                  </a:lnTo>
                  <a:lnTo>
                    <a:pt x="4180" y="6994"/>
                  </a:lnTo>
                  <a:lnTo>
                    <a:pt x="4125" y="7059"/>
                  </a:lnTo>
                  <a:lnTo>
                    <a:pt x="4079" y="7134"/>
                  </a:lnTo>
                  <a:lnTo>
                    <a:pt x="4050" y="7223"/>
                  </a:lnTo>
                  <a:lnTo>
                    <a:pt x="4030" y="7317"/>
                  </a:lnTo>
                  <a:lnTo>
                    <a:pt x="4021" y="7417"/>
                  </a:lnTo>
                  <a:lnTo>
                    <a:pt x="4021" y="7522"/>
                  </a:lnTo>
                  <a:lnTo>
                    <a:pt x="4030" y="7633"/>
                  </a:lnTo>
                  <a:lnTo>
                    <a:pt x="4050" y="7748"/>
                  </a:lnTo>
                  <a:lnTo>
                    <a:pt x="4073" y="7861"/>
                  </a:lnTo>
                  <a:lnTo>
                    <a:pt x="4105" y="7979"/>
                  </a:lnTo>
                  <a:lnTo>
                    <a:pt x="4115" y="8008"/>
                  </a:lnTo>
                  <a:lnTo>
                    <a:pt x="4134" y="8041"/>
                  </a:lnTo>
                  <a:lnTo>
                    <a:pt x="4153" y="8080"/>
                  </a:lnTo>
                  <a:lnTo>
                    <a:pt x="4177" y="8119"/>
                  </a:lnTo>
                  <a:lnTo>
                    <a:pt x="4193" y="8162"/>
                  </a:lnTo>
                  <a:lnTo>
                    <a:pt x="4208" y="8201"/>
                  </a:lnTo>
                  <a:lnTo>
                    <a:pt x="4216" y="8240"/>
                  </a:lnTo>
                  <a:lnTo>
                    <a:pt x="4208" y="8273"/>
                  </a:lnTo>
                  <a:lnTo>
                    <a:pt x="4193" y="8298"/>
                  </a:lnTo>
                  <a:lnTo>
                    <a:pt x="4160" y="8318"/>
                  </a:lnTo>
                  <a:lnTo>
                    <a:pt x="4125" y="8325"/>
                  </a:lnTo>
                  <a:lnTo>
                    <a:pt x="4095" y="8318"/>
                  </a:lnTo>
                  <a:lnTo>
                    <a:pt x="4073" y="8298"/>
                  </a:lnTo>
                  <a:lnTo>
                    <a:pt x="4053" y="8267"/>
                  </a:lnTo>
                  <a:lnTo>
                    <a:pt x="4037" y="8227"/>
                  </a:lnTo>
                  <a:lnTo>
                    <a:pt x="4024" y="8181"/>
                  </a:lnTo>
                  <a:lnTo>
                    <a:pt x="4015" y="8132"/>
                  </a:lnTo>
                  <a:lnTo>
                    <a:pt x="4001" y="8077"/>
                  </a:lnTo>
                  <a:lnTo>
                    <a:pt x="3991" y="8021"/>
                  </a:lnTo>
                  <a:lnTo>
                    <a:pt x="3979" y="7969"/>
                  </a:lnTo>
                  <a:lnTo>
                    <a:pt x="3917" y="7787"/>
                  </a:lnTo>
                  <a:lnTo>
                    <a:pt x="3852" y="7637"/>
                  </a:lnTo>
                  <a:lnTo>
                    <a:pt x="3777" y="7516"/>
                  </a:lnTo>
                  <a:lnTo>
                    <a:pt x="3699" y="7422"/>
                  </a:lnTo>
                  <a:lnTo>
                    <a:pt x="3614" y="7346"/>
                  </a:lnTo>
                  <a:lnTo>
                    <a:pt x="3524" y="7287"/>
                  </a:lnTo>
                  <a:lnTo>
                    <a:pt x="3427" y="7245"/>
                  </a:lnTo>
                  <a:lnTo>
                    <a:pt x="3326" y="7212"/>
                  </a:lnTo>
                  <a:lnTo>
                    <a:pt x="3221" y="7183"/>
                  </a:lnTo>
                  <a:lnTo>
                    <a:pt x="3111" y="7160"/>
                  </a:lnTo>
                  <a:lnTo>
                    <a:pt x="3089" y="7157"/>
                  </a:lnTo>
                  <a:lnTo>
                    <a:pt x="3056" y="7160"/>
                  </a:lnTo>
                  <a:lnTo>
                    <a:pt x="3023" y="7166"/>
                  </a:lnTo>
                  <a:lnTo>
                    <a:pt x="2991" y="7177"/>
                  </a:lnTo>
                  <a:lnTo>
                    <a:pt x="2955" y="7187"/>
                  </a:lnTo>
                  <a:lnTo>
                    <a:pt x="2923" y="7193"/>
                  </a:lnTo>
                  <a:lnTo>
                    <a:pt x="2894" y="7199"/>
                  </a:lnTo>
                  <a:lnTo>
                    <a:pt x="2868" y="7199"/>
                  </a:lnTo>
                  <a:lnTo>
                    <a:pt x="2848" y="7196"/>
                  </a:lnTo>
                  <a:lnTo>
                    <a:pt x="2836" y="7183"/>
                  </a:lnTo>
                  <a:lnTo>
                    <a:pt x="2828" y="7170"/>
                  </a:lnTo>
                  <a:lnTo>
                    <a:pt x="2836" y="7160"/>
                  </a:lnTo>
                  <a:lnTo>
                    <a:pt x="2845" y="7151"/>
                  </a:lnTo>
                  <a:lnTo>
                    <a:pt x="2864" y="7144"/>
                  </a:lnTo>
                  <a:lnTo>
                    <a:pt x="2884" y="7138"/>
                  </a:lnTo>
                  <a:lnTo>
                    <a:pt x="2910" y="7130"/>
                  </a:lnTo>
                  <a:lnTo>
                    <a:pt x="2936" y="7124"/>
                  </a:lnTo>
                  <a:lnTo>
                    <a:pt x="2962" y="7118"/>
                  </a:lnTo>
                  <a:lnTo>
                    <a:pt x="2988" y="7108"/>
                  </a:lnTo>
                  <a:lnTo>
                    <a:pt x="3011" y="7094"/>
                  </a:lnTo>
                  <a:lnTo>
                    <a:pt x="3075" y="7052"/>
                  </a:lnTo>
                  <a:lnTo>
                    <a:pt x="3138" y="6991"/>
                  </a:lnTo>
                  <a:lnTo>
                    <a:pt x="3196" y="6916"/>
                  </a:lnTo>
                  <a:lnTo>
                    <a:pt x="3241" y="6821"/>
                  </a:lnTo>
                  <a:lnTo>
                    <a:pt x="3267" y="6704"/>
                  </a:lnTo>
                  <a:lnTo>
                    <a:pt x="3267" y="6563"/>
                  </a:lnTo>
                  <a:lnTo>
                    <a:pt x="3235" y="6400"/>
                  </a:lnTo>
                  <a:lnTo>
                    <a:pt x="3163" y="6215"/>
                  </a:lnTo>
                  <a:lnTo>
                    <a:pt x="3047" y="5995"/>
                  </a:lnTo>
                  <a:lnTo>
                    <a:pt x="2881" y="5751"/>
                  </a:lnTo>
                  <a:lnTo>
                    <a:pt x="2855" y="5725"/>
                  </a:lnTo>
                  <a:lnTo>
                    <a:pt x="2822" y="5696"/>
                  </a:lnTo>
                  <a:lnTo>
                    <a:pt x="2781" y="5666"/>
                  </a:lnTo>
                  <a:lnTo>
                    <a:pt x="2728" y="5636"/>
                  </a:lnTo>
                  <a:lnTo>
                    <a:pt x="2666" y="5608"/>
                  </a:lnTo>
                  <a:lnTo>
                    <a:pt x="2602" y="5581"/>
                  </a:lnTo>
                  <a:lnTo>
                    <a:pt x="2527" y="5558"/>
                  </a:lnTo>
                  <a:lnTo>
                    <a:pt x="2446" y="5539"/>
                  </a:lnTo>
                  <a:lnTo>
                    <a:pt x="2361" y="5526"/>
                  </a:lnTo>
                  <a:lnTo>
                    <a:pt x="2270" y="5519"/>
                  </a:lnTo>
                  <a:lnTo>
                    <a:pt x="2199" y="5523"/>
                  </a:lnTo>
                  <a:lnTo>
                    <a:pt x="2124" y="5529"/>
                  </a:lnTo>
                  <a:lnTo>
                    <a:pt x="2047" y="5545"/>
                  </a:lnTo>
                  <a:lnTo>
                    <a:pt x="1965" y="5565"/>
                  </a:lnTo>
                  <a:lnTo>
                    <a:pt x="1880" y="5594"/>
                  </a:lnTo>
                  <a:lnTo>
                    <a:pt x="1800" y="5627"/>
                  </a:lnTo>
                  <a:lnTo>
                    <a:pt x="1715" y="5669"/>
                  </a:lnTo>
                  <a:lnTo>
                    <a:pt x="1631" y="5718"/>
                  </a:lnTo>
                  <a:lnTo>
                    <a:pt x="1546" y="5774"/>
                  </a:lnTo>
                  <a:lnTo>
                    <a:pt x="1465" y="5835"/>
                  </a:lnTo>
                  <a:lnTo>
                    <a:pt x="1393" y="5898"/>
                  </a:lnTo>
                  <a:lnTo>
                    <a:pt x="1325" y="5970"/>
                  </a:lnTo>
                  <a:lnTo>
                    <a:pt x="1254" y="6051"/>
                  </a:lnTo>
                  <a:lnTo>
                    <a:pt x="1186" y="6146"/>
                  </a:lnTo>
                  <a:lnTo>
                    <a:pt x="1118" y="6257"/>
                  </a:lnTo>
                  <a:lnTo>
                    <a:pt x="1052" y="6387"/>
                  </a:lnTo>
                  <a:lnTo>
                    <a:pt x="988" y="6534"/>
                  </a:lnTo>
                  <a:lnTo>
                    <a:pt x="923" y="6704"/>
                  </a:lnTo>
                  <a:lnTo>
                    <a:pt x="865" y="6896"/>
                  </a:lnTo>
                  <a:lnTo>
                    <a:pt x="805" y="7111"/>
                  </a:lnTo>
                  <a:lnTo>
                    <a:pt x="777" y="7235"/>
                  </a:lnTo>
                  <a:lnTo>
                    <a:pt x="750" y="7369"/>
                  </a:lnTo>
                  <a:lnTo>
                    <a:pt x="725" y="7510"/>
                  </a:lnTo>
                  <a:lnTo>
                    <a:pt x="695" y="7663"/>
                  </a:lnTo>
                  <a:lnTo>
                    <a:pt x="670" y="7826"/>
                  </a:lnTo>
                  <a:lnTo>
                    <a:pt x="643" y="8002"/>
                  </a:lnTo>
                  <a:lnTo>
                    <a:pt x="618" y="8191"/>
                  </a:lnTo>
                  <a:lnTo>
                    <a:pt x="595" y="8394"/>
                  </a:lnTo>
                  <a:lnTo>
                    <a:pt x="569" y="8609"/>
                  </a:lnTo>
                  <a:lnTo>
                    <a:pt x="543" y="8837"/>
                  </a:lnTo>
                  <a:lnTo>
                    <a:pt x="543" y="8840"/>
                  </a:lnTo>
                  <a:lnTo>
                    <a:pt x="536" y="8853"/>
                  </a:lnTo>
                  <a:lnTo>
                    <a:pt x="527" y="8873"/>
                  </a:lnTo>
                  <a:lnTo>
                    <a:pt x="514" y="8896"/>
                  </a:lnTo>
                  <a:lnTo>
                    <a:pt x="491" y="8919"/>
                  </a:lnTo>
                  <a:lnTo>
                    <a:pt x="465" y="8944"/>
                  </a:lnTo>
                  <a:lnTo>
                    <a:pt x="433" y="8968"/>
                  </a:lnTo>
                  <a:lnTo>
                    <a:pt x="393" y="8983"/>
                  </a:lnTo>
                  <a:lnTo>
                    <a:pt x="345" y="8997"/>
                  </a:lnTo>
                  <a:lnTo>
                    <a:pt x="290" y="9004"/>
                  </a:lnTo>
                  <a:lnTo>
                    <a:pt x="231" y="9000"/>
                  </a:lnTo>
                  <a:lnTo>
                    <a:pt x="183" y="8990"/>
                  </a:lnTo>
                  <a:lnTo>
                    <a:pt x="137" y="8977"/>
                  </a:lnTo>
                  <a:lnTo>
                    <a:pt x="101" y="8961"/>
                  </a:lnTo>
                  <a:lnTo>
                    <a:pt x="69" y="8941"/>
                  </a:lnTo>
                  <a:lnTo>
                    <a:pt x="43" y="8919"/>
                  </a:lnTo>
                  <a:lnTo>
                    <a:pt x="24" y="8892"/>
                  </a:lnTo>
                  <a:lnTo>
                    <a:pt x="10" y="8863"/>
                  </a:lnTo>
                  <a:lnTo>
                    <a:pt x="0" y="8834"/>
                  </a:lnTo>
                  <a:lnTo>
                    <a:pt x="0" y="8801"/>
                  </a:lnTo>
                  <a:lnTo>
                    <a:pt x="4" y="8717"/>
                  </a:lnTo>
                  <a:lnTo>
                    <a:pt x="13" y="8585"/>
                  </a:lnTo>
                  <a:lnTo>
                    <a:pt x="33" y="8419"/>
                  </a:lnTo>
                  <a:lnTo>
                    <a:pt x="56" y="8223"/>
                  </a:lnTo>
                  <a:lnTo>
                    <a:pt x="82" y="8015"/>
                  </a:lnTo>
                  <a:lnTo>
                    <a:pt x="111" y="7796"/>
                  </a:lnTo>
                  <a:lnTo>
                    <a:pt x="143" y="7581"/>
                  </a:lnTo>
                  <a:lnTo>
                    <a:pt x="176" y="7375"/>
                  </a:lnTo>
                  <a:lnTo>
                    <a:pt x="208" y="7190"/>
                  </a:lnTo>
                  <a:lnTo>
                    <a:pt x="238" y="7033"/>
                  </a:lnTo>
                  <a:lnTo>
                    <a:pt x="271" y="6889"/>
                  </a:lnTo>
                  <a:lnTo>
                    <a:pt x="302" y="6737"/>
                  </a:lnTo>
                  <a:lnTo>
                    <a:pt x="338" y="6573"/>
                  </a:lnTo>
                  <a:lnTo>
                    <a:pt x="387" y="6400"/>
                  </a:lnTo>
                  <a:lnTo>
                    <a:pt x="445" y="6218"/>
                  </a:lnTo>
                  <a:lnTo>
                    <a:pt x="520" y="6028"/>
                  </a:lnTo>
                  <a:lnTo>
                    <a:pt x="615" y="5832"/>
                  </a:lnTo>
                  <a:lnTo>
                    <a:pt x="728" y="5630"/>
                  </a:lnTo>
                  <a:lnTo>
                    <a:pt x="871" y="5418"/>
                  </a:lnTo>
                  <a:lnTo>
                    <a:pt x="1040" y="5203"/>
                  </a:lnTo>
                  <a:lnTo>
                    <a:pt x="1179" y="5053"/>
                  </a:lnTo>
                  <a:lnTo>
                    <a:pt x="1322" y="4920"/>
                  </a:lnTo>
                  <a:lnTo>
                    <a:pt x="1468" y="4805"/>
                  </a:lnTo>
                  <a:lnTo>
                    <a:pt x="1611" y="4707"/>
                  </a:lnTo>
                  <a:lnTo>
                    <a:pt x="1754" y="4622"/>
                  </a:lnTo>
                  <a:lnTo>
                    <a:pt x="1894" y="4547"/>
                  </a:lnTo>
                  <a:lnTo>
                    <a:pt x="2027" y="4482"/>
                  </a:lnTo>
                  <a:lnTo>
                    <a:pt x="2154" y="4420"/>
                  </a:lnTo>
                  <a:lnTo>
                    <a:pt x="2270" y="4365"/>
                  </a:lnTo>
                  <a:lnTo>
                    <a:pt x="2380" y="4309"/>
                  </a:lnTo>
                  <a:lnTo>
                    <a:pt x="2481" y="4257"/>
                  </a:lnTo>
                  <a:lnTo>
                    <a:pt x="2582" y="4198"/>
                  </a:lnTo>
                  <a:lnTo>
                    <a:pt x="2683" y="4136"/>
                  </a:lnTo>
                  <a:lnTo>
                    <a:pt x="2784" y="4064"/>
                  </a:lnTo>
                  <a:lnTo>
                    <a:pt x="2884" y="3986"/>
                  </a:lnTo>
                  <a:lnTo>
                    <a:pt x="2982" y="3895"/>
                  </a:lnTo>
                  <a:lnTo>
                    <a:pt x="3083" y="3791"/>
                  </a:lnTo>
                  <a:lnTo>
                    <a:pt x="3183" y="3673"/>
                  </a:lnTo>
                  <a:lnTo>
                    <a:pt x="3281" y="3532"/>
                  </a:lnTo>
                  <a:lnTo>
                    <a:pt x="3381" y="3376"/>
                  </a:lnTo>
                  <a:lnTo>
                    <a:pt x="3455" y="3239"/>
                  </a:lnTo>
                  <a:lnTo>
                    <a:pt x="3524" y="3112"/>
                  </a:lnTo>
                  <a:lnTo>
                    <a:pt x="3579" y="2995"/>
                  </a:lnTo>
                  <a:lnTo>
                    <a:pt x="3628" y="2877"/>
                  </a:lnTo>
                  <a:lnTo>
                    <a:pt x="3663" y="2766"/>
                  </a:lnTo>
                  <a:lnTo>
                    <a:pt x="3686" y="2655"/>
                  </a:lnTo>
                  <a:lnTo>
                    <a:pt x="3702" y="2545"/>
                  </a:lnTo>
                  <a:lnTo>
                    <a:pt x="3702" y="2433"/>
                  </a:lnTo>
                  <a:lnTo>
                    <a:pt x="3696" y="2319"/>
                  </a:lnTo>
                  <a:lnTo>
                    <a:pt x="3674" y="2202"/>
                  </a:lnTo>
                  <a:lnTo>
                    <a:pt x="3666" y="2159"/>
                  </a:lnTo>
                  <a:lnTo>
                    <a:pt x="3657" y="2123"/>
                  </a:lnTo>
                  <a:lnTo>
                    <a:pt x="3647" y="2087"/>
                  </a:lnTo>
                  <a:lnTo>
                    <a:pt x="3634" y="2055"/>
                  </a:lnTo>
                  <a:lnTo>
                    <a:pt x="3625" y="2026"/>
                  </a:lnTo>
                  <a:lnTo>
                    <a:pt x="3614" y="1996"/>
                  </a:lnTo>
                  <a:lnTo>
                    <a:pt x="3602" y="1971"/>
                  </a:lnTo>
                  <a:lnTo>
                    <a:pt x="3589" y="1944"/>
                  </a:lnTo>
                  <a:lnTo>
                    <a:pt x="3576" y="1921"/>
                  </a:lnTo>
                  <a:lnTo>
                    <a:pt x="3562" y="1899"/>
                  </a:lnTo>
                  <a:close/>
                </a:path>
              </a:pathLst>
            </a:custGeom>
            <a:solidFill>
              <a:srgbClr val="FFCCCC"/>
            </a:solidFill>
            <a:ln w="9525">
              <a:solidFill>
                <a:srgbClr val="000000"/>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79" name="Freeform 1155"/>
            <p:cNvSpPr>
              <a:spLocks/>
            </p:cNvSpPr>
            <p:nvPr/>
          </p:nvSpPr>
          <p:spPr bwMode="auto">
            <a:xfrm>
              <a:off x="920" y="2845"/>
              <a:ext cx="46" cy="48"/>
            </a:xfrm>
            <a:custGeom>
              <a:avLst/>
              <a:gdLst>
                <a:gd name="T0" fmla="*/ 948 w 1059"/>
                <a:gd name="T1" fmla="*/ 1132 h 1337"/>
                <a:gd name="T2" fmla="*/ 968 w 1059"/>
                <a:gd name="T3" fmla="*/ 1099 h 1337"/>
                <a:gd name="T4" fmla="*/ 991 w 1059"/>
                <a:gd name="T5" fmla="*/ 1060 h 1337"/>
                <a:gd name="T6" fmla="*/ 1014 w 1059"/>
                <a:gd name="T7" fmla="*/ 1014 h 1337"/>
                <a:gd name="T8" fmla="*/ 1036 w 1059"/>
                <a:gd name="T9" fmla="*/ 955 h 1337"/>
                <a:gd name="T10" fmla="*/ 1052 w 1059"/>
                <a:gd name="T11" fmla="*/ 887 h 1337"/>
                <a:gd name="T12" fmla="*/ 1059 w 1059"/>
                <a:gd name="T13" fmla="*/ 809 h 1337"/>
                <a:gd name="T14" fmla="*/ 1055 w 1059"/>
                <a:gd name="T15" fmla="*/ 715 h 1337"/>
                <a:gd name="T16" fmla="*/ 1036 w 1059"/>
                <a:gd name="T17" fmla="*/ 607 h 1337"/>
                <a:gd name="T18" fmla="*/ 1003 w 1059"/>
                <a:gd name="T19" fmla="*/ 486 h 1337"/>
                <a:gd name="T20" fmla="*/ 948 w 1059"/>
                <a:gd name="T21" fmla="*/ 345 h 1337"/>
                <a:gd name="T22" fmla="*/ 880 w 1059"/>
                <a:gd name="T23" fmla="*/ 218 h 1337"/>
                <a:gd name="T24" fmla="*/ 802 w 1059"/>
                <a:gd name="T25" fmla="*/ 124 h 1337"/>
                <a:gd name="T26" fmla="*/ 715 w 1059"/>
                <a:gd name="T27" fmla="*/ 61 h 1337"/>
                <a:gd name="T28" fmla="*/ 630 w 1059"/>
                <a:gd name="T29" fmla="*/ 22 h 1337"/>
                <a:gd name="T30" fmla="*/ 543 w 1059"/>
                <a:gd name="T31" fmla="*/ 3 h 1337"/>
                <a:gd name="T32" fmla="*/ 458 w 1059"/>
                <a:gd name="T33" fmla="*/ 0 h 1337"/>
                <a:gd name="T34" fmla="*/ 381 w 1059"/>
                <a:gd name="T35" fmla="*/ 9 h 1337"/>
                <a:gd name="T36" fmla="*/ 312 w 1059"/>
                <a:gd name="T37" fmla="*/ 29 h 1337"/>
                <a:gd name="T38" fmla="*/ 260 w 1059"/>
                <a:gd name="T39" fmla="*/ 49 h 1337"/>
                <a:gd name="T40" fmla="*/ 217 w 1059"/>
                <a:gd name="T41" fmla="*/ 72 h 1337"/>
                <a:gd name="T42" fmla="*/ 162 w 1059"/>
                <a:gd name="T43" fmla="*/ 114 h 1337"/>
                <a:gd name="T44" fmla="*/ 114 w 1059"/>
                <a:gd name="T45" fmla="*/ 169 h 1337"/>
                <a:gd name="T46" fmla="*/ 72 w 1059"/>
                <a:gd name="T47" fmla="*/ 238 h 1337"/>
                <a:gd name="T48" fmla="*/ 36 w 1059"/>
                <a:gd name="T49" fmla="*/ 316 h 1337"/>
                <a:gd name="T50" fmla="*/ 13 w 1059"/>
                <a:gd name="T51" fmla="*/ 401 h 1337"/>
                <a:gd name="T52" fmla="*/ 0 w 1059"/>
                <a:gd name="T53" fmla="*/ 492 h 1337"/>
                <a:gd name="T54" fmla="*/ 0 w 1059"/>
                <a:gd name="T55" fmla="*/ 586 h 1337"/>
                <a:gd name="T56" fmla="*/ 16 w 1059"/>
                <a:gd name="T57" fmla="*/ 685 h 1337"/>
                <a:gd name="T58" fmla="*/ 43 w 1059"/>
                <a:gd name="T59" fmla="*/ 782 h 1337"/>
                <a:gd name="T60" fmla="*/ 88 w 1059"/>
                <a:gd name="T61" fmla="*/ 881 h 1337"/>
                <a:gd name="T62" fmla="*/ 140 w 1059"/>
                <a:gd name="T63" fmla="*/ 969 h 1337"/>
                <a:gd name="T64" fmla="*/ 189 w 1059"/>
                <a:gd name="T65" fmla="*/ 1044 h 1337"/>
                <a:gd name="T66" fmla="*/ 231 w 1059"/>
                <a:gd name="T67" fmla="*/ 1108 h 1337"/>
                <a:gd name="T68" fmla="*/ 274 w 1059"/>
                <a:gd name="T69" fmla="*/ 1165 h 1337"/>
                <a:gd name="T70" fmla="*/ 312 w 1059"/>
                <a:gd name="T71" fmla="*/ 1210 h 1337"/>
                <a:gd name="T72" fmla="*/ 351 w 1059"/>
                <a:gd name="T73" fmla="*/ 1246 h 1337"/>
                <a:gd name="T74" fmla="*/ 393 w 1059"/>
                <a:gd name="T75" fmla="*/ 1275 h 1337"/>
                <a:gd name="T76" fmla="*/ 432 w 1059"/>
                <a:gd name="T77" fmla="*/ 1298 h 1337"/>
                <a:gd name="T78" fmla="*/ 478 w 1059"/>
                <a:gd name="T79" fmla="*/ 1317 h 1337"/>
                <a:gd name="T80" fmla="*/ 524 w 1059"/>
                <a:gd name="T81" fmla="*/ 1331 h 1337"/>
                <a:gd name="T82" fmla="*/ 575 w 1059"/>
                <a:gd name="T83" fmla="*/ 1337 h 1337"/>
                <a:gd name="T84" fmla="*/ 634 w 1059"/>
                <a:gd name="T85" fmla="*/ 1328 h 1337"/>
                <a:gd name="T86" fmla="*/ 689 w 1059"/>
                <a:gd name="T87" fmla="*/ 1304 h 1337"/>
                <a:gd name="T88" fmla="*/ 744 w 1059"/>
                <a:gd name="T89" fmla="*/ 1278 h 1337"/>
                <a:gd name="T90" fmla="*/ 799 w 1059"/>
                <a:gd name="T91" fmla="*/ 1246 h 1337"/>
                <a:gd name="T92" fmla="*/ 848 w 1059"/>
                <a:gd name="T93" fmla="*/ 1213 h 1337"/>
                <a:gd name="T94" fmla="*/ 890 w 1059"/>
                <a:gd name="T95" fmla="*/ 1180 h 1337"/>
                <a:gd name="T96" fmla="*/ 923 w 1059"/>
                <a:gd name="T97" fmla="*/ 1154 h 1337"/>
                <a:gd name="T98" fmla="*/ 942 w 1059"/>
                <a:gd name="T99" fmla="*/ 1138 h 1337"/>
                <a:gd name="T100" fmla="*/ 948 w 1059"/>
                <a:gd name="T101" fmla="*/ 1132 h 1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9" h="1337">
                  <a:moveTo>
                    <a:pt x="948" y="1132"/>
                  </a:moveTo>
                  <a:lnTo>
                    <a:pt x="968" y="1099"/>
                  </a:lnTo>
                  <a:lnTo>
                    <a:pt x="991" y="1060"/>
                  </a:lnTo>
                  <a:lnTo>
                    <a:pt x="1014" y="1014"/>
                  </a:lnTo>
                  <a:lnTo>
                    <a:pt x="1036" y="955"/>
                  </a:lnTo>
                  <a:lnTo>
                    <a:pt x="1052" y="887"/>
                  </a:lnTo>
                  <a:lnTo>
                    <a:pt x="1059" y="809"/>
                  </a:lnTo>
                  <a:lnTo>
                    <a:pt x="1055" y="715"/>
                  </a:lnTo>
                  <a:lnTo>
                    <a:pt x="1036" y="607"/>
                  </a:lnTo>
                  <a:lnTo>
                    <a:pt x="1003" y="486"/>
                  </a:lnTo>
                  <a:lnTo>
                    <a:pt x="948" y="345"/>
                  </a:lnTo>
                  <a:lnTo>
                    <a:pt x="880" y="218"/>
                  </a:lnTo>
                  <a:lnTo>
                    <a:pt x="802" y="124"/>
                  </a:lnTo>
                  <a:lnTo>
                    <a:pt x="715" y="61"/>
                  </a:lnTo>
                  <a:lnTo>
                    <a:pt x="630" y="22"/>
                  </a:lnTo>
                  <a:lnTo>
                    <a:pt x="543" y="3"/>
                  </a:lnTo>
                  <a:lnTo>
                    <a:pt x="458" y="0"/>
                  </a:lnTo>
                  <a:lnTo>
                    <a:pt x="381" y="9"/>
                  </a:lnTo>
                  <a:lnTo>
                    <a:pt x="312" y="29"/>
                  </a:lnTo>
                  <a:lnTo>
                    <a:pt x="260" y="49"/>
                  </a:lnTo>
                  <a:lnTo>
                    <a:pt x="217" y="72"/>
                  </a:lnTo>
                  <a:lnTo>
                    <a:pt x="162" y="114"/>
                  </a:lnTo>
                  <a:lnTo>
                    <a:pt x="114" y="169"/>
                  </a:lnTo>
                  <a:lnTo>
                    <a:pt x="72" y="238"/>
                  </a:lnTo>
                  <a:lnTo>
                    <a:pt x="36" y="316"/>
                  </a:lnTo>
                  <a:lnTo>
                    <a:pt x="13" y="401"/>
                  </a:lnTo>
                  <a:lnTo>
                    <a:pt x="0" y="492"/>
                  </a:lnTo>
                  <a:lnTo>
                    <a:pt x="0" y="586"/>
                  </a:lnTo>
                  <a:lnTo>
                    <a:pt x="16" y="685"/>
                  </a:lnTo>
                  <a:lnTo>
                    <a:pt x="43" y="782"/>
                  </a:lnTo>
                  <a:lnTo>
                    <a:pt x="88" y="881"/>
                  </a:lnTo>
                  <a:lnTo>
                    <a:pt x="140" y="969"/>
                  </a:lnTo>
                  <a:lnTo>
                    <a:pt x="189" y="1044"/>
                  </a:lnTo>
                  <a:lnTo>
                    <a:pt x="231" y="1108"/>
                  </a:lnTo>
                  <a:lnTo>
                    <a:pt x="274" y="1165"/>
                  </a:lnTo>
                  <a:lnTo>
                    <a:pt x="312" y="1210"/>
                  </a:lnTo>
                  <a:lnTo>
                    <a:pt x="351" y="1246"/>
                  </a:lnTo>
                  <a:lnTo>
                    <a:pt x="393" y="1275"/>
                  </a:lnTo>
                  <a:lnTo>
                    <a:pt x="432" y="1298"/>
                  </a:lnTo>
                  <a:lnTo>
                    <a:pt x="478" y="1317"/>
                  </a:lnTo>
                  <a:lnTo>
                    <a:pt x="524" y="1331"/>
                  </a:lnTo>
                  <a:lnTo>
                    <a:pt x="575" y="1337"/>
                  </a:lnTo>
                  <a:lnTo>
                    <a:pt x="634" y="1328"/>
                  </a:lnTo>
                  <a:lnTo>
                    <a:pt x="689" y="1304"/>
                  </a:lnTo>
                  <a:lnTo>
                    <a:pt x="744" y="1278"/>
                  </a:lnTo>
                  <a:lnTo>
                    <a:pt x="799" y="1246"/>
                  </a:lnTo>
                  <a:lnTo>
                    <a:pt x="848" y="1213"/>
                  </a:lnTo>
                  <a:lnTo>
                    <a:pt x="890" y="1180"/>
                  </a:lnTo>
                  <a:lnTo>
                    <a:pt x="923" y="1154"/>
                  </a:lnTo>
                  <a:lnTo>
                    <a:pt x="942" y="1138"/>
                  </a:lnTo>
                  <a:lnTo>
                    <a:pt x="948" y="1132"/>
                  </a:lnTo>
                  <a:close/>
                </a:path>
              </a:pathLst>
            </a:custGeom>
            <a:solidFill>
              <a:srgbClr val="FFCB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80" name="Freeform 1156"/>
            <p:cNvSpPr>
              <a:spLocks/>
            </p:cNvSpPr>
            <p:nvPr/>
          </p:nvSpPr>
          <p:spPr bwMode="auto">
            <a:xfrm>
              <a:off x="926" y="2851"/>
              <a:ext cx="38" cy="43"/>
            </a:xfrm>
            <a:custGeom>
              <a:avLst/>
              <a:gdLst>
                <a:gd name="T0" fmla="*/ 604 w 857"/>
                <a:gd name="T1" fmla="*/ 1181 h 1195"/>
                <a:gd name="T2" fmla="*/ 665 w 857"/>
                <a:gd name="T3" fmla="*/ 1155 h 1195"/>
                <a:gd name="T4" fmla="*/ 717 w 857"/>
                <a:gd name="T5" fmla="*/ 1116 h 1195"/>
                <a:gd name="T6" fmla="*/ 763 w 857"/>
                <a:gd name="T7" fmla="*/ 1063 h 1195"/>
                <a:gd name="T8" fmla="*/ 802 w 857"/>
                <a:gd name="T9" fmla="*/ 1002 h 1195"/>
                <a:gd name="T10" fmla="*/ 831 w 857"/>
                <a:gd name="T11" fmla="*/ 927 h 1195"/>
                <a:gd name="T12" fmla="*/ 850 w 857"/>
                <a:gd name="T13" fmla="*/ 848 h 1195"/>
                <a:gd name="T14" fmla="*/ 857 w 857"/>
                <a:gd name="T15" fmla="*/ 761 h 1195"/>
                <a:gd name="T16" fmla="*/ 857 w 857"/>
                <a:gd name="T17" fmla="*/ 669 h 1195"/>
                <a:gd name="T18" fmla="*/ 844 w 857"/>
                <a:gd name="T19" fmla="*/ 574 h 1195"/>
                <a:gd name="T20" fmla="*/ 821 w 857"/>
                <a:gd name="T21" fmla="*/ 480 h 1195"/>
                <a:gd name="T22" fmla="*/ 789 w 857"/>
                <a:gd name="T23" fmla="*/ 386 h 1195"/>
                <a:gd name="T24" fmla="*/ 747 w 857"/>
                <a:gd name="T25" fmla="*/ 300 h 1195"/>
                <a:gd name="T26" fmla="*/ 698 w 857"/>
                <a:gd name="T27" fmla="*/ 223 h 1195"/>
                <a:gd name="T28" fmla="*/ 643 w 857"/>
                <a:gd name="T29" fmla="*/ 157 h 1195"/>
                <a:gd name="T30" fmla="*/ 585 w 857"/>
                <a:gd name="T31" fmla="*/ 102 h 1195"/>
                <a:gd name="T32" fmla="*/ 522 w 857"/>
                <a:gd name="T33" fmla="*/ 55 h 1195"/>
                <a:gd name="T34" fmla="*/ 454 w 857"/>
                <a:gd name="T35" fmla="*/ 24 h 1195"/>
                <a:gd name="T36" fmla="*/ 390 w 857"/>
                <a:gd name="T37" fmla="*/ 3 h 1195"/>
                <a:gd name="T38" fmla="*/ 321 w 857"/>
                <a:gd name="T39" fmla="*/ 0 h 1195"/>
                <a:gd name="T40" fmla="*/ 256 w 857"/>
                <a:gd name="T41" fmla="*/ 13 h 1195"/>
                <a:gd name="T42" fmla="*/ 195 w 857"/>
                <a:gd name="T43" fmla="*/ 39 h 1195"/>
                <a:gd name="T44" fmla="*/ 140 w 857"/>
                <a:gd name="T45" fmla="*/ 79 h 1195"/>
                <a:gd name="T46" fmla="*/ 94 w 857"/>
                <a:gd name="T47" fmla="*/ 131 h 1195"/>
                <a:gd name="T48" fmla="*/ 58 w 857"/>
                <a:gd name="T49" fmla="*/ 196 h 1195"/>
                <a:gd name="T50" fmla="*/ 29 w 857"/>
                <a:gd name="T51" fmla="*/ 268 h 1195"/>
                <a:gd name="T52" fmla="*/ 9 w 857"/>
                <a:gd name="T53" fmla="*/ 346 h 1195"/>
                <a:gd name="T54" fmla="*/ 0 w 857"/>
                <a:gd name="T55" fmla="*/ 434 h 1195"/>
                <a:gd name="T56" fmla="*/ 0 w 857"/>
                <a:gd name="T57" fmla="*/ 525 h 1195"/>
                <a:gd name="T58" fmla="*/ 13 w 857"/>
                <a:gd name="T59" fmla="*/ 620 h 1195"/>
                <a:gd name="T60" fmla="*/ 36 w 857"/>
                <a:gd name="T61" fmla="*/ 715 h 1195"/>
                <a:gd name="T62" fmla="*/ 71 w 857"/>
                <a:gd name="T63" fmla="*/ 809 h 1195"/>
                <a:gd name="T64" fmla="*/ 110 w 857"/>
                <a:gd name="T65" fmla="*/ 894 h 1195"/>
                <a:gd name="T66" fmla="*/ 159 w 857"/>
                <a:gd name="T67" fmla="*/ 972 h 1195"/>
                <a:gd name="T68" fmla="*/ 214 w 857"/>
                <a:gd name="T69" fmla="*/ 1038 h 1195"/>
                <a:gd name="T70" fmla="*/ 275 w 857"/>
                <a:gd name="T71" fmla="*/ 1093 h 1195"/>
                <a:gd name="T72" fmla="*/ 338 w 857"/>
                <a:gd name="T73" fmla="*/ 1139 h 1195"/>
                <a:gd name="T74" fmla="*/ 402 w 857"/>
                <a:gd name="T75" fmla="*/ 1171 h 1195"/>
                <a:gd name="T76" fmla="*/ 470 w 857"/>
                <a:gd name="T77" fmla="*/ 1191 h 1195"/>
                <a:gd name="T78" fmla="*/ 539 w 857"/>
                <a:gd name="T79" fmla="*/ 1195 h 1195"/>
                <a:gd name="T80" fmla="*/ 604 w 857"/>
                <a:gd name="T81" fmla="*/ 1181 h 1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57" h="1195">
                  <a:moveTo>
                    <a:pt x="604" y="1181"/>
                  </a:moveTo>
                  <a:lnTo>
                    <a:pt x="665" y="1155"/>
                  </a:lnTo>
                  <a:lnTo>
                    <a:pt x="717" y="1116"/>
                  </a:lnTo>
                  <a:lnTo>
                    <a:pt x="763" y="1063"/>
                  </a:lnTo>
                  <a:lnTo>
                    <a:pt x="802" y="1002"/>
                  </a:lnTo>
                  <a:lnTo>
                    <a:pt x="831" y="927"/>
                  </a:lnTo>
                  <a:lnTo>
                    <a:pt x="850" y="848"/>
                  </a:lnTo>
                  <a:lnTo>
                    <a:pt x="857" y="761"/>
                  </a:lnTo>
                  <a:lnTo>
                    <a:pt x="857" y="669"/>
                  </a:lnTo>
                  <a:lnTo>
                    <a:pt x="844" y="574"/>
                  </a:lnTo>
                  <a:lnTo>
                    <a:pt x="821" y="480"/>
                  </a:lnTo>
                  <a:lnTo>
                    <a:pt x="789" y="386"/>
                  </a:lnTo>
                  <a:lnTo>
                    <a:pt x="747" y="300"/>
                  </a:lnTo>
                  <a:lnTo>
                    <a:pt x="698" y="223"/>
                  </a:lnTo>
                  <a:lnTo>
                    <a:pt x="643" y="157"/>
                  </a:lnTo>
                  <a:lnTo>
                    <a:pt x="585" y="102"/>
                  </a:lnTo>
                  <a:lnTo>
                    <a:pt x="522" y="55"/>
                  </a:lnTo>
                  <a:lnTo>
                    <a:pt x="454" y="24"/>
                  </a:lnTo>
                  <a:lnTo>
                    <a:pt x="390" y="3"/>
                  </a:lnTo>
                  <a:lnTo>
                    <a:pt x="321" y="0"/>
                  </a:lnTo>
                  <a:lnTo>
                    <a:pt x="256" y="13"/>
                  </a:lnTo>
                  <a:lnTo>
                    <a:pt x="195" y="39"/>
                  </a:lnTo>
                  <a:lnTo>
                    <a:pt x="140" y="79"/>
                  </a:lnTo>
                  <a:lnTo>
                    <a:pt x="94" y="131"/>
                  </a:lnTo>
                  <a:lnTo>
                    <a:pt x="58" y="196"/>
                  </a:lnTo>
                  <a:lnTo>
                    <a:pt x="29" y="268"/>
                  </a:lnTo>
                  <a:lnTo>
                    <a:pt x="9" y="346"/>
                  </a:lnTo>
                  <a:lnTo>
                    <a:pt x="0" y="434"/>
                  </a:lnTo>
                  <a:lnTo>
                    <a:pt x="0" y="525"/>
                  </a:lnTo>
                  <a:lnTo>
                    <a:pt x="13" y="620"/>
                  </a:lnTo>
                  <a:lnTo>
                    <a:pt x="36" y="715"/>
                  </a:lnTo>
                  <a:lnTo>
                    <a:pt x="71" y="809"/>
                  </a:lnTo>
                  <a:lnTo>
                    <a:pt x="110" y="894"/>
                  </a:lnTo>
                  <a:lnTo>
                    <a:pt x="159" y="972"/>
                  </a:lnTo>
                  <a:lnTo>
                    <a:pt x="214" y="1038"/>
                  </a:lnTo>
                  <a:lnTo>
                    <a:pt x="275" y="1093"/>
                  </a:lnTo>
                  <a:lnTo>
                    <a:pt x="338" y="1139"/>
                  </a:lnTo>
                  <a:lnTo>
                    <a:pt x="402" y="1171"/>
                  </a:lnTo>
                  <a:lnTo>
                    <a:pt x="470" y="1191"/>
                  </a:lnTo>
                  <a:lnTo>
                    <a:pt x="539" y="1195"/>
                  </a:lnTo>
                  <a:lnTo>
                    <a:pt x="604" y="1181"/>
                  </a:lnTo>
                  <a:close/>
                </a:path>
              </a:pathLst>
            </a:custGeom>
            <a:solidFill>
              <a:srgbClr val="CB65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81" name="Freeform 1157"/>
            <p:cNvSpPr>
              <a:spLocks/>
            </p:cNvSpPr>
            <p:nvPr/>
          </p:nvSpPr>
          <p:spPr bwMode="auto">
            <a:xfrm>
              <a:off x="950" y="2874"/>
              <a:ext cx="2" cy="3"/>
            </a:xfrm>
            <a:custGeom>
              <a:avLst/>
              <a:gdLst>
                <a:gd name="T0" fmla="*/ 13 w 46"/>
                <a:gd name="T1" fmla="*/ 3 h 64"/>
                <a:gd name="T2" fmla="*/ 10 w 46"/>
                <a:gd name="T3" fmla="*/ 3 h 64"/>
                <a:gd name="T4" fmla="*/ 3 w 46"/>
                <a:gd name="T5" fmla="*/ 9 h 64"/>
                <a:gd name="T6" fmla="*/ 3 w 46"/>
                <a:gd name="T7" fmla="*/ 12 h 64"/>
                <a:gd name="T8" fmla="*/ 0 w 46"/>
                <a:gd name="T9" fmla="*/ 19 h 64"/>
                <a:gd name="T10" fmla="*/ 0 w 46"/>
                <a:gd name="T11" fmla="*/ 25 h 64"/>
                <a:gd name="T12" fmla="*/ 0 w 46"/>
                <a:gd name="T13" fmla="*/ 32 h 64"/>
                <a:gd name="T14" fmla="*/ 0 w 46"/>
                <a:gd name="T15" fmla="*/ 39 h 64"/>
                <a:gd name="T16" fmla="*/ 0 w 46"/>
                <a:gd name="T17" fmla="*/ 45 h 64"/>
                <a:gd name="T18" fmla="*/ 0 w 46"/>
                <a:gd name="T19" fmla="*/ 48 h 64"/>
                <a:gd name="T20" fmla="*/ 3 w 46"/>
                <a:gd name="T21" fmla="*/ 52 h 64"/>
                <a:gd name="T22" fmla="*/ 7 w 46"/>
                <a:gd name="T23" fmla="*/ 55 h 64"/>
                <a:gd name="T24" fmla="*/ 10 w 46"/>
                <a:gd name="T25" fmla="*/ 58 h 64"/>
                <a:gd name="T26" fmla="*/ 13 w 46"/>
                <a:gd name="T27" fmla="*/ 61 h 64"/>
                <a:gd name="T28" fmla="*/ 16 w 46"/>
                <a:gd name="T29" fmla="*/ 61 h 64"/>
                <a:gd name="T30" fmla="*/ 19 w 46"/>
                <a:gd name="T31" fmla="*/ 64 h 64"/>
                <a:gd name="T32" fmla="*/ 22 w 46"/>
                <a:gd name="T33" fmla="*/ 64 h 64"/>
                <a:gd name="T34" fmla="*/ 26 w 46"/>
                <a:gd name="T35" fmla="*/ 64 h 64"/>
                <a:gd name="T36" fmla="*/ 29 w 46"/>
                <a:gd name="T37" fmla="*/ 64 h 64"/>
                <a:gd name="T38" fmla="*/ 32 w 46"/>
                <a:gd name="T39" fmla="*/ 61 h 64"/>
                <a:gd name="T40" fmla="*/ 36 w 46"/>
                <a:gd name="T41" fmla="*/ 61 h 64"/>
                <a:gd name="T42" fmla="*/ 36 w 46"/>
                <a:gd name="T43" fmla="*/ 58 h 64"/>
                <a:gd name="T44" fmla="*/ 39 w 46"/>
                <a:gd name="T45" fmla="*/ 55 h 64"/>
                <a:gd name="T46" fmla="*/ 43 w 46"/>
                <a:gd name="T47" fmla="*/ 52 h 64"/>
                <a:gd name="T48" fmla="*/ 43 w 46"/>
                <a:gd name="T49" fmla="*/ 48 h 64"/>
                <a:gd name="T50" fmla="*/ 46 w 46"/>
                <a:gd name="T51" fmla="*/ 45 h 64"/>
                <a:gd name="T52" fmla="*/ 46 w 46"/>
                <a:gd name="T53" fmla="*/ 42 h 64"/>
                <a:gd name="T54" fmla="*/ 46 w 46"/>
                <a:gd name="T55" fmla="*/ 36 h 64"/>
                <a:gd name="T56" fmla="*/ 46 w 46"/>
                <a:gd name="T57" fmla="*/ 32 h 64"/>
                <a:gd name="T58" fmla="*/ 43 w 46"/>
                <a:gd name="T59" fmla="*/ 25 h 64"/>
                <a:gd name="T60" fmla="*/ 43 w 46"/>
                <a:gd name="T61" fmla="*/ 22 h 64"/>
                <a:gd name="T62" fmla="*/ 39 w 46"/>
                <a:gd name="T63" fmla="*/ 16 h 64"/>
                <a:gd name="T64" fmla="*/ 36 w 46"/>
                <a:gd name="T65" fmla="*/ 12 h 64"/>
                <a:gd name="T66" fmla="*/ 32 w 46"/>
                <a:gd name="T67" fmla="*/ 9 h 64"/>
                <a:gd name="T68" fmla="*/ 29 w 46"/>
                <a:gd name="T69" fmla="*/ 6 h 64"/>
                <a:gd name="T70" fmla="*/ 26 w 46"/>
                <a:gd name="T71" fmla="*/ 3 h 64"/>
                <a:gd name="T72" fmla="*/ 22 w 46"/>
                <a:gd name="T73" fmla="*/ 3 h 64"/>
                <a:gd name="T74" fmla="*/ 19 w 46"/>
                <a:gd name="T75" fmla="*/ 0 h 64"/>
                <a:gd name="T76" fmla="*/ 16 w 46"/>
                <a:gd name="T77" fmla="*/ 0 h 64"/>
                <a:gd name="T78" fmla="*/ 13 w 46"/>
                <a:gd name="T79" fmla="*/ 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6" h="64">
                  <a:moveTo>
                    <a:pt x="13" y="3"/>
                  </a:moveTo>
                  <a:lnTo>
                    <a:pt x="10" y="3"/>
                  </a:lnTo>
                  <a:lnTo>
                    <a:pt x="3" y="9"/>
                  </a:lnTo>
                  <a:lnTo>
                    <a:pt x="3" y="12"/>
                  </a:lnTo>
                  <a:lnTo>
                    <a:pt x="0" y="19"/>
                  </a:lnTo>
                  <a:lnTo>
                    <a:pt x="0" y="25"/>
                  </a:lnTo>
                  <a:lnTo>
                    <a:pt x="0" y="32"/>
                  </a:lnTo>
                  <a:lnTo>
                    <a:pt x="0" y="39"/>
                  </a:lnTo>
                  <a:lnTo>
                    <a:pt x="0" y="45"/>
                  </a:lnTo>
                  <a:lnTo>
                    <a:pt x="0" y="48"/>
                  </a:lnTo>
                  <a:lnTo>
                    <a:pt x="3" y="52"/>
                  </a:lnTo>
                  <a:lnTo>
                    <a:pt x="7" y="55"/>
                  </a:lnTo>
                  <a:lnTo>
                    <a:pt x="10" y="58"/>
                  </a:lnTo>
                  <a:lnTo>
                    <a:pt x="13" y="61"/>
                  </a:lnTo>
                  <a:lnTo>
                    <a:pt x="16" y="61"/>
                  </a:lnTo>
                  <a:lnTo>
                    <a:pt x="19" y="64"/>
                  </a:lnTo>
                  <a:lnTo>
                    <a:pt x="22" y="64"/>
                  </a:lnTo>
                  <a:lnTo>
                    <a:pt x="26" y="64"/>
                  </a:lnTo>
                  <a:lnTo>
                    <a:pt x="29" y="64"/>
                  </a:lnTo>
                  <a:lnTo>
                    <a:pt x="32" y="61"/>
                  </a:lnTo>
                  <a:lnTo>
                    <a:pt x="36" y="61"/>
                  </a:lnTo>
                  <a:lnTo>
                    <a:pt x="36" y="58"/>
                  </a:lnTo>
                  <a:lnTo>
                    <a:pt x="39" y="55"/>
                  </a:lnTo>
                  <a:lnTo>
                    <a:pt x="43" y="52"/>
                  </a:lnTo>
                  <a:lnTo>
                    <a:pt x="43" y="48"/>
                  </a:lnTo>
                  <a:lnTo>
                    <a:pt x="46" y="45"/>
                  </a:lnTo>
                  <a:lnTo>
                    <a:pt x="46" y="42"/>
                  </a:lnTo>
                  <a:lnTo>
                    <a:pt x="46" y="36"/>
                  </a:lnTo>
                  <a:lnTo>
                    <a:pt x="46" y="32"/>
                  </a:lnTo>
                  <a:lnTo>
                    <a:pt x="43" y="25"/>
                  </a:lnTo>
                  <a:lnTo>
                    <a:pt x="43" y="22"/>
                  </a:lnTo>
                  <a:lnTo>
                    <a:pt x="39" y="16"/>
                  </a:lnTo>
                  <a:lnTo>
                    <a:pt x="36" y="12"/>
                  </a:lnTo>
                  <a:lnTo>
                    <a:pt x="32" y="9"/>
                  </a:lnTo>
                  <a:lnTo>
                    <a:pt x="29" y="6"/>
                  </a:lnTo>
                  <a:lnTo>
                    <a:pt x="26" y="3"/>
                  </a:lnTo>
                  <a:lnTo>
                    <a:pt x="22" y="3"/>
                  </a:lnTo>
                  <a:lnTo>
                    <a:pt x="19" y="0"/>
                  </a:lnTo>
                  <a:lnTo>
                    <a:pt x="16" y="0"/>
                  </a:lnTo>
                  <a:lnTo>
                    <a:pt x="13" y="3"/>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82" name="Freeform 1158"/>
            <p:cNvSpPr>
              <a:spLocks/>
            </p:cNvSpPr>
            <p:nvPr/>
          </p:nvSpPr>
          <p:spPr bwMode="auto">
            <a:xfrm>
              <a:off x="948" y="2867"/>
              <a:ext cx="2" cy="3"/>
            </a:xfrm>
            <a:custGeom>
              <a:avLst/>
              <a:gdLst>
                <a:gd name="T0" fmla="*/ 40 w 52"/>
                <a:gd name="T1" fmla="*/ 0 h 69"/>
                <a:gd name="T2" fmla="*/ 36 w 52"/>
                <a:gd name="T3" fmla="*/ 0 h 69"/>
                <a:gd name="T4" fmla="*/ 32 w 52"/>
                <a:gd name="T5" fmla="*/ 0 h 69"/>
                <a:gd name="T6" fmla="*/ 26 w 52"/>
                <a:gd name="T7" fmla="*/ 0 h 69"/>
                <a:gd name="T8" fmla="*/ 23 w 52"/>
                <a:gd name="T9" fmla="*/ 0 h 69"/>
                <a:gd name="T10" fmla="*/ 20 w 52"/>
                <a:gd name="T11" fmla="*/ 3 h 69"/>
                <a:gd name="T12" fmla="*/ 13 w 52"/>
                <a:gd name="T13" fmla="*/ 6 h 69"/>
                <a:gd name="T14" fmla="*/ 10 w 52"/>
                <a:gd name="T15" fmla="*/ 9 h 69"/>
                <a:gd name="T16" fmla="*/ 7 w 52"/>
                <a:gd name="T17" fmla="*/ 13 h 69"/>
                <a:gd name="T18" fmla="*/ 4 w 52"/>
                <a:gd name="T19" fmla="*/ 16 h 69"/>
                <a:gd name="T20" fmla="*/ 0 w 52"/>
                <a:gd name="T21" fmla="*/ 23 h 69"/>
                <a:gd name="T22" fmla="*/ 0 w 52"/>
                <a:gd name="T23" fmla="*/ 30 h 69"/>
                <a:gd name="T24" fmla="*/ 0 w 52"/>
                <a:gd name="T25" fmla="*/ 36 h 69"/>
                <a:gd name="T26" fmla="*/ 0 w 52"/>
                <a:gd name="T27" fmla="*/ 42 h 69"/>
                <a:gd name="T28" fmla="*/ 4 w 52"/>
                <a:gd name="T29" fmla="*/ 49 h 69"/>
                <a:gd name="T30" fmla="*/ 4 w 52"/>
                <a:gd name="T31" fmla="*/ 52 h 69"/>
                <a:gd name="T32" fmla="*/ 7 w 52"/>
                <a:gd name="T33" fmla="*/ 58 h 69"/>
                <a:gd name="T34" fmla="*/ 7 w 52"/>
                <a:gd name="T35" fmla="*/ 62 h 69"/>
                <a:gd name="T36" fmla="*/ 10 w 52"/>
                <a:gd name="T37" fmla="*/ 66 h 69"/>
                <a:gd name="T38" fmla="*/ 13 w 52"/>
                <a:gd name="T39" fmla="*/ 66 h 69"/>
                <a:gd name="T40" fmla="*/ 16 w 52"/>
                <a:gd name="T41" fmla="*/ 69 h 69"/>
                <a:gd name="T42" fmla="*/ 23 w 52"/>
                <a:gd name="T43" fmla="*/ 69 h 69"/>
                <a:gd name="T44" fmla="*/ 26 w 52"/>
                <a:gd name="T45" fmla="*/ 66 h 69"/>
                <a:gd name="T46" fmla="*/ 29 w 52"/>
                <a:gd name="T47" fmla="*/ 66 h 69"/>
                <a:gd name="T48" fmla="*/ 32 w 52"/>
                <a:gd name="T49" fmla="*/ 62 h 69"/>
                <a:gd name="T50" fmla="*/ 36 w 52"/>
                <a:gd name="T51" fmla="*/ 58 h 69"/>
                <a:gd name="T52" fmla="*/ 43 w 52"/>
                <a:gd name="T53" fmla="*/ 55 h 69"/>
                <a:gd name="T54" fmla="*/ 46 w 52"/>
                <a:gd name="T55" fmla="*/ 52 h 69"/>
                <a:gd name="T56" fmla="*/ 49 w 52"/>
                <a:gd name="T57" fmla="*/ 45 h 69"/>
                <a:gd name="T58" fmla="*/ 49 w 52"/>
                <a:gd name="T59" fmla="*/ 39 h 69"/>
                <a:gd name="T60" fmla="*/ 52 w 52"/>
                <a:gd name="T61" fmla="*/ 36 h 69"/>
                <a:gd name="T62" fmla="*/ 52 w 52"/>
                <a:gd name="T63" fmla="*/ 30 h 69"/>
                <a:gd name="T64" fmla="*/ 52 w 52"/>
                <a:gd name="T65" fmla="*/ 23 h 69"/>
                <a:gd name="T66" fmla="*/ 49 w 52"/>
                <a:gd name="T67" fmla="*/ 16 h 69"/>
                <a:gd name="T68" fmla="*/ 49 w 52"/>
                <a:gd name="T69" fmla="*/ 13 h 69"/>
                <a:gd name="T70" fmla="*/ 46 w 52"/>
                <a:gd name="T71" fmla="*/ 6 h 69"/>
                <a:gd name="T72" fmla="*/ 46 w 52"/>
                <a:gd name="T73" fmla="*/ 3 h 69"/>
                <a:gd name="T74" fmla="*/ 43 w 52"/>
                <a:gd name="T75" fmla="*/ 3 h 69"/>
                <a:gd name="T76" fmla="*/ 40 w 52"/>
                <a:gd name="T7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 h="69">
                  <a:moveTo>
                    <a:pt x="40" y="0"/>
                  </a:moveTo>
                  <a:lnTo>
                    <a:pt x="36" y="0"/>
                  </a:lnTo>
                  <a:lnTo>
                    <a:pt x="32" y="0"/>
                  </a:lnTo>
                  <a:lnTo>
                    <a:pt x="26" y="0"/>
                  </a:lnTo>
                  <a:lnTo>
                    <a:pt x="23" y="0"/>
                  </a:lnTo>
                  <a:lnTo>
                    <a:pt x="20" y="3"/>
                  </a:lnTo>
                  <a:lnTo>
                    <a:pt x="13" y="6"/>
                  </a:lnTo>
                  <a:lnTo>
                    <a:pt x="10" y="9"/>
                  </a:lnTo>
                  <a:lnTo>
                    <a:pt x="7" y="13"/>
                  </a:lnTo>
                  <a:lnTo>
                    <a:pt x="4" y="16"/>
                  </a:lnTo>
                  <a:lnTo>
                    <a:pt x="0" y="23"/>
                  </a:lnTo>
                  <a:lnTo>
                    <a:pt x="0" y="30"/>
                  </a:lnTo>
                  <a:lnTo>
                    <a:pt x="0" y="36"/>
                  </a:lnTo>
                  <a:lnTo>
                    <a:pt x="0" y="42"/>
                  </a:lnTo>
                  <a:lnTo>
                    <a:pt x="4" y="49"/>
                  </a:lnTo>
                  <a:lnTo>
                    <a:pt x="4" y="52"/>
                  </a:lnTo>
                  <a:lnTo>
                    <a:pt x="7" y="58"/>
                  </a:lnTo>
                  <a:lnTo>
                    <a:pt x="7" y="62"/>
                  </a:lnTo>
                  <a:lnTo>
                    <a:pt x="10" y="66"/>
                  </a:lnTo>
                  <a:lnTo>
                    <a:pt x="13" y="66"/>
                  </a:lnTo>
                  <a:lnTo>
                    <a:pt x="16" y="69"/>
                  </a:lnTo>
                  <a:lnTo>
                    <a:pt x="23" y="69"/>
                  </a:lnTo>
                  <a:lnTo>
                    <a:pt x="26" y="66"/>
                  </a:lnTo>
                  <a:lnTo>
                    <a:pt x="29" y="66"/>
                  </a:lnTo>
                  <a:lnTo>
                    <a:pt x="32" y="62"/>
                  </a:lnTo>
                  <a:lnTo>
                    <a:pt x="36" y="58"/>
                  </a:lnTo>
                  <a:lnTo>
                    <a:pt x="43" y="55"/>
                  </a:lnTo>
                  <a:lnTo>
                    <a:pt x="46" y="52"/>
                  </a:lnTo>
                  <a:lnTo>
                    <a:pt x="49" y="45"/>
                  </a:lnTo>
                  <a:lnTo>
                    <a:pt x="49" y="39"/>
                  </a:lnTo>
                  <a:lnTo>
                    <a:pt x="52" y="36"/>
                  </a:lnTo>
                  <a:lnTo>
                    <a:pt x="52" y="30"/>
                  </a:lnTo>
                  <a:lnTo>
                    <a:pt x="52" y="23"/>
                  </a:lnTo>
                  <a:lnTo>
                    <a:pt x="49" y="16"/>
                  </a:lnTo>
                  <a:lnTo>
                    <a:pt x="49" y="13"/>
                  </a:lnTo>
                  <a:lnTo>
                    <a:pt x="46" y="6"/>
                  </a:lnTo>
                  <a:lnTo>
                    <a:pt x="46" y="3"/>
                  </a:lnTo>
                  <a:lnTo>
                    <a:pt x="43" y="3"/>
                  </a:lnTo>
                  <a:lnTo>
                    <a:pt x="40" y="0"/>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83" name="Freeform 1159"/>
            <p:cNvSpPr>
              <a:spLocks/>
            </p:cNvSpPr>
            <p:nvPr/>
          </p:nvSpPr>
          <p:spPr bwMode="auto">
            <a:xfrm>
              <a:off x="938" y="2867"/>
              <a:ext cx="2" cy="2"/>
            </a:xfrm>
            <a:custGeom>
              <a:avLst/>
              <a:gdLst>
                <a:gd name="T0" fmla="*/ 17 w 52"/>
                <a:gd name="T1" fmla="*/ 3 h 52"/>
                <a:gd name="T2" fmla="*/ 13 w 52"/>
                <a:gd name="T3" fmla="*/ 3 h 52"/>
                <a:gd name="T4" fmla="*/ 9 w 52"/>
                <a:gd name="T5" fmla="*/ 6 h 52"/>
                <a:gd name="T6" fmla="*/ 6 w 52"/>
                <a:gd name="T7" fmla="*/ 9 h 52"/>
                <a:gd name="T8" fmla="*/ 3 w 52"/>
                <a:gd name="T9" fmla="*/ 12 h 52"/>
                <a:gd name="T10" fmla="*/ 3 w 52"/>
                <a:gd name="T11" fmla="*/ 19 h 52"/>
                <a:gd name="T12" fmla="*/ 0 w 52"/>
                <a:gd name="T13" fmla="*/ 22 h 52"/>
                <a:gd name="T14" fmla="*/ 0 w 52"/>
                <a:gd name="T15" fmla="*/ 29 h 52"/>
                <a:gd name="T16" fmla="*/ 0 w 52"/>
                <a:gd name="T17" fmla="*/ 33 h 52"/>
                <a:gd name="T18" fmla="*/ 0 w 52"/>
                <a:gd name="T19" fmla="*/ 36 h 52"/>
                <a:gd name="T20" fmla="*/ 0 w 52"/>
                <a:gd name="T21" fmla="*/ 39 h 52"/>
                <a:gd name="T22" fmla="*/ 3 w 52"/>
                <a:gd name="T23" fmla="*/ 42 h 52"/>
                <a:gd name="T24" fmla="*/ 3 w 52"/>
                <a:gd name="T25" fmla="*/ 45 h 52"/>
                <a:gd name="T26" fmla="*/ 6 w 52"/>
                <a:gd name="T27" fmla="*/ 45 h 52"/>
                <a:gd name="T28" fmla="*/ 6 w 52"/>
                <a:gd name="T29" fmla="*/ 48 h 52"/>
                <a:gd name="T30" fmla="*/ 9 w 52"/>
                <a:gd name="T31" fmla="*/ 48 h 52"/>
                <a:gd name="T32" fmla="*/ 13 w 52"/>
                <a:gd name="T33" fmla="*/ 52 h 52"/>
                <a:gd name="T34" fmla="*/ 17 w 52"/>
                <a:gd name="T35" fmla="*/ 52 h 52"/>
                <a:gd name="T36" fmla="*/ 23 w 52"/>
                <a:gd name="T37" fmla="*/ 52 h 52"/>
                <a:gd name="T38" fmla="*/ 26 w 52"/>
                <a:gd name="T39" fmla="*/ 52 h 52"/>
                <a:gd name="T40" fmla="*/ 29 w 52"/>
                <a:gd name="T41" fmla="*/ 48 h 52"/>
                <a:gd name="T42" fmla="*/ 33 w 52"/>
                <a:gd name="T43" fmla="*/ 48 h 52"/>
                <a:gd name="T44" fmla="*/ 36 w 52"/>
                <a:gd name="T45" fmla="*/ 45 h 52"/>
                <a:gd name="T46" fmla="*/ 39 w 52"/>
                <a:gd name="T47" fmla="*/ 45 h 52"/>
                <a:gd name="T48" fmla="*/ 42 w 52"/>
                <a:gd name="T49" fmla="*/ 42 h 52"/>
                <a:gd name="T50" fmla="*/ 45 w 52"/>
                <a:gd name="T51" fmla="*/ 39 h 52"/>
                <a:gd name="T52" fmla="*/ 49 w 52"/>
                <a:gd name="T53" fmla="*/ 33 h 52"/>
                <a:gd name="T54" fmla="*/ 52 w 52"/>
                <a:gd name="T55" fmla="*/ 29 h 52"/>
                <a:gd name="T56" fmla="*/ 52 w 52"/>
                <a:gd name="T57" fmla="*/ 26 h 52"/>
                <a:gd name="T58" fmla="*/ 52 w 52"/>
                <a:gd name="T59" fmla="*/ 22 h 52"/>
                <a:gd name="T60" fmla="*/ 52 w 52"/>
                <a:gd name="T61" fmla="*/ 19 h 52"/>
                <a:gd name="T62" fmla="*/ 49 w 52"/>
                <a:gd name="T63" fmla="*/ 16 h 52"/>
                <a:gd name="T64" fmla="*/ 49 w 52"/>
                <a:gd name="T65" fmla="*/ 12 h 52"/>
                <a:gd name="T66" fmla="*/ 45 w 52"/>
                <a:gd name="T67" fmla="*/ 12 h 52"/>
                <a:gd name="T68" fmla="*/ 42 w 52"/>
                <a:gd name="T69" fmla="*/ 9 h 52"/>
                <a:gd name="T70" fmla="*/ 39 w 52"/>
                <a:gd name="T71" fmla="*/ 6 h 52"/>
                <a:gd name="T72" fmla="*/ 33 w 52"/>
                <a:gd name="T73" fmla="*/ 3 h 52"/>
                <a:gd name="T74" fmla="*/ 29 w 52"/>
                <a:gd name="T75" fmla="*/ 3 h 52"/>
                <a:gd name="T76" fmla="*/ 23 w 52"/>
                <a:gd name="T77" fmla="*/ 0 h 52"/>
                <a:gd name="T78" fmla="*/ 20 w 52"/>
                <a:gd name="T79" fmla="*/ 0 h 52"/>
                <a:gd name="T80" fmla="*/ 17 w 52"/>
                <a:gd name="T81" fmla="*/ 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2" h="52">
                  <a:moveTo>
                    <a:pt x="17" y="3"/>
                  </a:moveTo>
                  <a:lnTo>
                    <a:pt x="13" y="3"/>
                  </a:lnTo>
                  <a:lnTo>
                    <a:pt x="9" y="6"/>
                  </a:lnTo>
                  <a:lnTo>
                    <a:pt x="6" y="9"/>
                  </a:lnTo>
                  <a:lnTo>
                    <a:pt x="3" y="12"/>
                  </a:lnTo>
                  <a:lnTo>
                    <a:pt x="3" y="19"/>
                  </a:lnTo>
                  <a:lnTo>
                    <a:pt x="0" y="22"/>
                  </a:lnTo>
                  <a:lnTo>
                    <a:pt x="0" y="29"/>
                  </a:lnTo>
                  <a:lnTo>
                    <a:pt x="0" y="33"/>
                  </a:lnTo>
                  <a:lnTo>
                    <a:pt x="0" y="36"/>
                  </a:lnTo>
                  <a:lnTo>
                    <a:pt x="0" y="39"/>
                  </a:lnTo>
                  <a:lnTo>
                    <a:pt x="3" y="42"/>
                  </a:lnTo>
                  <a:lnTo>
                    <a:pt x="3" y="45"/>
                  </a:lnTo>
                  <a:lnTo>
                    <a:pt x="6" y="45"/>
                  </a:lnTo>
                  <a:lnTo>
                    <a:pt x="6" y="48"/>
                  </a:lnTo>
                  <a:lnTo>
                    <a:pt x="9" y="48"/>
                  </a:lnTo>
                  <a:lnTo>
                    <a:pt x="13" y="52"/>
                  </a:lnTo>
                  <a:lnTo>
                    <a:pt x="17" y="52"/>
                  </a:lnTo>
                  <a:lnTo>
                    <a:pt x="23" y="52"/>
                  </a:lnTo>
                  <a:lnTo>
                    <a:pt x="26" y="52"/>
                  </a:lnTo>
                  <a:lnTo>
                    <a:pt x="29" y="48"/>
                  </a:lnTo>
                  <a:lnTo>
                    <a:pt x="33" y="48"/>
                  </a:lnTo>
                  <a:lnTo>
                    <a:pt x="36" y="45"/>
                  </a:lnTo>
                  <a:lnTo>
                    <a:pt x="39" y="45"/>
                  </a:lnTo>
                  <a:lnTo>
                    <a:pt x="42" y="42"/>
                  </a:lnTo>
                  <a:lnTo>
                    <a:pt x="45" y="39"/>
                  </a:lnTo>
                  <a:lnTo>
                    <a:pt x="49" y="33"/>
                  </a:lnTo>
                  <a:lnTo>
                    <a:pt x="52" y="29"/>
                  </a:lnTo>
                  <a:lnTo>
                    <a:pt x="52" y="26"/>
                  </a:lnTo>
                  <a:lnTo>
                    <a:pt x="52" y="22"/>
                  </a:lnTo>
                  <a:lnTo>
                    <a:pt x="52" y="19"/>
                  </a:lnTo>
                  <a:lnTo>
                    <a:pt x="49" y="16"/>
                  </a:lnTo>
                  <a:lnTo>
                    <a:pt x="49" y="12"/>
                  </a:lnTo>
                  <a:lnTo>
                    <a:pt x="45" y="12"/>
                  </a:lnTo>
                  <a:lnTo>
                    <a:pt x="42" y="9"/>
                  </a:lnTo>
                  <a:lnTo>
                    <a:pt x="39" y="6"/>
                  </a:lnTo>
                  <a:lnTo>
                    <a:pt x="33" y="3"/>
                  </a:lnTo>
                  <a:lnTo>
                    <a:pt x="29" y="3"/>
                  </a:lnTo>
                  <a:lnTo>
                    <a:pt x="23" y="0"/>
                  </a:lnTo>
                  <a:lnTo>
                    <a:pt x="20" y="0"/>
                  </a:lnTo>
                  <a:lnTo>
                    <a:pt x="17" y="3"/>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84" name="Freeform 1160"/>
            <p:cNvSpPr>
              <a:spLocks/>
            </p:cNvSpPr>
            <p:nvPr/>
          </p:nvSpPr>
          <p:spPr bwMode="auto">
            <a:xfrm>
              <a:off x="939" y="2875"/>
              <a:ext cx="4" cy="2"/>
            </a:xfrm>
            <a:custGeom>
              <a:avLst/>
              <a:gdLst>
                <a:gd name="T0" fmla="*/ 3 w 81"/>
                <a:gd name="T1" fmla="*/ 3 h 69"/>
                <a:gd name="T2" fmla="*/ 3 w 81"/>
                <a:gd name="T3" fmla="*/ 7 h 69"/>
                <a:gd name="T4" fmla="*/ 0 w 81"/>
                <a:gd name="T5" fmla="*/ 10 h 69"/>
                <a:gd name="T6" fmla="*/ 3 w 81"/>
                <a:gd name="T7" fmla="*/ 16 h 69"/>
                <a:gd name="T8" fmla="*/ 3 w 81"/>
                <a:gd name="T9" fmla="*/ 19 h 69"/>
                <a:gd name="T10" fmla="*/ 3 w 81"/>
                <a:gd name="T11" fmla="*/ 27 h 69"/>
                <a:gd name="T12" fmla="*/ 7 w 81"/>
                <a:gd name="T13" fmla="*/ 33 h 69"/>
                <a:gd name="T14" fmla="*/ 10 w 81"/>
                <a:gd name="T15" fmla="*/ 39 h 69"/>
                <a:gd name="T16" fmla="*/ 16 w 81"/>
                <a:gd name="T17" fmla="*/ 46 h 69"/>
                <a:gd name="T18" fmla="*/ 19 w 81"/>
                <a:gd name="T19" fmla="*/ 49 h 69"/>
                <a:gd name="T20" fmla="*/ 26 w 81"/>
                <a:gd name="T21" fmla="*/ 55 h 69"/>
                <a:gd name="T22" fmla="*/ 32 w 81"/>
                <a:gd name="T23" fmla="*/ 58 h 69"/>
                <a:gd name="T24" fmla="*/ 39 w 81"/>
                <a:gd name="T25" fmla="*/ 63 h 69"/>
                <a:gd name="T26" fmla="*/ 46 w 81"/>
                <a:gd name="T27" fmla="*/ 66 h 69"/>
                <a:gd name="T28" fmla="*/ 52 w 81"/>
                <a:gd name="T29" fmla="*/ 66 h 69"/>
                <a:gd name="T30" fmla="*/ 59 w 81"/>
                <a:gd name="T31" fmla="*/ 69 h 69"/>
                <a:gd name="T32" fmla="*/ 62 w 81"/>
                <a:gd name="T33" fmla="*/ 69 h 69"/>
                <a:gd name="T34" fmla="*/ 65 w 81"/>
                <a:gd name="T35" fmla="*/ 69 h 69"/>
                <a:gd name="T36" fmla="*/ 68 w 81"/>
                <a:gd name="T37" fmla="*/ 69 h 69"/>
                <a:gd name="T38" fmla="*/ 71 w 81"/>
                <a:gd name="T39" fmla="*/ 69 h 69"/>
                <a:gd name="T40" fmla="*/ 74 w 81"/>
                <a:gd name="T41" fmla="*/ 69 h 69"/>
                <a:gd name="T42" fmla="*/ 78 w 81"/>
                <a:gd name="T43" fmla="*/ 69 h 69"/>
                <a:gd name="T44" fmla="*/ 81 w 81"/>
                <a:gd name="T45" fmla="*/ 66 h 69"/>
                <a:gd name="T46" fmla="*/ 81 w 81"/>
                <a:gd name="T47" fmla="*/ 63 h 69"/>
                <a:gd name="T48" fmla="*/ 78 w 81"/>
                <a:gd name="T49" fmla="*/ 55 h 69"/>
                <a:gd name="T50" fmla="*/ 78 w 81"/>
                <a:gd name="T51" fmla="*/ 49 h 69"/>
                <a:gd name="T52" fmla="*/ 74 w 81"/>
                <a:gd name="T53" fmla="*/ 43 h 69"/>
                <a:gd name="T54" fmla="*/ 71 w 81"/>
                <a:gd name="T55" fmla="*/ 36 h 69"/>
                <a:gd name="T56" fmla="*/ 65 w 81"/>
                <a:gd name="T57" fmla="*/ 30 h 69"/>
                <a:gd name="T58" fmla="*/ 62 w 81"/>
                <a:gd name="T59" fmla="*/ 23 h 69"/>
                <a:gd name="T60" fmla="*/ 55 w 81"/>
                <a:gd name="T61" fmla="*/ 19 h 69"/>
                <a:gd name="T62" fmla="*/ 49 w 81"/>
                <a:gd name="T63" fmla="*/ 13 h 69"/>
                <a:gd name="T64" fmla="*/ 43 w 81"/>
                <a:gd name="T65" fmla="*/ 10 h 69"/>
                <a:gd name="T66" fmla="*/ 35 w 81"/>
                <a:gd name="T67" fmla="*/ 7 h 69"/>
                <a:gd name="T68" fmla="*/ 29 w 81"/>
                <a:gd name="T69" fmla="*/ 3 h 69"/>
                <a:gd name="T70" fmla="*/ 23 w 81"/>
                <a:gd name="T71" fmla="*/ 3 h 69"/>
                <a:gd name="T72" fmla="*/ 16 w 81"/>
                <a:gd name="T73" fmla="*/ 0 h 69"/>
                <a:gd name="T74" fmla="*/ 10 w 81"/>
                <a:gd name="T75" fmla="*/ 3 h 69"/>
                <a:gd name="T76" fmla="*/ 7 w 81"/>
                <a:gd name="T77" fmla="*/ 3 h 69"/>
                <a:gd name="T78" fmla="*/ 3 w 81"/>
                <a:gd name="T79" fmla="*/ 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1" h="69">
                  <a:moveTo>
                    <a:pt x="3" y="3"/>
                  </a:moveTo>
                  <a:lnTo>
                    <a:pt x="3" y="7"/>
                  </a:lnTo>
                  <a:lnTo>
                    <a:pt x="0" y="10"/>
                  </a:lnTo>
                  <a:lnTo>
                    <a:pt x="3" y="16"/>
                  </a:lnTo>
                  <a:lnTo>
                    <a:pt x="3" y="19"/>
                  </a:lnTo>
                  <a:lnTo>
                    <a:pt x="3" y="27"/>
                  </a:lnTo>
                  <a:lnTo>
                    <a:pt x="7" y="33"/>
                  </a:lnTo>
                  <a:lnTo>
                    <a:pt x="10" y="39"/>
                  </a:lnTo>
                  <a:lnTo>
                    <a:pt x="16" y="46"/>
                  </a:lnTo>
                  <a:lnTo>
                    <a:pt x="19" y="49"/>
                  </a:lnTo>
                  <a:lnTo>
                    <a:pt x="26" y="55"/>
                  </a:lnTo>
                  <a:lnTo>
                    <a:pt x="32" y="58"/>
                  </a:lnTo>
                  <a:lnTo>
                    <a:pt x="39" y="63"/>
                  </a:lnTo>
                  <a:lnTo>
                    <a:pt x="46" y="66"/>
                  </a:lnTo>
                  <a:lnTo>
                    <a:pt x="52" y="66"/>
                  </a:lnTo>
                  <a:lnTo>
                    <a:pt x="59" y="69"/>
                  </a:lnTo>
                  <a:lnTo>
                    <a:pt x="62" y="69"/>
                  </a:lnTo>
                  <a:lnTo>
                    <a:pt x="65" y="69"/>
                  </a:lnTo>
                  <a:lnTo>
                    <a:pt x="68" y="69"/>
                  </a:lnTo>
                  <a:lnTo>
                    <a:pt x="71" y="69"/>
                  </a:lnTo>
                  <a:lnTo>
                    <a:pt x="74" y="69"/>
                  </a:lnTo>
                  <a:lnTo>
                    <a:pt x="78" y="69"/>
                  </a:lnTo>
                  <a:lnTo>
                    <a:pt x="81" y="66"/>
                  </a:lnTo>
                  <a:lnTo>
                    <a:pt x="81" y="63"/>
                  </a:lnTo>
                  <a:lnTo>
                    <a:pt x="78" y="55"/>
                  </a:lnTo>
                  <a:lnTo>
                    <a:pt x="78" y="49"/>
                  </a:lnTo>
                  <a:lnTo>
                    <a:pt x="74" y="43"/>
                  </a:lnTo>
                  <a:lnTo>
                    <a:pt x="71" y="36"/>
                  </a:lnTo>
                  <a:lnTo>
                    <a:pt x="65" y="30"/>
                  </a:lnTo>
                  <a:lnTo>
                    <a:pt x="62" y="23"/>
                  </a:lnTo>
                  <a:lnTo>
                    <a:pt x="55" y="19"/>
                  </a:lnTo>
                  <a:lnTo>
                    <a:pt x="49" y="13"/>
                  </a:lnTo>
                  <a:lnTo>
                    <a:pt x="43" y="10"/>
                  </a:lnTo>
                  <a:lnTo>
                    <a:pt x="35" y="7"/>
                  </a:lnTo>
                  <a:lnTo>
                    <a:pt x="29" y="3"/>
                  </a:lnTo>
                  <a:lnTo>
                    <a:pt x="23" y="3"/>
                  </a:lnTo>
                  <a:lnTo>
                    <a:pt x="16" y="0"/>
                  </a:lnTo>
                  <a:lnTo>
                    <a:pt x="10" y="3"/>
                  </a:lnTo>
                  <a:lnTo>
                    <a:pt x="7" y="3"/>
                  </a:lnTo>
                  <a:lnTo>
                    <a:pt x="3" y="3"/>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85" name="Freeform 1161"/>
            <p:cNvSpPr>
              <a:spLocks/>
            </p:cNvSpPr>
            <p:nvPr/>
          </p:nvSpPr>
          <p:spPr bwMode="auto">
            <a:xfrm>
              <a:off x="943" y="2866"/>
              <a:ext cx="3" cy="2"/>
            </a:xfrm>
            <a:custGeom>
              <a:avLst/>
              <a:gdLst>
                <a:gd name="T0" fmla="*/ 14 w 66"/>
                <a:gd name="T1" fmla="*/ 3 h 79"/>
                <a:gd name="T2" fmla="*/ 11 w 66"/>
                <a:gd name="T3" fmla="*/ 3 h 79"/>
                <a:gd name="T4" fmla="*/ 7 w 66"/>
                <a:gd name="T5" fmla="*/ 10 h 79"/>
                <a:gd name="T6" fmla="*/ 4 w 66"/>
                <a:gd name="T7" fmla="*/ 13 h 79"/>
                <a:gd name="T8" fmla="*/ 4 w 66"/>
                <a:gd name="T9" fmla="*/ 19 h 79"/>
                <a:gd name="T10" fmla="*/ 4 w 66"/>
                <a:gd name="T11" fmla="*/ 30 h 79"/>
                <a:gd name="T12" fmla="*/ 0 w 66"/>
                <a:gd name="T13" fmla="*/ 36 h 79"/>
                <a:gd name="T14" fmla="*/ 4 w 66"/>
                <a:gd name="T15" fmla="*/ 43 h 79"/>
                <a:gd name="T16" fmla="*/ 4 w 66"/>
                <a:gd name="T17" fmla="*/ 49 h 79"/>
                <a:gd name="T18" fmla="*/ 4 w 66"/>
                <a:gd name="T19" fmla="*/ 55 h 79"/>
                <a:gd name="T20" fmla="*/ 4 w 66"/>
                <a:gd name="T21" fmla="*/ 62 h 79"/>
                <a:gd name="T22" fmla="*/ 7 w 66"/>
                <a:gd name="T23" fmla="*/ 65 h 79"/>
                <a:gd name="T24" fmla="*/ 7 w 66"/>
                <a:gd name="T25" fmla="*/ 68 h 79"/>
                <a:gd name="T26" fmla="*/ 11 w 66"/>
                <a:gd name="T27" fmla="*/ 72 h 79"/>
                <a:gd name="T28" fmla="*/ 14 w 66"/>
                <a:gd name="T29" fmla="*/ 72 h 79"/>
                <a:gd name="T30" fmla="*/ 17 w 66"/>
                <a:gd name="T31" fmla="*/ 75 h 79"/>
                <a:gd name="T32" fmla="*/ 23 w 66"/>
                <a:gd name="T33" fmla="*/ 75 h 79"/>
                <a:gd name="T34" fmla="*/ 26 w 66"/>
                <a:gd name="T35" fmla="*/ 79 h 79"/>
                <a:gd name="T36" fmla="*/ 30 w 66"/>
                <a:gd name="T37" fmla="*/ 79 h 79"/>
                <a:gd name="T38" fmla="*/ 36 w 66"/>
                <a:gd name="T39" fmla="*/ 75 h 79"/>
                <a:gd name="T40" fmla="*/ 39 w 66"/>
                <a:gd name="T41" fmla="*/ 75 h 79"/>
                <a:gd name="T42" fmla="*/ 46 w 66"/>
                <a:gd name="T43" fmla="*/ 75 h 79"/>
                <a:gd name="T44" fmla="*/ 49 w 66"/>
                <a:gd name="T45" fmla="*/ 72 h 79"/>
                <a:gd name="T46" fmla="*/ 53 w 66"/>
                <a:gd name="T47" fmla="*/ 65 h 79"/>
                <a:gd name="T48" fmla="*/ 56 w 66"/>
                <a:gd name="T49" fmla="*/ 62 h 79"/>
                <a:gd name="T50" fmla="*/ 59 w 66"/>
                <a:gd name="T51" fmla="*/ 58 h 79"/>
                <a:gd name="T52" fmla="*/ 62 w 66"/>
                <a:gd name="T53" fmla="*/ 52 h 79"/>
                <a:gd name="T54" fmla="*/ 66 w 66"/>
                <a:gd name="T55" fmla="*/ 46 h 79"/>
                <a:gd name="T56" fmla="*/ 66 w 66"/>
                <a:gd name="T57" fmla="*/ 43 h 79"/>
                <a:gd name="T58" fmla="*/ 66 w 66"/>
                <a:gd name="T59" fmla="*/ 36 h 79"/>
                <a:gd name="T60" fmla="*/ 66 w 66"/>
                <a:gd name="T61" fmla="*/ 33 h 79"/>
                <a:gd name="T62" fmla="*/ 62 w 66"/>
                <a:gd name="T63" fmla="*/ 30 h 79"/>
                <a:gd name="T64" fmla="*/ 59 w 66"/>
                <a:gd name="T65" fmla="*/ 26 h 79"/>
                <a:gd name="T66" fmla="*/ 56 w 66"/>
                <a:gd name="T67" fmla="*/ 19 h 79"/>
                <a:gd name="T68" fmla="*/ 49 w 66"/>
                <a:gd name="T69" fmla="*/ 16 h 79"/>
                <a:gd name="T70" fmla="*/ 42 w 66"/>
                <a:gd name="T71" fmla="*/ 10 h 79"/>
                <a:gd name="T72" fmla="*/ 36 w 66"/>
                <a:gd name="T73" fmla="*/ 7 h 79"/>
                <a:gd name="T74" fmla="*/ 33 w 66"/>
                <a:gd name="T75" fmla="*/ 3 h 79"/>
                <a:gd name="T76" fmla="*/ 26 w 66"/>
                <a:gd name="T77" fmla="*/ 3 h 79"/>
                <a:gd name="T78" fmla="*/ 20 w 66"/>
                <a:gd name="T79" fmla="*/ 0 h 79"/>
                <a:gd name="T80" fmla="*/ 14 w 66"/>
                <a:gd name="T81" fmla="*/ 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6" h="79">
                  <a:moveTo>
                    <a:pt x="14" y="3"/>
                  </a:moveTo>
                  <a:lnTo>
                    <a:pt x="11" y="3"/>
                  </a:lnTo>
                  <a:lnTo>
                    <a:pt x="7" y="10"/>
                  </a:lnTo>
                  <a:lnTo>
                    <a:pt x="4" y="13"/>
                  </a:lnTo>
                  <a:lnTo>
                    <a:pt x="4" y="19"/>
                  </a:lnTo>
                  <a:lnTo>
                    <a:pt x="4" y="30"/>
                  </a:lnTo>
                  <a:lnTo>
                    <a:pt x="0" y="36"/>
                  </a:lnTo>
                  <a:lnTo>
                    <a:pt x="4" y="43"/>
                  </a:lnTo>
                  <a:lnTo>
                    <a:pt x="4" y="49"/>
                  </a:lnTo>
                  <a:lnTo>
                    <a:pt x="4" y="55"/>
                  </a:lnTo>
                  <a:lnTo>
                    <a:pt x="4" y="62"/>
                  </a:lnTo>
                  <a:lnTo>
                    <a:pt x="7" y="65"/>
                  </a:lnTo>
                  <a:lnTo>
                    <a:pt x="7" y="68"/>
                  </a:lnTo>
                  <a:lnTo>
                    <a:pt x="11" y="72"/>
                  </a:lnTo>
                  <a:lnTo>
                    <a:pt x="14" y="72"/>
                  </a:lnTo>
                  <a:lnTo>
                    <a:pt x="17" y="75"/>
                  </a:lnTo>
                  <a:lnTo>
                    <a:pt x="23" y="75"/>
                  </a:lnTo>
                  <a:lnTo>
                    <a:pt x="26" y="79"/>
                  </a:lnTo>
                  <a:lnTo>
                    <a:pt x="30" y="79"/>
                  </a:lnTo>
                  <a:lnTo>
                    <a:pt x="36" y="75"/>
                  </a:lnTo>
                  <a:lnTo>
                    <a:pt x="39" y="75"/>
                  </a:lnTo>
                  <a:lnTo>
                    <a:pt x="46" y="75"/>
                  </a:lnTo>
                  <a:lnTo>
                    <a:pt x="49" y="72"/>
                  </a:lnTo>
                  <a:lnTo>
                    <a:pt x="53" y="65"/>
                  </a:lnTo>
                  <a:lnTo>
                    <a:pt x="56" y="62"/>
                  </a:lnTo>
                  <a:lnTo>
                    <a:pt x="59" y="58"/>
                  </a:lnTo>
                  <a:lnTo>
                    <a:pt x="62" y="52"/>
                  </a:lnTo>
                  <a:lnTo>
                    <a:pt x="66" y="46"/>
                  </a:lnTo>
                  <a:lnTo>
                    <a:pt x="66" y="43"/>
                  </a:lnTo>
                  <a:lnTo>
                    <a:pt x="66" y="36"/>
                  </a:lnTo>
                  <a:lnTo>
                    <a:pt x="66" y="33"/>
                  </a:lnTo>
                  <a:lnTo>
                    <a:pt x="62" y="30"/>
                  </a:lnTo>
                  <a:lnTo>
                    <a:pt x="59" y="26"/>
                  </a:lnTo>
                  <a:lnTo>
                    <a:pt x="56" y="19"/>
                  </a:lnTo>
                  <a:lnTo>
                    <a:pt x="49" y="16"/>
                  </a:lnTo>
                  <a:lnTo>
                    <a:pt x="42" y="10"/>
                  </a:lnTo>
                  <a:lnTo>
                    <a:pt x="36" y="7"/>
                  </a:lnTo>
                  <a:lnTo>
                    <a:pt x="33" y="3"/>
                  </a:lnTo>
                  <a:lnTo>
                    <a:pt x="26" y="3"/>
                  </a:lnTo>
                  <a:lnTo>
                    <a:pt x="20" y="0"/>
                  </a:lnTo>
                  <a:lnTo>
                    <a:pt x="14" y="3"/>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86" name="Freeform 1162"/>
            <p:cNvSpPr>
              <a:spLocks/>
            </p:cNvSpPr>
            <p:nvPr/>
          </p:nvSpPr>
          <p:spPr bwMode="auto">
            <a:xfrm>
              <a:off x="943" y="2871"/>
              <a:ext cx="3" cy="2"/>
            </a:xfrm>
            <a:custGeom>
              <a:avLst/>
              <a:gdLst>
                <a:gd name="T0" fmla="*/ 25 w 61"/>
                <a:gd name="T1" fmla="*/ 3 h 48"/>
                <a:gd name="T2" fmla="*/ 19 w 61"/>
                <a:gd name="T3" fmla="*/ 3 h 48"/>
                <a:gd name="T4" fmla="*/ 15 w 61"/>
                <a:gd name="T5" fmla="*/ 6 h 48"/>
                <a:gd name="T6" fmla="*/ 12 w 61"/>
                <a:gd name="T7" fmla="*/ 9 h 48"/>
                <a:gd name="T8" fmla="*/ 9 w 61"/>
                <a:gd name="T9" fmla="*/ 9 h 48"/>
                <a:gd name="T10" fmla="*/ 6 w 61"/>
                <a:gd name="T11" fmla="*/ 12 h 48"/>
                <a:gd name="T12" fmla="*/ 3 w 61"/>
                <a:gd name="T13" fmla="*/ 19 h 48"/>
                <a:gd name="T14" fmla="*/ 3 w 61"/>
                <a:gd name="T15" fmla="*/ 22 h 48"/>
                <a:gd name="T16" fmla="*/ 3 w 61"/>
                <a:gd name="T17" fmla="*/ 25 h 48"/>
                <a:gd name="T18" fmla="*/ 0 w 61"/>
                <a:gd name="T19" fmla="*/ 28 h 48"/>
                <a:gd name="T20" fmla="*/ 3 w 61"/>
                <a:gd name="T21" fmla="*/ 31 h 48"/>
                <a:gd name="T22" fmla="*/ 3 w 61"/>
                <a:gd name="T23" fmla="*/ 35 h 48"/>
                <a:gd name="T24" fmla="*/ 6 w 61"/>
                <a:gd name="T25" fmla="*/ 38 h 48"/>
                <a:gd name="T26" fmla="*/ 9 w 61"/>
                <a:gd name="T27" fmla="*/ 42 h 48"/>
                <a:gd name="T28" fmla="*/ 12 w 61"/>
                <a:gd name="T29" fmla="*/ 45 h 48"/>
                <a:gd name="T30" fmla="*/ 15 w 61"/>
                <a:gd name="T31" fmla="*/ 48 h 48"/>
                <a:gd name="T32" fmla="*/ 19 w 61"/>
                <a:gd name="T33" fmla="*/ 48 h 48"/>
                <a:gd name="T34" fmla="*/ 22 w 61"/>
                <a:gd name="T35" fmla="*/ 48 h 48"/>
                <a:gd name="T36" fmla="*/ 28 w 61"/>
                <a:gd name="T37" fmla="*/ 48 h 48"/>
                <a:gd name="T38" fmla="*/ 31 w 61"/>
                <a:gd name="T39" fmla="*/ 48 h 48"/>
                <a:gd name="T40" fmla="*/ 38 w 61"/>
                <a:gd name="T41" fmla="*/ 48 h 48"/>
                <a:gd name="T42" fmla="*/ 42 w 61"/>
                <a:gd name="T43" fmla="*/ 45 h 48"/>
                <a:gd name="T44" fmla="*/ 45 w 61"/>
                <a:gd name="T45" fmla="*/ 45 h 48"/>
                <a:gd name="T46" fmla="*/ 48 w 61"/>
                <a:gd name="T47" fmla="*/ 42 h 48"/>
                <a:gd name="T48" fmla="*/ 51 w 61"/>
                <a:gd name="T49" fmla="*/ 38 h 48"/>
                <a:gd name="T50" fmla="*/ 55 w 61"/>
                <a:gd name="T51" fmla="*/ 35 h 48"/>
                <a:gd name="T52" fmla="*/ 58 w 61"/>
                <a:gd name="T53" fmla="*/ 31 h 48"/>
                <a:gd name="T54" fmla="*/ 58 w 61"/>
                <a:gd name="T55" fmla="*/ 28 h 48"/>
                <a:gd name="T56" fmla="*/ 61 w 61"/>
                <a:gd name="T57" fmla="*/ 25 h 48"/>
                <a:gd name="T58" fmla="*/ 61 w 61"/>
                <a:gd name="T59" fmla="*/ 19 h 48"/>
                <a:gd name="T60" fmla="*/ 58 w 61"/>
                <a:gd name="T61" fmla="*/ 15 h 48"/>
                <a:gd name="T62" fmla="*/ 58 w 61"/>
                <a:gd name="T63" fmla="*/ 12 h 48"/>
                <a:gd name="T64" fmla="*/ 55 w 61"/>
                <a:gd name="T65" fmla="*/ 9 h 48"/>
                <a:gd name="T66" fmla="*/ 51 w 61"/>
                <a:gd name="T67" fmla="*/ 6 h 48"/>
                <a:gd name="T68" fmla="*/ 48 w 61"/>
                <a:gd name="T69" fmla="*/ 6 h 48"/>
                <a:gd name="T70" fmla="*/ 45 w 61"/>
                <a:gd name="T71" fmla="*/ 3 h 48"/>
                <a:gd name="T72" fmla="*/ 42 w 61"/>
                <a:gd name="T73" fmla="*/ 3 h 48"/>
                <a:gd name="T74" fmla="*/ 38 w 61"/>
                <a:gd name="T75" fmla="*/ 0 h 48"/>
                <a:gd name="T76" fmla="*/ 31 w 61"/>
                <a:gd name="T77" fmla="*/ 0 h 48"/>
                <a:gd name="T78" fmla="*/ 28 w 61"/>
                <a:gd name="T79" fmla="*/ 0 h 48"/>
                <a:gd name="T80" fmla="*/ 25 w 61"/>
                <a:gd name="T81"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 h="48">
                  <a:moveTo>
                    <a:pt x="25" y="3"/>
                  </a:moveTo>
                  <a:lnTo>
                    <a:pt x="19" y="3"/>
                  </a:lnTo>
                  <a:lnTo>
                    <a:pt x="15" y="6"/>
                  </a:lnTo>
                  <a:lnTo>
                    <a:pt x="12" y="9"/>
                  </a:lnTo>
                  <a:lnTo>
                    <a:pt x="9" y="9"/>
                  </a:lnTo>
                  <a:lnTo>
                    <a:pt x="6" y="12"/>
                  </a:lnTo>
                  <a:lnTo>
                    <a:pt x="3" y="19"/>
                  </a:lnTo>
                  <a:lnTo>
                    <a:pt x="3" y="22"/>
                  </a:lnTo>
                  <a:lnTo>
                    <a:pt x="3" y="25"/>
                  </a:lnTo>
                  <a:lnTo>
                    <a:pt x="0" y="28"/>
                  </a:lnTo>
                  <a:lnTo>
                    <a:pt x="3" y="31"/>
                  </a:lnTo>
                  <a:lnTo>
                    <a:pt x="3" y="35"/>
                  </a:lnTo>
                  <a:lnTo>
                    <a:pt x="6" y="38"/>
                  </a:lnTo>
                  <a:lnTo>
                    <a:pt x="9" y="42"/>
                  </a:lnTo>
                  <a:lnTo>
                    <a:pt x="12" y="45"/>
                  </a:lnTo>
                  <a:lnTo>
                    <a:pt x="15" y="48"/>
                  </a:lnTo>
                  <a:lnTo>
                    <a:pt x="19" y="48"/>
                  </a:lnTo>
                  <a:lnTo>
                    <a:pt x="22" y="48"/>
                  </a:lnTo>
                  <a:lnTo>
                    <a:pt x="28" y="48"/>
                  </a:lnTo>
                  <a:lnTo>
                    <a:pt x="31" y="48"/>
                  </a:lnTo>
                  <a:lnTo>
                    <a:pt x="38" y="48"/>
                  </a:lnTo>
                  <a:lnTo>
                    <a:pt x="42" y="45"/>
                  </a:lnTo>
                  <a:lnTo>
                    <a:pt x="45" y="45"/>
                  </a:lnTo>
                  <a:lnTo>
                    <a:pt x="48" y="42"/>
                  </a:lnTo>
                  <a:lnTo>
                    <a:pt x="51" y="38"/>
                  </a:lnTo>
                  <a:lnTo>
                    <a:pt x="55" y="35"/>
                  </a:lnTo>
                  <a:lnTo>
                    <a:pt x="58" y="31"/>
                  </a:lnTo>
                  <a:lnTo>
                    <a:pt x="58" y="28"/>
                  </a:lnTo>
                  <a:lnTo>
                    <a:pt x="61" y="25"/>
                  </a:lnTo>
                  <a:lnTo>
                    <a:pt x="61" y="19"/>
                  </a:lnTo>
                  <a:lnTo>
                    <a:pt x="58" y="15"/>
                  </a:lnTo>
                  <a:lnTo>
                    <a:pt x="58" y="12"/>
                  </a:lnTo>
                  <a:lnTo>
                    <a:pt x="55" y="9"/>
                  </a:lnTo>
                  <a:lnTo>
                    <a:pt x="51" y="6"/>
                  </a:lnTo>
                  <a:lnTo>
                    <a:pt x="48" y="6"/>
                  </a:lnTo>
                  <a:lnTo>
                    <a:pt x="45" y="3"/>
                  </a:lnTo>
                  <a:lnTo>
                    <a:pt x="42" y="3"/>
                  </a:lnTo>
                  <a:lnTo>
                    <a:pt x="38" y="0"/>
                  </a:lnTo>
                  <a:lnTo>
                    <a:pt x="31" y="0"/>
                  </a:lnTo>
                  <a:lnTo>
                    <a:pt x="28" y="0"/>
                  </a:lnTo>
                  <a:lnTo>
                    <a:pt x="25" y="3"/>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87" name="Freeform 1163"/>
            <p:cNvSpPr>
              <a:spLocks/>
            </p:cNvSpPr>
            <p:nvPr/>
          </p:nvSpPr>
          <p:spPr bwMode="auto">
            <a:xfrm>
              <a:off x="945" y="2875"/>
              <a:ext cx="3" cy="2"/>
            </a:xfrm>
            <a:custGeom>
              <a:avLst/>
              <a:gdLst>
                <a:gd name="T0" fmla="*/ 4 w 49"/>
                <a:gd name="T1" fmla="*/ 26 h 62"/>
                <a:gd name="T2" fmla="*/ 0 w 49"/>
                <a:gd name="T3" fmla="*/ 29 h 62"/>
                <a:gd name="T4" fmla="*/ 0 w 49"/>
                <a:gd name="T5" fmla="*/ 36 h 62"/>
                <a:gd name="T6" fmla="*/ 0 w 49"/>
                <a:gd name="T7" fmla="*/ 39 h 62"/>
                <a:gd name="T8" fmla="*/ 4 w 49"/>
                <a:gd name="T9" fmla="*/ 42 h 62"/>
                <a:gd name="T10" fmla="*/ 4 w 49"/>
                <a:gd name="T11" fmla="*/ 48 h 62"/>
                <a:gd name="T12" fmla="*/ 7 w 49"/>
                <a:gd name="T13" fmla="*/ 51 h 62"/>
                <a:gd name="T14" fmla="*/ 7 w 49"/>
                <a:gd name="T15" fmla="*/ 56 h 62"/>
                <a:gd name="T16" fmla="*/ 10 w 49"/>
                <a:gd name="T17" fmla="*/ 56 h 62"/>
                <a:gd name="T18" fmla="*/ 13 w 49"/>
                <a:gd name="T19" fmla="*/ 59 h 62"/>
                <a:gd name="T20" fmla="*/ 16 w 49"/>
                <a:gd name="T21" fmla="*/ 59 h 62"/>
                <a:gd name="T22" fmla="*/ 23 w 49"/>
                <a:gd name="T23" fmla="*/ 62 h 62"/>
                <a:gd name="T24" fmla="*/ 26 w 49"/>
                <a:gd name="T25" fmla="*/ 62 h 62"/>
                <a:gd name="T26" fmla="*/ 29 w 49"/>
                <a:gd name="T27" fmla="*/ 59 h 62"/>
                <a:gd name="T28" fmla="*/ 32 w 49"/>
                <a:gd name="T29" fmla="*/ 59 h 62"/>
                <a:gd name="T30" fmla="*/ 35 w 49"/>
                <a:gd name="T31" fmla="*/ 56 h 62"/>
                <a:gd name="T32" fmla="*/ 40 w 49"/>
                <a:gd name="T33" fmla="*/ 51 h 62"/>
                <a:gd name="T34" fmla="*/ 43 w 49"/>
                <a:gd name="T35" fmla="*/ 48 h 62"/>
                <a:gd name="T36" fmla="*/ 46 w 49"/>
                <a:gd name="T37" fmla="*/ 45 h 62"/>
                <a:gd name="T38" fmla="*/ 46 w 49"/>
                <a:gd name="T39" fmla="*/ 42 h 62"/>
                <a:gd name="T40" fmla="*/ 49 w 49"/>
                <a:gd name="T41" fmla="*/ 36 h 62"/>
                <a:gd name="T42" fmla="*/ 49 w 49"/>
                <a:gd name="T43" fmla="*/ 32 h 62"/>
                <a:gd name="T44" fmla="*/ 49 w 49"/>
                <a:gd name="T45" fmla="*/ 29 h 62"/>
                <a:gd name="T46" fmla="*/ 49 w 49"/>
                <a:gd name="T47" fmla="*/ 23 h 62"/>
                <a:gd name="T48" fmla="*/ 49 w 49"/>
                <a:gd name="T49" fmla="*/ 20 h 62"/>
                <a:gd name="T50" fmla="*/ 46 w 49"/>
                <a:gd name="T51" fmla="*/ 16 h 62"/>
                <a:gd name="T52" fmla="*/ 46 w 49"/>
                <a:gd name="T53" fmla="*/ 9 h 62"/>
                <a:gd name="T54" fmla="*/ 43 w 49"/>
                <a:gd name="T55" fmla="*/ 9 h 62"/>
                <a:gd name="T56" fmla="*/ 40 w 49"/>
                <a:gd name="T57" fmla="*/ 6 h 62"/>
                <a:gd name="T58" fmla="*/ 35 w 49"/>
                <a:gd name="T59" fmla="*/ 3 h 62"/>
                <a:gd name="T60" fmla="*/ 32 w 49"/>
                <a:gd name="T61" fmla="*/ 3 h 62"/>
                <a:gd name="T62" fmla="*/ 29 w 49"/>
                <a:gd name="T63" fmla="*/ 0 h 62"/>
                <a:gd name="T64" fmla="*/ 26 w 49"/>
                <a:gd name="T65" fmla="*/ 3 h 62"/>
                <a:gd name="T66" fmla="*/ 19 w 49"/>
                <a:gd name="T67" fmla="*/ 3 h 62"/>
                <a:gd name="T68" fmla="*/ 16 w 49"/>
                <a:gd name="T69" fmla="*/ 3 h 62"/>
                <a:gd name="T70" fmla="*/ 13 w 49"/>
                <a:gd name="T71" fmla="*/ 6 h 62"/>
                <a:gd name="T72" fmla="*/ 10 w 49"/>
                <a:gd name="T73" fmla="*/ 9 h 62"/>
                <a:gd name="T74" fmla="*/ 7 w 49"/>
                <a:gd name="T75" fmla="*/ 12 h 62"/>
                <a:gd name="T76" fmla="*/ 7 w 49"/>
                <a:gd name="T77" fmla="*/ 16 h 62"/>
                <a:gd name="T78" fmla="*/ 4 w 49"/>
                <a:gd name="T79" fmla="*/ 20 h 62"/>
                <a:gd name="T80" fmla="*/ 4 w 49"/>
                <a:gd name="T81" fmla="*/ 2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9" h="62">
                  <a:moveTo>
                    <a:pt x="4" y="26"/>
                  </a:moveTo>
                  <a:lnTo>
                    <a:pt x="0" y="29"/>
                  </a:lnTo>
                  <a:lnTo>
                    <a:pt x="0" y="36"/>
                  </a:lnTo>
                  <a:lnTo>
                    <a:pt x="0" y="39"/>
                  </a:lnTo>
                  <a:lnTo>
                    <a:pt x="4" y="42"/>
                  </a:lnTo>
                  <a:lnTo>
                    <a:pt x="4" y="48"/>
                  </a:lnTo>
                  <a:lnTo>
                    <a:pt x="7" y="51"/>
                  </a:lnTo>
                  <a:lnTo>
                    <a:pt x="7" y="56"/>
                  </a:lnTo>
                  <a:lnTo>
                    <a:pt x="10" y="56"/>
                  </a:lnTo>
                  <a:lnTo>
                    <a:pt x="13" y="59"/>
                  </a:lnTo>
                  <a:lnTo>
                    <a:pt x="16" y="59"/>
                  </a:lnTo>
                  <a:lnTo>
                    <a:pt x="23" y="62"/>
                  </a:lnTo>
                  <a:lnTo>
                    <a:pt x="26" y="62"/>
                  </a:lnTo>
                  <a:lnTo>
                    <a:pt x="29" y="59"/>
                  </a:lnTo>
                  <a:lnTo>
                    <a:pt x="32" y="59"/>
                  </a:lnTo>
                  <a:lnTo>
                    <a:pt x="35" y="56"/>
                  </a:lnTo>
                  <a:lnTo>
                    <a:pt x="40" y="51"/>
                  </a:lnTo>
                  <a:lnTo>
                    <a:pt x="43" y="48"/>
                  </a:lnTo>
                  <a:lnTo>
                    <a:pt x="46" y="45"/>
                  </a:lnTo>
                  <a:lnTo>
                    <a:pt x="46" y="42"/>
                  </a:lnTo>
                  <a:lnTo>
                    <a:pt x="49" y="36"/>
                  </a:lnTo>
                  <a:lnTo>
                    <a:pt x="49" y="32"/>
                  </a:lnTo>
                  <a:lnTo>
                    <a:pt x="49" y="29"/>
                  </a:lnTo>
                  <a:lnTo>
                    <a:pt x="49" y="23"/>
                  </a:lnTo>
                  <a:lnTo>
                    <a:pt x="49" y="20"/>
                  </a:lnTo>
                  <a:lnTo>
                    <a:pt x="46" y="16"/>
                  </a:lnTo>
                  <a:lnTo>
                    <a:pt x="46" y="9"/>
                  </a:lnTo>
                  <a:lnTo>
                    <a:pt x="43" y="9"/>
                  </a:lnTo>
                  <a:lnTo>
                    <a:pt x="40" y="6"/>
                  </a:lnTo>
                  <a:lnTo>
                    <a:pt x="35" y="3"/>
                  </a:lnTo>
                  <a:lnTo>
                    <a:pt x="32" y="3"/>
                  </a:lnTo>
                  <a:lnTo>
                    <a:pt x="29" y="0"/>
                  </a:lnTo>
                  <a:lnTo>
                    <a:pt x="26" y="3"/>
                  </a:lnTo>
                  <a:lnTo>
                    <a:pt x="19" y="3"/>
                  </a:lnTo>
                  <a:lnTo>
                    <a:pt x="16" y="3"/>
                  </a:lnTo>
                  <a:lnTo>
                    <a:pt x="13" y="6"/>
                  </a:lnTo>
                  <a:lnTo>
                    <a:pt x="10" y="9"/>
                  </a:lnTo>
                  <a:lnTo>
                    <a:pt x="7" y="12"/>
                  </a:lnTo>
                  <a:lnTo>
                    <a:pt x="7" y="16"/>
                  </a:lnTo>
                  <a:lnTo>
                    <a:pt x="4" y="20"/>
                  </a:lnTo>
                  <a:lnTo>
                    <a:pt x="4" y="26"/>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88" name="Freeform 1164"/>
            <p:cNvSpPr>
              <a:spLocks/>
            </p:cNvSpPr>
            <p:nvPr/>
          </p:nvSpPr>
          <p:spPr bwMode="auto">
            <a:xfrm>
              <a:off x="946" y="2880"/>
              <a:ext cx="2" cy="2"/>
            </a:xfrm>
            <a:custGeom>
              <a:avLst/>
              <a:gdLst>
                <a:gd name="T0" fmla="*/ 13 w 55"/>
                <a:gd name="T1" fmla="*/ 0 h 58"/>
                <a:gd name="T2" fmla="*/ 9 w 55"/>
                <a:gd name="T3" fmla="*/ 3 h 58"/>
                <a:gd name="T4" fmla="*/ 6 w 55"/>
                <a:gd name="T5" fmla="*/ 7 h 58"/>
                <a:gd name="T6" fmla="*/ 3 w 55"/>
                <a:gd name="T7" fmla="*/ 10 h 58"/>
                <a:gd name="T8" fmla="*/ 3 w 55"/>
                <a:gd name="T9" fmla="*/ 13 h 58"/>
                <a:gd name="T10" fmla="*/ 0 w 55"/>
                <a:gd name="T11" fmla="*/ 16 h 58"/>
                <a:gd name="T12" fmla="*/ 0 w 55"/>
                <a:gd name="T13" fmla="*/ 22 h 58"/>
                <a:gd name="T14" fmla="*/ 0 w 55"/>
                <a:gd name="T15" fmla="*/ 26 h 58"/>
                <a:gd name="T16" fmla="*/ 3 w 55"/>
                <a:gd name="T17" fmla="*/ 32 h 58"/>
                <a:gd name="T18" fmla="*/ 3 w 55"/>
                <a:gd name="T19" fmla="*/ 35 h 58"/>
                <a:gd name="T20" fmla="*/ 3 w 55"/>
                <a:gd name="T21" fmla="*/ 39 h 58"/>
                <a:gd name="T22" fmla="*/ 6 w 55"/>
                <a:gd name="T23" fmla="*/ 43 h 58"/>
                <a:gd name="T24" fmla="*/ 6 w 55"/>
                <a:gd name="T25" fmla="*/ 46 h 58"/>
                <a:gd name="T26" fmla="*/ 6 w 55"/>
                <a:gd name="T27" fmla="*/ 49 h 58"/>
                <a:gd name="T28" fmla="*/ 9 w 55"/>
                <a:gd name="T29" fmla="*/ 52 h 58"/>
                <a:gd name="T30" fmla="*/ 13 w 55"/>
                <a:gd name="T31" fmla="*/ 55 h 58"/>
                <a:gd name="T32" fmla="*/ 16 w 55"/>
                <a:gd name="T33" fmla="*/ 55 h 58"/>
                <a:gd name="T34" fmla="*/ 16 w 55"/>
                <a:gd name="T35" fmla="*/ 58 h 58"/>
                <a:gd name="T36" fmla="*/ 22 w 55"/>
                <a:gd name="T37" fmla="*/ 58 h 58"/>
                <a:gd name="T38" fmla="*/ 25 w 55"/>
                <a:gd name="T39" fmla="*/ 58 h 58"/>
                <a:gd name="T40" fmla="*/ 30 w 55"/>
                <a:gd name="T41" fmla="*/ 58 h 58"/>
                <a:gd name="T42" fmla="*/ 36 w 55"/>
                <a:gd name="T43" fmla="*/ 55 h 58"/>
                <a:gd name="T44" fmla="*/ 39 w 55"/>
                <a:gd name="T45" fmla="*/ 52 h 58"/>
                <a:gd name="T46" fmla="*/ 42 w 55"/>
                <a:gd name="T47" fmla="*/ 49 h 58"/>
                <a:gd name="T48" fmla="*/ 45 w 55"/>
                <a:gd name="T49" fmla="*/ 43 h 58"/>
                <a:gd name="T50" fmla="*/ 49 w 55"/>
                <a:gd name="T51" fmla="*/ 39 h 58"/>
                <a:gd name="T52" fmla="*/ 52 w 55"/>
                <a:gd name="T53" fmla="*/ 32 h 58"/>
                <a:gd name="T54" fmla="*/ 52 w 55"/>
                <a:gd name="T55" fmla="*/ 29 h 58"/>
                <a:gd name="T56" fmla="*/ 55 w 55"/>
                <a:gd name="T57" fmla="*/ 22 h 58"/>
                <a:gd name="T58" fmla="*/ 55 w 55"/>
                <a:gd name="T59" fmla="*/ 19 h 58"/>
                <a:gd name="T60" fmla="*/ 55 w 55"/>
                <a:gd name="T61" fmla="*/ 16 h 58"/>
                <a:gd name="T62" fmla="*/ 52 w 55"/>
                <a:gd name="T63" fmla="*/ 10 h 58"/>
                <a:gd name="T64" fmla="*/ 49 w 55"/>
                <a:gd name="T65" fmla="*/ 7 h 58"/>
                <a:gd name="T66" fmla="*/ 45 w 55"/>
                <a:gd name="T67" fmla="*/ 7 h 58"/>
                <a:gd name="T68" fmla="*/ 42 w 55"/>
                <a:gd name="T69" fmla="*/ 3 h 58"/>
                <a:gd name="T70" fmla="*/ 39 w 55"/>
                <a:gd name="T71" fmla="*/ 0 h 58"/>
                <a:gd name="T72" fmla="*/ 33 w 55"/>
                <a:gd name="T73" fmla="*/ 0 h 58"/>
                <a:gd name="T74" fmla="*/ 30 w 55"/>
                <a:gd name="T75" fmla="*/ 0 h 58"/>
                <a:gd name="T76" fmla="*/ 22 w 55"/>
                <a:gd name="T77" fmla="*/ 0 h 58"/>
                <a:gd name="T78" fmla="*/ 19 w 55"/>
                <a:gd name="T79" fmla="*/ 0 h 58"/>
                <a:gd name="T80" fmla="*/ 13 w 55"/>
                <a:gd name="T8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 h="58">
                  <a:moveTo>
                    <a:pt x="13" y="0"/>
                  </a:moveTo>
                  <a:lnTo>
                    <a:pt x="9" y="3"/>
                  </a:lnTo>
                  <a:lnTo>
                    <a:pt x="6" y="7"/>
                  </a:lnTo>
                  <a:lnTo>
                    <a:pt x="3" y="10"/>
                  </a:lnTo>
                  <a:lnTo>
                    <a:pt x="3" y="13"/>
                  </a:lnTo>
                  <a:lnTo>
                    <a:pt x="0" y="16"/>
                  </a:lnTo>
                  <a:lnTo>
                    <a:pt x="0" y="22"/>
                  </a:lnTo>
                  <a:lnTo>
                    <a:pt x="0" y="26"/>
                  </a:lnTo>
                  <a:lnTo>
                    <a:pt x="3" y="32"/>
                  </a:lnTo>
                  <a:lnTo>
                    <a:pt x="3" y="35"/>
                  </a:lnTo>
                  <a:lnTo>
                    <a:pt x="3" y="39"/>
                  </a:lnTo>
                  <a:lnTo>
                    <a:pt x="6" y="43"/>
                  </a:lnTo>
                  <a:lnTo>
                    <a:pt x="6" y="46"/>
                  </a:lnTo>
                  <a:lnTo>
                    <a:pt x="6" y="49"/>
                  </a:lnTo>
                  <a:lnTo>
                    <a:pt x="9" y="52"/>
                  </a:lnTo>
                  <a:lnTo>
                    <a:pt x="13" y="55"/>
                  </a:lnTo>
                  <a:lnTo>
                    <a:pt x="16" y="55"/>
                  </a:lnTo>
                  <a:lnTo>
                    <a:pt x="16" y="58"/>
                  </a:lnTo>
                  <a:lnTo>
                    <a:pt x="22" y="58"/>
                  </a:lnTo>
                  <a:lnTo>
                    <a:pt x="25" y="58"/>
                  </a:lnTo>
                  <a:lnTo>
                    <a:pt x="30" y="58"/>
                  </a:lnTo>
                  <a:lnTo>
                    <a:pt x="36" y="55"/>
                  </a:lnTo>
                  <a:lnTo>
                    <a:pt x="39" y="52"/>
                  </a:lnTo>
                  <a:lnTo>
                    <a:pt x="42" y="49"/>
                  </a:lnTo>
                  <a:lnTo>
                    <a:pt x="45" y="43"/>
                  </a:lnTo>
                  <a:lnTo>
                    <a:pt x="49" y="39"/>
                  </a:lnTo>
                  <a:lnTo>
                    <a:pt x="52" y="32"/>
                  </a:lnTo>
                  <a:lnTo>
                    <a:pt x="52" y="29"/>
                  </a:lnTo>
                  <a:lnTo>
                    <a:pt x="55" y="22"/>
                  </a:lnTo>
                  <a:lnTo>
                    <a:pt x="55" y="19"/>
                  </a:lnTo>
                  <a:lnTo>
                    <a:pt x="55" y="16"/>
                  </a:lnTo>
                  <a:lnTo>
                    <a:pt x="52" y="10"/>
                  </a:lnTo>
                  <a:lnTo>
                    <a:pt x="49" y="7"/>
                  </a:lnTo>
                  <a:lnTo>
                    <a:pt x="45" y="7"/>
                  </a:lnTo>
                  <a:lnTo>
                    <a:pt x="42" y="3"/>
                  </a:lnTo>
                  <a:lnTo>
                    <a:pt x="39" y="0"/>
                  </a:lnTo>
                  <a:lnTo>
                    <a:pt x="33" y="0"/>
                  </a:lnTo>
                  <a:lnTo>
                    <a:pt x="30" y="0"/>
                  </a:lnTo>
                  <a:lnTo>
                    <a:pt x="22" y="0"/>
                  </a:lnTo>
                  <a:lnTo>
                    <a:pt x="19" y="0"/>
                  </a:lnTo>
                  <a:lnTo>
                    <a:pt x="13" y="0"/>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89" name="Freeform 1165"/>
            <p:cNvSpPr>
              <a:spLocks/>
            </p:cNvSpPr>
            <p:nvPr/>
          </p:nvSpPr>
          <p:spPr bwMode="auto">
            <a:xfrm>
              <a:off x="939" y="2863"/>
              <a:ext cx="2" cy="2"/>
            </a:xfrm>
            <a:custGeom>
              <a:avLst/>
              <a:gdLst>
                <a:gd name="T0" fmla="*/ 42 w 52"/>
                <a:gd name="T1" fmla="*/ 0 h 69"/>
                <a:gd name="T2" fmla="*/ 38 w 52"/>
                <a:gd name="T3" fmla="*/ 0 h 69"/>
                <a:gd name="T4" fmla="*/ 35 w 52"/>
                <a:gd name="T5" fmla="*/ 0 h 69"/>
                <a:gd name="T6" fmla="*/ 32 w 52"/>
                <a:gd name="T7" fmla="*/ 0 h 69"/>
                <a:gd name="T8" fmla="*/ 29 w 52"/>
                <a:gd name="T9" fmla="*/ 0 h 69"/>
                <a:gd name="T10" fmla="*/ 22 w 52"/>
                <a:gd name="T11" fmla="*/ 0 h 69"/>
                <a:gd name="T12" fmla="*/ 19 w 52"/>
                <a:gd name="T13" fmla="*/ 3 h 69"/>
                <a:gd name="T14" fmla="*/ 16 w 52"/>
                <a:gd name="T15" fmla="*/ 7 h 69"/>
                <a:gd name="T16" fmla="*/ 10 w 52"/>
                <a:gd name="T17" fmla="*/ 10 h 69"/>
                <a:gd name="T18" fmla="*/ 6 w 52"/>
                <a:gd name="T19" fmla="*/ 13 h 69"/>
                <a:gd name="T20" fmla="*/ 3 w 52"/>
                <a:gd name="T21" fmla="*/ 16 h 69"/>
                <a:gd name="T22" fmla="*/ 3 w 52"/>
                <a:gd name="T23" fmla="*/ 23 h 69"/>
                <a:gd name="T24" fmla="*/ 0 w 52"/>
                <a:gd name="T25" fmla="*/ 30 h 69"/>
                <a:gd name="T26" fmla="*/ 0 w 52"/>
                <a:gd name="T27" fmla="*/ 36 h 69"/>
                <a:gd name="T28" fmla="*/ 0 w 52"/>
                <a:gd name="T29" fmla="*/ 43 h 69"/>
                <a:gd name="T30" fmla="*/ 3 w 52"/>
                <a:gd name="T31" fmla="*/ 46 h 69"/>
                <a:gd name="T32" fmla="*/ 3 w 52"/>
                <a:gd name="T33" fmla="*/ 52 h 69"/>
                <a:gd name="T34" fmla="*/ 6 w 52"/>
                <a:gd name="T35" fmla="*/ 58 h 69"/>
                <a:gd name="T36" fmla="*/ 10 w 52"/>
                <a:gd name="T37" fmla="*/ 63 h 69"/>
                <a:gd name="T38" fmla="*/ 10 w 52"/>
                <a:gd name="T39" fmla="*/ 66 h 69"/>
                <a:gd name="T40" fmla="*/ 13 w 52"/>
                <a:gd name="T41" fmla="*/ 66 h 69"/>
                <a:gd name="T42" fmla="*/ 16 w 52"/>
                <a:gd name="T43" fmla="*/ 69 h 69"/>
                <a:gd name="T44" fmla="*/ 19 w 52"/>
                <a:gd name="T45" fmla="*/ 69 h 69"/>
                <a:gd name="T46" fmla="*/ 22 w 52"/>
                <a:gd name="T47" fmla="*/ 66 h 69"/>
                <a:gd name="T48" fmla="*/ 26 w 52"/>
                <a:gd name="T49" fmla="*/ 66 h 69"/>
                <a:gd name="T50" fmla="*/ 29 w 52"/>
                <a:gd name="T51" fmla="*/ 66 h 69"/>
                <a:gd name="T52" fmla="*/ 32 w 52"/>
                <a:gd name="T53" fmla="*/ 63 h 69"/>
                <a:gd name="T54" fmla="*/ 38 w 52"/>
                <a:gd name="T55" fmla="*/ 58 h 69"/>
                <a:gd name="T56" fmla="*/ 42 w 52"/>
                <a:gd name="T57" fmla="*/ 55 h 69"/>
                <a:gd name="T58" fmla="*/ 46 w 52"/>
                <a:gd name="T59" fmla="*/ 52 h 69"/>
                <a:gd name="T60" fmla="*/ 49 w 52"/>
                <a:gd name="T61" fmla="*/ 46 h 69"/>
                <a:gd name="T62" fmla="*/ 52 w 52"/>
                <a:gd name="T63" fmla="*/ 39 h 69"/>
                <a:gd name="T64" fmla="*/ 52 w 52"/>
                <a:gd name="T65" fmla="*/ 36 h 69"/>
                <a:gd name="T66" fmla="*/ 52 w 52"/>
                <a:gd name="T67" fmla="*/ 30 h 69"/>
                <a:gd name="T68" fmla="*/ 52 w 52"/>
                <a:gd name="T69" fmla="*/ 23 h 69"/>
                <a:gd name="T70" fmla="*/ 52 w 52"/>
                <a:gd name="T71" fmla="*/ 16 h 69"/>
                <a:gd name="T72" fmla="*/ 49 w 52"/>
                <a:gd name="T73" fmla="*/ 13 h 69"/>
                <a:gd name="T74" fmla="*/ 49 w 52"/>
                <a:gd name="T75" fmla="*/ 7 h 69"/>
                <a:gd name="T76" fmla="*/ 46 w 52"/>
                <a:gd name="T77" fmla="*/ 3 h 69"/>
                <a:gd name="T78" fmla="*/ 42 w 52"/>
                <a:gd name="T7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2" h="69">
                  <a:moveTo>
                    <a:pt x="42" y="0"/>
                  </a:moveTo>
                  <a:lnTo>
                    <a:pt x="38" y="0"/>
                  </a:lnTo>
                  <a:lnTo>
                    <a:pt x="35" y="0"/>
                  </a:lnTo>
                  <a:lnTo>
                    <a:pt x="32" y="0"/>
                  </a:lnTo>
                  <a:lnTo>
                    <a:pt x="29" y="0"/>
                  </a:lnTo>
                  <a:lnTo>
                    <a:pt x="22" y="0"/>
                  </a:lnTo>
                  <a:lnTo>
                    <a:pt x="19" y="3"/>
                  </a:lnTo>
                  <a:lnTo>
                    <a:pt x="16" y="7"/>
                  </a:lnTo>
                  <a:lnTo>
                    <a:pt x="10" y="10"/>
                  </a:lnTo>
                  <a:lnTo>
                    <a:pt x="6" y="13"/>
                  </a:lnTo>
                  <a:lnTo>
                    <a:pt x="3" y="16"/>
                  </a:lnTo>
                  <a:lnTo>
                    <a:pt x="3" y="23"/>
                  </a:lnTo>
                  <a:lnTo>
                    <a:pt x="0" y="30"/>
                  </a:lnTo>
                  <a:lnTo>
                    <a:pt x="0" y="36"/>
                  </a:lnTo>
                  <a:lnTo>
                    <a:pt x="0" y="43"/>
                  </a:lnTo>
                  <a:lnTo>
                    <a:pt x="3" y="46"/>
                  </a:lnTo>
                  <a:lnTo>
                    <a:pt x="3" y="52"/>
                  </a:lnTo>
                  <a:lnTo>
                    <a:pt x="6" y="58"/>
                  </a:lnTo>
                  <a:lnTo>
                    <a:pt x="10" y="63"/>
                  </a:lnTo>
                  <a:lnTo>
                    <a:pt x="10" y="66"/>
                  </a:lnTo>
                  <a:lnTo>
                    <a:pt x="13" y="66"/>
                  </a:lnTo>
                  <a:lnTo>
                    <a:pt x="16" y="69"/>
                  </a:lnTo>
                  <a:lnTo>
                    <a:pt x="19" y="69"/>
                  </a:lnTo>
                  <a:lnTo>
                    <a:pt x="22" y="66"/>
                  </a:lnTo>
                  <a:lnTo>
                    <a:pt x="26" y="66"/>
                  </a:lnTo>
                  <a:lnTo>
                    <a:pt x="29" y="66"/>
                  </a:lnTo>
                  <a:lnTo>
                    <a:pt x="32" y="63"/>
                  </a:lnTo>
                  <a:lnTo>
                    <a:pt x="38" y="58"/>
                  </a:lnTo>
                  <a:lnTo>
                    <a:pt x="42" y="55"/>
                  </a:lnTo>
                  <a:lnTo>
                    <a:pt x="46" y="52"/>
                  </a:lnTo>
                  <a:lnTo>
                    <a:pt x="49" y="46"/>
                  </a:lnTo>
                  <a:lnTo>
                    <a:pt x="52" y="39"/>
                  </a:lnTo>
                  <a:lnTo>
                    <a:pt x="52" y="36"/>
                  </a:lnTo>
                  <a:lnTo>
                    <a:pt x="52" y="30"/>
                  </a:lnTo>
                  <a:lnTo>
                    <a:pt x="52" y="23"/>
                  </a:lnTo>
                  <a:lnTo>
                    <a:pt x="52" y="16"/>
                  </a:lnTo>
                  <a:lnTo>
                    <a:pt x="49" y="13"/>
                  </a:lnTo>
                  <a:lnTo>
                    <a:pt x="49" y="7"/>
                  </a:lnTo>
                  <a:lnTo>
                    <a:pt x="46" y="3"/>
                  </a:lnTo>
                  <a:lnTo>
                    <a:pt x="42" y="0"/>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90" name="Freeform 1166"/>
            <p:cNvSpPr>
              <a:spLocks/>
            </p:cNvSpPr>
            <p:nvPr/>
          </p:nvSpPr>
          <p:spPr bwMode="auto">
            <a:xfrm>
              <a:off x="936" y="2861"/>
              <a:ext cx="4" cy="3"/>
            </a:xfrm>
            <a:custGeom>
              <a:avLst/>
              <a:gdLst>
                <a:gd name="T0" fmla="*/ 98 w 98"/>
                <a:gd name="T1" fmla="*/ 10 h 82"/>
                <a:gd name="T2" fmla="*/ 85 w 98"/>
                <a:gd name="T3" fmla="*/ 13 h 82"/>
                <a:gd name="T4" fmla="*/ 76 w 98"/>
                <a:gd name="T5" fmla="*/ 16 h 82"/>
                <a:gd name="T6" fmla="*/ 69 w 98"/>
                <a:gd name="T7" fmla="*/ 23 h 82"/>
                <a:gd name="T8" fmla="*/ 60 w 98"/>
                <a:gd name="T9" fmla="*/ 26 h 82"/>
                <a:gd name="T10" fmla="*/ 52 w 98"/>
                <a:gd name="T11" fmla="*/ 33 h 82"/>
                <a:gd name="T12" fmla="*/ 43 w 98"/>
                <a:gd name="T13" fmla="*/ 40 h 82"/>
                <a:gd name="T14" fmla="*/ 36 w 98"/>
                <a:gd name="T15" fmla="*/ 46 h 82"/>
                <a:gd name="T16" fmla="*/ 30 w 98"/>
                <a:gd name="T17" fmla="*/ 55 h 82"/>
                <a:gd name="T18" fmla="*/ 21 w 98"/>
                <a:gd name="T19" fmla="*/ 68 h 82"/>
                <a:gd name="T20" fmla="*/ 14 w 98"/>
                <a:gd name="T21" fmla="*/ 82 h 82"/>
                <a:gd name="T22" fmla="*/ 11 w 98"/>
                <a:gd name="T23" fmla="*/ 82 h 82"/>
                <a:gd name="T24" fmla="*/ 8 w 98"/>
                <a:gd name="T25" fmla="*/ 79 h 82"/>
                <a:gd name="T26" fmla="*/ 4 w 98"/>
                <a:gd name="T27" fmla="*/ 71 h 82"/>
                <a:gd name="T28" fmla="*/ 4 w 98"/>
                <a:gd name="T29" fmla="*/ 65 h 82"/>
                <a:gd name="T30" fmla="*/ 0 w 98"/>
                <a:gd name="T31" fmla="*/ 59 h 82"/>
                <a:gd name="T32" fmla="*/ 0 w 98"/>
                <a:gd name="T33" fmla="*/ 52 h 82"/>
                <a:gd name="T34" fmla="*/ 4 w 98"/>
                <a:gd name="T35" fmla="*/ 43 h 82"/>
                <a:gd name="T36" fmla="*/ 8 w 98"/>
                <a:gd name="T37" fmla="*/ 33 h 82"/>
                <a:gd name="T38" fmla="*/ 14 w 98"/>
                <a:gd name="T39" fmla="*/ 23 h 82"/>
                <a:gd name="T40" fmla="*/ 24 w 98"/>
                <a:gd name="T41" fmla="*/ 16 h 82"/>
                <a:gd name="T42" fmla="*/ 30 w 98"/>
                <a:gd name="T43" fmla="*/ 10 h 82"/>
                <a:gd name="T44" fmla="*/ 36 w 98"/>
                <a:gd name="T45" fmla="*/ 4 h 82"/>
                <a:gd name="T46" fmla="*/ 46 w 98"/>
                <a:gd name="T47" fmla="*/ 0 h 82"/>
                <a:gd name="T48" fmla="*/ 52 w 98"/>
                <a:gd name="T49" fmla="*/ 0 h 82"/>
                <a:gd name="T50" fmla="*/ 63 w 98"/>
                <a:gd name="T51" fmla="*/ 0 h 82"/>
                <a:gd name="T52" fmla="*/ 69 w 98"/>
                <a:gd name="T53" fmla="*/ 0 h 82"/>
                <a:gd name="T54" fmla="*/ 79 w 98"/>
                <a:gd name="T55" fmla="*/ 4 h 82"/>
                <a:gd name="T56" fmla="*/ 88 w 98"/>
                <a:gd name="T57" fmla="*/ 7 h 82"/>
                <a:gd name="T58" fmla="*/ 98 w 98"/>
                <a:gd name="T59" fmla="*/ 1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8" h="82">
                  <a:moveTo>
                    <a:pt x="98" y="10"/>
                  </a:moveTo>
                  <a:lnTo>
                    <a:pt x="85" y="13"/>
                  </a:lnTo>
                  <a:lnTo>
                    <a:pt x="76" y="16"/>
                  </a:lnTo>
                  <a:lnTo>
                    <a:pt x="69" y="23"/>
                  </a:lnTo>
                  <a:lnTo>
                    <a:pt x="60" y="26"/>
                  </a:lnTo>
                  <a:lnTo>
                    <a:pt x="52" y="33"/>
                  </a:lnTo>
                  <a:lnTo>
                    <a:pt x="43" y="40"/>
                  </a:lnTo>
                  <a:lnTo>
                    <a:pt x="36" y="46"/>
                  </a:lnTo>
                  <a:lnTo>
                    <a:pt x="30" y="55"/>
                  </a:lnTo>
                  <a:lnTo>
                    <a:pt x="21" y="68"/>
                  </a:lnTo>
                  <a:lnTo>
                    <a:pt x="14" y="82"/>
                  </a:lnTo>
                  <a:lnTo>
                    <a:pt x="11" y="82"/>
                  </a:lnTo>
                  <a:lnTo>
                    <a:pt x="8" y="79"/>
                  </a:lnTo>
                  <a:lnTo>
                    <a:pt x="4" y="71"/>
                  </a:lnTo>
                  <a:lnTo>
                    <a:pt x="4" y="65"/>
                  </a:lnTo>
                  <a:lnTo>
                    <a:pt x="0" y="59"/>
                  </a:lnTo>
                  <a:lnTo>
                    <a:pt x="0" y="52"/>
                  </a:lnTo>
                  <a:lnTo>
                    <a:pt x="4" y="43"/>
                  </a:lnTo>
                  <a:lnTo>
                    <a:pt x="8" y="33"/>
                  </a:lnTo>
                  <a:lnTo>
                    <a:pt x="14" y="23"/>
                  </a:lnTo>
                  <a:lnTo>
                    <a:pt x="24" y="16"/>
                  </a:lnTo>
                  <a:lnTo>
                    <a:pt x="30" y="10"/>
                  </a:lnTo>
                  <a:lnTo>
                    <a:pt x="36" y="4"/>
                  </a:lnTo>
                  <a:lnTo>
                    <a:pt x="46" y="0"/>
                  </a:lnTo>
                  <a:lnTo>
                    <a:pt x="52" y="0"/>
                  </a:lnTo>
                  <a:lnTo>
                    <a:pt x="63" y="0"/>
                  </a:lnTo>
                  <a:lnTo>
                    <a:pt x="69" y="0"/>
                  </a:lnTo>
                  <a:lnTo>
                    <a:pt x="79" y="4"/>
                  </a:lnTo>
                  <a:lnTo>
                    <a:pt x="88" y="7"/>
                  </a:lnTo>
                  <a:lnTo>
                    <a:pt x="98"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91" name="Freeform 1167"/>
            <p:cNvSpPr>
              <a:spLocks/>
            </p:cNvSpPr>
            <p:nvPr/>
          </p:nvSpPr>
          <p:spPr bwMode="auto">
            <a:xfrm>
              <a:off x="936" y="2866"/>
              <a:ext cx="3" cy="3"/>
            </a:xfrm>
            <a:custGeom>
              <a:avLst/>
              <a:gdLst>
                <a:gd name="T0" fmla="*/ 62 w 62"/>
                <a:gd name="T1" fmla="*/ 13 h 72"/>
                <a:gd name="T2" fmla="*/ 46 w 62"/>
                <a:gd name="T3" fmla="*/ 9 h 72"/>
                <a:gd name="T4" fmla="*/ 33 w 62"/>
                <a:gd name="T5" fmla="*/ 13 h 72"/>
                <a:gd name="T6" fmla="*/ 23 w 62"/>
                <a:gd name="T7" fmla="*/ 23 h 72"/>
                <a:gd name="T8" fmla="*/ 17 w 62"/>
                <a:gd name="T9" fmla="*/ 36 h 72"/>
                <a:gd name="T10" fmla="*/ 10 w 62"/>
                <a:gd name="T11" fmla="*/ 49 h 72"/>
                <a:gd name="T12" fmla="*/ 6 w 62"/>
                <a:gd name="T13" fmla="*/ 62 h 72"/>
                <a:gd name="T14" fmla="*/ 6 w 62"/>
                <a:gd name="T15" fmla="*/ 69 h 72"/>
                <a:gd name="T16" fmla="*/ 3 w 62"/>
                <a:gd name="T17" fmla="*/ 72 h 72"/>
                <a:gd name="T18" fmla="*/ 3 w 62"/>
                <a:gd name="T19" fmla="*/ 66 h 72"/>
                <a:gd name="T20" fmla="*/ 0 w 62"/>
                <a:gd name="T21" fmla="*/ 52 h 72"/>
                <a:gd name="T22" fmla="*/ 0 w 62"/>
                <a:gd name="T23" fmla="*/ 36 h 72"/>
                <a:gd name="T24" fmla="*/ 0 w 62"/>
                <a:gd name="T25" fmla="*/ 23 h 72"/>
                <a:gd name="T26" fmla="*/ 3 w 62"/>
                <a:gd name="T27" fmla="*/ 13 h 72"/>
                <a:gd name="T28" fmla="*/ 10 w 62"/>
                <a:gd name="T29" fmla="*/ 6 h 72"/>
                <a:gd name="T30" fmla="*/ 17 w 62"/>
                <a:gd name="T31" fmla="*/ 3 h 72"/>
                <a:gd name="T32" fmla="*/ 23 w 62"/>
                <a:gd name="T33" fmla="*/ 0 h 72"/>
                <a:gd name="T34" fmla="*/ 33 w 62"/>
                <a:gd name="T35" fmla="*/ 0 h 72"/>
                <a:gd name="T36" fmla="*/ 42 w 62"/>
                <a:gd name="T37" fmla="*/ 3 h 72"/>
                <a:gd name="T38" fmla="*/ 52 w 62"/>
                <a:gd name="T39" fmla="*/ 6 h 72"/>
                <a:gd name="T40" fmla="*/ 62 w 62"/>
                <a:gd name="T41" fmla="*/ 13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 h="72">
                  <a:moveTo>
                    <a:pt x="62" y="13"/>
                  </a:moveTo>
                  <a:lnTo>
                    <a:pt x="46" y="9"/>
                  </a:lnTo>
                  <a:lnTo>
                    <a:pt x="33" y="13"/>
                  </a:lnTo>
                  <a:lnTo>
                    <a:pt x="23" y="23"/>
                  </a:lnTo>
                  <a:lnTo>
                    <a:pt x="17" y="36"/>
                  </a:lnTo>
                  <a:lnTo>
                    <a:pt x="10" y="49"/>
                  </a:lnTo>
                  <a:lnTo>
                    <a:pt x="6" y="62"/>
                  </a:lnTo>
                  <a:lnTo>
                    <a:pt x="6" y="69"/>
                  </a:lnTo>
                  <a:lnTo>
                    <a:pt x="3" y="72"/>
                  </a:lnTo>
                  <a:lnTo>
                    <a:pt x="3" y="66"/>
                  </a:lnTo>
                  <a:lnTo>
                    <a:pt x="0" y="52"/>
                  </a:lnTo>
                  <a:lnTo>
                    <a:pt x="0" y="36"/>
                  </a:lnTo>
                  <a:lnTo>
                    <a:pt x="0" y="23"/>
                  </a:lnTo>
                  <a:lnTo>
                    <a:pt x="3" y="13"/>
                  </a:lnTo>
                  <a:lnTo>
                    <a:pt x="10" y="6"/>
                  </a:lnTo>
                  <a:lnTo>
                    <a:pt x="17" y="3"/>
                  </a:lnTo>
                  <a:lnTo>
                    <a:pt x="23" y="0"/>
                  </a:lnTo>
                  <a:lnTo>
                    <a:pt x="33" y="0"/>
                  </a:lnTo>
                  <a:lnTo>
                    <a:pt x="42" y="3"/>
                  </a:lnTo>
                  <a:lnTo>
                    <a:pt x="52" y="6"/>
                  </a:lnTo>
                  <a:lnTo>
                    <a:pt x="62"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92" name="Freeform 1168"/>
            <p:cNvSpPr>
              <a:spLocks/>
            </p:cNvSpPr>
            <p:nvPr/>
          </p:nvSpPr>
          <p:spPr bwMode="auto">
            <a:xfrm>
              <a:off x="936" y="2873"/>
              <a:ext cx="3" cy="3"/>
            </a:xfrm>
            <a:custGeom>
              <a:avLst/>
              <a:gdLst>
                <a:gd name="T0" fmla="*/ 58 w 68"/>
                <a:gd name="T1" fmla="*/ 16 h 82"/>
                <a:gd name="T2" fmla="*/ 52 w 68"/>
                <a:gd name="T3" fmla="*/ 16 h 82"/>
                <a:gd name="T4" fmla="*/ 44 w 68"/>
                <a:gd name="T5" fmla="*/ 23 h 82"/>
                <a:gd name="T6" fmla="*/ 38 w 68"/>
                <a:gd name="T7" fmla="*/ 26 h 82"/>
                <a:gd name="T8" fmla="*/ 35 w 68"/>
                <a:gd name="T9" fmla="*/ 33 h 82"/>
                <a:gd name="T10" fmla="*/ 32 w 68"/>
                <a:gd name="T11" fmla="*/ 40 h 82"/>
                <a:gd name="T12" fmla="*/ 28 w 68"/>
                <a:gd name="T13" fmla="*/ 49 h 82"/>
                <a:gd name="T14" fmla="*/ 25 w 68"/>
                <a:gd name="T15" fmla="*/ 59 h 82"/>
                <a:gd name="T16" fmla="*/ 22 w 68"/>
                <a:gd name="T17" fmla="*/ 65 h 82"/>
                <a:gd name="T18" fmla="*/ 22 w 68"/>
                <a:gd name="T19" fmla="*/ 76 h 82"/>
                <a:gd name="T20" fmla="*/ 19 w 68"/>
                <a:gd name="T21" fmla="*/ 82 h 82"/>
                <a:gd name="T22" fmla="*/ 13 w 68"/>
                <a:gd name="T23" fmla="*/ 76 h 82"/>
                <a:gd name="T24" fmla="*/ 6 w 68"/>
                <a:gd name="T25" fmla="*/ 68 h 82"/>
                <a:gd name="T26" fmla="*/ 3 w 68"/>
                <a:gd name="T27" fmla="*/ 59 h 82"/>
                <a:gd name="T28" fmla="*/ 3 w 68"/>
                <a:gd name="T29" fmla="*/ 52 h 82"/>
                <a:gd name="T30" fmla="*/ 0 w 68"/>
                <a:gd name="T31" fmla="*/ 46 h 82"/>
                <a:gd name="T32" fmla="*/ 0 w 68"/>
                <a:gd name="T33" fmla="*/ 40 h 82"/>
                <a:gd name="T34" fmla="*/ 3 w 68"/>
                <a:gd name="T35" fmla="*/ 30 h 82"/>
                <a:gd name="T36" fmla="*/ 6 w 68"/>
                <a:gd name="T37" fmla="*/ 23 h 82"/>
                <a:gd name="T38" fmla="*/ 9 w 68"/>
                <a:gd name="T39" fmla="*/ 16 h 82"/>
                <a:gd name="T40" fmla="*/ 13 w 68"/>
                <a:gd name="T41" fmla="*/ 10 h 82"/>
                <a:gd name="T42" fmla="*/ 19 w 68"/>
                <a:gd name="T43" fmla="*/ 4 h 82"/>
                <a:gd name="T44" fmla="*/ 28 w 68"/>
                <a:gd name="T45" fmla="*/ 0 h 82"/>
                <a:gd name="T46" fmla="*/ 38 w 68"/>
                <a:gd name="T47" fmla="*/ 0 h 82"/>
                <a:gd name="T48" fmla="*/ 48 w 68"/>
                <a:gd name="T49" fmla="*/ 0 h 82"/>
                <a:gd name="T50" fmla="*/ 55 w 68"/>
                <a:gd name="T51" fmla="*/ 4 h 82"/>
                <a:gd name="T52" fmla="*/ 61 w 68"/>
                <a:gd name="T53" fmla="*/ 7 h 82"/>
                <a:gd name="T54" fmla="*/ 64 w 68"/>
                <a:gd name="T55" fmla="*/ 10 h 82"/>
                <a:gd name="T56" fmla="*/ 68 w 68"/>
                <a:gd name="T57" fmla="*/ 13 h 82"/>
                <a:gd name="T58" fmla="*/ 64 w 68"/>
                <a:gd name="T59" fmla="*/ 13 h 82"/>
                <a:gd name="T60" fmla="*/ 58 w 68"/>
                <a:gd name="T61" fmla="*/ 1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8" h="82">
                  <a:moveTo>
                    <a:pt x="58" y="16"/>
                  </a:moveTo>
                  <a:lnTo>
                    <a:pt x="52" y="16"/>
                  </a:lnTo>
                  <a:lnTo>
                    <a:pt x="44" y="23"/>
                  </a:lnTo>
                  <a:lnTo>
                    <a:pt x="38" y="26"/>
                  </a:lnTo>
                  <a:lnTo>
                    <a:pt x="35" y="33"/>
                  </a:lnTo>
                  <a:lnTo>
                    <a:pt x="32" y="40"/>
                  </a:lnTo>
                  <a:lnTo>
                    <a:pt x="28" y="49"/>
                  </a:lnTo>
                  <a:lnTo>
                    <a:pt x="25" y="59"/>
                  </a:lnTo>
                  <a:lnTo>
                    <a:pt x="22" y="65"/>
                  </a:lnTo>
                  <a:lnTo>
                    <a:pt x="22" y="76"/>
                  </a:lnTo>
                  <a:lnTo>
                    <a:pt x="19" y="82"/>
                  </a:lnTo>
                  <a:lnTo>
                    <a:pt x="13" y="76"/>
                  </a:lnTo>
                  <a:lnTo>
                    <a:pt x="6" y="68"/>
                  </a:lnTo>
                  <a:lnTo>
                    <a:pt x="3" y="59"/>
                  </a:lnTo>
                  <a:lnTo>
                    <a:pt x="3" y="52"/>
                  </a:lnTo>
                  <a:lnTo>
                    <a:pt x="0" y="46"/>
                  </a:lnTo>
                  <a:lnTo>
                    <a:pt x="0" y="40"/>
                  </a:lnTo>
                  <a:lnTo>
                    <a:pt x="3" y="30"/>
                  </a:lnTo>
                  <a:lnTo>
                    <a:pt x="6" y="23"/>
                  </a:lnTo>
                  <a:lnTo>
                    <a:pt x="9" y="16"/>
                  </a:lnTo>
                  <a:lnTo>
                    <a:pt x="13" y="10"/>
                  </a:lnTo>
                  <a:lnTo>
                    <a:pt x="19" y="4"/>
                  </a:lnTo>
                  <a:lnTo>
                    <a:pt x="28" y="0"/>
                  </a:lnTo>
                  <a:lnTo>
                    <a:pt x="38" y="0"/>
                  </a:lnTo>
                  <a:lnTo>
                    <a:pt x="48" y="0"/>
                  </a:lnTo>
                  <a:lnTo>
                    <a:pt x="55" y="4"/>
                  </a:lnTo>
                  <a:lnTo>
                    <a:pt x="61" y="7"/>
                  </a:lnTo>
                  <a:lnTo>
                    <a:pt x="64" y="10"/>
                  </a:lnTo>
                  <a:lnTo>
                    <a:pt x="68" y="13"/>
                  </a:lnTo>
                  <a:lnTo>
                    <a:pt x="64" y="13"/>
                  </a:lnTo>
                  <a:lnTo>
                    <a:pt x="58"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93" name="Freeform 1169"/>
            <p:cNvSpPr>
              <a:spLocks/>
            </p:cNvSpPr>
            <p:nvPr/>
          </p:nvSpPr>
          <p:spPr bwMode="auto">
            <a:xfrm>
              <a:off x="929" y="2859"/>
              <a:ext cx="35" cy="35"/>
            </a:xfrm>
            <a:custGeom>
              <a:avLst/>
              <a:gdLst>
                <a:gd name="T0" fmla="*/ 42 w 789"/>
                <a:gd name="T1" fmla="*/ 676 h 980"/>
                <a:gd name="T2" fmla="*/ 133 w 789"/>
                <a:gd name="T3" fmla="*/ 809 h 980"/>
                <a:gd name="T4" fmla="*/ 240 w 789"/>
                <a:gd name="T5" fmla="*/ 904 h 980"/>
                <a:gd name="T6" fmla="*/ 357 w 789"/>
                <a:gd name="T7" fmla="*/ 963 h 980"/>
                <a:gd name="T8" fmla="*/ 477 w 789"/>
                <a:gd name="T9" fmla="*/ 980 h 980"/>
                <a:gd name="T10" fmla="*/ 597 w 789"/>
                <a:gd name="T11" fmla="*/ 940 h 980"/>
                <a:gd name="T12" fmla="*/ 695 w 789"/>
                <a:gd name="T13" fmla="*/ 848 h 980"/>
                <a:gd name="T14" fmla="*/ 763 w 789"/>
                <a:gd name="T15" fmla="*/ 712 h 980"/>
                <a:gd name="T16" fmla="*/ 789 w 789"/>
                <a:gd name="T17" fmla="*/ 546 h 980"/>
                <a:gd name="T18" fmla="*/ 776 w 789"/>
                <a:gd name="T19" fmla="*/ 359 h 980"/>
                <a:gd name="T20" fmla="*/ 743 w 789"/>
                <a:gd name="T21" fmla="*/ 235 h 980"/>
                <a:gd name="T22" fmla="*/ 724 w 789"/>
                <a:gd name="T23" fmla="*/ 177 h 980"/>
                <a:gd name="T24" fmla="*/ 698 w 789"/>
                <a:gd name="T25" fmla="*/ 121 h 980"/>
                <a:gd name="T26" fmla="*/ 672 w 789"/>
                <a:gd name="T27" fmla="*/ 72 h 980"/>
                <a:gd name="T28" fmla="*/ 639 w 789"/>
                <a:gd name="T29" fmla="*/ 24 h 980"/>
                <a:gd name="T30" fmla="*/ 620 w 789"/>
                <a:gd name="T31" fmla="*/ 0 h 980"/>
                <a:gd name="T32" fmla="*/ 633 w 789"/>
                <a:gd name="T33" fmla="*/ 105 h 980"/>
                <a:gd name="T34" fmla="*/ 620 w 789"/>
                <a:gd name="T35" fmla="*/ 157 h 980"/>
                <a:gd name="T36" fmla="*/ 591 w 789"/>
                <a:gd name="T37" fmla="*/ 183 h 980"/>
                <a:gd name="T38" fmla="*/ 562 w 789"/>
                <a:gd name="T39" fmla="*/ 210 h 980"/>
                <a:gd name="T40" fmla="*/ 545 w 789"/>
                <a:gd name="T41" fmla="*/ 255 h 980"/>
                <a:gd name="T42" fmla="*/ 539 w 789"/>
                <a:gd name="T43" fmla="*/ 271 h 980"/>
                <a:gd name="T44" fmla="*/ 529 w 789"/>
                <a:gd name="T45" fmla="*/ 284 h 980"/>
                <a:gd name="T46" fmla="*/ 517 w 789"/>
                <a:gd name="T47" fmla="*/ 301 h 980"/>
                <a:gd name="T48" fmla="*/ 506 w 789"/>
                <a:gd name="T49" fmla="*/ 314 h 980"/>
                <a:gd name="T50" fmla="*/ 500 w 789"/>
                <a:gd name="T51" fmla="*/ 326 h 980"/>
                <a:gd name="T52" fmla="*/ 500 w 789"/>
                <a:gd name="T53" fmla="*/ 366 h 980"/>
                <a:gd name="T54" fmla="*/ 513 w 789"/>
                <a:gd name="T55" fmla="*/ 402 h 980"/>
                <a:gd name="T56" fmla="*/ 529 w 789"/>
                <a:gd name="T57" fmla="*/ 438 h 980"/>
                <a:gd name="T58" fmla="*/ 542 w 789"/>
                <a:gd name="T59" fmla="*/ 474 h 980"/>
                <a:gd name="T60" fmla="*/ 545 w 789"/>
                <a:gd name="T61" fmla="*/ 513 h 980"/>
                <a:gd name="T62" fmla="*/ 542 w 789"/>
                <a:gd name="T63" fmla="*/ 522 h 980"/>
                <a:gd name="T64" fmla="*/ 536 w 789"/>
                <a:gd name="T65" fmla="*/ 533 h 980"/>
                <a:gd name="T66" fmla="*/ 526 w 789"/>
                <a:gd name="T67" fmla="*/ 539 h 980"/>
                <a:gd name="T68" fmla="*/ 517 w 789"/>
                <a:gd name="T69" fmla="*/ 546 h 980"/>
                <a:gd name="T70" fmla="*/ 513 w 789"/>
                <a:gd name="T71" fmla="*/ 552 h 980"/>
                <a:gd name="T72" fmla="*/ 503 w 789"/>
                <a:gd name="T73" fmla="*/ 578 h 980"/>
                <a:gd name="T74" fmla="*/ 500 w 789"/>
                <a:gd name="T75" fmla="*/ 610 h 980"/>
                <a:gd name="T76" fmla="*/ 493 w 789"/>
                <a:gd name="T77" fmla="*/ 640 h 980"/>
                <a:gd name="T78" fmla="*/ 481 w 789"/>
                <a:gd name="T79" fmla="*/ 666 h 980"/>
                <a:gd name="T80" fmla="*/ 454 w 789"/>
                <a:gd name="T81" fmla="*/ 685 h 980"/>
                <a:gd name="T82" fmla="*/ 432 w 789"/>
                <a:gd name="T83" fmla="*/ 689 h 980"/>
                <a:gd name="T84" fmla="*/ 402 w 789"/>
                <a:gd name="T85" fmla="*/ 685 h 980"/>
                <a:gd name="T86" fmla="*/ 374 w 789"/>
                <a:gd name="T87" fmla="*/ 679 h 980"/>
                <a:gd name="T88" fmla="*/ 347 w 789"/>
                <a:gd name="T89" fmla="*/ 676 h 980"/>
                <a:gd name="T90" fmla="*/ 322 w 789"/>
                <a:gd name="T91" fmla="*/ 682 h 980"/>
                <a:gd name="T92" fmla="*/ 298 w 789"/>
                <a:gd name="T93" fmla="*/ 692 h 980"/>
                <a:gd name="T94" fmla="*/ 279 w 789"/>
                <a:gd name="T95" fmla="*/ 702 h 980"/>
                <a:gd name="T96" fmla="*/ 263 w 789"/>
                <a:gd name="T97" fmla="*/ 712 h 980"/>
                <a:gd name="T98" fmla="*/ 240 w 789"/>
                <a:gd name="T99" fmla="*/ 718 h 980"/>
                <a:gd name="T100" fmla="*/ 221 w 789"/>
                <a:gd name="T101" fmla="*/ 718 h 980"/>
                <a:gd name="T102" fmla="*/ 172 w 789"/>
                <a:gd name="T103" fmla="*/ 709 h 980"/>
                <a:gd name="T104" fmla="*/ 127 w 789"/>
                <a:gd name="T105" fmla="*/ 685 h 980"/>
                <a:gd name="T106" fmla="*/ 81 w 789"/>
                <a:gd name="T107" fmla="*/ 660 h 980"/>
                <a:gd name="T108" fmla="*/ 42 w 789"/>
                <a:gd name="T109" fmla="*/ 627 h 980"/>
                <a:gd name="T110" fmla="*/ 0 w 789"/>
                <a:gd name="T111" fmla="*/ 594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89" h="980">
                  <a:moveTo>
                    <a:pt x="6" y="601"/>
                  </a:moveTo>
                  <a:lnTo>
                    <a:pt x="42" y="676"/>
                  </a:lnTo>
                  <a:lnTo>
                    <a:pt x="84" y="748"/>
                  </a:lnTo>
                  <a:lnTo>
                    <a:pt x="133" y="809"/>
                  </a:lnTo>
                  <a:lnTo>
                    <a:pt x="185" y="862"/>
                  </a:lnTo>
                  <a:lnTo>
                    <a:pt x="240" y="904"/>
                  </a:lnTo>
                  <a:lnTo>
                    <a:pt x="298" y="940"/>
                  </a:lnTo>
                  <a:lnTo>
                    <a:pt x="357" y="963"/>
                  </a:lnTo>
                  <a:lnTo>
                    <a:pt x="416" y="976"/>
                  </a:lnTo>
                  <a:lnTo>
                    <a:pt x="477" y="980"/>
                  </a:lnTo>
                  <a:lnTo>
                    <a:pt x="536" y="966"/>
                  </a:lnTo>
                  <a:lnTo>
                    <a:pt x="597" y="940"/>
                  </a:lnTo>
                  <a:lnTo>
                    <a:pt x="649" y="901"/>
                  </a:lnTo>
                  <a:lnTo>
                    <a:pt x="695" y="848"/>
                  </a:lnTo>
                  <a:lnTo>
                    <a:pt x="734" y="787"/>
                  </a:lnTo>
                  <a:lnTo>
                    <a:pt x="763" y="712"/>
                  </a:lnTo>
                  <a:lnTo>
                    <a:pt x="782" y="633"/>
                  </a:lnTo>
                  <a:lnTo>
                    <a:pt x="789" y="546"/>
                  </a:lnTo>
                  <a:lnTo>
                    <a:pt x="789" y="454"/>
                  </a:lnTo>
                  <a:lnTo>
                    <a:pt x="776" y="359"/>
                  </a:lnTo>
                  <a:lnTo>
                    <a:pt x="753" y="265"/>
                  </a:lnTo>
                  <a:lnTo>
                    <a:pt x="743" y="235"/>
                  </a:lnTo>
                  <a:lnTo>
                    <a:pt x="734" y="206"/>
                  </a:lnTo>
                  <a:lnTo>
                    <a:pt x="724" y="177"/>
                  </a:lnTo>
                  <a:lnTo>
                    <a:pt x="711" y="151"/>
                  </a:lnTo>
                  <a:lnTo>
                    <a:pt x="698" y="121"/>
                  </a:lnTo>
                  <a:lnTo>
                    <a:pt x="685" y="96"/>
                  </a:lnTo>
                  <a:lnTo>
                    <a:pt x="672" y="72"/>
                  </a:lnTo>
                  <a:lnTo>
                    <a:pt x="655" y="46"/>
                  </a:lnTo>
                  <a:lnTo>
                    <a:pt x="639" y="24"/>
                  </a:lnTo>
                  <a:lnTo>
                    <a:pt x="624" y="0"/>
                  </a:lnTo>
                  <a:lnTo>
                    <a:pt x="620" y="0"/>
                  </a:lnTo>
                  <a:lnTo>
                    <a:pt x="630" y="60"/>
                  </a:lnTo>
                  <a:lnTo>
                    <a:pt x="633" y="105"/>
                  </a:lnTo>
                  <a:lnTo>
                    <a:pt x="630" y="138"/>
                  </a:lnTo>
                  <a:lnTo>
                    <a:pt x="620" y="157"/>
                  </a:lnTo>
                  <a:lnTo>
                    <a:pt x="608" y="174"/>
                  </a:lnTo>
                  <a:lnTo>
                    <a:pt x="591" y="183"/>
                  </a:lnTo>
                  <a:lnTo>
                    <a:pt x="578" y="196"/>
                  </a:lnTo>
                  <a:lnTo>
                    <a:pt x="562" y="210"/>
                  </a:lnTo>
                  <a:lnTo>
                    <a:pt x="552" y="229"/>
                  </a:lnTo>
                  <a:lnTo>
                    <a:pt x="545" y="255"/>
                  </a:lnTo>
                  <a:lnTo>
                    <a:pt x="542" y="265"/>
                  </a:lnTo>
                  <a:lnTo>
                    <a:pt x="539" y="271"/>
                  </a:lnTo>
                  <a:lnTo>
                    <a:pt x="536" y="278"/>
                  </a:lnTo>
                  <a:lnTo>
                    <a:pt x="529" y="284"/>
                  </a:lnTo>
                  <a:lnTo>
                    <a:pt x="523" y="295"/>
                  </a:lnTo>
                  <a:lnTo>
                    <a:pt x="517" y="301"/>
                  </a:lnTo>
                  <a:lnTo>
                    <a:pt x="510" y="307"/>
                  </a:lnTo>
                  <a:lnTo>
                    <a:pt x="506" y="314"/>
                  </a:lnTo>
                  <a:lnTo>
                    <a:pt x="503" y="320"/>
                  </a:lnTo>
                  <a:lnTo>
                    <a:pt x="500" y="326"/>
                  </a:lnTo>
                  <a:lnTo>
                    <a:pt x="496" y="346"/>
                  </a:lnTo>
                  <a:lnTo>
                    <a:pt x="500" y="366"/>
                  </a:lnTo>
                  <a:lnTo>
                    <a:pt x="503" y="386"/>
                  </a:lnTo>
                  <a:lnTo>
                    <a:pt x="513" y="402"/>
                  </a:lnTo>
                  <a:lnTo>
                    <a:pt x="520" y="418"/>
                  </a:lnTo>
                  <a:lnTo>
                    <a:pt x="529" y="438"/>
                  </a:lnTo>
                  <a:lnTo>
                    <a:pt x="536" y="454"/>
                  </a:lnTo>
                  <a:lnTo>
                    <a:pt x="542" y="474"/>
                  </a:lnTo>
                  <a:lnTo>
                    <a:pt x="545" y="494"/>
                  </a:lnTo>
                  <a:lnTo>
                    <a:pt x="545" y="513"/>
                  </a:lnTo>
                  <a:lnTo>
                    <a:pt x="545" y="519"/>
                  </a:lnTo>
                  <a:lnTo>
                    <a:pt x="542" y="522"/>
                  </a:lnTo>
                  <a:lnTo>
                    <a:pt x="539" y="529"/>
                  </a:lnTo>
                  <a:lnTo>
                    <a:pt x="536" y="533"/>
                  </a:lnTo>
                  <a:lnTo>
                    <a:pt x="529" y="536"/>
                  </a:lnTo>
                  <a:lnTo>
                    <a:pt x="526" y="539"/>
                  </a:lnTo>
                  <a:lnTo>
                    <a:pt x="523" y="542"/>
                  </a:lnTo>
                  <a:lnTo>
                    <a:pt x="517" y="546"/>
                  </a:lnTo>
                  <a:lnTo>
                    <a:pt x="513" y="549"/>
                  </a:lnTo>
                  <a:lnTo>
                    <a:pt x="513" y="552"/>
                  </a:lnTo>
                  <a:lnTo>
                    <a:pt x="506" y="565"/>
                  </a:lnTo>
                  <a:lnTo>
                    <a:pt x="503" y="578"/>
                  </a:lnTo>
                  <a:lnTo>
                    <a:pt x="500" y="594"/>
                  </a:lnTo>
                  <a:lnTo>
                    <a:pt x="500" y="610"/>
                  </a:lnTo>
                  <a:lnTo>
                    <a:pt x="496" y="627"/>
                  </a:lnTo>
                  <a:lnTo>
                    <a:pt x="493" y="640"/>
                  </a:lnTo>
                  <a:lnTo>
                    <a:pt x="487" y="657"/>
                  </a:lnTo>
                  <a:lnTo>
                    <a:pt x="481" y="666"/>
                  </a:lnTo>
                  <a:lnTo>
                    <a:pt x="471" y="679"/>
                  </a:lnTo>
                  <a:lnTo>
                    <a:pt x="454" y="685"/>
                  </a:lnTo>
                  <a:lnTo>
                    <a:pt x="445" y="689"/>
                  </a:lnTo>
                  <a:lnTo>
                    <a:pt x="432" y="689"/>
                  </a:lnTo>
                  <a:lnTo>
                    <a:pt x="416" y="689"/>
                  </a:lnTo>
                  <a:lnTo>
                    <a:pt x="402" y="685"/>
                  </a:lnTo>
                  <a:lnTo>
                    <a:pt x="389" y="682"/>
                  </a:lnTo>
                  <a:lnTo>
                    <a:pt x="374" y="679"/>
                  </a:lnTo>
                  <a:lnTo>
                    <a:pt x="361" y="679"/>
                  </a:lnTo>
                  <a:lnTo>
                    <a:pt x="347" y="676"/>
                  </a:lnTo>
                  <a:lnTo>
                    <a:pt x="334" y="679"/>
                  </a:lnTo>
                  <a:lnTo>
                    <a:pt x="322" y="682"/>
                  </a:lnTo>
                  <a:lnTo>
                    <a:pt x="312" y="685"/>
                  </a:lnTo>
                  <a:lnTo>
                    <a:pt x="298" y="692"/>
                  </a:lnTo>
                  <a:lnTo>
                    <a:pt x="289" y="696"/>
                  </a:lnTo>
                  <a:lnTo>
                    <a:pt x="279" y="702"/>
                  </a:lnTo>
                  <a:lnTo>
                    <a:pt x="273" y="705"/>
                  </a:lnTo>
                  <a:lnTo>
                    <a:pt x="263" y="712"/>
                  </a:lnTo>
                  <a:lnTo>
                    <a:pt x="253" y="715"/>
                  </a:lnTo>
                  <a:lnTo>
                    <a:pt x="240" y="718"/>
                  </a:lnTo>
                  <a:lnTo>
                    <a:pt x="231" y="718"/>
                  </a:lnTo>
                  <a:lnTo>
                    <a:pt x="221" y="718"/>
                  </a:lnTo>
                  <a:lnTo>
                    <a:pt x="195" y="715"/>
                  </a:lnTo>
                  <a:lnTo>
                    <a:pt x="172" y="709"/>
                  </a:lnTo>
                  <a:lnTo>
                    <a:pt x="149" y="699"/>
                  </a:lnTo>
                  <a:lnTo>
                    <a:pt x="127" y="685"/>
                  </a:lnTo>
                  <a:lnTo>
                    <a:pt x="104" y="673"/>
                  </a:lnTo>
                  <a:lnTo>
                    <a:pt x="81" y="660"/>
                  </a:lnTo>
                  <a:lnTo>
                    <a:pt x="61" y="643"/>
                  </a:lnTo>
                  <a:lnTo>
                    <a:pt x="42" y="627"/>
                  </a:lnTo>
                  <a:lnTo>
                    <a:pt x="20" y="610"/>
                  </a:lnTo>
                  <a:lnTo>
                    <a:pt x="0" y="594"/>
                  </a:lnTo>
                  <a:lnTo>
                    <a:pt x="6" y="601"/>
                  </a:lnTo>
                  <a:close/>
                </a:path>
              </a:pathLst>
            </a:custGeom>
            <a:solidFill>
              <a:srgbClr val="B24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94" name="Freeform 1170"/>
            <p:cNvSpPr>
              <a:spLocks/>
            </p:cNvSpPr>
            <p:nvPr/>
          </p:nvSpPr>
          <p:spPr bwMode="auto">
            <a:xfrm>
              <a:off x="936" y="2868"/>
              <a:ext cx="28" cy="26"/>
            </a:xfrm>
            <a:custGeom>
              <a:avLst/>
              <a:gdLst>
                <a:gd name="T0" fmla="*/ 597 w 640"/>
                <a:gd name="T1" fmla="*/ 3 h 745"/>
                <a:gd name="T2" fmla="*/ 597 w 640"/>
                <a:gd name="T3" fmla="*/ 7 h 745"/>
                <a:gd name="T4" fmla="*/ 597 w 640"/>
                <a:gd name="T5" fmla="*/ 10 h 745"/>
                <a:gd name="T6" fmla="*/ 601 w 640"/>
                <a:gd name="T7" fmla="*/ 13 h 745"/>
                <a:gd name="T8" fmla="*/ 601 w 640"/>
                <a:gd name="T9" fmla="*/ 17 h 745"/>
                <a:gd name="T10" fmla="*/ 601 w 640"/>
                <a:gd name="T11" fmla="*/ 20 h 745"/>
                <a:gd name="T12" fmla="*/ 604 w 640"/>
                <a:gd name="T13" fmla="*/ 24 h 745"/>
                <a:gd name="T14" fmla="*/ 604 w 640"/>
                <a:gd name="T15" fmla="*/ 27 h 745"/>
                <a:gd name="T16" fmla="*/ 604 w 640"/>
                <a:gd name="T17" fmla="*/ 30 h 745"/>
                <a:gd name="T18" fmla="*/ 627 w 640"/>
                <a:gd name="T19" fmla="*/ 124 h 745"/>
                <a:gd name="T20" fmla="*/ 640 w 640"/>
                <a:gd name="T21" fmla="*/ 219 h 745"/>
                <a:gd name="T22" fmla="*/ 640 w 640"/>
                <a:gd name="T23" fmla="*/ 311 h 745"/>
                <a:gd name="T24" fmla="*/ 633 w 640"/>
                <a:gd name="T25" fmla="*/ 398 h 745"/>
                <a:gd name="T26" fmla="*/ 614 w 640"/>
                <a:gd name="T27" fmla="*/ 477 h 745"/>
                <a:gd name="T28" fmla="*/ 585 w 640"/>
                <a:gd name="T29" fmla="*/ 552 h 745"/>
                <a:gd name="T30" fmla="*/ 546 w 640"/>
                <a:gd name="T31" fmla="*/ 613 h 745"/>
                <a:gd name="T32" fmla="*/ 500 w 640"/>
                <a:gd name="T33" fmla="*/ 666 h 745"/>
                <a:gd name="T34" fmla="*/ 448 w 640"/>
                <a:gd name="T35" fmla="*/ 705 h 745"/>
                <a:gd name="T36" fmla="*/ 387 w 640"/>
                <a:gd name="T37" fmla="*/ 731 h 745"/>
                <a:gd name="T38" fmla="*/ 347 w 640"/>
                <a:gd name="T39" fmla="*/ 741 h 745"/>
                <a:gd name="T40" fmla="*/ 308 w 640"/>
                <a:gd name="T41" fmla="*/ 745 h 745"/>
                <a:gd name="T42" fmla="*/ 270 w 640"/>
                <a:gd name="T43" fmla="*/ 741 h 745"/>
                <a:gd name="T44" fmla="*/ 228 w 640"/>
                <a:gd name="T45" fmla="*/ 734 h 745"/>
                <a:gd name="T46" fmla="*/ 189 w 640"/>
                <a:gd name="T47" fmla="*/ 721 h 745"/>
                <a:gd name="T48" fmla="*/ 149 w 640"/>
                <a:gd name="T49" fmla="*/ 705 h 745"/>
                <a:gd name="T50" fmla="*/ 110 w 640"/>
                <a:gd name="T51" fmla="*/ 685 h 745"/>
                <a:gd name="T52" fmla="*/ 75 w 640"/>
                <a:gd name="T53" fmla="*/ 659 h 745"/>
                <a:gd name="T54" fmla="*/ 39 w 640"/>
                <a:gd name="T55" fmla="*/ 627 h 745"/>
                <a:gd name="T56" fmla="*/ 3 w 640"/>
                <a:gd name="T57" fmla="*/ 594 h 745"/>
                <a:gd name="T58" fmla="*/ 0 w 640"/>
                <a:gd name="T59" fmla="*/ 591 h 745"/>
                <a:gd name="T60" fmla="*/ 46 w 640"/>
                <a:gd name="T61" fmla="*/ 627 h 745"/>
                <a:gd name="T62" fmla="*/ 88 w 640"/>
                <a:gd name="T63" fmla="*/ 653 h 745"/>
                <a:gd name="T64" fmla="*/ 127 w 640"/>
                <a:gd name="T65" fmla="*/ 673 h 745"/>
                <a:gd name="T66" fmla="*/ 166 w 640"/>
                <a:gd name="T67" fmla="*/ 682 h 745"/>
                <a:gd name="T68" fmla="*/ 201 w 640"/>
                <a:gd name="T69" fmla="*/ 689 h 745"/>
                <a:gd name="T70" fmla="*/ 237 w 640"/>
                <a:gd name="T71" fmla="*/ 689 h 745"/>
                <a:gd name="T72" fmla="*/ 276 w 640"/>
                <a:gd name="T73" fmla="*/ 682 h 745"/>
                <a:gd name="T74" fmla="*/ 316 w 640"/>
                <a:gd name="T75" fmla="*/ 673 h 745"/>
                <a:gd name="T76" fmla="*/ 357 w 640"/>
                <a:gd name="T77" fmla="*/ 656 h 745"/>
                <a:gd name="T78" fmla="*/ 399 w 640"/>
                <a:gd name="T79" fmla="*/ 637 h 745"/>
                <a:gd name="T80" fmla="*/ 445 w 640"/>
                <a:gd name="T81" fmla="*/ 607 h 745"/>
                <a:gd name="T82" fmla="*/ 484 w 640"/>
                <a:gd name="T83" fmla="*/ 561 h 745"/>
                <a:gd name="T84" fmla="*/ 517 w 640"/>
                <a:gd name="T85" fmla="*/ 503 h 745"/>
                <a:gd name="T86" fmla="*/ 546 w 640"/>
                <a:gd name="T87" fmla="*/ 434 h 745"/>
                <a:gd name="T88" fmla="*/ 572 w 640"/>
                <a:gd name="T89" fmla="*/ 359 h 745"/>
                <a:gd name="T90" fmla="*/ 588 w 640"/>
                <a:gd name="T91" fmla="*/ 284 h 745"/>
                <a:gd name="T92" fmla="*/ 601 w 640"/>
                <a:gd name="T93" fmla="*/ 206 h 745"/>
                <a:gd name="T94" fmla="*/ 604 w 640"/>
                <a:gd name="T95" fmla="*/ 131 h 745"/>
                <a:gd name="T96" fmla="*/ 604 w 640"/>
                <a:gd name="T97" fmla="*/ 60 h 745"/>
                <a:gd name="T98" fmla="*/ 594 w 640"/>
                <a:gd name="T99" fmla="*/ 0 h 745"/>
                <a:gd name="T100" fmla="*/ 597 w 640"/>
                <a:gd name="T101" fmla="*/ 3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40" h="745">
                  <a:moveTo>
                    <a:pt x="597" y="3"/>
                  </a:moveTo>
                  <a:lnTo>
                    <a:pt x="597" y="7"/>
                  </a:lnTo>
                  <a:lnTo>
                    <a:pt x="597" y="10"/>
                  </a:lnTo>
                  <a:lnTo>
                    <a:pt x="601" y="13"/>
                  </a:lnTo>
                  <a:lnTo>
                    <a:pt x="601" y="17"/>
                  </a:lnTo>
                  <a:lnTo>
                    <a:pt x="601" y="20"/>
                  </a:lnTo>
                  <a:lnTo>
                    <a:pt x="604" y="24"/>
                  </a:lnTo>
                  <a:lnTo>
                    <a:pt x="604" y="27"/>
                  </a:lnTo>
                  <a:lnTo>
                    <a:pt x="604" y="30"/>
                  </a:lnTo>
                  <a:lnTo>
                    <a:pt x="627" y="124"/>
                  </a:lnTo>
                  <a:lnTo>
                    <a:pt x="640" y="219"/>
                  </a:lnTo>
                  <a:lnTo>
                    <a:pt x="640" y="311"/>
                  </a:lnTo>
                  <a:lnTo>
                    <a:pt x="633" y="398"/>
                  </a:lnTo>
                  <a:lnTo>
                    <a:pt x="614" y="477"/>
                  </a:lnTo>
                  <a:lnTo>
                    <a:pt x="585" y="552"/>
                  </a:lnTo>
                  <a:lnTo>
                    <a:pt x="546" y="613"/>
                  </a:lnTo>
                  <a:lnTo>
                    <a:pt x="500" y="666"/>
                  </a:lnTo>
                  <a:lnTo>
                    <a:pt x="448" y="705"/>
                  </a:lnTo>
                  <a:lnTo>
                    <a:pt x="387" y="731"/>
                  </a:lnTo>
                  <a:lnTo>
                    <a:pt x="347" y="741"/>
                  </a:lnTo>
                  <a:lnTo>
                    <a:pt x="308" y="745"/>
                  </a:lnTo>
                  <a:lnTo>
                    <a:pt x="270" y="741"/>
                  </a:lnTo>
                  <a:lnTo>
                    <a:pt x="228" y="734"/>
                  </a:lnTo>
                  <a:lnTo>
                    <a:pt x="189" y="721"/>
                  </a:lnTo>
                  <a:lnTo>
                    <a:pt x="149" y="705"/>
                  </a:lnTo>
                  <a:lnTo>
                    <a:pt x="110" y="685"/>
                  </a:lnTo>
                  <a:lnTo>
                    <a:pt x="75" y="659"/>
                  </a:lnTo>
                  <a:lnTo>
                    <a:pt x="39" y="627"/>
                  </a:lnTo>
                  <a:lnTo>
                    <a:pt x="3" y="594"/>
                  </a:lnTo>
                  <a:lnTo>
                    <a:pt x="0" y="591"/>
                  </a:lnTo>
                  <a:lnTo>
                    <a:pt x="46" y="627"/>
                  </a:lnTo>
                  <a:lnTo>
                    <a:pt x="88" y="653"/>
                  </a:lnTo>
                  <a:lnTo>
                    <a:pt x="127" y="673"/>
                  </a:lnTo>
                  <a:lnTo>
                    <a:pt x="166" y="682"/>
                  </a:lnTo>
                  <a:lnTo>
                    <a:pt x="201" y="689"/>
                  </a:lnTo>
                  <a:lnTo>
                    <a:pt x="237" y="689"/>
                  </a:lnTo>
                  <a:lnTo>
                    <a:pt x="276" y="682"/>
                  </a:lnTo>
                  <a:lnTo>
                    <a:pt x="316" y="673"/>
                  </a:lnTo>
                  <a:lnTo>
                    <a:pt x="357" y="656"/>
                  </a:lnTo>
                  <a:lnTo>
                    <a:pt x="399" y="637"/>
                  </a:lnTo>
                  <a:lnTo>
                    <a:pt x="445" y="607"/>
                  </a:lnTo>
                  <a:lnTo>
                    <a:pt x="484" y="561"/>
                  </a:lnTo>
                  <a:lnTo>
                    <a:pt x="517" y="503"/>
                  </a:lnTo>
                  <a:lnTo>
                    <a:pt x="546" y="434"/>
                  </a:lnTo>
                  <a:lnTo>
                    <a:pt x="572" y="359"/>
                  </a:lnTo>
                  <a:lnTo>
                    <a:pt x="588" y="284"/>
                  </a:lnTo>
                  <a:lnTo>
                    <a:pt x="601" y="206"/>
                  </a:lnTo>
                  <a:lnTo>
                    <a:pt x="604" y="131"/>
                  </a:lnTo>
                  <a:lnTo>
                    <a:pt x="604" y="60"/>
                  </a:lnTo>
                  <a:lnTo>
                    <a:pt x="594" y="0"/>
                  </a:lnTo>
                  <a:lnTo>
                    <a:pt x="597" y="3"/>
                  </a:lnTo>
                  <a:close/>
                </a:path>
              </a:pathLst>
            </a:custGeom>
            <a:solidFill>
              <a:srgbClr val="9832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95" name="Freeform 1171"/>
            <p:cNvSpPr>
              <a:spLocks/>
            </p:cNvSpPr>
            <p:nvPr/>
          </p:nvSpPr>
          <p:spPr bwMode="auto">
            <a:xfrm>
              <a:off x="926" y="2851"/>
              <a:ext cx="38" cy="43"/>
            </a:xfrm>
            <a:custGeom>
              <a:avLst/>
              <a:gdLst>
                <a:gd name="T0" fmla="*/ 604 w 857"/>
                <a:gd name="T1" fmla="*/ 1181 h 1195"/>
                <a:gd name="T2" fmla="*/ 665 w 857"/>
                <a:gd name="T3" fmla="*/ 1155 h 1195"/>
                <a:gd name="T4" fmla="*/ 717 w 857"/>
                <a:gd name="T5" fmla="*/ 1116 h 1195"/>
                <a:gd name="T6" fmla="*/ 763 w 857"/>
                <a:gd name="T7" fmla="*/ 1063 h 1195"/>
                <a:gd name="T8" fmla="*/ 802 w 857"/>
                <a:gd name="T9" fmla="*/ 1002 h 1195"/>
                <a:gd name="T10" fmla="*/ 831 w 857"/>
                <a:gd name="T11" fmla="*/ 927 h 1195"/>
                <a:gd name="T12" fmla="*/ 850 w 857"/>
                <a:gd name="T13" fmla="*/ 848 h 1195"/>
                <a:gd name="T14" fmla="*/ 857 w 857"/>
                <a:gd name="T15" fmla="*/ 761 h 1195"/>
                <a:gd name="T16" fmla="*/ 857 w 857"/>
                <a:gd name="T17" fmla="*/ 669 h 1195"/>
                <a:gd name="T18" fmla="*/ 844 w 857"/>
                <a:gd name="T19" fmla="*/ 574 h 1195"/>
                <a:gd name="T20" fmla="*/ 821 w 857"/>
                <a:gd name="T21" fmla="*/ 480 h 1195"/>
                <a:gd name="T22" fmla="*/ 789 w 857"/>
                <a:gd name="T23" fmla="*/ 386 h 1195"/>
                <a:gd name="T24" fmla="*/ 747 w 857"/>
                <a:gd name="T25" fmla="*/ 300 h 1195"/>
                <a:gd name="T26" fmla="*/ 698 w 857"/>
                <a:gd name="T27" fmla="*/ 223 h 1195"/>
                <a:gd name="T28" fmla="*/ 643 w 857"/>
                <a:gd name="T29" fmla="*/ 157 h 1195"/>
                <a:gd name="T30" fmla="*/ 585 w 857"/>
                <a:gd name="T31" fmla="*/ 102 h 1195"/>
                <a:gd name="T32" fmla="*/ 522 w 857"/>
                <a:gd name="T33" fmla="*/ 55 h 1195"/>
                <a:gd name="T34" fmla="*/ 454 w 857"/>
                <a:gd name="T35" fmla="*/ 24 h 1195"/>
                <a:gd name="T36" fmla="*/ 390 w 857"/>
                <a:gd name="T37" fmla="*/ 3 h 1195"/>
                <a:gd name="T38" fmla="*/ 321 w 857"/>
                <a:gd name="T39" fmla="*/ 0 h 1195"/>
                <a:gd name="T40" fmla="*/ 256 w 857"/>
                <a:gd name="T41" fmla="*/ 13 h 1195"/>
                <a:gd name="T42" fmla="*/ 195 w 857"/>
                <a:gd name="T43" fmla="*/ 39 h 1195"/>
                <a:gd name="T44" fmla="*/ 140 w 857"/>
                <a:gd name="T45" fmla="*/ 79 h 1195"/>
                <a:gd name="T46" fmla="*/ 94 w 857"/>
                <a:gd name="T47" fmla="*/ 131 h 1195"/>
                <a:gd name="T48" fmla="*/ 58 w 857"/>
                <a:gd name="T49" fmla="*/ 196 h 1195"/>
                <a:gd name="T50" fmla="*/ 29 w 857"/>
                <a:gd name="T51" fmla="*/ 268 h 1195"/>
                <a:gd name="T52" fmla="*/ 9 w 857"/>
                <a:gd name="T53" fmla="*/ 346 h 1195"/>
                <a:gd name="T54" fmla="*/ 0 w 857"/>
                <a:gd name="T55" fmla="*/ 434 h 1195"/>
                <a:gd name="T56" fmla="*/ 0 w 857"/>
                <a:gd name="T57" fmla="*/ 525 h 1195"/>
                <a:gd name="T58" fmla="*/ 13 w 857"/>
                <a:gd name="T59" fmla="*/ 620 h 1195"/>
                <a:gd name="T60" fmla="*/ 36 w 857"/>
                <a:gd name="T61" fmla="*/ 715 h 1195"/>
                <a:gd name="T62" fmla="*/ 71 w 857"/>
                <a:gd name="T63" fmla="*/ 809 h 1195"/>
                <a:gd name="T64" fmla="*/ 110 w 857"/>
                <a:gd name="T65" fmla="*/ 894 h 1195"/>
                <a:gd name="T66" fmla="*/ 159 w 857"/>
                <a:gd name="T67" fmla="*/ 972 h 1195"/>
                <a:gd name="T68" fmla="*/ 214 w 857"/>
                <a:gd name="T69" fmla="*/ 1038 h 1195"/>
                <a:gd name="T70" fmla="*/ 275 w 857"/>
                <a:gd name="T71" fmla="*/ 1093 h 1195"/>
                <a:gd name="T72" fmla="*/ 338 w 857"/>
                <a:gd name="T73" fmla="*/ 1139 h 1195"/>
                <a:gd name="T74" fmla="*/ 402 w 857"/>
                <a:gd name="T75" fmla="*/ 1171 h 1195"/>
                <a:gd name="T76" fmla="*/ 470 w 857"/>
                <a:gd name="T77" fmla="*/ 1191 h 1195"/>
                <a:gd name="T78" fmla="*/ 539 w 857"/>
                <a:gd name="T79" fmla="*/ 1195 h 1195"/>
                <a:gd name="T80" fmla="*/ 604 w 857"/>
                <a:gd name="T81" fmla="*/ 1181 h 1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57" h="1195">
                  <a:moveTo>
                    <a:pt x="604" y="1181"/>
                  </a:moveTo>
                  <a:lnTo>
                    <a:pt x="665" y="1155"/>
                  </a:lnTo>
                  <a:lnTo>
                    <a:pt x="717" y="1116"/>
                  </a:lnTo>
                  <a:lnTo>
                    <a:pt x="763" y="1063"/>
                  </a:lnTo>
                  <a:lnTo>
                    <a:pt x="802" y="1002"/>
                  </a:lnTo>
                  <a:lnTo>
                    <a:pt x="831" y="927"/>
                  </a:lnTo>
                  <a:lnTo>
                    <a:pt x="850" y="848"/>
                  </a:lnTo>
                  <a:lnTo>
                    <a:pt x="857" y="761"/>
                  </a:lnTo>
                  <a:lnTo>
                    <a:pt x="857" y="669"/>
                  </a:lnTo>
                  <a:lnTo>
                    <a:pt x="844" y="574"/>
                  </a:lnTo>
                  <a:lnTo>
                    <a:pt x="821" y="480"/>
                  </a:lnTo>
                  <a:lnTo>
                    <a:pt x="789" y="386"/>
                  </a:lnTo>
                  <a:lnTo>
                    <a:pt x="747" y="300"/>
                  </a:lnTo>
                  <a:lnTo>
                    <a:pt x="698" y="223"/>
                  </a:lnTo>
                  <a:lnTo>
                    <a:pt x="643" y="157"/>
                  </a:lnTo>
                  <a:lnTo>
                    <a:pt x="585" y="102"/>
                  </a:lnTo>
                  <a:lnTo>
                    <a:pt x="522" y="55"/>
                  </a:lnTo>
                  <a:lnTo>
                    <a:pt x="454" y="24"/>
                  </a:lnTo>
                  <a:lnTo>
                    <a:pt x="390" y="3"/>
                  </a:lnTo>
                  <a:lnTo>
                    <a:pt x="321" y="0"/>
                  </a:lnTo>
                  <a:lnTo>
                    <a:pt x="256" y="13"/>
                  </a:lnTo>
                  <a:lnTo>
                    <a:pt x="195" y="39"/>
                  </a:lnTo>
                  <a:lnTo>
                    <a:pt x="140" y="79"/>
                  </a:lnTo>
                  <a:lnTo>
                    <a:pt x="94" y="131"/>
                  </a:lnTo>
                  <a:lnTo>
                    <a:pt x="58" y="196"/>
                  </a:lnTo>
                  <a:lnTo>
                    <a:pt x="29" y="268"/>
                  </a:lnTo>
                  <a:lnTo>
                    <a:pt x="9" y="346"/>
                  </a:lnTo>
                  <a:lnTo>
                    <a:pt x="0" y="434"/>
                  </a:lnTo>
                  <a:lnTo>
                    <a:pt x="0" y="525"/>
                  </a:lnTo>
                  <a:lnTo>
                    <a:pt x="13" y="620"/>
                  </a:lnTo>
                  <a:lnTo>
                    <a:pt x="36" y="715"/>
                  </a:lnTo>
                  <a:lnTo>
                    <a:pt x="71" y="809"/>
                  </a:lnTo>
                  <a:lnTo>
                    <a:pt x="110" y="894"/>
                  </a:lnTo>
                  <a:lnTo>
                    <a:pt x="159" y="972"/>
                  </a:lnTo>
                  <a:lnTo>
                    <a:pt x="214" y="1038"/>
                  </a:lnTo>
                  <a:lnTo>
                    <a:pt x="275" y="1093"/>
                  </a:lnTo>
                  <a:lnTo>
                    <a:pt x="338" y="1139"/>
                  </a:lnTo>
                  <a:lnTo>
                    <a:pt x="402" y="1171"/>
                  </a:lnTo>
                  <a:lnTo>
                    <a:pt x="470" y="1191"/>
                  </a:lnTo>
                  <a:lnTo>
                    <a:pt x="539" y="1195"/>
                  </a:lnTo>
                  <a:lnTo>
                    <a:pt x="604" y="1181"/>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96" name="Freeform 1172"/>
            <p:cNvSpPr>
              <a:spLocks/>
            </p:cNvSpPr>
            <p:nvPr/>
          </p:nvSpPr>
          <p:spPr bwMode="auto">
            <a:xfrm>
              <a:off x="786" y="2859"/>
              <a:ext cx="127" cy="139"/>
            </a:xfrm>
            <a:custGeom>
              <a:avLst/>
              <a:gdLst>
                <a:gd name="T0" fmla="*/ 169 w 2912"/>
                <a:gd name="T1" fmla="*/ 3821 h 3890"/>
                <a:gd name="T2" fmla="*/ 143 w 2912"/>
                <a:gd name="T3" fmla="*/ 3844 h 3890"/>
                <a:gd name="T4" fmla="*/ 111 w 2912"/>
                <a:gd name="T5" fmla="*/ 3863 h 3890"/>
                <a:gd name="T6" fmla="*/ 68 w 2912"/>
                <a:gd name="T7" fmla="*/ 3876 h 3890"/>
                <a:gd name="T8" fmla="*/ 23 w 2912"/>
                <a:gd name="T9" fmla="*/ 3886 h 3890"/>
                <a:gd name="T10" fmla="*/ 10 w 2912"/>
                <a:gd name="T11" fmla="*/ 3791 h 3890"/>
                <a:gd name="T12" fmla="*/ 36 w 2912"/>
                <a:gd name="T13" fmla="*/ 3573 h 3890"/>
                <a:gd name="T14" fmla="*/ 65 w 2912"/>
                <a:gd name="T15" fmla="*/ 3332 h 3890"/>
                <a:gd name="T16" fmla="*/ 97 w 2912"/>
                <a:gd name="T17" fmla="*/ 3090 h 3890"/>
                <a:gd name="T18" fmla="*/ 130 w 2912"/>
                <a:gd name="T19" fmla="*/ 2875 h 3890"/>
                <a:gd name="T20" fmla="*/ 166 w 2912"/>
                <a:gd name="T21" fmla="*/ 2640 h 3890"/>
                <a:gd name="T22" fmla="*/ 218 w 2912"/>
                <a:gd name="T23" fmla="*/ 2268 h 3890"/>
                <a:gd name="T24" fmla="*/ 292 w 2912"/>
                <a:gd name="T25" fmla="*/ 1828 h 3890"/>
                <a:gd name="T26" fmla="*/ 396 w 2912"/>
                <a:gd name="T27" fmla="*/ 1384 h 3890"/>
                <a:gd name="T28" fmla="*/ 542 w 2912"/>
                <a:gd name="T29" fmla="*/ 996 h 3890"/>
                <a:gd name="T30" fmla="*/ 691 w 2912"/>
                <a:gd name="T31" fmla="*/ 761 h 3890"/>
                <a:gd name="T32" fmla="*/ 851 w 2912"/>
                <a:gd name="T33" fmla="*/ 552 h 3890"/>
                <a:gd name="T34" fmla="*/ 1075 w 2912"/>
                <a:gd name="T35" fmla="*/ 320 h 3890"/>
                <a:gd name="T36" fmla="*/ 1380 w 2912"/>
                <a:gd name="T37" fmla="*/ 124 h 3890"/>
                <a:gd name="T38" fmla="*/ 1782 w 2912"/>
                <a:gd name="T39" fmla="*/ 11 h 3890"/>
                <a:gd name="T40" fmla="*/ 2094 w 2912"/>
                <a:gd name="T41" fmla="*/ 5 h 3890"/>
                <a:gd name="T42" fmla="*/ 2217 w 2912"/>
                <a:gd name="T43" fmla="*/ 11 h 3890"/>
                <a:gd name="T44" fmla="*/ 2312 w 2912"/>
                <a:gd name="T45" fmla="*/ 24 h 3890"/>
                <a:gd name="T46" fmla="*/ 2390 w 2912"/>
                <a:gd name="T47" fmla="*/ 43 h 3890"/>
                <a:gd name="T48" fmla="*/ 2455 w 2912"/>
                <a:gd name="T49" fmla="*/ 66 h 3890"/>
                <a:gd name="T50" fmla="*/ 2484 w 2912"/>
                <a:gd name="T51" fmla="*/ 86 h 3890"/>
                <a:gd name="T52" fmla="*/ 2533 w 2912"/>
                <a:gd name="T53" fmla="*/ 259 h 3890"/>
                <a:gd name="T54" fmla="*/ 2598 w 2912"/>
                <a:gd name="T55" fmla="*/ 412 h 3890"/>
                <a:gd name="T56" fmla="*/ 2676 w 2912"/>
                <a:gd name="T57" fmla="*/ 558 h 3890"/>
                <a:gd name="T58" fmla="*/ 2760 w 2912"/>
                <a:gd name="T59" fmla="*/ 721 h 3890"/>
                <a:gd name="T60" fmla="*/ 2848 w 2912"/>
                <a:gd name="T61" fmla="*/ 914 h 3890"/>
                <a:gd name="T62" fmla="*/ 2871 w 2912"/>
                <a:gd name="T63" fmla="*/ 996 h 3890"/>
                <a:gd name="T64" fmla="*/ 2786 w 2912"/>
                <a:gd name="T65" fmla="*/ 823 h 3890"/>
                <a:gd name="T66" fmla="*/ 2685 w 2912"/>
                <a:gd name="T67" fmla="*/ 651 h 3890"/>
                <a:gd name="T68" fmla="*/ 2536 w 2912"/>
                <a:gd name="T69" fmla="*/ 500 h 3890"/>
                <a:gd name="T70" fmla="*/ 2312 w 2912"/>
                <a:gd name="T71" fmla="*/ 392 h 3890"/>
                <a:gd name="T72" fmla="*/ 2007 w 2912"/>
                <a:gd name="T73" fmla="*/ 347 h 3890"/>
                <a:gd name="T74" fmla="*/ 1708 w 2912"/>
                <a:gd name="T75" fmla="*/ 356 h 3890"/>
                <a:gd name="T76" fmla="*/ 1435 w 2912"/>
                <a:gd name="T77" fmla="*/ 428 h 3890"/>
                <a:gd name="T78" fmla="*/ 1185 w 2912"/>
                <a:gd name="T79" fmla="*/ 579 h 3890"/>
                <a:gd name="T80" fmla="*/ 955 w 2912"/>
                <a:gd name="T81" fmla="*/ 809 h 3890"/>
                <a:gd name="T82" fmla="*/ 743 w 2912"/>
                <a:gd name="T83" fmla="*/ 1132 h 3890"/>
                <a:gd name="T84" fmla="*/ 587 w 2912"/>
                <a:gd name="T85" fmla="*/ 1485 h 3890"/>
                <a:gd name="T86" fmla="*/ 477 w 2912"/>
                <a:gd name="T87" fmla="*/ 1850 h 3890"/>
                <a:gd name="T88" fmla="*/ 399 w 2912"/>
                <a:gd name="T89" fmla="*/ 2222 h 3890"/>
                <a:gd name="T90" fmla="*/ 341 w 2912"/>
                <a:gd name="T91" fmla="*/ 2591 h 3890"/>
                <a:gd name="T92" fmla="*/ 295 w 2912"/>
                <a:gd name="T93" fmla="*/ 2891 h 3890"/>
                <a:gd name="T94" fmla="*/ 263 w 2912"/>
                <a:gd name="T95" fmla="*/ 3123 h 3890"/>
                <a:gd name="T96" fmla="*/ 237 w 2912"/>
                <a:gd name="T97" fmla="*/ 3344 h 3890"/>
                <a:gd name="T98" fmla="*/ 211 w 2912"/>
                <a:gd name="T99" fmla="*/ 3550 h 3890"/>
                <a:gd name="T100" fmla="*/ 191 w 2912"/>
                <a:gd name="T101" fmla="*/ 3730 h 3890"/>
                <a:gd name="T102" fmla="*/ 182 w 2912"/>
                <a:gd name="T103" fmla="*/ 3811 h 3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12" h="3890">
                  <a:moveTo>
                    <a:pt x="182" y="3811"/>
                  </a:moveTo>
                  <a:lnTo>
                    <a:pt x="169" y="3821"/>
                  </a:lnTo>
                  <a:lnTo>
                    <a:pt x="156" y="3833"/>
                  </a:lnTo>
                  <a:lnTo>
                    <a:pt x="143" y="3844"/>
                  </a:lnTo>
                  <a:lnTo>
                    <a:pt x="127" y="3854"/>
                  </a:lnTo>
                  <a:lnTo>
                    <a:pt x="111" y="3863"/>
                  </a:lnTo>
                  <a:lnTo>
                    <a:pt x="91" y="3869"/>
                  </a:lnTo>
                  <a:lnTo>
                    <a:pt x="68" y="3876"/>
                  </a:lnTo>
                  <a:lnTo>
                    <a:pt x="48" y="3883"/>
                  </a:lnTo>
                  <a:lnTo>
                    <a:pt x="23" y="3886"/>
                  </a:lnTo>
                  <a:lnTo>
                    <a:pt x="0" y="3890"/>
                  </a:lnTo>
                  <a:lnTo>
                    <a:pt x="10" y="3791"/>
                  </a:lnTo>
                  <a:lnTo>
                    <a:pt x="23" y="3687"/>
                  </a:lnTo>
                  <a:lnTo>
                    <a:pt x="36" y="3573"/>
                  </a:lnTo>
                  <a:lnTo>
                    <a:pt x="48" y="3452"/>
                  </a:lnTo>
                  <a:lnTo>
                    <a:pt x="65" y="3332"/>
                  </a:lnTo>
                  <a:lnTo>
                    <a:pt x="81" y="3208"/>
                  </a:lnTo>
                  <a:lnTo>
                    <a:pt x="97" y="3090"/>
                  </a:lnTo>
                  <a:lnTo>
                    <a:pt x="114" y="2979"/>
                  </a:lnTo>
                  <a:lnTo>
                    <a:pt x="130" y="2875"/>
                  </a:lnTo>
                  <a:lnTo>
                    <a:pt x="143" y="2783"/>
                  </a:lnTo>
                  <a:lnTo>
                    <a:pt x="166" y="2640"/>
                  </a:lnTo>
                  <a:lnTo>
                    <a:pt x="188" y="2467"/>
                  </a:lnTo>
                  <a:lnTo>
                    <a:pt x="218" y="2268"/>
                  </a:lnTo>
                  <a:lnTo>
                    <a:pt x="249" y="2052"/>
                  </a:lnTo>
                  <a:lnTo>
                    <a:pt x="292" y="1828"/>
                  </a:lnTo>
                  <a:lnTo>
                    <a:pt x="337" y="1602"/>
                  </a:lnTo>
                  <a:lnTo>
                    <a:pt x="396" y="1384"/>
                  </a:lnTo>
                  <a:lnTo>
                    <a:pt x="461" y="1179"/>
                  </a:lnTo>
                  <a:lnTo>
                    <a:pt x="542" y="996"/>
                  </a:lnTo>
                  <a:lnTo>
                    <a:pt x="633" y="842"/>
                  </a:lnTo>
                  <a:lnTo>
                    <a:pt x="691" y="761"/>
                  </a:lnTo>
                  <a:lnTo>
                    <a:pt x="763" y="663"/>
                  </a:lnTo>
                  <a:lnTo>
                    <a:pt x="851" y="552"/>
                  </a:lnTo>
                  <a:lnTo>
                    <a:pt x="955" y="435"/>
                  </a:lnTo>
                  <a:lnTo>
                    <a:pt x="1075" y="320"/>
                  </a:lnTo>
                  <a:lnTo>
                    <a:pt x="1218" y="216"/>
                  </a:lnTo>
                  <a:lnTo>
                    <a:pt x="1380" y="124"/>
                  </a:lnTo>
                  <a:lnTo>
                    <a:pt x="1568" y="53"/>
                  </a:lnTo>
                  <a:lnTo>
                    <a:pt x="1782" y="11"/>
                  </a:lnTo>
                  <a:lnTo>
                    <a:pt x="2022" y="0"/>
                  </a:lnTo>
                  <a:lnTo>
                    <a:pt x="2094" y="5"/>
                  </a:lnTo>
                  <a:lnTo>
                    <a:pt x="2159" y="8"/>
                  </a:lnTo>
                  <a:lnTo>
                    <a:pt x="2217" y="11"/>
                  </a:lnTo>
                  <a:lnTo>
                    <a:pt x="2266" y="17"/>
                  </a:lnTo>
                  <a:lnTo>
                    <a:pt x="2312" y="24"/>
                  </a:lnTo>
                  <a:lnTo>
                    <a:pt x="2354" y="33"/>
                  </a:lnTo>
                  <a:lnTo>
                    <a:pt x="2390" y="43"/>
                  </a:lnTo>
                  <a:lnTo>
                    <a:pt x="2422" y="53"/>
                  </a:lnTo>
                  <a:lnTo>
                    <a:pt x="2455" y="66"/>
                  </a:lnTo>
                  <a:lnTo>
                    <a:pt x="2484" y="82"/>
                  </a:lnTo>
                  <a:lnTo>
                    <a:pt x="2484" y="86"/>
                  </a:lnTo>
                  <a:lnTo>
                    <a:pt x="2506" y="177"/>
                  </a:lnTo>
                  <a:lnTo>
                    <a:pt x="2533" y="259"/>
                  </a:lnTo>
                  <a:lnTo>
                    <a:pt x="2565" y="337"/>
                  </a:lnTo>
                  <a:lnTo>
                    <a:pt x="2598" y="412"/>
                  </a:lnTo>
                  <a:lnTo>
                    <a:pt x="2637" y="483"/>
                  </a:lnTo>
                  <a:lnTo>
                    <a:pt x="2676" y="558"/>
                  </a:lnTo>
                  <a:lnTo>
                    <a:pt x="2717" y="637"/>
                  </a:lnTo>
                  <a:lnTo>
                    <a:pt x="2760" y="721"/>
                  </a:lnTo>
                  <a:lnTo>
                    <a:pt x="2805" y="814"/>
                  </a:lnTo>
                  <a:lnTo>
                    <a:pt x="2848" y="914"/>
                  </a:lnTo>
                  <a:lnTo>
                    <a:pt x="2912" y="1074"/>
                  </a:lnTo>
                  <a:lnTo>
                    <a:pt x="2871" y="996"/>
                  </a:lnTo>
                  <a:lnTo>
                    <a:pt x="2832" y="911"/>
                  </a:lnTo>
                  <a:lnTo>
                    <a:pt x="2786" y="823"/>
                  </a:lnTo>
                  <a:lnTo>
                    <a:pt x="2741" y="735"/>
                  </a:lnTo>
                  <a:lnTo>
                    <a:pt x="2685" y="651"/>
                  </a:lnTo>
                  <a:lnTo>
                    <a:pt x="2617" y="572"/>
                  </a:lnTo>
                  <a:lnTo>
                    <a:pt x="2536" y="500"/>
                  </a:lnTo>
                  <a:lnTo>
                    <a:pt x="2436" y="438"/>
                  </a:lnTo>
                  <a:lnTo>
                    <a:pt x="2312" y="392"/>
                  </a:lnTo>
                  <a:lnTo>
                    <a:pt x="2162" y="363"/>
                  </a:lnTo>
                  <a:lnTo>
                    <a:pt x="2007" y="347"/>
                  </a:lnTo>
                  <a:lnTo>
                    <a:pt x="1854" y="343"/>
                  </a:lnTo>
                  <a:lnTo>
                    <a:pt x="1708" y="356"/>
                  </a:lnTo>
                  <a:lnTo>
                    <a:pt x="1568" y="386"/>
                  </a:lnTo>
                  <a:lnTo>
                    <a:pt x="1435" y="428"/>
                  </a:lnTo>
                  <a:lnTo>
                    <a:pt x="1309" y="494"/>
                  </a:lnTo>
                  <a:lnTo>
                    <a:pt x="1185" y="579"/>
                  </a:lnTo>
                  <a:lnTo>
                    <a:pt x="1068" y="682"/>
                  </a:lnTo>
                  <a:lnTo>
                    <a:pt x="955" y="809"/>
                  </a:lnTo>
                  <a:lnTo>
                    <a:pt x="844" y="963"/>
                  </a:lnTo>
                  <a:lnTo>
                    <a:pt x="743" y="1132"/>
                  </a:lnTo>
                  <a:lnTo>
                    <a:pt x="659" y="1306"/>
                  </a:lnTo>
                  <a:lnTo>
                    <a:pt x="587" y="1485"/>
                  </a:lnTo>
                  <a:lnTo>
                    <a:pt x="526" y="1668"/>
                  </a:lnTo>
                  <a:lnTo>
                    <a:pt x="477" y="1850"/>
                  </a:lnTo>
                  <a:lnTo>
                    <a:pt x="435" y="2037"/>
                  </a:lnTo>
                  <a:lnTo>
                    <a:pt x="399" y="2222"/>
                  </a:lnTo>
                  <a:lnTo>
                    <a:pt x="370" y="2405"/>
                  </a:lnTo>
                  <a:lnTo>
                    <a:pt x="341" y="2591"/>
                  </a:lnTo>
                  <a:lnTo>
                    <a:pt x="315" y="2774"/>
                  </a:lnTo>
                  <a:lnTo>
                    <a:pt x="295" y="2891"/>
                  </a:lnTo>
                  <a:lnTo>
                    <a:pt x="279" y="3009"/>
                  </a:lnTo>
                  <a:lnTo>
                    <a:pt x="263" y="3123"/>
                  </a:lnTo>
                  <a:lnTo>
                    <a:pt x="249" y="3237"/>
                  </a:lnTo>
                  <a:lnTo>
                    <a:pt x="237" y="3344"/>
                  </a:lnTo>
                  <a:lnTo>
                    <a:pt x="224" y="3452"/>
                  </a:lnTo>
                  <a:lnTo>
                    <a:pt x="211" y="3550"/>
                  </a:lnTo>
                  <a:lnTo>
                    <a:pt x="201" y="3645"/>
                  </a:lnTo>
                  <a:lnTo>
                    <a:pt x="191" y="3730"/>
                  </a:lnTo>
                  <a:lnTo>
                    <a:pt x="185" y="3808"/>
                  </a:lnTo>
                  <a:lnTo>
                    <a:pt x="182" y="3811"/>
                  </a:lnTo>
                  <a:close/>
                </a:path>
              </a:pathLst>
            </a:custGeom>
            <a:solidFill>
              <a:srgbClr val="FFD8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97" name="Freeform 1173"/>
            <p:cNvSpPr>
              <a:spLocks/>
            </p:cNvSpPr>
            <p:nvPr/>
          </p:nvSpPr>
          <p:spPr bwMode="auto">
            <a:xfrm>
              <a:off x="792" y="2867"/>
              <a:ext cx="121" cy="130"/>
            </a:xfrm>
            <a:custGeom>
              <a:avLst/>
              <a:gdLst>
                <a:gd name="T0" fmla="*/ 2439 w 2776"/>
                <a:gd name="T1" fmla="*/ 147 h 3638"/>
                <a:gd name="T2" fmla="*/ 2494 w 2776"/>
                <a:gd name="T3" fmla="*/ 255 h 3638"/>
                <a:gd name="T4" fmla="*/ 2553 w 2776"/>
                <a:gd name="T5" fmla="*/ 366 h 3638"/>
                <a:gd name="T6" fmla="*/ 2614 w 2776"/>
                <a:gd name="T7" fmla="*/ 486 h 3638"/>
                <a:gd name="T8" fmla="*/ 2679 w 2776"/>
                <a:gd name="T9" fmla="*/ 623 h 3638"/>
                <a:gd name="T10" fmla="*/ 2776 w 2776"/>
                <a:gd name="T11" fmla="*/ 858 h 3638"/>
                <a:gd name="T12" fmla="*/ 2696 w 2776"/>
                <a:gd name="T13" fmla="*/ 695 h 3638"/>
                <a:gd name="T14" fmla="*/ 2605 w 2776"/>
                <a:gd name="T15" fmla="*/ 519 h 3638"/>
                <a:gd name="T16" fmla="*/ 2481 w 2776"/>
                <a:gd name="T17" fmla="*/ 356 h 3638"/>
                <a:gd name="T18" fmla="*/ 2300 w 2776"/>
                <a:gd name="T19" fmla="*/ 222 h 3638"/>
                <a:gd name="T20" fmla="*/ 2026 w 2776"/>
                <a:gd name="T21" fmla="*/ 147 h 3638"/>
                <a:gd name="T22" fmla="*/ 1718 w 2776"/>
                <a:gd name="T23" fmla="*/ 127 h 3638"/>
                <a:gd name="T24" fmla="*/ 1432 w 2776"/>
                <a:gd name="T25" fmla="*/ 170 h 3638"/>
                <a:gd name="T26" fmla="*/ 1173 w 2776"/>
                <a:gd name="T27" fmla="*/ 278 h 3638"/>
                <a:gd name="T28" fmla="*/ 932 w 2776"/>
                <a:gd name="T29" fmla="*/ 466 h 3638"/>
                <a:gd name="T30" fmla="*/ 708 w 2776"/>
                <a:gd name="T31" fmla="*/ 747 h 3638"/>
                <a:gd name="T32" fmla="*/ 523 w 2776"/>
                <a:gd name="T33" fmla="*/ 1090 h 3638"/>
                <a:gd name="T34" fmla="*/ 390 w 2776"/>
                <a:gd name="T35" fmla="*/ 1452 h 3638"/>
                <a:gd name="T36" fmla="*/ 299 w 2776"/>
                <a:gd name="T37" fmla="*/ 1821 h 3638"/>
                <a:gd name="T38" fmla="*/ 234 w 2776"/>
                <a:gd name="T39" fmla="*/ 2189 h 3638"/>
                <a:gd name="T40" fmla="*/ 179 w 2776"/>
                <a:gd name="T41" fmla="*/ 2558 h 3638"/>
                <a:gd name="T42" fmla="*/ 143 w 2776"/>
                <a:gd name="T43" fmla="*/ 2793 h 3638"/>
                <a:gd name="T44" fmla="*/ 113 w 2776"/>
                <a:gd name="T45" fmla="*/ 3021 h 3638"/>
                <a:gd name="T46" fmla="*/ 88 w 2776"/>
                <a:gd name="T47" fmla="*/ 3236 h 3638"/>
                <a:gd name="T48" fmla="*/ 65 w 2776"/>
                <a:gd name="T49" fmla="*/ 3429 h 3638"/>
                <a:gd name="T50" fmla="*/ 49 w 2776"/>
                <a:gd name="T51" fmla="*/ 3592 h 3638"/>
                <a:gd name="T52" fmla="*/ 42 w 2776"/>
                <a:gd name="T53" fmla="*/ 3598 h 3638"/>
                <a:gd name="T54" fmla="*/ 33 w 2776"/>
                <a:gd name="T55" fmla="*/ 3605 h 3638"/>
                <a:gd name="T56" fmla="*/ 23 w 2776"/>
                <a:gd name="T57" fmla="*/ 3614 h 3638"/>
                <a:gd name="T58" fmla="*/ 13 w 2776"/>
                <a:gd name="T59" fmla="*/ 3621 h 3638"/>
                <a:gd name="T60" fmla="*/ 3 w 2776"/>
                <a:gd name="T61" fmla="*/ 3628 h 3638"/>
                <a:gd name="T62" fmla="*/ 0 w 2776"/>
                <a:gd name="T63" fmla="*/ 3638 h 3638"/>
                <a:gd name="T64" fmla="*/ 65 w 2776"/>
                <a:gd name="T65" fmla="*/ 2929 h 3638"/>
                <a:gd name="T66" fmla="*/ 156 w 2776"/>
                <a:gd name="T67" fmla="*/ 2297 h 3638"/>
                <a:gd name="T68" fmla="*/ 263 w 2776"/>
                <a:gd name="T69" fmla="*/ 1742 h 3638"/>
                <a:gd name="T70" fmla="*/ 384 w 2776"/>
                <a:gd name="T71" fmla="*/ 1289 h 3638"/>
                <a:gd name="T72" fmla="*/ 514 w 2776"/>
                <a:gd name="T73" fmla="*/ 943 h 3638"/>
                <a:gd name="T74" fmla="*/ 653 w 2776"/>
                <a:gd name="T75" fmla="*/ 698 h 3638"/>
                <a:gd name="T76" fmla="*/ 844 w 2776"/>
                <a:gd name="T77" fmla="*/ 447 h 3638"/>
                <a:gd name="T78" fmla="*/ 1104 w 2776"/>
                <a:gd name="T79" fmla="*/ 225 h 3638"/>
                <a:gd name="T80" fmla="*/ 1438 w 2776"/>
                <a:gd name="T81" fmla="*/ 65 h 3638"/>
                <a:gd name="T82" fmla="*/ 1855 w 2776"/>
                <a:gd name="T83" fmla="*/ 0 h 3638"/>
                <a:gd name="T84" fmla="*/ 2014 w 2776"/>
                <a:gd name="T85" fmla="*/ 0 h 3638"/>
                <a:gd name="T86" fmla="*/ 2144 w 2776"/>
                <a:gd name="T87" fmla="*/ 10 h 3638"/>
                <a:gd name="T88" fmla="*/ 2251 w 2776"/>
                <a:gd name="T89" fmla="*/ 26 h 3638"/>
                <a:gd name="T90" fmla="*/ 2335 w 2776"/>
                <a:gd name="T91" fmla="*/ 52 h 3638"/>
                <a:gd name="T92" fmla="*/ 2406 w 2776"/>
                <a:gd name="T93" fmla="*/ 82 h 3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76" h="3638">
                  <a:moveTo>
                    <a:pt x="2416" y="91"/>
                  </a:moveTo>
                  <a:lnTo>
                    <a:pt x="2439" y="147"/>
                  </a:lnTo>
                  <a:lnTo>
                    <a:pt x="2465" y="199"/>
                  </a:lnTo>
                  <a:lnTo>
                    <a:pt x="2494" y="255"/>
                  </a:lnTo>
                  <a:lnTo>
                    <a:pt x="2520" y="310"/>
                  </a:lnTo>
                  <a:lnTo>
                    <a:pt x="2553" y="366"/>
                  </a:lnTo>
                  <a:lnTo>
                    <a:pt x="2581" y="424"/>
                  </a:lnTo>
                  <a:lnTo>
                    <a:pt x="2614" y="486"/>
                  </a:lnTo>
                  <a:lnTo>
                    <a:pt x="2647" y="551"/>
                  </a:lnTo>
                  <a:lnTo>
                    <a:pt x="2679" y="623"/>
                  </a:lnTo>
                  <a:lnTo>
                    <a:pt x="2712" y="698"/>
                  </a:lnTo>
                  <a:lnTo>
                    <a:pt x="2776" y="858"/>
                  </a:lnTo>
                  <a:lnTo>
                    <a:pt x="2735" y="780"/>
                  </a:lnTo>
                  <a:lnTo>
                    <a:pt x="2696" y="695"/>
                  </a:lnTo>
                  <a:lnTo>
                    <a:pt x="2650" y="607"/>
                  </a:lnTo>
                  <a:lnTo>
                    <a:pt x="2605" y="519"/>
                  </a:lnTo>
                  <a:lnTo>
                    <a:pt x="2549" y="435"/>
                  </a:lnTo>
                  <a:lnTo>
                    <a:pt x="2481" y="356"/>
                  </a:lnTo>
                  <a:lnTo>
                    <a:pt x="2400" y="284"/>
                  </a:lnTo>
                  <a:lnTo>
                    <a:pt x="2300" y="222"/>
                  </a:lnTo>
                  <a:lnTo>
                    <a:pt x="2176" y="176"/>
                  </a:lnTo>
                  <a:lnTo>
                    <a:pt x="2026" y="147"/>
                  </a:lnTo>
                  <a:lnTo>
                    <a:pt x="1871" y="131"/>
                  </a:lnTo>
                  <a:lnTo>
                    <a:pt x="1718" y="127"/>
                  </a:lnTo>
                  <a:lnTo>
                    <a:pt x="1572" y="140"/>
                  </a:lnTo>
                  <a:lnTo>
                    <a:pt x="1432" y="170"/>
                  </a:lnTo>
                  <a:lnTo>
                    <a:pt x="1299" y="212"/>
                  </a:lnTo>
                  <a:lnTo>
                    <a:pt x="1173" y="278"/>
                  </a:lnTo>
                  <a:lnTo>
                    <a:pt x="1049" y="363"/>
                  </a:lnTo>
                  <a:lnTo>
                    <a:pt x="932" y="466"/>
                  </a:lnTo>
                  <a:lnTo>
                    <a:pt x="819" y="593"/>
                  </a:lnTo>
                  <a:lnTo>
                    <a:pt x="708" y="747"/>
                  </a:lnTo>
                  <a:lnTo>
                    <a:pt x="607" y="916"/>
                  </a:lnTo>
                  <a:lnTo>
                    <a:pt x="523" y="1090"/>
                  </a:lnTo>
                  <a:lnTo>
                    <a:pt x="451" y="1269"/>
                  </a:lnTo>
                  <a:lnTo>
                    <a:pt x="390" y="1452"/>
                  </a:lnTo>
                  <a:lnTo>
                    <a:pt x="341" y="1634"/>
                  </a:lnTo>
                  <a:lnTo>
                    <a:pt x="299" y="1821"/>
                  </a:lnTo>
                  <a:lnTo>
                    <a:pt x="263" y="2006"/>
                  </a:lnTo>
                  <a:lnTo>
                    <a:pt x="234" y="2189"/>
                  </a:lnTo>
                  <a:lnTo>
                    <a:pt x="205" y="2375"/>
                  </a:lnTo>
                  <a:lnTo>
                    <a:pt x="179" y="2558"/>
                  </a:lnTo>
                  <a:lnTo>
                    <a:pt x="159" y="2675"/>
                  </a:lnTo>
                  <a:lnTo>
                    <a:pt x="143" y="2793"/>
                  </a:lnTo>
                  <a:lnTo>
                    <a:pt x="127" y="2907"/>
                  </a:lnTo>
                  <a:lnTo>
                    <a:pt x="113" y="3021"/>
                  </a:lnTo>
                  <a:lnTo>
                    <a:pt x="101" y="3128"/>
                  </a:lnTo>
                  <a:lnTo>
                    <a:pt x="88" y="3236"/>
                  </a:lnTo>
                  <a:lnTo>
                    <a:pt x="75" y="3334"/>
                  </a:lnTo>
                  <a:lnTo>
                    <a:pt x="65" y="3429"/>
                  </a:lnTo>
                  <a:lnTo>
                    <a:pt x="55" y="3514"/>
                  </a:lnTo>
                  <a:lnTo>
                    <a:pt x="49" y="3592"/>
                  </a:lnTo>
                  <a:lnTo>
                    <a:pt x="46" y="3595"/>
                  </a:lnTo>
                  <a:lnTo>
                    <a:pt x="42" y="3598"/>
                  </a:lnTo>
                  <a:lnTo>
                    <a:pt x="36" y="3602"/>
                  </a:lnTo>
                  <a:lnTo>
                    <a:pt x="33" y="3605"/>
                  </a:lnTo>
                  <a:lnTo>
                    <a:pt x="30" y="3608"/>
                  </a:lnTo>
                  <a:lnTo>
                    <a:pt x="23" y="3614"/>
                  </a:lnTo>
                  <a:lnTo>
                    <a:pt x="20" y="3617"/>
                  </a:lnTo>
                  <a:lnTo>
                    <a:pt x="13" y="3621"/>
                  </a:lnTo>
                  <a:lnTo>
                    <a:pt x="10" y="3625"/>
                  </a:lnTo>
                  <a:lnTo>
                    <a:pt x="3" y="3628"/>
                  </a:lnTo>
                  <a:lnTo>
                    <a:pt x="0" y="3631"/>
                  </a:lnTo>
                  <a:lnTo>
                    <a:pt x="0" y="3638"/>
                  </a:lnTo>
                  <a:lnTo>
                    <a:pt x="30" y="3275"/>
                  </a:lnTo>
                  <a:lnTo>
                    <a:pt x="65" y="2929"/>
                  </a:lnTo>
                  <a:lnTo>
                    <a:pt x="107" y="2603"/>
                  </a:lnTo>
                  <a:lnTo>
                    <a:pt x="156" y="2297"/>
                  </a:lnTo>
                  <a:lnTo>
                    <a:pt x="208" y="2006"/>
                  </a:lnTo>
                  <a:lnTo>
                    <a:pt x="263" y="1742"/>
                  </a:lnTo>
                  <a:lnTo>
                    <a:pt x="322" y="1504"/>
                  </a:lnTo>
                  <a:lnTo>
                    <a:pt x="384" y="1289"/>
                  </a:lnTo>
                  <a:lnTo>
                    <a:pt x="448" y="1103"/>
                  </a:lnTo>
                  <a:lnTo>
                    <a:pt x="514" y="943"/>
                  </a:lnTo>
                  <a:lnTo>
                    <a:pt x="578" y="822"/>
                  </a:lnTo>
                  <a:lnTo>
                    <a:pt x="653" y="698"/>
                  </a:lnTo>
                  <a:lnTo>
                    <a:pt x="740" y="571"/>
                  </a:lnTo>
                  <a:lnTo>
                    <a:pt x="844" y="447"/>
                  </a:lnTo>
                  <a:lnTo>
                    <a:pt x="965" y="330"/>
                  </a:lnTo>
                  <a:lnTo>
                    <a:pt x="1104" y="225"/>
                  </a:lnTo>
                  <a:lnTo>
                    <a:pt x="1260" y="134"/>
                  </a:lnTo>
                  <a:lnTo>
                    <a:pt x="1438" y="65"/>
                  </a:lnTo>
                  <a:lnTo>
                    <a:pt x="1637" y="19"/>
                  </a:lnTo>
                  <a:lnTo>
                    <a:pt x="1855" y="0"/>
                  </a:lnTo>
                  <a:lnTo>
                    <a:pt x="1938" y="0"/>
                  </a:lnTo>
                  <a:lnTo>
                    <a:pt x="2014" y="0"/>
                  </a:lnTo>
                  <a:lnTo>
                    <a:pt x="2081" y="7"/>
                  </a:lnTo>
                  <a:lnTo>
                    <a:pt x="2144" y="10"/>
                  </a:lnTo>
                  <a:lnTo>
                    <a:pt x="2199" y="19"/>
                  </a:lnTo>
                  <a:lnTo>
                    <a:pt x="2251" y="26"/>
                  </a:lnTo>
                  <a:lnTo>
                    <a:pt x="2296" y="40"/>
                  </a:lnTo>
                  <a:lnTo>
                    <a:pt x="2335" y="52"/>
                  </a:lnTo>
                  <a:lnTo>
                    <a:pt x="2374" y="65"/>
                  </a:lnTo>
                  <a:lnTo>
                    <a:pt x="2406" y="82"/>
                  </a:lnTo>
                  <a:lnTo>
                    <a:pt x="2416" y="91"/>
                  </a:lnTo>
                  <a:close/>
                </a:path>
              </a:pathLst>
            </a:custGeom>
            <a:solidFill>
              <a:srgbClr val="FFCB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98" name="Freeform 1174"/>
            <p:cNvSpPr>
              <a:spLocks/>
            </p:cNvSpPr>
            <p:nvPr/>
          </p:nvSpPr>
          <p:spPr bwMode="auto">
            <a:xfrm>
              <a:off x="773" y="2986"/>
              <a:ext cx="23" cy="12"/>
            </a:xfrm>
            <a:custGeom>
              <a:avLst/>
              <a:gdLst>
                <a:gd name="T0" fmla="*/ 271 w 536"/>
                <a:gd name="T1" fmla="*/ 340 h 340"/>
                <a:gd name="T2" fmla="*/ 312 w 536"/>
                <a:gd name="T3" fmla="*/ 337 h 340"/>
                <a:gd name="T4" fmla="*/ 354 w 536"/>
                <a:gd name="T5" fmla="*/ 330 h 340"/>
                <a:gd name="T6" fmla="*/ 393 w 536"/>
                <a:gd name="T7" fmla="*/ 320 h 340"/>
                <a:gd name="T8" fmla="*/ 429 w 536"/>
                <a:gd name="T9" fmla="*/ 307 h 340"/>
                <a:gd name="T10" fmla="*/ 458 w 536"/>
                <a:gd name="T11" fmla="*/ 291 h 340"/>
                <a:gd name="T12" fmla="*/ 488 w 536"/>
                <a:gd name="T13" fmla="*/ 271 h 340"/>
                <a:gd name="T14" fmla="*/ 507 w 536"/>
                <a:gd name="T15" fmla="*/ 249 h 340"/>
                <a:gd name="T16" fmla="*/ 524 w 536"/>
                <a:gd name="T17" fmla="*/ 222 h 340"/>
                <a:gd name="T18" fmla="*/ 533 w 536"/>
                <a:gd name="T19" fmla="*/ 196 h 340"/>
                <a:gd name="T20" fmla="*/ 536 w 536"/>
                <a:gd name="T21" fmla="*/ 170 h 340"/>
                <a:gd name="T22" fmla="*/ 533 w 536"/>
                <a:gd name="T23" fmla="*/ 141 h 340"/>
                <a:gd name="T24" fmla="*/ 524 w 536"/>
                <a:gd name="T25" fmla="*/ 114 h 340"/>
                <a:gd name="T26" fmla="*/ 507 w 536"/>
                <a:gd name="T27" fmla="*/ 92 h 340"/>
                <a:gd name="T28" fmla="*/ 488 w 536"/>
                <a:gd name="T29" fmla="*/ 69 h 340"/>
                <a:gd name="T30" fmla="*/ 458 w 536"/>
                <a:gd name="T31" fmla="*/ 50 h 340"/>
                <a:gd name="T32" fmla="*/ 429 w 536"/>
                <a:gd name="T33" fmla="*/ 33 h 340"/>
                <a:gd name="T34" fmla="*/ 393 w 536"/>
                <a:gd name="T35" fmla="*/ 17 h 340"/>
                <a:gd name="T36" fmla="*/ 354 w 536"/>
                <a:gd name="T37" fmla="*/ 7 h 340"/>
                <a:gd name="T38" fmla="*/ 312 w 536"/>
                <a:gd name="T39" fmla="*/ 0 h 340"/>
                <a:gd name="T40" fmla="*/ 271 w 536"/>
                <a:gd name="T41" fmla="*/ 0 h 340"/>
                <a:gd name="T42" fmla="*/ 225 w 536"/>
                <a:gd name="T43" fmla="*/ 0 h 340"/>
                <a:gd name="T44" fmla="*/ 186 w 536"/>
                <a:gd name="T45" fmla="*/ 7 h 340"/>
                <a:gd name="T46" fmla="*/ 147 w 536"/>
                <a:gd name="T47" fmla="*/ 17 h 340"/>
                <a:gd name="T48" fmla="*/ 111 w 536"/>
                <a:gd name="T49" fmla="*/ 33 h 340"/>
                <a:gd name="T50" fmla="*/ 79 w 536"/>
                <a:gd name="T51" fmla="*/ 50 h 340"/>
                <a:gd name="T52" fmla="*/ 52 w 536"/>
                <a:gd name="T53" fmla="*/ 69 h 340"/>
                <a:gd name="T54" fmla="*/ 30 w 536"/>
                <a:gd name="T55" fmla="*/ 92 h 340"/>
                <a:gd name="T56" fmla="*/ 13 w 536"/>
                <a:gd name="T57" fmla="*/ 114 h 340"/>
                <a:gd name="T58" fmla="*/ 4 w 536"/>
                <a:gd name="T59" fmla="*/ 141 h 340"/>
                <a:gd name="T60" fmla="*/ 0 w 536"/>
                <a:gd name="T61" fmla="*/ 170 h 340"/>
                <a:gd name="T62" fmla="*/ 4 w 536"/>
                <a:gd name="T63" fmla="*/ 196 h 340"/>
                <a:gd name="T64" fmla="*/ 13 w 536"/>
                <a:gd name="T65" fmla="*/ 222 h 340"/>
                <a:gd name="T66" fmla="*/ 30 w 536"/>
                <a:gd name="T67" fmla="*/ 249 h 340"/>
                <a:gd name="T68" fmla="*/ 52 w 536"/>
                <a:gd name="T69" fmla="*/ 271 h 340"/>
                <a:gd name="T70" fmla="*/ 79 w 536"/>
                <a:gd name="T71" fmla="*/ 291 h 340"/>
                <a:gd name="T72" fmla="*/ 111 w 536"/>
                <a:gd name="T73" fmla="*/ 307 h 340"/>
                <a:gd name="T74" fmla="*/ 147 w 536"/>
                <a:gd name="T75" fmla="*/ 320 h 340"/>
                <a:gd name="T76" fmla="*/ 186 w 536"/>
                <a:gd name="T77" fmla="*/ 330 h 340"/>
                <a:gd name="T78" fmla="*/ 225 w 536"/>
                <a:gd name="T79" fmla="*/ 337 h 340"/>
                <a:gd name="T80" fmla="*/ 271 w 536"/>
                <a:gd name="T81" fmla="*/ 34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36" h="340">
                  <a:moveTo>
                    <a:pt x="271" y="340"/>
                  </a:moveTo>
                  <a:lnTo>
                    <a:pt x="312" y="337"/>
                  </a:lnTo>
                  <a:lnTo>
                    <a:pt x="354" y="330"/>
                  </a:lnTo>
                  <a:lnTo>
                    <a:pt x="393" y="320"/>
                  </a:lnTo>
                  <a:lnTo>
                    <a:pt x="429" y="307"/>
                  </a:lnTo>
                  <a:lnTo>
                    <a:pt x="458" y="291"/>
                  </a:lnTo>
                  <a:lnTo>
                    <a:pt x="488" y="271"/>
                  </a:lnTo>
                  <a:lnTo>
                    <a:pt x="507" y="249"/>
                  </a:lnTo>
                  <a:lnTo>
                    <a:pt x="524" y="222"/>
                  </a:lnTo>
                  <a:lnTo>
                    <a:pt x="533" y="196"/>
                  </a:lnTo>
                  <a:lnTo>
                    <a:pt x="536" y="170"/>
                  </a:lnTo>
                  <a:lnTo>
                    <a:pt x="533" y="141"/>
                  </a:lnTo>
                  <a:lnTo>
                    <a:pt x="524" y="114"/>
                  </a:lnTo>
                  <a:lnTo>
                    <a:pt x="507" y="92"/>
                  </a:lnTo>
                  <a:lnTo>
                    <a:pt x="488" y="69"/>
                  </a:lnTo>
                  <a:lnTo>
                    <a:pt x="458" y="50"/>
                  </a:lnTo>
                  <a:lnTo>
                    <a:pt x="429" y="33"/>
                  </a:lnTo>
                  <a:lnTo>
                    <a:pt x="393" y="17"/>
                  </a:lnTo>
                  <a:lnTo>
                    <a:pt x="354" y="7"/>
                  </a:lnTo>
                  <a:lnTo>
                    <a:pt x="312" y="0"/>
                  </a:lnTo>
                  <a:lnTo>
                    <a:pt x="271" y="0"/>
                  </a:lnTo>
                  <a:lnTo>
                    <a:pt x="225" y="0"/>
                  </a:lnTo>
                  <a:lnTo>
                    <a:pt x="186" y="7"/>
                  </a:lnTo>
                  <a:lnTo>
                    <a:pt x="147" y="17"/>
                  </a:lnTo>
                  <a:lnTo>
                    <a:pt x="111" y="33"/>
                  </a:lnTo>
                  <a:lnTo>
                    <a:pt x="79" y="50"/>
                  </a:lnTo>
                  <a:lnTo>
                    <a:pt x="52" y="69"/>
                  </a:lnTo>
                  <a:lnTo>
                    <a:pt x="30" y="92"/>
                  </a:lnTo>
                  <a:lnTo>
                    <a:pt x="13" y="114"/>
                  </a:lnTo>
                  <a:lnTo>
                    <a:pt x="4" y="141"/>
                  </a:lnTo>
                  <a:lnTo>
                    <a:pt x="0" y="170"/>
                  </a:lnTo>
                  <a:lnTo>
                    <a:pt x="4" y="196"/>
                  </a:lnTo>
                  <a:lnTo>
                    <a:pt x="13" y="222"/>
                  </a:lnTo>
                  <a:lnTo>
                    <a:pt x="30" y="249"/>
                  </a:lnTo>
                  <a:lnTo>
                    <a:pt x="52" y="271"/>
                  </a:lnTo>
                  <a:lnTo>
                    <a:pt x="79" y="291"/>
                  </a:lnTo>
                  <a:lnTo>
                    <a:pt x="111" y="307"/>
                  </a:lnTo>
                  <a:lnTo>
                    <a:pt x="147" y="320"/>
                  </a:lnTo>
                  <a:lnTo>
                    <a:pt x="186" y="330"/>
                  </a:lnTo>
                  <a:lnTo>
                    <a:pt x="225" y="337"/>
                  </a:lnTo>
                  <a:lnTo>
                    <a:pt x="271" y="340"/>
                  </a:lnTo>
                  <a:close/>
                </a:path>
              </a:pathLst>
            </a:custGeom>
            <a:solidFill>
              <a:srgbClr val="FFD8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799" name="Freeform 1175"/>
            <p:cNvSpPr>
              <a:spLocks/>
            </p:cNvSpPr>
            <p:nvPr/>
          </p:nvSpPr>
          <p:spPr bwMode="auto">
            <a:xfrm>
              <a:off x="776" y="2989"/>
              <a:ext cx="16" cy="7"/>
            </a:xfrm>
            <a:custGeom>
              <a:avLst/>
              <a:gdLst>
                <a:gd name="T0" fmla="*/ 191 w 379"/>
                <a:gd name="T1" fmla="*/ 214 h 214"/>
                <a:gd name="T2" fmla="*/ 220 w 379"/>
                <a:gd name="T3" fmla="*/ 214 h 214"/>
                <a:gd name="T4" fmla="*/ 250 w 379"/>
                <a:gd name="T5" fmla="*/ 211 h 214"/>
                <a:gd name="T6" fmla="*/ 275 w 379"/>
                <a:gd name="T7" fmla="*/ 205 h 214"/>
                <a:gd name="T8" fmla="*/ 298 w 379"/>
                <a:gd name="T9" fmla="*/ 195 h 214"/>
                <a:gd name="T10" fmla="*/ 321 w 379"/>
                <a:gd name="T11" fmla="*/ 186 h 214"/>
                <a:gd name="T12" fmla="*/ 341 w 379"/>
                <a:gd name="T13" fmla="*/ 172 h 214"/>
                <a:gd name="T14" fmla="*/ 357 w 379"/>
                <a:gd name="T15" fmla="*/ 156 h 214"/>
                <a:gd name="T16" fmla="*/ 369 w 379"/>
                <a:gd name="T17" fmla="*/ 143 h 214"/>
                <a:gd name="T18" fmla="*/ 376 w 379"/>
                <a:gd name="T19" fmla="*/ 123 h 214"/>
                <a:gd name="T20" fmla="*/ 379 w 379"/>
                <a:gd name="T21" fmla="*/ 107 h 214"/>
                <a:gd name="T22" fmla="*/ 376 w 379"/>
                <a:gd name="T23" fmla="*/ 91 h 214"/>
                <a:gd name="T24" fmla="*/ 369 w 379"/>
                <a:gd name="T25" fmla="*/ 71 h 214"/>
                <a:gd name="T26" fmla="*/ 357 w 379"/>
                <a:gd name="T27" fmla="*/ 59 h 214"/>
                <a:gd name="T28" fmla="*/ 341 w 379"/>
                <a:gd name="T29" fmla="*/ 42 h 214"/>
                <a:gd name="T30" fmla="*/ 321 w 379"/>
                <a:gd name="T31" fmla="*/ 29 h 214"/>
                <a:gd name="T32" fmla="*/ 298 w 379"/>
                <a:gd name="T33" fmla="*/ 20 h 214"/>
                <a:gd name="T34" fmla="*/ 275 w 379"/>
                <a:gd name="T35" fmla="*/ 9 h 214"/>
                <a:gd name="T36" fmla="*/ 250 w 379"/>
                <a:gd name="T37" fmla="*/ 3 h 214"/>
                <a:gd name="T38" fmla="*/ 220 w 379"/>
                <a:gd name="T39" fmla="*/ 0 h 214"/>
                <a:gd name="T40" fmla="*/ 191 w 379"/>
                <a:gd name="T41" fmla="*/ 0 h 214"/>
                <a:gd name="T42" fmla="*/ 165 w 379"/>
                <a:gd name="T43" fmla="*/ 0 h 214"/>
                <a:gd name="T44" fmla="*/ 135 w 379"/>
                <a:gd name="T45" fmla="*/ 3 h 214"/>
                <a:gd name="T46" fmla="*/ 110 w 379"/>
                <a:gd name="T47" fmla="*/ 9 h 214"/>
                <a:gd name="T48" fmla="*/ 83 w 379"/>
                <a:gd name="T49" fmla="*/ 20 h 214"/>
                <a:gd name="T50" fmla="*/ 61 w 379"/>
                <a:gd name="T51" fmla="*/ 32 h 214"/>
                <a:gd name="T52" fmla="*/ 38 w 379"/>
                <a:gd name="T53" fmla="*/ 45 h 214"/>
                <a:gd name="T54" fmla="*/ 22 w 379"/>
                <a:gd name="T55" fmla="*/ 59 h 214"/>
                <a:gd name="T56" fmla="*/ 9 w 379"/>
                <a:gd name="T57" fmla="*/ 75 h 214"/>
                <a:gd name="T58" fmla="*/ 0 w 379"/>
                <a:gd name="T59" fmla="*/ 91 h 214"/>
                <a:gd name="T60" fmla="*/ 0 w 379"/>
                <a:gd name="T61" fmla="*/ 111 h 214"/>
                <a:gd name="T62" fmla="*/ 0 w 379"/>
                <a:gd name="T63" fmla="*/ 127 h 214"/>
                <a:gd name="T64" fmla="*/ 9 w 379"/>
                <a:gd name="T65" fmla="*/ 143 h 214"/>
                <a:gd name="T66" fmla="*/ 22 w 379"/>
                <a:gd name="T67" fmla="*/ 159 h 214"/>
                <a:gd name="T68" fmla="*/ 38 w 379"/>
                <a:gd name="T69" fmla="*/ 172 h 214"/>
                <a:gd name="T70" fmla="*/ 61 w 379"/>
                <a:gd name="T71" fmla="*/ 186 h 214"/>
                <a:gd name="T72" fmla="*/ 83 w 379"/>
                <a:gd name="T73" fmla="*/ 195 h 214"/>
                <a:gd name="T74" fmla="*/ 110 w 379"/>
                <a:gd name="T75" fmla="*/ 205 h 214"/>
                <a:gd name="T76" fmla="*/ 135 w 379"/>
                <a:gd name="T77" fmla="*/ 211 h 214"/>
                <a:gd name="T78" fmla="*/ 165 w 379"/>
                <a:gd name="T79" fmla="*/ 214 h 214"/>
                <a:gd name="T80" fmla="*/ 191 w 379"/>
                <a:gd name="T81" fmla="*/ 21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9" h="214">
                  <a:moveTo>
                    <a:pt x="191" y="214"/>
                  </a:moveTo>
                  <a:lnTo>
                    <a:pt x="220" y="214"/>
                  </a:lnTo>
                  <a:lnTo>
                    <a:pt x="250" y="211"/>
                  </a:lnTo>
                  <a:lnTo>
                    <a:pt x="275" y="205"/>
                  </a:lnTo>
                  <a:lnTo>
                    <a:pt x="298" y="195"/>
                  </a:lnTo>
                  <a:lnTo>
                    <a:pt x="321" y="186"/>
                  </a:lnTo>
                  <a:lnTo>
                    <a:pt x="341" y="172"/>
                  </a:lnTo>
                  <a:lnTo>
                    <a:pt x="357" y="156"/>
                  </a:lnTo>
                  <a:lnTo>
                    <a:pt x="369" y="143"/>
                  </a:lnTo>
                  <a:lnTo>
                    <a:pt x="376" y="123"/>
                  </a:lnTo>
                  <a:lnTo>
                    <a:pt x="379" y="107"/>
                  </a:lnTo>
                  <a:lnTo>
                    <a:pt x="376" y="91"/>
                  </a:lnTo>
                  <a:lnTo>
                    <a:pt x="369" y="71"/>
                  </a:lnTo>
                  <a:lnTo>
                    <a:pt x="357" y="59"/>
                  </a:lnTo>
                  <a:lnTo>
                    <a:pt x="341" y="42"/>
                  </a:lnTo>
                  <a:lnTo>
                    <a:pt x="321" y="29"/>
                  </a:lnTo>
                  <a:lnTo>
                    <a:pt x="298" y="20"/>
                  </a:lnTo>
                  <a:lnTo>
                    <a:pt x="275" y="9"/>
                  </a:lnTo>
                  <a:lnTo>
                    <a:pt x="250" y="3"/>
                  </a:lnTo>
                  <a:lnTo>
                    <a:pt x="220" y="0"/>
                  </a:lnTo>
                  <a:lnTo>
                    <a:pt x="191" y="0"/>
                  </a:lnTo>
                  <a:lnTo>
                    <a:pt x="165" y="0"/>
                  </a:lnTo>
                  <a:lnTo>
                    <a:pt x="135" y="3"/>
                  </a:lnTo>
                  <a:lnTo>
                    <a:pt x="110" y="9"/>
                  </a:lnTo>
                  <a:lnTo>
                    <a:pt x="83" y="20"/>
                  </a:lnTo>
                  <a:lnTo>
                    <a:pt x="61" y="32"/>
                  </a:lnTo>
                  <a:lnTo>
                    <a:pt x="38" y="45"/>
                  </a:lnTo>
                  <a:lnTo>
                    <a:pt x="22" y="59"/>
                  </a:lnTo>
                  <a:lnTo>
                    <a:pt x="9" y="75"/>
                  </a:lnTo>
                  <a:lnTo>
                    <a:pt x="0" y="91"/>
                  </a:lnTo>
                  <a:lnTo>
                    <a:pt x="0" y="111"/>
                  </a:lnTo>
                  <a:lnTo>
                    <a:pt x="0" y="127"/>
                  </a:lnTo>
                  <a:lnTo>
                    <a:pt x="9" y="143"/>
                  </a:lnTo>
                  <a:lnTo>
                    <a:pt x="22" y="159"/>
                  </a:lnTo>
                  <a:lnTo>
                    <a:pt x="38" y="172"/>
                  </a:lnTo>
                  <a:lnTo>
                    <a:pt x="61" y="186"/>
                  </a:lnTo>
                  <a:lnTo>
                    <a:pt x="83" y="195"/>
                  </a:lnTo>
                  <a:lnTo>
                    <a:pt x="110" y="205"/>
                  </a:lnTo>
                  <a:lnTo>
                    <a:pt x="135" y="211"/>
                  </a:lnTo>
                  <a:lnTo>
                    <a:pt x="165" y="214"/>
                  </a:lnTo>
                  <a:lnTo>
                    <a:pt x="191" y="214"/>
                  </a:lnTo>
                  <a:close/>
                </a:path>
              </a:pathLst>
            </a:custGeom>
            <a:solidFill>
              <a:srgbClr val="FFCB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00" name="Freeform 1176"/>
            <p:cNvSpPr>
              <a:spLocks/>
            </p:cNvSpPr>
            <p:nvPr/>
          </p:nvSpPr>
          <p:spPr bwMode="auto">
            <a:xfrm>
              <a:off x="774" y="2986"/>
              <a:ext cx="16" cy="4"/>
            </a:xfrm>
            <a:custGeom>
              <a:avLst/>
              <a:gdLst>
                <a:gd name="T0" fmla="*/ 376 w 376"/>
                <a:gd name="T1" fmla="*/ 20 h 101"/>
                <a:gd name="T2" fmla="*/ 366 w 376"/>
                <a:gd name="T3" fmla="*/ 17 h 101"/>
                <a:gd name="T4" fmla="*/ 353 w 376"/>
                <a:gd name="T5" fmla="*/ 14 h 101"/>
                <a:gd name="T6" fmla="*/ 340 w 376"/>
                <a:gd name="T7" fmla="*/ 10 h 101"/>
                <a:gd name="T8" fmla="*/ 327 w 376"/>
                <a:gd name="T9" fmla="*/ 7 h 101"/>
                <a:gd name="T10" fmla="*/ 314 w 376"/>
                <a:gd name="T11" fmla="*/ 4 h 101"/>
                <a:gd name="T12" fmla="*/ 301 w 376"/>
                <a:gd name="T13" fmla="*/ 4 h 101"/>
                <a:gd name="T14" fmla="*/ 288 w 376"/>
                <a:gd name="T15" fmla="*/ 0 h 101"/>
                <a:gd name="T16" fmla="*/ 275 w 376"/>
                <a:gd name="T17" fmla="*/ 0 h 101"/>
                <a:gd name="T18" fmla="*/ 262 w 376"/>
                <a:gd name="T19" fmla="*/ 0 h 101"/>
                <a:gd name="T20" fmla="*/ 250 w 376"/>
                <a:gd name="T21" fmla="*/ 0 h 101"/>
                <a:gd name="T22" fmla="*/ 217 w 376"/>
                <a:gd name="T23" fmla="*/ 0 h 101"/>
                <a:gd name="T24" fmla="*/ 184 w 376"/>
                <a:gd name="T25" fmla="*/ 4 h 101"/>
                <a:gd name="T26" fmla="*/ 155 w 376"/>
                <a:gd name="T27" fmla="*/ 10 h 101"/>
                <a:gd name="T28" fmla="*/ 126 w 376"/>
                <a:gd name="T29" fmla="*/ 17 h 101"/>
                <a:gd name="T30" fmla="*/ 97 w 376"/>
                <a:gd name="T31" fmla="*/ 26 h 101"/>
                <a:gd name="T32" fmla="*/ 74 w 376"/>
                <a:gd name="T33" fmla="*/ 39 h 101"/>
                <a:gd name="T34" fmla="*/ 51 w 376"/>
                <a:gd name="T35" fmla="*/ 53 h 101"/>
                <a:gd name="T36" fmla="*/ 31 w 376"/>
                <a:gd name="T37" fmla="*/ 69 h 101"/>
                <a:gd name="T38" fmla="*/ 15 w 376"/>
                <a:gd name="T39" fmla="*/ 86 h 101"/>
                <a:gd name="T40" fmla="*/ 0 w 376"/>
                <a:gd name="T41"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6" h="101">
                  <a:moveTo>
                    <a:pt x="376" y="20"/>
                  </a:moveTo>
                  <a:lnTo>
                    <a:pt x="366" y="17"/>
                  </a:lnTo>
                  <a:lnTo>
                    <a:pt x="353" y="14"/>
                  </a:lnTo>
                  <a:lnTo>
                    <a:pt x="340" y="10"/>
                  </a:lnTo>
                  <a:lnTo>
                    <a:pt x="327" y="7"/>
                  </a:lnTo>
                  <a:lnTo>
                    <a:pt x="314" y="4"/>
                  </a:lnTo>
                  <a:lnTo>
                    <a:pt x="301" y="4"/>
                  </a:lnTo>
                  <a:lnTo>
                    <a:pt x="288" y="0"/>
                  </a:lnTo>
                  <a:lnTo>
                    <a:pt x="275" y="0"/>
                  </a:lnTo>
                  <a:lnTo>
                    <a:pt x="262" y="0"/>
                  </a:lnTo>
                  <a:lnTo>
                    <a:pt x="250" y="0"/>
                  </a:lnTo>
                  <a:lnTo>
                    <a:pt x="217" y="0"/>
                  </a:lnTo>
                  <a:lnTo>
                    <a:pt x="184" y="4"/>
                  </a:lnTo>
                  <a:lnTo>
                    <a:pt x="155" y="10"/>
                  </a:lnTo>
                  <a:lnTo>
                    <a:pt x="126" y="17"/>
                  </a:lnTo>
                  <a:lnTo>
                    <a:pt x="97" y="26"/>
                  </a:lnTo>
                  <a:lnTo>
                    <a:pt x="74" y="39"/>
                  </a:lnTo>
                  <a:lnTo>
                    <a:pt x="51" y="53"/>
                  </a:lnTo>
                  <a:lnTo>
                    <a:pt x="31" y="69"/>
                  </a:lnTo>
                  <a:lnTo>
                    <a:pt x="15" y="86"/>
                  </a:lnTo>
                  <a:lnTo>
                    <a:pt x="0" y="10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01" name="Freeform 1177"/>
            <p:cNvSpPr>
              <a:spLocks/>
            </p:cNvSpPr>
            <p:nvPr/>
          </p:nvSpPr>
          <p:spPr bwMode="auto">
            <a:xfrm>
              <a:off x="776" y="2989"/>
              <a:ext cx="16" cy="7"/>
            </a:xfrm>
            <a:custGeom>
              <a:avLst/>
              <a:gdLst>
                <a:gd name="T0" fmla="*/ 77 w 379"/>
                <a:gd name="T1" fmla="*/ 199 h 199"/>
                <a:gd name="T2" fmla="*/ 67 w 379"/>
                <a:gd name="T3" fmla="*/ 192 h 199"/>
                <a:gd name="T4" fmla="*/ 55 w 379"/>
                <a:gd name="T5" fmla="*/ 186 h 199"/>
                <a:gd name="T6" fmla="*/ 45 w 379"/>
                <a:gd name="T7" fmla="*/ 178 h 199"/>
                <a:gd name="T8" fmla="*/ 35 w 379"/>
                <a:gd name="T9" fmla="*/ 169 h 199"/>
                <a:gd name="T10" fmla="*/ 25 w 379"/>
                <a:gd name="T11" fmla="*/ 159 h 199"/>
                <a:gd name="T12" fmla="*/ 16 w 379"/>
                <a:gd name="T13" fmla="*/ 150 h 199"/>
                <a:gd name="T14" fmla="*/ 9 w 379"/>
                <a:gd name="T15" fmla="*/ 140 h 199"/>
                <a:gd name="T16" fmla="*/ 3 w 379"/>
                <a:gd name="T17" fmla="*/ 130 h 199"/>
                <a:gd name="T18" fmla="*/ 0 w 379"/>
                <a:gd name="T19" fmla="*/ 120 h 199"/>
                <a:gd name="T20" fmla="*/ 0 w 379"/>
                <a:gd name="T21" fmla="*/ 111 h 199"/>
                <a:gd name="T22" fmla="*/ 0 w 379"/>
                <a:gd name="T23" fmla="*/ 91 h 199"/>
                <a:gd name="T24" fmla="*/ 9 w 379"/>
                <a:gd name="T25" fmla="*/ 75 h 199"/>
                <a:gd name="T26" fmla="*/ 22 w 379"/>
                <a:gd name="T27" fmla="*/ 59 h 199"/>
                <a:gd name="T28" fmla="*/ 38 w 379"/>
                <a:gd name="T29" fmla="*/ 45 h 199"/>
                <a:gd name="T30" fmla="*/ 61 w 379"/>
                <a:gd name="T31" fmla="*/ 32 h 199"/>
                <a:gd name="T32" fmla="*/ 83 w 379"/>
                <a:gd name="T33" fmla="*/ 20 h 199"/>
                <a:gd name="T34" fmla="*/ 110 w 379"/>
                <a:gd name="T35" fmla="*/ 9 h 199"/>
                <a:gd name="T36" fmla="*/ 135 w 379"/>
                <a:gd name="T37" fmla="*/ 3 h 199"/>
                <a:gd name="T38" fmla="*/ 165 w 379"/>
                <a:gd name="T39" fmla="*/ 0 h 199"/>
                <a:gd name="T40" fmla="*/ 191 w 379"/>
                <a:gd name="T41" fmla="*/ 0 h 199"/>
                <a:gd name="T42" fmla="*/ 220 w 379"/>
                <a:gd name="T43" fmla="*/ 0 h 199"/>
                <a:gd name="T44" fmla="*/ 243 w 379"/>
                <a:gd name="T45" fmla="*/ 3 h 199"/>
                <a:gd name="T46" fmla="*/ 269 w 379"/>
                <a:gd name="T47" fmla="*/ 9 h 199"/>
                <a:gd name="T48" fmla="*/ 292 w 379"/>
                <a:gd name="T49" fmla="*/ 15 h 199"/>
                <a:gd name="T50" fmla="*/ 314 w 379"/>
                <a:gd name="T51" fmla="*/ 26 h 199"/>
                <a:gd name="T52" fmla="*/ 333 w 379"/>
                <a:gd name="T53" fmla="*/ 39 h 199"/>
                <a:gd name="T54" fmla="*/ 350 w 379"/>
                <a:gd name="T55" fmla="*/ 48 h 199"/>
                <a:gd name="T56" fmla="*/ 363 w 379"/>
                <a:gd name="T57" fmla="*/ 65 h 199"/>
                <a:gd name="T58" fmla="*/ 373 w 379"/>
                <a:gd name="T59" fmla="*/ 78 h 199"/>
                <a:gd name="T60" fmla="*/ 379 w 379"/>
                <a:gd name="T61" fmla="*/ 94 h 199"/>
                <a:gd name="T62" fmla="*/ 379 w 379"/>
                <a:gd name="T63" fmla="*/ 91 h 199"/>
                <a:gd name="T64" fmla="*/ 360 w 379"/>
                <a:gd name="T65" fmla="*/ 84 h 199"/>
                <a:gd name="T66" fmla="*/ 341 w 379"/>
                <a:gd name="T67" fmla="*/ 78 h 199"/>
                <a:gd name="T68" fmla="*/ 317 w 379"/>
                <a:gd name="T69" fmla="*/ 71 h 199"/>
                <a:gd name="T70" fmla="*/ 298 w 379"/>
                <a:gd name="T71" fmla="*/ 71 h 199"/>
                <a:gd name="T72" fmla="*/ 275 w 379"/>
                <a:gd name="T73" fmla="*/ 71 h 199"/>
                <a:gd name="T74" fmla="*/ 253 w 379"/>
                <a:gd name="T75" fmla="*/ 71 h 199"/>
                <a:gd name="T76" fmla="*/ 230 w 379"/>
                <a:gd name="T77" fmla="*/ 75 h 199"/>
                <a:gd name="T78" fmla="*/ 207 w 379"/>
                <a:gd name="T79" fmla="*/ 81 h 199"/>
                <a:gd name="T80" fmla="*/ 184 w 379"/>
                <a:gd name="T81" fmla="*/ 87 h 199"/>
                <a:gd name="T82" fmla="*/ 162 w 379"/>
                <a:gd name="T83" fmla="*/ 97 h 199"/>
                <a:gd name="T84" fmla="*/ 149 w 379"/>
                <a:gd name="T85" fmla="*/ 104 h 199"/>
                <a:gd name="T86" fmla="*/ 135 w 379"/>
                <a:gd name="T87" fmla="*/ 111 h 199"/>
                <a:gd name="T88" fmla="*/ 123 w 379"/>
                <a:gd name="T89" fmla="*/ 117 h 199"/>
                <a:gd name="T90" fmla="*/ 113 w 379"/>
                <a:gd name="T91" fmla="*/ 127 h 199"/>
                <a:gd name="T92" fmla="*/ 103 w 379"/>
                <a:gd name="T93" fmla="*/ 136 h 199"/>
                <a:gd name="T94" fmla="*/ 97 w 379"/>
                <a:gd name="T95" fmla="*/ 147 h 199"/>
                <a:gd name="T96" fmla="*/ 91 w 379"/>
                <a:gd name="T97" fmla="*/ 156 h 199"/>
                <a:gd name="T98" fmla="*/ 83 w 379"/>
                <a:gd name="T99" fmla="*/ 166 h 199"/>
                <a:gd name="T100" fmla="*/ 80 w 379"/>
                <a:gd name="T101" fmla="*/ 178 h 199"/>
                <a:gd name="T102" fmla="*/ 77 w 379"/>
                <a:gd name="T103" fmla="*/ 189 h 199"/>
                <a:gd name="T104" fmla="*/ 77 w 379"/>
                <a:gd name="T105" fmla="*/ 19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9" h="199">
                  <a:moveTo>
                    <a:pt x="77" y="199"/>
                  </a:moveTo>
                  <a:lnTo>
                    <a:pt x="67" y="192"/>
                  </a:lnTo>
                  <a:lnTo>
                    <a:pt x="55" y="186"/>
                  </a:lnTo>
                  <a:lnTo>
                    <a:pt x="45" y="178"/>
                  </a:lnTo>
                  <a:lnTo>
                    <a:pt x="35" y="169"/>
                  </a:lnTo>
                  <a:lnTo>
                    <a:pt x="25" y="159"/>
                  </a:lnTo>
                  <a:lnTo>
                    <a:pt x="16" y="150"/>
                  </a:lnTo>
                  <a:lnTo>
                    <a:pt x="9" y="140"/>
                  </a:lnTo>
                  <a:lnTo>
                    <a:pt x="3" y="130"/>
                  </a:lnTo>
                  <a:lnTo>
                    <a:pt x="0" y="120"/>
                  </a:lnTo>
                  <a:lnTo>
                    <a:pt x="0" y="111"/>
                  </a:lnTo>
                  <a:lnTo>
                    <a:pt x="0" y="91"/>
                  </a:lnTo>
                  <a:lnTo>
                    <a:pt x="9" y="75"/>
                  </a:lnTo>
                  <a:lnTo>
                    <a:pt x="22" y="59"/>
                  </a:lnTo>
                  <a:lnTo>
                    <a:pt x="38" y="45"/>
                  </a:lnTo>
                  <a:lnTo>
                    <a:pt x="61" y="32"/>
                  </a:lnTo>
                  <a:lnTo>
                    <a:pt x="83" y="20"/>
                  </a:lnTo>
                  <a:lnTo>
                    <a:pt x="110" y="9"/>
                  </a:lnTo>
                  <a:lnTo>
                    <a:pt x="135" y="3"/>
                  </a:lnTo>
                  <a:lnTo>
                    <a:pt x="165" y="0"/>
                  </a:lnTo>
                  <a:lnTo>
                    <a:pt x="191" y="0"/>
                  </a:lnTo>
                  <a:lnTo>
                    <a:pt x="220" y="0"/>
                  </a:lnTo>
                  <a:lnTo>
                    <a:pt x="243" y="3"/>
                  </a:lnTo>
                  <a:lnTo>
                    <a:pt x="269" y="9"/>
                  </a:lnTo>
                  <a:lnTo>
                    <a:pt x="292" y="15"/>
                  </a:lnTo>
                  <a:lnTo>
                    <a:pt x="314" y="26"/>
                  </a:lnTo>
                  <a:lnTo>
                    <a:pt x="333" y="39"/>
                  </a:lnTo>
                  <a:lnTo>
                    <a:pt x="350" y="48"/>
                  </a:lnTo>
                  <a:lnTo>
                    <a:pt x="363" y="65"/>
                  </a:lnTo>
                  <a:lnTo>
                    <a:pt x="373" y="78"/>
                  </a:lnTo>
                  <a:lnTo>
                    <a:pt x="379" y="94"/>
                  </a:lnTo>
                  <a:lnTo>
                    <a:pt x="379" y="91"/>
                  </a:lnTo>
                  <a:lnTo>
                    <a:pt x="360" y="84"/>
                  </a:lnTo>
                  <a:lnTo>
                    <a:pt x="341" y="78"/>
                  </a:lnTo>
                  <a:lnTo>
                    <a:pt x="317" y="71"/>
                  </a:lnTo>
                  <a:lnTo>
                    <a:pt x="298" y="71"/>
                  </a:lnTo>
                  <a:lnTo>
                    <a:pt x="275" y="71"/>
                  </a:lnTo>
                  <a:lnTo>
                    <a:pt x="253" y="71"/>
                  </a:lnTo>
                  <a:lnTo>
                    <a:pt x="230" y="75"/>
                  </a:lnTo>
                  <a:lnTo>
                    <a:pt x="207" y="81"/>
                  </a:lnTo>
                  <a:lnTo>
                    <a:pt x="184" y="87"/>
                  </a:lnTo>
                  <a:lnTo>
                    <a:pt x="162" y="97"/>
                  </a:lnTo>
                  <a:lnTo>
                    <a:pt x="149" y="104"/>
                  </a:lnTo>
                  <a:lnTo>
                    <a:pt x="135" y="111"/>
                  </a:lnTo>
                  <a:lnTo>
                    <a:pt x="123" y="117"/>
                  </a:lnTo>
                  <a:lnTo>
                    <a:pt x="113" y="127"/>
                  </a:lnTo>
                  <a:lnTo>
                    <a:pt x="103" y="136"/>
                  </a:lnTo>
                  <a:lnTo>
                    <a:pt x="97" y="147"/>
                  </a:lnTo>
                  <a:lnTo>
                    <a:pt x="91" y="156"/>
                  </a:lnTo>
                  <a:lnTo>
                    <a:pt x="83" y="166"/>
                  </a:lnTo>
                  <a:lnTo>
                    <a:pt x="80" y="178"/>
                  </a:lnTo>
                  <a:lnTo>
                    <a:pt x="77" y="189"/>
                  </a:lnTo>
                  <a:lnTo>
                    <a:pt x="77" y="199"/>
                  </a:lnTo>
                  <a:close/>
                </a:path>
              </a:pathLst>
            </a:custGeom>
            <a:solidFill>
              <a:srgbClr val="FFB2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02" name="Freeform 1178"/>
            <p:cNvSpPr>
              <a:spLocks/>
            </p:cNvSpPr>
            <p:nvPr/>
          </p:nvSpPr>
          <p:spPr bwMode="auto">
            <a:xfrm>
              <a:off x="784" y="2994"/>
              <a:ext cx="8" cy="2"/>
            </a:xfrm>
            <a:custGeom>
              <a:avLst/>
              <a:gdLst>
                <a:gd name="T0" fmla="*/ 0 w 169"/>
                <a:gd name="T1" fmla="*/ 58 h 58"/>
                <a:gd name="T2" fmla="*/ 23 w 169"/>
                <a:gd name="T3" fmla="*/ 58 h 58"/>
                <a:gd name="T4" fmla="*/ 42 w 169"/>
                <a:gd name="T5" fmla="*/ 58 h 58"/>
                <a:gd name="T6" fmla="*/ 62 w 169"/>
                <a:gd name="T7" fmla="*/ 55 h 58"/>
                <a:gd name="T8" fmla="*/ 81 w 169"/>
                <a:gd name="T9" fmla="*/ 49 h 58"/>
                <a:gd name="T10" fmla="*/ 98 w 169"/>
                <a:gd name="T11" fmla="*/ 43 h 58"/>
                <a:gd name="T12" fmla="*/ 117 w 169"/>
                <a:gd name="T13" fmla="*/ 36 h 58"/>
                <a:gd name="T14" fmla="*/ 130 w 169"/>
                <a:gd name="T15" fmla="*/ 30 h 58"/>
                <a:gd name="T16" fmla="*/ 147 w 169"/>
                <a:gd name="T17" fmla="*/ 19 h 58"/>
                <a:gd name="T18" fmla="*/ 159 w 169"/>
                <a:gd name="T19" fmla="*/ 10 h 58"/>
                <a:gd name="T20" fmla="*/ 169 w 169"/>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9" h="58">
                  <a:moveTo>
                    <a:pt x="0" y="58"/>
                  </a:moveTo>
                  <a:lnTo>
                    <a:pt x="23" y="58"/>
                  </a:lnTo>
                  <a:lnTo>
                    <a:pt x="42" y="58"/>
                  </a:lnTo>
                  <a:lnTo>
                    <a:pt x="62" y="55"/>
                  </a:lnTo>
                  <a:lnTo>
                    <a:pt x="81" y="49"/>
                  </a:lnTo>
                  <a:lnTo>
                    <a:pt x="98" y="43"/>
                  </a:lnTo>
                  <a:lnTo>
                    <a:pt x="117" y="36"/>
                  </a:lnTo>
                  <a:lnTo>
                    <a:pt x="130" y="30"/>
                  </a:lnTo>
                  <a:lnTo>
                    <a:pt x="147" y="19"/>
                  </a:lnTo>
                  <a:lnTo>
                    <a:pt x="159" y="10"/>
                  </a:lnTo>
                  <a:lnTo>
                    <a:pt x="169"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03" name="Freeform 1179"/>
            <p:cNvSpPr>
              <a:spLocks/>
            </p:cNvSpPr>
            <p:nvPr/>
          </p:nvSpPr>
          <p:spPr bwMode="auto">
            <a:xfrm>
              <a:off x="902" y="2781"/>
              <a:ext cx="34" cy="137"/>
            </a:xfrm>
            <a:custGeom>
              <a:avLst/>
              <a:gdLst>
                <a:gd name="T0" fmla="*/ 330 w 775"/>
                <a:gd name="T1" fmla="*/ 3438 h 3846"/>
                <a:gd name="T2" fmla="*/ 0 w 775"/>
                <a:gd name="T3" fmla="*/ 1953 h 3846"/>
                <a:gd name="T4" fmla="*/ 496 w 775"/>
                <a:gd name="T5" fmla="*/ 760 h 3846"/>
                <a:gd name="T6" fmla="*/ 766 w 775"/>
                <a:gd name="T7" fmla="*/ 0 h 3846"/>
                <a:gd name="T8" fmla="*/ 775 w 775"/>
                <a:gd name="T9" fmla="*/ 202 h 3846"/>
                <a:gd name="T10" fmla="*/ 769 w 775"/>
                <a:gd name="T11" fmla="*/ 401 h 3846"/>
                <a:gd name="T12" fmla="*/ 743 w 775"/>
                <a:gd name="T13" fmla="*/ 597 h 3846"/>
                <a:gd name="T14" fmla="*/ 707 w 775"/>
                <a:gd name="T15" fmla="*/ 786 h 3846"/>
                <a:gd name="T16" fmla="*/ 659 w 775"/>
                <a:gd name="T17" fmla="*/ 969 h 3846"/>
                <a:gd name="T18" fmla="*/ 603 w 775"/>
                <a:gd name="T19" fmla="*/ 1145 h 3846"/>
                <a:gd name="T20" fmla="*/ 541 w 775"/>
                <a:gd name="T21" fmla="*/ 1311 h 3846"/>
                <a:gd name="T22" fmla="*/ 480 w 775"/>
                <a:gd name="T23" fmla="*/ 1467 h 3846"/>
                <a:gd name="T24" fmla="*/ 421 w 775"/>
                <a:gd name="T25" fmla="*/ 1615 h 3846"/>
                <a:gd name="T26" fmla="*/ 363 w 775"/>
                <a:gd name="T27" fmla="*/ 1748 h 3846"/>
                <a:gd name="T28" fmla="*/ 324 w 775"/>
                <a:gd name="T29" fmla="*/ 1859 h 3846"/>
                <a:gd name="T30" fmla="*/ 298 w 775"/>
                <a:gd name="T31" fmla="*/ 1970 h 3846"/>
                <a:gd name="T32" fmla="*/ 282 w 775"/>
                <a:gd name="T33" fmla="*/ 2084 h 3846"/>
                <a:gd name="T34" fmla="*/ 275 w 775"/>
                <a:gd name="T35" fmla="*/ 2201 h 3846"/>
                <a:gd name="T36" fmla="*/ 278 w 775"/>
                <a:gd name="T37" fmla="*/ 2322 h 3846"/>
                <a:gd name="T38" fmla="*/ 291 w 775"/>
                <a:gd name="T39" fmla="*/ 2443 h 3846"/>
                <a:gd name="T40" fmla="*/ 314 w 775"/>
                <a:gd name="T41" fmla="*/ 2570 h 3846"/>
                <a:gd name="T42" fmla="*/ 347 w 775"/>
                <a:gd name="T43" fmla="*/ 2701 h 3846"/>
                <a:gd name="T44" fmla="*/ 389 w 775"/>
                <a:gd name="T45" fmla="*/ 2834 h 3846"/>
                <a:gd name="T46" fmla="*/ 437 w 775"/>
                <a:gd name="T47" fmla="*/ 2971 h 3846"/>
                <a:gd name="T48" fmla="*/ 457 w 775"/>
                <a:gd name="T49" fmla="*/ 3030 h 3846"/>
                <a:gd name="T50" fmla="*/ 473 w 775"/>
                <a:gd name="T51" fmla="*/ 3085 h 3846"/>
                <a:gd name="T52" fmla="*/ 483 w 775"/>
                <a:gd name="T53" fmla="*/ 3145 h 3846"/>
                <a:gd name="T54" fmla="*/ 486 w 775"/>
                <a:gd name="T55" fmla="*/ 3197 h 3846"/>
                <a:gd name="T56" fmla="*/ 489 w 775"/>
                <a:gd name="T57" fmla="*/ 3248 h 3846"/>
                <a:gd name="T58" fmla="*/ 486 w 775"/>
                <a:gd name="T59" fmla="*/ 3301 h 3846"/>
                <a:gd name="T60" fmla="*/ 480 w 775"/>
                <a:gd name="T61" fmla="*/ 3347 h 3846"/>
                <a:gd name="T62" fmla="*/ 473 w 775"/>
                <a:gd name="T63" fmla="*/ 3392 h 3846"/>
                <a:gd name="T64" fmla="*/ 467 w 775"/>
                <a:gd name="T65" fmla="*/ 3435 h 3846"/>
                <a:gd name="T66" fmla="*/ 457 w 775"/>
                <a:gd name="T67" fmla="*/ 3474 h 3846"/>
                <a:gd name="T68" fmla="*/ 434 w 775"/>
                <a:gd name="T69" fmla="*/ 3549 h 3846"/>
                <a:gd name="T70" fmla="*/ 415 w 775"/>
                <a:gd name="T71" fmla="*/ 3614 h 3846"/>
                <a:gd name="T72" fmla="*/ 396 w 775"/>
                <a:gd name="T73" fmla="*/ 3670 h 3846"/>
                <a:gd name="T74" fmla="*/ 379 w 775"/>
                <a:gd name="T75" fmla="*/ 3712 h 3846"/>
                <a:gd name="T76" fmla="*/ 366 w 775"/>
                <a:gd name="T77" fmla="*/ 3748 h 3846"/>
                <a:gd name="T78" fmla="*/ 354 w 775"/>
                <a:gd name="T79" fmla="*/ 3777 h 3846"/>
                <a:gd name="T80" fmla="*/ 340 w 775"/>
                <a:gd name="T81" fmla="*/ 3803 h 3846"/>
                <a:gd name="T82" fmla="*/ 330 w 775"/>
                <a:gd name="T83" fmla="*/ 3819 h 3846"/>
                <a:gd name="T84" fmla="*/ 321 w 775"/>
                <a:gd name="T85" fmla="*/ 3836 h 3846"/>
                <a:gd name="T86" fmla="*/ 314 w 775"/>
                <a:gd name="T87" fmla="*/ 3846 h 3846"/>
                <a:gd name="T88" fmla="*/ 330 w 775"/>
                <a:gd name="T89" fmla="*/ 3438 h 3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5" h="3846">
                  <a:moveTo>
                    <a:pt x="330" y="3438"/>
                  </a:moveTo>
                  <a:lnTo>
                    <a:pt x="0" y="1953"/>
                  </a:lnTo>
                  <a:lnTo>
                    <a:pt x="496" y="760"/>
                  </a:lnTo>
                  <a:lnTo>
                    <a:pt x="766" y="0"/>
                  </a:lnTo>
                  <a:lnTo>
                    <a:pt x="775" y="202"/>
                  </a:lnTo>
                  <a:lnTo>
                    <a:pt x="769" y="401"/>
                  </a:lnTo>
                  <a:lnTo>
                    <a:pt x="743" y="597"/>
                  </a:lnTo>
                  <a:lnTo>
                    <a:pt x="707" y="786"/>
                  </a:lnTo>
                  <a:lnTo>
                    <a:pt x="659" y="969"/>
                  </a:lnTo>
                  <a:lnTo>
                    <a:pt x="603" y="1145"/>
                  </a:lnTo>
                  <a:lnTo>
                    <a:pt x="541" y="1311"/>
                  </a:lnTo>
                  <a:lnTo>
                    <a:pt x="480" y="1467"/>
                  </a:lnTo>
                  <a:lnTo>
                    <a:pt x="421" y="1615"/>
                  </a:lnTo>
                  <a:lnTo>
                    <a:pt x="363" y="1748"/>
                  </a:lnTo>
                  <a:lnTo>
                    <a:pt x="324" y="1859"/>
                  </a:lnTo>
                  <a:lnTo>
                    <a:pt x="298" y="1970"/>
                  </a:lnTo>
                  <a:lnTo>
                    <a:pt x="282" y="2084"/>
                  </a:lnTo>
                  <a:lnTo>
                    <a:pt x="275" y="2201"/>
                  </a:lnTo>
                  <a:lnTo>
                    <a:pt x="278" y="2322"/>
                  </a:lnTo>
                  <a:lnTo>
                    <a:pt x="291" y="2443"/>
                  </a:lnTo>
                  <a:lnTo>
                    <a:pt x="314" y="2570"/>
                  </a:lnTo>
                  <a:lnTo>
                    <a:pt x="347" y="2701"/>
                  </a:lnTo>
                  <a:lnTo>
                    <a:pt x="389" y="2834"/>
                  </a:lnTo>
                  <a:lnTo>
                    <a:pt x="437" y="2971"/>
                  </a:lnTo>
                  <a:lnTo>
                    <a:pt x="457" y="3030"/>
                  </a:lnTo>
                  <a:lnTo>
                    <a:pt x="473" y="3085"/>
                  </a:lnTo>
                  <a:lnTo>
                    <a:pt x="483" y="3145"/>
                  </a:lnTo>
                  <a:lnTo>
                    <a:pt x="486" y="3197"/>
                  </a:lnTo>
                  <a:lnTo>
                    <a:pt x="489" y="3248"/>
                  </a:lnTo>
                  <a:lnTo>
                    <a:pt x="486" y="3301"/>
                  </a:lnTo>
                  <a:lnTo>
                    <a:pt x="480" y="3347"/>
                  </a:lnTo>
                  <a:lnTo>
                    <a:pt x="473" y="3392"/>
                  </a:lnTo>
                  <a:lnTo>
                    <a:pt x="467" y="3435"/>
                  </a:lnTo>
                  <a:lnTo>
                    <a:pt x="457" y="3474"/>
                  </a:lnTo>
                  <a:lnTo>
                    <a:pt x="434" y="3549"/>
                  </a:lnTo>
                  <a:lnTo>
                    <a:pt x="415" y="3614"/>
                  </a:lnTo>
                  <a:lnTo>
                    <a:pt x="396" y="3670"/>
                  </a:lnTo>
                  <a:lnTo>
                    <a:pt x="379" y="3712"/>
                  </a:lnTo>
                  <a:lnTo>
                    <a:pt x="366" y="3748"/>
                  </a:lnTo>
                  <a:lnTo>
                    <a:pt x="354" y="3777"/>
                  </a:lnTo>
                  <a:lnTo>
                    <a:pt x="340" y="3803"/>
                  </a:lnTo>
                  <a:lnTo>
                    <a:pt x="330" y="3819"/>
                  </a:lnTo>
                  <a:lnTo>
                    <a:pt x="321" y="3836"/>
                  </a:lnTo>
                  <a:lnTo>
                    <a:pt x="314" y="3846"/>
                  </a:lnTo>
                  <a:lnTo>
                    <a:pt x="330" y="3438"/>
                  </a:lnTo>
                  <a:close/>
                </a:path>
              </a:pathLst>
            </a:custGeom>
            <a:solidFill>
              <a:srgbClr val="FFCB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04" name="Freeform 1180"/>
            <p:cNvSpPr>
              <a:spLocks/>
            </p:cNvSpPr>
            <p:nvPr/>
          </p:nvSpPr>
          <p:spPr bwMode="auto">
            <a:xfrm>
              <a:off x="923" y="2842"/>
              <a:ext cx="17" cy="9"/>
            </a:xfrm>
            <a:custGeom>
              <a:avLst/>
              <a:gdLst>
                <a:gd name="T0" fmla="*/ 316 w 387"/>
                <a:gd name="T1" fmla="*/ 49 h 261"/>
                <a:gd name="T2" fmla="*/ 286 w 387"/>
                <a:gd name="T3" fmla="*/ 52 h 261"/>
                <a:gd name="T4" fmla="*/ 254 w 387"/>
                <a:gd name="T5" fmla="*/ 59 h 261"/>
                <a:gd name="T6" fmla="*/ 218 w 387"/>
                <a:gd name="T7" fmla="*/ 72 h 261"/>
                <a:gd name="T8" fmla="*/ 182 w 387"/>
                <a:gd name="T9" fmla="*/ 88 h 261"/>
                <a:gd name="T10" fmla="*/ 146 w 387"/>
                <a:gd name="T11" fmla="*/ 108 h 261"/>
                <a:gd name="T12" fmla="*/ 111 w 387"/>
                <a:gd name="T13" fmla="*/ 131 h 261"/>
                <a:gd name="T14" fmla="*/ 78 w 387"/>
                <a:gd name="T15" fmla="*/ 159 h 261"/>
                <a:gd name="T16" fmla="*/ 45 w 387"/>
                <a:gd name="T17" fmla="*/ 189 h 261"/>
                <a:gd name="T18" fmla="*/ 20 w 387"/>
                <a:gd name="T19" fmla="*/ 225 h 261"/>
                <a:gd name="T20" fmla="*/ 0 w 387"/>
                <a:gd name="T21" fmla="*/ 261 h 261"/>
                <a:gd name="T22" fmla="*/ 0 w 387"/>
                <a:gd name="T23" fmla="*/ 252 h 261"/>
                <a:gd name="T24" fmla="*/ 10 w 387"/>
                <a:gd name="T25" fmla="*/ 231 h 261"/>
                <a:gd name="T26" fmla="*/ 23 w 387"/>
                <a:gd name="T27" fmla="*/ 202 h 261"/>
                <a:gd name="T28" fmla="*/ 42 w 387"/>
                <a:gd name="T29" fmla="*/ 167 h 261"/>
                <a:gd name="T30" fmla="*/ 72 w 387"/>
                <a:gd name="T31" fmla="*/ 128 h 261"/>
                <a:gd name="T32" fmla="*/ 108 w 387"/>
                <a:gd name="T33" fmla="*/ 88 h 261"/>
                <a:gd name="T34" fmla="*/ 152 w 387"/>
                <a:gd name="T35" fmla="*/ 52 h 261"/>
                <a:gd name="T36" fmla="*/ 209 w 387"/>
                <a:gd name="T37" fmla="*/ 23 h 261"/>
                <a:gd name="T38" fmla="*/ 273 w 387"/>
                <a:gd name="T39" fmla="*/ 7 h 261"/>
                <a:gd name="T40" fmla="*/ 351 w 387"/>
                <a:gd name="T41" fmla="*/ 0 h 261"/>
                <a:gd name="T42" fmla="*/ 355 w 387"/>
                <a:gd name="T43" fmla="*/ 4 h 261"/>
                <a:gd name="T44" fmla="*/ 361 w 387"/>
                <a:gd name="T45" fmla="*/ 7 h 261"/>
                <a:gd name="T46" fmla="*/ 371 w 387"/>
                <a:gd name="T47" fmla="*/ 13 h 261"/>
                <a:gd name="T48" fmla="*/ 377 w 387"/>
                <a:gd name="T49" fmla="*/ 20 h 261"/>
                <a:gd name="T50" fmla="*/ 383 w 387"/>
                <a:gd name="T51" fmla="*/ 26 h 261"/>
                <a:gd name="T52" fmla="*/ 387 w 387"/>
                <a:gd name="T53" fmla="*/ 32 h 261"/>
                <a:gd name="T54" fmla="*/ 380 w 387"/>
                <a:gd name="T55" fmla="*/ 43 h 261"/>
                <a:gd name="T56" fmla="*/ 371 w 387"/>
                <a:gd name="T57" fmla="*/ 46 h 261"/>
                <a:gd name="T58" fmla="*/ 347 w 387"/>
                <a:gd name="T59" fmla="*/ 49 h 261"/>
                <a:gd name="T60" fmla="*/ 316 w 387"/>
                <a:gd name="T61" fmla="*/ 49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7" h="261">
                  <a:moveTo>
                    <a:pt x="316" y="49"/>
                  </a:moveTo>
                  <a:lnTo>
                    <a:pt x="286" y="52"/>
                  </a:lnTo>
                  <a:lnTo>
                    <a:pt x="254" y="59"/>
                  </a:lnTo>
                  <a:lnTo>
                    <a:pt x="218" y="72"/>
                  </a:lnTo>
                  <a:lnTo>
                    <a:pt x="182" y="88"/>
                  </a:lnTo>
                  <a:lnTo>
                    <a:pt x="146" y="108"/>
                  </a:lnTo>
                  <a:lnTo>
                    <a:pt x="111" y="131"/>
                  </a:lnTo>
                  <a:lnTo>
                    <a:pt x="78" y="159"/>
                  </a:lnTo>
                  <a:lnTo>
                    <a:pt x="45" y="189"/>
                  </a:lnTo>
                  <a:lnTo>
                    <a:pt x="20" y="225"/>
                  </a:lnTo>
                  <a:lnTo>
                    <a:pt x="0" y="261"/>
                  </a:lnTo>
                  <a:lnTo>
                    <a:pt x="0" y="252"/>
                  </a:lnTo>
                  <a:lnTo>
                    <a:pt x="10" y="231"/>
                  </a:lnTo>
                  <a:lnTo>
                    <a:pt x="23" y="202"/>
                  </a:lnTo>
                  <a:lnTo>
                    <a:pt x="42" y="167"/>
                  </a:lnTo>
                  <a:lnTo>
                    <a:pt x="72" y="128"/>
                  </a:lnTo>
                  <a:lnTo>
                    <a:pt x="108" y="88"/>
                  </a:lnTo>
                  <a:lnTo>
                    <a:pt x="152" y="52"/>
                  </a:lnTo>
                  <a:lnTo>
                    <a:pt x="209" y="23"/>
                  </a:lnTo>
                  <a:lnTo>
                    <a:pt x="273" y="7"/>
                  </a:lnTo>
                  <a:lnTo>
                    <a:pt x="351" y="0"/>
                  </a:lnTo>
                  <a:lnTo>
                    <a:pt x="355" y="4"/>
                  </a:lnTo>
                  <a:lnTo>
                    <a:pt x="361" y="7"/>
                  </a:lnTo>
                  <a:lnTo>
                    <a:pt x="371" y="13"/>
                  </a:lnTo>
                  <a:lnTo>
                    <a:pt x="377" y="20"/>
                  </a:lnTo>
                  <a:lnTo>
                    <a:pt x="383" y="26"/>
                  </a:lnTo>
                  <a:lnTo>
                    <a:pt x="387" y="32"/>
                  </a:lnTo>
                  <a:lnTo>
                    <a:pt x="380" y="43"/>
                  </a:lnTo>
                  <a:lnTo>
                    <a:pt x="371" y="46"/>
                  </a:lnTo>
                  <a:lnTo>
                    <a:pt x="347" y="49"/>
                  </a:lnTo>
                  <a:lnTo>
                    <a:pt x="316" y="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05" name="Freeform 1181"/>
            <p:cNvSpPr>
              <a:spLocks/>
            </p:cNvSpPr>
            <p:nvPr/>
          </p:nvSpPr>
          <p:spPr bwMode="auto">
            <a:xfrm>
              <a:off x="940" y="2887"/>
              <a:ext cx="25" cy="12"/>
            </a:xfrm>
            <a:custGeom>
              <a:avLst/>
              <a:gdLst>
                <a:gd name="T0" fmla="*/ 0 w 565"/>
                <a:gd name="T1" fmla="*/ 216 h 340"/>
                <a:gd name="T2" fmla="*/ 9 w 565"/>
                <a:gd name="T3" fmla="*/ 206 h 340"/>
                <a:gd name="T4" fmla="*/ 29 w 565"/>
                <a:gd name="T5" fmla="*/ 202 h 340"/>
                <a:gd name="T6" fmla="*/ 51 w 565"/>
                <a:gd name="T7" fmla="*/ 206 h 340"/>
                <a:gd name="T8" fmla="*/ 84 w 565"/>
                <a:gd name="T9" fmla="*/ 213 h 340"/>
                <a:gd name="T10" fmla="*/ 117 w 565"/>
                <a:gd name="T11" fmla="*/ 222 h 340"/>
                <a:gd name="T12" fmla="*/ 152 w 565"/>
                <a:gd name="T13" fmla="*/ 232 h 340"/>
                <a:gd name="T14" fmla="*/ 191 w 565"/>
                <a:gd name="T15" fmla="*/ 241 h 340"/>
                <a:gd name="T16" fmla="*/ 227 w 565"/>
                <a:gd name="T17" fmla="*/ 245 h 340"/>
                <a:gd name="T18" fmla="*/ 263 w 565"/>
                <a:gd name="T19" fmla="*/ 249 h 340"/>
                <a:gd name="T20" fmla="*/ 295 w 565"/>
                <a:gd name="T21" fmla="*/ 241 h 340"/>
                <a:gd name="T22" fmla="*/ 341 w 565"/>
                <a:gd name="T23" fmla="*/ 222 h 340"/>
                <a:gd name="T24" fmla="*/ 380 w 565"/>
                <a:gd name="T25" fmla="*/ 196 h 340"/>
                <a:gd name="T26" fmla="*/ 416 w 565"/>
                <a:gd name="T27" fmla="*/ 167 h 340"/>
                <a:gd name="T28" fmla="*/ 444 w 565"/>
                <a:gd name="T29" fmla="*/ 131 h 340"/>
                <a:gd name="T30" fmla="*/ 471 w 565"/>
                <a:gd name="T31" fmla="*/ 98 h 340"/>
                <a:gd name="T32" fmla="*/ 493 w 565"/>
                <a:gd name="T33" fmla="*/ 66 h 340"/>
                <a:gd name="T34" fmla="*/ 513 w 565"/>
                <a:gd name="T35" fmla="*/ 36 h 340"/>
                <a:gd name="T36" fmla="*/ 529 w 565"/>
                <a:gd name="T37" fmla="*/ 14 h 340"/>
                <a:gd name="T38" fmla="*/ 542 w 565"/>
                <a:gd name="T39" fmla="*/ 0 h 340"/>
                <a:gd name="T40" fmla="*/ 555 w 565"/>
                <a:gd name="T41" fmla="*/ 0 h 340"/>
                <a:gd name="T42" fmla="*/ 562 w 565"/>
                <a:gd name="T43" fmla="*/ 11 h 340"/>
                <a:gd name="T44" fmla="*/ 565 w 565"/>
                <a:gd name="T45" fmla="*/ 30 h 340"/>
                <a:gd name="T46" fmla="*/ 559 w 565"/>
                <a:gd name="T47" fmla="*/ 59 h 340"/>
                <a:gd name="T48" fmla="*/ 545 w 565"/>
                <a:gd name="T49" fmla="*/ 92 h 340"/>
                <a:gd name="T50" fmla="*/ 529 w 565"/>
                <a:gd name="T51" fmla="*/ 131 h 340"/>
                <a:gd name="T52" fmla="*/ 510 w 565"/>
                <a:gd name="T53" fmla="*/ 174 h 340"/>
                <a:gd name="T54" fmla="*/ 484 w 565"/>
                <a:gd name="T55" fmla="*/ 213 h 340"/>
                <a:gd name="T56" fmla="*/ 451 w 565"/>
                <a:gd name="T57" fmla="*/ 252 h 340"/>
                <a:gd name="T58" fmla="*/ 419 w 565"/>
                <a:gd name="T59" fmla="*/ 284 h 340"/>
                <a:gd name="T60" fmla="*/ 383 w 565"/>
                <a:gd name="T61" fmla="*/ 310 h 340"/>
                <a:gd name="T62" fmla="*/ 364 w 565"/>
                <a:gd name="T63" fmla="*/ 320 h 340"/>
                <a:gd name="T64" fmla="*/ 347 w 565"/>
                <a:gd name="T65" fmla="*/ 326 h 340"/>
                <a:gd name="T66" fmla="*/ 331 w 565"/>
                <a:gd name="T67" fmla="*/ 334 h 340"/>
                <a:gd name="T68" fmla="*/ 312 w 565"/>
                <a:gd name="T69" fmla="*/ 337 h 340"/>
                <a:gd name="T70" fmla="*/ 295 w 565"/>
                <a:gd name="T71" fmla="*/ 340 h 340"/>
                <a:gd name="T72" fmla="*/ 279 w 565"/>
                <a:gd name="T73" fmla="*/ 340 h 340"/>
                <a:gd name="T74" fmla="*/ 259 w 565"/>
                <a:gd name="T75" fmla="*/ 340 h 340"/>
                <a:gd name="T76" fmla="*/ 237 w 565"/>
                <a:gd name="T77" fmla="*/ 337 h 340"/>
                <a:gd name="T78" fmla="*/ 214 w 565"/>
                <a:gd name="T79" fmla="*/ 334 h 340"/>
                <a:gd name="T80" fmla="*/ 191 w 565"/>
                <a:gd name="T81" fmla="*/ 330 h 340"/>
                <a:gd name="T82" fmla="*/ 163 w 565"/>
                <a:gd name="T83" fmla="*/ 326 h 340"/>
                <a:gd name="T84" fmla="*/ 136 w 565"/>
                <a:gd name="T85" fmla="*/ 317 h 340"/>
                <a:gd name="T86" fmla="*/ 107 w 565"/>
                <a:gd name="T87" fmla="*/ 310 h 340"/>
                <a:gd name="T88" fmla="*/ 81 w 565"/>
                <a:gd name="T89" fmla="*/ 298 h 340"/>
                <a:gd name="T90" fmla="*/ 55 w 565"/>
                <a:gd name="T91" fmla="*/ 288 h 340"/>
                <a:gd name="T92" fmla="*/ 36 w 565"/>
                <a:gd name="T93" fmla="*/ 271 h 340"/>
                <a:gd name="T94" fmla="*/ 16 w 565"/>
                <a:gd name="T95" fmla="*/ 258 h 340"/>
                <a:gd name="T96" fmla="*/ 6 w 565"/>
                <a:gd name="T97" fmla="*/ 245 h 340"/>
                <a:gd name="T98" fmla="*/ 0 w 565"/>
                <a:gd name="T99" fmla="*/ 229 h 340"/>
                <a:gd name="T100" fmla="*/ 0 w 565"/>
                <a:gd name="T101" fmla="*/ 216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65" h="340">
                  <a:moveTo>
                    <a:pt x="0" y="216"/>
                  </a:moveTo>
                  <a:lnTo>
                    <a:pt x="9" y="206"/>
                  </a:lnTo>
                  <a:lnTo>
                    <a:pt x="29" y="202"/>
                  </a:lnTo>
                  <a:lnTo>
                    <a:pt x="51" y="206"/>
                  </a:lnTo>
                  <a:lnTo>
                    <a:pt x="84" y="213"/>
                  </a:lnTo>
                  <a:lnTo>
                    <a:pt x="117" y="222"/>
                  </a:lnTo>
                  <a:lnTo>
                    <a:pt x="152" y="232"/>
                  </a:lnTo>
                  <a:lnTo>
                    <a:pt x="191" y="241"/>
                  </a:lnTo>
                  <a:lnTo>
                    <a:pt x="227" y="245"/>
                  </a:lnTo>
                  <a:lnTo>
                    <a:pt x="263" y="249"/>
                  </a:lnTo>
                  <a:lnTo>
                    <a:pt x="295" y="241"/>
                  </a:lnTo>
                  <a:lnTo>
                    <a:pt x="341" y="222"/>
                  </a:lnTo>
                  <a:lnTo>
                    <a:pt x="380" y="196"/>
                  </a:lnTo>
                  <a:lnTo>
                    <a:pt x="416" y="167"/>
                  </a:lnTo>
                  <a:lnTo>
                    <a:pt x="444" y="131"/>
                  </a:lnTo>
                  <a:lnTo>
                    <a:pt x="471" y="98"/>
                  </a:lnTo>
                  <a:lnTo>
                    <a:pt x="493" y="66"/>
                  </a:lnTo>
                  <a:lnTo>
                    <a:pt x="513" y="36"/>
                  </a:lnTo>
                  <a:lnTo>
                    <a:pt x="529" y="14"/>
                  </a:lnTo>
                  <a:lnTo>
                    <a:pt x="542" y="0"/>
                  </a:lnTo>
                  <a:lnTo>
                    <a:pt x="555" y="0"/>
                  </a:lnTo>
                  <a:lnTo>
                    <a:pt x="562" y="11"/>
                  </a:lnTo>
                  <a:lnTo>
                    <a:pt x="565" y="30"/>
                  </a:lnTo>
                  <a:lnTo>
                    <a:pt x="559" y="59"/>
                  </a:lnTo>
                  <a:lnTo>
                    <a:pt x="545" y="92"/>
                  </a:lnTo>
                  <a:lnTo>
                    <a:pt x="529" y="131"/>
                  </a:lnTo>
                  <a:lnTo>
                    <a:pt x="510" y="174"/>
                  </a:lnTo>
                  <a:lnTo>
                    <a:pt x="484" y="213"/>
                  </a:lnTo>
                  <a:lnTo>
                    <a:pt x="451" y="252"/>
                  </a:lnTo>
                  <a:lnTo>
                    <a:pt x="419" y="284"/>
                  </a:lnTo>
                  <a:lnTo>
                    <a:pt x="383" y="310"/>
                  </a:lnTo>
                  <a:lnTo>
                    <a:pt x="364" y="320"/>
                  </a:lnTo>
                  <a:lnTo>
                    <a:pt x="347" y="326"/>
                  </a:lnTo>
                  <a:lnTo>
                    <a:pt x="331" y="334"/>
                  </a:lnTo>
                  <a:lnTo>
                    <a:pt x="312" y="337"/>
                  </a:lnTo>
                  <a:lnTo>
                    <a:pt x="295" y="340"/>
                  </a:lnTo>
                  <a:lnTo>
                    <a:pt x="279" y="340"/>
                  </a:lnTo>
                  <a:lnTo>
                    <a:pt x="259" y="340"/>
                  </a:lnTo>
                  <a:lnTo>
                    <a:pt x="237" y="337"/>
                  </a:lnTo>
                  <a:lnTo>
                    <a:pt x="214" y="334"/>
                  </a:lnTo>
                  <a:lnTo>
                    <a:pt x="191" y="330"/>
                  </a:lnTo>
                  <a:lnTo>
                    <a:pt x="163" y="326"/>
                  </a:lnTo>
                  <a:lnTo>
                    <a:pt x="136" y="317"/>
                  </a:lnTo>
                  <a:lnTo>
                    <a:pt x="107" y="310"/>
                  </a:lnTo>
                  <a:lnTo>
                    <a:pt x="81" y="298"/>
                  </a:lnTo>
                  <a:lnTo>
                    <a:pt x="55" y="288"/>
                  </a:lnTo>
                  <a:lnTo>
                    <a:pt x="36" y="271"/>
                  </a:lnTo>
                  <a:lnTo>
                    <a:pt x="16" y="258"/>
                  </a:lnTo>
                  <a:lnTo>
                    <a:pt x="6" y="245"/>
                  </a:lnTo>
                  <a:lnTo>
                    <a:pt x="0" y="229"/>
                  </a:lnTo>
                  <a:lnTo>
                    <a:pt x="0" y="216"/>
                  </a:lnTo>
                  <a:close/>
                </a:path>
              </a:pathLst>
            </a:custGeom>
            <a:solidFill>
              <a:srgbClr val="FFCB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06" name="Freeform 1182"/>
            <p:cNvSpPr>
              <a:spLocks/>
            </p:cNvSpPr>
            <p:nvPr/>
          </p:nvSpPr>
          <p:spPr bwMode="auto">
            <a:xfrm>
              <a:off x="943" y="2780"/>
              <a:ext cx="35" cy="34"/>
            </a:xfrm>
            <a:custGeom>
              <a:avLst/>
              <a:gdLst>
                <a:gd name="T0" fmla="*/ 660 w 825"/>
                <a:gd name="T1" fmla="*/ 896 h 965"/>
                <a:gd name="T2" fmla="*/ 682 w 825"/>
                <a:gd name="T3" fmla="*/ 881 h 965"/>
                <a:gd name="T4" fmla="*/ 705 w 825"/>
                <a:gd name="T5" fmla="*/ 857 h 965"/>
                <a:gd name="T6" fmla="*/ 734 w 825"/>
                <a:gd name="T7" fmla="*/ 835 h 965"/>
                <a:gd name="T8" fmla="*/ 760 w 825"/>
                <a:gd name="T9" fmla="*/ 802 h 965"/>
                <a:gd name="T10" fmla="*/ 782 w 825"/>
                <a:gd name="T11" fmla="*/ 760 h 965"/>
                <a:gd name="T12" fmla="*/ 803 w 825"/>
                <a:gd name="T13" fmla="*/ 711 h 965"/>
                <a:gd name="T14" fmla="*/ 815 w 825"/>
                <a:gd name="T15" fmla="*/ 645 h 965"/>
                <a:gd name="T16" fmla="*/ 825 w 825"/>
                <a:gd name="T17" fmla="*/ 570 h 965"/>
                <a:gd name="T18" fmla="*/ 822 w 825"/>
                <a:gd name="T19" fmla="*/ 476 h 965"/>
                <a:gd name="T20" fmla="*/ 809 w 825"/>
                <a:gd name="T21" fmla="*/ 368 h 965"/>
                <a:gd name="T22" fmla="*/ 782 w 825"/>
                <a:gd name="T23" fmla="*/ 274 h 965"/>
                <a:gd name="T24" fmla="*/ 743 w 825"/>
                <a:gd name="T25" fmla="*/ 195 h 965"/>
                <a:gd name="T26" fmla="*/ 695 w 825"/>
                <a:gd name="T27" fmla="*/ 134 h 965"/>
                <a:gd name="T28" fmla="*/ 639 w 825"/>
                <a:gd name="T29" fmla="*/ 81 h 965"/>
                <a:gd name="T30" fmla="*/ 578 w 825"/>
                <a:gd name="T31" fmla="*/ 45 h 965"/>
                <a:gd name="T32" fmla="*/ 513 w 825"/>
                <a:gd name="T33" fmla="*/ 20 h 965"/>
                <a:gd name="T34" fmla="*/ 448 w 825"/>
                <a:gd name="T35" fmla="*/ 6 h 965"/>
                <a:gd name="T36" fmla="*/ 390 w 825"/>
                <a:gd name="T37" fmla="*/ 0 h 965"/>
                <a:gd name="T38" fmla="*/ 338 w 825"/>
                <a:gd name="T39" fmla="*/ 6 h 965"/>
                <a:gd name="T40" fmla="*/ 295 w 825"/>
                <a:gd name="T41" fmla="*/ 20 h 965"/>
                <a:gd name="T42" fmla="*/ 243 w 825"/>
                <a:gd name="T43" fmla="*/ 48 h 965"/>
                <a:gd name="T44" fmla="*/ 195 w 825"/>
                <a:gd name="T45" fmla="*/ 84 h 965"/>
                <a:gd name="T46" fmla="*/ 146 w 825"/>
                <a:gd name="T47" fmla="*/ 130 h 965"/>
                <a:gd name="T48" fmla="*/ 105 w 825"/>
                <a:gd name="T49" fmla="*/ 180 h 965"/>
                <a:gd name="T50" fmla="*/ 65 w 825"/>
                <a:gd name="T51" fmla="*/ 238 h 965"/>
                <a:gd name="T52" fmla="*/ 36 w 825"/>
                <a:gd name="T53" fmla="*/ 300 h 965"/>
                <a:gd name="T54" fmla="*/ 14 w 825"/>
                <a:gd name="T55" fmla="*/ 368 h 965"/>
                <a:gd name="T56" fmla="*/ 0 w 825"/>
                <a:gd name="T57" fmla="*/ 437 h 965"/>
                <a:gd name="T58" fmla="*/ 0 w 825"/>
                <a:gd name="T59" fmla="*/ 515 h 965"/>
                <a:gd name="T60" fmla="*/ 17 w 825"/>
                <a:gd name="T61" fmla="*/ 594 h 965"/>
                <a:gd name="T62" fmla="*/ 36 w 825"/>
                <a:gd name="T63" fmla="*/ 666 h 965"/>
                <a:gd name="T64" fmla="*/ 56 w 825"/>
                <a:gd name="T65" fmla="*/ 724 h 965"/>
                <a:gd name="T66" fmla="*/ 75 w 825"/>
                <a:gd name="T67" fmla="*/ 773 h 965"/>
                <a:gd name="T68" fmla="*/ 94 w 825"/>
                <a:gd name="T69" fmla="*/ 812 h 965"/>
                <a:gd name="T70" fmla="*/ 114 w 825"/>
                <a:gd name="T71" fmla="*/ 845 h 965"/>
                <a:gd name="T72" fmla="*/ 136 w 825"/>
                <a:gd name="T73" fmla="*/ 871 h 965"/>
                <a:gd name="T74" fmla="*/ 163 w 825"/>
                <a:gd name="T75" fmla="*/ 890 h 965"/>
                <a:gd name="T76" fmla="*/ 191 w 825"/>
                <a:gd name="T77" fmla="*/ 910 h 965"/>
                <a:gd name="T78" fmla="*/ 221 w 825"/>
                <a:gd name="T79" fmla="*/ 926 h 965"/>
                <a:gd name="T80" fmla="*/ 257 w 825"/>
                <a:gd name="T81" fmla="*/ 946 h 965"/>
                <a:gd name="T82" fmla="*/ 298 w 825"/>
                <a:gd name="T83" fmla="*/ 959 h 965"/>
                <a:gd name="T84" fmla="*/ 347 w 825"/>
                <a:gd name="T85" fmla="*/ 965 h 965"/>
                <a:gd name="T86" fmla="*/ 399 w 825"/>
                <a:gd name="T87" fmla="*/ 962 h 965"/>
                <a:gd name="T88" fmla="*/ 452 w 825"/>
                <a:gd name="T89" fmla="*/ 956 h 965"/>
                <a:gd name="T90" fmla="*/ 504 w 825"/>
                <a:gd name="T91" fmla="*/ 946 h 965"/>
                <a:gd name="T92" fmla="*/ 553 w 825"/>
                <a:gd name="T93" fmla="*/ 932 h 965"/>
                <a:gd name="T94" fmla="*/ 594 w 825"/>
                <a:gd name="T95" fmla="*/ 920 h 965"/>
                <a:gd name="T96" fmla="*/ 630 w 825"/>
                <a:gd name="T97" fmla="*/ 907 h 965"/>
                <a:gd name="T98" fmla="*/ 650 w 825"/>
                <a:gd name="T99" fmla="*/ 901 h 965"/>
                <a:gd name="T100" fmla="*/ 660 w 825"/>
                <a:gd name="T101" fmla="*/ 896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25" h="965">
                  <a:moveTo>
                    <a:pt x="660" y="896"/>
                  </a:moveTo>
                  <a:lnTo>
                    <a:pt x="682" y="881"/>
                  </a:lnTo>
                  <a:lnTo>
                    <a:pt x="705" y="857"/>
                  </a:lnTo>
                  <a:lnTo>
                    <a:pt x="734" y="835"/>
                  </a:lnTo>
                  <a:lnTo>
                    <a:pt x="760" y="802"/>
                  </a:lnTo>
                  <a:lnTo>
                    <a:pt x="782" y="760"/>
                  </a:lnTo>
                  <a:lnTo>
                    <a:pt x="803" y="711"/>
                  </a:lnTo>
                  <a:lnTo>
                    <a:pt x="815" y="645"/>
                  </a:lnTo>
                  <a:lnTo>
                    <a:pt x="825" y="570"/>
                  </a:lnTo>
                  <a:lnTo>
                    <a:pt x="822" y="476"/>
                  </a:lnTo>
                  <a:lnTo>
                    <a:pt x="809" y="368"/>
                  </a:lnTo>
                  <a:lnTo>
                    <a:pt x="782" y="274"/>
                  </a:lnTo>
                  <a:lnTo>
                    <a:pt x="743" y="195"/>
                  </a:lnTo>
                  <a:lnTo>
                    <a:pt x="695" y="134"/>
                  </a:lnTo>
                  <a:lnTo>
                    <a:pt x="639" y="81"/>
                  </a:lnTo>
                  <a:lnTo>
                    <a:pt x="578" y="45"/>
                  </a:lnTo>
                  <a:lnTo>
                    <a:pt x="513" y="20"/>
                  </a:lnTo>
                  <a:lnTo>
                    <a:pt x="448" y="6"/>
                  </a:lnTo>
                  <a:lnTo>
                    <a:pt x="390" y="0"/>
                  </a:lnTo>
                  <a:lnTo>
                    <a:pt x="338" y="6"/>
                  </a:lnTo>
                  <a:lnTo>
                    <a:pt x="295" y="20"/>
                  </a:lnTo>
                  <a:lnTo>
                    <a:pt x="243" y="48"/>
                  </a:lnTo>
                  <a:lnTo>
                    <a:pt x="195" y="84"/>
                  </a:lnTo>
                  <a:lnTo>
                    <a:pt x="146" y="130"/>
                  </a:lnTo>
                  <a:lnTo>
                    <a:pt x="105" y="180"/>
                  </a:lnTo>
                  <a:lnTo>
                    <a:pt x="65" y="238"/>
                  </a:lnTo>
                  <a:lnTo>
                    <a:pt x="36" y="300"/>
                  </a:lnTo>
                  <a:lnTo>
                    <a:pt x="14" y="368"/>
                  </a:lnTo>
                  <a:lnTo>
                    <a:pt x="0" y="437"/>
                  </a:lnTo>
                  <a:lnTo>
                    <a:pt x="0" y="515"/>
                  </a:lnTo>
                  <a:lnTo>
                    <a:pt x="17" y="594"/>
                  </a:lnTo>
                  <a:lnTo>
                    <a:pt x="36" y="666"/>
                  </a:lnTo>
                  <a:lnTo>
                    <a:pt x="56" y="724"/>
                  </a:lnTo>
                  <a:lnTo>
                    <a:pt x="75" y="773"/>
                  </a:lnTo>
                  <a:lnTo>
                    <a:pt x="94" y="812"/>
                  </a:lnTo>
                  <a:lnTo>
                    <a:pt x="114" y="845"/>
                  </a:lnTo>
                  <a:lnTo>
                    <a:pt x="136" y="871"/>
                  </a:lnTo>
                  <a:lnTo>
                    <a:pt x="163" y="890"/>
                  </a:lnTo>
                  <a:lnTo>
                    <a:pt x="191" y="910"/>
                  </a:lnTo>
                  <a:lnTo>
                    <a:pt x="221" y="926"/>
                  </a:lnTo>
                  <a:lnTo>
                    <a:pt x="257" y="946"/>
                  </a:lnTo>
                  <a:lnTo>
                    <a:pt x="298" y="959"/>
                  </a:lnTo>
                  <a:lnTo>
                    <a:pt x="347" y="965"/>
                  </a:lnTo>
                  <a:lnTo>
                    <a:pt x="399" y="962"/>
                  </a:lnTo>
                  <a:lnTo>
                    <a:pt x="452" y="956"/>
                  </a:lnTo>
                  <a:lnTo>
                    <a:pt x="504" y="946"/>
                  </a:lnTo>
                  <a:lnTo>
                    <a:pt x="553" y="932"/>
                  </a:lnTo>
                  <a:lnTo>
                    <a:pt x="594" y="920"/>
                  </a:lnTo>
                  <a:lnTo>
                    <a:pt x="630" y="907"/>
                  </a:lnTo>
                  <a:lnTo>
                    <a:pt x="650" y="901"/>
                  </a:lnTo>
                  <a:lnTo>
                    <a:pt x="660" y="896"/>
                  </a:lnTo>
                  <a:close/>
                </a:path>
              </a:pathLst>
            </a:custGeom>
            <a:solidFill>
              <a:srgbClr val="FFCB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07" name="Freeform 1183"/>
            <p:cNvSpPr>
              <a:spLocks/>
            </p:cNvSpPr>
            <p:nvPr/>
          </p:nvSpPr>
          <p:spPr bwMode="auto">
            <a:xfrm>
              <a:off x="949" y="2799"/>
              <a:ext cx="28" cy="17"/>
            </a:xfrm>
            <a:custGeom>
              <a:avLst/>
              <a:gdLst>
                <a:gd name="T0" fmla="*/ 640 w 640"/>
                <a:gd name="T1" fmla="*/ 6 h 480"/>
                <a:gd name="T2" fmla="*/ 640 w 640"/>
                <a:gd name="T3" fmla="*/ 11 h 480"/>
                <a:gd name="T4" fmla="*/ 640 w 640"/>
                <a:gd name="T5" fmla="*/ 14 h 480"/>
                <a:gd name="T6" fmla="*/ 640 w 640"/>
                <a:gd name="T7" fmla="*/ 17 h 480"/>
                <a:gd name="T8" fmla="*/ 640 w 640"/>
                <a:gd name="T9" fmla="*/ 20 h 480"/>
                <a:gd name="T10" fmla="*/ 640 w 640"/>
                <a:gd name="T11" fmla="*/ 23 h 480"/>
                <a:gd name="T12" fmla="*/ 640 w 640"/>
                <a:gd name="T13" fmla="*/ 26 h 480"/>
                <a:gd name="T14" fmla="*/ 633 w 640"/>
                <a:gd name="T15" fmla="*/ 102 h 480"/>
                <a:gd name="T16" fmla="*/ 621 w 640"/>
                <a:gd name="T17" fmla="*/ 170 h 480"/>
                <a:gd name="T18" fmla="*/ 598 w 640"/>
                <a:gd name="T19" fmla="*/ 235 h 480"/>
                <a:gd name="T20" fmla="*/ 569 w 640"/>
                <a:gd name="T21" fmla="*/ 294 h 480"/>
                <a:gd name="T22" fmla="*/ 533 w 640"/>
                <a:gd name="T23" fmla="*/ 349 h 480"/>
                <a:gd name="T24" fmla="*/ 490 w 640"/>
                <a:gd name="T25" fmla="*/ 395 h 480"/>
                <a:gd name="T26" fmla="*/ 442 w 640"/>
                <a:gd name="T27" fmla="*/ 431 h 480"/>
                <a:gd name="T28" fmla="*/ 393 w 640"/>
                <a:gd name="T29" fmla="*/ 457 h 480"/>
                <a:gd name="T30" fmla="*/ 338 w 640"/>
                <a:gd name="T31" fmla="*/ 473 h 480"/>
                <a:gd name="T32" fmla="*/ 280 w 640"/>
                <a:gd name="T33" fmla="*/ 480 h 480"/>
                <a:gd name="T34" fmla="*/ 247 w 640"/>
                <a:gd name="T35" fmla="*/ 476 h 480"/>
                <a:gd name="T36" fmla="*/ 215 w 640"/>
                <a:gd name="T37" fmla="*/ 470 h 480"/>
                <a:gd name="T38" fmla="*/ 182 w 640"/>
                <a:gd name="T39" fmla="*/ 461 h 480"/>
                <a:gd name="T40" fmla="*/ 149 w 640"/>
                <a:gd name="T41" fmla="*/ 447 h 480"/>
                <a:gd name="T42" fmla="*/ 121 w 640"/>
                <a:gd name="T43" fmla="*/ 428 h 480"/>
                <a:gd name="T44" fmla="*/ 94 w 640"/>
                <a:gd name="T45" fmla="*/ 408 h 480"/>
                <a:gd name="T46" fmla="*/ 69 w 640"/>
                <a:gd name="T47" fmla="*/ 385 h 480"/>
                <a:gd name="T48" fmla="*/ 42 w 640"/>
                <a:gd name="T49" fmla="*/ 356 h 480"/>
                <a:gd name="T50" fmla="*/ 20 w 640"/>
                <a:gd name="T51" fmla="*/ 326 h 480"/>
                <a:gd name="T52" fmla="*/ 0 w 640"/>
                <a:gd name="T53" fmla="*/ 294 h 480"/>
                <a:gd name="T54" fmla="*/ 27 w 640"/>
                <a:gd name="T55" fmla="*/ 326 h 480"/>
                <a:gd name="T56" fmla="*/ 56 w 640"/>
                <a:gd name="T57" fmla="*/ 356 h 480"/>
                <a:gd name="T58" fmla="*/ 85 w 640"/>
                <a:gd name="T59" fmla="*/ 379 h 480"/>
                <a:gd name="T60" fmla="*/ 111 w 640"/>
                <a:gd name="T61" fmla="*/ 395 h 480"/>
                <a:gd name="T62" fmla="*/ 140 w 640"/>
                <a:gd name="T63" fmla="*/ 408 h 480"/>
                <a:gd name="T64" fmla="*/ 170 w 640"/>
                <a:gd name="T65" fmla="*/ 415 h 480"/>
                <a:gd name="T66" fmla="*/ 201 w 640"/>
                <a:gd name="T67" fmla="*/ 421 h 480"/>
                <a:gd name="T68" fmla="*/ 237 w 640"/>
                <a:gd name="T69" fmla="*/ 421 h 480"/>
                <a:gd name="T70" fmla="*/ 277 w 640"/>
                <a:gd name="T71" fmla="*/ 418 h 480"/>
                <a:gd name="T72" fmla="*/ 316 w 640"/>
                <a:gd name="T73" fmla="*/ 415 h 480"/>
                <a:gd name="T74" fmla="*/ 361 w 640"/>
                <a:gd name="T75" fmla="*/ 401 h 480"/>
                <a:gd name="T76" fmla="*/ 404 w 640"/>
                <a:gd name="T77" fmla="*/ 379 h 480"/>
                <a:gd name="T78" fmla="*/ 449 w 640"/>
                <a:gd name="T79" fmla="*/ 346 h 480"/>
                <a:gd name="T80" fmla="*/ 487 w 640"/>
                <a:gd name="T81" fmla="*/ 304 h 480"/>
                <a:gd name="T82" fmla="*/ 526 w 640"/>
                <a:gd name="T83" fmla="*/ 255 h 480"/>
                <a:gd name="T84" fmla="*/ 562 w 640"/>
                <a:gd name="T85" fmla="*/ 202 h 480"/>
                <a:gd name="T86" fmla="*/ 591 w 640"/>
                <a:gd name="T87" fmla="*/ 150 h 480"/>
                <a:gd name="T88" fmla="*/ 614 w 640"/>
                <a:gd name="T89" fmla="*/ 98 h 480"/>
                <a:gd name="T90" fmla="*/ 630 w 640"/>
                <a:gd name="T91" fmla="*/ 46 h 480"/>
                <a:gd name="T92" fmla="*/ 640 w 640"/>
                <a:gd name="T93" fmla="*/ 0 h 480"/>
                <a:gd name="T94" fmla="*/ 640 w 640"/>
                <a:gd name="T95" fmla="*/ 6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40" h="480">
                  <a:moveTo>
                    <a:pt x="640" y="6"/>
                  </a:moveTo>
                  <a:lnTo>
                    <a:pt x="640" y="11"/>
                  </a:lnTo>
                  <a:lnTo>
                    <a:pt x="640" y="14"/>
                  </a:lnTo>
                  <a:lnTo>
                    <a:pt x="640" y="17"/>
                  </a:lnTo>
                  <a:lnTo>
                    <a:pt x="640" y="20"/>
                  </a:lnTo>
                  <a:lnTo>
                    <a:pt x="640" y="23"/>
                  </a:lnTo>
                  <a:lnTo>
                    <a:pt x="640" y="26"/>
                  </a:lnTo>
                  <a:lnTo>
                    <a:pt x="633" y="102"/>
                  </a:lnTo>
                  <a:lnTo>
                    <a:pt x="621" y="170"/>
                  </a:lnTo>
                  <a:lnTo>
                    <a:pt x="598" y="235"/>
                  </a:lnTo>
                  <a:lnTo>
                    <a:pt x="569" y="294"/>
                  </a:lnTo>
                  <a:lnTo>
                    <a:pt x="533" y="349"/>
                  </a:lnTo>
                  <a:lnTo>
                    <a:pt x="490" y="395"/>
                  </a:lnTo>
                  <a:lnTo>
                    <a:pt x="442" y="431"/>
                  </a:lnTo>
                  <a:lnTo>
                    <a:pt x="393" y="457"/>
                  </a:lnTo>
                  <a:lnTo>
                    <a:pt x="338" y="473"/>
                  </a:lnTo>
                  <a:lnTo>
                    <a:pt x="280" y="480"/>
                  </a:lnTo>
                  <a:lnTo>
                    <a:pt x="247" y="476"/>
                  </a:lnTo>
                  <a:lnTo>
                    <a:pt x="215" y="470"/>
                  </a:lnTo>
                  <a:lnTo>
                    <a:pt x="182" y="461"/>
                  </a:lnTo>
                  <a:lnTo>
                    <a:pt x="149" y="447"/>
                  </a:lnTo>
                  <a:lnTo>
                    <a:pt x="121" y="428"/>
                  </a:lnTo>
                  <a:lnTo>
                    <a:pt x="94" y="408"/>
                  </a:lnTo>
                  <a:lnTo>
                    <a:pt x="69" y="385"/>
                  </a:lnTo>
                  <a:lnTo>
                    <a:pt x="42" y="356"/>
                  </a:lnTo>
                  <a:lnTo>
                    <a:pt x="20" y="326"/>
                  </a:lnTo>
                  <a:lnTo>
                    <a:pt x="0" y="294"/>
                  </a:lnTo>
                  <a:lnTo>
                    <a:pt x="27" y="326"/>
                  </a:lnTo>
                  <a:lnTo>
                    <a:pt x="56" y="356"/>
                  </a:lnTo>
                  <a:lnTo>
                    <a:pt x="85" y="379"/>
                  </a:lnTo>
                  <a:lnTo>
                    <a:pt x="111" y="395"/>
                  </a:lnTo>
                  <a:lnTo>
                    <a:pt x="140" y="408"/>
                  </a:lnTo>
                  <a:lnTo>
                    <a:pt x="170" y="415"/>
                  </a:lnTo>
                  <a:lnTo>
                    <a:pt x="201" y="421"/>
                  </a:lnTo>
                  <a:lnTo>
                    <a:pt x="237" y="421"/>
                  </a:lnTo>
                  <a:lnTo>
                    <a:pt x="277" y="418"/>
                  </a:lnTo>
                  <a:lnTo>
                    <a:pt x="316" y="415"/>
                  </a:lnTo>
                  <a:lnTo>
                    <a:pt x="361" y="401"/>
                  </a:lnTo>
                  <a:lnTo>
                    <a:pt x="404" y="379"/>
                  </a:lnTo>
                  <a:lnTo>
                    <a:pt x="449" y="346"/>
                  </a:lnTo>
                  <a:lnTo>
                    <a:pt x="487" y="304"/>
                  </a:lnTo>
                  <a:lnTo>
                    <a:pt x="526" y="255"/>
                  </a:lnTo>
                  <a:lnTo>
                    <a:pt x="562" y="202"/>
                  </a:lnTo>
                  <a:lnTo>
                    <a:pt x="591" y="150"/>
                  </a:lnTo>
                  <a:lnTo>
                    <a:pt x="614" y="98"/>
                  </a:lnTo>
                  <a:lnTo>
                    <a:pt x="630" y="46"/>
                  </a:lnTo>
                  <a:lnTo>
                    <a:pt x="640" y="0"/>
                  </a:lnTo>
                  <a:lnTo>
                    <a:pt x="640" y="6"/>
                  </a:lnTo>
                  <a:close/>
                </a:path>
              </a:pathLst>
            </a:custGeom>
            <a:solidFill>
              <a:srgbClr val="9832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08" name="Freeform 1184"/>
            <p:cNvSpPr>
              <a:spLocks/>
            </p:cNvSpPr>
            <p:nvPr/>
          </p:nvSpPr>
          <p:spPr bwMode="auto">
            <a:xfrm>
              <a:off x="948" y="2774"/>
              <a:ext cx="25" cy="5"/>
            </a:xfrm>
            <a:custGeom>
              <a:avLst/>
              <a:gdLst>
                <a:gd name="T0" fmla="*/ 91 w 578"/>
                <a:gd name="T1" fmla="*/ 117 h 153"/>
                <a:gd name="T2" fmla="*/ 113 w 578"/>
                <a:gd name="T3" fmla="*/ 104 h 153"/>
                <a:gd name="T4" fmla="*/ 149 w 578"/>
                <a:gd name="T5" fmla="*/ 91 h 153"/>
                <a:gd name="T6" fmla="*/ 192 w 578"/>
                <a:gd name="T7" fmla="*/ 78 h 153"/>
                <a:gd name="T8" fmla="*/ 240 w 578"/>
                <a:gd name="T9" fmla="*/ 68 h 153"/>
                <a:gd name="T10" fmla="*/ 292 w 578"/>
                <a:gd name="T11" fmla="*/ 65 h 153"/>
                <a:gd name="T12" fmla="*/ 351 w 578"/>
                <a:gd name="T13" fmla="*/ 65 h 153"/>
                <a:gd name="T14" fmla="*/ 409 w 578"/>
                <a:gd name="T15" fmla="*/ 72 h 153"/>
                <a:gd name="T16" fmla="*/ 468 w 578"/>
                <a:gd name="T17" fmla="*/ 84 h 153"/>
                <a:gd name="T18" fmla="*/ 523 w 578"/>
                <a:gd name="T19" fmla="*/ 111 h 153"/>
                <a:gd name="T20" fmla="*/ 578 w 578"/>
                <a:gd name="T21" fmla="*/ 147 h 153"/>
                <a:gd name="T22" fmla="*/ 572 w 578"/>
                <a:gd name="T23" fmla="*/ 137 h 153"/>
                <a:gd name="T24" fmla="*/ 549 w 578"/>
                <a:gd name="T25" fmla="*/ 117 h 153"/>
                <a:gd name="T26" fmla="*/ 513 w 578"/>
                <a:gd name="T27" fmla="*/ 91 h 153"/>
                <a:gd name="T28" fmla="*/ 468 w 578"/>
                <a:gd name="T29" fmla="*/ 59 h 153"/>
                <a:gd name="T30" fmla="*/ 412 w 578"/>
                <a:gd name="T31" fmla="*/ 32 h 153"/>
                <a:gd name="T32" fmla="*/ 344 w 578"/>
                <a:gd name="T33" fmla="*/ 9 h 153"/>
                <a:gd name="T34" fmla="*/ 273 w 578"/>
                <a:gd name="T35" fmla="*/ 0 h 153"/>
                <a:gd name="T36" fmla="*/ 192 w 578"/>
                <a:gd name="T37" fmla="*/ 6 h 153"/>
                <a:gd name="T38" fmla="*/ 107 w 578"/>
                <a:gd name="T39" fmla="*/ 36 h 153"/>
                <a:gd name="T40" fmla="*/ 16 w 578"/>
                <a:gd name="T41" fmla="*/ 91 h 153"/>
                <a:gd name="T42" fmla="*/ 13 w 578"/>
                <a:gd name="T43" fmla="*/ 95 h 153"/>
                <a:gd name="T44" fmla="*/ 10 w 578"/>
                <a:gd name="T45" fmla="*/ 101 h 153"/>
                <a:gd name="T46" fmla="*/ 6 w 578"/>
                <a:gd name="T47" fmla="*/ 114 h 153"/>
                <a:gd name="T48" fmla="*/ 0 w 578"/>
                <a:gd name="T49" fmla="*/ 127 h 153"/>
                <a:gd name="T50" fmla="*/ 0 w 578"/>
                <a:gd name="T51" fmla="*/ 140 h 153"/>
                <a:gd name="T52" fmla="*/ 3 w 578"/>
                <a:gd name="T53" fmla="*/ 150 h 153"/>
                <a:gd name="T54" fmla="*/ 10 w 578"/>
                <a:gd name="T55" fmla="*/ 153 h 153"/>
                <a:gd name="T56" fmla="*/ 30 w 578"/>
                <a:gd name="T57" fmla="*/ 150 h 153"/>
                <a:gd name="T58" fmla="*/ 55 w 578"/>
                <a:gd name="T59" fmla="*/ 140 h 153"/>
                <a:gd name="T60" fmla="*/ 91 w 578"/>
                <a:gd name="T61" fmla="*/ 11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78" h="153">
                  <a:moveTo>
                    <a:pt x="91" y="117"/>
                  </a:moveTo>
                  <a:lnTo>
                    <a:pt x="113" y="104"/>
                  </a:lnTo>
                  <a:lnTo>
                    <a:pt x="149" y="91"/>
                  </a:lnTo>
                  <a:lnTo>
                    <a:pt x="192" y="78"/>
                  </a:lnTo>
                  <a:lnTo>
                    <a:pt x="240" y="68"/>
                  </a:lnTo>
                  <a:lnTo>
                    <a:pt x="292" y="65"/>
                  </a:lnTo>
                  <a:lnTo>
                    <a:pt x="351" y="65"/>
                  </a:lnTo>
                  <a:lnTo>
                    <a:pt x="409" y="72"/>
                  </a:lnTo>
                  <a:lnTo>
                    <a:pt x="468" y="84"/>
                  </a:lnTo>
                  <a:lnTo>
                    <a:pt x="523" y="111"/>
                  </a:lnTo>
                  <a:lnTo>
                    <a:pt x="578" y="147"/>
                  </a:lnTo>
                  <a:lnTo>
                    <a:pt x="572" y="137"/>
                  </a:lnTo>
                  <a:lnTo>
                    <a:pt x="549" y="117"/>
                  </a:lnTo>
                  <a:lnTo>
                    <a:pt x="513" y="91"/>
                  </a:lnTo>
                  <a:lnTo>
                    <a:pt x="468" y="59"/>
                  </a:lnTo>
                  <a:lnTo>
                    <a:pt x="412" y="32"/>
                  </a:lnTo>
                  <a:lnTo>
                    <a:pt x="344" y="9"/>
                  </a:lnTo>
                  <a:lnTo>
                    <a:pt x="273" y="0"/>
                  </a:lnTo>
                  <a:lnTo>
                    <a:pt x="192" y="6"/>
                  </a:lnTo>
                  <a:lnTo>
                    <a:pt x="107" y="36"/>
                  </a:lnTo>
                  <a:lnTo>
                    <a:pt x="16" y="91"/>
                  </a:lnTo>
                  <a:lnTo>
                    <a:pt x="13" y="95"/>
                  </a:lnTo>
                  <a:lnTo>
                    <a:pt x="10" y="101"/>
                  </a:lnTo>
                  <a:lnTo>
                    <a:pt x="6" y="114"/>
                  </a:lnTo>
                  <a:lnTo>
                    <a:pt x="0" y="127"/>
                  </a:lnTo>
                  <a:lnTo>
                    <a:pt x="0" y="140"/>
                  </a:lnTo>
                  <a:lnTo>
                    <a:pt x="3" y="150"/>
                  </a:lnTo>
                  <a:lnTo>
                    <a:pt x="10" y="153"/>
                  </a:lnTo>
                  <a:lnTo>
                    <a:pt x="30" y="150"/>
                  </a:lnTo>
                  <a:lnTo>
                    <a:pt x="55" y="140"/>
                  </a:lnTo>
                  <a:lnTo>
                    <a:pt x="91" y="1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09" name="Freeform 1185"/>
            <p:cNvSpPr>
              <a:spLocks/>
            </p:cNvSpPr>
            <p:nvPr/>
          </p:nvSpPr>
          <p:spPr bwMode="auto">
            <a:xfrm>
              <a:off x="951" y="2813"/>
              <a:ext cx="22" cy="7"/>
            </a:xfrm>
            <a:custGeom>
              <a:avLst/>
              <a:gdLst>
                <a:gd name="T0" fmla="*/ 6 w 523"/>
                <a:gd name="T1" fmla="*/ 33 h 193"/>
                <a:gd name="T2" fmla="*/ 16 w 523"/>
                <a:gd name="T3" fmla="*/ 26 h 193"/>
                <a:gd name="T4" fmla="*/ 33 w 523"/>
                <a:gd name="T5" fmla="*/ 30 h 193"/>
                <a:gd name="T6" fmla="*/ 52 w 523"/>
                <a:gd name="T7" fmla="*/ 39 h 193"/>
                <a:gd name="T8" fmla="*/ 75 w 523"/>
                <a:gd name="T9" fmla="*/ 49 h 193"/>
                <a:gd name="T10" fmla="*/ 101 w 523"/>
                <a:gd name="T11" fmla="*/ 66 h 193"/>
                <a:gd name="T12" fmla="*/ 127 w 523"/>
                <a:gd name="T13" fmla="*/ 78 h 193"/>
                <a:gd name="T14" fmla="*/ 156 w 523"/>
                <a:gd name="T15" fmla="*/ 94 h 193"/>
                <a:gd name="T16" fmla="*/ 185 w 523"/>
                <a:gd name="T17" fmla="*/ 105 h 193"/>
                <a:gd name="T18" fmla="*/ 214 w 523"/>
                <a:gd name="T19" fmla="*/ 114 h 193"/>
                <a:gd name="T20" fmla="*/ 240 w 523"/>
                <a:gd name="T21" fmla="*/ 117 h 193"/>
                <a:gd name="T22" fmla="*/ 283 w 523"/>
                <a:gd name="T23" fmla="*/ 114 h 193"/>
                <a:gd name="T24" fmla="*/ 325 w 523"/>
                <a:gd name="T25" fmla="*/ 105 h 193"/>
                <a:gd name="T26" fmla="*/ 360 w 523"/>
                <a:gd name="T27" fmla="*/ 91 h 193"/>
                <a:gd name="T28" fmla="*/ 393 w 523"/>
                <a:gd name="T29" fmla="*/ 72 h 193"/>
                <a:gd name="T30" fmla="*/ 426 w 523"/>
                <a:gd name="T31" fmla="*/ 55 h 193"/>
                <a:gd name="T32" fmla="*/ 451 w 523"/>
                <a:gd name="T33" fmla="*/ 36 h 193"/>
                <a:gd name="T34" fmla="*/ 474 w 523"/>
                <a:gd name="T35" fmla="*/ 20 h 193"/>
                <a:gd name="T36" fmla="*/ 493 w 523"/>
                <a:gd name="T37" fmla="*/ 6 h 193"/>
                <a:gd name="T38" fmla="*/ 506 w 523"/>
                <a:gd name="T39" fmla="*/ 0 h 193"/>
                <a:gd name="T40" fmla="*/ 517 w 523"/>
                <a:gd name="T41" fmla="*/ 3 h 193"/>
                <a:gd name="T42" fmla="*/ 523 w 523"/>
                <a:gd name="T43" fmla="*/ 9 h 193"/>
                <a:gd name="T44" fmla="*/ 517 w 523"/>
                <a:gd name="T45" fmla="*/ 26 h 193"/>
                <a:gd name="T46" fmla="*/ 506 w 523"/>
                <a:gd name="T47" fmla="*/ 45 h 193"/>
                <a:gd name="T48" fmla="*/ 487 w 523"/>
                <a:gd name="T49" fmla="*/ 69 h 193"/>
                <a:gd name="T50" fmla="*/ 464 w 523"/>
                <a:gd name="T51" fmla="*/ 91 h 193"/>
                <a:gd name="T52" fmla="*/ 435 w 523"/>
                <a:gd name="T53" fmla="*/ 117 h 193"/>
                <a:gd name="T54" fmla="*/ 402 w 523"/>
                <a:gd name="T55" fmla="*/ 141 h 193"/>
                <a:gd name="T56" fmla="*/ 371 w 523"/>
                <a:gd name="T57" fmla="*/ 160 h 193"/>
                <a:gd name="T58" fmla="*/ 335 w 523"/>
                <a:gd name="T59" fmla="*/ 176 h 193"/>
                <a:gd name="T60" fmla="*/ 299 w 523"/>
                <a:gd name="T61" fmla="*/ 186 h 193"/>
                <a:gd name="T62" fmla="*/ 280 w 523"/>
                <a:gd name="T63" fmla="*/ 189 h 193"/>
                <a:gd name="T64" fmla="*/ 263 w 523"/>
                <a:gd name="T65" fmla="*/ 193 h 193"/>
                <a:gd name="T66" fmla="*/ 247 w 523"/>
                <a:gd name="T67" fmla="*/ 193 h 193"/>
                <a:gd name="T68" fmla="*/ 234 w 523"/>
                <a:gd name="T69" fmla="*/ 189 h 193"/>
                <a:gd name="T70" fmla="*/ 217 w 523"/>
                <a:gd name="T71" fmla="*/ 186 h 193"/>
                <a:gd name="T72" fmla="*/ 201 w 523"/>
                <a:gd name="T73" fmla="*/ 183 h 193"/>
                <a:gd name="T74" fmla="*/ 188 w 523"/>
                <a:gd name="T75" fmla="*/ 180 h 193"/>
                <a:gd name="T76" fmla="*/ 173 w 523"/>
                <a:gd name="T77" fmla="*/ 173 h 193"/>
                <a:gd name="T78" fmla="*/ 152 w 523"/>
                <a:gd name="T79" fmla="*/ 166 h 193"/>
                <a:gd name="T80" fmla="*/ 133 w 523"/>
                <a:gd name="T81" fmla="*/ 157 h 193"/>
                <a:gd name="T82" fmla="*/ 113 w 523"/>
                <a:gd name="T83" fmla="*/ 147 h 193"/>
                <a:gd name="T84" fmla="*/ 91 w 523"/>
                <a:gd name="T85" fmla="*/ 138 h 193"/>
                <a:gd name="T86" fmla="*/ 72 w 523"/>
                <a:gd name="T87" fmla="*/ 124 h 193"/>
                <a:gd name="T88" fmla="*/ 52 w 523"/>
                <a:gd name="T89" fmla="*/ 111 h 193"/>
                <a:gd name="T90" fmla="*/ 33 w 523"/>
                <a:gd name="T91" fmla="*/ 94 h 193"/>
                <a:gd name="T92" fmla="*/ 19 w 523"/>
                <a:gd name="T93" fmla="*/ 81 h 193"/>
                <a:gd name="T94" fmla="*/ 9 w 523"/>
                <a:gd name="T95" fmla="*/ 69 h 193"/>
                <a:gd name="T96" fmla="*/ 3 w 523"/>
                <a:gd name="T97" fmla="*/ 55 h 193"/>
                <a:gd name="T98" fmla="*/ 0 w 523"/>
                <a:gd name="T99" fmla="*/ 42 h 193"/>
                <a:gd name="T100" fmla="*/ 6 w 523"/>
                <a:gd name="T101" fmla="*/ 3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23" h="193">
                  <a:moveTo>
                    <a:pt x="6" y="33"/>
                  </a:moveTo>
                  <a:lnTo>
                    <a:pt x="16" y="26"/>
                  </a:lnTo>
                  <a:lnTo>
                    <a:pt x="33" y="30"/>
                  </a:lnTo>
                  <a:lnTo>
                    <a:pt x="52" y="39"/>
                  </a:lnTo>
                  <a:lnTo>
                    <a:pt x="75" y="49"/>
                  </a:lnTo>
                  <a:lnTo>
                    <a:pt x="101" y="66"/>
                  </a:lnTo>
                  <a:lnTo>
                    <a:pt x="127" y="78"/>
                  </a:lnTo>
                  <a:lnTo>
                    <a:pt x="156" y="94"/>
                  </a:lnTo>
                  <a:lnTo>
                    <a:pt x="185" y="105"/>
                  </a:lnTo>
                  <a:lnTo>
                    <a:pt x="214" y="114"/>
                  </a:lnTo>
                  <a:lnTo>
                    <a:pt x="240" y="117"/>
                  </a:lnTo>
                  <a:lnTo>
                    <a:pt x="283" y="114"/>
                  </a:lnTo>
                  <a:lnTo>
                    <a:pt x="325" y="105"/>
                  </a:lnTo>
                  <a:lnTo>
                    <a:pt x="360" y="91"/>
                  </a:lnTo>
                  <a:lnTo>
                    <a:pt x="393" y="72"/>
                  </a:lnTo>
                  <a:lnTo>
                    <a:pt x="426" y="55"/>
                  </a:lnTo>
                  <a:lnTo>
                    <a:pt x="451" y="36"/>
                  </a:lnTo>
                  <a:lnTo>
                    <a:pt x="474" y="20"/>
                  </a:lnTo>
                  <a:lnTo>
                    <a:pt x="493" y="6"/>
                  </a:lnTo>
                  <a:lnTo>
                    <a:pt x="506" y="0"/>
                  </a:lnTo>
                  <a:lnTo>
                    <a:pt x="517" y="3"/>
                  </a:lnTo>
                  <a:lnTo>
                    <a:pt x="523" y="9"/>
                  </a:lnTo>
                  <a:lnTo>
                    <a:pt x="517" y="26"/>
                  </a:lnTo>
                  <a:lnTo>
                    <a:pt x="506" y="45"/>
                  </a:lnTo>
                  <a:lnTo>
                    <a:pt x="487" y="69"/>
                  </a:lnTo>
                  <a:lnTo>
                    <a:pt x="464" y="91"/>
                  </a:lnTo>
                  <a:lnTo>
                    <a:pt x="435" y="117"/>
                  </a:lnTo>
                  <a:lnTo>
                    <a:pt x="402" y="141"/>
                  </a:lnTo>
                  <a:lnTo>
                    <a:pt x="371" y="160"/>
                  </a:lnTo>
                  <a:lnTo>
                    <a:pt x="335" y="176"/>
                  </a:lnTo>
                  <a:lnTo>
                    <a:pt x="299" y="186"/>
                  </a:lnTo>
                  <a:lnTo>
                    <a:pt x="280" y="189"/>
                  </a:lnTo>
                  <a:lnTo>
                    <a:pt x="263" y="193"/>
                  </a:lnTo>
                  <a:lnTo>
                    <a:pt x="247" y="193"/>
                  </a:lnTo>
                  <a:lnTo>
                    <a:pt x="234" y="189"/>
                  </a:lnTo>
                  <a:lnTo>
                    <a:pt x="217" y="186"/>
                  </a:lnTo>
                  <a:lnTo>
                    <a:pt x="201" y="183"/>
                  </a:lnTo>
                  <a:lnTo>
                    <a:pt x="188" y="180"/>
                  </a:lnTo>
                  <a:lnTo>
                    <a:pt x="173" y="173"/>
                  </a:lnTo>
                  <a:lnTo>
                    <a:pt x="152" y="166"/>
                  </a:lnTo>
                  <a:lnTo>
                    <a:pt x="133" y="157"/>
                  </a:lnTo>
                  <a:lnTo>
                    <a:pt x="113" y="147"/>
                  </a:lnTo>
                  <a:lnTo>
                    <a:pt x="91" y="138"/>
                  </a:lnTo>
                  <a:lnTo>
                    <a:pt x="72" y="124"/>
                  </a:lnTo>
                  <a:lnTo>
                    <a:pt x="52" y="111"/>
                  </a:lnTo>
                  <a:lnTo>
                    <a:pt x="33" y="94"/>
                  </a:lnTo>
                  <a:lnTo>
                    <a:pt x="19" y="81"/>
                  </a:lnTo>
                  <a:lnTo>
                    <a:pt x="9" y="69"/>
                  </a:lnTo>
                  <a:lnTo>
                    <a:pt x="3" y="55"/>
                  </a:lnTo>
                  <a:lnTo>
                    <a:pt x="0" y="42"/>
                  </a:lnTo>
                  <a:lnTo>
                    <a:pt x="6" y="33"/>
                  </a:lnTo>
                  <a:close/>
                </a:path>
              </a:pathLst>
            </a:custGeom>
            <a:solidFill>
              <a:srgbClr val="FFCB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10" name="Freeform 1186"/>
            <p:cNvSpPr>
              <a:spLocks/>
            </p:cNvSpPr>
            <p:nvPr/>
          </p:nvSpPr>
          <p:spPr bwMode="auto">
            <a:xfrm>
              <a:off x="946" y="2783"/>
              <a:ext cx="31" cy="33"/>
            </a:xfrm>
            <a:custGeom>
              <a:avLst/>
              <a:gdLst>
                <a:gd name="T0" fmla="*/ 348 w 708"/>
                <a:gd name="T1" fmla="*/ 913 h 913"/>
                <a:gd name="T2" fmla="*/ 406 w 708"/>
                <a:gd name="T3" fmla="*/ 906 h 913"/>
                <a:gd name="T4" fmla="*/ 461 w 708"/>
                <a:gd name="T5" fmla="*/ 890 h 913"/>
                <a:gd name="T6" fmla="*/ 510 w 708"/>
                <a:gd name="T7" fmla="*/ 864 h 913"/>
                <a:gd name="T8" fmla="*/ 558 w 708"/>
                <a:gd name="T9" fmla="*/ 828 h 913"/>
                <a:gd name="T10" fmla="*/ 601 w 708"/>
                <a:gd name="T11" fmla="*/ 782 h 913"/>
                <a:gd name="T12" fmla="*/ 637 w 708"/>
                <a:gd name="T13" fmla="*/ 727 h 913"/>
                <a:gd name="T14" fmla="*/ 666 w 708"/>
                <a:gd name="T15" fmla="*/ 668 h 913"/>
                <a:gd name="T16" fmla="*/ 689 w 708"/>
                <a:gd name="T17" fmla="*/ 603 h 913"/>
                <a:gd name="T18" fmla="*/ 701 w 708"/>
                <a:gd name="T19" fmla="*/ 535 h 913"/>
                <a:gd name="T20" fmla="*/ 708 w 708"/>
                <a:gd name="T21" fmla="*/ 459 h 913"/>
                <a:gd name="T22" fmla="*/ 705 w 708"/>
                <a:gd name="T23" fmla="*/ 384 h 913"/>
                <a:gd name="T24" fmla="*/ 692 w 708"/>
                <a:gd name="T25" fmla="*/ 312 h 913"/>
                <a:gd name="T26" fmla="*/ 673 w 708"/>
                <a:gd name="T27" fmla="*/ 248 h 913"/>
                <a:gd name="T28" fmla="*/ 643 w 708"/>
                <a:gd name="T29" fmla="*/ 188 h 913"/>
                <a:gd name="T30" fmla="*/ 607 w 708"/>
                <a:gd name="T31" fmla="*/ 133 h 913"/>
                <a:gd name="T32" fmla="*/ 569 w 708"/>
                <a:gd name="T33" fmla="*/ 88 h 913"/>
                <a:gd name="T34" fmla="*/ 524 w 708"/>
                <a:gd name="T35" fmla="*/ 52 h 913"/>
                <a:gd name="T36" fmla="*/ 472 w 708"/>
                <a:gd name="T37" fmla="*/ 22 h 913"/>
                <a:gd name="T38" fmla="*/ 420 w 708"/>
                <a:gd name="T39" fmla="*/ 6 h 913"/>
                <a:gd name="T40" fmla="*/ 360 w 708"/>
                <a:gd name="T41" fmla="*/ 0 h 913"/>
                <a:gd name="T42" fmla="*/ 302 w 708"/>
                <a:gd name="T43" fmla="*/ 3 h 913"/>
                <a:gd name="T44" fmla="*/ 250 w 708"/>
                <a:gd name="T45" fmla="*/ 19 h 913"/>
                <a:gd name="T46" fmla="*/ 198 w 708"/>
                <a:gd name="T47" fmla="*/ 49 h 913"/>
                <a:gd name="T48" fmla="*/ 150 w 708"/>
                <a:gd name="T49" fmla="*/ 85 h 913"/>
                <a:gd name="T50" fmla="*/ 110 w 708"/>
                <a:gd name="T51" fmla="*/ 130 h 913"/>
                <a:gd name="T52" fmla="*/ 71 w 708"/>
                <a:gd name="T53" fmla="*/ 182 h 913"/>
                <a:gd name="T54" fmla="*/ 43 w 708"/>
                <a:gd name="T55" fmla="*/ 241 h 913"/>
                <a:gd name="T56" fmla="*/ 19 w 708"/>
                <a:gd name="T57" fmla="*/ 306 h 913"/>
                <a:gd name="T58" fmla="*/ 7 w 708"/>
                <a:gd name="T59" fmla="*/ 378 h 913"/>
                <a:gd name="T60" fmla="*/ 0 w 708"/>
                <a:gd name="T61" fmla="*/ 453 h 913"/>
                <a:gd name="T62" fmla="*/ 3 w 708"/>
                <a:gd name="T63" fmla="*/ 525 h 913"/>
                <a:gd name="T64" fmla="*/ 16 w 708"/>
                <a:gd name="T65" fmla="*/ 596 h 913"/>
                <a:gd name="T66" fmla="*/ 39 w 708"/>
                <a:gd name="T67" fmla="*/ 662 h 913"/>
                <a:gd name="T68" fmla="*/ 65 w 708"/>
                <a:gd name="T69" fmla="*/ 724 h 913"/>
                <a:gd name="T70" fmla="*/ 101 w 708"/>
                <a:gd name="T71" fmla="*/ 776 h 913"/>
                <a:gd name="T72" fmla="*/ 140 w 708"/>
                <a:gd name="T73" fmla="*/ 822 h 913"/>
                <a:gd name="T74" fmla="*/ 186 w 708"/>
                <a:gd name="T75" fmla="*/ 861 h 913"/>
                <a:gd name="T76" fmla="*/ 238 w 708"/>
                <a:gd name="T77" fmla="*/ 887 h 913"/>
                <a:gd name="T78" fmla="*/ 293 w 708"/>
                <a:gd name="T79" fmla="*/ 906 h 913"/>
                <a:gd name="T80" fmla="*/ 348 w 708"/>
                <a:gd name="T81" fmla="*/ 913 h 9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8" h="913">
                  <a:moveTo>
                    <a:pt x="348" y="913"/>
                  </a:moveTo>
                  <a:lnTo>
                    <a:pt x="406" y="906"/>
                  </a:lnTo>
                  <a:lnTo>
                    <a:pt x="461" y="890"/>
                  </a:lnTo>
                  <a:lnTo>
                    <a:pt x="510" y="864"/>
                  </a:lnTo>
                  <a:lnTo>
                    <a:pt x="558" y="828"/>
                  </a:lnTo>
                  <a:lnTo>
                    <a:pt x="601" y="782"/>
                  </a:lnTo>
                  <a:lnTo>
                    <a:pt x="637" y="727"/>
                  </a:lnTo>
                  <a:lnTo>
                    <a:pt x="666" y="668"/>
                  </a:lnTo>
                  <a:lnTo>
                    <a:pt x="689" y="603"/>
                  </a:lnTo>
                  <a:lnTo>
                    <a:pt x="701" y="535"/>
                  </a:lnTo>
                  <a:lnTo>
                    <a:pt x="708" y="459"/>
                  </a:lnTo>
                  <a:lnTo>
                    <a:pt x="705" y="384"/>
                  </a:lnTo>
                  <a:lnTo>
                    <a:pt x="692" y="312"/>
                  </a:lnTo>
                  <a:lnTo>
                    <a:pt x="673" y="248"/>
                  </a:lnTo>
                  <a:lnTo>
                    <a:pt x="643" y="188"/>
                  </a:lnTo>
                  <a:lnTo>
                    <a:pt x="607" y="133"/>
                  </a:lnTo>
                  <a:lnTo>
                    <a:pt x="569" y="88"/>
                  </a:lnTo>
                  <a:lnTo>
                    <a:pt x="524" y="52"/>
                  </a:lnTo>
                  <a:lnTo>
                    <a:pt x="472" y="22"/>
                  </a:lnTo>
                  <a:lnTo>
                    <a:pt x="420" y="6"/>
                  </a:lnTo>
                  <a:lnTo>
                    <a:pt x="360" y="0"/>
                  </a:lnTo>
                  <a:lnTo>
                    <a:pt x="302" y="3"/>
                  </a:lnTo>
                  <a:lnTo>
                    <a:pt x="250" y="19"/>
                  </a:lnTo>
                  <a:lnTo>
                    <a:pt x="198" y="49"/>
                  </a:lnTo>
                  <a:lnTo>
                    <a:pt x="150" y="85"/>
                  </a:lnTo>
                  <a:lnTo>
                    <a:pt x="110" y="130"/>
                  </a:lnTo>
                  <a:lnTo>
                    <a:pt x="71" y="182"/>
                  </a:lnTo>
                  <a:lnTo>
                    <a:pt x="43" y="241"/>
                  </a:lnTo>
                  <a:lnTo>
                    <a:pt x="19" y="306"/>
                  </a:lnTo>
                  <a:lnTo>
                    <a:pt x="7" y="378"/>
                  </a:lnTo>
                  <a:lnTo>
                    <a:pt x="0" y="453"/>
                  </a:lnTo>
                  <a:lnTo>
                    <a:pt x="3" y="525"/>
                  </a:lnTo>
                  <a:lnTo>
                    <a:pt x="16" y="596"/>
                  </a:lnTo>
                  <a:lnTo>
                    <a:pt x="39" y="662"/>
                  </a:lnTo>
                  <a:lnTo>
                    <a:pt x="65" y="724"/>
                  </a:lnTo>
                  <a:lnTo>
                    <a:pt x="101" y="776"/>
                  </a:lnTo>
                  <a:lnTo>
                    <a:pt x="140" y="822"/>
                  </a:lnTo>
                  <a:lnTo>
                    <a:pt x="186" y="861"/>
                  </a:lnTo>
                  <a:lnTo>
                    <a:pt x="238" y="887"/>
                  </a:lnTo>
                  <a:lnTo>
                    <a:pt x="293" y="906"/>
                  </a:lnTo>
                  <a:lnTo>
                    <a:pt x="348" y="913"/>
                  </a:lnTo>
                  <a:close/>
                </a:path>
              </a:pathLst>
            </a:custGeom>
            <a:solidFill>
              <a:srgbClr val="CB65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11" name="Freeform 1187"/>
            <p:cNvSpPr>
              <a:spLocks/>
            </p:cNvSpPr>
            <p:nvPr/>
          </p:nvSpPr>
          <p:spPr bwMode="auto">
            <a:xfrm>
              <a:off x="946" y="2792"/>
              <a:ext cx="31" cy="24"/>
            </a:xfrm>
            <a:custGeom>
              <a:avLst/>
              <a:gdLst>
                <a:gd name="T0" fmla="*/ 13 w 705"/>
                <a:gd name="T1" fmla="*/ 355 h 672"/>
                <a:gd name="T2" fmla="*/ 56 w 705"/>
                <a:gd name="T3" fmla="*/ 466 h 672"/>
                <a:gd name="T4" fmla="*/ 117 w 705"/>
                <a:gd name="T5" fmla="*/ 560 h 672"/>
                <a:gd name="T6" fmla="*/ 199 w 705"/>
                <a:gd name="T7" fmla="*/ 629 h 672"/>
                <a:gd name="T8" fmla="*/ 296 w 705"/>
                <a:gd name="T9" fmla="*/ 665 h 672"/>
                <a:gd name="T10" fmla="*/ 403 w 705"/>
                <a:gd name="T11" fmla="*/ 665 h 672"/>
                <a:gd name="T12" fmla="*/ 507 w 705"/>
                <a:gd name="T13" fmla="*/ 623 h 672"/>
                <a:gd name="T14" fmla="*/ 598 w 705"/>
                <a:gd name="T15" fmla="*/ 541 h 672"/>
                <a:gd name="T16" fmla="*/ 663 w 705"/>
                <a:gd name="T17" fmla="*/ 427 h 672"/>
                <a:gd name="T18" fmla="*/ 698 w 705"/>
                <a:gd name="T19" fmla="*/ 294 h 672"/>
                <a:gd name="T20" fmla="*/ 705 w 705"/>
                <a:gd name="T21" fmla="*/ 195 h 672"/>
                <a:gd name="T22" fmla="*/ 702 w 705"/>
                <a:gd name="T23" fmla="*/ 150 h 672"/>
                <a:gd name="T24" fmla="*/ 695 w 705"/>
                <a:gd name="T25" fmla="*/ 104 h 672"/>
                <a:gd name="T26" fmla="*/ 686 w 705"/>
                <a:gd name="T27" fmla="*/ 62 h 672"/>
                <a:gd name="T28" fmla="*/ 673 w 705"/>
                <a:gd name="T29" fmla="*/ 19 h 672"/>
                <a:gd name="T30" fmla="*/ 659 w 705"/>
                <a:gd name="T31" fmla="*/ 0 h 672"/>
                <a:gd name="T32" fmla="*/ 647 w 705"/>
                <a:gd name="T33" fmla="*/ 74 h 672"/>
                <a:gd name="T34" fmla="*/ 624 w 705"/>
                <a:gd name="T35" fmla="*/ 101 h 672"/>
                <a:gd name="T36" fmla="*/ 595 w 705"/>
                <a:gd name="T37" fmla="*/ 104 h 672"/>
                <a:gd name="T38" fmla="*/ 566 w 705"/>
                <a:gd name="T39" fmla="*/ 107 h 672"/>
                <a:gd name="T40" fmla="*/ 540 w 705"/>
                <a:gd name="T41" fmla="*/ 134 h 672"/>
                <a:gd name="T42" fmla="*/ 536 w 705"/>
                <a:gd name="T43" fmla="*/ 146 h 672"/>
                <a:gd name="T44" fmla="*/ 536 w 705"/>
                <a:gd name="T45" fmla="*/ 170 h 672"/>
                <a:gd name="T46" fmla="*/ 533 w 705"/>
                <a:gd name="T47" fmla="*/ 192 h 672"/>
                <a:gd name="T48" fmla="*/ 524 w 705"/>
                <a:gd name="T49" fmla="*/ 218 h 672"/>
                <a:gd name="T50" fmla="*/ 500 w 705"/>
                <a:gd name="T51" fmla="*/ 238 h 672"/>
                <a:gd name="T52" fmla="*/ 488 w 705"/>
                <a:gd name="T53" fmla="*/ 261 h 672"/>
                <a:gd name="T54" fmla="*/ 497 w 705"/>
                <a:gd name="T55" fmla="*/ 287 h 672"/>
                <a:gd name="T56" fmla="*/ 507 w 705"/>
                <a:gd name="T57" fmla="*/ 316 h 672"/>
                <a:gd name="T58" fmla="*/ 510 w 705"/>
                <a:gd name="T59" fmla="*/ 345 h 672"/>
                <a:gd name="T60" fmla="*/ 488 w 705"/>
                <a:gd name="T61" fmla="*/ 369 h 672"/>
                <a:gd name="T62" fmla="*/ 475 w 705"/>
                <a:gd name="T63" fmla="*/ 375 h 672"/>
                <a:gd name="T64" fmla="*/ 458 w 705"/>
                <a:gd name="T65" fmla="*/ 378 h 672"/>
                <a:gd name="T66" fmla="*/ 445 w 705"/>
                <a:gd name="T67" fmla="*/ 378 h 672"/>
                <a:gd name="T68" fmla="*/ 436 w 705"/>
                <a:gd name="T69" fmla="*/ 381 h 672"/>
                <a:gd name="T70" fmla="*/ 429 w 705"/>
                <a:gd name="T71" fmla="*/ 385 h 672"/>
                <a:gd name="T72" fmla="*/ 417 w 705"/>
                <a:gd name="T73" fmla="*/ 405 h 672"/>
                <a:gd name="T74" fmla="*/ 406 w 705"/>
                <a:gd name="T75" fmla="*/ 424 h 672"/>
                <a:gd name="T76" fmla="*/ 393 w 705"/>
                <a:gd name="T77" fmla="*/ 447 h 672"/>
                <a:gd name="T78" fmla="*/ 381 w 705"/>
                <a:gd name="T79" fmla="*/ 463 h 672"/>
                <a:gd name="T80" fmla="*/ 357 w 705"/>
                <a:gd name="T81" fmla="*/ 469 h 672"/>
                <a:gd name="T82" fmla="*/ 335 w 705"/>
                <a:gd name="T83" fmla="*/ 469 h 672"/>
                <a:gd name="T84" fmla="*/ 315 w 705"/>
                <a:gd name="T85" fmla="*/ 460 h 672"/>
                <a:gd name="T86" fmla="*/ 296 w 705"/>
                <a:gd name="T87" fmla="*/ 447 h 672"/>
                <a:gd name="T88" fmla="*/ 277 w 705"/>
                <a:gd name="T89" fmla="*/ 437 h 672"/>
                <a:gd name="T90" fmla="*/ 257 w 705"/>
                <a:gd name="T91" fmla="*/ 433 h 672"/>
                <a:gd name="T92" fmla="*/ 238 w 705"/>
                <a:gd name="T93" fmla="*/ 440 h 672"/>
                <a:gd name="T94" fmla="*/ 219 w 705"/>
                <a:gd name="T95" fmla="*/ 453 h 672"/>
                <a:gd name="T96" fmla="*/ 199 w 705"/>
                <a:gd name="T97" fmla="*/ 463 h 672"/>
                <a:gd name="T98" fmla="*/ 179 w 705"/>
                <a:gd name="T99" fmla="*/ 466 h 672"/>
                <a:gd name="T100" fmla="*/ 153 w 705"/>
                <a:gd name="T101" fmla="*/ 453 h 672"/>
                <a:gd name="T102" fmla="*/ 121 w 705"/>
                <a:gd name="T103" fmla="*/ 430 h 672"/>
                <a:gd name="T104" fmla="*/ 92 w 705"/>
                <a:gd name="T105" fmla="*/ 408 h 672"/>
                <a:gd name="T106" fmla="*/ 59 w 705"/>
                <a:gd name="T107" fmla="*/ 381 h 672"/>
                <a:gd name="T108" fmla="*/ 30 w 705"/>
                <a:gd name="T109" fmla="*/ 342 h 672"/>
                <a:gd name="T110" fmla="*/ 0 w 705"/>
                <a:gd name="T111" fmla="*/ 287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5" h="672">
                  <a:moveTo>
                    <a:pt x="4" y="290"/>
                  </a:moveTo>
                  <a:lnTo>
                    <a:pt x="13" y="355"/>
                  </a:lnTo>
                  <a:lnTo>
                    <a:pt x="33" y="414"/>
                  </a:lnTo>
                  <a:lnTo>
                    <a:pt x="56" y="466"/>
                  </a:lnTo>
                  <a:lnTo>
                    <a:pt x="85" y="518"/>
                  </a:lnTo>
                  <a:lnTo>
                    <a:pt x="117" y="560"/>
                  </a:lnTo>
                  <a:lnTo>
                    <a:pt x="156" y="600"/>
                  </a:lnTo>
                  <a:lnTo>
                    <a:pt x="199" y="629"/>
                  </a:lnTo>
                  <a:lnTo>
                    <a:pt x="247" y="653"/>
                  </a:lnTo>
                  <a:lnTo>
                    <a:pt x="296" y="665"/>
                  </a:lnTo>
                  <a:lnTo>
                    <a:pt x="345" y="672"/>
                  </a:lnTo>
                  <a:lnTo>
                    <a:pt x="403" y="665"/>
                  </a:lnTo>
                  <a:lnTo>
                    <a:pt x="458" y="649"/>
                  </a:lnTo>
                  <a:lnTo>
                    <a:pt x="507" y="623"/>
                  </a:lnTo>
                  <a:lnTo>
                    <a:pt x="555" y="587"/>
                  </a:lnTo>
                  <a:lnTo>
                    <a:pt x="598" y="541"/>
                  </a:lnTo>
                  <a:lnTo>
                    <a:pt x="634" y="486"/>
                  </a:lnTo>
                  <a:lnTo>
                    <a:pt x="663" y="427"/>
                  </a:lnTo>
                  <a:lnTo>
                    <a:pt x="686" y="362"/>
                  </a:lnTo>
                  <a:lnTo>
                    <a:pt x="698" y="294"/>
                  </a:lnTo>
                  <a:lnTo>
                    <a:pt x="705" y="218"/>
                  </a:lnTo>
                  <a:lnTo>
                    <a:pt x="705" y="195"/>
                  </a:lnTo>
                  <a:lnTo>
                    <a:pt x="705" y="173"/>
                  </a:lnTo>
                  <a:lnTo>
                    <a:pt x="702" y="150"/>
                  </a:lnTo>
                  <a:lnTo>
                    <a:pt x="698" y="127"/>
                  </a:lnTo>
                  <a:lnTo>
                    <a:pt x="695" y="104"/>
                  </a:lnTo>
                  <a:lnTo>
                    <a:pt x="692" y="82"/>
                  </a:lnTo>
                  <a:lnTo>
                    <a:pt x="686" y="62"/>
                  </a:lnTo>
                  <a:lnTo>
                    <a:pt x="679" y="39"/>
                  </a:lnTo>
                  <a:lnTo>
                    <a:pt x="673" y="19"/>
                  </a:lnTo>
                  <a:lnTo>
                    <a:pt x="667" y="0"/>
                  </a:lnTo>
                  <a:lnTo>
                    <a:pt x="659" y="0"/>
                  </a:lnTo>
                  <a:lnTo>
                    <a:pt x="656" y="43"/>
                  </a:lnTo>
                  <a:lnTo>
                    <a:pt x="647" y="74"/>
                  </a:lnTo>
                  <a:lnTo>
                    <a:pt x="637" y="91"/>
                  </a:lnTo>
                  <a:lnTo>
                    <a:pt x="624" y="101"/>
                  </a:lnTo>
                  <a:lnTo>
                    <a:pt x="611" y="104"/>
                  </a:lnTo>
                  <a:lnTo>
                    <a:pt x="595" y="104"/>
                  </a:lnTo>
                  <a:lnTo>
                    <a:pt x="579" y="104"/>
                  </a:lnTo>
                  <a:lnTo>
                    <a:pt x="566" y="107"/>
                  </a:lnTo>
                  <a:lnTo>
                    <a:pt x="552" y="114"/>
                  </a:lnTo>
                  <a:lnTo>
                    <a:pt x="540" y="134"/>
                  </a:lnTo>
                  <a:lnTo>
                    <a:pt x="536" y="140"/>
                  </a:lnTo>
                  <a:lnTo>
                    <a:pt x="536" y="146"/>
                  </a:lnTo>
                  <a:lnTo>
                    <a:pt x="536" y="156"/>
                  </a:lnTo>
                  <a:lnTo>
                    <a:pt x="536" y="170"/>
                  </a:lnTo>
                  <a:lnTo>
                    <a:pt x="536" y="179"/>
                  </a:lnTo>
                  <a:lnTo>
                    <a:pt x="533" y="192"/>
                  </a:lnTo>
                  <a:lnTo>
                    <a:pt x="530" y="206"/>
                  </a:lnTo>
                  <a:lnTo>
                    <a:pt x="524" y="218"/>
                  </a:lnTo>
                  <a:lnTo>
                    <a:pt x="514" y="228"/>
                  </a:lnTo>
                  <a:lnTo>
                    <a:pt x="500" y="238"/>
                  </a:lnTo>
                  <a:lnTo>
                    <a:pt x="491" y="248"/>
                  </a:lnTo>
                  <a:lnTo>
                    <a:pt x="488" y="261"/>
                  </a:lnTo>
                  <a:lnTo>
                    <a:pt x="491" y="273"/>
                  </a:lnTo>
                  <a:lnTo>
                    <a:pt x="497" y="287"/>
                  </a:lnTo>
                  <a:lnTo>
                    <a:pt x="504" y="303"/>
                  </a:lnTo>
                  <a:lnTo>
                    <a:pt x="507" y="316"/>
                  </a:lnTo>
                  <a:lnTo>
                    <a:pt x="510" y="333"/>
                  </a:lnTo>
                  <a:lnTo>
                    <a:pt x="510" y="345"/>
                  </a:lnTo>
                  <a:lnTo>
                    <a:pt x="504" y="358"/>
                  </a:lnTo>
                  <a:lnTo>
                    <a:pt x="488" y="369"/>
                  </a:lnTo>
                  <a:lnTo>
                    <a:pt x="481" y="372"/>
                  </a:lnTo>
                  <a:lnTo>
                    <a:pt x="475" y="375"/>
                  </a:lnTo>
                  <a:lnTo>
                    <a:pt x="469" y="375"/>
                  </a:lnTo>
                  <a:lnTo>
                    <a:pt x="458" y="378"/>
                  </a:lnTo>
                  <a:lnTo>
                    <a:pt x="452" y="378"/>
                  </a:lnTo>
                  <a:lnTo>
                    <a:pt x="445" y="378"/>
                  </a:lnTo>
                  <a:lnTo>
                    <a:pt x="439" y="381"/>
                  </a:lnTo>
                  <a:lnTo>
                    <a:pt x="436" y="381"/>
                  </a:lnTo>
                  <a:lnTo>
                    <a:pt x="433" y="381"/>
                  </a:lnTo>
                  <a:lnTo>
                    <a:pt x="429" y="385"/>
                  </a:lnTo>
                  <a:lnTo>
                    <a:pt x="423" y="391"/>
                  </a:lnTo>
                  <a:lnTo>
                    <a:pt x="417" y="405"/>
                  </a:lnTo>
                  <a:lnTo>
                    <a:pt x="409" y="414"/>
                  </a:lnTo>
                  <a:lnTo>
                    <a:pt x="406" y="424"/>
                  </a:lnTo>
                  <a:lnTo>
                    <a:pt x="400" y="437"/>
                  </a:lnTo>
                  <a:lnTo>
                    <a:pt x="393" y="447"/>
                  </a:lnTo>
                  <a:lnTo>
                    <a:pt x="387" y="457"/>
                  </a:lnTo>
                  <a:lnTo>
                    <a:pt x="381" y="463"/>
                  </a:lnTo>
                  <a:lnTo>
                    <a:pt x="371" y="469"/>
                  </a:lnTo>
                  <a:lnTo>
                    <a:pt x="357" y="469"/>
                  </a:lnTo>
                  <a:lnTo>
                    <a:pt x="348" y="469"/>
                  </a:lnTo>
                  <a:lnTo>
                    <a:pt x="335" y="469"/>
                  </a:lnTo>
                  <a:lnTo>
                    <a:pt x="326" y="463"/>
                  </a:lnTo>
                  <a:lnTo>
                    <a:pt x="315" y="460"/>
                  </a:lnTo>
                  <a:lnTo>
                    <a:pt x="306" y="453"/>
                  </a:lnTo>
                  <a:lnTo>
                    <a:pt x="296" y="447"/>
                  </a:lnTo>
                  <a:lnTo>
                    <a:pt x="286" y="444"/>
                  </a:lnTo>
                  <a:lnTo>
                    <a:pt x="277" y="437"/>
                  </a:lnTo>
                  <a:lnTo>
                    <a:pt x="266" y="437"/>
                  </a:lnTo>
                  <a:lnTo>
                    <a:pt x="257" y="433"/>
                  </a:lnTo>
                  <a:lnTo>
                    <a:pt x="247" y="437"/>
                  </a:lnTo>
                  <a:lnTo>
                    <a:pt x="238" y="440"/>
                  </a:lnTo>
                  <a:lnTo>
                    <a:pt x="228" y="447"/>
                  </a:lnTo>
                  <a:lnTo>
                    <a:pt x="219" y="453"/>
                  </a:lnTo>
                  <a:lnTo>
                    <a:pt x="208" y="460"/>
                  </a:lnTo>
                  <a:lnTo>
                    <a:pt x="199" y="463"/>
                  </a:lnTo>
                  <a:lnTo>
                    <a:pt x="189" y="466"/>
                  </a:lnTo>
                  <a:lnTo>
                    <a:pt x="179" y="466"/>
                  </a:lnTo>
                  <a:lnTo>
                    <a:pt x="166" y="463"/>
                  </a:lnTo>
                  <a:lnTo>
                    <a:pt x="153" y="453"/>
                  </a:lnTo>
                  <a:lnTo>
                    <a:pt x="137" y="444"/>
                  </a:lnTo>
                  <a:lnTo>
                    <a:pt x="121" y="430"/>
                  </a:lnTo>
                  <a:lnTo>
                    <a:pt x="104" y="421"/>
                  </a:lnTo>
                  <a:lnTo>
                    <a:pt x="92" y="408"/>
                  </a:lnTo>
                  <a:lnTo>
                    <a:pt x="76" y="394"/>
                  </a:lnTo>
                  <a:lnTo>
                    <a:pt x="59" y="381"/>
                  </a:lnTo>
                  <a:lnTo>
                    <a:pt x="43" y="362"/>
                  </a:lnTo>
                  <a:lnTo>
                    <a:pt x="30" y="342"/>
                  </a:lnTo>
                  <a:lnTo>
                    <a:pt x="13" y="316"/>
                  </a:lnTo>
                  <a:lnTo>
                    <a:pt x="0" y="287"/>
                  </a:lnTo>
                  <a:lnTo>
                    <a:pt x="4" y="290"/>
                  </a:lnTo>
                  <a:close/>
                </a:path>
              </a:pathLst>
            </a:custGeom>
            <a:solidFill>
              <a:srgbClr val="B24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12" name="Freeform 1188"/>
            <p:cNvSpPr>
              <a:spLocks/>
            </p:cNvSpPr>
            <p:nvPr/>
          </p:nvSpPr>
          <p:spPr bwMode="auto">
            <a:xfrm>
              <a:off x="946" y="2783"/>
              <a:ext cx="31" cy="33"/>
            </a:xfrm>
            <a:custGeom>
              <a:avLst/>
              <a:gdLst>
                <a:gd name="T0" fmla="*/ 348 w 708"/>
                <a:gd name="T1" fmla="*/ 913 h 913"/>
                <a:gd name="T2" fmla="*/ 406 w 708"/>
                <a:gd name="T3" fmla="*/ 906 h 913"/>
                <a:gd name="T4" fmla="*/ 461 w 708"/>
                <a:gd name="T5" fmla="*/ 890 h 913"/>
                <a:gd name="T6" fmla="*/ 510 w 708"/>
                <a:gd name="T7" fmla="*/ 864 h 913"/>
                <a:gd name="T8" fmla="*/ 558 w 708"/>
                <a:gd name="T9" fmla="*/ 828 h 913"/>
                <a:gd name="T10" fmla="*/ 601 w 708"/>
                <a:gd name="T11" fmla="*/ 782 h 913"/>
                <a:gd name="T12" fmla="*/ 637 w 708"/>
                <a:gd name="T13" fmla="*/ 727 h 913"/>
                <a:gd name="T14" fmla="*/ 666 w 708"/>
                <a:gd name="T15" fmla="*/ 668 h 913"/>
                <a:gd name="T16" fmla="*/ 689 w 708"/>
                <a:gd name="T17" fmla="*/ 603 h 913"/>
                <a:gd name="T18" fmla="*/ 701 w 708"/>
                <a:gd name="T19" fmla="*/ 535 h 913"/>
                <a:gd name="T20" fmla="*/ 708 w 708"/>
                <a:gd name="T21" fmla="*/ 459 h 913"/>
                <a:gd name="T22" fmla="*/ 705 w 708"/>
                <a:gd name="T23" fmla="*/ 384 h 913"/>
                <a:gd name="T24" fmla="*/ 692 w 708"/>
                <a:gd name="T25" fmla="*/ 312 h 913"/>
                <a:gd name="T26" fmla="*/ 673 w 708"/>
                <a:gd name="T27" fmla="*/ 248 h 913"/>
                <a:gd name="T28" fmla="*/ 643 w 708"/>
                <a:gd name="T29" fmla="*/ 188 h 913"/>
                <a:gd name="T30" fmla="*/ 607 w 708"/>
                <a:gd name="T31" fmla="*/ 133 h 913"/>
                <a:gd name="T32" fmla="*/ 569 w 708"/>
                <a:gd name="T33" fmla="*/ 88 h 913"/>
                <a:gd name="T34" fmla="*/ 524 w 708"/>
                <a:gd name="T35" fmla="*/ 52 h 913"/>
                <a:gd name="T36" fmla="*/ 472 w 708"/>
                <a:gd name="T37" fmla="*/ 22 h 913"/>
                <a:gd name="T38" fmla="*/ 420 w 708"/>
                <a:gd name="T39" fmla="*/ 6 h 913"/>
                <a:gd name="T40" fmla="*/ 360 w 708"/>
                <a:gd name="T41" fmla="*/ 0 h 913"/>
                <a:gd name="T42" fmla="*/ 302 w 708"/>
                <a:gd name="T43" fmla="*/ 3 h 913"/>
                <a:gd name="T44" fmla="*/ 250 w 708"/>
                <a:gd name="T45" fmla="*/ 19 h 913"/>
                <a:gd name="T46" fmla="*/ 198 w 708"/>
                <a:gd name="T47" fmla="*/ 49 h 913"/>
                <a:gd name="T48" fmla="*/ 150 w 708"/>
                <a:gd name="T49" fmla="*/ 85 h 913"/>
                <a:gd name="T50" fmla="*/ 110 w 708"/>
                <a:gd name="T51" fmla="*/ 130 h 913"/>
                <a:gd name="T52" fmla="*/ 71 w 708"/>
                <a:gd name="T53" fmla="*/ 182 h 913"/>
                <a:gd name="T54" fmla="*/ 43 w 708"/>
                <a:gd name="T55" fmla="*/ 241 h 913"/>
                <a:gd name="T56" fmla="*/ 19 w 708"/>
                <a:gd name="T57" fmla="*/ 306 h 913"/>
                <a:gd name="T58" fmla="*/ 7 w 708"/>
                <a:gd name="T59" fmla="*/ 378 h 913"/>
                <a:gd name="T60" fmla="*/ 0 w 708"/>
                <a:gd name="T61" fmla="*/ 453 h 913"/>
                <a:gd name="T62" fmla="*/ 3 w 708"/>
                <a:gd name="T63" fmla="*/ 525 h 913"/>
                <a:gd name="T64" fmla="*/ 16 w 708"/>
                <a:gd name="T65" fmla="*/ 596 h 913"/>
                <a:gd name="T66" fmla="*/ 39 w 708"/>
                <a:gd name="T67" fmla="*/ 662 h 913"/>
                <a:gd name="T68" fmla="*/ 65 w 708"/>
                <a:gd name="T69" fmla="*/ 724 h 913"/>
                <a:gd name="T70" fmla="*/ 101 w 708"/>
                <a:gd name="T71" fmla="*/ 776 h 913"/>
                <a:gd name="T72" fmla="*/ 140 w 708"/>
                <a:gd name="T73" fmla="*/ 822 h 913"/>
                <a:gd name="T74" fmla="*/ 186 w 708"/>
                <a:gd name="T75" fmla="*/ 861 h 913"/>
                <a:gd name="T76" fmla="*/ 238 w 708"/>
                <a:gd name="T77" fmla="*/ 887 h 913"/>
                <a:gd name="T78" fmla="*/ 293 w 708"/>
                <a:gd name="T79" fmla="*/ 906 h 913"/>
                <a:gd name="T80" fmla="*/ 348 w 708"/>
                <a:gd name="T81" fmla="*/ 913 h 9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8" h="913">
                  <a:moveTo>
                    <a:pt x="348" y="913"/>
                  </a:moveTo>
                  <a:lnTo>
                    <a:pt x="406" y="906"/>
                  </a:lnTo>
                  <a:lnTo>
                    <a:pt x="461" y="890"/>
                  </a:lnTo>
                  <a:lnTo>
                    <a:pt x="510" y="864"/>
                  </a:lnTo>
                  <a:lnTo>
                    <a:pt x="558" y="828"/>
                  </a:lnTo>
                  <a:lnTo>
                    <a:pt x="601" y="782"/>
                  </a:lnTo>
                  <a:lnTo>
                    <a:pt x="637" y="727"/>
                  </a:lnTo>
                  <a:lnTo>
                    <a:pt x="666" y="668"/>
                  </a:lnTo>
                  <a:lnTo>
                    <a:pt x="689" y="603"/>
                  </a:lnTo>
                  <a:lnTo>
                    <a:pt x="701" y="535"/>
                  </a:lnTo>
                  <a:lnTo>
                    <a:pt x="708" y="459"/>
                  </a:lnTo>
                  <a:lnTo>
                    <a:pt x="705" y="384"/>
                  </a:lnTo>
                  <a:lnTo>
                    <a:pt x="692" y="312"/>
                  </a:lnTo>
                  <a:lnTo>
                    <a:pt x="673" y="248"/>
                  </a:lnTo>
                  <a:lnTo>
                    <a:pt x="643" y="188"/>
                  </a:lnTo>
                  <a:lnTo>
                    <a:pt x="607" y="133"/>
                  </a:lnTo>
                  <a:lnTo>
                    <a:pt x="569" y="88"/>
                  </a:lnTo>
                  <a:lnTo>
                    <a:pt x="524" y="52"/>
                  </a:lnTo>
                  <a:lnTo>
                    <a:pt x="472" y="22"/>
                  </a:lnTo>
                  <a:lnTo>
                    <a:pt x="420" y="6"/>
                  </a:lnTo>
                  <a:lnTo>
                    <a:pt x="360" y="0"/>
                  </a:lnTo>
                  <a:lnTo>
                    <a:pt x="302" y="3"/>
                  </a:lnTo>
                  <a:lnTo>
                    <a:pt x="250" y="19"/>
                  </a:lnTo>
                  <a:lnTo>
                    <a:pt x="198" y="49"/>
                  </a:lnTo>
                  <a:lnTo>
                    <a:pt x="150" y="85"/>
                  </a:lnTo>
                  <a:lnTo>
                    <a:pt x="110" y="130"/>
                  </a:lnTo>
                  <a:lnTo>
                    <a:pt x="71" y="182"/>
                  </a:lnTo>
                  <a:lnTo>
                    <a:pt x="43" y="241"/>
                  </a:lnTo>
                  <a:lnTo>
                    <a:pt x="19" y="306"/>
                  </a:lnTo>
                  <a:lnTo>
                    <a:pt x="7" y="378"/>
                  </a:lnTo>
                  <a:lnTo>
                    <a:pt x="0" y="453"/>
                  </a:lnTo>
                  <a:lnTo>
                    <a:pt x="3" y="525"/>
                  </a:lnTo>
                  <a:lnTo>
                    <a:pt x="16" y="596"/>
                  </a:lnTo>
                  <a:lnTo>
                    <a:pt x="39" y="662"/>
                  </a:lnTo>
                  <a:lnTo>
                    <a:pt x="65" y="724"/>
                  </a:lnTo>
                  <a:lnTo>
                    <a:pt x="101" y="776"/>
                  </a:lnTo>
                  <a:lnTo>
                    <a:pt x="140" y="822"/>
                  </a:lnTo>
                  <a:lnTo>
                    <a:pt x="186" y="861"/>
                  </a:lnTo>
                  <a:lnTo>
                    <a:pt x="238" y="887"/>
                  </a:lnTo>
                  <a:lnTo>
                    <a:pt x="293" y="906"/>
                  </a:lnTo>
                  <a:lnTo>
                    <a:pt x="348" y="913"/>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13" name="Freeform 1189"/>
            <p:cNvSpPr>
              <a:spLocks/>
            </p:cNvSpPr>
            <p:nvPr/>
          </p:nvSpPr>
          <p:spPr bwMode="auto">
            <a:xfrm>
              <a:off x="956" y="2797"/>
              <a:ext cx="2" cy="2"/>
            </a:xfrm>
            <a:custGeom>
              <a:avLst/>
              <a:gdLst>
                <a:gd name="T0" fmla="*/ 19 w 46"/>
                <a:gd name="T1" fmla="*/ 49 h 49"/>
                <a:gd name="T2" fmla="*/ 26 w 46"/>
                <a:gd name="T3" fmla="*/ 49 h 49"/>
                <a:gd name="T4" fmla="*/ 29 w 46"/>
                <a:gd name="T5" fmla="*/ 46 h 49"/>
                <a:gd name="T6" fmla="*/ 35 w 46"/>
                <a:gd name="T7" fmla="*/ 43 h 49"/>
                <a:gd name="T8" fmla="*/ 35 w 46"/>
                <a:gd name="T9" fmla="*/ 40 h 49"/>
                <a:gd name="T10" fmla="*/ 40 w 46"/>
                <a:gd name="T11" fmla="*/ 33 h 49"/>
                <a:gd name="T12" fmla="*/ 43 w 46"/>
                <a:gd name="T13" fmla="*/ 30 h 49"/>
                <a:gd name="T14" fmla="*/ 43 w 46"/>
                <a:gd name="T15" fmla="*/ 24 h 49"/>
                <a:gd name="T16" fmla="*/ 43 w 46"/>
                <a:gd name="T17" fmla="*/ 21 h 49"/>
                <a:gd name="T18" fmla="*/ 46 w 46"/>
                <a:gd name="T19" fmla="*/ 17 h 49"/>
                <a:gd name="T20" fmla="*/ 43 w 46"/>
                <a:gd name="T21" fmla="*/ 14 h 49"/>
                <a:gd name="T22" fmla="*/ 43 w 46"/>
                <a:gd name="T23" fmla="*/ 10 h 49"/>
                <a:gd name="T24" fmla="*/ 40 w 46"/>
                <a:gd name="T25" fmla="*/ 7 h 49"/>
                <a:gd name="T26" fmla="*/ 35 w 46"/>
                <a:gd name="T27" fmla="*/ 4 h 49"/>
                <a:gd name="T28" fmla="*/ 32 w 46"/>
                <a:gd name="T29" fmla="*/ 0 h 49"/>
                <a:gd name="T30" fmla="*/ 29 w 46"/>
                <a:gd name="T31" fmla="*/ 0 h 49"/>
                <a:gd name="T32" fmla="*/ 26 w 46"/>
                <a:gd name="T33" fmla="*/ 0 h 49"/>
                <a:gd name="T34" fmla="*/ 23 w 46"/>
                <a:gd name="T35" fmla="*/ 0 h 49"/>
                <a:gd name="T36" fmla="*/ 19 w 46"/>
                <a:gd name="T37" fmla="*/ 0 h 49"/>
                <a:gd name="T38" fmla="*/ 16 w 46"/>
                <a:gd name="T39" fmla="*/ 0 h 49"/>
                <a:gd name="T40" fmla="*/ 13 w 46"/>
                <a:gd name="T41" fmla="*/ 0 h 49"/>
                <a:gd name="T42" fmla="*/ 10 w 46"/>
                <a:gd name="T43" fmla="*/ 0 h 49"/>
                <a:gd name="T44" fmla="*/ 10 w 46"/>
                <a:gd name="T45" fmla="*/ 4 h 49"/>
                <a:gd name="T46" fmla="*/ 7 w 46"/>
                <a:gd name="T47" fmla="*/ 7 h 49"/>
                <a:gd name="T48" fmla="*/ 4 w 46"/>
                <a:gd name="T49" fmla="*/ 10 h 49"/>
                <a:gd name="T50" fmla="*/ 4 w 46"/>
                <a:gd name="T51" fmla="*/ 14 h 49"/>
                <a:gd name="T52" fmla="*/ 4 w 46"/>
                <a:gd name="T53" fmla="*/ 17 h 49"/>
                <a:gd name="T54" fmla="*/ 0 w 46"/>
                <a:gd name="T55" fmla="*/ 21 h 49"/>
                <a:gd name="T56" fmla="*/ 0 w 46"/>
                <a:gd name="T57" fmla="*/ 24 h 49"/>
                <a:gd name="T58" fmla="*/ 0 w 46"/>
                <a:gd name="T59" fmla="*/ 30 h 49"/>
                <a:gd name="T60" fmla="*/ 4 w 46"/>
                <a:gd name="T61" fmla="*/ 33 h 49"/>
                <a:gd name="T62" fmla="*/ 4 w 46"/>
                <a:gd name="T63" fmla="*/ 36 h 49"/>
                <a:gd name="T64" fmla="*/ 4 w 46"/>
                <a:gd name="T65" fmla="*/ 40 h 49"/>
                <a:gd name="T66" fmla="*/ 7 w 46"/>
                <a:gd name="T67" fmla="*/ 43 h 49"/>
                <a:gd name="T68" fmla="*/ 10 w 46"/>
                <a:gd name="T69" fmla="*/ 46 h 49"/>
                <a:gd name="T70" fmla="*/ 13 w 46"/>
                <a:gd name="T71" fmla="*/ 49 h 49"/>
                <a:gd name="T72" fmla="*/ 16 w 46"/>
                <a:gd name="T73" fmla="*/ 49 h 49"/>
                <a:gd name="T74" fmla="*/ 19 w 46"/>
                <a:gd name="T75"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 h="49">
                  <a:moveTo>
                    <a:pt x="19" y="49"/>
                  </a:moveTo>
                  <a:lnTo>
                    <a:pt x="26" y="49"/>
                  </a:lnTo>
                  <a:lnTo>
                    <a:pt x="29" y="46"/>
                  </a:lnTo>
                  <a:lnTo>
                    <a:pt x="35" y="43"/>
                  </a:lnTo>
                  <a:lnTo>
                    <a:pt x="35" y="40"/>
                  </a:lnTo>
                  <a:lnTo>
                    <a:pt x="40" y="33"/>
                  </a:lnTo>
                  <a:lnTo>
                    <a:pt x="43" y="30"/>
                  </a:lnTo>
                  <a:lnTo>
                    <a:pt x="43" y="24"/>
                  </a:lnTo>
                  <a:lnTo>
                    <a:pt x="43" y="21"/>
                  </a:lnTo>
                  <a:lnTo>
                    <a:pt x="46" y="17"/>
                  </a:lnTo>
                  <a:lnTo>
                    <a:pt x="43" y="14"/>
                  </a:lnTo>
                  <a:lnTo>
                    <a:pt x="43" y="10"/>
                  </a:lnTo>
                  <a:lnTo>
                    <a:pt x="40" y="7"/>
                  </a:lnTo>
                  <a:lnTo>
                    <a:pt x="35" y="4"/>
                  </a:lnTo>
                  <a:lnTo>
                    <a:pt x="32" y="0"/>
                  </a:lnTo>
                  <a:lnTo>
                    <a:pt x="29" y="0"/>
                  </a:lnTo>
                  <a:lnTo>
                    <a:pt x="26" y="0"/>
                  </a:lnTo>
                  <a:lnTo>
                    <a:pt x="23" y="0"/>
                  </a:lnTo>
                  <a:lnTo>
                    <a:pt x="19" y="0"/>
                  </a:lnTo>
                  <a:lnTo>
                    <a:pt x="16" y="0"/>
                  </a:lnTo>
                  <a:lnTo>
                    <a:pt x="13" y="0"/>
                  </a:lnTo>
                  <a:lnTo>
                    <a:pt x="10" y="0"/>
                  </a:lnTo>
                  <a:lnTo>
                    <a:pt x="10" y="4"/>
                  </a:lnTo>
                  <a:lnTo>
                    <a:pt x="7" y="7"/>
                  </a:lnTo>
                  <a:lnTo>
                    <a:pt x="4" y="10"/>
                  </a:lnTo>
                  <a:lnTo>
                    <a:pt x="4" y="14"/>
                  </a:lnTo>
                  <a:lnTo>
                    <a:pt x="4" y="17"/>
                  </a:lnTo>
                  <a:lnTo>
                    <a:pt x="0" y="21"/>
                  </a:lnTo>
                  <a:lnTo>
                    <a:pt x="0" y="24"/>
                  </a:lnTo>
                  <a:lnTo>
                    <a:pt x="0" y="30"/>
                  </a:lnTo>
                  <a:lnTo>
                    <a:pt x="4" y="33"/>
                  </a:lnTo>
                  <a:lnTo>
                    <a:pt x="4" y="36"/>
                  </a:lnTo>
                  <a:lnTo>
                    <a:pt x="4" y="40"/>
                  </a:lnTo>
                  <a:lnTo>
                    <a:pt x="7" y="43"/>
                  </a:lnTo>
                  <a:lnTo>
                    <a:pt x="10" y="46"/>
                  </a:lnTo>
                  <a:lnTo>
                    <a:pt x="13" y="49"/>
                  </a:lnTo>
                  <a:lnTo>
                    <a:pt x="16" y="49"/>
                  </a:lnTo>
                  <a:lnTo>
                    <a:pt x="19" y="49"/>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14" name="Freeform 1190"/>
            <p:cNvSpPr>
              <a:spLocks/>
            </p:cNvSpPr>
            <p:nvPr/>
          </p:nvSpPr>
          <p:spPr bwMode="auto">
            <a:xfrm>
              <a:off x="957" y="2802"/>
              <a:ext cx="2" cy="2"/>
            </a:xfrm>
            <a:custGeom>
              <a:avLst/>
              <a:gdLst>
                <a:gd name="T0" fmla="*/ 3 w 58"/>
                <a:gd name="T1" fmla="*/ 49 h 52"/>
                <a:gd name="T2" fmla="*/ 6 w 58"/>
                <a:gd name="T3" fmla="*/ 52 h 52"/>
                <a:gd name="T4" fmla="*/ 9 w 58"/>
                <a:gd name="T5" fmla="*/ 52 h 52"/>
                <a:gd name="T6" fmla="*/ 12 w 58"/>
                <a:gd name="T7" fmla="*/ 52 h 52"/>
                <a:gd name="T8" fmla="*/ 16 w 58"/>
                <a:gd name="T9" fmla="*/ 52 h 52"/>
                <a:gd name="T10" fmla="*/ 19 w 58"/>
                <a:gd name="T11" fmla="*/ 52 h 52"/>
                <a:gd name="T12" fmla="*/ 22 w 58"/>
                <a:gd name="T13" fmla="*/ 52 h 52"/>
                <a:gd name="T14" fmla="*/ 28 w 58"/>
                <a:gd name="T15" fmla="*/ 52 h 52"/>
                <a:gd name="T16" fmla="*/ 33 w 58"/>
                <a:gd name="T17" fmla="*/ 49 h 52"/>
                <a:gd name="T18" fmla="*/ 36 w 58"/>
                <a:gd name="T19" fmla="*/ 49 h 52"/>
                <a:gd name="T20" fmla="*/ 42 w 58"/>
                <a:gd name="T21" fmla="*/ 46 h 52"/>
                <a:gd name="T22" fmla="*/ 45 w 58"/>
                <a:gd name="T23" fmla="*/ 39 h 52"/>
                <a:gd name="T24" fmla="*/ 48 w 58"/>
                <a:gd name="T25" fmla="*/ 35 h 52"/>
                <a:gd name="T26" fmla="*/ 52 w 58"/>
                <a:gd name="T27" fmla="*/ 32 h 52"/>
                <a:gd name="T28" fmla="*/ 52 w 58"/>
                <a:gd name="T29" fmla="*/ 25 h 52"/>
                <a:gd name="T30" fmla="*/ 55 w 58"/>
                <a:gd name="T31" fmla="*/ 19 h 52"/>
                <a:gd name="T32" fmla="*/ 55 w 58"/>
                <a:gd name="T33" fmla="*/ 16 h 52"/>
                <a:gd name="T34" fmla="*/ 58 w 58"/>
                <a:gd name="T35" fmla="*/ 13 h 52"/>
                <a:gd name="T36" fmla="*/ 58 w 58"/>
                <a:gd name="T37" fmla="*/ 10 h 52"/>
                <a:gd name="T38" fmla="*/ 55 w 58"/>
                <a:gd name="T39" fmla="*/ 6 h 52"/>
                <a:gd name="T40" fmla="*/ 55 w 58"/>
                <a:gd name="T41" fmla="*/ 3 h 52"/>
                <a:gd name="T42" fmla="*/ 52 w 58"/>
                <a:gd name="T43" fmla="*/ 3 h 52"/>
                <a:gd name="T44" fmla="*/ 48 w 58"/>
                <a:gd name="T45" fmla="*/ 3 h 52"/>
                <a:gd name="T46" fmla="*/ 45 w 58"/>
                <a:gd name="T47" fmla="*/ 0 h 52"/>
                <a:gd name="T48" fmla="*/ 42 w 58"/>
                <a:gd name="T49" fmla="*/ 3 h 52"/>
                <a:gd name="T50" fmla="*/ 36 w 58"/>
                <a:gd name="T51" fmla="*/ 3 h 52"/>
                <a:gd name="T52" fmla="*/ 28 w 58"/>
                <a:gd name="T53" fmla="*/ 3 h 52"/>
                <a:gd name="T54" fmla="*/ 22 w 58"/>
                <a:gd name="T55" fmla="*/ 6 h 52"/>
                <a:gd name="T56" fmla="*/ 19 w 58"/>
                <a:gd name="T57" fmla="*/ 6 h 52"/>
                <a:gd name="T58" fmla="*/ 12 w 58"/>
                <a:gd name="T59" fmla="*/ 10 h 52"/>
                <a:gd name="T60" fmla="*/ 9 w 58"/>
                <a:gd name="T61" fmla="*/ 13 h 52"/>
                <a:gd name="T62" fmla="*/ 6 w 58"/>
                <a:gd name="T63" fmla="*/ 16 h 52"/>
                <a:gd name="T64" fmla="*/ 3 w 58"/>
                <a:gd name="T65" fmla="*/ 19 h 52"/>
                <a:gd name="T66" fmla="*/ 0 w 58"/>
                <a:gd name="T67" fmla="*/ 25 h 52"/>
                <a:gd name="T68" fmla="*/ 0 w 58"/>
                <a:gd name="T69" fmla="*/ 29 h 52"/>
                <a:gd name="T70" fmla="*/ 0 w 58"/>
                <a:gd name="T71" fmla="*/ 32 h 52"/>
                <a:gd name="T72" fmla="*/ 0 w 58"/>
                <a:gd name="T73" fmla="*/ 39 h 52"/>
                <a:gd name="T74" fmla="*/ 0 w 58"/>
                <a:gd name="T75" fmla="*/ 42 h 52"/>
                <a:gd name="T76" fmla="*/ 0 w 58"/>
                <a:gd name="T77" fmla="*/ 46 h 52"/>
                <a:gd name="T78" fmla="*/ 3 w 58"/>
                <a:gd name="T79" fmla="*/ 4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 h="52">
                  <a:moveTo>
                    <a:pt x="3" y="49"/>
                  </a:moveTo>
                  <a:lnTo>
                    <a:pt x="6" y="52"/>
                  </a:lnTo>
                  <a:lnTo>
                    <a:pt x="9" y="52"/>
                  </a:lnTo>
                  <a:lnTo>
                    <a:pt x="12" y="52"/>
                  </a:lnTo>
                  <a:lnTo>
                    <a:pt x="16" y="52"/>
                  </a:lnTo>
                  <a:lnTo>
                    <a:pt x="19" y="52"/>
                  </a:lnTo>
                  <a:lnTo>
                    <a:pt x="22" y="52"/>
                  </a:lnTo>
                  <a:lnTo>
                    <a:pt x="28" y="52"/>
                  </a:lnTo>
                  <a:lnTo>
                    <a:pt x="33" y="49"/>
                  </a:lnTo>
                  <a:lnTo>
                    <a:pt x="36" y="49"/>
                  </a:lnTo>
                  <a:lnTo>
                    <a:pt x="42" y="46"/>
                  </a:lnTo>
                  <a:lnTo>
                    <a:pt x="45" y="39"/>
                  </a:lnTo>
                  <a:lnTo>
                    <a:pt x="48" y="35"/>
                  </a:lnTo>
                  <a:lnTo>
                    <a:pt x="52" y="32"/>
                  </a:lnTo>
                  <a:lnTo>
                    <a:pt x="52" y="25"/>
                  </a:lnTo>
                  <a:lnTo>
                    <a:pt x="55" y="19"/>
                  </a:lnTo>
                  <a:lnTo>
                    <a:pt x="55" y="16"/>
                  </a:lnTo>
                  <a:lnTo>
                    <a:pt x="58" y="13"/>
                  </a:lnTo>
                  <a:lnTo>
                    <a:pt x="58" y="10"/>
                  </a:lnTo>
                  <a:lnTo>
                    <a:pt x="55" y="6"/>
                  </a:lnTo>
                  <a:lnTo>
                    <a:pt x="55" y="3"/>
                  </a:lnTo>
                  <a:lnTo>
                    <a:pt x="52" y="3"/>
                  </a:lnTo>
                  <a:lnTo>
                    <a:pt x="48" y="3"/>
                  </a:lnTo>
                  <a:lnTo>
                    <a:pt x="45" y="0"/>
                  </a:lnTo>
                  <a:lnTo>
                    <a:pt x="42" y="3"/>
                  </a:lnTo>
                  <a:lnTo>
                    <a:pt x="36" y="3"/>
                  </a:lnTo>
                  <a:lnTo>
                    <a:pt x="28" y="3"/>
                  </a:lnTo>
                  <a:lnTo>
                    <a:pt x="22" y="6"/>
                  </a:lnTo>
                  <a:lnTo>
                    <a:pt x="19" y="6"/>
                  </a:lnTo>
                  <a:lnTo>
                    <a:pt x="12" y="10"/>
                  </a:lnTo>
                  <a:lnTo>
                    <a:pt x="9" y="13"/>
                  </a:lnTo>
                  <a:lnTo>
                    <a:pt x="6" y="16"/>
                  </a:lnTo>
                  <a:lnTo>
                    <a:pt x="3" y="19"/>
                  </a:lnTo>
                  <a:lnTo>
                    <a:pt x="0" y="25"/>
                  </a:lnTo>
                  <a:lnTo>
                    <a:pt x="0" y="29"/>
                  </a:lnTo>
                  <a:lnTo>
                    <a:pt x="0" y="32"/>
                  </a:lnTo>
                  <a:lnTo>
                    <a:pt x="0" y="39"/>
                  </a:lnTo>
                  <a:lnTo>
                    <a:pt x="0" y="42"/>
                  </a:lnTo>
                  <a:lnTo>
                    <a:pt x="0" y="46"/>
                  </a:lnTo>
                  <a:lnTo>
                    <a:pt x="3" y="49"/>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15" name="Freeform 1191"/>
            <p:cNvSpPr>
              <a:spLocks/>
            </p:cNvSpPr>
            <p:nvPr/>
          </p:nvSpPr>
          <p:spPr bwMode="auto">
            <a:xfrm>
              <a:off x="960" y="2793"/>
              <a:ext cx="2" cy="2"/>
            </a:xfrm>
            <a:custGeom>
              <a:avLst/>
              <a:gdLst>
                <a:gd name="T0" fmla="*/ 30 w 52"/>
                <a:gd name="T1" fmla="*/ 43 h 43"/>
                <a:gd name="T2" fmla="*/ 33 w 52"/>
                <a:gd name="T3" fmla="*/ 43 h 43"/>
                <a:gd name="T4" fmla="*/ 36 w 52"/>
                <a:gd name="T5" fmla="*/ 39 h 43"/>
                <a:gd name="T6" fmla="*/ 39 w 52"/>
                <a:gd name="T7" fmla="*/ 39 h 43"/>
                <a:gd name="T8" fmla="*/ 42 w 52"/>
                <a:gd name="T9" fmla="*/ 35 h 43"/>
                <a:gd name="T10" fmla="*/ 45 w 52"/>
                <a:gd name="T11" fmla="*/ 32 h 43"/>
                <a:gd name="T12" fmla="*/ 45 w 52"/>
                <a:gd name="T13" fmla="*/ 29 h 43"/>
                <a:gd name="T14" fmla="*/ 49 w 52"/>
                <a:gd name="T15" fmla="*/ 26 h 43"/>
                <a:gd name="T16" fmla="*/ 49 w 52"/>
                <a:gd name="T17" fmla="*/ 23 h 43"/>
                <a:gd name="T18" fmla="*/ 52 w 52"/>
                <a:gd name="T19" fmla="*/ 20 h 43"/>
                <a:gd name="T20" fmla="*/ 52 w 52"/>
                <a:gd name="T21" fmla="*/ 16 h 43"/>
                <a:gd name="T22" fmla="*/ 52 w 52"/>
                <a:gd name="T23" fmla="*/ 13 h 43"/>
                <a:gd name="T24" fmla="*/ 49 w 52"/>
                <a:gd name="T25" fmla="*/ 10 h 43"/>
                <a:gd name="T26" fmla="*/ 45 w 52"/>
                <a:gd name="T27" fmla="*/ 7 h 43"/>
                <a:gd name="T28" fmla="*/ 42 w 52"/>
                <a:gd name="T29" fmla="*/ 4 h 43"/>
                <a:gd name="T30" fmla="*/ 39 w 52"/>
                <a:gd name="T31" fmla="*/ 4 h 43"/>
                <a:gd name="T32" fmla="*/ 36 w 52"/>
                <a:gd name="T33" fmla="*/ 4 h 43"/>
                <a:gd name="T34" fmla="*/ 33 w 52"/>
                <a:gd name="T35" fmla="*/ 4 h 43"/>
                <a:gd name="T36" fmla="*/ 30 w 52"/>
                <a:gd name="T37" fmla="*/ 0 h 43"/>
                <a:gd name="T38" fmla="*/ 26 w 52"/>
                <a:gd name="T39" fmla="*/ 4 h 43"/>
                <a:gd name="T40" fmla="*/ 20 w 52"/>
                <a:gd name="T41" fmla="*/ 4 h 43"/>
                <a:gd name="T42" fmla="*/ 17 w 52"/>
                <a:gd name="T43" fmla="*/ 4 h 43"/>
                <a:gd name="T44" fmla="*/ 14 w 52"/>
                <a:gd name="T45" fmla="*/ 7 h 43"/>
                <a:gd name="T46" fmla="*/ 10 w 52"/>
                <a:gd name="T47" fmla="*/ 7 h 43"/>
                <a:gd name="T48" fmla="*/ 7 w 52"/>
                <a:gd name="T49" fmla="*/ 10 h 43"/>
                <a:gd name="T50" fmla="*/ 3 w 52"/>
                <a:gd name="T51" fmla="*/ 13 h 43"/>
                <a:gd name="T52" fmla="*/ 3 w 52"/>
                <a:gd name="T53" fmla="*/ 16 h 43"/>
                <a:gd name="T54" fmla="*/ 0 w 52"/>
                <a:gd name="T55" fmla="*/ 16 h 43"/>
                <a:gd name="T56" fmla="*/ 0 w 52"/>
                <a:gd name="T57" fmla="*/ 20 h 43"/>
                <a:gd name="T58" fmla="*/ 0 w 52"/>
                <a:gd name="T59" fmla="*/ 23 h 43"/>
                <a:gd name="T60" fmla="*/ 3 w 52"/>
                <a:gd name="T61" fmla="*/ 26 h 43"/>
                <a:gd name="T62" fmla="*/ 3 w 52"/>
                <a:gd name="T63" fmla="*/ 29 h 43"/>
                <a:gd name="T64" fmla="*/ 7 w 52"/>
                <a:gd name="T65" fmla="*/ 29 h 43"/>
                <a:gd name="T66" fmla="*/ 10 w 52"/>
                <a:gd name="T67" fmla="*/ 32 h 43"/>
                <a:gd name="T68" fmla="*/ 14 w 52"/>
                <a:gd name="T69" fmla="*/ 35 h 43"/>
                <a:gd name="T70" fmla="*/ 17 w 52"/>
                <a:gd name="T71" fmla="*/ 39 h 43"/>
                <a:gd name="T72" fmla="*/ 20 w 52"/>
                <a:gd name="T73" fmla="*/ 39 h 43"/>
                <a:gd name="T74" fmla="*/ 26 w 52"/>
                <a:gd name="T75" fmla="*/ 43 h 43"/>
                <a:gd name="T76" fmla="*/ 30 w 52"/>
                <a:gd name="T7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 h="43">
                  <a:moveTo>
                    <a:pt x="30" y="43"/>
                  </a:moveTo>
                  <a:lnTo>
                    <a:pt x="33" y="43"/>
                  </a:lnTo>
                  <a:lnTo>
                    <a:pt x="36" y="39"/>
                  </a:lnTo>
                  <a:lnTo>
                    <a:pt x="39" y="39"/>
                  </a:lnTo>
                  <a:lnTo>
                    <a:pt x="42" y="35"/>
                  </a:lnTo>
                  <a:lnTo>
                    <a:pt x="45" y="32"/>
                  </a:lnTo>
                  <a:lnTo>
                    <a:pt x="45" y="29"/>
                  </a:lnTo>
                  <a:lnTo>
                    <a:pt x="49" y="26"/>
                  </a:lnTo>
                  <a:lnTo>
                    <a:pt x="49" y="23"/>
                  </a:lnTo>
                  <a:lnTo>
                    <a:pt x="52" y="20"/>
                  </a:lnTo>
                  <a:lnTo>
                    <a:pt x="52" y="16"/>
                  </a:lnTo>
                  <a:lnTo>
                    <a:pt x="52" y="13"/>
                  </a:lnTo>
                  <a:lnTo>
                    <a:pt x="49" y="10"/>
                  </a:lnTo>
                  <a:lnTo>
                    <a:pt x="45" y="7"/>
                  </a:lnTo>
                  <a:lnTo>
                    <a:pt x="42" y="4"/>
                  </a:lnTo>
                  <a:lnTo>
                    <a:pt x="39" y="4"/>
                  </a:lnTo>
                  <a:lnTo>
                    <a:pt x="36" y="4"/>
                  </a:lnTo>
                  <a:lnTo>
                    <a:pt x="33" y="4"/>
                  </a:lnTo>
                  <a:lnTo>
                    <a:pt x="30" y="0"/>
                  </a:lnTo>
                  <a:lnTo>
                    <a:pt x="26" y="4"/>
                  </a:lnTo>
                  <a:lnTo>
                    <a:pt x="20" y="4"/>
                  </a:lnTo>
                  <a:lnTo>
                    <a:pt x="17" y="4"/>
                  </a:lnTo>
                  <a:lnTo>
                    <a:pt x="14" y="7"/>
                  </a:lnTo>
                  <a:lnTo>
                    <a:pt x="10" y="7"/>
                  </a:lnTo>
                  <a:lnTo>
                    <a:pt x="7" y="10"/>
                  </a:lnTo>
                  <a:lnTo>
                    <a:pt x="3" y="13"/>
                  </a:lnTo>
                  <a:lnTo>
                    <a:pt x="3" y="16"/>
                  </a:lnTo>
                  <a:lnTo>
                    <a:pt x="0" y="16"/>
                  </a:lnTo>
                  <a:lnTo>
                    <a:pt x="0" y="20"/>
                  </a:lnTo>
                  <a:lnTo>
                    <a:pt x="0" y="23"/>
                  </a:lnTo>
                  <a:lnTo>
                    <a:pt x="3" y="26"/>
                  </a:lnTo>
                  <a:lnTo>
                    <a:pt x="3" y="29"/>
                  </a:lnTo>
                  <a:lnTo>
                    <a:pt x="7" y="29"/>
                  </a:lnTo>
                  <a:lnTo>
                    <a:pt x="10" y="32"/>
                  </a:lnTo>
                  <a:lnTo>
                    <a:pt x="14" y="35"/>
                  </a:lnTo>
                  <a:lnTo>
                    <a:pt x="17" y="39"/>
                  </a:lnTo>
                  <a:lnTo>
                    <a:pt x="20" y="39"/>
                  </a:lnTo>
                  <a:lnTo>
                    <a:pt x="26" y="43"/>
                  </a:lnTo>
                  <a:lnTo>
                    <a:pt x="30" y="43"/>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16" name="Freeform 1192"/>
            <p:cNvSpPr>
              <a:spLocks/>
            </p:cNvSpPr>
            <p:nvPr/>
          </p:nvSpPr>
          <p:spPr bwMode="auto">
            <a:xfrm>
              <a:off x="965" y="2796"/>
              <a:ext cx="2" cy="3"/>
            </a:xfrm>
            <a:custGeom>
              <a:avLst/>
              <a:gdLst>
                <a:gd name="T0" fmla="*/ 52 w 58"/>
                <a:gd name="T1" fmla="*/ 78 h 78"/>
                <a:gd name="T2" fmla="*/ 55 w 58"/>
                <a:gd name="T3" fmla="*/ 75 h 78"/>
                <a:gd name="T4" fmla="*/ 58 w 58"/>
                <a:gd name="T5" fmla="*/ 72 h 78"/>
                <a:gd name="T6" fmla="*/ 58 w 58"/>
                <a:gd name="T7" fmla="*/ 64 h 78"/>
                <a:gd name="T8" fmla="*/ 58 w 58"/>
                <a:gd name="T9" fmla="*/ 61 h 78"/>
                <a:gd name="T10" fmla="*/ 55 w 58"/>
                <a:gd name="T11" fmla="*/ 58 h 78"/>
                <a:gd name="T12" fmla="*/ 55 w 58"/>
                <a:gd name="T13" fmla="*/ 51 h 78"/>
                <a:gd name="T14" fmla="*/ 52 w 58"/>
                <a:gd name="T15" fmla="*/ 45 h 78"/>
                <a:gd name="T16" fmla="*/ 49 w 58"/>
                <a:gd name="T17" fmla="*/ 39 h 78"/>
                <a:gd name="T18" fmla="*/ 46 w 58"/>
                <a:gd name="T19" fmla="*/ 32 h 78"/>
                <a:gd name="T20" fmla="*/ 42 w 58"/>
                <a:gd name="T21" fmla="*/ 25 h 78"/>
                <a:gd name="T22" fmla="*/ 38 w 58"/>
                <a:gd name="T23" fmla="*/ 22 h 78"/>
                <a:gd name="T24" fmla="*/ 35 w 58"/>
                <a:gd name="T25" fmla="*/ 15 h 78"/>
                <a:gd name="T26" fmla="*/ 29 w 58"/>
                <a:gd name="T27" fmla="*/ 12 h 78"/>
                <a:gd name="T28" fmla="*/ 26 w 58"/>
                <a:gd name="T29" fmla="*/ 9 h 78"/>
                <a:gd name="T30" fmla="*/ 22 w 58"/>
                <a:gd name="T31" fmla="*/ 6 h 78"/>
                <a:gd name="T32" fmla="*/ 19 w 58"/>
                <a:gd name="T33" fmla="*/ 3 h 78"/>
                <a:gd name="T34" fmla="*/ 16 w 58"/>
                <a:gd name="T35" fmla="*/ 3 h 78"/>
                <a:gd name="T36" fmla="*/ 13 w 58"/>
                <a:gd name="T37" fmla="*/ 0 h 78"/>
                <a:gd name="T38" fmla="*/ 10 w 58"/>
                <a:gd name="T39" fmla="*/ 3 h 78"/>
                <a:gd name="T40" fmla="*/ 6 w 58"/>
                <a:gd name="T41" fmla="*/ 3 h 78"/>
                <a:gd name="T42" fmla="*/ 6 w 58"/>
                <a:gd name="T43" fmla="*/ 6 h 78"/>
                <a:gd name="T44" fmla="*/ 3 w 58"/>
                <a:gd name="T45" fmla="*/ 9 h 78"/>
                <a:gd name="T46" fmla="*/ 3 w 58"/>
                <a:gd name="T47" fmla="*/ 12 h 78"/>
                <a:gd name="T48" fmla="*/ 0 w 58"/>
                <a:gd name="T49" fmla="*/ 19 h 78"/>
                <a:gd name="T50" fmla="*/ 0 w 58"/>
                <a:gd name="T51" fmla="*/ 25 h 78"/>
                <a:gd name="T52" fmla="*/ 0 w 58"/>
                <a:gd name="T53" fmla="*/ 32 h 78"/>
                <a:gd name="T54" fmla="*/ 3 w 58"/>
                <a:gd name="T55" fmla="*/ 36 h 78"/>
                <a:gd name="T56" fmla="*/ 3 w 58"/>
                <a:gd name="T57" fmla="*/ 42 h 78"/>
                <a:gd name="T58" fmla="*/ 6 w 58"/>
                <a:gd name="T59" fmla="*/ 48 h 78"/>
                <a:gd name="T60" fmla="*/ 13 w 58"/>
                <a:gd name="T61" fmla="*/ 55 h 78"/>
                <a:gd name="T62" fmla="*/ 16 w 58"/>
                <a:gd name="T63" fmla="*/ 61 h 78"/>
                <a:gd name="T64" fmla="*/ 22 w 58"/>
                <a:gd name="T65" fmla="*/ 64 h 78"/>
                <a:gd name="T66" fmla="*/ 26 w 58"/>
                <a:gd name="T67" fmla="*/ 67 h 78"/>
                <a:gd name="T68" fmla="*/ 32 w 58"/>
                <a:gd name="T69" fmla="*/ 72 h 78"/>
                <a:gd name="T70" fmla="*/ 35 w 58"/>
                <a:gd name="T71" fmla="*/ 75 h 78"/>
                <a:gd name="T72" fmla="*/ 42 w 58"/>
                <a:gd name="T73" fmla="*/ 78 h 78"/>
                <a:gd name="T74" fmla="*/ 46 w 58"/>
                <a:gd name="T75" fmla="*/ 78 h 78"/>
                <a:gd name="T76" fmla="*/ 49 w 58"/>
                <a:gd name="T77" fmla="*/ 78 h 78"/>
                <a:gd name="T78" fmla="*/ 52 w 58"/>
                <a:gd name="T7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 h="78">
                  <a:moveTo>
                    <a:pt x="52" y="78"/>
                  </a:moveTo>
                  <a:lnTo>
                    <a:pt x="55" y="75"/>
                  </a:lnTo>
                  <a:lnTo>
                    <a:pt x="58" y="72"/>
                  </a:lnTo>
                  <a:lnTo>
                    <a:pt x="58" y="64"/>
                  </a:lnTo>
                  <a:lnTo>
                    <a:pt x="58" y="61"/>
                  </a:lnTo>
                  <a:lnTo>
                    <a:pt x="55" y="58"/>
                  </a:lnTo>
                  <a:lnTo>
                    <a:pt x="55" y="51"/>
                  </a:lnTo>
                  <a:lnTo>
                    <a:pt x="52" y="45"/>
                  </a:lnTo>
                  <a:lnTo>
                    <a:pt x="49" y="39"/>
                  </a:lnTo>
                  <a:lnTo>
                    <a:pt x="46" y="32"/>
                  </a:lnTo>
                  <a:lnTo>
                    <a:pt x="42" y="25"/>
                  </a:lnTo>
                  <a:lnTo>
                    <a:pt x="38" y="22"/>
                  </a:lnTo>
                  <a:lnTo>
                    <a:pt x="35" y="15"/>
                  </a:lnTo>
                  <a:lnTo>
                    <a:pt x="29" y="12"/>
                  </a:lnTo>
                  <a:lnTo>
                    <a:pt x="26" y="9"/>
                  </a:lnTo>
                  <a:lnTo>
                    <a:pt x="22" y="6"/>
                  </a:lnTo>
                  <a:lnTo>
                    <a:pt x="19" y="3"/>
                  </a:lnTo>
                  <a:lnTo>
                    <a:pt x="16" y="3"/>
                  </a:lnTo>
                  <a:lnTo>
                    <a:pt x="13" y="0"/>
                  </a:lnTo>
                  <a:lnTo>
                    <a:pt x="10" y="3"/>
                  </a:lnTo>
                  <a:lnTo>
                    <a:pt x="6" y="3"/>
                  </a:lnTo>
                  <a:lnTo>
                    <a:pt x="6" y="6"/>
                  </a:lnTo>
                  <a:lnTo>
                    <a:pt x="3" y="9"/>
                  </a:lnTo>
                  <a:lnTo>
                    <a:pt x="3" y="12"/>
                  </a:lnTo>
                  <a:lnTo>
                    <a:pt x="0" y="19"/>
                  </a:lnTo>
                  <a:lnTo>
                    <a:pt x="0" y="25"/>
                  </a:lnTo>
                  <a:lnTo>
                    <a:pt x="0" y="32"/>
                  </a:lnTo>
                  <a:lnTo>
                    <a:pt x="3" y="36"/>
                  </a:lnTo>
                  <a:lnTo>
                    <a:pt x="3" y="42"/>
                  </a:lnTo>
                  <a:lnTo>
                    <a:pt x="6" y="48"/>
                  </a:lnTo>
                  <a:lnTo>
                    <a:pt x="13" y="55"/>
                  </a:lnTo>
                  <a:lnTo>
                    <a:pt x="16" y="61"/>
                  </a:lnTo>
                  <a:lnTo>
                    <a:pt x="22" y="64"/>
                  </a:lnTo>
                  <a:lnTo>
                    <a:pt x="26" y="67"/>
                  </a:lnTo>
                  <a:lnTo>
                    <a:pt x="32" y="72"/>
                  </a:lnTo>
                  <a:lnTo>
                    <a:pt x="35" y="75"/>
                  </a:lnTo>
                  <a:lnTo>
                    <a:pt x="42" y="78"/>
                  </a:lnTo>
                  <a:lnTo>
                    <a:pt x="46" y="78"/>
                  </a:lnTo>
                  <a:lnTo>
                    <a:pt x="49" y="78"/>
                  </a:lnTo>
                  <a:lnTo>
                    <a:pt x="52" y="78"/>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17" name="Freeform 1193"/>
            <p:cNvSpPr>
              <a:spLocks/>
            </p:cNvSpPr>
            <p:nvPr/>
          </p:nvSpPr>
          <p:spPr bwMode="auto">
            <a:xfrm>
              <a:off x="960" y="2805"/>
              <a:ext cx="3" cy="3"/>
            </a:xfrm>
            <a:custGeom>
              <a:avLst/>
              <a:gdLst>
                <a:gd name="T0" fmla="*/ 36 w 59"/>
                <a:gd name="T1" fmla="*/ 62 h 62"/>
                <a:gd name="T2" fmla="*/ 39 w 59"/>
                <a:gd name="T3" fmla="*/ 59 h 62"/>
                <a:gd name="T4" fmla="*/ 46 w 59"/>
                <a:gd name="T5" fmla="*/ 59 h 62"/>
                <a:gd name="T6" fmla="*/ 49 w 59"/>
                <a:gd name="T7" fmla="*/ 52 h 62"/>
                <a:gd name="T8" fmla="*/ 53 w 59"/>
                <a:gd name="T9" fmla="*/ 48 h 62"/>
                <a:gd name="T10" fmla="*/ 53 w 59"/>
                <a:gd name="T11" fmla="*/ 42 h 62"/>
                <a:gd name="T12" fmla="*/ 56 w 59"/>
                <a:gd name="T13" fmla="*/ 36 h 62"/>
                <a:gd name="T14" fmla="*/ 59 w 59"/>
                <a:gd name="T15" fmla="*/ 32 h 62"/>
                <a:gd name="T16" fmla="*/ 59 w 59"/>
                <a:gd name="T17" fmla="*/ 26 h 62"/>
                <a:gd name="T18" fmla="*/ 59 w 59"/>
                <a:gd name="T19" fmla="*/ 23 h 62"/>
                <a:gd name="T20" fmla="*/ 59 w 59"/>
                <a:gd name="T21" fmla="*/ 16 h 62"/>
                <a:gd name="T22" fmla="*/ 59 w 59"/>
                <a:gd name="T23" fmla="*/ 12 h 62"/>
                <a:gd name="T24" fmla="*/ 56 w 59"/>
                <a:gd name="T25" fmla="*/ 9 h 62"/>
                <a:gd name="T26" fmla="*/ 56 w 59"/>
                <a:gd name="T27" fmla="*/ 6 h 62"/>
                <a:gd name="T28" fmla="*/ 53 w 59"/>
                <a:gd name="T29" fmla="*/ 3 h 62"/>
                <a:gd name="T30" fmla="*/ 49 w 59"/>
                <a:gd name="T31" fmla="*/ 3 h 62"/>
                <a:gd name="T32" fmla="*/ 46 w 59"/>
                <a:gd name="T33" fmla="*/ 0 h 62"/>
                <a:gd name="T34" fmla="*/ 39 w 59"/>
                <a:gd name="T35" fmla="*/ 0 h 62"/>
                <a:gd name="T36" fmla="*/ 36 w 59"/>
                <a:gd name="T37" fmla="*/ 0 h 62"/>
                <a:gd name="T38" fmla="*/ 33 w 59"/>
                <a:gd name="T39" fmla="*/ 0 h 62"/>
                <a:gd name="T40" fmla="*/ 27 w 59"/>
                <a:gd name="T41" fmla="*/ 0 h 62"/>
                <a:gd name="T42" fmla="*/ 23 w 59"/>
                <a:gd name="T43" fmla="*/ 0 h 62"/>
                <a:gd name="T44" fmla="*/ 20 w 59"/>
                <a:gd name="T45" fmla="*/ 3 h 62"/>
                <a:gd name="T46" fmla="*/ 14 w 59"/>
                <a:gd name="T47" fmla="*/ 6 h 62"/>
                <a:gd name="T48" fmla="*/ 11 w 59"/>
                <a:gd name="T49" fmla="*/ 6 h 62"/>
                <a:gd name="T50" fmla="*/ 7 w 59"/>
                <a:gd name="T51" fmla="*/ 12 h 62"/>
                <a:gd name="T52" fmla="*/ 4 w 59"/>
                <a:gd name="T53" fmla="*/ 16 h 62"/>
                <a:gd name="T54" fmla="*/ 0 w 59"/>
                <a:gd name="T55" fmla="*/ 20 h 62"/>
                <a:gd name="T56" fmla="*/ 0 w 59"/>
                <a:gd name="T57" fmla="*/ 23 h 62"/>
                <a:gd name="T58" fmla="*/ 0 w 59"/>
                <a:gd name="T59" fmla="*/ 26 h 62"/>
                <a:gd name="T60" fmla="*/ 0 w 59"/>
                <a:gd name="T61" fmla="*/ 29 h 62"/>
                <a:gd name="T62" fmla="*/ 4 w 59"/>
                <a:gd name="T63" fmla="*/ 32 h 62"/>
                <a:gd name="T64" fmla="*/ 4 w 59"/>
                <a:gd name="T65" fmla="*/ 39 h 62"/>
                <a:gd name="T66" fmla="*/ 11 w 59"/>
                <a:gd name="T67" fmla="*/ 42 h 62"/>
                <a:gd name="T68" fmla="*/ 14 w 59"/>
                <a:gd name="T69" fmla="*/ 45 h 62"/>
                <a:gd name="T70" fmla="*/ 17 w 59"/>
                <a:gd name="T71" fmla="*/ 52 h 62"/>
                <a:gd name="T72" fmla="*/ 23 w 59"/>
                <a:gd name="T73" fmla="*/ 55 h 62"/>
                <a:gd name="T74" fmla="*/ 27 w 59"/>
                <a:gd name="T75" fmla="*/ 59 h 62"/>
                <a:gd name="T76" fmla="*/ 33 w 59"/>
                <a:gd name="T77" fmla="*/ 59 h 62"/>
                <a:gd name="T78" fmla="*/ 36 w 59"/>
                <a:gd name="T79"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2">
                  <a:moveTo>
                    <a:pt x="36" y="62"/>
                  </a:moveTo>
                  <a:lnTo>
                    <a:pt x="39" y="59"/>
                  </a:lnTo>
                  <a:lnTo>
                    <a:pt x="46" y="59"/>
                  </a:lnTo>
                  <a:lnTo>
                    <a:pt x="49" y="52"/>
                  </a:lnTo>
                  <a:lnTo>
                    <a:pt x="53" y="48"/>
                  </a:lnTo>
                  <a:lnTo>
                    <a:pt x="53" y="42"/>
                  </a:lnTo>
                  <a:lnTo>
                    <a:pt x="56" y="36"/>
                  </a:lnTo>
                  <a:lnTo>
                    <a:pt x="59" y="32"/>
                  </a:lnTo>
                  <a:lnTo>
                    <a:pt x="59" y="26"/>
                  </a:lnTo>
                  <a:lnTo>
                    <a:pt x="59" y="23"/>
                  </a:lnTo>
                  <a:lnTo>
                    <a:pt x="59" y="16"/>
                  </a:lnTo>
                  <a:lnTo>
                    <a:pt x="59" y="12"/>
                  </a:lnTo>
                  <a:lnTo>
                    <a:pt x="56" y="9"/>
                  </a:lnTo>
                  <a:lnTo>
                    <a:pt x="56" y="6"/>
                  </a:lnTo>
                  <a:lnTo>
                    <a:pt x="53" y="3"/>
                  </a:lnTo>
                  <a:lnTo>
                    <a:pt x="49" y="3"/>
                  </a:lnTo>
                  <a:lnTo>
                    <a:pt x="46" y="0"/>
                  </a:lnTo>
                  <a:lnTo>
                    <a:pt x="39" y="0"/>
                  </a:lnTo>
                  <a:lnTo>
                    <a:pt x="36" y="0"/>
                  </a:lnTo>
                  <a:lnTo>
                    <a:pt x="33" y="0"/>
                  </a:lnTo>
                  <a:lnTo>
                    <a:pt x="27" y="0"/>
                  </a:lnTo>
                  <a:lnTo>
                    <a:pt x="23" y="0"/>
                  </a:lnTo>
                  <a:lnTo>
                    <a:pt x="20" y="3"/>
                  </a:lnTo>
                  <a:lnTo>
                    <a:pt x="14" y="6"/>
                  </a:lnTo>
                  <a:lnTo>
                    <a:pt x="11" y="6"/>
                  </a:lnTo>
                  <a:lnTo>
                    <a:pt x="7" y="12"/>
                  </a:lnTo>
                  <a:lnTo>
                    <a:pt x="4" y="16"/>
                  </a:lnTo>
                  <a:lnTo>
                    <a:pt x="0" y="20"/>
                  </a:lnTo>
                  <a:lnTo>
                    <a:pt x="0" y="23"/>
                  </a:lnTo>
                  <a:lnTo>
                    <a:pt x="0" y="26"/>
                  </a:lnTo>
                  <a:lnTo>
                    <a:pt x="0" y="29"/>
                  </a:lnTo>
                  <a:lnTo>
                    <a:pt x="4" y="32"/>
                  </a:lnTo>
                  <a:lnTo>
                    <a:pt x="4" y="39"/>
                  </a:lnTo>
                  <a:lnTo>
                    <a:pt x="11" y="42"/>
                  </a:lnTo>
                  <a:lnTo>
                    <a:pt x="14" y="45"/>
                  </a:lnTo>
                  <a:lnTo>
                    <a:pt x="17" y="52"/>
                  </a:lnTo>
                  <a:lnTo>
                    <a:pt x="23" y="55"/>
                  </a:lnTo>
                  <a:lnTo>
                    <a:pt x="27" y="59"/>
                  </a:lnTo>
                  <a:lnTo>
                    <a:pt x="33" y="59"/>
                  </a:lnTo>
                  <a:lnTo>
                    <a:pt x="36" y="62"/>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18" name="Freeform 1194"/>
            <p:cNvSpPr>
              <a:spLocks/>
            </p:cNvSpPr>
            <p:nvPr/>
          </p:nvSpPr>
          <p:spPr bwMode="auto">
            <a:xfrm>
              <a:off x="961" y="2799"/>
              <a:ext cx="3" cy="1"/>
            </a:xfrm>
            <a:custGeom>
              <a:avLst/>
              <a:gdLst>
                <a:gd name="T0" fmla="*/ 26 w 55"/>
                <a:gd name="T1" fmla="*/ 36 h 36"/>
                <a:gd name="T2" fmla="*/ 32 w 55"/>
                <a:gd name="T3" fmla="*/ 36 h 36"/>
                <a:gd name="T4" fmla="*/ 36 w 55"/>
                <a:gd name="T5" fmla="*/ 36 h 36"/>
                <a:gd name="T6" fmla="*/ 39 w 55"/>
                <a:gd name="T7" fmla="*/ 36 h 36"/>
                <a:gd name="T8" fmla="*/ 42 w 55"/>
                <a:gd name="T9" fmla="*/ 33 h 36"/>
                <a:gd name="T10" fmla="*/ 45 w 55"/>
                <a:gd name="T11" fmla="*/ 33 h 36"/>
                <a:gd name="T12" fmla="*/ 48 w 55"/>
                <a:gd name="T13" fmla="*/ 30 h 36"/>
                <a:gd name="T14" fmla="*/ 51 w 55"/>
                <a:gd name="T15" fmla="*/ 26 h 36"/>
                <a:gd name="T16" fmla="*/ 51 w 55"/>
                <a:gd name="T17" fmla="*/ 23 h 36"/>
                <a:gd name="T18" fmla="*/ 55 w 55"/>
                <a:gd name="T19" fmla="*/ 20 h 36"/>
                <a:gd name="T20" fmla="*/ 51 w 55"/>
                <a:gd name="T21" fmla="*/ 17 h 36"/>
                <a:gd name="T22" fmla="*/ 51 w 55"/>
                <a:gd name="T23" fmla="*/ 14 h 36"/>
                <a:gd name="T24" fmla="*/ 51 w 55"/>
                <a:gd name="T25" fmla="*/ 11 h 36"/>
                <a:gd name="T26" fmla="*/ 48 w 55"/>
                <a:gd name="T27" fmla="*/ 6 h 36"/>
                <a:gd name="T28" fmla="*/ 45 w 55"/>
                <a:gd name="T29" fmla="*/ 3 h 36"/>
                <a:gd name="T30" fmla="*/ 42 w 55"/>
                <a:gd name="T31" fmla="*/ 3 h 36"/>
                <a:gd name="T32" fmla="*/ 39 w 55"/>
                <a:gd name="T33" fmla="*/ 0 h 36"/>
                <a:gd name="T34" fmla="*/ 36 w 55"/>
                <a:gd name="T35" fmla="*/ 0 h 36"/>
                <a:gd name="T36" fmla="*/ 32 w 55"/>
                <a:gd name="T37" fmla="*/ 0 h 36"/>
                <a:gd name="T38" fmla="*/ 26 w 55"/>
                <a:gd name="T39" fmla="*/ 0 h 36"/>
                <a:gd name="T40" fmla="*/ 22 w 55"/>
                <a:gd name="T41" fmla="*/ 0 h 36"/>
                <a:gd name="T42" fmla="*/ 19 w 55"/>
                <a:gd name="T43" fmla="*/ 0 h 36"/>
                <a:gd name="T44" fmla="*/ 12 w 55"/>
                <a:gd name="T45" fmla="*/ 0 h 36"/>
                <a:gd name="T46" fmla="*/ 9 w 55"/>
                <a:gd name="T47" fmla="*/ 3 h 36"/>
                <a:gd name="T48" fmla="*/ 6 w 55"/>
                <a:gd name="T49" fmla="*/ 3 h 36"/>
                <a:gd name="T50" fmla="*/ 3 w 55"/>
                <a:gd name="T51" fmla="*/ 6 h 36"/>
                <a:gd name="T52" fmla="*/ 3 w 55"/>
                <a:gd name="T53" fmla="*/ 11 h 36"/>
                <a:gd name="T54" fmla="*/ 0 w 55"/>
                <a:gd name="T55" fmla="*/ 14 h 36"/>
                <a:gd name="T56" fmla="*/ 0 w 55"/>
                <a:gd name="T57" fmla="*/ 17 h 36"/>
                <a:gd name="T58" fmla="*/ 0 w 55"/>
                <a:gd name="T59" fmla="*/ 20 h 36"/>
                <a:gd name="T60" fmla="*/ 0 w 55"/>
                <a:gd name="T61" fmla="*/ 23 h 36"/>
                <a:gd name="T62" fmla="*/ 3 w 55"/>
                <a:gd name="T63" fmla="*/ 26 h 36"/>
                <a:gd name="T64" fmla="*/ 3 w 55"/>
                <a:gd name="T65" fmla="*/ 30 h 36"/>
                <a:gd name="T66" fmla="*/ 6 w 55"/>
                <a:gd name="T67" fmla="*/ 33 h 36"/>
                <a:gd name="T68" fmla="*/ 9 w 55"/>
                <a:gd name="T69" fmla="*/ 33 h 36"/>
                <a:gd name="T70" fmla="*/ 12 w 55"/>
                <a:gd name="T71" fmla="*/ 36 h 36"/>
                <a:gd name="T72" fmla="*/ 19 w 55"/>
                <a:gd name="T73" fmla="*/ 36 h 36"/>
                <a:gd name="T74" fmla="*/ 22 w 55"/>
                <a:gd name="T75" fmla="*/ 36 h 36"/>
                <a:gd name="T76" fmla="*/ 26 w 55"/>
                <a:gd name="T7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36">
                  <a:moveTo>
                    <a:pt x="26" y="36"/>
                  </a:moveTo>
                  <a:lnTo>
                    <a:pt x="32" y="36"/>
                  </a:lnTo>
                  <a:lnTo>
                    <a:pt x="36" y="36"/>
                  </a:lnTo>
                  <a:lnTo>
                    <a:pt x="39" y="36"/>
                  </a:lnTo>
                  <a:lnTo>
                    <a:pt x="42" y="33"/>
                  </a:lnTo>
                  <a:lnTo>
                    <a:pt x="45" y="33"/>
                  </a:lnTo>
                  <a:lnTo>
                    <a:pt x="48" y="30"/>
                  </a:lnTo>
                  <a:lnTo>
                    <a:pt x="51" y="26"/>
                  </a:lnTo>
                  <a:lnTo>
                    <a:pt x="51" y="23"/>
                  </a:lnTo>
                  <a:lnTo>
                    <a:pt x="55" y="20"/>
                  </a:lnTo>
                  <a:lnTo>
                    <a:pt x="51" y="17"/>
                  </a:lnTo>
                  <a:lnTo>
                    <a:pt x="51" y="14"/>
                  </a:lnTo>
                  <a:lnTo>
                    <a:pt x="51" y="11"/>
                  </a:lnTo>
                  <a:lnTo>
                    <a:pt x="48" y="6"/>
                  </a:lnTo>
                  <a:lnTo>
                    <a:pt x="45" y="3"/>
                  </a:lnTo>
                  <a:lnTo>
                    <a:pt x="42" y="3"/>
                  </a:lnTo>
                  <a:lnTo>
                    <a:pt x="39" y="0"/>
                  </a:lnTo>
                  <a:lnTo>
                    <a:pt x="36" y="0"/>
                  </a:lnTo>
                  <a:lnTo>
                    <a:pt x="32" y="0"/>
                  </a:lnTo>
                  <a:lnTo>
                    <a:pt x="26" y="0"/>
                  </a:lnTo>
                  <a:lnTo>
                    <a:pt x="22" y="0"/>
                  </a:lnTo>
                  <a:lnTo>
                    <a:pt x="19" y="0"/>
                  </a:lnTo>
                  <a:lnTo>
                    <a:pt x="12" y="0"/>
                  </a:lnTo>
                  <a:lnTo>
                    <a:pt x="9" y="3"/>
                  </a:lnTo>
                  <a:lnTo>
                    <a:pt x="6" y="3"/>
                  </a:lnTo>
                  <a:lnTo>
                    <a:pt x="3" y="6"/>
                  </a:lnTo>
                  <a:lnTo>
                    <a:pt x="3" y="11"/>
                  </a:lnTo>
                  <a:lnTo>
                    <a:pt x="0" y="14"/>
                  </a:lnTo>
                  <a:lnTo>
                    <a:pt x="0" y="17"/>
                  </a:lnTo>
                  <a:lnTo>
                    <a:pt x="0" y="20"/>
                  </a:lnTo>
                  <a:lnTo>
                    <a:pt x="0" y="23"/>
                  </a:lnTo>
                  <a:lnTo>
                    <a:pt x="3" y="26"/>
                  </a:lnTo>
                  <a:lnTo>
                    <a:pt x="3" y="30"/>
                  </a:lnTo>
                  <a:lnTo>
                    <a:pt x="6" y="33"/>
                  </a:lnTo>
                  <a:lnTo>
                    <a:pt x="9" y="33"/>
                  </a:lnTo>
                  <a:lnTo>
                    <a:pt x="12" y="36"/>
                  </a:lnTo>
                  <a:lnTo>
                    <a:pt x="19" y="36"/>
                  </a:lnTo>
                  <a:lnTo>
                    <a:pt x="22" y="36"/>
                  </a:lnTo>
                  <a:lnTo>
                    <a:pt x="26" y="36"/>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19" name="Freeform 1195"/>
            <p:cNvSpPr>
              <a:spLocks/>
            </p:cNvSpPr>
            <p:nvPr/>
          </p:nvSpPr>
          <p:spPr bwMode="auto">
            <a:xfrm>
              <a:off x="965" y="2802"/>
              <a:ext cx="2" cy="2"/>
            </a:xfrm>
            <a:custGeom>
              <a:avLst/>
              <a:gdLst>
                <a:gd name="T0" fmla="*/ 32 w 59"/>
                <a:gd name="T1" fmla="*/ 45 h 45"/>
                <a:gd name="T2" fmla="*/ 40 w 59"/>
                <a:gd name="T3" fmla="*/ 45 h 45"/>
                <a:gd name="T4" fmla="*/ 46 w 59"/>
                <a:gd name="T5" fmla="*/ 45 h 45"/>
                <a:gd name="T6" fmla="*/ 49 w 59"/>
                <a:gd name="T7" fmla="*/ 42 h 45"/>
                <a:gd name="T8" fmla="*/ 52 w 59"/>
                <a:gd name="T9" fmla="*/ 42 h 45"/>
                <a:gd name="T10" fmla="*/ 56 w 59"/>
                <a:gd name="T11" fmla="*/ 39 h 45"/>
                <a:gd name="T12" fmla="*/ 56 w 59"/>
                <a:gd name="T13" fmla="*/ 36 h 45"/>
                <a:gd name="T14" fmla="*/ 59 w 59"/>
                <a:gd name="T15" fmla="*/ 36 h 45"/>
                <a:gd name="T16" fmla="*/ 59 w 59"/>
                <a:gd name="T17" fmla="*/ 33 h 45"/>
                <a:gd name="T18" fmla="*/ 59 w 59"/>
                <a:gd name="T19" fmla="*/ 29 h 45"/>
                <a:gd name="T20" fmla="*/ 59 w 59"/>
                <a:gd name="T21" fmla="*/ 26 h 45"/>
                <a:gd name="T22" fmla="*/ 59 w 59"/>
                <a:gd name="T23" fmla="*/ 22 h 45"/>
                <a:gd name="T24" fmla="*/ 56 w 59"/>
                <a:gd name="T25" fmla="*/ 19 h 45"/>
                <a:gd name="T26" fmla="*/ 56 w 59"/>
                <a:gd name="T27" fmla="*/ 16 h 45"/>
                <a:gd name="T28" fmla="*/ 52 w 59"/>
                <a:gd name="T29" fmla="*/ 12 h 45"/>
                <a:gd name="T30" fmla="*/ 52 w 59"/>
                <a:gd name="T31" fmla="*/ 9 h 45"/>
                <a:gd name="T32" fmla="*/ 49 w 59"/>
                <a:gd name="T33" fmla="*/ 6 h 45"/>
                <a:gd name="T34" fmla="*/ 46 w 59"/>
                <a:gd name="T35" fmla="*/ 3 h 45"/>
                <a:gd name="T36" fmla="*/ 43 w 59"/>
                <a:gd name="T37" fmla="*/ 3 h 45"/>
                <a:gd name="T38" fmla="*/ 36 w 59"/>
                <a:gd name="T39" fmla="*/ 0 h 45"/>
                <a:gd name="T40" fmla="*/ 32 w 59"/>
                <a:gd name="T41" fmla="*/ 0 h 45"/>
                <a:gd name="T42" fmla="*/ 29 w 59"/>
                <a:gd name="T43" fmla="*/ 0 h 45"/>
                <a:gd name="T44" fmla="*/ 23 w 59"/>
                <a:gd name="T45" fmla="*/ 3 h 45"/>
                <a:gd name="T46" fmla="*/ 20 w 59"/>
                <a:gd name="T47" fmla="*/ 3 h 45"/>
                <a:gd name="T48" fmla="*/ 16 w 59"/>
                <a:gd name="T49" fmla="*/ 6 h 45"/>
                <a:gd name="T50" fmla="*/ 10 w 59"/>
                <a:gd name="T51" fmla="*/ 9 h 45"/>
                <a:gd name="T52" fmla="*/ 7 w 59"/>
                <a:gd name="T53" fmla="*/ 12 h 45"/>
                <a:gd name="T54" fmla="*/ 4 w 59"/>
                <a:gd name="T55" fmla="*/ 16 h 45"/>
                <a:gd name="T56" fmla="*/ 4 w 59"/>
                <a:gd name="T57" fmla="*/ 19 h 45"/>
                <a:gd name="T58" fmla="*/ 0 w 59"/>
                <a:gd name="T59" fmla="*/ 22 h 45"/>
                <a:gd name="T60" fmla="*/ 0 w 59"/>
                <a:gd name="T61" fmla="*/ 29 h 45"/>
                <a:gd name="T62" fmla="*/ 4 w 59"/>
                <a:gd name="T63" fmla="*/ 33 h 45"/>
                <a:gd name="T64" fmla="*/ 4 w 59"/>
                <a:gd name="T65" fmla="*/ 36 h 45"/>
                <a:gd name="T66" fmla="*/ 7 w 59"/>
                <a:gd name="T67" fmla="*/ 39 h 45"/>
                <a:gd name="T68" fmla="*/ 10 w 59"/>
                <a:gd name="T69" fmla="*/ 42 h 45"/>
                <a:gd name="T70" fmla="*/ 16 w 59"/>
                <a:gd name="T71" fmla="*/ 42 h 45"/>
                <a:gd name="T72" fmla="*/ 20 w 59"/>
                <a:gd name="T73" fmla="*/ 45 h 45"/>
                <a:gd name="T74" fmla="*/ 23 w 59"/>
                <a:gd name="T75" fmla="*/ 45 h 45"/>
                <a:gd name="T76" fmla="*/ 29 w 59"/>
                <a:gd name="T77" fmla="*/ 45 h 45"/>
                <a:gd name="T78" fmla="*/ 32 w 59"/>
                <a:gd name="T79"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45">
                  <a:moveTo>
                    <a:pt x="32" y="45"/>
                  </a:moveTo>
                  <a:lnTo>
                    <a:pt x="40" y="45"/>
                  </a:lnTo>
                  <a:lnTo>
                    <a:pt x="46" y="45"/>
                  </a:lnTo>
                  <a:lnTo>
                    <a:pt x="49" y="42"/>
                  </a:lnTo>
                  <a:lnTo>
                    <a:pt x="52" y="42"/>
                  </a:lnTo>
                  <a:lnTo>
                    <a:pt x="56" y="39"/>
                  </a:lnTo>
                  <a:lnTo>
                    <a:pt x="56" y="36"/>
                  </a:lnTo>
                  <a:lnTo>
                    <a:pt x="59" y="36"/>
                  </a:lnTo>
                  <a:lnTo>
                    <a:pt x="59" y="33"/>
                  </a:lnTo>
                  <a:lnTo>
                    <a:pt x="59" y="29"/>
                  </a:lnTo>
                  <a:lnTo>
                    <a:pt x="59" y="26"/>
                  </a:lnTo>
                  <a:lnTo>
                    <a:pt x="59" y="22"/>
                  </a:lnTo>
                  <a:lnTo>
                    <a:pt x="56" y="19"/>
                  </a:lnTo>
                  <a:lnTo>
                    <a:pt x="56" y="16"/>
                  </a:lnTo>
                  <a:lnTo>
                    <a:pt x="52" y="12"/>
                  </a:lnTo>
                  <a:lnTo>
                    <a:pt x="52" y="9"/>
                  </a:lnTo>
                  <a:lnTo>
                    <a:pt x="49" y="6"/>
                  </a:lnTo>
                  <a:lnTo>
                    <a:pt x="46" y="3"/>
                  </a:lnTo>
                  <a:lnTo>
                    <a:pt x="43" y="3"/>
                  </a:lnTo>
                  <a:lnTo>
                    <a:pt x="36" y="0"/>
                  </a:lnTo>
                  <a:lnTo>
                    <a:pt x="32" y="0"/>
                  </a:lnTo>
                  <a:lnTo>
                    <a:pt x="29" y="0"/>
                  </a:lnTo>
                  <a:lnTo>
                    <a:pt x="23" y="3"/>
                  </a:lnTo>
                  <a:lnTo>
                    <a:pt x="20" y="3"/>
                  </a:lnTo>
                  <a:lnTo>
                    <a:pt x="16" y="6"/>
                  </a:lnTo>
                  <a:lnTo>
                    <a:pt x="10" y="9"/>
                  </a:lnTo>
                  <a:lnTo>
                    <a:pt x="7" y="12"/>
                  </a:lnTo>
                  <a:lnTo>
                    <a:pt x="4" y="16"/>
                  </a:lnTo>
                  <a:lnTo>
                    <a:pt x="4" y="19"/>
                  </a:lnTo>
                  <a:lnTo>
                    <a:pt x="0" y="22"/>
                  </a:lnTo>
                  <a:lnTo>
                    <a:pt x="0" y="29"/>
                  </a:lnTo>
                  <a:lnTo>
                    <a:pt x="4" y="33"/>
                  </a:lnTo>
                  <a:lnTo>
                    <a:pt x="4" y="36"/>
                  </a:lnTo>
                  <a:lnTo>
                    <a:pt x="7" y="39"/>
                  </a:lnTo>
                  <a:lnTo>
                    <a:pt x="10" y="42"/>
                  </a:lnTo>
                  <a:lnTo>
                    <a:pt x="16" y="42"/>
                  </a:lnTo>
                  <a:lnTo>
                    <a:pt x="20" y="45"/>
                  </a:lnTo>
                  <a:lnTo>
                    <a:pt x="23" y="45"/>
                  </a:lnTo>
                  <a:lnTo>
                    <a:pt x="29" y="45"/>
                  </a:lnTo>
                  <a:lnTo>
                    <a:pt x="32" y="45"/>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20" name="Freeform 1196"/>
            <p:cNvSpPr>
              <a:spLocks/>
            </p:cNvSpPr>
            <p:nvPr/>
          </p:nvSpPr>
          <p:spPr bwMode="auto">
            <a:xfrm>
              <a:off x="961" y="2802"/>
              <a:ext cx="2" cy="2"/>
            </a:xfrm>
            <a:custGeom>
              <a:avLst/>
              <a:gdLst>
                <a:gd name="T0" fmla="*/ 7 w 49"/>
                <a:gd name="T1" fmla="*/ 13 h 46"/>
                <a:gd name="T2" fmla="*/ 3 w 49"/>
                <a:gd name="T3" fmla="*/ 16 h 46"/>
                <a:gd name="T4" fmla="*/ 3 w 49"/>
                <a:gd name="T5" fmla="*/ 19 h 46"/>
                <a:gd name="T6" fmla="*/ 0 w 49"/>
                <a:gd name="T7" fmla="*/ 22 h 46"/>
                <a:gd name="T8" fmla="*/ 0 w 49"/>
                <a:gd name="T9" fmla="*/ 26 h 46"/>
                <a:gd name="T10" fmla="*/ 0 w 49"/>
                <a:gd name="T11" fmla="*/ 29 h 46"/>
                <a:gd name="T12" fmla="*/ 3 w 49"/>
                <a:gd name="T13" fmla="*/ 32 h 46"/>
                <a:gd name="T14" fmla="*/ 3 w 49"/>
                <a:gd name="T15" fmla="*/ 36 h 46"/>
                <a:gd name="T16" fmla="*/ 3 w 49"/>
                <a:gd name="T17" fmla="*/ 39 h 46"/>
                <a:gd name="T18" fmla="*/ 7 w 49"/>
                <a:gd name="T19" fmla="*/ 43 h 46"/>
                <a:gd name="T20" fmla="*/ 10 w 49"/>
                <a:gd name="T21" fmla="*/ 43 h 46"/>
                <a:gd name="T22" fmla="*/ 13 w 49"/>
                <a:gd name="T23" fmla="*/ 46 h 46"/>
                <a:gd name="T24" fmla="*/ 16 w 49"/>
                <a:gd name="T25" fmla="*/ 46 h 46"/>
                <a:gd name="T26" fmla="*/ 19 w 49"/>
                <a:gd name="T27" fmla="*/ 46 h 46"/>
                <a:gd name="T28" fmla="*/ 22 w 49"/>
                <a:gd name="T29" fmla="*/ 46 h 46"/>
                <a:gd name="T30" fmla="*/ 26 w 49"/>
                <a:gd name="T31" fmla="*/ 46 h 46"/>
                <a:gd name="T32" fmla="*/ 29 w 49"/>
                <a:gd name="T33" fmla="*/ 43 h 46"/>
                <a:gd name="T34" fmla="*/ 36 w 49"/>
                <a:gd name="T35" fmla="*/ 43 h 46"/>
                <a:gd name="T36" fmla="*/ 39 w 49"/>
                <a:gd name="T37" fmla="*/ 39 h 46"/>
                <a:gd name="T38" fmla="*/ 39 w 49"/>
                <a:gd name="T39" fmla="*/ 36 h 46"/>
                <a:gd name="T40" fmla="*/ 43 w 49"/>
                <a:gd name="T41" fmla="*/ 32 h 46"/>
                <a:gd name="T42" fmla="*/ 46 w 49"/>
                <a:gd name="T43" fmla="*/ 29 h 46"/>
                <a:gd name="T44" fmla="*/ 46 w 49"/>
                <a:gd name="T45" fmla="*/ 26 h 46"/>
                <a:gd name="T46" fmla="*/ 49 w 49"/>
                <a:gd name="T47" fmla="*/ 22 h 46"/>
                <a:gd name="T48" fmla="*/ 49 w 49"/>
                <a:gd name="T49" fmla="*/ 19 h 46"/>
                <a:gd name="T50" fmla="*/ 49 w 49"/>
                <a:gd name="T51" fmla="*/ 16 h 46"/>
                <a:gd name="T52" fmla="*/ 46 w 49"/>
                <a:gd name="T53" fmla="*/ 13 h 46"/>
                <a:gd name="T54" fmla="*/ 46 w 49"/>
                <a:gd name="T55" fmla="*/ 10 h 46"/>
                <a:gd name="T56" fmla="*/ 46 w 49"/>
                <a:gd name="T57" fmla="*/ 7 h 46"/>
                <a:gd name="T58" fmla="*/ 43 w 49"/>
                <a:gd name="T59" fmla="*/ 3 h 46"/>
                <a:gd name="T60" fmla="*/ 39 w 49"/>
                <a:gd name="T61" fmla="*/ 3 h 46"/>
                <a:gd name="T62" fmla="*/ 36 w 49"/>
                <a:gd name="T63" fmla="*/ 0 h 46"/>
                <a:gd name="T64" fmla="*/ 33 w 49"/>
                <a:gd name="T65" fmla="*/ 0 h 46"/>
                <a:gd name="T66" fmla="*/ 29 w 49"/>
                <a:gd name="T67" fmla="*/ 0 h 46"/>
                <a:gd name="T68" fmla="*/ 26 w 49"/>
                <a:gd name="T69" fmla="*/ 0 h 46"/>
                <a:gd name="T70" fmla="*/ 22 w 49"/>
                <a:gd name="T71" fmla="*/ 0 h 46"/>
                <a:gd name="T72" fmla="*/ 19 w 49"/>
                <a:gd name="T73" fmla="*/ 3 h 46"/>
                <a:gd name="T74" fmla="*/ 13 w 49"/>
                <a:gd name="T75" fmla="*/ 3 h 46"/>
                <a:gd name="T76" fmla="*/ 10 w 49"/>
                <a:gd name="T77" fmla="*/ 7 h 46"/>
                <a:gd name="T78" fmla="*/ 10 w 49"/>
                <a:gd name="T79" fmla="*/ 10 h 46"/>
                <a:gd name="T80" fmla="*/ 7 w 49"/>
                <a:gd name="T81" fmla="*/ 1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9" h="46">
                  <a:moveTo>
                    <a:pt x="7" y="13"/>
                  </a:moveTo>
                  <a:lnTo>
                    <a:pt x="3" y="16"/>
                  </a:lnTo>
                  <a:lnTo>
                    <a:pt x="3" y="19"/>
                  </a:lnTo>
                  <a:lnTo>
                    <a:pt x="0" y="22"/>
                  </a:lnTo>
                  <a:lnTo>
                    <a:pt x="0" y="26"/>
                  </a:lnTo>
                  <a:lnTo>
                    <a:pt x="0" y="29"/>
                  </a:lnTo>
                  <a:lnTo>
                    <a:pt x="3" y="32"/>
                  </a:lnTo>
                  <a:lnTo>
                    <a:pt x="3" y="36"/>
                  </a:lnTo>
                  <a:lnTo>
                    <a:pt x="3" y="39"/>
                  </a:lnTo>
                  <a:lnTo>
                    <a:pt x="7" y="43"/>
                  </a:lnTo>
                  <a:lnTo>
                    <a:pt x="10" y="43"/>
                  </a:lnTo>
                  <a:lnTo>
                    <a:pt x="13" y="46"/>
                  </a:lnTo>
                  <a:lnTo>
                    <a:pt x="16" y="46"/>
                  </a:lnTo>
                  <a:lnTo>
                    <a:pt x="19" y="46"/>
                  </a:lnTo>
                  <a:lnTo>
                    <a:pt x="22" y="46"/>
                  </a:lnTo>
                  <a:lnTo>
                    <a:pt x="26" y="46"/>
                  </a:lnTo>
                  <a:lnTo>
                    <a:pt x="29" y="43"/>
                  </a:lnTo>
                  <a:lnTo>
                    <a:pt x="36" y="43"/>
                  </a:lnTo>
                  <a:lnTo>
                    <a:pt x="39" y="39"/>
                  </a:lnTo>
                  <a:lnTo>
                    <a:pt x="39" y="36"/>
                  </a:lnTo>
                  <a:lnTo>
                    <a:pt x="43" y="32"/>
                  </a:lnTo>
                  <a:lnTo>
                    <a:pt x="46" y="29"/>
                  </a:lnTo>
                  <a:lnTo>
                    <a:pt x="46" y="26"/>
                  </a:lnTo>
                  <a:lnTo>
                    <a:pt x="49" y="22"/>
                  </a:lnTo>
                  <a:lnTo>
                    <a:pt x="49" y="19"/>
                  </a:lnTo>
                  <a:lnTo>
                    <a:pt x="49" y="16"/>
                  </a:lnTo>
                  <a:lnTo>
                    <a:pt x="46" y="13"/>
                  </a:lnTo>
                  <a:lnTo>
                    <a:pt x="46" y="10"/>
                  </a:lnTo>
                  <a:lnTo>
                    <a:pt x="46" y="7"/>
                  </a:lnTo>
                  <a:lnTo>
                    <a:pt x="43" y="3"/>
                  </a:lnTo>
                  <a:lnTo>
                    <a:pt x="39" y="3"/>
                  </a:lnTo>
                  <a:lnTo>
                    <a:pt x="36" y="0"/>
                  </a:lnTo>
                  <a:lnTo>
                    <a:pt x="33" y="0"/>
                  </a:lnTo>
                  <a:lnTo>
                    <a:pt x="29" y="0"/>
                  </a:lnTo>
                  <a:lnTo>
                    <a:pt x="26" y="0"/>
                  </a:lnTo>
                  <a:lnTo>
                    <a:pt x="22" y="0"/>
                  </a:lnTo>
                  <a:lnTo>
                    <a:pt x="19" y="3"/>
                  </a:lnTo>
                  <a:lnTo>
                    <a:pt x="13" y="3"/>
                  </a:lnTo>
                  <a:lnTo>
                    <a:pt x="10" y="7"/>
                  </a:lnTo>
                  <a:lnTo>
                    <a:pt x="10" y="10"/>
                  </a:lnTo>
                  <a:lnTo>
                    <a:pt x="7" y="13"/>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21" name="Freeform 1197"/>
            <p:cNvSpPr>
              <a:spLocks/>
            </p:cNvSpPr>
            <p:nvPr/>
          </p:nvSpPr>
          <p:spPr bwMode="auto">
            <a:xfrm>
              <a:off x="958" y="2791"/>
              <a:ext cx="4" cy="2"/>
            </a:xfrm>
            <a:custGeom>
              <a:avLst/>
              <a:gdLst>
                <a:gd name="T0" fmla="*/ 87 w 87"/>
                <a:gd name="T1" fmla="*/ 20 h 52"/>
                <a:gd name="T2" fmla="*/ 77 w 87"/>
                <a:gd name="T3" fmla="*/ 20 h 52"/>
                <a:gd name="T4" fmla="*/ 68 w 87"/>
                <a:gd name="T5" fmla="*/ 23 h 52"/>
                <a:gd name="T6" fmla="*/ 61 w 87"/>
                <a:gd name="T7" fmla="*/ 23 h 52"/>
                <a:gd name="T8" fmla="*/ 52 w 87"/>
                <a:gd name="T9" fmla="*/ 23 h 52"/>
                <a:gd name="T10" fmla="*/ 45 w 87"/>
                <a:gd name="T11" fmla="*/ 26 h 52"/>
                <a:gd name="T12" fmla="*/ 35 w 87"/>
                <a:gd name="T13" fmla="*/ 29 h 52"/>
                <a:gd name="T14" fmla="*/ 28 w 87"/>
                <a:gd name="T15" fmla="*/ 32 h 52"/>
                <a:gd name="T16" fmla="*/ 19 w 87"/>
                <a:gd name="T17" fmla="*/ 39 h 52"/>
                <a:gd name="T18" fmla="*/ 9 w 87"/>
                <a:gd name="T19" fmla="*/ 45 h 52"/>
                <a:gd name="T20" fmla="*/ 0 w 87"/>
                <a:gd name="T21" fmla="*/ 52 h 52"/>
                <a:gd name="T22" fmla="*/ 0 w 87"/>
                <a:gd name="T23" fmla="*/ 48 h 52"/>
                <a:gd name="T24" fmla="*/ 0 w 87"/>
                <a:gd name="T25" fmla="*/ 42 h 52"/>
                <a:gd name="T26" fmla="*/ 0 w 87"/>
                <a:gd name="T27" fmla="*/ 39 h 52"/>
                <a:gd name="T28" fmla="*/ 3 w 87"/>
                <a:gd name="T29" fmla="*/ 32 h 52"/>
                <a:gd name="T30" fmla="*/ 6 w 87"/>
                <a:gd name="T31" fmla="*/ 26 h 52"/>
                <a:gd name="T32" fmla="*/ 9 w 87"/>
                <a:gd name="T33" fmla="*/ 20 h 52"/>
                <a:gd name="T34" fmla="*/ 16 w 87"/>
                <a:gd name="T35" fmla="*/ 13 h 52"/>
                <a:gd name="T36" fmla="*/ 25 w 87"/>
                <a:gd name="T37" fmla="*/ 9 h 52"/>
                <a:gd name="T38" fmla="*/ 32 w 87"/>
                <a:gd name="T39" fmla="*/ 3 h 52"/>
                <a:gd name="T40" fmla="*/ 41 w 87"/>
                <a:gd name="T41" fmla="*/ 3 h 52"/>
                <a:gd name="T42" fmla="*/ 48 w 87"/>
                <a:gd name="T43" fmla="*/ 0 h 52"/>
                <a:gd name="T44" fmla="*/ 52 w 87"/>
                <a:gd name="T45" fmla="*/ 0 h 52"/>
                <a:gd name="T46" fmla="*/ 58 w 87"/>
                <a:gd name="T47" fmla="*/ 3 h 52"/>
                <a:gd name="T48" fmla="*/ 64 w 87"/>
                <a:gd name="T49" fmla="*/ 3 h 52"/>
                <a:gd name="T50" fmla="*/ 68 w 87"/>
                <a:gd name="T51" fmla="*/ 6 h 52"/>
                <a:gd name="T52" fmla="*/ 74 w 87"/>
                <a:gd name="T53" fmla="*/ 9 h 52"/>
                <a:gd name="T54" fmla="*/ 80 w 87"/>
                <a:gd name="T55" fmla="*/ 16 h 52"/>
                <a:gd name="T56" fmla="*/ 87 w 87"/>
                <a:gd name="T57" fmla="*/ 2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7" h="52">
                  <a:moveTo>
                    <a:pt x="87" y="20"/>
                  </a:moveTo>
                  <a:lnTo>
                    <a:pt x="77" y="20"/>
                  </a:lnTo>
                  <a:lnTo>
                    <a:pt x="68" y="23"/>
                  </a:lnTo>
                  <a:lnTo>
                    <a:pt x="61" y="23"/>
                  </a:lnTo>
                  <a:lnTo>
                    <a:pt x="52" y="23"/>
                  </a:lnTo>
                  <a:lnTo>
                    <a:pt x="45" y="26"/>
                  </a:lnTo>
                  <a:lnTo>
                    <a:pt x="35" y="29"/>
                  </a:lnTo>
                  <a:lnTo>
                    <a:pt x="28" y="32"/>
                  </a:lnTo>
                  <a:lnTo>
                    <a:pt x="19" y="39"/>
                  </a:lnTo>
                  <a:lnTo>
                    <a:pt x="9" y="45"/>
                  </a:lnTo>
                  <a:lnTo>
                    <a:pt x="0" y="52"/>
                  </a:lnTo>
                  <a:lnTo>
                    <a:pt x="0" y="48"/>
                  </a:lnTo>
                  <a:lnTo>
                    <a:pt x="0" y="42"/>
                  </a:lnTo>
                  <a:lnTo>
                    <a:pt x="0" y="39"/>
                  </a:lnTo>
                  <a:lnTo>
                    <a:pt x="3" y="32"/>
                  </a:lnTo>
                  <a:lnTo>
                    <a:pt x="6" y="26"/>
                  </a:lnTo>
                  <a:lnTo>
                    <a:pt x="9" y="20"/>
                  </a:lnTo>
                  <a:lnTo>
                    <a:pt x="16" y="13"/>
                  </a:lnTo>
                  <a:lnTo>
                    <a:pt x="25" y="9"/>
                  </a:lnTo>
                  <a:lnTo>
                    <a:pt x="32" y="3"/>
                  </a:lnTo>
                  <a:lnTo>
                    <a:pt x="41" y="3"/>
                  </a:lnTo>
                  <a:lnTo>
                    <a:pt x="48" y="0"/>
                  </a:lnTo>
                  <a:lnTo>
                    <a:pt x="52" y="0"/>
                  </a:lnTo>
                  <a:lnTo>
                    <a:pt x="58" y="3"/>
                  </a:lnTo>
                  <a:lnTo>
                    <a:pt x="64" y="3"/>
                  </a:lnTo>
                  <a:lnTo>
                    <a:pt x="68" y="6"/>
                  </a:lnTo>
                  <a:lnTo>
                    <a:pt x="74" y="9"/>
                  </a:lnTo>
                  <a:lnTo>
                    <a:pt x="80" y="16"/>
                  </a:lnTo>
                  <a:lnTo>
                    <a:pt x="87"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22" name="Freeform 1198"/>
            <p:cNvSpPr>
              <a:spLocks/>
            </p:cNvSpPr>
            <p:nvPr/>
          </p:nvSpPr>
          <p:spPr bwMode="auto">
            <a:xfrm>
              <a:off x="955" y="2795"/>
              <a:ext cx="3" cy="2"/>
            </a:xfrm>
            <a:custGeom>
              <a:avLst/>
              <a:gdLst>
                <a:gd name="T0" fmla="*/ 61 w 61"/>
                <a:gd name="T1" fmla="*/ 20 h 49"/>
                <a:gd name="T2" fmla="*/ 49 w 61"/>
                <a:gd name="T3" fmla="*/ 17 h 49"/>
                <a:gd name="T4" fmla="*/ 36 w 61"/>
                <a:gd name="T5" fmla="*/ 17 h 49"/>
                <a:gd name="T6" fmla="*/ 26 w 61"/>
                <a:gd name="T7" fmla="*/ 23 h 49"/>
                <a:gd name="T8" fmla="*/ 17 w 61"/>
                <a:gd name="T9" fmla="*/ 30 h 49"/>
                <a:gd name="T10" fmla="*/ 9 w 61"/>
                <a:gd name="T11" fmla="*/ 39 h 49"/>
                <a:gd name="T12" fmla="*/ 3 w 61"/>
                <a:gd name="T13" fmla="*/ 46 h 49"/>
                <a:gd name="T14" fmla="*/ 0 w 61"/>
                <a:gd name="T15" fmla="*/ 49 h 49"/>
                <a:gd name="T16" fmla="*/ 0 w 61"/>
                <a:gd name="T17" fmla="*/ 42 h 49"/>
                <a:gd name="T18" fmla="*/ 3 w 61"/>
                <a:gd name="T19" fmla="*/ 33 h 49"/>
                <a:gd name="T20" fmla="*/ 6 w 61"/>
                <a:gd name="T21" fmla="*/ 20 h 49"/>
                <a:gd name="T22" fmla="*/ 9 w 61"/>
                <a:gd name="T23" fmla="*/ 13 h 49"/>
                <a:gd name="T24" fmla="*/ 17 w 61"/>
                <a:gd name="T25" fmla="*/ 6 h 49"/>
                <a:gd name="T26" fmla="*/ 23 w 61"/>
                <a:gd name="T27" fmla="*/ 3 h 49"/>
                <a:gd name="T28" fmla="*/ 30 w 61"/>
                <a:gd name="T29" fmla="*/ 0 h 49"/>
                <a:gd name="T30" fmla="*/ 36 w 61"/>
                <a:gd name="T31" fmla="*/ 0 h 49"/>
                <a:gd name="T32" fmla="*/ 42 w 61"/>
                <a:gd name="T33" fmla="*/ 3 h 49"/>
                <a:gd name="T34" fmla="*/ 49 w 61"/>
                <a:gd name="T35" fmla="*/ 6 h 49"/>
                <a:gd name="T36" fmla="*/ 55 w 61"/>
                <a:gd name="T37" fmla="*/ 13 h 49"/>
                <a:gd name="T38" fmla="*/ 61 w 61"/>
                <a:gd name="T39" fmla="*/ 2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49">
                  <a:moveTo>
                    <a:pt x="61" y="20"/>
                  </a:moveTo>
                  <a:lnTo>
                    <a:pt x="49" y="17"/>
                  </a:lnTo>
                  <a:lnTo>
                    <a:pt x="36" y="17"/>
                  </a:lnTo>
                  <a:lnTo>
                    <a:pt x="26" y="23"/>
                  </a:lnTo>
                  <a:lnTo>
                    <a:pt x="17" y="30"/>
                  </a:lnTo>
                  <a:lnTo>
                    <a:pt x="9" y="39"/>
                  </a:lnTo>
                  <a:lnTo>
                    <a:pt x="3" y="46"/>
                  </a:lnTo>
                  <a:lnTo>
                    <a:pt x="0" y="49"/>
                  </a:lnTo>
                  <a:lnTo>
                    <a:pt x="0" y="42"/>
                  </a:lnTo>
                  <a:lnTo>
                    <a:pt x="3" y="33"/>
                  </a:lnTo>
                  <a:lnTo>
                    <a:pt x="6" y="20"/>
                  </a:lnTo>
                  <a:lnTo>
                    <a:pt x="9" y="13"/>
                  </a:lnTo>
                  <a:lnTo>
                    <a:pt x="17" y="6"/>
                  </a:lnTo>
                  <a:lnTo>
                    <a:pt x="23" y="3"/>
                  </a:lnTo>
                  <a:lnTo>
                    <a:pt x="30" y="0"/>
                  </a:lnTo>
                  <a:lnTo>
                    <a:pt x="36" y="0"/>
                  </a:lnTo>
                  <a:lnTo>
                    <a:pt x="42" y="3"/>
                  </a:lnTo>
                  <a:lnTo>
                    <a:pt x="49" y="6"/>
                  </a:lnTo>
                  <a:lnTo>
                    <a:pt x="55" y="13"/>
                  </a:lnTo>
                  <a:lnTo>
                    <a:pt x="61"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23" name="Freeform 1199"/>
            <p:cNvSpPr>
              <a:spLocks/>
            </p:cNvSpPr>
            <p:nvPr/>
          </p:nvSpPr>
          <p:spPr bwMode="auto">
            <a:xfrm>
              <a:off x="964" y="2795"/>
              <a:ext cx="2" cy="2"/>
            </a:xfrm>
            <a:custGeom>
              <a:avLst/>
              <a:gdLst>
                <a:gd name="T0" fmla="*/ 58 w 58"/>
                <a:gd name="T1" fmla="*/ 19 h 39"/>
                <a:gd name="T2" fmla="*/ 45 w 58"/>
                <a:gd name="T3" fmla="*/ 12 h 39"/>
                <a:gd name="T4" fmla="*/ 36 w 58"/>
                <a:gd name="T5" fmla="*/ 12 h 39"/>
                <a:gd name="T6" fmla="*/ 26 w 58"/>
                <a:gd name="T7" fmla="*/ 16 h 39"/>
                <a:gd name="T8" fmla="*/ 20 w 58"/>
                <a:gd name="T9" fmla="*/ 23 h 39"/>
                <a:gd name="T10" fmla="*/ 12 w 58"/>
                <a:gd name="T11" fmla="*/ 26 h 39"/>
                <a:gd name="T12" fmla="*/ 6 w 58"/>
                <a:gd name="T13" fmla="*/ 33 h 39"/>
                <a:gd name="T14" fmla="*/ 3 w 58"/>
                <a:gd name="T15" fmla="*/ 39 h 39"/>
                <a:gd name="T16" fmla="*/ 0 w 58"/>
                <a:gd name="T17" fmla="*/ 39 h 39"/>
                <a:gd name="T18" fmla="*/ 0 w 58"/>
                <a:gd name="T19" fmla="*/ 36 h 39"/>
                <a:gd name="T20" fmla="*/ 3 w 58"/>
                <a:gd name="T21" fmla="*/ 23 h 39"/>
                <a:gd name="T22" fmla="*/ 3 w 58"/>
                <a:gd name="T23" fmla="*/ 12 h 39"/>
                <a:gd name="T24" fmla="*/ 9 w 58"/>
                <a:gd name="T25" fmla="*/ 6 h 39"/>
                <a:gd name="T26" fmla="*/ 12 w 58"/>
                <a:gd name="T27" fmla="*/ 3 h 39"/>
                <a:gd name="T28" fmla="*/ 20 w 58"/>
                <a:gd name="T29" fmla="*/ 0 h 39"/>
                <a:gd name="T30" fmla="*/ 29 w 58"/>
                <a:gd name="T31" fmla="*/ 0 h 39"/>
                <a:gd name="T32" fmla="*/ 36 w 58"/>
                <a:gd name="T33" fmla="*/ 0 h 39"/>
                <a:gd name="T34" fmla="*/ 42 w 58"/>
                <a:gd name="T35" fmla="*/ 6 h 39"/>
                <a:gd name="T36" fmla="*/ 52 w 58"/>
                <a:gd name="T37" fmla="*/ 9 h 39"/>
                <a:gd name="T38" fmla="*/ 58 w 58"/>
                <a:gd name="T39"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8" h="39">
                  <a:moveTo>
                    <a:pt x="58" y="19"/>
                  </a:moveTo>
                  <a:lnTo>
                    <a:pt x="45" y="12"/>
                  </a:lnTo>
                  <a:lnTo>
                    <a:pt x="36" y="12"/>
                  </a:lnTo>
                  <a:lnTo>
                    <a:pt x="26" y="16"/>
                  </a:lnTo>
                  <a:lnTo>
                    <a:pt x="20" y="23"/>
                  </a:lnTo>
                  <a:lnTo>
                    <a:pt x="12" y="26"/>
                  </a:lnTo>
                  <a:lnTo>
                    <a:pt x="6" y="33"/>
                  </a:lnTo>
                  <a:lnTo>
                    <a:pt x="3" y="39"/>
                  </a:lnTo>
                  <a:lnTo>
                    <a:pt x="0" y="39"/>
                  </a:lnTo>
                  <a:lnTo>
                    <a:pt x="0" y="36"/>
                  </a:lnTo>
                  <a:lnTo>
                    <a:pt x="3" y="23"/>
                  </a:lnTo>
                  <a:lnTo>
                    <a:pt x="3" y="12"/>
                  </a:lnTo>
                  <a:lnTo>
                    <a:pt x="9" y="6"/>
                  </a:lnTo>
                  <a:lnTo>
                    <a:pt x="12" y="3"/>
                  </a:lnTo>
                  <a:lnTo>
                    <a:pt x="20" y="0"/>
                  </a:lnTo>
                  <a:lnTo>
                    <a:pt x="29" y="0"/>
                  </a:lnTo>
                  <a:lnTo>
                    <a:pt x="36" y="0"/>
                  </a:lnTo>
                  <a:lnTo>
                    <a:pt x="42" y="6"/>
                  </a:lnTo>
                  <a:lnTo>
                    <a:pt x="52" y="9"/>
                  </a:lnTo>
                  <a:lnTo>
                    <a:pt x="58"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24" name="Freeform 1200"/>
            <p:cNvSpPr>
              <a:spLocks/>
            </p:cNvSpPr>
            <p:nvPr/>
          </p:nvSpPr>
          <p:spPr bwMode="auto">
            <a:xfrm>
              <a:off x="948" y="2687"/>
              <a:ext cx="17" cy="8"/>
            </a:xfrm>
            <a:custGeom>
              <a:avLst/>
              <a:gdLst>
                <a:gd name="T0" fmla="*/ 30 w 393"/>
                <a:gd name="T1" fmla="*/ 156 h 238"/>
                <a:gd name="T2" fmla="*/ 55 w 393"/>
                <a:gd name="T3" fmla="*/ 188 h 238"/>
                <a:gd name="T4" fmla="*/ 91 w 393"/>
                <a:gd name="T5" fmla="*/ 215 h 238"/>
                <a:gd name="T6" fmla="*/ 137 w 393"/>
                <a:gd name="T7" fmla="*/ 231 h 238"/>
                <a:gd name="T8" fmla="*/ 185 w 393"/>
                <a:gd name="T9" fmla="*/ 238 h 238"/>
                <a:gd name="T10" fmla="*/ 240 w 393"/>
                <a:gd name="T11" fmla="*/ 227 h 238"/>
                <a:gd name="T12" fmla="*/ 286 w 393"/>
                <a:gd name="T13" fmla="*/ 199 h 238"/>
                <a:gd name="T14" fmla="*/ 318 w 393"/>
                <a:gd name="T15" fmla="*/ 163 h 238"/>
                <a:gd name="T16" fmla="*/ 344 w 393"/>
                <a:gd name="T17" fmla="*/ 120 h 238"/>
                <a:gd name="T18" fmla="*/ 371 w 393"/>
                <a:gd name="T19" fmla="*/ 78 h 238"/>
                <a:gd name="T20" fmla="*/ 383 w 393"/>
                <a:gd name="T21" fmla="*/ 55 h 238"/>
                <a:gd name="T22" fmla="*/ 387 w 393"/>
                <a:gd name="T23" fmla="*/ 45 h 238"/>
                <a:gd name="T24" fmla="*/ 390 w 393"/>
                <a:gd name="T25" fmla="*/ 32 h 238"/>
                <a:gd name="T26" fmla="*/ 393 w 393"/>
                <a:gd name="T27" fmla="*/ 16 h 238"/>
                <a:gd name="T28" fmla="*/ 393 w 393"/>
                <a:gd name="T29" fmla="*/ 3 h 238"/>
                <a:gd name="T30" fmla="*/ 387 w 393"/>
                <a:gd name="T31" fmla="*/ 0 h 238"/>
                <a:gd name="T32" fmla="*/ 377 w 393"/>
                <a:gd name="T33" fmla="*/ 3 h 238"/>
                <a:gd name="T34" fmla="*/ 371 w 393"/>
                <a:gd name="T35" fmla="*/ 9 h 238"/>
                <a:gd name="T36" fmla="*/ 363 w 393"/>
                <a:gd name="T37" fmla="*/ 22 h 238"/>
                <a:gd name="T38" fmla="*/ 354 w 393"/>
                <a:gd name="T39" fmla="*/ 42 h 238"/>
                <a:gd name="T40" fmla="*/ 344 w 393"/>
                <a:gd name="T41" fmla="*/ 61 h 238"/>
                <a:gd name="T42" fmla="*/ 322 w 393"/>
                <a:gd name="T43" fmla="*/ 94 h 238"/>
                <a:gd name="T44" fmla="*/ 292 w 393"/>
                <a:gd name="T45" fmla="*/ 130 h 238"/>
                <a:gd name="T46" fmla="*/ 253 w 393"/>
                <a:gd name="T47" fmla="*/ 163 h 238"/>
                <a:gd name="T48" fmla="*/ 211 w 393"/>
                <a:gd name="T49" fmla="*/ 182 h 238"/>
                <a:gd name="T50" fmla="*/ 168 w 393"/>
                <a:gd name="T51" fmla="*/ 182 h 238"/>
                <a:gd name="T52" fmla="*/ 130 w 393"/>
                <a:gd name="T53" fmla="*/ 176 h 238"/>
                <a:gd name="T54" fmla="*/ 101 w 393"/>
                <a:gd name="T55" fmla="*/ 160 h 238"/>
                <a:gd name="T56" fmla="*/ 78 w 393"/>
                <a:gd name="T57" fmla="*/ 140 h 238"/>
                <a:gd name="T58" fmla="*/ 61 w 393"/>
                <a:gd name="T59" fmla="*/ 117 h 238"/>
                <a:gd name="T60" fmla="*/ 49 w 393"/>
                <a:gd name="T61" fmla="*/ 94 h 238"/>
                <a:gd name="T62" fmla="*/ 39 w 393"/>
                <a:gd name="T63" fmla="*/ 71 h 238"/>
                <a:gd name="T64" fmla="*/ 26 w 393"/>
                <a:gd name="T65" fmla="*/ 52 h 238"/>
                <a:gd name="T66" fmla="*/ 16 w 393"/>
                <a:gd name="T67" fmla="*/ 36 h 238"/>
                <a:gd name="T68" fmla="*/ 6 w 393"/>
                <a:gd name="T69" fmla="*/ 28 h 238"/>
                <a:gd name="T70" fmla="*/ 0 w 393"/>
                <a:gd name="T71" fmla="*/ 32 h 238"/>
                <a:gd name="T72" fmla="*/ 0 w 393"/>
                <a:gd name="T73" fmla="*/ 55 h 238"/>
                <a:gd name="T74" fmla="*/ 6 w 393"/>
                <a:gd name="T75" fmla="*/ 84 h 238"/>
                <a:gd name="T76" fmla="*/ 16 w 393"/>
                <a:gd name="T77" fmla="*/ 113 h 238"/>
                <a:gd name="T78" fmla="*/ 22 w 393"/>
                <a:gd name="T79" fmla="*/ 133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93" h="238">
                  <a:moveTo>
                    <a:pt x="22" y="136"/>
                  </a:moveTo>
                  <a:lnTo>
                    <a:pt x="30" y="156"/>
                  </a:lnTo>
                  <a:lnTo>
                    <a:pt x="42" y="172"/>
                  </a:lnTo>
                  <a:lnTo>
                    <a:pt x="55" y="188"/>
                  </a:lnTo>
                  <a:lnTo>
                    <a:pt x="71" y="202"/>
                  </a:lnTo>
                  <a:lnTo>
                    <a:pt x="91" y="215"/>
                  </a:lnTo>
                  <a:lnTo>
                    <a:pt x="113" y="224"/>
                  </a:lnTo>
                  <a:lnTo>
                    <a:pt x="137" y="231"/>
                  </a:lnTo>
                  <a:lnTo>
                    <a:pt x="159" y="238"/>
                  </a:lnTo>
                  <a:lnTo>
                    <a:pt x="185" y="238"/>
                  </a:lnTo>
                  <a:lnTo>
                    <a:pt x="211" y="234"/>
                  </a:lnTo>
                  <a:lnTo>
                    <a:pt x="240" y="227"/>
                  </a:lnTo>
                  <a:lnTo>
                    <a:pt x="263" y="215"/>
                  </a:lnTo>
                  <a:lnTo>
                    <a:pt x="286" y="199"/>
                  </a:lnTo>
                  <a:lnTo>
                    <a:pt x="302" y="182"/>
                  </a:lnTo>
                  <a:lnTo>
                    <a:pt x="318" y="163"/>
                  </a:lnTo>
                  <a:lnTo>
                    <a:pt x="332" y="140"/>
                  </a:lnTo>
                  <a:lnTo>
                    <a:pt x="344" y="120"/>
                  </a:lnTo>
                  <a:lnTo>
                    <a:pt x="357" y="97"/>
                  </a:lnTo>
                  <a:lnTo>
                    <a:pt x="371" y="78"/>
                  </a:lnTo>
                  <a:lnTo>
                    <a:pt x="383" y="58"/>
                  </a:lnTo>
                  <a:lnTo>
                    <a:pt x="383" y="55"/>
                  </a:lnTo>
                  <a:lnTo>
                    <a:pt x="387" y="52"/>
                  </a:lnTo>
                  <a:lnTo>
                    <a:pt x="387" y="45"/>
                  </a:lnTo>
                  <a:lnTo>
                    <a:pt x="390" y="39"/>
                  </a:lnTo>
                  <a:lnTo>
                    <a:pt x="390" y="32"/>
                  </a:lnTo>
                  <a:lnTo>
                    <a:pt x="393" y="22"/>
                  </a:lnTo>
                  <a:lnTo>
                    <a:pt x="393" y="16"/>
                  </a:lnTo>
                  <a:lnTo>
                    <a:pt x="393" y="9"/>
                  </a:lnTo>
                  <a:lnTo>
                    <a:pt x="393" y="3"/>
                  </a:lnTo>
                  <a:lnTo>
                    <a:pt x="390" y="0"/>
                  </a:lnTo>
                  <a:lnTo>
                    <a:pt x="387" y="0"/>
                  </a:lnTo>
                  <a:lnTo>
                    <a:pt x="383" y="0"/>
                  </a:lnTo>
                  <a:lnTo>
                    <a:pt x="377" y="3"/>
                  </a:lnTo>
                  <a:lnTo>
                    <a:pt x="374" y="6"/>
                  </a:lnTo>
                  <a:lnTo>
                    <a:pt x="371" y="9"/>
                  </a:lnTo>
                  <a:lnTo>
                    <a:pt x="367" y="16"/>
                  </a:lnTo>
                  <a:lnTo>
                    <a:pt x="363" y="22"/>
                  </a:lnTo>
                  <a:lnTo>
                    <a:pt x="357" y="32"/>
                  </a:lnTo>
                  <a:lnTo>
                    <a:pt x="354" y="42"/>
                  </a:lnTo>
                  <a:lnTo>
                    <a:pt x="351" y="52"/>
                  </a:lnTo>
                  <a:lnTo>
                    <a:pt x="344" y="61"/>
                  </a:lnTo>
                  <a:lnTo>
                    <a:pt x="335" y="78"/>
                  </a:lnTo>
                  <a:lnTo>
                    <a:pt x="322" y="94"/>
                  </a:lnTo>
                  <a:lnTo>
                    <a:pt x="308" y="113"/>
                  </a:lnTo>
                  <a:lnTo>
                    <a:pt x="292" y="130"/>
                  </a:lnTo>
                  <a:lnTo>
                    <a:pt x="273" y="146"/>
                  </a:lnTo>
                  <a:lnTo>
                    <a:pt x="253" y="163"/>
                  </a:lnTo>
                  <a:lnTo>
                    <a:pt x="234" y="172"/>
                  </a:lnTo>
                  <a:lnTo>
                    <a:pt x="211" y="182"/>
                  </a:lnTo>
                  <a:lnTo>
                    <a:pt x="189" y="185"/>
                  </a:lnTo>
                  <a:lnTo>
                    <a:pt x="168" y="182"/>
                  </a:lnTo>
                  <a:lnTo>
                    <a:pt x="149" y="179"/>
                  </a:lnTo>
                  <a:lnTo>
                    <a:pt x="130" y="176"/>
                  </a:lnTo>
                  <a:lnTo>
                    <a:pt x="113" y="169"/>
                  </a:lnTo>
                  <a:lnTo>
                    <a:pt x="101" y="160"/>
                  </a:lnTo>
                  <a:lnTo>
                    <a:pt x="88" y="149"/>
                  </a:lnTo>
                  <a:lnTo>
                    <a:pt x="78" y="140"/>
                  </a:lnTo>
                  <a:lnTo>
                    <a:pt x="68" y="130"/>
                  </a:lnTo>
                  <a:lnTo>
                    <a:pt x="61" y="117"/>
                  </a:lnTo>
                  <a:lnTo>
                    <a:pt x="55" y="107"/>
                  </a:lnTo>
                  <a:lnTo>
                    <a:pt x="49" y="94"/>
                  </a:lnTo>
                  <a:lnTo>
                    <a:pt x="42" y="81"/>
                  </a:lnTo>
                  <a:lnTo>
                    <a:pt x="39" y="71"/>
                  </a:lnTo>
                  <a:lnTo>
                    <a:pt x="33" y="58"/>
                  </a:lnTo>
                  <a:lnTo>
                    <a:pt x="26" y="52"/>
                  </a:lnTo>
                  <a:lnTo>
                    <a:pt x="22" y="42"/>
                  </a:lnTo>
                  <a:lnTo>
                    <a:pt x="16" y="36"/>
                  </a:lnTo>
                  <a:lnTo>
                    <a:pt x="13" y="28"/>
                  </a:lnTo>
                  <a:lnTo>
                    <a:pt x="6" y="28"/>
                  </a:lnTo>
                  <a:lnTo>
                    <a:pt x="3" y="28"/>
                  </a:lnTo>
                  <a:lnTo>
                    <a:pt x="0" y="32"/>
                  </a:lnTo>
                  <a:lnTo>
                    <a:pt x="0" y="42"/>
                  </a:lnTo>
                  <a:lnTo>
                    <a:pt x="0" y="55"/>
                  </a:lnTo>
                  <a:lnTo>
                    <a:pt x="3" y="68"/>
                  </a:lnTo>
                  <a:lnTo>
                    <a:pt x="6" y="84"/>
                  </a:lnTo>
                  <a:lnTo>
                    <a:pt x="10" y="100"/>
                  </a:lnTo>
                  <a:lnTo>
                    <a:pt x="16" y="113"/>
                  </a:lnTo>
                  <a:lnTo>
                    <a:pt x="19" y="127"/>
                  </a:lnTo>
                  <a:lnTo>
                    <a:pt x="22" y="133"/>
                  </a:lnTo>
                  <a:lnTo>
                    <a:pt x="22" y="136"/>
                  </a:lnTo>
                  <a:close/>
                </a:path>
              </a:pathLst>
            </a:custGeom>
            <a:solidFill>
              <a:srgbClr val="CB65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25" name="Freeform 1201"/>
            <p:cNvSpPr>
              <a:spLocks/>
            </p:cNvSpPr>
            <p:nvPr/>
          </p:nvSpPr>
          <p:spPr bwMode="auto">
            <a:xfrm>
              <a:off x="967" y="2685"/>
              <a:ext cx="34" cy="51"/>
            </a:xfrm>
            <a:custGeom>
              <a:avLst/>
              <a:gdLst>
                <a:gd name="T0" fmla="*/ 600 w 798"/>
                <a:gd name="T1" fmla="*/ 1386 h 1429"/>
                <a:gd name="T2" fmla="*/ 476 w 798"/>
                <a:gd name="T3" fmla="*/ 1419 h 1429"/>
                <a:gd name="T4" fmla="*/ 363 w 798"/>
                <a:gd name="T5" fmla="*/ 1429 h 1429"/>
                <a:gd name="T6" fmla="*/ 262 w 798"/>
                <a:gd name="T7" fmla="*/ 1413 h 1429"/>
                <a:gd name="T8" fmla="*/ 171 w 798"/>
                <a:gd name="T9" fmla="*/ 1363 h 1429"/>
                <a:gd name="T10" fmla="*/ 83 w 798"/>
                <a:gd name="T11" fmla="*/ 1253 h 1429"/>
                <a:gd name="T12" fmla="*/ 22 w 798"/>
                <a:gd name="T13" fmla="*/ 1046 h 1429"/>
                <a:gd name="T14" fmla="*/ 0 w 798"/>
                <a:gd name="T15" fmla="*/ 792 h 1429"/>
                <a:gd name="T16" fmla="*/ 3 w 798"/>
                <a:gd name="T17" fmla="*/ 518 h 1429"/>
                <a:gd name="T18" fmla="*/ 25 w 798"/>
                <a:gd name="T19" fmla="*/ 258 h 1429"/>
                <a:gd name="T20" fmla="*/ 42 w 798"/>
                <a:gd name="T21" fmla="*/ 137 h 1429"/>
                <a:gd name="T22" fmla="*/ 45 w 798"/>
                <a:gd name="T23" fmla="*/ 107 h 1429"/>
                <a:gd name="T24" fmla="*/ 52 w 798"/>
                <a:gd name="T25" fmla="*/ 65 h 1429"/>
                <a:gd name="T26" fmla="*/ 64 w 798"/>
                <a:gd name="T27" fmla="*/ 26 h 1429"/>
                <a:gd name="T28" fmla="*/ 80 w 798"/>
                <a:gd name="T29" fmla="*/ 3 h 1429"/>
                <a:gd name="T30" fmla="*/ 94 w 798"/>
                <a:gd name="T31" fmla="*/ 7 h 1429"/>
                <a:gd name="T32" fmla="*/ 94 w 798"/>
                <a:gd name="T33" fmla="*/ 26 h 1429"/>
                <a:gd name="T34" fmla="*/ 90 w 798"/>
                <a:gd name="T35" fmla="*/ 58 h 1429"/>
                <a:gd name="T36" fmla="*/ 83 w 798"/>
                <a:gd name="T37" fmla="*/ 101 h 1429"/>
                <a:gd name="T38" fmla="*/ 77 w 798"/>
                <a:gd name="T39" fmla="*/ 150 h 1429"/>
                <a:gd name="T40" fmla="*/ 68 w 798"/>
                <a:gd name="T41" fmla="*/ 225 h 1429"/>
                <a:gd name="T42" fmla="*/ 49 w 798"/>
                <a:gd name="T43" fmla="*/ 414 h 1429"/>
                <a:gd name="T44" fmla="*/ 38 w 798"/>
                <a:gd name="T45" fmla="*/ 681 h 1429"/>
                <a:gd name="T46" fmla="*/ 58 w 798"/>
                <a:gd name="T47" fmla="*/ 965 h 1429"/>
                <a:gd name="T48" fmla="*/ 129 w 798"/>
                <a:gd name="T49" fmla="*/ 1206 h 1429"/>
                <a:gd name="T50" fmla="*/ 217 w 798"/>
                <a:gd name="T51" fmla="*/ 1317 h 1429"/>
                <a:gd name="T52" fmla="*/ 278 w 798"/>
                <a:gd name="T53" fmla="*/ 1353 h 1429"/>
                <a:gd name="T54" fmla="*/ 360 w 798"/>
                <a:gd name="T55" fmla="*/ 1377 h 1429"/>
                <a:gd name="T56" fmla="*/ 457 w 798"/>
                <a:gd name="T57" fmla="*/ 1377 h 1429"/>
                <a:gd name="T58" fmla="*/ 577 w 798"/>
                <a:gd name="T59" fmla="*/ 1347 h 1429"/>
                <a:gd name="T60" fmla="*/ 652 w 798"/>
                <a:gd name="T61" fmla="*/ 1321 h 1429"/>
                <a:gd name="T62" fmla="*/ 678 w 798"/>
                <a:gd name="T63" fmla="*/ 1305 h 1429"/>
                <a:gd name="T64" fmla="*/ 717 w 798"/>
                <a:gd name="T65" fmla="*/ 1281 h 1429"/>
                <a:gd name="T66" fmla="*/ 756 w 798"/>
                <a:gd name="T67" fmla="*/ 1262 h 1429"/>
                <a:gd name="T68" fmla="*/ 789 w 798"/>
                <a:gd name="T69" fmla="*/ 1256 h 1429"/>
                <a:gd name="T70" fmla="*/ 798 w 798"/>
                <a:gd name="T71" fmla="*/ 1272 h 1429"/>
                <a:gd name="T72" fmla="*/ 778 w 798"/>
                <a:gd name="T73" fmla="*/ 1298 h 1429"/>
                <a:gd name="T74" fmla="*/ 737 w 798"/>
                <a:gd name="T75" fmla="*/ 1321 h 1429"/>
                <a:gd name="T76" fmla="*/ 695 w 798"/>
                <a:gd name="T77" fmla="*/ 1344 h 1429"/>
                <a:gd name="T78" fmla="*/ 668 w 798"/>
                <a:gd name="T79" fmla="*/ 1357 h 1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8" h="1429">
                  <a:moveTo>
                    <a:pt x="662" y="1360"/>
                  </a:moveTo>
                  <a:lnTo>
                    <a:pt x="600" y="1386"/>
                  </a:lnTo>
                  <a:lnTo>
                    <a:pt x="536" y="1405"/>
                  </a:lnTo>
                  <a:lnTo>
                    <a:pt x="476" y="1419"/>
                  </a:lnTo>
                  <a:lnTo>
                    <a:pt x="418" y="1425"/>
                  </a:lnTo>
                  <a:lnTo>
                    <a:pt x="363" y="1429"/>
                  </a:lnTo>
                  <a:lnTo>
                    <a:pt x="311" y="1422"/>
                  </a:lnTo>
                  <a:lnTo>
                    <a:pt x="262" y="1413"/>
                  </a:lnTo>
                  <a:lnTo>
                    <a:pt x="214" y="1389"/>
                  </a:lnTo>
                  <a:lnTo>
                    <a:pt x="171" y="1363"/>
                  </a:lnTo>
                  <a:lnTo>
                    <a:pt x="132" y="1327"/>
                  </a:lnTo>
                  <a:lnTo>
                    <a:pt x="83" y="1253"/>
                  </a:lnTo>
                  <a:lnTo>
                    <a:pt x="49" y="1158"/>
                  </a:lnTo>
                  <a:lnTo>
                    <a:pt x="22" y="1046"/>
                  </a:lnTo>
                  <a:lnTo>
                    <a:pt x="6" y="926"/>
                  </a:lnTo>
                  <a:lnTo>
                    <a:pt x="0" y="792"/>
                  </a:lnTo>
                  <a:lnTo>
                    <a:pt x="0" y="659"/>
                  </a:lnTo>
                  <a:lnTo>
                    <a:pt x="3" y="518"/>
                  </a:lnTo>
                  <a:lnTo>
                    <a:pt x="13" y="385"/>
                  </a:lnTo>
                  <a:lnTo>
                    <a:pt x="25" y="258"/>
                  </a:lnTo>
                  <a:lnTo>
                    <a:pt x="38" y="140"/>
                  </a:lnTo>
                  <a:lnTo>
                    <a:pt x="42" y="137"/>
                  </a:lnTo>
                  <a:lnTo>
                    <a:pt x="42" y="124"/>
                  </a:lnTo>
                  <a:lnTo>
                    <a:pt x="45" y="107"/>
                  </a:lnTo>
                  <a:lnTo>
                    <a:pt x="49" y="88"/>
                  </a:lnTo>
                  <a:lnTo>
                    <a:pt x="52" y="65"/>
                  </a:lnTo>
                  <a:lnTo>
                    <a:pt x="58" y="46"/>
                  </a:lnTo>
                  <a:lnTo>
                    <a:pt x="64" y="26"/>
                  </a:lnTo>
                  <a:lnTo>
                    <a:pt x="71" y="13"/>
                  </a:lnTo>
                  <a:lnTo>
                    <a:pt x="80" y="3"/>
                  </a:lnTo>
                  <a:lnTo>
                    <a:pt x="87" y="0"/>
                  </a:lnTo>
                  <a:lnTo>
                    <a:pt x="94" y="7"/>
                  </a:lnTo>
                  <a:lnTo>
                    <a:pt x="94" y="13"/>
                  </a:lnTo>
                  <a:lnTo>
                    <a:pt x="94" y="26"/>
                  </a:lnTo>
                  <a:lnTo>
                    <a:pt x="94" y="38"/>
                  </a:lnTo>
                  <a:lnTo>
                    <a:pt x="90" y="58"/>
                  </a:lnTo>
                  <a:lnTo>
                    <a:pt x="87" y="78"/>
                  </a:lnTo>
                  <a:lnTo>
                    <a:pt x="83" y="101"/>
                  </a:lnTo>
                  <a:lnTo>
                    <a:pt x="80" y="124"/>
                  </a:lnTo>
                  <a:lnTo>
                    <a:pt x="77" y="150"/>
                  </a:lnTo>
                  <a:lnTo>
                    <a:pt x="74" y="176"/>
                  </a:lnTo>
                  <a:lnTo>
                    <a:pt x="68" y="225"/>
                  </a:lnTo>
                  <a:lnTo>
                    <a:pt x="58" y="306"/>
                  </a:lnTo>
                  <a:lnTo>
                    <a:pt x="49" y="414"/>
                  </a:lnTo>
                  <a:lnTo>
                    <a:pt x="42" y="541"/>
                  </a:lnTo>
                  <a:lnTo>
                    <a:pt x="38" y="681"/>
                  </a:lnTo>
                  <a:lnTo>
                    <a:pt x="45" y="825"/>
                  </a:lnTo>
                  <a:lnTo>
                    <a:pt x="58" y="965"/>
                  </a:lnTo>
                  <a:lnTo>
                    <a:pt x="83" y="1096"/>
                  </a:lnTo>
                  <a:lnTo>
                    <a:pt x="129" y="1206"/>
                  </a:lnTo>
                  <a:lnTo>
                    <a:pt x="187" y="1292"/>
                  </a:lnTo>
                  <a:lnTo>
                    <a:pt x="217" y="1317"/>
                  </a:lnTo>
                  <a:lnTo>
                    <a:pt x="247" y="1338"/>
                  </a:lnTo>
                  <a:lnTo>
                    <a:pt x="278" y="1353"/>
                  </a:lnTo>
                  <a:lnTo>
                    <a:pt x="318" y="1366"/>
                  </a:lnTo>
                  <a:lnTo>
                    <a:pt x="360" y="1377"/>
                  </a:lnTo>
                  <a:lnTo>
                    <a:pt x="405" y="1380"/>
                  </a:lnTo>
                  <a:lnTo>
                    <a:pt x="457" y="1377"/>
                  </a:lnTo>
                  <a:lnTo>
                    <a:pt x="516" y="1366"/>
                  </a:lnTo>
                  <a:lnTo>
                    <a:pt x="577" y="1347"/>
                  </a:lnTo>
                  <a:lnTo>
                    <a:pt x="649" y="1321"/>
                  </a:lnTo>
                  <a:lnTo>
                    <a:pt x="652" y="1321"/>
                  </a:lnTo>
                  <a:lnTo>
                    <a:pt x="662" y="1314"/>
                  </a:lnTo>
                  <a:lnTo>
                    <a:pt x="678" y="1305"/>
                  </a:lnTo>
                  <a:lnTo>
                    <a:pt x="695" y="1292"/>
                  </a:lnTo>
                  <a:lnTo>
                    <a:pt x="717" y="1281"/>
                  </a:lnTo>
                  <a:lnTo>
                    <a:pt x="737" y="1269"/>
                  </a:lnTo>
                  <a:lnTo>
                    <a:pt x="756" y="1262"/>
                  </a:lnTo>
                  <a:lnTo>
                    <a:pt x="775" y="1256"/>
                  </a:lnTo>
                  <a:lnTo>
                    <a:pt x="789" y="1256"/>
                  </a:lnTo>
                  <a:lnTo>
                    <a:pt x="798" y="1262"/>
                  </a:lnTo>
                  <a:lnTo>
                    <a:pt x="798" y="1272"/>
                  </a:lnTo>
                  <a:lnTo>
                    <a:pt x="792" y="1285"/>
                  </a:lnTo>
                  <a:lnTo>
                    <a:pt x="778" y="1298"/>
                  </a:lnTo>
                  <a:lnTo>
                    <a:pt x="759" y="1311"/>
                  </a:lnTo>
                  <a:lnTo>
                    <a:pt x="737" y="1321"/>
                  </a:lnTo>
                  <a:lnTo>
                    <a:pt x="717" y="1334"/>
                  </a:lnTo>
                  <a:lnTo>
                    <a:pt x="695" y="1344"/>
                  </a:lnTo>
                  <a:lnTo>
                    <a:pt x="678" y="1353"/>
                  </a:lnTo>
                  <a:lnTo>
                    <a:pt x="668" y="1357"/>
                  </a:lnTo>
                  <a:lnTo>
                    <a:pt x="662" y="1360"/>
                  </a:lnTo>
                  <a:close/>
                </a:path>
              </a:pathLst>
            </a:custGeom>
            <a:solidFill>
              <a:srgbClr val="CB65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26" name="Freeform 1202"/>
            <p:cNvSpPr>
              <a:spLocks/>
            </p:cNvSpPr>
            <p:nvPr/>
          </p:nvSpPr>
          <p:spPr bwMode="auto">
            <a:xfrm>
              <a:off x="993" y="2758"/>
              <a:ext cx="38" cy="47"/>
            </a:xfrm>
            <a:custGeom>
              <a:avLst/>
              <a:gdLst>
                <a:gd name="T0" fmla="*/ 767 w 860"/>
                <a:gd name="T1" fmla="*/ 1305 h 1334"/>
                <a:gd name="T2" fmla="*/ 682 w 860"/>
                <a:gd name="T3" fmla="*/ 1322 h 1334"/>
                <a:gd name="T4" fmla="*/ 600 w 860"/>
                <a:gd name="T5" fmla="*/ 1331 h 1334"/>
                <a:gd name="T6" fmla="*/ 523 w 860"/>
                <a:gd name="T7" fmla="*/ 1334 h 1334"/>
                <a:gd name="T8" fmla="*/ 451 w 860"/>
                <a:gd name="T9" fmla="*/ 1328 h 1334"/>
                <a:gd name="T10" fmla="*/ 383 w 860"/>
                <a:gd name="T11" fmla="*/ 1305 h 1334"/>
                <a:gd name="T12" fmla="*/ 318 w 860"/>
                <a:gd name="T13" fmla="*/ 1265 h 1334"/>
                <a:gd name="T14" fmla="*/ 253 w 860"/>
                <a:gd name="T15" fmla="*/ 1207 h 1334"/>
                <a:gd name="T16" fmla="*/ 192 w 860"/>
                <a:gd name="T17" fmla="*/ 1123 h 1334"/>
                <a:gd name="T18" fmla="*/ 127 w 860"/>
                <a:gd name="T19" fmla="*/ 1011 h 1334"/>
                <a:gd name="T20" fmla="*/ 64 w 860"/>
                <a:gd name="T21" fmla="*/ 871 h 1334"/>
                <a:gd name="T22" fmla="*/ 19 w 860"/>
                <a:gd name="T23" fmla="*/ 737 h 1334"/>
                <a:gd name="T24" fmla="*/ 0 w 860"/>
                <a:gd name="T25" fmla="*/ 613 h 1334"/>
                <a:gd name="T26" fmla="*/ 6 w 860"/>
                <a:gd name="T27" fmla="*/ 499 h 1334"/>
                <a:gd name="T28" fmla="*/ 30 w 860"/>
                <a:gd name="T29" fmla="*/ 398 h 1334"/>
                <a:gd name="T30" fmla="*/ 64 w 860"/>
                <a:gd name="T31" fmla="*/ 310 h 1334"/>
                <a:gd name="T32" fmla="*/ 113 w 860"/>
                <a:gd name="T33" fmla="*/ 229 h 1334"/>
                <a:gd name="T34" fmla="*/ 172 w 860"/>
                <a:gd name="T35" fmla="*/ 160 h 1334"/>
                <a:gd name="T36" fmla="*/ 237 w 860"/>
                <a:gd name="T37" fmla="*/ 98 h 1334"/>
                <a:gd name="T38" fmla="*/ 299 w 860"/>
                <a:gd name="T39" fmla="*/ 49 h 1334"/>
                <a:gd name="T40" fmla="*/ 360 w 860"/>
                <a:gd name="T41" fmla="*/ 7 h 1334"/>
                <a:gd name="T42" fmla="*/ 363 w 860"/>
                <a:gd name="T43" fmla="*/ 7 h 1334"/>
                <a:gd name="T44" fmla="*/ 371 w 860"/>
                <a:gd name="T45" fmla="*/ 7 h 1334"/>
                <a:gd name="T46" fmla="*/ 377 w 860"/>
                <a:gd name="T47" fmla="*/ 3 h 1334"/>
                <a:gd name="T48" fmla="*/ 390 w 860"/>
                <a:gd name="T49" fmla="*/ 3 h 1334"/>
                <a:gd name="T50" fmla="*/ 402 w 860"/>
                <a:gd name="T51" fmla="*/ 3 h 1334"/>
                <a:gd name="T52" fmla="*/ 419 w 860"/>
                <a:gd name="T53" fmla="*/ 0 h 1334"/>
                <a:gd name="T54" fmla="*/ 438 w 860"/>
                <a:gd name="T55" fmla="*/ 0 h 1334"/>
                <a:gd name="T56" fmla="*/ 457 w 860"/>
                <a:gd name="T57" fmla="*/ 0 h 1334"/>
                <a:gd name="T58" fmla="*/ 481 w 860"/>
                <a:gd name="T59" fmla="*/ 0 h 1334"/>
                <a:gd name="T60" fmla="*/ 503 w 860"/>
                <a:gd name="T61" fmla="*/ 3 h 1334"/>
                <a:gd name="T62" fmla="*/ 487 w 860"/>
                <a:gd name="T63" fmla="*/ 10 h 1334"/>
                <a:gd name="T64" fmla="*/ 442 w 860"/>
                <a:gd name="T65" fmla="*/ 33 h 1334"/>
                <a:gd name="T66" fmla="*/ 377 w 860"/>
                <a:gd name="T67" fmla="*/ 69 h 1334"/>
                <a:gd name="T68" fmla="*/ 302 w 860"/>
                <a:gd name="T69" fmla="*/ 121 h 1334"/>
                <a:gd name="T70" fmla="*/ 228 w 860"/>
                <a:gd name="T71" fmla="*/ 190 h 1334"/>
                <a:gd name="T72" fmla="*/ 156 w 860"/>
                <a:gd name="T73" fmla="*/ 278 h 1334"/>
                <a:gd name="T74" fmla="*/ 100 w 860"/>
                <a:gd name="T75" fmla="*/ 385 h 1334"/>
                <a:gd name="T76" fmla="*/ 68 w 860"/>
                <a:gd name="T77" fmla="*/ 508 h 1334"/>
                <a:gd name="T78" fmla="*/ 68 w 860"/>
                <a:gd name="T79" fmla="*/ 659 h 1334"/>
                <a:gd name="T80" fmla="*/ 110 w 860"/>
                <a:gd name="T81" fmla="*/ 828 h 1334"/>
                <a:gd name="T82" fmla="*/ 188 w 860"/>
                <a:gd name="T83" fmla="*/ 1005 h 1334"/>
                <a:gd name="T84" fmla="*/ 273 w 860"/>
                <a:gd name="T85" fmla="*/ 1129 h 1334"/>
                <a:gd name="T86" fmla="*/ 366 w 860"/>
                <a:gd name="T87" fmla="*/ 1207 h 1334"/>
                <a:gd name="T88" fmla="*/ 461 w 860"/>
                <a:gd name="T89" fmla="*/ 1253 h 1334"/>
                <a:gd name="T90" fmla="*/ 555 w 860"/>
                <a:gd name="T91" fmla="*/ 1269 h 1334"/>
                <a:gd name="T92" fmla="*/ 640 w 860"/>
                <a:gd name="T93" fmla="*/ 1269 h 1334"/>
                <a:gd name="T94" fmla="*/ 718 w 860"/>
                <a:gd name="T95" fmla="*/ 1256 h 1334"/>
                <a:gd name="T96" fmla="*/ 783 w 860"/>
                <a:gd name="T97" fmla="*/ 1240 h 1334"/>
                <a:gd name="T98" fmla="*/ 828 w 860"/>
                <a:gd name="T99" fmla="*/ 1229 h 1334"/>
                <a:gd name="T100" fmla="*/ 854 w 860"/>
                <a:gd name="T101" fmla="*/ 1233 h 1334"/>
                <a:gd name="T102" fmla="*/ 860 w 860"/>
                <a:gd name="T103" fmla="*/ 1243 h 1334"/>
                <a:gd name="T104" fmla="*/ 857 w 860"/>
                <a:gd name="T105" fmla="*/ 1256 h 1334"/>
                <a:gd name="T106" fmla="*/ 850 w 860"/>
                <a:gd name="T107" fmla="*/ 1265 h 1334"/>
                <a:gd name="T108" fmla="*/ 838 w 860"/>
                <a:gd name="T109" fmla="*/ 1272 h 1334"/>
                <a:gd name="T110" fmla="*/ 822 w 860"/>
                <a:gd name="T111" fmla="*/ 1282 h 1334"/>
                <a:gd name="T112" fmla="*/ 808 w 860"/>
                <a:gd name="T113" fmla="*/ 1289 h 1334"/>
                <a:gd name="T114" fmla="*/ 792 w 860"/>
                <a:gd name="T115" fmla="*/ 1295 h 1334"/>
                <a:gd name="T116" fmla="*/ 779 w 860"/>
                <a:gd name="T117" fmla="*/ 1301 h 1334"/>
                <a:gd name="T118" fmla="*/ 770 w 860"/>
                <a:gd name="T119" fmla="*/ 1305 h 1334"/>
                <a:gd name="T120" fmla="*/ 767 w 860"/>
                <a:gd name="T121" fmla="*/ 1305 h 1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0" h="1334">
                  <a:moveTo>
                    <a:pt x="767" y="1305"/>
                  </a:moveTo>
                  <a:lnTo>
                    <a:pt x="682" y="1322"/>
                  </a:lnTo>
                  <a:lnTo>
                    <a:pt x="600" y="1331"/>
                  </a:lnTo>
                  <a:lnTo>
                    <a:pt x="523" y="1334"/>
                  </a:lnTo>
                  <a:lnTo>
                    <a:pt x="451" y="1328"/>
                  </a:lnTo>
                  <a:lnTo>
                    <a:pt x="383" y="1305"/>
                  </a:lnTo>
                  <a:lnTo>
                    <a:pt x="318" y="1265"/>
                  </a:lnTo>
                  <a:lnTo>
                    <a:pt x="253" y="1207"/>
                  </a:lnTo>
                  <a:lnTo>
                    <a:pt x="192" y="1123"/>
                  </a:lnTo>
                  <a:lnTo>
                    <a:pt x="127" y="1011"/>
                  </a:lnTo>
                  <a:lnTo>
                    <a:pt x="64" y="871"/>
                  </a:lnTo>
                  <a:lnTo>
                    <a:pt x="19" y="737"/>
                  </a:lnTo>
                  <a:lnTo>
                    <a:pt x="0" y="613"/>
                  </a:lnTo>
                  <a:lnTo>
                    <a:pt x="6" y="499"/>
                  </a:lnTo>
                  <a:lnTo>
                    <a:pt x="30" y="398"/>
                  </a:lnTo>
                  <a:lnTo>
                    <a:pt x="64" y="310"/>
                  </a:lnTo>
                  <a:lnTo>
                    <a:pt x="113" y="229"/>
                  </a:lnTo>
                  <a:lnTo>
                    <a:pt x="172" y="160"/>
                  </a:lnTo>
                  <a:lnTo>
                    <a:pt x="237" y="98"/>
                  </a:lnTo>
                  <a:lnTo>
                    <a:pt x="299" y="49"/>
                  </a:lnTo>
                  <a:lnTo>
                    <a:pt x="360" y="7"/>
                  </a:lnTo>
                  <a:lnTo>
                    <a:pt x="363" y="7"/>
                  </a:lnTo>
                  <a:lnTo>
                    <a:pt x="371" y="7"/>
                  </a:lnTo>
                  <a:lnTo>
                    <a:pt x="377" y="3"/>
                  </a:lnTo>
                  <a:lnTo>
                    <a:pt x="390" y="3"/>
                  </a:lnTo>
                  <a:lnTo>
                    <a:pt x="402" y="3"/>
                  </a:lnTo>
                  <a:lnTo>
                    <a:pt x="419" y="0"/>
                  </a:lnTo>
                  <a:lnTo>
                    <a:pt x="438" y="0"/>
                  </a:lnTo>
                  <a:lnTo>
                    <a:pt x="457" y="0"/>
                  </a:lnTo>
                  <a:lnTo>
                    <a:pt x="481" y="0"/>
                  </a:lnTo>
                  <a:lnTo>
                    <a:pt x="503" y="3"/>
                  </a:lnTo>
                  <a:lnTo>
                    <a:pt x="487" y="10"/>
                  </a:lnTo>
                  <a:lnTo>
                    <a:pt x="442" y="33"/>
                  </a:lnTo>
                  <a:lnTo>
                    <a:pt x="377" y="69"/>
                  </a:lnTo>
                  <a:lnTo>
                    <a:pt x="302" y="121"/>
                  </a:lnTo>
                  <a:lnTo>
                    <a:pt x="228" y="190"/>
                  </a:lnTo>
                  <a:lnTo>
                    <a:pt x="156" y="278"/>
                  </a:lnTo>
                  <a:lnTo>
                    <a:pt x="100" y="385"/>
                  </a:lnTo>
                  <a:lnTo>
                    <a:pt x="68" y="508"/>
                  </a:lnTo>
                  <a:lnTo>
                    <a:pt x="68" y="659"/>
                  </a:lnTo>
                  <a:lnTo>
                    <a:pt x="110" y="828"/>
                  </a:lnTo>
                  <a:lnTo>
                    <a:pt x="188" y="1005"/>
                  </a:lnTo>
                  <a:lnTo>
                    <a:pt x="273" y="1129"/>
                  </a:lnTo>
                  <a:lnTo>
                    <a:pt x="366" y="1207"/>
                  </a:lnTo>
                  <a:lnTo>
                    <a:pt x="461" y="1253"/>
                  </a:lnTo>
                  <a:lnTo>
                    <a:pt x="555" y="1269"/>
                  </a:lnTo>
                  <a:lnTo>
                    <a:pt x="640" y="1269"/>
                  </a:lnTo>
                  <a:lnTo>
                    <a:pt x="718" y="1256"/>
                  </a:lnTo>
                  <a:lnTo>
                    <a:pt x="783" y="1240"/>
                  </a:lnTo>
                  <a:lnTo>
                    <a:pt x="828" y="1229"/>
                  </a:lnTo>
                  <a:lnTo>
                    <a:pt x="854" y="1233"/>
                  </a:lnTo>
                  <a:lnTo>
                    <a:pt x="860" y="1243"/>
                  </a:lnTo>
                  <a:lnTo>
                    <a:pt x="857" y="1256"/>
                  </a:lnTo>
                  <a:lnTo>
                    <a:pt x="850" y="1265"/>
                  </a:lnTo>
                  <a:lnTo>
                    <a:pt x="838" y="1272"/>
                  </a:lnTo>
                  <a:lnTo>
                    <a:pt x="822" y="1282"/>
                  </a:lnTo>
                  <a:lnTo>
                    <a:pt x="808" y="1289"/>
                  </a:lnTo>
                  <a:lnTo>
                    <a:pt x="792" y="1295"/>
                  </a:lnTo>
                  <a:lnTo>
                    <a:pt x="779" y="1301"/>
                  </a:lnTo>
                  <a:lnTo>
                    <a:pt x="770" y="1305"/>
                  </a:lnTo>
                  <a:lnTo>
                    <a:pt x="767" y="1305"/>
                  </a:lnTo>
                  <a:close/>
                </a:path>
              </a:pathLst>
            </a:custGeom>
            <a:solidFill>
              <a:srgbClr val="CB65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27" name="Freeform 1203"/>
            <p:cNvSpPr>
              <a:spLocks/>
            </p:cNvSpPr>
            <p:nvPr/>
          </p:nvSpPr>
          <p:spPr bwMode="auto">
            <a:xfrm>
              <a:off x="1027" y="2858"/>
              <a:ext cx="16" cy="28"/>
            </a:xfrm>
            <a:custGeom>
              <a:avLst/>
              <a:gdLst>
                <a:gd name="T0" fmla="*/ 77 w 366"/>
                <a:gd name="T1" fmla="*/ 672 h 799"/>
                <a:gd name="T2" fmla="*/ 58 w 366"/>
                <a:gd name="T3" fmla="*/ 607 h 799"/>
                <a:gd name="T4" fmla="*/ 39 w 366"/>
                <a:gd name="T5" fmla="*/ 531 h 799"/>
                <a:gd name="T6" fmla="*/ 19 w 366"/>
                <a:gd name="T7" fmla="*/ 457 h 799"/>
                <a:gd name="T8" fmla="*/ 6 w 366"/>
                <a:gd name="T9" fmla="*/ 379 h 799"/>
                <a:gd name="T10" fmla="*/ 0 w 366"/>
                <a:gd name="T11" fmla="*/ 307 h 799"/>
                <a:gd name="T12" fmla="*/ 9 w 366"/>
                <a:gd name="T13" fmla="*/ 248 h 799"/>
                <a:gd name="T14" fmla="*/ 32 w 366"/>
                <a:gd name="T15" fmla="*/ 193 h 799"/>
                <a:gd name="T16" fmla="*/ 67 w 366"/>
                <a:gd name="T17" fmla="*/ 141 h 799"/>
                <a:gd name="T18" fmla="*/ 103 w 366"/>
                <a:gd name="T19" fmla="*/ 95 h 799"/>
                <a:gd name="T20" fmla="*/ 130 w 366"/>
                <a:gd name="T21" fmla="*/ 72 h 799"/>
                <a:gd name="T22" fmla="*/ 149 w 366"/>
                <a:gd name="T23" fmla="*/ 59 h 799"/>
                <a:gd name="T24" fmla="*/ 191 w 366"/>
                <a:gd name="T25" fmla="*/ 36 h 799"/>
                <a:gd name="T26" fmla="*/ 250 w 366"/>
                <a:gd name="T27" fmla="*/ 17 h 799"/>
                <a:gd name="T28" fmla="*/ 324 w 366"/>
                <a:gd name="T29" fmla="*/ 3 h 799"/>
                <a:gd name="T30" fmla="*/ 360 w 366"/>
                <a:gd name="T31" fmla="*/ 0 h 799"/>
                <a:gd name="T32" fmla="*/ 328 w 366"/>
                <a:gd name="T33" fmla="*/ 14 h 799"/>
                <a:gd name="T34" fmla="*/ 275 w 366"/>
                <a:gd name="T35" fmla="*/ 36 h 799"/>
                <a:gd name="T36" fmla="*/ 220 w 366"/>
                <a:gd name="T37" fmla="*/ 69 h 799"/>
                <a:gd name="T38" fmla="*/ 168 w 366"/>
                <a:gd name="T39" fmla="*/ 102 h 799"/>
                <a:gd name="T40" fmla="*/ 136 w 366"/>
                <a:gd name="T41" fmla="*/ 138 h 799"/>
                <a:gd name="T42" fmla="*/ 110 w 366"/>
                <a:gd name="T43" fmla="*/ 177 h 799"/>
                <a:gd name="T44" fmla="*/ 91 w 366"/>
                <a:gd name="T45" fmla="*/ 219 h 799"/>
                <a:gd name="T46" fmla="*/ 74 w 366"/>
                <a:gd name="T47" fmla="*/ 268 h 799"/>
                <a:gd name="T48" fmla="*/ 64 w 366"/>
                <a:gd name="T49" fmla="*/ 320 h 799"/>
                <a:gd name="T50" fmla="*/ 61 w 366"/>
                <a:gd name="T51" fmla="*/ 388 h 799"/>
                <a:gd name="T52" fmla="*/ 77 w 366"/>
                <a:gd name="T53" fmla="*/ 483 h 799"/>
                <a:gd name="T54" fmla="*/ 107 w 366"/>
                <a:gd name="T55" fmla="*/ 591 h 799"/>
                <a:gd name="T56" fmla="*/ 143 w 366"/>
                <a:gd name="T57" fmla="*/ 691 h 799"/>
                <a:gd name="T58" fmla="*/ 179 w 366"/>
                <a:gd name="T59" fmla="*/ 773 h 799"/>
                <a:gd name="T60" fmla="*/ 188 w 366"/>
                <a:gd name="T61" fmla="*/ 796 h 799"/>
                <a:gd name="T62" fmla="*/ 165 w 366"/>
                <a:gd name="T63" fmla="*/ 790 h 799"/>
                <a:gd name="T64" fmla="*/ 136 w 366"/>
                <a:gd name="T65" fmla="*/ 773 h 799"/>
                <a:gd name="T66" fmla="*/ 107 w 366"/>
                <a:gd name="T67" fmla="*/ 747 h 799"/>
                <a:gd name="T68" fmla="*/ 87 w 366"/>
                <a:gd name="T69" fmla="*/ 702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799">
                  <a:moveTo>
                    <a:pt x="87" y="702"/>
                  </a:moveTo>
                  <a:lnTo>
                    <a:pt x="77" y="672"/>
                  </a:lnTo>
                  <a:lnTo>
                    <a:pt x="67" y="639"/>
                  </a:lnTo>
                  <a:lnTo>
                    <a:pt x="58" y="607"/>
                  </a:lnTo>
                  <a:lnTo>
                    <a:pt x="48" y="571"/>
                  </a:lnTo>
                  <a:lnTo>
                    <a:pt x="39" y="531"/>
                  </a:lnTo>
                  <a:lnTo>
                    <a:pt x="28" y="496"/>
                  </a:lnTo>
                  <a:lnTo>
                    <a:pt x="19" y="457"/>
                  </a:lnTo>
                  <a:lnTo>
                    <a:pt x="12" y="418"/>
                  </a:lnTo>
                  <a:lnTo>
                    <a:pt x="6" y="379"/>
                  </a:lnTo>
                  <a:lnTo>
                    <a:pt x="0" y="340"/>
                  </a:lnTo>
                  <a:lnTo>
                    <a:pt x="0" y="307"/>
                  </a:lnTo>
                  <a:lnTo>
                    <a:pt x="3" y="277"/>
                  </a:lnTo>
                  <a:lnTo>
                    <a:pt x="9" y="248"/>
                  </a:lnTo>
                  <a:lnTo>
                    <a:pt x="19" y="219"/>
                  </a:lnTo>
                  <a:lnTo>
                    <a:pt x="32" y="193"/>
                  </a:lnTo>
                  <a:lnTo>
                    <a:pt x="48" y="166"/>
                  </a:lnTo>
                  <a:lnTo>
                    <a:pt x="67" y="141"/>
                  </a:lnTo>
                  <a:lnTo>
                    <a:pt x="84" y="117"/>
                  </a:lnTo>
                  <a:lnTo>
                    <a:pt x="103" y="95"/>
                  </a:lnTo>
                  <a:lnTo>
                    <a:pt x="126" y="72"/>
                  </a:lnTo>
                  <a:lnTo>
                    <a:pt x="130" y="72"/>
                  </a:lnTo>
                  <a:lnTo>
                    <a:pt x="136" y="66"/>
                  </a:lnTo>
                  <a:lnTo>
                    <a:pt x="149" y="59"/>
                  </a:lnTo>
                  <a:lnTo>
                    <a:pt x="168" y="45"/>
                  </a:lnTo>
                  <a:lnTo>
                    <a:pt x="191" y="36"/>
                  </a:lnTo>
                  <a:lnTo>
                    <a:pt x="217" y="26"/>
                  </a:lnTo>
                  <a:lnTo>
                    <a:pt x="250" y="17"/>
                  </a:lnTo>
                  <a:lnTo>
                    <a:pt x="286" y="6"/>
                  </a:lnTo>
                  <a:lnTo>
                    <a:pt x="324" y="3"/>
                  </a:lnTo>
                  <a:lnTo>
                    <a:pt x="366" y="0"/>
                  </a:lnTo>
                  <a:lnTo>
                    <a:pt x="360" y="0"/>
                  </a:lnTo>
                  <a:lnTo>
                    <a:pt x="347" y="6"/>
                  </a:lnTo>
                  <a:lnTo>
                    <a:pt x="328" y="14"/>
                  </a:lnTo>
                  <a:lnTo>
                    <a:pt x="305" y="26"/>
                  </a:lnTo>
                  <a:lnTo>
                    <a:pt x="275" y="36"/>
                  </a:lnTo>
                  <a:lnTo>
                    <a:pt x="250" y="53"/>
                  </a:lnTo>
                  <a:lnTo>
                    <a:pt x="220" y="69"/>
                  </a:lnTo>
                  <a:lnTo>
                    <a:pt x="191" y="85"/>
                  </a:lnTo>
                  <a:lnTo>
                    <a:pt x="168" y="102"/>
                  </a:lnTo>
                  <a:lnTo>
                    <a:pt x="152" y="121"/>
                  </a:lnTo>
                  <a:lnTo>
                    <a:pt x="136" y="138"/>
                  </a:lnTo>
                  <a:lnTo>
                    <a:pt x="122" y="157"/>
                  </a:lnTo>
                  <a:lnTo>
                    <a:pt x="110" y="177"/>
                  </a:lnTo>
                  <a:lnTo>
                    <a:pt x="100" y="196"/>
                  </a:lnTo>
                  <a:lnTo>
                    <a:pt x="91" y="219"/>
                  </a:lnTo>
                  <a:lnTo>
                    <a:pt x="81" y="241"/>
                  </a:lnTo>
                  <a:lnTo>
                    <a:pt x="74" y="268"/>
                  </a:lnTo>
                  <a:lnTo>
                    <a:pt x="67" y="294"/>
                  </a:lnTo>
                  <a:lnTo>
                    <a:pt x="64" y="320"/>
                  </a:lnTo>
                  <a:lnTo>
                    <a:pt x="61" y="352"/>
                  </a:lnTo>
                  <a:lnTo>
                    <a:pt x="61" y="388"/>
                  </a:lnTo>
                  <a:lnTo>
                    <a:pt x="67" y="431"/>
                  </a:lnTo>
                  <a:lnTo>
                    <a:pt x="77" y="483"/>
                  </a:lnTo>
                  <a:lnTo>
                    <a:pt x="91" y="536"/>
                  </a:lnTo>
                  <a:lnTo>
                    <a:pt x="107" y="591"/>
                  </a:lnTo>
                  <a:lnTo>
                    <a:pt x="122" y="643"/>
                  </a:lnTo>
                  <a:lnTo>
                    <a:pt x="143" y="691"/>
                  </a:lnTo>
                  <a:lnTo>
                    <a:pt x="158" y="738"/>
                  </a:lnTo>
                  <a:lnTo>
                    <a:pt x="179" y="773"/>
                  </a:lnTo>
                  <a:lnTo>
                    <a:pt x="194" y="799"/>
                  </a:lnTo>
                  <a:lnTo>
                    <a:pt x="188" y="796"/>
                  </a:lnTo>
                  <a:lnTo>
                    <a:pt x="179" y="793"/>
                  </a:lnTo>
                  <a:lnTo>
                    <a:pt x="165" y="790"/>
                  </a:lnTo>
                  <a:lnTo>
                    <a:pt x="152" y="783"/>
                  </a:lnTo>
                  <a:lnTo>
                    <a:pt x="136" y="773"/>
                  </a:lnTo>
                  <a:lnTo>
                    <a:pt x="122" y="760"/>
                  </a:lnTo>
                  <a:lnTo>
                    <a:pt x="107" y="747"/>
                  </a:lnTo>
                  <a:lnTo>
                    <a:pt x="97" y="727"/>
                  </a:lnTo>
                  <a:lnTo>
                    <a:pt x="87" y="702"/>
                  </a:lnTo>
                  <a:close/>
                </a:path>
              </a:pathLst>
            </a:custGeom>
            <a:solidFill>
              <a:srgbClr val="CB65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28" name="Freeform 1204"/>
            <p:cNvSpPr>
              <a:spLocks/>
            </p:cNvSpPr>
            <p:nvPr/>
          </p:nvSpPr>
          <p:spPr bwMode="auto">
            <a:xfrm>
              <a:off x="947" y="2922"/>
              <a:ext cx="46" cy="40"/>
            </a:xfrm>
            <a:custGeom>
              <a:avLst/>
              <a:gdLst>
                <a:gd name="T0" fmla="*/ 84 w 1049"/>
                <a:gd name="T1" fmla="*/ 1115 h 1115"/>
                <a:gd name="T2" fmla="*/ 52 w 1049"/>
                <a:gd name="T3" fmla="*/ 998 h 1115"/>
                <a:gd name="T4" fmla="*/ 29 w 1049"/>
                <a:gd name="T5" fmla="*/ 884 h 1115"/>
                <a:gd name="T6" fmla="*/ 9 w 1049"/>
                <a:gd name="T7" fmla="*/ 770 h 1115"/>
                <a:gd name="T8" fmla="*/ 0 w 1049"/>
                <a:gd name="T9" fmla="*/ 658 h 1115"/>
                <a:gd name="T10" fmla="*/ 0 w 1049"/>
                <a:gd name="T11" fmla="*/ 555 h 1115"/>
                <a:gd name="T12" fmla="*/ 9 w 1049"/>
                <a:gd name="T13" fmla="*/ 453 h 1115"/>
                <a:gd name="T14" fmla="*/ 29 w 1049"/>
                <a:gd name="T15" fmla="*/ 359 h 1115"/>
                <a:gd name="T16" fmla="*/ 58 w 1049"/>
                <a:gd name="T17" fmla="*/ 271 h 1115"/>
                <a:gd name="T18" fmla="*/ 104 w 1049"/>
                <a:gd name="T19" fmla="*/ 196 h 1115"/>
                <a:gd name="T20" fmla="*/ 159 w 1049"/>
                <a:gd name="T21" fmla="*/ 130 h 1115"/>
                <a:gd name="T22" fmla="*/ 256 w 1049"/>
                <a:gd name="T23" fmla="*/ 55 h 1115"/>
                <a:gd name="T24" fmla="*/ 357 w 1049"/>
                <a:gd name="T25" fmla="*/ 13 h 1115"/>
                <a:gd name="T26" fmla="*/ 454 w 1049"/>
                <a:gd name="T27" fmla="*/ 0 h 1115"/>
                <a:gd name="T28" fmla="*/ 552 w 1049"/>
                <a:gd name="T29" fmla="*/ 9 h 1115"/>
                <a:gd name="T30" fmla="*/ 646 w 1049"/>
                <a:gd name="T31" fmla="*/ 36 h 1115"/>
                <a:gd name="T32" fmla="*/ 737 w 1049"/>
                <a:gd name="T33" fmla="*/ 75 h 1115"/>
                <a:gd name="T34" fmla="*/ 824 w 1049"/>
                <a:gd name="T35" fmla="*/ 124 h 1115"/>
                <a:gd name="T36" fmla="*/ 906 w 1049"/>
                <a:gd name="T37" fmla="*/ 176 h 1115"/>
                <a:gd name="T38" fmla="*/ 981 w 1049"/>
                <a:gd name="T39" fmla="*/ 221 h 1115"/>
                <a:gd name="T40" fmla="*/ 1049 w 1049"/>
                <a:gd name="T41" fmla="*/ 260 h 1115"/>
                <a:gd name="T42" fmla="*/ 1045 w 1049"/>
                <a:gd name="T43" fmla="*/ 263 h 1115"/>
                <a:gd name="T44" fmla="*/ 1039 w 1049"/>
                <a:gd name="T45" fmla="*/ 263 h 1115"/>
                <a:gd name="T46" fmla="*/ 1025 w 1049"/>
                <a:gd name="T47" fmla="*/ 263 h 1115"/>
                <a:gd name="T48" fmla="*/ 1013 w 1049"/>
                <a:gd name="T49" fmla="*/ 263 h 1115"/>
                <a:gd name="T50" fmla="*/ 997 w 1049"/>
                <a:gd name="T51" fmla="*/ 263 h 1115"/>
                <a:gd name="T52" fmla="*/ 977 w 1049"/>
                <a:gd name="T53" fmla="*/ 263 h 1115"/>
                <a:gd name="T54" fmla="*/ 957 w 1049"/>
                <a:gd name="T55" fmla="*/ 260 h 1115"/>
                <a:gd name="T56" fmla="*/ 942 w 1049"/>
                <a:gd name="T57" fmla="*/ 257 h 1115"/>
                <a:gd name="T58" fmla="*/ 925 w 1049"/>
                <a:gd name="T59" fmla="*/ 251 h 1115"/>
                <a:gd name="T60" fmla="*/ 909 w 1049"/>
                <a:gd name="T61" fmla="*/ 241 h 1115"/>
                <a:gd name="T62" fmla="*/ 886 w 1049"/>
                <a:gd name="T63" fmla="*/ 221 h 1115"/>
                <a:gd name="T64" fmla="*/ 844 w 1049"/>
                <a:gd name="T65" fmla="*/ 192 h 1115"/>
                <a:gd name="T66" fmla="*/ 786 w 1049"/>
                <a:gd name="T67" fmla="*/ 156 h 1115"/>
                <a:gd name="T68" fmla="*/ 714 w 1049"/>
                <a:gd name="T69" fmla="*/ 117 h 1115"/>
                <a:gd name="T70" fmla="*/ 632 w 1049"/>
                <a:gd name="T71" fmla="*/ 81 h 1115"/>
                <a:gd name="T72" fmla="*/ 545 w 1049"/>
                <a:gd name="T73" fmla="*/ 58 h 1115"/>
                <a:gd name="T74" fmla="*/ 454 w 1049"/>
                <a:gd name="T75" fmla="*/ 52 h 1115"/>
                <a:gd name="T76" fmla="*/ 363 w 1049"/>
                <a:gd name="T77" fmla="*/ 64 h 1115"/>
                <a:gd name="T78" fmla="*/ 272 w 1049"/>
                <a:gd name="T79" fmla="*/ 104 h 1115"/>
                <a:gd name="T80" fmla="*/ 187 w 1049"/>
                <a:gd name="T81" fmla="*/ 176 h 1115"/>
                <a:gd name="T82" fmla="*/ 181 w 1049"/>
                <a:gd name="T83" fmla="*/ 182 h 1115"/>
                <a:gd name="T84" fmla="*/ 165 w 1049"/>
                <a:gd name="T85" fmla="*/ 202 h 1115"/>
                <a:gd name="T86" fmla="*/ 143 w 1049"/>
                <a:gd name="T87" fmla="*/ 235 h 1115"/>
                <a:gd name="T88" fmla="*/ 116 w 1049"/>
                <a:gd name="T89" fmla="*/ 287 h 1115"/>
                <a:gd name="T90" fmla="*/ 90 w 1049"/>
                <a:gd name="T91" fmla="*/ 356 h 1115"/>
                <a:gd name="T92" fmla="*/ 71 w 1049"/>
                <a:gd name="T93" fmla="*/ 443 h 1115"/>
                <a:gd name="T94" fmla="*/ 58 w 1049"/>
                <a:gd name="T95" fmla="*/ 555 h 1115"/>
                <a:gd name="T96" fmla="*/ 58 w 1049"/>
                <a:gd name="T97" fmla="*/ 685 h 1115"/>
                <a:gd name="T98" fmla="*/ 77 w 1049"/>
                <a:gd name="T99" fmla="*/ 842 h 1115"/>
                <a:gd name="T100" fmla="*/ 113 w 1049"/>
                <a:gd name="T101" fmla="*/ 1024 h 1115"/>
                <a:gd name="T102" fmla="*/ 116 w 1049"/>
                <a:gd name="T103" fmla="*/ 1044 h 1115"/>
                <a:gd name="T104" fmla="*/ 116 w 1049"/>
                <a:gd name="T105" fmla="*/ 1057 h 1115"/>
                <a:gd name="T106" fmla="*/ 113 w 1049"/>
                <a:gd name="T107" fmla="*/ 1069 h 1115"/>
                <a:gd name="T108" fmla="*/ 110 w 1049"/>
                <a:gd name="T109" fmla="*/ 1083 h 1115"/>
                <a:gd name="T110" fmla="*/ 104 w 1049"/>
                <a:gd name="T111" fmla="*/ 1093 h 1115"/>
                <a:gd name="T112" fmla="*/ 101 w 1049"/>
                <a:gd name="T113" fmla="*/ 1102 h 1115"/>
                <a:gd name="T114" fmla="*/ 94 w 1049"/>
                <a:gd name="T115" fmla="*/ 1108 h 1115"/>
                <a:gd name="T116" fmla="*/ 87 w 1049"/>
                <a:gd name="T117" fmla="*/ 1112 h 1115"/>
                <a:gd name="T118" fmla="*/ 84 w 1049"/>
                <a:gd name="T119" fmla="*/ 1115 h 1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49" h="1115">
                  <a:moveTo>
                    <a:pt x="84" y="1115"/>
                  </a:moveTo>
                  <a:lnTo>
                    <a:pt x="52" y="998"/>
                  </a:lnTo>
                  <a:lnTo>
                    <a:pt x="29" y="884"/>
                  </a:lnTo>
                  <a:lnTo>
                    <a:pt x="9" y="770"/>
                  </a:lnTo>
                  <a:lnTo>
                    <a:pt x="0" y="658"/>
                  </a:lnTo>
                  <a:lnTo>
                    <a:pt x="0" y="555"/>
                  </a:lnTo>
                  <a:lnTo>
                    <a:pt x="9" y="453"/>
                  </a:lnTo>
                  <a:lnTo>
                    <a:pt x="29" y="359"/>
                  </a:lnTo>
                  <a:lnTo>
                    <a:pt x="58" y="271"/>
                  </a:lnTo>
                  <a:lnTo>
                    <a:pt x="104" y="196"/>
                  </a:lnTo>
                  <a:lnTo>
                    <a:pt x="159" y="130"/>
                  </a:lnTo>
                  <a:lnTo>
                    <a:pt x="256" y="55"/>
                  </a:lnTo>
                  <a:lnTo>
                    <a:pt x="357" y="13"/>
                  </a:lnTo>
                  <a:lnTo>
                    <a:pt x="454" y="0"/>
                  </a:lnTo>
                  <a:lnTo>
                    <a:pt x="552" y="9"/>
                  </a:lnTo>
                  <a:lnTo>
                    <a:pt x="646" y="36"/>
                  </a:lnTo>
                  <a:lnTo>
                    <a:pt x="737" y="75"/>
                  </a:lnTo>
                  <a:lnTo>
                    <a:pt x="824" y="124"/>
                  </a:lnTo>
                  <a:lnTo>
                    <a:pt x="906" y="176"/>
                  </a:lnTo>
                  <a:lnTo>
                    <a:pt x="981" y="221"/>
                  </a:lnTo>
                  <a:lnTo>
                    <a:pt x="1049" y="260"/>
                  </a:lnTo>
                  <a:lnTo>
                    <a:pt x="1045" y="263"/>
                  </a:lnTo>
                  <a:lnTo>
                    <a:pt x="1039" y="263"/>
                  </a:lnTo>
                  <a:lnTo>
                    <a:pt x="1025" y="263"/>
                  </a:lnTo>
                  <a:lnTo>
                    <a:pt x="1013" y="263"/>
                  </a:lnTo>
                  <a:lnTo>
                    <a:pt x="997" y="263"/>
                  </a:lnTo>
                  <a:lnTo>
                    <a:pt x="977" y="263"/>
                  </a:lnTo>
                  <a:lnTo>
                    <a:pt x="957" y="260"/>
                  </a:lnTo>
                  <a:lnTo>
                    <a:pt x="942" y="257"/>
                  </a:lnTo>
                  <a:lnTo>
                    <a:pt x="925" y="251"/>
                  </a:lnTo>
                  <a:lnTo>
                    <a:pt x="909" y="241"/>
                  </a:lnTo>
                  <a:lnTo>
                    <a:pt x="886" y="221"/>
                  </a:lnTo>
                  <a:lnTo>
                    <a:pt x="844" y="192"/>
                  </a:lnTo>
                  <a:lnTo>
                    <a:pt x="786" y="156"/>
                  </a:lnTo>
                  <a:lnTo>
                    <a:pt x="714" y="117"/>
                  </a:lnTo>
                  <a:lnTo>
                    <a:pt x="632" y="81"/>
                  </a:lnTo>
                  <a:lnTo>
                    <a:pt x="545" y="58"/>
                  </a:lnTo>
                  <a:lnTo>
                    <a:pt x="454" y="52"/>
                  </a:lnTo>
                  <a:lnTo>
                    <a:pt x="363" y="64"/>
                  </a:lnTo>
                  <a:lnTo>
                    <a:pt x="272" y="104"/>
                  </a:lnTo>
                  <a:lnTo>
                    <a:pt x="187" y="176"/>
                  </a:lnTo>
                  <a:lnTo>
                    <a:pt x="181" y="182"/>
                  </a:lnTo>
                  <a:lnTo>
                    <a:pt x="165" y="202"/>
                  </a:lnTo>
                  <a:lnTo>
                    <a:pt x="143" y="235"/>
                  </a:lnTo>
                  <a:lnTo>
                    <a:pt x="116" y="287"/>
                  </a:lnTo>
                  <a:lnTo>
                    <a:pt x="90" y="356"/>
                  </a:lnTo>
                  <a:lnTo>
                    <a:pt x="71" y="443"/>
                  </a:lnTo>
                  <a:lnTo>
                    <a:pt x="58" y="555"/>
                  </a:lnTo>
                  <a:lnTo>
                    <a:pt x="58" y="685"/>
                  </a:lnTo>
                  <a:lnTo>
                    <a:pt x="77" y="842"/>
                  </a:lnTo>
                  <a:lnTo>
                    <a:pt x="113" y="1024"/>
                  </a:lnTo>
                  <a:lnTo>
                    <a:pt x="116" y="1044"/>
                  </a:lnTo>
                  <a:lnTo>
                    <a:pt x="116" y="1057"/>
                  </a:lnTo>
                  <a:lnTo>
                    <a:pt x="113" y="1069"/>
                  </a:lnTo>
                  <a:lnTo>
                    <a:pt x="110" y="1083"/>
                  </a:lnTo>
                  <a:lnTo>
                    <a:pt x="104" y="1093"/>
                  </a:lnTo>
                  <a:lnTo>
                    <a:pt x="101" y="1102"/>
                  </a:lnTo>
                  <a:lnTo>
                    <a:pt x="94" y="1108"/>
                  </a:lnTo>
                  <a:lnTo>
                    <a:pt x="87" y="1112"/>
                  </a:lnTo>
                  <a:lnTo>
                    <a:pt x="84" y="1115"/>
                  </a:lnTo>
                  <a:close/>
                </a:path>
              </a:pathLst>
            </a:custGeom>
            <a:solidFill>
              <a:srgbClr val="CB65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29" name="Freeform 1205"/>
            <p:cNvSpPr>
              <a:spLocks/>
            </p:cNvSpPr>
            <p:nvPr/>
          </p:nvSpPr>
          <p:spPr bwMode="auto">
            <a:xfrm>
              <a:off x="898" y="2932"/>
              <a:ext cx="49" cy="37"/>
            </a:xfrm>
            <a:custGeom>
              <a:avLst/>
              <a:gdLst>
                <a:gd name="T0" fmla="*/ 1033 w 1117"/>
                <a:gd name="T1" fmla="*/ 627 h 1015"/>
                <a:gd name="T2" fmla="*/ 893 w 1117"/>
                <a:gd name="T3" fmla="*/ 356 h 1015"/>
                <a:gd name="T4" fmla="*/ 730 w 1117"/>
                <a:gd name="T5" fmla="*/ 187 h 1015"/>
                <a:gd name="T6" fmla="*/ 543 w 1117"/>
                <a:gd name="T7" fmla="*/ 85 h 1015"/>
                <a:gd name="T8" fmla="*/ 337 w 1117"/>
                <a:gd name="T9" fmla="*/ 24 h 1015"/>
                <a:gd name="T10" fmla="*/ 224 w 1117"/>
                <a:gd name="T11" fmla="*/ 0 h 1015"/>
                <a:gd name="T12" fmla="*/ 185 w 1117"/>
                <a:gd name="T13" fmla="*/ 7 h 1015"/>
                <a:gd name="T14" fmla="*/ 123 w 1117"/>
                <a:gd name="T15" fmla="*/ 17 h 1015"/>
                <a:gd name="T16" fmla="*/ 62 w 1117"/>
                <a:gd name="T17" fmla="*/ 30 h 1015"/>
                <a:gd name="T18" fmla="*/ 13 w 1117"/>
                <a:gd name="T19" fmla="*/ 56 h 1015"/>
                <a:gd name="T20" fmla="*/ 4 w 1117"/>
                <a:gd name="T21" fmla="*/ 69 h 1015"/>
                <a:gd name="T22" fmla="*/ 29 w 1117"/>
                <a:gd name="T23" fmla="*/ 66 h 1015"/>
                <a:gd name="T24" fmla="*/ 75 w 1117"/>
                <a:gd name="T25" fmla="*/ 63 h 1015"/>
                <a:gd name="T26" fmla="*/ 133 w 1117"/>
                <a:gd name="T27" fmla="*/ 60 h 1015"/>
                <a:gd name="T28" fmla="*/ 195 w 1117"/>
                <a:gd name="T29" fmla="*/ 66 h 1015"/>
                <a:gd name="T30" fmla="*/ 260 w 1117"/>
                <a:gd name="T31" fmla="*/ 79 h 1015"/>
                <a:gd name="T32" fmla="*/ 354 w 1117"/>
                <a:gd name="T33" fmla="*/ 96 h 1015"/>
                <a:gd name="T34" fmla="*/ 468 w 1117"/>
                <a:gd name="T35" fmla="*/ 124 h 1015"/>
                <a:gd name="T36" fmla="*/ 595 w 1117"/>
                <a:gd name="T37" fmla="*/ 177 h 1015"/>
                <a:gd name="T38" fmla="*/ 724 w 1117"/>
                <a:gd name="T39" fmla="*/ 262 h 1015"/>
                <a:gd name="T40" fmla="*/ 841 w 1117"/>
                <a:gd name="T41" fmla="*/ 389 h 1015"/>
                <a:gd name="T42" fmla="*/ 928 w 1117"/>
                <a:gd name="T43" fmla="*/ 525 h 1015"/>
                <a:gd name="T44" fmla="*/ 991 w 1117"/>
                <a:gd name="T45" fmla="*/ 660 h 1015"/>
                <a:gd name="T46" fmla="*/ 1029 w 1117"/>
                <a:gd name="T47" fmla="*/ 776 h 1015"/>
                <a:gd name="T48" fmla="*/ 1052 w 1117"/>
                <a:gd name="T49" fmla="*/ 875 h 1015"/>
                <a:gd name="T50" fmla="*/ 1062 w 1117"/>
                <a:gd name="T51" fmla="*/ 917 h 1015"/>
                <a:gd name="T52" fmla="*/ 1065 w 1117"/>
                <a:gd name="T53" fmla="*/ 940 h 1015"/>
                <a:gd name="T54" fmla="*/ 1075 w 1117"/>
                <a:gd name="T55" fmla="*/ 969 h 1015"/>
                <a:gd name="T56" fmla="*/ 1088 w 1117"/>
                <a:gd name="T57" fmla="*/ 999 h 1015"/>
                <a:gd name="T58" fmla="*/ 1104 w 1117"/>
                <a:gd name="T59" fmla="*/ 1015 h 1015"/>
                <a:gd name="T60" fmla="*/ 1114 w 1117"/>
                <a:gd name="T61" fmla="*/ 1008 h 1015"/>
                <a:gd name="T62" fmla="*/ 1114 w 1117"/>
                <a:gd name="T63" fmla="*/ 966 h 1015"/>
                <a:gd name="T64" fmla="*/ 1107 w 1117"/>
                <a:gd name="T65" fmla="*/ 908 h 1015"/>
                <a:gd name="T66" fmla="*/ 1101 w 1117"/>
                <a:gd name="T67" fmla="*/ 852 h 1015"/>
                <a:gd name="T68" fmla="*/ 1095 w 1117"/>
                <a:gd name="T69" fmla="*/ 816 h 1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17" h="1015">
                  <a:moveTo>
                    <a:pt x="1095" y="809"/>
                  </a:moveTo>
                  <a:lnTo>
                    <a:pt x="1033" y="627"/>
                  </a:lnTo>
                  <a:lnTo>
                    <a:pt x="968" y="477"/>
                  </a:lnTo>
                  <a:lnTo>
                    <a:pt x="893" y="356"/>
                  </a:lnTo>
                  <a:lnTo>
                    <a:pt x="815" y="262"/>
                  </a:lnTo>
                  <a:lnTo>
                    <a:pt x="730" y="187"/>
                  </a:lnTo>
                  <a:lnTo>
                    <a:pt x="640" y="127"/>
                  </a:lnTo>
                  <a:lnTo>
                    <a:pt x="543" y="85"/>
                  </a:lnTo>
                  <a:lnTo>
                    <a:pt x="442" y="52"/>
                  </a:lnTo>
                  <a:lnTo>
                    <a:pt x="337" y="24"/>
                  </a:lnTo>
                  <a:lnTo>
                    <a:pt x="227" y="0"/>
                  </a:lnTo>
                  <a:lnTo>
                    <a:pt x="224" y="0"/>
                  </a:lnTo>
                  <a:lnTo>
                    <a:pt x="208" y="3"/>
                  </a:lnTo>
                  <a:lnTo>
                    <a:pt x="185" y="7"/>
                  </a:lnTo>
                  <a:lnTo>
                    <a:pt x="156" y="10"/>
                  </a:lnTo>
                  <a:lnTo>
                    <a:pt x="123" y="17"/>
                  </a:lnTo>
                  <a:lnTo>
                    <a:pt x="91" y="24"/>
                  </a:lnTo>
                  <a:lnTo>
                    <a:pt x="62" y="30"/>
                  </a:lnTo>
                  <a:lnTo>
                    <a:pt x="32" y="43"/>
                  </a:lnTo>
                  <a:lnTo>
                    <a:pt x="13" y="56"/>
                  </a:lnTo>
                  <a:lnTo>
                    <a:pt x="0" y="72"/>
                  </a:lnTo>
                  <a:lnTo>
                    <a:pt x="4" y="69"/>
                  </a:lnTo>
                  <a:lnTo>
                    <a:pt x="13" y="69"/>
                  </a:lnTo>
                  <a:lnTo>
                    <a:pt x="29" y="66"/>
                  </a:lnTo>
                  <a:lnTo>
                    <a:pt x="52" y="63"/>
                  </a:lnTo>
                  <a:lnTo>
                    <a:pt x="75" y="63"/>
                  </a:lnTo>
                  <a:lnTo>
                    <a:pt x="104" y="60"/>
                  </a:lnTo>
                  <a:lnTo>
                    <a:pt x="133" y="60"/>
                  </a:lnTo>
                  <a:lnTo>
                    <a:pt x="163" y="63"/>
                  </a:lnTo>
                  <a:lnTo>
                    <a:pt x="195" y="66"/>
                  </a:lnTo>
                  <a:lnTo>
                    <a:pt x="224" y="72"/>
                  </a:lnTo>
                  <a:lnTo>
                    <a:pt x="260" y="79"/>
                  </a:lnTo>
                  <a:lnTo>
                    <a:pt x="302" y="85"/>
                  </a:lnTo>
                  <a:lnTo>
                    <a:pt x="354" y="96"/>
                  </a:lnTo>
                  <a:lnTo>
                    <a:pt x="409" y="108"/>
                  </a:lnTo>
                  <a:lnTo>
                    <a:pt x="468" y="124"/>
                  </a:lnTo>
                  <a:lnTo>
                    <a:pt x="529" y="144"/>
                  </a:lnTo>
                  <a:lnTo>
                    <a:pt x="595" y="177"/>
                  </a:lnTo>
                  <a:lnTo>
                    <a:pt x="659" y="212"/>
                  </a:lnTo>
                  <a:lnTo>
                    <a:pt x="724" y="262"/>
                  </a:lnTo>
                  <a:lnTo>
                    <a:pt x="786" y="323"/>
                  </a:lnTo>
                  <a:lnTo>
                    <a:pt x="841" y="389"/>
                  </a:lnTo>
                  <a:lnTo>
                    <a:pt x="890" y="458"/>
                  </a:lnTo>
                  <a:lnTo>
                    <a:pt x="928" y="525"/>
                  </a:lnTo>
                  <a:lnTo>
                    <a:pt x="964" y="594"/>
                  </a:lnTo>
                  <a:lnTo>
                    <a:pt x="991" y="660"/>
                  </a:lnTo>
                  <a:lnTo>
                    <a:pt x="1013" y="721"/>
                  </a:lnTo>
                  <a:lnTo>
                    <a:pt x="1029" y="776"/>
                  </a:lnTo>
                  <a:lnTo>
                    <a:pt x="1043" y="829"/>
                  </a:lnTo>
                  <a:lnTo>
                    <a:pt x="1052" y="875"/>
                  </a:lnTo>
                  <a:lnTo>
                    <a:pt x="1062" y="914"/>
                  </a:lnTo>
                  <a:lnTo>
                    <a:pt x="1062" y="917"/>
                  </a:lnTo>
                  <a:lnTo>
                    <a:pt x="1062" y="927"/>
                  </a:lnTo>
                  <a:lnTo>
                    <a:pt x="1065" y="940"/>
                  </a:lnTo>
                  <a:lnTo>
                    <a:pt x="1071" y="953"/>
                  </a:lnTo>
                  <a:lnTo>
                    <a:pt x="1075" y="969"/>
                  </a:lnTo>
                  <a:lnTo>
                    <a:pt x="1082" y="986"/>
                  </a:lnTo>
                  <a:lnTo>
                    <a:pt x="1088" y="999"/>
                  </a:lnTo>
                  <a:lnTo>
                    <a:pt x="1095" y="1011"/>
                  </a:lnTo>
                  <a:lnTo>
                    <a:pt x="1104" y="1015"/>
                  </a:lnTo>
                  <a:lnTo>
                    <a:pt x="1110" y="1015"/>
                  </a:lnTo>
                  <a:lnTo>
                    <a:pt x="1114" y="1008"/>
                  </a:lnTo>
                  <a:lnTo>
                    <a:pt x="1117" y="989"/>
                  </a:lnTo>
                  <a:lnTo>
                    <a:pt x="1114" y="966"/>
                  </a:lnTo>
                  <a:lnTo>
                    <a:pt x="1114" y="936"/>
                  </a:lnTo>
                  <a:lnTo>
                    <a:pt x="1107" y="908"/>
                  </a:lnTo>
                  <a:lnTo>
                    <a:pt x="1104" y="878"/>
                  </a:lnTo>
                  <a:lnTo>
                    <a:pt x="1101" y="852"/>
                  </a:lnTo>
                  <a:lnTo>
                    <a:pt x="1098" y="829"/>
                  </a:lnTo>
                  <a:lnTo>
                    <a:pt x="1095" y="816"/>
                  </a:lnTo>
                  <a:lnTo>
                    <a:pt x="1095" y="809"/>
                  </a:lnTo>
                  <a:close/>
                </a:path>
              </a:pathLst>
            </a:custGeom>
            <a:solidFill>
              <a:srgbClr val="CB65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30" name="Freeform 1206"/>
            <p:cNvSpPr>
              <a:spLocks/>
            </p:cNvSpPr>
            <p:nvPr/>
          </p:nvSpPr>
          <p:spPr bwMode="auto">
            <a:xfrm>
              <a:off x="993" y="2758"/>
              <a:ext cx="34" cy="47"/>
            </a:xfrm>
            <a:custGeom>
              <a:avLst/>
              <a:gdLst>
                <a:gd name="T0" fmla="*/ 360 w 767"/>
                <a:gd name="T1" fmla="*/ 0 h 1328"/>
                <a:gd name="T2" fmla="*/ 299 w 767"/>
                <a:gd name="T3" fmla="*/ 43 h 1328"/>
                <a:gd name="T4" fmla="*/ 237 w 767"/>
                <a:gd name="T5" fmla="*/ 91 h 1328"/>
                <a:gd name="T6" fmla="*/ 172 w 767"/>
                <a:gd name="T7" fmla="*/ 154 h 1328"/>
                <a:gd name="T8" fmla="*/ 113 w 767"/>
                <a:gd name="T9" fmla="*/ 222 h 1328"/>
                <a:gd name="T10" fmla="*/ 64 w 767"/>
                <a:gd name="T11" fmla="*/ 303 h 1328"/>
                <a:gd name="T12" fmla="*/ 30 w 767"/>
                <a:gd name="T13" fmla="*/ 392 h 1328"/>
                <a:gd name="T14" fmla="*/ 6 w 767"/>
                <a:gd name="T15" fmla="*/ 493 h 1328"/>
                <a:gd name="T16" fmla="*/ 0 w 767"/>
                <a:gd name="T17" fmla="*/ 607 h 1328"/>
                <a:gd name="T18" fmla="*/ 19 w 767"/>
                <a:gd name="T19" fmla="*/ 731 h 1328"/>
                <a:gd name="T20" fmla="*/ 64 w 767"/>
                <a:gd name="T21" fmla="*/ 864 h 1328"/>
                <a:gd name="T22" fmla="*/ 127 w 767"/>
                <a:gd name="T23" fmla="*/ 1005 h 1328"/>
                <a:gd name="T24" fmla="*/ 192 w 767"/>
                <a:gd name="T25" fmla="*/ 1116 h 1328"/>
                <a:gd name="T26" fmla="*/ 253 w 767"/>
                <a:gd name="T27" fmla="*/ 1198 h 1328"/>
                <a:gd name="T28" fmla="*/ 318 w 767"/>
                <a:gd name="T29" fmla="*/ 1259 h 1328"/>
                <a:gd name="T30" fmla="*/ 383 w 767"/>
                <a:gd name="T31" fmla="*/ 1298 h 1328"/>
                <a:gd name="T32" fmla="*/ 451 w 767"/>
                <a:gd name="T33" fmla="*/ 1319 h 1328"/>
                <a:gd name="T34" fmla="*/ 523 w 767"/>
                <a:gd name="T35" fmla="*/ 1328 h 1328"/>
                <a:gd name="T36" fmla="*/ 600 w 767"/>
                <a:gd name="T37" fmla="*/ 1325 h 1328"/>
                <a:gd name="T38" fmla="*/ 682 w 767"/>
                <a:gd name="T39" fmla="*/ 1315 h 1328"/>
                <a:gd name="T40" fmla="*/ 767 w 767"/>
                <a:gd name="T41" fmla="*/ 1298 h 1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7" h="1328">
                  <a:moveTo>
                    <a:pt x="360" y="0"/>
                  </a:moveTo>
                  <a:lnTo>
                    <a:pt x="299" y="43"/>
                  </a:lnTo>
                  <a:lnTo>
                    <a:pt x="237" y="91"/>
                  </a:lnTo>
                  <a:lnTo>
                    <a:pt x="172" y="154"/>
                  </a:lnTo>
                  <a:lnTo>
                    <a:pt x="113" y="222"/>
                  </a:lnTo>
                  <a:lnTo>
                    <a:pt x="64" y="303"/>
                  </a:lnTo>
                  <a:lnTo>
                    <a:pt x="30" y="392"/>
                  </a:lnTo>
                  <a:lnTo>
                    <a:pt x="6" y="493"/>
                  </a:lnTo>
                  <a:lnTo>
                    <a:pt x="0" y="607"/>
                  </a:lnTo>
                  <a:lnTo>
                    <a:pt x="19" y="731"/>
                  </a:lnTo>
                  <a:lnTo>
                    <a:pt x="64" y="864"/>
                  </a:lnTo>
                  <a:lnTo>
                    <a:pt x="127" y="1005"/>
                  </a:lnTo>
                  <a:lnTo>
                    <a:pt x="192" y="1116"/>
                  </a:lnTo>
                  <a:lnTo>
                    <a:pt x="253" y="1198"/>
                  </a:lnTo>
                  <a:lnTo>
                    <a:pt x="318" y="1259"/>
                  </a:lnTo>
                  <a:lnTo>
                    <a:pt x="383" y="1298"/>
                  </a:lnTo>
                  <a:lnTo>
                    <a:pt x="451" y="1319"/>
                  </a:lnTo>
                  <a:lnTo>
                    <a:pt x="523" y="1328"/>
                  </a:lnTo>
                  <a:lnTo>
                    <a:pt x="600" y="1325"/>
                  </a:lnTo>
                  <a:lnTo>
                    <a:pt x="682" y="1315"/>
                  </a:lnTo>
                  <a:lnTo>
                    <a:pt x="767" y="1298"/>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31" name="Freeform 1207"/>
            <p:cNvSpPr>
              <a:spLocks/>
            </p:cNvSpPr>
            <p:nvPr/>
          </p:nvSpPr>
          <p:spPr bwMode="auto">
            <a:xfrm>
              <a:off x="996" y="2808"/>
              <a:ext cx="35" cy="49"/>
            </a:xfrm>
            <a:custGeom>
              <a:avLst/>
              <a:gdLst>
                <a:gd name="T0" fmla="*/ 643 w 813"/>
                <a:gd name="T1" fmla="*/ 0 h 1367"/>
                <a:gd name="T2" fmla="*/ 549 w 813"/>
                <a:gd name="T3" fmla="*/ 65 h 1367"/>
                <a:gd name="T4" fmla="*/ 448 w 813"/>
                <a:gd name="T5" fmla="*/ 136 h 1367"/>
                <a:gd name="T6" fmla="*/ 348 w 813"/>
                <a:gd name="T7" fmla="*/ 221 h 1367"/>
                <a:gd name="T8" fmla="*/ 253 w 813"/>
                <a:gd name="T9" fmla="*/ 313 h 1367"/>
                <a:gd name="T10" fmla="*/ 170 w 813"/>
                <a:gd name="T11" fmla="*/ 414 h 1367"/>
                <a:gd name="T12" fmla="*/ 98 w 813"/>
                <a:gd name="T13" fmla="*/ 522 h 1367"/>
                <a:gd name="T14" fmla="*/ 43 w 813"/>
                <a:gd name="T15" fmla="*/ 636 h 1367"/>
                <a:gd name="T16" fmla="*/ 10 w 813"/>
                <a:gd name="T17" fmla="*/ 760 h 1367"/>
                <a:gd name="T18" fmla="*/ 0 w 813"/>
                <a:gd name="T19" fmla="*/ 887 h 1367"/>
                <a:gd name="T20" fmla="*/ 24 w 813"/>
                <a:gd name="T21" fmla="*/ 1017 h 1367"/>
                <a:gd name="T22" fmla="*/ 55 w 813"/>
                <a:gd name="T23" fmla="*/ 1089 h 1367"/>
                <a:gd name="T24" fmla="*/ 107 w 813"/>
                <a:gd name="T25" fmla="*/ 1151 h 1367"/>
                <a:gd name="T26" fmla="*/ 179 w 813"/>
                <a:gd name="T27" fmla="*/ 1210 h 1367"/>
                <a:gd name="T28" fmla="*/ 264 w 813"/>
                <a:gd name="T29" fmla="*/ 1259 h 1367"/>
                <a:gd name="T30" fmla="*/ 358 w 813"/>
                <a:gd name="T31" fmla="*/ 1301 h 1367"/>
                <a:gd name="T32" fmla="*/ 455 w 813"/>
                <a:gd name="T33" fmla="*/ 1334 h 1367"/>
                <a:gd name="T34" fmla="*/ 552 w 813"/>
                <a:gd name="T35" fmla="*/ 1353 h 1367"/>
                <a:gd name="T36" fmla="*/ 650 w 813"/>
                <a:gd name="T37" fmla="*/ 1367 h 1367"/>
                <a:gd name="T38" fmla="*/ 737 w 813"/>
                <a:gd name="T39" fmla="*/ 1364 h 1367"/>
                <a:gd name="T40" fmla="*/ 813 w 813"/>
                <a:gd name="T41" fmla="*/ 1347 h 1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3" h="1367">
                  <a:moveTo>
                    <a:pt x="643" y="0"/>
                  </a:moveTo>
                  <a:lnTo>
                    <a:pt x="549" y="65"/>
                  </a:lnTo>
                  <a:lnTo>
                    <a:pt x="448" y="136"/>
                  </a:lnTo>
                  <a:lnTo>
                    <a:pt x="348" y="221"/>
                  </a:lnTo>
                  <a:lnTo>
                    <a:pt x="253" y="313"/>
                  </a:lnTo>
                  <a:lnTo>
                    <a:pt x="170" y="414"/>
                  </a:lnTo>
                  <a:lnTo>
                    <a:pt x="98" y="522"/>
                  </a:lnTo>
                  <a:lnTo>
                    <a:pt x="43" y="636"/>
                  </a:lnTo>
                  <a:lnTo>
                    <a:pt x="10" y="760"/>
                  </a:lnTo>
                  <a:lnTo>
                    <a:pt x="0" y="887"/>
                  </a:lnTo>
                  <a:lnTo>
                    <a:pt x="24" y="1017"/>
                  </a:lnTo>
                  <a:lnTo>
                    <a:pt x="55" y="1089"/>
                  </a:lnTo>
                  <a:lnTo>
                    <a:pt x="107" y="1151"/>
                  </a:lnTo>
                  <a:lnTo>
                    <a:pt x="179" y="1210"/>
                  </a:lnTo>
                  <a:lnTo>
                    <a:pt x="264" y="1259"/>
                  </a:lnTo>
                  <a:lnTo>
                    <a:pt x="358" y="1301"/>
                  </a:lnTo>
                  <a:lnTo>
                    <a:pt x="455" y="1334"/>
                  </a:lnTo>
                  <a:lnTo>
                    <a:pt x="552" y="1353"/>
                  </a:lnTo>
                  <a:lnTo>
                    <a:pt x="650" y="1367"/>
                  </a:lnTo>
                  <a:lnTo>
                    <a:pt x="737" y="1364"/>
                  </a:lnTo>
                  <a:lnTo>
                    <a:pt x="813" y="1347"/>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32" name="Freeform 1208"/>
            <p:cNvSpPr>
              <a:spLocks/>
            </p:cNvSpPr>
            <p:nvPr/>
          </p:nvSpPr>
          <p:spPr bwMode="auto">
            <a:xfrm>
              <a:off x="1027" y="2860"/>
              <a:ext cx="6" cy="23"/>
            </a:xfrm>
            <a:custGeom>
              <a:avLst/>
              <a:gdLst>
                <a:gd name="T0" fmla="*/ 126 w 126"/>
                <a:gd name="T1" fmla="*/ 0 h 630"/>
                <a:gd name="T2" fmla="*/ 103 w 126"/>
                <a:gd name="T3" fmla="*/ 23 h 630"/>
                <a:gd name="T4" fmla="*/ 84 w 126"/>
                <a:gd name="T5" fmla="*/ 45 h 630"/>
                <a:gd name="T6" fmla="*/ 67 w 126"/>
                <a:gd name="T7" fmla="*/ 69 h 630"/>
                <a:gd name="T8" fmla="*/ 48 w 126"/>
                <a:gd name="T9" fmla="*/ 94 h 630"/>
                <a:gd name="T10" fmla="*/ 32 w 126"/>
                <a:gd name="T11" fmla="*/ 120 h 630"/>
                <a:gd name="T12" fmla="*/ 19 w 126"/>
                <a:gd name="T13" fmla="*/ 147 h 630"/>
                <a:gd name="T14" fmla="*/ 9 w 126"/>
                <a:gd name="T15" fmla="*/ 175 h 630"/>
                <a:gd name="T16" fmla="*/ 3 w 126"/>
                <a:gd name="T17" fmla="*/ 205 h 630"/>
                <a:gd name="T18" fmla="*/ 0 w 126"/>
                <a:gd name="T19" fmla="*/ 235 h 630"/>
                <a:gd name="T20" fmla="*/ 0 w 126"/>
                <a:gd name="T21" fmla="*/ 268 h 630"/>
                <a:gd name="T22" fmla="*/ 6 w 126"/>
                <a:gd name="T23" fmla="*/ 307 h 630"/>
                <a:gd name="T24" fmla="*/ 12 w 126"/>
                <a:gd name="T25" fmla="*/ 346 h 630"/>
                <a:gd name="T26" fmla="*/ 19 w 126"/>
                <a:gd name="T27" fmla="*/ 385 h 630"/>
                <a:gd name="T28" fmla="*/ 25 w 126"/>
                <a:gd name="T29" fmla="*/ 423 h 630"/>
                <a:gd name="T30" fmla="*/ 36 w 126"/>
                <a:gd name="T31" fmla="*/ 459 h 630"/>
                <a:gd name="T32" fmla="*/ 45 w 126"/>
                <a:gd name="T33" fmla="*/ 498 h 630"/>
                <a:gd name="T34" fmla="*/ 55 w 126"/>
                <a:gd name="T35" fmla="*/ 534 h 630"/>
                <a:gd name="T36" fmla="*/ 67 w 126"/>
                <a:gd name="T37" fmla="*/ 567 h 630"/>
                <a:gd name="T38" fmla="*/ 77 w 126"/>
                <a:gd name="T39" fmla="*/ 600 h 630"/>
                <a:gd name="T40" fmla="*/ 87 w 126"/>
                <a:gd name="T41" fmla="*/ 63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6" h="630">
                  <a:moveTo>
                    <a:pt x="126" y="0"/>
                  </a:moveTo>
                  <a:lnTo>
                    <a:pt x="103" y="23"/>
                  </a:lnTo>
                  <a:lnTo>
                    <a:pt x="84" y="45"/>
                  </a:lnTo>
                  <a:lnTo>
                    <a:pt x="67" y="69"/>
                  </a:lnTo>
                  <a:lnTo>
                    <a:pt x="48" y="94"/>
                  </a:lnTo>
                  <a:lnTo>
                    <a:pt x="32" y="120"/>
                  </a:lnTo>
                  <a:lnTo>
                    <a:pt x="19" y="147"/>
                  </a:lnTo>
                  <a:lnTo>
                    <a:pt x="9" y="175"/>
                  </a:lnTo>
                  <a:lnTo>
                    <a:pt x="3" y="205"/>
                  </a:lnTo>
                  <a:lnTo>
                    <a:pt x="0" y="235"/>
                  </a:lnTo>
                  <a:lnTo>
                    <a:pt x="0" y="268"/>
                  </a:lnTo>
                  <a:lnTo>
                    <a:pt x="6" y="307"/>
                  </a:lnTo>
                  <a:lnTo>
                    <a:pt x="12" y="346"/>
                  </a:lnTo>
                  <a:lnTo>
                    <a:pt x="19" y="385"/>
                  </a:lnTo>
                  <a:lnTo>
                    <a:pt x="25" y="423"/>
                  </a:lnTo>
                  <a:lnTo>
                    <a:pt x="36" y="459"/>
                  </a:lnTo>
                  <a:lnTo>
                    <a:pt x="45" y="498"/>
                  </a:lnTo>
                  <a:lnTo>
                    <a:pt x="55" y="534"/>
                  </a:lnTo>
                  <a:lnTo>
                    <a:pt x="67" y="567"/>
                  </a:lnTo>
                  <a:lnTo>
                    <a:pt x="77" y="600"/>
                  </a:lnTo>
                  <a:lnTo>
                    <a:pt x="87" y="63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33" name="Freeform 1209"/>
            <p:cNvSpPr>
              <a:spLocks/>
            </p:cNvSpPr>
            <p:nvPr/>
          </p:nvSpPr>
          <p:spPr bwMode="auto">
            <a:xfrm>
              <a:off x="980" y="2877"/>
              <a:ext cx="47" cy="52"/>
            </a:xfrm>
            <a:custGeom>
              <a:avLst/>
              <a:gdLst>
                <a:gd name="T0" fmla="*/ 1085 w 1085"/>
                <a:gd name="T1" fmla="*/ 192 h 1455"/>
                <a:gd name="T2" fmla="*/ 1010 w 1085"/>
                <a:gd name="T3" fmla="*/ 146 h 1455"/>
                <a:gd name="T4" fmla="*/ 923 w 1085"/>
                <a:gd name="T5" fmla="*/ 101 h 1455"/>
                <a:gd name="T6" fmla="*/ 825 w 1085"/>
                <a:gd name="T7" fmla="*/ 58 h 1455"/>
                <a:gd name="T8" fmla="*/ 718 w 1085"/>
                <a:gd name="T9" fmla="*/ 22 h 1455"/>
                <a:gd name="T10" fmla="*/ 610 w 1085"/>
                <a:gd name="T11" fmla="*/ 3 h 1455"/>
                <a:gd name="T12" fmla="*/ 497 w 1085"/>
                <a:gd name="T13" fmla="*/ 0 h 1455"/>
                <a:gd name="T14" fmla="*/ 387 w 1085"/>
                <a:gd name="T15" fmla="*/ 22 h 1455"/>
                <a:gd name="T16" fmla="*/ 283 w 1085"/>
                <a:gd name="T17" fmla="*/ 75 h 1455"/>
                <a:gd name="T18" fmla="*/ 182 w 1085"/>
                <a:gd name="T19" fmla="*/ 163 h 1455"/>
                <a:gd name="T20" fmla="*/ 91 w 1085"/>
                <a:gd name="T21" fmla="*/ 287 h 1455"/>
                <a:gd name="T22" fmla="*/ 36 w 1085"/>
                <a:gd name="T23" fmla="*/ 417 h 1455"/>
                <a:gd name="T24" fmla="*/ 7 w 1085"/>
                <a:gd name="T25" fmla="*/ 547 h 1455"/>
                <a:gd name="T26" fmla="*/ 0 w 1085"/>
                <a:gd name="T27" fmla="*/ 682 h 1455"/>
                <a:gd name="T28" fmla="*/ 19 w 1085"/>
                <a:gd name="T29" fmla="*/ 812 h 1455"/>
                <a:gd name="T30" fmla="*/ 55 w 1085"/>
                <a:gd name="T31" fmla="*/ 936 h 1455"/>
                <a:gd name="T32" fmla="*/ 110 w 1085"/>
                <a:gd name="T33" fmla="*/ 1060 h 1455"/>
                <a:gd name="T34" fmla="*/ 176 w 1085"/>
                <a:gd name="T35" fmla="*/ 1174 h 1455"/>
                <a:gd name="T36" fmla="*/ 247 w 1085"/>
                <a:gd name="T37" fmla="*/ 1278 h 1455"/>
                <a:gd name="T38" fmla="*/ 329 w 1085"/>
                <a:gd name="T39" fmla="*/ 1373 h 1455"/>
                <a:gd name="T40" fmla="*/ 409 w 1085"/>
                <a:gd name="T41" fmla="*/ 1455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85" h="1455">
                  <a:moveTo>
                    <a:pt x="1085" y="192"/>
                  </a:moveTo>
                  <a:lnTo>
                    <a:pt x="1010" y="146"/>
                  </a:lnTo>
                  <a:lnTo>
                    <a:pt x="923" y="101"/>
                  </a:lnTo>
                  <a:lnTo>
                    <a:pt x="825" y="58"/>
                  </a:lnTo>
                  <a:lnTo>
                    <a:pt x="718" y="22"/>
                  </a:lnTo>
                  <a:lnTo>
                    <a:pt x="610" y="3"/>
                  </a:lnTo>
                  <a:lnTo>
                    <a:pt x="497" y="0"/>
                  </a:lnTo>
                  <a:lnTo>
                    <a:pt x="387" y="22"/>
                  </a:lnTo>
                  <a:lnTo>
                    <a:pt x="283" y="75"/>
                  </a:lnTo>
                  <a:lnTo>
                    <a:pt x="182" y="163"/>
                  </a:lnTo>
                  <a:lnTo>
                    <a:pt x="91" y="287"/>
                  </a:lnTo>
                  <a:lnTo>
                    <a:pt x="36" y="417"/>
                  </a:lnTo>
                  <a:lnTo>
                    <a:pt x="7" y="547"/>
                  </a:lnTo>
                  <a:lnTo>
                    <a:pt x="0" y="682"/>
                  </a:lnTo>
                  <a:lnTo>
                    <a:pt x="19" y="812"/>
                  </a:lnTo>
                  <a:lnTo>
                    <a:pt x="55" y="936"/>
                  </a:lnTo>
                  <a:lnTo>
                    <a:pt x="110" y="1060"/>
                  </a:lnTo>
                  <a:lnTo>
                    <a:pt x="176" y="1174"/>
                  </a:lnTo>
                  <a:lnTo>
                    <a:pt x="247" y="1278"/>
                  </a:lnTo>
                  <a:lnTo>
                    <a:pt x="329" y="1373"/>
                  </a:lnTo>
                  <a:lnTo>
                    <a:pt x="409" y="1455"/>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34" name="Freeform 1210"/>
            <p:cNvSpPr>
              <a:spLocks/>
            </p:cNvSpPr>
            <p:nvPr/>
          </p:nvSpPr>
          <p:spPr bwMode="auto">
            <a:xfrm>
              <a:off x="947" y="2922"/>
              <a:ext cx="46" cy="40"/>
            </a:xfrm>
            <a:custGeom>
              <a:avLst/>
              <a:gdLst>
                <a:gd name="T0" fmla="*/ 1049 w 1049"/>
                <a:gd name="T1" fmla="*/ 260 h 1115"/>
                <a:gd name="T2" fmla="*/ 981 w 1049"/>
                <a:gd name="T3" fmla="*/ 221 h 1115"/>
                <a:gd name="T4" fmla="*/ 906 w 1049"/>
                <a:gd name="T5" fmla="*/ 175 h 1115"/>
                <a:gd name="T6" fmla="*/ 824 w 1049"/>
                <a:gd name="T7" fmla="*/ 123 h 1115"/>
                <a:gd name="T8" fmla="*/ 737 w 1049"/>
                <a:gd name="T9" fmla="*/ 75 h 1115"/>
                <a:gd name="T10" fmla="*/ 646 w 1049"/>
                <a:gd name="T11" fmla="*/ 36 h 1115"/>
                <a:gd name="T12" fmla="*/ 552 w 1049"/>
                <a:gd name="T13" fmla="*/ 6 h 1115"/>
                <a:gd name="T14" fmla="*/ 454 w 1049"/>
                <a:gd name="T15" fmla="*/ 0 h 1115"/>
                <a:gd name="T16" fmla="*/ 357 w 1049"/>
                <a:gd name="T17" fmla="*/ 12 h 1115"/>
                <a:gd name="T18" fmla="*/ 256 w 1049"/>
                <a:gd name="T19" fmla="*/ 55 h 1115"/>
                <a:gd name="T20" fmla="*/ 159 w 1049"/>
                <a:gd name="T21" fmla="*/ 130 h 1115"/>
                <a:gd name="T22" fmla="*/ 104 w 1049"/>
                <a:gd name="T23" fmla="*/ 195 h 1115"/>
                <a:gd name="T24" fmla="*/ 58 w 1049"/>
                <a:gd name="T25" fmla="*/ 270 h 1115"/>
                <a:gd name="T26" fmla="*/ 29 w 1049"/>
                <a:gd name="T27" fmla="*/ 359 h 1115"/>
                <a:gd name="T28" fmla="*/ 9 w 1049"/>
                <a:gd name="T29" fmla="*/ 453 h 1115"/>
                <a:gd name="T30" fmla="*/ 0 w 1049"/>
                <a:gd name="T31" fmla="*/ 553 h 1115"/>
                <a:gd name="T32" fmla="*/ 0 w 1049"/>
                <a:gd name="T33" fmla="*/ 658 h 1115"/>
                <a:gd name="T34" fmla="*/ 9 w 1049"/>
                <a:gd name="T35" fmla="*/ 769 h 1115"/>
                <a:gd name="T36" fmla="*/ 29 w 1049"/>
                <a:gd name="T37" fmla="*/ 884 h 1115"/>
                <a:gd name="T38" fmla="*/ 52 w 1049"/>
                <a:gd name="T39" fmla="*/ 997 h 1115"/>
                <a:gd name="T40" fmla="*/ 84 w 1049"/>
                <a:gd name="T41" fmla="*/ 1115 h 1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49" h="1115">
                  <a:moveTo>
                    <a:pt x="1049" y="260"/>
                  </a:moveTo>
                  <a:lnTo>
                    <a:pt x="981" y="221"/>
                  </a:lnTo>
                  <a:lnTo>
                    <a:pt x="906" y="175"/>
                  </a:lnTo>
                  <a:lnTo>
                    <a:pt x="824" y="123"/>
                  </a:lnTo>
                  <a:lnTo>
                    <a:pt x="737" y="75"/>
                  </a:lnTo>
                  <a:lnTo>
                    <a:pt x="646" y="36"/>
                  </a:lnTo>
                  <a:lnTo>
                    <a:pt x="552" y="6"/>
                  </a:lnTo>
                  <a:lnTo>
                    <a:pt x="454" y="0"/>
                  </a:lnTo>
                  <a:lnTo>
                    <a:pt x="357" y="12"/>
                  </a:lnTo>
                  <a:lnTo>
                    <a:pt x="256" y="55"/>
                  </a:lnTo>
                  <a:lnTo>
                    <a:pt x="159" y="130"/>
                  </a:lnTo>
                  <a:lnTo>
                    <a:pt x="104" y="195"/>
                  </a:lnTo>
                  <a:lnTo>
                    <a:pt x="58" y="270"/>
                  </a:lnTo>
                  <a:lnTo>
                    <a:pt x="29" y="359"/>
                  </a:lnTo>
                  <a:lnTo>
                    <a:pt x="9" y="453"/>
                  </a:lnTo>
                  <a:lnTo>
                    <a:pt x="0" y="553"/>
                  </a:lnTo>
                  <a:lnTo>
                    <a:pt x="0" y="658"/>
                  </a:lnTo>
                  <a:lnTo>
                    <a:pt x="9" y="769"/>
                  </a:lnTo>
                  <a:lnTo>
                    <a:pt x="29" y="884"/>
                  </a:lnTo>
                  <a:lnTo>
                    <a:pt x="52" y="997"/>
                  </a:lnTo>
                  <a:lnTo>
                    <a:pt x="84" y="1115"/>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35" name="Freeform 1211"/>
            <p:cNvSpPr>
              <a:spLocks/>
            </p:cNvSpPr>
            <p:nvPr/>
          </p:nvSpPr>
          <p:spPr bwMode="auto">
            <a:xfrm>
              <a:off x="908" y="2932"/>
              <a:ext cx="38" cy="29"/>
            </a:xfrm>
            <a:custGeom>
              <a:avLst/>
              <a:gdLst>
                <a:gd name="T0" fmla="*/ 868 w 868"/>
                <a:gd name="T1" fmla="*/ 809 h 809"/>
                <a:gd name="T2" fmla="*/ 806 w 868"/>
                <a:gd name="T3" fmla="*/ 627 h 809"/>
                <a:gd name="T4" fmla="*/ 741 w 868"/>
                <a:gd name="T5" fmla="*/ 477 h 809"/>
                <a:gd name="T6" fmla="*/ 666 w 868"/>
                <a:gd name="T7" fmla="*/ 356 h 809"/>
                <a:gd name="T8" fmla="*/ 588 w 868"/>
                <a:gd name="T9" fmla="*/ 262 h 809"/>
                <a:gd name="T10" fmla="*/ 503 w 868"/>
                <a:gd name="T11" fmla="*/ 186 h 809"/>
                <a:gd name="T12" fmla="*/ 413 w 868"/>
                <a:gd name="T13" fmla="*/ 127 h 809"/>
                <a:gd name="T14" fmla="*/ 316 w 868"/>
                <a:gd name="T15" fmla="*/ 85 h 809"/>
                <a:gd name="T16" fmla="*/ 215 w 868"/>
                <a:gd name="T17" fmla="*/ 52 h 809"/>
                <a:gd name="T18" fmla="*/ 110 w 868"/>
                <a:gd name="T19" fmla="*/ 23 h 809"/>
                <a:gd name="T20" fmla="*/ 0 w 868"/>
                <a:gd name="T21" fmla="*/ 0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8" h="809">
                  <a:moveTo>
                    <a:pt x="868" y="809"/>
                  </a:moveTo>
                  <a:lnTo>
                    <a:pt x="806" y="627"/>
                  </a:lnTo>
                  <a:lnTo>
                    <a:pt x="741" y="477"/>
                  </a:lnTo>
                  <a:lnTo>
                    <a:pt x="666" y="356"/>
                  </a:lnTo>
                  <a:lnTo>
                    <a:pt x="588" y="262"/>
                  </a:lnTo>
                  <a:lnTo>
                    <a:pt x="503" y="186"/>
                  </a:lnTo>
                  <a:lnTo>
                    <a:pt x="413" y="127"/>
                  </a:lnTo>
                  <a:lnTo>
                    <a:pt x="316" y="85"/>
                  </a:lnTo>
                  <a:lnTo>
                    <a:pt x="215" y="52"/>
                  </a:lnTo>
                  <a:lnTo>
                    <a:pt x="110" y="23"/>
                  </a:lnTo>
                  <a:lnTo>
                    <a:pt x="0"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36" name="Freeform 1212"/>
            <p:cNvSpPr>
              <a:spLocks/>
            </p:cNvSpPr>
            <p:nvPr/>
          </p:nvSpPr>
          <p:spPr bwMode="auto">
            <a:xfrm>
              <a:off x="773" y="2744"/>
              <a:ext cx="161" cy="249"/>
            </a:xfrm>
            <a:custGeom>
              <a:avLst/>
              <a:gdLst>
                <a:gd name="T0" fmla="*/ 3562 w 3702"/>
                <a:gd name="T1" fmla="*/ 0 h 6951"/>
                <a:gd name="T2" fmla="*/ 3576 w 3702"/>
                <a:gd name="T3" fmla="*/ 22 h 6951"/>
                <a:gd name="T4" fmla="*/ 3589 w 3702"/>
                <a:gd name="T5" fmla="*/ 45 h 6951"/>
                <a:gd name="T6" fmla="*/ 3602 w 3702"/>
                <a:gd name="T7" fmla="*/ 72 h 6951"/>
                <a:gd name="T8" fmla="*/ 3614 w 3702"/>
                <a:gd name="T9" fmla="*/ 97 h 6951"/>
                <a:gd name="T10" fmla="*/ 3625 w 3702"/>
                <a:gd name="T11" fmla="*/ 127 h 6951"/>
                <a:gd name="T12" fmla="*/ 3634 w 3702"/>
                <a:gd name="T13" fmla="*/ 156 h 6951"/>
                <a:gd name="T14" fmla="*/ 3647 w 3702"/>
                <a:gd name="T15" fmla="*/ 188 h 6951"/>
                <a:gd name="T16" fmla="*/ 3657 w 3702"/>
                <a:gd name="T17" fmla="*/ 224 h 6951"/>
                <a:gd name="T18" fmla="*/ 3666 w 3702"/>
                <a:gd name="T19" fmla="*/ 260 h 6951"/>
                <a:gd name="T20" fmla="*/ 3674 w 3702"/>
                <a:gd name="T21" fmla="*/ 303 h 6951"/>
                <a:gd name="T22" fmla="*/ 3696 w 3702"/>
                <a:gd name="T23" fmla="*/ 420 h 6951"/>
                <a:gd name="T24" fmla="*/ 3702 w 3702"/>
                <a:gd name="T25" fmla="*/ 534 h 6951"/>
                <a:gd name="T26" fmla="*/ 3702 w 3702"/>
                <a:gd name="T27" fmla="*/ 646 h 6951"/>
                <a:gd name="T28" fmla="*/ 3686 w 3702"/>
                <a:gd name="T29" fmla="*/ 756 h 6951"/>
                <a:gd name="T30" fmla="*/ 3663 w 3702"/>
                <a:gd name="T31" fmla="*/ 867 h 6951"/>
                <a:gd name="T32" fmla="*/ 3628 w 3702"/>
                <a:gd name="T33" fmla="*/ 978 h 6951"/>
                <a:gd name="T34" fmla="*/ 3579 w 3702"/>
                <a:gd name="T35" fmla="*/ 1096 h 6951"/>
                <a:gd name="T36" fmla="*/ 3524 w 3702"/>
                <a:gd name="T37" fmla="*/ 1213 h 6951"/>
                <a:gd name="T38" fmla="*/ 3455 w 3702"/>
                <a:gd name="T39" fmla="*/ 1340 h 6951"/>
                <a:gd name="T40" fmla="*/ 3381 w 3702"/>
                <a:gd name="T41" fmla="*/ 1477 h 6951"/>
                <a:gd name="T42" fmla="*/ 3281 w 3702"/>
                <a:gd name="T43" fmla="*/ 1633 h 6951"/>
                <a:gd name="T44" fmla="*/ 3183 w 3702"/>
                <a:gd name="T45" fmla="*/ 1774 h 6951"/>
                <a:gd name="T46" fmla="*/ 3083 w 3702"/>
                <a:gd name="T47" fmla="*/ 1892 h 6951"/>
                <a:gd name="T48" fmla="*/ 2982 w 3702"/>
                <a:gd name="T49" fmla="*/ 1996 h 6951"/>
                <a:gd name="T50" fmla="*/ 2884 w 3702"/>
                <a:gd name="T51" fmla="*/ 2087 h 6951"/>
                <a:gd name="T52" fmla="*/ 2784 w 3702"/>
                <a:gd name="T53" fmla="*/ 2165 h 6951"/>
                <a:gd name="T54" fmla="*/ 2683 w 3702"/>
                <a:gd name="T55" fmla="*/ 2237 h 6951"/>
                <a:gd name="T56" fmla="*/ 2582 w 3702"/>
                <a:gd name="T57" fmla="*/ 2299 h 6951"/>
                <a:gd name="T58" fmla="*/ 2481 w 3702"/>
                <a:gd name="T59" fmla="*/ 2358 h 6951"/>
                <a:gd name="T60" fmla="*/ 2380 w 3702"/>
                <a:gd name="T61" fmla="*/ 2410 h 6951"/>
                <a:gd name="T62" fmla="*/ 2270 w 3702"/>
                <a:gd name="T63" fmla="*/ 2466 h 6951"/>
                <a:gd name="T64" fmla="*/ 2154 w 3702"/>
                <a:gd name="T65" fmla="*/ 2521 h 6951"/>
                <a:gd name="T66" fmla="*/ 2027 w 3702"/>
                <a:gd name="T67" fmla="*/ 2583 h 6951"/>
                <a:gd name="T68" fmla="*/ 1894 w 3702"/>
                <a:gd name="T69" fmla="*/ 2648 h 6951"/>
                <a:gd name="T70" fmla="*/ 1754 w 3702"/>
                <a:gd name="T71" fmla="*/ 2723 h 6951"/>
                <a:gd name="T72" fmla="*/ 1611 w 3702"/>
                <a:gd name="T73" fmla="*/ 2808 h 6951"/>
                <a:gd name="T74" fmla="*/ 1468 w 3702"/>
                <a:gd name="T75" fmla="*/ 2906 h 6951"/>
                <a:gd name="T76" fmla="*/ 1322 w 3702"/>
                <a:gd name="T77" fmla="*/ 3021 h 6951"/>
                <a:gd name="T78" fmla="*/ 1179 w 3702"/>
                <a:gd name="T79" fmla="*/ 3154 h 6951"/>
                <a:gd name="T80" fmla="*/ 1040 w 3702"/>
                <a:gd name="T81" fmla="*/ 3304 h 6951"/>
                <a:gd name="T82" fmla="*/ 871 w 3702"/>
                <a:gd name="T83" fmla="*/ 3519 h 6951"/>
                <a:gd name="T84" fmla="*/ 728 w 3702"/>
                <a:gd name="T85" fmla="*/ 3731 h 6951"/>
                <a:gd name="T86" fmla="*/ 615 w 3702"/>
                <a:gd name="T87" fmla="*/ 3933 h 6951"/>
                <a:gd name="T88" fmla="*/ 520 w 3702"/>
                <a:gd name="T89" fmla="*/ 4129 h 6951"/>
                <a:gd name="T90" fmla="*/ 445 w 3702"/>
                <a:gd name="T91" fmla="*/ 4319 h 6951"/>
                <a:gd name="T92" fmla="*/ 387 w 3702"/>
                <a:gd name="T93" fmla="*/ 4501 h 6951"/>
                <a:gd name="T94" fmla="*/ 338 w 3702"/>
                <a:gd name="T95" fmla="*/ 4674 h 6951"/>
                <a:gd name="T96" fmla="*/ 302 w 3702"/>
                <a:gd name="T97" fmla="*/ 4838 h 6951"/>
                <a:gd name="T98" fmla="*/ 271 w 3702"/>
                <a:gd name="T99" fmla="*/ 4990 h 6951"/>
                <a:gd name="T100" fmla="*/ 238 w 3702"/>
                <a:gd name="T101" fmla="*/ 5134 h 6951"/>
                <a:gd name="T102" fmla="*/ 208 w 3702"/>
                <a:gd name="T103" fmla="*/ 5291 h 6951"/>
                <a:gd name="T104" fmla="*/ 176 w 3702"/>
                <a:gd name="T105" fmla="*/ 5476 h 6951"/>
                <a:gd name="T106" fmla="*/ 143 w 3702"/>
                <a:gd name="T107" fmla="*/ 5682 h 6951"/>
                <a:gd name="T108" fmla="*/ 111 w 3702"/>
                <a:gd name="T109" fmla="*/ 5897 h 6951"/>
                <a:gd name="T110" fmla="*/ 82 w 3702"/>
                <a:gd name="T111" fmla="*/ 6116 h 6951"/>
                <a:gd name="T112" fmla="*/ 56 w 3702"/>
                <a:gd name="T113" fmla="*/ 6324 h 6951"/>
                <a:gd name="T114" fmla="*/ 33 w 3702"/>
                <a:gd name="T115" fmla="*/ 6520 h 6951"/>
                <a:gd name="T116" fmla="*/ 13 w 3702"/>
                <a:gd name="T117" fmla="*/ 6686 h 6951"/>
                <a:gd name="T118" fmla="*/ 4 w 3702"/>
                <a:gd name="T119" fmla="*/ 6818 h 6951"/>
                <a:gd name="T120" fmla="*/ 0 w 3702"/>
                <a:gd name="T121" fmla="*/ 6902 h 6951"/>
                <a:gd name="T122" fmla="*/ 0 w 3702"/>
                <a:gd name="T123" fmla="*/ 6951 h 6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02" h="6951">
                  <a:moveTo>
                    <a:pt x="3562" y="0"/>
                  </a:moveTo>
                  <a:lnTo>
                    <a:pt x="3576" y="22"/>
                  </a:lnTo>
                  <a:lnTo>
                    <a:pt x="3589" y="45"/>
                  </a:lnTo>
                  <a:lnTo>
                    <a:pt x="3602" y="72"/>
                  </a:lnTo>
                  <a:lnTo>
                    <a:pt x="3614" y="97"/>
                  </a:lnTo>
                  <a:lnTo>
                    <a:pt x="3625" y="127"/>
                  </a:lnTo>
                  <a:lnTo>
                    <a:pt x="3634" y="156"/>
                  </a:lnTo>
                  <a:lnTo>
                    <a:pt x="3647" y="188"/>
                  </a:lnTo>
                  <a:lnTo>
                    <a:pt x="3657" y="224"/>
                  </a:lnTo>
                  <a:lnTo>
                    <a:pt x="3666" y="260"/>
                  </a:lnTo>
                  <a:lnTo>
                    <a:pt x="3674" y="303"/>
                  </a:lnTo>
                  <a:lnTo>
                    <a:pt x="3696" y="420"/>
                  </a:lnTo>
                  <a:lnTo>
                    <a:pt x="3702" y="534"/>
                  </a:lnTo>
                  <a:lnTo>
                    <a:pt x="3702" y="646"/>
                  </a:lnTo>
                  <a:lnTo>
                    <a:pt x="3686" y="756"/>
                  </a:lnTo>
                  <a:lnTo>
                    <a:pt x="3663" y="867"/>
                  </a:lnTo>
                  <a:lnTo>
                    <a:pt x="3628" y="978"/>
                  </a:lnTo>
                  <a:lnTo>
                    <a:pt x="3579" y="1096"/>
                  </a:lnTo>
                  <a:lnTo>
                    <a:pt x="3524" y="1213"/>
                  </a:lnTo>
                  <a:lnTo>
                    <a:pt x="3455" y="1340"/>
                  </a:lnTo>
                  <a:lnTo>
                    <a:pt x="3381" y="1477"/>
                  </a:lnTo>
                  <a:lnTo>
                    <a:pt x="3281" y="1633"/>
                  </a:lnTo>
                  <a:lnTo>
                    <a:pt x="3183" y="1774"/>
                  </a:lnTo>
                  <a:lnTo>
                    <a:pt x="3083" y="1892"/>
                  </a:lnTo>
                  <a:lnTo>
                    <a:pt x="2982" y="1996"/>
                  </a:lnTo>
                  <a:lnTo>
                    <a:pt x="2884" y="2087"/>
                  </a:lnTo>
                  <a:lnTo>
                    <a:pt x="2784" y="2165"/>
                  </a:lnTo>
                  <a:lnTo>
                    <a:pt x="2683" y="2237"/>
                  </a:lnTo>
                  <a:lnTo>
                    <a:pt x="2582" y="2299"/>
                  </a:lnTo>
                  <a:lnTo>
                    <a:pt x="2481" y="2358"/>
                  </a:lnTo>
                  <a:lnTo>
                    <a:pt x="2380" y="2410"/>
                  </a:lnTo>
                  <a:lnTo>
                    <a:pt x="2270" y="2466"/>
                  </a:lnTo>
                  <a:lnTo>
                    <a:pt x="2154" y="2521"/>
                  </a:lnTo>
                  <a:lnTo>
                    <a:pt x="2027" y="2583"/>
                  </a:lnTo>
                  <a:lnTo>
                    <a:pt x="1894" y="2648"/>
                  </a:lnTo>
                  <a:lnTo>
                    <a:pt x="1754" y="2723"/>
                  </a:lnTo>
                  <a:lnTo>
                    <a:pt x="1611" y="2808"/>
                  </a:lnTo>
                  <a:lnTo>
                    <a:pt x="1468" y="2906"/>
                  </a:lnTo>
                  <a:lnTo>
                    <a:pt x="1322" y="3021"/>
                  </a:lnTo>
                  <a:lnTo>
                    <a:pt x="1179" y="3154"/>
                  </a:lnTo>
                  <a:lnTo>
                    <a:pt x="1040" y="3304"/>
                  </a:lnTo>
                  <a:lnTo>
                    <a:pt x="871" y="3519"/>
                  </a:lnTo>
                  <a:lnTo>
                    <a:pt x="728" y="3731"/>
                  </a:lnTo>
                  <a:lnTo>
                    <a:pt x="615" y="3933"/>
                  </a:lnTo>
                  <a:lnTo>
                    <a:pt x="520" y="4129"/>
                  </a:lnTo>
                  <a:lnTo>
                    <a:pt x="445" y="4319"/>
                  </a:lnTo>
                  <a:lnTo>
                    <a:pt x="387" y="4501"/>
                  </a:lnTo>
                  <a:lnTo>
                    <a:pt x="338" y="4674"/>
                  </a:lnTo>
                  <a:lnTo>
                    <a:pt x="302" y="4838"/>
                  </a:lnTo>
                  <a:lnTo>
                    <a:pt x="271" y="4990"/>
                  </a:lnTo>
                  <a:lnTo>
                    <a:pt x="238" y="5134"/>
                  </a:lnTo>
                  <a:lnTo>
                    <a:pt x="208" y="5291"/>
                  </a:lnTo>
                  <a:lnTo>
                    <a:pt x="176" y="5476"/>
                  </a:lnTo>
                  <a:lnTo>
                    <a:pt x="143" y="5682"/>
                  </a:lnTo>
                  <a:lnTo>
                    <a:pt x="111" y="5897"/>
                  </a:lnTo>
                  <a:lnTo>
                    <a:pt x="82" y="6116"/>
                  </a:lnTo>
                  <a:lnTo>
                    <a:pt x="56" y="6324"/>
                  </a:lnTo>
                  <a:lnTo>
                    <a:pt x="33" y="6520"/>
                  </a:lnTo>
                  <a:lnTo>
                    <a:pt x="13" y="6686"/>
                  </a:lnTo>
                  <a:lnTo>
                    <a:pt x="4" y="6818"/>
                  </a:lnTo>
                  <a:lnTo>
                    <a:pt x="0" y="6902"/>
                  </a:lnTo>
                  <a:lnTo>
                    <a:pt x="0" y="6951"/>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37" name="Freeform 1213"/>
            <p:cNvSpPr>
              <a:spLocks/>
            </p:cNvSpPr>
            <p:nvPr/>
          </p:nvSpPr>
          <p:spPr bwMode="auto">
            <a:xfrm>
              <a:off x="932" y="2693"/>
              <a:ext cx="20" cy="45"/>
            </a:xfrm>
            <a:custGeom>
              <a:avLst/>
              <a:gdLst>
                <a:gd name="T0" fmla="*/ 0 w 452"/>
                <a:gd name="T1" fmla="*/ 1266 h 1266"/>
                <a:gd name="T2" fmla="*/ 29 w 452"/>
                <a:gd name="T3" fmla="*/ 1266 h 1266"/>
                <a:gd name="T4" fmla="*/ 59 w 452"/>
                <a:gd name="T5" fmla="*/ 1263 h 1266"/>
                <a:gd name="T6" fmla="*/ 87 w 452"/>
                <a:gd name="T7" fmla="*/ 1259 h 1266"/>
                <a:gd name="T8" fmla="*/ 117 w 452"/>
                <a:gd name="T9" fmla="*/ 1253 h 1266"/>
                <a:gd name="T10" fmla="*/ 142 w 452"/>
                <a:gd name="T11" fmla="*/ 1243 h 1266"/>
                <a:gd name="T12" fmla="*/ 172 w 452"/>
                <a:gd name="T13" fmla="*/ 1230 h 1266"/>
                <a:gd name="T14" fmla="*/ 202 w 452"/>
                <a:gd name="T15" fmla="*/ 1214 h 1266"/>
                <a:gd name="T16" fmla="*/ 233 w 452"/>
                <a:gd name="T17" fmla="*/ 1191 h 1266"/>
                <a:gd name="T18" fmla="*/ 266 w 452"/>
                <a:gd name="T19" fmla="*/ 1165 h 1266"/>
                <a:gd name="T20" fmla="*/ 299 w 452"/>
                <a:gd name="T21" fmla="*/ 1135 h 1266"/>
                <a:gd name="T22" fmla="*/ 360 w 452"/>
                <a:gd name="T23" fmla="*/ 1063 h 1266"/>
                <a:gd name="T24" fmla="*/ 403 w 452"/>
                <a:gd name="T25" fmla="*/ 979 h 1266"/>
                <a:gd name="T26" fmla="*/ 431 w 452"/>
                <a:gd name="T27" fmla="*/ 884 h 1266"/>
                <a:gd name="T28" fmla="*/ 448 w 452"/>
                <a:gd name="T29" fmla="*/ 776 h 1266"/>
                <a:gd name="T30" fmla="*/ 452 w 452"/>
                <a:gd name="T31" fmla="*/ 659 h 1266"/>
                <a:gd name="T32" fmla="*/ 445 w 452"/>
                <a:gd name="T33" fmla="*/ 535 h 1266"/>
                <a:gd name="T34" fmla="*/ 428 w 452"/>
                <a:gd name="T35" fmla="*/ 408 h 1266"/>
                <a:gd name="T36" fmla="*/ 403 w 452"/>
                <a:gd name="T37" fmla="*/ 275 h 1266"/>
                <a:gd name="T38" fmla="*/ 370 w 452"/>
                <a:gd name="T39" fmla="*/ 137 h 1266"/>
                <a:gd name="T40" fmla="*/ 328 w 452"/>
                <a:gd name="T41" fmla="*/ 0 h 1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2" h="1266">
                  <a:moveTo>
                    <a:pt x="0" y="1266"/>
                  </a:moveTo>
                  <a:lnTo>
                    <a:pt x="29" y="1266"/>
                  </a:lnTo>
                  <a:lnTo>
                    <a:pt x="59" y="1263"/>
                  </a:lnTo>
                  <a:lnTo>
                    <a:pt x="87" y="1259"/>
                  </a:lnTo>
                  <a:lnTo>
                    <a:pt x="117" y="1253"/>
                  </a:lnTo>
                  <a:lnTo>
                    <a:pt x="142" y="1243"/>
                  </a:lnTo>
                  <a:lnTo>
                    <a:pt x="172" y="1230"/>
                  </a:lnTo>
                  <a:lnTo>
                    <a:pt x="202" y="1214"/>
                  </a:lnTo>
                  <a:lnTo>
                    <a:pt x="233" y="1191"/>
                  </a:lnTo>
                  <a:lnTo>
                    <a:pt x="266" y="1165"/>
                  </a:lnTo>
                  <a:lnTo>
                    <a:pt x="299" y="1135"/>
                  </a:lnTo>
                  <a:lnTo>
                    <a:pt x="360" y="1063"/>
                  </a:lnTo>
                  <a:lnTo>
                    <a:pt x="403" y="979"/>
                  </a:lnTo>
                  <a:lnTo>
                    <a:pt x="431" y="884"/>
                  </a:lnTo>
                  <a:lnTo>
                    <a:pt x="448" y="776"/>
                  </a:lnTo>
                  <a:lnTo>
                    <a:pt x="452" y="659"/>
                  </a:lnTo>
                  <a:lnTo>
                    <a:pt x="445" y="535"/>
                  </a:lnTo>
                  <a:lnTo>
                    <a:pt x="428" y="408"/>
                  </a:lnTo>
                  <a:lnTo>
                    <a:pt x="403" y="275"/>
                  </a:lnTo>
                  <a:lnTo>
                    <a:pt x="370" y="137"/>
                  </a:lnTo>
                  <a:lnTo>
                    <a:pt x="328"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38" name="Freeform 1214"/>
            <p:cNvSpPr>
              <a:spLocks/>
            </p:cNvSpPr>
            <p:nvPr/>
          </p:nvSpPr>
          <p:spPr bwMode="auto">
            <a:xfrm>
              <a:off x="949" y="2689"/>
              <a:ext cx="16" cy="6"/>
            </a:xfrm>
            <a:custGeom>
              <a:avLst/>
              <a:gdLst>
                <a:gd name="T0" fmla="*/ 0 w 361"/>
                <a:gd name="T1" fmla="*/ 78 h 179"/>
                <a:gd name="T2" fmla="*/ 8 w 361"/>
                <a:gd name="T3" fmla="*/ 97 h 179"/>
                <a:gd name="T4" fmla="*/ 20 w 361"/>
                <a:gd name="T5" fmla="*/ 114 h 179"/>
                <a:gd name="T6" fmla="*/ 33 w 361"/>
                <a:gd name="T7" fmla="*/ 130 h 179"/>
                <a:gd name="T8" fmla="*/ 49 w 361"/>
                <a:gd name="T9" fmla="*/ 144 h 179"/>
                <a:gd name="T10" fmla="*/ 69 w 361"/>
                <a:gd name="T11" fmla="*/ 157 h 179"/>
                <a:gd name="T12" fmla="*/ 91 w 361"/>
                <a:gd name="T13" fmla="*/ 166 h 179"/>
                <a:gd name="T14" fmla="*/ 115 w 361"/>
                <a:gd name="T15" fmla="*/ 172 h 179"/>
                <a:gd name="T16" fmla="*/ 137 w 361"/>
                <a:gd name="T17" fmla="*/ 176 h 179"/>
                <a:gd name="T18" fmla="*/ 163 w 361"/>
                <a:gd name="T19" fmla="*/ 179 h 179"/>
                <a:gd name="T20" fmla="*/ 189 w 361"/>
                <a:gd name="T21" fmla="*/ 176 h 179"/>
                <a:gd name="T22" fmla="*/ 218 w 361"/>
                <a:gd name="T23" fmla="*/ 169 h 179"/>
                <a:gd name="T24" fmla="*/ 241 w 361"/>
                <a:gd name="T25" fmla="*/ 157 h 179"/>
                <a:gd name="T26" fmla="*/ 264 w 361"/>
                <a:gd name="T27" fmla="*/ 141 h 179"/>
                <a:gd name="T28" fmla="*/ 280 w 361"/>
                <a:gd name="T29" fmla="*/ 124 h 179"/>
                <a:gd name="T30" fmla="*/ 296 w 361"/>
                <a:gd name="T31" fmla="*/ 105 h 179"/>
                <a:gd name="T32" fmla="*/ 310 w 361"/>
                <a:gd name="T33" fmla="*/ 81 h 179"/>
                <a:gd name="T34" fmla="*/ 322 w 361"/>
                <a:gd name="T35" fmla="*/ 62 h 179"/>
                <a:gd name="T36" fmla="*/ 335 w 361"/>
                <a:gd name="T37" fmla="*/ 39 h 179"/>
                <a:gd name="T38" fmla="*/ 349 w 361"/>
                <a:gd name="T39" fmla="*/ 20 h 179"/>
                <a:gd name="T40" fmla="*/ 361 w 361"/>
                <a:gd name="T41"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1" h="179">
                  <a:moveTo>
                    <a:pt x="0" y="78"/>
                  </a:moveTo>
                  <a:lnTo>
                    <a:pt x="8" y="97"/>
                  </a:lnTo>
                  <a:lnTo>
                    <a:pt x="20" y="114"/>
                  </a:lnTo>
                  <a:lnTo>
                    <a:pt x="33" y="130"/>
                  </a:lnTo>
                  <a:lnTo>
                    <a:pt x="49" y="144"/>
                  </a:lnTo>
                  <a:lnTo>
                    <a:pt x="69" y="157"/>
                  </a:lnTo>
                  <a:lnTo>
                    <a:pt x="91" y="166"/>
                  </a:lnTo>
                  <a:lnTo>
                    <a:pt x="115" y="172"/>
                  </a:lnTo>
                  <a:lnTo>
                    <a:pt x="137" y="176"/>
                  </a:lnTo>
                  <a:lnTo>
                    <a:pt x="163" y="179"/>
                  </a:lnTo>
                  <a:lnTo>
                    <a:pt x="189" y="176"/>
                  </a:lnTo>
                  <a:lnTo>
                    <a:pt x="218" y="169"/>
                  </a:lnTo>
                  <a:lnTo>
                    <a:pt x="241" y="157"/>
                  </a:lnTo>
                  <a:lnTo>
                    <a:pt x="264" y="141"/>
                  </a:lnTo>
                  <a:lnTo>
                    <a:pt x="280" y="124"/>
                  </a:lnTo>
                  <a:lnTo>
                    <a:pt x="296" y="105"/>
                  </a:lnTo>
                  <a:lnTo>
                    <a:pt x="310" y="81"/>
                  </a:lnTo>
                  <a:lnTo>
                    <a:pt x="322" y="62"/>
                  </a:lnTo>
                  <a:lnTo>
                    <a:pt x="335" y="39"/>
                  </a:lnTo>
                  <a:lnTo>
                    <a:pt x="349" y="20"/>
                  </a:lnTo>
                  <a:lnTo>
                    <a:pt x="361"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39" name="Freeform 1215"/>
            <p:cNvSpPr>
              <a:spLocks/>
            </p:cNvSpPr>
            <p:nvPr/>
          </p:nvSpPr>
          <p:spPr bwMode="auto">
            <a:xfrm>
              <a:off x="967" y="2690"/>
              <a:ext cx="29" cy="46"/>
            </a:xfrm>
            <a:custGeom>
              <a:avLst/>
              <a:gdLst>
                <a:gd name="T0" fmla="*/ 38 w 662"/>
                <a:gd name="T1" fmla="*/ 0 h 1288"/>
                <a:gd name="T2" fmla="*/ 25 w 662"/>
                <a:gd name="T3" fmla="*/ 117 h 1288"/>
                <a:gd name="T4" fmla="*/ 13 w 662"/>
                <a:gd name="T5" fmla="*/ 244 h 1288"/>
                <a:gd name="T6" fmla="*/ 3 w 662"/>
                <a:gd name="T7" fmla="*/ 378 h 1288"/>
                <a:gd name="T8" fmla="*/ 0 w 662"/>
                <a:gd name="T9" fmla="*/ 519 h 1288"/>
                <a:gd name="T10" fmla="*/ 0 w 662"/>
                <a:gd name="T11" fmla="*/ 652 h 1288"/>
                <a:gd name="T12" fmla="*/ 6 w 662"/>
                <a:gd name="T13" fmla="*/ 785 h 1288"/>
                <a:gd name="T14" fmla="*/ 22 w 662"/>
                <a:gd name="T15" fmla="*/ 906 h 1288"/>
                <a:gd name="T16" fmla="*/ 49 w 662"/>
                <a:gd name="T17" fmla="*/ 1017 h 1288"/>
                <a:gd name="T18" fmla="*/ 83 w 662"/>
                <a:gd name="T19" fmla="*/ 1112 h 1288"/>
                <a:gd name="T20" fmla="*/ 132 w 662"/>
                <a:gd name="T21" fmla="*/ 1184 h 1288"/>
                <a:gd name="T22" fmla="*/ 171 w 662"/>
                <a:gd name="T23" fmla="*/ 1223 h 1288"/>
                <a:gd name="T24" fmla="*/ 214 w 662"/>
                <a:gd name="T25" fmla="*/ 1249 h 1288"/>
                <a:gd name="T26" fmla="*/ 262 w 662"/>
                <a:gd name="T27" fmla="*/ 1272 h 1288"/>
                <a:gd name="T28" fmla="*/ 311 w 662"/>
                <a:gd name="T29" fmla="*/ 1282 h 1288"/>
                <a:gd name="T30" fmla="*/ 363 w 662"/>
                <a:gd name="T31" fmla="*/ 1288 h 1288"/>
                <a:gd name="T32" fmla="*/ 418 w 662"/>
                <a:gd name="T33" fmla="*/ 1285 h 1288"/>
                <a:gd name="T34" fmla="*/ 476 w 662"/>
                <a:gd name="T35" fmla="*/ 1279 h 1288"/>
                <a:gd name="T36" fmla="*/ 536 w 662"/>
                <a:gd name="T37" fmla="*/ 1262 h 1288"/>
                <a:gd name="T38" fmla="*/ 600 w 662"/>
                <a:gd name="T39" fmla="*/ 1243 h 1288"/>
                <a:gd name="T40" fmla="*/ 662 w 662"/>
                <a:gd name="T41" fmla="*/ 1220 h 1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2" h="1288">
                  <a:moveTo>
                    <a:pt x="38" y="0"/>
                  </a:moveTo>
                  <a:lnTo>
                    <a:pt x="25" y="117"/>
                  </a:lnTo>
                  <a:lnTo>
                    <a:pt x="13" y="244"/>
                  </a:lnTo>
                  <a:lnTo>
                    <a:pt x="3" y="378"/>
                  </a:lnTo>
                  <a:lnTo>
                    <a:pt x="0" y="519"/>
                  </a:lnTo>
                  <a:lnTo>
                    <a:pt x="0" y="652"/>
                  </a:lnTo>
                  <a:lnTo>
                    <a:pt x="6" y="785"/>
                  </a:lnTo>
                  <a:lnTo>
                    <a:pt x="22" y="906"/>
                  </a:lnTo>
                  <a:lnTo>
                    <a:pt x="49" y="1017"/>
                  </a:lnTo>
                  <a:lnTo>
                    <a:pt x="83" y="1112"/>
                  </a:lnTo>
                  <a:lnTo>
                    <a:pt x="132" y="1184"/>
                  </a:lnTo>
                  <a:lnTo>
                    <a:pt x="171" y="1223"/>
                  </a:lnTo>
                  <a:lnTo>
                    <a:pt x="214" y="1249"/>
                  </a:lnTo>
                  <a:lnTo>
                    <a:pt x="262" y="1272"/>
                  </a:lnTo>
                  <a:lnTo>
                    <a:pt x="311" y="1282"/>
                  </a:lnTo>
                  <a:lnTo>
                    <a:pt x="363" y="1288"/>
                  </a:lnTo>
                  <a:lnTo>
                    <a:pt x="418" y="1285"/>
                  </a:lnTo>
                  <a:lnTo>
                    <a:pt x="476" y="1279"/>
                  </a:lnTo>
                  <a:lnTo>
                    <a:pt x="536" y="1262"/>
                  </a:lnTo>
                  <a:lnTo>
                    <a:pt x="600" y="1243"/>
                  </a:lnTo>
                  <a:lnTo>
                    <a:pt x="662" y="122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40" name="Freeform 1216"/>
            <p:cNvSpPr>
              <a:spLocks/>
            </p:cNvSpPr>
            <p:nvPr/>
          </p:nvSpPr>
          <p:spPr bwMode="auto">
            <a:xfrm>
              <a:off x="991" y="2736"/>
              <a:ext cx="19" cy="19"/>
            </a:xfrm>
            <a:custGeom>
              <a:avLst/>
              <a:gdLst>
                <a:gd name="T0" fmla="*/ 139 w 416"/>
                <a:gd name="T1" fmla="*/ 0 h 525"/>
                <a:gd name="T2" fmla="*/ 106 w 416"/>
                <a:gd name="T3" fmla="*/ 29 h 525"/>
                <a:gd name="T4" fmla="*/ 75 w 416"/>
                <a:gd name="T5" fmla="*/ 61 h 525"/>
                <a:gd name="T6" fmla="*/ 48 w 416"/>
                <a:gd name="T7" fmla="*/ 97 h 525"/>
                <a:gd name="T8" fmla="*/ 29 w 416"/>
                <a:gd name="T9" fmla="*/ 133 h 525"/>
                <a:gd name="T10" fmla="*/ 12 w 416"/>
                <a:gd name="T11" fmla="*/ 172 h 525"/>
                <a:gd name="T12" fmla="*/ 3 w 416"/>
                <a:gd name="T13" fmla="*/ 215 h 525"/>
                <a:gd name="T14" fmla="*/ 0 w 416"/>
                <a:gd name="T15" fmla="*/ 254 h 525"/>
                <a:gd name="T16" fmla="*/ 3 w 416"/>
                <a:gd name="T17" fmla="*/ 296 h 525"/>
                <a:gd name="T18" fmla="*/ 15 w 416"/>
                <a:gd name="T19" fmla="*/ 342 h 525"/>
                <a:gd name="T20" fmla="*/ 36 w 416"/>
                <a:gd name="T21" fmla="*/ 384 h 525"/>
                <a:gd name="T22" fmla="*/ 39 w 416"/>
                <a:gd name="T23" fmla="*/ 391 h 525"/>
                <a:gd name="T24" fmla="*/ 48 w 416"/>
                <a:gd name="T25" fmla="*/ 404 h 525"/>
                <a:gd name="T26" fmla="*/ 64 w 416"/>
                <a:gd name="T27" fmla="*/ 420 h 525"/>
                <a:gd name="T28" fmla="*/ 87 w 416"/>
                <a:gd name="T29" fmla="*/ 440 h 525"/>
                <a:gd name="T30" fmla="*/ 117 w 416"/>
                <a:gd name="T31" fmla="*/ 462 h 525"/>
                <a:gd name="T32" fmla="*/ 155 w 416"/>
                <a:gd name="T33" fmla="*/ 486 h 525"/>
                <a:gd name="T34" fmla="*/ 207 w 416"/>
                <a:gd name="T35" fmla="*/ 505 h 525"/>
                <a:gd name="T36" fmla="*/ 266 w 416"/>
                <a:gd name="T37" fmla="*/ 518 h 525"/>
                <a:gd name="T38" fmla="*/ 334 w 416"/>
                <a:gd name="T39" fmla="*/ 525 h 525"/>
                <a:gd name="T40" fmla="*/ 416 w 416"/>
                <a:gd name="T41" fmla="*/ 522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6" h="525">
                  <a:moveTo>
                    <a:pt x="139" y="0"/>
                  </a:moveTo>
                  <a:lnTo>
                    <a:pt x="106" y="29"/>
                  </a:lnTo>
                  <a:lnTo>
                    <a:pt x="75" y="61"/>
                  </a:lnTo>
                  <a:lnTo>
                    <a:pt x="48" y="97"/>
                  </a:lnTo>
                  <a:lnTo>
                    <a:pt x="29" y="133"/>
                  </a:lnTo>
                  <a:lnTo>
                    <a:pt x="12" y="172"/>
                  </a:lnTo>
                  <a:lnTo>
                    <a:pt x="3" y="215"/>
                  </a:lnTo>
                  <a:lnTo>
                    <a:pt x="0" y="254"/>
                  </a:lnTo>
                  <a:lnTo>
                    <a:pt x="3" y="296"/>
                  </a:lnTo>
                  <a:lnTo>
                    <a:pt x="15" y="342"/>
                  </a:lnTo>
                  <a:lnTo>
                    <a:pt x="36" y="384"/>
                  </a:lnTo>
                  <a:lnTo>
                    <a:pt x="39" y="391"/>
                  </a:lnTo>
                  <a:lnTo>
                    <a:pt x="48" y="404"/>
                  </a:lnTo>
                  <a:lnTo>
                    <a:pt x="64" y="420"/>
                  </a:lnTo>
                  <a:lnTo>
                    <a:pt x="87" y="440"/>
                  </a:lnTo>
                  <a:lnTo>
                    <a:pt x="117" y="462"/>
                  </a:lnTo>
                  <a:lnTo>
                    <a:pt x="155" y="486"/>
                  </a:lnTo>
                  <a:lnTo>
                    <a:pt x="207" y="505"/>
                  </a:lnTo>
                  <a:lnTo>
                    <a:pt x="266" y="518"/>
                  </a:lnTo>
                  <a:lnTo>
                    <a:pt x="334" y="525"/>
                  </a:lnTo>
                  <a:lnTo>
                    <a:pt x="416" y="522"/>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41" name="Freeform 1217"/>
            <p:cNvSpPr>
              <a:spLocks/>
            </p:cNvSpPr>
            <p:nvPr/>
          </p:nvSpPr>
          <p:spPr bwMode="auto">
            <a:xfrm>
              <a:off x="773" y="2987"/>
              <a:ext cx="23" cy="11"/>
            </a:xfrm>
            <a:custGeom>
              <a:avLst/>
              <a:gdLst>
                <a:gd name="T0" fmla="*/ 0 w 536"/>
                <a:gd name="T1" fmla="*/ 153 h 323"/>
                <a:gd name="T2" fmla="*/ 4 w 536"/>
                <a:gd name="T3" fmla="*/ 179 h 323"/>
                <a:gd name="T4" fmla="*/ 13 w 536"/>
                <a:gd name="T5" fmla="*/ 205 h 323"/>
                <a:gd name="T6" fmla="*/ 30 w 536"/>
                <a:gd name="T7" fmla="*/ 232 h 323"/>
                <a:gd name="T8" fmla="*/ 52 w 536"/>
                <a:gd name="T9" fmla="*/ 254 h 323"/>
                <a:gd name="T10" fmla="*/ 79 w 536"/>
                <a:gd name="T11" fmla="*/ 274 h 323"/>
                <a:gd name="T12" fmla="*/ 111 w 536"/>
                <a:gd name="T13" fmla="*/ 290 h 323"/>
                <a:gd name="T14" fmla="*/ 147 w 536"/>
                <a:gd name="T15" fmla="*/ 303 h 323"/>
                <a:gd name="T16" fmla="*/ 186 w 536"/>
                <a:gd name="T17" fmla="*/ 313 h 323"/>
                <a:gd name="T18" fmla="*/ 225 w 536"/>
                <a:gd name="T19" fmla="*/ 320 h 323"/>
                <a:gd name="T20" fmla="*/ 271 w 536"/>
                <a:gd name="T21" fmla="*/ 323 h 323"/>
                <a:gd name="T22" fmla="*/ 312 w 536"/>
                <a:gd name="T23" fmla="*/ 320 h 323"/>
                <a:gd name="T24" fmla="*/ 354 w 536"/>
                <a:gd name="T25" fmla="*/ 313 h 323"/>
                <a:gd name="T26" fmla="*/ 393 w 536"/>
                <a:gd name="T27" fmla="*/ 303 h 323"/>
                <a:gd name="T28" fmla="*/ 429 w 536"/>
                <a:gd name="T29" fmla="*/ 290 h 323"/>
                <a:gd name="T30" fmla="*/ 458 w 536"/>
                <a:gd name="T31" fmla="*/ 274 h 323"/>
                <a:gd name="T32" fmla="*/ 488 w 536"/>
                <a:gd name="T33" fmla="*/ 254 h 323"/>
                <a:gd name="T34" fmla="*/ 507 w 536"/>
                <a:gd name="T35" fmla="*/ 232 h 323"/>
                <a:gd name="T36" fmla="*/ 524 w 536"/>
                <a:gd name="T37" fmla="*/ 205 h 323"/>
                <a:gd name="T38" fmla="*/ 533 w 536"/>
                <a:gd name="T39" fmla="*/ 179 h 323"/>
                <a:gd name="T40" fmla="*/ 536 w 536"/>
                <a:gd name="T41" fmla="*/ 153 h 323"/>
                <a:gd name="T42" fmla="*/ 536 w 536"/>
                <a:gd name="T43" fmla="*/ 133 h 323"/>
                <a:gd name="T44" fmla="*/ 530 w 536"/>
                <a:gd name="T45" fmla="*/ 114 h 323"/>
                <a:gd name="T46" fmla="*/ 524 w 536"/>
                <a:gd name="T47" fmla="*/ 94 h 323"/>
                <a:gd name="T48" fmla="*/ 510 w 536"/>
                <a:gd name="T49" fmla="*/ 78 h 323"/>
                <a:gd name="T50" fmla="*/ 497 w 536"/>
                <a:gd name="T51" fmla="*/ 61 h 323"/>
                <a:gd name="T52" fmla="*/ 478 w 536"/>
                <a:gd name="T53" fmla="*/ 45 h 323"/>
                <a:gd name="T54" fmla="*/ 458 w 536"/>
                <a:gd name="T55" fmla="*/ 33 h 323"/>
                <a:gd name="T56" fmla="*/ 439 w 536"/>
                <a:gd name="T57" fmla="*/ 19 h 323"/>
                <a:gd name="T58" fmla="*/ 414 w 536"/>
                <a:gd name="T59" fmla="*/ 9 h 323"/>
                <a:gd name="T60" fmla="*/ 387 w 536"/>
                <a:gd name="T61"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36" h="323">
                  <a:moveTo>
                    <a:pt x="0" y="153"/>
                  </a:moveTo>
                  <a:lnTo>
                    <a:pt x="4" y="179"/>
                  </a:lnTo>
                  <a:lnTo>
                    <a:pt x="13" y="205"/>
                  </a:lnTo>
                  <a:lnTo>
                    <a:pt x="30" y="232"/>
                  </a:lnTo>
                  <a:lnTo>
                    <a:pt x="52" y="254"/>
                  </a:lnTo>
                  <a:lnTo>
                    <a:pt x="79" y="274"/>
                  </a:lnTo>
                  <a:lnTo>
                    <a:pt x="111" y="290"/>
                  </a:lnTo>
                  <a:lnTo>
                    <a:pt x="147" y="303"/>
                  </a:lnTo>
                  <a:lnTo>
                    <a:pt x="186" y="313"/>
                  </a:lnTo>
                  <a:lnTo>
                    <a:pt x="225" y="320"/>
                  </a:lnTo>
                  <a:lnTo>
                    <a:pt x="271" y="323"/>
                  </a:lnTo>
                  <a:lnTo>
                    <a:pt x="312" y="320"/>
                  </a:lnTo>
                  <a:lnTo>
                    <a:pt x="354" y="313"/>
                  </a:lnTo>
                  <a:lnTo>
                    <a:pt x="393" y="303"/>
                  </a:lnTo>
                  <a:lnTo>
                    <a:pt x="429" y="290"/>
                  </a:lnTo>
                  <a:lnTo>
                    <a:pt x="458" y="274"/>
                  </a:lnTo>
                  <a:lnTo>
                    <a:pt x="488" y="254"/>
                  </a:lnTo>
                  <a:lnTo>
                    <a:pt x="507" y="232"/>
                  </a:lnTo>
                  <a:lnTo>
                    <a:pt x="524" y="205"/>
                  </a:lnTo>
                  <a:lnTo>
                    <a:pt x="533" y="179"/>
                  </a:lnTo>
                  <a:lnTo>
                    <a:pt x="536" y="153"/>
                  </a:lnTo>
                  <a:lnTo>
                    <a:pt x="536" y="133"/>
                  </a:lnTo>
                  <a:lnTo>
                    <a:pt x="530" y="114"/>
                  </a:lnTo>
                  <a:lnTo>
                    <a:pt x="524" y="94"/>
                  </a:lnTo>
                  <a:lnTo>
                    <a:pt x="510" y="78"/>
                  </a:lnTo>
                  <a:lnTo>
                    <a:pt x="497" y="61"/>
                  </a:lnTo>
                  <a:lnTo>
                    <a:pt x="478" y="45"/>
                  </a:lnTo>
                  <a:lnTo>
                    <a:pt x="458" y="33"/>
                  </a:lnTo>
                  <a:lnTo>
                    <a:pt x="439" y="19"/>
                  </a:lnTo>
                  <a:lnTo>
                    <a:pt x="414" y="9"/>
                  </a:lnTo>
                  <a:lnTo>
                    <a:pt x="387"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42" name="Freeform 1218"/>
            <p:cNvSpPr>
              <a:spLocks/>
            </p:cNvSpPr>
            <p:nvPr/>
          </p:nvSpPr>
          <p:spPr bwMode="auto">
            <a:xfrm>
              <a:off x="776" y="2989"/>
              <a:ext cx="16" cy="7"/>
            </a:xfrm>
            <a:custGeom>
              <a:avLst/>
              <a:gdLst>
                <a:gd name="T0" fmla="*/ 379 w 379"/>
                <a:gd name="T1" fmla="*/ 107 h 214"/>
                <a:gd name="T2" fmla="*/ 376 w 379"/>
                <a:gd name="T3" fmla="*/ 91 h 214"/>
                <a:gd name="T4" fmla="*/ 369 w 379"/>
                <a:gd name="T5" fmla="*/ 71 h 214"/>
                <a:gd name="T6" fmla="*/ 357 w 379"/>
                <a:gd name="T7" fmla="*/ 59 h 214"/>
                <a:gd name="T8" fmla="*/ 341 w 379"/>
                <a:gd name="T9" fmla="*/ 42 h 214"/>
                <a:gd name="T10" fmla="*/ 321 w 379"/>
                <a:gd name="T11" fmla="*/ 29 h 214"/>
                <a:gd name="T12" fmla="*/ 298 w 379"/>
                <a:gd name="T13" fmla="*/ 20 h 214"/>
                <a:gd name="T14" fmla="*/ 275 w 379"/>
                <a:gd name="T15" fmla="*/ 9 h 214"/>
                <a:gd name="T16" fmla="*/ 250 w 379"/>
                <a:gd name="T17" fmla="*/ 3 h 214"/>
                <a:gd name="T18" fmla="*/ 220 w 379"/>
                <a:gd name="T19" fmla="*/ 0 h 214"/>
                <a:gd name="T20" fmla="*/ 191 w 379"/>
                <a:gd name="T21" fmla="*/ 0 h 214"/>
                <a:gd name="T22" fmla="*/ 165 w 379"/>
                <a:gd name="T23" fmla="*/ 0 h 214"/>
                <a:gd name="T24" fmla="*/ 135 w 379"/>
                <a:gd name="T25" fmla="*/ 3 h 214"/>
                <a:gd name="T26" fmla="*/ 110 w 379"/>
                <a:gd name="T27" fmla="*/ 9 h 214"/>
                <a:gd name="T28" fmla="*/ 83 w 379"/>
                <a:gd name="T29" fmla="*/ 20 h 214"/>
                <a:gd name="T30" fmla="*/ 61 w 379"/>
                <a:gd name="T31" fmla="*/ 32 h 214"/>
                <a:gd name="T32" fmla="*/ 38 w 379"/>
                <a:gd name="T33" fmla="*/ 45 h 214"/>
                <a:gd name="T34" fmla="*/ 22 w 379"/>
                <a:gd name="T35" fmla="*/ 59 h 214"/>
                <a:gd name="T36" fmla="*/ 9 w 379"/>
                <a:gd name="T37" fmla="*/ 75 h 214"/>
                <a:gd name="T38" fmla="*/ 0 w 379"/>
                <a:gd name="T39" fmla="*/ 91 h 214"/>
                <a:gd name="T40" fmla="*/ 0 w 379"/>
                <a:gd name="T41" fmla="*/ 111 h 214"/>
                <a:gd name="T42" fmla="*/ 0 w 379"/>
                <a:gd name="T43" fmla="*/ 127 h 214"/>
                <a:gd name="T44" fmla="*/ 9 w 379"/>
                <a:gd name="T45" fmla="*/ 143 h 214"/>
                <a:gd name="T46" fmla="*/ 22 w 379"/>
                <a:gd name="T47" fmla="*/ 159 h 214"/>
                <a:gd name="T48" fmla="*/ 38 w 379"/>
                <a:gd name="T49" fmla="*/ 172 h 214"/>
                <a:gd name="T50" fmla="*/ 61 w 379"/>
                <a:gd name="T51" fmla="*/ 186 h 214"/>
                <a:gd name="T52" fmla="*/ 83 w 379"/>
                <a:gd name="T53" fmla="*/ 195 h 214"/>
                <a:gd name="T54" fmla="*/ 110 w 379"/>
                <a:gd name="T55" fmla="*/ 205 h 214"/>
                <a:gd name="T56" fmla="*/ 135 w 379"/>
                <a:gd name="T57" fmla="*/ 211 h 214"/>
                <a:gd name="T58" fmla="*/ 165 w 379"/>
                <a:gd name="T59" fmla="*/ 214 h 214"/>
                <a:gd name="T60" fmla="*/ 191 w 379"/>
                <a:gd name="T61" fmla="*/ 21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79" h="214">
                  <a:moveTo>
                    <a:pt x="379" y="107"/>
                  </a:moveTo>
                  <a:lnTo>
                    <a:pt x="376" y="91"/>
                  </a:lnTo>
                  <a:lnTo>
                    <a:pt x="369" y="71"/>
                  </a:lnTo>
                  <a:lnTo>
                    <a:pt x="357" y="59"/>
                  </a:lnTo>
                  <a:lnTo>
                    <a:pt x="341" y="42"/>
                  </a:lnTo>
                  <a:lnTo>
                    <a:pt x="321" y="29"/>
                  </a:lnTo>
                  <a:lnTo>
                    <a:pt x="298" y="20"/>
                  </a:lnTo>
                  <a:lnTo>
                    <a:pt x="275" y="9"/>
                  </a:lnTo>
                  <a:lnTo>
                    <a:pt x="250" y="3"/>
                  </a:lnTo>
                  <a:lnTo>
                    <a:pt x="220" y="0"/>
                  </a:lnTo>
                  <a:lnTo>
                    <a:pt x="191" y="0"/>
                  </a:lnTo>
                  <a:lnTo>
                    <a:pt x="165" y="0"/>
                  </a:lnTo>
                  <a:lnTo>
                    <a:pt x="135" y="3"/>
                  </a:lnTo>
                  <a:lnTo>
                    <a:pt x="110" y="9"/>
                  </a:lnTo>
                  <a:lnTo>
                    <a:pt x="83" y="20"/>
                  </a:lnTo>
                  <a:lnTo>
                    <a:pt x="61" y="32"/>
                  </a:lnTo>
                  <a:lnTo>
                    <a:pt x="38" y="45"/>
                  </a:lnTo>
                  <a:lnTo>
                    <a:pt x="22" y="59"/>
                  </a:lnTo>
                  <a:lnTo>
                    <a:pt x="9" y="75"/>
                  </a:lnTo>
                  <a:lnTo>
                    <a:pt x="0" y="91"/>
                  </a:lnTo>
                  <a:lnTo>
                    <a:pt x="0" y="111"/>
                  </a:lnTo>
                  <a:lnTo>
                    <a:pt x="0" y="127"/>
                  </a:lnTo>
                  <a:lnTo>
                    <a:pt x="9" y="143"/>
                  </a:lnTo>
                  <a:lnTo>
                    <a:pt x="22" y="159"/>
                  </a:lnTo>
                  <a:lnTo>
                    <a:pt x="38" y="172"/>
                  </a:lnTo>
                  <a:lnTo>
                    <a:pt x="61" y="186"/>
                  </a:lnTo>
                  <a:lnTo>
                    <a:pt x="83" y="195"/>
                  </a:lnTo>
                  <a:lnTo>
                    <a:pt x="110" y="205"/>
                  </a:lnTo>
                  <a:lnTo>
                    <a:pt x="135" y="211"/>
                  </a:lnTo>
                  <a:lnTo>
                    <a:pt x="165" y="214"/>
                  </a:lnTo>
                  <a:lnTo>
                    <a:pt x="191" y="214"/>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43" name="Freeform 1219"/>
            <p:cNvSpPr>
              <a:spLocks/>
            </p:cNvSpPr>
            <p:nvPr/>
          </p:nvSpPr>
          <p:spPr bwMode="auto">
            <a:xfrm>
              <a:off x="796" y="2868"/>
              <a:ext cx="22" cy="28"/>
            </a:xfrm>
            <a:custGeom>
              <a:avLst/>
              <a:gdLst>
                <a:gd name="T0" fmla="*/ 422 w 493"/>
                <a:gd name="T1" fmla="*/ 0 h 760"/>
                <a:gd name="T2" fmla="*/ 373 w 493"/>
                <a:gd name="T3" fmla="*/ 61 h 760"/>
                <a:gd name="T4" fmla="*/ 328 w 493"/>
                <a:gd name="T5" fmla="*/ 127 h 760"/>
                <a:gd name="T6" fmla="*/ 279 w 493"/>
                <a:gd name="T7" fmla="*/ 195 h 760"/>
                <a:gd name="T8" fmla="*/ 234 w 493"/>
                <a:gd name="T9" fmla="*/ 266 h 760"/>
                <a:gd name="T10" fmla="*/ 188 w 493"/>
                <a:gd name="T11" fmla="*/ 338 h 760"/>
                <a:gd name="T12" fmla="*/ 146 w 493"/>
                <a:gd name="T13" fmla="*/ 417 h 760"/>
                <a:gd name="T14" fmla="*/ 103 w 493"/>
                <a:gd name="T15" fmla="*/ 498 h 760"/>
                <a:gd name="T16" fmla="*/ 64 w 493"/>
                <a:gd name="T17" fmla="*/ 583 h 760"/>
                <a:gd name="T18" fmla="*/ 32 w 493"/>
                <a:gd name="T19" fmla="*/ 668 h 760"/>
                <a:gd name="T20" fmla="*/ 0 w 493"/>
                <a:gd name="T21" fmla="*/ 760 h 760"/>
                <a:gd name="T22" fmla="*/ 6 w 493"/>
                <a:gd name="T23" fmla="*/ 743 h 760"/>
                <a:gd name="T24" fmla="*/ 29 w 493"/>
                <a:gd name="T25" fmla="*/ 704 h 760"/>
                <a:gd name="T26" fmla="*/ 64 w 493"/>
                <a:gd name="T27" fmla="*/ 645 h 760"/>
                <a:gd name="T28" fmla="*/ 110 w 493"/>
                <a:gd name="T29" fmla="*/ 570 h 760"/>
                <a:gd name="T30" fmla="*/ 158 w 493"/>
                <a:gd name="T31" fmla="*/ 486 h 760"/>
                <a:gd name="T32" fmla="*/ 218 w 493"/>
                <a:gd name="T33" fmla="*/ 395 h 760"/>
                <a:gd name="T34" fmla="*/ 276 w 493"/>
                <a:gd name="T35" fmla="*/ 299 h 760"/>
                <a:gd name="T36" fmla="*/ 334 w 493"/>
                <a:gd name="T37" fmla="*/ 211 h 760"/>
                <a:gd name="T38" fmla="*/ 389 w 493"/>
                <a:gd name="T39" fmla="*/ 130 h 760"/>
                <a:gd name="T40" fmla="*/ 438 w 493"/>
                <a:gd name="T41" fmla="*/ 61 h 760"/>
                <a:gd name="T42" fmla="*/ 444 w 493"/>
                <a:gd name="T43" fmla="*/ 55 h 760"/>
                <a:gd name="T44" fmla="*/ 448 w 493"/>
                <a:gd name="T45" fmla="*/ 48 h 760"/>
                <a:gd name="T46" fmla="*/ 454 w 493"/>
                <a:gd name="T47" fmla="*/ 42 h 760"/>
                <a:gd name="T48" fmla="*/ 457 w 493"/>
                <a:gd name="T49" fmla="*/ 36 h 760"/>
                <a:gd name="T50" fmla="*/ 465 w 493"/>
                <a:gd name="T51" fmla="*/ 28 h 760"/>
                <a:gd name="T52" fmla="*/ 471 w 493"/>
                <a:gd name="T53" fmla="*/ 25 h 760"/>
                <a:gd name="T54" fmla="*/ 474 w 493"/>
                <a:gd name="T55" fmla="*/ 19 h 760"/>
                <a:gd name="T56" fmla="*/ 480 w 493"/>
                <a:gd name="T57" fmla="*/ 12 h 760"/>
                <a:gd name="T58" fmla="*/ 487 w 493"/>
                <a:gd name="T59" fmla="*/ 6 h 760"/>
                <a:gd name="T60" fmla="*/ 493 w 493"/>
                <a:gd name="T61" fmla="*/ 0 h 760"/>
                <a:gd name="T62" fmla="*/ 422 w 493"/>
                <a:gd name="T63" fmla="*/ 0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3" h="760">
                  <a:moveTo>
                    <a:pt x="422" y="0"/>
                  </a:moveTo>
                  <a:lnTo>
                    <a:pt x="373" y="61"/>
                  </a:lnTo>
                  <a:lnTo>
                    <a:pt x="328" y="127"/>
                  </a:lnTo>
                  <a:lnTo>
                    <a:pt x="279" y="195"/>
                  </a:lnTo>
                  <a:lnTo>
                    <a:pt x="234" y="266"/>
                  </a:lnTo>
                  <a:lnTo>
                    <a:pt x="188" y="338"/>
                  </a:lnTo>
                  <a:lnTo>
                    <a:pt x="146" y="417"/>
                  </a:lnTo>
                  <a:lnTo>
                    <a:pt x="103" y="498"/>
                  </a:lnTo>
                  <a:lnTo>
                    <a:pt x="64" y="583"/>
                  </a:lnTo>
                  <a:lnTo>
                    <a:pt x="32" y="668"/>
                  </a:lnTo>
                  <a:lnTo>
                    <a:pt x="0" y="760"/>
                  </a:lnTo>
                  <a:lnTo>
                    <a:pt x="6" y="743"/>
                  </a:lnTo>
                  <a:lnTo>
                    <a:pt x="29" y="704"/>
                  </a:lnTo>
                  <a:lnTo>
                    <a:pt x="64" y="645"/>
                  </a:lnTo>
                  <a:lnTo>
                    <a:pt x="110" y="570"/>
                  </a:lnTo>
                  <a:lnTo>
                    <a:pt x="158" y="486"/>
                  </a:lnTo>
                  <a:lnTo>
                    <a:pt x="218" y="395"/>
                  </a:lnTo>
                  <a:lnTo>
                    <a:pt x="276" y="299"/>
                  </a:lnTo>
                  <a:lnTo>
                    <a:pt x="334" y="211"/>
                  </a:lnTo>
                  <a:lnTo>
                    <a:pt x="389" y="130"/>
                  </a:lnTo>
                  <a:lnTo>
                    <a:pt x="438" y="61"/>
                  </a:lnTo>
                  <a:lnTo>
                    <a:pt x="444" y="55"/>
                  </a:lnTo>
                  <a:lnTo>
                    <a:pt x="448" y="48"/>
                  </a:lnTo>
                  <a:lnTo>
                    <a:pt x="454" y="42"/>
                  </a:lnTo>
                  <a:lnTo>
                    <a:pt x="457" y="36"/>
                  </a:lnTo>
                  <a:lnTo>
                    <a:pt x="465" y="28"/>
                  </a:lnTo>
                  <a:lnTo>
                    <a:pt x="471" y="25"/>
                  </a:lnTo>
                  <a:lnTo>
                    <a:pt x="474" y="19"/>
                  </a:lnTo>
                  <a:lnTo>
                    <a:pt x="480" y="12"/>
                  </a:lnTo>
                  <a:lnTo>
                    <a:pt x="487" y="6"/>
                  </a:lnTo>
                  <a:lnTo>
                    <a:pt x="493" y="0"/>
                  </a:lnTo>
                  <a:lnTo>
                    <a:pt x="42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44" name="Freeform 1220"/>
            <p:cNvSpPr>
              <a:spLocks/>
            </p:cNvSpPr>
            <p:nvPr/>
          </p:nvSpPr>
          <p:spPr bwMode="auto">
            <a:xfrm>
              <a:off x="818" y="2861"/>
              <a:ext cx="8" cy="4"/>
            </a:xfrm>
            <a:custGeom>
              <a:avLst/>
              <a:gdLst>
                <a:gd name="T0" fmla="*/ 192 w 192"/>
                <a:gd name="T1" fmla="*/ 0 h 118"/>
                <a:gd name="T2" fmla="*/ 179 w 192"/>
                <a:gd name="T3" fmla="*/ 13 h 118"/>
                <a:gd name="T4" fmla="*/ 170 w 192"/>
                <a:gd name="T5" fmla="*/ 22 h 118"/>
                <a:gd name="T6" fmla="*/ 156 w 192"/>
                <a:gd name="T7" fmla="*/ 36 h 118"/>
                <a:gd name="T8" fmla="*/ 143 w 192"/>
                <a:gd name="T9" fmla="*/ 49 h 118"/>
                <a:gd name="T10" fmla="*/ 134 w 192"/>
                <a:gd name="T11" fmla="*/ 58 h 118"/>
                <a:gd name="T12" fmla="*/ 121 w 192"/>
                <a:gd name="T13" fmla="*/ 71 h 118"/>
                <a:gd name="T14" fmla="*/ 107 w 192"/>
                <a:gd name="T15" fmla="*/ 82 h 118"/>
                <a:gd name="T16" fmla="*/ 98 w 192"/>
                <a:gd name="T17" fmla="*/ 94 h 118"/>
                <a:gd name="T18" fmla="*/ 85 w 192"/>
                <a:gd name="T19" fmla="*/ 107 h 118"/>
                <a:gd name="T20" fmla="*/ 75 w 192"/>
                <a:gd name="T21" fmla="*/ 118 h 118"/>
                <a:gd name="T22" fmla="*/ 0 w 192"/>
                <a:gd name="T23" fmla="*/ 118 h 118"/>
                <a:gd name="T24" fmla="*/ 10 w 192"/>
                <a:gd name="T25" fmla="*/ 107 h 118"/>
                <a:gd name="T26" fmla="*/ 24 w 192"/>
                <a:gd name="T27" fmla="*/ 94 h 118"/>
                <a:gd name="T28" fmla="*/ 33 w 192"/>
                <a:gd name="T29" fmla="*/ 85 h 118"/>
                <a:gd name="T30" fmla="*/ 43 w 192"/>
                <a:gd name="T31" fmla="*/ 71 h 118"/>
                <a:gd name="T32" fmla="*/ 52 w 192"/>
                <a:gd name="T33" fmla="*/ 62 h 118"/>
                <a:gd name="T34" fmla="*/ 62 w 192"/>
                <a:gd name="T35" fmla="*/ 52 h 118"/>
                <a:gd name="T36" fmla="*/ 72 w 192"/>
                <a:gd name="T37" fmla="*/ 39 h 118"/>
                <a:gd name="T38" fmla="*/ 82 w 192"/>
                <a:gd name="T39" fmla="*/ 29 h 118"/>
                <a:gd name="T40" fmla="*/ 95 w 192"/>
                <a:gd name="T41" fmla="*/ 19 h 118"/>
                <a:gd name="T42" fmla="*/ 104 w 192"/>
                <a:gd name="T43" fmla="*/ 10 h 118"/>
                <a:gd name="T44" fmla="*/ 192 w 192"/>
                <a:gd name="T45"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2" h="118">
                  <a:moveTo>
                    <a:pt x="192" y="0"/>
                  </a:moveTo>
                  <a:lnTo>
                    <a:pt x="179" y="13"/>
                  </a:lnTo>
                  <a:lnTo>
                    <a:pt x="170" y="22"/>
                  </a:lnTo>
                  <a:lnTo>
                    <a:pt x="156" y="36"/>
                  </a:lnTo>
                  <a:lnTo>
                    <a:pt x="143" y="49"/>
                  </a:lnTo>
                  <a:lnTo>
                    <a:pt x="134" y="58"/>
                  </a:lnTo>
                  <a:lnTo>
                    <a:pt x="121" y="71"/>
                  </a:lnTo>
                  <a:lnTo>
                    <a:pt x="107" y="82"/>
                  </a:lnTo>
                  <a:lnTo>
                    <a:pt x="98" y="94"/>
                  </a:lnTo>
                  <a:lnTo>
                    <a:pt x="85" y="107"/>
                  </a:lnTo>
                  <a:lnTo>
                    <a:pt x="75" y="118"/>
                  </a:lnTo>
                  <a:lnTo>
                    <a:pt x="0" y="118"/>
                  </a:lnTo>
                  <a:lnTo>
                    <a:pt x="10" y="107"/>
                  </a:lnTo>
                  <a:lnTo>
                    <a:pt x="24" y="94"/>
                  </a:lnTo>
                  <a:lnTo>
                    <a:pt x="33" y="85"/>
                  </a:lnTo>
                  <a:lnTo>
                    <a:pt x="43" y="71"/>
                  </a:lnTo>
                  <a:lnTo>
                    <a:pt x="52" y="62"/>
                  </a:lnTo>
                  <a:lnTo>
                    <a:pt x="62" y="52"/>
                  </a:lnTo>
                  <a:lnTo>
                    <a:pt x="72" y="39"/>
                  </a:lnTo>
                  <a:lnTo>
                    <a:pt x="82" y="29"/>
                  </a:lnTo>
                  <a:lnTo>
                    <a:pt x="95" y="19"/>
                  </a:lnTo>
                  <a:lnTo>
                    <a:pt x="104" y="10"/>
                  </a:lnTo>
                  <a:lnTo>
                    <a:pt x="19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45" name="Freeform 1221"/>
            <p:cNvSpPr>
              <a:spLocks/>
            </p:cNvSpPr>
            <p:nvPr/>
          </p:nvSpPr>
          <p:spPr bwMode="auto">
            <a:xfrm>
              <a:off x="826" y="2851"/>
              <a:ext cx="18" cy="7"/>
            </a:xfrm>
            <a:custGeom>
              <a:avLst/>
              <a:gdLst>
                <a:gd name="T0" fmla="*/ 101 w 403"/>
                <a:gd name="T1" fmla="*/ 199 h 216"/>
                <a:gd name="T2" fmla="*/ 137 w 403"/>
                <a:gd name="T3" fmla="*/ 167 h 216"/>
                <a:gd name="T4" fmla="*/ 176 w 403"/>
                <a:gd name="T5" fmla="*/ 134 h 216"/>
                <a:gd name="T6" fmla="*/ 211 w 403"/>
                <a:gd name="T7" fmla="*/ 108 h 216"/>
                <a:gd name="T8" fmla="*/ 247 w 403"/>
                <a:gd name="T9" fmla="*/ 82 h 216"/>
                <a:gd name="T10" fmla="*/ 280 w 403"/>
                <a:gd name="T11" fmla="*/ 59 h 216"/>
                <a:gd name="T12" fmla="*/ 308 w 403"/>
                <a:gd name="T13" fmla="*/ 36 h 216"/>
                <a:gd name="T14" fmla="*/ 338 w 403"/>
                <a:gd name="T15" fmla="*/ 23 h 216"/>
                <a:gd name="T16" fmla="*/ 360 w 403"/>
                <a:gd name="T17" fmla="*/ 11 h 216"/>
                <a:gd name="T18" fmla="*/ 383 w 403"/>
                <a:gd name="T19" fmla="*/ 4 h 216"/>
                <a:gd name="T20" fmla="*/ 403 w 403"/>
                <a:gd name="T21" fmla="*/ 0 h 216"/>
                <a:gd name="T22" fmla="*/ 201 w 403"/>
                <a:gd name="T23" fmla="*/ 47 h 216"/>
                <a:gd name="T24" fmla="*/ 185 w 403"/>
                <a:gd name="T25" fmla="*/ 56 h 216"/>
                <a:gd name="T26" fmla="*/ 168 w 403"/>
                <a:gd name="T27" fmla="*/ 69 h 216"/>
                <a:gd name="T28" fmla="*/ 153 w 403"/>
                <a:gd name="T29" fmla="*/ 86 h 216"/>
                <a:gd name="T30" fmla="*/ 133 w 403"/>
                <a:gd name="T31" fmla="*/ 98 h 216"/>
                <a:gd name="T32" fmla="*/ 113 w 403"/>
                <a:gd name="T33" fmla="*/ 114 h 216"/>
                <a:gd name="T34" fmla="*/ 91 w 403"/>
                <a:gd name="T35" fmla="*/ 134 h 216"/>
                <a:gd name="T36" fmla="*/ 68 w 403"/>
                <a:gd name="T37" fmla="*/ 150 h 216"/>
                <a:gd name="T38" fmla="*/ 46 w 403"/>
                <a:gd name="T39" fmla="*/ 170 h 216"/>
                <a:gd name="T40" fmla="*/ 22 w 403"/>
                <a:gd name="T41" fmla="*/ 193 h 216"/>
                <a:gd name="T42" fmla="*/ 0 w 403"/>
                <a:gd name="T43" fmla="*/ 216 h 216"/>
                <a:gd name="T44" fmla="*/ 101 w 403"/>
                <a:gd name="T45" fmla="*/ 199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3" h="216">
                  <a:moveTo>
                    <a:pt x="101" y="199"/>
                  </a:moveTo>
                  <a:lnTo>
                    <a:pt x="137" y="167"/>
                  </a:lnTo>
                  <a:lnTo>
                    <a:pt x="176" y="134"/>
                  </a:lnTo>
                  <a:lnTo>
                    <a:pt x="211" y="108"/>
                  </a:lnTo>
                  <a:lnTo>
                    <a:pt x="247" y="82"/>
                  </a:lnTo>
                  <a:lnTo>
                    <a:pt x="280" y="59"/>
                  </a:lnTo>
                  <a:lnTo>
                    <a:pt x="308" y="36"/>
                  </a:lnTo>
                  <a:lnTo>
                    <a:pt x="338" y="23"/>
                  </a:lnTo>
                  <a:lnTo>
                    <a:pt x="360" y="11"/>
                  </a:lnTo>
                  <a:lnTo>
                    <a:pt x="383" y="4"/>
                  </a:lnTo>
                  <a:lnTo>
                    <a:pt x="403" y="0"/>
                  </a:lnTo>
                  <a:lnTo>
                    <a:pt x="201" y="47"/>
                  </a:lnTo>
                  <a:lnTo>
                    <a:pt x="185" y="56"/>
                  </a:lnTo>
                  <a:lnTo>
                    <a:pt x="168" y="69"/>
                  </a:lnTo>
                  <a:lnTo>
                    <a:pt x="153" y="86"/>
                  </a:lnTo>
                  <a:lnTo>
                    <a:pt x="133" y="98"/>
                  </a:lnTo>
                  <a:lnTo>
                    <a:pt x="113" y="114"/>
                  </a:lnTo>
                  <a:lnTo>
                    <a:pt x="91" y="134"/>
                  </a:lnTo>
                  <a:lnTo>
                    <a:pt x="68" y="150"/>
                  </a:lnTo>
                  <a:lnTo>
                    <a:pt x="46" y="170"/>
                  </a:lnTo>
                  <a:lnTo>
                    <a:pt x="22" y="193"/>
                  </a:lnTo>
                  <a:lnTo>
                    <a:pt x="0" y="216"/>
                  </a:lnTo>
                  <a:lnTo>
                    <a:pt x="101" y="1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46" name="Freeform 1222"/>
            <p:cNvSpPr>
              <a:spLocks/>
            </p:cNvSpPr>
            <p:nvPr/>
          </p:nvSpPr>
          <p:spPr bwMode="auto">
            <a:xfrm>
              <a:off x="928" y="2692"/>
              <a:ext cx="41" cy="54"/>
            </a:xfrm>
            <a:custGeom>
              <a:avLst/>
              <a:gdLst>
                <a:gd name="T0" fmla="*/ 480 w 942"/>
                <a:gd name="T1" fmla="*/ 74 h 1513"/>
                <a:gd name="T2" fmla="*/ 510 w 942"/>
                <a:gd name="T3" fmla="*/ 103 h 1513"/>
                <a:gd name="T4" fmla="*/ 549 w 942"/>
                <a:gd name="T5" fmla="*/ 127 h 1513"/>
                <a:gd name="T6" fmla="*/ 594 w 942"/>
                <a:gd name="T7" fmla="*/ 139 h 1513"/>
                <a:gd name="T8" fmla="*/ 643 w 942"/>
                <a:gd name="T9" fmla="*/ 143 h 1513"/>
                <a:gd name="T10" fmla="*/ 695 w 942"/>
                <a:gd name="T11" fmla="*/ 136 h 1513"/>
                <a:gd name="T12" fmla="*/ 741 w 942"/>
                <a:gd name="T13" fmla="*/ 113 h 1513"/>
                <a:gd name="T14" fmla="*/ 783 w 942"/>
                <a:gd name="T15" fmla="*/ 84 h 1513"/>
                <a:gd name="T16" fmla="*/ 815 w 942"/>
                <a:gd name="T17" fmla="*/ 52 h 1513"/>
                <a:gd name="T18" fmla="*/ 844 w 942"/>
                <a:gd name="T19" fmla="*/ 16 h 1513"/>
                <a:gd name="T20" fmla="*/ 844 w 942"/>
                <a:gd name="T21" fmla="*/ 107 h 1513"/>
                <a:gd name="T22" fmla="*/ 828 w 942"/>
                <a:gd name="T23" fmla="*/ 342 h 1513"/>
                <a:gd name="T24" fmla="*/ 824 w 942"/>
                <a:gd name="T25" fmla="*/ 586 h 1513"/>
                <a:gd name="T26" fmla="*/ 848 w 942"/>
                <a:gd name="T27" fmla="*/ 821 h 1513"/>
                <a:gd name="T28" fmla="*/ 903 w 942"/>
                <a:gd name="T29" fmla="*/ 1017 h 1513"/>
                <a:gd name="T30" fmla="*/ 939 w 942"/>
                <a:gd name="T31" fmla="*/ 1096 h 1513"/>
                <a:gd name="T32" fmla="*/ 922 w 942"/>
                <a:gd name="T33" fmla="*/ 1096 h 1513"/>
                <a:gd name="T34" fmla="*/ 890 w 942"/>
                <a:gd name="T35" fmla="*/ 1075 h 1513"/>
                <a:gd name="T36" fmla="*/ 848 w 942"/>
                <a:gd name="T37" fmla="*/ 997 h 1513"/>
                <a:gd name="T38" fmla="*/ 799 w 942"/>
                <a:gd name="T39" fmla="*/ 840 h 1513"/>
                <a:gd name="T40" fmla="*/ 772 w 942"/>
                <a:gd name="T41" fmla="*/ 707 h 1513"/>
                <a:gd name="T42" fmla="*/ 766 w 942"/>
                <a:gd name="T43" fmla="*/ 661 h 1513"/>
                <a:gd name="T44" fmla="*/ 753 w 942"/>
                <a:gd name="T45" fmla="*/ 613 h 1513"/>
                <a:gd name="T46" fmla="*/ 741 w 942"/>
                <a:gd name="T47" fmla="*/ 574 h 1513"/>
                <a:gd name="T48" fmla="*/ 721 w 942"/>
                <a:gd name="T49" fmla="*/ 550 h 1513"/>
                <a:gd name="T50" fmla="*/ 701 w 942"/>
                <a:gd name="T51" fmla="*/ 553 h 1513"/>
                <a:gd name="T52" fmla="*/ 689 w 942"/>
                <a:gd name="T53" fmla="*/ 567 h 1513"/>
                <a:gd name="T54" fmla="*/ 681 w 942"/>
                <a:gd name="T55" fmla="*/ 589 h 1513"/>
                <a:gd name="T56" fmla="*/ 681 w 942"/>
                <a:gd name="T57" fmla="*/ 629 h 1513"/>
                <a:gd name="T58" fmla="*/ 678 w 942"/>
                <a:gd name="T59" fmla="*/ 677 h 1513"/>
                <a:gd name="T60" fmla="*/ 675 w 942"/>
                <a:gd name="T61" fmla="*/ 746 h 1513"/>
                <a:gd name="T62" fmla="*/ 675 w 942"/>
                <a:gd name="T63" fmla="*/ 818 h 1513"/>
                <a:gd name="T64" fmla="*/ 675 w 942"/>
                <a:gd name="T65" fmla="*/ 890 h 1513"/>
                <a:gd name="T66" fmla="*/ 672 w 942"/>
                <a:gd name="T67" fmla="*/ 965 h 1513"/>
                <a:gd name="T68" fmla="*/ 669 w 942"/>
                <a:gd name="T69" fmla="*/ 1039 h 1513"/>
                <a:gd name="T70" fmla="*/ 653 w 942"/>
                <a:gd name="T71" fmla="*/ 1141 h 1513"/>
                <a:gd name="T72" fmla="*/ 601 w 942"/>
                <a:gd name="T73" fmla="*/ 1239 h 1513"/>
                <a:gd name="T74" fmla="*/ 526 w 942"/>
                <a:gd name="T75" fmla="*/ 1298 h 1513"/>
                <a:gd name="T76" fmla="*/ 439 w 942"/>
                <a:gd name="T77" fmla="*/ 1331 h 1513"/>
                <a:gd name="T78" fmla="*/ 351 w 942"/>
                <a:gd name="T79" fmla="*/ 1350 h 1513"/>
                <a:gd name="T80" fmla="*/ 276 w 942"/>
                <a:gd name="T81" fmla="*/ 1370 h 1513"/>
                <a:gd name="T82" fmla="*/ 214 w 942"/>
                <a:gd name="T83" fmla="*/ 1402 h 1513"/>
                <a:gd name="T84" fmla="*/ 172 w 942"/>
                <a:gd name="T85" fmla="*/ 1444 h 1513"/>
                <a:gd name="T86" fmla="*/ 143 w 942"/>
                <a:gd name="T87" fmla="*/ 1483 h 1513"/>
                <a:gd name="T88" fmla="*/ 126 w 942"/>
                <a:gd name="T89" fmla="*/ 1510 h 1513"/>
                <a:gd name="T90" fmla="*/ 120 w 942"/>
                <a:gd name="T91" fmla="*/ 1497 h 1513"/>
                <a:gd name="T92" fmla="*/ 95 w 942"/>
                <a:gd name="T93" fmla="*/ 1454 h 1513"/>
                <a:gd name="T94" fmla="*/ 59 w 942"/>
                <a:gd name="T95" fmla="*/ 1412 h 1513"/>
                <a:gd name="T96" fmla="*/ 26 w 942"/>
                <a:gd name="T97" fmla="*/ 1376 h 1513"/>
                <a:gd name="T98" fmla="*/ 3 w 942"/>
                <a:gd name="T99" fmla="*/ 1356 h 1513"/>
                <a:gd name="T100" fmla="*/ 91 w 942"/>
                <a:gd name="T101" fmla="*/ 1350 h 1513"/>
                <a:gd name="T102" fmla="*/ 241 w 942"/>
                <a:gd name="T103" fmla="*/ 1314 h 1513"/>
                <a:gd name="T104" fmla="*/ 348 w 942"/>
                <a:gd name="T105" fmla="*/ 1252 h 1513"/>
                <a:gd name="T106" fmla="*/ 419 w 942"/>
                <a:gd name="T107" fmla="*/ 1187 h 1513"/>
                <a:gd name="T108" fmla="*/ 455 w 942"/>
                <a:gd name="T109" fmla="*/ 1141 h 1513"/>
                <a:gd name="T110" fmla="*/ 510 w 942"/>
                <a:gd name="T111" fmla="*/ 1056 h 1513"/>
                <a:gd name="T112" fmla="*/ 574 w 942"/>
                <a:gd name="T113" fmla="*/ 873 h 1513"/>
                <a:gd name="T114" fmla="*/ 588 w 942"/>
                <a:gd name="T115" fmla="*/ 658 h 1513"/>
                <a:gd name="T116" fmla="*/ 565 w 942"/>
                <a:gd name="T117" fmla="*/ 426 h 1513"/>
                <a:gd name="T118" fmla="*/ 510 w 942"/>
                <a:gd name="T119" fmla="*/ 182 h 1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42" h="1513">
                  <a:moveTo>
                    <a:pt x="474" y="58"/>
                  </a:moveTo>
                  <a:lnTo>
                    <a:pt x="480" y="74"/>
                  </a:lnTo>
                  <a:lnTo>
                    <a:pt x="494" y="91"/>
                  </a:lnTo>
                  <a:lnTo>
                    <a:pt x="510" y="103"/>
                  </a:lnTo>
                  <a:lnTo>
                    <a:pt x="529" y="117"/>
                  </a:lnTo>
                  <a:lnTo>
                    <a:pt x="549" y="127"/>
                  </a:lnTo>
                  <a:lnTo>
                    <a:pt x="571" y="133"/>
                  </a:lnTo>
                  <a:lnTo>
                    <a:pt x="594" y="139"/>
                  </a:lnTo>
                  <a:lnTo>
                    <a:pt x="620" y="143"/>
                  </a:lnTo>
                  <a:lnTo>
                    <a:pt x="643" y="143"/>
                  </a:lnTo>
                  <a:lnTo>
                    <a:pt x="665" y="143"/>
                  </a:lnTo>
                  <a:lnTo>
                    <a:pt x="695" y="136"/>
                  </a:lnTo>
                  <a:lnTo>
                    <a:pt x="717" y="127"/>
                  </a:lnTo>
                  <a:lnTo>
                    <a:pt x="741" y="113"/>
                  </a:lnTo>
                  <a:lnTo>
                    <a:pt x="763" y="100"/>
                  </a:lnTo>
                  <a:lnTo>
                    <a:pt x="783" y="84"/>
                  </a:lnTo>
                  <a:lnTo>
                    <a:pt x="799" y="67"/>
                  </a:lnTo>
                  <a:lnTo>
                    <a:pt x="815" y="52"/>
                  </a:lnTo>
                  <a:lnTo>
                    <a:pt x="832" y="36"/>
                  </a:lnTo>
                  <a:lnTo>
                    <a:pt x="844" y="16"/>
                  </a:lnTo>
                  <a:lnTo>
                    <a:pt x="857" y="0"/>
                  </a:lnTo>
                  <a:lnTo>
                    <a:pt x="844" y="107"/>
                  </a:lnTo>
                  <a:lnTo>
                    <a:pt x="835" y="221"/>
                  </a:lnTo>
                  <a:lnTo>
                    <a:pt x="828" y="342"/>
                  </a:lnTo>
                  <a:lnTo>
                    <a:pt x="824" y="466"/>
                  </a:lnTo>
                  <a:lnTo>
                    <a:pt x="824" y="586"/>
                  </a:lnTo>
                  <a:lnTo>
                    <a:pt x="835" y="707"/>
                  </a:lnTo>
                  <a:lnTo>
                    <a:pt x="848" y="821"/>
                  </a:lnTo>
                  <a:lnTo>
                    <a:pt x="870" y="926"/>
                  </a:lnTo>
                  <a:lnTo>
                    <a:pt x="903" y="1017"/>
                  </a:lnTo>
                  <a:lnTo>
                    <a:pt x="942" y="1092"/>
                  </a:lnTo>
                  <a:lnTo>
                    <a:pt x="939" y="1096"/>
                  </a:lnTo>
                  <a:lnTo>
                    <a:pt x="932" y="1096"/>
                  </a:lnTo>
                  <a:lnTo>
                    <a:pt x="922" y="1096"/>
                  </a:lnTo>
                  <a:lnTo>
                    <a:pt x="906" y="1089"/>
                  </a:lnTo>
                  <a:lnTo>
                    <a:pt x="890" y="1075"/>
                  </a:lnTo>
                  <a:lnTo>
                    <a:pt x="870" y="1047"/>
                  </a:lnTo>
                  <a:lnTo>
                    <a:pt x="848" y="997"/>
                  </a:lnTo>
                  <a:lnTo>
                    <a:pt x="824" y="932"/>
                  </a:lnTo>
                  <a:lnTo>
                    <a:pt x="799" y="840"/>
                  </a:lnTo>
                  <a:lnTo>
                    <a:pt x="776" y="724"/>
                  </a:lnTo>
                  <a:lnTo>
                    <a:pt x="772" y="707"/>
                  </a:lnTo>
                  <a:lnTo>
                    <a:pt x="769" y="685"/>
                  </a:lnTo>
                  <a:lnTo>
                    <a:pt x="766" y="661"/>
                  </a:lnTo>
                  <a:lnTo>
                    <a:pt x="760" y="635"/>
                  </a:lnTo>
                  <a:lnTo>
                    <a:pt x="753" y="613"/>
                  </a:lnTo>
                  <a:lnTo>
                    <a:pt x="747" y="589"/>
                  </a:lnTo>
                  <a:lnTo>
                    <a:pt x="741" y="574"/>
                  </a:lnTo>
                  <a:lnTo>
                    <a:pt x="730" y="557"/>
                  </a:lnTo>
                  <a:lnTo>
                    <a:pt x="721" y="550"/>
                  </a:lnTo>
                  <a:lnTo>
                    <a:pt x="711" y="547"/>
                  </a:lnTo>
                  <a:lnTo>
                    <a:pt x="701" y="553"/>
                  </a:lnTo>
                  <a:lnTo>
                    <a:pt x="692" y="557"/>
                  </a:lnTo>
                  <a:lnTo>
                    <a:pt x="689" y="567"/>
                  </a:lnTo>
                  <a:lnTo>
                    <a:pt x="686" y="577"/>
                  </a:lnTo>
                  <a:lnTo>
                    <a:pt x="681" y="589"/>
                  </a:lnTo>
                  <a:lnTo>
                    <a:pt x="681" y="606"/>
                  </a:lnTo>
                  <a:lnTo>
                    <a:pt x="681" y="629"/>
                  </a:lnTo>
                  <a:lnTo>
                    <a:pt x="681" y="652"/>
                  </a:lnTo>
                  <a:lnTo>
                    <a:pt x="678" y="677"/>
                  </a:lnTo>
                  <a:lnTo>
                    <a:pt x="678" y="710"/>
                  </a:lnTo>
                  <a:lnTo>
                    <a:pt x="675" y="746"/>
                  </a:lnTo>
                  <a:lnTo>
                    <a:pt x="675" y="782"/>
                  </a:lnTo>
                  <a:lnTo>
                    <a:pt x="675" y="818"/>
                  </a:lnTo>
                  <a:lnTo>
                    <a:pt x="675" y="854"/>
                  </a:lnTo>
                  <a:lnTo>
                    <a:pt x="675" y="890"/>
                  </a:lnTo>
                  <a:lnTo>
                    <a:pt x="672" y="929"/>
                  </a:lnTo>
                  <a:lnTo>
                    <a:pt x="672" y="965"/>
                  </a:lnTo>
                  <a:lnTo>
                    <a:pt x="672" y="1000"/>
                  </a:lnTo>
                  <a:lnTo>
                    <a:pt x="669" y="1039"/>
                  </a:lnTo>
                  <a:lnTo>
                    <a:pt x="665" y="1075"/>
                  </a:lnTo>
                  <a:lnTo>
                    <a:pt x="653" y="1141"/>
                  </a:lnTo>
                  <a:lnTo>
                    <a:pt x="629" y="1196"/>
                  </a:lnTo>
                  <a:lnTo>
                    <a:pt x="601" y="1239"/>
                  </a:lnTo>
                  <a:lnTo>
                    <a:pt x="565" y="1271"/>
                  </a:lnTo>
                  <a:lnTo>
                    <a:pt x="526" y="1298"/>
                  </a:lnTo>
                  <a:lnTo>
                    <a:pt x="483" y="1317"/>
                  </a:lnTo>
                  <a:lnTo>
                    <a:pt x="439" y="1331"/>
                  </a:lnTo>
                  <a:lnTo>
                    <a:pt x="393" y="1343"/>
                  </a:lnTo>
                  <a:lnTo>
                    <a:pt x="351" y="1350"/>
                  </a:lnTo>
                  <a:lnTo>
                    <a:pt x="312" y="1356"/>
                  </a:lnTo>
                  <a:lnTo>
                    <a:pt x="276" y="1370"/>
                  </a:lnTo>
                  <a:lnTo>
                    <a:pt x="244" y="1382"/>
                  </a:lnTo>
                  <a:lnTo>
                    <a:pt x="214" y="1402"/>
                  </a:lnTo>
                  <a:lnTo>
                    <a:pt x="192" y="1425"/>
                  </a:lnTo>
                  <a:lnTo>
                    <a:pt x="172" y="1444"/>
                  </a:lnTo>
                  <a:lnTo>
                    <a:pt x="156" y="1467"/>
                  </a:lnTo>
                  <a:lnTo>
                    <a:pt x="143" y="1483"/>
                  </a:lnTo>
                  <a:lnTo>
                    <a:pt x="133" y="1500"/>
                  </a:lnTo>
                  <a:lnTo>
                    <a:pt x="126" y="1510"/>
                  </a:lnTo>
                  <a:lnTo>
                    <a:pt x="126" y="1513"/>
                  </a:lnTo>
                  <a:lnTo>
                    <a:pt x="120" y="1497"/>
                  </a:lnTo>
                  <a:lnTo>
                    <a:pt x="107" y="1474"/>
                  </a:lnTo>
                  <a:lnTo>
                    <a:pt x="95" y="1454"/>
                  </a:lnTo>
                  <a:lnTo>
                    <a:pt x="78" y="1431"/>
                  </a:lnTo>
                  <a:lnTo>
                    <a:pt x="59" y="1412"/>
                  </a:lnTo>
                  <a:lnTo>
                    <a:pt x="43" y="1392"/>
                  </a:lnTo>
                  <a:lnTo>
                    <a:pt x="26" y="1376"/>
                  </a:lnTo>
                  <a:lnTo>
                    <a:pt x="13" y="1362"/>
                  </a:lnTo>
                  <a:lnTo>
                    <a:pt x="3" y="1356"/>
                  </a:lnTo>
                  <a:lnTo>
                    <a:pt x="0" y="1353"/>
                  </a:lnTo>
                  <a:lnTo>
                    <a:pt x="91" y="1350"/>
                  </a:lnTo>
                  <a:lnTo>
                    <a:pt x="169" y="1337"/>
                  </a:lnTo>
                  <a:lnTo>
                    <a:pt x="241" y="1314"/>
                  </a:lnTo>
                  <a:lnTo>
                    <a:pt x="299" y="1284"/>
                  </a:lnTo>
                  <a:lnTo>
                    <a:pt x="348" y="1252"/>
                  </a:lnTo>
                  <a:lnTo>
                    <a:pt x="390" y="1216"/>
                  </a:lnTo>
                  <a:lnTo>
                    <a:pt x="419" y="1187"/>
                  </a:lnTo>
                  <a:lnTo>
                    <a:pt x="442" y="1160"/>
                  </a:lnTo>
                  <a:lnTo>
                    <a:pt x="455" y="1141"/>
                  </a:lnTo>
                  <a:lnTo>
                    <a:pt x="461" y="1135"/>
                  </a:lnTo>
                  <a:lnTo>
                    <a:pt x="510" y="1056"/>
                  </a:lnTo>
                  <a:lnTo>
                    <a:pt x="549" y="968"/>
                  </a:lnTo>
                  <a:lnTo>
                    <a:pt x="574" y="873"/>
                  </a:lnTo>
                  <a:lnTo>
                    <a:pt x="588" y="769"/>
                  </a:lnTo>
                  <a:lnTo>
                    <a:pt x="588" y="658"/>
                  </a:lnTo>
                  <a:lnTo>
                    <a:pt x="581" y="544"/>
                  </a:lnTo>
                  <a:lnTo>
                    <a:pt x="565" y="426"/>
                  </a:lnTo>
                  <a:lnTo>
                    <a:pt x="539" y="306"/>
                  </a:lnTo>
                  <a:lnTo>
                    <a:pt x="510" y="182"/>
                  </a:lnTo>
                  <a:lnTo>
                    <a:pt x="474" y="58"/>
                  </a:lnTo>
                  <a:close/>
                </a:path>
              </a:pathLst>
            </a:custGeom>
            <a:solidFill>
              <a:srgbClr val="FFCB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47" name="Freeform 1223"/>
            <p:cNvSpPr>
              <a:spLocks/>
            </p:cNvSpPr>
            <p:nvPr/>
          </p:nvSpPr>
          <p:spPr bwMode="auto">
            <a:xfrm>
              <a:off x="978" y="2737"/>
              <a:ext cx="15" cy="14"/>
            </a:xfrm>
            <a:custGeom>
              <a:avLst/>
              <a:gdLst>
                <a:gd name="T0" fmla="*/ 344 w 344"/>
                <a:gd name="T1" fmla="*/ 0 h 388"/>
                <a:gd name="T2" fmla="*/ 338 w 344"/>
                <a:gd name="T3" fmla="*/ 3 h 388"/>
                <a:gd name="T4" fmla="*/ 321 w 344"/>
                <a:gd name="T5" fmla="*/ 7 h 388"/>
                <a:gd name="T6" fmla="*/ 298 w 344"/>
                <a:gd name="T7" fmla="*/ 17 h 388"/>
                <a:gd name="T8" fmla="*/ 266 w 344"/>
                <a:gd name="T9" fmla="*/ 23 h 388"/>
                <a:gd name="T10" fmla="*/ 226 w 344"/>
                <a:gd name="T11" fmla="*/ 33 h 388"/>
                <a:gd name="T12" fmla="*/ 184 w 344"/>
                <a:gd name="T13" fmla="*/ 36 h 388"/>
                <a:gd name="T14" fmla="*/ 140 w 344"/>
                <a:gd name="T15" fmla="*/ 39 h 388"/>
                <a:gd name="T16" fmla="*/ 94 w 344"/>
                <a:gd name="T17" fmla="*/ 36 h 388"/>
                <a:gd name="T18" fmla="*/ 45 w 344"/>
                <a:gd name="T19" fmla="*/ 26 h 388"/>
                <a:gd name="T20" fmla="*/ 0 w 344"/>
                <a:gd name="T21" fmla="*/ 10 h 388"/>
                <a:gd name="T22" fmla="*/ 6 w 344"/>
                <a:gd name="T23" fmla="*/ 13 h 388"/>
                <a:gd name="T24" fmla="*/ 25 w 344"/>
                <a:gd name="T25" fmla="*/ 26 h 388"/>
                <a:gd name="T26" fmla="*/ 55 w 344"/>
                <a:gd name="T27" fmla="*/ 49 h 388"/>
                <a:gd name="T28" fmla="*/ 94 w 344"/>
                <a:gd name="T29" fmla="*/ 75 h 388"/>
                <a:gd name="T30" fmla="*/ 132 w 344"/>
                <a:gd name="T31" fmla="*/ 111 h 388"/>
                <a:gd name="T32" fmla="*/ 175 w 344"/>
                <a:gd name="T33" fmla="*/ 153 h 388"/>
                <a:gd name="T34" fmla="*/ 214 w 344"/>
                <a:gd name="T35" fmla="*/ 202 h 388"/>
                <a:gd name="T36" fmla="*/ 247 w 344"/>
                <a:gd name="T37" fmla="*/ 258 h 388"/>
                <a:gd name="T38" fmla="*/ 272 w 344"/>
                <a:gd name="T39" fmla="*/ 319 h 388"/>
                <a:gd name="T40" fmla="*/ 289 w 344"/>
                <a:gd name="T41" fmla="*/ 388 h 388"/>
                <a:gd name="T42" fmla="*/ 286 w 344"/>
                <a:gd name="T43" fmla="*/ 379 h 388"/>
                <a:gd name="T44" fmla="*/ 278 w 344"/>
                <a:gd name="T45" fmla="*/ 359 h 388"/>
                <a:gd name="T46" fmla="*/ 269 w 344"/>
                <a:gd name="T47" fmla="*/ 326 h 388"/>
                <a:gd name="T48" fmla="*/ 259 w 344"/>
                <a:gd name="T49" fmla="*/ 288 h 388"/>
                <a:gd name="T50" fmla="*/ 250 w 344"/>
                <a:gd name="T51" fmla="*/ 241 h 388"/>
                <a:gd name="T52" fmla="*/ 250 w 344"/>
                <a:gd name="T53" fmla="*/ 189 h 388"/>
                <a:gd name="T54" fmla="*/ 256 w 344"/>
                <a:gd name="T55" fmla="*/ 140 h 388"/>
                <a:gd name="T56" fmla="*/ 272 w 344"/>
                <a:gd name="T57" fmla="*/ 89 h 388"/>
                <a:gd name="T58" fmla="*/ 298 w 344"/>
                <a:gd name="T59" fmla="*/ 42 h 388"/>
                <a:gd name="T60" fmla="*/ 344 w 344"/>
                <a:gd name="T61" fmla="*/ 0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4" h="388">
                  <a:moveTo>
                    <a:pt x="344" y="0"/>
                  </a:moveTo>
                  <a:lnTo>
                    <a:pt x="338" y="3"/>
                  </a:lnTo>
                  <a:lnTo>
                    <a:pt x="321" y="7"/>
                  </a:lnTo>
                  <a:lnTo>
                    <a:pt x="298" y="17"/>
                  </a:lnTo>
                  <a:lnTo>
                    <a:pt x="266" y="23"/>
                  </a:lnTo>
                  <a:lnTo>
                    <a:pt x="226" y="33"/>
                  </a:lnTo>
                  <a:lnTo>
                    <a:pt x="184" y="36"/>
                  </a:lnTo>
                  <a:lnTo>
                    <a:pt x="140" y="39"/>
                  </a:lnTo>
                  <a:lnTo>
                    <a:pt x="94" y="36"/>
                  </a:lnTo>
                  <a:lnTo>
                    <a:pt x="45" y="26"/>
                  </a:lnTo>
                  <a:lnTo>
                    <a:pt x="0" y="10"/>
                  </a:lnTo>
                  <a:lnTo>
                    <a:pt x="6" y="13"/>
                  </a:lnTo>
                  <a:lnTo>
                    <a:pt x="25" y="26"/>
                  </a:lnTo>
                  <a:lnTo>
                    <a:pt x="55" y="49"/>
                  </a:lnTo>
                  <a:lnTo>
                    <a:pt x="94" y="75"/>
                  </a:lnTo>
                  <a:lnTo>
                    <a:pt x="132" y="111"/>
                  </a:lnTo>
                  <a:lnTo>
                    <a:pt x="175" y="153"/>
                  </a:lnTo>
                  <a:lnTo>
                    <a:pt x="214" y="202"/>
                  </a:lnTo>
                  <a:lnTo>
                    <a:pt x="247" y="258"/>
                  </a:lnTo>
                  <a:lnTo>
                    <a:pt x="272" y="319"/>
                  </a:lnTo>
                  <a:lnTo>
                    <a:pt x="289" y="388"/>
                  </a:lnTo>
                  <a:lnTo>
                    <a:pt x="286" y="379"/>
                  </a:lnTo>
                  <a:lnTo>
                    <a:pt x="278" y="359"/>
                  </a:lnTo>
                  <a:lnTo>
                    <a:pt x="269" y="326"/>
                  </a:lnTo>
                  <a:lnTo>
                    <a:pt x="259" y="288"/>
                  </a:lnTo>
                  <a:lnTo>
                    <a:pt x="250" y="241"/>
                  </a:lnTo>
                  <a:lnTo>
                    <a:pt x="250" y="189"/>
                  </a:lnTo>
                  <a:lnTo>
                    <a:pt x="256" y="140"/>
                  </a:lnTo>
                  <a:lnTo>
                    <a:pt x="272" y="89"/>
                  </a:lnTo>
                  <a:lnTo>
                    <a:pt x="298" y="42"/>
                  </a:lnTo>
                  <a:lnTo>
                    <a:pt x="344" y="0"/>
                  </a:lnTo>
                  <a:close/>
                </a:path>
              </a:pathLst>
            </a:custGeom>
            <a:solidFill>
              <a:srgbClr val="FFCB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48" name="Freeform 1224"/>
            <p:cNvSpPr>
              <a:spLocks/>
            </p:cNvSpPr>
            <p:nvPr/>
          </p:nvSpPr>
          <p:spPr bwMode="auto">
            <a:xfrm>
              <a:off x="992" y="2754"/>
              <a:ext cx="13" cy="18"/>
            </a:xfrm>
            <a:custGeom>
              <a:avLst/>
              <a:gdLst>
                <a:gd name="T0" fmla="*/ 36 w 299"/>
                <a:gd name="T1" fmla="*/ 0 h 509"/>
                <a:gd name="T2" fmla="*/ 39 w 299"/>
                <a:gd name="T3" fmla="*/ 4 h 509"/>
                <a:gd name="T4" fmla="*/ 52 w 299"/>
                <a:gd name="T5" fmla="*/ 13 h 509"/>
                <a:gd name="T6" fmla="*/ 69 w 299"/>
                <a:gd name="T7" fmla="*/ 23 h 509"/>
                <a:gd name="T8" fmla="*/ 94 w 299"/>
                <a:gd name="T9" fmla="*/ 39 h 509"/>
                <a:gd name="T10" fmla="*/ 124 w 299"/>
                <a:gd name="T11" fmla="*/ 53 h 509"/>
                <a:gd name="T12" fmla="*/ 156 w 299"/>
                <a:gd name="T13" fmla="*/ 69 h 509"/>
                <a:gd name="T14" fmla="*/ 188 w 299"/>
                <a:gd name="T15" fmla="*/ 78 h 509"/>
                <a:gd name="T16" fmla="*/ 228 w 299"/>
                <a:gd name="T17" fmla="*/ 89 h 509"/>
                <a:gd name="T18" fmla="*/ 264 w 299"/>
                <a:gd name="T19" fmla="*/ 92 h 509"/>
                <a:gd name="T20" fmla="*/ 299 w 299"/>
                <a:gd name="T21" fmla="*/ 89 h 509"/>
                <a:gd name="T22" fmla="*/ 292 w 299"/>
                <a:gd name="T23" fmla="*/ 92 h 509"/>
                <a:gd name="T24" fmla="*/ 273 w 299"/>
                <a:gd name="T25" fmla="*/ 108 h 509"/>
                <a:gd name="T26" fmla="*/ 240 w 299"/>
                <a:gd name="T27" fmla="*/ 134 h 509"/>
                <a:gd name="T28" fmla="*/ 204 w 299"/>
                <a:gd name="T29" fmla="*/ 170 h 509"/>
                <a:gd name="T30" fmla="*/ 163 w 299"/>
                <a:gd name="T31" fmla="*/ 212 h 509"/>
                <a:gd name="T32" fmla="*/ 121 w 299"/>
                <a:gd name="T33" fmla="*/ 261 h 509"/>
                <a:gd name="T34" fmla="*/ 81 w 299"/>
                <a:gd name="T35" fmla="*/ 316 h 509"/>
                <a:gd name="T36" fmla="*/ 45 w 299"/>
                <a:gd name="T37" fmla="*/ 376 h 509"/>
                <a:gd name="T38" fmla="*/ 17 w 299"/>
                <a:gd name="T39" fmla="*/ 440 h 509"/>
                <a:gd name="T40" fmla="*/ 0 w 299"/>
                <a:gd name="T41" fmla="*/ 509 h 509"/>
                <a:gd name="T42" fmla="*/ 3 w 299"/>
                <a:gd name="T43" fmla="*/ 496 h 509"/>
                <a:gd name="T44" fmla="*/ 14 w 299"/>
                <a:gd name="T45" fmla="*/ 467 h 509"/>
                <a:gd name="T46" fmla="*/ 26 w 299"/>
                <a:gd name="T47" fmla="*/ 421 h 509"/>
                <a:gd name="T48" fmla="*/ 42 w 299"/>
                <a:gd name="T49" fmla="*/ 362 h 509"/>
                <a:gd name="T50" fmla="*/ 55 w 299"/>
                <a:gd name="T51" fmla="*/ 297 h 509"/>
                <a:gd name="T52" fmla="*/ 69 w 299"/>
                <a:gd name="T53" fmla="*/ 228 h 509"/>
                <a:gd name="T54" fmla="*/ 75 w 299"/>
                <a:gd name="T55" fmla="*/ 163 h 509"/>
                <a:gd name="T56" fmla="*/ 72 w 299"/>
                <a:gd name="T57" fmla="*/ 98 h 509"/>
                <a:gd name="T58" fmla="*/ 58 w 299"/>
                <a:gd name="T59" fmla="*/ 42 h 509"/>
                <a:gd name="T60" fmla="*/ 36 w 299"/>
                <a:gd name="T61" fmla="*/ 0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9" h="509">
                  <a:moveTo>
                    <a:pt x="36" y="0"/>
                  </a:moveTo>
                  <a:lnTo>
                    <a:pt x="39" y="4"/>
                  </a:lnTo>
                  <a:lnTo>
                    <a:pt x="52" y="13"/>
                  </a:lnTo>
                  <a:lnTo>
                    <a:pt x="69" y="23"/>
                  </a:lnTo>
                  <a:lnTo>
                    <a:pt x="94" y="39"/>
                  </a:lnTo>
                  <a:lnTo>
                    <a:pt x="124" y="53"/>
                  </a:lnTo>
                  <a:lnTo>
                    <a:pt x="156" y="69"/>
                  </a:lnTo>
                  <a:lnTo>
                    <a:pt x="188" y="78"/>
                  </a:lnTo>
                  <a:lnTo>
                    <a:pt x="228" y="89"/>
                  </a:lnTo>
                  <a:lnTo>
                    <a:pt x="264" y="92"/>
                  </a:lnTo>
                  <a:lnTo>
                    <a:pt x="299" y="89"/>
                  </a:lnTo>
                  <a:lnTo>
                    <a:pt x="292" y="92"/>
                  </a:lnTo>
                  <a:lnTo>
                    <a:pt x="273" y="108"/>
                  </a:lnTo>
                  <a:lnTo>
                    <a:pt x="240" y="134"/>
                  </a:lnTo>
                  <a:lnTo>
                    <a:pt x="204" y="170"/>
                  </a:lnTo>
                  <a:lnTo>
                    <a:pt x="163" y="212"/>
                  </a:lnTo>
                  <a:lnTo>
                    <a:pt x="121" y="261"/>
                  </a:lnTo>
                  <a:lnTo>
                    <a:pt x="81" y="316"/>
                  </a:lnTo>
                  <a:lnTo>
                    <a:pt x="45" y="376"/>
                  </a:lnTo>
                  <a:lnTo>
                    <a:pt x="17" y="440"/>
                  </a:lnTo>
                  <a:lnTo>
                    <a:pt x="0" y="509"/>
                  </a:lnTo>
                  <a:lnTo>
                    <a:pt x="3" y="496"/>
                  </a:lnTo>
                  <a:lnTo>
                    <a:pt x="14" y="467"/>
                  </a:lnTo>
                  <a:lnTo>
                    <a:pt x="26" y="421"/>
                  </a:lnTo>
                  <a:lnTo>
                    <a:pt x="42" y="362"/>
                  </a:lnTo>
                  <a:lnTo>
                    <a:pt x="55" y="297"/>
                  </a:lnTo>
                  <a:lnTo>
                    <a:pt x="69" y="228"/>
                  </a:lnTo>
                  <a:lnTo>
                    <a:pt x="75" y="163"/>
                  </a:lnTo>
                  <a:lnTo>
                    <a:pt x="72" y="98"/>
                  </a:lnTo>
                  <a:lnTo>
                    <a:pt x="58" y="42"/>
                  </a:lnTo>
                  <a:lnTo>
                    <a:pt x="36" y="0"/>
                  </a:lnTo>
                  <a:close/>
                </a:path>
              </a:pathLst>
            </a:custGeom>
            <a:solidFill>
              <a:srgbClr val="FFCB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49" name="Freeform 1225"/>
            <p:cNvSpPr>
              <a:spLocks/>
            </p:cNvSpPr>
            <p:nvPr/>
          </p:nvSpPr>
          <p:spPr bwMode="auto">
            <a:xfrm>
              <a:off x="994" y="2790"/>
              <a:ext cx="26" cy="42"/>
            </a:xfrm>
            <a:custGeom>
              <a:avLst/>
              <a:gdLst>
                <a:gd name="T0" fmla="*/ 0 w 588"/>
                <a:gd name="T1" fmla="*/ 0 h 1185"/>
                <a:gd name="T2" fmla="*/ 11 w 588"/>
                <a:gd name="T3" fmla="*/ 43 h 1185"/>
                <a:gd name="T4" fmla="*/ 33 w 588"/>
                <a:gd name="T5" fmla="*/ 98 h 1185"/>
                <a:gd name="T6" fmla="*/ 66 w 588"/>
                <a:gd name="T7" fmla="*/ 167 h 1185"/>
                <a:gd name="T8" fmla="*/ 108 w 588"/>
                <a:gd name="T9" fmla="*/ 238 h 1185"/>
                <a:gd name="T10" fmla="*/ 160 w 588"/>
                <a:gd name="T11" fmla="*/ 310 h 1185"/>
                <a:gd name="T12" fmla="*/ 221 w 588"/>
                <a:gd name="T13" fmla="*/ 376 h 1185"/>
                <a:gd name="T14" fmla="*/ 295 w 588"/>
                <a:gd name="T15" fmla="*/ 431 h 1185"/>
                <a:gd name="T16" fmla="*/ 383 w 588"/>
                <a:gd name="T17" fmla="*/ 470 h 1185"/>
                <a:gd name="T18" fmla="*/ 481 w 588"/>
                <a:gd name="T19" fmla="*/ 490 h 1185"/>
                <a:gd name="T20" fmla="*/ 588 w 588"/>
                <a:gd name="T21" fmla="*/ 483 h 1185"/>
                <a:gd name="T22" fmla="*/ 575 w 588"/>
                <a:gd name="T23" fmla="*/ 490 h 1185"/>
                <a:gd name="T24" fmla="*/ 536 w 588"/>
                <a:gd name="T25" fmla="*/ 512 h 1185"/>
                <a:gd name="T26" fmla="*/ 478 w 588"/>
                <a:gd name="T27" fmla="*/ 552 h 1185"/>
                <a:gd name="T28" fmla="*/ 407 w 588"/>
                <a:gd name="T29" fmla="*/ 603 h 1185"/>
                <a:gd name="T30" fmla="*/ 325 w 588"/>
                <a:gd name="T31" fmla="*/ 669 h 1185"/>
                <a:gd name="T32" fmla="*/ 240 w 588"/>
                <a:gd name="T33" fmla="*/ 751 h 1185"/>
                <a:gd name="T34" fmla="*/ 163 w 588"/>
                <a:gd name="T35" fmla="*/ 842 h 1185"/>
                <a:gd name="T36" fmla="*/ 91 w 588"/>
                <a:gd name="T37" fmla="*/ 943 h 1185"/>
                <a:gd name="T38" fmla="*/ 36 w 588"/>
                <a:gd name="T39" fmla="*/ 1061 h 1185"/>
                <a:gd name="T40" fmla="*/ 0 w 588"/>
                <a:gd name="T41" fmla="*/ 1185 h 1185"/>
                <a:gd name="T42" fmla="*/ 3 w 588"/>
                <a:gd name="T43" fmla="*/ 1165 h 1185"/>
                <a:gd name="T44" fmla="*/ 11 w 588"/>
                <a:gd name="T45" fmla="*/ 1110 h 1185"/>
                <a:gd name="T46" fmla="*/ 20 w 588"/>
                <a:gd name="T47" fmla="*/ 1025 h 1185"/>
                <a:gd name="T48" fmla="*/ 33 w 588"/>
                <a:gd name="T49" fmla="*/ 914 h 1185"/>
                <a:gd name="T50" fmla="*/ 39 w 588"/>
                <a:gd name="T51" fmla="*/ 780 h 1185"/>
                <a:gd name="T52" fmla="*/ 45 w 588"/>
                <a:gd name="T53" fmla="*/ 633 h 1185"/>
                <a:gd name="T54" fmla="*/ 49 w 588"/>
                <a:gd name="T55" fmla="*/ 476 h 1185"/>
                <a:gd name="T56" fmla="*/ 42 w 588"/>
                <a:gd name="T57" fmla="*/ 316 h 1185"/>
                <a:gd name="T58" fmla="*/ 26 w 588"/>
                <a:gd name="T59" fmla="*/ 153 h 1185"/>
                <a:gd name="T60" fmla="*/ 0 w 588"/>
                <a:gd name="T61" fmla="*/ 0 h 1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88" h="1185">
                  <a:moveTo>
                    <a:pt x="0" y="0"/>
                  </a:moveTo>
                  <a:lnTo>
                    <a:pt x="11" y="43"/>
                  </a:lnTo>
                  <a:lnTo>
                    <a:pt x="33" y="98"/>
                  </a:lnTo>
                  <a:lnTo>
                    <a:pt x="66" y="167"/>
                  </a:lnTo>
                  <a:lnTo>
                    <a:pt x="108" y="238"/>
                  </a:lnTo>
                  <a:lnTo>
                    <a:pt x="160" y="310"/>
                  </a:lnTo>
                  <a:lnTo>
                    <a:pt x="221" y="376"/>
                  </a:lnTo>
                  <a:lnTo>
                    <a:pt x="295" y="431"/>
                  </a:lnTo>
                  <a:lnTo>
                    <a:pt x="383" y="470"/>
                  </a:lnTo>
                  <a:lnTo>
                    <a:pt x="481" y="490"/>
                  </a:lnTo>
                  <a:lnTo>
                    <a:pt x="588" y="483"/>
                  </a:lnTo>
                  <a:lnTo>
                    <a:pt x="575" y="490"/>
                  </a:lnTo>
                  <a:lnTo>
                    <a:pt x="536" y="512"/>
                  </a:lnTo>
                  <a:lnTo>
                    <a:pt x="478" y="552"/>
                  </a:lnTo>
                  <a:lnTo>
                    <a:pt x="407" y="603"/>
                  </a:lnTo>
                  <a:lnTo>
                    <a:pt x="325" y="669"/>
                  </a:lnTo>
                  <a:lnTo>
                    <a:pt x="240" y="751"/>
                  </a:lnTo>
                  <a:lnTo>
                    <a:pt x="163" y="842"/>
                  </a:lnTo>
                  <a:lnTo>
                    <a:pt x="91" y="943"/>
                  </a:lnTo>
                  <a:lnTo>
                    <a:pt x="36" y="1061"/>
                  </a:lnTo>
                  <a:lnTo>
                    <a:pt x="0" y="1185"/>
                  </a:lnTo>
                  <a:lnTo>
                    <a:pt x="3" y="1165"/>
                  </a:lnTo>
                  <a:lnTo>
                    <a:pt x="11" y="1110"/>
                  </a:lnTo>
                  <a:lnTo>
                    <a:pt x="20" y="1025"/>
                  </a:lnTo>
                  <a:lnTo>
                    <a:pt x="33" y="914"/>
                  </a:lnTo>
                  <a:lnTo>
                    <a:pt x="39" y="780"/>
                  </a:lnTo>
                  <a:lnTo>
                    <a:pt x="45" y="633"/>
                  </a:lnTo>
                  <a:lnTo>
                    <a:pt x="49" y="476"/>
                  </a:lnTo>
                  <a:lnTo>
                    <a:pt x="42" y="316"/>
                  </a:lnTo>
                  <a:lnTo>
                    <a:pt x="26" y="153"/>
                  </a:lnTo>
                  <a:lnTo>
                    <a:pt x="0" y="0"/>
                  </a:lnTo>
                  <a:close/>
                </a:path>
              </a:pathLst>
            </a:custGeom>
            <a:solidFill>
              <a:srgbClr val="FFCB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50" name="Freeform 1226"/>
            <p:cNvSpPr>
              <a:spLocks/>
            </p:cNvSpPr>
            <p:nvPr/>
          </p:nvSpPr>
          <p:spPr bwMode="auto">
            <a:xfrm>
              <a:off x="990" y="2849"/>
              <a:ext cx="38" cy="31"/>
            </a:xfrm>
            <a:custGeom>
              <a:avLst/>
              <a:gdLst>
                <a:gd name="T0" fmla="*/ 126 w 876"/>
                <a:gd name="T1" fmla="*/ 0 h 878"/>
                <a:gd name="T2" fmla="*/ 159 w 876"/>
                <a:gd name="T3" fmla="*/ 49 h 878"/>
                <a:gd name="T4" fmla="*/ 207 w 876"/>
                <a:gd name="T5" fmla="*/ 97 h 878"/>
                <a:gd name="T6" fmla="*/ 269 w 876"/>
                <a:gd name="T7" fmla="*/ 144 h 878"/>
                <a:gd name="T8" fmla="*/ 344 w 876"/>
                <a:gd name="T9" fmla="*/ 189 h 878"/>
                <a:gd name="T10" fmla="*/ 425 w 876"/>
                <a:gd name="T11" fmla="*/ 229 h 878"/>
                <a:gd name="T12" fmla="*/ 513 w 876"/>
                <a:gd name="T13" fmla="*/ 265 h 878"/>
                <a:gd name="T14" fmla="*/ 604 w 876"/>
                <a:gd name="T15" fmla="*/ 290 h 878"/>
                <a:gd name="T16" fmla="*/ 698 w 876"/>
                <a:gd name="T17" fmla="*/ 307 h 878"/>
                <a:gd name="T18" fmla="*/ 789 w 876"/>
                <a:gd name="T19" fmla="*/ 313 h 878"/>
                <a:gd name="T20" fmla="*/ 876 w 876"/>
                <a:gd name="T21" fmla="*/ 307 h 878"/>
                <a:gd name="T22" fmla="*/ 869 w 876"/>
                <a:gd name="T23" fmla="*/ 310 h 878"/>
                <a:gd name="T24" fmla="*/ 850 w 876"/>
                <a:gd name="T25" fmla="*/ 326 h 878"/>
                <a:gd name="T26" fmla="*/ 827 w 876"/>
                <a:gd name="T27" fmla="*/ 349 h 878"/>
                <a:gd name="T28" fmla="*/ 805 w 876"/>
                <a:gd name="T29" fmla="*/ 385 h 878"/>
                <a:gd name="T30" fmla="*/ 778 w 876"/>
                <a:gd name="T31" fmla="*/ 434 h 878"/>
                <a:gd name="T32" fmla="*/ 762 w 876"/>
                <a:gd name="T33" fmla="*/ 495 h 878"/>
                <a:gd name="T34" fmla="*/ 753 w 876"/>
                <a:gd name="T35" fmla="*/ 567 h 878"/>
                <a:gd name="T36" fmla="*/ 759 w 876"/>
                <a:gd name="T37" fmla="*/ 655 h 878"/>
                <a:gd name="T38" fmla="*/ 782 w 876"/>
                <a:gd name="T39" fmla="*/ 760 h 878"/>
                <a:gd name="T40" fmla="*/ 824 w 876"/>
                <a:gd name="T41" fmla="*/ 878 h 878"/>
                <a:gd name="T42" fmla="*/ 808 w 876"/>
                <a:gd name="T43" fmla="*/ 871 h 878"/>
                <a:gd name="T44" fmla="*/ 766 w 876"/>
                <a:gd name="T45" fmla="*/ 851 h 878"/>
                <a:gd name="T46" fmla="*/ 701 w 876"/>
                <a:gd name="T47" fmla="*/ 822 h 878"/>
                <a:gd name="T48" fmla="*/ 620 w 876"/>
                <a:gd name="T49" fmla="*/ 793 h 878"/>
                <a:gd name="T50" fmla="*/ 522 w 876"/>
                <a:gd name="T51" fmla="*/ 763 h 878"/>
                <a:gd name="T52" fmla="*/ 418 w 876"/>
                <a:gd name="T53" fmla="*/ 740 h 878"/>
                <a:gd name="T54" fmla="*/ 308 w 876"/>
                <a:gd name="T55" fmla="*/ 731 h 878"/>
                <a:gd name="T56" fmla="*/ 198 w 876"/>
                <a:gd name="T57" fmla="*/ 737 h 878"/>
                <a:gd name="T58" fmla="*/ 93 w 876"/>
                <a:gd name="T59" fmla="*/ 767 h 878"/>
                <a:gd name="T60" fmla="*/ 0 w 876"/>
                <a:gd name="T61" fmla="*/ 822 h 878"/>
                <a:gd name="T62" fmla="*/ 9 w 876"/>
                <a:gd name="T63" fmla="*/ 815 h 878"/>
                <a:gd name="T64" fmla="*/ 38 w 876"/>
                <a:gd name="T65" fmla="*/ 790 h 878"/>
                <a:gd name="T66" fmla="*/ 77 w 876"/>
                <a:gd name="T67" fmla="*/ 743 h 878"/>
                <a:gd name="T68" fmla="*/ 123 w 876"/>
                <a:gd name="T69" fmla="*/ 685 h 878"/>
                <a:gd name="T70" fmla="*/ 165 w 876"/>
                <a:gd name="T71" fmla="*/ 610 h 878"/>
                <a:gd name="T72" fmla="*/ 201 w 876"/>
                <a:gd name="T73" fmla="*/ 519 h 878"/>
                <a:gd name="T74" fmla="*/ 220 w 876"/>
                <a:gd name="T75" fmla="*/ 411 h 878"/>
                <a:gd name="T76" fmla="*/ 217 w 876"/>
                <a:gd name="T77" fmla="*/ 287 h 878"/>
                <a:gd name="T78" fmla="*/ 187 w 876"/>
                <a:gd name="T79" fmla="*/ 150 h 878"/>
                <a:gd name="T80" fmla="*/ 126 w 876"/>
                <a:gd name="T81" fmla="*/ 0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6" h="878">
                  <a:moveTo>
                    <a:pt x="126" y="0"/>
                  </a:moveTo>
                  <a:lnTo>
                    <a:pt x="159" y="49"/>
                  </a:lnTo>
                  <a:lnTo>
                    <a:pt x="207" y="97"/>
                  </a:lnTo>
                  <a:lnTo>
                    <a:pt x="269" y="144"/>
                  </a:lnTo>
                  <a:lnTo>
                    <a:pt x="344" y="189"/>
                  </a:lnTo>
                  <a:lnTo>
                    <a:pt x="425" y="229"/>
                  </a:lnTo>
                  <a:lnTo>
                    <a:pt x="513" y="265"/>
                  </a:lnTo>
                  <a:lnTo>
                    <a:pt x="604" y="290"/>
                  </a:lnTo>
                  <a:lnTo>
                    <a:pt x="698" y="307"/>
                  </a:lnTo>
                  <a:lnTo>
                    <a:pt x="789" y="313"/>
                  </a:lnTo>
                  <a:lnTo>
                    <a:pt x="876" y="307"/>
                  </a:lnTo>
                  <a:lnTo>
                    <a:pt x="869" y="310"/>
                  </a:lnTo>
                  <a:lnTo>
                    <a:pt x="850" y="326"/>
                  </a:lnTo>
                  <a:lnTo>
                    <a:pt x="827" y="349"/>
                  </a:lnTo>
                  <a:lnTo>
                    <a:pt x="805" y="385"/>
                  </a:lnTo>
                  <a:lnTo>
                    <a:pt x="778" y="434"/>
                  </a:lnTo>
                  <a:lnTo>
                    <a:pt x="762" y="495"/>
                  </a:lnTo>
                  <a:lnTo>
                    <a:pt x="753" y="567"/>
                  </a:lnTo>
                  <a:lnTo>
                    <a:pt x="759" y="655"/>
                  </a:lnTo>
                  <a:lnTo>
                    <a:pt x="782" y="760"/>
                  </a:lnTo>
                  <a:lnTo>
                    <a:pt x="824" y="878"/>
                  </a:lnTo>
                  <a:lnTo>
                    <a:pt x="808" y="871"/>
                  </a:lnTo>
                  <a:lnTo>
                    <a:pt x="766" y="851"/>
                  </a:lnTo>
                  <a:lnTo>
                    <a:pt x="701" y="822"/>
                  </a:lnTo>
                  <a:lnTo>
                    <a:pt x="620" y="793"/>
                  </a:lnTo>
                  <a:lnTo>
                    <a:pt x="522" y="763"/>
                  </a:lnTo>
                  <a:lnTo>
                    <a:pt x="418" y="740"/>
                  </a:lnTo>
                  <a:lnTo>
                    <a:pt x="308" y="731"/>
                  </a:lnTo>
                  <a:lnTo>
                    <a:pt x="198" y="737"/>
                  </a:lnTo>
                  <a:lnTo>
                    <a:pt x="93" y="767"/>
                  </a:lnTo>
                  <a:lnTo>
                    <a:pt x="0" y="822"/>
                  </a:lnTo>
                  <a:lnTo>
                    <a:pt x="9" y="815"/>
                  </a:lnTo>
                  <a:lnTo>
                    <a:pt x="38" y="790"/>
                  </a:lnTo>
                  <a:lnTo>
                    <a:pt x="77" y="743"/>
                  </a:lnTo>
                  <a:lnTo>
                    <a:pt x="123" y="685"/>
                  </a:lnTo>
                  <a:lnTo>
                    <a:pt x="165" y="610"/>
                  </a:lnTo>
                  <a:lnTo>
                    <a:pt x="201" y="519"/>
                  </a:lnTo>
                  <a:lnTo>
                    <a:pt x="220" y="411"/>
                  </a:lnTo>
                  <a:lnTo>
                    <a:pt x="217" y="287"/>
                  </a:lnTo>
                  <a:lnTo>
                    <a:pt x="187" y="150"/>
                  </a:lnTo>
                  <a:lnTo>
                    <a:pt x="126" y="0"/>
                  </a:lnTo>
                  <a:close/>
                </a:path>
              </a:pathLst>
            </a:custGeom>
            <a:solidFill>
              <a:srgbClr val="FFCB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51" name="Freeform 1227"/>
            <p:cNvSpPr>
              <a:spLocks/>
            </p:cNvSpPr>
            <p:nvPr/>
          </p:nvSpPr>
          <p:spPr bwMode="auto">
            <a:xfrm>
              <a:off x="959" y="2892"/>
              <a:ext cx="29" cy="33"/>
            </a:xfrm>
            <a:custGeom>
              <a:avLst/>
              <a:gdLst>
                <a:gd name="T0" fmla="*/ 444 w 662"/>
                <a:gd name="T1" fmla="*/ 0 h 917"/>
                <a:gd name="T2" fmla="*/ 435 w 662"/>
                <a:gd name="T3" fmla="*/ 52 h 917"/>
                <a:gd name="T4" fmla="*/ 418 w 662"/>
                <a:gd name="T5" fmla="*/ 114 h 917"/>
                <a:gd name="T6" fmla="*/ 405 w 662"/>
                <a:gd name="T7" fmla="*/ 186 h 917"/>
                <a:gd name="T8" fmla="*/ 396 w 662"/>
                <a:gd name="T9" fmla="*/ 264 h 917"/>
                <a:gd name="T10" fmla="*/ 393 w 662"/>
                <a:gd name="T11" fmla="*/ 352 h 917"/>
                <a:gd name="T12" fmla="*/ 405 w 662"/>
                <a:gd name="T13" fmla="*/ 450 h 917"/>
                <a:gd name="T14" fmla="*/ 435 w 662"/>
                <a:gd name="T15" fmla="*/ 554 h 917"/>
                <a:gd name="T16" fmla="*/ 484 w 662"/>
                <a:gd name="T17" fmla="*/ 669 h 917"/>
                <a:gd name="T18" fmla="*/ 558 w 662"/>
                <a:gd name="T19" fmla="*/ 789 h 917"/>
                <a:gd name="T20" fmla="*/ 662 w 662"/>
                <a:gd name="T21" fmla="*/ 917 h 917"/>
                <a:gd name="T22" fmla="*/ 649 w 662"/>
                <a:gd name="T23" fmla="*/ 910 h 917"/>
                <a:gd name="T24" fmla="*/ 610 w 662"/>
                <a:gd name="T25" fmla="*/ 887 h 917"/>
                <a:gd name="T26" fmla="*/ 555 w 662"/>
                <a:gd name="T27" fmla="*/ 854 h 917"/>
                <a:gd name="T28" fmla="*/ 487 w 662"/>
                <a:gd name="T29" fmla="*/ 819 h 917"/>
                <a:gd name="T30" fmla="*/ 405 w 662"/>
                <a:gd name="T31" fmla="*/ 786 h 917"/>
                <a:gd name="T32" fmla="*/ 317 w 662"/>
                <a:gd name="T33" fmla="*/ 757 h 917"/>
                <a:gd name="T34" fmla="*/ 231 w 662"/>
                <a:gd name="T35" fmla="*/ 737 h 917"/>
                <a:gd name="T36" fmla="*/ 146 w 662"/>
                <a:gd name="T37" fmla="*/ 733 h 917"/>
                <a:gd name="T38" fmla="*/ 67 w 662"/>
                <a:gd name="T39" fmla="*/ 750 h 917"/>
                <a:gd name="T40" fmla="*/ 0 w 662"/>
                <a:gd name="T41" fmla="*/ 793 h 917"/>
                <a:gd name="T42" fmla="*/ 6 w 662"/>
                <a:gd name="T43" fmla="*/ 789 h 917"/>
                <a:gd name="T44" fmla="*/ 25 w 662"/>
                <a:gd name="T45" fmla="*/ 776 h 917"/>
                <a:gd name="T46" fmla="*/ 52 w 662"/>
                <a:gd name="T47" fmla="*/ 760 h 917"/>
                <a:gd name="T48" fmla="*/ 84 w 662"/>
                <a:gd name="T49" fmla="*/ 737 h 917"/>
                <a:gd name="T50" fmla="*/ 119 w 662"/>
                <a:gd name="T51" fmla="*/ 708 h 917"/>
                <a:gd name="T52" fmla="*/ 159 w 662"/>
                <a:gd name="T53" fmla="*/ 678 h 917"/>
                <a:gd name="T54" fmla="*/ 195 w 662"/>
                <a:gd name="T55" fmla="*/ 642 h 917"/>
                <a:gd name="T56" fmla="*/ 227 w 662"/>
                <a:gd name="T57" fmla="*/ 609 h 917"/>
                <a:gd name="T58" fmla="*/ 256 w 662"/>
                <a:gd name="T59" fmla="*/ 573 h 917"/>
                <a:gd name="T60" fmla="*/ 276 w 662"/>
                <a:gd name="T61" fmla="*/ 542 h 917"/>
                <a:gd name="T62" fmla="*/ 301 w 662"/>
                <a:gd name="T63" fmla="*/ 479 h 917"/>
                <a:gd name="T64" fmla="*/ 328 w 662"/>
                <a:gd name="T65" fmla="*/ 410 h 917"/>
                <a:gd name="T66" fmla="*/ 350 w 662"/>
                <a:gd name="T67" fmla="*/ 339 h 917"/>
                <a:gd name="T68" fmla="*/ 373 w 662"/>
                <a:gd name="T69" fmla="*/ 267 h 917"/>
                <a:gd name="T70" fmla="*/ 393 w 662"/>
                <a:gd name="T71" fmla="*/ 195 h 917"/>
                <a:gd name="T72" fmla="*/ 412 w 662"/>
                <a:gd name="T73" fmla="*/ 134 h 917"/>
                <a:gd name="T74" fmla="*/ 425 w 662"/>
                <a:gd name="T75" fmla="*/ 78 h 917"/>
                <a:gd name="T76" fmla="*/ 438 w 662"/>
                <a:gd name="T77" fmla="*/ 36 h 917"/>
                <a:gd name="T78" fmla="*/ 444 w 662"/>
                <a:gd name="T79" fmla="*/ 9 h 917"/>
                <a:gd name="T80" fmla="*/ 444 w 662"/>
                <a:gd name="T81" fmla="*/ 0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62" h="917">
                  <a:moveTo>
                    <a:pt x="444" y="0"/>
                  </a:moveTo>
                  <a:lnTo>
                    <a:pt x="435" y="52"/>
                  </a:lnTo>
                  <a:lnTo>
                    <a:pt x="418" y="114"/>
                  </a:lnTo>
                  <a:lnTo>
                    <a:pt x="405" y="186"/>
                  </a:lnTo>
                  <a:lnTo>
                    <a:pt x="396" y="264"/>
                  </a:lnTo>
                  <a:lnTo>
                    <a:pt x="393" y="352"/>
                  </a:lnTo>
                  <a:lnTo>
                    <a:pt x="405" y="450"/>
                  </a:lnTo>
                  <a:lnTo>
                    <a:pt x="435" y="554"/>
                  </a:lnTo>
                  <a:lnTo>
                    <a:pt x="484" y="669"/>
                  </a:lnTo>
                  <a:lnTo>
                    <a:pt x="558" y="789"/>
                  </a:lnTo>
                  <a:lnTo>
                    <a:pt x="662" y="917"/>
                  </a:lnTo>
                  <a:lnTo>
                    <a:pt x="649" y="910"/>
                  </a:lnTo>
                  <a:lnTo>
                    <a:pt x="610" y="887"/>
                  </a:lnTo>
                  <a:lnTo>
                    <a:pt x="555" y="854"/>
                  </a:lnTo>
                  <a:lnTo>
                    <a:pt x="487" y="819"/>
                  </a:lnTo>
                  <a:lnTo>
                    <a:pt x="405" y="786"/>
                  </a:lnTo>
                  <a:lnTo>
                    <a:pt x="317" y="757"/>
                  </a:lnTo>
                  <a:lnTo>
                    <a:pt x="231" y="737"/>
                  </a:lnTo>
                  <a:lnTo>
                    <a:pt x="146" y="733"/>
                  </a:lnTo>
                  <a:lnTo>
                    <a:pt x="67" y="750"/>
                  </a:lnTo>
                  <a:lnTo>
                    <a:pt x="0" y="793"/>
                  </a:lnTo>
                  <a:lnTo>
                    <a:pt x="6" y="789"/>
                  </a:lnTo>
                  <a:lnTo>
                    <a:pt x="25" y="776"/>
                  </a:lnTo>
                  <a:lnTo>
                    <a:pt x="52" y="760"/>
                  </a:lnTo>
                  <a:lnTo>
                    <a:pt x="84" y="737"/>
                  </a:lnTo>
                  <a:lnTo>
                    <a:pt x="119" y="708"/>
                  </a:lnTo>
                  <a:lnTo>
                    <a:pt x="159" y="678"/>
                  </a:lnTo>
                  <a:lnTo>
                    <a:pt x="195" y="642"/>
                  </a:lnTo>
                  <a:lnTo>
                    <a:pt x="227" y="609"/>
                  </a:lnTo>
                  <a:lnTo>
                    <a:pt x="256" y="573"/>
                  </a:lnTo>
                  <a:lnTo>
                    <a:pt x="276" y="542"/>
                  </a:lnTo>
                  <a:lnTo>
                    <a:pt x="301" y="479"/>
                  </a:lnTo>
                  <a:lnTo>
                    <a:pt x="328" y="410"/>
                  </a:lnTo>
                  <a:lnTo>
                    <a:pt x="350" y="339"/>
                  </a:lnTo>
                  <a:lnTo>
                    <a:pt x="373" y="267"/>
                  </a:lnTo>
                  <a:lnTo>
                    <a:pt x="393" y="195"/>
                  </a:lnTo>
                  <a:lnTo>
                    <a:pt x="412" y="134"/>
                  </a:lnTo>
                  <a:lnTo>
                    <a:pt x="425" y="78"/>
                  </a:lnTo>
                  <a:lnTo>
                    <a:pt x="438" y="36"/>
                  </a:lnTo>
                  <a:lnTo>
                    <a:pt x="444" y="9"/>
                  </a:lnTo>
                  <a:lnTo>
                    <a:pt x="444" y="0"/>
                  </a:lnTo>
                  <a:close/>
                </a:path>
              </a:pathLst>
            </a:custGeom>
            <a:solidFill>
              <a:srgbClr val="FFCB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52" name="Freeform 1228"/>
            <p:cNvSpPr>
              <a:spLocks/>
            </p:cNvSpPr>
            <p:nvPr/>
          </p:nvSpPr>
          <p:spPr bwMode="auto">
            <a:xfrm>
              <a:off x="908" y="2910"/>
              <a:ext cx="43" cy="38"/>
            </a:xfrm>
            <a:custGeom>
              <a:avLst/>
              <a:gdLst>
                <a:gd name="T0" fmla="*/ 253 w 993"/>
                <a:gd name="T1" fmla="*/ 0 h 1076"/>
                <a:gd name="T2" fmla="*/ 256 w 993"/>
                <a:gd name="T3" fmla="*/ 38 h 1076"/>
                <a:gd name="T4" fmla="*/ 247 w 993"/>
                <a:gd name="T5" fmla="*/ 88 h 1076"/>
                <a:gd name="T6" fmla="*/ 231 w 993"/>
                <a:gd name="T7" fmla="*/ 143 h 1076"/>
                <a:gd name="T8" fmla="*/ 207 w 993"/>
                <a:gd name="T9" fmla="*/ 206 h 1076"/>
                <a:gd name="T10" fmla="*/ 179 w 993"/>
                <a:gd name="T11" fmla="*/ 270 h 1076"/>
                <a:gd name="T12" fmla="*/ 146 w 993"/>
                <a:gd name="T13" fmla="*/ 339 h 1076"/>
                <a:gd name="T14" fmla="*/ 110 w 993"/>
                <a:gd name="T15" fmla="*/ 405 h 1076"/>
                <a:gd name="T16" fmla="*/ 75 w 993"/>
                <a:gd name="T17" fmla="*/ 469 h 1076"/>
                <a:gd name="T18" fmla="*/ 36 w 993"/>
                <a:gd name="T19" fmla="*/ 528 h 1076"/>
                <a:gd name="T20" fmla="*/ 0 w 993"/>
                <a:gd name="T21" fmla="*/ 584 h 1076"/>
                <a:gd name="T22" fmla="*/ 16 w 993"/>
                <a:gd name="T23" fmla="*/ 584 h 1076"/>
                <a:gd name="T24" fmla="*/ 64 w 993"/>
                <a:gd name="T25" fmla="*/ 587 h 1076"/>
                <a:gd name="T26" fmla="*/ 136 w 993"/>
                <a:gd name="T27" fmla="*/ 593 h 1076"/>
                <a:gd name="T28" fmla="*/ 228 w 993"/>
                <a:gd name="T29" fmla="*/ 610 h 1076"/>
                <a:gd name="T30" fmla="*/ 331 w 993"/>
                <a:gd name="T31" fmla="*/ 639 h 1076"/>
                <a:gd name="T32" fmla="*/ 441 w 993"/>
                <a:gd name="T33" fmla="*/ 681 h 1076"/>
                <a:gd name="T34" fmla="*/ 552 w 993"/>
                <a:gd name="T35" fmla="*/ 743 h 1076"/>
                <a:gd name="T36" fmla="*/ 655 w 993"/>
                <a:gd name="T37" fmla="*/ 828 h 1076"/>
                <a:gd name="T38" fmla="*/ 750 w 993"/>
                <a:gd name="T39" fmla="*/ 939 h 1076"/>
                <a:gd name="T40" fmla="*/ 825 w 993"/>
                <a:gd name="T41" fmla="*/ 1076 h 1076"/>
                <a:gd name="T42" fmla="*/ 825 w 993"/>
                <a:gd name="T43" fmla="*/ 1063 h 1076"/>
                <a:gd name="T44" fmla="*/ 822 w 993"/>
                <a:gd name="T45" fmla="*/ 1027 h 1076"/>
                <a:gd name="T46" fmla="*/ 819 w 993"/>
                <a:gd name="T47" fmla="*/ 975 h 1076"/>
                <a:gd name="T48" fmla="*/ 822 w 993"/>
                <a:gd name="T49" fmla="*/ 907 h 1076"/>
                <a:gd name="T50" fmla="*/ 828 w 993"/>
                <a:gd name="T51" fmla="*/ 828 h 1076"/>
                <a:gd name="T52" fmla="*/ 841 w 993"/>
                <a:gd name="T53" fmla="*/ 743 h 1076"/>
                <a:gd name="T54" fmla="*/ 861 w 993"/>
                <a:gd name="T55" fmla="*/ 659 h 1076"/>
                <a:gd name="T56" fmla="*/ 893 w 993"/>
                <a:gd name="T57" fmla="*/ 574 h 1076"/>
                <a:gd name="T58" fmla="*/ 935 w 993"/>
                <a:gd name="T59" fmla="*/ 496 h 1076"/>
                <a:gd name="T60" fmla="*/ 993 w 993"/>
                <a:gd name="T61" fmla="*/ 427 h 1076"/>
                <a:gd name="T62" fmla="*/ 977 w 993"/>
                <a:gd name="T63" fmla="*/ 436 h 1076"/>
                <a:gd name="T64" fmla="*/ 932 w 993"/>
                <a:gd name="T65" fmla="*/ 466 h 1076"/>
                <a:gd name="T66" fmla="*/ 864 w 993"/>
                <a:gd name="T67" fmla="*/ 499 h 1076"/>
                <a:gd name="T68" fmla="*/ 776 w 993"/>
                <a:gd name="T69" fmla="*/ 525 h 1076"/>
                <a:gd name="T70" fmla="*/ 682 w 993"/>
                <a:gd name="T71" fmla="*/ 538 h 1076"/>
                <a:gd name="T72" fmla="*/ 581 w 993"/>
                <a:gd name="T73" fmla="*/ 525 h 1076"/>
                <a:gd name="T74" fmla="*/ 481 w 993"/>
                <a:gd name="T75" fmla="*/ 472 h 1076"/>
                <a:gd name="T76" fmla="*/ 390 w 993"/>
                <a:gd name="T77" fmla="*/ 378 h 1076"/>
                <a:gd name="T78" fmla="*/ 311 w 993"/>
                <a:gd name="T79" fmla="*/ 221 h 1076"/>
                <a:gd name="T80" fmla="*/ 253 w 993"/>
                <a:gd name="T81" fmla="*/ 0 h 1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3" h="1076">
                  <a:moveTo>
                    <a:pt x="253" y="0"/>
                  </a:moveTo>
                  <a:lnTo>
                    <a:pt x="256" y="38"/>
                  </a:lnTo>
                  <a:lnTo>
                    <a:pt x="247" y="88"/>
                  </a:lnTo>
                  <a:lnTo>
                    <a:pt x="231" y="143"/>
                  </a:lnTo>
                  <a:lnTo>
                    <a:pt x="207" y="206"/>
                  </a:lnTo>
                  <a:lnTo>
                    <a:pt x="179" y="270"/>
                  </a:lnTo>
                  <a:lnTo>
                    <a:pt x="146" y="339"/>
                  </a:lnTo>
                  <a:lnTo>
                    <a:pt x="110" y="405"/>
                  </a:lnTo>
                  <a:lnTo>
                    <a:pt x="75" y="469"/>
                  </a:lnTo>
                  <a:lnTo>
                    <a:pt x="36" y="528"/>
                  </a:lnTo>
                  <a:lnTo>
                    <a:pt x="0" y="584"/>
                  </a:lnTo>
                  <a:lnTo>
                    <a:pt x="16" y="584"/>
                  </a:lnTo>
                  <a:lnTo>
                    <a:pt x="64" y="587"/>
                  </a:lnTo>
                  <a:lnTo>
                    <a:pt x="136" y="593"/>
                  </a:lnTo>
                  <a:lnTo>
                    <a:pt x="228" y="610"/>
                  </a:lnTo>
                  <a:lnTo>
                    <a:pt x="331" y="639"/>
                  </a:lnTo>
                  <a:lnTo>
                    <a:pt x="441" y="681"/>
                  </a:lnTo>
                  <a:lnTo>
                    <a:pt x="552" y="743"/>
                  </a:lnTo>
                  <a:lnTo>
                    <a:pt x="655" y="828"/>
                  </a:lnTo>
                  <a:lnTo>
                    <a:pt x="750" y="939"/>
                  </a:lnTo>
                  <a:lnTo>
                    <a:pt x="825" y="1076"/>
                  </a:lnTo>
                  <a:lnTo>
                    <a:pt x="825" y="1063"/>
                  </a:lnTo>
                  <a:lnTo>
                    <a:pt x="822" y="1027"/>
                  </a:lnTo>
                  <a:lnTo>
                    <a:pt x="819" y="975"/>
                  </a:lnTo>
                  <a:lnTo>
                    <a:pt x="822" y="907"/>
                  </a:lnTo>
                  <a:lnTo>
                    <a:pt x="828" y="828"/>
                  </a:lnTo>
                  <a:lnTo>
                    <a:pt x="841" y="743"/>
                  </a:lnTo>
                  <a:lnTo>
                    <a:pt x="861" y="659"/>
                  </a:lnTo>
                  <a:lnTo>
                    <a:pt x="893" y="574"/>
                  </a:lnTo>
                  <a:lnTo>
                    <a:pt x="935" y="496"/>
                  </a:lnTo>
                  <a:lnTo>
                    <a:pt x="993" y="427"/>
                  </a:lnTo>
                  <a:lnTo>
                    <a:pt x="977" y="436"/>
                  </a:lnTo>
                  <a:lnTo>
                    <a:pt x="932" y="466"/>
                  </a:lnTo>
                  <a:lnTo>
                    <a:pt x="864" y="499"/>
                  </a:lnTo>
                  <a:lnTo>
                    <a:pt x="776" y="525"/>
                  </a:lnTo>
                  <a:lnTo>
                    <a:pt x="682" y="538"/>
                  </a:lnTo>
                  <a:lnTo>
                    <a:pt x="581" y="525"/>
                  </a:lnTo>
                  <a:lnTo>
                    <a:pt x="481" y="472"/>
                  </a:lnTo>
                  <a:lnTo>
                    <a:pt x="390" y="378"/>
                  </a:lnTo>
                  <a:lnTo>
                    <a:pt x="311" y="221"/>
                  </a:lnTo>
                  <a:lnTo>
                    <a:pt x="253" y="0"/>
                  </a:lnTo>
                  <a:close/>
                </a:path>
              </a:pathLst>
            </a:custGeom>
            <a:solidFill>
              <a:srgbClr val="FFCB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53" name="Freeform 1229"/>
            <p:cNvSpPr>
              <a:spLocks/>
            </p:cNvSpPr>
            <p:nvPr/>
          </p:nvSpPr>
          <p:spPr bwMode="auto">
            <a:xfrm>
              <a:off x="949" y="2692"/>
              <a:ext cx="16" cy="27"/>
            </a:xfrm>
            <a:custGeom>
              <a:avLst/>
              <a:gdLst>
                <a:gd name="T0" fmla="*/ 20 w 383"/>
                <a:gd name="T1" fmla="*/ 130 h 752"/>
                <a:gd name="T2" fmla="*/ 58 w 383"/>
                <a:gd name="T3" fmla="*/ 270 h 752"/>
                <a:gd name="T4" fmla="*/ 88 w 383"/>
                <a:gd name="T5" fmla="*/ 407 h 752"/>
                <a:gd name="T6" fmla="*/ 107 w 383"/>
                <a:gd name="T7" fmla="*/ 541 h 752"/>
                <a:gd name="T8" fmla="*/ 114 w 383"/>
                <a:gd name="T9" fmla="*/ 671 h 752"/>
                <a:gd name="T10" fmla="*/ 111 w 383"/>
                <a:gd name="T11" fmla="*/ 752 h 752"/>
                <a:gd name="T12" fmla="*/ 124 w 383"/>
                <a:gd name="T13" fmla="*/ 685 h 752"/>
                <a:gd name="T14" fmla="*/ 136 w 383"/>
                <a:gd name="T15" fmla="*/ 616 h 752"/>
                <a:gd name="T16" fmla="*/ 149 w 383"/>
                <a:gd name="T17" fmla="*/ 547 h 752"/>
                <a:gd name="T18" fmla="*/ 163 w 383"/>
                <a:gd name="T19" fmla="*/ 478 h 752"/>
                <a:gd name="T20" fmla="*/ 179 w 383"/>
                <a:gd name="T21" fmla="*/ 417 h 752"/>
                <a:gd name="T22" fmla="*/ 185 w 383"/>
                <a:gd name="T23" fmla="*/ 397 h 752"/>
                <a:gd name="T24" fmla="*/ 195 w 383"/>
                <a:gd name="T25" fmla="*/ 378 h 752"/>
                <a:gd name="T26" fmla="*/ 207 w 383"/>
                <a:gd name="T27" fmla="*/ 362 h 752"/>
                <a:gd name="T28" fmla="*/ 224 w 383"/>
                <a:gd name="T29" fmla="*/ 345 h 752"/>
                <a:gd name="T30" fmla="*/ 243 w 383"/>
                <a:gd name="T31" fmla="*/ 338 h 752"/>
                <a:gd name="T32" fmla="*/ 267 w 383"/>
                <a:gd name="T33" fmla="*/ 332 h 752"/>
                <a:gd name="T34" fmla="*/ 286 w 383"/>
                <a:gd name="T35" fmla="*/ 329 h 752"/>
                <a:gd name="T36" fmla="*/ 309 w 383"/>
                <a:gd name="T37" fmla="*/ 332 h 752"/>
                <a:gd name="T38" fmla="*/ 328 w 383"/>
                <a:gd name="T39" fmla="*/ 335 h 752"/>
                <a:gd name="T40" fmla="*/ 350 w 383"/>
                <a:gd name="T41" fmla="*/ 338 h 752"/>
                <a:gd name="T42" fmla="*/ 354 w 383"/>
                <a:gd name="T43" fmla="*/ 309 h 752"/>
                <a:gd name="T44" fmla="*/ 361 w 383"/>
                <a:gd name="T45" fmla="*/ 234 h 752"/>
                <a:gd name="T46" fmla="*/ 364 w 383"/>
                <a:gd name="T47" fmla="*/ 166 h 752"/>
                <a:gd name="T48" fmla="*/ 370 w 383"/>
                <a:gd name="T49" fmla="*/ 97 h 752"/>
                <a:gd name="T50" fmla="*/ 380 w 383"/>
                <a:gd name="T51" fmla="*/ 31 h 752"/>
                <a:gd name="T52" fmla="*/ 370 w 383"/>
                <a:gd name="T53" fmla="*/ 16 h 752"/>
                <a:gd name="T54" fmla="*/ 341 w 383"/>
                <a:gd name="T55" fmla="*/ 52 h 752"/>
                <a:gd name="T56" fmla="*/ 309 w 383"/>
                <a:gd name="T57" fmla="*/ 84 h 752"/>
                <a:gd name="T58" fmla="*/ 267 w 383"/>
                <a:gd name="T59" fmla="*/ 113 h 752"/>
                <a:gd name="T60" fmla="*/ 221 w 383"/>
                <a:gd name="T61" fmla="*/ 136 h 752"/>
                <a:gd name="T62" fmla="*/ 169 w 383"/>
                <a:gd name="T63" fmla="*/ 143 h 752"/>
                <a:gd name="T64" fmla="*/ 120 w 383"/>
                <a:gd name="T65" fmla="*/ 139 h 752"/>
                <a:gd name="T66" fmla="*/ 75 w 383"/>
                <a:gd name="T67" fmla="*/ 127 h 752"/>
                <a:gd name="T68" fmla="*/ 36 w 383"/>
                <a:gd name="T69" fmla="*/ 103 h 752"/>
                <a:gd name="T70" fmla="*/ 6 w 383"/>
                <a:gd name="T71" fmla="*/ 74 h 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3" h="752">
                  <a:moveTo>
                    <a:pt x="0" y="58"/>
                  </a:moveTo>
                  <a:lnTo>
                    <a:pt x="20" y="130"/>
                  </a:lnTo>
                  <a:lnTo>
                    <a:pt x="39" y="199"/>
                  </a:lnTo>
                  <a:lnTo>
                    <a:pt x="58" y="270"/>
                  </a:lnTo>
                  <a:lnTo>
                    <a:pt x="75" y="338"/>
                  </a:lnTo>
                  <a:lnTo>
                    <a:pt x="88" y="407"/>
                  </a:lnTo>
                  <a:lnTo>
                    <a:pt x="97" y="475"/>
                  </a:lnTo>
                  <a:lnTo>
                    <a:pt x="107" y="541"/>
                  </a:lnTo>
                  <a:lnTo>
                    <a:pt x="111" y="606"/>
                  </a:lnTo>
                  <a:lnTo>
                    <a:pt x="114" y="671"/>
                  </a:lnTo>
                  <a:lnTo>
                    <a:pt x="114" y="733"/>
                  </a:lnTo>
                  <a:lnTo>
                    <a:pt x="111" y="752"/>
                  </a:lnTo>
                  <a:lnTo>
                    <a:pt x="117" y="720"/>
                  </a:lnTo>
                  <a:lnTo>
                    <a:pt x="124" y="685"/>
                  </a:lnTo>
                  <a:lnTo>
                    <a:pt x="130" y="652"/>
                  </a:lnTo>
                  <a:lnTo>
                    <a:pt x="136" y="616"/>
                  </a:lnTo>
                  <a:lnTo>
                    <a:pt x="143" y="583"/>
                  </a:lnTo>
                  <a:lnTo>
                    <a:pt x="149" y="547"/>
                  </a:lnTo>
                  <a:lnTo>
                    <a:pt x="155" y="514"/>
                  </a:lnTo>
                  <a:lnTo>
                    <a:pt x="163" y="478"/>
                  </a:lnTo>
                  <a:lnTo>
                    <a:pt x="169" y="446"/>
                  </a:lnTo>
                  <a:lnTo>
                    <a:pt x="179" y="417"/>
                  </a:lnTo>
                  <a:lnTo>
                    <a:pt x="182" y="407"/>
                  </a:lnTo>
                  <a:lnTo>
                    <a:pt x="185" y="397"/>
                  </a:lnTo>
                  <a:lnTo>
                    <a:pt x="191" y="387"/>
                  </a:lnTo>
                  <a:lnTo>
                    <a:pt x="195" y="378"/>
                  </a:lnTo>
                  <a:lnTo>
                    <a:pt x="201" y="371"/>
                  </a:lnTo>
                  <a:lnTo>
                    <a:pt x="207" y="362"/>
                  </a:lnTo>
                  <a:lnTo>
                    <a:pt x="218" y="351"/>
                  </a:lnTo>
                  <a:lnTo>
                    <a:pt x="224" y="345"/>
                  </a:lnTo>
                  <a:lnTo>
                    <a:pt x="234" y="342"/>
                  </a:lnTo>
                  <a:lnTo>
                    <a:pt x="243" y="338"/>
                  </a:lnTo>
                  <a:lnTo>
                    <a:pt x="253" y="335"/>
                  </a:lnTo>
                  <a:lnTo>
                    <a:pt x="267" y="332"/>
                  </a:lnTo>
                  <a:lnTo>
                    <a:pt x="276" y="332"/>
                  </a:lnTo>
                  <a:lnTo>
                    <a:pt x="286" y="329"/>
                  </a:lnTo>
                  <a:lnTo>
                    <a:pt x="298" y="329"/>
                  </a:lnTo>
                  <a:lnTo>
                    <a:pt x="309" y="332"/>
                  </a:lnTo>
                  <a:lnTo>
                    <a:pt x="319" y="332"/>
                  </a:lnTo>
                  <a:lnTo>
                    <a:pt x="328" y="335"/>
                  </a:lnTo>
                  <a:lnTo>
                    <a:pt x="338" y="338"/>
                  </a:lnTo>
                  <a:lnTo>
                    <a:pt x="350" y="338"/>
                  </a:lnTo>
                  <a:lnTo>
                    <a:pt x="354" y="345"/>
                  </a:lnTo>
                  <a:lnTo>
                    <a:pt x="354" y="309"/>
                  </a:lnTo>
                  <a:lnTo>
                    <a:pt x="358" y="273"/>
                  </a:lnTo>
                  <a:lnTo>
                    <a:pt x="361" y="234"/>
                  </a:lnTo>
                  <a:lnTo>
                    <a:pt x="361" y="199"/>
                  </a:lnTo>
                  <a:lnTo>
                    <a:pt x="364" y="166"/>
                  </a:lnTo>
                  <a:lnTo>
                    <a:pt x="367" y="130"/>
                  </a:lnTo>
                  <a:lnTo>
                    <a:pt x="370" y="97"/>
                  </a:lnTo>
                  <a:lnTo>
                    <a:pt x="377" y="61"/>
                  </a:lnTo>
                  <a:lnTo>
                    <a:pt x="380" y="31"/>
                  </a:lnTo>
                  <a:lnTo>
                    <a:pt x="383" y="0"/>
                  </a:lnTo>
                  <a:lnTo>
                    <a:pt x="370" y="16"/>
                  </a:lnTo>
                  <a:lnTo>
                    <a:pt x="358" y="36"/>
                  </a:lnTo>
                  <a:lnTo>
                    <a:pt x="341" y="52"/>
                  </a:lnTo>
                  <a:lnTo>
                    <a:pt x="325" y="67"/>
                  </a:lnTo>
                  <a:lnTo>
                    <a:pt x="309" y="84"/>
                  </a:lnTo>
                  <a:lnTo>
                    <a:pt x="289" y="100"/>
                  </a:lnTo>
                  <a:lnTo>
                    <a:pt x="267" y="113"/>
                  </a:lnTo>
                  <a:lnTo>
                    <a:pt x="243" y="127"/>
                  </a:lnTo>
                  <a:lnTo>
                    <a:pt x="221" y="136"/>
                  </a:lnTo>
                  <a:lnTo>
                    <a:pt x="191" y="143"/>
                  </a:lnTo>
                  <a:lnTo>
                    <a:pt x="169" y="143"/>
                  </a:lnTo>
                  <a:lnTo>
                    <a:pt x="146" y="143"/>
                  </a:lnTo>
                  <a:lnTo>
                    <a:pt x="120" y="139"/>
                  </a:lnTo>
                  <a:lnTo>
                    <a:pt x="97" y="133"/>
                  </a:lnTo>
                  <a:lnTo>
                    <a:pt x="75" y="127"/>
                  </a:lnTo>
                  <a:lnTo>
                    <a:pt x="55" y="117"/>
                  </a:lnTo>
                  <a:lnTo>
                    <a:pt x="36" y="103"/>
                  </a:lnTo>
                  <a:lnTo>
                    <a:pt x="20" y="91"/>
                  </a:lnTo>
                  <a:lnTo>
                    <a:pt x="6" y="74"/>
                  </a:lnTo>
                  <a:lnTo>
                    <a:pt x="0" y="58"/>
                  </a:lnTo>
                  <a:close/>
                </a:path>
              </a:pathLst>
            </a:custGeom>
            <a:solidFill>
              <a:srgbClr val="FFB2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54" name="Freeform 1230"/>
            <p:cNvSpPr>
              <a:spLocks/>
            </p:cNvSpPr>
            <p:nvPr/>
          </p:nvSpPr>
          <p:spPr bwMode="auto">
            <a:xfrm>
              <a:off x="982" y="2737"/>
              <a:ext cx="11" cy="4"/>
            </a:xfrm>
            <a:custGeom>
              <a:avLst/>
              <a:gdLst>
                <a:gd name="T0" fmla="*/ 28 w 237"/>
                <a:gd name="T1" fmla="*/ 39 h 128"/>
                <a:gd name="T2" fmla="*/ 61 w 237"/>
                <a:gd name="T3" fmla="*/ 39 h 128"/>
                <a:gd name="T4" fmla="*/ 94 w 237"/>
                <a:gd name="T5" fmla="*/ 36 h 128"/>
                <a:gd name="T6" fmla="*/ 123 w 237"/>
                <a:gd name="T7" fmla="*/ 29 h 128"/>
                <a:gd name="T8" fmla="*/ 149 w 237"/>
                <a:gd name="T9" fmla="*/ 26 h 128"/>
                <a:gd name="T10" fmla="*/ 175 w 237"/>
                <a:gd name="T11" fmla="*/ 20 h 128"/>
                <a:gd name="T12" fmla="*/ 195 w 237"/>
                <a:gd name="T13" fmla="*/ 13 h 128"/>
                <a:gd name="T14" fmla="*/ 214 w 237"/>
                <a:gd name="T15" fmla="*/ 10 h 128"/>
                <a:gd name="T16" fmla="*/ 226 w 237"/>
                <a:gd name="T17" fmla="*/ 3 h 128"/>
                <a:gd name="T18" fmla="*/ 234 w 237"/>
                <a:gd name="T19" fmla="*/ 0 h 128"/>
                <a:gd name="T20" fmla="*/ 237 w 237"/>
                <a:gd name="T21" fmla="*/ 0 h 128"/>
                <a:gd name="T22" fmla="*/ 223 w 237"/>
                <a:gd name="T23" fmla="*/ 10 h 128"/>
                <a:gd name="T24" fmla="*/ 211 w 237"/>
                <a:gd name="T25" fmla="*/ 23 h 128"/>
                <a:gd name="T26" fmla="*/ 198 w 237"/>
                <a:gd name="T27" fmla="*/ 33 h 128"/>
                <a:gd name="T28" fmla="*/ 188 w 237"/>
                <a:gd name="T29" fmla="*/ 46 h 128"/>
                <a:gd name="T30" fmla="*/ 179 w 237"/>
                <a:gd name="T31" fmla="*/ 59 h 128"/>
                <a:gd name="T32" fmla="*/ 171 w 237"/>
                <a:gd name="T33" fmla="*/ 72 h 128"/>
                <a:gd name="T34" fmla="*/ 165 w 237"/>
                <a:gd name="T35" fmla="*/ 84 h 128"/>
                <a:gd name="T36" fmla="*/ 159 w 237"/>
                <a:gd name="T37" fmla="*/ 101 h 128"/>
                <a:gd name="T38" fmla="*/ 155 w 237"/>
                <a:gd name="T39" fmla="*/ 114 h 128"/>
                <a:gd name="T40" fmla="*/ 149 w 237"/>
                <a:gd name="T41" fmla="*/ 128 h 128"/>
                <a:gd name="T42" fmla="*/ 152 w 237"/>
                <a:gd name="T43" fmla="*/ 128 h 128"/>
                <a:gd name="T44" fmla="*/ 140 w 237"/>
                <a:gd name="T45" fmla="*/ 111 h 128"/>
                <a:gd name="T46" fmla="*/ 126 w 237"/>
                <a:gd name="T47" fmla="*/ 98 h 128"/>
                <a:gd name="T48" fmla="*/ 113 w 237"/>
                <a:gd name="T49" fmla="*/ 84 h 128"/>
                <a:gd name="T50" fmla="*/ 100 w 237"/>
                <a:gd name="T51" fmla="*/ 75 h 128"/>
                <a:gd name="T52" fmla="*/ 84 w 237"/>
                <a:gd name="T53" fmla="*/ 65 h 128"/>
                <a:gd name="T54" fmla="*/ 68 w 237"/>
                <a:gd name="T55" fmla="*/ 56 h 128"/>
                <a:gd name="T56" fmla="*/ 52 w 237"/>
                <a:gd name="T57" fmla="*/ 46 h 128"/>
                <a:gd name="T58" fmla="*/ 36 w 237"/>
                <a:gd name="T59" fmla="*/ 39 h 128"/>
                <a:gd name="T60" fmla="*/ 19 w 237"/>
                <a:gd name="T61" fmla="*/ 33 h 128"/>
                <a:gd name="T62" fmla="*/ 0 w 237"/>
                <a:gd name="T63" fmla="*/ 29 h 128"/>
                <a:gd name="T64" fmla="*/ 28 w 237"/>
                <a:gd name="T65" fmla="*/ 3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7" h="128">
                  <a:moveTo>
                    <a:pt x="28" y="39"/>
                  </a:moveTo>
                  <a:lnTo>
                    <a:pt x="61" y="39"/>
                  </a:lnTo>
                  <a:lnTo>
                    <a:pt x="94" y="36"/>
                  </a:lnTo>
                  <a:lnTo>
                    <a:pt x="123" y="29"/>
                  </a:lnTo>
                  <a:lnTo>
                    <a:pt x="149" y="26"/>
                  </a:lnTo>
                  <a:lnTo>
                    <a:pt x="175" y="20"/>
                  </a:lnTo>
                  <a:lnTo>
                    <a:pt x="195" y="13"/>
                  </a:lnTo>
                  <a:lnTo>
                    <a:pt x="214" y="10"/>
                  </a:lnTo>
                  <a:lnTo>
                    <a:pt x="226" y="3"/>
                  </a:lnTo>
                  <a:lnTo>
                    <a:pt x="234" y="0"/>
                  </a:lnTo>
                  <a:lnTo>
                    <a:pt x="237" y="0"/>
                  </a:lnTo>
                  <a:lnTo>
                    <a:pt x="223" y="10"/>
                  </a:lnTo>
                  <a:lnTo>
                    <a:pt x="211" y="23"/>
                  </a:lnTo>
                  <a:lnTo>
                    <a:pt x="198" y="33"/>
                  </a:lnTo>
                  <a:lnTo>
                    <a:pt x="188" y="46"/>
                  </a:lnTo>
                  <a:lnTo>
                    <a:pt x="179" y="59"/>
                  </a:lnTo>
                  <a:lnTo>
                    <a:pt x="171" y="72"/>
                  </a:lnTo>
                  <a:lnTo>
                    <a:pt x="165" y="84"/>
                  </a:lnTo>
                  <a:lnTo>
                    <a:pt x="159" y="101"/>
                  </a:lnTo>
                  <a:lnTo>
                    <a:pt x="155" y="114"/>
                  </a:lnTo>
                  <a:lnTo>
                    <a:pt x="149" y="128"/>
                  </a:lnTo>
                  <a:lnTo>
                    <a:pt x="152" y="128"/>
                  </a:lnTo>
                  <a:lnTo>
                    <a:pt x="140" y="111"/>
                  </a:lnTo>
                  <a:lnTo>
                    <a:pt x="126" y="98"/>
                  </a:lnTo>
                  <a:lnTo>
                    <a:pt x="113" y="84"/>
                  </a:lnTo>
                  <a:lnTo>
                    <a:pt x="100" y="75"/>
                  </a:lnTo>
                  <a:lnTo>
                    <a:pt x="84" y="65"/>
                  </a:lnTo>
                  <a:lnTo>
                    <a:pt x="68" y="56"/>
                  </a:lnTo>
                  <a:lnTo>
                    <a:pt x="52" y="46"/>
                  </a:lnTo>
                  <a:lnTo>
                    <a:pt x="36" y="39"/>
                  </a:lnTo>
                  <a:lnTo>
                    <a:pt x="19" y="33"/>
                  </a:lnTo>
                  <a:lnTo>
                    <a:pt x="0" y="29"/>
                  </a:lnTo>
                  <a:lnTo>
                    <a:pt x="28" y="39"/>
                  </a:lnTo>
                  <a:close/>
                </a:path>
              </a:pathLst>
            </a:custGeom>
            <a:solidFill>
              <a:srgbClr val="FFB2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55" name="Freeform 1231"/>
            <p:cNvSpPr>
              <a:spLocks/>
            </p:cNvSpPr>
            <p:nvPr/>
          </p:nvSpPr>
          <p:spPr bwMode="auto">
            <a:xfrm>
              <a:off x="997" y="2756"/>
              <a:ext cx="8" cy="5"/>
            </a:xfrm>
            <a:custGeom>
              <a:avLst/>
              <a:gdLst>
                <a:gd name="T0" fmla="*/ 6 w 172"/>
                <a:gd name="T1" fmla="*/ 3 h 150"/>
                <a:gd name="T2" fmla="*/ 22 w 172"/>
                <a:gd name="T3" fmla="*/ 9 h 150"/>
                <a:gd name="T4" fmla="*/ 36 w 172"/>
                <a:gd name="T5" fmla="*/ 16 h 150"/>
                <a:gd name="T6" fmla="*/ 52 w 172"/>
                <a:gd name="T7" fmla="*/ 19 h 150"/>
                <a:gd name="T8" fmla="*/ 71 w 172"/>
                <a:gd name="T9" fmla="*/ 25 h 150"/>
                <a:gd name="T10" fmla="*/ 88 w 172"/>
                <a:gd name="T11" fmla="*/ 29 h 150"/>
                <a:gd name="T12" fmla="*/ 104 w 172"/>
                <a:gd name="T13" fmla="*/ 33 h 150"/>
                <a:gd name="T14" fmla="*/ 120 w 172"/>
                <a:gd name="T15" fmla="*/ 36 h 150"/>
                <a:gd name="T16" fmla="*/ 140 w 172"/>
                <a:gd name="T17" fmla="*/ 36 h 150"/>
                <a:gd name="T18" fmla="*/ 156 w 172"/>
                <a:gd name="T19" fmla="*/ 33 h 150"/>
                <a:gd name="T20" fmla="*/ 172 w 172"/>
                <a:gd name="T21" fmla="*/ 33 h 150"/>
                <a:gd name="T22" fmla="*/ 165 w 172"/>
                <a:gd name="T23" fmla="*/ 36 h 150"/>
                <a:gd name="T24" fmla="*/ 159 w 172"/>
                <a:gd name="T25" fmla="*/ 42 h 150"/>
                <a:gd name="T26" fmla="*/ 146 w 172"/>
                <a:gd name="T27" fmla="*/ 52 h 150"/>
                <a:gd name="T28" fmla="*/ 133 w 172"/>
                <a:gd name="T29" fmla="*/ 61 h 150"/>
                <a:gd name="T30" fmla="*/ 116 w 172"/>
                <a:gd name="T31" fmla="*/ 75 h 150"/>
                <a:gd name="T32" fmla="*/ 101 w 172"/>
                <a:gd name="T33" fmla="*/ 91 h 150"/>
                <a:gd name="T34" fmla="*/ 81 w 172"/>
                <a:gd name="T35" fmla="*/ 107 h 150"/>
                <a:gd name="T36" fmla="*/ 65 w 172"/>
                <a:gd name="T37" fmla="*/ 127 h 150"/>
                <a:gd name="T38" fmla="*/ 42 w 172"/>
                <a:gd name="T39" fmla="*/ 146 h 150"/>
                <a:gd name="T40" fmla="*/ 42 w 172"/>
                <a:gd name="T41" fmla="*/ 150 h 150"/>
                <a:gd name="T42" fmla="*/ 42 w 172"/>
                <a:gd name="T43" fmla="*/ 133 h 150"/>
                <a:gd name="T44" fmla="*/ 42 w 172"/>
                <a:gd name="T45" fmla="*/ 117 h 150"/>
                <a:gd name="T46" fmla="*/ 39 w 172"/>
                <a:gd name="T47" fmla="*/ 100 h 150"/>
                <a:gd name="T48" fmla="*/ 39 w 172"/>
                <a:gd name="T49" fmla="*/ 84 h 150"/>
                <a:gd name="T50" fmla="*/ 33 w 172"/>
                <a:gd name="T51" fmla="*/ 69 h 150"/>
                <a:gd name="T52" fmla="*/ 29 w 172"/>
                <a:gd name="T53" fmla="*/ 55 h 150"/>
                <a:gd name="T54" fmla="*/ 22 w 172"/>
                <a:gd name="T55" fmla="*/ 39 h 150"/>
                <a:gd name="T56" fmla="*/ 16 w 172"/>
                <a:gd name="T57" fmla="*/ 25 h 150"/>
                <a:gd name="T58" fmla="*/ 6 w 172"/>
                <a:gd name="T59" fmla="*/ 13 h 150"/>
                <a:gd name="T60" fmla="*/ 0 w 172"/>
                <a:gd name="T61" fmla="*/ 0 h 150"/>
                <a:gd name="T62" fmla="*/ 6 w 172"/>
                <a:gd name="T63" fmla="*/ 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2" h="150">
                  <a:moveTo>
                    <a:pt x="6" y="3"/>
                  </a:moveTo>
                  <a:lnTo>
                    <a:pt x="22" y="9"/>
                  </a:lnTo>
                  <a:lnTo>
                    <a:pt x="36" y="16"/>
                  </a:lnTo>
                  <a:lnTo>
                    <a:pt x="52" y="19"/>
                  </a:lnTo>
                  <a:lnTo>
                    <a:pt x="71" y="25"/>
                  </a:lnTo>
                  <a:lnTo>
                    <a:pt x="88" y="29"/>
                  </a:lnTo>
                  <a:lnTo>
                    <a:pt x="104" y="33"/>
                  </a:lnTo>
                  <a:lnTo>
                    <a:pt x="120" y="36"/>
                  </a:lnTo>
                  <a:lnTo>
                    <a:pt x="140" y="36"/>
                  </a:lnTo>
                  <a:lnTo>
                    <a:pt x="156" y="33"/>
                  </a:lnTo>
                  <a:lnTo>
                    <a:pt x="172" y="33"/>
                  </a:lnTo>
                  <a:lnTo>
                    <a:pt x="165" y="36"/>
                  </a:lnTo>
                  <a:lnTo>
                    <a:pt x="159" y="42"/>
                  </a:lnTo>
                  <a:lnTo>
                    <a:pt x="146" y="52"/>
                  </a:lnTo>
                  <a:lnTo>
                    <a:pt x="133" y="61"/>
                  </a:lnTo>
                  <a:lnTo>
                    <a:pt x="116" y="75"/>
                  </a:lnTo>
                  <a:lnTo>
                    <a:pt x="101" y="91"/>
                  </a:lnTo>
                  <a:lnTo>
                    <a:pt x="81" y="107"/>
                  </a:lnTo>
                  <a:lnTo>
                    <a:pt x="65" y="127"/>
                  </a:lnTo>
                  <a:lnTo>
                    <a:pt x="42" y="146"/>
                  </a:lnTo>
                  <a:lnTo>
                    <a:pt x="42" y="150"/>
                  </a:lnTo>
                  <a:lnTo>
                    <a:pt x="42" y="133"/>
                  </a:lnTo>
                  <a:lnTo>
                    <a:pt x="42" y="117"/>
                  </a:lnTo>
                  <a:lnTo>
                    <a:pt x="39" y="100"/>
                  </a:lnTo>
                  <a:lnTo>
                    <a:pt x="39" y="84"/>
                  </a:lnTo>
                  <a:lnTo>
                    <a:pt x="33" y="69"/>
                  </a:lnTo>
                  <a:lnTo>
                    <a:pt x="29" y="55"/>
                  </a:lnTo>
                  <a:lnTo>
                    <a:pt x="22" y="39"/>
                  </a:lnTo>
                  <a:lnTo>
                    <a:pt x="16" y="25"/>
                  </a:lnTo>
                  <a:lnTo>
                    <a:pt x="6" y="13"/>
                  </a:lnTo>
                  <a:lnTo>
                    <a:pt x="0" y="0"/>
                  </a:lnTo>
                  <a:lnTo>
                    <a:pt x="6" y="3"/>
                  </a:lnTo>
                  <a:close/>
                </a:path>
              </a:pathLst>
            </a:custGeom>
            <a:solidFill>
              <a:srgbClr val="FFB2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56" name="Freeform 1232"/>
            <p:cNvSpPr>
              <a:spLocks/>
            </p:cNvSpPr>
            <p:nvPr/>
          </p:nvSpPr>
          <p:spPr bwMode="auto">
            <a:xfrm>
              <a:off x="1002" y="2802"/>
              <a:ext cx="18" cy="17"/>
            </a:xfrm>
            <a:custGeom>
              <a:avLst/>
              <a:gdLst>
                <a:gd name="T0" fmla="*/ 0 w 403"/>
                <a:gd name="T1" fmla="*/ 3 h 469"/>
                <a:gd name="T2" fmla="*/ 30 w 403"/>
                <a:gd name="T3" fmla="*/ 32 h 469"/>
                <a:gd name="T4" fmla="*/ 62 w 403"/>
                <a:gd name="T5" fmla="*/ 61 h 469"/>
                <a:gd name="T6" fmla="*/ 98 w 403"/>
                <a:gd name="T7" fmla="*/ 84 h 469"/>
                <a:gd name="T8" fmla="*/ 134 w 403"/>
                <a:gd name="T9" fmla="*/ 107 h 469"/>
                <a:gd name="T10" fmla="*/ 173 w 403"/>
                <a:gd name="T11" fmla="*/ 127 h 469"/>
                <a:gd name="T12" fmla="*/ 215 w 403"/>
                <a:gd name="T13" fmla="*/ 139 h 469"/>
                <a:gd name="T14" fmla="*/ 257 w 403"/>
                <a:gd name="T15" fmla="*/ 150 h 469"/>
                <a:gd name="T16" fmla="*/ 305 w 403"/>
                <a:gd name="T17" fmla="*/ 153 h 469"/>
                <a:gd name="T18" fmla="*/ 354 w 403"/>
                <a:gd name="T19" fmla="*/ 153 h 469"/>
                <a:gd name="T20" fmla="*/ 403 w 403"/>
                <a:gd name="T21" fmla="*/ 146 h 469"/>
                <a:gd name="T22" fmla="*/ 400 w 403"/>
                <a:gd name="T23" fmla="*/ 150 h 469"/>
                <a:gd name="T24" fmla="*/ 381 w 403"/>
                <a:gd name="T25" fmla="*/ 159 h 469"/>
                <a:gd name="T26" fmla="*/ 351 w 403"/>
                <a:gd name="T27" fmla="*/ 175 h 469"/>
                <a:gd name="T28" fmla="*/ 316 w 403"/>
                <a:gd name="T29" fmla="*/ 199 h 469"/>
                <a:gd name="T30" fmla="*/ 270 w 403"/>
                <a:gd name="T31" fmla="*/ 231 h 469"/>
                <a:gd name="T32" fmla="*/ 222 w 403"/>
                <a:gd name="T33" fmla="*/ 266 h 469"/>
                <a:gd name="T34" fmla="*/ 170 w 403"/>
                <a:gd name="T35" fmla="*/ 310 h 469"/>
                <a:gd name="T36" fmla="*/ 114 w 403"/>
                <a:gd name="T37" fmla="*/ 355 h 469"/>
                <a:gd name="T38" fmla="*/ 59 w 403"/>
                <a:gd name="T39" fmla="*/ 410 h 469"/>
                <a:gd name="T40" fmla="*/ 7 w 403"/>
                <a:gd name="T41" fmla="*/ 469 h 469"/>
                <a:gd name="T42" fmla="*/ 10 w 403"/>
                <a:gd name="T43" fmla="*/ 469 h 469"/>
                <a:gd name="T44" fmla="*/ 20 w 403"/>
                <a:gd name="T45" fmla="*/ 423 h 469"/>
                <a:gd name="T46" fmla="*/ 30 w 403"/>
                <a:gd name="T47" fmla="*/ 378 h 469"/>
                <a:gd name="T48" fmla="*/ 36 w 403"/>
                <a:gd name="T49" fmla="*/ 329 h 469"/>
                <a:gd name="T50" fmla="*/ 39 w 403"/>
                <a:gd name="T51" fmla="*/ 280 h 469"/>
                <a:gd name="T52" fmla="*/ 39 w 403"/>
                <a:gd name="T53" fmla="*/ 231 h 469"/>
                <a:gd name="T54" fmla="*/ 39 w 403"/>
                <a:gd name="T55" fmla="*/ 185 h 469"/>
                <a:gd name="T56" fmla="*/ 33 w 403"/>
                <a:gd name="T57" fmla="*/ 136 h 469"/>
                <a:gd name="T58" fmla="*/ 27 w 403"/>
                <a:gd name="T59" fmla="*/ 91 h 469"/>
                <a:gd name="T60" fmla="*/ 13 w 403"/>
                <a:gd name="T61" fmla="*/ 45 h 469"/>
                <a:gd name="T62" fmla="*/ 0 w 403"/>
                <a:gd name="T63" fmla="*/ 0 h 469"/>
                <a:gd name="T64" fmla="*/ 0 w 403"/>
                <a:gd name="T65" fmla="*/ 3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3" h="469">
                  <a:moveTo>
                    <a:pt x="0" y="3"/>
                  </a:moveTo>
                  <a:lnTo>
                    <a:pt x="30" y="32"/>
                  </a:lnTo>
                  <a:lnTo>
                    <a:pt x="62" y="61"/>
                  </a:lnTo>
                  <a:lnTo>
                    <a:pt x="98" y="84"/>
                  </a:lnTo>
                  <a:lnTo>
                    <a:pt x="134" y="107"/>
                  </a:lnTo>
                  <a:lnTo>
                    <a:pt x="173" y="127"/>
                  </a:lnTo>
                  <a:lnTo>
                    <a:pt x="215" y="139"/>
                  </a:lnTo>
                  <a:lnTo>
                    <a:pt x="257" y="150"/>
                  </a:lnTo>
                  <a:lnTo>
                    <a:pt x="305" y="153"/>
                  </a:lnTo>
                  <a:lnTo>
                    <a:pt x="354" y="153"/>
                  </a:lnTo>
                  <a:lnTo>
                    <a:pt x="403" y="146"/>
                  </a:lnTo>
                  <a:lnTo>
                    <a:pt x="400" y="150"/>
                  </a:lnTo>
                  <a:lnTo>
                    <a:pt x="381" y="159"/>
                  </a:lnTo>
                  <a:lnTo>
                    <a:pt x="351" y="175"/>
                  </a:lnTo>
                  <a:lnTo>
                    <a:pt x="316" y="199"/>
                  </a:lnTo>
                  <a:lnTo>
                    <a:pt x="270" y="231"/>
                  </a:lnTo>
                  <a:lnTo>
                    <a:pt x="222" y="266"/>
                  </a:lnTo>
                  <a:lnTo>
                    <a:pt x="170" y="310"/>
                  </a:lnTo>
                  <a:lnTo>
                    <a:pt x="114" y="355"/>
                  </a:lnTo>
                  <a:lnTo>
                    <a:pt x="59" y="410"/>
                  </a:lnTo>
                  <a:lnTo>
                    <a:pt x="7" y="469"/>
                  </a:lnTo>
                  <a:lnTo>
                    <a:pt x="10" y="469"/>
                  </a:lnTo>
                  <a:lnTo>
                    <a:pt x="20" y="423"/>
                  </a:lnTo>
                  <a:lnTo>
                    <a:pt x="30" y="378"/>
                  </a:lnTo>
                  <a:lnTo>
                    <a:pt x="36" y="329"/>
                  </a:lnTo>
                  <a:lnTo>
                    <a:pt x="39" y="280"/>
                  </a:lnTo>
                  <a:lnTo>
                    <a:pt x="39" y="231"/>
                  </a:lnTo>
                  <a:lnTo>
                    <a:pt x="39" y="185"/>
                  </a:lnTo>
                  <a:lnTo>
                    <a:pt x="33" y="136"/>
                  </a:lnTo>
                  <a:lnTo>
                    <a:pt x="27" y="91"/>
                  </a:lnTo>
                  <a:lnTo>
                    <a:pt x="13" y="45"/>
                  </a:lnTo>
                  <a:lnTo>
                    <a:pt x="0" y="0"/>
                  </a:lnTo>
                  <a:lnTo>
                    <a:pt x="0" y="3"/>
                  </a:lnTo>
                  <a:close/>
                </a:path>
              </a:pathLst>
            </a:custGeom>
            <a:solidFill>
              <a:srgbClr val="FFB2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57" name="Freeform 1233"/>
            <p:cNvSpPr>
              <a:spLocks/>
            </p:cNvSpPr>
            <p:nvPr/>
          </p:nvSpPr>
          <p:spPr bwMode="auto">
            <a:xfrm>
              <a:off x="1007" y="2856"/>
              <a:ext cx="21" cy="24"/>
            </a:xfrm>
            <a:custGeom>
              <a:avLst/>
              <a:gdLst>
                <a:gd name="T0" fmla="*/ 3 w 494"/>
                <a:gd name="T1" fmla="*/ 3 h 669"/>
                <a:gd name="T2" fmla="*/ 49 w 494"/>
                <a:gd name="T3" fmla="*/ 23 h 669"/>
                <a:gd name="T4" fmla="*/ 98 w 494"/>
                <a:gd name="T5" fmla="*/ 42 h 669"/>
                <a:gd name="T6" fmla="*/ 146 w 494"/>
                <a:gd name="T7" fmla="*/ 62 h 669"/>
                <a:gd name="T8" fmla="*/ 195 w 494"/>
                <a:gd name="T9" fmla="*/ 75 h 669"/>
                <a:gd name="T10" fmla="*/ 247 w 494"/>
                <a:gd name="T11" fmla="*/ 87 h 669"/>
                <a:gd name="T12" fmla="*/ 296 w 494"/>
                <a:gd name="T13" fmla="*/ 98 h 669"/>
                <a:gd name="T14" fmla="*/ 348 w 494"/>
                <a:gd name="T15" fmla="*/ 101 h 669"/>
                <a:gd name="T16" fmla="*/ 396 w 494"/>
                <a:gd name="T17" fmla="*/ 104 h 669"/>
                <a:gd name="T18" fmla="*/ 445 w 494"/>
                <a:gd name="T19" fmla="*/ 104 h 669"/>
                <a:gd name="T20" fmla="*/ 494 w 494"/>
                <a:gd name="T21" fmla="*/ 98 h 669"/>
                <a:gd name="T22" fmla="*/ 487 w 494"/>
                <a:gd name="T23" fmla="*/ 101 h 669"/>
                <a:gd name="T24" fmla="*/ 468 w 494"/>
                <a:gd name="T25" fmla="*/ 117 h 669"/>
                <a:gd name="T26" fmla="*/ 445 w 494"/>
                <a:gd name="T27" fmla="*/ 140 h 669"/>
                <a:gd name="T28" fmla="*/ 423 w 494"/>
                <a:gd name="T29" fmla="*/ 176 h 669"/>
                <a:gd name="T30" fmla="*/ 396 w 494"/>
                <a:gd name="T31" fmla="*/ 225 h 669"/>
                <a:gd name="T32" fmla="*/ 380 w 494"/>
                <a:gd name="T33" fmla="*/ 286 h 669"/>
                <a:gd name="T34" fmla="*/ 371 w 494"/>
                <a:gd name="T35" fmla="*/ 358 h 669"/>
                <a:gd name="T36" fmla="*/ 377 w 494"/>
                <a:gd name="T37" fmla="*/ 446 h 669"/>
                <a:gd name="T38" fmla="*/ 400 w 494"/>
                <a:gd name="T39" fmla="*/ 551 h 669"/>
                <a:gd name="T40" fmla="*/ 442 w 494"/>
                <a:gd name="T41" fmla="*/ 669 h 669"/>
                <a:gd name="T42" fmla="*/ 436 w 494"/>
                <a:gd name="T43" fmla="*/ 666 h 669"/>
                <a:gd name="T44" fmla="*/ 423 w 494"/>
                <a:gd name="T45" fmla="*/ 659 h 669"/>
                <a:gd name="T46" fmla="*/ 396 w 494"/>
                <a:gd name="T47" fmla="*/ 645 h 669"/>
                <a:gd name="T48" fmla="*/ 361 w 494"/>
                <a:gd name="T49" fmla="*/ 630 h 669"/>
                <a:gd name="T50" fmla="*/ 319 w 494"/>
                <a:gd name="T51" fmla="*/ 613 h 669"/>
                <a:gd name="T52" fmla="*/ 274 w 494"/>
                <a:gd name="T53" fmla="*/ 594 h 669"/>
                <a:gd name="T54" fmla="*/ 218 w 494"/>
                <a:gd name="T55" fmla="*/ 578 h 669"/>
                <a:gd name="T56" fmla="*/ 160 w 494"/>
                <a:gd name="T57" fmla="*/ 558 h 669"/>
                <a:gd name="T58" fmla="*/ 98 w 494"/>
                <a:gd name="T59" fmla="*/ 545 h 669"/>
                <a:gd name="T60" fmla="*/ 36 w 494"/>
                <a:gd name="T61" fmla="*/ 531 h 669"/>
                <a:gd name="T62" fmla="*/ 30 w 494"/>
                <a:gd name="T63" fmla="*/ 534 h 669"/>
                <a:gd name="T64" fmla="*/ 49 w 494"/>
                <a:gd name="T65" fmla="*/ 525 h 669"/>
                <a:gd name="T66" fmla="*/ 66 w 494"/>
                <a:gd name="T67" fmla="*/ 515 h 669"/>
                <a:gd name="T68" fmla="*/ 82 w 494"/>
                <a:gd name="T69" fmla="*/ 502 h 669"/>
                <a:gd name="T70" fmla="*/ 98 w 494"/>
                <a:gd name="T71" fmla="*/ 489 h 669"/>
                <a:gd name="T72" fmla="*/ 115 w 494"/>
                <a:gd name="T73" fmla="*/ 473 h 669"/>
                <a:gd name="T74" fmla="*/ 127 w 494"/>
                <a:gd name="T75" fmla="*/ 457 h 669"/>
                <a:gd name="T76" fmla="*/ 137 w 494"/>
                <a:gd name="T77" fmla="*/ 440 h 669"/>
                <a:gd name="T78" fmla="*/ 146 w 494"/>
                <a:gd name="T79" fmla="*/ 421 h 669"/>
                <a:gd name="T80" fmla="*/ 153 w 494"/>
                <a:gd name="T81" fmla="*/ 398 h 669"/>
                <a:gd name="T82" fmla="*/ 160 w 494"/>
                <a:gd name="T83" fmla="*/ 375 h 669"/>
                <a:gd name="T84" fmla="*/ 167 w 494"/>
                <a:gd name="T85" fmla="*/ 329 h 669"/>
                <a:gd name="T86" fmla="*/ 163 w 494"/>
                <a:gd name="T87" fmla="*/ 286 h 669"/>
                <a:gd name="T88" fmla="*/ 156 w 494"/>
                <a:gd name="T89" fmla="*/ 244 h 669"/>
                <a:gd name="T90" fmla="*/ 146 w 494"/>
                <a:gd name="T91" fmla="*/ 205 h 669"/>
                <a:gd name="T92" fmla="*/ 127 w 494"/>
                <a:gd name="T93" fmla="*/ 169 h 669"/>
                <a:gd name="T94" fmla="*/ 108 w 494"/>
                <a:gd name="T95" fmla="*/ 130 h 669"/>
                <a:gd name="T96" fmla="*/ 85 w 494"/>
                <a:gd name="T97" fmla="*/ 98 h 669"/>
                <a:gd name="T98" fmla="*/ 60 w 494"/>
                <a:gd name="T99" fmla="*/ 62 h 669"/>
                <a:gd name="T100" fmla="*/ 30 w 494"/>
                <a:gd name="T101" fmla="*/ 29 h 669"/>
                <a:gd name="T102" fmla="*/ 0 w 494"/>
                <a:gd name="T103" fmla="*/ 0 h 669"/>
                <a:gd name="T104" fmla="*/ 3 w 494"/>
                <a:gd name="T105" fmla="*/ 3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4" h="669">
                  <a:moveTo>
                    <a:pt x="3" y="3"/>
                  </a:moveTo>
                  <a:lnTo>
                    <a:pt x="49" y="23"/>
                  </a:lnTo>
                  <a:lnTo>
                    <a:pt x="98" y="42"/>
                  </a:lnTo>
                  <a:lnTo>
                    <a:pt x="146" y="62"/>
                  </a:lnTo>
                  <a:lnTo>
                    <a:pt x="195" y="75"/>
                  </a:lnTo>
                  <a:lnTo>
                    <a:pt x="247" y="87"/>
                  </a:lnTo>
                  <a:lnTo>
                    <a:pt x="296" y="98"/>
                  </a:lnTo>
                  <a:lnTo>
                    <a:pt x="348" y="101"/>
                  </a:lnTo>
                  <a:lnTo>
                    <a:pt x="396" y="104"/>
                  </a:lnTo>
                  <a:lnTo>
                    <a:pt x="445" y="104"/>
                  </a:lnTo>
                  <a:lnTo>
                    <a:pt x="494" y="98"/>
                  </a:lnTo>
                  <a:lnTo>
                    <a:pt x="487" y="101"/>
                  </a:lnTo>
                  <a:lnTo>
                    <a:pt x="468" y="117"/>
                  </a:lnTo>
                  <a:lnTo>
                    <a:pt x="445" y="140"/>
                  </a:lnTo>
                  <a:lnTo>
                    <a:pt x="423" y="176"/>
                  </a:lnTo>
                  <a:lnTo>
                    <a:pt x="396" y="225"/>
                  </a:lnTo>
                  <a:lnTo>
                    <a:pt x="380" y="286"/>
                  </a:lnTo>
                  <a:lnTo>
                    <a:pt x="371" y="358"/>
                  </a:lnTo>
                  <a:lnTo>
                    <a:pt x="377" y="446"/>
                  </a:lnTo>
                  <a:lnTo>
                    <a:pt x="400" y="551"/>
                  </a:lnTo>
                  <a:lnTo>
                    <a:pt x="442" y="669"/>
                  </a:lnTo>
                  <a:lnTo>
                    <a:pt x="436" y="666"/>
                  </a:lnTo>
                  <a:lnTo>
                    <a:pt x="423" y="659"/>
                  </a:lnTo>
                  <a:lnTo>
                    <a:pt x="396" y="645"/>
                  </a:lnTo>
                  <a:lnTo>
                    <a:pt x="361" y="630"/>
                  </a:lnTo>
                  <a:lnTo>
                    <a:pt x="319" y="613"/>
                  </a:lnTo>
                  <a:lnTo>
                    <a:pt x="274" y="594"/>
                  </a:lnTo>
                  <a:lnTo>
                    <a:pt x="218" y="578"/>
                  </a:lnTo>
                  <a:lnTo>
                    <a:pt x="160" y="558"/>
                  </a:lnTo>
                  <a:lnTo>
                    <a:pt x="98" y="545"/>
                  </a:lnTo>
                  <a:lnTo>
                    <a:pt x="36" y="531"/>
                  </a:lnTo>
                  <a:lnTo>
                    <a:pt x="30" y="534"/>
                  </a:lnTo>
                  <a:lnTo>
                    <a:pt x="49" y="525"/>
                  </a:lnTo>
                  <a:lnTo>
                    <a:pt x="66" y="515"/>
                  </a:lnTo>
                  <a:lnTo>
                    <a:pt x="82" y="502"/>
                  </a:lnTo>
                  <a:lnTo>
                    <a:pt x="98" y="489"/>
                  </a:lnTo>
                  <a:lnTo>
                    <a:pt x="115" y="473"/>
                  </a:lnTo>
                  <a:lnTo>
                    <a:pt x="127" y="457"/>
                  </a:lnTo>
                  <a:lnTo>
                    <a:pt x="137" y="440"/>
                  </a:lnTo>
                  <a:lnTo>
                    <a:pt x="146" y="421"/>
                  </a:lnTo>
                  <a:lnTo>
                    <a:pt x="153" y="398"/>
                  </a:lnTo>
                  <a:lnTo>
                    <a:pt x="160" y="375"/>
                  </a:lnTo>
                  <a:lnTo>
                    <a:pt x="167" y="329"/>
                  </a:lnTo>
                  <a:lnTo>
                    <a:pt x="163" y="286"/>
                  </a:lnTo>
                  <a:lnTo>
                    <a:pt x="156" y="244"/>
                  </a:lnTo>
                  <a:lnTo>
                    <a:pt x="146" y="205"/>
                  </a:lnTo>
                  <a:lnTo>
                    <a:pt x="127" y="169"/>
                  </a:lnTo>
                  <a:lnTo>
                    <a:pt x="108" y="130"/>
                  </a:lnTo>
                  <a:lnTo>
                    <a:pt x="85" y="98"/>
                  </a:lnTo>
                  <a:lnTo>
                    <a:pt x="60" y="62"/>
                  </a:lnTo>
                  <a:lnTo>
                    <a:pt x="30" y="29"/>
                  </a:lnTo>
                  <a:lnTo>
                    <a:pt x="0" y="0"/>
                  </a:lnTo>
                  <a:lnTo>
                    <a:pt x="3" y="3"/>
                  </a:lnTo>
                  <a:close/>
                </a:path>
              </a:pathLst>
            </a:custGeom>
            <a:solidFill>
              <a:srgbClr val="FFB2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58" name="Freeform 1234"/>
            <p:cNvSpPr>
              <a:spLocks/>
            </p:cNvSpPr>
            <p:nvPr/>
          </p:nvSpPr>
          <p:spPr bwMode="auto">
            <a:xfrm>
              <a:off x="972" y="2908"/>
              <a:ext cx="16" cy="17"/>
            </a:xfrm>
            <a:custGeom>
              <a:avLst/>
              <a:gdLst>
                <a:gd name="T0" fmla="*/ 6 w 351"/>
                <a:gd name="T1" fmla="*/ 304 h 464"/>
                <a:gd name="T2" fmla="*/ 58 w 351"/>
                <a:gd name="T3" fmla="*/ 320 h 464"/>
                <a:gd name="T4" fmla="*/ 111 w 351"/>
                <a:gd name="T5" fmla="*/ 340 h 464"/>
                <a:gd name="T6" fmla="*/ 160 w 351"/>
                <a:gd name="T7" fmla="*/ 359 h 464"/>
                <a:gd name="T8" fmla="*/ 204 w 351"/>
                <a:gd name="T9" fmla="*/ 382 h 464"/>
                <a:gd name="T10" fmla="*/ 244 w 351"/>
                <a:gd name="T11" fmla="*/ 401 h 464"/>
                <a:gd name="T12" fmla="*/ 280 w 351"/>
                <a:gd name="T13" fmla="*/ 421 h 464"/>
                <a:gd name="T14" fmla="*/ 309 w 351"/>
                <a:gd name="T15" fmla="*/ 437 h 464"/>
                <a:gd name="T16" fmla="*/ 332 w 351"/>
                <a:gd name="T17" fmla="*/ 454 h 464"/>
                <a:gd name="T18" fmla="*/ 344 w 351"/>
                <a:gd name="T19" fmla="*/ 460 h 464"/>
                <a:gd name="T20" fmla="*/ 351 w 351"/>
                <a:gd name="T21" fmla="*/ 464 h 464"/>
                <a:gd name="T22" fmla="*/ 305 w 351"/>
                <a:gd name="T23" fmla="*/ 415 h 464"/>
                <a:gd name="T24" fmla="*/ 267 w 351"/>
                <a:gd name="T25" fmla="*/ 366 h 464"/>
                <a:gd name="T26" fmla="*/ 234 w 351"/>
                <a:gd name="T27" fmla="*/ 316 h 464"/>
                <a:gd name="T28" fmla="*/ 201 w 351"/>
                <a:gd name="T29" fmla="*/ 268 h 464"/>
                <a:gd name="T30" fmla="*/ 176 w 351"/>
                <a:gd name="T31" fmla="*/ 222 h 464"/>
                <a:gd name="T32" fmla="*/ 156 w 351"/>
                <a:gd name="T33" fmla="*/ 180 h 464"/>
                <a:gd name="T34" fmla="*/ 137 w 351"/>
                <a:gd name="T35" fmla="*/ 134 h 464"/>
                <a:gd name="T36" fmla="*/ 121 w 351"/>
                <a:gd name="T37" fmla="*/ 92 h 464"/>
                <a:gd name="T38" fmla="*/ 107 w 351"/>
                <a:gd name="T39" fmla="*/ 49 h 464"/>
                <a:gd name="T40" fmla="*/ 97 w 351"/>
                <a:gd name="T41" fmla="*/ 10 h 464"/>
                <a:gd name="T42" fmla="*/ 97 w 351"/>
                <a:gd name="T43" fmla="*/ 0 h 464"/>
                <a:gd name="T44" fmla="*/ 97 w 351"/>
                <a:gd name="T45" fmla="*/ 17 h 464"/>
                <a:gd name="T46" fmla="*/ 97 w 351"/>
                <a:gd name="T47" fmla="*/ 33 h 464"/>
                <a:gd name="T48" fmla="*/ 97 w 351"/>
                <a:gd name="T49" fmla="*/ 46 h 464"/>
                <a:gd name="T50" fmla="*/ 97 w 351"/>
                <a:gd name="T51" fmla="*/ 62 h 464"/>
                <a:gd name="T52" fmla="*/ 97 w 351"/>
                <a:gd name="T53" fmla="*/ 78 h 464"/>
                <a:gd name="T54" fmla="*/ 97 w 351"/>
                <a:gd name="T55" fmla="*/ 95 h 464"/>
                <a:gd name="T56" fmla="*/ 94 w 351"/>
                <a:gd name="T57" fmla="*/ 108 h 464"/>
                <a:gd name="T58" fmla="*/ 94 w 351"/>
                <a:gd name="T59" fmla="*/ 125 h 464"/>
                <a:gd name="T60" fmla="*/ 91 w 351"/>
                <a:gd name="T61" fmla="*/ 141 h 464"/>
                <a:gd name="T62" fmla="*/ 91 w 351"/>
                <a:gd name="T63" fmla="*/ 156 h 464"/>
                <a:gd name="T64" fmla="*/ 88 w 351"/>
                <a:gd name="T65" fmla="*/ 177 h 464"/>
                <a:gd name="T66" fmla="*/ 82 w 351"/>
                <a:gd name="T67" fmla="*/ 192 h 464"/>
                <a:gd name="T68" fmla="*/ 75 w 351"/>
                <a:gd name="T69" fmla="*/ 209 h 464"/>
                <a:gd name="T70" fmla="*/ 69 w 351"/>
                <a:gd name="T71" fmla="*/ 225 h 464"/>
                <a:gd name="T72" fmla="*/ 58 w 351"/>
                <a:gd name="T73" fmla="*/ 241 h 464"/>
                <a:gd name="T74" fmla="*/ 49 w 351"/>
                <a:gd name="T75" fmla="*/ 255 h 464"/>
                <a:gd name="T76" fmla="*/ 39 w 351"/>
                <a:gd name="T77" fmla="*/ 271 h 464"/>
                <a:gd name="T78" fmla="*/ 26 w 351"/>
                <a:gd name="T79" fmla="*/ 280 h 464"/>
                <a:gd name="T80" fmla="*/ 14 w 351"/>
                <a:gd name="T81" fmla="*/ 294 h 464"/>
                <a:gd name="T82" fmla="*/ 0 w 351"/>
                <a:gd name="T83" fmla="*/ 304 h 464"/>
                <a:gd name="T84" fmla="*/ 6 w 351"/>
                <a:gd name="T85" fmla="*/ 30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1" h="464">
                  <a:moveTo>
                    <a:pt x="6" y="304"/>
                  </a:moveTo>
                  <a:lnTo>
                    <a:pt x="58" y="320"/>
                  </a:lnTo>
                  <a:lnTo>
                    <a:pt x="111" y="340"/>
                  </a:lnTo>
                  <a:lnTo>
                    <a:pt x="160" y="359"/>
                  </a:lnTo>
                  <a:lnTo>
                    <a:pt x="204" y="382"/>
                  </a:lnTo>
                  <a:lnTo>
                    <a:pt x="244" y="401"/>
                  </a:lnTo>
                  <a:lnTo>
                    <a:pt x="280" y="421"/>
                  </a:lnTo>
                  <a:lnTo>
                    <a:pt x="309" y="437"/>
                  </a:lnTo>
                  <a:lnTo>
                    <a:pt x="332" y="454"/>
                  </a:lnTo>
                  <a:lnTo>
                    <a:pt x="344" y="460"/>
                  </a:lnTo>
                  <a:lnTo>
                    <a:pt x="351" y="464"/>
                  </a:lnTo>
                  <a:lnTo>
                    <a:pt x="305" y="415"/>
                  </a:lnTo>
                  <a:lnTo>
                    <a:pt x="267" y="366"/>
                  </a:lnTo>
                  <a:lnTo>
                    <a:pt x="234" y="316"/>
                  </a:lnTo>
                  <a:lnTo>
                    <a:pt x="201" y="268"/>
                  </a:lnTo>
                  <a:lnTo>
                    <a:pt x="176" y="222"/>
                  </a:lnTo>
                  <a:lnTo>
                    <a:pt x="156" y="180"/>
                  </a:lnTo>
                  <a:lnTo>
                    <a:pt x="137" y="134"/>
                  </a:lnTo>
                  <a:lnTo>
                    <a:pt x="121" y="92"/>
                  </a:lnTo>
                  <a:lnTo>
                    <a:pt x="107" y="49"/>
                  </a:lnTo>
                  <a:lnTo>
                    <a:pt x="97" y="10"/>
                  </a:lnTo>
                  <a:lnTo>
                    <a:pt x="97" y="0"/>
                  </a:lnTo>
                  <a:lnTo>
                    <a:pt x="97" y="17"/>
                  </a:lnTo>
                  <a:lnTo>
                    <a:pt x="97" y="33"/>
                  </a:lnTo>
                  <a:lnTo>
                    <a:pt x="97" y="46"/>
                  </a:lnTo>
                  <a:lnTo>
                    <a:pt x="97" y="62"/>
                  </a:lnTo>
                  <a:lnTo>
                    <a:pt x="97" y="78"/>
                  </a:lnTo>
                  <a:lnTo>
                    <a:pt x="97" y="95"/>
                  </a:lnTo>
                  <a:lnTo>
                    <a:pt x="94" y="108"/>
                  </a:lnTo>
                  <a:lnTo>
                    <a:pt x="94" y="125"/>
                  </a:lnTo>
                  <a:lnTo>
                    <a:pt x="91" y="141"/>
                  </a:lnTo>
                  <a:lnTo>
                    <a:pt x="91" y="156"/>
                  </a:lnTo>
                  <a:lnTo>
                    <a:pt x="88" y="177"/>
                  </a:lnTo>
                  <a:lnTo>
                    <a:pt x="82" y="192"/>
                  </a:lnTo>
                  <a:lnTo>
                    <a:pt x="75" y="209"/>
                  </a:lnTo>
                  <a:lnTo>
                    <a:pt x="69" y="225"/>
                  </a:lnTo>
                  <a:lnTo>
                    <a:pt x="58" y="241"/>
                  </a:lnTo>
                  <a:lnTo>
                    <a:pt x="49" y="255"/>
                  </a:lnTo>
                  <a:lnTo>
                    <a:pt x="39" y="271"/>
                  </a:lnTo>
                  <a:lnTo>
                    <a:pt x="26" y="280"/>
                  </a:lnTo>
                  <a:lnTo>
                    <a:pt x="14" y="294"/>
                  </a:lnTo>
                  <a:lnTo>
                    <a:pt x="0" y="304"/>
                  </a:lnTo>
                  <a:lnTo>
                    <a:pt x="6" y="304"/>
                  </a:lnTo>
                  <a:close/>
                </a:path>
              </a:pathLst>
            </a:custGeom>
            <a:solidFill>
              <a:srgbClr val="FFB2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59" name="Freeform 1235"/>
            <p:cNvSpPr>
              <a:spLocks/>
            </p:cNvSpPr>
            <p:nvPr/>
          </p:nvSpPr>
          <p:spPr bwMode="auto">
            <a:xfrm>
              <a:off x="908" y="2916"/>
              <a:ext cx="38" cy="32"/>
            </a:xfrm>
            <a:custGeom>
              <a:avLst/>
              <a:gdLst>
                <a:gd name="T0" fmla="*/ 224 w 886"/>
                <a:gd name="T1" fmla="*/ 3 h 913"/>
                <a:gd name="T2" fmla="*/ 207 w 886"/>
                <a:gd name="T3" fmla="*/ 43 h 913"/>
                <a:gd name="T4" fmla="*/ 188 w 886"/>
                <a:gd name="T5" fmla="*/ 88 h 913"/>
                <a:gd name="T6" fmla="*/ 168 w 886"/>
                <a:gd name="T7" fmla="*/ 130 h 913"/>
                <a:gd name="T8" fmla="*/ 146 w 886"/>
                <a:gd name="T9" fmla="*/ 176 h 913"/>
                <a:gd name="T10" fmla="*/ 124 w 886"/>
                <a:gd name="T11" fmla="*/ 222 h 913"/>
                <a:gd name="T12" fmla="*/ 100 w 886"/>
                <a:gd name="T13" fmla="*/ 264 h 913"/>
                <a:gd name="T14" fmla="*/ 75 w 886"/>
                <a:gd name="T15" fmla="*/ 306 h 913"/>
                <a:gd name="T16" fmla="*/ 49 w 886"/>
                <a:gd name="T17" fmla="*/ 349 h 913"/>
                <a:gd name="T18" fmla="*/ 23 w 886"/>
                <a:gd name="T19" fmla="*/ 385 h 913"/>
                <a:gd name="T20" fmla="*/ 0 w 886"/>
                <a:gd name="T21" fmla="*/ 421 h 913"/>
                <a:gd name="T22" fmla="*/ 16 w 886"/>
                <a:gd name="T23" fmla="*/ 421 h 913"/>
                <a:gd name="T24" fmla="*/ 64 w 886"/>
                <a:gd name="T25" fmla="*/ 424 h 913"/>
                <a:gd name="T26" fmla="*/ 136 w 886"/>
                <a:gd name="T27" fmla="*/ 430 h 913"/>
                <a:gd name="T28" fmla="*/ 228 w 886"/>
                <a:gd name="T29" fmla="*/ 447 h 913"/>
                <a:gd name="T30" fmla="*/ 331 w 886"/>
                <a:gd name="T31" fmla="*/ 476 h 913"/>
                <a:gd name="T32" fmla="*/ 441 w 886"/>
                <a:gd name="T33" fmla="*/ 518 h 913"/>
                <a:gd name="T34" fmla="*/ 552 w 886"/>
                <a:gd name="T35" fmla="*/ 580 h 913"/>
                <a:gd name="T36" fmla="*/ 655 w 886"/>
                <a:gd name="T37" fmla="*/ 665 h 913"/>
                <a:gd name="T38" fmla="*/ 750 w 886"/>
                <a:gd name="T39" fmla="*/ 776 h 913"/>
                <a:gd name="T40" fmla="*/ 825 w 886"/>
                <a:gd name="T41" fmla="*/ 913 h 913"/>
                <a:gd name="T42" fmla="*/ 825 w 886"/>
                <a:gd name="T43" fmla="*/ 903 h 913"/>
                <a:gd name="T44" fmla="*/ 822 w 886"/>
                <a:gd name="T45" fmla="*/ 880 h 913"/>
                <a:gd name="T46" fmla="*/ 822 w 886"/>
                <a:gd name="T47" fmla="*/ 848 h 913"/>
                <a:gd name="T48" fmla="*/ 819 w 886"/>
                <a:gd name="T49" fmla="*/ 802 h 913"/>
                <a:gd name="T50" fmla="*/ 822 w 886"/>
                <a:gd name="T51" fmla="*/ 750 h 913"/>
                <a:gd name="T52" fmla="*/ 825 w 886"/>
                <a:gd name="T53" fmla="*/ 692 h 913"/>
                <a:gd name="T54" fmla="*/ 831 w 886"/>
                <a:gd name="T55" fmla="*/ 626 h 913"/>
                <a:gd name="T56" fmla="*/ 844 w 886"/>
                <a:gd name="T57" fmla="*/ 557 h 913"/>
                <a:gd name="T58" fmla="*/ 861 w 886"/>
                <a:gd name="T59" fmla="*/ 493 h 913"/>
                <a:gd name="T60" fmla="*/ 886 w 886"/>
                <a:gd name="T61" fmla="*/ 424 h 913"/>
                <a:gd name="T62" fmla="*/ 870 w 886"/>
                <a:gd name="T63" fmla="*/ 433 h 913"/>
                <a:gd name="T64" fmla="*/ 850 w 886"/>
                <a:gd name="T65" fmla="*/ 440 h 913"/>
                <a:gd name="T66" fmla="*/ 831 w 886"/>
                <a:gd name="T67" fmla="*/ 450 h 913"/>
                <a:gd name="T68" fmla="*/ 812 w 886"/>
                <a:gd name="T69" fmla="*/ 457 h 913"/>
                <a:gd name="T70" fmla="*/ 792 w 886"/>
                <a:gd name="T71" fmla="*/ 466 h 913"/>
                <a:gd name="T72" fmla="*/ 773 w 886"/>
                <a:gd name="T73" fmla="*/ 472 h 913"/>
                <a:gd name="T74" fmla="*/ 753 w 886"/>
                <a:gd name="T75" fmla="*/ 479 h 913"/>
                <a:gd name="T76" fmla="*/ 734 w 886"/>
                <a:gd name="T77" fmla="*/ 486 h 913"/>
                <a:gd name="T78" fmla="*/ 715 w 886"/>
                <a:gd name="T79" fmla="*/ 493 h 913"/>
                <a:gd name="T80" fmla="*/ 691 w 886"/>
                <a:gd name="T81" fmla="*/ 499 h 913"/>
                <a:gd name="T82" fmla="*/ 659 w 886"/>
                <a:gd name="T83" fmla="*/ 502 h 913"/>
                <a:gd name="T84" fmla="*/ 627 w 886"/>
                <a:gd name="T85" fmla="*/ 505 h 913"/>
                <a:gd name="T86" fmla="*/ 594 w 886"/>
                <a:gd name="T87" fmla="*/ 502 h 913"/>
                <a:gd name="T88" fmla="*/ 561 w 886"/>
                <a:gd name="T89" fmla="*/ 499 h 913"/>
                <a:gd name="T90" fmla="*/ 529 w 886"/>
                <a:gd name="T91" fmla="*/ 489 h 913"/>
                <a:gd name="T92" fmla="*/ 500 w 886"/>
                <a:gd name="T93" fmla="*/ 483 h 913"/>
                <a:gd name="T94" fmla="*/ 474 w 886"/>
                <a:gd name="T95" fmla="*/ 472 h 913"/>
                <a:gd name="T96" fmla="*/ 448 w 886"/>
                <a:gd name="T97" fmla="*/ 463 h 913"/>
                <a:gd name="T98" fmla="*/ 429 w 886"/>
                <a:gd name="T99" fmla="*/ 457 h 913"/>
                <a:gd name="T100" fmla="*/ 412 w 886"/>
                <a:gd name="T101" fmla="*/ 450 h 913"/>
                <a:gd name="T102" fmla="*/ 367 w 886"/>
                <a:gd name="T103" fmla="*/ 421 h 913"/>
                <a:gd name="T104" fmla="*/ 328 w 886"/>
                <a:gd name="T105" fmla="*/ 388 h 913"/>
                <a:gd name="T106" fmla="*/ 298 w 886"/>
                <a:gd name="T107" fmla="*/ 349 h 913"/>
                <a:gd name="T108" fmla="*/ 276 w 886"/>
                <a:gd name="T109" fmla="*/ 303 h 913"/>
                <a:gd name="T110" fmla="*/ 256 w 886"/>
                <a:gd name="T111" fmla="*/ 258 h 913"/>
                <a:gd name="T112" fmla="*/ 243 w 886"/>
                <a:gd name="T113" fmla="*/ 209 h 913"/>
                <a:gd name="T114" fmla="*/ 237 w 886"/>
                <a:gd name="T115" fmla="*/ 156 h 913"/>
                <a:gd name="T116" fmla="*/ 231 w 886"/>
                <a:gd name="T117" fmla="*/ 104 h 913"/>
                <a:gd name="T118" fmla="*/ 228 w 886"/>
                <a:gd name="T119" fmla="*/ 52 h 913"/>
                <a:gd name="T120" fmla="*/ 224 w 886"/>
                <a:gd name="T121" fmla="*/ 0 h 913"/>
                <a:gd name="T122" fmla="*/ 224 w 886"/>
                <a:gd name="T123" fmla="*/ 3 h 9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86" h="913">
                  <a:moveTo>
                    <a:pt x="224" y="3"/>
                  </a:moveTo>
                  <a:lnTo>
                    <a:pt x="207" y="43"/>
                  </a:lnTo>
                  <a:lnTo>
                    <a:pt x="188" y="88"/>
                  </a:lnTo>
                  <a:lnTo>
                    <a:pt x="168" y="130"/>
                  </a:lnTo>
                  <a:lnTo>
                    <a:pt x="146" y="176"/>
                  </a:lnTo>
                  <a:lnTo>
                    <a:pt x="124" y="222"/>
                  </a:lnTo>
                  <a:lnTo>
                    <a:pt x="100" y="264"/>
                  </a:lnTo>
                  <a:lnTo>
                    <a:pt x="75" y="306"/>
                  </a:lnTo>
                  <a:lnTo>
                    <a:pt x="49" y="349"/>
                  </a:lnTo>
                  <a:lnTo>
                    <a:pt x="23" y="385"/>
                  </a:lnTo>
                  <a:lnTo>
                    <a:pt x="0" y="421"/>
                  </a:lnTo>
                  <a:lnTo>
                    <a:pt x="16" y="421"/>
                  </a:lnTo>
                  <a:lnTo>
                    <a:pt x="64" y="424"/>
                  </a:lnTo>
                  <a:lnTo>
                    <a:pt x="136" y="430"/>
                  </a:lnTo>
                  <a:lnTo>
                    <a:pt x="228" y="447"/>
                  </a:lnTo>
                  <a:lnTo>
                    <a:pt x="331" y="476"/>
                  </a:lnTo>
                  <a:lnTo>
                    <a:pt x="441" y="518"/>
                  </a:lnTo>
                  <a:lnTo>
                    <a:pt x="552" y="580"/>
                  </a:lnTo>
                  <a:lnTo>
                    <a:pt x="655" y="665"/>
                  </a:lnTo>
                  <a:lnTo>
                    <a:pt x="750" y="776"/>
                  </a:lnTo>
                  <a:lnTo>
                    <a:pt x="825" y="913"/>
                  </a:lnTo>
                  <a:lnTo>
                    <a:pt x="825" y="903"/>
                  </a:lnTo>
                  <a:lnTo>
                    <a:pt x="822" y="880"/>
                  </a:lnTo>
                  <a:lnTo>
                    <a:pt x="822" y="848"/>
                  </a:lnTo>
                  <a:lnTo>
                    <a:pt x="819" y="802"/>
                  </a:lnTo>
                  <a:lnTo>
                    <a:pt x="822" y="750"/>
                  </a:lnTo>
                  <a:lnTo>
                    <a:pt x="825" y="692"/>
                  </a:lnTo>
                  <a:lnTo>
                    <a:pt x="831" y="626"/>
                  </a:lnTo>
                  <a:lnTo>
                    <a:pt x="844" y="557"/>
                  </a:lnTo>
                  <a:lnTo>
                    <a:pt x="861" y="493"/>
                  </a:lnTo>
                  <a:lnTo>
                    <a:pt x="886" y="424"/>
                  </a:lnTo>
                  <a:lnTo>
                    <a:pt x="870" y="433"/>
                  </a:lnTo>
                  <a:lnTo>
                    <a:pt x="850" y="440"/>
                  </a:lnTo>
                  <a:lnTo>
                    <a:pt x="831" y="450"/>
                  </a:lnTo>
                  <a:lnTo>
                    <a:pt x="812" y="457"/>
                  </a:lnTo>
                  <a:lnTo>
                    <a:pt x="792" y="466"/>
                  </a:lnTo>
                  <a:lnTo>
                    <a:pt x="773" y="472"/>
                  </a:lnTo>
                  <a:lnTo>
                    <a:pt x="753" y="479"/>
                  </a:lnTo>
                  <a:lnTo>
                    <a:pt x="734" y="486"/>
                  </a:lnTo>
                  <a:lnTo>
                    <a:pt x="715" y="493"/>
                  </a:lnTo>
                  <a:lnTo>
                    <a:pt x="691" y="499"/>
                  </a:lnTo>
                  <a:lnTo>
                    <a:pt x="659" y="502"/>
                  </a:lnTo>
                  <a:lnTo>
                    <a:pt x="627" y="505"/>
                  </a:lnTo>
                  <a:lnTo>
                    <a:pt x="594" y="502"/>
                  </a:lnTo>
                  <a:lnTo>
                    <a:pt x="561" y="499"/>
                  </a:lnTo>
                  <a:lnTo>
                    <a:pt x="529" y="489"/>
                  </a:lnTo>
                  <a:lnTo>
                    <a:pt x="500" y="483"/>
                  </a:lnTo>
                  <a:lnTo>
                    <a:pt x="474" y="472"/>
                  </a:lnTo>
                  <a:lnTo>
                    <a:pt x="448" y="463"/>
                  </a:lnTo>
                  <a:lnTo>
                    <a:pt x="429" y="457"/>
                  </a:lnTo>
                  <a:lnTo>
                    <a:pt x="412" y="450"/>
                  </a:lnTo>
                  <a:lnTo>
                    <a:pt x="367" y="421"/>
                  </a:lnTo>
                  <a:lnTo>
                    <a:pt x="328" y="388"/>
                  </a:lnTo>
                  <a:lnTo>
                    <a:pt x="298" y="349"/>
                  </a:lnTo>
                  <a:lnTo>
                    <a:pt x="276" y="303"/>
                  </a:lnTo>
                  <a:lnTo>
                    <a:pt x="256" y="258"/>
                  </a:lnTo>
                  <a:lnTo>
                    <a:pt x="243" y="209"/>
                  </a:lnTo>
                  <a:lnTo>
                    <a:pt x="237" y="156"/>
                  </a:lnTo>
                  <a:lnTo>
                    <a:pt x="231" y="104"/>
                  </a:lnTo>
                  <a:lnTo>
                    <a:pt x="228" y="52"/>
                  </a:lnTo>
                  <a:lnTo>
                    <a:pt x="224" y="0"/>
                  </a:lnTo>
                  <a:lnTo>
                    <a:pt x="224" y="3"/>
                  </a:lnTo>
                  <a:close/>
                </a:path>
              </a:pathLst>
            </a:custGeom>
            <a:solidFill>
              <a:srgbClr val="FFB2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60" name="Freeform 1236"/>
            <p:cNvSpPr>
              <a:spLocks/>
            </p:cNvSpPr>
            <p:nvPr/>
          </p:nvSpPr>
          <p:spPr bwMode="auto">
            <a:xfrm>
              <a:off x="895" y="2769"/>
              <a:ext cx="41" cy="150"/>
            </a:xfrm>
            <a:custGeom>
              <a:avLst/>
              <a:gdLst>
                <a:gd name="T0" fmla="*/ 416 w 945"/>
                <a:gd name="T1" fmla="*/ 3481 h 4205"/>
                <a:gd name="T2" fmla="*/ 309 w 945"/>
                <a:gd name="T3" fmla="*/ 3272 h 4205"/>
                <a:gd name="T4" fmla="*/ 179 w 945"/>
                <a:gd name="T5" fmla="*/ 2995 h 4205"/>
                <a:gd name="T6" fmla="*/ 62 w 945"/>
                <a:gd name="T7" fmla="*/ 2665 h 4205"/>
                <a:gd name="T8" fmla="*/ 0 w 945"/>
                <a:gd name="T9" fmla="*/ 2303 h 4205"/>
                <a:gd name="T10" fmla="*/ 23 w 945"/>
                <a:gd name="T11" fmla="*/ 1951 h 4205"/>
                <a:gd name="T12" fmla="*/ 136 w 945"/>
                <a:gd name="T13" fmla="*/ 1638 h 4205"/>
                <a:gd name="T14" fmla="*/ 295 w 945"/>
                <a:gd name="T15" fmla="*/ 1358 h 4205"/>
                <a:gd name="T16" fmla="*/ 462 w 945"/>
                <a:gd name="T17" fmla="*/ 1123 h 4205"/>
                <a:gd name="T18" fmla="*/ 591 w 945"/>
                <a:gd name="T19" fmla="*/ 953 h 4205"/>
                <a:gd name="T20" fmla="*/ 682 w 945"/>
                <a:gd name="T21" fmla="*/ 797 h 4205"/>
                <a:gd name="T22" fmla="*/ 776 w 945"/>
                <a:gd name="T23" fmla="*/ 565 h 4205"/>
                <a:gd name="T24" fmla="*/ 855 w 945"/>
                <a:gd name="T25" fmla="*/ 330 h 4205"/>
                <a:gd name="T26" fmla="*/ 910 w 945"/>
                <a:gd name="T27" fmla="*/ 134 h 4205"/>
                <a:gd name="T28" fmla="*/ 941 w 945"/>
                <a:gd name="T29" fmla="*/ 16 h 4205"/>
                <a:gd name="T30" fmla="*/ 938 w 945"/>
                <a:gd name="T31" fmla="*/ 170 h 4205"/>
                <a:gd name="T32" fmla="*/ 890 w 945"/>
                <a:gd name="T33" fmla="*/ 519 h 4205"/>
                <a:gd name="T34" fmla="*/ 798 w 945"/>
                <a:gd name="T35" fmla="*/ 868 h 4205"/>
                <a:gd name="T36" fmla="*/ 679 w 945"/>
                <a:gd name="T37" fmla="*/ 1211 h 4205"/>
                <a:gd name="T38" fmla="*/ 542 w 945"/>
                <a:gd name="T39" fmla="*/ 1537 h 4205"/>
                <a:gd name="T40" fmla="*/ 426 w 945"/>
                <a:gd name="T41" fmla="*/ 1801 h 4205"/>
                <a:gd name="T42" fmla="*/ 364 w 945"/>
                <a:gd name="T43" fmla="*/ 1996 h 4205"/>
                <a:gd name="T44" fmla="*/ 331 w 945"/>
                <a:gd name="T45" fmla="*/ 2176 h 4205"/>
                <a:gd name="T46" fmla="*/ 325 w 945"/>
                <a:gd name="T47" fmla="*/ 2358 h 4205"/>
                <a:gd name="T48" fmla="*/ 331 w 945"/>
                <a:gd name="T49" fmla="*/ 2561 h 4205"/>
                <a:gd name="T50" fmla="*/ 338 w 945"/>
                <a:gd name="T51" fmla="*/ 2705 h 4205"/>
                <a:gd name="T52" fmla="*/ 344 w 945"/>
                <a:gd name="T53" fmla="*/ 2763 h 4205"/>
                <a:gd name="T54" fmla="*/ 361 w 945"/>
                <a:gd name="T55" fmla="*/ 2828 h 4205"/>
                <a:gd name="T56" fmla="*/ 374 w 945"/>
                <a:gd name="T57" fmla="*/ 2891 h 4205"/>
                <a:gd name="T58" fmla="*/ 393 w 945"/>
                <a:gd name="T59" fmla="*/ 2946 h 4205"/>
                <a:gd name="T60" fmla="*/ 442 w 945"/>
                <a:gd name="T61" fmla="*/ 3086 h 4205"/>
                <a:gd name="T62" fmla="*/ 514 w 945"/>
                <a:gd name="T63" fmla="*/ 3330 h 4205"/>
                <a:gd name="T64" fmla="*/ 556 w 945"/>
                <a:gd name="T65" fmla="*/ 3586 h 4205"/>
                <a:gd name="T66" fmla="*/ 556 w 945"/>
                <a:gd name="T67" fmla="*/ 3840 h 4205"/>
                <a:gd name="T68" fmla="*/ 507 w 945"/>
                <a:gd name="T69" fmla="*/ 4084 h 4205"/>
                <a:gd name="T70" fmla="*/ 462 w 945"/>
                <a:gd name="T71" fmla="*/ 4192 h 4205"/>
                <a:gd name="T72" fmla="*/ 474 w 945"/>
                <a:gd name="T73" fmla="*/ 4104 h 4205"/>
                <a:gd name="T74" fmla="*/ 487 w 945"/>
                <a:gd name="T75" fmla="*/ 3957 h 4205"/>
                <a:gd name="T76" fmla="*/ 490 w 945"/>
                <a:gd name="T77" fmla="*/ 3788 h 4205"/>
                <a:gd name="T78" fmla="*/ 471 w 945"/>
                <a:gd name="T79" fmla="*/ 3625 h 4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45" h="4205">
                  <a:moveTo>
                    <a:pt x="451" y="3556"/>
                  </a:moveTo>
                  <a:lnTo>
                    <a:pt x="416" y="3481"/>
                  </a:lnTo>
                  <a:lnTo>
                    <a:pt x="367" y="3386"/>
                  </a:lnTo>
                  <a:lnTo>
                    <a:pt x="309" y="3272"/>
                  </a:lnTo>
                  <a:lnTo>
                    <a:pt x="243" y="3142"/>
                  </a:lnTo>
                  <a:lnTo>
                    <a:pt x="179" y="2995"/>
                  </a:lnTo>
                  <a:lnTo>
                    <a:pt x="117" y="2835"/>
                  </a:lnTo>
                  <a:lnTo>
                    <a:pt x="62" y="2665"/>
                  </a:lnTo>
                  <a:lnTo>
                    <a:pt x="23" y="2486"/>
                  </a:lnTo>
                  <a:lnTo>
                    <a:pt x="0" y="2303"/>
                  </a:lnTo>
                  <a:lnTo>
                    <a:pt x="0" y="2114"/>
                  </a:lnTo>
                  <a:lnTo>
                    <a:pt x="23" y="1951"/>
                  </a:lnTo>
                  <a:lnTo>
                    <a:pt x="72" y="1791"/>
                  </a:lnTo>
                  <a:lnTo>
                    <a:pt x="136" y="1638"/>
                  </a:lnTo>
                  <a:lnTo>
                    <a:pt x="212" y="1491"/>
                  </a:lnTo>
                  <a:lnTo>
                    <a:pt x="295" y="1358"/>
                  </a:lnTo>
                  <a:lnTo>
                    <a:pt x="380" y="1234"/>
                  </a:lnTo>
                  <a:lnTo>
                    <a:pt x="462" y="1123"/>
                  </a:lnTo>
                  <a:lnTo>
                    <a:pt x="536" y="1031"/>
                  </a:lnTo>
                  <a:lnTo>
                    <a:pt x="591" y="953"/>
                  </a:lnTo>
                  <a:lnTo>
                    <a:pt x="630" y="897"/>
                  </a:lnTo>
                  <a:lnTo>
                    <a:pt x="682" y="797"/>
                  </a:lnTo>
                  <a:lnTo>
                    <a:pt x="731" y="682"/>
                  </a:lnTo>
                  <a:lnTo>
                    <a:pt x="776" y="565"/>
                  </a:lnTo>
                  <a:lnTo>
                    <a:pt x="819" y="444"/>
                  </a:lnTo>
                  <a:lnTo>
                    <a:pt x="855" y="330"/>
                  </a:lnTo>
                  <a:lnTo>
                    <a:pt x="886" y="226"/>
                  </a:lnTo>
                  <a:lnTo>
                    <a:pt x="910" y="134"/>
                  </a:lnTo>
                  <a:lnTo>
                    <a:pt x="929" y="62"/>
                  </a:lnTo>
                  <a:lnTo>
                    <a:pt x="941" y="16"/>
                  </a:lnTo>
                  <a:lnTo>
                    <a:pt x="945" y="0"/>
                  </a:lnTo>
                  <a:lnTo>
                    <a:pt x="938" y="170"/>
                  </a:lnTo>
                  <a:lnTo>
                    <a:pt x="919" y="342"/>
                  </a:lnTo>
                  <a:lnTo>
                    <a:pt x="890" y="519"/>
                  </a:lnTo>
                  <a:lnTo>
                    <a:pt x="847" y="695"/>
                  </a:lnTo>
                  <a:lnTo>
                    <a:pt x="798" y="868"/>
                  </a:lnTo>
                  <a:lnTo>
                    <a:pt x="743" y="1041"/>
                  </a:lnTo>
                  <a:lnTo>
                    <a:pt x="679" y="1211"/>
                  </a:lnTo>
                  <a:lnTo>
                    <a:pt x="614" y="1377"/>
                  </a:lnTo>
                  <a:lnTo>
                    <a:pt x="542" y="1537"/>
                  </a:lnTo>
                  <a:lnTo>
                    <a:pt x="474" y="1690"/>
                  </a:lnTo>
                  <a:lnTo>
                    <a:pt x="426" y="1801"/>
                  </a:lnTo>
                  <a:lnTo>
                    <a:pt x="390" y="1902"/>
                  </a:lnTo>
                  <a:lnTo>
                    <a:pt x="364" y="1996"/>
                  </a:lnTo>
                  <a:lnTo>
                    <a:pt x="344" y="2088"/>
                  </a:lnTo>
                  <a:lnTo>
                    <a:pt x="331" y="2176"/>
                  </a:lnTo>
                  <a:lnTo>
                    <a:pt x="328" y="2267"/>
                  </a:lnTo>
                  <a:lnTo>
                    <a:pt x="325" y="2358"/>
                  </a:lnTo>
                  <a:lnTo>
                    <a:pt x="328" y="2457"/>
                  </a:lnTo>
                  <a:lnTo>
                    <a:pt x="331" y="2561"/>
                  </a:lnTo>
                  <a:lnTo>
                    <a:pt x="335" y="2675"/>
                  </a:lnTo>
                  <a:lnTo>
                    <a:pt x="338" y="2705"/>
                  </a:lnTo>
                  <a:lnTo>
                    <a:pt x="341" y="2734"/>
                  </a:lnTo>
                  <a:lnTo>
                    <a:pt x="344" y="2763"/>
                  </a:lnTo>
                  <a:lnTo>
                    <a:pt x="350" y="2796"/>
                  </a:lnTo>
                  <a:lnTo>
                    <a:pt x="361" y="2828"/>
                  </a:lnTo>
                  <a:lnTo>
                    <a:pt x="367" y="2861"/>
                  </a:lnTo>
                  <a:lnTo>
                    <a:pt x="374" y="2891"/>
                  </a:lnTo>
                  <a:lnTo>
                    <a:pt x="383" y="2920"/>
                  </a:lnTo>
                  <a:lnTo>
                    <a:pt x="393" y="2946"/>
                  </a:lnTo>
                  <a:lnTo>
                    <a:pt x="399" y="2968"/>
                  </a:lnTo>
                  <a:lnTo>
                    <a:pt x="442" y="3086"/>
                  </a:lnTo>
                  <a:lnTo>
                    <a:pt x="481" y="3207"/>
                  </a:lnTo>
                  <a:lnTo>
                    <a:pt x="514" y="3330"/>
                  </a:lnTo>
                  <a:lnTo>
                    <a:pt x="539" y="3458"/>
                  </a:lnTo>
                  <a:lnTo>
                    <a:pt x="556" y="3586"/>
                  </a:lnTo>
                  <a:lnTo>
                    <a:pt x="562" y="3713"/>
                  </a:lnTo>
                  <a:lnTo>
                    <a:pt x="556" y="3840"/>
                  </a:lnTo>
                  <a:lnTo>
                    <a:pt x="539" y="3964"/>
                  </a:lnTo>
                  <a:lnTo>
                    <a:pt x="507" y="4084"/>
                  </a:lnTo>
                  <a:lnTo>
                    <a:pt x="462" y="4205"/>
                  </a:lnTo>
                  <a:lnTo>
                    <a:pt x="462" y="4192"/>
                  </a:lnTo>
                  <a:lnTo>
                    <a:pt x="468" y="4156"/>
                  </a:lnTo>
                  <a:lnTo>
                    <a:pt x="474" y="4104"/>
                  </a:lnTo>
                  <a:lnTo>
                    <a:pt x="481" y="4036"/>
                  </a:lnTo>
                  <a:lnTo>
                    <a:pt x="487" y="3957"/>
                  </a:lnTo>
                  <a:lnTo>
                    <a:pt x="490" y="3872"/>
                  </a:lnTo>
                  <a:lnTo>
                    <a:pt x="490" y="3788"/>
                  </a:lnTo>
                  <a:lnTo>
                    <a:pt x="484" y="3703"/>
                  </a:lnTo>
                  <a:lnTo>
                    <a:pt x="471" y="3625"/>
                  </a:lnTo>
                  <a:lnTo>
                    <a:pt x="451" y="3556"/>
                  </a:lnTo>
                  <a:close/>
                </a:path>
              </a:pathLst>
            </a:custGeom>
            <a:solidFill>
              <a:srgbClr val="FFB2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61" name="Freeform 1237"/>
            <p:cNvSpPr>
              <a:spLocks/>
            </p:cNvSpPr>
            <p:nvPr/>
          </p:nvSpPr>
          <p:spPr bwMode="auto">
            <a:xfrm>
              <a:off x="892" y="2743"/>
              <a:ext cx="45" cy="188"/>
            </a:xfrm>
            <a:custGeom>
              <a:avLst/>
              <a:gdLst>
                <a:gd name="T0" fmla="*/ 871 w 1036"/>
                <a:gd name="T1" fmla="*/ 49 h 5246"/>
                <a:gd name="T2" fmla="*/ 932 w 1036"/>
                <a:gd name="T3" fmla="*/ 157 h 5246"/>
                <a:gd name="T4" fmla="*/ 984 w 1036"/>
                <a:gd name="T5" fmla="*/ 277 h 5246"/>
                <a:gd name="T6" fmla="*/ 1020 w 1036"/>
                <a:gd name="T7" fmla="*/ 408 h 5246"/>
                <a:gd name="T8" fmla="*/ 1036 w 1036"/>
                <a:gd name="T9" fmla="*/ 538 h 5246"/>
                <a:gd name="T10" fmla="*/ 1030 w 1036"/>
                <a:gd name="T11" fmla="*/ 676 h 5246"/>
                <a:gd name="T12" fmla="*/ 997 w 1036"/>
                <a:gd name="T13" fmla="*/ 878 h 5246"/>
                <a:gd name="T14" fmla="*/ 935 w 1036"/>
                <a:gd name="T15" fmla="*/ 1126 h 5246"/>
                <a:gd name="T16" fmla="*/ 844 w 1036"/>
                <a:gd name="T17" fmla="*/ 1400 h 5246"/>
                <a:gd name="T18" fmla="*/ 714 w 1036"/>
                <a:gd name="T19" fmla="*/ 1670 h 5246"/>
                <a:gd name="T20" fmla="*/ 558 w 1036"/>
                <a:gd name="T21" fmla="*/ 1905 h 5246"/>
                <a:gd name="T22" fmla="*/ 412 w 1036"/>
                <a:gd name="T23" fmla="*/ 2091 h 5246"/>
                <a:gd name="T24" fmla="*/ 280 w 1036"/>
                <a:gd name="T25" fmla="*/ 2273 h 5246"/>
                <a:gd name="T26" fmla="*/ 179 w 1036"/>
                <a:gd name="T27" fmla="*/ 2483 h 5246"/>
                <a:gd name="T28" fmla="*/ 123 w 1036"/>
                <a:gd name="T29" fmla="*/ 2747 h 5246"/>
                <a:gd name="T30" fmla="*/ 120 w 1036"/>
                <a:gd name="T31" fmla="*/ 3090 h 5246"/>
                <a:gd name="T32" fmla="*/ 159 w 1036"/>
                <a:gd name="T33" fmla="*/ 3369 h 5246"/>
                <a:gd name="T34" fmla="*/ 231 w 1036"/>
                <a:gd name="T35" fmla="*/ 3588 h 5246"/>
                <a:gd name="T36" fmla="*/ 325 w 1036"/>
                <a:gd name="T37" fmla="*/ 3791 h 5246"/>
                <a:gd name="T38" fmla="*/ 436 w 1036"/>
                <a:gd name="T39" fmla="*/ 4015 h 5246"/>
                <a:gd name="T40" fmla="*/ 549 w 1036"/>
                <a:gd name="T41" fmla="*/ 4293 h 5246"/>
                <a:gd name="T42" fmla="*/ 607 w 1036"/>
                <a:gd name="T43" fmla="*/ 4560 h 5246"/>
                <a:gd name="T44" fmla="*/ 604 w 1036"/>
                <a:gd name="T45" fmla="*/ 4802 h 5246"/>
                <a:gd name="T46" fmla="*/ 546 w 1036"/>
                <a:gd name="T47" fmla="*/ 5011 h 5246"/>
                <a:gd name="T48" fmla="*/ 432 w 1036"/>
                <a:gd name="T49" fmla="*/ 5177 h 5246"/>
                <a:gd name="T50" fmla="*/ 257 w 1036"/>
                <a:gd name="T51" fmla="*/ 5225 h 5246"/>
                <a:gd name="T52" fmla="*/ 325 w 1036"/>
                <a:gd name="T53" fmla="*/ 5180 h 5246"/>
                <a:gd name="T54" fmla="*/ 393 w 1036"/>
                <a:gd name="T55" fmla="*/ 5112 h 5246"/>
                <a:gd name="T56" fmla="*/ 455 w 1036"/>
                <a:gd name="T57" fmla="*/ 5027 h 5246"/>
                <a:gd name="T58" fmla="*/ 497 w 1036"/>
                <a:gd name="T59" fmla="*/ 4916 h 5246"/>
                <a:gd name="T60" fmla="*/ 516 w 1036"/>
                <a:gd name="T61" fmla="*/ 4786 h 5246"/>
                <a:gd name="T62" fmla="*/ 527 w 1036"/>
                <a:gd name="T63" fmla="*/ 4714 h 5246"/>
                <a:gd name="T64" fmla="*/ 516 w 1036"/>
                <a:gd name="T65" fmla="*/ 4521 h 5246"/>
                <a:gd name="T66" fmla="*/ 478 w 1036"/>
                <a:gd name="T67" fmla="*/ 4358 h 5246"/>
                <a:gd name="T68" fmla="*/ 436 w 1036"/>
                <a:gd name="T69" fmla="*/ 4238 h 5246"/>
                <a:gd name="T70" fmla="*/ 406 w 1036"/>
                <a:gd name="T71" fmla="*/ 4169 h 5246"/>
                <a:gd name="T72" fmla="*/ 341 w 1036"/>
                <a:gd name="T73" fmla="*/ 4026 h 5246"/>
                <a:gd name="T74" fmla="*/ 228 w 1036"/>
                <a:gd name="T75" fmla="*/ 3800 h 5246"/>
                <a:gd name="T76" fmla="*/ 127 w 1036"/>
                <a:gd name="T77" fmla="*/ 3601 h 5246"/>
                <a:gd name="T78" fmla="*/ 49 w 1036"/>
                <a:gd name="T79" fmla="*/ 3386 h 5246"/>
                <a:gd name="T80" fmla="*/ 7 w 1036"/>
                <a:gd name="T81" fmla="*/ 3109 h 5246"/>
                <a:gd name="T82" fmla="*/ 7 w 1036"/>
                <a:gd name="T83" fmla="*/ 2770 h 5246"/>
                <a:gd name="T84" fmla="*/ 65 w 1036"/>
                <a:gd name="T85" fmla="*/ 2502 h 5246"/>
                <a:gd name="T86" fmla="*/ 165 w 1036"/>
                <a:gd name="T87" fmla="*/ 2293 h 5246"/>
                <a:gd name="T88" fmla="*/ 296 w 1036"/>
                <a:gd name="T89" fmla="*/ 2110 h 5246"/>
                <a:gd name="T90" fmla="*/ 445 w 1036"/>
                <a:gd name="T91" fmla="*/ 1925 h 5246"/>
                <a:gd name="T92" fmla="*/ 533 w 1036"/>
                <a:gd name="T93" fmla="*/ 1801 h 5246"/>
                <a:gd name="T94" fmla="*/ 610 w 1036"/>
                <a:gd name="T95" fmla="*/ 1663 h 5246"/>
                <a:gd name="T96" fmla="*/ 728 w 1036"/>
                <a:gd name="T97" fmla="*/ 1432 h 5246"/>
                <a:gd name="T98" fmla="*/ 848 w 1036"/>
                <a:gd name="T99" fmla="*/ 1141 h 5246"/>
                <a:gd name="T100" fmla="*/ 932 w 1036"/>
                <a:gd name="T101" fmla="*/ 835 h 5246"/>
                <a:gd name="T102" fmla="*/ 948 w 1036"/>
                <a:gd name="T103" fmla="*/ 659 h 5246"/>
                <a:gd name="T104" fmla="*/ 951 w 1036"/>
                <a:gd name="T105" fmla="*/ 597 h 5246"/>
                <a:gd name="T106" fmla="*/ 948 w 1036"/>
                <a:gd name="T107" fmla="*/ 532 h 5246"/>
                <a:gd name="T108" fmla="*/ 942 w 1036"/>
                <a:gd name="T109" fmla="*/ 467 h 5246"/>
                <a:gd name="T110" fmla="*/ 932 w 1036"/>
                <a:gd name="T111" fmla="*/ 401 h 5246"/>
                <a:gd name="T112" fmla="*/ 920 w 1036"/>
                <a:gd name="T113" fmla="*/ 333 h 5246"/>
                <a:gd name="T114" fmla="*/ 903 w 1036"/>
                <a:gd name="T115" fmla="*/ 254 h 5246"/>
                <a:gd name="T116" fmla="*/ 880 w 1036"/>
                <a:gd name="T117" fmla="*/ 186 h 5246"/>
                <a:gd name="T118" fmla="*/ 860 w 1036"/>
                <a:gd name="T119" fmla="*/ 127 h 5246"/>
                <a:gd name="T120" fmla="*/ 835 w 1036"/>
                <a:gd name="T121" fmla="*/ 75 h 5246"/>
                <a:gd name="T122" fmla="*/ 808 w 1036"/>
                <a:gd name="T123" fmla="*/ 30 h 5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36" h="5246">
                  <a:moveTo>
                    <a:pt x="835" y="0"/>
                  </a:moveTo>
                  <a:lnTo>
                    <a:pt x="871" y="49"/>
                  </a:lnTo>
                  <a:lnTo>
                    <a:pt x="903" y="102"/>
                  </a:lnTo>
                  <a:lnTo>
                    <a:pt x="932" y="157"/>
                  </a:lnTo>
                  <a:lnTo>
                    <a:pt x="961" y="215"/>
                  </a:lnTo>
                  <a:lnTo>
                    <a:pt x="984" y="277"/>
                  </a:lnTo>
                  <a:lnTo>
                    <a:pt x="1003" y="342"/>
                  </a:lnTo>
                  <a:lnTo>
                    <a:pt x="1020" y="408"/>
                  </a:lnTo>
                  <a:lnTo>
                    <a:pt x="1030" y="473"/>
                  </a:lnTo>
                  <a:lnTo>
                    <a:pt x="1036" y="538"/>
                  </a:lnTo>
                  <a:lnTo>
                    <a:pt x="1036" y="604"/>
                  </a:lnTo>
                  <a:lnTo>
                    <a:pt x="1030" y="676"/>
                  </a:lnTo>
                  <a:lnTo>
                    <a:pt x="1017" y="770"/>
                  </a:lnTo>
                  <a:lnTo>
                    <a:pt x="997" y="878"/>
                  </a:lnTo>
                  <a:lnTo>
                    <a:pt x="971" y="995"/>
                  </a:lnTo>
                  <a:lnTo>
                    <a:pt x="935" y="1126"/>
                  </a:lnTo>
                  <a:lnTo>
                    <a:pt x="893" y="1259"/>
                  </a:lnTo>
                  <a:lnTo>
                    <a:pt x="844" y="1400"/>
                  </a:lnTo>
                  <a:lnTo>
                    <a:pt x="783" y="1536"/>
                  </a:lnTo>
                  <a:lnTo>
                    <a:pt x="714" y="1670"/>
                  </a:lnTo>
                  <a:lnTo>
                    <a:pt x="637" y="1798"/>
                  </a:lnTo>
                  <a:lnTo>
                    <a:pt x="558" y="1905"/>
                  </a:lnTo>
                  <a:lnTo>
                    <a:pt x="484" y="2000"/>
                  </a:lnTo>
                  <a:lnTo>
                    <a:pt x="412" y="2091"/>
                  </a:lnTo>
                  <a:lnTo>
                    <a:pt x="344" y="2182"/>
                  </a:lnTo>
                  <a:lnTo>
                    <a:pt x="280" y="2273"/>
                  </a:lnTo>
                  <a:lnTo>
                    <a:pt x="225" y="2372"/>
                  </a:lnTo>
                  <a:lnTo>
                    <a:pt x="179" y="2483"/>
                  </a:lnTo>
                  <a:lnTo>
                    <a:pt x="146" y="2607"/>
                  </a:lnTo>
                  <a:lnTo>
                    <a:pt x="123" y="2747"/>
                  </a:lnTo>
                  <a:lnTo>
                    <a:pt x="117" y="2913"/>
                  </a:lnTo>
                  <a:lnTo>
                    <a:pt x="120" y="3090"/>
                  </a:lnTo>
                  <a:lnTo>
                    <a:pt x="137" y="3239"/>
                  </a:lnTo>
                  <a:lnTo>
                    <a:pt x="159" y="3369"/>
                  </a:lnTo>
                  <a:lnTo>
                    <a:pt x="192" y="3484"/>
                  </a:lnTo>
                  <a:lnTo>
                    <a:pt x="231" y="3588"/>
                  </a:lnTo>
                  <a:lnTo>
                    <a:pt x="277" y="3689"/>
                  </a:lnTo>
                  <a:lnTo>
                    <a:pt x="325" y="3791"/>
                  </a:lnTo>
                  <a:lnTo>
                    <a:pt x="380" y="3896"/>
                  </a:lnTo>
                  <a:lnTo>
                    <a:pt x="436" y="4015"/>
                  </a:lnTo>
                  <a:lnTo>
                    <a:pt x="497" y="4150"/>
                  </a:lnTo>
                  <a:lnTo>
                    <a:pt x="549" y="4293"/>
                  </a:lnTo>
                  <a:lnTo>
                    <a:pt x="585" y="4430"/>
                  </a:lnTo>
                  <a:lnTo>
                    <a:pt x="607" y="4560"/>
                  </a:lnTo>
                  <a:lnTo>
                    <a:pt x="614" y="4684"/>
                  </a:lnTo>
                  <a:lnTo>
                    <a:pt x="604" y="4802"/>
                  </a:lnTo>
                  <a:lnTo>
                    <a:pt x="585" y="4910"/>
                  </a:lnTo>
                  <a:lnTo>
                    <a:pt x="546" y="5011"/>
                  </a:lnTo>
                  <a:lnTo>
                    <a:pt x="497" y="5098"/>
                  </a:lnTo>
                  <a:lnTo>
                    <a:pt x="432" y="5177"/>
                  </a:lnTo>
                  <a:lnTo>
                    <a:pt x="354" y="5246"/>
                  </a:lnTo>
                  <a:lnTo>
                    <a:pt x="257" y="5225"/>
                  </a:lnTo>
                  <a:lnTo>
                    <a:pt x="293" y="5206"/>
                  </a:lnTo>
                  <a:lnTo>
                    <a:pt x="325" y="5180"/>
                  </a:lnTo>
                  <a:lnTo>
                    <a:pt x="360" y="5148"/>
                  </a:lnTo>
                  <a:lnTo>
                    <a:pt x="393" y="5112"/>
                  </a:lnTo>
                  <a:lnTo>
                    <a:pt x="426" y="5073"/>
                  </a:lnTo>
                  <a:lnTo>
                    <a:pt x="455" y="5027"/>
                  </a:lnTo>
                  <a:lnTo>
                    <a:pt x="478" y="4975"/>
                  </a:lnTo>
                  <a:lnTo>
                    <a:pt x="497" y="4916"/>
                  </a:lnTo>
                  <a:lnTo>
                    <a:pt x="510" y="4854"/>
                  </a:lnTo>
                  <a:lnTo>
                    <a:pt x="516" y="4786"/>
                  </a:lnTo>
                  <a:lnTo>
                    <a:pt x="516" y="4815"/>
                  </a:lnTo>
                  <a:lnTo>
                    <a:pt x="527" y="4714"/>
                  </a:lnTo>
                  <a:lnTo>
                    <a:pt x="527" y="4616"/>
                  </a:lnTo>
                  <a:lnTo>
                    <a:pt x="516" y="4521"/>
                  </a:lnTo>
                  <a:lnTo>
                    <a:pt x="500" y="4437"/>
                  </a:lnTo>
                  <a:lnTo>
                    <a:pt x="478" y="4358"/>
                  </a:lnTo>
                  <a:lnTo>
                    <a:pt x="458" y="4293"/>
                  </a:lnTo>
                  <a:lnTo>
                    <a:pt x="436" y="4238"/>
                  </a:lnTo>
                  <a:lnTo>
                    <a:pt x="419" y="4195"/>
                  </a:lnTo>
                  <a:lnTo>
                    <a:pt x="406" y="4169"/>
                  </a:lnTo>
                  <a:lnTo>
                    <a:pt x="400" y="4159"/>
                  </a:lnTo>
                  <a:lnTo>
                    <a:pt x="341" y="4026"/>
                  </a:lnTo>
                  <a:lnTo>
                    <a:pt x="283" y="3908"/>
                  </a:lnTo>
                  <a:lnTo>
                    <a:pt x="228" y="3800"/>
                  </a:lnTo>
                  <a:lnTo>
                    <a:pt x="172" y="3703"/>
                  </a:lnTo>
                  <a:lnTo>
                    <a:pt x="127" y="3601"/>
                  </a:lnTo>
                  <a:lnTo>
                    <a:pt x="85" y="3501"/>
                  </a:lnTo>
                  <a:lnTo>
                    <a:pt x="49" y="3386"/>
                  </a:lnTo>
                  <a:lnTo>
                    <a:pt x="23" y="3259"/>
                  </a:lnTo>
                  <a:lnTo>
                    <a:pt x="7" y="3109"/>
                  </a:lnTo>
                  <a:lnTo>
                    <a:pt x="0" y="2933"/>
                  </a:lnTo>
                  <a:lnTo>
                    <a:pt x="7" y="2770"/>
                  </a:lnTo>
                  <a:lnTo>
                    <a:pt x="30" y="2626"/>
                  </a:lnTo>
                  <a:lnTo>
                    <a:pt x="65" y="2502"/>
                  </a:lnTo>
                  <a:lnTo>
                    <a:pt x="110" y="2391"/>
                  </a:lnTo>
                  <a:lnTo>
                    <a:pt x="165" y="2293"/>
                  </a:lnTo>
                  <a:lnTo>
                    <a:pt x="228" y="2202"/>
                  </a:lnTo>
                  <a:lnTo>
                    <a:pt x="296" y="2110"/>
                  </a:lnTo>
                  <a:lnTo>
                    <a:pt x="370" y="2019"/>
                  </a:lnTo>
                  <a:lnTo>
                    <a:pt x="445" y="1925"/>
                  </a:lnTo>
                  <a:lnTo>
                    <a:pt x="519" y="1817"/>
                  </a:lnTo>
                  <a:lnTo>
                    <a:pt x="533" y="1801"/>
                  </a:lnTo>
                  <a:lnTo>
                    <a:pt x="562" y="1745"/>
                  </a:lnTo>
                  <a:lnTo>
                    <a:pt x="610" y="1663"/>
                  </a:lnTo>
                  <a:lnTo>
                    <a:pt x="665" y="1560"/>
                  </a:lnTo>
                  <a:lnTo>
                    <a:pt x="728" y="1432"/>
                  </a:lnTo>
                  <a:lnTo>
                    <a:pt x="789" y="1292"/>
                  </a:lnTo>
                  <a:lnTo>
                    <a:pt x="848" y="1141"/>
                  </a:lnTo>
                  <a:lnTo>
                    <a:pt x="899" y="988"/>
                  </a:lnTo>
                  <a:lnTo>
                    <a:pt x="932" y="835"/>
                  </a:lnTo>
                  <a:lnTo>
                    <a:pt x="951" y="685"/>
                  </a:lnTo>
                  <a:lnTo>
                    <a:pt x="948" y="659"/>
                  </a:lnTo>
                  <a:lnTo>
                    <a:pt x="948" y="630"/>
                  </a:lnTo>
                  <a:lnTo>
                    <a:pt x="951" y="597"/>
                  </a:lnTo>
                  <a:lnTo>
                    <a:pt x="948" y="564"/>
                  </a:lnTo>
                  <a:lnTo>
                    <a:pt x="948" y="532"/>
                  </a:lnTo>
                  <a:lnTo>
                    <a:pt x="945" y="499"/>
                  </a:lnTo>
                  <a:lnTo>
                    <a:pt x="942" y="467"/>
                  </a:lnTo>
                  <a:lnTo>
                    <a:pt x="939" y="434"/>
                  </a:lnTo>
                  <a:lnTo>
                    <a:pt x="932" y="401"/>
                  </a:lnTo>
                  <a:lnTo>
                    <a:pt x="929" y="365"/>
                  </a:lnTo>
                  <a:lnTo>
                    <a:pt x="920" y="333"/>
                  </a:lnTo>
                  <a:lnTo>
                    <a:pt x="912" y="290"/>
                  </a:lnTo>
                  <a:lnTo>
                    <a:pt x="903" y="254"/>
                  </a:lnTo>
                  <a:lnTo>
                    <a:pt x="893" y="218"/>
                  </a:lnTo>
                  <a:lnTo>
                    <a:pt x="880" y="186"/>
                  </a:lnTo>
                  <a:lnTo>
                    <a:pt x="871" y="157"/>
                  </a:lnTo>
                  <a:lnTo>
                    <a:pt x="860" y="127"/>
                  </a:lnTo>
                  <a:lnTo>
                    <a:pt x="848" y="102"/>
                  </a:lnTo>
                  <a:lnTo>
                    <a:pt x="835" y="75"/>
                  </a:lnTo>
                  <a:lnTo>
                    <a:pt x="822" y="52"/>
                  </a:lnTo>
                  <a:lnTo>
                    <a:pt x="808" y="30"/>
                  </a:lnTo>
                  <a:lnTo>
                    <a:pt x="835" y="0"/>
                  </a:lnTo>
                  <a:close/>
                </a:path>
              </a:pathLst>
            </a:custGeom>
            <a:solidFill>
              <a:srgbClr val="FFCB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62" name="Freeform 1238"/>
            <p:cNvSpPr>
              <a:spLocks/>
            </p:cNvSpPr>
            <p:nvPr/>
          </p:nvSpPr>
          <p:spPr bwMode="auto">
            <a:xfrm>
              <a:off x="897" y="2743"/>
              <a:ext cx="40" cy="188"/>
            </a:xfrm>
            <a:custGeom>
              <a:avLst/>
              <a:gdLst>
                <a:gd name="T0" fmla="*/ 718 w 919"/>
                <a:gd name="T1" fmla="*/ 0 h 5246"/>
                <a:gd name="T2" fmla="*/ 754 w 919"/>
                <a:gd name="T3" fmla="*/ 49 h 5246"/>
                <a:gd name="T4" fmla="*/ 786 w 919"/>
                <a:gd name="T5" fmla="*/ 102 h 5246"/>
                <a:gd name="T6" fmla="*/ 815 w 919"/>
                <a:gd name="T7" fmla="*/ 157 h 5246"/>
                <a:gd name="T8" fmla="*/ 844 w 919"/>
                <a:gd name="T9" fmla="*/ 215 h 5246"/>
                <a:gd name="T10" fmla="*/ 867 w 919"/>
                <a:gd name="T11" fmla="*/ 277 h 5246"/>
                <a:gd name="T12" fmla="*/ 886 w 919"/>
                <a:gd name="T13" fmla="*/ 342 h 5246"/>
                <a:gd name="T14" fmla="*/ 903 w 919"/>
                <a:gd name="T15" fmla="*/ 408 h 5246"/>
                <a:gd name="T16" fmla="*/ 913 w 919"/>
                <a:gd name="T17" fmla="*/ 473 h 5246"/>
                <a:gd name="T18" fmla="*/ 919 w 919"/>
                <a:gd name="T19" fmla="*/ 538 h 5246"/>
                <a:gd name="T20" fmla="*/ 919 w 919"/>
                <a:gd name="T21" fmla="*/ 604 h 5246"/>
                <a:gd name="T22" fmla="*/ 913 w 919"/>
                <a:gd name="T23" fmla="*/ 676 h 5246"/>
                <a:gd name="T24" fmla="*/ 900 w 919"/>
                <a:gd name="T25" fmla="*/ 770 h 5246"/>
                <a:gd name="T26" fmla="*/ 880 w 919"/>
                <a:gd name="T27" fmla="*/ 878 h 5246"/>
                <a:gd name="T28" fmla="*/ 854 w 919"/>
                <a:gd name="T29" fmla="*/ 995 h 5246"/>
                <a:gd name="T30" fmla="*/ 818 w 919"/>
                <a:gd name="T31" fmla="*/ 1126 h 5246"/>
                <a:gd name="T32" fmla="*/ 776 w 919"/>
                <a:gd name="T33" fmla="*/ 1259 h 5246"/>
                <a:gd name="T34" fmla="*/ 727 w 919"/>
                <a:gd name="T35" fmla="*/ 1400 h 5246"/>
                <a:gd name="T36" fmla="*/ 666 w 919"/>
                <a:gd name="T37" fmla="*/ 1536 h 5246"/>
                <a:gd name="T38" fmla="*/ 597 w 919"/>
                <a:gd name="T39" fmla="*/ 1670 h 5246"/>
                <a:gd name="T40" fmla="*/ 520 w 919"/>
                <a:gd name="T41" fmla="*/ 1798 h 5246"/>
                <a:gd name="T42" fmla="*/ 441 w 919"/>
                <a:gd name="T43" fmla="*/ 1905 h 5246"/>
                <a:gd name="T44" fmla="*/ 367 w 919"/>
                <a:gd name="T45" fmla="*/ 2000 h 5246"/>
                <a:gd name="T46" fmla="*/ 295 w 919"/>
                <a:gd name="T47" fmla="*/ 2091 h 5246"/>
                <a:gd name="T48" fmla="*/ 227 w 919"/>
                <a:gd name="T49" fmla="*/ 2182 h 5246"/>
                <a:gd name="T50" fmla="*/ 163 w 919"/>
                <a:gd name="T51" fmla="*/ 2273 h 5246"/>
                <a:gd name="T52" fmla="*/ 108 w 919"/>
                <a:gd name="T53" fmla="*/ 2372 h 5246"/>
                <a:gd name="T54" fmla="*/ 62 w 919"/>
                <a:gd name="T55" fmla="*/ 2483 h 5246"/>
                <a:gd name="T56" fmla="*/ 29 w 919"/>
                <a:gd name="T57" fmla="*/ 2607 h 5246"/>
                <a:gd name="T58" fmla="*/ 6 w 919"/>
                <a:gd name="T59" fmla="*/ 2747 h 5246"/>
                <a:gd name="T60" fmla="*/ 0 w 919"/>
                <a:gd name="T61" fmla="*/ 2913 h 5246"/>
                <a:gd name="T62" fmla="*/ 3 w 919"/>
                <a:gd name="T63" fmla="*/ 3090 h 5246"/>
                <a:gd name="T64" fmla="*/ 20 w 919"/>
                <a:gd name="T65" fmla="*/ 3239 h 5246"/>
                <a:gd name="T66" fmla="*/ 42 w 919"/>
                <a:gd name="T67" fmla="*/ 3369 h 5246"/>
                <a:gd name="T68" fmla="*/ 75 w 919"/>
                <a:gd name="T69" fmla="*/ 3484 h 5246"/>
                <a:gd name="T70" fmla="*/ 114 w 919"/>
                <a:gd name="T71" fmla="*/ 3588 h 5246"/>
                <a:gd name="T72" fmla="*/ 160 w 919"/>
                <a:gd name="T73" fmla="*/ 3689 h 5246"/>
                <a:gd name="T74" fmla="*/ 208 w 919"/>
                <a:gd name="T75" fmla="*/ 3791 h 5246"/>
                <a:gd name="T76" fmla="*/ 263 w 919"/>
                <a:gd name="T77" fmla="*/ 3896 h 5246"/>
                <a:gd name="T78" fmla="*/ 319 w 919"/>
                <a:gd name="T79" fmla="*/ 4015 h 5246"/>
                <a:gd name="T80" fmla="*/ 380 w 919"/>
                <a:gd name="T81" fmla="*/ 4150 h 5246"/>
                <a:gd name="T82" fmla="*/ 432 w 919"/>
                <a:gd name="T83" fmla="*/ 4293 h 5246"/>
                <a:gd name="T84" fmla="*/ 468 w 919"/>
                <a:gd name="T85" fmla="*/ 4430 h 5246"/>
                <a:gd name="T86" fmla="*/ 490 w 919"/>
                <a:gd name="T87" fmla="*/ 4560 h 5246"/>
                <a:gd name="T88" fmla="*/ 497 w 919"/>
                <a:gd name="T89" fmla="*/ 4684 h 5246"/>
                <a:gd name="T90" fmla="*/ 487 w 919"/>
                <a:gd name="T91" fmla="*/ 4802 h 5246"/>
                <a:gd name="T92" fmla="*/ 468 w 919"/>
                <a:gd name="T93" fmla="*/ 4910 h 5246"/>
                <a:gd name="T94" fmla="*/ 429 w 919"/>
                <a:gd name="T95" fmla="*/ 5011 h 5246"/>
                <a:gd name="T96" fmla="*/ 380 w 919"/>
                <a:gd name="T97" fmla="*/ 5098 h 5246"/>
                <a:gd name="T98" fmla="*/ 315 w 919"/>
                <a:gd name="T99" fmla="*/ 5177 h 5246"/>
                <a:gd name="T100" fmla="*/ 237 w 919"/>
                <a:gd name="T101" fmla="*/ 5246 h 5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19" h="5246">
                  <a:moveTo>
                    <a:pt x="718" y="0"/>
                  </a:moveTo>
                  <a:lnTo>
                    <a:pt x="754" y="49"/>
                  </a:lnTo>
                  <a:lnTo>
                    <a:pt x="786" y="102"/>
                  </a:lnTo>
                  <a:lnTo>
                    <a:pt x="815" y="157"/>
                  </a:lnTo>
                  <a:lnTo>
                    <a:pt x="844" y="215"/>
                  </a:lnTo>
                  <a:lnTo>
                    <a:pt x="867" y="277"/>
                  </a:lnTo>
                  <a:lnTo>
                    <a:pt x="886" y="342"/>
                  </a:lnTo>
                  <a:lnTo>
                    <a:pt x="903" y="408"/>
                  </a:lnTo>
                  <a:lnTo>
                    <a:pt x="913" y="473"/>
                  </a:lnTo>
                  <a:lnTo>
                    <a:pt x="919" y="538"/>
                  </a:lnTo>
                  <a:lnTo>
                    <a:pt x="919" y="604"/>
                  </a:lnTo>
                  <a:lnTo>
                    <a:pt x="913" y="676"/>
                  </a:lnTo>
                  <a:lnTo>
                    <a:pt x="900" y="770"/>
                  </a:lnTo>
                  <a:lnTo>
                    <a:pt x="880" y="878"/>
                  </a:lnTo>
                  <a:lnTo>
                    <a:pt x="854" y="995"/>
                  </a:lnTo>
                  <a:lnTo>
                    <a:pt x="818" y="1126"/>
                  </a:lnTo>
                  <a:lnTo>
                    <a:pt x="776" y="1259"/>
                  </a:lnTo>
                  <a:lnTo>
                    <a:pt x="727" y="1400"/>
                  </a:lnTo>
                  <a:lnTo>
                    <a:pt x="666" y="1536"/>
                  </a:lnTo>
                  <a:lnTo>
                    <a:pt x="597" y="1670"/>
                  </a:lnTo>
                  <a:lnTo>
                    <a:pt x="520" y="1798"/>
                  </a:lnTo>
                  <a:lnTo>
                    <a:pt x="441" y="1905"/>
                  </a:lnTo>
                  <a:lnTo>
                    <a:pt x="367" y="2000"/>
                  </a:lnTo>
                  <a:lnTo>
                    <a:pt x="295" y="2091"/>
                  </a:lnTo>
                  <a:lnTo>
                    <a:pt x="227" y="2182"/>
                  </a:lnTo>
                  <a:lnTo>
                    <a:pt x="163" y="2273"/>
                  </a:lnTo>
                  <a:lnTo>
                    <a:pt x="108" y="2372"/>
                  </a:lnTo>
                  <a:lnTo>
                    <a:pt x="62" y="2483"/>
                  </a:lnTo>
                  <a:lnTo>
                    <a:pt x="29" y="2607"/>
                  </a:lnTo>
                  <a:lnTo>
                    <a:pt x="6" y="2747"/>
                  </a:lnTo>
                  <a:lnTo>
                    <a:pt x="0" y="2913"/>
                  </a:lnTo>
                  <a:lnTo>
                    <a:pt x="3" y="3090"/>
                  </a:lnTo>
                  <a:lnTo>
                    <a:pt x="20" y="3239"/>
                  </a:lnTo>
                  <a:lnTo>
                    <a:pt x="42" y="3369"/>
                  </a:lnTo>
                  <a:lnTo>
                    <a:pt x="75" y="3484"/>
                  </a:lnTo>
                  <a:lnTo>
                    <a:pt x="114" y="3588"/>
                  </a:lnTo>
                  <a:lnTo>
                    <a:pt x="160" y="3689"/>
                  </a:lnTo>
                  <a:lnTo>
                    <a:pt x="208" y="3791"/>
                  </a:lnTo>
                  <a:lnTo>
                    <a:pt x="263" y="3896"/>
                  </a:lnTo>
                  <a:lnTo>
                    <a:pt x="319" y="4015"/>
                  </a:lnTo>
                  <a:lnTo>
                    <a:pt x="380" y="4150"/>
                  </a:lnTo>
                  <a:lnTo>
                    <a:pt x="432" y="4293"/>
                  </a:lnTo>
                  <a:lnTo>
                    <a:pt x="468" y="4430"/>
                  </a:lnTo>
                  <a:lnTo>
                    <a:pt x="490" y="4560"/>
                  </a:lnTo>
                  <a:lnTo>
                    <a:pt x="497" y="4684"/>
                  </a:lnTo>
                  <a:lnTo>
                    <a:pt x="487" y="4802"/>
                  </a:lnTo>
                  <a:lnTo>
                    <a:pt x="468" y="4910"/>
                  </a:lnTo>
                  <a:lnTo>
                    <a:pt x="429" y="5011"/>
                  </a:lnTo>
                  <a:lnTo>
                    <a:pt x="380" y="5098"/>
                  </a:lnTo>
                  <a:lnTo>
                    <a:pt x="315" y="5177"/>
                  </a:lnTo>
                  <a:lnTo>
                    <a:pt x="237" y="5246"/>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63" name="Freeform 1239"/>
            <p:cNvSpPr>
              <a:spLocks/>
            </p:cNvSpPr>
            <p:nvPr/>
          </p:nvSpPr>
          <p:spPr bwMode="auto">
            <a:xfrm>
              <a:off x="892" y="2808"/>
              <a:ext cx="23" cy="84"/>
            </a:xfrm>
            <a:custGeom>
              <a:avLst/>
              <a:gdLst>
                <a:gd name="T0" fmla="*/ 519 w 519"/>
                <a:gd name="T1" fmla="*/ 0 h 2342"/>
                <a:gd name="T2" fmla="*/ 445 w 519"/>
                <a:gd name="T3" fmla="*/ 108 h 2342"/>
                <a:gd name="T4" fmla="*/ 370 w 519"/>
                <a:gd name="T5" fmla="*/ 202 h 2342"/>
                <a:gd name="T6" fmla="*/ 296 w 519"/>
                <a:gd name="T7" fmla="*/ 293 h 2342"/>
                <a:gd name="T8" fmla="*/ 228 w 519"/>
                <a:gd name="T9" fmla="*/ 385 h 2342"/>
                <a:gd name="T10" fmla="*/ 165 w 519"/>
                <a:gd name="T11" fmla="*/ 476 h 2342"/>
                <a:gd name="T12" fmla="*/ 110 w 519"/>
                <a:gd name="T13" fmla="*/ 574 h 2342"/>
                <a:gd name="T14" fmla="*/ 65 w 519"/>
                <a:gd name="T15" fmla="*/ 685 h 2342"/>
                <a:gd name="T16" fmla="*/ 30 w 519"/>
                <a:gd name="T17" fmla="*/ 809 h 2342"/>
                <a:gd name="T18" fmla="*/ 7 w 519"/>
                <a:gd name="T19" fmla="*/ 953 h 2342"/>
                <a:gd name="T20" fmla="*/ 0 w 519"/>
                <a:gd name="T21" fmla="*/ 1116 h 2342"/>
                <a:gd name="T22" fmla="*/ 7 w 519"/>
                <a:gd name="T23" fmla="*/ 1292 h 2342"/>
                <a:gd name="T24" fmla="*/ 23 w 519"/>
                <a:gd name="T25" fmla="*/ 1442 h 2342"/>
                <a:gd name="T26" fmla="*/ 49 w 519"/>
                <a:gd name="T27" fmla="*/ 1569 h 2342"/>
                <a:gd name="T28" fmla="*/ 85 w 519"/>
                <a:gd name="T29" fmla="*/ 1684 h 2342"/>
                <a:gd name="T30" fmla="*/ 127 w 519"/>
                <a:gd name="T31" fmla="*/ 1784 h 2342"/>
                <a:gd name="T32" fmla="*/ 172 w 519"/>
                <a:gd name="T33" fmla="*/ 1886 h 2342"/>
                <a:gd name="T34" fmla="*/ 228 w 519"/>
                <a:gd name="T35" fmla="*/ 1983 h 2342"/>
                <a:gd name="T36" fmla="*/ 283 w 519"/>
                <a:gd name="T37" fmla="*/ 2091 h 2342"/>
                <a:gd name="T38" fmla="*/ 341 w 519"/>
                <a:gd name="T39" fmla="*/ 2209 h 2342"/>
                <a:gd name="T40" fmla="*/ 400 w 519"/>
                <a:gd name="T41" fmla="*/ 2342 h 2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9" h="2342">
                  <a:moveTo>
                    <a:pt x="519" y="0"/>
                  </a:moveTo>
                  <a:lnTo>
                    <a:pt x="445" y="108"/>
                  </a:lnTo>
                  <a:lnTo>
                    <a:pt x="370" y="202"/>
                  </a:lnTo>
                  <a:lnTo>
                    <a:pt x="296" y="293"/>
                  </a:lnTo>
                  <a:lnTo>
                    <a:pt x="228" y="385"/>
                  </a:lnTo>
                  <a:lnTo>
                    <a:pt x="165" y="476"/>
                  </a:lnTo>
                  <a:lnTo>
                    <a:pt x="110" y="574"/>
                  </a:lnTo>
                  <a:lnTo>
                    <a:pt x="65" y="685"/>
                  </a:lnTo>
                  <a:lnTo>
                    <a:pt x="30" y="809"/>
                  </a:lnTo>
                  <a:lnTo>
                    <a:pt x="7" y="953"/>
                  </a:lnTo>
                  <a:lnTo>
                    <a:pt x="0" y="1116"/>
                  </a:lnTo>
                  <a:lnTo>
                    <a:pt x="7" y="1292"/>
                  </a:lnTo>
                  <a:lnTo>
                    <a:pt x="23" y="1442"/>
                  </a:lnTo>
                  <a:lnTo>
                    <a:pt x="49" y="1569"/>
                  </a:lnTo>
                  <a:lnTo>
                    <a:pt x="85" y="1684"/>
                  </a:lnTo>
                  <a:lnTo>
                    <a:pt x="127" y="1784"/>
                  </a:lnTo>
                  <a:lnTo>
                    <a:pt x="172" y="1886"/>
                  </a:lnTo>
                  <a:lnTo>
                    <a:pt x="228" y="1983"/>
                  </a:lnTo>
                  <a:lnTo>
                    <a:pt x="283" y="2091"/>
                  </a:lnTo>
                  <a:lnTo>
                    <a:pt x="341" y="2209"/>
                  </a:lnTo>
                  <a:lnTo>
                    <a:pt x="400" y="234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64" name="Freeform 1240"/>
            <p:cNvSpPr>
              <a:spLocks/>
            </p:cNvSpPr>
            <p:nvPr/>
          </p:nvSpPr>
          <p:spPr bwMode="auto">
            <a:xfrm>
              <a:off x="796" y="2874"/>
              <a:ext cx="119" cy="118"/>
            </a:xfrm>
            <a:custGeom>
              <a:avLst/>
              <a:gdLst>
                <a:gd name="T0" fmla="*/ 2468 w 2724"/>
                <a:gd name="T1" fmla="*/ 1575 h 3318"/>
                <a:gd name="T2" fmla="*/ 2532 w 2724"/>
                <a:gd name="T3" fmla="*/ 1533 h 3318"/>
                <a:gd name="T4" fmla="*/ 2595 w 2724"/>
                <a:gd name="T5" fmla="*/ 1472 h 3318"/>
                <a:gd name="T6" fmla="*/ 2653 w 2724"/>
                <a:gd name="T7" fmla="*/ 1397 h 3318"/>
                <a:gd name="T8" fmla="*/ 2698 w 2724"/>
                <a:gd name="T9" fmla="*/ 1302 h 3318"/>
                <a:gd name="T10" fmla="*/ 2724 w 2724"/>
                <a:gd name="T11" fmla="*/ 1185 h 3318"/>
                <a:gd name="T12" fmla="*/ 2724 w 2724"/>
                <a:gd name="T13" fmla="*/ 1044 h 3318"/>
                <a:gd name="T14" fmla="*/ 2692 w 2724"/>
                <a:gd name="T15" fmla="*/ 881 h 3318"/>
                <a:gd name="T16" fmla="*/ 2620 w 2724"/>
                <a:gd name="T17" fmla="*/ 696 h 3318"/>
                <a:gd name="T18" fmla="*/ 2504 w 2724"/>
                <a:gd name="T19" fmla="*/ 476 h 3318"/>
                <a:gd name="T20" fmla="*/ 2338 w 2724"/>
                <a:gd name="T21" fmla="*/ 232 h 3318"/>
                <a:gd name="T22" fmla="*/ 2312 w 2724"/>
                <a:gd name="T23" fmla="*/ 206 h 3318"/>
                <a:gd name="T24" fmla="*/ 2279 w 2724"/>
                <a:gd name="T25" fmla="*/ 177 h 3318"/>
                <a:gd name="T26" fmla="*/ 2238 w 2724"/>
                <a:gd name="T27" fmla="*/ 147 h 3318"/>
                <a:gd name="T28" fmla="*/ 2185 w 2724"/>
                <a:gd name="T29" fmla="*/ 117 h 3318"/>
                <a:gd name="T30" fmla="*/ 2123 w 2724"/>
                <a:gd name="T31" fmla="*/ 89 h 3318"/>
                <a:gd name="T32" fmla="*/ 2059 w 2724"/>
                <a:gd name="T33" fmla="*/ 62 h 3318"/>
                <a:gd name="T34" fmla="*/ 1984 w 2724"/>
                <a:gd name="T35" fmla="*/ 39 h 3318"/>
                <a:gd name="T36" fmla="*/ 1903 w 2724"/>
                <a:gd name="T37" fmla="*/ 20 h 3318"/>
                <a:gd name="T38" fmla="*/ 1818 w 2724"/>
                <a:gd name="T39" fmla="*/ 7 h 3318"/>
                <a:gd name="T40" fmla="*/ 1727 w 2724"/>
                <a:gd name="T41" fmla="*/ 0 h 3318"/>
                <a:gd name="T42" fmla="*/ 1656 w 2724"/>
                <a:gd name="T43" fmla="*/ 4 h 3318"/>
                <a:gd name="T44" fmla="*/ 1581 w 2724"/>
                <a:gd name="T45" fmla="*/ 10 h 3318"/>
                <a:gd name="T46" fmla="*/ 1504 w 2724"/>
                <a:gd name="T47" fmla="*/ 26 h 3318"/>
                <a:gd name="T48" fmla="*/ 1422 w 2724"/>
                <a:gd name="T49" fmla="*/ 46 h 3318"/>
                <a:gd name="T50" fmla="*/ 1337 w 2724"/>
                <a:gd name="T51" fmla="*/ 75 h 3318"/>
                <a:gd name="T52" fmla="*/ 1257 w 2724"/>
                <a:gd name="T53" fmla="*/ 108 h 3318"/>
                <a:gd name="T54" fmla="*/ 1172 w 2724"/>
                <a:gd name="T55" fmla="*/ 150 h 3318"/>
                <a:gd name="T56" fmla="*/ 1088 w 2724"/>
                <a:gd name="T57" fmla="*/ 199 h 3318"/>
                <a:gd name="T58" fmla="*/ 1003 w 2724"/>
                <a:gd name="T59" fmla="*/ 255 h 3318"/>
                <a:gd name="T60" fmla="*/ 922 w 2724"/>
                <a:gd name="T61" fmla="*/ 316 h 3318"/>
                <a:gd name="T62" fmla="*/ 850 w 2724"/>
                <a:gd name="T63" fmla="*/ 379 h 3318"/>
                <a:gd name="T64" fmla="*/ 782 w 2724"/>
                <a:gd name="T65" fmla="*/ 451 h 3318"/>
                <a:gd name="T66" fmla="*/ 711 w 2724"/>
                <a:gd name="T67" fmla="*/ 532 h 3318"/>
                <a:gd name="T68" fmla="*/ 643 w 2724"/>
                <a:gd name="T69" fmla="*/ 627 h 3318"/>
                <a:gd name="T70" fmla="*/ 575 w 2724"/>
                <a:gd name="T71" fmla="*/ 738 h 3318"/>
                <a:gd name="T72" fmla="*/ 509 w 2724"/>
                <a:gd name="T73" fmla="*/ 868 h 3318"/>
                <a:gd name="T74" fmla="*/ 445 w 2724"/>
                <a:gd name="T75" fmla="*/ 1015 h 3318"/>
                <a:gd name="T76" fmla="*/ 380 w 2724"/>
                <a:gd name="T77" fmla="*/ 1185 h 3318"/>
                <a:gd name="T78" fmla="*/ 322 w 2724"/>
                <a:gd name="T79" fmla="*/ 1377 h 3318"/>
                <a:gd name="T80" fmla="*/ 262 w 2724"/>
                <a:gd name="T81" fmla="*/ 1592 h 3318"/>
                <a:gd name="T82" fmla="*/ 234 w 2724"/>
                <a:gd name="T83" fmla="*/ 1716 h 3318"/>
                <a:gd name="T84" fmla="*/ 207 w 2724"/>
                <a:gd name="T85" fmla="*/ 1850 h 3318"/>
                <a:gd name="T86" fmla="*/ 182 w 2724"/>
                <a:gd name="T87" fmla="*/ 1991 h 3318"/>
                <a:gd name="T88" fmla="*/ 152 w 2724"/>
                <a:gd name="T89" fmla="*/ 2144 h 3318"/>
                <a:gd name="T90" fmla="*/ 127 w 2724"/>
                <a:gd name="T91" fmla="*/ 2307 h 3318"/>
                <a:gd name="T92" fmla="*/ 100 w 2724"/>
                <a:gd name="T93" fmla="*/ 2483 h 3318"/>
                <a:gd name="T94" fmla="*/ 75 w 2724"/>
                <a:gd name="T95" fmla="*/ 2672 h 3318"/>
                <a:gd name="T96" fmla="*/ 52 w 2724"/>
                <a:gd name="T97" fmla="*/ 2875 h 3318"/>
                <a:gd name="T98" fmla="*/ 26 w 2724"/>
                <a:gd name="T99" fmla="*/ 3090 h 3318"/>
                <a:gd name="T100" fmla="*/ 0 w 2724"/>
                <a:gd name="T101" fmla="*/ 3318 h 3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24" h="3318">
                  <a:moveTo>
                    <a:pt x="2468" y="1575"/>
                  </a:moveTo>
                  <a:lnTo>
                    <a:pt x="2532" y="1533"/>
                  </a:lnTo>
                  <a:lnTo>
                    <a:pt x="2595" y="1472"/>
                  </a:lnTo>
                  <a:lnTo>
                    <a:pt x="2653" y="1397"/>
                  </a:lnTo>
                  <a:lnTo>
                    <a:pt x="2698" y="1302"/>
                  </a:lnTo>
                  <a:lnTo>
                    <a:pt x="2724" y="1185"/>
                  </a:lnTo>
                  <a:lnTo>
                    <a:pt x="2724" y="1044"/>
                  </a:lnTo>
                  <a:lnTo>
                    <a:pt x="2692" y="881"/>
                  </a:lnTo>
                  <a:lnTo>
                    <a:pt x="2620" y="696"/>
                  </a:lnTo>
                  <a:lnTo>
                    <a:pt x="2504" y="476"/>
                  </a:lnTo>
                  <a:lnTo>
                    <a:pt x="2338" y="232"/>
                  </a:lnTo>
                  <a:lnTo>
                    <a:pt x="2312" y="206"/>
                  </a:lnTo>
                  <a:lnTo>
                    <a:pt x="2279" y="177"/>
                  </a:lnTo>
                  <a:lnTo>
                    <a:pt x="2238" y="147"/>
                  </a:lnTo>
                  <a:lnTo>
                    <a:pt x="2185" y="117"/>
                  </a:lnTo>
                  <a:lnTo>
                    <a:pt x="2123" y="89"/>
                  </a:lnTo>
                  <a:lnTo>
                    <a:pt x="2059" y="62"/>
                  </a:lnTo>
                  <a:lnTo>
                    <a:pt x="1984" y="39"/>
                  </a:lnTo>
                  <a:lnTo>
                    <a:pt x="1903" y="20"/>
                  </a:lnTo>
                  <a:lnTo>
                    <a:pt x="1818" y="7"/>
                  </a:lnTo>
                  <a:lnTo>
                    <a:pt x="1727" y="0"/>
                  </a:lnTo>
                  <a:lnTo>
                    <a:pt x="1656" y="4"/>
                  </a:lnTo>
                  <a:lnTo>
                    <a:pt x="1581" y="10"/>
                  </a:lnTo>
                  <a:lnTo>
                    <a:pt x="1504" y="26"/>
                  </a:lnTo>
                  <a:lnTo>
                    <a:pt x="1422" y="46"/>
                  </a:lnTo>
                  <a:lnTo>
                    <a:pt x="1337" y="75"/>
                  </a:lnTo>
                  <a:lnTo>
                    <a:pt x="1257" y="108"/>
                  </a:lnTo>
                  <a:lnTo>
                    <a:pt x="1172" y="150"/>
                  </a:lnTo>
                  <a:lnTo>
                    <a:pt x="1088" y="199"/>
                  </a:lnTo>
                  <a:lnTo>
                    <a:pt x="1003" y="255"/>
                  </a:lnTo>
                  <a:lnTo>
                    <a:pt x="922" y="316"/>
                  </a:lnTo>
                  <a:lnTo>
                    <a:pt x="850" y="379"/>
                  </a:lnTo>
                  <a:lnTo>
                    <a:pt x="782" y="451"/>
                  </a:lnTo>
                  <a:lnTo>
                    <a:pt x="711" y="532"/>
                  </a:lnTo>
                  <a:lnTo>
                    <a:pt x="643" y="627"/>
                  </a:lnTo>
                  <a:lnTo>
                    <a:pt x="575" y="738"/>
                  </a:lnTo>
                  <a:lnTo>
                    <a:pt x="509" y="868"/>
                  </a:lnTo>
                  <a:lnTo>
                    <a:pt x="445" y="1015"/>
                  </a:lnTo>
                  <a:lnTo>
                    <a:pt x="380" y="1185"/>
                  </a:lnTo>
                  <a:lnTo>
                    <a:pt x="322" y="1377"/>
                  </a:lnTo>
                  <a:lnTo>
                    <a:pt x="262" y="1592"/>
                  </a:lnTo>
                  <a:lnTo>
                    <a:pt x="234" y="1716"/>
                  </a:lnTo>
                  <a:lnTo>
                    <a:pt x="207" y="1850"/>
                  </a:lnTo>
                  <a:lnTo>
                    <a:pt x="182" y="1991"/>
                  </a:lnTo>
                  <a:lnTo>
                    <a:pt x="152" y="2144"/>
                  </a:lnTo>
                  <a:lnTo>
                    <a:pt x="127" y="2307"/>
                  </a:lnTo>
                  <a:lnTo>
                    <a:pt x="100" y="2483"/>
                  </a:lnTo>
                  <a:lnTo>
                    <a:pt x="75" y="2672"/>
                  </a:lnTo>
                  <a:lnTo>
                    <a:pt x="52" y="2875"/>
                  </a:lnTo>
                  <a:lnTo>
                    <a:pt x="26" y="3090"/>
                  </a:lnTo>
                  <a:lnTo>
                    <a:pt x="0" y="3318"/>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65" name="Freeform 1241"/>
            <p:cNvSpPr>
              <a:spLocks/>
            </p:cNvSpPr>
            <p:nvPr/>
          </p:nvSpPr>
          <p:spPr bwMode="auto">
            <a:xfrm>
              <a:off x="1117" y="2919"/>
              <a:ext cx="7" cy="6"/>
            </a:xfrm>
            <a:custGeom>
              <a:avLst/>
              <a:gdLst>
                <a:gd name="T0" fmla="*/ 155 w 155"/>
                <a:gd name="T1" fmla="*/ 0 h 169"/>
                <a:gd name="T2" fmla="*/ 152 w 155"/>
                <a:gd name="T3" fmla="*/ 3 h 169"/>
                <a:gd name="T4" fmla="*/ 146 w 155"/>
                <a:gd name="T5" fmla="*/ 9 h 169"/>
                <a:gd name="T6" fmla="*/ 138 w 155"/>
                <a:gd name="T7" fmla="*/ 23 h 169"/>
                <a:gd name="T8" fmla="*/ 126 w 155"/>
                <a:gd name="T9" fmla="*/ 39 h 169"/>
                <a:gd name="T10" fmla="*/ 113 w 155"/>
                <a:gd name="T11" fmla="*/ 58 h 169"/>
                <a:gd name="T12" fmla="*/ 97 w 155"/>
                <a:gd name="T13" fmla="*/ 78 h 169"/>
                <a:gd name="T14" fmla="*/ 74 w 155"/>
                <a:gd name="T15" fmla="*/ 100 h 169"/>
                <a:gd name="T16" fmla="*/ 52 w 155"/>
                <a:gd name="T17" fmla="*/ 124 h 169"/>
                <a:gd name="T18" fmla="*/ 28 w 155"/>
                <a:gd name="T19" fmla="*/ 150 h 169"/>
                <a:gd name="T20" fmla="*/ 0 w 155"/>
                <a:gd name="T21" fmla="*/ 16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5" h="169">
                  <a:moveTo>
                    <a:pt x="155" y="0"/>
                  </a:moveTo>
                  <a:lnTo>
                    <a:pt x="152" y="3"/>
                  </a:lnTo>
                  <a:lnTo>
                    <a:pt x="146" y="9"/>
                  </a:lnTo>
                  <a:lnTo>
                    <a:pt x="138" y="23"/>
                  </a:lnTo>
                  <a:lnTo>
                    <a:pt x="126" y="39"/>
                  </a:lnTo>
                  <a:lnTo>
                    <a:pt x="113" y="58"/>
                  </a:lnTo>
                  <a:lnTo>
                    <a:pt x="97" y="78"/>
                  </a:lnTo>
                  <a:lnTo>
                    <a:pt x="74" y="100"/>
                  </a:lnTo>
                  <a:lnTo>
                    <a:pt x="52" y="124"/>
                  </a:lnTo>
                  <a:lnTo>
                    <a:pt x="28" y="150"/>
                  </a:lnTo>
                  <a:lnTo>
                    <a:pt x="0" y="169"/>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66" name="Freeform 1242"/>
            <p:cNvSpPr>
              <a:spLocks/>
            </p:cNvSpPr>
            <p:nvPr/>
          </p:nvSpPr>
          <p:spPr bwMode="auto">
            <a:xfrm>
              <a:off x="1046" y="3002"/>
              <a:ext cx="13" cy="8"/>
            </a:xfrm>
            <a:custGeom>
              <a:avLst/>
              <a:gdLst>
                <a:gd name="T0" fmla="*/ 296 w 296"/>
                <a:gd name="T1" fmla="*/ 0 h 205"/>
                <a:gd name="T2" fmla="*/ 289 w 296"/>
                <a:gd name="T3" fmla="*/ 6 h 205"/>
                <a:gd name="T4" fmla="*/ 273 w 296"/>
                <a:gd name="T5" fmla="*/ 19 h 205"/>
                <a:gd name="T6" fmla="*/ 251 w 296"/>
                <a:gd name="T7" fmla="*/ 39 h 205"/>
                <a:gd name="T8" fmla="*/ 218 w 296"/>
                <a:gd name="T9" fmla="*/ 65 h 205"/>
                <a:gd name="T10" fmla="*/ 182 w 296"/>
                <a:gd name="T11" fmla="*/ 91 h 205"/>
                <a:gd name="T12" fmla="*/ 143 w 296"/>
                <a:gd name="T13" fmla="*/ 121 h 205"/>
                <a:gd name="T14" fmla="*/ 105 w 296"/>
                <a:gd name="T15" fmla="*/ 146 h 205"/>
                <a:gd name="T16" fmla="*/ 66 w 296"/>
                <a:gd name="T17" fmla="*/ 173 h 205"/>
                <a:gd name="T18" fmla="*/ 30 w 296"/>
                <a:gd name="T19" fmla="*/ 192 h 205"/>
                <a:gd name="T20" fmla="*/ 0 w 296"/>
                <a:gd name="T21"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6" h="205">
                  <a:moveTo>
                    <a:pt x="296" y="0"/>
                  </a:moveTo>
                  <a:lnTo>
                    <a:pt x="289" y="6"/>
                  </a:lnTo>
                  <a:lnTo>
                    <a:pt x="273" y="19"/>
                  </a:lnTo>
                  <a:lnTo>
                    <a:pt x="251" y="39"/>
                  </a:lnTo>
                  <a:lnTo>
                    <a:pt x="218" y="65"/>
                  </a:lnTo>
                  <a:lnTo>
                    <a:pt x="182" y="91"/>
                  </a:lnTo>
                  <a:lnTo>
                    <a:pt x="143" y="121"/>
                  </a:lnTo>
                  <a:lnTo>
                    <a:pt x="105" y="146"/>
                  </a:lnTo>
                  <a:lnTo>
                    <a:pt x="66" y="173"/>
                  </a:lnTo>
                  <a:lnTo>
                    <a:pt x="30" y="192"/>
                  </a:lnTo>
                  <a:lnTo>
                    <a:pt x="0" y="205"/>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67" name="Freeform 1243"/>
            <p:cNvSpPr>
              <a:spLocks/>
            </p:cNvSpPr>
            <p:nvPr/>
          </p:nvSpPr>
          <p:spPr bwMode="auto">
            <a:xfrm>
              <a:off x="1120" y="2752"/>
              <a:ext cx="10" cy="7"/>
            </a:xfrm>
            <a:custGeom>
              <a:avLst/>
              <a:gdLst>
                <a:gd name="T0" fmla="*/ 247 w 247"/>
                <a:gd name="T1" fmla="*/ 183 h 183"/>
                <a:gd name="T2" fmla="*/ 244 w 247"/>
                <a:gd name="T3" fmla="*/ 180 h 183"/>
                <a:gd name="T4" fmla="*/ 237 w 247"/>
                <a:gd name="T5" fmla="*/ 169 h 183"/>
                <a:gd name="T6" fmla="*/ 220 w 247"/>
                <a:gd name="T7" fmla="*/ 150 h 183"/>
                <a:gd name="T8" fmla="*/ 204 w 247"/>
                <a:gd name="T9" fmla="*/ 130 h 183"/>
                <a:gd name="T10" fmla="*/ 182 w 247"/>
                <a:gd name="T11" fmla="*/ 108 h 183"/>
                <a:gd name="T12" fmla="*/ 152 w 247"/>
                <a:gd name="T13" fmla="*/ 81 h 183"/>
                <a:gd name="T14" fmla="*/ 120 w 247"/>
                <a:gd name="T15" fmla="*/ 55 h 183"/>
                <a:gd name="T16" fmla="*/ 85 w 247"/>
                <a:gd name="T17" fmla="*/ 32 h 183"/>
                <a:gd name="T18" fmla="*/ 42 w 247"/>
                <a:gd name="T19" fmla="*/ 16 h 183"/>
                <a:gd name="T20" fmla="*/ 0 w 247"/>
                <a:gd name="T2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7" h="183">
                  <a:moveTo>
                    <a:pt x="247" y="183"/>
                  </a:moveTo>
                  <a:lnTo>
                    <a:pt x="244" y="180"/>
                  </a:lnTo>
                  <a:lnTo>
                    <a:pt x="237" y="169"/>
                  </a:lnTo>
                  <a:lnTo>
                    <a:pt x="220" y="150"/>
                  </a:lnTo>
                  <a:lnTo>
                    <a:pt x="204" y="130"/>
                  </a:lnTo>
                  <a:lnTo>
                    <a:pt x="182" y="108"/>
                  </a:lnTo>
                  <a:lnTo>
                    <a:pt x="152" y="81"/>
                  </a:lnTo>
                  <a:lnTo>
                    <a:pt x="120" y="55"/>
                  </a:lnTo>
                  <a:lnTo>
                    <a:pt x="85" y="32"/>
                  </a:lnTo>
                  <a:lnTo>
                    <a:pt x="42" y="16"/>
                  </a:lnTo>
                  <a:lnTo>
                    <a:pt x="0"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68" name="Freeform 1244"/>
            <p:cNvSpPr>
              <a:spLocks/>
            </p:cNvSpPr>
            <p:nvPr/>
          </p:nvSpPr>
          <p:spPr bwMode="auto">
            <a:xfrm>
              <a:off x="1127" y="2777"/>
              <a:ext cx="17" cy="133"/>
            </a:xfrm>
            <a:custGeom>
              <a:avLst/>
              <a:gdLst>
                <a:gd name="T0" fmla="*/ 244 w 400"/>
                <a:gd name="T1" fmla="*/ 241 h 3716"/>
                <a:gd name="T2" fmla="*/ 267 w 400"/>
                <a:gd name="T3" fmla="*/ 333 h 3716"/>
                <a:gd name="T4" fmla="*/ 290 w 400"/>
                <a:gd name="T5" fmla="*/ 447 h 3716"/>
                <a:gd name="T6" fmla="*/ 313 w 400"/>
                <a:gd name="T7" fmla="*/ 585 h 3716"/>
                <a:gd name="T8" fmla="*/ 335 w 400"/>
                <a:gd name="T9" fmla="*/ 737 h 3716"/>
                <a:gd name="T10" fmla="*/ 354 w 400"/>
                <a:gd name="T11" fmla="*/ 901 h 3716"/>
                <a:gd name="T12" fmla="*/ 371 w 400"/>
                <a:gd name="T13" fmla="*/ 1074 h 3716"/>
                <a:gd name="T14" fmla="*/ 384 w 400"/>
                <a:gd name="T15" fmla="*/ 1246 h 3716"/>
                <a:gd name="T16" fmla="*/ 393 w 400"/>
                <a:gd name="T17" fmla="*/ 1419 h 3716"/>
                <a:gd name="T18" fmla="*/ 397 w 400"/>
                <a:gd name="T19" fmla="*/ 1582 h 3716"/>
                <a:gd name="T20" fmla="*/ 400 w 400"/>
                <a:gd name="T21" fmla="*/ 1736 h 3716"/>
                <a:gd name="T22" fmla="*/ 390 w 400"/>
                <a:gd name="T23" fmla="*/ 1899 h 3716"/>
                <a:gd name="T24" fmla="*/ 374 w 400"/>
                <a:gd name="T25" fmla="*/ 2094 h 3716"/>
                <a:gd name="T26" fmla="*/ 351 w 400"/>
                <a:gd name="T27" fmla="*/ 2314 h 3716"/>
                <a:gd name="T28" fmla="*/ 319 w 400"/>
                <a:gd name="T29" fmla="*/ 2544 h 3716"/>
                <a:gd name="T30" fmla="*/ 283 w 400"/>
                <a:gd name="T31" fmla="*/ 2783 h 3716"/>
                <a:gd name="T32" fmla="*/ 238 w 400"/>
                <a:gd name="T33" fmla="*/ 3015 h 3716"/>
                <a:gd name="T34" fmla="*/ 189 w 400"/>
                <a:gd name="T35" fmla="*/ 3233 h 3716"/>
                <a:gd name="T36" fmla="*/ 137 w 400"/>
                <a:gd name="T37" fmla="*/ 3429 h 3716"/>
                <a:gd name="T38" fmla="*/ 82 w 400"/>
                <a:gd name="T39" fmla="*/ 3595 h 3716"/>
                <a:gd name="T40" fmla="*/ 27 w 400"/>
                <a:gd name="T41" fmla="*/ 3716 h 3716"/>
                <a:gd name="T42" fmla="*/ 24 w 400"/>
                <a:gd name="T43" fmla="*/ 3716 h 3716"/>
                <a:gd name="T44" fmla="*/ 17 w 400"/>
                <a:gd name="T45" fmla="*/ 3712 h 3716"/>
                <a:gd name="T46" fmla="*/ 7 w 400"/>
                <a:gd name="T47" fmla="*/ 3703 h 3716"/>
                <a:gd name="T48" fmla="*/ 0 w 400"/>
                <a:gd name="T49" fmla="*/ 3683 h 3716"/>
                <a:gd name="T50" fmla="*/ 0 w 400"/>
                <a:gd name="T51" fmla="*/ 3644 h 3716"/>
                <a:gd name="T52" fmla="*/ 4 w 400"/>
                <a:gd name="T53" fmla="*/ 3589 h 3716"/>
                <a:gd name="T54" fmla="*/ 17 w 400"/>
                <a:gd name="T55" fmla="*/ 3510 h 3716"/>
                <a:gd name="T56" fmla="*/ 43 w 400"/>
                <a:gd name="T57" fmla="*/ 3402 h 3716"/>
                <a:gd name="T58" fmla="*/ 82 w 400"/>
                <a:gd name="T59" fmla="*/ 3262 h 3716"/>
                <a:gd name="T60" fmla="*/ 140 w 400"/>
                <a:gd name="T61" fmla="*/ 3090 h 3716"/>
                <a:gd name="T62" fmla="*/ 163 w 400"/>
                <a:gd name="T63" fmla="*/ 2995 h 3716"/>
                <a:gd name="T64" fmla="*/ 189 w 400"/>
                <a:gd name="T65" fmla="*/ 2867 h 3716"/>
                <a:gd name="T66" fmla="*/ 208 w 400"/>
                <a:gd name="T67" fmla="*/ 2721 h 3716"/>
                <a:gd name="T68" fmla="*/ 225 w 400"/>
                <a:gd name="T69" fmla="*/ 2561 h 3716"/>
                <a:gd name="T70" fmla="*/ 241 w 400"/>
                <a:gd name="T71" fmla="*/ 2395 h 3716"/>
                <a:gd name="T72" fmla="*/ 254 w 400"/>
                <a:gd name="T73" fmla="*/ 2231 h 3716"/>
                <a:gd name="T74" fmla="*/ 264 w 400"/>
                <a:gd name="T75" fmla="*/ 2075 h 3716"/>
                <a:gd name="T76" fmla="*/ 270 w 400"/>
                <a:gd name="T77" fmla="*/ 1935 h 3716"/>
                <a:gd name="T78" fmla="*/ 277 w 400"/>
                <a:gd name="T79" fmla="*/ 1820 h 3716"/>
                <a:gd name="T80" fmla="*/ 277 w 400"/>
                <a:gd name="T81" fmla="*/ 1736 h 3716"/>
                <a:gd name="T82" fmla="*/ 274 w 400"/>
                <a:gd name="T83" fmla="*/ 1641 h 3716"/>
                <a:gd name="T84" fmla="*/ 267 w 400"/>
                <a:gd name="T85" fmla="*/ 1500 h 3716"/>
                <a:gd name="T86" fmla="*/ 257 w 400"/>
                <a:gd name="T87" fmla="*/ 1325 h 3716"/>
                <a:gd name="T88" fmla="*/ 244 w 400"/>
                <a:gd name="T89" fmla="*/ 1126 h 3716"/>
                <a:gd name="T90" fmla="*/ 228 w 400"/>
                <a:gd name="T91" fmla="*/ 914 h 3716"/>
                <a:gd name="T92" fmla="*/ 208 w 400"/>
                <a:gd name="T93" fmla="*/ 702 h 3716"/>
                <a:gd name="T94" fmla="*/ 189 w 400"/>
                <a:gd name="T95" fmla="*/ 503 h 3716"/>
                <a:gd name="T96" fmla="*/ 167 w 400"/>
                <a:gd name="T97" fmla="*/ 326 h 3716"/>
                <a:gd name="T98" fmla="*/ 143 w 400"/>
                <a:gd name="T99" fmla="*/ 190 h 3716"/>
                <a:gd name="T100" fmla="*/ 124 w 400"/>
                <a:gd name="T101" fmla="*/ 95 h 3716"/>
                <a:gd name="T102" fmla="*/ 107 w 400"/>
                <a:gd name="T103" fmla="*/ 42 h 3716"/>
                <a:gd name="T104" fmla="*/ 101 w 400"/>
                <a:gd name="T105" fmla="*/ 14 h 3716"/>
                <a:gd name="T106" fmla="*/ 104 w 400"/>
                <a:gd name="T107" fmla="*/ 0 h 3716"/>
                <a:gd name="T108" fmla="*/ 118 w 400"/>
                <a:gd name="T109" fmla="*/ 3 h 3716"/>
                <a:gd name="T110" fmla="*/ 134 w 400"/>
                <a:gd name="T111" fmla="*/ 23 h 3716"/>
                <a:gd name="T112" fmla="*/ 156 w 400"/>
                <a:gd name="T113" fmla="*/ 52 h 3716"/>
                <a:gd name="T114" fmla="*/ 179 w 400"/>
                <a:gd name="T115" fmla="*/ 91 h 3716"/>
                <a:gd name="T116" fmla="*/ 202 w 400"/>
                <a:gd name="T117" fmla="*/ 138 h 3716"/>
                <a:gd name="T118" fmla="*/ 225 w 400"/>
                <a:gd name="T119" fmla="*/ 190 h 3716"/>
                <a:gd name="T120" fmla="*/ 244 w 400"/>
                <a:gd name="T121" fmla="*/ 241 h 3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0" h="3716">
                  <a:moveTo>
                    <a:pt x="244" y="241"/>
                  </a:moveTo>
                  <a:lnTo>
                    <a:pt x="267" y="333"/>
                  </a:lnTo>
                  <a:lnTo>
                    <a:pt x="290" y="447"/>
                  </a:lnTo>
                  <a:lnTo>
                    <a:pt x="313" y="585"/>
                  </a:lnTo>
                  <a:lnTo>
                    <a:pt x="335" y="737"/>
                  </a:lnTo>
                  <a:lnTo>
                    <a:pt x="354" y="901"/>
                  </a:lnTo>
                  <a:lnTo>
                    <a:pt x="371" y="1074"/>
                  </a:lnTo>
                  <a:lnTo>
                    <a:pt x="384" y="1246"/>
                  </a:lnTo>
                  <a:lnTo>
                    <a:pt x="393" y="1419"/>
                  </a:lnTo>
                  <a:lnTo>
                    <a:pt x="397" y="1582"/>
                  </a:lnTo>
                  <a:lnTo>
                    <a:pt x="400" y="1736"/>
                  </a:lnTo>
                  <a:lnTo>
                    <a:pt x="390" y="1899"/>
                  </a:lnTo>
                  <a:lnTo>
                    <a:pt x="374" y="2094"/>
                  </a:lnTo>
                  <a:lnTo>
                    <a:pt x="351" y="2314"/>
                  </a:lnTo>
                  <a:lnTo>
                    <a:pt x="319" y="2544"/>
                  </a:lnTo>
                  <a:lnTo>
                    <a:pt x="283" y="2783"/>
                  </a:lnTo>
                  <a:lnTo>
                    <a:pt x="238" y="3015"/>
                  </a:lnTo>
                  <a:lnTo>
                    <a:pt x="189" y="3233"/>
                  </a:lnTo>
                  <a:lnTo>
                    <a:pt x="137" y="3429"/>
                  </a:lnTo>
                  <a:lnTo>
                    <a:pt x="82" y="3595"/>
                  </a:lnTo>
                  <a:lnTo>
                    <a:pt x="27" y="3716"/>
                  </a:lnTo>
                  <a:lnTo>
                    <a:pt x="24" y="3716"/>
                  </a:lnTo>
                  <a:lnTo>
                    <a:pt x="17" y="3712"/>
                  </a:lnTo>
                  <a:lnTo>
                    <a:pt x="7" y="3703"/>
                  </a:lnTo>
                  <a:lnTo>
                    <a:pt x="0" y="3683"/>
                  </a:lnTo>
                  <a:lnTo>
                    <a:pt x="0" y="3644"/>
                  </a:lnTo>
                  <a:lnTo>
                    <a:pt x="4" y="3589"/>
                  </a:lnTo>
                  <a:lnTo>
                    <a:pt x="17" y="3510"/>
                  </a:lnTo>
                  <a:lnTo>
                    <a:pt x="43" y="3402"/>
                  </a:lnTo>
                  <a:lnTo>
                    <a:pt x="82" y="3262"/>
                  </a:lnTo>
                  <a:lnTo>
                    <a:pt x="140" y="3090"/>
                  </a:lnTo>
                  <a:lnTo>
                    <a:pt x="163" y="2995"/>
                  </a:lnTo>
                  <a:lnTo>
                    <a:pt x="189" y="2867"/>
                  </a:lnTo>
                  <a:lnTo>
                    <a:pt x="208" y="2721"/>
                  </a:lnTo>
                  <a:lnTo>
                    <a:pt x="225" y="2561"/>
                  </a:lnTo>
                  <a:lnTo>
                    <a:pt x="241" y="2395"/>
                  </a:lnTo>
                  <a:lnTo>
                    <a:pt x="254" y="2231"/>
                  </a:lnTo>
                  <a:lnTo>
                    <a:pt x="264" y="2075"/>
                  </a:lnTo>
                  <a:lnTo>
                    <a:pt x="270" y="1935"/>
                  </a:lnTo>
                  <a:lnTo>
                    <a:pt x="277" y="1820"/>
                  </a:lnTo>
                  <a:lnTo>
                    <a:pt x="277" y="1736"/>
                  </a:lnTo>
                  <a:lnTo>
                    <a:pt x="274" y="1641"/>
                  </a:lnTo>
                  <a:lnTo>
                    <a:pt x="267" y="1500"/>
                  </a:lnTo>
                  <a:lnTo>
                    <a:pt x="257" y="1325"/>
                  </a:lnTo>
                  <a:lnTo>
                    <a:pt x="244" y="1126"/>
                  </a:lnTo>
                  <a:lnTo>
                    <a:pt x="228" y="914"/>
                  </a:lnTo>
                  <a:lnTo>
                    <a:pt x="208" y="702"/>
                  </a:lnTo>
                  <a:lnTo>
                    <a:pt x="189" y="503"/>
                  </a:lnTo>
                  <a:lnTo>
                    <a:pt x="167" y="326"/>
                  </a:lnTo>
                  <a:lnTo>
                    <a:pt x="143" y="190"/>
                  </a:lnTo>
                  <a:lnTo>
                    <a:pt x="124" y="95"/>
                  </a:lnTo>
                  <a:lnTo>
                    <a:pt x="107" y="42"/>
                  </a:lnTo>
                  <a:lnTo>
                    <a:pt x="101" y="14"/>
                  </a:lnTo>
                  <a:lnTo>
                    <a:pt x="104" y="0"/>
                  </a:lnTo>
                  <a:lnTo>
                    <a:pt x="118" y="3"/>
                  </a:lnTo>
                  <a:lnTo>
                    <a:pt x="134" y="23"/>
                  </a:lnTo>
                  <a:lnTo>
                    <a:pt x="156" y="52"/>
                  </a:lnTo>
                  <a:lnTo>
                    <a:pt x="179" y="91"/>
                  </a:lnTo>
                  <a:lnTo>
                    <a:pt x="202" y="138"/>
                  </a:lnTo>
                  <a:lnTo>
                    <a:pt x="225" y="190"/>
                  </a:lnTo>
                  <a:lnTo>
                    <a:pt x="244" y="241"/>
                  </a:lnTo>
                  <a:close/>
                </a:path>
              </a:pathLst>
            </a:custGeom>
            <a:solidFill>
              <a:srgbClr val="D87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69" name="Freeform 1245"/>
            <p:cNvSpPr>
              <a:spLocks/>
            </p:cNvSpPr>
            <p:nvPr/>
          </p:nvSpPr>
          <p:spPr bwMode="auto">
            <a:xfrm>
              <a:off x="1062" y="2941"/>
              <a:ext cx="51" cy="54"/>
            </a:xfrm>
            <a:custGeom>
              <a:avLst/>
              <a:gdLst>
                <a:gd name="T0" fmla="*/ 1108 w 1172"/>
                <a:gd name="T1" fmla="*/ 206 h 1530"/>
                <a:gd name="T2" fmla="*/ 1029 w 1172"/>
                <a:gd name="T3" fmla="*/ 339 h 1530"/>
                <a:gd name="T4" fmla="*/ 938 w 1172"/>
                <a:gd name="T5" fmla="*/ 477 h 1530"/>
                <a:gd name="T6" fmla="*/ 837 w 1172"/>
                <a:gd name="T7" fmla="*/ 617 h 1530"/>
                <a:gd name="T8" fmla="*/ 727 w 1172"/>
                <a:gd name="T9" fmla="*/ 764 h 1530"/>
                <a:gd name="T10" fmla="*/ 611 w 1172"/>
                <a:gd name="T11" fmla="*/ 907 h 1530"/>
                <a:gd name="T12" fmla="*/ 493 w 1172"/>
                <a:gd name="T13" fmla="*/ 1048 h 1530"/>
                <a:gd name="T14" fmla="*/ 370 w 1172"/>
                <a:gd name="T15" fmla="*/ 1181 h 1530"/>
                <a:gd name="T16" fmla="*/ 253 w 1172"/>
                <a:gd name="T17" fmla="*/ 1308 h 1530"/>
                <a:gd name="T18" fmla="*/ 140 w 1172"/>
                <a:gd name="T19" fmla="*/ 1426 h 1530"/>
                <a:gd name="T20" fmla="*/ 33 w 1172"/>
                <a:gd name="T21" fmla="*/ 1530 h 1530"/>
                <a:gd name="T22" fmla="*/ 26 w 1172"/>
                <a:gd name="T23" fmla="*/ 1530 h 1530"/>
                <a:gd name="T24" fmla="*/ 17 w 1172"/>
                <a:gd name="T25" fmla="*/ 1527 h 1530"/>
                <a:gd name="T26" fmla="*/ 9 w 1172"/>
                <a:gd name="T27" fmla="*/ 1524 h 1530"/>
                <a:gd name="T28" fmla="*/ 3 w 1172"/>
                <a:gd name="T29" fmla="*/ 1521 h 1530"/>
                <a:gd name="T30" fmla="*/ 0 w 1172"/>
                <a:gd name="T31" fmla="*/ 1510 h 1530"/>
                <a:gd name="T32" fmla="*/ 0 w 1172"/>
                <a:gd name="T33" fmla="*/ 1498 h 1530"/>
                <a:gd name="T34" fmla="*/ 9 w 1172"/>
                <a:gd name="T35" fmla="*/ 1478 h 1530"/>
                <a:gd name="T36" fmla="*/ 29 w 1172"/>
                <a:gd name="T37" fmla="*/ 1455 h 1530"/>
                <a:gd name="T38" fmla="*/ 55 w 1172"/>
                <a:gd name="T39" fmla="*/ 1426 h 1530"/>
                <a:gd name="T40" fmla="*/ 117 w 1172"/>
                <a:gd name="T41" fmla="*/ 1364 h 1530"/>
                <a:gd name="T42" fmla="*/ 198 w 1172"/>
                <a:gd name="T43" fmla="*/ 1276 h 1530"/>
                <a:gd name="T44" fmla="*/ 295 w 1172"/>
                <a:gd name="T45" fmla="*/ 1165 h 1530"/>
                <a:gd name="T46" fmla="*/ 405 w 1172"/>
                <a:gd name="T47" fmla="*/ 1038 h 1530"/>
                <a:gd name="T48" fmla="*/ 523 w 1172"/>
                <a:gd name="T49" fmla="*/ 894 h 1530"/>
                <a:gd name="T50" fmla="*/ 639 w 1172"/>
                <a:gd name="T51" fmla="*/ 744 h 1530"/>
                <a:gd name="T52" fmla="*/ 754 w 1172"/>
                <a:gd name="T53" fmla="*/ 591 h 1530"/>
                <a:gd name="T54" fmla="*/ 858 w 1172"/>
                <a:gd name="T55" fmla="*/ 438 h 1530"/>
                <a:gd name="T56" fmla="*/ 948 w 1172"/>
                <a:gd name="T57" fmla="*/ 290 h 1530"/>
                <a:gd name="T58" fmla="*/ 1020 w 1172"/>
                <a:gd name="T59" fmla="*/ 154 h 1530"/>
                <a:gd name="T60" fmla="*/ 1045 w 1172"/>
                <a:gd name="T61" fmla="*/ 98 h 1530"/>
                <a:gd name="T62" fmla="*/ 1078 w 1172"/>
                <a:gd name="T63" fmla="*/ 55 h 1530"/>
                <a:gd name="T64" fmla="*/ 1108 w 1172"/>
                <a:gd name="T65" fmla="*/ 24 h 1530"/>
                <a:gd name="T66" fmla="*/ 1133 w 1172"/>
                <a:gd name="T67" fmla="*/ 7 h 1530"/>
                <a:gd name="T68" fmla="*/ 1153 w 1172"/>
                <a:gd name="T69" fmla="*/ 0 h 1530"/>
                <a:gd name="T70" fmla="*/ 1166 w 1172"/>
                <a:gd name="T71" fmla="*/ 10 h 1530"/>
                <a:gd name="T72" fmla="*/ 1172 w 1172"/>
                <a:gd name="T73" fmla="*/ 36 h 1530"/>
                <a:gd name="T74" fmla="*/ 1163 w 1172"/>
                <a:gd name="T75" fmla="*/ 76 h 1530"/>
                <a:gd name="T76" fmla="*/ 1143 w 1172"/>
                <a:gd name="T77" fmla="*/ 134 h 1530"/>
                <a:gd name="T78" fmla="*/ 1108 w 1172"/>
                <a:gd name="T79" fmla="*/ 206 h 1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72" h="1530">
                  <a:moveTo>
                    <a:pt x="1108" y="206"/>
                  </a:moveTo>
                  <a:lnTo>
                    <a:pt x="1029" y="339"/>
                  </a:lnTo>
                  <a:lnTo>
                    <a:pt x="938" y="477"/>
                  </a:lnTo>
                  <a:lnTo>
                    <a:pt x="837" y="617"/>
                  </a:lnTo>
                  <a:lnTo>
                    <a:pt x="727" y="764"/>
                  </a:lnTo>
                  <a:lnTo>
                    <a:pt x="611" y="907"/>
                  </a:lnTo>
                  <a:lnTo>
                    <a:pt x="493" y="1048"/>
                  </a:lnTo>
                  <a:lnTo>
                    <a:pt x="370" y="1181"/>
                  </a:lnTo>
                  <a:lnTo>
                    <a:pt x="253" y="1308"/>
                  </a:lnTo>
                  <a:lnTo>
                    <a:pt x="140" y="1426"/>
                  </a:lnTo>
                  <a:lnTo>
                    <a:pt x="33" y="1530"/>
                  </a:lnTo>
                  <a:lnTo>
                    <a:pt x="26" y="1530"/>
                  </a:lnTo>
                  <a:lnTo>
                    <a:pt x="17" y="1527"/>
                  </a:lnTo>
                  <a:lnTo>
                    <a:pt x="9" y="1524"/>
                  </a:lnTo>
                  <a:lnTo>
                    <a:pt x="3" y="1521"/>
                  </a:lnTo>
                  <a:lnTo>
                    <a:pt x="0" y="1510"/>
                  </a:lnTo>
                  <a:lnTo>
                    <a:pt x="0" y="1498"/>
                  </a:lnTo>
                  <a:lnTo>
                    <a:pt x="9" y="1478"/>
                  </a:lnTo>
                  <a:lnTo>
                    <a:pt x="29" y="1455"/>
                  </a:lnTo>
                  <a:lnTo>
                    <a:pt x="55" y="1426"/>
                  </a:lnTo>
                  <a:lnTo>
                    <a:pt x="117" y="1364"/>
                  </a:lnTo>
                  <a:lnTo>
                    <a:pt x="198" y="1276"/>
                  </a:lnTo>
                  <a:lnTo>
                    <a:pt x="295" y="1165"/>
                  </a:lnTo>
                  <a:lnTo>
                    <a:pt x="405" y="1038"/>
                  </a:lnTo>
                  <a:lnTo>
                    <a:pt x="523" y="894"/>
                  </a:lnTo>
                  <a:lnTo>
                    <a:pt x="639" y="744"/>
                  </a:lnTo>
                  <a:lnTo>
                    <a:pt x="754" y="591"/>
                  </a:lnTo>
                  <a:lnTo>
                    <a:pt x="858" y="438"/>
                  </a:lnTo>
                  <a:lnTo>
                    <a:pt x="948" y="290"/>
                  </a:lnTo>
                  <a:lnTo>
                    <a:pt x="1020" y="154"/>
                  </a:lnTo>
                  <a:lnTo>
                    <a:pt x="1045" y="98"/>
                  </a:lnTo>
                  <a:lnTo>
                    <a:pt x="1078" y="55"/>
                  </a:lnTo>
                  <a:lnTo>
                    <a:pt x="1108" y="24"/>
                  </a:lnTo>
                  <a:lnTo>
                    <a:pt x="1133" y="7"/>
                  </a:lnTo>
                  <a:lnTo>
                    <a:pt x="1153" y="0"/>
                  </a:lnTo>
                  <a:lnTo>
                    <a:pt x="1166" y="10"/>
                  </a:lnTo>
                  <a:lnTo>
                    <a:pt x="1172" y="36"/>
                  </a:lnTo>
                  <a:lnTo>
                    <a:pt x="1163" y="76"/>
                  </a:lnTo>
                  <a:lnTo>
                    <a:pt x="1143" y="134"/>
                  </a:lnTo>
                  <a:lnTo>
                    <a:pt x="1108" y="206"/>
                  </a:lnTo>
                  <a:close/>
                </a:path>
              </a:pathLst>
            </a:custGeom>
            <a:solidFill>
              <a:srgbClr val="D87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grpSp>
      <p:sp>
        <p:nvSpPr>
          <p:cNvPr id="27870" name="Text Box 1246"/>
          <p:cNvSpPr txBox="1">
            <a:spLocks noChangeArrowheads="1"/>
          </p:cNvSpPr>
          <p:nvPr/>
        </p:nvSpPr>
        <p:spPr bwMode="auto">
          <a:xfrm>
            <a:off x="1343025" y="4303713"/>
            <a:ext cx="2036763" cy="1006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fontAlgn="base" hangingPunct="0">
              <a:spcBef>
                <a:spcPct val="0"/>
              </a:spcBef>
              <a:spcAft>
                <a:spcPct val="0"/>
              </a:spcAft>
            </a:pPr>
            <a:r>
              <a:rPr lang="en-US" altLang="el-GR" sz="3000" b="1" smtClean="0">
                <a:solidFill>
                  <a:srgbClr val="FFFFFF"/>
                </a:solidFill>
              </a:rPr>
              <a:t>Ούρα</a:t>
            </a:r>
          </a:p>
          <a:p>
            <a:pPr eaLnBrk="0" fontAlgn="base" hangingPunct="0">
              <a:spcBef>
                <a:spcPct val="0"/>
              </a:spcBef>
              <a:spcAft>
                <a:spcPct val="0"/>
              </a:spcAft>
            </a:pPr>
            <a:r>
              <a:rPr lang="en-US" altLang="el-GR" sz="3000" b="1" smtClean="0">
                <a:solidFill>
                  <a:srgbClr val="FFFFFF"/>
                </a:solidFill>
              </a:rPr>
              <a:t>5-15 mL/hr</a:t>
            </a:r>
          </a:p>
        </p:txBody>
      </p:sp>
      <p:grpSp>
        <p:nvGrpSpPr>
          <p:cNvPr id="27871" name="Group 1247"/>
          <p:cNvGrpSpPr>
            <a:grpSpLocks/>
          </p:cNvGrpSpPr>
          <p:nvPr/>
        </p:nvGrpSpPr>
        <p:grpSpPr bwMode="auto">
          <a:xfrm>
            <a:off x="6400800" y="5057775"/>
            <a:ext cx="1409700" cy="1449388"/>
            <a:chOff x="4848" y="2880"/>
            <a:chExt cx="888" cy="913"/>
          </a:xfrm>
        </p:grpSpPr>
        <p:sp>
          <p:nvSpPr>
            <p:cNvPr id="27872" name="Freeform 1248"/>
            <p:cNvSpPr>
              <a:spLocks/>
            </p:cNvSpPr>
            <p:nvPr/>
          </p:nvSpPr>
          <p:spPr bwMode="auto">
            <a:xfrm>
              <a:off x="5414" y="3280"/>
              <a:ext cx="71" cy="30"/>
            </a:xfrm>
            <a:custGeom>
              <a:avLst/>
              <a:gdLst>
                <a:gd name="T0" fmla="*/ 1072 w 1072"/>
                <a:gd name="T1" fmla="*/ 278 h 402"/>
                <a:gd name="T2" fmla="*/ 656 w 1072"/>
                <a:gd name="T3" fmla="*/ 314 h 402"/>
                <a:gd name="T4" fmla="*/ 304 w 1072"/>
                <a:gd name="T5" fmla="*/ 358 h 402"/>
                <a:gd name="T6" fmla="*/ 157 w 1072"/>
                <a:gd name="T7" fmla="*/ 400 h 402"/>
                <a:gd name="T8" fmla="*/ 63 w 1072"/>
                <a:gd name="T9" fmla="*/ 402 h 402"/>
                <a:gd name="T10" fmla="*/ 27 w 1072"/>
                <a:gd name="T11" fmla="*/ 393 h 402"/>
                <a:gd name="T12" fmla="*/ 0 w 1072"/>
                <a:gd name="T13" fmla="*/ 134 h 402"/>
                <a:gd name="T14" fmla="*/ 34 w 1072"/>
                <a:gd name="T15" fmla="*/ 116 h 402"/>
                <a:gd name="T16" fmla="*/ 130 w 1072"/>
                <a:gd name="T17" fmla="*/ 84 h 402"/>
                <a:gd name="T18" fmla="*/ 253 w 1072"/>
                <a:gd name="T19" fmla="*/ 81 h 402"/>
                <a:gd name="T20" fmla="*/ 622 w 1072"/>
                <a:gd name="T21" fmla="*/ 38 h 402"/>
                <a:gd name="T22" fmla="*/ 1054 w 1072"/>
                <a:gd name="T23" fmla="*/ 0 h 402"/>
                <a:gd name="T24" fmla="*/ 1072 w 1072"/>
                <a:gd name="T25" fmla="*/ 278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72" h="402">
                  <a:moveTo>
                    <a:pt x="1072" y="278"/>
                  </a:moveTo>
                  <a:lnTo>
                    <a:pt x="656" y="314"/>
                  </a:lnTo>
                  <a:lnTo>
                    <a:pt x="304" y="358"/>
                  </a:lnTo>
                  <a:lnTo>
                    <a:pt x="157" y="400"/>
                  </a:lnTo>
                  <a:lnTo>
                    <a:pt x="63" y="402"/>
                  </a:lnTo>
                  <a:lnTo>
                    <a:pt x="27" y="393"/>
                  </a:lnTo>
                  <a:lnTo>
                    <a:pt x="0" y="134"/>
                  </a:lnTo>
                  <a:lnTo>
                    <a:pt x="34" y="116"/>
                  </a:lnTo>
                  <a:lnTo>
                    <a:pt x="130" y="84"/>
                  </a:lnTo>
                  <a:lnTo>
                    <a:pt x="253" y="81"/>
                  </a:lnTo>
                  <a:lnTo>
                    <a:pt x="622" y="38"/>
                  </a:lnTo>
                  <a:lnTo>
                    <a:pt x="1054" y="0"/>
                  </a:lnTo>
                  <a:lnTo>
                    <a:pt x="1072" y="2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73" name="Freeform 1249"/>
            <p:cNvSpPr>
              <a:spLocks/>
            </p:cNvSpPr>
            <p:nvPr/>
          </p:nvSpPr>
          <p:spPr bwMode="auto">
            <a:xfrm>
              <a:off x="4848" y="2880"/>
              <a:ext cx="503" cy="495"/>
            </a:xfrm>
            <a:custGeom>
              <a:avLst/>
              <a:gdLst>
                <a:gd name="T0" fmla="*/ 2840 w 7547"/>
                <a:gd name="T1" fmla="*/ 922 h 6434"/>
                <a:gd name="T2" fmla="*/ 2804 w 7547"/>
                <a:gd name="T3" fmla="*/ 814 h 6434"/>
                <a:gd name="T4" fmla="*/ 2853 w 7547"/>
                <a:gd name="T5" fmla="*/ 699 h 6434"/>
                <a:gd name="T6" fmla="*/ 2980 w 7547"/>
                <a:gd name="T7" fmla="*/ 647 h 6434"/>
                <a:gd name="T8" fmla="*/ 3303 w 7547"/>
                <a:gd name="T9" fmla="*/ 572 h 6434"/>
                <a:gd name="T10" fmla="*/ 3456 w 7547"/>
                <a:gd name="T11" fmla="*/ 484 h 6434"/>
                <a:gd name="T12" fmla="*/ 3516 w 7547"/>
                <a:gd name="T13" fmla="*/ 394 h 6434"/>
                <a:gd name="T14" fmla="*/ 3728 w 7547"/>
                <a:gd name="T15" fmla="*/ 161 h 6434"/>
                <a:gd name="T16" fmla="*/ 3869 w 7547"/>
                <a:gd name="T17" fmla="*/ 86 h 6434"/>
                <a:gd name="T18" fmla="*/ 4171 w 7547"/>
                <a:gd name="T19" fmla="*/ 46 h 6434"/>
                <a:gd name="T20" fmla="*/ 4772 w 7547"/>
                <a:gd name="T21" fmla="*/ 10 h 6434"/>
                <a:gd name="T22" fmla="*/ 4865 w 7547"/>
                <a:gd name="T23" fmla="*/ 0 h 6434"/>
                <a:gd name="T24" fmla="*/ 5007 w 7547"/>
                <a:gd name="T25" fmla="*/ 32 h 6434"/>
                <a:gd name="T26" fmla="*/ 5273 w 7547"/>
                <a:gd name="T27" fmla="*/ 215 h 6434"/>
                <a:gd name="T28" fmla="*/ 5738 w 7547"/>
                <a:gd name="T29" fmla="*/ 606 h 6434"/>
                <a:gd name="T30" fmla="*/ 6551 w 7547"/>
                <a:gd name="T31" fmla="*/ 1341 h 6434"/>
                <a:gd name="T32" fmla="*/ 7151 w 7547"/>
                <a:gd name="T33" fmla="*/ 1933 h 6434"/>
                <a:gd name="T34" fmla="*/ 7484 w 7547"/>
                <a:gd name="T35" fmla="*/ 2320 h 6434"/>
                <a:gd name="T36" fmla="*/ 7532 w 7547"/>
                <a:gd name="T37" fmla="*/ 2435 h 6434"/>
                <a:gd name="T38" fmla="*/ 7544 w 7547"/>
                <a:gd name="T39" fmla="*/ 2601 h 6434"/>
                <a:gd name="T40" fmla="*/ 7486 w 7547"/>
                <a:gd name="T41" fmla="*/ 2880 h 6434"/>
                <a:gd name="T42" fmla="*/ 7261 w 7547"/>
                <a:gd name="T43" fmla="*/ 3373 h 6434"/>
                <a:gd name="T44" fmla="*/ 7073 w 7547"/>
                <a:gd name="T45" fmla="*/ 3741 h 6434"/>
                <a:gd name="T46" fmla="*/ 6913 w 7547"/>
                <a:gd name="T47" fmla="*/ 3924 h 6434"/>
                <a:gd name="T48" fmla="*/ 6694 w 7547"/>
                <a:gd name="T49" fmla="*/ 4080 h 6434"/>
                <a:gd name="T50" fmla="*/ 6455 w 7547"/>
                <a:gd name="T51" fmla="*/ 4250 h 6434"/>
                <a:gd name="T52" fmla="*/ 5975 w 7547"/>
                <a:gd name="T53" fmla="*/ 4471 h 6434"/>
                <a:gd name="T54" fmla="*/ 5624 w 7547"/>
                <a:gd name="T55" fmla="*/ 4649 h 6434"/>
                <a:gd name="T56" fmla="*/ 5418 w 7547"/>
                <a:gd name="T57" fmla="*/ 4796 h 6434"/>
                <a:gd name="T58" fmla="*/ 4984 w 7547"/>
                <a:gd name="T59" fmla="*/ 5131 h 6434"/>
                <a:gd name="T60" fmla="*/ 4747 w 7547"/>
                <a:gd name="T61" fmla="*/ 5257 h 6434"/>
                <a:gd name="T62" fmla="*/ 4071 w 7547"/>
                <a:gd name="T63" fmla="*/ 5563 h 6434"/>
                <a:gd name="T64" fmla="*/ 3684 w 7547"/>
                <a:gd name="T65" fmla="*/ 5775 h 6434"/>
                <a:gd name="T66" fmla="*/ 3354 w 7547"/>
                <a:gd name="T67" fmla="*/ 6006 h 6434"/>
                <a:gd name="T68" fmla="*/ 3034 w 7547"/>
                <a:gd name="T69" fmla="*/ 6213 h 6434"/>
                <a:gd name="T70" fmla="*/ 2688 w 7547"/>
                <a:gd name="T71" fmla="*/ 6363 h 6434"/>
                <a:gd name="T72" fmla="*/ 2393 w 7547"/>
                <a:gd name="T73" fmla="*/ 6432 h 6434"/>
                <a:gd name="T74" fmla="*/ 2251 w 7547"/>
                <a:gd name="T75" fmla="*/ 6425 h 6434"/>
                <a:gd name="T76" fmla="*/ 1989 w 7547"/>
                <a:gd name="T77" fmla="*/ 6118 h 6434"/>
                <a:gd name="T78" fmla="*/ 1150 w 7547"/>
                <a:gd name="T79" fmla="*/ 5054 h 6434"/>
                <a:gd name="T80" fmla="*/ 810 w 7547"/>
                <a:gd name="T81" fmla="*/ 4638 h 6434"/>
                <a:gd name="T82" fmla="*/ 190 w 7547"/>
                <a:gd name="T83" fmla="*/ 3746 h 6434"/>
                <a:gd name="T84" fmla="*/ 20 w 7547"/>
                <a:gd name="T85" fmla="*/ 3424 h 6434"/>
                <a:gd name="T86" fmla="*/ 2 w 7547"/>
                <a:gd name="T87" fmla="*/ 3232 h 6434"/>
                <a:gd name="T88" fmla="*/ 27 w 7547"/>
                <a:gd name="T89" fmla="*/ 3175 h 6434"/>
                <a:gd name="T90" fmla="*/ 136 w 7547"/>
                <a:gd name="T91" fmla="*/ 3000 h 6434"/>
                <a:gd name="T92" fmla="*/ 221 w 7547"/>
                <a:gd name="T93" fmla="*/ 2945 h 6434"/>
                <a:gd name="T94" fmla="*/ 466 w 7547"/>
                <a:gd name="T95" fmla="*/ 2850 h 6434"/>
                <a:gd name="T96" fmla="*/ 1441 w 7547"/>
                <a:gd name="T97" fmla="*/ 2346 h 6434"/>
                <a:gd name="T98" fmla="*/ 1766 w 7547"/>
                <a:gd name="T99" fmla="*/ 2113 h 6434"/>
                <a:gd name="T100" fmla="*/ 1947 w 7547"/>
                <a:gd name="T101" fmla="*/ 1954 h 6434"/>
                <a:gd name="T102" fmla="*/ 2126 w 7547"/>
                <a:gd name="T103" fmla="*/ 1847 h 6434"/>
                <a:gd name="T104" fmla="*/ 2414 w 7547"/>
                <a:gd name="T105" fmla="*/ 1770 h 6434"/>
                <a:gd name="T106" fmla="*/ 2592 w 7547"/>
                <a:gd name="T107" fmla="*/ 1666 h 6434"/>
                <a:gd name="T108" fmla="*/ 2748 w 7547"/>
                <a:gd name="T109" fmla="*/ 1539 h 6434"/>
                <a:gd name="T110" fmla="*/ 3012 w 7547"/>
                <a:gd name="T111" fmla="*/ 1420 h 6434"/>
                <a:gd name="T112" fmla="*/ 2889 w 7547"/>
                <a:gd name="T113" fmla="*/ 982 h 6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547" h="6434">
                  <a:moveTo>
                    <a:pt x="2889" y="982"/>
                  </a:moveTo>
                  <a:lnTo>
                    <a:pt x="2840" y="922"/>
                  </a:lnTo>
                  <a:lnTo>
                    <a:pt x="2811" y="866"/>
                  </a:lnTo>
                  <a:lnTo>
                    <a:pt x="2804" y="814"/>
                  </a:lnTo>
                  <a:lnTo>
                    <a:pt x="2829" y="728"/>
                  </a:lnTo>
                  <a:lnTo>
                    <a:pt x="2853" y="699"/>
                  </a:lnTo>
                  <a:lnTo>
                    <a:pt x="2889" y="676"/>
                  </a:lnTo>
                  <a:lnTo>
                    <a:pt x="2980" y="647"/>
                  </a:lnTo>
                  <a:lnTo>
                    <a:pt x="3120" y="613"/>
                  </a:lnTo>
                  <a:lnTo>
                    <a:pt x="3303" y="572"/>
                  </a:lnTo>
                  <a:lnTo>
                    <a:pt x="3404" y="537"/>
                  </a:lnTo>
                  <a:lnTo>
                    <a:pt x="3456" y="484"/>
                  </a:lnTo>
                  <a:lnTo>
                    <a:pt x="3484" y="445"/>
                  </a:lnTo>
                  <a:lnTo>
                    <a:pt x="3516" y="394"/>
                  </a:lnTo>
                  <a:lnTo>
                    <a:pt x="3605" y="283"/>
                  </a:lnTo>
                  <a:lnTo>
                    <a:pt x="3728" y="161"/>
                  </a:lnTo>
                  <a:lnTo>
                    <a:pt x="3798" y="113"/>
                  </a:lnTo>
                  <a:lnTo>
                    <a:pt x="3869" y="86"/>
                  </a:lnTo>
                  <a:lnTo>
                    <a:pt x="4024" y="58"/>
                  </a:lnTo>
                  <a:lnTo>
                    <a:pt x="4171" y="46"/>
                  </a:lnTo>
                  <a:lnTo>
                    <a:pt x="4431" y="39"/>
                  </a:lnTo>
                  <a:lnTo>
                    <a:pt x="4772" y="10"/>
                  </a:lnTo>
                  <a:lnTo>
                    <a:pt x="4798" y="5"/>
                  </a:lnTo>
                  <a:lnTo>
                    <a:pt x="4865" y="0"/>
                  </a:lnTo>
                  <a:lnTo>
                    <a:pt x="4955" y="14"/>
                  </a:lnTo>
                  <a:lnTo>
                    <a:pt x="5007" y="32"/>
                  </a:lnTo>
                  <a:lnTo>
                    <a:pt x="5056" y="61"/>
                  </a:lnTo>
                  <a:lnTo>
                    <a:pt x="5273" y="215"/>
                  </a:lnTo>
                  <a:lnTo>
                    <a:pt x="5341" y="265"/>
                  </a:lnTo>
                  <a:lnTo>
                    <a:pt x="5738" y="606"/>
                  </a:lnTo>
                  <a:lnTo>
                    <a:pt x="6128" y="952"/>
                  </a:lnTo>
                  <a:lnTo>
                    <a:pt x="6551" y="1341"/>
                  </a:lnTo>
                  <a:lnTo>
                    <a:pt x="6880" y="1657"/>
                  </a:lnTo>
                  <a:lnTo>
                    <a:pt x="7151" y="1933"/>
                  </a:lnTo>
                  <a:lnTo>
                    <a:pt x="7402" y="2209"/>
                  </a:lnTo>
                  <a:lnTo>
                    <a:pt x="7484" y="2320"/>
                  </a:lnTo>
                  <a:lnTo>
                    <a:pt x="7511" y="2371"/>
                  </a:lnTo>
                  <a:lnTo>
                    <a:pt x="7532" y="2435"/>
                  </a:lnTo>
                  <a:lnTo>
                    <a:pt x="7547" y="2511"/>
                  </a:lnTo>
                  <a:lnTo>
                    <a:pt x="7544" y="2601"/>
                  </a:lnTo>
                  <a:lnTo>
                    <a:pt x="7518" y="2765"/>
                  </a:lnTo>
                  <a:lnTo>
                    <a:pt x="7486" y="2880"/>
                  </a:lnTo>
                  <a:lnTo>
                    <a:pt x="7428" y="3004"/>
                  </a:lnTo>
                  <a:lnTo>
                    <a:pt x="7261" y="3373"/>
                  </a:lnTo>
                  <a:lnTo>
                    <a:pt x="7133" y="3633"/>
                  </a:lnTo>
                  <a:lnTo>
                    <a:pt x="7073" y="3741"/>
                  </a:lnTo>
                  <a:lnTo>
                    <a:pt x="7017" y="3820"/>
                  </a:lnTo>
                  <a:lnTo>
                    <a:pt x="6913" y="3924"/>
                  </a:lnTo>
                  <a:lnTo>
                    <a:pt x="6801" y="4006"/>
                  </a:lnTo>
                  <a:lnTo>
                    <a:pt x="6694" y="4080"/>
                  </a:lnTo>
                  <a:lnTo>
                    <a:pt x="6604" y="4156"/>
                  </a:lnTo>
                  <a:lnTo>
                    <a:pt x="6455" y="4250"/>
                  </a:lnTo>
                  <a:lnTo>
                    <a:pt x="6218" y="4363"/>
                  </a:lnTo>
                  <a:lnTo>
                    <a:pt x="5975" y="4471"/>
                  </a:lnTo>
                  <a:lnTo>
                    <a:pt x="5810" y="4552"/>
                  </a:lnTo>
                  <a:lnTo>
                    <a:pt x="5624" y="4649"/>
                  </a:lnTo>
                  <a:lnTo>
                    <a:pt x="5536" y="4690"/>
                  </a:lnTo>
                  <a:lnTo>
                    <a:pt x="5418" y="4796"/>
                  </a:lnTo>
                  <a:lnTo>
                    <a:pt x="5197" y="4979"/>
                  </a:lnTo>
                  <a:lnTo>
                    <a:pt x="4984" y="5131"/>
                  </a:lnTo>
                  <a:lnTo>
                    <a:pt x="4865" y="5199"/>
                  </a:lnTo>
                  <a:lnTo>
                    <a:pt x="4747" y="5257"/>
                  </a:lnTo>
                  <a:lnTo>
                    <a:pt x="4452" y="5384"/>
                  </a:lnTo>
                  <a:lnTo>
                    <a:pt x="4071" y="5563"/>
                  </a:lnTo>
                  <a:lnTo>
                    <a:pt x="3874" y="5664"/>
                  </a:lnTo>
                  <a:lnTo>
                    <a:pt x="3684" y="5775"/>
                  </a:lnTo>
                  <a:lnTo>
                    <a:pt x="3507" y="5890"/>
                  </a:lnTo>
                  <a:lnTo>
                    <a:pt x="3354" y="6006"/>
                  </a:lnTo>
                  <a:lnTo>
                    <a:pt x="3203" y="6116"/>
                  </a:lnTo>
                  <a:lnTo>
                    <a:pt x="3034" y="6213"/>
                  </a:lnTo>
                  <a:lnTo>
                    <a:pt x="2860" y="6296"/>
                  </a:lnTo>
                  <a:lnTo>
                    <a:pt x="2688" y="6363"/>
                  </a:lnTo>
                  <a:lnTo>
                    <a:pt x="2529" y="6406"/>
                  </a:lnTo>
                  <a:lnTo>
                    <a:pt x="2393" y="6432"/>
                  </a:lnTo>
                  <a:lnTo>
                    <a:pt x="2289" y="6434"/>
                  </a:lnTo>
                  <a:lnTo>
                    <a:pt x="2251" y="6425"/>
                  </a:lnTo>
                  <a:lnTo>
                    <a:pt x="2226" y="6409"/>
                  </a:lnTo>
                  <a:lnTo>
                    <a:pt x="1989" y="6118"/>
                  </a:lnTo>
                  <a:lnTo>
                    <a:pt x="1562" y="5578"/>
                  </a:lnTo>
                  <a:lnTo>
                    <a:pt x="1150" y="5054"/>
                  </a:lnTo>
                  <a:lnTo>
                    <a:pt x="956" y="4821"/>
                  </a:lnTo>
                  <a:lnTo>
                    <a:pt x="810" y="4638"/>
                  </a:lnTo>
                  <a:lnTo>
                    <a:pt x="503" y="4216"/>
                  </a:lnTo>
                  <a:lnTo>
                    <a:pt x="190" y="3746"/>
                  </a:lnTo>
                  <a:lnTo>
                    <a:pt x="78" y="3555"/>
                  </a:lnTo>
                  <a:lnTo>
                    <a:pt x="20" y="3424"/>
                  </a:lnTo>
                  <a:lnTo>
                    <a:pt x="0" y="3306"/>
                  </a:lnTo>
                  <a:lnTo>
                    <a:pt x="2" y="3232"/>
                  </a:lnTo>
                  <a:lnTo>
                    <a:pt x="15" y="3191"/>
                  </a:lnTo>
                  <a:lnTo>
                    <a:pt x="27" y="3175"/>
                  </a:lnTo>
                  <a:lnTo>
                    <a:pt x="120" y="3032"/>
                  </a:lnTo>
                  <a:lnTo>
                    <a:pt x="136" y="3000"/>
                  </a:lnTo>
                  <a:lnTo>
                    <a:pt x="155" y="2979"/>
                  </a:lnTo>
                  <a:lnTo>
                    <a:pt x="221" y="2945"/>
                  </a:lnTo>
                  <a:lnTo>
                    <a:pt x="324" y="2903"/>
                  </a:lnTo>
                  <a:lnTo>
                    <a:pt x="466" y="2850"/>
                  </a:lnTo>
                  <a:lnTo>
                    <a:pt x="1040" y="2550"/>
                  </a:lnTo>
                  <a:lnTo>
                    <a:pt x="1441" y="2346"/>
                  </a:lnTo>
                  <a:lnTo>
                    <a:pt x="1634" y="2253"/>
                  </a:lnTo>
                  <a:lnTo>
                    <a:pt x="1766" y="2113"/>
                  </a:lnTo>
                  <a:lnTo>
                    <a:pt x="1887" y="2002"/>
                  </a:lnTo>
                  <a:lnTo>
                    <a:pt x="1947" y="1954"/>
                  </a:lnTo>
                  <a:lnTo>
                    <a:pt x="2003" y="1922"/>
                  </a:lnTo>
                  <a:lnTo>
                    <a:pt x="2126" y="1847"/>
                  </a:lnTo>
                  <a:lnTo>
                    <a:pt x="2216" y="1815"/>
                  </a:lnTo>
                  <a:lnTo>
                    <a:pt x="2414" y="1770"/>
                  </a:lnTo>
                  <a:lnTo>
                    <a:pt x="2535" y="1738"/>
                  </a:lnTo>
                  <a:lnTo>
                    <a:pt x="2592" y="1666"/>
                  </a:lnTo>
                  <a:lnTo>
                    <a:pt x="2660" y="1601"/>
                  </a:lnTo>
                  <a:lnTo>
                    <a:pt x="2748" y="1539"/>
                  </a:lnTo>
                  <a:lnTo>
                    <a:pt x="2871" y="1477"/>
                  </a:lnTo>
                  <a:lnTo>
                    <a:pt x="3012" y="1420"/>
                  </a:lnTo>
                  <a:lnTo>
                    <a:pt x="3180" y="1359"/>
                  </a:lnTo>
                  <a:lnTo>
                    <a:pt x="2889" y="982"/>
                  </a:lnTo>
                  <a:close/>
                </a:path>
              </a:pathLst>
            </a:custGeom>
            <a:solidFill>
              <a:srgbClr val="A6A6A6"/>
            </a:solidFill>
            <a:ln w="1651">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74" name="Freeform 1250"/>
            <p:cNvSpPr>
              <a:spLocks/>
            </p:cNvSpPr>
            <p:nvPr/>
          </p:nvSpPr>
          <p:spPr bwMode="auto">
            <a:xfrm>
              <a:off x="5381" y="3286"/>
              <a:ext cx="39" cy="30"/>
            </a:xfrm>
            <a:custGeom>
              <a:avLst/>
              <a:gdLst>
                <a:gd name="T0" fmla="*/ 511 w 587"/>
                <a:gd name="T1" fmla="*/ 355 h 396"/>
                <a:gd name="T2" fmla="*/ 546 w 587"/>
                <a:gd name="T3" fmla="*/ 337 h 396"/>
                <a:gd name="T4" fmla="*/ 571 w 587"/>
                <a:gd name="T5" fmla="*/ 298 h 396"/>
                <a:gd name="T6" fmla="*/ 587 w 587"/>
                <a:gd name="T7" fmla="*/ 240 h 396"/>
                <a:gd name="T8" fmla="*/ 587 w 587"/>
                <a:gd name="T9" fmla="*/ 170 h 396"/>
                <a:gd name="T10" fmla="*/ 573 w 587"/>
                <a:gd name="T11" fmla="*/ 102 h 396"/>
                <a:gd name="T12" fmla="*/ 550 w 587"/>
                <a:gd name="T13" fmla="*/ 46 h 396"/>
                <a:gd name="T14" fmla="*/ 520 w 587"/>
                <a:gd name="T15" fmla="*/ 12 h 396"/>
                <a:gd name="T16" fmla="*/ 501 w 587"/>
                <a:gd name="T17" fmla="*/ 3 h 396"/>
                <a:gd name="T18" fmla="*/ 483 w 587"/>
                <a:gd name="T19" fmla="*/ 0 h 396"/>
                <a:gd name="T20" fmla="*/ 0 w 587"/>
                <a:gd name="T21" fmla="*/ 42 h 396"/>
                <a:gd name="T22" fmla="*/ 18 w 587"/>
                <a:gd name="T23" fmla="*/ 44 h 396"/>
                <a:gd name="T24" fmla="*/ 38 w 587"/>
                <a:gd name="T25" fmla="*/ 53 h 396"/>
                <a:gd name="T26" fmla="*/ 70 w 587"/>
                <a:gd name="T27" fmla="*/ 90 h 396"/>
                <a:gd name="T28" fmla="*/ 92 w 587"/>
                <a:gd name="T29" fmla="*/ 145 h 396"/>
                <a:gd name="T30" fmla="*/ 105 w 587"/>
                <a:gd name="T31" fmla="*/ 215 h 396"/>
                <a:gd name="T32" fmla="*/ 105 w 587"/>
                <a:gd name="T33" fmla="*/ 283 h 396"/>
                <a:gd name="T34" fmla="*/ 88 w 587"/>
                <a:gd name="T35" fmla="*/ 341 h 396"/>
                <a:gd name="T36" fmla="*/ 65 w 587"/>
                <a:gd name="T37" fmla="*/ 380 h 396"/>
                <a:gd name="T38" fmla="*/ 30 w 587"/>
                <a:gd name="T39" fmla="*/ 396 h 396"/>
                <a:gd name="T40" fmla="*/ 511 w 587"/>
                <a:gd name="T41" fmla="*/ 355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87" h="396">
                  <a:moveTo>
                    <a:pt x="511" y="355"/>
                  </a:moveTo>
                  <a:lnTo>
                    <a:pt x="546" y="337"/>
                  </a:lnTo>
                  <a:lnTo>
                    <a:pt x="571" y="298"/>
                  </a:lnTo>
                  <a:lnTo>
                    <a:pt x="587" y="240"/>
                  </a:lnTo>
                  <a:lnTo>
                    <a:pt x="587" y="170"/>
                  </a:lnTo>
                  <a:lnTo>
                    <a:pt x="573" y="102"/>
                  </a:lnTo>
                  <a:lnTo>
                    <a:pt x="550" y="46"/>
                  </a:lnTo>
                  <a:lnTo>
                    <a:pt x="520" y="12"/>
                  </a:lnTo>
                  <a:lnTo>
                    <a:pt x="501" y="3"/>
                  </a:lnTo>
                  <a:lnTo>
                    <a:pt x="483" y="0"/>
                  </a:lnTo>
                  <a:lnTo>
                    <a:pt x="0" y="42"/>
                  </a:lnTo>
                  <a:lnTo>
                    <a:pt x="18" y="44"/>
                  </a:lnTo>
                  <a:lnTo>
                    <a:pt x="38" y="53"/>
                  </a:lnTo>
                  <a:lnTo>
                    <a:pt x="70" y="90"/>
                  </a:lnTo>
                  <a:lnTo>
                    <a:pt x="92" y="145"/>
                  </a:lnTo>
                  <a:lnTo>
                    <a:pt x="105" y="215"/>
                  </a:lnTo>
                  <a:lnTo>
                    <a:pt x="105" y="283"/>
                  </a:lnTo>
                  <a:lnTo>
                    <a:pt x="88" y="341"/>
                  </a:lnTo>
                  <a:lnTo>
                    <a:pt x="65" y="380"/>
                  </a:lnTo>
                  <a:lnTo>
                    <a:pt x="30" y="396"/>
                  </a:lnTo>
                  <a:lnTo>
                    <a:pt x="511" y="355"/>
                  </a:lnTo>
                  <a:close/>
                </a:path>
              </a:pathLst>
            </a:custGeom>
            <a:solidFill>
              <a:srgbClr val="B3B3B3"/>
            </a:solidFill>
            <a:ln w="1588">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75" name="Freeform 1251"/>
            <p:cNvSpPr>
              <a:spLocks/>
            </p:cNvSpPr>
            <p:nvPr/>
          </p:nvSpPr>
          <p:spPr bwMode="auto">
            <a:xfrm>
              <a:off x="5395" y="3281"/>
              <a:ext cx="14" cy="15"/>
            </a:xfrm>
            <a:custGeom>
              <a:avLst/>
              <a:gdLst>
                <a:gd name="T0" fmla="*/ 0 w 214"/>
                <a:gd name="T1" fmla="*/ 115 h 199"/>
                <a:gd name="T2" fmla="*/ 0 w 214"/>
                <a:gd name="T3" fmla="*/ 137 h 199"/>
                <a:gd name="T4" fmla="*/ 14 w 214"/>
                <a:gd name="T5" fmla="*/ 160 h 199"/>
                <a:gd name="T6" fmla="*/ 70 w 214"/>
                <a:gd name="T7" fmla="*/ 192 h 199"/>
                <a:gd name="T8" fmla="*/ 137 w 214"/>
                <a:gd name="T9" fmla="*/ 199 h 199"/>
                <a:gd name="T10" fmla="*/ 161 w 214"/>
                <a:gd name="T11" fmla="*/ 187 h 199"/>
                <a:gd name="T12" fmla="*/ 172 w 214"/>
                <a:gd name="T13" fmla="*/ 171 h 199"/>
                <a:gd name="T14" fmla="*/ 214 w 214"/>
                <a:gd name="T15" fmla="*/ 49 h 199"/>
                <a:gd name="T16" fmla="*/ 40 w 214"/>
                <a:gd name="T17" fmla="*/ 0 h 199"/>
                <a:gd name="T18" fmla="*/ 0 w 214"/>
                <a:gd name="T19" fmla="*/ 115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4" h="199">
                  <a:moveTo>
                    <a:pt x="0" y="115"/>
                  </a:moveTo>
                  <a:lnTo>
                    <a:pt x="0" y="137"/>
                  </a:lnTo>
                  <a:lnTo>
                    <a:pt x="14" y="160"/>
                  </a:lnTo>
                  <a:lnTo>
                    <a:pt x="70" y="192"/>
                  </a:lnTo>
                  <a:lnTo>
                    <a:pt x="137" y="199"/>
                  </a:lnTo>
                  <a:lnTo>
                    <a:pt x="161" y="187"/>
                  </a:lnTo>
                  <a:lnTo>
                    <a:pt x="172" y="171"/>
                  </a:lnTo>
                  <a:lnTo>
                    <a:pt x="214" y="49"/>
                  </a:lnTo>
                  <a:lnTo>
                    <a:pt x="40" y="0"/>
                  </a:lnTo>
                  <a:lnTo>
                    <a:pt x="0" y="115"/>
                  </a:lnTo>
                  <a:close/>
                </a:path>
              </a:pathLst>
            </a:custGeom>
            <a:solidFill>
              <a:srgbClr val="FFFFFF"/>
            </a:solidFill>
            <a:ln w="1588">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76" name="Freeform 1252"/>
            <p:cNvSpPr>
              <a:spLocks/>
            </p:cNvSpPr>
            <p:nvPr/>
          </p:nvSpPr>
          <p:spPr bwMode="auto">
            <a:xfrm>
              <a:off x="5173" y="3252"/>
              <a:ext cx="216" cy="122"/>
            </a:xfrm>
            <a:custGeom>
              <a:avLst/>
              <a:gdLst>
                <a:gd name="T0" fmla="*/ 3152 w 3229"/>
                <a:gd name="T1" fmla="*/ 887 h 1590"/>
                <a:gd name="T2" fmla="*/ 3201 w 3229"/>
                <a:gd name="T3" fmla="*/ 843 h 1590"/>
                <a:gd name="T4" fmla="*/ 3229 w 3229"/>
                <a:gd name="T5" fmla="*/ 657 h 1590"/>
                <a:gd name="T6" fmla="*/ 3220 w 3229"/>
                <a:gd name="T7" fmla="*/ 587 h 1590"/>
                <a:gd name="T8" fmla="*/ 3187 w 3229"/>
                <a:gd name="T9" fmla="*/ 497 h 1590"/>
                <a:gd name="T10" fmla="*/ 3131 w 3229"/>
                <a:gd name="T11" fmla="*/ 444 h 1590"/>
                <a:gd name="T12" fmla="*/ 2918 w 3229"/>
                <a:gd name="T13" fmla="*/ 454 h 1590"/>
                <a:gd name="T14" fmla="*/ 2874 w 3229"/>
                <a:gd name="T15" fmla="*/ 435 h 1590"/>
                <a:gd name="T16" fmla="*/ 2677 w 3229"/>
                <a:gd name="T17" fmla="*/ 221 h 1590"/>
                <a:gd name="T18" fmla="*/ 2465 w 3229"/>
                <a:gd name="T19" fmla="*/ 103 h 1590"/>
                <a:gd name="T20" fmla="*/ 2203 w 3229"/>
                <a:gd name="T21" fmla="*/ 28 h 1590"/>
                <a:gd name="T22" fmla="*/ 2006 w 3229"/>
                <a:gd name="T23" fmla="*/ 4 h 1590"/>
                <a:gd name="T24" fmla="*/ 1795 w 3229"/>
                <a:gd name="T25" fmla="*/ 2 h 1590"/>
                <a:gd name="T26" fmla="*/ 1567 w 3229"/>
                <a:gd name="T27" fmla="*/ 26 h 1590"/>
                <a:gd name="T28" fmla="*/ 1157 w 3229"/>
                <a:gd name="T29" fmla="*/ 115 h 1590"/>
                <a:gd name="T30" fmla="*/ 810 w 3229"/>
                <a:gd name="T31" fmla="*/ 248 h 1590"/>
                <a:gd name="T32" fmla="*/ 543 w 3229"/>
                <a:gd name="T33" fmla="*/ 424 h 1590"/>
                <a:gd name="T34" fmla="*/ 374 w 3229"/>
                <a:gd name="T35" fmla="*/ 638 h 1590"/>
                <a:gd name="T36" fmla="*/ 307 w 3229"/>
                <a:gd name="T37" fmla="*/ 705 h 1590"/>
                <a:gd name="T38" fmla="*/ 42 w 3229"/>
                <a:gd name="T39" fmla="*/ 744 h 1590"/>
                <a:gd name="T40" fmla="*/ 2 w 3229"/>
                <a:gd name="T41" fmla="*/ 852 h 1590"/>
                <a:gd name="T42" fmla="*/ 14 w 3229"/>
                <a:gd name="T43" fmla="*/ 1007 h 1590"/>
                <a:gd name="T44" fmla="*/ 76 w 3229"/>
                <a:gd name="T45" fmla="*/ 1108 h 1590"/>
                <a:gd name="T46" fmla="*/ 322 w 3229"/>
                <a:gd name="T47" fmla="*/ 1104 h 1590"/>
                <a:gd name="T48" fmla="*/ 367 w 3229"/>
                <a:gd name="T49" fmla="*/ 1120 h 1590"/>
                <a:gd name="T50" fmla="*/ 430 w 3229"/>
                <a:gd name="T51" fmla="*/ 1211 h 1590"/>
                <a:gd name="T52" fmla="*/ 585 w 3229"/>
                <a:gd name="T53" fmla="*/ 1357 h 1590"/>
                <a:gd name="T54" fmla="*/ 722 w 3229"/>
                <a:gd name="T55" fmla="*/ 1435 h 1590"/>
                <a:gd name="T56" fmla="*/ 882 w 3229"/>
                <a:gd name="T57" fmla="*/ 1500 h 1590"/>
                <a:gd name="T58" fmla="*/ 1265 w 3229"/>
                <a:gd name="T59" fmla="*/ 1575 h 1590"/>
                <a:gd name="T60" fmla="*/ 1717 w 3229"/>
                <a:gd name="T61" fmla="*/ 1587 h 1590"/>
                <a:gd name="T62" fmla="*/ 2162 w 3229"/>
                <a:gd name="T63" fmla="*/ 1520 h 1590"/>
                <a:gd name="T64" fmla="*/ 2518 w 3229"/>
                <a:gd name="T65" fmla="*/ 1380 h 1590"/>
                <a:gd name="T66" fmla="*/ 2778 w 3229"/>
                <a:gd name="T67" fmla="*/ 1179 h 1590"/>
                <a:gd name="T68" fmla="*/ 2901 w 3229"/>
                <a:gd name="T69" fmla="*/ 998 h 1590"/>
                <a:gd name="T70" fmla="*/ 2939 w 3229"/>
                <a:gd name="T71" fmla="*/ 910 h 1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29" h="1590">
                  <a:moveTo>
                    <a:pt x="2964" y="903"/>
                  </a:moveTo>
                  <a:lnTo>
                    <a:pt x="3152" y="887"/>
                  </a:lnTo>
                  <a:lnTo>
                    <a:pt x="3171" y="878"/>
                  </a:lnTo>
                  <a:lnTo>
                    <a:pt x="3201" y="843"/>
                  </a:lnTo>
                  <a:lnTo>
                    <a:pt x="3227" y="772"/>
                  </a:lnTo>
                  <a:lnTo>
                    <a:pt x="3229" y="657"/>
                  </a:lnTo>
                  <a:lnTo>
                    <a:pt x="3229" y="652"/>
                  </a:lnTo>
                  <a:lnTo>
                    <a:pt x="3220" y="587"/>
                  </a:lnTo>
                  <a:lnTo>
                    <a:pt x="3206" y="537"/>
                  </a:lnTo>
                  <a:lnTo>
                    <a:pt x="3187" y="497"/>
                  </a:lnTo>
                  <a:lnTo>
                    <a:pt x="3167" y="472"/>
                  </a:lnTo>
                  <a:lnTo>
                    <a:pt x="3131" y="444"/>
                  </a:lnTo>
                  <a:lnTo>
                    <a:pt x="3111" y="438"/>
                  </a:lnTo>
                  <a:lnTo>
                    <a:pt x="2918" y="454"/>
                  </a:lnTo>
                  <a:lnTo>
                    <a:pt x="2892" y="456"/>
                  </a:lnTo>
                  <a:lnTo>
                    <a:pt x="2874" y="435"/>
                  </a:lnTo>
                  <a:lnTo>
                    <a:pt x="2791" y="320"/>
                  </a:lnTo>
                  <a:lnTo>
                    <a:pt x="2677" y="221"/>
                  </a:lnTo>
                  <a:lnTo>
                    <a:pt x="2540" y="138"/>
                  </a:lnTo>
                  <a:lnTo>
                    <a:pt x="2465" y="103"/>
                  </a:lnTo>
                  <a:lnTo>
                    <a:pt x="2382" y="74"/>
                  </a:lnTo>
                  <a:lnTo>
                    <a:pt x="2203" y="28"/>
                  </a:lnTo>
                  <a:lnTo>
                    <a:pt x="2108" y="11"/>
                  </a:lnTo>
                  <a:lnTo>
                    <a:pt x="2006" y="4"/>
                  </a:lnTo>
                  <a:lnTo>
                    <a:pt x="1903" y="0"/>
                  </a:lnTo>
                  <a:lnTo>
                    <a:pt x="1795" y="2"/>
                  </a:lnTo>
                  <a:lnTo>
                    <a:pt x="1683" y="9"/>
                  </a:lnTo>
                  <a:lnTo>
                    <a:pt x="1567" y="26"/>
                  </a:lnTo>
                  <a:lnTo>
                    <a:pt x="1356" y="62"/>
                  </a:lnTo>
                  <a:lnTo>
                    <a:pt x="1157" y="115"/>
                  </a:lnTo>
                  <a:lnTo>
                    <a:pt x="973" y="175"/>
                  </a:lnTo>
                  <a:lnTo>
                    <a:pt x="810" y="248"/>
                  </a:lnTo>
                  <a:lnTo>
                    <a:pt x="667" y="331"/>
                  </a:lnTo>
                  <a:lnTo>
                    <a:pt x="543" y="424"/>
                  </a:lnTo>
                  <a:lnTo>
                    <a:pt x="446" y="525"/>
                  </a:lnTo>
                  <a:lnTo>
                    <a:pt x="374" y="638"/>
                  </a:lnTo>
                  <a:lnTo>
                    <a:pt x="344" y="691"/>
                  </a:lnTo>
                  <a:lnTo>
                    <a:pt x="307" y="705"/>
                  </a:lnTo>
                  <a:lnTo>
                    <a:pt x="72" y="725"/>
                  </a:lnTo>
                  <a:lnTo>
                    <a:pt x="42" y="744"/>
                  </a:lnTo>
                  <a:lnTo>
                    <a:pt x="16" y="790"/>
                  </a:lnTo>
                  <a:lnTo>
                    <a:pt x="2" y="852"/>
                  </a:lnTo>
                  <a:lnTo>
                    <a:pt x="0" y="930"/>
                  </a:lnTo>
                  <a:lnTo>
                    <a:pt x="14" y="1007"/>
                  </a:lnTo>
                  <a:lnTo>
                    <a:pt x="42" y="1068"/>
                  </a:lnTo>
                  <a:lnTo>
                    <a:pt x="76" y="1108"/>
                  </a:lnTo>
                  <a:lnTo>
                    <a:pt x="116" y="1122"/>
                  </a:lnTo>
                  <a:lnTo>
                    <a:pt x="322" y="1104"/>
                  </a:lnTo>
                  <a:lnTo>
                    <a:pt x="338" y="1104"/>
                  </a:lnTo>
                  <a:lnTo>
                    <a:pt x="367" y="1120"/>
                  </a:lnTo>
                  <a:lnTo>
                    <a:pt x="390" y="1154"/>
                  </a:lnTo>
                  <a:lnTo>
                    <a:pt x="430" y="1211"/>
                  </a:lnTo>
                  <a:lnTo>
                    <a:pt x="474" y="1262"/>
                  </a:lnTo>
                  <a:lnTo>
                    <a:pt x="585" y="1357"/>
                  </a:lnTo>
                  <a:lnTo>
                    <a:pt x="650" y="1398"/>
                  </a:lnTo>
                  <a:lnTo>
                    <a:pt x="722" y="1435"/>
                  </a:lnTo>
                  <a:lnTo>
                    <a:pt x="799" y="1470"/>
                  </a:lnTo>
                  <a:lnTo>
                    <a:pt x="882" y="1500"/>
                  </a:lnTo>
                  <a:lnTo>
                    <a:pt x="1065" y="1543"/>
                  </a:lnTo>
                  <a:lnTo>
                    <a:pt x="1265" y="1575"/>
                  </a:lnTo>
                  <a:lnTo>
                    <a:pt x="1486" y="1590"/>
                  </a:lnTo>
                  <a:lnTo>
                    <a:pt x="1717" y="1587"/>
                  </a:lnTo>
                  <a:lnTo>
                    <a:pt x="1950" y="1564"/>
                  </a:lnTo>
                  <a:lnTo>
                    <a:pt x="2162" y="1520"/>
                  </a:lnTo>
                  <a:lnTo>
                    <a:pt x="2352" y="1458"/>
                  </a:lnTo>
                  <a:lnTo>
                    <a:pt x="2518" y="1380"/>
                  </a:lnTo>
                  <a:lnTo>
                    <a:pt x="2663" y="1285"/>
                  </a:lnTo>
                  <a:lnTo>
                    <a:pt x="2778" y="1179"/>
                  </a:lnTo>
                  <a:lnTo>
                    <a:pt x="2869" y="1059"/>
                  </a:lnTo>
                  <a:lnTo>
                    <a:pt x="2901" y="998"/>
                  </a:lnTo>
                  <a:lnTo>
                    <a:pt x="2927" y="933"/>
                  </a:lnTo>
                  <a:lnTo>
                    <a:pt x="2939" y="910"/>
                  </a:lnTo>
                  <a:lnTo>
                    <a:pt x="2964" y="903"/>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77" name="Freeform 1253"/>
            <p:cNvSpPr>
              <a:spLocks/>
            </p:cNvSpPr>
            <p:nvPr/>
          </p:nvSpPr>
          <p:spPr bwMode="auto">
            <a:xfrm>
              <a:off x="5174" y="3309"/>
              <a:ext cx="215" cy="58"/>
            </a:xfrm>
            <a:custGeom>
              <a:avLst/>
              <a:gdLst>
                <a:gd name="T0" fmla="*/ 3169 w 3214"/>
                <a:gd name="T1" fmla="*/ 124 h 764"/>
                <a:gd name="T2" fmla="*/ 3194 w 3214"/>
                <a:gd name="T3" fmla="*/ 80 h 764"/>
                <a:gd name="T4" fmla="*/ 3214 w 3214"/>
                <a:gd name="T5" fmla="*/ 2 h 764"/>
                <a:gd name="T6" fmla="*/ 3214 w 3214"/>
                <a:gd name="T7" fmla="*/ 0 h 764"/>
                <a:gd name="T8" fmla="*/ 2944 w 3214"/>
                <a:gd name="T9" fmla="*/ 23 h 764"/>
                <a:gd name="T10" fmla="*/ 2928 w 3214"/>
                <a:gd name="T11" fmla="*/ 25 h 764"/>
                <a:gd name="T12" fmla="*/ 2900 w 3214"/>
                <a:gd name="T13" fmla="*/ 34 h 764"/>
                <a:gd name="T14" fmla="*/ 2247 w 3214"/>
                <a:gd name="T15" fmla="*/ 292 h 764"/>
                <a:gd name="T16" fmla="*/ 2055 w 3214"/>
                <a:gd name="T17" fmla="*/ 347 h 764"/>
                <a:gd name="T18" fmla="*/ 1825 w 3214"/>
                <a:gd name="T19" fmla="*/ 384 h 764"/>
                <a:gd name="T20" fmla="*/ 1454 w 3214"/>
                <a:gd name="T21" fmla="*/ 389 h 764"/>
                <a:gd name="T22" fmla="*/ 1015 w 3214"/>
                <a:gd name="T23" fmla="*/ 354 h 764"/>
                <a:gd name="T24" fmla="*/ 620 w 3214"/>
                <a:gd name="T25" fmla="*/ 301 h 764"/>
                <a:gd name="T26" fmla="*/ 372 w 3214"/>
                <a:gd name="T27" fmla="*/ 248 h 764"/>
                <a:gd name="T28" fmla="*/ 291 w 3214"/>
                <a:gd name="T29" fmla="*/ 244 h 764"/>
                <a:gd name="T30" fmla="*/ 168 w 3214"/>
                <a:gd name="T31" fmla="*/ 258 h 764"/>
                <a:gd name="T32" fmla="*/ 9 w 3214"/>
                <a:gd name="T33" fmla="*/ 280 h 764"/>
                <a:gd name="T34" fmla="*/ 0 w 3214"/>
                <a:gd name="T35" fmla="*/ 280 h 764"/>
                <a:gd name="T36" fmla="*/ 20 w 3214"/>
                <a:gd name="T37" fmla="*/ 322 h 764"/>
                <a:gd name="T38" fmla="*/ 42 w 3214"/>
                <a:gd name="T39" fmla="*/ 356 h 764"/>
                <a:gd name="T40" fmla="*/ 70 w 3214"/>
                <a:gd name="T41" fmla="*/ 377 h 764"/>
                <a:gd name="T42" fmla="*/ 98 w 3214"/>
                <a:gd name="T43" fmla="*/ 382 h 764"/>
                <a:gd name="T44" fmla="*/ 304 w 3214"/>
                <a:gd name="T45" fmla="*/ 364 h 764"/>
                <a:gd name="T46" fmla="*/ 320 w 3214"/>
                <a:gd name="T47" fmla="*/ 364 h 764"/>
                <a:gd name="T48" fmla="*/ 349 w 3214"/>
                <a:gd name="T49" fmla="*/ 380 h 764"/>
                <a:gd name="T50" fmla="*/ 372 w 3214"/>
                <a:gd name="T51" fmla="*/ 414 h 764"/>
                <a:gd name="T52" fmla="*/ 432 w 3214"/>
                <a:gd name="T53" fmla="*/ 497 h 764"/>
                <a:gd name="T54" fmla="*/ 506 w 3214"/>
                <a:gd name="T55" fmla="*/ 573 h 764"/>
                <a:gd name="T56" fmla="*/ 539 w 3214"/>
                <a:gd name="T57" fmla="*/ 584 h 764"/>
                <a:gd name="T58" fmla="*/ 694 w 3214"/>
                <a:gd name="T59" fmla="*/ 647 h 764"/>
                <a:gd name="T60" fmla="*/ 806 w 3214"/>
                <a:gd name="T61" fmla="*/ 681 h 764"/>
                <a:gd name="T62" fmla="*/ 940 w 3214"/>
                <a:gd name="T63" fmla="*/ 715 h 764"/>
                <a:gd name="T64" fmla="*/ 1101 w 3214"/>
                <a:gd name="T65" fmla="*/ 741 h 764"/>
                <a:gd name="T66" fmla="*/ 1289 w 3214"/>
                <a:gd name="T67" fmla="*/ 760 h 764"/>
                <a:gd name="T68" fmla="*/ 1500 w 3214"/>
                <a:gd name="T69" fmla="*/ 764 h 764"/>
                <a:gd name="T70" fmla="*/ 1739 w 3214"/>
                <a:gd name="T71" fmla="*/ 755 h 764"/>
                <a:gd name="T72" fmla="*/ 1976 w 3214"/>
                <a:gd name="T73" fmla="*/ 725 h 764"/>
                <a:gd name="T74" fmla="*/ 2180 w 3214"/>
                <a:gd name="T75" fmla="*/ 681 h 764"/>
                <a:gd name="T76" fmla="*/ 2357 w 3214"/>
                <a:gd name="T77" fmla="*/ 624 h 764"/>
                <a:gd name="T78" fmla="*/ 2505 w 3214"/>
                <a:gd name="T79" fmla="*/ 554 h 764"/>
                <a:gd name="T80" fmla="*/ 2630 w 3214"/>
                <a:gd name="T81" fmla="*/ 479 h 764"/>
                <a:gd name="T82" fmla="*/ 2733 w 3214"/>
                <a:gd name="T83" fmla="*/ 398 h 764"/>
                <a:gd name="T84" fmla="*/ 2816 w 3214"/>
                <a:gd name="T85" fmla="*/ 317 h 764"/>
                <a:gd name="T86" fmla="*/ 2881 w 3214"/>
                <a:gd name="T87" fmla="*/ 239 h 764"/>
                <a:gd name="T88" fmla="*/ 2903 w 3214"/>
                <a:gd name="T89" fmla="*/ 202 h 764"/>
                <a:gd name="T90" fmla="*/ 2919 w 3214"/>
                <a:gd name="T91" fmla="*/ 161 h 764"/>
                <a:gd name="T92" fmla="*/ 2923 w 3214"/>
                <a:gd name="T93" fmla="*/ 154 h 764"/>
                <a:gd name="T94" fmla="*/ 2939 w 3214"/>
                <a:gd name="T95" fmla="*/ 145 h 764"/>
                <a:gd name="T96" fmla="*/ 3156 w 3214"/>
                <a:gd name="T97" fmla="*/ 126 h 764"/>
                <a:gd name="T98" fmla="*/ 3169 w 3214"/>
                <a:gd name="T99" fmla="*/ 124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14" h="764">
                  <a:moveTo>
                    <a:pt x="3169" y="124"/>
                  </a:moveTo>
                  <a:lnTo>
                    <a:pt x="3194" y="80"/>
                  </a:lnTo>
                  <a:lnTo>
                    <a:pt x="3214" y="2"/>
                  </a:lnTo>
                  <a:lnTo>
                    <a:pt x="3214" y="0"/>
                  </a:lnTo>
                  <a:lnTo>
                    <a:pt x="2944" y="23"/>
                  </a:lnTo>
                  <a:lnTo>
                    <a:pt x="2928" y="25"/>
                  </a:lnTo>
                  <a:lnTo>
                    <a:pt x="2900" y="34"/>
                  </a:lnTo>
                  <a:lnTo>
                    <a:pt x="2247" y="292"/>
                  </a:lnTo>
                  <a:lnTo>
                    <a:pt x="2055" y="347"/>
                  </a:lnTo>
                  <a:lnTo>
                    <a:pt x="1825" y="384"/>
                  </a:lnTo>
                  <a:lnTo>
                    <a:pt x="1454" y="389"/>
                  </a:lnTo>
                  <a:lnTo>
                    <a:pt x="1015" y="354"/>
                  </a:lnTo>
                  <a:lnTo>
                    <a:pt x="620" y="301"/>
                  </a:lnTo>
                  <a:lnTo>
                    <a:pt x="372" y="248"/>
                  </a:lnTo>
                  <a:lnTo>
                    <a:pt x="291" y="244"/>
                  </a:lnTo>
                  <a:lnTo>
                    <a:pt x="168" y="258"/>
                  </a:lnTo>
                  <a:lnTo>
                    <a:pt x="9" y="280"/>
                  </a:lnTo>
                  <a:lnTo>
                    <a:pt x="0" y="280"/>
                  </a:lnTo>
                  <a:lnTo>
                    <a:pt x="20" y="322"/>
                  </a:lnTo>
                  <a:lnTo>
                    <a:pt x="42" y="356"/>
                  </a:lnTo>
                  <a:lnTo>
                    <a:pt x="70" y="377"/>
                  </a:lnTo>
                  <a:lnTo>
                    <a:pt x="98" y="382"/>
                  </a:lnTo>
                  <a:lnTo>
                    <a:pt x="304" y="364"/>
                  </a:lnTo>
                  <a:lnTo>
                    <a:pt x="320" y="364"/>
                  </a:lnTo>
                  <a:lnTo>
                    <a:pt x="349" y="380"/>
                  </a:lnTo>
                  <a:lnTo>
                    <a:pt x="372" y="414"/>
                  </a:lnTo>
                  <a:lnTo>
                    <a:pt x="432" y="497"/>
                  </a:lnTo>
                  <a:lnTo>
                    <a:pt x="506" y="573"/>
                  </a:lnTo>
                  <a:lnTo>
                    <a:pt x="539" y="584"/>
                  </a:lnTo>
                  <a:lnTo>
                    <a:pt x="694" y="647"/>
                  </a:lnTo>
                  <a:lnTo>
                    <a:pt x="806" y="681"/>
                  </a:lnTo>
                  <a:lnTo>
                    <a:pt x="940" y="715"/>
                  </a:lnTo>
                  <a:lnTo>
                    <a:pt x="1101" y="741"/>
                  </a:lnTo>
                  <a:lnTo>
                    <a:pt x="1289" y="760"/>
                  </a:lnTo>
                  <a:lnTo>
                    <a:pt x="1500" y="764"/>
                  </a:lnTo>
                  <a:lnTo>
                    <a:pt x="1739" y="755"/>
                  </a:lnTo>
                  <a:lnTo>
                    <a:pt x="1976" y="725"/>
                  </a:lnTo>
                  <a:lnTo>
                    <a:pt x="2180" y="681"/>
                  </a:lnTo>
                  <a:lnTo>
                    <a:pt x="2357" y="624"/>
                  </a:lnTo>
                  <a:lnTo>
                    <a:pt x="2505" y="554"/>
                  </a:lnTo>
                  <a:lnTo>
                    <a:pt x="2630" y="479"/>
                  </a:lnTo>
                  <a:lnTo>
                    <a:pt x="2733" y="398"/>
                  </a:lnTo>
                  <a:lnTo>
                    <a:pt x="2816" y="317"/>
                  </a:lnTo>
                  <a:lnTo>
                    <a:pt x="2881" y="239"/>
                  </a:lnTo>
                  <a:lnTo>
                    <a:pt x="2903" y="202"/>
                  </a:lnTo>
                  <a:lnTo>
                    <a:pt x="2919" y="161"/>
                  </a:lnTo>
                  <a:lnTo>
                    <a:pt x="2923" y="154"/>
                  </a:lnTo>
                  <a:lnTo>
                    <a:pt x="2939" y="145"/>
                  </a:lnTo>
                  <a:lnTo>
                    <a:pt x="3156" y="126"/>
                  </a:lnTo>
                  <a:lnTo>
                    <a:pt x="3169"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78" name="Freeform 1254"/>
            <p:cNvSpPr>
              <a:spLocks/>
            </p:cNvSpPr>
            <p:nvPr/>
          </p:nvSpPr>
          <p:spPr bwMode="auto">
            <a:xfrm>
              <a:off x="5176" y="3281"/>
              <a:ext cx="208" cy="35"/>
            </a:xfrm>
            <a:custGeom>
              <a:avLst/>
              <a:gdLst>
                <a:gd name="T0" fmla="*/ 3120 w 3120"/>
                <a:gd name="T1" fmla="*/ 159 h 456"/>
                <a:gd name="T2" fmla="*/ 2878 w 3120"/>
                <a:gd name="T3" fmla="*/ 179 h 456"/>
                <a:gd name="T4" fmla="*/ 2862 w 3120"/>
                <a:gd name="T5" fmla="*/ 179 h 456"/>
                <a:gd name="T6" fmla="*/ 2831 w 3120"/>
                <a:gd name="T7" fmla="*/ 175 h 456"/>
                <a:gd name="T8" fmla="*/ 2406 w 3120"/>
                <a:gd name="T9" fmla="*/ 73 h 456"/>
                <a:gd name="T10" fmla="*/ 2124 w 3120"/>
                <a:gd name="T11" fmla="*/ 19 h 456"/>
                <a:gd name="T12" fmla="*/ 2010 w 3120"/>
                <a:gd name="T13" fmla="*/ 5 h 456"/>
                <a:gd name="T14" fmla="*/ 1900 w 3120"/>
                <a:gd name="T15" fmla="*/ 0 h 456"/>
                <a:gd name="T16" fmla="*/ 1657 w 3120"/>
                <a:gd name="T17" fmla="*/ 9 h 456"/>
                <a:gd name="T18" fmla="*/ 1492 w 3120"/>
                <a:gd name="T19" fmla="*/ 30 h 456"/>
                <a:gd name="T20" fmla="*/ 1307 w 3120"/>
                <a:gd name="T21" fmla="*/ 71 h 456"/>
                <a:gd name="T22" fmla="*/ 1114 w 3120"/>
                <a:gd name="T23" fmla="*/ 127 h 456"/>
                <a:gd name="T24" fmla="*/ 922 w 3120"/>
                <a:gd name="T25" fmla="*/ 189 h 456"/>
                <a:gd name="T26" fmla="*/ 580 w 3120"/>
                <a:gd name="T27" fmla="*/ 318 h 456"/>
                <a:gd name="T28" fmla="*/ 364 w 3120"/>
                <a:gd name="T29" fmla="*/ 414 h 456"/>
                <a:gd name="T30" fmla="*/ 285 w 3120"/>
                <a:gd name="T31" fmla="*/ 433 h 456"/>
                <a:gd name="T32" fmla="*/ 162 w 3120"/>
                <a:gd name="T33" fmla="*/ 446 h 456"/>
                <a:gd name="T34" fmla="*/ 0 w 3120"/>
                <a:gd name="T35" fmla="*/ 45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20" h="456">
                  <a:moveTo>
                    <a:pt x="3120" y="159"/>
                  </a:moveTo>
                  <a:lnTo>
                    <a:pt x="2878" y="179"/>
                  </a:lnTo>
                  <a:lnTo>
                    <a:pt x="2862" y="179"/>
                  </a:lnTo>
                  <a:lnTo>
                    <a:pt x="2831" y="175"/>
                  </a:lnTo>
                  <a:lnTo>
                    <a:pt x="2406" y="73"/>
                  </a:lnTo>
                  <a:lnTo>
                    <a:pt x="2124" y="19"/>
                  </a:lnTo>
                  <a:lnTo>
                    <a:pt x="2010" y="5"/>
                  </a:lnTo>
                  <a:lnTo>
                    <a:pt x="1900" y="0"/>
                  </a:lnTo>
                  <a:lnTo>
                    <a:pt x="1657" y="9"/>
                  </a:lnTo>
                  <a:lnTo>
                    <a:pt x="1492" y="30"/>
                  </a:lnTo>
                  <a:lnTo>
                    <a:pt x="1307" y="71"/>
                  </a:lnTo>
                  <a:lnTo>
                    <a:pt x="1114" y="127"/>
                  </a:lnTo>
                  <a:lnTo>
                    <a:pt x="922" y="189"/>
                  </a:lnTo>
                  <a:lnTo>
                    <a:pt x="580" y="318"/>
                  </a:lnTo>
                  <a:lnTo>
                    <a:pt x="364" y="414"/>
                  </a:lnTo>
                  <a:lnTo>
                    <a:pt x="285" y="433"/>
                  </a:lnTo>
                  <a:lnTo>
                    <a:pt x="162" y="446"/>
                  </a:lnTo>
                  <a:lnTo>
                    <a:pt x="0" y="456"/>
                  </a:lnTo>
                </a:path>
              </a:pathLst>
            </a:custGeom>
            <a:noFill/>
            <a:ln w="7938">
              <a:solidFill>
                <a:srgbClr val="A6A6A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79" name="Freeform 1255"/>
            <p:cNvSpPr>
              <a:spLocks/>
            </p:cNvSpPr>
            <p:nvPr/>
          </p:nvSpPr>
          <p:spPr bwMode="auto">
            <a:xfrm>
              <a:off x="5177" y="3286"/>
              <a:ext cx="208" cy="31"/>
            </a:xfrm>
            <a:custGeom>
              <a:avLst/>
              <a:gdLst>
                <a:gd name="T0" fmla="*/ 3122 w 3122"/>
                <a:gd name="T1" fmla="*/ 111 h 405"/>
                <a:gd name="T2" fmla="*/ 2878 w 3122"/>
                <a:gd name="T3" fmla="*/ 134 h 405"/>
                <a:gd name="T4" fmla="*/ 2862 w 3122"/>
                <a:gd name="T5" fmla="*/ 134 h 405"/>
                <a:gd name="T6" fmla="*/ 2834 w 3122"/>
                <a:gd name="T7" fmla="*/ 131 h 405"/>
                <a:gd name="T8" fmla="*/ 2411 w 3122"/>
                <a:gd name="T9" fmla="*/ 54 h 405"/>
                <a:gd name="T10" fmla="*/ 2259 w 3122"/>
                <a:gd name="T11" fmla="*/ 28 h 405"/>
                <a:gd name="T12" fmla="*/ 2129 w 3122"/>
                <a:gd name="T13" fmla="*/ 12 h 405"/>
                <a:gd name="T14" fmla="*/ 2017 w 3122"/>
                <a:gd name="T15" fmla="*/ 3 h 405"/>
                <a:gd name="T16" fmla="*/ 1908 w 3122"/>
                <a:gd name="T17" fmla="*/ 0 h 405"/>
                <a:gd name="T18" fmla="*/ 1666 w 3122"/>
                <a:gd name="T19" fmla="*/ 12 h 405"/>
                <a:gd name="T20" fmla="*/ 1502 w 3122"/>
                <a:gd name="T21" fmla="*/ 32 h 405"/>
                <a:gd name="T22" fmla="*/ 1314 w 3122"/>
                <a:gd name="T23" fmla="*/ 70 h 405"/>
                <a:gd name="T24" fmla="*/ 1119 w 3122"/>
                <a:gd name="T25" fmla="*/ 118 h 405"/>
                <a:gd name="T26" fmla="*/ 924 w 3122"/>
                <a:gd name="T27" fmla="*/ 174 h 405"/>
                <a:gd name="T28" fmla="*/ 580 w 3122"/>
                <a:gd name="T29" fmla="*/ 283 h 405"/>
                <a:gd name="T30" fmla="*/ 360 w 3122"/>
                <a:gd name="T31" fmla="*/ 369 h 405"/>
                <a:gd name="T32" fmla="*/ 157 w 3122"/>
                <a:gd name="T33" fmla="*/ 396 h 405"/>
                <a:gd name="T34" fmla="*/ 0 w 3122"/>
                <a:gd name="T35" fmla="*/ 405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22" h="405">
                  <a:moveTo>
                    <a:pt x="3122" y="111"/>
                  </a:moveTo>
                  <a:lnTo>
                    <a:pt x="2878" y="134"/>
                  </a:lnTo>
                  <a:lnTo>
                    <a:pt x="2862" y="134"/>
                  </a:lnTo>
                  <a:lnTo>
                    <a:pt x="2834" y="131"/>
                  </a:lnTo>
                  <a:lnTo>
                    <a:pt x="2411" y="54"/>
                  </a:lnTo>
                  <a:lnTo>
                    <a:pt x="2259" y="28"/>
                  </a:lnTo>
                  <a:lnTo>
                    <a:pt x="2129" y="12"/>
                  </a:lnTo>
                  <a:lnTo>
                    <a:pt x="2017" y="3"/>
                  </a:lnTo>
                  <a:lnTo>
                    <a:pt x="1908" y="0"/>
                  </a:lnTo>
                  <a:lnTo>
                    <a:pt x="1666" y="12"/>
                  </a:lnTo>
                  <a:lnTo>
                    <a:pt x="1502" y="32"/>
                  </a:lnTo>
                  <a:lnTo>
                    <a:pt x="1314" y="70"/>
                  </a:lnTo>
                  <a:lnTo>
                    <a:pt x="1119" y="118"/>
                  </a:lnTo>
                  <a:lnTo>
                    <a:pt x="924" y="174"/>
                  </a:lnTo>
                  <a:lnTo>
                    <a:pt x="580" y="283"/>
                  </a:lnTo>
                  <a:lnTo>
                    <a:pt x="360" y="369"/>
                  </a:lnTo>
                  <a:lnTo>
                    <a:pt x="157" y="396"/>
                  </a:lnTo>
                  <a:lnTo>
                    <a:pt x="0" y="405"/>
                  </a:lnTo>
                </a:path>
              </a:pathLst>
            </a:custGeom>
            <a:noFill/>
            <a:ln w="7938">
              <a:solidFill>
                <a:srgbClr val="96969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80" name="Freeform 1256"/>
            <p:cNvSpPr>
              <a:spLocks/>
            </p:cNvSpPr>
            <p:nvPr/>
          </p:nvSpPr>
          <p:spPr bwMode="auto">
            <a:xfrm>
              <a:off x="5177" y="3291"/>
              <a:ext cx="208" cy="28"/>
            </a:xfrm>
            <a:custGeom>
              <a:avLst/>
              <a:gdLst>
                <a:gd name="T0" fmla="*/ 3123 w 3123"/>
                <a:gd name="T1" fmla="*/ 66 h 357"/>
                <a:gd name="T2" fmla="*/ 2879 w 3123"/>
                <a:gd name="T3" fmla="*/ 87 h 357"/>
                <a:gd name="T4" fmla="*/ 2863 w 3123"/>
                <a:gd name="T5" fmla="*/ 89 h 357"/>
                <a:gd name="T6" fmla="*/ 2834 w 3123"/>
                <a:gd name="T7" fmla="*/ 87 h 357"/>
                <a:gd name="T8" fmla="*/ 2414 w 3123"/>
                <a:gd name="T9" fmla="*/ 32 h 357"/>
                <a:gd name="T10" fmla="*/ 2136 w 3123"/>
                <a:gd name="T11" fmla="*/ 7 h 357"/>
                <a:gd name="T12" fmla="*/ 1917 w 3123"/>
                <a:gd name="T13" fmla="*/ 0 h 357"/>
                <a:gd name="T14" fmla="*/ 1679 w 3123"/>
                <a:gd name="T15" fmla="*/ 16 h 357"/>
                <a:gd name="T16" fmla="*/ 1511 w 3123"/>
                <a:gd name="T17" fmla="*/ 34 h 357"/>
                <a:gd name="T18" fmla="*/ 1323 w 3123"/>
                <a:gd name="T19" fmla="*/ 66 h 357"/>
                <a:gd name="T20" fmla="*/ 929 w 3123"/>
                <a:gd name="T21" fmla="*/ 156 h 357"/>
                <a:gd name="T22" fmla="*/ 578 w 3123"/>
                <a:gd name="T23" fmla="*/ 251 h 357"/>
                <a:gd name="T24" fmla="*/ 356 w 3123"/>
                <a:gd name="T25" fmla="*/ 322 h 357"/>
                <a:gd name="T26" fmla="*/ 155 w 3123"/>
                <a:gd name="T27" fmla="*/ 348 h 357"/>
                <a:gd name="T28" fmla="*/ 0 w 3123"/>
                <a:gd name="T29" fmla="*/ 35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23" h="357">
                  <a:moveTo>
                    <a:pt x="3123" y="66"/>
                  </a:moveTo>
                  <a:lnTo>
                    <a:pt x="2879" y="87"/>
                  </a:lnTo>
                  <a:lnTo>
                    <a:pt x="2863" y="89"/>
                  </a:lnTo>
                  <a:lnTo>
                    <a:pt x="2834" y="87"/>
                  </a:lnTo>
                  <a:lnTo>
                    <a:pt x="2414" y="32"/>
                  </a:lnTo>
                  <a:lnTo>
                    <a:pt x="2136" y="7"/>
                  </a:lnTo>
                  <a:lnTo>
                    <a:pt x="1917" y="0"/>
                  </a:lnTo>
                  <a:lnTo>
                    <a:pt x="1679" y="16"/>
                  </a:lnTo>
                  <a:lnTo>
                    <a:pt x="1511" y="34"/>
                  </a:lnTo>
                  <a:lnTo>
                    <a:pt x="1323" y="66"/>
                  </a:lnTo>
                  <a:lnTo>
                    <a:pt x="929" y="156"/>
                  </a:lnTo>
                  <a:lnTo>
                    <a:pt x="578" y="251"/>
                  </a:lnTo>
                  <a:lnTo>
                    <a:pt x="356" y="322"/>
                  </a:lnTo>
                  <a:lnTo>
                    <a:pt x="155" y="348"/>
                  </a:lnTo>
                  <a:lnTo>
                    <a:pt x="0" y="357"/>
                  </a:lnTo>
                </a:path>
              </a:pathLst>
            </a:custGeom>
            <a:noFill/>
            <a:ln w="7938">
              <a:solidFill>
                <a:srgbClr val="87878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81" name="Freeform 1257"/>
            <p:cNvSpPr>
              <a:spLocks/>
            </p:cNvSpPr>
            <p:nvPr/>
          </p:nvSpPr>
          <p:spPr bwMode="auto">
            <a:xfrm>
              <a:off x="5177" y="3296"/>
              <a:ext cx="208" cy="24"/>
            </a:xfrm>
            <a:custGeom>
              <a:avLst/>
              <a:gdLst>
                <a:gd name="T0" fmla="*/ 3122 w 3122"/>
                <a:gd name="T1" fmla="*/ 22 h 309"/>
                <a:gd name="T2" fmla="*/ 2878 w 3122"/>
                <a:gd name="T3" fmla="*/ 44 h 309"/>
                <a:gd name="T4" fmla="*/ 2862 w 3122"/>
                <a:gd name="T5" fmla="*/ 46 h 309"/>
                <a:gd name="T6" fmla="*/ 2834 w 3122"/>
                <a:gd name="T7" fmla="*/ 44 h 309"/>
                <a:gd name="T8" fmla="*/ 2416 w 3122"/>
                <a:gd name="T9" fmla="*/ 13 h 309"/>
                <a:gd name="T10" fmla="*/ 2140 w 3122"/>
                <a:gd name="T11" fmla="*/ 0 h 309"/>
                <a:gd name="T12" fmla="*/ 1926 w 3122"/>
                <a:gd name="T13" fmla="*/ 2 h 309"/>
                <a:gd name="T14" fmla="*/ 1687 w 3122"/>
                <a:gd name="T15" fmla="*/ 18 h 309"/>
                <a:gd name="T16" fmla="*/ 1520 w 3122"/>
                <a:gd name="T17" fmla="*/ 36 h 309"/>
                <a:gd name="T18" fmla="*/ 1329 w 3122"/>
                <a:gd name="T19" fmla="*/ 67 h 309"/>
                <a:gd name="T20" fmla="*/ 931 w 3122"/>
                <a:gd name="T21" fmla="*/ 142 h 309"/>
                <a:gd name="T22" fmla="*/ 575 w 3122"/>
                <a:gd name="T23" fmla="*/ 219 h 309"/>
                <a:gd name="T24" fmla="*/ 349 w 3122"/>
                <a:gd name="T25" fmla="*/ 276 h 309"/>
                <a:gd name="T26" fmla="*/ 152 w 3122"/>
                <a:gd name="T27" fmla="*/ 300 h 309"/>
                <a:gd name="T28" fmla="*/ 0 w 3122"/>
                <a:gd name="T29" fmla="*/ 309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22" h="309">
                  <a:moveTo>
                    <a:pt x="3122" y="22"/>
                  </a:moveTo>
                  <a:lnTo>
                    <a:pt x="2878" y="44"/>
                  </a:lnTo>
                  <a:lnTo>
                    <a:pt x="2862" y="46"/>
                  </a:lnTo>
                  <a:lnTo>
                    <a:pt x="2834" y="44"/>
                  </a:lnTo>
                  <a:lnTo>
                    <a:pt x="2416" y="13"/>
                  </a:lnTo>
                  <a:lnTo>
                    <a:pt x="2140" y="0"/>
                  </a:lnTo>
                  <a:lnTo>
                    <a:pt x="1926" y="2"/>
                  </a:lnTo>
                  <a:lnTo>
                    <a:pt x="1687" y="18"/>
                  </a:lnTo>
                  <a:lnTo>
                    <a:pt x="1520" y="36"/>
                  </a:lnTo>
                  <a:lnTo>
                    <a:pt x="1329" y="67"/>
                  </a:lnTo>
                  <a:lnTo>
                    <a:pt x="931" y="142"/>
                  </a:lnTo>
                  <a:lnTo>
                    <a:pt x="575" y="219"/>
                  </a:lnTo>
                  <a:lnTo>
                    <a:pt x="349" y="276"/>
                  </a:lnTo>
                  <a:lnTo>
                    <a:pt x="152" y="300"/>
                  </a:lnTo>
                  <a:lnTo>
                    <a:pt x="0" y="309"/>
                  </a:lnTo>
                </a:path>
              </a:pathLst>
            </a:custGeom>
            <a:noFill/>
            <a:ln w="7938">
              <a:solidFill>
                <a:srgbClr val="78787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82" name="Freeform 1258"/>
            <p:cNvSpPr>
              <a:spLocks/>
            </p:cNvSpPr>
            <p:nvPr/>
          </p:nvSpPr>
          <p:spPr bwMode="auto">
            <a:xfrm>
              <a:off x="5177" y="3299"/>
              <a:ext cx="208" cy="22"/>
            </a:xfrm>
            <a:custGeom>
              <a:avLst/>
              <a:gdLst>
                <a:gd name="T0" fmla="*/ 3122 w 3122"/>
                <a:gd name="T1" fmla="*/ 0 h 284"/>
                <a:gd name="T2" fmla="*/ 2881 w 3122"/>
                <a:gd name="T3" fmla="*/ 21 h 284"/>
                <a:gd name="T4" fmla="*/ 2865 w 3122"/>
                <a:gd name="T5" fmla="*/ 21 h 284"/>
                <a:gd name="T6" fmla="*/ 2836 w 3122"/>
                <a:gd name="T7" fmla="*/ 24 h 284"/>
                <a:gd name="T8" fmla="*/ 2147 w 3122"/>
                <a:gd name="T9" fmla="*/ 17 h 284"/>
                <a:gd name="T10" fmla="*/ 1699 w 3122"/>
                <a:gd name="T11" fmla="*/ 44 h 284"/>
                <a:gd name="T12" fmla="*/ 1529 w 3122"/>
                <a:gd name="T13" fmla="*/ 60 h 284"/>
                <a:gd name="T14" fmla="*/ 1339 w 3122"/>
                <a:gd name="T15" fmla="*/ 85 h 284"/>
                <a:gd name="T16" fmla="*/ 935 w 3122"/>
                <a:gd name="T17" fmla="*/ 148 h 284"/>
                <a:gd name="T18" fmla="*/ 345 w 3122"/>
                <a:gd name="T19" fmla="*/ 254 h 284"/>
                <a:gd name="T20" fmla="*/ 0 w 3122"/>
                <a:gd name="T21"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22" h="284">
                  <a:moveTo>
                    <a:pt x="3122" y="0"/>
                  </a:moveTo>
                  <a:lnTo>
                    <a:pt x="2881" y="21"/>
                  </a:lnTo>
                  <a:lnTo>
                    <a:pt x="2865" y="21"/>
                  </a:lnTo>
                  <a:lnTo>
                    <a:pt x="2836" y="24"/>
                  </a:lnTo>
                  <a:lnTo>
                    <a:pt x="2147" y="17"/>
                  </a:lnTo>
                  <a:lnTo>
                    <a:pt x="1699" y="44"/>
                  </a:lnTo>
                  <a:lnTo>
                    <a:pt x="1529" y="60"/>
                  </a:lnTo>
                  <a:lnTo>
                    <a:pt x="1339" y="85"/>
                  </a:lnTo>
                  <a:lnTo>
                    <a:pt x="935" y="148"/>
                  </a:lnTo>
                  <a:lnTo>
                    <a:pt x="345" y="254"/>
                  </a:lnTo>
                  <a:lnTo>
                    <a:pt x="0" y="284"/>
                  </a:lnTo>
                </a:path>
              </a:pathLst>
            </a:custGeom>
            <a:noFill/>
            <a:ln w="7938">
              <a:solidFill>
                <a:srgbClr val="69696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83" name="Freeform 1259"/>
            <p:cNvSpPr>
              <a:spLocks/>
            </p:cNvSpPr>
            <p:nvPr/>
          </p:nvSpPr>
          <p:spPr bwMode="auto">
            <a:xfrm>
              <a:off x="5177" y="3300"/>
              <a:ext cx="208" cy="22"/>
            </a:xfrm>
            <a:custGeom>
              <a:avLst/>
              <a:gdLst>
                <a:gd name="T0" fmla="*/ 3125 w 3125"/>
                <a:gd name="T1" fmla="*/ 0 h 280"/>
                <a:gd name="T2" fmla="*/ 2881 w 3125"/>
                <a:gd name="T3" fmla="*/ 23 h 280"/>
                <a:gd name="T4" fmla="*/ 2865 w 3125"/>
                <a:gd name="T5" fmla="*/ 23 h 280"/>
                <a:gd name="T6" fmla="*/ 2836 w 3125"/>
                <a:gd name="T7" fmla="*/ 25 h 280"/>
                <a:gd name="T8" fmla="*/ 2152 w 3125"/>
                <a:gd name="T9" fmla="*/ 57 h 280"/>
                <a:gd name="T10" fmla="*/ 1708 w 3125"/>
                <a:gd name="T11" fmla="*/ 93 h 280"/>
                <a:gd name="T12" fmla="*/ 1349 w 3125"/>
                <a:gd name="T13" fmla="*/ 129 h 280"/>
                <a:gd name="T14" fmla="*/ 938 w 3125"/>
                <a:gd name="T15" fmla="*/ 177 h 280"/>
                <a:gd name="T16" fmla="*/ 341 w 3125"/>
                <a:gd name="T17" fmla="*/ 253 h 280"/>
                <a:gd name="T18" fmla="*/ 0 w 3125"/>
                <a:gd name="T19" fmla="*/ 28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25" h="280">
                  <a:moveTo>
                    <a:pt x="3125" y="0"/>
                  </a:moveTo>
                  <a:lnTo>
                    <a:pt x="2881" y="23"/>
                  </a:lnTo>
                  <a:lnTo>
                    <a:pt x="2865" y="23"/>
                  </a:lnTo>
                  <a:lnTo>
                    <a:pt x="2836" y="25"/>
                  </a:lnTo>
                  <a:lnTo>
                    <a:pt x="2152" y="57"/>
                  </a:lnTo>
                  <a:lnTo>
                    <a:pt x="1708" y="93"/>
                  </a:lnTo>
                  <a:lnTo>
                    <a:pt x="1349" y="129"/>
                  </a:lnTo>
                  <a:lnTo>
                    <a:pt x="938" y="177"/>
                  </a:lnTo>
                  <a:lnTo>
                    <a:pt x="341" y="253"/>
                  </a:lnTo>
                  <a:lnTo>
                    <a:pt x="0" y="280"/>
                  </a:lnTo>
                </a:path>
              </a:pathLst>
            </a:custGeom>
            <a:noFill/>
            <a:ln w="7938">
              <a:solidFill>
                <a:srgbClr val="5959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84" name="Freeform 1260"/>
            <p:cNvSpPr>
              <a:spLocks/>
            </p:cNvSpPr>
            <p:nvPr/>
          </p:nvSpPr>
          <p:spPr bwMode="auto">
            <a:xfrm>
              <a:off x="5177" y="3302"/>
              <a:ext cx="209" cy="21"/>
            </a:xfrm>
            <a:custGeom>
              <a:avLst/>
              <a:gdLst>
                <a:gd name="T0" fmla="*/ 3125 w 3125"/>
                <a:gd name="T1" fmla="*/ 0 h 276"/>
                <a:gd name="T2" fmla="*/ 2881 w 3125"/>
                <a:gd name="T3" fmla="*/ 21 h 276"/>
                <a:gd name="T4" fmla="*/ 2865 w 3125"/>
                <a:gd name="T5" fmla="*/ 23 h 276"/>
                <a:gd name="T6" fmla="*/ 2837 w 3125"/>
                <a:gd name="T7" fmla="*/ 25 h 276"/>
                <a:gd name="T8" fmla="*/ 2160 w 3125"/>
                <a:gd name="T9" fmla="*/ 95 h 276"/>
                <a:gd name="T10" fmla="*/ 1718 w 3125"/>
                <a:gd name="T11" fmla="*/ 143 h 276"/>
                <a:gd name="T12" fmla="*/ 337 w 3125"/>
                <a:gd name="T13" fmla="*/ 251 h 276"/>
                <a:gd name="T14" fmla="*/ 0 w 3125"/>
                <a:gd name="T15" fmla="*/ 276 h 2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25" h="276">
                  <a:moveTo>
                    <a:pt x="3125" y="0"/>
                  </a:moveTo>
                  <a:lnTo>
                    <a:pt x="2881" y="21"/>
                  </a:lnTo>
                  <a:lnTo>
                    <a:pt x="2865" y="23"/>
                  </a:lnTo>
                  <a:lnTo>
                    <a:pt x="2837" y="25"/>
                  </a:lnTo>
                  <a:lnTo>
                    <a:pt x="2160" y="95"/>
                  </a:lnTo>
                  <a:lnTo>
                    <a:pt x="1718" y="143"/>
                  </a:lnTo>
                  <a:lnTo>
                    <a:pt x="337" y="251"/>
                  </a:lnTo>
                  <a:lnTo>
                    <a:pt x="0" y="276"/>
                  </a:lnTo>
                </a:path>
              </a:pathLst>
            </a:custGeom>
            <a:noFill/>
            <a:ln w="7938">
              <a:solidFill>
                <a:srgbClr val="4A4A4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85" name="Freeform 1261"/>
            <p:cNvSpPr>
              <a:spLocks/>
            </p:cNvSpPr>
            <p:nvPr/>
          </p:nvSpPr>
          <p:spPr bwMode="auto">
            <a:xfrm>
              <a:off x="5177" y="3303"/>
              <a:ext cx="209" cy="21"/>
            </a:xfrm>
            <a:custGeom>
              <a:avLst/>
              <a:gdLst>
                <a:gd name="T0" fmla="*/ 3124 w 3124"/>
                <a:gd name="T1" fmla="*/ 0 h 272"/>
                <a:gd name="T2" fmla="*/ 2880 w 3124"/>
                <a:gd name="T3" fmla="*/ 21 h 272"/>
                <a:gd name="T4" fmla="*/ 2864 w 3124"/>
                <a:gd name="T5" fmla="*/ 23 h 272"/>
                <a:gd name="T6" fmla="*/ 2838 w 3124"/>
                <a:gd name="T7" fmla="*/ 28 h 272"/>
                <a:gd name="T8" fmla="*/ 2166 w 3124"/>
                <a:gd name="T9" fmla="*/ 134 h 272"/>
                <a:gd name="T10" fmla="*/ 1729 w 3124"/>
                <a:gd name="T11" fmla="*/ 190 h 272"/>
                <a:gd name="T12" fmla="*/ 944 w 3124"/>
                <a:gd name="T13" fmla="*/ 238 h 272"/>
                <a:gd name="T14" fmla="*/ 331 w 3124"/>
                <a:gd name="T15" fmla="*/ 251 h 272"/>
                <a:gd name="T16" fmla="*/ 143 w 3124"/>
                <a:gd name="T17" fmla="*/ 260 h 272"/>
                <a:gd name="T18" fmla="*/ 0 w 3124"/>
                <a:gd name="T19" fmla="*/ 272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24" h="272">
                  <a:moveTo>
                    <a:pt x="3124" y="0"/>
                  </a:moveTo>
                  <a:lnTo>
                    <a:pt x="2880" y="21"/>
                  </a:lnTo>
                  <a:lnTo>
                    <a:pt x="2864" y="23"/>
                  </a:lnTo>
                  <a:lnTo>
                    <a:pt x="2838" y="28"/>
                  </a:lnTo>
                  <a:lnTo>
                    <a:pt x="2166" y="134"/>
                  </a:lnTo>
                  <a:lnTo>
                    <a:pt x="1729" y="190"/>
                  </a:lnTo>
                  <a:lnTo>
                    <a:pt x="944" y="238"/>
                  </a:lnTo>
                  <a:lnTo>
                    <a:pt x="331" y="251"/>
                  </a:lnTo>
                  <a:lnTo>
                    <a:pt x="143" y="260"/>
                  </a:lnTo>
                  <a:lnTo>
                    <a:pt x="0" y="272"/>
                  </a:lnTo>
                </a:path>
              </a:pathLst>
            </a:custGeom>
            <a:noFill/>
            <a:ln w="8001">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86" name="Freeform 1262"/>
            <p:cNvSpPr>
              <a:spLocks/>
            </p:cNvSpPr>
            <p:nvPr/>
          </p:nvSpPr>
          <p:spPr bwMode="auto">
            <a:xfrm>
              <a:off x="5178" y="3305"/>
              <a:ext cx="208" cy="20"/>
            </a:xfrm>
            <a:custGeom>
              <a:avLst/>
              <a:gdLst>
                <a:gd name="T0" fmla="*/ 3125 w 3125"/>
                <a:gd name="T1" fmla="*/ 0 h 267"/>
                <a:gd name="T2" fmla="*/ 2883 w 3125"/>
                <a:gd name="T3" fmla="*/ 20 h 267"/>
                <a:gd name="T4" fmla="*/ 2867 w 3125"/>
                <a:gd name="T5" fmla="*/ 20 h 267"/>
                <a:gd name="T6" fmla="*/ 2839 w 3125"/>
                <a:gd name="T7" fmla="*/ 27 h 267"/>
                <a:gd name="T8" fmla="*/ 2171 w 3125"/>
                <a:gd name="T9" fmla="*/ 171 h 267"/>
                <a:gd name="T10" fmla="*/ 1971 w 3125"/>
                <a:gd name="T11" fmla="*/ 207 h 267"/>
                <a:gd name="T12" fmla="*/ 1739 w 3125"/>
                <a:gd name="T13" fmla="*/ 237 h 267"/>
                <a:gd name="T14" fmla="*/ 1372 w 3125"/>
                <a:gd name="T15" fmla="*/ 257 h 267"/>
                <a:gd name="T16" fmla="*/ 947 w 3125"/>
                <a:gd name="T17" fmla="*/ 264 h 267"/>
                <a:gd name="T18" fmla="*/ 566 w 3125"/>
                <a:gd name="T19" fmla="*/ 260 h 267"/>
                <a:gd name="T20" fmla="*/ 327 w 3125"/>
                <a:gd name="T21" fmla="*/ 248 h 267"/>
                <a:gd name="T22" fmla="*/ 251 w 3125"/>
                <a:gd name="T23" fmla="*/ 248 h 267"/>
                <a:gd name="T24" fmla="*/ 141 w 3125"/>
                <a:gd name="T25" fmla="*/ 255 h 267"/>
                <a:gd name="T26" fmla="*/ 0 w 3125"/>
                <a:gd name="T27" fmla="*/ 26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25" h="267">
                  <a:moveTo>
                    <a:pt x="3125" y="0"/>
                  </a:moveTo>
                  <a:lnTo>
                    <a:pt x="2883" y="20"/>
                  </a:lnTo>
                  <a:lnTo>
                    <a:pt x="2867" y="20"/>
                  </a:lnTo>
                  <a:lnTo>
                    <a:pt x="2839" y="27"/>
                  </a:lnTo>
                  <a:lnTo>
                    <a:pt x="2171" y="171"/>
                  </a:lnTo>
                  <a:lnTo>
                    <a:pt x="1971" y="207"/>
                  </a:lnTo>
                  <a:lnTo>
                    <a:pt x="1739" y="237"/>
                  </a:lnTo>
                  <a:lnTo>
                    <a:pt x="1372" y="257"/>
                  </a:lnTo>
                  <a:lnTo>
                    <a:pt x="947" y="264"/>
                  </a:lnTo>
                  <a:lnTo>
                    <a:pt x="566" y="260"/>
                  </a:lnTo>
                  <a:lnTo>
                    <a:pt x="327" y="248"/>
                  </a:lnTo>
                  <a:lnTo>
                    <a:pt x="251" y="248"/>
                  </a:lnTo>
                  <a:lnTo>
                    <a:pt x="141" y="255"/>
                  </a:lnTo>
                  <a:lnTo>
                    <a:pt x="0" y="267"/>
                  </a:lnTo>
                </a:path>
              </a:pathLst>
            </a:custGeom>
            <a:noFill/>
            <a:ln w="7938">
              <a:solidFill>
                <a:srgbClr val="2E2E2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87" name="Freeform 1263"/>
            <p:cNvSpPr>
              <a:spLocks/>
            </p:cNvSpPr>
            <p:nvPr/>
          </p:nvSpPr>
          <p:spPr bwMode="auto">
            <a:xfrm>
              <a:off x="5178" y="3306"/>
              <a:ext cx="208" cy="23"/>
            </a:xfrm>
            <a:custGeom>
              <a:avLst/>
              <a:gdLst>
                <a:gd name="T0" fmla="*/ 3127 w 3127"/>
                <a:gd name="T1" fmla="*/ 0 h 302"/>
                <a:gd name="T2" fmla="*/ 2883 w 3127"/>
                <a:gd name="T3" fmla="*/ 22 h 302"/>
                <a:gd name="T4" fmla="*/ 2867 w 3127"/>
                <a:gd name="T5" fmla="*/ 22 h 302"/>
                <a:gd name="T6" fmla="*/ 2839 w 3127"/>
                <a:gd name="T7" fmla="*/ 29 h 302"/>
                <a:gd name="T8" fmla="*/ 2178 w 3127"/>
                <a:gd name="T9" fmla="*/ 214 h 302"/>
                <a:gd name="T10" fmla="*/ 1983 w 3127"/>
                <a:gd name="T11" fmla="*/ 257 h 302"/>
                <a:gd name="T12" fmla="*/ 1751 w 3127"/>
                <a:gd name="T13" fmla="*/ 288 h 302"/>
                <a:gd name="T14" fmla="*/ 1379 w 3127"/>
                <a:gd name="T15" fmla="*/ 302 h 302"/>
                <a:gd name="T16" fmla="*/ 949 w 3127"/>
                <a:gd name="T17" fmla="*/ 295 h 302"/>
                <a:gd name="T18" fmla="*/ 564 w 3127"/>
                <a:gd name="T19" fmla="*/ 274 h 302"/>
                <a:gd name="T20" fmla="*/ 323 w 3127"/>
                <a:gd name="T21" fmla="*/ 248 h 302"/>
                <a:gd name="T22" fmla="*/ 246 w 3127"/>
                <a:gd name="T23" fmla="*/ 246 h 302"/>
                <a:gd name="T24" fmla="*/ 139 w 3127"/>
                <a:gd name="T25" fmla="*/ 253 h 302"/>
                <a:gd name="T26" fmla="*/ 0 w 3127"/>
                <a:gd name="T27" fmla="*/ 26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27" h="302">
                  <a:moveTo>
                    <a:pt x="3127" y="0"/>
                  </a:moveTo>
                  <a:lnTo>
                    <a:pt x="2883" y="22"/>
                  </a:lnTo>
                  <a:lnTo>
                    <a:pt x="2867" y="22"/>
                  </a:lnTo>
                  <a:lnTo>
                    <a:pt x="2839" y="29"/>
                  </a:lnTo>
                  <a:lnTo>
                    <a:pt x="2178" y="214"/>
                  </a:lnTo>
                  <a:lnTo>
                    <a:pt x="1983" y="257"/>
                  </a:lnTo>
                  <a:lnTo>
                    <a:pt x="1751" y="288"/>
                  </a:lnTo>
                  <a:lnTo>
                    <a:pt x="1379" y="302"/>
                  </a:lnTo>
                  <a:lnTo>
                    <a:pt x="949" y="295"/>
                  </a:lnTo>
                  <a:lnTo>
                    <a:pt x="564" y="274"/>
                  </a:lnTo>
                  <a:lnTo>
                    <a:pt x="323" y="248"/>
                  </a:lnTo>
                  <a:lnTo>
                    <a:pt x="246" y="246"/>
                  </a:lnTo>
                  <a:lnTo>
                    <a:pt x="139" y="253"/>
                  </a:lnTo>
                  <a:lnTo>
                    <a:pt x="0" y="267"/>
                  </a:lnTo>
                </a:path>
              </a:pathLst>
            </a:custGeom>
            <a:noFill/>
            <a:ln w="7938">
              <a:solidFill>
                <a:srgbClr val="1F1F1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88" name="Freeform 1264"/>
            <p:cNvSpPr>
              <a:spLocks/>
            </p:cNvSpPr>
            <p:nvPr/>
          </p:nvSpPr>
          <p:spPr bwMode="auto">
            <a:xfrm>
              <a:off x="5178" y="3307"/>
              <a:ext cx="208" cy="27"/>
            </a:xfrm>
            <a:custGeom>
              <a:avLst/>
              <a:gdLst>
                <a:gd name="T0" fmla="*/ 3126 w 3126"/>
                <a:gd name="T1" fmla="*/ 0 h 345"/>
                <a:gd name="T2" fmla="*/ 2883 w 3126"/>
                <a:gd name="T3" fmla="*/ 21 h 345"/>
                <a:gd name="T4" fmla="*/ 2867 w 3126"/>
                <a:gd name="T5" fmla="*/ 24 h 345"/>
                <a:gd name="T6" fmla="*/ 2841 w 3126"/>
                <a:gd name="T7" fmla="*/ 33 h 345"/>
                <a:gd name="T8" fmla="*/ 2182 w 3126"/>
                <a:gd name="T9" fmla="*/ 251 h 345"/>
                <a:gd name="T10" fmla="*/ 1989 w 3126"/>
                <a:gd name="T11" fmla="*/ 302 h 345"/>
                <a:gd name="T12" fmla="*/ 1759 w 3126"/>
                <a:gd name="T13" fmla="*/ 334 h 345"/>
                <a:gd name="T14" fmla="*/ 1387 w 3126"/>
                <a:gd name="T15" fmla="*/ 345 h 345"/>
                <a:gd name="T16" fmla="*/ 953 w 3126"/>
                <a:gd name="T17" fmla="*/ 325 h 345"/>
                <a:gd name="T18" fmla="*/ 564 w 3126"/>
                <a:gd name="T19" fmla="*/ 288 h 345"/>
                <a:gd name="T20" fmla="*/ 317 w 3126"/>
                <a:gd name="T21" fmla="*/ 249 h 345"/>
                <a:gd name="T22" fmla="*/ 243 w 3126"/>
                <a:gd name="T23" fmla="*/ 244 h 345"/>
                <a:gd name="T24" fmla="*/ 136 w 3126"/>
                <a:gd name="T25" fmla="*/ 249 h 345"/>
                <a:gd name="T26" fmla="*/ 0 w 3126"/>
                <a:gd name="T27" fmla="*/ 263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26" h="345">
                  <a:moveTo>
                    <a:pt x="3126" y="0"/>
                  </a:moveTo>
                  <a:lnTo>
                    <a:pt x="2883" y="21"/>
                  </a:lnTo>
                  <a:lnTo>
                    <a:pt x="2867" y="24"/>
                  </a:lnTo>
                  <a:lnTo>
                    <a:pt x="2841" y="33"/>
                  </a:lnTo>
                  <a:lnTo>
                    <a:pt x="2182" y="251"/>
                  </a:lnTo>
                  <a:lnTo>
                    <a:pt x="1989" y="302"/>
                  </a:lnTo>
                  <a:lnTo>
                    <a:pt x="1759" y="334"/>
                  </a:lnTo>
                  <a:lnTo>
                    <a:pt x="1387" y="345"/>
                  </a:lnTo>
                  <a:lnTo>
                    <a:pt x="953" y="325"/>
                  </a:lnTo>
                  <a:lnTo>
                    <a:pt x="564" y="288"/>
                  </a:lnTo>
                  <a:lnTo>
                    <a:pt x="317" y="249"/>
                  </a:lnTo>
                  <a:lnTo>
                    <a:pt x="243" y="244"/>
                  </a:lnTo>
                  <a:lnTo>
                    <a:pt x="136" y="249"/>
                  </a:lnTo>
                  <a:lnTo>
                    <a:pt x="0" y="263"/>
                  </a:lnTo>
                </a:path>
              </a:pathLst>
            </a:custGeom>
            <a:noFill/>
            <a:ln w="7938">
              <a:solidFill>
                <a:srgbClr val="0F0F0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89" name="Freeform 1265"/>
            <p:cNvSpPr>
              <a:spLocks/>
            </p:cNvSpPr>
            <p:nvPr/>
          </p:nvSpPr>
          <p:spPr bwMode="auto">
            <a:xfrm>
              <a:off x="5178" y="3309"/>
              <a:ext cx="209" cy="29"/>
            </a:xfrm>
            <a:custGeom>
              <a:avLst/>
              <a:gdLst>
                <a:gd name="T0" fmla="*/ 3127 w 3127"/>
                <a:gd name="T1" fmla="*/ 0 h 387"/>
                <a:gd name="T2" fmla="*/ 2883 w 3127"/>
                <a:gd name="T3" fmla="*/ 21 h 387"/>
                <a:gd name="T4" fmla="*/ 2869 w 3127"/>
                <a:gd name="T5" fmla="*/ 23 h 387"/>
                <a:gd name="T6" fmla="*/ 2842 w 3127"/>
                <a:gd name="T7" fmla="*/ 32 h 387"/>
                <a:gd name="T8" fmla="*/ 2189 w 3127"/>
                <a:gd name="T9" fmla="*/ 290 h 387"/>
                <a:gd name="T10" fmla="*/ 1996 w 3127"/>
                <a:gd name="T11" fmla="*/ 345 h 387"/>
                <a:gd name="T12" fmla="*/ 1768 w 3127"/>
                <a:gd name="T13" fmla="*/ 382 h 387"/>
                <a:gd name="T14" fmla="*/ 1395 w 3127"/>
                <a:gd name="T15" fmla="*/ 387 h 387"/>
                <a:gd name="T16" fmla="*/ 958 w 3127"/>
                <a:gd name="T17" fmla="*/ 352 h 387"/>
                <a:gd name="T18" fmla="*/ 562 w 3127"/>
                <a:gd name="T19" fmla="*/ 299 h 387"/>
                <a:gd name="T20" fmla="*/ 313 w 3127"/>
                <a:gd name="T21" fmla="*/ 246 h 387"/>
                <a:gd name="T22" fmla="*/ 239 w 3127"/>
                <a:gd name="T23" fmla="*/ 240 h 387"/>
                <a:gd name="T24" fmla="*/ 134 w 3127"/>
                <a:gd name="T25" fmla="*/ 244 h 387"/>
                <a:gd name="T26" fmla="*/ 0 w 3127"/>
                <a:gd name="T27" fmla="*/ 258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27" h="387">
                  <a:moveTo>
                    <a:pt x="3127" y="0"/>
                  </a:moveTo>
                  <a:lnTo>
                    <a:pt x="2883" y="21"/>
                  </a:lnTo>
                  <a:lnTo>
                    <a:pt x="2869" y="23"/>
                  </a:lnTo>
                  <a:lnTo>
                    <a:pt x="2842" y="32"/>
                  </a:lnTo>
                  <a:lnTo>
                    <a:pt x="2189" y="290"/>
                  </a:lnTo>
                  <a:lnTo>
                    <a:pt x="1996" y="345"/>
                  </a:lnTo>
                  <a:lnTo>
                    <a:pt x="1768" y="382"/>
                  </a:lnTo>
                  <a:lnTo>
                    <a:pt x="1395" y="387"/>
                  </a:lnTo>
                  <a:lnTo>
                    <a:pt x="958" y="352"/>
                  </a:lnTo>
                  <a:lnTo>
                    <a:pt x="562" y="299"/>
                  </a:lnTo>
                  <a:lnTo>
                    <a:pt x="313" y="246"/>
                  </a:lnTo>
                  <a:lnTo>
                    <a:pt x="239" y="240"/>
                  </a:lnTo>
                  <a:lnTo>
                    <a:pt x="134" y="244"/>
                  </a:lnTo>
                  <a:lnTo>
                    <a:pt x="0" y="258"/>
                  </a:lnTo>
                </a:path>
              </a:pathLst>
            </a:custGeom>
            <a:solidFill>
              <a:srgbClr val="000000"/>
            </a:solidFill>
            <a:ln w="8001">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90" name="Freeform 1266"/>
            <p:cNvSpPr>
              <a:spLocks/>
            </p:cNvSpPr>
            <p:nvPr/>
          </p:nvSpPr>
          <p:spPr bwMode="auto">
            <a:xfrm>
              <a:off x="5174" y="3309"/>
              <a:ext cx="12" cy="27"/>
            </a:xfrm>
            <a:custGeom>
              <a:avLst/>
              <a:gdLst>
                <a:gd name="T0" fmla="*/ 102 w 179"/>
                <a:gd name="T1" fmla="*/ 354 h 354"/>
                <a:gd name="T2" fmla="*/ 137 w 179"/>
                <a:gd name="T3" fmla="*/ 337 h 354"/>
                <a:gd name="T4" fmla="*/ 163 w 179"/>
                <a:gd name="T5" fmla="*/ 299 h 354"/>
                <a:gd name="T6" fmla="*/ 179 w 179"/>
                <a:gd name="T7" fmla="*/ 239 h 354"/>
                <a:gd name="T8" fmla="*/ 179 w 179"/>
                <a:gd name="T9" fmla="*/ 170 h 354"/>
                <a:gd name="T10" fmla="*/ 165 w 179"/>
                <a:gd name="T11" fmla="*/ 100 h 354"/>
                <a:gd name="T12" fmla="*/ 142 w 179"/>
                <a:gd name="T13" fmla="*/ 45 h 354"/>
                <a:gd name="T14" fmla="*/ 112 w 179"/>
                <a:gd name="T15" fmla="*/ 11 h 354"/>
                <a:gd name="T16" fmla="*/ 74 w 179"/>
                <a:gd name="T17" fmla="*/ 0 h 354"/>
                <a:gd name="T18" fmla="*/ 42 w 179"/>
                <a:gd name="T19" fmla="*/ 16 h 354"/>
                <a:gd name="T20" fmla="*/ 17 w 179"/>
                <a:gd name="T21" fmla="*/ 57 h 354"/>
                <a:gd name="T22" fmla="*/ 2 w 179"/>
                <a:gd name="T23" fmla="*/ 115 h 354"/>
                <a:gd name="T24" fmla="*/ 0 w 179"/>
                <a:gd name="T25" fmla="*/ 183 h 354"/>
                <a:gd name="T26" fmla="*/ 11 w 179"/>
                <a:gd name="T27" fmla="*/ 253 h 354"/>
                <a:gd name="T28" fmla="*/ 35 w 179"/>
                <a:gd name="T29" fmla="*/ 308 h 354"/>
                <a:gd name="T30" fmla="*/ 67 w 179"/>
                <a:gd name="T31" fmla="*/ 342 h 354"/>
                <a:gd name="T32" fmla="*/ 102 w 179"/>
                <a:gd name="T33" fmla="*/ 354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9" h="354">
                  <a:moveTo>
                    <a:pt x="102" y="354"/>
                  </a:moveTo>
                  <a:lnTo>
                    <a:pt x="137" y="337"/>
                  </a:lnTo>
                  <a:lnTo>
                    <a:pt x="163" y="299"/>
                  </a:lnTo>
                  <a:lnTo>
                    <a:pt x="179" y="239"/>
                  </a:lnTo>
                  <a:lnTo>
                    <a:pt x="179" y="170"/>
                  </a:lnTo>
                  <a:lnTo>
                    <a:pt x="165" y="100"/>
                  </a:lnTo>
                  <a:lnTo>
                    <a:pt x="142" y="45"/>
                  </a:lnTo>
                  <a:lnTo>
                    <a:pt x="112" y="11"/>
                  </a:lnTo>
                  <a:lnTo>
                    <a:pt x="74" y="0"/>
                  </a:lnTo>
                  <a:lnTo>
                    <a:pt x="42" y="16"/>
                  </a:lnTo>
                  <a:lnTo>
                    <a:pt x="17" y="57"/>
                  </a:lnTo>
                  <a:lnTo>
                    <a:pt x="2" y="115"/>
                  </a:lnTo>
                  <a:lnTo>
                    <a:pt x="0" y="183"/>
                  </a:lnTo>
                  <a:lnTo>
                    <a:pt x="11" y="253"/>
                  </a:lnTo>
                  <a:lnTo>
                    <a:pt x="35" y="308"/>
                  </a:lnTo>
                  <a:lnTo>
                    <a:pt x="67" y="342"/>
                  </a:lnTo>
                  <a:lnTo>
                    <a:pt x="102" y="354"/>
                  </a:lnTo>
                  <a:close/>
                </a:path>
              </a:pathLst>
            </a:custGeom>
            <a:solidFill>
              <a:srgbClr val="999999"/>
            </a:solidFill>
            <a:ln w="1588">
              <a:solidFill>
                <a:srgbClr val="FFFFFF"/>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91" name="Freeform 1267"/>
            <p:cNvSpPr>
              <a:spLocks/>
            </p:cNvSpPr>
            <p:nvPr/>
          </p:nvSpPr>
          <p:spPr bwMode="auto">
            <a:xfrm>
              <a:off x="5174" y="3312"/>
              <a:ext cx="10" cy="22"/>
            </a:xfrm>
            <a:custGeom>
              <a:avLst/>
              <a:gdLst>
                <a:gd name="T0" fmla="*/ 84 w 143"/>
                <a:gd name="T1" fmla="*/ 285 h 285"/>
                <a:gd name="T2" fmla="*/ 112 w 143"/>
                <a:gd name="T3" fmla="*/ 272 h 285"/>
                <a:gd name="T4" fmla="*/ 130 w 143"/>
                <a:gd name="T5" fmla="*/ 240 h 285"/>
                <a:gd name="T6" fmla="*/ 143 w 143"/>
                <a:gd name="T7" fmla="*/ 138 h 285"/>
                <a:gd name="T8" fmla="*/ 132 w 143"/>
                <a:gd name="T9" fmla="*/ 81 h 285"/>
                <a:gd name="T10" fmla="*/ 114 w 143"/>
                <a:gd name="T11" fmla="*/ 37 h 285"/>
                <a:gd name="T12" fmla="*/ 91 w 143"/>
                <a:gd name="T13" fmla="*/ 9 h 285"/>
                <a:gd name="T14" fmla="*/ 61 w 143"/>
                <a:gd name="T15" fmla="*/ 0 h 285"/>
                <a:gd name="T16" fmla="*/ 36 w 143"/>
                <a:gd name="T17" fmla="*/ 14 h 285"/>
                <a:gd name="T18" fmla="*/ 15 w 143"/>
                <a:gd name="T19" fmla="*/ 46 h 285"/>
                <a:gd name="T20" fmla="*/ 3 w 143"/>
                <a:gd name="T21" fmla="*/ 93 h 285"/>
                <a:gd name="T22" fmla="*/ 0 w 143"/>
                <a:gd name="T23" fmla="*/ 147 h 285"/>
                <a:gd name="T24" fmla="*/ 13 w 143"/>
                <a:gd name="T25" fmla="*/ 203 h 285"/>
                <a:gd name="T26" fmla="*/ 31 w 143"/>
                <a:gd name="T27" fmla="*/ 247 h 285"/>
                <a:gd name="T28" fmla="*/ 56 w 143"/>
                <a:gd name="T29" fmla="*/ 276 h 285"/>
                <a:gd name="T30" fmla="*/ 84 w 143"/>
                <a:gd name="T31" fmla="*/ 28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285">
                  <a:moveTo>
                    <a:pt x="84" y="285"/>
                  </a:moveTo>
                  <a:lnTo>
                    <a:pt x="112" y="272"/>
                  </a:lnTo>
                  <a:lnTo>
                    <a:pt x="130" y="240"/>
                  </a:lnTo>
                  <a:lnTo>
                    <a:pt x="143" y="138"/>
                  </a:lnTo>
                  <a:lnTo>
                    <a:pt x="132" y="81"/>
                  </a:lnTo>
                  <a:lnTo>
                    <a:pt x="114" y="37"/>
                  </a:lnTo>
                  <a:lnTo>
                    <a:pt x="91" y="9"/>
                  </a:lnTo>
                  <a:lnTo>
                    <a:pt x="61" y="0"/>
                  </a:lnTo>
                  <a:lnTo>
                    <a:pt x="36" y="14"/>
                  </a:lnTo>
                  <a:lnTo>
                    <a:pt x="15" y="46"/>
                  </a:lnTo>
                  <a:lnTo>
                    <a:pt x="3" y="93"/>
                  </a:lnTo>
                  <a:lnTo>
                    <a:pt x="0" y="147"/>
                  </a:lnTo>
                  <a:lnTo>
                    <a:pt x="13" y="203"/>
                  </a:lnTo>
                  <a:lnTo>
                    <a:pt x="31" y="247"/>
                  </a:lnTo>
                  <a:lnTo>
                    <a:pt x="56" y="276"/>
                  </a:lnTo>
                  <a:lnTo>
                    <a:pt x="84" y="285"/>
                  </a:lnTo>
                  <a:close/>
                </a:path>
              </a:pathLst>
            </a:custGeom>
            <a:solidFill>
              <a:srgbClr val="999999"/>
            </a:solidFill>
            <a:ln w="1588">
              <a:solidFill>
                <a:srgbClr val="FFFFFF"/>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92" name="Freeform 1268"/>
            <p:cNvSpPr>
              <a:spLocks/>
            </p:cNvSpPr>
            <p:nvPr/>
          </p:nvSpPr>
          <p:spPr bwMode="auto">
            <a:xfrm>
              <a:off x="5178" y="3320"/>
              <a:ext cx="3" cy="6"/>
            </a:xfrm>
            <a:custGeom>
              <a:avLst/>
              <a:gdLst>
                <a:gd name="T0" fmla="*/ 22 w 42"/>
                <a:gd name="T1" fmla="*/ 84 h 84"/>
                <a:gd name="T2" fmla="*/ 39 w 42"/>
                <a:gd name="T3" fmla="*/ 71 h 84"/>
                <a:gd name="T4" fmla="*/ 42 w 42"/>
                <a:gd name="T5" fmla="*/ 41 h 84"/>
                <a:gd name="T6" fmla="*/ 35 w 42"/>
                <a:gd name="T7" fmla="*/ 11 h 84"/>
                <a:gd name="T8" fmla="*/ 18 w 42"/>
                <a:gd name="T9" fmla="*/ 0 h 84"/>
                <a:gd name="T10" fmla="*/ 2 w 42"/>
                <a:gd name="T11" fmla="*/ 13 h 84"/>
                <a:gd name="T12" fmla="*/ 0 w 42"/>
                <a:gd name="T13" fmla="*/ 43 h 84"/>
                <a:gd name="T14" fmla="*/ 9 w 42"/>
                <a:gd name="T15" fmla="*/ 73 h 84"/>
                <a:gd name="T16" fmla="*/ 22 w 42"/>
                <a:gd name="T17"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84">
                  <a:moveTo>
                    <a:pt x="22" y="84"/>
                  </a:moveTo>
                  <a:lnTo>
                    <a:pt x="39" y="71"/>
                  </a:lnTo>
                  <a:lnTo>
                    <a:pt x="42" y="41"/>
                  </a:lnTo>
                  <a:lnTo>
                    <a:pt x="35" y="11"/>
                  </a:lnTo>
                  <a:lnTo>
                    <a:pt x="18" y="0"/>
                  </a:lnTo>
                  <a:lnTo>
                    <a:pt x="2" y="13"/>
                  </a:lnTo>
                  <a:lnTo>
                    <a:pt x="0" y="43"/>
                  </a:lnTo>
                  <a:lnTo>
                    <a:pt x="9" y="73"/>
                  </a:lnTo>
                  <a:lnTo>
                    <a:pt x="22"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93" name="Freeform 1269"/>
            <p:cNvSpPr>
              <a:spLocks/>
            </p:cNvSpPr>
            <p:nvPr/>
          </p:nvSpPr>
          <p:spPr bwMode="auto">
            <a:xfrm>
              <a:off x="5173" y="3252"/>
              <a:ext cx="216" cy="122"/>
            </a:xfrm>
            <a:custGeom>
              <a:avLst/>
              <a:gdLst>
                <a:gd name="T0" fmla="*/ 3152 w 3229"/>
                <a:gd name="T1" fmla="*/ 887 h 1590"/>
                <a:gd name="T2" fmla="*/ 3201 w 3229"/>
                <a:gd name="T3" fmla="*/ 843 h 1590"/>
                <a:gd name="T4" fmla="*/ 3229 w 3229"/>
                <a:gd name="T5" fmla="*/ 657 h 1590"/>
                <a:gd name="T6" fmla="*/ 3220 w 3229"/>
                <a:gd name="T7" fmla="*/ 587 h 1590"/>
                <a:gd name="T8" fmla="*/ 3187 w 3229"/>
                <a:gd name="T9" fmla="*/ 497 h 1590"/>
                <a:gd name="T10" fmla="*/ 3131 w 3229"/>
                <a:gd name="T11" fmla="*/ 444 h 1590"/>
                <a:gd name="T12" fmla="*/ 2918 w 3229"/>
                <a:gd name="T13" fmla="*/ 454 h 1590"/>
                <a:gd name="T14" fmla="*/ 2874 w 3229"/>
                <a:gd name="T15" fmla="*/ 435 h 1590"/>
                <a:gd name="T16" fmla="*/ 2677 w 3229"/>
                <a:gd name="T17" fmla="*/ 221 h 1590"/>
                <a:gd name="T18" fmla="*/ 2465 w 3229"/>
                <a:gd name="T19" fmla="*/ 103 h 1590"/>
                <a:gd name="T20" fmla="*/ 2203 w 3229"/>
                <a:gd name="T21" fmla="*/ 28 h 1590"/>
                <a:gd name="T22" fmla="*/ 2006 w 3229"/>
                <a:gd name="T23" fmla="*/ 4 h 1590"/>
                <a:gd name="T24" fmla="*/ 1795 w 3229"/>
                <a:gd name="T25" fmla="*/ 2 h 1590"/>
                <a:gd name="T26" fmla="*/ 1567 w 3229"/>
                <a:gd name="T27" fmla="*/ 26 h 1590"/>
                <a:gd name="T28" fmla="*/ 1157 w 3229"/>
                <a:gd name="T29" fmla="*/ 115 h 1590"/>
                <a:gd name="T30" fmla="*/ 810 w 3229"/>
                <a:gd name="T31" fmla="*/ 248 h 1590"/>
                <a:gd name="T32" fmla="*/ 543 w 3229"/>
                <a:gd name="T33" fmla="*/ 424 h 1590"/>
                <a:gd name="T34" fmla="*/ 374 w 3229"/>
                <a:gd name="T35" fmla="*/ 638 h 1590"/>
                <a:gd name="T36" fmla="*/ 307 w 3229"/>
                <a:gd name="T37" fmla="*/ 705 h 1590"/>
                <a:gd name="T38" fmla="*/ 42 w 3229"/>
                <a:gd name="T39" fmla="*/ 744 h 1590"/>
                <a:gd name="T40" fmla="*/ 2 w 3229"/>
                <a:gd name="T41" fmla="*/ 852 h 1590"/>
                <a:gd name="T42" fmla="*/ 14 w 3229"/>
                <a:gd name="T43" fmla="*/ 1007 h 1590"/>
                <a:gd name="T44" fmla="*/ 76 w 3229"/>
                <a:gd name="T45" fmla="*/ 1108 h 1590"/>
                <a:gd name="T46" fmla="*/ 322 w 3229"/>
                <a:gd name="T47" fmla="*/ 1104 h 1590"/>
                <a:gd name="T48" fmla="*/ 367 w 3229"/>
                <a:gd name="T49" fmla="*/ 1120 h 1590"/>
                <a:gd name="T50" fmla="*/ 430 w 3229"/>
                <a:gd name="T51" fmla="*/ 1211 h 1590"/>
                <a:gd name="T52" fmla="*/ 585 w 3229"/>
                <a:gd name="T53" fmla="*/ 1357 h 1590"/>
                <a:gd name="T54" fmla="*/ 722 w 3229"/>
                <a:gd name="T55" fmla="*/ 1435 h 1590"/>
                <a:gd name="T56" fmla="*/ 882 w 3229"/>
                <a:gd name="T57" fmla="*/ 1500 h 1590"/>
                <a:gd name="T58" fmla="*/ 1265 w 3229"/>
                <a:gd name="T59" fmla="*/ 1575 h 1590"/>
                <a:gd name="T60" fmla="*/ 1717 w 3229"/>
                <a:gd name="T61" fmla="*/ 1587 h 1590"/>
                <a:gd name="T62" fmla="*/ 2162 w 3229"/>
                <a:gd name="T63" fmla="*/ 1520 h 1590"/>
                <a:gd name="T64" fmla="*/ 2518 w 3229"/>
                <a:gd name="T65" fmla="*/ 1380 h 1590"/>
                <a:gd name="T66" fmla="*/ 2778 w 3229"/>
                <a:gd name="T67" fmla="*/ 1179 h 1590"/>
                <a:gd name="T68" fmla="*/ 2901 w 3229"/>
                <a:gd name="T69" fmla="*/ 998 h 1590"/>
                <a:gd name="T70" fmla="*/ 2939 w 3229"/>
                <a:gd name="T71" fmla="*/ 910 h 1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29" h="1590">
                  <a:moveTo>
                    <a:pt x="2964" y="903"/>
                  </a:moveTo>
                  <a:lnTo>
                    <a:pt x="3152" y="887"/>
                  </a:lnTo>
                  <a:lnTo>
                    <a:pt x="3171" y="878"/>
                  </a:lnTo>
                  <a:lnTo>
                    <a:pt x="3201" y="843"/>
                  </a:lnTo>
                  <a:lnTo>
                    <a:pt x="3227" y="772"/>
                  </a:lnTo>
                  <a:lnTo>
                    <a:pt x="3229" y="657"/>
                  </a:lnTo>
                  <a:lnTo>
                    <a:pt x="3229" y="652"/>
                  </a:lnTo>
                  <a:lnTo>
                    <a:pt x="3220" y="587"/>
                  </a:lnTo>
                  <a:lnTo>
                    <a:pt x="3206" y="537"/>
                  </a:lnTo>
                  <a:lnTo>
                    <a:pt x="3187" y="497"/>
                  </a:lnTo>
                  <a:lnTo>
                    <a:pt x="3167" y="472"/>
                  </a:lnTo>
                  <a:lnTo>
                    <a:pt x="3131" y="444"/>
                  </a:lnTo>
                  <a:lnTo>
                    <a:pt x="3111" y="438"/>
                  </a:lnTo>
                  <a:lnTo>
                    <a:pt x="2918" y="454"/>
                  </a:lnTo>
                  <a:lnTo>
                    <a:pt x="2892" y="456"/>
                  </a:lnTo>
                  <a:lnTo>
                    <a:pt x="2874" y="435"/>
                  </a:lnTo>
                  <a:lnTo>
                    <a:pt x="2791" y="320"/>
                  </a:lnTo>
                  <a:lnTo>
                    <a:pt x="2677" y="221"/>
                  </a:lnTo>
                  <a:lnTo>
                    <a:pt x="2540" y="138"/>
                  </a:lnTo>
                  <a:lnTo>
                    <a:pt x="2465" y="103"/>
                  </a:lnTo>
                  <a:lnTo>
                    <a:pt x="2382" y="74"/>
                  </a:lnTo>
                  <a:lnTo>
                    <a:pt x="2203" y="28"/>
                  </a:lnTo>
                  <a:lnTo>
                    <a:pt x="2108" y="11"/>
                  </a:lnTo>
                  <a:lnTo>
                    <a:pt x="2006" y="4"/>
                  </a:lnTo>
                  <a:lnTo>
                    <a:pt x="1903" y="0"/>
                  </a:lnTo>
                  <a:lnTo>
                    <a:pt x="1795" y="2"/>
                  </a:lnTo>
                  <a:lnTo>
                    <a:pt x="1683" y="9"/>
                  </a:lnTo>
                  <a:lnTo>
                    <a:pt x="1567" y="26"/>
                  </a:lnTo>
                  <a:lnTo>
                    <a:pt x="1356" y="62"/>
                  </a:lnTo>
                  <a:lnTo>
                    <a:pt x="1157" y="115"/>
                  </a:lnTo>
                  <a:lnTo>
                    <a:pt x="973" y="175"/>
                  </a:lnTo>
                  <a:lnTo>
                    <a:pt x="810" y="248"/>
                  </a:lnTo>
                  <a:lnTo>
                    <a:pt x="667" y="331"/>
                  </a:lnTo>
                  <a:lnTo>
                    <a:pt x="543" y="424"/>
                  </a:lnTo>
                  <a:lnTo>
                    <a:pt x="446" y="525"/>
                  </a:lnTo>
                  <a:lnTo>
                    <a:pt x="374" y="638"/>
                  </a:lnTo>
                  <a:lnTo>
                    <a:pt x="344" y="691"/>
                  </a:lnTo>
                  <a:lnTo>
                    <a:pt x="307" y="705"/>
                  </a:lnTo>
                  <a:lnTo>
                    <a:pt x="72" y="725"/>
                  </a:lnTo>
                  <a:lnTo>
                    <a:pt x="42" y="744"/>
                  </a:lnTo>
                  <a:lnTo>
                    <a:pt x="16" y="790"/>
                  </a:lnTo>
                  <a:lnTo>
                    <a:pt x="2" y="852"/>
                  </a:lnTo>
                  <a:lnTo>
                    <a:pt x="0" y="930"/>
                  </a:lnTo>
                  <a:lnTo>
                    <a:pt x="14" y="1007"/>
                  </a:lnTo>
                  <a:lnTo>
                    <a:pt x="42" y="1068"/>
                  </a:lnTo>
                  <a:lnTo>
                    <a:pt x="76" y="1108"/>
                  </a:lnTo>
                  <a:lnTo>
                    <a:pt x="116" y="1122"/>
                  </a:lnTo>
                  <a:lnTo>
                    <a:pt x="322" y="1104"/>
                  </a:lnTo>
                  <a:lnTo>
                    <a:pt x="338" y="1104"/>
                  </a:lnTo>
                  <a:lnTo>
                    <a:pt x="367" y="1120"/>
                  </a:lnTo>
                  <a:lnTo>
                    <a:pt x="390" y="1154"/>
                  </a:lnTo>
                  <a:lnTo>
                    <a:pt x="430" y="1211"/>
                  </a:lnTo>
                  <a:lnTo>
                    <a:pt x="474" y="1262"/>
                  </a:lnTo>
                  <a:lnTo>
                    <a:pt x="585" y="1357"/>
                  </a:lnTo>
                  <a:lnTo>
                    <a:pt x="650" y="1398"/>
                  </a:lnTo>
                  <a:lnTo>
                    <a:pt x="722" y="1435"/>
                  </a:lnTo>
                  <a:lnTo>
                    <a:pt x="799" y="1470"/>
                  </a:lnTo>
                  <a:lnTo>
                    <a:pt x="882" y="1500"/>
                  </a:lnTo>
                  <a:lnTo>
                    <a:pt x="1065" y="1543"/>
                  </a:lnTo>
                  <a:lnTo>
                    <a:pt x="1265" y="1575"/>
                  </a:lnTo>
                  <a:lnTo>
                    <a:pt x="1486" y="1590"/>
                  </a:lnTo>
                  <a:lnTo>
                    <a:pt x="1717" y="1587"/>
                  </a:lnTo>
                  <a:lnTo>
                    <a:pt x="1950" y="1564"/>
                  </a:lnTo>
                  <a:lnTo>
                    <a:pt x="2162" y="1520"/>
                  </a:lnTo>
                  <a:lnTo>
                    <a:pt x="2352" y="1458"/>
                  </a:lnTo>
                  <a:lnTo>
                    <a:pt x="2518" y="1380"/>
                  </a:lnTo>
                  <a:lnTo>
                    <a:pt x="2663" y="1285"/>
                  </a:lnTo>
                  <a:lnTo>
                    <a:pt x="2778" y="1179"/>
                  </a:lnTo>
                  <a:lnTo>
                    <a:pt x="2869" y="1059"/>
                  </a:lnTo>
                  <a:lnTo>
                    <a:pt x="2901" y="998"/>
                  </a:lnTo>
                  <a:lnTo>
                    <a:pt x="2927" y="933"/>
                  </a:lnTo>
                  <a:lnTo>
                    <a:pt x="2939" y="910"/>
                  </a:lnTo>
                  <a:lnTo>
                    <a:pt x="2964" y="903"/>
                  </a:lnTo>
                  <a:close/>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94" name="Freeform 1270"/>
            <p:cNvSpPr>
              <a:spLocks/>
            </p:cNvSpPr>
            <p:nvPr/>
          </p:nvSpPr>
          <p:spPr bwMode="auto">
            <a:xfrm>
              <a:off x="5224" y="3273"/>
              <a:ext cx="33" cy="19"/>
            </a:xfrm>
            <a:custGeom>
              <a:avLst/>
              <a:gdLst>
                <a:gd name="T0" fmla="*/ 493 w 495"/>
                <a:gd name="T1" fmla="*/ 23 h 248"/>
                <a:gd name="T2" fmla="*/ 495 w 495"/>
                <a:gd name="T3" fmla="*/ 36 h 248"/>
                <a:gd name="T4" fmla="*/ 467 w 495"/>
                <a:gd name="T5" fmla="*/ 57 h 248"/>
                <a:gd name="T6" fmla="*/ 407 w 495"/>
                <a:gd name="T7" fmla="*/ 70 h 248"/>
                <a:gd name="T8" fmla="*/ 311 w 495"/>
                <a:gd name="T9" fmla="*/ 103 h 248"/>
                <a:gd name="T10" fmla="*/ 193 w 495"/>
                <a:gd name="T11" fmla="*/ 154 h 248"/>
                <a:gd name="T12" fmla="*/ 58 w 495"/>
                <a:gd name="T13" fmla="*/ 228 h 248"/>
                <a:gd name="T14" fmla="*/ 14 w 495"/>
                <a:gd name="T15" fmla="*/ 248 h 248"/>
                <a:gd name="T16" fmla="*/ 0 w 495"/>
                <a:gd name="T17" fmla="*/ 242 h 248"/>
                <a:gd name="T18" fmla="*/ 5 w 495"/>
                <a:gd name="T19" fmla="*/ 215 h 248"/>
                <a:gd name="T20" fmla="*/ 54 w 495"/>
                <a:gd name="T21" fmla="*/ 179 h 248"/>
                <a:gd name="T22" fmla="*/ 168 w 495"/>
                <a:gd name="T23" fmla="*/ 108 h 248"/>
                <a:gd name="T24" fmla="*/ 284 w 495"/>
                <a:gd name="T25" fmla="*/ 50 h 248"/>
                <a:gd name="T26" fmla="*/ 383 w 495"/>
                <a:gd name="T27" fmla="*/ 11 h 248"/>
                <a:gd name="T28" fmla="*/ 448 w 495"/>
                <a:gd name="T29" fmla="*/ 0 h 248"/>
                <a:gd name="T30" fmla="*/ 490 w 495"/>
                <a:gd name="T31" fmla="*/ 13 h 248"/>
                <a:gd name="T32" fmla="*/ 493 w 495"/>
                <a:gd name="T33" fmla="*/ 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5" h="248">
                  <a:moveTo>
                    <a:pt x="493" y="23"/>
                  </a:moveTo>
                  <a:lnTo>
                    <a:pt x="495" y="36"/>
                  </a:lnTo>
                  <a:lnTo>
                    <a:pt x="467" y="57"/>
                  </a:lnTo>
                  <a:lnTo>
                    <a:pt x="407" y="70"/>
                  </a:lnTo>
                  <a:lnTo>
                    <a:pt x="311" y="103"/>
                  </a:lnTo>
                  <a:lnTo>
                    <a:pt x="193" y="154"/>
                  </a:lnTo>
                  <a:lnTo>
                    <a:pt x="58" y="228"/>
                  </a:lnTo>
                  <a:lnTo>
                    <a:pt x="14" y="248"/>
                  </a:lnTo>
                  <a:lnTo>
                    <a:pt x="0" y="242"/>
                  </a:lnTo>
                  <a:lnTo>
                    <a:pt x="5" y="215"/>
                  </a:lnTo>
                  <a:lnTo>
                    <a:pt x="54" y="179"/>
                  </a:lnTo>
                  <a:lnTo>
                    <a:pt x="168" y="108"/>
                  </a:lnTo>
                  <a:lnTo>
                    <a:pt x="284" y="50"/>
                  </a:lnTo>
                  <a:lnTo>
                    <a:pt x="383" y="11"/>
                  </a:lnTo>
                  <a:lnTo>
                    <a:pt x="448" y="0"/>
                  </a:lnTo>
                  <a:lnTo>
                    <a:pt x="490" y="13"/>
                  </a:lnTo>
                  <a:lnTo>
                    <a:pt x="493"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95" name="Freeform 1271"/>
            <p:cNvSpPr>
              <a:spLocks/>
            </p:cNvSpPr>
            <p:nvPr/>
          </p:nvSpPr>
          <p:spPr bwMode="auto">
            <a:xfrm>
              <a:off x="5198" y="3252"/>
              <a:ext cx="168" cy="49"/>
            </a:xfrm>
            <a:custGeom>
              <a:avLst/>
              <a:gdLst>
                <a:gd name="T0" fmla="*/ 2491 w 2518"/>
                <a:gd name="T1" fmla="*/ 451 h 638"/>
                <a:gd name="T2" fmla="*/ 2407 w 2518"/>
                <a:gd name="T3" fmla="*/ 361 h 638"/>
                <a:gd name="T4" fmla="*/ 2310 w 2518"/>
                <a:gd name="T5" fmla="*/ 284 h 638"/>
                <a:gd name="T6" fmla="*/ 2196 w 2518"/>
                <a:gd name="T7" fmla="*/ 216 h 638"/>
                <a:gd name="T8" fmla="*/ 2131 w 2518"/>
                <a:gd name="T9" fmla="*/ 187 h 638"/>
                <a:gd name="T10" fmla="*/ 2057 w 2518"/>
                <a:gd name="T11" fmla="*/ 164 h 638"/>
                <a:gd name="T12" fmla="*/ 1978 w 2518"/>
                <a:gd name="T13" fmla="*/ 141 h 638"/>
                <a:gd name="T14" fmla="*/ 1889 w 2518"/>
                <a:gd name="T15" fmla="*/ 124 h 638"/>
                <a:gd name="T16" fmla="*/ 1794 w 2518"/>
                <a:gd name="T17" fmla="*/ 110 h 638"/>
                <a:gd name="T18" fmla="*/ 1690 w 2518"/>
                <a:gd name="T19" fmla="*/ 103 h 638"/>
                <a:gd name="T20" fmla="*/ 1450 w 2518"/>
                <a:gd name="T21" fmla="*/ 99 h 638"/>
                <a:gd name="T22" fmla="*/ 1168 w 2518"/>
                <a:gd name="T23" fmla="*/ 117 h 638"/>
                <a:gd name="T24" fmla="*/ 1021 w 2518"/>
                <a:gd name="T25" fmla="*/ 133 h 638"/>
                <a:gd name="T26" fmla="*/ 886 w 2518"/>
                <a:gd name="T27" fmla="*/ 159 h 638"/>
                <a:gd name="T28" fmla="*/ 761 w 2518"/>
                <a:gd name="T29" fmla="*/ 189 h 638"/>
                <a:gd name="T30" fmla="*/ 647 w 2518"/>
                <a:gd name="T31" fmla="*/ 225 h 638"/>
                <a:gd name="T32" fmla="*/ 450 w 2518"/>
                <a:gd name="T33" fmla="*/ 306 h 638"/>
                <a:gd name="T34" fmla="*/ 293 w 2518"/>
                <a:gd name="T35" fmla="*/ 396 h 638"/>
                <a:gd name="T36" fmla="*/ 174 w 2518"/>
                <a:gd name="T37" fmla="*/ 479 h 638"/>
                <a:gd name="T38" fmla="*/ 90 w 2518"/>
                <a:gd name="T39" fmla="*/ 550 h 638"/>
                <a:gd name="T40" fmla="*/ 27 w 2518"/>
                <a:gd name="T41" fmla="*/ 620 h 638"/>
                <a:gd name="T42" fmla="*/ 0 w 2518"/>
                <a:gd name="T43" fmla="*/ 638 h 638"/>
                <a:gd name="T44" fmla="*/ 72 w 2518"/>
                <a:gd name="T45" fmla="*/ 525 h 638"/>
                <a:gd name="T46" fmla="*/ 169 w 2518"/>
                <a:gd name="T47" fmla="*/ 424 h 638"/>
                <a:gd name="T48" fmla="*/ 293 w 2518"/>
                <a:gd name="T49" fmla="*/ 331 h 638"/>
                <a:gd name="T50" fmla="*/ 436 w 2518"/>
                <a:gd name="T51" fmla="*/ 248 h 638"/>
                <a:gd name="T52" fmla="*/ 599 w 2518"/>
                <a:gd name="T53" fmla="*/ 175 h 638"/>
                <a:gd name="T54" fmla="*/ 783 w 2518"/>
                <a:gd name="T55" fmla="*/ 115 h 638"/>
                <a:gd name="T56" fmla="*/ 982 w 2518"/>
                <a:gd name="T57" fmla="*/ 62 h 638"/>
                <a:gd name="T58" fmla="*/ 1193 w 2518"/>
                <a:gd name="T59" fmla="*/ 26 h 638"/>
                <a:gd name="T60" fmla="*/ 1309 w 2518"/>
                <a:gd name="T61" fmla="*/ 9 h 638"/>
                <a:gd name="T62" fmla="*/ 1421 w 2518"/>
                <a:gd name="T63" fmla="*/ 2 h 638"/>
                <a:gd name="T64" fmla="*/ 1529 w 2518"/>
                <a:gd name="T65" fmla="*/ 0 h 638"/>
                <a:gd name="T66" fmla="*/ 1632 w 2518"/>
                <a:gd name="T67" fmla="*/ 4 h 638"/>
                <a:gd name="T68" fmla="*/ 1734 w 2518"/>
                <a:gd name="T69" fmla="*/ 11 h 638"/>
                <a:gd name="T70" fmla="*/ 1829 w 2518"/>
                <a:gd name="T71" fmla="*/ 28 h 638"/>
                <a:gd name="T72" fmla="*/ 2008 w 2518"/>
                <a:gd name="T73" fmla="*/ 74 h 638"/>
                <a:gd name="T74" fmla="*/ 2091 w 2518"/>
                <a:gd name="T75" fmla="*/ 103 h 638"/>
                <a:gd name="T76" fmla="*/ 2166 w 2518"/>
                <a:gd name="T77" fmla="*/ 138 h 638"/>
                <a:gd name="T78" fmla="*/ 2303 w 2518"/>
                <a:gd name="T79" fmla="*/ 221 h 638"/>
                <a:gd name="T80" fmla="*/ 2417 w 2518"/>
                <a:gd name="T81" fmla="*/ 320 h 638"/>
                <a:gd name="T82" fmla="*/ 2500 w 2518"/>
                <a:gd name="T83" fmla="*/ 435 h 638"/>
                <a:gd name="T84" fmla="*/ 2518 w 2518"/>
                <a:gd name="T85" fmla="*/ 456 h 638"/>
                <a:gd name="T86" fmla="*/ 2491 w 2518"/>
                <a:gd name="T87" fmla="*/ 451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18" h="638">
                  <a:moveTo>
                    <a:pt x="2491" y="451"/>
                  </a:moveTo>
                  <a:lnTo>
                    <a:pt x="2407" y="361"/>
                  </a:lnTo>
                  <a:lnTo>
                    <a:pt x="2310" y="284"/>
                  </a:lnTo>
                  <a:lnTo>
                    <a:pt x="2196" y="216"/>
                  </a:lnTo>
                  <a:lnTo>
                    <a:pt x="2131" y="187"/>
                  </a:lnTo>
                  <a:lnTo>
                    <a:pt x="2057" y="164"/>
                  </a:lnTo>
                  <a:lnTo>
                    <a:pt x="1978" y="141"/>
                  </a:lnTo>
                  <a:lnTo>
                    <a:pt x="1889" y="124"/>
                  </a:lnTo>
                  <a:lnTo>
                    <a:pt x="1794" y="110"/>
                  </a:lnTo>
                  <a:lnTo>
                    <a:pt x="1690" y="103"/>
                  </a:lnTo>
                  <a:lnTo>
                    <a:pt x="1450" y="99"/>
                  </a:lnTo>
                  <a:lnTo>
                    <a:pt x="1168" y="117"/>
                  </a:lnTo>
                  <a:lnTo>
                    <a:pt x="1021" y="133"/>
                  </a:lnTo>
                  <a:lnTo>
                    <a:pt x="886" y="159"/>
                  </a:lnTo>
                  <a:lnTo>
                    <a:pt x="761" y="189"/>
                  </a:lnTo>
                  <a:lnTo>
                    <a:pt x="647" y="225"/>
                  </a:lnTo>
                  <a:lnTo>
                    <a:pt x="450" y="306"/>
                  </a:lnTo>
                  <a:lnTo>
                    <a:pt x="293" y="396"/>
                  </a:lnTo>
                  <a:lnTo>
                    <a:pt x="174" y="479"/>
                  </a:lnTo>
                  <a:lnTo>
                    <a:pt x="90" y="550"/>
                  </a:lnTo>
                  <a:lnTo>
                    <a:pt x="27" y="620"/>
                  </a:lnTo>
                  <a:lnTo>
                    <a:pt x="0" y="638"/>
                  </a:lnTo>
                  <a:lnTo>
                    <a:pt x="72" y="525"/>
                  </a:lnTo>
                  <a:lnTo>
                    <a:pt x="169" y="424"/>
                  </a:lnTo>
                  <a:lnTo>
                    <a:pt x="293" y="331"/>
                  </a:lnTo>
                  <a:lnTo>
                    <a:pt x="436" y="248"/>
                  </a:lnTo>
                  <a:lnTo>
                    <a:pt x="599" y="175"/>
                  </a:lnTo>
                  <a:lnTo>
                    <a:pt x="783" y="115"/>
                  </a:lnTo>
                  <a:lnTo>
                    <a:pt x="982" y="62"/>
                  </a:lnTo>
                  <a:lnTo>
                    <a:pt x="1193" y="26"/>
                  </a:lnTo>
                  <a:lnTo>
                    <a:pt x="1309" y="9"/>
                  </a:lnTo>
                  <a:lnTo>
                    <a:pt x="1421" y="2"/>
                  </a:lnTo>
                  <a:lnTo>
                    <a:pt x="1529" y="0"/>
                  </a:lnTo>
                  <a:lnTo>
                    <a:pt x="1632" y="4"/>
                  </a:lnTo>
                  <a:lnTo>
                    <a:pt x="1734" y="11"/>
                  </a:lnTo>
                  <a:lnTo>
                    <a:pt x="1829" y="28"/>
                  </a:lnTo>
                  <a:lnTo>
                    <a:pt x="2008" y="74"/>
                  </a:lnTo>
                  <a:lnTo>
                    <a:pt x="2091" y="103"/>
                  </a:lnTo>
                  <a:lnTo>
                    <a:pt x="2166" y="138"/>
                  </a:lnTo>
                  <a:lnTo>
                    <a:pt x="2303" y="221"/>
                  </a:lnTo>
                  <a:lnTo>
                    <a:pt x="2417" y="320"/>
                  </a:lnTo>
                  <a:lnTo>
                    <a:pt x="2500" y="435"/>
                  </a:lnTo>
                  <a:lnTo>
                    <a:pt x="2518" y="456"/>
                  </a:lnTo>
                  <a:lnTo>
                    <a:pt x="2491" y="4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96" name="Freeform 1272"/>
            <p:cNvSpPr>
              <a:spLocks/>
            </p:cNvSpPr>
            <p:nvPr/>
          </p:nvSpPr>
          <p:spPr bwMode="auto">
            <a:xfrm>
              <a:off x="5217" y="3281"/>
              <a:ext cx="15" cy="12"/>
            </a:xfrm>
            <a:custGeom>
              <a:avLst/>
              <a:gdLst>
                <a:gd name="T0" fmla="*/ 221 w 223"/>
                <a:gd name="T1" fmla="*/ 8 h 162"/>
                <a:gd name="T2" fmla="*/ 223 w 223"/>
                <a:gd name="T3" fmla="*/ 13 h 162"/>
                <a:gd name="T4" fmla="*/ 212 w 223"/>
                <a:gd name="T5" fmla="*/ 26 h 162"/>
                <a:gd name="T6" fmla="*/ 140 w 223"/>
                <a:gd name="T7" fmla="*/ 63 h 162"/>
                <a:gd name="T8" fmla="*/ 84 w 223"/>
                <a:gd name="T9" fmla="*/ 99 h 162"/>
                <a:gd name="T10" fmla="*/ 26 w 223"/>
                <a:gd name="T11" fmla="*/ 148 h 162"/>
                <a:gd name="T12" fmla="*/ 0 w 223"/>
                <a:gd name="T13" fmla="*/ 162 h 162"/>
                <a:gd name="T14" fmla="*/ 0 w 223"/>
                <a:gd name="T15" fmla="*/ 148 h 162"/>
                <a:gd name="T16" fmla="*/ 19 w 223"/>
                <a:gd name="T17" fmla="*/ 126 h 162"/>
                <a:gd name="T18" fmla="*/ 118 w 223"/>
                <a:gd name="T19" fmla="*/ 40 h 162"/>
                <a:gd name="T20" fmla="*/ 165 w 223"/>
                <a:gd name="T21" fmla="*/ 13 h 162"/>
                <a:gd name="T22" fmla="*/ 198 w 223"/>
                <a:gd name="T23" fmla="*/ 0 h 162"/>
                <a:gd name="T24" fmla="*/ 219 w 223"/>
                <a:gd name="T25" fmla="*/ 3 h 162"/>
                <a:gd name="T26" fmla="*/ 221 w 223"/>
                <a:gd name="T27" fmla="*/ 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3" h="162">
                  <a:moveTo>
                    <a:pt x="221" y="8"/>
                  </a:moveTo>
                  <a:lnTo>
                    <a:pt x="223" y="13"/>
                  </a:lnTo>
                  <a:lnTo>
                    <a:pt x="212" y="26"/>
                  </a:lnTo>
                  <a:lnTo>
                    <a:pt x="140" y="63"/>
                  </a:lnTo>
                  <a:lnTo>
                    <a:pt x="84" y="99"/>
                  </a:lnTo>
                  <a:lnTo>
                    <a:pt x="26" y="148"/>
                  </a:lnTo>
                  <a:lnTo>
                    <a:pt x="0" y="162"/>
                  </a:lnTo>
                  <a:lnTo>
                    <a:pt x="0" y="148"/>
                  </a:lnTo>
                  <a:lnTo>
                    <a:pt x="19" y="126"/>
                  </a:lnTo>
                  <a:lnTo>
                    <a:pt x="118" y="40"/>
                  </a:lnTo>
                  <a:lnTo>
                    <a:pt x="165" y="13"/>
                  </a:lnTo>
                  <a:lnTo>
                    <a:pt x="198" y="0"/>
                  </a:lnTo>
                  <a:lnTo>
                    <a:pt x="219" y="3"/>
                  </a:lnTo>
                  <a:lnTo>
                    <a:pt x="221"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97" name="Freeform 1273"/>
            <p:cNvSpPr>
              <a:spLocks/>
            </p:cNvSpPr>
            <p:nvPr/>
          </p:nvSpPr>
          <p:spPr bwMode="auto">
            <a:xfrm>
              <a:off x="5392" y="3247"/>
              <a:ext cx="32" cy="39"/>
            </a:xfrm>
            <a:custGeom>
              <a:avLst/>
              <a:gdLst>
                <a:gd name="T0" fmla="*/ 0 w 483"/>
                <a:gd name="T1" fmla="*/ 317 h 509"/>
                <a:gd name="T2" fmla="*/ 3 w 483"/>
                <a:gd name="T3" fmla="*/ 366 h 509"/>
                <a:gd name="T4" fmla="*/ 35 w 483"/>
                <a:gd name="T5" fmla="*/ 414 h 509"/>
                <a:gd name="T6" fmla="*/ 91 w 483"/>
                <a:gd name="T7" fmla="*/ 459 h 509"/>
                <a:gd name="T8" fmla="*/ 165 w 483"/>
                <a:gd name="T9" fmla="*/ 493 h 509"/>
                <a:gd name="T10" fmla="*/ 246 w 483"/>
                <a:gd name="T11" fmla="*/ 509 h 509"/>
                <a:gd name="T12" fmla="*/ 316 w 483"/>
                <a:gd name="T13" fmla="*/ 504 h 509"/>
                <a:gd name="T14" fmla="*/ 371 w 483"/>
                <a:gd name="T15" fmla="*/ 482 h 509"/>
                <a:gd name="T16" fmla="*/ 400 w 483"/>
                <a:gd name="T17" fmla="*/ 445 h 509"/>
                <a:gd name="T18" fmla="*/ 483 w 483"/>
                <a:gd name="T19" fmla="*/ 193 h 509"/>
                <a:gd name="T20" fmla="*/ 483 w 483"/>
                <a:gd name="T21" fmla="*/ 143 h 509"/>
                <a:gd name="T22" fmla="*/ 451 w 483"/>
                <a:gd name="T23" fmla="*/ 95 h 509"/>
                <a:gd name="T24" fmla="*/ 395 w 483"/>
                <a:gd name="T25" fmla="*/ 50 h 509"/>
                <a:gd name="T26" fmla="*/ 321 w 483"/>
                <a:gd name="T27" fmla="*/ 16 h 509"/>
                <a:gd name="T28" fmla="*/ 239 w 483"/>
                <a:gd name="T29" fmla="*/ 0 h 509"/>
                <a:gd name="T30" fmla="*/ 167 w 483"/>
                <a:gd name="T31" fmla="*/ 5 h 509"/>
                <a:gd name="T32" fmla="*/ 114 w 483"/>
                <a:gd name="T33" fmla="*/ 25 h 509"/>
                <a:gd name="T34" fmla="*/ 84 w 483"/>
                <a:gd name="T35" fmla="*/ 64 h 509"/>
                <a:gd name="T36" fmla="*/ 0 w 483"/>
                <a:gd name="T37" fmla="*/ 317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3" h="509">
                  <a:moveTo>
                    <a:pt x="0" y="317"/>
                  </a:moveTo>
                  <a:lnTo>
                    <a:pt x="3" y="366"/>
                  </a:lnTo>
                  <a:lnTo>
                    <a:pt x="35" y="414"/>
                  </a:lnTo>
                  <a:lnTo>
                    <a:pt x="91" y="459"/>
                  </a:lnTo>
                  <a:lnTo>
                    <a:pt x="165" y="493"/>
                  </a:lnTo>
                  <a:lnTo>
                    <a:pt x="246" y="509"/>
                  </a:lnTo>
                  <a:lnTo>
                    <a:pt x="316" y="504"/>
                  </a:lnTo>
                  <a:lnTo>
                    <a:pt x="371" y="482"/>
                  </a:lnTo>
                  <a:lnTo>
                    <a:pt x="400" y="445"/>
                  </a:lnTo>
                  <a:lnTo>
                    <a:pt x="483" y="193"/>
                  </a:lnTo>
                  <a:lnTo>
                    <a:pt x="483" y="143"/>
                  </a:lnTo>
                  <a:lnTo>
                    <a:pt x="451" y="95"/>
                  </a:lnTo>
                  <a:lnTo>
                    <a:pt x="395" y="50"/>
                  </a:lnTo>
                  <a:lnTo>
                    <a:pt x="321" y="16"/>
                  </a:lnTo>
                  <a:lnTo>
                    <a:pt x="239" y="0"/>
                  </a:lnTo>
                  <a:lnTo>
                    <a:pt x="167" y="5"/>
                  </a:lnTo>
                  <a:lnTo>
                    <a:pt x="114" y="25"/>
                  </a:lnTo>
                  <a:lnTo>
                    <a:pt x="84" y="64"/>
                  </a:lnTo>
                  <a:lnTo>
                    <a:pt x="0" y="3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98" name="Freeform 1274"/>
            <p:cNvSpPr>
              <a:spLocks/>
            </p:cNvSpPr>
            <p:nvPr/>
          </p:nvSpPr>
          <p:spPr bwMode="auto">
            <a:xfrm>
              <a:off x="5401" y="3249"/>
              <a:ext cx="11" cy="35"/>
            </a:xfrm>
            <a:custGeom>
              <a:avLst/>
              <a:gdLst>
                <a:gd name="T0" fmla="*/ 159 w 159"/>
                <a:gd name="T1" fmla="*/ 0 h 456"/>
                <a:gd name="T2" fmla="*/ 141 w 159"/>
                <a:gd name="T3" fmla="*/ 2 h 456"/>
                <a:gd name="T4" fmla="*/ 127 w 159"/>
                <a:gd name="T5" fmla="*/ 21 h 456"/>
                <a:gd name="T6" fmla="*/ 99 w 159"/>
                <a:gd name="T7" fmla="*/ 92 h 456"/>
                <a:gd name="T8" fmla="*/ 18 w 159"/>
                <a:gd name="T9" fmla="*/ 339 h 456"/>
                <a:gd name="T10" fmla="*/ 0 w 159"/>
                <a:gd name="T11" fmla="*/ 414 h 456"/>
                <a:gd name="T12" fmla="*/ 2 w 159"/>
                <a:gd name="T13" fmla="*/ 440 h 456"/>
                <a:gd name="T14" fmla="*/ 13 w 159"/>
                <a:gd name="T15" fmla="*/ 456 h 4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9" h="456">
                  <a:moveTo>
                    <a:pt x="159" y="0"/>
                  </a:moveTo>
                  <a:lnTo>
                    <a:pt x="141" y="2"/>
                  </a:lnTo>
                  <a:lnTo>
                    <a:pt x="127" y="21"/>
                  </a:lnTo>
                  <a:lnTo>
                    <a:pt x="99" y="92"/>
                  </a:lnTo>
                  <a:lnTo>
                    <a:pt x="18" y="339"/>
                  </a:lnTo>
                  <a:lnTo>
                    <a:pt x="0" y="414"/>
                  </a:lnTo>
                  <a:lnTo>
                    <a:pt x="2" y="440"/>
                  </a:lnTo>
                  <a:lnTo>
                    <a:pt x="13" y="456"/>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899" name="Freeform 1275"/>
            <p:cNvSpPr>
              <a:spLocks/>
            </p:cNvSpPr>
            <p:nvPr/>
          </p:nvSpPr>
          <p:spPr bwMode="auto">
            <a:xfrm>
              <a:off x="5402" y="3249"/>
              <a:ext cx="10" cy="35"/>
            </a:xfrm>
            <a:custGeom>
              <a:avLst/>
              <a:gdLst>
                <a:gd name="T0" fmla="*/ 149 w 149"/>
                <a:gd name="T1" fmla="*/ 0 h 459"/>
                <a:gd name="T2" fmla="*/ 130 w 149"/>
                <a:gd name="T3" fmla="*/ 27 h 459"/>
                <a:gd name="T4" fmla="*/ 110 w 149"/>
                <a:gd name="T5" fmla="*/ 102 h 459"/>
                <a:gd name="T6" fmla="*/ 28 w 149"/>
                <a:gd name="T7" fmla="*/ 346 h 459"/>
                <a:gd name="T8" fmla="*/ 5 w 149"/>
                <a:gd name="T9" fmla="*/ 422 h 459"/>
                <a:gd name="T10" fmla="*/ 0 w 149"/>
                <a:gd name="T11" fmla="*/ 459 h 459"/>
              </a:gdLst>
              <a:ahLst/>
              <a:cxnLst>
                <a:cxn ang="0">
                  <a:pos x="T0" y="T1"/>
                </a:cxn>
                <a:cxn ang="0">
                  <a:pos x="T2" y="T3"/>
                </a:cxn>
                <a:cxn ang="0">
                  <a:pos x="T4" y="T5"/>
                </a:cxn>
                <a:cxn ang="0">
                  <a:pos x="T6" y="T7"/>
                </a:cxn>
                <a:cxn ang="0">
                  <a:pos x="T8" y="T9"/>
                </a:cxn>
                <a:cxn ang="0">
                  <a:pos x="T10" y="T11"/>
                </a:cxn>
              </a:cxnLst>
              <a:rect l="0" t="0" r="r" b="b"/>
              <a:pathLst>
                <a:path w="149" h="459">
                  <a:moveTo>
                    <a:pt x="149" y="0"/>
                  </a:moveTo>
                  <a:lnTo>
                    <a:pt x="130" y="27"/>
                  </a:lnTo>
                  <a:lnTo>
                    <a:pt x="110" y="102"/>
                  </a:lnTo>
                  <a:lnTo>
                    <a:pt x="28" y="346"/>
                  </a:lnTo>
                  <a:lnTo>
                    <a:pt x="5" y="422"/>
                  </a:lnTo>
                  <a:lnTo>
                    <a:pt x="0" y="459"/>
                  </a:lnTo>
                </a:path>
              </a:pathLst>
            </a:custGeom>
            <a:noFill/>
            <a:ln w="3175">
              <a:solidFill>
                <a:srgbClr val="E8E8E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00" name="Freeform 1276"/>
            <p:cNvSpPr>
              <a:spLocks/>
            </p:cNvSpPr>
            <p:nvPr/>
          </p:nvSpPr>
          <p:spPr bwMode="auto">
            <a:xfrm>
              <a:off x="5402" y="3249"/>
              <a:ext cx="10" cy="35"/>
            </a:xfrm>
            <a:custGeom>
              <a:avLst/>
              <a:gdLst>
                <a:gd name="T0" fmla="*/ 148 w 148"/>
                <a:gd name="T1" fmla="*/ 0 h 459"/>
                <a:gd name="T2" fmla="*/ 146 w 148"/>
                <a:gd name="T3" fmla="*/ 32 h 459"/>
                <a:gd name="T4" fmla="*/ 130 w 148"/>
                <a:gd name="T5" fmla="*/ 108 h 459"/>
                <a:gd name="T6" fmla="*/ 49 w 148"/>
                <a:gd name="T7" fmla="*/ 352 h 459"/>
                <a:gd name="T8" fmla="*/ 18 w 148"/>
                <a:gd name="T9" fmla="*/ 427 h 459"/>
                <a:gd name="T10" fmla="*/ 0 w 148"/>
                <a:gd name="T11" fmla="*/ 459 h 459"/>
              </a:gdLst>
              <a:ahLst/>
              <a:cxnLst>
                <a:cxn ang="0">
                  <a:pos x="T0" y="T1"/>
                </a:cxn>
                <a:cxn ang="0">
                  <a:pos x="T2" y="T3"/>
                </a:cxn>
                <a:cxn ang="0">
                  <a:pos x="T4" y="T5"/>
                </a:cxn>
                <a:cxn ang="0">
                  <a:pos x="T6" y="T7"/>
                </a:cxn>
                <a:cxn ang="0">
                  <a:pos x="T8" y="T9"/>
                </a:cxn>
                <a:cxn ang="0">
                  <a:pos x="T10" y="T11"/>
                </a:cxn>
              </a:cxnLst>
              <a:rect l="0" t="0" r="r" b="b"/>
              <a:pathLst>
                <a:path w="148" h="459">
                  <a:moveTo>
                    <a:pt x="148" y="0"/>
                  </a:moveTo>
                  <a:lnTo>
                    <a:pt x="146" y="32"/>
                  </a:lnTo>
                  <a:lnTo>
                    <a:pt x="130" y="108"/>
                  </a:lnTo>
                  <a:lnTo>
                    <a:pt x="49" y="352"/>
                  </a:lnTo>
                  <a:lnTo>
                    <a:pt x="18" y="427"/>
                  </a:lnTo>
                  <a:lnTo>
                    <a:pt x="0" y="459"/>
                  </a:lnTo>
                </a:path>
              </a:pathLst>
            </a:custGeom>
            <a:noFill/>
            <a:ln w="3175">
              <a:solidFill>
                <a:srgbClr val="D4D4D4"/>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01" name="Freeform 1277"/>
            <p:cNvSpPr>
              <a:spLocks/>
            </p:cNvSpPr>
            <p:nvPr/>
          </p:nvSpPr>
          <p:spPr bwMode="auto">
            <a:xfrm>
              <a:off x="5402" y="3249"/>
              <a:ext cx="11" cy="35"/>
            </a:xfrm>
            <a:custGeom>
              <a:avLst/>
              <a:gdLst>
                <a:gd name="T0" fmla="*/ 150 w 163"/>
                <a:gd name="T1" fmla="*/ 0 h 457"/>
                <a:gd name="T2" fmla="*/ 160 w 163"/>
                <a:gd name="T3" fmla="*/ 12 h 457"/>
                <a:gd name="T4" fmla="*/ 163 w 163"/>
                <a:gd name="T5" fmla="*/ 35 h 457"/>
                <a:gd name="T6" fmla="*/ 152 w 163"/>
                <a:gd name="T7" fmla="*/ 113 h 457"/>
                <a:gd name="T8" fmla="*/ 74 w 163"/>
                <a:gd name="T9" fmla="*/ 360 h 457"/>
                <a:gd name="T10" fmla="*/ 55 w 163"/>
                <a:gd name="T11" fmla="*/ 401 h 457"/>
                <a:gd name="T12" fmla="*/ 35 w 163"/>
                <a:gd name="T13" fmla="*/ 431 h 457"/>
                <a:gd name="T14" fmla="*/ 0 w 163"/>
                <a:gd name="T15" fmla="*/ 457 h 4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3" h="457">
                  <a:moveTo>
                    <a:pt x="150" y="0"/>
                  </a:moveTo>
                  <a:lnTo>
                    <a:pt x="160" y="12"/>
                  </a:lnTo>
                  <a:lnTo>
                    <a:pt x="163" y="35"/>
                  </a:lnTo>
                  <a:lnTo>
                    <a:pt x="152" y="113"/>
                  </a:lnTo>
                  <a:lnTo>
                    <a:pt x="74" y="360"/>
                  </a:lnTo>
                  <a:lnTo>
                    <a:pt x="55" y="401"/>
                  </a:lnTo>
                  <a:lnTo>
                    <a:pt x="35" y="431"/>
                  </a:lnTo>
                  <a:lnTo>
                    <a:pt x="0" y="457"/>
                  </a:lnTo>
                </a:path>
              </a:pathLst>
            </a:custGeom>
            <a:noFill/>
            <a:ln w="3175">
              <a:solidFill>
                <a:srgbClr val="BFBFB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02" name="Freeform 1278"/>
            <p:cNvSpPr>
              <a:spLocks/>
            </p:cNvSpPr>
            <p:nvPr/>
          </p:nvSpPr>
          <p:spPr bwMode="auto">
            <a:xfrm>
              <a:off x="5402" y="3249"/>
              <a:ext cx="13" cy="35"/>
            </a:xfrm>
            <a:custGeom>
              <a:avLst/>
              <a:gdLst>
                <a:gd name="T0" fmla="*/ 150 w 181"/>
                <a:gd name="T1" fmla="*/ 0 h 457"/>
                <a:gd name="T2" fmla="*/ 170 w 181"/>
                <a:gd name="T3" fmla="*/ 14 h 457"/>
                <a:gd name="T4" fmla="*/ 179 w 181"/>
                <a:gd name="T5" fmla="*/ 41 h 457"/>
                <a:gd name="T6" fmla="*/ 181 w 181"/>
                <a:gd name="T7" fmla="*/ 79 h 457"/>
                <a:gd name="T8" fmla="*/ 174 w 181"/>
                <a:gd name="T9" fmla="*/ 122 h 457"/>
                <a:gd name="T10" fmla="*/ 96 w 181"/>
                <a:gd name="T11" fmla="*/ 366 h 457"/>
                <a:gd name="T12" fmla="*/ 76 w 181"/>
                <a:gd name="T13" fmla="*/ 405 h 457"/>
                <a:gd name="T14" fmla="*/ 51 w 181"/>
                <a:gd name="T15" fmla="*/ 436 h 457"/>
                <a:gd name="T16" fmla="*/ 23 w 181"/>
                <a:gd name="T17" fmla="*/ 452 h 457"/>
                <a:gd name="T18" fmla="*/ 0 w 181"/>
                <a:gd name="T19" fmla="*/ 457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1" h="457">
                  <a:moveTo>
                    <a:pt x="150" y="0"/>
                  </a:moveTo>
                  <a:lnTo>
                    <a:pt x="170" y="14"/>
                  </a:lnTo>
                  <a:lnTo>
                    <a:pt x="179" y="41"/>
                  </a:lnTo>
                  <a:lnTo>
                    <a:pt x="181" y="79"/>
                  </a:lnTo>
                  <a:lnTo>
                    <a:pt x="174" y="122"/>
                  </a:lnTo>
                  <a:lnTo>
                    <a:pt x="96" y="366"/>
                  </a:lnTo>
                  <a:lnTo>
                    <a:pt x="76" y="405"/>
                  </a:lnTo>
                  <a:lnTo>
                    <a:pt x="51" y="436"/>
                  </a:lnTo>
                  <a:lnTo>
                    <a:pt x="23" y="452"/>
                  </a:lnTo>
                  <a:lnTo>
                    <a:pt x="0" y="457"/>
                  </a:lnTo>
                </a:path>
              </a:pathLst>
            </a:custGeom>
            <a:noFill/>
            <a:ln w="3175">
              <a:solidFill>
                <a:srgbClr val="A8A8A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03" name="Freeform 1279"/>
            <p:cNvSpPr>
              <a:spLocks/>
            </p:cNvSpPr>
            <p:nvPr/>
          </p:nvSpPr>
          <p:spPr bwMode="auto">
            <a:xfrm>
              <a:off x="5402" y="3249"/>
              <a:ext cx="14" cy="35"/>
            </a:xfrm>
            <a:custGeom>
              <a:avLst/>
              <a:gdLst>
                <a:gd name="T0" fmla="*/ 150 w 204"/>
                <a:gd name="T1" fmla="*/ 0 h 459"/>
                <a:gd name="T2" fmla="*/ 179 w 204"/>
                <a:gd name="T3" fmla="*/ 16 h 459"/>
                <a:gd name="T4" fmla="*/ 197 w 204"/>
                <a:gd name="T5" fmla="*/ 46 h 459"/>
                <a:gd name="T6" fmla="*/ 204 w 204"/>
                <a:gd name="T7" fmla="*/ 86 h 459"/>
                <a:gd name="T8" fmla="*/ 197 w 204"/>
                <a:gd name="T9" fmla="*/ 129 h 459"/>
                <a:gd name="T10" fmla="*/ 118 w 204"/>
                <a:gd name="T11" fmla="*/ 376 h 459"/>
                <a:gd name="T12" fmla="*/ 98 w 204"/>
                <a:gd name="T13" fmla="*/ 415 h 459"/>
                <a:gd name="T14" fmla="*/ 67 w 204"/>
                <a:gd name="T15" fmla="*/ 443 h 459"/>
                <a:gd name="T16" fmla="*/ 35 w 204"/>
                <a:gd name="T17" fmla="*/ 457 h 459"/>
                <a:gd name="T18" fmla="*/ 0 w 204"/>
                <a:gd name="T19" fmla="*/ 459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459">
                  <a:moveTo>
                    <a:pt x="150" y="0"/>
                  </a:moveTo>
                  <a:lnTo>
                    <a:pt x="179" y="16"/>
                  </a:lnTo>
                  <a:lnTo>
                    <a:pt x="197" y="46"/>
                  </a:lnTo>
                  <a:lnTo>
                    <a:pt x="204" y="86"/>
                  </a:lnTo>
                  <a:lnTo>
                    <a:pt x="197" y="129"/>
                  </a:lnTo>
                  <a:lnTo>
                    <a:pt x="118" y="376"/>
                  </a:lnTo>
                  <a:lnTo>
                    <a:pt x="98" y="415"/>
                  </a:lnTo>
                  <a:lnTo>
                    <a:pt x="67" y="443"/>
                  </a:lnTo>
                  <a:lnTo>
                    <a:pt x="35" y="457"/>
                  </a:lnTo>
                  <a:lnTo>
                    <a:pt x="0" y="459"/>
                  </a:lnTo>
                </a:path>
              </a:pathLst>
            </a:custGeom>
            <a:noFill/>
            <a:ln w="3175">
              <a:solidFill>
                <a:srgbClr val="949494"/>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04" name="Freeform 1280"/>
            <p:cNvSpPr>
              <a:spLocks/>
            </p:cNvSpPr>
            <p:nvPr/>
          </p:nvSpPr>
          <p:spPr bwMode="auto">
            <a:xfrm>
              <a:off x="5402" y="3249"/>
              <a:ext cx="16" cy="35"/>
            </a:xfrm>
            <a:custGeom>
              <a:avLst/>
              <a:gdLst>
                <a:gd name="T0" fmla="*/ 153 w 228"/>
                <a:gd name="T1" fmla="*/ 0 h 461"/>
                <a:gd name="T2" fmla="*/ 190 w 228"/>
                <a:gd name="T3" fmla="*/ 21 h 461"/>
                <a:gd name="T4" fmla="*/ 215 w 228"/>
                <a:gd name="T5" fmla="*/ 53 h 461"/>
                <a:gd name="T6" fmla="*/ 228 w 228"/>
                <a:gd name="T7" fmla="*/ 95 h 461"/>
                <a:gd name="T8" fmla="*/ 221 w 228"/>
                <a:gd name="T9" fmla="*/ 138 h 461"/>
                <a:gd name="T10" fmla="*/ 141 w 228"/>
                <a:gd name="T11" fmla="*/ 382 h 461"/>
                <a:gd name="T12" fmla="*/ 118 w 228"/>
                <a:gd name="T13" fmla="*/ 422 h 461"/>
                <a:gd name="T14" fmla="*/ 83 w 228"/>
                <a:gd name="T15" fmla="*/ 450 h 461"/>
                <a:gd name="T16" fmla="*/ 42 w 228"/>
                <a:gd name="T17" fmla="*/ 461 h 461"/>
                <a:gd name="T18" fmla="*/ 0 w 228"/>
                <a:gd name="T19" fmla="*/ 459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8" h="461">
                  <a:moveTo>
                    <a:pt x="153" y="0"/>
                  </a:moveTo>
                  <a:lnTo>
                    <a:pt x="190" y="21"/>
                  </a:lnTo>
                  <a:lnTo>
                    <a:pt x="215" y="53"/>
                  </a:lnTo>
                  <a:lnTo>
                    <a:pt x="228" y="95"/>
                  </a:lnTo>
                  <a:lnTo>
                    <a:pt x="221" y="138"/>
                  </a:lnTo>
                  <a:lnTo>
                    <a:pt x="141" y="382"/>
                  </a:lnTo>
                  <a:lnTo>
                    <a:pt x="118" y="422"/>
                  </a:lnTo>
                  <a:lnTo>
                    <a:pt x="83" y="450"/>
                  </a:lnTo>
                  <a:lnTo>
                    <a:pt x="42" y="461"/>
                  </a:lnTo>
                  <a:lnTo>
                    <a:pt x="0" y="459"/>
                  </a:lnTo>
                </a:path>
              </a:pathLst>
            </a:custGeom>
            <a:noFill/>
            <a:ln w="3175">
              <a:solidFill>
                <a:srgbClr val="7D7D7D"/>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05" name="Freeform 1281"/>
            <p:cNvSpPr>
              <a:spLocks/>
            </p:cNvSpPr>
            <p:nvPr/>
          </p:nvSpPr>
          <p:spPr bwMode="auto">
            <a:xfrm>
              <a:off x="5403" y="3249"/>
              <a:ext cx="16" cy="36"/>
            </a:xfrm>
            <a:custGeom>
              <a:avLst/>
              <a:gdLst>
                <a:gd name="T0" fmla="*/ 153 w 246"/>
                <a:gd name="T1" fmla="*/ 0 h 463"/>
                <a:gd name="T2" fmla="*/ 200 w 246"/>
                <a:gd name="T3" fmla="*/ 23 h 463"/>
                <a:gd name="T4" fmla="*/ 230 w 246"/>
                <a:gd name="T5" fmla="*/ 58 h 463"/>
                <a:gd name="T6" fmla="*/ 246 w 246"/>
                <a:gd name="T7" fmla="*/ 102 h 463"/>
                <a:gd name="T8" fmla="*/ 242 w 246"/>
                <a:gd name="T9" fmla="*/ 145 h 463"/>
                <a:gd name="T10" fmla="*/ 163 w 246"/>
                <a:gd name="T11" fmla="*/ 389 h 463"/>
                <a:gd name="T12" fmla="*/ 139 w 246"/>
                <a:gd name="T13" fmla="*/ 429 h 463"/>
                <a:gd name="T14" fmla="*/ 100 w 246"/>
                <a:gd name="T15" fmla="*/ 454 h 463"/>
                <a:gd name="T16" fmla="*/ 51 w 246"/>
                <a:gd name="T17" fmla="*/ 463 h 463"/>
                <a:gd name="T18" fmla="*/ 0 w 246"/>
                <a:gd name="T19" fmla="*/ 459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6" h="463">
                  <a:moveTo>
                    <a:pt x="153" y="0"/>
                  </a:moveTo>
                  <a:lnTo>
                    <a:pt x="200" y="23"/>
                  </a:lnTo>
                  <a:lnTo>
                    <a:pt x="230" y="58"/>
                  </a:lnTo>
                  <a:lnTo>
                    <a:pt x="246" y="102"/>
                  </a:lnTo>
                  <a:lnTo>
                    <a:pt x="242" y="145"/>
                  </a:lnTo>
                  <a:lnTo>
                    <a:pt x="163" y="389"/>
                  </a:lnTo>
                  <a:lnTo>
                    <a:pt x="139" y="429"/>
                  </a:lnTo>
                  <a:lnTo>
                    <a:pt x="100" y="454"/>
                  </a:lnTo>
                  <a:lnTo>
                    <a:pt x="51" y="463"/>
                  </a:lnTo>
                  <a:lnTo>
                    <a:pt x="0" y="459"/>
                  </a:lnTo>
                </a:path>
              </a:pathLst>
            </a:custGeom>
            <a:noFill/>
            <a:ln w="3175">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06" name="Freeform 1282"/>
            <p:cNvSpPr>
              <a:spLocks/>
            </p:cNvSpPr>
            <p:nvPr/>
          </p:nvSpPr>
          <p:spPr bwMode="auto">
            <a:xfrm>
              <a:off x="5403" y="3249"/>
              <a:ext cx="17" cy="36"/>
            </a:xfrm>
            <a:custGeom>
              <a:avLst/>
              <a:gdLst>
                <a:gd name="T0" fmla="*/ 156 w 267"/>
                <a:gd name="T1" fmla="*/ 0 h 468"/>
                <a:gd name="T2" fmla="*/ 209 w 267"/>
                <a:gd name="T3" fmla="*/ 28 h 468"/>
                <a:gd name="T4" fmla="*/ 249 w 267"/>
                <a:gd name="T5" fmla="*/ 65 h 468"/>
                <a:gd name="T6" fmla="*/ 267 w 267"/>
                <a:gd name="T7" fmla="*/ 106 h 468"/>
                <a:gd name="T8" fmla="*/ 265 w 267"/>
                <a:gd name="T9" fmla="*/ 152 h 468"/>
                <a:gd name="T10" fmla="*/ 186 w 267"/>
                <a:gd name="T11" fmla="*/ 398 h 468"/>
                <a:gd name="T12" fmla="*/ 161 w 267"/>
                <a:gd name="T13" fmla="*/ 436 h 468"/>
                <a:gd name="T14" fmla="*/ 116 w 267"/>
                <a:gd name="T15" fmla="*/ 461 h 468"/>
                <a:gd name="T16" fmla="*/ 61 w 267"/>
                <a:gd name="T17" fmla="*/ 468 h 468"/>
                <a:gd name="T18" fmla="*/ 0 w 267"/>
                <a:gd name="T19" fmla="*/ 459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7" h="468">
                  <a:moveTo>
                    <a:pt x="156" y="0"/>
                  </a:moveTo>
                  <a:lnTo>
                    <a:pt x="209" y="28"/>
                  </a:lnTo>
                  <a:lnTo>
                    <a:pt x="249" y="65"/>
                  </a:lnTo>
                  <a:lnTo>
                    <a:pt x="267" y="106"/>
                  </a:lnTo>
                  <a:lnTo>
                    <a:pt x="265" y="152"/>
                  </a:lnTo>
                  <a:lnTo>
                    <a:pt x="186" y="398"/>
                  </a:lnTo>
                  <a:lnTo>
                    <a:pt x="161" y="436"/>
                  </a:lnTo>
                  <a:lnTo>
                    <a:pt x="116" y="461"/>
                  </a:lnTo>
                  <a:lnTo>
                    <a:pt x="61" y="468"/>
                  </a:lnTo>
                  <a:lnTo>
                    <a:pt x="0" y="459"/>
                  </a:lnTo>
                </a:path>
              </a:pathLst>
            </a:custGeom>
            <a:noFill/>
            <a:ln w="3175">
              <a:solidFill>
                <a:srgbClr val="52525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07" name="Freeform 1283"/>
            <p:cNvSpPr>
              <a:spLocks/>
            </p:cNvSpPr>
            <p:nvPr/>
          </p:nvSpPr>
          <p:spPr bwMode="auto">
            <a:xfrm>
              <a:off x="5403" y="3249"/>
              <a:ext cx="19" cy="36"/>
            </a:xfrm>
            <a:custGeom>
              <a:avLst/>
              <a:gdLst>
                <a:gd name="T0" fmla="*/ 156 w 288"/>
                <a:gd name="T1" fmla="*/ 0 h 470"/>
                <a:gd name="T2" fmla="*/ 218 w 288"/>
                <a:gd name="T3" fmla="*/ 28 h 470"/>
                <a:gd name="T4" fmla="*/ 262 w 288"/>
                <a:gd name="T5" fmla="*/ 70 h 470"/>
                <a:gd name="T6" fmla="*/ 279 w 288"/>
                <a:gd name="T7" fmla="*/ 93 h 470"/>
                <a:gd name="T8" fmla="*/ 288 w 288"/>
                <a:gd name="T9" fmla="*/ 116 h 470"/>
                <a:gd name="T10" fmla="*/ 285 w 288"/>
                <a:gd name="T11" fmla="*/ 161 h 470"/>
                <a:gd name="T12" fmla="*/ 206 w 288"/>
                <a:gd name="T13" fmla="*/ 405 h 470"/>
                <a:gd name="T14" fmla="*/ 178 w 288"/>
                <a:gd name="T15" fmla="*/ 443 h 470"/>
                <a:gd name="T16" fmla="*/ 129 w 288"/>
                <a:gd name="T17" fmla="*/ 466 h 470"/>
                <a:gd name="T18" fmla="*/ 69 w 288"/>
                <a:gd name="T19" fmla="*/ 470 h 470"/>
                <a:gd name="T20" fmla="*/ 0 w 288"/>
                <a:gd name="T21" fmla="*/ 45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8" h="470">
                  <a:moveTo>
                    <a:pt x="156" y="0"/>
                  </a:moveTo>
                  <a:lnTo>
                    <a:pt x="218" y="28"/>
                  </a:lnTo>
                  <a:lnTo>
                    <a:pt x="262" y="70"/>
                  </a:lnTo>
                  <a:lnTo>
                    <a:pt x="279" y="93"/>
                  </a:lnTo>
                  <a:lnTo>
                    <a:pt x="288" y="116"/>
                  </a:lnTo>
                  <a:lnTo>
                    <a:pt x="285" y="161"/>
                  </a:lnTo>
                  <a:lnTo>
                    <a:pt x="206" y="405"/>
                  </a:lnTo>
                  <a:lnTo>
                    <a:pt x="178" y="443"/>
                  </a:lnTo>
                  <a:lnTo>
                    <a:pt x="129" y="466"/>
                  </a:lnTo>
                  <a:lnTo>
                    <a:pt x="69" y="470"/>
                  </a:lnTo>
                  <a:lnTo>
                    <a:pt x="0" y="459"/>
                  </a:lnTo>
                </a:path>
              </a:pathLst>
            </a:custGeom>
            <a:noFill/>
            <a:ln w="3175">
              <a:solidFill>
                <a:srgbClr val="3D3D3D"/>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08" name="Freeform 1284"/>
            <p:cNvSpPr>
              <a:spLocks/>
            </p:cNvSpPr>
            <p:nvPr/>
          </p:nvSpPr>
          <p:spPr bwMode="auto">
            <a:xfrm>
              <a:off x="5403" y="3249"/>
              <a:ext cx="20" cy="37"/>
            </a:xfrm>
            <a:custGeom>
              <a:avLst/>
              <a:gdLst>
                <a:gd name="T0" fmla="*/ 0 w 308"/>
                <a:gd name="T1" fmla="*/ 458 h 474"/>
                <a:gd name="T2" fmla="*/ 78 w 308"/>
                <a:gd name="T3" fmla="*/ 474 h 474"/>
                <a:gd name="T4" fmla="*/ 148 w 308"/>
                <a:gd name="T5" fmla="*/ 470 h 474"/>
                <a:gd name="T6" fmla="*/ 201 w 308"/>
                <a:gd name="T7" fmla="*/ 449 h 474"/>
                <a:gd name="T8" fmla="*/ 230 w 308"/>
                <a:gd name="T9" fmla="*/ 412 h 474"/>
                <a:gd name="T10" fmla="*/ 308 w 308"/>
                <a:gd name="T11" fmla="*/ 165 h 474"/>
                <a:gd name="T12" fmla="*/ 308 w 308"/>
                <a:gd name="T13" fmla="*/ 117 h 474"/>
                <a:gd name="T14" fmla="*/ 281 w 308"/>
                <a:gd name="T15" fmla="*/ 71 h 474"/>
                <a:gd name="T16" fmla="*/ 230 w 308"/>
                <a:gd name="T17" fmla="*/ 29 h 474"/>
                <a:gd name="T18" fmla="*/ 158 w 308"/>
                <a:gd name="T19"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8" h="474">
                  <a:moveTo>
                    <a:pt x="0" y="458"/>
                  </a:moveTo>
                  <a:lnTo>
                    <a:pt x="78" y="474"/>
                  </a:lnTo>
                  <a:lnTo>
                    <a:pt x="148" y="470"/>
                  </a:lnTo>
                  <a:lnTo>
                    <a:pt x="201" y="449"/>
                  </a:lnTo>
                  <a:lnTo>
                    <a:pt x="230" y="412"/>
                  </a:lnTo>
                  <a:lnTo>
                    <a:pt x="308" y="165"/>
                  </a:lnTo>
                  <a:lnTo>
                    <a:pt x="308" y="117"/>
                  </a:lnTo>
                  <a:lnTo>
                    <a:pt x="281" y="71"/>
                  </a:lnTo>
                  <a:lnTo>
                    <a:pt x="230" y="29"/>
                  </a:lnTo>
                  <a:lnTo>
                    <a:pt x="158" y="0"/>
                  </a:lnTo>
                </a:path>
              </a:pathLst>
            </a:custGeom>
            <a:noFill/>
            <a:ln w="3175">
              <a:solidFill>
                <a:srgbClr val="2626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09" name="Freeform 1285"/>
            <p:cNvSpPr>
              <a:spLocks/>
            </p:cNvSpPr>
            <p:nvPr/>
          </p:nvSpPr>
          <p:spPr bwMode="auto">
            <a:xfrm>
              <a:off x="5392" y="3247"/>
              <a:ext cx="32" cy="39"/>
            </a:xfrm>
            <a:custGeom>
              <a:avLst/>
              <a:gdLst>
                <a:gd name="T0" fmla="*/ 0 w 483"/>
                <a:gd name="T1" fmla="*/ 317 h 509"/>
                <a:gd name="T2" fmla="*/ 3 w 483"/>
                <a:gd name="T3" fmla="*/ 366 h 509"/>
                <a:gd name="T4" fmla="*/ 35 w 483"/>
                <a:gd name="T5" fmla="*/ 414 h 509"/>
                <a:gd name="T6" fmla="*/ 91 w 483"/>
                <a:gd name="T7" fmla="*/ 459 h 509"/>
                <a:gd name="T8" fmla="*/ 165 w 483"/>
                <a:gd name="T9" fmla="*/ 493 h 509"/>
                <a:gd name="T10" fmla="*/ 248 w 483"/>
                <a:gd name="T11" fmla="*/ 509 h 509"/>
                <a:gd name="T12" fmla="*/ 319 w 483"/>
                <a:gd name="T13" fmla="*/ 507 h 509"/>
                <a:gd name="T14" fmla="*/ 371 w 483"/>
                <a:gd name="T15" fmla="*/ 484 h 509"/>
                <a:gd name="T16" fmla="*/ 400 w 483"/>
                <a:gd name="T17" fmla="*/ 445 h 509"/>
                <a:gd name="T18" fmla="*/ 483 w 483"/>
                <a:gd name="T19" fmla="*/ 193 h 509"/>
                <a:gd name="T20" fmla="*/ 483 w 483"/>
                <a:gd name="T21" fmla="*/ 143 h 509"/>
                <a:gd name="T22" fmla="*/ 451 w 483"/>
                <a:gd name="T23" fmla="*/ 95 h 509"/>
                <a:gd name="T24" fmla="*/ 395 w 483"/>
                <a:gd name="T25" fmla="*/ 50 h 509"/>
                <a:gd name="T26" fmla="*/ 321 w 483"/>
                <a:gd name="T27" fmla="*/ 16 h 509"/>
                <a:gd name="T28" fmla="*/ 239 w 483"/>
                <a:gd name="T29" fmla="*/ 0 h 509"/>
                <a:gd name="T30" fmla="*/ 167 w 483"/>
                <a:gd name="T31" fmla="*/ 5 h 509"/>
                <a:gd name="T32" fmla="*/ 114 w 483"/>
                <a:gd name="T33" fmla="*/ 25 h 509"/>
                <a:gd name="T34" fmla="*/ 84 w 483"/>
                <a:gd name="T35" fmla="*/ 64 h 509"/>
                <a:gd name="T36" fmla="*/ 0 w 483"/>
                <a:gd name="T37" fmla="*/ 317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3" h="509">
                  <a:moveTo>
                    <a:pt x="0" y="317"/>
                  </a:moveTo>
                  <a:lnTo>
                    <a:pt x="3" y="366"/>
                  </a:lnTo>
                  <a:lnTo>
                    <a:pt x="35" y="414"/>
                  </a:lnTo>
                  <a:lnTo>
                    <a:pt x="91" y="459"/>
                  </a:lnTo>
                  <a:lnTo>
                    <a:pt x="165" y="493"/>
                  </a:lnTo>
                  <a:lnTo>
                    <a:pt x="248" y="509"/>
                  </a:lnTo>
                  <a:lnTo>
                    <a:pt x="319" y="507"/>
                  </a:lnTo>
                  <a:lnTo>
                    <a:pt x="371" y="484"/>
                  </a:lnTo>
                  <a:lnTo>
                    <a:pt x="400" y="445"/>
                  </a:lnTo>
                  <a:lnTo>
                    <a:pt x="483" y="193"/>
                  </a:lnTo>
                  <a:lnTo>
                    <a:pt x="483" y="143"/>
                  </a:lnTo>
                  <a:lnTo>
                    <a:pt x="451" y="95"/>
                  </a:lnTo>
                  <a:lnTo>
                    <a:pt x="395" y="50"/>
                  </a:lnTo>
                  <a:lnTo>
                    <a:pt x="321" y="16"/>
                  </a:lnTo>
                  <a:lnTo>
                    <a:pt x="239" y="0"/>
                  </a:lnTo>
                  <a:lnTo>
                    <a:pt x="167" y="5"/>
                  </a:lnTo>
                  <a:lnTo>
                    <a:pt x="114" y="25"/>
                  </a:lnTo>
                  <a:lnTo>
                    <a:pt x="84" y="64"/>
                  </a:lnTo>
                  <a:lnTo>
                    <a:pt x="0" y="317"/>
                  </a:lnTo>
                  <a:close/>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10" name="Line 1286"/>
            <p:cNvSpPr>
              <a:spLocks noChangeShapeType="1"/>
            </p:cNvSpPr>
            <p:nvPr/>
          </p:nvSpPr>
          <p:spPr bwMode="auto">
            <a:xfrm flipH="1">
              <a:off x="5403" y="3259"/>
              <a:ext cx="7" cy="2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11" name="Line 1287"/>
            <p:cNvSpPr>
              <a:spLocks noChangeShapeType="1"/>
            </p:cNvSpPr>
            <p:nvPr/>
          </p:nvSpPr>
          <p:spPr bwMode="auto">
            <a:xfrm flipH="1">
              <a:off x="5405" y="3260"/>
              <a:ext cx="7" cy="2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12" name="Line 1288"/>
            <p:cNvSpPr>
              <a:spLocks noChangeShapeType="1"/>
            </p:cNvSpPr>
            <p:nvPr/>
          </p:nvSpPr>
          <p:spPr bwMode="auto">
            <a:xfrm flipH="1">
              <a:off x="5401" y="3259"/>
              <a:ext cx="7" cy="24"/>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13" name="Line 1289"/>
            <p:cNvSpPr>
              <a:spLocks noChangeShapeType="1"/>
            </p:cNvSpPr>
            <p:nvPr/>
          </p:nvSpPr>
          <p:spPr bwMode="auto">
            <a:xfrm flipH="1">
              <a:off x="5416" y="3260"/>
              <a:ext cx="7" cy="24"/>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14" name="Line 1290"/>
            <p:cNvSpPr>
              <a:spLocks noChangeShapeType="1"/>
            </p:cNvSpPr>
            <p:nvPr/>
          </p:nvSpPr>
          <p:spPr bwMode="auto">
            <a:xfrm flipH="1">
              <a:off x="5418" y="3261"/>
              <a:ext cx="6" cy="2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15" name="Line 1291"/>
            <p:cNvSpPr>
              <a:spLocks noChangeShapeType="1"/>
            </p:cNvSpPr>
            <p:nvPr/>
          </p:nvSpPr>
          <p:spPr bwMode="auto">
            <a:xfrm flipH="1">
              <a:off x="5415" y="3261"/>
              <a:ext cx="7" cy="24"/>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16" name="Line 1292"/>
            <p:cNvSpPr>
              <a:spLocks noChangeShapeType="1"/>
            </p:cNvSpPr>
            <p:nvPr/>
          </p:nvSpPr>
          <p:spPr bwMode="auto">
            <a:xfrm flipH="1">
              <a:off x="5393" y="3251"/>
              <a:ext cx="7" cy="24"/>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17" name="Line 1293"/>
            <p:cNvSpPr>
              <a:spLocks noChangeShapeType="1"/>
            </p:cNvSpPr>
            <p:nvPr/>
          </p:nvSpPr>
          <p:spPr bwMode="auto">
            <a:xfrm flipH="1">
              <a:off x="5393" y="3252"/>
              <a:ext cx="8" cy="2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18" name="Line 1294"/>
            <p:cNvSpPr>
              <a:spLocks noChangeShapeType="1"/>
            </p:cNvSpPr>
            <p:nvPr/>
          </p:nvSpPr>
          <p:spPr bwMode="auto">
            <a:xfrm flipH="1">
              <a:off x="5392" y="3252"/>
              <a:ext cx="6" cy="2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19" name="Line 1295"/>
            <p:cNvSpPr>
              <a:spLocks noChangeShapeType="1"/>
            </p:cNvSpPr>
            <p:nvPr/>
          </p:nvSpPr>
          <p:spPr bwMode="auto">
            <a:xfrm flipH="1">
              <a:off x="5411" y="3260"/>
              <a:ext cx="7" cy="2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20" name="Line 1296"/>
            <p:cNvSpPr>
              <a:spLocks noChangeShapeType="1"/>
            </p:cNvSpPr>
            <p:nvPr/>
          </p:nvSpPr>
          <p:spPr bwMode="auto">
            <a:xfrm flipH="1">
              <a:off x="5413" y="3261"/>
              <a:ext cx="7" cy="24"/>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21" name="Line 1297"/>
            <p:cNvSpPr>
              <a:spLocks noChangeShapeType="1"/>
            </p:cNvSpPr>
            <p:nvPr/>
          </p:nvSpPr>
          <p:spPr bwMode="auto">
            <a:xfrm flipH="1">
              <a:off x="5408" y="3259"/>
              <a:ext cx="7" cy="2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22" name="Line 1298"/>
            <p:cNvSpPr>
              <a:spLocks noChangeShapeType="1"/>
            </p:cNvSpPr>
            <p:nvPr/>
          </p:nvSpPr>
          <p:spPr bwMode="auto">
            <a:xfrm flipH="1">
              <a:off x="5397" y="3255"/>
              <a:ext cx="7" cy="2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23" name="Line 1299"/>
            <p:cNvSpPr>
              <a:spLocks noChangeShapeType="1"/>
            </p:cNvSpPr>
            <p:nvPr/>
          </p:nvSpPr>
          <p:spPr bwMode="auto">
            <a:xfrm flipH="1">
              <a:off x="5399" y="3256"/>
              <a:ext cx="7" cy="2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24" name="Line 1300"/>
            <p:cNvSpPr>
              <a:spLocks noChangeShapeType="1"/>
            </p:cNvSpPr>
            <p:nvPr/>
          </p:nvSpPr>
          <p:spPr bwMode="auto">
            <a:xfrm flipH="1">
              <a:off x="5395" y="3255"/>
              <a:ext cx="7" cy="23"/>
            </a:xfrm>
            <a:prstGeom prst="line">
              <a:avLst/>
            </a:prstGeom>
            <a:noFill/>
            <a:ln w="1651">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25" name="Freeform 1301"/>
            <p:cNvSpPr>
              <a:spLocks/>
            </p:cNvSpPr>
            <p:nvPr/>
          </p:nvSpPr>
          <p:spPr bwMode="auto">
            <a:xfrm>
              <a:off x="5398" y="3247"/>
              <a:ext cx="26" cy="20"/>
            </a:xfrm>
            <a:custGeom>
              <a:avLst/>
              <a:gdLst>
                <a:gd name="T0" fmla="*/ 162 w 399"/>
                <a:gd name="T1" fmla="*/ 240 h 256"/>
                <a:gd name="T2" fmla="*/ 244 w 399"/>
                <a:gd name="T3" fmla="*/ 256 h 256"/>
                <a:gd name="T4" fmla="*/ 316 w 399"/>
                <a:gd name="T5" fmla="*/ 253 h 256"/>
                <a:gd name="T6" fmla="*/ 369 w 399"/>
                <a:gd name="T7" fmla="*/ 231 h 256"/>
                <a:gd name="T8" fmla="*/ 387 w 399"/>
                <a:gd name="T9" fmla="*/ 215 h 256"/>
                <a:gd name="T10" fmla="*/ 399 w 399"/>
                <a:gd name="T11" fmla="*/ 193 h 256"/>
                <a:gd name="T12" fmla="*/ 399 w 399"/>
                <a:gd name="T13" fmla="*/ 143 h 256"/>
                <a:gd name="T14" fmla="*/ 367 w 399"/>
                <a:gd name="T15" fmla="*/ 95 h 256"/>
                <a:gd name="T16" fmla="*/ 311 w 399"/>
                <a:gd name="T17" fmla="*/ 50 h 256"/>
                <a:gd name="T18" fmla="*/ 237 w 399"/>
                <a:gd name="T19" fmla="*/ 16 h 256"/>
                <a:gd name="T20" fmla="*/ 155 w 399"/>
                <a:gd name="T21" fmla="*/ 0 h 256"/>
                <a:gd name="T22" fmla="*/ 83 w 399"/>
                <a:gd name="T23" fmla="*/ 5 h 256"/>
                <a:gd name="T24" fmla="*/ 30 w 399"/>
                <a:gd name="T25" fmla="*/ 25 h 256"/>
                <a:gd name="T26" fmla="*/ 0 w 399"/>
                <a:gd name="T27" fmla="*/ 64 h 256"/>
                <a:gd name="T28" fmla="*/ 2 w 399"/>
                <a:gd name="T29" fmla="*/ 113 h 256"/>
                <a:gd name="T30" fmla="*/ 32 w 399"/>
                <a:gd name="T31" fmla="*/ 161 h 256"/>
                <a:gd name="T32" fmla="*/ 88 w 399"/>
                <a:gd name="T33" fmla="*/ 205 h 256"/>
                <a:gd name="T34" fmla="*/ 162 w 399"/>
                <a:gd name="T35" fmla="*/ 24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9" h="256">
                  <a:moveTo>
                    <a:pt x="162" y="240"/>
                  </a:moveTo>
                  <a:lnTo>
                    <a:pt x="244" y="256"/>
                  </a:lnTo>
                  <a:lnTo>
                    <a:pt x="316" y="253"/>
                  </a:lnTo>
                  <a:lnTo>
                    <a:pt x="369" y="231"/>
                  </a:lnTo>
                  <a:lnTo>
                    <a:pt x="387" y="215"/>
                  </a:lnTo>
                  <a:lnTo>
                    <a:pt x="399" y="193"/>
                  </a:lnTo>
                  <a:lnTo>
                    <a:pt x="399" y="143"/>
                  </a:lnTo>
                  <a:lnTo>
                    <a:pt x="367" y="95"/>
                  </a:lnTo>
                  <a:lnTo>
                    <a:pt x="311" y="50"/>
                  </a:lnTo>
                  <a:lnTo>
                    <a:pt x="237" y="16"/>
                  </a:lnTo>
                  <a:lnTo>
                    <a:pt x="155" y="0"/>
                  </a:lnTo>
                  <a:lnTo>
                    <a:pt x="83" y="5"/>
                  </a:lnTo>
                  <a:lnTo>
                    <a:pt x="30" y="25"/>
                  </a:lnTo>
                  <a:lnTo>
                    <a:pt x="0" y="64"/>
                  </a:lnTo>
                  <a:lnTo>
                    <a:pt x="2" y="113"/>
                  </a:lnTo>
                  <a:lnTo>
                    <a:pt x="32" y="161"/>
                  </a:lnTo>
                  <a:lnTo>
                    <a:pt x="88" y="205"/>
                  </a:lnTo>
                  <a:lnTo>
                    <a:pt x="162" y="240"/>
                  </a:lnTo>
                  <a:close/>
                </a:path>
              </a:pathLst>
            </a:custGeom>
            <a:solidFill>
              <a:srgbClr val="FFFFFF"/>
            </a:solidFill>
            <a:ln w="1588">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26" name="Freeform 1302"/>
            <p:cNvSpPr>
              <a:spLocks/>
            </p:cNvSpPr>
            <p:nvPr/>
          </p:nvSpPr>
          <p:spPr bwMode="auto">
            <a:xfrm>
              <a:off x="5170" y="3233"/>
              <a:ext cx="51" cy="43"/>
            </a:xfrm>
            <a:custGeom>
              <a:avLst/>
              <a:gdLst>
                <a:gd name="T0" fmla="*/ 776 w 776"/>
                <a:gd name="T1" fmla="*/ 0 h 562"/>
                <a:gd name="T2" fmla="*/ 710 w 776"/>
                <a:gd name="T3" fmla="*/ 26 h 562"/>
                <a:gd name="T4" fmla="*/ 647 w 776"/>
                <a:gd name="T5" fmla="*/ 65 h 562"/>
                <a:gd name="T6" fmla="*/ 535 w 776"/>
                <a:gd name="T7" fmla="*/ 166 h 562"/>
                <a:gd name="T8" fmla="*/ 434 w 776"/>
                <a:gd name="T9" fmla="*/ 266 h 562"/>
                <a:gd name="T10" fmla="*/ 344 w 776"/>
                <a:gd name="T11" fmla="*/ 339 h 562"/>
                <a:gd name="T12" fmla="*/ 262 w 776"/>
                <a:gd name="T13" fmla="*/ 390 h 562"/>
                <a:gd name="T14" fmla="*/ 184 w 776"/>
                <a:gd name="T15" fmla="*/ 447 h 562"/>
                <a:gd name="T16" fmla="*/ 0 w 776"/>
                <a:gd name="T17" fmla="*/ 562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6" h="562">
                  <a:moveTo>
                    <a:pt x="776" y="0"/>
                  </a:moveTo>
                  <a:lnTo>
                    <a:pt x="710" y="26"/>
                  </a:lnTo>
                  <a:lnTo>
                    <a:pt x="647" y="65"/>
                  </a:lnTo>
                  <a:lnTo>
                    <a:pt x="535" y="166"/>
                  </a:lnTo>
                  <a:lnTo>
                    <a:pt x="434" y="266"/>
                  </a:lnTo>
                  <a:lnTo>
                    <a:pt x="344" y="339"/>
                  </a:lnTo>
                  <a:lnTo>
                    <a:pt x="262" y="390"/>
                  </a:lnTo>
                  <a:lnTo>
                    <a:pt x="184" y="447"/>
                  </a:lnTo>
                  <a:lnTo>
                    <a:pt x="0" y="562"/>
                  </a:lnTo>
                </a:path>
              </a:pathLst>
            </a:custGeom>
            <a:noFill/>
            <a:ln w="1588">
              <a:solidFill>
                <a:srgbClr val="2626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27" name="Freeform 1303"/>
            <p:cNvSpPr>
              <a:spLocks/>
            </p:cNvSpPr>
            <p:nvPr/>
          </p:nvSpPr>
          <p:spPr bwMode="auto">
            <a:xfrm>
              <a:off x="5127" y="3281"/>
              <a:ext cx="33" cy="18"/>
            </a:xfrm>
            <a:custGeom>
              <a:avLst/>
              <a:gdLst>
                <a:gd name="T0" fmla="*/ 485 w 485"/>
                <a:gd name="T1" fmla="*/ 0 h 230"/>
                <a:gd name="T2" fmla="*/ 248 w 485"/>
                <a:gd name="T3" fmla="*/ 101 h 230"/>
                <a:gd name="T4" fmla="*/ 81 w 485"/>
                <a:gd name="T5" fmla="*/ 177 h 230"/>
                <a:gd name="T6" fmla="*/ 25 w 485"/>
                <a:gd name="T7" fmla="*/ 207 h 230"/>
                <a:gd name="T8" fmla="*/ 0 w 485"/>
                <a:gd name="T9" fmla="*/ 230 h 230"/>
              </a:gdLst>
              <a:ahLst/>
              <a:cxnLst>
                <a:cxn ang="0">
                  <a:pos x="T0" y="T1"/>
                </a:cxn>
                <a:cxn ang="0">
                  <a:pos x="T2" y="T3"/>
                </a:cxn>
                <a:cxn ang="0">
                  <a:pos x="T4" y="T5"/>
                </a:cxn>
                <a:cxn ang="0">
                  <a:pos x="T6" y="T7"/>
                </a:cxn>
                <a:cxn ang="0">
                  <a:pos x="T8" y="T9"/>
                </a:cxn>
              </a:cxnLst>
              <a:rect l="0" t="0" r="r" b="b"/>
              <a:pathLst>
                <a:path w="485" h="230">
                  <a:moveTo>
                    <a:pt x="485" y="0"/>
                  </a:moveTo>
                  <a:lnTo>
                    <a:pt x="248" y="101"/>
                  </a:lnTo>
                  <a:lnTo>
                    <a:pt x="81" y="177"/>
                  </a:lnTo>
                  <a:lnTo>
                    <a:pt x="25" y="207"/>
                  </a:lnTo>
                  <a:lnTo>
                    <a:pt x="0" y="230"/>
                  </a:lnTo>
                </a:path>
              </a:pathLst>
            </a:custGeom>
            <a:noFill/>
            <a:ln w="1588">
              <a:solidFill>
                <a:srgbClr val="2626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28" name="Freeform 1304"/>
            <p:cNvSpPr>
              <a:spLocks/>
            </p:cNvSpPr>
            <p:nvPr/>
          </p:nvSpPr>
          <p:spPr bwMode="auto">
            <a:xfrm>
              <a:off x="5136" y="3217"/>
              <a:ext cx="33" cy="23"/>
            </a:xfrm>
            <a:custGeom>
              <a:avLst/>
              <a:gdLst>
                <a:gd name="T0" fmla="*/ 0 w 490"/>
                <a:gd name="T1" fmla="*/ 287 h 287"/>
                <a:gd name="T2" fmla="*/ 116 w 490"/>
                <a:gd name="T3" fmla="*/ 246 h 287"/>
                <a:gd name="T4" fmla="*/ 264 w 490"/>
                <a:gd name="T5" fmla="*/ 170 h 287"/>
                <a:gd name="T6" fmla="*/ 402 w 490"/>
                <a:gd name="T7" fmla="*/ 80 h 287"/>
                <a:gd name="T8" fmla="*/ 490 w 490"/>
                <a:gd name="T9" fmla="*/ 0 h 287"/>
              </a:gdLst>
              <a:ahLst/>
              <a:cxnLst>
                <a:cxn ang="0">
                  <a:pos x="T0" y="T1"/>
                </a:cxn>
                <a:cxn ang="0">
                  <a:pos x="T2" y="T3"/>
                </a:cxn>
                <a:cxn ang="0">
                  <a:pos x="T4" y="T5"/>
                </a:cxn>
                <a:cxn ang="0">
                  <a:pos x="T6" y="T7"/>
                </a:cxn>
                <a:cxn ang="0">
                  <a:pos x="T8" y="T9"/>
                </a:cxn>
              </a:cxnLst>
              <a:rect l="0" t="0" r="r" b="b"/>
              <a:pathLst>
                <a:path w="490" h="287">
                  <a:moveTo>
                    <a:pt x="0" y="287"/>
                  </a:moveTo>
                  <a:lnTo>
                    <a:pt x="116" y="246"/>
                  </a:lnTo>
                  <a:lnTo>
                    <a:pt x="264" y="170"/>
                  </a:lnTo>
                  <a:lnTo>
                    <a:pt x="402" y="80"/>
                  </a:lnTo>
                  <a:lnTo>
                    <a:pt x="490" y="0"/>
                  </a:lnTo>
                </a:path>
              </a:pathLst>
            </a:custGeom>
            <a:noFill/>
            <a:ln w="1588">
              <a:solidFill>
                <a:srgbClr val="2626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29" name="Freeform 1305"/>
            <p:cNvSpPr>
              <a:spLocks/>
            </p:cNvSpPr>
            <p:nvPr/>
          </p:nvSpPr>
          <p:spPr bwMode="auto">
            <a:xfrm>
              <a:off x="5176" y="3174"/>
              <a:ext cx="68" cy="40"/>
            </a:xfrm>
            <a:custGeom>
              <a:avLst/>
              <a:gdLst>
                <a:gd name="T0" fmla="*/ 0 w 1026"/>
                <a:gd name="T1" fmla="*/ 518 h 518"/>
                <a:gd name="T2" fmla="*/ 83 w 1026"/>
                <a:gd name="T3" fmla="*/ 475 h 518"/>
                <a:gd name="T4" fmla="*/ 160 w 1026"/>
                <a:gd name="T5" fmla="*/ 447 h 518"/>
                <a:gd name="T6" fmla="*/ 299 w 1026"/>
                <a:gd name="T7" fmla="*/ 410 h 518"/>
                <a:gd name="T8" fmla="*/ 450 w 1026"/>
                <a:gd name="T9" fmla="*/ 364 h 518"/>
                <a:gd name="T10" fmla="*/ 645 w 1026"/>
                <a:gd name="T11" fmla="*/ 269 h 518"/>
                <a:gd name="T12" fmla="*/ 840 w 1026"/>
                <a:gd name="T13" fmla="*/ 147 h 518"/>
                <a:gd name="T14" fmla="*/ 956 w 1026"/>
                <a:gd name="T15" fmla="*/ 64 h 518"/>
                <a:gd name="T16" fmla="*/ 1026 w 1026"/>
                <a:gd name="T17" fmla="*/ 0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6" h="518">
                  <a:moveTo>
                    <a:pt x="0" y="518"/>
                  </a:moveTo>
                  <a:lnTo>
                    <a:pt x="83" y="475"/>
                  </a:lnTo>
                  <a:lnTo>
                    <a:pt x="160" y="447"/>
                  </a:lnTo>
                  <a:lnTo>
                    <a:pt x="299" y="410"/>
                  </a:lnTo>
                  <a:lnTo>
                    <a:pt x="450" y="364"/>
                  </a:lnTo>
                  <a:lnTo>
                    <a:pt x="645" y="269"/>
                  </a:lnTo>
                  <a:lnTo>
                    <a:pt x="840" y="147"/>
                  </a:lnTo>
                  <a:lnTo>
                    <a:pt x="956" y="64"/>
                  </a:lnTo>
                  <a:lnTo>
                    <a:pt x="1026" y="0"/>
                  </a:lnTo>
                </a:path>
              </a:pathLst>
            </a:custGeom>
            <a:noFill/>
            <a:ln w="1588">
              <a:solidFill>
                <a:srgbClr val="2626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30" name="Freeform 1306"/>
            <p:cNvSpPr>
              <a:spLocks/>
            </p:cNvSpPr>
            <p:nvPr/>
          </p:nvSpPr>
          <p:spPr bwMode="auto">
            <a:xfrm>
              <a:off x="5256" y="3137"/>
              <a:ext cx="37" cy="29"/>
            </a:xfrm>
            <a:custGeom>
              <a:avLst/>
              <a:gdLst>
                <a:gd name="T0" fmla="*/ 0 w 555"/>
                <a:gd name="T1" fmla="*/ 385 h 385"/>
                <a:gd name="T2" fmla="*/ 323 w 555"/>
                <a:gd name="T3" fmla="*/ 186 h 385"/>
                <a:gd name="T4" fmla="*/ 432 w 555"/>
                <a:gd name="T5" fmla="*/ 118 h 385"/>
                <a:gd name="T6" fmla="*/ 504 w 555"/>
                <a:gd name="T7" fmla="*/ 57 h 385"/>
                <a:gd name="T8" fmla="*/ 555 w 555"/>
                <a:gd name="T9" fmla="*/ 0 h 385"/>
              </a:gdLst>
              <a:ahLst/>
              <a:cxnLst>
                <a:cxn ang="0">
                  <a:pos x="T0" y="T1"/>
                </a:cxn>
                <a:cxn ang="0">
                  <a:pos x="T2" y="T3"/>
                </a:cxn>
                <a:cxn ang="0">
                  <a:pos x="T4" y="T5"/>
                </a:cxn>
                <a:cxn ang="0">
                  <a:pos x="T6" y="T7"/>
                </a:cxn>
                <a:cxn ang="0">
                  <a:pos x="T8" y="T9"/>
                </a:cxn>
              </a:cxnLst>
              <a:rect l="0" t="0" r="r" b="b"/>
              <a:pathLst>
                <a:path w="555" h="385">
                  <a:moveTo>
                    <a:pt x="0" y="385"/>
                  </a:moveTo>
                  <a:lnTo>
                    <a:pt x="323" y="186"/>
                  </a:lnTo>
                  <a:lnTo>
                    <a:pt x="432" y="118"/>
                  </a:lnTo>
                  <a:lnTo>
                    <a:pt x="504" y="57"/>
                  </a:lnTo>
                  <a:lnTo>
                    <a:pt x="555" y="0"/>
                  </a:lnTo>
                </a:path>
              </a:pathLst>
            </a:custGeom>
            <a:noFill/>
            <a:ln w="1588">
              <a:solidFill>
                <a:srgbClr val="2626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31" name="Freeform 1307"/>
            <p:cNvSpPr>
              <a:spLocks/>
            </p:cNvSpPr>
            <p:nvPr/>
          </p:nvSpPr>
          <p:spPr bwMode="auto">
            <a:xfrm>
              <a:off x="5255" y="3082"/>
              <a:ext cx="89" cy="133"/>
            </a:xfrm>
            <a:custGeom>
              <a:avLst/>
              <a:gdLst>
                <a:gd name="T0" fmla="*/ 1242 w 1333"/>
                <a:gd name="T1" fmla="*/ 0 h 1734"/>
                <a:gd name="T2" fmla="*/ 1319 w 1333"/>
                <a:gd name="T3" fmla="*/ 70 h 1734"/>
                <a:gd name="T4" fmla="*/ 1328 w 1333"/>
                <a:gd name="T5" fmla="*/ 92 h 1734"/>
                <a:gd name="T6" fmla="*/ 1333 w 1333"/>
                <a:gd name="T7" fmla="*/ 122 h 1734"/>
                <a:gd name="T8" fmla="*/ 1328 w 1333"/>
                <a:gd name="T9" fmla="*/ 158 h 1734"/>
                <a:gd name="T10" fmla="*/ 1302 w 1333"/>
                <a:gd name="T11" fmla="*/ 226 h 1734"/>
                <a:gd name="T12" fmla="*/ 1221 w 1333"/>
                <a:gd name="T13" fmla="*/ 407 h 1734"/>
                <a:gd name="T14" fmla="*/ 1100 w 1333"/>
                <a:gd name="T15" fmla="*/ 653 h 1734"/>
                <a:gd name="T16" fmla="*/ 1037 w 1333"/>
                <a:gd name="T17" fmla="*/ 818 h 1734"/>
                <a:gd name="T18" fmla="*/ 952 w 1333"/>
                <a:gd name="T19" fmla="*/ 1029 h 1734"/>
                <a:gd name="T20" fmla="*/ 894 w 1333"/>
                <a:gd name="T21" fmla="*/ 1119 h 1734"/>
                <a:gd name="T22" fmla="*/ 798 w 1333"/>
                <a:gd name="T23" fmla="*/ 1216 h 1734"/>
                <a:gd name="T24" fmla="*/ 601 w 1333"/>
                <a:gd name="T25" fmla="*/ 1381 h 1734"/>
                <a:gd name="T26" fmla="*/ 390 w 1333"/>
                <a:gd name="T27" fmla="*/ 1529 h 1734"/>
                <a:gd name="T28" fmla="*/ 265 w 1333"/>
                <a:gd name="T29" fmla="*/ 1600 h 1734"/>
                <a:gd name="T30" fmla="*/ 171 w 1333"/>
                <a:gd name="T31" fmla="*/ 1640 h 1734"/>
                <a:gd name="T32" fmla="*/ 86 w 1333"/>
                <a:gd name="T33" fmla="*/ 1683 h 1734"/>
                <a:gd name="T34" fmla="*/ 0 w 1333"/>
                <a:gd name="T35" fmla="*/ 1734 h 1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33" h="1734">
                  <a:moveTo>
                    <a:pt x="1242" y="0"/>
                  </a:moveTo>
                  <a:lnTo>
                    <a:pt x="1319" y="70"/>
                  </a:lnTo>
                  <a:lnTo>
                    <a:pt x="1328" y="92"/>
                  </a:lnTo>
                  <a:lnTo>
                    <a:pt x="1333" y="122"/>
                  </a:lnTo>
                  <a:lnTo>
                    <a:pt x="1328" y="158"/>
                  </a:lnTo>
                  <a:lnTo>
                    <a:pt x="1302" y="226"/>
                  </a:lnTo>
                  <a:lnTo>
                    <a:pt x="1221" y="407"/>
                  </a:lnTo>
                  <a:lnTo>
                    <a:pt x="1100" y="653"/>
                  </a:lnTo>
                  <a:lnTo>
                    <a:pt x="1037" y="818"/>
                  </a:lnTo>
                  <a:lnTo>
                    <a:pt x="952" y="1029"/>
                  </a:lnTo>
                  <a:lnTo>
                    <a:pt x="894" y="1119"/>
                  </a:lnTo>
                  <a:lnTo>
                    <a:pt x="798" y="1216"/>
                  </a:lnTo>
                  <a:lnTo>
                    <a:pt x="601" y="1381"/>
                  </a:lnTo>
                  <a:lnTo>
                    <a:pt x="390" y="1529"/>
                  </a:lnTo>
                  <a:lnTo>
                    <a:pt x="265" y="1600"/>
                  </a:lnTo>
                  <a:lnTo>
                    <a:pt x="171" y="1640"/>
                  </a:lnTo>
                  <a:lnTo>
                    <a:pt x="86" y="1683"/>
                  </a:lnTo>
                  <a:lnTo>
                    <a:pt x="0" y="1734"/>
                  </a:lnTo>
                </a:path>
              </a:pathLst>
            </a:custGeom>
            <a:noFill/>
            <a:ln w="1588">
              <a:solidFill>
                <a:srgbClr val="2626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32" name="Freeform 1308"/>
            <p:cNvSpPr>
              <a:spLocks/>
            </p:cNvSpPr>
            <p:nvPr/>
          </p:nvSpPr>
          <p:spPr bwMode="auto">
            <a:xfrm>
              <a:off x="5006" y="3082"/>
              <a:ext cx="337" cy="290"/>
            </a:xfrm>
            <a:custGeom>
              <a:avLst/>
              <a:gdLst>
                <a:gd name="T0" fmla="*/ 190 w 5052"/>
                <a:gd name="T1" fmla="*/ 3602 h 3763"/>
                <a:gd name="T2" fmla="*/ 705 w 5052"/>
                <a:gd name="T3" fmla="*/ 3284 h 3763"/>
                <a:gd name="T4" fmla="*/ 1012 w 5052"/>
                <a:gd name="T5" fmla="*/ 3112 h 3763"/>
                <a:gd name="T6" fmla="*/ 1402 w 5052"/>
                <a:gd name="T7" fmla="*/ 2750 h 3763"/>
                <a:gd name="T8" fmla="*/ 1549 w 5052"/>
                <a:gd name="T9" fmla="*/ 2511 h 3763"/>
                <a:gd name="T10" fmla="*/ 1623 w 5052"/>
                <a:gd name="T11" fmla="*/ 2391 h 3763"/>
                <a:gd name="T12" fmla="*/ 1824 w 5052"/>
                <a:gd name="T13" fmla="*/ 2202 h 3763"/>
                <a:gd name="T14" fmla="*/ 2043 w 5052"/>
                <a:gd name="T15" fmla="*/ 2073 h 3763"/>
                <a:gd name="T16" fmla="*/ 2212 w 5052"/>
                <a:gd name="T17" fmla="*/ 2002 h 3763"/>
                <a:gd name="T18" fmla="*/ 2442 w 5052"/>
                <a:gd name="T19" fmla="*/ 1849 h 3763"/>
                <a:gd name="T20" fmla="*/ 2637 w 5052"/>
                <a:gd name="T21" fmla="*/ 1734 h 3763"/>
                <a:gd name="T22" fmla="*/ 3138 w 5052"/>
                <a:gd name="T23" fmla="*/ 1566 h 3763"/>
                <a:gd name="T24" fmla="*/ 3410 w 5052"/>
                <a:gd name="T25" fmla="*/ 1403 h 3763"/>
                <a:gd name="T26" fmla="*/ 3796 w 5052"/>
                <a:gd name="T27" fmla="*/ 1154 h 3763"/>
                <a:gd name="T28" fmla="*/ 4237 w 5052"/>
                <a:gd name="T29" fmla="*/ 877 h 3763"/>
                <a:gd name="T30" fmla="*/ 4434 w 5052"/>
                <a:gd name="T31" fmla="*/ 707 h 3763"/>
                <a:gd name="T32" fmla="*/ 4543 w 5052"/>
                <a:gd name="T33" fmla="*/ 541 h 3763"/>
                <a:gd name="T34" fmla="*/ 4568 w 5052"/>
                <a:gd name="T35" fmla="*/ 391 h 3763"/>
                <a:gd name="T36" fmla="*/ 4548 w 5052"/>
                <a:gd name="T37" fmla="*/ 287 h 3763"/>
                <a:gd name="T38" fmla="*/ 4664 w 5052"/>
                <a:gd name="T39" fmla="*/ 219 h 3763"/>
                <a:gd name="T40" fmla="*/ 4819 w 5052"/>
                <a:gd name="T41" fmla="*/ 106 h 3763"/>
                <a:gd name="T42" fmla="*/ 4907 w 5052"/>
                <a:gd name="T43" fmla="*/ 16 h 3763"/>
                <a:gd name="T44" fmla="*/ 4960 w 5052"/>
                <a:gd name="T45" fmla="*/ 0 h 3763"/>
                <a:gd name="T46" fmla="*/ 5035 w 5052"/>
                <a:gd name="T47" fmla="*/ 59 h 3763"/>
                <a:gd name="T48" fmla="*/ 5042 w 5052"/>
                <a:gd name="T49" fmla="*/ 147 h 3763"/>
                <a:gd name="T50" fmla="*/ 4949 w 5052"/>
                <a:gd name="T51" fmla="*/ 316 h 3763"/>
                <a:gd name="T52" fmla="*/ 4842 w 5052"/>
                <a:gd name="T53" fmla="*/ 391 h 3763"/>
                <a:gd name="T54" fmla="*/ 4669 w 5052"/>
                <a:gd name="T55" fmla="*/ 484 h 3763"/>
                <a:gd name="T56" fmla="*/ 4680 w 5052"/>
                <a:gd name="T57" fmla="*/ 558 h 3763"/>
                <a:gd name="T58" fmla="*/ 4658 w 5052"/>
                <a:gd name="T59" fmla="*/ 691 h 3763"/>
                <a:gd name="T60" fmla="*/ 4529 w 5052"/>
                <a:gd name="T61" fmla="*/ 922 h 3763"/>
                <a:gd name="T62" fmla="*/ 4313 w 5052"/>
                <a:gd name="T63" fmla="*/ 1161 h 3763"/>
                <a:gd name="T64" fmla="*/ 4032 w 5052"/>
                <a:gd name="T65" fmla="*/ 1368 h 3763"/>
                <a:gd name="T66" fmla="*/ 3523 w 5052"/>
                <a:gd name="T67" fmla="*/ 1674 h 3763"/>
                <a:gd name="T68" fmla="*/ 3159 w 5052"/>
                <a:gd name="T69" fmla="*/ 1925 h 3763"/>
                <a:gd name="T70" fmla="*/ 2816 w 5052"/>
                <a:gd name="T71" fmla="*/ 2057 h 3763"/>
                <a:gd name="T72" fmla="*/ 2409 w 5052"/>
                <a:gd name="T73" fmla="*/ 2215 h 3763"/>
                <a:gd name="T74" fmla="*/ 2231 w 5052"/>
                <a:gd name="T75" fmla="*/ 2350 h 3763"/>
                <a:gd name="T76" fmla="*/ 1910 w 5052"/>
                <a:gd name="T77" fmla="*/ 2543 h 3763"/>
                <a:gd name="T78" fmla="*/ 1609 w 5052"/>
                <a:gd name="T79" fmla="*/ 2750 h 3763"/>
                <a:gd name="T80" fmla="*/ 1023 w 5052"/>
                <a:gd name="T81" fmla="*/ 3213 h 3763"/>
                <a:gd name="T82" fmla="*/ 734 w 5052"/>
                <a:gd name="T83" fmla="*/ 3379 h 3763"/>
                <a:gd name="T84" fmla="*/ 177 w 5052"/>
                <a:gd name="T85" fmla="*/ 3731 h 3763"/>
                <a:gd name="T86" fmla="*/ 2 w 5052"/>
                <a:gd name="T87" fmla="*/ 3763 h 3763"/>
                <a:gd name="T88" fmla="*/ 25 w 5052"/>
                <a:gd name="T89" fmla="*/ 3720 h 3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52" h="3763">
                  <a:moveTo>
                    <a:pt x="25" y="3720"/>
                  </a:moveTo>
                  <a:lnTo>
                    <a:pt x="190" y="3602"/>
                  </a:lnTo>
                  <a:lnTo>
                    <a:pt x="452" y="3437"/>
                  </a:lnTo>
                  <a:lnTo>
                    <a:pt x="705" y="3284"/>
                  </a:lnTo>
                  <a:lnTo>
                    <a:pt x="847" y="3206"/>
                  </a:lnTo>
                  <a:lnTo>
                    <a:pt x="1012" y="3112"/>
                  </a:lnTo>
                  <a:lnTo>
                    <a:pt x="1209" y="2955"/>
                  </a:lnTo>
                  <a:lnTo>
                    <a:pt x="1402" y="2750"/>
                  </a:lnTo>
                  <a:lnTo>
                    <a:pt x="1484" y="2633"/>
                  </a:lnTo>
                  <a:lnTo>
                    <a:pt x="1549" y="2511"/>
                  </a:lnTo>
                  <a:lnTo>
                    <a:pt x="1583" y="2448"/>
                  </a:lnTo>
                  <a:lnTo>
                    <a:pt x="1623" y="2391"/>
                  </a:lnTo>
                  <a:lnTo>
                    <a:pt x="1715" y="2289"/>
                  </a:lnTo>
                  <a:lnTo>
                    <a:pt x="1824" y="2202"/>
                  </a:lnTo>
                  <a:lnTo>
                    <a:pt x="1936" y="2131"/>
                  </a:lnTo>
                  <a:lnTo>
                    <a:pt x="2043" y="2073"/>
                  </a:lnTo>
                  <a:lnTo>
                    <a:pt x="2131" y="2034"/>
                  </a:lnTo>
                  <a:lnTo>
                    <a:pt x="2212" y="2002"/>
                  </a:lnTo>
                  <a:lnTo>
                    <a:pt x="2352" y="1919"/>
                  </a:lnTo>
                  <a:lnTo>
                    <a:pt x="2442" y="1849"/>
                  </a:lnTo>
                  <a:lnTo>
                    <a:pt x="2525" y="1790"/>
                  </a:lnTo>
                  <a:lnTo>
                    <a:pt x="2637" y="1734"/>
                  </a:lnTo>
                  <a:lnTo>
                    <a:pt x="2921" y="1636"/>
                  </a:lnTo>
                  <a:lnTo>
                    <a:pt x="3138" y="1566"/>
                  </a:lnTo>
                  <a:lnTo>
                    <a:pt x="3255" y="1504"/>
                  </a:lnTo>
                  <a:lnTo>
                    <a:pt x="3410" y="1403"/>
                  </a:lnTo>
                  <a:lnTo>
                    <a:pt x="3608" y="1262"/>
                  </a:lnTo>
                  <a:lnTo>
                    <a:pt x="3796" y="1154"/>
                  </a:lnTo>
                  <a:lnTo>
                    <a:pt x="4102" y="965"/>
                  </a:lnTo>
                  <a:lnTo>
                    <a:pt x="4237" y="877"/>
                  </a:lnTo>
                  <a:lnTo>
                    <a:pt x="4345" y="793"/>
                  </a:lnTo>
                  <a:lnTo>
                    <a:pt x="4434" y="707"/>
                  </a:lnTo>
                  <a:lnTo>
                    <a:pt x="4499" y="622"/>
                  </a:lnTo>
                  <a:lnTo>
                    <a:pt x="4543" y="541"/>
                  </a:lnTo>
                  <a:lnTo>
                    <a:pt x="4566" y="463"/>
                  </a:lnTo>
                  <a:lnTo>
                    <a:pt x="4568" y="391"/>
                  </a:lnTo>
                  <a:lnTo>
                    <a:pt x="4550" y="327"/>
                  </a:lnTo>
                  <a:lnTo>
                    <a:pt x="4548" y="287"/>
                  </a:lnTo>
                  <a:lnTo>
                    <a:pt x="4617" y="239"/>
                  </a:lnTo>
                  <a:lnTo>
                    <a:pt x="4664" y="219"/>
                  </a:lnTo>
                  <a:lnTo>
                    <a:pt x="4743" y="177"/>
                  </a:lnTo>
                  <a:lnTo>
                    <a:pt x="4819" y="106"/>
                  </a:lnTo>
                  <a:lnTo>
                    <a:pt x="4879" y="41"/>
                  </a:lnTo>
                  <a:lnTo>
                    <a:pt x="4907" y="16"/>
                  </a:lnTo>
                  <a:lnTo>
                    <a:pt x="4933" y="2"/>
                  </a:lnTo>
                  <a:lnTo>
                    <a:pt x="4960" y="0"/>
                  </a:lnTo>
                  <a:lnTo>
                    <a:pt x="4987" y="16"/>
                  </a:lnTo>
                  <a:lnTo>
                    <a:pt x="5035" y="59"/>
                  </a:lnTo>
                  <a:lnTo>
                    <a:pt x="5052" y="92"/>
                  </a:lnTo>
                  <a:lnTo>
                    <a:pt x="5042" y="147"/>
                  </a:lnTo>
                  <a:lnTo>
                    <a:pt x="4977" y="278"/>
                  </a:lnTo>
                  <a:lnTo>
                    <a:pt x="4949" y="316"/>
                  </a:lnTo>
                  <a:lnTo>
                    <a:pt x="4917" y="345"/>
                  </a:lnTo>
                  <a:lnTo>
                    <a:pt x="4842" y="391"/>
                  </a:lnTo>
                  <a:lnTo>
                    <a:pt x="4756" y="431"/>
                  </a:lnTo>
                  <a:lnTo>
                    <a:pt x="4669" y="484"/>
                  </a:lnTo>
                  <a:lnTo>
                    <a:pt x="4669" y="522"/>
                  </a:lnTo>
                  <a:lnTo>
                    <a:pt x="4680" y="558"/>
                  </a:lnTo>
                  <a:lnTo>
                    <a:pt x="4680" y="596"/>
                  </a:lnTo>
                  <a:lnTo>
                    <a:pt x="4658" y="691"/>
                  </a:lnTo>
                  <a:lnTo>
                    <a:pt x="4608" y="802"/>
                  </a:lnTo>
                  <a:lnTo>
                    <a:pt x="4529" y="922"/>
                  </a:lnTo>
                  <a:lnTo>
                    <a:pt x="4432" y="1044"/>
                  </a:lnTo>
                  <a:lnTo>
                    <a:pt x="4313" y="1161"/>
                  </a:lnTo>
                  <a:lnTo>
                    <a:pt x="4179" y="1272"/>
                  </a:lnTo>
                  <a:lnTo>
                    <a:pt x="4032" y="1368"/>
                  </a:lnTo>
                  <a:lnTo>
                    <a:pt x="3718" y="1562"/>
                  </a:lnTo>
                  <a:lnTo>
                    <a:pt x="3523" y="1674"/>
                  </a:lnTo>
                  <a:lnTo>
                    <a:pt x="3319" y="1819"/>
                  </a:lnTo>
                  <a:lnTo>
                    <a:pt x="3159" y="1925"/>
                  </a:lnTo>
                  <a:lnTo>
                    <a:pt x="3039" y="1988"/>
                  </a:lnTo>
                  <a:lnTo>
                    <a:pt x="2816" y="2057"/>
                  </a:lnTo>
                  <a:lnTo>
                    <a:pt x="2523" y="2160"/>
                  </a:lnTo>
                  <a:lnTo>
                    <a:pt x="2409" y="2215"/>
                  </a:lnTo>
                  <a:lnTo>
                    <a:pt x="2324" y="2278"/>
                  </a:lnTo>
                  <a:lnTo>
                    <a:pt x="2231" y="2350"/>
                  </a:lnTo>
                  <a:lnTo>
                    <a:pt x="2084" y="2437"/>
                  </a:lnTo>
                  <a:lnTo>
                    <a:pt x="1910" y="2543"/>
                  </a:lnTo>
                  <a:lnTo>
                    <a:pt x="1753" y="2642"/>
                  </a:lnTo>
                  <a:lnTo>
                    <a:pt x="1609" y="2750"/>
                  </a:lnTo>
                  <a:lnTo>
                    <a:pt x="1200" y="3084"/>
                  </a:lnTo>
                  <a:lnTo>
                    <a:pt x="1023" y="3213"/>
                  </a:lnTo>
                  <a:lnTo>
                    <a:pt x="873" y="3301"/>
                  </a:lnTo>
                  <a:lnTo>
                    <a:pt x="734" y="3379"/>
                  </a:lnTo>
                  <a:lnTo>
                    <a:pt x="497" y="3526"/>
                  </a:lnTo>
                  <a:lnTo>
                    <a:pt x="177" y="3731"/>
                  </a:lnTo>
                  <a:lnTo>
                    <a:pt x="60" y="3763"/>
                  </a:lnTo>
                  <a:lnTo>
                    <a:pt x="2" y="3763"/>
                  </a:lnTo>
                  <a:lnTo>
                    <a:pt x="0" y="3747"/>
                  </a:lnTo>
                  <a:lnTo>
                    <a:pt x="25" y="3720"/>
                  </a:lnTo>
                  <a:close/>
                </a:path>
              </a:pathLst>
            </a:custGeom>
            <a:solidFill>
              <a:srgbClr val="404040"/>
            </a:solidFill>
            <a:ln w="9525">
              <a:solidFill>
                <a:srgbClr val="000000"/>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33" name="Freeform 1309"/>
            <p:cNvSpPr>
              <a:spLocks/>
            </p:cNvSpPr>
            <p:nvPr/>
          </p:nvSpPr>
          <p:spPr bwMode="auto">
            <a:xfrm>
              <a:off x="5212" y="3136"/>
              <a:ext cx="49" cy="31"/>
            </a:xfrm>
            <a:custGeom>
              <a:avLst/>
              <a:gdLst>
                <a:gd name="T0" fmla="*/ 740 w 740"/>
                <a:gd name="T1" fmla="*/ 0 h 402"/>
                <a:gd name="T2" fmla="*/ 641 w 740"/>
                <a:gd name="T3" fmla="*/ 73 h 402"/>
                <a:gd name="T4" fmla="*/ 571 w 740"/>
                <a:gd name="T5" fmla="*/ 115 h 402"/>
                <a:gd name="T6" fmla="*/ 490 w 740"/>
                <a:gd name="T7" fmla="*/ 147 h 402"/>
                <a:gd name="T8" fmla="*/ 383 w 740"/>
                <a:gd name="T9" fmla="*/ 188 h 402"/>
                <a:gd name="T10" fmla="*/ 248 w 740"/>
                <a:gd name="T11" fmla="*/ 257 h 402"/>
                <a:gd name="T12" fmla="*/ 0 w 740"/>
                <a:gd name="T13" fmla="*/ 402 h 402"/>
              </a:gdLst>
              <a:ahLst/>
              <a:cxnLst>
                <a:cxn ang="0">
                  <a:pos x="T0" y="T1"/>
                </a:cxn>
                <a:cxn ang="0">
                  <a:pos x="T2" y="T3"/>
                </a:cxn>
                <a:cxn ang="0">
                  <a:pos x="T4" y="T5"/>
                </a:cxn>
                <a:cxn ang="0">
                  <a:pos x="T6" y="T7"/>
                </a:cxn>
                <a:cxn ang="0">
                  <a:pos x="T8" y="T9"/>
                </a:cxn>
                <a:cxn ang="0">
                  <a:pos x="T10" y="T11"/>
                </a:cxn>
                <a:cxn ang="0">
                  <a:pos x="T12" y="T13"/>
                </a:cxn>
              </a:cxnLst>
              <a:rect l="0" t="0" r="r" b="b"/>
              <a:pathLst>
                <a:path w="740" h="402">
                  <a:moveTo>
                    <a:pt x="740" y="0"/>
                  </a:moveTo>
                  <a:lnTo>
                    <a:pt x="641" y="73"/>
                  </a:lnTo>
                  <a:lnTo>
                    <a:pt x="571" y="115"/>
                  </a:lnTo>
                  <a:lnTo>
                    <a:pt x="490" y="147"/>
                  </a:lnTo>
                  <a:lnTo>
                    <a:pt x="383" y="188"/>
                  </a:lnTo>
                  <a:lnTo>
                    <a:pt x="248" y="257"/>
                  </a:lnTo>
                  <a:lnTo>
                    <a:pt x="0" y="402"/>
                  </a:lnTo>
                </a:path>
              </a:pathLst>
            </a:custGeom>
            <a:noFill/>
            <a:ln w="1588">
              <a:solidFill>
                <a:srgbClr val="2626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34" name="Freeform 1310"/>
            <p:cNvSpPr>
              <a:spLocks/>
            </p:cNvSpPr>
            <p:nvPr/>
          </p:nvSpPr>
          <p:spPr bwMode="auto">
            <a:xfrm>
              <a:off x="5163" y="3131"/>
              <a:ext cx="37" cy="43"/>
            </a:xfrm>
            <a:custGeom>
              <a:avLst/>
              <a:gdLst>
                <a:gd name="T0" fmla="*/ 547 w 547"/>
                <a:gd name="T1" fmla="*/ 519 h 555"/>
                <a:gd name="T2" fmla="*/ 443 w 547"/>
                <a:gd name="T3" fmla="*/ 555 h 555"/>
                <a:gd name="T4" fmla="*/ 389 w 547"/>
                <a:gd name="T5" fmla="*/ 474 h 555"/>
                <a:gd name="T6" fmla="*/ 333 w 547"/>
                <a:gd name="T7" fmla="*/ 399 h 555"/>
                <a:gd name="T8" fmla="*/ 264 w 547"/>
                <a:gd name="T9" fmla="*/ 325 h 555"/>
                <a:gd name="T10" fmla="*/ 192 w 547"/>
                <a:gd name="T11" fmla="*/ 251 h 555"/>
                <a:gd name="T12" fmla="*/ 120 w 547"/>
                <a:gd name="T13" fmla="*/ 168 h 555"/>
                <a:gd name="T14" fmla="*/ 0 w 547"/>
                <a:gd name="T15" fmla="*/ 0 h 5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7" h="555">
                  <a:moveTo>
                    <a:pt x="547" y="519"/>
                  </a:moveTo>
                  <a:lnTo>
                    <a:pt x="443" y="555"/>
                  </a:lnTo>
                  <a:lnTo>
                    <a:pt x="389" y="474"/>
                  </a:lnTo>
                  <a:lnTo>
                    <a:pt x="333" y="399"/>
                  </a:lnTo>
                  <a:lnTo>
                    <a:pt x="264" y="325"/>
                  </a:lnTo>
                  <a:lnTo>
                    <a:pt x="192" y="251"/>
                  </a:lnTo>
                  <a:lnTo>
                    <a:pt x="120" y="168"/>
                  </a:lnTo>
                  <a:lnTo>
                    <a:pt x="0" y="0"/>
                  </a:lnTo>
                </a:path>
              </a:pathLst>
            </a:custGeom>
            <a:noFill/>
            <a:ln w="1588">
              <a:solidFill>
                <a:srgbClr val="2626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35" name="Freeform 1311"/>
            <p:cNvSpPr>
              <a:spLocks/>
            </p:cNvSpPr>
            <p:nvPr/>
          </p:nvSpPr>
          <p:spPr bwMode="auto">
            <a:xfrm>
              <a:off x="5038" y="2944"/>
              <a:ext cx="24" cy="37"/>
            </a:xfrm>
            <a:custGeom>
              <a:avLst/>
              <a:gdLst>
                <a:gd name="T0" fmla="*/ 0 w 361"/>
                <a:gd name="T1" fmla="*/ 0 h 488"/>
                <a:gd name="T2" fmla="*/ 157 w 361"/>
                <a:gd name="T3" fmla="*/ 223 h 488"/>
                <a:gd name="T4" fmla="*/ 278 w 361"/>
                <a:gd name="T5" fmla="*/ 389 h 488"/>
                <a:gd name="T6" fmla="*/ 361 w 361"/>
                <a:gd name="T7" fmla="*/ 488 h 488"/>
              </a:gdLst>
              <a:ahLst/>
              <a:cxnLst>
                <a:cxn ang="0">
                  <a:pos x="T0" y="T1"/>
                </a:cxn>
                <a:cxn ang="0">
                  <a:pos x="T2" y="T3"/>
                </a:cxn>
                <a:cxn ang="0">
                  <a:pos x="T4" y="T5"/>
                </a:cxn>
                <a:cxn ang="0">
                  <a:pos x="T6" y="T7"/>
                </a:cxn>
              </a:cxnLst>
              <a:rect l="0" t="0" r="r" b="b"/>
              <a:pathLst>
                <a:path w="361" h="488">
                  <a:moveTo>
                    <a:pt x="0" y="0"/>
                  </a:moveTo>
                  <a:lnTo>
                    <a:pt x="157" y="223"/>
                  </a:lnTo>
                  <a:lnTo>
                    <a:pt x="278" y="389"/>
                  </a:lnTo>
                  <a:lnTo>
                    <a:pt x="361" y="488"/>
                  </a:lnTo>
                </a:path>
              </a:pathLst>
            </a:custGeom>
            <a:noFill/>
            <a:ln w="1588">
              <a:solidFill>
                <a:srgbClr val="2626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36" name="Freeform 1312"/>
            <p:cNvSpPr>
              <a:spLocks/>
            </p:cNvSpPr>
            <p:nvPr/>
          </p:nvSpPr>
          <p:spPr bwMode="auto">
            <a:xfrm>
              <a:off x="5061" y="3245"/>
              <a:ext cx="70" cy="82"/>
            </a:xfrm>
            <a:custGeom>
              <a:avLst/>
              <a:gdLst>
                <a:gd name="T0" fmla="*/ 1045 w 1045"/>
                <a:gd name="T1" fmla="*/ 0 h 1063"/>
                <a:gd name="T2" fmla="*/ 987 w 1045"/>
                <a:gd name="T3" fmla="*/ 32 h 1063"/>
                <a:gd name="T4" fmla="*/ 850 w 1045"/>
                <a:gd name="T5" fmla="*/ 129 h 1063"/>
                <a:gd name="T6" fmla="*/ 771 w 1045"/>
                <a:gd name="T7" fmla="*/ 199 h 1063"/>
                <a:gd name="T8" fmla="*/ 694 w 1045"/>
                <a:gd name="T9" fmla="*/ 292 h 1063"/>
                <a:gd name="T10" fmla="*/ 629 w 1045"/>
                <a:gd name="T11" fmla="*/ 400 h 1063"/>
                <a:gd name="T12" fmla="*/ 580 w 1045"/>
                <a:gd name="T13" fmla="*/ 529 h 1063"/>
                <a:gd name="T14" fmla="*/ 539 w 1045"/>
                <a:gd name="T15" fmla="*/ 621 h 1063"/>
                <a:gd name="T16" fmla="*/ 465 w 1045"/>
                <a:gd name="T17" fmla="*/ 714 h 1063"/>
                <a:gd name="T18" fmla="*/ 267 w 1045"/>
                <a:gd name="T19" fmla="*/ 886 h 1063"/>
                <a:gd name="T20" fmla="*/ 81 w 1045"/>
                <a:gd name="T21" fmla="*/ 1013 h 1063"/>
                <a:gd name="T22" fmla="*/ 0 w 1045"/>
                <a:gd name="T23" fmla="*/ 1063 h 1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45" h="1063">
                  <a:moveTo>
                    <a:pt x="1045" y="0"/>
                  </a:moveTo>
                  <a:lnTo>
                    <a:pt x="987" y="32"/>
                  </a:lnTo>
                  <a:lnTo>
                    <a:pt x="850" y="129"/>
                  </a:lnTo>
                  <a:lnTo>
                    <a:pt x="771" y="199"/>
                  </a:lnTo>
                  <a:lnTo>
                    <a:pt x="694" y="292"/>
                  </a:lnTo>
                  <a:lnTo>
                    <a:pt x="629" y="400"/>
                  </a:lnTo>
                  <a:lnTo>
                    <a:pt x="580" y="529"/>
                  </a:lnTo>
                  <a:lnTo>
                    <a:pt x="539" y="621"/>
                  </a:lnTo>
                  <a:lnTo>
                    <a:pt x="465" y="714"/>
                  </a:lnTo>
                  <a:lnTo>
                    <a:pt x="267" y="886"/>
                  </a:lnTo>
                  <a:lnTo>
                    <a:pt x="81" y="1013"/>
                  </a:lnTo>
                  <a:lnTo>
                    <a:pt x="0" y="1063"/>
                  </a:lnTo>
                </a:path>
              </a:pathLst>
            </a:custGeom>
            <a:noFill/>
            <a:ln w="1588">
              <a:solidFill>
                <a:srgbClr val="2626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37" name="Freeform 1313"/>
            <p:cNvSpPr>
              <a:spLocks/>
            </p:cNvSpPr>
            <p:nvPr/>
          </p:nvSpPr>
          <p:spPr bwMode="auto">
            <a:xfrm>
              <a:off x="5011" y="3267"/>
              <a:ext cx="89" cy="90"/>
            </a:xfrm>
            <a:custGeom>
              <a:avLst/>
              <a:gdLst>
                <a:gd name="T0" fmla="*/ 1336 w 1336"/>
                <a:gd name="T1" fmla="*/ 0 h 1171"/>
                <a:gd name="T2" fmla="*/ 1319 w 1336"/>
                <a:gd name="T3" fmla="*/ 118 h 1171"/>
                <a:gd name="T4" fmla="*/ 1303 w 1336"/>
                <a:gd name="T5" fmla="*/ 192 h 1171"/>
                <a:gd name="T6" fmla="*/ 1272 w 1336"/>
                <a:gd name="T7" fmla="*/ 274 h 1171"/>
                <a:gd name="T8" fmla="*/ 1220 w 1336"/>
                <a:gd name="T9" fmla="*/ 366 h 1171"/>
                <a:gd name="T10" fmla="*/ 1133 w 1336"/>
                <a:gd name="T11" fmla="*/ 468 h 1171"/>
                <a:gd name="T12" fmla="*/ 1008 w 1336"/>
                <a:gd name="T13" fmla="*/ 579 h 1171"/>
                <a:gd name="T14" fmla="*/ 831 w 1336"/>
                <a:gd name="T15" fmla="*/ 703 h 1171"/>
                <a:gd name="T16" fmla="*/ 474 w 1336"/>
                <a:gd name="T17" fmla="*/ 917 h 1171"/>
                <a:gd name="T18" fmla="*/ 215 w 1336"/>
                <a:gd name="T19" fmla="*/ 1065 h 1171"/>
                <a:gd name="T20" fmla="*/ 0 w 1336"/>
                <a:gd name="T21" fmla="*/ 1171 h 1171"/>
                <a:gd name="T22" fmla="*/ 215 w 1336"/>
                <a:gd name="T23" fmla="*/ 891 h 1171"/>
                <a:gd name="T24" fmla="*/ 425 w 1336"/>
                <a:gd name="T25" fmla="*/ 652 h 1171"/>
                <a:gd name="T26" fmla="*/ 539 w 1336"/>
                <a:gd name="T27" fmla="*/ 537 h 1171"/>
                <a:gd name="T28" fmla="*/ 656 w 1336"/>
                <a:gd name="T29" fmla="*/ 441 h 1171"/>
                <a:gd name="T30" fmla="*/ 889 w 1336"/>
                <a:gd name="T31" fmla="*/ 274 h 1171"/>
                <a:gd name="T32" fmla="*/ 1110 w 1336"/>
                <a:gd name="T33" fmla="*/ 134 h 1171"/>
                <a:gd name="T34" fmla="*/ 1336 w 1336"/>
                <a:gd name="T3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36" h="1171">
                  <a:moveTo>
                    <a:pt x="1336" y="0"/>
                  </a:moveTo>
                  <a:lnTo>
                    <a:pt x="1319" y="118"/>
                  </a:lnTo>
                  <a:lnTo>
                    <a:pt x="1303" y="192"/>
                  </a:lnTo>
                  <a:lnTo>
                    <a:pt x="1272" y="274"/>
                  </a:lnTo>
                  <a:lnTo>
                    <a:pt x="1220" y="366"/>
                  </a:lnTo>
                  <a:lnTo>
                    <a:pt x="1133" y="468"/>
                  </a:lnTo>
                  <a:lnTo>
                    <a:pt x="1008" y="579"/>
                  </a:lnTo>
                  <a:lnTo>
                    <a:pt x="831" y="703"/>
                  </a:lnTo>
                  <a:lnTo>
                    <a:pt x="474" y="917"/>
                  </a:lnTo>
                  <a:lnTo>
                    <a:pt x="215" y="1065"/>
                  </a:lnTo>
                  <a:lnTo>
                    <a:pt x="0" y="1171"/>
                  </a:lnTo>
                  <a:lnTo>
                    <a:pt x="215" y="891"/>
                  </a:lnTo>
                  <a:lnTo>
                    <a:pt x="425" y="652"/>
                  </a:lnTo>
                  <a:lnTo>
                    <a:pt x="539" y="537"/>
                  </a:lnTo>
                  <a:lnTo>
                    <a:pt x="656" y="441"/>
                  </a:lnTo>
                  <a:lnTo>
                    <a:pt x="889" y="274"/>
                  </a:lnTo>
                  <a:lnTo>
                    <a:pt x="1110" y="134"/>
                  </a:lnTo>
                  <a:lnTo>
                    <a:pt x="133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38" name="Freeform 1314"/>
            <p:cNvSpPr>
              <a:spLocks/>
            </p:cNvSpPr>
            <p:nvPr/>
          </p:nvSpPr>
          <p:spPr bwMode="auto">
            <a:xfrm>
              <a:off x="5073" y="3279"/>
              <a:ext cx="663" cy="420"/>
            </a:xfrm>
            <a:custGeom>
              <a:avLst/>
              <a:gdLst>
                <a:gd name="T0" fmla="*/ 6590 w 9954"/>
                <a:gd name="T1" fmla="*/ 5 h 5467"/>
                <a:gd name="T2" fmla="*/ 7182 w 9954"/>
                <a:gd name="T3" fmla="*/ 72 h 5467"/>
                <a:gd name="T4" fmla="*/ 7765 w 9954"/>
                <a:gd name="T5" fmla="*/ 208 h 5467"/>
                <a:gd name="T6" fmla="*/ 8264 w 9954"/>
                <a:gd name="T7" fmla="*/ 445 h 5467"/>
                <a:gd name="T8" fmla="*/ 8805 w 9954"/>
                <a:gd name="T9" fmla="*/ 814 h 5467"/>
                <a:gd name="T10" fmla="*/ 9309 w 9954"/>
                <a:gd name="T11" fmla="*/ 1288 h 5467"/>
                <a:gd name="T12" fmla="*/ 9705 w 9954"/>
                <a:gd name="T13" fmla="*/ 1841 h 5467"/>
                <a:gd name="T14" fmla="*/ 9916 w 9954"/>
                <a:gd name="T15" fmla="*/ 2445 h 5467"/>
                <a:gd name="T16" fmla="*/ 9947 w 9954"/>
                <a:gd name="T17" fmla="*/ 3112 h 5467"/>
                <a:gd name="T18" fmla="*/ 9803 w 9954"/>
                <a:gd name="T19" fmla="*/ 3833 h 5467"/>
                <a:gd name="T20" fmla="*/ 9510 w 9954"/>
                <a:gd name="T21" fmla="*/ 4405 h 5467"/>
                <a:gd name="T22" fmla="*/ 9244 w 9954"/>
                <a:gd name="T23" fmla="*/ 4714 h 5467"/>
                <a:gd name="T24" fmla="*/ 8900 w 9954"/>
                <a:gd name="T25" fmla="*/ 4983 h 5467"/>
                <a:gd name="T26" fmla="*/ 8472 w 9954"/>
                <a:gd name="T27" fmla="*/ 5204 h 5467"/>
                <a:gd name="T28" fmla="*/ 7955 w 9954"/>
                <a:gd name="T29" fmla="*/ 5361 h 5467"/>
                <a:gd name="T30" fmla="*/ 7335 w 9954"/>
                <a:gd name="T31" fmla="*/ 5451 h 5467"/>
                <a:gd name="T32" fmla="*/ 6319 w 9954"/>
                <a:gd name="T33" fmla="*/ 5442 h 5467"/>
                <a:gd name="T34" fmla="*/ 5480 w 9954"/>
                <a:gd name="T35" fmla="*/ 5278 h 5467"/>
                <a:gd name="T36" fmla="*/ 4794 w 9954"/>
                <a:gd name="T37" fmla="*/ 4990 h 5467"/>
                <a:gd name="T38" fmla="*/ 4229 w 9954"/>
                <a:gd name="T39" fmla="*/ 4615 h 5467"/>
                <a:gd name="T40" fmla="*/ 3362 w 9954"/>
                <a:gd name="T41" fmla="*/ 3723 h 5467"/>
                <a:gd name="T42" fmla="*/ 2196 w 9954"/>
                <a:gd name="T43" fmla="*/ 2380 h 5467"/>
                <a:gd name="T44" fmla="*/ 1126 w 9954"/>
                <a:gd name="T45" fmla="*/ 1394 h 5467"/>
                <a:gd name="T46" fmla="*/ 376 w 9954"/>
                <a:gd name="T47" fmla="*/ 750 h 5467"/>
                <a:gd name="T48" fmla="*/ 376 w 9954"/>
                <a:gd name="T49" fmla="*/ 284 h 5467"/>
                <a:gd name="T50" fmla="*/ 710 w 9954"/>
                <a:gd name="T51" fmla="*/ 717 h 5467"/>
                <a:gd name="T52" fmla="*/ 1771 w 9954"/>
                <a:gd name="T53" fmla="*/ 1620 h 5467"/>
                <a:gd name="T54" fmla="*/ 3004 w 9954"/>
                <a:gd name="T55" fmla="*/ 2834 h 5467"/>
                <a:gd name="T56" fmla="*/ 4009 w 9954"/>
                <a:gd name="T57" fmla="*/ 4034 h 5467"/>
                <a:gd name="T58" fmla="*/ 4678 w 9954"/>
                <a:gd name="T59" fmla="*/ 4608 h 5467"/>
                <a:gd name="T60" fmla="*/ 5244 w 9954"/>
                <a:gd name="T61" fmla="*/ 4911 h 5467"/>
                <a:gd name="T62" fmla="*/ 6128 w 9954"/>
                <a:gd name="T63" fmla="*/ 5153 h 5467"/>
                <a:gd name="T64" fmla="*/ 7010 w 9954"/>
                <a:gd name="T65" fmla="*/ 5200 h 5467"/>
                <a:gd name="T66" fmla="*/ 7644 w 9954"/>
                <a:gd name="T67" fmla="*/ 5142 h 5467"/>
                <a:gd name="T68" fmla="*/ 8145 w 9954"/>
                <a:gd name="T69" fmla="*/ 5020 h 5467"/>
                <a:gd name="T70" fmla="*/ 8561 w 9954"/>
                <a:gd name="T71" fmla="*/ 4838 h 5467"/>
                <a:gd name="T72" fmla="*/ 8995 w 9954"/>
                <a:gd name="T73" fmla="*/ 4525 h 5467"/>
                <a:gd name="T74" fmla="*/ 9362 w 9954"/>
                <a:gd name="T75" fmla="*/ 4048 h 5467"/>
                <a:gd name="T76" fmla="*/ 9504 w 9954"/>
                <a:gd name="T77" fmla="*/ 3732 h 5467"/>
                <a:gd name="T78" fmla="*/ 9634 w 9954"/>
                <a:gd name="T79" fmla="*/ 3083 h 5467"/>
                <a:gd name="T80" fmla="*/ 9605 w 9954"/>
                <a:gd name="T81" fmla="*/ 2475 h 5467"/>
                <a:gd name="T82" fmla="*/ 9436 w 9954"/>
                <a:gd name="T83" fmla="*/ 1943 h 5467"/>
                <a:gd name="T84" fmla="*/ 9118 w 9954"/>
                <a:gd name="T85" fmla="*/ 1475 h 5467"/>
                <a:gd name="T86" fmla="*/ 8703 w 9954"/>
                <a:gd name="T87" fmla="*/ 1076 h 5467"/>
                <a:gd name="T88" fmla="*/ 8219 w 9954"/>
                <a:gd name="T89" fmla="*/ 750 h 5467"/>
                <a:gd name="T90" fmla="*/ 7711 w 9954"/>
                <a:gd name="T91" fmla="*/ 495 h 5467"/>
                <a:gd name="T92" fmla="*/ 7293 w 9954"/>
                <a:gd name="T93" fmla="*/ 357 h 5467"/>
                <a:gd name="T94" fmla="*/ 6783 w 9954"/>
                <a:gd name="T95" fmla="*/ 284 h 5467"/>
                <a:gd name="T96" fmla="*/ 6193 w 9954"/>
                <a:gd name="T97" fmla="*/ 287 h 5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54" h="5467">
                  <a:moveTo>
                    <a:pt x="6175" y="9"/>
                  </a:moveTo>
                  <a:lnTo>
                    <a:pt x="6384" y="0"/>
                  </a:lnTo>
                  <a:lnTo>
                    <a:pt x="6590" y="5"/>
                  </a:lnTo>
                  <a:lnTo>
                    <a:pt x="6797" y="21"/>
                  </a:lnTo>
                  <a:lnTo>
                    <a:pt x="6994" y="45"/>
                  </a:lnTo>
                  <a:lnTo>
                    <a:pt x="7182" y="72"/>
                  </a:lnTo>
                  <a:lnTo>
                    <a:pt x="7349" y="102"/>
                  </a:lnTo>
                  <a:lnTo>
                    <a:pt x="7621" y="165"/>
                  </a:lnTo>
                  <a:lnTo>
                    <a:pt x="7765" y="208"/>
                  </a:lnTo>
                  <a:lnTo>
                    <a:pt x="7923" y="271"/>
                  </a:lnTo>
                  <a:lnTo>
                    <a:pt x="8090" y="351"/>
                  </a:lnTo>
                  <a:lnTo>
                    <a:pt x="8264" y="445"/>
                  </a:lnTo>
                  <a:lnTo>
                    <a:pt x="8443" y="554"/>
                  </a:lnTo>
                  <a:lnTo>
                    <a:pt x="8624" y="678"/>
                  </a:lnTo>
                  <a:lnTo>
                    <a:pt x="8805" y="814"/>
                  </a:lnTo>
                  <a:lnTo>
                    <a:pt x="8978" y="963"/>
                  </a:lnTo>
                  <a:lnTo>
                    <a:pt x="9148" y="1120"/>
                  </a:lnTo>
                  <a:lnTo>
                    <a:pt x="9309" y="1288"/>
                  </a:lnTo>
                  <a:lnTo>
                    <a:pt x="9457" y="1466"/>
                  </a:lnTo>
                  <a:lnTo>
                    <a:pt x="9589" y="1650"/>
                  </a:lnTo>
                  <a:lnTo>
                    <a:pt x="9705" y="1841"/>
                  </a:lnTo>
                  <a:lnTo>
                    <a:pt x="9801" y="2037"/>
                  </a:lnTo>
                  <a:lnTo>
                    <a:pt x="9873" y="2240"/>
                  </a:lnTo>
                  <a:lnTo>
                    <a:pt x="9916" y="2445"/>
                  </a:lnTo>
                  <a:lnTo>
                    <a:pt x="9942" y="2656"/>
                  </a:lnTo>
                  <a:lnTo>
                    <a:pt x="9954" y="2880"/>
                  </a:lnTo>
                  <a:lnTo>
                    <a:pt x="9947" y="3112"/>
                  </a:lnTo>
                  <a:lnTo>
                    <a:pt x="9922" y="3352"/>
                  </a:lnTo>
                  <a:lnTo>
                    <a:pt x="9875" y="3591"/>
                  </a:lnTo>
                  <a:lnTo>
                    <a:pt x="9803" y="3833"/>
                  </a:lnTo>
                  <a:lnTo>
                    <a:pt x="9708" y="4068"/>
                  </a:lnTo>
                  <a:lnTo>
                    <a:pt x="9582" y="4296"/>
                  </a:lnTo>
                  <a:lnTo>
                    <a:pt x="9510" y="4405"/>
                  </a:lnTo>
                  <a:lnTo>
                    <a:pt x="9430" y="4511"/>
                  </a:lnTo>
                  <a:lnTo>
                    <a:pt x="9341" y="4615"/>
                  </a:lnTo>
                  <a:lnTo>
                    <a:pt x="9244" y="4714"/>
                  </a:lnTo>
                  <a:lnTo>
                    <a:pt x="9139" y="4808"/>
                  </a:lnTo>
                  <a:lnTo>
                    <a:pt x="9023" y="4898"/>
                  </a:lnTo>
                  <a:lnTo>
                    <a:pt x="8900" y="4983"/>
                  </a:lnTo>
                  <a:lnTo>
                    <a:pt x="8768" y="5064"/>
                  </a:lnTo>
                  <a:lnTo>
                    <a:pt x="8626" y="5137"/>
                  </a:lnTo>
                  <a:lnTo>
                    <a:pt x="8472" y="5204"/>
                  </a:lnTo>
                  <a:lnTo>
                    <a:pt x="8311" y="5264"/>
                  </a:lnTo>
                  <a:lnTo>
                    <a:pt x="8139" y="5317"/>
                  </a:lnTo>
                  <a:lnTo>
                    <a:pt x="7955" y="5361"/>
                  </a:lnTo>
                  <a:lnTo>
                    <a:pt x="7760" y="5400"/>
                  </a:lnTo>
                  <a:lnTo>
                    <a:pt x="7554" y="5428"/>
                  </a:lnTo>
                  <a:lnTo>
                    <a:pt x="7335" y="5451"/>
                  </a:lnTo>
                  <a:lnTo>
                    <a:pt x="7064" y="5465"/>
                  </a:lnTo>
                  <a:lnTo>
                    <a:pt x="6804" y="5467"/>
                  </a:lnTo>
                  <a:lnTo>
                    <a:pt x="6319" y="5442"/>
                  </a:lnTo>
                  <a:lnTo>
                    <a:pt x="6093" y="5413"/>
                  </a:lnTo>
                  <a:lnTo>
                    <a:pt x="5880" y="5377"/>
                  </a:lnTo>
                  <a:lnTo>
                    <a:pt x="5480" y="5278"/>
                  </a:lnTo>
                  <a:lnTo>
                    <a:pt x="5121" y="5146"/>
                  </a:lnTo>
                  <a:lnTo>
                    <a:pt x="4954" y="5071"/>
                  </a:lnTo>
                  <a:lnTo>
                    <a:pt x="4794" y="4990"/>
                  </a:lnTo>
                  <a:lnTo>
                    <a:pt x="4642" y="4904"/>
                  </a:lnTo>
                  <a:lnTo>
                    <a:pt x="4499" y="4812"/>
                  </a:lnTo>
                  <a:lnTo>
                    <a:pt x="4229" y="4615"/>
                  </a:lnTo>
                  <a:lnTo>
                    <a:pt x="3986" y="4403"/>
                  </a:lnTo>
                  <a:lnTo>
                    <a:pt x="3760" y="4181"/>
                  </a:lnTo>
                  <a:lnTo>
                    <a:pt x="3362" y="3723"/>
                  </a:lnTo>
                  <a:lnTo>
                    <a:pt x="3004" y="3272"/>
                  </a:lnTo>
                  <a:lnTo>
                    <a:pt x="2655" y="2861"/>
                  </a:lnTo>
                  <a:lnTo>
                    <a:pt x="2196" y="2380"/>
                  </a:lnTo>
                  <a:lnTo>
                    <a:pt x="1789" y="1982"/>
                  </a:lnTo>
                  <a:lnTo>
                    <a:pt x="1432" y="1657"/>
                  </a:lnTo>
                  <a:lnTo>
                    <a:pt x="1126" y="1394"/>
                  </a:lnTo>
                  <a:lnTo>
                    <a:pt x="659" y="1010"/>
                  </a:lnTo>
                  <a:lnTo>
                    <a:pt x="497" y="869"/>
                  </a:lnTo>
                  <a:lnTo>
                    <a:pt x="376" y="750"/>
                  </a:lnTo>
                  <a:lnTo>
                    <a:pt x="0" y="296"/>
                  </a:lnTo>
                  <a:lnTo>
                    <a:pt x="264" y="93"/>
                  </a:lnTo>
                  <a:lnTo>
                    <a:pt x="376" y="284"/>
                  </a:lnTo>
                  <a:lnTo>
                    <a:pt x="488" y="454"/>
                  </a:lnTo>
                  <a:lnTo>
                    <a:pt x="608" y="618"/>
                  </a:lnTo>
                  <a:lnTo>
                    <a:pt x="710" y="717"/>
                  </a:lnTo>
                  <a:lnTo>
                    <a:pt x="884" y="867"/>
                  </a:lnTo>
                  <a:lnTo>
                    <a:pt x="1425" y="1318"/>
                  </a:lnTo>
                  <a:lnTo>
                    <a:pt x="1771" y="1620"/>
                  </a:lnTo>
                  <a:lnTo>
                    <a:pt x="2156" y="1975"/>
                  </a:lnTo>
                  <a:lnTo>
                    <a:pt x="2570" y="2380"/>
                  </a:lnTo>
                  <a:lnTo>
                    <a:pt x="3004" y="2834"/>
                  </a:lnTo>
                  <a:lnTo>
                    <a:pt x="3319" y="3207"/>
                  </a:lnTo>
                  <a:lnTo>
                    <a:pt x="3646" y="3618"/>
                  </a:lnTo>
                  <a:lnTo>
                    <a:pt x="4009" y="4034"/>
                  </a:lnTo>
                  <a:lnTo>
                    <a:pt x="4213" y="4235"/>
                  </a:lnTo>
                  <a:lnTo>
                    <a:pt x="4434" y="4428"/>
                  </a:lnTo>
                  <a:lnTo>
                    <a:pt x="4678" y="4608"/>
                  </a:lnTo>
                  <a:lnTo>
                    <a:pt x="4947" y="4769"/>
                  </a:lnTo>
                  <a:lnTo>
                    <a:pt x="5093" y="4843"/>
                  </a:lnTo>
                  <a:lnTo>
                    <a:pt x="5244" y="4911"/>
                  </a:lnTo>
                  <a:lnTo>
                    <a:pt x="5571" y="5029"/>
                  </a:lnTo>
                  <a:lnTo>
                    <a:pt x="5933" y="5119"/>
                  </a:lnTo>
                  <a:lnTo>
                    <a:pt x="6128" y="5153"/>
                  </a:lnTo>
                  <a:lnTo>
                    <a:pt x="6332" y="5179"/>
                  </a:lnTo>
                  <a:lnTo>
                    <a:pt x="6773" y="5202"/>
                  </a:lnTo>
                  <a:lnTo>
                    <a:pt x="7010" y="5200"/>
                  </a:lnTo>
                  <a:lnTo>
                    <a:pt x="7256" y="5188"/>
                  </a:lnTo>
                  <a:lnTo>
                    <a:pt x="7456" y="5167"/>
                  </a:lnTo>
                  <a:lnTo>
                    <a:pt x="7644" y="5142"/>
                  </a:lnTo>
                  <a:lnTo>
                    <a:pt x="7821" y="5107"/>
                  </a:lnTo>
                  <a:lnTo>
                    <a:pt x="7988" y="5069"/>
                  </a:lnTo>
                  <a:lnTo>
                    <a:pt x="8145" y="5020"/>
                  </a:lnTo>
                  <a:lnTo>
                    <a:pt x="8291" y="4965"/>
                  </a:lnTo>
                  <a:lnTo>
                    <a:pt x="8431" y="4904"/>
                  </a:lnTo>
                  <a:lnTo>
                    <a:pt x="8561" y="4838"/>
                  </a:lnTo>
                  <a:lnTo>
                    <a:pt x="8682" y="4766"/>
                  </a:lnTo>
                  <a:lnTo>
                    <a:pt x="8796" y="4690"/>
                  </a:lnTo>
                  <a:lnTo>
                    <a:pt x="8995" y="4525"/>
                  </a:lnTo>
                  <a:lnTo>
                    <a:pt x="9162" y="4343"/>
                  </a:lnTo>
                  <a:lnTo>
                    <a:pt x="9302" y="4149"/>
                  </a:lnTo>
                  <a:lnTo>
                    <a:pt x="9362" y="4048"/>
                  </a:lnTo>
                  <a:lnTo>
                    <a:pt x="9415" y="3944"/>
                  </a:lnTo>
                  <a:lnTo>
                    <a:pt x="9464" y="3838"/>
                  </a:lnTo>
                  <a:lnTo>
                    <a:pt x="9504" y="3732"/>
                  </a:lnTo>
                  <a:lnTo>
                    <a:pt x="9566" y="3516"/>
                  </a:lnTo>
                  <a:lnTo>
                    <a:pt x="9607" y="3299"/>
                  </a:lnTo>
                  <a:lnTo>
                    <a:pt x="9634" y="3083"/>
                  </a:lnTo>
                  <a:lnTo>
                    <a:pt x="9638" y="2870"/>
                  </a:lnTo>
                  <a:lnTo>
                    <a:pt x="9629" y="2668"/>
                  </a:lnTo>
                  <a:lnTo>
                    <a:pt x="9605" y="2475"/>
                  </a:lnTo>
                  <a:lnTo>
                    <a:pt x="9569" y="2290"/>
                  </a:lnTo>
                  <a:lnTo>
                    <a:pt x="9510" y="2113"/>
                  </a:lnTo>
                  <a:lnTo>
                    <a:pt x="9436" y="1943"/>
                  </a:lnTo>
                  <a:lnTo>
                    <a:pt x="9343" y="1779"/>
                  </a:lnTo>
                  <a:lnTo>
                    <a:pt x="9239" y="1622"/>
                  </a:lnTo>
                  <a:lnTo>
                    <a:pt x="9118" y="1475"/>
                  </a:lnTo>
                  <a:lnTo>
                    <a:pt x="8991" y="1334"/>
                  </a:lnTo>
                  <a:lnTo>
                    <a:pt x="8848" y="1203"/>
                  </a:lnTo>
                  <a:lnTo>
                    <a:pt x="8703" y="1076"/>
                  </a:lnTo>
                  <a:lnTo>
                    <a:pt x="8548" y="959"/>
                  </a:lnTo>
                  <a:lnTo>
                    <a:pt x="8385" y="850"/>
                  </a:lnTo>
                  <a:lnTo>
                    <a:pt x="8219" y="750"/>
                  </a:lnTo>
                  <a:lnTo>
                    <a:pt x="8051" y="655"/>
                  </a:lnTo>
                  <a:lnTo>
                    <a:pt x="7881" y="572"/>
                  </a:lnTo>
                  <a:lnTo>
                    <a:pt x="7711" y="495"/>
                  </a:lnTo>
                  <a:lnTo>
                    <a:pt x="7541" y="429"/>
                  </a:lnTo>
                  <a:lnTo>
                    <a:pt x="7431" y="393"/>
                  </a:lnTo>
                  <a:lnTo>
                    <a:pt x="7293" y="357"/>
                  </a:lnTo>
                  <a:lnTo>
                    <a:pt x="7138" y="328"/>
                  </a:lnTo>
                  <a:lnTo>
                    <a:pt x="6966" y="303"/>
                  </a:lnTo>
                  <a:lnTo>
                    <a:pt x="6783" y="284"/>
                  </a:lnTo>
                  <a:lnTo>
                    <a:pt x="6590" y="275"/>
                  </a:lnTo>
                  <a:lnTo>
                    <a:pt x="6393" y="275"/>
                  </a:lnTo>
                  <a:lnTo>
                    <a:pt x="6193" y="287"/>
                  </a:lnTo>
                  <a:lnTo>
                    <a:pt x="6175" y="9"/>
                  </a:lnTo>
                  <a:close/>
                </a:path>
              </a:pathLst>
            </a:custGeom>
            <a:solidFill>
              <a:srgbClr val="292929"/>
            </a:solidFill>
            <a:ln w="9525">
              <a:solidFill>
                <a:srgbClr val="000000"/>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39" name="Freeform 1315"/>
            <p:cNvSpPr>
              <a:spLocks/>
            </p:cNvSpPr>
            <p:nvPr/>
          </p:nvSpPr>
          <p:spPr bwMode="auto">
            <a:xfrm>
              <a:off x="5050" y="2904"/>
              <a:ext cx="49" cy="69"/>
            </a:xfrm>
            <a:custGeom>
              <a:avLst/>
              <a:gdLst>
                <a:gd name="T0" fmla="*/ 21 w 745"/>
                <a:gd name="T1" fmla="*/ 396 h 887"/>
                <a:gd name="T2" fmla="*/ 80 w 745"/>
                <a:gd name="T3" fmla="*/ 426 h 887"/>
                <a:gd name="T4" fmla="*/ 138 w 745"/>
                <a:gd name="T5" fmla="*/ 470 h 887"/>
                <a:gd name="T6" fmla="*/ 261 w 745"/>
                <a:gd name="T7" fmla="*/ 588 h 887"/>
                <a:gd name="T8" fmla="*/ 388 w 745"/>
                <a:gd name="T9" fmla="*/ 717 h 887"/>
                <a:gd name="T10" fmla="*/ 518 w 745"/>
                <a:gd name="T11" fmla="*/ 827 h 887"/>
                <a:gd name="T12" fmla="*/ 627 w 745"/>
                <a:gd name="T13" fmla="*/ 885 h 887"/>
                <a:gd name="T14" fmla="*/ 694 w 745"/>
                <a:gd name="T15" fmla="*/ 887 h 887"/>
                <a:gd name="T16" fmla="*/ 718 w 745"/>
                <a:gd name="T17" fmla="*/ 871 h 887"/>
                <a:gd name="T18" fmla="*/ 729 w 745"/>
                <a:gd name="T19" fmla="*/ 848 h 887"/>
                <a:gd name="T20" fmla="*/ 736 w 745"/>
                <a:gd name="T21" fmla="*/ 788 h 887"/>
                <a:gd name="T22" fmla="*/ 727 w 745"/>
                <a:gd name="T23" fmla="*/ 751 h 887"/>
                <a:gd name="T24" fmla="*/ 704 w 745"/>
                <a:gd name="T25" fmla="*/ 708 h 887"/>
                <a:gd name="T26" fmla="*/ 641 w 745"/>
                <a:gd name="T27" fmla="*/ 611 h 887"/>
                <a:gd name="T28" fmla="*/ 611 w 745"/>
                <a:gd name="T29" fmla="*/ 555 h 887"/>
                <a:gd name="T30" fmla="*/ 588 w 745"/>
                <a:gd name="T31" fmla="*/ 500 h 887"/>
                <a:gd name="T32" fmla="*/ 581 w 745"/>
                <a:gd name="T33" fmla="*/ 442 h 887"/>
                <a:gd name="T34" fmla="*/ 588 w 745"/>
                <a:gd name="T35" fmla="*/ 385 h 887"/>
                <a:gd name="T36" fmla="*/ 644 w 745"/>
                <a:gd name="T37" fmla="*/ 270 h 887"/>
                <a:gd name="T38" fmla="*/ 709 w 745"/>
                <a:gd name="T39" fmla="*/ 164 h 887"/>
                <a:gd name="T40" fmla="*/ 734 w 745"/>
                <a:gd name="T41" fmla="*/ 116 h 887"/>
                <a:gd name="T42" fmla="*/ 745 w 745"/>
                <a:gd name="T43" fmla="*/ 74 h 887"/>
                <a:gd name="T44" fmla="*/ 738 w 745"/>
                <a:gd name="T45" fmla="*/ 39 h 887"/>
                <a:gd name="T46" fmla="*/ 711 w 745"/>
                <a:gd name="T47" fmla="*/ 14 h 887"/>
                <a:gd name="T48" fmla="*/ 673 w 745"/>
                <a:gd name="T49" fmla="*/ 0 h 887"/>
                <a:gd name="T50" fmla="*/ 639 w 745"/>
                <a:gd name="T51" fmla="*/ 3 h 887"/>
                <a:gd name="T52" fmla="*/ 608 w 745"/>
                <a:gd name="T53" fmla="*/ 14 h 887"/>
                <a:gd name="T54" fmla="*/ 583 w 745"/>
                <a:gd name="T55" fmla="*/ 35 h 887"/>
                <a:gd name="T56" fmla="*/ 543 w 745"/>
                <a:gd name="T57" fmla="*/ 83 h 887"/>
                <a:gd name="T58" fmla="*/ 518 w 745"/>
                <a:gd name="T59" fmla="*/ 122 h 887"/>
                <a:gd name="T60" fmla="*/ 462 w 745"/>
                <a:gd name="T61" fmla="*/ 207 h 887"/>
                <a:gd name="T62" fmla="*/ 418 w 745"/>
                <a:gd name="T63" fmla="*/ 254 h 887"/>
                <a:gd name="T64" fmla="*/ 360 w 745"/>
                <a:gd name="T65" fmla="*/ 281 h 887"/>
                <a:gd name="T66" fmla="*/ 160 w 745"/>
                <a:gd name="T67" fmla="*/ 329 h 887"/>
                <a:gd name="T68" fmla="*/ 21 w 745"/>
                <a:gd name="T69" fmla="*/ 367 h 887"/>
                <a:gd name="T70" fmla="*/ 0 w 745"/>
                <a:gd name="T71" fmla="*/ 376 h 887"/>
                <a:gd name="T72" fmla="*/ 0 w 745"/>
                <a:gd name="T73" fmla="*/ 385 h 887"/>
                <a:gd name="T74" fmla="*/ 21 w 745"/>
                <a:gd name="T75" fmla="*/ 396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5" h="887">
                  <a:moveTo>
                    <a:pt x="21" y="396"/>
                  </a:moveTo>
                  <a:lnTo>
                    <a:pt x="80" y="426"/>
                  </a:lnTo>
                  <a:lnTo>
                    <a:pt x="138" y="470"/>
                  </a:lnTo>
                  <a:lnTo>
                    <a:pt x="261" y="588"/>
                  </a:lnTo>
                  <a:lnTo>
                    <a:pt x="388" y="717"/>
                  </a:lnTo>
                  <a:lnTo>
                    <a:pt x="518" y="827"/>
                  </a:lnTo>
                  <a:lnTo>
                    <a:pt x="627" y="885"/>
                  </a:lnTo>
                  <a:lnTo>
                    <a:pt x="694" y="887"/>
                  </a:lnTo>
                  <a:lnTo>
                    <a:pt x="718" y="871"/>
                  </a:lnTo>
                  <a:lnTo>
                    <a:pt x="729" y="848"/>
                  </a:lnTo>
                  <a:lnTo>
                    <a:pt x="736" y="788"/>
                  </a:lnTo>
                  <a:lnTo>
                    <a:pt x="727" y="751"/>
                  </a:lnTo>
                  <a:lnTo>
                    <a:pt x="704" y="708"/>
                  </a:lnTo>
                  <a:lnTo>
                    <a:pt x="641" y="611"/>
                  </a:lnTo>
                  <a:lnTo>
                    <a:pt x="611" y="555"/>
                  </a:lnTo>
                  <a:lnTo>
                    <a:pt x="588" y="500"/>
                  </a:lnTo>
                  <a:lnTo>
                    <a:pt x="581" y="442"/>
                  </a:lnTo>
                  <a:lnTo>
                    <a:pt x="588" y="385"/>
                  </a:lnTo>
                  <a:lnTo>
                    <a:pt x="644" y="270"/>
                  </a:lnTo>
                  <a:lnTo>
                    <a:pt x="709" y="164"/>
                  </a:lnTo>
                  <a:lnTo>
                    <a:pt x="734" y="116"/>
                  </a:lnTo>
                  <a:lnTo>
                    <a:pt x="745" y="74"/>
                  </a:lnTo>
                  <a:lnTo>
                    <a:pt x="738" y="39"/>
                  </a:lnTo>
                  <a:lnTo>
                    <a:pt x="711" y="14"/>
                  </a:lnTo>
                  <a:lnTo>
                    <a:pt x="673" y="0"/>
                  </a:lnTo>
                  <a:lnTo>
                    <a:pt x="639" y="3"/>
                  </a:lnTo>
                  <a:lnTo>
                    <a:pt x="608" y="14"/>
                  </a:lnTo>
                  <a:lnTo>
                    <a:pt x="583" y="35"/>
                  </a:lnTo>
                  <a:lnTo>
                    <a:pt x="543" y="83"/>
                  </a:lnTo>
                  <a:lnTo>
                    <a:pt x="518" y="122"/>
                  </a:lnTo>
                  <a:lnTo>
                    <a:pt x="462" y="207"/>
                  </a:lnTo>
                  <a:lnTo>
                    <a:pt x="418" y="254"/>
                  </a:lnTo>
                  <a:lnTo>
                    <a:pt x="360" y="281"/>
                  </a:lnTo>
                  <a:lnTo>
                    <a:pt x="160" y="329"/>
                  </a:lnTo>
                  <a:lnTo>
                    <a:pt x="21" y="367"/>
                  </a:lnTo>
                  <a:lnTo>
                    <a:pt x="0" y="376"/>
                  </a:lnTo>
                  <a:lnTo>
                    <a:pt x="0" y="385"/>
                  </a:lnTo>
                  <a:lnTo>
                    <a:pt x="21" y="396"/>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40" name="Freeform 1316"/>
            <p:cNvSpPr>
              <a:spLocks/>
            </p:cNvSpPr>
            <p:nvPr/>
          </p:nvSpPr>
          <p:spPr bwMode="auto">
            <a:xfrm>
              <a:off x="5052" y="2908"/>
              <a:ext cx="45" cy="61"/>
            </a:xfrm>
            <a:custGeom>
              <a:avLst/>
              <a:gdLst>
                <a:gd name="T0" fmla="*/ 667 w 681"/>
                <a:gd name="T1" fmla="*/ 703 h 791"/>
                <a:gd name="T2" fmla="*/ 659 w 681"/>
                <a:gd name="T3" fmla="*/ 755 h 791"/>
                <a:gd name="T4" fmla="*/ 627 w 681"/>
                <a:gd name="T5" fmla="*/ 791 h 791"/>
                <a:gd name="T6" fmla="*/ 564 w 681"/>
                <a:gd name="T7" fmla="*/ 788 h 791"/>
                <a:gd name="T8" fmla="*/ 467 w 681"/>
                <a:gd name="T9" fmla="*/ 735 h 791"/>
                <a:gd name="T10" fmla="*/ 351 w 681"/>
                <a:gd name="T11" fmla="*/ 636 h 791"/>
                <a:gd name="T12" fmla="*/ 235 w 681"/>
                <a:gd name="T13" fmla="*/ 523 h 791"/>
                <a:gd name="T14" fmla="*/ 126 w 681"/>
                <a:gd name="T15" fmla="*/ 420 h 791"/>
                <a:gd name="T16" fmla="*/ 72 w 681"/>
                <a:gd name="T17" fmla="*/ 378 h 791"/>
                <a:gd name="T18" fmla="*/ 19 w 681"/>
                <a:gd name="T19" fmla="*/ 350 h 791"/>
                <a:gd name="T20" fmla="*/ 0 w 681"/>
                <a:gd name="T21" fmla="*/ 339 h 791"/>
                <a:gd name="T22" fmla="*/ 0 w 681"/>
                <a:gd name="T23" fmla="*/ 332 h 791"/>
                <a:gd name="T24" fmla="*/ 19 w 681"/>
                <a:gd name="T25" fmla="*/ 323 h 791"/>
                <a:gd name="T26" fmla="*/ 146 w 681"/>
                <a:gd name="T27" fmla="*/ 285 h 791"/>
                <a:gd name="T28" fmla="*/ 327 w 681"/>
                <a:gd name="T29" fmla="*/ 244 h 791"/>
                <a:gd name="T30" fmla="*/ 383 w 681"/>
                <a:gd name="T31" fmla="*/ 219 h 791"/>
                <a:gd name="T32" fmla="*/ 423 w 681"/>
                <a:gd name="T33" fmla="*/ 183 h 791"/>
                <a:gd name="T34" fmla="*/ 471 w 681"/>
                <a:gd name="T35" fmla="*/ 111 h 791"/>
                <a:gd name="T36" fmla="*/ 497 w 681"/>
                <a:gd name="T37" fmla="*/ 74 h 791"/>
                <a:gd name="T38" fmla="*/ 532 w 681"/>
                <a:gd name="T39" fmla="*/ 32 h 791"/>
                <a:gd name="T40" fmla="*/ 558 w 681"/>
                <a:gd name="T41" fmla="*/ 14 h 791"/>
                <a:gd name="T42" fmla="*/ 583 w 681"/>
                <a:gd name="T43" fmla="*/ 2 h 791"/>
                <a:gd name="T44" fmla="*/ 613 w 681"/>
                <a:gd name="T45" fmla="*/ 0 h 791"/>
                <a:gd name="T46" fmla="*/ 648 w 681"/>
                <a:gd name="T47" fmla="*/ 14 h 791"/>
                <a:gd name="T48" fmla="*/ 676 w 681"/>
                <a:gd name="T49" fmla="*/ 37 h 791"/>
                <a:gd name="T50" fmla="*/ 681 w 681"/>
                <a:gd name="T51" fmla="*/ 67 h 791"/>
                <a:gd name="T52" fmla="*/ 648 w 681"/>
                <a:gd name="T53" fmla="*/ 147 h 791"/>
                <a:gd name="T54" fmla="*/ 587 w 681"/>
                <a:gd name="T55" fmla="*/ 242 h 791"/>
                <a:gd name="T56" fmla="*/ 534 w 681"/>
                <a:gd name="T57" fmla="*/ 343 h 791"/>
                <a:gd name="T58" fmla="*/ 527 w 681"/>
                <a:gd name="T59" fmla="*/ 394 h 791"/>
                <a:gd name="T60" fmla="*/ 534 w 681"/>
                <a:gd name="T61" fmla="*/ 445 h 791"/>
                <a:gd name="T62" fmla="*/ 580 w 681"/>
                <a:gd name="T63" fmla="*/ 544 h 791"/>
                <a:gd name="T64" fmla="*/ 639 w 681"/>
                <a:gd name="T65" fmla="*/ 631 h 791"/>
                <a:gd name="T66" fmla="*/ 659 w 681"/>
                <a:gd name="T67" fmla="*/ 669 h 791"/>
                <a:gd name="T68" fmla="*/ 667 w 681"/>
                <a:gd name="T69" fmla="*/ 703 h 7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1" h="791">
                  <a:moveTo>
                    <a:pt x="667" y="703"/>
                  </a:moveTo>
                  <a:lnTo>
                    <a:pt x="659" y="755"/>
                  </a:lnTo>
                  <a:lnTo>
                    <a:pt x="627" y="791"/>
                  </a:lnTo>
                  <a:lnTo>
                    <a:pt x="564" y="788"/>
                  </a:lnTo>
                  <a:lnTo>
                    <a:pt x="467" y="735"/>
                  </a:lnTo>
                  <a:lnTo>
                    <a:pt x="351" y="636"/>
                  </a:lnTo>
                  <a:lnTo>
                    <a:pt x="235" y="523"/>
                  </a:lnTo>
                  <a:lnTo>
                    <a:pt x="126" y="420"/>
                  </a:lnTo>
                  <a:lnTo>
                    <a:pt x="72" y="378"/>
                  </a:lnTo>
                  <a:lnTo>
                    <a:pt x="19" y="350"/>
                  </a:lnTo>
                  <a:lnTo>
                    <a:pt x="0" y="339"/>
                  </a:lnTo>
                  <a:lnTo>
                    <a:pt x="0" y="332"/>
                  </a:lnTo>
                  <a:lnTo>
                    <a:pt x="19" y="323"/>
                  </a:lnTo>
                  <a:lnTo>
                    <a:pt x="146" y="285"/>
                  </a:lnTo>
                  <a:lnTo>
                    <a:pt x="327" y="244"/>
                  </a:lnTo>
                  <a:lnTo>
                    <a:pt x="383" y="219"/>
                  </a:lnTo>
                  <a:lnTo>
                    <a:pt x="423" y="183"/>
                  </a:lnTo>
                  <a:lnTo>
                    <a:pt x="471" y="111"/>
                  </a:lnTo>
                  <a:lnTo>
                    <a:pt x="497" y="74"/>
                  </a:lnTo>
                  <a:lnTo>
                    <a:pt x="532" y="32"/>
                  </a:lnTo>
                  <a:lnTo>
                    <a:pt x="558" y="14"/>
                  </a:lnTo>
                  <a:lnTo>
                    <a:pt x="583" y="2"/>
                  </a:lnTo>
                  <a:lnTo>
                    <a:pt x="613" y="0"/>
                  </a:lnTo>
                  <a:lnTo>
                    <a:pt x="648" y="14"/>
                  </a:lnTo>
                  <a:lnTo>
                    <a:pt x="676" y="37"/>
                  </a:lnTo>
                  <a:lnTo>
                    <a:pt x="681" y="67"/>
                  </a:lnTo>
                  <a:lnTo>
                    <a:pt x="648" y="147"/>
                  </a:lnTo>
                  <a:lnTo>
                    <a:pt x="587" y="242"/>
                  </a:lnTo>
                  <a:lnTo>
                    <a:pt x="534" y="343"/>
                  </a:lnTo>
                  <a:lnTo>
                    <a:pt x="527" y="394"/>
                  </a:lnTo>
                  <a:lnTo>
                    <a:pt x="534" y="445"/>
                  </a:lnTo>
                  <a:lnTo>
                    <a:pt x="580" y="544"/>
                  </a:lnTo>
                  <a:lnTo>
                    <a:pt x="639" y="631"/>
                  </a:lnTo>
                  <a:lnTo>
                    <a:pt x="659" y="669"/>
                  </a:lnTo>
                  <a:lnTo>
                    <a:pt x="667" y="703"/>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41" name="Freeform 1317"/>
            <p:cNvSpPr>
              <a:spLocks/>
            </p:cNvSpPr>
            <p:nvPr/>
          </p:nvSpPr>
          <p:spPr bwMode="auto">
            <a:xfrm>
              <a:off x="5055" y="2912"/>
              <a:ext cx="41" cy="53"/>
            </a:xfrm>
            <a:custGeom>
              <a:avLst/>
              <a:gdLst>
                <a:gd name="T0" fmla="*/ 594 w 612"/>
                <a:gd name="T1" fmla="*/ 614 h 689"/>
                <a:gd name="T2" fmla="*/ 587 w 612"/>
                <a:gd name="T3" fmla="*/ 660 h 689"/>
                <a:gd name="T4" fmla="*/ 560 w 612"/>
                <a:gd name="T5" fmla="*/ 689 h 689"/>
                <a:gd name="T6" fmla="*/ 504 w 612"/>
                <a:gd name="T7" fmla="*/ 687 h 689"/>
                <a:gd name="T8" fmla="*/ 415 w 612"/>
                <a:gd name="T9" fmla="*/ 641 h 689"/>
                <a:gd name="T10" fmla="*/ 311 w 612"/>
                <a:gd name="T11" fmla="*/ 554 h 689"/>
                <a:gd name="T12" fmla="*/ 209 w 612"/>
                <a:gd name="T13" fmla="*/ 452 h 689"/>
                <a:gd name="T14" fmla="*/ 109 w 612"/>
                <a:gd name="T15" fmla="*/ 360 h 689"/>
                <a:gd name="T16" fmla="*/ 63 w 612"/>
                <a:gd name="T17" fmla="*/ 323 h 689"/>
                <a:gd name="T18" fmla="*/ 16 w 612"/>
                <a:gd name="T19" fmla="*/ 300 h 689"/>
                <a:gd name="T20" fmla="*/ 0 w 612"/>
                <a:gd name="T21" fmla="*/ 284 h 689"/>
                <a:gd name="T22" fmla="*/ 16 w 612"/>
                <a:gd name="T23" fmla="*/ 275 h 689"/>
                <a:gd name="T24" fmla="*/ 130 w 612"/>
                <a:gd name="T25" fmla="*/ 240 h 689"/>
                <a:gd name="T26" fmla="*/ 294 w 612"/>
                <a:gd name="T27" fmla="*/ 201 h 689"/>
                <a:gd name="T28" fmla="*/ 343 w 612"/>
                <a:gd name="T29" fmla="*/ 183 h 689"/>
                <a:gd name="T30" fmla="*/ 381 w 612"/>
                <a:gd name="T31" fmla="*/ 153 h 689"/>
                <a:gd name="T32" fmla="*/ 424 w 612"/>
                <a:gd name="T33" fmla="*/ 93 h 689"/>
                <a:gd name="T34" fmla="*/ 446 w 612"/>
                <a:gd name="T35" fmla="*/ 63 h 689"/>
                <a:gd name="T36" fmla="*/ 480 w 612"/>
                <a:gd name="T37" fmla="*/ 26 h 689"/>
                <a:gd name="T38" fmla="*/ 527 w 612"/>
                <a:gd name="T39" fmla="*/ 0 h 689"/>
                <a:gd name="T40" fmla="*/ 554 w 612"/>
                <a:gd name="T41" fmla="*/ 0 h 689"/>
                <a:gd name="T42" fmla="*/ 585 w 612"/>
                <a:gd name="T43" fmla="*/ 13 h 689"/>
                <a:gd name="T44" fmla="*/ 608 w 612"/>
                <a:gd name="T45" fmla="*/ 33 h 689"/>
                <a:gd name="T46" fmla="*/ 612 w 612"/>
                <a:gd name="T47" fmla="*/ 58 h 689"/>
                <a:gd name="T48" fmla="*/ 583 w 612"/>
                <a:gd name="T49" fmla="*/ 128 h 689"/>
                <a:gd name="T50" fmla="*/ 527 w 612"/>
                <a:gd name="T51" fmla="*/ 208 h 689"/>
                <a:gd name="T52" fmla="*/ 478 w 612"/>
                <a:gd name="T53" fmla="*/ 298 h 689"/>
                <a:gd name="T54" fmla="*/ 471 w 612"/>
                <a:gd name="T55" fmla="*/ 341 h 689"/>
                <a:gd name="T56" fmla="*/ 478 w 612"/>
                <a:gd name="T57" fmla="*/ 388 h 689"/>
                <a:gd name="T58" fmla="*/ 518 w 612"/>
                <a:gd name="T59" fmla="*/ 475 h 689"/>
                <a:gd name="T60" fmla="*/ 569 w 612"/>
                <a:gd name="T61" fmla="*/ 551 h 689"/>
                <a:gd name="T62" fmla="*/ 594 w 612"/>
                <a:gd name="T63" fmla="*/ 61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2" h="689">
                  <a:moveTo>
                    <a:pt x="594" y="614"/>
                  </a:moveTo>
                  <a:lnTo>
                    <a:pt x="587" y="660"/>
                  </a:lnTo>
                  <a:lnTo>
                    <a:pt x="560" y="689"/>
                  </a:lnTo>
                  <a:lnTo>
                    <a:pt x="504" y="687"/>
                  </a:lnTo>
                  <a:lnTo>
                    <a:pt x="415" y="641"/>
                  </a:lnTo>
                  <a:lnTo>
                    <a:pt x="311" y="554"/>
                  </a:lnTo>
                  <a:lnTo>
                    <a:pt x="209" y="452"/>
                  </a:lnTo>
                  <a:lnTo>
                    <a:pt x="109" y="360"/>
                  </a:lnTo>
                  <a:lnTo>
                    <a:pt x="63" y="323"/>
                  </a:lnTo>
                  <a:lnTo>
                    <a:pt x="16" y="300"/>
                  </a:lnTo>
                  <a:lnTo>
                    <a:pt x="0" y="284"/>
                  </a:lnTo>
                  <a:lnTo>
                    <a:pt x="16" y="275"/>
                  </a:lnTo>
                  <a:lnTo>
                    <a:pt x="130" y="240"/>
                  </a:lnTo>
                  <a:lnTo>
                    <a:pt x="294" y="201"/>
                  </a:lnTo>
                  <a:lnTo>
                    <a:pt x="343" y="183"/>
                  </a:lnTo>
                  <a:lnTo>
                    <a:pt x="381" y="153"/>
                  </a:lnTo>
                  <a:lnTo>
                    <a:pt x="424" y="93"/>
                  </a:lnTo>
                  <a:lnTo>
                    <a:pt x="446" y="63"/>
                  </a:lnTo>
                  <a:lnTo>
                    <a:pt x="480" y="26"/>
                  </a:lnTo>
                  <a:lnTo>
                    <a:pt x="527" y="0"/>
                  </a:lnTo>
                  <a:lnTo>
                    <a:pt x="554" y="0"/>
                  </a:lnTo>
                  <a:lnTo>
                    <a:pt x="585" y="13"/>
                  </a:lnTo>
                  <a:lnTo>
                    <a:pt x="608" y="33"/>
                  </a:lnTo>
                  <a:lnTo>
                    <a:pt x="612" y="58"/>
                  </a:lnTo>
                  <a:lnTo>
                    <a:pt x="583" y="128"/>
                  </a:lnTo>
                  <a:lnTo>
                    <a:pt x="527" y="208"/>
                  </a:lnTo>
                  <a:lnTo>
                    <a:pt x="478" y="298"/>
                  </a:lnTo>
                  <a:lnTo>
                    <a:pt x="471" y="341"/>
                  </a:lnTo>
                  <a:lnTo>
                    <a:pt x="478" y="388"/>
                  </a:lnTo>
                  <a:lnTo>
                    <a:pt x="518" y="475"/>
                  </a:lnTo>
                  <a:lnTo>
                    <a:pt x="569" y="551"/>
                  </a:lnTo>
                  <a:lnTo>
                    <a:pt x="594" y="614"/>
                  </a:lnTo>
                  <a:close/>
                </a:path>
              </a:pathLst>
            </a:custGeom>
            <a:solidFill>
              <a:srgbClr val="7373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42" name="Freeform 1318"/>
            <p:cNvSpPr>
              <a:spLocks/>
            </p:cNvSpPr>
            <p:nvPr/>
          </p:nvSpPr>
          <p:spPr bwMode="auto">
            <a:xfrm>
              <a:off x="5057" y="2915"/>
              <a:ext cx="37" cy="46"/>
            </a:xfrm>
            <a:custGeom>
              <a:avLst/>
              <a:gdLst>
                <a:gd name="T0" fmla="*/ 525 w 546"/>
                <a:gd name="T1" fmla="*/ 525 h 590"/>
                <a:gd name="T2" fmla="*/ 519 w 546"/>
                <a:gd name="T3" fmla="*/ 565 h 590"/>
                <a:gd name="T4" fmla="*/ 492 w 546"/>
                <a:gd name="T5" fmla="*/ 590 h 590"/>
                <a:gd name="T6" fmla="*/ 443 w 546"/>
                <a:gd name="T7" fmla="*/ 588 h 590"/>
                <a:gd name="T8" fmla="*/ 364 w 546"/>
                <a:gd name="T9" fmla="*/ 546 h 590"/>
                <a:gd name="T10" fmla="*/ 274 w 546"/>
                <a:gd name="T11" fmla="*/ 470 h 590"/>
                <a:gd name="T12" fmla="*/ 183 w 546"/>
                <a:gd name="T13" fmla="*/ 383 h 590"/>
                <a:gd name="T14" fmla="*/ 98 w 546"/>
                <a:gd name="T15" fmla="*/ 302 h 590"/>
                <a:gd name="T16" fmla="*/ 56 w 546"/>
                <a:gd name="T17" fmla="*/ 270 h 590"/>
                <a:gd name="T18" fmla="*/ 14 w 546"/>
                <a:gd name="T19" fmla="*/ 249 h 590"/>
                <a:gd name="T20" fmla="*/ 0 w 546"/>
                <a:gd name="T21" fmla="*/ 235 h 590"/>
                <a:gd name="T22" fmla="*/ 14 w 546"/>
                <a:gd name="T23" fmla="*/ 228 h 590"/>
                <a:gd name="T24" fmla="*/ 116 w 546"/>
                <a:gd name="T25" fmla="*/ 199 h 590"/>
                <a:gd name="T26" fmla="*/ 264 w 546"/>
                <a:gd name="T27" fmla="*/ 161 h 590"/>
                <a:gd name="T28" fmla="*/ 306 w 546"/>
                <a:gd name="T29" fmla="*/ 145 h 590"/>
                <a:gd name="T30" fmla="*/ 339 w 546"/>
                <a:gd name="T31" fmla="*/ 122 h 590"/>
                <a:gd name="T32" fmla="*/ 380 w 546"/>
                <a:gd name="T33" fmla="*/ 79 h 590"/>
                <a:gd name="T34" fmla="*/ 429 w 546"/>
                <a:gd name="T35" fmla="*/ 21 h 590"/>
                <a:gd name="T36" fmla="*/ 472 w 546"/>
                <a:gd name="T37" fmla="*/ 3 h 590"/>
                <a:gd name="T38" fmla="*/ 497 w 546"/>
                <a:gd name="T39" fmla="*/ 0 h 590"/>
                <a:gd name="T40" fmla="*/ 523 w 546"/>
                <a:gd name="T41" fmla="*/ 12 h 590"/>
                <a:gd name="T42" fmla="*/ 543 w 546"/>
                <a:gd name="T43" fmla="*/ 28 h 590"/>
                <a:gd name="T44" fmla="*/ 546 w 546"/>
                <a:gd name="T45" fmla="*/ 51 h 590"/>
                <a:gd name="T46" fmla="*/ 519 w 546"/>
                <a:gd name="T47" fmla="*/ 111 h 590"/>
                <a:gd name="T48" fmla="*/ 472 w 546"/>
                <a:gd name="T49" fmla="*/ 177 h 590"/>
                <a:gd name="T50" fmla="*/ 427 w 546"/>
                <a:gd name="T51" fmla="*/ 254 h 590"/>
                <a:gd name="T52" fmla="*/ 420 w 546"/>
                <a:gd name="T53" fmla="*/ 290 h 590"/>
                <a:gd name="T54" fmla="*/ 425 w 546"/>
                <a:gd name="T55" fmla="*/ 330 h 590"/>
                <a:gd name="T56" fmla="*/ 460 w 546"/>
                <a:gd name="T57" fmla="*/ 405 h 590"/>
                <a:gd name="T58" fmla="*/ 503 w 546"/>
                <a:gd name="T59" fmla="*/ 473 h 590"/>
                <a:gd name="T60" fmla="*/ 525 w 546"/>
                <a:gd name="T61" fmla="*/ 525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46" h="590">
                  <a:moveTo>
                    <a:pt x="525" y="525"/>
                  </a:moveTo>
                  <a:lnTo>
                    <a:pt x="519" y="565"/>
                  </a:lnTo>
                  <a:lnTo>
                    <a:pt x="492" y="590"/>
                  </a:lnTo>
                  <a:lnTo>
                    <a:pt x="443" y="588"/>
                  </a:lnTo>
                  <a:lnTo>
                    <a:pt x="364" y="546"/>
                  </a:lnTo>
                  <a:lnTo>
                    <a:pt x="274" y="470"/>
                  </a:lnTo>
                  <a:lnTo>
                    <a:pt x="183" y="383"/>
                  </a:lnTo>
                  <a:lnTo>
                    <a:pt x="98" y="302"/>
                  </a:lnTo>
                  <a:lnTo>
                    <a:pt x="56" y="270"/>
                  </a:lnTo>
                  <a:lnTo>
                    <a:pt x="14" y="249"/>
                  </a:lnTo>
                  <a:lnTo>
                    <a:pt x="0" y="235"/>
                  </a:lnTo>
                  <a:lnTo>
                    <a:pt x="14" y="228"/>
                  </a:lnTo>
                  <a:lnTo>
                    <a:pt x="116" y="199"/>
                  </a:lnTo>
                  <a:lnTo>
                    <a:pt x="264" y="161"/>
                  </a:lnTo>
                  <a:lnTo>
                    <a:pt x="306" y="145"/>
                  </a:lnTo>
                  <a:lnTo>
                    <a:pt x="339" y="122"/>
                  </a:lnTo>
                  <a:lnTo>
                    <a:pt x="380" y="79"/>
                  </a:lnTo>
                  <a:lnTo>
                    <a:pt x="429" y="21"/>
                  </a:lnTo>
                  <a:lnTo>
                    <a:pt x="472" y="3"/>
                  </a:lnTo>
                  <a:lnTo>
                    <a:pt x="497" y="0"/>
                  </a:lnTo>
                  <a:lnTo>
                    <a:pt x="523" y="12"/>
                  </a:lnTo>
                  <a:lnTo>
                    <a:pt x="543" y="28"/>
                  </a:lnTo>
                  <a:lnTo>
                    <a:pt x="546" y="51"/>
                  </a:lnTo>
                  <a:lnTo>
                    <a:pt x="519" y="111"/>
                  </a:lnTo>
                  <a:lnTo>
                    <a:pt x="472" y="177"/>
                  </a:lnTo>
                  <a:lnTo>
                    <a:pt x="427" y="254"/>
                  </a:lnTo>
                  <a:lnTo>
                    <a:pt x="420" y="290"/>
                  </a:lnTo>
                  <a:lnTo>
                    <a:pt x="425" y="330"/>
                  </a:lnTo>
                  <a:lnTo>
                    <a:pt x="460" y="405"/>
                  </a:lnTo>
                  <a:lnTo>
                    <a:pt x="503" y="473"/>
                  </a:lnTo>
                  <a:lnTo>
                    <a:pt x="525" y="525"/>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43" name="Freeform 1319"/>
            <p:cNvSpPr>
              <a:spLocks/>
            </p:cNvSpPr>
            <p:nvPr/>
          </p:nvSpPr>
          <p:spPr bwMode="auto">
            <a:xfrm>
              <a:off x="5060" y="2919"/>
              <a:ext cx="32" cy="38"/>
            </a:xfrm>
            <a:custGeom>
              <a:avLst/>
              <a:gdLst>
                <a:gd name="T0" fmla="*/ 14 w 482"/>
                <a:gd name="T1" fmla="*/ 201 h 491"/>
                <a:gd name="T2" fmla="*/ 86 w 482"/>
                <a:gd name="T3" fmla="*/ 244 h 491"/>
                <a:gd name="T4" fmla="*/ 160 w 482"/>
                <a:gd name="T5" fmla="*/ 314 h 491"/>
                <a:gd name="T6" fmla="*/ 237 w 482"/>
                <a:gd name="T7" fmla="*/ 387 h 491"/>
                <a:gd name="T8" fmla="*/ 316 w 482"/>
                <a:gd name="T9" fmla="*/ 452 h 491"/>
                <a:gd name="T10" fmla="*/ 383 w 482"/>
                <a:gd name="T11" fmla="*/ 489 h 491"/>
                <a:gd name="T12" fmla="*/ 428 w 482"/>
                <a:gd name="T13" fmla="*/ 491 h 491"/>
                <a:gd name="T14" fmla="*/ 450 w 482"/>
                <a:gd name="T15" fmla="*/ 470 h 491"/>
                <a:gd name="T16" fmla="*/ 455 w 482"/>
                <a:gd name="T17" fmla="*/ 438 h 491"/>
                <a:gd name="T18" fmla="*/ 437 w 482"/>
                <a:gd name="T19" fmla="*/ 395 h 491"/>
                <a:gd name="T20" fmla="*/ 402 w 482"/>
                <a:gd name="T21" fmla="*/ 337 h 491"/>
                <a:gd name="T22" fmla="*/ 372 w 482"/>
                <a:gd name="T23" fmla="*/ 275 h 491"/>
                <a:gd name="T24" fmla="*/ 367 w 482"/>
                <a:gd name="T25" fmla="*/ 242 h 491"/>
                <a:gd name="T26" fmla="*/ 374 w 482"/>
                <a:gd name="T27" fmla="*/ 210 h 491"/>
                <a:gd name="T28" fmla="*/ 413 w 482"/>
                <a:gd name="T29" fmla="*/ 147 h 491"/>
                <a:gd name="T30" fmla="*/ 457 w 482"/>
                <a:gd name="T31" fmla="*/ 93 h 491"/>
                <a:gd name="T32" fmla="*/ 482 w 482"/>
                <a:gd name="T33" fmla="*/ 45 h 491"/>
                <a:gd name="T34" fmla="*/ 480 w 482"/>
                <a:gd name="T35" fmla="*/ 23 h 491"/>
                <a:gd name="T36" fmla="*/ 462 w 482"/>
                <a:gd name="T37" fmla="*/ 9 h 491"/>
                <a:gd name="T38" fmla="*/ 415 w 482"/>
                <a:gd name="T39" fmla="*/ 0 h 491"/>
                <a:gd name="T40" fmla="*/ 379 w 482"/>
                <a:gd name="T41" fmla="*/ 16 h 491"/>
                <a:gd name="T42" fmla="*/ 337 w 482"/>
                <a:gd name="T43" fmla="*/ 65 h 491"/>
                <a:gd name="T44" fmla="*/ 300 w 482"/>
                <a:gd name="T45" fmla="*/ 95 h 491"/>
                <a:gd name="T46" fmla="*/ 232 w 482"/>
                <a:gd name="T47" fmla="*/ 120 h 491"/>
                <a:gd name="T48" fmla="*/ 102 w 482"/>
                <a:gd name="T49" fmla="*/ 155 h 491"/>
                <a:gd name="T50" fmla="*/ 14 w 482"/>
                <a:gd name="T51" fmla="*/ 183 h 491"/>
                <a:gd name="T52" fmla="*/ 0 w 482"/>
                <a:gd name="T53" fmla="*/ 187 h 491"/>
                <a:gd name="T54" fmla="*/ 14 w 482"/>
                <a:gd name="T55" fmla="*/ 20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2" h="491">
                  <a:moveTo>
                    <a:pt x="14" y="201"/>
                  </a:moveTo>
                  <a:lnTo>
                    <a:pt x="86" y="244"/>
                  </a:lnTo>
                  <a:lnTo>
                    <a:pt x="160" y="314"/>
                  </a:lnTo>
                  <a:lnTo>
                    <a:pt x="237" y="387"/>
                  </a:lnTo>
                  <a:lnTo>
                    <a:pt x="316" y="452"/>
                  </a:lnTo>
                  <a:lnTo>
                    <a:pt x="383" y="489"/>
                  </a:lnTo>
                  <a:lnTo>
                    <a:pt x="428" y="491"/>
                  </a:lnTo>
                  <a:lnTo>
                    <a:pt x="450" y="470"/>
                  </a:lnTo>
                  <a:lnTo>
                    <a:pt x="455" y="438"/>
                  </a:lnTo>
                  <a:lnTo>
                    <a:pt x="437" y="395"/>
                  </a:lnTo>
                  <a:lnTo>
                    <a:pt x="402" y="337"/>
                  </a:lnTo>
                  <a:lnTo>
                    <a:pt x="372" y="275"/>
                  </a:lnTo>
                  <a:lnTo>
                    <a:pt x="367" y="242"/>
                  </a:lnTo>
                  <a:lnTo>
                    <a:pt x="374" y="210"/>
                  </a:lnTo>
                  <a:lnTo>
                    <a:pt x="413" y="147"/>
                  </a:lnTo>
                  <a:lnTo>
                    <a:pt x="457" y="93"/>
                  </a:lnTo>
                  <a:lnTo>
                    <a:pt x="482" y="45"/>
                  </a:lnTo>
                  <a:lnTo>
                    <a:pt x="480" y="23"/>
                  </a:lnTo>
                  <a:lnTo>
                    <a:pt x="462" y="9"/>
                  </a:lnTo>
                  <a:lnTo>
                    <a:pt x="415" y="0"/>
                  </a:lnTo>
                  <a:lnTo>
                    <a:pt x="379" y="16"/>
                  </a:lnTo>
                  <a:lnTo>
                    <a:pt x="337" y="65"/>
                  </a:lnTo>
                  <a:lnTo>
                    <a:pt x="300" y="95"/>
                  </a:lnTo>
                  <a:lnTo>
                    <a:pt x="232" y="120"/>
                  </a:lnTo>
                  <a:lnTo>
                    <a:pt x="102" y="155"/>
                  </a:lnTo>
                  <a:lnTo>
                    <a:pt x="14" y="183"/>
                  </a:lnTo>
                  <a:lnTo>
                    <a:pt x="0" y="187"/>
                  </a:lnTo>
                  <a:lnTo>
                    <a:pt x="14" y="201"/>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44" name="Freeform 1320"/>
            <p:cNvSpPr>
              <a:spLocks/>
            </p:cNvSpPr>
            <p:nvPr/>
          </p:nvSpPr>
          <p:spPr bwMode="auto">
            <a:xfrm>
              <a:off x="5066" y="2931"/>
              <a:ext cx="39" cy="56"/>
            </a:xfrm>
            <a:custGeom>
              <a:avLst/>
              <a:gdLst>
                <a:gd name="T0" fmla="*/ 0 w 588"/>
                <a:gd name="T1" fmla="*/ 0 h 723"/>
                <a:gd name="T2" fmla="*/ 40 w 588"/>
                <a:gd name="T3" fmla="*/ 32 h 723"/>
                <a:gd name="T4" fmla="*/ 94 w 588"/>
                <a:gd name="T5" fmla="*/ 98 h 723"/>
                <a:gd name="T6" fmla="*/ 239 w 588"/>
                <a:gd name="T7" fmla="*/ 294 h 723"/>
                <a:gd name="T8" fmla="*/ 414 w 588"/>
                <a:gd name="T9" fmla="*/ 525 h 723"/>
                <a:gd name="T10" fmla="*/ 588 w 588"/>
                <a:gd name="T11" fmla="*/ 723 h 723"/>
              </a:gdLst>
              <a:ahLst/>
              <a:cxnLst>
                <a:cxn ang="0">
                  <a:pos x="T0" y="T1"/>
                </a:cxn>
                <a:cxn ang="0">
                  <a:pos x="T2" y="T3"/>
                </a:cxn>
                <a:cxn ang="0">
                  <a:pos x="T4" y="T5"/>
                </a:cxn>
                <a:cxn ang="0">
                  <a:pos x="T6" y="T7"/>
                </a:cxn>
                <a:cxn ang="0">
                  <a:pos x="T8" y="T9"/>
                </a:cxn>
                <a:cxn ang="0">
                  <a:pos x="T10" y="T11"/>
                </a:cxn>
              </a:cxnLst>
              <a:rect l="0" t="0" r="r" b="b"/>
              <a:pathLst>
                <a:path w="588" h="723">
                  <a:moveTo>
                    <a:pt x="0" y="0"/>
                  </a:moveTo>
                  <a:lnTo>
                    <a:pt x="40" y="32"/>
                  </a:lnTo>
                  <a:lnTo>
                    <a:pt x="94" y="98"/>
                  </a:lnTo>
                  <a:lnTo>
                    <a:pt x="239" y="294"/>
                  </a:lnTo>
                  <a:lnTo>
                    <a:pt x="414" y="525"/>
                  </a:lnTo>
                  <a:lnTo>
                    <a:pt x="588" y="723"/>
                  </a:lnTo>
                </a:path>
              </a:pathLst>
            </a:custGeom>
            <a:noFill/>
            <a:ln w="1588">
              <a:solidFill>
                <a:srgbClr val="2626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45" name="Freeform 1321"/>
            <p:cNvSpPr>
              <a:spLocks/>
            </p:cNvSpPr>
            <p:nvPr/>
          </p:nvSpPr>
          <p:spPr bwMode="auto">
            <a:xfrm>
              <a:off x="5233" y="3005"/>
              <a:ext cx="107" cy="93"/>
            </a:xfrm>
            <a:custGeom>
              <a:avLst/>
              <a:gdLst>
                <a:gd name="T0" fmla="*/ 1233 w 1603"/>
                <a:gd name="T1" fmla="*/ 1121 h 1213"/>
                <a:gd name="T2" fmla="*/ 1336 w 1603"/>
                <a:gd name="T3" fmla="*/ 1004 h 1213"/>
                <a:gd name="T4" fmla="*/ 1405 w 1603"/>
                <a:gd name="T5" fmla="*/ 950 h 1213"/>
                <a:gd name="T6" fmla="*/ 1498 w 1603"/>
                <a:gd name="T7" fmla="*/ 920 h 1213"/>
                <a:gd name="T8" fmla="*/ 1554 w 1603"/>
                <a:gd name="T9" fmla="*/ 904 h 1213"/>
                <a:gd name="T10" fmla="*/ 1584 w 1603"/>
                <a:gd name="T11" fmla="*/ 884 h 1213"/>
                <a:gd name="T12" fmla="*/ 1598 w 1603"/>
                <a:gd name="T13" fmla="*/ 861 h 1213"/>
                <a:gd name="T14" fmla="*/ 1603 w 1603"/>
                <a:gd name="T15" fmla="*/ 845 h 1213"/>
                <a:gd name="T16" fmla="*/ 1596 w 1603"/>
                <a:gd name="T17" fmla="*/ 812 h 1213"/>
                <a:gd name="T18" fmla="*/ 1565 w 1603"/>
                <a:gd name="T19" fmla="*/ 778 h 1213"/>
                <a:gd name="T20" fmla="*/ 1524 w 1603"/>
                <a:gd name="T21" fmla="*/ 743 h 1213"/>
                <a:gd name="T22" fmla="*/ 1473 w 1603"/>
                <a:gd name="T23" fmla="*/ 716 h 1213"/>
                <a:gd name="T24" fmla="*/ 1256 w 1603"/>
                <a:gd name="T25" fmla="*/ 658 h 1213"/>
                <a:gd name="T26" fmla="*/ 1129 w 1603"/>
                <a:gd name="T27" fmla="*/ 619 h 1213"/>
                <a:gd name="T28" fmla="*/ 1034 w 1603"/>
                <a:gd name="T29" fmla="*/ 577 h 1213"/>
                <a:gd name="T30" fmla="*/ 591 w 1603"/>
                <a:gd name="T31" fmla="*/ 287 h 1213"/>
                <a:gd name="T32" fmla="*/ 393 w 1603"/>
                <a:gd name="T33" fmla="*/ 163 h 1213"/>
                <a:gd name="T34" fmla="*/ 264 w 1603"/>
                <a:gd name="T35" fmla="*/ 82 h 1213"/>
                <a:gd name="T36" fmla="*/ 168 w 1603"/>
                <a:gd name="T37" fmla="*/ 34 h 1213"/>
                <a:gd name="T38" fmla="*/ 63 w 1603"/>
                <a:gd name="T39" fmla="*/ 2 h 1213"/>
                <a:gd name="T40" fmla="*/ 29 w 1603"/>
                <a:gd name="T41" fmla="*/ 0 h 1213"/>
                <a:gd name="T42" fmla="*/ 7 w 1603"/>
                <a:gd name="T43" fmla="*/ 11 h 1213"/>
                <a:gd name="T44" fmla="*/ 0 w 1603"/>
                <a:gd name="T45" fmla="*/ 41 h 1213"/>
                <a:gd name="T46" fmla="*/ 12 w 1603"/>
                <a:gd name="T47" fmla="*/ 82 h 1213"/>
                <a:gd name="T48" fmla="*/ 52 w 1603"/>
                <a:gd name="T49" fmla="*/ 154 h 1213"/>
                <a:gd name="T50" fmla="*/ 126 w 1603"/>
                <a:gd name="T51" fmla="*/ 315 h 1213"/>
                <a:gd name="T52" fmla="*/ 188 w 1603"/>
                <a:gd name="T53" fmla="*/ 441 h 1213"/>
                <a:gd name="T54" fmla="*/ 266 w 1603"/>
                <a:gd name="T55" fmla="*/ 561 h 1213"/>
                <a:gd name="T56" fmla="*/ 312 w 1603"/>
                <a:gd name="T57" fmla="*/ 608 h 1213"/>
                <a:gd name="T58" fmla="*/ 363 w 1603"/>
                <a:gd name="T59" fmla="*/ 646 h 1213"/>
                <a:gd name="T60" fmla="*/ 477 w 1603"/>
                <a:gd name="T61" fmla="*/ 706 h 1213"/>
                <a:gd name="T62" fmla="*/ 591 w 1603"/>
                <a:gd name="T63" fmla="*/ 766 h 1213"/>
                <a:gd name="T64" fmla="*/ 644 w 1603"/>
                <a:gd name="T65" fmla="*/ 801 h 1213"/>
                <a:gd name="T66" fmla="*/ 690 w 1603"/>
                <a:gd name="T67" fmla="*/ 847 h 1213"/>
                <a:gd name="T68" fmla="*/ 834 w 1603"/>
                <a:gd name="T69" fmla="*/ 994 h 1213"/>
                <a:gd name="T70" fmla="*/ 878 w 1603"/>
                <a:gd name="T71" fmla="*/ 1047 h 1213"/>
                <a:gd name="T72" fmla="*/ 897 w 1603"/>
                <a:gd name="T73" fmla="*/ 1105 h 1213"/>
                <a:gd name="T74" fmla="*/ 915 w 1603"/>
                <a:gd name="T75" fmla="*/ 1155 h 1213"/>
                <a:gd name="T76" fmla="*/ 950 w 1603"/>
                <a:gd name="T77" fmla="*/ 1187 h 1213"/>
                <a:gd name="T78" fmla="*/ 1012 w 1603"/>
                <a:gd name="T79" fmla="*/ 1211 h 1213"/>
                <a:gd name="T80" fmla="*/ 1048 w 1603"/>
                <a:gd name="T81" fmla="*/ 1213 h 1213"/>
                <a:gd name="T82" fmla="*/ 1106 w 1603"/>
                <a:gd name="T83" fmla="*/ 1202 h 1213"/>
                <a:gd name="T84" fmla="*/ 1173 w 1603"/>
                <a:gd name="T85" fmla="*/ 1171 h 1213"/>
                <a:gd name="T86" fmla="*/ 1233 w 1603"/>
                <a:gd name="T87" fmla="*/ 1121 h 1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03" h="1213">
                  <a:moveTo>
                    <a:pt x="1233" y="1121"/>
                  </a:moveTo>
                  <a:lnTo>
                    <a:pt x="1336" y="1004"/>
                  </a:lnTo>
                  <a:lnTo>
                    <a:pt x="1405" y="950"/>
                  </a:lnTo>
                  <a:lnTo>
                    <a:pt x="1498" y="920"/>
                  </a:lnTo>
                  <a:lnTo>
                    <a:pt x="1554" y="904"/>
                  </a:lnTo>
                  <a:lnTo>
                    <a:pt x="1584" y="884"/>
                  </a:lnTo>
                  <a:lnTo>
                    <a:pt x="1598" y="861"/>
                  </a:lnTo>
                  <a:lnTo>
                    <a:pt x="1603" y="845"/>
                  </a:lnTo>
                  <a:lnTo>
                    <a:pt x="1596" y="812"/>
                  </a:lnTo>
                  <a:lnTo>
                    <a:pt x="1565" y="778"/>
                  </a:lnTo>
                  <a:lnTo>
                    <a:pt x="1524" y="743"/>
                  </a:lnTo>
                  <a:lnTo>
                    <a:pt x="1473" y="716"/>
                  </a:lnTo>
                  <a:lnTo>
                    <a:pt x="1256" y="658"/>
                  </a:lnTo>
                  <a:lnTo>
                    <a:pt x="1129" y="619"/>
                  </a:lnTo>
                  <a:lnTo>
                    <a:pt x="1034" y="577"/>
                  </a:lnTo>
                  <a:lnTo>
                    <a:pt x="591" y="287"/>
                  </a:lnTo>
                  <a:lnTo>
                    <a:pt x="393" y="163"/>
                  </a:lnTo>
                  <a:lnTo>
                    <a:pt x="264" y="82"/>
                  </a:lnTo>
                  <a:lnTo>
                    <a:pt x="168" y="34"/>
                  </a:lnTo>
                  <a:lnTo>
                    <a:pt x="63" y="2"/>
                  </a:lnTo>
                  <a:lnTo>
                    <a:pt x="29" y="0"/>
                  </a:lnTo>
                  <a:lnTo>
                    <a:pt x="7" y="11"/>
                  </a:lnTo>
                  <a:lnTo>
                    <a:pt x="0" y="41"/>
                  </a:lnTo>
                  <a:lnTo>
                    <a:pt x="12" y="82"/>
                  </a:lnTo>
                  <a:lnTo>
                    <a:pt x="52" y="154"/>
                  </a:lnTo>
                  <a:lnTo>
                    <a:pt x="126" y="315"/>
                  </a:lnTo>
                  <a:lnTo>
                    <a:pt x="188" y="441"/>
                  </a:lnTo>
                  <a:lnTo>
                    <a:pt x="266" y="561"/>
                  </a:lnTo>
                  <a:lnTo>
                    <a:pt x="312" y="608"/>
                  </a:lnTo>
                  <a:lnTo>
                    <a:pt x="363" y="646"/>
                  </a:lnTo>
                  <a:lnTo>
                    <a:pt x="477" y="706"/>
                  </a:lnTo>
                  <a:lnTo>
                    <a:pt x="591" y="766"/>
                  </a:lnTo>
                  <a:lnTo>
                    <a:pt x="644" y="801"/>
                  </a:lnTo>
                  <a:lnTo>
                    <a:pt x="690" y="847"/>
                  </a:lnTo>
                  <a:lnTo>
                    <a:pt x="834" y="994"/>
                  </a:lnTo>
                  <a:lnTo>
                    <a:pt x="878" y="1047"/>
                  </a:lnTo>
                  <a:lnTo>
                    <a:pt x="897" y="1105"/>
                  </a:lnTo>
                  <a:lnTo>
                    <a:pt x="915" y="1155"/>
                  </a:lnTo>
                  <a:lnTo>
                    <a:pt x="950" y="1187"/>
                  </a:lnTo>
                  <a:lnTo>
                    <a:pt x="1012" y="1211"/>
                  </a:lnTo>
                  <a:lnTo>
                    <a:pt x="1048" y="1213"/>
                  </a:lnTo>
                  <a:lnTo>
                    <a:pt x="1106" y="1202"/>
                  </a:lnTo>
                  <a:lnTo>
                    <a:pt x="1173" y="1171"/>
                  </a:lnTo>
                  <a:lnTo>
                    <a:pt x="1233" y="1121"/>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46" name="Freeform 1322"/>
            <p:cNvSpPr>
              <a:spLocks/>
            </p:cNvSpPr>
            <p:nvPr/>
          </p:nvSpPr>
          <p:spPr bwMode="auto">
            <a:xfrm>
              <a:off x="5242" y="3014"/>
              <a:ext cx="94" cy="80"/>
            </a:xfrm>
            <a:custGeom>
              <a:avLst/>
              <a:gdLst>
                <a:gd name="T0" fmla="*/ 603 w 1406"/>
                <a:gd name="T1" fmla="*/ 734 h 1049"/>
                <a:gd name="T2" fmla="*/ 562 w 1406"/>
                <a:gd name="T3" fmla="*/ 695 h 1049"/>
                <a:gd name="T4" fmla="*/ 517 w 1406"/>
                <a:gd name="T5" fmla="*/ 663 h 1049"/>
                <a:gd name="T6" fmla="*/ 415 w 1406"/>
                <a:gd name="T7" fmla="*/ 612 h 1049"/>
                <a:gd name="T8" fmla="*/ 315 w 1406"/>
                <a:gd name="T9" fmla="*/ 559 h 1049"/>
                <a:gd name="T10" fmla="*/ 229 w 1406"/>
                <a:gd name="T11" fmla="*/ 488 h 1049"/>
                <a:gd name="T12" fmla="*/ 162 w 1406"/>
                <a:gd name="T13" fmla="*/ 384 h 1049"/>
                <a:gd name="T14" fmla="*/ 108 w 1406"/>
                <a:gd name="T15" fmla="*/ 274 h 1049"/>
                <a:gd name="T16" fmla="*/ 43 w 1406"/>
                <a:gd name="T17" fmla="*/ 131 h 1049"/>
                <a:gd name="T18" fmla="*/ 7 w 1406"/>
                <a:gd name="T19" fmla="*/ 68 h 1049"/>
                <a:gd name="T20" fmla="*/ 0 w 1406"/>
                <a:gd name="T21" fmla="*/ 34 h 1049"/>
                <a:gd name="T22" fmla="*/ 4 w 1406"/>
                <a:gd name="T23" fmla="*/ 9 h 1049"/>
                <a:gd name="T24" fmla="*/ 23 w 1406"/>
                <a:gd name="T25" fmla="*/ 0 h 1049"/>
                <a:gd name="T26" fmla="*/ 52 w 1406"/>
                <a:gd name="T27" fmla="*/ 2 h 1049"/>
                <a:gd name="T28" fmla="*/ 146 w 1406"/>
                <a:gd name="T29" fmla="*/ 30 h 1049"/>
                <a:gd name="T30" fmla="*/ 231 w 1406"/>
                <a:gd name="T31" fmla="*/ 71 h 1049"/>
                <a:gd name="T32" fmla="*/ 343 w 1406"/>
                <a:gd name="T33" fmla="*/ 140 h 1049"/>
                <a:gd name="T34" fmla="*/ 517 w 1406"/>
                <a:gd name="T35" fmla="*/ 249 h 1049"/>
                <a:gd name="T36" fmla="*/ 905 w 1406"/>
                <a:gd name="T37" fmla="*/ 502 h 1049"/>
                <a:gd name="T38" fmla="*/ 988 w 1406"/>
                <a:gd name="T39" fmla="*/ 538 h 1049"/>
                <a:gd name="T40" fmla="*/ 1102 w 1406"/>
                <a:gd name="T41" fmla="*/ 570 h 1049"/>
                <a:gd name="T42" fmla="*/ 1290 w 1406"/>
                <a:gd name="T43" fmla="*/ 619 h 1049"/>
                <a:gd name="T44" fmla="*/ 1336 w 1406"/>
                <a:gd name="T45" fmla="*/ 642 h 1049"/>
                <a:gd name="T46" fmla="*/ 1374 w 1406"/>
                <a:gd name="T47" fmla="*/ 672 h 1049"/>
                <a:gd name="T48" fmla="*/ 1399 w 1406"/>
                <a:gd name="T49" fmla="*/ 704 h 1049"/>
                <a:gd name="T50" fmla="*/ 1406 w 1406"/>
                <a:gd name="T51" fmla="*/ 732 h 1049"/>
                <a:gd name="T52" fmla="*/ 1390 w 1406"/>
                <a:gd name="T53" fmla="*/ 766 h 1049"/>
                <a:gd name="T54" fmla="*/ 1362 w 1406"/>
                <a:gd name="T55" fmla="*/ 785 h 1049"/>
                <a:gd name="T56" fmla="*/ 1314 w 1406"/>
                <a:gd name="T57" fmla="*/ 798 h 1049"/>
                <a:gd name="T58" fmla="*/ 1232 w 1406"/>
                <a:gd name="T59" fmla="*/ 824 h 1049"/>
                <a:gd name="T60" fmla="*/ 1169 w 1406"/>
                <a:gd name="T61" fmla="*/ 870 h 1049"/>
                <a:gd name="T62" fmla="*/ 1081 w 1406"/>
                <a:gd name="T63" fmla="*/ 974 h 1049"/>
                <a:gd name="T64" fmla="*/ 1028 w 1406"/>
                <a:gd name="T65" fmla="*/ 1017 h 1049"/>
                <a:gd name="T66" fmla="*/ 967 w 1406"/>
                <a:gd name="T67" fmla="*/ 1043 h 1049"/>
                <a:gd name="T68" fmla="*/ 889 w 1406"/>
                <a:gd name="T69" fmla="*/ 1049 h 1049"/>
                <a:gd name="T70" fmla="*/ 831 w 1406"/>
                <a:gd name="T71" fmla="*/ 1029 h 1049"/>
                <a:gd name="T72" fmla="*/ 800 w 1406"/>
                <a:gd name="T73" fmla="*/ 1004 h 1049"/>
                <a:gd name="T74" fmla="*/ 784 w 1406"/>
                <a:gd name="T75" fmla="*/ 960 h 1049"/>
                <a:gd name="T76" fmla="*/ 768 w 1406"/>
                <a:gd name="T77" fmla="*/ 909 h 1049"/>
                <a:gd name="T78" fmla="*/ 730 w 1406"/>
                <a:gd name="T79" fmla="*/ 863 h 1049"/>
                <a:gd name="T80" fmla="*/ 603 w 1406"/>
                <a:gd name="T81" fmla="*/ 734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06" h="1049">
                  <a:moveTo>
                    <a:pt x="603" y="734"/>
                  </a:moveTo>
                  <a:lnTo>
                    <a:pt x="562" y="695"/>
                  </a:lnTo>
                  <a:lnTo>
                    <a:pt x="517" y="663"/>
                  </a:lnTo>
                  <a:lnTo>
                    <a:pt x="415" y="612"/>
                  </a:lnTo>
                  <a:lnTo>
                    <a:pt x="315" y="559"/>
                  </a:lnTo>
                  <a:lnTo>
                    <a:pt x="229" y="488"/>
                  </a:lnTo>
                  <a:lnTo>
                    <a:pt x="162" y="384"/>
                  </a:lnTo>
                  <a:lnTo>
                    <a:pt x="108" y="274"/>
                  </a:lnTo>
                  <a:lnTo>
                    <a:pt x="43" y="131"/>
                  </a:lnTo>
                  <a:lnTo>
                    <a:pt x="7" y="68"/>
                  </a:lnTo>
                  <a:lnTo>
                    <a:pt x="0" y="34"/>
                  </a:lnTo>
                  <a:lnTo>
                    <a:pt x="4" y="9"/>
                  </a:lnTo>
                  <a:lnTo>
                    <a:pt x="23" y="0"/>
                  </a:lnTo>
                  <a:lnTo>
                    <a:pt x="52" y="2"/>
                  </a:lnTo>
                  <a:lnTo>
                    <a:pt x="146" y="30"/>
                  </a:lnTo>
                  <a:lnTo>
                    <a:pt x="231" y="71"/>
                  </a:lnTo>
                  <a:lnTo>
                    <a:pt x="343" y="140"/>
                  </a:lnTo>
                  <a:lnTo>
                    <a:pt x="517" y="249"/>
                  </a:lnTo>
                  <a:lnTo>
                    <a:pt x="905" y="502"/>
                  </a:lnTo>
                  <a:lnTo>
                    <a:pt x="988" y="538"/>
                  </a:lnTo>
                  <a:lnTo>
                    <a:pt x="1102" y="570"/>
                  </a:lnTo>
                  <a:lnTo>
                    <a:pt x="1290" y="619"/>
                  </a:lnTo>
                  <a:lnTo>
                    <a:pt x="1336" y="642"/>
                  </a:lnTo>
                  <a:lnTo>
                    <a:pt x="1374" y="672"/>
                  </a:lnTo>
                  <a:lnTo>
                    <a:pt x="1399" y="704"/>
                  </a:lnTo>
                  <a:lnTo>
                    <a:pt x="1406" y="732"/>
                  </a:lnTo>
                  <a:lnTo>
                    <a:pt x="1390" y="766"/>
                  </a:lnTo>
                  <a:lnTo>
                    <a:pt x="1362" y="785"/>
                  </a:lnTo>
                  <a:lnTo>
                    <a:pt x="1314" y="798"/>
                  </a:lnTo>
                  <a:lnTo>
                    <a:pt x="1232" y="824"/>
                  </a:lnTo>
                  <a:lnTo>
                    <a:pt x="1169" y="870"/>
                  </a:lnTo>
                  <a:lnTo>
                    <a:pt x="1081" y="974"/>
                  </a:lnTo>
                  <a:lnTo>
                    <a:pt x="1028" y="1017"/>
                  </a:lnTo>
                  <a:lnTo>
                    <a:pt x="967" y="1043"/>
                  </a:lnTo>
                  <a:lnTo>
                    <a:pt x="889" y="1049"/>
                  </a:lnTo>
                  <a:lnTo>
                    <a:pt x="831" y="1029"/>
                  </a:lnTo>
                  <a:lnTo>
                    <a:pt x="800" y="1004"/>
                  </a:lnTo>
                  <a:lnTo>
                    <a:pt x="784" y="960"/>
                  </a:lnTo>
                  <a:lnTo>
                    <a:pt x="768" y="909"/>
                  </a:lnTo>
                  <a:lnTo>
                    <a:pt x="730" y="863"/>
                  </a:lnTo>
                  <a:lnTo>
                    <a:pt x="603" y="73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47" name="Freeform 1323"/>
            <p:cNvSpPr>
              <a:spLocks/>
            </p:cNvSpPr>
            <p:nvPr/>
          </p:nvSpPr>
          <p:spPr bwMode="auto">
            <a:xfrm>
              <a:off x="5252" y="3022"/>
              <a:ext cx="80" cy="69"/>
            </a:xfrm>
            <a:custGeom>
              <a:avLst/>
              <a:gdLst>
                <a:gd name="T0" fmla="*/ 522 w 1211"/>
                <a:gd name="T1" fmla="*/ 625 h 892"/>
                <a:gd name="T2" fmla="*/ 488 w 1211"/>
                <a:gd name="T3" fmla="*/ 590 h 892"/>
                <a:gd name="T4" fmla="*/ 448 w 1211"/>
                <a:gd name="T5" fmla="*/ 564 h 892"/>
                <a:gd name="T6" fmla="*/ 360 w 1211"/>
                <a:gd name="T7" fmla="*/ 521 h 892"/>
                <a:gd name="T8" fmla="*/ 273 w 1211"/>
                <a:gd name="T9" fmla="*/ 477 h 892"/>
                <a:gd name="T10" fmla="*/ 199 w 1211"/>
                <a:gd name="T11" fmla="*/ 415 h 892"/>
                <a:gd name="T12" fmla="*/ 141 w 1211"/>
                <a:gd name="T13" fmla="*/ 327 h 892"/>
                <a:gd name="T14" fmla="*/ 94 w 1211"/>
                <a:gd name="T15" fmla="*/ 232 h 892"/>
                <a:gd name="T16" fmla="*/ 39 w 1211"/>
                <a:gd name="T17" fmla="*/ 113 h 892"/>
                <a:gd name="T18" fmla="*/ 7 w 1211"/>
                <a:gd name="T19" fmla="*/ 60 h 892"/>
                <a:gd name="T20" fmla="*/ 0 w 1211"/>
                <a:gd name="T21" fmla="*/ 30 h 892"/>
                <a:gd name="T22" fmla="*/ 4 w 1211"/>
                <a:gd name="T23" fmla="*/ 10 h 892"/>
                <a:gd name="T24" fmla="*/ 23 w 1211"/>
                <a:gd name="T25" fmla="*/ 0 h 892"/>
                <a:gd name="T26" fmla="*/ 46 w 1211"/>
                <a:gd name="T27" fmla="*/ 2 h 892"/>
                <a:gd name="T28" fmla="*/ 125 w 1211"/>
                <a:gd name="T29" fmla="*/ 26 h 892"/>
                <a:gd name="T30" fmla="*/ 199 w 1211"/>
                <a:gd name="T31" fmla="*/ 60 h 892"/>
                <a:gd name="T32" fmla="*/ 297 w 1211"/>
                <a:gd name="T33" fmla="*/ 120 h 892"/>
                <a:gd name="T34" fmla="*/ 445 w 1211"/>
                <a:gd name="T35" fmla="*/ 212 h 892"/>
                <a:gd name="T36" fmla="*/ 782 w 1211"/>
                <a:gd name="T37" fmla="*/ 429 h 892"/>
                <a:gd name="T38" fmla="*/ 853 w 1211"/>
                <a:gd name="T39" fmla="*/ 458 h 892"/>
                <a:gd name="T40" fmla="*/ 951 w 1211"/>
                <a:gd name="T41" fmla="*/ 487 h 892"/>
                <a:gd name="T42" fmla="*/ 1112 w 1211"/>
                <a:gd name="T43" fmla="*/ 528 h 892"/>
                <a:gd name="T44" fmla="*/ 1151 w 1211"/>
                <a:gd name="T45" fmla="*/ 546 h 892"/>
                <a:gd name="T46" fmla="*/ 1184 w 1211"/>
                <a:gd name="T47" fmla="*/ 574 h 892"/>
                <a:gd name="T48" fmla="*/ 1204 w 1211"/>
                <a:gd name="T49" fmla="*/ 599 h 892"/>
                <a:gd name="T50" fmla="*/ 1211 w 1211"/>
                <a:gd name="T51" fmla="*/ 622 h 892"/>
                <a:gd name="T52" fmla="*/ 1209 w 1211"/>
                <a:gd name="T53" fmla="*/ 636 h 892"/>
                <a:gd name="T54" fmla="*/ 1197 w 1211"/>
                <a:gd name="T55" fmla="*/ 650 h 892"/>
                <a:gd name="T56" fmla="*/ 1133 w 1211"/>
                <a:gd name="T57" fmla="*/ 677 h 892"/>
                <a:gd name="T58" fmla="*/ 1063 w 1211"/>
                <a:gd name="T59" fmla="*/ 700 h 892"/>
                <a:gd name="T60" fmla="*/ 1009 w 1211"/>
                <a:gd name="T61" fmla="*/ 738 h 892"/>
                <a:gd name="T62" fmla="*/ 931 w 1211"/>
                <a:gd name="T63" fmla="*/ 827 h 892"/>
                <a:gd name="T64" fmla="*/ 886 w 1211"/>
                <a:gd name="T65" fmla="*/ 864 h 892"/>
                <a:gd name="T66" fmla="*/ 835 w 1211"/>
                <a:gd name="T67" fmla="*/ 885 h 892"/>
                <a:gd name="T68" fmla="*/ 766 w 1211"/>
                <a:gd name="T69" fmla="*/ 892 h 892"/>
                <a:gd name="T70" fmla="*/ 717 w 1211"/>
                <a:gd name="T71" fmla="*/ 873 h 892"/>
                <a:gd name="T72" fmla="*/ 689 w 1211"/>
                <a:gd name="T73" fmla="*/ 853 h 892"/>
                <a:gd name="T74" fmla="*/ 676 w 1211"/>
                <a:gd name="T75" fmla="*/ 815 h 892"/>
                <a:gd name="T76" fmla="*/ 673 w 1211"/>
                <a:gd name="T77" fmla="*/ 793 h 892"/>
                <a:gd name="T78" fmla="*/ 661 w 1211"/>
                <a:gd name="T79" fmla="*/ 772 h 892"/>
                <a:gd name="T80" fmla="*/ 631 w 1211"/>
                <a:gd name="T81" fmla="*/ 733 h 892"/>
                <a:gd name="T82" fmla="*/ 522 w 1211"/>
                <a:gd name="T83" fmla="*/ 625 h 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11" h="892">
                  <a:moveTo>
                    <a:pt x="522" y="625"/>
                  </a:moveTo>
                  <a:lnTo>
                    <a:pt x="488" y="590"/>
                  </a:lnTo>
                  <a:lnTo>
                    <a:pt x="448" y="564"/>
                  </a:lnTo>
                  <a:lnTo>
                    <a:pt x="360" y="521"/>
                  </a:lnTo>
                  <a:lnTo>
                    <a:pt x="273" y="477"/>
                  </a:lnTo>
                  <a:lnTo>
                    <a:pt x="199" y="415"/>
                  </a:lnTo>
                  <a:lnTo>
                    <a:pt x="141" y="327"/>
                  </a:lnTo>
                  <a:lnTo>
                    <a:pt x="94" y="232"/>
                  </a:lnTo>
                  <a:lnTo>
                    <a:pt x="39" y="113"/>
                  </a:lnTo>
                  <a:lnTo>
                    <a:pt x="7" y="60"/>
                  </a:lnTo>
                  <a:lnTo>
                    <a:pt x="0" y="30"/>
                  </a:lnTo>
                  <a:lnTo>
                    <a:pt x="4" y="10"/>
                  </a:lnTo>
                  <a:lnTo>
                    <a:pt x="23" y="0"/>
                  </a:lnTo>
                  <a:lnTo>
                    <a:pt x="46" y="2"/>
                  </a:lnTo>
                  <a:lnTo>
                    <a:pt x="125" y="26"/>
                  </a:lnTo>
                  <a:lnTo>
                    <a:pt x="199" y="60"/>
                  </a:lnTo>
                  <a:lnTo>
                    <a:pt x="297" y="120"/>
                  </a:lnTo>
                  <a:lnTo>
                    <a:pt x="445" y="212"/>
                  </a:lnTo>
                  <a:lnTo>
                    <a:pt x="782" y="429"/>
                  </a:lnTo>
                  <a:lnTo>
                    <a:pt x="853" y="458"/>
                  </a:lnTo>
                  <a:lnTo>
                    <a:pt x="951" y="487"/>
                  </a:lnTo>
                  <a:lnTo>
                    <a:pt x="1112" y="528"/>
                  </a:lnTo>
                  <a:lnTo>
                    <a:pt x="1151" y="546"/>
                  </a:lnTo>
                  <a:lnTo>
                    <a:pt x="1184" y="574"/>
                  </a:lnTo>
                  <a:lnTo>
                    <a:pt x="1204" y="599"/>
                  </a:lnTo>
                  <a:lnTo>
                    <a:pt x="1211" y="622"/>
                  </a:lnTo>
                  <a:lnTo>
                    <a:pt x="1209" y="636"/>
                  </a:lnTo>
                  <a:lnTo>
                    <a:pt x="1197" y="650"/>
                  </a:lnTo>
                  <a:lnTo>
                    <a:pt x="1133" y="677"/>
                  </a:lnTo>
                  <a:lnTo>
                    <a:pt x="1063" y="700"/>
                  </a:lnTo>
                  <a:lnTo>
                    <a:pt x="1009" y="738"/>
                  </a:lnTo>
                  <a:lnTo>
                    <a:pt x="931" y="827"/>
                  </a:lnTo>
                  <a:lnTo>
                    <a:pt x="886" y="864"/>
                  </a:lnTo>
                  <a:lnTo>
                    <a:pt x="835" y="885"/>
                  </a:lnTo>
                  <a:lnTo>
                    <a:pt x="766" y="892"/>
                  </a:lnTo>
                  <a:lnTo>
                    <a:pt x="717" y="873"/>
                  </a:lnTo>
                  <a:lnTo>
                    <a:pt x="689" y="853"/>
                  </a:lnTo>
                  <a:lnTo>
                    <a:pt x="676" y="815"/>
                  </a:lnTo>
                  <a:lnTo>
                    <a:pt x="673" y="793"/>
                  </a:lnTo>
                  <a:lnTo>
                    <a:pt x="661" y="772"/>
                  </a:lnTo>
                  <a:lnTo>
                    <a:pt x="631" y="733"/>
                  </a:lnTo>
                  <a:lnTo>
                    <a:pt x="522" y="625"/>
                  </a:lnTo>
                  <a:close/>
                </a:path>
              </a:pathLst>
            </a:custGeom>
            <a:solidFill>
              <a:srgbClr val="7373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48" name="Freeform 1324"/>
            <p:cNvSpPr>
              <a:spLocks/>
            </p:cNvSpPr>
            <p:nvPr/>
          </p:nvSpPr>
          <p:spPr bwMode="auto">
            <a:xfrm>
              <a:off x="5261" y="3031"/>
              <a:ext cx="68" cy="56"/>
            </a:xfrm>
            <a:custGeom>
              <a:avLst/>
              <a:gdLst>
                <a:gd name="T0" fmla="*/ 439 w 1019"/>
                <a:gd name="T1" fmla="*/ 512 h 731"/>
                <a:gd name="T2" fmla="*/ 376 w 1019"/>
                <a:gd name="T3" fmla="*/ 461 h 731"/>
                <a:gd name="T4" fmla="*/ 302 w 1019"/>
                <a:gd name="T5" fmla="*/ 427 h 731"/>
                <a:gd name="T6" fmla="*/ 230 w 1019"/>
                <a:gd name="T7" fmla="*/ 390 h 731"/>
                <a:gd name="T8" fmla="*/ 170 w 1019"/>
                <a:gd name="T9" fmla="*/ 339 h 731"/>
                <a:gd name="T10" fmla="*/ 121 w 1019"/>
                <a:gd name="T11" fmla="*/ 266 h 731"/>
                <a:gd name="T12" fmla="*/ 81 w 1019"/>
                <a:gd name="T13" fmla="*/ 189 h 731"/>
                <a:gd name="T14" fmla="*/ 33 w 1019"/>
                <a:gd name="T15" fmla="*/ 92 h 731"/>
                <a:gd name="T16" fmla="*/ 7 w 1019"/>
                <a:gd name="T17" fmla="*/ 49 h 731"/>
                <a:gd name="T18" fmla="*/ 0 w 1019"/>
                <a:gd name="T19" fmla="*/ 24 h 731"/>
                <a:gd name="T20" fmla="*/ 4 w 1019"/>
                <a:gd name="T21" fmla="*/ 7 h 731"/>
                <a:gd name="T22" fmla="*/ 18 w 1019"/>
                <a:gd name="T23" fmla="*/ 0 h 731"/>
                <a:gd name="T24" fmla="*/ 40 w 1019"/>
                <a:gd name="T25" fmla="*/ 0 h 731"/>
                <a:gd name="T26" fmla="*/ 107 w 1019"/>
                <a:gd name="T27" fmla="*/ 22 h 731"/>
                <a:gd name="T28" fmla="*/ 170 w 1019"/>
                <a:gd name="T29" fmla="*/ 49 h 731"/>
                <a:gd name="T30" fmla="*/ 251 w 1019"/>
                <a:gd name="T31" fmla="*/ 97 h 731"/>
                <a:gd name="T32" fmla="*/ 376 w 1019"/>
                <a:gd name="T33" fmla="*/ 173 h 731"/>
                <a:gd name="T34" fmla="*/ 657 w 1019"/>
                <a:gd name="T35" fmla="*/ 350 h 731"/>
                <a:gd name="T36" fmla="*/ 799 w 1019"/>
                <a:gd name="T37" fmla="*/ 397 h 731"/>
                <a:gd name="T38" fmla="*/ 935 w 1019"/>
                <a:gd name="T39" fmla="*/ 431 h 731"/>
                <a:gd name="T40" fmla="*/ 996 w 1019"/>
                <a:gd name="T41" fmla="*/ 470 h 731"/>
                <a:gd name="T42" fmla="*/ 1014 w 1019"/>
                <a:gd name="T43" fmla="*/ 491 h 731"/>
                <a:gd name="T44" fmla="*/ 1019 w 1019"/>
                <a:gd name="T45" fmla="*/ 510 h 731"/>
                <a:gd name="T46" fmla="*/ 1007 w 1019"/>
                <a:gd name="T47" fmla="*/ 533 h 731"/>
                <a:gd name="T48" fmla="*/ 951 w 1019"/>
                <a:gd name="T49" fmla="*/ 555 h 731"/>
                <a:gd name="T50" fmla="*/ 891 w 1019"/>
                <a:gd name="T51" fmla="*/ 574 h 731"/>
                <a:gd name="T52" fmla="*/ 848 w 1019"/>
                <a:gd name="T53" fmla="*/ 606 h 731"/>
                <a:gd name="T54" fmla="*/ 783 w 1019"/>
                <a:gd name="T55" fmla="*/ 678 h 731"/>
                <a:gd name="T56" fmla="*/ 745 w 1019"/>
                <a:gd name="T57" fmla="*/ 707 h 731"/>
                <a:gd name="T58" fmla="*/ 701 w 1019"/>
                <a:gd name="T59" fmla="*/ 725 h 731"/>
                <a:gd name="T60" fmla="*/ 643 w 1019"/>
                <a:gd name="T61" fmla="*/ 731 h 731"/>
                <a:gd name="T62" fmla="*/ 601 w 1019"/>
                <a:gd name="T63" fmla="*/ 716 h 731"/>
                <a:gd name="T64" fmla="*/ 580 w 1019"/>
                <a:gd name="T65" fmla="*/ 698 h 731"/>
                <a:gd name="T66" fmla="*/ 569 w 1019"/>
                <a:gd name="T67" fmla="*/ 668 h 731"/>
                <a:gd name="T68" fmla="*/ 557 w 1019"/>
                <a:gd name="T69" fmla="*/ 632 h 731"/>
                <a:gd name="T70" fmla="*/ 529 w 1019"/>
                <a:gd name="T71" fmla="*/ 599 h 731"/>
                <a:gd name="T72" fmla="*/ 439 w 1019"/>
                <a:gd name="T73" fmla="*/ 512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19" h="731">
                  <a:moveTo>
                    <a:pt x="439" y="512"/>
                  </a:moveTo>
                  <a:lnTo>
                    <a:pt x="376" y="461"/>
                  </a:lnTo>
                  <a:lnTo>
                    <a:pt x="302" y="427"/>
                  </a:lnTo>
                  <a:lnTo>
                    <a:pt x="230" y="390"/>
                  </a:lnTo>
                  <a:lnTo>
                    <a:pt x="170" y="339"/>
                  </a:lnTo>
                  <a:lnTo>
                    <a:pt x="121" y="266"/>
                  </a:lnTo>
                  <a:lnTo>
                    <a:pt x="81" y="189"/>
                  </a:lnTo>
                  <a:lnTo>
                    <a:pt x="33" y="92"/>
                  </a:lnTo>
                  <a:lnTo>
                    <a:pt x="7" y="49"/>
                  </a:lnTo>
                  <a:lnTo>
                    <a:pt x="0" y="24"/>
                  </a:lnTo>
                  <a:lnTo>
                    <a:pt x="4" y="7"/>
                  </a:lnTo>
                  <a:lnTo>
                    <a:pt x="18" y="0"/>
                  </a:lnTo>
                  <a:lnTo>
                    <a:pt x="40" y="0"/>
                  </a:lnTo>
                  <a:lnTo>
                    <a:pt x="107" y="22"/>
                  </a:lnTo>
                  <a:lnTo>
                    <a:pt x="170" y="49"/>
                  </a:lnTo>
                  <a:lnTo>
                    <a:pt x="251" y="97"/>
                  </a:lnTo>
                  <a:lnTo>
                    <a:pt x="376" y="173"/>
                  </a:lnTo>
                  <a:lnTo>
                    <a:pt x="657" y="350"/>
                  </a:lnTo>
                  <a:lnTo>
                    <a:pt x="799" y="397"/>
                  </a:lnTo>
                  <a:lnTo>
                    <a:pt x="935" y="431"/>
                  </a:lnTo>
                  <a:lnTo>
                    <a:pt x="996" y="470"/>
                  </a:lnTo>
                  <a:lnTo>
                    <a:pt x="1014" y="491"/>
                  </a:lnTo>
                  <a:lnTo>
                    <a:pt x="1019" y="510"/>
                  </a:lnTo>
                  <a:lnTo>
                    <a:pt x="1007" y="533"/>
                  </a:lnTo>
                  <a:lnTo>
                    <a:pt x="951" y="555"/>
                  </a:lnTo>
                  <a:lnTo>
                    <a:pt x="891" y="574"/>
                  </a:lnTo>
                  <a:lnTo>
                    <a:pt x="848" y="606"/>
                  </a:lnTo>
                  <a:lnTo>
                    <a:pt x="783" y="678"/>
                  </a:lnTo>
                  <a:lnTo>
                    <a:pt x="745" y="707"/>
                  </a:lnTo>
                  <a:lnTo>
                    <a:pt x="701" y="725"/>
                  </a:lnTo>
                  <a:lnTo>
                    <a:pt x="643" y="731"/>
                  </a:lnTo>
                  <a:lnTo>
                    <a:pt x="601" y="716"/>
                  </a:lnTo>
                  <a:lnTo>
                    <a:pt x="580" y="698"/>
                  </a:lnTo>
                  <a:lnTo>
                    <a:pt x="569" y="668"/>
                  </a:lnTo>
                  <a:lnTo>
                    <a:pt x="557" y="632"/>
                  </a:lnTo>
                  <a:lnTo>
                    <a:pt x="529" y="599"/>
                  </a:lnTo>
                  <a:lnTo>
                    <a:pt x="439" y="51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49" name="Freeform 1325"/>
            <p:cNvSpPr>
              <a:spLocks/>
            </p:cNvSpPr>
            <p:nvPr/>
          </p:nvSpPr>
          <p:spPr bwMode="auto">
            <a:xfrm>
              <a:off x="5270" y="3040"/>
              <a:ext cx="55" cy="44"/>
            </a:xfrm>
            <a:custGeom>
              <a:avLst/>
              <a:gdLst>
                <a:gd name="T0" fmla="*/ 630 w 820"/>
                <a:gd name="T1" fmla="*/ 532 h 576"/>
                <a:gd name="T2" fmla="*/ 683 w 820"/>
                <a:gd name="T3" fmla="*/ 476 h 576"/>
                <a:gd name="T4" fmla="*/ 718 w 820"/>
                <a:gd name="T5" fmla="*/ 451 h 576"/>
                <a:gd name="T6" fmla="*/ 767 w 820"/>
                <a:gd name="T7" fmla="*/ 438 h 576"/>
                <a:gd name="T8" fmla="*/ 811 w 820"/>
                <a:gd name="T9" fmla="*/ 419 h 576"/>
                <a:gd name="T10" fmla="*/ 820 w 820"/>
                <a:gd name="T11" fmla="*/ 401 h 576"/>
                <a:gd name="T12" fmla="*/ 818 w 820"/>
                <a:gd name="T13" fmla="*/ 385 h 576"/>
                <a:gd name="T14" fmla="*/ 802 w 820"/>
                <a:gd name="T15" fmla="*/ 370 h 576"/>
                <a:gd name="T16" fmla="*/ 753 w 820"/>
                <a:gd name="T17" fmla="*/ 341 h 576"/>
                <a:gd name="T18" fmla="*/ 644 w 820"/>
                <a:gd name="T19" fmla="*/ 316 h 576"/>
                <a:gd name="T20" fmla="*/ 530 w 820"/>
                <a:gd name="T21" fmla="*/ 279 h 576"/>
                <a:gd name="T22" fmla="*/ 300 w 820"/>
                <a:gd name="T23" fmla="*/ 138 h 576"/>
                <a:gd name="T24" fmla="*/ 201 w 820"/>
                <a:gd name="T25" fmla="*/ 78 h 576"/>
                <a:gd name="T26" fmla="*/ 85 w 820"/>
                <a:gd name="T27" fmla="*/ 18 h 576"/>
                <a:gd name="T28" fmla="*/ 31 w 820"/>
                <a:gd name="T29" fmla="*/ 2 h 576"/>
                <a:gd name="T30" fmla="*/ 13 w 820"/>
                <a:gd name="T31" fmla="*/ 0 h 576"/>
                <a:gd name="T32" fmla="*/ 0 w 820"/>
                <a:gd name="T33" fmla="*/ 6 h 576"/>
                <a:gd name="T34" fmla="*/ 3 w 820"/>
                <a:gd name="T35" fmla="*/ 39 h 576"/>
                <a:gd name="T36" fmla="*/ 24 w 820"/>
                <a:gd name="T37" fmla="*/ 74 h 576"/>
                <a:gd name="T38" fmla="*/ 61 w 820"/>
                <a:gd name="T39" fmla="*/ 150 h 576"/>
                <a:gd name="T40" fmla="*/ 94 w 820"/>
                <a:gd name="T41" fmla="*/ 209 h 576"/>
                <a:gd name="T42" fmla="*/ 133 w 820"/>
                <a:gd name="T43" fmla="*/ 268 h 576"/>
                <a:gd name="T44" fmla="*/ 184 w 820"/>
                <a:gd name="T45" fmla="*/ 306 h 576"/>
                <a:gd name="T46" fmla="*/ 242 w 820"/>
                <a:gd name="T47" fmla="*/ 336 h 576"/>
                <a:gd name="T48" fmla="*/ 302 w 820"/>
                <a:gd name="T49" fmla="*/ 364 h 576"/>
                <a:gd name="T50" fmla="*/ 354 w 820"/>
                <a:gd name="T51" fmla="*/ 403 h 576"/>
                <a:gd name="T52" fmla="*/ 426 w 820"/>
                <a:gd name="T53" fmla="*/ 472 h 576"/>
                <a:gd name="T54" fmla="*/ 448 w 820"/>
                <a:gd name="T55" fmla="*/ 497 h 576"/>
                <a:gd name="T56" fmla="*/ 456 w 820"/>
                <a:gd name="T57" fmla="*/ 525 h 576"/>
                <a:gd name="T58" fmla="*/ 468 w 820"/>
                <a:gd name="T59" fmla="*/ 551 h 576"/>
                <a:gd name="T60" fmla="*/ 484 w 820"/>
                <a:gd name="T61" fmla="*/ 564 h 576"/>
                <a:gd name="T62" fmla="*/ 519 w 820"/>
                <a:gd name="T63" fmla="*/ 576 h 576"/>
                <a:gd name="T64" fmla="*/ 565 w 820"/>
                <a:gd name="T65" fmla="*/ 571 h 576"/>
                <a:gd name="T66" fmla="*/ 630 w 820"/>
                <a:gd name="T67" fmla="*/ 532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20" h="576">
                  <a:moveTo>
                    <a:pt x="630" y="532"/>
                  </a:moveTo>
                  <a:lnTo>
                    <a:pt x="683" y="476"/>
                  </a:lnTo>
                  <a:lnTo>
                    <a:pt x="718" y="451"/>
                  </a:lnTo>
                  <a:lnTo>
                    <a:pt x="767" y="438"/>
                  </a:lnTo>
                  <a:lnTo>
                    <a:pt x="811" y="419"/>
                  </a:lnTo>
                  <a:lnTo>
                    <a:pt x="820" y="401"/>
                  </a:lnTo>
                  <a:lnTo>
                    <a:pt x="818" y="385"/>
                  </a:lnTo>
                  <a:lnTo>
                    <a:pt x="802" y="370"/>
                  </a:lnTo>
                  <a:lnTo>
                    <a:pt x="753" y="341"/>
                  </a:lnTo>
                  <a:lnTo>
                    <a:pt x="644" y="316"/>
                  </a:lnTo>
                  <a:lnTo>
                    <a:pt x="530" y="279"/>
                  </a:lnTo>
                  <a:lnTo>
                    <a:pt x="300" y="138"/>
                  </a:lnTo>
                  <a:lnTo>
                    <a:pt x="201" y="78"/>
                  </a:lnTo>
                  <a:lnTo>
                    <a:pt x="85" y="18"/>
                  </a:lnTo>
                  <a:lnTo>
                    <a:pt x="31" y="2"/>
                  </a:lnTo>
                  <a:lnTo>
                    <a:pt x="13" y="0"/>
                  </a:lnTo>
                  <a:lnTo>
                    <a:pt x="0" y="6"/>
                  </a:lnTo>
                  <a:lnTo>
                    <a:pt x="3" y="39"/>
                  </a:lnTo>
                  <a:lnTo>
                    <a:pt x="24" y="74"/>
                  </a:lnTo>
                  <a:lnTo>
                    <a:pt x="61" y="150"/>
                  </a:lnTo>
                  <a:lnTo>
                    <a:pt x="94" y="209"/>
                  </a:lnTo>
                  <a:lnTo>
                    <a:pt x="133" y="268"/>
                  </a:lnTo>
                  <a:lnTo>
                    <a:pt x="184" y="306"/>
                  </a:lnTo>
                  <a:lnTo>
                    <a:pt x="242" y="336"/>
                  </a:lnTo>
                  <a:lnTo>
                    <a:pt x="302" y="364"/>
                  </a:lnTo>
                  <a:lnTo>
                    <a:pt x="354" y="403"/>
                  </a:lnTo>
                  <a:lnTo>
                    <a:pt x="426" y="472"/>
                  </a:lnTo>
                  <a:lnTo>
                    <a:pt x="448" y="497"/>
                  </a:lnTo>
                  <a:lnTo>
                    <a:pt x="456" y="525"/>
                  </a:lnTo>
                  <a:lnTo>
                    <a:pt x="468" y="551"/>
                  </a:lnTo>
                  <a:lnTo>
                    <a:pt x="484" y="564"/>
                  </a:lnTo>
                  <a:lnTo>
                    <a:pt x="519" y="576"/>
                  </a:lnTo>
                  <a:lnTo>
                    <a:pt x="565" y="571"/>
                  </a:lnTo>
                  <a:lnTo>
                    <a:pt x="630" y="53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50" name="Freeform 1326"/>
            <p:cNvSpPr>
              <a:spLocks/>
            </p:cNvSpPr>
            <p:nvPr/>
          </p:nvSpPr>
          <p:spPr bwMode="auto">
            <a:xfrm>
              <a:off x="5066" y="3288"/>
              <a:ext cx="75" cy="78"/>
            </a:xfrm>
            <a:custGeom>
              <a:avLst/>
              <a:gdLst>
                <a:gd name="T0" fmla="*/ 0 w 1121"/>
                <a:gd name="T1" fmla="*/ 215 h 1019"/>
                <a:gd name="T2" fmla="*/ 77 w 1121"/>
                <a:gd name="T3" fmla="*/ 180 h 1019"/>
                <a:gd name="T4" fmla="*/ 144 w 1121"/>
                <a:gd name="T5" fmla="*/ 162 h 1019"/>
                <a:gd name="T6" fmla="*/ 179 w 1121"/>
                <a:gd name="T7" fmla="*/ 162 h 1019"/>
                <a:gd name="T8" fmla="*/ 207 w 1121"/>
                <a:gd name="T9" fmla="*/ 169 h 1019"/>
                <a:gd name="T10" fmla="*/ 248 w 1121"/>
                <a:gd name="T11" fmla="*/ 192 h 1019"/>
                <a:gd name="T12" fmla="*/ 281 w 1121"/>
                <a:gd name="T13" fmla="*/ 224 h 1019"/>
                <a:gd name="T14" fmla="*/ 351 w 1121"/>
                <a:gd name="T15" fmla="*/ 318 h 1019"/>
                <a:gd name="T16" fmla="*/ 456 w 1121"/>
                <a:gd name="T17" fmla="*/ 454 h 1019"/>
                <a:gd name="T18" fmla="*/ 632 w 1121"/>
                <a:gd name="T19" fmla="*/ 637 h 1019"/>
                <a:gd name="T20" fmla="*/ 959 w 1121"/>
                <a:gd name="T21" fmla="*/ 922 h 1019"/>
                <a:gd name="T22" fmla="*/ 1040 w 1121"/>
                <a:gd name="T23" fmla="*/ 984 h 1019"/>
                <a:gd name="T24" fmla="*/ 1121 w 1121"/>
                <a:gd name="T25" fmla="*/ 1019 h 1019"/>
                <a:gd name="T26" fmla="*/ 1031 w 1121"/>
                <a:gd name="T27" fmla="*/ 945 h 1019"/>
                <a:gd name="T28" fmla="*/ 671 w 1121"/>
                <a:gd name="T29" fmla="*/ 629 h 1019"/>
                <a:gd name="T30" fmla="*/ 559 w 1121"/>
                <a:gd name="T31" fmla="*/ 526 h 1019"/>
                <a:gd name="T32" fmla="*/ 429 w 1121"/>
                <a:gd name="T33" fmla="*/ 376 h 1019"/>
                <a:gd name="T34" fmla="*/ 258 w 1121"/>
                <a:gd name="T35" fmla="*/ 143 h 1019"/>
                <a:gd name="T36" fmla="*/ 232 w 1121"/>
                <a:gd name="T37" fmla="*/ 56 h 1019"/>
                <a:gd name="T38" fmla="*/ 216 w 1121"/>
                <a:gd name="T39" fmla="*/ 7 h 1019"/>
                <a:gd name="T40" fmla="*/ 214 w 1121"/>
                <a:gd name="T41" fmla="*/ 0 h 1019"/>
                <a:gd name="T42" fmla="*/ 212 w 1121"/>
                <a:gd name="T43" fmla="*/ 9 h 1019"/>
                <a:gd name="T44" fmla="*/ 207 w 1121"/>
                <a:gd name="T45" fmla="*/ 42 h 1019"/>
                <a:gd name="T46" fmla="*/ 183 w 1121"/>
                <a:gd name="T47" fmla="*/ 77 h 1019"/>
                <a:gd name="T48" fmla="*/ 111 w 1121"/>
                <a:gd name="T49" fmla="*/ 143 h 1019"/>
                <a:gd name="T50" fmla="*/ 0 w 1121"/>
                <a:gd name="T51" fmla="*/ 215 h 10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21" h="1019">
                  <a:moveTo>
                    <a:pt x="0" y="215"/>
                  </a:moveTo>
                  <a:lnTo>
                    <a:pt x="77" y="180"/>
                  </a:lnTo>
                  <a:lnTo>
                    <a:pt x="144" y="162"/>
                  </a:lnTo>
                  <a:lnTo>
                    <a:pt x="179" y="162"/>
                  </a:lnTo>
                  <a:lnTo>
                    <a:pt x="207" y="169"/>
                  </a:lnTo>
                  <a:lnTo>
                    <a:pt x="248" y="192"/>
                  </a:lnTo>
                  <a:lnTo>
                    <a:pt x="281" y="224"/>
                  </a:lnTo>
                  <a:lnTo>
                    <a:pt x="351" y="318"/>
                  </a:lnTo>
                  <a:lnTo>
                    <a:pt x="456" y="454"/>
                  </a:lnTo>
                  <a:lnTo>
                    <a:pt x="632" y="637"/>
                  </a:lnTo>
                  <a:lnTo>
                    <a:pt x="959" y="922"/>
                  </a:lnTo>
                  <a:lnTo>
                    <a:pt x="1040" y="984"/>
                  </a:lnTo>
                  <a:lnTo>
                    <a:pt x="1121" y="1019"/>
                  </a:lnTo>
                  <a:lnTo>
                    <a:pt x="1031" y="945"/>
                  </a:lnTo>
                  <a:lnTo>
                    <a:pt x="671" y="629"/>
                  </a:lnTo>
                  <a:lnTo>
                    <a:pt x="559" y="526"/>
                  </a:lnTo>
                  <a:lnTo>
                    <a:pt x="429" y="376"/>
                  </a:lnTo>
                  <a:lnTo>
                    <a:pt x="258" y="143"/>
                  </a:lnTo>
                  <a:lnTo>
                    <a:pt x="232" y="56"/>
                  </a:lnTo>
                  <a:lnTo>
                    <a:pt x="216" y="7"/>
                  </a:lnTo>
                  <a:lnTo>
                    <a:pt x="214" y="0"/>
                  </a:lnTo>
                  <a:lnTo>
                    <a:pt x="212" y="9"/>
                  </a:lnTo>
                  <a:lnTo>
                    <a:pt x="207" y="42"/>
                  </a:lnTo>
                  <a:lnTo>
                    <a:pt x="183" y="77"/>
                  </a:lnTo>
                  <a:lnTo>
                    <a:pt x="111" y="143"/>
                  </a:lnTo>
                  <a:lnTo>
                    <a:pt x="0" y="2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51" name="Freeform 1327"/>
            <p:cNvSpPr>
              <a:spLocks/>
            </p:cNvSpPr>
            <p:nvPr/>
          </p:nvSpPr>
          <p:spPr bwMode="auto">
            <a:xfrm>
              <a:off x="5642" y="3577"/>
              <a:ext cx="65" cy="82"/>
            </a:xfrm>
            <a:custGeom>
              <a:avLst/>
              <a:gdLst>
                <a:gd name="T0" fmla="*/ 982 w 982"/>
                <a:gd name="T1" fmla="*/ 0 h 1072"/>
                <a:gd name="T2" fmla="*/ 955 w 982"/>
                <a:gd name="T3" fmla="*/ 74 h 1072"/>
                <a:gd name="T4" fmla="*/ 875 w 982"/>
                <a:gd name="T5" fmla="*/ 254 h 1072"/>
                <a:gd name="T6" fmla="*/ 822 w 982"/>
                <a:gd name="T7" fmla="*/ 364 h 1072"/>
                <a:gd name="T8" fmla="*/ 757 w 982"/>
                <a:gd name="T9" fmla="*/ 477 h 1072"/>
                <a:gd name="T10" fmla="*/ 685 w 982"/>
                <a:gd name="T11" fmla="*/ 583 h 1072"/>
                <a:gd name="T12" fmla="*/ 606 w 982"/>
                <a:gd name="T13" fmla="*/ 675 h 1072"/>
                <a:gd name="T14" fmla="*/ 527 w 982"/>
                <a:gd name="T15" fmla="*/ 744 h 1072"/>
                <a:gd name="T16" fmla="*/ 434 w 982"/>
                <a:gd name="T17" fmla="*/ 815 h 1072"/>
                <a:gd name="T18" fmla="*/ 234 w 982"/>
                <a:gd name="T19" fmla="*/ 943 h 1072"/>
                <a:gd name="T20" fmla="*/ 0 w 982"/>
                <a:gd name="T21" fmla="*/ 1072 h 1072"/>
                <a:gd name="T22" fmla="*/ 225 w 982"/>
                <a:gd name="T23" fmla="*/ 912 h 1072"/>
                <a:gd name="T24" fmla="*/ 416 w 982"/>
                <a:gd name="T25" fmla="*/ 769 h 1072"/>
                <a:gd name="T26" fmla="*/ 576 w 982"/>
                <a:gd name="T27" fmla="*/ 634 h 1072"/>
                <a:gd name="T28" fmla="*/ 641 w 982"/>
                <a:gd name="T29" fmla="*/ 559 h 1072"/>
                <a:gd name="T30" fmla="*/ 711 w 982"/>
                <a:gd name="T31" fmla="*/ 466 h 1072"/>
                <a:gd name="T32" fmla="*/ 843 w 982"/>
                <a:gd name="T33" fmla="*/ 256 h 1072"/>
                <a:gd name="T34" fmla="*/ 982 w 982"/>
                <a:gd name="T35" fmla="*/ 0 h 1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2" h="1072">
                  <a:moveTo>
                    <a:pt x="982" y="0"/>
                  </a:moveTo>
                  <a:lnTo>
                    <a:pt x="955" y="74"/>
                  </a:lnTo>
                  <a:lnTo>
                    <a:pt x="875" y="254"/>
                  </a:lnTo>
                  <a:lnTo>
                    <a:pt x="822" y="364"/>
                  </a:lnTo>
                  <a:lnTo>
                    <a:pt x="757" y="477"/>
                  </a:lnTo>
                  <a:lnTo>
                    <a:pt x="685" y="583"/>
                  </a:lnTo>
                  <a:lnTo>
                    <a:pt x="606" y="675"/>
                  </a:lnTo>
                  <a:lnTo>
                    <a:pt x="527" y="744"/>
                  </a:lnTo>
                  <a:lnTo>
                    <a:pt x="434" y="815"/>
                  </a:lnTo>
                  <a:lnTo>
                    <a:pt x="234" y="943"/>
                  </a:lnTo>
                  <a:lnTo>
                    <a:pt x="0" y="1072"/>
                  </a:lnTo>
                  <a:lnTo>
                    <a:pt x="225" y="912"/>
                  </a:lnTo>
                  <a:lnTo>
                    <a:pt x="416" y="769"/>
                  </a:lnTo>
                  <a:lnTo>
                    <a:pt x="576" y="634"/>
                  </a:lnTo>
                  <a:lnTo>
                    <a:pt x="641" y="559"/>
                  </a:lnTo>
                  <a:lnTo>
                    <a:pt x="711" y="466"/>
                  </a:lnTo>
                  <a:lnTo>
                    <a:pt x="843" y="256"/>
                  </a:lnTo>
                  <a:lnTo>
                    <a:pt x="98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52" name="Freeform 1328"/>
            <p:cNvSpPr>
              <a:spLocks/>
            </p:cNvSpPr>
            <p:nvPr/>
          </p:nvSpPr>
          <p:spPr bwMode="auto">
            <a:xfrm>
              <a:off x="5299" y="3082"/>
              <a:ext cx="29" cy="22"/>
            </a:xfrm>
            <a:custGeom>
              <a:avLst/>
              <a:gdLst>
                <a:gd name="T0" fmla="*/ 428 w 428"/>
                <a:gd name="T1" fmla="*/ 0 h 294"/>
                <a:gd name="T2" fmla="*/ 356 w 428"/>
                <a:gd name="T3" fmla="*/ 70 h 294"/>
                <a:gd name="T4" fmla="*/ 242 w 428"/>
                <a:gd name="T5" fmla="*/ 161 h 294"/>
                <a:gd name="T6" fmla="*/ 114 w 428"/>
                <a:gd name="T7" fmla="*/ 242 h 294"/>
                <a:gd name="T8" fmla="*/ 0 w 428"/>
                <a:gd name="T9" fmla="*/ 294 h 294"/>
              </a:gdLst>
              <a:ahLst/>
              <a:cxnLst>
                <a:cxn ang="0">
                  <a:pos x="T0" y="T1"/>
                </a:cxn>
                <a:cxn ang="0">
                  <a:pos x="T2" y="T3"/>
                </a:cxn>
                <a:cxn ang="0">
                  <a:pos x="T4" y="T5"/>
                </a:cxn>
                <a:cxn ang="0">
                  <a:pos x="T6" y="T7"/>
                </a:cxn>
                <a:cxn ang="0">
                  <a:pos x="T8" y="T9"/>
                </a:cxn>
              </a:cxnLst>
              <a:rect l="0" t="0" r="r" b="b"/>
              <a:pathLst>
                <a:path w="428" h="294">
                  <a:moveTo>
                    <a:pt x="428" y="0"/>
                  </a:moveTo>
                  <a:lnTo>
                    <a:pt x="356" y="70"/>
                  </a:lnTo>
                  <a:lnTo>
                    <a:pt x="242" y="161"/>
                  </a:lnTo>
                  <a:lnTo>
                    <a:pt x="114" y="242"/>
                  </a:lnTo>
                  <a:lnTo>
                    <a:pt x="0" y="294"/>
                  </a:lnTo>
                </a:path>
              </a:pathLst>
            </a:custGeom>
            <a:noFill/>
            <a:ln w="1588">
              <a:solidFill>
                <a:srgbClr val="2626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53" name="Freeform 1329"/>
            <p:cNvSpPr>
              <a:spLocks/>
            </p:cNvSpPr>
            <p:nvPr/>
          </p:nvSpPr>
          <p:spPr bwMode="auto">
            <a:xfrm>
              <a:off x="5166" y="3105"/>
              <a:ext cx="140" cy="97"/>
            </a:xfrm>
            <a:custGeom>
              <a:avLst/>
              <a:gdLst>
                <a:gd name="T0" fmla="*/ 2037 w 2090"/>
                <a:gd name="T1" fmla="*/ 237 h 1267"/>
                <a:gd name="T2" fmla="*/ 1990 w 2090"/>
                <a:gd name="T3" fmla="*/ 306 h 1267"/>
                <a:gd name="T4" fmla="*/ 1941 w 2090"/>
                <a:gd name="T5" fmla="*/ 348 h 1267"/>
                <a:gd name="T6" fmla="*/ 1867 w 2090"/>
                <a:gd name="T7" fmla="*/ 383 h 1267"/>
                <a:gd name="T8" fmla="*/ 1791 w 2090"/>
                <a:gd name="T9" fmla="*/ 426 h 1267"/>
                <a:gd name="T10" fmla="*/ 1674 w 2090"/>
                <a:gd name="T11" fmla="*/ 512 h 1267"/>
                <a:gd name="T12" fmla="*/ 1415 w 2090"/>
                <a:gd name="T13" fmla="*/ 716 h 1267"/>
                <a:gd name="T14" fmla="*/ 1298 w 2090"/>
                <a:gd name="T15" fmla="*/ 792 h 1267"/>
                <a:gd name="T16" fmla="*/ 1180 w 2090"/>
                <a:gd name="T17" fmla="*/ 843 h 1267"/>
                <a:gd name="T18" fmla="*/ 1061 w 2090"/>
                <a:gd name="T19" fmla="*/ 885 h 1267"/>
                <a:gd name="T20" fmla="*/ 951 w 2090"/>
                <a:gd name="T21" fmla="*/ 933 h 1267"/>
                <a:gd name="T22" fmla="*/ 846 w 2090"/>
                <a:gd name="T23" fmla="*/ 1000 h 1267"/>
                <a:gd name="T24" fmla="*/ 723 w 2090"/>
                <a:gd name="T25" fmla="*/ 1085 h 1267"/>
                <a:gd name="T26" fmla="*/ 551 w 2090"/>
                <a:gd name="T27" fmla="*/ 1177 h 1267"/>
                <a:gd name="T28" fmla="*/ 300 w 2090"/>
                <a:gd name="T29" fmla="*/ 1267 h 1267"/>
                <a:gd name="T30" fmla="*/ 0 w 2090"/>
                <a:gd name="T31" fmla="*/ 843 h 1267"/>
                <a:gd name="T32" fmla="*/ 163 w 2090"/>
                <a:gd name="T33" fmla="*/ 779 h 1267"/>
                <a:gd name="T34" fmla="*/ 345 w 2090"/>
                <a:gd name="T35" fmla="*/ 1007 h 1267"/>
                <a:gd name="T36" fmla="*/ 593 w 2090"/>
                <a:gd name="T37" fmla="*/ 921 h 1267"/>
                <a:gd name="T38" fmla="*/ 765 w 2090"/>
                <a:gd name="T39" fmla="*/ 838 h 1267"/>
                <a:gd name="T40" fmla="*/ 990 w 2090"/>
                <a:gd name="T41" fmla="*/ 700 h 1267"/>
                <a:gd name="T42" fmla="*/ 1101 w 2090"/>
                <a:gd name="T43" fmla="*/ 652 h 1267"/>
                <a:gd name="T44" fmla="*/ 1217 w 2090"/>
                <a:gd name="T45" fmla="*/ 610 h 1267"/>
                <a:gd name="T46" fmla="*/ 1336 w 2090"/>
                <a:gd name="T47" fmla="*/ 560 h 1267"/>
                <a:gd name="T48" fmla="*/ 1454 w 2090"/>
                <a:gd name="T49" fmla="*/ 481 h 1267"/>
                <a:gd name="T50" fmla="*/ 1714 w 2090"/>
                <a:gd name="T51" fmla="*/ 277 h 1267"/>
                <a:gd name="T52" fmla="*/ 1830 w 2090"/>
                <a:gd name="T53" fmla="*/ 194 h 1267"/>
                <a:gd name="T54" fmla="*/ 1905 w 2090"/>
                <a:gd name="T55" fmla="*/ 150 h 1267"/>
                <a:gd name="T56" fmla="*/ 1976 w 2090"/>
                <a:gd name="T57" fmla="*/ 97 h 1267"/>
                <a:gd name="T58" fmla="*/ 2090 w 2090"/>
                <a:gd name="T59" fmla="*/ 0 h 1267"/>
                <a:gd name="T60" fmla="*/ 2088 w 2090"/>
                <a:gd name="T61" fmla="*/ 76 h 1267"/>
                <a:gd name="T62" fmla="*/ 2071 w 2090"/>
                <a:gd name="T63" fmla="*/ 152 h 1267"/>
                <a:gd name="T64" fmla="*/ 2037 w 2090"/>
                <a:gd name="T65" fmla="*/ 237 h 1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90" h="1267">
                  <a:moveTo>
                    <a:pt x="2037" y="237"/>
                  </a:moveTo>
                  <a:lnTo>
                    <a:pt x="1990" y="306"/>
                  </a:lnTo>
                  <a:lnTo>
                    <a:pt x="1941" y="348"/>
                  </a:lnTo>
                  <a:lnTo>
                    <a:pt x="1867" y="383"/>
                  </a:lnTo>
                  <a:lnTo>
                    <a:pt x="1791" y="426"/>
                  </a:lnTo>
                  <a:lnTo>
                    <a:pt x="1674" y="512"/>
                  </a:lnTo>
                  <a:lnTo>
                    <a:pt x="1415" y="716"/>
                  </a:lnTo>
                  <a:lnTo>
                    <a:pt x="1298" y="792"/>
                  </a:lnTo>
                  <a:lnTo>
                    <a:pt x="1180" y="843"/>
                  </a:lnTo>
                  <a:lnTo>
                    <a:pt x="1061" y="885"/>
                  </a:lnTo>
                  <a:lnTo>
                    <a:pt x="951" y="933"/>
                  </a:lnTo>
                  <a:lnTo>
                    <a:pt x="846" y="1000"/>
                  </a:lnTo>
                  <a:lnTo>
                    <a:pt x="723" y="1085"/>
                  </a:lnTo>
                  <a:lnTo>
                    <a:pt x="551" y="1177"/>
                  </a:lnTo>
                  <a:lnTo>
                    <a:pt x="300" y="1267"/>
                  </a:lnTo>
                  <a:lnTo>
                    <a:pt x="0" y="843"/>
                  </a:lnTo>
                  <a:lnTo>
                    <a:pt x="163" y="779"/>
                  </a:lnTo>
                  <a:lnTo>
                    <a:pt x="345" y="1007"/>
                  </a:lnTo>
                  <a:lnTo>
                    <a:pt x="593" y="921"/>
                  </a:lnTo>
                  <a:lnTo>
                    <a:pt x="765" y="838"/>
                  </a:lnTo>
                  <a:lnTo>
                    <a:pt x="990" y="700"/>
                  </a:lnTo>
                  <a:lnTo>
                    <a:pt x="1101" y="652"/>
                  </a:lnTo>
                  <a:lnTo>
                    <a:pt x="1217" y="610"/>
                  </a:lnTo>
                  <a:lnTo>
                    <a:pt x="1336" y="560"/>
                  </a:lnTo>
                  <a:lnTo>
                    <a:pt x="1454" y="481"/>
                  </a:lnTo>
                  <a:lnTo>
                    <a:pt x="1714" y="277"/>
                  </a:lnTo>
                  <a:lnTo>
                    <a:pt x="1830" y="194"/>
                  </a:lnTo>
                  <a:lnTo>
                    <a:pt x="1905" y="150"/>
                  </a:lnTo>
                  <a:lnTo>
                    <a:pt x="1976" y="97"/>
                  </a:lnTo>
                  <a:lnTo>
                    <a:pt x="2090" y="0"/>
                  </a:lnTo>
                  <a:lnTo>
                    <a:pt x="2088" y="76"/>
                  </a:lnTo>
                  <a:lnTo>
                    <a:pt x="2071" y="152"/>
                  </a:lnTo>
                  <a:lnTo>
                    <a:pt x="2037" y="237"/>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54" name="Freeform 1330"/>
            <p:cNvSpPr>
              <a:spLocks/>
            </p:cNvSpPr>
            <p:nvPr/>
          </p:nvSpPr>
          <p:spPr bwMode="auto">
            <a:xfrm>
              <a:off x="5017" y="2992"/>
              <a:ext cx="161" cy="204"/>
            </a:xfrm>
            <a:custGeom>
              <a:avLst/>
              <a:gdLst>
                <a:gd name="T0" fmla="*/ 2411 w 2411"/>
                <a:gd name="T1" fmla="*/ 2251 h 2649"/>
                <a:gd name="T2" fmla="*/ 2279 w 2411"/>
                <a:gd name="T3" fmla="*/ 2292 h 2649"/>
                <a:gd name="T4" fmla="*/ 2158 w 2411"/>
                <a:gd name="T5" fmla="*/ 2350 h 2649"/>
                <a:gd name="T6" fmla="*/ 2049 w 2411"/>
                <a:gd name="T7" fmla="*/ 2416 h 2649"/>
                <a:gd name="T8" fmla="*/ 1954 w 2411"/>
                <a:gd name="T9" fmla="*/ 2484 h 2649"/>
                <a:gd name="T10" fmla="*/ 1817 w 2411"/>
                <a:gd name="T11" fmla="*/ 2599 h 2649"/>
                <a:gd name="T12" fmla="*/ 1766 w 2411"/>
                <a:gd name="T13" fmla="*/ 2649 h 2649"/>
                <a:gd name="T14" fmla="*/ 1726 w 2411"/>
                <a:gd name="T15" fmla="*/ 2567 h 2649"/>
                <a:gd name="T16" fmla="*/ 1654 w 2411"/>
                <a:gd name="T17" fmla="*/ 2454 h 2649"/>
                <a:gd name="T18" fmla="*/ 1437 w 2411"/>
                <a:gd name="T19" fmla="*/ 2154 h 2649"/>
                <a:gd name="T20" fmla="*/ 835 w 2411"/>
                <a:gd name="T21" fmla="*/ 1406 h 2649"/>
                <a:gd name="T22" fmla="*/ 257 w 2411"/>
                <a:gd name="T23" fmla="*/ 721 h 2649"/>
                <a:gd name="T24" fmla="*/ 0 w 2411"/>
                <a:gd name="T25" fmla="*/ 422 h 2649"/>
                <a:gd name="T26" fmla="*/ 60 w 2411"/>
                <a:gd name="T27" fmla="*/ 350 h 2649"/>
                <a:gd name="T28" fmla="*/ 155 w 2411"/>
                <a:gd name="T29" fmla="*/ 279 h 2649"/>
                <a:gd name="T30" fmla="*/ 271 w 2411"/>
                <a:gd name="T31" fmla="*/ 208 h 2649"/>
                <a:gd name="T32" fmla="*/ 394 w 2411"/>
                <a:gd name="T33" fmla="*/ 143 h 2649"/>
                <a:gd name="T34" fmla="*/ 614 w 2411"/>
                <a:gd name="T35" fmla="*/ 39 h 2649"/>
                <a:gd name="T36" fmla="*/ 710 w 2411"/>
                <a:gd name="T37" fmla="*/ 0 h 2649"/>
                <a:gd name="T38" fmla="*/ 2411 w 2411"/>
                <a:gd name="T39" fmla="*/ 2251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1" h="2649">
                  <a:moveTo>
                    <a:pt x="2411" y="2251"/>
                  </a:moveTo>
                  <a:lnTo>
                    <a:pt x="2279" y="2292"/>
                  </a:lnTo>
                  <a:lnTo>
                    <a:pt x="2158" y="2350"/>
                  </a:lnTo>
                  <a:lnTo>
                    <a:pt x="2049" y="2416"/>
                  </a:lnTo>
                  <a:lnTo>
                    <a:pt x="1954" y="2484"/>
                  </a:lnTo>
                  <a:lnTo>
                    <a:pt x="1817" y="2599"/>
                  </a:lnTo>
                  <a:lnTo>
                    <a:pt x="1766" y="2649"/>
                  </a:lnTo>
                  <a:lnTo>
                    <a:pt x="1726" y="2567"/>
                  </a:lnTo>
                  <a:lnTo>
                    <a:pt x="1654" y="2454"/>
                  </a:lnTo>
                  <a:lnTo>
                    <a:pt x="1437" y="2154"/>
                  </a:lnTo>
                  <a:lnTo>
                    <a:pt x="835" y="1406"/>
                  </a:lnTo>
                  <a:lnTo>
                    <a:pt x="257" y="721"/>
                  </a:lnTo>
                  <a:lnTo>
                    <a:pt x="0" y="422"/>
                  </a:lnTo>
                  <a:lnTo>
                    <a:pt x="60" y="350"/>
                  </a:lnTo>
                  <a:lnTo>
                    <a:pt x="155" y="279"/>
                  </a:lnTo>
                  <a:lnTo>
                    <a:pt x="271" y="208"/>
                  </a:lnTo>
                  <a:lnTo>
                    <a:pt x="394" y="143"/>
                  </a:lnTo>
                  <a:lnTo>
                    <a:pt x="614" y="39"/>
                  </a:lnTo>
                  <a:lnTo>
                    <a:pt x="710" y="0"/>
                  </a:lnTo>
                  <a:lnTo>
                    <a:pt x="2411" y="2251"/>
                  </a:lnTo>
                  <a:close/>
                </a:path>
              </a:pathLst>
            </a:custGeom>
            <a:solidFill>
              <a:srgbClr val="4D4D4D"/>
            </a:solidFill>
            <a:ln w="1588">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55" name="Line 1331"/>
            <p:cNvSpPr>
              <a:spLocks noChangeShapeType="1"/>
            </p:cNvSpPr>
            <p:nvPr/>
          </p:nvSpPr>
          <p:spPr bwMode="auto">
            <a:xfrm>
              <a:off x="5063" y="2994"/>
              <a:ext cx="114" cy="17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56" name="Line 1332"/>
            <p:cNvSpPr>
              <a:spLocks noChangeShapeType="1"/>
            </p:cNvSpPr>
            <p:nvPr/>
          </p:nvSpPr>
          <p:spPr bwMode="auto">
            <a:xfrm flipH="1" flipV="1">
              <a:off x="5062" y="2994"/>
              <a:ext cx="114" cy="17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57" name="Freeform 1333"/>
            <p:cNvSpPr>
              <a:spLocks/>
            </p:cNvSpPr>
            <p:nvPr/>
          </p:nvSpPr>
          <p:spPr bwMode="auto">
            <a:xfrm>
              <a:off x="5061" y="2995"/>
              <a:ext cx="114" cy="170"/>
            </a:xfrm>
            <a:custGeom>
              <a:avLst/>
              <a:gdLst>
                <a:gd name="T0" fmla="*/ 1704 w 1704"/>
                <a:gd name="T1" fmla="*/ 2221 h 2221"/>
                <a:gd name="T2" fmla="*/ 845 w 1704"/>
                <a:gd name="T3" fmla="*/ 1095 h 2221"/>
                <a:gd name="T4" fmla="*/ 0 w 1704"/>
                <a:gd name="T5" fmla="*/ 0 h 2221"/>
              </a:gdLst>
              <a:ahLst/>
              <a:cxnLst>
                <a:cxn ang="0">
                  <a:pos x="T0" y="T1"/>
                </a:cxn>
                <a:cxn ang="0">
                  <a:pos x="T2" y="T3"/>
                </a:cxn>
                <a:cxn ang="0">
                  <a:pos x="T4" y="T5"/>
                </a:cxn>
              </a:cxnLst>
              <a:rect l="0" t="0" r="r" b="b"/>
              <a:pathLst>
                <a:path w="1704" h="2221">
                  <a:moveTo>
                    <a:pt x="1704" y="2221"/>
                  </a:moveTo>
                  <a:lnTo>
                    <a:pt x="845" y="1095"/>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58" name="Freeform 1334"/>
            <p:cNvSpPr>
              <a:spLocks/>
            </p:cNvSpPr>
            <p:nvPr/>
          </p:nvSpPr>
          <p:spPr bwMode="auto">
            <a:xfrm>
              <a:off x="5060" y="2995"/>
              <a:ext cx="114" cy="171"/>
            </a:xfrm>
            <a:custGeom>
              <a:avLst/>
              <a:gdLst>
                <a:gd name="T0" fmla="*/ 1706 w 1706"/>
                <a:gd name="T1" fmla="*/ 2220 h 2220"/>
                <a:gd name="T2" fmla="*/ 1430 w 1706"/>
                <a:gd name="T3" fmla="*/ 1847 h 2220"/>
                <a:gd name="T4" fmla="*/ 845 w 1706"/>
                <a:gd name="T5" fmla="*/ 1087 h 2220"/>
                <a:gd name="T6" fmla="*/ 0 w 1706"/>
                <a:gd name="T7" fmla="*/ 0 h 2220"/>
              </a:gdLst>
              <a:ahLst/>
              <a:cxnLst>
                <a:cxn ang="0">
                  <a:pos x="T0" y="T1"/>
                </a:cxn>
                <a:cxn ang="0">
                  <a:pos x="T2" y="T3"/>
                </a:cxn>
                <a:cxn ang="0">
                  <a:pos x="T4" y="T5"/>
                </a:cxn>
                <a:cxn ang="0">
                  <a:pos x="T6" y="T7"/>
                </a:cxn>
              </a:cxnLst>
              <a:rect l="0" t="0" r="r" b="b"/>
              <a:pathLst>
                <a:path w="1706" h="2220">
                  <a:moveTo>
                    <a:pt x="1706" y="2220"/>
                  </a:moveTo>
                  <a:lnTo>
                    <a:pt x="1430" y="1847"/>
                  </a:lnTo>
                  <a:lnTo>
                    <a:pt x="845" y="1087"/>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59" name="Freeform 1335"/>
            <p:cNvSpPr>
              <a:spLocks/>
            </p:cNvSpPr>
            <p:nvPr/>
          </p:nvSpPr>
          <p:spPr bwMode="auto">
            <a:xfrm>
              <a:off x="5059" y="2996"/>
              <a:ext cx="114" cy="170"/>
            </a:xfrm>
            <a:custGeom>
              <a:avLst/>
              <a:gdLst>
                <a:gd name="T0" fmla="*/ 1706 w 1706"/>
                <a:gd name="T1" fmla="*/ 2218 h 2218"/>
                <a:gd name="T2" fmla="*/ 1625 w 1706"/>
                <a:gd name="T3" fmla="*/ 2096 h 2218"/>
                <a:gd name="T4" fmla="*/ 1425 w 1706"/>
                <a:gd name="T5" fmla="*/ 1833 h 2218"/>
                <a:gd name="T6" fmla="*/ 840 w 1706"/>
                <a:gd name="T7" fmla="*/ 1076 h 2218"/>
                <a:gd name="T8" fmla="*/ 0 w 1706"/>
                <a:gd name="T9" fmla="*/ 0 h 2218"/>
              </a:gdLst>
              <a:ahLst/>
              <a:cxnLst>
                <a:cxn ang="0">
                  <a:pos x="T0" y="T1"/>
                </a:cxn>
                <a:cxn ang="0">
                  <a:pos x="T2" y="T3"/>
                </a:cxn>
                <a:cxn ang="0">
                  <a:pos x="T4" y="T5"/>
                </a:cxn>
                <a:cxn ang="0">
                  <a:pos x="T6" y="T7"/>
                </a:cxn>
                <a:cxn ang="0">
                  <a:pos x="T8" y="T9"/>
                </a:cxn>
              </a:cxnLst>
              <a:rect l="0" t="0" r="r" b="b"/>
              <a:pathLst>
                <a:path w="1706" h="2218">
                  <a:moveTo>
                    <a:pt x="1706" y="2218"/>
                  </a:moveTo>
                  <a:lnTo>
                    <a:pt x="1625" y="2096"/>
                  </a:lnTo>
                  <a:lnTo>
                    <a:pt x="1425" y="1833"/>
                  </a:lnTo>
                  <a:lnTo>
                    <a:pt x="840" y="1076"/>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60" name="Freeform 1336"/>
            <p:cNvSpPr>
              <a:spLocks/>
            </p:cNvSpPr>
            <p:nvPr/>
          </p:nvSpPr>
          <p:spPr bwMode="auto">
            <a:xfrm>
              <a:off x="5058" y="2996"/>
              <a:ext cx="114" cy="171"/>
            </a:xfrm>
            <a:custGeom>
              <a:avLst/>
              <a:gdLst>
                <a:gd name="T0" fmla="*/ 1711 w 1711"/>
                <a:gd name="T1" fmla="*/ 2215 h 2215"/>
                <a:gd name="T2" fmla="*/ 1627 w 1711"/>
                <a:gd name="T3" fmla="*/ 2089 h 2215"/>
                <a:gd name="T4" fmla="*/ 1427 w 1711"/>
                <a:gd name="T5" fmla="*/ 1824 h 2215"/>
                <a:gd name="T6" fmla="*/ 840 w 1711"/>
                <a:gd name="T7" fmla="*/ 1069 h 2215"/>
                <a:gd name="T8" fmla="*/ 0 w 1711"/>
                <a:gd name="T9" fmla="*/ 0 h 2215"/>
              </a:gdLst>
              <a:ahLst/>
              <a:cxnLst>
                <a:cxn ang="0">
                  <a:pos x="T0" y="T1"/>
                </a:cxn>
                <a:cxn ang="0">
                  <a:pos x="T2" y="T3"/>
                </a:cxn>
                <a:cxn ang="0">
                  <a:pos x="T4" y="T5"/>
                </a:cxn>
                <a:cxn ang="0">
                  <a:pos x="T6" y="T7"/>
                </a:cxn>
                <a:cxn ang="0">
                  <a:pos x="T8" y="T9"/>
                </a:cxn>
              </a:cxnLst>
              <a:rect l="0" t="0" r="r" b="b"/>
              <a:pathLst>
                <a:path w="1711" h="2215">
                  <a:moveTo>
                    <a:pt x="1711" y="2215"/>
                  </a:moveTo>
                  <a:lnTo>
                    <a:pt x="1627" y="2089"/>
                  </a:lnTo>
                  <a:lnTo>
                    <a:pt x="1427" y="1824"/>
                  </a:lnTo>
                  <a:lnTo>
                    <a:pt x="840" y="1069"/>
                  </a:lnTo>
                  <a:lnTo>
                    <a:pt x="0" y="0"/>
                  </a:lnTo>
                </a:path>
              </a:pathLst>
            </a:custGeom>
            <a:noFill/>
            <a:ln w="6350">
              <a:solidFill>
                <a:srgbClr val="05050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61" name="Freeform 1337"/>
            <p:cNvSpPr>
              <a:spLocks/>
            </p:cNvSpPr>
            <p:nvPr/>
          </p:nvSpPr>
          <p:spPr bwMode="auto">
            <a:xfrm>
              <a:off x="5057" y="2997"/>
              <a:ext cx="114" cy="170"/>
            </a:xfrm>
            <a:custGeom>
              <a:avLst/>
              <a:gdLst>
                <a:gd name="T0" fmla="*/ 1714 w 1714"/>
                <a:gd name="T1" fmla="*/ 2213 h 2213"/>
                <a:gd name="T2" fmla="*/ 1625 w 1714"/>
                <a:gd name="T3" fmla="*/ 2082 h 2213"/>
                <a:gd name="T4" fmla="*/ 1425 w 1714"/>
                <a:gd name="T5" fmla="*/ 1813 h 2213"/>
                <a:gd name="T6" fmla="*/ 838 w 1714"/>
                <a:gd name="T7" fmla="*/ 1060 h 2213"/>
                <a:gd name="T8" fmla="*/ 0 w 1714"/>
                <a:gd name="T9" fmla="*/ 0 h 2213"/>
              </a:gdLst>
              <a:ahLst/>
              <a:cxnLst>
                <a:cxn ang="0">
                  <a:pos x="T0" y="T1"/>
                </a:cxn>
                <a:cxn ang="0">
                  <a:pos x="T2" y="T3"/>
                </a:cxn>
                <a:cxn ang="0">
                  <a:pos x="T4" y="T5"/>
                </a:cxn>
                <a:cxn ang="0">
                  <a:pos x="T6" y="T7"/>
                </a:cxn>
                <a:cxn ang="0">
                  <a:pos x="T8" y="T9"/>
                </a:cxn>
              </a:cxnLst>
              <a:rect l="0" t="0" r="r" b="b"/>
              <a:pathLst>
                <a:path w="1714" h="2213">
                  <a:moveTo>
                    <a:pt x="1714" y="2213"/>
                  </a:moveTo>
                  <a:lnTo>
                    <a:pt x="1625" y="2082"/>
                  </a:lnTo>
                  <a:lnTo>
                    <a:pt x="1425" y="1813"/>
                  </a:lnTo>
                  <a:lnTo>
                    <a:pt x="838" y="1060"/>
                  </a:lnTo>
                  <a:lnTo>
                    <a:pt x="0" y="0"/>
                  </a:lnTo>
                </a:path>
              </a:pathLst>
            </a:custGeom>
            <a:noFill/>
            <a:ln w="6350">
              <a:solidFill>
                <a:srgbClr val="0D0D0D"/>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62" name="Freeform 1338"/>
            <p:cNvSpPr>
              <a:spLocks/>
            </p:cNvSpPr>
            <p:nvPr/>
          </p:nvSpPr>
          <p:spPr bwMode="auto">
            <a:xfrm>
              <a:off x="5056" y="2997"/>
              <a:ext cx="114" cy="170"/>
            </a:xfrm>
            <a:custGeom>
              <a:avLst/>
              <a:gdLst>
                <a:gd name="T0" fmla="*/ 1713 w 1713"/>
                <a:gd name="T1" fmla="*/ 2211 h 2211"/>
                <a:gd name="T2" fmla="*/ 1625 w 1713"/>
                <a:gd name="T3" fmla="*/ 2072 h 2211"/>
                <a:gd name="T4" fmla="*/ 1423 w 1713"/>
                <a:gd name="T5" fmla="*/ 1803 h 2211"/>
                <a:gd name="T6" fmla="*/ 835 w 1713"/>
                <a:gd name="T7" fmla="*/ 1050 h 2211"/>
                <a:gd name="T8" fmla="*/ 0 w 1713"/>
                <a:gd name="T9" fmla="*/ 0 h 2211"/>
              </a:gdLst>
              <a:ahLst/>
              <a:cxnLst>
                <a:cxn ang="0">
                  <a:pos x="T0" y="T1"/>
                </a:cxn>
                <a:cxn ang="0">
                  <a:pos x="T2" y="T3"/>
                </a:cxn>
                <a:cxn ang="0">
                  <a:pos x="T4" y="T5"/>
                </a:cxn>
                <a:cxn ang="0">
                  <a:pos x="T6" y="T7"/>
                </a:cxn>
                <a:cxn ang="0">
                  <a:pos x="T8" y="T9"/>
                </a:cxn>
              </a:cxnLst>
              <a:rect l="0" t="0" r="r" b="b"/>
              <a:pathLst>
                <a:path w="1713" h="2211">
                  <a:moveTo>
                    <a:pt x="1713" y="2211"/>
                  </a:moveTo>
                  <a:lnTo>
                    <a:pt x="1625" y="2072"/>
                  </a:lnTo>
                  <a:lnTo>
                    <a:pt x="1423" y="1803"/>
                  </a:lnTo>
                  <a:lnTo>
                    <a:pt x="835" y="1050"/>
                  </a:lnTo>
                  <a:lnTo>
                    <a:pt x="0" y="0"/>
                  </a:lnTo>
                </a:path>
              </a:pathLst>
            </a:custGeom>
            <a:noFill/>
            <a:ln w="6350">
              <a:solidFill>
                <a:srgbClr val="12121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63" name="Freeform 1339"/>
            <p:cNvSpPr>
              <a:spLocks/>
            </p:cNvSpPr>
            <p:nvPr/>
          </p:nvSpPr>
          <p:spPr bwMode="auto">
            <a:xfrm>
              <a:off x="5055" y="2998"/>
              <a:ext cx="115" cy="170"/>
            </a:xfrm>
            <a:custGeom>
              <a:avLst/>
              <a:gdLst>
                <a:gd name="T0" fmla="*/ 1717 w 1717"/>
                <a:gd name="T1" fmla="*/ 2208 h 2208"/>
                <a:gd name="T2" fmla="*/ 1627 w 1717"/>
                <a:gd name="T3" fmla="*/ 2065 h 2208"/>
                <a:gd name="T4" fmla="*/ 1422 w 1717"/>
                <a:gd name="T5" fmla="*/ 1794 h 2208"/>
                <a:gd name="T6" fmla="*/ 835 w 1717"/>
                <a:gd name="T7" fmla="*/ 1040 h 2208"/>
                <a:gd name="T8" fmla="*/ 0 w 1717"/>
                <a:gd name="T9" fmla="*/ 0 h 2208"/>
              </a:gdLst>
              <a:ahLst/>
              <a:cxnLst>
                <a:cxn ang="0">
                  <a:pos x="T0" y="T1"/>
                </a:cxn>
                <a:cxn ang="0">
                  <a:pos x="T2" y="T3"/>
                </a:cxn>
                <a:cxn ang="0">
                  <a:pos x="T4" y="T5"/>
                </a:cxn>
                <a:cxn ang="0">
                  <a:pos x="T6" y="T7"/>
                </a:cxn>
                <a:cxn ang="0">
                  <a:pos x="T8" y="T9"/>
                </a:cxn>
              </a:cxnLst>
              <a:rect l="0" t="0" r="r" b="b"/>
              <a:pathLst>
                <a:path w="1717" h="2208">
                  <a:moveTo>
                    <a:pt x="1717" y="2208"/>
                  </a:moveTo>
                  <a:lnTo>
                    <a:pt x="1627" y="2065"/>
                  </a:lnTo>
                  <a:lnTo>
                    <a:pt x="1422" y="1794"/>
                  </a:lnTo>
                  <a:lnTo>
                    <a:pt x="835" y="1040"/>
                  </a:lnTo>
                  <a:lnTo>
                    <a:pt x="0" y="0"/>
                  </a:lnTo>
                </a:path>
              </a:pathLst>
            </a:custGeom>
            <a:noFill/>
            <a:ln w="6350">
              <a:solidFill>
                <a:srgbClr val="1A1A1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64" name="Freeform 1340"/>
            <p:cNvSpPr>
              <a:spLocks/>
            </p:cNvSpPr>
            <p:nvPr/>
          </p:nvSpPr>
          <p:spPr bwMode="auto">
            <a:xfrm>
              <a:off x="5054" y="2998"/>
              <a:ext cx="115" cy="170"/>
            </a:xfrm>
            <a:custGeom>
              <a:avLst/>
              <a:gdLst>
                <a:gd name="T0" fmla="*/ 1721 w 1721"/>
                <a:gd name="T1" fmla="*/ 2209 h 2209"/>
                <a:gd name="T2" fmla="*/ 1629 w 1721"/>
                <a:gd name="T3" fmla="*/ 2059 h 2209"/>
                <a:gd name="T4" fmla="*/ 1424 w 1721"/>
                <a:gd name="T5" fmla="*/ 1783 h 2209"/>
                <a:gd name="T6" fmla="*/ 834 w 1721"/>
                <a:gd name="T7" fmla="*/ 1034 h 2209"/>
                <a:gd name="T8" fmla="*/ 0 w 1721"/>
                <a:gd name="T9" fmla="*/ 0 h 2209"/>
              </a:gdLst>
              <a:ahLst/>
              <a:cxnLst>
                <a:cxn ang="0">
                  <a:pos x="T0" y="T1"/>
                </a:cxn>
                <a:cxn ang="0">
                  <a:pos x="T2" y="T3"/>
                </a:cxn>
                <a:cxn ang="0">
                  <a:pos x="T4" y="T5"/>
                </a:cxn>
                <a:cxn ang="0">
                  <a:pos x="T6" y="T7"/>
                </a:cxn>
                <a:cxn ang="0">
                  <a:pos x="T8" y="T9"/>
                </a:cxn>
              </a:cxnLst>
              <a:rect l="0" t="0" r="r" b="b"/>
              <a:pathLst>
                <a:path w="1721" h="2209">
                  <a:moveTo>
                    <a:pt x="1721" y="2209"/>
                  </a:moveTo>
                  <a:lnTo>
                    <a:pt x="1629" y="2059"/>
                  </a:lnTo>
                  <a:lnTo>
                    <a:pt x="1424" y="1783"/>
                  </a:lnTo>
                  <a:lnTo>
                    <a:pt x="834" y="1034"/>
                  </a:lnTo>
                  <a:lnTo>
                    <a:pt x="0" y="0"/>
                  </a:lnTo>
                </a:path>
              </a:pathLst>
            </a:custGeom>
            <a:noFill/>
            <a:ln w="6350">
              <a:solidFill>
                <a:srgbClr val="21212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65" name="Freeform 1341"/>
            <p:cNvSpPr>
              <a:spLocks/>
            </p:cNvSpPr>
            <p:nvPr/>
          </p:nvSpPr>
          <p:spPr bwMode="auto">
            <a:xfrm>
              <a:off x="5053" y="2999"/>
              <a:ext cx="115" cy="170"/>
            </a:xfrm>
            <a:custGeom>
              <a:avLst/>
              <a:gdLst>
                <a:gd name="T0" fmla="*/ 1723 w 1723"/>
                <a:gd name="T1" fmla="*/ 2207 h 2207"/>
                <a:gd name="T2" fmla="*/ 1627 w 1723"/>
                <a:gd name="T3" fmla="*/ 2052 h 2207"/>
                <a:gd name="T4" fmla="*/ 1421 w 1723"/>
                <a:gd name="T5" fmla="*/ 1774 h 2207"/>
                <a:gd name="T6" fmla="*/ 831 w 1723"/>
                <a:gd name="T7" fmla="*/ 1025 h 2207"/>
                <a:gd name="T8" fmla="*/ 0 w 1723"/>
                <a:gd name="T9" fmla="*/ 0 h 2207"/>
              </a:gdLst>
              <a:ahLst/>
              <a:cxnLst>
                <a:cxn ang="0">
                  <a:pos x="T0" y="T1"/>
                </a:cxn>
                <a:cxn ang="0">
                  <a:pos x="T2" y="T3"/>
                </a:cxn>
                <a:cxn ang="0">
                  <a:pos x="T4" y="T5"/>
                </a:cxn>
                <a:cxn ang="0">
                  <a:pos x="T6" y="T7"/>
                </a:cxn>
                <a:cxn ang="0">
                  <a:pos x="T8" y="T9"/>
                </a:cxn>
              </a:cxnLst>
              <a:rect l="0" t="0" r="r" b="b"/>
              <a:pathLst>
                <a:path w="1723" h="2207">
                  <a:moveTo>
                    <a:pt x="1723" y="2207"/>
                  </a:moveTo>
                  <a:lnTo>
                    <a:pt x="1627" y="2052"/>
                  </a:lnTo>
                  <a:lnTo>
                    <a:pt x="1421" y="1774"/>
                  </a:lnTo>
                  <a:lnTo>
                    <a:pt x="831" y="1025"/>
                  </a:lnTo>
                  <a:lnTo>
                    <a:pt x="0" y="0"/>
                  </a:lnTo>
                </a:path>
              </a:pathLst>
            </a:custGeom>
            <a:noFill/>
            <a:ln w="6350">
              <a:solidFill>
                <a:srgbClr val="2626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66" name="Freeform 1342"/>
            <p:cNvSpPr>
              <a:spLocks/>
            </p:cNvSpPr>
            <p:nvPr/>
          </p:nvSpPr>
          <p:spPr bwMode="auto">
            <a:xfrm>
              <a:off x="5052" y="2999"/>
              <a:ext cx="115" cy="170"/>
            </a:xfrm>
            <a:custGeom>
              <a:avLst/>
              <a:gdLst>
                <a:gd name="T0" fmla="*/ 1725 w 1725"/>
                <a:gd name="T1" fmla="*/ 2204 h 2204"/>
                <a:gd name="T2" fmla="*/ 1627 w 1725"/>
                <a:gd name="T3" fmla="*/ 2043 h 2204"/>
                <a:gd name="T4" fmla="*/ 1421 w 1725"/>
                <a:gd name="T5" fmla="*/ 1763 h 2204"/>
                <a:gd name="T6" fmla="*/ 830 w 1725"/>
                <a:gd name="T7" fmla="*/ 1015 h 2204"/>
                <a:gd name="T8" fmla="*/ 0 w 1725"/>
                <a:gd name="T9" fmla="*/ 0 h 2204"/>
              </a:gdLst>
              <a:ahLst/>
              <a:cxnLst>
                <a:cxn ang="0">
                  <a:pos x="T0" y="T1"/>
                </a:cxn>
                <a:cxn ang="0">
                  <a:pos x="T2" y="T3"/>
                </a:cxn>
                <a:cxn ang="0">
                  <a:pos x="T4" y="T5"/>
                </a:cxn>
                <a:cxn ang="0">
                  <a:pos x="T6" y="T7"/>
                </a:cxn>
                <a:cxn ang="0">
                  <a:pos x="T8" y="T9"/>
                </a:cxn>
              </a:cxnLst>
              <a:rect l="0" t="0" r="r" b="b"/>
              <a:pathLst>
                <a:path w="1725" h="2204">
                  <a:moveTo>
                    <a:pt x="1725" y="2204"/>
                  </a:moveTo>
                  <a:lnTo>
                    <a:pt x="1627" y="2043"/>
                  </a:lnTo>
                  <a:lnTo>
                    <a:pt x="1421" y="1763"/>
                  </a:lnTo>
                  <a:lnTo>
                    <a:pt x="830" y="1015"/>
                  </a:lnTo>
                  <a:lnTo>
                    <a:pt x="0" y="0"/>
                  </a:lnTo>
                </a:path>
              </a:pathLst>
            </a:custGeom>
            <a:noFill/>
            <a:ln w="6350">
              <a:solidFill>
                <a:srgbClr val="2B2B2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67" name="Freeform 1343"/>
            <p:cNvSpPr>
              <a:spLocks/>
            </p:cNvSpPr>
            <p:nvPr/>
          </p:nvSpPr>
          <p:spPr bwMode="auto">
            <a:xfrm>
              <a:off x="5051" y="3000"/>
              <a:ext cx="115" cy="169"/>
            </a:xfrm>
            <a:custGeom>
              <a:avLst/>
              <a:gdLst>
                <a:gd name="T0" fmla="*/ 1726 w 1726"/>
                <a:gd name="T1" fmla="*/ 2202 h 2202"/>
                <a:gd name="T2" fmla="*/ 1627 w 1726"/>
                <a:gd name="T3" fmla="*/ 2034 h 2202"/>
                <a:gd name="T4" fmla="*/ 1418 w 1726"/>
                <a:gd name="T5" fmla="*/ 1751 h 2202"/>
                <a:gd name="T6" fmla="*/ 828 w 1726"/>
                <a:gd name="T7" fmla="*/ 1006 h 2202"/>
                <a:gd name="T8" fmla="*/ 0 w 1726"/>
                <a:gd name="T9" fmla="*/ 0 h 2202"/>
              </a:gdLst>
              <a:ahLst/>
              <a:cxnLst>
                <a:cxn ang="0">
                  <a:pos x="T0" y="T1"/>
                </a:cxn>
                <a:cxn ang="0">
                  <a:pos x="T2" y="T3"/>
                </a:cxn>
                <a:cxn ang="0">
                  <a:pos x="T4" y="T5"/>
                </a:cxn>
                <a:cxn ang="0">
                  <a:pos x="T6" y="T7"/>
                </a:cxn>
                <a:cxn ang="0">
                  <a:pos x="T8" y="T9"/>
                </a:cxn>
              </a:cxnLst>
              <a:rect l="0" t="0" r="r" b="b"/>
              <a:pathLst>
                <a:path w="1726" h="2202">
                  <a:moveTo>
                    <a:pt x="1726" y="2202"/>
                  </a:moveTo>
                  <a:lnTo>
                    <a:pt x="1627" y="2034"/>
                  </a:lnTo>
                  <a:lnTo>
                    <a:pt x="1418" y="1751"/>
                  </a:lnTo>
                  <a:lnTo>
                    <a:pt x="828" y="1006"/>
                  </a:lnTo>
                  <a:lnTo>
                    <a:pt x="0" y="0"/>
                  </a:lnTo>
                </a:path>
              </a:pathLst>
            </a:custGeom>
            <a:noFill/>
            <a:ln w="635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68" name="Freeform 1344"/>
            <p:cNvSpPr>
              <a:spLocks/>
            </p:cNvSpPr>
            <p:nvPr/>
          </p:nvSpPr>
          <p:spPr bwMode="auto">
            <a:xfrm>
              <a:off x="5050" y="3001"/>
              <a:ext cx="116" cy="169"/>
            </a:xfrm>
            <a:custGeom>
              <a:avLst/>
              <a:gdLst>
                <a:gd name="T0" fmla="*/ 1729 w 1729"/>
                <a:gd name="T1" fmla="*/ 2199 h 2199"/>
                <a:gd name="T2" fmla="*/ 1625 w 1729"/>
                <a:gd name="T3" fmla="*/ 2027 h 2199"/>
                <a:gd name="T4" fmla="*/ 1416 w 1729"/>
                <a:gd name="T5" fmla="*/ 1742 h 2199"/>
                <a:gd name="T6" fmla="*/ 826 w 1729"/>
                <a:gd name="T7" fmla="*/ 997 h 2199"/>
                <a:gd name="T8" fmla="*/ 0 w 1729"/>
                <a:gd name="T9" fmla="*/ 0 h 2199"/>
              </a:gdLst>
              <a:ahLst/>
              <a:cxnLst>
                <a:cxn ang="0">
                  <a:pos x="T0" y="T1"/>
                </a:cxn>
                <a:cxn ang="0">
                  <a:pos x="T2" y="T3"/>
                </a:cxn>
                <a:cxn ang="0">
                  <a:pos x="T4" y="T5"/>
                </a:cxn>
                <a:cxn ang="0">
                  <a:pos x="T6" y="T7"/>
                </a:cxn>
                <a:cxn ang="0">
                  <a:pos x="T8" y="T9"/>
                </a:cxn>
              </a:cxnLst>
              <a:rect l="0" t="0" r="r" b="b"/>
              <a:pathLst>
                <a:path w="1729" h="2199">
                  <a:moveTo>
                    <a:pt x="1729" y="2199"/>
                  </a:moveTo>
                  <a:lnTo>
                    <a:pt x="1625" y="2027"/>
                  </a:lnTo>
                  <a:lnTo>
                    <a:pt x="1416" y="1742"/>
                  </a:lnTo>
                  <a:lnTo>
                    <a:pt x="826" y="997"/>
                  </a:lnTo>
                  <a:lnTo>
                    <a:pt x="0" y="0"/>
                  </a:lnTo>
                </a:path>
              </a:pathLst>
            </a:custGeom>
            <a:noFill/>
            <a:ln w="6350">
              <a:solidFill>
                <a:srgbClr val="38383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69" name="Freeform 1345"/>
            <p:cNvSpPr>
              <a:spLocks/>
            </p:cNvSpPr>
            <p:nvPr/>
          </p:nvSpPr>
          <p:spPr bwMode="auto">
            <a:xfrm>
              <a:off x="5049" y="3001"/>
              <a:ext cx="116" cy="169"/>
            </a:xfrm>
            <a:custGeom>
              <a:avLst/>
              <a:gdLst>
                <a:gd name="T0" fmla="*/ 1732 w 1732"/>
                <a:gd name="T1" fmla="*/ 2197 h 2197"/>
                <a:gd name="T2" fmla="*/ 1697 w 1732"/>
                <a:gd name="T3" fmla="*/ 2124 h 2197"/>
                <a:gd name="T4" fmla="*/ 1628 w 1732"/>
                <a:gd name="T5" fmla="*/ 2018 h 2197"/>
                <a:gd name="T6" fmla="*/ 1417 w 1732"/>
                <a:gd name="T7" fmla="*/ 1730 h 2197"/>
                <a:gd name="T8" fmla="*/ 824 w 1732"/>
                <a:gd name="T9" fmla="*/ 988 h 2197"/>
                <a:gd name="T10" fmla="*/ 0 w 1732"/>
                <a:gd name="T11" fmla="*/ 0 h 2197"/>
              </a:gdLst>
              <a:ahLst/>
              <a:cxnLst>
                <a:cxn ang="0">
                  <a:pos x="T0" y="T1"/>
                </a:cxn>
                <a:cxn ang="0">
                  <a:pos x="T2" y="T3"/>
                </a:cxn>
                <a:cxn ang="0">
                  <a:pos x="T4" y="T5"/>
                </a:cxn>
                <a:cxn ang="0">
                  <a:pos x="T6" y="T7"/>
                </a:cxn>
                <a:cxn ang="0">
                  <a:pos x="T8" y="T9"/>
                </a:cxn>
                <a:cxn ang="0">
                  <a:pos x="T10" y="T11"/>
                </a:cxn>
              </a:cxnLst>
              <a:rect l="0" t="0" r="r" b="b"/>
              <a:pathLst>
                <a:path w="1732" h="2197">
                  <a:moveTo>
                    <a:pt x="1732" y="2197"/>
                  </a:moveTo>
                  <a:lnTo>
                    <a:pt x="1697" y="2124"/>
                  </a:lnTo>
                  <a:lnTo>
                    <a:pt x="1628" y="2018"/>
                  </a:lnTo>
                  <a:lnTo>
                    <a:pt x="1417" y="1730"/>
                  </a:lnTo>
                  <a:lnTo>
                    <a:pt x="824" y="988"/>
                  </a:lnTo>
                  <a:lnTo>
                    <a:pt x="0" y="0"/>
                  </a:lnTo>
                </a:path>
              </a:pathLst>
            </a:custGeom>
            <a:noFill/>
            <a:ln w="6350">
              <a:solidFill>
                <a:srgbClr val="40404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70" name="Freeform 1346"/>
            <p:cNvSpPr>
              <a:spLocks/>
            </p:cNvSpPr>
            <p:nvPr/>
          </p:nvSpPr>
          <p:spPr bwMode="auto">
            <a:xfrm>
              <a:off x="5048" y="3002"/>
              <a:ext cx="116" cy="168"/>
            </a:xfrm>
            <a:custGeom>
              <a:avLst/>
              <a:gdLst>
                <a:gd name="T0" fmla="*/ 1734 w 1734"/>
                <a:gd name="T1" fmla="*/ 2196 h 2196"/>
                <a:gd name="T2" fmla="*/ 1627 w 1734"/>
                <a:gd name="T3" fmla="*/ 2012 h 2196"/>
                <a:gd name="T4" fmla="*/ 1414 w 1734"/>
                <a:gd name="T5" fmla="*/ 1722 h 2196"/>
                <a:gd name="T6" fmla="*/ 824 w 1734"/>
                <a:gd name="T7" fmla="*/ 979 h 2196"/>
                <a:gd name="T8" fmla="*/ 0 w 1734"/>
                <a:gd name="T9" fmla="*/ 0 h 2196"/>
              </a:gdLst>
              <a:ahLst/>
              <a:cxnLst>
                <a:cxn ang="0">
                  <a:pos x="T0" y="T1"/>
                </a:cxn>
                <a:cxn ang="0">
                  <a:pos x="T2" y="T3"/>
                </a:cxn>
                <a:cxn ang="0">
                  <a:pos x="T4" y="T5"/>
                </a:cxn>
                <a:cxn ang="0">
                  <a:pos x="T6" y="T7"/>
                </a:cxn>
                <a:cxn ang="0">
                  <a:pos x="T8" y="T9"/>
                </a:cxn>
              </a:cxnLst>
              <a:rect l="0" t="0" r="r" b="b"/>
              <a:pathLst>
                <a:path w="1734" h="2196">
                  <a:moveTo>
                    <a:pt x="1734" y="2196"/>
                  </a:moveTo>
                  <a:lnTo>
                    <a:pt x="1627" y="2012"/>
                  </a:lnTo>
                  <a:lnTo>
                    <a:pt x="1414" y="1722"/>
                  </a:lnTo>
                  <a:lnTo>
                    <a:pt x="824" y="979"/>
                  </a:lnTo>
                  <a:lnTo>
                    <a:pt x="0" y="0"/>
                  </a:lnTo>
                </a:path>
              </a:pathLst>
            </a:custGeom>
            <a:noFill/>
            <a:ln w="6350">
              <a:solidFill>
                <a:srgbClr val="47474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71" name="Freeform 1347"/>
            <p:cNvSpPr>
              <a:spLocks/>
            </p:cNvSpPr>
            <p:nvPr/>
          </p:nvSpPr>
          <p:spPr bwMode="auto">
            <a:xfrm>
              <a:off x="5047" y="3002"/>
              <a:ext cx="116" cy="169"/>
            </a:xfrm>
            <a:custGeom>
              <a:avLst/>
              <a:gdLst>
                <a:gd name="T0" fmla="*/ 1737 w 1737"/>
                <a:gd name="T1" fmla="*/ 2196 h 2196"/>
                <a:gd name="T2" fmla="*/ 1697 w 1737"/>
                <a:gd name="T3" fmla="*/ 2115 h 2196"/>
                <a:gd name="T4" fmla="*/ 1627 w 1737"/>
                <a:gd name="T5" fmla="*/ 2005 h 2196"/>
                <a:gd name="T6" fmla="*/ 1411 w 1737"/>
                <a:gd name="T7" fmla="*/ 1713 h 2196"/>
                <a:gd name="T8" fmla="*/ 1133 w 1737"/>
                <a:gd name="T9" fmla="*/ 1353 h 2196"/>
                <a:gd name="T10" fmla="*/ 822 w 1737"/>
                <a:gd name="T11" fmla="*/ 972 h 2196"/>
                <a:gd name="T12" fmla="*/ 255 w 1737"/>
                <a:gd name="T13" fmla="*/ 296 h 2196"/>
                <a:gd name="T14" fmla="*/ 0 w 1737"/>
                <a:gd name="T15" fmla="*/ 0 h 21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7" h="2196">
                  <a:moveTo>
                    <a:pt x="1737" y="2196"/>
                  </a:moveTo>
                  <a:lnTo>
                    <a:pt x="1697" y="2115"/>
                  </a:lnTo>
                  <a:lnTo>
                    <a:pt x="1627" y="2005"/>
                  </a:lnTo>
                  <a:lnTo>
                    <a:pt x="1411" y="1713"/>
                  </a:lnTo>
                  <a:lnTo>
                    <a:pt x="1133" y="1353"/>
                  </a:lnTo>
                  <a:lnTo>
                    <a:pt x="822" y="972"/>
                  </a:lnTo>
                  <a:lnTo>
                    <a:pt x="255" y="296"/>
                  </a:lnTo>
                  <a:lnTo>
                    <a:pt x="0" y="0"/>
                  </a:lnTo>
                </a:path>
              </a:pathLst>
            </a:custGeom>
            <a:noFill/>
            <a:ln w="6350">
              <a:solidFill>
                <a:srgbClr val="4D4D4D"/>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72" name="Freeform 1348"/>
            <p:cNvSpPr>
              <a:spLocks/>
            </p:cNvSpPr>
            <p:nvPr/>
          </p:nvSpPr>
          <p:spPr bwMode="auto">
            <a:xfrm>
              <a:off x="5021" y="3024"/>
              <a:ext cx="114" cy="163"/>
            </a:xfrm>
            <a:custGeom>
              <a:avLst/>
              <a:gdLst>
                <a:gd name="T0" fmla="*/ 9 w 1704"/>
                <a:gd name="T1" fmla="*/ 11 h 2116"/>
                <a:gd name="T2" fmla="*/ 58 w 1704"/>
                <a:gd name="T3" fmla="*/ 32 h 2116"/>
                <a:gd name="T4" fmla="*/ 86 w 1704"/>
                <a:gd name="T5" fmla="*/ 140 h 2116"/>
                <a:gd name="T6" fmla="*/ 123 w 1704"/>
                <a:gd name="T7" fmla="*/ 154 h 2116"/>
                <a:gd name="T8" fmla="*/ 162 w 1704"/>
                <a:gd name="T9" fmla="*/ 179 h 2116"/>
                <a:gd name="T10" fmla="*/ 188 w 1704"/>
                <a:gd name="T11" fmla="*/ 256 h 2116"/>
                <a:gd name="T12" fmla="*/ 202 w 1704"/>
                <a:gd name="T13" fmla="*/ 269 h 2116"/>
                <a:gd name="T14" fmla="*/ 290 w 1704"/>
                <a:gd name="T15" fmla="*/ 338 h 2116"/>
                <a:gd name="T16" fmla="*/ 309 w 1704"/>
                <a:gd name="T17" fmla="*/ 378 h 2116"/>
                <a:gd name="T18" fmla="*/ 318 w 1704"/>
                <a:gd name="T19" fmla="*/ 384 h 2116"/>
                <a:gd name="T20" fmla="*/ 369 w 1704"/>
                <a:gd name="T21" fmla="*/ 410 h 2116"/>
                <a:gd name="T22" fmla="*/ 381 w 1704"/>
                <a:gd name="T23" fmla="*/ 435 h 2116"/>
                <a:gd name="T24" fmla="*/ 394 w 1704"/>
                <a:gd name="T25" fmla="*/ 472 h 2116"/>
                <a:gd name="T26" fmla="*/ 410 w 1704"/>
                <a:gd name="T27" fmla="*/ 479 h 2116"/>
                <a:gd name="T28" fmla="*/ 429 w 1704"/>
                <a:gd name="T29" fmla="*/ 495 h 2116"/>
                <a:gd name="T30" fmla="*/ 464 w 1704"/>
                <a:gd name="T31" fmla="*/ 493 h 2116"/>
                <a:gd name="T32" fmla="*/ 536 w 1704"/>
                <a:gd name="T33" fmla="*/ 645 h 2116"/>
                <a:gd name="T34" fmla="*/ 601 w 1704"/>
                <a:gd name="T35" fmla="*/ 672 h 2116"/>
                <a:gd name="T36" fmla="*/ 614 w 1704"/>
                <a:gd name="T37" fmla="*/ 753 h 2116"/>
                <a:gd name="T38" fmla="*/ 673 w 1704"/>
                <a:gd name="T39" fmla="*/ 785 h 2116"/>
                <a:gd name="T40" fmla="*/ 717 w 1704"/>
                <a:gd name="T41" fmla="*/ 812 h 2116"/>
                <a:gd name="T42" fmla="*/ 735 w 1704"/>
                <a:gd name="T43" fmla="*/ 918 h 2116"/>
                <a:gd name="T44" fmla="*/ 793 w 1704"/>
                <a:gd name="T45" fmla="*/ 939 h 2116"/>
                <a:gd name="T46" fmla="*/ 833 w 1704"/>
                <a:gd name="T47" fmla="*/ 965 h 2116"/>
                <a:gd name="T48" fmla="*/ 845 w 1704"/>
                <a:gd name="T49" fmla="*/ 1029 h 2116"/>
                <a:gd name="T50" fmla="*/ 878 w 1704"/>
                <a:gd name="T51" fmla="*/ 1054 h 2116"/>
                <a:gd name="T52" fmla="*/ 910 w 1704"/>
                <a:gd name="T53" fmla="*/ 1061 h 2116"/>
                <a:gd name="T54" fmla="*/ 943 w 1704"/>
                <a:gd name="T55" fmla="*/ 1105 h 2116"/>
                <a:gd name="T56" fmla="*/ 949 w 1704"/>
                <a:gd name="T57" fmla="*/ 1151 h 2116"/>
                <a:gd name="T58" fmla="*/ 956 w 1704"/>
                <a:gd name="T59" fmla="*/ 1169 h 2116"/>
                <a:gd name="T60" fmla="*/ 1039 w 1704"/>
                <a:gd name="T61" fmla="*/ 1202 h 2116"/>
                <a:gd name="T62" fmla="*/ 1059 w 1704"/>
                <a:gd name="T63" fmla="*/ 1257 h 2116"/>
                <a:gd name="T64" fmla="*/ 1098 w 1704"/>
                <a:gd name="T65" fmla="*/ 1331 h 2116"/>
                <a:gd name="T66" fmla="*/ 1149 w 1704"/>
                <a:gd name="T67" fmla="*/ 1363 h 2116"/>
                <a:gd name="T68" fmla="*/ 1205 w 1704"/>
                <a:gd name="T69" fmla="*/ 1451 h 2116"/>
                <a:gd name="T70" fmla="*/ 1251 w 1704"/>
                <a:gd name="T71" fmla="*/ 1483 h 2116"/>
                <a:gd name="T72" fmla="*/ 1258 w 1704"/>
                <a:gd name="T73" fmla="*/ 1566 h 2116"/>
                <a:gd name="T74" fmla="*/ 1304 w 1704"/>
                <a:gd name="T75" fmla="*/ 1594 h 2116"/>
                <a:gd name="T76" fmla="*/ 1335 w 1704"/>
                <a:gd name="T77" fmla="*/ 1670 h 2116"/>
                <a:gd name="T78" fmla="*/ 1402 w 1704"/>
                <a:gd name="T79" fmla="*/ 1695 h 2116"/>
                <a:gd name="T80" fmla="*/ 1429 w 1704"/>
                <a:gd name="T81" fmla="*/ 1755 h 2116"/>
                <a:gd name="T82" fmla="*/ 1446 w 1704"/>
                <a:gd name="T83" fmla="*/ 1782 h 2116"/>
                <a:gd name="T84" fmla="*/ 1487 w 1704"/>
                <a:gd name="T85" fmla="*/ 1820 h 2116"/>
                <a:gd name="T86" fmla="*/ 1523 w 1704"/>
                <a:gd name="T87" fmla="*/ 1824 h 2116"/>
                <a:gd name="T88" fmla="*/ 1541 w 1704"/>
                <a:gd name="T89" fmla="*/ 1881 h 2116"/>
                <a:gd name="T90" fmla="*/ 1581 w 1704"/>
                <a:gd name="T91" fmla="*/ 1923 h 2116"/>
                <a:gd name="T92" fmla="*/ 1608 w 1704"/>
                <a:gd name="T93" fmla="*/ 1942 h 2116"/>
                <a:gd name="T94" fmla="*/ 1625 w 1704"/>
                <a:gd name="T95" fmla="*/ 2015 h 2116"/>
                <a:gd name="T96" fmla="*/ 1690 w 1704"/>
                <a:gd name="T97" fmla="*/ 2089 h 2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04" h="2116">
                  <a:moveTo>
                    <a:pt x="0" y="0"/>
                  </a:moveTo>
                  <a:lnTo>
                    <a:pt x="9" y="11"/>
                  </a:lnTo>
                  <a:lnTo>
                    <a:pt x="21" y="18"/>
                  </a:lnTo>
                  <a:lnTo>
                    <a:pt x="58" y="32"/>
                  </a:lnTo>
                  <a:lnTo>
                    <a:pt x="72" y="64"/>
                  </a:lnTo>
                  <a:lnTo>
                    <a:pt x="86" y="140"/>
                  </a:lnTo>
                  <a:lnTo>
                    <a:pt x="104" y="149"/>
                  </a:lnTo>
                  <a:lnTo>
                    <a:pt x="123" y="154"/>
                  </a:lnTo>
                  <a:lnTo>
                    <a:pt x="144" y="172"/>
                  </a:lnTo>
                  <a:lnTo>
                    <a:pt x="162" y="179"/>
                  </a:lnTo>
                  <a:lnTo>
                    <a:pt x="178" y="216"/>
                  </a:lnTo>
                  <a:lnTo>
                    <a:pt x="188" y="256"/>
                  </a:lnTo>
                  <a:lnTo>
                    <a:pt x="197" y="258"/>
                  </a:lnTo>
                  <a:lnTo>
                    <a:pt x="202" y="269"/>
                  </a:lnTo>
                  <a:lnTo>
                    <a:pt x="253" y="281"/>
                  </a:lnTo>
                  <a:lnTo>
                    <a:pt x="290" y="338"/>
                  </a:lnTo>
                  <a:lnTo>
                    <a:pt x="297" y="371"/>
                  </a:lnTo>
                  <a:lnTo>
                    <a:pt x="309" y="378"/>
                  </a:lnTo>
                  <a:lnTo>
                    <a:pt x="316" y="378"/>
                  </a:lnTo>
                  <a:lnTo>
                    <a:pt x="318" y="384"/>
                  </a:lnTo>
                  <a:lnTo>
                    <a:pt x="336" y="384"/>
                  </a:lnTo>
                  <a:lnTo>
                    <a:pt x="369" y="410"/>
                  </a:lnTo>
                  <a:lnTo>
                    <a:pt x="369" y="421"/>
                  </a:lnTo>
                  <a:lnTo>
                    <a:pt x="381" y="435"/>
                  </a:lnTo>
                  <a:lnTo>
                    <a:pt x="388" y="453"/>
                  </a:lnTo>
                  <a:lnTo>
                    <a:pt x="394" y="472"/>
                  </a:lnTo>
                  <a:lnTo>
                    <a:pt x="404" y="472"/>
                  </a:lnTo>
                  <a:lnTo>
                    <a:pt x="410" y="479"/>
                  </a:lnTo>
                  <a:lnTo>
                    <a:pt x="426" y="486"/>
                  </a:lnTo>
                  <a:lnTo>
                    <a:pt x="429" y="495"/>
                  </a:lnTo>
                  <a:lnTo>
                    <a:pt x="439" y="500"/>
                  </a:lnTo>
                  <a:lnTo>
                    <a:pt x="464" y="493"/>
                  </a:lnTo>
                  <a:lnTo>
                    <a:pt x="518" y="575"/>
                  </a:lnTo>
                  <a:lnTo>
                    <a:pt x="536" y="645"/>
                  </a:lnTo>
                  <a:lnTo>
                    <a:pt x="580" y="658"/>
                  </a:lnTo>
                  <a:lnTo>
                    <a:pt x="601" y="672"/>
                  </a:lnTo>
                  <a:lnTo>
                    <a:pt x="608" y="742"/>
                  </a:lnTo>
                  <a:lnTo>
                    <a:pt x="614" y="753"/>
                  </a:lnTo>
                  <a:lnTo>
                    <a:pt x="627" y="760"/>
                  </a:lnTo>
                  <a:lnTo>
                    <a:pt x="673" y="785"/>
                  </a:lnTo>
                  <a:lnTo>
                    <a:pt x="696" y="796"/>
                  </a:lnTo>
                  <a:lnTo>
                    <a:pt x="717" y="812"/>
                  </a:lnTo>
                  <a:lnTo>
                    <a:pt x="728" y="907"/>
                  </a:lnTo>
                  <a:lnTo>
                    <a:pt x="735" y="918"/>
                  </a:lnTo>
                  <a:lnTo>
                    <a:pt x="742" y="932"/>
                  </a:lnTo>
                  <a:lnTo>
                    <a:pt x="793" y="939"/>
                  </a:lnTo>
                  <a:lnTo>
                    <a:pt x="810" y="956"/>
                  </a:lnTo>
                  <a:lnTo>
                    <a:pt x="833" y="965"/>
                  </a:lnTo>
                  <a:lnTo>
                    <a:pt x="845" y="990"/>
                  </a:lnTo>
                  <a:lnTo>
                    <a:pt x="845" y="1029"/>
                  </a:lnTo>
                  <a:lnTo>
                    <a:pt x="863" y="1040"/>
                  </a:lnTo>
                  <a:lnTo>
                    <a:pt x="878" y="1054"/>
                  </a:lnTo>
                  <a:lnTo>
                    <a:pt x="894" y="1056"/>
                  </a:lnTo>
                  <a:lnTo>
                    <a:pt x="910" y="1061"/>
                  </a:lnTo>
                  <a:lnTo>
                    <a:pt x="928" y="1080"/>
                  </a:lnTo>
                  <a:lnTo>
                    <a:pt x="943" y="1105"/>
                  </a:lnTo>
                  <a:lnTo>
                    <a:pt x="943" y="1151"/>
                  </a:lnTo>
                  <a:lnTo>
                    <a:pt x="949" y="1151"/>
                  </a:lnTo>
                  <a:lnTo>
                    <a:pt x="949" y="1160"/>
                  </a:lnTo>
                  <a:lnTo>
                    <a:pt x="956" y="1169"/>
                  </a:lnTo>
                  <a:lnTo>
                    <a:pt x="998" y="1183"/>
                  </a:lnTo>
                  <a:lnTo>
                    <a:pt x="1039" y="1202"/>
                  </a:lnTo>
                  <a:lnTo>
                    <a:pt x="1059" y="1221"/>
                  </a:lnTo>
                  <a:lnTo>
                    <a:pt x="1059" y="1257"/>
                  </a:lnTo>
                  <a:lnTo>
                    <a:pt x="1066" y="1291"/>
                  </a:lnTo>
                  <a:lnTo>
                    <a:pt x="1098" y="1331"/>
                  </a:lnTo>
                  <a:lnTo>
                    <a:pt x="1116" y="1336"/>
                  </a:lnTo>
                  <a:lnTo>
                    <a:pt x="1149" y="1363"/>
                  </a:lnTo>
                  <a:lnTo>
                    <a:pt x="1156" y="1420"/>
                  </a:lnTo>
                  <a:lnTo>
                    <a:pt x="1205" y="1451"/>
                  </a:lnTo>
                  <a:lnTo>
                    <a:pt x="1230" y="1463"/>
                  </a:lnTo>
                  <a:lnTo>
                    <a:pt x="1251" y="1483"/>
                  </a:lnTo>
                  <a:lnTo>
                    <a:pt x="1258" y="1524"/>
                  </a:lnTo>
                  <a:lnTo>
                    <a:pt x="1258" y="1566"/>
                  </a:lnTo>
                  <a:lnTo>
                    <a:pt x="1276" y="1585"/>
                  </a:lnTo>
                  <a:lnTo>
                    <a:pt x="1304" y="1594"/>
                  </a:lnTo>
                  <a:lnTo>
                    <a:pt x="1323" y="1651"/>
                  </a:lnTo>
                  <a:lnTo>
                    <a:pt x="1335" y="1670"/>
                  </a:lnTo>
                  <a:lnTo>
                    <a:pt x="1377" y="1679"/>
                  </a:lnTo>
                  <a:lnTo>
                    <a:pt x="1402" y="1695"/>
                  </a:lnTo>
                  <a:lnTo>
                    <a:pt x="1425" y="1734"/>
                  </a:lnTo>
                  <a:lnTo>
                    <a:pt x="1429" y="1755"/>
                  </a:lnTo>
                  <a:lnTo>
                    <a:pt x="1433" y="1777"/>
                  </a:lnTo>
                  <a:lnTo>
                    <a:pt x="1446" y="1782"/>
                  </a:lnTo>
                  <a:lnTo>
                    <a:pt x="1462" y="1797"/>
                  </a:lnTo>
                  <a:lnTo>
                    <a:pt x="1487" y="1820"/>
                  </a:lnTo>
                  <a:lnTo>
                    <a:pt x="1509" y="1815"/>
                  </a:lnTo>
                  <a:lnTo>
                    <a:pt x="1523" y="1824"/>
                  </a:lnTo>
                  <a:lnTo>
                    <a:pt x="1541" y="1849"/>
                  </a:lnTo>
                  <a:lnTo>
                    <a:pt x="1541" y="1881"/>
                  </a:lnTo>
                  <a:lnTo>
                    <a:pt x="1562" y="1900"/>
                  </a:lnTo>
                  <a:lnTo>
                    <a:pt x="1581" y="1923"/>
                  </a:lnTo>
                  <a:lnTo>
                    <a:pt x="1594" y="1928"/>
                  </a:lnTo>
                  <a:lnTo>
                    <a:pt x="1608" y="1942"/>
                  </a:lnTo>
                  <a:lnTo>
                    <a:pt x="1621" y="1969"/>
                  </a:lnTo>
                  <a:lnTo>
                    <a:pt x="1625" y="2015"/>
                  </a:lnTo>
                  <a:lnTo>
                    <a:pt x="1683" y="2059"/>
                  </a:lnTo>
                  <a:lnTo>
                    <a:pt x="1690" y="2089"/>
                  </a:lnTo>
                  <a:lnTo>
                    <a:pt x="1704" y="2116"/>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73" name="Freeform 1349"/>
            <p:cNvSpPr>
              <a:spLocks/>
            </p:cNvSpPr>
            <p:nvPr/>
          </p:nvSpPr>
          <p:spPr bwMode="auto">
            <a:xfrm>
              <a:off x="5050" y="3002"/>
              <a:ext cx="114" cy="163"/>
            </a:xfrm>
            <a:custGeom>
              <a:avLst/>
              <a:gdLst>
                <a:gd name="T0" fmla="*/ 8 w 1704"/>
                <a:gd name="T1" fmla="*/ 14 h 2119"/>
                <a:gd name="T2" fmla="*/ 58 w 1704"/>
                <a:gd name="T3" fmla="*/ 33 h 2119"/>
                <a:gd name="T4" fmla="*/ 84 w 1704"/>
                <a:gd name="T5" fmla="*/ 143 h 2119"/>
                <a:gd name="T6" fmla="*/ 123 w 1704"/>
                <a:gd name="T7" fmla="*/ 155 h 2119"/>
                <a:gd name="T8" fmla="*/ 163 w 1704"/>
                <a:gd name="T9" fmla="*/ 180 h 2119"/>
                <a:gd name="T10" fmla="*/ 188 w 1704"/>
                <a:gd name="T11" fmla="*/ 258 h 2119"/>
                <a:gd name="T12" fmla="*/ 200 w 1704"/>
                <a:gd name="T13" fmla="*/ 270 h 2119"/>
                <a:gd name="T14" fmla="*/ 254 w 1704"/>
                <a:gd name="T15" fmla="*/ 284 h 2119"/>
                <a:gd name="T16" fmla="*/ 297 w 1704"/>
                <a:gd name="T17" fmla="*/ 373 h 2119"/>
                <a:gd name="T18" fmla="*/ 316 w 1704"/>
                <a:gd name="T19" fmla="*/ 378 h 2119"/>
                <a:gd name="T20" fmla="*/ 337 w 1704"/>
                <a:gd name="T21" fmla="*/ 385 h 2119"/>
                <a:gd name="T22" fmla="*/ 369 w 1704"/>
                <a:gd name="T23" fmla="*/ 424 h 2119"/>
                <a:gd name="T24" fmla="*/ 388 w 1704"/>
                <a:gd name="T25" fmla="*/ 454 h 2119"/>
                <a:gd name="T26" fmla="*/ 404 w 1704"/>
                <a:gd name="T27" fmla="*/ 472 h 2119"/>
                <a:gd name="T28" fmla="*/ 427 w 1704"/>
                <a:gd name="T29" fmla="*/ 488 h 2119"/>
                <a:gd name="T30" fmla="*/ 438 w 1704"/>
                <a:gd name="T31" fmla="*/ 500 h 2119"/>
                <a:gd name="T32" fmla="*/ 516 w 1704"/>
                <a:gd name="T33" fmla="*/ 576 h 2119"/>
                <a:gd name="T34" fmla="*/ 581 w 1704"/>
                <a:gd name="T35" fmla="*/ 661 h 2119"/>
                <a:gd name="T36" fmla="*/ 606 w 1704"/>
                <a:gd name="T37" fmla="*/ 745 h 2119"/>
                <a:gd name="T38" fmla="*/ 626 w 1704"/>
                <a:gd name="T39" fmla="*/ 763 h 2119"/>
                <a:gd name="T40" fmla="*/ 718 w 1704"/>
                <a:gd name="T41" fmla="*/ 813 h 2119"/>
                <a:gd name="T42" fmla="*/ 736 w 1704"/>
                <a:gd name="T43" fmla="*/ 922 h 2119"/>
                <a:gd name="T44" fmla="*/ 794 w 1704"/>
                <a:gd name="T45" fmla="*/ 942 h 2119"/>
                <a:gd name="T46" fmla="*/ 834 w 1704"/>
                <a:gd name="T47" fmla="*/ 967 h 2119"/>
                <a:gd name="T48" fmla="*/ 845 w 1704"/>
                <a:gd name="T49" fmla="*/ 1032 h 2119"/>
                <a:gd name="T50" fmla="*/ 894 w 1704"/>
                <a:gd name="T51" fmla="*/ 1057 h 2119"/>
                <a:gd name="T52" fmla="*/ 928 w 1704"/>
                <a:gd name="T53" fmla="*/ 1082 h 2119"/>
                <a:gd name="T54" fmla="*/ 943 w 1704"/>
                <a:gd name="T55" fmla="*/ 1152 h 2119"/>
                <a:gd name="T56" fmla="*/ 950 w 1704"/>
                <a:gd name="T57" fmla="*/ 1170 h 2119"/>
                <a:gd name="T58" fmla="*/ 998 w 1704"/>
                <a:gd name="T59" fmla="*/ 1184 h 2119"/>
                <a:gd name="T60" fmla="*/ 1058 w 1704"/>
                <a:gd name="T61" fmla="*/ 1224 h 2119"/>
                <a:gd name="T62" fmla="*/ 1066 w 1704"/>
                <a:gd name="T63" fmla="*/ 1295 h 2119"/>
                <a:gd name="T64" fmla="*/ 1116 w 1704"/>
                <a:gd name="T65" fmla="*/ 1338 h 2119"/>
                <a:gd name="T66" fmla="*/ 1154 w 1704"/>
                <a:gd name="T67" fmla="*/ 1421 h 2119"/>
                <a:gd name="T68" fmla="*/ 1230 w 1704"/>
                <a:gd name="T69" fmla="*/ 1466 h 2119"/>
                <a:gd name="T70" fmla="*/ 1259 w 1704"/>
                <a:gd name="T71" fmla="*/ 1568 h 2119"/>
                <a:gd name="T72" fmla="*/ 1286 w 1704"/>
                <a:gd name="T73" fmla="*/ 1590 h 2119"/>
                <a:gd name="T74" fmla="*/ 1311 w 1704"/>
                <a:gd name="T75" fmla="*/ 1608 h 2119"/>
                <a:gd name="T76" fmla="*/ 1324 w 1704"/>
                <a:gd name="T77" fmla="*/ 1652 h 2119"/>
                <a:gd name="T78" fmla="*/ 1425 w 1704"/>
                <a:gd name="T79" fmla="*/ 1735 h 2119"/>
                <a:gd name="T80" fmla="*/ 1439 w 1704"/>
                <a:gd name="T81" fmla="*/ 1781 h 2119"/>
                <a:gd name="T82" fmla="*/ 1451 w 1704"/>
                <a:gd name="T83" fmla="*/ 1799 h 2119"/>
                <a:gd name="T84" fmla="*/ 1523 w 1704"/>
                <a:gd name="T85" fmla="*/ 1817 h 2119"/>
                <a:gd name="T86" fmla="*/ 1541 w 1704"/>
                <a:gd name="T87" fmla="*/ 1882 h 2119"/>
                <a:gd name="T88" fmla="*/ 1555 w 1704"/>
                <a:gd name="T89" fmla="*/ 1900 h 2119"/>
                <a:gd name="T90" fmla="*/ 1581 w 1704"/>
                <a:gd name="T91" fmla="*/ 1921 h 2119"/>
                <a:gd name="T92" fmla="*/ 1618 w 1704"/>
                <a:gd name="T93" fmla="*/ 1932 h 2119"/>
                <a:gd name="T94" fmla="*/ 1625 w 1704"/>
                <a:gd name="T95" fmla="*/ 1947 h 2119"/>
                <a:gd name="T96" fmla="*/ 1625 w 1704"/>
                <a:gd name="T97" fmla="*/ 2016 h 2119"/>
                <a:gd name="T98" fmla="*/ 1658 w 1704"/>
                <a:gd name="T99" fmla="*/ 2048 h 2119"/>
                <a:gd name="T100" fmla="*/ 1683 w 1704"/>
                <a:gd name="T101" fmla="*/ 2062 h 2119"/>
                <a:gd name="T102" fmla="*/ 1693 w 1704"/>
                <a:gd name="T103" fmla="*/ 2108 h 2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04" h="2119">
                  <a:moveTo>
                    <a:pt x="0" y="0"/>
                  </a:moveTo>
                  <a:lnTo>
                    <a:pt x="8" y="14"/>
                  </a:lnTo>
                  <a:lnTo>
                    <a:pt x="21" y="20"/>
                  </a:lnTo>
                  <a:lnTo>
                    <a:pt x="58" y="33"/>
                  </a:lnTo>
                  <a:lnTo>
                    <a:pt x="73" y="65"/>
                  </a:lnTo>
                  <a:lnTo>
                    <a:pt x="84" y="143"/>
                  </a:lnTo>
                  <a:lnTo>
                    <a:pt x="102" y="150"/>
                  </a:lnTo>
                  <a:lnTo>
                    <a:pt x="123" y="155"/>
                  </a:lnTo>
                  <a:lnTo>
                    <a:pt x="142" y="173"/>
                  </a:lnTo>
                  <a:lnTo>
                    <a:pt x="163" y="180"/>
                  </a:lnTo>
                  <a:lnTo>
                    <a:pt x="179" y="217"/>
                  </a:lnTo>
                  <a:lnTo>
                    <a:pt x="188" y="258"/>
                  </a:lnTo>
                  <a:lnTo>
                    <a:pt x="198" y="260"/>
                  </a:lnTo>
                  <a:lnTo>
                    <a:pt x="200" y="270"/>
                  </a:lnTo>
                  <a:lnTo>
                    <a:pt x="225" y="279"/>
                  </a:lnTo>
                  <a:lnTo>
                    <a:pt x="254" y="284"/>
                  </a:lnTo>
                  <a:lnTo>
                    <a:pt x="290" y="341"/>
                  </a:lnTo>
                  <a:lnTo>
                    <a:pt x="297" y="373"/>
                  </a:lnTo>
                  <a:lnTo>
                    <a:pt x="306" y="378"/>
                  </a:lnTo>
                  <a:lnTo>
                    <a:pt x="316" y="378"/>
                  </a:lnTo>
                  <a:lnTo>
                    <a:pt x="316" y="385"/>
                  </a:lnTo>
                  <a:lnTo>
                    <a:pt x="337" y="385"/>
                  </a:lnTo>
                  <a:lnTo>
                    <a:pt x="369" y="410"/>
                  </a:lnTo>
                  <a:lnTo>
                    <a:pt x="369" y="424"/>
                  </a:lnTo>
                  <a:lnTo>
                    <a:pt x="381" y="436"/>
                  </a:lnTo>
                  <a:lnTo>
                    <a:pt x="388" y="454"/>
                  </a:lnTo>
                  <a:lnTo>
                    <a:pt x="395" y="474"/>
                  </a:lnTo>
                  <a:lnTo>
                    <a:pt x="404" y="472"/>
                  </a:lnTo>
                  <a:lnTo>
                    <a:pt x="411" y="479"/>
                  </a:lnTo>
                  <a:lnTo>
                    <a:pt x="427" y="488"/>
                  </a:lnTo>
                  <a:lnTo>
                    <a:pt x="429" y="497"/>
                  </a:lnTo>
                  <a:lnTo>
                    <a:pt x="438" y="500"/>
                  </a:lnTo>
                  <a:lnTo>
                    <a:pt x="465" y="493"/>
                  </a:lnTo>
                  <a:lnTo>
                    <a:pt x="516" y="576"/>
                  </a:lnTo>
                  <a:lnTo>
                    <a:pt x="536" y="648"/>
                  </a:lnTo>
                  <a:lnTo>
                    <a:pt x="581" y="661"/>
                  </a:lnTo>
                  <a:lnTo>
                    <a:pt x="601" y="673"/>
                  </a:lnTo>
                  <a:lnTo>
                    <a:pt x="606" y="745"/>
                  </a:lnTo>
                  <a:lnTo>
                    <a:pt x="613" y="756"/>
                  </a:lnTo>
                  <a:lnTo>
                    <a:pt x="626" y="763"/>
                  </a:lnTo>
                  <a:lnTo>
                    <a:pt x="671" y="788"/>
                  </a:lnTo>
                  <a:lnTo>
                    <a:pt x="718" y="813"/>
                  </a:lnTo>
                  <a:lnTo>
                    <a:pt x="729" y="910"/>
                  </a:lnTo>
                  <a:lnTo>
                    <a:pt x="736" y="922"/>
                  </a:lnTo>
                  <a:lnTo>
                    <a:pt x="743" y="935"/>
                  </a:lnTo>
                  <a:lnTo>
                    <a:pt x="794" y="942"/>
                  </a:lnTo>
                  <a:lnTo>
                    <a:pt x="810" y="958"/>
                  </a:lnTo>
                  <a:lnTo>
                    <a:pt x="834" y="967"/>
                  </a:lnTo>
                  <a:lnTo>
                    <a:pt x="845" y="993"/>
                  </a:lnTo>
                  <a:lnTo>
                    <a:pt x="845" y="1032"/>
                  </a:lnTo>
                  <a:lnTo>
                    <a:pt x="878" y="1057"/>
                  </a:lnTo>
                  <a:lnTo>
                    <a:pt x="894" y="1057"/>
                  </a:lnTo>
                  <a:lnTo>
                    <a:pt x="910" y="1064"/>
                  </a:lnTo>
                  <a:lnTo>
                    <a:pt x="928" y="1082"/>
                  </a:lnTo>
                  <a:lnTo>
                    <a:pt x="943" y="1109"/>
                  </a:lnTo>
                  <a:lnTo>
                    <a:pt x="943" y="1152"/>
                  </a:lnTo>
                  <a:lnTo>
                    <a:pt x="950" y="1161"/>
                  </a:lnTo>
                  <a:lnTo>
                    <a:pt x="950" y="1170"/>
                  </a:lnTo>
                  <a:lnTo>
                    <a:pt x="955" y="1173"/>
                  </a:lnTo>
                  <a:lnTo>
                    <a:pt x="998" y="1184"/>
                  </a:lnTo>
                  <a:lnTo>
                    <a:pt x="1038" y="1205"/>
                  </a:lnTo>
                  <a:lnTo>
                    <a:pt x="1058" y="1224"/>
                  </a:lnTo>
                  <a:lnTo>
                    <a:pt x="1058" y="1258"/>
                  </a:lnTo>
                  <a:lnTo>
                    <a:pt x="1066" y="1295"/>
                  </a:lnTo>
                  <a:lnTo>
                    <a:pt x="1096" y="1331"/>
                  </a:lnTo>
                  <a:lnTo>
                    <a:pt x="1116" y="1338"/>
                  </a:lnTo>
                  <a:lnTo>
                    <a:pt x="1149" y="1364"/>
                  </a:lnTo>
                  <a:lnTo>
                    <a:pt x="1154" y="1421"/>
                  </a:lnTo>
                  <a:lnTo>
                    <a:pt x="1205" y="1453"/>
                  </a:lnTo>
                  <a:lnTo>
                    <a:pt x="1230" y="1466"/>
                  </a:lnTo>
                  <a:lnTo>
                    <a:pt x="1251" y="1486"/>
                  </a:lnTo>
                  <a:lnTo>
                    <a:pt x="1259" y="1568"/>
                  </a:lnTo>
                  <a:lnTo>
                    <a:pt x="1270" y="1588"/>
                  </a:lnTo>
                  <a:lnTo>
                    <a:pt x="1286" y="1590"/>
                  </a:lnTo>
                  <a:lnTo>
                    <a:pt x="1302" y="1595"/>
                  </a:lnTo>
                  <a:lnTo>
                    <a:pt x="1311" y="1608"/>
                  </a:lnTo>
                  <a:lnTo>
                    <a:pt x="1324" y="1620"/>
                  </a:lnTo>
                  <a:lnTo>
                    <a:pt x="1324" y="1652"/>
                  </a:lnTo>
                  <a:lnTo>
                    <a:pt x="1335" y="1670"/>
                  </a:lnTo>
                  <a:lnTo>
                    <a:pt x="1425" y="1735"/>
                  </a:lnTo>
                  <a:lnTo>
                    <a:pt x="1432" y="1781"/>
                  </a:lnTo>
                  <a:lnTo>
                    <a:pt x="1439" y="1781"/>
                  </a:lnTo>
                  <a:lnTo>
                    <a:pt x="1445" y="1787"/>
                  </a:lnTo>
                  <a:lnTo>
                    <a:pt x="1451" y="1799"/>
                  </a:lnTo>
                  <a:lnTo>
                    <a:pt x="1483" y="1813"/>
                  </a:lnTo>
                  <a:lnTo>
                    <a:pt x="1523" y="1817"/>
                  </a:lnTo>
                  <a:lnTo>
                    <a:pt x="1541" y="1850"/>
                  </a:lnTo>
                  <a:lnTo>
                    <a:pt x="1541" y="1882"/>
                  </a:lnTo>
                  <a:lnTo>
                    <a:pt x="1548" y="1891"/>
                  </a:lnTo>
                  <a:lnTo>
                    <a:pt x="1555" y="1900"/>
                  </a:lnTo>
                  <a:lnTo>
                    <a:pt x="1570" y="1907"/>
                  </a:lnTo>
                  <a:lnTo>
                    <a:pt x="1581" y="1921"/>
                  </a:lnTo>
                  <a:lnTo>
                    <a:pt x="1600" y="1928"/>
                  </a:lnTo>
                  <a:lnTo>
                    <a:pt x="1618" y="1932"/>
                  </a:lnTo>
                  <a:lnTo>
                    <a:pt x="1618" y="1943"/>
                  </a:lnTo>
                  <a:lnTo>
                    <a:pt x="1625" y="1947"/>
                  </a:lnTo>
                  <a:lnTo>
                    <a:pt x="1618" y="1972"/>
                  </a:lnTo>
                  <a:lnTo>
                    <a:pt x="1625" y="2016"/>
                  </a:lnTo>
                  <a:lnTo>
                    <a:pt x="1644" y="2032"/>
                  </a:lnTo>
                  <a:lnTo>
                    <a:pt x="1658" y="2048"/>
                  </a:lnTo>
                  <a:lnTo>
                    <a:pt x="1671" y="2050"/>
                  </a:lnTo>
                  <a:lnTo>
                    <a:pt x="1683" y="2062"/>
                  </a:lnTo>
                  <a:lnTo>
                    <a:pt x="1687" y="2092"/>
                  </a:lnTo>
                  <a:lnTo>
                    <a:pt x="1693" y="2108"/>
                  </a:lnTo>
                  <a:lnTo>
                    <a:pt x="1704" y="2119"/>
                  </a:lnTo>
                </a:path>
              </a:pathLst>
            </a:custGeom>
            <a:noFill/>
            <a:ln w="3175">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74" name="Freeform 1350"/>
            <p:cNvSpPr>
              <a:spLocks/>
            </p:cNvSpPr>
            <p:nvPr/>
          </p:nvSpPr>
          <p:spPr bwMode="auto">
            <a:xfrm>
              <a:off x="5054" y="3000"/>
              <a:ext cx="114" cy="163"/>
            </a:xfrm>
            <a:custGeom>
              <a:avLst/>
              <a:gdLst>
                <a:gd name="T0" fmla="*/ 8 w 1703"/>
                <a:gd name="T1" fmla="*/ 11 h 2119"/>
                <a:gd name="T2" fmla="*/ 59 w 1703"/>
                <a:gd name="T3" fmla="*/ 32 h 2119"/>
                <a:gd name="T4" fmla="*/ 75 w 1703"/>
                <a:gd name="T5" fmla="*/ 103 h 2119"/>
                <a:gd name="T6" fmla="*/ 103 w 1703"/>
                <a:gd name="T7" fmla="*/ 149 h 2119"/>
                <a:gd name="T8" fmla="*/ 131 w 1703"/>
                <a:gd name="T9" fmla="*/ 163 h 2119"/>
                <a:gd name="T10" fmla="*/ 161 w 1703"/>
                <a:gd name="T11" fmla="*/ 180 h 2119"/>
                <a:gd name="T12" fmla="*/ 186 w 1703"/>
                <a:gd name="T13" fmla="*/ 255 h 2119"/>
                <a:gd name="T14" fmla="*/ 201 w 1703"/>
                <a:gd name="T15" fmla="*/ 269 h 2119"/>
                <a:gd name="T16" fmla="*/ 291 w 1703"/>
                <a:gd name="T17" fmla="*/ 338 h 2119"/>
                <a:gd name="T18" fmla="*/ 307 w 1703"/>
                <a:gd name="T19" fmla="*/ 377 h 2119"/>
                <a:gd name="T20" fmla="*/ 317 w 1703"/>
                <a:gd name="T21" fmla="*/ 384 h 2119"/>
                <a:gd name="T22" fmla="*/ 367 w 1703"/>
                <a:gd name="T23" fmla="*/ 409 h 2119"/>
                <a:gd name="T24" fmla="*/ 380 w 1703"/>
                <a:gd name="T25" fmla="*/ 435 h 2119"/>
                <a:gd name="T26" fmla="*/ 393 w 1703"/>
                <a:gd name="T27" fmla="*/ 474 h 2119"/>
                <a:gd name="T28" fmla="*/ 409 w 1703"/>
                <a:gd name="T29" fmla="*/ 479 h 2119"/>
                <a:gd name="T30" fmla="*/ 428 w 1703"/>
                <a:gd name="T31" fmla="*/ 495 h 2119"/>
                <a:gd name="T32" fmla="*/ 465 w 1703"/>
                <a:gd name="T33" fmla="*/ 492 h 2119"/>
                <a:gd name="T34" fmla="*/ 535 w 1703"/>
                <a:gd name="T35" fmla="*/ 647 h 2119"/>
                <a:gd name="T36" fmla="*/ 581 w 1703"/>
                <a:gd name="T37" fmla="*/ 659 h 2119"/>
                <a:gd name="T38" fmla="*/ 607 w 1703"/>
                <a:gd name="T39" fmla="*/ 741 h 2119"/>
                <a:gd name="T40" fmla="*/ 625 w 1703"/>
                <a:gd name="T41" fmla="*/ 762 h 2119"/>
                <a:gd name="T42" fmla="*/ 716 w 1703"/>
                <a:gd name="T43" fmla="*/ 813 h 2119"/>
                <a:gd name="T44" fmla="*/ 734 w 1703"/>
                <a:gd name="T45" fmla="*/ 921 h 2119"/>
                <a:gd name="T46" fmla="*/ 792 w 1703"/>
                <a:gd name="T47" fmla="*/ 940 h 2119"/>
                <a:gd name="T48" fmla="*/ 832 w 1703"/>
                <a:gd name="T49" fmla="*/ 967 h 2119"/>
                <a:gd name="T50" fmla="*/ 844 w 1703"/>
                <a:gd name="T51" fmla="*/ 1030 h 2119"/>
                <a:gd name="T52" fmla="*/ 876 w 1703"/>
                <a:gd name="T53" fmla="*/ 1055 h 2119"/>
                <a:gd name="T54" fmla="*/ 909 w 1703"/>
                <a:gd name="T55" fmla="*/ 1062 h 2119"/>
                <a:gd name="T56" fmla="*/ 942 w 1703"/>
                <a:gd name="T57" fmla="*/ 1107 h 2119"/>
                <a:gd name="T58" fmla="*/ 948 w 1703"/>
                <a:gd name="T59" fmla="*/ 1154 h 2119"/>
                <a:gd name="T60" fmla="*/ 955 w 1703"/>
                <a:gd name="T61" fmla="*/ 1170 h 2119"/>
                <a:gd name="T62" fmla="*/ 1038 w 1703"/>
                <a:gd name="T63" fmla="*/ 1202 h 2119"/>
                <a:gd name="T64" fmla="*/ 1064 w 1703"/>
                <a:gd name="T65" fmla="*/ 1292 h 2119"/>
                <a:gd name="T66" fmla="*/ 1115 w 1703"/>
                <a:gd name="T67" fmla="*/ 1338 h 2119"/>
                <a:gd name="T68" fmla="*/ 1155 w 1703"/>
                <a:gd name="T69" fmla="*/ 1421 h 2119"/>
                <a:gd name="T70" fmla="*/ 1229 w 1703"/>
                <a:gd name="T71" fmla="*/ 1464 h 2119"/>
                <a:gd name="T72" fmla="*/ 1257 w 1703"/>
                <a:gd name="T73" fmla="*/ 1527 h 2119"/>
                <a:gd name="T74" fmla="*/ 1271 w 1703"/>
                <a:gd name="T75" fmla="*/ 1586 h 2119"/>
                <a:gd name="T76" fmla="*/ 1303 w 1703"/>
                <a:gd name="T77" fmla="*/ 1593 h 2119"/>
                <a:gd name="T78" fmla="*/ 1322 w 1703"/>
                <a:gd name="T79" fmla="*/ 1651 h 2119"/>
                <a:gd name="T80" fmla="*/ 1336 w 1703"/>
                <a:gd name="T81" fmla="*/ 1670 h 2119"/>
                <a:gd name="T82" fmla="*/ 1424 w 1703"/>
                <a:gd name="T83" fmla="*/ 1734 h 2119"/>
                <a:gd name="T84" fmla="*/ 1440 w 1703"/>
                <a:gd name="T85" fmla="*/ 1778 h 2119"/>
                <a:gd name="T86" fmla="*/ 1452 w 1703"/>
                <a:gd name="T87" fmla="*/ 1799 h 2119"/>
                <a:gd name="T88" fmla="*/ 1522 w 1703"/>
                <a:gd name="T89" fmla="*/ 1817 h 2119"/>
                <a:gd name="T90" fmla="*/ 1540 w 1703"/>
                <a:gd name="T91" fmla="*/ 1849 h 2119"/>
                <a:gd name="T92" fmla="*/ 1547 w 1703"/>
                <a:gd name="T93" fmla="*/ 1891 h 2119"/>
                <a:gd name="T94" fmla="*/ 1568 w 1703"/>
                <a:gd name="T95" fmla="*/ 1907 h 2119"/>
                <a:gd name="T96" fmla="*/ 1600 w 1703"/>
                <a:gd name="T97" fmla="*/ 1925 h 2119"/>
                <a:gd name="T98" fmla="*/ 1619 w 1703"/>
                <a:gd name="T99" fmla="*/ 1939 h 2119"/>
                <a:gd name="T100" fmla="*/ 1619 w 1703"/>
                <a:gd name="T101" fmla="*/ 1971 h 2119"/>
                <a:gd name="T102" fmla="*/ 1645 w 1703"/>
                <a:gd name="T103" fmla="*/ 2029 h 2119"/>
                <a:gd name="T104" fmla="*/ 1670 w 1703"/>
                <a:gd name="T105" fmla="*/ 2047 h 2119"/>
                <a:gd name="T106" fmla="*/ 1688 w 1703"/>
                <a:gd name="T107" fmla="*/ 2091 h 2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03" h="2119">
                  <a:moveTo>
                    <a:pt x="0" y="0"/>
                  </a:moveTo>
                  <a:lnTo>
                    <a:pt x="8" y="11"/>
                  </a:lnTo>
                  <a:lnTo>
                    <a:pt x="20" y="18"/>
                  </a:lnTo>
                  <a:lnTo>
                    <a:pt x="59" y="32"/>
                  </a:lnTo>
                  <a:lnTo>
                    <a:pt x="71" y="65"/>
                  </a:lnTo>
                  <a:lnTo>
                    <a:pt x="75" y="103"/>
                  </a:lnTo>
                  <a:lnTo>
                    <a:pt x="85" y="140"/>
                  </a:lnTo>
                  <a:lnTo>
                    <a:pt x="103" y="149"/>
                  </a:lnTo>
                  <a:lnTo>
                    <a:pt x="121" y="154"/>
                  </a:lnTo>
                  <a:lnTo>
                    <a:pt x="131" y="163"/>
                  </a:lnTo>
                  <a:lnTo>
                    <a:pt x="143" y="172"/>
                  </a:lnTo>
                  <a:lnTo>
                    <a:pt x="161" y="180"/>
                  </a:lnTo>
                  <a:lnTo>
                    <a:pt x="179" y="216"/>
                  </a:lnTo>
                  <a:lnTo>
                    <a:pt x="186" y="255"/>
                  </a:lnTo>
                  <a:lnTo>
                    <a:pt x="196" y="257"/>
                  </a:lnTo>
                  <a:lnTo>
                    <a:pt x="201" y="269"/>
                  </a:lnTo>
                  <a:lnTo>
                    <a:pt x="251" y="280"/>
                  </a:lnTo>
                  <a:lnTo>
                    <a:pt x="291" y="338"/>
                  </a:lnTo>
                  <a:lnTo>
                    <a:pt x="295" y="370"/>
                  </a:lnTo>
                  <a:lnTo>
                    <a:pt x="307" y="377"/>
                  </a:lnTo>
                  <a:lnTo>
                    <a:pt x="314" y="377"/>
                  </a:lnTo>
                  <a:lnTo>
                    <a:pt x="317" y="384"/>
                  </a:lnTo>
                  <a:lnTo>
                    <a:pt x="335" y="384"/>
                  </a:lnTo>
                  <a:lnTo>
                    <a:pt x="367" y="409"/>
                  </a:lnTo>
                  <a:lnTo>
                    <a:pt x="367" y="422"/>
                  </a:lnTo>
                  <a:lnTo>
                    <a:pt x="380" y="435"/>
                  </a:lnTo>
                  <a:lnTo>
                    <a:pt x="387" y="454"/>
                  </a:lnTo>
                  <a:lnTo>
                    <a:pt x="393" y="474"/>
                  </a:lnTo>
                  <a:lnTo>
                    <a:pt x="403" y="472"/>
                  </a:lnTo>
                  <a:lnTo>
                    <a:pt x="409" y="479"/>
                  </a:lnTo>
                  <a:lnTo>
                    <a:pt x="425" y="486"/>
                  </a:lnTo>
                  <a:lnTo>
                    <a:pt x="428" y="495"/>
                  </a:lnTo>
                  <a:lnTo>
                    <a:pt x="437" y="499"/>
                  </a:lnTo>
                  <a:lnTo>
                    <a:pt x="465" y="492"/>
                  </a:lnTo>
                  <a:lnTo>
                    <a:pt x="517" y="576"/>
                  </a:lnTo>
                  <a:lnTo>
                    <a:pt x="535" y="647"/>
                  </a:lnTo>
                  <a:lnTo>
                    <a:pt x="558" y="651"/>
                  </a:lnTo>
                  <a:lnTo>
                    <a:pt x="581" y="659"/>
                  </a:lnTo>
                  <a:lnTo>
                    <a:pt x="600" y="673"/>
                  </a:lnTo>
                  <a:lnTo>
                    <a:pt x="607" y="741"/>
                  </a:lnTo>
                  <a:lnTo>
                    <a:pt x="613" y="755"/>
                  </a:lnTo>
                  <a:lnTo>
                    <a:pt x="625" y="762"/>
                  </a:lnTo>
                  <a:lnTo>
                    <a:pt x="672" y="788"/>
                  </a:lnTo>
                  <a:lnTo>
                    <a:pt x="716" y="813"/>
                  </a:lnTo>
                  <a:lnTo>
                    <a:pt x="727" y="910"/>
                  </a:lnTo>
                  <a:lnTo>
                    <a:pt x="734" y="921"/>
                  </a:lnTo>
                  <a:lnTo>
                    <a:pt x="741" y="935"/>
                  </a:lnTo>
                  <a:lnTo>
                    <a:pt x="792" y="940"/>
                  </a:lnTo>
                  <a:lnTo>
                    <a:pt x="808" y="958"/>
                  </a:lnTo>
                  <a:lnTo>
                    <a:pt x="832" y="967"/>
                  </a:lnTo>
                  <a:lnTo>
                    <a:pt x="844" y="992"/>
                  </a:lnTo>
                  <a:lnTo>
                    <a:pt x="844" y="1030"/>
                  </a:lnTo>
                  <a:lnTo>
                    <a:pt x="862" y="1041"/>
                  </a:lnTo>
                  <a:lnTo>
                    <a:pt x="876" y="1055"/>
                  </a:lnTo>
                  <a:lnTo>
                    <a:pt x="893" y="1057"/>
                  </a:lnTo>
                  <a:lnTo>
                    <a:pt x="909" y="1062"/>
                  </a:lnTo>
                  <a:lnTo>
                    <a:pt x="929" y="1082"/>
                  </a:lnTo>
                  <a:lnTo>
                    <a:pt x="942" y="1107"/>
                  </a:lnTo>
                  <a:lnTo>
                    <a:pt x="942" y="1152"/>
                  </a:lnTo>
                  <a:lnTo>
                    <a:pt x="948" y="1154"/>
                  </a:lnTo>
                  <a:lnTo>
                    <a:pt x="948" y="1161"/>
                  </a:lnTo>
                  <a:lnTo>
                    <a:pt x="955" y="1170"/>
                  </a:lnTo>
                  <a:lnTo>
                    <a:pt x="996" y="1184"/>
                  </a:lnTo>
                  <a:lnTo>
                    <a:pt x="1038" y="1202"/>
                  </a:lnTo>
                  <a:lnTo>
                    <a:pt x="1057" y="1223"/>
                  </a:lnTo>
                  <a:lnTo>
                    <a:pt x="1064" y="1292"/>
                  </a:lnTo>
                  <a:lnTo>
                    <a:pt x="1097" y="1331"/>
                  </a:lnTo>
                  <a:lnTo>
                    <a:pt x="1115" y="1338"/>
                  </a:lnTo>
                  <a:lnTo>
                    <a:pt x="1148" y="1363"/>
                  </a:lnTo>
                  <a:lnTo>
                    <a:pt x="1155" y="1421"/>
                  </a:lnTo>
                  <a:lnTo>
                    <a:pt x="1204" y="1453"/>
                  </a:lnTo>
                  <a:lnTo>
                    <a:pt x="1229" y="1464"/>
                  </a:lnTo>
                  <a:lnTo>
                    <a:pt x="1249" y="1485"/>
                  </a:lnTo>
                  <a:lnTo>
                    <a:pt x="1257" y="1527"/>
                  </a:lnTo>
                  <a:lnTo>
                    <a:pt x="1257" y="1568"/>
                  </a:lnTo>
                  <a:lnTo>
                    <a:pt x="1271" y="1586"/>
                  </a:lnTo>
                  <a:lnTo>
                    <a:pt x="1287" y="1589"/>
                  </a:lnTo>
                  <a:lnTo>
                    <a:pt x="1303" y="1593"/>
                  </a:lnTo>
                  <a:lnTo>
                    <a:pt x="1322" y="1619"/>
                  </a:lnTo>
                  <a:lnTo>
                    <a:pt x="1322" y="1651"/>
                  </a:lnTo>
                  <a:lnTo>
                    <a:pt x="1331" y="1658"/>
                  </a:lnTo>
                  <a:lnTo>
                    <a:pt x="1336" y="1670"/>
                  </a:lnTo>
                  <a:lnTo>
                    <a:pt x="1383" y="1699"/>
                  </a:lnTo>
                  <a:lnTo>
                    <a:pt x="1424" y="1734"/>
                  </a:lnTo>
                  <a:lnTo>
                    <a:pt x="1430" y="1778"/>
                  </a:lnTo>
                  <a:lnTo>
                    <a:pt x="1440" y="1778"/>
                  </a:lnTo>
                  <a:lnTo>
                    <a:pt x="1443" y="1787"/>
                  </a:lnTo>
                  <a:lnTo>
                    <a:pt x="1452" y="1799"/>
                  </a:lnTo>
                  <a:lnTo>
                    <a:pt x="1482" y="1810"/>
                  </a:lnTo>
                  <a:lnTo>
                    <a:pt x="1522" y="1817"/>
                  </a:lnTo>
                  <a:lnTo>
                    <a:pt x="1533" y="1833"/>
                  </a:lnTo>
                  <a:lnTo>
                    <a:pt x="1540" y="1849"/>
                  </a:lnTo>
                  <a:lnTo>
                    <a:pt x="1540" y="1882"/>
                  </a:lnTo>
                  <a:lnTo>
                    <a:pt x="1547" y="1891"/>
                  </a:lnTo>
                  <a:lnTo>
                    <a:pt x="1554" y="1900"/>
                  </a:lnTo>
                  <a:lnTo>
                    <a:pt x="1568" y="1907"/>
                  </a:lnTo>
                  <a:lnTo>
                    <a:pt x="1580" y="1918"/>
                  </a:lnTo>
                  <a:lnTo>
                    <a:pt x="1600" y="1925"/>
                  </a:lnTo>
                  <a:lnTo>
                    <a:pt x="1619" y="1932"/>
                  </a:lnTo>
                  <a:lnTo>
                    <a:pt x="1619" y="1939"/>
                  </a:lnTo>
                  <a:lnTo>
                    <a:pt x="1625" y="1946"/>
                  </a:lnTo>
                  <a:lnTo>
                    <a:pt x="1619" y="1971"/>
                  </a:lnTo>
                  <a:lnTo>
                    <a:pt x="1625" y="2015"/>
                  </a:lnTo>
                  <a:lnTo>
                    <a:pt x="1645" y="2029"/>
                  </a:lnTo>
                  <a:lnTo>
                    <a:pt x="1656" y="2047"/>
                  </a:lnTo>
                  <a:lnTo>
                    <a:pt x="1670" y="2047"/>
                  </a:lnTo>
                  <a:lnTo>
                    <a:pt x="1683" y="2061"/>
                  </a:lnTo>
                  <a:lnTo>
                    <a:pt x="1688" y="2091"/>
                  </a:lnTo>
                  <a:lnTo>
                    <a:pt x="1703" y="2119"/>
                  </a:lnTo>
                </a:path>
              </a:pathLst>
            </a:custGeom>
            <a:noFill/>
            <a:ln w="3175">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75" name="Freeform 1351"/>
            <p:cNvSpPr>
              <a:spLocks/>
            </p:cNvSpPr>
            <p:nvPr/>
          </p:nvSpPr>
          <p:spPr bwMode="auto">
            <a:xfrm>
              <a:off x="5058" y="2999"/>
              <a:ext cx="114" cy="163"/>
            </a:xfrm>
            <a:custGeom>
              <a:avLst/>
              <a:gdLst>
                <a:gd name="T0" fmla="*/ 8 w 1702"/>
                <a:gd name="T1" fmla="*/ 13 h 2119"/>
                <a:gd name="T2" fmla="*/ 58 w 1702"/>
                <a:gd name="T3" fmla="*/ 32 h 2119"/>
                <a:gd name="T4" fmla="*/ 73 w 1702"/>
                <a:gd name="T5" fmla="*/ 64 h 2119"/>
                <a:gd name="T6" fmla="*/ 102 w 1702"/>
                <a:gd name="T7" fmla="*/ 149 h 2119"/>
                <a:gd name="T8" fmla="*/ 133 w 1702"/>
                <a:gd name="T9" fmla="*/ 163 h 2119"/>
                <a:gd name="T10" fmla="*/ 160 w 1702"/>
                <a:gd name="T11" fmla="*/ 179 h 2119"/>
                <a:gd name="T12" fmla="*/ 188 w 1702"/>
                <a:gd name="T13" fmla="*/ 255 h 2119"/>
                <a:gd name="T14" fmla="*/ 200 w 1702"/>
                <a:gd name="T15" fmla="*/ 269 h 2119"/>
                <a:gd name="T16" fmla="*/ 290 w 1702"/>
                <a:gd name="T17" fmla="*/ 338 h 2119"/>
                <a:gd name="T18" fmla="*/ 306 w 1702"/>
                <a:gd name="T19" fmla="*/ 377 h 2119"/>
                <a:gd name="T20" fmla="*/ 315 w 1702"/>
                <a:gd name="T21" fmla="*/ 384 h 2119"/>
                <a:gd name="T22" fmla="*/ 367 w 1702"/>
                <a:gd name="T23" fmla="*/ 409 h 2119"/>
                <a:gd name="T24" fmla="*/ 381 w 1702"/>
                <a:gd name="T25" fmla="*/ 435 h 2119"/>
                <a:gd name="T26" fmla="*/ 393 w 1702"/>
                <a:gd name="T27" fmla="*/ 474 h 2119"/>
                <a:gd name="T28" fmla="*/ 411 w 1702"/>
                <a:gd name="T29" fmla="*/ 479 h 2119"/>
                <a:gd name="T30" fmla="*/ 429 w 1702"/>
                <a:gd name="T31" fmla="*/ 495 h 2119"/>
                <a:gd name="T32" fmla="*/ 465 w 1702"/>
                <a:gd name="T33" fmla="*/ 492 h 2119"/>
                <a:gd name="T34" fmla="*/ 536 w 1702"/>
                <a:gd name="T35" fmla="*/ 647 h 2119"/>
                <a:gd name="T36" fmla="*/ 581 w 1702"/>
                <a:gd name="T37" fmla="*/ 658 h 2119"/>
                <a:gd name="T38" fmla="*/ 606 w 1702"/>
                <a:gd name="T39" fmla="*/ 741 h 2119"/>
                <a:gd name="T40" fmla="*/ 624 w 1702"/>
                <a:gd name="T41" fmla="*/ 762 h 2119"/>
                <a:gd name="T42" fmla="*/ 715 w 1702"/>
                <a:gd name="T43" fmla="*/ 813 h 2119"/>
                <a:gd name="T44" fmla="*/ 736 w 1702"/>
                <a:gd name="T45" fmla="*/ 921 h 2119"/>
                <a:gd name="T46" fmla="*/ 794 w 1702"/>
                <a:gd name="T47" fmla="*/ 942 h 2119"/>
                <a:gd name="T48" fmla="*/ 832 w 1702"/>
                <a:gd name="T49" fmla="*/ 967 h 2119"/>
                <a:gd name="T50" fmla="*/ 845 w 1702"/>
                <a:gd name="T51" fmla="*/ 1029 h 2119"/>
                <a:gd name="T52" fmla="*/ 894 w 1702"/>
                <a:gd name="T53" fmla="*/ 1057 h 2119"/>
                <a:gd name="T54" fmla="*/ 928 w 1702"/>
                <a:gd name="T55" fmla="*/ 1082 h 2119"/>
                <a:gd name="T56" fmla="*/ 943 w 1702"/>
                <a:gd name="T57" fmla="*/ 1151 h 2119"/>
                <a:gd name="T58" fmla="*/ 950 w 1702"/>
                <a:gd name="T59" fmla="*/ 1161 h 2119"/>
                <a:gd name="T60" fmla="*/ 955 w 1702"/>
                <a:gd name="T61" fmla="*/ 1172 h 2119"/>
                <a:gd name="T62" fmla="*/ 1038 w 1702"/>
                <a:gd name="T63" fmla="*/ 1202 h 2119"/>
                <a:gd name="T64" fmla="*/ 1063 w 1702"/>
                <a:gd name="T65" fmla="*/ 1292 h 2119"/>
                <a:gd name="T66" fmla="*/ 1117 w 1702"/>
                <a:gd name="T67" fmla="*/ 1338 h 2119"/>
                <a:gd name="T68" fmla="*/ 1154 w 1702"/>
                <a:gd name="T69" fmla="*/ 1421 h 2119"/>
                <a:gd name="T70" fmla="*/ 1228 w 1702"/>
                <a:gd name="T71" fmla="*/ 1464 h 2119"/>
                <a:gd name="T72" fmla="*/ 1259 w 1702"/>
                <a:gd name="T73" fmla="*/ 1527 h 2119"/>
                <a:gd name="T74" fmla="*/ 1270 w 1702"/>
                <a:gd name="T75" fmla="*/ 1586 h 2119"/>
                <a:gd name="T76" fmla="*/ 1322 w 1702"/>
                <a:gd name="T77" fmla="*/ 1618 h 2119"/>
                <a:gd name="T78" fmla="*/ 1335 w 1702"/>
                <a:gd name="T79" fmla="*/ 1670 h 2119"/>
                <a:gd name="T80" fmla="*/ 1425 w 1702"/>
                <a:gd name="T81" fmla="*/ 1734 h 2119"/>
                <a:gd name="T82" fmla="*/ 1441 w 1702"/>
                <a:gd name="T83" fmla="*/ 1787 h 2119"/>
                <a:gd name="T84" fmla="*/ 1483 w 1702"/>
                <a:gd name="T85" fmla="*/ 1810 h 2119"/>
                <a:gd name="T86" fmla="*/ 1542 w 1702"/>
                <a:gd name="T87" fmla="*/ 1849 h 2119"/>
                <a:gd name="T88" fmla="*/ 1548 w 1702"/>
                <a:gd name="T89" fmla="*/ 1891 h 2119"/>
                <a:gd name="T90" fmla="*/ 1570 w 1702"/>
                <a:gd name="T91" fmla="*/ 1907 h 2119"/>
                <a:gd name="T92" fmla="*/ 1600 w 1702"/>
                <a:gd name="T93" fmla="*/ 1925 h 2119"/>
                <a:gd name="T94" fmla="*/ 1618 w 1702"/>
                <a:gd name="T95" fmla="*/ 1941 h 2119"/>
                <a:gd name="T96" fmla="*/ 1618 w 1702"/>
                <a:gd name="T97" fmla="*/ 1971 h 2119"/>
                <a:gd name="T98" fmla="*/ 1644 w 1702"/>
                <a:gd name="T99" fmla="*/ 2031 h 2119"/>
                <a:gd name="T100" fmla="*/ 1671 w 1702"/>
                <a:gd name="T101" fmla="*/ 2047 h 2119"/>
                <a:gd name="T102" fmla="*/ 1687 w 1702"/>
                <a:gd name="T103" fmla="*/ 2091 h 2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02" h="2119">
                  <a:moveTo>
                    <a:pt x="0" y="0"/>
                  </a:moveTo>
                  <a:lnTo>
                    <a:pt x="8" y="13"/>
                  </a:lnTo>
                  <a:lnTo>
                    <a:pt x="19" y="20"/>
                  </a:lnTo>
                  <a:lnTo>
                    <a:pt x="58" y="32"/>
                  </a:lnTo>
                  <a:lnTo>
                    <a:pt x="60" y="50"/>
                  </a:lnTo>
                  <a:lnTo>
                    <a:pt x="73" y="64"/>
                  </a:lnTo>
                  <a:lnTo>
                    <a:pt x="84" y="140"/>
                  </a:lnTo>
                  <a:lnTo>
                    <a:pt x="102" y="149"/>
                  </a:lnTo>
                  <a:lnTo>
                    <a:pt x="123" y="154"/>
                  </a:lnTo>
                  <a:lnTo>
                    <a:pt x="133" y="163"/>
                  </a:lnTo>
                  <a:lnTo>
                    <a:pt x="142" y="172"/>
                  </a:lnTo>
                  <a:lnTo>
                    <a:pt x="160" y="179"/>
                  </a:lnTo>
                  <a:lnTo>
                    <a:pt x="179" y="216"/>
                  </a:lnTo>
                  <a:lnTo>
                    <a:pt x="188" y="255"/>
                  </a:lnTo>
                  <a:lnTo>
                    <a:pt x="198" y="257"/>
                  </a:lnTo>
                  <a:lnTo>
                    <a:pt x="200" y="269"/>
                  </a:lnTo>
                  <a:lnTo>
                    <a:pt x="250" y="280"/>
                  </a:lnTo>
                  <a:lnTo>
                    <a:pt x="290" y="338"/>
                  </a:lnTo>
                  <a:lnTo>
                    <a:pt x="297" y="370"/>
                  </a:lnTo>
                  <a:lnTo>
                    <a:pt x="306" y="377"/>
                  </a:lnTo>
                  <a:lnTo>
                    <a:pt x="313" y="377"/>
                  </a:lnTo>
                  <a:lnTo>
                    <a:pt x="315" y="384"/>
                  </a:lnTo>
                  <a:lnTo>
                    <a:pt x="335" y="384"/>
                  </a:lnTo>
                  <a:lnTo>
                    <a:pt x="367" y="409"/>
                  </a:lnTo>
                  <a:lnTo>
                    <a:pt x="367" y="423"/>
                  </a:lnTo>
                  <a:lnTo>
                    <a:pt x="381" y="435"/>
                  </a:lnTo>
                  <a:lnTo>
                    <a:pt x="388" y="454"/>
                  </a:lnTo>
                  <a:lnTo>
                    <a:pt x="393" y="474"/>
                  </a:lnTo>
                  <a:lnTo>
                    <a:pt x="404" y="472"/>
                  </a:lnTo>
                  <a:lnTo>
                    <a:pt x="411" y="479"/>
                  </a:lnTo>
                  <a:lnTo>
                    <a:pt x="425" y="486"/>
                  </a:lnTo>
                  <a:lnTo>
                    <a:pt x="429" y="495"/>
                  </a:lnTo>
                  <a:lnTo>
                    <a:pt x="439" y="499"/>
                  </a:lnTo>
                  <a:lnTo>
                    <a:pt x="465" y="492"/>
                  </a:lnTo>
                  <a:lnTo>
                    <a:pt x="516" y="576"/>
                  </a:lnTo>
                  <a:lnTo>
                    <a:pt x="536" y="647"/>
                  </a:lnTo>
                  <a:lnTo>
                    <a:pt x="559" y="651"/>
                  </a:lnTo>
                  <a:lnTo>
                    <a:pt x="581" y="658"/>
                  </a:lnTo>
                  <a:lnTo>
                    <a:pt x="599" y="672"/>
                  </a:lnTo>
                  <a:lnTo>
                    <a:pt x="606" y="741"/>
                  </a:lnTo>
                  <a:lnTo>
                    <a:pt x="613" y="755"/>
                  </a:lnTo>
                  <a:lnTo>
                    <a:pt x="624" y="762"/>
                  </a:lnTo>
                  <a:lnTo>
                    <a:pt x="671" y="787"/>
                  </a:lnTo>
                  <a:lnTo>
                    <a:pt x="715" y="813"/>
                  </a:lnTo>
                  <a:lnTo>
                    <a:pt x="729" y="909"/>
                  </a:lnTo>
                  <a:lnTo>
                    <a:pt x="736" y="921"/>
                  </a:lnTo>
                  <a:lnTo>
                    <a:pt x="740" y="935"/>
                  </a:lnTo>
                  <a:lnTo>
                    <a:pt x="794" y="942"/>
                  </a:lnTo>
                  <a:lnTo>
                    <a:pt x="810" y="958"/>
                  </a:lnTo>
                  <a:lnTo>
                    <a:pt x="832" y="967"/>
                  </a:lnTo>
                  <a:lnTo>
                    <a:pt x="845" y="992"/>
                  </a:lnTo>
                  <a:lnTo>
                    <a:pt x="845" y="1029"/>
                  </a:lnTo>
                  <a:lnTo>
                    <a:pt x="877" y="1057"/>
                  </a:lnTo>
                  <a:lnTo>
                    <a:pt x="894" y="1057"/>
                  </a:lnTo>
                  <a:lnTo>
                    <a:pt x="910" y="1062"/>
                  </a:lnTo>
                  <a:lnTo>
                    <a:pt x="928" y="1082"/>
                  </a:lnTo>
                  <a:lnTo>
                    <a:pt x="943" y="1107"/>
                  </a:lnTo>
                  <a:lnTo>
                    <a:pt x="943" y="1151"/>
                  </a:lnTo>
                  <a:lnTo>
                    <a:pt x="950" y="1154"/>
                  </a:lnTo>
                  <a:lnTo>
                    <a:pt x="950" y="1161"/>
                  </a:lnTo>
                  <a:lnTo>
                    <a:pt x="950" y="1168"/>
                  </a:lnTo>
                  <a:lnTo>
                    <a:pt x="955" y="1172"/>
                  </a:lnTo>
                  <a:lnTo>
                    <a:pt x="998" y="1184"/>
                  </a:lnTo>
                  <a:lnTo>
                    <a:pt x="1038" y="1202"/>
                  </a:lnTo>
                  <a:lnTo>
                    <a:pt x="1058" y="1223"/>
                  </a:lnTo>
                  <a:lnTo>
                    <a:pt x="1063" y="1292"/>
                  </a:lnTo>
                  <a:lnTo>
                    <a:pt x="1096" y="1331"/>
                  </a:lnTo>
                  <a:lnTo>
                    <a:pt x="1117" y="1338"/>
                  </a:lnTo>
                  <a:lnTo>
                    <a:pt x="1147" y="1363"/>
                  </a:lnTo>
                  <a:lnTo>
                    <a:pt x="1154" y="1421"/>
                  </a:lnTo>
                  <a:lnTo>
                    <a:pt x="1203" y="1453"/>
                  </a:lnTo>
                  <a:lnTo>
                    <a:pt x="1228" y="1464"/>
                  </a:lnTo>
                  <a:lnTo>
                    <a:pt x="1251" y="1485"/>
                  </a:lnTo>
                  <a:lnTo>
                    <a:pt x="1259" y="1527"/>
                  </a:lnTo>
                  <a:lnTo>
                    <a:pt x="1259" y="1568"/>
                  </a:lnTo>
                  <a:lnTo>
                    <a:pt x="1270" y="1586"/>
                  </a:lnTo>
                  <a:lnTo>
                    <a:pt x="1302" y="1593"/>
                  </a:lnTo>
                  <a:lnTo>
                    <a:pt x="1322" y="1618"/>
                  </a:lnTo>
                  <a:lnTo>
                    <a:pt x="1322" y="1651"/>
                  </a:lnTo>
                  <a:lnTo>
                    <a:pt x="1335" y="1670"/>
                  </a:lnTo>
                  <a:lnTo>
                    <a:pt x="1382" y="1699"/>
                  </a:lnTo>
                  <a:lnTo>
                    <a:pt x="1425" y="1734"/>
                  </a:lnTo>
                  <a:lnTo>
                    <a:pt x="1432" y="1778"/>
                  </a:lnTo>
                  <a:lnTo>
                    <a:pt x="1441" y="1787"/>
                  </a:lnTo>
                  <a:lnTo>
                    <a:pt x="1451" y="1799"/>
                  </a:lnTo>
                  <a:lnTo>
                    <a:pt x="1483" y="1810"/>
                  </a:lnTo>
                  <a:lnTo>
                    <a:pt x="1523" y="1817"/>
                  </a:lnTo>
                  <a:lnTo>
                    <a:pt x="1542" y="1849"/>
                  </a:lnTo>
                  <a:lnTo>
                    <a:pt x="1542" y="1882"/>
                  </a:lnTo>
                  <a:lnTo>
                    <a:pt x="1548" y="1891"/>
                  </a:lnTo>
                  <a:lnTo>
                    <a:pt x="1553" y="1900"/>
                  </a:lnTo>
                  <a:lnTo>
                    <a:pt x="1570" y="1907"/>
                  </a:lnTo>
                  <a:lnTo>
                    <a:pt x="1581" y="1921"/>
                  </a:lnTo>
                  <a:lnTo>
                    <a:pt x="1600" y="1925"/>
                  </a:lnTo>
                  <a:lnTo>
                    <a:pt x="1618" y="1932"/>
                  </a:lnTo>
                  <a:lnTo>
                    <a:pt x="1618" y="1941"/>
                  </a:lnTo>
                  <a:lnTo>
                    <a:pt x="1625" y="1946"/>
                  </a:lnTo>
                  <a:lnTo>
                    <a:pt x="1618" y="1971"/>
                  </a:lnTo>
                  <a:lnTo>
                    <a:pt x="1625" y="2015"/>
                  </a:lnTo>
                  <a:lnTo>
                    <a:pt x="1644" y="2031"/>
                  </a:lnTo>
                  <a:lnTo>
                    <a:pt x="1658" y="2047"/>
                  </a:lnTo>
                  <a:lnTo>
                    <a:pt x="1671" y="2047"/>
                  </a:lnTo>
                  <a:lnTo>
                    <a:pt x="1683" y="2061"/>
                  </a:lnTo>
                  <a:lnTo>
                    <a:pt x="1687" y="2091"/>
                  </a:lnTo>
                  <a:lnTo>
                    <a:pt x="1702" y="2119"/>
                  </a:lnTo>
                </a:path>
              </a:pathLst>
            </a:custGeom>
            <a:noFill/>
            <a:ln w="3175">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76" name="Freeform 1352"/>
            <p:cNvSpPr>
              <a:spLocks/>
            </p:cNvSpPr>
            <p:nvPr/>
          </p:nvSpPr>
          <p:spPr bwMode="auto">
            <a:xfrm>
              <a:off x="5046" y="3004"/>
              <a:ext cx="113" cy="163"/>
            </a:xfrm>
            <a:custGeom>
              <a:avLst/>
              <a:gdLst>
                <a:gd name="T0" fmla="*/ 8 w 1704"/>
                <a:gd name="T1" fmla="*/ 13 h 2118"/>
                <a:gd name="T2" fmla="*/ 58 w 1704"/>
                <a:gd name="T3" fmla="*/ 33 h 2118"/>
                <a:gd name="T4" fmla="*/ 86 w 1704"/>
                <a:gd name="T5" fmla="*/ 142 h 2118"/>
                <a:gd name="T6" fmla="*/ 123 w 1704"/>
                <a:gd name="T7" fmla="*/ 153 h 2118"/>
                <a:gd name="T8" fmla="*/ 163 w 1704"/>
                <a:gd name="T9" fmla="*/ 181 h 2118"/>
                <a:gd name="T10" fmla="*/ 188 w 1704"/>
                <a:gd name="T11" fmla="*/ 257 h 2118"/>
                <a:gd name="T12" fmla="*/ 202 w 1704"/>
                <a:gd name="T13" fmla="*/ 268 h 2118"/>
                <a:gd name="T14" fmla="*/ 290 w 1704"/>
                <a:gd name="T15" fmla="*/ 339 h 2118"/>
                <a:gd name="T16" fmla="*/ 309 w 1704"/>
                <a:gd name="T17" fmla="*/ 377 h 2118"/>
                <a:gd name="T18" fmla="*/ 337 w 1704"/>
                <a:gd name="T19" fmla="*/ 384 h 2118"/>
                <a:gd name="T20" fmla="*/ 369 w 1704"/>
                <a:gd name="T21" fmla="*/ 422 h 2118"/>
                <a:gd name="T22" fmla="*/ 388 w 1704"/>
                <a:gd name="T23" fmla="*/ 454 h 2118"/>
                <a:gd name="T24" fmla="*/ 404 w 1704"/>
                <a:gd name="T25" fmla="*/ 473 h 2118"/>
                <a:gd name="T26" fmla="*/ 427 w 1704"/>
                <a:gd name="T27" fmla="*/ 487 h 2118"/>
                <a:gd name="T28" fmla="*/ 438 w 1704"/>
                <a:gd name="T29" fmla="*/ 499 h 2118"/>
                <a:gd name="T30" fmla="*/ 518 w 1704"/>
                <a:gd name="T31" fmla="*/ 577 h 2118"/>
                <a:gd name="T32" fmla="*/ 581 w 1704"/>
                <a:gd name="T33" fmla="*/ 660 h 2118"/>
                <a:gd name="T34" fmla="*/ 608 w 1704"/>
                <a:gd name="T35" fmla="*/ 743 h 2118"/>
                <a:gd name="T36" fmla="*/ 627 w 1704"/>
                <a:gd name="T37" fmla="*/ 761 h 2118"/>
                <a:gd name="T38" fmla="*/ 697 w 1704"/>
                <a:gd name="T39" fmla="*/ 798 h 2118"/>
                <a:gd name="T40" fmla="*/ 729 w 1704"/>
                <a:gd name="T41" fmla="*/ 908 h 2118"/>
                <a:gd name="T42" fmla="*/ 743 w 1704"/>
                <a:gd name="T43" fmla="*/ 934 h 2118"/>
                <a:gd name="T44" fmla="*/ 810 w 1704"/>
                <a:gd name="T45" fmla="*/ 956 h 2118"/>
                <a:gd name="T46" fmla="*/ 845 w 1704"/>
                <a:gd name="T47" fmla="*/ 992 h 2118"/>
                <a:gd name="T48" fmla="*/ 877 w 1704"/>
                <a:gd name="T49" fmla="*/ 1056 h 2118"/>
                <a:gd name="T50" fmla="*/ 910 w 1704"/>
                <a:gd name="T51" fmla="*/ 1062 h 2118"/>
                <a:gd name="T52" fmla="*/ 943 w 1704"/>
                <a:gd name="T53" fmla="*/ 1107 h 2118"/>
                <a:gd name="T54" fmla="*/ 950 w 1704"/>
                <a:gd name="T55" fmla="*/ 1153 h 2118"/>
                <a:gd name="T56" fmla="*/ 957 w 1704"/>
                <a:gd name="T57" fmla="*/ 1171 h 2118"/>
                <a:gd name="T58" fmla="*/ 1040 w 1704"/>
                <a:gd name="T59" fmla="*/ 1204 h 2118"/>
                <a:gd name="T60" fmla="*/ 1058 w 1704"/>
                <a:gd name="T61" fmla="*/ 1259 h 2118"/>
                <a:gd name="T62" fmla="*/ 1098 w 1704"/>
                <a:gd name="T63" fmla="*/ 1333 h 2118"/>
                <a:gd name="T64" fmla="*/ 1149 w 1704"/>
                <a:gd name="T65" fmla="*/ 1362 h 2118"/>
                <a:gd name="T66" fmla="*/ 1205 w 1704"/>
                <a:gd name="T67" fmla="*/ 1453 h 2118"/>
                <a:gd name="T68" fmla="*/ 1251 w 1704"/>
                <a:gd name="T69" fmla="*/ 1485 h 2118"/>
                <a:gd name="T70" fmla="*/ 1259 w 1704"/>
                <a:gd name="T71" fmla="*/ 1568 h 2118"/>
                <a:gd name="T72" fmla="*/ 1289 w 1704"/>
                <a:gd name="T73" fmla="*/ 1591 h 2118"/>
                <a:gd name="T74" fmla="*/ 1311 w 1704"/>
                <a:gd name="T75" fmla="*/ 1607 h 2118"/>
                <a:gd name="T76" fmla="*/ 1324 w 1704"/>
                <a:gd name="T77" fmla="*/ 1650 h 2118"/>
                <a:gd name="T78" fmla="*/ 1382 w 1704"/>
                <a:gd name="T79" fmla="*/ 1701 h 2118"/>
                <a:gd name="T80" fmla="*/ 1430 w 1704"/>
                <a:gd name="T81" fmla="*/ 1756 h 2118"/>
                <a:gd name="T82" fmla="*/ 1441 w 1704"/>
                <a:gd name="T83" fmla="*/ 1779 h 2118"/>
                <a:gd name="T84" fmla="*/ 1451 w 1704"/>
                <a:gd name="T85" fmla="*/ 1797 h 2118"/>
                <a:gd name="T86" fmla="*/ 1523 w 1704"/>
                <a:gd name="T87" fmla="*/ 1819 h 2118"/>
                <a:gd name="T88" fmla="*/ 1542 w 1704"/>
                <a:gd name="T89" fmla="*/ 1880 h 2118"/>
                <a:gd name="T90" fmla="*/ 1555 w 1704"/>
                <a:gd name="T91" fmla="*/ 1901 h 2118"/>
                <a:gd name="T92" fmla="*/ 1581 w 1704"/>
                <a:gd name="T93" fmla="*/ 1919 h 2118"/>
                <a:gd name="T94" fmla="*/ 1620 w 1704"/>
                <a:gd name="T95" fmla="*/ 1934 h 2118"/>
                <a:gd name="T96" fmla="*/ 1620 w 1704"/>
                <a:gd name="T97" fmla="*/ 1970 h 2118"/>
                <a:gd name="T98" fmla="*/ 1644 w 1704"/>
                <a:gd name="T99" fmla="*/ 2030 h 2118"/>
                <a:gd name="T100" fmla="*/ 1671 w 1704"/>
                <a:gd name="T101" fmla="*/ 2049 h 2118"/>
                <a:gd name="T102" fmla="*/ 1690 w 1704"/>
                <a:gd name="T103" fmla="*/ 2090 h 2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04" h="2118">
                  <a:moveTo>
                    <a:pt x="0" y="0"/>
                  </a:moveTo>
                  <a:lnTo>
                    <a:pt x="8" y="13"/>
                  </a:lnTo>
                  <a:lnTo>
                    <a:pt x="21" y="20"/>
                  </a:lnTo>
                  <a:lnTo>
                    <a:pt x="58" y="33"/>
                  </a:lnTo>
                  <a:lnTo>
                    <a:pt x="73" y="65"/>
                  </a:lnTo>
                  <a:lnTo>
                    <a:pt x="86" y="142"/>
                  </a:lnTo>
                  <a:lnTo>
                    <a:pt x="102" y="151"/>
                  </a:lnTo>
                  <a:lnTo>
                    <a:pt x="123" y="153"/>
                  </a:lnTo>
                  <a:lnTo>
                    <a:pt x="144" y="174"/>
                  </a:lnTo>
                  <a:lnTo>
                    <a:pt x="163" y="181"/>
                  </a:lnTo>
                  <a:lnTo>
                    <a:pt x="179" y="215"/>
                  </a:lnTo>
                  <a:lnTo>
                    <a:pt x="188" y="257"/>
                  </a:lnTo>
                  <a:lnTo>
                    <a:pt x="198" y="259"/>
                  </a:lnTo>
                  <a:lnTo>
                    <a:pt x="202" y="268"/>
                  </a:lnTo>
                  <a:lnTo>
                    <a:pt x="253" y="282"/>
                  </a:lnTo>
                  <a:lnTo>
                    <a:pt x="290" y="339"/>
                  </a:lnTo>
                  <a:lnTo>
                    <a:pt x="297" y="372"/>
                  </a:lnTo>
                  <a:lnTo>
                    <a:pt x="309" y="377"/>
                  </a:lnTo>
                  <a:lnTo>
                    <a:pt x="319" y="384"/>
                  </a:lnTo>
                  <a:lnTo>
                    <a:pt x="337" y="384"/>
                  </a:lnTo>
                  <a:lnTo>
                    <a:pt x="369" y="411"/>
                  </a:lnTo>
                  <a:lnTo>
                    <a:pt x="369" y="422"/>
                  </a:lnTo>
                  <a:lnTo>
                    <a:pt x="381" y="436"/>
                  </a:lnTo>
                  <a:lnTo>
                    <a:pt x="388" y="454"/>
                  </a:lnTo>
                  <a:lnTo>
                    <a:pt x="395" y="473"/>
                  </a:lnTo>
                  <a:lnTo>
                    <a:pt x="404" y="473"/>
                  </a:lnTo>
                  <a:lnTo>
                    <a:pt x="411" y="480"/>
                  </a:lnTo>
                  <a:lnTo>
                    <a:pt x="427" y="487"/>
                  </a:lnTo>
                  <a:lnTo>
                    <a:pt x="429" y="497"/>
                  </a:lnTo>
                  <a:lnTo>
                    <a:pt x="438" y="499"/>
                  </a:lnTo>
                  <a:lnTo>
                    <a:pt x="465" y="494"/>
                  </a:lnTo>
                  <a:lnTo>
                    <a:pt x="518" y="577"/>
                  </a:lnTo>
                  <a:lnTo>
                    <a:pt x="536" y="646"/>
                  </a:lnTo>
                  <a:lnTo>
                    <a:pt x="581" y="660"/>
                  </a:lnTo>
                  <a:lnTo>
                    <a:pt x="601" y="671"/>
                  </a:lnTo>
                  <a:lnTo>
                    <a:pt x="608" y="743"/>
                  </a:lnTo>
                  <a:lnTo>
                    <a:pt x="615" y="754"/>
                  </a:lnTo>
                  <a:lnTo>
                    <a:pt x="627" y="761"/>
                  </a:lnTo>
                  <a:lnTo>
                    <a:pt x="673" y="786"/>
                  </a:lnTo>
                  <a:lnTo>
                    <a:pt x="697" y="798"/>
                  </a:lnTo>
                  <a:lnTo>
                    <a:pt x="718" y="814"/>
                  </a:lnTo>
                  <a:lnTo>
                    <a:pt x="729" y="908"/>
                  </a:lnTo>
                  <a:lnTo>
                    <a:pt x="736" y="920"/>
                  </a:lnTo>
                  <a:lnTo>
                    <a:pt x="743" y="934"/>
                  </a:lnTo>
                  <a:lnTo>
                    <a:pt x="794" y="940"/>
                  </a:lnTo>
                  <a:lnTo>
                    <a:pt x="810" y="956"/>
                  </a:lnTo>
                  <a:lnTo>
                    <a:pt x="834" y="967"/>
                  </a:lnTo>
                  <a:lnTo>
                    <a:pt x="845" y="992"/>
                  </a:lnTo>
                  <a:lnTo>
                    <a:pt x="845" y="1031"/>
                  </a:lnTo>
                  <a:lnTo>
                    <a:pt x="877" y="1056"/>
                  </a:lnTo>
                  <a:lnTo>
                    <a:pt x="894" y="1058"/>
                  </a:lnTo>
                  <a:lnTo>
                    <a:pt x="910" y="1062"/>
                  </a:lnTo>
                  <a:lnTo>
                    <a:pt x="928" y="1081"/>
                  </a:lnTo>
                  <a:lnTo>
                    <a:pt x="943" y="1107"/>
                  </a:lnTo>
                  <a:lnTo>
                    <a:pt x="943" y="1153"/>
                  </a:lnTo>
                  <a:lnTo>
                    <a:pt x="950" y="1153"/>
                  </a:lnTo>
                  <a:lnTo>
                    <a:pt x="950" y="1162"/>
                  </a:lnTo>
                  <a:lnTo>
                    <a:pt x="957" y="1171"/>
                  </a:lnTo>
                  <a:lnTo>
                    <a:pt x="998" y="1182"/>
                  </a:lnTo>
                  <a:lnTo>
                    <a:pt x="1040" y="1204"/>
                  </a:lnTo>
                  <a:lnTo>
                    <a:pt x="1058" y="1222"/>
                  </a:lnTo>
                  <a:lnTo>
                    <a:pt x="1058" y="1259"/>
                  </a:lnTo>
                  <a:lnTo>
                    <a:pt x="1065" y="1293"/>
                  </a:lnTo>
                  <a:lnTo>
                    <a:pt x="1098" y="1333"/>
                  </a:lnTo>
                  <a:lnTo>
                    <a:pt x="1116" y="1337"/>
                  </a:lnTo>
                  <a:lnTo>
                    <a:pt x="1149" y="1362"/>
                  </a:lnTo>
                  <a:lnTo>
                    <a:pt x="1156" y="1420"/>
                  </a:lnTo>
                  <a:lnTo>
                    <a:pt x="1205" y="1453"/>
                  </a:lnTo>
                  <a:lnTo>
                    <a:pt x="1230" y="1464"/>
                  </a:lnTo>
                  <a:lnTo>
                    <a:pt x="1251" y="1485"/>
                  </a:lnTo>
                  <a:lnTo>
                    <a:pt x="1259" y="1526"/>
                  </a:lnTo>
                  <a:lnTo>
                    <a:pt x="1259" y="1568"/>
                  </a:lnTo>
                  <a:lnTo>
                    <a:pt x="1273" y="1588"/>
                  </a:lnTo>
                  <a:lnTo>
                    <a:pt x="1289" y="1591"/>
                  </a:lnTo>
                  <a:lnTo>
                    <a:pt x="1305" y="1593"/>
                  </a:lnTo>
                  <a:lnTo>
                    <a:pt x="1311" y="1607"/>
                  </a:lnTo>
                  <a:lnTo>
                    <a:pt x="1324" y="1620"/>
                  </a:lnTo>
                  <a:lnTo>
                    <a:pt x="1324" y="1650"/>
                  </a:lnTo>
                  <a:lnTo>
                    <a:pt x="1335" y="1671"/>
                  </a:lnTo>
                  <a:lnTo>
                    <a:pt x="1382" y="1701"/>
                  </a:lnTo>
                  <a:lnTo>
                    <a:pt x="1425" y="1735"/>
                  </a:lnTo>
                  <a:lnTo>
                    <a:pt x="1430" y="1756"/>
                  </a:lnTo>
                  <a:lnTo>
                    <a:pt x="1432" y="1779"/>
                  </a:lnTo>
                  <a:lnTo>
                    <a:pt x="1441" y="1779"/>
                  </a:lnTo>
                  <a:lnTo>
                    <a:pt x="1445" y="1786"/>
                  </a:lnTo>
                  <a:lnTo>
                    <a:pt x="1451" y="1797"/>
                  </a:lnTo>
                  <a:lnTo>
                    <a:pt x="1483" y="1812"/>
                  </a:lnTo>
                  <a:lnTo>
                    <a:pt x="1523" y="1819"/>
                  </a:lnTo>
                  <a:lnTo>
                    <a:pt x="1542" y="1851"/>
                  </a:lnTo>
                  <a:lnTo>
                    <a:pt x="1542" y="1880"/>
                  </a:lnTo>
                  <a:lnTo>
                    <a:pt x="1548" y="1892"/>
                  </a:lnTo>
                  <a:lnTo>
                    <a:pt x="1555" y="1901"/>
                  </a:lnTo>
                  <a:lnTo>
                    <a:pt x="1570" y="1908"/>
                  </a:lnTo>
                  <a:lnTo>
                    <a:pt x="1581" y="1919"/>
                  </a:lnTo>
                  <a:lnTo>
                    <a:pt x="1602" y="1927"/>
                  </a:lnTo>
                  <a:lnTo>
                    <a:pt x="1620" y="1934"/>
                  </a:lnTo>
                  <a:lnTo>
                    <a:pt x="1625" y="1945"/>
                  </a:lnTo>
                  <a:lnTo>
                    <a:pt x="1620" y="1970"/>
                  </a:lnTo>
                  <a:lnTo>
                    <a:pt x="1625" y="2016"/>
                  </a:lnTo>
                  <a:lnTo>
                    <a:pt x="1644" y="2030"/>
                  </a:lnTo>
                  <a:lnTo>
                    <a:pt x="1658" y="2049"/>
                  </a:lnTo>
                  <a:lnTo>
                    <a:pt x="1671" y="2049"/>
                  </a:lnTo>
                  <a:lnTo>
                    <a:pt x="1683" y="2061"/>
                  </a:lnTo>
                  <a:lnTo>
                    <a:pt x="1690" y="2090"/>
                  </a:lnTo>
                  <a:lnTo>
                    <a:pt x="1704" y="2118"/>
                  </a:lnTo>
                </a:path>
              </a:pathLst>
            </a:custGeom>
            <a:noFill/>
            <a:ln w="3175">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77" name="Freeform 1353"/>
            <p:cNvSpPr>
              <a:spLocks/>
            </p:cNvSpPr>
            <p:nvPr/>
          </p:nvSpPr>
          <p:spPr bwMode="auto">
            <a:xfrm>
              <a:off x="5042" y="3007"/>
              <a:ext cx="113" cy="163"/>
            </a:xfrm>
            <a:custGeom>
              <a:avLst/>
              <a:gdLst>
                <a:gd name="T0" fmla="*/ 8 w 1702"/>
                <a:gd name="T1" fmla="*/ 14 h 2119"/>
                <a:gd name="T2" fmla="*/ 58 w 1702"/>
                <a:gd name="T3" fmla="*/ 32 h 2119"/>
                <a:gd name="T4" fmla="*/ 75 w 1702"/>
                <a:gd name="T5" fmla="*/ 104 h 2119"/>
                <a:gd name="T6" fmla="*/ 103 w 1702"/>
                <a:gd name="T7" fmla="*/ 149 h 2119"/>
                <a:gd name="T8" fmla="*/ 131 w 1702"/>
                <a:gd name="T9" fmla="*/ 163 h 2119"/>
                <a:gd name="T10" fmla="*/ 161 w 1702"/>
                <a:gd name="T11" fmla="*/ 179 h 2119"/>
                <a:gd name="T12" fmla="*/ 186 w 1702"/>
                <a:gd name="T13" fmla="*/ 258 h 2119"/>
                <a:gd name="T14" fmla="*/ 201 w 1702"/>
                <a:gd name="T15" fmla="*/ 269 h 2119"/>
                <a:gd name="T16" fmla="*/ 291 w 1702"/>
                <a:gd name="T17" fmla="*/ 341 h 2119"/>
                <a:gd name="T18" fmla="*/ 307 w 1702"/>
                <a:gd name="T19" fmla="*/ 378 h 2119"/>
                <a:gd name="T20" fmla="*/ 316 w 1702"/>
                <a:gd name="T21" fmla="*/ 384 h 2119"/>
                <a:gd name="T22" fmla="*/ 367 w 1702"/>
                <a:gd name="T23" fmla="*/ 410 h 2119"/>
                <a:gd name="T24" fmla="*/ 382 w 1702"/>
                <a:gd name="T25" fmla="*/ 435 h 2119"/>
                <a:gd name="T26" fmla="*/ 393 w 1702"/>
                <a:gd name="T27" fmla="*/ 475 h 2119"/>
                <a:gd name="T28" fmla="*/ 409 w 1702"/>
                <a:gd name="T29" fmla="*/ 479 h 2119"/>
                <a:gd name="T30" fmla="*/ 430 w 1702"/>
                <a:gd name="T31" fmla="*/ 497 h 2119"/>
                <a:gd name="T32" fmla="*/ 465 w 1702"/>
                <a:gd name="T33" fmla="*/ 493 h 2119"/>
                <a:gd name="T34" fmla="*/ 534 w 1702"/>
                <a:gd name="T35" fmla="*/ 647 h 2119"/>
                <a:gd name="T36" fmla="*/ 581 w 1702"/>
                <a:gd name="T37" fmla="*/ 661 h 2119"/>
                <a:gd name="T38" fmla="*/ 606 w 1702"/>
                <a:gd name="T39" fmla="*/ 744 h 2119"/>
                <a:gd name="T40" fmla="*/ 625 w 1702"/>
                <a:gd name="T41" fmla="*/ 762 h 2119"/>
                <a:gd name="T42" fmla="*/ 716 w 1702"/>
                <a:gd name="T43" fmla="*/ 813 h 2119"/>
                <a:gd name="T44" fmla="*/ 736 w 1702"/>
                <a:gd name="T45" fmla="*/ 921 h 2119"/>
                <a:gd name="T46" fmla="*/ 767 w 1702"/>
                <a:gd name="T47" fmla="*/ 935 h 2119"/>
                <a:gd name="T48" fmla="*/ 810 w 1702"/>
                <a:gd name="T49" fmla="*/ 958 h 2119"/>
                <a:gd name="T50" fmla="*/ 846 w 1702"/>
                <a:gd name="T51" fmla="*/ 993 h 2119"/>
                <a:gd name="T52" fmla="*/ 875 w 1702"/>
                <a:gd name="T53" fmla="*/ 1057 h 2119"/>
                <a:gd name="T54" fmla="*/ 908 w 1702"/>
                <a:gd name="T55" fmla="*/ 1064 h 2119"/>
                <a:gd name="T56" fmla="*/ 940 w 1702"/>
                <a:gd name="T57" fmla="*/ 1108 h 2119"/>
                <a:gd name="T58" fmla="*/ 948 w 1702"/>
                <a:gd name="T59" fmla="*/ 1160 h 2119"/>
                <a:gd name="T60" fmla="*/ 955 w 1702"/>
                <a:gd name="T61" fmla="*/ 1173 h 2119"/>
                <a:gd name="T62" fmla="*/ 1038 w 1702"/>
                <a:gd name="T63" fmla="*/ 1205 h 2119"/>
                <a:gd name="T64" fmla="*/ 1056 w 1702"/>
                <a:gd name="T65" fmla="*/ 1257 h 2119"/>
                <a:gd name="T66" fmla="*/ 1096 w 1702"/>
                <a:gd name="T67" fmla="*/ 1331 h 2119"/>
                <a:gd name="T68" fmla="*/ 1148 w 1702"/>
                <a:gd name="T69" fmla="*/ 1363 h 2119"/>
                <a:gd name="T70" fmla="*/ 1203 w 1702"/>
                <a:gd name="T71" fmla="*/ 1453 h 2119"/>
                <a:gd name="T72" fmla="*/ 1251 w 1702"/>
                <a:gd name="T73" fmla="*/ 1485 h 2119"/>
                <a:gd name="T74" fmla="*/ 1257 w 1702"/>
                <a:gd name="T75" fmla="*/ 1569 h 2119"/>
                <a:gd name="T76" fmla="*/ 1303 w 1702"/>
                <a:gd name="T77" fmla="*/ 1594 h 2119"/>
                <a:gd name="T78" fmla="*/ 1322 w 1702"/>
                <a:gd name="T79" fmla="*/ 1652 h 2119"/>
                <a:gd name="T80" fmla="*/ 1426 w 1702"/>
                <a:gd name="T81" fmla="*/ 1734 h 2119"/>
                <a:gd name="T82" fmla="*/ 1439 w 1702"/>
                <a:gd name="T83" fmla="*/ 1781 h 2119"/>
                <a:gd name="T84" fmla="*/ 1452 w 1702"/>
                <a:gd name="T85" fmla="*/ 1799 h 2119"/>
                <a:gd name="T86" fmla="*/ 1521 w 1702"/>
                <a:gd name="T87" fmla="*/ 1817 h 2119"/>
                <a:gd name="T88" fmla="*/ 1542 w 1702"/>
                <a:gd name="T89" fmla="*/ 1849 h 2119"/>
                <a:gd name="T90" fmla="*/ 1549 w 1702"/>
                <a:gd name="T91" fmla="*/ 1891 h 2119"/>
                <a:gd name="T92" fmla="*/ 1567 w 1702"/>
                <a:gd name="T93" fmla="*/ 1907 h 2119"/>
                <a:gd name="T94" fmla="*/ 1600 w 1702"/>
                <a:gd name="T95" fmla="*/ 1928 h 2119"/>
                <a:gd name="T96" fmla="*/ 1625 w 1702"/>
                <a:gd name="T97" fmla="*/ 1946 h 2119"/>
                <a:gd name="T98" fmla="*/ 1625 w 1702"/>
                <a:gd name="T99" fmla="*/ 2016 h 2119"/>
                <a:gd name="T100" fmla="*/ 1658 w 1702"/>
                <a:gd name="T101" fmla="*/ 2048 h 2119"/>
                <a:gd name="T102" fmla="*/ 1683 w 1702"/>
                <a:gd name="T103" fmla="*/ 2061 h 2119"/>
                <a:gd name="T104" fmla="*/ 1702 w 1702"/>
                <a:gd name="T105" fmla="*/ 2119 h 2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02" h="2119">
                  <a:moveTo>
                    <a:pt x="0" y="0"/>
                  </a:moveTo>
                  <a:lnTo>
                    <a:pt x="8" y="14"/>
                  </a:lnTo>
                  <a:lnTo>
                    <a:pt x="19" y="21"/>
                  </a:lnTo>
                  <a:lnTo>
                    <a:pt x="58" y="32"/>
                  </a:lnTo>
                  <a:lnTo>
                    <a:pt x="71" y="64"/>
                  </a:lnTo>
                  <a:lnTo>
                    <a:pt x="75" y="104"/>
                  </a:lnTo>
                  <a:lnTo>
                    <a:pt x="84" y="143"/>
                  </a:lnTo>
                  <a:lnTo>
                    <a:pt x="103" y="149"/>
                  </a:lnTo>
                  <a:lnTo>
                    <a:pt x="121" y="154"/>
                  </a:lnTo>
                  <a:lnTo>
                    <a:pt x="131" y="163"/>
                  </a:lnTo>
                  <a:lnTo>
                    <a:pt x="142" y="172"/>
                  </a:lnTo>
                  <a:lnTo>
                    <a:pt x="161" y="179"/>
                  </a:lnTo>
                  <a:lnTo>
                    <a:pt x="179" y="217"/>
                  </a:lnTo>
                  <a:lnTo>
                    <a:pt x="186" y="258"/>
                  </a:lnTo>
                  <a:lnTo>
                    <a:pt x="196" y="260"/>
                  </a:lnTo>
                  <a:lnTo>
                    <a:pt x="201" y="269"/>
                  </a:lnTo>
                  <a:lnTo>
                    <a:pt x="251" y="283"/>
                  </a:lnTo>
                  <a:lnTo>
                    <a:pt x="291" y="341"/>
                  </a:lnTo>
                  <a:lnTo>
                    <a:pt x="295" y="373"/>
                  </a:lnTo>
                  <a:lnTo>
                    <a:pt x="307" y="378"/>
                  </a:lnTo>
                  <a:lnTo>
                    <a:pt x="313" y="378"/>
                  </a:lnTo>
                  <a:lnTo>
                    <a:pt x="316" y="384"/>
                  </a:lnTo>
                  <a:lnTo>
                    <a:pt x="335" y="384"/>
                  </a:lnTo>
                  <a:lnTo>
                    <a:pt x="367" y="410"/>
                  </a:lnTo>
                  <a:lnTo>
                    <a:pt x="367" y="423"/>
                  </a:lnTo>
                  <a:lnTo>
                    <a:pt x="382" y="435"/>
                  </a:lnTo>
                  <a:lnTo>
                    <a:pt x="389" y="454"/>
                  </a:lnTo>
                  <a:lnTo>
                    <a:pt x="393" y="475"/>
                  </a:lnTo>
                  <a:lnTo>
                    <a:pt x="402" y="472"/>
                  </a:lnTo>
                  <a:lnTo>
                    <a:pt x="409" y="479"/>
                  </a:lnTo>
                  <a:lnTo>
                    <a:pt x="425" y="488"/>
                  </a:lnTo>
                  <a:lnTo>
                    <a:pt x="430" y="497"/>
                  </a:lnTo>
                  <a:lnTo>
                    <a:pt x="439" y="500"/>
                  </a:lnTo>
                  <a:lnTo>
                    <a:pt x="465" y="493"/>
                  </a:lnTo>
                  <a:lnTo>
                    <a:pt x="516" y="576"/>
                  </a:lnTo>
                  <a:lnTo>
                    <a:pt x="534" y="647"/>
                  </a:lnTo>
                  <a:lnTo>
                    <a:pt x="557" y="654"/>
                  </a:lnTo>
                  <a:lnTo>
                    <a:pt x="581" y="661"/>
                  </a:lnTo>
                  <a:lnTo>
                    <a:pt x="599" y="672"/>
                  </a:lnTo>
                  <a:lnTo>
                    <a:pt x="606" y="744"/>
                  </a:lnTo>
                  <a:lnTo>
                    <a:pt x="613" y="755"/>
                  </a:lnTo>
                  <a:lnTo>
                    <a:pt x="625" y="762"/>
                  </a:lnTo>
                  <a:lnTo>
                    <a:pt x="671" y="787"/>
                  </a:lnTo>
                  <a:lnTo>
                    <a:pt x="716" y="813"/>
                  </a:lnTo>
                  <a:lnTo>
                    <a:pt x="729" y="909"/>
                  </a:lnTo>
                  <a:lnTo>
                    <a:pt x="736" y="921"/>
                  </a:lnTo>
                  <a:lnTo>
                    <a:pt x="741" y="935"/>
                  </a:lnTo>
                  <a:lnTo>
                    <a:pt x="767" y="935"/>
                  </a:lnTo>
                  <a:lnTo>
                    <a:pt x="792" y="942"/>
                  </a:lnTo>
                  <a:lnTo>
                    <a:pt x="810" y="958"/>
                  </a:lnTo>
                  <a:lnTo>
                    <a:pt x="832" y="967"/>
                  </a:lnTo>
                  <a:lnTo>
                    <a:pt x="846" y="993"/>
                  </a:lnTo>
                  <a:lnTo>
                    <a:pt x="846" y="1031"/>
                  </a:lnTo>
                  <a:lnTo>
                    <a:pt x="875" y="1057"/>
                  </a:lnTo>
                  <a:lnTo>
                    <a:pt x="892" y="1057"/>
                  </a:lnTo>
                  <a:lnTo>
                    <a:pt x="908" y="1064"/>
                  </a:lnTo>
                  <a:lnTo>
                    <a:pt x="929" y="1083"/>
                  </a:lnTo>
                  <a:lnTo>
                    <a:pt x="940" y="1108"/>
                  </a:lnTo>
                  <a:lnTo>
                    <a:pt x="940" y="1151"/>
                  </a:lnTo>
                  <a:lnTo>
                    <a:pt x="948" y="1160"/>
                  </a:lnTo>
                  <a:lnTo>
                    <a:pt x="948" y="1170"/>
                  </a:lnTo>
                  <a:lnTo>
                    <a:pt x="955" y="1173"/>
                  </a:lnTo>
                  <a:lnTo>
                    <a:pt x="996" y="1184"/>
                  </a:lnTo>
                  <a:lnTo>
                    <a:pt x="1038" y="1205"/>
                  </a:lnTo>
                  <a:lnTo>
                    <a:pt x="1056" y="1223"/>
                  </a:lnTo>
                  <a:lnTo>
                    <a:pt x="1056" y="1257"/>
                  </a:lnTo>
                  <a:lnTo>
                    <a:pt x="1063" y="1295"/>
                  </a:lnTo>
                  <a:lnTo>
                    <a:pt x="1096" y="1331"/>
                  </a:lnTo>
                  <a:lnTo>
                    <a:pt x="1115" y="1338"/>
                  </a:lnTo>
                  <a:lnTo>
                    <a:pt x="1148" y="1363"/>
                  </a:lnTo>
                  <a:lnTo>
                    <a:pt x="1154" y="1421"/>
                  </a:lnTo>
                  <a:lnTo>
                    <a:pt x="1203" y="1453"/>
                  </a:lnTo>
                  <a:lnTo>
                    <a:pt x="1228" y="1465"/>
                  </a:lnTo>
                  <a:lnTo>
                    <a:pt x="1251" y="1485"/>
                  </a:lnTo>
                  <a:lnTo>
                    <a:pt x="1259" y="1527"/>
                  </a:lnTo>
                  <a:lnTo>
                    <a:pt x="1257" y="1569"/>
                  </a:lnTo>
                  <a:lnTo>
                    <a:pt x="1271" y="1587"/>
                  </a:lnTo>
                  <a:lnTo>
                    <a:pt x="1303" y="1594"/>
                  </a:lnTo>
                  <a:lnTo>
                    <a:pt x="1322" y="1619"/>
                  </a:lnTo>
                  <a:lnTo>
                    <a:pt x="1322" y="1652"/>
                  </a:lnTo>
                  <a:lnTo>
                    <a:pt x="1336" y="1670"/>
                  </a:lnTo>
                  <a:lnTo>
                    <a:pt x="1426" y="1734"/>
                  </a:lnTo>
                  <a:lnTo>
                    <a:pt x="1430" y="1781"/>
                  </a:lnTo>
                  <a:lnTo>
                    <a:pt x="1439" y="1781"/>
                  </a:lnTo>
                  <a:lnTo>
                    <a:pt x="1442" y="1788"/>
                  </a:lnTo>
                  <a:lnTo>
                    <a:pt x="1452" y="1799"/>
                  </a:lnTo>
                  <a:lnTo>
                    <a:pt x="1484" y="1813"/>
                  </a:lnTo>
                  <a:lnTo>
                    <a:pt x="1521" y="1817"/>
                  </a:lnTo>
                  <a:lnTo>
                    <a:pt x="1533" y="1833"/>
                  </a:lnTo>
                  <a:lnTo>
                    <a:pt x="1542" y="1849"/>
                  </a:lnTo>
                  <a:lnTo>
                    <a:pt x="1542" y="1881"/>
                  </a:lnTo>
                  <a:lnTo>
                    <a:pt x="1549" y="1891"/>
                  </a:lnTo>
                  <a:lnTo>
                    <a:pt x="1553" y="1901"/>
                  </a:lnTo>
                  <a:lnTo>
                    <a:pt x="1567" y="1907"/>
                  </a:lnTo>
                  <a:lnTo>
                    <a:pt x="1579" y="1921"/>
                  </a:lnTo>
                  <a:lnTo>
                    <a:pt x="1600" y="1928"/>
                  </a:lnTo>
                  <a:lnTo>
                    <a:pt x="1618" y="1932"/>
                  </a:lnTo>
                  <a:lnTo>
                    <a:pt x="1625" y="1946"/>
                  </a:lnTo>
                  <a:lnTo>
                    <a:pt x="1618" y="1971"/>
                  </a:lnTo>
                  <a:lnTo>
                    <a:pt x="1625" y="2016"/>
                  </a:lnTo>
                  <a:lnTo>
                    <a:pt x="1644" y="2032"/>
                  </a:lnTo>
                  <a:lnTo>
                    <a:pt x="1658" y="2048"/>
                  </a:lnTo>
                  <a:lnTo>
                    <a:pt x="1669" y="2050"/>
                  </a:lnTo>
                  <a:lnTo>
                    <a:pt x="1683" y="2061"/>
                  </a:lnTo>
                  <a:lnTo>
                    <a:pt x="1688" y="2091"/>
                  </a:lnTo>
                  <a:lnTo>
                    <a:pt x="1702" y="2119"/>
                  </a:lnTo>
                </a:path>
              </a:pathLst>
            </a:custGeom>
            <a:noFill/>
            <a:ln w="3175">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78" name="Freeform 1354"/>
            <p:cNvSpPr>
              <a:spLocks/>
            </p:cNvSpPr>
            <p:nvPr/>
          </p:nvSpPr>
          <p:spPr bwMode="auto">
            <a:xfrm>
              <a:off x="5038" y="3010"/>
              <a:ext cx="113" cy="163"/>
            </a:xfrm>
            <a:custGeom>
              <a:avLst/>
              <a:gdLst>
                <a:gd name="T0" fmla="*/ 7 w 1701"/>
                <a:gd name="T1" fmla="*/ 11 h 2117"/>
                <a:gd name="T2" fmla="*/ 57 w 1701"/>
                <a:gd name="T3" fmla="*/ 32 h 2117"/>
                <a:gd name="T4" fmla="*/ 83 w 1701"/>
                <a:gd name="T5" fmla="*/ 140 h 2117"/>
                <a:gd name="T6" fmla="*/ 141 w 1701"/>
                <a:gd name="T7" fmla="*/ 173 h 2117"/>
                <a:gd name="T8" fmla="*/ 178 w 1701"/>
                <a:gd name="T9" fmla="*/ 216 h 2117"/>
                <a:gd name="T10" fmla="*/ 195 w 1701"/>
                <a:gd name="T11" fmla="*/ 258 h 2117"/>
                <a:gd name="T12" fmla="*/ 251 w 1701"/>
                <a:gd name="T13" fmla="*/ 281 h 2117"/>
                <a:gd name="T14" fmla="*/ 294 w 1701"/>
                <a:gd name="T15" fmla="*/ 370 h 2117"/>
                <a:gd name="T16" fmla="*/ 313 w 1701"/>
                <a:gd name="T17" fmla="*/ 377 h 2117"/>
                <a:gd name="T18" fmla="*/ 334 w 1701"/>
                <a:gd name="T19" fmla="*/ 384 h 2117"/>
                <a:gd name="T20" fmla="*/ 366 w 1701"/>
                <a:gd name="T21" fmla="*/ 422 h 2117"/>
                <a:gd name="T22" fmla="*/ 387 w 1701"/>
                <a:gd name="T23" fmla="*/ 454 h 2117"/>
                <a:gd name="T24" fmla="*/ 401 w 1701"/>
                <a:gd name="T25" fmla="*/ 472 h 2117"/>
                <a:gd name="T26" fmla="*/ 424 w 1701"/>
                <a:gd name="T27" fmla="*/ 486 h 2117"/>
                <a:gd name="T28" fmla="*/ 439 w 1701"/>
                <a:gd name="T29" fmla="*/ 499 h 2117"/>
                <a:gd name="T30" fmla="*/ 515 w 1701"/>
                <a:gd name="T31" fmla="*/ 576 h 2117"/>
                <a:gd name="T32" fmla="*/ 556 w 1701"/>
                <a:gd name="T33" fmla="*/ 652 h 2117"/>
                <a:gd name="T34" fmla="*/ 598 w 1701"/>
                <a:gd name="T35" fmla="*/ 673 h 2117"/>
                <a:gd name="T36" fmla="*/ 612 w 1701"/>
                <a:gd name="T37" fmla="*/ 753 h 2117"/>
                <a:gd name="T38" fmla="*/ 670 w 1701"/>
                <a:gd name="T39" fmla="*/ 786 h 2117"/>
                <a:gd name="T40" fmla="*/ 715 w 1701"/>
                <a:gd name="T41" fmla="*/ 813 h 2117"/>
                <a:gd name="T42" fmla="*/ 735 w 1701"/>
                <a:gd name="T43" fmla="*/ 919 h 2117"/>
                <a:gd name="T44" fmla="*/ 791 w 1701"/>
                <a:gd name="T45" fmla="*/ 940 h 2117"/>
                <a:gd name="T46" fmla="*/ 831 w 1701"/>
                <a:gd name="T47" fmla="*/ 965 h 2117"/>
                <a:gd name="T48" fmla="*/ 844 w 1701"/>
                <a:gd name="T49" fmla="*/ 1030 h 2117"/>
                <a:gd name="T50" fmla="*/ 891 w 1701"/>
                <a:gd name="T51" fmla="*/ 1057 h 2117"/>
                <a:gd name="T52" fmla="*/ 928 w 1701"/>
                <a:gd name="T53" fmla="*/ 1080 h 2117"/>
                <a:gd name="T54" fmla="*/ 940 w 1701"/>
                <a:gd name="T55" fmla="*/ 1152 h 2117"/>
                <a:gd name="T56" fmla="*/ 947 w 1701"/>
                <a:gd name="T57" fmla="*/ 1161 h 2117"/>
                <a:gd name="T58" fmla="*/ 995 w 1701"/>
                <a:gd name="T59" fmla="*/ 1184 h 2117"/>
                <a:gd name="T60" fmla="*/ 1055 w 1701"/>
                <a:gd name="T61" fmla="*/ 1220 h 2117"/>
                <a:gd name="T62" fmla="*/ 1063 w 1701"/>
                <a:gd name="T63" fmla="*/ 1292 h 2117"/>
                <a:gd name="T64" fmla="*/ 1113 w 1701"/>
                <a:gd name="T65" fmla="*/ 1336 h 2117"/>
                <a:gd name="T66" fmla="*/ 1153 w 1701"/>
                <a:gd name="T67" fmla="*/ 1421 h 2117"/>
                <a:gd name="T68" fmla="*/ 1227 w 1701"/>
                <a:gd name="T69" fmla="*/ 1462 h 2117"/>
                <a:gd name="T70" fmla="*/ 1258 w 1701"/>
                <a:gd name="T71" fmla="*/ 1525 h 2117"/>
                <a:gd name="T72" fmla="*/ 1269 w 1701"/>
                <a:gd name="T73" fmla="*/ 1587 h 2117"/>
                <a:gd name="T74" fmla="*/ 1301 w 1701"/>
                <a:gd name="T75" fmla="*/ 1593 h 2117"/>
                <a:gd name="T76" fmla="*/ 1321 w 1701"/>
                <a:gd name="T77" fmla="*/ 1651 h 2117"/>
                <a:gd name="T78" fmla="*/ 1334 w 1701"/>
                <a:gd name="T79" fmla="*/ 1670 h 2117"/>
                <a:gd name="T80" fmla="*/ 1425 w 1701"/>
                <a:gd name="T81" fmla="*/ 1735 h 2117"/>
                <a:gd name="T82" fmla="*/ 1439 w 1701"/>
                <a:gd name="T83" fmla="*/ 1778 h 2117"/>
                <a:gd name="T84" fmla="*/ 1451 w 1701"/>
                <a:gd name="T85" fmla="*/ 1796 h 2117"/>
                <a:gd name="T86" fmla="*/ 1502 w 1701"/>
                <a:gd name="T87" fmla="*/ 1812 h 2117"/>
                <a:gd name="T88" fmla="*/ 1541 w 1701"/>
                <a:gd name="T89" fmla="*/ 1850 h 2117"/>
                <a:gd name="T90" fmla="*/ 1548 w 1701"/>
                <a:gd name="T91" fmla="*/ 1891 h 2117"/>
                <a:gd name="T92" fmla="*/ 1567 w 1701"/>
                <a:gd name="T93" fmla="*/ 1907 h 2117"/>
                <a:gd name="T94" fmla="*/ 1599 w 1701"/>
                <a:gd name="T95" fmla="*/ 1925 h 2117"/>
                <a:gd name="T96" fmla="*/ 1624 w 1701"/>
                <a:gd name="T97" fmla="*/ 1944 h 2117"/>
                <a:gd name="T98" fmla="*/ 1624 w 1701"/>
                <a:gd name="T99" fmla="*/ 2015 h 2117"/>
                <a:gd name="T100" fmla="*/ 1657 w 1701"/>
                <a:gd name="T101" fmla="*/ 2047 h 2117"/>
                <a:gd name="T102" fmla="*/ 1682 w 1701"/>
                <a:gd name="T103" fmla="*/ 2059 h 2117"/>
                <a:gd name="T104" fmla="*/ 1701 w 1701"/>
                <a:gd name="T105" fmla="*/ 2117 h 2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01" h="2117">
                  <a:moveTo>
                    <a:pt x="0" y="0"/>
                  </a:moveTo>
                  <a:lnTo>
                    <a:pt x="7" y="11"/>
                  </a:lnTo>
                  <a:lnTo>
                    <a:pt x="18" y="18"/>
                  </a:lnTo>
                  <a:lnTo>
                    <a:pt x="57" y="32"/>
                  </a:lnTo>
                  <a:lnTo>
                    <a:pt x="70" y="65"/>
                  </a:lnTo>
                  <a:lnTo>
                    <a:pt x="83" y="140"/>
                  </a:lnTo>
                  <a:lnTo>
                    <a:pt x="120" y="154"/>
                  </a:lnTo>
                  <a:lnTo>
                    <a:pt x="141" y="173"/>
                  </a:lnTo>
                  <a:lnTo>
                    <a:pt x="160" y="180"/>
                  </a:lnTo>
                  <a:lnTo>
                    <a:pt x="178" y="216"/>
                  </a:lnTo>
                  <a:lnTo>
                    <a:pt x="185" y="255"/>
                  </a:lnTo>
                  <a:lnTo>
                    <a:pt x="195" y="258"/>
                  </a:lnTo>
                  <a:lnTo>
                    <a:pt x="199" y="269"/>
                  </a:lnTo>
                  <a:lnTo>
                    <a:pt x="251" y="281"/>
                  </a:lnTo>
                  <a:lnTo>
                    <a:pt x="290" y="338"/>
                  </a:lnTo>
                  <a:lnTo>
                    <a:pt x="294" y="370"/>
                  </a:lnTo>
                  <a:lnTo>
                    <a:pt x="306" y="377"/>
                  </a:lnTo>
                  <a:lnTo>
                    <a:pt x="313" y="377"/>
                  </a:lnTo>
                  <a:lnTo>
                    <a:pt x="316" y="384"/>
                  </a:lnTo>
                  <a:lnTo>
                    <a:pt x="334" y="384"/>
                  </a:lnTo>
                  <a:lnTo>
                    <a:pt x="366" y="410"/>
                  </a:lnTo>
                  <a:lnTo>
                    <a:pt x="366" y="422"/>
                  </a:lnTo>
                  <a:lnTo>
                    <a:pt x="381" y="435"/>
                  </a:lnTo>
                  <a:lnTo>
                    <a:pt x="387" y="454"/>
                  </a:lnTo>
                  <a:lnTo>
                    <a:pt x="392" y="472"/>
                  </a:lnTo>
                  <a:lnTo>
                    <a:pt x="401" y="472"/>
                  </a:lnTo>
                  <a:lnTo>
                    <a:pt x="408" y="479"/>
                  </a:lnTo>
                  <a:lnTo>
                    <a:pt x="424" y="486"/>
                  </a:lnTo>
                  <a:lnTo>
                    <a:pt x="429" y="495"/>
                  </a:lnTo>
                  <a:lnTo>
                    <a:pt x="439" y="499"/>
                  </a:lnTo>
                  <a:lnTo>
                    <a:pt x="464" y="493"/>
                  </a:lnTo>
                  <a:lnTo>
                    <a:pt x="515" y="576"/>
                  </a:lnTo>
                  <a:lnTo>
                    <a:pt x="533" y="645"/>
                  </a:lnTo>
                  <a:lnTo>
                    <a:pt x="556" y="652"/>
                  </a:lnTo>
                  <a:lnTo>
                    <a:pt x="580" y="659"/>
                  </a:lnTo>
                  <a:lnTo>
                    <a:pt x="598" y="673"/>
                  </a:lnTo>
                  <a:lnTo>
                    <a:pt x="605" y="741"/>
                  </a:lnTo>
                  <a:lnTo>
                    <a:pt x="612" y="753"/>
                  </a:lnTo>
                  <a:lnTo>
                    <a:pt x="623" y="760"/>
                  </a:lnTo>
                  <a:lnTo>
                    <a:pt x="670" y="786"/>
                  </a:lnTo>
                  <a:lnTo>
                    <a:pt x="694" y="797"/>
                  </a:lnTo>
                  <a:lnTo>
                    <a:pt x="715" y="813"/>
                  </a:lnTo>
                  <a:lnTo>
                    <a:pt x="728" y="908"/>
                  </a:lnTo>
                  <a:lnTo>
                    <a:pt x="735" y="919"/>
                  </a:lnTo>
                  <a:lnTo>
                    <a:pt x="740" y="933"/>
                  </a:lnTo>
                  <a:lnTo>
                    <a:pt x="791" y="940"/>
                  </a:lnTo>
                  <a:lnTo>
                    <a:pt x="809" y="956"/>
                  </a:lnTo>
                  <a:lnTo>
                    <a:pt x="831" y="965"/>
                  </a:lnTo>
                  <a:lnTo>
                    <a:pt x="844" y="990"/>
                  </a:lnTo>
                  <a:lnTo>
                    <a:pt x="844" y="1030"/>
                  </a:lnTo>
                  <a:lnTo>
                    <a:pt x="874" y="1055"/>
                  </a:lnTo>
                  <a:lnTo>
                    <a:pt x="891" y="1057"/>
                  </a:lnTo>
                  <a:lnTo>
                    <a:pt x="907" y="1062"/>
                  </a:lnTo>
                  <a:lnTo>
                    <a:pt x="928" y="1080"/>
                  </a:lnTo>
                  <a:lnTo>
                    <a:pt x="940" y="1105"/>
                  </a:lnTo>
                  <a:lnTo>
                    <a:pt x="940" y="1152"/>
                  </a:lnTo>
                  <a:lnTo>
                    <a:pt x="947" y="1152"/>
                  </a:lnTo>
                  <a:lnTo>
                    <a:pt x="947" y="1161"/>
                  </a:lnTo>
                  <a:lnTo>
                    <a:pt x="954" y="1170"/>
                  </a:lnTo>
                  <a:lnTo>
                    <a:pt x="995" y="1184"/>
                  </a:lnTo>
                  <a:lnTo>
                    <a:pt x="1037" y="1202"/>
                  </a:lnTo>
                  <a:lnTo>
                    <a:pt x="1055" y="1220"/>
                  </a:lnTo>
                  <a:lnTo>
                    <a:pt x="1055" y="1258"/>
                  </a:lnTo>
                  <a:lnTo>
                    <a:pt x="1063" y="1292"/>
                  </a:lnTo>
                  <a:lnTo>
                    <a:pt x="1095" y="1331"/>
                  </a:lnTo>
                  <a:lnTo>
                    <a:pt x="1113" y="1336"/>
                  </a:lnTo>
                  <a:lnTo>
                    <a:pt x="1146" y="1364"/>
                  </a:lnTo>
                  <a:lnTo>
                    <a:pt x="1153" y="1421"/>
                  </a:lnTo>
                  <a:lnTo>
                    <a:pt x="1202" y="1451"/>
                  </a:lnTo>
                  <a:lnTo>
                    <a:pt x="1227" y="1462"/>
                  </a:lnTo>
                  <a:lnTo>
                    <a:pt x="1251" y="1484"/>
                  </a:lnTo>
                  <a:lnTo>
                    <a:pt x="1258" y="1525"/>
                  </a:lnTo>
                  <a:lnTo>
                    <a:pt x="1256" y="1566"/>
                  </a:lnTo>
                  <a:lnTo>
                    <a:pt x="1269" y="1587"/>
                  </a:lnTo>
                  <a:lnTo>
                    <a:pt x="1285" y="1589"/>
                  </a:lnTo>
                  <a:lnTo>
                    <a:pt x="1301" y="1593"/>
                  </a:lnTo>
                  <a:lnTo>
                    <a:pt x="1321" y="1620"/>
                  </a:lnTo>
                  <a:lnTo>
                    <a:pt x="1321" y="1651"/>
                  </a:lnTo>
                  <a:lnTo>
                    <a:pt x="1330" y="1658"/>
                  </a:lnTo>
                  <a:lnTo>
                    <a:pt x="1334" y="1670"/>
                  </a:lnTo>
                  <a:lnTo>
                    <a:pt x="1381" y="1699"/>
                  </a:lnTo>
                  <a:lnTo>
                    <a:pt x="1425" y="1735"/>
                  </a:lnTo>
                  <a:lnTo>
                    <a:pt x="1429" y="1778"/>
                  </a:lnTo>
                  <a:lnTo>
                    <a:pt x="1439" y="1778"/>
                  </a:lnTo>
                  <a:lnTo>
                    <a:pt x="1442" y="1785"/>
                  </a:lnTo>
                  <a:lnTo>
                    <a:pt x="1451" y="1796"/>
                  </a:lnTo>
                  <a:lnTo>
                    <a:pt x="1483" y="1810"/>
                  </a:lnTo>
                  <a:lnTo>
                    <a:pt x="1502" y="1812"/>
                  </a:lnTo>
                  <a:lnTo>
                    <a:pt x="1520" y="1817"/>
                  </a:lnTo>
                  <a:lnTo>
                    <a:pt x="1541" y="1850"/>
                  </a:lnTo>
                  <a:lnTo>
                    <a:pt x="1541" y="1882"/>
                  </a:lnTo>
                  <a:lnTo>
                    <a:pt x="1548" y="1891"/>
                  </a:lnTo>
                  <a:lnTo>
                    <a:pt x="1552" y="1900"/>
                  </a:lnTo>
                  <a:lnTo>
                    <a:pt x="1567" y="1907"/>
                  </a:lnTo>
                  <a:lnTo>
                    <a:pt x="1578" y="1918"/>
                  </a:lnTo>
                  <a:lnTo>
                    <a:pt x="1599" y="1925"/>
                  </a:lnTo>
                  <a:lnTo>
                    <a:pt x="1617" y="1932"/>
                  </a:lnTo>
                  <a:lnTo>
                    <a:pt x="1624" y="1944"/>
                  </a:lnTo>
                  <a:lnTo>
                    <a:pt x="1617" y="1970"/>
                  </a:lnTo>
                  <a:lnTo>
                    <a:pt x="1624" y="2015"/>
                  </a:lnTo>
                  <a:lnTo>
                    <a:pt x="1643" y="2029"/>
                  </a:lnTo>
                  <a:lnTo>
                    <a:pt x="1657" y="2047"/>
                  </a:lnTo>
                  <a:lnTo>
                    <a:pt x="1668" y="2047"/>
                  </a:lnTo>
                  <a:lnTo>
                    <a:pt x="1682" y="2059"/>
                  </a:lnTo>
                  <a:lnTo>
                    <a:pt x="1687" y="2090"/>
                  </a:lnTo>
                  <a:lnTo>
                    <a:pt x="1701" y="2117"/>
                  </a:lnTo>
                </a:path>
              </a:pathLst>
            </a:custGeom>
            <a:noFill/>
            <a:ln w="3175">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79" name="Freeform 1355"/>
            <p:cNvSpPr>
              <a:spLocks/>
            </p:cNvSpPr>
            <p:nvPr/>
          </p:nvSpPr>
          <p:spPr bwMode="auto">
            <a:xfrm>
              <a:off x="5035" y="3014"/>
              <a:ext cx="113" cy="163"/>
            </a:xfrm>
            <a:custGeom>
              <a:avLst/>
              <a:gdLst>
                <a:gd name="T0" fmla="*/ 7 w 1704"/>
                <a:gd name="T1" fmla="*/ 11 h 2118"/>
                <a:gd name="T2" fmla="*/ 58 w 1704"/>
                <a:gd name="T3" fmla="*/ 32 h 2118"/>
                <a:gd name="T4" fmla="*/ 84 w 1704"/>
                <a:gd name="T5" fmla="*/ 140 h 2118"/>
                <a:gd name="T6" fmla="*/ 123 w 1704"/>
                <a:gd name="T7" fmla="*/ 154 h 2118"/>
                <a:gd name="T8" fmla="*/ 162 w 1704"/>
                <a:gd name="T9" fmla="*/ 179 h 2118"/>
                <a:gd name="T10" fmla="*/ 188 w 1704"/>
                <a:gd name="T11" fmla="*/ 255 h 2118"/>
                <a:gd name="T12" fmla="*/ 200 w 1704"/>
                <a:gd name="T13" fmla="*/ 269 h 2118"/>
                <a:gd name="T14" fmla="*/ 290 w 1704"/>
                <a:gd name="T15" fmla="*/ 338 h 2118"/>
                <a:gd name="T16" fmla="*/ 307 w 1704"/>
                <a:gd name="T17" fmla="*/ 378 h 2118"/>
                <a:gd name="T18" fmla="*/ 316 w 1704"/>
                <a:gd name="T19" fmla="*/ 384 h 2118"/>
                <a:gd name="T20" fmla="*/ 369 w 1704"/>
                <a:gd name="T21" fmla="*/ 410 h 2118"/>
                <a:gd name="T22" fmla="*/ 381 w 1704"/>
                <a:gd name="T23" fmla="*/ 435 h 2118"/>
                <a:gd name="T24" fmla="*/ 395 w 1704"/>
                <a:gd name="T25" fmla="*/ 475 h 2118"/>
                <a:gd name="T26" fmla="*/ 411 w 1704"/>
                <a:gd name="T27" fmla="*/ 479 h 2118"/>
                <a:gd name="T28" fmla="*/ 430 w 1704"/>
                <a:gd name="T29" fmla="*/ 495 h 2118"/>
                <a:gd name="T30" fmla="*/ 464 w 1704"/>
                <a:gd name="T31" fmla="*/ 493 h 2118"/>
                <a:gd name="T32" fmla="*/ 536 w 1704"/>
                <a:gd name="T33" fmla="*/ 647 h 2118"/>
                <a:gd name="T34" fmla="*/ 580 w 1704"/>
                <a:gd name="T35" fmla="*/ 658 h 2118"/>
                <a:gd name="T36" fmla="*/ 605 w 1704"/>
                <a:gd name="T37" fmla="*/ 741 h 2118"/>
                <a:gd name="T38" fmla="*/ 627 w 1704"/>
                <a:gd name="T39" fmla="*/ 762 h 2118"/>
                <a:gd name="T40" fmla="*/ 694 w 1704"/>
                <a:gd name="T41" fmla="*/ 796 h 2118"/>
                <a:gd name="T42" fmla="*/ 729 w 1704"/>
                <a:gd name="T43" fmla="*/ 909 h 2118"/>
                <a:gd name="T44" fmla="*/ 743 w 1704"/>
                <a:gd name="T45" fmla="*/ 934 h 2118"/>
                <a:gd name="T46" fmla="*/ 811 w 1704"/>
                <a:gd name="T47" fmla="*/ 958 h 2118"/>
                <a:gd name="T48" fmla="*/ 845 w 1704"/>
                <a:gd name="T49" fmla="*/ 992 h 2118"/>
                <a:gd name="T50" fmla="*/ 878 w 1704"/>
                <a:gd name="T51" fmla="*/ 1054 h 2118"/>
                <a:gd name="T52" fmla="*/ 929 w 1704"/>
                <a:gd name="T53" fmla="*/ 1083 h 2118"/>
                <a:gd name="T54" fmla="*/ 943 w 1704"/>
                <a:gd name="T55" fmla="*/ 1151 h 2118"/>
                <a:gd name="T56" fmla="*/ 950 w 1704"/>
                <a:gd name="T57" fmla="*/ 1160 h 2118"/>
                <a:gd name="T58" fmla="*/ 954 w 1704"/>
                <a:gd name="T59" fmla="*/ 1169 h 2118"/>
                <a:gd name="T60" fmla="*/ 1037 w 1704"/>
                <a:gd name="T61" fmla="*/ 1202 h 2118"/>
                <a:gd name="T62" fmla="*/ 1066 w 1704"/>
                <a:gd name="T63" fmla="*/ 1291 h 2118"/>
                <a:gd name="T64" fmla="*/ 1117 w 1704"/>
                <a:gd name="T65" fmla="*/ 1338 h 2118"/>
                <a:gd name="T66" fmla="*/ 1154 w 1704"/>
                <a:gd name="T67" fmla="*/ 1420 h 2118"/>
                <a:gd name="T68" fmla="*/ 1230 w 1704"/>
                <a:gd name="T69" fmla="*/ 1465 h 2118"/>
                <a:gd name="T70" fmla="*/ 1258 w 1704"/>
                <a:gd name="T71" fmla="*/ 1526 h 2118"/>
                <a:gd name="T72" fmla="*/ 1270 w 1704"/>
                <a:gd name="T73" fmla="*/ 1587 h 2118"/>
                <a:gd name="T74" fmla="*/ 1303 w 1704"/>
                <a:gd name="T75" fmla="*/ 1594 h 2118"/>
                <a:gd name="T76" fmla="*/ 1323 w 1704"/>
                <a:gd name="T77" fmla="*/ 1651 h 2118"/>
                <a:gd name="T78" fmla="*/ 1381 w 1704"/>
                <a:gd name="T79" fmla="*/ 1700 h 2118"/>
                <a:gd name="T80" fmla="*/ 1430 w 1704"/>
                <a:gd name="T81" fmla="*/ 1755 h 2118"/>
                <a:gd name="T82" fmla="*/ 1440 w 1704"/>
                <a:gd name="T83" fmla="*/ 1777 h 2118"/>
                <a:gd name="T84" fmla="*/ 1451 w 1704"/>
                <a:gd name="T85" fmla="*/ 1799 h 2118"/>
                <a:gd name="T86" fmla="*/ 1523 w 1704"/>
                <a:gd name="T87" fmla="*/ 1817 h 2118"/>
                <a:gd name="T88" fmla="*/ 1541 w 1704"/>
                <a:gd name="T89" fmla="*/ 1881 h 2118"/>
                <a:gd name="T90" fmla="*/ 1556 w 1704"/>
                <a:gd name="T91" fmla="*/ 1899 h 2118"/>
                <a:gd name="T92" fmla="*/ 1581 w 1704"/>
                <a:gd name="T93" fmla="*/ 1919 h 2118"/>
                <a:gd name="T94" fmla="*/ 1618 w 1704"/>
                <a:gd name="T95" fmla="*/ 1932 h 2118"/>
                <a:gd name="T96" fmla="*/ 1618 w 1704"/>
                <a:gd name="T97" fmla="*/ 1971 h 2118"/>
                <a:gd name="T98" fmla="*/ 1644 w 1704"/>
                <a:gd name="T99" fmla="*/ 2029 h 2118"/>
                <a:gd name="T100" fmla="*/ 1671 w 1704"/>
                <a:gd name="T101" fmla="*/ 2048 h 2118"/>
                <a:gd name="T102" fmla="*/ 1688 w 1704"/>
                <a:gd name="T103" fmla="*/ 2091 h 2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04" h="2118">
                  <a:moveTo>
                    <a:pt x="0" y="0"/>
                  </a:moveTo>
                  <a:lnTo>
                    <a:pt x="7" y="11"/>
                  </a:lnTo>
                  <a:lnTo>
                    <a:pt x="21" y="18"/>
                  </a:lnTo>
                  <a:lnTo>
                    <a:pt x="58" y="32"/>
                  </a:lnTo>
                  <a:lnTo>
                    <a:pt x="72" y="64"/>
                  </a:lnTo>
                  <a:lnTo>
                    <a:pt x="84" y="140"/>
                  </a:lnTo>
                  <a:lnTo>
                    <a:pt x="102" y="149"/>
                  </a:lnTo>
                  <a:lnTo>
                    <a:pt x="123" y="154"/>
                  </a:lnTo>
                  <a:lnTo>
                    <a:pt x="142" y="172"/>
                  </a:lnTo>
                  <a:lnTo>
                    <a:pt x="162" y="179"/>
                  </a:lnTo>
                  <a:lnTo>
                    <a:pt x="179" y="216"/>
                  </a:lnTo>
                  <a:lnTo>
                    <a:pt x="188" y="255"/>
                  </a:lnTo>
                  <a:lnTo>
                    <a:pt x="197" y="258"/>
                  </a:lnTo>
                  <a:lnTo>
                    <a:pt x="200" y="269"/>
                  </a:lnTo>
                  <a:lnTo>
                    <a:pt x="253" y="281"/>
                  </a:lnTo>
                  <a:lnTo>
                    <a:pt x="290" y="338"/>
                  </a:lnTo>
                  <a:lnTo>
                    <a:pt x="298" y="371"/>
                  </a:lnTo>
                  <a:lnTo>
                    <a:pt x="307" y="378"/>
                  </a:lnTo>
                  <a:lnTo>
                    <a:pt x="316" y="378"/>
                  </a:lnTo>
                  <a:lnTo>
                    <a:pt x="316" y="384"/>
                  </a:lnTo>
                  <a:lnTo>
                    <a:pt x="337" y="384"/>
                  </a:lnTo>
                  <a:lnTo>
                    <a:pt x="369" y="410"/>
                  </a:lnTo>
                  <a:lnTo>
                    <a:pt x="369" y="421"/>
                  </a:lnTo>
                  <a:lnTo>
                    <a:pt x="381" y="435"/>
                  </a:lnTo>
                  <a:lnTo>
                    <a:pt x="388" y="453"/>
                  </a:lnTo>
                  <a:lnTo>
                    <a:pt x="395" y="475"/>
                  </a:lnTo>
                  <a:lnTo>
                    <a:pt x="404" y="472"/>
                  </a:lnTo>
                  <a:lnTo>
                    <a:pt x="411" y="479"/>
                  </a:lnTo>
                  <a:lnTo>
                    <a:pt x="428" y="486"/>
                  </a:lnTo>
                  <a:lnTo>
                    <a:pt x="430" y="495"/>
                  </a:lnTo>
                  <a:lnTo>
                    <a:pt x="439" y="500"/>
                  </a:lnTo>
                  <a:lnTo>
                    <a:pt x="464" y="493"/>
                  </a:lnTo>
                  <a:lnTo>
                    <a:pt x="515" y="575"/>
                  </a:lnTo>
                  <a:lnTo>
                    <a:pt x="536" y="647"/>
                  </a:lnTo>
                  <a:lnTo>
                    <a:pt x="560" y="651"/>
                  </a:lnTo>
                  <a:lnTo>
                    <a:pt x="580" y="658"/>
                  </a:lnTo>
                  <a:lnTo>
                    <a:pt x="601" y="672"/>
                  </a:lnTo>
                  <a:lnTo>
                    <a:pt x="605" y="741"/>
                  </a:lnTo>
                  <a:lnTo>
                    <a:pt x="613" y="755"/>
                  </a:lnTo>
                  <a:lnTo>
                    <a:pt x="627" y="762"/>
                  </a:lnTo>
                  <a:lnTo>
                    <a:pt x="670" y="787"/>
                  </a:lnTo>
                  <a:lnTo>
                    <a:pt x="694" y="796"/>
                  </a:lnTo>
                  <a:lnTo>
                    <a:pt x="717" y="812"/>
                  </a:lnTo>
                  <a:lnTo>
                    <a:pt x="729" y="909"/>
                  </a:lnTo>
                  <a:lnTo>
                    <a:pt x="736" y="921"/>
                  </a:lnTo>
                  <a:lnTo>
                    <a:pt x="743" y="934"/>
                  </a:lnTo>
                  <a:lnTo>
                    <a:pt x="794" y="939"/>
                  </a:lnTo>
                  <a:lnTo>
                    <a:pt x="811" y="958"/>
                  </a:lnTo>
                  <a:lnTo>
                    <a:pt x="833" y="967"/>
                  </a:lnTo>
                  <a:lnTo>
                    <a:pt x="845" y="992"/>
                  </a:lnTo>
                  <a:lnTo>
                    <a:pt x="845" y="1029"/>
                  </a:lnTo>
                  <a:lnTo>
                    <a:pt x="878" y="1054"/>
                  </a:lnTo>
                  <a:lnTo>
                    <a:pt x="910" y="1061"/>
                  </a:lnTo>
                  <a:lnTo>
                    <a:pt x="929" y="1083"/>
                  </a:lnTo>
                  <a:lnTo>
                    <a:pt x="943" y="1108"/>
                  </a:lnTo>
                  <a:lnTo>
                    <a:pt x="943" y="1151"/>
                  </a:lnTo>
                  <a:lnTo>
                    <a:pt x="950" y="1153"/>
                  </a:lnTo>
                  <a:lnTo>
                    <a:pt x="950" y="1160"/>
                  </a:lnTo>
                  <a:lnTo>
                    <a:pt x="950" y="1167"/>
                  </a:lnTo>
                  <a:lnTo>
                    <a:pt x="954" y="1169"/>
                  </a:lnTo>
                  <a:lnTo>
                    <a:pt x="999" y="1183"/>
                  </a:lnTo>
                  <a:lnTo>
                    <a:pt x="1037" y="1202"/>
                  </a:lnTo>
                  <a:lnTo>
                    <a:pt x="1059" y="1223"/>
                  </a:lnTo>
                  <a:lnTo>
                    <a:pt x="1066" y="1291"/>
                  </a:lnTo>
                  <a:lnTo>
                    <a:pt x="1095" y="1331"/>
                  </a:lnTo>
                  <a:lnTo>
                    <a:pt x="1117" y="1338"/>
                  </a:lnTo>
                  <a:lnTo>
                    <a:pt x="1149" y="1363"/>
                  </a:lnTo>
                  <a:lnTo>
                    <a:pt x="1154" y="1420"/>
                  </a:lnTo>
                  <a:lnTo>
                    <a:pt x="1205" y="1451"/>
                  </a:lnTo>
                  <a:lnTo>
                    <a:pt x="1230" y="1465"/>
                  </a:lnTo>
                  <a:lnTo>
                    <a:pt x="1252" y="1485"/>
                  </a:lnTo>
                  <a:lnTo>
                    <a:pt x="1258" y="1526"/>
                  </a:lnTo>
                  <a:lnTo>
                    <a:pt x="1258" y="1569"/>
                  </a:lnTo>
                  <a:lnTo>
                    <a:pt x="1270" y="1587"/>
                  </a:lnTo>
                  <a:lnTo>
                    <a:pt x="1286" y="1589"/>
                  </a:lnTo>
                  <a:lnTo>
                    <a:pt x="1303" y="1594"/>
                  </a:lnTo>
                  <a:lnTo>
                    <a:pt x="1323" y="1619"/>
                  </a:lnTo>
                  <a:lnTo>
                    <a:pt x="1323" y="1651"/>
                  </a:lnTo>
                  <a:lnTo>
                    <a:pt x="1335" y="1670"/>
                  </a:lnTo>
                  <a:lnTo>
                    <a:pt x="1381" y="1700"/>
                  </a:lnTo>
                  <a:lnTo>
                    <a:pt x="1426" y="1734"/>
                  </a:lnTo>
                  <a:lnTo>
                    <a:pt x="1430" y="1755"/>
                  </a:lnTo>
                  <a:lnTo>
                    <a:pt x="1433" y="1777"/>
                  </a:lnTo>
                  <a:lnTo>
                    <a:pt x="1440" y="1777"/>
                  </a:lnTo>
                  <a:lnTo>
                    <a:pt x="1444" y="1788"/>
                  </a:lnTo>
                  <a:lnTo>
                    <a:pt x="1451" y="1799"/>
                  </a:lnTo>
                  <a:lnTo>
                    <a:pt x="1483" y="1810"/>
                  </a:lnTo>
                  <a:lnTo>
                    <a:pt x="1523" y="1817"/>
                  </a:lnTo>
                  <a:lnTo>
                    <a:pt x="1541" y="1849"/>
                  </a:lnTo>
                  <a:lnTo>
                    <a:pt x="1541" y="1881"/>
                  </a:lnTo>
                  <a:lnTo>
                    <a:pt x="1549" y="1890"/>
                  </a:lnTo>
                  <a:lnTo>
                    <a:pt x="1556" y="1899"/>
                  </a:lnTo>
                  <a:lnTo>
                    <a:pt x="1569" y="1907"/>
                  </a:lnTo>
                  <a:lnTo>
                    <a:pt x="1581" y="1919"/>
                  </a:lnTo>
                  <a:lnTo>
                    <a:pt x="1599" y="1926"/>
                  </a:lnTo>
                  <a:lnTo>
                    <a:pt x="1618" y="1932"/>
                  </a:lnTo>
                  <a:lnTo>
                    <a:pt x="1625" y="1946"/>
                  </a:lnTo>
                  <a:lnTo>
                    <a:pt x="1618" y="1971"/>
                  </a:lnTo>
                  <a:lnTo>
                    <a:pt x="1625" y="2015"/>
                  </a:lnTo>
                  <a:lnTo>
                    <a:pt x="1644" y="2029"/>
                  </a:lnTo>
                  <a:lnTo>
                    <a:pt x="1657" y="2048"/>
                  </a:lnTo>
                  <a:lnTo>
                    <a:pt x="1671" y="2048"/>
                  </a:lnTo>
                  <a:lnTo>
                    <a:pt x="1683" y="2061"/>
                  </a:lnTo>
                  <a:lnTo>
                    <a:pt x="1688" y="2091"/>
                  </a:lnTo>
                  <a:lnTo>
                    <a:pt x="1704" y="2118"/>
                  </a:lnTo>
                </a:path>
              </a:pathLst>
            </a:custGeom>
            <a:noFill/>
            <a:ln w="3175">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80" name="Freeform 1356"/>
            <p:cNvSpPr>
              <a:spLocks/>
            </p:cNvSpPr>
            <p:nvPr/>
          </p:nvSpPr>
          <p:spPr bwMode="auto">
            <a:xfrm>
              <a:off x="5031" y="3016"/>
              <a:ext cx="113" cy="163"/>
            </a:xfrm>
            <a:custGeom>
              <a:avLst/>
              <a:gdLst>
                <a:gd name="T0" fmla="*/ 7 w 1704"/>
                <a:gd name="T1" fmla="*/ 14 h 2119"/>
                <a:gd name="T2" fmla="*/ 58 w 1704"/>
                <a:gd name="T3" fmla="*/ 32 h 2119"/>
                <a:gd name="T4" fmla="*/ 83 w 1704"/>
                <a:gd name="T5" fmla="*/ 140 h 2119"/>
                <a:gd name="T6" fmla="*/ 123 w 1704"/>
                <a:gd name="T7" fmla="*/ 154 h 2119"/>
                <a:gd name="T8" fmla="*/ 162 w 1704"/>
                <a:gd name="T9" fmla="*/ 179 h 2119"/>
                <a:gd name="T10" fmla="*/ 188 w 1704"/>
                <a:gd name="T11" fmla="*/ 256 h 2119"/>
                <a:gd name="T12" fmla="*/ 200 w 1704"/>
                <a:gd name="T13" fmla="*/ 269 h 2119"/>
                <a:gd name="T14" fmla="*/ 290 w 1704"/>
                <a:gd name="T15" fmla="*/ 339 h 2119"/>
                <a:gd name="T16" fmla="*/ 307 w 1704"/>
                <a:gd name="T17" fmla="*/ 378 h 2119"/>
                <a:gd name="T18" fmla="*/ 316 w 1704"/>
                <a:gd name="T19" fmla="*/ 385 h 2119"/>
                <a:gd name="T20" fmla="*/ 369 w 1704"/>
                <a:gd name="T21" fmla="*/ 410 h 2119"/>
                <a:gd name="T22" fmla="*/ 381 w 1704"/>
                <a:gd name="T23" fmla="*/ 435 h 2119"/>
                <a:gd name="T24" fmla="*/ 395 w 1704"/>
                <a:gd name="T25" fmla="*/ 475 h 2119"/>
                <a:gd name="T26" fmla="*/ 411 w 1704"/>
                <a:gd name="T27" fmla="*/ 479 h 2119"/>
                <a:gd name="T28" fmla="*/ 430 w 1704"/>
                <a:gd name="T29" fmla="*/ 495 h 2119"/>
                <a:gd name="T30" fmla="*/ 464 w 1704"/>
                <a:gd name="T31" fmla="*/ 493 h 2119"/>
                <a:gd name="T32" fmla="*/ 536 w 1704"/>
                <a:gd name="T33" fmla="*/ 647 h 2119"/>
                <a:gd name="T34" fmla="*/ 580 w 1704"/>
                <a:gd name="T35" fmla="*/ 658 h 2119"/>
                <a:gd name="T36" fmla="*/ 606 w 1704"/>
                <a:gd name="T37" fmla="*/ 742 h 2119"/>
                <a:gd name="T38" fmla="*/ 627 w 1704"/>
                <a:gd name="T39" fmla="*/ 762 h 2119"/>
                <a:gd name="T40" fmla="*/ 717 w 1704"/>
                <a:gd name="T41" fmla="*/ 813 h 2119"/>
                <a:gd name="T42" fmla="*/ 736 w 1704"/>
                <a:gd name="T43" fmla="*/ 921 h 2119"/>
                <a:gd name="T44" fmla="*/ 794 w 1704"/>
                <a:gd name="T45" fmla="*/ 942 h 2119"/>
                <a:gd name="T46" fmla="*/ 833 w 1704"/>
                <a:gd name="T47" fmla="*/ 967 h 2119"/>
                <a:gd name="T48" fmla="*/ 845 w 1704"/>
                <a:gd name="T49" fmla="*/ 1029 h 2119"/>
                <a:gd name="T50" fmla="*/ 894 w 1704"/>
                <a:gd name="T51" fmla="*/ 1058 h 2119"/>
                <a:gd name="T52" fmla="*/ 929 w 1704"/>
                <a:gd name="T53" fmla="*/ 1083 h 2119"/>
                <a:gd name="T54" fmla="*/ 943 w 1704"/>
                <a:gd name="T55" fmla="*/ 1151 h 2119"/>
                <a:gd name="T56" fmla="*/ 949 w 1704"/>
                <a:gd name="T57" fmla="*/ 1160 h 2119"/>
                <a:gd name="T58" fmla="*/ 954 w 1704"/>
                <a:gd name="T59" fmla="*/ 1173 h 2119"/>
                <a:gd name="T60" fmla="*/ 1037 w 1704"/>
                <a:gd name="T61" fmla="*/ 1202 h 2119"/>
                <a:gd name="T62" fmla="*/ 1066 w 1704"/>
                <a:gd name="T63" fmla="*/ 1293 h 2119"/>
                <a:gd name="T64" fmla="*/ 1117 w 1704"/>
                <a:gd name="T65" fmla="*/ 1338 h 2119"/>
                <a:gd name="T66" fmla="*/ 1153 w 1704"/>
                <a:gd name="T67" fmla="*/ 1421 h 2119"/>
                <a:gd name="T68" fmla="*/ 1231 w 1704"/>
                <a:gd name="T69" fmla="*/ 1465 h 2119"/>
                <a:gd name="T70" fmla="*/ 1258 w 1704"/>
                <a:gd name="T71" fmla="*/ 1528 h 2119"/>
                <a:gd name="T72" fmla="*/ 1270 w 1704"/>
                <a:gd name="T73" fmla="*/ 1587 h 2119"/>
                <a:gd name="T74" fmla="*/ 1303 w 1704"/>
                <a:gd name="T75" fmla="*/ 1594 h 2119"/>
                <a:gd name="T76" fmla="*/ 1323 w 1704"/>
                <a:gd name="T77" fmla="*/ 1619 h 2119"/>
                <a:gd name="T78" fmla="*/ 1335 w 1704"/>
                <a:gd name="T79" fmla="*/ 1670 h 2119"/>
                <a:gd name="T80" fmla="*/ 1426 w 1704"/>
                <a:gd name="T81" fmla="*/ 1734 h 2119"/>
                <a:gd name="T82" fmla="*/ 1439 w 1704"/>
                <a:gd name="T83" fmla="*/ 1779 h 2119"/>
                <a:gd name="T84" fmla="*/ 1451 w 1704"/>
                <a:gd name="T85" fmla="*/ 1799 h 2119"/>
                <a:gd name="T86" fmla="*/ 1523 w 1704"/>
                <a:gd name="T87" fmla="*/ 1817 h 2119"/>
                <a:gd name="T88" fmla="*/ 1541 w 1704"/>
                <a:gd name="T89" fmla="*/ 1882 h 2119"/>
                <a:gd name="T90" fmla="*/ 1556 w 1704"/>
                <a:gd name="T91" fmla="*/ 1901 h 2119"/>
                <a:gd name="T92" fmla="*/ 1581 w 1704"/>
                <a:gd name="T93" fmla="*/ 1921 h 2119"/>
                <a:gd name="T94" fmla="*/ 1618 w 1704"/>
                <a:gd name="T95" fmla="*/ 1933 h 2119"/>
                <a:gd name="T96" fmla="*/ 1618 w 1704"/>
                <a:gd name="T97" fmla="*/ 1971 h 2119"/>
                <a:gd name="T98" fmla="*/ 1643 w 1704"/>
                <a:gd name="T99" fmla="*/ 2032 h 2119"/>
                <a:gd name="T100" fmla="*/ 1672 w 1704"/>
                <a:gd name="T101" fmla="*/ 2048 h 2119"/>
                <a:gd name="T102" fmla="*/ 1688 w 1704"/>
                <a:gd name="T103" fmla="*/ 2091 h 2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04" h="2119">
                  <a:moveTo>
                    <a:pt x="0" y="0"/>
                  </a:moveTo>
                  <a:lnTo>
                    <a:pt x="7" y="14"/>
                  </a:lnTo>
                  <a:lnTo>
                    <a:pt x="21" y="21"/>
                  </a:lnTo>
                  <a:lnTo>
                    <a:pt x="58" y="32"/>
                  </a:lnTo>
                  <a:lnTo>
                    <a:pt x="72" y="64"/>
                  </a:lnTo>
                  <a:lnTo>
                    <a:pt x="83" y="140"/>
                  </a:lnTo>
                  <a:lnTo>
                    <a:pt x="102" y="150"/>
                  </a:lnTo>
                  <a:lnTo>
                    <a:pt x="123" y="154"/>
                  </a:lnTo>
                  <a:lnTo>
                    <a:pt x="142" y="172"/>
                  </a:lnTo>
                  <a:lnTo>
                    <a:pt x="162" y="179"/>
                  </a:lnTo>
                  <a:lnTo>
                    <a:pt x="179" y="217"/>
                  </a:lnTo>
                  <a:lnTo>
                    <a:pt x="188" y="256"/>
                  </a:lnTo>
                  <a:lnTo>
                    <a:pt x="197" y="258"/>
                  </a:lnTo>
                  <a:lnTo>
                    <a:pt x="200" y="269"/>
                  </a:lnTo>
                  <a:lnTo>
                    <a:pt x="253" y="281"/>
                  </a:lnTo>
                  <a:lnTo>
                    <a:pt x="290" y="339"/>
                  </a:lnTo>
                  <a:lnTo>
                    <a:pt x="298" y="371"/>
                  </a:lnTo>
                  <a:lnTo>
                    <a:pt x="307" y="378"/>
                  </a:lnTo>
                  <a:lnTo>
                    <a:pt x="316" y="378"/>
                  </a:lnTo>
                  <a:lnTo>
                    <a:pt x="316" y="385"/>
                  </a:lnTo>
                  <a:lnTo>
                    <a:pt x="336" y="385"/>
                  </a:lnTo>
                  <a:lnTo>
                    <a:pt x="369" y="410"/>
                  </a:lnTo>
                  <a:lnTo>
                    <a:pt x="369" y="423"/>
                  </a:lnTo>
                  <a:lnTo>
                    <a:pt x="381" y="435"/>
                  </a:lnTo>
                  <a:lnTo>
                    <a:pt x="388" y="454"/>
                  </a:lnTo>
                  <a:lnTo>
                    <a:pt x="395" y="475"/>
                  </a:lnTo>
                  <a:lnTo>
                    <a:pt x="404" y="472"/>
                  </a:lnTo>
                  <a:lnTo>
                    <a:pt x="411" y="479"/>
                  </a:lnTo>
                  <a:lnTo>
                    <a:pt x="427" y="486"/>
                  </a:lnTo>
                  <a:lnTo>
                    <a:pt x="430" y="495"/>
                  </a:lnTo>
                  <a:lnTo>
                    <a:pt x="439" y="500"/>
                  </a:lnTo>
                  <a:lnTo>
                    <a:pt x="464" y="493"/>
                  </a:lnTo>
                  <a:lnTo>
                    <a:pt x="515" y="576"/>
                  </a:lnTo>
                  <a:lnTo>
                    <a:pt x="536" y="647"/>
                  </a:lnTo>
                  <a:lnTo>
                    <a:pt x="560" y="652"/>
                  </a:lnTo>
                  <a:lnTo>
                    <a:pt x="580" y="658"/>
                  </a:lnTo>
                  <a:lnTo>
                    <a:pt x="601" y="672"/>
                  </a:lnTo>
                  <a:lnTo>
                    <a:pt x="606" y="742"/>
                  </a:lnTo>
                  <a:lnTo>
                    <a:pt x="613" y="755"/>
                  </a:lnTo>
                  <a:lnTo>
                    <a:pt x="627" y="762"/>
                  </a:lnTo>
                  <a:lnTo>
                    <a:pt x="671" y="787"/>
                  </a:lnTo>
                  <a:lnTo>
                    <a:pt x="717" y="813"/>
                  </a:lnTo>
                  <a:lnTo>
                    <a:pt x="728" y="909"/>
                  </a:lnTo>
                  <a:lnTo>
                    <a:pt x="736" y="921"/>
                  </a:lnTo>
                  <a:lnTo>
                    <a:pt x="743" y="935"/>
                  </a:lnTo>
                  <a:lnTo>
                    <a:pt x="794" y="942"/>
                  </a:lnTo>
                  <a:lnTo>
                    <a:pt x="810" y="958"/>
                  </a:lnTo>
                  <a:lnTo>
                    <a:pt x="833" y="967"/>
                  </a:lnTo>
                  <a:lnTo>
                    <a:pt x="845" y="993"/>
                  </a:lnTo>
                  <a:lnTo>
                    <a:pt x="845" y="1029"/>
                  </a:lnTo>
                  <a:lnTo>
                    <a:pt x="878" y="1058"/>
                  </a:lnTo>
                  <a:lnTo>
                    <a:pt x="894" y="1058"/>
                  </a:lnTo>
                  <a:lnTo>
                    <a:pt x="910" y="1062"/>
                  </a:lnTo>
                  <a:lnTo>
                    <a:pt x="929" y="1083"/>
                  </a:lnTo>
                  <a:lnTo>
                    <a:pt x="943" y="1108"/>
                  </a:lnTo>
                  <a:lnTo>
                    <a:pt x="943" y="1151"/>
                  </a:lnTo>
                  <a:lnTo>
                    <a:pt x="949" y="1153"/>
                  </a:lnTo>
                  <a:lnTo>
                    <a:pt x="949" y="1160"/>
                  </a:lnTo>
                  <a:lnTo>
                    <a:pt x="949" y="1168"/>
                  </a:lnTo>
                  <a:lnTo>
                    <a:pt x="954" y="1173"/>
                  </a:lnTo>
                  <a:lnTo>
                    <a:pt x="998" y="1184"/>
                  </a:lnTo>
                  <a:lnTo>
                    <a:pt x="1037" y="1202"/>
                  </a:lnTo>
                  <a:lnTo>
                    <a:pt x="1059" y="1223"/>
                  </a:lnTo>
                  <a:lnTo>
                    <a:pt x="1066" y="1293"/>
                  </a:lnTo>
                  <a:lnTo>
                    <a:pt x="1095" y="1331"/>
                  </a:lnTo>
                  <a:lnTo>
                    <a:pt x="1117" y="1338"/>
                  </a:lnTo>
                  <a:lnTo>
                    <a:pt x="1149" y="1363"/>
                  </a:lnTo>
                  <a:lnTo>
                    <a:pt x="1153" y="1421"/>
                  </a:lnTo>
                  <a:lnTo>
                    <a:pt x="1205" y="1453"/>
                  </a:lnTo>
                  <a:lnTo>
                    <a:pt x="1231" y="1465"/>
                  </a:lnTo>
                  <a:lnTo>
                    <a:pt x="1251" y="1485"/>
                  </a:lnTo>
                  <a:lnTo>
                    <a:pt x="1258" y="1528"/>
                  </a:lnTo>
                  <a:lnTo>
                    <a:pt x="1258" y="1569"/>
                  </a:lnTo>
                  <a:lnTo>
                    <a:pt x="1270" y="1587"/>
                  </a:lnTo>
                  <a:lnTo>
                    <a:pt x="1286" y="1589"/>
                  </a:lnTo>
                  <a:lnTo>
                    <a:pt x="1303" y="1594"/>
                  </a:lnTo>
                  <a:lnTo>
                    <a:pt x="1312" y="1607"/>
                  </a:lnTo>
                  <a:lnTo>
                    <a:pt x="1323" y="1619"/>
                  </a:lnTo>
                  <a:lnTo>
                    <a:pt x="1323" y="1652"/>
                  </a:lnTo>
                  <a:lnTo>
                    <a:pt x="1335" y="1670"/>
                  </a:lnTo>
                  <a:lnTo>
                    <a:pt x="1381" y="1700"/>
                  </a:lnTo>
                  <a:lnTo>
                    <a:pt x="1426" y="1734"/>
                  </a:lnTo>
                  <a:lnTo>
                    <a:pt x="1433" y="1779"/>
                  </a:lnTo>
                  <a:lnTo>
                    <a:pt x="1439" y="1779"/>
                  </a:lnTo>
                  <a:lnTo>
                    <a:pt x="1444" y="1788"/>
                  </a:lnTo>
                  <a:lnTo>
                    <a:pt x="1451" y="1799"/>
                  </a:lnTo>
                  <a:lnTo>
                    <a:pt x="1484" y="1810"/>
                  </a:lnTo>
                  <a:lnTo>
                    <a:pt x="1523" y="1817"/>
                  </a:lnTo>
                  <a:lnTo>
                    <a:pt x="1541" y="1849"/>
                  </a:lnTo>
                  <a:lnTo>
                    <a:pt x="1541" y="1882"/>
                  </a:lnTo>
                  <a:lnTo>
                    <a:pt x="1549" y="1891"/>
                  </a:lnTo>
                  <a:lnTo>
                    <a:pt x="1556" y="1901"/>
                  </a:lnTo>
                  <a:lnTo>
                    <a:pt x="1569" y="1907"/>
                  </a:lnTo>
                  <a:lnTo>
                    <a:pt x="1581" y="1921"/>
                  </a:lnTo>
                  <a:lnTo>
                    <a:pt x="1599" y="1926"/>
                  </a:lnTo>
                  <a:lnTo>
                    <a:pt x="1618" y="1933"/>
                  </a:lnTo>
                  <a:lnTo>
                    <a:pt x="1625" y="1946"/>
                  </a:lnTo>
                  <a:lnTo>
                    <a:pt x="1618" y="1971"/>
                  </a:lnTo>
                  <a:lnTo>
                    <a:pt x="1625" y="2016"/>
                  </a:lnTo>
                  <a:lnTo>
                    <a:pt x="1643" y="2032"/>
                  </a:lnTo>
                  <a:lnTo>
                    <a:pt x="1657" y="2048"/>
                  </a:lnTo>
                  <a:lnTo>
                    <a:pt x="1672" y="2048"/>
                  </a:lnTo>
                  <a:lnTo>
                    <a:pt x="1683" y="2061"/>
                  </a:lnTo>
                  <a:lnTo>
                    <a:pt x="1688" y="2091"/>
                  </a:lnTo>
                  <a:lnTo>
                    <a:pt x="1704" y="2119"/>
                  </a:lnTo>
                </a:path>
              </a:pathLst>
            </a:custGeom>
            <a:noFill/>
            <a:ln w="3175">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81" name="Freeform 1357"/>
            <p:cNvSpPr>
              <a:spLocks/>
            </p:cNvSpPr>
            <p:nvPr/>
          </p:nvSpPr>
          <p:spPr bwMode="auto">
            <a:xfrm>
              <a:off x="5026" y="3020"/>
              <a:ext cx="114" cy="163"/>
            </a:xfrm>
            <a:custGeom>
              <a:avLst/>
              <a:gdLst>
                <a:gd name="T0" fmla="*/ 7 w 1701"/>
                <a:gd name="T1" fmla="*/ 11 h 2117"/>
                <a:gd name="T2" fmla="*/ 58 w 1701"/>
                <a:gd name="T3" fmla="*/ 32 h 2117"/>
                <a:gd name="T4" fmla="*/ 74 w 1701"/>
                <a:gd name="T5" fmla="*/ 101 h 2117"/>
                <a:gd name="T6" fmla="*/ 101 w 1701"/>
                <a:gd name="T7" fmla="*/ 147 h 2117"/>
                <a:gd name="T8" fmla="*/ 141 w 1701"/>
                <a:gd name="T9" fmla="*/ 173 h 2117"/>
                <a:gd name="T10" fmla="*/ 179 w 1701"/>
                <a:gd name="T11" fmla="*/ 214 h 2117"/>
                <a:gd name="T12" fmla="*/ 195 w 1701"/>
                <a:gd name="T13" fmla="*/ 258 h 2117"/>
                <a:gd name="T14" fmla="*/ 250 w 1701"/>
                <a:gd name="T15" fmla="*/ 281 h 2117"/>
                <a:gd name="T16" fmla="*/ 294 w 1701"/>
                <a:gd name="T17" fmla="*/ 371 h 2117"/>
                <a:gd name="T18" fmla="*/ 315 w 1701"/>
                <a:gd name="T19" fmla="*/ 382 h 2117"/>
                <a:gd name="T20" fmla="*/ 367 w 1701"/>
                <a:gd name="T21" fmla="*/ 408 h 2117"/>
                <a:gd name="T22" fmla="*/ 380 w 1701"/>
                <a:gd name="T23" fmla="*/ 435 h 2117"/>
                <a:gd name="T24" fmla="*/ 392 w 1701"/>
                <a:gd name="T25" fmla="*/ 472 h 2117"/>
                <a:gd name="T26" fmla="*/ 408 w 1701"/>
                <a:gd name="T27" fmla="*/ 479 h 2117"/>
                <a:gd name="T28" fmla="*/ 429 w 1701"/>
                <a:gd name="T29" fmla="*/ 495 h 2117"/>
                <a:gd name="T30" fmla="*/ 464 w 1701"/>
                <a:gd name="T31" fmla="*/ 493 h 2117"/>
                <a:gd name="T32" fmla="*/ 533 w 1701"/>
                <a:gd name="T33" fmla="*/ 645 h 2117"/>
                <a:gd name="T34" fmla="*/ 580 w 1701"/>
                <a:gd name="T35" fmla="*/ 659 h 2117"/>
                <a:gd name="T36" fmla="*/ 605 w 1701"/>
                <a:gd name="T37" fmla="*/ 741 h 2117"/>
                <a:gd name="T38" fmla="*/ 624 w 1701"/>
                <a:gd name="T39" fmla="*/ 761 h 2117"/>
                <a:gd name="T40" fmla="*/ 714 w 1701"/>
                <a:gd name="T41" fmla="*/ 811 h 2117"/>
                <a:gd name="T42" fmla="*/ 735 w 1701"/>
                <a:gd name="T43" fmla="*/ 919 h 2117"/>
                <a:gd name="T44" fmla="*/ 791 w 1701"/>
                <a:gd name="T45" fmla="*/ 940 h 2117"/>
                <a:gd name="T46" fmla="*/ 830 w 1701"/>
                <a:gd name="T47" fmla="*/ 965 h 2117"/>
                <a:gd name="T48" fmla="*/ 844 w 1701"/>
                <a:gd name="T49" fmla="*/ 1030 h 2117"/>
                <a:gd name="T50" fmla="*/ 891 w 1701"/>
                <a:gd name="T51" fmla="*/ 1057 h 2117"/>
                <a:gd name="T52" fmla="*/ 928 w 1701"/>
                <a:gd name="T53" fmla="*/ 1080 h 2117"/>
                <a:gd name="T54" fmla="*/ 940 w 1701"/>
                <a:gd name="T55" fmla="*/ 1152 h 2117"/>
                <a:gd name="T56" fmla="*/ 947 w 1701"/>
                <a:gd name="T57" fmla="*/ 1161 h 2117"/>
                <a:gd name="T58" fmla="*/ 993 w 1701"/>
                <a:gd name="T59" fmla="*/ 1182 h 2117"/>
                <a:gd name="T60" fmla="*/ 1056 w 1701"/>
                <a:gd name="T61" fmla="*/ 1220 h 2117"/>
                <a:gd name="T62" fmla="*/ 1063 w 1701"/>
                <a:gd name="T63" fmla="*/ 1292 h 2117"/>
                <a:gd name="T64" fmla="*/ 1114 w 1701"/>
                <a:gd name="T65" fmla="*/ 1336 h 2117"/>
                <a:gd name="T66" fmla="*/ 1153 w 1701"/>
                <a:gd name="T67" fmla="*/ 1419 h 2117"/>
                <a:gd name="T68" fmla="*/ 1227 w 1701"/>
                <a:gd name="T69" fmla="*/ 1462 h 2117"/>
                <a:gd name="T70" fmla="*/ 1258 w 1701"/>
                <a:gd name="T71" fmla="*/ 1525 h 2117"/>
                <a:gd name="T72" fmla="*/ 1269 w 1701"/>
                <a:gd name="T73" fmla="*/ 1587 h 2117"/>
                <a:gd name="T74" fmla="*/ 1302 w 1701"/>
                <a:gd name="T75" fmla="*/ 1591 h 2117"/>
                <a:gd name="T76" fmla="*/ 1320 w 1701"/>
                <a:gd name="T77" fmla="*/ 1649 h 2117"/>
                <a:gd name="T78" fmla="*/ 1334 w 1701"/>
                <a:gd name="T79" fmla="*/ 1670 h 2117"/>
                <a:gd name="T80" fmla="*/ 1430 w 1701"/>
                <a:gd name="T81" fmla="*/ 1778 h 2117"/>
                <a:gd name="T82" fmla="*/ 1441 w 1701"/>
                <a:gd name="T83" fmla="*/ 1785 h 2117"/>
                <a:gd name="T84" fmla="*/ 1482 w 1701"/>
                <a:gd name="T85" fmla="*/ 1810 h 2117"/>
                <a:gd name="T86" fmla="*/ 1520 w 1701"/>
                <a:gd name="T87" fmla="*/ 1817 h 2117"/>
                <a:gd name="T88" fmla="*/ 1540 w 1701"/>
                <a:gd name="T89" fmla="*/ 1880 h 2117"/>
                <a:gd name="T90" fmla="*/ 1553 w 1701"/>
                <a:gd name="T91" fmla="*/ 1900 h 2117"/>
                <a:gd name="T92" fmla="*/ 1578 w 1701"/>
                <a:gd name="T93" fmla="*/ 1919 h 2117"/>
                <a:gd name="T94" fmla="*/ 1618 w 1701"/>
                <a:gd name="T95" fmla="*/ 1932 h 2117"/>
                <a:gd name="T96" fmla="*/ 1618 w 1701"/>
                <a:gd name="T97" fmla="*/ 1970 h 2117"/>
                <a:gd name="T98" fmla="*/ 1643 w 1701"/>
                <a:gd name="T99" fmla="*/ 2029 h 2117"/>
                <a:gd name="T100" fmla="*/ 1668 w 1701"/>
                <a:gd name="T101" fmla="*/ 2047 h 2117"/>
                <a:gd name="T102" fmla="*/ 1687 w 1701"/>
                <a:gd name="T103" fmla="*/ 2090 h 2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01" h="2117">
                  <a:moveTo>
                    <a:pt x="0" y="0"/>
                  </a:moveTo>
                  <a:lnTo>
                    <a:pt x="7" y="11"/>
                  </a:lnTo>
                  <a:lnTo>
                    <a:pt x="18" y="18"/>
                  </a:lnTo>
                  <a:lnTo>
                    <a:pt x="58" y="32"/>
                  </a:lnTo>
                  <a:lnTo>
                    <a:pt x="69" y="62"/>
                  </a:lnTo>
                  <a:lnTo>
                    <a:pt x="74" y="101"/>
                  </a:lnTo>
                  <a:lnTo>
                    <a:pt x="83" y="140"/>
                  </a:lnTo>
                  <a:lnTo>
                    <a:pt x="101" y="147"/>
                  </a:lnTo>
                  <a:lnTo>
                    <a:pt x="120" y="152"/>
                  </a:lnTo>
                  <a:lnTo>
                    <a:pt x="141" y="173"/>
                  </a:lnTo>
                  <a:lnTo>
                    <a:pt x="159" y="178"/>
                  </a:lnTo>
                  <a:lnTo>
                    <a:pt x="179" y="214"/>
                  </a:lnTo>
                  <a:lnTo>
                    <a:pt x="185" y="255"/>
                  </a:lnTo>
                  <a:lnTo>
                    <a:pt x="195" y="258"/>
                  </a:lnTo>
                  <a:lnTo>
                    <a:pt x="199" y="267"/>
                  </a:lnTo>
                  <a:lnTo>
                    <a:pt x="250" y="281"/>
                  </a:lnTo>
                  <a:lnTo>
                    <a:pt x="289" y="339"/>
                  </a:lnTo>
                  <a:lnTo>
                    <a:pt x="294" y="371"/>
                  </a:lnTo>
                  <a:lnTo>
                    <a:pt x="306" y="375"/>
                  </a:lnTo>
                  <a:lnTo>
                    <a:pt x="315" y="382"/>
                  </a:lnTo>
                  <a:lnTo>
                    <a:pt x="334" y="382"/>
                  </a:lnTo>
                  <a:lnTo>
                    <a:pt x="367" y="408"/>
                  </a:lnTo>
                  <a:lnTo>
                    <a:pt x="367" y="422"/>
                  </a:lnTo>
                  <a:lnTo>
                    <a:pt x="380" y="435"/>
                  </a:lnTo>
                  <a:lnTo>
                    <a:pt x="387" y="454"/>
                  </a:lnTo>
                  <a:lnTo>
                    <a:pt x="392" y="472"/>
                  </a:lnTo>
                  <a:lnTo>
                    <a:pt x="401" y="472"/>
                  </a:lnTo>
                  <a:lnTo>
                    <a:pt x="408" y="479"/>
                  </a:lnTo>
                  <a:lnTo>
                    <a:pt x="425" y="486"/>
                  </a:lnTo>
                  <a:lnTo>
                    <a:pt x="429" y="495"/>
                  </a:lnTo>
                  <a:lnTo>
                    <a:pt x="438" y="497"/>
                  </a:lnTo>
                  <a:lnTo>
                    <a:pt x="464" y="493"/>
                  </a:lnTo>
                  <a:lnTo>
                    <a:pt x="515" y="576"/>
                  </a:lnTo>
                  <a:lnTo>
                    <a:pt x="533" y="645"/>
                  </a:lnTo>
                  <a:lnTo>
                    <a:pt x="557" y="652"/>
                  </a:lnTo>
                  <a:lnTo>
                    <a:pt x="580" y="659"/>
                  </a:lnTo>
                  <a:lnTo>
                    <a:pt x="598" y="670"/>
                  </a:lnTo>
                  <a:lnTo>
                    <a:pt x="605" y="741"/>
                  </a:lnTo>
                  <a:lnTo>
                    <a:pt x="613" y="753"/>
                  </a:lnTo>
                  <a:lnTo>
                    <a:pt x="624" y="761"/>
                  </a:lnTo>
                  <a:lnTo>
                    <a:pt x="670" y="786"/>
                  </a:lnTo>
                  <a:lnTo>
                    <a:pt x="714" y="811"/>
                  </a:lnTo>
                  <a:lnTo>
                    <a:pt x="728" y="908"/>
                  </a:lnTo>
                  <a:lnTo>
                    <a:pt x="735" y="919"/>
                  </a:lnTo>
                  <a:lnTo>
                    <a:pt x="740" y="933"/>
                  </a:lnTo>
                  <a:lnTo>
                    <a:pt x="791" y="940"/>
                  </a:lnTo>
                  <a:lnTo>
                    <a:pt x="810" y="956"/>
                  </a:lnTo>
                  <a:lnTo>
                    <a:pt x="830" y="965"/>
                  </a:lnTo>
                  <a:lnTo>
                    <a:pt x="844" y="990"/>
                  </a:lnTo>
                  <a:lnTo>
                    <a:pt x="844" y="1030"/>
                  </a:lnTo>
                  <a:lnTo>
                    <a:pt x="875" y="1055"/>
                  </a:lnTo>
                  <a:lnTo>
                    <a:pt x="891" y="1057"/>
                  </a:lnTo>
                  <a:lnTo>
                    <a:pt x="907" y="1062"/>
                  </a:lnTo>
                  <a:lnTo>
                    <a:pt x="928" y="1080"/>
                  </a:lnTo>
                  <a:lnTo>
                    <a:pt x="940" y="1105"/>
                  </a:lnTo>
                  <a:lnTo>
                    <a:pt x="940" y="1152"/>
                  </a:lnTo>
                  <a:lnTo>
                    <a:pt x="947" y="1152"/>
                  </a:lnTo>
                  <a:lnTo>
                    <a:pt x="947" y="1161"/>
                  </a:lnTo>
                  <a:lnTo>
                    <a:pt x="953" y="1170"/>
                  </a:lnTo>
                  <a:lnTo>
                    <a:pt x="993" y="1182"/>
                  </a:lnTo>
                  <a:lnTo>
                    <a:pt x="1032" y="1202"/>
                  </a:lnTo>
                  <a:lnTo>
                    <a:pt x="1056" y="1220"/>
                  </a:lnTo>
                  <a:lnTo>
                    <a:pt x="1056" y="1256"/>
                  </a:lnTo>
                  <a:lnTo>
                    <a:pt x="1063" y="1292"/>
                  </a:lnTo>
                  <a:lnTo>
                    <a:pt x="1095" y="1329"/>
                  </a:lnTo>
                  <a:lnTo>
                    <a:pt x="1114" y="1336"/>
                  </a:lnTo>
                  <a:lnTo>
                    <a:pt x="1146" y="1362"/>
                  </a:lnTo>
                  <a:lnTo>
                    <a:pt x="1153" y="1419"/>
                  </a:lnTo>
                  <a:lnTo>
                    <a:pt x="1202" y="1451"/>
                  </a:lnTo>
                  <a:lnTo>
                    <a:pt x="1227" y="1462"/>
                  </a:lnTo>
                  <a:lnTo>
                    <a:pt x="1251" y="1484"/>
                  </a:lnTo>
                  <a:lnTo>
                    <a:pt x="1258" y="1525"/>
                  </a:lnTo>
                  <a:lnTo>
                    <a:pt x="1255" y="1566"/>
                  </a:lnTo>
                  <a:lnTo>
                    <a:pt x="1269" y="1587"/>
                  </a:lnTo>
                  <a:lnTo>
                    <a:pt x="1285" y="1589"/>
                  </a:lnTo>
                  <a:lnTo>
                    <a:pt x="1302" y="1591"/>
                  </a:lnTo>
                  <a:lnTo>
                    <a:pt x="1320" y="1617"/>
                  </a:lnTo>
                  <a:lnTo>
                    <a:pt x="1320" y="1649"/>
                  </a:lnTo>
                  <a:lnTo>
                    <a:pt x="1330" y="1658"/>
                  </a:lnTo>
                  <a:lnTo>
                    <a:pt x="1334" y="1670"/>
                  </a:lnTo>
                  <a:lnTo>
                    <a:pt x="1425" y="1733"/>
                  </a:lnTo>
                  <a:lnTo>
                    <a:pt x="1430" y="1778"/>
                  </a:lnTo>
                  <a:lnTo>
                    <a:pt x="1439" y="1778"/>
                  </a:lnTo>
                  <a:lnTo>
                    <a:pt x="1441" y="1785"/>
                  </a:lnTo>
                  <a:lnTo>
                    <a:pt x="1450" y="1796"/>
                  </a:lnTo>
                  <a:lnTo>
                    <a:pt x="1482" y="1810"/>
                  </a:lnTo>
                  <a:lnTo>
                    <a:pt x="1502" y="1812"/>
                  </a:lnTo>
                  <a:lnTo>
                    <a:pt x="1520" y="1817"/>
                  </a:lnTo>
                  <a:lnTo>
                    <a:pt x="1540" y="1848"/>
                  </a:lnTo>
                  <a:lnTo>
                    <a:pt x="1540" y="1880"/>
                  </a:lnTo>
                  <a:lnTo>
                    <a:pt x="1547" y="1889"/>
                  </a:lnTo>
                  <a:lnTo>
                    <a:pt x="1553" y="1900"/>
                  </a:lnTo>
                  <a:lnTo>
                    <a:pt x="1567" y="1907"/>
                  </a:lnTo>
                  <a:lnTo>
                    <a:pt x="1578" y="1919"/>
                  </a:lnTo>
                  <a:lnTo>
                    <a:pt x="1599" y="1925"/>
                  </a:lnTo>
                  <a:lnTo>
                    <a:pt x="1618" y="1932"/>
                  </a:lnTo>
                  <a:lnTo>
                    <a:pt x="1625" y="1944"/>
                  </a:lnTo>
                  <a:lnTo>
                    <a:pt x="1618" y="1970"/>
                  </a:lnTo>
                  <a:lnTo>
                    <a:pt x="1625" y="2015"/>
                  </a:lnTo>
                  <a:lnTo>
                    <a:pt x="1643" y="2029"/>
                  </a:lnTo>
                  <a:lnTo>
                    <a:pt x="1657" y="2047"/>
                  </a:lnTo>
                  <a:lnTo>
                    <a:pt x="1668" y="2047"/>
                  </a:lnTo>
                  <a:lnTo>
                    <a:pt x="1683" y="2059"/>
                  </a:lnTo>
                  <a:lnTo>
                    <a:pt x="1687" y="2090"/>
                  </a:lnTo>
                  <a:lnTo>
                    <a:pt x="1701" y="2117"/>
                  </a:lnTo>
                </a:path>
              </a:pathLst>
            </a:custGeom>
            <a:noFill/>
            <a:ln w="3175">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82" name="Line 1358"/>
            <p:cNvSpPr>
              <a:spLocks noChangeShapeType="1"/>
            </p:cNvSpPr>
            <p:nvPr/>
          </p:nvSpPr>
          <p:spPr bwMode="auto">
            <a:xfrm>
              <a:off x="5060" y="2985"/>
              <a:ext cx="119" cy="182"/>
            </a:xfrm>
            <a:prstGeom prst="line">
              <a:avLst/>
            </a:prstGeom>
            <a:noFill/>
            <a:ln w="1588">
              <a:solidFill>
                <a:srgbClr val="262626"/>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83" name="Freeform 1359"/>
            <p:cNvSpPr>
              <a:spLocks/>
            </p:cNvSpPr>
            <p:nvPr/>
          </p:nvSpPr>
          <p:spPr bwMode="auto">
            <a:xfrm>
              <a:off x="4939" y="3098"/>
              <a:ext cx="161" cy="197"/>
            </a:xfrm>
            <a:custGeom>
              <a:avLst/>
              <a:gdLst>
                <a:gd name="T0" fmla="*/ 1555 w 2419"/>
                <a:gd name="T1" fmla="*/ 2179 h 2557"/>
                <a:gd name="T2" fmla="*/ 1623 w 2419"/>
                <a:gd name="T3" fmla="*/ 2075 h 2557"/>
                <a:gd name="T4" fmla="*/ 1734 w 2419"/>
                <a:gd name="T5" fmla="*/ 2003 h 2557"/>
                <a:gd name="T6" fmla="*/ 1961 w 2419"/>
                <a:gd name="T7" fmla="*/ 1974 h 2557"/>
                <a:gd name="T8" fmla="*/ 2210 w 2419"/>
                <a:gd name="T9" fmla="*/ 1926 h 2557"/>
                <a:gd name="T10" fmla="*/ 2351 w 2419"/>
                <a:gd name="T11" fmla="*/ 1817 h 2557"/>
                <a:gd name="T12" fmla="*/ 2411 w 2419"/>
                <a:gd name="T13" fmla="*/ 1675 h 2557"/>
                <a:gd name="T14" fmla="*/ 2411 w 2419"/>
                <a:gd name="T15" fmla="*/ 1527 h 2557"/>
                <a:gd name="T16" fmla="*/ 2370 w 2419"/>
                <a:gd name="T17" fmla="*/ 1375 h 2557"/>
                <a:gd name="T18" fmla="*/ 2270 w 2419"/>
                <a:gd name="T19" fmla="*/ 1218 h 2557"/>
                <a:gd name="T20" fmla="*/ 2089 w 2419"/>
                <a:gd name="T21" fmla="*/ 1062 h 2557"/>
                <a:gd name="T22" fmla="*/ 1806 w 2419"/>
                <a:gd name="T23" fmla="*/ 912 h 2557"/>
                <a:gd name="T24" fmla="*/ 1328 w 2419"/>
                <a:gd name="T25" fmla="*/ 665 h 2557"/>
                <a:gd name="T26" fmla="*/ 1188 w 2419"/>
                <a:gd name="T27" fmla="*/ 520 h 2557"/>
                <a:gd name="T28" fmla="*/ 1158 w 2419"/>
                <a:gd name="T29" fmla="*/ 412 h 2557"/>
                <a:gd name="T30" fmla="*/ 1056 w 2419"/>
                <a:gd name="T31" fmla="*/ 221 h 2557"/>
                <a:gd name="T32" fmla="*/ 931 w 2419"/>
                <a:gd name="T33" fmla="*/ 78 h 2557"/>
                <a:gd name="T34" fmla="*/ 824 w 2419"/>
                <a:gd name="T35" fmla="*/ 16 h 2557"/>
                <a:gd name="T36" fmla="*/ 705 w 2419"/>
                <a:gd name="T37" fmla="*/ 0 h 2557"/>
                <a:gd name="T38" fmla="*/ 573 w 2419"/>
                <a:gd name="T39" fmla="*/ 44 h 2557"/>
                <a:gd name="T40" fmla="*/ 371 w 2419"/>
                <a:gd name="T41" fmla="*/ 216 h 2557"/>
                <a:gd name="T42" fmla="*/ 155 w 2419"/>
                <a:gd name="T43" fmla="*/ 475 h 2557"/>
                <a:gd name="T44" fmla="*/ 25 w 2419"/>
                <a:gd name="T45" fmla="*/ 719 h 2557"/>
                <a:gd name="T46" fmla="*/ 4 w 2419"/>
                <a:gd name="T47" fmla="*/ 909 h 2557"/>
                <a:gd name="T48" fmla="*/ 39 w 2419"/>
                <a:gd name="T49" fmla="*/ 977 h 2557"/>
                <a:gd name="T50" fmla="*/ 183 w 2419"/>
                <a:gd name="T51" fmla="*/ 1239 h 2557"/>
                <a:gd name="T52" fmla="*/ 485 w 2419"/>
                <a:gd name="T53" fmla="*/ 1939 h 2557"/>
                <a:gd name="T54" fmla="*/ 701 w 2419"/>
                <a:gd name="T55" fmla="*/ 2338 h 2557"/>
                <a:gd name="T56" fmla="*/ 801 w 2419"/>
                <a:gd name="T57" fmla="*/ 2448 h 2557"/>
                <a:gd name="T58" fmla="*/ 989 w 2419"/>
                <a:gd name="T59" fmla="*/ 2554 h 2557"/>
                <a:gd name="T60" fmla="*/ 1077 w 2419"/>
                <a:gd name="T61" fmla="*/ 2531 h 2557"/>
                <a:gd name="T62" fmla="*/ 1274 w 2419"/>
                <a:gd name="T63" fmla="*/ 2453 h 2557"/>
                <a:gd name="T64" fmla="*/ 1457 w 2419"/>
                <a:gd name="T65" fmla="*/ 2319 h 2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19" h="2557">
                  <a:moveTo>
                    <a:pt x="1457" y="2319"/>
                  </a:moveTo>
                  <a:lnTo>
                    <a:pt x="1555" y="2179"/>
                  </a:lnTo>
                  <a:lnTo>
                    <a:pt x="1587" y="2123"/>
                  </a:lnTo>
                  <a:lnTo>
                    <a:pt x="1623" y="2075"/>
                  </a:lnTo>
                  <a:lnTo>
                    <a:pt x="1669" y="2036"/>
                  </a:lnTo>
                  <a:lnTo>
                    <a:pt x="1734" y="2003"/>
                  </a:lnTo>
                  <a:lnTo>
                    <a:pt x="1829" y="1983"/>
                  </a:lnTo>
                  <a:lnTo>
                    <a:pt x="1961" y="1974"/>
                  </a:lnTo>
                  <a:lnTo>
                    <a:pt x="2100" y="1958"/>
                  </a:lnTo>
                  <a:lnTo>
                    <a:pt x="2210" y="1926"/>
                  </a:lnTo>
                  <a:lnTo>
                    <a:pt x="2294" y="1877"/>
                  </a:lnTo>
                  <a:lnTo>
                    <a:pt x="2351" y="1817"/>
                  </a:lnTo>
                  <a:lnTo>
                    <a:pt x="2391" y="1748"/>
                  </a:lnTo>
                  <a:lnTo>
                    <a:pt x="2411" y="1675"/>
                  </a:lnTo>
                  <a:lnTo>
                    <a:pt x="2419" y="1601"/>
                  </a:lnTo>
                  <a:lnTo>
                    <a:pt x="2411" y="1527"/>
                  </a:lnTo>
                  <a:lnTo>
                    <a:pt x="2398" y="1453"/>
                  </a:lnTo>
                  <a:lnTo>
                    <a:pt x="2370" y="1375"/>
                  </a:lnTo>
                  <a:lnTo>
                    <a:pt x="2330" y="1296"/>
                  </a:lnTo>
                  <a:lnTo>
                    <a:pt x="2270" y="1218"/>
                  </a:lnTo>
                  <a:lnTo>
                    <a:pt x="2191" y="1140"/>
                  </a:lnTo>
                  <a:lnTo>
                    <a:pt x="2089" y="1062"/>
                  </a:lnTo>
                  <a:lnTo>
                    <a:pt x="1961" y="983"/>
                  </a:lnTo>
                  <a:lnTo>
                    <a:pt x="1806" y="912"/>
                  </a:lnTo>
                  <a:lnTo>
                    <a:pt x="1520" y="778"/>
                  </a:lnTo>
                  <a:lnTo>
                    <a:pt x="1328" y="665"/>
                  </a:lnTo>
                  <a:lnTo>
                    <a:pt x="1216" y="566"/>
                  </a:lnTo>
                  <a:lnTo>
                    <a:pt x="1188" y="520"/>
                  </a:lnTo>
                  <a:lnTo>
                    <a:pt x="1175" y="477"/>
                  </a:lnTo>
                  <a:lnTo>
                    <a:pt x="1158" y="412"/>
                  </a:lnTo>
                  <a:lnTo>
                    <a:pt x="1119" y="322"/>
                  </a:lnTo>
                  <a:lnTo>
                    <a:pt x="1056" y="221"/>
                  </a:lnTo>
                  <a:lnTo>
                    <a:pt x="974" y="122"/>
                  </a:lnTo>
                  <a:lnTo>
                    <a:pt x="931" y="78"/>
                  </a:lnTo>
                  <a:lnTo>
                    <a:pt x="877" y="44"/>
                  </a:lnTo>
                  <a:lnTo>
                    <a:pt x="824" y="16"/>
                  </a:lnTo>
                  <a:lnTo>
                    <a:pt x="766" y="2"/>
                  </a:lnTo>
                  <a:lnTo>
                    <a:pt x="705" y="0"/>
                  </a:lnTo>
                  <a:lnTo>
                    <a:pt x="640" y="14"/>
                  </a:lnTo>
                  <a:lnTo>
                    <a:pt x="573" y="44"/>
                  </a:lnTo>
                  <a:lnTo>
                    <a:pt x="504" y="94"/>
                  </a:lnTo>
                  <a:lnTo>
                    <a:pt x="371" y="216"/>
                  </a:lnTo>
                  <a:lnTo>
                    <a:pt x="253" y="346"/>
                  </a:lnTo>
                  <a:lnTo>
                    <a:pt x="155" y="475"/>
                  </a:lnTo>
                  <a:lnTo>
                    <a:pt x="79" y="601"/>
                  </a:lnTo>
                  <a:lnTo>
                    <a:pt x="25" y="719"/>
                  </a:lnTo>
                  <a:lnTo>
                    <a:pt x="0" y="823"/>
                  </a:lnTo>
                  <a:lnTo>
                    <a:pt x="4" y="909"/>
                  </a:lnTo>
                  <a:lnTo>
                    <a:pt x="18" y="947"/>
                  </a:lnTo>
                  <a:lnTo>
                    <a:pt x="39" y="977"/>
                  </a:lnTo>
                  <a:lnTo>
                    <a:pt x="105" y="1074"/>
                  </a:lnTo>
                  <a:lnTo>
                    <a:pt x="183" y="1239"/>
                  </a:lnTo>
                  <a:lnTo>
                    <a:pt x="376" y="1698"/>
                  </a:lnTo>
                  <a:lnTo>
                    <a:pt x="485" y="1939"/>
                  </a:lnTo>
                  <a:lnTo>
                    <a:pt x="594" y="2163"/>
                  </a:lnTo>
                  <a:lnTo>
                    <a:pt x="701" y="2338"/>
                  </a:lnTo>
                  <a:lnTo>
                    <a:pt x="752" y="2403"/>
                  </a:lnTo>
                  <a:lnTo>
                    <a:pt x="801" y="2448"/>
                  </a:lnTo>
                  <a:lnTo>
                    <a:pt x="945" y="2538"/>
                  </a:lnTo>
                  <a:lnTo>
                    <a:pt x="989" y="2554"/>
                  </a:lnTo>
                  <a:lnTo>
                    <a:pt x="1021" y="2557"/>
                  </a:lnTo>
                  <a:lnTo>
                    <a:pt x="1077" y="2531"/>
                  </a:lnTo>
                  <a:lnTo>
                    <a:pt x="1162" y="2500"/>
                  </a:lnTo>
                  <a:lnTo>
                    <a:pt x="1274" y="2453"/>
                  </a:lnTo>
                  <a:lnTo>
                    <a:pt x="1367" y="2396"/>
                  </a:lnTo>
                  <a:lnTo>
                    <a:pt x="1457" y="2319"/>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84" name="Freeform 1360"/>
            <p:cNvSpPr>
              <a:spLocks/>
            </p:cNvSpPr>
            <p:nvPr/>
          </p:nvSpPr>
          <p:spPr bwMode="auto">
            <a:xfrm>
              <a:off x="4946" y="3108"/>
              <a:ext cx="141" cy="172"/>
            </a:xfrm>
            <a:custGeom>
              <a:avLst/>
              <a:gdLst>
                <a:gd name="T0" fmla="*/ 2112 w 2112"/>
                <a:gd name="T1" fmla="*/ 1336 h 2236"/>
                <a:gd name="T2" fmla="*/ 2110 w 2112"/>
                <a:gd name="T3" fmla="*/ 1468 h 2236"/>
                <a:gd name="T4" fmla="*/ 2091 w 2112"/>
                <a:gd name="T5" fmla="*/ 1531 h 2236"/>
                <a:gd name="T6" fmla="*/ 2059 w 2112"/>
                <a:gd name="T7" fmla="*/ 1592 h 2236"/>
                <a:gd name="T8" fmla="*/ 2008 w 2112"/>
                <a:gd name="T9" fmla="*/ 1644 h 2236"/>
                <a:gd name="T10" fmla="*/ 1936 w 2112"/>
                <a:gd name="T11" fmla="*/ 1687 h 2236"/>
                <a:gd name="T12" fmla="*/ 1841 w 2112"/>
                <a:gd name="T13" fmla="*/ 1714 h 2236"/>
                <a:gd name="T14" fmla="*/ 1718 w 2112"/>
                <a:gd name="T15" fmla="*/ 1728 h 2236"/>
                <a:gd name="T16" fmla="*/ 1601 w 2112"/>
                <a:gd name="T17" fmla="*/ 1737 h 2236"/>
                <a:gd name="T18" fmla="*/ 1518 w 2112"/>
                <a:gd name="T19" fmla="*/ 1755 h 2236"/>
                <a:gd name="T20" fmla="*/ 1462 w 2112"/>
                <a:gd name="T21" fmla="*/ 1781 h 2236"/>
                <a:gd name="T22" fmla="*/ 1420 w 2112"/>
                <a:gd name="T23" fmla="*/ 1818 h 2236"/>
                <a:gd name="T24" fmla="*/ 1362 w 2112"/>
                <a:gd name="T25" fmla="*/ 1910 h 2236"/>
                <a:gd name="T26" fmla="*/ 1277 w 2112"/>
                <a:gd name="T27" fmla="*/ 2032 h 2236"/>
                <a:gd name="T28" fmla="*/ 1198 w 2112"/>
                <a:gd name="T29" fmla="*/ 2096 h 2236"/>
                <a:gd name="T30" fmla="*/ 1116 w 2112"/>
                <a:gd name="T31" fmla="*/ 2150 h 2236"/>
                <a:gd name="T32" fmla="*/ 1017 w 2112"/>
                <a:gd name="T33" fmla="*/ 2188 h 2236"/>
                <a:gd name="T34" fmla="*/ 943 w 2112"/>
                <a:gd name="T35" fmla="*/ 2216 h 2236"/>
                <a:gd name="T36" fmla="*/ 894 w 2112"/>
                <a:gd name="T37" fmla="*/ 2236 h 2236"/>
                <a:gd name="T38" fmla="*/ 826 w 2112"/>
                <a:gd name="T39" fmla="*/ 2220 h 2236"/>
                <a:gd name="T40" fmla="*/ 701 w 2112"/>
                <a:gd name="T41" fmla="*/ 2143 h 2236"/>
                <a:gd name="T42" fmla="*/ 612 w 2112"/>
                <a:gd name="T43" fmla="*/ 2048 h 2236"/>
                <a:gd name="T44" fmla="*/ 520 w 2112"/>
                <a:gd name="T45" fmla="*/ 1894 h 2236"/>
                <a:gd name="T46" fmla="*/ 424 w 2112"/>
                <a:gd name="T47" fmla="*/ 1698 h 2236"/>
                <a:gd name="T48" fmla="*/ 330 w 2112"/>
                <a:gd name="T49" fmla="*/ 1486 h 2236"/>
                <a:gd name="T50" fmla="*/ 160 w 2112"/>
                <a:gd name="T51" fmla="*/ 1088 h 2236"/>
                <a:gd name="T52" fmla="*/ 90 w 2112"/>
                <a:gd name="T53" fmla="*/ 940 h 2236"/>
                <a:gd name="T54" fmla="*/ 35 w 2112"/>
                <a:gd name="T55" fmla="*/ 855 h 2236"/>
                <a:gd name="T56" fmla="*/ 16 w 2112"/>
                <a:gd name="T57" fmla="*/ 828 h 2236"/>
                <a:gd name="T58" fmla="*/ 5 w 2112"/>
                <a:gd name="T59" fmla="*/ 797 h 2236"/>
                <a:gd name="T60" fmla="*/ 0 w 2112"/>
                <a:gd name="T61" fmla="*/ 721 h 2236"/>
                <a:gd name="T62" fmla="*/ 23 w 2112"/>
                <a:gd name="T63" fmla="*/ 631 h 2236"/>
                <a:gd name="T64" fmla="*/ 70 w 2112"/>
                <a:gd name="T65" fmla="*/ 528 h 2236"/>
                <a:gd name="T66" fmla="*/ 137 w 2112"/>
                <a:gd name="T67" fmla="*/ 417 h 2236"/>
                <a:gd name="T68" fmla="*/ 223 w 2112"/>
                <a:gd name="T69" fmla="*/ 304 h 2236"/>
                <a:gd name="T70" fmla="*/ 325 w 2112"/>
                <a:gd name="T71" fmla="*/ 191 h 2236"/>
                <a:gd name="T72" fmla="*/ 441 w 2112"/>
                <a:gd name="T73" fmla="*/ 83 h 2236"/>
                <a:gd name="T74" fmla="*/ 502 w 2112"/>
                <a:gd name="T75" fmla="*/ 37 h 2236"/>
                <a:gd name="T76" fmla="*/ 562 w 2112"/>
                <a:gd name="T77" fmla="*/ 12 h 2236"/>
                <a:gd name="T78" fmla="*/ 617 w 2112"/>
                <a:gd name="T79" fmla="*/ 0 h 2236"/>
                <a:gd name="T80" fmla="*/ 670 w 2112"/>
                <a:gd name="T81" fmla="*/ 3 h 2236"/>
                <a:gd name="T82" fmla="*/ 722 w 2112"/>
                <a:gd name="T83" fmla="*/ 14 h 2236"/>
                <a:gd name="T84" fmla="*/ 771 w 2112"/>
                <a:gd name="T85" fmla="*/ 37 h 2236"/>
                <a:gd name="T86" fmla="*/ 854 w 2112"/>
                <a:gd name="T87" fmla="*/ 109 h 2236"/>
                <a:gd name="T88" fmla="*/ 926 w 2112"/>
                <a:gd name="T89" fmla="*/ 193 h 2236"/>
                <a:gd name="T90" fmla="*/ 979 w 2112"/>
                <a:gd name="T91" fmla="*/ 283 h 2236"/>
                <a:gd name="T92" fmla="*/ 1014 w 2112"/>
                <a:gd name="T93" fmla="*/ 364 h 2236"/>
                <a:gd name="T94" fmla="*/ 1028 w 2112"/>
                <a:gd name="T95" fmla="*/ 419 h 2236"/>
                <a:gd name="T96" fmla="*/ 1040 w 2112"/>
                <a:gd name="T97" fmla="*/ 457 h 2236"/>
                <a:gd name="T98" fmla="*/ 1066 w 2112"/>
                <a:gd name="T99" fmla="*/ 496 h 2236"/>
                <a:gd name="T100" fmla="*/ 1160 w 2112"/>
                <a:gd name="T101" fmla="*/ 583 h 2236"/>
                <a:gd name="T102" fmla="*/ 1330 w 2112"/>
                <a:gd name="T103" fmla="*/ 682 h 2236"/>
                <a:gd name="T104" fmla="*/ 1581 w 2112"/>
                <a:gd name="T105" fmla="*/ 799 h 2236"/>
                <a:gd name="T106" fmla="*/ 1718 w 2112"/>
                <a:gd name="T107" fmla="*/ 864 h 2236"/>
                <a:gd name="T108" fmla="*/ 1827 w 2112"/>
                <a:gd name="T109" fmla="*/ 928 h 2236"/>
                <a:gd name="T110" fmla="*/ 1917 w 2112"/>
                <a:gd name="T111" fmla="*/ 998 h 2236"/>
                <a:gd name="T112" fmla="*/ 1987 w 2112"/>
                <a:gd name="T113" fmla="*/ 1067 h 2236"/>
                <a:gd name="T114" fmla="*/ 2038 w 2112"/>
                <a:gd name="T115" fmla="*/ 1136 h 2236"/>
                <a:gd name="T116" fmla="*/ 2075 w 2112"/>
                <a:gd name="T117" fmla="*/ 1205 h 2236"/>
                <a:gd name="T118" fmla="*/ 2101 w 2112"/>
                <a:gd name="T119" fmla="*/ 1269 h 2236"/>
                <a:gd name="T120" fmla="*/ 2112 w 2112"/>
                <a:gd name="T121" fmla="*/ 1336 h 2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12" h="2236">
                  <a:moveTo>
                    <a:pt x="2112" y="1336"/>
                  </a:moveTo>
                  <a:lnTo>
                    <a:pt x="2110" y="1468"/>
                  </a:lnTo>
                  <a:lnTo>
                    <a:pt x="2091" y="1531"/>
                  </a:lnTo>
                  <a:lnTo>
                    <a:pt x="2059" y="1592"/>
                  </a:lnTo>
                  <a:lnTo>
                    <a:pt x="2008" y="1644"/>
                  </a:lnTo>
                  <a:lnTo>
                    <a:pt x="1936" y="1687"/>
                  </a:lnTo>
                  <a:lnTo>
                    <a:pt x="1841" y="1714"/>
                  </a:lnTo>
                  <a:lnTo>
                    <a:pt x="1718" y="1728"/>
                  </a:lnTo>
                  <a:lnTo>
                    <a:pt x="1601" y="1737"/>
                  </a:lnTo>
                  <a:lnTo>
                    <a:pt x="1518" y="1755"/>
                  </a:lnTo>
                  <a:lnTo>
                    <a:pt x="1462" y="1781"/>
                  </a:lnTo>
                  <a:lnTo>
                    <a:pt x="1420" y="1818"/>
                  </a:lnTo>
                  <a:lnTo>
                    <a:pt x="1362" y="1910"/>
                  </a:lnTo>
                  <a:lnTo>
                    <a:pt x="1277" y="2032"/>
                  </a:lnTo>
                  <a:lnTo>
                    <a:pt x="1198" y="2096"/>
                  </a:lnTo>
                  <a:lnTo>
                    <a:pt x="1116" y="2150"/>
                  </a:lnTo>
                  <a:lnTo>
                    <a:pt x="1017" y="2188"/>
                  </a:lnTo>
                  <a:lnTo>
                    <a:pt x="943" y="2216"/>
                  </a:lnTo>
                  <a:lnTo>
                    <a:pt x="894" y="2236"/>
                  </a:lnTo>
                  <a:lnTo>
                    <a:pt x="826" y="2220"/>
                  </a:lnTo>
                  <a:lnTo>
                    <a:pt x="701" y="2143"/>
                  </a:lnTo>
                  <a:lnTo>
                    <a:pt x="612" y="2048"/>
                  </a:lnTo>
                  <a:lnTo>
                    <a:pt x="520" y="1894"/>
                  </a:lnTo>
                  <a:lnTo>
                    <a:pt x="424" y="1698"/>
                  </a:lnTo>
                  <a:lnTo>
                    <a:pt x="330" y="1486"/>
                  </a:lnTo>
                  <a:lnTo>
                    <a:pt x="160" y="1088"/>
                  </a:lnTo>
                  <a:lnTo>
                    <a:pt x="90" y="940"/>
                  </a:lnTo>
                  <a:lnTo>
                    <a:pt x="35" y="855"/>
                  </a:lnTo>
                  <a:lnTo>
                    <a:pt x="16" y="828"/>
                  </a:lnTo>
                  <a:lnTo>
                    <a:pt x="5" y="797"/>
                  </a:lnTo>
                  <a:lnTo>
                    <a:pt x="0" y="721"/>
                  </a:lnTo>
                  <a:lnTo>
                    <a:pt x="23" y="631"/>
                  </a:lnTo>
                  <a:lnTo>
                    <a:pt x="70" y="528"/>
                  </a:lnTo>
                  <a:lnTo>
                    <a:pt x="137" y="417"/>
                  </a:lnTo>
                  <a:lnTo>
                    <a:pt x="223" y="304"/>
                  </a:lnTo>
                  <a:lnTo>
                    <a:pt x="325" y="191"/>
                  </a:lnTo>
                  <a:lnTo>
                    <a:pt x="441" y="83"/>
                  </a:lnTo>
                  <a:lnTo>
                    <a:pt x="502" y="37"/>
                  </a:lnTo>
                  <a:lnTo>
                    <a:pt x="562" y="12"/>
                  </a:lnTo>
                  <a:lnTo>
                    <a:pt x="617" y="0"/>
                  </a:lnTo>
                  <a:lnTo>
                    <a:pt x="670" y="3"/>
                  </a:lnTo>
                  <a:lnTo>
                    <a:pt x="722" y="14"/>
                  </a:lnTo>
                  <a:lnTo>
                    <a:pt x="771" y="37"/>
                  </a:lnTo>
                  <a:lnTo>
                    <a:pt x="854" y="109"/>
                  </a:lnTo>
                  <a:lnTo>
                    <a:pt x="926" y="193"/>
                  </a:lnTo>
                  <a:lnTo>
                    <a:pt x="979" y="283"/>
                  </a:lnTo>
                  <a:lnTo>
                    <a:pt x="1014" y="364"/>
                  </a:lnTo>
                  <a:lnTo>
                    <a:pt x="1028" y="419"/>
                  </a:lnTo>
                  <a:lnTo>
                    <a:pt x="1040" y="457"/>
                  </a:lnTo>
                  <a:lnTo>
                    <a:pt x="1066" y="496"/>
                  </a:lnTo>
                  <a:lnTo>
                    <a:pt x="1160" y="583"/>
                  </a:lnTo>
                  <a:lnTo>
                    <a:pt x="1330" y="682"/>
                  </a:lnTo>
                  <a:lnTo>
                    <a:pt x="1581" y="799"/>
                  </a:lnTo>
                  <a:lnTo>
                    <a:pt x="1718" y="864"/>
                  </a:lnTo>
                  <a:lnTo>
                    <a:pt x="1827" y="928"/>
                  </a:lnTo>
                  <a:lnTo>
                    <a:pt x="1917" y="998"/>
                  </a:lnTo>
                  <a:lnTo>
                    <a:pt x="1987" y="1067"/>
                  </a:lnTo>
                  <a:lnTo>
                    <a:pt x="2038" y="1136"/>
                  </a:lnTo>
                  <a:lnTo>
                    <a:pt x="2075" y="1205"/>
                  </a:lnTo>
                  <a:lnTo>
                    <a:pt x="2101" y="1269"/>
                  </a:lnTo>
                  <a:lnTo>
                    <a:pt x="2112" y="133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85" name="Freeform 1361"/>
            <p:cNvSpPr>
              <a:spLocks/>
            </p:cNvSpPr>
            <p:nvPr/>
          </p:nvSpPr>
          <p:spPr bwMode="auto">
            <a:xfrm>
              <a:off x="4954" y="3117"/>
              <a:ext cx="120" cy="148"/>
            </a:xfrm>
            <a:custGeom>
              <a:avLst/>
              <a:gdLst>
                <a:gd name="T0" fmla="*/ 1808 w 1808"/>
                <a:gd name="T1" fmla="*/ 1146 h 1919"/>
                <a:gd name="T2" fmla="*/ 1806 w 1808"/>
                <a:gd name="T3" fmla="*/ 1257 h 1919"/>
                <a:gd name="T4" fmla="*/ 1792 w 1808"/>
                <a:gd name="T5" fmla="*/ 1313 h 1919"/>
                <a:gd name="T6" fmla="*/ 1763 w 1808"/>
                <a:gd name="T7" fmla="*/ 1365 h 1919"/>
                <a:gd name="T8" fmla="*/ 1718 w 1808"/>
                <a:gd name="T9" fmla="*/ 1410 h 1919"/>
                <a:gd name="T10" fmla="*/ 1658 w 1808"/>
                <a:gd name="T11" fmla="*/ 1446 h 1919"/>
                <a:gd name="T12" fmla="*/ 1575 w 1808"/>
                <a:gd name="T13" fmla="*/ 1471 h 1919"/>
                <a:gd name="T14" fmla="*/ 1470 w 1808"/>
                <a:gd name="T15" fmla="*/ 1483 h 1919"/>
                <a:gd name="T16" fmla="*/ 1372 w 1808"/>
                <a:gd name="T17" fmla="*/ 1490 h 1919"/>
                <a:gd name="T18" fmla="*/ 1300 w 1808"/>
                <a:gd name="T19" fmla="*/ 1506 h 1919"/>
                <a:gd name="T20" fmla="*/ 1251 w 1808"/>
                <a:gd name="T21" fmla="*/ 1530 h 1919"/>
                <a:gd name="T22" fmla="*/ 1217 w 1808"/>
                <a:gd name="T23" fmla="*/ 1559 h 1919"/>
                <a:gd name="T24" fmla="*/ 1166 w 1808"/>
                <a:gd name="T25" fmla="*/ 1637 h 1919"/>
                <a:gd name="T26" fmla="*/ 1094 w 1808"/>
                <a:gd name="T27" fmla="*/ 1741 h 1919"/>
                <a:gd name="T28" fmla="*/ 1027 w 1808"/>
                <a:gd name="T29" fmla="*/ 1799 h 1919"/>
                <a:gd name="T30" fmla="*/ 955 w 1808"/>
                <a:gd name="T31" fmla="*/ 1842 h 1919"/>
                <a:gd name="T32" fmla="*/ 871 w 1808"/>
                <a:gd name="T33" fmla="*/ 1876 h 1919"/>
                <a:gd name="T34" fmla="*/ 808 w 1808"/>
                <a:gd name="T35" fmla="*/ 1900 h 1919"/>
                <a:gd name="T36" fmla="*/ 764 w 1808"/>
                <a:gd name="T37" fmla="*/ 1919 h 1919"/>
                <a:gd name="T38" fmla="*/ 709 w 1808"/>
                <a:gd name="T39" fmla="*/ 1905 h 1919"/>
                <a:gd name="T40" fmla="*/ 599 w 1808"/>
                <a:gd name="T41" fmla="*/ 1838 h 1919"/>
                <a:gd name="T42" fmla="*/ 525 w 1808"/>
                <a:gd name="T43" fmla="*/ 1754 h 1919"/>
                <a:gd name="T44" fmla="*/ 443 w 1808"/>
                <a:gd name="T45" fmla="*/ 1623 h 1919"/>
                <a:gd name="T46" fmla="*/ 281 w 1808"/>
                <a:gd name="T47" fmla="*/ 1275 h 1919"/>
                <a:gd name="T48" fmla="*/ 135 w 1808"/>
                <a:gd name="T49" fmla="*/ 933 h 1919"/>
                <a:gd name="T50" fmla="*/ 77 w 1808"/>
                <a:gd name="T51" fmla="*/ 805 h 1919"/>
                <a:gd name="T52" fmla="*/ 28 w 1808"/>
                <a:gd name="T53" fmla="*/ 734 h 1919"/>
                <a:gd name="T54" fmla="*/ 2 w 1808"/>
                <a:gd name="T55" fmla="*/ 683 h 1919"/>
                <a:gd name="T56" fmla="*/ 0 w 1808"/>
                <a:gd name="T57" fmla="*/ 619 h 1919"/>
                <a:gd name="T58" fmla="*/ 19 w 1808"/>
                <a:gd name="T59" fmla="*/ 541 h 1919"/>
                <a:gd name="T60" fmla="*/ 58 w 1808"/>
                <a:gd name="T61" fmla="*/ 454 h 1919"/>
                <a:gd name="T62" fmla="*/ 116 w 1808"/>
                <a:gd name="T63" fmla="*/ 357 h 1919"/>
                <a:gd name="T64" fmla="*/ 190 w 1808"/>
                <a:gd name="T65" fmla="*/ 260 h 1919"/>
                <a:gd name="T66" fmla="*/ 277 w 1808"/>
                <a:gd name="T67" fmla="*/ 163 h 1919"/>
                <a:gd name="T68" fmla="*/ 376 w 1808"/>
                <a:gd name="T69" fmla="*/ 71 h 1919"/>
                <a:gd name="T70" fmla="*/ 430 w 1808"/>
                <a:gd name="T71" fmla="*/ 34 h 1919"/>
                <a:gd name="T72" fmla="*/ 478 w 1808"/>
                <a:gd name="T73" fmla="*/ 11 h 1919"/>
                <a:gd name="T74" fmla="*/ 527 w 1808"/>
                <a:gd name="T75" fmla="*/ 0 h 1919"/>
                <a:gd name="T76" fmla="*/ 574 w 1808"/>
                <a:gd name="T77" fmla="*/ 2 h 1919"/>
                <a:gd name="T78" fmla="*/ 618 w 1808"/>
                <a:gd name="T79" fmla="*/ 14 h 1919"/>
                <a:gd name="T80" fmla="*/ 657 w 1808"/>
                <a:gd name="T81" fmla="*/ 34 h 1919"/>
                <a:gd name="T82" fmla="*/ 729 w 1808"/>
                <a:gd name="T83" fmla="*/ 94 h 1919"/>
                <a:gd name="T84" fmla="*/ 790 w 1808"/>
                <a:gd name="T85" fmla="*/ 165 h 1919"/>
                <a:gd name="T86" fmla="*/ 836 w 1808"/>
                <a:gd name="T87" fmla="*/ 244 h 1919"/>
                <a:gd name="T88" fmla="*/ 868 w 1808"/>
                <a:gd name="T89" fmla="*/ 310 h 1919"/>
                <a:gd name="T90" fmla="*/ 880 w 1808"/>
                <a:gd name="T91" fmla="*/ 359 h 1919"/>
                <a:gd name="T92" fmla="*/ 890 w 1808"/>
                <a:gd name="T93" fmla="*/ 391 h 1919"/>
                <a:gd name="T94" fmla="*/ 910 w 1808"/>
                <a:gd name="T95" fmla="*/ 425 h 1919"/>
                <a:gd name="T96" fmla="*/ 994 w 1808"/>
                <a:gd name="T97" fmla="*/ 502 h 1919"/>
                <a:gd name="T98" fmla="*/ 1138 w 1808"/>
                <a:gd name="T99" fmla="*/ 585 h 1919"/>
                <a:gd name="T100" fmla="*/ 1354 w 1808"/>
                <a:gd name="T101" fmla="*/ 686 h 1919"/>
                <a:gd name="T102" fmla="*/ 1470 w 1808"/>
                <a:gd name="T103" fmla="*/ 741 h 1919"/>
                <a:gd name="T104" fmla="*/ 1565 w 1808"/>
                <a:gd name="T105" fmla="*/ 796 h 1919"/>
                <a:gd name="T106" fmla="*/ 1642 w 1808"/>
                <a:gd name="T107" fmla="*/ 857 h 1919"/>
                <a:gd name="T108" fmla="*/ 1702 w 1808"/>
                <a:gd name="T109" fmla="*/ 916 h 1919"/>
                <a:gd name="T110" fmla="*/ 1779 w 1808"/>
                <a:gd name="T111" fmla="*/ 1033 h 1919"/>
                <a:gd name="T112" fmla="*/ 1808 w 1808"/>
                <a:gd name="T113" fmla="*/ 1146 h 1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8" h="1919">
                  <a:moveTo>
                    <a:pt x="1808" y="1146"/>
                  </a:moveTo>
                  <a:lnTo>
                    <a:pt x="1806" y="1257"/>
                  </a:lnTo>
                  <a:lnTo>
                    <a:pt x="1792" y="1313"/>
                  </a:lnTo>
                  <a:lnTo>
                    <a:pt x="1763" y="1365"/>
                  </a:lnTo>
                  <a:lnTo>
                    <a:pt x="1718" y="1410"/>
                  </a:lnTo>
                  <a:lnTo>
                    <a:pt x="1658" y="1446"/>
                  </a:lnTo>
                  <a:lnTo>
                    <a:pt x="1575" y="1471"/>
                  </a:lnTo>
                  <a:lnTo>
                    <a:pt x="1470" y="1483"/>
                  </a:lnTo>
                  <a:lnTo>
                    <a:pt x="1372" y="1490"/>
                  </a:lnTo>
                  <a:lnTo>
                    <a:pt x="1300" y="1506"/>
                  </a:lnTo>
                  <a:lnTo>
                    <a:pt x="1251" y="1530"/>
                  </a:lnTo>
                  <a:lnTo>
                    <a:pt x="1217" y="1559"/>
                  </a:lnTo>
                  <a:lnTo>
                    <a:pt x="1166" y="1637"/>
                  </a:lnTo>
                  <a:lnTo>
                    <a:pt x="1094" y="1741"/>
                  </a:lnTo>
                  <a:lnTo>
                    <a:pt x="1027" y="1799"/>
                  </a:lnTo>
                  <a:lnTo>
                    <a:pt x="955" y="1842"/>
                  </a:lnTo>
                  <a:lnTo>
                    <a:pt x="871" y="1876"/>
                  </a:lnTo>
                  <a:lnTo>
                    <a:pt x="808" y="1900"/>
                  </a:lnTo>
                  <a:lnTo>
                    <a:pt x="764" y="1919"/>
                  </a:lnTo>
                  <a:lnTo>
                    <a:pt x="709" y="1905"/>
                  </a:lnTo>
                  <a:lnTo>
                    <a:pt x="599" y="1838"/>
                  </a:lnTo>
                  <a:lnTo>
                    <a:pt x="525" y="1754"/>
                  </a:lnTo>
                  <a:lnTo>
                    <a:pt x="443" y="1623"/>
                  </a:lnTo>
                  <a:lnTo>
                    <a:pt x="281" y="1275"/>
                  </a:lnTo>
                  <a:lnTo>
                    <a:pt x="135" y="933"/>
                  </a:lnTo>
                  <a:lnTo>
                    <a:pt x="77" y="805"/>
                  </a:lnTo>
                  <a:lnTo>
                    <a:pt x="28" y="734"/>
                  </a:lnTo>
                  <a:lnTo>
                    <a:pt x="2" y="683"/>
                  </a:lnTo>
                  <a:lnTo>
                    <a:pt x="0" y="619"/>
                  </a:lnTo>
                  <a:lnTo>
                    <a:pt x="19" y="541"/>
                  </a:lnTo>
                  <a:lnTo>
                    <a:pt x="58" y="454"/>
                  </a:lnTo>
                  <a:lnTo>
                    <a:pt x="116" y="357"/>
                  </a:lnTo>
                  <a:lnTo>
                    <a:pt x="190" y="260"/>
                  </a:lnTo>
                  <a:lnTo>
                    <a:pt x="277" y="163"/>
                  </a:lnTo>
                  <a:lnTo>
                    <a:pt x="376" y="71"/>
                  </a:lnTo>
                  <a:lnTo>
                    <a:pt x="430" y="34"/>
                  </a:lnTo>
                  <a:lnTo>
                    <a:pt x="478" y="11"/>
                  </a:lnTo>
                  <a:lnTo>
                    <a:pt x="527" y="0"/>
                  </a:lnTo>
                  <a:lnTo>
                    <a:pt x="574" y="2"/>
                  </a:lnTo>
                  <a:lnTo>
                    <a:pt x="618" y="14"/>
                  </a:lnTo>
                  <a:lnTo>
                    <a:pt x="657" y="34"/>
                  </a:lnTo>
                  <a:lnTo>
                    <a:pt x="729" y="94"/>
                  </a:lnTo>
                  <a:lnTo>
                    <a:pt x="790" y="165"/>
                  </a:lnTo>
                  <a:lnTo>
                    <a:pt x="836" y="244"/>
                  </a:lnTo>
                  <a:lnTo>
                    <a:pt x="868" y="310"/>
                  </a:lnTo>
                  <a:lnTo>
                    <a:pt x="880" y="359"/>
                  </a:lnTo>
                  <a:lnTo>
                    <a:pt x="890" y="391"/>
                  </a:lnTo>
                  <a:lnTo>
                    <a:pt x="910" y="425"/>
                  </a:lnTo>
                  <a:lnTo>
                    <a:pt x="994" y="502"/>
                  </a:lnTo>
                  <a:lnTo>
                    <a:pt x="1138" y="585"/>
                  </a:lnTo>
                  <a:lnTo>
                    <a:pt x="1354" y="686"/>
                  </a:lnTo>
                  <a:lnTo>
                    <a:pt x="1470" y="741"/>
                  </a:lnTo>
                  <a:lnTo>
                    <a:pt x="1565" y="796"/>
                  </a:lnTo>
                  <a:lnTo>
                    <a:pt x="1642" y="857"/>
                  </a:lnTo>
                  <a:lnTo>
                    <a:pt x="1702" y="916"/>
                  </a:lnTo>
                  <a:lnTo>
                    <a:pt x="1779" y="1033"/>
                  </a:lnTo>
                  <a:lnTo>
                    <a:pt x="1808" y="1146"/>
                  </a:lnTo>
                  <a:close/>
                </a:path>
              </a:pathLst>
            </a:custGeom>
            <a:solidFill>
              <a:srgbClr val="7373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86" name="Freeform 1362"/>
            <p:cNvSpPr>
              <a:spLocks/>
            </p:cNvSpPr>
            <p:nvPr/>
          </p:nvSpPr>
          <p:spPr bwMode="auto">
            <a:xfrm>
              <a:off x="4961" y="3127"/>
              <a:ext cx="101" cy="123"/>
            </a:xfrm>
            <a:custGeom>
              <a:avLst/>
              <a:gdLst>
                <a:gd name="T0" fmla="*/ 1509 w 1509"/>
                <a:gd name="T1" fmla="*/ 954 h 1596"/>
                <a:gd name="T2" fmla="*/ 1507 w 1509"/>
                <a:gd name="T3" fmla="*/ 1046 h 1596"/>
                <a:gd name="T4" fmla="*/ 1495 w 1509"/>
                <a:gd name="T5" fmla="*/ 1092 h 1596"/>
                <a:gd name="T6" fmla="*/ 1470 w 1509"/>
                <a:gd name="T7" fmla="*/ 1136 h 1596"/>
                <a:gd name="T8" fmla="*/ 1433 w 1509"/>
                <a:gd name="T9" fmla="*/ 1173 h 1596"/>
                <a:gd name="T10" fmla="*/ 1381 w 1509"/>
                <a:gd name="T11" fmla="*/ 1203 h 1596"/>
                <a:gd name="T12" fmla="*/ 1314 w 1509"/>
                <a:gd name="T13" fmla="*/ 1226 h 1596"/>
                <a:gd name="T14" fmla="*/ 1226 w 1509"/>
                <a:gd name="T15" fmla="*/ 1235 h 1596"/>
                <a:gd name="T16" fmla="*/ 1144 w 1509"/>
                <a:gd name="T17" fmla="*/ 1239 h 1596"/>
                <a:gd name="T18" fmla="*/ 1084 w 1509"/>
                <a:gd name="T19" fmla="*/ 1253 h 1596"/>
                <a:gd name="T20" fmla="*/ 1043 w 1509"/>
                <a:gd name="T21" fmla="*/ 1271 h 1596"/>
                <a:gd name="T22" fmla="*/ 1014 w 1509"/>
                <a:gd name="T23" fmla="*/ 1297 h 1596"/>
                <a:gd name="T24" fmla="*/ 973 w 1509"/>
                <a:gd name="T25" fmla="*/ 1364 h 1596"/>
                <a:gd name="T26" fmla="*/ 913 w 1509"/>
                <a:gd name="T27" fmla="*/ 1452 h 1596"/>
                <a:gd name="T28" fmla="*/ 855 w 1509"/>
                <a:gd name="T29" fmla="*/ 1497 h 1596"/>
                <a:gd name="T30" fmla="*/ 797 w 1509"/>
                <a:gd name="T31" fmla="*/ 1535 h 1596"/>
                <a:gd name="T32" fmla="*/ 727 w 1509"/>
                <a:gd name="T33" fmla="*/ 1562 h 1596"/>
                <a:gd name="T34" fmla="*/ 674 w 1509"/>
                <a:gd name="T35" fmla="*/ 1583 h 1596"/>
                <a:gd name="T36" fmla="*/ 638 w 1509"/>
                <a:gd name="T37" fmla="*/ 1596 h 1596"/>
                <a:gd name="T38" fmla="*/ 590 w 1509"/>
                <a:gd name="T39" fmla="*/ 1585 h 1596"/>
                <a:gd name="T40" fmla="*/ 499 w 1509"/>
                <a:gd name="T41" fmla="*/ 1530 h 1596"/>
                <a:gd name="T42" fmla="*/ 437 w 1509"/>
                <a:gd name="T43" fmla="*/ 1461 h 1596"/>
                <a:gd name="T44" fmla="*/ 372 w 1509"/>
                <a:gd name="T45" fmla="*/ 1352 h 1596"/>
                <a:gd name="T46" fmla="*/ 302 w 1509"/>
                <a:gd name="T47" fmla="*/ 1214 h 1596"/>
                <a:gd name="T48" fmla="*/ 235 w 1509"/>
                <a:gd name="T49" fmla="*/ 1062 h 1596"/>
                <a:gd name="T50" fmla="*/ 114 w 1509"/>
                <a:gd name="T51" fmla="*/ 776 h 1596"/>
                <a:gd name="T52" fmla="*/ 65 w 1509"/>
                <a:gd name="T53" fmla="*/ 670 h 1596"/>
                <a:gd name="T54" fmla="*/ 26 w 1509"/>
                <a:gd name="T55" fmla="*/ 611 h 1596"/>
                <a:gd name="T56" fmla="*/ 3 w 1509"/>
                <a:gd name="T57" fmla="*/ 570 h 1596"/>
                <a:gd name="T58" fmla="*/ 0 w 1509"/>
                <a:gd name="T59" fmla="*/ 516 h 1596"/>
                <a:gd name="T60" fmla="*/ 16 w 1509"/>
                <a:gd name="T61" fmla="*/ 450 h 1596"/>
                <a:gd name="T62" fmla="*/ 49 w 1509"/>
                <a:gd name="T63" fmla="*/ 376 h 1596"/>
                <a:gd name="T64" fmla="*/ 98 w 1509"/>
                <a:gd name="T65" fmla="*/ 297 h 1596"/>
                <a:gd name="T66" fmla="*/ 161 w 1509"/>
                <a:gd name="T67" fmla="*/ 217 h 1596"/>
                <a:gd name="T68" fmla="*/ 233 w 1509"/>
                <a:gd name="T69" fmla="*/ 136 h 1596"/>
                <a:gd name="T70" fmla="*/ 316 w 1509"/>
                <a:gd name="T71" fmla="*/ 60 h 1596"/>
                <a:gd name="T72" fmla="*/ 360 w 1509"/>
                <a:gd name="T73" fmla="*/ 28 h 1596"/>
                <a:gd name="T74" fmla="*/ 402 w 1509"/>
                <a:gd name="T75" fmla="*/ 10 h 1596"/>
                <a:gd name="T76" fmla="*/ 441 w 1509"/>
                <a:gd name="T77" fmla="*/ 0 h 1596"/>
                <a:gd name="T78" fmla="*/ 479 w 1509"/>
                <a:gd name="T79" fmla="*/ 3 h 1596"/>
                <a:gd name="T80" fmla="*/ 548 w 1509"/>
                <a:gd name="T81" fmla="*/ 28 h 1596"/>
                <a:gd name="T82" fmla="*/ 609 w 1509"/>
                <a:gd name="T83" fmla="*/ 76 h 1596"/>
                <a:gd name="T84" fmla="*/ 662 w 1509"/>
                <a:gd name="T85" fmla="*/ 138 h 1596"/>
                <a:gd name="T86" fmla="*/ 699 w 1509"/>
                <a:gd name="T87" fmla="*/ 202 h 1596"/>
                <a:gd name="T88" fmla="*/ 734 w 1509"/>
                <a:gd name="T89" fmla="*/ 299 h 1596"/>
                <a:gd name="T90" fmla="*/ 759 w 1509"/>
                <a:gd name="T91" fmla="*/ 355 h 1596"/>
                <a:gd name="T92" fmla="*/ 829 w 1509"/>
                <a:gd name="T93" fmla="*/ 417 h 1596"/>
                <a:gd name="T94" fmla="*/ 950 w 1509"/>
                <a:gd name="T95" fmla="*/ 489 h 1596"/>
                <a:gd name="T96" fmla="*/ 1128 w 1509"/>
                <a:gd name="T97" fmla="*/ 572 h 1596"/>
                <a:gd name="T98" fmla="*/ 1226 w 1509"/>
                <a:gd name="T99" fmla="*/ 618 h 1596"/>
                <a:gd name="T100" fmla="*/ 1305 w 1509"/>
                <a:gd name="T101" fmla="*/ 663 h 1596"/>
                <a:gd name="T102" fmla="*/ 1370 w 1509"/>
                <a:gd name="T103" fmla="*/ 712 h 1596"/>
                <a:gd name="T104" fmla="*/ 1419 w 1509"/>
                <a:gd name="T105" fmla="*/ 763 h 1596"/>
                <a:gd name="T106" fmla="*/ 1484 w 1509"/>
                <a:gd name="T107" fmla="*/ 859 h 1596"/>
                <a:gd name="T108" fmla="*/ 1509 w 1509"/>
                <a:gd name="T109" fmla="*/ 954 h 1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09" h="1596">
                  <a:moveTo>
                    <a:pt x="1509" y="954"/>
                  </a:moveTo>
                  <a:lnTo>
                    <a:pt x="1507" y="1046"/>
                  </a:lnTo>
                  <a:lnTo>
                    <a:pt x="1495" y="1092"/>
                  </a:lnTo>
                  <a:lnTo>
                    <a:pt x="1470" y="1136"/>
                  </a:lnTo>
                  <a:lnTo>
                    <a:pt x="1433" y="1173"/>
                  </a:lnTo>
                  <a:lnTo>
                    <a:pt x="1381" y="1203"/>
                  </a:lnTo>
                  <a:lnTo>
                    <a:pt x="1314" y="1226"/>
                  </a:lnTo>
                  <a:lnTo>
                    <a:pt x="1226" y="1235"/>
                  </a:lnTo>
                  <a:lnTo>
                    <a:pt x="1144" y="1239"/>
                  </a:lnTo>
                  <a:lnTo>
                    <a:pt x="1084" y="1253"/>
                  </a:lnTo>
                  <a:lnTo>
                    <a:pt x="1043" y="1271"/>
                  </a:lnTo>
                  <a:lnTo>
                    <a:pt x="1014" y="1297"/>
                  </a:lnTo>
                  <a:lnTo>
                    <a:pt x="973" y="1364"/>
                  </a:lnTo>
                  <a:lnTo>
                    <a:pt x="913" y="1452"/>
                  </a:lnTo>
                  <a:lnTo>
                    <a:pt x="855" y="1497"/>
                  </a:lnTo>
                  <a:lnTo>
                    <a:pt x="797" y="1535"/>
                  </a:lnTo>
                  <a:lnTo>
                    <a:pt x="727" y="1562"/>
                  </a:lnTo>
                  <a:lnTo>
                    <a:pt x="674" y="1583"/>
                  </a:lnTo>
                  <a:lnTo>
                    <a:pt x="638" y="1596"/>
                  </a:lnTo>
                  <a:lnTo>
                    <a:pt x="590" y="1585"/>
                  </a:lnTo>
                  <a:lnTo>
                    <a:pt x="499" y="1530"/>
                  </a:lnTo>
                  <a:lnTo>
                    <a:pt x="437" y="1461"/>
                  </a:lnTo>
                  <a:lnTo>
                    <a:pt x="372" y="1352"/>
                  </a:lnTo>
                  <a:lnTo>
                    <a:pt x="302" y="1214"/>
                  </a:lnTo>
                  <a:lnTo>
                    <a:pt x="235" y="1062"/>
                  </a:lnTo>
                  <a:lnTo>
                    <a:pt x="114" y="776"/>
                  </a:lnTo>
                  <a:lnTo>
                    <a:pt x="65" y="670"/>
                  </a:lnTo>
                  <a:lnTo>
                    <a:pt x="26" y="611"/>
                  </a:lnTo>
                  <a:lnTo>
                    <a:pt x="3" y="570"/>
                  </a:lnTo>
                  <a:lnTo>
                    <a:pt x="0" y="516"/>
                  </a:lnTo>
                  <a:lnTo>
                    <a:pt x="16" y="450"/>
                  </a:lnTo>
                  <a:lnTo>
                    <a:pt x="49" y="376"/>
                  </a:lnTo>
                  <a:lnTo>
                    <a:pt x="98" y="297"/>
                  </a:lnTo>
                  <a:lnTo>
                    <a:pt x="161" y="217"/>
                  </a:lnTo>
                  <a:lnTo>
                    <a:pt x="233" y="136"/>
                  </a:lnTo>
                  <a:lnTo>
                    <a:pt x="316" y="60"/>
                  </a:lnTo>
                  <a:lnTo>
                    <a:pt x="360" y="28"/>
                  </a:lnTo>
                  <a:lnTo>
                    <a:pt x="402" y="10"/>
                  </a:lnTo>
                  <a:lnTo>
                    <a:pt x="441" y="0"/>
                  </a:lnTo>
                  <a:lnTo>
                    <a:pt x="479" y="3"/>
                  </a:lnTo>
                  <a:lnTo>
                    <a:pt x="548" y="28"/>
                  </a:lnTo>
                  <a:lnTo>
                    <a:pt x="609" y="76"/>
                  </a:lnTo>
                  <a:lnTo>
                    <a:pt x="662" y="138"/>
                  </a:lnTo>
                  <a:lnTo>
                    <a:pt x="699" y="202"/>
                  </a:lnTo>
                  <a:lnTo>
                    <a:pt x="734" y="299"/>
                  </a:lnTo>
                  <a:lnTo>
                    <a:pt x="759" y="355"/>
                  </a:lnTo>
                  <a:lnTo>
                    <a:pt x="829" y="417"/>
                  </a:lnTo>
                  <a:lnTo>
                    <a:pt x="950" y="489"/>
                  </a:lnTo>
                  <a:lnTo>
                    <a:pt x="1128" y="572"/>
                  </a:lnTo>
                  <a:lnTo>
                    <a:pt x="1226" y="618"/>
                  </a:lnTo>
                  <a:lnTo>
                    <a:pt x="1305" y="663"/>
                  </a:lnTo>
                  <a:lnTo>
                    <a:pt x="1370" y="712"/>
                  </a:lnTo>
                  <a:lnTo>
                    <a:pt x="1419" y="763"/>
                  </a:lnTo>
                  <a:lnTo>
                    <a:pt x="1484" y="859"/>
                  </a:lnTo>
                  <a:lnTo>
                    <a:pt x="1509" y="954"/>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87" name="Freeform 1363"/>
            <p:cNvSpPr>
              <a:spLocks/>
            </p:cNvSpPr>
            <p:nvPr/>
          </p:nvSpPr>
          <p:spPr bwMode="auto">
            <a:xfrm>
              <a:off x="4968" y="3136"/>
              <a:ext cx="81" cy="99"/>
            </a:xfrm>
            <a:custGeom>
              <a:avLst/>
              <a:gdLst>
                <a:gd name="T0" fmla="*/ 729 w 1206"/>
                <a:gd name="T1" fmla="*/ 1161 h 1279"/>
                <a:gd name="T2" fmla="*/ 777 w 1206"/>
                <a:gd name="T3" fmla="*/ 1092 h 1279"/>
                <a:gd name="T4" fmla="*/ 812 w 1206"/>
                <a:gd name="T5" fmla="*/ 1039 h 1279"/>
                <a:gd name="T6" fmla="*/ 835 w 1206"/>
                <a:gd name="T7" fmla="*/ 1017 h 1279"/>
                <a:gd name="T8" fmla="*/ 868 w 1206"/>
                <a:gd name="T9" fmla="*/ 1001 h 1279"/>
                <a:gd name="T10" fmla="*/ 917 w 1206"/>
                <a:gd name="T11" fmla="*/ 992 h 1279"/>
                <a:gd name="T12" fmla="*/ 982 w 1206"/>
                <a:gd name="T13" fmla="*/ 988 h 1279"/>
                <a:gd name="T14" fmla="*/ 1107 w 1206"/>
                <a:gd name="T15" fmla="*/ 963 h 1279"/>
                <a:gd name="T16" fmla="*/ 1177 w 1206"/>
                <a:gd name="T17" fmla="*/ 909 h 1279"/>
                <a:gd name="T18" fmla="*/ 1206 w 1206"/>
                <a:gd name="T19" fmla="*/ 838 h 1279"/>
                <a:gd name="T20" fmla="*/ 1206 w 1206"/>
                <a:gd name="T21" fmla="*/ 764 h 1279"/>
                <a:gd name="T22" fmla="*/ 1186 w 1206"/>
                <a:gd name="T23" fmla="*/ 689 h 1279"/>
                <a:gd name="T24" fmla="*/ 1135 w 1206"/>
                <a:gd name="T25" fmla="*/ 610 h 1279"/>
                <a:gd name="T26" fmla="*/ 1045 w 1206"/>
                <a:gd name="T27" fmla="*/ 531 h 1279"/>
                <a:gd name="T28" fmla="*/ 982 w 1206"/>
                <a:gd name="T29" fmla="*/ 495 h 1279"/>
                <a:gd name="T30" fmla="*/ 902 w 1206"/>
                <a:gd name="T31" fmla="*/ 458 h 1279"/>
                <a:gd name="T32" fmla="*/ 759 w 1206"/>
                <a:gd name="T33" fmla="*/ 391 h 1279"/>
                <a:gd name="T34" fmla="*/ 663 w 1206"/>
                <a:gd name="T35" fmla="*/ 334 h 1279"/>
                <a:gd name="T36" fmla="*/ 608 w 1206"/>
                <a:gd name="T37" fmla="*/ 283 h 1279"/>
                <a:gd name="T38" fmla="*/ 587 w 1206"/>
                <a:gd name="T39" fmla="*/ 239 h 1279"/>
                <a:gd name="T40" fmla="*/ 559 w 1206"/>
                <a:gd name="T41" fmla="*/ 161 h 1279"/>
                <a:gd name="T42" fmla="*/ 487 w 1206"/>
                <a:gd name="T43" fmla="*/ 61 h 1279"/>
                <a:gd name="T44" fmla="*/ 438 w 1206"/>
                <a:gd name="T45" fmla="*/ 20 h 1279"/>
                <a:gd name="T46" fmla="*/ 383 w 1206"/>
                <a:gd name="T47" fmla="*/ 2 h 1279"/>
                <a:gd name="T48" fmla="*/ 353 w 1206"/>
                <a:gd name="T49" fmla="*/ 0 h 1279"/>
                <a:gd name="T50" fmla="*/ 320 w 1206"/>
                <a:gd name="T51" fmla="*/ 7 h 1279"/>
                <a:gd name="T52" fmla="*/ 287 w 1206"/>
                <a:gd name="T53" fmla="*/ 23 h 1279"/>
                <a:gd name="T54" fmla="*/ 253 w 1206"/>
                <a:gd name="T55" fmla="*/ 48 h 1279"/>
                <a:gd name="T56" fmla="*/ 127 w 1206"/>
                <a:gd name="T57" fmla="*/ 174 h 1279"/>
                <a:gd name="T58" fmla="*/ 38 w 1206"/>
                <a:gd name="T59" fmla="*/ 301 h 1279"/>
                <a:gd name="T60" fmla="*/ 13 w 1206"/>
                <a:gd name="T61" fmla="*/ 359 h 1279"/>
                <a:gd name="T62" fmla="*/ 0 w 1206"/>
                <a:gd name="T63" fmla="*/ 412 h 1279"/>
                <a:gd name="T64" fmla="*/ 4 w 1206"/>
                <a:gd name="T65" fmla="*/ 456 h 1279"/>
                <a:gd name="T66" fmla="*/ 20 w 1206"/>
                <a:gd name="T67" fmla="*/ 488 h 1279"/>
                <a:gd name="T68" fmla="*/ 53 w 1206"/>
                <a:gd name="T69" fmla="*/ 536 h 1279"/>
                <a:gd name="T70" fmla="*/ 90 w 1206"/>
                <a:gd name="T71" fmla="*/ 619 h 1279"/>
                <a:gd name="T72" fmla="*/ 188 w 1206"/>
                <a:gd name="T73" fmla="*/ 850 h 1279"/>
                <a:gd name="T74" fmla="*/ 297 w 1206"/>
                <a:gd name="T75" fmla="*/ 1082 h 1279"/>
                <a:gd name="T76" fmla="*/ 350 w 1206"/>
                <a:gd name="T77" fmla="*/ 1170 h 1279"/>
                <a:gd name="T78" fmla="*/ 401 w 1206"/>
                <a:gd name="T79" fmla="*/ 1225 h 1279"/>
                <a:gd name="T80" fmla="*/ 473 w 1206"/>
                <a:gd name="T81" fmla="*/ 1268 h 1279"/>
                <a:gd name="T82" fmla="*/ 510 w 1206"/>
                <a:gd name="T83" fmla="*/ 1279 h 1279"/>
                <a:gd name="T84" fmla="*/ 538 w 1206"/>
                <a:gd name="T85" fmla="*/ 1266 h 1279"/>
                <a:gd name="T86" fmla="*/ 580 w 1206"/>
                <a:gd name="T87" fmla="*/ 1250 h 1279"/>
                <a:gd name="T88" fmla="*/ 636 w 1206"/>
                <a:gd name="T89" fmla="*/ 1227 h 1279"/>
                <a:gd name="T90" fmla="*/ 684 w 1206"/>
                <a:gd name="T91" fmla="*/ 1198 h 1279"/>
                <a:gd name="T92" fmla="*/ 729 w 1206"/>
                <a:gd name="T93" fmla="*/ 1161 h 1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06" h="1279">
                  <a:moveTo>
                    <a:pt x="729" y="1161"/>
                  </a:moveTo>
                  <a:lnTo>
                    <a:pt x="777" y="1092"/>
                  </a:lnTo>
                  <a:lnTo>
                    <a:pt x="812" y="1039"/>
                  </a:lnTo>
                  <a:lnTo>
                    <a:pt x="835" y="1017"/>
                  </a:lnTo>
                  <a:lnTo>
                    <a:pt x="868" y="1001"/>
                  </a:lnTo>
                  <a:lnTo>
                    <a:pt x="917" y="992"/>
                  </a:lnTo>
                  <a:lnTo>
                    <a:pt x="982" y="988"/>
                  </a:lnTo>
                  <a:lnTo>
                    <a:pt x="1107" y="963"/>
                  </a:lnTo>
                  <a:lnTo>
                    <a:pt x="1177" y="909"/>
                  </a:lnTo>
                  <a:lnTo>
                    <a:pt x="1206" y="838"/>
                  </a:lnTo>
                  <a:lnTo>
                    <a:pt x="1206" y="764"/>
                  </a:lnTo>
                  <a:lnTo>
                    <a:pt x="1186" y="689"/>
                  </a:lnTo>
                  <a:lnTo>
                    <a:pt x="1135" y="610"/>
                  </a:lnTo>
                  <a:lnTo>
                    <a:pt x="1045" y="531"/>
                  </a:lnTo>
                  <a:lnTo>
                    <a:pt x="982" y="495"/>
                  </a:lnTo>
                  <a:lnTo>
                    <a:pt x="902" y="458"/>
                  </a:lnTo>
                  <a:lnTo>
                    <a:pt x="759" y="391"/>
                  </a:lnTo>
                  <a:lnTo>
                    <a:pt x="663" y="334"/>
                  </a:lnTo>
                  <a:lnTo>
                    <a:pt x="608" y="283"/>
                  </a:lnTo>
                  <a:lnTo>
                    <a:pt x="587" y="239"/>
                  </a:lnTo>
                  <a:lnTo>
                    <a:pt x="559" y="161"/>
                  </a:lnTo>
                  <a:lnTo>
                    <a:pt x="487" y="61"/>
                  </a:lnTo>
                  <a:lnTo>
                    <a:pt x="438" y="20"/>
                  </a:lnTo>
                  <a:lnTo>
                    <a:pt x="383" y="2"/>
                  </a:lnTo>
                  <a:lnTo>
                    <a:pt x="353" y="0"/>
                  </a:lnTo>
                  <a:lnTo>
                    <a:pt x="320" y="7"/>
                  </a:lnTo>
                  <a:lnTo>
                    <a:pt x="287" y="23"/>
                  </a:lnTo>
                  <a:lnTo>
                    <a:pt x="253" y="48"/>
                  </a:lnTo>
                  <a:lnTo>
                    <a:pt x="127" y="174"/>
                  </a:lnTo>
                  <a:lnTo>
                    <a:pt x="38" y="301"/>
                  </a:lnTo>
                  <a:lnTo>
                    <a:pt x="13" y="359"/>
                  </a:lnTo>
                  <a:lnTo>
                    <a:pt x="0" y="412"/>
                  </a:lnTo>
                  <a:lnTo>
                    <a:pt x="4" y="456"/>
                  </a:lnTo>
                  <a:lnTo>
                    <a:pt x="20" y="488"/>
                  </a:lnTo>
                  <a:lnTo>
                    <a:pt x="53" y="536"/>
                  </a:lnTo>
                  <a:lnTo>
                    <a:pt x="90" y="619"/>
                  </a:lnTo>
                  <a:lnTo>
                    <a:pt x="188" y="850"/>
                  </a:lnTo>
                  <a:lnTo>
                    <a:pt x="297" y="1082"/>
                  </a:lnTo>
                  <a:lnTo>
                    <a:pt x="350" y="1170"/>
                  </a:lnTo>
                  <a:lnTo>
                    <a:pt x="401" y="1225"/>
                  </a:lnTo>
                  <a:lnTo>
                    <a:pt x="473" y="1268"/>
                  </a:lnTo>
                  <a:lnTo>
                    <a:pt x="510" y="1279"/>
                  </a:lnTo>
                  <a:lnTo>
                    <a:pt x="538" y="1266"/>
                  </a:lnTo>
                  <a:lnTo>
                    <a:pt x="580" y="1250"/>
                  </a:lnTo>
                  <a:lnTo>
                    <a:pt x="636" y="1227"/>
                  </a:lnTo>
                  <a:lnTo>
                    <a:pt x="684" y="1198"/>
                  </a:lnTo>
                  <a:lnTo>
                    <a:pt x="729" y="1161"/>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88" name="Freeform 1364"/>
            <p:cNvSpPr>
              <a:spLocks/>
            </p:cNvSpPr>
            <p:nvPr/>
          </p:nvSpPr>
          <p:spPr bwMode="auto">
            <a:xfrm>
              <a:off x="4888" y="3033"/>
              <a:ext cx="124" cy="171"/>
            </a:xfrm>
            <a:custGeom>
              <a:avLst/>
              <a:gdLst>
                <a:gd name="T0" fmla="*/ 117 w 1865"/>
                <a:gd name="T1" fmla="*/ 1529 h 2225"/>
                <a:gd name="T2" fmla="*/ 171 w 1865"/>
                <a:gd name="T3" fmla="*/ 1698 h 2225"/>
                <a:gd name="T4" fmla="*/ 210 w 1865"/>
                <a:gd name="T5" fmla="*/ 1773 h 2225"/>
                <a:gd name="T6" fmla="*/ 255 w 1865"/>
                <a:gd name="T7" fmla="*/ 1847 h 2225"/>
                <a:gd name="T8" fmla="*/ 365 w 1865"/>
                <a:gd name="T9" fmla="*/ 1976 h 2225"/>
                <a:gd name="T10" fmla="*/ 499 w 1865"/>
                <a:gd name="T11" fmla="*/ 2082 h 2225"/>
                <a:gd name="T12" fmla="*/ 649 w 1865"/>
                <a:gd name="T13" fmla="*/ 2158 h 2225"/>
                <a:gd name="T14" fmla="*/ 812 w 1865"/>
                <a:gd name="T15" fmla="*/ 2209 h 2225"/>
                <a:gd name="T16" fmla="*/ 983 w 1865"/>
                <a:gd name="T17" fmla="*/ 2225 h 2225"/>
                <a:gd name="T18" fmla="*/ 1160 w 1865"/>
                <a:gd name="T19" fmla="*/ 2206 h 2225"/>
                <a:gd name="T20" fmla="*/ 1332 w 1865"/>
                <a:gd name="T21" fmla="*/ 2152 h 2225"/>
                <a:gd name="T22" fmla="*/ 1482 w 1865"/>
                <a:gd name="T23" fmla="*/ 2071 h 2225"/>
                <a:gd name="T24" fmla="*/ 1612 w 1865"/>
                <a:gd name="T25" fmla="*/ 1960 h 2225"/>
                <a:gd name="T26" fmla="*/ 1717 w 1865"/>
                <a:gd name="T27" fmla="*/ 1831 h 2225"/>
                <a:gd name="T28" fmla="*/ 1796 w 1865"/>
                <a:gd name="T29" fmla="*/ 1682 h 2225"/>
                <a:gd name="T30" fmla="*/ 1847 w 1865"/>
                <a:gd name="T31" fmla="*/ 1520 h 2225"/>
                <a:gd name="T32" fmla="*/ 1865 w 1865"/>
                <a:gd name="T33" fmla="*/ 1350 h 2225"/>
                <a:gd name="T34" fmla="*/ 1849 w 1865"/>
                <a:gd name="T35" fmla="*/ 1174 h 2225"/>
                <a:gd name="T36" fmla="*/ 1750 w 1865"/>
                <a:gd name="T37" fmla="*/ 693 h 2225"/>
                <a:gd name="T38" fmla="*/ 1726 w 1865"/>
                <a:gd name="T39" fmla="*/ 606 h 2225"/>
                <a:gd name="T40" fmla="*/ 1694 w 1865"/>
                <a:gd name="T41" fmla="*/ 525 h 2225"/>
                <a:gd name="T42" fmla="*/ 1610 w 1865"/>
                <a:gd name="T43" fmla="*/ 375 h 2225"/>
                <a:gd name="T44" fmla="*/ 1499 w 1865"/>
                <a:gd name="T45" fmla="*/ 246 h 2225"/>
                <a:gd name="T46" fmla="*/ 1433 w 1865"/>
                <a:gd name="T47" fmla="*/ 191 h 2225"/>
                <a:gd name="T48" fmla="*/ 1364 w 1865"/>
                <a:gd name="T49" fmla="*/ 143 h 2225"/>
                <a:gd name="T50" fmla="*/ 1292 w 1865"/>
                <a:gd name="T51" fmla="*/ 98 h 2225"/>
                <a:gd name="T52" fmla="*/ 1213 w 1865"/>
                <a:gd name="T53" fmla="*/ 64 h 2225"/>
                <a:gd name="T54" fmla="*/ 1050 w 1865"/>
                <a:gd name="T55" fmla="*/ 16 h 2225"/>
                <a:gd name="T56" fmla="*/ 877 w 1865"/>
                <a:gd name="T57" fmla="*/ 0 h 2225"/>
                <a:gd name="T58" fmla="*/ 788 w 1865"/>
                <a:gd name="T59" fmla="*/ 5 h 2225"/>
                <a:gd name="T60" fmla="*/ 700 w 1865"/>
                <a:gd name="T61" fmla="*/ 18 h 2225"/>
                <a:gd name="T62" fmla="*/ 614 w 1865"/>
                <a:gd name="T63" fmla="*/ 41 h 2225"/>
                <a:gd name="T64" fmla="*/ 531 w 1865"/>
                <a:gd name="T65" fmla="*/ 71 h 2225"/>
                <a:gd name="T66" fmla="*/ 454 w 1865"/>
                <a:gd name="T67" fmla="*/ 108 h 2225"/>
                <a:gd name="T68" fmla="*/ 380 w 1865"/>
                <a:gd name="T69" fmla="*/ 154 h 2225"/>
                <a:gd name="T70" fmla="*/ 250 w 1865"/>
                <a:gd name="T71" fmla="*/ 262 h 2225"/>
                <a:gd name="T72" fmla="*/ 143 w 1865"/>
                <a:gd name="T73" fmla="*/ 394 h 2225"/>
                <a:gd name="T74" fmla="*/ 101 w 1865"/>
                <a:gd name="T75" fmla="*/ 465 h 2225"/>
                <a:gd name="T76" fmla="*/ 67 w 1865"/>
                <a:gd name="T77" fmla="*/ 541 h 2225"/>
                <a:gd name="T78" fmla="*/ 36 w 1865"/>
                <a:gd name="T79" fmla="*/ 620 h 2225"/>
                <a:gd name="T80" fmla="*/ 16 w 1865"/>
                <a:gd name="T81" fmla="*/ 702 h 2225"/>
                <a:gd name="T82" fmla="*/ 4 w 1865"/>
                <a:gd name="T83" fmla="*/ 787 h 2225"/>
                <a:gd name="T84" fmla="*/ 0 w 1865"/>
                <a:gd name="T85" fmla="*/ 873 h 2225"/>
                <a:gd name="T86" fmla="*/ 18 w 1865"/>
                <a:gd name="T87" fmla="*/ 1047 h 2225"/>
                <a:gd name="T88" fmla="*/ 117 w 1865"/>
                <a:gd name="T89" fmla="*/ 1529 h 2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65" h="2225">
                  <a:moveTo>
                    <a:pt x="117" y="1529"/>
                  </a:moveTo>
                  <a:lnTo>
                    <a:pt x="171" y="1698"/>
                  </a:lnTo>
                  <a:lnTo>
                    <a:pt x="210" y="1773"/>
                  </a:lnTo>
                  <a:lnTo>
                    <a:pt x="255" y="1847"/>
                  </a:lnTo>
                  <a:lnTo>
                    <a:pt x="365" y="1976"/>
                  </a:lnTo>
                  <a:lnTo>
                    <a:pt x="499" y="2082"/>
                  </a:lnTo>
                  <a:lnTo>
                    <a:pt x="649" y="2158"/>
                  </a:lnTo>
                  <a:lnTo>
                    <a:pt x="812" y="2209"/>
                  </a:lnTo>
                  <a:lnTo>
                    <a:pt x="983" y="2225"/>
                  </a:lnTo>
                  <a:lnTo>
                    <a:pt x="1160" y="2206"/>
                  </a:lnTo>
                  <a:lnTo>
                    <a:pt x="1332" y="2152"/>
                  </a:lnTo>
                  <a:lnTo>
                    <a:pt x="1482" y="2071"/>
                  </a:lnTo>
                  <a:lnTo>
                    <a:pt x="1612" y="1960"/>
                  </a:lnTo>
                  <a:lnTo>
                    <a:pt x="1717" y="1831"/>
                  </a:lnTo>
                  <a:lnTo>
                    <a:pt x="1796" y="1682"/>
                  </a:lnTo>
                  <a:lnTo>
                    <a:pt x="1847" y="1520"/>
                  </a:lnTo>
                  <a:lnTo>
                    <a:pt x="1865" y="1350"/>
                  </a:lnTo>
                  <a:lnTo>
                    <a:pt x="1849" y="1174"/>
                  </a:lnTo>
                  <a:lnTo>
                    <a:pt x="1750" y="693"/>
                  </a:lnTo>
                  <a:lnTo>
                    <a:pt x="1726" y="606"/>
                  </a:lnTo>
                  <a:lnTo>
                    <a:pt x="1694" y="525"/>
                  </a:lnTo>
                  <a:lnTo>
                    <a:pt x="1610" y="375"/>
                  </a:lnTo>
                  <a:lnTo>
                    <a:pt x="1499" y="246"/>
                  </a:lnTo>
                  <a:lnTo>
                    <a:pt x="1433" y="191"/>
                  </a:lnTo>
                  <a:lnTo>
                    <a:pt x="1364" y="143"/>
                  </a:lnTo>
                  <a:lnTo>
                    <a:pt x="1292" y="98"/>
                  </a:lnTo>
                  <a:lnTo>
                    <a:pt x="1213" y="64"/>
                  </a:lnTo>
                  <a:lnTo>
                    <a:pt x="1050" y="16"/>
                  </a:lnTo>
                  <a:lnTo>
                    <a:pt x="877" y="0"/>
                  </a:lnTo>
                  <a:lnTo>
                    <a:pt x="788" y="5"/>
                  </a:lnTo>
                  <a:lnTo>
                    <a:pt x="700" y="18"/>
                  </a:lnTo>
                  <a:lnTo>
                    <a:pt x="614" y="41"/>
                  </a:lnTo>
                  <a:lnTo>
                    <a:pt x="531" y="71"/>
                  </a:lnTo>
                  <a:lnTo>
                    <a:pt x="454" y="108"/>
                  </a:lnTo>
                  <a:lnTo>
                    <a:pt x="380" y="154"/>
                  </a:lnTo>
                  <a:lnTo>
                    <a:pt x="250" y="262"/>
                  </a:lnTo>
                  <a:lnTo>
                    <a:pt x="143" y="394"/>
                  </a:lnTo>
                  <a:lnTo>
                    <a:pt x="101" y="465"/>
                  </a:lnTo>
                  <a:lnTo>
                    <a:pt x="67" y="541"/>
                  </a:lnTo>
                  <a:lnTo>
                    <a:pt x="36" y="620"/>
                  </a:lnTo>
                  <a:lnTo>
                    <a:pt x="16" y="702"/>
                  </a:lnTo>
                  <a:lnTo>
                    <a:pt x="4" y="787"/>
                  </a:lnTo>
                  <a:lnTo>
                    <a:pt x="0" y="873"/>
                  </a:lnTo>
                  <a:lnTo>
                    <a:pt x="18" y="1047"/>
                  </a:lnTo>
                  <a:lnTo>
                    <a:pt x="117" y="1529"/>
                  </a:lnTo>
                  <a:close/>
                </a:path>
              </a:pathLst>
            </a:custGeom>
            <a:solidFill>
              <a:srgbClr val="4D804D"/>
            </a:solidFill>
            <a:ln w="1588">
              <a:solidFill>
                <a:srgbClr val="014D01"/>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89" name="Freeform 1365"/>
            <p:cNvSpPr>
              <a:spLocks/>
            </p:cNvSpPr>
            <p:nvPr/>
          </p:nvSpPr>
          <p:spPr bwMode="auto">
            <a:xfrm>
              <a:off x="4888" y="3033"/>
              <a:ext cx="117" cy="134"/>
            </a:xfrm>
            <a:custGeom>
              <a:avLst/>
              <a:gdLst>
                <a:gd name="T0" fmla="*/ 1055 w 1757"/>
                <a:gd name="T1" fmla="*/ 1725 h 1743"/>
                <a:gd name="T2" fmla="*/ 1225 w 1757"/>
                <a:gd name="T3" fmla="*/ 1672 h 1743"/>
                <a:gd name="T4" fmla="*/ 1377 w 1757"/>
                <a:gd name="T5" fmla="*/ 1589 h 1743"/>
                <a:gd name="T6" fmla="*/ 1507 w 1757"/>
                <a:gd name="T7" fmla="*/ 1481 h 1743"/>
                <a:gd name="T8" fmla="*/ 1610 w 1757"/>
                <a:gd name="T9" fmla="*/ 1352 h 1743"/>
                <a:gd name="T10" fmla="*/ 1690 w 1757"/>
                <a:gd name="T11" fmla="*/ 1202 h 1743"/>
                <a:gd name="T12" fmla="*/ 1740 w 1757"/>
                <a:gd name="T13" fmla="*/ 1040 h 1743"/>
                <a:gd name="T14" fmla="*/ 1757 w 1757"/>
                <a:gd name="T15" fmla="*/ 870 h 1743"/>
                <a:gd name="T16" fmla="*/ 1753 w 1757"/>
                <a:gd name="T17" fmla="*/ 782 h 1743"/>
                <a:gd name="T18" fmla="*/ 1738 w 1757"/>
                <a:gd name="T19" fmla="*/ 695 h 1743"/>
                <a:gd name="T20" fmla="*/ 1685 w 1757"/>
                <a:gd name="T21" fmla="*/ 527 h 1743"/>
                <a:gd name="T22" fmla="*/ 1601 w 1757"/>
                <a:gd name="T23" fmla="*/ 377 h 1743"/>
                <a:gd name="T24" fmla="*/ 1492 w 1757"/>
                <a:gd name="T25" fmla="*/ 248 h 1743"/>
                <a:gd name="T26" fmla="*/ 1429 w 1757"/>
                <a:gd name="T27" fmla="*/ 193 h 1743"/>
                <a:gd name="T28" fmla="*/ 1360 w 1757"/>
                <a:gd name="T29" fmla="*/ 145 h 1743"/>
                <a:gd name="T30" fmla="*/ 1288 w 1757"/>
                <a:gd name="T31" fmla="*/ 100 h 1743"/>
                <a:gd name="T32" fmla="*/ 1211 w 1757"/>
                <a:gd name="T33" fmla="*/ 66 h 1743"/>
                <a:gd name="T34" fmla="*/ 1049 w 1757"/>
                <a:gd name="T35" fmla="*/ 16 h 1743"/>
                <a:gd name="T36" fmla="*/ 878 w 1757"/>
                <a:gd name="T37" fmla="*/ 0 h 1743"/>
                <a:gd name="T38" fmla="*/ 789 w 1757"/>
                <a:gd name="T39" fmla="*/ 4 h 1743"/>
                <a:gd name="T40" fmla="*/ 701 w 1757"/>
                <a:gd name="T41" fmla="*/ 18 h 1743"/>
                <a:gd name="T42" fmla="*/ 614 w 1757"/>
                <a:gd name="T43" fmla="*/ 41 h 1743"/>
                <a:gd name="T44" fmla="*/ 531 w 1757"/>
                <a:gd name="T45" fmla="*/ 71 h 1743"/>
                <a:gd name="T46" fmla="*/ 455 w 1757"/>
                <a:gd name="T47" fmla="*/ 108 h 1743"/>
                <a:gd name="T48" fmla="*/ 381 w 1757"/>
                <a:gd name="T49" fmla="*/ 154 h 1743"/>
                <a:gd name="T50" fmla="*/ 251 w 1757"/>
                <a:gd name="T51" fmla="*/ 262 h 1743"/>
                <a:gd name="T52" fmla="*/ 144 w 1757"/>
                <a:gd name="T53" fmla="*/ 393 h 1743"/>
                <a:gd name="T54" fmla="*/ 102 w 1757"/>
                <a:gd name="T55" fmla="*/ 464 h 1743"/>
                <a:gd name="T56" fmla="*/ 67 w 1757"/>
                <a:gd name="T57" fmla="*/ 541 h 1743"/>
                <a:gd name="T58" fmla="*/ 37 w 1757"/>
                <a:gd name="T59" fmla="*/ 619 h 1743"/>
                <a:gd name="T60" fmla="*/ 16 w 1757"/>
                <a:gd name="T61" fmla="*/ 701 h 1743"/>
                <a:gd name="T62" fmla="*/ 5 w 1757"/>
                <a:gd name="T63" fmla="*/ 787 h 1743"/>
                <a:gd name="T64" fmla="*/ 0 w 1757"/>
                <a:gd name="T65" fmla="*/ 873 h 1743"/>
                <a:gd name="T66" fmla="*/ 18 w 1757"/>
                <a:gd name="T67" fmla="*/ 1047 h 1743"/>
                <a:gd name="T68" fmla="*/ 72 w 1757"/>
                <a:gd name="T69" fmla="*/ 1216 h 1743"/>
                <a:gd name="T70" fmla="*/ 111 w 1757"/>
                <a:gd name="T71" fmla="*/ 1291 h 1743"/>
                <a:gd name="T72" fmla="*/ 155 w 1757"/>
                <a:gd name="T73" fmla="*/ 1365 h 1743"/>
                <a:gd name="T74" fmla="*/ 265 w 1757"/>
                <a:gd name="T75" fmla="*/ 1494 h 1743"/>
                <a:gd name="T76" fmla="*/ 394 w 1757"/>
                <a:gd name="T77" fmla="*/ 1600 h 1743"/>
                <a:gd name="T78" fmla="*/ 545 w 1757"/>
                <a:gd name="T79" fmla="*/ 1677 h 1743"/>
                <a:gd name="T80" fmla="*/ 708 w 1757"/>
                <a:gd name="T81" fmla="*/ 1727 h 1743"/>
                <a:gd name="T82" fmla="*/ 880 w 1757"/>
                <a:gd name="T83" fmla="*/ 1743 h 1743"/>
                <a:gd name="T84" fmla="*/ 1055 w 1757"/>
                <a:gd name="T85" fmla="*/ 1725 h 1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57" h="1743">
                  <a:moveTo>
                    <a:pt x="1055" y="1725"/>
                  </a:moveTo>
                  <a:lnTo>
                    <a:pt x="1225" y="1672"/>
                  </a:lnTo>
                  <a:lnTo>
                    <a:pt x="1377" y="1589"/>
                  </a:lnTo>
                  <a:lnTo>
                    <a:pt x="1507" y="1481"/>
                  </a:lnTo>
                  <a:lnTo>
                    <a:pt x="1610" y="1352"/>
                  </a:lnTo>
                  <a:lnTo>
                    <a:pt x="1690" y="1202"/>
                  </a:lnTo>
                  <a:lnTo>
                    <a:pt x="1740" y="1040"/>
                  </a:lnTo>
                  <a:lnTo>
                    <a:pt x="1757" y="870"/>
                  </a:lnTo>
                  <a:lnTo>
                    <a:pt x="1753" y="782"/>
                  </a:lnTo>
                  <a:lnTo>
                    <a:pt x="1738" y="695"/>
                  </a:lnTo>
                  <a:lnTo>
                    <a:pt x="1685" y="527"/>
                  </a:lnTo>
                  <a:lnTo>
                    <a:pt x="1601" y="377"/>
                  </a:lnTo>
                  <a:lnTo>
                    <a:pt x="1492" y="248"/>
                  </a:lnTo>
                  <a:lnTo>
                    <a:pt x="1429" y="193"/>
                  </a:lnTo>
                  <a:lnTo>
                    <a:pt x="1360" y="145"/>
                  </a:lnTo>
                  <a:lnTo>
                    <a:pt x="1288" y="100"/>
                  </a:lnTo>
                  <a:lnTo>
                    <a:pt x="1211" y="66"/>
                  </a:lnTo>
                  <a:lnTo>
                    <a:pt x="1049" y="16"/>
                  </a:lnTo>
                  <a:lnTo>
                    <a:pt x="878" y="0"/>
                  </a:lnTo>
                  <a:lnTo>
                    <a:pt x="789" y="4"/>
                  </a:lnTo>
                  <a:lnTo>
                    <a:pt x="701" y="18"/>
                  </a:lnTo>
                  <a:lnTo>
                    <a:pt x="614" y="41"/>
                  </a:lnTo>
                  <a:lnTo>
                    <a:pt x="531" y="71"/>
                  </a:lnTo>
                  <a:lnTo>
                    <a:pt x="455" y="108"/>
                  </a:lnTo>
                  <a:lnTo>
                    <a:pt x="381" y="154"/>
                  </a:lnTo>
                  <a:lnTo>
                    <a:pt x="251" y="262"/>
                  </a:lnTo>
                  <a:lnTo>
                    <a:pt x="144" y="393"/>
                  </a:lnTo>
                  <a:lnTo>
                    <a:pt x="102" y="464"/>
                  </a:lnTo>
                  <a:lnTo>
                    <a:pt x="67" y="541"/>
                  </a:lnTo>
                  <a:lnTo>
                    <a:pt x="37" y="619"/>
                  </a:lnTo>
                  <a:lnTo>
                    <a:pt x="16" y="701"/>
                  </a:lnTo>
                  <a:lnTo>
                    <a:pt x="5" y="787"/>
                  </a:lnTo>
                  <a:lnTo>
                    <a:pt x="0" y="873"/>
                  </a:lnTo>
                  <a:lnTo>
                    <a:pt x="18" y="1047"/>
                  </a:lnTo>
                  <a:lnTo>
                    <a:pt x="72" y="1216"/>
                  </a:lnTo>
                  <a:lnTo>
                    <a:pt x="111" y="1291"/>
                  </a:lnTo>
                  <a:lnTo>
                    <a:pt x="155" y="1365"/>
                  </a:lnTo>
                  <a:lnTo>
                    <a:pt x="265" y="1494"/>
                  </a:lnTo>
                  <a:lnTo>
                    <a:pt x="394" y="1600"/>
                  </a:lnTo>
                  <a:lnTo>
                    <a:pt x="545" y="1677"/>
                  </a:lnTo>
                  <a:lnTo>
                    <a:pt x="708" y="1727"/>
                  </a:lnTo>
                  <a:lnTo>
                    <a:pt x="880" y="1743"/>
                  </a:lnTo>
                  <a:lnTo>
                    <a:pt x="1055" y="1725"/>
                  </a:lnTo>
                  <a:close/>
                </a:path>
              </a:pathLst>
            </a:custGeom>
            <a:solidFill>
              <a:srgbClr val="FFFFFF"/>
            </a:solidFill>
            <a:ln w="1588">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90" name="Freeform 1366"/>
            <p:cNvSpPr>
              <a:spLocks/>
            </p:cNvSpPr>
            <p:nvPr/>
          </p:nvSpPr>
          <p:spPr bwMode="auto">
            <a:xfrm>
              <a:off x="4891" y="3035"/>
              <a:ext cx="111" cy="127"/>
            </a:xfrm>
            <a:custGeom>
              <a:avLst/>
              <a:gdLst>
                <a:gd name="T0" fmla="*/ 1003 w 1672"/>
                <a:gd name="T1" fmla="*/ 1637 h 1656"/>
                <a:gd name="T2" fmla="*/ 1166 w 1672"/>
                <a:gd name="T3" fmla="*/ 1587 h 1656"/>
                <a:gd name="T4" fmla="*/ 1309 w 1672"/>
                <a:gd name="T5" fmla="*/ 1508 h 1656"/>
                <a:gd name="T6" fmla="*/ 1432 w 1672"/>
                <a:gd name="T7" fmla="*/ 1405 h 1656"/>
                <a:gd name="T8" fmla="*/ 1533 w 1672"/>
                <a:gd name="T9" fmla="*/ 1283 h 1656"/>
                <a:gd name="T10" fmla="*/ 1609 w 1672"/>
                <a:gd name="T11" fmla="*/ 1142 h 1656"/>
                <a:gd name="T12" fmla="*/ 1656 w 1672"/>
                <a:gd name="T13" fmla="*/ 988 h 1656"/>
                <a:gd name="T14" fmla="*/ 1672 w 1672"/>
                <a:gd name="T15" fmla="*/ 827 h 1656"/>
                <a:gd name="T16" fmla="*/ 1653 w 1672"/>
                <a:gd name="T17" fmla="*/ 660 h 1656"/>
                <a:gd name="T18" fmla="*/ 1602 w 1672"/>
                <a:gd name="T19" fmla="*/ 500 h 1656"/>
                <a:gd name="T20" fmla="*/ 1523 w 1672"/>
                <a:gd name="T21" fmla="*/ 359 h 1656"/>
                <a:gd name="T22" fmla="*/ 1419 w 1672"/>
                <a:gd name="T23" fmla="*/ 237 h 1656"/>
                <a:gd name="T24" fmla="*/ 1361 w 1672"/>
                <a:gd name="T25" fmla="*/ 184 h 1656"/>
                <a:gd name="T26" fmla="*/ 1293 w 1672"/>
                <a:gd name="T27" fmla="*/ 138 h 1656"/>
                <a:gd name="T28" fmla="*/ 1226 w 1672"/>
                <a:gd name="T29" fmla="*/ 97 h 1656"/>
                <a:gd name="T30" fmla="*/ 1152 w 1672"/>
                <a:gd name="T31" fmla="*/ 62 h 1656"/>
                <a:gd name="T32" fmla="*/ 998 w 1672"/>
                <a:gd name="T33" fmla="*/ 16 h 1656"/>
                <a:gd name="T34" fmla="*/ 836 w 1672"/>
                <a:gd name="T35" fmla="*/ 0 h 1656"/>
                <a:gd name="T36" fmla="*/ 752 w 1672"/>
                <a:gd name="T37" fmla="*/ 4 h 1656"/>
                <a:gd name="T38" fmla="*/ 667 w 1672"/>
                <a:gd name="T39" fmla="*/ 18 h 1656"/>
                <a:gd name="T40" fmla="*/ 586 w 1672"/>
                <a:gd name="T41" fmla="*/ 39 h 1656"/>
                <a:gd name="T42" fmla="*/ 506 w 1672"/>
                <a:gd name="T43" fmla="*/ 68 h 1656"/>
                <a:gd name="T44" fmla="*/ 432 w 1672"/>
                <a:gd name="T45" fmla="*/ 104 h 1656"/>
                <a:gd name="T46" fmla="*/ 362 w 1672"/>
                <a:gd name="T47" fmla="*/ 147 h 1656"/>
                <a:gd name="T48" fmla="*/ 239 w 1672"/>
                <a:gd name="T49" fmla="*/ 249 h 1656"/>
                <a:gd name="T50" fmla="*/ 139 w 1672"/>
                <a:gd name="T51" fmla="*/ 373 h 1656"/>
                <a:gd name="T52" fmla="*/ 65 w 1672"/>
                <a:gd name="T53" fmla="*/ 513 h 1656"/>
                <a:gd name="T54" fmla="*/ 37 w 1672"/>
                <a:gd name="T55" fmla="*/ 587 h 1656"/>
                <a:gd name="T56" fmla="*/ 16 w 1672"/>
                <a:gd name="T57" fmla="*/ 665 h 1656"/>
                <a:gd name="T58" fmla="*/ 5 w 1672"/>
                <a:gd name="T59" fmla="*/ 746 h 1656"/>
                <a:gd name="T60" fmla="*/ 0 w 1672"/>
                <a:gd name="T61" fmla="*/ 827 h 1656"/>
                <a:gd name="T62" fmla="*/ 19 w 1672"/>
                <a:gd name="T63" fmla="*/ 995 h 1656"/>
                <a:gd name="T64" fmla="*/ 69 w 1672"/>
                <a:gd name="T65" fmla="*/ 1153 h 1656"/>
                <a:gd name="T66" fmla="*/ 149 w 1672"/>
                <a:gd name="T67" fmla="*/ 1297 h 1656"/>
                <a:gd name="T68" fmla="*/ 253 w 1672"/>
                <a:gd name="T69" fmla="*/ 1419 h 1656"/>
                <a:gd name="T70" fmla="*/ 376 w 1672"/>
                <a:gd name="T71" fmla="*/ 1521 h 1656"/>
                <a:gd name="T72" fmla="*/ 518 w 1672"/>
                <a:gd name="T73" fmla="*/ 1594 h 1656"/>
                <a:gd name="T74" fmla="*/ 673 w 1672"/>
                <a:gd name="T75" fmla="*/ 1640 h 1656"/>
                <a:gd name="T76" fmla="*/ 836 w 1672"/>
                <a:gd name="T77" fmla="*/ 1656 h 1656"/>
                <a:gd name="T78" fmla="*/ 1003 w 1672"/>
                <a:gd name="T79" fmla="*/ 1637 h 1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72" h="1656">
                  <a:moveTo>
                    <a:pt x="1003" y="1637"/>
                  </a:moveTo>
                  <a:lnTo>
                    <a:pt x="1166" y="1587"/>
                  </a:lnTo>
                  <a:lnTo>
                    <a:pt x="1309" y="1508"/>
                  </a:lnTo>
                  <a:lnTo>
                    <a:pt x="1432" y="1405"/>
                  </a:lnTo>
                  <a:lnTo>
                    <a:pt x="1533" y="1283"/>
                  </a:lnTo>
                  <a:lnTo>
                    <a:pt x="1609" y="1142"/>
                  </a:lnTo>
                  <a:lnTo>
                    <a:pt x="1656" y="988"/>
                  </a:lnTo>
                  <a:lnTo>
                    <a:pt x="1672" y="827"/>
                  </a:lnTo>
                  <a:lnTo>
                    <a:pt x="1653" y="660"/>
                  </a:lnTo>
                  <a:lnTo>
                    <a:pt x="1602" y="500"/>
                  </a:lnTo>
                  <a:lnTo>
                    <a:pt x="1523" y="359"/>
                  </a:lnTo>
                  <a:lnTo>
                    <a:pt x="1419" y="237"/>
                  </a:lnTo>
                  <a:lnTo>
                    <a:pt x="1361" y="184"/>
                  </a:lnTo>
                  <a:lnTo>
                    <a:pt x="1293" y="138"/>
                  </a:lnTo>
                  <a:lnTo>
                    <a:pt x="1226" y="97"/>
                  </a:lnTo>
                  <a:lnTo>
                    <a:pt x="1152" y="62"/>
                  </a:lnTo>
                  <a:lnTo>
                    <a:pt x="998" y="16"/>
                  </a:lnTo>
                  <a:lnTo>
                    <a:pt x="836" y="0"/>
                  </a:lnTo>
                  <a:lnTo>
                    <a:pt x="752" y="4"/>
                  </a:lnTo>
                  <a:lnTo>
                    <a:pt x="667" y="18"/>
                  </a:lnTo>
                  <a:lnTo>
                    <a:pt x="586" y="39"/>
                  </a:lnTo>
                  <a:lnTo>
                    <a:pt x="506" y="68"/>
                  </a:lnTo>
                  <a:lnTo>
                    <a:pt x="432" y="104"/>
                  </a:lnTo>
                  <a:lnTo>
                    <a:pt x="362" y="147"/>
                  </a:lnTo>
                  <a:lnTo>
                    <a:pt x="239" y="249"/>
                  </a:lnTo>
                  <a:lnTo>
                    <a:pt x="139" y="373"/>
                  </a:lnTo>
                  <a:lnTo>
                    <a:pt x="65" y="513"/>
                  </a:lnTo>
                  <a:lnTo>
                    <a:pt x="37" y="587"/>
                  </a:lnTo>
                  <a:lnTo>
                    <a:pt x="16" y="665"/>
                  </a:lnTo>
                  <a:lnTo>
                    <a:pt x="5" y="746"/>
                  </a:lnTo>
                  <a:lnTo>
                    <a:pt x="0" y="827"/>
                  </a:lnTo>
                  <a:lnTo>
                    <a:pt x="19" y="995"/>
                  </a:lnTo>
                  <a:lnTo>
                    <a:pt x="69" y="1153"/>
                  </a:lnTo>
                  <a:lnTo>
                    <a:pt x="149" y="1297"/>
                  </a:lnTo>
                  <a:lnTo>
                    <a:pt x="253" y="1419"/>
                  </a:lnTo>
                  <a:lnTo>
                    <a:pt x="376" y="1521"/>
                  </a:lnTo>
                  <a:lnTo>
                    <a:pt x="518" y="1594"/>
                  </a:lnTo>
                  <a:lnTo>
                    <a:pt x="673" y="1640"/>
                  </a:lnTo>
                  <a:lnTo>
                    <a:pt x="836" y="1656"/>
                  </a:lnTo>
                  <a:lnTo>
                    <a:pt x="1003" y="1637"/>
                  </a:lnTo>
                  <a:close/>
                </a:path>
              </a:pathLst>
            </a:custGeom>
            <a:solidFill>
              <a:srgbClr val="FFFFFF"/>
            </a:solidFill>
            <a:ln w="1588">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91" name="Freeform 1367"/>
            <p:cNvSpPr>
              <a:spLocks/>
            </p:cNvSpPr>
            <p:nvPr/>
          </p:nvSpPr>
          <p:spPr bwMode="auto">
            <a:xfrm>
              <a:off x="4901" y="3051"/>
              <a:ext cx="90" cy="103"/>
            </a:xfrm>
            <a:custGeom>
              <a:avLst/>
              <a:gdLst>
                <a:gd name="T0" fmla="*/ 812 w 1353"/>
                <a:gd name="T1" fmla="*/ 1329 h 1343"/>
                <a:gd name="T2" fmla="*/ 942 w 1353"/>
                <a:gd name="T3" fmla="*/ 1287 h 1343"/>
                <a:gd name="T4" fmla="*/ 1059 w 1353"/>
                <a:gd name="T5" fmla="*/ 1223 h 1343"/>
                <a:gd name="T6" fmla="*/ 1158 w 1353"/>
                <a:gd name="T7" fmla="*/ 1140 h 1343"/>
                <a:gd name="T8" fmla="*/ 1240 w 1353"/>
                <a:gd name="T9" fmla="*/ 1038 h 1343"/>
                <a:gd name="T10" fmla="*/ 1300 w 1353"/>
                <a:gd name="T11" fmla="*/ 925 h 1343"/>
                <a:gd name="T12" fmla="*/ 1339 w 1353"/>
                <a:gd name="T13" fmla="*/ 801 h 1343"/>
                <a:gd name="T14" fmla="*/ 1353 w 1353"/>
                <a:gd name="T15" fmla="*/ 670 h 1343"/>
                <a:gd name="T16" fmla="*/ 1337 w 1353"/>
                <a:gd name="T17" fmla="*/ 536 h 1343"/>
                <a:gd name="T18" fmla="*/ 1297 w 1353"/>
                <a:gd name="T19" fmla="*/ 407 h 1343"/>
                <a:gd name="T20" fmla="*/ 1232 w 1353"/>
                <a:gd name="T21" fmla="*/ 292 h 1343"/>
                <a:gd name="T22" fmla="*/ 1149 w 1353"/>
                <a:gd name="T23" fmla="*/ 193 h 1343"/>
                <a:gd name="T24" fmla="*/ 1046 w 1353"/>
                <a:gd name="T25" fmla="*/ 112 h 1343"/>
                <a:gd name="T26" fmla="*/ 991 w 1353"/>
                <a:gd name="T27" fmla="*/ 78 h 1343"/>
                <a:gd name="T28" fmla="*/ 933 w 1353"/>
                <a:gd name="T29" fmla="*/ 52 h 1343"/>
                <a:gd name="T30" fmla="*/ 808 w 1353"/>
                <a:gd name="T31" fmla="*/ 14 h 1343"/>
                <a:gd name="T32" fmla="*/ 676 w 1353"/>
                <a:gd name="T33" fmla="*/ 0 h 1343"/>
                <a:gd name="T34" fmla="*/ 607 w 1353"/>
                <a:gd name="T35" fmla="*/ 5 h 1343"/>
                <a:gd name="T36" fmla="*/ 538 w 1353"/>
                <a:gd name="T37" fmla="*/ 16 h 1343"/>
                <a:gd name="T38" fmla="*/ 408 w 1353"/>
                <a:gd name="T39" fmla="*/ 55 h 1343"/>
                <a:gd name="T40" fmla="*/ 292 w 1353"/>
                <a:gd name="T41" fmla="*/ 120 h 1343"/>
                <a:gd name="T42" fmla="*/ 193 w 1353"/>
                <a:gd name="T43" fmla="*/ 202 h 1343"/>
                <a:gd name="T44" fmla="*/ 112 w 1353"/>
                <a:gd name="T45" fmla="*/ 303 h 1343"/>
                <a:gd name="T46" fmla="*/ 51 w 1353"/>
                <a:gd name="T47" fmla="*/ 416 h 1343"/>
                <a:gd name="T48" fmla="*/ 14 w 1353"/>
                <a:gd name="T49" fmla="*/ 541 h 1343"/>
                <a:gd name="T50" fmla="*/ 5 w 1353"/>
                <a:gd name="T51" fmla="*/ 606 h 1343"/>
                <a:gd name="T52" fmla="*/ 0 w 1353"/>
                <a:gd name="T53" fmla="*/ 672 h 1343"/>
                <a:gd name="T54" fmla="*/ 14 w 1353"/>
                <a:gd name="T55" fmla="*/ 808 h 1343"/>
                <a:gd name="T56" fmla="*/ 56 w 1353"/>
                <a:gd name="T57" fmla="*/ 937 h 1343"/>
                <a:gd name="T58" fmla="*/ 121 w 1353"/>
                <a:gd name="T59" fmla="*/ 1052 h 1343"/>
                <a:gd name="T60" fmla="*/ 204 w 1353"/>
                <a:gd name="T61" fmla="*/ 1151 h 1343"/>
                <a:gd name="T62" fmla="*/ 307 w 1353"/>
                <a:gd name="T63" fmla="*/ 1232 h 1343"/>
                <a:gd name="T64" fmla="*/ 419 w 1353"/>
                <a:gd name="T65" fmla="*/ 1291 h 1343"/>
                <a:gd name="T66" fmla="*/ 545 w 1353"/>
                <a:gd name="T67" fmla="*/ 1329 h 1343"/>
                <a:gd name="T68" fmla="*/ 678 w 1353"/>
                <a:gd name="T69" fmla="*/ 1343 h 1343"/>
                <a:gd name="T70" fmla="*/ 812 w 1353"/>
                <a:gd name="T71" fmla="*/ 1329 h 1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53" h="1343">
                  <a:moveTo>
                    <a:pt x="812" y="1329"/>
                  </a:moveTo>
                  <a:lnTo>
                    <a:pt x="942" y="1287"/>
                  </a:lnTo>
                  <a:lnTo>
                    <a:pt x="1059" y="1223"/>
                  </a:lnTo>
                  <a:lnTo>
                    <a:pt x="1158" y="1140"/>
                  </a:lnTo>
                  <a:lnTo>
                    <a:pt x="1240" y="1038"/>
                  </a:lnTo>
                  <a:lnTo>
                    <a:pt x="1300" y="925"/>
                  </a:lnTo>
                  <a:lnTo>
                    <a:pt x="1339" y="801"/>
                  </a:lnTo>
                  <a:lnTo>
                    <a:pt x="1353" y="670"/>
                  </a:lnTo>
                  <a:lnTo>
                    <a:pt x="1337" y="536"/>
                  </a:lnTo>
                  <a:lnTo>
                    <a:pt x="1297" y="407"/>
                  </a:lnTo>
                  <a:lnTo>
                    <a:pt x="1232" y="292"/>
                  </a:lnTo>
                  <a:lnTo>
                    <a:pt x="1149" y="193"/>
                  </a:lnTo>
                  <a:lnTo>
                    <a:pt x="1046" y="112"/>
                  </a:lnTo>
                  <a:lnTo>
                    <a:pt x="991" y="78"/>
                  </a:lnTo>
                  <a:lnTo>
                    <a:pt x="933" y="52"/>
                  </a:lnTo>
                  <a:lnTo>
                    <a:pt x="808" y="14"/>
                  </a:lnTo>
                  <a:lnTo>
                    <a:pt x="676" y="0"/>
                  </a:lnTo>
                  <a:lnTo>
                    <a:pt x="607" y="5"/>
                  </a:lnTo>
                  <a:lnTo>
                    <a:pt x="538" y="16"/>
                  </a:lnTo>
                  <a:lnTo>
                    <a:pt x="408" y="55"/>
                  </a:lnTo>
                  <a:lnTo>
                    <a:pt x="292" y="120"/>
                  </a:lnTo>
                  <a:lnTo>
                    <a:pt x="193" y="202"/>
                  </a:lnTo>
                  <a:lnTo>
                    <a:pt x="112" y="303"/>
                  </a:lnTo>
                  <a:lnTo>
                    <a:pt x="51" y="416"/>
                  </a:lnTo>
                  <a:lnTo>
                    <a:pt x="14" y="541"/>
                  </a:lnTo>
                  <a:lnTo>
                    <a:pt x="5" y="606"/>
                  </a:lnTo>
                  <a:lnTo>
                    <a:pt x="0" y="672"/>
                  </a:lnTo>
                  <a:lnTo>
                    <a:pt x="14" y="808"/>
                  </a:lnTo>
                  <a:lnTo>
                    <a:pt x="56" y="937"/>
                  </a:lnTo>
                  <a:lnTo>
                    <a:pt x="121" y="1052"/>
                  </a:lnTo>
                  <a:lnTo>
                    <a:pt x="204" y="1151"/>
                  </a:lnTo>
                  <a:lnTo>
                    <a:pt x="307" y="1232"/>
                  </a:lnTo>
                  <a:lnTo>
                    <a:pt x="419" y="1291"/>
                  </a:lnTo>
                  <a:lnTo>
                    <a:pt x="545" y="1329"/>
                  </a:lnTo>
                  <a:lnTo>
                    <a:pt x="678" y="1343"/>
                  </a:lnTo>
                  <a:lnTo>
                    <a:pt x="812" y="1329"/>
                  </a:lnTo>
                  <a:close/>
                </a:path>
              </a:pathLst>
            </a:custGeom>
            <a:solidFill>
              <a:srgbClr val="FFF2E6"/>
            </a:solidFill>
            <a:ln w="1651">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92" name="Freeform 1368"/>
            <p:cNvSpPr>
              <a:spLocks/>
            </p:cNvSpPr>
            <p:nvPr/>
          </p:nvSpPr>
          <p:spPr bwMode="auto">
            <a:xfrm>
              <a:off x="4896" y="3041"/>
              <a:ext cx="100" cy="115"/>
            </a:xfrm>
            <a:custGeom>
              <a:avLst/>
              <a:gdLst>
                <a:gd name="T0" fmla="*/ 906 w 1508"/>
                <a:gd name="T1" fmla="*/ 1479 h 1495"/>
                <a:gd name="T2" fmla="*/ 1052 w 1508"/>
                <a:gd name="T3" fmla="*/ 1432 h 1495"/>
                <a:gd name="T4" fmla="*/ 1182 w 1508"/>
                <a:gd name="T5" fmla="*/ 1361 h 1495"/>
                <a:gd name="T6" fmla="*/ 1293 w 1508"/>
                <a:gd name="T7" fmla="*/ 1266 h 1495"/>
                <a:gd name="T8" fmla="*/ 1384 w 1508"/>
                <a:gd name="T9" fmla="*/ 1156 h 1495"/>
                <a:gd name="T10" fmla="*/ 1452 w 1508"/>
                <a:gd name="T11" fmla="*/ 1029 h 1495"/>
                <a:gd name="T12" fmla="*/ 1493 w 1508"/>
                <a:gd name="T13" fmla="*/ 891 h 1495"/>
                <a:gd name="T14" fmla="*/ 1508 w 1508"/>
                <a:gd name="T15" fmla="*/ 746 h 1495"/>
                <a:gd name="T16" fmla="*/ 1491 w 1508"/>
                <a:gd name="T17" fmla="*/ 596 h 1495"/>
                <a:gd name="T18" fmla="*/ 1447 w 1508"/>
                <a:gd name="T19" fmla="*/ 451 h 1495"/>
                <a:gd name="T20" fmla="*/ 1374 w 1508"/>
                <a:gd name="T21" fmla="*/ 322 h 1495"/>
                <a:gd name="T22" fmla="*/ 1282 w 1508"/>
                <a:gd name="T23" fmla="*/ 211 h 1495"/>
                <a:gd name="T24" fmla="*/ 1228 w 1508"/>
                <a:gd name="T25" fmla="*/ 163 h 1495"/>
                <a:gd name="T26" fmla="*/ 1168 w 1508"/>
                <a:gd name="T27" fmla="*/ 122 h 1495"/>
                <a:gd name="T28" fmla="*/ 1108 w 1508"/>
                <a:gd name="T29" fmla="*/ 85 h 1495"/>
                <a:gd name="T30" fmla="*/ 1043 w 1508"/>
                <a:gd name="T31" fmla="*/ 55 h 1495"/>
                <a:gd name="T32" fmla="*/ 901 w 1508"/>
                <a:gd name="T33" fmla="*/ 14 h 1495"/>
                <a:gd name="T34" fmla="*/ 754 w 1508"/>
                <a:gd name="T35" fmla="*/ 0 h 1495"/>
                <a:gd name="T36" fmla="*/ 678 w 1508"/>
                <a:gd name="T37" fmla="*/ 5 h 1495"/>
                <a:gd name="T38" fmla="*/ 602 w 1508"/>
                <a:gd name="T39" fmla="*/ 16 h 1495"/>
                <a:gd name="T40" fmla="*/ 530 w 1508"/>
                <a:gd name="T41" fmla="*/ 34 h 1495"/>
                <a:gd name="T42" fmla="*/ 458 w 1508"/>
                <a:gd name="T43" fmla="*/ 60 h 1495"/>
                <a:gd name="T44" fmla="*/ 328 w 1508"/>
                <a:gd name="T45" fmla="*/ 131 h 1495"/>
                <a:gd name="T46" fmla="*/ 216 w 1508"/>
                <a:gd name="T47" fmla="*/ 223 h 1495"/>
                <a:gd name="T48" fmla="*/ 125 w 1508"/>
                <a:gd name="T49" fmla="*/ 336 h 1495"/>
                <a:gd name="T50" fmla="*/ 58 w 1508"/>
                <a:gd name="T51" fmla="*/ 462 h 1495"/>
                <a:gd name="T52" fmla="*/ 35 w 1508"/>
                <a:gd name="T53" fmla="*/ 530 h 1495"/>
                <a:gd name="T54" fmla="*/ 17 w 1508"/>
                <a:gd name="T55" fmla="*/ 601 h 1495"/>
                <a:gd name="T56" fmla="*/ 6 w 1508"/>
                <a:gd name="T57" fmla="*/ 672 h 1495"/>
                <a:gd name="T58" fmla="*/ 0 w 1508"/>
                <a:gd name="T59" fmla="*/ 746 h 1495"/>
                <a:gd name="T60" fmla="*/ 17 w 1508"/>
                <a:gd name="T61" fmla="*/ 898 h 1495"/>
                <a:gd name="T62" fmla="*/ 63 w 1508"/>
                <a:gd name="T63" fmla="*/ 1041 h 1495"/>
                <a:gd name="T64" fmla="*/ 136 w 1508"/>
                <a:gd name="T65" fmla="*/ 1170 h 1495"/>
                <a:gd name="T66" fmla="*/ 230 w 1508"/>
                <a:gd name="T67" fmla="*/ 1280 h 1495"/>
                <a:gd name="T68" fmla="*/ 342 w 1508"/>
                <a:gd name="T69" fmla="*/ 1370 h 1495"/>
                <a:gd name="T70" fmla="*/ 469 w 1508"/>
                <a:gd name="T71" fmla="*/ 1438 h 1495"/>
                <a:gd name="T72" fmla="*/ 609 w 1508"/>
                <a:gd name="T73" fmla="*/ 1479 h 1495"/>
                <a:gd name="T74" fmla="*/ 754 w 1508"/>
                <a:gd name="T75" fmla="*/ 1495 h 1495"/>
                <a:gd name="T76" fmla="*/ 906 w 1508"/>
                <a:gd name="T77" fmla="*/ 1479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08" h="1495">
                  <a:moveTo>
                    <a:pt x="906" y="1479"/>
                  </a:moveTo>
                  <a:lnTo>
                    <a:pt x="1052" y="1432"/>
                  </a:lnTo>
                  <a:lnTo>
                    <a:pt x="1182" y="1361"/>
                  </a:lnTo>
                  <a:lnTo>
                    <a:pt x="1293" y="1266"/>
                  </a:lnTo>
                  <a:lnTo>
                    <a:pt x="1384" y="1156"/>
                  </a:lnTo>
                  <a:lnTo>
                    <a:pt x="1452" y="1029"/>
                  </a:lnTo>
                  <a:lnTo>
                    <a:pt x="1493" y="891"/>
                  </a:lnTo>
                  <a:lnTo>
                    <a:pt x="1508" y="746"/>
                  </a:lnTo>
                  <a:lnTo>
                    <a:pt x="1491" y="596"/>
                  </a:lnTo>
                  <a:lnTo>
                    <a:pt x="1447" y="451"/>
                  </a:lnTo>
                  <a:lnTo>
                    <a:pt x="1374" y="322"/>
                  </a:lnTo>
                  <a:lnTo>
                    <a:pt x="1282" y="211"/>
                  </a:lnTo>
                  <a:lnTo>
                    <a:pt x="1228" y="163"/>
                  </a:lnTo>
                  <a:lnTo>
                    <a:pt x="1168" y="122"/>
                  </a:lnTo>
                  <a:lnTo>
                    <a:pt x="1108" y="85"/>
                  </a:lnTo>
                  <a:lnTo>
                    <a:pt x="1043" y="55"/>
                  </a:lnTo>
                  <a:lnTo>
                    <a:pt x="901" y="14"/>
                  </a:lnTo>
                  <a:lnTo>
                    <a:pt x="754" y="0"/>
                  </a:lnTo>
                  <a:lnTo>
                    <a:pt x="678" y="5"/>
                  </a:lnTo>
                  <a:lnTo>
                    <a:pt x="602" y="16"/>
                  </a:lnTo>
                  <a:lnTo>
                    <a:pt x="530" y="34"/>
                  </a:lnTo>
                  <a:lnTo>
                    <a:pt x="458" y="60"/>
                  </a:lnTo>
                  <a:lnTo>
                    <a:pt x="328" y="131"/>
                  </a:lnTo>
                  <a:lnTo>
                    <a:pt x="216" y="223"/>
                  </a:lnTo>
                  <a:lnTo>
                    <a:pt x="125" y="336"/>
                  </a:lnTo>
                  <a:lnTo>
                    <a:pt x="58" y="462"/>
                  </a:lnTo>
                  <a:lnTo>
                    <a:pt x="35" y="530"/>
                  </a:lnTo>
                  <a:lnTo>
                    <a:pt x="17" y="601"/>
                  </a:lnTo>
                  <a:lnTo>
                    <a:pt x="6" y="672"/>
                  </a:lnTo>
                  <a:lnTo>
                    <a:pt x="0" y="746"/>
                  </a:lnTo>
                  <a:lnTo>
                    <a:pt x="17" y="898"/>
                  </a:lnTo>
                  <a:lnTo>
                    <a:pt x="63" y="1041"/>
                  </a:lnTo>
                  <a:lnTo>
                    <a:pt x="136" y="1170"/>
                  </a:lnTo>
                  <a:lnTo>
                    <a:pt x="230" y="1280"/>
                  </a:lnTo>
                  <a:lnTo>
                    <a:pt x="342" y="1370"/>
                  </a:lnTo>
                  <a:lnTo>
                    <a:pt x="469" y="1438"/>
                  </a:lnTo>
                  <a:lnTo>
                    <a:pt x="609" y="1479"/>
                  </a:lnTo>
                  <a:lnTo>
                    <a:pt x="754" y="1495"/>
                  </a:lnTo>
                  <a:lnTo>
                    <a:pt x="906" y="1479"/>
                  </a:lnTo>
                  <a:close/>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93" name="Freeform 1369"/>
            <p:cNvSpPr>
              <a:spLocks/>
            </p:cNvSpPr>
            <p:nvPr/>
          </p:nvSpPr>
          <p:spPr bwMode="auto">
            <a:xfrm>
              <a:off x="4926" y="3170"/>
              <a:ext cx="86" cy="99"/>
            </a:xfrm>
            <a:custGeom>
              <a:avLst/>
              <a:gdLst>
                <a:gd name="T0" fmla="*/ 130 w 1292"/>
                <a:gd name="T1" fmla="*/ 1071 h 1287"/>
                <a:gd name="T2" fmla="*/ 4 w 1292"/>
                <a:gd name="T3" fmla="*/ 470 h 1287"/>
                <a:gd name="T4" fmla="*/ 2 w 1292"/>
                <a:gd name="T5" fmla="*/ 454 h 1287"/>
                <a:gd name="T6" fmla="*/ 0 w 1292"/>
                <a:gd name="T7" fmla="*/ 390 h 1287"/>
                <a:gd name="T8" fmla="*/ 23 w 1292"/>
                <a:gd name="T9" fmla="*/ 327 h 1287"/>
                <a:gd name="T10" fmla="*/ 65 w 1292"/>
                <a:gd name="T11" fmla="*/ 263 h 1287"/>
                <a:gd name="T12" fmla="*/ 125 w 1292"/>
                <a:gd name="T13" fmla="*/ 205 h 1287"/>
                <a:gd name="T14" fmla="*/ 204 w 1292"/>
                <a:gd name="T15" fmla="*/ 148 h 1287"/>
                <a:gd name="T16" fmla="*/ 294 w 1292"/>
                <a:gd name="T17" fmla="*/ 99 h 1287"/>
                <a:gd name="T18" fmla="*/ 399 w 1292"/>
                <a:gd name="T19" fmla="*/ 58 h 1287"/>
                <a:gd name="T20" fmla="*/ 513 w 1292"/>
                <a:gd name="T21" fmla="*/ 28 h 1287"/>
                <a:gd name="T22" fmla="*/ 631 w 1292"/>
                <a:gd name="T23" fmla="*/ 7 h 1287"/>
                <a:gd name="T24" fmla="*/ 745 w 1292"/>
                <a:gd name="T25" fmla="*/ 0 h 1287"/>
                <a:gd name="T26" fmla="*/ 849 w 1292"/>
                <a:gd name="T27" fmla="*/ 7 h 1287"/>
                <a:gd name="T28" fmla="*/ 942 w 1292"/>
                <a:gd name="T29" fmla="*/ 26 h 1287"/>
                <a:gd name="T30" fmla="*/ 1023 w 1292"/>
                <a:gd name="T31" fmla="*/ 53 h 1287"/>
                <a:gd name="T32" fmla="*/ 1088 w 1292"/>
                <a:gd name="T33" fmla="*/ 92 h 1287"/>
                <a:gd name="T34" fmla="*/ 1135 w 1292"/>
                <a:gd name="T35" fmla="*/ 143 h 1287"/>
                <a:gd name="T36" fmla="*/ 1160 w 1292"/>
                <a:gd name="T37" fmla="*/ 200 h 1287"/>
                <a:gd name="T38" fmla="*/ 1162 w 1292"/>
                <a:gd name="T39" fmla="*/ 219 h 1287"/>
                <a:gd name="T40" fmla="*/ 1292 w 1292"/>
                <a:gd name="T41" fmla="*/ 838 h 1287"/>
                <a:gd name="T42" fmla="*/ 1288 w 1292"/>
                <a:gd name="T43" fmla="*/ 836 h 1287"/>
                <a:gd name="T44" fmla="*/ 1290 w 1292"/>
                <a:gd name="T45" fmla="*/ 898 h 1287"/>
                <a:gd name="T46" fmla="*/ 1269 w 1292"/>
                <a:gd name="T47" fmla="*/ 963 h 1287"/>
                <a:gd name="T48" fmla="*/ 1227 w 1292"/>
                <a:gd name="T49" fmla="*/ 1025 h 1287"/>
                <a:gd name="T50" fmla="*/ 1167 w 1292"/>
                <a:gd name="T51" fmla="*/ 1085 h 1287"/>
                <a:gd name="T52" fmla="*/ 1091 w 1292"/>
                <a:gd name="T53" fmla="*/ 1140 h 1287"/>
                <a:gd name="T54" fmla="*/ 998 w 1292"/>
                <a:gd name="T55" fmla="*/ 1190 h 1287"/>
                <a:gd name="T56" fmla="*/ 893 w 1292"/>
                <a:gd name="T57" fmla="*/ 1230 h 1287"/>
                <a:gd name="T58" fmla="*/ 777 w 1292"/>
                <a:gd name="T59" fmla="*/ 1262 h 1287"/>
                <a:gd name="T60" fmla="*/ 547 w 1292"/>
                <a:gd name="T61" fmla="*/ 1287 h 1287"/>
                <a:gd name="T62" fmla="*/ 443 w 1292"/>
                <a:gd name="T63" fmla="*/ 1283 h 1287"/>
                <a:gd name="T64" fmla="*/ 348 w 1292"/>
                <a:gd name="T65" fmla="*/ 1265 h 1287"/>
                <a:gd name="T66" fmla="*/ 269 w 1292"/>
                <a:gd name="T67" fmla="*/ 1235 h 1287"/>
                <a:gd name="T68" fmla="*/ 204 w 1292"/>
                <a:gd name="T69" fmla="*/ 1195 h 1287"/>
                <a:gd name="T70" fmla="*/ 157 w 1292"/>
                <a:gd name="T71" fmla="*/ 1147 h 1287"/>
                <a:gd name="T72" fmla="*/ 132 w 1292"/>
                <a:gd name="T73" fmla="*/ 1090 h 1287"/>
                <a:gd name="T74" fmla="*/ 130 w 1292"/>
                <a:gd name="T75" fmla="*/ 1071 h 1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92" h="1287">
                  <a:moveTo>
                    <a:pt x="130" y="1071"/>
                  </a:moveTo>
                  <a:lnTo>
                    <a:pt x="4" y="470"/>
                  </a:lnTo>
                  <a:lnTo>
                    <a:pt x="2" y="454"/>
                  </a:lnTo>
                  <a:lnTo>
                    <a:pt x="0" y="390"/>
                  </a:lnTo>
                  <a:lnTo>
                    <a:pt x="23" y="327"/>
                  </a:lnTo>
                  <a:lnTo>
                    <a:pt x="65" y="263"/>
                  </a:lnTo>
                  <a:lnTo>
                    <a:pt x="125" y="205"/>
                  </a:lnTo>
                  <a:lnTo>
                    <a:pt x="204" y="148"/>
                  </a:lnTo>
                  <a:lnTo>
                    <a:pt x="294" y="99"/>
                  </a:lnTo>
                  <a:lnTo>
                    <a:pt x="399" y="58"/>
                  </a:lnTo>
                  <a:lnTo>
                    <a:pt x="513" y="28"/>
                  </a:lnTo>
                  <a:lnTo>
                    <a:pt x="631" y="7"/>
                  </a:lnTo>
                  <a:lnTo>
                    <a:pt x="745" y="0"/>
                  </a:lnTo>
                  <a:lnTo>
                    <a:pt x="849" y="7"/>
                  </a:lnTo>
                  <a:lnTo>
                    <a:pt x="942" y="26"/>
                  </a:lnTo>
                  <a:lnTo>
                    <a:pt x="1023" y="53"/>
                  </a:lnTo>
                  <a:lnTo>
                    <a:pt x="1088" y="92"/>
                  </a:lnTo>
                  <a:lnTo>
                    <a:pt x="1135" y="143"/>
                  </a:lnTo>
                  <a:lnTo>
                    <a:pt x="1160" y="200"/>
                  </a:lnTo>
                  <a:lnTo>
                    <a:pt x="1162" y="219"/>
                  </a:lnTo>
                  <a:lnTo>
                    <a:pt x="1292" y="838"/>
                  </a:lnTo>
                  <a:lnTo>
                    <a:pt x="1288" y="836"/>
                  </a:lnTo>
                  <a:lnTo>
                    <a:pt x="1290" y="898"/>
                  </a:lnTo>
                  <a:lnTo>
                    <a:pt x="1269" y="963"/>
                  </a:lnTo>
                  <a:lnTo>
                    <a:pt x="1227" y="1025"/>
                  </a:lnTo>
                  <a:lnTo>
                    <a:pt x="1167" y="1085"/>
                  </a:lnTo>
                  <a:lnTo>
                    <a:pt x="1091" y="1140"/>
                  </a:lnTo>
                  <a:lnTo>
                    <a:pt x="998" y="1190"/>
                  </a:lnTo>
                  <a:lnTo>
                    <a:pt x="893" y="1230"/>
                  </a:lnTo>
                  <a:lnTo>
                    <a:pt x="777" y="1262"/>
                  </a:lnTo>
                  <a:lnTo>
                    <a:pt x="547" y="1287"/>
                  </a:lnTo>
                  <a:lnTo>
                    <a:pt x="443" y="1283"/>
                  </a:lnTo>
                  <a:lnTo>
                    <a:pt x="348" y="1265"/>
                  </a:lnTo>
                  <a:lnTo>
                    <a:pt x="269" y="1235"/>
                  </a:lnTo>
                  <a:lnTo>
                    <a:pt x="204" y="1195"/>
                  </a:lnTo>
                  <a:lnTo>
                    <a:pt x="157" y="1147"/>
                  </a:lnTo>
                  <a:lnTo>
                    <a:pt x="132" y="1090"/>
                  </a:lnTo>
                  <a:lnTo>
                    <a:pt x="130" y="1071"/>
                  </a:lnTo>
                  <a:close/>
                </a:path>
              </a:pathLst>
            </a:custGeom>
            <a:solidFill>
              <a:srgbClr val="4D6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94" name="Freeform 1370"/>
            <p:cNvSpPr>
              <a:spLocks/>
            </p:cNvSpPr>
            <p:nvPr/>
          </p:nvSpPr>
          <p:spPr bwMode="auto">
            <a:xfrm>
              <a:off x="4960" y="3172"/>
              <a:ext cx="51" cy="91"/>
            </a:xfrm>
            <a:custGeom>
              <a:avLst/>
              <a:gdLst>
                <a:gd name="T0" fmla="*/ 0 w 763"/>
                <a:gd name="T1" fmla="*/ 25 h 1193"/>
                <a:gd name="T2" fmla="*/ 116 w 763"/>
                <a:gd name="T3" fmla="*/ 5 h 1193"/>
                <a:gd name="T4" fmla="*/ 227 w 763"/>
                <a:gd name="T5" fmla="*/ 0 h 1193"/>
                <a:gd name="T6" fmla="*/ 329 w 763"/>
                <a:gd name="T7" fmla="*/ 5 h 1193"/>
                <a:gd name="T8" fmla="*/ 420 w 763"/>
                <a:gd name="T9" fmla="*/ 23 h 1193"/>
                <a:gd name="T10" fmla="*/ 499 w 763"/>
                <a:gd name="T11" fmla="*/ 50 h 1193"/>
                <a:gd name="T12" fmla="*/ 562 w 763"/>
                <a:gd name="T13" fmla="*/ 89 h 1193"/>
                <a:gd name="T14" fmla="*/ 608 w 763"/>
                <a:gd name="T15" fmla="*/ 138 h 1193"/>
                <a:gd name="T16" fmla="*/ 631 w 763"/>
                <a:gd name="T17" fmla="*/ 195 h 1193"/>
                <a:gd name="T18" fmla="*/ 636 w 763"/>
                <a:gd name="T19" fmla="*/ 214 h 1193"/>
                <a:gd name="T20" fmla="*/ 763 w 763"/>
                <a:gd name="T21" fmla="*/ 819 h 1193"/>
                <a:gd name="T22" fmla="*/ 759 w 763"/>
                <a:gd name="T23" fmla="*/ 817 h 1193"/>
                <a:gd name="T24" fmla="*/ 763 w 763"/>
                <a:gd name="T25" fmla="*/ 875 h 1193"/>
                <a:gd name="T26" fmla="*/ 745 w 763"/>
                <a:gd name="T27" fmla="*/ 934 h 1193"/>
                <a:gd name="T28" fmla="*/ 707 w 763"/>
                <a:gd name="T29" fmla="*/ 988 h 1193"/>
                <a:gd name="T30" fmla="*/ 652 w 763"/>
                <a:gd name="T31" fmla="*/ 1038 h 1193"/>
                <a:gd name="T32" fmla="*/ 494 w 763"/>
                <a:gd name="T33" fmla="*/ 1128 h 1193"/>
                <a:gd name="T34" fmla="*/ 280 w 763"/>
                <a:gd name="T35" fmla="*/ 1193 h 1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3" h="1193">
                  <a:moveTo>
                    <a:pt x="0" y="25"/>
                  </a:moveTo>
                  <a:lnTo>
                    <a:pt x="116" y="5"/>
                  </a:lnTo>
                  <a:lnTo>
                    <a:pt x="227" y="0"/>
                  </a:lnTo>
                  <a:lnTo>
                    <a:pt x="329" y="5"/>
                  </a:lnTo>
                  <a:lnTo>
                    <a:pt x="420" y="23"/>
                  </a:lnTo>
                  <a:lnTo>
                    <a:pt x="499" y="50"/>
                  </a:lnTo>
                  <a:lnTo>
                    <a:pt x="562" y="89"/>
                  </a:lnTo>
                  <a:lnTo>
                    <a:pt x="608" y="138"/>
                  </a:lnTo>
                  <a:lnTo>
                    <a:pt x="631" y="195"/>
                  </a:lnTo>
                  <a:lnTo>
                    <a:pt x="636" y="214"/>
                  </a:lnTo>
                  <a:lnTo>
                    <a:pt x="763" y="819"/>
                  </a:lnTo>
                  <a:lnTo>
                    <a:pt x="759" y="817"/>
                  </a:lnTo>
                  <a:lnTo>
                    <a:pt x="763" y="875"/>
                  </a:lnTo>
                  <a:lnTo>
                    <a:pt x="745" y="934"/>
                  </a:lnTo>
                  <a:lnTo>
                    <a:pt x="707" y="988"/>
                  </a:lnTo>
                  <a:lnTo>
                    <a:pt x="652" y="1038"/>
                  </a:lnTo>
                  <a:lnTo>
                    <a:pt x="494" y="1128"/>
                  </a:lnTo>
                  <a:lnTo>
                    <a:pt x="280" y="1193"/>
                  </a:lnTo>
                </a:path>
              </a:pathLst>
            </a:custGeom>
            <a:noFill/>
            <a:ln w="6350">
              <a:solidFill>
                <a:srgbClr val="1A4D1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95" name="Freeform 1371"/>
            <p:cNvSpPr>
              <a:spLocks/>
            </p:cNvSpPr>
            <p:nvPr/>
          </p:nvSpPr>
          <p:spPr bwMode="auto">
            <a:xfrm>
              <a:off x="4959" y="3172"/>
              <a:ext cx="47" cy="92"/>
            </a:xfrm>
            <a:custGeom>
              <a:avLst/>
              <a:gdLst>
                <a:gd name="T0" fmla="*/ 0 w 710"/>
                <a:gd name="T1" fmla="*/ 20 h 1189"/>
                <a:gd name="T2" fmla="*/ 103 w 710"/>
                <a:gd name="T3" fmla="*/ 4 h 1189"/>
                <a:gd name="T4" fmla="*/ 204 w 710"/>
                <a:gd name="T5" fmla="*/ 0 h 1189"/>
                <a:gd name="T6" fmla="*/ 296 w 710"/>
                <a:gd name="T7" fmla="*/ 9 h 1189"/>
                <a:gd name="T8" fmla="*/ 380 w 710"/>
                <a:gd name="T9" fmla="*/ 27 h 1189"/>
                <a:gd name="T10" fmla="*/ 452 w 710"/>
                <a:gd name="T11" fmla="*/ 57 h 1189"/>
                <a:gd name="T12" fmla="*/ 510 w 710"/>
                <a:gd name="T13" fmla="*/ 97 h 1189"/>
                <a:gd name="T14" fmla="*/ 555 w 710"/>
                <a:gd name="T15" fmla="*/ 143 h 1189"/>
                <a:gd name="T16" fmla="*/ 577 w 710"/>
                <a:gd name="T17" fmla="*/ 200 h 1189"/>
                <a:gd name="T18" fmla="*/ 591 w 710"/>
                <a:gd name="T19" fmla="*/ 271 h 1189"/>
                <a:gd name="T20" fmla="*/ 707 w 710"/>
                <a:gd name="T21" fmla="*/ 825 h 1189"/>
                <a:gd name="T22" fmla="*/ 705 w 710"/>
                <a:gd name="T23" fmla="*/ 832 h 1189"/>
                <a:gd name="T24" fmla="*/ 710 w 710"/>
                <a:gd name="T25" fmla="*/ 889 h 1189"/>
                <a:gd name="T26" fmla="*/ 694 w 710"/>
                <a:gd name="T27" fmla="*/ 947 h 1189"/>
                <a:gd name="T28" fmla="*/ 663 w 710"/>
                <a:gd name="T29" fmla="*/ 999 h 1189"/>
                <a:gd name="T30" fmla="*/ 612 w 710"/>
                <a:gd name="T31" fmla="*/ 1047 h 1189"/>
                <a:gd name="T32" fmla="*/ 549 w 710"/>
                <a:gd name="T33" fmla="*/ 1092 h 1189"/>
                <a:gd name="T34" fmla="*/ 470 w 710"/>
                <a:gd name="T35" fmla="*/ 1128 h 1189"/>
                <a:gd name="T36" fmla="*/ 278 w 710"/>
                <a:gd name="T37" fmla="*/ 1189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10" h="1189">
                  <a:moveTo>
                    <a:pt x="0" y="20"/>
                  </a:moveTo>
                  <a:lnTo>
                    <a:pt x="103" y="4"/>
                  </a:lnTo>
                  <a:lnTo>
                    <a:pt x="204" y="0"/>
                  </a:lnTo>
                  <a:lnTo>
                    <a:pt x="296" y="9"/>
                  </a:lnTo>
                  <a:lnTo>
                    <a:pt x="380" y="27"/>
                  </a:lnTo>
                  <a:lnTo>
                    <a:pt x="452" y="57"/>
                  </a:lnTo>
                  <a:lnTo>
                    <a:pt x="510" y="97"/>
                  </a:lnTo>
                  <a:lnTo>
                    <a:pt x="555" y="143"/>
                  </a:lnTo>
                  <a:lnTo>
                    <a:pt x="577" y="200"/>
                  </a:lnTo>
                  <a:lnTo>
                    <a:pt x="591" y="271"/>
                  </a:lnTo>
                  <a:lnTo>
                    <a:pt x="707" y="825"/>
                  </a:lnTo>
                  <a:lnTo>
                    <a:pt x="705" y="832"/>
                  </a:lnTo>
                  <a:lnTo>
                    <a:pt x="710" y="889"/>
                  </a:lnTo>
                  <a:lnTo>
                    <a:pt x="694" y="947"/>
                  </a:lnTo>
                  <a:lnTo>
                    <a:pt x="663" y="999"/>
                  </a:lnTo>
                  <a:lnTo>
                    <a:pt x="612" y="1047"/>
                  </a:lnTo>
                  <a:lnTo>
                    <a:pt x="549" y="1092"/>
                  </a:lnTo>
                  <a:lnTo>
                    <a:pt x="470" y="1128"/>
                  </a:lnTo>
                  <a:lnTo>
                    <a:pt x="278" y="1189"/>
                  </a:lnTo>
                </a:path>
              </a:pathLst>
            </a:custGeom>
            <a:noFill/>
            <a:ln w="6350">
              <a:solidFill>
                <a:srgbClr val="1F4F1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96" name="Freeform 1372"/>
            <p:cNvSpPr>
              <a:spLocks/>
            </p:cNvSpPr>
            <p:nvPr/>
          </p:nvSpPr>
          <p:spPr bwMode="auto">
            <a:xfrm>
              <a:off x="4959" y="3173"/>
              <a:ext cx="43" cy="91"/>
            </a:xfrm>
            <a:custGeom>
              <a:avLst/>
              <a:gdLst>
                <a:gd name="T0" fmla="*/ 0 w 656"/>
                <a:gd name="T1" fmla="*/ 16 h 1182"/>
                <a:gd name="T2" fmla="*/ 94 w 656"/>
                <a:gd name="T3" fmla="*/ 2 h 1182"/>
                <a:gd name="T4" fmla="*/ 182 w 656"/>
                <a:gd name="T5" fmla="*/ 0 h 1182"/>
                <a:gd name="T6" fmla="*/ 266 w 656"/>
                <a:gd name="T7" fmla="*/ 9 h 1182"/>
                <a:gd name="T8" fmla="*/ 341 w 656"/>
                <a:gd name="T9" fmla="*/ 27 h 1182"/>
                <a:gd name="T10" fmla="*/ 405 w 656"/>
                <a:gd name="T11" fmla="*/ 57 h 1182"/>
                <a:gd name="T12" fmla="*/ 459 w 656"/>
                <a:gd name="T13" fmla="*/ 97 h 1182"/>
                <a:gd name="T14" fmla="*/ 496 w 656"/>
                <a:gd name="T15" fmla="*/ 145 h 1182"/>
                <a:gd name="T16" fmla="*/ 519 w 656"/>
                <a:gd name="T17" fmla="*/ 202 h 1182"/>
                <a:gd name="T18" fmla="*/ 545 w 656"/>
                <a:gd name="T19" fmla="*/ 330 h 1182"/>
                <a:gd name="T20" fmla="*/ 649 w 656"/>
                <a:gd name="T21" fmla="*/ 827 h 1182"/>
                <a:gd name="T22" fmla="*/ 652 w 656"/>
                <a:gd name="T23" fmla="*/ 843 h 1182"/>
                <a:gd name="T24" fmla="*/ 656 w 656"/>
                <a:gd name="T25" fmla="*/ 900 h 1182"/>
                <a:gd name="T26" fmla="*/ 645 w 656"/>
                <a:gd name="T27" fmla="*/ 954 h 1182"/>
                <a:gd name="T28" fmla="*/ 616 w 656"/>
                <a:gd name="T29" fmla="*/ 1004 h 1182"/>
                <a:gd name="T30" fmla="*/ 573 w 656"/>
                <a:gd name="T31" fmla="*/ 1051 h 1182"/>
                <a:gd name="T32" fmla="*/ 517 w 656"/>
                <a:gd name="T33" fmla="*/ 1092 h 1182"/>
                <a:gd name="T34" fmla="*/ 445 w 656"/>
                <a:gd name="T35" fmla="*/ 1126 h 1182"/>
                <a:gd name="T36" fmla="*/ 273 w 656"/>
                <a:gd name="T37" fmla="*/ 1182 h 1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6" h="1182">
                  <a:moveTo>
                    <a:pt x="0" y="16"/>
                  </a:moveTo>
                  <a:lnTo>
                    <a:pt x="94" y="2"/>
                  </a:lnTo>
                  <a:lnTo>
                    <a:pt x="182" y="0"/>
                  </a:lnTo>
                  <a:lnTo>
                    <a:pt x="266" y="9"/>
                  </a:lnTo>
                  <a:lnTo>
                    <a:pt x="341" y="27"/>
                  </a:lnTo>
                  <a:lnTo>
                    <a:pt x="405" y="57"/>
                  </a:lnTo>
                  <a:lnTo>
                    <a:pt x="459" y="97"/>
                  </a:lnTo>
                  <a:lnTo>
                    <a:pt x="496" y="145"/>
                  </a:lnTo>
                  <a:lnTo>
                    <a:pt x="519" y="202"/>
                  </a:lnTo>
                  <a:lnTo>
                    <a:pt x="545" y="330"/>
                  </a:lnTo>
                  <a:lnTo>
                    <a:pt x="649" y="827"/>
                  </a:lnTo>
                  <a:lnTo>
                    <a:pt x="652" y="843"/>
                  </a:lnTo>
                  <a:lnTo>
                    <a:pt x="656" y="900"/>
                  </a:lnTo>
                  <a:lnTo>
                    <a:pt x="645" y="954"/>
                  </a:lnTo>
                  <a:lnTo>
                    <a:pt x="616" y="1004"/>
                  </a:lnTo>
                  <a:lnTo>
                    <a:pt x="573" y="1051"/>
                  </a:lnTo>
                  <a:lnTo>
                    <a:pt x="517" y="1092"/>
                  </a:lnTo>
                  <a:lnTo>
                    <a:pt x="445" y="1126"/>
                  </a:lnTo>
                  <a:lnTo>
                    <a:pt x="273" y="1182"/>
                  </a:lnTo>
                </a:path>
              </a:pathLst>
            </a:custGeom>
            <a:noFill/>
            <a:ln w="6350">
              <a:solidFill>
                <a:srgbClr val="245224"/>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97" name="Freeform 1373"/>
            <p:cNvSpPr>
              <a:spLocks/>
            </p:cNvSpPr>
            <p:nvPr/>
          </p:nvSpPr>
          <p:spPr bwMode="auto">
            <a:xfrm>
              <a:off x="4958" y="3173"/>
              <a:ext cx="40" cy="91"/>
            </a:xfrm>
            <a:custGeom>
              <a:avLst/>
              <a:gdLst>
                <a:gd name="T0" fmla="*/ 0 w 604"/>
                <a:gd name="T1" fmla="*/ 13 h 1179"/>
                <a:gd name="T2" fmla="*/ 84 w 604"/>
                <a:gd name="T3" fmla="*/ 0 h 1179"/>
                <a:gd name="T4" fmla="*/ 162 w 604"/>
                <a:gd name="T5" fmla="*/ 0 h 1179"/>
                <a:gd name="T6" fmla="*/ 237 w 604"/>
                <a:gd name="T7" fmla="*/ 11 h 1179"/>
                <a:gd name="T8" fmla="*/ 302 w 604"/>
                <a:gd name="T9" fmla="*/ 34 h 1179"/>
                <a:gd name="T10" fmla="*/ 360 w 604"/>
                <a:gd name="T11" fmla="*/ 64 h 1179"/>
                <a:gd name="T12" fmla="*/ 409 w 604"/>
                <a:gd name="T13" fmla="*/ 106 h 1179"/>
                <a:gd name="T14" fmla="*/ 443 w 604"/>
                <a:gd name="T15" fmla="*/ 154 h 1179"/>
                <a:gd name="T16" fmla="*/ 464 w 604"/>
                <a:gd name="T17" fmla="*/ 212 h 1179"/>
                <a:gd name="T18" fmla="*/ 501 w 604"/>
                <a:gd name="T19" fmla="*/ 391 h 1179"/>
                <a:gd name="T20" fmla="*/ 594 w 604"/>
                <a:gd name="T21" fmla="*/ 834 h 1179"/>
                <a:gd name="T22" fmla="*/ 599 w 604"/>
                <a:gd name="T23" fmla="*/ 859 h 1179"/>
                <a:gd name="T24" fmla="*/ 604 w 604"/>
                <a:gd name="T25" fmla="*/ 916 h 1179"/>
                <a:gd name="T26" fmla="*/ 594 w 604"/>
                <a:gd name="T27" fmla="*/ 969 h 1179"/>
                <a:gd name="T28" fmla="*/ 572 w 604"/>
                <a:gd name="T29" fmla="*/ 1015 h 1179"/>
                <a:gd name="T30" fmla="*/ 534 w 604"/>
                <a:gd name="T31" fmla="*/ 1059 h 1179"/>
                <a:gd name="T32" fmla="*/ 425 w 604"/>
                <a:gd name="T33" fmla="*/ 1130 h 1179"/>
                <a:gd name="T34" fmla="*/ 272 w 604"/>
                <a:gd name="T35" fmla="*/ 1179 h 1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4" h="1179">
                  <a:moveTo>
                    <a:pt x="0" y="13"/>
                  </a:moveTo>
                  <a:lnTo>
                    <a:pt x="84" y="0"/>
                  </a:lnTo>
                  <a:lnTo>
                    <a:pt x="162" y="0"/>
                  </a:lnTo>
                  <a:lnTo>
                    <a:pt x="237" y="11"/>
                  </a:lnTo>
                  <a:lnTo>
                    <a:pt x="302" y="34"/>
                  </a:lnTo>
                  <a:lnTo>
                    <a:pt x="360" y="64"/>
                  </a:lnTo>
                  <a:lnTo>
                    <a:pt x="409" y="106"/>
                  </a:lnTo>
                  <a:lnTo>
                    <a:pt x="443" y="154"/>
                  </a:lnTo>
                  <a:lnTo>
                    <a:pt x="464" y="212"/>
                  </a:lnTo>
                  <a:lnTo>
                    <a:pt x="501" y="391"/>
                  </a:lnTo>
                  <a:lnTo>
                    <a:pt x="594" y="834"/>
                  </a:lnTo>
                  <a:lnTo>
                    <a:pt x="599" y="859"/>
                  </a:lnTo>
                  <a:lnTo>
                    <a:pt x="604" y="916"/>
                  </a:lnTo>
                  <a:lnTo>
                    <a:pt x="594" y="969"/>
                  </a:lnTo>
                  <a:lnTo>
                    <a:pt x="572" y="1015"/>
                  </a:lnTo>
                  <a:lnTo>
                    <a:pt x="534" y="1059"/>
                  </a:lnTo>
                  <a:lnTo>
                    <a:pt x="425" y="1130"/>
                  </a:lnTo>
                  <a:lnTo>
                    <a:pt x="272" y="1179"/>
                  </a:lnTo>
                </a:path>
              </a:pathLst>
            </a:custGeom>
            <a:noFill/>
            <a:ln w="7938">
              <a:solidFill>
                <a:srgbClr val="29542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98" name="Freeform 1374"/>
            <p:cNvSpPr>
              <a:spLocks/>
            </p:cNvSpPr>
            <p:nvPr/>
          </p:nvSpPr>
          <p:spPr bwMode="auto">
            <a:xfrm>
              <a:off x="4958" y="3174"/>
              <a:ext cx="36" cy="90"/>
            </a:xfrm>
            <a:custGeom>
              <a:avLst/>
              <a:gdLst>
                <a:gd name="T0" fmla="*/ 0 w 552"/>
                <a:gd name="T1" fmla="*/ 10 h 1175"/>
                <a:gd name="T2" fmla="*/ 72 w 552"/>
                <a:gd name="T3" fmla="*/ 0 h 1175"/>
                <a:gd name="T4" fmla="*/ 142 w 552"/>
                <a:gd name="T5" fmla="*/ 3 h 1175"/>
                <a:gd name="T6" fmla="*/ 207 w 552"/>
                <a:gd name="T7" fmla="*/ 16 h 1175"/>
                <a:gd name="T8" fmla="*/ 262 w 552"/>
                <a:gd name="T9" fmla="*/ 39 h 1175"/>
                <a:gd name="T10" fmla="*/ 313 w 552"/>
                <a:gd name="T11" fmla="*/ 71 h 1175"/>
                <a:gd name="T12" fmla="*/ 355 w 552"/>
                <a:gd name="T13" fmla="*/ 111 h 1175"/>
                <a:gd name="T14" fmla="*/ 387 w 552"/>
                <a:gd name="T15" fmla="*/ 159 h 1175"/>
                <a:gd name="T16" fmla="*/ 406 w 552"/>
                <a:gd name="T17" fmla="*/ 217 h 1175"/>
                <a:gd name="T18" fmla="*/ 455 w 552"/>
                <a:gd name="T19" fmla="*/ 452 h 1175"/>
                <a:gd name="T20" fmla="*/ 536 w 552"/>
                <a:gd name="T21" fmla="*/ 839 h 1175"/>
                <a:gd name="T22" fmla="*/ 543 w 552"/>
                <a:gd name="T23" fmla="*/ 873 h 1175"/>
                <a:gd name="T24" fmla="*/ 552 w 552"/>
                <a:gd name="T25" fmla="*/ 931 h 1175"/>
                <a:gd name="T26" fmla="*/ 546 w 552"/>
                <a:gd name="T27" fmla="*/ 982 h 1175"/>
                <a:gd name="T28" fmla="*/ 527 w 552"/>
                <a:gd name="T29" fmla="*/ 1027 h 1175"/>
                <a:gd name="T30" fmla="*/ 494 w 552"/>
                <a:gd name="T31" fmla="*/ 1069 h 1175"/>
                <a:gd name="T32" fmla="*/ 400 w 552"/>
                <a:gd name="T33" fmla="*/ 1131 h 1175"/>
                <a:gd name="T34" fmla="*/ 265 w 552"/>
                <a:gd name="T35" fmla="*/ 1175 h 1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2" h="1175">
                  <a:moveTo>
                    <a:pt x="0" y="10"/>
                  </a:moveTo>
                  <a:lnTo>
                    <a:pt x="72" y="0"/>
                  </a:lnTo>
                  <a:lnTo>
                    <a:pt x="142" y="3"/>
                  </a:lnTo>
                  <a:lnTo>
                    <a:pt x="207" y="16"/>
                  </a:lnTo>
                  <a:lnTo>
                    <a:pt x="262" y="39"/>
                  </a:lnTo>
                  <a:lnTo>
                    <a:pt x="313" y="71"/>
                  </a:lnTo>
                  <a:lnTo>
                    <a:pt x="355" y="111"/>
                  </a:lnTo>
                  <a:lnTo>
                    <a:pt x="387" y="159"/>
                  </a:lnTo>
                  <a:lnTo>
                    <a:pt x="406" y="217"/>
                  </a:lnTo>
                  <a:lnTo>
                    <a:pt x="455" y="452"/>
                  </a:lnTo>
                  <a:lnTo>
                    <a:pt x="536" y="839"/>
                  </a:lnTo>
                  <a:lnTo>
                    <a:pt x="543" y="873"/>
                  </a:lnTo>
                  <a:lnTo>
                    <a:pt x="552" y="931"/>
                  </a:lnTo>
                  <a:lnTo>
                    <a:pt x="546" y="982"/>
                  </a:lnTo>
                  <a:lnTo>
                    <a:pt x="527" y="1027"/>
                  </a:lnTo>
                  <a:lnTo>
                    <a:pt x="494" y="1069"/>
                  </a:lnTo>
                  <a:lnTo>
                    <a:pt x="400" y="1131"/>
                  </a:lnTo>
                  <a:lnTo>
                    <a:pt x="265" y="1175"/>
                  </a:lnTo>
                </a:path>
              </a:pathLst>
            </a:custGeom>
            <a:noFill/>
            <a:ln w="7938">
              <a:solidFill>
                <a:srgbClr val="2E572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7999" name="Freeform 1375"/>
            <p:cNvSpPr>
              <a:spLocks/>
            </p:cNvSpPr>
            <p:nvPr/>
          </p:nvSpPr>
          <p:spPr bwMode="auto">
            <a:xfrm>
              <a:off x="4957" y="3174"/>
              <a:ext cx="33" cy="90"/>
            </a:xfrm>
            <a:custGeom>
              <a:avLst/>
              <a:gdLst>
                <a:gd name="T0" fmla="*/ 0 w 499"/>
                <a:gd name="T1" fmla="*/ 9 h 1173"/>
                <a:gd name="T2" fmla="*/ 62 w 499"/>
                <a:gd name="T3" fmla="*/ 0 h 1173"/>
                <a:gd name="T4" fmla="*/ 120 w 499"/>
                <a:gd name="T5" fmla="*/ 5 h 1173"/>
                <a:gd name="T6" fmla="*/ 176 w 499"/>
                <a:gd name="T7" fmla="*/ 18 h 1173"/>
                <a:gd name="T8" fmla="*/ 225 w 499"/>
                <a:gd name="T9" fmla="*/ 43 h 1173"/>
                <a:gd name="T10" fmla="*/ 269 w 499"/>
                <a:gd name="T11" fmla="*/ 76 h 1173"/>
                <a:gd name="T12" fmla="*/ 306 w 499"/>
                <a:gd name="T13" fmla="*/ 118 h 1173"/>
                <a:gd name="T14" fmla="*/ 334 w 499"/>
                <a:gd name="T15" fmla="*/ 166 h 1173"/>
                <a:gd name="T16" fmla="*/ 351 w 499"/>
                <a:gd name="T17" fmla="*/ 224 h 1173"/>
                <a:gd name="T18" fmla="*/ 411 w 499"/>
                <a:gd name="T19" fmla="*/ 513 h 1173"/>
                <a:gd name="T20" fmla="*/ 480 w 499"/>
                <a:gd name="T21" fmla="*/ 845 h 1173"/>
                <a:gd name="T22" fmla="*/ 490 w 499"/>
                <a:gd name="T23" fmla="*/ 889 h 1173"/>
                <a:gd name="T24" fmla="*/ 499 w 499"/>
                <a:gd name="T25" fmla="*/ 945 h 1173"/>
                <a:gd name="T26" fmla="*/ 496 w 499"/>
                <a:gd name="T27" fmla="*/ 995 h 1173"/>
                <a:gd name="T28" fmla="*/ 483 w 499"/>
                <a:gd name="T29" fmla="*/ 1039 h 1173"/>
                <a:gd name="T30" fmla="*/ 457 w 499"/>
                <a:gd name="T31" fmla="*/ 1076 h 1173"/>
                <a:gd name="T32" fmla="*/ 378 w 499"/>
                <a:gd name="T33" fmla="*/ 1135 h 1173"/>
                <a:gd name="T34" fmla="*/ 262 w 499"/>
                <a:gd name="T35" fmla="*/ 1173 h 1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9" h="1173">
                  <a:moveTo>
                    <a:pt x="0" y="9"/>
                  </a:moveTo>
                  <a:lnTo>
                    <a:pt x="62" y="0"/>
                  </a:lnTo>
                  <a:lnTo>
                    <a:pt x="120" y="5"/>
                  </a:lnTo>
                  <a:lnTo>
                    <a:pt x="176" y="18"/>
                  </a:lnTo>
                  <a:lnTo>
                    <a:pt x="225" y="43"/>
                  </a:lnTo>
                  <a:lnTo>
                    <a:pt x="269" y="76"/>
                  </a:lnTo>
                  <a:lnTo>
                    <a:pt x="306" y="118"/>
                  </a:lnTo>
                  <a:lnTo>
                    <a:pt x="334" y="166"/>
                  </a:lnTo>
                  <a:lnTo>
                    <a:pt x="351" y="224"/>
                  </a:lnTo>
                  <a:lnTo>
                    <a:pt x="411" y="513"/>
                  </a:lnTo>
                  <a:lnTo>
                    <a:pt x="480" y="845"/>
                  </a:lnTo>
                  <a:lnTo>
                    <a:pt x="490" y="889"/>
                  </a:lnTo>
                  <a:lnTo>
                    <a:pt x="499" y="945"/>
                  </a:lnTo>
                  <a:lnTo>
                    <a:pt x="496" y="995"/>
                  </a:lnTo>
                  <a:lnTo>
                    <a:pt x="483" y="1039"/>
                  </a:lnTo>
                  <a:lnTo>
                    <a:pt x="457" y="1076"/>
                  </a:lnTo>
                  <a:lnTo>
                    <a:pt x="378" y="1135"/>
                  </a:lnTo>
                  <a:lnTo>
                    <a:pt x="262" y="1173"/>
                  </a:lnTo>
                </a:path>
              </a:pathLst>
            </a:custGeom>
            <a:noFill/>
            <a:ln w="7938">
              <a:solidFill>
                <a:srgbClr val="3359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00" name="Freeform 1376"/>
            <p:cNvSpPr>
              <a:spLocks/>
            </p:cNvSpPr>
            <p:nvPr/>
          </p:nvSpPr>
          <p:spPr bwMode="auto">
            <a:xfrm>
              <a:off x="4956" y="3175"/>
              <a:ext cx="30" cy="89"/>
            </a:xfrm>
            <a:custGeom>
              <a:avLst/>
              <a:gdLst>
                <a:gd name="T0" fmla="*/ 0 w 448"/>
                <a:gd name="T1" fmla="*/ 4 h 1168"/>
                <a:gd name="T2" fmla="*/ 51 w 448"/>
                <a:gd name="T3" fmla="*/ 0 h 1168"/>
                <a:gd name="T4" fmla="*/ 98 w 448"/>
                <a:gd name="T5" fmla="*/ 7 h 1168"/>
                <a:gd name="T6" fmla="*/ 143 w 448"/>
                <a:gd name="T7" fmla="*/ 23 h 1168"/>
                <a:gd name="T8" fmla="*/ 183 w 448"/>
                <a:gd name="T9" fmla="*/ 48 h 1168"/>
                <a:gd name="T10" fmla="*/ 223 w 448"/>
                <a:gd name="T11" fmla="*/ 81 h 1168"/>
                <a:gd name="T12" fmla="*/ 253 w 448"/>
                <a:gd name="T13" fmla="*/ 124 h 1168"/>
                <a:gd name="T14" fmla="*/ 295 w 448"/>
                <a:gd name="T15" fmla="*/ 230 h 1168"/>
                <a:gd name="T16" fmla="*/ 367 w 448"/>
                <a:gd name="T17" fmla="*/ 574 h 1168"/>
                <a:gd name="T18" fmla="*/ 422 w 448"/>
                <a:gd name="T19" fmla="*/ 848 h 1168"/>
                <a:gd name="T20" fmla="*/ 436 w 448"/>
                <a:gd name="T21" fmla="*/ 903 h 1168"/>
                <a:gd name="T22" fmla="*/ 448 w 448"/>
                <a:gd name="T23" fmla="*/ 958 h 1168"/>
                <a:gd name="T24" fmla="*/ 445 w 448"/>
                <a:gd name="T25" fmla="*/ 1006 h 1168"/>
                <a:gd name="T26" fmla="*/ 436 w 448"/>
                <a:gd name="T27" fmla="*/ 1048 h 1168"/>
                <a:gd name="T28" fmla="*/ 416 w 448"/>
                <a:gd name="T29" fmla="*/ 1083 h 1168"/>
                <a:gd name="T30" fmla="*/ 353 w 448"/>
                <a:gd name="T31" fmla="*/ 1135 h 1168"/>
                <a:gd name="T32" fmla="*/ 257 w 448"/>
                <a:gd name="T33" fmla="*/ 1168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8" h="1168">
                  <a:moveTo>
                    <a:pt x="0" y="4"/>
                  </a:moveTo>
                  <a:lnTo>
                    <a:pt x="51" y="0"/>
                  </a:lnTo>
                  <a:lnTo>
                    <a:pt x="98" y="7"/>
                  </a:lnTo>
                  <a:lnTo>
                    <a:pt x="143" y="23"/>
                  </a:lnTo>
                  <a:lnTo>
                    <a:pt x="183" y="48"/>
                  </a:lnTo>
                  <a:lnTo>
                    <a:pt x="223" y="81"/>
                  </a:lnTo>
                  <a:lnTo>
                    <a:pt x="253" y="124"/>
                  </a:lnTo>
                  <a:lnTo>
                    <a:pt x="295" y="230"/>
                  </a:lnTo>
                  <a:lnTo>
                    <a:pt x="367" y="574"/>
                  </a:lnTo>
                  <a:lnTo>
                    <a:pt x="422" y="848"/>
                  </a:lnTo>
                  <a:lnTo>
                    <a:pt x="436" y="903"/>
                  </a:lnTo>
                  <a:lnTo>
                    <a:pt x="448" y="958"/>
                  </a:lnTo>
                  <a:lnTo>
                    <a:pt x="445" y="1006"/>
                  </a:lnTo>
                  <a:lnTo>
                    <a:pt x="436" y="1048"/>
                  </a:lnTo>
                  <a:lnTo>
                    <a:pt x="416" y="1083"/>
                  </a:lnTo>
                  <a:lnTo>
                    <a:pt x="353" y="1135"/>
                  </a:lnTo>
                  <a:lnTo>
                    <a:pt x="257" y="1168"/>
                  </a:lnTo>
                </a:path>
              </a:pathLst>
            </a:custGeom>
            <a:noFill/>
            <a:ln w="7938">
              <a:solidFill>
                <a:srgbClr val="3359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01" name="Freeform 1377"/>
            <p:cNvSpPr>
              <a:spLocks/>
            </p:cNvSpPr>
            <p:nvPr/>
          </p:nvSpPr>
          <p:spPr bwMode="auto">
            <a:xfrm>
              <a:off x="4956" y="3175"/>
              <a:ext cx="26" cy="90"/>
            </a:xfrm>
            <a:custGeom>
              <a:avLst/>
              <a:gdLst>
                <a:gd name="T0" fmla="*/ 0 w 394"/>
                <a:gd name="T1" fmla="*/ 5 h 1166"/>
                <a:gd name="T2" fmla="*/ 40 w 394"/>
                <a:gd name="T3" fmla="*/ 0 h 1166"/>
                <a:gd name="T4" fmla="*/ 76 w 394"/>
                <a:gd name="T5" fmla="*/ 10 h 1166"/>
                <a:gd name="T6" fmla="*/ 144 w 394"/>
                <a:gd name="T7" fmla="*/ 55 h 1166"/>
                <a:gd name="T8" fmla="*/ 199 w 394"/>
                <a:gd name="T9" fmla="*/ 132 h 1166"/>
                <a:gd name="T10" fmla="*/ 237 w 394"/>
                <a:gd name="T11" fmla="*/ 238 h 1166"/>
                <a:gd name="T12" fmla="*/ 320 w 394"/>
                <a:gd name="T13" fmla="*/ 634 h 1166"/>
                <a:gd name="T14" fmla="*/ 365 w 394"/>
                <a:gd name="T15" fmla="*/ 855 h 1166"/>
                <a:gd name="T16" fmla="*/ 381 w 394"/>
                <a:gd name="T17" fmla="*/ 922 h 1166"/>
                <a:gd name="T18" fmla="*/ 394 w 394"/>
                <a:gd name="T19" fmla="*/ 1021 h 1166"/>
                <a:gd name="T20" fmla="*/ 376 w 394"/>
                <a:gd name="T21" fmla="*/ 1092 h 1166"/>
                <a:gd name="T22" fmla="*/ 327 w 394"/>
                <a:gd name="T23" fmla="*/ 1139 h 1166"/>
                <a:gd name="T24" fmla="*/ 253 w 394"/>
                <a:gd name="T25" fmla="*/ 1166 h 1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4" h="1166">
                  <a:moveTo>
                    <a:pt x="0" y="5"/>
                  </a:moveTo>
                  <a:lnTo>
                    <a:pt x="40" y="0"/>
                  </a:lnTo>
                  <a:lnTo>
                    <a:pt x="76" y="10"/>
                  </a:lnTo>
                  <a:lnTo>
                    <a:pt x="144" y="55"/>
                  </a:lnTo>
                  <a:lnTo>
                    <a:pt x="199" y="132"/>
                  </a:lnTo>
                  <a:lnTo>
                    <a:pt x="237" y="238"/>
                  </a:lnTo>
                  <a:lnTo>
                    <a:pt x="320" y="634"/>
                  </a:lnTo>
                  <a:lnTo>
                    <a:pt x="365" y="855"/>
                  </a:lnTo>
                  <a:lnTo>
                    <a:pt x="381" y="922"/>
                  </a:lnTo>
                  <a:lnTo>
                    <a:pt x="394" y="1021"/>
                  </a:lnTo>
                  <a:lnTo>
                    <a:pt x="376" y="1092"/>
                  </a:lnTo>
                  <a:lnTo>
                    <a:pt x="327" y="1139"/>
                  </a:lnTo>
                  <a:lnTo>
                    <a:pt x="253" y="1166"/>
                  </a:lnTo>
                </a:path>
              </a:pathLst>
            </a:custGeom>
            <a:noFill/>
            <a:ln w="7938">
              <a:solidFill>
                <a:srgbClr val="385C3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02" name="Freeform 1378"/>
            <p:cNvSpPr>
              <a:spLocks/>
            </p:cNvSpPr>
            <p:nvPr/>
          </p:nvSpPr>
          <p:spPr bwMode="auto">
            <a:xfrm>
              <a:off x="4955" y="3175"/>
              <a:ext cx="23" cy="90"/>
            </a:xfrm>
            <a:custGeom>
              <a:avLst/>
              <a:gdLst>
                <a:gd name="T0" fmla="*/ 0 w 345"/>
                <a:gd name="T1" fmla="*/ 0 h 1162"/>
                <a:gd name="T2" fmla="*/ 29 w 345"/>
                <a:gd name="T3" fmla="*/ 0 h 1162"/>
                <a:gd name="T4" fmla="*/ 56 w 345"/>
                <a:gd name="T5" fmla="*/ 12 h 1162"/>
                <a:gd name="T6" fmla="*/ 106 w 345"/>
                <a:gd name="T7" fmla="*/ 58 h 1162"/>
                <a:gd name="T8" fmla="*/ 148 w 345"/>
                <a:gd name="T9" fmla="*/ 136 h 1162"/>
                <a:gd name="T10" fmla="*/ 181 w 345"/>
                <a:gd name="T11" fmla="*/ 242 h 1162"/>
                <a:gd name="T12" fmla="*/ 276 w 345"/>
                <a:gd name="T13" fmla="*/ 694 h 1162"/>
                <a:gd name="T14" fmla="*/ 309 w 345"/>
                <a:gd name="T15" fmla="*/ 859 h 1162"/>
                <a:gd name="T16" fmla="*/ 327 w 345"/>
                <a:gd name="T17" fmla="*/ 936 h 1162"/>
                <a:gd name="T18" fmla="*/ 345 w 345"/>
                <a:gd name="T19" fmla="*/ 1033 h 1162"/>
                <a:gd name="T20" fmla="*/ 336 w 345"/>
                <a:gd name="T21" fmla="*/ 1099 h 1162"/>
                <a:gd name="T22" fmla="*/ 306 w 345"/>
                <a:gd name="T23" fmla="*/ 1141 h 1162"/>
                <a:gd name="T24" fmla="*/ 248 w 345"/>
                <a:gd name="T25" fmla="*/ 1162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5" h="1162">
                  <a:moveTo>
                    <a:pt x="0" y="0"/>
                  </a:moveTo>
                  <a:lnTo>
                    <a:pt x="29" y="0"/>
                  </a:lnTo>
                  <a:lnTo>
                    <a:pt x="56" y="12"/>
                  </a:lnTo>
                  <a:lnTo>
                    <a:pt x="106" y="58"/>
                  </a:lnTo>
                  <a:lnTo>
                    <a:pt x="148" y="136"/>
                  </a:lnTo>
                  <a:lnTo>
                    <a:pt x="181" y="242"/>
                  </a:lnTo>
                  <a:lnTo>
                    <a:pt x="276" y="694"/>
                  </a:lnTo>
                  <a:lnTo>
                    <a:pt x="309" y="859"/>
                  </a:lnTo>
                  <a:lnTo>
                    <a:pt x="327" y="936"/>
                  </a:lnTo>
                  <a:lnTo>
                    <a:pt x="345" y="1033"/>
                  </a:lnTo>
                  <a:lnTo>
                    <a:pt x="336" y="1099"/>
                  </a:lnTo>
                  <a:lnTo>
                    <a:pt x="306" y="1141"/>
                  </a:lnTo>
                  <a:lnTo>
                    <a:pt x="248" y="1162"/>
                  </a:lnTo>
                </a:path>
              </a:pathLst>
            </a:custGeom>
            <a:noFill/>
            <a:ln w="7938">
              <a:solidFill>
                <a:srgbClr val="3D5E3D"/>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03" name="Freeform 1379"/>
            <p:cNvSpPr>
              <a:spLocks/>
            </p:cNvSpPr>
            <p:nvPr/>
          </p:nvSpPr>
          <p:spPr bwMode="auto">
            <a:xfrm>
              <a:off x="4955" y="3176"/>
              <a:ext cx="20" cy="89"/>
            </a:xfrm>
            <a:custGeom>
              <a:avLst/>
              <a:gdLst>
                <a:gd name="T0" fmla="*/ 0 w 296"/>
                <a:gd name="T1" fmla="*/ 0 h 1161"/>
                <a:gd name="T2" fmla="*/ 16 w 296"/>
                <a:gd name="T3" fmla="*/ 2 h 1161"/>
                <a:gd name="T4" fmla="*/ 32 w 296"/>
                <a:gd name="T5" fmla="*/ 16 h 1161"/>
                <a:gd name="T6" fmla="*/ 65 w 296"/>
                <a:gd name="T7" fmla="*/ 67 h 1161"/>
                <a:gd name="T8" fmla="*/ 95 w 296"/>
                <a:gd name="T9" fmla="*/ 147 h 1161"/>
                <a:gd name="T10" fmla="*/ 123 w 296"/>
                <a:gd name="T11" fmla="*/ 253 h 1161"/>
                <a:gd name="T12" fmla="*/ 229 w 296"/>
                <a:gd name="T13" fmla="*/ 757 h 1161"/>
                <a:gd name="T14" fmla="*/ 251 w 296"/>
                <a:gd name="T15" fmla="*/ 868 h 1161"/>
                <a:gd name="T16" fmla="*/ 271 w 296"/>
                <a:gd name="T17" fmla="*/ 953 h 1161"/>
                <a:gd name="T18" fmla="*/ 294 w 296"/>
                <a:gd name="T19" fmla="*/ 1048 h 1161"/>
                <a:gd name="T20" fmla="*/ 296 w 296"/>
                <a:gd name="T21" fmla="*/ 1110 h 1161"/>
                <a:gd name="T22" fmla="*/ 280 w 296"/>
                <a:gd name="T23" fmla="*/ 1145 h 1161"/>
                <a:gd name="T24" fmla="*/ 244 w 296"/>
                <a:gd name="T25" fmla="*/ 1161 h 1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6" h="1161">
                  <a:moveTo>
                    <a:pt x="0" y="0"/>
                  </a:moveTo>
                  <a:lnTo>
                    <a:pt x="16" y="2"/>
                  </a:lnTo>
                  <a:lnTo>
                    <a:pt x="32" y="16"/>
                  </a:lnTo>
                  <a:lnTo>
                    <a:pt x="65" y="67"/>
                  </a:lnTo>
                  <a:lnTo>
                    <a:pt x="95" y="147"/>
                  </a:lnTo>
                  <a:lnTo>
                    <a:pt x="123" y="253"/>
                  </a:lnTo>
                  <a:lnTo>
                    <a:pt x="229" y="757"/>
                  </a:lnTo>
                  <a:lnTo>
                    <a:pt x="251" y="868"/>
                  </a:lnTo>
                  <a:lnTo>
                    <a:pt x="271" y="953"/>
                  </a:lnTo>
                  <a:lnTo>
                    <a:pt x="294" y="1048"/>
                  </a:lnTo>
                  <a:lnTo>
                    <a:pt x="296" y="1110"/>
                  </a:lnTo>
                  <a:lnTo>
                    <a:pt x="280" y="1145"/>
                  </a:lnTo>
                  <a:lnTo>
                    <a:pt x="244" y="1161"/>
                  </a:lnTo>
                </a:path>
              </a:pathLst>
            </a:custGeom>
            <a:noFill/>
            <a:ln w="7938">
              <a:solidFill>
                <a:srgbClr val="4261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04" name="Freeform 1380"/>
            <p:cNvSpPr>
              <a:spLocks/>
            </p:cNvSpPr>
            <p:nvPr/>
          </p:nvSpPr>
          <p:spPr bwMode="auto">
            <a:xfrm>
              <a:off x="4954" y="3176"/>
              <a:ext cx="18" cy="89"/>
            </a:xfrm>
            <a:custGeom>
              <a:avLst/>
              <a:gdLst>
                <a:gd name="T0" fmla="*/ 0 w 261"/>
                <a:gd name="T1" fmla="*/ 0 h 1159"/>
                <a:gd name="T2" fmla="*/ 14 w 261"/>
                <a:gd name="T3" fmla="*/ 18 h 1159"/>
                <a:gd name="T4" fmla="*/ 28 w 261"/>
                <a:gd name="T5" fmla="*/ 72 h 1159"/>
                <a:gd name="T6" fmla="*/ 68 w 261"/>
                <a:gd name="T7" fmla="*/ 260 h 1159"/>
                <a:gd name="T8" fmla="*/ 186 w 261"/>
                <a:gd name="T9" fmla="*/ 820 h 1159"/>
                <a:gd name="T10" fmla="*/ 198 w 261"/>
                <a:gd name="T11" fmla="*/ 875 h 1159"/>
                <a:gd name="T12" fmla="*/ 221 w 261"/>
                <a:gd name="T13" fmla="*/ 970 h 1159"/>
                <a:gd name="T14" fmla="*/ 261 w 261"/>
                <a:gd name="T15" fmla="*/ 1119 h 1159"/>
                <a:gd name="T16" fmla="*/ 258 w 261"/>
                <a:gd name="T17" fmla="*/ 1150 h 1159"/>
                <a:gd name="T18" fmla="*/ 241 w 261"/>
                <a:gd name="T19" fmla="*/ 1159 h 1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1" h="1159">
                  <a:moveTo>
                    <a:pt x="0" y="0"/>
                  </a:moveTo>
                  <a:lnTo>
                    <a:pt x="14" y="18"/>
                  </a:lnTo>
                  <a:lnTo>
                    <a:pt x="28" y="72"/>
                  </a:lnTo>
                  <a:lnTo>
                    <a:pt x="68" y="260"/>
                  </a:lnTo>
                  <a:lnTo>
                    <a:pt x="186" y="820"/>
                  </a:lnTo>
                  <a:lnTo>
                    <a:pt x="198" y="875"/>
                  </a:lnTo>
                  <a:lnTo>
                    <a:pt x="221" y="970"/>
                  </a:lnTo>
                  <a:lnTo>
                    <a:pt x="261" y="1119"/>
                  </a:lnTo>
                  <a:lnTo>
                    <a:pt x="258" y="1150"/>
                  </a:lnTo>
                  <a:lnTo>
                    <a:pt x="241" y="1159"/>
                  </a:lnTo>
                </a:path>
              </a:pathLst>
            </a:custGeom>
            <a:noFill/>
            <a:ln w="7938">
              <a:solidFill>
                <a:srgbClr val="47634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05" name="Freeform 1381"/>
            <p:cNvSpPr>
              <a:spLocks/>
            </p:cNvSpPr>
            <p:nvPr/>
          </p:nvSpPr>
          <p:spPr bwMode="auto">
            <a:xfrm>
              <a:off x="4953" y="3176"/>
              <a:ext cx="17" cy="89"/>
            </a:xfrm>
            <a:custGeom>
              <a:avLst/>
              <a:gdLst>
                <a:gd name="T0" fmla="*/ 251 w 251"/>
                <a:gd name="T1" fmla="*/ 1159 h 1159"/>
                <a:gd name="T2" fmla="*/ 233 w 251"/>
                <a:gd name="T3" fmla="*/ 1132 h 1159"/>
                <a:gd name="T4" fmla="*/ 179 w 251"/>
                <a:gd name="T5" fmla="*/ 988 h 1159"/>
                <a:gd name="T6" fmla="*/ 154 w 251"/>
                <a:gd name="T7" fmla="*/ 883 h 1159"/>
                <a:gd name="T8" fmla="*/ 154 w 251"/>
                <a:gd name="T9" fmla="*/ 886 h 1159"/>
                <a:gd name="T10" fmla="*/ 26 w 251"/>
                <a:gd name="T11" fmla="*/ 272 h 1159"/>
                <a:gd name="T12" fmla="*/ 7 w 251"/>
                <a:gd name="T13" fmla="*/ 165 h 1159"/>
                <a:gd name="T14" fmla="*/ 0 w 251"/>
                <a:gd name="T15" fmla="*/ 81 h 1159"/>
                <a:gd name="T16" fmla="*/ 5 w 251"/>
                <a:gd name="T17" fmla="*/ 23 h 1159"/>
                <a:gd name="T18" fmla="*/ 14 w 251"/>
                <a:gd name="T19" fmla="*/ 0 h 1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159">
                  <a:moveTo>
                    <a:pt x="251" y="1159"/>
                  </a:moveTo>
                  <a:lnTo>
                    <a:pt x="233" y="1132"/>
                  </a:lnTo>
                  <a:lnTo>
                    <a:pt x="179" y="988"/>
                  </a:lnTo>
                  <a:lnTo>
                    <a:pt x="154" y="883"/>
                  </a:lnTo>
                  <a:lnTo>
                    <a:pt x="154" y="886"/>
                  </a:lnTo>
                  <a:lnTo>
                    <a:pt x="26" y="272"/>
                  </a:lnTo>
                  <a:lnTo>
                    <a:pt x="7" y="165"/>
                  </a:lnTo>
                  <a:lnTo>
                    <a:pt x="0" y="81"/>
                  </a:lnTo>
                  <a:lnTo>
                    <a:pt x="5" y="23"/>
                  </a:lnTo>
                  <a:lnTo>
                    <a:pt x="14" y="0"/>
                  </a:lnTo>
                </a:path>
              </a:pathLst>
            </a:custGeom>
            <a:noFill/>
            <a:ln w="8001">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06" name="Freeform 1382"/>
            <p:cNvSpPr>
              <a:spLocks/>
            </p:cNvSpPr>
            <p:nvPr/>
          </p:nvSpPr>
          <p:spPr bwMode="auto">
            <a:xfrm>
              <a:off x="4926" y="3170"/>
              <a:ext cx="86" cy="99"/>
            </a:xfrm>
            <a:custGeom>
              <a:avLst/>
              <a:gdLst>
                <a:gd name="T0" fmla="*/ 130 w 1292"/>
                <a:gd name="T1" fmla="*/ 1071 h 1287"/>
                <a:gd name="T2" fmla="*/ 4 w 1292"/>
                <a:gd name="T3" fmla="*/ 470 h 1287"/>
                <a:gd name="T4" fmla="*/ 2 w 1292"/>
                <a:gd name="T5" fmla="*/ 454 h 1287"/>
                <a:gd name="T6" fmla="*/ 0 w 1292"/>
                <a:gd name="T7" fmla="*/ 390 h 1287"/>
                <a:gd name="T8" fmla="*/ 23 w 1292"/>
                <a:gd name="T9" fmla="*/ 327 h 1287"/>
                <a:gd name="T10" fmla="*/ 65 w 1292"/>
                <a:gd name="T11" fmla="*/ 263 h 1287"/>
                <a:gd name="T12" fmla="*/ 125 w 1292"/>
                <a:gd name="T13" fmla="*/ 205 h 1287"/>
                <a:gd name="T14" fmla="*/ 204 w 1292"/>
                <a:gd name="T15" fmla="*/ 148 h 1287"/>
                <a:gd name="T16" fmla="*/ 294 w 1292"/>
                <a:gd name="T17" fmla="*/ 99 h 1287"/>
                <a:gd name="T18" fmla="*/ 399 w 1292"/>
                <a:gd name="T19" fmla="*/ 58 h 1287"/>
                <a:gd name="T20" fmla="*/ 513 w 1292"/>
                <a:gd name="T21" fmla="*/ 28 h 1287"/>
                <a:gd name="T22" fmla="*/ 631 w 1292"/>
                <a:gd name="T23" fmla="*/ 7 h 1287"/>
                <a:gd name="T24" fmla="*/ 745 w 1292"/>
                <a:gd name="T25" fmla="*/ 0 h 1287"/>
                <a:gd name="T26" fmla="*/ 849 w 1292"/>
                <a:gd name="T27" fmla="*/ 7 h 1287"/>
                <a:gd name="T28" fmla="*/ 942 w 1292"/>
                <a:gd name="T29" fmla="*/ 26 h 1287"/>
                <a:gd name="T30" fmla="*/ 1023 w 1292"/>
                <a:gd name="T31" fmla="*/ 53 h 1287"/>
                <a:gd name="T32" fmla="*/ 1088 w 1292"/>
                <a:gd name="T33" fmla="*/ 92 h 1287"/>
                <a:gd name="T34" fmla="*/ 1135 w 1292"/>
                <a:gd name="T35" fmla="*/ 143 h 1287"/>
                <a:gd name="T36" fmla="*/ 1160 w 1292"/>
                <a:gd name="T37" fmla="*/ 200 h 1287"/>
                <a:gd name="T38" fmla="*/ 1162 w 1292"/>
                <a:gd name="T39" fmla="*/ 219 h 1287"/>
                <a:gd name="T40" fmla="*/ 1292 w 1292"/>
                <a:gd name="T41" fmla="*/ 838 h 1287"/>
                <a:gd name="T42" fmla="*/ 1288 w 1292"/>
                <a:gd name="T43" fmla="*/ 836 h 1287"/>
                <a:gd name="T44" fmla="*/ 1290 w 1292"/>
                <a:gd name="T45" fmla="*/ 898 h 1287"/>
                <a:gd name="T46" fmla="*/ 1269 w 1292"/>
                <a:gd name="T47" fmla="*/ 963 h 1287"/>
                <a:gd name="T48" fmla="*/ 1227 w 1292"/>
                <a:gd name="T49" fmla="*/ 1025 h 1287"/>
                <a:gd name="T50" fmla="*/ 1167 w 1292"/>
                <a:gd name="T51" fmla="*/ 1085 h 1287"/>
                <a:gd name="T52" fmla="*/ 1091 w 1292"/>
                <a:gd name="T53" fmla="*/ 1140 h 1287"/>
                <a:gd name="T54" fmla="*/ 998 w 1292"/>
                <a:gd name="T55" fmla="*/ 1190 h 1287"/>
                <a:gd name="T56" fmla="*/ 893 w 1292"/>
                <a:gd name="T57" fmla="*/ 1230 h 1287"/>
                <a:gd name="T58" fmla="*/ 777 w 1292"/>
                <a:gd name="T59" fmla="*/ 1262 h 1287"/>
                <a:gd name="T60" fmla="*/ 547 w 1292"/>
                <a:gd name="T61" fmla="*/ 1287 h 1287"/>
                <a:gd name="T62" fmla="*/ 443 w 1292"/>
                <a:gd name="T63" fmla="*/ 1283 h 1287"/>
                <a:gd name="T64" fmla="*/ 348 w 1292"/>
                <a:gd name="T65" fmla="*/ 1265 h 1287"/>
                <a:gd name="T66" fmla="*/ 269 w 1292"/>
                <a:gd name="T67" fmla="*/ 1235 h 1287"/>
                <a:gd name="T68" fmla="*/ 204 w 1292"/>
                <a:gd name="T69" fmla="*/ 1195 h 1287"/>
                <a:gd name="T70" fmla="*/ 157 w 1292"/>
                <a:gd name="T71" fmla="*/ 1147 h 1287"/>
                <a:gd name="T72" fmla="*/ 132 w 1292"/>
                <a:gd name="T73" fmla="*/ 1090 h 1287"/>
                <a:gd name="T74" fmla="*/ 130 w 1292"/>
                <a:gd name="T75" fmla="*/ 1071 h 1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92" h="1287">
                  <a:moveTo>
                    <a:pt x="130" y="1071"/>
                  </a:moveTo>
                  <a:lnTo>
                    <a:pt x="4" y="470"/>
                  </a:lnTo>
                  <a:lnTo>
                    <a:pt x="2" y="454"/>
                  </a:lnTo>
                  <a:lnTo>
                    <a:pt x="0" y="390"/>
                  </a:lnTo>
                  <a:lnTo>
                    <a:pt x="23" y="327"/>
                  </a:lnTo>
                  <a:lnTo>
                    <a:pt x="65" y="263"/>
                  </a:lnTo>
                  <a:lnTo>
                    <a:pt x="125" y="205"/>
                  </a:lnTo>
                  <a:lnTo>
                    <a:pt x="204" y="148"/>
                  </a:lnTo>
                  <a:lnTo>
                    <a:pt x="294" y="99"/>
                  </a:lnTo>
                  <a:lnTo>
                    <a:pt x="399" y="58"/>
                  </a:lnTo>
                  <a:lnTo>
                    <a:pt x="513" y="28"/>
                  </a:lnTo>
                  <a:lnTo>
                    <a:pt x="631" y="7"/>
                  </a:lnTo>
                  <a:lnTo>
                    <a:pt x="745" y="0"/>
                  </a:lnTo>
                  <a:lnTo>
                    <a:pt x="849" y="7"/>
                  </a:lnTo>
                  <a:lnTo>
                    <a:pt x="942" y="26"/>
                  </a:lnTo>
                  <a:lnTo>
                    <a:pt x="1023" y="53"/>
                  </a:lnTo>
                  <a:lnTo>
                    <a:pt x="1088" y="92"/>
                  </a:lnTo>
                  <a:lnTo>
                    <a:pt x="1135" y="143"/>
                  </a:lnTo>
                  <a:lnTo>
                    <a:pt x="1160" y="200"/>
                  </a:lnTo>
                  <a:lnTo>
                    <a:pt x="1162" y="219"/>
                  </a:lnTo>
                  <a:lnTo>
                    <a:pt x="1292" y="838"/>
                  </a:lnTo>
                  <a:lnTo>
                    <a:pt x="1288" y="836"/>
                  </a:lnTo>
                  <a:lnTo>
                    <a:pt x="1290" y="898"/>
                  </a:lnTo>
                  <a:lnTo>
                    <a:pt x="1269" y="963"/>
                  </a:lnTo>
                  <a:lnTo>
                    <a:pt x="1227" y="1025"/>
                  </a:lnTo>
                  <a:lnTo>
                    <a:pt x="1167" y="1085"/>
                  </a:lnTo>
                  <a:lnTo>
                    <a:pt x="1091" y="1140"/>
                  </a:lnTo>
                  <a:lnTo>
                    <a:pt x="998" y="1190"/>
                  </a:lnTo>
                  <a:lnTo>
                    <a:pt x="893" y="1230"/>
                  </a:lnTo>
                  <a:lnTo>
                    <a:pt x="777" y="1262"/>
                  </a:lnTo>
                  <a:lnTo>
                    <a:pt x="547" y="1287"/>
                  </a:lnTo>
                  <a:lnTo>
                    <a:pt x="443" y="1283"/>
                  </a:lnTo>
                  <a:lnTo>
                    <a:pt x="348" y="1265"/>
                  </a:lnTo>
                  <a:lnTo>
                    <a:pt x="269" y="1235"/>
                  </a:lnTo>
                  <a:lnTo>
                    <a:pt x="204" y="1195"/>
                  </a:lnTo>
                  <a:lnTo>
                    <a:pt x="157" y="1147"/>
                  </a:lnTo>
                  <a:lnTo>
                    <a:pt x="132" y="1090"/>
                  </a:lnTo>
                  <a:lnTo>
                    <a:pt x="130" y="1071"/>
                  </a:lnTo>
                  <a:close/>
                </a:path>
              </a:pathLst>
            </a:custGeom>
            <a:noFill/>
            <a:ln w="1588">
              <a:solidFill>
                <a:srgbClr val="0033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07" name="Freeform 1383"/>
            <p:cNvSpPr>
              <a:spLocks/>
            </p:cNvSpPr>
            <p:nvPr/>
          </p:nvSpPr>
          <p:spPr bwMode="auto">
            <a:xfrm>
              <a:off x="4934" y="3215"/>
              <a:ext cx="77" cy="50"/>
            </a:xfrm>
            <a:custGeom>
              <a:avLst/>
              <a:gdLst>
                <a:gd name="T0" fmla="*/ 647 w 1162"/>
                <a:gd name="T1" fmla="*/ 627 h 652"/>
                <a:gd name="T2" fmla="*/ 763 w 1162"/>
                <a:gd name="T3" fmla="*/ 594 h 652"/>
                <a:gd name="T4" fmla="*/ 867 w 1162"/>
                <a:gd name="T5" fmla="*/ 556 h 652"/>
                <a:gd name="T6" fmla="*/ 960 w 1162"/>
                <a:gd name="T7" fmla="*/ 505 h 652"/>
                <a:gd name="T8" fmla="*/ 1037 w 1162"/>
                <a:gd name="T9" fmla="*/ 449 h 652"/>
                <a:gd name="T10" fmla="*/ 1097 w 1162"/>
                <a:gd name="T11" fmla="*/ 390 h 652"/>
                <a:gd name="T12" fmla="*/ 1142 w 1162"/>
                <a:gd name="T13" fmla="*/ 327 h 652"/>
                <a:gd name="T14" fmla="*/ 1162 w 1162"/>
                <a:gd name="T15" fmla="*/ 263 h 652"/>
                <a:gd name="T16" fmla="*/ 1160 w 1162"/>
                <a:gd name="T17" fmla="*/ 201 h 652"/>
                <a:gd name="T18" fmla="*/ 1135 w 1162"/>
                <a:gd name="T19" fmla="*/ 144 h 652"/>
                <a:gd name="T20" fmla="*/ 1088 w 1162"/>
                <a:gd name="T21" fmla="*/ 92 h 652"/>
                <a:gd name="T22" fmla="*/ 1023 w 1162"/>
                <a:gd name="T23" fmla="*/ 54 h 652"/>
                <a:gd name="T24" fmla="*/ 942 w 1162"/>
                <a:gd name="T25" fmla="*/ 26 h 652"/>
                <a:gd name="T26" fmla="*/ 849 w 1162"/>
                <a:gd name="T27" fmla="*/ 7 h 652"/>
                <a:gd name="T28" fmla="*/ 744 w 1162"/>
                <a:gd name="T29" fmla="*/ 0 h 652"/>
                <a:gd name="T30" fmla="*/ 633 w 1162"/>
                <a:gd name="T31" fmla="*/ 5 h 652"/>
                <a:gd name="T32" fmla="*/ 515 w 1162"/>
                <a:gd name="T33" fmla="*/ 26 h 652"/>
                <a:gd name="T34" fmla="*/ 401 w 1162"/>
                <a:gd name="T35" fmla="*/ 56 h 652"/>
                <a:gd name="T36" fmla="*/ 294 w 1162"/>
                <a:gd name="T37" fmla="*/ 99 h 652"/>
                <a:gd name="T38" fmla="*/ 204 w 1162"/>
                <a:gd name="T39" fmla="*/ 148 h 652"/>
                <a:gd name="T40" fmla="*/ 125 w 1162"/>
                <a:gd name="T41" fmla="*/ 205 h 652"/>
                <a:gd name="T42" fmla="*/ 65 w 1162"/>
                <a:gd name="T43" fmla="*/ 263 h 652"/>
                <a:gd name="T44" fmla="*/ 23 w 1162"/>
                <a:gd name="T45" fmla="*/ 327 h 652"/>
                <a:gd name="T46" fmla="*/ 0 w 1162"/>
                <a:gd name="T47" fmla="*/ 390 h 652"/>
                <a:gd name="T48" fmla="*/ 2 w 1162"/>
                <a:gd name="T49" fmla="*/ 454 h 652"/>
                <a:gd name="T50" fmla="*/ 27 w 1162"/>
                <a:gd name="T51" fmla="*/ 512 h 652"/>
                <a:gd name="T52" fmla="*/ 74 w 1162"/>
                <a:gd name="T53" fmla="*/ 560 h 652"/>
                <a:gd name="T54" fmla="*/ 139 w 1162"/>
                <a:gd name="T55" fmla="*/ 599 h 652"/>
                <a:gd name="T56" fmla="*/ 220 w 1162"/>
                <a:gd name="T57" fmla="*/ 630 h 652"/>
                <a:gd name="T58" fmla="*/ 313 w 1162"/>
                <a:gd name="T59" fmla="*/ 648 h 652"/>
                <a:gd name="T60" fmla="*/ 417 w 1162"/>
                <a:gd name="T61" fmla="*/ 652 h 652"/>
                <a:gd name="T62" fmla="*/ 647 w 1162"/>
                <a:gd name="T63" fmla="*/ 627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62" h="652">
                  <a:moveTo>
                    <a:pt x="647" y="627"/>
                  </a:moveTo>
                  <a:lnTo>
                    <a:pt x="763" y="594"/>
                  </a:lnTo>
                  <a:lnTo>
                    <a:pt x="867" y="556"/>
                  </a:lnTo>
                  <a:lnTo>
                    <a:pt x="960" y="505"/>
                  </a:lnTo>
                  <a:lnTo>
                    <a:pt x="1037" y="449"/>
                  </a:lnTo>
                  <a:lnTo>
                    <a:pt x="1097" y="390"/>
                  </a:lnTo>
                  <a:lnTo>
                    <a:pt x="1142" y="327"/>
                  </a:lnTo>
                  <a:lnTo>
                    <a:pt x="1162" y="263"/>
                  </a:lnTo>
                  <a:lnTo>
                    <a:pt x="1160" y="201"/>
                  </a:lnTo>
                  <a:lnTo>
                    <a:pt x="1135" y="144"/>
                  </a:lnTo>
                  <a:lnTo>
                    <a:pt x="1088" y="92"/>
                  </a:lnTo>
                  <a:lnTo>
                    <a:pt x="1023" y="54"/>
                  </a:lnTo>
                  <a:lnTo>
                    <a:pt x="942" y="26"/>
                  </a:lnTo>
                  <a:lnTo>
                    <a:pt x="849" y="7"/>
                  </a:lnTo>
                  <a:lnTo>
                    <a:pt x="744" y="0"/>
                  </a:lnTo>
                  <a:lnTo>
                    <a:pt x="633" y="5"/>
                  </a:lnTo>
                  <a:lnTo>
                    <a:pt x="515" y="26"/>
                  </a:lnTo>
                  <a:lnTo>
                    <a:pt x="401" y="56"/>
                  </a:lnTo>
                  <a:lnTo>
                    <a:pt x="294" y="99"/>
                  </a:lnTo>
                  <a:lnTo>
                    <a:pt x="204" y="148"/>
                  </a:lnTo>
                  <a:lnTo>
                    <a:pt x="125" y="205"/>
                  </a:lnTo>
                  <a:lnTo>
                    <a:pt x="65" y="263"/>
                  </a:lnTo>
                  <a:lnTo>
                    <a:pt x="23" y="327"/>
                  </a:lnTo>
                  <a:lnTo>
                    <a:pt x="0" y="390"/>
                  </a:lnTo>
                  <a:lnTo>
                    <a:pt x="2" y="454"/>
                  </a:lnTo>
                  <a:lnTo>
                    <a:pt x="27" y="512"/>
                  </a:lnTo>
                  <a:lnTo>
                    <a:pt x="74" y="560"/>
                  </a:lnTo>
                  <a:lnTo>
                    <a:pt x="139" y="599"/>
                  </a:lnTo>
                  <a:lnTo>
                    <a:pt x="220" y="630"/>
                  </a:lnTo>
                  <a:lnTo>
                    <a:pt x="313" y="648"/>
                  </a:lnTo>
                  <a:lnTo>
                    <a:pt x="417" y="652"/>
                  </a:lnTo>
                  <a:lnTo>
                    <a:pt x="647" y="627"/>
                  </a:lnTo>
                  <a:close/>
                </a:path>
              </a:pathLst>
            </a:custGeom>
            <a:solidFill>
              <a:srgbClr val="FFFFFF"/>
            </a:solidFill>
            <a:ln w="1588">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08" name="Freeform 1384"/>
            <p:cNvSpPr>
              <a:spLocks/>
            </p:cNvSpPr>
            <p:nvPr/>
          </p:nvSpPr>
          <p:spPr bwMode="auto">
            <a:xfrm>
              <a:off x="4934" y="3219"/>
              <a:ext cx="78" cy="50"/>
            </a:xfrm>
            <a:custGeom>
              <a:avLst/>
              <a:gdLst>
                <a:gd name="T0" fmla="*/ 647 w 1162"/>
                <a:gd name="T1" fmla="*/ 626 h 651"/>
                <a:gd name="T2" fmla="*/ 763 w 1162"/>
                <a:gd name="T3" fmla="*/ 594 h 651"/>
                <a:gd name="T4" fmla="*/ 868 w 1162"/>
                <a:gd name="T5" fmla="*/ 552 h 651"/>
                <a:gd name="T6" fmla="*/ 960 w 1162"/>
                <a:gd name="T7" fmla="*/ 502 h 651"/>
                <a:gd name="T8" fmla="*/ 1037 w 1162"/>
                <a:gd name="T9" fmla="*/ 447 h 651"/>
                <a:gd name="T10" fmla="*/ 1097 w 1162"/>
                <a:gd name="T11" fmla="*/ 387 h 651"/>
                <a:gd name="T12" fmla="*/ 1141 w 1162"/>
                <a:gd name="T13" fmla="*/ 324 h 651"/>
                <a:gd name="T14" fmla="*/ 1162 w 1162"/>
                <a:gd name="T15" fmla="*/ 260 h 651"/>
                <a:gd name="T16" fmla="*/ 1160 w 1162"/>
                <a:gd name="T17" fmla="*/ 197 h 651"/>
                <a:gd name="T18" fmla="*/ 1135 w 1162"/>
                <a:gd name="T19" fmla="*/ 140 h 651"/>
                <a:gd name="T20" fmla="*/ 1088 w 1162"/>
                <a:gd name="T21" fmla="*/ 92 h 651"/>
                <a:gd name="T22" fmla="*/ 1023 w 1162"/>
                <a:gd name="T23" fmla="*/ 53 h 651"/>
                <a:gd name="T24" fmla="*/ 942 w 1162"/>
                <a:gd name="T25" fmla="*/ 23 h 651"/>
                <a:gd name="T26" fmla="*/ 849 w 1162"/>
                <a:gd name="T27" fmla="*/ 5 h 651"/>
                <a:gd name="T28" fmla="*/ 745 w 1162"/>
                <a:gd name="T29" fmla="*/ 0 h 651"/>
                <a:gd name="T30" fmla="*/ 633 w 1162"/>
                <a:gd name="T31" fmla="*/ 5 h 651"/>
                <a:gd name="T32" fmla="*/ 515 w 1162"/>
                <a:gd name="T33" fmla="*/ 25 h 651"/>
                <a:gd name="T34" fmla="*/ 401 w 1162"/>
                <a:gd name="T35" fmla="*/ 55 h 651"/>
                <a:gd name="T36" fmla="*/ 294 w 1162"/>
                <a:gd name="T37" fmla="*/ 99 h 651"/>
                <a:gd name="T38" fmla="*/ 204 w 1162"/>
                <a:gd name="T39" fmla="*/ 147 h 651"/>
                <a:gd name="T40" fmla="*/ 125 w 1162"/>
                <a:gd name="T41" fmla="*/ 204 h 651"/>
                <a:gd name="T42" fmla="*/ 64 w 1162"/>
                <a:gd name="T43" fmla="*/ 262 h 651"/>
                <a:gd name="T44" fmla="*/ 22 w 1162"/>
                <a:gd name="T45" fmla="*/ 327 h 651"/>
                <a:gd name="T46" fmla="*/ 0 w 1162"/>
                <a:gd name="T47" fmla="*/ 389 h 651"/>
                <a:gd name="T48" fmla="*/ 2 w 1162"/>
                <a:gd name="T49" fmla="*/ 454 h 651"/>
                <a:gd name="T50" fmla="*/ 27 w 1162"/>
                <a:gd name="T51" fmla="*/ 511 h 651"/>
                <a:gd name="T52" fmla="*/ 74 w 1162"/>
                <a:gd name="T53" fmla="*/ 559 h 651"/>
                <a:gd name="T54" fmla="*/ 139 w 1162"/>
                <a:gd name="T55" fmla="*/ 599 h 651"/>
                <a:gd name="T56" fmla="*/ 220 w 1162"/>
                <a:gd name="T57" fmla="*/ 629 h 651"/>
                <a:gd name="T58" fmla="*/ 313 w 1162"/>
                <a:gd name="T59" fmla="*/ 645 h 651"/>
                <a:gd name="T60" fmla="*/ 417 w 1162"/>
                <a:gd name="T61" fmla="*/ 651 h 651"/>
                <a:gd name="T62" fmla="*/ 647 w 1162"/>
                <a:gd name="T63" fmla="*/ 626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62" h="651">
                  <a:moveTo>
                    <a:pt x="647" y="626"/>
                  </a:moveTo>
                  <a:lnTo>
                    <a:pt x="763" y="594"/>
                  </a:lnTo>
                  <a:lnTo>
                    <a:pt x="868" y="552"/>
                  </a:lnTo>
                  <a:lnTo>
                    <a:pt x="960" y="502"/>
                  </a:lnTo>
                  <a:lnTo>
                    <a:pt x="1037" y="447"/>
                  </a:lnTo>
                  <a:lnTo>
                    <a:pt x="1097" y="387"/>
                  </a:lnTo>
                  <a:lnTo>
                    <a:pt x="1141" y="324"/>
                  </a:lnTo>
                  <a:lnTo>
                    <a:pt x="1162" y="260"/>
                  </a:lnTo>
                  <a:lnTo>
                    <a:pt x="1160" y="197"/>
                  </a:lnTo>
                  <a:lnTo>
                    <a:pt x="1135" y="140"/>
                  </a:lnTo>
                  <a:lnTo>
                    <a:pt x="1088" y="92"/>
                  </a:lnTo>
                  <a:lnTo>
                    <a:pt x="1023" y="53"/>
                  </a:lnTo>
                  <a:lnTo>
                    <a:pt x="942" y="23"/>
                  </a:lnTo>
                  <a:lnTo>
                    <a:pt x="849" y="5"/>
                  </a:lnTo>
                  <a:lnTo>
                    <a:pt x="745" y="0"/>
                  </a:lnTo>
                  <a:lnTo>
                    <a:pt x="633" y="5"/>
                  </a:lnTo>
                  <a:lnTo>
                    <a:pt x="515" y="25"/>
                  </a:lnTo>
                  <a:lnTo>
                    <a:pt x="401" y="55"/>
                  </a:lnTo>
                  <a:lnTo>
                    <a:pt x="294" y="99"/>
                  </a:lnTo>
                  <a:lnTo>
                    <a:pt x="204" y="147"/>
                  </a:lnTo>
                  <a:lnTo>
                    <a:pt x="125" y="204"/>
                  </a:lnTo>
                  <a:lnTo>
                    <a:pt x="64" y="262"/>
                  </a:lnTo>
                  <a:lnTo>
                    <a:pt x="22" y="327"/>
                  </a:lnTo>
                  <a:lnTo>
                    <a:pt x="0" y="389"/>
                  </a:lnTo>
                  <a:lnTo>
                    <a:pt x="2" y="454"/>
                  </a:lnTo>
                  <a:lnTo>
                    <a:pt x="27" y="511"/>
                  </a:lnTo>
                  <a:lnTo>
                    <a:pt x="74" y="559"/>
                  </a:lnTo>
                  <a:lnTo>
                    <a:pt x="139" y="599"/>
                  </a:lnTo>
                  <a:lnTo>
                    <a:pt x="220" y="629"/>
                  </a:lnTo>
                  <a:lnTo>
                    <a:pt x="313" y="645"/>
                  </a:lnTo>
                  <a:lnTo>
                    <a:pt x="417" y="651"/>
                  </a:lnTo>
                  <a:lnTo>
                    <a:pt x="647" y="626"/>
                  </a:lnTo>
                  <a:close/>
                </a:path>
              </a:pathLst>
            </a:custGeom>
            <a:solidFill>
              <a:srgbClr val="FFFFFF"/>
            </a:solidFill>
            <a:ln w="1651">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09" name="Freeform 1385"/>
            <p:cNvSpPr>
              <a:spLocks/>
            </p:cNvSpPr>
            <p:nvPr/>
          </p:nvSpPr>
          <p:spPr bwMode="auto">
            <a:xfrm>
              <a:off x="4954" y="3233"/>
              <a:ext cx="35" cy="23"/>
            </a:xfrm>
            <a:custGeom>
              <a:avLst/>
              <a:gdLst>
                <a:gd name="T0" fmla="*/ 290 w 520"/>
                <a:gd name="T1" fmla="*/ 281 h 293"/>
                <a:gd name="T2" fmla="*/ 391 w 520"/>
                <a:gd name="T3" fmla="*/ 246 h 293"/>
                <a:gd name="T4" fmla="*/ 465 w 520"/>
                <a:gd name="T5" fmla="*/ 200 h 293"/>
                <a:gd name="T6" fmla="*/ 511 w 520"/>
                <a:gd name="T7" fmla="*/ 146 h 293"/>
                <a:gd name="T8" fmla="*/ 520 w 520"/>
                <a:gd name="T9" fmla="*/ 90 h 293"/>
                <a:gd name="T10" fmla="*/ 511 w 520"/>
                <a:gd name="T11" fmla="*/ 62 h 293"/>
                <a:gd name="T12" fmla="*/ 490 w 520"/>
                <a:gd name="T13" fmla="*/ 40 h 293"/>
                <a:gd name="T14" fmla="*/ 423 w 520"/>
                <a:gd name="T15" fmla="*/ 9 h 293"/>
                <a:gd name="T16" fmla="*/ 335 w 520"/>
                <a:gd name="T17" fmla="*/ 0 h 293"/>
                <a:gd name="T18" fmla="*/ 283 w 520"/>
                <a:gd name="T19" fmla="*/ 2 h 293"/>
                <a:gd name="T20" fmla="*/ 230 w 520"/>
                <a:gd name="T21" fmla="*/ 11 h 293"/>
                <a:gd name="T22" fmla="*/ 133 w 520"/>
                <a:gd name="T23" fmla="*/ 44 h 293"/>
                <a:gd name="T24" fmla="*/ 56 w 520"/>
                <a:gd name="T25" fmla="*/ 92 h 293"/>
                <a:gd name="T26" fmla="*/ 28 w 520"/>
                <a:gd name="T27" fmla="*/ 117 h 293"/>
                <a:gd name="T28" fmla="*/ 10 w 520"/>
                <a:gd name="T29" fmla="*/ 148 h 293"/>
                <a:gd name="T30" fmla="*/ 0 w 520"/>
                <a:gd name="T31" fmla="*/ 175 h 293"/>
                <a:gd name="T32" fmla="*/ 0 w 520"/>
                <a:gd name="T33" fmla="*/ 203 h 293"/>
                <a:gd name="T34" fmla="*/ 12 w 520"/>
                <a:gd name="T35" fmla="*/ 228 h 293"/>
                <a:gd name="T36" fmla="*/ 33 w 520"/>
                <a:gd name="T37" fmla="*/ 251 h 293"/>
                <a:gd name="T38" fmla="*/ 98 w 520"/>
                <a:gd name="T39" fmla="*/ 284 h 293"/>
                <a:gd name="T40" fmla="*/ 189 w 520"/>
                <a:gd name="T41" fmla="*/ 293 h 293"/>
                <a:gd name="T42" fmla="*/ 290 w 520"/>
                <a:gd name="T43" fmla="*/ 28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0" h="293">
                  <a:moveTo>
                    <a:pt x="290" y="281"/>
                  </a:moveTo>
                  <a:lnTo>
                    <a:pt x="391" y="246"/>
                  </a:lnTo>
                  <a:lnTo>
                    <a:pt x="465" y="200"/>
                  </a:lnTo>
                  <a:lnTo>
                    <a:pt x="511" y="146"/>
                  </a:lnTo>
                  <a:lnTo>
                    <a:pt x="520" y="90"/>
                  </a:lnTo>
                  <a:lnTo>
                    <a:pt x="511" y="62"/>
                  </a:lnTo>
                  <a:lnTo>
                    <a:pt x="490" y="40"/>
                  </a:lnTo>
                  <a:lnTo>
                    <a:pt x="423" y="9"/>
                  </a:lnTo>
                  <a:lnTo>
                    <a:pt x="335" y="0"/>
                  </a:lnTo>
                  <a:lnTo>
                    <a:pt x="283" y="2"/>
                  </a:lnTo>
                  <a:lnTo>
                    <a:pt x="230" y="11"/>
                  </a:lnTo>
                  <a:lnTo>
                    <a:pt x="133" y="44"/>
                  </a:lnTo>
                  <a:lnTo>
                    <a:pt x="56" y="92"/>
                  </a:lnTo>
                  <a:lnTo>
                    <a:pt x="28" y="117"/>
                  </a:lnTo>
                  <a:lnTo>
                    <a:pt x="10" y="148"/>
                  </a:lnTo>
                  <a:lnTo>
                    <a:pt x="0" y="175"/>
                  </a:lnTo>
                  <a:lnTo>
                    <a:pt x="0" y="203"/>
                  </a:lnTo>
                  <a:lnTo>
                    <a:pt x="12" y="228"/>
                  </a:lnTo>
                  <a:lnTo>
                    <a:pt x="33" y="251"/>
                  </a:lnTo>
                  <a:lnTo>
                    <a:pt x="98" y="284"/>
                  </a:lnTo>
                  <a:lnTo>
                    <a:pt x="189" y="293"/>
                  </a:lnTo>
                  <a:lnTo>
                    <a:pt x="290" y="281"/>
                  </a:lnTo>
                  <a:close/>
                </a:path>
              </a:pathLst>
            </a:custGeom>
            <a:solidFill>
              <a:srgbClr val="FFFFFF"/>
            </a:solidFill>
            <a:ln w="1588">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10" name="Freeform 1386"/>
            <p:cNvSpPr>
              <a:spLocks/>
            </p:cNvSpPr>
            <p:nvPr/>
          </p:nvSpPr>
          <p:spPr bwMode="auto">
            <a:xfrm>
              <a:off x="4956" y="3234"/>
              <a:ext cx="31" cy="20"/>
            </a:xfrm>
            <a:custGeom>
              <a:avLst/>
              <a:gdLst>
                <a:gd name="T0" fmla="*/ 258 w 464"/>
                <a:gd name="T1" fmla="*/ 255 h 264"/>
                <a:gd name="T2" fmla="*/ 349 w 464"/>
                <a:gd name="T3" fmla="*/ 224 h 264"/>
                <a:gd name="T4" fmla="*/ 416 w 464"/>
                <a:gd name="T5" fmla="*/ 181 h 264"/>
                <a:gd name="T6" fmla="*/ 457 w 464"/>
                <a:gd name="T7" fmla="*/ 133 h 264"/>
                <a:gd name="T8" fmla="*/ 464 w 464"/>
                <a:gd name="T9" fmla="*/ 81 h 264"/>
                <a:gd name="T10" fmla="*/ 434 w 464"/>
                <a:gd name="T11" fmla="*/ 40 h 264"/>
                <a:gd name="T12" fmla="*/ 408 w 464"/>
                <a:gd name="T13" fmla="*/ 22 h 264"/>
                <a:gd name="T14" fmla="*/ 376 w 464"/>
                <a:gd name="T15" fmla="*/ 13 h 264"/>
                <a:gd name="T16" fmla="*/ 298 w 464"/>
                <a:gd name="T17" fmla="*/ 0 h 264"/>
                <a:gd name="T18" fmla="*/ 204 w 464"/>
                <a:gd name="T19" fmla="*/ 13 h 264"/>
                <a:gd name="T20" fmla="*/ 116 w 464"/>
                <a:gd name="T21" fmla="*/ 43 h 264"/>
                <a:gd name="T22" fmla="*/ 49 w 464"/>
                <a:gd name="T23" fmla="*/ 84 h 264"/>
                <a:gd name="T24" fmla="*/ 7 w 464"/>
                <a:gd name="T25" fmla="*/ 135 h 264"/>
                <a:gd name="T26" fmla="*/ 0 w 464"/>
                <a:gd name="T27" fmla="*/ 160 h 264"/>
                <a:gd name="T28" fmla="*/ 0 w 464"/>
                <a:gd name="T29" fmla="*/ 185 h 264"/>
                <a:gd name="T30" fmla="*/ 12 w 464"/>
                <a:gd name="T31" fmla="*/ 208 h 264"/>
                <a:gd name="T32" fmla="*/ 30 w 464"/>
                <a:gd name="T33" fmla="*/ 226 h 264"/>
                <a:gd name="T34" fmla="*/ 88 w 464"/>
                <a:gd name="T35" fmla="*/ 255 h 264"/>
                <a:gd name="T36" fmla="*/ 168 w 464"/>
                <a:gd name="T37" fmla="*/ 264 h 264"/>
                <a:gd name="T38" fmla="*/ 258 w 464"/>
                <a:gd name="T39" fmla="*/ 255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4" h="264">
                  <a:moveTo>
                    <a:pt x="258" y="255"/>
                  </a:moveTo>
                  <a:lnTo>
                    <a:pt x="349" y="224"/>
                  </a:lnTo>
                  <a:lnTo>
                    <a:pt x="416" y="181"/>
                  </a:lnTo>
                  <a:lnTo>
                    <a:pt x="457" y="133"/>
                  </a:lnTo>
                  <a:lnTo>
                    <a:pt x="464" y="81"/>
                  </a:lnTo>
                  <a:lnTo>
                    <a:pt x="434" y="40"/>
                  </a:lnTo>
                  <a:lnTo>
                    <a:pt x="408" y="22"/>
                  </a:lnTo>
                  <a:lnTo>
                    <a:pt x="376" y="13"/>
                  </a:lnTo>
                  <a:lnTo>
                    <a:pt x="298" y="0"/>
                  </a:lnTo>
                  <a:lnTo>
                    <a:pt x="204" y="13"/>
                  </a:lnTo>
                  <a:lnTo>
                    <a:pt x="116" y="43"/>
                  </a:lnTo>
                  <a:lnTo>
                    <a:pt x="49" y="84"/>
                  </a:lnTo>
                  <a:lnTo>
                    <a:pt x="7" y="135"/>
                  </a:lnTo>
                  <a:lnTo>
                    <a:pt x="0" y="160"/>
                  </a:lnTo>
                  <a:lnTo>
                    <a:pt x="0" y="185"/>
                  </a:lnTo>
                  <a:lnTo>
                    <a:pt x="12" y="208"/>
                  </a:lnTo>
                  <a:lnTo>
                    <a:pt x="30" y="226"/>
                  </a:lnTo>
                  <a:lnTo>
                    <a:pt x="88" y="255"/>
                  </a:lnTo>
                  <a:lnTo>
                    <a:pt x="168" y="264"/>
                  </a:lnTo>
                  <a:lnTo>
                    <a:pt x="258" y="255"/>
                  </a:lnTo>
                  <a:close/>
                </a:path>
              </a:pathLst>
            </a:custGeom>
            <a:solidFill>
              <a:srgbClr val="FFFFFF"/>
            </a:solidFill>
            <a:ln w="1588">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11" name="Freeform 1387"/>
            <p:cNvSpPr>
              <a:spLocks/>
            </p:cNvSpPr>
            <p:nvPr/>
          </p:nvSpPr>
          <p:spPr bwMode="auto">
            <a:xfrm>
              <a:off x="4921" y="3082"/>
              <a:ext cx="39" cy="59"/>
            </a:xfrm>
            <a:custGeom>
              <a:avLst/>
              <a:gdLst>
                <a:gd name="T0" fmla="*/ 0 w 582"/>
                <a:gd name="T1" fmla="*/ 762 h 762"/>
                <a:gd name="T2" fmla="*/ 354 w 582"/>
                <a:gd name="T3" fmla="*/ 309 h 762"/>
                <a:gd name="T4" fmla="*/ 356 w 582"/>
                <a:gd name="T5" fmla="*/ 307 h 762"/>
                <a:gd name="T6" fmla="*/ 399 w 582"/>
                <a:gd name="T7" fmla="*/ 301 h 762"/>
                <a:gd name="T8" fmla="*/ 424 w 582"/>
                <a:gd name="T9" fmla="*/ 272 h 762"/>
                <a:gd name="T10" fmla="*/ 421 w 582"/>
                <a:gd name="T11" fmla="*/ 233 h 762"/>
                <a:gd name="T12" fmla="*/ 419 w 582"/>
                <a:gd name="T13" fmla="*/ 228 h 762"/>
                <a:gd name="T14" fmla="*/ 503 w 582"/>
                <a:gd name="T15" fmla="*/ 106 h 762"/>
                <a:gd name="T16" fmla="*/ 519 w 582"/>
                <a:gd name="T17" fmla="*/ 99 h 762"/>
                <a:gd name="T18" fmla="*/ 538 w 582"/>
                <a:gd name="T19" fmla="*/ 106 h 762"/>
                <a:gd name="T20" fmla="*/ 566 w 582"/>
                <a:gd name="T21" fmla="*/ 120 h 762"/>
                <a:gd name="T22" fmla="*/ 582 w 582"/>
                <a:gd name="T23" fmla="*/ 79 h 762"/>
                <a:gd name="T24" fmla="*/ 577 w 582"/>
                <a:gd name="T25" fmla="*/ 41 h 762"/>
                <a:gd name="T26" fmla="*/ 560 w 582"/>
                <a:gd name="T27" fmla="*/ 5 h 762"/>
                <a:gd name="T28" fmla="*/ 519 w 582"/>
                <a:gd name="T29" fmla="*/ 0 h 762"/>
                <a:gd name="T30" fmla="*/ 482 w 582"/>
                <a:gd name="T31" fmla="*/ 7 h 762"/>
                <a:gd name="T32" fmla="*/ 448 w 582"/>
                <a:gd name="T33" fmla="*/ 34 h 762"/>
                <a:gd name="T34" fmla="*/ 468 w 582"/>
                <a:gd name="T35" fmla="*/ 55 h 762"/>
                <a:gd name="T36" fmla="*/ 482 w 582"/>
                <a:gd name="T37" fmla="*/ 72 h 762"/>
                <a:gd name="T38" fmla="*/ 480 w 582"/>
                <a:gd name="T39" fmla="*/ 90 h 762"/>
                <a:gd name="T40" fmla="*/ 387 w 582"/>
                <a:gd name="T41" fmla="*/ 205 h 762"/>
                <a:gd name="T42" fmla="*/ 383 w 582"/>
                <a:gd name="T43" fmla="*/ 205 h 762"/>
                <a:gd name="T44" fmla="*/ 363 w 582"/>
                <a:gd name="T45" fmla="*/ 205 h 762"/>
                <a:gd name="T46" fmla="*/ 347 w 582"/>
                <a:gd name="T47" fmla="*/ 212 h 762"/>
                <a:gd name="T48" fmla="*/ 324 w 582"/>
                <a:gd name="T49" fmla="*/ 240 h 762"/>
                <a:gd name="T50" fmla="*/ 322 w 582"/>
                <a:gd name="T51" fmla="*/ 265 h 762"/>
                <a:gd name="T52" fmla="*/ 334 w 582"/>
                <a:gd name="T53" fmla="*/ 288 h 762"/>
                <a:gd name="T54" fmla="*/ 331 w 582"/>
                <a:gd name="T55" fmla="*/ 290 h 762"/>
                <a:gd name="T56" fmla="*/ 0 w 582"/>
                <a:gd name="T57" fmla="*/ 762 h 7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2" h="762">
                  <a:moveTo>
                    <a:pt x="0" y="762"/>
                  </a:moveTo>
                  <a:lnTo>
                    <a:pt x="354" y="309"/>
                  </a:lnTo>
                  <a:lnTo>
                    <a:pt x="356" y="307"/>
                  </a:lnTo>
                  <a:lnTo>
                    <a:pt x="399" y="301"/>
                  </a:lnTo>
                  <a:lnTo>
                    <a:pt x="424" y="272"/>
                  </a:lnTo>
                  <a:lnTo>
                    <a:pt x="421" y="233"/>
                  </a:lnTo>
                  <a:lnTo>
                    <a:pt x="419" y="228"/>
                  </a:lnTo>
                  <a:lnTo>
                    <a:pt x="503" y="106"/>
                  </a:lnTo>
                  <a:lnTo>
                    <a:pt x="519" y="99"/>
                  </a:lnTo>
                  <a:lnTo>
                    <a:pt x="538" y="106"/>
                  </a:lnTo>
                  <a:lnTo>
                    <a:pt x="566" y="120"/>
                  </a:lnTo>
                  <a:lnTo>
                    <a:pt x="582" y="79"/>
                  </a:lnTo>
                  <a:lnTo>
                    <a:pt x="577" y="41"/>
                  </a:lnTo>
                  <a:lnTo>
                    <a:pt x="560" y="5"/>
                  </a:lnTo>
                  <a:lnTo>
                    <a:pt x="519" y="0"/>
                  </a:lnTo>
                  <a:lnTo>
                    <a:pt x="482" y="7"/>
                  </a:lnTo>
                  <a:lnTo>
                    <a:pt x="448" y="34"/>
                  </a:lnTo>
                  <a:lnTo>
                    <a:pt x="468" y="55"/>
                  </a:lnTo>
                  <a:lnTo>
                    <a:pt x="482" y="72"/>
                  </a:lnTo>
                  <a:lnTo>
                    <a:pt x="480" y="90"/>
                  </a:lnTo>
                  <a:lnTo>
                    <a:pt x="387" y="205"/>
                  </a:lnTo>
                  <a:lnTo>
                    <a:pt x="383" y="205"/>
                  </a:lnTo>
                  <a:lnTo>
                    <a:pt x="363" y="205"/>
                  </a:lnTo>
                  <a:lnTo>
                    <a:pt x="347" y="212"/>
                  </a:lnTo>
                  <a:lnTo>
                    <a:pt x="324" y="240"/>
                  </a:lnTo>
                  <a:lnTo>
                    <a:pt x="322" y="265"/>
                  </a:lnTo>
                  <a:lnTo>
                    <a:pt x="334" y="288"/>
                  </a:lnTo>
                  <a:lnTo>
                    <a:pt x="331" y="290"/>
                  </a:lnTo>
                  <a:lnTo>
                    <a:pt x="0" y="7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12" name="Freeform 1388"/>
            <p:cNvSpPr>
              <a:spLocks/>
            </p:cNvSpPr>
            <p:nvPr/>
          </p:nvSpPr>
          <p:spPr bwMode="auto">
            <a:xfrm>
              <a:off x="4945" y="3101"/>
              <a:ext cx="2" cy="2"/>
            </a:xfrm>
            <a:custGeom>
              <a:avLst/>
              <a:gdLst>
                <a:gd name="T0" fmla="*/ 9 w 30"/>
                <a:gd name="T1" fmla="*/ 30 h 30"/>
                <a:gd name="T2" fmla="*/ 30 w 30"/>
                <a:gd name="T3" fmla="*/ 21 h 30"/>
                <a:gd name="T4" fmla="*/ 21 w 30"/>
                <a:gd name="T5" fmla="*/ 0 h 30"/>
                <a:gd name="T6" fmla="*/ 7 w 30"/>
                <a:gd name="T7" fmla="*/ 0 h 30"/>
                <a:gd name="T8" fmla="*/ 0 w 30"/>
                <a:gd name="T9" fmla="*/ 9 h 30"/>
                <a:gd name="T10" fmla="*/ 0 w 30"/>
                <a:gd name="T11" fmla="*/ 23 h 30"/>
                <a:gd name="T12" fmla="*/ 9 w 30"/>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9" y="30"/>
                  </a:moveTo>
                  <a:lnTo>
                    <a:pt x="30" y="21"/>
                  </a:lnTo>
                  <a:lnTo>
                    <a:pt x="21" y="0"/>
                  </a:lnTo>
                  <a:lnTo>
                    <a:pt x="7" y="0"/>
                  </a:lnTo>
                  <a:lnTo>
                    <a:pt x="0" y="9"/>
                  </a:lnTo>
                  <a:lnTo>
                    <a:pt x="0" y="23"/>
                  </a:lnTo>
                  <a:lnTo>
                    <a:pt x="9" y="30"/>
                  </a:lnTo>
                  <a:close/>
                </a:path>
              </a:pathLst>
            </a:custGeom>
            <a:solidFill>
              <a:srgbClr val="FFFFFF"/>
            </a:solidFill>
            <a:ln w="1588">
              <a:solidFill>
                <a:srgbClr val="FFFFFF"/>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13" name="Freeform 1389"/>
            <p:cNvSpPr>
              <a:spLocks/>
            </p:cNvSpPr>
            <p:nvPr/>
          </p:nvSpPr>
          <p:spPr bwMode="auto">
            <a:xfrm>
              <a:off x="4930" y="3059"/>
              <a:ext cx="2" cy="7"/>
            </a:xfrm>
            <a:custGeom>
              <a:avLst/>
              <a:gdLst>
                <a:gd name="T0" fmla="*/ 44 w 44"/>
                <a:gd name="T1" fmla="*/ 97 h 97"/>
                <a:gd name="T2" fmla="*/ 0 w 44"/>
                <a:gd name="T3" fmla="*/ 0 h 97"/>
                <a:gd name="T4" fmla="*/ 44 w 44"/>
                <a:gd name="T5" fmla="*/ 97 h 97"/>
              </a:gdLst>
              <a:ahLst/>
              <a:cxnLst>
                <a:cxn ang="0">
                  <a:pos x="T0" y="T1"/>
                </a:cxn>
                <a:cxn ang="0">
                  <a:pos x="T2" y="T3"/>
                </a:cxn>
                <a:cxn ang="0">
                  <a:pos x="T4" y="T5"/>
                </a:cxn>
              </a:cxnLst>
              <a:rect l="0" t="0" r="r" b="b"/>
              <a:pathLst>
                <a:path w="44" h="97">
                  <a:moveTo>
                    <a:pt x="44" y="97"/>
                  </a:moveTo>
                  <a:lnTo>
                    <a:pt x="0" y="0"/>
                  </a:lnTo>
                  <a:lnTo>
                    <a:pt x="44" y="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14" name="Line 1390"/>
            <p:cNvSpPr>
              <a:spLocks noChangeShapeType="1"/>
            </p:cNvSpPr>
            <p:nvPr/>
          </p:nvSpPr>
          <p:spPr bwMode="auto">
            <a:xfrm flipH="1" flipV="1">
              <a:off x="4930" y="3059"/>
              <a:ext cx="2" cy="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15" name="Freeform 1391"/>
            <p:cNvSpPr>
              <a:spLocks/>
            </p:cNvSpPr>
            <p:nvPr/>
          </p:nvSpPr>
          <p:spPr bwMode="auto">
            <a:xfrm>
              <a:off x="4927" y="3060"/>
              <a:ext cx="3" cy="6"/>
            </a:xfrm>
            <a:custGeom>
              <a:avLst/>
              <a:gdLst>
                <a:gd name="T0" fmla="*/ 38 w 38"/>
                <a:gd name="T1" fmla="*/ 73 h 73"/>
                <a:gd name="T2" fmla="*/ 0 w 38"/>
                <a:gd name="T3" fmla="*/ 0 h 73"/>
                <a:gd name="T4" fmla="*/ 38 w 38"/>
                <a:gd name="T5" fmla="*/ 73 h 73"/>
              </a:gdLst>
              <a:ahLst/>
              <a:cxnLst>
                <a:cxn ang="0">
                  <a:pos x="T0" y="T1"/>
                </a:cxn>
                <a:cxn ang="0">
                  <a:pos x="T2" y="T3"/>
                </a:cxn>
                <a:cxn ang="0">
                  <a:pos x="T4" y="T5"/>
                </a:cxn>
              </a:cxnLst>
              <a:rect l="0" t="0" r="r" b="b"/>
              <a:pathLst>
                <a:path w="38" h="73">
                  <a:moveTo>
                    <a:pt x="38" y="73"/>
                  </a:moveTo>
                  <a:lnTo>
                    <a:pt x="0" y="0"/>
                  </a:lnTo>
                  <a:lnTo>
                    <a:pt x="38" y="7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16" name="Line 1392"/>
            <p:cNvSpPr>
              <a:spLocks noChangeShapeType="1"/>
            </p:cNvSpPr>
            <p:nvPr/>
          </p:nvSpPr>
          <p:spPr bwMode="auto">
            <a:xfrm flipH="1" flipV="1">
              <a:off x="4927" y="3060"/>
              <a:ext cx="3" cy="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17" name="Freeform 1393"/>
            <p:cNvSpPr>
              <a:spLocks/>
            </p:cNvSpPr>
            <p:nvPr/>
          </p:nvSpPr>
          <p:spPr bwMode="auto">
            <a:xfrm>
              <a:off x="4932" y="3058"/>
              <a:ext cx="2" cy="6"/>
            </a:xfrm>
            <a:custGeom>
              <a:avLst/>
              <a:gdLst>
                <a:gd name="T0" fmla="*/ 31 w 31"/>
                <a:gd name="T1" fmla="*/ 74 h 74"/>
                <a:gd name="T2" fmla="*/ 0 w 31"/>
                <a:gd name="T3" fmla="*/ 0 h 74"/>
                <a:gd name="T4" fmla="*/ 31 w 31"/>
                <a:gd name="T5" fmla="*/ 74 h 74"/>
              </a:gdLst>
              <a:ahLst/>
              <a:cxnLst>
                <a:cxn ang="0">
                  <a:pos x="T0" y="T1"/>
                </a:cxn>
                <a:cxn ang="0">
                  <a:pos x="T2" y="T3"/>
                </a:cxn>
                <a:cxn ang="0">
                  <a:pos x="T4" y="T5"/>
                </a:cxn>
              </a:cxnLst>
              <a:rect l="0" t="0" r="r" b="b"/>
              <a:pathLst>
                <a:path w="31" h="74">
                  <a:moveTo>
                    <a:pt x="31" y="74"/>
                  </a:moveTo>
                  <a:lnTo>
                    <a:pt x="0" y="0"/>
                  </a:lnTo>
                  <a:lnTo>
                    <a:pt x="31" y="7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18" name="Line 1394"/>
            <p:cNvSpPr>
              <a:spLocks noChangeShapeType="1"/>
            </p:cNvSpPr>
            <p:nvPr/>
          </p:nvSpPr>
          <p:spPr bwMode="auto">
            <a:xfrm flipH="1" flipV="1">
              <a:off x="4932" y="3058"/>
              <a:ext cx="2" cy="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19" name="Freeform 1395"/>
            <p:cNvSpPr>
              <a:spLocks/>
            </p:cNvSpPr>
            <p:nvPr/>
          </p:nvSpPr>
          <p:spPr bwMode="auto">
            <a:xfrm>
              <a:off x="4938" y="3056"/>
              <a:ext cx="2" cy="8"/>
            </a:xfrm>
            <a:custGeom>
              <a:avLst/>
              <a:gdLst>
                <a:gd name="T0" fmla="*/ 23 w 23"/>
                <a:gd name="T1" fmla="*/ 104 h 104"/>
                <a:gd name="T2" fmla="*/ 0 w 23"/>
                <a:gd name="T3" fmla="*/ 0 h 104"/>
                <a:gd name="T4" fmla="*/ 23 w 23"/>
                <a:gd name="T5" fmla="*/ 104 h 104"/>
              </a:gdLst>
              <a:ahLst/>
              <a:cxnLst>
                <a:cxn ang="0">
                  <a:pos x="T0" y="T1"/>
                </a:cxn>
                <a:cxn ang="0">
                  <a:pos x="T2" y="T3"/>
                </a:cxn>
                <a:cxn ang="0">
                  <a:pos x="T4" y="T5"/>
                </a:cxn>
              </a:cxnLst>
              <a:rect l="0" t="0" r="r" b="b"/>
              <a:pathLst>
                <a:path w="23" h="104">
                  <a:moveTo>
                    <a:pt x="23" y="104"/>
                  </a:moveTo>
                  <a:lnTo>
                    <a:pt x="0" y="0"/>
                  </a:lnTo>
                  <a:lnTo>
                    <a:pt x="23" y="10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20" name="Line 1396"/>
            <p:cNvSpPr>
              <a:spLocks noChangeShapeType="1"/>
            </p:cNvSpPr>
            <p:nvPr/>
          </p:nvSpPr>
          <p:spPr bwMode="auto">
            <a:xfrm flipH="1" flipV="1">
              <a:off x="4938" y="3056"/>
              <a:ext cx="2" cy="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21" name="Freeform 1397"/>
            <p:cNvSpPr>
              <a:spLocks/>
            </p:cNvSpPr>
            <p:nvPr/>
          </p:nvSpPr>
          <p:spPr bwMode="auto">
            <a:xfrm>
              <a:off x="4936" y="3056"/>
              <a:ext cx="1" cy="7"/>
            </a:xfrm>
            <a:custGeom>
              <a:avLst/>
              <a:gdLst>
                <a:gd name="T0" fmla="*/ 21 w 21"/>
                <a:gd name="T1" fmla="*/ 84 h 84"/>
                <a:gd name="T2" fmla="*/ 0 w 21"/>
                <a:gd name="T3" fmla="*/ 0 h 84"/>
                <a:gd name="T4" fmla="*/ 21 w 21"/>
                <a:gd name="T5" fmla="*/ 84 h 84"/>
              </a:gdLst>
              <a:ahLst/>
              <a:cxnLst>
                <a:cxn ang="0">
                  <a:pos x="T0" y="T1"/>
                </a:cxn>
                <a:cxn ang="0">
                  <a:pos x="T2" y="T3"/>
                </a:cxn>
                <a:cxn ang="0">
                  <a:pos x="T4" y="T5"/>
                </a:cxn>
              </a:cxnLst>
              <a:rect l="0" t="0" r="r" b="b"/>
              <a:pathLst>
                <a:path w="21" h="84">
                  <a:moveTo>
                    <a:pt x="21" y="84"/>
                  </a:moveTo>
                  <a:lnTo>
                    <a:pt x="0" y="0"/>
                  </a:lnTo>
                  <a:lnTo>
                    <a:pt x="21"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22" name="Line 1398"/>
            <p:cNvSpPr>
              <a:spLocks noChangeShapeType="1"/>
            </p:cNvSpPr>
            <p:nvPr/>
          </p:nvSpPr>
          <p:spPr bwMode="auto">
            <a:xfrm flipH="1" flipV="1">
              <a:off x="4936" y="3056"/>
              <a:ext cx="1" cy="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23" name="Freeform 1399"/>
            <p:cNvSpPr>
              <a:spLocks/>
            </p:cNvSpPr>
            <p:nvPr/>
          </p:nvSpPr>
          <p:spPr bwMode="auto">
            <a:xfrm>
              <a:off x="4941" y="3055"/>
              <a:ext cx="1" cy="7"/>
            </a:xfrm>
            <a:custGeom>
              <a:avLst/>
              <a:gdLst>
                <a:gd name="T0" fmla="*/ 12 w 12"/>
                <a:gd name="T1" fmla="*/ 79 h 79"/>
                <a:gd name="T2" fmla="*/ 0 w 12"/>
                <a:gd name="T3" fmla="*/ 0 h 79"/>
                <a:gd name="T4" fmla="*/ 12 w 12"/>
                <a:gd name="T5" fmla="*/ 79 h 79"/>
              </a:gdLst>
              <a:ahLst/>
              <a:cxnLst>
                <a:cxn ang="0">
                  <a:pos x="T0" y="T1"/>
                </a:cxn>
                <a:cxn ang="0">
                  <a:pos x="T2" y="T3"/>
                </a:cxn>
                <a:cxn ang="0">
                  <a:pos x="T4" y="T5"/>
                </a:cxn>
              </a:cxnLst>
              <a:rect l="0" t="0" r="r" b="b"/>
              <a:pathLst>
                <a:path w="12" h="79">
                  <a:moveTo>
                    <a:pt x="12" y="79"/>
                  </a:moveTo>
                  <a:lnTo>
                    <a:pt x="0" y="0"/>
                  </a:lnTo>
                  <a:lnTo>
                    <a:pt x="12" y="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24" name="Line 1400"/>
            <p:cNvSpPr>
              <a:spLocks noChangeShapeType="1"/>
            </p:cNvSpPr>
            <p:nvPr/>
          </p:nvSpPr>
          <p:spPr bwMode="auto">
            <a:xfrm flipH="1" flipV="1">
              <a:off x="4941" y="3055"/>
              <a:ext cx="1" cy="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25" name="Freeform 1401"/>
            <p:cNvSpPr>
              <a:spLocks/>
            </p:cNvSpPr>
            <p:nvPr/>
          </p:nvSpPr>
          <p:spPr bwMode="auto">
            <a:xfrm>
              <a:off x="4947" y="3055"/>
              <a:ext cx="1" cy="8"/>
            </a:xfrm>
            <a:custGeom>
              <a:avLst/>
              <a:gdLst>
                <a:gd name="T0" fmla="*/ 0 w 3"/>
                <a:gd name="T1" fmla="*/ 111 h 111"/>
                <a:gd name="T2" fmla="*/ 3 w 3"/>
                <a:gd name="T3" fmla="*/ 0 h 111"/>
                <a:gd name="T4" fmla="*/ 0 w 3"/>
                <a:gd name="T5" fmla="*/ 111 h 111"/>
              </a:gdLst>
              <a:ahLst/>
              <a:cxnLst>
                <a:cxn ang="0">
                  <a:pos x="T0" y="T1"/>
                </a:cxn>
                <a:cxn ang="0">
                  <a:pos x="T2" y="T3"/>
                </a:cxn>
                <a:cxn ang="0">
                  <a:pos x="T4" y="T5"/>
                </a:cxn>
              </a:cxnLst>
              <a:rect l="0" t="0" r="r" b="b"/>
              <a:pathLst>
                <a:path w="3" h="111">
                  <a:moveTo>
                    <a:pt x="0" y="111"/>
                  </a:moveTo>
                  <a:lnTo>
                    <a:pt x="3" y="0"/>
                  </a:lnTo>
                  <a:lnTo>
                    <a:pt x="0" y="1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26" name="Line 1402"/>
            <p:cNvSpPr>
              <a:spLocks noChangeShapeType="1"/>
            </p:cNvSpPr>
            <p:nvPr/>
          </p:nvSpPr>
          <p:spPr bwMode="auto">
            <a:xfrm flipV="1">
              <a:off x="4947" y="3055"/>
              <a:ext cx="1" cy="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27" name="Freeform 1403"/>
            <p:cNvSpPr>
              <a:spLocks/>
            </p:cNvSpPr>
            <p:nvPr/>
          </p:nvSpPr>
          <p:spPr bwMode="auto">
            <a:xfrm>
              <a:off x="4945" y="3055"/>
              <a:ext cx="1" cy="6"/>
            </a:xfrm>
            <a:custGeom>
              <a:avLst/>
              <a:gdLst>
                <a:gd name="T0" fmla="*/ 2 w 2"/>
                <a:gd name="T1" fmla="*/ 85 h 85"/>
                <a:gd name="T2" fmla="*/ 0 w 2"/>
                <a:gd name="T3" fmla="*/ 0 h 85"/>
                <a:gd name="T4" fmla="*/ 2 w 2"/>
                <a:gd name="T5" fmla="*/ 85 h 85"/>
              </a:gdLst>
              <a:ahLst/>
              <a:cxnLst>
                <a:cxn ang="0">
                  <a:pos x="T0" y="T1"/>
                </a:cxn>
                <a:cxn ang="0">
                  <a:pos x="T2" y="T3"/>
                </a:cxn>
                <a:cxn ang="0">
                  <a:pos x="T4" y="T5"/>
                </a:cxn>
              </a:cxnLst>
              <a:rect l="0" t="0" r="r" b="b"/>
              <a:pathLst>
                <a:path w="2" h="85">
                  <a:moveTo>
                    <a:pt x="2" y="85"/>
                  </a:moveTo>
                  <a:lnTo>
                    <a:pt x="0" y="0"/>
                  </a:lnTo>
                  <a:lnTo>
                    <a:pt x="2" y="8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28" name="Line 1404"/>
            <p:cNvSpPr>
              <a:spLocks noChangeShapeType="1"/>
            </p:cNvSpPr>
            <p:nvPr/>
          </p:nvSpPr>
          <p:spPr bwMode="auto">
            <a:xfrm flipH="1" flipV="1">
              <a:off x="4945" y="3055"/>
              <a:ext cx="1" cy="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29" name="Freeform 1405"/>
            <p:cNvSpPr>
              <a:spLocks/>
            </p:cNvSpPr>
            <p:nvPr/>
          </p:nvSpPr>
          <p:spPr bwMode="auto">
            <a:xfrm>
              <a:off x="4950" y="3055"/>
              <a:ext cx="1" cy="6"/>
            </a:xfrm>
            <a:custGeom>
              <a:avLst/>
              <a:gdLst>
                <a:gd name="T0" fmla="*/ 0 w 5"/>
                <a:gd name="T1" fmla="*/ 81 h 81"/>
                <a:gd name="T2" fmla="*/ 5 w 5"/>
                <a:gd name="T3" fmla="*/ 0 h 81"/>
                <a:gd name="T4" fmla="*/ 0 w 5"/>
                <a:gd name="T5" fmla="*/ 81 h 81"/>
              </a:gdLst>
              <a:ahLst/>
              <a:cxnLst>
                <a:cxn ang="0">
                  <a:pos x="T0" y="T1"/>
                </a:cxn>
                <a:cxn ang="0">
                  <a:pos x="T2" y="T3"/>
                </a:cxn>
                <a:cxn ang="0">
                  <a:pos x="T4" y="T5"/>
                </a:cxn>
              </a:cxnLst>
              <a:rect l="0" t="0" r="r" b="b"/>
              <a:pathLst>
                <a:path w="5" h="81">
                  <a:moveTo>
                    <a:pt x="0" y="81"/>
                  </a:moveTo>
                  <a:lnTo>
                    <a:pt x="5" y="0"/>
                  </a:lnTo>
                  <a:lnTo>
                    <a:pt x="0" y="8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30" name="Line 1406"/>
            <p:cNvSpPr>
              <a:spLocks noChangeShapeType="1"/>
            </p:cNvSpPr>
            <p:nvPr/>
          </p:nvSpPr>
          <p:spPr bwMode="auto">
            <a:xfrm flipV="1">
              <a:off x="4950" y="3055"/>
              <a:ext cx="1" cy="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31" name="Freeform 1407"/>
            <p:cNvSpPr>
              <a:spLocks/>
            </p:cNvSpPr>
            <p:nvPr/>
          </p:nvSpPr>
          <p:spPr bwMode="auto">
            <a:xfrm>
              <a:off x="4954" y="3056"/>
              <a:ext cx="2" cy="8"/>
            </a:xfrm>
            <a:custGeom>
              <a:avLst/>
              <a:gdLst>
                <a:gd name="T0" fmla="*/ 31 w 31"/>
                <a:gd name="T1" fmla="*/ 0 h 111"/>
                <a:gd name="T2" fmla="*/ 0 w 31"/>
                <a:gd name="T3" fmla="*/ 111 h 111"/>
                <a:gd name="T4" fmla="*/ 31 w 31"/>
                <a:gd name="T5" fmla="*/ 0 h 111"/>
              </a:gdLst>
              <a:ahLst/>
              <a:cxnLst>
                <a:cxn ang="0">
                  <a:pos x="T0" y="T1"/>
                </a:cxn>
                <a:cxn ang="0">
                  <a:pos x="T2" y="T3"/>
                </a:cxn>
                <a:cxn ang="0">
                  <a:pos x="T4" y="T5"/>
                </a:cxn>
              </a:cxnLst>
              <a:rect l="0" t="0" r="r" b="b"/>
              <a:pathLst>
                <a:path w="31" h="111">
                  <a:moveTo>
                    <a:pt x="31" y="0"/>
                  </a:moveTo>
                  <a:lnTo>
                    <a:pt x="0" y="111"/>
                  </a:lnTo>
                  <a:lnTo>
                    <a:pt x="3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32" name="Line 1408"/>
            <p:cNvSpPr>
              <a:spLocks noChangeShapeType="1"/>
            </p:cNvSpPr>
            <p:nvPr/>
          </p:nvSpPr>
          <p:spPr bwMode="auto">
            <a:xfrm flipH="1">
              <a:off x="4954" y="3056"/>
              <a:ext cx="2" cy="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33" name="Freeform 1409"/>
            <p:cNvSpPr>
              <a:spLocks/>
            </p:cNvSpPr>
            <p:nvPr/>
          </p:nvSpPr>
          <p:spPr bwMode="auto">
            <a:xfrm>
              <a:off x="4952" y="3055"/>
              <a:ext cx="1" cy="7"/>
            </a:xfrm>
            <a:custGeom>
              <a:avLst/>
              <a:gdLst>
                <a:gd name="T0" fmla="*/ 0 w 16"/>
                <a:gd name="T1" fmla="*/ 81 h 81"/>
                <a:gd name="T2" fmla="*/ 16 w 16"/>
                <a:gd name="T3" fmla="*/ 0 h 81"/>
                <a:gd name="T4" fmla="*/ 0 w 16"/>
                <a:gd name="T5" fmla="*/ 81 h 81"/>
              </a:gdLst>
              <a:ahLst/>
              <a:cxnLst>
                <a:cxn ang="0">
                  <a:pos x="T0" y="T1"/>
                </a:cxn>
                <a:cxn ang="0">
                  <a:pos x="T2" y="T3"/>
                </a:cxn>
                <a:cxn ang="0">
                  <a:pos x="T4" y="T5"/>
                </a:cxn>
              </a:cxnLst>
              <a:rect l="0" t="0" r="r" b="b"/>
              <a:pathLst>
                <a:path w="16" h="81">
                  <a:moveTo>
                    <a:pt x="0" y="81"/>
                  </a:moveTo>
                  <a:lnTo>
                    <a:pt x="16" y="0"/>
                  </a:lnTo>
                  <a:lnTo>
                    <a:pt x="0" y="8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34" name="Line 1410"/>
            <p:cNvSpPr>
              <a:spLocks noChangeShapeType="1"/>
            </p:cNvSpPr>
            <p:nvPr/>
          </p:nvSpPr>
          <p:spPr bwMode="auto">
            <a:xfrm flipV="1">
              <a:off x="4952" y="3055"/>
              <a:ext cx="1" cy="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35" name="Freeform 1411"/>
            <p:cNvSpPr>
              <a:spLocks/>
            </p:cNvSpPr>
            <p:nvPr/>
          </p:nvSpPr>
          <p:spPr bwMode="auto">
            <a:xfrm>
              <a:off x="4957" y="3057"/>
              <a:ext cx="1" cy="6"/>
            </a:xfrm>
            <a:custGeom>
              <a:avLst/>
              <a:gdLst>
                <a:gd name="T0" fmla="*/ 0 w 20"/>
                <a:gd name="T1" fmla="*/ 79 h 79"/>
                <a:gd name="T2" fmla="*/ 20 w 20"/>
                <a:gd name="T3" fmla="*/ 0 h 79"/>
                <a:gd name="T4" fmla="*/ 0 w 20"/>
                <a:gd name="T5" fmla="*/ 79 h 79"/>
              </a:gdLst>
              <a:ahLst/>
              <a:cxnLst>
                <a:cxn ang="0">
                  <a:pos x="T0" y="T1"/>
                </a:cxn>
                <a:cxn ang="0">
                  <a:pos x="T2" y="T3"/>
                </a:cxn>
                <a:cxn ang="0">
                  <a:pos x="T4" y="T5"/>
                </a:cxn>
              </a:cxnLst>
              <a:rect l="0" t="0" r="r" b="b"/>
              <a:pathLst>
                <a:path w="20" h="79">
                  <a:moveTo>
                    <a:pt x="0" y="79"/>
                  </a:moveTo>
                  <a:lnTo>
                    <a:pt x="20" y="0"/>
                  </a:lnTo>
                  <a:lnTo>
                    <a:pt x="0" y="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36" name="Line 1412"/>
            <p:cNvSpPr>
              <a:spLocks noChangeShapeType="1"/>
            </p:cNvSpPr>
            <p:nvPr/>
          </p:nvSpPr>
          <p:spPr bwMode="auto">
            <a:xfrm flipV="1">
              <a:off x="4957" y="3057"/>
              <a:ext cx="1" cy="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37" name="Freeform 1413"/>
            <p:cNvSpPr>
              <a:spLocks/>
            </p:cNvSpPr>
            <p:nvPr/>
          </p:nvSpPr>
          <p:spPr bwMode="auto">
            <a:xfrm>
              <a:off x="4961" y="3059"/>
              <a:ext cx="4" cy="9"/>
            </a:xfrm>
            <a:custGeom>
              <a:avLst/>
              <a:gdLst>
                <a:gd name="T0" fmla="*/ 0 w 54"/>
                <a:gd name="T1" fmla="*/ 109 h 109"/>
                <a:gd name="T2" fmla="*/ 54 w 54"/>
                <a:gd name="T3" fmla="*/ 0 h 109"/>
                <a:gd name="T4" fmla="*/ 0 w 54"/>
                <a:gd name="T5" fmla="*/ 109 h 109"/>
              </a:gdLst>
              <a:ahLst/>
              <a:cxnLst>
                <a:cxn ang="0">
                  <a:pos x="T0" y="T1"/>
                </a:cxn>
                <a:cxn ang="0">
                  <a:pos x="T2" y="T3"/>
                </a:cxn>
                <a:cxn ang="0">
                  <a:pos x="T4" y="T5"/>
                </a:cxn>
              </a:cxnLst>
              <a:rect l="0" t="0" r="r" b="b"/>
              <a:pathLst>
                <a:path w="54" h="109">
                  <a:moveTo>
                    <a:pt x="0" y="109"/>
                  </a:moveTo>
                  <a:lnTo>
                    <a:pt x="54" y="0"/>
                  </a:lnTo>
                  <a:lnTo>
                    <a:pt x="0" y="1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38" name="Line 1414"/>
            <p:cNvSpPr>
              <a:spLocks noChangeShapeType="1"/>
            </p:cNvSpPr>
            <p:nvPr/>
          </p:nvSpPr>
          <p:spPr bwMode="auto">
            <a:xfrm flipV="1">
              <a:off x="4961" y="3059"/>
              <a:ext cx="4" cy="9"/>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39" name="Freeform 1415"/>
            <p:cNvSpPr>
              <a:spLocks/>
            </p:cNvSpPr>
            <p:nvPr/>
          </p:nvSpPr>
          <p:spPr bwMode="auto">
            <a:xfrm>
              <a:off x="4960" y="3058"/>
              <a:ext cx="2" cy="6"/>
            </a:xfrm>
            <a:custGeom>
              <a:avLst/>
              <a:gdLst>
                <a:gd name="T0" fmla="*/ 0 w 34"/>
                <a:gd name="T1" fmla="*/ 77 h 77"/>
                <a:gd name="T2" fmla="*/ 34 w 34"/>
                <a:gd name="T3" fmla="*/ 0 h 77"/>
                <a:gd name="T4" fmla="*/ 0 w 34"/>
                <a:gd name="T5" fmla="*/ 77 h 77"/>
              </a:gdLst>
              <a:ahLst/>
              <a:cxnLst>
                <a:cxn ang="0">
                  <a:pos x="T0" y="T1"/>
                </a:cxn>
                <a:cxn ang="0">
                  <a:pos x="T2" y="T3"/>
                </a:cxn>
                <a:cxn ang="0">
                  <a:pos x="T4" y="T5"/>
                </a:cxn>
              </a:cxnLst>
              <a:rect l="0" t="0" r="r" b="b"/>
              <a:pathLst>
                <a:path w="34" h="77">
                  <a:moveTo>
                    <a:pt x="0" y="77"/>
                  </a:moveTo>
                  <a:lnTo>
                    <a:pt x="34" y="0"/>
                  </a:lnTo>
                  <a:lnTo>
                    <a:pt x="0" y="7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40" name="Line 1416"/>
            <p:cNvSpPr>
              <a:spLocks noChangeShapeType="1"/>
            </p:cNvSpPr>
            <p:nvPr/>
          </p:nvSpPr>
          <p:spPr bwMode="auto">
            <a:xfrm flipV="1">
              <a:off x="4960" y="3058"/>
              <a:ext cx="2" cy="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41" name="Freeform 1417"/>
            <p:cNvSpPr>
              <a:spLocks/>
            </p:cNvSpPr>
            <p:nvPr/>
          </p:nvSpPr>
          <p:spPr bwMode="auto">
            <a:xfrm>
              <a:off x="4964" y="3061"/>
              <a:ext cx="3" cy="6"/>
            </a:xfrm>
            <a:custGeom>
              <a:avLst/>
              <a:gdLst>
                <a:gd name="T0" fmla="*/ 0 w 40"/>
                <a:gd name="T1" fmla="*/ 69 h 69"/>
                <a:gd name="T2" fmla="*/ 40 w 40"/>
                <a:gd name="T3" fmla="*/ 0 h 69"/>
                <a:gd name="T4" fmla="*/ 0 w 40"/>
                <a:gd name="T5" fmla="*/ 69 h 69"/>
              </a:gdLst>
              <a:ahLst/>
              <a:cxnLst>
                <a:cxn ang="0">
                  <a:pos x="T0" y="T1"/>
                </a:cxn>
                <a:cxn ang="0">
                  <a:pos x="T2" y="T3"/>
                </a:cxn>
                <a:cxn ang="0">
                  <a:pos x="T4" y="T5"/>
                </a:cxn>
              </a:cxnLst>
              <a:rect l="0" t="0" r="r" b="b"/>
              <a:pathLst>
                <a:path w="40" h="69">
                  <a:moveTo>
                    <a:pt x="0" y="69"/>
                  </a:moveTo>
                  <a:lnTo>
                    <a:pt x="40" y="0"/>
                  </a:lnTo>
                  <a:lnTo>
                    <a:pt x="0" y="6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42" name="Line 1418"/>
            <p:cNvSpPr>
              <a:spLocks noChangeShapeType="1"/>
            </p:cNvSpPr>
            <p:nvPr/>
          </p:nvSpPr>
          <p:spPr bwMode="auto">
            <a:xfrm flipV="1">
              <a:off x="4964" y="3061"/>
              <a:ext cx="3" cy="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43" name="Freeform 1419"/>
            <p:cNvSpPr>
              <a:spLocks/>
            </p:cNvSpPr>
            <p:nvPr/>
          </p:nvSpPr>
          <p:spPr bwMode="auto">
            <a:xfrm>
              <a:off x="4968" y="3065"/>
              <a:ext cx="4" cy="7"/>
            </a:xfrm>
            <a:custGeom>
              <a:avLst/>
              <a:gdLst>
                <a:gd name="T0" fmla="*/ 0 w 67"/>
                <a:gd name="T1" fmla="*/ 86 h 86"/>
                <a:gd name="T2" fmla="*/ 67 w 67"/>
                <a:gd name="T3" fmla="*/ 0 h 86"/>
                <a:gd name="T4" fmla="*/ 0 w 67"/>
                <a:gd name="T5" fmla="*/ 86 h 86"/>
              </a:gdLst>
              <a:ahLst/>
              <a:cxnLst>
                <a:cxn ang="0">
                  <a:pos x="T0" y="T1"/>
                </a:cxn>
                <a:cxn ang="0">
                  <a:pos x="T2" y="T3"/>
                </a:cxn>
                <a:cxn ang="0">
                  <a:pos x="T4" y="T5"/>
                </a:cxn>
              </a:cxnLst>
              <a:rect l="0" t="0" r="r" b="b"/>
              <a:pathLst>
                <a:path w="67" h="86">
                  <a:moveTo>
                    <a:pt x="0" y="86"/>
                  </a:moveTo>
                  <a:lnTo>
                    <a:pt x="67" y="0"/>
                  </a:lnTo>
                  <a:lnTo>
                    <a:pt x="0" y="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44" name="Line 1420"/>
            <p:cNvSpPr>
              <a:spLocks noChangeShapeType="1"/>
            </p:cNvSpPr>
            <p:nvPr/>
          </p:nvSpPr>
          <p:spPr bwMode="auto">
            <a:xfrm flipV="1">
              <a:off x="4968" y="3065"/>
              <a:ext cx="4" cy="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45" name="Freeform 1421"/>
            <p:cNvSpPr>
              <a:spLocks/>
            </p:cNvSpPr>
            <p:nvPr/>
          </p:nvSpPr>
          <p:spPr bwMode="auto">
            <a:xfrm>
              <a:off x="4967" y="3063"/>
              <a:ext cx="3" cy="6"/>
            </a:xfrm>
            <a:custGeom>
              <a:avLst/>
              <a:gdLst>
                <a:gd name="T0" fmla="*/ 0 w 48"/>
                <a:gd name="T1" fmla="*/ 66 h 66"/>
                <a:gd name="T2" fmla="*/ 48 w 48"/>
                <a:gd name="T3" fmla="*/ 0 h 66"/>
                <a:gd name="T4" fmla="*/ 0 w 48"/>
                <a:gd name="T5" fmla="*/ 66 h 66"/>
              </a:gdLst>
              <a:ahLst/>
              <a:cxnLst>
                <a:cxn ang="0">
                  <a:pos x="T0" y="T1"/>
                </a:cxn>
                <a:cxn ang="0">
                  <a:pos x="T2" y="T3"/>
                </a:cxn>
                <a:cxn ang="0">
                  <a:pos x="T4" y="T5"/>
                </a:cxn>
              </a:cxnLst>
              <a:rect l="0" t="0" r="r" b="b"/>
              <a:pathLst>
                <a:path w="48" h="66">
                  <a:moveTo>
                    <a:pt x="0" y="66"/>
                  </a:moveTo>
                  <a:lnTo>
                    <a:pt x="48" y="0"/>
                  </a:lnTo>
                  <a:lnTo>
                    <a:pt x="0"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46" name="Line 1422"/>
            <p:cNvSpPr>
              <a:spLocks noChangeShapeType="1"/>
            </p:cNvSpPr>
            <p:nvPr/>
          </p:nvSpPr>
          <p:spPr bwMode="auto">
            <a:xfrm flipV="1">
              <a:off x="4967" y="3063"/>
              <a:ext cx="3" cy="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47" name="Freeform 1423"/>
            <p:cNvSpPr>
              <a:spLocks/>
            </p:cNvSpPr>
            <p:nvPr/>
          </p:nvSpPr>
          <p:spPr bwMode="auto">
            <a:xfrm>
              <a:off x="4971" y="3067"/>
              <a:ext cx="3" cy="5"/>
            </a:xfrm>
            <a:custGeom>
              <a:avLst/>
              <a:gdLst>
                <a:gd name="T0" fmla="*/ 0 w 51"/>
                <a:gd name="T1" fmla="*/ 63 h 63"/>
                <a:gd name="T2" fmla="*/ 51 w 51"/>
                <a:gd name="T3" fmla="*/ 0 h 63"/>
                <a:gd name="T4" fmla="*/ 0 w 51"/>
                <a:gd name="T5" fmla="*/ 63 h 63"/>
              </a:gdLst>
              <a:ahLst/>
              <a:cxnLst>
                <a:cxn ang="0">
                  <a:pos x="T0" y="T1"/>
                </a:cxn>
                <a:cxn ang="0">
                  <a:pos x="T2" y="T3"/>
                </a:cxn>
                <a:cxn ang="0">
                  <a:pos x="T4" y="T5"/>
                </a:cxn>
              </a:cxnLst>
              <a:rect l="0" t="0" r="r" b="b"/>
              <a:pathLst>
                <a:path w="51" h="63">
                  <a:moveTo>
                    <a:pt x="0" y="63"/>
                  </a:moveTo>
                  <a:lnTo>
                    <a:pt x="51" y="0"/>
                  </a:lnTo>
                  <a:lnTo>
                    <a:pt x="0" y="6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48" name="Line 1424"/>
            <p:cNvSpPr>
              <a:spLocks noChangeShapeType="1"/>
            </p:cNvSpPr>
            <p:nvPr/>
          </p:nvSpPr>
          <p:spPr bwMode="auto">
            <a:xfrm flipV="1">
              <a:off x="4971" y="3067"/>
              <a:ext cx="3" cy="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49" name="Freeform 1425"/>
            <p:cNvSpPr>
              <a:spLocks/>
            </p:cNvSpPr>
            <p:nvPr/>
          </p:nvSpPr>
          <p:spPr bwMode="auto">
            <a:xfrm>
              <a:off x="4973" y="3072"/>
              <a:ext cx="5" cy="5"/>
            </a:xfrm>
            <a:custGeom>
              <a:avLst/>
              <a:gdLst>
                <a:gd name="T0" fmla="*/ 0 w 81"/>
                <a:gd name="T1" fmla="*/ 66 h 66"/>
                <a:gd name="T2" fmla="*/ 81 w 81"/>
                <a:gd name="T3" fmla="*/ 0 h 66"/>
                <a:gd name="T4" fmla="*/ 0 w 81"/>
                <a:gd name="T5" fmla="*/ 66 h 66"/>
              </a:gdLst>
              <a:ahLst/>
              <a:cxnLst>
                <a:cxn ang="0">
                  <a:pos x="T0" y="T1"/>
                </a:cxn>
                <a:cxn ang="0">
                  <a:pos x="T2" y="T3"/>
                </a:cxn>
                <a:cxn ang="0">
                  <a:pos x="T4" y="T5"/>
                </a:cxn>
              </a:cxnLst>
              <a:rect l="0" t="0" r="r" b="b"/>
              <a:pathLst>
                <a:path w="81" h="66">
                  <a:moveTo>
                    <a:pt x="0" y="66"/>
                  </a:moveTo>
                  <a:lnTo>
                    <a:pt x="81" y="0"/>
                  </a:lnTo>
                  <a:lnTo>
                    <a:pt x="0"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50" name="Line 1426"/>
            <p:cNvSpPr>
              <a:spLocks noChangeShapeType="1"/>
            </p:cNvSpPr>
            <p:nvPr/>
          </p:nvSpPr>
          <p:spPr bwMode="auto">
            <a:xfrm flipV="1">
              <a:off x="4973" y="3072"/>
              <a:ext cx="5" cy="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51" name="Freeform 1427"/>
            <p:cNvSpPr>
              <a:spLocks/>
            </p:cNvSpPr>
            <p:nvPr/>
          </p:nvSpPr>
          <p:spPr bwMode="auto">
            <a:xfrm>
              <a:off x="4973" y="3070"/>
              <a:ext cx="4" cy="4"/>
            </a:xfrm>
            <a:custGeom>
              <a:avLst/>
              <a:gdLst>
                <a:gd name="T0" fmla="*/ 0 w 63"/>
                <a:gd name="T1" fmla="*/ 55 h 55"/>
                <a:gd name="T2" fmla="*/ 63 w 63"/>
                <a:gd name="T3" fmla="*/ 0 h 55"/>
                <a:gd name="T4" fmla="*/ 0 w 63"/>
                <a:gd name="T5" fmla="*/ 55 h 55"/>
              </a:gdLst>
              <a:ahLst/>
              <a:cxnLst>
                <a:cxn ang="0">
                  <a:pos x="T0" y="T1"/>
                </a:cxn>
                <a:cxn ang="0">
                  <a:pos x="T2" y="T3"/>
                </a:cxn>
                <a:cxn ang="0">
                  <a:pos x="T4" y="T5"/>
                </a:cxn>
              </a:cxnLst>
              <a:rect l="0" t="0" r="r" b="b"/>
              <a:pathLst>
                <a:path w="63" h="55">
                  <a:moveTo>
                    <a:pt x="0" y="55"/>
                  </a:moveTo>
                  <a:lnTo>
                    <a:pt x="63" y="0"/>
                  </a:lnTo>
                  <a:lnTo>
                    <a:pt x="0" y="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52" name="Line 1428"/>
            <p:cNvSpPr>
              <a:spLocks noChangeShapeType="1"/>
            </p:cNvSpPr>
            <p:nvPr/>
          </p:nvSpPr>
          <p:spPr bwMode="auto">
            <a:xfrm flipV="1">
              <a:off x="4973" y="3070"/>
              <a:ext cx="4" cy="4"/>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53" name="Freeform 1429"/>
            <p:cNvSpPr>
              <a:spLocks/>
            </p:cNvSpPr>
            <p:nvPr/>
          </p:nvSpPr>
          <p:spPr bwMode="auto">
            <a:xfrm>
              <a:off x="4976" y="3075"/>
              <a:ext cx="4" cy="4"/>
            </a:xfrm>
            <a:custGeom>
              <a:avLst/>
              <a:gdLst>
                <a:gd name="T0" fmla="*/ 0 w 65"/>
                <a:gd name="T1" fmla="*/ 49 h 49"/>
                <a:gd name="T2" fmla="*/ 65 w 65"/>
                <a:gd name="T3" fmla="*/ 0 h 49"/>
                <a:gd name="T4" fmla="*/ 0 w 65"/>
                <a:gd name="T5" fmla="*/ 49 h 49"/>
              </a:gdLst>
              <a:ahLst/>
              <a:cxnLst>
                <a:cxn ang="0">
                  <a:pos x="T0" y="T1"/>
                </a:cxn>
                <a:cxn ang="0">
                  <a:pos x="T2" y="T3"/>
                </a:cxn>
                <a:cxn ang="0">
                  <a:pos x="T4" y="T5"/>
                </a:cxn>
              </a:cxnLst>
              <a:rect l="0" t="0" r="r" b="b"/>
              <a:pathLst>
                <a:path w="65" h="49">
                  <a:moveTo>
                    <a:pt x="0" y="49"/>
                  </a:moveTo>
                  <a:lnTo>
                    <a:pt x="65" y="0"/>
                  </a:lnTo>
                  <a:lnTo>
                    <a:pt x="0" y="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54" name="Line 1430"/>
            <p:cNvSpPr>
              <a:spLocks noChangeShapeType="1"/>
            </p:cNvSpPr>
            <p:nvPr/>
          </p:nvSpPr>
          <p:spPr bwMode="auto">
            <a:xfrm flipV="1">
              <a:off x="4976" y="3075"/>
              <a:ext cx="4" cy="4"/>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55" name="Freeform 1431"/>
            <p:cNvSpPr>
              <a:spLocks/>
            </p:cNvSpPr>
            <p:nvPr/>
          </p:nvSpPr>
          <p:spPr bwMode="auto">
            <a:xfrm>
              <a:off x="4977" y="3081"/>
              <a:ext cx="6" cy="4"/>
            </a:xfrm>
            <a:custGeom>
              <a:avLst/>
              <a:gdLst>
                <a:gd name="T0" fmla="*/ 0 w 99"/>
                <a:gd name="T1" fmla="*/ 48 h 48"/>
                <a:gd name="T2" fmla="*/ 99 w 99"/>
                <a:gd name="T3" fmla="*/ 0 h 48"/>
                <a:gd name="T4" fmla="*/ 0 w 99"/>
                <a:gd name="T5" fmla="*/ 48 h 48"/>
              </a:gdLst>
              <a:ahLst/>
              <a:cxnLst>
                <a:cxn ang="0">
                  <a:pos x="T0" y="T1"/>
                </a:cxn>
                <a:cxn ang="0">
                  <a:pos x="T2" y="T3"/>
                </a:cxn>
                <a:cxn ang="0">
                  <a:pos x="T4" y="T5"/>
                </a:cxn>
              </a:cxnLst>
              <a:rect l="0" t="0" r="r" b="b"/>
              <a:pathLst>
                <a:path w="99" h="48">
                  <a:moveTo>
                    <a:pt x="0" y="48"/>
                  </a:moveTo>
                  <a:lnTo>
                    <a:pt x="99" y="0"/>
                  </a:lnTo>
                  <a:lnTo>
                    <a:pt x="0"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56" name="Line 1432"/>
            <p:cNvSpPr>
              <a:spLocks noChangeShapeType="1"/>
            </p:cNvSpPr>
            <p:nvPr/>
          </p:nvSpPr>
          <p:spPr bwMode="auto">
            <a:xfrm flipV="1">
              <a:off x="4977" y="3081"/>
              <a:ext cx="6" cy="4"/>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57" name="Freeform 1433"/>
            <p:cNvSpPr>
              <a:spLocks/>
            </p:cNvSpPr>
            <p:nvPr/>
          </p:nvSpPr>
          <p:spPr bwMode="auto">
            <a:xfrm>
              <a:off x="4977" y="3079"/>
              <a:ext cx="5" cy="3"/>
            </a:xfrm>
            <a:custGeom>
              <a:avLst/>
              <a:gdLst>
                <a:gd name="T0" fmla="*/ 0 w 72"/>
                <a:gd name="T1" fmla="*/ 39 h 39"/>
                <a:gd name="T2" fmla="*/ 72 w 72"/>
                <a:gd name="T3" fmla="*/ 0 h 39"/>
                <a:gd name="T4" fmla="*/ 0 w 72"/>
                <a:gd name="T5" fmla="*/ 39 h 39"/>
              </a:gdLst>
              <a:ahLst/>
              <a:cxnLst>
                <a:cxn ang="0">
                  <a:pos x="T0" y="T1"/>
                </a:cxn>
                <a:cxn ang="0">
                  <a:pos x="T2" y="T3"/>
                </a:cxn>
                <a:cxn ang="0">
                  <a:pos x="T4" y="T5"/>
                </a:cxn>
              </a:cxnLst>
              <a:rect l="0" t="0" r="r" b="b"/>
              <a:pathLst>
                <a:path w="72" h="39">
                  <a:moveTo>
                    <a:pt x="0" y="39"/>
                  </a:moveTo>
                  <a:lnTo>
                    <a:pt x="72" y="0"/>
                  </a:lnTo>
                  <a:lnTo>
                    <a:pt x="0"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58" name="Line 1434"/>
            <p:cNvSpPr>
              <a:spLocks noChangeShapeType="1"/>
            </p:cNvSpPr>
            <p:nvPr/>
          </p:nvSpPr>
          <p:spPr bwMode="auto">
            <a:xfrm flipV="1">
              <a:off x="4977" y="3079"/>
              <a:ext cx="5" cy="3"/>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59" name="Freeform 1435"/>
            <p:cNvSpPr>
              <a:spLocks/>
            </p:cNvSpPr>
            <p:nvPr/>
          </p:nvSpPr>
          <p:spPr bwMode="auto">
            <a:xfrm>
              <a:off x="4979" y="3084"/>
              <a:ext cx="5" cy="3"/>
            </a:xfrm>
            <a:custGeom>
              <a:avLst/>
              <a:gdLst>
                <a:gd name="T0" fmla="*/ 0 w 74"/>
                <a:gd name="T1" fmla="*/ 32 h 32"/>
                <a:gd name="T2" fmla="*/ 74 w 74"/>
                <a:gd name="T3" fmla="*/ 0 h 32"/>
                <a:gd name="T4" fmla="*/ 0 w 74"/>
                <a:gd name="T5" fmla="*/ 32 h 32"/>
              </a:gdLst>
              <a:ahLst/>
              <a:cxnLst>
                <a:cxn ang="0">
                  <a:pos x="T0" y="T1"/>
                </a:cxn>
                <a:cxn ang="0">
                  <a:pos x="T2" y="T3"/>
                </a:cxn>
                <a:cxn ang="0">
                  <a:pos x="T4" y="T5"/>
                </a:cxn>
              </a:cxnLst>
              <a:rect l="0" t="0" r="r" b="b"/>
              <a:pathLst>
                <a:path w="74" h="32">
                  <a:moveTo>
                    <a:pt x="0" y="32"/>
                  </a:moveTo>
                  <a:lnTo>
                    <a:pt x="74" y="0"/>
                  </a:lnTo>
                  <a:lnTo>
                    <a:pt x="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60" name="Line 1436"/>
            <p:cNvSpPr>
              <a:spLocks noChangeShapeType="1"/>
            </p:cNvSpPr>
            <p:nvPr/>
          </p:nvSpPr>
          <p:spPr bwMode="auto">
            <a:xfrm flipV="1">
              <a:off x="4979" y="3084"/>
              <a:ext cx="5" cy="3"/>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61" name="Freeform 1437"/>
            <p:cNvSpPr>
              <a:spLocks/>
            </p:cNvSpPr>
            <p:nvPr/>
          </p:nvSpPr>
          <p:spPr bwMode="auto">
            <a:xfrm>
              <a:off x="4981" y="3091"/>
              <a:ext cx="5" cy="1"/>
            </a:xfrm>
            <a:custGeom>
              <a:avLst/>
              <a:gdLst>
                <a:gd name="T0" fmla="*/ 0 w 81"/>
                <a:gd name="T1" fmla="*/ 20 h 20"/>
                <a:gd name="T2" fmla="*/ 81 w 81"/>
                <a:gd name="T3" fmla="*/ 0 h 20"/>
                <a:gd name="T4" fmla="*/ 0 w 81"/>
                <a:gd name="T5" fmla="*/ 20 h 20"/>
              </a:gdLst>
              <a:ahLst/>
              <a:cxnLst>
                <a:cxn ang="0">
                  <a:pos x="T0" y="T1"/>
                </a:cxn>
                <a:cxn ang="0">
                  <a:pos x="T2" y="T3"/>
                </a:cxn>
                <a:cxn ang="0">
                  <a:pos x="T4" y="T5"/>
                </a:cxn>
              </a:cxnLst>
              <a:rect l="0" t="0" r="r" b="b"/>
              <a:pathLst>
                <a:path w="81" h="20">
                  <a:moveTo>
                    <a:pt x="0" y="20"/>
                  </a:moveTo>
                  <a:lnTo>
                    <a:pt x="81" y="0"/>
                  </a:lnTo>
                  <a:lnTo>
                    <a:pt x="0"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62" name="Line 1438"/>
            <p:cNvSpPr>
              <a:spLocks noChangeShapeType="1"/>
            </p:cNvSpPr>
            <p:nvPr/>
          </p:nvSpPr>
          <p:spPr bwMode="auto">
            <a:xfrm flipV="1">
              <a:off x="4981" y="3091"/>
              <a:ext cx="5"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63" name="Freeform 1439"/>
            <p:cNvSpPr>
              <a:spLocks/>
            </p:cNvSpPr>
            <p:nvPr/>
          </p:nvSpPr>
          <p:spPr bwMode="auto">
            <a:xfrm>
              <a:off x="4980" y="3088"/>
              <a:ext cx="6" cy="2"/>
            </a:xfrm>
            <a:custGeom>
              <a:avLst/>
              <a:gdLst>
                <a:gd name="T0" fmla="*/ 0 w 81"/>
                <a:gd name="T1" fmla="*/ 23 h 23"/>
                <a:gd name="T2" fmla="*/ 81 w 81"/>
                <a:gd name="T3" fmla="*/ 0 h 23"/>
                <a:gd name="T4" fmla="*/ 0 w 81"/>
                <a:gd name="T5" fmla="*/ 23 h 23"/>
              </a:gdLst>
              <a:ahLst/>
              <a:cxnLst>
                <a:cxn ang="0">
                  <a:pos x="T0" y="T1"/>
                </a:cxn>
                <a:cxn ang="0">
                  <a:pos x="T2" y="T3"/>
                </a:cxn>
                <a:cxn ang="0">
                  <a:pos x="T4" y="T5"/>
                </a:cxn>
              </a:cxnLst>
              <a:rect l="0" t="0" r="r" b="b"/>
              <a:pathLst>
                <a:path w="81" h="23">
                  <a:moveTo>
                    <a:pt x="0" y="23"/>
                  </a:moveTo>
                  <a:lnTo>
                    <a:pt x="81" y="0"/>
                  </a:lnTo>
                  <a:lnTo>
                    <a:pt x="0"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64" name="Line 1440"/>
            <p:cNvSpPr>
              <a:spLocks noChangeShapeType="1"/>
            </p:cNvSpPr>
            <p:nvPr/>
          </p:nvSpPr>
          <p:spPr bwMode="auto">
            <a:xfrm flipV="1">
              <a:off x="4980" y="3088"/>
              <a:ext cx="6" cy="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65" name="Freeform 1441"/>
            <p:cNvSpPr>
              <a:spLocks/>
            </p:cNvSpPr>
            <p:nvPr/>
          </p:nvSpPr>
          <p:spPr bwMode="auto">
            <a:xfrm>
              <a:off x="4981" y="3094"/>
              <a:ext cx="6" cy="1"/>
            </a:xfrm>
            <a:custGeom>
              <a:avLst/>
              <a:gdLst>
                <a:gd name="T0" fmla="*/ 0 w 78"/>
                <a:gd name="T1" fmla="*/ 16 h 16"/>
                <a:gd name="T2" fmla="*/ 78 w 78"/>
                <a:gd name="T3" fmla="*/ 0 h 16"/>
                <a:gd name="T4" fmla="*/ 0 w 78"/>
                <a:gd name="T5" fmla="*/ 16 h 16"/>
              </a:gdLst>
              <a:ahLst/>
              <a:cxnLst>
                <a:cxn ang="0">
                  <a:pos x="T0" y="T1"/>
                </a:cxn>
                <a:cxn ang="0">
                  <a:pos x="T2" y="T3"/>
                </a:cxn>
                <a:cxn ang="0">
                  <a:pos x="T4" y="T5"/>
                </a:cxn>
              </a:cxnLst>
              <a:rect l="0" t="0" r="r" b="b"/>
              <a:pathLst>
                <a:path w="78" h="16">
                  <a:moveTo>
                    <a:pt x="0" y="16"/>
                  </a:moveTo>
                  <a:lnTo>
                    <a:pt x="78" y="0"/>
                  </a:lnTo>
                  <a:lnTo>
                    <a:pt x="0"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66" name="Line 1442"/>
            <p:cNvSpPr>
              <a:spLocks noChangeShapeType="1"/>
            </p:cNvSpPr>
            <p:nvPr/>
          </p:nvSpPr>
          <p:spPr bwMode="auto">
            <a:xfrm flipV="1">
              <a:off x="4981" y="3094"/>
              <a:ext cx="6"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67" name="Freeform 1443"/>
            <p:cNvSpPr>
              <a:spLocks/>
            </p:cNvSpPr>
            <p:nvPr/>
          </p:nvSpPr>
          <p:spPr bwMode="auto">
            <a:xfrm>
              <a:off x="4980" y="3101"/>
              <a:ext cx="8" cy="1"/>
            </a:xfrm>
            <a:custGeom>
              <a:avLst/>
              <a:gdLst>
                <a:gd name="T0" fmla="*/ 0 w 113"/>
                <a:gd name="T1" fmla="*/ 3 h 3"/>
                <a:gd name="T2" fmla="*/ 113 w 113"/>
                <a:gd name="T3" fmla="*/ 0 h 3"/>
                <a:gd name="T4" fmla="*/ 0 w 113"/>
                <a:gd name="T5" fmla="*/ 3 h 3"/>
              </a:gdLst>
              <a:ahLst/>
              <a:cxnLst>
                <a:cxn ang="0">
                  <a:pos x="T0" y="T1"/>
                </a:cxn>
                <a:cxn ang="0">
                  <a:pos x="T2" y="T3"/>
                </a:cxn>
                <a:cxn ang="0">
                  <a:pos x="T4" y="T5"/>
                </a:cxn>
              </a:cxnLst>
              <a:rect l="0" t="0" r="r" b="b"/>
              <a:pathLst>
                <a:path w="113" h="3">
                  <a:moveTo>
                    <a:pt x="0" y="3"/>
                  </a:moveTo>
                  <a:lnTo>
                    <a:pt x="113" y="0"/>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68" name="Line 1444"/>
            <p:cNvSpPr>
              <a:spLocks noChangeShapeType="1"/>
            </p:cNvSpPr>
            <p:nvPr/>
          </p:nvSpPr>
          <p:spPr bwMode="auto">
            <a:xfrm flipV="1">
              <a:off x="4980" y="3101"/>
              <a:ext cx="8"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69" name="Freeform 1445"/>
            <p:cNvSpPr>
              <a:spLocks/>
            </p:cNvSpPr>
            <p:nvPr/>
          </p:nvSpPr>
          <p:spPr bwMode="auto">
            <a:xfrm>
              <a:off x="4982" y="3098"/>
              <a:ext cx="5" cy="1"/>
            </a:xfrm>
            <a:custGeom>
              <a:avLst/>
              <a:gdLst>
                <a:gd name="T0" fmla="*/ 0 w 83"/>
                <a:gd name="T1" fmla="*/ 7 h 7"/>
                <a:gd name="T2" fmla="*/ 83 w 83"/>
                <a:gd name="T3" fmla="*/ 0 h 7"/>
                <a:gd name="T4" fmla="*/ 0 w 83"/>
                <a:gd name="T5" fmla="*/ 7 h 7"/>
              </a:gdLst>
              <a:ahLst/>
              <a:cxnLst>
                <a:cxn ang="0">
                  <a:pos x="T0" y="T1"/>
                </a:cxn>
                <a:cxn ang="0">
                  <a:pos x="T2" y="T3"/>
                </a:cxn>
                <a:cxn ang="0">
                  <a:pos x="T4" y="T5"/>
                </a:cxn>
              </a:cxnLst>
              <a:rect l="0" t="0" r="r" b="b"/>
              <a:pathLst>
                <a:path w="83" h="7">
                  <a:moveTo>
                    <a:pt x="0" y="7"/>
                  </a:moveTo>
                  <a:lnTo>
                    <a:pt x="83" y="0"/>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70" name="Line 1446"/>
            <p:cNvSpPr>
              <a:spLocks noChangeShapeType="1"/>
            </p:cNvSpPr>
            <p:nvPr/>
          </p:nvSpPr>
          <p:spPr bwMode="auto">
            <a:xfrm flipV="1">
              <a:off x="4982" y="3098"/>
              <a:ext cx="5"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71" name="Freeform 1447"/>
            <p:cNvSpPr>
              <a:spLocks/>
            </p:cNvSpPr>
            <p:nvPr/>
          </p:nvSpPr>
          <p:spPr bwMode="auto">
            <a:xfrm>
              <a:off x="4982" y="3104"/>
              <a:ext cx="5" cy="1"/>
            </a:xfrm>
            <a:custGeom>
              <a:avLst/>
              <a:gdLst>
                <a:gd name="T0" fmla="*/ 0 w 81"/>
                <a:gd name="T1" fmla="*/ 81 w 81"/>
                <a:gd name="T2" fmla="*/ 0 w 81"/>
              </a:gdLst>
              <a:ahLst/>
              <a:cxnLst>
                <a:cxn ang="0">
                  <a:pos x="T0" y="0"/>
                </a:cxn>
                <a:cxn ang="0">
                  <a:pos x="T1" y="0"/>
                </a:cxn>
                <a:cxn ang="0">
                  <a:pos x="T2" y="0"/>
                </a:cxn>
              </a:cxnLst>
              <a:rect l="0" t="0" r="r" b="b"/>
              <a:pathLst>
                <a:path w="81">
                  <a:moveTo>
                    <a:pt x="0" y="0"/>
                  </a:moveTo>
                  <a:lnTo>
                    <a:pt x="81"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72" name="Line 1448"/>
            <p:cNvSpPr>
              <a:spLocks noChangeShapeType="1"/>
            </p:cNvSpPr>
            <p:nvPr/>
          </p:nvSpPr>
          <p:spPr bwMode="auto">
            <a:xfrm>
              <a:off x="4982" y="3104"/>
              <a:ext cx="5"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73" name="Freeform 1449"/>
            <p:cNvSpPr>
              <a:spLocks/>
            </p:cNvSpPr>
            <p:nvPr/>
          </p:nvSpPr>
          <p:spPr bwMode="auto">
            <a:xfrm>
              <a:off x="4979" y="3091"/>
              <a:ext cx="7" cy="2"/>
            </a:xfrm>
            <a:custGeom>
              <a:avLst/>
              <a:gdLst>
                <a:gd name="T0" fmla="*/ 0 w 106"/>
                <a:gd name="T1" fmla="*/ 25 h 25"/>
                <a:gd name="T2" fmla="*/ 106 w 106"/>
                <a:gd name="T3" fmla="*/ 0 h 25"/>
                <a:gd name="T4" fmla="*/ 0 w 106"/>
                <a:gd name="T5" fmla="*/ 25 h 25"/>
              </a:gdLst>
              <a:ahLst/>
              <a:cxnLst>
                <a:cxn ang="0">
                  <a:pos x="T0" y="T1"/>
                </a:cxn>
                <a:cxn ang="0">
                  <a:pos x="T2" y="T3"/>
                </a:cxn>
                <a:cxn ang="0">
                  <a:pos x="T4" y="T5"/>
                </a:cxn>
              </a:cxnLst>
              <a:rect l="0" t="0" r="r" b="b"/>
              <a:pathLst>
                <a:path w="106" h="25">
                  <a:moveTo>
                    <a:pt x="0" y="25"/>
                  </a:moveTo>
                  <a:lnTo>
                    <a:pt x="106" y="0"/>
                  </a:lnTo>
                  <a:lnTo>
                    <a:pt x="0" y="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74" name="Line 1450"/>
            <p:cNvSpPr>
              <a:spLocks noChangeShapeType="1"/>
            </p:cNvSpPr>
            <p:nvPr/>
          </p:nvSpPr>
          <p:spPr bwMode="auto">
            <a:xfrm flipV="1">
              <a:off x="4979" y="3091"/>
              <a:ext cx="7" cy="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75" name="Freeform 1451"/>
            <p:cNvSpPr>
              <a:spLocks/>
            </p:cNvSpPr>
            <p:nvPr/>
          </p:nvSpPr>
          <p:spPr bwMode="auto">
            <a:xfrm>
              <a:off x="4980" y="3088"/>
              <a:ext cx="6" cy="2"/>
            </a:xfrm>
            <a:custGeom>
              <a:avLst/>
              <a:gdLst>
                <a:gd name="T0" fmla="*/ 0 w 81"/>
                <a:gd name="T1" fmla="*/ 23 h 23"/>
                <a:gd name="T2" fmla="*/ 81 w 81"/>
                <a:gd name="T3" fmla="*/ 0 h 23"/>
                <a:gd name="T4" fmla="*/ 0 w 81"/>
                <a:gd name="T5" fmla="*/ 23 h 23"/>
              </a:gdLst>
              <a:ahLst/>
              <a:cxnLst>
                <a:cxn ang="0">
                  <a:pos x="T0" y="T1"/>
                </a:cxn>
                <a:cxn ang="0">
                  <a:pos x="T2" y="T3"/>
                </a:cxn>
                <a:cxn ang="0">
                  <a:pos x="T4" y="T5"/>
                </a:cxn>
              </a:cxnLst>
              <a:rect l="0" t="0" r="r" b="b"/>
              <a:pathLst>
                <a:path w="81" h="23">
                  <a:moveTo>
                    <a:pt x="0" y="23"/>
                  </a:moveTo>
                  <a:lnTo>
                    <a:pt x="81" y="0"/>
                  </a:lnTo>
                  <a:lnTo>
                    <a:pt x="0"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76" name="Line 1452"/>
            <p:cNvSpPr>
              <a:spLocks noChangeShapeType="1"/>
            </p:cNvSpPr>
            <p:nvPr/>
          </p:nvSpPr>
          <p:spPr bwMode="auto">
            <a:xfrm flipV="1">
              <a:off x="4980" y="3088"/>
              <a:ext cx="6" cy="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77" name="Freeform 1453"/>
            <p:cNvSpPr>
              <a:spLocks/>
            </p:cNvSpPr>
            <p:nvPr/>
          </p:nvSpPr>
          <p:spPr bwMode="auto">
            <a:xfrm>
              <a:off x="4981" y="3094"/>
              <a:ext cx="6" cy="1"/>
            </a:xfrm>
            <a:custGeom>
              <a:avLst/>
              <a:gdLst>
                <a:gd name="T0" fmla="*/ 0 w 78"/>
                <a:gd name="T1" fmla="*/ 16 h 16"/>
                <a:gd name="T2" fmla="*/ 78 w 78"/>
                <a:gd name="T3" fmla="*/ 0 h 16"/>
                <a:gd name="T4" fmla="*/ 0 w 78"/>
                <a:gd name="T5" fmla="*/ 16 h 16"/>
              </a:gdLst>
              <a:ahLst/>
              <a:cxnLst>
                <a:cxn ang="0">
                  <a:pos x="T0" y="T1"/>
                </a:cxn>
                <a:cxn ang="0">
                  <a:pos x="T2" y="T3"/>
                </a:cxn>
                <a:cxn ang="0">
                  <a:pos x="T4" y="T5"/>
                </a:cxn>
              </a:cxnLst>
              <a:rect l="0" t="0" r="r" b="b"/>
              <a:pathLst>
                <a:path w="78" h="16">
                  <a:moveTo>
                    <a:pt x="0" y="16"/>
                  </a:moveTo>
                  <a:lnTo>
                    <a:pt x="78" y="0"/>
                  </a:lnTo>
                  <a:lnTo>
                    <a:pt x="0"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78" name="Line 1454"/>
            <p:cNvSpPr>
              <a:spLocks noChangeShapeType="1"/>
            </p:cNvSpPr>
            <p:nvPr/>
          </p:nvSpPr>
          <p:spPr bwMode="auto">
            <a:xfrm flipV="1">
              <a:off x="4981" y="3094"/>
              <a:ext cx="6"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79" name="Freeform 1455"/>
            <p:cNvSpPr>
              <a:spLocks/>
            </p:cNvSpPr>
            <p:nvPr/>
          </p:nvSpPr>
          <p:spPr bwMode="auto">
            <a:xfrm>
              <a:off x="4980" y="3110"/>
              <a:ext cx="7" cy="1"/>
            </a:xfrm>
            <a:custGeom>
              <a:avLst/>
              <a:gdLst>
                <a:gd name="T0" fmla="*/ 0 w 108"/>
                <a:gd name="T1" fmla="*/ 0 h 19"/>
                <a:gd name="T2" fmla="*/ 108 w 108"/>
                <a:gd name="T3" fmla="*/ 19 h 19"/>
                <a:gd name="T4" fmla="*/ 0 w 108"/>
                <a:gd name="T5" fmla="*/ 0 h 19"/>
              </a:gdLst>
              <a:ahLst/>
              <a:cxnLst>
                <a:cxn ang="0">
                  <a:pos x="T0" y="T1"/>
                </a:cxn>
                <a:cxn ang="0">
                  <a:pos x="T2" y="T3"/>
                </a:cxn>
                <a:cxn ang="0">
                  <a:pos x="T4" y="T5"/>
                </a:cxn>
              </a:cxnLst>
              <a:rect l="0" t="0" r="r" b="b"/>
              <a:pathLst>
                <a:path w="108" h="19">
                  <a:moveTo>
                    <a:pt x="0" y="0"/>
                  </a:moveTo>
                  <a:lnTo>
                    <a:pt x="108"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80" name="Line 1456"/>
            <p:cNvSpPr>
              <a:spLocks noChangeShapeType="1"/>
            </p:cNvSpPr>
            <p:nvPr/>
          </p:nvSpPr>
          <p:spPr bwMode="auto">
            <a:xfrm>
              <a:off x="4980" y="3110"/>
              <a:ext cx="7"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81" name="Freeform 1457"/>
            <p:cNvSpPr>
              <a:spLocks/>
            </p:cNvSpPr>
            <p:nvPr/>
          </p:nvSpPr>
          <p:spPr bwMode="auto">
            <a:xfrm>
              <a:off x="4982" y="3108"/>
              <a:ext cx="5" cy="1"/>
            </a:xfrm>
            <a:custGeom>
              <a:avLst/>
              <a:gdLst>
                <a:gd name="T0" fmla="*/ 0 w 83"/>
                <a:gd name="T1" fmla="*/ 0 h 14"/>
                <a:gd name="T2" fmla="*/ 83 w 83"/>
                <a:gd name="T3" fmla="*/ 14 h 14"/>
                <a:gd name="T4" fmla="*/ 0 w 83"/>
                <a:gd name="T5" fmla="*/ 0 h 14"/>
              </a:gdLst>
              <a:ahLst/>
              <a:cxnLst>
                <a:cxn ang="0">
                  <a:pos x="T0" y="T1"/>
                </a:cxn>
                <a:cxn ang="0">
                  <a:pos x="T2" y="T3"/>
                </a:cxn>
                <a:cxn ang="0">
                  <a:pos x="T4" y="T5"/>
                </a:cxn>
              </a:cxnLst>
              <a:rect l="0" t="0" r="r" b="b"/>
              <a:pathLst>
                <a:path w="83" h="14">
                  <a:moveTo>
                    <a:pt x="0" y="0"/>
                  </a:moveTo>
                  <a:lnTo>
                    <a:pt x="83" y="1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82" name="Line 1458"/>
            <p:cNvSpPr>
              <a:spLocks noChangeShapeType="1"/>
            </p:cNvSpPr>
            <p:nvPr/>
          </p:nvSpPr>
          <p:spPr bwMode="auto">
            <a:xfrm>
              <a:off x="4982" y="3108"/>
              <a:ext cx="5"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83" name="Freeform 1459"/>
            <p:cNvSpPr>
              <a:spLocks/>
            </p:cNvSpPr>
            <p:nvPr/>
          </p:nvSpPr>
          <p:spPr bwMode="auto">
            <a:xfrm>
              <a:off x="4981" y="3113"/>
              <a:ext cx="5" cy="2"/>
            </a:xfrm>
            <a:custGeom>
              <a:avLst/>
              <a:gdLst>
                <a:gd name="T0" fmla="*/ 0 w 79"/>
                <a:gd name="T1" fmla="*/ 0 h 18"/>
                <a:gd name="T2" fmla="*/ 79 w 79"/>
                <a:gd name="T3" fmla="*/ 18 h 18"/>
                <a:gd name="T4" fmla="*/ 0 w 79"/>
                <a:gd name="T5" fmla="*/ 0 h 18"/>
              </a:gdLst>
              <a:ahLst/>
              <a:cxnLst>
                <a:cxn ang="0">
                  <a:pos x="T0" y="T1"/>
                </a:cxn>
                <a:cxn ang="0">
                  <a:pos x="T2" y="T3"/>
                </a:cxn>
                <a:cxn ang="0">
                  <a:pos x="T4" y="T5"/>
                </a:cxn>
              </a:cxnLst>
              <a:rect l="0" t="0" r="r" b="b"/>
              <a:pathLst>
                <a:path w="79" h="18">
                  <a:moveTo>
                    <a:pt x="0" y="0"/>
                  </a:moveTo>
                  <a:lnTo>
                    <a:pt x="79" y="18"/>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84" name="Line 1460"/>
            <p:cNvSpPr>
              <a:spLocks noChangeShapeType="1"/>
            </p:cNvSpPr>
            <p:nvPr/>
          </p:nvSpPr>
          <p:spPr bwMode="auto">
            <a:xfrm>
              <a:off x="4981" y="3113"/>
              <a:ext cx="5" cy="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85" name="Freeform 1461"/>
            <p:cNvSpPr>
              <a:spLocks/>
            </p:cNvSpPr>
            <p:nvPr/>
          </p:nvSpPr>
          <p:spPr bwMode="auto">
            <a:xfrm>
              <a:off x="4977" y="3118"/>
              <a:ext cx="7" cy="3"/>
            </a:xfrm>
            <a:custGeom>
              <a:avLst/>
              <a:gdLst>
                <a:gd name="T0" fmla="*/ 0 w 100"/>
                <a:gd name="T1" fmla="*/ 0 h 44"/>
                <a:gd name="T2" fmla="*/ 100 w 100"/>
                <a:gd name="T3" fmla="*/ 44 h 44"/>
                <a:gd name="T4" fmla="*/ 0 w 100"/>
                <a:gd name="T5" fmla="*/ 0 h 44"/>
              </a:gdLst>
              <a:ahLst/>
              <a:cxnLst>
                <a:cxn ang="0">
                  <a:pos x="T0" y="T1"/>
                </a:cxn>
                <a:cxn ang="0">
                  <a:pos x="T2" y="T3"/>
                </a:cxn>
                <a:cxn ang="0">
                  <a:pos x="T4" y="T5"/>
                </a:cxn>
              </a:cxnLst>
              <a:rect l="0" t="0" r="r" b="b"/>
              <a:pathLst>
                <a:path w="100" h="44">
                  <a:moveTo>
                    <a:pt x="0" y="0"/>
                  </a:moveTo>
                  <a:lnTo>
                    <a:pt x="100" y="4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86" name="Line 1462"/>
            <p:cNvSpPr>
              <a:spLocks noChangeShapeType="1"/>
            </p:cNvSpPr>
            <p:nvPr/>
          </p:nvSpPr>
          <p:spPr bwMode="auto">
            <a:xfrm>
              <a:off x="4977" y="3118"/>
              <a:ext cx="7" cy="3"/>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87" name="Freeform 1463"/>
            <p:cNvSpPr>
              <a:spLocks/>
            </p:cNvSpPr>
            <p:nvPr/>
          </p:nvSpPr>
          <p:spPr bwMode="auto">
            <a:xfrm>
              <a:off x="4980" y="3116"/>
              <a:ext cx="5" cy="3"/>
            </a:xfrm>
            <a:custGeom>
              <a:avLst/>
              <a:gdLst>
                <a:gd name="T0" fmla="*/ 0 w 77"/>
                <a:gd name="T1" fmla="*/ 0 h 30"/>
                <a:gd name="T2" fmla="*/ 77 w 77"/>
                <a:gd name="T3" fmla="*/ 30 h 30"/>
                <a:gd name="T4" fmla="*/ 0 w 77"/>
                <a:gd name="T5" fmla="*/ 0 h 30"/>
              </a:gdLst>
              <a:ahLst/>
              <a:cxnLst>
                <a:cxn ang="0">
                  <a:pos x="T0" y="T1"/>
                </a:cxn>
                <a:cxn ang="0">
                  <a:pos x="T2" y="T3"/>
                </a:cxn>
                <a:cxn ang="0">
                  <a:pos x="T4" y="T5"/>
                </a:cxn>
              </a:cxnLst>
              <a:rect l="0" t="0" r="r" b="b"/>
              <a:pathLst>
                <a:path w="77" h="30">
                  <a:moveTo>
                    <a:pt x="0" y="0"/>
                  </a:moveTo>
                  <a:lnTo>
                    <a:pt x="77" y="3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88" name="Line 1464"/>
            <p:cNvSpPr>
              <a:spLocks noChangeShapeType="1"/>
            </p:cNvSpPr>
            <p:nvPr/>
          </p:nvSpPr>
          <p:spPr bwMode="auto">
            <a:xfrm>
              <a:off x="4980" y="3116"/>
              <a:ext cx="5" cy="3"/>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89" name="Freeform 1465"/>
            <p:cNvSpPr>
              <a:spLocks/>
            </p:cNvSpPr>
            <p:nvPr/>
          </p:nvSpPr>
          <p:spPr bwMode="auto">
            <a:xfrm>
              <a:off x="4978" y="3122"/>
              <a:ext cx="4" cy="2"/>
            </a:xfrm>
            <a:custGeom>
              <a:avLst/>
              <a:gdLst>
                <a:gd name="T0" fmla="*/ 0 w 72"/>
                <a:gd name="T1" fmla="*/ 0 h 35"/>
                <a:gd name="T2" fmla="*/ 72 w 72"/>
                <a:gd name="T3" fmla="*/ 35 h 35"/>
                <a:gd name="T4" fmla="*/ 0 w 72"/>
                <a:gd name="T5" fmla="*/ 0 h 35"/>
              </a:gdLst>
              <a:ahLst/>
              <a:cxnLst>
                <a:cxn ang="0">
                  <a:pos x="T0" y="T1"/>
                </a:cxn>
                <a:cxn ang="0">
                  <a:pos x="T2" y="T3"/>
                </a:cxn>
                <a:cxn ang="0">
                  <a:pos x="T4" y="T5"/>
                </a:cxn>
              </a:cxnLst>
              <a:rect l="0" t="0" r="r" b="b"/>
              <a:pathLst>
                <a:path w="72" h="35">
                  <a:moveTo>
                    <a:pt x="0" y="0"/>
                  </a:moveTo>
                  <a:lnTo>
                    <a:pt x="72" y="3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90" name="Line 1466"/>
            <p:cNvSpPr>
              <a:spLocks noChangeShapeType="1"/>
            </p:cNvSpPr>
            <p:nvPr/>
          </p:nvSpPr>
          <p:spPr bwMode="auto">
            <a:xfrm>
              <a:off x="4978" y="3122"/>
              <a:ext cx="4" cy="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91" name="Freeform 1467"/>
            <p:cNvSpPr>
              <a:spLocks/>
            </p:cNvSpPr>
            <p:nvPr/>
          </p:nvSpPr>
          <p:spPr bwMode="auto">
            <a:xfrm>
              <a:off x="4922" y="3064"/>
              <a:ext cx="4" cy="7"/>
            </a:xfrm>
            <a:custGeom>
              <a:avLst/>
              <a:gdLst>
                <a:gd name="T0" fmla="*/ 67 w 67"/>
                <a:gd name="T1" fmla="*/ 90 h 90"/>
                <a:gd name="T2" fmla="*/ 0 w 67"/>
                <a:gd name="T3" fmla="*/ 0 h 90"/>
                <a:gd name="T4" fmla="*/ 67 w 67"/>
                <a:gd name="T5" fmla="*/ 90 h 90"/>
              </a:gdLst>
              <a:ahLst/>
              <a:cxnLst>
                <a:cxn ang="0">
                  <a:pos x="T0" y="T1"/>
                </a:cxn>
                <a:cxn ang="0">
                  <a:pos x="T2" y="T3"/>
                </a:cxn>
                <a:cxn ang="0">
                  <a:pos x="T4" y="T5"/>
                </a:cxn>
              </a:cxnLst>
              <a:rect l="0" t="0" r="r" b="b"/>
              <a:pathLst>
                <a:path w="67" h="90">
                  <a:moveTo>
                    <a:pt x="67" y="90"/>
                  </a:moveTo>
                  <a:lnTo>
                    <a:pt x="0" y="0"/>
                  </a:lnTo>
                  <a:lnTo>
                    <a:pt x="67" y="9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92" name="Line 1468"/>
            <p:cNvSpPr>
              <a:spLocks noChangeShapeType="1"/>
            </p:cNvSpPr>
            <p:nvPr/>
          </p:nvSpPr>
          <p:spPr bwMode="auto">
            <a:xfrm flipH="1" flipV="1">
              <a:off x="4922" y="3064"/>
              <a:ext cx="4" cy="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93" name="Freeform 1469"/>
            <p:cNvSpPr>
              <a:spLocks/>
            </p:cNvSpPr>
            <p:nvPr/>
          </p:nvSpPr>
          <p:spPr bwMode="auto">
            <a:xfrm>
              <a:off x="4920" y="3066"/>
              <a:ext cx="3" cy="5"/>
            </a:xfrm>
            <a:custGeom>
              <a:avLst/>
              <a:gdLst>
                <a:gd name="T0" fmla="*/ 51 w 51"/>
                <a:gd name="T1" fmla="*/ 68 h 68"/>
                <a:gd name="T2" fmla="*/ 0 w 51"/>
                <a:gd name="T3" fmla="*/ 0 h 68"/>
                <a:gd name="T4" fmla="*/ 51 w 51"/>
                <a:gd name="T5" fmla="*/ 68 h 68"/>
              </a:gdLst>
              <a:ahLst/>
              <a:cxnLst>
                <a:cxn ang="0">
                  <a:pos x="T0" y="T1"/>
                </a:cxn>
                <a:cxn ang="0">
                  <a:pos x="T2" y="T3"/>
                </a:cxn>
                <a:cxn ang="0">
                  <a:pos x="T4" y="T5"/>
                </a:cxn>
              </a:cxnLst>
              <a:rect l="0" t="0" r="r" b="b"/>
              <a:pathLst>
                <a:path w="51" h="68">
                  <a:moveTo>
                    <a:pt x="51" y="68"/>
                  </a:moveTo>
                  <a:lnTo>
                    <a:pt x="0" y="0"/>
                  </a:lnTo>
                  <a:lnTo>
                    <a:pt x="51" y="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94" name="Line 1470"/>
            <p:cNvSpPr>
              <a:spLocks noChangeShapeType="1"/>
            </p:cNvSpPr>
            <p:nvPr/>
          </p:nvSpPr>
          <p:spPr bwMode="auto">
            <a:xfrm flipH="1" flipV="1">
              <a:off x="4920" y="3066"/>
              <a:ext cx="3" cy="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95" name="Freeform 1471"/>
            <p:cNvSpPr>
              <a:spLocks/>
            </p:cNvSpPr>
            <p:nvPr/>
          </p:nvSpPr>
          <p:spPr bwMode="auto">
            <a:xfrm>
              <a:off x="4924" y="3062"/>
              <a:ext cx="3" cy="5"/>
            </a:xfrm>
            <a:custGeom>
              <a:avLst/>
              <a:gdLst>
                <a:gd name="T0" fmla="*/ 47 w 47"/>
                <a:gd name="T1" fmla="*/ 64 h 64"/>
                <a:gd name="T2" fmla="*/ 0 w 47"/>
                <a:gd name="T3" fmla="*/ 0 h 64"/>
                <a:gd name="T4" fmla="*/ 47 w 47"/>
                <a:gd name="T5" fmla="*/ 64 h 64"/>
              </a:gdLst>
              <a:ahLst/>
              <a:cxnLst>
                <a:cxn ang="0">
                  <a:pos x="T0" y="T1"/>
                </a:cxn>
                <a:cxn ang="0">
                  <a:pos x="T2" y="T3"/>
                </a:cxn>
                <a:cxn ang="0">
                  <a:pos x="T4" y="T5"/>
                </a:cxn>
              </a:cxnLst>
              <a:rect l="0" t="0" r="r" b="b"/>
              <a:pathLst>
                <a:path w="47" h="64">
                  <a:moveTo>
                    <a:pt x="47" y="64"/>
                  </a:moveTo>
                  <a:lnTo>
                    <a:pt x="0" y="0"/>
                  </a:lnTo>
                  <a:lnTo>
                    <a:pt x="47"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96" name="Line 1472"/>
            <p:cNvSpPr>
              <a:spLocks noChangeShapeType="1"/>
            </p:cNvSpPr>
            <p:nvPr/>
          </p:nvSpPr>
          <p:spPr bwMode="auto">
            <a:xfrm flipH="1" flipV="1">
              <a:off x="4924" y="3062"/>
              <a:ext cx="3" cy="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97" name="Freeform 1473"/>
            <p:cNvSpPr>
              <a:spLocks/>
            </p:cNvSpPr>
            <p:nvPr/>
          </p:nvSpPr>
          <p:spPr bwMode="auto">
            <a:xfrm>
              <a:off x="4915" y="3071"/>
              <a:ext cx="5" cy="5"/>
            </a:xfrm>
            <a:custGeom>
              <a:avLst/>
              <a:gdLst>
                <a:gd name="T0" fmla="*/ 83 w 83"/>
                <a:gd name="T1" fmla="*/ 73 h 73"/>
                <a:gd name="T2" fmla="*/ 0 w 83"/>
                <a:gd name="T3" fmla="*/ 0 h 73"/>
                <a:gd name="T4" fmla="*/ 83 w 83"/>
                <a:gd name="T5" fmla="*/ 73 h 73"/>
              </a:gdLst>
              <a:ahLst/>
              <a:cxnLst>
                <a:cxn ang="0">
                  <a:pos x="T0" y="T1"/>
                </a:cxn>
                <a:cxn ang="0">
                  <a:pos x="T2" y="T3"/>
                </a:cxn>
                <a:cxn ang="0">
                  <a:pos x="T4" y="T5"/>
                </a:cxn>
              </a:cxnLst>
              <a:rect l="0" t="0" r="r" b="b"/>
              <a:pathLst>
                <a:path w="83" h="73">
                  <a:moveTo>
                    <a:pt x="83" y="73"/>
                  </a:moveTo>
                  <a:lnTo>
                    <a:pt x="0" y="0"/>
                  </a:lnTo>
                  <a:lnTo>
                    <a:pt x="83" y="7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98" name="Line 1474"/>
            <p:cNvSpPr>
              <a:spLocks noChangeShapeType="1"/>
            </p:cNvSpPr>
            <p:nvPr/>
          </p:nvSpPr>
          <p:spPr bwMode="auto">
            <a:xfrm flipH="1" flipV="1">
              <a:off x="4915" y="3071"/>
              <a:ext cx="5" cy="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099" name="Freeform 1475"/>
            <p:cNvSpPr>
              <a:spLocks/>
            </p:cNvSpPr>
            <p:nvPr/>
          </p:nvSpPr>
          <p:spPr bwMode="auto">
            <a:xfrm>
              <a:off x="4913" y="3073"/>
              <a:ext cx="5" cy="4"/>
            </a:xfrm>
            <a:custGeom>
              <a:avLst/>
              <a:gdLst>
                <a:gd name="T0" fmla="*/ 65 w 65"/>
                <a:gd name="T1" fmla="*/ 51 h 51"/>
                <a:gd name="T2" fmla="*/ 0 w 65"/>
                <a:gd name="T3" fmla="*/ 0 h 51"/>
                <a:gd name="T4" fmla="*/ 65 w 65"/>
                <a:gd name="T5" fmla="*/ 51 h 51"/>
              </a:gdLst>
              <a:ahLst/>
              <a:cxnLst>
                <a:cxn ang="0">
                  <a:pos x="T0" y="T1"/>
                </a:cxn>
                <a:cxn ang="0">
                  <a:pos x="T2" y="T3"/>
                </a:cxn>
                <a:cxn ang="0">
                  <a:pos x="T4" y="T5"/>
                </a:cxn>
              </a:cxnLst>
              <a:rect l="0" t="0" r="r" b="b"/>
              <a:pathLst>
                <a:path w="65" h="51">
                  <a:moveTo>
                    <a:pt x="65" y="51"/>
                  </a:moveTo>
                  <a:lnTo>
                    <a:pt x="0" y="0"/>
                  </a:lnTo>
                  <a:lnTo>
                    <a:pt x="65"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100" name="Line 1476"/>
            <p:cNvSpPr>
              <a:spLocks noChangeShapeType="1"/>
            </p:cNvSpPr>
            <p:nvPr/>
          </p:nvSpPr>
          <p:spPr bwMode="auto">
            <a:xfrm flipH="1" flipV="1">
              <a:off x="4913" y="3073"/>
              <a:ext cx="5" cy="4"/>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101" name="Freeform 1477"/>
            <p:cNvSpPr>
              <a:spLocks/>
            </p:cNvSpPr>
            <p:nvPr/>
          </p:nvSpPr>
          <p:spPr bwMode="auto">
            <a:xfrm>
              <a:off x="4917" y="3069"/>
              <a:ext cx="4" cy="4"/>
            </a:xfrm>
            <a:custGeom>
              <a:avLst/>
              <a:gdLst>
                <a:gd name="T0" fmla="*/ 59 w 59"/>
                <a:gd name="T1" fmla="*/ 56 h 56"/>
                <a:gd name="T2" fmla="*/ 0 w 59"/>
                <a:gd name="T3" fmla="*/ 0 h 56"/>
                <a:gd name="T4" fmla="*/ 59 w 59"/>
                <a:gd name="T5" fmla="*/ 56 h 56"/>
              </a:gdLst>
              <a:ahLst/>
              <a:cxnLst>
                <a:cxn ang="0">
                  <a:pos x="T0" y="T1"/>
                </a:cxn>
                <a:cxn ang="0">
                  <a:pos x="T2" y="T3"/>
                </a:cxn>
                <a:cxn ang="0">
                  <a:pos x="T4" y="T5"/>
                </a:cxn>
              </a:cxnLst>
              <a:rect l="0" t="0" r="r" b="b"/>
              <a:pathLst>
                <a:path w="59" h="56">
                  <a:moveTo>
                    <a:pt x="59" y="56"/>
                  </a:moveTo>
                  <a:lnTo>
                    <a:pt x="0" y="0"/>
                  </a:lnTo>
                  <a:lnTo>
                    <a:pt x="59" y="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102" name="Line 1478"/>
            <p:cNvSpPr>
              <a:spLocks noChangeShapeType="1"/>
            </p:cNvSpPr>
            <p:nvPr/>
          </p:nvSpPr>
          <p:spPr bwMode="auto">
            <a:xfrm flipH="1" flipV="1">
              <a:off x="4917" y="3069"/>
              <a:ext cx="4" cy="4"/>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103" name="Freeform 1479"/>
            <p:cNvSpPr>
              <a:spLocks/>
            </p:cNvSpPr>
            <p:nvPr/>
          </p:nvSpPr>
          <p:spPr bwMode="auto">
            <a:xfrm>
              <a:off x="4910" y="3079"/>
              <a:ext cx="6" cy="4"/>
            </a:xfrm>
            <a:custGeom>
              <a:avLst/>
              <a:gdLst>
                <a:gd name="T0" fmla="*/ 99 w 99"/>
                <a:gd name="T1" fmla="*/ 50 h 50"/>
                <a:gd name="T2" fmla="*/ 0 w 99"/>
                <a:gd name="T3" fmla="*/ 0 h 50"/>
                <a:gd name="T4" fmla="*/ 99 w 99"/>
                <a:gd name="T5" fmla="*/ 50 h 50"/>
              </a:gdLst>
              <a:ahLst/>
              <a:cxnLst>
                <a:cxn ang="0">
                  <a:pos x="T0" y="T1"/>
                </a:cxn>
                <a:cxn ang="0">
                  <a:pos x="T2" y="T3"/>
                </a:cxn>
                <a:cxn ang="0">
                  <a:pos x="T4" y="T5"/>
                </a:cxn>
              </a:cxnLst>
              <a:rect l="0" t="0" r="r" b="b"/>
              <a:pathLst>
                <a:path w="99" h="50">
                  <a:moveTo>
                    <a:pt x="99" y="50"/>
                  </a:moveTo>
                  <a:lnTo>
                    <a:pt x="0" y="0"/>
                  </a:lnTo>
                  <a:lnTo>
                    <a:pt x="99"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104" name="Line 1480"/>
            <p:cNvSpPr>
              <a:spLocks noChangeShapeType="1"/>
            </p:cNvSpPr>
            <p:nvPr/>
          </p:nvSpPr>
          <p:spPr bwMode="auto">
            <a:xfrm flipH="1" flipV="1">
              <a:off x="4910" y="3079"/>
              <a:ext cx="6" cy="4"/>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105" name="Freeform 1481"/>
            <p:cNvSpPr>
              <a:spLocks/>
            </p:cNvSpPr>
            <p:nvPr/>
          </p:nvSpPr>
          <p:spPr bwMode="auto">
            <a:xfrm>
              <a:off x="4909" y="3082"/>
              <a:ext cx="5" cy="3"/>
            </a:xfrm>
            <a:custGeom>
              <a:avLst/>
              <a:gdLst>
                <a:gd name="T0" fmla="*/ 76 w 76"/>
                <a:gd name="T1" fmla="*/ 36 h 36"/>
                <a:gd name="T2" fmla="*/ 0 w 76"/>
                <a:gd name="T3" fmla="*/ 0 h 36"/>
                <a:gd name="T4" fmla="*/ 76 w 76"/>
                <a:gd name="T5" fmla="*/ 36 h 36"/>
              </a:gdLst>
              <a:ahLst/>
              <a:cxnLst>
                <a:cxn ang="0">
                  <a:pos x="T0" y="T1"/>
                </a:cxn>
                <a:cxn ang="0">
                  <a:pos x="T2" y="T3"/>
                </a:cxn>
                <a:cxn ang="0">
                  <a:pos x="T4" y="T5"/>
                </a:cxn>
              </a:cxnLst>
              <a:rect l="0" t="0" r="r" b="b"/>
              <a:pathLst>
                <a:path w="76" h="36">
                  <a:moveTo>
                    <a:pt x="76" y="36"/>
                  </a:moveTo>
                  <a:lnTo>
                    <a:pt x="0" y="0"/>
                  </a:lnTo>
                  <a:lnTo>
                    <a:pt x="76"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106" name="Line 1482"/>
            <p:cNvSpPr>
              <a:spLocks noChangeShapeType="1"/>
            </p:cNvSpPr>
            <p:nvPr/>
          </p:nvSpPr>
          <p:spPr bwMode="auto">
            <a:xfrm flipH="1" flipV="1">
              <a:off x="4909" y="3082"/>
              <a:ext cx="5" cy="3"/>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107" name="Freeform 1483"/>
            <p:cNvSpPr>
              <a:spLocks/>
            </p:cNvSpPr>
            <p:nvPr/>
          </p:nvSpPr>
          <p:spPr bwMode="auto">
            <a:xfrm>
              <a:off x="4911" y="3077"/>
              <a:ext cx="5" cy="3"/>
            </a:xfrm>
            <a:custGeom>
              <a:avLst/>
              <a:gdLst>
                <a:gd name="T0" fmla="*/ 69 w 69"/>
                <a:gd name="T1" fmla="*/ 40 h 40"/>
                <a:gd name="T2" fmla="*/ 0 w 69"/>
                <a:gd name="T3" fmla="*/ 0 h 40"/>
                <a:gd name="T4" fmla="*/ 69 w 69"/>
                <a:gd name="T5" fmla="*/ 40 h 40"/>
              </a:gdLst>
              <a:ahLst/>
              <a:cxnLst>
                <a:cxn ang="0">
                  <a:pos x="T0" y="T1"/>
                </a:cxn>
                <a:cxn ang="0">
                  <a:pos x="T2" y="T3"/>
                </a:cxn>
                <a:cxn ang="0">
                  <a:pos x="T4" y="T5"/>
                </a:cxn>
              </a:cxnLst>
              <a:rect l="0" t="0" r="r" b="b"/>
              <a:pathLst>
                <a:path w="69" h="40">
                  <a:moveTo>
                    <a:pt x="69" y="40"/>
                  </a:moveTo>
                  <a:lnTo>
                    <a:pt x="0" y="0"/>
                  </a:lnTo>
                  <a:lnTo>
                    <a:pt x="69" y="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108" name="Line 1484"/>
            <p:cNvSpPr>
              <a:spLocks noChangeShapeType="1"/>
            </p:cNvSpPr>
            <p:nvPr/>
          </p:nvSpPr>
          <p:spPr bwMode="auto">
            <a:xfrm flipH="1" flipV="1">
              <a:off x="4911" y="3077"/>
              <a:ext cx="5" cy="3"/>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109" name="Freeform 1485"/>
            <p:cNvSpPr>
              <a:spLocks/>
            </p:cNvSpPr>
            <p:nvPr/>
          </p:nvSpPr>
          <p:spPr bwMode="auto">
            <a:xfrm>
              <a:off x="4906" y="3089"/>
              <a:ext cx="7" cy="2"/>
            </a:xfrm>
            <a:custGeom>
              <a:avLst/>
              <a:gdLst>
                <a:gd name="T0" fmla="*/ 105 w 105"/>
                <a:gd name="T1" fmla="*/ 28 h 28"/>
                <a:gd name="T2" fmla="*/ 0 w 105"/>
                <a:gd name="T3" fmla="*/ 0 h 28"/>
                <a:gd name="T4" fmla="*/ 105 w 105"/>
                <a:gd name="T5" fmla="*/ 28 h 28"/>
              </a:gdLst>
              <a:ahLst/>
              <a:cxnLst>
                <a:cxn ang="0">
                  <a:pos x="T0" y="T1"/>
                </a:cxn>
                <a:cxn ang="0">
                  <a:pos x="T2" y="T3"/>
                </a:cxn>
                <a:cxn ang="0">
                  <a:pos x="T4" y="T5"/>
                </a:cxn>
              </a:cxnLst>
              <a:rect l="0" t="0" r="r" b="b"/>
              <a:pathLst>
                <a:path w="105" h="28">
                  <a:moveTo>
                    <a:pt x="105" y="28"/>
                  </a:moveTo>
                  <a:lnTo>
                    <a:pt x="0" y="0"/>
                  </a:lnTo>
                  <a:lnTo>
                    <a:pt x="105"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110" name="Line 1486"/>
            <p:cNvSpPr>
              <a:spLocks noChangeShapeType="1"/>
            </p:cNvSpPr>
            <p:nvPr/>
          </p:nvSpPr>
          <p:spPr bwMode="auto">
            <a:xfrm flipH="1" flipV="1">
              <a:off x="4906" y="3089"/>
              <a:ext cx="7" cy="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111" name="Freeform 1487"/>
            <p:cNvSpPr>
              <a:spLocks/>
            </p:cNvSpPr>
            <p:nvPr/>
          </p:nvSpPr>
          <p:spPr bwMode="auto">
            <a:xfrm>
              <a:off x="4907" y="3086"/>
              <a:ext cx="5" cy="2"/>
            </a:xfrm>
            <a:custGeom>
              <a:avLst/>
              <a:gdLst>
                <a:gd name="T0" fmla="*/ 79 w 79"/>
                <a:gd name="T1" fmla="*/ 28 h 28"/>
                <a:gd name="T2" fmla="*/ 0 w 79"/>
                <a:gd name="T3" fmla="*/ 0 h 28"/>
                <a:gd name="T4" fmla="*/ 79 w 79"/>
                <a:gd name="T5" fmla="*/ 28 h 28"/>
              </a:gdLst>
              <a:ahLst/>
              <a:cxnLst>
                <a:cxn ang="0">
                  <a:pos x="T0" y="T1"/>
                </a:cxn>
                <a:cxn ang="0">
                  <a:pos x="T2" y="T3"/>
                </a:cxn>
                <a:cxn ang="0">
                  <a:pos x="T4" y="T5"/>
                </a:cxn>
              </a:cxnLst>
              <a:rect l="0" t="0" r="r" b="b"/>
              <a:pathLst>
                <a:path w="79" h="28">
                  <a:moveTo>
                    <a:pt x="79" y="28"/>
                  </a:moveTo>
                  <a:lnTo>
                    <a:pt x="0" y="0"/>
                  </a:lnTo>
                  <a:lnTo>
                    <a:pt x="7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112" name="Line 1488"/>
            <p:cNvSpPr>
              <a:spLocks noChangeShapeType="1"/>
            </p:cNvSpPr>
            <p:nvPr/>
          </p:nvSpPr>
          <p:spPr bwMode="auto">
            <a:xfrm flipH="1" flipV="1">
              <a:off x="4907" y="3086"/>
              <a:ext cx="5" cy="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113" name="Freeform 1489"/>
            <p:cNvSpPr>
              <a:spLocks/>
            </p:cNvSpPr>
            <p:nvPr/>
          </p:nvSpPr>
          <p:spPr bwMode="auto">
            <a:xfrm>
              <a:off x="4906" y="3092"/>
              <a:ext cx="5" cy="2"/>
            </a:xfrm>
            <a:custGeom>
              <a:avLst/>
              <a:gdLst>
                <a:gd name="T0" fmla="*/ 78 w 78"/>
                <a:gd name="T1" fmla="*/ 21 h 21"/>
                <a:gd name="T2" fmla="*/ 0 w 78"/>
                <a:gd name="T3" fmla="*/ 0 h 21"/>
                <a:gd name="T4" fmla="*/ 78 w 78"/>
                <a:gd name="T5" fmla="*/ 21 h 21"/>
              </a:gdLst>
              <a:ahLst/>
              <a:cxnLst>
                <a:cxn ang="0">
                  <a:pos x="T0" y="T1"/>
                </a:cxn>
                <a:cxn ang="0">
                  <a:pos x="T2" y="T3"/>
                </a:cxn>
                <a:cxn ang="0">
                  <a:pos x="T4" y="T5"/>
                </a:cxn>
              </a:cxnLst>
              <a:rect l="0" t="0" r="r" b="b"/>
              <a:pathLst>
                <a:path w="78" h="21">
                  <a:moveTo>
                    <a:pt x="78" y="21"/>
                  </a:moveTo>
                  <a:lnTo>
                    <a:pt x="0" y="0"/>
                  </a:lnTo>
                  <a:lnTo>
                    <a:pt x="78"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114" name="Line 1490"/>
            <p:cNvSpPr>
              <a:spLocks noChangeShapeType="1"/>
            </p:cNvSpPr>
            <p:nvPr/>
          </p:nvSpPr>
          <p:spPr bwMode="auto">
            <a:xfrm flipH="1" flipV="1">
              <a:off x="4906" y="3092"/>
              <a:ext cx="5" cy="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115" name="Freeform 1491"/>
            <p:cNvSpPr>
              <a:spLocks/>
            </p:cNvSpPr>
            <p:nvPr/>
          </p:nvSpPr>
          <p:spPr bwMode="auto">
            <a:xfrm>
              <a:off x="4904" y="3099"/>
              <a:ext cx="8" cy="1"/>
            </a:xfrm>
            <a:custGeom>
              <a:avLst/>
              <a:gdLst>
                <a:gd name="T0" fmla="*/ 111 w 111"/>
                <a:gd name="T1" fmla="*/ 9 h 9"/>
                <a:gd name="T2" fmla="*/ 0 w 111"/>
                <a:gd name="T3" fmla="*/ 0 h 9"/>
                <a:gd name="T4" fmla="*/ 111 w 111"/>
                <a:gd name="T5" fmla="*/ 9 h 9"/>
              </a:gdLst>
              <a:ahLst/>
              <a:cxnLst>
                <a:cxn ang="0">
                  <a:pos x="T0" y="T1"/>
                </a:cxn>
                <a:cxn ang="0">
                  <a:pos x="T2" y="T3"/>
                </a:cxn>
                <a:cxn ang="0">
                  <a:pos x="T4" y="T5"/>
                </a:cxn>
              </a:cxnLst>
              <a:rect l="0" t="0" r="r" b="b"/>
              <a:pathLst>
                <a:path w="111" h="9">
                  <a:moveTo>
                    <a:pt x="111" y="9"/>
                  </a:moveTo>
                  <a:lnTo>
                    <a:pt x="0" y="0"/>
                  </a:lnTo>
                  <a:lnTo>
                    <a:pt x="111"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116" name="Line 1492"/>
            <p:cNvSpPr>
              <a:spLocks noChangeShapeType="1"/>
            </p:cNvSpPr>
            <p:nvPr/>
          </p:nvSpPr>
          <p:spPr bwMode="auto">
            <a:xfrm flipH="1" flipV="1">
              <a:off x="4904" y="3099"/>
              <a:ext cx="8"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117" name="Freeform 1493"/>
            <p:cNvSpPr>
              <a:spLocks/>
            </p:cNvSpPr>
            <p:nvPr/>
          </p:nvSpPr>
          <p:spPr bwMode="auto">
            <a:xfrm>
              <a:off x="4905" y="3096"/>
              <a:ext cx="5" cy="1"/>
            </a:xfrm>
            <a:custGeom>
              <a:avLst/>
              <a:gdLst>
                <a:gd name="T0" fmla="*/ 83 w 83"/>
                <a:gd name="T1" fmla="*/ 10 h 10"/>
                <a:gd name="T2" fmla="*/ 0 w 83"/>
                <a:gd name="T3" fmla="*/ 0 h 10"/>
                <a:gd name="T4" fmla="*/ 83 w 83"/>
                <a:gd name="T5" fmla="*/ 10 h 10"/>
              </a:gdLst>
              <a:ahLst/>
              <a:cxnLst>
                <a:cxn ang="0">
                  <a:pos x="T0" y="T1"/>
                </a:cxn>
                <a:cxn ang="0">
                  <a:pos x="T2" y="T3"/>
                </a:cxn>
                <a:cxn ang="0">
                  <a:pos x="T4" y="T5"/>
                </a:cxn>
              </a:cxnLst>
              <a:rect l="0" t="0" r="r" b="b"/>
              <a:pathLst>
                <a:path w="83" h="10">
                  <a:moveTo>
                    <a:pt x="83" y="10"/>
                  </a:moveTo>
                  <a:lnTo>
                    <a:pt x="0" y="0"/>
                  </a:lnTo>
                  <a:lnTo>
                    <a:pt x="83"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118" name="Line 1494"/>
            <p:cNvSpPr>
              <a:spLocks noChangeShapeType="1"/>
            </p:cNvSpPr>
            <p:nvPr/>
          </p:nvSpPr>
          <p:spPr bwMode="auto">
            <a:xfrm flipH="1" flipV="1">
              <a:off x="4905" y="3096"/>
              <a:ext cx="5"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119" name="Freeform 1495"/>
            <p:cNvSpPr>
              <a:spLocks/>
            </p:cNvSpPr>
            <p:nvPr/>
          </p:nvSpPr>
          <p:spPr bwMode="auto">
            <a:xfrm>
              <a:off x="4905" y="3102"/>
              <a:ext cx="5" cy="1"/>
            </a:xfrm>
            <a:custGeom>
              <a:avLst/>
              <a:gdLst>
                <a:gd name="T0" fmla="*/ 81 w 81"/>
                <a:gd name="T1" fmla="*/ 2 h 2"/>
                <a:gd name="T2" fmla="*/ 0 w 81"/>
                <a:gd name="T3" fmla="*/ 0 h 2"/>
                <a:gd name="T4" fmla="*/ 81 w 81"/>
                <a:gd name="T5" fmla="*/ 2 h 2"/>
              </a:gdLst>
              <a:ahLst/>
              <a:cxnLst>
                <a:cxn ang="0">
                  <a:pos x="T0" y="T1"/>
                </a:cxn>
                <a:cxn ang="0">
                  <a:pos x="T2" y="T3"/>
                </a:cxn>
                <a:cxn ang="0">
                  <a:pos x="T4" y="T5"/>
                </a:cxn>
              </a:cxnLst>
              <a:rect l="0" t="0" r="r" b="b"/>
              <a:pathLst>
                <a:path w="81" h="2">
                  <a:moveTo>
                    <a:pt x="81" y="2"/>
                  </a:moveTo>
                  <a:lnTo>
                    <a:pt x="0" y="0"/>
                  </a:lnTo>
                  <a:lnTo>
                    <a:pt x="81"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120" name="Line 1496"/>
            <p:cNvSpPr>
              <a:spLocks noChangeShapeType="1"/>
            </p:cNvSpPr>
            <p:nvPr/>
          </p:nvSpPr>
          <p:spPr bwMode="auto">
            <a:xfrm flipH="1" flipV="1">
              <a:off x="4905" y="3102"/>
              <a:ext cx="5"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121" name="Freeform 1497"/>
            <p:cNvSpPr>
              <a:spLocks/>
            </p:cNvSpPr>
            <p:nvPr/>
          </p:nvSpPr>
          <p:spPr bwMode="auto">
            <a:xfrm>
              <a:off x="4907" y="3116"/>
              <a:ext cx="7" cy="3"/>
            </a:xfrm>
            <a:custGeom>
              <a:avLst/>
              <a:gdLst>
                <a:gd name="T0" fmla="*/ 107 w 107"/>
                <a:gd name="T1" fmla="*/ 0 h 39"/>
                <a:gd name="T2" fmla="*/ 0 w 107"/>
                <a:gd name="T3" fmla="*/ 39 h 39"/>
                <a:gd name="T4" fmla="*/ 107 w 107"/>
                <a:gd name="T5" fmla="*/ 0 h 39"/>
              </a:gdLst>
              <a:ahLst/>
              <a:cxnLst>
                <a:cxn ang="0">
                  <a:pos x="T0" y="T1"/>
                </a:cxn>
                <a:cxn ang="0">
                  <a:pos x="T2" y="T3"/>
                </a:cxn>
                <a:cxn ang="0">
                  <a:pos x="T4" y="T5"/>
                </a:cxn>
              </a:cxnLst>
              <a:rect l="0" t="0" r="r" b="b"/>
              <a:pathLst>
                <a:path w="107" h="39">
                  <a:moveTo>
                    <a:pt x="107" y="0"/>
                  </a:moveTo>
                  <a:lnTo>
                    <a:pt x="0" y="39"/>
                  </a:lnTo>
                  <a:lnTo>
                    <a:pt x="10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122" name="Line 1498"/>
            <p:cNvSpPr>
              <a:spLocks noChangeShapeType="1"/>
            </p:cNvSpPr>
            <p:nvPr/>
          </p:nvSpPr>
          <p:spPr bwMode="auto">
            <a:xfrm flipH="1">
              <a:off x="4907" y="3116"/>
              <a:ext cx="7" cy="3"/>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123" name="Freeform 1499"/>
            <p:cNvSpPr>
              <a:spLocks/>
            </p:cNvSpPr>
            <p:nvPr/>
          </p:nvSpPr>
          <p:spPr bwMode="auto">
            <a:xfrm>
              <a:off x="4907" y="3114"/>
              <a:ext cx="5" cy="3"/>
            </a:xfrm>
            <a:custGeom>
              <a:avLst/>
              <a:gdLst>
                <a:gd name="T0" fmla="*/ 79 w 79"/>
                <a:gd name="T1" fmla="*/ 0 h 28"/>
                <a:gd name="T2" fmla="*/ 0 w 79"/>
                <a:gd name="T3" fmla="*/ 28 h 28"/>
                <a:gd name="T4" fmla="*/ 79 w 79"/>
                <a:gd name="T5" fmla="*/ 0 h 28"/>
              </a:gdLst>
              <a:ahLst/>
              <a:cxnLst>
                <a:cxn ang="0">
                  <a:pos x="T0" y="T1"/>
                </a:cxn>
                <a:cxn ang="0">
                  <a:pos x="T2" y="T3"/>
                </a:cxn>
                <a:cxn ang="0">
                  <a:pos x="T4" y="T5"/>
                </a:cxn>
              </a:cxnLst>
              <a:rect l="0" t="0" r="r" b="b"/>
              <a:pathLst>
                <a:path w="79" h="28">
                  <a:moveTo>
                    <a:pt x="79" y="0"/>
                  </a:moveTo>
                  <a:lnTo>
                    <a:pt x="0" y="28"/>
                  </a:lnTo>
                  <a:lnTo>
                    <a:pt x="7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124" name="Line 1500"/>
            <p:cNvSpPr>
              <a:spLocks noChangeShapeType="1"/>
            </p:cNvSpPr>
            <p:nvPr/>
          </p:nvSpPr>
          <p:spPr bwMode="auto">
            <a:xfrm flipH="1">
              <a:off x="4907" y="3114"/>
              <a:ext cx="5" cy="3"/>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125" name="Freeform 1501"/>
            <p:cNvSpPr>
              <a:spLocks/>
            </p:cNvSpPr>
            <p:nvPr/>
          </p:nvSpPr>
          <p:spPr bwMode="auto">
            <a:xfrm>
              <a:off x="4909" y="3120"/>
              <a:ext cx="5" cy="2"/>
            </a:xfrm>
            <a:custGeom>
              <a:avLst/>
              <a:gdLst>
                <a:gd name="T0" fmla="*/ 74 w 74"/>
                <a:gd name="T1" fmla="*/ 0 h 30"/>
                <a:gd name="T2" fmla="*/ 0 w 74"/>
                <a:gd name="T3" fmla="*/ 30 h 30"/>
                <a:gd name="T4" fmla="*/ 74 w 74"/>
                <a:gd name="T5" fmla="*/ 0 h 30"/>
              </a:gdLst>
              <a:ahLst/>
              <a:cxnLst>
                <a:cxn ang="0">
                  <a:pos x="T0" y="T1"/>
                </a:cxn>
                <a:cxn ang="0">
                  <a:pos x="T2" y="T3"/>
                </a:cxn>
                <a:cxn ang="0">
                  <a:pos x="T4" y="T5"/>
                </a:cxn>
              </a:cxnLst>
              <a:rect l="0" t="0" r="r" b="b"/>
              <a:pathLst>
                <a:path w="74" h="30">
                  <a:moveTo>
                    <a:pt x="74" y="0"/>
                  </a:moveTo>
                  <a:lnTo>
                    <a:pt x="0" y="30"/>
                  </a:lnTo>
                  <a:lnTo>
                    <a:pt x="7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126" name="Line 1502"/>
            <p:cNvSpPr>
              <a:spLocks noChangeShapeType="1"/>
            </p:cNvSpPr>
            <p:nvPr/>
          </p:nvSpPr>
          <p:spPr bwMode="auto">
            <a:xfrm flipH="1">
              <a:off x="4909" y="3120"/>
              <a:ext cx="5" cy="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127" name="Freeform 1503"/>
            <p:cNvSpPr>
              <a:spLocks/>
            </p:cNvSpPr>
            <p:nvPr/>
          </p:nvSpPr>
          <p:spPr bwMode="auto">
            <a:xfrm>
              <a:off x="4905" y="3108"/>
              <a:ext cx="7" cy="1"/>
            </a:xfrm>
            <a:custGeom>
              <a:avLst/>
              <a:gdLst>
                <a:gd name="T0" fmla="*/ 108 w 108"/>
                <a:gd name="T1" fmla="*/ 0 h 16"/>
                <a:gd name="T2" fmla="*/ 0 w 108"/>
                <a:gd name="T3" fmla="*/ 16 h 16"/>
                <a:gd name="T4" fmla="*/ 108 w 108"/>
                <a:gd name="T5" fmla="*/ 0 h 16"/>
              </a:gdLst>
              <a:ahLst/>
              <a:cxnLst>
                <a:cxn ang="0">
                  <a:pos x="T0" y="T1"/>
                </a:cxn>
                <a:cxn ang="0">
                  <a:pos x="T2" y="T3"/>
                </a:cxn>
                <a:cxn ang="0">
                  <a:pos x="T4" y="T5"/>
                </a:cxn>
              </a:cxnLst>
              <a:rect l="0" t="0" r="r" b="b"/>
              <a:pathLst>
                <a:path w="108" h="16">
                  <a:moveTo>
                    <a:pt x="108" y="0"/>
                  </a:moveTo>
                  <a:lnTo>
                    <a:pt x="0" y="16"/>
                  </a:lnTo>
                  <a:lnTo>
                    <a:pt x="10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128" name="Line 1504"/>
            <p:cNvSpPr>
              <a:spLocks noChangeShapeType="1"/>
            </p:cNvSpPr>
            <p:nvPr/>
          </p:nvSpPr>
          <p:spPr bwMode="auto">
            <a:xfrm flipH="1">
              <a:off x="4905" y="3108"/>
              <a:ext cx="7"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129" name="Freeform 1505"/>
            <p:cNvSpPr>
              <a:spLocks/>
            </p:cNvSpPr>
            <p:nvPr/>
          </p:nvSpPr>
          <p:spPr bwMode="auto">
            <a:xfrm>
              <a:off x="4905" y="3106"/>
              <a:ext cx="5" cy="1"/>
            </a:xfrm>
            <a:custGeom>
              <a:avLst/>
              <a:gdLst>
                <a:gd name="T0" fmla="*/ 83 w 83"/>
                <a:gd name="T1" fmla="*/ 0 h 10"/>
                <a:gd name="T2" fmla="*/ 0 w 83"/>
                <a:gd name="T3" fmla="*/ 10 h 10"/>
                <a:gd name="T4" fmla="*/ 83 w 83"/>
                <a:gd name="T5" fmla="*/ 0 h 10"/>
              </a:gdLst>
              <a:ahLst/>
              <a:cxnLst>
                <a:cxn ang="0">
                  <a:pos x="T0" y="T1"/>
                </a:cxn>
                <a:cxn ang="0">
                  <a:pos x="T2" y="T3"/>
                </a:cxn>
                <a:cxn ang="0">
                  <a:pos x="T4" y="T5"/>
                </a:cxn>
              </a:cxnLst>
              <a:rect l="0" t="0" r="r" b="b"/>
              <a:pathLst>
                <a:path w="83" h="10">
                  <a:moveTo>
                    <a:pt x="83" y="0"/>
                  </a:moveTo>
                  <a:lnTo>
                    <a:pt x="0" y="10"/>
                  </a:lnTo>
                  <a:lnTo>
                    <a:pt x="8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130" name="Line 1506"/>
            <p:cNvSpPr>
              <a:spLocks noChangeShapeType="1"/>
            </p:cNvSpPr>
            <p:nvPr/>
          </p:nvSpPr>
          <p:spPr bwMode="auto">
            <a:xfrm flipH="1">
              <a:off x="4905" y="3106"/>
              <a:ext cx="5"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131" name="Freeform 1507"/>
            <p:cNvSpPr>
              <a:spLocks/>
            </p:cNvSpPr>
            <p:nvPr/>
          </p:nvSpPr>
          <p:spPr bwMode="auto">
            <a:xfrm>
              <a:off x="4906" y="3111"/>
              <a:ext cx="5" cy="1"/>
            </a:xfrm>
            <a:custGeom>
              <a:avLst/>
              <a:gdLst>
                <a:gd name="T0" fmla="*/ 80 w 80"/>
                <a:gd name="T1" fmla="*/ 0 h 14"/>
                <a:gd name="T2" fmla="*/ 0 w 80"/>
                <a:gd name="T3" fmla="*/ 14 h 14"/>
                <a:gd name="T4" fmla="*/ 80 w 80"/>
                <a:gd name="T5" fmla="*/ 0 h 14"/>
              </a:gdLst>
              <a:ahLst/>
              <a:cxnLst>
                <a:cxn ang="0">
                  <a:pos x="T0" y="T1"/>
                </a:cxn>
                <a:cxn ang="0">
                  <a:pos x="T2" y="T3"/>
                </a:cxn>
                <a:cxn ang="0">
                  <a:pos x="T4" y="T5"/>
                </a:cxn>
              </a:cxnLst>
              <a:rect l="0" t="0" r="r" b="b"/>
              <a:pathLst>
                <a:path w="80" h="14">
                  <a:moveTo>
                    <a:pt x="80" y="0"/>
                  </a:moveTo>
                  <a:lnTo>
                    <a:pt x="0" y="14"/>
                  </a:lnTo>
                  <a:lnTo>
                    <a:pt x="8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132" name="Line 1508"/>
            <p:cNvSpPr>
              <a:spLocks noChangeShapeType="1"/>
            </p:cNvSpPr>
            <p:nvPr/>
          </p:nvSpPr>
          <p:spPr bwMode="auto">
            <a:xfrm flipH="1">
              <a:off x="4906" y="3111"/>
              <a:ext cx="5"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133" name="Freeform 1509"/>
            <p:cNvSpPr>
              <a:spLocks/>
            </p:cNvSpPr>
            <p:nvPr/>
          </p:nvSpPr>
          <p:spPr bwMode="auto">
            <a:xfrm>
              <a:off x="4911" y="3124"/>
              <a:ext cx="6" cy="5"/>
            </a:xfrm>
            <a:custGeom>
              <a:avLst/>
              <a:gdLst>
                <a:gd name="T0" fmla="*/ 91 w 91"/>
                <a:gd name="T1" fmla="*/ 0 h 60"/>
                <a:gd name="T2" fmla="*/ 0 w 91"/>
                <a:gd name="T3" fmla="*/ 60 h 60"/>
                <a:gd name="T4" fmla="*/ 91 w 91"/>
                <a:gd name="T5" fmla="*/ 0 h 60"/>
              </a:gdLst>
              <a:ahLst/>
              <a:cxnLst>
                <a:cxn ang="0">
                  <a:pos x="T0" y="T1"/>
                </a:cxn>
                <a:cxn ang="0">
                  <a:pos x="T2" y="T3"/>
                </a:cxn>
                <a:cxn ang="0">
                  <a:pos x="T4" y="T5"/>
                </a:cxn>
              </a:cxnLst>
              <a:rect l="0" t="0" r="r" b="b"/>
              <a:pathLst>
                <a:path w="91" h="60">
                  <a:moveTo>
                    <a:pt x="91" y="0"/>
                  </a:moveTo>
                  <a:lnTo>
                    <a:pt x="0" y="60"/>
                  </a:lnTo>
                  <a:lnTo>
                    <a:pt x="9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134" name="Line 1510"/>
            <p:cNvSpPr>
              <a:spLocks noChangeShapeType="1"/>
            </p:cNvSpPr>
            <p:nvPr/>
          </p:nvSpPr>
          <p:spPr bwMode="auto">
            <a:xfrm flipH="1">
              <a:off x="4911" y="3124"/>
              <a:ext cx="6" cy="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135" name="Freeform 1511"/>
            <p:cNvSpPr>
              <a:spLocks/>
            </p:cNvSpPr>
            <p:nvPr/>
          </p:nvSpPr>
          <p:spPr bwMode="auto">
            <a:xfrm>
              <a:off x="4910" y="3123"/>
              <a:ext cx="5" cy="3"/>
            </a:xfrm>
            <a:custGeom>
              <a:avLst/>
              <a:gdLst>
                <a:gd name="T0" fmla="*/ 72 w 72"/>
                <a:gd name="T1" fmla="*/ 0 h 44"/>
                <a:gd name="T2" fmla="*/ 0 w 72"/>
                <a:gd name="T3" fmla="*/ 44 h 44"/>
                <a:gd name="T4" fmla="*/ 72 w 72"/>
                <a:gd name="T5" fmla="*/ 0 h 44"/>
              </a:gdLst>
              <a:ahLst/>
              <a:cxnLst>
                <a:cxn ang="0">
                  <a:pos x="T0" y="T1"/>
                </a:cxn>
                <a:cxn ang="0">
                  <a:pos x="T2" y="T3"/>
                </a:cxn>
                <a:cxn ang="0">
                  <a:pos x="T4" y="T5"/>
                </a:cxn>
              </a:cxnLst>
              <a:rect l="0" t="0" r="r" b="b"/>
              <a:pathLst>
                <a:path w="72" h="44">
                  <a:moveTo>
                    <a:pt x="72" y="0"/>
                  </a:moveTo>
                  <a:lnTo>
                    <a:pt x="0" y="44"/>
                  </a:lnTo>
                  <a:lnTo>
                    <a:pt x="7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136" name="Line 1512"/>
            <p:cNvSpPr>
              <a:spLocks noChangeShapeType="1"/>
            </p:cNvSpPr>
            <p:nvPr/>
          </p:nvSpPr>
          <p:spPr bwMode="auto">
            <a:xfrm flipH="1">
              <a:off x="4910" y="3123"/>
              <a:ext cx="5" cy="3"/>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137" name="Freeform 1513"/>
            <p:cNvSpPr>
              <a:spLocks/>
            </p:cNvSpPr>
            <p:nvPr/>
          </p:nvSpPr>
          <p:spPr bwMode="auto">
            <a:xfrm>
              <a:off x="4913" y="3127"/>
              <a:ext cx="5" cy="4"/>
            </a:xfrm>
            <a:custGeom>
              <a:avLst/>
              <a:gdLst>
                <a:gd name="T0" fmla="*/ 65 w 65"/>
                <a:gd name="T1" fmla="*/ 0 h 46"/>
                <a:gd name="T2" fmla="*/ 0 w 65"/>
                <a:gd name="T3" fmla="*/ 46 h 46"/>
                <a:gd name="T4" fmla="*/ 65 w 65"/>
                <a:gd name="T5" fmla="*/ 0 h 46"/>
              </a:gdLst>
              <a:ahLst/>
              <a:cxnLst>
                <a:cxn ang="0">
                  <a:pos x="T0" y="T1"/>
                </a:cxn>
                <a:cxn ang="0">
                  <a:pos x="T2" y="T3"/>
                </a:cxn>
                <a:cxn ang="0">
                  <a:pos x="T4" y="T5"/>
                </a:cxn>
              </a:cxnLst>
              <a:rect l="0" t="0" r="r" b="b"/>
              <a:pathLst>
                <a:path w="65" h="46">
                  <a:moveTo>
                    <a:pt x="65" y="0"/>
                  </a:moveTo>
                  <a:lnTo>
                    <a:pt x="0" y="46"/>
                  </a:lnTo>
                  <a:lnTo>
                    <a:pt x="6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138" name="Line 1514"/>
            <p:cNvSpPr>
              <a:spLocks noChangeShapeType="1"/>
            </p:cNvSpPr>
            <p:nvPr/>
          </p:nvSpPr>
          <p:spPr bwMode="auto">
            <a:xfrm flipH="1">
              <a:off x="4913" y="3127"/>
              <a:ext cx="5" cy="4"/>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139" name="Freeform 1515"/>
            <p:cNvSpPr>
              <a:spLocks/>
            </p:cNvSpPr>
            <p:nvPr/>
          </p:nvSpPr>
          <p:spPr bwMode="auto">
            <a:xfrm>
              <a:off x="4917" y="3130"/>
              <a:ext cx="6" cy="6"/>
            </a:xfrm>
            <a:custGeom>
              <a:avLst/>
              <a:gdLst>
                <a:gd name="T0" fmla="*/ 81 w 81"/>
                <a:gd name="T1" fmla="*/ 0 h 81"/>
                <a:gd name="T2" fmla="*/ 0 w 81"/>
                <a:gd name="T3" fmla="*/ 81 h 81"/>
                <a:gd name="T4" fmla="*/ 81 w 81"/>
                <a:gd name="T5" fmla="*/ 0 h 81"/>
              </a:gdLst>
              <a:ahLst/>
              <a:cxnLst>
                <a:cxn ang="0">
                  <a:pos x="T0" y="T1"/>
                </a:cxn>
                <a:cxn ang="0">
                  <a:pos x="T2" y="T3"/>
                </a:cxn>
                <a:cxn ang="0">
                  <a:pos x="T4" y="T5"/>
                </a:cxn>
              </a:cxnLst>
              <a:rect l="0" t="0" r="r" b="b"/>
              <a:pathLst>
                <a:path w="81" h="81">
                  <a:moveTo>
                    <a:pt x="81" y="0"/>
                  </a:moveTo>
                  <a:lnTo>
                    <a:pt x="0" y="81"/>
                  </a:lnTo>
                  <a:lnTo>
                    <a:pt x="8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140" name="Line 1516"/>
            <p:cNvSpPr>
              <a:spLocks noChangeShapeType="1"/>
            </p:cNvSpPr>
            <p:nvPr/>
          </p:nvSpPr>
          <p:spPr bwMode="auto">
            <a:xfrm flipH="1">
              <a:off x="4917" y="3130"/>
              <a:ext cx="6" cy="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141" name="Freeform 1517"/>
            <p:cNvSpPr>
              <a:spLocks/>
            </p:cNvSpPr>
            <p:nvPr/>
          </p:nvSpPr>
          <p:spPr bwMode="auto">
            <a:xfrm>
              <a:off x="4916" y="3130"/>
              <a:ext cx="4" cy="4"/>
            </a:xfrm>
            <a:custGeom>
              <a:avLst/>
              <a:gdLst>
                <a:gd name="T0" fmla="*/ 60 w 60"/>
                <a:gd name="T1" fmla="*/ 0 h 58"/>
                <a:gd name="T2" fmla="*/ 0 w 60"/>
                <a:gd name="T3" fmla="*/ 58 h 58"/>
                <a:gd name="T4" fmla="*/ 60 w 60"/>
                <a:gd name="T5" fmla="*/ 0 h 58"/>
              </a:gdLst>
              <a:ahLst/>
              <a:cxnLst>
                <a:cxn ang="0">
                  <a:pos x="T0" y="T1"/>
                </a:cxn>
                <a:cxn ang="0">
                  <a:pos x="T2" y="T3"/>
                </a:cxn>
                <a:cxn ang="0">
                  <a:pos x="T4" y="T5"/>
                </a:cxn>
              </a:cxnLst>
              <a:rect l="0" t="0" r="r" b="b"/>
              <a:pathLst>
                <a:path w="60" h="58">
                  <a:moveTo>
                    <a:pt x="60" y="0"/>
                  </a:moveTo>
                  <a:lnTo>
                    <a:pt x="0" y="58"/>
                  </a:lnTo>
                  <a:lnTo>
                    <a:pt x="6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142" name="Line 1518"/>
            <p:cNvSpPr>
              <a:spLocks noChangeShapeType="1"/>
            </p:cNvSpPr>
            <p:nvPr/>
          </p:nvSpPr>
          <p:spPr bwMode="auto">
            <a:xfrm flipH="1">
              <a:off x="4916" y="3130"/>
              <a:ext cx="4" cy="4"/>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143" name="Freeform 1519"/>
            <p:cNvSpPr>
              <a:spLocks/>
            </p:cNvSpPr>
            <p:nvPr/>
          </p:nvSpPr>
          <p:spPr bwMode="auto">
            <a:xfrm>
              <a:off x="4920" y="3134"/>
              <a:ext cx="3" cy="4"/>
            </a:xfrm>
            <a:custGeom>
              <a:avLst/>
              <a:gdLst>
                <a:gd name="T0" fmla="*/ 54 w 54"/>
                <a:gd name="T1" fmla="*/ 0 h 59"/>
                <a:gd name="T2" fmla="*/ 0 w 54"/>
                <a:gd name="T3" fmla="*/ 59 h 59"/>
                <a:gd name="T4" fmla="*/ 54 w 54"/>
                <a:gd name="T5" fmla="*/ 0 h 59"/>
              </a:gdLst>
              <a:ahLst/>
              <a:cxnLst>
                <a:cxn ang="0">
                  <a:pos x="T0" y="T1"/>
                </a:cxn>
                <a:cxn ang="0">
                  <a:pos x="T2" y="T3"/>
                </a:cxn>
                <a:cxn ang="0">
                  <a:pos x="T4" y="T5"/>
                </a:cxn>
              </a:cxnLst>
              <a:rect l="0" t="0" r="r" b="b"/>
              <a:pathLst>
                <a:path w="54" h="59">
                  <a:moveTo>
                    <a:pt x="54" y="0"/>
                  </a:moveTo>
                  <a:lnTo>
                    <a:pt x="0" y="59"/>
                  </a:lnTo>
                  <a:lnTo>
                    <a:pt x="5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144" name="Line 1520"/>
            <p:cNvSpPr>
              <a:spLocks noChangeShapeType="1"/>
            </p:cNvSpPr>
            <p:nvPr/>
          </p:nvSpPr>
          <p:spPr bwMode="auto">
            <a:xfrm flipH="1">
              <a:off x="4920" y="3134"/>
              <a:ext cx="3" cy="4"/>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145" name="Freeform 1521"/>
            <p:cNvSpPr>
              <a:spLocks/>
            </p:cNvSpPr>
            <p:nvPr/>
          </p:nvSpPr>
          <p:spPr bwMode="auto">
            <a:xfrm>
              <a:off x="4922" y="3237"/>
              <a:ext cx="315" cy="556"/>
            </a:xfrm>
            <a:custGeom>
              <a:avLst/>
              <a:gdLst>
                <a:gd name="T0" fmla="*/ 603 w 4721"/>
                <a:gd name="T1" fmla="*/ 62 h 7236"/>
                <a:gd name="T2" fmla="*/ 796 w 4721"/>
                <a:gd name="T3" fmla="*/ 0 h 7236"/>
                <a:gd name="T4" fmla="*/ 926 w 4721"/>
                <a:gd name="T5" fmla="*/ 60 h 7236"/>
                <a:gd name="T6" fmla="*/ 949 w 4721"/>
                <a:gd name="T7" fmla="*/ 198 h 7236"/>
                <a:gd name="T8" fmla="*/ 1014 w 4721"/>
                <a:gd name="T9" fmla="*/ 1099 h 7236"/>
                <a:gd name="T10" fmla="*/ 991 w 4721"/>
                <a:gd name="T11" fmla="*/ 2315 h 7236"/>
                <a:gd name="T12" fmla="*/ 903 w 4721"/>
                <a:gd name="T13" fmla="*/ 2785 h 7236"/>
                <a:gd name="T14" fmla="*/ 650 w 4721"/>
                <a:gd name="T15" fmla="*/ 3379 h 7236"/>
                <a:gd name="T16" fmla="*/ 394 w 4721"/>
                <a:gd name="T17" fmla="*/ 4114 h 7236"/>
                <a:gd name="T18" fmla="*/ 296 w 4721"/>
                <a:gd name="T19" fmla="*/ 4810 h 7236"/>
                <a:gd name="T20" fmla="*/ 327 w 4721"/>
                <a:gd name="T21" fmla="*/ 5561 h 7236"/>
                <a:gd name="T22" fmla="*/ 529 w 4721"/>
                <a:gd name="T23" fmla="*/ 6111 h 7236"/>
                <a:gd name="T24" fmla="*/ 898 w 4721"/>
                <a:gd name="T25" fmla="*/ 6496 h 7236"/>
                <a:gd name="T26" fmla="*/ 1422 w 4721"/>
                <a:gd name="T27" fmla="*/ 6752 h 7236"/>
                <a:gd name="T28" fmla="*/ 2096 w 4721"/>
                <a:gd name="T29" fmla="*/ 6910 h 7236"/>
                <a:gd name="T30" fmla="*/ 2830 w 4721"/>
                <a:gd name="T31" fmla="*/ 6945 h 7236"/>
                <a:gd name="T32" fmla="*/ 3429 w 4721"/>
                <a:gd name="T33" fmla="*/ 6733 h 7236"/>
                <a:gd name="T34" fmla="*/ 3881 w 4721"/>
                <a:gd name="T35" fmla="*/ 6353 h 7236"/>
                <a:gd name="T36" fmla="*/ 4197 w 4721"/>
                <a:gd name="T37" fmla="*/ 5899 h 7236"/>
                <a:gd name="T38" fmla="*/ 4406 w 4721"/>
                <a:gd name="T39" fmla="*/ 5342 h 7236"/>
                <a:gd name="T40" fmla="*/ 4429 w 4721"/>
                <a:gd name="T41" fmla="*/ 4821 h 7236"/>
                <a:gd name="T42" fmla="*/ 4294 w 4721"/>
                <a:gd name="T43" fmla="*/ 4211 h 7236"/>
                <a:gd name="T44" fmla="*/ 4065 w 4721"/>
                <a:gd name="T45" fmla="*/ 3803 h 7236"/>
                <a:gd name="T46" fmla="*/ 3684 w 4721"/>
                <a:gd name="T47" fmla="*/ 3370 h 7236"/>
                <a:gd name="T48" fmla="*/ 2859 w 4721"/>
                <a:gd name="T49" fmla="*/ 2645 h 7236"/>
                <a:gd name="T50" fmla="*/ 1948 w 4721"/>
                <a:gd name="T51" fmla="*/ 1734 h 7236"/>
                <a:gd name="T52" fmla="*/ 2147 w 4721"/>
                <a:gd name="T53" fmla="*/ 1560 h 7236"/>
                <a:gd name="T54" fmla="*/ 3136 w 4721"/>
                <a:gd name="T55" fmla="*/ 2555 h 7236"/>
                <a:gd name="T56" fmla="*/ 4004 w 4721"/>
                <a:gd name="T57" fmla="*/ 3317 h 7236"/>
                <a:gd name="T58" fmla="*/ 4392 w 4721"/>
                <a:gd name="T59" fmla="*/ 3791 h 7236"/>
                <a:gd name="T60" fmla="*/ 4614 w 4721"/>
                <a:gd name="T61" fmla="*/ 4264 h 7236"/>
                <a:gd name="T62" fmla="*/ 4721 w 4721"/>
                <a:gd name="T63" fmla="*/ 4996 h 7236"/>
                <a:gd name="T64" fmla="*/ 4645 w 4721"/>
                <a:gd name="T65" fmla="*/ 5572 h 7236"/>
                <a:gd name="T66" fmla="*/ 4468 w 4721"/>
                <a:gd name="T67" fmla="*/ 6001 h 7236"/>
                <a:gd name="T68" fmla="*/ 4155 w 4721"/>
                <a:gd name="T69" fmla="*/ 6471 h 7236"/>
                <a:gd name="T70" fmla="*/ 3696 w 4721"/>
                <a:gd name="T71" fmla="*/ 6894 h 7236"/>
                <a:gd name="T72" fmla="*/ 3085 w 4721"/>
                <a:gd name="T73" fmla="*/ 7174 h 7236"/>
                <a:gd name="T74" fmla="*/ 2454 w 4721"/>
                <a:gd name="T75" fmla="*/ 7232 h 7236"/>
                <a:gd name="T76" fmla="*/ 1773 w 4721"/>
                <a:gd name="T77" fmla="*/ 7131 h 7236"/>
                <a:gd name="T78" fmla="*/ 1086 w 4721"/>
                <a:gd name="T79" fmla="*/ 6903 h 7236"/>
                <a:gd name="T80" fmla="*/ 557 w 4721"/>
                <a:gd name="T81" fmla="*/ 6553 h 7236"/>
                <a:gd name="T82" fmla="*/ 197 w 4721"/>
                <a:gd name="T83" fmla="*/ 6058 h 7236"/>
                <a:gd name="T84" fmla="*/ 18 w 4721"/>
                <a:gd name="T85" fmla="*/ 5402 h 7236"/>
                <a:gd name="T86" fmla="*/ 23 w 4721"/>
                <a:gd name="T87" fmla="*/ 4593 h 7236"/>
                <a:gd name="T88" fmla="*/ 242 w 4721"/>
                <a:gd name="T89" fmla="*/ 3598 h 7236"/>
                <a:gd name="T90" fmla="*/ 585 w 4721"/>
                <a:gd name="T91" fmla="*/ 2794 h 7236"/>
                <a:gd name="T92" fmla="*/ 726 w 4721"/>
                <a:gd name="T93" fmla="*/ 2179 h 7236"/>
                <a:gd name="T94" fmla="*/ 743 w 4721"/>
                <a:gd name="T95" fmla="*/ 1318 h 7236"/>
                <a:gd name="T96" fmla="*/ 620 w 4721"/>
                <a:gd name="T97" fmla="*/ 324 h 7236"/>
                <a:gd name="T98" fmla="*/ 562 w 4721"/>
                <a:gd name="T99" fmla="*/ 141 h 7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721" h="7236">
                  <a:moveTo>
                    <a:pt x="562" y="141"/>
                  </a:moveTo>
                  <a:lnTo>
                    <a:pt x="569" y="100"/>
                  </a:lnTo>
                  <a:lnTo>
                    <a:pt x="603" y="62"/>
                  </a:lnTo>
                  <a:lnTo>
                    <a:pt x="659" y="30"/>
                  </a:lnTo>
                  <a:lnTo>
                    <a:pt x="726" y="7"/>
                  </a:lnTo>
                  <a:lnTo>
                    <a:pt x="796" y="0"/>
                  </a:lnTo>
                  <a:lnTo>
                    <a:pt x="858" y="7"/>
                  </a:lnTo>
                  <a:lnTo>
                    <a:pt x="905" y="28"/>
                  </a:lnTo>
                  <a:lnTo>
                    <a:pt x="926" y="60"/>
                  </a:lnTo>
                  <a:lnTo>
                    <a:pt x="952" y="109"/>
                  </a:lnTo>
                  <a:lnTo>
                    <a:pt x="961" y="148"/>
                  </a:lnTo>
                  <a:lnTo>
                    <a:pt x="949" y="198"/>
                  </a:lnTo>
                  <a:lnTo>
                    <a:pt x="940" y="254"/>
                  </a:lnTo>
                  <a:lnTo>
                    <a:pt x="984" y="597"/>
                  </a:lnTo>
                  <a:lnTo>
                    <a:pt x="1014" y="1099"/>
                  </a:lnTo>
                  <a:lnTo>
                    <a:pt x="1023" y="1693"/>
                  </a:lnTo>
                  <a:lnTo>
                    <a:pt x="1012" y="2004"/>
                  </a:lnTo>
                  <a:lnTo>
                    <a:pt x="991" y="2315"/>
                  </a:lnTo>
                  <a:lnTo>
                    <a:pt x="970" y="2490"/>
                  </a:lnTo>
                  <a:lnTo>
                    <a:pt x="940" y="2645"/>
                  </a:lnTo>
                  <a:lnTo>
                    <a:pt x="903" y="2785"/>
                  </a:lnTo>
                  <a:lnTo>
                    <a:pt x="858" y="2914"/>
                  </a:lnTo>
                  <a:lnTo>
                    <a:pt x="759" y="3149"/>
                  </a:lnTo>
                  <a:lnTo>
                    <a:pt x="650" y="3379"/>
                  </a:lnTo>
                  <a:lnTo>
                    <a:pt x="540" y="3630"/>
                  </a:lnTo>
                  <a:lnTo>
                    <a:pt x="439" y="3935"/>
                  </a:lnTo>
                  <a:lnTo>
                    <a:pt x="394" y="4114"/>
                  </a:lnTo>
                  <a:lnTo>
                    <a:pt x="355" y="4317"/>
                  </a:lnTo>
                  <a:lnTo>
                    <a:pt x="323" y="4547"/>
                  </a:lnTo>
                  <a:lnTo>
                    <a:pt x="296" y="4810"/>
                  </a:lnTo>
                  <a:lnTo>
                    <a:pt x="287" y="5084"/>
                  </a:lnTo>
                  <a:lnTo>
                    <a:pt x="296" y="5335"/>
                  </a:lnTo>
                  <a:lnTo>
                    <a:pt x="327" y="5561"/>
                  </a:lnTo>
                  <a:lnTo>
                    <a:pt x="374" y="5766"/>
                  </a:lnTo>
                  <a:lnTo>
                    <a:pt x="441" y="5947"/>
                  </a:lnTo>
                  <a:lnTo>
                    <a:pt x="529" y="6111"/>
                  </a:lnTo>
                  <a:lnTo>
                    <a:pt x="634" y="6256"/>
                  </a:lnTo>
                  <a:lnTo>
                    <a:pt x="757" y="6385"/>
                  </a:lnTo>
                  <a:lnTo>
                    <a:pt x="898" y="6496"/>
                  </a:lnTo>
                  <a:lnTo>
                    <a:pt x="1056" y="6595"/>
                  </a:lnTo>
                  <a:lnTo>
                    <a:pt x="1232" y="6680"/>
                  </a:lnTo>
                  <a:lnTo>
                    <a:pt x="1422" y="6752"/>
                  </a:lnTo>
                  <a:lnTo>
                    <a:pt x="1632" y="6814"/>
                  </a:lnTo>
                  <a:lnTo>
                    <a:pt x="1856" y="6867"/>
                  </a:lnTo>
                  <a:lnTo>
                    <a:pt x="2096" y="6910"/>
                  </a:lnTo>
                  <a:lnTo>
                    <a:pt x="2351" y="6948"/>
                  </a:lnTo>
                  <a:lnTo>
                    <a:pt x="2599" y="6961"/>
                  </a:lnTo>
                  <a:lnTo>
                    <a:pt x="2830" y="6945"/>
                  </a:lnTo>
                  <a:lnTo>
                    <a:pt x="3045" y="6899"/>
                  </a:lnTo>
                  <a:lnTo>
                    <a:pt x="3245" y="6828"/>
                  </a:lnTo>
                  <a:lnTo>
                    <a:pt x="3429" y="6733"/>
                  </a:lnTo>
                  <a:lnTo>
                    <a:pt x="3595" y="6620"/>
                  </a:lnTo>
                  <a:lnTo>
                    <a:pt x="3747" y="6491"/>
                  </a:lnTo>
                  <a:lnTo>
                    <a:pt x="3881" y="6353"/>
                  </a:lnTo>
                  <a:lnTo>
                    <a:pt x="4002" y="6206"/>
                  </a:lnTo>
                  <a:lnTo>
                    <a:pt x="4106" y="6051"/>
                  </a:lnTo>
                  <a:lnTo>
                    <a:pt x="4197" y="5899"/>
                  </a:lnTo>
                  <a:lnTo>
                    <a:pt x="4271" y="5748"/>
                  </a:lnTo>
                  <a:lnTo>
                    <a:pt x="4376" y="5466"/>
                  </a:lnTo>
                  <a:lnTo>
                    <a:pt x="4406" y="5342"/>
                  </a:lnTo>
                  <a:lnTo>
                    <a:pt x="4419" y="5233"/>
                  </a:lnTo>
                  <a:lnTo>
                    <a:pt x="4432" y="5036"/>
                  </a:lnTo>
                  <a:lnTo>
                    <a:pt x="4429" y="4821"/>
                  </a:lnTo>
                  <a:lnTo>
                    <a:pt x="4403" y="4589"/>
                  </a:lnTo>
                  <a:lnTo>
                    <a:pt x="4341" y="4340"/>
                  </a:lnTo>
                  <a:lnTo>
                    <a:pt x="4294" y="4211"/>
                  </a:lnTo>
                  <a:lnTo>
                    <a:pt x="4231" y="4078"/>
                  </a:lnTo>
                  <a:lnTo>
                    <a:pt x="4157" y="3942"/>
                  </a:lnTo>
                  <a:lnTo>
                    <a:pt x="4065" y="3803"/>
                  </a:lnTo>
                  <a:lnTo>
                    <a:pt x="3958" y="3660"/>
                  </a:lnTo>
                  <a:lnTo>
                    <a:pt x="3830" y="3517"/>
                  </a:lnTo>
                  <a:lnTo>
                    <a:pt x="3684" y="3370"/>
                  </a:lnTo>
                  <a:lnTo>
                    <a:pt x="3517" y="3223"/>
                  </a:lnTo>
                  <a:lnTo>
                    <a:pt x="3168" y="2923"/>
                  </a:lnTo>
                  <a:lnTo>
                    <a:pt x="2859" y="2645"/>
                  </a:lnTo>
                  <a:lnTo>
                    <a:pt x="2366" y="2172"/>
                  </a:lnTo>
                  <a:lnTo>
                    <a:pt x="2057" y="1852"/>
                  </a:lnTo>
                  <a:lnTo>
                    <a:pt x="1948" y="1734"/>
                  </a:lnTo>
                  <a:lnTo>
                    <a:pt x="1567" y="1332"/>
                  </a:lnTo>
                  <a:lnTo>
                    <a:pt x="1815" y="1145"/>
                  </a:lnTo>
                  <a:lnTo>
                    <a:pt x="2147" y="1560"/>
                  </a:lnTo>
                  <a:lnTo>
                    <a:pt x="2266" y="1691"/>
                  </a:lnTo>
                  <a:lnTo>
                    <a:pt x="2604" y="2044"/>
                  </a:lnTo>
                  <a:lnTo>
                    <a:pt x="3136" y="2555"/>
                  </a:lnTo>
                  <a:lnTo>
                    <a:pt x="3463" y="2852"/>
                  </a:lnTo>
                  <a:lnTo>
                    <a:pt x="3832" y="3165"/>
                  </a:lnTo>
                  <a:lnTo>
                    <a:pt x="4004" y="3317"/>
                  </a:lnTo>
                  <a:lnTo>
                    <a:pt x="4155" y="3474"/>
                  </a:lnTo>
                  <a:lnTo>
                    <a:pt x="4285" y="3630"/>
                  </a:lnTo>
                  <a:lnTo>
                    <a:pt x="4392" y="3791"/>
                  </a:lnTo>
                  <a:lnTo>
                    <a:pt x="4484" y="3951"/>
                  </a:lnTo>
                  <a:lnTo>
                    <a:pt x="4557" y="4109"/>
                  </a:lnTo>
                  <a:lnTo>
                    <a:pt x="4614" y="4264"/>
                  </a:lnTo>
                  <a:lnTo>
                    <a:pt x="4659" y="4421"/>
                  </a:lnTo>
                  <a:lnTo>
                    <a:pt x="4712" y="4720"/>
                  </a:lnTo>
                  <a:lnTo>
                    <a:pt x="4721" y="4996"/>
                  </a:lnTo>
                  <a:lnTo>
                    <a:pt x="4705" y="5242"/>
                  </a:lnTo>
                  <a:lnTo>
                    <a:pt x="4672" y="5457"/>
                  </a:lnTo>
                  <a:lnTo>
                    <a:pt x="4645" y="5572"/>
                  </a:lnTo>
                  <a:lnTo>
                    <a:pt x="4600" y="5703"/>
                  </a:lnTo>
                  <a:lnTo>
                    <a:pt x="4542" y="5849"/>
                  </a:lnTo>
                  <a:lnTo>
                    <a:pt x="4468" y="6001"/>
                  </a:lnTo>
                  <a:lnTo>
                    <a:pt x="4380" y="6157"/>
                  </a:lnTo>
                  <a:lnTo>
                    <a:pt x="4276" y="6316"/>
                  </a:lnTo>
                  <a:lnTo>
                    <a:pt x="4155" y="6471"/>
                  </a:lnTo>
                  <a:lnTo>
                    <a:pt x="4018" y="6623"/>
                  </a:lnTo>
                  <a:lnTo>
                    <a:pt x="3864" y="6763"/>
                  </a:lnTo>
                  <a:lnTo>
                    <a:pt x="3696" y="6894"/>
                  </a:lnTo>
                  <a:lnTo>
                    <a:pt x="3510" y="7007"/>
                  </a:lnTo>
                  <a:lnTo>
                    <a:pt x="3306" y="7102"/>
                  </a:lnTo>
                  <a:lnTo>
                    <a:pt x="3085" y="7174"/>
                  </a:lnTo>
                  <a:lnTo>
                    <a:pt x="2846" y="7219"/>
                  </a:lnTo>
                  <a:lnTo>
                    <a:pt x="2588" y="7236"/>
                  </a:lnTo>
                  <a:lnTo>
                    <a:pt x="2454" y="7232"/>
                  </a:lnTo>
                  <a:lnTo>
                    <a:pt x="2312" y="7201"/>
                  </a:lnTo>
                  <a:lnTo>
                    <a:pt x="2035" y="7183"/>
                  </a:lnTo>
                  <a:lnTo>
                    <a:pt x="1773" y="7131"/>
                  </a:lnTo>
                  <a:lnTo>
                    <a:pt x="1527" y="7070"/>
                  </a:lnTo>
                  <a:lnTo>
                    <a:pt x="1297" y="6993"/>
                  </a:lnTo>
                  <a:lnTo>
                    <a:pt x="1086" y="6903"/>
                  </a:lnTo>
                  <a:lnTo>
                    <a:pt x="894" y="6803"/>
                  </a:lnTo>
                  <a:lnTo>
                    <a:pt x="715" y="6685"/>
                  </a:lnTo>
                  <a:lnTo>
                    <a:pt x="557" y="6553"/>
                  </a:lnTo>
                  <a:lnTo>
                    <a:pt x="417" y="6404"/>
                  </a:lnTo>
                  <a:lnTo>
                    <a:pt x="299" y="6240"/>
                  </a:lnTo>
                  <a:lnTo>
                    <a:pt x="197" y="6058"/>
                  </a:lnTo>
                  <a:lnTo>
                    <a:pt x="116" y="5858"/>
                  </a:lnTo>
                  <a:lnTo>
                    <a:pt x="58" y="5639"/>
                  </a:lnTo>
                  <a:lnTo>
                    <a:pt x="18" y="5402"/>
                  </a:lnTo>
                  <a:lnTo>
                    <a:pt x="0" y="5144"/>
                  </a:lnTo>
                  <a:lnTo>
                    <a:pt x="2" y="4867"/>
                  </a:lnTo>
                  <a:lnTo>
                    <a:pt x="23" y="4593"/>
                  </a:lnTo>
                  <a:lnTo>
                    <a:pt x="54" y="4349"/>
                  </a:lnTo>
                  <a:lnTo>
                    <a:pt x="135" y="3935"/>
                  </a:lnTo>
                  <a:lnTo>
                    <a:pt x="242" y="3598"/>
                  </a:lnTo>
                  <a:lnTo>
                    <a:pt x="357" y="3312"/>
                  </a:lnTo>
                  <a:lnTo>
                    <a:pt x="475" y="3052"/>
                  </a:lnTo>
                  <a:lnTo>
                    <a:pt x="585" y="2794"/>
                  </a:lnTo>
                  <a:lnTo>
                    <a:pt x="670" y="2511"/>
                  </a:lnTo>
                  <a:lnTo>
                    <a:pt x="703" y="2352"/>
                  </a:lnTo>
                  <a:lnTo>
                    <a:pt x="726" y="2179"/>
                  </a:lnTo>
                  <a:lnTo>
                    <a:pt x="748" y="1882"/>
                  </a:lnTo>
                  <a:lnTo>
                    <a:pt x="752" y="1594"/>
                  </a:lnTo>
                  <a:lnTo>
                    <a:pt x="743" y="1318"/>
                  </a:lnTo>
                  <a:lnTo>
                    <a:pt x="724" y="1062"/>
                  </a:lnTo>
                  <a:lnTo>
                    <a:pt x="673" y="622"/>
                  </a:lnTo>
                  <a:lnTo>
                    <a:pt x="620" y="324"/>
                  </a:lnTo>
                  <a:lnTo>
                    <a:pt x="560" y="214"/>
                  </a:lnTo>
                  <a:lnTo>
                    <a:pt x="555" y="173"/>
                  </a:lnTo>
                  <a:lnTo>
                    <a:pt x="562" y="141"/>
                  </a:lnTo>
                  <a:close/>
                </a:path>
              </a:pathLst>
            </a:custGeom>
            <a:solidFill>
              <a:srgbClr val="292929"/>
            </a:solidFill>
            <a:ln w="9525">
              <a:solidFill>
                <a:srgbClr val="000000"/>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146" name="Freeform 1522"/>
            <p:cNvSpPr>
              <a:spLocks/>
            </p:cNvSpPr>
            <p:nvPr/>
          </p:nvSpPr>
          <p:spPr bwMode="auto">
            <a:xfrm>
              <a:off x="5030" y="3324"/>
              <a:ext cx="44" cy="60"/>
            </a:xfrm>
            <a:custGeom>
              <a:avLst/>
              <a:gdLst>
                <a:gd name="T0" fmla="*/ 155 w 661"/>
                <a:gd name="T1" fmla="*/ 0 h 770"/>
                <a:gd name="T2" fmla="*/ 130 w 661"/>
                <a:gd name="T3" fmla="*/ 84 h 770"/>
                <a:gd name="T4" fmla="*/ 130 w 661"/>
                <a:gd name="T5" fmla="*/ 122 h 770"/>
                <a:gd name="T6" fmla="*/ 151 w 661"/>
                <a:gd name="T7" fmla="*/ 174 h 770"/>
                <a:gd name="T8" fmla="*/ 311 w 661"/>
                <a:gd name="T9" fmla="*/ 373 h 770"/>
                <a:gd name="T10" fmla="*/ 497 w 661"/>
                <a:gd name="T11" fmla="*/ 576 h 770"/>
                <a:gd name="T12" fmla="*/ 608 w 661"/>
                <a:gd name="T13" fmla="*/ 701 h 770"/>
                <a:gd name="T14" fmla="*/ 661 w 661"/>
                <a:gd name="T15" fmla="*/ 770 h 770"/>
                <a:gd name="T16" fmla="*/ 464 w 661"/>
                <a:gd name="T17" fmla="*/ 583 h 770"/>
                <a:gd name="T18" fmla="*/ 102 w 661"/>
                <a:gd name="T19" fmla="*/ 197 h 770"/>
                <a:gd name="T20" fmla="*/ 50 w 661"/>
                <a:gd name="T21" fmla="*/ 153 h 770"/>
                <a:gd name="T22" fmla="*/ 16 w 661"/>
                <a:gd name="T23" fmla="*/ 145 h 770"/>
                <a:gd name="T24" fmla="*/ 0 w 661"/>
                <a:gd name="T25" fmla="*/ 150 h 770"/>
                <a:gd name="T26" fmla="*/ 9 w 661"/>
                <a:gd name="T27" fmla="*/ 155 h 770"/>
                <a:gd name="T28" fmla="*/ 67 w 661"/>
                <a:gd name="T29" fmla="*/ 125 h 770"/>
                <a:gd name="T30" fmla="*/ 114 w 661"/>
                <a:gd name="T31" fmla="*/ 74 h 770"/>
                <a:gd name="T32" fmla="*/ 155 w 661"/>
                <a:gd name="T33" fmla="*/ 0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1" h="770">
                  <a:moveTo>
                    <a:pt x="155" y="0"/>
                  </a:moveTo>
                  <a:lnTo>
                    <a:pt x="130" y="84"/>
                  </a:lnTo>
                  <a:lnTo>
                    <a:pt x="130" y="122"/>
                  </a:lnTo>
                  <a:lnTo>
                    <a:pt x="151" y="174"/>
                  </a:lnTo>
                  <a:lnTo>
                    <a:pt x="311" y="373"/>
                  </a:lnTo>
                  <a:lnTo>
                    <a:pt x="497" y="576"/>
                  </a:lnTo>
                  <a:lnTo>
                    <a:pt x="608" y="701"/>
                  </a:lnTo>
                  <a:lnTo>
                    <a:pt x="661" y="770"/>
                  </a:lnTo>
                  <a:lnTo>
                    <a:pt x="464" y="583"/>
                  </a:lnTo>
                  <a:lnTo>
                    <a:pt x="102" y="197"/>
                  </a:lnTo>
                  <a:lnTo>
                    <a:pt x="50" y="153"/>
                  </a:lnTo>
                  <a:lnTo>
                    <a:pt x="16" y="145"/>
                  </a:lnTo>
                  <a:lnTo>
                    <a:pt x="0" y="150"/>
                  </a:lnTo>
                  <a:lnTo>
                    <a:pt x="9" y="155"/>
                  </a:lnTo>
                  <a:lnTo>
                    <a:pt x="67" y="125"/>
                  </a:lnTo>
                  <a:lnTo>
                    <a:pt x="114" y="74"/>
                  </a:lnTo>
                  <a:lnTo>
                    <a:pt x="15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147" name="Freeform 1523"/>
            <p:cNvSpPr>
              <a:spLocks/>
            </p:cNvSpPr>
            <p:nvPr/>
          </p:nvSpPr>
          <p:spPr bwMode="auto">
            <a:xfrm>
              <a:off x="4931" y="3645"/>
              <a:ext cx="28" cy="82"/>
            </a:xfrm>
            <a:custGeom>
              <a:avLst/>
              <a:gdLst>
                <a:gd name="T0" fmla="*/ 0 w 423"/>
                <a:gd name="T1" fmla="*/ 0 h 1069"/>
                <a:gd name="T2" fmla="*/ 12 w 423"/>
                <a:gd name="T3" fmla="*/ 219 h 1069"/>
                <a:gd name="T4" fmla="*/ 32 w 423"/>
                <a:gd name="T5" fmla="*/ 396 h 1069"/>
                <a:gd name="T6" fmla="*/ 49 w 423"/>
                <a:gd name="T7" fmla="*/ 477 h 1069"/>
                <a:gd name="T8" fmla="*/ 68 w 423"/>
                <a:gd name="T9" fmla="*/ 539 h 1069"/>
                <a:gd name="T10" fmla="*/ 168 w 423"/>
                <a:gd name="T11" fmla="*/ 757 h 1069"/>
                <a:gd name="T12" fmla="*/ 237 w 423"/>
                <a:gd name="T13" fmla="*/ 884 h 1069"/>
                <a:gd name="T14" fmla="*/ 309 w 423"/>
                <a:gd name="T15" fmla="*/ 979 h 1069"/>
                <a:gd name="T16" fmla="*/ 423 w 423"/>
                <a:gd name="T17" fmla="*/ 1069 h 1069"/>
                <a:gd name="T18" fmla="*/ 323 w 423"/>
                <a:gd name="T19" fmla="*/ 938 h 1069"/>
                <a:gd name="T20" fmla="*/ 240 w 423"/>
                <a:gd name="T21" fmla="*/ 797 h 1069"/>
                <a:gd name="T22" fmla="*/ 168 w 423"/>
                <a:gd name="T23" fmla="*/ 664 h 1069"/>
                <a:gd name="T24" fmla="*/ 105 w 423"/>
                <a:gd name="T25" fmla="*/ 525 h 1069"/>
                <a:gd name="T26" fmla="*/ 65 w 423"/>
                <a:gd name="T27" fmla="*/ 380 h 1069"/>
                <a:gd name="T28" fmla="*/ 30 w 423"/>
                <a:gd name="T29" fmla="*/ 207 h 1069"/>
                <a:gd name="T30" fmla="*/ 0 w 423"/>
                <a:gd name="T31" fmla="*/ 0 h 10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1069">
                  <a:moveTo>
                    <a:pt x="0" y="0"/>
                  </a:moveTo>
                  <a:lnTo>
                    <a:pt x="12" y="219"/>
                  </a:lnTo>
                  <a:lnTo>
                    <a:pt x="32" y="396"/>
                  </a:lnTo>
                  <a:lnTo>
                    <a:pt x="49" y="477"/>
                  </a:lnTo>
                  <a:lnTo>
                    <a:pt x="68" y="539"/>
                  </a:lnTo>
                  <a:lnTo>
                    <a:pt x="168" y="757"/>
                  </a:lnTo>
                  <a:lnTo>
                    <a:pt x="237" y="884"/>
                  </a:lnTo>
                  <a:lnTo>
                    <a:pt x="309" y="979"/>
                  </a:lnTo>
                  <a:lnTo>
                    <a:pt x="423" y="1069"/>
                  </a:lnTo>
                  <a:lnTo>
                    <a:pt x="323" y="938"/>
                  </a:lnTo>
                  <a:lnTo>
                    <a:pt x="240" y="797"/>
                  </a:lnTo>
                  <a:lnTo>
                    <a:pt x="168" y="664"/>
                  </a:lnTo>
                  <a:lnTo>
                    <a:pt x="105" y="525"/>
                  </a:lnTo>
                  <a:lnTo>
                    <a:pt x="65" y="380"/>
                  </a:lnTo>
                  <a:lnTo>
                    <a:pt x="30" y="20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148" name="Freeform 1524"/>
            <p:cNvSpPr>
              <a:spLocks/>
            </p:cNvSpPr>
            <p:nvPr/>
          </p:nvSpPr>
          <p:spPr bwMode="auto">
            <a:xfrm>
              <a:off x="5211" y="3601"/>
              <a:ext cx="16" cy="88"/>
            </a:xfrm>
            <a:custGeom>
              <a:avLst/>
              <a:gdLst>
                <a:gd name="T0" fmla="*/ 197 w 237"/>
                <a:gd name="T1" fmla="*/ 0 h 1145"/>
                <a:gd name="T2" fmla="*/ 233 w 237"/>
                <a:gd name="T3" fmla="*/ 173 h 1145"/>
                <a:gd name="T4" fmla="*/ 237 w 237"/>
                <a:gd name="T5" fmla="*/ 375 h 1145"/>
                <a:gd name="T6" fmla="*/ 221 w 237"/>
                <a:gd name="T7" fmla="*/ 564 h 1145"/>
                <a:gd name="T8" fmla="*/ 191 w 237"/>
                <a:gd name="T9" fmla="*/ 709 h 1145"/>
                <a:gd name="T10" fmla="*/ 96 w 237"/>
                <a:gd name="T11" fmla="*/ 978 h 1145"/>
                <a:gd name="T12" fmla="*/ 45 w 237"/>
                <a:gd name="T13" fmla="*/ 1091 h 1145"/>
                <a:gd name="T14" fmla="*/ 5 w 237"/>
                <a:gd name="T15" fmla="*/ 1145 h 1145"/>
                <a:gd name="T16" fmla="*/ 0 w 237"/>
                <a:gd name="T17" fmla="*/ 1136 h 1145"/>
                <a:gd name="T18" fmla="*/ 9 w 237"/>
                <a:gd name="T19" fmla="*/ 1098 h 1145"/>
                <a:gd name="T20" fmla="*/ 63 w 237"/>
                <a:gd name="T21" fmla="*/ 965 h 1145"/>
                <a:gd name="T22" fmla="*/ 130 w 237"/>
                <a:gd name="T23" fmla="*/ 783 h 1145"/>
                <a:gd name="T24" fmla="*/ 175 w 237"/>
                <a:gd name="T25" fmla="*/ 598 h 1145"/>
                <a:gd name="T26" fmla="*/ 191 w 237"/>
                <a:gd name="T27" fmla="*/ 415 h 1145"/>
                <a:gd name="T28" fmla="*/ 197 w 237"/>
                <a:gd name="T29" fmla="*/ 219 h 1145"/>
                <a:gd name="T30" fmla="*/ 197 w 237"/>
                <a:gd name="T31" fmla="*/ 0 h 1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7" h="1145">
                  <a:moveTo>
                    <a:pt x="197" y="0"/>
                  </a:moveTo>
                  <a:lnTo>
                    <a:pt x="233" y="173"/>
                  </a:lnTo>
                  <a:lnTo>
                    <a:pt x="237" y="375"/>
                  </a:lnTo>
                  <a:lnTo>
                    <a:pt x="221" y="564"/>
                  </a:lnTo>
                  <a:lnTo>
                    <a:pt x="191" y="709"/>
                  </a:lnTo>
                  <a:lnTo>
                    <a:pt x="96" y="978"/>
                  </a:lnTo>
                  <a:lnTo>
                    <a:pt x="45" y="1091"/>
                  </a:lnTo>
                  <a:lnTo>
                    <a:pt x="5" y="1145"/>
                  </a:lnTo>
                  <a:lnTo>
                    <a:pt x="0" y="1136"/>
                  </a:lnTo>
                  <a:lnTo>
                    <a:pt x="9" y="1098"/>
                  </a:lnTo>
                  <a:lnTo>
                    <a:pt x="63" y="965"/>
                  </a:lnTo>
                  <a:lnTo>
                    <a:pt x="130" y="783"/>
                  </a:lnTo>
                  <a:lnTo>
                    <a:pt x="175" y="598"/>
                  </a:lnTo>
                  <a:lnTo>
                    <a:pt x="191" y="415"/>
                  </a:lnTo>
                  <a:lnTo>
                    <a:pt x="197" y="219"/>
                  </a:lnTo>
                  <a:lnTo>
                    <a:pt x="19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149" name="Freeform 1525"/>
            <p:cNvSpPr>
              <a:spLocks/>
            </p:cNvSpPr>
            <p:nvPr/>
          </p:nvSpPr>
          <p:spPr bwMode="auto">
            <a:xfrm>
              <a:off x="5063" y="2997"/>
              <a:ext cx="28" cy="37"/>
            </a:xfrm>
            <a:custGeom>
              <a:avLst/>
              <a:gdLst>
                <a:gd name="T0" fmla="*/ 0 w 424"/>
                <a:gd name="T1" fmla="*/ 0 h 485"/>
                <a:gd name="T2" fmla="*/ 6 w 424"/>
                <a:gd name="T3" fmla="*/ 11 h 485"/>
                <a:gd name="T4" fmla="*/ 18 w 424"/>
                <a:gd name="T5" fmla="*/ 18 h 485"/>
                <a:gd name="T6" fmla="*/ 58 w 424"/>
                <a:gd name="T7" fmla="*/ 32 h 485"/>
                <a:gd name="T8" fmla="*/ 69 w 424"/>
                <a:gd name="T9" fmla="*/ 63 h 485"/>
                <a:gd name="T10" fmla="*/ 83 w 424"/>
                <a:gd name="T11" fmla="*/ 140 h 485"/>
                <a:gd name="T12" fmla="*/ 101 w 424"/>
                <a:gd name="T13" fmla="*/ 149 h 485"/>
                <a:gd name="T14" fmla="*/ 120 w 424"/>
                <a:gd name="T15" fmla="*/ 154 h 485"/>
                <a:gd name="T16" fmla="*/ 130 w 424"/>
                <a:gd name="T17" fmla="*/ 163 h 485"/>
                <a:gd name="T18" fmla="*/ 141 w 424"/>
                <a:gd name="T19" fmla="*/ 172 h 485"/>
                <a:gd name="T20" fmla="*/ 159 w 424"/>
                <a:gd name="T21" fmla="*/ 179 h 485"/>
                <a:gd name="T22" fmla="*/ 175 w 424"/>
                <a:gd name="T23" fmla="*/ 215 h 485"/>
                <a:gd name="T24" fmla="*/ 185 w 424"/>
                <a:gd name="T25" fmla="*/ 255 h 485"/>
                <a:gd name="T26" fmla="*/ 194 w 424"/>
                <a:gd name="T27" fmla="*/ 257 h 485"/>
                <a:gd name="T28" fmla="*/ 199 w 424"/>
                <a:gd name="T29" fmla="*/ 269 h 485"/>
                <a:gd name="T30" fmla="*/ 250 w 424"/>
                <a:gd name="T31" fmla="*/ 280 h 485"/>
                <a:gd name="T32" fmla="*/ 289 w 424"/>
                <a:gd name="T33" fmla="*/ 337 h 485"/>
                <a:gd name="T34" fmla="*/ 294 w 424"/>
                <a:gd name="T35" fmla="*/ 370 h 485"/>
                <a:gd name="T36" fmla="*/ 305 w 424"/>
                <a:gd name="T37" fmla="*/ 377 h 485"/>
                <a:gd name="T38" fmla="*/ 313 w 424"/>
                <a:gd name="T39" fmla="*/ 377 h 485"/>
                <a:gd name="T40" fmla="*/ 315 w 424"/>
                <a:gd name="T41" fmla="*/ 384 h 485"/>
                <a:gd name="T42" fmla="*/ 334 w 424"/>
                <a:gd name="T43" fmla="*/ 384 h 485"/>
                <a:gd name="T44" fmla="*/ 366 w 424"/>
                <a:gd name="T45" fmla="*/ 409 h 485"/>
                <a:gd name="T46" fmla="*/ 366 w 424"/>
                <a:gd name="T47" fmla="*/ 421 h 485"/>
                <a:gd name="T48" fmla="*/ 378 w 424"/>
                <a:gd name="T49" fmla="*/ 434 h 485"/>
                <a:gd name="T50" fmla="*/ 385 w 424"/>
                <a:gd name="T51" fmla="*/ 453 h 485"/>
                <a:gd name="T52" fmla="*/ 392 w 424"/>
                <a:gd name="T53" fmla="*/ 474 h 485"/>
                <a:gd name="T54" fmla="*/ 401 w 424"/>
                <a:gd name="T55" fmla="*/ 472 h 485"/>
                <a:gd name="T56" fmla="*/ 408 w 424"/>
                <a:gd name="T57" fmla="*/ 479 h 485"/>
                <a:gd name="T58" fmla="*/ 424 w 424"/>
                <a:gd name="T59" fmla="*/ 485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24" h="485">
                  <a:moveTo>
                    <a:pt x="0" y="0"/>
                  </a:moveTo>
                  <a:lnTo>
                    <a:pt x="6" y="11"/>
                  </a:lnTo>
                  <a:lnTo>
                    <a:pt x="18" y="18"/>
                  </a:lnTo>
                  <a:lnTo>
                    <a:pt x="58" y="32"/>
                  </a:lnTo>
                  <a:lnTo>
                    <a:pt x="69" y="63"/>
                  </a:lnTo>
                  <a:lnTo>
                    <a:pt x="83" y="140"/>
                  </a:lnTo>
                  <a:lnTo>
                    <a:pt x="101" y="149"/>
                  </a:lnTo>
                  <a:lnTo>
                    <a:pt x="120" y="154"/>
                  </a:lnTo>
                  <a:lnTo>
                    <a:pt x="130" y="163"/>
                  </a:lnTo>
                  <a:lnTo>
                    <a:pt x="141" y="172"/>
                  </a:lnTo>
                  <a:lnTo>
                    <a:pt x="159" y="179"/>
                  </a:lnTo>
                  <a:lnTo>
                    <a:pt x="175" y="215"/>
                  </a:lnTo>
                  <a:lnTo>
                    <a:pt x="185" y="255"/>
                  </a:lnTo>
                  <a:lnTo>
                    <a:pt x="194" y="257"/>
                  </a:lnTo>
                  <a:lnTo>
                    <a:pt x="199" y="269"/>
                  </a:lnTo>
                  <a:lnTo>
                    <a:pt x="250" y="280"/>
                  </a:lnTo>
                  <a:lnTo>
                    <a:pt x="289" y="337"/>
                  </a:lnTo>
                  <a:lnTo>
                    <a:pt x="294" y="370"/>
                  </a:lnTo>
                  <a:lnTo>
                    <a:pt x="305" y="377"/>
                  </a:lnTo>
                  <a:lnTo>
                    <a:pt x="313" y="377"/>
                  </a:lnTo>
                  <a:lnTo>
                    <a:pt x="315" y="384"/>
                  </a:lnTo>
                  <a:lnTo>
                    <a:pt x="334" y="384"/>
                  </a:lnTo>
                  <a:lnTo>
                    <a:pt x="366" y="409"/>
                  </a:lnTo>
                  <a:lnTo>
                    <a:pt x="366" y="421"/>
                  </a:lnTo>
                  <a:lnTo>
                    <a:pt x="378" y="434"/>
                  </a:lnTo>
                  <a:lnTo>
                    <a:pt x="385" y="453"/>
                  </a:lnTo>
                  <a:lnTo>
                    <a:pt x="392" y="474"/>
                  </a:lnTo>
                  <a:lnTo>
                    <a:pt x="401" y="472"/>
                  </a:lnTo>
                  <a:lnTo>
                    <a:pt x="408" y="479"/>
                  </a:lnTo>
                  <a:lnTo>
                    <a:pt x="424" y="485"/>
                  </a:lnTo>
                </a:path>
              </a:pathLst>
            </a:custGeom>
            <a:noFill/>
            <a:ln w="3175">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150" name="Freeform 1526"/>
            <p:cNvSpPr>
              <a:spLocks/>
            </p:cNvSpPr>
            <p:nvPr/>
          </p:nvSpPr>
          <p:spPr bwMode="auto">
            <a:xfrm>
              <a:off x="5099" y="3046"/>
              <a:ext cx="1" cy="2"/>
            </a:xfrm>
            <a:custGeom>
              <a:avLst/>
              <a:gdLst>
                <a:gd name="T0" fmla="*/ 0 w 26"/>
                <a:gd name="T1" fmla="*/ 0 h 26"/>
                <a:gd name="T2" fmla="*/ 9 w 26"/>
                <a:gd name="T3" fmla="*/ 3 h 26"/>
                <a:gd name="T4" fmla="*/ 14 w 26"/>
                <a:gd name="T5" fmla="*/ 12 h 26"/>
                <a:gd name="T6" fmla="*/ 26 w 26"/>
                <a:gd name="T7" fmla="*/ 26 h 26"/>
              </a:gdLst>
              <a:ahLst/>
              <a:cxnLst>
                <a:cxn ang="0">
                  <a:pos x="T0" y="T1"/>
                </a:cxn>
                <a:cxn ang="0">
                  <a:pos x="T2" y="T3"/>
                </a:cxn>
                <a:cxn ang="0">
                  <a:pos x="T4" y="T5"/>
                </a:cxn>
                <a:cxn ang="0">
                  <a:pos x="T6" y="T7"/>
                </a:cxn>
              </a:cxnLst>
              <a:rect l="0" t="0" r="r" b="b"/>
              <a:pathLst>
                <a:path w="26" h="26">
                  <a:moveTo>
                    <a:pt x="0" y="0"/>
                  </a:moveTo>
                  <a:lnTo>
                    <a:pt x="9" y="3"/>
                  </a:lnTo>
                  <a:lnTo>
                    <a:pt x="14" y="12"/>
                  </a:lnTo>
                  <a:lnTo>
                    <a:pt x="26" y="26"/>
                  </a:lnTo>
                </a:path>
              </a:pathLst>
            </a:custGeom>
            <a:noFill/>
            <a:ln w="3175">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151" name="Freeform 1527"/>
            <p:cNvSpPr>
              <a:spLocks/>
            </p:cNvSpPr>
            <p:nvPr/>
          </p:nvSpPr>
          <p:spPr bwMode="auto">
            <a:xfrm>
              <a:off x="5103" y="3054"/>
              <a:ext cx="2" cy="1"/>
            </a:xfrm>
            <a:custGeom>
              <a:avLst/>
              <a:gdLst>
                <a:gd name="T0" fmla="*/ 0 w 19"/>
                <a:gd name="T1" fmla="*/ 0 h 21"/>
                <a:gd name="T2" fmla="*/ 7 w 19"/>
                <a:gd name="T3" fmla="*/ 14 h 21"/>
                <a:gd name="T4" fmla="*/ 19 w 19"/>
                <a:gd name="T5" fmla="*/ 21 h 21"/>
              </a:gdLst>
              <a:ahLst/>
              <a:cxnLst>
                <a:cxn ang="0">
                  <a:pos x="T0" y="T1"/>
                </a:cxn>
                <a:cxn ang="0">
                  <a:pos x="T2" y="T3"/>
                </a:cxn>
                <a:cxn ang="0">
                  <a:pos x="T4" y="T5"/>
                </a:cxn>
              </a:cxnLst>
              <a:rect l="0" t="0" r="r" b="b"/>
              <a:pathLst>
                <a:path w="19" h="21">
                  <a:moveTo>
                    <a:pt x="0" y="0"/>
                  </a:moveTo>
                  <a:lnTo>
                    <a:pt x="7" y="14"/>
                  </a:lnTo>
                  <a:lnTo>
                    <a:pt x="19" y="21"/>
                  </a:lnTo>
                </a:path>
              </a:pathLst>
            </a:custGeom>
            <a:noFill/>
            <a:ln w="3175">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152" name="Line 1528"/>
            <p:cNvSpPr>
              <a:spLocks noChangeShapeType="1"/>
            </p:cNvSpPr>
            <p:nvPr/>
          </p:nvSpPr>
          <p:spPr bwMode="auto">
            <a:xfrm>
              <a:off x="5112" y="3067"/>
              <a:ext cx="1" cy="2"/>
            </a:xfrm>
            <a:prstGeom prst="line">
              <a:avLst/>
            </a:prstGeom>
            <a:noFill/>
            <a:ln w="3175">
              <a:solidFill>
                <a:srgbClr val="666666"/>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153" name="Freeform 1529"/>
            <p:cNvSpPr>
              <a:spLocks/>
            </p:cNvSpPr>
            <p:nvPr/>
          </p:nvSpPr>
          <p:spPr bwMode="auto">
            <a:xfrm>
              <a:off x="5177" y="3105"/>
              <a:ext cx="129" cy="77"/>
            </a:xfrm>
            <a:custGeom>
              <a:avLst/>
              <a:gdLst>
                <a:gd name="T0" fmla="*/ 0 w 1927"/>
                <a:gd name="T1" fmla="*/ 779 h 1007"/>
                <a:gd name="T2" fmla="*/ 182 w 1927"/>
                <a:gd name="T3" fmla="*/ 1007 h 1007"/>
                <a:gd name="T4" fmla="*/ 430 w 1927"/>
                <a:gd name="T5" fmla="*/ 921 h 1007"/>
                <a:gd name="T6" fmla="*/ 602 w 1927"/>
                <a:gd name="T7" fmla="*/ 838 h 1007"/>
                <a:gd name="T8" fmla="*/ 827 w 1927"/>
                <a:gd name="T9" fmla="*/ 700 h 1007"/>
                <a:gd name="T10" fmla="*/ 938 w 1927"/>
                <a:gd name="T11" fmla="*/ 652 h 1007"/>
                <a:gd name="T12" fmla="*/ 1054 w 1927"/>
                <a:gd name="T13" fmla="*/ 610 h 1007"/>
                <a:gd name="T14" fmla="*/ 1173 w 1927"/>
                <a:gd name="T15" fmla="*/ 560 h 1007"/>
                <a:gd name="T16" fmla="*/ 1291 w 1927"/>
                <a:gd name="T17" fmla="*/ 481 h 1007"/>
                <a:gd name="T18" fmla="*/ 1551 w 1927"/>
                <a:gd name="T19" fmla="*/ 277 h 1007"/>
                <a:gd name="T20" fmla="*/ 1667 w 1927"/>
                <a:gd name="T21" fmla="*/ 194 h 1007"/>
                <a:gd name="T22" fmla="*/ 1742 w 1927"/>
                <a:gd name="T23" fmla="*/ 150 h 1007"/>
                <a:gd name="T24" fmla="*/ 1813 w 1927"/>
                <a:gd name="T25" fmla="*/ 97 h 1007"/>
                <a:gd name="T26" fmla="*/ 1927 w 1927"/>
                <a:gd name="T27" fmla="*/ 0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27" h="1007">
                  <a:moveTo>
                    <a:pt x="0" y="779"/>
                  </a:moveTo>
                  <a:lnTo>
                    <a:pt x="182" y="1007"/>
                  </a:lnTo>
                  <a:lnTo>
                    <a:pt x="430" y="921"/>
                  </a:lnTo>
                  <a:lnTo>
                    <a:pt x="602" y="838"/>
                  </a:lnTo>
                  <a:lnTo>
                    <a:pt x="827" y="700"/>
                  </a:lnTo>
                  <a:lnTo>
                    <a:pt x="938" y="652"/>
                  </a:lnTo>
                  <a:lnTo>
                    <a:pt x="1054" y="610"/>
                  </a:lnTo>
                  <a:lnTo>
                    <a:pt x="1173" y="560"/>
                  </a:lnTo>
                  <a:lnTo>
                    <a:pt x="1291" y="481"/>
                  </a:lnTo>
                  <a:lnTo>
                    <a:pt x="1551" y="277"/>
                  </a:lnTo>
                  <a:lnTo>
                    <a:pt x="1667" y="194"/>
                  </a:lnTo>
                  <a:lnTo>
                    <a:pt x="1742" y="150"/>
                  </a:lnTo>
                  <a:lnTo>
                    <a:pt x="1813" y="97"/>
                  </a:lnTo>
                  <a:lnTo>
                    <a:pt x="1927" y="0"/>
                  </a:lnTo>
                </a:path>
              </a:pathLst>
            </a:custGeom>
            <a:noFill/>
            <a:ln w="1651">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grpSp>
      <p:sp>
        <p:nvSpPr>
          <p:cNvPr id="28154" name="Text Box 1530"/>
          <p:cNvSpPr txBox="1">
            <a:spLocks noChangeArrowheads="1"/>
          </p:cNvSpPr>
          <p:nvPr/>
        </p:nvSpPr>
        <p:spPr bwMode="auto">
          <a:xfrm>
            <a:off x="7197725" y="5121275"/>
            <a:ext cx="1384300" cy="609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fontAlgn="base" hangingPunct="0">
              <a:spcBef>
                <a:spcPct val="0"/>
              </a:spcBef>
              <a:spcAft>
                <a:spcPct val="0"/>
              </a:spcAft>
            </a:pPr>
            <a:r>
              <a:rPr lang="en-US" altLang="el-GR" sz="3400" b="1" smtClean="0">
                <a:solidFill>
                  <a:srgbClr val="FFFFFF"/>
                </a:solidFill>
                <a:sym typeface="Symbol" pitchFamily="18" charset="2"/>
              </a:rPr>
              <a:t></a:t>
            </a:r>
            <a:r>
              <a:rPr lang="en-US" altLang="el-GR" sz="3400" b="1" smtClean="0">
                <a:solidFill>
                  <a:srgbClr val="FFFFFF"/>
                </a:solidFill>
                <a:sym typeface="Monotype Sorts" pitchFamily="2" charset="2"/>
              </a:rPr>
              <a:t> </a:t>
            </a:r>
            <a:r>
              <a:rPr lang="en-US" altLang="el-GR" sz="3000" b="1" smtClean="0">
                <a:solidFill>
                  <a:srgbClr val="FFFFFF"/>
                </a:solidFill>
                <a:sym typeface="Monotype Sorts" pitchFamily="2" charset="2"/>
              </a:rPr>
              <a:t>ΑΠ</a:t>
            </a:r>
            <a:endParaRPr lang="en-US" altLang="el-GR" sz="3400" b="1" smtClean="0">
              <a:solidFill>
                <a:srgbClr val="FFFFFF"/>
              </a:solidFill>
            </a:endParaRPr>
          </a:p>
        </p:txBody>
      </p:sp>
      <p:sp>
        <p:nvSpPr>
          <p:cNvPr id="28155" name="Text Box 1531"/>
          <p:cNvSpPr txBox="1">
            <a:spLocks noChangeArrowheads="1"/>
          </p:cNvSpPr>
          <p:nvPr/>
        </p:nvSpPr>
        <p:spPr bwMode="auto">
          <a:xfrm>
            <a:off x="1011238" y="5505450"/>
            <a:ext cx="3046412" cy="1104900"/>
          </a:xfrm>
          <a:prstGeom prst="rect">
            <a:avLst/>
          </a:prstGeom>
          <a:noFill/>
          <a:ln w="38100">
            <a:solidFill>
              <a:srgbClr val="FFFF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fontAlgn="base" hangingPunct="0">
              <a:spcBef>
                <a:spcPct val="0"/>
              </a:spcBef>
              <a:spcAft>
                <a:spcPct val="0"/>
              </a:spcAft>
            </a:pPr>
            <a:r>
              <a:rPr lang="en-US" altLang="el-GR" sz="3200" b="1" smtClean="0">
                <a:solidFill>
                  <a:srgbClr val="FFFF00"/>
                </a:solidFill>
              </a:rPr>
              <a:t>Κρυσταλλοειδή,</a:t>
            </a:r>
          </a:p>
          <a:p>
            <a:pPr algn="ctr" eaLnBrk="0" fontAlgn="base" hangingPunct="0">
              <a:spcBef>
                <a:spcPct val="0"/>
              </a:spcBef>
              <a:spcAft>
                <a:spcPct val="0"/>
              </a:spcAft>
            </a:pPr>
            <a:r>
              <a:rPr lang="en-US" altLang="el-GR" sz="3200" b="1" smtClean="0">
                <a:solidFill>
                  <a:srgbClr val="FFFF00"/>
                </a:solidFill>
              </a:rPr>
              <a:t>αίμα, εγχείρηση</a:t>
            </a:r>
          </a:p>
        </p:txBody>
      </p:sp>
      <p:sp>
        <p:nvSpPr>
          <p:cNvPr id="28156" name="Text Box 1532"/>
          <p:cNvSpPr txBox="1">
            <a:spLocks noChangeArrowheads="1"/>
          </p:cNvSpPr>
          <p:nvPr/>
        </p:nvSpPr>
        <p:spPr bwMode="auto">
          <a:xfrm>
            <a:off x="898525" y="1781175"/>
            <a:ext cx="8186738"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fontAlgn="base" hangingPunct="0">
              <a:spcBef>
                <a:spcPct val="0"/>
              </a:spcBef>
              <a:spcAft>
                <a:spcPct val="0"/>
              </a:spcAft>
            </a:pPr>
            <a:r>
              <a:rPr lang="en-US" altLang="el-GR" sz="3200" b="1" smtClean="0">
                <a:solidFill>
                  <a:srgbClr val="FFFF00"/>
                </a:solidFill>
              </a:rPr>
              <a:t>1500-2000 mL ΑΟΑ (30-40%)	Παροδική</a:t>
            </a:r>
          </a:p>
          <a:p>
            <a:pPr eaLnBrk="0" fontAlgn="base" hangingPunct="0">
              <a:spcBef>
                <a:spcPct val="0"/>
              </a:spcBef>
              <a:spcAft>
                <a:spcPct val="0"/>
              </a:spcAft>
            </a:pPr>
            <a:r>
              <a:rPr lang="en-US" altLang="el-GR" sz="3200" b="1" smtClean="0">
                <a:solidFill>
                  <a:srgbClr val="FFFF00"/>
                </a:solidFill>
              </a:rPr>
              <a:t>				      ή καμία ανταπόκριση</a:t>
            </a:r>
          </a:p>
        </p:txBody>
      </p:sp>
      <p:sp>
        <p:nvSpPr>
          <p:cNvPr id="28157" name="Text Box 1533"/>
          <p:cNvSpPr txBox="1">
            <a:spLocks noChangeArrowheads="1"/>
          </p:cNvSpPr>
          <p:nvPr/>
        </p:nvSpPr>
        <p:spPr bwMode="auto">
          <a:xfrm>
            <a:off x="4403725" y="5522913"/>
            <a:ext cx="1646238" cy="1006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fontAlgn="base" hangingPunct="0">
              <a:spcBef>
                <a:spcPct val="0"/>
              </a:spcBef>
              <a:spcAft>
                <a:spcPct val="0"/>
              </a:spcAft>
            </a:pPr>
            <a:r>
              <a:rPr lang="en-US" altLang="el-GR" sz="3000" b="1" smtClean="0">
                <a:solidFill>
                  <a:srgbClr val="FFFFFF"/>
                </a:solidFill>
                <a:sym typeface="Symbol" pitchFamily="18" charset="2"/>
              </a:rPr>
              <a:t>Πίεση</a:t>
            </a:r>
          </a:p>
          <a:p>
            <a:pPr eaLnBrk="0" fontAlgn="base" hangingPunct="0">
              <a:spcBef>
                <a:spcPct val="0"/>
              </a:spcBef>
              <a:spcAft>
                <a:spcPct val="0"/>
              </a:spcAft>
            </a:pPr>
            <a:r>
              <a:rPr lang="en-US" altLang="el-GR" sz="3000" b="1" smtClean="0">
                <a:solidFill>
                  <a:srgbClr val="FFFFFF"/>
                </a:solidFill>
                <a:sym typeface="Symbol" pitchFamily="18" charset="2"/>
              </a:rPr>
              <a:t>σφυγμού</a:t>
            </a:r>
          </a:p>
        </p:txBody>
      </p:sp>
      <p:sp>
        <p:nvSpPr>
          <p:cNvPr id="28158" name="Rectangle 1534"/>
          <p:cNvSpPr>
            <a:spLocks noChangeArrowheads="1"/>
          </p:cNvSpPr>
          <p:nvPr/>
        </p:nvSpPr>
        <p:spPr bwMode="auto">
          <a:xfrm>
            <a:off x="7391400" y="6494463"/>
            <a:ext cx="863600" cy="363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eaLnBrk="0" fontAlgn="base" hangingPunct="0">
              <a:spcBef>
                <a:spcPct val="0"/>
              </a:spcBef>
              <a:spcAft>
                <a:spcPct val="0"/>
              </a:spcAft>
            </a:pPr>
            <a:r>
              <a:rPr lang="en-US" altLang="en-US" smtClean="0">
                <a:solidFill>
                  <a:srgbClr val="3366FF"/>
                </a:solidFill>
                <a:latin typeface="Symbol" pitchFamily="18" charset="2"/>
              </a:rPr>
              <a:t></a:t>
            </a:r>
            <a:r>
              <a:rPr lang="en-US" altLang="en-US" smtClean="0">
                <a:solidFill>
                  <a:srgbClr val="3366FF"/>
                </a:solidFill>
              </a:rPr>
              <a:t>ACS</a:t>
            </a:r>
          </a:p>
        </p:txBody>
      </p:sp>
      <p:grpSp>
        <p:nvGrpSpPr>
          <p:cNvPr id="28159" name="Group 1535"/>
          <p:cNvGrpSpPr>
            <a:grpSpLocks/>
          </p:cNvGrpSpPr>
          <p:nvPr/>
        </p:nvGrpSpPr>
        <p:grpSpPr bwMode="auto">
          <a:xfrm>
            <a:off x="442912" y="990600"/>
            <a:ext cx="8226425" cy="1052513"/>
            <a:chOff x="279" y="624"/>
            <a:chExt cx="5182" cy="663"/>
          </a:xfrm>
        </p:grpSpPr>
        <p:sp>
          <p:nvSpPr>
            <p:cNvPr id="28162" name="Rectangle 1538"/>
            <p:cNvSpPr>
              <a:spLocks noChangeArrowheads="1"/>
            </p:cNvSpPr>
            <p:nvPr/>
          </p:nvSpPr>
          <p:spPr bwMode="ltGray">
            <a:xfrm>
              <a:off x="341" y="958"/>
              <a:ext cx="266" cy="299"/>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fontAlgn="base" hangingPunct="0">
                <a:spcBef>
                  <a:spcPct val="0"/>
                </a:spcBef>
                <a:spcAft>
                  <a:spcPct val="0"/>
                </a:spcAft>
              </a:pPr>
              <a:endParaRPr kumimoji="1" lang="el-GR" altLang="el-GR" sz="2400" smtClean="0">
                <a:solidFill>
                  <a:srgbClr val="FFFFFF"/>
                </a:solidFill>
                <a:latin typeface="Tahoma" pitchFamily="34" charset="0"/>
              </a:endParaRPr>
            </a:p>
          </p:txBody>
        </p:sp>
        <p:sp>
          <p:nvSpPr>
            <p:cNvPr id="28165" name="Rectangle 1541"/>
            <p:cNvSpPr>
              <a:spLocks noChangeArrowheads="1"/>
            </p:cNvSpPr>
            <p:nvPr/>
          </p:nvSpPr>
          <p:spPr bwMode="gray">
            <a:xfrm>
              <a:off x="480" y="624"/>
              <a:ext cx="20" cy="663"/>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fontAlgn="base" hangingPunct="0">
                <a:spcBef>
                  <a:spcPct val="0"/>
                </a:spcBef>
                <a:spcAft>
                  <a:spcPct val="0"/>
                </a:spcAft>
              </a:pPr>
              <a:endParaRPr kumimoji="1" lang="el-GR" altLang="el-GR" sz="2400" smtClean="0">
                <a:solidFill>
                  <a:srgbClr val="FFFFFF"/>
                </a:solidFill>
                <a:latin typeface="Tahoma" pitchFamily="34" charset="0"/>
              </a:endParaRPr>
            </a:p>
          </p:txBody>
        </p:sp>
        <p:sp>
          <p:nvSpPr>
            <p:cNvPr id="28166" name="Rectangle 1542"/>
            <p:cNvSpPr>
              <a:spLocks noChangeArrowheads="1"/>
            </p:cNvSpPr>
            <p:nvPr/>
          </p:nvSpPr>
          <p:spPr bwMode="gray">
            <a:xfrm>
              <a:off x="279" y="1122"/>
              <a:ext cx="5182" cy="20"/>
            </a:xfrm>
            <a:prstGeom prst="rect">
              <a:avLst/>
            </a:prstGeom>
            <a:gradFill rotWithShape="0">
              <a:gsLst>
                <a:gs pos="0">
                  <a:schemeClr val="bg2"/>
                </a:gs>
                <a:gs pos="100000">
                  <a:schemeClr val="bg1"/>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fontAlgn="base" hangingPunct="0">
                <a:spcBef>
                  <a:spcPct val="0"/>
                </a:spcBef>
                <a:spcAft>
                  <a:spcPct val="0"/>
                </a:spcAft>
              </a:pPr>
              <a:endParaRPr kumimoji="1" lang="el-GR" altLang="el-GR" sz="2400" smtClean="0">
                <a:solidFill>
                  <a:srgbClr val="FFFFFF"/>
                </a:solidFill>
                <a:latin typeface="Tahoma" pitchFamily="34" charset="0"/>
              </a:endParaRPr>
            </a:p>
          </p:txBody>
        </p:sp>
      </p:grpSp>
    </p:spTree>
    <p:extLst>
      <p:ext uri="{BB962C8B-B14F-4D97-AF65-F5344CB8AC3E}">
        <p14:creationId xmlns:p14="http://schemas.microsoft.com/office/powerpoint/2010/main" val="252663015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6901"/>
                                        </p:tgtEl>
                                        <p:attrNameLst>
                                          <p:attrName>style.visibility</p:attrName>
                                        </p:attrNameLst>
                                      </p:cBhvr>
                                      <p:to>
                                        <p:strVal val="visible"/>
                                      </p:to>
                                    </p:set>
                                  </p:childTnLst>
                                  <p:subTnLst>
                                    <p:animClr clrSpc="rgb" dir="cw">
                                      <p:cBhvr override="childStyle">
                                        <p:cTn dur="1" fill="hold" display="0" masterRel="nextClick" afterEffect="1"/>
                                        <p:tgtEl>
                                          <p:spTgt spid="26901"/>
                                        </p:tgtEl>
                                        <p:attrNameLst>
                                          <p:attrName>ppt_c</p:attrName>
                                        </p:attrNameLst>
                                      </p:cBhvr>
                                      <p:to>
                                        <a:srgbClr val="91BEFF"/>
                                      </p:to>
                                    </p:animClr>
                                  </p:sub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27249"/>
                                        </p:tgtEl>
                                        <p:attrNameLst>
                                          <p:attrName>style.visibility</p:attrName>
                                        </p:attrNameLst>
                                      </p:cBhvr>
                                      <p:to>
                                        <p:strVal val="visible"/>
                                      </p:to>
                                    </p:set>
                                  </p:childTnLst>
                                  <p:subTnLst>
                                    <p:animClr clrSpc="rgb" dir="cw">
                                      <p:cBhvr override="childStyle">
                                        <p:cTn dur="1" fill="hold" display="0" masterRel="nextClick" afterEffect="1"/>
                                        <p:tgtEl>
                                          <p:spTgt spid="27249"/>
                                        </p:tgtEl>
                                        <p:attrNameLst>
                                          <p:attrName>ppt_c</p:attrName>
                                        </p:attrNameLst>
                                      </p:cBhvr>
                                      <p:to>
                                        <a:srgbClr val="91BEFF"/>
                                      </p:to>
                                    </p:animClr>
                                  </p:sub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27518"/>
                                        </p:tgtEl>
                                        <p:attrNameLst>
                                          <p:attrName>style.visibility</p:attrName>
                                        </p:attrNameLst>
                                      </p:cBhvr>
                                      <p:to>
                                        <p:strVal val="visible"/>
                                      </p:to>
                                    </p:set>
                                  </p:childTnLst>
                                  <p:subTnLst>
                                    <p:animClr clrSpc="rgb" dir="cw">
                                      <p:cBhvr override="childStyle">
                                        <p:cTn dur="1" fill="hold" display="0" masterRel="nextClick" afterEffect="1"/>
                                        <p:tgtEl>
                                          <p:spTgt spid="27518"/>
                                        </p:tgtEl>
                                        <p:attrNameLst>
                                          <p:attrName>ppt_c</p:attrName>
                                        </p:attrNameLst>
                                      </p:cBhvr>
                                      <p:to>
                                        <a:srgbClr val="91BEFF"/>
                                      </p:to>
                                    </p:animClr>
                                  </p:sub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27870"/>
                                        </p:tgtEl>
                                        <p:attrNameLst>
                                          <p:attrName>style.visibility</p:attrName>
                                        </p:attrNameLst>
                                      </p:cBhvr>
                                      <p:to>
                                        <p:strVal val="visible"/>
                                      </p:to>
                                    </p:set>
                                  </p:childTnLst>
                                  <p:subTnLst>
                                    <p:animClr clrSpc="rgb" dir="cw">
                                      <p:cBhvr override="childStyle">
                                        <p:cTn dur="1" fill="hold" display="0" masterRel="nextClick" afterEffect="1"/>
                                        <p:tgtEl>
                                          <p:spTgt spid="27870"/>
                                        </p:tgtEl>
                                        <p:attrNameLst>
                                          <p:attrName>ppt_c</p:attrName>
                                        </p:attrNameLst>
                                      </p:cBhvr>
                                      <p:to>
                                        <a:srgbClr val="91BEFF"/>
                                      </p:to>
                                    </p:animClr>
                                  </p:sub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28154"/>
                                        </p:tgtEl>
                                        <p:attrNameLst>
                                          <p:attrName>style.visibility</p:attrName>
                                        </p:attrNameLst>
                                      </p:cBhvr>
                                      <p:to>
                                        <p:strVal val="visible"/>
                                      </p:to>
                                    </p:set>
                                  </p:childTnLst>
                                  <p:subTnLst>
                                    <p:animClr clrSpc="rgb" dir="cw">
                                      <p:cBhvr override="childStyle">
                                        <p:cTn dur="1" fill="hold" display="0" masterRel="nextClick" afterEffect="1"/>
                                        <p:tgtEl>
                                          <p:spTgt spid="28154"/>
                                        </p:tgtEl>
                                        <p:attrNameLst>
                                          <p:attrName>ppt_c</p:attrName>
                                        </p:attrNameLst>
                                      </p:cBhvr>
                                      <p:to>
                                        <a:srgbClr val="91BEFF"/>
                                      </p:to>
                                    </p:animClr>
                                  </p:sub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28157"/>
                                        </p:tgtEl>
                                        <p:attrNameLst>
                                          <p:attrName>style.visibility</p:attrName>
                                        </p:attrNameLst>
                                      </p:cBhvr>
                                      <p:to>
                                        <p:strVal val="visible"/>
                                      </p:to>
                                    </p:set>
                                  </p:childTnLst>
                                  <p:subTnLst>
                                    <p:animClr clrSpc="rgb" dir="cw">
                                      <p:cBhvr override="childStyle">
                                        <p:cTn dur="1" fill="hold" display="0" masterRel="nextClick" afterEffect="1"/>
                                        <p:tgtEl>
                                          <p:spTgt spid="28157"/>
                                        </p:tgtEl>
                                        <p:attrNameLst>
                                          <p:attrName>ppt_c</p:attrName>
                                        </p:attrNameLst>
                                      </p:cBhvr>
                                      <p:to>
                                        <a:srgbClr val="91BEFF"/>
                                      </p:to>
                                    </p:animClr>
                                  </p:subTnLst>
                                </p:cTn>
                              </p:par>
                            </p:childTnLst>
                          </p:cTn>
                        </p:par>
                      </p:childTnLst>
                    </p:cTn>
                  </p:par>
                  <p:par>
                    <p:cTn id="27" fill="hold" nodeType="clickPar">
                      <p:stCondLst>
                        <p:cond delay="indefinite"/>
                      </p:stCondLst>
                      <p:childTnLst>
                        <p:par>
                          <p:cTn id="28" fill="hold" nodeType="withGroup">
                            <p:stCondLst>
                              <p:cond delay="0"/>
                            </p:stCondLst>
                            <p:childTnLst>
                              <p:par>
                                <p:cTn id="29" presetID="16" presetClass="entr" presetSubtype="37" fill="hold" grpId="0" nodeType="clickEffect">
                                  <p:stCondLst>
                                    <p:cond delay="0"/>
                                  </p:stCondLst>
                                  <p:childTnLst>
                                    <p:set>
                                      <p:cBhvr>
                                        <p:cTn id="30" dur="1" fill="hold">
                                          <p:stCondLst>
                                            <p:cond delay="0"/>
                                          </p:stCondLst>
                                        </p:cTn>
                                        <p:tgtEl>
                                          <p:spTgt spid="28155"/>
                                        </p:tgtEl>
                                        <p:attrNameLst>
                                          <p:attrName>style.visibility</p:attrName>
                                        </p:attrNameLst>
                                      </p:cBhvr>
                                      <p:to>
                                        <p:strVal val="visible"/>
                                      </p:to>
                                    </p:set>
                                    <p:animEffect transition="in" filter="barn(outVertical)">
                                      <p:cBhvr>
                                        <p:cTn id="31" dur="500"/>
                                        <p:tgtEl>
                                          <p:spTgt spid="281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901" grpId="0" autoUpdateAnimBg="0"/>
      <p:bldP spid="27249" grpId="0" autoUpdateAnimBg="0"/>
      <p:bldP spid="27518" grpId="0" autoUpdateAnimBg="0"/>
      <p:bldP spid="27870" grpId="0" autoUpdateAnimBg="0"/>
      <p:bldP spid="28154" grpId="0" autoUpdateAnimBg="0"/>
      <p:bldP spid="28155" grpId="0" animBg="1" autoUpdateAnimBg="0"/>
      <p:bldP spid="28157" grpId="0" autoUpdateAnimBg="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5" name="Rectangle 3"/>
          <p:cNvSpPr>
            <a:spLocks noGrp="1" noChangeArrowheads="1"/>
          </p:cNvSpPr>
          <p:nvPr>
            <p:ph type="title"/>
          </p:nvPr>
        </p:nvSpPr>
        <p:spPr>
          <a:noFill/>
          <a:ln/>
        </p:spPr>
        <p:txBody>
          <a:bodyPr/>
          <a:lstStyle/>
          <a:p>
            <a:r>
              <a:rPr lang="en-US" altLang="el-GR"/>
              <a:t>Κατηγορία IV Αιμορραγίας</a:t>
            </a:r>
          </a:p>
        </p:txBody>
      </p:sp>
      <p:grpSp>
        <p:nvGrpSpPr>
          <p:cNvPr id="28676" name="Group 4"/>
          <p:cNvGrpSpPr>
            <a:grpSpLocks/>
          </p:cNvGrpSpPr>
          <p:nvPr/>
        </p:nvGrpSpPr>
        <p:grpSpPr bwMode="auto">
          <a:xfrm>
            <a:off x="2478088" y="3108325"/>
            <a:ext cx="785812" cy="722313"/>
            <a:chOff x="1617" y="1776"/>
            <a:chExt cx="495" cy="455"/>
          </a:xfrm>
        </p:grpSpPr>
        <p:grpSp>
          <p:nvGrpSpPr>
            <p:cNvPr id="28677" name="Group 5"/>
            <p:cNvGrpSpPr>
              <a:grpSpLocks/>
            </p:cNvGrpSpPr>
            <p:nvPr/>
          </p:nvGrpSpPr>
          <p:grpSpPr bwMode="auto">
            <a:xfrm>
              <a:off x="1617" y="1776"/>
              <a:ext cx="495" cy="455"/>
              <a:chOff x="1538" y="1777"/>
              <a:chExt cx="409" cy="377"/>
            </a:xfrm>
          </p:grpSpPr>
          <p:sp>
            <p:nvSpPr>
              <p:cNvPr id="28678" name="Freeform 6"/>
              <p:cNvSpPr>
                <a:spLocks/>
              </p:cNvSpPr>
              <p:nvPr/>
            </p:nvSpPr>
            <p:spPr bwMode="auto">
              <a:xfrm>
                <a:off x="1711" y="2027"/>
                <a:ext cx="91" cy="126"/>
              </a:xfrm>
              <a:custGeom>
                <a:avLst/>
                <a:gdLst>
                  <a:gd name="T0" fmla="*/ 2073 w 2921"/>
                  <a:gd name="T1" fmla="*/ 651 h 4055"/>
                  <a:gd name="T2" fmla="*/ 2286 w 2921"/>
                  <a:gd name="T3" fmla="*/ 1581 h 4055"/>
                  <a:gd name="T4" fmla="*/ 2282 w 2921"/>
                  <a:gd name="T5" fmla="*/ 1585 h 4055"/>
                  <a:gd name="T6" fmla="*/ 2278 w 2921"/>
                  <a:gd name="T7" fmla="*/ 1581 h 4055"/>
                  <a:gd name="T8" fmla="*/ 2282 w 2921"/>
                  <a:gd name="T9" fmla="*/ 1656 h 4055"/>
                  <a:gd name="T10" fmla="*/ 2298 w 2921"/>
                  <a:gd name="T11" fmla="*/ 1810 h 4055"/>
                  <a:gd name="T12" fmla="*/ 2319 w 2921"/>
                  <a:gd name="T13" fmla="*/ 1965 h 4055"/>
                  <a:gd name="T14" fmla="*/ 2336 w 2921"/>
                  <a:gd name="T15" fmla="*/ 2119 h 4055"/>
                  <a:gd name="T16" fmla="*/ 2357 w 2921"/>
                  <a:gd name="T17" fmla="*/ 2277 h 4055"/>
                  <a:gd name="T18" fmla="*/ 2386 w 2921"/>
                  <a:gd name="T19" fmla="*/ 2478 h 4055"/>
                  <a:gd name="T20" fmla="*/ 2437 w 2921"/>
                  <a:gd name="T21" fmla="*/ 2703 h 4055"/>
                  <a:gd name="T22" fmla="*/ 2490 w 2921"/>
                  <a:gd name="T23" fmla="*/ 2900 h 4055"/>
                  <a:gd name="T24" fmla="*/ 2549 w 2921"/>
                  <a:gd name="T25" fmla="*/ 3091 h 4055"/>
                  <a:gd name="T26" fmla="*/ 2611 w 2921"/>
                  <a:gd name="T27" fmla="*/ 3283 h 4055"/>
                  <a:gd name="T28" fmla="*/ 2662 w 2921"/>
                  <a:gd name="T29" fmla="*/ 3454 h 4055"/>
                  <a:gd name="T30" fmla="*/ 2707 w 2921"/>
                  <a:gd name="T31" fmla="*/ 3600 h 4055"/>
                  <a:gd name="T32" fmla="*/ 2762 w 2921"/>
                  <a:gd name="T33" fmla="*/ 3742 h 4055"/>
                  <a:gd name="T34" fmla="*/ 2825 w 2921"/>
                  <a:gd name="T35" fmla="*/ 3883 h 4055"/>
                  <a:gd name="T36" fmla="*/ 2887 w 2921"/>
                  <a:gd name="T37" fmla="*/ 4012 h 4055"/>
                  <a:gd name="T38" fmla="*/ 1646 w 2921"/>
                  <a:gd name="T39" fmla="*/ 4055 h 4055"/>
                  <a:gd name="T40" fmla="*/ 1571 w 2921"/>
                  <a:gd name="T41" fmla="*/ 3905 h 4055"/>
                  <a:gd name="T42" fmla="*/ 1387 w 2921"/>
                  <a:gd name="T43" fmla="*/ 3479 h 4055"/>
                  <a:gd name="T44" fmla="*/ 1174 w 2921"/>
                  <a:gd name="T45" fmla="*/ 2924 h 4055"/>
                  <a:gd name="T46" fmla="*/ 998 w 2921"/>
                  <a:gd name="T47" fmla="*/ 2365 h 4055"/>
                  <a:gd name="T48" fmla="*/ 932 w 2921"/>
                  <a:gd name="T49" fmla="*/ 1931 h 4055"/>
                  <a:gd name="T50" fmla="*/ 894 w 2921"/>
                  <a:gd name="T51" fmla="*/ 1935 h 4055"/>
                  <a:gd name="T52" fmla="*/ 785 w 2921"/>
                  <a:gd name="T53" fmla="*/ 1919 h 4055"/>
                  <a:gd name="T54" fmla="*/ 630 w 2921"/>
                  <a:gd name="T55" fmla="*/ 1814 h 4055"/>
                  <a:gd name="T56" fmla="*/ 442 w 2921"/>
                  <a:gd name="T57" fmla="*/ 1577 h 4055"/>
                  <a:gd name="T58" fmla="*/ 238 w 2921"/>
                  <a:gd name="T59" fmla="*/ 1139 h 4055"/>
                  <a:gd name="T60" fmla="*/ 88 w 2921"/>
                  <a:gd name="T61" fmla="*/ 705 h 4055"/>
                  <a:gd name="T62" fmla="*/ 17 w 2921"/>
                  <a:gd name="T63" fmla="*/ 413 h 4055"/>
                  <a:gd name="T64" fmla="*/ 0 w 2921"/>
                  <a:gd name="T65" fmla="*/ 229 h 4055"/>
                  <a:gd name="T66" fmla="*/ 8 w 2921"/>
                  <a:gd name="T67" fmla="*/ 104 h 4055"/>
                  <a:gd name="T68" fmla="*/ 21 w 2921"/>
                  <a:gd name="T69" fmla="*/ 0 h 4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21" h="4055">
                    <a:moveTo>
                      <a:pt x="794" y="601"/>
                    </a:moveTo>
                    <a:lnTo>
                      <a:pt x="2073" y="651"/>
                    </a:lnTo>
                    <a:lnTo>
                      <a:pt x="2286" y="1577"/>
                    </a:lnTo>
                    <a:lnTo>
                      <a:pt x="2286" y="1581"/>
                    </a:lnTo>
                    <a:lnTo>
                      <a:pt x="2282" y="1581"/>
                    </a:lnTo>
                    <a:lnTo>
                      <a:pt x="2282" y="1585"/>
                    </a:lnTo>
                    <a:lnTo>
                      <a:pt x="2278" y="1585"/>
                    </a:lnTo>
                    <a:lnTo>
                      <a:pt x="2278" y="1581"/>
                    </a:lnTo>
                    <a:lnTo>
                      <a:pt x="2278" y="1577"/>
                    </a:lnTo>
                    <a:lnTo>
                      <a:pt x="2282" y="1656"/>
                    </a:lnTo>
                    <a:lnTo>
                      <a:pt x="2290" y="1735"/>
                    </a:lnTo>
                    <a:lnTo>
                      <a:pt x="2298" y="1810"/>
                    </a:lnTo>
                    <a:lnTo>
                      <a:pt x="2311" y="1890"/>
                    </a:lnTo>
                    <a:lnTo>
                      <a:pt x="2319" y="1965"/>
                    </a:lnTo>
                    <a:lnTo>
                      <a:pt x="2327" y="2044"/>
                    </a:lnTo>
                    <a:lnTo>
                      <a:pt x="2336" y="2119"/>
                    </a:lnTo>
                    <a:lnTo>
                      <a:pt x="2349" y="2199"/>
                    </a:lnTo>
                    <a:lnTo>
                      <a:pt x="2357" y="2277"/>
                    </a:lnTo>
                    <a:lnTo>
                      <a:pt x="2370" y="2357"/>
                    </a:lnTo>
                    <a:lnTo>
                      <a:pt x="2386" y="2478"/>
                    </a:lnTo>
                    <a:lnTo>
                      <a:pt x="2411" y="2595"/>
                    </a:lnTo>
                    <a:lnTo>
                      <a:pt x="2437" y="2703"/>
                    </a:lnTo>
                    <a:lnTo>
                      <a:pt x="2461" y="2803"/>
                    </a:lnTo>
                    <a:lnTo>
                      <a:pt x="2490" y="2900"/>
                    </a:lnTo>
                    <a:lnTo>
                      <a:pt x="2519" y="2996"/>
                    </a:lnTo>
                    <a:lnTo>
                      <a:pt x="2549" y="3091"/>
                    </a:lnTo>
                    <a:lnTo>
                      <a:pt x="2578" y="3187"/>
                    </a:lnTo>
                    <a:lnTo>
                      <a:pt x="2611" y="3283"/>
                    </a:lnTo>
                    <a:lnTo>
                      <a:pt x="2641" y="3383"/>
                    </a:lnTo>
                    <a:lnTo>
                      <a:pt x="2662" y="3454"/>
                    </a:lnTo>
                    <a:lnTo>
                      <a:pt x="2683" y="3525"/>
                    </a:lnTo>
                    <a:lnTo>
                      <a:pt x="2707" y="3600"/>
                    </a:lnTo>
                    <a:lnTo>
                      <a:pt x="2737" y="3670"/>
                    </a:lnTo>
                    <a:lnTo>
                      <a:pt x="2762" y="3742"/>
                    </a:lnTo>
                    <a:lnTo>
                      <a:pt x="2791" y="3813"/>
                    </a:lnTo>
                    <a:lnTo>
                      <a:pt x="2825" y="3883"/>
                    </a:lnTo>
                    <a:lnTo>
                      <a:pt x="2854" y="3950"/>
                    </a:lnTo>
                    <a:lnTo>
                      <a:pt x="2887" y="4012"/>
                    </a:lnTo>
                    <a:lnTo>
                      <a:pt x="2921" y="4055"/>
                    </a:lnTo>
                    <a:lnTo>
                      <a:pt x="1646" y="4055"/>
                    </a:lnTo>
                    <a:lnTo>
                      <a:pt x="1626" y="4030"/>
                    </a:lnTo>
                    <a:lnTo>
                      <a:pt x="1571" y="3905"/>
                    </a:lnTo>
                    <a:lnTo>
                      <a:pt x="1487" y="3717"/>
                    </a:lnTo>
                    <a:lnTo>
                      <a:pt x="1387" y="3479"/>
                    </a:lnTo>
                    <a:lnTo>
                      <a:pt x="1282" y="3207"/>
                    </a:lnTo>
                    <a:lnTo>
                      <a:pt x="1174" y="2924"/>
                    </a:lnTo>
                    <a:lnTo>
                      <a:pt x="1078" y="2636"/>
                    </a:lnTo>
                    <a:lnTo>
                      <a:pt x="998" y="2365"/>
                    </a:lnTo>
                    <a:lnTo>
                      <a:pt x="945" y="2123"/>
                    </a:lnTo>
                    <a:lnTo>
                      <a:pt x="932" y="1931"/>
                    </a:lnTo>
                    <a:lnTo>
                      <a:pt x="919" y="1931"/>
                    </a:lnTo>
                    <a:lnTo>
                      <a:pt x="894" y="1935"/>
                    </a:lnTo>
                    <a:lnTo>
                      <a:pt x="848" y="1931"/>
                    </a:lnTo>
                    <a:lnTo>
                      <a:pt x="785" y="1919"/>
                    </a:lnTo>
                    <a:lnTo>
                      <a:pt x="714" y="1882"/>
                    </a:lnTo>
                    <a:lnTo>
                      <a:pt x="630" y="1814"/>
                    </a:lnTo>
                    <a:lnTo>
                      <a:pt x="539" y="1718"/>
                    </a:lnTo>
                    <a:lnTo>
                      <a:pt x="442" y="1577"/>
                    </a:lnTo>
                    <a:lnTo>
                      <a:pt x="342" y="1385"/>
                    </a:lnTo>
                    <a:lnTo>
                      <a:pt x="238" y="1139"/>
                    </a:lnTo>
                    <a:lnTo>
                      <a:pt x="150" y="901"/>
                    </a:lnTo>
                    <a:lnTo>
                      <a:pt x="88" y="705"/>
                    </a:lnTo>
                    <a:lnTo>
                      <a:pt x="46" y="542"/>
                    </a:lnTo>
                    <a:lnTo>
                      <a:pt x="17" y="413"/>
                    </a:lnTo>
                    <a:lnTo>
                      <a:pt x="4" y="309"/>
                    </a:lnTo>
                    <a:lnTo>
                      <a:pt x="0" y="229"/>
                    </a:lnTo>
                    <a:lnTo>
                      <a:pt x="0" y="159"/>
                    </a:lnTo>
                    <a:lnTo>
                      <a:pt x="8" y="104"/>
                    </a:lnTo>
                    <a:lnTo>
                      <a:pt x="13" y="55"/>
                    </a:lnTo>
                    <a:lnTo>
                      <a:pt x="21" y="0"/>
                    </a:lnTo>
                    <a:lnTo>
                      <a:pt x="794" y="601"/>
                    </a:lnTo>
                    <a:close/>
                  </a:path>
                </a:pathLst>
              </a:custGeom>
              <a:solidFill>
                <a:srgbClr val="FFD8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679" name="Freeform 7"/>
              <p:cNvSpPr>
                <a:spLocks/>
              </p:cNvSpPr>
              <p:nvPr/>
            </p:nvSpPr>
            <p:spPr bwMode="auto">
              <a:xfrm>
                <a:off x="1711" y="2027"/>
                <a:ext cx="67" cy="51"/>
              </a:xfrm>
              <a:custGeom>
                <a:avLst/>
                <a:gdLst>
                  <a:gd name="T0" fmla="*/ 2073 w 2135"/>
                  <a:gd name="T1" fmla="*/ 651 h 1648"/>
                  <a:gd name="T2" fmla="*/ 21 w 2135"/>
                  <a:gd name="T3" fmla="*/ 0 h 1648"/>
                  <a:gd name="T4" fmla="*/ 8 w 2135"/>
                  <a:gd name="T5" fmla="*/ 104 h 1648"/>
                  <a:gd name="T6" fmla="*/ 0 w 2135"/>
                  <a:gd name="T7" fmla="*/ 229 h 1648"/>
                  <a:gd name="T8" fmla="*/ 17 w 2135"/>
                  <a:gd name="T9" fmla="*/ 413 h 1648"/>
                  <a:gd name="T10" fmla="*/ 88 w 2135"/>
                  <a:gd name="T11" fmla="*/ 705 h 1648"/>
                  <a:gd name="T12" fmla="*/ 238 w 2135"/>
                  <a:gd name="T13" fmla="*/ 1139 h 1648"/>
                  <a:gd name="T14" fmla="*/ 288 w 2135"/>
                  <a:gd name="T15" fmla="*/ 1264 h 1648"/>
                  <a:gd name="T16" fmla="*/ 338 w 2135"/>
                  <a:gd name="T17" fmla="*/ 1376 h 1648"/>
                  <a:gd name="T18" fmla="*/ 389 w 2135"/>
                  <a:gd name="T19" fmla="*/ 1477 h 1648"/>
                  <a:gd name="T20" fmla="*/ 434 w 2135"/>
                  <a:gd name="T21" fmla="*/ 1564 h 1648"/>
                  <a:gd name="T22" fmla="*/ 485 w 2135"/>
                  <a:gd name="T23" fmla="*/ 1640 h 1648"/>
                  <a:gd name="T24" fmla="*/ 464 w 2135"/>
                  <a:gd name="T25" fmla="*/ 1606 h 1648"/>
                  <a:gd name="T26" fmla="*/ 438 w 2135"/>
                  <a:gd name="T27" fmla="*/ 1527 h 1648"/>
                  <a:gd name="T28" fmla="*/ 430 w 2135"/>
                  <a:gd name="T29" fmla="*/ 1456 h 1648"/>
                  <a:gd name="T30" fmla="*/ 434 w 2135"/>
                  <a:gd name="T31" fmla="*/ 1380 h 1648"/>
                  <a:gd name="T32" fmla="*/ 447 w 2135"/>
                  <a:gd name="T33" fmla="*/ 1298 h 1648"/>
                  <a:gd name="T34" fmla="*/ 460 w 2135"/>
                  <a:gd name="T35" fmla="*/ 1222 h 1648"/>
                  <a:gd name="T36" fmla="*/ 472 w 2135"/>
                  <a:gd name="T37" fmla="*/ 1173 h 1648"/>
                  <a:gd name="T38" fmla="*/ 489 w 2135"/>
                  <a:gd name="T39" fmla="*/ 1122 h 1648"/>
                  <a:gd name="T40" fmla="*/ 514 w 2135"/>
                  <a:gd name="T41" fmla="*/ 1077 h 1648"/>
                  <a:gd name="T42" fmla="*/ 552 w 2135"/>
                  <a:gd name="T43" fmla="*/ 1038 h 1648"/>
                  <a:gd name="T44" fmla="*/ 585 w 2135"/>
                  <a:gd name="T45" fmla="*/ 1018 h 1648"/>
                  <a:gd name="T46" fmla="*/ 614 w 2135"/>
                  <a:gd name="T47" fmla="*/ 1009 h 1648"/>
                  <a:gd name="T48" fmla="*/ 643 w 2135"/>
                  <a:gd name="T49" fmla="*/ 1014 h 1648"/>
                  <a:gd name="T50" fmla="*/ 677 w 2135"/>
                  <a:gd name="T51" fmla="*/ 1018 h 1648"/>
                  <a:gd name="T52" fmla="*/ 706 w 2135"/>
                  <a:gd name="T53" fmla="*/ 1026 h 1648"/>
                  <a:gd name="T54" fmla="*/ 814 w 2135"/>
                  <a:gd name="T55" fmla="*/ 1068 h 1648"/>
                  <a:gd name="T56" fmla="*/ 990 w 2135"/>
                  <a:gd name="T57" fmla="*/ 1122 h 1648"/>
                  <a:gd name="T58" fmla="*/ 1166 w 2135"/>
                  <a:gd name="T59" fmla="*/ 1147 h 1648"/>
                  <a:gd name="T60" fmla="*/ 1341 w 2135"/>
                  <a:gd name="T61" fmla="*/ 1147 h 1648"/>
                  <a:gd name="T62" fmla="*/ 1529 w 2135"/>
                  <a:gd name="T63" fmla="*/ 1122 h 1648"/>
                  <a:gd name="T64" fmla="*/ 1680 w 2135"/>
                  <a:gd name="T65" fmla="*/ 1085 h 1648"/>
                  <a:gd name="T66" fmla="*/ 1781 w 2135"/>
                  <a:gd name="T67" fmla="*/ 1047 h 1648"/>
                  <a:gd name="T68" fmla="*/ 1881 w 2135"/>
                  <a:gd name="T69" fmla="*/ 1005 h 1648"/>
                  <a:gd name="T70" fmla="*/ 1981 w 2135"/>
                  <a:gd name="T71" fmla="*/ 968 h 1648"/>
                  <a:gd name="T72" fmla="*/ 2081 w 2135"/>
                  <a:gd name="T73" fmla="*/ 934 h 1648"/>
                  <a:gd name="T74" fmla="*/ 2135 w 2135"/>
                  <a:gd name="T75" fmla="*/ 918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35" h="1648">
                    <a:moveTo>
                      <a:pt x="2135" y="918"/>
                    </a:moveTo>
                    <a:lnTo>
                      <a:pt x="2073" y="651"/>
                    </a:lnTo>
                    <a:lnTo>
                      <a:pt x="794" y="601"/>
                    </a:lnTo>
                    <a:lnTo>
                      <a:pt x="21" y="0"/>
                    </a:lnTo>
                    <a:lnTo>
                      <a:pt x="13" y="55"/>
                    </a:lnTo>
                    <a:lnTo>
                      <a:pt x="8" y="104"/>
                    </a:lnTo>
                    <a:lnTo>
                      <a:pt x="0" y="159"/>
                    </a:lnTo>
                    <a:lnTo>
                      <a:pt x="0" y="229"/>
                    </a:lnTo>
                    <a:lnTo>
                      <a:pt x="4" y="309"/>
                    </a:lnTo>
                    <a:lnTo>
                      <a:pt x="17" y="413"/>
                    </a:lnTo>
                    <a:lnTo>
                      <a:pt x="46" y="542"/>
                    </a:lnTo>
                    <a:lnTo>
                      <a:pt x="88" y="705"/>
                    </a:lnTo>
                    <a:lnTo>
                      <a:pt x="150" y="901"/>
                    </a:lnTo>
                    <a:lnTo>
                      <a:pt x="238" y="1139"/>
                    </a:lnTo>
                    <a:lnTo>
                      <a:pt x="263" y="1206"/>
                    </a:lnTo>
                    <a:lnTo>
                      <a:pt x="288" y="1264"/>
                    </a:lnTo>
                    <a:lnTo>
                      <a:pt x="313" y="1323"/>
                    </a:lnTo>
                    <a:lnTo>
                      <a:pt x="338" y="1376"/>
                    </a:lnTo>
                    <a:lnTo>
                      <a:pt x="364" y="1431"/>
                    </a:lnTo>
                    <a:lnTo>
                      <a:pt x="389" y="1477"/>
                    </a:lnTo>
                    <a:lnTo>
                      <a:pt x="409" y="1523"/>
                    </a:lnTo>
                    <a:lnTo>
                      <a:pt x="434" y="1564"/>
                    </a:lnTo>
                    <a:lnTo>
                      <a:pt x="460" y="1606"/>
                    </a:lnTo>
                    <a:lnTo>
                      <a:pt x="485" y="1640"/>
                    </a:lnTo>
                    <a:lnTo>
                      <a:pt x="481" y="1648"/>
                    </a:lnTo>
                    <a:lnTo>
                      <a:pt x="464" y="1606"/>
                    </a:lnTo>
                    <a:lnTo>
                      <a:pt x="447" y="1564"/>
                    </a:lnTo>
                    <a:lnTo>
                      <a:pt x="438" y="1527"/>
                    </a:lnTo>
                    <a:lnTo>
                      <a:pt x="434" y="1489"/>
                    </a:lnTo>
                    <a:lnTo>
                      <a:pt x="430" y="1456"/>
                    </a:lnTo>
                    <a:lnTo>
                      <a:pt x="430" y="1419"/>
                    </a:lnTo>
                    <a:lnTo>
                      <a:pt x="434" y="1380"/>
                    </a:lnTo>
                    <a:lnTo>
                      <a:pt x="438" y="1339"/>
                    </a:lnTo>
                    <a:lnTo>
                      <a:pt x="447" y="1298"/>
                    </a:lnTo>
                    <a:lnTo>
                      <a:pt x="455" y="1247"/>
                    </a:lnTo>
                    <a:lnTo>
                      <a:pt x="460" y="1222"/>
                    </a:lnTo>
                    <a:lnTo>
                      <a:pt x="464" y="1198"/>
                    </a:lnTo>
                    <a:lnTo>
                      <a:pt x="472" y="1173"/>
                    </a:lnTo>
                    <a:lnTo>
                      <a:pt x="481" y="1147"/>
                    </a:lnTo>
                    <a:lnTo>
                      <a:pt x="489" y="1122"/>
                    </a:lnTo>
                    <a:lnTo>
                      <a:pt x="501" y="1101"/>
                    </a:lnTo>
                    <a:lnTo>
                      <a:pt x="514" y="1077"/>
                    </a:lnTo>
                    <a:lnTo>
                      <a:pt x="530" y="1056"/>
                    </a:lnTo>
                    <a:lnTo>
                      <a:pt x="552" y="1038"/>
                    </a:lnTo>
                    <a:lnTo>
                      <a:pt x="573" y="1022"/>
                    </a:lnTo>
                    <a:lnTo>
                      <a:pt x="585" y="1018"/>
                    </a:lnTo>
                    <a:lnTo>
                      <a:pt x="597" y="1014"/>
                    </a:lnTo>
                    <a:lnTo>
                      <a:pt x="614" y="1009"/>
                    </a:lnTo>
                    <a:lnTo>
                      <a:pt x="630" y="1009"/>
                    </a:lnTo>
                    <a:lnTo>
                      <a:pt x="643" y="1014"/>
                    </a:lnTo>
                    <a:lnTo>
                      <a:pt x="660" y="1014"/>
                    </a:lnTo>
                    <a:lnTo>
                      <a:pt x="677" y="1018"/>
                    </a:lnTo>
                    <a:lnTo>
                      <a:pt x="693" y="1022"/>
                    </a:lnTo>
                    <a:lnTo>
                      <a:pt x="706" y="1026"/>
                    </a:lnTo>
                    <a:lnTo>
                      <a:pt x="722" y="1034"/>
                    </a:lnTo>
                    <a:lnTo>
                      <a:pt x="814" y="1068"/>
                    </a:lnTo>
                    <a:lnTo>
                      <a:pt x="902" y="1097"/>
                    </a:lnTo>
                    <a:lnTo>
                      <a:pt x="990" y="1122"/>
                    </a:lnTo>
                    <a:lnTo>
                      <a:pt x="1078" y="1135"/>
                    </a:lnTo>
                    <a:lnTo>
                      <a:pt x="1166" y="1147"/>
                    </a:lnTo>
                    <a:lnTo>
                      <a:pt x="1254" y="1151"/>
                    </a:lnTo>
                    <a:lnTo>
                      <a:pt x="1341" y="1147"/>
                    </a:lnTo>
                    <a:lnTo>
                      <a:pt x="1433" y="1139"/>
                    </a:lnTo>
                    <a:lnTo>
                      <a:pt x="1529" y="1122"/>
                    </a:lnTo>
                    <a:lnTo>
                      <a:pt x="1630" y="1097"/>
                    </a:lnTo>
                    <a:lnTo>
                      <a:pt x="1680" y="1085"/>
                    </a:lnTo>
                    <a:lnTo>
                      <a:pt x="1730" y="1068"/>
                    </a:lnTo>
                    <a:lnTo>
                      <a:pt x="1781" y="1047"/>
                    </a:lnTo>
                    <a:lnTo>
                      <a:pt x="1830" y="1026"/>
                    </a:lnTo>
                    <a:lnTo>
                      <a:pt x="1881" y="1005"/>
                    </a:lnTo>
                    <a:lnTo>
                      <a:pt x="1930" y="989"/>
                    </a:lnTo>
                    <a:lnTo>
                      <a:pt x="1981" y="968"/>
                    </a:lnTo>
                    <a:lnTo>
                      <a:pt x="2031" y="947"/>
                    </a:lnTo>
                    <a:lnTo>
                      <a:pt x="2081" y="934"/>
                    </a:lnTo>
                    <a:lnTo>
                      <a:pt x="2131" y="922"/>
                    </a:lnTo>
                    <a:lnTo>
                      <a:pt x="2135" y="918"/>
                    </a:lnTo>
                    <a:close/>
                  </a:path>
                </a:pathLst>
              </a:custGeom>
              <a:solidFill>
                <a:srgbClr val="F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680" name="Freeform 8"/>
              <p:cNvSpPr>
                <a:spLocks/>
              </p:cNvSpPr>
              <p:nvPr/>
            </p:nvSpPr>
            <p:spPr bwMode="auto">
              <a:xfrm>
                <a:off x="1771" y="2059"/>
                <a:ext cx="31" cy="95"/>
              </a:xfrm>
              <a:custGeom>
                <a:avLst/>
                <a:gdLst>
                  <a:gd name="T0" fmla="*/ 79 w 1007"/>
                  <a:gd name="T1" fmla="*/ 922 h 3016"/>
                  <a:gd name="T2" fmla="*/ 175 w 1007"/>
                  <a:gd name="T3" fmla="*/ 1260 h 3016"/>
                  <a:gd name="T4" fmla="*/ 305 w 1007"/>
                  <a:gd name="T5" fmla="*/ 1631 h 3016"/>
                  <a:gd name="T6" fmla="*/ 431 w 1007"/>
                  <a:gd name="T7" fmla="*/ 1982 h 3016"/>
                  <a:gd name="T8" fmla="*/ 523 w 1007"/>
                  <a:gd name="T9" fmla="*/ 2236 h 3016"/>
                  <a:gd name="T10" fmla="*/ 593 w 1007"/>
                  <a:gd name="T11" fmla="*/ 2420 h 3016"/>
                  <a:gd name="T12" fmla="*/ 693 w 1007"/>
                  <a:gd name="T13" fmla="*/ 2633 h 3016"/>
                  <a:gd name="T14" fmla="*/ 793 w 1007"/>
                  <a:gd name="T15" fmla="*/ 2811 h 3016"/>
                  <a:gd name="T16" fmla="*/ 877 w 1007"/>
                  <a:gd name="T17" fmla="*/ 2945 h 3016"/>
                  <a:gd name="T18" fmla="*/ 928 w 1007"/>
                  <a:gd name="T19" fmla="*/ 3016 h 3016"/>
                  <a:gd name="T20" fmla="*/ 1007 w 1007"/>
                  <a:gd name="T21" fmla="*/ 3008 h 3016"/>
                  <a:gd name="T22" fmla="*/ 940 w 1007"/>
                  <a:gd name="T23" fmla="*/ 2903 h 3016"/>
                  <a:gd name="T24" fmla="*/ 877 w 1007"/>
                  <a:gd name="T25" fmla="*/ 2766 h 3016"/>
                  <a:gd name="T26" fmla="*/ 823 w 1007"/>
                  <a:gd name="T27" fmla="*/ 2623 h 3016"/>
                  <a:gd name="T28" fmla="*/ 769 w 1007"/>
                  <a:gd name="T29" fmla="*/ 2478 h 3016"/>
                  <a:gd name="T30" fmla="*/ 727 w 1007"/>
                  <a:gd name="T31" fmla="*/ 2336 h 3016"/>
                  <a:gd name="T32" fmla="*/ 664 w 1007"/>
                  <a:gd name="T33" fmla="*/ 2140 h 3016"/>
                  <a:gd name="T34" fmla="*/ 605 w 1007"/>
                  <a:gd name="T35" fmla="*/ 1949 h 3016"/>
                  <a:gd name="T36" fmla="*/ 547 w 1007"/>
                  <a:gd name="T37" fmla="*/ 1756 h 3016"/>
                  <a:gd name="T38" fmla="*/ 497 w 1007"/>
                  <a:gd name="T39" fmla="*/ 1548 h 3016"/>
                  <a:gd name="T40" fmla="*/ 456 w 1007"/>
                  <a:gd name="T41" fmla="*/ 1310 h 3016"/>
                  <a:gd name="T42" fmla="*/ 435 w 1007"/>
                  <a:gd name="T43" fmla="*/ 1177 h 3016"/>
                  <a:gd name="T44" fmla="*/ 422 w 1007"/>
                  <a:gd name="T45" fmla="*/ 1081 h 3016"/>
                  <a:gd name="T46" fmla="*/ 413 w 1007"/>
                  <a:gd name="T47" fmla="*/ 1001 h 3016"/>
                  <a:gd name="T48" fmla="*/ 401 w 1007"/>
                  <a:gd name="T49" fmla="*/ 905 h 3016"/>
                  <a:gd name="T50" fmla="*/ 388 w 1007"/>
                  <a:gd name="T51" fmla="*/ 776 h 3016"/>
                  <a:gd name="T52" fmla="*/ 351 w 1007"/>
                  <a:gd name="T53" fmla="*/ 701 h 3016"/>
                  <a:gd name="T54" fmla="*/ 259 w 1007"/>
                  <a:gd name="T55" fmla="*/ 509 h 3016"/>
                  <a:gd name="T56" fmla="*/ 147 w 1007"/>
                  <a:gd name="T57" fmla="*/ 280 h 3016"/>
                  <a:gd name="T58" fmla="*/ 55 w 1007"/>
                  <a:gd name="T59" fmla="*/ 83 h 3016"/>
                  <a:gd name="T60" fmla="*/ 16 w 1007"/>
                  <a:gd name="T61" fmla="*/ 0 h 3016"/>
                  <a:gd name="T62" fmla="*/ 12 w 1007"/>
                  <a:gd name="T63" fmla="*/ 26 h 3016"/>
                  <a:gd name="T64" fmla="*/ 4 w 1007"/>
                  <a:gd name="T65" fmla="*/ 108 h 3016"/>
                  <a:gd name="T66" fmla="*/ 0 w 1007"/>
                  <a:gd name="T67" fmla="*/ 255 h 3016"/>
                  <a:gd name="T68" fmla="*/ 12 w 1007"/>
                  <a:gd name="T69" fmla="*/ 480 h 3016"/>
                  <a:gd name="T70" fmla="*/ 55 w 1007"/>
                  <a:gd name="T71" fmla="*/ 788 h 3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07" h="3016">
                    <a:moveTo>
                      <a:pt x="55" y="788"/>
                    </a:moveTo>
                    <a:lnTo>
                      <a:pt x="79" y="922"/>
                    </a:lnTo>
                    <a:lnTo>
                      <a:pt x="125" y="1081"/>
                    </a:lnTo>
                    <a:lnTo>
                      <a:pt x="175" y="1260"/>
                    </a:lnTo>
                    <a:lnTo>
                      <a:pt x="239" y="1443"/>
                    </a:lnTo>
                    <a:lnTo>
                      <a:pt x="305" y="1631"/>
                    </a:lnTo>
                    <a:lnTo>
                      <a:pt x="368" y="1814"/>
                    </a:lnTo>
                    <a:lnTo>
                      <a:pt x="431" y="1982"/>
                    </a:lnTo>
                    <a:lnTo>
                      <a:pt x="480" y="2123"/>
                    </a:lnTo>
                    <a:lnTo>
                      <a:pt x="523" y="2236"/>
                    </a:lnTo>
                    <a:lnTo>
                      <a:pt x="552" y="2311"/>
                    </a:lnTo>
                    <a:lnTo>
                      <a:pt x="593" y="2420"/>
                    </a:lnTo>
                    <a:lnTo>
                      <a:pt x="644" y="2528"/>
                    </a:lnTo>
                    <a:lnTo>
                      <a:pt x="693" y="2633"/>
                    </a:lnTo>
                    <a:lnTo>
                      <a:pt x="744" y="2724"/>
                    </a:lnTo>
                    <a:lnTo>
                      <a:pt x="793" y="2811"/>
                    </a:lnTo>
                    <a:lnTo>
                      <a:pt x="840" y="2883"/>
                    </a:lnTo>
                    <a:lnTo>
                      <a:pt x="877" y="2945"/>
                    </a:lnTo>
                    <a:lnTo>
                      <a:pt x="907" y="2987"/>
                    </a:lnTo>
                    <a:lnTo>
                      <a:pt x="928" y="3016"/>
                    </a:lnTo>
                    <a:lnTo>
                      <a:pt x="936" y="3008"/>
                    </a:lnTo>
                    <a:lnTo>
                      <a:pt x="1007" y="3008"/>
                    </a:lnTo>
                    <a:lnTo>
                      <a:pt x="973" y="2965"/>
                    </a:lnTo>
                    <a:lnTo>
                      <a:pt x="940" y="2903"/>
                    </a:lnTo>
                    <a:lnTo>
                      <a:pt x="911" y="2836"/>
                    </a:lnTo>
                    <a:lnTo>
                      <a:pt x="877" y="2766"/>
                    </a:lnTo>
                    <a:lnTo>
                      <a:pt x="848" y="2695"/>
                    </a:lnTo>
                    <a:lnTo>
                      <a:pt x="823" y="2623"/>
                    </a:lnTo>
                    <a:lnTo>
                      <a:pt x="793" y="2553"/>
                    </a:lnTo>
                    <a:lnTo>
                      <a:pt x="769" y="2478"/>
                    </a:lnTo>
                    <a:lnTo>
                      <a:pt x="748" y="2407"/>
                    </a:lnTo>
                    <a:lnTo>
                      <a:pt x="727" y="2336"/>
                    </a:lnTo>
                    <a:lnTo>
                      <a:pt x="697" y="2236"/>
                    </a:lnTo>
                    <a:lnTo>
                      <a:pt x="664" y="2140"/>
                    </a:lnTo>
                    <a:lnTo>
                      <a:pt x="635" y="2044"/>
                    </a:lnTo>
                    <a:lnTo>
                      <a:pt x="605" y="1949"/>
                    </a:lnTo>
                    <a:lnTo>
                      <a:pt x="576" y="1853"/>
                    </a:lnTo>
                    <a:lnTo>
                      <a:pt x="547" y="1756"/>
                    </a:lnTo>
                    <a:lnTo>
                      <a:pt x="523" y="1656"/>
                    </a:lnTo>
                    <a:lnTo>
                      <a:pt x="497" y="1548"/>
                    </a:lnTo>
                    <a:lnTo>
                      <a:pt x="472" y="1431"/>
                    </a:lnTo>
                    <a:lnTo>
                      <a:pt x="456" y="1310"/>
                    </a:lnTo>
                    <a:lnTo>
                      <a:pt x="443" y="1235"/>
                    </a:lnTo>
                    <a:lnTo>
                      <a:pt x="435" y="1177"/>
                    </a:lnTo>
                    <a:lnTo>
                      <a:pt x="431" y="1126"/>
                    </a:lnTo>
                    <a:lnTo>
                      <a:pt x="422" y="1081"/>
                    </a:lnTo>
                    <a:lnTo>
                      <a:pt x="417" y="1043"/>
                    </a:lnTo>
                    <a:lnTo>
                      <a:pt x="413" y="1001"/>
                    </a:lnTo>
                    <a:lnTo>
                      <a:pt x="405" y="956"/>
                    </a:lnTo>
                    <a:lnTo>
                      <a:pt x="401" y="905"/>
                    </a:lnTo>
                    <a:lnTo>
                      <a:pt x="397" y="847"/>
                    </a:lnTo>
                    <a:lnTo>
                      <a:pt x="388" y="776"/>
                    </a:lnTo>
                    <a:lnTo>
                      <a:pt x="376" y="759"/>
                    </a:lnTo>
                    <a:lnTo>
                      <a:pt x="351" y="701"/>
                    </a:lnTo>
                    <a:lnTo>
                      <a:pt x="309" y="614"/>
                    </a:lnTo>
                    <a:lnTo>
                      <a:pt x="259" y="509"/>
                    </a:lnTo>
                    <a:lnTo>
                      <a:pt x="204" y="392"/>
                    </a:lnTo>
                    <a:lnTo>
                      <a:pt x="147" y="280"/>
                    </a:lnTo>
                    <a:lnTo>
                      <a:pt x="96" y="171"/>
                    </a:lnTo>
                    <a:lnTo>
                      <a:pt x="55" y="83"/>
                    </a:lnTo>
                    <a:lnTo>
                      <a:pt x="29" y="21"/>
                    </a:lnTo>
                    <a:lnTo>
                      <a:pt x="16" y="0"/>
                    </a:lnTo>
                    <a:lnTo>
                      <a:pt x="16" y="5"/>
                    </a:lnTo>
                    <a:lnTo>
                      <a:pt x="12" y="26"/>
                    </a:lnTo>
                    <a:lnTo>
                      <a:pt x="8" y="59"/>
                    </a:lnTo>
                    <a:lnTo>
                      <a:pt x="4" y="108"/>
                    </a:lnTo>
                    <a:lnTo>
                      <a:pt x="0" y="171"/>
                    </a:lnTo>
                    <a:lnTo>
                      <a:pt x="0" y="255"/>
                    </a:lnTo>
                    <a:lnTo>
                      <a:pt x="4" y="359"/>
                    </a:lnTo>
                    <a:lnTo>
                      <a:pt x="12" y="480"/>
                    </a:lnTo>
                    <a:lnTo>
                      <a:pt x="29" y="626"/>
                    </a:lnTo>
                    <a:lnTo>
                      <a:pt x="55" y="788"/>
                    </a:lnTo>
                    <a:close/>
                  </a:path>
                </a:pathLst>
              </a:custGeom>
              <a:solidFill>
                <a:srgbClr val="F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681" name="Freeform 9"/>
              <p:cNvSpPr>
                <a:spLocks/>
              </p:cNvSpPr>
              <p:nvPr/>
            </p:nvSpPr>
            <p:spPr bwMode="auto">
              <a:xfrm>
                <a:off x="1750" y="2079"/>
                <a:ext cx="24" cy="41"/>
              </a:xfrm>
              <a:custGeom>
                <a:avLst/>
                <a:gdLst>
                  <a:gd name="T0" fmla="*/ 664 w 761"/>
                  <a:gd name="T1" fmla="*/ 408 h 1317"/>
                  <a:gd name="T2" fmla="*/ 648 w 761"/>
                  <a:gd name="T3" fmla="*/ 366 h 1317"/>
                  <a:gd name="T4" fmla="*/ 626 w 761"/>
                  <a:gd name="T5" fmla="*/ 313 h 1317"/>
                  <a:gd name="T6" fmla="*/ 597 w 761"/>
                  <a:gd name="T7" fmla="*/ 250 h 1317"/>
                  <a:gd name="T8" fmla="*/ 564 w 761"/>
                  <a:gd name="T9" fmla="*/ 192 h 1317"/>
                  <a:gd name="T10" fmla="*/ 522 w 761"/>
                  <a:gd name="T11" fmla="*/ 129 h 1317"/>
                  <a:gd name="T12" fmla="*/ 472 w 761"/>
                  <a:gd name="T13" fmla="*/ 79 h 1317"/>
                  <a:gd name="T14" fmla="*/ 413 w 761"/>
                  <a:gd name="T15" fmla="*/ 33 h 1317"/>
                  <a:gd name="T16" fmla="*/ 351 w 761"/>
                  <a:gd name="T17" fmla="*/ 8 h 1317"/>
                  <a:gd name="T18" fmla="*/ 276 w 761"/>
                  <a:gd name="T19" fmla="*/ 0 h 1317"/>
                  <a:gd name="T20" fmla="*/ 192 w 761"/>
                  <a:gd name="T21" fmla="*/ 12 h 1317"/>
                  <a:gd name="T22" fmla="*/ 117 w 761"/>
                  <a:gd name="T23" fmla="*/ 49 h 1317"/>
                  <a:gd name="T24" fmla="*/ 62 w 761"/>
                  <a:gd name="T25" fmla="*/ 104 h 1317"/>
                  <a:gd name="T26" fmla="*/ 25 w 761"/>
                  <a:gd name="T27" fmla="*/ 166 h 1317"/>
                  <a:gd name="T28" fmla="*/ 8 w 761"/>
                  <a:gd name="T29" fmla="*/ 241 h 1317"/>
                  <a:gd name="T30" fmla="*/ 0 w 761"/>
                  <a:gd name="T31" fmla="*/ 321 h 1317"/>
                  <a:gd name="T32" fmla="*/ 4 w 761"/>
                  <a:gd name="T33" fmla="*/ 404 h 1317"/>
                  <a:gd name="T34" fmla="*/ 17 w 761"/>
                  <a:gd name="T35" fmla="*/ 487 h 1317"/>
                  <a:gd name="T36" fmla="*/ 33 w 761"/>
                  <a:gd name="T37" fmla="*/ 571 h 1317"/>
                  <a:gd name="T38" fmla="*/ 50 w 761"/>
                  <a:gd name="T39" fmla="*/ 647 h 1317"/>
                  <a:gd name="T40" fmla="*/ 67 w 761"/>
                  <a:gd name="T41" fmla="*/ 713 h 1317"/>
                  <a:gd name="T42" fmla="*/ 88 w 761"/>
                  <a:gd name="T43" fmla="*/ 784 h 1317"/>
                  <a:gd name="T44" fmla="*/ 113 w 761"/>
                  <a:gd name="T45" fmla="*/ 863 h 1317"/>
                  <a:gd name="T46" fmla="*/ 146 w 761"/>
                  <a:gd name="T47" fmla="*/ 950 h 1317"/>
                  <a:gd name="T48" fmla="*/ 184 w 761"/>
                  <a:gd name="T49" fmla="*/ 1038 h 1317"/>
                  <a:gd name="T50" fmla="*/ 229 w 761"/>
                  <a:gd name="T51" fmla="*/ 1118 h 1317"/>
                  <a:gd name="T52" fmla="*/ 280 w 761"/>
                  <a:gd name="T53" fmla="*/ 1192 h 1317"/>
                  <a:gd name="T54" fmla="*/ 338 w 761"/>
                  <a:gd name="T55" fmla="*/ 1255 h 1317"/>
                  <a:gd name="T56" fmla="*/ 401 w 761"/>
                  <a:gd name="T57" fmla="*/ 1297 h 1317"/>
                  <a:gd name="T58" fmla="*/ 472 w 761"/>
                  <a:gd name="T59" fmla="*/ 1317 h 1317"/>
                  <a:gd name="T60" fmla="*/ 548 w 761"/>
                  <a:gd name="T61" fmla="*/ 1305 h 1317"/>
                  <a:gd name="T62" fmla="*/ 618 w 761"/>
                  <a:gd name="T63" fmla="*/ 1276 h 1317"/>
                  <a:gd name="T64" fmla="*/ 673 w 761"/>
                  <a:gd name="T65" fmla="*/ 1226 h 1317"/>
                  <a:gd name="T66" fmla="*/ 714 w 761"/>
                  <a:gd name="T67" fmla="*/ 1167 h 1317"/>
                  <a:gd name="T68" fmla="*/ 744 w 761"/>
                  <a:gd name="T69" fmla="*/ 1092 h 1317"/>
                  <a:gd name="T70" fmla="*/ 756 w 761"/>
                  <a:gd name="T71" fmla="*/ 1005 h 1317"/>
                  <a:gd name="T72" fmla="*/ 761 w 761"/>
                  <a:gd name="T73" fmla="*/ 905 h 1317"/>
                  <a:gd name="T74" fmla="*/ 752 w 761"/>
                  <a:gd name="T75" fmla="*/ 796 h 1317"/>
                  <a:gd name="T76" fmla="*/ 732 w 761"/>
                  <a:gd name="T77" fmla="*/ 675 h 1317"/>
                  <a:gd name="T78" fmla="*/ 702 w 761"/>
                  <a:gd name="T79" fmla="*/ 546 h 1317"/>
                  <a:gd name="T80" fmla="*/ 664 w 761"/>
                  <a:gd name="T81" fmla="*/ 408 h 1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61" h="1317">
                    <a:moveTo>
                      <a:pt x="664" y="408"/>
                    </a:moveTo>
                    <a:lnTo>
                      <a:pt x="648" y="366"/>
                    </a:lnTo>
                    <a:lnTo>
                      <a:pt x="626" y="313"/>
                    </a:lnTo>
                    <a:lnTo>
                      <a:pt x="597" y="250"/>
                    </a:lnTo>
                    <a:lnTo>
                      <a:pt x="564" y="192"/>
                    </a:lnTo>
                    <a:lnTo>
                      <a:pt x="522" y="129"/>
                    </a:lnTo>
                    <a:lnTo>
                      <a:pt x="472" y="79"/>
                    </a:lnTo>
                    <a:lnTo>
                      <a:pt x="413" y="33"/>
                    </a:lnTo>
                    <a:lnTo>
                      <a:pt x="351" y="8"/>
                    </a:lnTo>
                    <a:lnTo>
                      <a:pt x="276" y="0"/>
                    </a:lnTo>
                    <a:lnTo>
                      <a:pt x="192" y="12"/>
                    </a:lnTo>
                    <a:lnTo>
                      <a:pt x="117" y="49"/>
                    </a:lnTo>
                    <a:lnTo>
                      <a:pt x="62" y="104"/>
                    </a:lnTo>
                    <a:lnTo>
                      <a:pt x="25" y="166"/>
                    </a:lnTo>
                    <a:lnTo>
                      <a:pt x="8" y="241"/>
                    </a:lnTo>
                    <a:lnTo>
                      <a:pt x="0" y="321"/>
                    </a:lnTo>
                    <a:lnTo>
                      <a:pt x="4" y="404"/>
                    </a:lnTo>
                    <a:lnTo>
                      <a:pt x="17" y="487"/>
                    </a:lnTo>
                    <a:lnTo>
                      <a:pt x="33" y="571"/>
                    </a:lnTo>
                    <a:lnTo>
                      <a:pt x="50" y="647"/>
                    </a:lnTo>
                    <a:lnTo>
                      <a:pt x="67" y="713"/>
                    </a:lnTo>
                    <a:lnTo>
                      <a:pt x="88" y="784"/>
                    </a:lnTo>
                    <a:lnTo>
                      <a:pt x="113" y="863"/>
                    </a:lnTo>
                    <a:lnTo>
                      <a:pt x="146" y="950"/>
                    </a:lnTo>
                    <a:lnTo>
                      <a:pt x="184" y="1038"/>
                    </a:lnTo>
                    <a:lnTo>
                      <a:pt x="229" y="1118"/>
                    </a:lnTo>
                    <a:lnTo>
                      <a:pt x="280" y="1192"/>
                    </a:lnTo>
                    <a:lnTo>
                      <a:pt x="338" y="1255"/>
                    </a:lnTo>
                    <a:lnTo>
                      <a:pt x="401" y="1297"/>
                    </a:lnTo>
                    <a:lnTo>
                      <a:pt x="472" y="1317"/>
                    </a:lnTo>
                    <a:lnTo>
                      <a:pt x="548" y="1305"/>
                    </a:lnTo>
                    <a:lnTo>
                      <a:pt x="618" y="1276"/>
                    </a:lnTo>
                    <a:lnTo>
                      <a:pt x="673" y="1226"/>
                    </a:lnTo>
                    <a:lnTo>
                      <a:pt x="714" y="1167"/>
                    </a:lnTo>
                    <a:lnTo>
                      <a:pt x="744" y="1092"/>
                    </a:lnTo>
                    <a:lnTo>
                      <a:pt x="756" y="1005"/>
                    </a:lnTo>
                    <a:lnTo>
                      <a:pt x="761" y="905"/>
                    </a:lnTo>
                    <a:lnTo>
                      <a:pt x="752" y="796"/>
                    </a:lnTo>
                    <a:lnTo>
                      <a:pt x="732" y="675"/>
                    </a:lnTo>
                    <a:lnTo>
                      <a:pt x="702" y="546"/>
                    </a:lnTo>
                    <a:lnTo>
                      <a:pt x="664" y="408"/>
                    </a:lnTo>
                    <a:close/>
                  </a:path>
                </a:pathLst>
              </a:custGeom>
              <a:solidFill>
                <a:srgbClr val="FFE5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682" name="Freeform 10"/>
              <p:cNvSpPr>
                <a:spLocks/>
              </p:cNvSpPr>
              <p:nvPr/>
            </p:nvSpPr>
            <p:spPr bwMode="auto">
              <a:xfrm>
                <a:off x="1750" y="2079"/>
                <a:ext cx="24" cy="41"/>
              </a:xfrm>
              <a:custGeom>
                <a:avLst/>
                <a:gdLst>
                  <a:gd name="T0" fmla="*/ 664 w 761"/>
                  <a:gd name="T1" fmla="*/ 408 h 1317"/>
                  <a:gd name="T2" fmla="*/ 648 w 761"/>
                  <a:gd name="T3" fmla="*/ 366 h 1317"/>
                  <a:gd name="T4" fmla="*/ 626 w 761"/>
                  <a:gd name="T5" fmla="*/ 313 h 1317"/>
                  <a:gd name="T6" fmla="*/ 597 w 761"/>
                  <a:gd name="T7" fmla="*/ 250 h 1317"/>
                  <a:gd name="T8" fmla="*/ 564 w 761"/>
                  <a:gd name="T9" fmla="*/ 192 h 1317"/>
                  <a:gd name="T10" fmla="*/ 522 w 761"/>
                  <a:gd name="T11" fmla="*/ 129 h 1317"/>
                  <a:gd name="T12" fmla="*/ 472 w 761"/>
                  <a:gd name="T13" fmla="*/ 79 h 1317"/>
                  <a:gd name="T14" fmla="*/ 413 w 761"/>
                  <a:gd name="T15" fmla="*/ 33 h 1317"/>
                  <a:gd name="T16" fmla="*/ 351 w 761"/>
                  <a:gd name="T17" fmla="*/ 8 h 1317"/>
                  <a:gd name="T18" fmla="*/ 276 w 761"/>
                  <a:gd name="T19" fmla="*/ 0 h 1317"/>
                  <a:gd name="T20" fmla="*/ 192 w 761"/>
                  <a:gd name="T21" fmla="*/ 12 h 1317"/>
                  <a:gd name="T22" fmla="*/ 117 w 761"/>
                  <a:gd name="T23" fmla="*/ 49 h 1317"/>
                  <a:gd name="T24" fmla="*/ 62 w 761"/>
                  <a:gd name="T25" fmla="*/ 104 h 1317"/>
                  <a:gd name="T26" fmla="*/ 25 w 761"/>
                  <a:gd name="T27" fmla="*/ 166 h 1317"/>
                  <a:gd name="T28" fmla="*/ 8 w 761"/>
                  <a:gd name="T29" fmla="*/ 241 h 1317"/>
                  <a:gd name="T30" fmla="*/ 0 w 761"/>
                  <a:gd name="T31" fmla="*/ 321 h 1317"/>
                  <a:gd name="T32" fmla="*/ 4 w 761"/>
                  <a:gd name="T33" fmla="*/ 404 h 1317"/>
                  <a:gd name="T34" fmla="*/ 17 w 761"/>
                  <a:gd name="T35" fmla="*/ 487 h 1317"/>
                  <a:gd name="T36" fmla="*/ 33 w 761"/>
                  <a:gd name="T37" fmla="*/ 571 h 1317"/>
                  <a:gd name="T38" fmla="*/ 50 w 761"/>
                  <a:gd name="T39" fmla="*/ 647 h 1317"/>
                  <a:gd name="T40" fmla="*/ 67 w 761"/>
                  <a:gd name="T41" fmla="*/ 713 h 1317"/>
                  <a:gd name="T42" fmla="*/ 88 w 761"/>
                  <a:gd name="T43" fmla="*/ 784 h 1317"/>
                  <a:gd name="T44" fmla="*/ 113 w 761"/>
                  <a:gd name="T45" fmla="*/ 863 h 1317"/>
                  <a:gd name="T46" fmla="*/ 146 w 761"/>
                  <a:gd name="T47" fmla="*/ 950 h 1317"/>
                  <a:gd name="T48" fmla="*/ 184 w 761"/>
                  <a:gd name="T49" fmla="*/ 1038 h 1317"/>
                  <a:gd name="T50" fmla="*/ 229 w 761"/>
                  <a:gd name="T51" fmla="*/ 1118 h 1317"/>
                  <a:gd name="T52" fmla="*/ 280 w 761"/>
                  <a:gd name="T53" fmla="*/ 1192 h 1317"/>
                  <a:gd name="T54" fmla="*/ 338 w 761"/>
                  <a:gd name="T55" fmla="*/ 1255 h 1317"/>
                  <a:gd name="T56" fmla="*/ 401 w 761"/>
                  <a:gd name="T57" fmla="*/ 1297 h 1317"/>
                  <a:gd name="T58" fmla="*/ 472 w 761"/>
                  <a:gd name="T59" fmla="*/ 1317 h 1317"/>
                  <a:gd name="T60" fmla="*/ 548 w 761"/>
                  <a:gd name="T61" fmla="*/ 1305 h 1317"/>
                  <a:gd name="T62" fmla="*/ 618 w 761"/>
                  <a:gd name="T63" fmla="*/ 1276 h 1317"/>
                  <a:gd name="T64" fmla="*/ 673 w 761"/>
                  <a:gd name="T65" fmla="*/ 1226 h 1317"/>
                  <a:gd name="T66" fmla="*/ 714 w 761"/>
                  <a:gd name="T67" fmla="*/ 1167 h 1317"/>
                  <a:gd name="T68" fmla="*/ 744 w 761"/>
                  <a:gd name="T69" fmla="*/ 1092 h 1317"/>
                  <a:gd name="T70" fmla="*/ 756 w 761"/>
                  <a:gd name="T71" fmla="*/ 1005 h 1317"/>
                  <a:gd name="T72" fmla="*/ 761 w 761"/>
                  <a:gd name="T73" fmla="*/ 905 h 1317"/>
                  <a:gd name="T74" fmla="*/ 752 w 761"/>
                  <a:gd name="T75" fmla="*/ 796 h 1317"/>
                  <a:gd name="T76" fmla="*/ 732 w 761"/>
                  <a:gd name="T77" fmla="*/ 675 h 1317"/>
                  <a:gd name="T78" fmla="*/ 702 w 761"/>
                  <a:gd name="T79" fmla="*/ 546 h 1317"/>
                  <a:gd name="T80" fmla="*/ 664 w 761"/>
                  <a:gd name="T81" fmla="*/ 408 h 1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61" h="1317">
                    <a:moveTo>
                      <a:pt x="664" y="408"/>
                    </a:moveTo>
                    <a:lnTo>
                      <a:pt x="648" y="366"/>
                    </a:lnTo>
                    <a:lnTo>
                      <a:pt x="626" y="313"/>
                    </a:lnTo>
                    <a:lnTo>
                      <a:pt x="597" y="250"/>
                    </a:lnTo>
                    <a:lnTo>
                      <a:pt x="564" y="192"/>
                    </a:lnTo>
                    <a:lnTo>
                      <a:pt x="522" y="129"/>
                    </a:lnTo>
                    <a:lnTo>
                      <a:pt x="472" y="79"/>
                    </a:lnTo>
                    <a:lnTo>
                      <a:pt x="413" y="33"/>
                    </a:lnTo>
                    <a:lnTo>
                      <a:pt x="351" y="8"/>
                    </a:lnTo>
                    <a:lnTo>
                      <a:pt x="276" y="0"/>
                    </a:lnTo>
                    <a:lnTo>
                      <a:pt x="192" y="12"/>
                    </a:lnTo>
                    <a:lnTo>
                      <a:pt x="117" y="49"/>
                    </a:lnTo>
                    <a:lnTo>
                      <a:pt x="62" y="104"/>
                    </a:lnTo>
                    <a:lnTo>
                      <a:pt x="25" y="166"/>
                    </a:lnTo>
                    <a:lnTo>
                      <a:pt x="8" y="241"/>
                    </a:lnTo>
                    <a:lnTo>
                      <a:pt x="0" y="321"/>
                    </a:lnTo>
                    <a:lnTo>
                      <a:pt x="4" y="404"/>
                    </a:lnTo>
                    <a:lnTo>
                      <a:pt x="17" y="487"/>
                    </a:lnTo>
                    <a:lnTo>
                      <a:pt x="33" y="571"/>
                    </a:lnTo>
                    <a:lnTo>
                      <a:pt x="50" y="647"/>
                    </a:lnTo>
                    <a:lnTo>
                      <a:pt x="67" y="713"/>
                    </a:lnTo>
                    <a:lnTo>
                      <a:pt x="88" y="784"/>
                    </a:lnTo>
                    <a:lnTo>
                      <a:pt x="113" y="863"/>
                    </a:lnTo>
                    <a:lnTo>
                      <a:pt x="146" y="950"/>
                    </a:lnTo>
                    <a:lnTo>
                      <a:pt x="184" y="1038"/>
                    </a:lnTo>
                    <a:lnTo>
                      <a:pt x="229" y="1118"/>
                    </a:lnTo>
                    <a:lnTo>
                      <a:pt x="280" y="1192"/>
                    </a:lnTo>
                    <a:lnTo>
                      <a:pt x="338" y="1255"/>
                    </a:lnTo>
                    <a:lnTo>
                      <a:pt x="401" y="1297"/>
                    </a:lnTo>
                    <a:lnTo>
                      <a:pt x="472" y="1317"/>
                    </a:lnTo>
                    <a:lnTo>
                      <a:pt x="548" y="1305"/>
                    </a:lnTo>
                    <a:lnTo>
                      <a:pt x="618" y="1276"/>
                    </a:lnTo>
                    <a:lnTo>
                      <a:pt x="673" y="1226"/>
                    </a:lnTo>
                    <a:lnTo>
                      <a:pt x="714" y="1167"/>
                    </a:lnTo>
                    <a:lnTo>
                      <a:pt x="744" y="1092"/>
                    </a:lnTo>
                    <a:lnTo>
                      <a:pt x="756" y="1005"/>
                    </a:lnTo>
                    <a:lnTo>
                      <a:pt x="761" y="905"/>
                    </a:lnTo>
                    <a:lnTo>
                      <a:pt x="752" y="796"/>
                    </a:lnTo>
                    <a:lnTo>
                      <a:pt x="732" y="675"/>
                    </a:lnTo>
                    <a:lnTo>
                      <a:pt x="702" y="546"/>
                    </a:lnTo>
                    <a:lnTo>
                      <a:pt x="664" y="408"/>
                    </a:lnTo>
                  </a:path>
                </a:pathLst>
              </a:custGeom>
              <a:noFill/>
              <a:ln w="0">
                <a:solidFill>
                  <a:srgbClr val="FFE5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683" name="Freeform 11"/>
              <p:cNvSpPr>
                <a:spLocks/>
              </p:cNvSpPr>
              <p:nvPr/>
            </p:nvSpPr>
            <p:spPr bwMode="auto">
              <a:xfrm>
                <a:off x="1754" y="2091"/>
                <a:ext cx="20" cy="29"/>
              </a:xfrm>
              <a:custGeom>
                <a:avLst/>
                <a:gdLst>
                  <a:gd name="T0" fmla="*/ 0 w 619"/>
                  <a:gd name="T1" fmla="*/ 534 h 909"/>
                  <a:gd name="T2" fmla="*/ 25 w 619"/>
                  <a:gd name="T3" fmla="*/ 597 h 909"/>
                  <a:gd name="T4" fmla="*/ 54 w 619"/>
                  <a:gd name="T5" fmla="*/ 655 h 909"/>
                  <a:gd name="T6" fmla="*/ 87 w 619"/>
                  <a:gd name="T7" fmla="*/ 714 h 909"/>
                  <a:gd name="T8" fmla="*/ 126 w 619"/>
                  <a:gd name="T9" fmla="*/ 768 h 909"/>
                  <a:gd name="T10" fmla="*/ 163 w 619"/>
                  <a:gd name="T11" fmla="*/ 818 h 909"/>
                  <a:gd name="T12" fmla="*/ 204 w 619"/>
                  <a:gd name="T13" fmla="*/ 855 h 909"/>
                  <a:gd name="T14" fmla="*/ 251 w 619"/>
                  <a:gd name="T15" fmla="*/ 884 h 909"/>
                  <a:gd name="T16" fmla="*/ 301 w 619"/>
                  <a:gd name="T17" fmla="*/ 905 h 909"/>
                  <a:gd name="T18" fmla="*/ 351 w 619"/>
                  <a:gd name="T19" fmla="*/ 909 h 909"/>
                  <a:gd name="T20" fmla="*/ 406 w 619"/>
                  <a:gd name="T21" fmla="*/ 897 h 909"/>
                  <a:gd name="T22" fmla="*/ 476 w 619"/>
                  <a:gd name="T23" fmla="*/ 868 h 909"/>
                  <a:gd name="T24" fmla="*/ 531 w 619"/>
                  <a:gd name="T25" fmla="*/ 818 h 909"/>
                  <a:gd name="T26" fmla="*/ 572 w 619"/>
                  <a:gd name="T27" fmla="*/ 759 h 909"/>
                  <a:gd name="T28" fmla="*/ 602 w 619"/>
                  <a:gd name="T29" fmla="*/ 684 h 909"/>
                  <a:gd name="T30" fmla="*/ 614 w 619"/>
                  <a:gd name="T31" fmla="*/ 597 h 909"/>
                  <a:gd name="T32" fmla="*/ 619 w 619"/>
                  <a:gd name="T33" fmla="*/ 497 h 909"/>
                  <a:gd name="T34" fmla="*/ 610 w 619"/>
                  <a:gd name="T35" fmla="*/ 388 h 909"/>
                  <a:gd name="T36" fmla="*/ 590 w 619"/>
                  <a:gd name="T37" fmla="*/ 267 h 909"/>
                  <a:gd name="T38" fmla="*/ 560 w 619"/>
                  <a:gd name="T39" fmla="*/ 138 h 909"/>
                  <a:gd name="T40" fmla="*/ 522 w 619"/>
                  <a:gd name="T41" fmla="*/ 0 h 909"/>
                  <a:gd name="T42" fmla="*/ 518 w 619"/>
                  <a:gd name="T43" fmla="*/ 4 h 909"/>
                  <a:gd name="T44" fmla="*/ 535 w 619"/>
                  <a:gd name="T45" fmla="*/ 88 h 909"/>
                  <a:gd name="T46" fmla="*/ 543 w 619"/>
                  <a:gd name="T47" fmla="*/ 159 h 909"/>
                  <a:gd name="T48" fmla="*/ 543 w 619"/>
                  <a:gd name="T49" fmla="*/ 221 h 909"/>
                  <a:gd name="T50" fmla="*/ 539 w 619"/>
                  <a:gd name="T51" fmla="*/ 276 h 909"/>
                  <a:gd name="T52" fmla="*/ 531 w 619"/>
                  <a:gd name="T53" fmla="*/ 321 h 909"/>
                  <a:gd name="T54" fmla="*/ 518 w 619"/>
                  <a:gd name="T55" fmla="*/ 368 h 909"/>
                  <a:gd name="T56" fmla="*/ 506 w 619"/>
                  <a:gd name="T57" fmla="*/ 409 h 909"/>
                  <a:gd name="T58" fmla="*/ 489 w 619"/>
                  <a:gd name="T59" fmla="*/ 446 h 909"/>
                  <a:gd name="T60" fmla="*/ 472 w 619"/>
                  <a:gd name="T61" fmla="*/ 489 h 909"/>
                  <a:gd name="T62" fmla="*/ 455 w 619"/>
                  <a:gd name="T63" fmla="*/ 534 h 909"/>
                  <a:gd name="T64" fmla="*/ 443 w 619"/>
                  <a:gd name="T65" fmla="*/ 563 h 909"/>
                  <a:gd name="T66" fmla="*/ 430 w 619"/>
                  <a:gd name="T67" fmla="*/ 593 h 909"/>
                  <a:gd name="T68" fmla="*/ 414 w 619"/>
                  <a:gd name="T69" fmla="*/ 622 h 909"/>
                  <a:gd name="T70" fmla="*/ 392 w 619"/>
                  <a:gd name="T71" fmla="*/ 643 h 909"/>
                  <a:gd name="T72" fmla="*/ 372 w 619"/>
                  <a:gd name="T73" fmla="*/ 659 h 909"/>
                  <a:gd name="T74" fmla="*/ 351 w 619"/>
                  <a:gd name="T75" fmla="*/ 676 h 909"/>
                  <a:gd name="T76" fmla="*/ 326 w 619"/>
                  <a:gd name="T77" fmla="*/ 684 h 909"/>
                  <a:gd name="T78" fmla="*/ 301 w 619"/>
                  <a:gd name="T79" fmla="*/ 693 h 909"/>
                  <a:gd name="T80" fmla="*/ 271 w 619"/>
                  <a:gd name="T81" fmla="*/ 693 h 909"/>
                  <a:gd name="T82" fmla="*/ 242 w 619"/>
                  <a:gd name="T83" fmla="*/ 693 h 909"/>
                  <a:gd name="T84" fmla="*/ 213 w 619"/>
                  <a:gd name="T85" fmla="*/ 684 h 909"/>
                  <a:gd name="T86" fmla="*/ 188 w 619"/>
                  <a:gd name="T87" fmla="*/ 676 h 909"/>
                  <a:gd name="T88" fmla="*/ 159 w 619"/>
                  <a:gd name="T89" fmla="*/ 663 h 909"/>
                  <a:gd name="T90" fmla="*/ 138 w 619"/>
                  <a:gd name="T91" fmla="*/ 647 h 909"/>
                  <a:gd name="T92" fmla="*/ 113 w 619"/>
                  <a:gd name="T93" fmla="*/ 634 h 909"/>
                  <a:gd name="T94" fmla="*/ 92 w 619"/>
                  <a:gd name="T95" fmla="*/ 614 h 909"/>
                  <a:gd name="T96" fmla="*/ 71 w 619"/>
                  <a:gd name="T97" fmla="*/ 597 h 909"/>
                  <a:gd name="T98" fmla="*/ 50 w 619"/>
                  <a:gd name="T99" fmla="*/ 575 h 909"/>
                  <a:gd name="T100" fmla="*/ 30 w 619"/>
                  <a:gd name="T101" fmla="*/ 555 h 909"/>
                  <a:gd name="T102" fmla="*/ 8 w 619"/>
                  <a:gd name="T103" fmla="*/ 534 h 909"/>
                  <a:gd name="T104" fmla="*/ 0 w 619"/>
                  <a:gd name="T105" fmla="*/ 534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19" h="909">
                    <a:moveTo>
                      <a:pt x="0" y="534"/>
                    </a:moveTo>
                    <a:lnTo>
                      <a:pt x="25" y="597"/>
                    </a:lnTo>
                    <a:lnTo>
                      <a:pt x="54" y="655"/>
                    </a:lnTo>
                    <a:lnTo>
                      <a:pt x="87" y="714"/>
                    </a:lnTo>
                    <a:lnTo>
                      <a:pt x="126" y="768"/>
                    </a:lnTo>
                    <a:lnTo>
                      <a:pt x="163" y="818"/>
                    </a:lnTo>
                    <a:lnTo>
                      <a:pt x="204" y="855"/>
                    </a:lnTo>
                    <a:lnTo>
                      <a:pt x="251" y="884"/>
                    </a:lnTo>
                    <a:lnTo>
                      <a:pt x="301" y="905"/>
                    </a:lnTo>
                    <a:lnTo>
                      <a:pt x="351" y="909"/>
                    </a:lnTo>
                    <a:lnTo>
                      <a:pt x="406" y="897"/>
                    </a:lnTo>
                    <a:lnTo>
                      <a:pt x="476" y="868"/>
                    </a:lnTo>
                    <a:lnTo>
                      <a:pt x="531" y="818"/>
                    </a:lnTo>
                    <a:lnTo>
                      <a:pt x="572" y="759"/>
                    </a:lnTo>
                    <a:lnTo>
                      <a:pt x="602" y="684"/>
                    </a:lnTo>
                    <a:lnTo>
                      <a:pt x="614" y="597"/>
                    </a:lnTo>
                    <a:lnTo>
                      <a:pt x="619" y="497"/>
                    </a:lnTo>
                    <a:lnTo>
                      <a:pt x="610" y="388"/>
                    </a:lnTo>
                    <a:lnTo>
                      <a:pt x="590" y="267"/>
                    </a:lnTo>
                    <a:lnTo>
                      <a:pt x="560" y="138"/>
                    </a:lnTo>
                    <a:lnTo>
                      <a:pt x="522" y="0"/>
                    </a:lnTo>
                    <a:lnTo>
                      <a:pt x="518" y="4"/>
                    </a:lnTo>
                    <a:lnTo>
                      <a:pt x="535" y="88"/>
                    </a:lnTo>
                    <a:lnTo>
                      <a:pt x="543" y="159"/>
                    </a:lnTo>
                    <a:lnTo>
                      <a:pt x="543" y="221"/>
                    </a:lnTo>
                    <a:lnTo>
                      <a:pt x="539" y="276"/>
                    </a:lnTo>
                    <a:lnTo>
                      <a:pt x="531" y="321"/>
                    </a:lnTo>
                    <a:lnTo>
                      <a:pt x="518" y="368"/>
                    </a:lnTo>
                    <a:lnTo>
                      <a:pt x="506" y="409"/>
                    </a:lnTo>
                    <a:lnTo>
                      <a:pt x="489" y="446"/>
                    </a:lnTo>
                    <a:lnTo>
                      <a:pt x="472" y="489"/>
                    </a:lnTo>
                    <a:lnTo>
                      <a:pt x="455" y="534"/>
                    </a:lnTo>
                    <a:lnTo>
                      <a:pt x="443" y="563"/>
                    </a:lnTo>
                    <a:lnTo>
                      <a:pt x="430" y="593"/>
                    </a:lnTo>
                    <a:lnTo>
                      <a:pt x="414" y="622"/>
                    </a:lnTo>
                    <a:lnTo>
                      <a:pt x="392" y="643"/>
                    </a:lnTo>
                    <a:lnTo>
                      <a:pt x="372" y="659"/>
                    </a:lnTo>
                    <a:lnTo>
                      <a:pt x="351" y="676"/>
                    </a:lnTo>
                    <a:lnTo>
                      <a:pt x="326" y="684"/>
                    </a:lnTo>
                    <a:lnTo>
                      <a:pt x="301" y="693"/>
                    </a:lnTo>
                    <a:lnTo>
                      <a:pt x="271" y="693"/>
                    </a:lnTo>
                    <a:lnTo>
                      <a:pt x="242" y="693"/>
                    </a:lnTo>
                    <a:lnTo>
                      <a:pt x="213" y="684"/>
                    </a:lnTo>
                    <a:lnTo>
                      <a:pt x="188" y="676"/>
                    </a:lnTo>
                    <a:lnTo>
                      <a:pt x="159" y="663"/>
                    </a:lnTo>
                    <a:lnTo>
                      <a:pt x="138" y="647"/>
                    </a:lnTo>
                    <a:lnTo>
                      <a:pt x="113" y="634"/>
                    </a:lnTo>
                    <a:lnTo>
                      <a:pt x="92" y="614"/>
                    </a:lnTo>
                    <a:lnTo>
                      <a:pt x="71" y="597"/>
                    </a:lnTo>
                    <a:lnTo>
                      <a:pt x="50" y="575"/>
                    </a:lnTo>
                    <a:lnTo>
                      <a:pt x="30" y="555"/>
                    </a:lnTo>
                    <a:lnTo>
                      <a:pt x="8" y="534"/>
                    </a:lnTo>
                    <a:lnTo>
                      <a:pt x="0" y="534"/>
                    </a:lnTo>
                    <a:close/>
                  </a:path>
                </a:pathLst>
              </a:custGeom>
              <a:solidFill>
                <a:srgbClr val="F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684" name="Freeform 12"/>
              <p:cNvSpPr>
                <a:spLocks/>
              </p:cNvSpPr>
              <p:nvPr/>
            </p:nvSpPr>
            <p:spPr bwMode="auto">
              <a:xfrm>
                <a:off x="1753" y="2083"/>
                <a:ext cx="21" cy="37"/>
              </a:xfrm>
              <a:custGeom>
                <a:avLst/>
                <a:gdLst>
                  <a:gd name="T0" fmla="*/ 0 w 661"/>
                  <a:gd name="T1" fmla="*/ 692 h 1188"/>
                  <a:gd name="T2" fmla="*/ 21 w 661"/>
                  <a:gd name="T3" fmla="*/ 763 h 1188"/>
                  <a:gd name="T4" fmla="*/ 50 w 661"/>
                  <a:gd name="T5" fmla="*/ 838 h 1188"/>
                  <a:gd name="T6" fmla="*/ 84 w 661"/>
                  <a:gd name="T7" fmla="*/ 913 h 1188"/>
                  <a:gd name="T8" fmla="*/ 125 w 661"/>
                  <a:gd name="T9" fmla="*/ 985 h 1188"/>
                  <a:gd name="T10" fmla="*/ 168 w 661"/>
                  <a:gd name="T11" fmla="*/ 1047 h 1188"/>
                  <a:gd name="T12" fmla="*/ 213 w 661"/>
                  <a:gd name="T13" fmla="*/ 1106 h 1188"/>
                  <a:gd name="T14" fmla="*/ 268 w 661"/>
                  <a:gd name="T15" fmla="*/ 1147 h 1188"/>
                  <a:gd name="T16" fmla="*/ 322 w 661"/>
                  <a:gd name="T17" fmla="*/ 1176 h 1188"/>
                  <a:gd name="T18" fmla="*/ 385 w 661"/>
                  <a:gd name="T19" fmla="*/ 1188 h 1188"/>
                  <a:gd name="T20" fmla="*/ 448 w 661"/>
                  <a:gd name="T21" fmla="*/ 1176 h 1188"/>
                  <a:gd name="T22" fmla="*/ 518 w 661"/>
                  <a:gd name="T23" fmla="*/ 1147 h 1188"/>
                  <a:gd name="T24" fmla="*/ 573 w 661"/>
                  <a:gd name="T25" fmla="*/ 1097 h 1188"/>
                  <a:gd name="T26" fmla="*/ 614 w 661"/>
                  <a:gd name="T27" fmla="*/ 1038 h 1188"/>
                  <a:gd name="T28" fmla="*/ 644 w 661"/>
                  <a:gd name="T29" fmla="*/ 963 h 1188"/>
                  <a:gd name="T30" fmla="*/ 656 w 661"/>
                  <a:gd name="T31" fmla="*/ 876 h 1188"/>
                  <a:gd name="T32" fmla="*/ 661 w 661"/>
                  <a:gd name="T33" fmla="*/ 776 h 1188"/>
                  <a:gd name="T34" fmla="*/ 652 w 661"/>
                  <a:gd name="T35" fmla="*/ 667 h 1188"/>
                  <a:gd name="T36" fmla="*/ 632 w 661"/>
                  <a:gd name="T37" fmla="*/ 546 h 1188"/>
                  <a:gd name="T38" fmla="*/ 602 w 661"/>
                  <a:gd name="T39" fmla="*/ 417 h 1188"/>
                  <a:gd name="T40" fmla="*/ 564 w 661"/>
                  <a:gd name="T41" fmla="*/ 279 h 1188"/>
                  <a:gd name="T42" fmla="*/ 556 w 661"/>
                  <a:gd name="T43" fmla="*/ 262 h 1188"/>
                  <a:gd name="T44" fmla="*/ 548 w 661"/>
                  <a:gd name="T45" fmla="*/ 237 h 1188"/>
                  <a:gd name="T46" fmla="*/ 540 w 661"/>
                  <a:gd name="T47" fmla="*/ 213 h 1188"/>
                  <a:gd name="T48" fmla="*/ 526 w 661"/>
                  <a:gd name="T49" fmla="*/ 184 h 1188"/>
                  <a:gd name="T50" fmla="*/ 514 w 661"/>
                  <a:gd name="T51" fmla="*/ 154 h 1188"/>
                  <a:gd name="T52" fmla="*/ 497 w 661"/>
                  <a:gd name="T53" fmla="*/ 121 h 1188"/>
                  <a:gd name="T54" fmla="*/ 481 w 661"/>
                  <a:gd name="T55" fmla="*/ 92 h 1188"/>
                  <a:gd name="T56" fmla="*/ 464 w 661"/>
                  <a:gd name="T57" fmla="*/ 63 h 1188"/>
                  <a:gd name="T58" fmla="*/ 444 w 661"/>
                  <a:gd name="T59" fmla="*/ 29 h 1188"/>
                  <a:gd name="T60" fmla="*/ 422 w 661"/>
                  <a:gd name="T61" fmla="*/ 0 h 1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61" h="1188">
                    <a:moveTo>
                      <a:pt x="0" y="692"/>
                    </a:moveTo>
                    <a:lnTo>
                      <a:pt x="21" y="763"/>
                    </a:lnTo>
                    <a:lnTo>
                      <a:pt x="50" y="838"/>
                    </a:lnTo>
                    <a:lnTo>
                      <a:pt x="84" y="913"/>
                    </a:lnTo>
                    <a:lnTo>
                      <a:pt x="125" y="985"/>
                    </a:lnTo>
                    <a:lnTo>
                      <a:pt x="168" y="1047"/>
                    </a:lnTo>
                    <a:lnTo>
                      <a:pt x="213" y="1106"/>
                    </a:lnTo>
                    <a:lnTo>
                      <a:pt x="268" y="1147"/>
                    </a:lnTo>
                    <a:lnTo>
                      <a:pt x="322" y="1176"/>
                    </a:lnTo>
                    <a:lnTo>
                      <a:pt x="385" y="1188"/>
                    </a:lnTo>
                    <a:lnTo>
                      <a:pt x="448" y="1176"/>
                    </a:lnTo>
                    <a:lnTo>
                      <a:pt x="518" y="1147"/>
                    </a:lnTo>
                    <a:lnTo>
                      <a:pt x="573" y="1097"/>
                    </a:lnTo>
                    <a:lnTo>
                      <a:pt x="614" y="1038"/>
                    </a:lnTo>
                    <a:lnTo>
                      <a:pt x="644" y="963"/>
                    </a:lnTo>
                    <a:lnTo>
                      <a:pt x="656" y="876"/>
                    </a:lnTo>
                    <a:lnTo>
                      <a:pt x="661" y="776"/>
                    </a:lnTo>
                    <a:lnTo>
                      <a:pt x="652" y="667"/>
                    </a:lnTo>
                    <a:lnTo>
                      <a:pt x="632" y="546"/>
                    </a:lnTo>
                    <a:lnTo>
                      <a:pt x="602" y="417"/>
                    </a:lnTo>
                    <a:lnTo>
                      <a:pt x="564" y="279"/>
                    </a:lnTo>
                    <a:lnTo>
                      <a:pt x="556" y="262"/>
                    </a:lnTo>
                    <a:lnTo>
                      <a:pt x="548" y="237"/>
                    </a:lnTo>
                    <a:lnTo>
                      <a:pt x="540" y="213"/>
                    </a:lnTo>
                    <a:lnTo>
                      <a:pt x="526" y="184"/>
                    </a:lnTo>
                    <a:lnTo>
                      <a:pt x="514" y="154"/>
                    </a:lnTo>
                    <a:lnTo>
                      <a:pt x="497" y="121"/>
                    </a:lnTo>
                    <a:lnTo>
                      <a:pt x="481" y="92"/>
                    </a:lnTo>
                    <a:lnTo>
                      <a:pt x="464" y="63"/>
                    </a:lnTo>
                    <a:lnTo>
                      <a:pt x="444" y="29"/>
                    </a:lnTo>
                    <a:lnTo>
                      <a:pt x="422"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685" name="Freeform 13"/>
              <p:cNvSpPr>
                <a:spLocks/>
              </p:cNvSpPr>
              <p:nvPr/>
            </p:nvSpPr>
            <p:spPr bwMode="auto">
              <a:xfrm>
                <a:off x="1711" y="2027"/>
                <a:ext cx="52" cy="126"/>
              </a:xfrm>
              <a:custGeom>
                <a:avLst/>
                <a:gdLst>
                  <a:gd name="T0" fmla="*/ 1646 w 1646"/>
                  <a:gd name="T1" fmla="*/ 4055 h 4055"/>
                  <a:gd name="T2" fmla="*/ 1626 w 1646"/>
                  <a:gd name="T3" fmla="*/ 4030 h 4055"/>
                  <a:gd name="T4" fmla="*/ 1571 w 1646"/>
                  <a:gd name="T5" fmla="*/ 3905 h 4055"/>
                  <a:gd name="T6" fmla="*/ 1487 w 1646"/>
                  <a:gd name="T7" fmla="*/ 3717 h 4055"/>
                  <a:gd name="T8" fmla="*/ 1387 w 1646"/>
                  <a:gd name="T9" fmla="*/ 3479 h 4055"/>
                  <a:gd name="T10" fmla="*/ 1282 w 1646"/>
                  <a:gd name="T11" fmla="*/ 3207 h 4055"/>
                  <a:gd name="T12" fmla="*/ 1174 w 1646"/>
                  <a:gd name="T13" fmla="*/ 2924 h 4055"/>
                  <a:gd name="T14" fmla="*/ 1078 w 1646"/>
                  <a:gd name="T15" fmla="*/ 2636 h 4055"/>
                  <a:gd name="T16" fmla="*/ 998 w 1646"/>
                  <a:gd name="T17" fmla="*/ 2365 h 4055"/>
                  <a:gd name="T18" fmla="*/ 945 w 1646"/>
                  <a:gd name="T19" fmla="*/ 2123 h 4055"/>
                  <a:gd name="T20" fmla="*/ 932 w 1646"/>
                  <a:gd name="T21" fmla="*/ 1931 h 4055"/>
                  <a:gd name="T22" fmla="*/ 919 w 1646"/>
                  <a:gd name="T23" fmla="*/ 1931 h 4055"/>
                  <a:gd name="T24" fmla="*/ 894 w 1646"/>
                  <a:gd name="T25" fmla="*/ 1935 h 4055"/>
                  <a:gd name="T26" fmla="*/ 848 w 1646"/>
                  <a:gd name="T27" fmla="*/ 1931 h 4055"/>
                  <a:gd name="T28" fmla="*/ 785 w 1646"/>
                  <a:gd name="T29" fmla="*/ 1919 h 4055"/>
                  <a:gd name="T30" fmla="*/ 714 w 1646"/>
                  <a:gd name="T31" fmla="*/ 1882 h 4055"/>
                  <a:gd name="T32" fmla="*/ 630 w 1646"/>
                  <a:gd name="T33" fmla="*/ 1814 h 4055"/>
                  <a:gd name="T34" fmla="*/ 539 w 1646"/>
                  <a:gd name="T35" fmla="*/ 1718 h 4055"/>
                  <a:gd name="T36" fmla="*/ 442 w 1646"/>
                  <a:gd name="T37" fmla="*/ 1577 h 4055"/>
                  <a:gd name="T38" fmla="*/ 342 w 1646"/>
                  <a:gd name="T39" fmla="*/ 1385 h 4055"/>
                  <a:gd name="T40" fmla="*/ 238 w 1646"/>
                  <a:gd name="T41" fmla="*/ 1139 h 4055"/>
                  <a:gd name="T42" fmla="*/ 150 w 1646"/>
                  <a:gd name="T43" fmla="*/ 901 h 4055"/>
                  <a:gd name="T44" fmla="*/ 88 w 1646"/>
                  <a:gd name="T45" fmla="*/ 705 h 4055"/>
                  <a:gd name="T46" fmla="*/ 46 w 1646"/>
                  <a:gd name="T47" fmla="*/ 542 h 4055"/>
                  <a:gd name="T48" fmla="*/ 17 w 1646"/>
                  <a:gd name="T49" fmla="*/ 413 h 4055"/>
                  <a:gd name="T50" fmla="*/ 4 w 1646"/>
                  <a:gd name="T51" fmla="*/ 309 h 4055"/>
                  <a:gd name="T52" fmla="*/ 0 w 1646"/>
                  <a:gd name="T53" fmla="*/ 229 h 4055"/>
                  <a:gd name="T54" fmla="*/ 0 w 1646"/>
                  <a:gd name="T55" fmla="*/ 159 h 4055"/>
                  <a:gd name="T56" fmla="*/ 8 w 1646"/>
                  <a:gd name="T57" fmla="*/ 104 h 4055"/>
                  <a:gd name="T58" fmla="*/ 13 w 1646"/>
                  <a:gd name="T59" fmla="*/ 55 h 4055"/>
                  <a:gd name="T60" fmla="*/ 21 w 1646"/>
                  <a:gd name="T61" fmla="*/ 0 h 4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46" h="4055">
                    <a:moveTo>
                      <a:pt x="1646" y="4055"/>
                    </a:moveTo>
                    <a:lnTo>
                      <a:pt x="1626" y="4030"/>
                    </a:lnTo>
                    <a:lnTo>
                      <a:pt x="1571" y="3905"/>
                    </a:lnTo>
                    <a:lnTo>
                      <a:pt x="1487" y="3717"/>
                    </a:lnTo>
                    <a:lnTo>
                      <a:pt x="1387" y="3479"/>
                    </a:lnTo>
                    <a:lnTo>
                      <a:pt x="1282" y="3207"/>
                    </a:lnTo>
                    <a:lnTo>
                      <a:pt x="1174" y="2924"/>
                    </a:lnTo>
                    <a:lnTo>
                      <a:pt x="1078" y="2636"/>
                    </a:lnTo>
                    <a:lnTo>
                      <a:pt x="998" y="2365"/>
                    </a:lnTo>
                    <a:lnTo>
                      <a:pt x="945" y="2123"/>
                    </a:lnTo>
                    <a:lnTo>
                      <a:pt x="932" y="1931"/>
                    </a:lnTo>
                    <a:lnTo>
                      <a:pt x="919" y="1931"/>
                    </a:lnTo>
                    <a:lnTo>
                      <a:pt x="894" y="1935"/>
                    </a:lnTo>
                    <a:lnTo>
                      <a:pt x="848" y="1931"/>
                    </a:lnTo>
                    <a:lnTo>
                      <a:pt x="785" y="1919"/>
                    </a:lnTo>
                    <a:lnTo>
                      <a:pt x="714" y="1882"/>
                    </a:lnTo>
                    <a:lnTo>
                      <a:pt x="630" y="1814"/>
                    </a:lnTo>
                    <a:lnTo>
                      <a:pt x="539" y="1718"/>
                    </a:lnTo>
                    <a:lnTo>
                      <a:pt x="442" y="1577"/>
                    </a:lnTo>
                    <a:lnTo>
                      <a:pt x="342" y="1385"/>
                    </a:lnTo>
                    <a:lnTo>
                      <a:pt x="238" y="1139"/>
                    </a:lnTo>
                    <a:lnTo>
                      <a:pt x="150" y="901"/>
                    </a:lnTo>
                    <a:lnTo>
                      <a:pt x="88" y="705"/>
                    </a:lnTo>
                    <a:lnTo>
                      <a:pt x="46" y="542"/>
                    </a:lnTo>
                    <a:lnTo>
                      <a:pt x="17" y="413"/>
                    </a:lnTo>
                    <a:lnTo>
                      <a:pt x="4" y="309"/>
                    </a:lnTo>
                    <a:lnTo>
                      <a:pt x="0" y="229"/>
                    </a:lnTo>
                    <a:lnTo>
                      <a:pt x="0" y="159"/>
                    </a:lnTo>
                    <a:lnTo>
                      <a:pt x="8" y="104"/>
                    </a:lnTo>
                    <a:lnTo>
                      <a:pt x="13" y="55"/>
                    </a:lnTo>
                    <a:lnTo>
                      <a:pt x="21"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686" name="Freeform 14"/>
              <p:cNvSpPr>
                <a:spLocks/>
              </p:cNvSpPr>
              <p:nvPr/>
            </p:nvSpPr>
            <p:spPr bwMode="auto">
              <a:xfrm>
                <a:off x="1782" y="2076"/>
                <a:ext cx="20" cy="77"/>
              </a:xfrm>
              <a:custGeom>
                <a:avLst/>
                <a:gdLst>
                  <a:gd name="T0" fmla="*/ 8 w 643"/>
                  <a:gd name="T1" fmla="*/ 0 h 2478"/>
                  <a:gd name="T2" fmla="*/ 8 w 643"/>
                  <a:gd name="T3" fmla="*/ 4 h 2478"/>
                  <a:gd name="T4" fmla="*/ 4 w 643"/>
                  <a:gd name="T5" fmla="*/ 4 h 2478"/>
                  <a:gd name="T6" fmla="*/ 4 w 643"/>
                  <a:gd name="T7" fmla="*/ 8 h 2478"/>
                  <a:gd name="T8" fmla="*/ 0 w 643"/>
                  <a:gd name="T9" fmla="*/ 8 h 2478"/>
                  <a:gd name="T10" fmla="*/ 0 w 643"/>
                  <a:gd name="T11" fmla="*/ 4 h 2478"/>
                  <a:gd name="T12" fmla="*/ 0 w 643"/>
                  <a:gd name="T13" fmla="*/ 0 h 2478"/>
                  <a:gd name="T14" fmla="*/ 4 w 643"/>
                  <a:gd name="T15" fmla="*/ 79 h 2478"/>
                  <a:gd name="T16" fmla="*/ 12 w 643"/>
                  <a:gd name="T17" fmla="*/ 158 h 2478"/>
                  <a:gd name="T18" fmla="*/ 20 w 643"/>
                  <a:gd name="T19" fmla="*/ 233 h 2478"/>
                  <a:gd name="T20" fmla="*/ 33 w 643"/>
                  <a:gd name="T21" fmla="*/ 313 h 2478"/>
                  <a:gd name="T22" fmla="*/ 41 w 643"/>
                  <a:gd name="T23" fmla="*/ 388 h 2478"/>
                  <a:gd name="T24" fmla="*/ 49 w 643"/>
                  <a:gd name="T25" fmla="*/ 467 h 2478"/>
                  <a:gd name="T26" fmla="*/ 58 w 643"/>
                  <a:gd name="T27" fmla="*/ 542 h 2478"/>
                  <a:gd name="T28" fmla="*/ 71 w 643"/>
                  <a:gd name="T29" fmla="*/ 622 h 2478"/>
                  <a:gd name="T30" fmla="*/ 79 w 643"/>
                  <a:gd name="T31" fmla="*/ 700 h 2478"/>
                  <a:gd name="T32" fmla="*/ 92 w 643"/>
                  <a:gd name="T33" fmla="*/ 780 h 2478"/>
                  <a:gd name="T34" fmla="*/ 108 w 643"/>
                  <a:gd name="T35" fmla="*/ 901 h 2478"/>
                  <a:gd name="T36" fmla="*/ 133 w 643"/>
                  <a:gd name="T37" fmla="*/ 1018 h 2478"/>
                  <a:gd name="T38" fmla="*/ 159 w 643"/>
                  <a:gd name="T39" fmla="*/ 1126 h 2478"/>
                  <a:gd name="T40" fmla="*/ 183 w 643"/>
                  <a:gd name="T41" fmla="*/ 1226 h 2478"/>
                  <a:gd name="T42" fmla="*/ 212 w 643"/>
                  <a:gd name="T43" fmla="*/ 1323 h 2478"/>
                  <a:gd name="T44" fmla="*/ 241 w 643"/>
                  <a:gd name="T45" fmla="*/ 1419 h 2478"/>
                  <a:gd name="T46" fmla="*/ 271 w 643"/>
                  <a:gd name="T47" fmla="*/ 1514 h 2478"/>
                  <a:gd name="T48" fmla="*/ 300 w 643"/>
                  <a:gd name="T49" fmla="*/ 1610 h 2478"/>
                  <a:gd name="T50" fmla="*/ 333 w 643"/>
                  <a:gd name="T51" fmla="*/ 1706 h 2478"/>
                  <a:gd name="T52" fmla="*/ 363 w 643"/>
                  <a:gd name="T53" fmla="*/ 1806 h 2478"/>
                  <a:gd name="T54" fmla="*/ 380 w 643"/>
                  <a:gd name="T55" fmla="*/ 1873 h 2478"/>
                  <a:gd name="T56" fmla="*/ 400 w 643"/>
                  <a:gd name="T57" fmla="*/ 1939 h 2478"/>
                  <a:gd name="T58" fmla="*/ 425 w 643"/>
                  <a:gd name="T59" fmla="*/ 2007 h 2478"/>
                  <a:gd name="T60" fmla="*/ 451 w 643"/>
                  <a:gd name="T61" fmla="*/ 2077 h 2478"/>
                  <a:gd name="T62" fmla="*/ 480 w 643"/>
                  <a:gd name="T63" fmla="*/ 2148 h 2478"/>
                  <a:gd name="T64" fmla="*/ 505 w 643"/>
                  <a:gd name="T65" fmla="*/ 2215 h 2478"/>
                  <a:gd name="T66" fmla="*/ 539 w 643"/>
                  <a:gd name="T67" fmla="*/ 2286 h 2478"/>
                  <a:gd name="T68" fmla="*/ 572 w 643"/>
                  <a:gd name="T69" fmla="*/ 2357 h 2478"/>
                  <a:gd name="T70" fmla="*/ 605 w 643"/>
                  <a:gd name="T71" fmla="*/ 2427 h 2478"/>
                  <a:gd name="T72" fmla="*/ 643 w 643"/>
                  <a:gd name="T73" fmla="*/ 2478 h 2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3" h="2478">
                    <a:moveTo>
                      <a:pt x="8" y="0"/>
                    </a:moveTo>
                    <a:lnTo>
                      <a:pt x="8" y="4"/>
                    </a:lnTo>
                    <a:lnTo>
                      <a:pt x="4" y="4"/>
                    </a:lnTo>
                    <a:lnTo>
                      <a:pt x="4" y="8"/>
                    </a:lnTo>
                    <a:lnTo>
                      <a:pt x="0" y="8"/>
                    </a:lnTo>
                    <a:lnTo>
                      <a:pt x="0" y="4"/>
                    </a:lnTo>
                    <a:lnTo>
                      <a:pt x="0" y="0"/>
                    </a:lnTo>
                    <a:lnTo>
                      <a:pt x="4" y="79"/>
                    </a:lnTo>
                    <a:lnTo>
                      <a:pt x="12" y="158"/>
                    </a:lnTo>
                    <a:lnTo>
                      <a:pt x="20" y="233"/>
                    </a:lnTo>
                    <a:lnTo>
                      <a:pt x="33" y="313"/>
                    </a:lnTo>
                    <a:lnTo>
                      <a:pt x="41" y="388"/>
                    </a:lnTo>
                    <a:lnTo>
                      <a:pt x="49" y="467"/>
                    </a:lnTo>
                    <a:lnTo>
                      <a:pt x="58" y="542"/>
                    </a:lnTo>
                    <a:lnTo>
                      <a:pt x="71" y="622"/>
                    </a:lnTo>
                    <a:lnTo>
                      <a:pt x="79" y="700"/>
                    </a:lnTo>
                    <a:lnTo>
                      <a:pt x="92" y="780"/>
                    </a:lnTo>
                    <a:lnTo>
                      <a:pt x="108" y="901"/>
                    </a:lnTo>
                    <a:lnTo>
                      <a:pt x="133" y="1018"/>
                    </a:lnTo>
                    <a:lnTo>
                      <a:pt x="159" y="1126"/>
                    </a:lnTo>
                    <a:lnTo>
                      <a:pt x="183" y="1226"/>
                    </a:lnTo>
                    <a:lnTo>
                      <a:pt x="212" y="1323"/>
                    </a:lnTo>
                    <a:lnTo>
                      <a:pt x="241" y="1419"/>
                    </a:lnTo>
                    <a:lnTo>
                      <a:pt x="271" y="1514"/>
                    </a:lnTo>
                    <a:lnTo>
                      <a:pt x="300" y="1610"/>
                    </a:lnTo>
                    <a:lnTo>
                      <a:pt x="333" y="1706"/>
                    </a:lnTo>
                    <a:lnTo>
                      <a:pt x="363" y="1806"/>
                    </a:lnTo>
                    <a:lnTo>
                      <a:pt x="380" y="1873"/>
                    </a:lnTo>
                    <a:lnTo>
                      <a:pt x="400" y="1939"/>
                    </a:lnTo>
                    <a:lnTo>
                      <a:pt x="425" y="2007"/>
                    </a:lnTo>
                    <a:lnTo>
                      <a:pt x="451" y="2077"/>
                    </a:lnTo>
                    <a:lnTo>
                      <a:pt x="480" y="2148"/>
                    </a:lnTo>
                    <a:lnTo>
                      <a:pt x="505" y="2215"/>
                    </a:lnTo>
                    <a:lnTo>
                      <a:pt x="539" y="2286"/>
                    </a:lnTo>
                    <a:lnTo>
                      <a:pt x="572" y="2357"/>
                    </a:lnTo>
                    <a:lnTo>
                      <a:pt x="605" y="2427"/>
                    </a:lnTo>
                    <a:lnTo>
                      <a:pt x="643" y="2478"/>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687" name="Freeform 15"/>
              <p:cNvSpPr>
                <a:spLocks/>
              </p:cNvSpPr>
              <p:nvPr/>
            </p:nvSpPr>
            <p:spPr bwMode="auto">
              <a:xfrm>
                <a:off x="1740" y="2065"/>
                <a:ext cx="26" cy="22"/>
              </a:xfrm>
              <a:custGeom>
                <a:avLst/>
                <a:gdLst>
                  <a:gd name="T0" fmla="*/ 0 w 835"/>
                  <a:gd name="T1" fmla="*/ 709 h 709"/>
                  <a:gd name="T2" fmla="*/ 8 w 835"/>
                  <a:gd name="T3" fmla="*/ 700 h 709"/>
                  <a:gd name="T4" fmla="*/ 17 w 835"/>
                  <a:gd name="T5" fmla="*/ 696 h 709"/>
                  <a:gd name="T6" fmla="*/ 29 w 835"/>
                  <a:gd name="T7" fmla="*/ 688 h 709"/>
                  <a:gd name="T8" fmla="*/ 37 w 835"/>
                  <a:gd name="T9" fmla="*/ 680 h 709"/>
                  <a:gd name="T10" fmla="*/ 46 w 835"/>
                  <a:gd name="T11" fmla="*/ 671 h 709"/>
                  <a:gd name="T12" fmla="*/ 54 w 835"/>
                  <a:gd name="T13" fmla="*/ 663 h 709"/>
                  <a:gd name="T14" fmla="*/ 62 w 835"/>
                  <a:gd name="T15" fmla="*/ 651 h 709"/>
                  <a:gd name="T16" fmla="*/ 70 w 835"/>
                  <a:gd name="T17" fmla="*/ 643 h 709"/>
                  <a:gd name="T18" fmla="*/ 79 w 835"/>
                  <a:gd name="T19" fmla="*/ 630 h 709"/>
                  <a:gd name="T20" fmla="*/ 83 w 835"/>
                  <a:gd name="T21" fmla="*/ 622 h 709"/>
                  <a:gd name="T22" fmla="*/ 138 w 835"/>
                  <a:gd name="T23" fmla="*/ 534 h 709"/>
                  <a:gd name="T24" fmla="*/ 197 w 835"/>
                  <a:gd name="T25" fmla="*/ 446 h 709"/>
                  <a:gd name="T26" fmla="*/ 254 w 835"/>
                  <a:gd name="T27" fmla="*/ 362 h 709"/>
                  <a:gd name="T28" fmla="*/ 317 w 835"/>
                  <a:gd name="T29" fmla="*/ 288 h 709"/>
                  <a:gd name="T30" fmla="*/ 389 w 835"/>
                  <a:gd name="T31" fmla="*/ 217 h 709"/>
                  <a:gd name="T32" fmla="*/ 463 w 835"/>
                  <a:gd name="T33" fmla="*/ 150 h 709"/>
                  <a:gd name="T34" fmla="*/ 543 w 835"/>
                  <a:gd name="T35" fmla="*/ 96 h 709"/>
                  <a:gd name="T36" fmla="*/ 631 w 835"/>
                  <a:gd name="T37" fmla="*/ 50 h 709"/>
                  <a:gd name="T38" fmla="*/ 731 w 835"/>
                  <a:gd name="T39" fmla="*/ 20 h 709"/>
                  <a:gd name="T40" fmla="*/ 835 w 835"/>
                  <a:gd name="T41" fmla="*/ 0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35" h="709">
                    <a:moveTo>
                      <a:pt x="0" y="709"/>
                    </a:moveTo>
                    <a:lnTo>
                      <a:pt x="8" y="700"/>
                    </a:lnTo>
                    <a:lnTo>
                      <a:pt x="17" y="696"/>
                    </a:lnTo>
                    <a:lnTo>
                      <a:pt x="29" y="688"/>
                    </a:lnTo>
                    <a:lnTo>
                      <a:pt x="37" y="680"/>
                    </a:lnTo>
                    <a:lnTo>
                      <a:pt x="46" y="671"/>
                    </a:lnTo>
                    <a:lnTo>
                      <a:pt x="54" y="663"/>
                    </a:lnTo>
                    <a:lnTo>
                      <a:pt x="62" y="651"/>
                    </a:lnTo>
                    <a:lnTo>
                      <a:pt x="70" y="643"/>
                    </a:lnTo>
                    <a:lnTo>
                      <a:pt x="79" y="630"/>
                    </a:lnTo>
                    <a:lnTo>
                      <a:pt x="83" y="622"/>
                    </a:lnTo>
                    <a:lnTo>
                      <a:pt x="138" y="534"/>
                    </a:lnTo>
                    <a:lnTo>
                      <a:pt x="197" y="446"/>
                    </a:lnTo>
                    <a:lnTo>
                      <a:pt x="254" y="362"/>
                    </a:lnTo>
                    <a:lnTo>
                      <a:pt x="317" y="288"/>
                    </a:lnTo>
                    <a:lnTo>
                      <a:pt x="389" y="217"/>
                    </a:lnTo>
                    <a:lnTo>
                      <a:pt x="463" y="150"/>
                    </a:lnTo>
                    <a:lnTo>
                      <a:pt x="543" y="96"/>
                    </a:lnTo>
                    <a:lnTo>
                      <a:pt x="631" y="50"/>
                    </a:lnTo>
                    <a:lnTo>
                      <a:pt x="731" y="20"/>
                    </a:lnTo>
                    <a:lnTo>
                      <a:pt x="835"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688" name="Freeform 16"/>
              <p:cNvSpPr>
                <a:spLocks/>
              </p:cNvSpPr>
              <p:nvPr/>
            </p:nvSpPr>
            <p:spPr bwMode="auto">
              <a:xfrm>
                <a:off x="1753" y="2083"/>
                <a:ext cx="5" cy="7"/>
              </a:xfrm>
              <a:custGeom>
                <a:avLst/>
                <a:gdLst>
                  <a:gd name="T0" fmla="*/ 146 w 146"/>
                  <a:gd name="T1" fmla="*/ 17 h 217"/>
                  <a:gd name="T2" fmla="*/ 121 w 146"/>
                  <a:gd name="T3" fmla="*/ 21 h 217"/>
                  <a:gd name="T4" fmla="*/ 101 w 146"/>
                  <a:gd name="T5" fmla="*/ 33 h 217"/>
                  <a:gd name="T6" fmla="*/ 84 w 146"/>
                  <a:gd name="T7" fmla="*/ 51 h 217"/>
                  <a:gd name="T8" fmla="*/ 72 w 146"/>
                  <a:gd name="T9" fmla="*/ 67 h 217"/>
                  <a:gd name="T10" fmla="*/ 59 w 146"/>
                  <a:gd name="T11" fmla="*/ 92 h 217"/>
                  <a:gd name="T12" fmla="*/ 50 w 146"/>
                  <a:gd name="T13" fmla="*/ 113 h 217"/>
                  <a:gd name="T14" fmla="*/ 46 w 146"/>
                  <a:gd name="T15" fmla="*/ 142 h 217"/>
                  <a:gd name="T16" fmla="*/ 42 w 146"/>
                  <a:gd name="T17" fmla="*/ 167 h 217"/>
                  <a:gd name="T18" fmla="*/ 42 w 146"/>
                  <a:gd name="T19" fmla="*/ 192 h 217"/>
                  <a:gd name="T20" fmla="*/ 42 w 146"/>
                  <a:gd name="T21" fmla="*/ 217 h 217"/>
                  <a:gd name="T22" fmla="*/ 29 w 146"/>
                  <a:gd name="T23" fmla="*/ 205 h 217"/>
                  <a:gd name="T24" fmla="*/ 21 w 146"/>
                  <a:gd name="T25" fmla="*/ 192 h 217"/>
                  <a:gd name="T26" fmla="*/ 13 w 146"/>
                  <a:gd name="T27" fmla="*/ 180 h 217"/>
                  <a:gd name="T28" fmla="*/ 9 w 146"/>
                  <a:gd name="T29" fmla="*/ 158 h 217"/>
                  <a:gd name="T30" fmla="*/ 5 w 146"/>
                  <a:gd name="T31" fmla="*/ 142 h 217"/>
                  <a:gd name="T32" fmla="*/ 0 w 146"/>
                  <a:gd name="T33" fmla="*/ 121 h 217"/>
                  <a:gd name="T34" fmla="*/ 0 w 146"/>
                  <a:gd name="T35" fmla="*/ 104 h 217"/>
                  <a:gd name="T36" fmla="*/ 0 w 146"/>
                  <a:gd name="T37" fmla="*/ 88 h 217"/>
                  <a:gd name="T38" fmla="*/ 0 w 146"/>
                  <a:gd name="T39" fmla="*/ 76 h 217"/>
                  <a:gd name="T40" fmla="*/ 5 w 146"/>
                  <a:gd name="T41" fmla="*/ 63 h 217"/>
                  <a:gd name="T42" fmla="*/ 13 w 146"/>
                  <a:gd name="T43" fmla="*/ 46 h 217"/>
                  <a:gd name="T44" fmla="*/ 21 w 146"/>
                  <a:gd name="T45" fmla="*/ 33 h 217"/>
                  <a:gd name="T46" fmla="*/ 29 w 146"/>
                  <a:gd name="T47" fmla="*/ 21 h 217"/>
                  <a:gd name="T48" fmla="*/ 42 w 146"/>
                  <a:gd name="T49" fmla="*/ 12 h 217"/>
                  <a:gd name="T50" fmla="*/ 54 w 146"/>
                  <a:gd name="T51" fmla="*/ 4 h 217"/>
                  <a:gd name="T52" fmla="*/ 68 w 146"/>
                  <a:gd name="T53" fmla="*/ 0 h 217"/>
                  <a:gd name="T54" fmla="*/ 84 w 146"/>
                  <a:gd name="T55" fmla="*/ 0 h 217"/>
                  <a:gd name="T56" fmla="*/ 101 w 146"/>
                  <a:gd name="T57" fmla="*/ 0 h 217"/>
                  <a:gd name="T58" fmla="*/ 121 w 146"/>
                  <a:gd name="T59" fmla="*/ 8 h 217"/>
                  <a:gd name="T60" fmla="*/ 146 w 146"/>
                  <a:gd name="T61" fmla="*/ 17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6" h="217">
                    <a:moveTo>
                      <a:pt x="146" y="17"/>
                    </a:moveTo>
                    <a:lnTo>
                      <a:pt x="121" y="21"/>
                    </a:lnTo>
                    <a:lnTo>
                      <a:pt x="101" y="33"/>
                    </a:lnTo>
                    <a:lnTo>
                      <a:pt x="84" y="51"/>
                    </a:lnTo>
                    <a:lnTo>
                      <a:pt x="72" y="67"/>
                    </a:lnTo>
                    <a:lnTo>
                      <a:pt x="59" y="92"/>
                    </a:lnTo>
                    <a:lnTo>
                      <a:pt x="50" y="113"/>
                    </a:lnTo>
                    <a:lnTo>
                      <a:pt x="46" y="142"/>
                    </a:lnTo>
                    <a:lnTo>
                      <a:pt x="42" y="167"/>
                    </a:lnTo>
                    <a:lnTo>
                      <a:pt x="42" y="192"/>
                    </a:lnTo>
                    <a:lnTo>
                      <a:pt x="42" y="217"/>
                    </a:lnTo>
                    <a:lnTo>
                      <a:pt x="29" y="205"/>
                    </a:lnTo>
                    <a:lnTo>
                      <a:pt x="21" y="192"/>
                    </a:lnTo>
                    <a:lnTo>
                      <a:pt x="13" y="180"/>
                    </a:lnTo>
                    <a:lnTo>
                      <a:pt x="9" y="158"/>
                    </a:lnTo>
                    <a:lnTo>
                      <a:pt x="5" y="142"/>
                    </a:lnTo>
                    <a:lnTo>
                      <a:pt x="0" y="121"/>
                    </a:lnTo>
                    <a:lnTo>
                      <a:pt x="0" y="104"/>
                    </a:lnTo>
                    <a:lnTo>
                      <a:pt x="0" y="88"/>
                    </a:lnTo>
                    <a:lnTo>
                      <a:pt x="0" y="76"/>
                    </a:lnTo>
                    <a:lnTo>
                      <a:pt x="5" y="63"/>
                    </a:lnTo>
                    <a:lnTo>
                      <a:pt x="13" y="46"/>
                    </a:lnTo>
                    <a:lnTo>
                      <a:pt x="21" y="33"/>
                    </a:lnTo>
                    <a:lnTo>
                      <a:pt x="29" y="21"/>
                    </a:lnTo>
                    <a:lnTo>
                      <a:pt x="42" y="12"/>
                    </a:lnTo>
                    <a:lnTo>
                      <a:pt x="54" y="4"/>
                    </a:lnTo>
                    <a:lnTo>
                      <a:pt x="68" y="0"/>
                    </a:lnTo>
                    <a:lnTo>
                      <a:pt x="84" y="0"/>
                    </a:lnTo>
                    <a:lnTo>
                      <a:pt x="101" y="0"/>
                    </a:lnTo>
                    <a:lnTo>
                      <a:pt x="121" y="8"/>
                    </a:lnTo>
                    <a:lnTo>
                      <a:pt x="146"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689" name="Freeform 17"/>
              <p:cNvSpPr>
                <a:spLocks/>
              </p:cNvSpPr>
              <p:nvPr/>
            </p:nvSpPr>
            <p:spPr bwMode="auto">
              <a:xfrm>
                <a:off x="1865" y="2027"/>
                <a:ext cx="58" cy="20"/>
              </a:xfrm>
              <a:custGeom>
                <a:avLst/>
                <a:gdLst>
                  <a:gd name="T0" fmla="*/ 0 w 1864"/>
                  <a:gd name="T1" fmla="*/ 625 h 625"/>
                  <a:gd name="T2" fmla="*/ 63 w 1864"/>
                  <a:gd name="T3" fmla="*/ 604 h 625"/>
                  <a:gd name="T4" fmla="*/ 133 w 1864"/>
                  <a:gd name="T5" fmla="*/ 592 h 625"/>
                  <a:gd name="T6" fmla="*/ 204 w 1864"/>
                  <a:gd name="T7" fmla="*/ 592 h 625"/>
                  <a:gd name="T8" fmla="*/ 275 w 1864"/>
                  <a:gd name="T9" fmla="*/ 592 h 625"/>
                  <a:gd name="T10" fmla="*/ 347 w 1864"/>
                  <a:gd name="T11" fmla="*/ 600 h 625"/>
                  <a:gd name="T12" fmla="*/ 413 w 1864"/>
                  <a:gd name="T13" fmla="*/ 608 h 625"/>
                  <a:gd name="T14" fmla="*/ 480 w 1864"/>
                  <a:gd name="T15" fmla="*/ 617 h 625"/>
                  <a:gd name="T16" fmla="*/ 535 w 1864"/>
                  <a:gd name="T17" fmla="*/ 625 h 625"/>
                  <a:gd name="T18" fmla="*/ 584 w 1864"/>
                  <a:gd name="T19" fmla="*/ 625 h 625"/>
                  <a:gd name="T20" fmla="*/ 627 w 1864"/>
                  <a:gd name="T21" fmla="*/ 625 h 625"/>
                  <a:gd name="T22" fmla="*/ 664 w 1864"/>
                  <a:gd name="T23" fmla="*/ 621 h 625"/>
                  <a:gd name="T24" fmla="*/ 705 w 1864"/>
                  <a:gd name="T25" fmla="*/ 613 h 625"/>
                  <a:gd name="T26" fmla="*/ 752 w 1864"/>
                  <a:gd name="T27" fmla="*/ 608 h 625"/>
                  <a:gd name="T28" fmla="*/ 807 w 1864"/>
                  <a:gd name="T29" fmla="*/ 600 h 625"/>
                  <a:gd name="T30" fmla="*/ 856 w 1864"/>
                  <a:gd name="T31" fmla="*/ 592 h 625"/>
                  <a:gd name="T32" fmla="*/ 911 w 1864"/>
                  <a:gd name="T33" fmla="*/ 584 h 625"/>
                  <a:gd name="T34" fmla="*/ 965 w 1864"/>
                  <a:gd name="T35" fmla="*/ 575 h 625"/>
                  <a:gd name="T36" fmla="*/ 1015 w 1864"/>
                  <a:gd name="T37" fmla="*/ 562 h 625"/>
                  <a:gd name="T38" fmla="*/ 1065 w 1864"/>
                  <a:gd name="T39" fmla="*/ 549 h 625"/>
                  <a:gd name="T40" fmla="*/ 1111 w 1864"/>
                  <a:gd name="T41" fmla="*/ 533 h 625"/>
                  <a:gd name="T42" fmla="*/ 1161 w 1864"/>
                  <a:gd name="T43" fmla="*/ 516 h 625"/>
                  <a:gd name="T44" fmla="*/ 1220 w 1864"/>
                  <a:gd name="T45" fmla="*/ 492 h 625"/>
                  <a:gd name="T46" fmla="*/ 1283 w 1864"/>
                  <a:gd name="T47" fmla="*/ 463 h 625"/>
                  <a:gd name="T48" fmla="*/ 1349 w 1864"/>
                  <a:gd name="T49" fmla="*/ 433 h 625"/>
                  <a:gd name="T50" fmla="*/ 1416 w 1864"/>
                  <a:gd name="T51" fmla="*/ 400 h 625"/>
                  <a:gd name="T52" fmla="*/ 1483 w 1864"/>
                  <a:gd name="T53" fmla="*/ 367 h 625"/>
                  <a:gd name="T54" fmla="*/ 1550 w 1864"/>
                  <a:gd name="T55" fmla="*/ 332 h 625"/>
                  <a:gd name="T56" fmla="*/ 1604 w 1864"/>
                  <a:gd name="T57" fmla="*/ 299 h 625"/>
                  <a:gd name="T58" fmla="*/ 1651 w 1864"/>
                  <a:gd name="T59" fmla="*/ 270 h 625"/>
                  <a:gd name="T60" fmla="*/ 1684 w 1864"/>
                  <a:gd name="T61" fmla="*/ 246 h 625"/>
                  <a:gd name="T62" fmla="*/ 1717 w 1864"/>
                  <a:gd name="T63" fmla="*/ 220 h 625"/>
                  <a:gd name="T64" fmla="*/ 1747 w 1864"/>
                  <a:gd name="T65" fmla="*/ 195 h 625"/>
                  <a:gd name="T66" fmla="*/ 1768 w 1864"/>
                  <a:gd name="T67" fmla="*/ 174 h 625"/>
                  <a:gd name="T68" fmla="*/ 1788 w 1864"/>
                  <a:gd name="T69" fmla="*/ 154 h 625"/>
                  <a:gd name="T70" fmla="*/ 1805 w 1864"/>
                  <a:gd name="T71" fmla="*/ 133 h 625"/>
                  <a:gd name="T72" fmla="*/ 1821 w 1864"/>
                  <a:gd name="T73" fmla="*/ 111 h 625"/>
                  <a:gd name="T74" fmla="*/ 1834 w 1864"/>
                  <a:gd name="T75" fmla="*/ 91 h 625"/>
                  <a:gd name="T76" fmla="*/ 1847 w 1864"/>
                  <a:gd name="T77" fmla="*/ 62 h 625"/>
                  <a:gd name="T78" fmla="*/ 1855 w 1864"/>
                  <a:gd name="T79" fmla="*/ 33 h 625"/>
                  <a:gd name="T80" fmla="*/ 1864 w 1864"/>
                  <a:gd name="T81"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64" h="625">
                    <a:moveTo>
                      <a:pt x="0" y="625"/>
                    </a:moveTo>
                    <a:lnTo>
                      <a:pt x="63" y="604"/>
                    </a:lnTo>
                    <a:lnTo>
                      <a:pt x="133" y="592"/>
                    </a:lnTo>
                    <a:lnTo>
                      <a:pt x="204" y="592"/>
                    </a:lnTo>
                    <a:lnTo>
                      <a:pt x="275" y="592"/>
                    </a:lnTo>
                    <a:lnTo>
                      <a:pt x="347" y="600"/>
                    </a:lnTo>
                    <a:lnTo>
                      <a:pt x="413" y="608"/>
                    </a:lnTo>
                    <a:lnTo>
                      <a:pt x="480" y="617"/>
                    </a:lnTo>
                    <a:lnTo>
                      <a:pt x="535" y="625"/>
                    </a:lnTo>
                    <a:lnTo>
                      <a:pt x="584" y="625"/>
                    </a:lnTo>
                    <a:lnTo>
                      <a:pt x="627" y="625"/>
                    </a:lnTo>
                    <a:lnTo>
                      <a:pt x="664" y="621"/>
                    </a:lnTo>
                    <a:lnTo>
                      <a:pt x="705" y="613"/>
                    </a:lnTo>
                    <a:lnTo>
                      <a:pt x="752" y="608"/>
                    </a:lnTo>
                    <a:lnTo>
                      <a:pt x="807" y="600"/>
                    </a:lnTo>
                    <a:lnTo>
                      <a:pt x="856" y="592"/>
                    </a:lnTo>
                    <a:lnTo>
                      <a:pt x="911" y="584"/>
                    </a:lnTo>
                    <a:lnTo>
                      <a:pt x="965" y="575"/>
                    </a:lnTo>
                    <a:lnTo>
                      <a:pt x="1015" y="562"/>
                    </a:lnTo>
                    <a:lnTo>
                      <a:pt x="1065" y="549"/>
                    </a:lnTo>
                    <a:lnTo>
                      <a:pt x="1111" y="533"/>
                    </a:lnTo>
                    <a:lnTo>
                      <a:pt x="1161" y="516"/>
                    </a:lnTo>
                    <a:lnTo>
                      <a:pt x="1220" y="492"/>
                    </a:lnTo>
                    <a:lnTo>
                      <a:pt x="1283" y="463"/>
                    </a:lnTo>
                    <a:lnTo>
                      <a:pt x="1349" y="433"/>
                    </a:lnTo>
                    <a:lnTo>
                      <a:pt x="1416" y="400"/>
                    </a:lnTo>
                    <a:lnTo>
                      <a:pt x="1483" y="367"/>
                    </a:lnTo>
                    <a:lnTo>
                      <a:pt x="1550" y="332"/>
                    </a:lnTo>
                    <a:lnTo>
                      <a:pt x="1604" y="299"/>
                    </a:lnTo>
                    <a:lnTo>
                      <a:pt x="1651" y="270"/>
                    </a:lnTo>
                    <a:lnTo>
                      <a:pt x="1684" y="246"/>
                    </a:lnTo>
                    <a:lnTo>
                      <a:pt x="1717" y="220"/>
                    </a:lnTo>
                    <a:lnTo>
                      <a:pt x="1747" y="195"/>
                    </a:lnTo>
                    <a:lnTo>
                      <a:pt x="1768" y="174"/>
                    </a:lnTo>
                    <a:lnTo>
                      <a:pt x="1788" y="154"/>
                    </a:lnTo>
                    <a:lnTo>
                      <a:pt x="1805" y="133"/>
                    </a:lnTo>
                    <a:lnTo>
                      <a:pt x="1821" y="111"/>
                    </a:lnTo>
                    <a:lnTo>
                      <a:pt x="1834" y="91"/>
                    </a:lnTo>
                    <a:lnTo>
                      <a:pt x="1847" y="62"/>
                    </a:lnTo>
                    <a:lnTo>
                      <a:pt x="1855" y="33"/>
                    </a:lnTo>
                    <a:lnTo>
                      <a:pt x="1864"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690" name="Freeform 18"/>
              <p:cNvSpPr>
                <a:spLocks/>
              </p:cNvSpPr>
              <p:nvPr/>
            </p:nvSpPr>
            <p:spPr bwMode="auto">
              <a:xfrm>
                <a:off x="1768" y="2008"/>
                <a:ext cx="158" cy="94"/>
              </a:xfrm>
              <a:custGeom>
                <a:avLst/>
                <a:gdLst>
                  <a:gd name="T0" fmla="*/ 4669 w 5062"/>
                  <a:gd name="T1" fmla="*/ 104 h 3011"/>
                  <a:gd name="T2" fmla="*/ 4769 w 5062"/>
                  <a:gd name="T3" fmla="*/ 158 h 3011"/>
                  <a:gd name="T4" fmla="*/ 4806 w 5062"/>
                  <a:gd name="T5" fmla="*/ 233 h 3011"/>
                  <a:gd name="T6" fmla="*/ 4874 w 5062"/>
                  <a:gd name="T7" fmla="*/ 284 h 3011"/>
                  <a:gd name="T8" fmla="*/ 4902 w 5062"/>
                  <a:gd name="T9" fmla="*/ 366 h 3011"/>
                  <a:gd name="T10" fmla="*/ 4957 w 5062"/>
                  <a:gd name="T11" fmla="*/ 454 h 3011"/>
                  <a:gd name="T12" fmla="*/ 4978 w 5062"/>
                  <a:gd name="T13" fmla="*/ 583 h 3011"/>
                  <a:gd name="T14" fmla="*/ 5015 w 5062"/>
                  <a:gd name="T15" fmla="*/ 647 h 3011"/>
                  <a:gd name="T16" fmla="*/ 5037 w 5062"/>
                  <a:gd name="T17" fmla="*/ 733 h 3011"/>
                  <a:gd name="T18" fmla="*/ 5062 w 5062"/>
                  <a:gd name="T19" fmla="*/ 834 h 3011"/>
                  <a:gd name="T20" fmla="*/ 5037 w 5062"/>
                  <a:gd name="T21" fmla="*/ 946 h 3011"/>
                  <a:gd name="T22" fmla="*/ 5049 w 5062"/>
                  <a:gd name="T23" fmla="*/ 1085 h 3011"/>
                  <a:gd name="T24" fmla="*/ 5011 w 5062"/>
                  <a:gd name="T25" fmla="*/ 1222 h 3011"/>
                  <a:gd name="T26" fmla="*/ 5007 w 5062"/>
                  <a:gd name="T27" fmla="*/ 1318 h 3011"/>
                  <a:gd name="T28" fmla="*/ 4965 w 5062"/>
                  <a:gd name="T29" fmla="*/ 1393 h 3011"/>
                  <a:gd name="T30" fmla="*/ 4974 w 5062"/>
                  <a:gd name="T31" fmla="*/ 1518 h 3011"/>
                  <a:gd name="T32" fmla="*/ 4911 w 5062"/>
                  <a:gd name="T33" fmla="*/ 1639 h 3011"/>
                  <a:gd name="T34" fmla="*/ 4874 w 5062"/>
                  <a:gd name="T35" fmla="*/ 1731 h 3011"/>
                  <a:gd name="T36" fmla="*/ 4802 w 5062"/>
                  <a:gd name="T37" fmla="*/ 1794 h 3011"/>
                  <a:gd name="T38" fmla="*/ 4798 w 5062"/>
                  <a:gd name="T39" fmla="*/ 1881 h 3011"/>
                  <a:gd name="T40" fmla="*/ 4777 w 5062"/>
                  <a:gd name="T41" fmla="*/ 1976 h 3011"/>
                  <a:gd name="T42" fmla="*/ 4731 w 5062"/>
                  <a:gd name="T43" fmla="*/ 2044 h 3011"/>
                  <a:gd name="T44" fmla="*/ 4639 w 5062"/>
                  <a:gd name="T45" fmla="*/ 2102 h 3011"/>
                  <a:gd name="T46" fmla="*/ 4564 w 5062"/>
                  <a:gd name="T47" fmla="*/ 2202 h 3011"/>
                  <a:gd name="T48" fmla="*/ 4451 w 5062"/>
                  <a:gd name="T49" fmla="*/ 2240 h 3011"/>
                  <a:gd name="T50" fmla="*/ 4385 w 5062"/>
                  <a:gd name="T51" fmla="*/ 2298 h 3011"/>
                  <a:gd name="T52" fmla="*/ 4234 w 5062"/>
                  <a:gd name="T53" fmla="*/ 2327 h 3011"/>
                  <a:gd name="T54" fmla="*/ 4134 w 5062"/>
                  <a:gd name="T55" fmla="*/ 2410 h 3011"/>
                  <a:gd name="T56" fmla="*/ 3970 w 5062"/>
                  <a:gd name="T57" fmla="*/ 2457 h 3011"/>
                  <a:gd name="T58" fmla="*/ 3878 w 5062"/>
                  <a:gd name="T59" fmla="*/ 2494 h 3011"/>
                  <a:gd name="T60" fmla="*/ 3782 w 5062"/>
                  <a:gd name="T61" fmla="*/ 2578 h 3011"/>
                  <a:gd name="T62" fmla="*/ 3686 w 5062"/>
                  <a:gd name="T63" fmla="*/ 2619 h 3011"/>
                  <a:gd name="T64" fmla="*/ 3582 w 5062"/>
                  <a:gd name="T65" fmla="*/ 2644 h 3011"/>
                  <a:gd name="T66" fmla="*/ 3490 w 5062"/>
                  <a:gd name="T67" fmla="*/ 2699 h 3011"/>
                  <a:gd name="T68" fmla="*/ 3377 w 5062"/>
                  <a:gd name="T69" fmla="*/ 2732 h 3011"/>
                  <a:gd name="T70" fmla="*/ 3214 w 5062"/>
                  <a:gd name="T71" fmla="*/ 2753 h 3011"/>
                  <a:gd name="T72" fmla="*/ 3026 w 5062"/>
                  <a:gd name="T73" fmla="*/ 2799 h 3011"/>
                  <a:gd name="T74" fmla="*/ 2859 w 5062"/>
                  <a:gd name="T75" fmla="*/ 2857 h 3011"/>
                  <a:gd name="T76" fmla="*/ 2683 w 5062"/>
                  <a:gd name="T77" fmla="*/ 2857 h 3011"/>
                  <a:gd name="T78" fmla="*/ 2525 w 5062"/>
                  <a:gd name="T79" fmla="*/ 2908 h 3011"/>
                  <a:gd name="T80" fmla="*/ 2303 w 5062"/>
                  <a:gd name="T81" fmla="*/ 2903 h 3011"/>
                  <a:gd name="T82" fmla="*/ 2149 w 5062"/>
                  <a:gd name="T83" fmla="*/ 2945 h 3011"/>
                  <a:gd name="T84" fmla="*/ 2010 w 5062"/>
                  <a:gd name="T85" fmla="*/ 2932 h 3011"/>
                  <a:gd name="T86" fmla="*/ 1881 w 5062"/>
                  <a:gd name="T87" fmla="*/ 2986 h 3011"/>
                  <a:gd name="T88" fmla="*/ 1705 w 5062"/>
                  <a:gd name="T89" fmla="*/ 2945 h 3011"/>
                  <a:gd name="T90" fmla="*/ 1559 w 5062"/>
                  <a:gd name="T91" fmla="*/ 3003 h 3011"/>
                  <a:gd name="T92" fmla="*/ 1388 w 5062"/>
                  <a:gd name="T93" fmla="*/ 2957 h 3011"/>
                  <a:gd name="T94" fmla="*/ 1196 w 5062"/>
                  <a:gd name="T95" fmla="*/ 2986 h 3011"/>
                  <a:gd name="T96" fmla="*/ 1037 w 5062"/>
                  <a:gd name="T97" fmla="*/ 2945 h 3011"/>
                  <a:gd name="T98" fmla="*/ 912 w 5062"/>
                  <a:gd name="T99" fmla="*/ 2861 h 3011"/>
                  <a:gd name="T100" fmla="*/ 690 w 5062"/>
                  <a:gd name="T101" fmla="*/ 2678 h 3011"/>
                  <a:gd name="T102" fmla="*/ 518 w 5062"/>
                  <a:gd name="T103" fmla="*/ 2574 h 3011"/>
                  <a:gd name="T104" fmla="*/ 360 w 5062"/>
                  <a:gd name="T105" fmla="*/ 2427 h 3011"/>
                  <a:gd name="T106" fmla="*/ 285 w 5062"/>
                  <a:gd name="T107" fmla="*/ 2277 h 3011"/>
                  <a:gd name="T108" fmla="*/ 268 w 5062"/>
                  <a:gd name="T109" fmla="*/ 2144 h 3011"/>
                  <a:gd name="T110" fmla="*/ 205 w 5062"/>
                  <a:gd name="T111" fmla="*/ 1981 h 3011"/>
                  <a:gd name="T112" fmla="*/ 201 w 5062"/>
                  <a:gd name="T113" fmla="*/ 1902 h 3011"/>
                  <a:gd name="T114" fmla="*/ 134 w 5062"/>
                  <a:gd name="T115" fmla="*/ 1751 h 3011"/>
                  <a:gd name="T116" fmla="*/ 113 w 5062"/>
                  <a:gd name="T117" fmla="*/ 1681 h 3011"/>
                  <a:gd name="T118" fmla="*/ 54 w 5062"/>
                  <a:gd name="T119" fmla="*/ 1393 h 3011"/>
                  <a:gd name="T120" fmla="*/ 4627 w 5062"/>
                  <a:gd name="T121"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62" h="3011">
                    <a:moveTo>
                      <a:pt x="4618" y="24"/>
                    </a:moveTo>
                    <a:lnTo>
                      <a:pt x="4627" y="33"/>
                    </a:lnTo>
                    <a:lnTo>
                      <a:pt x="4631" y="41"/>
                    </a:lnTo>
                    <a:lnTo>
                      <a:pt x="4635" y="50"/>
                    </a:lnTo>
                    <a:lnTo>
                      <a:pt x="4639" y="59"/>
                    </a:lnTo>
                    <a:lnTo>
                      <a:pt x="4647" y="71"/>
                    </a:lnTo>
                    <a:lnTo>
                      <a:pt x="4651" y="79"/>
                    </a:lnTo>
                    <a:lnTo>
                      <a:pt x="4656" y="87"/>
                    </a:lnTo>
                    <a:lnTo>
                      <a:pt x="4665" y="100"/>
                    </a:lnTo>
                    <a:lnTo>
                      <a:pt x="4669" y="104"/>
                    </a:lnTo>
                    <a:lnTo>
                      <a:pt x="4673" y="112"/>
                    </a:lnTo>
                    <a:lnTo>
                      <a:pt x="4681" y="121"/>
                    </a:lnTo>
                    <a:lnTo>
                      <a:pt x="4694" y="125"/>
                    </a:lnTo>
                    <a:lnTo>
                      <a:pt x="4702" y="129"/>
                    </a:lnTo>
                    <a:lnTo>
                      <a:pt x="4714" y="133"/>
                    </a:lnTo>
                    <a:lnTo>
                      <a:pt x="4727" y="137"/>
                    </a:lnTo>
                    <a:lnTo>
                      <a:pt x="4735" y="141"/>
                    </a:lnTo>
                    <a:lnTo>
                      <a:pt x="4747" y="145"/>
                    </a:lnTo>
                    <a:lnTo>
                      <a:pt x="4757" y="149"/>
                    </a:lnTo>
                    <a:lnTo>
                      <a:pt x="4769" y="158"/>
                    </a:lnTo>
                    <a:lnTo>
                      <a:pt x="4777" y="167"/>
                    </a:lnTo>
                    <a:lnTo>
                      <a:pt x="4782" y="171"/>
                    </a:lnTo>
                    <a:lnTo>
                      <a:pt x="4786" y="179"/>
                    </a:lnTo>
                    <a:lnTo>
                      <a:pt x="4790" y="188"/>
                    </a:lnTo>
                    <a:lnTo>
                      <a:pt x="4790" y="196"/>
                    </a:lnTo>
                    <a:lnTo>
                      <a:pt x="4794" y="204"/>
                    </a:lnTo>
                    <a:lnTo>
                      <a:pt x="4794" y="213"/>
                    </a:lnTo>
                    <a:lnTo>
                      <a:pt x="4798" y="221"/>
                    </a:lnTo>
                    <a:lnTo>
                      <a:pt x="4802" y="225"/>
                    </a:lnTo>
                    <a:lnTo>
                      <a:pt x="4806" y="233"/>
                    </a:lnTo>
                    <a:lnTo>
                      <a:pt x="4810" y="241"/>
                    </a:lnTo>
                    <a:lnTo>
                      <a:pt x="4815" y="246"/>
                    </a:lnTo>
                    <a:lnTo>
                      <a:pt x="4819" y="250"/>
                    </a:lnTo>
                    <a:lnTo>
                      <a:pt x="4827" y="254"/>
                    </a:lnTo>
                    <a:lnTo>
                      <a:pt x="4835" y="258"/>
                    </a:lnTo>
                    <a:lnTo>
                      <a:pt x="4844" y="266"/>
                    </a:lnTo>
                    <a:lnTo>
                      <a:pt x="4853" y="270"/>
                    </a:lnTo>
                    <a:lnTo>
                      <a:pt x="4861" y="275"/>
                    </a:lnTo>
                    <a:lnTo>
                      <a:pt x="4869" y="280"/>
                    </a:lnTo>
                    <a:lnTo>
                      <a:pt x="4874" y="284"/>
                    </a:lnTo>
                    <a:lnTo>
                      <a:pt x="4878" y="292"/>
                    </a:lnTo>
                    <a:lnTo>
                      <a:pt x="4882" y="300"/>
                    </a:lnTo>
                    <a:lnTo>
                      <a:pt x="4886" y="309"/>
                    </a:lnTo>
                    <a:lnTo>
                      <a:pt x="4890" y="317"/>
                    </a:lnTo>
                    <a:lnTo>
                      <a:pt x="4890" y="325"/>
                    </a:lnTo>
                    <a:lnTo>
                      <a:pt x="4894" y="333"/>
                    </a:lnTo>
                    <a:lnTo>
                      <a:pt x="4894" y="342"/>
                    </a:lnTo>
                    <a:lnTo>
                      <a:pt x="4898" y="350"/>
                    </a:lnTo>
                    <a:lnTo>
                      <a:pt x="4898" y="358"/>
                    </a:lnTo>
                    <a:lnTo>
                      <a:pt x="4902" y="366"/>
                    </a:lnTo>
                    <a:lnTo>
                      <a:pt x="4907" y="375"/>
                    </a:lnTo>
                    <a:lnTo>
                      <a:pt x="4911" y="383"/>
                    </a:lnTo>
                    <a:lnTo>
                      <a:pt x="4919" y="391"/>
                    </a:lnTo>
                    <a:lnTo>
                      <a:pt x="4923" y="401"/>
                    </a:lnTo>
                    <a:lnTo>
                      <a:pt x="4927" y="409"/>
                    </a:lnTo>
                    <a:lnTo>
                      <a:pt x="4936" y="417"/>
                    </a:lnTo>
                    <a:lnTo>
                      <a:pt x="4940" y="430"/>
                    </a:lnTo>
                    <a:lnTo>
                      <a:pt x="4945" y="438"/>
                    </a:lnTo>
                    <a:lnTo>
                      <a:pt x="4953" y="446"/>
                    </a:lnTo>
                    <a:lnTo>
                      <a:pt x="4957" y="454"/>
                    </a:lnTo>
                    <a:lnTo>
                      <a:pt x="4961" y="463"/>
                    </a:lnTo>
                    <a:lnTo>
                      <a:pt x="4965" y="471"/>
                    </a:lnTo>
                    <a:lnTo>
                      <a:pt x="4965" y="483"/>
                    </a:lnTo>
                    <a:lnTo>
                      <a:pt x="4970" y="492"/>
                    </a:lnTo>
                    <a:lnTo>
                      <a:pt x="4970" y="504"/>
                    </a:lnTo>
                    <a:lnTo>
                      <a:pt x="4970" y="517"/>
                    </a:lnTo>
                    <a:lnTo>
                      <a:pt x="4974" y="534"/>
                    </a:lnTo>
                    <a:lnTo>
                      <a:pt x="4974" y="550"/>
                    </a:lnTo>
                    <a:lnTo>
                      <a:pt x="4978" y="563"/>
                    </a:lnTo>
                    <a:lnTo>
                      <a:pt x="4978" y="583"/>
                    </a:lnTo>
                    <a:lnTo>
                      <a:pt x="4986" y="600"/>
                    </a:lnTo>
                    <a:lnTo>
                      <a:pt x="4986" y="608"/>
                    </a:lnTo>
                    <a:lnTo>
                      <a:pt x="4990" y="612"/>
                    </a:lnTo>
                    <a:lnTo>
                      <a:pt x="4994" y="617"/>
                    </a:lnTo>
                    <a:lnTo>
                      <a:pt x="4999" y="622"/>
                    </a:lnTo>
                    <a:lnTo>
                      <a:pt x="5003" y="630"/>
                    </a:lnTo>
                    <a:lnTo>
                      <a:pt x="5007" y="634"/>
                    </a:lnTo>
                    <a:lnTo>
                      <a:pt x="5011" y="638"/>
                    </a:lnTo>
                    <a:lnTo>
                      <a:pt x="5011" y="642"/>
                    </a:lnTo>
                    <a:lnTo>
                      <a:pt x="5015" y="647"/>
                    </a:lnTo>
                    <a:lnTo>
                      <a:pt x="5019" y="651"/>
                    </a:lnTo>
                    <a:lnTo>
                      <a:pt x="5023" y="659"/>
                    </a:lnTo>
                    <a:lnTo>
                      <a:pt x="5028" y="671"/>
                    </a:lnTo>
                    <a:lnTo>
                      <a:pt x="5028" y="680"/>
                    </a:lnTo>
                    <a:lnTo>
                      <a:pt x="5032" y="688"/>
                    </a:lnTo>
                    <a:lnTo>
                      <a:pt x="5032" y="700"/>
                    </a:lnTo>
                    <a:lnTo>
                      <a:pt x="5032" y="709"/>
                    </a:lnTo>
                    <a:lnTo>
                      <a:pt x="5037" y="717"/>
                    </a:lnTo>
                    <a:lnTo>
                      <a:pt x="5037" y="725"/>
                    </a:lnTo>
                    <a:lnTo>
                      <a:pt x="5037" y="733"/>
                    </a:lnTo>
                    <a:lnTo>
                      <a:pt x="5037" y="743"/>
                    </a:lnTo>
                    <a:lnTo>
                      <a:pt x="5041" y="751"/>
                    </a:lnTo>
                    <a:lnTo>
                      <a:pt x="5045" y="763"/>
                    </a:lnTo>
                    <a:lnTo>
                      <a:pt x="5045" y="767"/>
                    </a:lnTo>
                    <a:lnTo>
                      <a:pt x="5049" y="776"/>
                    </a:lnTo>
                    <a:lnTo>
                      <a:pt x="5053" y="784"/>
                    </a:lnTo>
                    <a:lnTo>
                      <a:pt x="5057" y="792"/>
                    </a:lnTo>
                    <a:lnTo>
                      <a:pt x="5062" y="805"/>
                    </a:lnTo>
                    <a:lnTo>
                      <a:pt x="5062" y="817"/>
                    </a:lnTo>
                    <a:lnTo>
                      <a:pt x="5062" y="834"/>
                    </a:lnTo>
                    <a:lnTo>
                      <a:pt x="5062" y="855"/>
                    </a:lnTo>
                    <a:lnTo>
                      <a:pt x="5062" y="868"/>
                    </a:lnTo>
                    <a:lnTo>
                      <a:pt x="5057" y="884"/>
                    </a:lnTo>
                    <a:lnTo>
                      <a:pt x="5053" y="892"/>
                    </a:lnTo>
                    <a:lnTo>
                      <a:pt x="5053" y="905"/>
                    </a:lnTo>
                    <a:lnTo>
                      <a:pt x="5049" y="913"/>
                    </a:lnTo>
                    <a:lnTo>
                      <a:pt x="5045" y="917"/>
                    </a:lnTo>
                    <a:lnTo>
                      <a:pt x="5041" y="930"/>
                    </a:lnTo>
                    <a:lnTo>
                      <a:pt x="5037" y="938"/>
                    </a:lnTo>
                    <a:lnTo>
                      <a:pt x="5037" y="946"/>
                    </a:lnTo>
                    <a:lnTo>
                      <a:pt x="5037" y="959"/>
                    </a:lnTo>
                    <a:lnTo>
                      <a:pt x="5037" y="976"/>
                    </a:lnTo>
                    <a:lnTo>
                      <a:pt x="5037" y="989"/>
                    </a:lnTo>
                    <a:lnTo>
                      <a:pt x="5041" y="997"/>
                    </a:lnTo>
                    <a:lnTo>
                      <a:pt x="5041" y="1009"/>
                    </a:lnTo>
                    <a:lnTo>
                      <a:pt x="5045" y="1018"/>
                    </a:lnTo>
                    <a:lnTo>
                      <a:pt x="5049" y="1030"/>
                    </a:lnTo>
                    <a:lnTo>
                      <a:pt x="5049" y="1046"/>
                    </a:lnTo>
                    <a:lnTo>
                      <a:pt x="5049" y="1063"/>
                    </a:lnTo>
                    <a:lnTo>
                      <a:pt x="5049" y="1085"/>
                    </a:lnTo>
                    <a:lnTo>
                      <a:pt x="5049" y="1109"/>
                    </a:lnTo>
                    <a:lnTo>
                      <a:pt x="5049" y="1122"/>
                    </a:lnTo>
                    <a:lnTo>
                      <a:pt x="5045" y="1130"/>
                    </a:lnTo>
                    <a:lnTo>
                      <a:pt x="5041" y="1143"/>
                    </a:lnTo>
                    <a:lnTo>
                      <a:pt x="5037" y="1155"/>
                    </a:lnTo>
                    <a:lnTo>
                      <a:pt x="5032" y="1167"/>
                    </a:lnTo>
                    <a:lnTo>
                      <a:pt x="5028" y="1180"/>
                    </a:lnTo>
                    <a:lnTo>
                      <a:pt x="5019" y="1193"/>
                    </a:lnTo>
                    <a:lnTo>
                      <a:pt x="5015" y="1210"/>
                    </a:lnTo>
                    <a:lnTo>
                      <a:pt x="5011" y="1222"/>
                    </a:lnTo>
                    <a:lnTo>
                      <a:pt x="5007" y="1230"/>
                    </a:lnTo>
                    <a:lnTo>
                      <a:pt x="5003" y="1239"/>
                    </a:lnTo>
                    <a:lnTo>
                      <a:pt x="5003" y="1247"/>
                    </a:lnTo>
                    <a:lnTo>
                      <a:pt x="5003" y="1259"/>
                    </a:lnTo>
                    <a:lnTo>
                      <a:pt x="5003" y="1268"/>
                    </a:lnTo>
                    <a:lnTo>
                      <a:pt x="5007" y="1280"/>
                    </a:lnTo>
                    <a:lnTo>
                      <a:pt x="5007" y="1288"/>
                    </a:lnTo>
                    <a:lnTo>
                      <a:pt x="5007" y="1301"/>
                    </a:lnTo>
                    <a:lnTo>
                      <a:pt x="5007" y="1310"/>
                    </a:lnTo>
                    <a:lnTo>
                      <a:pt x="5007" y="1318"/>
                    </a:lnTo>
                    <a:lnTo>
                      <a:pt x="5007" y="1326"/>
                    </a:lnTo>
                    <a:lnTo>
                      <a:pt x="5003" y="1339"/>
                    </a:lnTo>
                    <a:lnTo>
                      <a:pt x="4999" y="1351"/>
                    </a:lnTo>
                    <a:lnTo>
                      <a:pt x="4994" y="1360"/>
                    </a:lnTo>
                    <a:lnTo>
                      <a:pt x="4986" y="1368"/>
                    </a:lnTo>
                    <a:lnTo>
                      <a:pt x="4982" y="1372"/>
                    </a:lnTo>
                    <a:lnTo>
                      <a:pt x="4978" y="1376"/>
                    </a:lnTo>
                    <a:lnTo>
                      <a:pt x="4974" y="1380"/>
                    </a:lnTo>
                    <a:lnTo>
                      <a:pt x="4970" y="1384"/>
                    </a:lnTo>
                    <a:lnTo>
                      <a:pt x="4965" y="1393"/>
                    </a:lnTo>
                    <a:lnTo>
                      <a:pt x="4965" y="1397"/>
                    </a:lnTo>
                    <a:lnTo>
                      <a:pt x="4965" y="1405"/>
                    </a:lnTo>
                    <a:lnTo>
                      <a:pt x="4965" y="1413"/>
                    </a:lnTo>
                    <a:lnTo>
                      <a:pt x="4965" y="1427"/>
                    </a:lnTo>
                    <a:lnTo>
                      <a:pt x="4970" y="1439"/>
                    </a:lnTo>
                    <a:lnTo>
                      <a:pt x="4970" y="1452"/>
                    </a:lnTo>
                    <a:lnTo>
                      <a:pt x="4974" y="1468"/>
                    </a:lnTo>
                    <a:lnTo>
                      <a:pt x="4974" y="1480"/>
                    </a:lnTo>
                    <a:lnTo>
                      <a:pt x="4974" y="1497"/>
                    </a:lnTo>
                    <a:lnTo>
                      <a:pt x="4974" y="1518"/>
                    </a:lnTo>
                    <a:lnTo>
                      <a:pt x="4970" y="1539"/>
                    </a:lnTo>
                    <a:lnTo>
                      <a:pt x="4965" y="1548"/>
                    </a:lnTo>
                    <a:lnTo>
                      <a:pt x="4961" y="1560"/>
                    </a:lnTo>
                    <a:lnTo>
                      <a:pt x="4953" y="1572"/>
                    </a:lnTo>
                    <a:lnTo>
                      <a:pt x="4949" y="1585"/>
                    </a:lnTo>
                    <a:lnTo>
                      <a:pt x="4940" y="1597"/>
                    </a:lnTo>
                    <a:lnTo>
                      <a:pt x="4931" y="1610"/>
                    </a:lnTo>
                    <a:lnTo>
                      <a:pt x="4923" y="1618"/>
                    </a:lnTo>
                    <a:lnTo>
                      <a:pt x="4915" y="1630"/>
                    </a:lnTo>
                    <a:lnTo>
                      <a:pt x="4911" y="1639"/>
                    </a:lnTo>
                    <a:lnTo>
                      <a:pt x="4907" y="1648"/>
                    </a:lnTo>
                    <a:lnTo>
                      <a:pt x="4902" y="1664"/>
                    </a:lnTo>
                    <a:lnTo>
                      <a:pt x="4898" y="1673"/>
                    </a:lnTo>
                    <a:lnTo>
                      <a:pt x="4894" y="1685"/>
                    </a:lnTo>
                    <a:lnTo>
                      <a:pt x="4890" y="1693"/>
                    </a:lnTo>
                    <a:lnTo>
                      <a:pt x="4890" y="1702"/>
                    </a:lnTo>
                    <a:lnTo>
                      <a:pt x="4886" y="1710"/>
                    </a:lnTo>
                    <a:lnTo>
                      <a:pt x="4882" y="1714"/>
                    </a:lnTo>
                    <a:lnTo>
                      <a:pt x="4878" y="1722"/>
                    </a:lnTo>
                    <a:lnTo>
                      <a:pt x="4874" y="1731"/>
                    </a:lnTo>
                    <a:lnTo>
                      <a:pt x="4865" y="1743"/>
                    </a:lnTo>
                    <a:lnTo>
                      <a:pt x="4861" y="1751"/>
                    </a:lnTo>
                    <a:lnTo>
                      <a:pt x="4853" y="1755"/>
                    </a:lnTo>
                    <a:lnTo>
                      <a:pt x="4844" y="1765"/>
                    </a:lnTo>
                    <a:lnTo>
                      <a:pt x="4835" y="1769"/>
                    </a:lnTo>
                    <a:lnTo>
                      <a:pt x="4827" y="1777"/>
                    </a:lnTo>
                    <a:lnTo>
                      <a:pt x="4819" y="1781"/>
                    </a:lnTo>
                    <a:lnTo>
                      <a:pt x="4810" y="1785"/>
                    </a:lnTo>
                    <a:lnTo>
                      <a:pt x="4806" y="1789"/>
                    </a:lnTo>
                    <a:lnTo>
                      <a:pt x="4802" y="1794"/>
                    </a:lnTo>
                    <a:lnTo>
                      <a:pt x="4798" y="1798"/>
                    </a:lnTo>
                    <a:lnTo>
                      <a:pt x="4798" y="1806"/>
                    </a:lnTo>
                    <a:lnTo>
                      <a:pt x="4798" y="1818"/>
                    </a:lnTo>
                    <a:lnTo>
                      <a:pt x="4798" y="1827"/>
                    </a:lnTo>
                    <a:lnTo>
                      <a:pt x="4798" y="1835"/>
                    </a:lnTo>
                    <a:lnTo>
                      <a:pt x="4798" y="1843"/>
                    </a:lnTo>
                    <a:lnTo>
                      <a:pt x="4802" y="1851"/>
                    </a:lnTo>
                    <a:lnTo>
                      <a:pt x="4802" y="1860"/>
                    </a:lnTo>
                    <a:lnTo>
                      <a:pt x="4802" y="1868"/>
                    </a:lnTo>
                    <a:lnTo>
                      <a:pt x="4798" y="1881"/>
                    </a:lnTo>
                    <a:lnTo>
                      <a:pt x="4794" y="1894"/>
                    </a:lnTo>
                    <a:lnTo>
                      <a:pt x="4794" y="1902"/>
                    </a:lnTo>
                    <a:lnTo>
                      <a:pt x="4790" y="1914"/>
                    </a:lnTo>
                    <a:lnTo>
                      <a:pt x="4790" y="1923"/>
                    </a:lnTo>
                    <a:lnTo>
                      <a:pt x="4790" y="1931"/>
                    </a:lnTo>
                    <a:lnTo>
                      <a:pt x="4786" y="1943"/>
                    </a:lnTo>
                    <a:lnTo>
                      <a:pt x="4786" y="1952"/>
                    </a:lnTo>
                    <a:lnTo>
                      <a:pt x="4782" y="1960"/>
                    </a:lnTo>
                    <a:lnTo>
                      <a:pt x="4782" y="1968"/>
                    </a:lnTo>
                    <a:lnTo>
                      <a:pt x="4777" y="1976"/>
                    </a:lnTo>
                    <a:lnTo>
                      <a:pt x="4773" y="1985"/>
                    </a:lnTo>
                    <a:lnTo>
                      <a:pt x="4769" y="1994"/>
                    </a:lnTo>
                    <a:lnTo>
                      <a:pt x="4765" y="2002"/>
                    </a:lnTo>
                    <a:lnTo>
                      <a:pt x="4761" y="2006"/>
                    </a:lnTo>
                    <a:lnTo>
                      <a:pt x="4757" y="2015"/>
                    </a:lnTo>
                    <a:lnTo>
                      <a:pt x="4747" y="2019"/>
                    </a:lnTo>
                    <a:lnTo>
                      <a:pt x="4743" y="2027"/>
                    </a:lnTo>
                    <a:lnTo>
                      <a:pt x="4739" y="2031"/>
                    </a:lnTo>
                    <a:lnTo>
                      <a:pt x="4735" y="2040"/>
                    </a:lnTo>
                    <a:lnTo>
                      <a:pt x="4731" y="2044"/>
                    </a:lnTo>
                    <a:lnTo>
                      <a:pt x="4727" y="2048"/>
                    </a:lnTo>
                    <a:lnTo>
                      <a:pt x="4714" y="2056"/>
                    </a:lnTo>
                    <a:lnTo>
                      <a:pt x="4706" y="2064"/>
                    </a:lnTo>
                    <a:lnTo>
                      <a:pt x="4698" y="2068"/>
                    </a:lnTo>
                    <a:lnTo>
                      <a:pt x="4690" y="2073"/>
                    </a:lnTo>
                    <a:lnTo>
                      <a:pt x="4677" y="2077"/>
                    </a:lnTo>
                    <a:lnTo>
                      <a:pt x="4669" y="2081"/>
                    </a:lnTo>
                    <a:lnTo>
                      <a:pt x="4660" y="2085"/>
                    </a:lnTo>
                    <a:lnTo>
                      <a:pt x="4647" y="2093"/>
                    </a:lnTo>
                    <a:lnTo>
                      <a:pt x="4639" y="2102"/>
                    </a:lnTo>
                    <a:lnTo>
                      <a:pt x="4627" y="2111"/>
                    </a:lnTo>
                    <a:lnTo>
                      <a:pt x="4627" y="2115"/>
                    </a:lnTo>
                    <a:lnTo>
                      <a:pt x="4622" y="2123"/>
                    </a:lnTo>
                    <a:lnTo>
                      <a:pt x="4618" y="2131"/>
                    </a:lnTo>
                    <a:lnTo>
                      <a:pt x="4610" y="2140"/>
                    </a:lnTo>
                    <a:lnTo>
                      <a:pt x="4606" y="2152"/>
                    </a:lnTo>
                    <a:lnTo>
                      <a:pt x="4598" y="2165"/>
                    </a:lnTo>
                    <a:lnTo>
                      <a:pt x="4589" y="2177"/>
                    </a:lnTo>
                    <a:lnTo>
                      <a:pt x="4577" y="2189"/>
                    </a:lnTo>
                    <a:lnTo>
                      <a:pt x="4564" y="2202"/>
                    </a:lnTo>
                    <a:lnTo>
                      <a:pt x="4551" y="2214"/>
                    </a:lnTo>
                    <a:lnTo>
                      <a:pt x="4543" y="2219"/>
                    </a:lnTo>
                    <a:lnTo>
                      <a:pt x="4530" y="2223"/>
                    </a:lnTo>
                    <a:lnTo>
                      <a:pt x="4522" y="2228"/>
                    </a:lnTo>
                    <a:lnTo>
                      <a:pt x="4514" y="2228"/>
                    </a:lnTo>
                    <a:lnTo>
                      <a:pt x="4502" y="2232"/>
                    </a:lnTo>
                    <a:lnTo>
                      <a:pt x="4489" y="2232"/>
                    </a:lnTo>
                    <a:lnTo>
                      <a:pt x="4481" y="2236"/>
                    </a:lnTo>
                    <a:lnTo>
                      <a:pt x="4467" y="2236"/>
                    </a:lnTo>
                    <a:lnTo>
                      <a:pt x="4451" y="2240"/>
                    </a:lnTo>
                    <a:lnTo>
                      <a:pt x="4439" y="2248"/>
                    </a:lnTo>
                    <a:lnTo>
                      <a:pt x="4434" y="2252"/>
                    </a:lnTo>
                    <a:lnTo>
                      <a:pt x="4430" y="2257"/>
                    </a:lnTo>
                    <a:lnTo>
                      <a:pt x="4426" y="2261"/>
                    </a:lnTo>
                    <a:lnTo>
                      <a:pt x="4422" y="2265"/>
                    </a:lnTo>
                    <a:lnTo>
                      <a:pt x="4418" y="2269"/>
                    </a:lnTo>
                    <a:lnTo>
                      <a:pt x="4410" y="2277"/>
                    </a:lnTo>
                    <a:lnTo>
                      <a:pt x="4405" y="2281"/>
                    </a:lnTo>
                    <a:lnTo>
                      <a:pt x="4393" y="2290"/>
                    </a:lnTo>
                    <a:lnTo>
                      <a:pt x="4385" y="2298"/>
                    </a:lnTo>
                    <a:lnTo>
                      <a:pt x="4371" y="2306"/>
                    </a:lnTo>
                    <a:lnTo>
                      <a:pt x="4355" y="2310"/>
                    </a:lnTo>
                    <a:lnTo>
                      <a:pt x="4342" y="2314"/>
                    </a:lnTo>
                    <a:lnTo>
                      <a:pt x="4326" y="2319"/>
                    </a:lnTo>
                    <a:lnTo>
                      <a:pt x="4309" y="2319"/>
                    </a:lnTo>
                    <a:lnTo>
                      <a:pt x="4293" y="2323"/>
                    </a:lnTo>
                    <a:lnTo>
                      <a:pt x="4275" y="2323"/>
                    </a:lnTo>
                    <a:lnTo>
                      <a:pt x="4259" y="2323"/>
                    </a:lnTo>
                    <a:lnTo>
                      <a:pt x="4246" y="2327"/>
                    </a:lnTo>
                    <a:lnTo>
                      <a:pt x="4234" y="2327"/>
                    </a:lnTo>
                    <a:lnTo>
                      <a:pt x="4226" y="2331"/>
                    </a:lnTo>
                    <a:lnTo>
                      <a:pt x="4209" y="2340"/>
                    </a:lnTo>
                    <a:lnTo>
                      <a:pt x="4197" y="2348"/>
                    </a:lnTo>
                    <a:lnTo>
                      <a:pt x="4187" y="2357"/>
                    </a:lnTo>
                    <a:lnTo>
                      <a:pt x="4179" y="2365"/>
                    </a:lnTo>
                    <a:lnTo>
                      <a:pt x="4171" y="2373"/>
                    </a:lnTo>
                    <a:lnTo>
                      <a:pt x="4167" y="2382"/>
                    </a:lnTo>
                    <a:lnTo>
                      <a:pt x="4158" y="2390"/>
                    </a:lnTo>
                    <a:lnTo>
                      <a:pt x="4146" y="2402"/>
                    </a:lnTo>
                    <a:lnTo>
                      <a:pt x="4134" y="2410"/>
                    </a:lnTo>
                    <a:lnTo>
                      <a:pt x="4117" y="2423"/>
                    </a:lnTo>
                    <a:lnTo>
                      <a:pt x="4095" y="2435"/>
                    </a:lnTo>
                    <a:lnTo>
                      <a:pt x="4075" y="2444"/>
                    </a:lnTo>
                    <a:lnTo>
                      <a:pt x="4054" y="2449"/>
                    </a:lnTo>
                    <a:lnTo>
                      <a:pt x="4038" y="2453"/>
                    </a:lnTo>
                    <a:lnTo>
                      <a:pt x="4021" y="2453"/>
                    </a:lnTo>
                    <a:lnTo>
                      <a:pt x="4005" y="2457"/>
                    </a:lnTo>
                    <a:lnTo>
                      <a:pt x="3991" y="2457"/>
                    </a:lnTo>
                    <a:lnTo>
                      <a:pt x="3979" y="2457"/>
                    </a:lnTo>
                    <a:lnTo>
                      <a:pt x="3970" y="2457"/>
                    </a:lnTo>
                    <a:lnTo>
                      <a:pt x="3966" y="2457"/>
                    </a:lnTo>
                    <a:lnTo>
                      <a:pt x="3954" y="2457"/>
                    </a:lnTo>
                    <a:lnTo>
                      <a:pt x="3941" y="2461"/>
                    </a:lnTo>
                    <a:lnTo>
                      <a:pt x="3933" y="2465"/>
                    </a:lnTo>
                    <a:lnTo>
                      <a:pt x="3921" y="2469"/>
                    </a:lnTo>
                    <a:lnTo>
                      <a:pt x="3913" y="2474"/>
                    </a:lnTo>
                    <a:lnTo>
                      <a:pt x="3903" y="2478"/>
                    </a:lnTo>
                    <a:lnTo>
                      <a:pt x="3895" y="2482"/>
                    </a:lnTo>
                    <a:lnTo>
                      <a:pt x="3887" y="2486"/>
                    </a:lnTo>
                    <a:lnTo>
                      <a:pt x="3878" y="2494"/>
                    </a:lnTo>
                    <a:lnTo>
                      <a:pt x="3874" y="2498"/>
                    </a:lnTo>
                    <a:lnTo>
                      <a:pt x="3862" y="2507"/>
                    </a:lnTo>
                    <a:lnTo>
                      <a:pt x="3854" y="2515"/>
                    </a:lnTo>
                    <a:lnTo>
                      <a:pt x="3845" y="2523"/>
                    </a:lnTo>
                    <a:lnTo>
                      <a:pt x="3833" y="2536"/>
                    </a:lnTo>
                    <a:lnTo>
                      <a:pt x="3825" y="2544"/>
                    </a:lnTo>
                    <a:lnTo>
                      <a:pt x="3816" y="2552"/>
                    </a:lnTo>
                    <a:lnTo>
                      <a:pt x="3807" y="2561"/>
                    </a:lnTo>
                    <a:lnTo>
                      <a:pt x="3795" y="2570"/>
                    </a:lnTo>
                    <a:lnTo>
                      <a:pt x="3782" y="2578"/>
                    </a:lnTo>
                    <a:lnTo>
                      <a:pt x="3770" y="2586"/>
                    </a:lnTo>
                    <a:lnTo>
                      <a:pt x="3762" y="2590"/>
                    </a:lnTo>
                    <a:lnTo>
                      <a:pt x="3753" y="2594"/>
                    </a:lnTo>
                    <a:lnTo>
                      <a:pt x="3745" y="2599"/>
                    </a:lnTo>
                    <a:lnTo>
                      <a:pt x="3737" y="2603"/>
                    </a:lnTo>
                    <a:lnTo>
                      <a:pt x="3724" y="2607"/>
                    </a:lnTo>
                    <a:lnTo>
                      <a:pt x="3715" y="2611"/>
                    </a:lnTo>
                    <a:lnTo>
                      <a:pt x="3707" y="2611"/>
                    </a:lnTo>
                    <a:lnTo>
                      <a:pt x="3699" y="2615"/>
                    </a:lnTo>
                    <a:lnTo>
                      <a:pt x="3686" y="2619"/>
                    </a:lnTo>
                    <a:lnTo>
                      <a:pt x="3678" y="2619"/>
                    </a:lnTo>
                    <a:lnTo>
                      <a:pt x="3666" y="2623"/>
                    </a:lnTo>
                    <a:lnTo>
                      <a:pt x="3653" y="2627"/>
                    </a:lnTo>
                    <a:lnTo>
                      <a:pt x="3641" y="2632"/>
                    </a:lnTo>
                    <a:lnTo>
                      <a:pt x="3628" y="2632"/>
                    </a:lnTo>
                    <a:lnTo>
                      <a:pt x="3615" y="2636"/>
                    </a:lnTo>
                    <a:lnTo>
                      <a:pt x="3607" y="2636"/>
                    </a:lnTo>
                    <a:lnTo>
                      <a:pt x="3598" y="2640"/>
                    </a:lnTo>
                    <a:lnTo>
                      <a:pt x="3590" y="2640"/>
                    </a:lnTo>
                    <a:lnTo>
                      <a:pt x="3582" y="2644"/>
                    </a:lnTo>
                    <a:lnTo>
                      <a:pt x="3578" y="2644"/>
                    </a:lnTo>
                    <a:lnTo>
                      <a:pt x="3569" y="2648"/>
                    </a:lnTo>
                    <a:lnTo>
                      <a:pt x="3561" y="2652"/>
                    </a:lnTo>
                    <a:lnTo>
                      <a:pt x="3557" y="2656"/>
                    </a:lnTo>
                    <a:lnTo>
                      <a:pt x="3545" y="2665"/>
                    </a:lnTo>
                    <a:lnTo>
                      <a:pt x="3536" y="2669"/>
                    </a:lnTo>
                    <a:lnTo>
                      <a:pt x="3527" y="2678"/>
                    </a:lnTo>
                    <a:lnTo>
                      <a:pt x="3515" y="2686"/>
                    </a:lnTo>
                    <a:lnTo>
                      <a:pt x="3502" y="2695"/>
                    </a:lnTo>
                    <a:lnTo>
                      <a:pt x="3490" y="2699"/>
                    </a:lnTo>
                    <a:lnTo>
                      <a:pt x="3478" y="2707"/>
                    </a:lnTo>
                    <a:lnTo>
                      <a:pt x="3469" y="2711"/>
                    </a:lnTo>
                    <a:lnTo>
                      <a:pt x="3457" y="2715"/>
                    </a:lnTo>
                    <a:lnTo>
                      <a:pt x="3449" y="2719"/>
                    </a:lnTo>
                    <a:lnTo>
                      <a:pt x="3440" y="2724"/>
                    </a:lnTo>
                    <a:lnTo>
                      <a:pt x="3427" y="2724"/>
                    </a:lnTo>
                    <a:lnTo>
                      <a:pt x="3415" y="2728"/>
                    </a:lnTo>
                    <a:lnTo>
                      <a:pt x="3402" y="2732"/>
                    </a:lnTo>
                    <a:lnTo>
                      <a:pt x="3390" y="2732"/>
                    </a:lnTo>
                    <a:lnTo>
                      <a:pt x="3377" y="2732"/>
                    </a:lnTo>
                    <a:lnTo>
                      <a:pt x="3365" y="2732"/>
                    </a:lnTo>
                    <a:lnTo>
                      <a:pt x="3343" y="2736"/>
                    </a:lnTo>
                    <a:lnTo>
                      <a:pt x="3323" y="2736"/>
                    </a:lnTo>
                    <a:lnTo>
                      <a:pt x="3302" y="2736"/>
                    </a:lnTo>
                    <a:lnTo>
                      <a:pt x="3285" y="2740"/>
                    </a:lnTo>
                    <a:lnTo>
                      <a:pt x="3273" y="2740"/>
                    </a:lnTo>
                    <a:lnTo>
                      <a:pt x="3256" y="2744"/>
                    </a:lnTo>
                    <a:lnTo>
                      <a:pt x="3239" y="2748"/>
                    </a:lnTo>
                    <a:lnTo>
                      <a:pt x="3226" y="2748"/>
                    </a:lnTo>
                    <a:lnTo>
                      <a:pt x="3214" y="2753"/>
                    </a:lnTo>
                    <a:lnTo>
                      <a:pt x="3202" y="2757"/>
                    </a:lnTo>
                    <a:lnTo>
                      <a:pt x="3185" y="2761"/>
                    </a:lnTo>
                    <a:lnTo>
                      <a:pt x="3169" y="2769"/>
                    </a:lnTo>
                    <a:lnTo>
                      <a:pt x="3151" y="2773"/>
                    </a:lnTo>
                    <a:lnTo>
                      <a:pt x="3134" y="2777"/>
                    </a:lnTo>
                    <a:lnTo>
                      <a:pt x="3114" y="2781"/>
                    </a:lnTo>
                    <a:lnTo>
                      <a:pt x="3097" y="2786"/>
                    </a:lnTo>
                    <a:lnTo>
                      <a:pt x="3077" y="2795"/>
                    </a:lnTo>
                    <a:lnTo>
                      <a:pt x="3051" y="2799"/>
                    </a:lnTo>
                    <a:lnTo>
                      <a:pt x="3026" y="2799"/>
                    </a:lnTo>
                    <a:lnTo>
                      <a:pt x="3001" y="2803"/>
                    </a:lnTo>
                    <a:lnTo>
                      <a:pt x="2989" y="2807"/>
                    </a:lnTo>
                    <a:lnTo>
                      <a:pt x="2972" y="2811"/>
                    </a:lnTo>
                    <a:lnTo>
                      <a:pt x="2959" y="2816"/>
                    </a:lnTo>
                    <a:lnTo>
                      <a:pt x="2942" y="2824"/>
                    </a:lnTo>
                    <a:lnTo>
                      <a:pt x="2926" y="2828"/>
                    </a:lnTo>
                    <a:lnTo>
                      <a:pt x="2909" y="2836"/>
                    </a:lnTo>
                    <a:lnTo>
                      <a:pt x="2893" y="2845"/>
                    </a:lnTo>
                    <a:lnTo>
                      <a:pt x="2876" y="2853"/>
                    </a:lnTo>
                    <a:lnTo>
                      <a:pt x="2859" y="2857"/>
                    </a:lnTo>
                    <a:lnTo>
                      <a:pt x="2842" y="2861"/>
                    </a:lnTo>
                    <a:lnTo>
                      <a:pt x="2826" y="2865"/>
                    </a:lnTo>
                    <a:lnTo>
                      <a:pt x="2809" y="2865"/>
                    </a:lnTo>
                    <a:lnTo>
                      <a:pt x="2788" y="2865"/>
                    </a:lnTo>
                    <a:lnTo>
                      <a:pt x="2771" y="2861"/>
                    </a:lnTo>
                    <a:lnTo>
                      <a:pt x="2754" y="2861"/>
                    </a:lnTo>
                    <a:lnTo>
                      <a:pt x="2738" y="2861"/>
                    </a:lnTo>
                    <a:lnTo>
                      <a:pt x="2721" y="2857"/>
                    </a:lnTo>
                    <a:lnTo>
                      <a:pt x="2700" y="2857"/>
                    </a:lnTo>
                    <a:lnTo>
                      <a:pt x="2683" y="2857"/>
                    </a:lnTo>
                    <a:lnTo>
                      <a:pt x="2662" y="2857"/>
                    </a:lnTo>
                    <a:lnTo>
                      <a:pt x="2650" y="2861"/>
                    </a:lnTo>
                    <a:lnTo>
                      <a:pt x="2637" y="2865"/>
                    </a:lnTo>
                    <a:lnTo>
                      <a:pt x="2625" y="2869"/>
                    </a:lnTo>
                    <a:lnTo>
                      <a:pt x="2613" y="2873"/>
                    </a:lnTo>
                    <a:lnTo>
                      <a:pt x="2596" y="2882"/>
                    </a:lnTo>
                    <a:lnTo>
                      <a:pt x="2579" y="2890"/>
                    </a:lnTo>
                    <a:lnTo>
                      <a:pt x="2562" y="2894"/>
                    </a:lnTo>
                    <a:lnTo>
                      <a:pt x="2545" y="2903"/>
                    </a:lnTo>
                    <a:lnTo>
                      <a:pt x="2525" y="2908"/>
                    </a:lnTo>
                    <a:lnTo>
                      <a:pt x="2504" y="2912"/>
                    </a:lnTo>
                    <a:lnTo>
                      <a:pt x="2482" y="2916"/>
                    </a:lnTo>
                    <a:lnTo>
                      <a:pt x="2458" y="2916"/>
                    </a:lnTo>
                    <a:lnTo>
                      <a:pt x="2437" y="2916"/>
                    </a:lnTo>
                    <a:lnTo>
                      <a:pt x="2412" y="2912"/>
                    </a:lnTo>
                    <a:lnTo>
                      <a:pt x="2391" y="2912"/>
                    </a:lnTo>
                    <a:lnTo>
                      <a:pt x="2370" y="2908"/>
                    </a:lnTo>
                    <a:lnTo>
                      <a:pt x="2345" y="2903"/>
                    </a:lnTo>
                    <a:lnTo>
                      <a:pt x="2324" y="2903"/>
                    </a:lnTo>
                    <a:lnTo>
                      <a:pt x="2303" y="2903"/>
                    </a:lnTo>
                    <a:lnTo>
                      <a:pt x="2282" y="2908"/>
                    </a:lnTo>
                    <a:lnTo>
                      <a:pt x="2265" y="2908"/>
                    </a:lnTo>
                    <a:lnTo>
                      <a:pt x="2249" y="2912"/>
                    </a:lnTo>
                    <a:lnTo>
                      <a:pt x="2232" y="2920"/>
                    </a:lnTo>
                    <a:lnTo>
                      <a:pt x="2215" y="2924"/>
                    </a:lnTo>
                    <a:lnTo>
                      <a:pt x="2198" y="2928"/>
                    </a:lnTo>
                    <a:lnTo>
                      <a:pt x="2186" y="2932"/>
                    </a:lnTo>
                    <a:lnTo>
                      <a:pt x="2169" y="2936"/>
                    </a:lnTo>
                    <a:lnTo>
                      <a:pt x="2161" y="2941"/>
                    </a:lnTo>
                    <a:lnTo>
                      <a:pt x="2149" y="2945"/>
                    </a:lnTo>
                    <a:lnTo>
                      <a:pt x="2140" y="2945"/>
                    </a:lnTo>
                    <a:lnTo>
                      <a:pt x="2115" y="2945"/>
                    </a:lnTo>
                    <a:lnTo>
                      <a:pt x="2094" y="2945"/>
                    </a:lnTo>
                    <a:lnTo>
                      <a:pt x="2077" y="2945"/>
                    </a:lnTo>
                    <a:lnTo>
                      <a:pt x="2061" y="2945"/>
                    </a:lnTo>
                    <a:lnTo>
                      <a:pt x="2044" y="2941"/>
                    </a:lnTo>
                    <a:lnTo>
                      <a:pt x="2036" y="2941"/>
                    </a:lnTo>
                    <a:lnTo>
                      <a:pt x="2027" y="2936"/>
                    </a:lnTo>
                    <a:lnTo>
                      <a:pt x="2019" y="2932"/>
                    </a:lnTo>
                    <a:lnTo>
                      <a:pt x="2010" y="2932"/>
                    </a:lnTo>
                    <a:lnTo>
                      <a:pt x="2006" y="2932"/>
                    </a:lnTo>
                    <a:lnTo>
                      <a:pt x="1994" y="2932"/>
                    </a:lnTo>
                    <a:lnTo>
                      <a:pt x="1981" y="2936"/>
                    </a:lnTo>
                    <a:lnTo>
                      <a:pt x="1969" y="2941"/>
                    </a:lnTo>
                    <a:lnTo>
                      <a:pt x="1956" y="2949"/>
                    </a:lnTo>
                    <a:lnTo>
                      <a:pt x="1940" y="2957"/>
                    </a:lnTo>
                    <a:lnTo>
                      <a:pt x="1927" y="2965"/>
                    </a:lnTo>
                    <a:lnTo>
                      <a:pt x="1914" y="2974"/>
                    </a:lnTo>
                    <a:lnTo>
                      <a:pt x="1898" y="2982"/>
                    </a:lnTo>
                    <a:lnTo>
                      <a:pt x="1881" y="2986"/>
                    </a:lnTo>
                    <a:lnTo>
                      <a:pt x="1869" y="2986"/>
                    </a:lnTo>
                    <a:lnTo>
                      <a:pt x="1844" y="2986"/>
                    </a:lnTo>
                    <a:lnTo>
                      <a:pt x="1822" y="2986"/>
                    </a:lnTo>
                    <a:lnTo>
                      <a:pt x="1806" y="2978"/>
                    </a:lnTo>
                    <a:lnTo>
                      <a:pt x="1789" y="2974"/>
                    </a:lnTo>
                    <a:lnTo>
                      <a:pt x="1773" y="2965"/>
                    </a:lnTo>
                    <a:lnTo>
                      <a:pt x="1756" y="2957"/>
                    </a:lnTo>
                    <a:lnTo>
                      <a:pt x="1738" y="2949"/>
                    </a:lnTo>
                    <a:lnTo>
                      <a:pt x="1722" y="2945"/>
                    </a:lnTo>
                    <a:lnTo>
                      <a:pt x="1705" y="2945"/>
                    </a:lnTo>
                    <a:lnTo>
                      <a:pt x="1685" y="2949"/>
                    </a:lnTo>
                    <a:lnTo>
                      <a:pt x="1672" y="2949"/>
                    </a:lnTo>
                    <a:lnTo>
                      <a:pt x="1664" y="2957"/>
                    </a:lnTo>
                    <a:lnTo>
                      <a:pt x="1651" y="2961"/>
                    </a:lnTo>
                    <a:lnTo>
                      <a:pt x="1638" y="2965"/>
                    </a:lnTo>
                    <a:lnTo>
                      <a:pt x="1626" y="2974"/>
                    </a:lnTo>
                    <a:lnTo>
                      <a:pt x="1613" y="2982"/>
                    </a:lnTo>
                    <a:lnTo>
                      <a:pt x="1597" y="2990"/>
                    </a:lnTo>
                    <a:lnTo>
                      <a:pt x="1580" y="2994"/>
                    </a:lnTo>
                    <a:lnTo>
                      <a:pt x="1559" y="3003"/>
                    </a:lnTo>
                    <a:lnTo>
                      <a:pt x="1534" y="3007"/>
                    </a:lnTo>
                    <a:lnTo>
                      <a:pt x="1509" y="3011"/>
                    </a:lnTo>
                    <a:lnTo>
                      <a:pt x="1488" y="3011"/>
                    </a:lnTo>
                    <a:lnTo>
                      <a:pt x="1472" y="3003"/>
                    </a:lnTo>
                    <a:lnTo>
                      <a:pt x="1458" y="2998"/>
                    </a:lnTo>
                    <a:lnTo>
                      <a:pt x="1446" y="2990"/>
                    </a:lnTo>
                    <a:lnTo>
                      <a:pt x="1434" y="2978"/>
                    </a:lnTo>
                    <a:lnTo>
                      <a:pt x="1421" y="2970"/>
                    </a:lnTo>
                    <a:lnTo>
                      <a:pt x="1409" y="2965"/>
                    </a:lnTo>
                    <a:lnTo>
                      <a:pt x="1388" y="2957"/>
                    </a:lnTo>
                    <a:lnTo>
                      <a:pt x="1362" y="2957"/>
                    </a:lnTo>
                    <a:lnTo>
                      <a:pt x="1346" y="2957"/>
                    </a:lnTo>
                    <a:lnTo>
                      <a:pt x="1325" y="2961"/>
                    </a:lnTo>
                    <a:lnTo>
                      <a:pt x="1309" y="2965"/>
                    </a:lnTo>
                    <a:lnTo>
                      <a:pt x="1288" y="2970"/>
                    </a:lnTo>
                    <a:lnTo>
                      <a:pt x="1270" y="2974"/>
                    </a:lnTo>
                    <a:lnTo>
                      <a:pt x="1254" y="2978"/>
                    </a:lnTo>
                    <a:lnTo>
                      <a:pt x="1233" y="2982"/>
                    </a:lnTo>
                    <a:lnTo>
                      <a:pt x="1217" y="2986"/>
                    </a:lnTo>
                    <a:lnTo>
                      <a:pt x="1196" y="2986"/>
                    </a:lnTo>
                    <a:lnTo>
                      <a:pt x="1178" y="2982"/>
                    </a:lnTo>
                    <a:lnTo>
                      <a:pt x="1154" y="2978"/>
                    </a:lnTo>
                    <a:lnTo>
                      <a:pt x="1133" y="2974"/>
                    </a:lnTo>
                    <a:lnTo>
                      <a:pt x="1116" y="2970"/>
                    </a:lnTo>
                    <a:lnTo>
                      <a:pt x="1100" y="2965"/>
                    </a:lnTo>
                    <a:lnTo>
                      <a:pt x="1082" y="2961"/>
                    </a:lnTo>
                    <a:lnTo>
                      <a:pt x="1070" y="2957"/>
                    </a:lnTo>
                    <a:lnTo>
                      <a:pt x="1058" y="2953"/>
                    </a:lnTo>
                    <a:lnTo>
                      <a:pt x="1049" y="2949"/>
                    </a:lnTo>
                    <a:lnTo>
                      <a:pt x="1037" y="2945"/>
                    </a:lnTo>
                    <a:lnTo>
                      <a:pt x="1024" y="2936"/>
                    </a:lnTo>
                    <a:lnTo>
                      <a:pt x="1012" y="2928"/>
                    </a:lnTo>
                    <a:lnTo>
                      <a:pt x="1000" y="2924"/>
                    </a:lnTo>
                    <a:lnTo>
                      <a:pt x="986" y="2916"/>
                    </a:lnTo>
                    <a:lnTo>
                      <a:pt x="974" y="2908"/>
                    </a:lnTo>
                    <a:lnTo>
                      <a:pt x="961" y="2898"/>
                    </a:lnTo>
                    <a:lnTo>
                      <a:pt x="949" y="2886"/>
                    </a:lnTo>
                    <a:lnTo>
                      <a:pt x="937" y="2878"/>
                    </a:lnTo>
                    <a:lnTo>
                      <a:pt x="924" y="2869"/>
                    </a:lnTo>
                    <a:lnTo>
                      <a:pt x="912" y="2861"/>
                    </a:lnTo>
                    <a:lnTo>
                      <a:pt x="898" y="2853"/>
                    </a:lnTo>
                    <a:lnTo>
                      <a:pt x="878" y="2840"/>
                    </a:lnTo>
                    <a:lnTo>
                      <a:pt x="857" y="2820"/>
                    </a:lnTo>
                    <a:lnTo>
                      <a:pt x="828" y="2799"/>
                    </a:lnTo>
                    <a:lnTo>
                      <a:pt x="798" y="2773"/>
                    </a:lnTo>
                    <a:lnTo>
                      <a:pt x="773" y="2748"/>
                    </a:lnTo>
                    <a:lnTo>
                      <a:pt x="744" y="2728"/>
                    </a:lnTo>
                    <a:lnTo>
                      <a:pt x="724" y="2707"/>
                    </a:lnTo>
                    <a:lnTo>
                      <a:pt x="702" y="2691"/>
                    </a:lnTo>
                    <a:lnTo>
                      <a:pt x="690" y="2678"/>
                    </a:lnTo>
                    <a:lnTo>
                      <a:pt x="686" y="2673"/>
                    </a:lnTo>
                    <a:lnTo>
                      <a:pt x="673" y="2669"/>
                    </a:lnTo>
                    <a:lnTo>
                      <a:pt x="661" y="2661"/>
                    </a:lnTo>
                    <a:lnTo>
                      <a:pt x="644" y="2652"/>
                    </a:lnTo>
                    <a:lnTo>
                      <a:pt x="624" y="2644"/>
                    </a:lnTo>
                    <a:lnTo>
                      <a:pt x="602" y="2632"/>
                    </a:lnTo>
                    <a:lnTo>
                      <a:pt x="577" y="2615"/>
                    </a:lnTo>
                    <a:lnTo>
                      <a:pt x="556" y="2603"/>
                    </a:lnTo>
                    <a:lnTo>
                      <a:pt x="536" y="2586"/>
                    </a:lnTo>
                    <a:lnTo>
                      <a:pt x="518" y="2574"/>
                    </a:lnTo>
                    <a:lnTo>
                      <a:pt x="502" y="2556"/>
                    </a:lnTo>
                    <a:lnTo>
                      <a:pt x="481" y="2544"/>
                    </a:lnTo>
                    <a:lnTo>
                      <a:pt x="464" y="2527"/>
                    </a:lnTo>
                    <a:lnTo>
                      <a:pt x="448" y="2515"/>
                    </a:lnTo>
                    <a:lnTo>
                      <a:pt x="430" y="2502"/>
                    </a:lnTo>
                    <a:lnTo>
                      <a:pt x="414" y="2490"/>
                    </a:lnTo>
                    <a:lnTo>
                      <a:pt x="397" y="2478"/>
                    </a:lnTo>
                    <a:lnTo>
                      <a:pt x="385" y="2461"/>
                    </a:lnTo>
                    <a:lnTo>
                      <a:pt x="372" y="2444"/>
                    </a:lnTo>
                    <a:lnTo>
                      <a:pt x="360" y="2427"/>
                    </a:lnTo>
                    <a:lnTo>
                      <a:pt x="348" y="2406"/>
                    </a:lnTo>
                    <a:lnTo>
                      <a:pt x="339" y="2394"/>
                    </a:lnTo>
                    <a:lnTo>
                      <a:pt x="330" y="2377"/>
                    </a:lnTo>
                    <a:lnTo>
                      <a:pt x="322" y="2365"/>
                    </a:lnTo>
                    <a:lnTo>
                      <a:pt x="314" y="2353"/>
                    </a:lnTo>
                    <a:lnTo>
                      <a:pt x="305" y="2340"/>
                    </a:lnTo>
                    <a:lnTo>
                      <a:pt x="301" y="2327"/>
                    </a:lnTo>
                    <a:lnTo>
                      <a:pt x="293" y="2310"/>
                    </a:lnTo>
                    <a:lnTo>
                      <a:pt x="289" y="2294"/>
                    </a:lnTo>
                    <a:lnTo>
                      <a:pt x="285" y="2277"/>
                    </a:lnTo>
                    <a:lnTo>
                      <a:pt x="280" y="2257"/>
                    </a:lnTo>
                    <a:lnTo>
                      <a:pt x="276" y="2236"/>
                    </a:lnTo>
                    <a:lnTo>
                      <a:pt x="272" y="2219"/>
                    </a:lnTo>
                    <a:lnTo>
                      <a:pt x="272" y="2198"/>
                    </a:lnTo>
                    <a:lnTo>
                      <a:pt x="272" y="2185"/>
                    </a:lnTo>
                    <a:lnTo>
                      <a:pt x="272" y="2169"/>
                    </a:lnTo>
                    <a:lnTo>
                      <a:pt x="268" y="2160"/>
                    </a:lnTo>
                    <a:lnTo>
                      <a:pt x="268" y="2152"/>
                    </a:lnTo>
                    <a:lnTo>
                      <a:pt x="268" y="2148"/>
                    </a:lnTo>
                    <a:lnTo>
                      <a:pt x="268" y="2144"/>
                    </a:lnTo>
                    <a:lnTo>
                      <a:pt x="264" y="2140"/>
                    </a:lnTo>
                    <a:lnTo>
                      <a:pt x="260" y="2131"/>
                    </a:lnTo>
                    <a:lnTo>
                      <a:pt x="252" y="2123"/>
                    </a:lnTo>
                    <a:lnTo>
                      <a:pt x="242" y="2111"/>
                    </a:lnTo>
                    <a:lnTo>
                      <a:pt x="234" y="2093"/>
                    </a:lnTo>
                    <a:lnTo>
                      <a:pt x="226" y="2077"/>
                    </a:lnTo>
                    <a:lnTo>
                      <a:pt x="217" y="2056"/>
                    </a:lnTo>
                    <a:lnTo>
                      <a:pt x="213" y="2031"/>
                    </a:lnTo>
                    <a:lnTo>
                      <a:pt x="209" y="2006"/>
                    </a:lnTo>
                    <a:lnTo>
                      <a:pt x="205" y="1981"/>
                    </a:lnTo>
                    <a:lnTo>
                      <a:pt x="205" y="1960"/>
                    </a:lnTo>
                    <a:lnTo>
                      <a:pt x="205" y="1943"/>
                    </a:lnTo>
                    <a:lnTo>
                      <a:pt x="205" y="1931"/>
                    </a:lnTo>
                    <a:lnTo>
                      <a:pt x="209" y="1919"/>
                    </a:lnTo>
                    <a:lnTo>
                      <a:pt x="209" y="1914"/>
                    </a:lnTo>
                    <a:lnTo>
                      <a:pt x="209" y="1910"/>
                    </a:lnTo>
                    <a:lnTo>
                      <a:pt x="213" y="1906"/>
                    </a:lnTo>
                    <a:lnTo>
                      <a:pt x="213" y="1902"/>
                    </a:lnTo>
                    <a:lnTo>
                      <a:pt x="209" y="1902"/>
                    </a:lnTo>
                    <a:lnTo>
                      <a:pt x="201" y="1902"/>
                    </a:lnTo>
                    <a:lnTo>
                      <a:pt x="197" y="1898"/>
                    </a:lnTo>
                    <a:lnTo>
                      <a:pt x="184" y="1894"/>
                    </a:lnTo>
                    <a:lnTo>
                      <a:pt x="176" y="1886"/>
                    </a:lnTo>
                    <a:lnTo>
                      <a:pt x="168" y="1872"/>
                    </a:lnTo>
                    <a:lnTo>
                      <a:pt x="160" y="1856"/>
                    </a:lnTo>
                    <a:lnTo>
                      <a:pt x="150" y="1839"/>
                    </a:lnTo>
                    <a:lnTo>
                      <a:pt x="142" y="1814"/>
                    </a:lnTo>
                    <a:lnTo>
                      <a:pt x="134" y="1789"/>
                    </a:lnTo>
                    <a:lnTo>
                      <a:pt x="134" y="1769"/>
                    </a:lnTo>
                    <a:lnTo>
                      <a:pt x="134" y="1751"/>
                    </a:lnTo>
                    <a:lnTo>
                      <a:pt x="134" y="1739"/>
                    </a:lnTo>
                    <a:lnTo>
                      <a:pt x="138" y="1726"/>
                    </a:lnTo>
                    <a:lnTo>
                      <a:pt x="142" y="1718"/>
                    </a:lnTo>
                    <a:lnTo>
                      <a:pt x="146" y="1714"/>
                    </a:lnTo>
                    <a:lnTo>
                      <a:pt x="150" y="1710"/>
                    </a:lnTo>
                    <a:lnTo>
                      <a:pt x="155" y="1710"/>
                    </a:lnTo>
                    <a:lnTo>
                      <a:pt x="150" y="1706"/>
                    </a:lnTo>
                    <a:lnTo>
                      <a:pt x="142" y="1702"/>
                    </a:lnTo>
                    <a:lnTo>
                      <a:pt x="130" y="1693"/>
                    </a:lnTo>
                    <a:lnTo>
                      <a:pt x="113" y="1681"/>
                    </a:lnTo>
                    <a:lnTo>
                      <a:pt x="92" y="1669"/>
                    </a:lnTo>
                    <a:lnTo>
                      <a:pt x="72" y="1648"/>
                    </a:lnTo>
                    <a:lnTo>
                      <a:pt x="54" y="1622"/>
                    </a:lnTo>
                    <a:lnTo>
                      <a:pt x="34" y="1597"/>
                    </a:lnTo>
                    <a:lnTo>
                      <a:pt x="17" y="1564"/>
                    </a:lnTo>
                    <a:lnTo>
                      <a:pt x="5" y="1526"/>
                    </a:lnTo>
                    <a:lnTo>
                      <a:pt x="0" y="1489"/>
                    </a:lnTo>
                    <a:lnTo>
                      <a:pt x="9" y="1456"/>
                    </a:lnTo>
                    <a:lnTo>
                      <a:pt x="29" y="1423"/>
                    </a:lnTo>
                    <a:lnTo>
                      <a:pt x="54" y="1393"/>
                    </a:lnTo>
                    <a:lnTo>
                      <a:pt x="80" y="1372"/>
                    </a:lnTo>
                    <a:lnTo>
                      <a:pt x="113" y="1351"/>
                    </a:lnTo>
                    <a:lnTo>
                      <a:pt x="138" y="1335"/>
                    </a:lnTo>
                    <a:lnTo>
                      <a:pt x="164" y="1326"/>
                    </a:lnTo>
                    <a:lnTo>
                      <a:pt x="180" y="1318"/>
                    </a:lnTo>
                    <a:lnTo>
                      <a:pt x="184" y="1314"/>
                    </a:lnTo>
                    <a:lnTo>
                      <a:pt x="886" y="846"/>
                    </a:lnTo>
                    <a:lnTo>
                      <a:pt x="2294" y="792"/>
                    </a:lnTo>
                    <a:lnTo>
                      <a:pt x="2893" y="304"/>
                    </a:lnTo>
                    <a:lnTo>
                      <a:pt x="4627" y="0"/>
                    </a:lnTo>
                    <a:lnTo>
                      <a:pt x="4618" y="24"/>
                    </a:lnTo>
                    <a:close/>
                  </a:path>
                </a:pathLst>
              </a:custGeom>
              <a:solidFill>
                <a:srgbClr val="FFCB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691" name="Freeform 19"/>
              <p:cNvSpPr>
                <a:spLocks/>
              </p:cNvSpPr>
              <p:nvPr/>
            </p:nvSpPr>
            <p:spPr bwMode="auto">
              <a:xfrm>
                <a:off x="1768" y="2008"/>
                <a:ext cx="158" cy="64"/>
              </a:xfrm>
              <a:custGeom>
                <a:avLst/>
                <a:gdLst>
                  <a:gd name="T0" fmla="*/ 184 w 5066"/>
                  <a:gd name="T1" fmla="*/ 1314 h 2040"/>
                  <a:gd name="T2" fmla="*/ 80 w 5066"/>
                  <a:gd name="T3" fmla="*/ 1372 h 2040"/>
                  <a:gd name="T4" fmla="*/ 5 w 5066"/>
                  <a:gd name="T5" fmla="*/ 1526 h 2040"/>
                  <a:gd name="T6" fmla="*/ 92 w 5066"/>
                  <a:gd name="T7" fmla="*/ 1669 h 2040"/>
                  <a:gd name="T8" fmla="*/ 155 w 5066"/>
                  <a:gd name="T9" fmla="*/ 1710 h 2040"/>
                  <a:gd name="T10" fmla="*/ 134 w 5066"/>
                  <a:gd name="T11" fmla="*/ 1739 h 2040"/>
                  <a:gd name="T12" fmla="*/ 150 w 5066"/>
                  <a:gd name="T13" fmla="*/ 1839 h 2040"/>
                  <a:gd name="T14" fmla="*/ 197 w 5066"/>
                  <a:gd name="T15" fmla="*/ 1898 h 2040"/>
                  <a:gd name="T16" fmla="*/ 209 w 5066"/>
                  <a:gd name="T17" fmla="*/ 1910 h 2040"/>
                  <a:gd name="T18" fmla="*/ 205 w 5066"/>
                  <a:gd name="T19" fmla="*/ 1960 h 2040"/>
                  <a:gd name="T20" fmla="*/ 209 w 5066"/>
                  <a:gd name="T21" fmla="*/ 2019 h 2040"/>
                  <a:gd name="T22" fmla="*/ 213 w 5066"/>
                  <a:gd name="T23" fmla="*/ 2040 h 2040"/>
                  <a:gd name="T24" fmla="*/ 435 w 5066"/>
                  <a:gd name="T25" fmla="*/ 1755 h 2040"/>
                  <a:gd name="T26" fmla="*/ 749 w 5066"/>
                  <a:gd name="T27" fmla="*/ 1572 h 2040"/>
                  <a:gd name="T28" fmla="*/ 1225 w 5066"/>
                  <a:gd name="T29" fmla="*/ 1518 h 2040"/>
                  <a:gd name="T30" fmla="*/ 1722 w 5066"/>
                  <a:gd name="T31" fmla="*/ 1501 h 2040"/>
                  <a:gd name="T32" fmla="*/ 1906 w 5066"/>
                  <a:gd name="T33" fmla="*/ 1405 h 2040"/>
                  <a:gd name="T34" fmla="*/ 2082 w 5066"/>
                  <a:gd name="T35" fmla="*/ 1318 h 2040"/>
                  <a:gd name="T36" fmla="*/ 2311 w 5066"/>
                  <a:gd name="T37" fmla="*/ 1247 h 2040"/>
                  <a:gd name="T38" fmla="*/ 2525 w 5066"/>
                  <a:gd name="T39" fmla="*/ 1130 h 2040"/>
                  <a:gd name="T40" fmla="*/ 2809 w 5066"/>
                  <a:gd name="T41" fmla="*/ 1013 h 2040"/>
                  <a:gd name="T42" fmla="*/ 3097 w 5066"/>
                  <a:gd name="T43" fmla="*/ 913 h 2040"/>
                  <a:gd name="T44" fmla="*/ 3273 w 5066"/>
                  <a:gd name="T45" fmla="*/ 872 h 2040"/>
                  <a:gd name="T46" fmla="*/ 3457 w 5066"/>
                  <a:gd name="T47" fmla="*/ 846 h 2040"/>
                  <a:gd name="T48" fmla="*/ 3536 w 5066"/>
                  <a:gd name="T49" fmla="*/ 792 h 2040"/>
                  <a:gd name="T50" fmla="*/ 3615 w 5066"/>
                  <a:gd name="T51" fmla="*/ 755 h 2040"/>
                  <a:gd name="T52" fmla="*/ 3816 w 5066"/>
                  <a:gd name="T53" fmla="*/ 688 h 2040"/>
                  <a:gd name="T54" fmla="*/ 4005 w 5066"/>
                  <a:gd name="T55" fmla="*/ 596 h 2040"/>
                  <a:gd name="T56" fmla="*/ 4146 w 5066"/>
                  <a:gd name="T57" fmla="*/ 583 h 2040"/>
                  <a:gd name="T58" fmla="*/ 4326 w 5066"/>
                  <a:gd name="T59" fmla="*/ 546 h 2040"/>
                  <a:gd name="T60" fmla="*/ 4569 w 5066"/>
                  <a:gd name="T61" fmla="*/ 513 h 2040"/>
                  <a:gd name="T62" fmla="*/ 4690 w 5066"/>
                  <a:gd name="T63" fmla="*/ 592 h 2040"/>
                  <a:gd name="T64" fmla="*/ 4747 w 5066"/>
                  <a:gd name="T65" fmla="*/ 596 h 2040"/>
                  <a:gd name="T66" fmla="*/ 4844 w 5066"/>
                  <a:gd name="T67" fmla="*/ 638 h 2040"/>
                  <a:gd name="T68" fmla="*/ 4898 w 5066"/>
                  <a:gd name="T69" fmla="*/ 704 h 2040"/>
                  <a:gd name="T70" fmla="*/ 4919 w 5066"/>
                  <a:gd name="T71" fmla="*/ 747 h 2040"/>
                  <a:gd name="T72" fmla="*/ 4974 w 5066"/>
                  <a:gd name="T73" fmla="*/ 767 h 2040"/>
                  <a:gd name="T74" fmla="*/ 5066 w 5066"/>
                  <a:gd name="T75" fmla="*/ 864 h 2040"/>
                  <a:gd name="T76" fmla="*/ 5057 w 5066"/>
                  <a:gd name="T77" fmla="*/ 792 h 2040"/>
                  <a:gd name="T78" fmla="*/ 5041 w 5066"/>
                  <a:gd name="T79" fmla="*/ 751 h 2040"/>
                  <a:gd name="T80" fmla="*/ 5032 w 5066"/>
                  <a:gd name="T81" fmla="*/ 709 h 2040"/>
                  <a:gd name="T82" fmla="*/ 5023 w 5066"/>
                  <a:gd name="T83" fmla="*/ 659 h 2040"/>
                  <a:gd name="T84" fmla="*/ 5007 w 5066"/>
                  <a:gd name="T85" fmla="*/ 634 h 2040"/>
                  <a:gd name="T86" fmla="*/ 4986 w 5066"/>
                  <a:gd name="T87" fmla="*/ 608 h 2040"/>
                  <a:gd name="T88" fmla="*/ 4974 w 5066"/>
                  <a:gd name="T89" fmla="*/ 534 h 2040"/>
                  <a:gd name="T90" fmla="*/ 4965 w 5066"/>
                  <a:gd name="T91" fmla="*/ 471 h 2040"/>
                  <a:gd name="T92" fmla="*/ 4940 w 5066"/>
                  <a:gd name="T93" fmla="*/ 430 h 2040"/>
                  <a:gd name="T94" fmla="*/ 4911 w 5066"/>
                  <a:gd name="T95" fmla="*/ 383 h 2040"/>
                  <a:gd name="T96" fmla="*/ 4894 w 5066"/>
                  <a:gd name="T97" fmla="*/ 342 h 2040"/>
                  <a:gd name="T98" fmla="*/ 4882 w 5066"/>
                  <a:gd name="T99" fmla="*/ 300 h 2040"/>
                  <a:gd name="T100" fmla="*/ 4853 w 5066"/>
                  <a:gd name="T101" fmla="*/ 270 h 2040"/>
                  <a:gd name="T102" fmla="*/ 4815 w 5066"/>
                  <a:gd name="T103" fmla="*/ 246 h 2040"/>
                  <a:gd name="T104" fmla="*/ 4794 w 5066"/>
                  <a:gd name="T105" fmla="*/ 213 h 2040"/>
                  <a:gd name="T106" fmla="*/ 4782 w 5066"/>
                  <a:gd name="T107" fmla="*/ 171 h 2040"/>
                  <a:gd name="T108" fmla="*/ 4735 w 5066"/>
                  <a:gd name="T109" fmla="*/ 141 h 2040"/>
                  <a:gd name="T110" fmla="*/ 4681 w 5066"/>
                  <a:gd name="T111" fmla="*/ 121 h 2040"/>
                  <a:gd name="T112" fmla="*/ 4651 w 5066"/>
                  <a:gd name="T113" fmla="*/ 79 h 2040"/>
                  <a:gd name="T114" fmla="*/ 4627 w 5066"/>
                  <a:gd name="T115" fmla="*/ 33 h 20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66" h="2040">
                    <a:moveTo>
                      <a:pt x="4627" y="0"/>
                    </a:moveTo>
                    <a:lnTo>
                      <a:pt x="2893" y="304"/>
                    </a:lnTo>
                    <a:lnTo>
                      <a:pt x="2294" y="792"/>
                    </a:lnTo>
                    <a:lnTo>
                      <a:pt x="886" y="846"/>
                    </a:lnTo>
                    <a:lnTo>
                      <a:pt x="184" y="1314"/>
                    </a:lnTo>
                    <a:lnTo>
                      <a:pt x="180" y="1318"/>
                    </a:lnTo>
                    <a:lnTo>
                      <a:pt x="164" y="1326"/>
                    </a:lnTo>
                    <a:lnTo>
                      <a:pt x="138" y="1335"/>
                    </a:lnTo>
                    <a:lnTo>
                      <a:pt x="113" y="1351"/>
                    </a:lnTo>
                    <a:lnTo>
                      <a:pt x="80" y="1372"/>
                    </a:lnTo>
                    <a:lnTo>
                      <a:pt x="54" y="1393"/>
                    </a:lnTo>
                    <a:lnTo>
                      <a:pt x="29" y="1423"/>
                    </a:lnTo>
                    <a:lnTo>
                      <a:pt x="9" y="1456"/>
                    </a:lnTo>
                    <a:lnTo>
                      <a:pt x="0" y="1489"/>
                    </a:lnTo>
                    <a:lnTo>
                      <a:pt x="5" y="1526"/>
                    </a:lnTo>
                    <a:lnTo>
                      <a:pt x="17" y="1564"/>
                    </a:lnTo>
                    <a:lnTo>
                      <a:pt x="34" y="1597"/>
                    </a:lnTo>
                    <a:lnTo>
                      <a:pt x="54" y="1622"/>
                    </a:lnTo>
                    <a:lnTo>
                      <a:pt x="72" y="1648"/>
                    </a:lnTo>
                    <a:lnTo>
                      <a:pt x="92" y="1669"/>
                    </a:lnTo>
                    <a:lnTo>
                      <a:pt x="113" y="1681"/>
                    </a:lnTo>
                    <a:lnTo>
                      <a:pt x="130" y="1693"/>
                    </a:lnTo>
                    <a:lnTo>
                      <a:pt x="142" y="1702"/>
                    </a:lnTo>
                    <a:lnTo>
                      <a:pt x="150" y="1706"/>
                    </a:lnTo>
                    <a:lnTo>
                      <a:pt x="155" y="1710"/>
                    </a:lnTo>
                    <a:lnTo>
                      <a:pt x="150" y="1710"/>
                    </a:lnTo>
                    <a:lnTo>
                      <a:pt x="146" y="1714"/>
                    </a:lnTo>
                    <a:lnTo>
                      <a:pt x="142" y="1718"/>
                    </a:lnTo>
                    <a:lnTo>
                      <a:pt x="138" y="1726"/>
                    </a:lnTo>
                    <a:lnTo>
                      <a:pt x="134" y="1739"/>
                    </a:lnTo>
                    <a:lnTo>
                      <a:pt x="134" y="1751"/>
                    </a:lnTo>
                    <a:lnTo>
                      <a:pt x="134" y="1769"/>
                    </a:lnTo>
                    <a:lnTo>
                      <a:pt x="134" y="1789"/>
                    </a:lnTo>
                    <a:lnTo>
                      <a:pt x="142" y="1814"/>
                    </a:lnTo>
                    <a:lnTo>
                      <a:pt x="150" y="1839"/>
                    </a:lnTo>
                    <a:lnTo>
                      <a:pt x="160" y="1856"/>
                    </a:lnTo>
                    <a:lnTo>
                      <a:pt x="168" y="1872"/>
                    </a:lnTo>
                    <a:lnTo>
                      <a:pt x="176" y="1886"/>
                    </a:lnTo>
                    <a:lnTo>
                      <a:pt x="184" y="1894"/>
                    </a:lnTo>
                    <a:lnTo>
                      <a:pt x="197" y="1898"/>
                    </a:lnTo>
                    <a:lnTo>
                      <a:pt x="201" y="1902"/>
                    </a:lnTo>
                    <a:lnTo>
                      <a:pt x="209" y="1902"/>
                    </a:lnTo>
                    <a:lnTo>
                      <a:pt x="213" y="1902"/>
                    </a:lnTo>
                    <a:lnTo>
                      <a:pt x="213" y="1906"/>
                    </a:lnTo>
                    <a:lnTo>
                      <a:pt x="209" y="1910"/>
                    </a:lnTo>
                    <a:lnTo>
                      <a:pt x="209" y="1914"/>
                    </a:lnTo>
                    <a:lnTo>
                      <a:pt x="209" y="1919"/>
                    </a:lnTo>
                    <a:lnTo>
                      <a:pt x="205" y="1931"/>
                    </a:lnTo>
                    <a:lnTo>
                      <a:pt x="205" y="1943"/>
                    </a:lnTo>
                    <a:lnTo>
                      <a:pt x="205" y="1960"/>
                    </a:lnTo>
                    <a:lnTo>
                      <a:pt x="205" y="1981"/>
                    </a:lnTo>
                    <a:lnTo>
                      <a:pt x="209" y="2006"/>
                    </a:lnTo>
                    <a:lnTo>
                      <a:pt x="209" y="2011"/>
                    </a:lnTo>
                    <a:lnTo>
                      <a:pt x="209" y="2015"/>
                    </a:lnTo>
                    <a:lnTo>
                      <a:pt x="209" y="2019"/>
                    </a:lnTo>
                    <a:lnTo>
                      <a:pt x="213" y="2023"/>
                    </a:lnTo>
                    <a:lnTo>
                      <a:pt x="213" y="2027"/>
                    </a:lnTo>
                    <a:lnTo>
                      <a:pt x="213" y="2031"/>
                    </a:lnTo>
                    <a:lnTo>
                      <a:pt x="213" y="2035"/>
                    </a:lnTo>
                    <a:lnTo>
                      <a:pt x="213" y="2040"/>
                    </a:lnTo>
                    <a:lnTo>
                      <a:pt x="242" y="1972"/>
                    </a:lnTo>
                    <a:lnTo>
                      <a:pt x="280" y="1910"/>
                    </a:lnTo>
                    <a:lnTo>
                      <a:pt x="326" y="1856"/>
                    </a:lnTo>
                    <a:lnTo>
                      <a:pt x="377" y="1802"/>
                    </a:lnTo>
                    <a:lnTo>
                      <a:pt x="435" y="1755"/>
                    </a:lnTo>
                    <a:lnTo>
                      <a:pt x="493" y="1710"/>
                    </a:lnTo>
                    <a:lnTo>
                      <a:pt x="556" y="1673"/>
                    </a:lnTo>
                    <a:lnTo>
                      <a:pt x="618" y="1634"/>
                    </a:lnTo>
                    <a:lnTo>
                      <a:pt x="681" y="1601"/>
                    </a:lnTo>
                    <a:lnTo>
                      <a:pt x="749" y="1572"/>
                    </a:lnTo>
                    <a:lnTo>
                      <a:pt x="841" y="1539"/>
                    </a:lnTo>
                    <a:lnTo>
                      <a:pt x="937" y="1522"/>
                    </a:lnTo>
                    <a:lnTo>
                      <a:pt x="1033" y="1514"/>
                    </a:lnTo>
                    <a:lnTo>
                      <a:pt x="1129" y="1514"/>
                    </a:lnTo>
                    <a:lnTo>
                      <a:pt x="1225" y="1518"/>
                    </a:lnTo>
                    <a:lnTo>
                      <a:pt x="1325" y="1526"/>
                    </a:lnTo>
                    <a:lnTo>
                      <a:pt x="1425" y="1530"/>
                    </a:lnTo>
                    <a:lnTo>
                      <a:pt x="1526" y="1530"/>
                    </a:lnTo>
                    <a:lnTo>
                      <a:pt x="1626" y="1522"/>
                    </a:lnTo>
                    <a:lnTo>
                      <a:pt x="1722" y="1501"/>
                    </a:lnTo>
                    <a:lnTo>
                      <a:pt x="1764" y="1489"/>
                    </a:lnTo>
                    <a:lnTo>
                      <a:pt x="1802" y="1472"/>
                    </a:lnTo>
                    <a:lnTo>
                      <a:pt x="1839" y="1452"/>
                    </a:lnTo>
                    <a:lnTo>
                      <a:pt x="1873" y="1427"/>
                    </a:lnTo>
                    <a:lnTo>
                      <a:pt x="1906" y="1405"/>
                    </a:lnTo>
                    <a:lnTo>
                      <a:pt x="1940" y="1380"/>
                    </a:lnTo>
                    <a:lnTo>
                      <a:pt x="1973" y="1360"/>
                    </a:lnTo>
                    <a:lnTo>
                      <a:pt x="2010" y="1339"/>
                    </a:lnTo>
                    <a:lnTo>
                      <a:pt x="2044" y="1326"/>
                    </a:lnTo>
                    <a:lnTo>
                      <a:pt x="2082" y="1318"/>
                    </a:lnTo>
                    <a:lnTo>
                      <a:pt x="2132" y="1306"/>
                    </a:lnTo>
                    <a:lnTo>
                      <a:pt x="2178" y="1297"/>
                    </a:lnTo>
                    <a:lnTo>
                      <a:pt x="2224" y="1280"/>
                    </a:lnTo>
                    <a:lnTo>
                      <a:pt x="2270" y="1263"/>
                    </a:lnTo>
                    <a:lnTo>
                      <a:pt x="2311" y="1247"/>
                    </a:lnTo>
                    <a:lnTo>
                      <a:pt x="2357" y="1226"/>
                    </a:lnTo>
                    <a:lnTo>
                      <a:pt x="2399" y="1206"/>
                    </a:lnTo>
                    <a:lnTo>
                      <a:pt x="2441" y="1180"/>
                    </a:lnTo>
                    <a:lnTo>
                      <a:pt x="2482" y="1155"/>
                    </a:lnTo>
                    <a:lnTo>
                      <a:pt x="2525" y="1130"/>
                    </a:lnTo>
                    <a:lnTo>
                      <a:pt x="2579" y="1101"/>
                    </a:lnTo>
                    <a:lnTo>
                      <a:pt x="2637" y="1075"/>
                    </a:lnTo>
                    <a:lnTo>
                      <a:pt x="2692" y="1051"/>
                    </a:lnTo>
                    <a:lnTo>
                      <a:pt x="2750" y="1034"/>
                    </a:lnTo>
                    <a:lnTo>
                      <a:pt x="2809" y="1013"/>
                    </a:lnTo>
                    <a:lnTo>
                      <a:pt x="2867" y="997"/>
                    </a:lnTo>
                    <a:lnTo>
                      <a:pt x="2926" y="980"/>
                    </a:lnTo>
                    <a:lnTo>
                      <a:pt x="2985" y="959"/>
                    </a:lnTo>
                    <a:lnTo>
                      <a:pt x="3043" y="938"/>
                    </a:lnTo>
                    <a:lnTo>
                      <a:pt x="3097" y="913"/>
                    </a:lnTo>
                    <a:lnTo>
                      <a:pt x="3130" y="897"/>
                    </a:lnTo>
                    <a:lnTo>
                      <a:pt x="3169" y="888"/>
                    </a:lnTo>
                    <a:lnTo>
                      <a:pt x="3202" y="880"/>
                    </a:lnTo>
                    <a:lnTo>
                      <a:pt x="3239" y="876"/>
                    </a:lnTo>
                    <a:lnTo>
                      <a:pt x="3273" y="872"/>
                    </a:lnTo>
                    <a:lnTo>
                      <a:pt x="3310" y="868"/>
                    </a:lnTo>
                    <a:lnTo>
                      <a:pt x="3348" y="864"/>
                    </a:lnTo>
                    <a:lnTo>
                      <a:pt x="3386" y="859"/>
                    </a:lnTo>
                    <a:lnTo>
                      <a:pt x="3423" y="855"/>
                    </a:lnTo>
                    <a:lnTo>
                      <a:pt x="3457" y="846"/>
                    </a:lnTo>
                    <a:lnTo>
                      <a:pt x="3473" y="838"/>
                    </a:lnTo>
                    <a:lnTo>
                      <a:pt x="3490" y="829"/>
                    </a:lnTo>
                    <a:lnTo>
                      <a:pt x="3506" y="817"/>
                    </a:lnTo>
                    <a:lnTo>
                      <a:pt x="3523" y="805"/>
                    </a:lnTo>
                    <a:lnTo>
                      <a:pt x="3536" y="792"/>
                    </a:lnTo>
                    <a:lnTo>
                      <a:pt x="3553" y="780"/>
                    </a:lnTo>
                    <a:lnTo>
                      <a:pt x="3565" y="772"/>
                    </a:lnTo>
                    <a:lnTo>
                      <a:pt x="3582" y="763"/>
                    </a:lnTo>
                    <a:lnTo>
                      <a:pt x="3598" y="755"/>
                    </a:lnTo>
                    <a:lnTo>
                      <a:pt x="3615" y="755"/>
                    </a:lnTo>
                    <a:lnTo>
                      <a:pt x="3661" y="751"/>
                    </a:lnTo>
                    <a:lnTo>
                      <a:pt x="3703" y="743"/>
                    </a:lnTo>
                    <a:lnTo>
                      <a:pt x="3741" y="725"/>
                    </a:lnTo>
                    <a:lnTo>
                      <a:pt x="3778" y="709"/>
                    </a:lnTo>
                    <a:lnTo>
                      <a:pt x="3816" y="688"/>
                    </a:lnTo>
                    <a:lnTo>
                      <a:pt x="3854" y="667"/>
                    </a:lnTo>
                    <a:lnTo>
                      <a:pt x="3891" y="647"/>
                    </a:lnTo>
                    <a:lnTo>
                      <a:pt x="3925" y="626"/>
                    </a:lnTo>
                    <a:lnTo>
                      <a:pt x="3966" y="608"/>
                    </a:lnTo>
                    <a:lnTo>
                      <a:pt x="4005" y="596"/>
                    </a:lnTo>
                    <a:lnTo>
                      <a:pt x="4017" y="596"/>
                    </a:lnTo>
                    <a:lnTo>
                      <a:pt x="4042" y="592"/>
                    </a:lnTo>
                    <a:lnTo>
                      <a:pt x="4071" y="592"/>
                    </a:lnTo>
                    <a:lnTo>
                      <a:pt x="4105" y="588"/>
                    </a:lnTo>
                    <a:lnTo>
                      <a:pt x="4146" y="583"/>
                    </a:lnTo>
                    <a:lnTo>
                      <a:pt x="4183" y="579"/>
                    </a:lnTo>
                    <a:lnTo>
                      <a:pt x="4226" y="571"/>
                    </a:lnTo>
                    <a:lnTo>
                      <a:pt x="4263" y="567"/>
                    </a:lnTo>
                    <a:lnTo>
                      <a:pt x="4297" y="559"/>
                    </a:lnTo>
                    <a:lnTo>
                      <a:pt x="4326" y="546"/>
                    </a:lnTo>
                    <a:lnTo>
                      <a:pt x="4385" y="526"/>
                    </a:lnTo>
                    <a:lnTo>
                      <a:pt x="4439" y="513"/>
                    </a:lnTo>
                    <a:lnTo>
                      <a:pt x="4485" y="509"/>
                    </a:lnTo>
                    <a:lnTo>
                      <a:pt x="4530" y="509"/>
                    </a:lnTo>
                    <a:lnTo>
                      <a:pt x="4569" y="513"/>
                    </a:lnTo>
                    <a:lnTo>
                      <a:pt x="4606" y="521"/>
                    </a:lnTo>
                    <a:lnTo>
                      <a:pt x="4635" y="538"/>
                    </a:lnTo>
                    <a:lnTo>
                      <a:pt x="4660" y="550"/>
                    </a:lnTo>
                    <a:lnTo>
                      <a:pt x="4677" y="571"/>
                    </a:lnTo>
                    <a:lnTo>
                      <a:pt x="4690" y="592"/>
                    </a:lnTo>
                    <a:lnTo>
                      <a:pt x="4690" y="588"/>
                    </a:lnTo>
                    <a:lnTo>
                      <a:pt x="4698" y="583"/>
                    </a:lnTo>
                    <a:lnTo>
                      <a:pt x="4710" y="588"/>
                    </a:lnTo>
                    <a:lnTo>
                      <a:pt x="4727" y="588"/>
                    </a:lnTo>
                    <a:lnTo>
                      <a:pt x="4747" y="596"/>
                    </a:lnTo>
                    <a:lnTo>
                      <a:pt x="4769" y="600"/>
                    </a:lnTo>
                    <a:lnTo>
                      <a:pt x="4790" y="608"/>
                    </a:lnTo>
                    <a:lnTo>
                      <a:pt x="4810" y="617"/>
                    </a:lnTo>
                    <a:lnTo>
                      <a:pt x="4831" y="630"/>
                    </a:lnTo>
                    <a:lnTo>
                      <a:pt x="4844" y="638"/>
                    </a:lnTo>
                    <a:lnTo>
                      <a:pt x="4857" y="651"/>
                    </a:lnTo>
                    <a:lnTo>
                      <a:pt x="4869" y="663"/>
                    </a:lnTo>
                    <a:lnTo>
                      <a:pt x="4878" y="680"/>
                    </a:lnTo>
                    <a:lnTo>
                      <a:pt x="4890" y="692"/>
                    </a:lnTo>
                    <a:lnTo>
                      <a:pt x="4898" y="704"/>
                    </a:lnTo>
                    <a:lnTo>
                      <a:pt x="4907" y="717"/>
                    </a:lnTo>
                    <a:lnTo>
                      <a:pt x="4911" y="729"/>
                    </a:lnTo>
                    <a:lnTo>
                      <a:pt x="4915" y="738"/>
                    </a:lnTo>
                    <a:lnTo>
                      <a:pt x="4919" y="743"/>
                    </a:lnTo>
                    <a:lnTo>
                      <a:pt x="4919" y="747"/>
                    </a:lnTo>
                    <a:lnTo>
                      <a:pt x="4923" y="747"/>
                    </a:lnTo>
                    <a:lnTo>
                      <a:pt x="4927" y="751"/>
                    </a:lnTo>
                    <a:lnTo>
                      <a:pt x="4940" y="755"/>
                    </a:lnTo>
                    <a:lnTo>
                      <a:pt x="4957" y="759"/>
                    </a:lnTo>
                    <a:lnTo>
                      <a:pt x="4974" y="767"/>
                    </a:lnTo>
                    <a:lnTo>
                      <a:pt x="4994" y="780"/>
                    </a:lnTo>
                    <a:lnTo>
                      <a:pt x="5011" y="796"/>
                    </a:lnTo>
                    <a:lnTo>
                      <a:pt x="5032" y="817"/>
                    </a:lnTo>
                    <a:lnTo>
                      <a:pt x="5049" y="838"/>
                    </a:lnTo>
                    <a:lnTo>
                      <a:pt x="5066" y="864"/>
                    </a:lnTo>
                    <a:lnTo>
                      <a:pt x="5062" y="855"/>
                    </a:lnTo>
                    <a:lnTo>
                      <a:pt x="5062" y="834"/>
                    </a:lnTo>
                    <a:lnTo>
                      <a:pt x="5062" y="817"/>
                    </a:lnTo>
                    <a:lnTo>
                      <a:pt x="5062" y="805"/>
                    </a:lnTo>
                    <a:lnTo>
                      <a:pt x="5057" y="792"/>
                    </a:lnTo>
                    <a:lnTo>
                      <a:pt x="5053" y="784"/>
                    </a:lnTo>
                    <a:lnTo>
                      <a:pt x="5049" y="776"/>
                    </a:lnTo>
                    <a:lnTo>
                      <a:pt x="5045" y="767"/>
                    </a:lnTo>
                    <a:lnTo>
                      <a:pt x="5045" y="763"/>
                    </a:lnTo>
                    <a:lnTo>
                      <a:pt x="5041" y="751"/>
                    </a:lnTo>
                    <a:lnTo>
                      <a:pt x="5037" y="743"/>
                    </a:lnTo>
                    <a:lnTo>
                      <a:pt x="5037" y="733"/>
                    </a:lnTo>
                    <a:lnTo>
                      <a:pt x="5037" y="725"/>
                    </a:lnTo>
                    <a:lnTo>
                      <a:pt x="5037" y="717"/>
                    </a:lnTo>
                    <a:lnTo>
                      <a:pt x="5032" y="709"/>
                    </a:lnTo>
                    <a:lnTo>
                      <a:pt x="5032" y="700"/>
                    </a:lnTo>
                    <a:lnTo>
                      <a:pt x="5032" y="688"/>
                    </a:lnTo>
                    <a:lnTo>
                      <a:pt x="5028" y="680"/>
                    </a:lnTo>
                    <a:lnTo>
                      <a:pt x="5028" y="671"/>
                    </a:lnTo>
                    <a:lnTo>
                      <a:pt x="5023" y="659"/>
                    </a:lnTo>
                    <a:lnTo>
                      <a:pt x="5019" y="651"/>
                    </a:lnTo>
                    <a:lnTo>
                      <a:pt x="5015" y="647"/>
                    </a:lnTo>
                    <a:lnTo>
                      <a:pt x="5011" y="642"/>
                    </a:lnTo>
                    <a:lnTo>
                      <a:pt x="5011" y="638"/>
                    </a:lnTo>
                    <a:lnTo>
                      <a:pt x="5007" y="634"/>
                    </a:lnTo>
                    <a:lnTo>
                      <a:pt x="5003" y="630"/>
                    </a:lnTo>
                    <a:lnTo>
                      <a:pt x="4999" y="622"/>
                    </a:lnTo>
                    <a:lnTo>
                      <a:pt x="4994" y="617"/>
                    </a:lnTo>
                    <a:lnTo>
                      <a:pt x="4990" y="612"/>
                    </a:lnTo>
                    <a:lnTo>
                      <a:pt x="4986" y="608"/>
                    </a:lnTo>
                    <a:lnTo>
                      <a:pt x="4986" y="600"/>
                    </a:lnTo>
                    <a:lnTo>
                      <a:pt x="4978" y="583"/>
                    </a:lnTo>
                    <a:lnTo>
                      <a:pt x="4978" y="563"/>
                    </a:lnTo>
                    <a:lnTo>
                      <a:pt x="4974" y="550"/>
                    </a:lnTo>
                    <a:lnTo>
                      <a:pt x="4974" y="534"/>
                    </a:lnTo>
                    <a:lnTo>
                      <a:pt x="4970" y="517"/>
                    </a:lnTo>
                    <a:lnTo>
                      <a:pt x="4970" y="504"/>
                    </a:lnTo>
                    <a:lnTo>
                      <a:pt x="4970" y="492"/>
                    </a:lnTo>
                    <a:lnTo>
                      <a:pt x="4965" y="483"/>
                    </a:lnTo>
                    <a:lnTo>
                      <a:pt x="4965" y="471"/>
                    </a:lnTo>
                    <a:lnTo>
                      <a:pt x="4961" y="463"/>
                    </a:lnTo>
                    <a:lnTo>
                      <a:pt x="4957" y="454"/>
                    </a:lnTo>
                    <a:lnTo>
                      <a:pt x="4953" y="446"/>
                    </a:lnTo>
                    <a:lnTo>
                      <a:pt x="4945" y="438"/>
                    </a:lnTo>
                    <a:lnTo>
                      <a:pt x="4940" y="430"/>
                    </a:lnTo>
                    <a:lnTo>
                      <a:pt x="4936" y="417"/>
                    </a:lnTo>
                    <a:lnTo>
                      <a:pt x="4927" y="409"/>
                    </a:lnTo>
                    <a:lnTo>
                      <a:pt x="4923" y="401"/>
                    </a:lnTo>
                    <a:lnTo>
                      <a:pt x="4919" y="391"/>
                    </a:lnTo>
                    <a:lnTo>
                      <a:pt x="4911" y="383"/>
                    </a:lnTo>
                    <a:lnTo>
                      <a:pt x="4907" y="375"/>
                    </a:lnTo>
                    <a:lnTo>
                      <a:pt x="4902" y="366"/>
                    </a:lnTo>
                    <a:lnTo>
                      <a:pt x="4898" y="358"/>
                    </a:lnTo>
                    <a:lnTo>
                      <a:pt x="4898" y="350"/>
                    </a:lnTo>
                    <a:lnTo>
                      <a:pt x="4894" y="342"/>
                    </a:lnTo>
                    <a:lnTo>
                      <a:pt x="4894" y="333"/>
                    </a:lnTo>
                    <a:lnTo>
                      <a:pt x="4890" y="325"/>
                    </a:lnTo>
                    <a:lnTo>
                      <a:pt x="4890" y="317"/>
                    </a:lnTo>
                    <a:lnTo>
                      <a:pt x="4886" y="309"/>
                    </a:lnTo>
                    <a:lnTo>
                      <a:pt x="4882" y="300"/>
                    </a:lnTo>
                    <a:lnTo>
                      <a:pt x="4878" y="292"/>
                    </a:lnTo>
                    <a:lnTo>
                      <a:pt x="4874" y="284"/>
                    </a:lnTo>
                    <a:lnTo>
                      <a:pt x="4869" y="280"/>
                    </a:lnTo>
                    <a:lnTo>
                      <a:pt x="4861" y="275"/>
                    </a:lnTo>
                    <a:lnTo>
                      <a:pt x="4853" y="270"/>
                    </a:lnTo>
                    <a:lnTo>
                      <a:pt x="4844" y="266"/>
                    </a:lnTo>
                    <a:lnTo>
                      <a:pt x="4835" y="258"/>
                    </a:lnTo>
                    <a:lnTo>
                      <a:pt x="4827" y="254"/>
                    </a:lnTo>
                    <a:lnTo>
                      <a:pt x="4819" y="250"/>
                    </a:lnTo>
                    <a:lnTo>
                      <a:pt x="4815" y="246"/>
                    </a:lnTo>
                    <a:lnTo>
                      <a:pt x="4810" y="241"/>
                    </a:lnTo>
                    <a:lnTo>
                      <a:pt x="4806" y="233"/>
                    </a:lnTo>
                    <a:lnTo>
                      <a:pt x="4802" y="225"/>
                    </a:lnTo>
                    <a:lnTo>
                      <a:pt x="4798" y="221"/>
                    </a:lnTo>
                    <a:lnTo>
                      <a:pt x="4794" y="213"/>
                    </a:lnTo>
                    <a:lnTo>
                      <a:pt x="4794" y="204"/>
                    </a:lnTo>
                    <a:lnTo>
                      <a:pt x="4790" y="196"/>
                    </a:lnTo>
                    <a:lnTo>
                      <a:pt x="4790" y="188"/>
                    </a:lnTo>
                    <a:lnTo>
                      <a:pt x="4786" y="179"/>
                    </a:lnTo>
                    <a:lnTo>
                      <a:pt x="4782" y="171"/>
                    </a:lnTo>
                    <a:lnTo>
                      <a:pt x="4777" y="167"/>
                    </a:lnTo>
                    <a:lnTo>
                      <a:pt x="4769" y="158"/>
                    </a:lnTo>
                    <a:lnTo>
                      <a:pt x="4757" y="149"/>
                    </a:lnTo>
                    <a:lnTo>
                      <a:pt x="4747" y="145"/>
                    </a:lnTo>
                    <a:lnTo>
                      <a:pt x="4735" y="141"/>
                    </a:lnTo>
                    <a:lnTo>
                      <a:pt x="4727" y="137"/>
                    </a:lnTo>
                    <a:lnTo>
                      <a:pt x="4714" y="133"/>
                    </a:lnTo>
                    <a:lnTo>
                      <a:pt x="4702" y="129"/>
                    </a:lnTo>
                    <a:lnTo>
                      <a:pt x="4694" y="125"/>
                    </a:lnTo>
                    <a:lnTo>
                      <a:pt x="4681" y="121"/>
                    </a:lnTo>
                    <a:lnTo>
                      <a:pt x="4673" y="112"/>
                    </a:lnTo>
                    <a:lnTo>
                      <a:pt x="4669" y="104"/>
                    </a:lnTo>
                    <a:lnTo>
                      <a:pt x="4665" y="100"/>
                    </a:lnTo>
                    <a:lnTo>
                      <a:pt x="4656" y="87"/>
                    </a:lnTo>
                    <a:lnTo>
                      <a:pt x="4651" y="79"/>
                    </a:lnTo>
                    <a:lnTo>
                      <a:pt x="4647" y="71"/>
                    </a:lnTo>
                    <a:lnTo>
                      <a:pt x="4639" y="59"/>
                    </a:lnTo>
                    <a:lnTo>
                      <a:pt x="4635" y="50"/>
                    </a:lnTo>
                    <a:lnTo>
                      <a:pt x="4631" y="41"/>
                    </a:lnTo>
                    <a:lnTo>
                      <a:pt x="4627" y="33"/>
                    </a:lnTo>
                    <a:lnTo>
                      <a:pt x="4618" y="24"/>
                    </a:lnTo>
                    <a:lnTo>
                      <a:pt x="4627" y="0"/>
                    </a:lnTo>
                    <a:close/>
                  </a:path>
                </a:pathLst>
              </a:custGeom>
              <a:solidFill>
                <a:srgbClr val="FF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692" name="Freeform 20"/>
              <p:cNvSpPr>
                <a:spLocks/>
              </p:cNvSpPr>
              <p:nvPr/>
            </p:nvSpPr>
            <p:spPr bwMode="auto">
              <a:xfrm>
                <a:off x="1790" y="2069"/>
                <a:ext cx="127" cy="33"/>
              </a:xfrm>
              <a:custGeom>
                <a:avLst/>
                <a:gdLst>
                  <a:gd name="T0" fmla="*/ 159 w 4080"/>
                  <a:gd name="T1" fmla="*/ 876 h 1059"/>
                  <a:gd name="T2" fmla="*/ 280 w 4080"/>
                  <a:gd name="T3" fmla="*/ 964 h 1059"/>
                  <a:gd name="T4" fmla="*/ 394 w 4080"/>
                  <a:gd name="T5" fmla="*/ 1013 h 1059"/>
                  <a:gd name="T6" fmla="*/ 564 w 4080"/>
                  <a:gd name="T7" fmla="*/ 1022 h 1059"/>
                  <a:gd name="T8" fmla="*/ 728 w 4080"/>
                  <a:gd name="T9" fmla="*/ 1026 h 1059"/>
                  <a:gd name="T10" fmla="*/ 891 w 4080"/>
                  <a:gd name="T11" fmla="*/ 1038 h 1059"/>
                  <a:gd name="T12" fmla="*/ 1016 w 4080"/>
                  <a:gd name="T13" fmla="*/ 993 h 1059"/>
                  <a:gd name="T14" fmla="*/ 1175 w 4080"/>
                  <a:gd name="T15" fmla="*/ 1034 h 1059"/>
                  <a:gd name="T16" fmla="*/ 1300 w 4080"/>
                  <a:gd name="T17" fmla="*/ 980 h 1059"/>
                  <a:gd name="T18" fmla="*/ 1409 w 4080"/>
                  <a:gd name="T19" fmla="*/ 993 h 1059"/>
                  <a:gd name="T20" fmla="*/ 1543 w 4080"/>
                  <a:gd name="T21" fmla="*/ 960 h 1059"/>
                  <a:gd name="T22" fmla="*/ 1731 w 4080"/>
                  <a:gd name="T23" fmla="*/ 964 h 1059"/>
                  <a:gd name="T24" fmla="*/ 1907 w 4080"/>
                  <a:gd name="T25" fmla="*/ 921 h 1059"/>
                  <a:gd name="T26" fmla="*/ 2048 w 4080"/>
                  <a:gd name="T27" fmla="*/ 909 h 1059"/>
                  <a:gd name="T28" fmla="*/ 2203 w 4080"/>
                  <a:gd name="T29" fmla="*/ 884 h 1059"/>
                  <a:gd name="T30" fmla="*/ 2371 w 4080"/>
                  <a:gd name="T31" fmla="*/ 843 h 1059"/>
                  <a:gd name="T32" fmla="*/ 2520 w 4080"/>
                  <a:gd name="T33" fmla="*/ 796 h 1059"/>
                  <a:gd name="T34" fmla="*/ 2671 w 4080"/>
                  <a:gd name="T35" fmla="*/ 780 h 1059"/>
                  <a:gd name="T36" fmla="*/ 2772 w 4080"/>
                  <a:gd name="T37" fmla="*/ 755 h 1059"/>
                  <a:gd name="T38" fmla="*/ 2863 w 4080"/>
                  <a:gd name="T39" fmla="*/ 696 h 1059"/>
                  <a:gd name="T40" fmla="*/ 2947 w 4080"/>
                  <a:gd name="T41" fmla="*/ 675 h 1059"/>
                  <a:gd name="T42" fmla="*/ 3039 w 4080"/>
                  <a:gd name="T43" fmla="*/ 647 h 1059"/>
                  <a:gd name="T44" fmla="*/ 3127 w 4080"/>
                  <a:gd name="T45" fmla="*/ 584 h 1059"/>
                  <a:gd name="T46" fmla="*/ 3207 w 4080"/>
                  <a:gd name="T47" fmla="*/ 522 h 1059"/>
                  <a:gd name="T48" fmla="*/ 3293 w 4080"/>
                  <a:gd name="T49" fmla="*/ 501 h 1059"/>
                  <a:gd name="T50" fmla="*/ 3436 w 4080"/>
                  <a:gd name="T51" fmla="*/ 450 h 1059"/>
                  <a:gd name="T52" fmla="*/ 3540 w 4080"/>
                  <a:gd name="T53" fmla="*/ 375 h 1059"/>
                  <a:gd name="T54" fmla="*/ 3679 w 4080"/>
                  <a:gd name="T55" fmla="*/ 346 h 1059"/>
                  <a:gd name="T56" fmla="*/ 3733 w 4080"/>
                  <a:gd name="T57" fmla="*/ 296 h 1059"/>
                  <a:gd name="T58" fmla="*/ 3837 w 4080"/>
                  <a:gd name="T59" fmla="*/ 267 h 1059"/>
                  <a:gd name="T60" fmla="*/ 3916 w 4080"/>
                  <a:gd name="T61" fmla="*/ 171 h 1059"/>
                  <a:gd name="T62" fmla="*/ 3992 w 4080"/>
                  <a:gd name="T63" fmla="*/ 116 h 1059"/>
                  <a:gd name="T64" fmla="*/ 4051 w 4080"/>
                  <a:gd name="T65" fmla="*/ 63 h 1059"/>
                  <a:gd name="T66" fmla="*/ 4076 w 4080"/>
                  <a:gd name="T67" fmla="*/ 16 h 1059"/>
                  <a:gd name="T68" fmla="*/ 3996 w 4080"/>
                  <a:gd name="T69" fmla="*/ 63 h 1059"/>
                  <a:gd name="T70" fmla="*/ 3749 w 4080"/>
                  <a:gd name="T71" fmla="*/ 163 h 1059"/>
                  <a:gd name="T72" fmla="*/ 3557 w 4080"/>
                  <a:gd name="T73" fmla="*/ 258 h 1059"/>
                  <a:gd name="T74" fmla="*/ 3369 w 4080"/>
                  <a:gd name="T75" fmla="*/ 329 h 1059"/>
                  <a:gd name="T76" fmla="*/ 3177 w 4080"/>
                  <a:gd name="T77" fmla="*/ 346 h 1059"/>
                  <a:gd name="T78" fmla="*/ 3080 w 4080"/>
                  <a:gd name="T79" fmla="*/ 413 h 1059"/>
                  <a:gd name="T80" fmla="*/ 2796 w 4080"/>
                  <a:gd name="T81" fmla="*/ 505 h 1059"/>
                  <a:gd name="T82" fmla="*/ 2579 w 4080"/>
                  <a:gd name="T83" fmla="*/ 559 h 1059"/>
                  <a:gd name="T84" fmla="*/ 2420 w 4080"/>
                  <a:gd name="T85" fmla="*/ 575 h 1059"/>
                  <a:gd name="T86" fmla="*/ 2274 w 4080"/>
                  <a:gd name="T87" fmla="*/ 567 h 1059"/>
                  <a:gd name="T88" fmla="*/ 2203 w 4080"/>
                  <a:gd name="T89" fmla="*/ 567 h 1059"/>
                  <a:gd name="T90" fmla="*/ 2082 w 4080"/>
                  <a:gd name="T91" fmla="*/ 609 h 1059"/>
                  <a:gd name="T92" fmla="*/ 1940 w 4080"/>
                  <a:gd name="T93" fmla="*/ 634 h 1059"/>
                  <a:gd name="T94" fmla="*/ 1672 w 4080"/>
                  <a:gd name="T95" fmla="*/ 626 h 1059"/>
                  <a:gd name="T96" fmla="*/ 1610 w 4080"/>
                  <a:gd name="T97" fmla="*/ 671 h 1059"/>
                  <a:gd name="T98" fmla="*/ 1443 w 4080"/>
                  <a:gd name="T99" fmla="*/ 671 h 1059"/>
                  <a:gd name="T100" fmla="*/ 1359 w 4080"/>
                  <a:gd name="T101" fmla="*/ 709 h 1059"/>
                  <a:gd name="T102" fmla="*/ 1146 w 4080"/>
                  <a:gd name="T103" fmla="*/ 739 h 1059"/>
                  <a:gd name="T104" fmla="*/ 979 w 4080"/>
                  <a:gd name="T105" fmla="*/ 739 h 1059"/>
                  <a:gd name="T106" fmla="*/ 840 w 4080"/>
                  <a:gd name="T107" fmla="*/ 755 h 1059"/>
                  <a:gd name="T108" fmla="*/ 632 w 4080"/>
                  <a:gd name="T109" fmla="*/ 763 h 1059"/>
                  <a:gd name="T110" fmla="*/ 472 w 4080"/>
                  <a:gd name="T111" fmla="*/ 772 h 1059"/>
                  <a:gd name="T112" fmla="*/ 247 w 4080"/>
                  <a:gd name="T113" fmla="*/ 747 h 1059"/>
                  <a:gd name="T114" fmla="*/ 172 w 4080"/>
                  <a:gd name="T115" fmla="*/ 763 h 1059"/>
                  <a:gd name="T116" fmla="*/ 126 w 4080"/>
                  <a:gd name="T117" fmla="*/ 743 h 1059"/>
                  <a:gd name="T118" fmla="*/ 26 w 4080"/>
                  <a:gd name="T119" fmla="*/ 743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80" h="1059">
                    <a:moveTo>
                      <a:pt x="0" y="743"/>
                    </a:moveTo>
                    <a:lnTo>
                      <a:pt x="18" y="755"/>
                    </a:lnTo>
                    <a:lnTo>
                      <a:pt x="34" y="772"/>
                    </a:lnTo>
                    <a:lnTo>
                      <a:pt x="55" y="788"/>
                    </a:lnTo>
                    <a:lnTo>
                      <a:pt x="76" y="805"/>
                    </a:lnTo>
                    <a:lnTo>
                      <a:pt x="96" y="825"/>
                    </a:lnTo>
                    <a:lnTo>
                      <a:pt x="118" y="843"/>
                    </a:lnTo>
                    <a:lnTo>
                      <a:pt x="143" y="859"/>
                    </a:lnTo>
                    <a:lnTo>
                      <a:pt x="159" y="876"/>
                    </a:lnTo>
                    <a:lnTo>
                      <a:pt x="176" y="888"/>
                    </a:lnTo>
                    <a:lnTo>
                      <a:pt x="192" y="901"/>
                    </a:lnTo>
                    <a:lnTo>
                      <a:pt x="206" y="909"/>
                    </a:lnTo>
                    <a:lnTo>
                      <a:pt x="218" y="917"/>
                    </a:lnTo>
                    <a:lnTo>
                      <a:pt x="231" y="926"/>
                    </a:lnTo>
                    <a:lnTo>
                      <a:pt x="243" y="934"/>
                    </a:lnTo>
                    <a:lnTo>
                      <a:pt x="255" y="946"/>
                    </a:lnTo>
                    <a:lnTo>
                      <a:pt x="268" y="956"/>
                    </a:lnTo>
                    <a:lnTo>
                      <a:pt x="280" y="964"/>
                    </a:lnTo>
                    <a:lnTo>
                      <a:pt x="294" y="972"/>
                    </a:lnTo>
                    <a:lnTo>
                      <a:pt x="306" y="976"/>
                    </a:lnTo>
                    <a:lnTo>
                      <a:pt x="318" y="984"/>
                    </a:lnTo>
                    <a:lnTo>
                      <a:pt x="331" y="993"/>
                    </a:lnTo>
                    <a:lnTo>
                      <a:pt x="343" y="997"/>
                    </a:lnTo>
                    <a:lnTo>
                      <a:pt x="352" y="1001"/>
                    </a:lnTo>
                    <a:lnTo>
                      <a:pt x="364" y="1005"/>
                    </a:lnTo>
                    <a:lnTo>
                      <a:pt x="376" y="1009"/>
                    </a:lnTo>
                    <a:lnTo>
                      <a:pt x="394" y="1013"/>
                    </a:lnTo>
                    <a:lnTo>
                      <a:pt x="410" y="1018"/>
                    </a:lnTo>
                    <a:lnTo>
                      <a:pt x="427" y="1022"/>
                    </a:lnTo>
                    <a:lnTo>
                      <a:pt x="448" y="1026"/>
                    </a:lnTo>
                    <a:lnTo>
                      <a:pt x="472" y="1030"/>
                    </a:lnTo>
                    <a:lnTo>
                      <a:pt x="490" y="1034"/>
                    </a:lnTo>
                    <a:lnTo>
                      <a:pt x="511" y="1034"/>
                    </a:lnTo>
                    <a:lnTo>
                      <a:pt x="527" y="1030"/>
                    </a:lnTo>
                    <a:lnTo>
                      <a:pt x="548" y="1026"/>
                    </a:lnTo>
                    <a:lnTo>
                      <a:pt x="564" y="1022"/>
                    </a:lnTo>
                    <a:lnTo>
                      <a:pt x="582" y="1018"/>
                    </a:lnTo>
                    <a:lnTo>
                      <a:pt x="603" y="1013"/>
                    </a:lnTo>
                    <a:lnTo>
                      <a:pt x="619" y="1009"/>
                    </a:lnTo>
                    <a:lnTo>
                      <a:pt x="640" y="1005"/>
                    </a:lnTo>
                    <a:lnTo>
                      <a:pt x="656" y="1005"/>
                    </a:lnTo>
                    <a:lnTo>
                      <a:pt x="682" y="1005"/>
                    </a:lnTo>
                    <a:lnTo>
                      <a:pt x="703" y="1013"/>
                    </a:lnTo>
                    <a:lnTo>
                      <a:pt x="715" y="1018"/>
                    </a:lnTo>
                    <a:lnTo>
                      <a:pt x="728" y="1026"/>
                    </a:lnTo>
                    <a:lnTo>
                      <a:pt x="740" y="1038"/>
                    </a:lnTo>
                    <a:lnTo>
                      <a:pt x="752" y="1046"/>
                    </a:lnTo>
                    <a:lnTo>
                      <a:pt x="766" y="1051"/>
                    </a:lnTo>
                    <a:lnTo>
                      <a:pt x="782" y="1059"/>
                    </a:lnTo>
                    <a:lnTo>
                      <a:pt x="803" y="1059"/>
                    </a:lnTo>
                    <a:lnTo>
                      <a:pt x="828" y="1055"/>
                    </a:lnTo>
                    <a:lnTo>
                      <a:pt x="853" y="1051"/>
                    </a:lnTo>
                    <a:lnTo>
                      <a:pt x="874" y="1042"/>
                    </a:lnTo>
                    <a:lnTo>
                      <a:pt x="891" y="1038"/>
                    </a:lnTo>
                    <a:lnTo>
                      <a:pt x="907" y="1030"/>
                    </a:lnTo>
                    <a:lnTo>
                      <a:pt x="920" y="1022"/>
                    </a:lnTo>
                    <a:lnTo>
                      <a:pt x="932" y="1013"/>
                    </a:lnTo>
                    <a:lnTo>
                      <a:pt x="945" y="1009"/>
                    </a:lnTo>
                    <a:lnTo>
                      <a:pt x="958" y="1005"/>
                    </a:lnTo>
                    <a:lnTo>
                      <a:pt x="966" y="997"/>
                    </a:lnTo>
                    <a:lnTo>
                      <a:pt x="979" y="997"/>
                    </a:lnTo>
                    <a:lnTo>
                      <a:pt x="999" y="993"/>
                    </a:lnTo>
                    <a:lnTo>
                      <a:pt x="1016" y="993"/>
                    </a:lnTo>
                    <a:lnTo>
                      <a:pt x="1032" y="997"/>
                    </a:lnTo>
                    <a:lnTo>
                      <a:pt x="1050" y="1005"/>
                    </a:lnTo>
                    <a:lnTo>
                      <a:pt x="1067" y="1013"/>
                    </a:lnTo>
                    <a:lnTo>
                      <a:pt x="1083" y="1022"/>
                    </a:lnTo>
                    <a:lnTo>
                      <a:pt x="1100" y="1026"/>
                    </a:lnTo>
                    <a:lnTo>
                      <a:pt x="1116" y="1034"/>
                    </a:lnTo>
                    <a:lnTo>
                      <a:pt x="1138" y="1034"/>
                    </a:lnTo>
                    <a:lnTo>
                      <a:pt x="1163" y="1034"/>
                    </a:lnTo>
                    <a:lnTo>
                      <a:pt x="1175" y="1034"/>
                    </a:lnTo>
                    <a:lnTo>
                      <a:pt x="1192" y="1030"/>
                    </a:lnTo>
                    <a:lnTo>
                      <a:pt x="1208" y="1022"/>
                    </a:lnTo>
                    <a:lnTo>
                      <a:pt x="1221" y="1013"/>
                    </a:lnTo>
                    <a:lnTo>
                      <a:pt x="1234" y="1005"/>
                    </a:lnTo>
                    <a:lnTo>
                      <a:pt x="1250" y="997"/>
                    </a:lnTo>
                    <a:lnTo>
                      <a:pt x="1263" y="989"/>
                    </a:lnTo>
                    <a:lnTo>
                      <a:pt x="1275" y="984"/>
                    </a:lnTo>
                    <a:lnTo>
                      <a:pt x="1288" y="980"/>
                    </a:lnTo>
                    <a:lnTo>
                      <a:pt x="1300" y="980"/>
                    </a:lnTo>
                    <a:lnTo>
                      <a:pt x="1304" y="980"/>
                    </a:lnTo>
                    <a:lnTo>
                      <a:pt x="1313" y="980"/>
                    </a:lnTo>
                    <a:lnTo>
                      <a:pt x="1321" y="984"/>
                    </a:lnTo>
                    <a:lnTo>
                      <a:pt x="1330" y="989"/>
                    </a:lnTo>
                    <a:lnTo>
                      <a:pt x="1338" y="989"/>
                    </a:lnTo>
                    <a:lnTo>
                      <a:pt x="1355" y="993"/>
                    </a:lnTo>
                    <a:lnTo>
                      <a:pt x="1371" y="993"/>
                    </a:lnTo>
                    <a:lnTo>
                      <a:pt x="1388" y="993"/>
                    </a:lnTo>
                    <a:lnTo>
                      <a:pt x="1409" y="993"/>
                    </a:lnTo>
                    <a:lnTo>
                      <a:pt x="1434" y="993"/>
                    </a:lnTo>
                    <a:lnTo>
                      <a:pt x="1443" y="993"/>
                    </a:lnTo>
                    <a:lnTo>
                      <a:pt x="1455" y="989"/>
                    </a:lnTo>
                    <a:lnTo>
                      <a:pt x="1463" y="984"/>
                    </a:lnTo>
                    <a:lnTo>
                      <a:pt x="1480" y="980"/>
                    </a:lnTo>
                    <a:lnTo>
                      <a:pt x="1492" y="976"/>
                    </a:lnTo>
                    <a:lnTo>
                      <a:pt x="1509" y="972"/>
                    </a:lnTo>
                    <a:lnTo>
                      <a:pt x="1526" y="968"/>
                    </a:lnTo>
                    <a:lnTo>
                      <a:pt x="1543" y="960"/>
                    </a:lnTo>
                    <a:lnTo>
                      <a:pt x="1559" y="956"/>
                    </a:lnTo>
                    <a:lnTo>
                      <a:pt x="1576" y="956"/>
                    </a:lnTo>
                    <a:lnTo>
                      <a:pt x="1597" y="951"/>
                    </a:lnTo>
                    <a:lnTo>
                      <a:pt x="1618" y="951"/>
                    </a:lnTo>
                    <a:lnTo>
                      <a:pt x="1639" y="951"/>
                    </a:lnTo>
                    <a:lnTo>
                      <a:pt x="1664" y="956"/>
                    </a:lnTo>
                    <a:lnTo>
                      <a:pt x="1685" y="960"/>
                    </a:lnTo>
                    <a:lnTo>
                      <a:pt x="1706" y="960"/>
                    </a:lnTo>
                    <a:lnTo>
                      <a:pt x="1731" y="964"/>
                    </a:lnTo>
                    <a:lnTo>
                      <a:pt x="1752" y="964"/>
                    </a:lnTo>
                    <a:lnTo>
                      <a:pt x="1776" y="964"/>
                    </a:lnTo>
                    <a:lnTo>
                      <a:pt x="1798" y="960"/>
                    </a:lnTo>
                    <a:lnTo>
                      <a:pt x="1819" y="956"/>
                    </a:lnTo>
                    <a:lnTo>
                      <a:pt x="1839" y="951"/>
                    </a:lnTo>
                    <a:lnTo>
                      <a:pt x="1856" y="942"/>
                    </a:lnTo>
                    <a:lnTo>
                      <a:pt x="1873" y="938"/>
                    </a:lnTo>
                    <a:lnTo>
                      <a:pt x="1890" y="930"/>
                    </a:lnTo>
                    <a:lnTo>
                      <a:pt x="1907" y="921"/>
                    </a:lnTo>
                    <a:lnTo>
                      <a:pt x="1919" y="917"/>
                    </a:lnTo>
                    <a:lnTo>
                      <a:pt x="1931" y="913"/>
                    </a:lnTo>
                    <a:lnTo>
                      <a:pt x="1944" y="909"/>
                    </a:lnTo>
                    <a:lnTo>
                      <a:pt x="1956" y="905"/>
                    </a:lnTo>
                    <a:lnTo>
                      <a:pt x="1977" y="905"/>
                    </a:lnTo>
                    <a:lnTo>
                      <a:pt x="1994" y="905"/>
                    </a:lnTo>
                    <a:lnTo>
                      <a:pt x="2015" y="905"/>
                    </a:lnTo>
                    <a:lnTo>
                      <a:pt x="2032" y="909"/>
                    </a:lnTo>
                    <a:lnTo>
                      <a:pt x="2048" y="909"/>
                    </a:lnTo>
                    <a:lnTo>
                      <a:pt x="2065" y="909"/>
                    </a:lnTo>
                    <a:lnTo>
                      <a:pt x="2082" y="913"/>
                    </a:lnTo>
                    <a:lnTo>
                      <a:pt x="2103" y="913"/>
                    </a:lnTo>
                    <a:lnTo>
                      <a:pt x="2120" y="913"/>
                    </a:lnTo>
                    <a:lnTo>
                      <a:pt x="2136" y="909"/>
                    </a:lnTo>
                    <a:lnTo>
                      <a:pt x="2153" y="905"/>
                    </a:lnTo>
                    <a:lnTo>
                      <a:pt x="2170" y="901"/>
                    </a:lnTo>
                    <a:lnTo>
                      <a:pt x="2187" y="893"/>
                    </a:lnTo>
                    <a:lnTo>
                      <a:pt x="2203" y="884"/>
                    </a:lnTo>
                    <a:lnTo>
                      <a:pt x="2220" y="876"/>
                    </a:lnTo>
                    <a:lnTo>
                      <a:pt x="2236" y="872"/>
                    </a:lnTo>
                    <a:lnTo>
                      <a:pt x="2253" y="864"/>
                    </a:lnTo>
                    <a:lnTo>
                      <a:pt x="2266" y="859"/>
                    </a:lnTo>
                    <a:lnTo>
                      <a:pt x="2283" y="855"/>
                    </a:lnTo>
                    <a:lnTo>
                      <a:pt x="2295" y="851"/>
                    </a:lnTo>
                    <a:lnTo>
                      <a:pt x="2320" y="847"/>
                    </a:lnTo>
                    <a:lnTo>
                      <a:pt x="2345" y="847"/>
                    </a:lnTo>
                    <a:lnTo>
                      <a:pt x="2371" y="843"/>
                    </a:lnTo>
                    <a:lnTo>
                      <a:pt x="2391" y="834"/>
                    </a:lnTo>
                    <a:lnTo>
                      <a:pt x="2408" y="829"/>
                    </a:lnTo>
                    <a:lnTo>
                      <a:pt x="2428" y="825"/>
                    </a:lnTo>
                    <a:lnTo>
                      <a:pt x="2445" y="821"/>
                    </a:lnTo>
                    <a:lnTo>
                      <a:pt x="2463" y="817"/>
                    </a:lnTo>
                    <a:lnTo>
                      <a:pt x="2479" y="809"/>
                    </a:lnTo>
                    <a:lnTo>
                      <a:pt x="2496" y="805"/>
                    </a:lnTo>
                    <a:lnTo>
                      <a:pt x="2508" y="801"/>
                    </a:lnTo>
                    <a:lnTo>
                      <a:pt x="2520" y="796"/>
                    </a:lnTo>
                    <a:lnTo>
                      <a:pt x="2533" y="796"/>
                    </a:lnTo>
                    <a:lnTo>
                      <a:pt x="2550" y="792"/>
                    </a:lnTo>
                    <a:lnTo>
                      <a:pt x="2567" y="788"/>
                    </a:lnTo>
                    <a:lnTo>
                      <a:pt x="2579" y="788"/>
                    </a:lnTo>
                    <a:lnTo>
                      <a:pt x="2596" y="784"/>
                    </a:lnTo>
                    <a:lnTo>
                      <a:pt x="2617" y="784"/>
                    </a:lnTo>
                    <a:lnTo>
                      <a:pt x="2637" y="784"/>
                    </a:lnTo>
                    <a:lnTo>
                      <a:pt x="2659" y="780"/>
                    </a:lnTo>
                    <a:lnTo>
                      <a:pt x="2671" y="780"/>
                    </a:lnTo>
                    <a:lnTo>
                      <a:pt x="2684" y="780"/>
                    </a:lnTo>
                    <a:lnTo>
                      <a:pt x="2696" y="780"/>
                    </a:lnTo>
                    <a:lnTo>
                      <a:pt x="2709" y="776"/>
                    </a:lnTo>
                    <a:lnTo>
                      <a:pt x="2721" y="772"/>
                    </a:lnTo>
                    <a:lnTo>
                      <a:pt x="2734" y="772"/>
                    </a:lnTo>
                    <a:lnTo>
                      <a:pt x="2743" y="767"/>
                    </a:lnTo>
                    <a:lnTo>
                      <a:pt x="2751" y="763"/>
                    </a:lnTo>
                    <a:lnTo>
                      <a:pt x="2763" y="759"/>
                    </a:lnTo>
                    <a:lnTo>
                      <a:pt x="2772" y="755"/>
                    </a:lnTo>
                    <a:lnTo>
                      <a:pt x="2784" y="747"/>
                    </a:lnTo>
                    <a:lnTo>
                      <a:pt x="2796" y="743"/>
                    </a:lnTo>
                    <a:lnTo>
                      <a:pt x="2809" y="734"/>
                    </a:lnTo>
                    <a:lnTo>
                      <a:pt x="2821" y="726"/>
                    </a:lnTo>
                    <a:lnTo>
                      <a:pt x="2830" y="717"/>
                    </a:lnTo>
                    <a:lnTo>
                      <a:pt x="2839" y="713"/>
                    </a:lnTo>
                    <a:lnTo>
                      <a:pt x="2851" y="704"/>
                    </a:lnTo>
                    <a:lnTo>
                      <a:pt x="2855" y="700"/>
                    </a:lnTo>
                    <a:lnTo>
                      <a:pt x="2863" y="696"/>
                    </a:lnTo>
                    <a:lnTo>
                      <a:pt x="2872" y="692"/>
                    </a:lnTo>
                    <a:lnTo>
                      <a:pt x="2876" y="692"/>
                    </a:lnTo>
                    <a:lnTo>
                      <a:pt x="2884" y="688"/>
                    </a:lnTo>
                    <a:lnTo>
                      <a:pt x="2892" y="688"/>
                    </a:lnTo>
                    <a:lnTo>
                      <a:pt x="2901" y="684"/>
                    </a:lnTo>
                    <a:lnTo>
                      <a:pt x="2909" y="684"/>
                    </a:lnTo>
                    <a:lnTo>
                      <a:pt x="2922" y="680"/>
                    </a:lnTo>
                    <a:lnTo>
                      <a:pt x="2935" y="680"/>
                    </a:lnTo>
                    <a:lnTo>
                      <a:pt x="2947" y="675"/>
                    </a:lnTo>
                    <a:lnTo>
                      <a:pt x="2960" y="671"/>
                    </a:lnTo>
                    <a:lnTo>
                      <a:pt x="2972" y="667"/>
                    </a:lnTo>
                    <a:lnTo>
                      <a:pt x="2980" y="667"/>
                    </a:lnTo>
                    <a:lnTo>
                      <a:pt x="2993" y="663"/>
                    </a:lnTo>
                    <a:lnTo>
                      <a:pt x="3001" y="659"/>
                    </a:lnTo>
                    <a:lnTo>
                      <a:pt x="3009" y="659"/>
                    </a:lnTo>
                    <a:lnTo>
                      <a:pt x="3018" y="655"/>
                    </a:lnTo>
                    <a:lnTo>
                      <a:pt x="3031" y="651"/>
                    </a:lnTo>
                    <a:lnTo>
                      <a:pt x="3039" y="647"/>
                    </a:lnTo>
                    <a:lnTo>
                      <a:pt x="3047" y="642"/>
                    </a:lnTo>
                    <a:lnTo>
                      <a:pt x="3056" y="638"/>
                    </a:lnTo>
                    <a:lnTo>
                      <a:pt x="3064" y="634"/>
                    </a:lnTo>
                    <a:lnTo>
                      <a:pt x="3076" y="626"/>
                    </a:lnTo>
                    <a:lnTo>
                      <a:pt x="3089" y="618"/>
                    </a:lnTo>
                    <a:lnTo>
                      <a:pt x="3101" y="609"/>
                    </a:lnTo>
                    <a:lnTo>
                      <a:pt x="3110" y="600"/>
                    </a:lnTo>
                    <a:lnTo>
                      <a:pt x="3119" y="592"/>
                    </a:lnTo>
                    <a:lnTo>
                      <a:pt x="3127" y="584"/>
                    </a:lnTo>
                    <a:lnTo>
                      <a:pt x="3139" y="571"/>
                    </a:lnTo>
                    <a:lnTo>
                      <a:pt x="3148" y="563"/>
                    </a:lnTo>
                    <a:lnTo>
                      <a:pt x="3156" y="555"/>
                    </a:lnTo>
                    <a:lnTo>
                      <a:pt x="3168" y="546"/>
                    </a:lnTo>
                    <a:lnTo>
                      <a:pt x="3172" y="542"/>
                    </a:lnTo>
                    <a:lnTo>
                      <a:pt x="3181" y="534"/>
                    </a:lnTo>
                    <a:lnTo>
                      <a:pt x="3189" y="530"/>
                    </a:lnTo>
                    <a:lnTo>
                      <a:pt x="3197" y="526"/>
                    </a:lnTo>
                    <a:lnTo>
                      <a:pt x="3207" y="522"/>
                    </a:lnTo>
                    <a:lnTo>
                      <a:pt x="3215" y="517"/>
                    </a:lnTo>
                    <a:lnTo>
                      <a:pt x="3227" y="513"/>
                    </a:lnTo>
                    <a:lnTo>
                      <a:pt x="3235" y="509"/>
                    </a:lnTo>
                    <a:lnTo>
                      <a:pt x="3248" y="505"/>
                    </a:lnTo>
                    <a:lnTo>
                      <a:pt x="3260" y="505"/>
                    </a:lnTo>
                    <a:lnTo>
                      <a:pt x="3264" y="505"/>
                    </a:lnTo>
                    <a:lnTo>
                      <a:pt x="3273" y="501"/>
                    </a:lnTo>
                    <a:lnTo>
                      <a:pt x="3281" y="501"/>
                    </a:lnTo>
                    <a:lnTo>
                      <a:pt x="3293" y="501"/>
                    </a:lnTo>
                    <a:lnTo>
                      <a:pt x="3311" y="501"/>
                    </a:lnTo>
                    <a:lnTo>
                      <a:pt x="3323" y="497"/>
                    </a:lnTo>
                    <a:lnTo>
                      <a:pt x="3340" y="492"/>
                    </a:lnTo>
                    <a:lnTo>
                      <a:pt x="3356" y="492"/>
                    </a:lnTo>
                    <a:lnTo>
                      <a:pt x="3373" y="483"/>
                    </a:lnTo>
                    <a:lnTo>
                      <a:pt x="3395" y="479"/>
                    </a:lnTo>
                    <a:lnTo>
                      <a:pt x="3411" y="471"/>
                    </a:lnTo>
                    <a:lnTo>
                      <a:pt x="3424" y="463"/>
                    </a:lnTo>
                    <a:lnTo>
                      <a:pt x="3436" y="450"/>
                    </a:lnTo>
                    <a:lnTo>
                      <a:pt x="3448" y="442"/>
                    </a:lnTo>
                    <a:lnTo>
                      <a:pt x="3457" y="430"/>
                    </a:lnTo>
                    <a:lnTo>
                      <a:pt x="3469" y="421"/>
                    </a:lnTo>
                    <a:lnTo>
                      <a:pt x="3477" y="409"/>
                    </a:lnTo>
                    <a:lnTo>
                      <a:pt x="3491" y="396"/>
                    </a:lnTo>
                    <a:lnTo>
                      <a:pt x="3503" y="388"/>
                    </a:lnTo>
                    <a:lnTo>
                      <a:pt x="3520" y="379"/>
                    </a:lnTo>
                    <a:lnTo>
                      <a:pt x="3528" y="375"/>
                    </a:lnTo>
                    <a:lnTo>
                      <a:pt x="3540" y="375"/>
                    </a:lnTo>
                    <a:lnTo>
                      <a:pt x="3553" y="371"/>
                    </a:lnTo>
                    <a:lnTo>
                      <a:pt x="3569" y="371"/>
                    </a:lnTo>
                    <a:lnTo>
                      <a:pt x="3587" y="371"/>
                    </a:lnTo>
                    <a:lnTo>
                      <a:pt x="3603" y="367"/>
                    </a:lnTo>
                    <a:lnTo>
                      <a:pt x="3620" y="367"/>
                    </a:lnTo>
                    <a:lnTo>
                      <a:pt x="3636" y="362"/>
                    </a:lnTo>
                    <a:lnTo>
                      <a:pt x="3649" y="358"/>
                    </a:lnTo>
                    <a:lnTo>
                      <a:pt x="3665" y="354"/>
                    </a:lnTo>
                    <a:lnTo>
                      <a:pt x="3679" y="346"/>
                    </a:lnTo>
                    <a:lnTo>
                      <a:pt x="3687" y="338"/>
                    </a:lnTo>
                    <a:lnTo>
                      <a:pt x="3699" y="329"/>
                    </a:lnTo>
                    <a:lnTo>
                      <a:pt x="3704" y="325"/>
                    </a:lnTo>
                    <a:lnTo>
                      <a:pt x="3712" y="317"/>
                    </a:lnTo>
                    <a:lnTo>
                      <a:pt x="3716" y="313"/>
                    </a:lnTo>
                    <a:lnTo>
                      <a:pt x="3720" y="309"/>
                    </a:lnTo>
                    <a:lnTo>
                      <a:pt x="3724" y="305"/>
                    </a:lnTo>
                    <a:lnTo>
                      <a:pt x="3728" y="300"/>
                    </a:lnTo>
                    <a:lnTo>
                      <a:pt x="3733" y="296"/>
                    </a:lnTo>
                    <a:lnTo>
                      <a:pt x="3745" y="288"/>
                    </a:lnTo>
                    <a:lnTo>
                      <a:pt x="3761" y="284"/>
                    </a:lnTo>
                    <a:lnTo>
                      <a:pt x="3775" y="284"/>
                    </a:lnTo>
                    <a:lnTo>
                      <a:pt x="3783" y="280"/>
                    </a:lnTo>
                    <a:lnTo>
                      <a:pt x="3796" y="280"/>
                    </a:lnTo>
                    <a:lnTo>
                      <a:pt x="3808" y="276"/>
                    </a:lnTo>
                    <a:lnTo>
                      <a:pt x="3816" y="276"/>
                    </a:lnTo>
                    <a:lnTo>
                      <a:pt x="3824" y="271"/>
                    </a:lnTo>
                    <a:lnTo>
                      <a:pt x="3837" y="267"/>
                    </a:lnTo>
                    <a:lnTo>
                      <a:pt x="3845" y="262"/>
                    </a:lnTo>
                    <a:lnTo>
                      <a:pt x="3858" y="250"/>
                    </a:lnTo>
                    <a:lnTo>
                      <a:pt x="3871" y="237"/>
                    </a:lnTo>
                    <a:lnTo>
                      <a:pt x="3883" y="225"/>
                    </a:lnTo>
                    <a:lnTo>
                      <a:pt x="3892" y="213"/>
                    </a:lnTo>
                    <a:lnTo>
                      <a:pt x="3900" y="200"/>
                    </a:lnTo>
                    <a:lnTo>
                      <a:pt x="3904" y="188"/>
                    </a:lnTo>
                    <a:lnTo>
                      <a:pt x="3912" y="179"/>
                    </a:lnTo>
                    <a:lnTo>
                      <a:pt x="3916" y="171"/>
                    </a:lnTo>
                    <a:lnTo>
                      <a:pt x="3921" y="163"/>
                    </a:lnTo>
                    <a:lnTo>
                      <a:pt x="3921" y="159"/>
                    </a:lnTo>
                    <a:lnTo>
                      <a:pt x="3933" y="150"/>
                    </a:lnTo>
                    <a:lnTo>
                      <a:pt x="3941" y="141"/>
                    </a:lnTo>
                    <a:lnTo>
                      <a:pt x="3954" y="133"/>
                    </a:lnTo>
                    <a:lnTo>
                      <a:pt x="3963" y="129"/>
                    </a:lnTo>
                    <a:lnTo>
                      <a:pt x="3971" y="125"/>
                    </a:lnTo>
                    <a:lnTo>
                      <a:pt x="3984" y="121"/>
                    </a:lnTo>
                    <a:lnTo>
                      <a:pt x="3992" y="116"/>
                    </a:lnTo>
                    <a:lnTo>
                      <a:pt x="4000" y="112"/>
                    </a:lnTo>
                    <a:lnTo>
                      <a:pt x="4008" y="104"/>
                    </a:lnTo>
                    <a:lnTo>
                      <a:pt x="4021" y="96"/>
                    </a:lnTo>
                    <a:lnTo>
                      <a:pt x="4025" y="92"/>
                    </a:lnTo>
                    <a:lnTo>
                      <a:pt x="4029" y="88"/>
                    </a:lnTo>
                    <a:lnTo>
                      <a:pt x="4033" y="79"/>
                    </a:lnTo>
                    <a:lnTo>
                      <a:pt x="4037" y="75"/>
                    </a:lnTo>
                    <a:lnTo>
                      <a:pt x="4041" y="67"/>
                    </a:lnTo>
                    <a:lnTo>
                      <a:pt x="4051" y="63"/>
                    </a:lnTo>
                    <a:lnTo>
                      <a:pt x="4055" y="54"/>
                    </a:lnTo>
                    <a:lnTo>
                      <a:pt x="4059" y="50"/>
                    </a:lnTo>
                    <a:lnTo>
                      <a:pt x="4063" y="42"/>
                    </a:lnTo>
                    <a:lnTo>
                      <a:pt x="4067" y="33"/>
                    </a:lnTo>
                    <a:lnTo>
                      <a:pt x="4071" y="33"/>
                    </a:lnTo>
                    <a:lnTo>
                      <a:pt x="4071" y="29"/>
                    </a:lnTo>
                    <a:lnTo>
                      <a:pt x="4071" y="24"/>
                    </a:lnTo>
                    <a:lnTo>
                      <a:pt x="4076" y="20"/>
                    </a:lnTo>
                    <a:lnTo>
                      <a:pt x="4076" y="16"/>
                    </a:lnTo>
                    <a:lnTo>
                      <a:pt x="4076" y="12"/>
                    </a:lnTo>
                    <a:lnTo>
                      <a:pt x="4076" y="8"/>
                    </a:lnTo>
                    <a:lnTo>
                      <a:pt x="4080" y="8"/>
                    </a:lnTo>
                    <a:lnTo>
                      <a:pt x="4080" y="4"/>
                    </a:lnTo>
                    <a:lnTo>
                      <a:pt x="4080" y="0"/>
                    </a:lnTo>
                    <a:lnTo>
                      <a:pt x="4076" y="0"/>
                    </a:lnTo>
                    <a:lnTo>
                      <a:pt x="4051" y="20"/>
                    </a:lnTo>
                    <a:lnTo>
                      <a:pt x="4021" y="42"/>
                    </a:lnTo>
                    <a:lnTo>
                      <a:pt x="3996" y="63"/>
                    </a:lnTo>
                    <a:lnTo>
                      <a:pt x="3967" y="79"/>
                    </a:lnTo>
                    <a:lnTo>
                      <a:pt x="3937" y="100"/>
                    </a:lnTo>
                    <a:lnTo>
                      <a:pt x="3912" y="116"/>
                    </a:lnTo>
                    <a:lnTo>
                      <a:pt x="3883" y="129"/>
                    </a:lnTo>
                    <a:lnTo>
                      <a:pt x="3853" y="141"/>
                    </a:lnTo>
                    <a:lnTo>
                      <a:pt x="3820" y="150"/>
                    </a:lnTo>
                    <a:lnTo>
                      <a:pt x="3787" y="155"/>
                    </a:lnTo>
                    <a:lnTo>
                      <a:pt x="3771" y="155"/>
                    </a:lnTo>
                    <a:lnTo>
                      <a:pt x="3749" y="163"/>
                    </a:lnTo>
                    <a:lnTo>
                      <a:pt x="3733" y="175"/>
                    </a:lnTo>
                    <a:lnTo>
                      <a:pt x="3716" y="188"/>
                    </a:lnTo>
                    <a:lnTo>
                      <a:pt x="3695" y="200"/>
                    </a:lnTo>
                    <a:lnTo>
                      <a:pt x="3679" y="213"/>
                    </a:lnTo>
                    <a:lnTo>
                      <a:pt x="3657" y="225"/>
                    </a:lnTo>
                    <a:lnTo>
                      <a:pt x="3636" y="237"/>
                    </a:lnTo>
                    <a:lnTo>
                      <a:pt x="3612" y="246"/>
                    </a:lnTo>
                    <a:lnTo>
                      <a:pt x="3587" y="254"/>
                    </a:lnTo>
                    <a:lnTo>
                      <a:pt x="3557" y="258"/>
                    </a:lnTo>
                    <a:lnTo>
                      <a:pt x="3532" y="262"/>
                    </a:lnTo>
                    <a:lnTo>
                      <a:pt x="3511" y="271"/>
                    </a:lnTo>
                    <a:lnTo>
                      <a:pt x="3495" y="280"/>
                    </a:lnTo>
                    <a:lnTo>
                      <a:pt x="3477" y="284"/>
                    </a:lnTo>
                    <a:lnTo>
                      <a:pt x="3461" y="292"/>
                    </a:lnTo>
                    <a:lnTo>
                      <a:pt x="3444" y="300"/>
                    </a:lnTo>
                    <a:lnTo>
                      <a:pt x="3424" y="313"/>
                    </a:lnTo>
                    <a:lnTo>
                      <a:pt x="3399" y="321"/>
                    </a:lnTo>
                    <a:lnTo>
                      <a:pt x="3369" y="329"/>
                    </a:lnTo>
                    <a:lnTo>
                      <a:pt x="3356" y="329"/>
                    </a:lnTo>
                    <a:lnTo>
                      <a:pt x="3336" y="333"/>
                    </a:lnTo>
                    <a:lnTo>
                      <a:pt x="3315" y="338"/>
                    </a:lnTo>
                    <a:lnTo>
                      <a:pt x="3289" y="338"/>
                    </a:lnTo>
                    <a:lnTo>
                      <a:pt x="3264" y="338"/>
                    </a:lnTo>
                    <a:lnTo>
                      <a:pt x="3240" y="342"/>
                    </a:lnTo>
                    <a:lnTo>
                      <a:pt x="3215" y="342"/>
                    </a:lnTo>
                    <a:lnTo>
                      <a:pt x="3193" y="346"/>
                    </a:lnTo>
                    <a:lnTo>
                      <a:pt x="3177" y="346"/>
                    </a:lnTo>
                    <a:lnTo>
                      <a:pt x="3164" y="350"/>
                    </a:lnTo>
                    <a:lnTo>
                      <a:pt x="3156" y="354"/>
                    </a:lnTo>
                    <a:lnTo>
                      <a:pt x="3148" y="358"/>
                    </a:lnTo>
                    <a:lnTo>
                      <a:pt x="3139" y="367"/>
                    </a:lnTo>
                    <a:lnTo>
                      <a:pt x="3131" y="375"/>
                    </a:lnTo>
                    <a:lnTo>
                      <a:pt x="3123" y="384"/>
                    </a:lnTo>
                    <a:lnTo>
                      <a:pt x="3110" y="392"/>
                    </a:lnTo>
                    <a:lnTo>
                      <a:pt x="3097" y="401"/>
                    </a:lnTo>
                    <a:lnTo>
                      <a:pt x="3080" y="413"/>
                    </a:lnTo>
                    <a:lnTo>
                      <a:pt x="3060" y="421"/>
                    </a:lnTo>
                    <a:lnTo>
                      <a:pt x="3035" y="434"/>
                    </a:lnTo>
                    <a:lnTo>
                      <a:pt x="3001" y="446"/>
                    </a:lnTo>
                    <a:lnTo>
                      <a:pt x="2964" y="454"/>
                    </a:lnTo>
                    <a:lnTo>
                      <a:pt x="2931" y="467"/>
                    </a:lnTo>
                    <a:lnTo>
                      <a:pt x="2897" y="475"/>
                    </a:lnTo>
                    <a:lnTo>
                      <a:pt x="2863" y="483"/>
                    </a:lnTo>
                    <a:lnTo>
                      <a:pt x="2830" y="497"/>
                    </a:lnTo>
                    <a:lnTo>
                      <a:pt x="2796" y="505"/>
                    </a:lnTo>
                    <a:lnTo>
                      <a:pt x="2767" y="517"/>
                    </a:lnTo>
                    <a:lnTo>
                      <a:pt x="2734" y="530"/>
                    </a:lnTo>
                    <a:lnTo>
                      <a:pt x="2700" y="546"/>
                    </a:lnTo>
                    <a:lnTo>
                      <a:pt x="2684" y="555"/>
                    </a:lnTo>
                    <a:lnTo>
                      <a:pt x="2663" y="559"/>
                    </a:lnTo>
                    <a:lnTo>
                      <a:pt x="2646" y="559"/>
                    </a:lnTo>
                    <a:lnTo>
                      <a:pt x="2621" y="559"/>
                    </a:lnTo>
                    <a:lnTo>
                      <a:pt x="2600" y="559"/>
                    </a:lnTo>
                    <a:lnTo>
                      <a:pt x="2579" y="559"/>
                    </a:lnTo>
                    <a:lnTo>
                      <a:pt x="2559" y="555"/>
                    </a:lnTo>
                    <a:lnTo>
                      <a:pt x="2533" y="555"/>
                    </a:lnTo>
                    <a:lnTo>
                      <a:pt x="2512" y="555"/>
                    </a:lnTo>
                    <a:lnTo>
                      <a:pt x="2496" y="555"/>
                    </a:lnTo>
                    <a:lnTo>
                      <a:pt x="2479" y="559"/>
                    </a:lnTo>
                    <a:lnTo>
                      <a:pt x="2467" y="563"/>
                    </a:lnTo>
                    <a:lnTo>
                      <a:pt x="2454" y="567"/>
                    </a:lnTo>
                    <a:lnTo>
                      <a:pt x="2437" y="571"/>
                    </a:lnTo>
                    <a:lnTo>
                      <a:pt x="2420" y="575"/>
                    </a:lnTo>
                    <a:lnTo>
                      <a:pt x="2404" y="579"/>
                    </a:lnTo>
                    <a:lnTo>
                      <a:pt x="2383" y="584"/>
                    </a:lnTo>
                    <a:lnTo>
                      <a:pt x="2362" y="584"/>
                    </a:lnTo>
                    <a:lnTo>
                      <a:pt x="2337" y="579"/>
                    </a:lnTo>
                    <a:lnTo>
                      <a:pt x="2303" y="575"/>
                    </a:lnTo>
                    <a:lnTo>
                      <a:pt x="2299" y="575"/>
                    </a:lnTo>
                    <a:lnTo>
                      <a:pt x="2295" y="571"/>
                    </a:lnTo>
                    <a:lnTo>
                      <a:pt x="2287" y="567"/>
                    </a:lnTo>
                    <a:lnTo>
                      <a:pt x="2274" y="567"/>
                    </a:lnTo>
                    <a:lnTo>
                      <a:pt x="2266" y="563"/>
                    </a:lnTo>
                    <a:lnTo>
                      <a:pt x="2257" y="559"/>
                    </a:lnTo>
                    <a:lnTo>
                      <a:pt x="2249" y="555"/>
                    </a:lnTo>
                    <a:lnTo>
                      <a:pt x="2240" y="555"/>
                    </a:lnTo>
                    <a:lnTo>
                      <a:pt x="2236" y="550"/>
                    </a:lnTo>
                    <a:lnTo>
                      <a:pt x="2232" y="550"/>
                    </a:lnTo>
                    <a:lnTo>
                      <a:pt x="2220" y="555"/>
                    </a:lnTo>
                    <a:lnTo>
                      <a:pt x="2211" y="563"/>
                    </a:lnTo>
                    <a:lnTo>
                      <a:pt x="2203" y="567"/>
                    </a:lnTo>
                    <a:lnTo>
                      <a:pt x="2195" y="571"/>
                    </a:lnTo>
                    <a:lnTo>
                      <a:pt x="2187" y="579"/>
                    </a:lnTo>
                    <a:lnTo>
                      <a:pt x="2178" y="584"/>
                    </a:lnTo>
                    <a:lnTo>
                      <a:pt x="2165" y="588"/>
                    </a:lnTo>
                    <a:lnTo>
                      <a:pt x="2148" y="596"/>
                    </a:lnTo>
                    <a:lnTo>
                      <a:pt x="2128" y="600"/>
                    </a:lnTo>
                    <a:lnTo>
                      <a:pt x="2107" y="609"/>
                    </a:lnTo>
                    <a:lnTo>
                      <a:pt x="2095" y="609"/>
                    </a:lnTo>
                    <a:lnTo>
                      <a:pt x="2082" y="609"/>
                    </a:lnTo>
                    <a:lnTo>
                      <a:pt x="2069" y="609"/>
                    </a:lnTo>
                    <a:lnTo>
                      <a:pt x="2052" y="609"/>
                    </a:lnTo>
                    <a:lnTo>
                      <a:pt x="2040" y="609"/>
                    </a:lnTo>
                    <a:lnTo>
                      <a:pt x="2023" y="609"/>
                    </a:lnTo>
                    <a:lnTo>
                      <a:pt x="2007" y="609"/>
                    </a:lnTo>
                    <a:lnTo>
                      <a:pt x="1994" y="613"/>
                    </a:lnTo>
                    <a:lnTo>
                      <a:pt x="1986" y="613"/>
                    </a:lnTo>
                    <a:lnTo>
                      <a:pt x="1977" y="618"/>
                    </a:lnTo>
                    <a:lnTo>
                      <a:pt x="1940" y="634"/>
                    </a:lnTo>
                    <a:lnTo>
                      <a:pt x="1907" y="647"/>
                    </a:lnTo>
                    <a:lnTo>
                      <a:pt x="1877" y="655"/>
                    </a:lnTo>
                    <a:lnTo>
                      <a:pt x="1852" y="655"/>
                    </a:lnTo>
                    <a:lnTo>
                      <a:pt x="1827" y="655"/>
                    </a:lnTo>
                    <a:lnTo>
                      <a:pt x="1802" y="651"/>
                    </a:lnTo>
                    <a:lnTo>
                      <a:pt x="1772" y="647"/>
                    </a:lnTo>
                    <a:lnTo>
                      <a:pt x="1743" y="638"/>
                    </a:lnTo>
                    <a:lnTo>
                      <a:pt x="1710" y="634"/>
                    </a:lnTo>
                    <a:lnTo>
                      <a:pt x="1672" y="626"/>
                    </a:lnTo>
                    <a:lnTo>
                      <a:pt x="1672" y="630"/>
                    </a:lnTo>
                    <a:lnTo>
                      <a:pt x="1672" y="638"/>
                    </a:lnTo>
                    <a:lnTo>
                      <a:pt x="1668" y="642"/>
                    </a:lnTo>
                    <a:lnTo>
                      <a:pt x="1664" y="647"/>
                    </a:lnTo>
                    <a:lnTo>
                      <a:pt x="1656" y="655"/>
                    </a:lnTo>
                    <a:lnTo>
                      <a:pt x="1647" y="659"/>
                    </a:lnTo>
                    <a:lnTo>
                      <a:pt x="1635" y="663"/>
                    </a:lnTo>
                    <a:lnTo>
                      <a:pt x="1627" y="667"/>
                    </a:lnTo>
                    <a:lnTo>
                      <a:pt x="1610" y="671"/>
                    </a:lnTo>
                    <a:lnTo>
                      <a:pt x="1593" y="671"/>
                    </a:lnTo>
                    <a:lnTo>
                      <a:pt x="1576" y="675"/>
                    </a:lnTo>
                    <a:lnTo>
                      <a:pt x="1559" y="675"/>
                    </a:lnTo>
                    <a:lnTo>
                      <a:pt x="1539" y="675"/>
                    </a:lnTo>
                    <a:lnTo>
                      <a:pt x="1522" y="671"/>
                    </a:lnTo>
                    <a:lnTo>
                      <a:pt x="1501" y="671"/>
                    </a:lnTo>
                    <a:lnTo>
                      <a:pt x="1480" y="671"/>
                    </a:lnTo>
                    <a:lnTo>
                      <a:pt x="1463" y="671"/>
                    </a:lnTo>
                    <a:lnTo>
                      <a:pt x="1443" y="671"/>
                    </a:lnTo>
                    <a:lnTo>
                      <a:pt x="1426" y="671"/>
                    </a:lnTo>
                    <a:lnTo>
                      <a:pt x="1404" y="671"/>
                    </a:lnTo>
                    <a:lnTo>
                      <a:pt x="1400" y="671"/>
                    </a:lnTo>
                    <a:lnTo>
                      <a:pt x="1392" y="675"/>
                    </a:lnTo>
                    <a:lnTo>
                      <a:pt x="1388" y="684"/>
                    </a:lnTo>
                    <a:lnTo>
                      <a:pt x="1380" y="688"/>
                    </a:lnTo>
                    <a:lnTo>
                      <a:pt x="1371" y="696"/>
                    </a:lnTo>
                    <a:lnTo>
                      <a:pt x="1367" y="704"/>
                    </a:lnTo>
                    <a:lnTo>
                      <a:pt x="1359" y="709"/>
                    </a:lnTo>
                    <a:lnTo>
                      <a:pt x="1351" y="713"/>
                    </a:lnTo>
                    <a:lnTo>
                      <a:pt x="1342" y="717"/>
                    </a:lnTo>
                    <a:lnTo>
                      <a:pt x="1334" y="717"/>
                    </a:lnTo>
                    <a:lnTo>
                      <a:pt x="1300" y="721"/>
                    </a:lnTo>
                    <a:lnTo>
                      <a:pt x="1267" y="721"/>
                    </a:lnTo>
                    <a:lnTo>
                      <a:pt x="1238" y="726"/>
                    </a:lnTo>
                    <a:lnTo>
                      <a:pt x="1204" y="730"/>
                    </a:lnTo>
                    <a:lnTo>
                      <a:pt x="1175" y="734"/>
                    </a:lnTo>
                    <a:lnTo>
                      <a:pt x="1146" y="739"/>
                    </a:lnTo>
                    <a:lnTo>
                      <a:pt x="1112" y="743"/>
                    </a:lnTo>
                    <a:lnTo>
                      <a:pt x="1083" y="747"/>
                    </a:lnTo>
                    <a:lnTo>
                      <a:pt x="1050" y="747"/>
                    </a:lnTo>
                    <a:lnTo>
                      <a:pt x="1020" y="747"/>
                    </a:lnTo>
                    <a:lnTo>
                      <a:pt x="1012" y="747"/>
                    </a:lnTo>
                    <a:lnTo>
                      <a:pt x="1004" y="743"/>
                    </a:lnTo>
                    <a:lnTo>
                      <a:pt x="995" y="743"/>
                    </a:lnTo>
                    <a:lnTo>
                      <a:pt x="987" y="743"/>
                    </a:lnTo>
                    <a:lnTo>
                      <a:pt x="979" y="739"/>
                    </a:lnTo>
                    <a:lnTo>
                      <a:pt x="970" y="739"/>
                    </a:lnTo>
                    <a:lnTo>
                      <a:pt x="962" y="734"/>
                    </a:lnTo>
                    <a:lnTo>
                      <a:pt x="954" y="734"/>
                    </a:lnTo>
                    <a:lnTo>
                      <a:pt x="945" y="739"/>
                    </a:lnTo>
                    <a:lnTo>
                      <a:pt x="936" y="739"/>
                    </a:lnTo>
                    <a:lnTo>
                      <a:pt x="916" y="747"/>
                    </a:lnTo>
                    <a:lnTo>
                      <a:pt x="895" y="751"/>
                    </a:lnTo>
                    <a:lnTo>
                      <a:pt x="870" y="755"/>
                    </a:lnTo>
                    <a:lnTo>
                      <a:pt x="840" y="755"/>
                    </a:lnTo>
                    <a:lnTo>
                      <a:pt x="815" y="759"/>
                    </a:lnTo>
                    <a:lnTo>
                      <a:pt x="787" y="759"/>
                    </a:lnTo>
                    <a:lnTo>
                      <a:pt x="762" y="755"/>
                    </a:lnTo>
                    <a:lnTo>
                      <a:pt x="736" y="755"/>
                    </a:lnTo>
                    <a:lnTo>
                      <a:pt x="711" y="755"/>
                    </a:lnTo>
                    <a:lnTo>
                      <a:pt x="686" y="755"/>
                    </a:lnTo>
                    <a:lnTo>
                      <a:pt x="665" y="759"/>
                    </a:lnTo>
                    <a:lnTo>
                      <a:pt x="648" y="759"/>
                    </a:lnTo>
                    <a:lnTo>
                      <a:pt x="632" y="763"/>
                    </a:lnTo>
                    <a:lnTo>
                      <a:pt x="619" y="767"/>
                    </a:lnTo>
                    <a:lnTo>
                      <a:pt x="603" y="776"/>
                    </a:lnTo>
                    <a:lnTo>
                      <a:pt x="590" y="780"/>
                    </a:lnTo>
                    <a:lnTo>
                      <a:pt x="574" y="780"/>
                    </a:lnTo>
                    <a:lnTo>
                      <a:pt x="560" y="784"/>
                    </a:lnTo>
                    <a:lnTo>
                      <a:pt x="544" y="784"/>
                    </a:lnTo>
                    <a:lnTo>
                      <a:pt x="523" y="780"/>
                    </a:lnTo>
                    <a:lnTo>
                      <a:pt x="498" y="776"/>
                    </a:lnTo>
                    <a:lnTo>
                      <a:pt x="472" y="772"/>
                    </a:lnTo>
                    <a:lnTo>
                      <a:pt x="448" y="767"/>
                    </a:lnTo>
                    <a:lnTo>
                      <a:pt x="419" y="759"/>
                    </a:lnTo>
                    <a:lnTo>
                      <a:pt x="390" y="755"/>
                    </a:lnTo>
                    <a:lnTo>
                      <a:pt x="360" y="751"/>
                    </a:lnTo>
                    <a:lnTo>
                      <a:pt x="335" y="747"/>
                    </a:lnTo>
                    <a:lnTo>
                      <a:pt x="306" y="743"/>
                    </a:lnTo>
                    <a:lnTo>
                      <a:pt x="280" y="743"/>
                    </a:lnTo>
                    <a:lnTo>
                      <a:pt x="255" y="743"/>
                    </a:lnTo>
                    <a:lnTo>
                      <a:pt x="247" y="747"/>
                    </a:lnTo>
                    <a:lnTo>
                      <a:pt x="239" y="747"/>
                    </a:lnTo>
                    <a:lnTo>
                      <a:pt x="231" y="751"/>
                    </a:lnTo>
                    <a:lnTo>
                      <a:pt x="222" y="755"/>
                    </a:lnTo>
                    <a:lnTo>
                      <a:pt x="214" y="755"/>
                    </a:lnTo>
                    <a:lnTo>
                      <a:pt x="210" y="759"/>
                    </a:lnTo>
                    <a:lnTo>
                      <a:pt x="202" y="763"/>
                    </a:lnTo>
                    <a:lnTo>
                      <a:pt x="192" y="763"/>
                    </a:lnTo>
                    <a:lnTo>
                      <a:pt x="184" y="763"/>
                    </a:lnTo>
                    <a:lnTo>
                      <a:pt x="172" y="763"/>
                    </a:lnTo>
                    <a:lnTo>
                      <a:pt x="168" y="763"/>
                    </a:lnTo>
                    <a:lnTo>
                      <a:pt x="163" y="759"/>
                    </a:lnTo>
                    <a:lnTo>
                      <a:pt x="155" y="759"/>
                    </a:lnTo>
                    <a:lnTo>
                      <a:pt x="151" y="755"/>
                    </a:lnTo>
                    <a:lnTo>
                      <a:pt x="147" y="751"/>
                    </a:lnTo>
                    <a:lnTo>
                      <a:pt x="139" y="747"/>
                    </a:lnTo>
                    <a:lnTo>
                      <a:pt x="135" y="747"/>
                    </a:lnTo>
                    <a:lnTo>
                      <a:pt x="130" y="743"/>
                    </a:lnTo>
                    <a:lnTo>
                      <a:pt x="126" y="743"/>
                    </a:lnTo>
                    <a:lnTo>
                      <a:pt x="122" y="743"/>
                    </a:lnTo>
                    <a:lnTo>
                      <a:pt x="110" y="743"/>
                    </a:lnTo>
                    <a:lnTo>
                      <a:pt x="96" y="743"/>
                    </a:lnTo>
                    <a:lnTo>
                      <a:pt x="84" y="743"/>
                    </a:lnTo>
                    <a:lnTo>
                      <a:pt x="72" y="743"/>
                    </a:lnTo>
                    <a:lnTo>
                      <a:pt x="59" y="743"/>
                    </a:lnTo>
                    <a:lnTo>
                      <a:pt x="47" y="743"/>
                    </a:lnTo>
                    <a:lnTo>
                      <a:pt x="34" y="743"/>
                    </a:lnTo>
                    <a:lnTo>
                      <a:pt x="26" y="743"/>
                    </a:lnTo>
                    <a:lnTo>
                      <a:pt x="14" y="739"/>
                    </a:lnTo>
                    <a:lnTo>
                      <a:pt x="0" y="739"/>
                    </a:lnTo>
                    <a:lnTo>
                      <a:pt x="0" y="743"/>
                    </a:lnTo>
                    <a:close/>
                  </a:path>
                </a:pathLst>
              </a:custGeom>
              <a:solidFill>
                <a:srgbClr val="FFBF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693" name="Freeform 21"/>
              <p:cNvSpPr>
                <a:spLocks/>
              </p:cNvSpPr>
              <p:nvPr/>
            </p:nvSpPr>
            <p:spPr bwMode="auto">
              <a:xfrm>
                <a:off x="1792" y="2057"/>
                <a:ext cx="10" cy="18"/>
              </a:xfrm>
              <a:custGeom>
                <a:avLst/>
                <a:gdLst>
                  <a:gd name="T0" fmla="*/ 343 w 343"/>
                  <a:gd name="T1" fmla="*/ 0 h 596"/>
                  <a:gd name="T2" fmla="*/ 297 w 343"/>
                  <a:gd name="T3" fmla="*/ 45 h 596"/>
                  <a:gd name="T4" fmla="*/ 243 w 343"/>
                  <a:gd name="T5" fmla="*/ 96 h 596"/>
                  <a:gd name="T6" fmla="*/ 188 w 343"/>
                  <a:gd name="T7" fmla="*/ 146 h 596"/>
                  <a:gd name="T8" fmla="*/ 139 w 343"/>
                  <a:gd name="T9" fmla="*/ 199 h 596"/>
                  <a:gd name="T10" fmla="*/ 92 w 343"/>
                  <a:gd name="T11" fmla="*/ 254 h 596"/>
                  <a:gd name="T12" fmla="*/ 51 w 343"/>
                  <a:gd name="T13" fmla="*/ 312 h 596"/>
                  <a:gd name="T14" fmla="*/ 21 w 343"/>
                  <a:gd name="T15" fmla="*/ 379 h 596"/>
                  <a:gd name="T16" fmla="*/ 4 w 343"/>
                  <a:gd name="T17" fmla="*/ 446 h 596"/>
                  <a:gd name="T18" fmla="*/ 0 w 343"/>
                  <a:gd name="T19" fmla="*/ 517 h 596"/>
                  <a:gd name="T20" fmla="*/ 21 w 343"/>
                  <a:gd name="T21" fmla="*/ 596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3" h="596">
                    <a:moveTo>
                      <a:pt x="343" y="0"/>
                    </a:moveTo>
                    <a:lnTo>
                      <a:pt x="297" y="45"/>
                    </a:lnTo>
                    <a:lnTo>
                      <a:pt x="243" y="96"/>
                    </a:lnTo>
                    <a:lnTo>
                      <a:pt x="188" y="146"/>
                    </a:lnTo>
                    <a:lnTo>
                      <a:pt x="139" y="199"/>
                    </a:lnTo>
                    <a:lnTo>
                      <a:pt x="92" y="254"/>
                    </a:lnTo>
                    <a:lnTo>
                      <a:pt x="51" y="312"/>
                    </a:lnTo>
                    <a:lnTo>
                      <a:pt x="21" y="379"/>
                    </a:lnTo>
                    <a:lnTo>
                      <a:pt x="4" y="446"/>
                    </a:lnTo>
                    <a:lnTo>
                      <a:pt x="0" y="517"/>
                    </a:lnTo>
                    <a:lnTo>
                      <a:pt x="21" y="596"/>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694" name="Freeform 22"/>
              <p:cNvSpPr>
                <a:spLocks/>
              </p:cNvSpPr>
              <p:nvPr/>
            </p:nvSpPr>
            <p:spPr bwMode="auto">
              <a:xfrm>
                <a:off x="1788" y="2077"/>
                <a:ext cx="22" cy="23"/>
              </a:xfrm>
              <a:custGeom>
                <a:avLst/>
                <a:gdLst>
                  <a:gd name="T0" fmla="*/ 0 w 710"/>
                  <a:gd name="T1" fmla="*/ 0 h 705"/>
                  <a:gd name="T2" fmla="*/ 4 w 710"/>
                  <a:gd name="T3" fmla="*/ 75 h 705"/>
                  <a:gd name="T4" fmla="*/ 33 w 710"/>
                  <a:gd name="T5" fmla="*/ 150 h 705"/>
                  <a:gd name="T6" fmla="*/ 80 w 710"/>
                  <a:gd name="T7" fmla="*/ 230 h 705"/>
                  <a:gd name="T8" fmla="*/ 146 w 710"/>
                  <a:gd name="T9" fmla="*/ 313 h 705"/>
                  <a:gd name="T10" fmla="*/ 226 w 710"/>
                  <a:gd name="T11" fmla="*/ 392 h 705"/>
                  <a:gd name="T12" fmla="*/ 313 w 710"/>
                  <a:gd name="T13" fmla="*/ 468 h 705"/>
                  <a:gd name="T14" fmla="*/ 410 w 710"/>
                  <a:gd name="T15" fmla="*/ 538 h 705"/>
                  <a:gd name="T16" fmla="*/ 510 w 710"/>
                  <a:gd name="T17" fmla="*/ 605 h 705"/>
                  <a:gd name="T18" fmla="*/ 614 w 710"/>
                  <a:gd name="T19" fmla="*/ 659 h 705"/>
                  <a:gd name="T20" fmla="*/ 710 w 710"/>
                  <a:gd name="T21" fmla="*/ 705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0" h="705">
                    <a:moveTo>
                      <a:pt x="0" y="0"/>
                    </a:moveTo>
                    <a:lnTo>
                      <a:pt x="4" y="75"/>
                    </a:lnTo>
                    <a:lnTo>
                      <a:pt x="33" y="150"/>
                    </a:lnTo>
                    <a:lnTo>
                      <a:pt x="80" y="230"/>
                    </a:lnTo>
                    <a:lnTo>
                      <a:pt x="146" y="313"/>
                    </a:lnTo>
                    <a:lnTo>
                      <a:pt x="226" y="392"/>
                    </a:lnTo>
                    <a:lnTo>
                      <a:pt x="313" y="468"/>
                    </a:lnTo>
                    <a:lnTo>
                      <a:pt x="410" y="538"/>
                    </a:lnTo>
                    <a:lnTo>
                      <a:pt x="510" y="605"/>
                    </a:lnTo>
                    <a:lnTo>
                      <a:pt x="614" y="659"/>
                    </a:lnTo>
                    <a:lnTo>
                      <a:pt x="710" y="705"/>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695" name="Freeform 23"/>
              <p:cNvSpPr>
                <a:spLocks/>
              </p:cNvSpPr>
              <p:nvPr/>
            </p:nvSpPr>
            <p:spPr bwMode="auto">
              <a:xfrm>
                <a:off x="1800" y="2062"/>
                <a:ext cx="3" cy="11"/>
              </a:xfrm>
              <a:custGeom>
                <a:avLst/>
                <a:gdLst>
                  <a:gd name="T0" fmla="*/ 117 w 117"/>
                  <a:gd name="T1" fmla="*/ 0 h 355"/>
                  <a:gd name="T2" fmla="*/ 92 w 117"/>
                  <a:gd name="T3" fmla="*/ 29 h 355"/>
                  <a:gd name="T4" fmla="*/ 68 w 117"/>
                  <a:gd name="T5" fmla="*/ 63 h 355"/>
                  <a:gd name="T6" fmla="*/ 50 w 117"/>
                  <a:gd name="T7" fmla="*/ 96 h 355"/>
                  <a:gd name="T8" fmla="*/ 34 w 117"/>
                  <a:gd name="T9" fmla="*/ 130 h 355"/>
                  <a:gd name="T10" fmla="*/ 17 w 117"/>
                  <a:gd name="T11" fmla="*/ 168 h 355"/>
                  <a:gd name="T12" fmla="*/ 9 w 117"/>
                  <a:gd name="T13" fmla="*/ 205 h 355"/>
                  <a:gd name="T14" fmla="*/ 5 w 117"/>
                  <a:gd name="T15" fmla="*/ 242 h 355"/>
                  <a:gd name="T16" fmla="*/ 0 w 117"/>
                  <a:gd name="T17" fmla="*/ 280 h 355"/>
                  <a:gd name="T18" fmla="*/ 5 w 117"/>
                  <a:gd name="T19" fmla="*/ 318 h 355"/>
                  <a:gd name="T20" fmla="*/ 13 w 117"/>
                  <a:gd name="T21"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355">
                    <a:moveTo>
                      <a:pt x="117" y="0"/>
                    </a:moveTo>
                    <a:lnTo>
                      <a:pt x="92" y="29"/>
                    </a:lnTo>
                    <a:lnTo>
                      <a:pt x="68" y="63"/>
                    </a:lnTo>
                    <a:lnTo>
                      <a:pt x="50" y="96"/>
                    </a:lnTo>
                    <a:lnTo>
                      <a:pt x="34" y="130"/>
                    </a:lnTo>
                    <a:lnTo>
                      <a:pt x="17" y="168"/>
                    </a:lnTo>
                    <a:lnTo>
                      <a:pt x="9" y="205"/>
                    </a:lnTo>
                    <a:lnTo>
                      <a:pt x="5" y="242"/>
                    </a:lnTo>
                    <a:lnTo>
                      <a:pt x="0" y="280"/>
                    </a:lnTo>
                    <a:lnTo>
                      <a:pt x="5" y="318"/>
                    </a:lnTo>
                    <a:lnTo>
                      <a:pt x="13" y="355"/>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696" name="Freeform 24"/>
              <p:cNvSpPr>
                <a:spLocks/>
              </p:cNvSpPr>
              <p:nvPr/>
            </p:nvSpPr>
            <p:spPr bwMode="auto">
              <a:xfrm>
                <a:off x="1795" y="2078"/>
                <a:ext cx="10" cy="15"/>
              </a:xfrm>
              <a:custGeom>
                <a:avLst/>
                <a:gdLst>
                  <a:gd name="T0" fmla="*/ 0 w 314"/>
                  <a:gd name="T1" fmla="*/ 0 h 491"/>
                  <a:gd name="T2" fmla="*/ 8 w 314"/>
                  <a:gd name="T3" fmla="*/ 57 h 491"/>
                  <a:gd name="T4" fmla="*/ 26 w 314"/>
                  <a:gd name="T5" fmla="*/ 116 h 491"/>
                  <a:gd name="T6" fmla="*/ 47 w 314"/>
                  <a:gd name="T7" fmla="*/ 174 h 491"/>
                  <a:gd name="T8" fmla="*/ 71 w 314"/>
                  <a:gd name="T9" fmla="*/ 225 h 491"/>
                  <a:gd name="T10" fmla="*/ 100 w 314"/>
                  <a:gd name="T11" fmla="*/ 279 h 491"/>
                  <a:gd name="T12" fmla="*/ 139 w 314"/>
                  <a:gd name="T13" fmla="*/ 324 h 491"/>
                  <a:gd name="T14" fmla="*/ 176 w 314"/>
                  <a:gd name="T15" fmla="*/ 371 h 491"/>
                  <a:gd name="T16" fmla="*/ 222 w 314"/>
                  <a:gd name="T17" fmla="*/ 416 h 491"/>
                  <a:gd name="T18" fmla="*/ 264 w 314"/>
                  <a:gd name="T19" fmla="*/ 454 h 491"/>
                  <a:gd name="T20" fmla="*/ 314 w 314"/>
                  <a:gd name="T21" fmla="*/ 49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4" h="491">
                    <a:moveTo>
                      <a:pt x="0" y="0"/>
                    </a:moveTo>
                    <a:lnTo>
                      <a:pt x="8" y="57"/>
                    </a:lnTo>
                    <a:lnTo>
                      <a:pt x="26" y="116"/>
                    </a:lnTo>
                    <a:lnTo>
                      <a:pt x="47" y="174"/>
                    </a:lnTo>
                    <a:lnTo>
                      <a:pt x="71" y="225"/>
                    </a:lnTo>
                    <a:lnTo>
                      <a:pt x="100" y="279"/>
                    </a:lnTo>
                    <a:lnTo>
                      <a:pt x="139" y="324"/>
                    </a:lnTo>
                    <a:lnTo>
                      <a:pt x="176" y="371"/>
                    </a:lnTo>
                    <a:lnTo>
                      <a:pt x="222" y="416"/>
                    </a:lnTo>
                    <a:lnTo>
                      <a:pt x="264" y="454"/>
                    </a:lnTo>
                    <a:lnTo>
                      <a:pt x="314" y="491"/>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697" name="Freeform 25"/>
              <p:cNvSpPr>
                <a:spLocks/>
              </p:cNvSpPr>
              <p:nvPr/>
            </p:nvSpPr>
            <p:spPr bwMode="auto">
              <a:xfrm>
                <a:off x="1806" y="2088"/>
                <a:ext cx="14" cy="11"/>
              </a:xfrm>
              <a:custGeom>
                <a:avLst/>
                <a:gdLst>
                  <a:gd name="T0" fmla="*/ 0 w 439"/>
                  <a:gd name="T1" fmla="*/ 0 h 334"/>
                  <a:gd name="T2" fmla="*/ 37 w 439"/>
                  <a:gd name="T3" fmla="*/ 41 h 334"/>
                  <a:gd name="T4" fmla="*/ 76 w 439"/>
                  <a:gd name="T5" fmla="*/ 78 h 334"/>
                  <a:gd name="T6" fmla="*/ 117 w 439"/>
                  <a:gd name="T7" fmla="*/ 117 h 334"/>
                  <a:gd name="T8" fmla="*/ 163 w 439"/>
                  <a:gd name="T9" fmla="*/ 150 h 334"/>
                  <a:gd name="T10" fmla="*/ 205 w 439"/>
                  <a:gd name="T11" fmla="*/ 183 h 334"/>
                  <a:gd name="T12" fmla="*/ 251 w 439"/>
                  <a:gd name="T13" fmla="*/ 212 h 334"/>
                  <a:gd name="T14" fmla="*/ 297 w 439"/>
                  <a:gd name="T15" fmla="*/ 246 h 334"/>
                  <a:gd name="T16" fmla="*/ 347 w 439"/>
                  <a:gd name="T17" fmla="*/ 275 h 334"/>
                  <a:gd name="T18" fmla="*/ 393 w 439"/>
                  <a:gd name="T19" fmla="*/ 304 h 334"/>
                  <a:gd name="T20" fmla="*/ 439 w 439"/>
                  <a:gd name="T21" fmla="*/ 3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9" h="334">
                    <a:moveTo>
                      <a:pt x="0" y="0"/>
                    </a:moveTo>
                    <a:lnTo>
                      <a:pt x="37" y="41"/>
                    </a:lnTo>
                    <a:lnTo>
                      <a:pt x="76" y="78"/>
                    </a:lnTo>
                    <a:lnTo>
                      <a:pt x="117" y="117"/>
                    </a:lnTo>
                    <a:lnTo>
                      <a:pt x="163" y="150"/>
                    </a:lnTo>
                    <a:lnTo>
                      <a:pt x="205" y="183"/>
                    </a:lnTo>
                    <a:lnTo>
                      <a:pt x="251" y="212"/>
                    </a:lnTo>
                    <a:lnTo>
                      <a:pt x="297" y="246"/>
                    </a:lnTo>
                    <a:lnTo>
                      <a:pt x="347" y="275"/>
                    </a:lnTo>
                    <a:lnTo>
                      <a:pt x="393" y="304"/>
                    </a:lnTo>
                    <a:lnTo>
                      <a:pt x="439" y="334"/>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698" name="Freeform 26"/>
              <p:cNvSpPr>
                <a:spLocks/>
              </p:cNvSpPr>
              <p:nvPr/>
            </p:nvSpPr>
            <p:spPr bwMode="auto">
              <a:xfrm>
                <a:off x="1779" y="2055"/>
                <a:ext cx="15" cy="21"/>
              </a:xfrm>
              <a:custGeom>
                <a:avLst/>
                <a:gdLst>
                  <a:gd name="T0" fmla="*/ 472 w 472"/>
                  <a:gd name="T1" fmla="*/ 0 h 656"/>
                  <a:gd name="T2" fmla="*/ 405 w 472"/>
                  <a:gd name="T3" fmla="*/ 47 h 656"/>
                  <a:gd name="T4" fmla="*/ 333 w 472"/>
                  <a:gd name="T5" fmla="*/ 96 h 656"/>
                  <a:gd name="T6" fmla="*/ 267 w 472"/>
                  <a:gd name="T7" fmla="*/ 151 h 656"/>
                  <a:gd name="T8" fmla="*/ 204 w 472"/>
                  <a:gd name="T9" fmla="*/ 209 h 656"/>
                  <a:gd name="T10" fmla="*/ 145 w 472"/>
                  <a:gd name="T11" fmla="*/ 272 h 656"/>
                  <a:gd name="T12" fmla="*/ 96 w 472"/>
                  <a:gd name="T13" fmla="*/ 338 h 656"/>
                  <a:gd name="T14" fmla="*/ 53 w 472"/>
                  <a:gd name="T15" fmla="*/ 414 h 656"/>
                  <a:gd name="T16" fmla="*/ 20 w 472"/>
                  <a:gd name="T17" fmla="*/ 489 h 656"/>
                  <a:gd name="T18" fmla="*/ 4 w 472"/>
                  <a:gd name="T19" fmla="*/ 568 h 656"/>
                  <a:gd name="T20" fmla="*/ 0 w 472"/>
                  <a:gd name="T21" fmla="*/ 656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2" h="656">
                    <a:moveTo>
                      <a:pt x="472" y="0"/>
                    </a:moveTo>
                    <a:lnTo>
                      <a:pt x="405" y="47"/>
                    </a:lnTo>
                    <a:lnTo>
                      <a:pt x="333" y="96"/>
                    </a:lnTo>
                    <a:lnTo>
                      <a:pt x="267" y="151"/>
                    </a:lnTo>
                    <a:lnTo>
                      <a:pt x="204" y="209"/>
                    </a:lnTo>
                    <a:lnTo>
                      <a:pt x="145" y="272"/>
                    </a:lnTo>
                    <a:lnTo>
                      <a:pt x="96" y="338"/>
                    </a:lnTo>
                    <a:lnTo>
                      <a:pt x="53" y="414"/>
                    </a:lnTo>
                    <a:lnTo>
                      <a:pt x="20" y="489"/>
                    </a:lnTo>
                    <a:lnTo>
                      <a:pt x="4" y="568"/>
                    </a:lnTo>
                    <a:lnTo>
                      <a:pt x="0" y="656"/>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699" name="Freeform 27"/>
              <p:cNvSpPr>
                <a:spLocks/>
              </p:cNvSpPr>
              <p:nvPr/>
            </p:nvSpPr>
            <p:spPr bwMode="auto">
              <a:xfrm>
                <a:off x="1782" y="2071"/>
                <a:ext cx="17" cy="26"/>
              </a:xfrm>
              <a:custGeom>
                <a:avLst/>
                <a:gdLst>
                  <a:gd name="T0" fmla="*/ 25 w 556"/>
                  <a:gd name="T1" fmla="*/ 0 h 801"/>
                  <a:gd name="T2" fmla="*/ 16 w 556"/>
                  <a:gd name="T3" fmla="*/ 25 h 801"/>
                  <a:gd name="T4" fmla="*/ 8 w 556"/>
                  <a:gd name="T5" fmla="*/ 50 h 801"/>
                  <a:gd name="T6" fmla="*/ 4 w 556"/>
                  <a:gd name="T7" fmla="*/ 80 h 801"/>
                  <a:gd name="T8" fmla="*/ 0 w 556"/>
                  <a:gd name="T9" fmla="*/ 105 h 801"/>
                  <a:gd name="T10" fmla="*/ 0 w 556"/>
                  <a:gd name="T11" fmla="*/ 134 h 801"/>
                  <a:gd name="T12" fmla="*/ 4 w 556"/>
                  <a:gd name="T13" fmla="*/ 158 h 801"/>
                  <a:gd name="T14" fmla="*/ 8 w 556"/>
                  <a:gd name="T15" fmla="*/ 183 h 801"/>
                  <a:gd name="T16" fmla="*/ 12 w 556"/>
                  <a:gd name="T17" fmla="*/ 209 h 801"/>
                  <a:gd name="T18" fmla="*/ 21 w 556"/>
                  <a:gd name="T19" fmla="*/ 234 h 801"/>
                  <a:gd name="T20" fmla="*/ 33 w 556"/>
                  <a:gd name="T21" fmla="*/ 254 h 801"/>
                  <a:gd name="T22" fmla="*/ 70 w 556"/>
                  <a:gd name="T23" fmla="*/ 322 h 801"/>
                  <a:gd name="T24" fmla="*/ 117 w 556"/>
                  <a:gd name="T25" fmla="*/ 384 h 801"/>
                  <a:gd name="T26" fmla="*/ 162 w 556"/>
                  <a:gd name="T27" fmla="*/ 447 h 801"/>
                  <a:gd name="T28" fmla="*/ 209 w 556"/>
                  <a:gd name="T29" fmla="*/ 505 h 801"/>
                  <a:gd name="T30" fmla="*/ 262 w 556"/>
                  <a:gd name="T31" fmla="*/ 563 h 801"/>
                  <a:gd name="T32" fmla="*/ 317 w 556"/>
                  <a:gd name="T33" fmla="*/ 617 h 801"/>
                  <a:gd name="T34" fmla="*/ 372 w 556"/>
                  <a:gd name="T35" fmla="*/ 668 h 801"/>
                  <a:gd name="T36" fmla="*/ 434 w 556"/>
                  <a:gd name="T37" fmla="*/ 717 h 801"/>
                  <a:gd name="T38" fmla="*/ 493 w 556"/>
                  <a:gd name="T39" fmla="*/ 760 h 801"/>
                  <a:gd name="T40" fmla="*/ 556 w 556"/>
                  <a:gd name="T41" fmla="*/ 801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56" h="801">
                    <a:moveTo>
                      <a:pt x="25" y="0"/>
                    </a:moveTo>
                    <a:lnTo>
                      <a:pt x="16" y="25"/>
                    </a:lnTo>
                    <a:lnTo>
                      <a:pt x="8" y="50"/>
                    </a:lnTo>
                    <a:lnTo>
                      <a:pt x="4" y="80"/>
                    </a:lnTo>
                    <a:lnTo>
                      <a:pt x="0" y="105"/>
                    </a:lnTo>
                    <a:lnTo>
                      <a:pt x="0" y="134"/>
                    </a:lnTo>
                    <a:lnTo>
                      <a:pt x="4" y="158"/>
                    </a:lnTo>
                    <a:lnTo>
                      <a:pt x="8" y="183"/>
                    </a:lnTo>
                    <a:lnTo>
                      <a:pt x="12" y="209"/>
                    </a:lnTo>
                    <a:lnTo>
                      <a:pt x="21" y="234"/>
                    </a:lnTo>
                    <a:lnTo>
                      <a:pt x="33" y="254"/>
                    </a:lnTo>
                    <a:lnTo>
                      <a:pt x="70" y="322"/>
                    </a:lnTo>
                    <a:lnTo>
                      <a:pt x="117" y="384"/>
                    </a:lnTo>
                    <a:lnTo>
                      <a:pt x="162" y="447"/>
                    </a:lnTo>
                    <a:lnTo>
                      <a:pt x="209" y="505"/>
                    </a:lnTo>
                    <a:lnTo>
                      <a:pt x="262" y="563"/>
                    </a:lnTo>
                    <a:lnTo>
                      <a:pt x="317" y="617"/>
                    </a:lnTo>
                    <a:lnTo>
                      <a:pt x="372" y="668"/>
                    </a:lnTo>
                    <a:lnTo>
                      <a:pt x="434" y="717"/>
                    </a:lnTo>
                    <a:lnTo>
                      <a:pt x="493" y="760"/>
                    </a:lnTo>
                    <a:lnTo>
                      <a:pt x="556" y="801"/>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00" name="Freeform 28"/>
              <p:cNvSpPr>
                <a:spLocks/>
              </p:cNvSpPr>
              <p:nvPr/>
            </p:nvSpPr>
            <p:spPr bwMode="auto">
              <a:xfrm>
                <a:off x="1775" y="2060"/>
                <a:ext cx="8" cy="6"/>
              </a:xfrm>
              <a:custGeom>
                <a:avLst/>
                <a:gdLst>
                  <a:gd name="T0" fmla="*/ 0 w 280"/>
                  <a:gd name="T1" fmla="*/ 208 h 208"/>
                  <a:gd name="T2" fmla="*/ 20 w 280"/>
                  <a:gd name="T3" fmla="*/ 179 h 208"/>
                  <a:gd name="T4" fmla="*/ 50 w 280"/>
                  <a:gd name="T5" fmla="*/ 154 h 208"/>
                  <a:gd name="T6" fmla="*/ 75 w 280"/>
                  <a:gd name="T7" fmla="*/ 133 h 208"/>
                  <a:gd name="T8" fmla="*/ 104 w 280"/>
                  <a:gd name="T9" fmla="*/ 117 h 208"/>
                  <a:gd name="T10" fmla="*/ 134 w 280"/>
                  <a:gd name="T11" fmla="*/ 95 h 208"/>
                  <a:gd name="T12" fmla="*/ 167 w 280"/>
                  <a:gd name="T13" fmla="*/ 79 h 208"/>
                  <a:gd name="T14" fmla="*/ 196 w 280"/>
                  <a:gd name="T15" fmla="*/ 58 h 208"/>
                  <a:gd name="T16" fmla="*/ 226 w 280"/>
                  <a:gd name="T17" fmla="*/ 41 h 208"/>
                  <a:gd name="T18" fmla="*/ 255 w 280"/>
                  <a:gd name="T19" fmla="*/ 21 h 208"/>
                  <a:gd name="T20" fmla="*/ 280 w 280"/>
                  <a:gd name="T21" fmla="*/ 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0" h="208">
                    <a:moveTo>
                      <a:pt x="0" y="208"/>
                    </a:moveTo>
                    <a:lnTo>
                      <a:pt x="20" y="179"/>
                    </a:lnTo>
                    <a:lnTo>
                      <a:pt x="50" y="154"/>
                    </a:lnTo>
                    <a:lnTo>
                      <a:pt x="75" y="133"/>
                    </a:lnTo>
                    <a:lnTo>
                      <a:pt x="104" y="117"/>
                    </a:lnTo>
                    <a:lnTo>
                      <a:pt x="134" y="95"/>
                    </a:lnTo>
                    <a:lnTo>
                      <a:pt x="167" y="79"/>
                    </a:lnTo>
                    <a:lnTo>
                      <a:pt x="196" y="58"/>
                    </a:lnTo>
                    <a:lnTo>
                      <a:pt x="226" y="41"/>
                    </a:lnTo>
                    <a:lnTo>
                      <a:pt x="255" y="21"/>
                    </a:lnTo>
                    <a:lnTo>
                      <a:pt x="280"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01" name="Freeform 29"/>
              <p:cNvSpPr>
                <a:spLocks/>
              </p:cNvSpPr>
              <p:nvPr/>
            </p:nvSpPr>
            <p:spPr bwMode="auto">
              <a:xfrm>
                <a:off x="1773" y="2057"/>
                <a:ext cx="9" cy="3"/>
              </a:xfrm>
              <a:custGeom>
                <a:avLst/>
                <a:gdLst>
                  <a:gd name="T0" fmla="*/ 0 w 272"/>
                  <a:gd name="T1" fmla="*/ 117 h 117"/>
                  <a:gd name="T2" fmla="*/ 29 w 272"/>
                  <a:gd name="T3" fmla="*/ 113 h 117"/>
                  <a:gd name="T4" fmla="*/ 58 w 272"/>
                  <a:gd name="T5" fmla="*/ 109 h 117"/>
                  <a:gd name="T6" fmla="*/ 88 w 272"/>
                  <a:gd name="T7" fmla="*/ 100 h 117"/>
                  <a:gd name="T8" fmla="*/ 117 w 272"/>
                  <a:gd name="T9" fmla="*/ 92 h 117"/>
                  <a:gd name="T10" fmla="*/ 146 w 272"/>
                  <a:gd name="T11" fmla="*/ 83 h 117"/>
                  <a:gd name="T12" fmla="*/ 172 w 272"/>
                  <a:gd name="T13" fmla="*/ 70 h 117"/>
                  <a:gd name="T14" fmla="*/ 201 w 272"/>
                  <a:gd name="T15" fmla="*/ 58 h 117"/>
                  <a:gd name="T16" fmla="*/ 226 w 272"/>
                  <a:gd name="T17" fmla="*/ 41 h 117"/>
                  <a:gd name="T18" fmla="*/ 246 w 272"/>
                  <a:gd name="T19" fmla="*/ 25 h 117"/>
                  <a:gd name="T20" fmla="*/ 272 w 272"/>
                  <a:gd name="T21"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2" h="117">
                    <a:moveTo>
                      <a:pt x="0" y="117"/>
                    </a:moveTo>
                    <a:lnTo>
                      <a:pt x="29" y="113"/>
                    </a:lnTo>
                    <a:lnTo>
                      <a:pt x="58" y="109"/>
                    </a:lnTo>
                    <a:lnTo>
                      <a:pt x="88" y="100"/>
                    </a:lnTo>
                    <a:lnTo>
                      <a:pt x="117" y="92"/>
                    </a:lnTo>
                    <a:lnTo>
                      <a:pt x="146" y="83"/>
                    </a:lnTo>
                    <a:lnTo>
                      <a:pt x="172" y="70"/>
                    </a:lnTo>
                    <a:lnTo>
                      <a:pt x="201" y="58"/>
                    </a:lnTo>
                    <a:lnTo>
                      <a:pt x="226" y="41"/>
                    </a:lnTo>
                    <a:lnTo>
                      <a:pt x="246" y="25"/>
                    </a:lnTo>
                    <a:lnTo>
                      <a:pt x="272"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02" name="Freeform 30"/>
              <p:cNvSpPr>
                <a:spLocks/>
              </p:cNvSpPr>
              <p:nvPr/>
            </p:nvSpPr>
            <p:spPr bwMode="auto">
              <a:xfrm>
                <a:off x="1791" y="2042"/>
                <a:ext cx="8" cy="11"/>
              </a:xfrm>
              <a:custGeom>
                <a:avLst/>
                <a:gdLst>
                  <a:gd name="T0" fmla="*/ 0 w 260"/>
                  <a:gd name="T1" fmla="*/ 356 h 356"/>
                  <a:gd name="T2" fmla="*/ 29 w 260"/>
                  <a:gd name="T3" fmla="*/ 322 h 356"/>
                  <a:gd name="T4" fmla="*/ 58 w 260"/>
                  <a:gd name="T5" fmla="*/ 289 h 356"/>
                  <a:gd name="T6" fmla="*/ 88 w 260"/>
                  <a:gd name="T7" fmla="*/ 255 h 356"/>
                  <a:gd name="T8" fmla="*/ 113 w 260"/>
                  <a:gd name="T9" fmla="*/ 221 h 356"/>
                  <a:gd name="T10" fmla="*/ 138 w 260"/>
                  <a:gd name="T11" fmla="*/ 184 h 356"/>
                  <a:gd name="T12" fmla="*/ 164 w 260"/>
                  <a:gd name="T13" fmla="*/ 147 h 356"/>
                  <a:gd name="T14" fmla="*/ 188 w 260"/>
                  <a:gd name="T15" fmla="*/ 113 h 356"/>
                  <a:gd name="T16" fmla="*/ 213 w 260"/>
                  <a:gd name="T17" fmla="*/ 76 h 356"/>
                  <a:gd name="T18" fmla="*/ 238 w 260"/>
                  <a:gd name="T19" fmla="*/ 38 h 356"/>
                  <a:gd name="T20" fmla="*/ 260 w 260"/>
                  <a:gd name="T21"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0" h="356">
                    <a:moveTo>
                      <a:pt x="0" y="356"/>
                    </a:moveTo>
                    <a:lnTo>
                      <a:pt x="29" y="322"/>
                    </a:lnTo>
                    <a:lnTo>
                      <a:pt x="58" y="289"/>
                    </a:lnTo>
                    <a:lnTo>
                      <a:pt x="88" y="255"/>
                    </a:lnTo>
                    <a:lnTo>
                      <a:pt x="113" y="221"/>
                    </a:lnTo>
                    <a:lnTo>
                      <a:pt x="138" y="184"/>
                    </a:lnTo>
                    <a:lnTo>
                      <a:pt x="164" y="147"/>
                    </a:lnTo>
                    <a:lnTo>
                      <a:pt x="188" y="113"/>
                    </a:lnTo>
                    <a:lnTo>
                      <a:pt x="213" y="76"/>
                    </a:lnTo>
                    <a:lnTo>
                      <a:pt x="238" y="38"/>
                    </a:lnTo>
                    <a:lnTo>
                      <a:pt x="260"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03" name="Freeform 31"/>
              <p:cNvSpPr>
                <a:spLocks/>
              </p:cNvSpPr>
              <p:nvPr/>
            </p:nvSpPr>
            <p:spPr bwMode="auto">
              <a:xfrm>
                <a:off x="1798" y="2035"/>
                <a:ext cx="14" cy="18"/>
              </a:xfrm>
              <a:custGeom>
                <a:avLst/>
                <a:gdLst>
                  <a:gd name="T0" fmla="*/ 0 w 439"/>
                  <a:gd name="T1" fmla="*/ 563 h 563"/>
                  <a:gd name="T2" fmla="*/ 26 w 439"/>
                  <a:gd name="T3" fmla="*/ 496 h 563"/>
                  <a:gd name="T4" fmla="*/ 55 w 439"/>
                  <a:gd name="T5" fmla="*/ 429 h 563"/>
                  <a:gd name="T6" fmla="*/ 88 w 439"/>
                  <a:gd name="T7" fmla="*/ 363 h 563"/>
                  <a:gd name="T8" fmla="*/ 126 w 439"/>
                  <a:gd name="T9" fmla="*/ 299 h 563"/>
                  <a:gd name="T10" fmla="*/ 172 w 439"/>
                  <a:gd name="T11" fmla="*/ 242 h 563"/>
                  <a:gd name="T12" fmla="*/ 218 w 439"/>
                  <a:gd name="T13" fmla="*/ 183 h 563"/>
                  <a:gd name="T14" fmla="*/ 268 w 439"/>
                  <a:gd name="T15" fmla="*/ 133 h 563"/>
                  <a:gd name="T16" fmla="*/ 322 w 439"/>
                  <a:gd name="T17" fmla="*/ 82 h 563"/>
                  <a:gd name="T18" fmla="*/ 380 w 439"/>
                  <a:gd name="T19" fmla="*/ 41 h 563"/>
                  <a:gd name="T20" fmla="*/ 439 w 439"/>
                  <a:gd name="T21" fmla="*/ 0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9" h="563">
                    <a:moveTo>
                      <a:pt x="0" y="563"/>
                    </a:moveTo>
                    <a:lnTo>
                      <a:pt x="26" y="496"/>
                    </a:lnTo>
                    <a:lnTo>
                      <a:pt x="55" y="429"/>
                    </a:lnTo>
                    <a:lnTo>
                      <a:pt x="88" y="363"/>
                    </a:lnTo>
                    <a:lnTo>
                      <a:pt x="126" y="299"/>
                    </a:lnTo>
                    <a:lnTo>
                      <a:pt x="172" y="242"/>
                    </a:lnTo>
                    <a:lnTo>
                      <a:pt x="218" y="183"/>
                    </a:lnTo>
                    <a:lnTo>
                      <a:pt x="268" y="133"/>
                    </a:lnTo>
                    <a:lnTo>
                      <a:pt x="322" y="82"/>
                    </a:lnTo>
                    <a:lnTo>
                      <a:pt x="380" y="41"/>
                    </a:lnTo>
                    <a:lnTo>
                      <a:pt x="439"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04" name="Freeform 32"/>
              <p:cNvSpPr>
                <a:spLocks/>
              </p:cNvSpPr>
              <p:nvPr/>
            </p:nvSpPr>
            <p:spPr bwMode="auto">
              <a:xfrm>
                <a:off x="1808" y="2040"/>
                <a:ext cx="11" cy="13"/>
              </a:xfrm>
              <a:custGeom>
                <a:avLst/>
                <a:gdLst>
                  <a:gd name="T0" fmla="*/ 0 w 342"/>
                  <a:gd name="T1" fmla="*/ 426 h 426"/>
                  <a:gd name="T2" fmla="*/ 25 w 342"/>
                  <a:gd name="T3" fmla="*/ 392 h 426"/>
                  <a:gd name="T4" fmla="*/ 50 w 342"/>
                  <a:gd name="T5" fmla="*/ 363 h 426"/>
                  <a:gd name="T6" fmla="*/ 70 w 342"/>
                  <a:gd name="T7" fmla="*/ 330 h 426"/>
                  <a:gd name="T8" fmla="*/ 96 w 342"/>
                  <a:gd name="T9" fmla="*/ 297 h 426"/>
                  <a:gd name="T10" fmla="*/ 121 w 342"/>
                  <a:gd name="T11" fmla="*/ 267 h 426"/>
                  <a:gd name="T12" fmla="*/ 146 w 342"/>
                  <a:gd name="T13" fmla="*/ 234 h 426"/>
                  <a:gd name="T14" fmla="*/ 166 w 342"/>
                  <a:gd name="T15" fmla="*/ 201 h 426"/>
                  <a:gd name="T16" fmla="*/ 192 w 342"/>
                  <a:gd name="T17" fmla="*/ 167 h 426"/>
                  <a:gd name="T18" fmla="*/ 213 w 342"/>
                  <a:gd name="T19" fmla="*/ 134 h 426"/>
                  <a:gd name="T20" fmla="*/ 233 w 342"/>
                  <a:gd name="T21" fmla="*/ 96 h 426"/>
                  <a:gd name="T22" fmla="*/ 242 w 342"/>
                  <a:gd name="T23" fmla="*/ 84 h 426"/>
                  <a:gd name="T24" fmla="*/ 250 w 342"/>
                  <a:gd name="T25" fmla="*/ 72 h 426"/>
                  <a:gd name="T26" fmla="*/ 258 w 342"/>
                  <a:gd name="T27" fmla="*/ 62 h 426"/>
                  <a:gd name="T28" fmla="*/ 271 w 342"/>
                  <a:gd name="T29" fmla="*/ 50 h 426"/>
                  <a:gd name="T30" fmla="*/ 284 w 342"/>
                  <a:gd name="T31" fmla="*/ 42 h 426"/>
                  <a:gd name="T32" fmla="*/ 297 w 342"/>
                  <a:gd name="T33" fmla="*/ 33 h 426"/>
                  <a:gd name="T34" fmla="*/ 309 w 342"/>
                  <a:gd name="T35" fmla="*/ 25 h 426"/>
                  <a:gd name="T36" fmla="*/ 321 w 342"/>
                  <a:gd name="T37" fmla="*/ 17 h 426"/>
                  <a:gd name="T38" fmla="*/ 330 w 342"/>
                  <a:gd name="T39" fmla="*/ 9 h 426"/>
                  <a:gd name="T40" fmla="*/ 342 w 342"/>
                  <a:gd name="T41"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2" h="426">
                    <a:moveTo>
                      <a:pt x="0" y="426"/>
                    </a:moveTo>
                    <a:lnTo>
                      <a:pt x="25" y="392"/>
                    </a:lnTo>
                    <a:lnTo>
                      <a:pt x="50" y="363"/>
                    </a:lnTo>
                    <a:lnTo>
                      <a:pt x="70" y="330"/>
                    </a:lnTo>
                    <a:lnTo>
                      <a:pt x="96" y="297"/>
                    </a:lnTo>
                    <a:lnTo>
                      <a:pt x="121" y="267"/>
                    </a:lnTo>
                    <a:lnTo>
                      <a:pt x="146" y="234"/>
                    </a:lnTo>
                    <a:lnTo>
                      <a:pt x="166" y="201"/>
                    </a:lnTo>
                    <a:lnTo>
                      <a:pt x="192" y="167"/>
                    </a:lnTo>
                    <a:lnTo>
                      <a:pt x="213" y="134"/>
                    </a:lnTo>
                    <a:lnTo>
                      <a:pt x="233" y="96"/>
                    </a:lnTo>
                    <a:lnTo>
                      <a:pt x="242" y="84"/>
                    </a:lnTo>
                    <a:lnTo>
                      <a:pt x="250" y="72"/>
                    </a:lnTo>
                    <a:lnTo>
                      <a:pt x="258" y="62"/>
                    </a:lnTo>
                    <a:lnTo>
                      <a:pt x="271" y="50"/>
                    </a:lnTo>
                    <a:lnTo>
                      <a:pt x="284" y="42"/>
                    </a:lnTo>
                    <a:lnTo>
                      <a:pt x="297" y="33"/>
                    </a:lnTo>
                    <a:lnTo>
                      <a:pt x="309" y="25"/>
                    </a:lnTo>
                    <a:lnTo>
                      <a:pt x="321" y="17"/>
                    </a:lnTo>
                    <a:lnTo>
                      <a:pt x="330" y="9"/>
                    </a:lnTo>
                    <a:lnTo>
                      <a:pt x="342"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05" name="Freeform 33"/>
              <p:cNvSpPr>
                <a:spLocks/>
              </p:cNvSpPr>
              <p:nvPr/>
            </p:nvSpPr>
            <p:spPr bwMode="auto">
              <a:xfrm>
                <a:off x="1820" y="2036"/>
                <a:ext cx="9" cy="10"/>
              </a:xfrm>
              <a:custGeom>
                <a:avLst/>
                <a:gdLst>
                  <a:gd name="T0" fmla="*/ 0 w 301"/>
                  <a:gd name="T1" fmla="*/ 334 h 334"/>
                  <a:gd name="T2" fmla="*/ 29 w 301"/>
                  <a:gd name="T3" fmla="*/ 300 h 334"/>
                  <a:gd name="T4" fmla="*/ 62 w 301"/>
                  <a:gd name="T5" fmla="*/ 267 h 334"/>
                  <a:gd name="T6" fmla="*/ 92 w 301"/>
                  <a:gd name="T7" fmla="*/ 238 h 334"/>
                  <a:gd name="T8" fmla="*/ 125 w 301"/>
                  <a:gd name="T9" fmla="*/ 205 h 334"/>
                  <a:gd name="T10" fmla="*/ 154 w 301"/>
                  <a:gd name="T11" fmla="*/ 171 h 334"/>
                  <a:gd name="T12" fmla="*/ 188 w 301"/>
                  <a:gd name="T13" fmla="*/ 138 h 334"/>
                  <a:gd name="T14" fmla="*/ 217 w 301"/>
                  <a:gd name="T15" fmla="*/ 105 h 334"/>
                  <a:gd name="T16" fmla="*/ 246 w 301"/>
                  <a:gd name="T17" fmla="*/ 70 h 334"/>
                  <a:gd name="T18" fmla="*/ 276 w 301"/>
                  <a:gd name="T19" fmla="*/ 33 h 334"/>
                  <a:gd name="T20" fmla="*/ 301 w 301"/>
                  <a:gd name="T21"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1" h="334">
                    <a:moveTo>
                      <a:pt x="0" y="334"/>
                    </a:moveTo>
                    <a:lnTo>
                      <a:pt x="29" y="300"/>
                    </a:lnTo>
                    <a:lnTo>
                      <a:pt x="62" y="267"/>
                    </a:lnTo>
                    <a:lnTo>
                      <a:pt x="92" y="238"/>
                    </a:lnTo>
                    <a:lnTo>
                      <a:pt x="125" y="205"/>
                    </a:lnTo>
                    <a:lnTo>
                      <a:pt x="154" y="171"/>
                    </a:lnTo>
                    <a:lnTo>
                      <a:pt x="188" y="138"/>
                    </a:lnTo>
                    <a:lnTo>
                      <a:pt x="217" y="105"/>
                    </a:lnTo>
                    <a:lnTo>
                      <a:pt x="246" y="70"/>
                    </a:lnTo>
                    <a:lnTo>
                      <a:pt x="276" y="33"/>
                    </a:lnTo>
                    <a:lnTo>
                      <a:pt x="301"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06" name="Freeform 34"/>
              <p:cNvSpPr>
                <a:spLocks/>
              </p:cNvSpPr>
              <p:nvPr/>
            </p:nvSpPr>
            <p:spPr bwMode="auto">
              <a:xfrm>
                <a:off x="1817" y="2039"/>
                <a:ext cx="17" cy="16"/>
              </a:xfrm>
              <a:custGeom>
                <a:avLst/>
                <a:gdLst>
                  <a:gd name="T0" fmla="*/ 0 w 542"/>
                  <a:gd name="T1" fmla="*/ 512 h 512"/>
                  <a:gd name="T2" fmla="*/ 50 w 542"/>
                  <a:gd name="T3" fmla="*/ 446 h 512"/>
                  <a:gd name="T4" fmla="*/ 96 w 542"/>
                  <a:gd name="T5" fmla="*/ 383 h 512"/>
                  <a:gd name="T6" fmla="*/ 146 w 542"/>
                  <a:gd name="T7" fmla="*/ 325 h 512"/>
                  <a:gd name="T8" fmla="*/ 192 w 542"/>
                  <a:gd name="T9" fmla="*/ 270 h 512"/>
                  <a:gd name="T10" fmla="*/ 242 w 542"/>
                  <a:gd name="T11" fmla="*/ 221 h 512"/>
                  <a:gd name="T12" fmla="*/ 297 w 542"/>
                  <a:gd name="T13" fmla="*/ 170 h 512"/>
                  <a:gd name="T14" fmla="*/ 350 w 542"/>
                  <a:gd name="T15" fmla="*/ 125 h 512"/>
                  <a:gd name="T16" fmla="*/ 413 w 542"/>
                  <a:gd name="T17" fmla="*/ 82 h 512"/>
                  <a:gd name="T18" fmla="*/ 476 w 542"/>
                  <a:gd name="T19" fmla="*/ 41 h 512"/>
                  <a:gd name="T20" fmla="*/ 542 w 542"/>
                  <a:gd name="T21"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2" h="512">
                    <a:moveTo>
                      <a:pt x="0" y="512"/>
                    </a:moveTo>
                    <a:lnTo>
                      <a:pt x="50" y="446"/>
                    </a:lnTo>
                    <a:lnTo>
                      <a:pt x="96" y="383"/>
                    </a:lnTo>
                    <a:lnTo>
                      <a:pt x="146" y="325"/>
                    </a:lnTo>
                    <a:lnTo>
                      <a:pt x="192" y="270"/>
                    </a:lnTo>
                    <a:lnTo>
                      <a:pt x="242" y="221"/>
                    </a:lnTo>
                    <a:lnTo>
                      <a:pt x="297" y="170"/>
                    </a:lnTo>
                    <a:lnTo>
                      <a:pt x="350" y="125"/>
                    </a:lnTo>
                    <a:lnTo>
                      <a:pt x="413" y="82"/>
                    </a:lnTo>
                    <a:lnTo>
                      <a:pt x="476" y="41"/>
                    </a:lnTo>
                    <a:lnTo>
                      <a:pt x="542"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07" name="Freeform 35"/>
              <p:cNvSpPr>
                <a:spLocks/>
              </p:cNvSpPr>
              <p:nvPr/>
            </p:nvSpPr>
            <p:spPr bwMode="auto">
              <a:xfrm>
                <a:off x="1829" y="2036"/>
                <a:ext cx="16" cy="16"/>
              </a:xfrm>
              <a:custGeom>
                <a:avLst/>
                <a:gdLst>
                  <a:gd name="T0" fmla="*/ 0 w 501"/>
                  <a:gd name="T1" fmla="*/ 500 h 500"/>
                  <a:gd name="T2" fmla="*/ 33 w 501"/>
                  <a:gd name="T3" fmla="*/ 475 h 500"/>
                  <a:gd name="T4" fmla="*/ 62 w 501"/>
                  <a:gd name="T5" fmla="*/ 455 h 500"/>
                  <a:gd name="T6" fmla="*/ 92 w 501"/>
                  <a:gd name="T7" fmla="*/ 430 h 500"/>
                  <a:gd name="T8" fmla="*/ 117 w 501"/>
                  <a:gd name="T9" fmla="*/ 405 h 500"/>
                  <a:gd name="T10" fmla="*/ 145 w 501"/>
                  <a:gd name="T11" fmla="*/ 375 h 500"/>
                  <a:gd name="T12" fmla="*/ 171 w 501"/>
                  <a:gd name="T13" fmla="*/ 346 h 500"/>
                  <a:gd name="T14" fmla="*/ 192 w 501"/>
                  <a:gd name="T15" fmla="*/ 317 h 500"/>
                  <a:gd name="T16" fmla="*/ 217 w 501"/>
                  <a:gd name="T17" fmla="*/ 288 h 500"/>
                  <a:gd name="T18" fmla="*/ 237 w 501"/>
                  <a:gd name="T19" fmla="*/ 254 h 500"/>
                  <a:gd name="T20" fmla="*/ 255 w 501"/>
                  <a:gd name="T21" fmla="*/ 221 h 500"/>
                  <a:gd name="T22" fmla="*/ 276 w 501"/>
                  <a:gd name="T23" fmla="*/ 192 h 500"/>
                  <a:gd name="T24" fmla="*/ 296 w 501"/>
                  <a:gd name="T25" fmla="*/ 166 h 500"/>
                  <a:gd name="T26" fmla="*/ 317 w 501"/>
                  <a:gd name="T27" fmla="*/ 141 h 500"/>
                  <a:gd name="T28" fmla="*/ 342 w 501"/>
                  <a:gd name="T29" fmla="*/ 121 h 500"/>
                  <a:gd name="T30" fmla="*/ 368 w 501"/>
                  <a:gd name="T31" fmla="*/ 100 h 500"/>
                  <a:gd name="T32" fmla="*/ 392 w 501"/>
                  <a:gd name="T33" fmla="*/ 79 h 500"/>
                  <a:gd name="T34" fmla="*/ 421 w 501"/>
                  <a:gd name="T35" fmla="*/ 59 h 500"/>
                  <a:gd name="T36" fmla="*/ 447 w 501"/>
                  <a:gd name="T37" fmla="*/ 37 h 500"/>
                  <a:gd name="T38" fmla="*/ 476 w 501"/>
                  <a:gd name="T39" fmla="*/ 21 h 500"/>
                  <a:gd name="T40" fmla="*/ 501 w 501"/>
                  <a:gd name="T4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1" h="500">
                    <a:moveTo>
                      <a:pt x="0" y="500"/>
                    </a:moveTo>
                    <a:lnTo>
                      <a:pt x="33" y="475"/>
                    </a:lnTo>
                    <a:lnTo>
                      <a:pt x="62" y="455"/>
                    </a:lnTo>
                    <a:lnTo>
                      <a:pt x="92" y="430"/>
                    </a:lnTo>
                    <a:lnTo>
                      <a:pt x="117" y="405"/>
                    </a:lnTo>
                    <a:lnTo>
                      <a:pt x="145" y="375"/>
                    </a:lnTo>
                    <a:lnTo>
                      <a:pt x="171" y="346"/>
                    </a:lnTo>
                    <a:lnTo>
                      <a:pt x="192" y="317"/>
                    </a:lnTo>
                    <a:lnTo>
                      <a:pt x="217" y="288"/>
                    </a:lnTo>
                    <a:lnTo>
                      <a:pt x="237" y="254"/>
                    </a:lnTo>
                    <a:lnTo>
                      <a:pt x="255" y="221"/>
                    </a:lnTo>
                    <a:lnTo>
                      <a:pt x="276" y="192"/>
                    </a:lnTo>
                    <a:lnTo>
                      <a:pt x="296" y="166"/>
                    </a:lnTo>
                    <a:lnTo>
                      <a:pt x="317" y="141"/>
                    </a:lnTo>
                    <a:lnTo>
                      <a:pt x="342" y="121"/>
                    </a:lnTo>
                    <a:lnTo>
                      <a:pt x="368" y="100"/>
                    </a:lnTo>
                    <a:lnTo>
                      <a:pt x="392" y="79"/>
                    </a:lnTo>
                    <a:lnTo>
                      <a:pt x="421" y="59"/>
                    </a:lnTo>
                    <a:lnTo>
                      <a:pt x="447" y="37"/>
                    </a:lnTo>
                    <a:lnTo>
                      <a:pt x="476" y="21"/>
                    </a:lnTo>
                    <a:lnTo>
                      <a:pt x="501"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08" name="Freeform 36"/>
              <p:cNvSpPr>
                <a:spLocks/>
              </p:cNvSpPr>
              <p:nvPr/>
            </p:nvSpPr>
            <p:spPr bwMode="auto">
              <a:xfrm>
                <a:off x="1807" y="2058"/>
                <a:ext cx="4" cy="12"/>
              </a:xfrm>
              <a:custGeom>
                <a:avLst/>
                <a:gdLst>
                  <a:gd name="T0" fmla="*/ 113 w 113"/>
                  <a:gd name="T1" fmla="*/ 0 h 384"/>
                  <a:gd name="T2" fmla="*/ 84 w 113"/>
                  <a:gd name="T3" fmla="*/ 29 h 384"/>
                  <a:gd name="T4" fmla="*/ 59 w 113"/>
                  <a:gd name="T5" fmla="*/ 67 h 384"/>
                  <a:gd name="T6" fmla="*/ 38 w 113"/>
                  <a:gd name="T7" fmla="*/ 100 h 384"/>
                  <a:gd name="T8" fmla="*/ 22 w 113"/>
                  <a:gd name="T9" fmla="*/ 141 h 384"/>
                  <a:gd name="T10" fmla="*/ 8 w 113"/>
                  <a:gd name="T11" fmla="*/ 180 h 384"/>
                  <a:gd name="T12" fmla="*/ 0 w 113"/>
                  <a:gd name="T13" fmla="*/ 221 h 384"/>
                  <a:gd name="T14" fmla="*/ 0 w 113"/>
                  <a:gd name="T15" fmla="*/ 263 h 384"/>
                  <a:gd name="T16" fmla="*/ 0 w 113"/>
                  <a:gd name="T17" fmla="*/ 305 h 384"/>
                  <a:gd name="T18" fmla="*/ 4 w 113"/>
                  <a:gd name="T19" fmla="*/ 346 h 384"/>
                  <a:gd name="T20" fmla="*/ 17 w 113"/>
                  <a:gd name="T21" fmla="*/ 384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384">
                    <a:moveTo>
                      <a:pt x="113" y="0"/>
                    </a:moveTo>
                    <a:lnTo>
                      <a:pt x="84" y="29"/>
                    </a:lnTo>
                    <a:lnTo>
                      <a:pt x="59" y="67"/>
                    </a:lnTo>
                    <a:lnTo>
                      <a:pt x="38" y="100"/>
                    </a:lnTo>
                    <a:lnTo>
                      <a:pt x="22" y="141"/>
                    </a:lnTo>
                    <a:lnTo>
                      <a:pt x="8" y="180"/>
                    </a:lnTo>
                    <a:lnTo>
                      <a:pt x="0" y="221"/>
                    </a:lnTo>
                    <a:lnTo>
                      <a:pt x="0" y="263"/>
                    </a:lnTo>
                    <a:lnTo>
                      <a:pt x="0" y="305"/>
                    </a:lnTo>
                    <a:lnTo>
                      <a:pt x="4" y="346"/>
                    </a:lnTo>
                    <a:lnTo>
                      <a:pt x="17" y="384"/>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09" name="Freeform 37"/>
              <p:cNvSpPr>
                <a:spLocks/>
              </p:cNvSpPr>
              <p:nvPr/>
            </p:nvSpPr>
            <p:spPr bwMode="auto">
              <a:xfrm>
                <a:off x="1813" y="2076"/>
                <a:ext cx="23" cy="20"/>
              </a:xfrm>
              <a:custGeom>
                <a:avLst/>
                <a:gdLst>
                  <a:gd name="T0" fmla="*/ 0 w 723"/>
                  <a:gd name="T1" fmla="*/ 0 h 634"/>
                  <a:gd name="T2" fmla="*/ 21 w 723"/>
                  <a:gd name="T3" fmla="*/ 46 h 634"/>
                  <a:gd name="T4" fmla="*/ 42 w 723"/>
                  <a:gd name="T5" fmla="*/ 92 h 634"/>
                  <a:gd name="T6" fmla="*/ 63 w 723"/>
                  <a:gd name="T7" fmla="*/ 133 h 634"/>
                  <a:gd name="T8" fmla="*/ 87 w 723"/>
                  <a:gd name="T9" fmla="*/ 176 h 634"/>
                  <a:gd name="T10" fmla="*/ 117 w 723"/>
                  <a:gd name="T11" fmla="*/ 217 h 634"/>
                  <a:gd name="T12" fmla="*/ 146 w 723"/>
                  <a:gd name="T13" fmla="*/ 254 h 634"/>
                  <a:gd name="T14" fmla="*/ 179 w 723"/>
                  <a:gd name="T15" fmla="*/ 292 h 634"/>
                  <a:gd name="T16" fmla="*/ 213 w 723"/>
                  <a:gd name="T17" fmla="*/ 330 h 634"/>
                  <a:gd name="T18" fmla="*/ 247 w 723"/>
                  <a:gd name="T19" fmla="*/ 363 h 634"/>
                  <a:gd name="T20" fmla="*/ 280 w 723"/>
                  <a:gd name="T21" fmla="*/ 397 h 634"/>
                  <a:gd name="T22" fmla="*/ 318 w 723"/>
                  <a:gd name="T23" fmla="*/ 426 h 634"/>
                  <a:gd name="T24" fmla="*/ 355 w 723"/>
                  <a:gd name="T25" fmla="*/ 455 h 634"/>
                  <a:gd name="T26" fmla="*/ 402 w 723"/>
                  <a:gd name="T27" fmla="*/ 479 h 634"/>
                  <a:gd name="T28" fmla="*/ 447 w 723"/>
                  <a:gd name="T29" fmla="*/ 509 h 634"/>
                  <a:gd name="T30" fmla="*/ 498 w 723"/>
                  <a:gd name="T31" fmla="*/ 538 h 634"/>
                  <a:gd name="T32" fmla="*/ 547 w 723"/>
                  <a:gd name="T33" fmla="*/ 563 h 634"/>
                  <a:gd name="T34" fmla="*/ 598 w 723"/>
                  <a:gd name="T35" fmla="*/ 588 h 634"/>
                  <a:gd name="T36" fmla="*/ 643 w 723"/>
                  <a:gd name="T37" fmla="*/ 604 h 634"/>
                  <a:gd name="T38" fmla="*/ 686 w 723"/>
                  <a:gd name="T39" fmla="*/ 622 h 634"/>
                  <a:gd name="T40" fmla="*/ 723 w 723"/>
                  <a:gd name="T41" fmla="*/ 634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23" h="634">
                    <a:moveTo>
                      <a:pt x="0" y="0"/>
                    </a:moveTo>
                    <a:lnTo>
                      <a:pt x="21" y="46"/>
                    </a:lnTo>
                    <a:lnTo>
                      <a:pt x="42" y="92"/>
                    </a:lnTo>
                    <a:lnTo>
                      <a:pt x="63" y="133"/>
                    </a:lnTo>
                    <a:lnTo>
                      <a:pt x="87" y="176"/>
                    </a:lnTo>
                    <a:lnTo>
                      <a:pt x="117" y="217"/>
                    </a:lnTo>
                    <a:lnTo>
                      <a:pt x="146" y="254"/>
                    </a:lnTo>
                    <a:lnTo>
                      <a:pt x="179" y="292"/>
                    </a:lnTo>
                    <a:lnTo>
                      <a:pt x="213" y="330"/>
                    </a:lnTo>
                    <a:lnTo>
                      <a:pt x="247" y="363"/>
                    </a:lnTo>
                    <a:lnTo>
                      <a:pt x="280" y="397"/>
                    </a:lnTo>
                    <a:lnTo>
                      <a:pt x="318" y="426"/>
                    </a:lnTo>
                    <a:lnTo>
                      <a:pt x="355" y="455"/>
                    </a:lnTo>
                    <a:lnTo>
                      <a:pt x="402" y="479"/>
                    </a:lnTo>
                    <a:lnTo>
                      <a:pt x="447" y="509"/>
                    </a:lnTo>
                    <a:lnTo>
                      <a:pt x="498" y="538"/>
                    </a:lnTo>
                    <a:lnTo>
                      <a:pt x="547" y="563"/>
                    </a:lnTo>
                    <a:lnTo>
                      <a:pt x="598" y="588"/>
                    </a:lnTo>
                    <a:lnTo>
                      <a:pt x="643" y="604"/>
                    </a:lnTo>
                    <a:lnTo>
                      <a:pt x="686" y="622"/>
                    </a:lnTo>
                    <a:lnTo>
                      <a:pt x="723" y="634"/>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10" name="Freeform 38"/>
              <p:cNvSpPr>
                <a:spLocks/>
              </p:cNvSpPr>
              <p:nvPr/>
            </p:nvSpPr>
            <p:spPr bwMode="auto">
              <a:xfrm>
                <a:off x="1826" y="2083"/>
                <a:ext cx="22" cy="15"/>
              </a:xfrm>
              <a:custGeom>
                <a:avLst/>
                <a:gdLst>
                  <a:gd name="T0" fmla="*/ 0 w 719"/>
                  <a:gd name="T1" fmla="*/ 0 h 479"/>
                  <a:gd name="T2" fmla="*/ 33 w 719"/>
                  <a:gd name="T3" fmla="*/ 29 h 479"/>
                  <a:gd name="T4" fmla="*/ 58 w 719"/>
                  <a:gd name="T5" fmla="*/ 53 h 479"/>
                  <a:gd name="T6" fmla="*/ 84 w 719"/>
                  <a:gd name="T7" fmla="*/ 79 h 479"/>
                  <a:gd name="T8" fmla="*/ 105 w 719"/>
                  <a:gd name="T9" fmla="*/ 100 h 479"/>
                  <a:gd name="T10" fmla="*/ 125 w 719"/>
                  <a:gd name="T11" fmla="*/ 121 h 479"/>
                  <a:gd name="T12" fmla="*/ 146 w 719"/>
                  <a:gd name="T13" fmla="*/ 137 h 479"/>
                  <a:gd name="T14" fmla="*/ 167 w 719"/>
                  <a:gd name="T15" fmla="*/ 154 h 479"/>
                  <a:gd name="T16" fmla="*/ 188 w 719"/>
                  <a:gd name="T17" fmla="*/ 175 h 479"/>
                  <a:gd name="T18" fmla="*/ 213 w 719"/>
                  <a:gd name="T19" fmla="*/ 192 h 479"/>
                  <a:gd name="T20" fmla="*/ 242 w 719"/>
                  <a:gd name="T21" fmla="*/ 213 h 479"/>
                  <a:gd name="T22" fmla="*/ 289 w 719"/>
                  <a:gd name="T23" fmla="*/ 250 h 479"/>
                  <a:gd name="T24" fmla="*/ 338 w 719"/>
                  <a:gd name="T25" fmla="*/ 283 h 479"/>
                  <a:gd name="T26" fmla="*/ 385 w 719"/>
                  <a:gd name="T27" fmla="*/ 317 h 479"/>
                  <a:gd name="T28" fmla="*/ 430 w 719"/>
                  <a:gd name="T29" fmla="*/ 346 h 479"/>
                  <a:gd name="T30" fmla="*/ 477 w 719"/>
                  <a:gd name="T31" fmla="*/ 375 h 479"/>
                  <a:gd name="T32" fmla="*/ 526 w 719"/>
                  <a:gd name="T33" fmla="*/ 400 h 479"/>
                  <a:gd name="T34" fmla="*/ 573 w 719"/>
                  <a:gd name="T35" fmla="*/ 425 h 479"/>
                  <a:gd name="T36" fmla="*/ 618 w 719"/>
                  <a:gd name="T37" fmla="*/ 446 h 479"/>
                  <a:gd name="T38" fmla="*/ 669 w 719"/>
                  <a:gd name="T39" fmla="*/ 463 h 479"/>
                  <a:gd name="T40" fmla="*/ 719 w 719"/>
                  <a:gd name="T41" fmla="*/ 479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9" h="479">
                    <a:moveTo>
                      <a:pt x="0" y="0"/>
                    </a:moveTo>
                    <a:lnTo>
                      <a:pt x="33" y="29"/>
                    </a:lnTo>
                    <a:lnTo>
                      <a:pt x="58" y="53"/>
                    </a:lnTo>
                    <a:lnTo>
                      <a:pt x="84" y="79"/>
                    </a:lnTo>
                    <a:lnTo>
                      <a:pt x="105" y="100"/>
                    </a:lnTo>
                    <a:lnTo>
                      <a:pt x="125" y="121"/>
                    </a:lnTo>
                    <a:lnTo>
                      <a:pt x="146" y="137"/>
                    </a:lnTo>
                    <a:lnTo>
                      <a:pt x="167" y="154"/>
                    </a:lnTo>
                    <a:lnTo>
                      <a:pt x="188" y="175"/>
                    </a:lnTo>
                    <a:lnTo>
                      <a:pt x="213" y="192"/>
                    </a:lnTo>
                    <a:lnTo>
                      <a:pt x="242" y="213"/>
                    </a:lnTo>
                    <a:lnTo>
                      <a:pt x="289" y="250"/>
                    </a:lnTo>
                    <a:lnTo>
                      <a:pt x="338" y="283"/>
                    </a:lnTo>
                    <a:lnTo>
                      <a:pt x="385" y="317"/>
                    </a:lnTo>
                    <a:lnTo>
                      <a:pt x="430" y="346"/>
                    </a:lnTo>
                    <a:lnTo>
                      <a:pt x="477" y="375"/>
                    </a:lnTo>
                    <a:lnTo>
                      <a:pt x="526" y="400"/>
                    </a:lnTo>
                    <a:lnTo>
                      <a:pt x="573" y="425"/>
                    </a:lnTo>
                    <a:lnTo>
                      <a:pt x="618" y="446"/>
                    </a:lnTo>
                    <a:lnTo>
                      <a:pt x="669" y="463"/>
                    </a:lnTo>
                    <a:lnTo>
                      <a:pt x="719" y="479"/>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11" name="Freeform 39"/>
              <p:cNvSpPr>
                <a:spLocks/>
              </p:cNvSpPr>
              <p:nvPr/>
            </p:nvSpPr>
            <p:spPr bwMode="auto">
              <a:xfrm>
                <a:off x="1835" y="2082"/>
                <a:ext cx="23" cy="14"/>
              </a:xfrm>
              <a:custGeom>
                <a:avLst/>
                <a:gdLst>
                  <a:gd name="T0" fmla="*/ 0 w 731"/>
                  <a:gd name="T1" fmla="*/ 0 h 454"/>
                  <a:gd name="T2" fmla="*/ 62 w 731"/>
                  <a:gd name="T3" fmla="*/ 66 h 454"/>
                  <a:gd name="T4" fmla="*/ 121 w 731"/>
                  <a:gd name="T5" fmla="*/ 129 h 454"/>
                  <a:gd name="T6" fmla="*/ 184 w 731"/>
                  <a:gd name="T7" fmla="*/ 187 h 454"/>
                  <a:gd name="T8" fmla="*/ 246 w 731"/>
                  <a:gd name="T9" fmla="*/ 241 h 454"/>
                  <a:gd name="T10" fmla="*/ 313 w 731"/>
                  <a:gd name="T11" fmla="*/ 295 h 454"/>
                  <a:gd name="T12" fmla="*/ 380 w 731"/>
                  <a:gd name="T13" fmla="*/ 342 h 454"/>
                  <a:gd name="T14" fmla="*/ 456 w 731"/>
                  <a:gd name="T15" fmla="*/ 379 h 454"/>
                  <a:gd name="T16" fmla="*/ 539 w 731"/>
                  <a:gd name="T17" fmla="*/ 412 h 454"/>
                  <a:gd name="T18" fmla="*/ 631 w 731"/>
                  <a:gd name="T19" fmla="*/ 438 h 454"/>
                  <a:gd name="T20" fmla="*/ 731 w 731"/>
                  <a:gd name="T21" fmla="*/ 45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1" h="454">
                    <a:moveTo>
                      <a:pt x="0" y="0"/>
                    </a:moveTo>
                    <a:lnTo>
                      <a:pt x="62" y="66"/>
                    </a:lnTo>
                    <a:lnTo>
                      <a:pt x="121" y="129"/>
                    </a:lnTo>
                    <a:lnTo>
                      <a:pt x="184" y="187"/>
                    </a:lnTo>
                    <a:lnTo>
                      <a:pt x="246" y="241"/>
                    </a:lnTo>
                    <a:lnTo>
                      <a:pt x="313" y="295"/>
                    </a:lnTo>
                    <a:lnTo>
                      <a:pt x="380" y="342"/>
                    </a:lnTo>
                    <a:lnTo>
                      <a:pt x="456" y="379"/>
                    </a:lnTo>
                    <a:lnTo>
                      <a:pt x="539" y="412"/>
                    </a:lnTo>
                    <a:lnTo>
                      <a:pt x="631" y="438"/>
                    </a:lnTo>
                    <a:lnTo>
                      <a:pt x="731" y="454"/>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12" name="Freeform 40"/>
              <p:cNvSpPr>
                <a:spLocks/>
              </p:cNvSpPr>
              <p:nvPr/>
            </p:nvSpPr>
            <p:spPr bwMode="auto">
              <a:xfrm>
                <a:off x="1840" y="2081"/>
                <a:ext cx="23" cy="11"/>
              </a:xfrm>
              <a:custGeom>
                <a:avLst/>
                <a:gdLst>
                  <a:gd name="T0" fmla="*/ 0 w 732"/>
                  <a:gd name="T1" fmla="*/ 0 h 355"/>
                  <a:gd name="T2" fmla="*/ 59 w 732"/>
                  <a:gd name="T3" fmla="*/ 46 h 355"/>
                  <a:gd name="T4" fmla="*/ 122 w 732"/>
                  <a:gd name="T5" fmla="*/ 92 h 355"/>
                  <a:gd name="T6" fmla="*/ 188 w 732"/>
                  <a:gd name="T7" fmla="*/ 138 h 355"/>
                  <a:gd name="T8" fmla="*/ 263 w 732"/>
                  <a:gd name="T9" fmla="*/ 180 h 355"/>
                  <a:gd name="T10" fmla="*/ 339 w 732"/>
                  <a:gd name="T11" fmla="*/ 221 h 355"/>
                  <a:gd name="T12" fmla="*/ 414 w 732"/>
                  <a:gd name="T13" fmla="*/ 263 h 355"/>
                  <a:gd name="T14" fmla="*/ 494 w 732"/>
                  <a:gd name="T15" fmla="*/ 296 h 355"/>
                  <a:gd name="T16" fmla="*/ 573 w 732"/>
                  <a:gd name="T17" fmla="*/ 321 h 355"/>
                  <a:gd name="T18" fmla="*/ 652 w 732"/>
                  <a:gd name="T19" fmla="*/ 342 h 355"/>
                  <a:gd name="T20" fmla="*/ 732 w 732"/>
                  <a:gd name="T21"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2" h="355">
                    <a:moveTo>
                      <a:pt x="0" y="0"/>
                    </a:moveTo>
                    <a:lnTo>
                      <a:pt x="59" y="46"/>
                    </a:lnTo>
                    <a:lnTo>
                      <a:pt x="122" y="92"/>
                    </a:lnTo>
                    <a:lnTo>
                      <a:pt x="188" y="138"/>
                    </a:lnTo>
                    <a:lnTo>
                      <a:pt x="263" y="180"/>
                    </a:lnTo>
                    <a:lnTo>
                      <a:pt x="339" y="221"/>
                    </a:lnTo>
                    <a:lnTo>
                      <a:pt x="414" y="263"/>
                    </a:lnTo>
                    <a:lnTo>
                      <a:pt x="494" y="296"/>
                    </a:lnTo>
                    <a:lnTo>
                      <a:pt x="573" y="321"/>
                    </a:lnTo>
                    <a:lnTo>
                      <a:pt x="652" y="342"/>
                    </a:lnTo>
                    <a:lnTo>
                      <a:pt x="732" y="355"/>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13" name="Freeform 41"/>
              <p:cNvSpPr>
                <a:spLocks/>
              </p:cNvSpPr>
              <p:nvPr/>
            </p:nvSpPr>
            <p:spPr bwMode="auto">
              <a:xfrm>
                <a:off x="1842" y="2077"/>
                <a:ext cx="35" cy="13"/>
              </a:xfrm>
              <a:custGeom>
                <a:avLst/>
                <a:gdLst>
                  <a:gd name="T0" fmla="*/ 0 w 1112"/>
                  <a:gd name="T1" fmla="*/ 0 h 413"/>
                  <a:gd name="T2" fmla="*/ 117 w 1112"/>
                  <a:gd name="T3" fmla="*/ 62 h 413"/>
                  <a:gd name="T4" fmla="*/ 230 w 1112"/>
                  <a:gd name="T5" fmla="*/ 121 h 413"/>
                  <a:gd name="T6" fmla="*/ 339 w 1112"/>
                  <a:gd name="T7" fmla="*/ 179 h 413"/>
                  <a:gd name="T8" fmla="*/ 443 w 1112"/>
                  <a:gd name="T9" fmla="*/ 230 h 413"/>
                  <a:gd name="T10" fmla="*/ 552 w 1112"/>
                  <a:gd name="T11" fmla="*/ 275 h 413"/>
                  <a:gd name="T12" fmla="*/ 656 w 1112"/>
                  <a:gd name="T13" fmla="*/ 312 h 413"/>
                  <a:gd name="T14" fmla="*/ 765 w 1112"/>
                  <a:gd name="T15" fmla="*/ 346 h 413"/>
                  <a:gd name="T16" fmla="*/ 878 w 1112"/>
                  <a:gd name="T17" fmla="*/ 375 h 413"/>
                  <a:gd name="T18" fmla="*/ 991 w 1112"/>
                  <a:gd name="T19" fmla="*/ 400 h 413"/>
                  <a:gd name="T20" fmla="*/ 1112 w 1112"/>
                  <a:gd name="T21" fmla="*/ 413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2" h="413">
                    <a:moveTo>
                      <a:pt x="0" y="0"/>
                    </a:moveTo>
                    <a:lnTo>
                      <a:pt x="117" y="62"/>
                    </a:lnTo>
                    <a:lnTo>
                      <a:pt x="230" y="121"/>
                    </a:lnTo>
                    <a:lnTo>
                      <a:pt x="339" y="179"/>
                    </a:lnTo>
                    <a:lnTo>
                      <a:pt x="443" y="230"/>
                    </a:lnTo>
                    <a:lnTo>
                      <a:pt x="552" y="275"/>
                    </a:lnTo>
                    <a:lnTo>
                      <a:pt x="656" y="312"/>
                    </a:lnTo>
                    <a:lnTo>
                      <a:pt x="765" y="346"/>
                    </a:lnTo>
                    <a:lnTo>
                      <a:pt x="878" y="375"/>
                    </a:lnTo>
                    <a:lnTo>
                      <a:pt x="991" y="400"/>
                    </a:lnTo>
                    <a:lnTo>
                      <a:pt x="1112" y="413"/>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14" name="Freeform 42"/>
              <p:cNvSpPr>
                <a:spLocks/>
              </p:cNvSpPr>
              <p:nvPr/>
            </p:nvSpPr>
            <p:spPr bwMode="auto">
              <a:xfrm>
                <a:off x="1840" y="2066"/>
                <a:ext cx="22" cy="14"/>
              </a:xfrm>
              <a:custGeom>
                <a:avLst/>
                <a:gdLst>
                  <a:gd name="T0" fmla="*/ 0 w 719"/>
                  <a:gd name="T1" fmla="*/ 0 h 447"/>
                  <a:gd name="T2" fmla="*/ 46 w 719"/>
                  <a:gd name="T3" fmla="*/ 76 h 447"/>
                  <a:gd name="T4" fmla="*/ 101 w 719"/>
                  <a:gd name="T5" fmla="*/ 138 h 447"/>
                  <a:gd name="T6" fmla="*/ 163 w 719"/>
                  <a:gd name="T7" fmla="*/ 197 h 447"/>
                  <a:gd name="T8" fmla="*/ 234 w 719"/>
                  <a:gd name="T9" fmla="*/ 246 h 447"/>
                  <a:gd name="T10" fmla="*/ 310 w 719"/>
                  <a:gd name="T11" fmla="*/ 293 h 447"/>
                  <a:gd name="T12" fmla="*/ 389 w 719"/>
                  <a:gd name="T13" fmla="*/ 334 h 447"/>
                  <a:gd name="T14" fmla="*/ 468 w 719"/>
                  <a:gd name="T15" fmla="*/ 367 h 447"/>
                  <a:gd name="T16" fmla="*/ 552 w 719"/>
                  <a:gd name="T17" fmla="*/ 397 h 447"/>
                  <a:gd name="T18" fmla="*/ 635 w 719"/>
                  <a:gd name="T19" fmla="*/ 422 h 447"/>
                  <a:gd name="T20" fmla="*/ 719 w 719"/>
                  <a:gd name="T21" fmla="*/ 447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9" h="447">
                    <a:moveTo>
                      <a:pt x="0" y="0"/>
                    </a:moveTo>
                    <a:lnTo>
                      <a:pt x="46" y="76"/>
                    </a:lnTo>
                    <a:lnTo>
                      <a:pt x="101" y="138"/>
                    </a:lnTo>
                    <a:lnTo>
                      <a:pt x="163" y="197"/>
                    </a:lnTo>
                    <a:lnTo>
                      <a:pt x="234" y="246"/>
                    </a:lnTo>
                    <a:lnTo>
                      <a:pt x="310" y="293"/>
                    </a:lnTo>
                    <a:lnTo>
                      <a:pt x="389" y="334"/>
                    </a:lnTo>
                    <a:lnTo>
                      <a:pt x="468" y="367"/>
                    </a:lnTo>
                    <a:lnTo>
                      <a:pt x="552" y="397"/>
                    </a:lnTo>
                    <a:lnTo>
                      <a:pt x="635" y="422"/>
                    </a:lnTo>
                    <a:lnTo>
                      <a:pt x="719" y="447"/>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15" name="Freeform 43"/>
              <p:cNvSpPr>
                <a:spLocks/>
              </p:cNvSpPr>
              <p:nvPr/>
            </p:nvSpPr>
            <p:spPr bwMode="auto">
              <a:xfrm>
                <a:off x="1849" y="2067"/>
                <a:ext cx="23" cy="12"/>
              </a:xfrm>
              <a:custGeom>
                <a:avLst/>
                <a:gdLst>
                  <a:gd name="T0" fmla="*/ 0 w 735"/>
                  <a:gd name="T1" fmla="*/ 0 h 387"/>
                  <a:gd name="T2" fmla="*/ 17 w 735"/>
                  <a:gd name="T3" fmla="*/ 4 h 387"/>
                  <a:gd name="T4" fmla="*/ 33 w 735"/>
                  <a:gd name="T5" fmla="*/ 8 h 387"/>
                  <a:gd name="T6" fmla="*/ 50 w 735"/>
                  <a:gd name="T7" fmla="*/ 12 h 387"/>
                  <a:gd name="T8" fmla="*/ 67 w 735"/>
                  <a:gd name="T9" fmla="*/ 16 h 387"/>
                  <a:gd name="T10" fmla="*/ 84 w 735"/>
                  <a:gd name="T11" fmla="*/ 16 h 387"/>
                  <a:gd name="T12" fmla="*/ 101 w 735"/>
                  <a:gd name="T13" fmla="*/ 16 h 387"/>
                  <a:gd name="T14" fmla="*/ 117 w 735"/>
                  <a:gd name="T15" fmla="*/ 20 h 387"/>
                  <a:gd name="T16" fmla="*/ 134 w 735"/>
                  <a:gd name="T17" fmla="*/ 20 h 387"/>
                  <a:gd name="T18" fmla="*/ 150 w 735"/>
                  <a:gd name="T19" fmla="*/ 28 h 387"/>
                  <a:gd name="T20" fmla="*/ 163 w 735"/>
                  <a:gd name="T21" fmla="*/ 33 h 387"/>
                  <a:gd name="T22" fmla="*/ 230 w 735"/>
                  <a:gd name="T23" fmla="*/ 70 h 387"/>
                  <a:gd name="T24" fmla="*/ 293 w 735"/>
                  <a:gd name="T25" fmla="*/ 104 h 387"/>
                  <a:gd name="T26" fmla="*/ 351 w 735"/>
                  <a:gd name="T27" fmla="*/ 141 h 387"/>
                  <a:gd name="T28" fmla="*/ 410 w 735"/>
                  <a:gd name="T29" fmla="*/ 178 h 387"/>
                  <a:gd name="T30" fmla="*/ 464 w 735"/>
                  <a:gd name="T31" fmla="*/ 216 h 387"/>
                  <a:gd name="T32" fmla="*/ 518 w 735"/>
                  <a:gd name="T33" fmla="*/ 250 h 387"/>
                  <a:gd name="T34" fmla="*/ 573 w 735"/>
                  <a:gd name="T35" fmla="*/ 287 h 387"/>
                  <a:gd name="T36" fmla="*/ 627 w 735"/>
                  <a:gd name="T37" fmla="*/ 320 h 387"/>
                  <a:gd name="T38" fmla="*/ 681 w 735"/>
                  <a:gd name="T39" fmla="*/ 358 h 387"/>
                  <a:gd name="T40" fmla="*/ 735 w 735"/>
                  <a:gd name="T41" fmla="*/ 387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35" h="387">
                    <a:moveTo>
                      <a:pt x="0" y="0"/>
                    </a:moveTo>
                    <a:lnTo>
                      <a:pt x="17" y="4"/>
                    </a:lnTo>
                    <a:lnTo>
                      <a:pt x="33" y="8"/>
                    </a:lnTo>
                    <a:lnTo>
                      <a:pt x="50" y="12"/>
                    </a:lnTo>
                    <a:lnTo>
                      <a:pt x="67" y="16"/>
                    </a:lnTo>
                    <a:lnTo>
                      <a:pt x="84" y="16"/>
                    </a:lnTo>
                    <a:lnTo>
                      <a:pt x="101" y="16"/>
                    </a:lnTo>
                    <a:lnTo>
                      <a:pt x="117" y="20"/>
                    </a:lnTo>
                    <a:lnTo>
                      <a:pt x="134" y="20"/>
                    </a:lnTo>
                    <a:lnTo>
                      <a:pt x="150" y="28"/>
                    </a:lnTo>
                    <a:lnTo>
                      <a:pt x="163" y="33"/>
                    </a:lnTo>
                    <a:lnTo>
                      <a:pt x="230" y="70"/>
                    </a:lnTo>
                    <a:lnTo>
                      <a:pt x="293" y="104"/>
                    </a:lnTo>
                    <a:lnTo>
                      <a:pt x="351" y="141"/>
                    </a:lnTo>
                    <a:lnTo>
                      <a:pt x="410" y="178"/>
                    </a:lnTo>
                    <a:lnTo>
                      <a:pt x="464" y="216"/>
                    </a:lnTo>
                    <a:lnTo>
                      <a:pt x="518" y="250"/>
                    </a:lnTo>
                    <a:lnTo>
                      <a:pt x="573" y="287"/>
                    </a:lnTo>
                    <a:lnTo>
                      <a:pt x="627" y="320"/>
                    </a:lnTo>
                    <a:lnTo>
                      <a:pt x="681" y="358"/>
                    </a:lnTo>
                    <a:lnTo>
                      <a:pt x="735" y="387"/>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16" name="Freeform 44"/>
              <p:cNvSpPr>
                <a:spLocks/>
              </p:cNvSpPr>
              <p:nvPr/>
            </p:nvSpPr>
            <p:spPr bwMode="auto">
              <a:xfrm>
                <a:off x="1869" y="2081"/>
                <a:ext cx="19" cy="4"/>
              </a:xfrm>
              <a:custGeom>
                <a:avLst/>
                <a:gdLst>
                  <a:gd name="T0" fmla="*/ 0 w 623"/>
                  <a:gd name="T1" fmla="*/ 0 h 133"/>
                  <a:gd name="T2" fmla="*/ 50 w 623"/>
                  <a:gd name="T3" fmla="*/ 25 h 133"/>
                  <a:gd name="T4" fmla="*/ 104 w 623"/>
                  <a:gd name="T5" fmla="*/ 46 h 133"/>
                  <a:gd name="T6" fmla="*/ 159 w 623"/>
                  <a:gd name="T7" fmla="*/ 66 h 133"/>
                  <a:gd name="T8" fmla="*/ 218 w 623"/>
                  <a:gd name="T9" fmla="*/ 83 h 133"/>
                  <a:gd name="T10" fmla="*/ 280 w 623"/>
                  <a:gd name="T11" fmla="*/ 95 h 133"/>
                  <a:gd name="T12" fmla="*/ 347 w 623"/>
                  <a:gd name="T13" fmla="*/ 108 h 133"/>
                  <a:gd name="T14" fmla="*/ 414 w 623"/>
                  <a:gd name="T15" fmla="*/ 117 h 133"/>
                  <a:gd name="T16" fmla="*/ 480 w 623"/>
                  <a:gd name="T17" fmla="*/ 125 h 133"/>
                  <a:gd name="T18" fmla="*/ 551 w 623"/>
                  <a:gd name="T19" fmla="*/ 129 h 133"/>
                  <a:gd name="T20" fmla="*/ 623 w 623"/>
                  <a:gd name="T2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3" h="133">
                    <a:moveTo>
                      <a:pt x="0" y="0"/>
                    </a:moveTo>
                    <a:lnTo>
                      <a:pt x="50" y="25"/>
                    </a:lnTo>
                    <a:lnTo>
                      <a:pt x="104" y="46"/>
                    </a:lnTo>
                    <a:lnTo>
                      <a:pt x="159" y="66"/>
                    </a:lnTo>
                    <a:lnTo>
                      <a:pt x="218" y="83"/>
                    </a:lnTo>
                    <a:lnTo>
                      <a:pt x="280" y="95"/>
                    </a:lnTo>
                    <a:lnTo>
                      <a:pt x="347" y="108"/>
                    </a:lnTo>
                    <a:lnTo>
                      <a:pt x="414" y="117"/>
                    </a:lnTo>
                    <a:lnTo>
                      <a:pt x="480" y="125"/>
                    </a:lnTo>
                    <a:lnTo>
                      <a:pt x="551" y="129"/>
                    </a:lnTo>
                    <a:lnTo>
                      <a:pt x="623" y="133"/>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17" name="Freeform 45"/>
              <p:cNvSpPr>
                <a:spLocks/>
              </p:cNvSpPr>
              <p:nvPr/>
            </p:nvSpPr>
            <p:spPr bwMode="auto">
              <a:xfrm>
                <a:off x="1866" y="2070"/>
                <a:ext cx="36" cy="10"/>
              </a:xfrm>
              <a:custGeom>
                <a:avLst/>
                <a:gdLst>
                  <a:gd name="T0" fmla="*/ 0 w 1137"/>
                  <a:gd name="T1" fmla="*/ 0 h 338"/>
                  <a:gd name="T2" fmla="*/ 109 w 1137"/>
                  <a:gd name="T3" fmla="*/ 84 h 338"/>
                  <a:gd name="T4" fmla="*/ 222 w 1137"/>
                  <a:gd name="T5" fmla="*/ 151 h 338"/>
                  <a:gd name="T6" fmla="*/ 331 w 1137"/>
                  <a:gd name="T7" fmla="*/ 209 h 338"/>
                  <a:gd name="T8" fmla="*/ 443 w 1137"/>
                  <a:gd name="T9" fmla="*/ 256 h 338"/>
                  <a:gd name="T10" fmla="*/ 552 w 1137"/>
                  <a:gd name="T11" fmla="*/ 289 h 338"/>
                  <a:gd name="T12" fmla="*/ 664 w 1137"/>
                  <a:gd name="T13" fmla="*/ 314 h 338"/>
                  <a:gd name="T14" fmla="*/ 782 w 1137"/>
                  <a:gd name="T15" fmla="*/ 330 h 338"/>
                  <a:gd name="T16" fmla="*/ 899 w 1137"/>
                  <a:gd name="T17" fmla="*/ 338 h 338"/>
                  <a:gd name="T18" fmla="*/ 1016 w 1137"/>
                  <a:gd name="T19" fmla="*/ 338 h 338"/>
                  <a:gd name="T20" fmla="*/ 1137 w 1137"/>
                  <a:gd name="T21" fmla="*/ 334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7" h="338">
                    <a:moveTo>
                      <a:pt x="0" y="0"/>
                    </a:moveTo>
                    <a:lnTo>
                      <a:pt x="109" y="84"/>
                    </a:lnTo>
                    <a:lnTo>
                      <a:pt x="222" y="151"/>
                    </a:lnTo>
                    <a:lnTo>
                      <a:pt x="331" y="209"/>
                    </a:lnTo>
                    <a:lnTo>
                      <a:pt x="443" y="256"/>
                    </a:lnTo>
                    <a:lnTo>
                      <a:pt x="552" y="289"/>
                    </a:lnTo>
                    <a:lnTo>
                      <a:pt x="664" y="314"/>
                    </a:lnTo>
                    <a:lnTo>
                      <a:pt x="782" y="330"/>
                    </a:lnTo>
                    <a:lnTo>
                      <a:pt x="899" y="338"/>
                    </a:lnTo>
                    <a:lnTo>
                      <a:pt x="1016" y="338"/>
                    </a:lnTo>
                    <a:lnTo>
                      <a:pt x="1137" y="334"/>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18" name="Freeform 46"/>
              <p:cNvSpPr>
                <a:spLocks/>
              </p:cNvSpPr>
              <p:nvPr/>
            </p:nvSpPr>
            <p:spPr bwMode="auto">
              <a:xfrm>
                <a:off x="1866" y="2067"/>
                <a:ext cx="48" cy="6"/>
              </a:xfrm>
              <a:custGeom>
                <a:avLst/>
                <a:gdLst>
                  <a:gd name="T0" fmla="*/ 0 w 1551"/>
                  <a:gd name="T1" fmla="*/ 4 h 195"/>
                  <a:gd name="T2" fmla="*/ 55 w 1551"/>
                  <a:gd name="T3" fmla="*/ 16 h 195"/>
                  <a:gd name="T4" fmla="*/ 105 w 1551"/>
                  <a:gd name="T5" fmla="*/ 29 h 195"/>
                  <a:gd name="T6" fmla="*/ 155 w 1551"/>
                  <a:gd name="T7" fmla="*/ 41 h 195"/>
                  <a:gd name="T8" fmla="*/ 205 w 1551"/>
                  <a:gd name="T9" fmla="*/ 58 h 195"/>
                  <a:gd name="T10" fmla="*/ 252 w 1551"/>
                  <a:gd name="T11" fmla="*/ 74 h 195"/>
                  <a:gd name="T12" fmla="*/ 301 w 1551"/>
                  <a:gd name="T13" fmla="*/ 91 h 195"/>
                  <a:gd name="T14" fmla="*/ 352 w 1551"/>
                  <a:gd name="T15" fmla="*/ 108 h 195"/>
                  <a:gd name="T16" fmla="*/ 402 w 1551"/>
                  <a:gd name="T17" fmla="*/ 125 h 195"/>
                  <a:gd name="T18" fmla="*/ 452 w 1551"/>
                  <a:gd name="T19" fmla="*/ 137 h 195"/>
                  <a:gd name="T20" fmla="*/ 507 w 1551"/>
                  <a:gd name="T21" fmla="*/ 150 h 195"/>
                  <a:gd name="T22" fmla="*/ 577 w 1551"/>
                  <a:gd name="T23" fmla="*/ 166 h 195"/>
                  <a:gd name="T24" fmla="*/ 648 w 1551"/>
                  <a:gd name="T25" fmla="*/ 178 h 195"/>
                  <a:gd name="T26" fmla="*/ 724 w 1551"/>
                  <a:gd name="T27" fmla="*/ 187 h 195"/>
                  <a:gd name="T28" fmla="*/ 795 w 1551"/>
                  <a:gd name="T29" fmla="*/ 195 h 195"/>
                  <a:gd name="T30" fmla="*/ 865 w 1551"/>
                  <a:gd name="T31" fmla="*/ 195 h 195"/>
                  <a:gd name="T32" fmla="*/ 937 w 1551"/>
                  <a:gd name="T33" fmla="*/ 195 h 195"/>
                  <a:gd name="T34" fmla="*/ 1008 w 1551"/>
                  <a:gd name="T35" fmla="*/ 187 h 195"/>
                  <a:gd name="T36" fmla="*/ 1079 w 1551"/>
                  <a:gd name="T37" fmla="*/ 178 h 195"/>
                  <a:gd name="T38" fmla="*/ 1150 w 1551"/>
                  <a:gd name="T39" fmla="*/ 162 h 195"/>
                  <a:gd name="T40" fmla="*/ 1221 w 1551"/>
                  <a:gd name="T41" fmla="*/ 141 h 195"/>
                  <a:gd name="T42" fmla="*/ 1255 w 1551"/>
                  <a:gd name="T43" fmla="*/ 129 h 195"/>
                  <a:gd name="T44" fmla="*/ 1288 w 1551"/>
                  <a:gd name="T45" fmla="*/ 121 h 195"/>
                  <a:gd name="T46" fmla="*/ 1321 w 1551"/>
                  <a:gd name="T47" fmla="*/ 104 h 195"/>
                  <a:gd name="T48" fmla="*/ 1355 w 1551"/>
                  <a:gd name="T49" fmla="*/ 91 h 195"/>
                  <a:gd name="T50" fmla="*/ 1388 w 1551"/>
                  <a:gd name="T51" fmla="*/ 78 h 195"/>
                  <a:gd name="T52" fmla="*/ 1421 w 1551"/>
                  <a:gd name="T53" fmla="*/ 62 h 195"/>
                  <a:gd name="T54" fmla="*/ 1451 w 1551"/>
                  <a:gd name="T55" fmla="*/ 49 h 195"/>
                  <a:gd name="T56" fmla="*/ 1484 w 1551"/>
                  <a:gd name="T57" fmla="*/ 33 h 195"/>
                  <a:gd name="T58" fmla="*/ 1517 w 1551"/>
                  <a:gd name="T59" fmla="*/ 16 h 195"/>
                  <a:gd name="T60" fmla="*/ 1551 w 1551"/>
                  <a:gd name="T61"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51" h="195">
                    <a:moveTo>
                      <a:pt x="0" y="4"/>
                    </a:moveTo>
                    <a:lnTo>
                      <a:pt x="55" y="16"/>
                    </a:lnTo>
                    <a:lnTo>
                      <a:pt x="105" y="29"/>
                    </a:lnTo>
                    <a:lnTo>
                      <a:pt x="155" y="41"/>
                    </a:lnTo>
                    <a:lnTo>
                      <a:pt x="205" y="58"/>
                    </a:lnTo>
                    <a:lnTo>
                      <a:pt x="252" y="74"/>
                    </a:lnTo>
                    <a:lnTo>
                      <a:pt x="301" y="91"/>
                    </a:lnTo>
                    <a:lnTo>
                      <a:pt x="352" y="108"/>
                    </a:lnTo>
                    <a:lnTo>
                      <a:pt x="402" y="125"/>
                    </a:lnTo>
                    <a:lnTo>
                      <a:pt x="452" y="137"/>
                    </a:lnTo>
                    <a:lnTo>
                      <a:pt x="507" y="150"/>
                    </a:lnTo>
                    <a:lnTo>
                      <a:pt x="577" y="166"/>
                    </a:lnTo>
                    <a:lnTo>
                      <a:pt x="648" y="178"/>
                    </a:lnTo>
                    <a:lnTo>
                      <a:pt x="724" y="187"/>
                    </a:lnTo>
                    <a:lnTo>
                      <a:pt x="795" y="195"/>
                    </a:lnTo>
                    <a:lnTo>
                      <a:pt x="865" y="195"/>
                    </a:lnTo>
                    <a:lnTo>
                      <a:pt x="937" y="195"/>
                    </a:lnTo>
                    <a:lnTo>
                      <a:pt x="1008" y="187"/>
                    </a:lnTo>
                    <a:lnTo>
                      <a:pt x="1079" y="178"/>
                    </a:lnTo>
                    <a:lnTo>
                      <a:pt x="1150" y="162"/>
                    </a:lnTo>
                    <a:lnTo>
                      <a:pt x="1221" y="141"/>
                    </a:lnTo>
                    <a:lnTo>
                      <a:pt x="1255" y="129"/>
                    </a:lnTo>
                    <a:lnTo>
                      <a:pt x="1288" y="121"/>
                    </a:lnTo>
                    <a:lnTo>
                      <a:pt x="1321" y="104"/>
                    </a:lnTo>
                    <a:lnTo>
                      <a:pt x="1355" y="91"/>
                    </a:lnTo>
                    <a:lnTo>
                      <a:pt x="1388" y="78"/>
                    </a:lnTo>
                    <a:lnTo>
                      <a:pt x="1421" y="62"/>
                    </a:lnTo>
                    <a:lnTo>
                      <a:pt x="1451" y="49"/>
                    </a:lnTo>
                    <a:lnTo>
                      <a:pt x="1484" y="33"/>
                    </a:lnTo>
                    <a:lnTo>
                      <a:pt x="1517" y="16"/>
                    </a:lnTo>
                    <a:lnTo>
                      <a:pt x="1551"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19" name="Freeform 47"/>
              <p:cNvSpPr>
                <a:spLocks/>
              </p:cNvSpPr>
              <p:nvPr/>
            </p:nvSpPr>
            <p:spPr bwMode="auto">
              <a:xfrm>
                <a:off x="1846" y="2053"/>
                <a:ext cx="36" cy="11"/>
              </a:xfrm>
              <a:custGeom>
                <a:avLst/>
                <a:gdLst>
                  <a:gd name="T0" fmla="*/ 0 w 1162"/>
                  <a:gd name="T1" fmla="*/ 4 h 346"/>
                  <a:gd name="T2" fmla="*/ 21 w 1162"/>
                  <a:gd name="T3" fmla="*/ 0 h 346"/>
                  <a:gd name="T4" fmla="*/ 42 w 1162"/>
                  <a:gd name="T5" fmla="*/ 0 h 346"/>
                  <a:gd name="T6" fmla="*/ 66 w 1162"/>
                  <a:gd name="T7" fmla="*/ 0 h 346"/>
                  <a:gd name="T8" fmla="*/ 88 w 1162"/>
                  <a:gd name="T9" fmla="*/ 0 h 346"/>
                  <a:gd name="T10" fmla="*/ 109 w 1162"/>
                  <a:gd name="T11" fmla="*/ 0 h 346"/>
                  <a:gd name="T12" fmla="*/ 129 w 1162"/>
                  <a:gd name="T13" fmla="*/ 4 h 346"/>
                  <a:gd name="T14" fmla="*/ 150 w 1162"/>
                  <a:gd name="T15" fmla="*/ 4 h 346"/>
                  <a:gd name="T16" fmla="*/ 167 w 1162"/>
                  <a:gd name="T17" fmla="*/ 9 h 346"/>
                  <a:gd name="T18" fmla="*/ 188 w 1162"/>
                  <a:gd name="T19" fmla="*/ 13 h 346"/>
                  <a:gd name="T20" fmla="*/ 209 w 1162"/>
                  <a:gd name="T21" fmla="*/ 21 h 346"/>
                  <a:gd name="T22" fmla="*/ 301 w 1162"/>
                  <a:gd name="T23" fmla="*/ 58 h 346"/>
                  <a:gd name="T24" fmla="*/ 393 w 1162"/>
                  <a:gd name="T25" fmla="*/ 96 h 346"/>
                  <a:gd name="T26" fmla="*/ 489 w 1162"/>
                  <a:gd name="T27" fmla="*/ 134 h 346"/>
                  <a:gd name="T28" fmla="*/ 585 w 1162"/>
                  <a:gd name="T29" fmla="*/ 171 h 346"/>
                  <a:gd name="T30" fmla="*/ 677 w 1162"/>
                  <a:gd name="T31" fmla="*/ 205 h 346"/>
                  <a:gd name="T32" fmla="*/ 773 w 1162"/>
                  <a:gd name="T33" fmla="*/ 238 h 346"/>
                  <a:gd name="T34" fmla="*/ 869 w 1162"/>
                  <a:gd name="T35" fmla="*/ 267 h 346"/>
                  <a:gd name="T36" fmla="*/ 965 w 1162"/>
                  <a:gd name="T37" fmla="*/ 296 h 346"/>
                  <a:gd name="T38" fmla="*/ 1061 w 1162"/>
                  <a:gd name="T39" fmla="*/ 326 h 346"/>
                  <a:gd name="T40" fmla="*/ 1162 w 1162"/>
                  <a:gd name="T41"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62" h="346">
                    <a:moveTo>
                      <a:pt x="0" y="4"/>
                    </a:moveTo>
                    <a:lnTo>
                      <a:pt x="21" y="0"/>
                    </a:lnTo>
                    <a:lnTo>
                      <a:pt x="42" y="0"/>
                    </a:lnTo>
                    <a:lnTo>
                      <a:pt x="66" y="0"/>
                    </a:lnTo>
                    <a:lnTo>
                      <a:pt x="88" y="0"/>
                    </a:lnTo>
                    <a:lnTo>
                      <a:pt x="109" y="0"/>
                    </a:lnTo>
                    <a:lnTo>
                      <a:pt x="129" y="4"/>
                    </a:lnTo>
                    <a:lnTo>
                      <a:pt x="150" y="4"/>
                    </a:lnTo>
                    <a:lnTo>
                      <a:pt x="167" y="9"/>
                    </a:lnTo>
                    <a:lnTo>
                      <a:pt x="188" y="13"/>
                    </a:lnTo>
                    <a:lnTo>
                      <a:pt x="209" y="21"/>
                    </a:lnTo>
                    <a:lnTo>
                      <a:pt x="301" y="58"/>
                    </a:lnTo>
                    <a:lnTo>
                      <a:pt x="393" y="96"/>
                    </a:lnTo>
                    <a:lnTo>
                      <a:pt x="489" y="134"/>
                    </a:lnTo>
                    <a:lnTo>
                      <a:pt x="585" y="171"/>
                    </a:lnTo>
                    <a:lnTo>
                      <a:pt x="677" y="205"/>
                    </a:lnTo>
                    <a:lnTo>
                      <a:pt x="773" y="238"/>
                    </a:lnTo>
                    <a:lnTo>
                      <a:pt x="869" y="267"/>
                    </a:lnTo>
                    <a:lnTo>
                      <a:pt x="965" y="296"/>
                    </a:lnTo>
                    <a:lnTo>
                      <a:pt x="1061" y="326"/>
                    </a:lnTo>
                    <a:lnTo>
                      <a:pt x="1162" y="346"/>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20" name="Freeform 48"/>
              <p:cNvSpPr>
                <a:spLocks/>
              </p:cNvSpPr>
              <p:nvPr/>
            </p:nvSpPr>
            <p:spPr bwMode="auto">
              <a:xfrm>
                <a:off x="1888" y="2057"/>
                <a:ext cx="32" cy="10"/>
              </a:xfrm>
              <a:custGeom>
                <a:avLst/>
                <a:gdLst>
                  <a:gd name="T0" fmla="*/ 0 w 1033"/>
                  <a:gd name="T1" fmla="*/ 300 h 300"/>
                  <a:gd name="T2" fmla="*/ 17 w 1033"/>
                  <a:gd name="T3" fmla="*/ 300 h 300"/>
                  <a:gd name="T4" fmla="*/ 33 w 1033"/>
                  <a:gd name="T5" fmla="*/ 300 h 300"/>
                  <a:gd name="T6" fmla="*/ 58 w 1033"/>
                  <a:gd name="T7" fmla="*/ 300 h 300"/>
                  <a:gd name="T8" fmla="*/ 80 w 1033"/>
                  <a:gd name="T9" fmla="*/ 296 h 300"/>
                  <a:gd name="T10" fmla="*/ 105 w 1033"/>
                  <a:gd name="T11" fmla="*/ 296 h 300"/>
                  <a:gd name="T12" fmla="*/ 130 w 1033"/>
                  <a:gd name="T13" fmla="*/ 296 h 300"/>
                  <a:gd name="T14" fmla="*/ 154 w 1033"/>
                  <a:gd name="T15" fmla="*/ 292 h 300"/>
                  <a:gd name="T16" fmla="*/ 176 w 1033"/>
                  <a:gd name="T17" fmla="*/ 292 h 300"/>
                  <a:gd name="T18" fmla="*/ 193 w 1033"/>
                  <a:gd name="T19" fmla="*/ 288 h 300"/>
                  <a:gd name="T20" fmla="*/ 209 w 1033"/>
                  <a:gd name="T21" fmla="*/ 288 h 300"/>
                  <a:gd name="T22" fmla="*/ 326 w 1033"/>
                  <a:gd name="T23" fmla="*/ 267 h 300"/>
                  <a:gd name="T24" fmla="*/ 426 w 1033"/>
                  <a:gd name="T25" fmla="*/ 246 h 300"/>
                  <a:gd name="T26" fmla="*/ 514 w 1033"/>
                  <a:gd name="T27" fmla="*/ 226 h 300"/>
                  <a:gd name="T28" fmla="*/ 594 w 1033"/>
                  <a:gd name="T29" fmla="*/ 201 h 300"/>
                  <a:gd name="T30" fmla="*/ 669 w 1033"/>
                  <a:gd name="T31" fmla="*/ 175 h 300"/>
                  <a:gd name="T32" fmla="*/ 740 w 1033"/>
                  <a:gd name="T33" fmla="*/ 146 h 300"/>
                  <a:gd name="T34" fmla="*/ 806 w 1033"/>
                  <a:gd name="T35" fmla="*/ 117 h 300"/>
                  <a:gd name="T36" fmla="*/ 878 w 1033"/>
                  <a:gd name="T37" fmla="*/ 80 h 300"/>
                  <a:gd name="T38" fmla="*/ 949 w 1033"/>
                  <a:gd name="T39" fmla="*/ 42 h 300"/>
                  <a:gd name="T40" fmla="*/ 1033 w 1033"/>
                  <a:gd name="T41"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33" h="300">
                    <a:moveTo>
                      <a:pt x="0" y="300"/>
                    </a:moveTo>
                    <a:lnTo>
                      <a:pt x="17" y="300"/>
                    </a:lnTo>
                    <a:lnTo>
                      <a:pt x="33" y="300"/>
                    </a:lnTo>
                    <a:lnTo>
                      <a:pt x="58" y="300"/>
                    </a:lnTo>
                    <a:lnTo>
                      <a:pt x="80" y="296"/>
                    </a:lnTo>
                    <a:lnTo>
                      <a:pt x="105" y="296"/>
                    </a:lnTo>
                    <a:lnTo>
                      <a:pt x="130" y="296"/>
                    </a:lnTo>
                    <a:lnTo>
                      <a:pt x="154" y="292"/>
                    </a:lnTo>
                    <a:lnTo>
                      <a:pt x="176" y="292"/>
                    </a:lnTo>
                    <a:lnTo>
                      <a:pt x="193" y="288"/>
                    </a:lnTo>
                    <a:lnTo>
                      <a:pt x="209" y="288"/>
                    </a:lnTo>
                    <a:lnTo>
                      <a:pt x="326" y="267"/>
                    </a:lnTo>
                    <a:lnTo>
                      <a:pt x="426" y="246"/>
                    </a:lnTo>
                    <a:lnTo>
                      <a:pt x="514" y="226"/>
                    </a:lnTo>
                    <a:lnTo>
                      <a:pt x="594" y="201"/>
                    </a:lnTo>
                    <a:lnTo>
                      <a:pt x="669" y="175"/>
                    </a:lnTo>
                    <a:lnTo>
                      <a:pt x="740" y="146"/>
                    </a:lnTo>
                    <a:lnTo>
                      <a:pt x="806" y="117"/>
                    </a:lnTo>
                    <a:lnTo>
                      <a:pt x="878" y="80"/>
                    </a:lnTo>
                    <a:lnTo>
                      <a:pt x="949" y="42"/>
                    </a:lnTo>
                    <a:lnTo>
                      <a:pt x="1033"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21" name="Freeform 49"/>
              <p:cNvSpPr>
                <a:spLocks/>
              </p:cNvSpPr>
              <p:nvPr/>
            </p:nvSpPr>
            <p:spPr bwMode="auto">
              <a:xfrm>
                <a:off x="1865" y="2050"/>
                <a:ext cx="38" cy="5"/>
              </a:xfrm>
              <a:custGeom>
                <a:avLst/>
                <a:gdLst>
                  <a:gd name="T0" fmla="*/ 0 w 1212"/>
                  <a:gd name="T1" fmla="*/ 0 h 146"/>
                  <a:gd name="T2" fmla="*/ 117 w 1212"/>
                  <a:gd name="T3" fmla="*/ 46 h 146"/>
                  <a:gd name="T4" fmla="*/ 235 w 1212"/>
                  <a:gd name="T5" fmla="*/ 84 h 146"/>
                  <a:gd name="T6" fmla="*/ 356 w 1212"/>
                  <a:gd name="T7" fmla="*/ 113 h 146"/>
                  <a:gd name="T8" fmla="*/ 481 w 1212"/>
                  <a:gd name="T9" fmla="*/ 134 h 146"/>
                  <a:gd name="T10" fmla="*/ 607 w 1212"/>
                  <a:gd name="T11" fmla="*/ 146 h 146"/>
                  <a:gd name="T12" fmla="*/ 728 w 1212"/>
                  <a:gd name="T13" fmla="*/ 146 h 146"/>
                  <a:gd name="T14" fmla="*/ 853 w 1212"/>
                  <a:gd name="T15" fmla="*/ 134 h 146"/>
                  <a:gd name="T16" fmla="*/ 975 w 1212"/>
                  <a:gd name="T17" fmla="*/ 109 h 146"/>
                  <a:gd name="T18" fmla="*/ 1096 w 1212"/>
                  <a:gd name="T19" fmla="*/ 72 h 146"/>
                  <a:gd name="T20" fmla="*/ 1212 w 1212"/>
                  <a:gd name="T21" fmla="*/ 2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12" h="146">
                    <a:moveTo>
                      <a:pt x="0" y="0"/>
                    </a:moveTo>
                    <a:lnTo>
                      <a:pt x="117" y="46"/>
                    </a:lnTo>
                    <a:lnTo>
                      <a:pt x="235" y="84"/>
                    </a:lnTo>
                    <a:lnTo>
                      <a:pt x="356" y="113"/>
                    </a:lnTo>
                    <a:lnTo>
                      <a:pt x="481" y="134"/>
                    </a:lnTo>
                    <a:lnTo>
                      <a:pt x="607" y="146"/>
                    </a:lnTo>
                    <a:lnTo>
                      <a:pt x="728" y="146"/>
                    </a:lnTo>
                    <a:lnTo>
                      <a:pt x="853" y="134"/>
                    </a:lnTo>
                    <a:lnTo>
                      <a:pt x="975" y="109"/>
                    </a:lnTo>
                    <a:lnTo>
                      <a:pt x="1096" y="72"/>
                    </a:lnTo>
                    <a:lnTo>
                      <a:pt x="1212" y="21"/>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22" name="Freeform 50"/>
              <p:cNvSpPr>
                <a:spLocks/>
              </p:cNvSpPr>
              <p:nvPr/>
            </p:nvSpPr>
            <p:spPr bwMode="auto">
              <a:xfrm>
                <a:off x="1844" y="2022"/>
                <a:ext cx="29" cy="25"/>
              </a:xfrm>
              <a:custGeom>
                <a:avLst/>
                <a:gdLst>
                  <a:gd name="T0" fmla="*/ 0 w 907"/>
                  <a:gd name="T1" fmla="*/ 801 h 801"/>
                  <a:gd name="T2" fmla="*/ 112 w 907"/>
                  <a:gd name="T3" fmla="*/ 751 h 801"/>
                  <a:gd name="T4" fmla="*/ 217 w 907"/>
                  <a:gd name="T5" fmla="*/ 684 h 801"/>
                  <a:gd name="T6" fmla="*/ 309 w 907"/>
                  <a:gd name="T7" fmla="*/ 609 h 801"/>
                  <a:gd name="T8" fmla="*/ 396 w 907"/>
                  <a:gd name="T9" fmla="*/ 526 h 801"/>
                  <a:gd name="T10" fmla="*/ 480 w 907"/>
                  <a:gd name="T11" fmla="*/ 434 h 801"/>
                  <a:gd name="T12" fmla="*/ 560 w 907"/>
                  <a:gd name="T13" fmla="*/ 342 h 801"/>
                  <a:gd name="T14" fmla="*/ 639 w 907"/>
                  <a:gd name="T15" fmla="*/ 250 h 801"/>
                  <a:gd name="T16" fmla="*/ 723 w 907"/>
                  <a:gd name="T17" fmla="*/ 158 h 801"/>
                  <a:gd name="T18" fmla="*/ 811 w 907"/>
                  <a:gd name="T19" fmla="*/ 75 h 801"/>
                  <a:gd name="T20" fmla="*/ 907 w 907"/>
                  <a:gd name="T21"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7" h="801">
                    <a:moveTo>
                      <a:pt x="0" y="801"/>
                    </a:moveTo>
                    <a:lnTo>
                      <a:pt x="112" y="751"/>
                    </a:lnTo>
                    <a:lnTo>
                      <a:pt x="217" y="684"/>
                    </a:lnTo>
                    <a:lnTo>
                      <a:pt x="309" y="609"/>
                    </a:lnTo>
                    <a:lnTo>
                      <a:pt x="396" y="526"/>
                    </a:lnTo>
                    <a:lnTo>
                      <a:pt x="480" y="434"/>
                    </a:lnTo>
                    <a:lnTo>
                      <a:pt x="560" y="342"/>
                    </a:lnTo>
                    <a:lnTo>
                      <a:pt x="639" y="250"/>
                    </a:lnTo>
                    <a:lnTo>
                      <a:pt x="723" y="158"/>
                    </a:lnTo>
                    <a:lnTo>
                      <a:pt x="811" y="75"/>
                    </a:lnTo>
                    <a:lnTo>
                      <a:pt x="907"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23" name="Freeform 51"/>
              <p:cNvSpPr>
                <a:spLocks/>
              </p:cNvSpPr>
              <p:nvPr/>
            </p:nvSpPr>
            <p:spPr bwMode="auto">
              <a:xfrm>
                <a:off x="1862" y="2023"/>
                <a:ext cx="17" cy="20"/>
              </a:xfrm>
              <a:custGeom>
                <a:avLst/>
                <a:gdLst>
                  <a:gd name="T0" fmla="*/ 0 w 535"/>
                  <a:gd name="T1" fmla="*/ 635 h 635"/>
                  <a:gd name="T2" fmla="*/ 8 w 535"/>
                  <a:gd name="T3" fmla="*/ 631 h 635"/>
                  <a:gd name="T4" fmla="*/ 21 w 535"/>
                  <a:gd name="T5" fmla="*/ 627 h 635"/>
                  <a:gd name="T6" fmla="*/ 29 w 535"/>
                  <a:gd name="T7" fmla="*/ 618 h 635"/>
                  <a:gd name="T8" fmla="*/ 38 w 535"/>
                  <a:gd name="T9" fmla="*/ 610 h 635"/>
                  <a:gd name="T10" fmla="*/ 47 w 535"/>
                  <a:gd name="T11" fmla="*/ 598 h 635"/>
                  <a:gd name="T12" fmla="*/ 55 w 535"/>
                  <a:gd name="T13" fmla="*/ 588 h 635"/>
                  <a:gd name="T14" fmla="*/ 63 w 535"/>
                  <a:gd name="T15" fmla="*/ 576 h 635"/>
                  <a:gd name="T16" fmla="*/ 71 w 535"/>
                  <a:gd name="T17" fmla="*/ 568 h 635"/>
                  <a:gd name="T18" fmla="*/ 76 w 535"/>
                  <a:gd name="T19" fmla="*/ 559 h 635"/>
                  <a:gd name="T20" fmla="*/ 84 w 535"/>
                  <a:gd name="T21" fmla="*/ 551 h 635"/>
                  <a:gd name="T22" fmla="*/ 117 w 535"/>
                  <a:gd name="T23" fmla="*/ 489 h 635"/>
                  <a:gd name="T24" fmla="*/ 155 w 535"/>
                  <a:gd name="T25" fmla="*/ 430 h 635"/>
                  <a:gd name="T26" fmla="*/ 201 w 535"/>
                  <a:gd name="T27" fmla="*/ 372 h 635"/>
                  <a:gd name="T28" fmla="*/ 247 w 535"/>
                  <a:gd name="T29" fmla="*/ 318 h 635"/>
                  <a:gd name="T30" fmla="*/ 297 w 535"/>
                  <a:gd name="T31" fmla="*/ 268 h 635"/>
                  <a:gd name="T32" fmla="*/ 347 w 535"/>
                  <a:gd name="T33" fmla="*/ 213 h 635"/>
                  <a:gd name="T34" fmla="*/ 397 w 535"/>
                  <a:gd name="T35" fmla="*/ 164 h 635"/>
                  <a:gd name="T36" fmla="*/ 443 w 535"/>
                  <a:gd name="T37" fmla="*/ 109 h 635"/>
                  <a:gd name="T38" fmla="*/ 489 w 535"/>
                  <a:gd name="T39" fmla="*/ 55 h 635"/>
                  <a:gd name="T40" fmla="*/ 535 w 535"/>
                  <a:gd name="T41" fmla="*/ 0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5" h="635">
                    <a:moveTo>
                      <a:pt x="0" y="635"/>
                    </a:moveTo>
                    <a:lnTo>
                      <a:pt x="8" y="631"/>
                    </a:lnTo>
                    <a:lnTo>
                      <a:pt x="21" y="627"/>
                    </a:lnTo>
                    <a:lnTo>
                      <a:pt x="29" y="618"/>
                    </a:lnTo>
                    <a:lnTo>
                      <a:pt x="38" y="610"/>
                    </a:lnTo>
                    <a:lnTo>
                      <a:pt x="47" y="598"/>
                    </a:lnTo>
                    <a:lnTo>
                      <a:pt x="55" y="588"/>
                    </a:lnTo>
                    <a:lnTo>
                      <a:pt x="63" y="576"/>
                    </a:lnTo>
                    <a:lnTo>
                      <a:pt x="71" y="568"/>
                    </a:lnTo>
                    <a:lnTo>
                      <a:pt x="76" y="559"/>
                    </a:lnTo>
                    <a:lnTo>
                      <a:pt x="84" y="551"/>
                    </a:lnTo>
                    <a:lnTo>
                      <a:pt x="117" y="489"/>
                    </a:lnTo>
                    <a:lnTo>
                      <a:pt x="155" y="430"/>
                    </a:lnTo>
                    <a:lnTo>
                      <a:pt x="201" y="372"/>
                    </a:lnTo>
                    <a:lnTo>
                      <a:pt x="247" y="318"/>
                    </a:lnTo>
                    <a:lnTo>
                      <a:pt x="297" y="268"/>
                    </a:lnTo>
                    <a:lnTo>
                      <a:pt x="347" y="213"/>
                    </a:lnTo>
                    <a:lnTo>
                      <a:pt x="397" y="164"/>
                    </a:lnTo>
                    <a:lnTo>
                      <a:pt x="443" y="109"/>
                    </a:lnTo>
                    <a:lnTo>
                      <a:pt x="489" y="55"/>
                    </a:lnTo>
                    <a:lnTo>
                      <a:pt x="535"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24" name="Freeform 52"/>
              <p:cNvSpPr>
                <a:spLocks/>
              </p:cNvSpPr>
              <p:nvPr/>
            </p:nvSpPr>
            <p:spPr bwMode="auto">
              <a:xfrm>
                <a:off x="1873" y="2023"/>
                <a:ext cx="12" cy="14"/>
              </a:xfrm>
              <a:custGeom>
                <a:avLst/>
                <a:gdLst>
                  <a:gd name="T0" fmla="*/ 0 w 376"/>
                  <a:gd name="T1" fmla="*/ 439 h 439"/>
                  <a:gd name="T2" fmla="*/ 20 w 376"/>
                  <a:gd name="T3" fmla="*/ 397 h 439"/>
                  <a:gd name="T4" fmla="*/ 41 w 376"/>
                  <a:gd name="T5" fmla="*/ 364 h 439"/>
                  <a:gd name="T6" fmla="*/ 71 w 376"/>
                  <a:gd name="T7" fmla="*/ 330 h 439"/>
                  <a:gd name="T8" fmla="*/ 100 w 376"/>
                  <a:gd name="T9" fmla="*/ 301 h 439"/>
                  <a:gd name="T10" fmla="*/ 129 w 376"/>
                  <a:gd name="T11" fmla="*/ 272 h 439"/>
                  <a:gd name="T12" fmla="*/ 163 w 376"/>
                  <a:gd name="T13" fmla="*/ 246 h 439"/>
                  <a:gd name="T14" fmla="*/ 196 w 376"/>
                  <a:gd name="T15" fmla="*/ 217 h 439"/>
                  <a:gd name="T16" fmla="*/ 229 w 376"/>
                  <a:gd name="T17" fmla="*/ 193 h 439"/>
                  <a:gd name="T18" fmla="*/ 259 w 376"/>
                  <a:gd name="T19" fmla="*/ 164 h 439"/>
                  <a:gd name="T20" fmla="*/ 292 w 376"/>
                  <a:gd name="T21" fmla="*/ 135 h 439"/>
                  <a:gd name="T22" fmla="*/ 300 w 376"/>
                  <a:gd name="T23" fmla="*/ 121 h 439"/>
                  <a:gd name="T24" fmla="*/ 313 w 376"/>
                  <a:gd name="T25" fmla="*/ 109 h 439"/>
                  <a:gd name="T26" fmla="*/ 321 w 376"/>
                  <a:gd name="T27" fmla="*/ 96 h 439"/>
                  <a:gd name="T28" fmla="*/ 333 w 376"/>
                  <a:gd name="T29" fmla="*/ 84 h 439"/>
                  <a:gd name="T30" fmla="*/ 343 w 376"/>
                  <a:gd name="T31" fmla="*/ 72 h 439"/>
                  <a:gd name="T32" fmla="*/ 351 w 376"/>
                  <a:gd name="T33" fmla="*/ 59 h 439"/>
                  <a:gd name="T34" fmla="*/ 359 w 376"/>
                  <a:gd name="T35" fmla="*/ 47 h 439"/>
                  <a:gd name="T36" fmla="*/ 367 w 376"/>
                  <a:gd name="T37" fmla="*/ 30 h 439"/>
                  <a:gd name="T38" fmla="*/ 372 w 376"/>
                  <a:gd name="T39" fmla="*/ 17 h 439"/>
                  <a:gd name="T40" fmla="*/ 376 w 376"/>
                  <a:gd name="T41"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6" h="439">
                    <a:moveTo>
                      <a:pt x="0" y="439"/>
                    </a:moveTo>
                    <a:lnTo>
                      <a:pt x="20" y="397"/>
                    </a:lnTo>
                    <a:lnTo>
                      <a:pt x="41" y="364"/>
                    </a:lnTo>
                    <a:lnTo>
                      <a:pt x="71" y="330"/>
                    </a:lnTo>
                    <a:lnTo>
                      <a:pt x="100" y="301"/>
                    </a:lnTo>
                    <a:lnTo>
                      <a:pt x="129" y="272"/>
                    </a:lnTo>
                    <a:lnTo>
                      <a:pt x="163" y="246"/>
                    </a:lnTo>
                    <a:lnTo>
                      <a:pt x="196" y="217"/>
                    </a:lnTo>
                    <a:lnTo>
                      <a:pt x="229" y="193"/>
                    </a:lnTo>
                    <a:lnTo>
                      <a:pt x="259" y="164"/>
                    </a:lnTo>
                    <a:lnTo>
                      <a:pt x="292" y="135"/>
                    </a:lnTo>
                    <a:lnTo>
                      <a:pt x="300" y="121"/>
                    </a:lnTo>
                    <a:lnTo>
                      <a:pt x="313" y="109"/>
                    </a:lnTo>
                    <a:lnTo>
                      <a:pt x="321" y="96"/>
                    </a:lnTo>
                    <a:lnTo>
                      <a:pt x="333" y="84"/>
                    </a:lnTo>
                    <a:lnTo>
                      <a:pt x="343" y="72"/>
                    </a:lnTo>
                    <a:lnTo>
                      <a:pt x="351" y="59"/>
                    </a:lnTo>
                    <a:lnTo>
                      <a:pt x="359" y="47"/>
                    </a:lnTo>
                    <a:lnTo>
                      <a:pt x="367" y="30"/>
                    </a:lnTo>
                    <a:lnTo>
                      <a:pt x="372" y="17"/>
                    </a:lnTo>
                    <a:lnTo>
                      <a:pt x="376"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25" name="Freeform 53"/>
              <p:cNvSpPr>
                <a:spLocks/>
              </p:cNvSpPr>
              <p:nvPr/>
            </p:nvSpPr>
            <p:spPr bwMode="auto">
              <a:xfrm>
                <a:off x="1886" y="2023"/>
                <a:ext cx="7" cy="7"/>
              </a:xfrm>
              <a:custGeom>
                <a:avLst/>
                <a:gdLst>
                  <a:gd name="T0" fmla="*/ 0 w 223"/>
                  <a:gd name="T1" fmla="*/ 242 h 242"/>
                  <a:gd name="T2" fmla="*/ 21 w 223"/>
                  <a:gd name="T3" fmla="*/ 217 h 242"/>
                  <a:gd name="T4" fmla="*/ 47 w 223"/>
                  <a:gd name="T5" fmla="*/ 192 h 242"/>
                  <a:gd name="T6" fmla="*/ 68 w 223"/>
                  <a:gd name="T7" fmla="*/ 167 h 242"/>
                  <a:gd name="T8" fmla="*/ 88 w 223"/>
                  <a:gd name="T9" fmla="*/ 142 h 242"/>
                  <a:gd name="T10" fmla="*/ 109 w 223"/>
                  <a:gd name="T11" fmla="*/ 117 h 242"/>
                  <a:gd name="T12" fmla="*/ 131 w 223"/>
                  <a:gd name="T13" fmla="*/ 96 h 242"/>
                  <a:gd name="T14" fmla="*/ 151 w 223"/>
                  <a:gd name="T15" fmla="*/ 71 h 242"/>
                  <a:gd name="T16" fmla="*/ 176 w 223"/>
                  <a:gd name="T17" fmla="*/ 46 h 242"/>
                  <a:gd name="T18" fmla="*/ 197 w 223"/>
                  <a:gd name="T19" fmla="*/ 25 h 242"/>
                  <a:gd name="T20" fmla="*/ 223 w 223"/>
                  <a:gd name="T21"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3" h="242">
                    <a:moveTo>
                      <a:pt x="0" y="242"/>
                    </a:moveTo>
                    <a:lnTo>
                      <a:pt x="21" y="217"/>
                    </a:lnTo>
                    <a:lnTo>
                      <a:pt x="47" y="192"/>
                    </a:lnTo>
                    <a:lnTo>
                      <a:pt x="68" y="167"/>
                    </a:lnTo>
                    <a:lnTo>
                      <a:pt x="88" y="142"/>
                    </a:lnTo>
                    <a:lnTo>
                      <a:pt x="109" y="117"/>
                    </a:lnTo>
                    <a:lnTo>
                      <a:pt x="131" y="96"/>
                    </a:lnTo>
                    <a:lnTo>
                      <a:pt x="151" y="71"/>
                    </a:lnTo>
                    <a:lnTo>
                      <a:pt x="176" y="46"/>
                    </a:lnTo>
                    <a:lnTo>
                      <a:pt x="197" y="25"/>
                    </a:lnTo>
                    <a:lnTo>
                      <a:pt x="223"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26" name="Freeform 54"/>
              <p:cNvSpPr>
                <a:spLocks/>
              </p:cNvSpPr>
              <p:nvPr/>
            </p:nvSpPr>
            <p:spPr bwMode="auto">
              <a:xfrm>
                <a:off x="1879" y="2018"/>
                <a:ext cx="40" cy="25"/>
              </a:xfrm>
              <a:custGeom>
                <a:avLst/>
                <a:gdLst>
                  <a:gd name="T0" fmla="*/ 0 w 1283"/>
                  <a:gd name="T1" fmla="*/ 813 h 813"/>
                  <a:gd name="T2" fmla="*/ 71 w 1283"/>
                  <a:gd name="T3" fmla="*/ 780 h 813"/>
                  <a:gd name="T4" fmla="*/ 137 w 1283"/>
                  <a:gd name="T5" fmla="*/ 750 h 813"/>
                  <a:gd name="T6" fmla="*/ 208 w 1283"/>
                  <a:gd name="T7" fmla="*/ 721 h 813"/>
                  <a:gd name="T8" fmla="*/ 280 w 1283"/>
                  <a:gd name="T9" fmla="*/ 692 h 813"/>
                  <a:gd name="T10" fmla="*/ 347 w 1283"/>
                  <a:gd name="T11" fmla="*/ 663 h 813"/>
                  <a:gd name="T12" fmla="*/ 417 w 1283"/>
                  <a:gd name="T13" fmla="*/ 637 h 813"/>
                  <a:gd name="T14" fmla="*/ 488 w 1283"/>
                  <a:gd name="T15" fmla="*/ 608 h 813"/>
                  <a:gd name="T16" fmla="*/ 560 w 1283"/>
                  <a:gd name="T17" fmla="*/ 579 h 813"/>
                  <a:gd name="T18" fmla="*/ 627 w 1283"/>
                  <a:gd name="T19" fmla="*/ 550 h 813"/>
                  <a:gd name="T20" fmla="*/ 697 w 1283"/>
                  <a:gd name="T21" fmla="*/ 516 h 813"/>
                  <a:gd name="T22" fmla="*/ 764 w 1283"/>
                  <a:gd name="T23" fmla="*/ 479 h 813"/>
                  <a:gd name="T24" fmla="*/ 840 w 1283"/>
                  <a:gd name="T25" fmla="*/ 446 h 813"/>
                  <a:gd name="T26" fmla="*/ 919 w 1283"/>
                  <a:gd name="T27" fmla="*/ 408 h 813"/>
                  <a:gd name="T28" fmla="*/ 995 w 1283"/>
                  <a:gd name="T29" fmla="*/ 366 h 813"/>
                  <a:gd name="T30" fmla="*/ 1065 w 1283"/>
                  <a:gd name="T31" fmla="*/ 321 h 813"/>
                  <a:gd name="T32" fmla="*/ 1132 w 1283"/>
                  <a:gd name="T33" fmla="*/ 270 h 813"/>
                  <a:gd name="T34" fmla="*/ 1191 w 1283"/>
                  <a:gd name="T35" fmla="*/ 212 h 813"/>
                  <a:gd name="T36" fmla="*/ 1236 w 1283"/>
                  <a:gd name="T37" fmla="*/ 149 h 813"/>
                  <a:gd name="T38" fmla="*/ 1265 w 1283"/>
                  <a:gd name="T39" fmla="*/ 78 h 813"/>
                  <a:gd name="T40" fmla="*/ 1283 w 1283"/>
                  <a:gd name="T41" fmla="*/ 0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3" h="813">
                    <a:moveTo>
                      <a:pt x="0" y="813"/>
                    </a:moveTo>
                    <a:lnTo>
                      <a:pt x="71" y="780"/>
                    </a:lnTo>
                    <a:lnTo>
                      <a:pt x="137" y="750"/>
                    </a:lnTo>
                    <a:lnTo>
                      <a:pt x="208" y="721"/>
                    </a:lnTo>
                    <a:lnTo>
                      <a:pt x="280" y="692"/>
                    </a:lnTo>
                    <a:lnTo>
                      <a:pt x="347" y="663"/>
                    </a:lnTo>
                    <a:lnTo>
                      <a:pt x="417" y="637"/>
                    </a:lnTo>
                    <a:lnTo>
                      <a:pt x="488" y="608"/>
                    </a:lnTo>
                    <a:lnTo>
                      <a:pt x="560" y="579"/>
                    </a:lnTo>
                    <a:lnTo>
                      <a:pt x="627" y="550"/>
                    </a:lnTo>
                    <a:lnTo>
                      <a:pt x="697" y="516"/>
                    </a:lnTo>
                    <a:lnTo>
                      <a:pt x="764" y="479"/>
                    </a:lnTo>
                    <a:lnTo>
                      <a:pt x="840" y="446"/>
                    </a:lnTo>
                    <a:lnTo>
                      <a:pt x="919" y="408"/>
                    </a:lnTo>
                    <a:lnTo>
                      <a:pt x="995" y="366"/>
                    </a:lnTo>
                    <a:lnTo>
                      <a:pt x="1065" y="321"/>
                    </a:lnTo>
                    <a:lnTo>
                      <a:pt x="1132" y="270"/>
                    </a:lnTo>
                    <a:lnTo>
                      <a:pt x="1191" y="212"/>
                    </a:lnTo>
                    <a:lnTo>
                      <a:pt x="1236" y="149"/>
                    </a:lnTo>
                    <a:lnTo>
                      <a:pt x="1265" y="78"/>
                    </a:lnTo>
                    <a:lnTo>
                      <a:pt x="1283"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27" name="Freeform 55"/>
              <p:cNvSpPr>
                <a:spLocks/>
              </p:cNvSpPr>
              <p:nvPr/>
            </p:nvSpPr>
            <p:spPr bwMode="auto">
              <a:xfrm>
                <a:off x="1892" y="2040"/>
                <a:ext cx="33" cy="19"/>
              </a:xfrm>
              <a:custGeom>
                <a:avLst/>
                <a:gdLst>
                  <a:gd name="T0" fmla="*/ 0 w 1062"/>
                  <a:gd name="T1" fmla="*/ 609 h 609"/>
                  <a:gd name="T2" fmla="*/ 76 w 1062"/>
                  <a:gd name="T3" fmla="*/ 588 h 609"/>
                  <a:gd name="T4" fmla="*/ 151 w 1062"/>
                  <a:gd name="T5" fmla="*/ 572 h 609"/>
                  <a:gd name="T6" fmla="*/ 223 w 1062"/>
                  <a:gd name="T7" fmla="*/ 551 h 609"/>
                  <a:gd name="T8" fmla="*/ 289 w 1062"/>
                  <a:gd name="T9" fmla="*/ 535 h 609"/>
                  <a:gd name="T10" fmla="*/ 360 w 1062"/>
                  <a:gd name="T11" fmla="*/ 513 h 609"/>
                  <a:gd name="T12" fmla="*/ 427 w 1062"/>
                  <a:gd name="T13" fmla="*/ 496 h 609"/>
                  <a:gd name="T14" fmla="*/ 489 w 1062"/>
                  <a:gd name="T15" fmla="*/ 476 h 609"/>
                  <a:gd name="T16" fmla="*/ 556 w 1062"/>
                  <a:gd name="T17" fmla="*/ 455 h 609"/>
                  <a:gd name="T18" fmla="*/ 623 w 1062"/>
                  <a:gd name="T19" fmla="*/ 434 h 609"/>
                  <a:gd name="T20" fmla="*/ 690 w 1062"/>
                  <a:gd name="T21" fmla="*/ 414 h 609"/>
                  <a:gd name="T22" fmla="*/ 740 w 1062"/>
                  <a:gd name="T23" fmla="*/ 392 h 609"/>
                  <a:gd name="T24" fmla="*/ 791 w 1062"/>
                  <a:gd name="T25" fmla="*/ 363 h 609"/>
                  <a:gd name="T26" fmla="*/ 832 w 1062"/>
                  <a:gd name="T27" fmla="*/ 330 h 609"/>
                  <a:gd name="T28" fmla="*/ 874 w 1062"/>
                  <a:gd name="T29" fmla="*/ 293 h 609"/>
                  <a:gd name="T30" fmla="*/ 912 w 1062"/>
                  <a:gd name="T31" fmla="*/ 246 h 609"/>
                  <a:gd name="T32" fmla="*/ 945 w 1062"/>
                  <a:gd name="T33" fmla="*/ 201 h 609"/>
                  <a:gd name="T34" fmla="*/ 979 w 1062"/>
                  <a:gd name="T35" fmla="*/ 150 h 609"/>
                  <a:gd name="T36" fmla="*/ 1008 w 1062"/>
                  <a:gd name="T37" fmla="*/ 101 h 609"/>
                  <a:gd name="T38" fmla="*/ 1037 w 1062"/>
                  <a:gd name="T39" fmla="*/ 50 h 609"/>
                  <a:gd name="T40" fmla="*/ 1062 w 1062"/>
                  <a:gd name="T41"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2" h="609">
                    <a:moveTo>
                      <a:pt x="0" y="609"/>
                    </a:moveTo>
                    <a:lnTo>
                      <a:pt x="76" y="588"/>
                    </a:lnTo>
                    <a:lnTo>
                      <a:pt x="151" y="572"/>
                    </a:lnTo>
                    <a:lnTo>
                      <a:pt x="223" y="551"/>
                    </a:lnTo>
                    <a:lnTo>
                      <a:pt x="289" y="535"/>
                    </a:lnTo>
                    <a:lnTo>
                      <a:pt x="360" y="513"/>
                    </a:lnTo>
                    <a:lnTo>
                      <a:pt x="427" y="496"/>
                    </a:lnTo>
                    <a:lnTo>
                      <a:pt x="489" y="476"/>
                    </a:lnTo>
                    <a:lnTo>
                      <a:pt x="556" y="455"/>
                    </a:lnTo>
                    <a:lnTo>
                      <a:pt x="623" y="434"/>
                    </a:lnTo>
                    <a:lnTo>
                      <a:pt x="690" y="414"/>
                    </a:lnTo>
                    <a:lnTo>
                      <a:pt x="740" y="392"/>
                    </a:lnTo>
                    <a:lnTo>
                      <a:pt x="791" y="363"/>
                    </a:lnTo>
                    <a:lnTo>
                      <a:pt x="832" y="330"/>
                    </a:lnTo>
                    <a:lnTo>
                      <a:pt x="874" y="293"/>
                    </a:lnTo>
                    <a:lnTo>
                      <a:pt x="912" y="246"/>
                    </a:lnTo>
                    <a:lnTo>
                      <a:pt x="945" y="201"/>
                    </a:lnTo>
                    <a:lnTo>
                      <a:pt x="979" y="150"/>
                    </a:lnTo>
                    <a:lnTo>
                      <a:pt x="1008" y="101"/>
                    </a:lnTo>
                    <a:lnTo>
                      <a:pt x="1037" y="50"/>
                    </a:lnTo>
                    <a:lnTo>
                      <a:pt x="1062"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28" name="Freeform 56"/>
              <p:cNvSpPr>
                <a:spLocks/>
              </p:cNvSpPr>
              <p:nvPr/>
            </p:nvSpPr>
            <p:spPr bwMode="auto">
              <a:xfrm>
                <a:off x="1878" y="2059"/>
                <a:ext cx="19" cy="3"/>
              </a:xfrm>
              <a:custGeom>
                <a:avLst/>
                <a:gdLst>
                  <a:gd name="T0" fmla="*/ 0 w 607"/>
                  <a:gd name="T1" fmla="*/ 0 h 92"/>
                  <a:gd name="T2" fmla="*/ 63 w 607"/>
                  <a:gd name="T3" fmla="*/ 30 h 92"/>
                  <a:gd name="T4" fmla="*/ 122 w 607"/>
                  <a:gd name="T5" fmla="*/ 55 h 92"/>
                  <a:gd name="T6" fmla="*/ 184 w 607"/>
                  <a:gd name="T7" fmla="*/ 76 h 92"/>
                  <a:gd name="T8" fmla="*/ 243 w 607"/>
                  <a:gd name="T9" fmla="*/ 84 h 92"/>
                  <a:gd name="T10" fmla="*/ 302 w 607"/>
                  <a:gd name="T11" fmla="*/ 92 h 92"/>
                  <a:gd name="T12" fmla="*/ 360 w 607"/>
                  <a:gd name="T13" fmla="*/ 92 h 92"/>
                  <a:gd name="T14" fmla="*/ 423 w 607"/>
                  <a:gd name="T15" fmla="*/ 88 h 92"/>
                  <a:gd name="T16" fmla="*/ 482 w 607"/>
                  <a:gd name="T17" fmla="*/ 80 h 92"/>
                  <a:gd name="T18" fmla="*/ 544 w 607"/>
                  <a:gd name="T19" fmla="*/ 63 h 92"/>
                  <a:gd name="T20" fmla="*/ 607 w 607"/>
                  <a:gd name="T21" fmla="*/ 4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7" h="92">
                    <a:moveTo>
                      <a:pt x="0" y="0"/>
                    </a:moveTo>
                    <a:lnTo>
                      <a:pt x="63" y="30"/>
                    </a:lnTo>
                    <a:lnTo>
                      <a:pt x="122" y="55"/>
                    </a:lnTo>
                    <a:lnTo>
                      <a:pt x="184" y="76"/>
                    </a:lnTo>
                    <a:lnTo>
                      <a:pt x="243" y="84"/>
                    </a:lnTo>
                    <a:lnTo>
                      <a:pt x="302" y="92"/>
                    </a:lnTo>
                    <a:lnTo>
                      <a:pt x="360" y="92"/>
                    </a:lnTo>
                    <a:lnTo>
                      <a:pt x="423" y="88"/>
                    </a:lnTo>
                    <a:lnTo>
                      <a:pt x="482" y="80"/>
                    </a:lnTo>
                    <a:lnTo>
                      <a:pt x="544" y="63"/>
                    </a:lnTo>
                    <a:lnTo>
                      <a:pt x="607" y="43"/>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29" name="Freeform 57"/>
              <p:cNvSpPr>
                <a:spLocks/>
              </p:cNvSpPr>
              <p:nvPr/>
            </p:nvSpPr>
            <p:spPr bwMode="auto">
              <a:xfrm>
                <a:off x="1830" y="2057"/>
                <a:ext cx="10" cy="18"/>
              </a:xfrm>
              <a:custGeom>
                <a:avLst/>
                <a:gdLst>
                  <a:gd name="T0" fmla="*/ 8 w 330"/>
                  <a:gd name="T1" fmla="*/ 0 h 572"/>
                  <a:gd name="T2" fmla="*/ 0 w 330"/>
                  <a:gd name="T3" fmla="*/ 67 h 572"/>
                  <a:gd name="T4" fmla="*/ 4 w 330"/>
                  <a:gd name="T5" fmla="*/ 134 h 572"/>
                  <a:gd name="T6" fmla="*/ 20 w 330"/>
                  <a:gd name="T7" fmla="*/ 201 h 572"/>
                  <a:gd name="T8" fmla="*/ 46 w 330"/>
                  <a:gd name="T9" fmla="*/ 263 h 572"/>
                  <a:gd name="T10" fmla="*/ 83 w 330"/>
                  <a:gd name="T11" fmla="*/ 326 h 572"/>
                  <a:gd name="T12" fmla="*/ 125 w 330"/>
                  <a:gd name="T13" fmla="*/ 384 h 572"/>
                  <a:gd name="T14" fmla="*/ 175 w 330"/>
                  <a:gd name="T15" fmla="*/ 439 h 572"/>
                  <a:gd name="T16" fmla="*/ 225 w 330"/>
                  <a:gd name="T17" fmla="*/ 488 h 572"/>
                  <a:gd name="T18" fmla="*/ 280 w 330"/>
                  <a:gd name="T19" fmla="*/ 535 h 572"/>
                  <a:gd name="T20" fmla="*/ 330 w 330"/>
                  <a:gd name="T21" fmla="*/ 572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0" h="572">
                    <a:moveTo>
                      <a:pt x="8" y="0"/>
                    </a:moveTo>
                    <a:lnTo>
                      <a:pt x="0" y="67"/>
                    </a:lnTo>
                    <a:lnTo>
                      <a:pt x="4" y="134"/>
                    </a:lnTo>
                    <a:lnTo>
                      <a:pt x="20" y="201"/>
                    </a:lnTo>
                    <a:lnTo>
                      <a:pt x="46" y="263"/>
                    </a:lnTo>
                    <a:lnTo>
                      <a:pt x="83" y="326"/>
                    </a:lnTo>
                    <a:lnTo>
                      <a:pt x="125" y="384"/>
                    </a:lnTo>
                    <a:lnTo>
                      <a:pt x="175" y="439"/>
                    </a:lnTo>
                    <a:lnTo>
                      <a:pt x="225" y="488"/>
                    </a:lnTo>
                    <a:lnTo>
                      <a:pt x="280" y="535"/>
                    </a:lnTo>
                    <a:lnTo>
                      <a:pt x="330" y="572"/>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30" name="Freeform 58"/>
              <p:cNvSpPr>
                <a:spLocks/>
              </p:cNvSpPr>
              <p:nvPr/>
            </p:nvSpPr>
            <p:spPr bwMode="auto">
              <a:xfrm>
                <a:off x="1824" y="2057"/>
                <a:ext cx="9" cy="19"/>
              </a:xfrm>
              <a:custGeom>
                <a:avLst/>
                <a:gdLst>
                  <a:gd name="T0" fmla="*/ 16 w 288"/>
                  <a:gd name="T1" fmla="*/ 0 h 604"/>
                  <a:gd name="T2" fmla="*/ 0 w 288"/>
                  <a:gd name="T3" fmla="*/ 71 h 604"/>
                  <a:gd name="T4" fmla="*/ 0 w 288"/>
                  <a:gd name="T5" fmla="*/ 141 h 604"/>
                  <a:gd name="T6" fmla="*/ 8 w 288"/>
                  <a:gd name="T7" fmla="*/ 213 h 604"/>
                  <a:gd name="T8" fmla="*/ 24 w 288"/>
                  <a:gd name="T9" fmla="*/ 279 h 604"/>
                  <a:gd name="T10" fmla="*/ 50 w 288"/>
                  <a:gd name="T11" fmla="*/ 346 h 604"/>
                  <a:gd name="T12" fmla="*/ 87 w 288"/>
                  <a:gd name="T13" fmla="*/ 404 h 604"/>
                  <a:gd name="T14" fmla="*/ 129 w 288"/>
                  <a:gd name="T15" fmla="*/ 463 h 604"/>
                  <a:gd name="T16" fmla="*/ 179 w 288"/>
                  <a:gd name="T17" fmla="*/ 516 h 604"/>
                  <a:gd name="T18" fmla="*/ 234 w 288"/>
                  <a:gd name="T19" fmla="*/ 563 h 604"/>
                  <a:gd name="T20" fmla="*/ 288 w 288"/>
                  <a:gd name="T21" fmla="*/ 6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8" h="604">
                    <a:moveTo>
                      <a:pt x="16" y="0"/>
                    </a:moveTo>
                    <a:lnTo>
                      <a:pt x="0" y="71"/>
                    </a:lnTo>
                    <a:lnTo>
                      <a:pt x="0" y="141"/>
                    </a:lnTo>
                    <a:lnTo>
                      <a:pt x="8" y="213"/>
                    </a:lnTo>
                    <a:lnTo>
                      <a:pt x="24" y="279"/>
                    </a:lnTo>
                    <a:lnTo>
                      <a:pt x="50" y="346"/>
                    </a:lnTo>
                    <a:lnTo>
                      <a:pt x="87" y="404"/>
                    </a:lnTo>
                    <a:lnTo>
                      <a:pt x="129" y="463"/>
                    </a:lnTo>
                    <a:lnTo>
                      <a:pt x="179" y="516"/>
                    </a:lnTo>
                    <a:lnTo>
                      <a:pt x="234" y="563"/>
                    </a:lnTo>
                    <a:lnTo>
                      <a:pt x="288" y="604"/>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31" name="Freeform 59"/>
              <p:cNvSpPr>
                <a:spLocks/>
              </p:cNvSpPr>
              <p:nvPr/>
            </p:nvSpPr>
            <p:spPr bwMode="auto">
              <a:xfrm>
                <a:off x="1816" y="2058"/>
                <a:ext cx="7" cy="20"/>
              </a:xfrm>
              <a:custGeom>
                <a:avLst/>
                <a:gdLst>
                  <a:gd name="T0" fmla="*/ 88 w 226"/>
                  <a:gd name="T1" fmla="*/ 0 h 639"/>
                  <a:gd name="T2" fmla="*/ 84 w 226"/>
                  <a:gd name="T3" fmla="*/ 25 h 639"/>
                  <a:gd name="T4" fmla="*/ 76 w 226"/>
                  <a:gd name="T5" fmla="*/ 51 h 639"/>
                  <a:gd name="T6" fmla="*/ 63 w 226"/>
                  <a:gd name="T7" fmla="*/ 72 h 639"/>
                  <a:gd name="T8" fmla="*/ 51 w 226"/>
                  <a:gd name="T9" fmla="*/ 92 h 639"/>
                  <a:gd name="T10" fmla="*/ 38 w 226"/>
                  <a:gd name="T11" fmla="*/ 113 h 639"/>
                  <a:gd name="T12" fmla="*/ 22 w 226"/>
                  <a:gd name="T13" fmla="*/ 134 h 639"/>
                  <a:gd name="T14" fmla="*/ 13 w 226"/>
                  <a:gd name="T15" fmla="*/ 158 h 639"/>
                  <a:gd name="T16" fmla="*/ 4 w 226"/>
                  <a:gd name="T17" fmla="*/ 180 h 639"/>
                  <a:gd name="T18" fmla="*/ 0 w 226"/>
                  <a:gd name="T19" fmla="*/ 205 h 639"/>
                  <a:gd name="T20" fmla="*/ 0 w 226"/>
                  <a:gd name="T21" fmla="*/ 230 h 639"/>
                  <a:gd name="T22" fmla="*/ 8 w 226"/>
                  <a:gd name="T23" fmla="*/ 271 h 639"/>
                  <a:gd name="T24" fmla="*/ 17 w 226"/>
                  <a:gd name="T25" fmla="*/ 309 h 639"/>
                  <a:gd name="T26" fmla="*/ 30 w 226"/>
                  <a:gd name="T27" fmla="*/ 347 h 639"/>
                  <a:gd name="T28" fmla="*/ 43 w 226"/>
                  <a:gd name="T29" fmla="*/ 384 h 639"/>
                  <a:gd name="T30" fmla="*/ 59 w 226"/>
                  <a:gd name="T31" fmla="*/ 426 h 639"/>
                  <a:gd name="T32" fmla="*/ 84 w 226"/>
                  <a:gd name="T33" fmla="*/ 463 h 639"/>
                  <a:gd name="T34" fmla="*/ 109 w 226"/>
                  <a:gd name="T35" fmla="*/ 506 h 639"/>
                  <a:gd name="T36" fmla="*/ 143 w 226"/>
                  <a:gd name="T37" fmla="*/ 547 h 639"/>
                  <a:gd name="T38" fmla="*/ 180 w 226"/>
                  <a:gd name="T39" fmla="*/ 588 h 639"/>
                  <a:gd name="T40" fmla="*/ 226 w 226"/>
                  <a:gd name="T41" fmla="*/ 639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6" h="639">
                    <a:moveTo>
                      <a:pt x="88" y="0"/>
                    </a:moveTo>
                    <a:lnTo>
                      <a:pt x="84" y="25"/>
                    </a:lnTo>
                    <a:lnTo>
                      <a:pt x="76" y="51"/>
                    </a:lnTo>
                    <a:lnTo>
                      <a:pt x="63" y="72"/>
                    </a:lnTo>
                    <a:lnTo>
                      <a:pt x="51" y="92"/>
                    </a:lnTo>
                    <a:lnTo>
                      <a:pt x="38" y="113"/>
                    </a:lnTo>
                    <a:lnTo>
                      <a:pt x="22" y="134"/>
                    </a:lnTo>
                    <a:lnTo>
                      <a:pt x="13" y="158"/>
                    </a:lnTo>
                    <a:lnTo>
                      <a:pt x="4" y="180"/>
                    </a:lnTo>
                    <a:lnTo>
                      <a:pt x="0" y="205"/>
                    </a:lnTo>
                    <a:lnTo>
                      <a:pt x="0" y="230"/>
                    </a:lnTo>
                    <a:lnTo>
                      <a:pt x="8" y="271"/>
                    </a:lnTo>
                    <a:lnTo>
                      <a:pt x="17" y="309"/>
                    </a:lnTo>
                    <a:lnTo>
                      <a:pt x="30" y="347"/>
                    </a:lnTo>
                    <a:lnTo>
                      <a:pt x="43" y="384"/>
                    </a:lnTo>
                    <a:lnTo>
                      <a:pt x="59" y="426"/>
                    </a:lnTo>
                    <a:lnTo>
                      <a:pt x="84" y="463"/>
                    </a:lnTo>
                    <a:lnTo>
                      <a:pt x="109" y="506"/>
                    </a:lnTo>
                    <a:lnTo>
                      <a:pt x="143" y="547"/>
                    </a:lnTo>
                    <a:lnTo>
                      <a:pt x="180" y="588"/>
                    </a:lnTo>
                    <a:lnTo>
                      <a:pt x="226" y="639"/>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32" name="Freeform 60"/>
              <p:cNvSpPr>
                <a:spLocks/>
              </p:cNvSpPr>
              <p:nvPr/>
            </p:nvSpPr>
            <p:spPr bwMode="auto">
              <a:xfrm>
                <a:off x="1841" y="2057"/>
                <a:ext cx="23" cy="8"/>
              </a:xfrm>
              <a:custGeom>
                <a:avLst/>
                <a:gdLst>
                  <a:gd name="T0" fmla="*/ 0 w 723"/>
                  <a:gd name="T1" fmla="*/ 0 h 262"/>
                  <a:gd name="T2" fmla="*/ 46 w 723"/>
                  <a:gd name="T3" fmla="*/ 70 h 262"/>
                  <a:gd name="T4" fmla="*/ 104 w 723"/>
                  <a:gd name="T5" fmla="*/ 121 h 262"/>
                  <a:gd name="T6" fmla="*/ 171 w 723"/>
                  <a:gd name="T7" fmla="*/ 158 h 262"/>
                  <a:gd name="T8" fmla="*/ 247 w 723"/>
                  <a:gd name="T9" fmla="*/ 179 h 262"/>
                  <a:gd name="T10" fmla="*/ 326 w 723"/>
                  <a:gd name="T11" fmla="*/ 191 h 262"/>
                  <a:gd name="T12" fmla="*/ 405 w 723"/>
                  <a:gd name="T13" fmla="*/ 205 h 262"/>
                  <a:gd name="T14" fmla="*/ 488 w 723"/>
                  <a:gd name="T15" fmla="*/ 209 h 262"/>
                  <a:gd name="T16" fmla="*/ 572 w 723"/>
                  <a:gd name="T17" fmla="*/ 221 h 262"/>
                  <a:gd name="T18" fmla="*/ 652 w 723"/>
                  <a:gd name="T19" fmla="*/ 238 h 262"/>
                  <a:gd name="T20" fmla="*/ 723 w 723"/>
                  <a:gd name="T21" fmla="*/ 26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3" h="262">
                    <a:moveTo>
                      <a:pt x="0" y="0"/>
                    </a:moveTo>
                    <a:lnTo>
                      <a:pt x="46" y="70"/>
                    </a:lnTo>
                    <a:lnTo>
                      <a:pt x="104" y="121"/>
                    </a:lnTo>
                    <a:lnTo>
                      <a:pt x="171" y="158"/>
                    </a:lnTo>
                    <a:lnTo>
                      <a:pt x="247" y="179"/>
                    </a:lnTo>
                    <a:lnTo>
                      <a:pt x="326" y="191"/>
                    </a:lnTo>
                    <a:lnTo>
                      <a:pt x="405" y="205"/>
                    </a:lnTo>
                    <a:lnTo>
                      <a:pt x="488" y="209"/>
                    </a:lnTo>
                    <a:lnTo>
                      <a:pt x="572" y="221"/>
                    </a:lnTo>
                    <a:lnTo>
                      <a:pt x="652" y="238"/>
                    </a:lnTo>
                    <a:lnTo>
                      <a:pt x="723" y="262"/>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33" name="Freeform 61"/>
              <p:cNvSpPr>
                <a:spLocks/>
              </p:cNvSpPr>
              <p:nvPr/>
            </p:nvSpPr>
            <p:spPr bwMode="auto">
              <a:xfrm>
                <a:off x="1812" y="2084"/>
                <a:ext cx="18" cy="16"/>
              </a:xfrm>
              <a:custGeom>
                <a:avLst/>
                <a:gdLst>
                  <a:gd name="T0" fmla="*/ 0 w 572"/>
                  <a:gd name="T1" fmla="*/ 0 h 505"/>
                  <a:gd name="T2" fmla="*/ 12 w 572"/>
                  <a:gd name="T3" fmla="*/ 42 h 505"/>
                  <a:gd name="T4" fmla="*/ 29 w 572"/>
                  <a:gd name="T5" fmla="*/ 75 h 505"/>
                  <a:gd name="T6" fmla="*/ 50 w 572"/>
                  <a:gd name="T7" fmla="*/ 104 h 505"/>
                  <a:gd name="T8" fmla="*/ 75 w 572"/>
                  <a:gd name="T9" fmla="*/ 134 h 505"/>
                  <a:gd name="T10" fmla="*/ 100 w 572"/>
                  <a:gd name="T11" fmla="*/ 159 h 505"/>
                  <a:gd name="T12" fmla="*/ 130 w 572"/>
                  <a:gd name="T13" fmla="*/ 184 h 505"/>
                  <a:gd name="T14" fmla="*/ 159 w 572"/>
                  <a:gd name="T15" fmla="*/ 205 h 505"/>
                  <a:gd name="T16" fmla="*/ 188 w 572"/>
                  <a:gd name="T17" fmla="*/ 229 h 505"/>
                  <a:gd name="T18" fmla="*/ 217 w 572"/>
                  <a:gd name="T19" fmla="*/ 255 h 505"/>
                  <a:gd name="T20" fmla="*/ 242 w 572"/>
                  <a:gd name="T21" fmla="*/ 280 h 505"/>
                  <a:gd name="T22" fmla="*/ 267 w 572"/>
                  <a:gd name="T23" fmla="*/ 305 h 505"/>
                  <a:gd name="T24" fmla="*/ 288 w 572"/>
                  <a:gd name="T25" fmla="*/ 330 h 505"/>
                  <a:gd name="T26" fmla="*/ 313 w 572"/>
                  <a:gd name="T27" fmla="*/ 354 h 505"/>
                  <a:gd name="T28" fmla="*/ 343 w 572"/>
                  <a:gd name="T29" fmla="*/ 384 h 505"/>
                  <a:gd name="T30" fmla="*/ 372 w 572"/>
                  <a:gd name="T31" fmla="*/ 409 h 505"/>
                  <a:gd name="T32" fmla="*/ 405 w 572"/>
                  <a:gd name="T33" fmla="*/ 434 h 505"/>
                  <a:gd name="T34" fmla="*/ 439 w 572"/>
                  <a:gd name="T35" fmla="*/ 455 h 505"/>
                  <a:gd name="T36" fmla="*/ 480 w 572"/>
                  <a:gd name="T37" fmla="*/ 476 h 505"/>
                  <a:gd name="T38" fmla="*/ 527 w 572"/>
                  <a:gd name="T39" fmla="*/ 493 h 505"/>
                  <a:gd name="T40" fmla="*/ 572 w 572"/>
                  <a:gd name="T41" fmla="*/ 505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2" h="505">
                    <a:moveTo>
                      <a:pt x="0" y="0"/>
                    </a:moveTo>
                    <a:lnTo>
                      <a:pt x="12" y="42"/>
                    </a:lnTo>
                    <a:lnTo>
                      <a:pt x="29" y="75"/>
                    </a:lnTo>
                    <a:lnTo>
                      <a:pt x="50" y="104"/>
                    </a:lnTo>
                    <a:lnTo>
                      <a:pt x="75" y="134"/>
                    </a:lnTo>
                    <a:lnTo>
                      <a:pt x="100" y="159"/>
                    </a:lnTo>
                    <a:lnTo>
                      <a:pt x="130" y="184"/>
                    </a:lnTo>
                    <a:lnTo>
                      <a:pt x="159" y="205"/>
                    </a:lnTo>
                    <a:lnTo>
                      <a:pt x="188" y="229"/>
                    </a:lnTo>
                    <a:lnTo>
                      <a:pt x="217" y="255"/>
                    </a:lnTo>
                    <a:lnTo>
                      <a:pt x="242" y="280"/>
                    </a:lnTo>
                    <a:lnTo>
                      <a:pt x="267" y="305"/>
                    </a:lnTo>
                    <a:lnTo>
                      <a:pt x="288" y="330"/>
                    </a:lnTo>
                    <a:lnTo>
                      <a:pt x="313" y="354"/>
                    </a:lnTo>
                    <a:lnTo>
                      <a:pt x="343" y="384"/>
                    </a:lnTo>
                    <a:lnTo>
                      <a:pt x="372" y="409"/>
                    </a:lnTo>
                    <a:lnTo>
                      <a:pt x="405" y="434"/>
                    </a:lnTo>
                    <a:lnTo>
                      <a:pt x="439" y="455"/>
                    </a:lnTo>
                    <a:lnTo>
                      <a:pt x="480" y="476"/>
                    </a:lnTo>
                    <a:lnTo>
                      <a:pt x="527" y="493"/>
                    </a:lnTo>
                    <a:lnTo>
                      <a:pt x="572" y="505"/>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34" name="Freeform 62"/>
              <p:cNvSpPr>
                <a:spLocks/>
              </p:cNvSpPr>
              <p:nvPr/>
            </p:nvSpPr>
            <p:spPr bwMode="auto">
              <a:xfrm>
                <a:off x="1803" y="2072"/>
                <a:ext cx="9" cy="17"/>
              </a:xfrm>
              <a:custGeom>
                <a:avLst/>
                <a:gdLst>
                  <a:gd name="T0" fmla="*/ 0 w 280"/>
                  <a:gd name="T1" fmla="*/ 0 h 543"/>
                  <a:gd name="T2" fmla="*/ 4 w 280"/>
                  <a:gd name="T3" fmla="*/ 63 h 543"/>
                  <a:gd name="T4" fmla="*/ 13 w 280"/>
                  <a:gd name="T5" fmla="*/ 125 h 543"/>
                  <a:gd name="T6" fmla="*/ 29 w 280"/>
                  <a:gd name="T7" fmla="*/ 184 h 543"/>
                  <a:gd name="T8" fmla="*/ 55 w 280"/>
                  <a:gd name="T9" fmla="*/ 242 h 543"/>
                  <a:gd name="T10" fmla="*/ 84 w 280"/>
                  <a:gd name="T11" fmla="*/ 301 h 543"/>
                  <a:gd name="T12" fmla="*/ 113 w 280"/>
                  <a:gd name="T13" fmla="*/ 355 h 543"/>
                  <a:gd name="T14" fmla="*/ 151 w 280"/>
                  <a:gd name="T15" fmla="*/ 409 h 543"/>
                  <a:gd name="T16" fmla="*/ 192 w 280"/>
                  <a:gd name="T17" fmla="*/ 459 h 543"/>
                  <a:gd name="T18" fmla="*/ 235 w 280"/>
                  <a:gd name="T19" fmla="*/ 505 h 543"/>
                  <a:gd name="T20" fmla="*/ 280 w 280"/>
                  <a:gd name="T21" fmla="*/ 543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0" h="543">
                    <a:moveTo>
                      <a:pt x="0" y="0"/>
                    </a:moveTo>
                    <a:lnTo>
                      <a:pt x="4" y="63"/>
                    </a:lnTo>
                    <a:lnTo>
                      <a:pt x="13" y="125"/>
                    </a:lnTo>
                    <a:lnTo>
                      <a:pt x="29" y="184"/>
                    </a:lnTo>
                    <a:lnTo>
                      <a:pt x="55" y="242"/>
                    </a:lnTo>
                    <a:lnTo>
                      <a:pt x="84" y="301"/>
                    </a:lnTo>
                    <a:lnTo>
                      <a:pt x="113" y="355"/>
                    </a:lnTo>
                    <a:lnTo>
                      <a:pt x="151" y="409"/>
                    </a:lnTo>
                    <a:lnTo>
                      <a:pt x="192" y="459"/>
                    </a:lnTo>
                    <a:lnTo>
                      <a:pt x="235" y="505"/>
                    </a:lnTo>
                    <a:lnTo>
                      <a:pt x="280" y="543"/>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35" name="Freeform 63"/>
              <p:cNvSpPr>
                <a:spLocks/>
              </p:cNvSpPr>
              <p:nvPr/>
            </p:nvSpPr>
            <p:spPr bwMode="auto">
              <a:xfrm>
                <a:off x="1775" y="2024"/>
                <a:ext cx="130" cy="39"/>
              </a:xfrm>
              <a:custGeom>
                <a:avLst/>
                <a:gdLst>
                  <a:gd name="T0" fmla="*/ 603 w 4168"/>
                  <a:gd name="T1" fmla="*/ 805 h 1260"/>
                  <a:gd name="T2" fmla="*/ 590 w 4168"/>
                  <a:gd name="T3" fmla="*/ 908 h 1260"/>
                  <a:gd name="T4" fmla="*/ 640 w 4168"/>
                  <a:gd name="T5" fmla="*/ 930 h 1260"/>
                  <a:gd name="T6" fmla="*/ 711 w 4168"/>
                  <a:gd name="T7" fmla="*/ 930 h 1260"/>
                  <a:gd name="T8" fmla="*/ 774 w 4168"/>
                  <a:gd name="T9" fmla="*/ 834 h 1260"/>
                  <a:gd name="T10" fmla="*/ 791 w 4168"/>
                  <a:gd name="T11" fmla="*/ 892 h 1260"/>
                  <a:gd name="T12" fmla="*/ 870 w 4168"/>
                  <a:gd name="T13" fmla="*/ 951 h 1260"/>
                  <a:gd name="T14" fmla="*/ 1058 w 4168"/>
                  <a:gd name="T15" fmla="*/ 900 h 1260"/>
                  <a:gd name="T16" fmla="*/ 1120 w 4168"/>
                  <a:gd name="T17" fmla="*/ 871 h 1260"/>
                  <a:gd name="T18" fmla="*/ 1146 w 4168"/>
                  <a:gd name="T19" fmla="*/ 951 h 1260"/>
                  <a:gd name="T20" fmla="*/ 1279 w 4168"/>
                  <a:gd name="T21" fmla="*/ 980 h 1260"/>
                  <a:gd name="T22" fmla="*/ 1414 w 4168"/>
                  <a:gd name="T23" fmla="*/ 900 h 1260"/>
                  <a:gd name="T24" fmla="*/ 1430 w 4168"/>
                  <a:gd name="T25" fmla="*/ 992 h 1260"/>
                  <a:gd name="T26" fmla="*/ 1572 w 4168"/>
                  <a:gd name="T27" fmla="*/ 1017 h 1260"/>
                  <a:gd name="T28" fmla="*/ 1772 w 4168"/>
                  <a:gd name="T29" fmla="*/ 963 h 1260"/>
                  <a:gd name="T30" fmla="*/ 1877 w 4168"/>
                  <a:gd name="T31" fmla="*/ 951 h 1260"/>
                  <a:gd name="T32" fmla="*/ 1973 w 4168"/>
                  <a:gd name="T33" fmla="*/ 922 h 1260"/>
                  <a:gd name="T34" fmla="*/ 2069 w 4168"/>
                  <a:gd name="T35" fmla="*/ 855 h 1260"/>
                  <a:gd name="T36" fmla="*/ 2224 w 4168"/>
                  <a:gd name="T37" fmla="*/ 855 h 1260"/>
                  <a:gd name="T38" fmla="*/ 2675 w 4168"/>
                  <a:gd name="T39" fmla="*/ 726 h 1260"/>
                  <a:gd name="T40" fmla="*/ 2993 w 4168"/>
                  <a:gd name="T41" fmla="*/ 596 h 1260"/>
                  <a:gd name="T42" fmla="*/ 3240 w 4168"/>
                  <a:gd name="T43" fmla="*/ 437 h 1260"/>
                  <a:gd name="T44" fmla="*/ 3373 w 4168"/>
                  <a:gd name="T45" fmla="*/ 371 h 1260"/>
                  <a:gd name="T46" fmla="*/ 3691 w 4168"/>
                  <a:gd name="T47" fmla="*/ 258 h 1260"/>
                  <a:gd name="T48" fmla="*/ 4121 w 4168"/>
                  <a:gd name="T49" fmla="*/ 17 h 1260"/>
                  <a:gd name="T50" fmla="*/ 4008 w 4168"/>
                  <a:gd name="T51" fmla="*/ 108 h 1260"/>
                  <a:gd name="T52" fmla="*/ 3841 w 4168"/>
                  <a:gd name="T53" fmla="*/ 263 h 1260"/>
                  <a:gd name="T54" fmla="*/ 3716 w 4168"/>
                  <a:gd name="T55" fmla="*/ 359 h 1260"/>
                  <a:gd name="T56" fmla="*/ 3461 w 4168"/>
                  <a:gd name="T57" fmla="*/ 471 h 1260"/>
                  <a:gd name="T58" fmla="*/ 3097 w 4168"/>
                  <a:gd name="T59" fmla="*/ 671 h 1260"/>
                  <a:gd name="T60" fmla="*/ 2763 w 4168"/>
                  <a:gd name="T61" fmla="*/ 834 h 1260"/>
                  <a:gd name="T62" fmla="*/ 2454 w 4168"/>
                  <a:gd name="T63" fmla="*/ 963 h 1260"/>
                  <a:gd name="T64" fmla="*/ 2299 w 4168"/>
                  <a:gd name="T65" fmla="*/ 963 h 1260"/>
                  <a:gd name="T66" fmla="*/ 2183 w 4168"/>
                  <a:gd name="T67" fmla="*/ 1000 h 1260"/>
                  <a:gd name="T68" fmla="*/ 2170 w 4168"/>
                  <a:gd name="T69" fmla="*/ 1105 h 1260"/>
                  <a:gd name="T70" fmla="*/ 1952 w 4168"/>
                  <a:gd name="T71" fmla="*/ 1096 h 1260"/>
                  <a:gd name="T72" fmla="*/ 1719 w 4168"/>
                  <a:gd name="T73" fmla="*/ 1172 h 1260"/>
                  <a:gd name="T74" fmla="*/ 1614 w 4168"/>
                  <a:gd name="T75" fmla="*/ 1246 h 1260"/>
                  <a:gd name="T76" fmla="*/ 1539 w 4168"/>
                  <a:gd name="T77" fmla="*/ 1230 h 1260"/>
                  <a:gd name="T78" fmla="*/ 1472 w 4168"/>
                  <a:gd name="T79" fmla="*/ 1139 h 1260"/>
                  <a:gd name="T80" fmla="*/ 1388 w 4168"/>
                  <a:gd name="T81" fmla="*/ 1151 h 1260"/>
                  <a:gd name="T82" fmla="*/ 1326 w 4168"/>
                  <a:gd name="T83" fmla="*/ 1176 h 1260"/>
                  <a:gd name="T84" fmla="*/ 1134 w 4168"/>
                  <a:gd name="T85" fmla="*/ 1151 h 1260"/>
                  <a:gd name="T86" fmla="*/ 979 w 4168"/>
                  <a:gd name="T87" fmla="*/ 1160 h 1260"/>
                  <a:gd name="T88" fmla="*/ 816 w 4168"/>
                  <a:gd name="T89" fmla="*/ 1125 h 1260"/>
                  <a:gd name="T90" fmla="*/ 670 w 4168"/>
                  <a:gd name="T91" fmla="*/ 1088 h 1260"/>
                  <a:gd name="T92" fmla="*/ 498 w 4168"/>
                  <a:gd name="T93" fmla="*/ 1072 h 1260"/>
                  <a:gd name="T94" fmla="*/ 482 w 4168"/>
                  <a:gd name="T95" fmla="*/ 1030 h 1260"/>
                  <a:gd name="T96" fmla="*/ 419 w 4168"/>
                  <a:gd name="T97" fmla="*/ 988 h 1260"/>
                  <a:gd name="T98" fmla="*/ 310 w 4168"/>
                  <a:gd name="T99" fmla="*/ 980 h 1260"/>
                  <a:gd name="T100" fmla="*/ 290 w 4168"/>
                  <a:gd name="T101" fmla="*/ 951 h 1260"/>
                  <a:gd name="T102" fmla="*/ 260 w 4168"/>
                  <a:gd name="T103" fmla="*/ 918 h 1260"/>
                  <a:gd name="T104" fmla="*/ 130 w 4168"/>
                  <a:gd name="T105" fmla="*/ 871 h 1260"/>
                  <a:gd name="T106" fmla="*/ 63 w 4168"/>
                  <a:gd name="T107" fmla="*/ 859 h 1260"/>
                  <a:gd name="T108" fmla="*/ 22 w 4168"/>
                  <a:gd name="T109" fmla="*/ 867 h 1260"/>
                  <a:gd name="T110" fmla="*/ 202 w 4168"/>
                  <a:gd name="T111" fmla="*/ 846 h 1260"/>
                  <a:gd name="T112" fmla="*/ 607 w 4168"/>
                  <a:gd name="T113" fmla="*/ 738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68" h="1260">
                    <a:moveTo>
                      <a:pt x="670" y="713"/>
                    </a:moveTo>
                    <a:lnTo>
                      <a:pt x="662" y="730"/>
                    </a:lnTo>
                    <a:lnTo>
                      <a:pt x="648" y="746"/>
                    </a:lnTo>
                    <a:lnTo>
                      <a:pt x="632" y="767"/>
                    </a:lnTo>
                    <a:lnTo>
                      <a:pt x="619" y="788"/>
                    </a:lnTo>
                    <a:lnTo>
                      <a:pt x="603" y="805"/>
                    </a:lnTo>
                    <a:lnTo>
                      <a:pt x="590" y="826"/>
                    </a:lnTo>
                    <a:lnTo>
                      <a:pt x="578" y="846"/>
                    </a:lnTo>
                    <a:lnTo>
                      <a:pt x="574" y="867"/>
                    </a:lnTo>
                    <a:lnTo>
                      <a:pt x="574" y="884"/>
                    </a:lnTo>
                    <a:lnTo>
                      <a:pt x="586" y="900"/>
                    </a:lnTo>
                    <a:lnTo>
                      <a:pt x="590" y="908"/>
                    </a:lnTo>
                    <a:lnTo>
                      <a:pt x="599" y="914"/>
                    </a:lnTo>
                    <a:lnTo>
                      <a:pt x="607" y="918"/>
                    </a:lnTo>
                    <a:lnTo>
                      <a:pt x="615" y="922"/>
                    </a:lnTo>
                    <a:lnTo>
                      <a:pt x="623" y="926"/>
                    </a:lnTo>
                    <a:lnTo>
                      <a:pt x="632" y="926"/>
                    </a:lnTo>
                    <a:lnTo>
                      <a:pt x="640" y="930"/>
                    </a:lnTo>
                    <a:lnTo>
                      <a:pt x="648" y="934"/>
                    </a:lnTo>
                    <a:lnTo>
                      <a:pt x="656" y="934"/>
                    </a:lnTo>
                    <a:lnTo>
                      <a:pt x="666" y="938"/>
                    </a:lnTo>
                    <a:lnTo>
                      <a:pt x="682" y="938"/>
                    </a:lnTo>
                    <a:lnTo>
                      <a:pt x="699" y="934"/>
                    </a:lnTo>
                    <a:lnTo>
                      <a:pt x="711" y="930"/>
                    </a:lnTo>
                    <a:lnTo>
                      <a:pt x="724" y="918"/>
                    </a:lnTo>
                    <a:lnTo>
                      <a:pt x="736" y="904"/>
                    </a:lnTo>
                    <a:lnTo>
                      <a:pt x="744" y="888"/>
                    </a:lnTo>
                    <a:lnTo>
                      <a:pt x="758" y="871"/>
                    </a:lnTo>
                    <a:lnTo>
                      <a:pt x="766" y="855"/>
                    </a:lnTo>
                    <a:lnTo>
                      <a:pt x="774" y="834"/>
                    </a:lnTo>
                    <a:lnTo>
                      <a:pt x="782" y="817"/>
                    </a:lnTo>
                    <a:lnTo>
                      <a:pt x="782" y="834"/>
                    </a:lnTo>
                    <a:lnTo>
                      <a:pt x="778" y="846"/>
                    </a:lnTo>
                    <a:lnTo>
                      <a:pt x="782" y="863"/>
                    </a:lnTo>
                    <a:lnTo>
                      <a:pt x="787" y="879"/>
                    </a:lnTo>
                    <a:lnTo>
                      <a:pt x="791" y="892"/>
                    </a:lnTo>
                    <a:lnTo>
                      <a:pt x="795" y="908"/>
                    </a:lnTo>
                    <a:lnTo>
                      <a:pt x="803" y="922"/>
                    </a:lnTo>
                    <a:lnTo>
                      <a:pt x="811" y="930"/>
                    </a:lnTo>
                    <a:lnTo>
                      <a:pt x="824" y="938"/>
                    </a:lnTo>
                    <a:lnTo>
                      <a:pt x="836" y="943"/>
                    </a:lnTo>
                    <a:lnTo>
                      <a:pt x="870" y="951"/>
                    </a:lnTo>
                    <a:lnTo>
                      <a:pt x="903" y="955"/>
                    </a:lnTo>
                    <a:lnTo>
                      <a:pt x="936" y="951"/>
                    </a:lnTo>
                    <a:lnTo>
                      <a:pt x="966" y="943"/>
                    </a:lnTo>
                    <a:lnTo>
                      <a:pt x="999" y="934"/>
                    </a:lnTo>
                    <a:lnTo>
                      <a:pt x="1028" y="918"/>
                    </a:lnTo>
                    <a:lnTo>
                      <a:pt x="1058" y="900"/>
                    </a:lnTo>
                    <a:lnTo>
                      <a:pt x="1083" y="879"/>
                    </a:lnTo>
                    <a:lnTo>
                      <a:pt x="1104" y="855"/>
                    </a:lnTo>
                    <a:lnTo>
                      <a:pt x="1125" y="826"/>
                    </a:lnTo>
                    <a:lnTo>
                      <a:pt x="1120" y="846"/>
                    </a:lnTo>
                    <a:lnTo>
                      <a:pt x="1120" y="859"/>
                    </a:lnTo>
                    <a:lnTo>
                      <a:pt x="1120" y="871"/>
                    </a:lnTo>
                    <a:lnTo>
                      <a:pt x="1120" y="888"/>
                    </a:lnTo>
                    <a:lnTo>
                      <a:pt x="1120" y="900"/>
                    </a:lnTo>
                    <a:lnTo>
                      <a:pt x="1125" y="908"/>
                    </a:lnTo>
                    <a:lnTo>
                      <a:pt x="1129" y="922"/>
                    </a:lnTo>
                    <a:lnTo>
                      <a:pt x="1134" y="934"/>
                    </a:lnTo>
                    <a:lnTo>
                      <a:pt x="1146" y="951"/>
                    </a:lnTo>
                    <a:lnTo>
                      <a:pt x="1159" y="963"/>
                    </a:lnTo>
                    <a:lnTo>
                      <a:pt x="1171" y="976"/>
                    </a:lnTo>
                    <a:lnTo>
                      <a:pt x="1196" y="984"/>
                    </a:lnTo>
                    <a:lnTo>
                      <a:pt x="1221" y="988"/>
                    </a:lnTo>
                    <a:lnTo>
                      <a:pt x="1251" y="988"/>
                    </a:lnTo>
                    <a:lnTo>
                      <a:pt x="1279" y="980"/>
                    </a:lnTo>
                    <a:lnTo>
                      <a:pt x="1308" y="971"/>
                    </a:lnTo>
                    <a:lnTo>
                      <a:pt x="1343" y="955"/>
                    </a:lnTo>
                    <a:lnTo>
                      <a:pt x="1371" y="934"/>
                    </a:lnTo>
                    <a:lnTo>
                      <a:pt x="1396" y="914"/>
                    </a:lnTo>
                    <a:lnTo>
                      <a:pt x="1422" y="884"/>
                    </a:lnTo>
                    <a:lnTo>
                      <a:pt x="1414" y="900"/>
                    </a:lnTo>
                    <a:lnTo>
                      <a:pt x="1409" y="918"/>
                    </a:lnTo>
                    <a:lnTo>
                      <a:pt x="1409" y="934"/>
                    </a:lnTo>
                    <a:lnTo>
                      <a:pt x="1409" y="951"/>
                    </a:lnTo>
                    <a:lnTo>
                      <a:pt x="1414" y="967"/>
                    </a:lnTo>
                    <a:lnTo>
                      <a:pt x="1422" y="980"/>
                    </a:lnTo>
                    <a:lnTo>
                      <a:pt x="1430" y="992"/>
                    </a:lnTo>
                    <a:lnTo>
                      <a:pt x="1443" y="1005"/>
                    </a:lnTo>
                    <a:lnTo>
                      <a:pt x="1459" y="1013"/>
                    </a:lnTo>
                    <a:lnTo>
                      <a:pt x="1472" y="1017"/>
                    </a:lnTo>
                    <a:lnTo>
                      <a:pt x="1505" y="1017"/>
                    </a:lnTo>
                    <a:lnTo>
                      <a:pt x="1539" y="1021"/>
                    </a:lnTo>
                    <a:lnTo>
                      <a:pt x="1572" y="1017"/>
                    </a:lnTo>
                    <a:lnTo>
                      <a:pt x="1606" y="1013"/>
                    </a:lnTo>
                    <a:lnTo>
                      <a:pt x="1639" y="1009"/>
                    </a:lnTo>
                    <a:lnTo>
                      <a:pt x="1672" y="1000"/>
                    </a:lnTo>
                    <a:lnTo>
                      <a:pt x="1706" y="988"/>
                    </a:lnTo>
                    <a:lnTo>
                      <a:pt x="1739" y="976"/>
                    </a:lnTo>
                    <a:lnTo>
                      <a:pt x="1772" y="963"/>
                    </a:lnTo>
                    <a:lnTo>
                      <a:pt x="1802" y="947"/>
                    </a:lnTo>
                    <a:lnTo>
                      <a:pt x="1823" y="938"/>
                    </a:lnTo>
                    <a:lnTo>
                      <a:pt x="1840" y="938"/>
                    </a:lnTo>
                    <a:lnTo>
                      <a:pt x="1856" y="938"/>
                    </a:lnTo>
                    <a:lnTo>
                      <a:pt x="1868" y="947"/>
                    </a:lnTo>
                    <a:lnTo>
                      <a:pt x="1877" y="951"/>
                    </a:lnTo>
                    <a:lnTo>
                      <a:pt x="1890" y="959"/>
                    </a:lnTo>
                    <a:lnTo>
                      <a:pt x="1903" y="963"/>
                    </a:lnTo>
                    <a:lnTo>
                      <a:pt x="1915" y="959"/>
                    </a:lnTo>
                    <a:lnTo>
                      <a:pt x="1932" y="951"/>
                    </a:lnTo>
                    <a:lnTo>
                      <a:pt x="1952" y="938"/>
                    </a:lnTo>
                    <a:lnTo>
                      <a:pt x="1973" y="922"/>
                    </a:lnTo>
                    <a:lnTo>
                      <a:pt x="1995" y="904"/>
                    </a:lnTo>
                    <a:lnTo>
                      <a:pt x="2011" y="892"/>
                    </a:lnTo>
                    <a:lnTo>
                      <a:pt x="2028" y="879"/>
                    </a:lnTo>
                    <a:lnTo>
                      <a:pt x="2044" y="871"/>
                    </a:lnTo>
                    <a:lnTo>
                      <a:pt x="2057" y="863"/>
                    </a:lnTo>
                    <a:lnTo>
                      <a:pt x="2069" y="855"/>
                    </a:lnTo>
                    <a:lnTo>
                      <a:pt x="2078" y="851"/>
                    </a:lnTo>
                    <a:lnTo>
                      <a:pt x="2078" y="846"/>
                    </a:lnTo>
                    <a:lnTo>
                      <a:pt x="2078" y="842"/>
                    </a:lnTo>
                    <a:lnTo>
                      <a:pt x="2115" y="855"/>
                    </a:lnTo>
                    <a:lnTo>
                      <a:pt x="2166" y="859"/>
                    </a:lnTo>
                    <a:lnTo>
                      <a:pt x="2224" y="855"/>
                    </a:lnTo>
                    <a:lnTo>
                      <a:pt x="2291" y="846"/>
                    </a:lnTo>
                    <a:lnTo>
                      <a:pt x="2367" y="830"/>
                    </a:lnTo>
                    <a:lnTo>
                      <a:pt x="2446" y="809"/>
                    </a:lnTo>
                    <a:lnTo>
                      <a:pt x="2525" y="783"/>
                    </a:lnTo>
                    <a:lnTo>
                      <a:pt x="2600" y="754"/>
                    </a:lnTo>
                    <a:lnTo>
                      <a:pt x="2675" y="726"/>
                    </a:lnTo>
                    <a:lnTo>
                      <a:pt x="2747" y="697"/>
                    </a:lnTo>
                    <a:lnTo>
                      <a:pt x="2792" y="675"/>
                    </a:lnTo>
                    <a:lnTo>
                      <a:pt x="2843" y="658"/>
                    </a:lnTo>
                    <a:lnTo>
                      <a:pt x="2892" y="638"/>
                    </a:lnTo>
                    <a:lnTo>
                      <a:pt x="2943" y="617"/>
                    </a:lnTo>
                    <a:lnTo>
                      <a:pt x="2993" y="596"/>
                    </a:lnTo>
                    <a:lnTo>
                      <a:pt x="3039" y="576"/>
                    </a:lnTo>
                    <a:lnTo>
                      <a:pt x="3089" y="550"/>
                    </a:lnTo>
                    <a:lnTo>
                      <a:pt x="3135" y="521"/>
                    </a:lnTo>
                    <a:lnTo>
                      <a:pt x="3181" y="488"/>
                    </a:lnTo>
                    <a:lnTo>
                      <a:pt x="3223" y="450"/>
                    </a:lnTo>
                    <a:lnTo>
                      <a:pt x="3240" y="437"/>
                    </a:lnTo>
                    <a:lnTo>
                      <a:pt x="3260" y="421"/>
                    </a:lnTo>
                    <a:lnTo>
                      <a:pt x="3281" y="408"/>
                    </a:lnTo>
                    <a:lnTo>
                      <a:pt x="3303" y="396"/>
                    </a:lnTo>
                    <a:lnTo>
                      <a:pt x="3327" y="388"/>
                    </a:lnTo>
                    <a:lnTo>
                      <a:pt x="3348" y="379"/>
                    </a:lnTo>
                    <a:lnTo>
                      <a:pt x="3373" y="371"/>
                    </a:lnTo>
                    <a:lnTo>
                      <a:pt x="3399" y="367"/>
                    </a:lnTo>
                    <a:lnTo>
                      <a:pt x="3424" y="359"/>
                    </a:lnTo>
                    <a:lnTo>
                      <a:pt x="3448" y="355"/>
                    </a:lnTo>
                    <a:lnTo>
                      <a:pt x="3528" y="329"/>
                    </a:lnTo>
                    <a:lnTo>
                      <a:pt x="3612" y="300"/>
                    </a:lnTo>
                    <a:lnTo>
                      <a:pt x="3691" y="258"/>
                    </a:lnTo>
                    <a:lnTo>
                      <a:pt x="3775" y="216"/>
                    </a:lnTo>
                    <a:lnTo>
                      <a:pt x="3853" y="171"/>
                    </a:lnTo>
                    <a:lnTo>
                      <a:pt x="3929" y="125"/>
                    </a:lnTo>
                    <a:lnTo>
                      <a:pt x="3996" y="83"/>
                    </a:lnTo>
                    <a:lnTo>
                      <a:pt x="4063" y="46"/>
                    </a:lnTo>
                    <a:lnTo>
                      <a:pt x="4121" y="17"/>
                    </a:lnTo>
                    <a:lnTo>
                      <a:pt x="4168" y="0"/>
                    </a:lnTo>
                    <a:lnTo>
                      <a:pt x="4129" y="17"/>
                    </a:lnTo>
                    <a:lnTo>
                      <a:pt x="4096" y="33"/>
                    </a:lnTo>
                    <a:lnTo>
                      <a:pt x="4067" y="58"/>
                    </a:lnTo>
                    <a:lnTo>
                      <a:pt x="4037" y="83"/>
                    </a:lnTo>
                    <a:lnTo>
                      <a:pt x="4008" y="108"/>
                    </a:lnTo>
                    <a:lnTo>
                      <a:pt x="3980" y="138"/>
                    </a:lnTo>
                    <a:lnTo>
                      <a:pt x="3951" y="166"/>
                    </a:lnTo>
                    <a:lnTo>
                      <a:pt x="3925" y="191"/>
                    </a:lnTo>
                    <a:lnTo>
                      <a:pt x="3892" y="220"/>
                    </a:lnTo>
                    <a:lnTo>
                      <a:pt x="3863" y="246"/>
                    </a:lnTo>
                    <a:lnTo>
                      <a:pt x="3841" y="263"/>
                    </a:lnTo>
                    <a:lnTo>
                      <a:pt x="3820" y="279"/>
                    </a:lnTo>
                    <a:lnTo>
                      <a:pt x="3800" y="296"/>
                    </a:lnTo>
                    <a:lnTo>
                      <a:pt x="3779" y="312"/>
                    </a:lnTo>
                    <a:lnTo>
                      <a:pt x="3757" y="329"/>
                    </a:lnTo>
                    <a:lnTo>
                      <a:pt x="3737" y="342"/>
                    </a:lnTo>
                    <a:lnTo>
                      <a:pt x="3716" y="359"/>
                    </a:lnTo>
                    <a:lnTo>
                      <a:pt x="3695" y="371"/>
                    </a:lnTo>
                    <a:lnTo>
                      <a:pt x="3671" y="383"/>
                    </a:lnTo>
                    <a:lnTo>
                      <a:pt x="3645" y="396"/>
                    </a:lnTo>
                    <a:lnTo>
                      <a:pt x="3587" y="417"/>
                    </a:lnTo>
                    <a:lnTo>
                      <a:pt x="3524" y="445"/>
                    </a:lnTo>
                    <a:lnTo>
                      <a:pt x="3461" y="471"/>
                    </a:lnTo>
                    <a:lnTo>
                      <a:pt x="3399" y="500"/>
                    </a:lnTo>
                    <a:lnTo>
                      <a:pt x="3336" y="533"/>
                    </a:lnTo>
                    <a:lnTo>
                      <a:pt x="3277" y="566"/>
                    </a:lnTo>
                    <a:lnTo>
                      <a:pt x="3215" y="600"/>
                    </a:lnTo>
                    <a:lnTo>
                      <a:pt x="3156" y="634"/>
                    </a:lnTo>
                    <a:lnTo>
                      <a:pt x="3097" y="671"/>
                    </a:lnTo>
                    <a:lnTo>
                      <a:pt x="3043" y="709"/>
                    </a:lnTo>
                    <a:lnTo>
                      <a:pt x="2989" y="742"/>
                    </a:lnTo>
                    <a:lnTo>
                      <a:pt x="2935" y="767"/>
                    </a:lnTo>
                    <a:lnTo>
                      <a:pt x="2880" y="792"/>
                    </a:lnTo>
                    <a:lnTo>
                      <a:pt x="2822" y="813"/>
                    </a:lnTo>
                    <a:lnTo>
                      <a:pt x="2763" y="834"/>
                    </a:lnTo>
                    <a:lnTo>
                      <a:pt x="2704" y="855"/>
                    </a:lnTo>
                    <a:lnTo>
                      <a:pt x="2647" y="875"/>
                    </a:lnTo>
                    <a:lnTo>
                      <a:pt x="2588" y="896"/>
                    </a:lnTo>
                    <a:lnTo>
                      <a:pt x="2529" y="926"/>
                    </a:lnTo>
                    <a:lnTo>
                      <a:pt x="2475" y="955"/>
                    </a:lnTo>
                    <a:lnTo>
                      <a:pt x="2454" y="963"/>
                    </a:lnTo>
                    <a:lnTo>
                      <a:pt x="2429" y="967"/>
                    </a:lnTo>
                    <a:lnTo>
                      <a:pt x="2404" y="971"/>
                    </a:lnTo>
                    <a:lnTo>
                      <a:pt x="2379" y="971"/>
                    </a:lnTo>
                    <a:lnTo>
                      <a:pt x="2354" y="967"/>
                    </a:lnTo>
                    <a:lnTo>
                      <a:pt x="2328" y="963"/>
                    </a:lnTo>
                    <a:lnTo>
                      <a:pt x="2299" y="963"/>
                    </a:lnTo>
                    <a:lnTo>
                      <a:pt x="2275" y="963"/>
                    </a:lnTo>
                    <a:lnTo>
                      <a:pt x="2249" y="967"/>
                    </a:lnTo>
                    <a:lnTo>
                      <a:pt x="2228" y="971"/>
                    </a:lnTo>
                    <a:lnTo>
                      <a:pt x="2212" y="980"/>
                    </a:lnTo>
                    <a:lnTo>
                      <a:pt x="2195" y="988"/>
                    </a:lnTo>
                    <a:lnTo>
                      <a:pt x="2183" y="1000"/>
                    </a:lnTo>
                    <a:lnTo>
                      <a:pt x="2174" y="1017"/>
                    </a:lnTo>
                    <a:lnTo>
                      <a:pt x="2170" y="1030"/>
                    </a:lnTo>
                    <a:lnTo>
                      <a:pt x="2166" y="1047"/>
                    </a:lnTo>
                    <a:lnTo>
                      <a:pt x="2166" y="1068"/>
                    </a:lnTo>
                    <a:lnTo>
                      <a:pt x="2166" y="1084"/>
                    </a:lnTo>
                    <a:lnTo>
                      <a:pt x="2170" y="1105"/>
                    </a:lnTo>
                    <a:lnTo>
                      <a:pt x="2178" y="1125"/>
                    </a:lnTo>
                    <a:lnTo>
                      <a:pt x="2136" y="1109"/>
                    </a:lnTo>
                    <a:lnTo>
                      <a:pt x="2095" y="1101"/>
                    </a:lnTo>
                    <a:lnTo>
                      <a:pt x="2048" y="1096"/>
                    </a:lnTo>
                    <a:lnTo>
                      <a:pt x="1999" y="1096"/>
                    </a:lnTo>
                    <a:lnTo>
                      <a:pt x="1952" y="1096"/>
                    </a:lnTo>
                    <a:lnTo>
                      <a:pt x="1907" y="1105"/>
                    </a:lnTo>
                    <a:lnTo>
                      <a:pt x="1856" y="1117"/>
                    </a:lnTo>
                    <a:lnTo>
                      <a:pt x="1815" y="1130"/>
                    </a:lnTo>
                    <a:lnTo>
                      <a:pt x="1772" y="1147"/>
                    </a:lnTo>
                    <a:lnTo>
                      <a:pt x="1731" y="1164"/>
                    </a:lnTo>
                    <a:lnTo>
                      <a:pt x="1719" y="1172"/>
                    </a:lnTo>
                    <a:lnTo>
                      <a:pt x="1702" y="1184"/>
                    </a:lnTo>
                    <a:lnTo>
                      <a:pt x="1685" y="1197"/>
                    </a:lnTo>
                    <a:lnTo>
                      <a:pt x="1668" y="1209"/>
                    </a:lnTo>
                    <a:lnTo>
                      <a:pt x="1651" y="1222"/>
                    </a:lnTo>
                    <a:lnTo>
                      <a:pt x="1635" y="1234"/>
                    </a:lnTo>
                    <a:lnTo>
                      <a:pt x="1614" y="1246"/>
                    </a:lnTo>
                    <a:lnTo>
                      <a:pt x="1597" y="1256"/>
                    </a:lnTo>
                    <a:lnTo>
                      <a:pt x="1576" y="1260"/>
                    </a:lnTo>
                    <a:lnTo>
                      <a:pt x="1560" y="1260"/>
                    </a:lnTo>
                    <a:lnTo>
                      <a:pt x="1551" y="1256"/>
                    </a:lnTo>
                    <a:lnTo>
                      <a:pt x="1543" y="1242"/>
                    </a:lnTo>
                    <a:lnTo>
                      <a:pt x="1539" y="1230"/>
                    </a:lnTo>
                    <a:lnTo>
                      <a:pt x="1531" y="1217"/>
                    </a:lnTo>
                    <a:lnTo>
                      <a:pt x="1526" y="1201"/>
                    </a:lnTo>
                    <a:lnTo>
                      <a:pt x="1518" y="1184"/>
                    </a:lnTo>
                    <a:lnTo>
                      <a:pt x="1505" y="1168"/>
                    </a:lnTo>
                    <a:lnTo>
                      <a:pt x="1492" y="1151"/>
                    </a:lnTo>
                    <a:lnTo>
                      <a:pt x="1472" y="1139"/>
                    </a:lnTo>
                    <a:lnTo>
                      <a:pt x="1443" y="1130"/>
                    </a:lnTo>
                    <a:lnTo>
                      <a:pt x="1430" y="1130"/>
                    </a:lnTo>
                    <a:lnTo>
                      <a:pt x="1418" y="1130"/>
                    </a:lnTo>
                    <a:lnTo>
                      <a:pt x="1409" y="1134"/>
                    </a:lnTo>
                    <a:lnTo>
                      <a:pt x="1396" y="1143"/>
                    </a:lnTo>
                    <a:lnTo>
                      <a:pt x="1388" y="1151"/>
                    </a:lnTo>
                    <a:lnTo>
                      <a:pt x="1376" y="1160"/>
                    </a:lnTo>
                    <a:lnTo>
                      <a:pt x="1367" y="1168"/>
                    </a:lnTo>
                    <a:lnTo>
                      <a:pt x="1359" y="1180"/>
                    </a:lnTo>
                    <a:lnTo>
                      <a:pt x="1351" y="1193"/>
                    </a:lnTo>
                    <a:lnTo>
                      <a:pt x="1343" y="1201"/>
                    </a:lnTo>
                    <a:lnTo>
                      <a:pt x="1326" y="1176"/>
                    </a:lnTo>
                    <a:lnTo>
                      <a:pt x="1300" y="1160"/>
                    </a:lnTo>
                    <a:lnTo>
                      <a:pt x="1271" y="1143"/>
                    </a:lnTo>
                    <a:lnTo>
                      <a:pt x="1238" y="1139"/>
                    </a:lnTo>
                    <a:lnTo>
                      <a:pt x="1204" y="1134"/>
                    </a:lnTo>
                    <a:lnTo>
                      <a:pt x="1167" y="1139"/>
                    </a:lnTo>
                    <a:lnTo>
                      <a:pt x="1134" y="1151"/>
                    </a:lnTo>
                    <a:lnTo>
                      <a:pt x="1104" y="1168"/>
                    </a:lnTo>
                    <a:lnTo>
                      <a:pt x="1075" y="1193"/>
                    </a:lnTo>
                    <a:lnTo>
                      <a:pt x="1050" y="1222"/>
                    </a:lnTo>
                    <a:lnTo>
                      <a:pt x="1024" y="1197"/>
                    </a:lnTo>
                    <a:lnTo>
                      <a:pt x="1004" y="1176"/>
                    </a:lnTo>
                    <a:lnTo>
                      <a:pt x="979" y="1160"/>
                    </a:lnTo>
                    <a:lnTo>
                      <a:pt x="954" y="1147"/>
                    </a:lnTo>
                    <a:lnTo>
                      <a:pt x="928" y="1139"/>
                    </a:lnTo>
                    <a:lnTo>
                      <a:pt x="903" y="1134"/>
                    </a:lnTo>
                    <a:lnTo>
                      <a:pt x="879" y="1130"/>
                    </a:lnTo>
                    <a:lnTo>
                      <a:pt x="850" y="1125"/>
                    </a:lnTo>
                    <a:lnTo>
                      <a:pt x="816" y="1125"/>
                    </a:lnTo>
                    <a:lnTo>
                      <a:pt x="782" y="1125"/>
                    </a:lnTo>
                    <a:lnTo>
                      <a:pt x="758" y="1121"/>
                    </a:lnTo>
                    <a:lnTo>
                      <a:pt x="736" y="1117"/>
                    </a:lnTo>
                    <a:lnTo>
                      <a:pt x="711" y="1109"/>
                    </a:lnTo>
                    <a:lnTo>
                      <a:pt x="690" y="1101"/>
                    </a:lnTo>
                    <a:lnTo>
                      <a:pt x="670" y="1088"/>
                    </a:lnTo>
                    <a:lnTo>
                      <a:pt x="644" y="1080"/>
                    </a:lnTo>
                    <a:lnTo>
                      <a:pt x="615" y="1076"/>
                    </a:lnTo>
                    <a:lnTo>
                      <a:pt x="582" y="1068"/>
                    </a:lnTo>
                    <a:lnTo>
                      <a:pt x="544" y="1068"/>
                    </a:lnTo>
                    <a:lnTo>
                      <a:pt x="502" y="1072"/>
                    </a:lnTo>
                    <a:lnTo>
                      <a:pt x="498" y="1072"/>
                    </a:lnTo>
                    <a:lnTo>
                      <a:pt x="494" y="1068"/>
                    </a:lnTo>
                    <a:lnTo>
                      <a:pt x="494" y="1063"/>
                    </a:lnTo>
                    <a:lnTo>
                      <a:pt x="490" y="1055"/>
                    </a:lnTo>
                    <a:lnTo>
                      <a:pt x="486" y="1047"/>
                    </a:lnTo>
                    <a:lnTo>
                      <a:pt x="486" y="1039"/>
                    </a:lnTo>
                    <a:lnTo>
                      <a:pt x="482" y="1030"/>
                    </a:lnTo>
                    <a:lnTo>
                      <a:pt x="478" y="1021"/>
                    </a:lnTo>
                    <a:lnTo>
                      <a:pt x="473" y="1017"/>
                    </a:lnTo>
                    <a:lnTo>
                      <a:pt x="468" y="1013"/>
                    </a:lnTo>
                    <a:lnTo>
                      <a:pt x="452" y="1000"/>
                    </a:lnTo>
                    <a:lnTo>
                      <a:pt x="435" y="992"/>
                    </a:lnTo>
                    <a:lnTo>
                      <a:pt x="419" y="988"/>
                    </a:lnTo>
                    <a:lnTo>
                      <a:pt x="402" y="984"/>
                    </a:lnTo>
                    <a:lnTo>
                      <a:pt x="382" y="984"/>
                    </a:lnTo>
                    <a:lnTo>
                      <a:pt x="364" y="984"/>
                    </a:lnTo>
                    <a:lnTo>
                      <a:pt x="347" y="984"/>
                    </a:lnTo>
                    <a:lnTo>
                      <a:pt x="327" y="980"/>
                    </a:lnTo>
                    <a:lnTo>
                      <a:pt x="310" y="980"/>
                    </a:lnTo>
                    <a:lnTo>
                      <a:pt x="294" y="980"/>
                    </a:lnTo>
                    <a:lnTo>
                      <a:pt x="294" y="971"/>
                    </a:lnTo>
                    <a:lnTo>
                      <a:pt x="294" y="967"/>
                    </a:lnTo>
                    <a:lnTo>
                      <a:pt x="294" y="959"/>
                    </a:lnTo>
                    <a:lnTo>
                      <a:pt x="294" y="955"/>
                    </a:lnTo>
                    <a:lnTo>
                      <a:pt x="290" y="951"/>
                    </a:lnTo>
                    <a:lnTo>
                      <a:pt x="290" y="947"/>
                    </a:lnTo>
                    <a:lnTo>
                      <a:pt x="285" y="943"/>
                    </a:lnTo>
                    <a:lnTo>
                      <a:pt x="280" y="938"/>
                    </a:lnTo>
                    <a:lnTo>
                      <a:pt x="280" y="934"/>
                    </a:lnTo>
                    <a:lnTo>
                      <a:pt x="276" y="930"/>
                    </a:lnTo>
                    <a:lnTo>
                      <a:pt x="260" y="918"/>
                    </a:lnTo>
                    <a:lnTo>
                      <a:pt x="239" y="904"/>
                    </a:lnTo>
                    <a:lnTo>
                      <a:pt x="222" y="896"/>
                    </a:lnTo>
                    <a:lnTo>
                      <a:pt x="202" y="888"/>
                    </a:lnTo>
                    <a:lnTo>
                      <a:pt x="176" y="879"/>
                    </a:lnTo>
                    <a:lnTo>
                      <a:pt x="155" y="875"/>
                    </a:lnTo>
                    <a:lnTo>
                      <a:pt x="130" y="871"/>
                    </a:lnTo>
                    <a:lnTo>
                      <a:pt x="110" y="871"/>
                    </a:lnTo>
                    <a:lnTo>
                      <a:pt x="84" y="867"/>
                    </a:lnTo>
                    <a:lnTo>
                      <a:pt x="63" y="863"/>
                    </a:lnTo>
                    <a:lnTo>
                      <a:pt x="67" y="863"/>
                    </a:lnTo>
                    <a:lnTo>
                      <a:pt x="72" y="863"/>
                    </a:lnTo>
                    <a:lnTo>
                      <a:pt x="63" y="859"/>
                    </a:lnTo>
                    <a:lnTo>
                      <a:pt x="59" y="859"/>
                    </a:lnTo>
                    <a:lnTo>
                      <a:pt x="51" y="859"/>
                    </a:lnTo>
                    <a:lnTo>
                      <a:pt x="43" y="859"/>
                    </a:lnTo>
                    <a:lnTo>
                      <a:pt x="34" y="863"/>
                    </a:lnTo>
                    <a:lnTo>
                      <a:pt x="30" y="863"/>
                    </a:lnTo>
                    <a:lnTo>
                      <a:pt x="22" y="867"/>
                    </a:lnTo>
                    <a:lnTo>
                      <a:pt x="14" y="871"/>
                    </a:lnTo>
                    <a:lnTo>
                      <a:pt x="5" y="871"/>
                    </a:lnTo>
                    <a:lnTo>
                      <a:pt x="0" y="875"/>
                    </a:lnTo>
                    <a:lnTo>
                      <a:pt x="67" y="867"/>
                    </a:lnTo>
                    <a:lnTo>
                      <a:pt x="135" y="855"/>
                    </a:lnTo>
                    <a:lnTo>
                      <a:pt x="202" y="846"/>
                    </a:lnTo>
                    <a:lnTo>
                      <a:pt x="272" y="830"/>
                    </a:lnTo>
                    <a:lnTo>
                      <a:pt x="339" y="817"/>
                    </a:lnTo>
                    <a:lnTo>
                      <a:pt x="406" y="797"/>
                    </a:lnTo>
                    <a:lnTo>
                      <a:pt x="478" y="779"/>
                    </a:lnTo>
                    <a:lnTo>
                      <a:pt x="540" y="759"/>
                    </a:lnTo>
                    <a:lnTo>
                      <a:pt x="607" y="738"/>
                    </a:lnTo>
                    <a:lnTo>
                      <a:pt x="670" y="713"/>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36" name="Freeform 64"/>
              <p:cNvSpPr>
                <a:spLocks/>
              </p:cNvSpPr>
              <p:nvPr/>
            </p:nvSpPr>
            <p:spPr bwMode="auto">
              <a:xfrm>
                <a:off x="1775" y="2024"/>
                <a:ext cx="130" cy="39"/>
              </a:xfrm>
              <a:custGeom>
                <a:avLst/>
                <a:gdLst>
                  <a:gd name="T0" fmla="*/ 603 w 4168"/>
                  <a:gd name="T1" fmla="*/ 805 h 1260"/>
                  <a:gd name="T2" fmla="*/ 590 w 4168"/>
                  <a:gd name="T3" fmla="*/ 908 h 1260"/>
                  <a:gd name="T4" fmla="*/ 640 w 4168"/>
                  <a:gd name="T5" fmla="*/ 930 h 1260"/>
                  <a:gd name="T6" fmla="*/ 711 w 4168"/>
                  <a:gd name="T7" fmla="*/ 930 h 1260"/>
                  <a:gd name="T8" fmla="*/ 774 w 4168"/>
                  <a:gd name="T9" fmla="*/ 834 h 1260"/>
                  <a:gd name="T10" fmla="*/ 791 w 4168"/>
                  <a:gd name="T11" fmla="*/ 892 h 1260"/>
                  <a:gd name="T12" fmla="*/ 870 w 4168"/>
                  <a:gd name="T13" fmla="*/ 951 h 1260"/>
                  <a:gd name="T14" fmla="*/ 1058 w 4168"/>
                  <a:gd name="T15" fmla="*/ 900 h 1260"/>
                  <a:gd name="T16" fmla="*/ 1120 w 4168"/>
                  <a:gd name="T17" fmla="*/ 871 h 1260"/>
                  <a:gd name="T18" fmla="*/ 1146 w 4168"/>
                  <a:gd name="T19" fmla="*/ 951 h 1260"/>
                  <a:gd name="T20" fmla="*/ 1279 w 4168"/>
                  <a:gd name="T21" fmla="*/ 980 h 1260"/>
                  <a:gd name="T22" fmla="*/ 1414 w 4168"/>
                  <a:gd name="T23" fmla="*/ 900 h 1260"/>
                  <a:gd name="T24" fmla="*/ 1430 w 4168"/>
                  <a:gd name="T25" fmla="*/ 992 h 1260"/>
                  <a:gd name="T26" fmla="*/ 1572 w 4168"/>
                  <a:gd name="T27" fmla="*/ 1017 h 1260"/>
                  <a:gd name="T28" fmla="*/ 1772 w 4168"/>
                  <a:gd name="T29" fmla="*/ 963 h 1260"/>
                  <a:gd name="T30" fmla="*/ 1877 w 4168"/>
                  <a:gd name="T31" fmla="*/ 951 h 1260"/>
                  <a:gd name="T32" fmla="*/ 1973 w 4168"/>
                  <a:gd name="T33" fmla="*/ 922 h 1260"/>
                  <a:gd name="T34" fmla="*/ 2069 w 4168"/>
                  <a:gd name="T35" fmla="*/ 855 h 1260"/>
                  <a:gd name="T36" fmla="*/ 2224 w 4168"/>
                  <a:gd name="T37" fmla="*/ 855 h 1260"/>
                  <a:gd name="T38" fmla="*/ 2675 w 4168"/>
                  <a:gd name="T39" fmla="*/ 726 h 1260"/>
                  <a:gd name="T40" fmla="*/ 2993 w 4168"/>
                  <a:gd name="T41" fmla="*/ 596 h 1260"/>
                  <a:gd name="T42" fmla="*/ 3240 w 4168"/>
                  <a:gd name="T43" fmla="*/ 437 h 1260"/>
                  <a:gd name="T44" fmla="*/ 3373 w 4168"/>
                  <a:gd name="T45" fmla="*/ 371 h 1260"/>
                  <a:gd name="T46" fmla="*/ 3691 w 4168"/>
                  <a:gd name="T47" fmla="*/ 258 h 1260"/>
                  <a:gd name="T48" fmla="*/ 4121 w 4168"/>
                  <a:gd name="T49" fmla="*/ 17 h 1260"/>
                  <a:gd name="T50" fmla="*/ 4008 w 4168"/>
                  <a:gd name="T51" fmla="*/ 108 h 1260"/>
                  <a:gd name="T52" fmla="*/ 3841 w 4168"/>
                  <a:gd name="T53" fmla="*/ 263 h 1260"/>
                  <a:gd name="T54" fmla="*/ 3716 w 4168"/>
                  <a:gd name="T55" fmla="*/ 359 h 1260"/>
                  <a:gd name="T56" fmla="*/ 3461 w 4168"/>
                  <a:gd name="T57" fmla="*/ 471 h 1260"/>
                  <a:gd name="T58" fmla="*/ 3097 w 4168"/>
                  <a:gd name="T59" fmla="*/ 671 h 1260"/>
                  <a:gd name="T60" fmla="*/ 2763 w 4168"/>
                  <a:gd name="T61" fmla="*/ 834 h 1260"/>
                  <a:gd name="T62" fmla="*/ 2454 w 4168"/>
                  <a:gd name="T63" fmla="*/ 963 h 1260"/>
                  <a:gd name="T64" fmla="*/ 2299 w 4168"/>
                  <a:gd name="T65" fmla="*/ 963 h 1260"/>
                  <a:gd name="T66" fmla="*/ 2183 w 4168"/>
                  <a:gd name="T67" fmla="*/ 1000 h 1260"/>
                  <a:gd name="T68" fmla="*/ 2170 w 4168"/>
                  <a:gd name="T69" fmla="*/ 1105 h 1260"/>
                  <a:gd name="T70" fmla="*/ 1952 w 4168"/>
                  <a:gd name="T71" fmla="*/ 1096 h 1260"/>
                  <a:gd name="T72" fmla="*/ 1719 w 4168"/>
                  <a:gd name="T73" fmla="*/ 1172 h 1260"/>
                  <a:gd name="T74" fmla="*/ 1614 w 4168"/>
                  <a:gd name="T75" fmla="*/ 1246 h 1260"/>
                  <a:gd name="T76" fmla="*/ 1539 w 4168"/>
                  <a:gd name="T77" fmla="*/ 1230 h 1260"/>
                  <a:gd name="T78" fmla="*/ 1472 w 4168"/>
                  <a:gd name="T79" fmla="*/ 1139 h 1260"/>
                  <a:gd name="T80" fmla="*/ 1388 w 4168"/>
                  <a:gd name="T81" fmla="*/ 1151 h 1260"/>
                  <a:gd name="T82" fmla="*/ 1326 w 4168"/>
                  <a:gd name="T83" fmla="*/ 1176 h 1260"/>
                  <a:gd name="T84" fmla="*/ 1134 w 4168"/>
                  <a:gd name="T85" fmla="*/ 1151 h 1260"/>
                  <a:gd name="T86" fmla="*/ 979 w 4168"/>
                  <a:gd name="T87" fmla="*/ 1160 h 1260"/>
                  <a:gd name="T88" fmla="*/ 816 w 4168"/>
                  <a:gd name="T89" fmla="*/ 1125 h 1260"/>
                  <a:gd name="T90" fmla="*/ 670 w 4168"/>
                  <a:gd name="T91" fmla="*/ 1088 h 1260"/>
                  <a:gd name="T92" fmla="*/ 498 w 4168"/>
                  <a:gd name="T93" fmla="*/ 1072 h 1260"/>
                  <a:gd name="T94" fmla="*/ 482 w 4168"/>
                  <a:gd name="T95" fmla="*/ 1030 h 1260"/>
                  <a:gd name="T96" fmla="*/ 419 w 4168"/>
                  <a:gd name="T97" fmla="*/ 988 h 1260"/>
                  <a:gd name="T98" fmla="*/ 310 w 4168"/>
                  <a:gd name="T99" fmla="*/ 980 h 1260"/>
                  <a:gd name="T100" fmla="*/ 290 w 4168"/>
                  <a:gd name="T101" fmla="*/ 951 h 1260"/>
                  <a:gd name="T102" fmla="*/ 260 w 4168"/>
                  <a:gd name="T103" fmla="*/ 918 h 1260"/>
                  <a:gd name="T104" fmla="*/ 130 w 4168"/>
                  <a:gd name="T105" fmla="*/ 871 h 1260"/>
                  <a:gd name="T106" fmla="*/ 63 w 4168"/>
                  <a:gd name="T107" fmla="*/ 859 h 1260"/>
                  <a:gd name="T108" fmla="*/ 22 w 4168"/>
                  <a:gd name="T109" fmla="*/ 867 h 1260"/>
                  <a:gd name="T110" fmla="*/ 202 w 4168"/>
                  <a:gd name="T111" fmla="*/ 846 h 1260"/>
                  <a:gd name="T112" fmla="*/ 607 w 4168"/>
                  <a:gd name="T113" fmla="*/ 738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68" h="1260">
                    <a:moveTo>
                      <a:pt x="670" y="713"/>
                    </a:moveTo>
                    <a:lnTo>
                      <a:pt x="662" y="730"/>
                    </a:lnTo>
                    <a:lnTo>
                      <a:pt x="648" y="746"/>
                    </a:lnTo>
                    <a:lnTo>
                      <a:pt x="632" y="767"/>
                    </a:lnTo>
                    <a:lnTo>
                      <a:pt x="619" y="788"/>
                    </a:lnTo>
                    <a:lnTo>
                      <a:pt x="603" y="805"/>
                    </a:lnTo>
                    <a:lnTo>
                      <a:pt x="590" y="826"/>
                    </a:lnTo>
                    <a:lnTo>
                      <a:pt x="578" y="846"/>
                    </a:lnTo>
                    <a:lnTo>
                      <a:pt x="574" y="867"/>
                    </a:lnTo>
                    <a:lnTo>
                      <a:pt x="574" y="884"/>
                    </a:lnTo>
                    <a:lnTo>
                      <a:pt x="586" y="900"/>
                    </a:lnTo>
                    <a:lnTo>
                      <a:pt x="590" y="908"/>
                    </a:lnTo>
                    <a:lnTo>
                      <a:pt x="599" y="914"/>
                    </a:lnTo>
                    <a:lnTo>
                      <a:pt x="607" y="918"/>
                    </a:lnTo>
                    <a:lnTo>
                      <a:pt x="615" y="922"/>
                    </a:lnTo>
                    <a:lnTo>
                      <a:pt x="623" y="926"/>
                    </a:lnTo>
                    <a:lnTo>
                      <a:pt x="632" y="926"/>
                    </a:lnTo>
                    <a:lnTo>
                      <a:pt x="640" y="930"/>
                    </a:lnTo>
                    <a:lnTo>
                      <a:pt x="648" y="934"/>
                    </a:lnTo>
                    <a:lnTo>
                      <a:pt x="656" y="934"/>
                    </a:lnTo>
                    <a:lnTo>
                      <a:pt x="666" y="938"/>
                    </a:lnTo>
                    <a:lnTo>
                      <a:pt x="682" y="938"/>
                    </a:lnTo>
                    <a:lnTo>
                      <a:pt x="699" y="934"/>
                    </a:lnTo>
                    <a:lnTo>
                      <a:pt x="711" y="930"/>
                    </a:lnTo>
                    <a:lnTo>
                      <a:pt x="724" y="918"/>
                    </a:lnTo>
                    <a:lnTo>
                      <a:pt x="736" y="904"/>
                    </a:lnTo>
                    <a:lnTo>
                      <a:pt x="744" y="888"/>
                    </a:lnTo>
                    <a:lnTo>
                      <a:pt x="758" y="871"/>
                    </a:lnTo>
                    <a:lnTo>
                      <a:pt x="766" y="855"/>
                    </a:lnTo>
                    <a:lnTo>
                      <a:pt x="774" y="834"/>
                    </a:lnTo>
                    <a:lnTo>
                      <a:pt x="782" y="817"/>
                    </a:lnTo>
                    <a:lnTo>
                      <a:pt x="782" y="834"/>
                    </a:lnTo>
                    <a:lnTo>
                      <a:pt x="778" y="846"/>
                    </a:lnTo>
                    <a:lnTo>
                      <a:pt x="782" y="863"/>
                    </a:lnTo>
                    <a:lnTo>
                      <a:pt x="787" y="879"/>
                    </a:lnTo>
                    <a:lnTo>
                      <a:pt x="791" y="892"/>
                    </a:lnTo>
                    <a:lnTo>
                      <a:pt x="795" y="908"/>
                    </a:lnTo>
                    <a:lnTo>
                      <a:pt x="803" y="922"/>
                    </a:lnTo>
                    <a:lnTo>
                      <a:pt x="811" y="930"/>
                    </a:lnTo>
                    <a:lnTo>
                      <a:pt x="824" y="938"/>
                    </a:lnTo>
                    <a:lnTo>
                      <a:pt x="836" y="943"/>
                    </a:lnTo>
                    <a:lnTo>
                      <a:pt x="870" y="951"/>
                    </a:lnTo>
                    <a:lnTo>
                      <a:pt x="903" y="955"/>
                    </a:lnTo>
                    <a:lnTo>
                      <a:pt x="936" y="951"/>
                    </a:lnTo>
                    <a:lnTo>
                      <a:pt x="966" y="943"/>
                    </a:lnTo>
                    <a:lnTo>
                      <a:pt x="999" y="934"/>
                    </a:lnTo>
                    <a:lnTo>
                      <a:pt x="1028" y="918"/>
                    </a:lnTo>
                    <a:lnTo>
                      <a:pt x="1058" y="900"/>
                    </a:lnTo>
                    <a:lnTo>
                      <a:pt x="1083" y="879"/>
                    </a:lnTo>
                    <a:lnTo>
                      <a:pt x="1104" y="855"/>
                    </a:lnTo>
                    <a:lnTo>
                      <a:pt x="1125" y="826"/>
                    </a:lnTo>
                    <a:lnTo>
                      <a:pt x="1120" y="846"/>
                    </a:lnTo>
                    <a:lnTo>
                      <a:pt x="1120" y="859"/>
                    </a:lnTo>
                    <a:lnTo>
                      <a:pt x="1120" y="871"/>
                    </a:lnTo>
                    <a:lnTo>
                      <a:pt x="1120" y="888"/>
                    </a:lnTo>
                    <a:lnTo>
                      <a:pt x="1120" y="900"/>
                    </a:lnTo>
                    <a:lnTo>
                      <a:pt x="1125" y="908"/>
                    </a:lnTo>
                    <a:lnTo>
                      <a:pt x="1129" y="922"/>
                    </a:lnTo>
                    <a:lnTo>
                      <a:pt x="1134" y="934"/>
                    </a:lnTo>
                    <a:lnTo>
                      <a:pt x="1146" y="951"/>
                    </a:lnTo>
                    <a:lnTo>
                      <a:pt x="1159" y="963"/>
                    </a:lnTo>
                    <a:lnTo>
                      <a:pt x="1171" y="976"/>
                    </a:lnTo>
                    <a:lnTo>
                      <a:pt x="1196" y="984"/>
                    </a:lnTo>
                    <a:lnTo>
                      <a:pt x="1221" y="988"/>
                    </a:lnTo>
                    <a:lnTo>
                      <a:pt x="1251" y="988"/>
                    </a:lnTo>
                    <a:lnTo>
                      <a:pt x="1279" y="980"/>
                    </a:lnTo>
                    <a:lnTo>
                      <a:pt x="1308" y="971"/>
                    </a:lnTo>
                    <a:lnTo>
                      <a:pt x="1343" y="955"/>
                    </a:lnTo>
                    <a:lnTo>
                      <a:pt x="1371" y="934"/>
                    </a:lnTo>
                    <a:lnTo>
                      <a:pt x="1396" y="914"/>
                    </a:lnTo>
                    <a:lnTo>
                      <a:pt x="1422" y="884"/>
                    </a:lnTo>
                    <a:lnTo>
                      <a:pt x="1414" y="900"/>
                    </a:lnTo>
                    <a:lnTo>
                      <a:pt x="1409" y="918"/>
                    </a:lnTo>
                    <a:lnTo>
                      <a:pt x="1409" y="934"/>
                    </a:lnTo>
                    <a:lnTo>
                      <a:pt x="1409" y="951"/>
                    </a:lnTo>
                    <a:lnTo>
                      <a:pt x="1414" y="967"/>
                    </a:lnTo>
                    <a:lnTo>
                      <a:pt x="1422" y="980"/>
                    </a:lnTo>
                    <a:lnTo>
                      <a:pt x="1430" y="992"/>
                    </a:lnTo>
                    <a:lnTo>
                      <a:pt x="1443" y="1005"/>
                    </a:lnTo>
                    <a:lnTo>
                      <a:pt x="1459" y="1013"/>
                    </a:lnTo>
                    <a:lnTo>
                      <a:pt x="1472" y="1017"/>
                    </a:lnTo>
                    <a:lnTo>
                      <a:pt x="1505" y="1017"/>
                    </a:lnTo>
                    <a:lnTo>
                      <a:pt x="1539" y="1021"/>
                    </a:lnTo>
                    <a:lnTo>
                      <a:pt x="1572" y="1017"/>
                    </a:lnTo>
                    <a:lnTo>
                      <a:pt x="1606" y="1013"/>
                    </a:lnTo>
                    <a:lnTo>
                      <a:pt x="1639" y="1009"/>
                    </a:lnTo>
                    <a:lnTo>
                      <a:pt x="1672" y="1000"/>
                    </a:lnTo>
                    <a:lnTo>
                      <a:pt x="1706" y="988"/>
                    </a:lnTo>
                    <a:lnTo>
                      <a:pt x="1739" y="976"/>
                    </a:lnTo>
                    <a:lnTo>
                      <a:pt x="1772" y="963"/>
                    </a:lnTo>
                    <a:lnTo>
                      <a:pt x="1802" y="947"/>
                    </a:lnTo>
                    <a:lnTo>
                      <a:pt x="1823" y="938"/>
                    </a:lnTo>
                    <a:lnTo>
                      <a:pt x="1840" y="938"/>
                    </a:lnTo>
                    <a:lnTo>
                      <a:pt x="1856" y="938"/>
                    </a:lnTo>
                    <a:lnTo>
                      <a:pt x="1868" y="947"/>
                    </a:lnTo>
                    <a:lnTo>
                      <a:pt x="1877" y="951"/>
                    </a:lnTo>
                    <a:lnTo>
                      <a:pt x="1890" y="959"/>
                    </a:lnTo>
                    <a:lnTo>
                      <a:pt x="1903" y="963"/>
                    </a:lnTo>
                    <a:lnTo>
                      <a:pt x="1915" y="959"/>
                    </a:lnTo>
                    <a:lnTo>
                      <a:pt x="1932" y="951"/>
                    </a:lnTo>
                    <a:lnTo>
                      <a:pt x="1952" y="938"/>
                    </a:lnTo>
                    <a:lnTo>
                      <a:pt x="1973" y="922"/>
                    </a:lnTo>
                    <a:lnTo>
                      <a:pt x="1995" y="904"/>
                    </a:lnTo>
                    <a:lnTo>
                      <a:pt x="2011" y="892"/>
                    </a:lnTo>
                    <a:lnTo>
                      <a:pt x="2028" y="879"/>
                    </a:lnTo>
                    <a:lnTo>
                      <a:pt x="2044" y="871"/>
                    </a:lnTo>
                    <a:lnTo>
                      <a:pt x="2057" y="863"/>
                    </a:lnTo>
                    <a:lnTo>
                      <a:pt x="2069" y="855"/>
                    </a:lnTo>
                    <a:lnTo>
                      <a:pt x="2078" y="851"/>
                    </a:lnTo>
                    <a:lnTo>
                      <a:pt x="2078" y="846"/>
                    </a:lnTo>
                    <a:lnTo>
                      <a:pt x="2078" y="842"/>
                    </a:lnTo>
                    <a:lnTo>
                      <a:pt x="2115" y="855"/>
                    </a:lnTo>
                    <a:lnTo>
                      <a:pt x="2166" y="859"/>
                    </a:lnTo>
                    <a:lnTo>
                      <a:pt x="2224" y="855"/>
                    </a:lnTo>
                    <a:lnTo>
                      <a:pt x="2291" y="846"/>
                    </a:lnTo>
                    <a:lnTo>
                      <a:pt x="2367" y="830"/>
                    </a:lnTo>
                    <a:lnTo>
                      <a:pt x="2446" y="809"/>
                    </a:lnTo>
                    <a:lnTo>
                      <a:pt x="2525" y="783"/>
                    </a:lnTo>
                    <a:lnTo>
                      <a:pt x="2600" y="754"/>
                    </a:lnTo>
                    <a:lnTo>
                      <a:pt x="2675" y="726"/>
                    </a:lnTo>
                    <a:lnTo>
                      <a:pt x="2747" y="697"/>
                    </a:lnTo>
                    <a:lnTo>
                      <a:pt x="2792" y="675"/>
                    </a:lnTo>
                    <a:lnTo>
                      <a:pt x="2843" y="658"/>
                    </a:lnTo>
                    <a:lnTo>
                      <a:pt x="2892" y="638"/>
                    </a:lnTo>
                    <a:lnTo>
                      <a:pt x="2943" y="617"/>
                    </a:lnTo>
                    <a:lnTo>
                      <a:pt x="2993" y="596"/>
                    </a:lnTo>
                    <a:lnTo>
                      <a:pt x="3039" y="576"/>
                    </a:lnTo>
                    <a:lnTo>
                      <a:pt x="3089" y="550"/>
                    </a:lnTo>
                    <a:lnTo>
                      <a:pt x="3135" y="521"/>
                    </a:lnTo>
                    <a:lnTo>
                      <a:pt x="3181" y="488"/>
                    </a:lnTo>
                    <a:lnTo>
                      <a:pt x="3223" y="450"/>
                    </a:lnTo>
                    <a:lnTo>
                      <a:pt x="3240" y="437"/>
                    </a:lnTo>
                    <a:lnTo>
                      <a:pt x="3260" y="421"/>
                    </a:lnTo>
                    <a:lnTo>
                      <a:pt x="3281" y="408"/>
                    </a:lnTo>
                    <a:lnTo>
                      <a:pt x="3303" y="396"/>
                    </a:lnTo>
                    <a:lnTo>
                      <a:pt x="3327" y="388"/>
                    </a:lnTo>
                    <a:lnTo>
                      <a:pt x="3348" y="379"/>
                    </a:lnTo>
                    <a:lnTo>
                      <a:pt x="3373" y="371"/>
                    </a:lnTo>
                    <a:lnTo>
                      <a:pt x="3399" y="367"/>
                    </a:lnTo>
                    <a:lnTo>
                      <a:pt x="3424" y="359"/>
                    </a:lnTo>
                    <a:lnTo>
                      <a:pt x="3448" y="355"/>
                    </a:lnTo>
                    <a:lnTo>
                      <a:pt x="3528" y="329"/>
                    </a:lnTo>
                    <a:lnTo>
                      <a:pt x="3612" y="300"/>
                    </a:lnTo>
                    <a:lnTo>
                      <a:pt x="3691" y="258"/>
                    </a:lnTo>
                    <a:lnTo>
                      <a:pt x="3775" y="216"/>
                    </a:lnTo>
                    <a:lnTo>
                      <a:pt x="3853" y="171"/>
                    </a:lnTo>
                    <a:lnTo>
                      <a:pt x="3929" y="125"/>
                    </a:lnTo>
                    <a:lnTo>
                      <a:pt x="3996" y="83"/>
                    </a:lnTo>
                    <a:lnTo>
                      <a:pt x="4063" y="46"/>
                    </a:lnTo>
                    <a:lnTo>
                      <a:pt x="4121" y="17"/>
                    </a:lnTo>
                    <a:lnTo>
                      <a:pt x="4168" y="0"/>
                    </a:lnTo>
                    <a:lnTo>
                      <a:pt x="4129" y="17"/>
                    </a:lnTo>
                    <a:lnTo>
                      <a:pt x="4096" y="33"/>
                    </a:lnTo>
                    <a:lnTo>
                      <a:pt x="4067" y="58"/>
                    </a:lnTo>
                    <a:lnTo>
                      <a:pt x="4037" y="83"/>
                    </a:lnTo>
                    <a:lnTo>
                      <a:pt x="4008" y="108"/>
                    </a:lnTo>
                    <a:lnTo>
                      <a:pt x="3980" y="138"/>
                    </a:lnTo>
                    <a:lnTo>
                      <a:pt x="3951" y="166"/>
                    </a:lnTo>
                    <a:lnTo>
                      <a:pt x="3925" y="191"/>
                    </a:lnTo>
                    <a:lnTo>
                      <a:pt x="3892" y="220"/>
                    </a:lnTo>
                    <a:lnTo>
                      <a:pt x="3863" y="246"/>
                    </a:lnTo>
                    <a:lnTo>
                      <a:pt x="3841" y="263"/>
                    </a:lnTo>
                    <a:lnTo>
                      <a:pt x="3820" y="279"/>
                    </a:lnTo>
                    <a:lnTo>
                      <a:pt x="3800" y="296"/>
                    </a:lnTo>
                    <a:lnTo>
                      <a:pt x="3779" y="312"/>
                    </a:lnTo>
                    <a:lnTo>
                      <a:pt x="3757" y="329"/>
                    </a:lnTo>
                    <a:lnTo>
                      <a:pt x="3737" y="342"/>
                    </a:lnTo>
                    <a:lnTo>
                      <a:pt x="3716" y="359"/>
                    </a:lnTo>
                    <a:lnTo>
                      <a:pt x="3695" y="371"/>
                    </a:lnTo>
                    <a:lnTo>
                      <a:pt x="3671" y="383"/>
                    </a:lnTo>
                    <a:lnTo>
                      <a:pt x="3645" y="396"/>
                    </a:lnTo>
                    <a:lnTo>
                      <a:pt x="3587" y="417"/>
                    </a:lnTo>
                    <a:lnTo>
                      <a:pt x="3524" y="445"/>
                    </a:lnTo>
                    <a:lnTo>
                      <a:pt x="3461" y="471"/>
                    </a:lnTo>
                    <a:lnTo>
                      <a:pt x="3399" y="500"/>
                    </a:lnTo>
                    <a:lnTo>
                      <a:pt x="3336" y="533"/>
                    </a:lnTo>
                    <a:lnTo>
                      <a:pt x="3277" y="566"/>
                    </a:lnTo>
                    <a:lnTo>
                      <a:pt x="3215" y="600"/>
                    </a:lnTo>
                    <a:lnTo>
                      <a:pt x="3156" y="634"/>
                    </a:lnTo>
                    <a:lnTo>
                      <a:pt x="3097" y="671"/>
                    </a:lnTo>
                    <a:lnTo>
                      <a:pt x="3043" y="709"/>
                    </a:lnTo>
                    <a:lnTo>
                      <a:pt x="2989" y="742"/>
                    </a:lnTo>
                    <a:lnTo>
                      <a:pt x="2935" y="767"/>
                    </a:lnTo>
                    <a:lnTo>
                      <a:pt x="2880" y="792"/>
                    </a:lnTo>
                    <a:lnTo>
                      <a:pt x="2822" y="813"/>
                    </a:lnTo>
                    <a:lnTo>
                      <a:pt x="2763" y="834"/>
                    </a:lnTo>
                    <a:lnTo>
                      <a:pt x="2704" y="855"/>
                    </a:lnTo>
                    <a:lnTo>
                      <a:pt x="2647" y="875"/>
                    </a:lnTo>
                    <a:lnTo>
                      <a:pt x="2588" y="896"/>
                    </a:lnTo>
                    <a:lnTo>
                      <a:pt x="2529" y="926"/>
                    </a:lnTo>
                    <a:lnTo>
                      <a:pt x="2475" y="955"/>
                    </a:lnTo>
                    <a:lnTo>
                      <a:pt x="2454" y="963"/>
                    </a:lnTo>
                    <a:lnTo>
                      <a:pt x="2429" y="967"/>
                    </a:lnTo>
                    <a:lnTo>
                      <a:pt x="2404" y="971"/>
                    </a:lnTo>
                    <a:lnTo>
                      <a:pt x="2379" y="971"/>
                    </a:lnTo>
                    <a:lnTo>
                      <a:pt x="2354" y="967"/>
                    </a:lnTo>
                    <a:lnTo>
                      <a:pt x="2328" y="963"/>
                    </a:lnTo>
                    <a:lnTo>
                      <a:pt x="2299" y="963"/>
                    </a:lnTo>
                    <a:lnTo>
                      <a:pt x="2275" y="963"/>
                    </a:lnTo>
                    <a:lnTo>
                      <a:pt x="2249" y="967"/>
                    </a:lnTo>
                    <a:lnTo>
                      <a:pt x="2228" y="971"/>
                    </a:lnTo>
                    <a:lnTo>
                      <a:pt x="2212" y="980"/>
                    </a:lnTo>
                    <a:lnTo>
                      <a:pt x="2195" y="988"/>
                    </a:lnTo>
                    <a:lnTo>
                      <a:pt x="2183" y="1000"/>
                    </a:lnTo>
                    <a:lnTo>
                      <a:pt x="2174" y="1017"/>
                    </a:lnTo>
                    <a:lnTo>
                      <a:pt x="2170" y="1030"/>
                    </a:lnTo>
                    <a:lnTo>
                      <a:pt x="2166" y="1047"/>
                    </a:lnTo>
                    <a:lnTo>
                      <a:pt x="2166" y="1068"/>
                    </a:lnTo>
                    <a:lnTo>
                      <a:pt x="2166" y="1084"/>
                    </a:lnTo>
                    <a:lnTo>
                      <a:pt x="2170" y="1105"/>
                    </a:lnTo>
                    <a:lnTo>
                      <a:pt x="2178" y="1125"/>
                    </a:lnTo>
                    <a:lnTo>
                      <a:pt x="2136" y="1109"/>
                    </a:lnTo>
                    <a:lnTo>
                      <a:pt x="2095" y="1101"/>
                    </a:lnTo>
                    <a:lnTo>
                      <a:pt x="2048" y="1096"/>
                    </a:lnTo>
                    <a:lnTo>
                      <a:pt x="1999" y="1096"/>
                    </a:lnTo>
                    <a:lnTo>
                      <a:pt x="1952" y="1096"/>
                    </a:lnTo>
                    <a:lnTo>
                      <a:pt x="1907" y="1105"/>
                    </a:lnTo>
                    <a:lnTo>
                      <a:pt x="1856" y="1117"/>
                    </a:lnTo>
                    <a:lnTo>
                      <a:pt x="1815" y="1130"/>
                    </a:lnTo>
                    <a:lnTo>
                      <a:pt x="1772" y="1147"/>
                    </a:lnTo>
                    <a:lnTo>
                      <a:pt x="1731" y="1164"/>
                    </a:lnTo>
                    <a:lnTo>
                      <a:pt x="1719" y="1172"/>
                    </a:lnTo>
                    <a:lnTo>
                      <a:pt x="1702" y="1184"/>
                    </a:lnTo>
                    <a:lnTo>
                      <a:pt x="1685" y="1197"/>
                    </a:lnTo>
                    <a:lnTo>
                      <a:pt x="1668" y="1209"/>
                    </a:lnTo>
                    <a:lnTo>
                      <a:pt x="1651" y="1222"/>
                    </a:lnTo>
                    <a:lnTo>
                      <a:pt x="1635" y="1234"/>
                    </a:lnTo>
                    <a:lnTo>
                      <a:pt x="1614" y="1246"/>
                    </a:lnTo>
                    <a:lnTo>
                      <a:pt x="1597" y="1256"/>
                    </a:lnTo>
                    <a:lnTo>
                      <a:pt x="1576" y="1260"/>
                    </a:lnTo>
                    <a:lnTo>
                      <a:pt x="1560" y="1260"/>
                    </a:lnTo>
                    <a:lnTo>
                      <a:pt x="1551" y="1256"/>
                    </a:lnTo>
                    <a:lnTo>
                      <a:pt x="1543" y="1242"/>
                    </a:lnTo>
                    <a:lnTo>
                      <a:pt x="1539" y="1230"/>
                    </a:lnTo>
                    <a:lnTo>
                      <a:pt x="1531" y="1217"/>
                    </a:lnTo>
                    <a:lnTo>
                      <a:pt x="1526" y="1201"/>
                    </a:lnTo>
                    <a:lnTo>
                      <a:pt x="1518" y="1184"/>
                    </a:lnTo>
                    <a:lnTo>
                      <a:pt x="1505" y="1168"/>
                    </a:lnTo>
                    <a:lnTo>
                      <a:pt x="1492" y="1151"/>
                    </a:lnTo>
                    <a:lnTo>
                      <a:pt x="1472" y="1139"/>
                    </a:lnTo>
                    <a:lnTo>
                      <a:pt x="1443" y="1130"/>
                    </a:lnTo>
                    <a:lnTo>
                      <a:pt x="1430" y="1130"/>
                    </a:lnTo>
                    <a:lnTo>
                      <a:pt x="1418" y="1130"/>
                    </a:lnTo>
                    <a:lnTo>
                      <a:pt x="1409" y="1134"/>
                    </a:lnTo>
                    <a:lnTo>
                      <a:pt x="1396" y="1143"/>
                    </a:lnTo>
                    <a:lnTo>
                      <a:pt x="1388" y="1151"/>
                    </a:lnTo>
                    <a:lnTo>
                      <a:pt x="1376" y="1160"/>
                    </a:lnTo>
                    <a:lnTo>
                      <a:pt x="1367" y="1168"/>
                    </a:lnTo>
                    <a:lnTo>
                      <a:pt x="1359" y="1180"/>
                    </a:lnTo>
                    <a:lnTo>
                      <a:pt x="1351" y="1193"/>
                    </a:lnTo>
                    <a:lnTo>
                      <a:pt x="1343" y="1201"/>
                    </a:lnTo>
                    <a:lnTo>
                      <a:pt x="1326" y="1176"/>
                    </a:lnTo>
                    <a:lnTo>
                      <a:pt x="1300" y="1160"/>
                    </a:lnTo>
                    <a:lnTo>
                      <a:pt x="1271" y="1143"/>
                    </a:lnTo>
                    <a:lnTo>
                      <a:pt x="1238" y="1139"/>
                    </a:lnTo>
                    <a:lnTo>
                      <a:pt x="1204" y="1134"/>
                    </a:lnTo>
                    <a:lnTo>
                      <a:pt x="1167" y="1139"/>
                    </a:lnTo>
                    <a:lnTo>
                      <a:pt x="1134" y="1151"/>
                    </a:lnTo>
                    <a:lnTo>
                      <a:pt x="1104" y="1168"/>
                    </a:lnTo>
                    <a:lnTo>
                      <a:pt x="1075" y="1193"/>
                    </a:lnTo>
                    <a:lnTo>
                      <a:pt x="1050" y="1222"/>
                    </a:lnTo>
                    <a:lnTo>
                      <a:pt x="1024" y="1197"/>
                    </a:lnTo>
                    <a:lnTo>
                      <a:pt x="1004" y="1176"/>
                    </a:lnTo>
                    <a:lnTo>
                      <a:pt x="979" y="1160"/>
                    </a:lnTo>
                    <a:lnTo>
                      <a:pt x="954" y="1147"/>
                    </a:lnTo>
                    <a:lnTo>
                      <a:pt x="928" y="1139"/>
                    </a:lnTo>
                    <a:lnTo>
                      <a:pt x="903" y="1134"/>
                    </a:lnTo>
                    <a:lnTo>
                      <a:pt x="879" y="1130"/>
                    </a:lnTo>
                    <a:lnTo>
                      <a:pt x="850" y="1125"/>
                    </a:lnTo>
                    <a:lnTo>
                      <a:pt x="816" y="1125"/>
                    </a:lnTo>
                    <a:lnTo>
                      <a:pt x="782" y="1125"/>
                    </a:lnTo>
                    <a:lnTo>
                      <a:pt x="758" y="1121"/>
                    </a:lnTo>
                    <a:lnTo>
                      <a:pt x="736" y="1117"/>
                    </a:lnTo>
                    <a:lnTo>
                      <a:pt x="711" y="1109"/>
                    </a:lnTo>
                    <a:lnTo>
                      <a:pt x="690" y="1101"/>
                    </a:lnTo>
                    <a:lnTo>
                      <a:pt x="670" y="1088"/>
                    </a:lnTo>
                    <a:lnTo>
                      <a:pt x="644" y="1080"/>
                    </a:lnTo>
                    <a:lnTo>
                      <a:pt x="615" y="1076"/>
                    </a:lnTo>
                    <a:lnTo>
                      <a:pt x="582" y="1068"/>
                    </a:lnTo>
                    <a:lnTo>
                      <a:pt x="544" y="1068"/>
                    </a:lnTo>
                    <a:lnTo>
                      <a:pt x="502" y="1072"/>
                    </a:lnTo>
                    <a:lnTo>
                      <a:pt x="498" y="1072"/>
                    </a:lnTo>
                    <a:lnTo>
                      <a:pt x="494" y="1068"/>
                    </a:lnTo>
                    <a:lnTo>
                      <a:pt x="494" y="1063"/>
                    </a:lnTo>
                    <a:lnTo>
                      <a:pt x="490" y="1055"/>
                    </a:lnTo>
                    <a:lnTo>
                      <a:pt x="486" y="1047"/>
                    </a:lnTo>
                    <a:lnTo>
                      <a:pt x="486" y="1039"/>
                    </a:lnTo>
                    <a:lnTo>
                      <a:pt x="482" y="1030"/>
                    </a:lnTo>
                    <a:lnTo>
                      <a:pt x="478" y="1021"/>
                    </a:lnTo>
                    <a:lnTo>
                      <a:pt x="473" y="1017"/>
                    </a:lnTo>
                    <a:lnTo>
                      <a:pt x="468" y="1013"/>
                    </a:lnTo>
                    <a:lnTo>
                      <a:pt x="452" y="1000"/>
                    </a:lnTo>
                    <a:lnTo>
                      <a:pt x="435" y="992"/>
                    </a:lnTo>
                    <a:lnTo>
                      <a:pt x="419" y="988"/>
                    </a:lnTo>
                    <a:lnTo>
                      <a:pt x="402" y="984"/>
                    </a:lnTo>
                    <a:lnTo>
                      <a:pt x="382" y="984"/>
                    </a:lnTo>
                    <a:lnTo>
                      <a:pt x="364" y="984"/>
                    </a:lnTo>
                    <a:lnTo>
                      <a:pt x="347" y="984"/>
                    </a:lnTo>
                    <a:lnTo>
                      <a:pt x="327" y="980"/>
                    </a:lnTo>
                    <a:lnTo>
                      <a:pt x="310" y="980"/>
                    </a:lnTo>
                    <a:lnTo>
                      <a:pt x="294" y="980"/>
                    </a:lnTo>
                    <a:lnTo>
                      <a:pt x="294" y="971"/>
                    </a:lnTo>
                    <a:lnTo>
                      <a:pt x="294" y="967"/>
                    </a:lnTo>
                    <a:lnTo>
                      <a:pt x="294" y="959"/>
                    </a:lnTo>
                    <a:lnTo>
                      <a:pt x="294" y="955"/>
                    </a:lnTo>
                    <a:lnTo>
                      <a:pt x="290" y="951"/>
                    </a:lnTo>
                    <a:lnTo>
                      <a:pt x="290" y="947"/>
                    </a:lnTo>
                    <a:lnTo>
                      <a:pt x="285" y="943"/>
                    </a:lnTo>
                    <a:lnTo>
                      <a:pt x="280" y="938"/>
                    </a:lnTo>
                    <a:lnTo>
                      <a:pt x="280" y="934"/>
                    </a:lnTo>
                    <a:lnTo>
                      <a:pt x="276" y="930"/>
                    </a:lnTo>
                    <a:lnTo>
                      <a:pt x="260" y="918"/>
                    </a:lnTo>
                    <a:lnTo>
                      <a:pt x="239" y="904"/>
                    </a:lnTo>
                    <a:lnTo>
                      <a:pt x="222" y="896"/>
                    </a:lnTo>
                    <a:lnTo>
                      <a:pt x="202" y="888"/>
                    </a:lnTo>
                    <a:lnTo>
                      <a:pt x="176" y="879"/>
                    </a:lnTo>
                    <a:lnTo>
                      <a:pt x="155" y="875"/>
                    </a:lnTo>
                    <a:lnTo>
                      <a:pt x="130" y="871"/>
                    </a:lnTo>
                    <a:lnTo>
                      <a:pt x="110" y="871"/>
                    </a:lnTo>
                    <a:lnTo>
                      <a:pt x="84" y="867"/>
                    </a:lnTo>
                    <a:lnTo>
                      <a:pt x="63" y="863"/>
                    </a:lnTo>
                    <a:lnTo>
                      <a:pt x="67" y="863"/>
                    </a:lnTo>
                    <a:lnTo>
                      <a:pt x="72" y="863"/>
                    </a:lnTo>
                    <a:lnTo>
                      <a:pt x="63" y="859"/>
                    </a:lnTo>
                    <a:lnTo>
                      <a:pt x="59" y="859"/>
                    </a:lnTo>
                    <a:lnTo>
                      <a:pt x="51" y="859"/>
                    </a:lnTo>
                    <a:lnTo>
                      <a:pt x="43" y="859"/>
                    </a:lnTo>
                    <a:lnTo>
                      <a:pt x="34" y="863"/>
                    </a:lnTo>
                    <a:lnTo>
                      <a:pt x="30" y="863"/>
                    </a:lnTo>
                    <a:lnTo>
                      <a:pt x="22" y="867"/>
                    </a:lnTo>
                    <a:lnTo>
                      <a:pt x="14" y="871"/>
                    </a:lnTo>
                    <a:lnTo>
                      <a:pt x="5" y="871"/>
                    </a:lnTo>
                    <a:lnTo>
                      <a:pt x="0" y="875"/>
                    </a:lnTo>
                    <a:lnTo>
                      <a:pt x="67" y="867"/>
                    </a:lnTo>
                    <a:lnTo>
                      <a:pt x="135" y="855"/>
                    </a:lnTo>
                    <a:lnTo>
                      <a:pt x="202" y="846"/>
                    </a:lnTo>
                    <a:lnTo>
                      <a:pt x="272" y="830"/>
                    </a:lnTo>
                    <a:lnTo>
                      <a:pt x="339" y="817"/>
                    </a:lnTo>
                    <a:lnTo>
                      <a:pt x="406" y="797"/>
                    </a:lnTo>
                    <a:lnTo>
                      <a:pt x="478" y="779"/>
                    </a:lnTo>
                    <a:lnTo>
                      <a:pt x="540" y="759"/>
                    </a:lnTo>
                    <a:lnTo>
                      <a:pt x="607" y="738"/>
                    </a:lnTo>
                    <a:lnTo>
                      <a:pt x="670" y="713"/>
                    </a:lnTo>
                  </a:path>
                </a:pathLst>
              </a:custGeom>
              <a:noFill/>
              <a:ln w="0">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37" name="Freeform 65"/>
              <p:cNvSpPr>
                <a:spLocks/>
              </p:cNvSpPr>
              <p:nvPr/>
            </p:nvSpPr>
            <p:spPr bwMode="auto">
              <a:xfrm>
                <a:off x="1785" y="2051"/>
                <a:ext cx="68" cy="8"/>
              </a:xfrm>
              <a:custGeom>
                <a:avLst/>
                <a:gdLst>
                  <a:gd name="T0" fmla="*/ 17 w 2165"/>
                  <a:gd name="T1" fmla="*/ 25 h 250"/>
                  <a:gd name="T2" fmla="*/ 92 w 2165"/>
                  <a:gd name="T3" fmla="*/ 29 h 250"/>
                  <a:gd name="T4" fmla="*/ 180 w 2165"/>
                  <a:gd name="T5" fmla="*/ 20 h 250"/>
                  <a:gd name="T6" fmla="*/ 221 w 2165"/>
                  <a:gd name="T7" fmla="*/ 4 h 250"/>
                  <a:gd name="T8" fmla="*/ 234 w 2165"/>
                  <a:gd name="T9" fmla="*/ 49 h 250"/>
                  <a:gd name="T10" fmla="*/ 272 w 2165"/>
                  <a:gd name="T11" fmla="*/ 108 h 250"/>
                  <a:gd name="T12" fmla="*/ 346 w 2165"/>
                  <a:gd name="T13" fmla="*/ 125 h 250"/>
                  <a:gd name="T14" fmla="*/ 418 w 2165"/>
                  <a:gd name="T15" fmla="*/ 108 h 250"/>
                  <a:gd name="T16" fmla="*/ 448 w 2165"/>
                  <a:gd name="T17" fmla="*/ 92 h 250"/>
                  <a:gd name="T18" fmla="*/ 460 w 2165"/>
                  <a:gd name="T19" fmla="*/ 88 h 250"/>
                  <a:gd name="T20" fmla="*/ 526 w 2165"/>
                  <a:gd name="T21" fmla="*/ 121 h 250"/>
                  <a:gd name="T22" fmla="*/ 640 w 2165"/>
                  <a:gd name="T23" fmla="*/ 150 h 250"/>
                  <a:gd name="T24" fmla="*/ 761 w 2165"/>
                  <a:gd name="T25" fmla="*/ 121 h 250"/>
                  <a:gd name="T26" fmla="*/ 786 w 2165"/>
                  <a:gd name="T27" fmla="*/ 146 h 250"/>
                  <a:gd name="T28" fmla="*/ 861 w 2165"/>
                  <a:gd name="T29" fmla="*/ 184 h 250"/>
                  <a:gd name="T30" fmla="*/ 994 w 2165"/>
                  <a:gd name="T31" fmla="*/ 167 h 250"/>
                  <a:gd name="T32" fmla="*/ 1066 w 2165"/>
                  <a:gd name="T33" fmla="*/ 154 h 250"/>
                  <a:gd name="T34" fmla="*/ 1141 w 2165"/>
                  <a:gd name="T35" fmla="*/ 200 h 250"/>
                  <a:gd name="T36" fmla="*/ 1283 w 2165"/>
                  <a:gd name="T37" fmla="*/ 217 h 250"/>
                  <a:gd name="T38" fmla="*/ 1413 w 2165"/>
                  <a:gd name="T39" fmla="*/ 184 h 250"/>
                  <a:gd name="T40" fmla="*/ 1454 w 2165"/>
                  <a:gd name="T41" fmla="*/ 180 h 250"/>
                  <a:gd name="T42" fmla="*/ 1525 w 2165"/>
                  <a:gd name="T43" fmla="*/ 180 h 250"/>
                  <a:gd name="T44" fmla="*/ 1597 w 2165"/>
                  <a:gd name="T45" fmla="*/ 175 h 250"/>
                  <a:gd name="T46" fmla="*/ 1659 w 2165"/>
                  <a:gd name="T47" fmla="*/ 158 h 250"/>
                  <a:gd name="T48" fmla="*/ 1718 w 2165"/>
                  <a:gd name="T49" fmla="*/ 121 h 250"/>
                  <a:gd name="T50" fmla="*/ 1772 w 2165"/>
                  <a:gd name="T51" fmla="*/ 79 h 250"/>
                  <a:gd name="T52" fmla="*/ 1822 w 2165"/>
                  <a:gd name="T53" fmla="*/ 55 h 250"/>
                  <a:gd name="T54" fmla="*/ 1893 w 2165"/>
                  <a:gd name="T55" fmla="*/ 41 h 250"/>
                  <a:gd name="T56" fmla="*/ 2022 w 2165"/>
                  <a:gd name="T57" fmla="*/ 29 h 250"/>
                  <a:gd name="T58" fmla="*/ 2153 w 2165"/>
                  <a:gd name="T59" fmla="*/ 20 h 250"/>
                  <a:gd name="T60" fmla="*/ 2018 w 2165"/>
                  <a:gd name="T61" fmla="*/ 41 h 250"/>
                  <a:gd name="T62" fmla="*/ 1843 w 2165"/>
                  <a:gd name="T63" fmla="*/ 88 h 250"/>
                  <a:gd name="T64" fmla="*/ 1768 w 2165"/>
                  <a:gd name="T65" fmla="*/ 162 h 250"/>
                  <a:gd name="T66" fmla="*/ 1697 w 2165"/>
                  <a:gd name="T67" fmla="*/ 167 h 250"/>
                  <a:gd name="T68" fmla="*/ 1546 w 2165"/>
                  <a:gd name="T69" fmla="*/ 188 h 250"/>
                  <a:gd name="T70" fmla="*/ 1413 w 2165"/>
                  <a:gd name="T71" fmla="*/ 225 h 250"/>
                  <a:gd name="T72" fmla="*/ 1358 w 2165"/>
                  <a:gd name="T73" fmla="*/ 233 h 250"/>
                  <a:gd name="T74" fmla="*/ 1237 w 2165"/>
                  <a:gd name="T75" fmla="*/ 217 h 250"/>
                  <a:gd name="T76" fmla="*/ 1104 w 2165"/>
                  <a:gd name="T77" fmla="*/ 217 h 250"/>
                  <a:gd name="T78" fmla="*/ 1037 w 2165"/>
                  <a:gd name="T79" fmla="*/ 233 h 250"/>
                  <a:gd name="T80" fmla="*/ 974 w 2165"/>
                  <a:gd name="T81" fmla="*/ 204 h 250"/>
                  <a:gd name="T82" fmla="*/ 873 w 2165"/>
                  <a:gd name="T83" fmla="*/ 192 h 250"/>
                  <a:gd name="T84" fmla="*/ 781 w 2165"/>
                  <a:gd name="T85" fmla="*/ 250 h 250"/>
                  <a:gd name="T86" fmla="*/ 752 w 2165"/>
                  <a:gd name="T87" fmla="*/ 217 h 250"/>
                  <a:gd name="T88" fmla="*/ 677 w 2165"/>
                  <a:gd name="T89" fmla="*/ 171 h 250"/>
                  <a:gd name="T90" fmla="*/ 564 w 2165"/>
                  <a:gd name="T91" fmla="*/ 184 h 250"/>
                  <a:gd name="T92" fmla="*/ 506 w 2165"/>
                  <a:gd name="T93" fmla="*/ 200 h 250"/>
                  <a:gd name="T94" fmla="*/ 443 w 2165"/>
                  <a:gd name="T95" fmla="*/ 158 h 250"/>
                  <a:gd name="T96" fmla="*/ 338 w 2165"/>
                  <a:gd name="T97" fmla="*/ 146 h 250"/>
                  <a:gd name="T98" fmla="*/ 254 w 2165"/>
                  <a:gd name="T99" fmla="*/ 184 h 250"/>
                  <a:gd name="T100" fmla="*/ 238 w 2165"/>
                  <a:gd name="T101" fmla="*/ 154 h 250"/>
                  <a:gd name="T102" fmla="*/ 188 w 2165"/>
                  <a:gd name="T103" fmla="*/ 112 h 250"/>
                  <a:gd name="T104" fmla="*/ 92 w 2165"/>
                  <a:gd name="T105" fmla="*/ 88 h 250"/>
                  <a:gd name="T106" fmla="*/ 96 w 2165"/>
                  <a:gd name="T107" fmla="*/ 67 h 250"/>
                  <a:gd name="T108" fmla="*/ 76 w 2165"/>
                  <a:gd name="T109" fmla="*/ 41 h 250"/>
                  <a:gd name="T110" fmla="*/ 0 w 2165"/>
                  <a:gd name="T111" fmla="*/ 2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65" h="250">
                    <a:moveTo>
                      <a:pt x="0" y="20"/>
                    </a:moveTo>
                    <a:lnTo>
                      <a:pt x="4" y="20"/>
                    </a:lnTo>
                    <a:lnTo>
                      <a:pt x="17" y="25"/>
                    </a:lnTo>
                    <a:lnTo>
                      <a:pt x="37" y="25"/>
                    </a:lnTo>
                    <a:lnTo>
                      <a:pt x="62" y="25"/>
                    </a:lnTo>
                    <a:lnTo>
                      <a:pt x="92" y="29"/>
                    </a:lnTo>
                    <a:lnTo>
                      <a:pt x="121" y="29"/>
                    </a:lnTo>
                    <a:lnTo>
                      <a:pt x="154" y="25"/>
                    </a:lnTo>
                    <a:lnTo>
                      <a:pt x="180" y="20"/>
                    </a:lnTo>
                    <a:lnTo>
                      <a:pt x="205" y="12"/>
                    </a:lnTo>
                    <a:lnTo>
                      <a:pt x="221" y="0"/>
                    </a:lnTo>
                    <a:lnTo>
                      <a:pt x="221" y="4"/>
                    </a:lnTo>
                    <a:lnTo>
                      <a:pt x="226" y="16"/>
                    </a:lnTo>
                    <a:lnTo>
                      <a:pt x="230" y="29"/>
                    </a:lnTo>
                    <a:lnTo>
                      <a:pt x="234" y="49"/>
                    </a:lnTo>
                    <a:lnTo>
                      <a:pt x="242" y="71"/>
                    </a:lnTo>
                    <a:lnTo>
                      <a:pt x="254" y="92"/>
                    </a:lnTo>
                    <a:lnTo>
                      <a:pt x="272" y="108"/>
                    </a:lnTo>
                    <a:lnTo>
                      <a:pt x="293" y="121"/>
                    </a:lnTo>
                    <a:lnTo>
                      <a:pt x="317" y="125"/>
                    </a:lnTo>
                    <a:lnTo>
                      <a:pt x="346" y="125"/>
                    </a:lnTo>
                    <a:lnTo>
                      <a:pt x="376" y="121"/>
                    </a:lnTo>
                    <a:lnTo>
                      <a:pt x="401" y="112"/>
                    </a:lnTo>
                    <a:lnTo>
                      <a:pt x="418" y="108"/>
                    </a:lnTo>
                    <a:lnTo>
                      <a:pt x="430" y="100"/>
                    </a:lnTo>
                    <a:lnTo>
                      <a:pt x="443" y="96"/>
                    </a:lnTo>
                    <a:lnTo>
                      <a:pt x="448" y="92"/>
                    </a:lnTo>
                    <a:lnTo>
                      <a:pt x="452" y="88"/>
                    </a:lnTo>
                    <a:lnTo>
                      <a:pt x="452" y="84"/>
                    </a:lnTo>
                    <a:lnTo>
                      <a:pt x="460" y="88"/>
                    </a:lnTo>
                    <a:lnTo>
                      <a:pt x="472" y="96"/>
                    </a:lnTo>
                    <a:lnTo>
                      <a:pt x="497" y="108"/>
                    </a:lnTo>
                    <a:lnTo>
                      <a:pt x="526" y="121"/>
                    </a:lnTo>
                    <a:lnTo>
                      <a:pt x="560" y="133"/>
                    </a:lnTo>
                    <a:lnTo>
                      <a:pt x="598" y="141"/>
                    </a:lnTo>
                    <a:lnTo>
                      <a:pt x="640" y="150"/>
                    </a:lnTo>
                    <a:lnTo>
                      <a:pt x="681" y="150"/>
                    </a:lnTo>
                    <a:lnTo>
                      <a:pt x="723" y="137"/>
                    </a:lnTo>
                    <a:lnTo>
                      <a:pt x="761" y="121"/>
                    </a:lnTo>
                    <a:lnTo>
                      <a:pt x="765" y="125"/>
                    </a:lnTo>
                    <a:lnTo>
                      <a:pt x="773" y="133"/>
                    </a:lnTo>
                    <a:lnTo>
                      <a:pt x="786" y="146"/>
                    </a:lnTo>
                    <a:lnTo>
                      <a:pt x="806" y="158"/>
                    </a:lnTo>
                    <a:lnTo>
                      <a:pt x="832" y="175"/>
                    </a:lnTo>
                    <a:lnTo>
                      <a:pt x="861" y="184"/>
                    </a:lnTo>
                    <a:lnTo>
                      <a:pt x="898" y="188"/>
                    </a:lnTo>
                    <a:lnTo>
                      <a:pt x="945" y="184"/>
                    </a:lnTo>
                    <a:lnTo>
                      <a:pt x="994" y="167"/>
                    </a:lnTo>
                    <a:lnTo>
                      <a:pt x="1053" y="141"/>
                    </a:lnTo>
                    <a:lnTo>
                      <a:pt x="1057" y="146"/>
                    </a:lnTo>
                    <a:lnTo>
                      <a:pt x="1066" y="154"/>
                    </a:lnTo>
                    <a:lnTo>
                      <a:pt x="1086" y="171"/>
                    </a:lnTo>
                    <a:lnTo>
                      <a:pt x="1112" y="184"/>
                    </a:lnTo>
                    <a:lnTo>
                      <a:pt x="1141" y="200"/>
                    </a:lnTo>
                    <a:lnTo>
                      <a:pt x="1182" y="213"/>
                    </a:lnTo>
                    <a:lnTo>
                      <a:pt x="1229" y="221"/>
                    </a:lnTo>
                    <a:lnTo>
                      <a:pt x="1283" y="217"/>
                    </a:lnTo>
                    <a:lnTo>
                      <a:pt x="1341" y="209"/>
                    </a:lnTo>
                    <a:lnTo>
                      <a:pt x="1409" y="184"/>
                    </a:lnTo>
                    <a:lnTo>
                      <a:pt x="1413" y="184"/>
                    </a:lnTo>
                    <a:lnTo>
                      <a:pt x="1421" y="184"/>
                    </a:lnTo>
                    <a:lnTo>
                      <a:pt x="1438" y="180"/>
                    </a:lnTo>
                    <a:lnTo>
                      <a:pt x="1454" y="180"/>
                    </a:lnTo>
                    <a:lnTo>
                      <a:pt x="1475" y="180"/>
                    </a:lnTo>
                    <a:lnTo>
                      <a:pt x="1501" y="180"/>
                    </a:lnTo>
                    <a:lnTo>
                      <a:pt x="1525" y="180"/>
                    </a:lnTo>
                    <a:lnTo>
                      <a:pt x="1550" y="180"/>
                    </a:lnTo>
                    <a:lnTo>
                      <a:pt x="1576" y="180"/>
                    </a:lnTo>
                    <a:lnTo>
                      <a:pt x="1597" y="175"/>
                    </a:lnTo>
                    <a:lnTo>
                      <a:pt x="1617" y="175"/>
                    </a:lnTo>
                    <a:lnTo>
                      <a:pt x="1638" y="167"/>
                    </a:lnTo>
                    <a:lnTo>
                      <a:pt x="1659" y="158"/>
                    </a:lnTo>
                    <a:lnTo>
                      <a:pt x="1676" y="146"/>
                    </a:lnTo>
                    <a:lnTo>
                      <a:pt x="1697" y="133"/>
                    </a:lnTo>
                    <a:lnTo>
                      <a:pt x="1718" y="121"/>
                    </a:lnTo>
                    <a:lnTo>
                      <a:pt x="1734" y="104"/>
                    </a:lnTo>
                    <a:lnTo>
                      <a:pt x="1755" y="92"/>
                    </a:lnTo>
                    <a:lnTo>
                      <a:pt x="1772" y="79"/>
                    </a:lnTo>
                    <a:lnTo>
                      <a:pt x="1789" y="67"/>
                    </a:lnTo>
                    <a:lnTo>
                      <a:pt x="1805" y="59"/>
                    </a:lnTo>
                    <a:lnTo>
                      <a:pt x="1822" y="55"/>
                    </a:lnTo>
                    <a:lnTo>
                      <a:pt x="1843" y="45"/>
                    </a:lnTo>
                    <a:lnTo>
                      <a:pt x="1864" y="41"/>
                    </a:lnTo>
                    <a:lnTo>
                      <a:pt x="1893" y="41"/>
                    </a:lnTo>
                    <a:lnTo>
                      <a:pt x="1926" y="37"/>
                    </a:lnTo>
                    <a:lnTo>
                      <a:pt x="1973" y="33"/>
                    </a:lnTo>
                    <a:lnTo>
                      <a:pt x="2022" y="29"/>
                    </a:lnTo>
                    <a:lnTo>
                      <a:pt x="2090" y="25"/>
                    </a:lnTo>
                    <a:lnTo>
                      <a:pt x="2165" y="20"/>
                    </a:lnTo>
                    <a:lnTo>
                      <a:pt x="2153" y="20"/>
                    </a:lnTo>
                    <a:lnTo>
                      <a:pt x="2123" y="25"/>
                    </a:lnTo>
                    <a:lnTo>
                      <a:pt x="2077" y="33"/>
                    </a:lnTo>
                    <a:lnTo>
                      <a:pt x="2018" y="41"/>
                    </a:lnTo>
                    <a:lnTo>
                      <a:pt x="1956" y="55"/>
                    </a:lnTo>
                    <a:lnTo>
                      <a:pt x="1897" y="71"/>
                    </a:lnTo>
                    <a:lnTo>
                      <a:pt x="1843" y="88"/>
                    </a:lnTo>
                    <a:lnTo>
                      <a:pt x="1801" y="108"/>
                    </a:lnTo>
                    <a:lnTo>
                      <a:pt x="1772" y="133"/>
                    </a:lnTo>
                    <a:lnTo>
                      <a:pt x="1768" y="162"/>
                    </a:lnTo>
                    <a:lnTo>
                      <a:pt x="1759" y="162"/>
                    </a:lnTo>
                    <a:lnTo>
                      <a:pt x="1734" y="162"/>
                    </a:lnTo>
                    <a:lnTo>
                      <a:pt x="1697" y="167"/>
                    </a:lnTo>
                    <a:lnTo>
                      <a:pt x="1650" y="171"/>
                    </a:lnTo>
                    <a:lnTo>
                      <a:pt x="1597" y="180"/>
                    </a:lnTo>
                    <a:lnTo>
                      <a:pt x="1546" y="188"/>
                    </a:lnTo>
                    <a:lnTo>
                      <a:pt x="1492" y="196"/>
                    </a:lnTo>
                    <a:lnTo>
                      <a:pt x="1446" y="209"/>
                    </a:lnTo>
                    <a:lnTo>
                      <a:pt x="1413" y="225"/>
                    </a:lnTo>
                    <a:lnTo>
                      <a:pt x="1388" y="237"/>
                    </a:lnTo>
                    <a:lnTo>
                      <a:pt x="1379" y="237"/>
                    </a:lnTo>
                    <a:lnTo>
                      <a:pt x="1358" y="233"/>
                    </a:lnTo>
                    <a:lnTo>
                      <a:pt x="1325" y="229"/>
                    </a:lnTo>
                    <a:lnTo>
                      <a:pt x="1283" y="221"/>
                    </a:lnTo>
                    <a:lnTo>
                      <a:pt x="1237" y="217"/>
                    </a:lnTo>
                    <a:lnTo>
                      <a:pt x="1191" y="213"/>
                    </a:lnTo>
                    <a:lnTo>
                      <a:pt x="1145" y="213"/>
                    </a:lnTo>
                    <a:lnTo>
                      <a:pt x="1104" y="217"/>
                    </a:lnTo>
                    <a:lnTo>
                      <a:pt x="1066" y="221"/>
                    </a:lnTo>
                    <a:lnTo>
                      <a:pt x="1045" y="233"/>
                    </a:lnTo>
                    <a:lnTo>
                      <a:pt x="1037" y="233"/>
                    </a:lnTo>
                    <a:lnTo>
                      <a:pt x="1024" y="225"/>
                    </a:lnTo>
                    <a:lnTo>
                      <a:pt x="1003" y="217"/>
                    </a:lnTo>
                    <a:lnTo>
                      <a:pt x="974" y="204"/>
                    </a:lnTo>
                    <a:lnTo>
                      <a:pt x="945" y="196"/>
                    </a:lnTo>
                    <a:lnTo>
                      <a:pt x="911" y="192"/>
                    </a:lnTo>
                    <a:lnTo>
                      <a:pt x="873" y="192"/>
                    </a:lnTo>
                    <a:lnTo>
                      <a:pt x="840" y="200"/>
                    </a:lnTo>
                    <a:lnTo>
                      <a:pt x="810" y="221"/>
                    </a:lnTo>
                    <a:lnTo>
                      <a:pt x="781" y="250"/>
                    </a:lnTo>
                    <a:lnTo>
                      <a:pt x="777" y="246"/>
                    </a:lnTo>
                    <a:lnTo>
                      <a:pt x="769" y="233"/>
                    </a:lnTo>
                    <a:lnTo>
                      <a:pt x="752" y="217"/>
                    </a:lnTo>
                    <a:lnTo>
                      <a:pt x="736" y="200"/>
                    </a:lnTo>
                    <a:lnTo>
                      <a:pt x="706" y="184"/>
                    </a:lnTo>
                    <a:lnTo>
                      <a:pt x="677" y="171"/>
                    </a:lnTo>
                    <a:lnTo>
                      <a:pt x="644" y="167"/>
                    </a:lnTo>
                    <a:lnTo>
                      <a:pt x="606" y="171"/>
                    </a:lnTo>
                    <a:lnTo>
                      <a:pt x="564" y="184"/>
                    </a:lnTo>
                    <a:lnTo>
                      <a:pt x="522" y="213"/>
                    </a:lnTo>
                    <a:lnTo>
                      <a:pt x="518" y="209"/>
                    </a:lnTo>
                    <a:lnTo>
                      <a:pt x="506" y="200"/>
                    </a:lnTo>
                    <a:lnTo>
                      <a:pt x="489" y="188"/>
                    </a:lnTo>
                    <a:lnTo>
                      <a:pt x="468" y="171"/>
                    </a:lnTo>
                    <a:lnTo>
                      <a:pt x="443" y="158"/>
                    </a:lnTo>
                    <a:lnTo>
                      <a:pt x="409" y="146"/>
                    </a:lnTo>
                    <a:lnTo>
                      <a:pt x="376" y="141"/>
                    </a:lnTo>
                    <a:lnTo>
                      <a:pt x="338" y="146"/>
                    </a:lnTo>
                    <a:lnTo>
                      <a:pt x="297" y="158"/>
                    </a:lnTo>
                    <a:lnTo>
                      <a:pt x="254" y="188"/>
                    </a:lnTo>
                    <a:lnTo>
                      <a:pt x="254" y="184"/>
                    </a:lnTo>
                    <a:lnTo>
                      <a:pt x="250" y="180"/>
                    </a:lnTo>
                    <a:lnTo>
                      <a:pt x="246" y="167"/>
                    </a:lnTo>
                    <a:lnTo>
                      <a:pt x="238" y="154"/>
                    </a:lnTo>
                    <a:lnTo>
                      <a:pt x="226" y="141"/>
                    </a:lnTo>
                    <a:lnTo>
                      <a:pt x="209" y="125"/>
                    </a:lnTo>
                    <a:lnTo>
                      <a:pt x="188" y="112"/>
                    </a:lnTo>
                    <a:lnTo>
                      <a:pt x="163" y="100"/>
                    </a:lnTo>
                    <a:lnTo>
                      <a:pt x="129" y="92"/>
                    </a:lnTo>
                    <a:lnTo>
                      <a:pt x="92" y="88"/>
                    </a:lnTo>
                    <a:lnTo>
                      <a:pt x="96" y="84"/>
                    </a:lnTo>
                    <a:lnTo>
                      <a:pt x="96" y="75"/>
                    </a:lnTo>
                    <a:lnTo>
                      <a:pt x="96" y="67"/>
                    </a:lnTo>
                    <a:lnTo>
                      <a:pt x="92" y="59"/>
                    </a:lnTo>
                    <a:lnTo>
                      <a:pt x="84" y="49"/>
                    </a:lnTo>
                    <a:lnTo>
                      <a:pt x="76" y="41"/>
                    </a:lnTo>
                    <a:lnTo>
                      <a:pt x="54" y="33"/>
                    </a:lnTo>
                    <a:lnTo>
                      <a:pt x="29" y="25"/>
                    </a:lnTo>
                    <a:lnTo>
                      <a:pt x="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38" name="Freeform 66"/>
              <p:cNvSpPr>
                <a:spLocks/>
              </p:cNvSpPr>
              <p:nvPr/>
            </p:nvSpPr>
            <p:spPr bwMode="auto">
              <a:xfrm>
                <a:off x="1901" y="2049"/>
                <a:ext cx="22" cy="12"/>
              </a:xfrm>
              <a:custGeom>
                <a:avLst/>
                <a:gdLst>
                  <a:gd name="T0" fmla="*/ 0 w 691"/>
                  <a:gd name="T1" fmla="*/ 367 h 367"/>
                  <a:gd name="T2" fmla="*/ 47 w 691"/>
                  <a:gd name="T3" fmla="*/ 355 h 367"/>
                  <a:gd name="T4" fmla="*/ 88 w 691"/>
                  <a:gd name="T5" fmla="*/ 346 h 367"/>
                  <a:gd name="T6" fmla="*/ 135 w 691"/>
                  <a:gd name="T7" fmla="*/ 334 h 367"/>
                  <a:gd name="T8" fmla="*/ 176 w 691"/>
                  <a:gd name="T9" fmla="*/ 320 h 367"/>
                  <a:gd name="T10" fmla="*/ 218 w 691"/>
                  <a:gd name="T11" fmla="*/ 308 h 367"/>
                  <a:gd name="T12" fmla="*/ 260 w 691"/>
                  <a:gd name="T13" fmla="*/ 296 h 367"/>
                  <a:gd name="T14" fmla="*/ 306 w 691"/>
                  <a:gd name="T15" fmla="*/ 283 h 367"/>
                  <a:gd name="T16" fmla="*/ 348 w 691"/>
                  <a:gd name="T17" fmla="*/ 267 h 367"/>
                  <a:gd name="T18" fmla="*/ 390 w 691"/>
                  <a:gd name="T19" fmla="*/ 254 h 367"/>
                  <a:gd name="T20" fmla="*/ 435 w 691"/>
                  <a:gd name="T21" fmla="*/ 242 h 367"/>
                  <a:gd name="T22" fmla="*/ 468 w 691"/>
                  <a:gd name="T23" fmla="*/ 225 h 367"/>
                  <a:gd name="T24" fmla="*/ 503 w 691"/>
                  <a:gd name="T25" fmla="*/ 208 h 367"/>
                  <a:gd name="T26" fmla="*/ 531 w 691"/>
                  <a:gd name="T27" fmla="*/ 191 h 367"/>
                  <a:gd name="T28" fmla="*/ 556 w 691"/>
                  <a:gd name="T29" fmla="*/ 171 h 367"/>
                  <a:gd name="T30" fmla="*/ 582 w 691"/>
                  <a:gd name="T31" fmla="*/ 146 h 367"/>
                  <a:gd name="T32" fmla="*/ 603 w 691"/>
                  <a:gd name="T33" fmla="*/ 121 h 367"/>
                  <a:gd name="T34" fmla="*/ 628 w 691"/>
                  <a:gd name="T35" fmla="*/ 95 h 367"/>
                  <a:gd name="T36" fmla="*/ 648 w 691"/>
                  <a:gd name="T37" fmla="*/ 62 h 367"/>
                  <a:gd name="T38" fmla="*/ 670 w 691"/>
                  <a:gd name="T39" fmla="*/ 33 h 367"/>
                  <a:gd name="T40" fmla="*/ 691 w 691"/>
                  <a:gd name="T4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1" h="367">
                    <a:moveTo>
                      <a:pt x="0" y="367"/>
                    </a:moveTo>
                    <a:lnTo>
                      <a:pt x="47" y="355"/>
                    </a:lnTo>
                    <a:lnTo>
                      <a:pt x="88" y="346"/>
                    </a:lnTo>
                    <a:lnTo>
                      <a:pt x="135" y="334"/>
                    </a:lnTo>
                    <a:lnTo>
                      <a:pt x="176" y="320"/>
                    </a:lnTo>
                    <a:lnTo>
                      <a:pt x="218" y="308"/>
                    </a:lnTo>
                    <a:lnTo>
                      <a:pt x="260" y="296"/>
                    </a:lnTo>
                    <a:lnTo>
                      <a:pt x="306" y="283"/>
                    </a:lnTo>
                    <a:lnTo>
                      <a:pt x="348" y="267"/>
                    </a:lnTo>
                    <a:lnTo>
                      <a:pt x="390" y="254"/>
                    </a:lnTo>
                    <a:lnTo>
                      <a:pt x="435" y="242"/>
                    </a:lnTo>
                    <a:lnTo>
                      <a:pt x="468" y="225"/>
                    </a:lnTo>
                    <a:lnTo>
                      <a:pt x="503" y="208"/>
                    </a:lnTo>
                    <a:lnTo>
                      <a:pt x="531" y="191"/>
                    </a:lnTo>
                    <a:lnTo>
                      <a:pt x="556" y="171"/>
                    </a:lnTo>
                    <a:lnTo>
                      <a:pt x="582" y="146"/>
                    </a:lnTo>
                    <a:lnTo>
                      <a:pt x="603" y="121"/>
                    </a:lnTo>
                    <a:lnTo>
                      <a:pt x="628" y="95"/>
                    </a:lnTo>
                    <a:lnTo>
                      <a:pt x="648" y="62"/>
                    </a:lnTo>
                    <a:lnTo>
                      <a:pt x="670" y="33"/>
                    </a:lnTo>
                    <a:lnTo>
                      <a:pt x="691"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39" name="Freeform 67"/>
              <p:cNvSpPr>
                <a:spLocks/>
              </p:cNvSpPr>
              <p:nvPr/>
            </p:nvSpPr>
            <p:spPr bwMode="auto">
              <a:xfrm>
                <a:off x="1910" y="2036"/>
                <a:ext cx="14" cy="11"/>
              </a:xfrm>
              <a:custGeom>
                <a:avLst/>
                <a:gdLst>
                  <a:gd name="T0" fmla="*/ 0 w 452"/>
                  <a:gd name="T1" fmla="*/ 363 h 363"/>
                  <a:gd name="T2" fmla="*/ 51 w 452"/>
                  <a:gd name="T3" fmla="*/ 342 h 363"/>
                  <a:gd name="T4" fmla="*/ 105 w 452"/>
                  <a:gd name="T5" fmla="*/ 318 h 363"/>
                  <a:gd name="T6" fmla="*/ 159 w 452"/>
                  <a:gd name="T7" fmla="*/ 288 h 363"/>
                  <a:gd name="T8" fmla="*/ 210 w 452"/>
                  <a:gd name="T9" fmla="*/ 255 h 363"/>
                  <a:gd name="T10" fmla="*/ 260 w 452"/>
                  <a:gd name="T11" fmla="*/ 221 h 363"/>
                  <a:gd name="T12" fmla="*/ 310 w 452"/>
                  <a:gd name="T13" fmla="*/ 183 h 363"/>
                  <a:gd name="T14" fmla="*/ 352 w 452"/>
                  <a:gd name="T15" fmla="*/ 142 h 363"/>
                  <a:gd name="T16" fmla="*/ 390 w 452"/>
                  <a:gd name="T17" fmla="*/ 96 h 363"/>
                  <a:gd name="T18" fmla="*/ 423 w 452"/>
                  <a:gd name="T19" fmla="*/ 50 h 363"/>
                  <a:gd name="T20" fmla="*/ 452 w 452"/>
                  <a:gd name="T21" fmla="*/ 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2" h="363">
                    <a:moveTo>
                      <a:pt x="0" y="363"/>
                    </a:moveTo>
                    <a:lnTo>
                      <a:pt x="51" y="342"/>
                    </a:lnTo>
                    <a:lnTo>
                      <a:pt x="105" y="318"/>
                    </a:lnTo>
                    <a:lnTo>
                      <a:pt x="159" y="288"/>
                    </a:lnTo>
                    <a:lnTo>
                      <a:pt x="210" y="255"/>
                    </a:lnTo>
                    <a:lnTo>
                      <a:pt x="260" y="221"/>
                    </a:lnTo>
                    <a:lnTo>
                      <a:pt x="310" y="183"/>
                    </a:lnTo>
                    <a:lnTo>
                      <a:pt x="352" y="142"/>
                    </a:lnTo>
                    <a:lnTo>
                      <a:pt x="390" y="96"/>
                    </a:lnTo>
                    <a:lnTo>
                      <a:pt x="423" y="50"/>
                    </a:lnTo>
                    <a:lnTo>
                      <a:pt x="452" y="0"/>
                    </a:lnTo>
                  </a:path>
                </a:pathLst>
              </a:custGeom>
              <a:noFill/>
              <a:ln w="1588">
                <a:solidFill>
                  <a:srgbClr val="B232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40" name="Freeform 68"/>
              <p:cNvSpPr>
                <a:spLocks/>
              </p:cNvSpPr>
              <p:nvPr/>
            </p:nvSpPr>
            <p:spPr bwMode="auto">
              <a:xfrm>
                <a:off x="1768" y="2008"/>
                <a:ext cx="158" cy="94"/>
              </a:xfrm>
              <a:custGeom>
                <a:avLst/>
                <a:gdLst>
                  <a:gd name="T0" fmla="*/ 4669 w 5062"/>
                  <a:gd name="T1" fmla="*/ 104 h 3011"/>
                  <a:gd name="T2" fmla="*/ 4769 w 5062"/>
                  <a:gd name="T3" fmla="*/ 158 h 3011"/>
                  <a:gd name="T4" fmla="*/ 4806 w 5062"/>
                  <a:gd name="T5" fmla="*/ 233 h 3011"/>
                  <a:gd name="T6" fmla="*/ 4874 w 5062"/>
                  <a:gd name="T7" fmla="*/ 284 h 3011"/>
                  <a:gd name="T8" fmla="*/ 4902 w 5062"/>
                  <a:gd name="T9" fmla="*/ 366 h 3011"/>
                  <a:gd name="T10" fmla="*/ 4957 w 5062"/>
                  <a:gd name="T11" fmla="*/ 454 h 3011"/>
                  <a:gd name="T12" fmla="*/ 4978 w 5062"/>
                  <a:gd name="T13" fmla="*/ 583 h 3011"/>
                  <a:gd name="T14" fmla="*/ 5015 w 5062"/>
                  <a:gd name="T15" fmla="*/ 647 h 3011"/>
                  <a:gd name="T16" fmla="*/ 5037 w 5062"/>
                  <a:gd name="T17" fmla="*/ 733 h 3011"/>
                  <a:gd name="T18" fmla="*/ 5062 w 5062"/>
                  <a:gd name="T19" fmla="*/ 834 h 3011"/>
                  <a:gd name="T20" fmla="*/ 5037 w 5062"/>
                  <a:gd name="T21" fmla="*/ 946 h 3011"/>
                  <a:gd name="T22" fmla="*/ 5049 w 5062"/>
                  <a:gd name="T23" fmla="*/ 1085 h 3011"/>
                  <a:gd name="T24" fmla="*/ 5011 w 5062"/>
                  <a:gd name="T25" fmla="*/ 1222 h 3011"/>
                  <a:gd name="T26" fmla="*/ 5007 w 5062"/>
                  <a:gd name="T27" fmla="*/ 1318 h 3011"/>
                  <a:gd name="T28" fmla="*/ 4965 w 5062"/>
                  <a:gd name="T29" fmla="*/ 1393 h 3011"/>
                  <a:gd name="T30" fmla="*/ 4974 w 5062"/>
                  <a:gd name="T31" fmla="*/ 1518 h 3011"/>
                  <a:gd name="T32" fmla="*/ 4911 w 5062"/>
                  <a:gd name="T33" fmla="*/ 1639 h 3011"/>
                  <a:gd name="T34" fmla="*/ 4874 w 5062"/>
                  <a:gd name="T35" fmla="*/ 1731 h 3011"/>
                  <a:gd name="T36" fmla="*/ 4802 w 5062"/>
                  <a:gd name="T37" fmla="*/ 1794 h 3011"/>
                  <a:gd name="T38" fmla="*/ 4798 w 5062"/>
                  <a:gd name="T39" fmla="*/ 1881 h 3011"/>
                  <a:gd name="T40" fmla="*/ 4777 w 5062"/>
                  <a:gd name="T41" fmla="*/ 1976 h 3011"/>
                  <a:gd name="T42" fmla="*/ 4731 w 5062"/>
                  <a:gd name="T43" fmla="*/ 2044 h 3011"/>
                  <a:gd name="T44" fmla="*/ 4639 w 5062"/>
                  <a:gd name="T45" fmla="*/ 2102 h 3011"/>
                  <a:gd name="T46" fmla="*/ 4564 w 5062"/>
                  <a:gd name="T47" fmla="*/ 2202 h 3011"/>
                  <a:gd name="T48" fmla="*/ 4451 w 5062"/>
                  <a:gd name="T49" fmla="*/ 2240 h 3011"/>
                  <a:gd name="T50" fmla="*/ 4385 w 5062"/>
                  <a:gd name="T51" fmla="*/ 2298 h 3011"/>
                  <a:gd name="T52" fmla="*/ 4234 w 5062"/>
                  <a:gd name="T53" fmla="*/ 2327 h 3011"/>
                  <a:gd name="T54" fmla="*/ 4134 w 5062"/>
                  <a:gd name="T55" fmla="*/ 2410 h 3011"/>
                  <a:gd name="T56" fmla="*/ 3970 w 5062"/>
                  <a:gd name="T57" fmla="*/ 2457 h 3011"/>
                  <a:gd name="T58" fmla="*/ 3878 w 5062"/>
                  <a:gd name="T59" fmla="*/ 2494 h 3011"/>
                  <a:gd name="T60" fmla="*/ 3782 w 5062"/>
                  <a:gd name="T61" fmla="*/ 2578 h 3011"/>
                  <a:gd name="T62" fmla="*/ 3686 w 5062"/>
                  <a:gd name="T63" fmla="*/ 2619 h 3011"/>
                  <a:gd name="T64" fmla="*/ 3582 w 5062"/>
                  <a:gd name="T65" fmla="*/ 2644 h 3011"/>
                  <a:gd name="T66" fmla="*/ 3490 w 5062"/>
                  <a:gd name="T67" fmla="*/ 2699 h 3011"/>
                  <a:gd name="T68" fmla="*/ 3377 w 5062"/>
                  <a:gd name="T69" fmla="*/ 2732 h 3011"/>
                  <a:gd name="T70" fmla="*/ 3214 w 5062"/>
                  <a:gd name="T71" fmla="*/ 2753 h 3011"/>
                  <a:gd name="T72" fmla="*/ 3026 w 5062"/>
                  <a:gd name="T73" fmla="*/ 2799 h 3011"/>
                  <a:gd name="T74" fmla="*/ 2859 w 5062"/>
                  <a:gd name="T75" fmla="*/ 2857 h 3011"/>
                  <a:gd name="T76" fmla="*/ 2683 w 5062"/>
                  <a:gd name="T77" fmla="*/ 2857 h 3011"/>
                  <a:gd name="T78" fmla="*/ 2525 w 5062"/>
                  <a:gd name="T79" fmla="*/ 2908 h 3011"/>
                  <a:gd name="T80" fmla="*/ 2303 w 5062"/>
                  <a:gd name="T81" fmla="*/ 2903 h 3011"/>
                  <a:gd name="T82" fmla="*/ 2149 w 5062"/>
                  <a:gd name="T83" fmla="*/ 2945 h 3011"/>
                  <a:gd name="T84" fmla="*/ 2010 w 5062"/>
                  <a:gd name="T85" fmla="*/ 2932 h 3011"/>
                  <a:gd name="T86" fmla="*/ 1881 w 5062"/>
                  <a:gd name="T87" fmla="*/ 2986 h 3011"/>
                  <a:gd name="T88" fmla="*/ 1705 w 5062"/>
                  <a:gd name="T89" fmla="*/ 2945 h 3011"/>
                  <a:gd name="T90" fmla="*/ 1559 w 5062"/>
                  <a:gd name="T91" fmla="*/ 3003 h 3011"/>
                  <a:gd name="T92" fmla="*/ 1388 w 5062"/>
                  <a:gd name="T93" fmla="*/ 2957 h 3011"/>
                  <a:gd name="T94" fmla="*/ 1196 w 5062"/>
                  <a:gd name="T95" fmla="*/ 2986 h 3011"/>
                  <a:gd name="T96" fmla="*/ 1037 w 5062"/>
                  <a:gd name="T97" fmla="*/ 2945 h 3011"/>
                  <a:gd name="T98" fmla="*/ 912 w 5062"/>
                  <a:gd name="T99" fmla="*/ 2861 h 3011"/>
                  <a:gd name="T100" fmla="*/ 690 w 5062"/>
                  <a:gd name="T101" fmla="*/ 2678 h 3011"/>
                  <a:gd name="T102" fmla="*/ 518 w 5062"/>
                  <a:gd name="T103" fmla="*/ 2574 h 3011"/>
                  <a:gd name="T104" fmla="*/ 360 w 5062"/>
                  <a:gd name="T105" fmla="*/ 2427 h 3011"/>
                  <a:gd name="T106" fmla="*/ 285 w 5062"/>
                  <a:gd name="T107" fmla="*/ 2277 h 3011"/>
                  <a:gd name="T108" fmla="*/ 268 w 5062"/>
                  <a:gd name="T109" fmla="*/ 2144 h 3011"/>
                  <a:gd name="T110" fmla="*/ 205 w 5062"/>
                  <a:gd name="T111" fmla="*/ 1981 h 3011"/>
                  <a:gd name="T112" fmla="*/ 201 w 5062"/>
                  <a:gd name="T113" fmla="*/ 1902 h 3011"/>
                  <a:gd name="T114" fmla="*/ 134 w 5062"/>
                  <a:gd name="T115" fmla="*/ 1751 h 3011"/>
                  <a:gd name="T116" fmla="*/ 113 w 5062"/>
                  <a:gd name="T117" fmla="*/ 1681 h 3011"/>
                  <a:gd name="T118" fmla="*/ 54 w 5062"/>
                  <a:gd name="T119" fmla="*/ 1393 h 3011"/>
                  <a:gd name="T120" fmla="*/ 4627 w 5062"/>
                  <a:gd name="T121"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62" h="3011">
                    <a:moveTo>
                      <a:pt x="4618" y="24"/>
                    </a:moveTo>
                    <a:lnTo>
                      <a:pt x="4627" y="33"/>
                    </a:lnTo>
                    <a:lnTo>
                      <a:pt x="4631" y="41"/>
                    </a:lnTo>
                    <a:lnTo>
                      <a:pt x="4635" y="50"/>
                    </a:lnTo>
                    <a:lnTo>
                      <a:pt x="4639" y="59"/>
                    </a:lnTo>
                    <a:lnTo>
                      <a:pt x="4647" y="71"/>
                    </a:lnTo>
                    <a:lnTo>
                      <a:pt x="4651" y="79"/>
                    </a:lnTo>
                    <a:lnTo>
                      <a:pt x="4656" y="87"/>
                    </a:lnTo>
                    <a:lnTo>
                      <a:pt x="4665" y="100"/>
                    </a:lnTo>
                    <a:lnTo>
                      <a:pt x="4669" y="104"/>
                    </a:lnTo>
                    <a:lnTo>
                      <a:pt x="4673" y="112"/>
                    </a:lnTo>
                    <a:lnTo>
                      <a:pt x="4681" y="121"/>
                    </a:lnTo>
                    <a:lnTo>
                      <a:pt x="4694" y="125"/>
                    </a:lnTo>
                    <a:lnTo>
                      <a:pt x="4702" y="129"/>
                    </a:lnTo>
                    <a:lnTo>
                      <a:pt x="4714" y="133"/>
                    </a:lnTo>
                    <a:lnTo>
                      <a:pt x="4727" y="137"/>
                    </a:lnTo>
                    <a:lnTo>
                      <a:pt x="4735" y="141"/>
                    </a:lnTo>
                    <a:lnTo>
                      <a:pt x="4747" y="145"/>
                    </a:lnTo>
                    <a:lnTo>
                      <a:pt x="4757" y="149"/>
                    </a:lnTo>
                    <a:lnTo>
                      <a:pt x="4769" y="158"/>
                    </a:lnTo>
                    <a:lnTo>
                      <a:pt x="4777" y="167"/>
                    </a:lnTo>
                    <a:lnTo>
                      <a:pt x="4782" y="171"/>
                    </a:lnTo>
                    <a:lnTo>
                      <a:pt x="4786" y="179"/>
                    </a:lnTo>
                    <a:lnTo>
                      <a:pt x="4790" y="188"/>
                    </a:lnTo>
                    <a:lnTo>
                      <a:pt x="4790" y="196"/>
                    </a:lnTo>
                    <a:lnTo>
                      <a:pt x="4794" y="204"/>
                    </a:lnTo>
                    <a:lnTo>
                      <a:pt x="4794" y="213"/>
                    </a:lnTo>
                    <a:lnTo>
                      <a:pt x="4798" y="221"/>
                    </a:lnTo>
                    <a:lnTo>
                      <a:pt x="4802" y="225"/>
                    </a:lnTo>
                    <a:lnTo>
                      <a:pt x="4806" y="233"/>
                    </a:lnTo>
                    <a:lnTo>
                      <a:pt x="4810" y="241"/>
                    </a:lnTo>
                    <a:lnTo>
                      <a:pt x="4815" y="246"/>
                    </a:lnTo>
                    <a:lnTo>
                      <a:pt x="4819" y="250"/>
                    </a:lnTo>
                    <a:lnTo>
                      <a:pt x="4827" y="254"/>
                    </a:lnTo>
                    <a:lnTo>
                      <a:pt x="4835" y="258"/>
                    </a:lnTo>
                    <a:lnTo>
                      <a:pt x="4844" y="266"/>
                    </a:lnTo>
                    <a:lnTo>
                      <a:pt x="4853" y="270"/>
                    </a:lnTo>
                    <a:lnTo>
                      <a:pt x="4861" y="275"/>
                    </a:lnTo>
                    <a:lnTo>
                      <a:pt x="4869" y="280"/>
                    </a:lnTo>
                    <a:lnTo>
                      <a:pt x="4874" y="284"/>
                    </a:lnTo>
                    <a:lnTo>
                      <a:pt x="4878" y="292"/>
                    </a:lnTo>
                    <a:lnTo>
                      <a:pt x="4882" y="300"/>
                    </a:lnTo>
                    <a:lnTo>
                      <a:pt x="4886" y="309"/>
                    </a:lnTo>
                    <a:lnTo>
                      <a:pt x="4890" y="317"/>
                    </a:lnTo>
                    <a:lnTo>
                      <a:pt x="4890" y="325"/>
                    </a:lnTo>
                    <a:lnTo>
                      <a:pt x="4894" y="333"/>
                    </a:lnTo>
                    <a:lnTo>
                      <a:pt x="4894" y="342"/>
                    </a:lnTo>
                    <a:lnTo>
                      <a:pt x="4898" y="350"/>
                    </a:lnTo>
                    <a:lnTo>
                      <a:pt x="4898" y="358"/>
                    </a:lnTo>
                    <a:lnTo>
                      <a:pt x="4902" y="366"/>
                    </a:lnTo>
                    <a:lnTo>
                      <a:pt x="4907" y="375"/>
                    </a:lnTo>
                    <a:lnTo>
                      <a:pt x="4911" y="383"/>
                    </a:lnTo>
                    <a:lnTo>
                      <a:pt x="4919" y="391"/>
                    </a:lnTo>
                    <a:lnTo>
                      <a:pt x="4923" y="401"/>
                    </a:lnTo>
                    <a:lnTo>
                      <a:pt x="4927" y="409"/>
                    </a:lnTo>
                    <a:lnTo>
                      <a:pt x="4936" y="417"/>
                    </a:lnTo>
                    <a:lnTo>
                      <a:pt x="4940" y="430"/>
                    </a:lnTo>
                    <a:lnTo>
                      <a:pt x="4945" y="438"/>
                    </a:lnTo>
                    <a:lnTo>
                      <a:pt x="4953" y="446"/>
                    </a:lnTo>
                    <a:lnTo>
                      <a:pt x="4957" y="454"/>
                    </a:lnTo>
                    <a:lnTo>
                      <a:pt x="4961" y="463"/>
                    </a:lnTo>
                    <a:lnTo>
                      <a:pt x="4965" y="471"/>
                    </a:lnTo>
                    <a:lnTo>
                      <a:pt x="4965" y="483"/>
                    </a:lnTo>
                    <a:lnTo>
                      <a:pt x="4970" y="492"/>
                    </a:lnTo>
                    <a:lnTo>
                      <a:pt x="4970" y="504"/>
                    </a:lnTo>
                    <a:lnTo>
                      <a:pt x="4970" y="517"/>
                    </a:lnTo>
                    <a:lnTo>
                      <a:pt x="4974" y="534"/>
                    </a:lnTo>
                    <a:lnTo>
                      <a:pt x="4974" y="550"/>
                    </a:lnTo>
                    <a:lnTo>
                      <a:pt x="4978" y="563"/>
                    </a:lnTo>
                    <a:lnTo>
                      <a:pt x="4978" y="583"/>
                    </a:lnTo>
                    <a:lnTo>
                      <a:pt x="4986" y="600"/>
                    </a:lnTo>
                    <a:lnTo>
                      <a:pt x="4986" y="608"/>
                    </a:lnTo>
                    <a:lnTo>
                      <a:pt x="4990" y="612"/>
                    </a:lnTo>
                    <a:lnTo>
                      <a:pt x="4994" y="617"/>
                    </a:lnTo>
                    <a:lnTo>
                      <a:pt x="4999" y="622"/>
                    </a:lnTo>
                    <a:lnTo>
                      <a:pt x="5003" y="630"/>
                    </a:lnTo>
                    <a:lnTo>
                      <a:pt x="5007" y="634"/>
                    </a:lnTo>
                    <a:lnTo>
                      <a:pt x="5011" y="638"/>
                    </a:lnTo>
                    <a:lnTo>
                      <a:pt x="5011" y="642"/>
                    </a:lnTo>
                    <a:lnTo>
                      <a:pt x="5015" y="647"/>
                    </a:lnTo>
                    <a:lnTo>
                      <a:pt x="5019" y="651"/>
                    </a:lnTo>
                    <a:lnTo>
                      <a:pt x="5023" y="659"/>
                    </a:lnTo>
                    <a:lnTo>
                      <a:pt x="5028" y="671"/>
                    </a:lnTo>
                    <a:lnTo>
                      <a:pt x="5028" y="680"/>
                    </a:lnTo>
                    <a:lnTo>
                      <a:pt x="5032" y="688"/>
                    </a:lnTo>
                    <a:lnTo>
                      <a:pt x="5032" y="700"/>
                    </a:lnTo>
                    <a:lnTo>
                      <a:pt x="5032" y="709"/>
                    </a:lnTo>
                    <a:lnTo>
                      <a:pt x="5037" y="717"/>
                    </a:lnTo>
                    <a:lnTo>
                      <a:pt x="5037" y="725"/>
                    </a:lnTo>
                    <a:lnTo>
                      <a:pt x="5037" y="733"/>
                    </a:lnTo>
                    <a:lnTo>
                      <a:pt x="5037" y="743"/>
                    </a:lnTo>
                    <a:lnTo>
                      <a:pt x="5041" y="751"/>
                    </a:lnTo>
                    <a:lnTo>
                      <a:pt x="5045" y="763"/>
                    </a:lnTo>
                    <a:lnTo>
                      <a:pt x="5045" y="767"/>
                    </a:lnTo>
                    <a:lnTo>
                      <a:pt x="5049" y="776"/>
                    </a:lnTo>
                    <a:lnTo>
                      <a:pt x="5053" y="784"/>
                    </a:lnTo>
                    <a:lnTo>
                      <a:pt x="5057" y="792"/>
                    </a:lnTo>
                    <a:lnTo>
                      <a:pt x="5062" y="805"/>
                    </a:lnTo>
                    <a:lnTo>
                      <a:pt x="5062" y="817"/>
                    </a:lnTo>
                    <a:lnTo>
                      <a:pt x="5062" y="834"/>
                    </a:lnTo>
                    <a:lnTo>
                      <a:pt x="5062" y="855"/>
                    </a:lnTo>
                    <a:lnTo>
                      <a:pt x="5062" y="868"/>
                    </a:lnTo>
                    <a:lnTo>
                      <a:pt x="5057" y="884"/>
                    </a:lnTo>
                    <a:lnTo>
                      <a:pt x="5053" y="892"/>
                    </a:lnTo>
                    <a:lnTo>
                      <a:pt x="5053" y="905"/>
                    </a:lnTo>
                    <a:lnTo>
                      <a:pt x="5049" y="913"/>
                    </a:lnTo>
                    <a:lnTo>
                      <a:pt x="5045" y="917"/>
                    </a:lnTo>
                    <a:lnTo>
                      <a:pt x="5041" y="930"/>
                    </a:lnTo>
                    <a:lnTo>
                      <a:pt x="5037" y="938"/>
                    </a:lnTo>
                    <a:lnTo>
                      <a:pt x="5037" y="946"/>
                    </a:lnTo>
                    <a:lnTo>
                      <a:pt x="5037" y="959"/>
                    </a:lnTo>
                    <a:lnTo>
                      <a:pt x="5037" y="976"/>
                    </a:lnTo>
                    <a:lnTo>
                      <a:pt x="5037" y="989"/>
                    </a:lnTo>
                    <a:lnTo>
                      <a:pt x="5041" y="997"/>
                    </a:lnTo>
                    <a:lnTo>
                      <a:pt x="5041" y="1009"/>
                    </a:lnTo>
                    <a:lnTo>
                      <a:pt x="5045" y="1018"/>
                    </a:lnTo>
                    <a:lnTo>
                      <a:pt x="5049" y="1030"/>
                    </a:lnTo>
                    <a:lnTo>
                      <a:pt x="5049" y="1046"/>
                    </a:lnTo>
                    <a:lnTo>
                      <a:pt x="5049" y="1063"/>
                    </a:lnTo>
                    <a:lnTo>
                      <a:pt x="5049" y="1085"/>
                    </a:lnTo>
                    <a:lnTo>
                      <a:pt x="5049" y="1109"/>
                    </a:lnTo>
                    <a:lnTo>
                      <a:pt x="5049" y="1122"/>
                    </a:lnTo>
                    <a:lnTo>
                      <a:pt x="5045" y="1130"/>
                    </a:lnTo>
                    <a:lnTo>
                      <a:pt x="5041" y="1143"/>
                    </a:lnTo>
                    <a:lnTo>
                      <a:pt x="5037" y="1155"/>
                    </a:lnTo>
                    <a:lnTo>
                      <a:pt x="5032" y="1167"/>
                    </a:lnTo>
                    <a:lnTo>
                      <a:pt x="5028" y="1180"/>
                    </a:lnTo>
                    <a:lnTo>
                      <a:pt x="5019" y="1193"/>
                    </a:lnTo>
                    <a:lnTo>
                      <a:pt x="5015" y="1210"/>
                    </a:lnTo>
                    <a:lnTo>
                      <a:pt x="5011" y="1222"/>
                    </a:lnTo>
                    <a:lnTo>
                      <a:pt x="5007" y="1230"/>
                    </a:lnTo>
                    <a:lnTo>
                      <a:pt x="5003" y="1239"/>
                    </a:lnTo>
                    <a:lnTo>
                      <a:pt x="5003" y="1247"/>
                    </a:lnTo>
                    <a:lnTo>
                      <a:pt x="5003" y="1259"/>
                    </a:lnTo>
                    <a:lnTo>
                      <a:pt x="5003" y="1268"/>
                    </a:lnTo>
                    <a:lnTo>
                      <a:pt x="5007" y="1280"/>
                    </a:lnTo>
                    <a:lnTo>
                      <a:pt x="5007" y="1288"/>
                    </a:lnTo>
                    <a:lnTo>
                      <a:pt x="5007" y="1301"/>
                    </a:lnTo>
                    <a:lnTo>
                      <a:pt x="5007" y="1310"/>
                    </a:lnTo>
                    <a:lnTo>
                      <a:pt x="5007" y="1318"/>
                    </a:lnTo>
                    <a:lnTo>
                      <a:pt x="5007" y="1326"/>
                    </a:lnTo>
                    <a:lnTo>
                      <a:pt x="5003" y="1339"/>
                    </a:lnTo>
                    <a:lnTo>
                      <a:pt x="4999" y="1351"/>
                    </a:lnTo>
                    <a:lnTo>
                      <a:pt x="4994" y="1360"/>
                    </a:lnTo>
                    <a:lnTo>
                      <a:pt x="4986" y="1368"/>
                    </a:lnTo>
                    <a:lnTo>
                      <a:pt x="4982" y="1372"/>
                    </a:lnTo>
                    <a:lnTo>
                      <a:pt x="4978" y="1376"/>
                    </a:lnTo>
                    <a:lnTo>
                      <a:pt x="4974" y="1380"/>
                    </a:lnTo>
                    <a:lnTo>
                      <a:pt x="4970" y="1384"/>
                    </a:lnTo>
                    <a:lnTo>
                      <a:pt x="4965" y="1393"/>
                    </a:lnTo>
                    <a:lnTo>
                      <a:pt x="4965" y="1397"/>
                    </a:lnTo>
                    <a:lnTo>
                      <a:pt x="4965" y="1405"/>
                    </a:lnTo>
                    <a:lnTo>
                      <a:pt x="4965" y="1413"/>
                    </a:lnTo>
                    <a:lnTo>
                      <a:pt x="4965" y="1427"/>
                    </a:lnTo>
                    <a:lnTo>
                      <a:pt x="4970" y="1439"/>
                    </a:lnTo>
                    <a:lnTo>
                      <a:pt x="4970" y="1452"/>
                    </a:lnTo>
                    <a:lnTo>
                      <a:pt x="4974" y="1468"/>
                    </a:lnTo>
                    <a:lnTo>
                      <a:pt x="4974" y="1480"/>
                    </a:lnTo>
                    <a:lnTo>
                      <a:pt x="4974" y="1497"/>
                    </a:lnTo>
                    <a:lnTo>
                      <a:pt x="4974" y="1518"/>
                    </a:lnTo>
                    <a:lnTo>
                      <a:pt x="4970" y="1539"/>
                    </a:lnTo>
                    <a:lnTo>
                      <a:pt x="4965" y="1548"/>
                    </a:lnTo>
                    <a:lnTo>
                      <a:pt x="4961" y="1560"/>
                    </a:lnTo>
                    <a:lnTo>
                      <a:pt x="4953" y="1572"/>
                    </a:lnTo>
                    <a:lnTo>
                      <a:pt x="4949" y="1585"/>
                    </a:lnTo>
                    <a:lnTo>
                      <a:pt x="4940" y="1597"/>
                    </a:lnTo>
                    <a:lnTo>
                      <a:pt x="4931" y="1610"/>
                    </a:lnTo>
                    <a:lnTo>
                      <a:pt x="4923" y="1618"/>
                    </a:lnTo>
                    <a:lnTo>
                      <a:pt x="4915" y="1630"/>
                    </a:lnTo>
                    <a:lnTo>
                      <a:pt x="4911" y="1639"/>
                    </a:lnTo>
                    <a:lnTo>
                      <a:pt x="4907" y="1648"/>
                    </a:lnTo>
                    <a:lnTo>
                      <a:pt x="4902" y="1664"/>
                    </a:lnTo>
                    <a:lnTo>
                      <a:pt x="4898" y="1673"/>
                    </a:lnTo>
                    <a:lnTo>
                      <a:pt x="4894" y="1685"/>
                    </a:lnTo>
                    <a:lnTo>
                      <a:pt x="4890" y="1693"/>
                    </a:lnTo>
                    <a:lnTo>
                      <a:pt x="4890" y="1702"/>
                    </a:lnTo>
                    <a:lnTo>
                      <a:pt x="4886" y="1710"/>
                    </a:lnTo>
                    <a:lnTo>
                      <a:pt x="4882" y="1714"/>
                    </a:lnTo>
                    <a:lnTo>
                      <a:pt x="4878" y="1722"/>
                    </a:lnTo>
                    <a:lnTo>
                      <a:pt x="4874" y="1731"/>
                    </a:lnTo>
                    <a:lnTo>
                      <a:pt x="4865" y="1743"/>
                    </a:lnTo>
                    <a:lnTo>
                      <a:pt x="4861" y="1751"/>
                    </a:lnTo>
                    <a:lnTo>
                      <a:pt x="4853" y="1755"/>
                    </a:lnTo>
                    <a:lnTo>
                      <a:pt x="4844" y="1765"/>
                    </a:lnTo>
                    <a:lnTo>
                      <a:pt x="4835" y="1769"/>
                    </a:lnTo>
                    <a:lnTo>
                      <a:pt x="4827" y="1777"/>
                    </a:lnTo>
                    <a:lnTo>
                      <a:pt x="4819" y="1781"/>
                    </a:lnTo>
                    <a:lnTo>
                      <a:pt x="4810" y="1785"/>
                    </a:lnTo>
                    <a:lnTo>
                      <a:pt x="4806" y="1789"/>
                    </a:lnTo>
                    <a:lnTo>
                      <a:pt x="4802" y="1794"/>
                    </a:lnTo>
                    <a:lnTo>
                      <a:pt x="4798" y="1798"/>
                    </a:lnTo>
                    <a:lnTo>
                      <a:pt x="4798" y="1806"/>
                    </a:lnTo>
                    <a:lnTo>
                      <a:pt x="4798" y="1818"/>
                    </a:lnTo>
                    <a:lnTo>
                      <a:pt x="4798" y="1827"/>
                    </a:lnTo>
                    <a:lnTo>
                      <a:pt x="4798" y="1835"/>
                    </a:lnTo>
                    <a:lnTo>
                      <a:pt x="4798" y="1843"/>
                    </a:lnTo>
                    <a:lnTo>
                      <a:pt x="4802" y="1851"/>
                    </a:lnTo>
                    <a:lnTo>
                      <a:pt x="4802" y="1860"/>
                    </a:lnTo>
                    <a:lnTo>
                      <a:pt x="4802" y="1868"/>
                    </a:lnTo>
                    <a:lnTo>
                      <a:pt x="4798" y="1881"/>
                    </a:lnTo>
                    <a:lnTo>
                      <a:pt x="4794" y="1894"/>
                    </a:lnTo>
                    <a:lnTo>
                      <a:pt x="4794" y="1902"/>
                    </a:lnTo>
                    <a:lnTo>
                      <a:pt x="4790" y="1914"/>
                    </a:lnTo>
                    <a:lnTo>
                      <a:pt x="4790" y="1923"/>
                    </a:lnTo>
                    <a:lnTo>
                      <a:pt x="4790" y="1931"/>
                    </a:lnTo>
                    <a:lnTo>
                      <a:pt x="4786" y="1943"/>
                    </a:lnTo>
                    <a:lnTo>
                      <a:pt x="4786" y="1952"/>
                    </a:lnTo>
                    <a:lnTo>
                      <a:pt x="4782" y="1960"/>
                    </a:lnTo>
                    <a:lnTo>
                      <a:pt x="4782" y="1968"/>
                    </a:lnTo>
                    <a:lnTo>
                      <a:pt x="4777" y="1976"/>
                    </a:lnTo>
                    <a:lnTo>
                      <a:pt x="4773" y="1985"/>
                    </a:lnTo>
                    <a:lnTo>
                      <a:pt x="4769" y="1994"/>
                    </a:lnTo>
                    <a:lnTo>
                      <a:pt x="4765" y="2002"/>
                    </a:lnTo>
                    <a:lnTo>
                      <a:pt x="4761" y="2006"/>
                    </a:lnTo>
                    <a:lnTo>
                      <a:pt x="4757" y="2015"/>
                    </a:lnTo>
                    <a:lnTo>
                      <a:pt x="4747" y="2019"/>
                    </a:lnTo>
                    <a:lnTo>
                      <a:pt x="4743" y="2027"/>
                    </a:lnTo>
                    <a:lnTo>
                      <a:pt x="4739" y="2031"/>
                    </a:lnTo>
                    <a:lnTo>
                      <a:pt x="4735" y="2040"/>
                    </a:lnTo>
                    <a:lnTo>
                      <a:pt x="4731" y="2044"/>
                    </a:lnTo>
                    <a:lnTo>
                      <a:pt x="4727" y="2048"/>
                    </a:lnTo>
                    <a:lnTo>
                      <a:pt x="4714" y="2056"/>
                    </a:lnTo>
                    <a:lnTo>
                      <a:pt x="4706" y="2064"/>
                    </a:lnTo>
                    <a:lnTo>
                      <a:pt x="4698" y="2068"/>
                    </a:lnTo>
                    <a:lnTo>
                      <a:pt x="4690" y="2073"/>
                    </a:lnTo>
                    <a:lnTo>
                      <a:pt x="4677" y="2077"/>
                    </a:lnTo>
                    <a:lnTo>
                      <a:pt x="4669" y="2081"/>
                    </a:lnTo>
                    <a:lnTo>
                      <a:pt x="4660" y="2085"/>
                    </a:lnTo>
                    <a:lnTo>
                      <a:pt x="4647" y="2093"/>
                    </a:lnTo>
                    <a:lnTo>
                      <a:pt x="4639" y="2102"/>
                    </a:lnTo>
                    <a:lnTo>
                      <a:pt x="4627" y="2111"/>
                    </a:lnTo>
                    <a:lnTo>
                      <a:pt x="4627" y="2115"/>
                    </a:lnTo>
                    <a:lnTo>
                      <a:pt x="4622" y="2123"/>
                    </a:lnTo>
                    <a:lnTo>
                      <a:pt x="4618" y="2131"/>
                    </a:lnTo>
                    <a:lnTo>
                      <a:pt x="4610" y="2140"/>
                    </a:lnTo>
                    <a:lnTo>
                      <a:pt x="4606" y="2152"/>
                    </a:lnTo>
                    <a:lnTo>
                      <a:pt x="4598" y="2165"/>
                    </a:lnTo>
                    <a:lnTo>
                      <a:pt x="4589" y="2177"/>
                    </a:lnTo>
                    <a:lnTo>
                      <a:pt x="4577" y="2189"/>
                    </a:lnTo>
                    <a:lnTo>
                      <a:pt x="4564" y="2202"/>
                    </a:lnTo>
                    <a:lnTo>
                      <a:pt x="4551" y="2214"/>
                    </a:lnTo>
                    <a:lnTo>
                      <a:pt x="4543" y="2219"/>
                    </a:lnTo>
                    <a:lnTo>
                      <a:pt x="4530" y="2223"/>
                    </a:lnTo>
                    <a:lnTo>
                      <a:pt x="4522" y="2228"/>
                    </a:lnTo>
                    <a:lnTo>
                      <a:pt x="4514" y="2228"/>
                    </a:lnTo>
                    <a:lnTo>
                      <a:pt x="4502" y="2232"/>
                    </a:lnTo>
                    <a:lnTo>
                      <a:pt x="4489" y="2232"/>
                    </a:lnTo>
                    <a:lnTo>
                      <a:pt x="4481" y="2236"/>
                    </a:lnTo>
                    <a:lnTo>
                      <a:pt x="4467" y="2236"/>
                    </a:lnTo>
                    <a:lnTo>
                      <a:pt x="4451" y="2240"/>
                    </a:lnTo>
                    <a:lnTo>
                      <a:pt x="4439" y="2248"/>
                    </a:lnTo>
                    <a:lnTo>
                      <a:pt x="4434" y="2252"/>
                    </a:lnTo>
                    <a:lnTo>
                      <a:pt x="4430" y="2257"/>
                    </a:lnTo>
                    <a:lnTo>
                      <a:pt x="4426" y="2261"/>
                    </a:lnTo>
                    <a:lnTo>
                      <a:pt x="4422" y="2265"/>
                    </a:lnTo>
                    <a:lnTo>
                      <a:pt x="4418" y="2269"/>
                    </a:lnTo>
                    <a:lnTo>
                      <a:pt x="4410" y="2277"/>
                    </a:lnTo>
                    <a:lnTo>
                      <a:pt x="4405" y="2281"/>
                    </a:lnTo>
                    <a:lnTo>
                      <a:pt x="4393" y="2290"/>
                    </a:lnTo>
                    <a:lnTo>
                      <a:pt x="4385" y="2298"/>
                    </a:lnTo>
                    <a:lnTo>
                      <a:pt x="4371" y="2306"/>
                    </a:lnTo>
                    <a:lnTo>
                      <a:pt x="4355" y="2310"/>
                    </a:lnTo>
                    <a:lnTo>
                      <a:pt x="4342" y="2314"/>
                    </a:lnTo>
                    <a:lnTo>
                      <a:pt x="4326" y="2319"/>
                    </a:lnTo>
                    <a:lnTo>
                      <a:pt x="4309" y="2319"/>
                    </a:lnTo>
                    <a:lnTo>
                      <a:pt x="4293" y="2323"/>
                    </a:lnTo>
                    <a:lnTo>
                      <a:pt x="4275" y="2323"/>
                    </a:lnTo>
                    <a:lnTo>
                      <a:pt x="4259" y="2323"/>
                    </a:lnTo>
                    <a:lnTo>
                      <a:pt x="4246" y="2327"/>
                    </a:lnTo>
                    <a:lnTo>
                      <a:pt x="4234" y="2327"/>
                    </a:lnTo>
                    <a:lnTo>
                      <a:pt x="4226" y="2331"/>
                    </a:lnTo>
                    <a:lnTo>
                      <a:pt x="4209" y="2340"/>
                    </a:lnTo>
                    <a:lnTo>
                      <a:pt x="4197" y="2348"/>
                    </a:lnTo>
                    <a:lnTo>
                      <a:pt x="4187" y="2357"/>
                    </a:lnTo>
                    <a:lnTo>
                      <a:pt x="4179" y="2365"/>
                    </a:lnTo>
                    <a:lnTo>
                      <a:pt x="4171" y="2373"/>
                    </a:lnTo>
                    <a:lnTo>
                      <a:pt x="4167" y="2382"/>
                    </a:lnTo>
                    <a:lnTo>
                      <a:pt x="4158" y="2390"/>
                    </a:lnTo>
                    <a:lnTo>
                      <a:pt x="4146" y="2402"/>
                    </a:lnTo>
                    <a:lnTo>
                      <a:pt x="4134" y="2410"/>
                    </a:lnTo>
                    <a:lnTo>
                      <a:pt x="4117" y="2423"/>
                    </a:lnTo>
                    <a:lnTo>
                      <a:pt x="4095" y="2435"/>
                    </a:lnTo>
                    <a:lnTo>
                      <a:pt x="4075" y="2444"/>
                    </a:lnTo>
                    <a:lnTo>
                      <a:pt x="4054" y="2449"/>
                    </a:lnTo>
                    <a:lnTo>
                      <a:pt x="4038" y="2453"/>
                    </a:lnTo>
                    <a:lnTo>
                      <a:pt x="4021" y="2453"/>
                    </a:lnTo>
                    <a:lnTo>
                      <a:pt x="4005" y="2457"/>
                    </a:lnTo>
                    <a:lnTo>
                      <a:pt x="3991" y="2457"/>
                    </a:lnTo>
                    <a:lnTo>
                      <a:pt x="3979" y="2457"/>
                    </a:lnTo>
                    <a:lnTo>
                      <a:pt x="3970" y="2457"/>
                    </a:lnTo>
                    <a:lnTo>
                      <a:pt x="3966" y="2457"/>
                    </a:lnTo>
                    <a:lnTo>
                      <a:pt x="3954" y="2457"/>
                    </a:lnTo>
                    <a:lnTo>
                      <a:pt x="3941" y="2461"/>
                    </a:lnTo>
                    <a:lnTo>
                      <a:pt x="3933" y="2465"/>
                    </a:lnTo>
                    <a:lnTo>
                      <a:pt x="3921" y="2469"/>
                    </a:lnTo>
                    <a:lnTo>
                      <a:pt x="3913" y="2474"/>
                    </a:lnTo>
                    <a:lnTo>
                      <a:pt x="3903" y="2478"/>
                    </a:lnTo>
                    <a:lnTo>
                      <a:pt x="3895" y="2482"/>
                    </a:lnTo>
                    <a:lnTo>
                      <a:pt x="3887" y="2486"/>
                    </a:lnTo>
                    <a:lnTo>
                      <a:pt x="3878" y="2494"/>
                    </a:lnTo>
                    <a:lnTo>
                      <a:pt x="3874" y="2498"/>
                    </a:lnTo>
                    <a:lnTo>
                      <a:pt x="3862" y="2507"/>
                    </a:lnTo>
                    <a:lnTo>
                      <a:pt x="3854" y="2515"/>
                    </a:lnTo>
                    <a:lnTo>
                      <a:pt x="3845" y="2523"/>
                    </a:lnTo>
                    <a:lnTo>
                      <a:pt x="3833" y="2536"/>
                    </a:lnTo>
                    <a:lnTo>
                      <a:pt x="3825" y="2544"/>
                    </a:lnTo>
                    <a:lnTo>
                      <a:pt x="3816" y="2552"/>
                    </a:lnTo>
                    <a:lnTo>
                      <a:pt x="3807" y="2561"/>
                    </a:lnTo>
                    <a:lnTo>
                      <a:pt x="3795" y="2570"/>
                    </a:lnTo>
                    <a:lnTo>
                      <a:pt x="3782" y="2578"/>
                    </a:lnTo>
                    <a:lnTo>
                      <a:pt x="3770" y="2586"/>
                    </a:lnTo>
                    <a:lnTo>
                      <a:pt x="3762" y="2590"/>
                    </a:lnTo>
                    <a:lnTo>
                      <a:pt x="3753" y="2594"/>
                    </a:lnTo>
                    <a:lnTo>
                      <a:pt x="3745" y="2599"/>
                    </a:lnTo>
                    <a:lnTo>
                      <a:pt x="3737" y="2603"/>
                    </a:lnTo>
                    <a:lnTo>
                      <a:pt x="3724" y="2607"/>
                    </a:lnTo>
                    <a:lnTo>
                      <a:pt x="3715" y="2611"/>
                    </a:lnTo>
                    <a:lnTo>
                      <a:pt x="3707" y="2611"/>
                    </a:lnTo>
                    <a:lnTo>
                      <a:pt x="3699" y="2615"/>
                    </a:lnTo>
                    <a:lnTo>
                      <a:pt x="3686" y="2619"/>
                    </a:lnTo>
                    <a:lnTo>
                      <a:pt x="3678" y="2619"/>
                    </a:lnTo>
                    <a:lnTo>
                      <a:pt x="3666" y="2623"/>
                    </a:lnTo>
                    <a:lnTo>
                      <a:pt x="3653" y="2627"/>
                    </a:lnTo>
                    <a:lnTo>
                      <a:pt x="3641" y="2632"/>
                    </a:lnTo>
                    <a:lnTo>
                      <a:pt x="3628" y="2632"/>
                    </a:lnTo>
                    <a:lnTo>
                      <a:pt x="3615" y="2636"/>
                    </a:lnTo>
                    <a:lnTo>
                      <a:pt x="3607" y="2636"/>
                    </a:lnTo>
                    <a:lnTo>
                      <a:pt x="3598" y="2640"/>
                    </a:lnTo>
                    <a:lnTo>
                      <a:pt x="3590" y="2640"/>
                    </a:lnTo>
                    <a:lnTo>
                      <a:pt x="3582" y="2644"/>
                    </a:lnTo>
                    <a:lnTo>
                      <a:pt x="3578" y="2644"/>
                    </a:lnTo>
                    <a:lnTo>
                      <a:pt x="3569" y="2648"/>
                    </a:lnTo>
                    <a:lnTo>
                      <a:pt x="3561" y="2652"/>
                    </a:lnTo>
                    <a:lnTo>
                      <a:pt x="3557" y="2656"/>
                    </a:lnTo>
                    <a:lnTo>
                      <a:pt x="3545" y="2665"/>
                    </a:lnTo>
                    <a:lnTo>
                      <a:pt x="3536" y="2669"/>
                    </a:lnTo>
                    <a:lnTo>
                      <a:pt x="3527" y="2678"/>
                    </a:lnTo>
                    <a:lnTo>
                      <a:pt x="3515" y="2686"/>
                    </a:lnTo>
                    <a:lnTo>
                      <a:pt x="3502" y="2695"/>
                    </a:lnTo>
                    <a:lnTo>
                      <a:pt x="3490" y="2699"/>
                    </a:lnTo>
                    <a:lnTo>
                      <a:pt x="3478" y="2707"/>
                    </a:lnTo>
                    <a:lnTo>
                      <a:pt x="3469" y="2711"/>
                    </a:lnTo>
                    <a:lnTo>
                      <a:pt x="3457" y="2715"/>
                    </a:lnTo>
                    <a:lnTo>
                      <a:pt x="3449" y="2719"/>
                    </a:lnTo>
                    <a:lnTo>
                      <a:pt x="3440" y="2724"/>
                    </a:lnTo>
                    <a:lnTo>
                      <a:pt x="3427" y="2724"/>
                    </a:lnTo>
                    <a:lnTo>
                      <a:pt x="3415" y="2728"/>
                    </a:lnTo>
                    <a:lnTo>
                      <a:pt x="3402" y="2732"/>
                    </a:lnTo>
                    <a:lnTo>
                      <a:pt x="3390" y="2732"/>
                    </a:lnTo>
                    <a:lnTo>
                      <a:pt x="3377" y="2732"/>
                    </a:lnTo>
                    <a:lnTo>
                      <a:pt x="3365" y="2732"/>
                    </a:lnTo>
                    <a:lnTo>
                      <a:pt x="3343" y="2736"/>
                    </a:lnTo>
                    <a:lnTo>
                      <a:pt x="3323" y="2736"/>
                    </a:lnTo>
                    <a:lnTo>
                      <a:pt x="3302" y="2736"/>
                    </a:lnTo>
                    <a:lnTo>
                      <a:pt x="3285" y="2740"/>
                    </a:lnTo>
                    <a:lnTo>
                      <a:pt x="3273" y="2740"/>
                    </a:lnTo>
                    <a:lnTo>
                      <a:pt x="3256" y="2744"/>
                    </a:lnTo>
                    <a:lnTo>
                      <a:pt x="3239" y="2748"/>
                    </a:lnTo>
                    <a:lnTo>
                      <a:pt x="3226" y="2748"/>
                    </a:lnTo>
                    <a:lnTo>
                      <a:pt x="3214" y="2753"/>
                    </a:lnTo>
                    <a:lnTo>
                      <a:pt x="3202" y="2757"/>
                    </a:lnTo>
                    <a:lnTo>
                      <a:pt x="3185" y="2761"/>
                    </a:lnTo>
                    <a:lnTo>
                      <a:pt x="3169" y="2769"/>
                    </a:lnTo>
                    <a:lnTo>
                      <a:pt x="3151" y="2773"/>
                    </a:lnTo>
                    <a:lnTo>
                      <a:pt x="3134" y="2777"/>
                    </a:lnTo>
                    <a:lnTo>
                      <a:pt x="3114" y="2781"/>
                    </a:lnTo>
                    <a:lnTo>
                      <a:pt x="3097" y="2786"/>
                    </a:lnTo>
                    <a:lnTo>
                      <a:pt x="3077" y="2795"/>
                    </a:lnTo>
                    <a:lnTo>
                      <a:pt x="3051" y="2799"/>
                    </a:lnTo>
                    <a:lnTo>
                      <a:pt x="3026" y="2799"/>
                    </a:lnTo>
                    <a:lnTo>
                      <a:pt x="3001" y="2803"/>
                    </a:lnTo>
                    <a:lnTo>
                      <a:pt x="2989" y="2807"/>
                    </a:lnTo>
                    <a:lnTo>
                      <a:pt x="2972" y="2811"/>
                    </a:lnTo>
                    <a:lnTo>
                      <a:pt x="2959" y="2816"/>
                    </a:lnTo>
                    <a:lnTo>
                      <a:pt x="2942" y="2824"/>
                    </a:lnTo>
                    <a:lnTo>
                      <a:pt x="2926" y="2828"/>
                    </a:lnTo>
                    <a:lnTo>
                      <a:pt x="2909" y="2836"/>
                    </a:lnTo>
                    <a:lnTo>
                      <a:pt x="2893" y="2845"/>
                    </a:lnTo>
                    <a:lnTo>
                      <a:pt x="2876" y="2853"/>
                    </a:lnTo>
                    <a:lnTo>
                      <a:pt x="2859" y="2857"/>
                    </a:lnTo>
                    <a:lnTo>
                      <a:pt x="2842" y="2861"/>
                    </a:lnTo>
                    <a:lnTo>
                      <a:pt x="2826" y="2865"/>
                    </a:lnTo>
                    <a:lnTo>
                      <a:pt x="2809" y="2865"/>
                    </a:lnTo>
                    <a:lnTo>
                      <a:pt x="2788" y="2865"/>
                    </a:lnTo>
                    <a:lnTo>
                      <a:pt x="2771" y="2861"/>
                    </a:lnTo>
                    <a:lnTo>
                      <a:pt x="2754" y="2861"/>
                    </a:lnTo>
                    <a:lnTo>
                      <a:pt x="2738" y="2861"/>
                    </a:lnTo>
                    <a:lnTo>
                      <a:pt x="2721" y="2857"/>
                    </a:lnTo>
                    <a:lnTo>
                      <a:pt x="2700" y="2857"/>
                    </a:lnTo>
                    <a:lnTo>
                      <a:pt x="2683" y="2857"/>
                    </a:lnTo>
                    <a:lnTo>
                      <a:pt x="2662" y="2857"/>
                    </a:lnTo>
                    <a:lnTo>
                      <a:pt x="2650" y="2861"/>
                    </a:lnTo>
                    <a:lnTo>
                      <a:pt x="2637" y="2865"/>
                    </a:lnTo>
                    <a:lnTo>
                      <a:pt x="2625" y="2869"/>
                    </a:lnTo>
                    <a:lnTo>
                      <a:pt x="2613" y="2873"/>
                    </a:lnTo>
                    <a:lnTo>
                      <a:pt x="2596" y="2882"/>
                    </a:lnTo>
                    <a:lnTo>
                      <a:pt x="2579" y="2890"/>
                    </a:lnTo>
                    <a:lnTo>
                      <a:pt x="2562" y="2894"/>
                    </a:lnTo>
                    <a:lnTo>
                      <a:pt x="2545" y="2903"/>
                    </a:lnTo>
                    <a:lnTo>
                      <a:pt x="2525" y="2908"/>
                    </a:lnTo>
                    <a:lnTo>
                      <a:pt x="2504" y="2912"/>
                    </a:lnTo>
                    <a:lnTo>
                      <a:pt x="2482" y="2916"/>
                    </a:lnTo>
                    <a:lnTo>
                      <a:pt x="2458" y="2916"/>
                    </a:lnTo>
                    <a:lnTo>
                      <a:pt x="2437" y="2916"/>
                    </a:lnTo>
                    <a:lnTo>
                      <a:pt x="2412" y="2912"/>
                    </a:lnTo>
                    <a:lnTo>
                      <a:pt x="2391" y="2912"/>
                    </a:lnTo>
                    <a:lnTo>
                      <a:pt x="2370" y="2908"/>
                    </a:lnTo>
                    <a:lnTo>
                      <a:pt x="2345" y="2903"/>
                    </a:lnTo>
                    <a:lnTo>
                      <a:pt x="2324" y="2903"/>
                    </a:lnTo>
                    <a:lnTo>
                      <a:pt x="2303" y="2903"/>
                    </a:lnTo>
                    <a:lnTo>
                      <a:pt x="2282" y="2908"/>
                    </a:lnTo>
                    <a:lnTo>
                      <a:pt x="2265" y="2908"/>
                    </a:lnTo>
                    <a:lnTo>
                      <a:pt x="2249" y="2912"/>
                    </a:lnTo>
                    <a:lnTo>
                      <a:pt x="2232" y="2920"/>
                    </a:lnTo>
                    <a:lnTo>
                      <a:pt x="2215" y="2924"/>
                    </a:lnTo>
                    <a:lnTo>
                      <a:pt x="2198" y="2928"/>
                    </a:lnTo>
                    <a:lnTo>
                      <a:pt x="2186" y="2932"/>
                    </a:lnTo>
                    <a:lnTo>
                      <a:pt x="2169" y="2936"/>
                    </a:lnTo>
                    <a:lnTo>
                      <a:pt x="2161" y="2941"/>
                    </a:lnTo>
                    <a:lnTo>
                      <a:pt x="2149" y="2945"/>
                    </a:lnTo>
                    <a:lnTo>
                      <a:pt x="2140" y="2945"/>
                    </a:lnTo>
                    <a:lnTo>
                      <a:pt x="2115" y="2945"/>
                    </a:lnTo>
                    <a:lnTo>
                      <a:pt x="2094" y="2945"/>
                    </a:lnTo>
                    <a:lnTo>
                      <a:pt x="2077" y="2945"/>
                    </a:lnTo>
                    <a:lnTo>
                      <a:pt x="2061" y="2945"/>
                    </a:lnTo>
                    <a:lnTo>
                      <a:pt x="2044" y="2941"/>
                    </a:lnTo>
                    <a:lnTo>
                      <a:pt x="2036" y="2941"/>
                    </a:lnTo>
                    <a:lnTo>
                      <a:pt x="2027" y="2936"/>
                    </a:lnTo>
                    <a:lnTo>
                      <a:pt x="2019" y="2932"/>
                    </a:lnTo>
                    <a:lnTo>
                      <a:pt x="2010" y="2932"/>
                    </a:lnTo>
                    <a:lnTo>
                      <a:pt x="2006" y="2932"/>
                    </a:lnTo>
                    <a:lnTo>
                      <a:pt x="1994" y="2932"/>
                    </a:lnTo>
                    <a:lnTo>
                      <a:pt x="1981" y="2936"/>
                    </a:lnTo>
                    <a:lnTo>
                      <a:pt x="1969" y="2941"/>
                    </a:lnTo>
                    <a:lnTo>
                      <a:pt x="1956" y="2949"/>
                    </a:lnTo>
                    <a:lnTo>
                      <a:pt x="1940" y="2957"/>
                    </a:lnTo>
                    <a:lnTo>
                      <a:pt x="1927" y="2965"/>
                    </a:lnTo>
                    <a:lnTo>
                      <a:pt x="1914" y="2974"/>
                    </a:lnTo>
                    <a:lnTo>
                      <a:pt x="1898" y="2982"/>
                    </a:lnTo>
                    <a:lnTo>
                      <a:pt x="1881" y="2986"/>
                    </a:lnTo>
                    <a:lnTo>
                      <a:pt x="1869" y="2986"/>
                    </a:lnTo>
                    <a:lnTo>
                      <a:pt x="1844" y="2986"/>
                    </a:lnTo>
                    <a:lnTo>
                      <a:pt x="1822" y="2986"/>
                    </a:lnTo>
                    <a:lnTo>
                      <a:pt x="1806" y="2978"/>
                    </a:lnTo>
                    <a:lnTo>
                      <a:pt x="1789" y="2974"/>
                    </a:lnTo>
                    <a:lnTo>
                      <a:pt x="1773" y="2965"/>
                    </a:lnTo>
                    <a:lnTo>
                      <a:pt x="1756" y="2957"/>
                    </a:lnTo>
                    <a:lnTo>
                      <a:pt x="1738" y="2949"/>
                    </a:lnTo>
                    <a:lnTo>
                      <a:pt x="1722" y="2945"/>
                    </a:lnTo>
                    <a:lnTo>
                      <a:pt x="1705" y="2945"/>
                    </a:lnTo>
                    <a:lnTo>
                      <a:pt x="1685" y="2949"/>
                    </a:lnTo>
                    <a:lnTo>
                      <a:pt x="1672" y="2949"/>
                    </a:lnTo>
                    <a:lnTo>
                      <a:pt x="1664" y="2957"/>
                    </a:lnTo>
                    <a:lnTo>
                      <a:pt x="1651" y="2961"/>
                    </a:lnTo>
                    <a:lnTo>
                      <a:pt x="1638" y="2965"/>
                    </a:lnTo>
                    <a:lnTo>
                      <a:pt x="1626" y="2974"/>
                    </a:lnTo>
                    <a:lnTo>
                      <a:pt x="1613" y="2982"/>
                    </a:lnTo>
                    <a:lnTo>
                      <a:pt x="1597" y="2990"/>
                    </a:lnTo>
                    <a:lnTo>
                      <a:pt x="1580" y="2994"/>
                    </a:lnTo>
                    <a:lnTo>
                      <a:pt x="1559" y="3003"/>
                    </a:lnTo>
                    <a:lnTo>
                      <a:pt x="1534" y="3007"/>
                    </a:lnTo>
                    <a:lnTo>
                      <a:pt x="1509" y="3011"/>
                    </a:lnTo>
                    <a:lnTo>
                      <a:pt x="1488" y="3011"/>
                    </a:lnTo>
                    <a:lnTo>
                      <a:pt x="1472" y="3003"/>
                    </a:lnTo>
                    <a:lnTo>
                      <a:pt x="1458" y="2998"/>
                    </a:lnTo>
                    <a:lnTo>
                      <a:pt x="1446" y="2990"/>
                    </a:lnTo>
                    <a:lnTo>
                      <a:pt x="1434" y="2978"/>
                    </a:lnTo>
                    <a:lnTo>
                      <a:pt x="1421" y="2970"/>
                    </a:lnTo>
                    <a:lnTo>
                      <a:pt x="1409" y="2965"/>
                    </a:lnTo>
                    <a:lnTo>
                      <a:pt x="1388" y="2957"/>
                    </a:lnTo>
                    <a:lnTo>
                      <a:pt x="1362" y="2957"/>
                    </a:lnTo>
                    <a:lnTo>
                      <a:pt x="1346" y="2957"/>
                    </a:lnTo>
                    <a:lnTo>
                      <a:pt x="1325" y="2961"/>
                    </a:lnTo>
                    <a:lnTo>
                      <a:pt x="1309" y="2965"/>
                    </a:lnTo>
                    <a:lnTo>
                      <a:pt x="1288" y="2970"/>
                    </a:lnTo>
                    <a:lnTo>
                      <a:pt x="1270" y="2974"/>
                    </a:lnTo>
                    <a:lnTo>
                      <a:pt x="1254" y="2978"/>
                    </a:lnTo>
                    <a:lnTo>
                      <a:pt x="1233" y="2982"/>
                    </a:lnTo>
                    <a:lnTo>
                      <a:pt x="1217" y="2986"/>
                    </a:lnTo>
                    <a:lnTo>
                      <a:pt x="1196" y="2986"/>
                    </a:lnTo>
                    <a:lnTo>
                      <a:pt x="1178" y="2982"/>
                    </a:lnTo>
                    <a:lnTo>
                      <a:pt x="1154" y="2978"/>
                    </a:lnTo>
                    <a:lnTo>
                      <a:pt x="1133" y="2974"/>
                    </a:lnTo>
                    <a:lnTo>
                      <a:pt x="1116" y="2970"/>
                    </a:lnTo>
                    <a:lnTo>
                      <a:pt x="1100" y="2965"/>
                    </a:lnTo>
                    <a:lnTo>
                      <a:pt x="1082" y="2961"/>
                    </a:lnTo>
                    <a:lnTo>
                      <a:pt x="1070" y="2957"/>
                    </a:lnTo>
                    <a:lnTo>
                      <a:pt x="1058" y="2953"/>
                    </a:lnTo>
                    <a:lnTo>
                      <a:pt x="1049" y="2949"/>
                    </a:lnTo>
                    <a:lnTo>
                      <a:pt x="1037" y="2945"/>
                    </a:lnTo>
                    <a:lnTo>
                      <a:pt x="1024" y="2936"/>
                    </a:lnTo>
                    <a:lnTo>
                      <a:pt x="1012" y="2928"/>
                    </a:lnTo>
                    <a:lnTo>
                      <a:pt x="1000" y="2924"/>
                    </a:lnTo>
                    <a:lnTo>
                      <a:pt x="986" y="2916"/>
                    </a:lnTo>
                    <a:lnTo>
                      <a:pt x="974" y="2908"/>
                    </a:lnTo>
                    <a:lnTo>
                      <a:pt x="961" y="2898"/>
                    </a:lnTo>
                    <a:lnTo>
                      <a:pt x="949" y="2886"/>
                    </a:lnTo>
                    <a:lnTo>
                      <a:pt x="937" y="2878"/>
                    </a:lnTo>
                    <a:lnTo>
                      <a:pt x="924" y="2869"/>
                    </a:lnTo>
                    <a:lnTo>
                      <a:pt x="912" y="2861"/>
                    </a:lnTo>
                    <a:lnTo>
                      <a:pt x="898" y="2853"/>
                    </a:lnTo>
                    <a:lnTo>
                      <a:pt x="878" y="2840"/>
                    </a:lnTo>
                    <a:lnTo>
                      <a:pt x="857" y="2820"/>
                    </a:lnTo>
                    <a:lnTo>
                      <a:pt x="828" y="2799"/>
                    </a:lnTo>
                    <a:lnTo>
                      <a:pt x="798" y="2773"/>
                    </a:lnTo>
                    <a:lnTo>
                      <a:pt x="773" y="2748"/>
                    </a:lnTo>
                    <a:lnTo>
                      <a:pt x="744" y="2728"/>
                    </a:lnTo>
                    <a:lnTo>
                      <a:pt x="724" y="2707"/>
                    </a:lnTo>
                    <a:lnTo>
                      <a:pt x="702" y="2691"/>
                    </a:lnTo>
                    <a:lnTo>
                      <a:pt x="690" y="2678"/>
                    </a:lnTo>
                    <a:lnTo>
                      <a:pt x="686" y="2673"/>
                    </a:lnTo>
                    <a:lnTo>
                      <a:pt x="673" y="2669"/>
                    </a:lnTo>
                    <a:lnTo>
                      <a:pt x="661" y="2661"/>
                    </a:lnTo>
                    <a:lnTo>
                      <a:pt x="644" y="2652"/>
                    </a:lnTo>
                    <a:lnTo>
                      <a:pt x="624" y="2644"/>
                    </a:lnTo>
                    <a:lnTo>
                      <a:pt x="602" y="2632"/>
                    </a:lnTo>
                    <a:lnTo>
                      <a:pt x="577" y="2615"/>
                    </a:lnTo>
                    <a:lnTo>
                      <a:pt x="556" y="2603"/>
                    </a:lnTo>
                    <a:lnTo>
                      <a:pt x="536" y="2586"/>
                    </a:lnTo>
                    <a:lnTo>
                      <a:pt x="518" y="2574"/>
                    </a:lnTo>
                    <a:lnTo>
                      <a:pt x="502" y="2556"/>
                    </a:lnTo>
                    <a:lnTo>
                      <a:pt x="481" y="2544"/>
                    </a:lnTo>
                    <a:lnTo>
                      <a:pt x="464" y="2527"/>
                    </a:lnTo>
                    <a:lnTo>
                      <a:pt x="448" y="2515"/>
                    </a:lnTo>
                    <a:lnTo>
                      <a:pt x="430" y="2502"/>
                    </a:lnTo>
                    <a:lnTo>
                      <a:pt x="414" y="2490"/>
                    </a:lnTo>
                    <a:lnTo>
                      <a:pt x="397" y="2478"/>
                    </a:lnTo>
                    <a:lnTo>
                      <a:pt x="385" y="2461"/>
                    </a:lnTo>
                    <a:lnTo>
                      <a:pt x="372" y="2444"/>
                    </a:lnTo>
                    <a:lnTo>
                      <a:pt x="360" y="2427"/>
                    </a:lnTo>
                    <a:lnTo>
                      <a:pt x="348" y="2406"/>
                    </a:lnTo>
                    <a:lnTo>
                      <a:pt x="339" y="2394"/>
                    </a:lnTo>
                    <a:lnTo>
                      <a:pt x="330" y="2377"/>
                    </a:lnTo>
                    <a:lnTo>
                      <a:pt x="322" y="2365"/>
                    </a:lnTo>
                    <a:lnTo>
                      <a:pt x="314" y="2353"/>
                    </a:lnTo>
                    <a:lnTo>
                      <a:pt x="305" y="2340"/>
                    </a:lnTo>
                    <a:lnTo>
                      <a:pt x="301" y="2327"/>
                    </a:lnTo>
                    <a:lnTo>
                      <a:pt x="293" y="2310"/>
                    </a:lnTo>
                    <a:lnTo>
                      <a:pt x="289" y="2294"/>
                    </a:lnTo>
                    <a:lnTo>
                      <a:pt x="285" y="2277"/>
                    </a:lnTo>
                    <a:lnTo>
                      <a:pt x="280" y="2257"/>
                    </a:lnTo>
                    <a:lnTo>
                      <a:pt x="276" y="2236"/>
                    </a:lnTo>
                    <a:lnTo>
                      <a:pt x="272" y="2219"/>
                    </a:lnTo>
                    <a:lnTo>
                      <a:pt x="272" y="2198"/>
                    </a:lnTo>
                    <a:lnTo>
                      <a:pt x="272" y="2185"/>
                    </a:lnTo>
                    <a:lnTo>
                      <a:pt x="272" y="2169"/>
                    </a:lnTo>
                    <a:lnTo>
                      <a:pt x="268" y="2160"/>
                    </a:lnTo>
                    <a:lnTo>
                      <a:pt x="268" y="2152"/>
                    </a:lnTo>
                    <a:lnTo>
                      <a:pt x="268" y="2148"/>
                    </a:lnTo>
                    <a:lnTo>
                      <a:pt x="268" y="2144"/>
                    </a:lnTo>
                    <a:lnTo>
                      <a:pt x="264" y="2140"/>
                    </a:lnTo>
                    <a:lnTo>
                      <a:pt x="260" y="2131"/>
                    </a:lnTo>
                    <a:lnTo>
                      <a:pt x="252" y="2123"/>
                    </a:lnTo>
                    <a:lnTo>
                      <a:pt x="242" y="2111"/>
                    </a:lnTo>
                    <a:lnTo>
                      <a:pt x="234" y="2093"/>
                    </a:lnTo>
                    <a:lnTo>
                      <a:pt x="226" y="2077"/>
                    </a:lnTo>
                    <a:lnTo>
                      <a:pt x="217" y="2056"/>
                    </a:lnTo>
                    <a:lnTo>
                      <a:pt x="213" y="2031"/>
                    </a:lnTo>
                    <a:lnTo>
                      <a:pt x="209" y="2006"/>
                    </a:lnTo>
                    <a:lnTo>
                      <a:pt x="205" y="1981"/>
                    </a:lnTo>
                    <a:lnTo>
                      <a:pt x="205" y="1960"/>
                    </a:lnTo>
                    <a:lnTo>
                      <a:pt x="205" y="1943"/>
                    </a:lnTo>
                    <a:lnTo>
                      <a:pt x="205" y="1931"/>
                    </a:lnTo>
                    <a:lnTo>
                      <a:pt x="209" y="1919"/>
                    </a:lnTo>
                    <a:lnTo>
                      <a:pt x="209" y="1914"/>
                    </a:lnTo>
                    <a:lnTo>
                      <a:pt x="209" y="1910"/>
                    </a:lnTo>
                    <a:lnTo>
                      <a:pt x="213" y="1906"/>
                    </a:lnTo>
                    <a:lnTo>
                      <a:pt x="213" y="1902"/>
                    </a:lnTo>
                    <a:lnTo>
                      <a:pt x="209" y="1902"/>
                    </a:lnTo>
                    <a:lnTo>
                      <a:pt x="201" y="1902"/>
                    </a:lnTo>
                    <a:lnTo>
                      <a:pt x="197" y="1898"/>
                    </a:lnTo>
                    <a:lnTo>
                      <a:pt x="184" y="1894"/>
                    </a:lnTo>
                    <a:lnTo>
                      <a:pt x="176" y="1886"/>
                    </a:lnTo>
                    <a:lnTo>
                      <a:pt x="168" y="1872"/>
                    </a:lnTo>
                    <a:lnTo>
                      <a:pt x="160" y="1856"/>
                    </a:lnTo>
                    <a:lnTo>
                      <a:pt x="150" y="1839"/>
                    </a:lnTo>
                    <a:lnTo>
                      <a:pt x="142" y="1814"/>
                    </a:lnTo>
                    <a:lnTo>
                      <a:pt x="134" y="1789"/>
                    </a:lnTo>
                    <a:lnTo>
                      <a:pt x="134" y="1769"/>
                    </a:lnTo>
                    <a:lnTo>
                      <a:pt x="134" y="1751"/>
                    </a:lnTo>
                    <a:lnTo>
                      <a:pt x="134" y="1739"/>
                    </a:lnTo>
                    <a:lnTo>
                      <a:pt x="138" y="1726"/>
                    </a:lnTo>
                    <a:lnTo>
                      <a:pt x="142" y="1718"/>
                    </a:lnTo>
                    <a:lnTo>
                      <a:pt x="146" y="1714"/>
                    </a:lnTo>
                    <a:lnTo>
                      <a:pt x="150" y="1710"/>
                    </a:lnTo>
                    <a:lnTo>
                      <a:pt x="155" y="1710"/>
                    </a:lnTo>
                    <a:lnTo>
                      <a:pt x="150" y="1706"/>
                    </a:lnTo>
                    <a:lnTo>
                      <a:pt x="142" y="1702"/>
                    </a:lnTo>
                    <a:lnTo>
                      <a:pt x="130" y="1693"/>
                    </a:lnTo>
                    <a:lnTo>
                      <a:pt x="113" y="1681"/>
                    </a:lnTo>
                    <a:lnTo>
                      <a:pt x="92" y="1669"/>
                    </a:lnTo>
                    <a:lnTo>
                      <a:pt x="72" y="1648"/>
                    </a:lnTo>
                    <a:lnTo>
                      <a:pt x="54" y="1622"/>
                    </a:lnTo>
                    <a:lnTo>
                      <a:pt x="34" y="1597"/>
                    </a:lnTo>
                    <a:lnTo>
                      <a:pt x="17" y="1564"/>
                    </a:lnTo>
                    <a:lnTo>
                      <a:pt x="5" y="1526"/>
                    </a:lnTo>
                    <a:lnTo>
                      <a:pt x="0" y="1489"/>
                    </a:lnTo>
                    <a:lnTo>
                      <a:pt x="9" y="1456"/>
                    </a:lnTo>
                    <a:lnTo>
                      <a:pt x="29" y="1423"/>
                    </a:lnTo>
                    <a:lnTo>
                      <a:pt x="54" y="1393"/>
                    </a:lnTo>
                    <a:lnTo>
                      <a:pt x="80" y="1372"/>
                    </a:lnTo>
                    <a:lnTo>
                      <a:pt x="113" y="1351"/>
                    </a:lnTo>
                    <a:lnTo>
                      <a:pt x="138" y="1335"/>
                    </a:lnTo>
                    <a:lnTo>
                      <a:pt x="164" y="1326"/>
                    </a:lnTo>
                    <a:lnTo>
                      <a:pt x="180" y="1318"/>
                    </a:lnTo>
                    <a:lnTo>
                      <a:pt x="184" y="1314"/>
                    </a:lnTo>
                    <a:lnTo>
                      <a:pt x="886" y="846"/>
                    </a:lnTo>
                    <a:lnTo>
                      <a:pt x="2294" y="792"/>
                    </a:lnTo>
                    <a:lnTo>
                      <a:pt x="2893" y="304"/>
                    </a:lnTo>
                    <a:lnTo>
                      <a:pt x="4627"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41" name="Freeform 69"/>
              <p:cNvSpPr>
                <a:spLocks/>
              </p:cNvSpPr>
              <p:nvPr/>
            </p:nvSpPr>
            <p:spPr bwMode="auto">
              <a:xfrm>
                <a:off x="1854" y="2044"/>
                <a:ext cx="16" cy="7"/>
              </a:xfrm>
              <a:custGeom>
                <a:avLst/>
                <a:gdLst>
                  <a:gd name="T0" fmla="*/ 0 w 522"/>
                  <a:gd name="T1" fmla="*/ 217 h 217"/>
                  <a:gd name="T2" fmla="*/ 67 w 522"/>
                  <a:gd name="T3" fmla="*/ 204 h 217"/>
                  <a:gd name="T4" fmla="*/ 130 w 522"/>
                  <a:gd name="T5" fmla="*/ 183 h 217"/>
                  <a:gd name="T6" fmla="*/ 188 w 522"/>
                  <a:gd name="T7" fmla="*/ 163 h 217"/>
                  <a:gd name="T8" fmla="*/ 242 w 522"/>
                  <a:gd name="T9" fmla="*/ 141 h 217"/>
                  <a:gd name="T10" fmla="*/ 292 w 522"/>
                  <a:gd name="T11" fmla="*/ 116 h 217"/>
                  <a:gd name="T12" fmla="*/ 339 w 522"/>
                  <a:gd name="T13" fmla="*/ 92 h 217"/>
                  <a:gd name="T14" fmla="*/ 384 w 522"/>
                  <a:gd name="T15" fmla="*/ 67 h 217"/>
                  <a:gd name="T16" fmla="*/ 431 w 522"/>
                  <a:gd name="T17" fmla="*/ 41 h 217"/>
                  <a:gd name="T18" fmla="*/ 476 w 522"/>
                  <a:gd name="T19" fmla="*/ 16 h 217"/>
                  <a:gd name="T20" fmla="*/ 522 w 522"/>
                  <a:gd name="T21"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2" h="217">
                    <a:moveTo>
                      <a:pt x="0" y="217"/>
                    </a:moveTo>
                    <a:lnTo>
                      <a:pt x="67" y="204"/>
                    </a:lnTo>
                    <a:lnTo>
                      <a:pt x="130" y="183"/>
                    </a:lnTo>
                    <a:lnTo>
                      <a:pt x="188" y="163"/>
                    </a:lnTo>
                    <a:lnTo>
                      <a:pt x="242" y="141"/>
                    </a:lnTo>
                    <a:lnTo>
                      <a:pt x="292" y="116"/>
                    </a:lnTo>
                    <a:lnTo>
                      <a:pt x="339" y="92"/>
                    </a:lnTo>
                    <a:lnTo>
                      <a:pt x="384" y="67"/>
                    </a:lnTo>
                    <a:lnTo>
                      <a:pt x="431" y="41"/>
                    </a:lnTo>
                    <a:lnTo>
                      <a:pt x="476" y="16"/>
                    </a:lnTo>
                    <a:lnTo>
                      <a:pt x="52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42" name="Freeform 70"/>
              <p:cNvSpPr>
                <a:spLocks/>
              </p:cNvSpPr>
              <p:nvPr/>
            </p:nvSpPr>
            <p:spPr bwMode="auto">
              <a:xfrm>
                <a:off x="1875" y="2035"/>
                <a:ext cx="12" cy="6"/>
              </a:xfrm>
              <a:custGeom>
                <a:avLst/>
                <a:gdLst>
                  <a:gd name="T0" fmla="*/ 0 w 384"/>
                  <a:gd name="T1" fmla="*/ 175 h 175"/>
                  <a:gd name="T2" fmla="*/ 20 w 384"/>
                  <a:gd name="T3" fmla="*/ 162 h 175"/>
                  <a:gd name="T4" fmla="*/ 45 w 384"/>
                  <a:gd name="T5" fmla="*/ 146 h 175"/>
                  <a:gd name="T6" fmla="*/ 70 w 384"/>
                  <a:gd name="T7" fmla="*/ 129 h 175"/>
                  <a:gd name="T8" fmla="*/ 100 w 384"/>
                  <a:gd name="T9" fmla="*/ 113 h 175"/>
                  <a:gd name="T10" fmla="*/ 133 w 384"/>
                  <a:gd name="T11" fmla="*/ 96 h 175"/>
                  <a:gd name="T12" fmla="*/ 170 w 384"/>
                  <a:gd name="T13" fmla="*/ 74 h 175"/>
                  <a:gd name="T14" fmla="*/ 212 w 384"/>
                  <a:gd name="T15" fmla="*/ 58 h 175"/>
                  <a:gd name="T16" fmla="*/ 262 w 384"/>
                  <a:gd name="T17" fmla="*/ 37 h 175"/>
                  <a:gd name="T18" fmla="*/ 321 w 384"/>
                  <a:gd name="T19" fmla="*/ 21 h 175"/>
                  <a:gd name="T20" fmla="*/ 384 w 384"/>
                  <a:gd name="T2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75">
                    <a:moveTo>
                      <a:pt x="0" y="175"/>
                    </a:moveTo>
                    <a:lnTo>
                      <a:pt x="20" y="162"/>
                    </a:lnTo>
                    <a:lnTo>
                      <a:pt x="45" y="146"/>
                    </a:lnTo>
                    <a:lnTo>
                      <a:pt x="70" y="129"/>
                    </a:lnTo>
                    <a:lnTo>
                      <a:pt x="100" y="113"/>
                    </a:lnTo>
                    <a:lnTo>
                      <a:pt x="133" y="96"/>
                    </a:lnTo>
                    <a:lnTo>
                      <a:pt x="170" y="74"/>
                    </a:lnTo>
                    <a:lnTo>
                      <a:pt x="212" y="58"/>
                    </a:lnTo>
                    <a:lnTo>
                      <a:pt x="262" y="37"/>
                    </a:lnTo>
                    <a:lnTo>
                      <a:pt x="321" y="21"/>
                    </a:lnTo>
                    <a:lnTo>
                      <a:pt x="38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43" name="Freeform 71"/>
              <p:cNvSpPr>
                <a:spLocks/>
              </p:cNvSpPr>
              <p:nvPr/>
            </p:nvSpPr>
            <p:spPr bwMode="auto">
              <a:xfrm>
                <a:off x="1538" y="1777"/>
                <a:ext cx="409" cy="279"/>
              </a:xfrm>
              <a:custGeom>
                <a:avLst/>
                <a:gdLst>
                  <a:gd name="T0" fmla="*/ 4806 w 13080"/>
                  <a:gd name="T1" fmla="*/ 8481 h 8931"/>
                  <a:gd name="T2" fmla="*/ 4291 w 13080"/>
                  <a:gd name="T3" fmla="*/ 8247 h 8931"/>
                  <a:gd name="T4" fmla="*/ 4074 w 13080"/>
                  <a:gd name="T5" fmla="*/ 8134 h 8931"/>
                  <a:gd name="T6" fmla="*/ 3731 w 13080"/>
                  <a:gd name="T7" fmla="*/ 8000 h 8931"/>
                  <a:gd name="T8" fmla="*/ 3464 w 13080"/>
                  <a:gd name="T9" fmla="*/ 7563 h 8931"/>
                  <a:gd name="T10" fmla="*/ 3305 w 13080"/>
                  <a:gd name="T11" fmla="*/ 7125 h 8931"/>
                  <a:gd name="T12" fmla="*/ 2929 w 13080"/>
                  <a:gd name="T13" fmla="*/ 6775 h 8931"/>
                  <a:gd name="T14" fmla="*/ 1654 w 13080"/>
                  <a:gd name="T15" fmla="*/ 6515 h 8931"/>
                  <a:gd name="T16" fmla="*/ 1304 w 13080"/>
                  <a:gd name="T17" fmla="*/ 6244 h 8931"/>
                  <a:gd name="T18" fmla="*/ 994 w 13080"/>
                  <a:gd name="T19" fmla="*/ 6099 h 8931"/>
                  <a:gd name="T20" fmla="*/ 710 w 13080"/>
                  <a:gd name="T21" fmla="*/ 5769 h 8931"/>
                  <a:gd name="T22" fmla="*/ 534 w 13080"/>
                  <a:gd name="T23" fmla="*/ 5618 h 8931"/>
                  <a:gd name="T24" fmla="*/ 313 w 13080"/>
                  <a:gd name="T25" fmla="*/ 5177 h 8931"/>
                  <a:gd name="T26" fmla="*/ 204 w 13080"/>
                  <a:gd name="T27" fmla="*/ 4981 h 8931"/>
                  <a:gd name="T28" fmla="*/ 0 w 13080"/>
                  <a:gd name="T29" fmla="*/ 4209 h 8931"/>
                  <a:gd name="T30" fmla="*/ 75 w 13080"/>
                  <a:gd name="T31" fmla="*/ 3834 h 8931"/>
                  <a:gd name="T32" fmla="*/ 137 w 13080"/>
                  <a:gd name="T33" fmla="*/ 3596 h 8931"/>
                  <a:gd name="T34" fmla="*/ 213 w 13080"/>
                  <a:gd name="T35" fmla="*/ 3082 h 8931"/>
                  <a:gd name="T36" fmla="*/ 589 w 13080"/>
                  <a:gd name="T37" fmla="*/ 2536 h 8931"/>
                  <a:gd name="T38" fmla="*/ 769 w 13080"/>
                  <a:gd name="T39" fmla="*/ 2144 h 8931"/>
                  <a:gd name="T40" fmla="*/ 1233 w 13080"/>
                  <a:gd name="T41" fmla="*/ 1931 h 8931"/>
                  <a:gd name="T42" fmla="*/ 1353 w 13080"/>
                  <a:gd name="T43" fmla="*/ 1673 h 8931"/>
                  <a:gd name="T44" fmla="*/ 2140 w 13080"/>
                  <a:gd name="T45" fmla="*/ 952 h 8931"/>
                  <a:gd name="T46" fmla="*/ 2365 w 13080"/>
                  <a:gd name="T47" fmla="*/ 843 h 8931"/>
                  <a:gd name="T48" fmla="*/ 2796 w 13080"/>
                  <a:gd name="T49" fmla="*/ 614 h 8931"/>
                  <a:gd name="T50" fmla="*/ 3782 w 13080"/>
                  <a:gd name="T51" fmla="*/ 259 h 8931"/>
                  <a:gd name="T52" fmla="*/ 4555 w 13080"/>
                  <a:gd name="T53" fmla="*/ 280 h 8931"/>
                  <a:gd name="T54" fmla="*/ 4894 w 13080"/>
                  <a:gd name="T55" fmla="*/ 125 h 8931"/>
                  <a:gd name="T56" fmla="*/ 5362 w 13080"/>
                  <a:gd name="T57" fmla="*/ 34 h 8931"/>
                  <a:gd name="T58" fmla="*/ 5888 w 13080"/>
                  <a:gd name="T59" fmla="*/ 151 h 8931"/>
                  <a:gd name="T60" fmla="*/ 6323 w 13080"/>
                  <a:gd name="T61" fmla="*/ 46 h 8931"/>
                  <a:gd name="T62" fmla="*/ 6937 w 13080"/>
                  <a:gd name="T63" fmla="*/ 59 h 8931"/>
                  <a:gd name="T64" fmla="*/ 7384 w 13080"/>
                  <a:gd name="T65" fmla="*/ 100 h 8931"/>
                  <a:gd name="T66" fmla="*/ 8228 w 13080"/>
                  <a:gd name="T67" fmla="*/ 163 h 8931"/>
                  <a:gd name="T68" fmla="*/ 8800 w 13080"/>
                  <a:gd name="T69" fmla="*/ 434 h 8931"/>
                  <a:gd name="T70" fmla="*/ 9436 w 13080"/>
                  <a:gd name="T71" fmla="*/ 483 h 8931"/>
                  <a:gd name="T72" fmla="*/ 10100 w 13080"/>
                  <a:gd name="T73" fmla="*/ 792 h 8931"/>
                  <a:gd name="T74" fmla="*/ 10502 w 13080"/>
                  <a:gd name="T75" fmla="*/ 1110 h 8931"/>
                  <a:gd name="T76" fmla="*/ 10748 w 13080"/>
                  <a:gd name="T77" fmla="*/ 1368 h 8931"/>
                  <a:gd name="T78" fmla="*/ 11689 w 13080"/>
                  <a:gd name="T79" fmla="*/ 2190 h 8931"/>
                  <a:gd name="T80" fmla="*/ 12015 w 13080"/>
                  <a:gd name="T81" fmla="*/ 2599 h 8931"/>
                  <a:gd name="T82" fmla="*/ 12299 w 13080"/>
                  <a:gd name="T83" fmla="*/ 3141 h 8931"/>
                  <a:gd name="T84" fmla="*/ 12533 w 13080"/>
                  <a:gd name="T85" fmla="*/ 3412 h 8931"/>
                  <a:gd name="T86" fmla="*/ 12755 w 13080"/>
                  <a:gd name="T87" fmla="*/ 4180 h 8931"/>
                  <a:gd name="T88" fmla="*/ 12984 w 13080"/>
                  <a:gd name="T89" fmla="*/ 4823 h 8931"/>
                  <a:gd name="T90" fmla="*/ 13039 w 13080"/>
                  <a:gd name="T91" fmla="*/ 5439 h 8931"/>
                  <a:gd name="T92" fmla="*/ 13072 w 13080"/>
                  <a:gd name="T93" fmla="*/ 5744 h 8931"/>
                  <a:gd name="T94" fmla="*/ 13056 w 13080"/>
                  <a:gd name="T95" fmla="*/ 6165 h 8931"/>
                  <a:gd name="T96" fmla="*/ 12796 w 13080"/>
                  <a:gd name="T97" fmla="*/ 6849 h 8931"/>
                  <a:gd name="T98" fmla="*/ 12449 w 13080"/>
                  <a:gd name="T99" fmla="*/ 7488 h 8931"/>
                  <a:gd name="T100" fmla="*/ 12002 w 13080"/>
                  <a:gd name="T101" fmla="*/ 7609 h 8931"/>
                  <a:gd name="T102" fmla="*/ 11425 w 13080"/>
                  <a:gd name="T103" fmla="*/ 7892 h 8931"/>
                  <a:gd name="T104" fmla="*/ 10556 w 13080"/>
                  <a:gd name="T105" fmla="*/ 7926 h 8931"/>
                  <a:gd name="T106" fmla="*/ 10222 w 13080"/>
                  <a:gd name="T107" fmla="*/ 8092 h 8931"/>
                  <a:gd name="T108" fmla="*/ 9553 w 13080"/>
                  <a:gd name="T109" fmla="*/ 8389 h 8931"/>
                  <a:gd name="T110" fmla="*/ 9080 w 13080"/>
                  <a:gd name="T111" fmla="*/ 8376 h 8931"/>
                  <a:gd name="T112" fmla="*/ 8346 w 13080"/>
                  <a:gd name="T113" fmla="*/ 8459 h 8931"/>
                  <a:gd name="T114" fmla="*/ 7259 w 13080"/>
                  <a:gd name="T115" fmla="*/ 8901 h 8931"/>
                  <a:gd name="T116" fmla="*/ 6386 w 13080"/>
                  <a:gd name="T117" fmla="*/ 8809 h 8931"/>
                  <a:gd name="T118" fmla="*/ 5850 w 13080"/>
                  <a:gd name="T119" fmla="*/ 8493 h 89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080" h="8931">
                    <a:moveTo>
                      <a:pt x="5767" y="8393"/>
                    </a:moveTo>
                    <a:lnTo>
                      <a:pt x="5742" y="8401"/>
                    </a:lnTo>
                    <a:lnTo>
                      <a:pt x="5675" y="8414"/>
                    </a:lnTo>
                    <a:lnTo>
                      <a:pt x="5570" y="8430"/>
                    </a:lnTo>
                    <a:lnTo>
                      <a:pt x="5441" y="8447"/>
                    </a:lnTo>
                    <a:lnTo>
                      <a:pt x="5290" y="8463"/>
                    </a:lnTo>
                    <a:lnTo>
                      <a:pt x="5131" y="8477"/>
                    </a:lnTo>
                    <a:lnTo>
                      <a:pt x="4965" y="8485"/>
                    </a:lnTo>
                    <a:lnTo>
                      <a:pt x="4806" y="8481"/>
                    </a:lnTo>
                    <a:lnTo>
                      <a:pt x="4659" y="8463"/>
                    </a:lnTo>
                    <a:lnTo>
                      <a:pt x="4530" y="8430"/>
                    </a:lnTo>
                    <a:lnTo>
                      <a:pt x="4471" y="8405"/>
                    </a:lnTo>
                    <a:lnTo>
                      <a:pt x="4425" y="8380"/>
                    </a:lnTo>
                    <a:lnTo>
                      <a:pt x="4383" y="8350"/>
                    </a:lnTo>
                    <a:lnTo>
                      <a:pt x="4354" y="8322"/>
                    </a:lnTo>
                    <a:lnTo>
                      <a:pt x="4329" y="8297"/>
                    </a:lnTo>
                    <a:lnTo>
                      <a:pt x="4309" y="8268"/>
                    </a:lnTo>
                    <a:lnTo>
                      <a:pt x="4291" y="8247"/>
                    </a:lnTo>
                    <a:lnTo>
                      <a:pt x="4275" y="8221"/>
                    </a:lnTo>
                    <a:lnTo>
                      <a:pt x="4258" y="8205"/>
                    </a:lnTo>
                    <a:lnTo>
                      <a:pt x="4237" y="8188"/>
                    </a:lnTo>
                    <a:lnTo>
                      <a:pt x="4208" y="8176"/>
                    </a:lnTo>
                    <a:lnTo>
                      <a:pt x="4183" y="8163"/>
                    </a:lnTo>
                    <a:lnTo>
                      <a:pt x="4154" y="8155"/>
                    </a:lnTo>
                    <a:lnTo>
                      <a:pt x="4129" y="8147"/>
                    </a:lnTo>
                    <a:lnTo>
                      <a:pt x="4099" y="8143"/>
                    </a:lnTo>
                    <a:lnTo>
                      <a:pt x="4074" y="8134"/>
                    </a:lnTo>
                    <a:lnTo>
                      <a:pt x="4045" y="8129"/>
                    </a:lnTo>
                    <a:lnTo>
                      <a:pt x="4015" y="8121"/>
                    </a:lnTo>
                    <a:lnTo>
                      <a:pt x="3986" y="8113"/>
                    </a:lnTo>
                    <a:lnTo>
                      <a:pt x="3953" y="8105"/>
                    </a:lnTo>
                    <a:lnTo>
                      <a:pt x="3898" y="8084"/>
                    </a:lnTo>
                    <a:lnTo>
                      <a:pt x="3849" y="8063"/>
                    </a:lnTo>
                    <a:lnTo>
                      <a:pt x="3807" y="8043"/>
                    </a:lnTo>
                    <a:lnTo>
                      <a:pt x="3765" y="8022"/>
                    </a:lnTo>
                    <a:lnTo>
                      <a:pt x="3731" y="8000"/>
                    </a:lnTo>
                    <a:lnTo>
                      <a:pt x="3698" y="7971"/>
                    </a:lnTo>
                    <a:lnTo>
                      <a:pt x="3665" y="7942"/>
                    </a:lnTo>
                    <a:lnTo>
                      <a:pt x="3635" y="7909"/>
                    </a:lnTo>
                    <a:lnTo>
                      <a:pt x="3606" y="7867"/>
                    </a:lnTo>
                    <a:lnTo>
                      <a:pt x="3577" y="7817"/>
                    </a:lnTo>
                    <a:lnTo>
                      <a:pt x="3535" y="7750"/>
                    </a:lnTo>
                    <a:lnTo>
                      <a:pt x="3506" y="7688"/>
                    </a:lnTo>
                    <a:lnTo>
                      <a:pt x="3481" y="7625"/>
                    </a:lnTo>
                    <a:lnTo>
                      <a:pt x="3464" y="7563"/>
                    </a:lnTo>
                    <a:lnTo>
                      <a:pt x="3451" y="7504"/>
                    </a:lnTo>
                    <a:lnTo>
                      <a:pt x="3443" y="7446"/>
                    </a:lnTo>
                    <a:lnTo>
                      <a:pt x="3443" y="7387"/>
                    </a:lnTo>
                    <a:lnTo>
                      <a:pt x="3447" y="7328"/>
                    </a:lnTo>
                    <a:lnTo>
                      <a:pt x="3456" y="7275"/>
                    </a:lnTo>
                    <a:lnTo>
                      <a:pt x="3469" y="7216"/>
                    </a:lnTo>
                    <a:lnTo>
                      <a:pt x="3418" y="7203"/>
                    </a:lnTo>
                    <a:lnTo>
                      <a:pt x="3364" y="7174"/>
                    </a:lnTo>
                    <a:lnTo>
                      <a:pt x="3305" y="7125"/>
                    </a:lnTo>
                    <a:lnTo>
                      <a:pt x="3251" y="7066"/>
                    </a:lnTo>
                    <a:lnTo>
                      <a:pt x="3197" y="7004"/>
                    </a:lnTo>
                    <a:lnTo>
                      <a:pt x="3146" y="6937"/>
                    </a:lnTo>
                    <a:lnTo>
                      <a:pt x="3105" y="6879"/>
                    </a:lnTo>
                    <a:lnTo>
                      <a:pt x="3071" y="6832"/>
                    </a:lnTo>
                    <a:lnTo>
                      <a:pt x="3050" y="6799"/>
                    </a:lnTo>
                    <a:lnTo>
                      <a:pt x="3042" y="6787"/>
                    </a:lnTo>
                    <a:lnTo>
                      <a:pt x="3013" y="6783"/>
                    </a:lnTo>
                    <a:lnTo>
                      <a:pt x="2929" y="6775"/>
                    </a:lnTo>
                    <a:lnTo>
                      <a:pt x="2808" y="6762"/>
                    </a:lnTo>
                    <a:lnTo>
                      <a:pt x="2657" y="6745"/>
                    </a:lnTo>
                    <a:lnTo>
                      <a:pt x="2490" y="6720"/>
                    </a:lnTo>
                    <a:lnTo>
                      <a:pt x="2310" y="6695"/>
                    </a:lnTo>
                    <a:lnTo>
                      <a:pt x="2140" y="6666"/>
                    </a:lnTo>
                    <a:lnTo>
                      <a:pt x="1977" y="6632"/>
                    </a:lnTo>
                    <a:lnTo>
                      <a:pt x="1842" y="6599"/>
                    </a:lnTo>
                    <a:lnTo>
                      <a:pt x="1742" y="6562"/>
                    </a:lnTo>
                    <a:lnTo>
                      <a:pt x="1654" y="6515"/>
                    </a:lnTo>
                    <a:lnTo>
                      <a:pt x="1576" y="6470"/>
                    </a:lnTo>
                    <a:lnTo>
                      <a:pt x="1508" y="6424"/>
                    </a:lnTo>
                    <a:lnTo>
                      <a:pt x="1450" y="6382"/>
                    </a:lnTo>
                    <a:lnTo>
                      <a:pt x="1404" y="6345"/>
                    </a:lnTo>
                    <a:lnTo>
                      <a:pt x="1366" y="6312"/>
                    </a:lnTo>
                    <a:lnTo>
                      <a:pt x="1341" y="6286"/>
                    </a:lnTo>
                    <a:lnTo>
                      <a:pt x="1320" y="6261"/>
                    </a:lnTo>
                    <a:lnTo>
                      <a:pt x="1308" y="6249"/>
                    </a:lnTo>
                    <a:lnTo>
                      <a:pt x="1304" y="6244"/>
                    </a:lnTo>
                    <a:lnTo>
                      <a:pt x="1300" y="6244"/>
                    </a:lnTo>
                    <a:lnTo>
                      <a:pt x="1282" y="6236"/>
                    </a:lnTo>
                    <a:lnTo>
                      <a:pt x="1253" y="6228"/>
                    </a:lnTo>
                    <a:lnTo>
                      <a:pt x="1220" y="6216"/>
                    </a:lnTo>
                    <a:lnTo>
                      <a:pt x="1182" y="6203"/>
                    </a:lnTo>
                    <a:lnTo>
                      <a:pt x="1136" y="6181"/>
                    </a:lnTo>
                    <a:lnTo>
                      <a:pt x="1090" y="6157"/>
                    </a:lnTo>
                    <a:lnTo>
                      <a:pt x="1040" y="6132"/>
                    </a:lnTo>
                    <a:lnTo>
                      <a:pt x="994" y="6099"/>
                    </a:lnTo>
                    <a:lnTo>
                      <a:pt x="948" y="6065"/>
                    </a:lnTo>
                    <a:lnTo>
                      <a:pt x="902" y="6023"/>
                    </a:lnTo>
                    <a:lnTo>
                      <a:pt x="865" y="5982"/>
                    </a:lnTo>
                    <a:lnTo>
                      <a:pt x="827" y="5940"/>
                    </a:lnTo>
                    <a:lnTo>
                      <a:pt x="798" y="5898"/>
                    </a:lnTo>
                    <a:lnTo>
                      <a:pt x="769" y="5857"/>
                    </a:lnTo>
                    <a:lnTo>
                      <a:pt x="744" y="5823"/>
                    </a:lnTo>
                    <a:lnTo>
                      <a:pt x="722" y="5794"/>
                    </a:lnTo>
                    <a:lnTo>
                      <a:pt x="710" y="5769"/>
                    </a:lnTo>
                    <a:lnTo>
                      <a:pt x="701" y="5753"/>
                    </a:lnTo>
                    <a:lnTo>
                      <a:pt x="697" y="5748"/>
                    </a:lnTo>
                    <a:lnTo>
                      <a:pt x="693" y="5744"/>
                    </a:lnTo>
                    <a:lnTo>
                      <a:pt x="681" y="5736"/>
                    </a:lnTo>
                    <a:lnTo>
                      <a:pt x="660" y="5718"/>
                    </a:lnTo>
                    <a:lnTo>
                      <a:pt x="630" y="5698"/>
                    </a:lnTo>
                    <a:lnTo>
                      <a:pt x="601" y="5673"/>
                    </a:lnTo>
                    <a:lnTo>
                      <a:pt x="568" y="5648"/>
                    </a:lnTo>
                    <a:lnTo>
                      <a:pt x="534" y="5618"/>
                    </a:lnTo>
                    <a:lnTo>
                      <a:pt x="501" y="5585"/>
                    </a:lnTo>
                    <a:lnTo>
                      <a:pt x="472" y="5552"/>
                    </a:lnTo>
                    <a:lnTo>
                      <a:pt x="447" y="5519"/>
                    </a:lnTo>
                    <a:lnTo>
                      <a:pt x="409" y="5452"/>
                    </a:lnTo>
                    <a:lnTo>
                      <a:pt x="380" y="5389"/>
                    </a:lnTo>
                    <a:lnTo>
                      <a:pt x="355" y="5331"/>
                    </a:lnTo>
                    <a:lnTo>
                      <a:pt x="338" y="5272"/>
                    </a:lnTo>
                    <a:lnTo>
                      <a:pt x="325" y="5222"/>
                    </a:lnTo>
                    <a:lnTo>
                      <a:pt x="313" y="5177"/>
                    </a:lnTo>
                    <a:lnTo>
                      <a:pt x="309" y="5139"/>
                    </a:lnTo>
                    <a:lnTo>
                      <a:pt x="305" y="5110"/>
                    </a:lnTo>
                    <a:lnTo>
                      <a:pt x="305" y="5093"/>
                    </a:lnTo>
                    <a:lnTo>
                      <a:pt x="305" y="5085"/>
                    </a:lnTo>
                    <a:lnTo>
                      <a:pt x="300" y="5085"/>
                    </a:lnTo>
                    <a:lnTo>
                      <a:pt x="288" y="5077"/>
                    </a:lnTo>
                    <a:lnTo>
                      <a:pt x="263" y="5060"/>
                    </a:lnTo>
                    <a:lnTo>
                      <a:pt x="237" y="5026"/>
                    </a:lnTo>
                    <a:lnTo>
                      <a:pt x="204" y="4981"/>
                    </a:lnTo>
                    <a:lnTo>
                      <a:pt x="167" y="4913"/>
                    </a:lnTo>
                    <a:lnTo>
                      <a:pt x="133" y="4827"/>
                    </a:lnTo>
                    <a:lnTo>
                      <a:pt x="96" y="4714"/>
                    </a:lnTo>
                    <a:lnTo>
                      <a:pt x="58" y="4576"/>
                    </a:lnTo>
                    <a:lnTo>
                      <a:pt x="25" y="4401"/>
                    </a:lnTo>
                    <a:lnTo>
                      <a:pt x="20" y="4350"/>
                    </a:lnTo>
                    <a:lnTo>
                      <a:pt x="12" y="4305"/>
                    </a:lnTo>
                    <a:lnTo>
                      <a:pt x="4" y="4255"/>
                    </a:lnTo>
                    <a:lnTo>
                      <a:pt x="0" y="4209"/>
                    </a:lnTo>
                    <a:lnTo>
                      <a:pt x="0" y="4163"/>
                    </a:lnTo>
                    <a:lnTo>
                      <a:pt x="0" y="4117"/>
                    </a:lnTo>
                    <a:lnTo>
                      <a:pt x="4" y="4071"/>
                    </a:lnTo>
                    <a:lnTo>
                      <a:pt x="12" y="4026"/>
                    </a:lnTo>
                    <a:lnTo>
                      <a:pt x="25" y="3975"/>
                    </a:lnTo>
                    <a:lnTo>
                      <a:pt x="41" y="3930"/>
                    </a:lnTo>
                    <a:lnTo>
                      <a:pt x="54" y="3904"/>
                    </a:lnTo>
                    <a:lnTo>
                      <a:pt x="62" y="3871"/>
                    </a:lnTo>
                    <a:lnTo>
                      <a:pt x="75" y="3834"/>
                    </a:lnTo>
                    <a:lnTo>
                      <a:pt x="88" y="3801"/>
                    </a:lnTo>
                    <a:lnTo>
                      <a:pt x="100" y="3762"/>
                    </a:lnTo>
                    <a:lnTo>
                      <a:pt x="117" y="3733"/>
                    </a:lnTo>
                    <a:lnTo>
                      <a:pt x="133" y="3709"/>
                    </a:lnTo>
                    <a:lnTo>
                      <a:pt x="150" y="3696"/>
                    </a:lnTo>
                    <a:lnTo>
                      <a:pt x="171" y="3696"/>
                    </a:lnTo>
                    <a:lnTo>
                      <a:pt x="192" y="3704"/>
                    </a:lnTo>
                    <a:lnTo>
                      <a:pt x="158" y="3658"/>
                    </a:lnTo>
                    <a:lnTo>
                      <a:pt x="137" y="3596"/>
                    </a:lnTo>
                    <a:lnTo>
                      <a:pt x="129" y="3529"/>
                    </a:lnTo>
                    <a:lnTo>
                      <a:pt x="133" y="3458"/>
                    </a:lnTo>
                    <a:lnTo>
                      <a:pt x="146" y="3383"/>
                    </a:lnTo>
                    <a:lnTo>
                      <a:pt x="162" y="3316"/>
                    </a:lnTo>
                    <a:lnTo>
                      <a:pt x="184" y="3258"/>
                    </a:lnTo>
                    <a:lnTo>
                      <a:pt x="200" y="3216"/>
                    </a:lnTo>
                    <a:lnTo>
                      <a:pt x="213" y="3187"/>
                    </a:lnTo>
                    <a:lnTo>
                      <a:pt x="221" y="3183"/>
                    </a:lnTo>
                    <a:lnTo>
                      <a:pt x="213" y="3082"/>
                    </a:lnTo>
                    <a:lnTo>
                      <a:pt x="229" y="2982"/>
                    </a:lnTo>
                    <a:lnTo>
                      <a:pt x="267" y="2891"/>
                    </a:lnTo>
                    <a:lnTo>
                      <a:pt x="317" y="2807"/>
                    </a:lnTo>
                    <a:lnTo>
                      <a:pt x="376" y="2732"/>
                    </a:lnTo>
                    <a:lnTo>
                      <a:pt x="438" y="2666"/>
                    </a:lnTo>
                    <a:lnTo>
                      <a:pt x="497" y="2611"/>
                    </a:lnTo>
                    <a:lnTo>
                      <a:pt x="543" y="2570"/>
                    </a:lnTo>
                    <a:lnTo>
                      <a:pt x="576" y="2545"/>
                    </a:lnTo>
                    <a:lnTo>
                      <a:pt x="589" y="2536"/>
                    </a:lnTo>
                    <a:lnTo>
                      <a:pt x="593" y="2527"/>
                    </a:lnTo>
                    <a:lnTo>
                      <a:pt x="601" y="2503"/>
                    </a:lnTo>
                    <a:lnTo>
                      <a:pt x="614" y="2465"/>
                    </a:lnTo>
                    <a:lnTo>
                      <a:pt x="630" y="2415"/>
                    </a:lnTo>
                    <a:lnTo>
                      <a:pt x="652" y="2361"/>
                    </a:lnTo>
                    <a:lnTo>
                      <a:pt x="677" y="2302"/>
                    </a:lnTo>
                    <a:lnTo>
                      <a:pt x="706" y="2248"/>
                    </a:lnTo>
                    <a:lnTo>
                      <a:pt x="735" y="2194"/>
                    </a:lnTo>
                    <a:lnTo>
                      <a:pt x="769" y="2144"/>
                    </a:lnTo>
                    <a:lnTo>
                      <a:pt x="802" y="2107"/>
                    </a:lnTo>
                    <a:lnTo>
                      <a:pt x="840" y="2077"/>
                    </a:lnTo>
                    <a:lnTo>
                      <a:pt x="894" y="2048"/>
                    </a:lnTo>
                    <a:lnTo>
                      <a:pt x="953" y="2023"/>
                    </a:lnTo>
                    <a:lnTo>
                      <a:pt x="1016" y="1998"/>
                    </a:lnTo>
                    <a:lnTo>
                      <a:pt x="1078" y="1978"/>
                    </a:lnTo>
                    <a:lnTo>
                      <a:pt x="1136" y="1956"/>
                    </a:lnTo>
                    <a:lnTo>
                      <a:pt x="1190" y="1939"/>
                    </a:lnTo>
                    <a:lnTo>
                      <a:pt x="1233" y="1931"/>
                    </a:lnTo>
                    <a:lnTo>
                      <a:pt x="1257" y="1923"/>
                    </a:lnTo>
                    <a:lnTo>
                      <a:pt x="1266" y="1919"/>
                    </a:lnTo>
                    <a:lnTo>
                      <a:pt x="1270" y="1915"/>
                    </a:lnTo>
                    <a:lnTo>
                      <a:pt x="1270" y="1898"/>
                    </a:lnTo>
                    <a:lnTo>
                      <a:pt x="1274" y="1873"/>
                    </a:lnTo>
                    <a:lnTo>
                      <a:pt x="1282" y="1835"/>
                    </a:lnTo>
                    <a:lnTo>
                      <a:pt x="1300" y="1794"/>
                    </a:lnTo>
                    <a:lnTo>
                      <a:pt x="1320" y="1739"/>
                    </a:lnTo>
                    <a:lnTo>
                      <a:pt x="1353" y="1673"/>
                    </a:lnTo>
                    <a:lnTo>
                      <a:pt x="1396" y="1602"/>
                    </a:lnTo>
                    <a:lnTo>
                      <a:pt x="1445" y="1523"/>
                    </a:lnTo>
                    <a:lnTo>
                      <a:pt x="1513" y="1439"/>
                    </a:lnTo>
                    <a:lnTo>
                      <a:pt x="1642" y="1285"/>
                    </a:lnTo>
                    <a:lnTo>
                      <a:pt x="1764" y="1168"/>
                    </a:lnTo>
                    <a:lnTo>
                      <a:pt x="1876" y="1081"/>
                    </a:lnTo>
                    <a:lnTo>
                      <a:pt x="1977" y="1018"/>
                    </a:lnTo>
                    <a:lnTo>
                      <a:pt x="2064" y="976"/>
                    </a:lnTo>
                    <a:lnTo>
                      <a:pt x="2140" y="952"/>
                    </a:lnTo>
                    <a:lnTo>
                      <a:pt x="2198" y="938"/>
                    </a:lnTo>
                    <a:lnTo>
                      <a:pt x="2244" y="934"/>
                    </a:lnTo>
                    <a:lnTo>
                      <a:pt x="2269" y="938"/>
                    </a:lnTo>
                    <a:lnTo>
                      <a:pt x="2277" y="938"/>
                    </a:lnTo>
                    <a:lnTo>
                      <a:pt x="2281" y="934"/>
                    </a:lnTo>
                    <a:lnTo>
                      <a:pt x="2290" y="917"/>
                    </a:lnTo>
                    <a:lnTo>
                      <a:pt x="2306" y="897"/>
                    </a:lnTo>
                    <a:lnTo>
                      <a:pt x="2332" y="872"/>
                    </a:lnTo>
                    <a:lnTo>
                      <a:pt x="2365" y="843"/>
                    </a:lnTo>
                    <a:lnTo>
                      <a:pt x="2406" y="813"/>
                    </a:lnTo>
                    <a:lnTo>
                      <a:pt x="2457" y="788"/>
                    </a:lnTo>
                    <a:lnTo>
                      <a:pt x="2520" y="768"/>
                    </a:lnTo>
                    <a:lnTo>
                      <a:pt x="2590" y="755"/>
                    </a:lnTo>
                    <a:lnTo>
                      <a:pt x="2674" y="751"/>
                    </a:lnTo>
                    <a:lnTo>
                      <a:pt x="2662" y="743"/>
                    </a:lnTo>
                    <a:lnTo>
                      <a:pt x="2682" y="709"/>
                    </a:lnTo>
                    <a:lnTo>
                      <a:pt x="2729" y="667"/>
                    </a:lnTo>
                    <a:lnTo>
                      <a:pt x="2796" y="614"/>
                    </a:lnTo>
                    <a:lnTo>
                      <a:pt x="2883" y="551"/>
                    </a:lnTo>
                    <a:lnTo>
                      <a:pt x="2984" y="489"/>
                    </a:lnTo>
                    <a:lnTo>
                      <a:pt x="3097" y="430"/>
                    </a:lnTo>
                    <a:lnTo>
                      <a:pt x="3213" y="376"/>
                    </a:lnTo>
                    <a:lnTo>
                      <a:pt x="3334" y="329"/>
                    </a:lnTo>
                    <a:lnTo>
                      <a:pt x="3451" y="301"/>
                    </a:lnTo>
                    <a:lnTo>
                      <a:pt x="3552" y="284"/>
                    </a:lnTo>
                    <a:lnTo>
                      <a:pt x="3661" y="272"/>
                    </a:lnTo>
                    <a:lnTo>
                      <a:pt x="3782" y="259"/>
                    </a:lnTo>
                    <a:lnTo>
                      <a:pt x="3903" y="250"/>
                    </a:lnTo>
                    <a:lnTo>
                      <a:pt x="4025" y="246"/>
                    </a:lnTo>
                    <a:lnTo>
                      <a:pt x="4141" y="242"/>
                    </a:lnTo>
                    <a:lnTo>
                      <a:pt x="4246" y="242"/>
                    </a:lnTo>
                    <a:lnTo>
                      <a:pt x="4342" y="246"/>
                    </a:lnTo>
                    <a:lnTo>
                      <a:pt x="4417" y="250"/>
                    </a:lnTo>
                    <a:lnTo>
                      <a:pt x="4471" y="259"/>
                    </a:lnTo>
                    <a:lnTo>
                      <a:pt x="4517" y="272"/>
                    </a:lnTo>
                    <a:lnTo>
                      <a:pt x="4555" y="280"/>
                    </a:lnTo>
                    <a:lnTo>
                      <a:pt x="4589" y="284"/>
                    </a:lnTo>
                    <a:lnTo>
                      <a:pt x="4618" y="284"/>
                    </a:lnTo>
                    <a:lnTo>
                      <a:pt x="4647" y="280"/>
                    </a:lnTo>
                    <a:lnTo>
                      <a:pt x="4677" y="267"/>
                    </a:lnTo>
                    <a:lnTo>
                      <a:pt x="4705" y="250"/>
                    </a:lnTo>
                    <a:lnTo>
                      <a:pt x="4743" y="229"/>
                    </a:lnTo>
                    <a:lnTo>
                      <a:pt x="4789" y="196"/>
                    </a:lnTo>
                    <a:lnTo>
                      <a:pt x="4839" y="159"/>
                    </a:lnTo>
                    <a:lnTo>
                      <a:pt x="4894" y="125"/>
                    </a:lnTo>
                    <a:lnTo>
                      <a:pt x="4943" y="100"/>
                    </a:lnTo>
                    <a:lnTo>
                      <a:pt x="4994" y="79"/>
                    </a:lnTo>
                    <a:lnTo>
                      <a:pt x="5039" y="63"/>
                    </a:lnTo>
                    <a:lnTo>
                      <a:pt x="5090" y="55"/>
                    </a:lnTo>
                    <a:lnTo>
                      <a:pt x="5139" y="46"/>
                    </a:lnTo>
                    <a:lnTo>
                      <a:pt x="5190" y="38"/>
                    </a:lnTo>
                    <a:lnTo>
                      <a:pt x="5245" y="38"/>
                    </a:lnTo>
                    <a:lnTo>
                      <a:pt x="5303" y="34"/>
                    </a:lnTo>
                    <a:lnTo>
                      <a:pt x="5362" y="34"/>
                    </a:lnTo>
                    <a:lnTo>
                      <a:pt x="5441" y="34"/>
                    </a:lnTo>
                    <a:lnTo>
                      <a:pt x="5516" y="42"/>
                    </a:lnTo>
                    <a:lnTo>
                      <a:pt x="5587" y="59"/>
                    </a:lnTo>
                    <a:lnTo>
                      <a:pt x="5650" y="71"/>
                    </a:lnTo>
                    <a:lnTo>
                      <a:pt x="5709" y="92"/>
                    </a:lnTo>
                    <a:lnTo>
                      <a:pt x="5758" y="108"/>
                    </a:lnTo>
                    <a:lnTo>
                      <a:pt x="5809" y="125"/>
                    </a:lnTo>
                    <a:lnTo>
                      <a:pt x="5850" y="141"/>
                    </a:lnTo>
                    <a:lnTo>
                      <a:pt x="5888" y="151"/>
                    </a:lnTo>
                    <a:lnTo>
                      <a:pt x="5922" y="155"/>
                    </a:lnTo>
                    <a:lnTo>
                      <a:pt x="5955" y="155"/>
                    </a:lnTo>
                    <a:lnTo>
                      <a:pt x="5988" y="147"/>
                    </a:lnTo>
                    <a:lnTo>
                      <a:pt x="6022" y="137"/>
                    </a:lnTo>
                    <a:lnTo>
                      <a:pt x="6059" y="121"/>
                    </a:lnTo>
                    <a:lnTo>
                      <a:pt x="6106" y="104"/>
                    </a:lnTo>
                    <a:lnTo>
                      <a:pt x="6163" y="84"/>
                    </a:lnTo>
                    <a:lnTo>
                      <a:pt x="6235" y="63"/>
                    </a:lnTo>
                    <a:lnTo>
                      <a:pt x="6323" y="46"/>
                    </a:lnTo>
                    <a:lnTo>
                      <a:pt x="6435" y="25"/>
                    </a:lnTo>
                    <a:lnTo>
                      <a:pt x="6570" y="8"/>
                    </a:lnTo>
                    <a:lnTo>
                      <a:pt x="6632" y="0"/>
                    </a:lnTo>
                    <a:lnTo>
                      <a:pt x="6690" y="4"/>
                    </a:lnTo>
                    <a:lnTo>
                      <a:pt x="6740" y="8"/>
                    </a:lnTo>
                    <a:lnTo>
                      <a:pt x="6791" y="16"/>
                    </a:lnTo>
                    <a:lnTo>
                      <a:pt x="6841" y="30"/>
                    </a:lnTo>
                    <a:lnTo>
                      <a:pt x="6887" y="46"/>
                    </a:lnTo>
                    <a:lnTo>
                      <a:pt x="6937" y="59"/>
                    </a:lnTo>
                    <a:lnTo>
                      <a:pt x="6983" y="79"/>
                    </a:lnTo>
                    <a:lnTo>
                      <a:pt x="7038" y="96"/>
                    </a:lnTo>
                    <a:lnTo>
                      <a:pt x="7096" y="112"/>
                    </a:lnTo>
                    <a:lnTo>
                      <a:pt x="7142" y="121"/>
                    </a:lnTo>
                    <a:lnTo>
                      <a:pt x="7187" y="125"/>
                    </a:lnTo>
                    <a:lnTo>
                      <a:pt x="7238" y="121"/>
                    </a:lnTo>
                    <a:lnTo>
                      <a:pt x="7288" y="117"/>
                    </a:lnTo>
                    <a:lnTo>
                      <a:pt x="7338" y="108"/>
                    </a:lnTo>
                    <a:lnTo>
                      <a:pt x="7384" y="100"/>
                    </a:lnTo>
                    <a:lnTo>
                      <a:pt x="7426" y="92"/>
                    </a:lnTo>
                    <a:lnTo>
                      <a:pt x="7467" y="84"/>
                    </a:lnTo>
                    <a:lnTo>
                      <a:pt x="7502" y="79"/>
                    </a:lnTo>
                    <a:lnTo>
                      <a:pt x="7526" y="79"/>
                    </a:lnTo>
                    <a:lnTo>
                      <a:pt x="7723" y="84"/>
                    </a:lnTo>
                    <a:lnTo>
                      <a:pt x="7886" y="96"/>
                    </a:lnTo>
                    <a:lnTo>
                      <a:pt x="8023" y="112"/>
                    </a:lnTo>
                    <a:lnTo>
                      <a:pt x="8136" y="133"/>
                    </a:lnTo>
                    <a:lnTo>
                      <a:pt x="8228" y="163"/>
                    </a:lnTo>
                    <a:lnTo>
                      <a:pt x="8312" y="196"/>
                    </a:lnTo>
                    <a:lnTo>
                      <a:pt x="8379" y="233"/>
                    </a:lnTo>
                    <a:lnTo>
                      <a:pt x="8446" y="280"/>
                    </a:lnTo>
                    <a:lnTo>
                      <a:pt x="8512" y="325"/>
                    </a:lnTo>
                    <a:lnTo>
                      <a:pt x="8583" y="376"/>
                    </a:lnTo>
                    <a:lnTo>
                      <a:pt x="8638" y="409"/>
                    </a:lnTo>
                    <a:lnTo>
                      <a:pt x="8692" y="426"/>
                    </a:lnTo>
                    <a:lnTo>
                      <a:pt x="8747" y="434"/>
                    </a:lnTo>
                    <a:lnTo>
                      <a:pt x="8800" y="434"/>
                    </a:lnTo>
                    <a:lnTo>
                      <a:pt x="8855" y="430"/>
                    </a:lnTo>
                    <a:lnTo>
                      <a:pt x="8918" y="421"/>
                    </a:lnTo>
                    <a:lnTo>
                      <a:pt x="8980" y="417"/>
                    </a:lnTo>
                    <a:lnTo>
                      <a:pt x="9047" y="413"/>
                    </a:lnTo>
                    <a:lnTo>
                      <a:pt x="9123" y="413"/>
                    </a:lnTo>
                    <a:lnTo>
                      <a:pt x="9202" y="426"/>
                    </a:lnTo>
                    <a:lnTo>
                      <a:pt x="9286" y="442"/>
                    </a:lnTo>
                    <a:lnTo>
                      <a:pt x="9361" y="463"/>
                    </a:lnTo>
                    <a:lnTo>
                      <a:pt x="9436" y="483"/>
                    </a:lnTo>
                    <a:lnTo>
                      <a:pt x="9511" y="509"/>
                    </a:lnTo>
                    <a:lnTo>
                      <a:pt x="9583" y="538"/>
                    </a:lnTo>
                    <a:lnTo>
                      <a:pt x="9649" y="567"/>
                    </a:lnTo>
                    <a:lnTo>
                      <a:pt x="9720" y="596"/>
                    </a:lnTo>
                    <a:lnTo>
                      <a:pt x="9791" y="630"/>
                    </a:lnTo>
                    <a:lnTo>
                      <a:pt x="9867" y="667"/>
                    </a:lnTo>
                    <a:lnTo>
                      <a:pt x="9946" y="705"/>
                    </a:lnTo>
                    <a:lnTo>
                      <a:pt x="10030" y="747"/>
                    </a:lnTo>
                    <a:lnTo>
                      <a:pt x="10100" y="792"/>
                    </a:lnTo>
                    <a:lnTo>
                      <a:pt x="10163" y="839"/>
                    </a:lnTo>
                    <a:lnTo>
                      <a:pt x="10213" y="884"/>
                    </a:lnTo>
                    <a:lnTo>
                      <a:pt x="10255" y="926"/>
                    </a:lnTo>
                    <a:lnTo>
                      <a:pt x="10288" y="964"/>
                    </a:lnTo>
                    <a:lnTo>
                      <a:pt x="10322" y="1001"/>
                    </a:lnTo>
                    <a:lnTo>
                      <a:pt x="10351" y="1030"/>
                    </a:lnTo>
                    <a:lnTo>
                      <a:pt x="10385" y="1056"/>
                    </a:lnTo>
                    <a:lnTo>
                      <a:pt x="10414" y="1072"/>
                    </a:lnTo>
                    <a:lnTo>
                      <a:pt x="10502" y="1110"/>
                    </a:lnTo>
                    <a:lnTo>
                      <a:pt x="10568" y="1147"/>
                    </a:lnTo>
                    <a:lnTo>
                      <a:pt x="10627" y="1189"/>
                    </a:lnTo>
                    <a:lnTo>
                      <a:pt x="10669" y="1226"/>
                    </a:lnTo>
                    <a:lnTo>
                      <a:pt x="10699" y="1264"/>
                    </a:lnTo>
                    <a:lnTo>
                      <a:pt x="10723" y="1298"/>
                    </a:lnTo>
                    <a:lnTo>
                      <a:pt x="10736" y="1327"/>
                    </a:lnTo>
                    <a:lnTo>
                      <a:pt x="10744" y="1347"/>
                    </a:lnTo>
                    <a:lnTo>
                      <a:pt x="10748" y="1364"/>
                    </a:lnTo>
                    <a:lnTo>
                      <a:pt x="10748" y="1368"/>
                    </a:lnTo>
                    <a:lnTo>
                      <a:pt x="10773" y="1380"/>
                    </a:lnTo>
                    <a:lnTo>
                      <a:pt x="10840" y="1419"/>
                    </a:lnTo>
                    <a:lnTo>
                      <a:pt x="10936" y="1476"/>
                    </a:lnTo>
                    <a:lnTo>
                      <a:pt x="11061" y="1556"/>
                    </a:lnTo>
                    <a:lnTo>
                      <a:pt x="11196" y="1652"/>
                    </a:lnTo>
                    <a:lnTo>
                      <a:pt x="11337" y="1769"/>
                    </a:lnTo>
                    <a:lnTo>
                      <a:pt x="11472" y="1898"/>
                    </a:lnTo>
                    <a:lnTo>
                      <a:pt x="11592" y="2040"/>
                    </a:lnTo>
                    <a:lnTo>
                      <a:pt x="11689" y="2190"/>
                    </a:lnTo>
                    <a:lnTo>
                      <a:pt x="11752" y="2353"/>
                    </a:lnTo>
                    <a:lnTo>
                      <a:pt x="11764" y="2369"/>
                    </a:lnTo>
                    <a:lnTo>
                      <a:pt x="11781" y="2390"/>
                    </a:lnTo>
                    <a:lnTo>
                      <a:pt x="11805" y="2415"/>
                    </a:lnTo>
                    <a:lnTo>
                      <a:pt x="11844" y="2441"/>
                    </a:lnTo>
                    <a:lnTo>
                      <a:pt x="11881" y="2474"/>
                    </a:lnTo>
                    <a:lnTo>
                      <a:pt x="11923" y="2507"/>
                    </a:lnTo>
                    <a:lnTo>
                      <a:pt x="11969" y="2549"/>
                    </a:lnTo>
                    <a:lnTo>
                      <a:pt x="12015" y="2599"/>
                    </a:lnTo>
                    <a:lnTo>
                      <a:pt x="12061" y="2652"/>
                    </a:lnTo>
                    <a:lnTo>
                      <a:pt x="12107" y="2711"/>
                    </a:lnTo>
                    <a:lnTo>
                      <a:pt x="12161" y="2799"/>
                    </a:lnTo>
                    <a:lnTo>
                      <a:pt x="12203" y="2874"/>
                    </a:lnTo>
                    <a:lnTo>
                      <a:pt x="12236" y="2945"/>
                    </a:lnTo>
                    <a:lnTo>
                      <a:pt x="12261" y="3008"/>
                    </a:lnTo>
                    <a:lnTo>
                      <a:pt x="12278" y="3058"/>
                    </a:lnTo>
                    <a:lnTo>
                      <a:pt x="12291" y="3103"/>
                    </a:lnTo>
                    <a:lnTo>
                      <a:pt x="12299" y="3141"/>
                    </a:lnTo>
                    <a:lnTo>
                      <a:pt x="12303" y="3166"/>
                    </a:lnTo>
                    <a:lnTo>
                      <a:pt x="12303" y="3183"/>
                    </a:lnTo>
                    <a:lnTo>
                      <a:pt x="12303" y="3187"/>
                    </a:lnTo>
                    <a:lnTo>
                      <a:pt x="12312" y="3191"/>
                    </a:lnTo>
                    <a:lnTo>
                      <a:pt x="12336" y="3212"/>
                    </a:lnTo>
                    <a:lnTo>
                      <a:pt x="12374" y="3246"/>
                    </a:lnTo>
                    <a:lnTo>
                      <a:pt x="12420" y="3291"/>
                    </a:lnTo>
                    <a:lnTo>
                      <a:pt x="12475" y="3346"/>
                    </a:lnTo>
                    <a:lnTo>
                      <a:pt x="12533" y="3412"/>
                    </a:lnTo>
                    <a:lnTo>
                      <a:pt x="12588" y="3487"/>
                    </a:lnTo>
                    <a:lnTo>
                      <a:pt x="12641" y="3571"/>
                    </a:lnTo>
                    <a:lnTo>
                      <a:pt x="12688" y="3662"/>
                    </a:lnTo>
                    <a:lnTo>
                      <a:pt x="12721" y="3762"/>
                    </a:lnTo>
                    <a:lnTo>
                      <a:pt x="12741" y="3850"/>
                    </a:lnTo>
                    <a:lnTo>
                      <a:pt x="12755" y="3938"/>
                    </a:lnTo>
                    <a:lnTo>
                      <a:pt x="12759" y="4021"/>
                    </a:lnTo>
                    <a:lnTo>
                      <a:pt x="12759" y="4104"/>
                    </a:lnTo>
                    <a:lnTo>
                      <a:pt x="12755" y="4180"/>
                    </a:lnTo>
                    <a:lnTo>
                      <a:pt x="12755" y="4255"/>
                    </a:lnTo>
                    <a:lnTo>
                      <a:pt x="12755" y="4325"/>
                    </a:lnTo>
                    <a:lnTo>
                      <a:pt x="12767" y="4389"/>
                    </a:lnTo>
                    <a:lnTo>
                      <a:pt x="12784" y="4451"/>
                    </a:lnTo>
                    <a:lnTo>
                      <a:pt x="12817" y="4505"/>
                    </a:lnTo>
                    <a:lnTo>
                      <a:pt x="12876" y="4588"/>
                    </a:lnTo>
                    <a:lnTo>
                      <a:pt x="12921" y="4668"/>
                    </a:lnTo>
                    <a:lnTo>
                      <a:pt x="12959" y="4747"/>
                    </a:lnTo>
                    <a:lnTo>
                      <a:pt x="12984" y="4823"/>
                    </a:lnTo>
                    <a:lnTo>
                      <a:pt x="13005" y="4901"/>
                    </a:lnTo>
                    <a:lnTo>
                      <a:pt x="13017" y="4981"/>
                    </a:lnTo>
                    <a:lnTo>
                      <a:pt x="13022" y="5064"/>
                    </a:lnTo>
                    <a:lnTo>
                      <a:pt x="13026" y="5159"/>
                    </a:lnTo>
                    <a:lnTo>
                      <a:pt x="13026" y="5260"/>
                    </a:lnTo>
                    <a:lnTo>
                      <a:pt x="13026" y="5376"/>
                    </a:lnTo>
                    <a:lnTo>
                      <a:pt x="13030" y="5398"/>
                    </a:lnTo>
                    <a:lnTo>
                      <a:pt x="13034" y="5419"/>
                    </a:lnTo>
                    <a:lnTo>
                      <a:pt x="13039" y="5439"/>
                    </a:lnTo>
                    <a:lnTo>
                      <a:pt x="13047" y="5456"/>
                    </a:lnTo>
                    <a:lnTo>
                      <a:pt x="13056" y="5481"/>
                    </a:lnTo>
                    <a:lnTo>
                      <a:pt x="13064" y="5507"/>
                    </a:lnTo>
                    <a:lnTo>
                      <a:pt x="13072" y="5536"/>
                    </a:lnTo>
                    <a:lnTo>
                      <a:pt x="13076" y="5573"/>
                    </a:lnTo>
                    <a:lnTo>
                      <a:pt x="13080" y="5614"/>
                    </a:lnTo>
                    <a:lnTo>
                      <a:pt x="13080" y="5669"/>
                    </a:lnTo>
                    <a:lnTo>
                      <a:pt x="13076" y="5710"/>
                    </a:lnTo>
                    <a:lnTo>
                      <a:pt x="13072" y="5744"/>
                    </a:lnTo>
                    <a:lnTo>
                      <a:pt x="13068" y="5769"/>
                    </a:lnTo>
                    <a:lnTo>
                      <a:pt x="13060" y="5790"/>
                    </a:lnTo>
                    <a:lnTo>
                      <a:pt x="13051" y="5810"/>
                    </a:lnTo>
                    <a:lnTo>
                      <a:pt x="13047" y="5831"/>
                    </a:lnTo>
                    <a:lnTo>
                      <a:pt x="13043" y="5857"/>
                    </a:lnTo>
                    <a:lnTo>
                      <a:pt x="13039" y="5886"/>
                    </a:lnTo>
                    <a:lnTo>
                      <a:pt x="13039" y="5919"/>
                    </a:lnTo>
                    <a:lnTo>
                      <a:pt x="13043" y="5965"/>
                    </a:lnTo>
                    <a:lnTo>
                      <a:pt x="13056" y="6165"/>
                    </a:lnTo>
                    <a:lnTo>
                      <a:pt x="13047" y="6332"/>
                    </a:lnTo>
                    <a:lnTo>
                      <a:pt x="13022" y="6474"/>
                    </a:lnTo>
                    <a:lnTo>
                      <a:pt x="12988" y="6587"/>
                    </a:lnTo>
                    <a:lnTo>
                      <a:pt x="12951" y="6678"/>
                    </a:lnTo>
                    <a:lnTo>
                      <a:pt x="12905" y="6745"/>
                    </a:lnTo>
                    <a:lnTo>
                      <a:pt x="12863" y="6795"/>
                    </a:lnTo>
                    <a:lnTo>
                      <a:pt x="12829" y="6828"/>
                    </a:lnTo>
                    <a:lnTo>
                      <a:pt x="12805" y="6845"/>
                    </a:lnTo>
                    <a:lnTo>
                      <a:pt x="12796" y="6849"/>
                    </a:lnTo>
                    <a:lnTo>
                      <a:pt x="12796" y="6992"/>
                    </a:lnTo>
                    <a:lnTo>
                      <a:pt x="12780" y="7108"/>
                    </a:lnTo>
                    <a:lnTo>
                      <a:pt x="12750" y="7203"/>
                    </a:lnTo>
                    <a:lnTo>
                      <a:pt x="12713" y="7279"/>
                    </a:lnTo>
                    <a:lnTo>
                      <a:pt x="12667" y="7342"/>
                    </a:lnTo>
                    <a:lnTo>
                      <a:pt x="12616" y="7387"/>
                    </a:lnTo>
                    <a:lnTo>
                      <a:pt x="12562" y="7425"/>
                    </a:lnTo>
                    <a:lnTo>
                      <a:pt x="12504" y="7459"/>
                    </a:lnTo>
                    <a:lnTo>
                      <a:pt x="12449" y="7488"/>
                    </a:lnTo>
                    <a:lnTo>
                      <a:pt x="12399" y="7517"/>
                    </a:lnTo>
                    <a:lnTo>
                      <a:pt x="12345" y="7545"/>
                    </a:lnTo>
                    <a:lnTo>
                      <a:pt x="12291" y="7567"/>
                    </a:lnTo>
                    <a:lnTo>
                      <a:pt x="12232" y="7584"/>
                    </a:lnTo>
                    <a:lnTo>
                      <a:pt x="12177" y="7596"/>
                    </a:lnTo>
                    <a:lnTo>
                      <a:pt x="12124" y="7600"/>
                    </a:lnTo>
                    <a:lnTo>
                      <a:pt x="12077" y="7604"/>
                    </a:lnTo>
                    <a:lnTo>
                      <a:pt x="12036" y="7609"/>
                    </a:lnTo>
                    <a:lnTo>
                      <a:pt x="12002" y="7609"/>
                    </a:lnTo>
                    <a:lnTo>
                      <a:pt x="11981" y="7609"/>
                    </a:lnTo>
                    <a:lnTo>
                      <a:pt x="11977" y="7609"/>
                    </a:lnTo>
                    <a:lnTo>
                      <a:pt x="11969" y="7621"/>
                    </a:lnTo>
                    <a:lnTo>
                      <a:pt x="11940" y="7654"/>
                    </a:lnTo>
                    <a:lnTo>
                      <a:pt x="11889" y="7700"/>
                    </a:lnTo>
                    <a:lnTo>
                      <a:pt x="11814" y="7754"/>
                    </a:lnTo>
                    <a:lnTo>
                      <a:pt x="11713" y="7809"/>
                    </a:lnTo>
                    <a:lnTo>
                      <a:pt x="11584" y="7854"/>
                    </a:lnTo>
                    <a:lnTo>
                      <a:pt x="11425" y="7892"/>
                    </a:lnTo>
                    <a:lnTo>
                      <a:pt x="11229" y="7913"/>
                    </a:lnTo>
                    <a:lnTo>
                      <a:pt x="10995" y="7909"/>
                    </a:lnTo>
                    <a:lnTo>
                      <a:pt x="10719" y="7871"/>
                    </a:lnTo>
                    <a:lnTo>
                      <a:pt x="10715" y="7875"/>
                    </a:lnTo>
                    <a:lnTo>
                      <a:pt x="10699" y="7883"/>
                    </a:lnTo>
                    <a:lnTo>
                      <a:pt x="10669" y="7892"/>
                    </a:lnTo>
                    <a:lnTo>
                      <a:pt x="10636" y="7905"/>
                    </a:lnTo>
                    <a:lnTo>
                      <a:pt x="10598" y="7913"/>
                    </a:lnTo>
                    <a:lnTo>
                      <a:pt x="10556" y="7926"/>
                    </a:lnTo>
                    <a:lnTo>
                      <a:pt x="10511" y="7934"/>
                    </a:lnTo>
                    <a:lnTo>
                      <a:pt x="10464" y="7938"/>
                    </a:lnTo>
                    <a:lnTo>
                      <a:pt x="10419" y="7934"/>
                    </a:lnTo>
                    <a:lnTo>
                      <a:pt x="10376" y="7926"/>
                    </a:lnTo>
                    <a:lnTo>
                      <a:pt x="10368" y="7934"/>
                    </a:lnTo>
                    <a:lnTo>
                      <a:pt x="10347" y="7959"/>
                    </a:lnTo>
                    <a:lnTo>
                      <a:pt x="10314" y="7996"/>
                    </a:lnTo>
                    <a:lnTo>
                      <a:pt x="10272" y="8043"/>
                    </a:lnTo>
                    <a:lnTo>
                      <a:pt x="10222" y="8092"/>
                    </a:lnTo>
                    <a:lnTo>
                      <a:pt x="10163" y="8147"/>
                    </a:lnTo>
                    <a:lnTo>
                      <a:pt x="10096" y="8205"/>
                    </a:lnTo>
                    <a:lnTo>
                      <a:pt x="10025" y="8255"/>
                    </a:lnTo>
                    <a:lnTo>
                      <a:pt x="9951" y="8297"/>
                    </a:lnTo>
                    <a:lnTo>
                      <a:pt x="9875" y="8330"/>
                    </a:lnTo>
                    <a:lnTo>
                      <a:pt x="9791" y="8355"/>
                    </a:lnTo>
                    <a:lnTo>
                      <a:pt x="9712" y="8372"/>
                    </a:lnTo>
                    <a:lnTo>
                      <a:pt x="9632" y="8385"/>
                    </a:lnTo>
                    <a:lnTo>
                      <a:pt x="9553" y="8389"/>
                    </a:lnTo>
                    <a:lnTo>
                      <a:pt x="9478" y="8393"/>
                    </a:lnTo>
                    <a:lnTo>
                      <a:pt x="9407" y="8389"/>
                    </a:lnTo>
                    <a:lnTo>
                      <a:pt x="9344" y="8385"/>
                    </a:lnTo>
                    <a:lnTo>
                      <a:pt x="9290" y="8376"/>
                    </a:lnTo>
                    <a:lnTo>
                      <a:pt x="9248" y="8372"/>
                    </a:lnTo>
                    <a:lnTo>
                      <a:pt x="9215" y="8364"/>
                    </a:lnTo>
                    <a:lnTo>
                      <a:pt x="9198" y="8364"/>
                    </a:lnTo>
                    <a:lnTo>
                      <a:pt x="9152" y="8372"/>
                    </a:lnTo>
                    <a:lnTo>
                      <a:pt x="9080" y="8376"/>
                    </a:lnTo>
                    <a:lnTo>
                      <a:pt x="8993" y="8385"/>
                    </a:lnTo>
                    <a:lnTo>
                      <a:pt x="8892" y="8393"/>
                    </a:lnTo>
                    <a:lnTo>
                      <a:pt x="8784" y="8405"/>
                    </a:lnTo>
                    <a:lnTo>
                      <a:pt x="8671" y="8414"/>
                    </a:lnTo>
                    <a:lnTo>
                      <a:pt x="8563" y="8418"/>
                    </a:lnTo>
                    <a:lnTo>
                      <a:pt x="8467" y="8426"/>
                    </a:lnTo>
                    <a:lnTo>
                      <a:pt x="8379" y="8426"/>
                    </a:lnTo>
                    <a:lnTo>
                      <a:pt x="8371" y="8434"/>
                    </a:lnTo>
                    <a:lnTo>
                      <a:pt x="8346" y="8459"/>
                    </a:lnTo>
                    <a:lnTo>
                      <a:pt x="8303" y="8493"/>
                    </a:lnTo>
                    <a:lnTo>
                      <a:pt x="8240" y="8539"/>
                    </a:lnTo>
                    <a:lnTo>
                      <a:pt x="8166" y="8589"/>
                    </a:lnTo>
                    <a:lnTo>
                      <a:pt x="8066" y="8647"/>
                    </a:lnTo>
                    <a:lnTo>
                      <a:pt x="7948" y="8706"/>
                    </a:lnTo>
                    <a:lnTo>
                      <a:pt x="7806" y="8764"/>
                    </a:lnTo>
                    <a:lnTo>
                      <a:pt x="7639" y="8819"/>
                    </a:lnTo>
                    <a:lnTo>
                      <a:pt x="7451" y="8864"/>
                    </a:lnTo>
                    <a:lnTo>
                      <a:pt x="7259" y="8901"/>
                    </a:lnTo>
                    <a:lnTo>
                      <a:pt x="7087" y="8922"/>
                    </a:lnTo>
                    <a:lnTo>
                      <a:pt x="6942" y="8931"/>
                    </a:lnTo>
                    <a:lnTo>
                      <a:pt x="6811" y="8926"/>
                    </a:lnTo>
                    <a:lnTo>
                      <a:pt x="6703" y="8914"/>
                    </a:lnTo>
                    <a:lnTo>
                      <a:pt x="6611" y="8897"/>
                    </a:lnTo>
                    <a:lnTo>
                      <a:pt x="6535" y="8876"/>
                    </a:lnTo>
                    <a:lnTo>
                      <a:pt x="6473" y="8856"/>
                    </a:lnTo>
                    <a:lnTo>
                      <a:pt x="6423" y="8831"/>
                    </a:lnTo>
                    <a:lnTo>
                      <a:pt x="6386" y="8809"/>
                    </a:lnTo>
                    <a:lnTo>
                      <a:pt x="6373" y="8809"/>
                    </a:lnTo>
                    <a:lnTo>
                      <a:pt x="6343" y="8801"/>
                    </a:lnTo>
                    <a:lnTo>
                      <a:pt x="6302" y="8789"/>
                    </a:lnTo>
                    <a:lnTo>
                      <a:pt x="6243" y="8768"/>
                    </a:lnTo>
                    <a:lnTo>
                      <a:pt x="6176" y="8735"/>
                    </a:lnTo>
                    <a:lnTo>
                      <a:pt x="6101" y="8693"/>
                    </a:lnTo>
                    <a:lnTo>
                      <a:pt x="6022" y="8643"/>
                    </a:lnTo>
                    <a:lnTo>
                      <a:pt x="5934" y="8576"/>
                    </a:lnTo>
                    <a:lnTo>
                      <a:pt x="5850" y="8493"/>
                    </a:lnTo>
                    <a:lnTo>
                      <a:pt x="5767" y="8393"/>
                    </a:lnTo>
                    <a:close/>
                  </a:path>
                </a:pathLst>
              </a:custGeom>
              <a:solidFill>
                <a:srgbClr val="FFCB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44" name="Freeform 72"/>
              <p:cNvSpPr>
                <a:spLocks/>
              </p:cNvSpPr>
              <p:nvPr/>
            </p:nvSpPr>
            <p:spPr bwMode="auto">
              <a:xfrm>
                <a:off x="1544" y="1891"/>
                <a:ext cx="17" cy="23"/>
              </a:xfrm>
              <a:custGeom>
                <a:avLst/>
                <a:gdLst>
                  <a:gd name="T0" fmla="*/ 16 w 547"/>
                  <a:gd name="T1" fmla="*/ 467 h 731"/>
                  <a:gd name="T2" fmla="*/ 25 w 547"/>
                  <a:gd name="T3" fmla="*/ 434 h 731"/>
                  <a:gd name="T4" fmla="*/ 37 w 547"/>
                  <a:gd name="T5" fmla="*/ 401 h 731"/>
                  <a:gd name="T6" fmla="*/ 53 w 547"/>
                  <a:gd name="T7" fmla="*/ 376 h 731"/>
                  <a:gd name="T8" fmla="*/ 70 w 547"/>
                  <a:gd name="T9" fmla="*/ 350 h 731"/>
                  <a:gd name="T10" fmla="*/ 92 w 547"/>
                  <a:gd name="T11" fmla="*/ 330 h 731"/>
                  <a:gd name="T12" fmla="*/ 112 w 547"/>
                  <a:gd name="T13" fmla="*/ 309 h 731"/>
                  <a:gd name="T14" fmla="*/ 129 w 547"/>
                  <a:gd name="T15" fmla="*/ 288 h 731"/>
                  <a:gd name="T16" fmla="*/ 145 w 547"/>
                  <a:gd name="T17" fmla="*/ 268 h 731"/>
                  <a:gd name="T18" fmla="*/ 158 w 547"/>
                  <a:gd name="T19" fmla="*/ 246 h 731"/>
                  <a:gd name="T20" fmla="*/ 166 w 547"/>
                  <a:gd name="T21" fmla="*/ 221 h 731"/>
                  <a:gd name="T22" fmla="*/ 166 w 547"/>
                  <a:gd name="T23" fmla="*/ 196 h 731"/>
                  <a:gd name="T24" fmla="*/ 162 w 547"/>
                  <a:gd name="T25" fmla="*/ 176 h 731"/>
                  <a:gd name="T26" fmla="*/ 150 w 547"/>
                  <a:gd name="T27" fmla="*/ 155 h 731"/>
                  <a:gd name="T28" fmla="*/ 133 w 547"/>
                  <a:gd name="T29" fmla="*/ 133 h 731"/>
                  <a:gd name="T30" fmla="*/ 112 w 547"/>
                  <a:gd name="T31" fmla="*/ 117 h 731"/>
                  <a:gd name="T32" fmla="*/ 96 w 547"/>
                  <a:gd name="T33" fmla="*/ 104 h 731"/>
                  <a:gd name="T34" fmla="*/ 75 w 547"/>
                  <a:gd name="T35" fmla="*/ 92 h 731"/>
                  <a:gd name="T36" fmla="*/ 62 w 547"/>
                  <a:gd name="T37" fmla="*/ 84 h 731"/>
                  <a:gd name="T38" fmla="*/ 49 w 547"/>
                  <a:gd name="T39" fmla="*/ 75 h 731"/>
                  <a:gd name="T40" fmla="*/ 45 w 547"/>
                  <a:gd name="T41" fmla="*/ 75 h 731"/>
                  <a:gd name="T42" fmla="*/ 96 w 547"/>
                  <a:gd name="T43" fmla="*/ 96 h 731"/>
                  <a:gd name="T44" fmla="*/ 145 w 547"/>
                  <a:gd name="T45" fmla="*/ 108 h 731"/>
                  <a:gd name="T46" fmla="*/ 200 w 547"/>
                  <a:gd name="T47" fmla="*/ 113 h 731"/>
                  <a:gd name="T48" fmla="*/ 250 w 547"/>
                  <a:gd name="T49" fmla="*/ 108 h 731"/>
                  <a:gd name="T50" fmla="*/ 305 w 547"/>
                  <a:gd name="T51" fmla="*/ 100 h 731"/>
                  <a:gd name="T52" fmla="*/ 354 w 547"/>
                  <a:gd name="T53" fmla="*/ 88 h 731"/>
                  <a:gd name="T54" fmla="*/ 405 w 547"/>
                  <a:gd name="T55" fmla="*/ 71 h 731"/>
                  <a:gd name="T56" fmla="*/ 455 w 547"/>
                  <a:gd name="T57" fmla="*/ 51 h 731"/>
                  <a:gd name="T58" fmla="*/ 501 w 547"/>
                  <a:gd name="T59" fmla="*/ 26 h 731"/>
                  <a:gd name="T60" fmla="*/ 547 w 547"/>
                  <a:gd name="T61" fmla="*/ 0 h 731"/>
                  <a:gd name="T62" fmla="*/ 509 w 547"/>
                  <a:gd name="T63" fmla="*/ 30 h 731"/>
                  <a:gd name="T64" fmla="*/ 451 w 547"/>
                  <a:gd name="T65" fmla="*/ 67 h 731"/>
                  <a:gd name="T66" fmla="*/ 376 w 547"/>
                  <a:gd name="T67" fmla="*/ 121 h 731"/>
                  <a:gd name="T68" fmla="*/ 296 w 547"/>
                  <a:gd name="T69" fmla="*/ 184 h 731"/>
                  <a:gd name="T70" fmla="*/ 217 w 547"/>
                  <a:gd name="T71" fmla="*/ 255 h 731"/>
                  <a:gd name="T72" fmla="*/ 141 w 547"/>
                  <a:gd name="T73" fmla="*/ 334 h 731"/>
                  <a:gd name="T74" fmla="*/ 75 w 547"/>
                  <a:gd name="T75" fmla="*/ 426 h 731"/>
                  <a:gd name="T76" fmla="*/ 29 w 547"/>
                  <a:gd name="T77" fmla="*/ 522 h 731"/>
                  <a:gd name="T78" fmla="*/ 8 w 547"/>
                  <a:gd name="T79" fmla="*/ 626 h 731"/>
                  <a:gd name="T80" fmla="*/ 16 w 547"/>
                  <a:gd name="T81" fmla="*/ 731 h 731"/>
                  <a:gd name="T82" fmla="*/ 12 w 547"/>
                  <a:gd name="T83" fmla="*/ 731 h 731"/>
                  <a:gd name="T84" fmla="*/ 12 w 547"/>
                  <a:gd name="T85" fmla="*/ 726 h 731"/>
                  <a:gd name="T86" fmla="*/ 8 w 547"/>
                  <a:gd name="T87" fmla="*/ 718 h 731"/>
                  <a:gd name="T88" fmla="*/ 4 w 547"/>
                  <a:gd name="T89" fmla="*/ 705 h 731"/>
                  <a:gd name="T90" fmla="*/ 0 w 547"/>
                  <a:gd name="T91" fmla="*/ 684 h 731"/>
                  <a:gd name="T92" fmla="*/ 0 w 547"/>
                  <a:gd name="T93" fmla="*/ 659 h 731"/>
                  <a:gd name="T94" fmla="*/ 0 w 547"/>
                  <a:gd name="T95" fmla="*/ 626 h 731"/>
                  <a:gd name="T96" fmla="*/ 0 w 547"/>
                  <a:gd name="T97" fmla="*/ 580 h 731"/>
                  <a:gd name="T98" fmla="*/ 8 w 547"/>
                  <a:gd name="T99" fmla="*/ 530 h 731"/>
                  <a:gd name="T100" fmla="*/ 16 w 547"/>
                  <a:gd name="T101" fmla="*/ 46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47" h="731">
                    <a:moveTo>
                      <a:pt x="16" y="467"/>
                    </a:moveTo>
                    <a:lnTo>
                      <a:pt x="25" y="434"/>
                    </a:lnTo>
                    <a:lnTo>
                      <a:pt x="37" y="401"/>
                    </a:lnTo>
                    <a:lnTo>
                      <a:pt x="53" y="376"/>
                    </a:lnTo>
                    <a:lnTo>
                      <a:pt x="70" y="350"/>
                    </a:lnTo>
                    <a:lnTo>
                      <a:pt x="92" y="330"/>
                    </a:lnTo>
                    <a:lnTo>
                      <a:pt x="112" y="309"/>
                    </a:lnTo>
                    <a:lnTo>
                      <a:pt x="129" y="288"/>
                    </a:lnTo>
                    <a:lnTo>
                      <a:pt x="145" y="268"/>
                    </a:lnTo>
                    <a:lnTo>
                      <a:pt x="158" y="246"/>
                    </a:lnTo>
                    <a:lnTo>
                      <a:pt x="166" y="221"/>
                    </a:lnTo>
                    <a:lnTo>
                      <a:pt x="166" y="196"/>
                    </a:lnTo>
                    <a:lnTo>
                      <a:pt x="162" y="176"/>
                    </a:lnTo>
                    <a:lnTo>
                      <a:pt x="150" y="155"/>
                    </a:lnTo>
                    <a:lnTo>
                      <a:pt x="133" y="133"/>
                    </a:lnTo>
                    <a:lnTo>
                      <a:pt x="112" y="117"/>
                    </a:lnTo>
                    <a:lnTo>
                      <a:pt x="96" y="104"/>
                    </a:lnTo>
                    <a:lnTo>
                      <a:pt x="75" y="92"/>
                    </a:lnTo>
                    <a:lnTo>
                      <a:pt x="62" y="84"/>
                    </a:lnTo>
                    <a:lnTo>
                      <a:pt x="49" y="75"/>
                    </a:lnTo>
                    <a:lnTo>
                      <a:pt x="45" y="75"/>
                    </a:lnTo>
                    <a:lnTo>
                      <a:pt x="96" y="96"/>
                    </a:lnTo>
                    <a:lnTo>
                      <a:pt x="145" y="108"/>
                    </a:lnTo>
                    <a:lnTo>
                      <a:pt x="200" y="113"/>
                    </a:lnTo>
                    <a:lnTo>
                      <a:pt x="250" y="108"/>
                    </a:lnTo>
                    <a:lnTo>
                      <a:pt x="305" y="100"/>
                    </a:lnTo>
                    <a:lnTo>
                      <a:pt x="354" y="88"/>
                    </a:lnTo>
                    <a:lnTo>
                      <a:pt x="405" y="71"/>
                    </a:lnTo>
                    <a:lnTo>
                      <a:pt x="455" y="51"/>
                    </a:lnTo>
                    <a:lnTo>
                      <a:pt x="501" y="26"/>
                    </a:lnTo>
                    <a:lnTo>
                      <a:pt x="547" y="0"/>
                    </a:lnTo>
                    <a:lnTo>
                      <a:pt x="509" y="30"/>
                    </a:lnTo>
                    <a:lnTo>
                      <a:pt x="451" y="67"/>
                    </a:lnTo>
                    <a:lnTo>
                      <a:pt x="376" y="121"/>
                    </a:lnTo>
                    <a:lnTo>
                      <a:pt x="296" y="184"/>
                    </a:lnTo>
                    <a:lnTo>
                      <a:pt x="217" y="255"/>
                    </a:lnTo>
                    <a:lnTo>
                      <a:pt x="141" y="334"/>
                    </a:lnTo>
                    <a:lnTo>
                      <a:pt x="75" y="426"/>
                    </a:lnTo>
                    <a:lnTo>
                      <a:pt x="29" y="522"/>
                    </a:lnTo>
                    <a:lnTo>
                      <a:pt x="8" y="626"/>
                    </a:lnTo>
                    <a:lnTo>
                      <a:pt x="16" y="731"/>
                    </a:lnTo>
                    <a:lnTo>
                      <a:pt x="12" y="731"/>
                    </a:lnTo>
                    <a:lnTo>
                      <a:pt x="12" y="726"/>
                    </a:lnTo>
                    <a:lnTo>
                      <a:pt x="8" y="718"/>
                    </a:lnTo>
                    <a:lnTo>
                      <a:pt x="4" y="705"/>
                    </a:lnTo>
                    <a:lnTo>
                      <a:pt x="0" y="684"/>
                    </a:lnTo>
                    <a:lnTo>
                      <a:pt x="0" y="659"/>
                    </a:lnTo>
                    <a:lnTo>
                      <a:pt x="0" y="626"/>
                    </a:lnTo>
                    <a:lnTo>
                      <a:pt x="0" y="580"/>
                    </a:lnTo>
                    <a:lnTo>
                      <a:pt x="8" y="530"/>
                    </a:lnTo>
                    <a:lnTo>
                      <a:pt x="16" y="467"/>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45" name="Freeform 73"/>
              <p:cNvSpPr>
                <a:spLocks/>
              </p:cNvSpPr>
              <p:nvPr/>
            </p:nvSpPr>
            <p:spPr bwMode="auto">
              <a:xfrm>
                <a:off x="1544" y="1891"/>
                <a:ext cx="17" cy="23"/>
              </a:xfrm>
              <a:custGeom>
                <a:avLst/>
                <a:gdLst>
                  <a:gd name="T0" fmla="*/ 16 w 547"/>
                  <a:gd name="T1" fmla="*/ 467 h 731"/>
                  <a:gd name="T2" fmla="*/ 25 w 547"/>
                  <a:gd name="T3" fmla="*/ 434 h 731"/>
                  <a:gd name="T4" fmla="*/ 37 w 547"/>
                  <a:gd name="T5" fmla="*/ 401 h 731"/>
                  <a:gd name="T6" fmla="*/ 53 w 547"/>
                  <a:gd name="T7" fmla="*/ 376 h 731"/>
                  <a:gd name="T8" fmla="*/ 70 w 547"/>
                  <a:gd name="T9" fmla="*/ 350 h 731"/>
                  <a:gd name="T10" fmla="*/ 92 w 547"/>
                  <a:gd name="T11" fmla="*/ 330 h 731"/>
                  <a:gd name="T12" fmla="*/ 112 w 547"/>
                  <a:gd name="T13" fmla="*/ 309 h 731"/>
                  <a:gd name="T14" fmla="*/ 129 w 547"/>
                  <a:gd name="T15" fmla="*/ 288 h 731"/>
                  <a:gd name="T16" fmla="*/ 145 w 547"/>
                  <a:gd name="T17" fmla="*/ 268 h 731"/>
                  <a:gd name="T18" fmla="*/ 158 w 547"/>
                  <a:gd name="T19" fmla="*/ 246 h 731"/>
                  <a:gd name="T20" fmla="*/ 166 w 547"/>
                  <a:gd name="T21" fmla="*/ 221 h 731"/>
                  <a:gd name="T22" fmla="*/ 166 w 547"/>
                  <a:gd name="T23" fmla="*/ 196 h 731"/>
                  <a:gd name="T24" fmla="*/ 162 w 547"/>
                  <a:gd name="T25" fmla="*/ 176 h 731"/>
                  <a:gd name="T26" fmla="*/ 150 w 547"/>
                  <a:gd name="T27" fmla="*/ 155 h 731"/>
                  <a:gd name="T28" fmla="*/ 133 w 547"/>
                  <a:gd name="T29" fmla="*/ 133 h 731"/>
                  <a:gd name="T30" fmla="*/ 112 w 547"/>
                  <a:gd name="T31" fmla="*/ 117 h 731"/>
                  <a:gd name="T32" fmla="*/ 96 w 547"/>
                  <a:gd name="T33" fmla="*/ 104 h 731"/>
                  <a:gd name="T34" fmla="*/ 75 w 547"/>
                  <a:gd name="T35" fmla="*/ 92 h 731"/>
                  <a:gd name="T36" fmla="*/ 62 w 547"/>
                  <a:gd name="T37" fmla="*/ 84 h 731"/>
                  <a:gd name="T38" fmla="*/ 49 w 547"/>
                  <a:gd name="T39" fmla="*/ 75 h 731"/>
                  <a:gd name="T40" fmla="*/ 45 w 547"/>
                  <a:gd name="T41" fmla="*/ 75 h 731"/>
                  <a:gd name="T42" fmla="*/ 96 w 547"/>
                  <a:gd name="T43" fmla="*/ 96 h 731"/>
                  <a:gd name="T44" fmla="*/ 145 w 547"/>
                  <a:gd name="T45" fmla="*/ 108 h 731"/>
                  <a:gd name="T46" fmla="*/ 200 w 547"/>
                  <a:gd name="T47" fmla="*/ 113 h 731"/>
                  <a:gd name="T48" fmla="*/ 250 w 547"/>
                  <a:gd name="T49" fmla="*/ 108 h 731"/>
                  <a:gd name="T50" fmla="*/ 305 w 547"/>
                  <a:gd name="T51" fmla="*/ 100 h 731"/>
                  <a:gd name="T52" fmla="*/ 354 w 547"/>
                  <a:gd name="T53" fmla="*/ 88 h 731"/>
                  <a:gd name="T54" fmla="*/ 405 w 547"/>
                  <a:gd name="T55" fmla="*/ 71 h 731"/>
                  <a:gd name="T56" fmla="*/ 455 w 547"/>
                  <a:gd name="T57" fmla="*/ 51 h 731"/>
                  <a:gd name="T58" fmla="*/ 501 w 547"/>
                  <a:gd name="T59" fmla="*/ 26 h 731"/>
                  <a:gd name="T60" fmla="*/ 547 w 547"/>
                  <a:gd name="T61" fmla="*/ 0 h 731"/>
                  <a:gd name="T62" fmla="*/ 509 w 547"/>
                  <a:gd name="T63" fmla="*/ 30 h 731"/>
                  <a:gd name="T64" fmla="*/ 451 w 547"/>
                  <a:gd name="T65" fmla="*/ 67 h 731"/>
                  <a:gd name="T66" fmla="*/ 376 w 547"/>
                  <a:gd name="T67" fmla="*/ 121 h 731"/>
                  <a:gd name="T68" fmla="*/ 296 w 547"/>
                  <a:gd name="T69" fmla="*/ 184 h 731"/>
                  <a:gd name="T70" fmla="*/ 217 w 547"/>
                  <a:gd name="T71" fmla="*/ 255 h 731"/>
                  <a:gd name="T72" fmla="*/ 141 w 547"/>
                  <a:gd name="T73" fmla="*/ 334 h 731"/>
                  <a:gd name="T74" fmla="*/ 75 w 547"/>
                  <a:gd name="T75" fmla="*/ 426 h 731"/>
                  <a:gd name="T76" fmla="*/ 29 w 547"/>
                  <a:gd name="T77" fmla="*/ 522 h 731"/>
                  <a:gd name="T78" fmla="*/ 8 w 547"/>
                  <a:gd name="T79" fmla="*/ 626 h 731"/>
                  <a:gd name="T80" fmla="*/ 16 w 547"/>
                  <a:gd name="T81" fmla="*/ 731 h 731"/>
                  <a:gd name="T82" fmla="*/ 12 w 547"/>
                  <a:gd name="T83" fmla="*/ 731 h 731"/>
                  <a:gd name="T84" fmla="*/ 12 w 547"/>
                  <a:gd name="T85" fmla="*/ 726 h 731"/>
                  <a:gd name="T86" fmla="*/ 8 w 547"/>
                  <a:gd name="T87" fmla="*/ 718 h 731"/>
                  <a:gd name="T88" fmla="*/ 4 w 547"/>
                  <a:gd name="T89" fmla="*/ 705 h 731"/>
                  <a:gd name="T90" fmla="*/ 0 w 547"/>
                  <a:gd name="T91" fmla="*/ 684 h 731"/>
                  <a:gd name="T92" fmla="*/ 0 w 547"/>
                  <a:gd name="T93" fmla="*/ 659 h 731"/>
                  <a:gd name="T94" fmla="*/ 0 w 547"/>
                  <a:gd name="T95" fmla="*/ 626 h 731"/>
                  <a:gd name="T96" fmla="*/ 0 w 547"/>
                  <a:gd name="T97" fmla="*/ 580 h 731"/>
                  <a:gd name="T98" fmla="*/ 8 w 547"/>
                  <a:gd name="T99" fmla="*/ 530 h 731"/>
                  <a:gd name="T100" fmla="*/ 16 w 547"/>
                  <a:gd name="T101" fmla="*/ 46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47" h="731">
                    <a:moveTo>
                      <a:pt x="16" y="467"/>
                    </a:moveTo>
                    <a:lnTo>
                      <a:pt x="25" y="434"/>
                    </a:lnTo>
                    <a:lnTo>
                      <a:pt x="37" y="401"/>
                    </a:lnTo>
                    <a:lnTo>
                      <a:pt x="53" y="376"/>
                    </a:lnTo>
                    <a:lnTo>
                      <a:pt x="70" y="350"/>
                    </a:lnTo>
                    <a:lnTo>
                      <a:pt x="92" y="330"/>
                    </a:lnTo>
                    <a:lnTo>
                      <a:pt x="112" y="309"/>
                    </a:lnTo>
                    <a:lnTo>
                      <a:pt x="129" y="288"/>
                    </a:lnTo>
                    <a:lnTo>
                      <a:pt x="145" y="268"/>
                    </a:lnTo>
                    <a:lnTo>
                      <a:pt x="158" y="246"/>
                    </a:lnTo>
                    <a:lnTo>
                      <a:pt x="166" y="221"/>
                    </a:lnTo>
                    <a:lnTo>
                      <a:pt x="166" y="196"/>
                    </a:lnTo>
                    <a:lnTo>
                      <a:pt x="162" y="176"/>
                    </a:lnTo>
                    <a:lnTo>
                      <a:pt x="150" y="155"/>
                    </a:lnTo>
                    <a:lnTo>
                      <a:pt x="133" y="133"/>
                    </a:lnTo>
                    <a:lnTo>
                      <a:pt x="112" y="117"/>
                    </a:lnTo>
                    <a:lnTo>
                      <a:pt x="96" y="104"/>
                    </a:lnTo>
                    <a:lnTo>
                      <a:pt x="75" y="92"/>
                    </a:lnTo>
                    <a:lnTo>
                      <a:pt x="62" y="84"/>
                    </a:lnTo>
                    <a:lnTo>
                      <a:pt x="49" y="75"/>
                    </a:lnTo>
                    <a:lnTo>
                      <a:pt x="45" y="75"/>
                    </a:lnTo>
                    <a:lnTo>
                      <a:pt x="96" y="96"/>
                    </a:lnTo>
                    <a:lnTo>
                      <a:pt x="145" y="108"/>
                    </a:lnTo>
                    <a:lnTo>
                      <a:pt x="200" y="113"/>
                    </a:lnTo>
                    <a:lnTo>
                      <a:pt x="250" y="108"/>
                    </a:lnTo>
                    <a:lnTo>
                      <a:pt x="305" y="100"/>
                    </a:lnTo>
                    <a:lnTo>
                      <a:pt x="354" y="88"/>
                    </a:lnTo>
                    <a:lnTo>
                      <a:pt x="405" y="71"/>
                    </a:lnTo>
                    <a:lnTo>
                      <a:pt x="455" y="51"/>
                    </a:lnTo>
                    <a:lnTo>
                      <a:pt x="501" y="26"/>
                    </a:lnTo>
                    <a:lnTo>
                      <a:pt x="547" y="0"/>
                    </a:lnTo>
                    <a:lnTo>
                      <a:pt x="509" y="30"/>
                    </a:lnTo>
                    <a:lnTo>
                      <a:pt x="451" y="67"/>
                    </a:lnTo>
                    <a:lnTo>
                      <a:pt x="376" y="121"/>
                    </a:lnTo>
                    <a:lnTo>
                      <a:pt x="296" y="184"/>
                    </a:lnTo>
                    <a:lnTo>
                      <a:pt x="217" y="255"/>
                    </a:lnTo>
                    <a:lnTo>
                      <a:pt x="141" y="334"/>
                    </a:lnTo>
                    <a:lnTo>
                      <a:pt x="75" y="426"/>
                    </a:lnTo>
                    <a:lnTo>
                      <a:pt x="29" y="522"/>
                    </a:lnTo>
                    <a:lnTo>
                      <a:pt x="8" y="626"/>
                    </a:lnTo>
                    <a:lnTo>
                      <a:pt x="16" y="731"/>
                    </a:lnTo>
                    <a:lnTo>
                      <a:pt x="12" y="731"/>
                    </a:lnTo>
                    <a:lnTo>
                      <a:pt x="12" y="726"/>
                    </a:lnTo>
                    <a:lnTo>
                      <a:pt x="8" y="718"/>
                    </a:lnTo>
                    <a:lnTo>
                      <a:pt x="4" y="705"/>
                    </a:lnTo>
                    <a:lnTo>
                      <a:pt x="0" y="684"/>
                    </a:lnTo>
                    <a:lnTo>
                      <a:pt x="0" y="659"/>
                    </a:lnTo>
                    <a:lnTo>
                      <a:pt x="0" y="626"/>
                    </a:lnTo>
                    <a:lnTo>
                      <a:pt x="0" y="580"/>
                    </a:lnTo>
                    <a:lnTo>
                      <a:pt x="8" y="530"/>
                    </a:lnTo>
                    <a:lnTo>
                      <a:pt x="16" y="467"/>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46" name="Freeform 74"/>
              <p:cNvSpPr>
                <a:spLocks/>
              </p:cNvSpPr>
              <p:nvPr/>
            </p:nvSpPr>
            <p:spPr bwMode="auto">
              <a:xfrm>
                <a:off x="1569" y="1888"/>
                <a:ext cx="25" cy="24"/>
              </a:xfrm>
              <a:custGeom>
                <a:avLst/>
                <a:gdLst>
                  <a:gd name="T0" fmla="*/ 22 w 795"/>
                  <a:gd name="T1" fmla="*/ 772 h 772"/>
                  <a:gd name="T2" fmla="*/ 18 w 795"/>
                  <a:gd name="T3" fmla="*/ 697 h 772"/>
                  <a:gd name="T4" fmla="*/ 30 w 795"/>
                  <a:gd name="T5" fmla="*/ 630 h 772"/>
                  <a:gd name="T6" fmla="*/ 51 w 795"/>
                  <a:gd name="T7" fmla="*/ 567 h 772"/>
                  <a:gd name="T8" fmla="*/ 80 w 795"/>
                  <a:gd name="T9" fmla="*/ 509 h 772"/>
                  <a:gd name="T10" fmla="*/ 122 w 795"/>
                  <a:gd name="T11" fmla="*/ 455 h 772"/>
                  <a:gd name="T12" fmla="*/ 167 w 795"/>
                  <a:gd name="T13" fmla="*/ 409 h 772"/>
                  <a:gd name="T14" fmla="*/ 226 w 795"/>
                  <a:gd name="T15" fmla="*/ 368 h 772"/>
                  <a:gd name="T16" fmla="*/ 284 w 795"/>
                  <a:gd name="T17" fmla="*/ 334 h 772"/>
                  <a:gd name="T18" fmla="*/ 351 w 795"/>
                  <a:gd name="T19" fmla="*/ 309 h 772"/>
                  <a:gd name="T20" fmla="*/ 418 w 795"/>
                  <a:gd name="T21" fmla="*/ 292 h 772"/>
                  <a:gd name="T22" fmla="*/ 427 w 795"/>
                  <a:gd name="T23" fmla="*/ 288 h 772"/>
                  <a:gd name="T24" fmla="*/ 452 w 795"/>
                  <a:gd name="T25" fmla="*/ 284 h 772"/>
                  <a:gd name="T26" fmla="*/ 486 w 795"/>
                  <a:gd name="T27" fmla="*/ 280 h 772"/>
                  <a:gd name="T28" fmla="*/ 531 w 795"/>
                  <a:gd name="T29" fmla="*/ 272 h 772"/>
                  <a:gd name="T30" fmla="*/ 582 w 795"/>
                  <a:gd name="T31" fmla="*/ 259 h 772"/>
                  <a:gd name="T32" fmla="*/ 631 w 795"/>
                  <a:gd name="T33" fmla="*/ 243 h 772"/>
                  <a:gd name="T34" fmla="*/ 682 w 795"/>
                  <a:gd name="T35" fmla="*/ 221 h 772"/>
                  <a:gd name="T36" fmla="*/ 727 w 795"/>
                  <a:gd name="T37" fmla="*/ 200 h 772"/>
                  <a:gd name="T38" fmla="*/ 766 w 795"/>
                  <a:gd name="T39" fmla="*/ 176 h 772"/>
                  <a:gd name="T40" fmla="*/ 795 w 795"/>
                  <a:gd name="T41" fmla="*/ 147 h 772"/>
                  <a:gd name="T42" fmla="*/ 756 w 795"/>
                  <a:gd name="T43" fmla="*/ 180 h 772"/>
                  <a:gd name="T44" fmla="*/ 703 w 795"/>
                  <a:gd name="T45" fmla="*/ 204 h 772"/>
                  <a:gd name="T46" fmla="*/ 635 w 795"/>
                  <a:gd name="T47" fmla="*/ 217 h 772"/>
                  <a:gd name="T48" fmla="*/ 556 w 795"/>
                  <a:gd name="T49" fmla="*/ 221 h 772"/>
                  <a:gd name="T50" fmla="*/ 468 w 795"/>
                  <a:gd name="T51" fmla="*/ 217 h 772"/>
                  <a:gd name="T52" fmla="*/ 384 w 795"/>
                  <a:gd name="T53" fmla="*/ 196 h 772"/>
                  <a:gd name="T54" fmla="*/ 298 w 795"/>
                  <a:gd name="T55" fmla="*/ 167 h 772"/>
                  <a:gd name="T56" fmla="*/ 218 w 795"/>
                  <a:gd name="T57" fmla="*/ 126 h 772"/>
                  <a:gd name="T58" fmla="*/ 151 w 795"/>
                  <a:gd name="T59" fmla="*/ 67 h 772"/>
                  <a:gd name="T60" fmla="*/ 92 w 795"/>
                  <a:gd name="T61" fmla="*/ 0 h 772"/>
                  <a:gd name="T62" fmla="*/ 96 w 795"/>
                  <a:gd name="T63" fmla="*/ 0 h 772"/>
                  <a:gd name="T64" fmla="*/ 96 w 795"/>
                  <a:gd name="T65" fmla="*/ 13 h 772"/>
                  <a:gd name="T66" fmla="*/ 104 w 795"/>
                  <a:gd name="T67" fmla="*/ 26 h 772"/>
                  <a:gd name="T68" fmla="*/ 109 w 795"/>
                  <a:gd name="T69" fmla="*/ 42 h 772"/>
                  <a:gd name="T70" fmla="*/ 118 w 795"/>
                  <a:gd name="T71" fmla="*/ 59 h 772"/>
                  <a:gd name="T72" fmla="*/ 130 w 795"/>
                  <a:gd name="T73" fmla="*/ 79 h 772"/>
                  <a:gd name="T74" fmla="*/ 138 w 795"/>
                  <a:gd name="T75" fmla="*/ 100 h 772"/>
                  <a:gd name="T76" fmla="*/ 155 w 795"/>
                  <a:gd name="T77" fmla="*/ 122 h 772"/>
                  <a:gd name="T78" fmla="*/ 167 w 795"/>
                  <a:gd name="T79" fmla="*/ 138 h 772"/>
                  <a:gd name="T80" fmla="*/ 184 w 795"/>
                  <a:gd name="T81" fmla="*/ 155 h 772"/>
                  <a:gd name="T82" fmla="*/ 196 w 795"/>
                  <a:gd name="T83" fmla="*/ 171 h 772"/>
                  <a:gd name="T84" fmla="*/ 210 w 795"/>
                  <a:gd name="T85" fmla="*/ 188 h 772"/>
                  <a:gd name="T86" fmla="*/ 222 w 795"/>
                  <a:gd name="T87" fmla="*/ 204 h 772"/>
                  <a:gd name="T88" fmla="*/ 226 w 795"/>
                  <a:gd name="T89" fmla="*/ 225 h 772"/>
                  <a:gd name="T90" fmla="*/ 230 w 795"/>
                  <a:gd name="T91" fmla="*/ 247 h 772"/>
                  <a:gd name="T92" fmla="*/ 230 w 795"/>
                  <a:gd name="T93" fmla="*/ 267 h 772"/>
                  <a:gd name="T94" fmla="*/ 230 w 795"/>
                  <a:gd name="T95" fmla="*/ 284 h 772"/>
                  <a:gd name="T96" fmla="*/ 222 w 795"/>
                  <a:gd name="T97" fmla="*/ 305 h 772"/>
                  <a:gd name="T98" fmla="*/ 206 w 795"/>
                  <a:gd name="T99" fmla="*/ 321 h 772"/>
                  <a:gd name="T100" fmla="*/ 188 w 795"/>
                  <a:gd name="T101" fmla="*/ 338 h 772"/>
                  <a:gd name="T102" fmla="*/ 118 w 795"/>
                  <a:gd name="T103" fmla="*/ 397 h 772"/>
                  <a:gd name="T104" fmla="*/ 63 w 795"/>
                  <a:gd name="T105" fmla="*/ 459 h 772"/>
                  <a:gd name="T106" fmla="*/ 30 w 795"/>
                  <a:gd name="T107" fmla="*/ 518 h 772"/>
                  <a:gd name="T108" fmla="*/ 8 w 795"/>
                  <a:gd name="T109" fmla="*/ 571 h 772"/>
                  <a:gd name="T110" fmla="*/ 0 w 795"/>
                  <a:gd name="T111" fmla="*/ 626 h 772"/>
                  <a:gd name="T112" fmla="*/ 0 w 795"/>
                  <a:gd name="T113" fmla="*/ 676 h 772"/>
                  <a:gd name="T114" fmla="*/ 4 w 795"/>
                  <a:gd name="T115" fmla="*/ 714 h 772"/>
                  <a:gd name="T116" fmla="*/ 13 w 795"/>
                  <a:gd name="T117" fmla="*/ 743 h 772"/>
                  <a:gd name="T118" fmla="*/ 18 w 795"/>
                  <a:gd name="T119" fmla="*/ 763 h 772"/>
                  <a:gd name="T120" fmla="*/ 22 w 795"/>
                  <a:gd name="T121" fmla="*/ 772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5" h="772">
                    <a:moveTo>
                      <a:pt x="22" y="772"/>
                    </a:moveTo>
                    <a:lnTo>
                      <a:pt x="18" y="697"/>
                    </a:lnTo>
                    <a:lnTo>
                      <a:pt x="30" y="630"/>
                    </a:lnTo>
                    <a:lnTo>
                      <a:pt x="51" y="567"/>
                    </a:lnTo>
                    <a:lnTo>
                      <a:pt x="80" y="509"/>
                    </a:lnTo>
                    <a:lnTo>
                      <a:pt x="122" y="455"/>
                    </a:lnTo>
                    <a:lnTo>
                      <a:pt x="167" y="409"/>
                    </a:lnTo>
                    <a:lnTo>
                      <a:pt x="226" y="368"/>
                    </a:lnTo>
                    <a:lnTo>
                      <a:pt x="284" y="334"/>
                    </a:lnTo>
                    <a:lnTo>
                      <a:pt x="351" y="309"/>
                    </a:lnTo>
                    <a:lnTo>
                      <a:pt x="418" y="292"/>
                    </a:lnTo>
                    <a:lnTo>
                      <a:pt x="427" y="288"/>
                    </a:lnTo>
                    <a:lnTo>
                      <a:pt x="452" y="284"/>
                    </a:lnTo>
                    <a:lnTo>
                      <a:pt x="486" y="280"/>
                    </a:lnTo>
                    <a:lnTo>
                      <a:pt x="531" y="272"/>
                    </a:lnTo>
                    <a:lnTo>
                      <a:pt x="582" y="259"/>
                    </a:lnTo>
                    <a:lnTo>
                      <a:pt x="631" y="243"/>
                    </a:lnTo>
                    <a:lnTo>
                      <a:pt x="682" y="221"/>
                    </a:lnTo>
                    <a:lnTo>
                      <a:pt x="727" y="200"/>
                    </a:lnTo>
                    <a:lnTo>
                      <a:pt x="766" y="176"/>
                    </a:lnTo>
                    <a:lnTo>
                      <a:pt x="795" y="147"/>
                    </a:lnTo>
                    <a:lnTo>
                      <a:pt x="756" y="180"/>
                    </a:lnTo>
                    <a:lnTo>
                      <a:pt x="703" y="204"/>
                    </a:lnTo>
                    <a:lnTo>
                      <a:pt x="635" y="217"/>
                    </a:lnTo>
                    <a:lnTo>
                      <a:pt x="556" y="221"/>
                    </a:lnTo>
                    <a:lnTo>
                      <a:pt x="468" y="217"/>
                    </a:lnTo>
                    <a:lnTo>
                      <a:pt x="384" y="196"/>
                    </a:lnTo>
                    <a:lnTo>
                      <a:pt x="298" y="167"/>
                    </a:lnTo>
                    <a:lnTo>
                      <a:pt x="218" y="126"/>
                    </a:lnTo>
                    <a:lnTo>
                      <a:pt x="151" y="67"/>
                    </a:lnTo>
                    <a:lnTo>
                      <a:pt x="92" y="0"/>
                    </a:lnTo>
                    <a:lnTo>
                      <a:pt x="96" y="0"/>
                    </a:lnTo>
                    <a:lnTo>
                      <a:pt x="96" y="13"/>
                    </a:lnTo>
                    <a:lnTo>
                      <a:pt x="104" y="26"/>
                    </a:lnTo>
                    <a:lnTo>
                      <a:pt x="109" y="42"/>
                    </a:lnTo>
                    <a:lnTo>
                      <a:pt x="118" y="59"/>
                    </a:lnTo>
                    <a:lnTo>
                      <a:pt x="130" y="79"/>
                    </a:lnTo>
                    <a:lnTo>
                      <a:pt x="138" y="100"/>
                    </a:lnTo>
                    <a:lnTo>
                      <a:pt x="155" y="122"/>
                    </a:lnTo>
                    <a:lnTo>
                      <a:pt x="167" y="138"/>
                    </a:lnTo>
                    <a:lnTo>
                      <a:pt x="184" y="155"/>
                    </a:lnTo>
                    <a:lnTo>
                      <a:pt x="196" y="171"/>
                    </a:lnTo>
                    <a:lnTo>
                      <a:pt x="210" y="188"/>
                    </a:lnTo>
                    <a:lnTo>
                      <a:pt x="222" y="204"/>
                    </a:lnTo>
                    <a:lnTo>
                      <a:pt x="226" y="225"/>
                    </a:lnTo>
                    <a:lnTo>
                      <a:pt x="230" y="247"/>
                    </a:lnTo>
                    <a:lnTo>
                      <a:pt x="230" y="267"/>
                    </a:lnTo>
                    <a:lnTo>
                      <a:pt x="230" y="284"/>
                    </a:lnTo>
                    <a:lnTo>
                      <a:pt x="222" y="305"/>
                    </a:lnTo>
                    <a:lnTo>
                      <a:pt x="206" y="321"/>
                    </a:lnTo>
                    <a:lnTo>
                      <a:pt x="188" y="338"/>
                    </a:lnTo>
                    <a:lnTo>
                      <a:pt x="118" y="397"/>
                    </a:lnTo>
                    <a:lnTo>
                      <a:pt x="63" y="459"/>
                    </a:lnTo>
                    <a:lnTo>
                      <a:pt x="30" y="518"/>
                    </a:lnTo>
                    <a:lnTo>
                      <a:pt x="8" y="571"/>
                    </a:lnTo>
                    <a:lnTo>
                      <a:pt x="0" y="626"/>
                    </a:lnTo>
                    <a:lnTo>
                      <a:pt x="0" y="676"/>
                    </a:lnTo>
                    <a:lnTo>
                      <a:pt x="4" y="714"/>
                    </a:lnTo>
                    <a:lnTo>
                      <a:pt x="13" y="743"/>
                    </a:lnTo>
                    <a:lnTo>
                      <a:pt x="18" y="763"/>
                    </a:lnTo>
                    <a:lnTo>
                      <a:pt x="22" y="772"/>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47" name="Freeform 75"/>
              <p:cNvSpPr>
                <a:spLocks/>
              </p:cNvSpPr>
              <p:nvPr/>
            </p:nvSpPr>
            <p:spPr bwMode="auto">
              <a:xfrm>
                <a:off x="1569" y="1888"/>
                <a:ext cx="25" cy="24"/>
              </a:xfrm>
              <a:custGeom>
                <a:avLst/>
                <a:gdLst>
                  <a:gd name="T0" fmla="*/ 22 w 795"/>
                  <a:gd name="T1" fmla="*/ 772 h 772"/>
                  <a:gd name="T2" fmla="*/ 18 w 795"/>
                  <a:gd name="T3" fmla="*/ 697 h 772"/>
                  <a:gd name="T4" fmla="*/ 30 w 795"/>
                  <a:gd name="T5" fmla="*/ 630 h 772"/>
                  <a:gd name="T6" fmla="*/ 51 w 795"/>
                  <a:gd name="T7" fmla="*/ 567 h 772"/>
                  <a:gd name="T8" fmla="*/ 80 w 795"/>
                  <a:gd name="T9" fmla="*/ 509 h 772"/>
                  <a:gd name="T10" fmla="*/ 122 w 795"/>
                  <a:gd name="T11" fmla="*/ 455 h 772"/>
                  <a:gd name="T12" fmla="*/ 167 w 795"/>
                  <a:gd name="T13" fmla="*/ 409 h 772"/>
                  <a:gd name="T14" fmla="*/ 226 w 795"/>
                  <a:gd name="T15" fmla="*/ 368 h 772"/>
                  <a:gd name="T16" fmla="*/ 284 w 795"/>
                  <a:gd name="T17" fmla="*/ 334 h 772"/>
                  <a:gd name="T18" fmla="*/ 351 w 795"/>
                  <a:gd name="T19" fmla="*/ 309 h 772"/>
                  <a:gd name="T20" fmla="*/ 418 w 795"/>
                  <a:gd name="T21" fmla="*/ 292 h 772"/>
                  <a:gd name="T22" fmla="*/ 427 w 795"/>
                  <a:gd name="T23" fmla="*/ 288 h 772"/>
                  <a:gd name="T24" fmla="*/ 452 w 795"/>
                  <a:gd name="T25" fmla="*/ 284 h 772"/>
                  <a:gd name="T26" fmla="*/ 486 w 795"/>
                  <a:gd name="T27" fmla="*/ 280 h 772"/>
                  <a:gd name="T28" fmla="*/ 531 w 795"/>
                  <a:gd name="T29" fmla="*/ 272 h 772"/>
                  <a:gd name="T30" fmla="*/ 582 w 795"/>
                  <a:gd name="T31" fmla="*/ 259 h 772"/>
                  <a:gd name="T32" fmla="*/ 631 w 795"/>
                  <a:gd name="T33" fmla="*/ 243 h 772"/>
                  <a:gd name="T34" fmla="*/ 682 w 795"/>
                  <a:gd name="T35" fmla="*/ 221 h 772"/>
                  <a:gd name="T36" fmla="*/ 727 w 795"/>
                  <a:gd name="T37" fmla="*/ 200 h 772"/>
                  <a:gd name="T38" fmla="*/ 766 w 795"/>
                  <a:gd name="T39" fmla="*/ 176 h 772"/>
                  <a:gd name="T40" fmla="*/ 795 w 795"/>
                  <a:gd name="T41" fmla="*/ 147 h 772"/>
                  <a:gd name="T42" fmla="*/ 756 w 795"/>
                  <a:gd name="T43" fmla="*/ 180 h 772"/>
                  <a:gd name="T44" fmla="*/ 703 w 795"/>
                  <a:gd name="T45" fmla="*/ 204 h 772"/>
                  <a:gd name="T46" fmla="*/ 635 w 795"/>
                  <a:gd name="T47" fmla="*/ 217 h 772"/>
                  <a:gd name="T48" fmla="*/ 556 w 795"/>
                  <a:gd name="T49" fmla="*/ 221 h 772"/>
                  <a:gd name="T50" fmla="*/ 468 w 795"/>
                  <a:gd name="T51" fmla="*/ 217 h 772"/>
                  <a:gd name="T52" fmla="*/ 384 w 795"/>
                  <a:gd name="T53" fmla="*/ 196 h 772"/>
                  <a:gd name="T54" fmla="*/ 298 w 795"/>
                  <a:gd name="T55" fmla="*/ 167 h 772"/>
                  <a:gd name="T56" fmla="*/ 218 w 795"/>
                  <a:gd name="T57" fmla="*/ 126 h 772"/>
                  <a:gd name="T58" fmla="*/ 151 w 795"/>
                  <a:gd name="T59" fmla="*/ 67 h 772"/>
                  <a:gd name="T60" fmla="*/ 92 w 795"/>
                  <a:gd name="T61" fmla="*/ 0 h 772"/>
                  <a:gd name="T62" fmla="*/ 96 w 795"/>
                  <a:gd name="T63" fmla="*/ 0 h 772"/>
                  <a:gd name="T64" fmla="*/ 96 w 795"/>
                  <a:gd name="T65" fmla="*/ 13 h 772"/>
                  <a:gd name="T66" fmla="*/ 104 w 795"/>
                  <a:gd name="T67" fmla="*/ 26 h 772"/>
                  <a:gd name="T68" fmla="*/ 109 w 795"/>
                  <a:gd name="T69" fmla="*/ 42 h 772"/>
                  <a:gd name="T70" fmla="*/ 118 w 795"/>
                  <a:gd name="T71" fmla="*/ 59 h 772"/>
                  <a:gd name="T72" fmla="*/ 130 w 795"/>
                  <a:gd name="T73" fmla="*/ 79 h 772"/>
                  <a:gd name="T74" fmla="*/ 138 w 795"/>
                  <a:gd name="T75" fmla="*/ 100 h 772"/>
                  <a:gd name="T76" fmla="*/ 155 w 795"/>
                  <a:gd name="T77" fmla="*/ 122 h 772"/>
                  <a:gd name="T78" fmla="*/ 167 w 795"/>
                  <a:gd name="T79" fmla="*/ 138 h 772"/>
                  <a:gd name="T80" fmla="*/ 184 w 795"/>
                  <a:gd name="T81" fmla="*/ 155 h 772"/>
                  <a:gd name="T82" fmla="*/ 196 w 795"/>
                  <a:gd name="T83" fmla="*/ 171 h 772"/>
                  <a:gd name="T84" fmla="*/ 210 w 795"/>
                  <a:gd name="T85" fmla="*/ 188 h 772"/>
                  <a:gd name="T86" fmla="*/ 222 w 795"/>
                  <a:gd name="T87" fmla="*/ 204 h 772"/>
                  <a:gd name="T88" fmla="*/ 226 w 795"/>
                  <a:gd name="T89" fmla="*/ 225 h 772"/>
                  <a:gd name="T90" fmla="*/ 230 w 795"/>
                  <a:gd name="T91" fmla="*/ 247 h 772"/>
                  <a:gd name="T92" fmla="*/ 230 w 795"/>
                  <a:gd name="T93" fmla="*/ 267 h 772"/>
                  <a:gd name="T94" fmla="*/ 230 w 795"/>
                  <a:gd name="T95" fmla="*/ 284 h 772"/>
                  <a:gd name="T96" fmla="*/ 222 w 795"/>
                  <a:gd name="T97" fmla="*/ 305 h 772"/>
                  <a:gd name="T98" fmla="*/ 206 w 795"/>
                  <a:gd name="T99" fmla="*/ 321 h 772"/>
                  <a:gd name="T100" fmla="*/ 188 w 795"/>
                  <a:gd name="T101" fmla="*/ 338 h 772"/>
                  <a:gd name="T102" fmla="*/ 118 w 795"/>
                  <a:gd name="T103" fmla="*/ 397 h 772"/>
                  <a:gd name="T104" fmla="*/ 63 w 795"/>
                  <a:gd name="T105" fmla="*/ 459 h 772"/>
                  <a:gd name="T106" fmla="*/ 30 w 795"/>
                  <a:gd name="T107" fmla="*/ 518 h 772"/>
                  <a:gd name="T108" fmla="*/ 8 w 795"/>
                  <a:gd name="T109" fmla="*/ 571 h 772"/>
                  <a:gd name="T110" fmla="*/ 0 w 795"/>
                  <a:gd name="T111" fmla="*/ 626 h 772"/>
                  <a:gd name="T112" fmla="*/ 0 w 795"/>
                  <a:gd name="T113" fmla="*/ 676 h 772"/>
                  <a:gd name="T114" fmla="*/ 4 w 795"/>
                  <a:gd name="T115" fmla="*/ 714 h 772"/>
                  <a:gd name="T116" fmla="*/ 13 w 795"/>
                  <a:gd name="T117" fmla="*/ 743 h 772"/>
                  <a:gd name="T118" fmla="*/ 18 w 795"/>
                  <a:gd name="T119" fmla="*/ 763 h 772"/>
                  <a:gd name="T120" fmla="*/ 22 w 795"/>
                  <a:gd name="T121" fmla="*/ 772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5" h="772">
                    <a:moveTo>
                      <a:pt x="22" y="772"/>
                    </a:moveTo>
                    <a:lnTo>
                      <a:pt x="18" y="697"/>
                    </a:lnTo>
                    <a:lnTo>
                      <a:pt x="30" y="630"/>
                    </a:lnTo>
                    <a:lnTo>
                      <a:pt x="51" y="567"/>
                    </a:lnTo>
                    <a:lnTo>
                      <a:pt x="80" y="509"/>
                    </a:lnTo>
                    <a:lnTo>
                      <a:pt x="122" y="455"/>
                    </a:lnTo>
                    <a:lnTo>
                      <a:pt x="167" y="409"/>
                    </a:lnTo>
                    <a:lnTo>
                      <a:pt x="226" y="368"/>
                    </a:lnTo>
                    <a:lnTo>
                      <a:pt x="284" y="334"/>
                    </a:lnTo>
                    <a:lnTo>
                      <a:pt x="351" y="309"/>
                    </a:lnTo>
                    <a:lnTo>
                      <a:pt x="418" y="292"/>
                    </a:lnTo>
                    <a:lnTo>
                      <a:pt x="427" y="288"/>
                    </a:lnTo>
                    <a:lnTo>
                      <a:pt x="452" y="284"/>
                    </a:lnTo>
                    <a:lnTo>
                      <a:pt x="486" y="280"/>
                    </a:lnTo>
                    <a:lnTo>
                      <a:pt x="531" y="272"/>
                    </a:lnTo>
                    <a:lnTo>
                      <a:pt x="582" y="259"/>
                    </a:lnTo>
                    <a:lnTo>
                      <a:pt x="631" y="243"/>
                    </a:lnTo>
                    <a:lnTo>
                      <a:pt x="682" y="221"/>
                    </a:lnTo>
                    <a:lnTo>
                      <a:pt x="727" y="200"/>
                    </a:lnTo>
                    <a:lnTo>
                      <a:pt x="766" y="176"/>
                    </a:lnTo>
                    <a:lnTo>
                      <a:pt x="795" y="147"/>
                    </a:lnTo>
                    <a:lnTo>
                      <a:pt x="756" y="180"/>
                    </a:lnTo>
                    <a:lnTo>
                      <a:pt x="703" y="204"/>
                    </a:lnTo>
                    <a:lnTo>
                      <a:pt x="635" y="217"/>
                    </a:lnTo>
                    <a:lnTo>
                      <a:pt x="556" y="221"/>
                    </a:lnTo>
                    <a:lnTo>
                      <a:pt x="468" y="217"/>
                    </a:lnTo>
                    <a:lnTo>
                      <a:pt x="384" y="196"/>
                    </a:lnTo>
                    <a:lnTo>
                      <a:pt x="298" y="167"/>
                    </a:lnTo>
                    <a:lnTo>
                      <a:pt x="218" y="126"/>
                    </a:lnTo>
                    <a:lnTo>
                      <a:pt x="151" y="67"/>
                    </a:lnTo>
                    <a:lnTo>
                      <a:pt x="92" y="0"/>
                    </a:lnTo>
                    <a:lnTo>
                      <a:pt x="96" y="0"/>
                    </a:lnTo>
                    <a:lnTo>
                      <a:pt x="96" y="13"/>
                    </a:lnTo>
                    <a:lnTo>
                      <a:pt x="104" y="26"/>
                    </a:lnTo>
                    <a:lnTo>
                      <a:pt x="109" y="42"/>
                    </a:lnTo>
                    <a:lnTo>
                      <a:pt x="118" y="59"/>
                    </a:lnTo>
                    <a:lnTo>
                      <a:pt x="130" y="79"/>
                    </a:lnTo>
                    <a:lnTo>
                      <a:pt x="138" y="100"/>
                    </a:lnTo>
                    <a:lnTo>
                      <a:pt x="155" y="122"/>
                    </a:lnTo>
                    <a:lnTo>
                      <a:pt x="167" y="138"/>
                    </a:lnTo>
                    <a:lnTo>
                      <a:pt x="184" y="155"/>
                    </a:lnTo>
                    <a:lnTo>
                      <a:pt x="196" y="171"/>
                    </a:lnTo>
                    <a:lnTo>
                      <a:pt x="210" y="188"/>
                    </a:lnTo>
                    <a:lnTo>
                      <a:pt x="222" y="204"/>
                    </a:lnTo>
                    <a:lnTo>
                      <a:pt x="226" y="225"/>
                    </a:lnTo>
                    <a:lnTo>
                      <a:pt x="230" y="247"/>
                    </a:lnTo>
                    <a:lnTo>
                      <a:pt x="230" y="267"/>
                    </a:lnTo>
                    <a:lnTo>
                      <a:pt x="230" y="284"/>
                    </a:lnTo>
                    <a:lnTo>
                      <a:pt x="222" y="305"/>
                    </a:lnTo>
                    <a:lnTo>
                      <a:pt x="206" y="321"/>
                    </a:lnTo>
                    <a:lnTo>
                      <a:pt x="188" y="338"/>
                    </a:lnTo>
                    <a:lnTo>
                      <a:pt x="118" y="397"/>
                    </a:lnTo>
                    <a:lnTo>
                      <a:pt x="63" y="459"/>
                    </a:lnTo>
                    <a:lnTo>
                      <a:pt x="30" y="518"/>
                    </a:lnTo>
                    <a:lnTo>
                      <a:pt x="8" y="571"/>
                    </a:lnTo>
                    <a:lnTo>
                      <a:pt x="0" y="626"/>
                    </a:lnTo>
                    <a:lnTo>
                      <a:pt x="0" y="676"/>
                    </a:lnTo>
                    <a:lnTo>
                      <a:pt x="4" y="714"/>
                    </a:lnTo>
                    <a:lnTo>
                      <a:pt x="13" y="743"/>
                    </a:lnTo>
                    <a:lnTo>
                      <a:pt x="18" y="763"/>
                    </a:lnTo>
                    <a:lnTo>
                      <a:pt x="22" y="772"/>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48" name="Freeform 76"/>
              <p:cNvSpPr>
                <a:spLocks/>
              </p:cNvSpPr>
              <p:nvPr/>
            </p:nvSpPr>
            <p:spPr bwMode="auto">
              <a:xfrm>
                <a:off x="1579" y="1905"/>
                <a:ext cx="44" cy="33"/>
              </a:xfrm>
              <a:custGeom>
                <a:avLst/>
                <a:gdLst>
                  <a:gd name="T0" fmla="*/ 1380 w 1430"/>
                  <a:gd name="T1" fmla="*/ 63 h 1059"/>
                  <a:gd name="T2" fmla="*/ 1392 w 1430"/>
                  <a:gd name="T3" fmla="*/ 188 h 1059"/>
                  <a:gd name="T4" fmla="*/ 1363 w 1430"/>
                  <a:gd name="T5" fmla="*/ 309 h 1059"/>
                  <a:gd name="T6" fmla="*/ 1296 w 1430"/>
                  <a:gd name="T7" fmla="*/ 409 h 1059"/>
                  <a:gd name="T8" fmla="*/ 1192 w 1430"/>
                  <a:gd name="T9" fmla="*/ 475 h 1059"/>
                  <a:gd name="T10" fmla="*/ 1071 w 1430"/>
                  <a:gd name="T11" fmla="*/ 500 h 1059"/>
                  <a:gd name="T12" fmla="*/ 962 w 1430"/>
                  <a:gd name="T13" fmla="*/ 500 h 1059"/>
                  <a:gd name="T14" fmla="*/ 854 w 1430"/>
                  <a:gd name="T15" fmla="*/ 487 h 1059"/>
                  <a:gd name="T16" fmla="*/ 744 w 1430"/>
                  <a:gd name="T17" fmla="*/ 463 h 1059"/>
                  <a:gd name="T18" fmla="*/ 636 w 1430"/>
                  <a:gd name="T19" fmla="*/ 438 h 1059"/>
                  <a:gd name="T20" fmla="*/ 523 w 1430"/>
                  <a:gd name="T21" fmla="*/ 413 h 1059"/>
                  <a:gd name="T22" fmla="*/ 406 w 1430"/>
                  <a:gd name="T23" fmla="*/ 396 h 1059"/>
                  <a:gd name="T24" fmla="*/ 294 w 1430"/>
                  <a:gd name="T25" fmla="*/ 391 h 1059"/>
                  <a:gd name="T26" fmla="*/ 176 w 1430"/>
                  <a:gd name="T27" fmla="*/ 391 h 1059"/>
                  <a:gd name="T28" fmla="*/ 59 w 1430"/>
                  <a:gd name="T29" fmla="*/ 391 h 1059"/>
                  <a:gd name="T30" fmla="*/ 14 w 1430"/>
                  <a:gd name="T31" fmla="*/ 396 h 1059"/>
                  <a:gd name="T32" fmla="*/ 114 w 1430"/>
                  <a:gd name="T33" fmla="*/ 413 h 1059"/>
                  <a:gd name="T34" fmla="*/ 268 w 1430"/>
                  <a:gd name="T35" fmla="*/ 438 h 1059"/>
                  <a:gd name="T36" fmla="*/ 444 w 1430"/>
                  <a:gd name="T37" fmla="*/ 475 h 1059"/>
                  <a:gd name="T38" fmla="*/ 603 w 1430"/>
                  <a:gd name="T39" fmla="*/ 517 h 1059"/>
                  <a:gd name="T40" fmla="*/ 715 w 1430"/>
                  <a:gd name="T41" fmla="*/ 567 h 1059"/>
                  <a:gd name="T42" fmla="*/ 828 w 1430"/>
                  <a:gd name="T43" fmla="*/ 655 h 1059"/>
                  <a:gd name="T44" fmla="*/ 946 w 1430"/>
                  <a:gd name="T45" fmla="*/ 763 h 1059"/>
                  <a:gd name="T46" fmla="*/ 1046 w 1430"/>
                  <a:gd name="T47" fmla="*/ 868 h 1059"/>
                  <a:gd name="T48" fmla="*/ 1108 w 1430"/>
                  <a:gd name="T49" fmla="*/ 938 h 1059"/>
                  <a:gd name="T50" fmla="*/ 1134 w 1430"/>
                  <a:gd name="T51" fmla="*/ 972 h 1059"/>
                  <a:gd name="T52" fmla="*/ 1155 w 1430"/>
                  <a:gd name="T53" fmla="*/ 1001 h 1059"/>
                  <a:gd name="T54" fmla="*/ 1184 w 1430"/>
                  <a:gd name="T55" fmla="*/ 1034 h 1059"/>
                  <a:gd name="T56" fmla="*/ 1212 w 1430"/>
                  <a:gd name="T57" fmla="*/ 1055 h 1059"/>
                  <a:gd name="T58" fmla="*/ 1247 w 1430"/>
                  <a:gd name="T59" fmla="*/ 1055 h 1059"/>
                  <a:gd name="T60" fmla="*/ 1267 w 1430"/>
                  <a:gd name="T61" fmla="*/ 1030 h 1059"/>
                  <a:gd name="T62" fmla="*/ 1271 w 1430"/>
                  <a:gd name="T63" fmla="*/ 993 h 1059"/>
                  <a:gd name="T64" fmla="*/ 1255 w 1430"/>
                  <a:gd name="T65" fmla="*/ 955 h 1059"/>
                  <a:gd name="T66" fmla="*/ 1230 w 1430"/>
                  <a:gd name="T67" fmla="*/ 917 h 1059"/>
                  <a:gd name="T68" fmla="*/ 1212 w 1430"/>
                  <a:gd name="T69" fmla="*/ 897 h 1059"/>
                  <a:gd name="T70" fmla="*/ 1192 w 1430"/>
                  <a:gd name="T71" fmla="*/ 868 h 1059"/>
                  <a:gd name="T72" fmla="*/ 1142 w 1430"/>
                  <a:gd name="T73" fmla="*/ 801 h 1059"/>
                  <a:gd name="T74" fmla="*/ 1079 w 1430"/>
                  <a:gd name="T75" fmla="*/ 713 h 1059"/>
                  <a:gd name="T76" fmla="*/ 1008 w 1430"/>
                  <a:gd name="T77" fmla="*/ 638 h 1059"/>
                  <a:gd name="T78" fmla="*/ 950 w 1430"/>
                  <a:gd name="T79" fmla="*/ 596 h 1059"/>
                  <a:gd name="T80" fmla="*/ 962 w 1430"/>
                  <a:gd name="T81" fmla="*/ 596 h 1059"/>
                  <a:gd name="T82" fmla="*/ 1004 w 1430"/>
                  <a:gd name="T83" fmla="*/ 600 h 1059"/>
                  <a:gd name="T84" fmla="*/ 1058 w 1430"/>
                  <a:gd name="T85" fmla="*/ 600 h 1059"/>
                  <a:gd name="T86" fmla="*/ 1130 w 1430"/>
                  <a:gd name="T87" fmla="*/ 588 h 1059"/>
                  <a:gd name="T88" fmla="*/ 1208 w 1430"/>
                  <a:gd name="T89" fmla="*/ 555 h 1059"/>
                  <a:gd name="T90" fmla="*/ 1376 w 1430"/>
                  <a:gd name="T91" fmla="*/ 417 h 1059"/>
                  <a:gd name="T92" fmla="*/ 1430 w 1430"/>
                  <a:gd name="T93" fmla="*/ 270 h 1059"/>
                  <a:gd name="T94" fmla="*/ 1418 w 1430"/>
                  <a:gd name="T95" fmla="*/ 133 h 1059"/>
                  <a:gd name="T96" fmla="*/ 1380 w 1430"/>
                  <a:gd name="T97" fmla="*/ 37 h 1059"/>
                  <a:gd name="T98" fmla="*/ 1359 w 1430"/>
                  <a:gd name="T99" fmla="*/ 0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30" h="1059">
                    <a:moveTo>
                      <a:pt x="1359" y="0"/>
                    </a:moveTo>
                    <a:lnTo>
                      <a:pt x="1380" y="63"/>
                    </a:lnTo>
                    <a:lnTo>
                      <a:pt x="1392" y="125"/>
                    </a:lnTo>
                    <a:lnTo>
                      <a:pt x="1392" y="188"/>
                    </a:lnTo>
                    <a:lnTo>
                      <a:pt x="1384" y="250"/>
                    </a:lnTo>
                    <a:lnTo>
                      <a:pt x="1363" y="309"/>
                    </a:lnTo>
                    <a:lnTo>
                      <a:pt x="1334" y="362"/>
                    </a:lnTo>
                    <a:lnTo>
                      <a:pt x="1296" y="409"/>
                    </a:lnTo>
                    <a:lnTo>
                      <a:pt x="1251" y="446"/>
                    </a:lnTo>
                    <a:lnTo>
                      <a:pt x="1192" y="475"/>
                    </a:lnTo>
                    <a:lnTo>
                      <a:pt x="1130" y="496"/>
                    </a:lnTo>
                    <a:lnTo>
                      <a:pt x="1071" y="500"/>
                    </a:lnTo>
                    <a:lnTo>
                      <a:pt x="1016" y="504"/>
                    </a:lnTo>
                    <a:lnTo>
                      <a:pt x="962" y="500"/>
                    </a:lnTo>
                    <a:lnTo>
                      <a:pt x="908" y="496"/>
                    </a:lnTo>
                    <a:lnTo>
                      <a:pt x="854" y="487"/>
                    </a:lnTo>
                    <a:lnTo>
                      <a:pt x="799" y="475"/>
                    </a:lnTo>
                    <a:lnTo>
                      <a:pt x="744" y="463"/>
                    </a:lnTo>
                    <a:lnTo>
                      <a:pt x="691" y="450"/>
                    </a:lnTo>
                    <a:lnTo>
                      <a:pt x="636" y="438"/>
                    </a:lnTo>
                    <a:lnTo>
                      <a:pt x="582" y="425"/>
                    </a:lnTo>
                    <a:lnTo>
                      <a:pt x="523" y="413"/>
                    </a:lnTo>
                    <a:lnTo>
                      <a:pt x="464" y="405"/>
                    </a:lnTo>
                    <a:lnTo>
                      <a:pt x="406" y="396"/>
                    </a:lnTo>
                    <a:lnTo>
                      <a:pt x="348" y="391"/>
                    </a:lnTo>
                    <a:lnTo>
                      <a:pt x="294" y="391"/>
                    </a:lnTo>
                    <a:lnTo>
                      <a:pt x="235" y="391"/>
                    </a:lnTo>
                    <a:lnTo>
                      <a:pt x="176" y="391"/>
                    </a:lnTo>
                    <a:lnTo>
                      <a:pt x="118" y="391"/>
                    </a:lnTo>
                    <a:lnTo>
                      <a:pt x="59" y="391"/>
                    </a:lnTo>
                    <a:lnTo>
                      <a:pt x="0" y="396"/>
                    </a:lnTo>
                    <a:lnTo>
                      <a:pt x="14" y="396"/>
                    </a:lnTo>
                    <a:lnTo>
                      <a:pt x="51" y="405"/>
                    </a:lnTo>
                    <a:lnTo>
                      <a:pt x="114" y="413"/>
                    </a:lnTo>
                    <a:lnTo>
                      <a:pt x="184" y="425"/>
                    </a:lnTo>
                    <a:lnTo>
                      <a:pt x="268" y="438"/>
                    </a:lnTo>
                    <a:lnTo>
                      <a:pt x="356" y="459"/>
                    </a:lnTo>
                    <a:lnTo>
                      <a:pt x="444" y="475"/>
                    </a:lnTo>
                    <a:lnTo>
                      <a:pt x="527" y="496"/>
                    </a:lnTo>
                    <a:lnTo>
                      <a:pt x="603" y="517"/>
                    </a:lnTo>
                    <a:lnTo>
                      <a:pt x="662" y="538"/>
                    </a:lnTo>
                    <a:lnTo>
                      <a:pt x="715" y="567"/>
                    </a:lnTo>
                    <a:lnTo>
                      <a:pt x="770" y="608"/>
                    </a:lnTo>
                    <a:lnTo>
                      <a:pt x="828" y="655"/>
                    </a:lnTo>
                    <a:lnTo>
                      <a:pt x="887" y="709"/>
                    </a:lnTo>
                    <a:lnTo>
                      <a:pt x="946" y="763"/>
                    </a:lnTo>
                    <a:lnTo>
                      <a:pt x="1000" y="817"/>
                    </a:lnTo>
                    <a:lnTo>
                      <a:pt x="1046" y="868"/>
                    </a:lnTo>
                    <a:lnTo>
                      <a:pt x="1083" y="909"/>
                    </a:lnTo>
                    <a:lnTo>
                      <a:pt x="1108" y="938"/>
                    </a:lnTo>
                    <a:lnTo>
                      <a:pt x="1125" y="959"/>
                    </a:lnTo>
                    <a:lnTo>
                      <a:pt x="1134" y="972"/>
                    </a:lnTo>
                    <a:lnTo>
                      <a:pt x="1142" y="984"/>
                    </a:lnTo>
                    <a:lnTo>
                      <a:pt x="1155" y="1001"/>
                    </a:lnTo>
                    <a:lnTo>
                      <a:pt x="1167" y="1018"/>
                    </a:lnTo>
                    <a:lnTo>
                      <a:pt x="1184" y="1034"/>
                    </a:lnTo>
                    <a:lnTo>
                      <a:pt x="1196" y="1046"/>
                    </a:lnTo>
                    <a:lnTo>
                      <a:pt x="1212" y="1055"/>
                    </a:lnTo>
                    <a:lnTo>
                      <a:pt x="1230" y="1059"/>
                    </a:lnTo>
                    <a:lnTo>
                      <a:pt x="1247" y="1055"/>
                    </a:lnTo>
                    <a:lnTo>
                      <a:pt x="1259" y="1046"/>
                    </a:lnTo>
                    <a:lnTo>
                      <a:pt x="1267" y="1030"/>
                    </a:lnTo>
                    <a:lnTo>
                      <a:pt x="1271" y="1013"/>
                    </a:lnTo>
                    <a:lnTo>
                      <a:pt x="1271" y="993"/>
                    </a:lnTo>
                    <a:lnTo>
                      <a:pt x="1263" y="972"/>
                    </a:lnTo>
                    <a:lnTo>
                      <a:pt x="1255" y="955"/>
                    </a:lnTo>
                    <a:lnTo>
                      <a:pt x="1242" y="934"/>
                    </a:lnTo>
                    <a:lnTo>
                      <a:pt x="1230" y="917"/>
                    </a:lnTo>
                    <a:lnTo>
                      <a:pt x="1221" y="905"/>
                    </a:lnTo>
                    <a:lnTo>
                      <a:pt x="1212" y="897"/>
                    </a:lnTo>
                    <a:lnTo>
                      <a:pt x="1208" y="888"/>
                    </a:lnTo>
                    <a:lnTo>
                      <a:pt x="1192" y="868"/>
                    </a:lnTo>
                    <a:lnTo>
                      <a:pt x="1171" y="838"/>
                    </a:lnTo>
                    <a:lnTo>
                      <a:pt x="1142" y="801"/>
                    </a:lnTo>
                    <a:lnTo>
                      <a:pt x="1112" y="759"/>
                    </a:lnTo>
                    <a:lnTo>
                      <a:pt x="1079" y="713"/>
                    </a:lnTo>
                    <a:lnTo>
                      <a:pt x="1042" y="676"/>
                    </a:lnTo>
                    <a:lnTo>
                      <a:pt x="1008" y="638"/>
                    </a:lnTo>
                    <a:lnTo>
                      <a:pt x="975" y="612"/>
                    </a:lnTo>
                    <a:lnTo>
                      <a:pt x="950" y="596"/>
                    </a:lnTo>
                    <a:lnTo>
                      <a:pt x="954" y="596"/>
                    </a:lnTo>
                    <a:lnTo>
                      <a:pt x="962" y="596"/>
                    </a:lnTo>
                    <a:lnTo>
                      <a:pt x="979" y="600"/>
                    </a:lnTo>
                    <a:lnTo>
                      <a:pt x="1004" y="600"/>
                    </a:lnTo>
                    <a:lnTo>
                      <a:pt x="1029" y="600"/>
                    </a:lnTo>
                    <a:lnTo>
                      <a:pt x="1058" y="600"/>
                    </a:lnTo>
                    <a:lnTo>
                      <a:pt x="1096" y="596"/>
                    </a:lnTo>
                    <a:lnTo>
                      <a:pt x="1130" y="588"/>
                    </a:lnTo>
                    <a:lnTo>
                      <a:pt x="1167" y="575"/>
                    </a:lnTo>
                    <a:lnTo>
                      <a:pt x="1208" y="555"/>
                    </a:lnTo>
                    <a:lnTo>
                      <a:pt x="1309" y="492"/>
                    </a:lnTo>
                    <a:lnTo>
                      <a:pt x="1376" y="417"/>
                    </a:lnTo>
                    <a:lnTo>
                      <a:pt x="1414" y="346"/>
                    </a:lnTo>
                    <a:lnTo>
                      <a:pt x="1430" y="270"/>
                    </a:lnTo>
                    <a:lnTo>
                      <a:pt x="1430" y="200"/>
                    </a:lnTo>
                    <a:lnTo>
                      <a:pt x="1418" y="133"/>
                    </a:lnTo>
                    <a:lnTo>
                      <a:pt x="1401" y="79"/>
                    </a:lnTo>
                    <a:lnTo>
                      <a:pt x="1380" y="37"/>
                    </a:lnTo>
                    <a:lnTo>
                      <a:pt x="1363" y="8"/>
                    </a:lnTo>
                    <a:lnTo>
                      <a:pt x="1359" y="0"/>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49" name="Freeform 77"/>
              <p:cNvSpPr>
                <a:spLocks/>
              </p:cNvSpPr>
              <p:nvPr/>
            </p:nvSpPr>
            <p:spPr bwMode="auto">
              <a:xfrm>
                <a:off x="1579" y="1905"/>
                <a:ext cx="44" cy="33"/>
              </a:xfrm>
              <a:custGeom>
                <a:avLst/>
                <a:gdLst>
                  <a:gd name="T0" fmla="*/ 1380 w 1430"/>
                  <a:gd name="T1" fmla="*/ 63 h 1059"/>
                  <a:gd name="T2" fmla="*/ 1392 w 1430"/>
                  <a:gd name="T3" fmla="*/ 188 h 1059"/>
                  <a:gd name="T4" fmla="*/ 1363 w 1430"/>
                  <a:gd name="T5" fmla="*/ 309 h 1059"/>
                  <a:gd name="T6" fmla="*/ 1296 w 1430"/>
                  <a:gd name="T7" fmla="*/ 409 h 1059"/>
                  <a:gd name="T8" fmla="*/ 1192 w 1430"/>
                  <a:gd name="T9" fmla="*/ 475 h 1059"/>
                  <a:gd name="T10" fmla="*/ 1071 w 1430"/>
                  <a:gd name="T11" fmla="*/ 500 h 1059"/>
                  <a:gd name="T12" fmla="*/ 962 w 1430"/>
                  <a:gd name="T13" fmla="*/ 500 h 1059"/>
                  <a:gd name="T14" fmla="*/ 854 w 1430"/>
                  <a:gd name="T15" fmla="*/ 487 h 1059"/>
                  <a:gd name="T16" fmla="*/ 744 w 1430"/>
                  <a:gd name="T17" fmla="*/ 463 h 1059"/>
                  <a:gd name="T18" fmla="*/ 636 w 1430"/>
                  <a:gd name="T19" fmla="*/ 438 h 1059"/>
                  <a:gd name="T20" fmla="*/ 523 w 1430"/>
                  <a:gd name="T21" fmla="*/ 413 h 1059"/>
                  <a:gd name="T22" fmla="*/ 406 w 1430"/>
                  <a:gd name="T23" fmla="*/ 396 h 1059"/>
                  <a:gd name="T24" fmla="*/ 294 w 1430"/>
                  <a:gd name="T25" fmla="*/ 391 h 1059"/>
                  <a:gd name="T26" fmla="*/ 176 w 1430"/>
                  <a:gd name="T27" fmla="*/ 391 h 1059"/>
                  <a:gd name="T28" fmla="*/ 59 w 1430"/>
                  <a:gd name="T29" fmla="*/ 391 h 1059"/>
                  <a:gd name="T30" fmla="*/ 14 w 1430"/>
                  <a:gd name="T31" fmla="*/ 396 h 1059"/>
                  <a:gd name="T32" fmla="*/ 114 w 1430"/>
                  <a:gd name="T33" fmla="*/ 413 h 1059"/>
                  <a:gd name="T34" fmla="*/ 268 w 1430"/>
                  <a:gd name="T35" fmla="*/ 438 h 1059"/>
                  <a:gd name="T36" fmla="*/ 444 w 1430"/>
                  <a:gd name="T37" fmla="*/ 475 h 1059"/>
                  <a:gd name="T38" fmla="*/ 603 w 1430"/>
                  <a:gd name="T39" fmla="*/ 517 h 1059"/>
                  <a:gd name="T40" fmla="*/ 715 w 1430"/>
                  <a:gd name="T41" fmla="*/ 567 h 1059"/>
                  <a:gd name="T42" fmla="*/ 828 w 1430"/>
                  <a:gd name="T43" fmla="*/ 655 h 1059"/>
                  <a:gd name="T44" fmla="*/ 946 w 1430"/>
                  <a:gd name="T45" fmla="*/ 763 h 1059"/>
                  <a:gd name="T46" fmla="*/ 1046 w 1430"/>
                  <a:gd name="T47" fmla="*/ 868 h 1059"/>
                  <a:gd name="T48" fmla="*/ 1108 w 1430"/>
                  <a:gd name="T49" fmla="*/ 938 h 1059"/>
                  <a:gd name="T50" fmla="*/ 1134 w 1430"/>
                  <a:gd name="T51" fmla="*/ 972 h 1059"/>
                  <a:gd name="T52" fmla="*/ 1155 w 1430"/>
                  <a:gd name="T53" fmla="*/ 1001 h 1059"/>
                  <a:gd name="T54" fmla="*/ 1184 w 1430"/>
                  <a:gd name="T55" fmla="*/ 1034 h 1059"/>
                  <a:gd name="T56" fmla="*/ 1212 w 1430"/>
                  <a:gd name="T57" fmla="*/ 1055 h 1059"/>
                  <a:gd name="T58" fmla="*/ 1247 w 1430"/>
                  <a:gd name="T59" fmla="*/ 1055 h 1059"/>
                  <a:gd name="T60" fmla="*/ 1267 w 1430"/>
                  <a:gd name="T61" fmla="*/ 1030 h 1059"/>
                  <a:gd name="T62" fmla="*/ 1271 w 1430"/>
                  <a:gd name="T63" fmla="*/ 993 h 1059"/>
                  <a:gd name="T64" fmla="*/ 1255 w 1430"/>
                  <a:gd name="T65" fmla="*/ 955 h 1059"/>
                  <a:gd name="T66" fmla="*/ 1230 w 1430"/>
                  <a:gd name="T67" fmla="*/ 917 h 1059"/>
                  <a:gd name="T68" fmla="*/ 1212 w 1430"/>
                  <a:gd name="T69" fmla="*/ 897 h 1059"/>
                  <a:gd name="T70" fmla="*/ 1192 w 1430"/>
                  <a:gd name="T71" fmla="*/ 868 h 1059"/>
                  <a:gd name="T72" fmla="*/ 1142 w 1430"/>
                  <a:gd name="T73" fmla="*/ 801 h 1059"/>
                  <a:gd name="T74" fmla="*/ 1079 w 1430"/>
                  <a:gd name="T75" fmla="*/ 713 h 1059"/>
                  <a:gd name="T76" fmla="*/ 1008 w 1430"/>
                  <a:gd name="T77" fmla="*/ 638 h 1059"/>
                  <a:gd name="T78" fmla="*/ 950 w 1430"/>
                  <a:gd name="T79" fmla="*/ 596 h 1059"/>
                  <a:gd name="T80" fmla="*/ 962 w 1430"/>
                  <a:gd name="T81" fmla="*/ 596 h 1059"/>
                  <a:gd name="T82" fmla="*/ 1004 w 1430"/>
                  <a:gd name="T83" fmla="*/ 600 h 1059"/>
                  <a:gd name="T84" fmla="*/ 1058 w 1430"/>
                  <a:gd name="T85" fmla="*/ 600 h 1059"/>
                  <a:gd name="T86" fmla="*/ 1130 w 1430"/>
                  <a:gd name="T87" fmla="*/ 588 h 1059"/>
                  <a:gd name="T88" fmla="*/ 1208 w 1430"/>
                  <a:gd name="T89" fmla="*/ 555 h 1059"/>
                  <a:gd name="T90" fmla="*/ 1376 w 1430"/>
                  <a:gd name="T91" fmla="*/ 417 h 1059"/>
                  <a:gd name="T92" fmla="*/ 1430 w 1430"/>
                  <a:gd name="T93" fmla="*/ 270 h 1059"/>
                  <a:gd name="T94" fmla="*/ 1418 w 1430"/>
                  <a:gd name="T95" fmla="*/ 133 h 1059"/>
                  <a:gd name="T96" fmla="*/ 1380 w 1430"/>
                  <a:gd name="T97" fmla="*/ 37 h 1059"/>
                  <a:gd name="T98" fmla="*/ 1359 w 1430"/>
                  <a:gd name="T99" fmla="*/ 0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30" h="1059">
                    <a:moveTo>
                      <a:pt x="1359" y="0"/>
                    </a:moveTo>
                    <a:lnTo>
                      <a:pt x="1380" y="63"/>
                    </a:lnTo>
                    <a:lnTo>
                      <a:pt x="1392" y="125"/>
                    </a:lnTo>
                    <a:lnTo>
                      <a:pt x="1392" y="188"/>
                    </a:lnTo>
                    <a:lnTo>
                      <a:pt x="1384" y="250"/>
                    </a:lnTo>
                    <a:lnTo>
                      <a:pt x="1363" y="309"/>
                    </a:lnTo>
                    <a:lnTo>
                      <a:pt x="1334" y="362"/>
                    </a:lnTo>
                    <a:lnTo>
                      <a:pt x="1296" y="409"/>
                    </a:lnTo>
                    <a:lnTo>
                      <a:pt x="1251" y="446"/>
                    </a:lnTo>
                    <a:lnTo>
                      <a:pt x="1192" y="475"/>
                    </a:lnTo>
                    <a:lnTo>
                      <a:pt x="1130" y="496"/>
                    </a:lnTo>
                    <a:lnTo>
                      <a:pt x="1071" y="500"/>
                    </a:lnTo>
                    <a:lnTo>
                      <a:pt x="1016" y="504"/>
                    </a:lnTo>
                    <a:lnTo>
                      <a:pt x="962" y="500"/>
                    </a:lnTo>
                    <a:lnTo>
                      <a:pt x="908" y="496"/>
                    </a:lnTo>
                    <a:lnTo>
                      <a:pt x="854" y="487"/>
                    </a:lnTo>
                    <a:lnTo>
                      <a:pt x="799" y="475"/>
                    </a:lnTo>
                    <a:lnTo>
                      <a:pt x="744" y="463"/>
                    </a:lnTo>
                    <a:lnTo>
                      <a:pt x="691" y="450"/>
                    </a:lnTo>
                    <a:lnTo>
                      <a:pt x="636" y="438"/>
                    </a:lnTo>
                    <a:lnTo>
                      <a:pt x="582" y="425"/>
                    </a:lnTo>
                    <a:lnTo>
                      <a:pt x="523" y="413"/>
                    </a:lnTo>
                    <a:lnTo>
                      <a:pt x="464" y="405"/>
                    </a:lnTo>
                    <a:lnTo>
                      <a:pt x="406" y="396"/>
                    </a:lnTo>
                    <a:lnTo>
                      <a:pt x="348" y="391"/>
                    </a:lnTo>
                    <a:lnTo>
                      <a:pt x="294" y="391"/>
                    </a:lnTo>
                    <a:lnTo>
                      <a:pt x="235" y="391"/>
                    </a:lnTo>
                    <a:lnTo>
                      <a:pt x="176" y="391"/>
                    </a:lnTo>
                    <a:lnTo>
                      <a:pt x="118" y="391"/>
                    </a:lnTo>
                    <a:lnTo>
                      <a:pt x="59" y="391"/>
                    </a:lnTo>
                    <a:lnTo>
                      <a:pt x="0" y="396"/>
                    </a:lnTo>
                    <a:lnTo>
                      <a:pt x="14" y="396"/>
                    </a:lnTo>
                    <a:lnTo>
                      <a:pt x="51" y="405"/>
                    </a:lnTo>
                    <a:lnTo>
                      <a:pt x="114" y="413"/>
                    </a:lnTo>
                    <a:lnTo>
                      <a:pt x="184" y="425"/>
                    </a:lnTo>
                    <a:lnTo>
                      <a:pt x="268" y="438"/>
                    </a:lnTo>
                    <a:lnTo>
                      <a:pt x="356" y="459"/>
                    </a:lnTo>
                    <a:lnTo>
                      <a:pt x="444" y="475"/>
                    </a:lnTo>
                    <a:lnTo>
                      <a:pt x="527" y="496"/>
                    </a:lnTo>
                    <a:lnTo>
                      <a:pt x="603" y="517"/>
                    </a:lnTo>
                    <a:lnTo>
                      <a:pt x="662" y="538"/>
                    </a:lnTo>
                    <a:lnTo>
                      <a:pt x="715" y="567"/>
                    </a:lnTo>
                    <a:lnTo>
                      <a:pt x="770" y="608"/>
                    </a:lnTo>
                    <a:lnTo>
                      <a:pt x="828" y="655"/>
                    </a:lnTo>
                    <a:lnTo>
                      <a:pt x="887" y="709"/>
                    </a:lnTo>
                    <a:lnTo>
                      <a:pt x="946" y="763"/>
                    </a:lnTo>
                    <a:lnTo>
                      <a:pt x="1000" y="817"/>
                    </a:lnTo>
                    <a:lnTo>
                      <a:pt x="1046" y="868"/>
                    </a:lnTo>
                    <a:lnTo>
                      <a:pt x="1083" y="909"/>
                    </a:lnTo>
                    <a:lnTo>
                      <a:pt x="1108" y="938"/>
                    </a:lnTo>
                    <a:lnTo>
                      <a:pt x="1125" y="959"/>
                    </a:lnTo>
                    <a:lnTo>
                      <a:pt x="1134" y="972"/>
                    </a:lnTo>
                    <a:lnTo>
                      <a:pt x="1142" y="984"/>
                    </a:lnTo>
                    <a:lnTo>
                      <a:pt x="1155" y="1001"/>
                    </a:lnTo>
                    <a:lnTo>
                      <a:pt x="1167" y="1018"/>
                    </a:lnTo>
                    <a:lnTo>
                      <a:pt x="1184" y="1034"/>
                    </a:lnTo>
                    <a:lnTo>
                      <a:pt x="1196" y="1046"/>
                    </a:lnTo>
                    <a:lnTo>
                      <a:pt x="1212" y="1055"/>
                    </a:lnTo>
                    <a:lnTo>
                      <a:pt x="1230" y="1059"/>
                    </a:lnTo>
                    <a:lnTo>
                      <a:pt x="1247" y="1055"/>
                    </a:lnTo>
                    <a:lnTo>
                      <a:pt x="1259" y="1046"/>
                    </a:lnTo>
                    <a:lnTo>
                      <a:pt x="1267" y="1030"/>
                    </a:lnTo>
                    <a:lnTo>
                      <a:pt x="1271" y="1013"/>
                    </a:lnTo>
                    <a:lnTo>
                      <a:pt x="1271" y="993"/>
                    </a:lnTo>
                    <a:lnTo>
                      <a:pt x="1263" y="972"/>
                    </a:lnTo>
                    <a:lnTo>
                      <a:pt x="1255" y="955"/>
                    </a:lnTo>
                    <a:lnTo>
                      <a:pt x="1242" y="934"/>
                    </a:lnTo>
                    <a:lnTo>
                      <a:pt x="1230" y="917"/>
                    </a:lnTo>
                    <a:lnTo>
                      <a:pt x="1221" y="905"/>
                    </a:lnTo>
                    <a:lnTo>
                      <a:pt x="1212" y="897"/>
                    </a:lnTo>
                    <a:lnTo>
                      <a:pt x="1208" y="888"/>
                    </a:lnTo>
                    <a:lnTo>
                      <a:pt x="1192" y="868"/>
                    </a:lnTo>
                    <a:lnTo>
                      <a:pt x="1171" y="838"/>
                    </a:lnTo>
                    <a:lnTo>
                      <a:pt x="1142" y="801"/>
                    </a:lnTo>
                    <a:lnTo>
                      <a:pt x="1112" y="759"/>
                    </a:lnTo>
                    <a:lnTo>
                      <a:pt x="1079" y="713"/>
                    </a:lnTo>
                    <a:lnTo>
                      <a:pt x="1042" y="676"/>
                    </a:lnTo>
                    <a:lnTo>
                      <a:pt x="1008" y="638"/>
                    </a:lnTo>
                    <a:lnTo>
                      <a:pt x="975" y="612"/>
                    </a:lnTo>
                    <a:lnTo>
                      <a:pt x="950" y="596"/>
                    </a:lnTo>
                    <a:lnTo>
                      <a:pt x="954" y="596"/>
                    </a:lnTo>
                    <a:lnTo>
                      <a:pt x="962" y="596"/>
                    </a:lnTo>
                    <a:lnTo>
                      <a:pt x="979" y="600"/>
                    </a:lnTo>
                    <a:lnTo>
                      <a:pt x="1004" y="600"/>
                    </a:lnTo>
                    <a:lnTo>
                      <a:pt x="1029" y="600"/>
                    </a:lnTo>
                    <a:lnTo>
                      <a:pt x="1058" y="600"/>
                    </a:lnTo>
                    <a:lnTo>
                      <a:pt x="1096" y="596"/>
                    </a:lnTo>
                    <a:lnTo>
                      <a:pt x="1130" y="588"/>
                    </a:lnTo>
                    <a:lnTo>
                      <a:pt x="1167" y="575"/>
                    </a:lnTo>
                    <a:lnTo>
                      <a:pt x="1208" y="555"/>
                    </a:lnTo>
                    <a:lnTo>
                      <a:pt x="1309" y="492"/>
                    </a:lnTo>
                    <a:lnTo>
                      <a:pt x="1376" y="417"/>
                    </a:lnTo>
                    <a:lnTo>
                      <a:pt x="1414" y="346"/>
                    </a:lnTo>
                    <a:lnTo>
                      <a:pt x="1430" y="270"/>
                    </a:lnTo>
                    <a:lnTo>
                      <a:pt x="1430" y="200"/>
                    </a:lnTo>
                    <a:lnTo>
                      <a:pt x="1418" y="133"/>
                    </a:lnTo>
                    <a:lnTo>
                      <a:pt x="1401" y="79"/>
                    </a:lnTo>
                    <a:lnTo>
                      <a:pt x="1380" y="37"/>
                    </a:lnTo>
                    <a:lnTo>
                      <a:pt x="1363" y="8"/>
                    </a:lnTo>
                    <a:lnTo>
                      <a:pt x="1359" y="0"/>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50" name="Freeform 78"/>
              <p:cNvSpPr>
                <a:spLocks/>
              </p:cNvSpPr>
              <p:nvPr/>
            </p:nvSpPr>
            <p:spPr bwMode="auto">
              <a:xfrm>
                <a:off x="1584" y="1851"/>
                <a:ext cx="65" cy="61"/>
              </a:xfrm>
              <a:custGeom>
                <a:avLst/>
                <a:gdLst>
                  <a:gd name="T0" fmla="*/ 88 w 2090"/>
                  <a:gd name="T1" fmla="*/ 734 h 1973"/>
                  <a:gd name="T2" fmla="*/ 251 w 2090"/>
                  <a:gd name="T3" fmla="*/ 639 h 1973"/>
                  <a:gd name="T4" fmla="*/ 443 w 2090"/>
                  <a:gd name="T5" fmla="*/ 588 h 1973"/>
                  <a:gd name="T6" fmla="*/ 627 w 2090"/>
                  <a:gd name="T7" fmla="*/ 596 h 1973"/>
                  <a:gd name="T8" fmla="*/ 782 w 2090"/>
                  <a:gd name="T9" fmla="*/ 688 h 1973"/>
                  <a:gd name="T10" fmla="*/ 886 w 2090"/>
                  <a:gd name="T11" fmla="*/ 838 h 1973"/>
                  <a:gd name="T12" fmla="*/ 982 w 2090"/>
                  <a:gd name="T13" fmla="*/ 971 h 1973"/>
                  <a:gd name="T14" fmla="*/ 1132 w 2090"/>
                  <a:gd name="T15" fmla="*/ 1084 h 1973"/>
                  <a:gd name="T16" fmla="*/ 1325 w 2090"/>
                  <a:gd name="T17" fmla="*/ 1180 h 1973"/>
                  <a:gd name="T18" fmla="*/ 1496 w 2090"/>
                  <a:gd name="T19" fmla="*/ 1301 h 1973"/>
                  <a:gd name="T20" fmla="*/ 1668 w 2090"/>
                  <a:gd name="T21" fmla="*/ 1565 h 1973"/>
                  <a:gd name="T22" fmla="*/ 1880 w 2090"/>
                  <a:gd name="T23" fmla="*/ 1827 h 1973"/>
                  <a:gd name="T24" fmla="*/ 2081 w 2090"/>
                  <a:gd name="T25" fmla="*/ 1964 h 1973"/>
                  <a:gd name="T26" fmla="*/ 1981 w 2090"/>
                  <a:gd name="T27" fmla="*/ 1860 h 1973"/>
                  <a:gd name="T28" fmla="*/ 1839 w 2090"/>
                  <a:gd name="T29" fmla="*/ 1702 h 1973"/>
                  <a:gd name="T30" fmla="*/ 1735 w 2090"/>
                  <a:gd name="T31" fmla="*/ 1552 h 1973"/>
                  <a:gd name="T32" fmla="*/ 1622 w 2090"/>
                  <a:gd name="T33" fmla="*/ 1352 h 1973"/>
                  <a:gd name="T34" fmla="*/ 1484 w 2090"/>
                  <a:gd name="T35" fmla="*/ 1172 h 1973"/>
                  <a:gd name="T36" fmla="*/ 1338 w 2090"/>
                  <a:gd name="T37" fmla="*/ 1068 h 1973"/>
                  <a:gd name="T38" fmla="*/ 1199 w 2090"/>
                  <a:gd name="T39" fmla="*/ 989 h 1973"/>
                  <a:gd name="T40" fmla="*/ 1074 w 2090"/>
                  <a:gd name="T41" fmla="*/ 872 h 1973"/>
                  <a:gd name="T42" fmla="*/ 966 w 2090"/>
                  <a:gd name="T43" fmla="*/ 746 h 1973"/>
                  <a:gd name="T44" fmla="*/ 928 w 2090"/>
                  <a:gd name="T45" fmla="*/ 676 h 1973"/>
                  <a:gd name="T46" fmla="*/ 944 w 2090"/>
                  <a:gd name="T47" fmla="*/ 530 h 1973"/>
                  <a:gd name="T48" fmla="*/ 1032 w 2090"/>
                  <a:gd name="T49" fmla="*/ 413 h 1973"/>
                  <a:gd name="T50" fmla="*/ 1103 w 2090"/>
                  <a:gd name="T51" fmla="*/ 392 h 1973"/>
                  <a:gd name="T52" fmla="*/ 1241 w 2090"/>
                  <a:gd name="T53" fmla="*/ 367 h 1973"/>
                  <a:gd name="T54" fmla="*/ 1438 w 2090"/>
                  <a:gd name="T55" fmla="*/ 350 h 1973"/>
                  <a:gd name="T56" fmla="*/ 1688 w 2090"/>
                  <a:gd name="T57" fmla="*/ 396 h 1973"/>
                  <a:gd name="T58" fmla="*/ 1864 w 2090"/>
                  <a:gd name="T59" fmla="*/ 446 h 1973"/>
                  <a:gd name="T60" fmla="*/ 1622 w 2090"/>
                  <a:gd name="T61" fmla="*/ 305 h 1973"/>
                  <a:gd name="T62" fmla="*/ 1350 w 2090"/>
                  <a:gd name="T63" fmla="*/ 287 h 1973"/>
                  <a:gd name="T64" fmla="*/ 1124 w 2090"/>
                  <a:gd name="T65" fmla="*/ 301 h 1973"/>
                  <a:gd name="T66" fmla="*/ 1062 w 2090"/>
                  <a:gd name="T67" fmla="*/ 287 h 1973"/>
                  <a:gd name="T68" fmla="*/ 1016 w 2090"/>
                  <a:gd name="T69" fmla="*/ 254 h 1973"/>
                  <a:gd name="T70" fmla="*/ 924 w 2090"/>
                  <a:gd name="T71" fmla="*/ 133 h 1973"/>
                  <a:gd name="T72" fmla="*/ 756 w 2090"/>
                  <a:gd name="T73" fmla="*/ 21 h 1973"/>
                  <a:gd name="T74" fmla="*/ 598 w 2090"/>
                  <a:gd name="T75" fmla="*/ 8 h 1973"/>
                  <a:gd name="T76" fmla="*/ 769 w 2090"/>
                  <a:gd name="T77" fmla="*/ 84 h 1973"/>
                  <a:gd name="T78" fmla="*/ 924 w 2090"/>
                  <a:gd name="T79" fmla="*/ 246 h 1973"/>
                  <a:gd name="T80" fmla="*/ 890 w 2090"/>
                  <a:gd name="T81" fmla="*/ 422 h 1973"/>
                  <a:gd name="T82" fmla="*/ 832 w 2090"/>
                  <a:gd name="T83" fmla="*/ 484 h 1973"/>
                  <a:gd name="T84" fmla="*/ 782 w 2090"/>
                  <a:gd name="T85" fmla="*/ 513 h 1973"/>
                  <a:gd name="T86" fmla="*/ 698 w 2090"/>
                  <a:gd name="T87" fmla="*/ 496 h 1973"/>
                  <a:gd name="T88" fmla="*/ 547 w 2090"/>
                  <a:gd name="T89" fmla="*/ 475 h 1973"/>
                  <a:gd name="T90" fmla="*/ 347 w 2090"/>
                  <a:gd name="T91" fmla="*/ 513 h 1973"/>
                  <a:gd name="T92" fmla="*/ 234 w 2090"/>
                  <a:gd name="T93" fmla="*/ 567 h 1973"/>
                  <a:gd name="T94" fmla="*/ 163 w 2090"/>
                  <a:gd name="T95" fmla="*/ 635 h 1973"/>
                  <a:gd name="T96" fmla="*/ 59 w 2090"/>
                  <a:gd name="T97" fmla="*/ 755 h 1973"/>
                  <a:gd name="T98" fmla="*/ 0 w 2090"/>
                  <a:gd name="T99" fmla="*/ 842 h 1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90" h="1973">
                    <a:moveTo>
                      <a:pt x="0" y="846"/>
                    </a:moveTo>
                    <a:lnTo>
                      <a:pt x="26" y="805"/>
                    </a:lnTo>
                    <a:lnTo>
                      <a:pt x="55" y="768"/>
                    </a:lnTo>
                    <a:lnTo>
                      <a:pt x="88" y="734"/>
                    </a:lnTo>
                    <a:lnTo>
                      <a:pt x="126" y="705"/>
                    </a:lnTo>
                    <a:lnTo>
                      <a:pt x="163" y="680"/>
                    </a:lnTo>
                    <a:lnTo>
                      <a:pt x="210" y="655"/>
                    </a:lnTo>
                    <a:lnTo>
                      <a:pt x="251" y="639"/>
                    </a:lnTo>
                    <a:lnTo>
                      <a:pt x="296" y="621"/>
                    </a:lnTo>
                    <a:lnTo>
                      <a:pt x="343" y="609"/>
                    </a:lnTo>
                    <a:lnTo>
                      <a:pt x="392" y="596"/>
                    </a:lnTo>
                    <a:lnTo>
                      <a:pt x="443" y="588"/>
                    </a:lnTo>
                    <a:lnTo>
                      <a:pt x="489" y="584"/>
                    </a:lnTo>
                    <a:lnTo>
                      <a:pt x="539" y="584"/>
                    </a:lnTo>
                    <a:lnTo>
                      <a:pt x="586" y="588"/>
                    </a:lnTo>
                    <a:lnTo>
                      <a:pt x="627" y="596"/>
                    </a:lnTo>
                    <a:lnTo>
                      <a:pt x="668" y="613"/>
                    </a:lnTo>
                    <a:lnTo>
                      <a:pt x="711" y="635"/>
                    </a:lnTo>
                    <a:lnTo>
                      <a:pt x="748" y="659"/>
                    </a:lnTo>
                    <a:lnTo>
                      <a:pt x="782" y="688"/>
                    </a:lnTo>
                    <a:lnTo>
                      <a:pt x="811" y="721"/>
                    </a:lnTo>
                    <a:lnTo>
                      <a:pt x="836" y="764"/>
                    </a:lnTo>
                    <a:lnTo>
                      <a:pt x="861" y="801"/>
                    </a:lnTo>
                    <a:lnTo>
                      <a:pt x="886" y="838"/>
                    </a:lnTo>
                    <a:lnTo>
                      <a:pt x="911" y="872"/>
                    </a:lnTo>
                    <a:lnTo>
                      <a:pt x="932" y="905"/>
                    </a:lnTo>
                    <a:lnTo>
                      <a:pt x="957" y="938"/>
                    </a:lnTo>
                    <a:lnTo>
                      <a:pt x="982" y="971"/>
                    </a:lnTo>
                    <a:lnTo>
                      <a:pt x="1011" y="1001"/>
                    </a:lnTo>
                    <a:lnTo>
                      <a:pt x="1044" y="1030"/>
                    </a:lnTo>
                    <a:lnTo>
                      <a:pt x="1087" y="1055"/>
                    </a:lnTo>
                    <a:lnTo>
                      <a:pt x="1132" y="1084"/>
                    </a:lnTo>
                    <a:lnTo>
                      <a:pt x="1179" y="1110"/>
                    </a:lnTo>
                    <a:lnTo>
                      <a:pt x="1228" y="1135"/>
                    </a:lnTo>
                    <a:lnTo>
                      <a:pt x="1275" y="1155"/>
                    </a:lnTo>
                    <a:lnTo>
                      <a:pt x="1325" y="1180"/>
                    </a:lnTo>
                    <a:lnTo>
                      <a:pt x="1371" y="1206"/>
                    </a:lnTo>
                    <a:lnTo>
                      <a:pt x="1416" y="1231"/>
                    </a:lnTo>
                    <a:lnTo>
                      <a:pt x="1459" y="1264"/>
                    </a:lnTo>
                    <a:lnTo>
                      <a:pt x="1496" y="1301"/>
                    </a:lnTo>
                    <a:lnTo>
                      <a:pt x="1526" y="1343"/>
                    </a:lnTo>
                    <a:lnTo>
                      <a:pt x="1576" y="1418"/>
                    </a:lnTo>
                    <a:lnTo>
                      <a:pt x="1622" y="1489"/>
                    </a:lnTo>
                    <a:lnTo>
                      <a:pt x="1668" y="1565"/>
                    </a:lnTo>
                    <a:lnTo>
                      <a:pt x="1718" y="1635"/>
                    </a:lnTo>
                    <a:lnTo>
                      <a:pt x="1768" y="1706"/>
                    </a:lnTo>
                    <a:lnTo>
                      <a:pt x="1823" y="1768"/>
                    </a:lnTo>
                    <a:lnTo>
                      <a:pt x="1880" y="1827"/>
                    </a:lnTo>
                    <a:lnTo>
                      <a:pt x="1943" y="1881"/>
                    </a:lnTo>
                    <a:lnTo>
                      <a:pt x="2011" y="1931"/>
                    </a:lnTo>
                    <a:lnTo>
                      <a:pt x="2090" y="1973"/>
                    </a:lnTo>
                    <a:lnTo>
                      <a:pt x="2081" y="1964"/>
                    </a:lnTo>
                    <a:lnTo>
                      <a:pt x="2068" y="1952"/>
                    </a:lnTo>
                    <a:lnTo>
                      <a:pt x="2044" y="1927"/>
                    </a:lnTo>
                    <a:lnTo>
                      <a:pt x="2015" y="1894"/>
                    </a:lnTo>
                    <a:lnTo>
                      <a:pt x="1981" y="1860"/>
                    </a:lnTo>
                    <a:lnTo>
                      <a:pt x="1943" y="1823"/>
                    </a:lnTo>
                    <a:lnTo>
                      <a:pt x="1910" y="1782"/>
                    </a:lnTo>
                    <a:lnTo>
                      <a:pt x="1872" y="1739"/>
                    </a:lnTo>
                    <a:lnTo>
                      <a:pt x="1839" y="1702"/>
                    </a:lnTo>
                    <a:lnTo>
                      <a:pt x="1814" y="1669"/>
                    </a:lnTo>
                    <a:lnTo>
                      <a:pt x="1784" y="1635"/>
                    </a:lnTo>
                    <a:lnTo>
                      <a:pt x="1760" y="1594"/>
                    </a:lnTo>
                    <a:lnTo>
                      <a:pt x="1735" y="1552"/>
                    </a:lnTo>
                    <a:lnTo>
                      <a:pt x="1709" y="1502"/>
                    </a:lnTo>
                    <a:lnTo>
                      <a:pt x="1680" y="1452"/>
                    </a:lnTo>
                    <a:lnTo>
                      <a:pt x="1651" y="1401"/>
                    </a:lnTo>
                    <a:lnTo>
                      <a:pt x="1622" y="1352"/>
                    </a:lnTo>
                    <a:lnTo>
                      <a:pt x="1588" y="1301"/>
                    </a:lnTo>
                    <a:lnTo>
                      <a:pt x="1555" y="1256"/>
                    </a:lnTo>
                    <a:lnTo>
                      <a:pt x="1521" y="1210"/>
                    </a:lnTo>
                    <a:lnTo>
                      <a:pt x="1484" y="1172"/>
                    </a:lnTo>
                    <a:lnTo>
                      <a:pt x="1446" y="1143"/>
                    </a:lnTo>
                    <a:lnTo>
                      <a:pt x="1408" y="1114"/>
                    </a:lnTo>
                    <a:lnTo>
                      <a:pt x="1375" y="1088"/>
                    </a:lnTo>
                    <a:lnTo>
                      <a:pt x="1338" y="1068"/>
                    </a:lnTo>
                    <a:lnTo>
                      <a:pt x="1304" y="1047"/>
                    </a:lnTo>
                    <a:lnTo>
                      <a:pt x="1267" y="1030"/>
                    </a:lnTo>
                    <a:lnTo>
                      <a:pt x="1233" y="1010"/>
                    </a:lnTo>
                    <a:lnTo>
                      <a:pt x="1199" y="989"/>
                    </a:lnTo>
                    <a:lnTo>
                      <a:pt x="1171" y="963"/>
                    </a:lnTo>
                    <a:lnTo>
                      <a:pt x="1136" y="938"/>
                    </a:lnTo>
                    <a:lnTo>
                      <a:pt x="1103" y="905"/>
                    </a:lnTo>
                    <a:lnTo>
                      <a:pt x="1074" y="872"/>
                    </a:lnTo>
                    <a:lnTo>
                      <a:pt x="1040" y="838"/>
                    </a:lnTo>
                    <a:lnTo>
                      <a:pt x="1011" y="805"/>
                    </a:lnTo>
                    <a:lnTo>
                      <a:pt x="987" y="772"/>
                    </a:lnTo>
                    <a:lnTo>
                      <a:pt x="966" y="746"/>
                    </a:lnTo>
                    <a:lnTo>
                      <a:pt x="948" y="725"/>
                    </a:lnTo>
                    <a:lnTo>
                      <a:pt x="936" y="709"/>
                    </a:lnTo>
                    <a:lnTo>
                      <a:pt x="936" y="705"/>
                    </a:lnTo>
                    <a:lnTo>
                      <a:pt x="928" y="676"/>
                    </a:lnTo>
                    <a:lnTo>
                      <a:pt x="924" y="647"/>
                    </a:lnTo>
                    <a:lnTo>
                      <a:pt x="928" y="609"/>
                    </a:lnTo>
                    <a:lnTo>
                      <a:pt x="932" y="567"/>
                    </a:lnTo>
                    <a:lnTo>
                      <a:pt x="944" y="530"/>
                    </a:lnTo>
                    <a:lnTo>
                      <a:pt x="962" y="492"/>
                    </a:lnTo>
                    <a:lnTo>
                      <a:pt x="978" y="459"/>
                    </a:lnTo>
                    <a:lnTo>
                      <a:pt x="1003" y="434"/>
                    </a:lnTo>
                    <a:lnTo>
                      <a:pt x="1032" y="413"/>
                    </a:lnTo>
                    <a:lnTo>
                      <a:pt x="1066" y="400"/>
                    </a:lnTo>
                    <a:lnTo>
                      <a:pt x="1070" y="400"/>
                    </a:lnTo>
                    <a:lnTo>
                      <a:pt x="1083" y="396"/>
                    </a:lnTo>
                    <a:lnTo>
                      <a:pt x="1103" y="392"/>
                    </a:lnTo>
                    <a:lnTo>
                      <a:pt x="1128" y="388"/>
                    </a:lnTo>
                    <a:lnTo>
                      <a:pt x="1162" y="379"/>
                    </a:lnTo>
                    <a:lnTo>
                      <a:pt x="1199" y="371"/>
                    </a:lnTo>
                    <a:lnTo>
                      <a:pt x="1241" y="367"/>
                    </a:lnTo>
                    <a:lnTo>
                      <a:pt x="1287" y="359"/>
                    </a:lnTo>
                    <a:lnTo>
                      <a:pt x="1333" y="355"/>
                    </a:lnTo>
                    <a:lnTo>
                      <a:pt x="1383" y="350"/>
                    </a:lnTo>
                    <a:lnTo>
                      <a:pt x="1438" y="350"/>
                    </a:lnTo>
                    <a:lnTo>
                      <a:pt x="1496" y="355"/>
                    </a:lnTo>
                    <a:lnTo>
                      <a:pt x="1563" y="367"/>
                    </a:lnTo>
                    <a:lnTo>
                      <a:pt x="1626" y="379"/>
                    </a:lnTo>
                    <a:lnTo>
                      <a:pt x="1688" y="396"/>
                    </a:lnTo>
                    <a:lnTo>
                      <a:pt x="1747" y="413"/>
                    </a:lnTo>
                    <a:lnTo>
                      <a:pt x="1797" y="426"/>
                    </a:lnTo>
                    <a:lnTo>
                      <a:pt x="1839" y="438"/>
                    </a:lnTo>
                    <a:lnTo>
                      <a:pt x="1864" y="446"/>
                    </a:lnTo>
                    <a:lnTo>
                      <a:pt x="1876" y="451"/>
                    </a:lnTo>
                    <a:lnTo>
                      <a:pt x="1780" y="379"/>
                    </a:lnTo>
                    <a:lnTo>
                      <a:pt x="1696" y="334"/>
                    </a:lnTo>
                    <a:lnTo>
                      <a:pt x="1622" y="305"/>
                    </a:lnTo>
                    <a:lnTo>
                      <a:pt x="1551" y="287"/>
                    </a:lnTo>
                    <a:lnTo>
                      <a:pt x="1479" y="279"/>
                    </a:lnTo>
                    <a:lnTo>
                      <a:pt x="1416" y="283"/>
                    </a:lnTo>
                    <a:lnTo>
                      <a:pt x="1350" y="287"/>
                    </a:lnTo>
                    <a:lnTo>
                      <a:pt x="1283" y="297"/>
                    </a:lnTo>
                    <a:lnTo>
                      <a:pt x="1212" y="301"/>
                    </a:lnTo>
                    <a:lnTo>
                      <a:pt x="1136" y="301"/>
                    </a:lnTo>
                    <a:lnTo>
                      <a:pt x="1124" y="301"/>
                    </a:lnTo>
                    <a:lnTo>
                      <a:pt x="1107" y="301"/>
                    </a:lnTo>
                    <a:lnTo>
                      <a:pt x="1091" y="297"/>
                    </a:lnTo>
                    <a:lnTo>
                      <a:pt x="1079" y="291"/>
                    </a:lnTo>
                    <a:lnTo>
                      <a:pt x="1062" y="287"/>
                    </a:lnTo>
                    <a:lnTo>
                      <a:pt x="1049" y="283"/>
                    </a:lnTo>
                    <a:lnTo>
                      <a:pt x="1036" y="275"/>
                    </a:lnTo>
                    <a:lnTo>
                      <a:pt x="1024" y="263"/>
                    </a:lnTo>
                    <a:lnTo>
                      <a:pt x="1016" y="254"/>
                    </a:lnTo>
                    <a:lnTo>
                      <a:pt x="1003" y="238"/>
                    </a:lnTo>
                    <a:lnTo>
                      <a:pt x="982" y="205"/>
                    </a:lnTo>
                    <a:lnTo>
                      <a:pt x="957" y="171"/>
                    </a:lnTo>
                    <a:lnTo>
                      <a:pt x="924" y="133"/>
                    </a:lnTo>
                    <a:lnTo>
                      <a:pt x="890" y="100"/>
                    </a:lnTo>
                    <a:lnTo>
                      <a:pt x="848" y="71"/>
                    </a:lnTo>
                    <a:lnTo>
                      <a:pt x="807" y="41"/>
                    </a:lnTo>
                    <a:lnTo>
                      <a:pt x="756" y="21"/>
                    </a:lnTo>
                    <a:lnTo>
                      <a:pt x="707" y="4"/>
                    </a:lnTo>
                    <a:lnTo>
                      <a:pt x="652" y="0"/>
                    </a:lnTo>
                    <a:lnTo>
                      <a:pt x="590" y="4"/>
                    </a:lnTo>
                    <a:lnTo>
                      <a:pt x="598" y="8"/>
                    </a:lnTo>
                    <a:lnTo>
                      <a:pt x="627" y="17"/>
                    </a:lnTo>
                    <a:lnTo>
                      <a:pt x="668" y="33"/>
                    </a:lnTo>
                    <a:lnTo>
                      <a:pt x="715" y="54"/>
                    </a:lnTo>
                    <a:lnTo>
                      <a:pt x="769" y="84"/>
                    </a:lnTo>
                    <a:lnTo>
                      <a:pt x="819" y="113"/>
                    </a:lnTo>
                    <a:lnTo>
                      <a:pt x="865" y="154"/>
                    </a:lnTo>
                    <a:lnTo>
                      <a:pt x="903" y="196"/>
                    </a:lnTo>
                    <a:lnTo>
                      <a:pt x="924" y="246"/>
                    </a:lnTo>
                    <a:lnTo>
                      <a:pt x="924" y="297"/>
                    </a:lnTo>
                    <a:lnTo>
                      <a:pt x="915" y="350"/>
                    </a:lnTo>
                    <a:lnTo>
                      <a:pt x="903" y="388"/>
                    </a:lnTo>
                    <a:lnTo>
                      <a:pt x="890" y="422"/>
                    </a:lnTo>
                    <a:lnTo>
                      <a:pt x="874" y="446"/>
                    </a:lnTo>
                    <a:lnTo>
                      <a:pt x="861" y="463"/>
                    </a:lnTo>
                    <a:lnTo>
                      <a:pt x="844" y="475"/>
                    </a:lnTo>
                    <a:lnTo>
                      <a:pt x="832" y="484"/>
                    </a:lnTo>
                    <a:lnTo>
                      <a:pt x="819" y="492"/>
                    </a:lnTo>
                    <a:lnTo>
                      <a:pt x="807" y="500"/>
                    </a:lnTo>
                    <a:lnTo>
                      <a:pt x="794" y="504"/>
                    </a:lnTo>
                    <a:lnTo>
                      <a:pt x="782" y="513"/>
                    </a:lnTo>
                    <a:lnTo>
                      <a:pt x="764" y="513"/>
                    </a:lnTo>
                    <a:lnTo>
                      <a:pt x="744" y="508"/>
                    </a:lnTo>
                    <a:lnTo>
                      <a:pt x="723" y="504"/>
                    </a:lnTo>
                    <a:lnTo>
                      <a:pt x="698" y="496"/>
                    </a:lnTo>
                    <a:lnTo>
                      <a:pt x="664" y="488"/>
                    </a:lnTo>
                    <a:lnTo>
                      <a:pt x="631" y="484"/>
                    </a:lnTo>
                    <a:lnTo>
                      <a:pt x="594" y="480"/>
                    </a:lnTo>
                    <a:lnTo>
                      <a:pt x="547" y="475"/>
                    </a:lnTo>
                    <a:lnTo>
                      <a:pt x="502" y="480"/>
                    </a:lnTo>
                    <a:lnTo>
                      <a:pt x="439" y="488"/>
                    </a:lnTo>
                    <a:lnTo>
                      <a:pt x="388" y="500"/>
                    </a:lnTo>
                    <a:lnTo>
                      <a:pt x="347" y="513"/>
                    </a:lnTo>
                    <a:lnTo>
                      <a:pt x="310" y="526"/>
                    </a:lnTo>
                    <a:lnTo>
                      <a:pt x="280" y="543"/>
                    </a:lnTo>
                    <a:lnTo>
                      <a:pt x="255" y="555"/>
                    </a:lnTo>
                    <a:lnTo>
                      <a:pt x="234" y="567"/>
                    </a:lnTo>
                    <a:lnTo>
                      <a:pt x="218" y="584"/>
                    </a:lnTo>
                    <a:lnTo>
                      <a:pt x="204" y="596"/>
                    </a:lnTo>
                    <a:lnTo>
                      <a:pt x="192" y="605"/>
                    </a:lnTo>
                    <a:lnTo>
                      <a:pt x="163" y="635"/>
                    </a:lnTo>
                    <a:lnTo>
                      <a:pt x="134" y="663"/>
                    </a:lnTo>
                    <a:lnTo>
                      <a:pt x="108" y="692"/>
                    </a:lnTo>
                    <a:lnTo>
                      <a:pt x="79" y="725"/>
                    </a:lnTo>
                    <a:lnTo>
                      <a:pt x="59" y="755"/>
                    </a:lnTo>
                    <a:lnTo>
                      <a:pt x="38" y="784"/>
                    </a:lnTo>
                    <a:lnTo>
                      <a:pt x="20" y="809"/>
                    </a:lnTo>
                    <a:lnTo>
                      <a:pt x="8" y="830"/>
                    </a:lnTo>
                    <a:lnTo>
                      <a:pt x="0" y="842"/>
                    </a:lnTo>
                    <a:lnTo>
                      <a:pt x="0" y="846"/>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51" name="Freeform 79"/>
              <p:cNvSpPr>
                <a:spLocks/>
              </p:cNvSpPr>
              <p:nvPr/>
            </p:nvSpPr>
            <p:spPr bwMode="auto">
              <a:xfrm>
                <a:off x="1584" y="1851"/>
                <a:ext cx="65" cy="61"/>
              </a:xfrm>
              <a:custGeom>
                <a:avLst/>
                <a:gdLst>
                  <a:gd name="T0" fmla="*/ 88 w 2090"/>
                  <a:gd name="T1" fmla="*/ 734 h 1973"/>
                  <a:gd name="T2" fmla="*/ 251 w 2090"/>
                  <a:gd name="T3" fmla="*/ 639 h 1973"/>
                  <a:gd name="T4" fmla="*/ 443 w 2090"/>
                  <a:gd name="T5" fmla="*/ 588 h 1973"/>
                  <a:gd name="T6" fmla="*/ 627 w 2090"/>
                  <a:gd name="T7" fmla="*/ 596 h 1973"/>
                  <a:gd name="T8" fmla="*/ 782 w 2090"/>
                  <a:gd name="T9" fmla="*/ 688 h 1973"/>
                  <a:gd name="T10" fmla="*/ 886 w 2090"/>
                  <a:gd name="T11" fmla="*/ 838 h 1973"/>
                  <a:gd name="T12" fmla="*/ 982 w 2090"/>
                  <a:gd name="T13" fmla="*/ 971 h 1973"/>
                  <a:gd name="T14" fmla="*/ 1132 w 2090"/>
                  <a:gd name="T15" fmla="*/ 1084 h 1973"/>
                  <a:gd name="T16" fmla="*/ 1325 w 2090"/>
                  <a:gd name="T17" fmla="*/ 1180 h 1973"/>
                  <a:gd name="T18" fmla="*/ 1496 w 2090"/>
                  <a:gd name="T19" fmla="*/ 1301 h 1973"/>
                  <a:gd name="T20" fmla="*/ 1668 w 2090"/>
                  <a:gd name="T21" fmla="*/ 1565 h 1973"/>
                  <a:gd name="T22" fmla="*/ 1880 w 2090"/>
                  <a:gd name="T23" fmla="*/ 1827 h 1973"/>
                  <a:gd name="T24" fmla="*/ 2081 w 2090"/>
                  <a:gd name="T25" fmla="*/ 1964 h 1973"/>
                  <a:gd name="T26" fmla="*/ 1981 w 2090"/>
                  <a:gd name="T27" fmla="*/ 1860 h 1973"/>
                  <a:gd name="T28" fmla="*/ 1839 w 2090"/>
                  <a:gd name="T29" fmla="*/ 1702 h 1973"/>
                  <a:gd name="T30" fmla="*/ 1735 w 2090"/>
                  <a:gd name="T31" fmla="*/ 1552 h 1973"/>
                  <a:gd name="T32" fmla="*/ 1622 w 2090"/>
                  <a:gd name="T33" fmla="*/ 1352 h 1973"/>
                  <a:gd name="T34" fmla="*/ 1484 w 2090"/>
                  <a:gd name="T35" fmla="*/ 1172 h 1973"/>
                  <a:gd name="T36" fmla="*/ 1338 w 2090"/>
                  <a:gd name="T37" fmla="*/ 1068 h 1973"/>
                  <a:gd name="T38" fmla="*/ 1199 w 2090"/>
                  <a:gd name="T39" fmla="*/ 989 h 1973"/>
                  <a:gd name="T40" fmla="*/ 1074 w 2090"/>
                  <a:gd name="T41" fmla="*/ 872 h 1973"/>
                  <a:gd name="T42" fmla="*/ 966 w 2090"/>
                  <a:gd name="T43" fmla="*/ 746 h 1973"/>
                  <a:gd name="T44" fmla="*/ 928 w 2090"/>
                  <a:gd name="T45" fmla="*/ 676 h 1973"/>
                  <a:gd name="T46" fmla="*/ 944 w 2090"/>
                  <a:gd name="T47" fmla="*/ 530 h 1973"/>
                  <a:gd name="T48" fmla="*/ 1032 w 2090"/>
                  <a:gd name="T49" fmla="*/ 413 h 1973"/>
                  <a:gd name="T50" fmla="*/ 1103 w 2090"/>
                  <a:gd name="T51" fmla="*/ 392 h 1973"/>
                  <a:gd name="T52" fmla="*/ 1241 w 2090"/>
                  <a:gd name="T53" fmla="*/ 367 h 1973"/>
                  <a:gd name="T54" fmla="*/ 1438 w 2090"/>
                  <a:gd name="T55" fmla="*/ 350 h 1973"/>
                  <a:gd name="T56" fmla="*/ 1688 w 2090"/>
                  <a:gd name="T57" fmla="*/ 396 h 1973"/>
                  <a:gd name="T58" fmla="*/ 1864 w 2090"/>
                  <a:gd name="T59" fmla="*/ 446 h 1973"/>
                  <a:gd name="T60" fmla="*/ 1622 w 2090"/>
                  <a:gd name="T61" fmla="*/ 305 h 1973"/>
                  <a:gd name="T62" fmla="*/ 1350 w 2090"/>
                  <a:gd name="T63" fmla="*/ 287 h 1973"/>
                  <a:gd name="T64" fmla="*/ 1124 w 2090"/>
                  <a:gd name="T65" fmla="*/ 301 h 1973"/>
                  <a:gd name="T66" fmla="*/ 1062 w 2090"/>
                  <a:gd name="T67" fmla="*/ 287 h 1973"/>
                  <a:gd name="T68" fmla="*/ 1016 w 2090"/>
                  <a:gd name="T69" fmla="*/ 254 h 1973"/>
                  <a:gd name="T70" fmla="*/ 924 w 2090"/>
                  <a:gd name="T71" fmla="*/ 133 h 1973"/>
                  <a:gd name="T72" fmla="*/ 756 w 2090"/>
                  <a:gd name="T73" fmla="*/ 21 h 1973"/>
                  <a:gd name="T74" fmla="*/ 598 w 2090"/>
                  <a:gd name="T75" fmla="*/ 8 h 1973"/>
                  <a:gd name="T76" fmla="*/ 769 w 2090"/>
                  <a:gd name="T77" fmla="*/ 84 h 1973"/>
                  <a:gd name="T78" fmla="*/ 924 w 2090"/>
                  <a:gd name="T79" fmla="*/ 246 h 1973"/>
                  <a:gd name="T80" fmla="*/ 890 w 2090"/>
                  <a:gd name="T81" fmla="*/ 422 h 1973"/>
                  <a:gd name="T82" fmla="*/ 832 w 2090"/>
                  <a:gd name="T83" fmla="*/ 484 h 1973"/>
                  <a:gd name="T84" fmla="*/ 782 w 2090"/>
                  <a:gd name="T85" fmla="*/ 513 h 1973"/>
                  <a:gd name="T86" fmla="*/ 698 w 2090"/>
                  <a:gd name="T87" fmla="*/ 496 h 1973"/>
                  <a:gd name="T88" fmla="*/ 547 w 2090"/>
                  <a:gd name="T89" fmla="*/ 475 h 1973"/>
                  <a:gd name="T90" fmla="*/ 347 w 2090"/>
                  <a:gd name="T91" fmla="*/ 513 h 1973"/>
                  <a:gd name="T92" fmla="*/ 234 w 2090"/>
                  <a:gd name="T93" fmla="*/ 567 h 1973"/>
                  <a:gd name="T94" fmla="*/ 163 w 2090"/>
                  <a:gd name="T95" fmla="*/ 635 h 1973"/>
                  <a:gd name="T96" fmla="*/ 59 w 2090"/>
                  <a:gd name="T97" fmla="*/ 755 h 1973"/>
                  <a:gd name="T98" fmla="*/ 0 w 2090"/>
                  <a:gd name="T99" fmla="*/ 842 h 1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90" h="1973">
                    <a:moveTo>
                      <a:pt x="0" y="846"/>
                    </a:moveTo>
                    <a:lnTo>
                      <a:pt x="26" y="805"/>
                    </a:lnTo>
                    <a:lnTo>
                      <a:pt x="55" y="768"/>
                    </a:lnTo>
                    <a:lnTo>
                      <a:pt x="88" y="734"/>
                    </a:lnTo>
                    <a:lnTo>
                      <a:pt x="126" y="705"/>
                    </a:lnTo>
                    <a:lnTo>
                      <a:pt x="163" y="680"/>
                    </a:lnTo>
                    <a:lnTo>
                      <a:pt x="210" y="655"/>
                    </a:lnTo>
                    <a:lnTo>
                      <a:pt x="251" y="639"/>
                    </a:lnTo>
                    <a:lnTo>
                      <a:pt x="296" y="621"/>
                    </a:lnTo>
                    <a:lnTo>
                      <a:pt x="343" y="609"/>
                    </a:lnTo>
                    <a:lnTo>
                      <a:pt x="392" y="596"/>
                    </a:lnTo>
                    <a:lnTo>
                      <a:pt x="443" y="588"/>
                    </a:lnTo>
                    <a:lnTo>
                      <a:pt x="489" y="584"/>
                    </a:lnTo>
                    <a:lnTo>
                      <a:pt x="539" y="584"/>
                    </a:lnTo>
                    <a:lnTo>
                      <a:pt x="586" y="588"/>
                    </a:lnTo>
                    <a:lnTo>
                      <a:pt x="627" y="596"/>
                    </a:lnTo>
                    <a:lnTo>
                      <a:pt x="668" y="613"/>
                    </a:lnTo>
                    <a:lnTo>
                      <a:pt x="711" y="635"/>
                    </a:lnTo>
                    <a:lnTo>
                      <a:pt x="748" y="659"/>
                    </a:lnTo>
                    <a:lnTo>
                      <a:pt x="782" y="688"/>
                    </a:lnTo>
                    <a:lnTo>
                      <a:pt x="811" y="721"/>
                    </a:lnTo>
                    <a:lnTo>
                      <a:pt x="836" y="764"/>
                    </a:lnTo>
                    <a:lnTo>
                      <a:pt x="861" y="801"/>
                    </a:lnTo>
                    <a:lnTo>
                      <a:pt x="886" y="838"/>
                    </a:lnTo>
                    <a:lnTo>
                      <a:pt x="911" y="872"/>
                    </a:lnTo>
                    <a:lnTo>
                      <a:pt x="932" y="905"/>
                    </a:lnTo>
                    <a:lnTo>
                      <a:pt x="957" y="938"/>
                    </a:lnTo>
                    <a:lnTo>
                      <a:pt x="982" y="971"/>
                    </a:lnTo>
                    <a:lnTo>
                      <a:pt x="1011" y="1001"/>
                    </a:lnTo>
                    <a:lnTo>
                      <a:pt x="1044" y="1030"/>
                    </a:lnTo>
                    <a:lnTo>
                      <a:pt x="1087" y="1055"/>
                    </a:lnTo>
                    <a:lnTo>
                      <a:pt x="1132" y="1084"/>
                    </a:lnTo>
                    <a:lnTo>
                      <a:pt x="1179" y="1110"/>
                    </a:lnTo>
                    <a:lnTo>
                      <a:pt x="1228" y="1135"/>
                    </a:lnTo>
                    <a:lnTo>
                      <a:pt x="1275" y="1155"/>
                    </a:lnTo>
                    <a:lnTo>
                      <a:pt x="1325" y="1180"/>
                    </a:lnTo>
                    <a:lnTo>
                      <a:pt x="1371" y="1206"/>
                    </a:lnTo>
                    <a:lnTo>
                      <a:pt x="1416" y="1231"/>
                    </a:lnTo>
                    <a:lnTo>
                      <a:pt x="1459" y="1264"/>
                    </a:lnTo>
                    <a:lnTo>
                      <a:pt x="1496" y="1301"/>
                    </a:lnTo>
                    <a:lnTo>
                      <a:pt x="1526" y="1343"/>
                    </a:lnTo>
                    <a:lnTo>
                      <a:pt x="1576" y="1418"/>
                    </a:lnTo>
                    <a:lnTo>
                      <a:pt x="1622" y="1489"/>
                    </a:lnTo>
                    <a:lnTo>
                      <a:pt x="1668" y="1565"/>
                    </a:lnTo>
                    <a:lnTo>
                      <a:pt x="1718" y="1635"/>
                    </a:lnTo>
                    <a:lnTo>
                      <a:pt x="1768" y="1706"/>
                    </a:lnTo>
                    <a:lnTo>
                      <a:pt x="1823" y="1768"/>
                    </a:lnTo>
                    <a:lnTo>
                      <a:pt x="1880" y="1827"/>
                    </a:lnTo>
                    <a:lnTo>
                      <a:pt x="1943" y="1881"/>
                    </a:lnTo>
                    <a:lnTo>
                      <a:pt x="2011" y="1931"/>
                    </a:lnTo>
                    <a:lnTo>
                      <a:pt x="2090" y="1973"/>
                    </a:lnTo>
                    <a:lnTo>
                      <a:pt x="2081" y="1964"/>
                    </a:lnTo>
                    <a:lnTo>
                      <a:pt x="2068" y="1952"/>
                    </a:lnTo>
                    <a:lnTo>
                      <a:pt x="2044" y="1927"/>
                    </a:lnTo>
                    <a:lnTo>
                      <a:pt x="2015" y="1894"/>
                    </a:lnTo>
                    <a:lnTo>
                      <a:pt x="1981" y="1860"/>
                    </a:lnTo>
                    <a:lnTo>
                      <a:pt x="1943" y="1823"/>
                    </a:lnTo>
                    <a:lnTo>
                      <a:pt x="1910" y="1782"/>
                    </a:lnTo>
                    <a:lnTo>
                      <a:pt x="1872" y="1739"/>
                    </a:lnTo>
                    <a:lnTo>
                      <a:pt x="1839" y="1702"/>
                    </a:lnTo>
                    <a:lnTo>
                      <a:pt x="1814" y="1669"/>
                    </a:lnTo>
                    <a:lnTo>
                      <a:pt x="1784" y="1635"/>
                    </a:lnTo>
                    <a:lnTo>
                      <a:pt x="1760" y="1594"/>
                    </a:lnTo>
                    <a:lnTo>
                      <a:pt x="1735" y="1552"/>
                    </a:lnTo>
                    <a:lnTo>
                      <a:pt x="1709" y="1502"/>
                    </a:lnTo>
                    <a:lnTo>
                      <a:pt x="1680" y="1452"/>
                    </a:lnTo>
                    <a:lnTo>
                      <a:pt x="1651" y="1401"/>
                    </a:lnTo>
                    <a:lnTo>
                      <a:pt x="1622" y="1352"/>
                    </a:lnTo>
                    <a:lnTo>
                      <a:pt x="1588" y="1301"/>
                    </a:lnTo>
                    <a:lnTo>
                      <a:pt x="1555" y="1256"/>
                    </a:lnTo>
                    <a:lnTo>
                      <a:pt x="1521" y="1210"/>
                    </a:lnTo>
                    <a:lnTo>
                      <a:pt x="1484" y="1172"/>
                    </a:lnTo>
                    <a:lnTo>
                      <a:pt x="1446" y="1143"/>
                    </a:lnTo>
                    <a:lnTo>
                      <a:pt x="1408" y="1114"/>
                    </a:lnTo>
                    <a:lnTo>
                      <a:pt x="1375" y="1088"/>
                    </a:lnTo>
                    <a:lnTo>
                      <a:pt x="1338" y="1068"/>
                    </a:lnTo>
                    <a:lnTo>
                      <a:pt x="1304" y="1047"/>
                    </a:lnTo>
                    <a:lnTo>
                      <a:pt x="1267" y="1030"/>
                    </a:lnTo>
                    <a:lnTo>
                      <a:pt x="1233" y="1010"/>
                    </a:lnTo>
                    <a:lnTo>
                      <a:pt x="1199" y="989"/>
                    </a:lnTo>
                    <a:lnTo>
                      <a:pt x="1171" y="963"/>
                    </a:lnTo>
                    <a:lnTo>
                      <a:pt x="1136" y="938"/>
                    </a:lnTo>
                    <a:lnTo>
                      <a:pt x="1103" y="905"/>
                    </a:lnTo>
                    <a:lnTo>
                      <a:pt x="1074" y="872"/>
                    </a:lnTo>
                    <a:lnTo>
                      <a:pt x="1040" y="838"/>
                    </a:lnTo>
                    <a:lnTo>
                      <a:pt x="1011" y="805"/>
                    </a:lnTo>
                    <a:lnTo>
                      <a:pt x="987" y="772"/>
                    </a:lnTo>
                    <a:lnTo>
                      <a:pt x="966" y="746"/>
                    </a:lnTo>
                    <a:lnTo>
                      <a:pt x="948" y="725"/>
                    </a:lnTo>
                    <a:lnTo>
                      <a:pt x="936" y="709"/>
                    </a:lnTo>
                    <a:lnTo>
                      <a:pt x="936" y="705"/>
                    </a:lnTo>
                    <a:lnTo>
                      <a:pt x="928" y="676"/>
                    </a:lnTo>
                    <a:lnTo>
                      <a:pt x="924" y="647"/>
                    </a:lnTo>
                    <a:lnTo>
                      <a:pt x="928" y="609"/>
                    </a:lnTo>
                    <a:lnTo>
                      <a:pt x="932" y="567"/>
                    </a:lnTo>
                    <a:lnTo>
                      <a:pt x="944" y="530"/>
                    </a:lnTo>
                    <a:lnTo>
                      <a:pt x="962" y="492"/>
                    </a:lnTo>
                    <a:lnTo>
                      <a:pt x="978" y="459"/>
                    </a:lnTo>
                    <a:lnTo>
                      <a:pt x="1003" y="434"/>
                    </a:lnTo>
                    <a:lnTo>
                      <a:pt x="1032" y="413"/>
                    </a:lnTo>
                    <a:lnTo>
                      <a:pt x="1066" y="400"/>
                    </a:lnTo>
                    <a:lnTo>
                      <a:pt x="1070" y="400"/>
                    </a:lnTo>
                    <a:lnTo>
                      <a:pt x="1083" y="396"/>
                    </a:lnTo>
                    <a:lnTo>
                      <a:pt x="1103" y="392"/>
                    </a:lnTo>
                    <a:lnTo>
                      <a:pt x="1128" y="388"/>
                    </a:lnTo>
                    <a:lnTo>
                      <a:pt x="1162" y="379"/>
                    </a:lnTo>
                    <a:lnTo>
                      <a:pt x="1199" y="371"/>
                    </a:lnTo>
                    <a:lnTo>
                      <a:pt x="1241" y="367"/>
                    </a:lnTo>
                    <a:lnTo>
                      <a:pt x="1287" y="359"/>
                    </a:lnTo>
                    <a:lnTo>
                      <a:pt x="1333" y="355"/>
                    </a:lnTo>
                    <a:lnTo>
                      <a:pt x="1383" y="350"/>
                    </a:lnTo>
                    <a:lnTo>
                      <a:pt x="1438" y="350"/>
                    </a:lnTo>
                    <a:lnTo>
                      <a:pt x="1496" y="355"/>
                    </a:lnTo>
                    <a:lnTo>
                      <a:pt x="1563" y="367"/>
                    </a:lnTo>
                    <a:lnTo>
                      <a:pt x="1626" y="379"/>
                    </a:lnTo>
                    <a:lnTo>
                      <a:pt x="1688" y="396"/>
                    </a:lnTo>
                    <a:lnTo>
                      <a:pt x="1747" y="413"/>
                    </a:lnTo>
                    <a:lnTo>
                      <a:pt x="1797" y="426"/>
                    </a:lnTo>
                    <a:lnTo>
                      <a:pt x="1839" y="438"/>
                    </a:lnTo>
                    <a:lnTo>
                      <a:pt x="1864" y="446"/>
                    </a:lnTo>
                    <a:lnTo>
                      <a:pt x="1876" y="451"/>
                    </a:lnTo>
                    <a:lnTo>
                      <a:pt x="1780" y="379"/>
                    </a:lnTo>
                    <a:lnTo>
                      <a:pt x="1696" y="334"/>
                    </a:lnTo>
                    <a:lnTo>
                      <a:pt x="1622" y="305"/>
                    </a:lnTo>
                    <a:lnTo>
                      <a:pt x="1551" y="287"/>
                    </a:lnTo>
                    <a:lnTo>
                      <a:pt x="1479" y="279"/>
                    </a:lnTo>
                    <a:lnTo>
                      <a:pt x="1416" y="283"/>
                    </a:lnTo>
                    <a:lnTo>
                      <a:pt x="1350" y="287"/>
                    </a:lnTo>
                    <a:lnTo>
                      <a:pt x="1283" y="297"/>
                    </a:lnTo>
                    <a:lnTo>
                      <a:pt x="1212" y="301"/>
                    </a:lnTo>
                    <a:lnTo>
                      <a:pt x="1136" y="301"/>
                    </a:lnTo>
                    <a:lnTo>
                      <a:pt x="1124" y="301"/>
                    </a:lnTo>
                    <a:lnTo>
                      <a:pt x="1107" y="301"/>
                    </a:lnTo>
                    <a:lnTo>
                      <a:pt x="1091" y="297"/>
                    </a:lnTo>
                    <a:lnTo>
                      <a:pt x="1079" y="291"/>
                    </a:lnTo>
                    <a:lnTo>
                      <a:pt x="1062" y="287"/>
                    </a:lnTo>
                    <a:lnTo>
                      <a:pt x="1049" y="283"/>
                    </a:lnTo>
                    <a:lnTo>
                      <a:pt x="1036" y="275"/>
                    </a:lnTo>
                    <a:lnTo>
                      <a:pt x="1024" y="263"/>
                    </a:lnTo>
                    <a:lnTo>
                      <a:pt x="1016" y="254"/>
                    </a:lnTo>
                    <a:lnTo>
                      <a:pt x="1003" y="238"/>
                    </a:lnTo>
                    <a:lnTo>
                      <a:pt x="982" y="205"/>
                    </a:lnTo>
                    <a:lnTo>
                      <a:pt x="957" y="171"/>
                    </a:lnTo>
                    <a:lnTo>
                      <a:pt x="924" y="133"/>
                    </a:lnTo>
                    <a:lnTo>
                      <a:pt x="890" y="100"/>
                    </a:lnTo>
                    <a:lnTo>
                      <a:pt x="848" y="71"/>
                    </a:lnTo>
                    <a:lnTo>
                      <a:pt x="807" y="41"/>
                    </a:lnTo>
                    <a:lnTo>
                      <a:pt x="756" y="21"/>
                    </a:lnTo>
                    <a:lnTo>
                      <a:pt x="707" y="4"/>
                    </a:lnTo>
                    <a:lnTo>
                      <a:pt x="652" y="0"/>
                    </a:lnTo>
                    <a:lnTo>
                      <a:pt x="590" y="4"/>
                    </a:lnTo>
                    <a:lnTo>
                      <a:pt x="598" y="8"/>
                    </a:lnTo>
                    <a:lnTo>
                      <a:pt x="627" y="17"/>
                    </a:lnTo>
                    <a:lnTo>
                      <a:pt x="668" y="33"/>
                    </a:lnTo>
                    <a:lnTo>
                      <a:pt x="715" y="54"/>
                    </a:lnTo>
                    <a:lnTo>
                      <a:pt x="769" y="84"/>
                    </a:lnTo>
                    <a:lnTo>
                      <a:pt x="819" y="113"/>
                    </a:lnTo>
                    <a:lnTo>
                      <a:pt x="865" y="154"/>
                    </a:lnTo>
                    <a:lnTo>
                      <a:pt x="903" y="196"/>
                    </a:lnTo>
                    <a:lnTo>
                      <a:pt x="924" y="246"/>
                    </a:lnTo>
                    <a:lnTo>
                      <a:pt x="924" y="297"/>
                    </a:lnTo>
                    <a:lnTo>
                      <a:pt x="915" y="350"/>
                    </a:lnTo>
                    <a:lnTo>
                      <a:pt x="903" y="388"/>
                    </a:lnTo>
                    <a:lnTo>
                      <a:pt x="890" y="422"/>
                    </a:lnTo>
                    <a:lnTo>
                      <a:pt x="874" y="446"/>
                    </a:lnTo>
                    <a:lnTo>
                      <a:pt x="861" y="463"/>
                    </a:lnTo>
                    <a:lnTo>
                      <a:pt x="844" y="475"/>
                    </a:lnTo>
                    <a:lnTo>
                      <a:pt x="832" y="484"/>
                    </a:lnTo>
                    <a:lnTo>
                      <a:pt x="819" y="492"/>
                    </a:lnTo>
                    <a:lnTo>
                      <a:pt x="807" y="500"/>
                    </a:lnTo>
                    <a:lnTo>
                      <a:pt x="794" y="504"/>
                    </a:lnTo>
                    <a:lnTo>
                      <a:pt x="782" y="513"/>
                    </a:lnTo>
                    <a:lnTo>
                      <a:pt x="764" y="513"/>
                    </a:lnTo>
                    <a:lnTo>
                      <a:pt x="744" y="508"/>
                    </a:lnTo>
                    <a:lnTo>
                      <a:pt x="723" y="504"/>
                    </a:lnTo>
                    <a:lnTo>
                      <a:pt x="698" y="496"/>
                    </a:lnTo>
                    <a:lnTo>
                      <a:pt x="664" y="488"/>
                    </a:lnTo>
                    <a:lnTo>
                      <a:pt x="631" y="484"/>
                    </a:lnTo>
                    <a:lnTo>
                      <a:pt x="594" y="480"/>
                    </a:lnTo>
                    <a:lnTo>
                      <a:pt x="547" y="475"/>
                    </a:lnTo>
                    <a:lnTo>
                      <a:pt x="502" y="480"/>
                    </a:lnTo>
                    <a:lnTo>
                      <a:pt x="439" y="488"/>
                    </a:lnTo>
                    <a:lnTo>
                      <a:pt x="388" y="500"/>
                    </a:lnTo>
                    <a:lnTo>
                      <a:pt x="347" y="513"/>
                    </a:lnTo>
                    <a:lnTo>
                      <a:pt x="310" y="526"/>
                    </a:lnTo>
                    <a:lnTo>
                      <a:pt x="280" y="543"/>
                    </a:lnTo>
                    <a:lnTo>
                      <a:pt x="255" y="555"/>
                    </a:lnTo>
                    <a:lnTo>
                      <a:pt x="234" y="567"/>
                    </a:lnTo>
                    <a:lnTo>
                      <a:pt x="218" y="584"/>
                    </a:lnTo>
                    <a:lnTo>
                      <a:pt x="204" y="596"/>
                    </a:lnTo>
                    <a:lnTo>
                      <a:pt x="192" y="605"/>
                    </a:lnTo>
                    <a:lnTo>
                      <a:pt x="163" y="635"/>
                    </a:lnTo>
                    <a:lnTo>
                      <a:pt x="134" y="663"/>
                    </a:lnTo>
                    <a:lnTo>
                      <a:pt x="108" y="692"/>
                    </a:lnTo>
                    <a:lnTo>
                      <a:pt x="79" y="725"/>
                    </a:lnTo>
                    <a:lnTo>
                      <a:pt x="59" y="755"/>
                    </a:lnTo>
                    <a:lnTo>
                      <a:pt x="38" y="784"/>
                    </a:lnTo>
                    <a:lnTo>
                      <a:pt x="20" y="809"/>
                    </a:lnTo>
                    <a:lnTo>
                      <a:pt x="8" y="830"/>
                    </a:lnTo>
                    <a:lnTo>
                      <a:pt x="0" y="842"/>
                    </a:lnTo>
                    <a:lnTo>
                      <a:pt x="0" y="846"/>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52" name="Freeform 80"/>
              <p:cNvSpPr>
                <a:spLocks/>
              </p:cNvSpPr>
              <p:nvPr/>
            </p:nvSpPr>
            <p:spPr bwMode="auto">
              <a:xfrm>
                <a:off x="1554" y="1856"/>
                <a:ext cx="4" cy="18"/>
              </a:xfrm>
              <a:custGeom>
                <a:avLst/>
                <a:gdLst>
                  <a:gd name="T0" fmla="*/ 92 w 125"/>
                  <a:gd name="T1" fmla="*/ 0 h 555"/>
                  <a:gd name="T2" fmla="*/ 84 w 125"/>
                  <a:gd name="T3" fmla="*/ 34 h 555"/>
                  <a:gd name="T4" fmla="*/ 79 w 125"/>
                  <a:gd name="T5" fmla="*/ 71 h 555"/>
                  <a:gd name="T6" fmla="*/ 79 w 125"/>
                  <a:gd name="T7" fmla="*/ 100 h 555"/>
                  <a:gd name="T8" fmla="*/ 84 w 125"/>
                  <a:gd name="T9" fmla="*/ 134 h 555"/>
                  <a:gd name="T10" fmla="*/ 92 w 125"/>
                  <a:gd name="T11" fmla="*/ 167 h 555"/>
                  <a:gd name="T12" fmla="*/ 96 w 125"/>
                  <a:gd name="T13" fmla="*/ 196 h 555"/>
                  <a:gd name="T14" fmla="*/ 104 w 125"/>
                  <a:gd name="T15" fmla="*/ 229 h 555"/>
                  <a:gd name="T16" fmla="*/ 112 w 125"/>
                  <a:gd name="T17" fmla="*/ 263 h 555"/>
                  <a:gd name="T18" fmla="*/ 121 w 125"/>
                  <a:gd name="T19" fmla="*/ 296 h 555"/>
                  <a:gd name="T20" fmla="*/ 125 w 125"/>
                  <a:gd name="T21" fmla="*/ 329 h 555"/>
                  <a:gd name="T22" fmla="*/ 125 w 125"/>
                  <a:gd name="T23" fmla="*/ 351 h 555"/>
                  <a:gd name="T24" fmla="*/ 121 w 125"/>
                  <a:gd name="T25" fmla="*/ 372 h 555"/>
                  <a:gd name="T26" fmla="*/ 112 w 125"/>
                  <a:gd name="T27" fmla="*/ 397 h 555"/>
                  <a:gd name="T28" fmla="*/ 104 w 125"/>
                  <a:gd name="T29" fmla="*/ 425 h 555"/>
                  <a:gd name="T30" fmla="*/ 88 w 125"/>
                  <a:gd name="T31" fmla="*/ 450 h 555"/>
                  <a:gd name="T32" fmla="*/ 75 w 125"/>
                  <a:gd name="T33" fmla="*/ 480 h 555"/>
                  <a:gd name="T34" fmla="*/ 55 w 125"/>
                  <a:gd name="T35" fmla="*/ 505 h 555"/>
                  <a:gd name="T36" fmla="*/ 37 w 125"/>
                  <a:gd name="T37" fmla="*/ 526 h 555"/>
                  <a:gd name="T38" fmla="*/ 16 w 125"/>
                  <a:gd name="T39" fmla="*/ 542 h 555"/>
                  <a:gd name="T40" fmla="*/ 0 w 125"/>
                  <a:gd name="T41" fmla="*/ 555 h 555"/>
                  <a:gd name="T42" fmla="*/ 0 w 125"/>
                  <a:gd name="T43" fmla="*/ 550 h 555"/>
                  <a:gd name="T44" fmla="*/ 8 w 125"/>
                  <a:gd name="T45" fmla="*/ 542 h 555"/>
                  <a:gd name="T46" fmla="*/ 20 w 125"/>
                  <a:gd name="T47" fmla="*/ 530 h 555"/>
                  <a:gd name="T48" fmla="*/ 33 w 125"/>
                  <a:gd name="T49" fmla="*/ 509 h 555"/>
                  <a:gd name="T50" fmla="*/ 46 w 125"/>
                  <a:gd name="T51" fmla="*/ 484 h 555"/>
                  <a:gd name="T52" fmla="*/ 59 w 125"/>
                  <a:gd name="T53" fmla="*/ 454 h 555"/>
                  <a:gd name="T54" fmla="*/ 71 w 125"/>
                  <a:gd name="T55" fmla="*/ 421 h 555"/>
                  <a:gd name="T56" fmla="*/ 75 w 125"/>
                  <a:gd name="T57" fmla="*/ 384 h 555"/>
                  <a:gd name="T58" fmla="*/ 79 w 125"/>
                  <a:gd name="T59" fmla="*/ 342 h 555"/>
                  <a:gd name="T60" fmla="*/ 71 w 125"/>
                  <a:gd name="T61" fmla="*/ 300 h 555"/>
                  <a:gd name="T62" fmla="*/ 67 w 125"/>
                  <a:gd name="T63" fmla="*/ 255 h 555"/>
                  <a:gd name="T64" fmla="*/ 63 w 125"/>
                  <a:gd name="T65" fmla="*/ 213 h 555"/>
                  <a:gd name="T66" fmla="*/ 63 w 125"/>
                  <a:gd name="T67" fmla="*/ 171 h 555"/>
                  <a:gd name="T68" fmla="*/ 67 w 125"/>
                  <a:gd name="T69" fmla="*/ 134 h 555"/>
                  <a:gd name="T70" fmla="*/ 71 w 125"/>
                  <a:gd name="T71" fmla="*/ 96 h 555"/>
                  <a:gd name="T72" fmla="*/ 75 w 125"/>
                  <a:gd name="T73" fmla="*/ 63 h 555"/>
                  <a:gd name="T74" fmla="*/ 84 w 125"/>
                  <a:gd name="T75" fmla="*/ 38 h 555"/>
                  <a:gd name="T76" fmla="*/ 88 w 125"/>
                  <a:gd name="T77" fmla="*/ 17 h 555"/>
                  <a:gd name="T78" fmla="*/ 92 w 125"/>
                  <a:gd name="T79" fmla="*/ 5 h 555"/>
                  <a:gd name="T80" fmla="*/ 92 w 125"/>
                  <a:gd name="T81" fmla="*/ 0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5" h="555">
                    <a:moveTo>
                      <a:pt x="92" y="0"/>
                    </a:moveTo>
                    <a:lnTo>
                      <a:pt x="84" y="34"/>
                    </a:lnTo>
                    <a:lnTo>
                      <a:pt x="79" y="71"/>
                    </a:lnTo>
                    <a:lnTo>
                      <a:pt x="79" y="100"/>
                    </a:lnTo>
                    <a:lnTo>
                      <a:pt x="84" y="134"/>
                    </a:lnTo>
                    <a:lnTo>
                      <a:pt x="92" y="167"/>
                    </a:lnTo>
                    <a:lnTo>
                      <a:pt x="96" y="196"/>
                    </a:lnTo>
                    <a:lnTo>
                      <a:pt x="104" y="229"/>
                    </a:lnTo>
                    <a:lnTo>
                      <a:pt x="112" y="263"/>
                    </a:lnTo>
                    <a:lnTo>
                      <a:pt x="121" y="296"/>
                    </a:lnTo>
                    <a:lnTo>
                      <a:pt x="125" y="329"/>
                    </a:lnTo>
                    <a:lnTo>
                      <a:pt x="125" y="351"/>
                    </a:lnTo>
                    <a:lnTo>
                      <a:pt x="121" y="372"/>
                    </a:lnTo>
                    <a:lnTo>
                      <a:pt x="112" y="397"/>
                    </a:lnTo>
                    <a:lnTo>
                      <a:pt x="104" y="425"/>
                    </a:lnTo>
                    <a:lnTo>
                      <a:pt x="88" y="450"/>
                    </a:lnTo>
                    <a:lnTo>
                      <a:pt x="75" y="480"/>
                    </a:lnTo>
                    <a:lnTo>
                      <a:pt x="55" y="505"/>
                    </a:lnTo>
                    <a:lnTo>
                      <a:pt x="37" y="526"/>
                    </a:lnTo>
                    <a:lnTo>
                      <a:pt x="16" y="542"/>
                    </a:lnTo>
                    <a:lnTo>
                      <a:pt x="0" y="555"/>
                    </a:lnTo>
                    <a:lnTo>
                      <a:pt x="0" y="550"/>
                    </a:lnTo>
                    <a:lnTo>
                      <a:pt x="8" y="542"/>
                    </a:lnTo>
                    <a:lnTo>
                      <a:pt x="20" y="530"/>
                    </a:lnTo>
                    <a:lnTo>
                      <a:pt x="33" y="509"/>
                    </a:lnTo>
                    <a:lnTo>
                      <a:pt x="46" y="484"/>
                    </a:lnTo>
                    <a:lnTo>
                      <a:pt x="59" y="454"/>
                    </a:lnTo>
                    <a:lnTo>
                      <a:pt x="71" y="421"/>
                    </a:lnTo>
                    <a:lnTo>
                      <a:pt x="75" y="384"/>
                    </a:lnTo>
                    <a:lnTo>
                      <a:pt x="79" y="342"/>
                    </a:lnTo>
                    <a:lnTo>
                      <a:pt x="71" y="300"/>
                    </a:lnTo>
                    <a:lnTo>
                      <a:pt x="67" y="255"/>
                    </a:lnTo>
                    <a:lnTo>
                      <a:pt x="63" y="213"/>
                    </a:lnTo>
                    <a:lnTo>
                      <a:pt x="63" y="171"/>
                    </a:lnTo>
                    <a:lnTo>
                      <a:pt x="67" y="134"/>
                    </a:lnTo>
                    <a:lnTo>
                      <a:pt x="71" y="96"/>
                    </a:lnTo>
                    <a:lnTo>
                      <a:pt x="75" y="63"/>
                    </a:lnTo>
                    <a:lnTo>
                      <a:pt x="84" y="38"/>
                    </a:lnTo>
                    <a:lnTo>
                      <a:pt x="88" y="17"/>
                    </a:lnTo>
                    <a:lnTo>
                      <a:pt x="92" y="5"/>
                    </a:lnTo>
                    <a:lnTo>
                      <a:pt x="92" y="0"/>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53" name="Freeform 81"/>
              <p:cNvSpPr>
                <a:spLocks/>
              </p:cNvSpPr>
              <p:nvPr/>
            </p:nvSpPr>
            <p:spPr bwMode="auto">
              <a:xfrm>
                <a:off x="1554" y="1856"/>
                <a:ext cx="4" cy="18"/>
              </a:xfrm>
              <a:custGeom>
                <a:avLst/>
                <a:gdLst>
                  <a:gd name="T0" fmla="*/ 92 w 125"/>
                  <a:gd name="T1" fmla="*/ 0 h 555"/>
                  <a:gd name="T2" fmla="*/ 84 w 125"/>
                  <a:gd name="T3" fmla="*/ 34 h 555"/>
                  <a:gd name="T4" fmla="*/ 79 w 125"/>
                  <a:gd name="T5" fmla="*/ 71 h 555"/>
                  <a:gd name="T6" fmla="*/ 79 w 125"/>
                  <a:gd name="T7" fmla="*/ 100 h 555"/>
                  <a:gd name="T8" fmla="*/ 84 w 125"/>
                  <a:gd name="T9" fmla="*/ 134 h 555"/>
                  <a:gd name="T10" fmla="*/ 92 w 125"/>
                  <a:gd name="T11" fmla="*/ 167 h 555"/>
                  <a:gd name="T12" fmla="*/ 96 w 125"/>
                  <a:gd name="T13" fmla="*/ 196 h 555"/>
                  <a:gd name="T14" fmla="*/ 104 w 125"/>
                  <a:gd name="T15" fmla="*/ 229 h 555"/>
                  <a:gd name="T16" fmla="*/ 112 w 125"/>
                  <a:gd name="T17" fmla="*/ 263 h 555"/>
                  <a:gd name="T18" fmla="*/ 121 w 125"/>
                  <a:gd name="T19" fmla="*/ 296 h 555"/>
                  <a:gd name="T20" fmla="*/ 125 w 125"/>
                  <a:gd name="T21" fmla="*/ 329 h 555"/>
                  <a:gd name="T22" fmla="*/ 125 w 125"/>
                  <a:gd name="T23" fmla="*/ 351 h 555"/>
                  <a:gd name="T24" fmla="*/ 121 w 125"/>
                  <a:gd name="T25" fmla="*/ 372 h 555"/>
                  <a:gd name="T26" fmla="*/ 112 w 125"/>
                  <a:gd name="T27" fmla="*/ 397 h 555"/>
                  <a:gd name="T28" fmla="*/ 104 w 125"/>
                  <a:gd name="T29" fmla="*/ 425 h 555"/>
                  <a:gd name="T30" fmla="*/ 88 w 125"/>
                  <a:gd name="T31" fmla="*/ 450 h 555"/>
                  <a:gd name="T32" fmla="*/ 75 w 125"/>
                  <a:gd name="T33" fmla="*/ 480 h 555"/>
                  <a:gd name="T34" fmla="*/ 55 w 125"/>
                  <a:gd name="T35" fmla="*/ 505 h 555"/>
                  <a:gd name="T36" fmla="*/ 37 w 125"/>
                  <a:gd name="T37" fmla="*/ 526 h 555"/>
                  <a:gd name="T38" fmla="*/ 16 w 125"/>
                  <a:gd name="T39" fmla="*/ 542 h 555"/>
                  <a:gd name="T40" fmla="*/ 0 w 125"/>
                  <a:gd name="T41" fmla="*/ 555 h 555"/>
                  <a:gd name="T42" fmla="*/ 0 w 125"/>
                  <a:gd name="T43" fmla="*/ 550 h 555"/>
                  <a:gd name="T44" fmla="*/ 8 w 125"/>
                  <a:gd name="T45" fmla="*/ 542 h 555"/>
                  <a:gd name="T46" fmla="*/ 20 w 125"/>
                  <a:gd name="T47" fmla="*/ 530 h 555"/>
                  <a:gd name="T48" fmla="*/ 33 w 125"/>
                  <a:gd name="T49" fmla="*/ 509 h 555"/>
                  <a:gd name="T50" fmla="*/ 46 w 125"/>
                  <a:gd name="T51" fmla="*/ 484 h 555"/>
                  <a:gd name="T52" fmla="*/ 59 w 125"/>
                  <a:gd name="T53" fmla="*/ 454 h 555"/>
                  <a:gd name="T54" fmla="*/ 71 w 125"/>
                  <a:gd name="T55" fmla="*/ 421 h 555"/>
                  <a:gd name="T56" fmla="*/ 75 w 125"/>
                  <a:gd name="T57" fmla="*/ 384 h 555"/>
                  <a:gd name="T58" fmla="*/ 79 w 125"/>
                  <a:gd name="T59" fmla="*/ 342 h 555"/>
                  <a:gd name="T60" fmla="*/ 71 w 125"/>
                  <a:gd name="T61" fmla="*/ 300 h 555"/>
                  <a:gd name="T62" fmla="*/ 67 w 125"/>
                  <a:gd name="T63" fmla="*/ 255 h 555"/>
                  <a:gd name="T64" fmla="*/ 63 w 125"/>
                  <a:gd name="T65" fmla="*/ 213 h 555"/>
                  <a:gd name="T66" fmla="*/ 63 w 125"/>
                  <a:gd name="T67" fmla="*/ 171 h 555"/>
                  <a:gd name="T68" fmla="*/ 67 w 125"/>
                  <a:gd name="T69" fmla="*/ 134 h 555"/>
                  <a:gd name="T70" fmla="*/ 71 w 125"/>
                  <a:gd name="T71" fmla="*/ 96 h 555"/>
                  <a:gd name="T72" fmla="*/ 75 w 125"/>
                  <a:gd name="T73" fmla="*/ 63 h 555"/>
                  <a:gd name="T74" fmla="*/ 84 w 125"/>
                  <a:gd name="T75" fmla="*/ 38 h 555"/>
                  <a:gd name="T76" fmla="*/ 88 w 125"/>
                  <a:gd name="T77" fmla="*/ 17 h 555"/>
                  <a:gd name="T78" fmla="*/ 92 w 125"/>
                  <a:gd name="T79" fmla="*/ 5 h 555"/>
                  <a:gd name="T80" fmla="*/ 92 w 125"/>
                  <a:gd name="T81" fmla="*/ 0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5" h="555">
                    <a:moveTo>
                      <a:pt x="92" y="0"/>
                    </a:moveTo>
                    <a:lnTo>
                      <a:pt x="84" y="34"/>
                    </a:lnTo>
                    <a:lnTo>
                      <a:pt x="79" y="71"/>
                    </a:lnTo>
                    <a:lnTo>
                      <a:pt x="79" y="100"/>
                    </a:lnTo>
                    <a:lnTo>
                      <a:pt x="84" y="134"/>
                    </a:lnTo>
                    <a:lnTo>
                      <a:pt x="92" y="167"/>
                    </a:lnTo>
                    <a:lnTo>
                      <a:pt x="96" y="196"/>
                    </a:lnTo>
                    <a:lnTo>
                      <a:pt x="104" y="229"/>
                    </a:lnTo>
                    <a:lnTo>
                      <a:pt x="112" y="263"/>
                    </a:lnTo>
                    <a:lnTo>
                      <a:pt x="121" y="296"/>
                    </a:lnTo>
                    <a:lnTo>
                      <a:pt x="125" y="329"/>
                    </a:lnTo>
                    <a:lnTo>
                      <a:pt x="125" y="351"/>
                    </a:lnTo>
                    <a:lnTo>
                      <a:pt x="121" y="372"/>
                    </a:lnTo>
                    <a:lnTo>
                      <a:pt x="112" y="397"/>
                    </a:lnTo>
                    <a:lnTo>
                      <a:pt x="104" y="425"/>
                    </a:lnTo>
                    <a:lnTo>
                      <a:pt x="88" y="450"/>
                    </a:lnTo>
                    <a:lnTo>
                      <a:pt x="75" y="480"/>
                    </a:lnTo>
                    <a:lnTo>
                      <a:pt x="55" y="505"/>
                    </a:lnTo>
                    <a:lnTo>
                      <a:pt x="37" y="526"/>
                    </a:lnTo>
                    <a:lnTo>
                      <a:pt x="16" y="542"/>
                    </a:lnTo>
                    <a:lnTo>
                      <a:pt x="0" y="555"/>
                    </a:lnTo>
                    <a:lnTo>
                      <a:pt x="0" y="550"/>
                    </a:lnTo>
                    <a:lnTo>
                      <a:pt x="8" y="542"/>
                    </a:lnTo>
                    <a:lnTo>
                      <a:pt x="20" y="530"/>
                    </a:lnTo>
                    <a:lnTo>
                      <a:pt x="33" y="509"/>
                    </a:lnTo>
                    <a:lnTo>
                      <a:pt x="46" y="484"/>
                    </a:lnTo>
                    <a:lnTo>
                      <a:pt x="59" y="454"/>
                    </a:lnTo>
                    <a:lnTo>
                      <a:pt x="71" y="421"/>
                    </a:lnTo>
                    <a:lnTo>
                      <a:pt x="75" y="384"/>
                    </a:lnTo>
                    <a:lnTo>
                      <a:pt x="79" y="342"/>
                    </a:lnTo>
                    <a:lnTo>
                      <a:pt x="71" y="300"/>
                    </a:lnTo>
                    <a:lnTo>
                      <a:pt x="67" y="255"/>
                    </a:lnTo>
                    <a:lnTo>
                      <a:pt x="63" y="213"/>
                    </a:lnTo>
                    <a:lnTo>
                      <a:pt x="63" y="171"/>
                    </a:lnTo>
                    <a:lnTo>
                      <a:pt x="67" y="134"/>
                    </a:lnTo>
                    <a:lnTo>
                      <a:pt x="71" y="96"/>
                    </a:lnTo>
                    <a:lnTo>
                      <a:pt x="75" y="63"/>
                    </a:lnTo>
                    <a:lnTo>
                      <a:pt x="84" y="38"/>
                    </a:lnTo>
                    <a:lnTo>
                      <a:pt x="88" y="17"/>
                    </a:lnTo>
                    <a:lnTo>
                      <a:pt x="92" y="5"/>
                    </a:lnTo>
                    <a:lnTo>
                      <a:pt x="92" y="0"/>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54" name="Freeform 82"/>
              <p:cNvSpPr>
                <a:spLocks/>
              </p:cNvSpPr>
              <p:nvPr/>
            </p:nvSpPr>
            <p:spPr bwMode="auto">
              <a:xfrm>
                <a:off x="1563" y="1820"/>
                <a:ext cx="42" cy="56"/>
              </a:xfrm>
              <a:custGeom>
                <a:avLst/>
                <a:gdLst>
                  <a:gd name="T0" fmla="*/ 1296 w 1358"/>
                  <a:gd name="T1" fmla="*/ 5 h 1773"/>
                  <a:gd name="T2" fmla="*/ 1187 w 1358"/>
                  <a:gd name="T3" fmla="*/ 55 h 1773"/>
                  <a:gd name="T4" fmla="*/ 1103 w 1358"/>
                  <a:gd name="T5" fmla="*/ 134 h 1773"/>
                  <a:gd name="T6" fmla="*/ 1045 w 1358"/>
                  <a:gd name="T7" fmla="*/ 238 h 1773"/>
                  <a:gd name="T8" fmla="*/ 999 w 1358"/>
                  <a:gd name="T9" fmla="*/ 351 h 1773"/>
                  <a:gd name="T10" fmla="*/ 969 w 1358"/>
                  <a:gd name="T11" fmla="*/ 454 h 1773"/>
                  <a:gd name="T12" fmla="*/ 948 w 1358"/>
                  <a:gd name="T13" fmla="*/ 555 h 1773"/>
                  <a:gd name="T14" fmla="*/ 932 w 1358"/>
                  <a:gd name="T15" fmla="*/ 651 h 1773"/>
                  <a:gd name="T16" fmla="*/ 907 w 1358"/>
                  <a:gd name="T17" fmla="*/ 743 h 1773"/>
                  <a:gd name="T18" fmla="*/ 865 w 1358"/>
                  <a:gd name="T19" fmla="*/ 826 h 1773"/>
                  <a:gd name="T20" fmla="*/ 799 w 1358"/>
                  <a:gd name="T21" fmla="*/ 901 h 1773"/>
                  <a:gd name="T22" fmla="*/ 719 w 1358"/>
                  <a:gd name="T23" fmla="*/ 960 h 1773"/>
                  <a:gd name="T24" fmla="*/ 631 w 1358"/>
                  <a:gd name="T25" fmla="*/ 1009 h 1773"/>
                  <a:gd name="T26" fmla="*/ 535 w 1358"/>
                  <a:gd name="T27" fmla="*/ 1043 h 1773"/>
                  <a:gd name="T28" fmla="*/ 431 w 1358"/>
                  <a:gd name="T29" fmla="*/ 1072 h 1773"/>
                  <a:gd name="T30" fmla="*/ 296 w 1358"/>
                  <a:gd name="T31" fmla="*/ 1114 h 1773"/>
                  <a:gd name="T32" fmla="*/ 163 w 1358"/>
                  <a:gd name="T33" fmla="*/ 1222 h 1773"/>
                  <a:gd name="T34" fmla="*/ 67 w 1358"/>
                  <a:gd name="T35" fmla="*/ 1377 h 1773"/>
                  <a:gd name="T36" fmla="*/ 12 w 1358"/>
                  <a:gd name="T37" fmla="*/ 1544 h 1773"/>
                  <a:gd name="T38" fmla="*/ 0 w 1358"/>
                  <a:gd name="T39" fmla="*/ 1702 h 1773"/>
                  <a:gd name="T40" fmla="*/ 12 w 1358"/>
                  <a:gd name="T41" fmla="*/ 1761 h 1773"/>
                  <a:gd name="T42" fmla="*/ 29 w 1358"/>
                  <a:gd name="T43" fmla="*/ 1685 h 1773"/>
                  <a:gd name="T44" fmla="*/ 67 w 1358"/>
                  <a:gd name="T45" fmla="*/ 1568 h 1773"/>
                  <a:gd name="T46" fmla="*/ 129 w 1358"/>
                  <a:gd name="T47" fmla="*/ 1431 h 1773"/>
                  <a:gd name="T48" fmla="*/ 221 w 1358"/>
                  <a:gd name="T49" fmla="*/ 1310 h 1773"/>
                  <a:gd name="T50" fmla="*/ 339 w 1358"/>
                  <a:gd name="T51" fmla="*/ 1222 h 1773"/>
                  <a:gd name="T52" fmla="*/ 447 w 1358"/>
                  <a:gd name="T53" fmla="*/ 1156 h 1773"/>
                  <a:gd name="T54" fmla="*/ 543 w 1358"/>
                  <a:gd name="T55" fmla="*/ 1101 h 1773"/>
                  <a:gd name="T56" fmla="*/ 627 w 1358"/>
                  <a:gd name="T57" fmla="*/ 1056 h 1773"/>
                  <a:gd name="T58" fmla="*/ 693 w 1358"/>
                  <a:gd name="T59" fmla="*/ 1018 h 1773"/>
                  <a:gd name="T60" fmla="*/ 773 w 1358"/>
                  <a:gd name="T61" fmla="*/ 964 h 1773"/>
                  <a:gd name="T62" fmla="*/ 856 w 1358"/>
                  <a:gd name="T63" fmla="*/ 893 h 1773"/>
                  <a:gd name="T64" fmla="*/ 915 w 1358"/>
                  <a:gd name="T65" fmla="*/ 810 h 1773"/>
                  <a:gd name="T66" fmla="*/ 961 w 1358"/>
                  <a:gd name="T67" fmla="*/ 693 h 1773"/>
                  <a:gd name="T68" fmla="*/ 1016 w 1358"/>
                  <a:gd name="T69" fmla="*/ 518 h 1773"/>
                  <a:gd name="T70" fmla="*/ 1079 w 1358"/>
                  <a:gd name="T71" fmla="*/ 309 h 1773"/>
                  <a:gd name="T72" fmla="*/ 1157 w 1358"/>
                  <a:gd name="T73" fmla="*/ 159 h 1773"/>
                  <a:gd name="T74" fmla="*/ 1241 w 1358"/>
                  <a:gd name="T75" fmla="*/ 67 h 1773"/>
                  <a:gd name="T76" fmla="*/ 1312 w 1358"/>
                  <a:gd name="T77" fmla="*/ 17 h 1773"/>
                  <a:gd name="T78" fmla="*/ 1353 w 1358"/>
                  <a:gd name="T79" fmla="*/ 0 h 1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58" h="1773">
                    <a:moveTo>
                      <a:pt x="1358" y="0"/>
                    </a:moveTo>
                    <a:lnTo>
                      <a:pt x="1296" y="5"/>
                    </a:lnTo>
                    <a:lnTo>
                      <a:pt x="1237" y="26"/>
                    </a:lnTo>
                    <a:lnTo>
                      <a:pt x="1187" y="55"/>
                    </a:lnTo>
                    <a:lnTo>
                      <a:pt x="1145" y="92"/>
                    </a:lnTo>
                    <a:lnTo>
                      <a:pt x="1103" y="134"/>
                    </a:lnTo>
                    <a:lnTo>
                      <a:pt x="1073" y="184"/>
                    </a:lnTo>
                    <a:lnTo>
                      <a:pt x="1045" y="238"/>
                    </a:lnTo>
                    <a:lnTo>
                      <a:pt x="1020" y="296"/>
                    </a:lnTo>
                    <a:lnTo>
                      <a:pt x="999" y="351"/>
                    </a:lnTo>
                    <a:lnTo>
                      <a:pt x="981" y="409"/>
                    </a:lnTo>
                    <a:lnTo>
                      <a:pt x="969" y="454"/>
                    </a:lnTo>
                    <a:lnTo>
                      <a:pt x="961" y="505"/>
                    </a:lnTo>
                    <a:lnTo>
                      <a:pt x="948" y="555"/>
                    </a:lnTo>
                    <a:lnTo>
                      <a:pt x="944" y="605"/>
                    </a:lnTo>
                    <a:lnTo>
                      <a:pt x="932" y="651"/>
                    </a:lnTo>
                    <a:lnTo>
                      <a:pt x="924" y="697"/>
                    </a:lnTo>
                    <a:lnTo>
                      <a:pt x="907" y="743"/>
                    </a:lnTo>
                    <a:lnTo>
                      <a:pt x="891" y="788"/>
                    </a:lnTo>
                    <a:lnTo>
                      <a:pt x="865" y="826"/>
                    </a:lnTo>
                    <a:lnTo>
                      <a:pt x="836" y="864"/>
                    </a:lnTo>
                    <a:lnTo>
                      <a:pt x="799" y="901"/>
                    </a:lnTo>
                    <a:lnTo>
                      <a:pt x="760" y="935"/>
                    </a:lnTo>
                    <a:lnTo>
                      <a:pt x="719" y="960"/>
                    </a:lnTo>
                    <a:lnTo>
                      <a:pt x="673" y="985"/>
                    </a:lnTo>
                    <a:lnTo>
                      <a:pt x="631" y="1009"/>
                    </a:lnTo>
                    <a:lnTo>
                      <a:pt x="581" y="1026"/>
                    </a:lnTo>
                    <a:lnTo>
                      <a:pt x="535" y="1043"/>
                    </a:lnTo>
                    <a:lnTo>
                      <a:pt x="484" y="1060"/>
                    </a:lnTo>
                    <a:lnTo>
                      <a:pt x="431" y="1072"/>
                    </a:lnTo>
                    <a:lnTo>
                      <a:pt x="380" y="1085"/>
                    </a:lnTo>
                    <a:lnTo>
                      <a:pt x="296" y="1114"/>
                    </a:lnTo>
                    <a:lnTo>
                      <a:pt x="225" y="1164"/>
                    </a:lnTo>
                    <a:lnTo>
                      <a:pt x="163" y="1222"/>
                    </a:lnTo>
                    <a:lnTo>
                      <a:pt x="108" y="1298"/>
                    </a:lnTo>
                    <a:lnTo>
                      <a:pt x="67" y="1377"/>
                    </a:lnTo>
                    <a:lnTo>
                      <a:pt x="33" y="1460"/>
                    </a:lnTo>
                    <a:lnTo>
                      <a:pt x="12" y="1544"/>
                    </a:lnTo>
                    <a:lnTo>
                      <a:pt x="0" y="1627"/>
                    </a:lnTo>
                    <a:lnTo>
                      <a:pt x="0" y="1702"/>
                    </a:lnTo>
                    <a:lnTo>
                      <a:pt x="12" y="1773"/>
                    </a:lnTo>
                    <a:lnTo>
                      <a:pt x="12" y="1761"/>
                    </a:lnTo>
                    <a:lnTo>
                      <a:pt x="21" y="1732"/>
                    </a:lnTo>
                    <a:lnTo>
                      <a:pt x="29" y="1685"/>
                    </a:lnTo>
                    <a:lnTo>
                      <a:pt x="46" y="1631"/>
                    </a:lnTo>
                    <a:lnTo>
                      <a:pt x="67" y="1568"/>
                    </a:lnTo>
                    <a:lnTo>
                      <a:pt x="96" y="1498"/>
                    </a:lnTo>
                    <a:lnTo>
                      <a:pt x="129" y="1431"/>
                    </a:lnTo>
                    <a:lnTo>
                      <a:pt x="171" y="1364"/>
                    </a:lnTo>
                    <a:lnTo>
                      <a:pt x="221" y="1310"/>
                    </a:lnTo>
                    <a:lnTo>
                      <a:pt x="280" y="1259"/>
                    </a:lnTo>
                    <a:lnTo>
                      <a:pt x="339" y="1222"/>
                    </a:lnTo>
                    <a:lnTo>
                      <a:pt x="393" y="1189"/>
                    </a:lnTo>
                    <a:lnTo>
                      <a:pt x="447" y="1156"/>
                    </a:lnTo>
                    <a:lnTo>
                      <a:pt x="497" y="1126"/>
                    </a:lnTo>
                    <a:lnTo>
                      <a:pt x="543" y="1101"/>
                    </a:lnTo>
                    <a:lnTo>
                      <a:pt x="589" y="1077"/>
                    </a:lnTo>
                    <a:lnTo>
                      <a:pt x="627" y="1056"/>
                    </a:lnTo>
                    <a:lnTo>
                      <a:pt x="664" y="1035"/>
                    </a:lnTo>
                    <a:lnTo>
                      <a:pt x="693" y="1018"/>
                    </a:lnTo>
                    <a:lnTo>
                      <a:pt x="723" y="1001"/>
                    </a:lnTo>
                    <a:lnTo>
                      <a:pt x="773" y="964"/>
                    </a:lnTo>
                    <a:lnTo>
                      <a:pt x="819" y="931"/>
                    </a:lnTo>
                    <a:lnTo>
                      <a:pt x="856" y="893"/>
                    </a:lnTo>
                    <a:lnTo>
                      <a:pt x="885" y="855"/>
                    </a:lnTo>
                    <a:lnTo>
                      <a:pt x="915" y="810"/>
                    </a:lnTo>
                    <a:lnTo>
                      <a:pt x="940" y="755"/>
                    </a:lnTo>
                    <a:lnTo>
                      <a:pt x="961" y="693"/>
                    </a:lnTo>
                    <a:lnTo>
                      <a:pt x="987" y="614"/>
                    </a:lnTo>
                    <a:lnTo>
                      <a:pt x="1016" y="518"/>
                    </a:lnTo>
                    <a:lnTo>
                      <a:pt x="1045" y="405"/>
                    </a:lnTo>
                    <a:lnTo>
                      <a:pt x="1079" y="309"/>
                    </a:lnTo>
                    <a:lnTo>
                      <a:pt x="1116" y="225"/>
                    </a:lnTo>
                    <a:lnTo>
                      <a:pt x="1157" y="159"/>
                    </a:lnTo>
                    <a:lnTo>
                      <a:pt x="1200" y="108"/>
                    </a:lnTo>
                    <a:lnTo>
                      <a:pt x="1241" y="67"/>
                    </a:lnTo>
                    <a:lnTo>
                      <a:pt x="1279" y="38"/>
                    </a:lnTo>
                    <a:lnTo>
                      <a:pt x="1312" y="17"/>
                    </a:lnTo>
                    <a:lnTo>
                      <a:pt x="1337" y="9"/>
                    </a:lnTo>
                    <a:lnTo>
                      <a:pt x="1353" y="0"/>
                    </a:lnTo>
                    <a:lnTo>
                      <a:pt x="1358" y="0"/>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55" name="Freeform 83"/>
              <p:cNvSpPr>
                <a:spLocks/>
              </p:cNvSpPr>
              <p:nvPr/>
            </p:nvSpPr>
            <p:spPr bwMode="auto">
              <a:xfrm>
                <a:off x="1563" y="1820"/>
                <a:ext cx="42" cy="56"/>
              </a:xfrm>
              <a:custGeom>
                <a:avLst/>
                <a:gdLst>
                  <a:gd name="T0" fmla="*/ 1296 w 1358"/>
                  <a:gd name="T1" fmla="*/ 5 h 1773"/>
                  <a:gd name="T2" fmla="*/ 1187 w 1358"/>
                  <a:gd name="T3" fmla="*/ 55 h 1773"/>
                  <a:gd name="T4" fmla="*/ 1103 w 1358"/>
                  <a:gd name="T5" fmla="*/ 134 h 1773"/>
                  <a:gd name="T6" fmla="*/ 1045 w 1358"/>
                  <a:gd name="T7" fmla="*/ 238 h 1773"/>
                  <a:gd name="T8" fmla="*/ 999 w 1358"/>
                  <a:gd name="T9" fmla="*/ 351 h 1773"/>
                  <a:gd name="T10" fmla="*/ 969 w 1358"/>
                  <a:gd name="T11" fmla="*/ 454 h 1773"/>
                  <a:gd name="T12" fmla="*/ 948 w 1358"/>
                  <a:gd name="T13" fmla="*/ 555 h 1773"/>
                  <a:gd name="T14" fmla="*/ 932 w 1358"/>
                  <a:gd name="T15" fmla="*/ 651 h 1773"/>
                  <a:gd name="T16" fmla="*/ 907 w 1358"/>
                  <a:gd name="T17" fmla="*/ 743 h 1773"/>
                  <a:gd name="T18" fmla="*/ 865 w 1358"/>
                  <a:gd name="T19" fmla="*/ 826 h 1773"/>
                  <a:gd name="T20" fmla="*/ 799 w 1358"/>
                  <a:gd name="T21" fmla="*/ 901 h 1773"/>
                  <a:gd name="T22" fmla="*/ 719 w 1358"/>
                  <a:gd name="T23" fmla="*/ 960 h 1773"/>
                  <a:gd name="T24" fmla="*/ 631 w 1358"/>
                  <a:gd name="T25" fmla="*/ 1009 h 1773"/>
                  <a:gd name="T26" fmla="*/ 535 w 1358"/>
                  <a:gd name="T27" fmla="*/ 1043 h 1773"/>
                  <a:gd name="T28" fmla="*/ 431 w 1358"/>
                  <a:gd name="T29" fmla="*/ 1072 h 1773"/>
                  <a:gd name="T30" fmla="*/ 296 w 1358"/>
                  <a:gd name="T31" fmla="*/ 1114 h 1773"/>
                  <a:gd name="T32" fmla="*/ 163 w 1358"/>
                  <a:gd name="T33" fmla="*/ 1222 h 1773"/>
                  <a:gd name="T34" fmla="*/ 67 w 1358"/>
                  <a:gd name="T35" fmla="*/ 1377 h 1773"/>
                  <a:gd name="T36" fmla="*/ 12 w 1358"/>
                  <a:gd name="T37" fmla="*/ 1544 h 1773"/>
                  <a:gd name="T38" fmla="*/ 0 w 1358"/>
                  <a:gd name="T39" fmla="*/ 1702 h 1773"/>
                  <a:gd name="T40" fmla="*/ 12 w 1358"/>
                  <a:gd name="T41" fmla="*/ 1761 h 1773"/>
                  <a:gd name="T42" fmla="*/ 29 w 1358"/>
                  <a:gd name="T43" fmla="*/ 1685 h 1773"/>
                  <a:gd name="T44" fmla="*/ 67 w 1358"/>
                  <a:gd name="T45" fmla="*/ 1568 h 1773"/>
                  <a:gd name="T46" fmla="*/ 129 w 1358"/>
                  <a:gd name="T47" fmla="*/ 1431 h 1773"/>
                  <a:gd name="T48" fmla="*/ 221 w 1358"/>
                  <a:gd name="T49" fmla="*/ 1310 h 1773"/>
                  <a:gd name="T50" fmla="*/ 339 w 1358"/>
                  <a:gd name="T51" fmla="*/ 1222 h 1773"/>
                  <a:gd name="T52" fmla="*/ 447 w 1358"/>
                  <a:gd name="T53" fmla="*/ 1156 h 1773"/>
                  <a:gd name="T54" fmla="*/ 543 w 1358"/>
                  <a:gd name="T55" fmla="*/ 1101 h 1773"/>
                  <a:gd name="T56" fmla="*/ 627 w 1358"/>
                  <a:gd name="T57" fmla="*/ 1056 h 1773"/>
                  <a:gd name="T58" fmla="*/ 693 w 1358"/>
                  <a:gd name="T59" fmla="*/ 1018 h 1773"/>
                  <a:gd name="T60" fmla="*/ 773 w 1358"/>
                  <a:gd name="T61" fmla="*/ 964 h 1773"/>
                  <a:gd name="T62" fmla="*/ 856 w 1358"/>
                  <a:gd name="T63" fmla="*/ 893 h 1773"/>
                  <a:gd name="T64" fmla="*/ 915 w 1358"/>
                  <a:gd name="T65" fmla="*/ 810 h 1773"/>
                  <a:gd name="T66" fmla="*/ 961 w 1358"/>
                  <a:gd name="T67" fmla="*/ 693 h 1773"/>
                  <a:gd name="T68" fmla="*/ 1016 w 1358"/>
                  <a:gd name="T69" fmla="*/ 518 h 1773"/>
                  <a:gd name="T70" fmla="*/ 1079 w 1358"/>
                  <a:gd name="T71" fmla="*/ 309 h 1773"/>
                  <a:gd name="T72" fmla="*/ 1157 w 1358"/>
                  <a:gd name="T73" fmla="*/ 159 h 1773"/>
                  <a:gd name="T74" fmla="*/ 1241 w 1358"/>
                  <a:gd name="T75" fmla="*/ 67 h 1773"/>
                  <a:gd name="T76" fmla="*/ 1312 w 1358"/>
                  <a:gd name="T77" fmla="*/ 17 h 1773"/>
                  <a:gd name="T78" fmla="*/ 1353 w 1358"/>
                  <a:gd name="T79" fmla="*/ 0 h 1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58" h="1773">
                    <a:moveTo>
                      <a:pt x="1358" y="0"/>
                    </a:moveTo>
                    <a:lnTo>
                      <a:pt x="1296" y="5"/>
                    </a:lnTo>
                    <a:lnTo>
                      <a:pt x="1237" y="26"/>
                    </a:lnTo>
                    <a:lnTo>
                      <a:pt x="1187" y="55"/>
                    </a:lnTo>
                    <a:lnTo>
                      <a:pt x="1145" y="92"/>
                    </a:lnTo>
                    <a:lnTo>
                      <a:pt x="1103" y="134"/>
                    </a:lnTo>
                    <a:lnTo>
                      <a:pt x="1073" y="184"/>
                    </a:lnTo>
                    <a:lnTo>
                      <a:pt x="1045" y="238"/>
                    </a:lnTo>
                    <a:lnTo>
                      <a:pt x="1020" y="296"/>
                    </a:lnTo>
                    <a:lnTo>
                      <a:pt x="999" y="351"/>
                    </a:lnTo>
                    <a:lnTo>
                      <a:pt x="981" y="409"/>
                    </a:lnTo>
                    <a:lnTo>
                      <a:pt x="969" y="454"/>
                    </a:lnTo>
                    <a:lnTo>
                      <a:pt x="961" y="505"/>
                    </a:lnTo>
                    <a:lnTo>
                      <a:pt x="948" y="555"/>
                    </a:lnTo>
                    <a:lnTo>
                      <a:pt x="944" y="605"/>
                    </a:lnTo>
                    <a:lnTo>
                      <a:pt x="932" y="651"/>
                    </a:lnTo>
                    <a:lnTo>
                      <a:pt x="924" y="697"/>
                    </a:lnTo>
                    <a:lnTo>
                      <a:pt x="907" y="743"/>
                    </a:lnTo>
                    <a:lnTo>
                      <a:pt x="891" y="788"/>
                    </a:lnTo>
                    <a:lnTo>
                      <a:pt x="865" y="826"/>
                    </a:lnTo>
                    <a:lnTo>
                      <a:pt x="836" y="864"/>
                    </a:lnTo>
                    <a:lnTo>
                      <a:pt x="799" y="901"/>
                    </a:lnTo>
                    <a:lnTo>
                      <a:pt x="760" y="935"/>
                    </a:lnTo>
                    <a:lnTo>
                      <a:pt x="719" y="960"/>
                    </a:lnTo>
                    <a:lnTo>
                      <a:pt x="673" y="985"/>
                    </a:lnTo>
                    <a:lnTo>
                      <a:pt x="631" y="1009"/>
                    </a:lnTo>
                    <a:lnTo>
                      <a:pt x="581" y="1026"/>
                    </a:lnTo>
                    <a:lnTo>
                      <a:pt x="535" y="1043"/>
                    </a:lnTo>
                    <a:lnTo>
                      <a:pt x="484" y="1060"/>
                    </a:lnTo>
                    <a:lnTo>
                      <a:pt x="431" y="1072"/>
                    </a:lnTo>
                    <a:lnTo>
                      <a:pt x="380" y="1085"/>
                    </a:lnTo>
                    <a:lnTo>
                      <a:pt x="296" y="1114"/>
                    </a:lnTo>
                    <a:lnTo>
                      <a:pt x="225" y="1164"/>
                    </a:lnTo>
                    <a:lnTo>
                      <a:pt x="163" y="1222"/>
                    </a:lnTo>
                    <a:lnTo>
                      <a:pt x="108" y="1298"/>
                    </a:lnTo>
                    <a:lnTo>
                      <a:pt x="67" y="1377"/>
                    </a:lnTo>
                    <a:lnTo>
                      <a:pt x="33" y="1460"/>
                    </a:lnTo>
                    <a:lnTo>
                      <a:pt x="12" y="1544"/>
                    </a:lnTo>
                    <a:lnTo>
                      <a:pt x="0" y="1627"/>
                    </a:lnTo>
                    <a:lnTo>
                      <a:pt x="0" y="1702"/>
                    </a:lnTo>
                    <a:lnTo>
                      <a:pt x="12" y="1773"/>
                    </a:lnTo>
                    <a:lnTo>
                      <a:pt x="12" y="1761"/>
                    </a:lnTo>
                    <a:lnTo>
                      <a:pt x="21" y="1732"/>
                    </a:lnTo>
                    <a:lnTo>
                      <a:pt x="29" y="1685"/>
                    </a:lnTo>
                    <a:lnTo>
                      <a:pt x="46" y="1631"/>
                    </a:lnTo>
                    <a:lnTo>
                      <a:pt x="67" y="1568"/>
                    </a:lnTo>
                    <a:lnTo>
                      <a:pt x="96" y="1498"/>
                    </a:lnTo>
                    <a:lnTo>
                      <a:pt x="129" y="1431"/>
                    </a:lnTo>
                    <a:lnTo>
                      <a:pt x="171" y="1364"/>
                    </a:lnTo>
                    <a:lnTo>
                      <a:pt x="221" y="1310"/>
                    </a:lnTo>
                    <a:lnTo>
                      <a:pt x="280" y="1259"/>
                    </a:lnTo>
                    <a:lnTo>
                      <a:pt x="339" y="1222"/>
                    </a:lnTo>
                    <a:lnTo>
                      <a:pt x="393" y="1189"/>
                    </a:lnTo>
                    <a:lnTo>
                      <a:pt x="447" y="1156"/>
                    </a:lnTo>
                    <a:lnTo>
                      <a:pt x="497" y="1126"/>
                    </a:lnTo>
                    <a:lnTo>
                      <a:pt x="543" y="1101"/>
                    </a:lnTo>
                    <a:lnTo>
                      <a:pt x="589" y="1077"/>
                    </a:lnTo>
                    <a:lnTo>
                      <a:pt x="627" y="1056"/>
                    </a:lnTo>
                    <a:lnTo>
                      <a:pt x="664" y="1035"/>
                    </a:lnTo>
                    <a:lnTo>
                      <a:pt x="693" y="1018"/>
                    </a:lnTo>
                    <a:lnTo>
                      <a:pt x="723" y="1001"/>
                    </a:lnTo>
                    <a:lnTo>
                      <a:pt x="773" y="964"/>
                    </a:lnTo>
                    <a:lnTo>
                      <a:pt x="819" y="931"/>
                    </a:lnTo>
                    <a:lnTo>
                      <a:pt x="856" y="893"/>
                    </a:lnTo>
                    <a:lnTo>
                      <a:pt x="885" y="855"/>
                    </a:lnTo>
                    <a:lnTo>
                      <a:pt x="915" y="810"/>
                    </a:lnTo>
                    <a:lnTo>
                      <a:pt x="940" y="755"/>
                    </a:lnTo>
                    <a:lnTo>
                      <a:pt x="961" y="693"/>
                    </a:lnTo>
                    <a:lnTo>
                      <a:pt x="987" y="614"/>
                    </a:lnTo>
                    <a:lnTo>
                      <a:pt x="1016" y="518"/>
                    </a:lnTo>
                    <a:lnTo>
                      <a:pt x="1045" y="405"/>
                    </a:lnTo>
                    <a:lnTo>
                      <a:pt x="1079" y="309"/>
                    </a:lnTo>
                    <a:lnTo>
                      <a:pt x="1116" y="225"/>
                    </a:lnTo>
                    <a:lnTo>
                      <a:pt x="1157" y="159"/>
                    </a:lnTo>
                    <a:lnTo>
                      <a:pt x="1200" y="108"/>
                    </a:lnTo>
                    <a:lnTo>
                      <a:pt x="1241" y="67"/>
                    </a:lnTo>
                    <a:lnTo>
                      <a:pt x="1279" y="38"/>
                    </a:lnTo>
                    <a:lnTo>
                      <a:pt x="1312" y="17"/>
                    </a:lnTo>
                    <a:lnTo>
                      <a:pt x="1337" y="9"/>
                    </a:lnTo>
                    <a:lnTo>
                      <a:pt x="1353" y="0"/>
                    </a:lnTo>
                    <a:lnTo>
                      <a:pt x="1358" y="0"/>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56" name="Freeform 84"/>
              <p:cNvSpPr>
                <a:spLocks/>
              </p:cNvSpPr>
              <p:nvPr/>
            </p:nvSpPr>
            <p:spPr bwMode="auto">
              <a:xfrm>
                <a:off x="1578" y="1831"/>
                <a:ext cx="12" cy="6"/>
              </a:xfrm>
              <a:custGeom>
                <a:avLst/>
                <a:gdLst>
                  <a:gd name="T0" fmla="*/ 0 w 384"/>
                  <a:gd name="T1" fmla="*/ 201 h 201"/>
                  <a:gd name="T2" fmla="*/ 8 w 384"/>
                  <a:gd name="T3" fmla="*/ 193 h 201"/>
                  <a:gd name="T4" fmla="*/ 30 w 384"/>
                  <a:gd name="T5" fmla="*/ 188 h 201"/>
                  <a:gd name="T6" fmla="*/ 67 w 384"/>
                  <a:gd name="T7" fmla="*/ 184 h 201"/>
                  <a:gd name="T8" fmla="*/ 110 w 384"/>
                  <a:gd name="T9" fmla="*/ 180 h 201"/>
                  <a:gd name="T10" fmla="*/ 159 w 384"/>
                  <a:gd name="T11" fmla="*/ 176 h 201"/>
                  <a:gd name="T12" fmla="*/ 210 w 384"/>
                  <a:gd name="T13" fmla="*/ 176 h 201"/>
                  <a:gd name="T14" fmla="*/ 263 w 384"/>
                  <a:gd name="T15" fmla="*/ 176 h 201"/>
                  <a:gd name="T16" fmla="*/ 310 w 384"/>
                  <a:gd name="T17" fmla="*/ 180 h 201"/>
                  <a:gd name="T18" fmla="*/ 351 w 384"/>
                  <a:gd name="T19" fmla="*/ 184 h 201"/>
                  <a:gd name="T20" fmla="*/ 384 w 384"/>
                  <a:gd name="T21" fmla="*/ 193 h 201"/>
                  <a:gd name="T22" fmla="*/ 376 w 384"/>
                  <a:gd name="T23" fmla="*/ 193 h 201"/>
                  <a:gd name="T24" fmla="*/ 347 w 384"/>
                  <a:gd name="T25" fmla="*/ 184 h 201"/>
                  <a:gd name="T26" fmla="*/ 302 w 384"/>
                  <a:gd name="T27" fmla="*/ 176 h 201"/>
                  <a:gd name="T28" fmla="*/ 251 w 384"/>
                  <a:gd name="T29" fmla="*/ 159 h 201"/>
                  <a:gd name="T30" fmla="*/ 200 w 384"/>
                  <a:gd name="T31" fmla="*/ 143 h 201"/>
                  <a:gd name="T32" fmla="*/ 147 w 384"/>
                  <a:gd name="T33" fmla="*/ 121 h 201"/>
                  <a:gd name="T34" fmla="*/ 104 w 384"/>
                  <a:gd name="T35" fmla="*/ 96 h 201"/>
                  <a:gd name="T36" fmla="*/ 71 w 384"/>
                  <a:gd name="T37" fmla="*/ 67 h 201"/>
                  <a:gd name="T38" fmla="*/ 59 w 384"/>
                  <a:gd name="T39" fmla="*/ 34 h 201"/>
                  <a:gd name="T40" fmla="*/ 71 w 384"/>
                  <a:gd name="T41" fmla="*/ 0 h 201"/>
                  <a:gd name="T42" fmla="*/ 67 w 384"/>
                  <a:gd name="T43" fmla="*/ 0 h 201"/>
                  <a:gd name="T44" fmla="*/ 63 w 384"/>
                  <a:gd name="T45" fmla="*/ 9 h 201"/>
                  <a:gd name="T46" fmla="*/ 55 w 384"/>
                  <a:gd name="T47" fmla="*/ 17 h 201"/>
                  <a:gd name="T48" fmla="*/ 46 w 384"/>
                  <a:gd name="T49" fmla="*/ 34 h 201"/>
                  <a:gd name="T50" fmla="*/ 38 w 384"/>
                  <a:gd name="T51" fmla="*/ 51 h 201"/>
                  <a:gd name="T52" fmla="*/ 26 w 384"/>
                  <a:gd name="T53" fmla="*/ 72 h 201"/>
                  <a:gd name="T54" fmla="*/ 18 w 384"/>
                  <a:gd name="T55" fmla="*/ 101 h 201"/>
                  <a:gd name="T56" fmla="*/ 8 w 384"/>
                  <a:gd name="T57" fmla="*/ 129 h 201"/>
                  <a:gd name="T58" fmla="*/ 0 w 384"/>
                  <a:gd name="T59" fmla="*/ 164 h 201"/>
                  <a:gd name="T60" fmla="*/ 0 w 384"/>
                  <a:gd name="T61" fmla="*/ 2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4" h="201">
                    <a:moveTo>
                      <a:pt x="0" y="201"/>
                    </a:moveTo>
                    <a:lnTo>
                      <a:pt x="8" y="193"/>
                    </a:lnTo>
                    <a:lnTo>
                      <a:pt x="30" y="188"/>
                    </a:lnTo>
                    <a:lnTo>
                      <a:pt x="67" y="184"/>
                    </a:lnTo>
                    <a:lnTo>
                      <a:pt x="110" y="180"/>
                    </a:lnTo>
                    <a:lnTo>
                      <a:pt x="159" y="176"/>
                    </a:lnTo>
                    <a:lnTo>
                      <a:pt x="210" y="176"/>
                    </a:lnTo>
                    <a:lnTo>
                      <a:pt x="263" y="176"/>
                    </a:lnTo>
                    <a:lnTo>
                      <a:pt x="310" y="180"/>
                    </a:lnTo>
                    <a:lnTo>
                      <a:pt x="351" y="184"/>
                    </a:lnTo>
                    <a:lnTo>
                      <a:pt x="384" y="193"/>
                    </a:lnTo>
                    <a:lnTo>
                      <a:pt x="376" y="193"/>
                    </a:lnTo>
                    <a:lnTo>
                      <a:pt x="347" y="184"/>
                    </a:lnTo>
                    <a:lnTo>
                      <a:pt x="302" y="176"/>
                    </a:lnTo>
                    <a:lnTo>
                      <a:pt x="251" y="159"/>
                    </a:lnTo>
                    <a:lnTo>
                      <a:pt x="200" y="143"/>
                    </a:lnTo>
                    <a:lnTo>
                      <a:pt x="147" y="121"/>
                    </a:lnTo>
                    <a:lnTo>
                      <a:pt x="104" y="96"/>
                    </a:lnTo>
                    <a:lnTo>
                      <a:pt x="71" y="67"/>
                    </a:lnTo>
                    <a:lnTo>
                      <a:pt x="59" y="34"/>
                    </a:lnTo>
                    <a:lnTo>
                      <a:pt x="71" y="0"/>
                    </a:lnTo>
                    <a:lnTo>
                      <a:pt x="67" y="0"/>
                    </a:lnTo>
                    <a:lnTo>
                      <a:pt x="63" y="9"/>
                    </a:lnTo>
                    <a:lnTo>
                      <a:pt x="55" y="17"/>
                    </a:lnTo>
                    <a:lnTo>
                      <a:pt x="46" y="34"/>
                    </a:lnTo>
                    <a:lnTo>
                      <a:pt x="38" y="51"/>
                    </a:lnTo>
                    <a:lnTo>
                      <a:pt x="26" y="72"/>
                    </a:lnTo>
                    <a:lnTo>
                      <a:pt x="18" y="101"/>
                    </a:lnTo>
                    <a:lnTo>
                      <a:pt x="8" y="129"/>
                    </a:lnTo>
                    <a:lnTo>
                      <a:pt x="0" y="164"/>
                    </a:lnTo>
                    <a:lnTo>
                      <a:pt x="0" y="201"/>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57" name="Freeform 85"/>
              <p:cNvSpPr>
                <a:spLocks/>
              </p:cNvSpPr>
              <p:nvPr/>
            </p:nvSpPr>
            <p:spPr bwMode="auto">
              <a:xfrm>
                <a:off x="1578" y="1831"/>
                <a:ext cx="12" cy="6"/>
              </a:xfrm>
              <a:custGeom>
                <a:avLst/>
                <a:gdLst>
                  <a:gd name="T0" fmla="*/ 0 w 384"/>
                  <a:gd name="T1" fmla="*/ 201 h 201"/>
                  <a:gd name="T2" fmla="*/ 8 w 384"/>
                  <a:gd name="T3" fmla="*/ 193 h 201"/>
                  <a:gd name="T4" fmla="*/ 30 w 384"/>
                  <a:gd name="T5" fmla="*/ 188 h 201"/>
                  <a:gd name="T6" fmla="*/ 67 w 384"/>
                  <a:gd name="T7" fmla="*/ 184 h 201"/>
                  <a:gd name="T8" fmla="*/ 110 w 384"/>
                  <a:gd name="T9" fmla="*/ 180 h 201"/>
                  <a:gd name="T10" fmla="*/ 159 w 384"/>
                  <a:gd name="T11" fmla="*/ 176 h 201"/>
                  <a:gd name="T12" fmla="*/ 210 w 384"/>
                  <a:gd name="T13" fmla="*/ 176 h 201"/>
                  <a:gd name="T14" fmla="*/ 263 w 384"/>
                  <a:gd name="T15" fmla="*/ 176 h 201"/>
                  <a:gd name="T16" fmla="*/ 310 w 384"/>
                  <a:gd name="T17" fmla="*/ 180 h 201"/>
                  <a:gd name="T18" fmla="*/ 351 w 384"/>
                  <a:gd name="T19" fmla="*/ 184 h 201"/>
                  <a:gd name="T20" fmla="*/ 384 w 384"/>
                  <a:gd name="T21" fmla="*/ 193 h 201"/>
                  <a:gd name="T22" fmla="*/ 376 w 384"/>
                  <a:gd name="T23" fmla="*/ 193 h 201"/>
                  <a:gd name="T24" fmla="*/ 347 w 384"/>
                  <a:gd name="T25" fmla="*/ 184 h 201"/>
                  <a:gd name="T26" fmla="*/ 302 w 384"/>
                  <a:gd name="T27" fmla="*/ 176 h 201"/>
                  <a:gd name="T28" fmla="*/ 251 w 384"/>
                  <a:gd name="T29" fmla="*/ 159 h 201"/>
                  <a:gd name="T30" fmla="*/ 200 w 384"/>
                  <a:gd name="T31" fmla="*/ 143 h 201"/>
                  <a:gd name="T32" fmla="*/ 147 w 384"/>
                  <a:gd name="T33" fmla="*/ 121 h 201"/>
                  <a:gd name="T34" fmla="*/ 104 w 384"/>
                  <a:gd name="T35" fmla="*/ 96 h 201"/>
                  <a:gd name="T36" fmla="*/ 71 w 384"/>
                  <a:gd name="T37" fmla="*/ 67 h 201"/>
                  <a:gd name="T38" fmla="*/ 59 w 384"/>
                  <a:gd name="T39" fmla="*/ 34 h 201"/>
                  <a:gd name="T40" fmla="*/ 71 w 384"/>
                  <a:gd name="T41" fmla="*/ 0 h 201"/>
                  <a:gd name="T42" fmla="*/ 67 w 384"/>
                  <a:gd name="T43" fmla="*/ 0 h 201"/>
                  <a:gd name="T44" fmla="*/ 63 w 384"/>
                  <a:gd name="T45" fmla="*/ 9 h 201"/>
                  <a:gd name="T46" fmla="*/ 55 w 384"/>
                  <a:gd name="T47" fmla="*/ 17 h 201"/>
                  <a:gd name="T48" fmla="*/ 46 w 384"/>
                  <a:gd name="T49" fmla="*/ 34 h 201"/>
                  <a:gd name="T50" fmla="*/ 38 w 384"/>
                  <a:gd name="T51" fmla="*/ 51 h 201"/>
                  <a:gd name="T52" fmla="*/ 26 w 384"/>
                  <a:gd name="T53" fmla="*/ 72 h 201"/>
                  <a:gd name="T54" fmla="*/ 18 w 384"/>
                  <a:gd name="T55" fmla="*/ 101 h 201"/>
                  <a:gd name="T56" fmla="*/ 8 w 384"/>
                  <a:gd name="T57" fmla="*/ 129 h 201"/>
                  <a:gd name="T58" fmla="*/ 0 w 384"/>
                  <a:gd name="T59" fmla="*/ 164 h 201"/>
                  <a:gd name="T60" fmla="*/ 0 w 384"/>
                  <a:gd name="T61" fmla="*/ 2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4" h="201">
                    <a:moveTo>
                      <a:pt x="0" y="201"/>
                    </a:moveTo>
                    <a:lnTo>
                      <a:pt x="8" y="193"/>
                    </a:lnTo>
                    <a:lnTo>
                      <a:pt x="30" y="188"/>
                    </a:lnTo>
                    <a:lnTo>
                      <a:pt x="67" y="184"/>
                    </a:lnTo>
                    <a:lnTo>
                      <a:pt x="110" y="180"/>
                    </a:lnTo>
                    <a:lnTo>
                      <a:pt x="159" y="176"/>
                    </a:lnTo>
                    <a:lnTo>
                      <a:pt x="210" y="176"/>
                    </a:lnTo>
                    <a:lnTo>
                      <a:pt x="263" y="176"/>
                    </a:lnTo>
                    <a:lnTo>
                      <a:pt x="310" y="180"/>
                    </a:lnTo>
                    <a:lnTo>
                      <a:pt x="351" y="184"/>
                    </a:lnTo>
                    <a:lnTo>
                      <a:pt x="384" y="193"/>
                    </a:lnTo>
                    <a:lnTo>
                      <a:pt x="376" y="193"/>
                    </a:lnTo>
                    <a:lnTo>
                      <a:pt x="347" y="184"/>
                    </a:lnTo>
                    <a:lnTo>
                      <a:pt x="302" y="176"/>
                    </a:lnTo>
                    <a:lnTo>
                      <a:pt x="251" y="159"/>
                    </a:lnTo>
                    <a:lnTo>
                      <a:pt x="200" y="143"/>
                    </a:lnTo>
                    <a:lnTo>
                      <a:pt x="147" y="121"/>
                    </a:lnTo>
                    <a:lnTo>
                      <a:pt x="104" y="96"/>
                    </a:lnTo>
                    <a:lnTo>
                      <a:pt x="71" y="67"/>
                    </a:lnTo>
                    <a:lnTo>
                      <a:pt x="59" y="34"/>
                    </a:lnTo>
                    <a:lnTo>
                      <a:pt x="71" y="0"/>
                    </a:lnTo>
                    <a:lnTo>
                      <a:pt x="67" y="0"/>
                    </a:lnTo>
                    <a:lnTo>
                      <a:pt x="63" y="9"/>
                    </a:lnTo>
                    <a:lnTo>
                      <a:pt x="55" y="17"/>
                    </a:lnTo>
                    <a:lnTo>
                      <a:pt x="46" y="34"/>
                    </a:lnTo>
                    <a:lnTo>
                      <a:pt x="38" y="51"/>
                    </a:lnTo>
                    <a:lnTo>
                      <a:pt x="26" y="72"/>
                    </a:lnTo>
                    <a:lnTo>
                      <a:pt x="18" y="101"/>
                    </a:lnTo>
                    <a:lnTo>
                      <a:pt x="8" y="129"/>
                    </a:lnTo>
                    <a:lnTo>
                      <a:pt x="0" y="164"/>
                    </a:lnTo>
                    <a:lnTo>
                      <a:pt x="0" y="201"/>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58" name="Freeform 86"/>
              <p:cNvSpPr>
                <a:spLocks/>
              </p:cNvSpPr>
              <p:nvPr/>
            </p:nvSpPr>
            <p:spPr bwMode="auto">
              <a:xfrm>
                <a:off x="1607" y="1804"/>
                <a:ext cx="30" cy="20"/>
              </a:xfrm>
              <a:custGeom>
                <a:avLst/>
                <a:gdLst>
                  <a:gd name="T0" fmla="*/ 643 w 974"/>
                  <a:gd name="T1" fmla="*/ 129 h 643"/>
                  <a:gd name="T2" fmla="*/ 664 w 974"/>
                  <a:gd name="T3" fmla="*/ 109 h 643"/>
                  <a:gd name="T4" fmla="*/ 689 w 974"/>
                  <a:gd name="T5" fmla="*/ 88 h 643"/>
                  <a:gd name="T6" fmla="*/ 715 w 974"/>
                  <a:gd name="T7" fmla="*/ 67 h 643"/>
                  <a:gd name="T8" fmla="*/ 748 w 974"/>
                  <a:gd name="T9" fmla="*/ 50 h 643"/>
                  <a:gd name="T10" fmla="*/ 781 w 974"/>
                  <a:gd name="T11" fmla="*/ 33 h 643"/>
                  <a:gd name="T12" fmla="*/ 815 w 974"/>
                  <a:gd name="T13" fmla="*/ 21 h 643"/>
                  <a:gd name="T14" fmla="*/ 852 w 974"/>
                  <a:gd name="T15" fmla="*/ 13 h 643"/>
                  <a:gd name="T16" fmla="*/ 890 w 974"/>
                  <a:gd name="T17" fmla="*/ 4 h 643"/>
                  <a:gd name="T18" fmla="*/ 932 w 974"/>
                  <a:gd name="T19" fmla="*/ 4 h 643"/>
                  <a:gd name="T20" fmla="*/ 974 w 974"/>
                  <a:gd name="T21" fmla="*/ 4 h 643"/>
                  <a:gd name="T22" fmla="*/ 886 w 974"/>
                  <a:gd name="T23" fmla="*/ 0 h 643"/>
                  <a:gd name="T24" fmla="*/ 811 w 974"/>
                  <a:gd name="T25" fmla="*/ 0 h 643"/>
                  <a:gd name="T26" fmla="*/ 739 w 974"/>
                  <a:gd name="T27" fmla="*/ 13 h 643"/>
                  <a:gd name="T28" fmla="*/ 672 w 974"/>
                  <a:gd name="T29" fmla="*/ 33 h 643"/>
                  <a:gd name="T30" fmla="*/ 619 w 974"/>
                  <a:gd name="T31" fmla="*/ 67 h 643"/>
                  <a:gd name="T32" fmla="*/ 568 w 974"/>
                  <a:gd name="T33" fmla="*/ 109 h 643"/>
                  <a:gd name="T34" fmla="*/ 522 w 974"/>
                  <a:gd name="T35" fmla="*/ 158 h 643"/>
                  <a:gd name="T36" fmla="*/ 480 w 974"/>
                  <a:gd name="T37" fmla="*/ 225 h 643"/>
                  <a:gd name="T38" fmla="*/ 443 w 974"/>
                  <a:gd name="T39" fmla="*/ 297 h 643"/>
                  <a:gd name="T40" fmla="*/ 414 w 974"/>
                  <a:gd name="T41" fmla="*/ 379 h 643"/>
                  <a:gd name="T42" fmla="*/ 363 w 974"/>
                  <a:gd name="T43" fmla="*/ 379 h 643"/>
                  <a:gd name="T44" fmla="*/ 313 w 974"/>
                  <a:gd name="T45" fmla="*/ 388 h 643"/>
                  <a:gd name="T46" fmla="*/ 263 w 974"/>
                  <a:gd name="T47" fmla="*/ 400 h 643"/>
                  <a:gd name="T48" fmla="*/ 217 w 974"/>
                  <a:gd name="T49" fmla="*/ 422 h 643"/>
                  <a:gd name="T50" fmla="*/ 175 w 974"/>
                  <a:gd name="T51" fmla="*/ 447 h 643"/>
                  <a:gd name="T52" fmla="*/ 134 w 974"/>
                  <a:gd name="T53" fmla="*/ 475 h 643"/>
                  <a:gd name="T54" fmla="*/ 96 w 974"/>
                  <a:gd name="T55" fmla="*/ 513 h 643"/>
                  <a:gd name="T56" fmla="*/ 59 w 974"/>
                  <a:gd name="T57" fmla="*/ 551 h 643"/>
                  <a:gd name="T58" fmla="*/ 29 w 974"/>
                  <a:gd name="T59" fmla="*/ 596 h 643"/>
                  <a:gd name="T60" fmla="*/ 0 w 974"/>
                  <a:gd name="T61" fmla="*/ 643 h 643"/>
                  <a:gd name="T62" fmla="*/ 4 w 974"/>
                  <a:gd name="T63" fmla="*/ 639 h 643"/>
                  <a:gd name="T64" fmla="*/ 12 w 974"/>
                  <a:gd name="T65" fmla="*/ 629 h 643"/>
                  <a:gd name="T66" fmla="*/ 24 w 974"/>
                  <a:gd name="T67" fmla="*/ 621 h 643"/>
                  <a:gd name="T68" fmla="*/ 42 w 974"/>
                  <a:gd name="T69" fmla="*/ 605 h 643"/>
                  <a:gd name="T70" fmla="*/ 67 w 974"/>
                  <a:gd name="T71" fmla="*/ 588 h 643"/>
                  <a:gd name="T72" fmla="*/ 92 w 974"/>
                  <a:gd name="T73" fmla="*/ 572 h 643"/>
                  <a:gd name="T74" fmla="*/ 125 w 974"/>
                  <a:gd name="T75" fmla="*/ 551 h 643"/>
                  <a:gd name="T76" fmla="*/ 163 w 974"/>
                  <a:gd name="T77" fmla="*/ 530 h 643"/>
                  <a:gd name="T78" fmla="*/ 200 w 974"/>
                  <a:gd name="T79" fmla="*/ 509 h 643"/>
                  <a:gd name="T80" fmla="*/ 247 w 974"/>
                  <a:gd name="T81" fmla="*/ 488 h 643"/>
                  <a:gd name="T82" fmla="*/ 267 w 974"/>
                  <a:gd name="T83" fmla="*/ 480 h 643"/>
                  <a:gd name="T84" fmla="*/ 288 w 974"/>
                  <a:gd name="T85" fmla="*/ 475 h 643"/>
                  <a:gd name="T86" fmla="*/ 309 w 974"/>
                  <a:gd name="T87" fmla="*/ 471 h 643"/>
                  <a:gd name="T88" fmla="*/ 334 w 974"/>
                  <a:gd name="T89" fmla="*/ 471 h 643"/>
                  <a:gd name="T90" fmla="*/ 359 w 974"/>
                  <a:gd name="T91" fmla="*/ 471 h 643"/>
                  <a:gd name="T92" fmla="*/ 384 w 974"/>
                  <a:gd name="T93" fmla="*/ 471 h 643"/>
                  <a:gd name="T94" fmla="*/ 405 w 974"/>
                  <a:gd name="T95" fmla="*/ 467 h 643"/>
                  <a:gd name="T96" fmla="*/ 431 w 974"/>
                  <a:gd name="T97" fmla="*/ 463 h 643"/>
                  <a:gd name="T98" fmla="*/ 455 w 974"/>
                  <a:gd name="T99" fmla="*/ 455 h 643"/>
                  <a:gd name="T100" fmla="*/ 476 w 974"/>
                  <a:gd name="T101" fmla="*/ 442 h 643"/>
                  <a:gd name="T102" fmla="*/ 493 w 974"/>
                  <a:gd name="T103" fmla="*/ 430 h 643"/>
                  <a:gd name="T104" fmla="*/ 506 w 974"/>
                  <a:gd name="T105" fmla="*/ 404 h 643"/>
                  <a:gd name="T106" fmla="*/ 518 w 974"/>
                  <a:gd name="T107" fmla="*/ 379 h 643"/>
                  <a:gd name="T108" fmla="*/ 531 w 974"/>
                  <a:gd name="T109" fmla="*/ 346 h 643"/>
                  <a:gd name="T110" fmla="*/ 543 w 974"/>
                  <a:gd name="T111" fmla="*/ 313 h 643"/>
                  <a:gd name="T112" fmla="*/ 556 w 974"/>
                  <a:gd name="T113" fmla="*/ 275 h 643"/>
                  <a:gd name="T114" fmla="*/ 568 w 974"/>
                  <a:gd name="T115" fmla="*/ 238 h 643"/>
                  <a:gd name="T116" fmla="*/ 589 w 974"/>
                  <a:gd name="T117" fmla="*/ 201 h 643"/>
                  <a:gd name="T118" fmla="*/ 614 w 974"/>
                  <a:gd name="T119" fmla="*/ 162 h 643"/>
                  <a:gd name="T120" fmla="*/ 643 w 974"/>
                  <a:gd name="T121" fmla="*/ 129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74" h="643">
                    <a:moveTo>
                      <a:pt x="643" y="129"/>
                    </a:moveTo>
                    <a:lnTo>
                      <a:pt x="664" y="109"/>
                    </a:lnTo>
                    <a:lnTo>
                      <a:pt x="689" y="88"/>
                    </a:lnTo>
                    <a:lnTo>
                      <a:pt x="715" y="67"/>
                    </a:lnTo>
                    <a:lnTo>
                      <a:pt x="748" y="50"/>
                    </a:lnTo>
                    <a:lnTo>
                      <a:pt x="781" y="33"/>
                    </a:lnTo>
                    <a:lnTo>
                      <a:pt x="815" y="21"/>
                    </a:lnTo>
                    <a:lnTo>
                      <a:pt x="852" y="13"/>
                    </a:lnTo>
                    <a:lnTo>
                      <a:pt x="890" y="4"/>
                    </a:lnTo>
                    <a:lnTo>
                      <a:pt x="932" y="4"/>
                    </a:lnTo>
                    <a:lnTo>
                      <a:pt x="974" y="4"/>
                    </a:lnTo>
                    <a:lnTo>
                      <a:pt x="886" y="0"/>
                    </a:lnTo>
                    <a:lnTo>
                      <a:pt x="811" y="0"/>
                    </a:lnTo>
                    <a:lnTo>
                      <a:pt x="739" y="13"/>
                    </a:lnTo>
                    <a:lnTo>
                      <a:pt x="672" y="33"/>
                    </a:lnTo>
                    <a:lnTo>
                      <a:pt x="619" y="67"/>
                    </a:lnTo>
                    <a:lnTo>
                      <a:pt x="568" y="109"/>
                    </a:lnTo>
                    <a:lnTo>
                      <a:pt x="522" y="158"/>
                    </a:lnTo>
                    <a:lnTo>
                      <a:pt x="480" y="225"/>
                    </a:lnTo>
                    <a:lnTo>
                      <a:pt x="443" y="297"/>
                    </a:lnTo>
                    <a:lnTo>
                      <a:pt x="414" y="379"/>
                    </a:lnTo>
                    <a:lnTo>
                      <a:pt x="363" y="379"/>
                    </a:lnTo>
                    <a:lnTo>
                      <a:pt x="313" y="388"/>
                    </a:lnTo>
                    <a:lnTo>
                      <a:pt x="263" y="400"/>
                    </a:lnTo>
                    <a:lnTo>
                      <a:pt x="217" y="422"/>
                    </a:lnTo>
                    <a:lnTo>
                      <a:pt x="175" y="447"/>
                    </a:lnTo>
                    <a:lnTo>
                      <a:pt x="134" y="475"/>
                    </a:lnTo>
                    <a:lnTo>
                      <a:pt x="96" y="513"/>
                    </a:lnTo>
                    <a:lnTo>
                      <a:pt x="59" y="551"/>
                    </a:lnTo>
                    <a:lnTo>
                      <a:pt x="29" y="596"/>
                    </a:lnTo>
                    <a:lnTo>
                      <a:pt x="0" y="643"/>
                    </a:lnTo>
                    <a:lnTo>
                      <a:pt x="4" y="639"/>
                    </a:lnTo>
                    <a:lnTo>
                      <a:pt x="12" y="629"/>
                    </a:lnTo>
                    <a:lnTo>
                      <a:pt x="24" y="621"/>
                    </a:lnTo>
                    <a:lnTo>
                      <a:pt x="42" y="605"/>
                    </a:lnTo>
                    <a:lnTo>
                      <a:pt x="67" y="588"/>
                    </a:lnTo>
                    <a:lnTo>
                      <a:pt x="92" y="572"/>
                    </a:lnTo>
                    <a:lnTo>
                      <a:pt x="125" y="551"/>
                    </a:lnTo>
                    <a:lnTo>
                      <a:pt x="163" y="530"/>
                    </a:lnTo>
                    <a:lnTo>
                      <a:pt x="200" y="509"/>
                    </a:lnTo>
                    <a:lnTo>
                      <a:pt x="247" y="488"/>
                    </a:lnTo>
                    <a:lnTo>
                      <a:pt x="267" y="480"/>
                    </a:lnTo>
                    <a:lnTo>
                      <a:pt x="288" y="475"/>
                    </a:lnTo>
                    <a:lnTo>
                      <a:pt x="309" y="471"/>
                    </a:lnTo>
                    <a:lnTo>
                      <a:pt x="334" y="471"/>
                    </a:lnTo>
                    <a:lnTo>
                      <a:pt x="359" y="471"/>
                    </a:lnTo>
                    <a:lnTo>
                      <a:pt x="384" y="471"/>
                    </a:lnTo>
                    <a:lnTo>
                      <a:pt x="405" y="467"/>
                    </a:lnTo>
                    <a:lnTo>
                      <a:pt x="431" y="463"/>
                    </a:lnTo>
                    <a:lnTo>
                      <a:pt x="455" y="455"/>
                    </a:lnTo>
                    <a:lnTo>
                      <a:pt x="476" y="442"/>
                    </a:lnTo>
                    <a:lnTo>
                      <a:pt x="493" y="430"/>
                    </a:lnTo>
                    <a:lnTo>
                      <a:pt x="506" y="404"/>
                    </a:lnTo>
                    <a:lnTo>
                      <a:pt x="518" y="379"/>
                    </a:lnTo>
                    <a:lnTo>
                      <a:pt x="531" y="346"/>
                    </a:lnTo>
                    <a:lnTo>
                      <a:pt x="543" y="313"/>
                    </a:lnTo>
                    <a:lnTo>
                      <a:pt x="556" y="275"/>
                    </a:lnTo>
                    <a:lnTo>
                      <a:pt x="568" y="238"/>
                    </a:lnTo>
                    <a:lnTo>
                      <a:pt x="589" y="201"/>
                    </a:lnTo>
                    <a:lnTo>
                      <a:pt x="614" y="162"/>
                    </a:lnTo>
                    <a:lnTo>
                      <a:pt x="643" y="129"/>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59" name="Freeform 87"/>
              <p:cNvSpPr>
                <a:spLocks/>
              </p:cNvSpPr>
              <p:nvPr/>
            </p:nvSpPr>
            <p:spPr bwMode="auto">
              <a:xfrm>
                <a:off x="1607" y="1804"/>
                <a:ext cx="30" cy="20"/>
              </a:xfrm>
              <a:custGeom>
                <a:avLst/>
                <a:gdLst>
                  <a:gd name="T0" fmla="*/ 643 w 974"/>
                  <a:gd name="T1" fmla="*/ 129 h 643"/>
                  <a:gd name="T2" fmla="*/ 664 w 974"/>
                  <a:gd name="T3" fmla="*/ 109 h 643"/>
                  <a:gd name="T4" fmla="*/ 689 w 974"/>
                  <a:gd name="T5" fmla="*/ 88 h 643"/>
                  <a:gd name="T6" fmla="*/ 715 w 974"/>
                  <a:gd name="T7" fmla="*/ 67 h 643"/>
                  <a:gd name="T8" fmla="*/ 748 w 974"/>
                  <a:gd name="T9" fmla="*/ 50 h 643"/>
                  <a:gd name="T10" fmla="*/ 781 w 974"/>
                  <a:gd name="T11" fmla="*/ 33 h 643"/>
                  <a:gd name="T12" fmla="*/ 815 w 974"/>
                  <a:gd name="T13" fmla="*/ 21 h 643"/>
                  <a:gd name="T14" fmla="*/ 852 w 974"/>
                  <a:gd name="T15" fmla="*/ 13 h 643"/>
                  <a:gd name="T16" fmla="*/ 890 w 974"/>
                  <a:gd name="T17" fmla="*/ 4 h 643"/>
                  <a:gd name="T18" fmla="*/ 932 w 974"/>
                  <a:gd name="T19" fmla="*/ 4 h 643"/>
                  <a:gd name="T20" fmla="*/ 974 w 974"/>
                  <a:gd name="T21" fmla="*/ 4 h 643"/>
                  <a:gd name="T22" fmla="*/ 886 w 974"/>
                  <a:gd name="T23" fmla="*/ 0 h 643"/>
                  <a:gd name="T24" fmla="*/ 811 w 974"/>
                  <a:gd name="T25" fmla="*/ 0 h 643"/>
                  <a:gd name="T26" fmla="*/ 739 w 974"/>
                  <a:gd name="T27" fmla="*/ 13 h 643"/>
                  <a:gd name="T28" fmla="*/ 672 w 974"/>
                  <a:gd name="T29" fmla="*/ 33 h 643"/>
                  <a:gd name="T30" fmla="*/ 619 w 974"/>
                  <a:gd name="T31" fmla="*/ 67 h 643"/>
                  <a:gd name="T32" fmla="*/ 568 w 974"/>
                  <a:gd name="T33" fmla="*/ 109 h 643"/>
                  <a:gd name="T34" fmla="*/ 522 w 974"/>
                  <a:gd name="T35" fmla="*/ 158 h 643"/>
                  <a:gd name="T36" fmla="*/ 480 w 974"/>
                  <a:gd name="T37" fmla="*/ 225 h 643"/>
                  <a:gd name="T38" fmla="*/ 443 w 974"/>
                  <a:gd name="T39" fmla="*/ 297 h 643"/>
                  <a:gd name="T40" fmla="*/ 414 w 974"/>
                  <a:gd name="T41" fmla="*/ 379 h 643"/>
                  <a:gd name="T42" fmla="*/ 363 w 974"/>
                  <a:gd name="T43" fmla="*/ 379 h 643"/>
                  <a:gd name="T44" fmla="*/ 313 w 974"/>
                  <a:gd name="T45" fmla="*/ 388 h 643"/>
                  <a:gd name="T46" fmla="*/ 263 w 974"/>
                  <a:gd name="T47" fmla="*/ 400 h 643"/>
                  <a:gd name="T48" fmla="*/ 217 w 974"/>
                  <a:gd name="T49" fmla="*/ 422 h 643"/>
                  <a:gd name="T50" fmla="*/ 175 w 974"/>
                  <a:gd name="T51" fmla="*/ 447 h 643"/>
                  <a:gd name="T52" fmla="*/ 134 w 974"/>
                  <a:gd name="T53" fmla="*/ 475 h 643"/>
                  <a:gd name="T54" fmla="*/ 96 w 974"/>
                  <a:gd name="T55" fmla="*/ 513 h 643"/>
                  <a:gd name="T56" fmla="*/ 59 w 974"/>
                  <a:gd name="T57" fmla="*/ 551 h 643"/>
                  <a:gd name="T58" fmla="*/ 29 w 974"/>
                  <a:gd name="T59" fmla="*/ 596 h 643"/>
                  <a:gd name="T60" fmla="*/ 0 w 974"/>
                  <a:gd name="T61" fmla="*/ 643 h 643"/>
                  <a:gd name="T62" fmla="*/ 4 w 974"/>
                  <a:gd name="T63" fmla="*/ 639 h 643"/>
                  <a:gd name="T64" fmla="*/ 12 w 974"/>
                  <a:gd name="T65" fmla="*/ 629 h 643"/>
                  <a:gd name="T66" fmla="*/ 24 w 974"/>
                  <a:gd name="T67" fmla="*/ 621 h 643"/>
                  <a:gd name="T68" fmla="*/ 42 w 974"/>
                  <a:gd name="T69" fmla="*/ 605 h 643"/>
                  <a:gd name="T70" fmla="*/ 67 w 974"/>
                  <a:gd name="T71" fmla="*/ 588 h 643"/>
                  <a:gd name="T72" fmla="*/ 92 w 974"/>
                  <a:gd name="T73" fmla="*/ 572 h 643"/>
                  <a:gd name="T74" fmla="*/ 125 w 974"/>
                  <a:gd name="T75" fmla="*/ 551 h 643"/>
                  <a:gd name="T76" fmla="*/ 163 w 974"/>
                  <a:gd name="T77" fmla="*/ 530 h 643"/>
                  <a:gd name="T78" fmla="*/ 200 w 974"/>
                  <a:gd name="T79" fmla="*/ 509 h 643"/>
                  <a:gd name="T80" fmla="*/ 247 w 974"/>
                  <a:gd name="T81" fmla="*/ 488 h 643"/>
                  <a:gd name="T82" fmla="*/ 267 w 974"/>
                  <a:gd name="T83" fmla="*/ 480 h 643"/>
                  <a:gd name="T84" fmla="*/ 288 w 974"/>
                  <a:gd name="T85" fmla="*/ 475 h 643"/>
                  <a:gd name="T86" fmla="*/ 309 w 974"/>
                  <a:gd name="T87" fmla="*/ 471 h 643"/>
                  <a:gd name="T88" fmla="*/ 334 w 974"/>
                  <a:gd name="T89" fmla="*/ 471 h 643"/>
                  <a:gd name="T90" fmla="*/ 359 w 974"/>
                  <a:gd name="T91" fmla="*/ 471 h 643"/>
                  <a:gd name="T92" fmla="*/ 384 w 974"/>
                  <a:gd name="T93" fmla="*/ 471 h 643"/>
                  <a:gd name="T94" fmla="*/ 405 w 974"/>
                  <a:gd name="T95" fmla="*/ 467 h 643"/>
                  <a:gd name="T96" fmla="*/ 431 w 974"/>
                  <a:gd name="T97" fmla="*/ 463 h 643"/>
                  <a:gd name="T98" fmla="*/ 455 w 974"/>
                  <a:gd name="T99" fmla="*/ 455 h 643"/>
                  <a:gd name="T100" fmla="*/ 476 w 974"/>
                  <a:gd name="T101" fmla="*/ 442 h 643"/>
                  <a:gd name="T102" fmla="*/ 493 w 974"/>
                  <a:gd name="T103" fmla="*/ 430 h 643"/>
                  <a:gd name="T104" fmla="*/ 506 w 974"/>
                  <a:gd name="T105" fmla="*/ 404 h 643"/>
                  <a:gd name="T106" fmla="*/ 518 w 974"/>
                  <a:gd name="T107" fmla="*/ 379 h 643"/>
                  <a:gd name="T108" fmla="*/ 531 w 974"/>
                  <a:gd name="T109" fmla="*/ 346 h 643"/>
                  <a:gd name="T110" fmla="*/ 543 w 974"/>
                  <a:gd name="T111" fmla="*/ 313 h 643"/>
                  <a:gd name="T112" fmla="*/ 556 w 974"/>
                  <a:gd name="T113" fmla="*/ 275 h 643"/>
                  <a:gd name="T114" fmla="*/ 568 w 974"/>
                  <a:gd name="T115" fmla="*/ 238 h 643"/>
                  <a:gd name="T116" fmla="*/ 589 w 974"/>
                  <a:gd name="T117" fmla="*/ 201 h 643"/>
                  <a:gd name="T118" fmla="*/ 614 w 974"/>
                  <a:gd name="T119" fmla="*/ 162 h 643"/>
                  <a:gd name="T120" fmla="*/ 643 w 974"/>
                  <a:gd name="T121" fmla="*/ 129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74" h="643">
                    <a:moveTo>
                      <a:pt x="643" y="129"/>
                    </a:moveTo>
                    <a:lnTo>
                      <a:pt x="664" y="109"/>
                    </a:lnTo>
                    <a:lnTo>
                      <a:pt x="689" y="88"/>
                    </a:lnTo>
                    <a:lnTo>
                      <a:pt x="715" y="67"/>
                    </a:lnTo>
                    <a:lnTo>
                      <a:pt x="748" y="50"/>
                    </a:lnTo>
                    <a:lnTo>
                      <a:pt x="781" y="33"/>
                    </a:lnTo>
                    <a:lnTo>
                      <a:pt x="815" y="21"/>
                    </a:lnTo>
                    <a:lnTo>
                      <a:pt x="852" y="13"/>
                    </a:lnTo>
                    <a:lnTo>
                      <a:pt x="890" y="4"/>
                    </a:lnTo>
                    <a:lnTo>
                      <a:pt x="932" y="4"/>
                    </a:lnTo>
                    <a:lnTo>
                      <a:pt x="974" y="4"/>
                    </a:lnTo>
                    <a:lnTo>
                      <a:pt x="886" y="0"/>
                    </a:lnTo>
                    <a:lnTo>
                      <a:pt x="811" y="0"/>
                    </a:lnTo>
                    <a:lnTo>
                      <a:pt x="739" y="13"/>
                    </a:lnTo>
                    <a:lnTo>
                      <a:pt x="672" y="33"/>
                    </a:lnTo>
                    <a:lnTo>
                      <a:pt x="619" y="67"/>
                    </a:lnTo>
                    <a:lnTo>
                      <a:pt x="568" y="109"/>
                    </a:lnTo>
                    <a:lnTo>
                      <a:pt x="522" y="158"/>
                    </a:lnTo>
                    <a:lnTo>
                      <a:pt x="480" y="225"/>
                    </a:lnTo>
                    <a:lnTo>
                      <a:pt x="443" y="297"/>
                    </a:lnTo>
                    <a:lnTo>
                      <a:pt x="414" y="379"/>
                    </a:lnTo>
                    <a:lnTo>
                      <a:pt x="363" y="379"/>
                    </a:lnTo>
                    <a:lnTo>
                      <a:pt x="313" y="388"/>
                    </a:lnTo>
                    <a:lnTo>
                      <a:pt x="263" y="400"/>
                    </a:lnTo>
                    <a:lnTo>
                      <a:pt x="217" y="422"/>
                    </a:lnTo>
                    <a:lnTo>
                      <a:pt x="175" y="447"/>
                    </a:lnTo>
                    <a:lnTo>
                      <a:pt x="134" y="475"/>
                    </a:lnTo>
                    <a:lnTo>
                      <a:pt x="96" y="513"/>
                    </a:lnTo>
                    <a:lnTo>
                      <a:pt x="59" y="551"/>
                    </a:lnTo>
                    <a:lnTo>
                      <a:pt x="29" y="596"/>
                    </a:lnTo>
                    <a:lnTo>
                      <a:pt x="0" y="643"/>
                    </a:lnTo>
                    <a:lnTo>
                      <a:pt x="4" y="639"/>
                    </a:lnTo>
                    <a:lnTo>
                      <a:pt x="12" y="629"/>
                    </a:lnTo>
                    <a:lnTo>
                      <a:pt x="24" y="621"/>
                    </a:lnTo>
                    <a:lnTo>
                      <a:pt x="42" y="605"/>
                    </a:lnTo>
                    <a:lnTo>
                      <a:pt x="67" y="588"/>
                    </a:lnTo>
                    <a:lnTo>
                      <a:pt x="92" y="572"/>
                    </a:lnTo>
                    <a:lnTo>
                      <a:pt x="125" y="551"/>
                    </a:lnTo>
                    <a:lnTo>
                      <a:pt x="163" y="530"/>
                    </a:lnTo>
                    <a:lnTo>
                      <a:pt x="200" y="509"/>
                    </a:lnTo>
                    <a:lnTo>
                      <a:pt x="247" y="488"/>
                    </a:lnTo>
                    <a:lnTo>
                      <a:pt x="267" y="480"/>
                    </a:lnTo>
                    <a:lnTo>
                      <a:pt x="288" y="475"/>
                    </a:lnTo>
                    <a:lnTo>
                      <a:pt x="309" y="471"/>
                    </a:lnTo>
                    <a:lnTo>
                      <a:pt x="334" y="471"/>
                    </a:lnTo>
                    <a:lnTo>
                      <a:pt x="359" y="471"/>
                    </a:lnTo>
                    <a:lnTo>
                      <a:pt x="384" y="471"/>
                    </a:lnTo>
                    <a:lnTo>
                      <a:pt x="405" y="467"/>
                    </a:lnTo>
                    <a:lnTo>
                      <a:pt x="431" y="463"/>
                    </a:lnTo>
                    <a:lnTo>
                      <a:pt x="455" y="455"/>
                    </a:lnTo>
                    <a:lnTo>
                      <a:pt x="476" y="442"/>
                    </a:lnTo>
                    <a:lnTo>
                      <a:pt x="493" y="430"/>
                    </a:lnTo>
                    <a:lnTo>
                      <a:pt x="506" y="404"/>
                    </a:lnTo>
                    <a:lnTo>
                      <a:pt x="518" y="379"/>
                    </a:lnTo>
                    <a:lnTo>
                      <a:pt x="531" y="346"/>
                    </a:lnTo>
                    <a:lnTo>
                      <a:pt x="543" y="313"/>
                    </a:lnTo>
                    <a:lnTo>
                      <a:pt x="556" y="275"/>
                    </a:lnTo>
                    <a:lnTo>
                      <a:pt x="568" y="238"/>
                    </a:lnTo>
                    <a:lnTo>
                      <a:pt x="589" y="201"/>
                    </a:lnTo>
                    <a:lnTo>
                      <a:pt x="614" y="162"/>
                    </a:lnTo>
                    <a:lnTo>
                      <a:pt x="643" y="129"/>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60" name="Freeform 88"/>
              <p:cNvSpPr>
                <a:spLocks/>
              </p:cNvSpPr>
              <p:nvPr/>
            </p:nvSpPr>
            <p:spPr bwMode="auto">
              <a:xfrm>
                <a:off x="1620" y="1821"/>
                <a:ext cx="23" cy="21"/>
              </a:xfrm>
              <a:custGeom>
                <a:avLst/>
                <a:gdLst>
                  <a:gd name="T0" fmla="*/ 238 w 747"/>
                  <a:gd name="T1" fmla="*/ 145 h 667"/>
                  <a:gd name="T2" fmla="*/ 183 w 747"/>
                  <a:gd name="T3" fmla="*/ 204 h 667"/>
                  <a:gd name="T4" fmla="*/ 137 w 747"/>
                  <a:gd name="T5" fmla="*/ 271 h 667"/>
                  <a:gd name="T6" fmla="*/ 96 w 747"/>
                  <a:gd name="T7" fmla="*/ 342 h 667"/>
                  <a:gd name="T8" fmla="*/ 66 w 747"/>
                  <a:gd name="T9" fmla="*/ 408 h 667"/>
                  <a:gd name="T10" fmla="*/ 41 w 747"/>
                  <a:gd name="T11" fmla="*/ 475 h 667"/>
                  <a:gd name="T12" fmla="*/ 25 w 747"/>
                  <a:gd name="T13" fmla="*/ 537 h 667"/>
                  <a:gd name="T14" fmla="*/ 12 w 747"/>
                  <a:gd name="T15" fmla="*/ 592 h 667"/>
                  <a:gd name="T16" fmla="*/ 4 w 747"/>
                  <a:gd name="T17" fmla="*/ 629 h 667"/>
                  <a:gd name="T18" fmla="*/ 0 w 747"/>
                  <a:gd name="T19" fmla="*/ 658 h 667"/>
                  <a:gd name="T20" fmla="*/ 0 w 747"/>
                  <a:gd name="T21" fmla="*/ 667 h 667"/>
                  <a:gd name="T22" fmla="*/ 33 w 747"/>
                  <a:gd name="T23" fmla="*/ 579 h 667"/>
                  <a:gd name="T24" fmla="*/ 78 w 747"/>
                  <a:gd name="T25" fmla="*/ 488 h 667"/>
                  <a:gd name="T26" fmla="*/ 137 w 747"/>
                  <a:gd name="T27" fmla="*/ 396 h 667"/>
                  <a:gd name="T28" fmla="*/ 204 w 747"/>
                  <a:gd name="T29" fmla="*/ 308 h 667"/>
                  <a:gd name="T30" fmla="*/ 279 w 747"/>
                  <a:gd name="T31" fmla="*/ 225 h 667"/>
                  <a:gd name="T32" fmla="*/ 358 w 747"/>
                  <a:gd name="T33" fmla="*/ 150 h 667"/>
                  <a:gd name="T34" fmla="*/ 450 w 747"/>
                  <a:gd name="T35" fmla="*/ 87 h 667"/>
                  <a:gd name="T36" fmla="*/ 542 w 747"/>
                  <a:gd name="T37" fmla="*/ 37 h 667"/>
                  <a:gd name="T38" fmla="*/ 643 w 747"/>
                  <a:gd name="T39" fmla="*/ 8 h 667"/>
                  <a:gd name="T40" fmla="*/ 747 w 747"/>
                  <a:gd name="T41" fmla="*/ 0 h 667"/>
                  <a:gd name="T42" fmla="*/ 735 w 747"/>
                  <a:gd name="T43" fmla="*/ 0 h 667"/>
                  <a:gd name="T44" fmla="*/ 714 w 747"/>
                  <a:gd name="T45" fmla="*/ 0 h 667"/>
                  <a:gd name="T46" fmla="*/ 677 w 747"/>
                  <a:gd name="T47" fmla="*/ 0 h 667"/>
                  <a:gd name="T48" fmla="*/ 626 w 747"/>
                  <a:gd name="T49" fmla="*/ 0 h 667"/>
                  <a:gd name="T50" fmla="*/ 568 w 747"/>
                  <a:gd name="T51" fmla="*/ 4 h 667"/>
                  <a:gd name="T52" fmla="*/ 505 w 747"/>
                  <a:gd name="T53" fmla="*/ 16 h 667"/>
                  <a:gd name="T54" fmla="*/ 438 w 747"/>
                  <a:gd name="T55" fmla="*/ 33 h 667"/>
                  <a:gd name="T56" fmla="*/ 371 w 747"/>
                  <a:gd name="T57" fmla="*/ 62 h 667"/>
                  <a:gd name="T58" fmla="*/ 305 w 747"/>
                  <a:gd name="T59" fmla="*/ 100 h 667"/>
                  <a:gd name="T60" fmla="*/ 238 w 747"/>
                  <a:gd name="T61" fmla="*/ 145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47" h="667">
                    <a:moveTo>
                      <a:pt x="238" y="145"/>
                    </a:moveTo>
                    <a:lnTo>
                      <a:pt x="183" y="204"/>
                    </a:lnTo>
                    <a:lnTo>
                      <a:pt x="137" y="271"/>
                    </a:lnTo>
                    <a:lnTo>
                      <a:pt x="96" y="342"/>
                    </a:lnTo>
                    <a:lnTo>
                      <a:pt x="66" y="408"/>
                    </a:lnTo>
                    <a:lnTo>
                      <a:pt x="41" y="475"/>
                    </a:lnTo>
                    <a:lnTo>
                      <a:pt x="25" y="537"/>
                    </a:lnTo>
                    <a:lnTo>
                      <a:pt x="12" y="592"/>
                    </a:lnTo>
                    <a:lnTo>
                      <a:pt x="4" y="629"/>
                    </a:lnTo>
                    <a:lnTo>
                      <a:pt x="0" y="658"/>
                    </a:lnTo>
                    <a:lnTo>
                      <a:pt x="0" y="667"/>
                    </a:lnTo>
                    <a:lnTo>
                      <a:pt x="33" y="579"/>
                    </a:lnTo>
                    <a:lnTo>
                      <a:pt x="78" y="488"/>
                    </a:lnTo>
                    <a:lnTo>
                      <a:pt x="137" y="396"/>
                    </a:lnTo>
                    <a:lnTo>
                      <a:pt x="204" y="308"/>
                    </a:lnTo>
                    <a:lnTo>
                      <a:pt x="279" y="225"/>
                    </a:lnTo>
                    <a:lnTo>
                      <a:pt x="358" y="150"/>
                    </a:lnTo>
                    <a:lnTo>
                      <a:pt x="450" y="87"/>
                    </a:lnTo>
                    <a:lnTo>
                      <a:pt x="542" y="37"/>
                    </a:lnTo>
                    <a:lnTo>
                      <a:pt x="643" y="8"/>
                    </a:lnTo>
                    <a:lnTo>
                      <a:pt x="747" y="0"/>
                    </a:lnTo>
                    <a:lnTo>
                      <a:pt x="735" y="0"/>
                    </a:lnTo>
                    <a:lnTo>
                      <a:pt x="714" y="0"/>
                    </a:lnTo>
                    <a:lnTo>
                      <a:pt x="677" y="0"/>
                    </a:lnTo>
                    <a:lnTo>
                      <a:pt x="626" y="0"/>
                    </a:lnTo>
                    <a:lnTo>
                      <a:pt x="568" y="4"/>
                    </a:lnTo>
                    <a:lnTo>
                      <a:pt x="505" y="16"/>
                    </a:lnTo>
                    <a:lnTo>
                      <a:pt x="438" y="33"/>
                    </a:lnTo>
                    <a:lnTo>
                      <a:pt x="371" y="62"/>
                    </a:lnTo>
                    <a:lnTo>
                      <a:pt x="305" y="100"/>
                    </a:lnTo>
                    <a:lnTo>
                      <a:pt x="238" y="145"/>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61" name="Freeform 89"/>
              <p:cNvSpPr>
                <a:spLocks/>
              </p:cNvSpPr>
              <p:nvPr/>
            </p:nvSpPr>
            <p:spPr bwMode="auto">
              <a:xfrm>
                <a:off x="1620" y="1821"/>
                <a:ext cx="23" cy="21"/>
              </a:xfrm>
              <a:custGeom>
                <a:avLst/>
                <a:gdLst>
                  <a:gd name="T0" fmla="*/ 238 w 747"/>
                  <a:gd name="T1" fmla="*/ 145 h 667"/>
                  <a:gd name="T2" fmla="*/ 183 w 747"/>
                  <a:gd name="T3" fmla="*/ 204 h 667"/>
                  <a:gd name="T4" fmla="*/ 137 w 747"/>
                  <a:gd name="T5" fmla="*/ 271 h 667"/>
                  <a:gd name="T6" fmla="*/ 96 w 747"/>
                  <a:gd name="T7" fmla="*/ 342 h 667"/>
                  <a:gd name="T8" fmla="*/ 66 w 747"/>
                  <a:gd name="T9" fmla="*/ 408 h 667"/>
                  <a:gd name="T10" fmla="*/ 41 w 747"/>
                  <a:gd name="T11" fmla="*/ 475 h 667"/>
                  <a:gd name="T12" fmla="*/ 25 w 747"/>
                  <a:gd name="T13" fmla="*/ 537 h 667"/>
                  <a:gd name="T14" fmla="*/ 12 w 747"/>
                  <a:gd name="T15" fmla="*/ 592 h 667"/>
                  <a:gd name="T16" fmla="*/ 4 w 747"/>
                  <a:gd name="T17" fmla="*/ 629 h 667"/>
                  <a:gd name="T18" fmla="*/ 0 w 747"/>
                  <a:gd name="T19" fmla="*/ 658 h 667"/>
                  <a:gd name="T20" fmla="*/ 0 w 747"/>
                  <a:gd name="T21" fmla="*/ 667 h 667"/>
                  <a:gd name="T22" fmla="*/ 33 w 747"/>
                  <a:gd name="T23" fmla="*/ 579 h 667"/>
                  <a:gd name="T24" fmla="*/ 78 w 747"/>
                  <a:gd name="T25" fmla="*/ 488 h 667"/>
                  <a:gd name="T26" fmla="*/ 137 w 747"/>
                  <a:gd name="T27" fmla="*/ 396 h 667"/>
                  <a:gd name="T28" fmla="*/ 204 w 747"/>
                  <a:gd name="T29" fmla="*/ 308 h 667"/>
                  <a:gd name="T30" fmla="*/ 279 w 747"/>
                  <a:gd name="T31" fmla="*/ 225 h 667"/>
                  <a:gd name="T32" fmla="*/ 358 w 747"/>
                  <a:gd name="T33" fmla="*/ 150 h 667"/>
                  <a:gd name="T34" fmla="*/ 450 w 747"/>
                  <a:gd name="T35" fmla="*/ 87 h 667"/>
                  <a:gd name="T36" fmla="*/ 542 w 747"/>
                  <a:gd name="T37" fmla="*/ 37 h 667"/>
                  <a:gd name="T38" fmla="*/ 643 w 747"/>
                  <a:gd name="T39" fmla="*/ 8 h 667"/>
                  <a:gd name="T40" fmla="*/ 747 w 747"/>
                  <a:gd name="T41" fmla="*/ 0 h 667"/>
                  <a:gd name="T42" fmla="*/ 735 w 747"/>
                  <a:gd name="T43" fmla="*/ 0 h 667"/>
                  <a:gd name="T44" fmla="*/ 714 w 747"/>
                  <a:gd name="T45" fmla="*/ 0 h 667"/>
                  <a:gd name="T46" fmla="*/ 677 w 747"/>
                  <a:gd name="T47" fmla="*/ 0 h 667"/>
                  <a:gd name="T48" fmla="*/ 626 w 747"/>
                  <a:gd name="T49" fmla="*/ 0 h 667"/>
                  <a:gd name="T50" fmla="*/ 568 w 747"/>
                  <a:gd name="T51" fmla="*/ 4 h 667"/>
                  <a:gd name="T52" fmla="*/ 505 w 747"/>
                  <a:gd name="T53" fmla="*/ 16 h 667"/>
                  <a:gd name="T54" fmla="*/ 438 w 747"/>
                  <a:gd name="T55" fmla="*/ 33 h 667"/>
                  <a:gd name="T56" fmla="*/ 371 w 747"/>
                  <a:gd name="T57" fmla="*/ 62 h 667"/>
                  <a:gd name="T58" fmla="*/ 305 w 747"/>
                  <a:gd name="T59" fmla="*/ 100 h 667"/>
                  <a:gd name="T60" fmla="*/ 238 w 747"/>
                  <a:gd name="T61" fmla="*/ 145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47" h="667">
                    <a:moveTo>
                      <a:pt x="238" y="145"/>
                    </a:moveTo>
                    <a:lnTo>
                      <a:pt x="183" y="204"/>
                    </a:lnTo>
                    <a:lnTo>
                      <a:pt x="137" y="271"/>
                    </a:lnTo>
                    <a:lnTo>
                      <a:pt x="96" y="342"/>
                    </a:lnTo>
                    <a:lnTo>
                      <a:pt x="66" y="408"/>
                    </a:lnTo>
                    <a:lnTo>
                      <a:pt x="41" y="475"/>
                    </a:lnTo>
                    <a:lnTo>
                      <a:pt x="25" y="537"/>
                    </a:lnTo>
                    <a:lnTo>
                      <a:pt x="12" y="592"/>
                    </a:lnTo>
                    <a:lnTo>
                      <a:pt x="4" y="629"/>
                    </a:lnTo>
                    <a:lnTo>
                      <a:pt x="0" y="658"/>
                    </a:lnTo>
                    <a:lnTo>
                      <a:pt x="0" y="667"/>
                    </a:lnTo>
                    <a:lnTo>
                      <a:pt x="33" y="579"/>
                    </a:lnTo>
                    <a:lnTo>
                      <a:pt x="78" y="488"/>
                    </a:lnTo>
                    <a:lnTo>
                      <a:pt x="137" y="396"/>
                    </a:lnTo>
                    <a:lnTo>
                      <a:pt x="204" y="308"/>
                    </a:lnTo>
                    <a:lnTo>
                      <a:pt x="279" y="225"/>
                    </a:lnTo>
                    <a:lnTo>
                      <a:pt x="358" y="150"/>
                    </a:lnTo>
                    <a:lnTo>
                      <a:pt x="450" y="87"/>
                    </a:lnTo>
                    <a:lnTo>
                      <a:pt x="542" y="37"/>
                    </a:lnTo>
                    <a:lnTo>
                      <a:pt x="643" y="8"/>
                    </a:lnTo>
                    <a:lnTo>
                      <a:pt x="747" y="0"/>
                    </a:lnTo>
                    <a:lnTo>
                      <a:pt x="735" y="0"/>
                    </a:lnTo>
                    <a:lnTo>
                      <a:pt x="714" y="0"/>
                    </a:lnTo>
                    <a:lnTo>
                      <a:pt x="677" y="0"/>
                    </a:lnTo>
                    <a:lnTo>
                      <a:pt x="626" y="0"/>
                    </a:lnTo>
                    <a:lnTo>
                      <a:pt x="568" y="4"/>
                    </a:lnTo>
                    <a:lnTo>
                      <a:pt x="505" y="16"/>
                    </a:lnTo>
                    <a:lnTo>
                      <a:pt x="438" y="33"/>
                    </a:lnTo>
                    <a:lnTo>
                      <a:pt x="371" y="62"/>
                    </a:lnTo>
                    <a:lnTo>
                      <a:pt x="305" y="100"/>
                    </a:lnTo>
                    <a:lnTo>
                      <a:pt x="238" y="145"/>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62" name="Freeform 90"/>
              <p:cNvSpPr>
                <a:spLocks/>
              </p:cNvSpPr>
              <p:nvPr/>
            </p:nvSpPr>
            <p:spPr bwMode="auto">
              <a:xfrm>
                <a:off x="1698" y="1780"/>
                <a:ext cx="17" cy="7"/>
              </a:xfrm>
              <a:custGeom>
                <a:avLst/>
                <a:gdLst>
                  <a:gd name="T0" fmla="*/ 0 w 531"/>
                  <a:gd name="T1" fmla="*/ 217 h 229"/>
                  <a:gd name="T2" fmla="*/ 42 w 531"/>
                  <a:gd name="T3" fmla="*/ 213 h 229"/>
                  <a:gd name="T4" fmla="*/ 87 w 531"/>
                  <a:gd name="T5" fmla="*/ 209 h 229"/>
                  <a:gd name="T6" fmla="*/ 130 w 531"/>
                  <a:gd name="T7" fmla="*/ 204 h 229"/>
                  <a:gd name="T8" fmla="*/ 175 w 531"/>
                  <a:gd name="T9" fmla="*/ 200 h 229"/>
                  <a:gd name="T10" fmla="*/ 218 w 531"/>
                  <a:gd name="T11" fmla="*/ 196 h 229"/>
                  <a:gd name="T12" fmla="*/ 263 w 531"/>
                  <a:gd name="T13" fmla="*/ 188 h 229"/>
                  <a:gd name="T14" fmla="*/ 300 w 531"/>
                  <a:gd name="T15" fmla="*/ 175 h 229"/>
                  <a:gd name="T16" fmla="*/ 343 w 531"/>
                  <a:gd name="T17" fmla="*/ 158 h 229"/>
                  <a:gd name="T18" fmla="*/ 376 w 531"/>
                  <a:gd name="T19" fmla="*/ 133 h 229"/>
                  <a:gd name="T20" fmla="*/ 410 w 531"/>
                  <a:gd name="T21" fmla="*/ 104 h 229"/>
                  <a:gd name="T22" fmla="*/ 422 w 531"/>
                  <a:gd name="T23" fmla="*/ 92 h 229"/>
                  <a:gd name="T24" fmla="*/ 426 w 531"/>
                  <a:gd name="T25" fmla="*/ 75 h 229"/>
                  <a:gd name="T26" fmla="*/ 431 w 531"/>
                  <a:gd name="T27" fmla="*/ 63 h 229"/>
                  <a:gd name="T28" fmla="*/ 431 w 531"/>
                  <a:gd name="T29" fmla="*/ 45 h 229"/>
                  <a:gd name="T30" fmla="*/ 426 w 531"/>
                  <a:gd name="T31" fmla="*/ 33 h 229"/>
                  <a:gd name="T32" fmla="*/ 418 w 531"/>
                  <a:gd name="T33" fmla="*/ 25 h 229"/>
                  <a:gd name="T34" fmla="*/ 410 w 531"/>
                  <a:gd name="T35" fmla="*/ 16 h 229"/>
                  <a:gd name="T36" fmla="*/ 396 w 531"/>
                  <a:gd name="T37" fmla="*/ 8 h 229"/>
                  <a:gd name="T38" fmla="*/ 384 w 531"/>
                  <a:gd name="T39" fmla="*/ 4 h 229"/>
                  <a:gd name="T40" fmla="*/ 372 w 531"/>
                  <a:gd name="T41" fmla="*/ 0 h 229"/>
                  <a:gd name="T42" fmla="*/ 376 w 531"/>
                  <a:gd name="T43" fmla="*/ 4 h 229"/>
                  <a:gd name="T44" fmla="*/ 392 w 531"/>
                  <a:gd name="T45" fmla="*/ 8 h 229"/>
                  <a:gd name="T46" fmla="*/ 414 w 531"/>
                  <a:gd name="T47" fmla="*/ 12 h 229"/>
                  <a:gd name="T48" fmla="*/ 443 w 531"/>
                  <a:gd name="T49" fmla="*/ 25 h 229"/>
                  <a:gd name="T50" fmla="*/ 468 w 531"/>
                  <a:gd name="T51" fmla="*/ 37 h 229"/>
                  <a:gd name="T52" fmla="*/ 497 w 531"/>
                  <a:gd name="T53" fmla="*/ 55 h 229"/>
                  <a:gd name="T54" fmla="*/ 518 w 531"/>
                  <a:gd name="T55" fmla="*/ 75 h 229"/>
                  <a:gd name="T56" fmla="*/ 531 w 531"/>
                  <a:gd name="T57" fmla="*/ 100 h 229"/>
                  <a:gd name="T58" fmla="*/ 531 w 531"/>
                  <a:gd name="T59" fmla="*/ 125 h 229"/>
                  <a:gd name="T60" fmla="*/ 523 w 531"/>
                  <a:gd name="T61" fmla="*/ 158 h 229"/>
                  <a:gd name="T62" fmla="*/ 493 w 531"/>
                  <a:gd name="T63" fmla="*/ 188 h 229"/>
                  <a:gd name="T64" fmla="*/ 443 w 531"/>
                  <a:gd name="T65" fmla="*/ 209 h 229"/>
                  <a:gd name="T66" fmla="*/ 380 w 531"/>
                  <a:gd name="T67" fmla="*/ 221 h 229"/>
                  <a:gd name="T68" fmla="*/ 309 w 531"/>
                  <a:gd name="T69" fmla="*/ 229 h 229"/>
                  <a:gd name="T70" fmla="*/ 238 w 531"/>
                  <a:gd name="T71" fmla="*/ 229 h 229"/>
                  <a:gd name="T72" fmla="*/ 163 w 531"/>
                  <a:gd name="T73" fmla="*/ 229 h 229"/>
                  <a:gd name="T74" fmla="*/ 100 w 531"/>
                  <a:gd name="T75" fmla="*/ 225 h 229"/>
                  <a:gd name="T76" fmla="*/ 46 w 531"/>
                  <a:gd name="T77" fmla="*/ 221 h 229"/>
                  <a:gd name="T78" fmla="*/ 12 w 531"/>
                  <a:gd name="T79" fmla="*/ 217 h 229"/>
                  <a:gd name="T80" fmla="*/ 0 w 531"/>
                  <a:gd name="T81" fmla="*/ 217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31" h="229">
                    <a:moveTo>
                      <a:pt x="0" y="217"/>
                    </a:moveTo>
                    <a:lnTo>
                      <a:pt x="42" y="213"/>
                    </a:lnTo>
                    <a:lnTo>
                      <a:pt x="87" y="209"/>
                    </a:lnTo>
                    <a:lnTo>
                      <a:pt x="130" y="204"/>
                    </a:lnTo>
                    <a:lnTo>
                      <a:pt x="175" y="200"/>
                    </a:lnTo>
                    <a:lnTo>
                      <a:pt x="218" y="196"/>
                    </a:lnTo>
                    <a:lnTo>
                      <a:pt x="263" y="188"/>
                    </a:lnTo>
                    <a:lnTo>
                      <a:pt x="300" y="175"/>
                    </a:lnTo>
                    <a:lnTo>
                      <a:pt x="343" y="158"/>
                    </a:lnTo>
                    <a:lnTo>
                      <a:pt x="376" y="133"/>
                    </a:lnTo>
                    <a:lnTo>
                      <a:pt x="410" y="104"/>
                    </a:lnTo>
                    <a:lnTo>
                      <a:pt x="422" y="92"/>
                    </a:lnTo>
                    <a:lnTo>
                      <a:pt x="426" y="75"/>
                    </a:lnTo>
                    <a:lnTo>
                      <a:pt x="431" y="63"/>
                    </a:lnTo>
                    <a:lnTo>
                      <a:pt x="431" y="45"/>
                    </a:lnTo>
                    <a:lnTo>
                      <a:pt x="426" y="33"/>
                    </a:lnTo>
                    <a:lnTo>
                      <a:pt x="418" y="25"/>
                    </a:lnTo>
                    <a:lnTo>
                      <a:pt x="410" y="16"/>
                    </a:lnTo>
                    <a:lnTo>
                      <a:pt x="396" y="8"/>
                    </a:lnTo>
                    <a:lnTo>
                      <a:pt x="384" y="4"/>
                    </a:lnTo>
                    <a:lnTo>
                      <a:pt x="372" y="0"/>
                    </a:lnTo>
                    <a:lnTo>
                      <a:pt x="376" y="4"/>
                    </a:lnTo>
                    <a:lnTo>
                      <a:pt x="392" y="8"/>
                    </a:lnTo>
                    <a:lnTo>
                      <a:pt x="414" y="12"/>
                    </a:lnTo>
                    <a:lnTo>
                      <a:pt x="443" y="25"/>
                    </a:lnTo>
                    <a:lnTo>
                      <a:pt x="468" y="37"/>
                    </a:lnTo>
                    <a:lnTo>
                      <a:pt x="497" y="55"/>
                    </a:lnTo>
                    <a:lnTo>
                      <a:pt x="518" y="75"/>
                    </a:lnTo>
                    <a:lnTo>
                      <a:pt x="531" y="100"/>
                    </a:lnTo>
                    <a:lnTo>
                      <a:pt x="531" y="125"/>
                    </a:lnTo>
                    <a:lnTo>
                      <a:pt x="523" y="158"/>
                    </a:lnTo>
                    <a:lnTo>
                      <a:pt x="493" y="188"/>
                    </a:lnTo>
                    <a:lnTo>
                      <a:pt x="443" y="209"/>
                    </a:lnTo>
                    <a:lnTo>
                      <a:pt x="380" y="221"/>
                    </a:lnTo>
                    <a:lnTo>
                      <a:pt x="309" y="229"/>
                    </a:lnTo>
                    <a:lnTo>
                      <a:pt x="238" y="229"/>
                    </a:lnTo>
                    <a:lnTo>
                      <a:pt x="163" y="229"/>
                    </a:lnTo>
                    <a:lnTo>
                      <a:pt x="100" y="225"/>
                    </a:lnTo>
                    <a:lnTo>
                      <a:pt x="46" y="221"/>
                    </a:lnTo>
                    <a:lnTo>
                      <a:pt x="12" y="217"/>
                    </a:lnTo>
                    <a:lnTo>
                      <a:pt x="0" y="217"/>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63" name="Freeform 91"/>
              <p:cNvSpPr>
                <a:spLocks/>
              </p:cNvSpPr>
              <p:nvPr/>
            </p:nvSpPr>
            <p:spPr bwMode="auto">
              <a:xfrm>
                <a:off x="1698" y="1780"/>
                <a:ext cx="17" cy="7"/>
              </a:xfrm>
              <a:custGeom>
                <a:avLst/>
                <a:gdLst>
                  <a:gd name="T0" fmla="*/ 0 w 531"/>
                  <a:gd name="T1" fmla="*/ 217 h 229"/>
                  <a:gd name="T2" fmla="*/ 42 w 531"/>
                  <a:gd name="T3" fmla="*/ 213 h 229"/>
                  <a:gd name="T4" fmla="*/ 87 w 531"/>
                  <a:gd name="T5" fmla="*/ 209 h 229"/>
                  <a:gd name="T6" fmla="*/ 130 w 531"/>
                  <a:gd name="T7" fmla="*/ 204 h 229"/>
                  <a:gd name="T8" fmla="*/ 175 w 531"/>
                  <a:gd name="T9" fmla="*/ 200 h 229"/>
                  <a:gd name="T10" fmla="*/ 218 w 531"/>
                  <a:gd name="T11" fmla="*/ 196 h 229"/>
                  <a:gd name="T12" fmla="*/ 263 w 531"/>
                  <a:gd name="T13" fmla="*/ 188 h 229"/>
                  <a:gd name="T14" fmla="*/ 300 w 531"/>
                  <a:gd name="T15" fmla="*/ 175 h 229"/>
                  <a:gd name="T16" fmla="*/ 343 w 531"/>
                  <a:gd name="T17" fmla="*/ 158 h 229"/>
                  <a:gd name="T18" fmla="*/ 376 w 531"/>
                  <a:gd name="T19" fmla="*/ 133 h 229"/>
                  <a:gd name="T20" fmla="*/ 410 w 531"/>
                  <a:gd name="T21" fmla="*/ 104 h 229"/>
                  <a:gd name="T22" fmla="*/ 422 w 531"/>
                  <a:gd name="T23" fmla="*/ 92 h 229"/>
                  <a:gd name="T24" fmla="*/ 426 w 531"/>
                  <a:gd name="T25" fmla="*/ 75 h 229"/>
                  <a:gd name="T26" fmla="*/ 431 w 531"/>
                  <a:gd name="T27" fmla="*/ 63 h 229"/>
                  <a:gd name="T28" fmla="*/ 431 w 531"/>
                  <a:gd name="T29" fmla="*/ 45 h 229"/>
                  <a:gd name="T30" fmla="*/ 426 w 531"/>
                  <a:gd name="T31" fmla="*/ 33 h 229"/>
                  <a:gd name="T32" fmla="*/ 418 w 531"/>
                  <a:gd name="T33" fmla="*/ 25 h 229"/>
                  <a:gd name="T34" fmla="*/ 410 w 531"/>
                  <a:gd name="T35" fmla="*/ 16 h 229"/>
                  <a:gd name="T36" fmla="*/ 396 w 531"/>
                  <a:gd name="T37" fmla="*/ 8 h 229"/>
                  <a:gd name="T38" fmla="*/ 384 w 531"/>
                  <a:gd name="T39" fmla="*/ 4 h 229"/>
                  <a:gd name="T40" fmla="*/ 372 w 531"/>
                  <a:gd name="T41" fmla="*/ 0 h 229"/>
                  <a:gd name="T42" fmla="*/ 376 w 531"/>
                  <a:gd name="T43" fmla="*/ 4 h 229"/>
                  <a:gd name="T44" fmla="*/ 392 w 531"/>
                  <a:gd name="T45" fmla="*/ 8 h 229"/>
                  <a:gd name="T46" fmla="*/ 414 w 531"/>
                  <a:gd name="T47" fmla="*/ 12 h 229"/>
                  <a:gd name="T48" fmla="*/ 443 w 531"/>
                  <a:gd name="T49" fmla="*/ 25 h 229"/>
                  <a:gd name="T50" fmla="*/ 468 w 531"/>
                  <a:gd name="T51" fmla="*/ 37 h 229"/>
                  <a:gd name="T52" fmla="*/ 497 w 531"/>
                  <a:gd name="T53" fmla="*/ 55 h 229"/>
                  <a:gd name="T54" fmla="*/ 518 w 531"/>
                  <a:gd name="T55" fmla="*/ 75 h 229"/>
                  <a:gd name="T56" fmla="*/ 531 w 531"/>
                  <a:gd name="T57" fmla="*/ 100 h 229"/>
                  <a:gd name="T58" fmla="*/ 531 w 531"/>
                  <a:gd name="T59" fmla="*/ 125 h 229"/>
                  <a:gd name="T60" fmla="*/ 523 w 531"/>
                  <a:gd name="T61" fmla="*/ 158 h 229"/>
                  <a:gd name="T62" fmla="*/ 493 w 531"/>
                  <a:gd name="T63" fmla="*/ 188 h 229"/>
                  <a:gd name="T64" fmla="*/ 443 w 531"/>
                  <a:gd name="T65" fmla="*/ 209 h 229"/>
                  <a:gd name="T66" fmla="*/ 380 w 531"/>
                  <a:gd name="T67" fmla="*/ 221 h 229"/>
                  <a:gd name="T68" fmla="*/ 309 w 531"/>
                  <a:gd name="T69" fmla="*/ 229 h 229"/>
                  <a:gd name="T70" fmla="*/ 238 w 531"/>
                  <a:gd name="T71" fmla="*/ 229 h 229"/>
                  <a:gd name="T72" fmla="*/ 163 w 531"/>
                  <a:gd name="T73" fmla="*/ 229 h 229"/>
                  <a:gd name="T74" fmla="*/ 100 w 531"/>
                  <a:gd name="T75" fmla="*/ 225 h 229"/>
                  <a:gd name="T76" fmla="*/ 46 w 531"/>
                  <a:gd name="T77" fmla="*/ 221 h 229"/>
                  <a:gd name="T78" fmla="*/ 12 w 531"/>
                  <a:gd name="T79" fmla="*/ 217 h 229"/>
                  <a:gd name="T80" fmla="*/ 0 w 531"/>
                  <a:gd name="T81" fmla="*/ 217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31" h="229">
                    <a:moveTo>
                      <a:pt x="0" y="217"/>
                    </a:moveTo>
                    <a:lnTo>
                      <a:pt x="42" y="213"/>
                    </a:lnTo>
                    <a:lnTo>
                      <a:pt x="87" y="209"/>
                    </a:lnTo>
                    <a:lnTo>
                      <a:pt x="130" y="204"/>
                    </a:lnTo>
                    <a:lnTo>
                      <a:pt x="175" y="200"/>
                    </a:lnTo>
                    <a:lnTo>
                      <a:pt x="218" y="196"/>
                    </a:lnTo>
                    <a:lnTo>
                      <a:pt x="263" y="188"/>
                    </a:lnTo>
                    <a:lnTo>
                      <a:pt x="300" y="175"/>
                    </a:lnTo>
                    <a:lnTo>
                      <a:pt x="343" y="158"/>
                    </a:lnTo>
                    <a:lnTo>
                      <a:pt x="376" y="133"/>
                    </a:lnTo>
                    <a:lnTo>
                      <a:pt x="410" y="104"/>
                    </a:lnTo>
                    <a:lnTo>
                      <a:pt x="422" y="92"/>
                    </a:lnTo>
                    <a:lnTo>
                      <a:pt x="426" y="75"/>
                    </a:lnTo>
                    <a:lnTo>
                      <a:pt x="431" y="63"/>
                    </a:lnTo>
                    <a:lnTo>
                      <a:pt x="431" y="45"/>
                    </a:lnTo>
                    <a:lnTo>
                      <a:pt x="426" y="33"/>
                    </a:lnTo>
                    <a:lnTo>
                      <a:pt x="418" y="25"/>
                    </a:lnTo>
                    <a:lnTo>
                      <a:pt x="410" y="16"/>
                    </a:lnTo>
                    <a:lnTo>
                      <a:pt x="396" y="8"/>
                    </a:lnTo>
                    <a:lnTo>
                      <a:pt x="384" y="4"/>
                    </a:lnTo>
                    <a:lnTo>
                      <a:pt x="372" y="0"/>
                    </a:lnTo>
                    <a:lnTo>
                      <a:pt x="376" y="4"/>
                    </a:lnTo>
                    <a:lnTo>
                      <a:pt x="392" y="8"/>
                    </a:lnTo>
                    <a:lnTo>
                      <a:pt x="414" y="12"/>
                    </a:lnTo>
                    <a:lnTo>
                      <a:pt x="443" y="25"/>
                    </a:lnTo>
                    <a:lnTo>
                      <a:pt x="468" y="37"/>
                    </a:lnTo>
                    <a:lnTo>
                      <a:pt x="497" y="55"/>
                    </a:lnTo>
                    <a:lnTo>
                      <a:pt x="518" y="75"/>
                    </a:lnTo>
                    <a:lnTo>
                      <a:pt x="531" y="100"/>
                    </a:lnTo>
                    <a:lnTo>
                      <a:pt x="531" y="125"/>
                    </a:lnTo>
                    <a:lnTo>
                      <a:pt x="523" y="158"/>
                    </a:lnTo>
                    <a:lnTo>
                      <a:pt x="493" y="188"/>
                    </a:lnTo>
                    <a:lnTo>
                      <a:pt x="443" y="209"/>
                    </a:lnTo>
                    <a:lnTo>
                      <a:pt x="380" y="221"/>
                    </a:lnTo>
                    <a:lnTo>
                      <a:pt x="309" y="229"/>
                    </a:lnTo>
                    <a:lnTo>
                      <a:pt x="238" y="229"/>
                    </a:lnTo>
                    <a:lnTo>
                      <a:pt x="163" y="229"/>
                    </a:lnTo>
                    <a:lnTo>
                      <a:pt x="100" y="225"/>
                    </a:lnTo>
                    <a:lnTo>
                      <a:pt x="46" y="221"/>
                    </a:lnTo>
                    <a:lnTo>
                      <a:pt x="12" y="217"/>
                    </a:lnTo>
                    <a:lnTo>
                      <a:pt x="0" y="217"/>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64" name="Freeform 92"/>
              <p:cNvSpPr>
                <a:spLocks/>
              </p:cNvSpPr>
              <p:nvPr/>
            </p:nvSpPr>
            <p:spPr bwMode="auto">
              <a:xfrm>
                <a:off x="1680" y="1830"/>
                <a:ext cx="23" cy="56"/>
              </a:xfrm>
              <a:custGeom>
                <a:avLst/>
                <a:gdLst>
                  <a:gd name="T0" fmla="*/ 104 w 732"/>
                  <a:gd name="T1" fmla="*/ 1715 h 1765"/>
                  <a:gd name="T2" fmla="*/ 159 w 732"/>
                  <a:gd name="T3" fmla="*/ 1598 h 1765"/>
                  <a:gd name="T4" fmla="*/ 171 w 732"/>
                  <a:gd name="T5" fmla="*/ 1469 h 1765"/>
                  <a:gd name="T6" fmla="*/ 159 w 732"/>
                  <a:gd name="T7" fmla="*/ 1335 h 1765"/>
                  <a:gd name="T8" fmla="*/ 129 w 732"/>
                  <a:gd name="T9" fmla="*/ 1202 h 1765"/>
                  <a:gd name="T10" fmla="*/ 108 w 732"/>
                  <a:gd name="T11" fmla="*/ 1098 h 1765"/>
                  <a:gd name="T12" fmla="*/ 104 w 732"/>
                  <a:gd name="T13" fmla="*/ 1018 h 1765"/>
                  <a:gd name="T14" fmla="*/ 113 w 732"/>
                  <a:gd name="T15" fmla="*/ 938 h 1765"/>
                  <a:gd name="T16" fmla="*/ 137 w 732"/>
                  <a:gd name="T17" fmla="*/ 864 h 1765"/>
                  <a:gd name="T18" fmla="*/ 180 w 732"/>
                  <a:gd name="T19" fmla="*/ 797 h 1765"/>
                  <a:gd name="T20" fmla="*/ 247 w 732"/>
                  <a:gd name="T21" fmla="*/ 727 h 1765"/>
                  <a:gd name="T22" fmla="*/ 343 w 732"/>
                  <a:gd name="T23" fmla="*/ 664 h 1765"/>
                  <a:gd name="T24" fmla="*/ 439 w 732"/>
                  <a:gd name="T25" fmla="*/ 610 h 1765"/>
                  <a:gd name="T26" fmla="*/ 531 w 732"/>
                  <a:gd name="T27" fmla="*/ 551 h 1765"/>
                  <a:gd name="T28" fmla="*/ 611 w 732"/>
                  <a:gd name="T29" fmla="*/ 476 h 1765"/>
                  <a:gd name="T30" fmla="*/ 656 w 732"/>
                  <a:gd name="T31" fmla="*/ 385 h 1765"/>
                  <a:gd name="T32" fmla="*/ 693 w 732"/>
                  <a:gd name="T33" fmla="*/ 305 h 1765"/>
                  <a:gd name="T34" fmla="*/ 719 w 732"/>
                  <a:gd name="T35" fmla="*/ 217 h 1765"/>
                  <a:gd name="T36" fmla="*/ 732 w 732"/>
                  <a:gd name="T37" fmla="*/ 129 h 1765"/>
                  <a:gd name="T38" fmla="*/ 715 w 732"/>
                  <a:gd name="T39" fmla="*/ 47 h 1765"/>
                  <a:gd name="T40" fmla="*/ 693 w 732"/>
                  <a:gd name="T41" fmla="*/ 8 h 1765"/>
                  <a:gd name="T42" fmla="*/ 685 w 732"/>
                  <a:gd name="T43" fmla="*/ 71 h 1765"/>
                  <a:gd name="T44" fmla="*/ 664 w 732"/>
                  <a:gd name="T45" fmla="*/ 168 h 1765"/>
                  <a:gd name="T46" fmla="*/ 631 w 732"/>
                  <a:gd name="T47" fmla="*/ 272 h 1765"/>
                  <a:gd name="T48" fmla="*/ 589 w 732"/>
                  <a:gd name="T49" fmla="*/ 363 h 1765"/>
                  <a:gd name="T50" fmla="*/ 531 w 732"/>
                  <a:gd name="T51" fmla="*/ 418 h 1765"/>
                  <a:gd name="T52" fmla="*/ 443 w 732"/>
                  <a:gd name="T53" fmla="*/ 476 h 1765"/>
                  <a:gd name="T54" fmla="*/ 335 w 732"/>
                  <a:gd name="T55" fmla="*/ 539 h 1765"/>
                  <a:gd name="T56" fmla="*/ 229 w 732"/>
                  <a:gd name="T57" fmla="*/ 602 h 1765"/>
                  <a:gd name="T58" fmla="*/ 147 w 732"/>
                  <a:gd name="T59" fmla="*/ 664 h 1765"/>
                  <a:gd name="T60" fmla="*/ 100 w 732"/>
                  <a:gd name="T61" fmla="*/ 718 h 1765"/>
                  <a:gd name="T62" fmla="*/ 55 w 732"/>
                  <a:gd name="T63" fmla="*/ 780 h 1765"/>
                  <a:gd name="T64" fmla="*/ 16 w 732"/>
                  <a:gd name="T65" fmla="*/ 860 h 1765"/>
                  <a:gd name="T66" fmla="*/ 0 w 732"/>
                  <a:gd name="T67" fmla="*/ 956 h 1765"/>
                  <a:gd name="T68" fmla="*/ 16 w 732"/>
                  <a:gd name="T69" fmla="*/ 1081 h 1765"/>
                  <a:gd name="T70" fmla="*/ 71 w 732"/>
                  <a:gd name="T71" fmla="*/ 1260 h 1765"/>
                  <a:gd name="T72" fmla="*/ 100 w 732"/>
                  <a:gd name="T73" fmla="*/ 1452 h 1765"/>
                  <a:gd name="T74" fmla="*/ 96 w 732"/>
                  <a:gd name="T75" fmla="*/ 1598 h 1765"/>
                  <a:gd name="T76" fmla="*/ 79 w 732"/>
                  <a:gd name="T77" fmla="*/ 1702 h 1765"/>
                  <a:gd name="T78" fmla="*/ 63 w 732"/>
                  <a:gd name="T79" fmla="*/ 1757 h 1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32" h="1765">
                    <a:moveTo>
                      <a:pt x="59" y="1765"/>
                    </a:moveTo>
                    <a:lnTo>
                      <a:pt x="104" y="1715"/>
                    </a:lnTo>
                    <a:lnTo>
                      <a:pt x="137" y="1657"/>
                    </a:lnTo>
                    <a:lnTo>
                      <a:pt x="159" y="1598"/>
                    </a:lnTo>
                    <a:lnTo>
                      <a:pt x="167" y="1536"/>
                    </a:lnTo>
                    <a:lnTo>
                      <a:pt x="171" y="1469"/>
                    </a:lnTo>
                    <a:lnTo>
                      <a:pt x="167" y="1402"/>
                    </a:lnTo>
                    <a:lnTo>
                      <a:pt x="159" y="1335"/>
                    </a:lnTo>
                    <a:lnTo>
                      <a:pt x="147" y="1268"/>
                    </a:lnTo>
                    <a:lnTo>
                      <a:pt x="129" y="1202"/>
                    </a:lnTo>
                    <a:lnTo>
                      <a:pt x="117" y="1135"/>
                    </a:lnTo>
                    <a:lnTo>
                      <a:pt x="108" y="1098"/>
                    </a:lnTo>
                    <a:lnTo>
                      <a:pt x="104" y="1056"/>
                    </a:lnTo>
                    <a:lnTo>
                      <a:pt x="104" y="1018"/>
                    </a:lnTo>
                    <a:lnTo>
                      <a:pt x="108" y="977"/>
                    </a:lnTo>
                    <a:lnTo>
                      <a:pt x="113" y="938"/>
                    </a:lnTo>
                    <a:lnTo>
                      <a:pt x="125" y="901"/>
                    </a:lnTo>
                    <a:lnTo>
                      <a:pt x="137" y="864"/>
                    </a:lnTo>
                    <a:lnTo>
                      <a:pt x="155" y="831"/>
                    </a:lnTo>
                    <a:lnTo>
                      <a:pt x="180" y="797"/>
                    </a:lnTo>
                    <a:lnTo>
                      <a:pt x="205" y="764"/>
                    </a:lnTo>
                    <a:lnTo>
                      <a:pt x="247" y="727"/>
                    </a:lnTo>
                    <a:lnTo>
                      <a:pt x="292" y="693"/>
                    </a:lnTo>
                    <a:lnTo>
                      <a:pt x="343" y="664"/>
                    </a:lnTo>
                    <a:lnTo>
                      <a:pt x="393" y="639"/>
                    </a:lnTo>
                    <a:lnTo>
                      <a:pt x="439" y="610"/>
                    </a:lnTo>
                    <a:lnTo>
                      <a:pt x="489" y="584"/>
                    </a:lnTo>
                    <a:lnTo>
                      <a:pt x="531" y="551"/>
                    </a:lnTo>
                    <a:lnTo>
                      <a:pt x="572" y="518"/>
                    </a:lnTo>
                    <a:lnTo>
                      <a:pt x="611" y="476"/>
                    </a:lnTo>
                    <a:lnTo>
                      <a:pt x="640" y="426"/>
                    </a:lnTo>
                    <a:lnTo>
                      <a:pt x="656" y="385"/>
                    </a:lnTo>
                    <a:lnTo>
                      <a:pt x="677" y="346"/>
                    </a:lnTo>
                    <a:lnTo>
                      <a:pt x="693" y="305"/>
                    </a:lnTo>
                    <a:lnTo>
                      <a:pt x="711" y="260"/>
                    </a:lnTo>
                    <a:lnTo>
                      <a:pt x="719" y="217"/>
                    </a:lnTo>
                    <a:lnTo>
                      <a:pt x="727" y="176"/>
                    </a:lnTo>
                    <a:lnTo>
                      <a:pt x="732" y="129"/>
                    </a:lnTo>
                    <a:lnTo>
                      <a:pt x="727" y="88"/>
                    </a:lnTo>
                    <a:lnTo>
                      <a:pt x="715" y="47"/>
                    </a:lnTo>
                    <a:lnTo>
                      <a:pt x="693" y="0"/>
                    </a:lnTo>
                    <a:lnTo>
                      <a:pt x="693" y="8"/>
                    </a:lnTo>
                    <a:lnTo>
                      <a:pt x="689" y="34"/>
                    </a:lnTo>
                    <a:lnTo>
                      <a:pt x="685" y="71"/>
                    </a:lnTo>
                    <a:lnTo>
                      <a:pt x="673" y="113"/>
                    </a:lnTo>
                    <a:lnTo>
                      <a:pt x="664" y="168"/>
                    </a:lnTo>
                    <a:lnTo>
                      <a:pt x="648" y="217"/>
                    </a:lnTo>
                    <a:lnTo>
                      <a:pt x="631" y="272"/>
                    </a:lnTo>
                    <a:lnTo>
                      <a:pt x="611" y="322"/>
                    </a:lnTo>
                    <a:lnTo>
                      <a:pt x="589" y="363"/>
                    </a:lnTo>
                    <a:lnTo>
                      <a:pt x="564" y="393"/>
                    </a:lnTo>
                    <a:lnTo>
                      <a:pt x="531" y="418"/>
                    </a:lnTo>
                    <a:lnTo>
                      <a:pt x="489" y="447"/>
                    </a:lnTo>
                    <a:lnTo>
                      <a:pt x="443" y="476"/>
                    </a:lnTo>
                    <a:lnTo>
                      <a:pt x="388" y="510"/>
                    </a:lnTo>
                    <a:lnTo>
                      <a:pt x="335" y="539"/>
                    </a:lnTo>
                    <a:lnTo>
                      <a:pt x="280" y="572"/>
                    </a:lnTo>
                    <a:lnTo>
                      <a:pt x="229" y="602"/>
                    </a:lnTo>
                    <a:lnTo>
                      <a:pt x="184" y="635"/>
                    </a:lnTo>
                    <a:lnTo>
                      <a:pt x="147" y="664"/>
                    </a:lnTo>
                    <a:lnTo>
                      <a:pt x="121" y="688"/>
                    </a:lnTo>
                    <a:lnTo>
                      <a:pt x="100" y="718"/>
                    </a:lnTo>
                    <a:lnTo>
                      <a:pt x="75" y="747"/>
                    </a:lnTo>
                    <a:lnTo>
                      <a:pt x="55" y="780"/>
                    </a:lnTo>
                    <a:lnTo>
                      <a:pt x="33" y="818"/>
                    </a:lnTo>
                    <a:lnTo>
                      <a:pt x="16" y="860"/>
                    </a:lnTo>
                    <a:lnTo>
                      <a:pt x="8" y="905"/>
                    </a:lnTo>
                    <a:lnTo>
                      <a:pt x="0" y="956"/>
                    </a:lnTo>
                    <a:lnTo>
                      <a:pt x="4" y="1014"/>
                    </a:lnTo>
                    <a:lnTo>
                      <a:pt x="16" y="1081"/>
                    </a:lnTo>
                    <a:lnTo>
                      <a:pt x="37" y="1151"/>
                    </a:lnTo>
                    <a:lnTo>
                      <a:pt x="71" y="1260"/>
                    </a:lnTo>
                    <a:lnTo>
                      <a:pt x="92" y="1360"/>
                    </a:lnTo>
                    <a:lnTo>
                      <a:pt x="100" y="1452"/>
                    </a:lnTo>
                    <a:lnTo>
                      <a:pt x="104" y="1532"/>
                    </a:lnTo>
                    <a:lnTo>
                      <a:pt x="96" y="1598"/>
                    </a:lnTo>
                    <a:lnTo>
                      <a:pt x="88" y="1657"/>
                    </a:lnTo>
                    <a:lnTo>
                      <a:pt x="79" y="1702"/>
                    </a:lnTo>
                    <a:lnTo>
                      <a:pt x="67" y="1735"/>
                    </a:lnTo>
                    <a:lnTo>
                      <a:pt x="63" y="1757"/>
                    </a:lnTo>
                    <a:lnTo>
                      <a:pt x="59" y="1765"/>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65" name="Freeform 93"/>
              <p:cNvSpPr>
                <a:spLocks/>
              </p:cNvSpPr>
              <p:nvPr/>
            </p:nvSpPr>
            <p:spPr bwMode="auto">
              <a:xfrm>
                <a:off x="1680" y="1830"/>
                <a:ext cx="23" cy="56"/>
              </a:xfrm>
              <a:custGeom>
                <a:avLst/>
                <a:gdLst>
                  <a:gd name="T0" fmla="*/ 104 w 732"/>
                  <a:gd name="T1" fmla="*/ 1715 h 1765"/>
                  <a:gd name="T2" fmla="*/ 159 w 732"/>
                  <a:gd name="T3" fmla="*/ 1598 h 1765"/>
                  <a:gd name="T4" fmla="*/ 171 w 732"/>
                  <a:gd name="T5" fmla="*/ 1469 h 1765"/>
                  <a:gd name="T6" fmla="*/ 159 w 732"/>
                  <a:gd name="T7" fmla="*/ 1335 h 1765"/>
                  <a:gd name="T8" fmla="*/ 129 w 732"/>
                  <a:gd name="T9" fmla="*/ 1202 h 1765"/>
                  <a:gd name="T10" fmla="*/ 108 w 732"/>
                  <a:gd name="T11" fmla="*/ 1098 h 1765"/>
                  <a:gd name="T12" fmla="*/ 104 w 732"/>
                  <a:gd name="T13" fmla="*/ 1018 h 1765"/>
                  <a:gd name="T14" fmla="*/ 113 w 732"/>
                  <a:gd name="T15" fmla="*/ 938 h 1765"/>
                  <a:gd name="T16" fmla="*/ 137 w 732"/>
                  <a:gd name="T17" fmla="*/ 864 h 1765"/>
                  <a:gd name="T18" fmla="*/ 180 w 732"/>
                  <a:gd name="T19" fmla="*/ 797 h 1765"/>
                  <a:gd name="T20" fmla="*/ 247 w 732"/>
                  <a:gd name="T21" fmla="*/ 727 h 1765"/>
                  <a:gd name="T22" fmla="*/ 343 w 732"/>
                  <a:gd name="T23" fmla="*/ 664 h 1765"/>
                  <a:gd name="T24" fmla="*/ 439 w 732"/>
                  <a:gd name="T25" fmla="*/ 610 h 1765"/>
                  <a:gd name="T26" fmla="*/ 531 w 732"/>
                  <a:gd name="T27" fmla="*/ 551 h 1765"/>
                  <a:gd name="T28" fmla="*/ 611 w 732"/>
                  <a:gd name="T29" fmla="*/ 476 h 1765"/>
                  <a:gd name="T30" fmla="*/ 656 w 732"/>
                  <a:gd name="T31" fmla="*/ 385 h 1765"/>
                  <a:gd name="T32" fmla="*/ 693 w 732"/>
                  <a:gd name="T33" fmla="*/ 305 h 1765"/>
                  <a:gd name="T34" fmla="*/ 719 w 732"/>
                  <a:gd name="T35" fmla="*/ 217 h 1765"/>
                  <a:gd name="T36" fmla="*/ 732 w 732"/>
                  <a:gd name="T37" fmla="*/ 129 h 1765"/>
                  <a:gd name="T38" fmla="*/ 715 w 732"/>
                  <a:gd name="T39" fmla="*/ 47 h 1765"/>
                  <a:gd name="T40" fmla="*/ 693 w 732"/>
                  <a:gd name="T41" fmla="*/ 8 h 1765"/>
                  <a:gd name="T42" fmla="*/ 685 w 732"/>
                  <a:gd name="T43" fmla="*/ 71 h 1765"/>
                  <a:gd name="T44" fmla="*/ 664 w 732"/>
                  <a:gd name="T45" fmla="*/ 168 h 1765"/>
                  <a:gd name="T46" fmla="*/ 631 w 732"/>
                  <a:gd name="T47" fmla="*/ 272 h 1765"/>
                  <a:gd name="T48" fmla="*/ 589 w 732"/>
                  <a:gd name="T49" fmla="*/ 363 h 1765"/>
                  <a:gd name="T50" fmla="*/ 531 w 732"/>
                  <a:gd name="T51" fmla="*/ 418 h 1765"/>
                  <a:gd name="T52" fmla="*/ 443 w 732"/>
                  <a:gd name="T53" fmla="*/ 476 h 1765"/>
                  <a:gd name="T54" fmla="*/ 335 w 732"/>
                  <a:gd name="T55" fmla="*/ 539 h 1765"/>
                  <a:gd name="T56" fmla="*/ 229 w 732"/>
                  <a:gd name="T57" fmla="*/ 602 h 1765"/>
                  <a:gd name="T58" fmla="*/ 147 w 732"/>
                  <a:gd name="T59" fmla="*/ 664 h 1765"/>
                  <a:gd name="T60" fmla="*/ 100 w 732"/>
                  <a:gd name="T61" fmla="*/ 718 h 1765"/>
                  <a:gd name="T62" fmla="*/ 55 w 732"/>
                  <a:gd name="T63" fmla="*/ 780 h 1765"/>
                  <a:gd name="T64" fmla="*/ 16 w 732"/>
                  <a:gd name="T65" fmla="*/ 860 h 1765"/>
                  <a:gd name="T66" fmla="*/ 0 w 732"/>
                  <a:gd name="T67" fmla="*/ 956 h 1765"/>
                  <a:gd name="T68" fmla="*/ 16 w 732"/>
                  <a:gd name="T69" fmla="*/ 1081 h 1765"/>
                  <a:gd name="T70" fmla="*/ 71 w 732"/>
                  <a:gd name="T71" fmla="*/ 1260 h 1765"/>
                  <a:gd name="T72" fmla="*/ 100 w 732"/>
                  <a:gd name="T73" fmla="*/ 1452 h 1765"/>
                  <a:gd name="T74" fmla="*/ 96 w 732"/>
                  <a:gd name="T75" fmla="*/ 1598 h 1765"/>
                  <a:gd name="T76" fmla="*/ 79 w 732"/>
                  <a:gd name="T77" fmla="*/ 1702 h 1765"/>
                  <a:gd name="T78" fmla="*/ 63 w 732"/>
                  <a:gd name="T79" fmla="*/ 1757 h 1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32" h="1765">
                    <a:moveTo>
                      <a:pt x="59" y="1765"/>
                    </a:moveTo>
                    <a:lnTo>
                      <a:pt x="104" y="1715"/>
                    </a:lnTo>
                    <a:lnTo>
                      <a:pt x="137" y="1657"/>
                    </a:lnTo>
                    <a:lnTo>
                      <a:pt x="159" y="1598"/>
                    </a:lnTo>
                    <a:lnTo>
                      <a:pt x="167" y="1536"/>
                    </a:lnTo>
                    <a:lnTo>
                      <a:pt x="171" y="1469"/>
                    </a:lnTo>
                    <a:lnTo>
                      <a:pt x="167" y="1402"/>
                    </a:lnTo>
                    <a:lnTo>
                      <a:pt x="159" y="1335"/>
                    </a:lnTo>
                    <a:lnTo>
                      <a:pt x="147" y="1268"/>
                    </a:lnTo>
                    <a:lnTo>
                      <a:pt x="129" y="1202"/>
                    </a:lnTo>
                    <a:lnTo>
                      <a:pt x="117" y="1135"/>
                    </a:lnTo>
                    <a:lnTo>
                      <a:pt x="108" y="1098"/>
                    </a:lnTo>
                    <a:lnTo>
                      <a:pt x="104" y="1056"/>
                    </a:lnTo>
                    <a:lnTo>
                      <a:pt x="104" y="1018"/>
                    </a:lnTo>
                    <a:lnTo>
                      <a:pt x="108" y="977"/>
                    </a:lnTo>
                    <a:lnTo>
                      <a:pt x="113" y="938"/>
                    </a:lnTo>
                    <a:lnTo>
                      <a:pt x="125" y="901"/>
                    </a:lnTo>
                    <a:lnTo>
                      <a:pt x="137" y="864"/>
                    </a:lnTo>
                    <a:lnTo>
                      <a:pt x="155" y="831"/>
                    </a:lnTo>
                    <a:lnTo>
                      <a:pt x="180" y="797"/>
                    </a:lnTo>
                    <a:lnTo>
                      <a:pt x="205" y="764"/>
                    </a:lnTo>
                    <a:lnTo>
                      <a:pt x="247" y="727"/>
                    </a:lnTo>
                    <a:lnTo>
                      <a:pt x="292" y="693"/>
                    </a:lnTo>
                    <a:lnTo>
                      <a:pt x="343" y="664"/>
                    </a:lnTo>
                    <a:lnTo>
                      <a:pt x="393" y="639"/>
                    </a:lnTo>
                    <a:lnTo>
                      <a:pt x="439" y="610"/>
                    </a:lnTo>
                    <a:lnTo>
                      <a:pt x="489" y="584"/>
                    </a:lnTo>
                    <a:lnTo>
                      <a:pt x="531" y="551"/>
                    </a:lnTo>
                    <a:lnTo>
                      <a:pt x="572" y="518"/>
                    </a:lnTo>
                    <a:lnTo>
                      <a:pt x="611" y="476"/>
                    </a:lnTo>
                    <a:lnTo>
                      <a:pt x="640" y="426"/>
                    </a:lnTo>
                    <a:lnTo>
                      <a:pt x="656" y="385"/>
                    </a:lnTo>
                    <a:lnTo>
                      <a:pt x="677" y="346"/>
                    </a:lnTo>
                    <a:lnTo>
                      <a:pt x="693" y="305"/>
                    </a:lnTo>
                    <a:lnTo>
                      <a:pt x="711" y="260"/>
                    </a:lnTo>
                    <a:lnTo>
                      <a:pt x="719" y="217"/>
                    </a:lnTo>
                    <a:lnTo>
                      <a:pt x="727" y="176"/>
                    </a:lnTo>
                    <a:lnTo>
                      <a:pt x="732" y="129"/>
                    </a:lnTo>
                    <a:lnTo>
                      <a:pt x="727" y="88"/>
                    </a:lnTo>
                    <a:lnTo>
                      <a:pt x="715" y="47"/>
                    </a:lnTo>
                    <a:lnTo>
                      <a:pt x="693" y="0"/>
                    </a:lnTo>
                    <a:lnTo>
                      <a:pt x="693" y="8"/>
                    </a:lnTo>
                    <a:lnTo>
                      <a:pt x="689" y="34"/>
                    </a:lnTo>
                    <a:lnTo>
                      <a:pt x="685" y="71"/>
                    </a:lnTo>
                    <a:lnTo>
                      <a:pt x="673" y="113"/>
                    </a:lnTo>
                    <a:lnTo>
                      <a:pt x="664" y="168"/>
                    </a:lnTo>
                    <a:lnTo>
                      <a:pt x="648" y="217"/>
                    </a:lnTo>
                    <a:lnTo>
                      <a:pt x="631" y="272"/>
                    </a:lnTo>
                    <a:lnTo>
                      <a:pt x="611" y="322"/>
                    </a:lnTo>
                    <a:lnTo>
                      <a:pt x="589" y="363"/>
                    </a:lnTo>
                    <a:lnTo>
                      <a:pt x="564" y="393"/>
                    </a:lnTo>
                    <a:lnTo>
                      <a:pt x="531" y="418"/>
                    </a:lnTo>
                    <a:lnTo>
                      <a:pt x="489" y="447"/>
                    </a:lnTo>
                    <a:lnTo>
                      <a:pt x="443" y="476"/>
                    </a:lnTo>
                    <a:lnTo>
                      <a:pt x="388" y="510"/>
                    </a:lnTo>
                    <a:lnTo>
                      <a:pt x="335" y="539"/>
                    </a:lnTo>
                    <a:lnTo>
                      <a:pt x="280" y="572"/>
                    </a:lnTo>
                    <a:lnTo>
                      <a:pt x="229" y="602"/>
                    </a:lnTo>
                    <a:lnTo>
                      <a:pt x="184" y="635"/>
                    </a:lnTo>
                    <a:lnTo>
                      <a:pt x="147" y="664"/>
                    </a:lnTo>
                    <a:lnTo>
                      <a:pt x="121" y="688"/>
                    </a:lnTo>
                    <a:lnTo>
                      <a:pt x="100" y="718"/>
                    </a:lnTo>
                    <a:lnTo>
                      <a:pt x="75" y="747"/>
                    </a:lnTo>
                    <a:lnTo>
                      <a:pt x="55" y="780"/>
                    </a:lnTo>
                    <a:lnTo>
                      <a:pt x="33" y="818"/>
                    </a:lnTo>
                    <a:lnTo>
                      <a:pt x="16" y="860"/>
                    </a:lnTo>
                    <a:lnTo>
                      <a:pt x="8" y="905"/>
                    </a:lnTo>
                    <a:lnTo>
                      <a:pt x="0" y="956"/>
                    </a:lnTo>
                    <a:lnTo>
                      <a:pt x="4" y="1014"/>
                    </a:lnTo>
                    <a:lnTo>
                      <a:pt x="16" y="1081"/>
                    </a:lnTo>
                    <a:lnTo>
                      <a:pt x="37" y="1151"/>
                    </a:lnTo>
                    <a:lnTo>
                      <a:pt x="71" y="1260"/>
                    </a:lnTo>
                    <a:lnTo>
                      <a:pt x="92" y="1360"/>
                    </a:lnTo>
                    <a:lnTo>
                      <a:pt x="100" y="1452"/>
                    </a:lnTo>
                    <a:lnTo>
                      <a:pt x="104" y="1532"/>
                    </a:lnTo>
                    <a:lnTo>
                      <a:pt x="96" y="1598"/>
                    </a:lnTo>
                    <a:lnTo>
                      <a:pt x="88" y="1657"/>
                    </a:lnTo>
                    <a:lnTo>
                      <a:pt x="79" y="1702"/>
                    </a:lnTo>
                    <a:lnTo>
                      <a:pt x="67" y="1735"/>
                    </a:lnTo>
                    <a:lnTo>
                      <a:pt x="63" y="1757"/>
                    </a:lnTo>
                    <a:lnTo>
                      <a:pt x="59" y="1765"/>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66" name="Freeform 94"/>
              <p:cNvSpPr>
                <a:spLocks/>
              </p:cNvSpPr>
              <p:nvPr/>
            </p:nvSpPr>
            <p:spPr bwMode="auto">
              <a:xfrm>
                <a:off x="1609" y="1784"/>
                <a:ext cx="219" cy="217"/>
              </a:xfrm>
              <a:custGeom>
                <a:avLst/>
                <a:gdLst>
                  <a:gd name="T0" fmla="*/ 3214 w 7005"/>
                  <a:gd name="T1" fmla="*/ 3734 h 6949"/>
                  <a:gd name="T2" fmla="*/ 2993 w 7005"/>
                  <a:gd name="T3" fmla="*/ 2970 h 6949"/>
                  <a:gd name="T4" fmla="*/ 3645 w 7005"/>
                  <a:gd name="T5" fmla="*/ 2007 h 6949"/>
                  <a:gd name="T6" fmla="*/ 3824 w 7005"/>
                  <a:gd name="T7" fmla="*/ 1657 h 6949"/>
                  <a:gd name="T8" fmla="*/ 3908 w 7005"/>
                  <a:gd name="T9" fmla="*/ 1636 h 6949"/>
                  <a:gd name="T10" fmla="*/ 3737 w 7005"/>
                  <a:gd name="T11" fmla="*/ 1143 h 6949"/>
                  <a:gd name="T12" fmla="*/ 4271 w 7005"/>
                  <a:gd name="T13" fmla="*/ 1022 h 6949"/>
                  <a:gd name="T14" fmla="*/ 3590 w 7005"/>
                  <a:gd name="T15" fmla="*/ 934 h 6949"/>
                  <a:gd name="T16" fmla="*/ 3620 w 7005"/>
                  <a:gd name="T17" fmla="*/ 4 h 6949"/>
                  <a:gd name="T18" fmla="*/ 3365 w 7005"/>
                  <a:gd name="T19" fmla="*/ 839 h 6949"/>
                  <a:gd name="T20" fmla="*/ 3340 w 7005"/>
                  <a:gd name="T21" fmla="*/ 897 h 6949"/>
                  <a:gd name="T22" fmla="*/ 3586 w 7005"/>
                  <a:gd name="T23" fmla="*/ 1706 h 6949"/>
                  <a:gd name="T24" fmla="*/ 2872 w 7005"/>
                  <a:gd name="T25" fmla="*/ 2558 h 6949"/>
                  <a:gd name="T26" fmla="*/ 3085 w 7005"/>
                  <a:gd name="T27" fmla="*/ 3721 h 6949"/>
                  <a:gd name="T28" fmla="*/ 2880 w 7005"/>
                  <a:gd name="T29" fmla="*/ 4592 h 6949"/>
                  <a:gd name="T30" fmla="*/ 1931 w 7005"/>
                  <a:gd name="T31" fmla="*/ 4709 h 6949"/>
                  <a:gd name="T32" fmla="*/ 2290 w 7005"/>
                  <a:gd name="T33" fmla="*/ 4510 h 6949"/>
                  <a:gd name="T34" fmla="*/ 1797 w 7005"/>
                  <a:gd name="T35" fmla="*/ 3125 h 6949"/>
                  <a:gd name="T36" fmla="*/ 2220 w 7005"/>
                  <a:gd name="T37" fmla="*/ 1882 h 6949"/>
                  <a:gd name="T38" fmla="*/ 2600 w 7005"/>
                  <a:gd name="T39" fmla="*/ 977 h 6949"/>
                  <a:gd name="T40" fmla="*/ 2094 w 7005"/>
                  <a:gd name="T41" fmla="*/ 268 h 6949"/>
                  <a:gd name="T42" fmla="*/ 1095 w 7005"/>
                  <a:gd name="T43" fmla="*/ 588 h 6949"/>
                  <a:gd name="T44" fmla="*/ 1367 w 7005"/>
                  <a:gd name="T45" fmla="*/ 997 h 6949"/>
                  <a:gd name="T46" fmla="*/ 1233 w 7005"/>
                  <a:gd name="T47" fmla="*/ 856 h 6949"/>
                  <a:gd name="T48" fmla="*/ 1421 w 7005"/>
                  <a:gd name="T49" fmla="*/ 455 h 6949"/>
                  <a:gd name="T50" fmla="*/ 1906 w 7005"/>
                  <a:gd name="T51" fmla="*/ 559 h 6949"/>
                  <a:gd name="T52" fmla="*/ 1936 w 7005"/>
                  <a:gd name="T53" fmla="*/ 647 h 6949"/>
                  <a:gd name="T54" fmla="*/ 2316 w 7005"/>
                  <a:gd name="T55" fmla="*/ 309 h 6949"/>
                  <a:gd name="T56" fmla="*/ 2537 w 7005"/>
                  <a:gd name="T57" fmla="*/ 1135 h 6949"/>
                  <a:gd name="T58" fmla="*/ 1969 w 7005"/>
                  <a:gd name="T59" fmla="*/ 1452 h 6949"/>
                  <a:gd name="T60" fmla="*/ 2018 w 7005"/>
                  <a:gd name="T61" fmla="*/ 1999 h 6949"/>
                  <a:gd name="T62" fmla="*/ 1120 w 7005"/>
                  <a:gd name="T63" fmla="*/ 1794 h 6949"/>
                  <a:gd name="T64" fmla="*/ 1321 w 7005"/>
                  <a:gd name="T65" fmla="*/ 2003 h 6949"/>
                  <a:gd name="T66" fmla="*/ 1492 w 7005"/>
                  <a:gd name="T67" fmla="*/ 2554 h 6949"/>
                  <a:gd name="T68" fmla="*/ 1358 w 7005"/>
                  <a:gd name="T69" fmla="*/ 3008 h 6949"/>
                  <a:gd name="T70" fmla="*/ 1642 w 7005"/>
                  <a:gd name="T71" fmla="*/ 3900 h 6949"/>
                  <a:gd name="T72" fmla="*/ 372 w 7005"/>
                  <a:gd name="T73" fmla="*/ 5060 h 6949"/>
                  <a:gd name="T74" fmla="*/ 1530 w 7005"/>
                  <a:gd name="T75" fmla="*/ 4818 h 6949"/>
                  <a:gd name="T76" fmla="*/ 1454 w 7005"/>
                  <a:gd name="T77" fmla="*/ 5827 h 6949"/>
                  <a:gd name="T78" fmla="*/ 1057 w 7005"/>
                  <a:gd name="T79" fmla="*/ 5385 h 6949"/>
                  <a:gd name="T80" fmla="*/ 8 w 7005"/>
                  <a:gd name="T81" fmla="*/ 5811 h 6949"/>
                  <a:gd name="T82" fmla="*/ 1317 w 7005"/>
                  <a:gd name="T83" fmla="*/ 6087 h 6949"/>
                  <a:gd name="T84" fmla="*/ 1304 w 7005"/>
                  <a:gd name="T85" fmla="*/ 6791 h 6949"/>
                  <a:gd name="T86" fmla="*/ 1429 w 7005"/>
                  <a:gd name="T87" fmla="*/ 6345 h 6949"/>
                  <a:gd name="T88" fmla="*/ 1822 w 7005"/>
                  <a:gd name="T89" fmla="*/ 5506 h 6949"/>
                  <a:gd name="T90" fmla="*/ 2650 w 7005"/>
                  <a:gd name="T91" fmla="*/ 4785 h 6949"/>
                  <a:gd name="T92" fmla="*/ 3528 w 7005"/>
                  <a:gd name="T93" fmla="*/ 5110 h 6949"/>
                  <a:gd name="T94" fmla="*/ 3741 w 7005"/>
                  <a:gd name="T95" fmla="*/ 5239 h 6949"/>
                  <a:gd name="T96" fmla="*/ 3812 w 7005"/>
                  <a:gd name="T97" fmla="*/ 4588 h 6949"/>
                  <a:gd name="T98" fmla="*/ 4430 w 7005"/>
                  <a:gd name="T99" fmla="*/ 4100 h 6949"/>
                  <a:gd name="T100" fmla="*/ 5074 w 7005"/>
                  <a:gd name="T101" fmla="*/ 4197 h 6949"/>
                  <a:gd name="T102" fmla="*/ 4923 w 7005"/>
                  <a:gd name="T103" fmla="*/ 5047 h 6949"/>
                  <a:gd name="T104" fmla="*/ 5195 w 7005"/>
                  <a:gd name="T105" fmla="*/ 4205 h 6949"/>
                  <a:gd name="T106" fmla="*/ 5834 w 7005"/>
                  <a:gd name="T107" fmla="*/ 4342 h 6949"/>
                  <a:gd name="T108" fmla="*/ 6169 w 7005"/>
                  <a:gd name="T109" fmla="*/ 4610 h 6949"/>
                  <a:gd name="T110" fmla="*/ 6515 w 7005"/>
                  <a:gd name="T111" fmla="*/ 4372 h 6949"/>
                  <a:gd name="T112" fmla="*/ 6833 w 7005"/>
                  <a:gd name="T113" fmla="*/ 3713 h 6949"/>
                  <a:gd name="T114" fmla="*/ 6615 w 7005"/>
                  <a:gd name="T115" fmla="*/ 4309 h 6949"/>
                  <a:gd name="T116" fmla="*/ 5186 w 7005"/>
                  <a:gd name="T117" fmla="*/ 4009 h 6949"/>
                  <a:gd name="T118" fmla="*/ 4250 w 7005"/>
                  <a:gd name="T119" fmla="*/ 3984 h 6949"/>
                  <a:gd name="T120" fmla="*/ 3824 w 7005"/>
                  <a:gd name="T121" fmla="*/ 3525 h 6949"/>
                  <a:gd name="T122" fmla="*/ 4087 w 7005"/>
                  <a:gd name="T123" fmla="*/ 4264 h 6949"/>
                  <a:gd name="T124" fmla="*/ 3436 w 7005"/>
                  <a:gd name="T125" fmla="*/ 4426 h 6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05" h="6949">
                    <a:moveTo>
                      <a:pt x="3340" y="4389"/>
                    </a:moveTo>
                    <a:lnTo>
                      <a:pt x="3306" y="4355"/>
                    </a:lnTo>
                    <a:lnTo>
                      <a:pt x="3269" y="4309"/>
                    </a:lnTo>
                    <a:lnTo>
                      <a:pt x="3234" y="4255"/>
                    </a:lnTo>
                    <a:lnTo>
                      <a:pt x="3197" y="4197"/>
                    </a:lnTo>
                    <a:lnTo>
                      <a:pt x="3164" y="4129"/>
                    </a:lnTo>
                    <a:lnTo>
                      <a:pt x="3134" y="4067"/>
                    </a:lnTo>
                    <a:lnTo>
                      <a:pt x="3109" y="4004"/>
                    </a:lnTo>
                    <a:lnTo>
                      <a:pt x="3093" y="3951"/>
                    </a:lnTo>
                    <a:lnTo>
                      <a:pt x="3080" y="3904"/>
                    </a:lnTo>
                    <a:lnTo>
                      <a:pt x="3080" y="3875"/>
                    </a:lnTo>
                    <a:lnTo>
                      <a:pt x="3085" y="3850"/>
                    </a:lnTo>
                    <a:lnTo>
                      <a:pt x="3089" y="3834"/>
                    </a:lnTo>
                    <a:lnTo>
                      <a:pt x="3101" y="3817"/>
                    </a:lnTo>
                    <a:lnTo>
                      <a:pt x="3114" y="3805"/>
                    </a:lnTo>
                    <a:lnTo>
                      <a:pt x="3126" y="3792"/>
                    </a:lnTo>
                    <a:lnTo>
                      <a:pt x="3142" y="3779"/>
                    </a:lnTo>
                    <a:lnTo>
                      <a:pt x="3160" y="3771"/>
                    </a:lnTo>
                    <a:lnTo>
                      <a:pt x="3177" y="3758"/>
                    </a:lnTo>
                    <a:lnTo>
                      <a:pt x="3197" y="3746"/>
                    </a:lnTo>
                    <a:lnTo>
                      <a:pt x="3214" y="3734"/>
                    </a:lnTo>
                    <a:lnTo>
                      <a:pt x="3218" y="3725"/>
                    </a:lnTo>
                    <a:lnTo>
                      <a:pt x="3226" y="3721"/>
                    </a:lnTo>
                    <a:lnTo>
                      <a:pt x="3234" y="3709"/>
                    </a:lnTo>
                    <a:lnTo>
                      <a:pt x="3244" y="3692"/>
                    </a:lnTo>
                    <a:lnTo>
                      <a:pt x="3252" y="3671"/>
                    </a:lnTo>
                    <a:lnTo>
                      <a:pt x="3260" y="3646"/>
                    </a:lnTo>
                    <a:lnTo>
                      <a:pt x="3273" y="3617"/>
                    </a:lnTo>
                    <a:lnTo>
                      <a:pt x="3281" y="3584"/>
                    </a:lnTo>
                    <a:lnTo>
                      <a:pt x="3285" y="3546"/>
                    </a:lnTo>
                    <a:lnTo>
                      <a:pt x="3289" y="3504"/>
                    </a:lnTo>
                    <a:lnTo>
                      <a:pt x="3281" y="3463"/>
                    </a:lnTo>
                    <a:lnTo>
                      <a:pt x="3269" y="3421"/>
                    </a:lnTo>
                    <a:lnTo>
                      <a:pt x="3248" y="3379"/>
                    </a:lnTo>
                    <a:lnTo>
                      <a:pt x="3218" y="3333"/>
                    </a:lnTo>
                    <a:lnTo>
                      <a:pt x="3189" y="3287"/>
                    </a:lnTo>
                    <a:lnTo>
                      <a:pt x="3156" y="3242"/>
                    </a:lnTo>
                    <a:lnTo>
                      <a:pt x="3122" y="3191"/>
                    </a:lnTo>
                    <a:lnTo>
                      <a:pt x="3085" y="3137"/>
                    </a:lnTo>
                    <a:lnTo>
                      <a:pt x="3046" y="3083"/>
                    </a:lnTo>
                    <a:lnTo>
                      <a:pt x="3017" y="3029"/>
                    </a:lnTo>
                    <a:lnTo>
                      <a:pt x="2993" y="2970"/>
                    </a:lnTo>
                    <a:lnTo>
                      <a:pt x="2976" y="2912"/>
                    </a:lnTo>
                    <a:lnTo>
                      <a:pt x="2964" y="2853"/>
                    </a:lnTo>
                    <a:lnTo>
                      <a:pt x="2954" y="2791"/>
                    </a:lnTo>
                    <a:lnTo>
                      <a:pt x="2954" y="2732"/>
                    </a:lnTo>
                    <a:lnTo>
                      <a:pt x="2964" y="2679"/>
                    </a:lnTo>
                    <a:lnTo>
                      <a:pt x="2976" y="2628"/>
                    </a:lnTo>
                    <a:lnTo>
                      <a:pt x="2997" y="2582"/>
                    </a:lnTo>
                    <a:lnTo>
                      <a:pt x="3026" y="2540"/>
                    </a:lnTo>
                    <a:lnTo>
                      <a:pt x="3080" y="2491"/>
                    </a:lnTo>
                    <a:lnTo>
                      <a:pt x="3130" y="2445"/>
                    </a:lnTo>
                    <a:lnTo>
                      <a:pt x="3185" y="2403"/>
                    </a:lnTo>
                    <a:lnTo>
                      <a:pt x="3239" y="2365"/>
                    </a:lnTo>
                    <a:lnTo>
                      <a:pt x="3293" y="2328"/>
                    </a:lnTo>
                    <a:lnTo>
                      <a:pt x="3352" y="2294"/>
                    </a:lnTo>
                    <a:lnTo>
                      <a:pt x="3406" y="2257"/>
                    </a:lnTo>
                    <a:lnTo>
                      <a:pt x="3457" y="2220"/>
                    </a:lnTo>
                    <a:lnTo>
                      <a:pt x="3510" y="2173"/>
                    </a:lnTo>
                    <a:lnTo>
                      <a:pt x="3561" y="2124"/>
                    </a:lnTo>
                    <a:lnTo>
                      <a:pt x="3594" y="2086"/>
                    </a:lnTo>
                    <a:lnTo>
                      <a:pt x="3624" y="2048"/>
                    </a:lnTo>
                    <a:lnTo>
                      <a:pt x="3645" y="2007"/>
                    </a:lnTo>
                    <a:lnTo>
                      <a:pt x="3661" y="1965"/>
                    </a:lnTo>
                    <a:lnTo>
                      <a:pt x="3678" y="1919"/>
                    </a:lnTo>
                    <a:lnTo>
                      <a:pt x="3686" y="1878"/>
                    </a:lnTo>
                    <a:lnTo>
                      <a:pt x="3690" y="1835"/>
                    </a:lnTo>
                    <a:lnTo>
                      <a:pt x="3690" y="1794"/>
                    </a:lnTo>
                    <a:lnTo>
                      <a:pt x="3690" y="1757"/>
                    </a:lnTo>
                    <a:lnTo>
                      <a:pt x="3682" y="1719"/>
                    </a:lnTo>
                    <a:lnTo>
                      <a:pt x="3682" y="1706"/>
                    </a:lnTo>
                    <a:lnTo>
                      <a:pt x="3682" y="1694"/>
                    </a:lnTo>
                    <a:lnTo>
                      <a:pt x="3682" y="1681"/>
                    </a:lnTo>
                    <a:lnTo>
                      <a:pt x="3686" y="1673"/>
                    </a:lnTo>
                    <a:lnTo>
                      <a:pt x="3690" y="1665"/>
                    </a:lnTo>
                    <a:lnTo>
                      <a:pt x="3698" y="1661"/>
                    </a:lnTo>
                    <a:lnTo>
                      <a:pt x="3707" y="1652"/>
                    </a:lnTo>
                    <a:lnTo>
                      <a:pt x="3720" y="1648"/>
                    </a:lnTo>
                    <a:lnTo>
                      <a:pt x="3732" y="1648"/>
                    </a:lnTo>
                    <a:lnTo>
                      <a:pt x="3745" y="1648"/>
                    </a:lnTo>
                    <a:lnTo>
                      <a:pt x="3766" y="1648"/>
                    </a:lnTo>
                    <a:lnTo>
                      <a:pt x="3782" y="1648"/>
                    </a:lnTo>
                    <a:lnTo>
                      <a:pt x="3803" y="1652"/>
                    </a:lnTo>
                    <a:lnTo>
                      <a:pt x="3824" y="1657"/>
                    </a:lnTo>
                    <a:lnTo>
                      <a:pt x="3845" y="1665"/>
                    </a:lnTo>
                    <a:lnTo>
                      <a:pt x="3866" y="1673"/>
                    </a:lnTo>
                    <a:lnTo>
                      <a:pt x="3886" y="1686"/>
                    </a:lnTo>
                    <a:lnTo>
                      <a:pt x="3908" y="1698"/>
                    </a:lnTo>
                    <a:lnTo>
                      <a:pt x="3929" y="1714"/>
                    </a:lnTo>
                    <a:lnTo>
                      <a:pt x="3949" y="1731"/>
                    </a:lnTo>
                    <a:lnTo>
                      <a:pt x="3970" y="1753"/>
                    </a:lnTo>
                    <a:lnTo>
                      <a:pt x="3996" y="1777"/>
                    </a:lnTo>
                    <a:lnTo>
                      <a:pt x="4017" y="1806"/>
                    </a:lnTo>
                    <a:lnTo>
                      <a:pt x="4037" y="1835"/>
                    </a:lnTo>
                    <a:lnTo>
                      <a:pt x="4054" y="1865"/>
                    </a:lnTo>
                    <a:lnTo>
                      <a:pt x="4070" y="1894"/>
                    </a:lnTo>
                    <a:lnTo>
                      <a:pt x="4087" y="1919"/>
                    </a:lnTo>
                    <a:lnTo>
                      <a:pt x="4096" y="1936"/>
                    </a:lnTo>
                    <a:lnTo>
                      <a:pt x="4104" y="1948"/>
                    </a:lnTo>
                    <a:lnTo>
                      <a:pt x="4109" y="1952"/>
                    </a:lnTo>
                    <a:lnTo>
                      <a:pt x="4087" y="1856"/>
                    </a:lnTo>
                    <a:lnTo>
                      <a:pt x="4054" y="1782"/>
                    </a:lnTo>
                    <a:lnTo>
                      <a:pt x="4013" y="1723"/>
                    </a:lnTo>
                    <a:lnTo>
                      <a:pt x="3962" y="1677"/>
                    </a:lnTo>
                    <a:lnTo>
                      <a:pt x="3908" y="1636"/>
                    </a:lnTo>
                    <a:lnTo>
                      <a:pt x="3849" y="1598"/>
                    </a:lnTo>
                    <a:lnTo>
                      <a:pt x="3786" y="1560"/>
                    </a:lnTo>
                    <a:lnTo>
                      <a:pt x="3724" y="1510"/>
                    </a:lnTo>
                    <a:lnTo>
                      <a:pt x="3665" y="1452"/>
                    </a:lnTo>
                    <a:lnTo>
                      <a:pt x="3606" y="1377"/>
                    </a:lnTo>
                    <a:lnTo>
                      <a:pt x="3602" y="1368"/>
                    </a:lnTo>
                    <a:lnTo>
                      <a:pt x="3598" y="1356"/>
                    </a:lnTo>
                    <a:lnTo>
                      <a:pt x="3594" y="1339"/>
                    </a:lnTo>
                    <a:lnTo>
                      <a:pt x="3590" y="1327"/>
                    </a:lnTo>
                    <a:lnTo>
                      <a:pt x="3586" y="1306"/>
                    </a:lnTo>
                    <a:lnTo>
                      <a:pt x="3586" y="1290"/>
                    </a:lnTo>
                    <a:lnTo>
                      <a:pt x="3590" y="1272"/>
                    </a:lnTo>
                    <a:lnTo>
                      <a:pt x="3590" y="1251"/>
                    </a:lnTo>
                    <a:lnTo>
                      <a:pt x="3598" y="1235"/>
                    </a:lnTo>
                    <a:lnTo>
                      <a:pt x="3606" y="1218"/>
                    </a:lnTo>
                    <a:lnTo>
                      <a:pt x="3620" y="1198"/>
                    </a:lnTo>
                    <a:lnTo>
                      <a:pt x="3641" y="1177"/>
                    </a:lnTo>
                    <a:lnTo>
                      <a:pt x="3661" y="1164"/>
                    </a:lnTo>
                    <a:lnTo>
                      <a:pt x="3686" y="1155"/>
                    </a:lnTo>
                    <a:lnTo>
                      <a:pt x="3711" y="1147"/>
                    </a:lnTo>
                    <a:lnTo>
                      <a:pt x="3737" y="1143"/>
                    </a:lnTo>
                    <a:lnTo>
                      <a:pt x="3766" y="1139"/>
                    </a:lnTo>
                    <a:lnTo>
                      <a:pt x="3795" y="1135"/>
                    </a:lnTo>
                    <a:lnTo>
                      <a:pt x="3829" y="1131"/>
                    </a:lnTo>
                    <a:lnTo>
                      <a:pt x="3862" y="1126"/>
                    </a:lnTo>
                    <a:lnTo>
                      <a:pt x="3933" y="1118"/>
                    </a:lnTo>
                    <a:lnTo>
                      <a:pt x="4004" y="1106"/>
                    </a:lnTo>
                    <a:lnTo>
                      <a:pt x="4075" y="1093"/>
                    </a:lnTo>
                    <a:lnTo>
                      <a:pt x="4150" y="1077"/>
                    </a:lnTo>
                    <a:lnTo>
                      <a:pt x="4221" y="1064"/>
                    </a:lnTo>
                    <a:lnTo>
                      <a:pt x="4293" y="1055"/>
                    </a:lnTo>
                    <a:lnTo>
                      <a:pt x="4367" y="1047"/>
                    </a:lnTo>
                    <a:lnTo>
                      <a:pt x="4438" y="1047"/>
                    </a:lnTo>
                    <a:lnTo>
                      <a:pt x="4510" y="1051"/>
                    </a:lnTo>
                    <a:lnTo>
                      <a:pt x="4581" y="1064"/>
                    </a:lnTo>
                    <a:lnTo>
                      <a:pt x="4573" y="1060"/>
                    </a:lnTo>
                    <a:lnTo>
                      <a:pt x="4547" y="1055"/>
                    </a:lnTo>
                    <a:lnTo>
                      <a:pt x="4510" y="1047"/>
                    </a:lnTo>
                    <a:lnTo>
                      <a:pt x="4459" y="1039"/>
                    </a:lnTo>
                    <a:lnTo>
                      <a:pt x="4401" y="1030"/>
                    </a:lnTo>
                    <a:lnTo>
                      <a:pt x="4338" y="1026"/>
                    </a:lnTo>
                    <a:lnTo>
                      <a:pt x="4271" y="1022"/>
                    </a:lnTo>
                    <a:lnTo>
                      <a:pt x="4201" y="1022"/>
                    </a:lnTo>
                    <a:lnTo>
                      <a:pt x="4138" y="1026"/>
                    </a:lnTo>
                    <a:lnTo>
                      <a:pt x="4075" y="1034"/>
                    </a:lnTo>
                    <a:lnTo>
                      <a:pt x="4017" y="1047"/>
                    </a:lnTo>
                    <a:lnTo>
                      <a:pt x="3958" y="1055"/>
                    </a:lnTo>
                    <a:lnTo>
                      <a:pt x="3899" y="1060"/>
                    </a:lnTo>
                    <a:lnTo>
                      <a:pt x="3841" y="1064"/>
                    </a:lnTo>
                    <a:lnTo>
                      <a:pt x="3790" y="1064"/>
                    </a:lnTo>
                    <a:lnTo>
                      <a:pt x="3745" y="1060"/>
                    </a:lnTo>
                    <a:lnTo>
                      <a:pt x="3707" y="1060"/>
                    </a:lnTo>
                    <a:lnTo>
                      <a:pt x="3678" y="1055"/>
                    </a:lnTo>
                    <a:lnTo>
                      <a:pt x="3657" y="1051"/>
                    </a:lnTo>
                    <a:lnTo>
                      <a:pt x="3653" y="1051"/>
                    </a:lnTo>
                    <a:lnTo>
                      <a:pt x="3636" y="1043"/>
                    </a:lnTo>
                    <a:lnTo>
                      <a:pt x="3620" y="1030"/>
                    </a:lnTo>
                    <a:lnTo>
                      <a:pt x="3606" y="1018"/>
                    </a:lnTo>
                    <a:lnTo>
                      <a:pt x="3598" y="1006"/>
                    </a:lnTo>
                    <a:lnTo>
                      <a:pt x="3590" y="989"/>
                    </a:lnTo>
                    <a:lnTo>
                      <a:pt x="3586" y="972"/>
                    </a:lnTo>
                    <a:lnTo>
                      <a:pt x="3586" y="952"/>
                    </a:lnTo>
                    <a:lnTo>
                      <a:pt x="3590" y="934"/>
                    </a:lnTo>
                    <a:lnTo>
                      <a:pt x="3594" y="914"/>
                    </a:lnTo>
                    <a:lnTo>
                      <a:pt x="3606" y="889"/>
                    </a:lnTo>
                    <a:lnTo>
                      <a:pt x="3615" y="868"/>
                    </a:lnTo>
                    <a:lnTo>
                      <a:pt x="3624" y="847"/>
                    </a:lnTo>
                    <a:lnTo>
                      <a:pt x="3628" y="826"/>
                    </a:lnTo>
                    <a:lnTo>
                      <a:pt x="3632" y="809"/>
                    </a:lnTo>
                    <a:lnTo>
                      <a:pt x="3632" y="789"/>
                    </a:lnTo>
                    <a:lnTo>
                      <a:pt x="3632" y="776"/>
                    </a:lnTo>
                    <a:lnTo>
                      <a:pt x="3632" y="764"/>
                    </a:lnTo>
                    <a:lnTo>
                      <a:pt x="3632" y="751"/>
                    </a:lnTo>
                    <a:lnTo>
                      <a:pt x="3632" y="747"/>
                    </a:lnTo>
                    <a:lnTo>
                      <a:pt x="3632" y="743"/>
                    </a:lnTo>
                    <a:lnTo>
                      <a:pt x="3553" y="600"/>
                    </a:lnTo>
                    <a:lnTo>
                      <a:pt x="3510" y="475"/>
                    </a:lnTo>
                    <a:lnTo>
                      <a:pt x="3490" y="363"/>
                    </a:lnTo>
                    <a:lnTo>
                      <a:pt x="3494" y="268"/>
                    </a:lnTo>
                    <a:lnTo>
                      <a:pt x="3510" y="184"/>
                    </a:lnTo>
                    <a:lnTo>
                      <a:pt x="3536" y="117"/>
                    </a:lnTo>
                    <a:lnTo>
                      <a:pt x="3569" y="67"/>
                    </a:lnTo>
                    <a:lnTo>
                      <a:pt x="3594" y="29"/>
                    </a:lnTo>
                    <a:lnTo>
                      <a:pt x="3620" y="4"/>
                    </a:lnTo>
                    <a:lnTo>
                      <a:pt x="3628" y="0"/>
                    </a:lnTo>
                    <a:lnTo>
                      <a:pt x="3532" y="76"/>
                    </a:lnTo>
                    <a:lnTo>
                      <a:pt x="3473" y="159"/>
                    </a:lnTo>
                    <a:lnTo>
                      <a:pt x="3440" y="242"/>
                    </a:lnTo>
                    <a:lnTo>
                      <a:pt x="3427" y="326"/>
                    </a:lnTo>
                    <a:lnTo>
                      <a:pt x="3436" y="409"/>
                    </a:lnTo>
                    <a:lnTo>
                      <a:pt x="3452" y="484"/>
                    </a:lnTo>
                    <a:lnTo>
                      <a:pt x="3473" y="559"/>
                    </a:lnTo>
                    <a:lnTo>
                      <a:pt x="3498" y="622"/>
                    </a:lnTo>
                    <a:lnTo>
                      <a:pt x="3514" y="676"/>
                    </a:lnTo>
                    <a:lnTo>
                      <a:pt x="3523" y="718"/>
                    </a:lnTo>
                    <a:lnTo>
                      <a:pt x="3519" y="751"/>
                    </a:lnTo>
                    <a:lnTo>
                      <a:pt x="3514" y="784"/>
                    </a:lnTo>
                    <a:lnTo>
                      <a:pt x="3502" y="813"/>
                    </a:lnTo>
                    <a:lnTo>
                      <a:pt x="3490" y="843"/>
                    </a:lnTo>
                    <a:lnTo>
                      <a:pt x="3473" y="864"/>
                    </a:lnTo>
                    <a:lnTo>
                      <a:pt x="3457" y="876"/>
                    </a:lnTo>
                    <a:lnTo>
                      <a:pt x="3436" y="881"/>
                    </a:lnTo>
                    <a:lnTo>
                      <a:pt x="3414" y="881"/>
                    </a:lnTo>
                    <a:lnTo>
                      <a:pt x="3389" y="864"/>
                    </a:lnTo>
                    <a:lnTo>
                      <a:pt x="3365" y="839"/>
                    </a:lnTo>
                    <a:lnTo>
                      <a:pt x="3318" y="789"/>
                    </a:lnTo>
                    <a:lnTo>
                      <a:pt x="3264" y="747"/>
                    </a:lnTo>
                    <a:lnTo>
                      <a:pt x="3206" y="718"/>
                    </a:lnTo>
                    <a:lnTo>
                      <a:pt x="3147" y="692"/>
                    </a:lnTo>
                    <a:lnTo>
                      <a:pt x="3093" y="672"/>
                    </a:lnTo>
                    <a:lnTo>
                      <a:pt x="3038" y="659"/>
                    </a:lnTo>
                    <a:lnTo>
                      <a:pt x="2993" y="651"/>
                    </a:lnTo>
                    <a:lnTo>
                      <a:pt x="2959" y="647"/>
                    </a:lnTo>
                    <a:lnTo>
                      <a:pt x="2934" y="647"/>
                    </a:lnTo>
                    <a:lnTo>
                      <a:pt x="2925" y="647"/>
                    </a:lnTo>
                    <a:lnTo>
                      <a:pt x="2964" y="651"/>
                    </a:lnTo>
                    <a:lnTo>
                      <a:pt x="3001" y="659"/>
                    </a:lnTo>
                    <a:lnTo>
                      <a:pt x="3038" y="672"/>
                    </a:lnTo>
                    <a:lnTo>
                      <a:pt x="3076" y="692"/>
                    </a:lnTo>
                    <a:lnTo>
                      <a:pt x="3114" y="713"/>
                    </a:lnTo>
                    <a:lnTo>
                      <a:pt x="3152" y="735"/>
                    </a:lnTo>
                    <a:lnTo>
                      <a:pt x="3189" y="764"/>
                    </a:lnTo>
                    <a:lnTo>
                      <a:pt x="3230" y="793"/>
                    </a:lnTo>
                    <a:lnTo>
                      <a:pt x="3269" y="831"/>
                    </a:lnTo>
                    <a:lnTo>
                      <a:pt x="3306" y="864"/>
                    </a:lnTo>
                    <a:lnTo>
                      <a:pt x="3340" y="897"/>
                    </a:lnTo>
                    <a:lnTo>
                      <a:pt x="3369" y="926"/>
                    </a:lnTo>
                    <a:lnTo>
                      <a:pt x="3394" y="952"/>
                    </a:lnTo>
                    <a:lnTo>
                      <a:pt x="3414" y="977"/>
                    </a:lnTo>
                    <a:lnTo>
                      <a:pt x="3432" y="1001"/>
                    </a:lnTo>
                    <a:lnTo>
                      <a:pt x="3440" y="1030"/>
                    </a:lnTo>
                    <a:lnTo>
                      <a:pt x="3448" y="1055"/>
                    </a:lnTo>
                    <a:lnTo>
                      <a:pt x="3452" y="1085"/>
                    </a:lnTo>
                    <a:lnTo>
                      <a:pt x="3452" y="1118"/>
                    </a:lnTo>
                    <a:lnTo>
                      <a:pt x="3448" y="1155"/>
                    </a:lnTo>
                    <a:lnTo>
                      <a:pt x="3444" y="1210"/>
                    </a:lnTo>
                    <a:lnTo>
                      <a:pt x="3444" y="1247"/>
                    </a:lnTo>
                    <a:lnTo>
                      <a:pt x="3448" y="1280"/>
                    </a:lnTo>
                    <a:lnTo>
                      <a:pt x="3457" y="1306"/>
                    </a:lnTo>
                    <a:lnTo>
                      <a:pt x="3469" y="1327"/>
                    </a:lnTo>
                    <a:lnTo>
                      <a:pt x="3481" y="1348"/>
                    </a:lnTo>
                    <a:lnTo>
                      <a:pt x="3498" y="1364"/>
                    </a:lnTo>
                    <a:lnTo>
                      <a:pt x="3510" y="1389"/>
                    </a:lnTo>
                    <a:lnTo>
                      <a:pt x="3523" y="1415"/>
                    </a:lnTo>
                    <a:lnTo>
                      <a:pt x="3536" y="1448"/>
                    </a:lnTo>
                    <a:lnTo>
                      <a:pt x="3573" y="1589"/>
                    </a:lnTo>
                    <a:lnTo>
                      <a:pt x="3586" y="1706"/>
                    </a:lnTo>
                    <a:lnTo>
                      <a:pt x="3586" y="1802"/>
                    </a:lnTo>
                    <a:lnTo>
                      <a:pt x="3573" y="1882"/>
                    </a:lnTo>
                    <a:lnTo>
                      <a:pt x="3553" y="1944"/>
                    </a:lnTo>
                    <a:lnTo>
                      <a:pt x="3519" y="1994"/>
                    </a:lnTo>
                    <a:lnTo>
                      <a:pt x="3486" y="2032"/>
                    </a:lnTo>
                    <a:lnTo>
                      <a:pt x="3448" y="2065"/>
                    </a:lnTo>
                    <a:lnTo>
                      <a:pt x="3414" y="2091"/>
                    </a:lnTo>
                    <a:lnTo>
                      <a:pt x="3385" y="2111"/>
                    </a:lnTo>
                    <a:lnTo>
                      <a:pt x="3356" y="2136"/>
                    </a:lnTo>
                    <a:lnTo>
                      <a:pt x="3318" y="2165"/>
                    </a:lnTo>
                    <a:lnTo>
                      <a:pt x="3277" y="2194"/>
                    </a:lnTo>
                    <a:lnTo>
                      <a:pt x="3230" y="2232"/>
                    </a:lnTo>
                    <a:lnTo>
                      <a:pt x="3185" y="2265"/>
                    </a:lnTo>
                    <a:lnTo>
                      <a:pt x="3134" y="2302"/>
                    </a:lnTo>
                    <a:lnTo>
                      <a:pt x="3085" y="2341"/>
                    </a:lnTo>
                    <a:lnTo>
                      <a:pt x="3038" y="2378"/>
                    </a:lnTo>
                    <a:lnTo>
                      <a:pt x="2997" y="2415"/>
                    </a:lnTo>
                    <a:lnTo>
                      <a:pt x="2959" y="2449"/>
                    </a:lnTo>
                    <a:lnTo>
                      <a:pt x="2925" y="2482"/>
                    </a:lnTo>
                    <a:lnTo>
                      <a:pt x="2897" y="2519"/>
                    </a:lnTo>
                    <a:lnTo>
                      <a:pt x="2872" y="2558"/>
                    </a:lnTo>
                    <a:lnTo>
                      <a:pt x="2854" y="2599"/>
                    </a:lnTo>
                    <a:lnTo>
                      <a:pt x="2842" y="2644"/>
                    </a:lnTo>
                    <a:lnTo>
                      <a:pt x="2834" y="2695"/>
                    </a:lnTo>
                    <a:lnTo>
                      <a:pt x="2829" y="2745"/>
                    </a:lnTo>
                    <a:lnTo>
                      <a:pt x="2834" y="2799"/>
                    </a:lnTo>
                    <a:lnTo>
                      <a:pt x="2842" y="2857"/>
                    </a:lnTo>
                    <a:lnTo>
                      <a:pt x="2858" y="2920"/>
                    </a:lnTo>
                    <a:lnTo>
                      <a:pt x="2888" y="3000"/>
                    </a:lnTo>
                    <a:lnTo>
                      <a:pt x="2930" y="3074"/>
                    </a:lnTo>
                    <a:lnTo>
                      <a:pt x="2976" y="3142"/>
                    </a:lnTo>
                    <a:lnTo>
                      <a:pt x="3030" y="3208"/>
                    </a:lnTo>
                    <a:lnTo>
                      <a:pt x="3080" y="3271"/>
                    </a:lnTo>
                    <a:lnTo>
                      <a:pt x="3130" y="3333"/>
                    </a:lnTo>
                    <a:lnTo>
                      <a:pt x="3168" y="3392"/>
                    </a:lnTo>
                    <a:lnTo>
                      <a:pt x="3197" y="3454"/>
                    </a:lnTo>
                    <a:lnTo>
                      <a:pt x="3214" y="3517"/>
                    </a:lnTo>
                    <a:lnTo>
                      <a:pt x="3210" y="3580"/>
                    </a:lnTo>
                    <a:lnTo>
                      <a:pt x="3189" y="3629"/>
                    </a:lnTo>
                    <a:lnTo>
                      <a:pt x="3160" y="3666"/>
                    </a:lnTo>
                    <a:lnTo>
                      <a:pt x="3126" y="3696"/>
                    </a:lnTo>
                    <a:lnTo>
                      <a:pt x="3085" y="3721"/>
                    </a:lnTo>
                    <a:lnTo>
                      <a:pt x="3046" y="3746"/>
                    </a:lnTo>
                    <a:lnTo>
                      <a:pt x="3009" y="3767"/>
                    </a:lnTo>
                    <a:lnTo>
                      <a:pt x="2980" y="3792"/>
                    </a:lnTo>
                    <a:lnTo>
                      <a:pt x="2959" y="3821"/>
                    </a:lnTo>
                    <a:lnTo>
                      <a:pt x="2954" y="3855"/>
                    </a:lnTo>
                    <a:lnTo>
                      <a:pt x="2964" y="3900"/>
                    </a:lnTo>
                    <a:lnTo>
                      <a:pt x="2993" y="3971"/>
                    </a:lnTo>
                    <a:lnTo>
                      <a:pt x="3026" y="4047"/>
                    </a:lnTo>
                    <a:lnTo>
                      <a:pt x="3056" y="4113"/>
                    </a:lnTo>
                    <a:lnTo>
                      <a:pt x="3089" y="4176"/>
                    </a:lnTo>
                    <a:lnTo>
                      <a:pt x="3114" y="4234"/>
                    </a:lnTo>
                    <a:lnTo>
                      <a:pt x="3134" y="4293"/>
                    </a:lnTo>
                    <a:lnTo>
                      <a:pt x="3152" y="4342"/>
                    </a:lnTo>
                    <a:lnTo>
                      <a:pt x="3160" y="4389"/>
                    </a:lnTo>
                    <a:lnTo>
                      <a:pt x="3156" y="4430"/>
                    </a:lnTo>
                    <a:lnTo>
                      <a:pt x="3138" y="4463"/>
                    </a:lnTo>
                    <a:lnTo>
                      <a:pt x="3109" y="4493"/>
                    </a:lnTo>
                    <a:lnTo>
                      <a:pt x="3068" y="4522"/>
                    </a:lnTo>
                    <a:lnTo>
                      <a:pt x="3009" y="4547"/>
                    </a:lnTo>
                    <a:lnTo>
                      <a:pt x="2946" y="4572"/>
                    </a:lnTo>
                    <a:lnTo>
                      <a:pt x="2880" y="4592"/>
                    </a:lnTo>
                    <a:lnTo>
                      <a:pt x="2809" y="4614"/>
                    </a:lnTo>
                    <a:lnTo>
                      <a:pt x="2737" y="4631"/>
                    </a:lnTo>
                    <a:lnTo>
                      <a:pt x="2674" y="4647"/>
                    </a:lnTo>
                    <a:lnTo>
                      <a:pt x="2617" y="4664"/>
                    </a:lnTo>
                    <a:lnTo>
                      <a:pt x="2570" y="4676"/>
                    </a:lnTo>
                    <a:lnTo>
                      <a:pt x="2529" y="4688"/>
                    </a:lnTo>
                    <a:lnTo>
                      <a:pt x="2482" y="4705"/>
                    </a:lnTo>
                    <a:lnTo>
                      <a:pt x="2433" y="4727"/>
                    </a:lnTo>
                    <a:lnTo>
                      <a:pt x="2382" y="4743"/>
                    </a:lnTo>
                    <a:lnTo>
                      <a:pt x="2332" y="4760"/>
                    </a:lnTo>
                    <a:lnTo>
                      <a:pt x="2286" y="4776"/>
                    </a:lnTo>
                    <a:lnTo>
                      <a:pt x="2236" y="4793"/>
                    </a:lnTo>
                    <a:lnTo>
                      <a:pt x="2190" y="4805"/>
                    </a:lnTo>
                    <a:lnTo>
                      <a:pt x="2144" y="4809"/>
                    </a:lnTo>
                    <a:lnTo>
                      <a:pt x="2106" y="4809"/>
                    </a:lnTo>
                    <a:lnTo>
                      <a:pt x="2069" y="4805"/>
                    </a:lnTo>
                    <a:lnTo>
                      <a:pt x="2036" y="4797"/>
                    </a:lnTo>
                    <a:lnTo>
                      <a:pt x="2002" y="4780"/>
                    </a:lnTo>
                    <a:lnTo>
                      <a:pt x="1977" y="4760"/>
                    </a:lnTo>
                    <a:lnTo>
                      <a:pt x="1952" y="4735"/>
                    </a:lnTo>
                    <a:lnTo>
                      <a:pt x="1931" y="4709"/>
                    </a:lnTo>
                    <a:lnTo>
                      <a:pt x="1918" y="4676"/>
                    </a:lnTo>
                    <a:lnTo>
                      <a:pt x="1910" y="4643"/>
                    </a:lnTo>
                    <a:lnTo>
                      <a:pt x="1906" y="4610"/>
                    </a:lnTo>
                    <a:lnTo>
                      <a:pt x="1906" y="4572"/>
                    </a:lnTo>
                    <a:lnTo>
                      <a:pt x="1922" y="4506"/>
                    </a:lnTo>
                    <a:lnTo>
                      <a:pt x="1940" y="4463"/>
                    </a:lnTo>
                    <a:lnTo>
                      <a:pt x="1960" y="4443"/>
                    </a:lnTo>
                    <a:lnTo>
                      <a:pt x="1981" y="4430"/>
                    </a:lnTo>
                    <a:lnTo>
                      <a:pt x="2002" y="4434"/>
                    </a:lnTo>
                    <a:lnTo>
                      <a:pt x="2023" y="4443"/>
                    </a:lnTo>
                    <a:lnTo>
                      <a:pt x="2044" y="4459"/>
                    </a:lnTo>
                    <a:lnTo>
                      <a:pt x="2056" y="4471"/>
                    </a:lnTo>
                    <a:lnTo>
                      <a:pt x="2065" y="4485"/>
                    </a:lnTo>
                    <a:lnTo>
                      <a:pt x="2069" y="4489"/>
                    </a:lnTo>
                    <a:lnTo>
                      <a:pt x="2136" y="4522"/>
                    </a:lnTo>
                    <a:lnTo>
                      <a:pt x="2186" y="4543"/>
                    </a:lnTo>
                    <a:lnTo>
                      <a:pt x="2224" y="4551"/>
                    </a:lnTo>
                    <a:lnTo>
                      <a:pt x="2253" y="4547"/>
                    </a:lnTo>
                    <a:lnTo>
                      <a:pt x="2269" y="4539"/>
                    </a:lnTo>
                    <a:lnTo>
                      <a:pt x="2282" y="4526"/>
                    </a:lnTo>
                    <a:lnTo>
                      <a:pt x="2290" y="4510"/>
                    </a:lnTo>
                    <a:lnTo>
                      <a:pt x="2294" y="4497"/>
                    </a:lnTo>
                    <a:lnTo>
                      <a:pt x="2294" y="4489"/>
                    </a:lnTo>
                    <a:lnTo>
                      <a:pt x="2294" y="4485"/>
                    </a:lnTo>
                    <a:lnTo>
                      <a:pt x="2308" y="4422"/>
                    </a:lnTo>
                    <a:lnTo>
                      <a:pt x="2312" y="4355"/>
                    </a:lnTo>
                    <a:lnTo>
                      <a:pt x="2302" y="4293"/>
                    </a:lnTo>
                    <a:lnTo>
                      <a:pt x="2286" y="4234"/>
                    </a:lnTo>
                    <a:lnTo>
                      <a:pt x="2265" y="4176"/>
                    </a:lnTo>
                    <a:lnTo>
                      <a:pt x="2240" y="4117"/>
                    </a:lnTo>
                    <a:lnTo>
                      <a:pt x="2216" y="4072"/>
                    </a:lnTo>
                    <a:lnTo>
                      <a:pt x="2190" y="4026"/>
                    </a:lnTo>
                    <a:lnTo>
                      <a:pt x="2165" y="3992"/>
                    </a:lnTo>
                    <a:lnTo>
                      <a:pt x="2148" y="3963"/>
                    </a:lnTo>
                    <a:lnTo>
                      <a:pt x="2085" y="3842"/>
                    </a:lnTo>
                    <a:lnTo>
                      <a:pt x="2032" y="3730"/>
                    </a:lnTo>
                    <a:lnTo>
                      <a:pt x="1985" y="3621"/>
                    </a:lnTo>
                    <a:lnTo>
                      <a:pt x="1944" y="3521"/>
                    </a:lnTo>
                    <a:lnTo>
                      <a:pt x="1906" y="3421"/>
                    </a:lnTo>
                    <a:lnTo>
                      <a:pt x="1873" y="3320"/>
                    </a:lnTo>
                    <a:lnTo>
                      <a:pt x="1835" y="3224"/>
                    </a:lnTo>
                    <a:lnTo>
                      <a:pt x="1797" y="3125"/>
                    </a:lnTo>
                    <a:lnTo>
                      <a:pt x="1756" y="3016"/>
                    </a:lnTo>
                    <a:lnTo>
                      <a:pt x="1705" y="2908"/>
                    </a:lnTo>
                    <a:lnTo>
                      <a:pt x="1676" y="2828"/>
                    </a:lnTo>
                    <a:lnTo>
                      <a:pt x="1656" y="2745"/>
                    </a:lnTo>
                    <a:lnTo>
                      <a:pt x="1651" y="2666"/>
                    </a:lnTo>
                    <a:lnTo>
                      <a:pt x="1656" y="2582"/>
                    </a:lnTo>
                    <a:lnTo>
                      <a:pt x="1676" y="2499"/>
                    </a:lnTo>
                    <a:lnTo>
                      <a:pt x="1705" y="2419"/>
                    </a:lnTo>
                    <a:lnTo>
                      <a:pt x="1748" y="2345"/>
                    </a:lnTo>
                    <a:lnTo>
                      <a:pt x="1805" y="2273"/>
                    </a:lnTo>
                    <a:lnTo>
                      <a:pt x="1868" y="2211"/>
                    </a:lnTo>
                    <a:lnTo>
                      <a:pt x="1948" y="2153"/>
                    </a:lnTo>
                    <a:lnTo>
                      <a:pt x="1985" y="2128"/>
                    </a:lnTo>
                    <a:lnTo>
                      <a:pt x="2023" y="2103"/>
                    </a:lnTo>
                    <a:lnTo>
                      <a:pt x="2061" y="2073"/>
                    </a:lnTo>
                    <a:lnTo>
                      <a:pt x="2094" y="2044"/>
                    </a:lnTo>
                    <a:lnTo>
                      <a:pt x="2124" y="2015"/>
                    </a:lnTo>
                    <a:lnTo>
                      <a:pt x="2153" y="1986"/>
                    </a:lnTo>
                    <a:lnTo>
                      <a:pt x="2177" y="1952"/>
                    </a:lnTo>
                    <a:lnTo>
                      <a:pt x="2202" y="1915"/>
                    </a:lnTo>
                    <a:lnTo>
                      <a:pt x="2220" y="1882"/>
                    </a:lnTo>
                    <a:lnTo>
                      <a:pt x="2236" y="1844"/>
                    </a:lnTo>
                    <a:lnTo>
                      <a:pt x="2249" y="1802"/>
                    </a:lnTo>
                    <a:lnTo>
                      <a:pt x="2273" y="1757"/>
                    </a:lnTo>
                    <a:lnTo>
                      <a:pt x="2302" y="1710"/>
                    </a:lnTo>
                    <a:lnTo>
                      <a:pt x="2336" y="1657"/>
                    </a:lnTo>
                    <a:lnTo>
                      <a:pt x="2374" y="1606"/>
                    </a:lnTo>
                    <a:lnTo>
                      <a:pt x="2416" y="1552"/>
                    </a:lnTo>
                    <a:lnTo>
                      <a:pt x="2462" y="1497"/>
                    </a:lnTo>
                    <a:lnTo>
                      <a:pt x="2508" y="1448"/>
                    </a:lnTo>
                    <a:lnTo>
                      <a:pt x="2554" y="1397"/>
                    </a:lnTo>
                    <a:lnTo>
                      <a:pt x="2600" y="1348"/>
                    </a:lnTo>
                    <a:lnTo>
                      <a:pt x="2629" y="1319"/>
                    </a:lnTo>
                    <a:lnTo>
                      <a:pt x="2650" y="1280"/>
                    </a:lnTo>
                    <a:lnTo>
                      <a:pt x="2662" y="1243"/>
                    </a:lnTo>
                    <a:lnTo>
                      <a:pt x="2666" y="1206"/>
                    </a:lnTo>
                    <a:lnTo>
                      <a:pt x="2666" y="1168"/>
                    </a:lnTo>
                    <a:lnTo>
                      <a:pt x="2662" y="1126"/>
                    </a:lnTo>
                    <a:lnTo>
                      <a:pt x="2650" y="1085"/>
                    </a:lnTo>
                    <a:lnTo>
                      <a:pt x="2637" y="1047"/>
                    </a:lnTo>
                    <a:lnTo>
                      <a:pt x="2621" y="1010"/>
                    </a:lnTo>
                    <a:lnTo>
                      <a:pt x="2600" y="977"/>
                    </a:lnTo>
                    <a:lnTo>
                      <a:pt x="2537" y="881"/>
                    </a:lnTo>
                    <a:lnTo>
                      <a:pt x="2486" y="780"/>
                    </a:lnTo>
                    <a:lnTo>
                      <a:pt x="2445" y="672"/>
                    </a:lnTo>
                    <a:lnTo>
                      <a:pt x="2416" y="567"/>
                    </a:lnTo>
                    <a:lnTo>
                      <a:pt x="2400" y="459"/>
                    </a:lnTo>
                    <a:lnTo>
                      <a:pt x="2400" y="355"/>
                    </a:lnTo>
                    <a:lnTo>
                      <a:pt x="2420" y="254"/>
                    </a:lnTo>
                    <a:lnTo>
                      <a:pt x="2457" y="163"/>
                    </a:lnTo>
                    <a:lnTo>
                      <a:pt x="2520" y="76"/>
                    </a:lnTo>
                    <a:lnTo>
                      <a:pt x="2608" y="0"/>
                    </a:lnTo>
                    <a:lnTo>
                      <a:pt x="2582" y="21"/>
                    </a:lnTo>
                    <a:lnTo>
                      <a:pt x="2549" y="51"/>
                    </a:lnTo>
                    <a:lnTo>
                      <a:pt x="2508" y="80"/>
                    </a:lnTo>
                    <a:lnTo>
                      <a:pt x="2453" y="109"/>
                    </a:lnTo>
                    <a:lnTo>
                      <a:pt x="2400" y="138"/>
                    </a:lnTo>
                    <a:lnTo>
                      <a:pt x="2345" y="172"/>
                    </a:lnTo>
                    <a:lnTo>
                      <a:pt x="2286" y="196"/>
                    </a:lnTo>
                    <a:lnTo>
                      <a:pt x="2232" y="221"/>
                    </a:lnTo>
                    <a:lnTo>
                      <a:pt x="2186" y="242"/>
                    </a:lnTo>
                    <a:lnTo>
                      <a:pt x="2148" y="254"/>
                    </a:lnTo>
                    <a:lnTo>
                      <a:pt x="2094" y="268"/>
                    </a:lnTo>
                    <a:lnTo>
                      <a:pt x="2036" y="276"/>
                    </a:lnTo>
                    <a:lnTo>
                      <a:pt x="1973" y="284"/>
                    </a:lnTo>
                    <a:lnTo>
                      <a:pt x="1914" y="284"/>
                    </a:lnTo>
                    <a:lnTo>
                      <a:pt x="1852" y="288"/>
                    </a:lnTo>
                    <a:lnTo>
                      <a:pt x="1789" y="288"/>
                    </a:lnTo>
                    <a:lnTo>
                      <a:pt x="1722" y="293"/>
                    </a:lnTo>
                    <a:lnTo>
                      <a:pt x="1664" y="297"/>
                    </a:lnTo>
                    <a:lnTo>
                      <a:pt x="1601" y="305"/>
                    </a:lnTo>
                    <a:lnTo>
                      <a:pt x="1542" y="317"/>
                    </a:lnTo>
                    <a:lnTo>
                      <a:pt x="1496" y="330"/>
                    </a:lnTo>
                    <a:lnTo>
                      <a:pt x="1459" y="346"/>
                    </a:lnTo>
                    <a:lnTo>
                      <a:pt x="1417" y="367"/>
                    </a:lnTo>
                    <a:lnTo>
                      <a:pt x="1380" y="393"/>
                    </a:lnTo>
                    <a:lnTo>
                      <a:pt x="1341" y="418"/>
                    </a:lnTo>
                    <a:lnTo>
                      <a:pt x="1308" y="446"/>
                    </a:lnTo>
                    <a:lnTo>
                      <a:pt x="1271" y="471"/>
                    </a:lnTo>
                    <a:lnTo>
                      <a:pt x="1233" y="497"/>
                    </a:lnTo>
                    <a:lnTo>
                      <a:pt x="1196" y="522"/>
                    </a:lnTo>
                    <a:lnTo>
                      <a:pt x="1158" y="547"/>
                    </a:lnTo>
                    <a:lnTo>
                      <a:pt x="1124" y="567"/>
                    </a:lnTo>
                    <a:lnTo>
                      <a:pt x="1095" y="588"/>
                    </a:lnTo>
                    <a:lnTo>
                      <a:pt x="1066" y="614"/>
                    </a:lnTo>
                    <a:lnTo>
                      <a:pt x="1041" y="639"/>
                    </a:lnTo>
                    <a:lnTo>
                      <a:pt x="1020" y="664"/>
                    </a:lnTo>
                    <a:lnTo>
                      <a:pt x="999" y="697"/>
                    </a:lnTo>
                    <a:lnTo>
                      <a:pt x="986" y="727"/>
                    </a:lnTo>
                    <a:lnTo>
                      <a:pt x="978" y="764"/>
                    </a:lnTo>
                    <a:lnTo>
                      <a:pt x="974" y="801"/>
                    </a:lnTo>
                    <a:lnTo>
                      <a:pt x="974" y="839"/>
                    </a:lnTo>
                    <a:lnTo>
                      <a:pt x="982" y="885"/>
                    </a:lnTo>
                    <a:lnTo>
                      <a:pt x="1004" y="914"/>
                    </a:lnTo>
                    <a:lnTo>
                      <a:pt x="1028" y="934"/>
                    </a:lnTo>
                    <a:lnTo>
                      <a:pt x="1061" y="948"/>
                    </a:lnTo>
                    <a:lnTo>
                      <a:pt x="1100" y="952"/>
                    </a:lnTo>
                    <a:lnTo>
                      <a:pt x="1137" y="956"/>
                    </a:lnTo>
                    <a:lnTo>
                      <a:pt x="1179" y="952"/>
                    </a:lnTo>
                    <a:lnTo>
                      <a:pt x="1216" y="952"/>
                    </a:lnTo>
                    <a:lnTo>
                      <a:pt x="1254" y="952"/>
                    </a:lnTo>
                    <a:lnTo>
                      <a:pt x="1292" y="956"/>
                    </a:lnTo>
                    <a:lnTo>
                      <a:pt x="1321" y="964"/>
                    </a:lnTo>
                    <a:lnTo>
                      <a:pt x="1346" y="977"/>
                    </a:lnTo>
                    <a:lnTo>
                      <a:pt x="1367" y="997"/>
                    </a:lnTo>
                    <a:lnTo>
                      <a:pt x="1384" y="1018"/>
                    </a:lnTo>
                    <a:lnTo>
                      <a:pt x="1396" y="1047"/>
                    </a:lnTo>
                    <a:lnTo>
                      <a:pt x="1404" y="1073"/>
                    </a:lnTo>
                    <a:lnTo>
                      <a:pt x="1409" y="1106"/>
                    </a:lnTo>
                    <a:lnTo>
                      <a:pt x="1404" y="1139"/>
                    </a:lnTo>
                    <a:lnTo>
                      <a:pt x="1396" y="1173"/>
                    </a:lnTo>
                    <a:lnTo>
                      <a:pt x="1380" y="1202"/>
                    </a:lnTo>
                    <a:lnTo>
                      <a:pt x="1388" y="1198"/>
                    </a:lnTo>
                    <a:lnTo>
                      <a:pt x="1400" y="1185"/>
                    </a:lnTo>
                    <a:lnTo>
                      <a:pt x="1425" y="1160"/>
                    </a:lnTo>
                    <a:lnTo>
                      <a:pt x="1446" y="1131"/>
                    </a:lnTo>
                    <a:lnTo>
                      <a:pt x="1467" y="1093"/>
                    </a:lnTo>
                    <a:lnTo>
                      <a:pt x="1484" y="1051"/>
                    </a:lnTo>
                    <a:lnTo>
                      <a:pt x="1488" y="1010"/>
                    </a:lnTo>
                    <a:lnTo>
                      <a:pt x="1476" y="968"/>
                    </a:lnTo>
                    <a:lnTo>
                      <a:pt x="1446" y="922"/>
                    </a:lnTo>
                    <a:lnTo>
                      <a:pt x="1396" y="881"/>
                    </a:lnTo>
                    <a:lnTo>
                      <a:pt x="1350" y="860"/>
                    </a:lnTo>
                    <a:lnTo>
                      <a:pt x="1308" y="852"/>
                    </a:lnTo>
                    <a:lnTo>
                      <a:pt x="1266" y="852"/>
                    </a:lnTo>
                    <a:lnTo>
                      <a:pt x="1233" y="856"/>
                    </a:lnTo>
                    <a:lnTo>
                      <a:pt x="1200" y="864"/>
                    </a:lnTo>
                    <a:lnTo>
                      <a:pt x="1170" y="868"/>
                    </a:lnTo>
                    <a:lnTo>
                      <a:pt x="1145" y="864"/>
                    </a:lnTo>
                    <a:lnTo>
                      <a:pt x="1129" y="852"/>
                    </a:lnTo>
                    <a:lnTo>
                      <a:pt x="1112" y="822"/>
                    </a:lnTo>
                    <a:lnTo>
                      <a:pt x="1104" y="772"/>
                    </a:lnTo>
                    <a:lnTo>
                      <a:pt x="1104" y="743"/>
                    </a:lnTo>
                    <a:lnTo>
                      <a:pt x="1108" y="718"/>
                    </a:lnTo>
                    <a:lnTo>
                      <a:pt x="1116" y="692"/>
                    </a:lnTo>
                    <a:lnTo>
                      <a:pt x="1129" y="668"/>
                    </a:lnTo>
                    <a:lnTo>
                      <a:pt x="1145" y="647"/>
                    </a:lnTo>
                    <a:lnTo>
                      <a:pt x="1162" y="626"/>
                    </a:lnTo>
                    <a:lnTo>
                      <a:pt x="1187" y="610"/>
                    </a:lnTo>
                    <a:lnTo>
                      <a:pt x="1212" y="592"/>
                    </a:lnTo>
                    <a:lnTo>
                      <a:pt x="1237" y="580"/>
                    </a:lnTo>
                    <a:lnTo>
                      <a:pt x="1266" y="567"/>
                    </a:lnTo>
                    <a:lnTo>
                      <a:pt x="1292" y="555"/>
                    </a:lnTo>
                    <a:lnTo>
                      <a:pt x="1325" y="534"/>
                    </a:lnTo>
                    <a:lnTo>
                      <a:pt x="1354" y="510"/>
                    </a:lnTo>
                    <a:lnTo>
                      <a:pt x="1388" y="484"/>
                    </a:lnTo>
                    <a:lnTo>
                      <a:pt x="1421" y="455"/>
                    </a:lnTo>
                    <a:lnTo>
                      <a:pt x="1454" y="426"/>
                    </a:lnTo>
                    <a:lnTo>
                      <a:pt x="1488" y="401"/>
                    </a:lnTo>
                    <a:lnTo>
                      <a:pt x="1517" y="380"/>
                    </a:lnTo>
                    <a:lnTo>
                      <a:pt x="1550" y="363"/>
                    </a:lnTo>
                    <a:lnTo>
                      <a:pt x="1580" y="355"/>
                    </a:lnTo>
                    <a:lnTo>
                      <a:pt x="1609" y="346"/>
                    </a:lnTo>
                    <a:lnTo>
                      <a:pt x="1651" y="342"/>
                    </a:lnTo>
                    <a:lnTo>
                      <a:pt x="1697" y="338"/>
                    </a:lnTo>
                    <a:lnTo>
                      <a:pt x="1748" y="334"/>
                    </a:lnTo>
                    <a:lnTo>
                      <a:pt x="1797" y="330"/>
                    </a:lnTo>
                    <a:lnTo>
                      <a:pt x="1844" y="334"/>
                    </a:lnTo>
                    <a:lnTo>
                      <a:pt x="1889" y="338"/>
                    </a:lnTo>
                    <a:lnTo>
                      <a:pt x="1922" y="342"/>
                    </a:lnTo>
                    <a:lnTo>
                      <a:pt x="1952" y="359"/>
                    </a:lnTo>
                    <a:lnTo>
                      <a:pt x="1965" y="376"/>
                    </a:lnTo>
                    <a:lnTo>
                      <a:pt x="1969" y="397"/>
                    </a:lnTo>
                    <a:lnTo>
                      <a:pt x="1969" y="426"/>
                    </a:lnTo>
                    <a:lnTo>
                      <a:pt x="1960" y="455"/>
                    </a:lnTo>
                    <a:lnTo>
                      <a:pt x="1948" y="489"/>
                    </a:lnTo>
                    <a:lnTo>
                      <a:pt x="1926" y="522"/>
                    </a:lnTo>
                    <a:lnTo>
                      <a:pt x="1906" y="559"/>
                    </a:lnTo>
                    <a:lnTo>
                      <a:pt x="1885" y="592"/>
                    </a:lnTo>
                    <a:lnTo>
                      <a:pt x="1860" y="626"/>
                    </a:lnTo>
                    <a:lnTo>
                      <a:pt x="1830" y="664"/>
                    </a:lnTo>
                    <a:lnTo>
                      <a:pt x="1801" y="692"/>
                    </a:lnTo>
                    <a:lnTo>
                      <a:pt x="1772" y="722"/>
                    </a:lnTo>
                    <a:lnTo>
                      <a:pt x="1738" y="747"/>
                    </a:lnTo>
                    <a:lnTo>
                      <a:pt x="1705" y="768"/>
                    </a:lnTo>
                    <a:lnTo>
                      <a:pt x="1672" y="789"/>
                    </a:lnTo>
                    <a:lnTo>
                      <a:pt x="1642" y="805"/>
                    </a:lnTo>
                    <a:lnTo>
                      <a:pt x="1613" y="817"/>
                    </a:lnTo>
                    <a:lnTo>
                      <a:pt x="1588" y="831"/>
                    </a:lnTo>
                    <a:lnTo>
                      <a:pt x="1568" y="839"/>
                    </a:lnTo>
                    <a:lnTo>
                      <a:pt x="1555" y="843"/>
                    </a:lnTo>
                    <a:lnTo>
                      <a:pt x="1550" y="843"/>
                    </a:lnTo>
                    <a:lnTo>
                      <a:pt x="1613" y="839"/>
                    </a:lnTo>
                    <a:lnTo>
                      <a:pt x="1676" y="826"/>
                    </a:lnTo>
                    <a:lnTo>
                      <a:pt x="1734" y="801"/>
                    </a:lnTo>
                    <a:lnTo>
                      <a:pt x="1789" y="772"/>
                    </a:lnTo>
                    <a:lnTo>
                      <a:pt x="1844" y="735"/>
                    </a:lnTo>
                    <a:lnTo>
                      <a:pt x="1889" y="692"/>
                    </a:lnTo>
                    <a:lnTo>
                      <a:pt x="1936" y="647"/>
                    </a:lnTo>
                    <a:lnTo>
                      <a:pt x="1973" y="596"/>
                    </a:lnTo>
                    <a:lnTo>
                      <a:pt x="2002" y="543"/>
                    </a:lnTo>
                    <a:lnTo>
                      <a:pt x="2028" y="489"/>
                    </a:lnTo>
                    <a:lnTo>
                      <a:pt x="2040" y="467"/>
                    </a:lnTo>
                    <a:lnTo>
                      <a:pt x="2048" y="451"/>
                    </a:lnTo>
                    <a:lnTo>
                      <a:pt x="2056" y="430"/>
                    </a:lnTo>
                    <a:lnTo>
                      <a:pt x="2069" y="409"/>
                    </a:lnTo>
                    <a:lnTo>
                      <a:pt x="2081" y="393"/>
                    </a:lnTo>
                    <a:lnTo>
                      <a:pt x="2094" y="376"/>
                    </a:lnTo>
                    <a:lnTo>
                      <a:pt x="2110" y="359"/>
                    </a:lnTo>
                    <a:lnTo>
                      <a:pt x="2132" y="342"/>
                    </a:lnTo>
                    <a:lnTo>
                      <a:pt x="2153" y="330"/>
                    </a:lnTo>
                    <a:lnTo>
                      <a:pt x="2173" y="317"/>
                    </a:lnTo>
                    <a:lnTo>
                      <a:pt x="2177" y="313"/>
                    </a:lnTo>
                    <a:lnTo>
                      <a:pt x="2194" y="309"/>
                    </a:lnTo>
                    <a:lnTo>
                      <a:pt x="2211" y="301"/>
                    </a:lnTo>
                    <a:lnTo>
                      <a:pt x="2236" y="293"/>
                    </a:lnTo>
                    <a:lnTo>
                      <a:pt x="2261" y="288"/>
                    </a:lnTo>
                    <a:lnTo>
                      <a:pt x="2282" y="288"/>
                    </a:lnTo>
                    <a:lnTo>
                      <a:pt x="2302" y="293"/>
                    </a:lnTo>
                    <a:lnTo>
                      <a:pt x="2316" y="309"/>
                    </a:lnTo>
                    <a:lnTo>
                      <a:pt x="2320" y="334"/>
                    </a:lnTo>
                    <a:lnTo>
                      <a:pt x="2316" y="376"/>
                    </a:lnTo>
                    <a:lnTo>
                      <a:pt x="2302" y="418"/>
                    </a:lnTo>
                    <a:lnTo>
                      <a:pt x="2298" y="459"/>
                    </a:lnTo>
                    <a:lnTo>
                      <a:pt x="2294" y="493"/>
                    </a:lnTo>
                    <a:lnTo>
                      <a:pt x="2294" y="526"/>
                    </a:lnTo>
                    <a:lnTo>
                      <a:pt x="2302" y="559"/>
                    </a:lnTo>
                    <a:lnTo>
                      <a:pt x="2308" y="588"/>
                    </a:lnTo>
                    <a:lnTo>
                      <a:pt x="2320" y="622"/>
                    </a:lnTo>
                    <a:lnTo>
                      <a:pt x="2332" y="655"/>
                    </a:lnTo>
                    <a:lnTo>
                      <a:pt x="2345" y="692"/>
                    </a:lnTo>
                    <a:lnTo>
                      <a:pt x="2361" y="735"/>
                    </a:lnTo>
                    <a:lnTo>
                      <a:pt x="2382" y="776"/>
                    </a:lnTo>
                    <a:lnTo>
                      <a:pt x="2404" y="822"/>
                    </a:lnTo>
                    <a:lnTo>
                      <a:pt x="2428" y="868"/>
                    </a:lnTo>
                    <a:lnTo>
                      <a:pt x="2453" y="909"/>
                    </a:lnTo>
                    <a:lnTo>
                      <a:pt x="2474" y="956"/>
                    </a:lnTo>
                    <a:lnTo>
                      <a:pt x="2500" y="1001"/>
                    </a:lnTo>
                    <a:lnTo>
                      <a:pt x="2516" y="1043"/>
                    </a:lnTo>
                    <a:lnTo>
                      <a:pt x="2529" y="1089"/>
                    </a:lnTo>
                    <a:lnTo>
                      <a:pt x="2537" y="1135"/>
                    </a:lnTo>
                    <a:lnTo>
                      <a:pt x="2541" y="1181"/>
                    </a:lnTo>
                    <a:lnTo>
                      <a:pt x="2533" y="1227"/>
                    </a:lnTo>
                    <a:lnTo>
                      <a:pt x="2529" y="1264"/>
                    </a:lnTo>
                    <a:lnTo>
                      <a:pt x="2516" y="1298"/>
                    </a:lnTo>
                    <a:lnTo>
                      <a:pt x="2504" y="1327"/>
                    </a:lnTo>
                    <a:lnTo>
                      <a:pt x="2486" y="1352"/>
                    </a:lnTo>
                    <a:lnTo>
                      <a:pt x="2470" y="1372"/>
                    </a:lnTo>
                    <a:lnTo>
                      <a:pt x="2449" y="1393"/>
                    </a:lnTo>
                    <a:lnTo>
                      <a:pt x="2428" y="1411"/>
                    </a:lnTo>
                    <a:lnTo>
                      <a:pt x="2404" y="1427"/>
                    </a:lnTo>
                    <a:lnTo>
                      <a:pt x="2378" y="1440"/>
                    </a:lnTo>
                    <a:lnTo>
                      <a:pt x="2353" y="1448"/>
                    </a:lnTo>
                    <a:lnTo>
                      <a:pt x="2320" y="1460"/>
                    </a:lnTo>
                    <a:lnTo>
                      <a:pt x="2282" y="1473"/>
                    </a:lnTo>
                    <a:lnTo>
                      <a:pt x="2240" y="1481"/>
                    </a:lnTo>
                    <a:lnTo>
                      <a:pt x="2194" y="1489"/>
                    </a:lnTo>
                    <a:lnTo>
                      <a:pt x="2148" y="1493"/>
                    </a:lnTo>
                    <a:lnTo>
                      <a:pt x="2102" y="1493"/>
                    </a:lnTo>
                    <a:lnTo>
                      <a:pt x="2056" y="1485"/>
                    </a:lnTo>
                    <a:lnTo>
                      <a:pt x="2010" y="1473"/>
                    </a:lnTo>
                    <a:lnTo>
                      <a:pt x="1969" y="1452"/>
                    </a:lnTo>
                    <a:lnTo>
                      <a:pt x="1973" y="1456"/>
                    </a:lnTo>
                    <a:lnTo>
                      <a:pt x="1985" y="1460"/>
                    </a:lnTo>
                    <a:lnTo>
                      <a:pt x="2006" y="1473"/>
                    </a:lnTo>
                    <a:lnTo>
                      <a:pt x="2028" y="1485"/>
                    </a:lnTo>
                    <a:lnTo>
                      <a:pt x="2052" y="1502"/>
                    </a:lnTo>
                    <a:lnTo>
                      <a:pt x="2081" y="1523"/>
                    </a:lnTo>
                    <a:lnTo>
                      <a:pt x="2102" y="1548"/>
                    </a:lnTo>
                    <a:lnTo>
                      <a:pt x="2124" y="1581"/>
                    </a:lnTo>
                    <a:lnTo>
                      <a:pt x="2140" y="1614"/>
                    </a:lnTo>
                    <a:lnTo>
                      <a:pt x="2148" y="1652"/>
                    </a:lnTo>
                    <a:lnTo>
                      <a:pt x="2153" y="1702"/>
                    </a:lnTo>
                    <a:lnTo>
                      <a:pt x="2153" y="1744"/>
                    </a:lnTo>
                    <a:lnTo>
                      <a:pt x="2153" y="1786"/>
                    </a:lnTo>
                    <a:lnTo>
                      <a:pt x="2148" y="1823"/>
                    </a:lnTo>
                    <a:lnTo>
                      <a:pt x="2140" y="1856"/>
                    </a:lnTo>
                    <a:lnTo>
                      <a:pt x="2128" y="1886"/>
                    </a:lnTo>
                    <a:lnTo>
                      <a:pt x="2114" y="1911"/>
                    </a:lnTo>
                    <a:lnTo>
                      <a:pt x="2098" y="1936"/>
                    </a:lnTo>
                    <a:lnTo>
                      <a:pt x="2073" y="1956"/>
                    </a:lnTo>
                    <a:lnTo>
                      <a:pt x="2048" y="1974"/>
                    </a:lnTo>
                    <a:lnTo>
                      <a:pt x="2018" y="1999"/>
                    </a:lnTo>
                    <a:lnTo>
                      <a:pt x="1989" y="2028"/>
                    </a:lnTo>
                    <a:lnTo>
                      <a:pt x="1956" y="2061"/>
                    </a:lnTo>
                    <a:lnTo>
                      <a:pt x="1922" y="2095"/>
                    </a:lnTo>
                    <a:lnTo>
                      <a:pt x="1885" y="2124"/>
                    </a:lnTo>
                    <a:lnTo>
                      <a:pt x="1844" y="2153"/>
                    </a:lnTo>
                    <a:lnTo>
                      <a:pt x="1801" y="2177"/>
                    </a:lnTo>
                    <a:lnTo>
                      <a:pt x="1760" y="2190"/>
                    </a:lnTo>
                    <a:lnTo>
                      <a:pt x="1713" y="2194"/>
                    </a:lnTo>
                    <a:lnTo>
                      <a:pt x="1664" y="2182"/>
                    </a:lnTo>
                    <a:lnTo>
                      <a:pt x="1613" y="2161"/>
                    </a:lnTo>
                    <a:lnTo>
                      <a:pt x="1564" y="2128"/>
                    </a:lnTo>
                    <a:lnTo>
                      <a:pt x="1517" y="2086"/>
                    </a:lnTo>
                    <a:lnTo>
                      <a:pt x="1476" y="2044"/>
                    </a:lnTo>
                    <a:lnTo>
                      <a:pt x="1433" y="1994"/>
                    </a:lnTo>
                    <a:lnTo>
                      <a:pt x="1392" y="1948"/>
                    </a:lnTo>
                    <a:lnTo>
                      <a:pt x="1350" y="1903"/>
                    </a:lnTo>
                    <a:lnTo>
                      <a:pt x="1308" y="1865"/>
                    </a:lnTo>
                    <a:lnTo>
                      <a:pt x="1262" y="1835"/>
                    </a:lnTo>
                    <a:lnTo>
                      <a:pt x="1216" y="1815"/>
                    </a:lnTo>
                    <a:lnTo>
                      <a:pt x="1170" y="1802"/>
                    </a:lnTo>
                    <a:lnTo>
                      <a:pt x="1120" y="1794"/>
                    </a:lnTo>
                    <a:lnTo>
                      <a:pt x="1070" y="1794"/>
                    </a:lnTo>
                    <a:lnTo>
                      <a:pt x="1024" y="1790"/>
                    </a:lnTo>
                    <a:lnTo>
                      <a:pt x="978" y="1794"/>
                    </a:lnTo>
                    <a:lnTo>
                      <a:pt x="932" y="1794"/>
                    </a:lnTo>
                    <a:lnTo>
                      <a:pt x="890" y="1794"/>
                    </a:lnTo>
                    <a:lnTo>
                      <a:pt x="853" y="1794"/>
                    </a:lnTo>
                    <a:lnTo>
                      <a:pt x="820" y="1790"/>
                    </a:lnTo>
                    <a:lnTo>
                      <a:pt x="794" y="1782"/>
                    </a:lnTo>
                    <a:lnTo>
                      <a:pt x="803" y="1782"/>
                    </a:lnTo>
                    <a:lnTo>
                      <a:pt x="820" y="1786"/>
                    </a:lnTo>
                    <a:lnTo>
                      <a:pt x="844" y="1790"/>
                    </a:lnTo>
                    <a:lnTo>
                      <a:pt x="882" y="1798"/>
                    </a:lnTo>
                    <a:lnTo>
                      <a:pt x="924" y="1806"/>
                    </a:lnTo>
                    <a:lnTo>
                      <a:pt x="969" y="1819"/>
                    </a:lnTo>
                    <a:lnTo>
                      <a:pt x="1024" y="1835"/>
                    </a:lnTo>
                    <a:lnTo>
                      <a:pt x="1078" y="1852"/>
                    </a:lnTo>
                    <a:lnTo>
                      <a:pt x="1133" y="1874"/>
                    </a:lnTo>
                    <a:lnTo>
                      <a:pt x="1187" y="1898"/>
                    </a:lnTo>
                    <a:lnTo>
                      <a:pt x="1237" y="1927"/>
                    </a:lnTo>
                    <a:lnTo>
                      <a:pt x="1279" y="1960"/>
                    </a:lnTo>
                    <a:lnTo>
                      <a:pt x="1321" y="2003"/>
                    </a:lnTo>
                    <a:lnTo>
                      <a:pt x="1354" y="2048"/>
                    </a:lnTo>
                    <a:lnTo>
                      <a:pt x="1384" y="2091"/>
                    </a:lnTo>
                    <a:lnTo>
                      <a:pt x="1413" y="2132"/>
                    </a:lnTo>
                    <a:lnTo>
                      <a:pt x="1438" y="2169"/>
                    </a:lnTo>
                    <a:lnTo>
                      <a:pt x="1463" y="2203"/>
                    </a:lnTo>
                    <a:lnTo>
                      <a:pt x="1488" y="2228"/>
                    </a:lnTo>
                    <a:lnTo>
                      <a:pt x="1509" y="2240"/>
                    </a:lnTo>
                    <a:lnTo>
                      <a:pt x="1525" y="2249"/>
                    </a:lnTo>
                    <a:lnTo>
                      <a:pt x="1542" y="2257"/>
                    </a:lnTo>
                    <a:lnTo>
                      <a:pt x="1550" y="2269"/>
                    </a:lnTo>
                    <a:lnTo>
                      <a:pt x="1559" y="2282"/>
                    </a:lnTo>
                    <a:lnTo>
                      <a:pt x="1564" y="2298"/>
                    </a:lnTo>
                    <a:lnTo>
                      <a:pt x="1568" y="2320"/>
                    </a:lnTo>
                    <a:lnTo>
                      <a:pt x="1564" y="2345"/>
                    </a:lnTo>
                    <a:lnTo>
                      <a:pt x="1559" y="2370"/>
                    </a:lnTo>
                    <a:lnTo>
                      <a:pt x="1546" y="2403"/>
                    </a:lnTo>
                    <a:lnTo>
                      <a:pt x="1538" y="2441"/>
                    </a:lnTo>
                    <a:lnTo>
                      <a:pt x="1534" y="2449"/>
                    </a:lnTo>
                    <a:lnTo>
                      <a:pt x="1521" y="2470"/>
                    </a:lnTo>
                    <a:lnTo>
                      <a:pt x="1509" y="2503"/>
                    </a:lnTo>
                    <a:lnTo>
                      <a:pt x="1492" y="2554"/>
                    </a:lnTo>
                    <a:lnTo>
                      <a:pt x="1484" y="2611"/>
                    </a:lnTo>
                    <a:lnTo>
                      <a:pt x="1480" y="2687"/>
                    </a:lnTo>
                    <a:lnTo>
                      <a:pt x="1484" y="2765"/>
                    </a:lnTo>
                    <a:lnTo>
                      <a:pt x="1501" y="2857"/>
                    </a:lnTo>
                    <a:lnTo>
                      <a:pt x="1534" y="2958"/>
                    </a:lnTo>
                    <a:lnTo>
                      <a:pt x="1584" y="3066"/>
                    </a:lnTo>
                    <a:lnTo>
                      <a:pt x="1584" y="3070"/>
                    </a:lnTo>
                    <a:lnTo>
                      <a:pt x="1584" y="3078"/>
                    </a:lnTo>
                    <a:lnTo>
                      <a:pt x="1584" y="3091"/>
                    </a:lnTo>
                    <a:lnTo>
                      <a:pt x="1580" y="3107"/>
                    </a:lnTo>
                    <a:lnTo>
                      <a:pt x="1576" y="3121"/>
                    </a:lnTo>
                    <a:lnTo>
                      <a:pt x="1572" y="3133"/>
                    </a:lnTo>
                    <a:lnTo>
                      <a:pt x="1559" y="3146"/>
                    </a:lnTo>
                    <a:lnTo>
                      <a:pt x="1542" y="3146"/>
                    </a:lnTo>
                    <a:lnTo>
                      <a:pt x="1517" y="3142"/>
                    </a:lnTo>
                    <a:lnTo>
                      <a:pt x="1488" y="3129"/>
                    </a:lnTo>
                    <a:lnTo>
                      <a:pt x="1459" y="3103"/>
                    </a:lnTo>
                    <a:lnTo>
                      <a:pt x="1429" y="3078"/>
                    </a:lnTo>
                    <a:lnTo>
                      <a:pt x="1409" y="3054"/>
                    </a:lnTo>
                    <a:lnTo>
                      <a:pt x="1384" y="3029"/>
                    </a:lnTo>
                    <a:lnTo>
                      <a:pt x="1358" y="3008"/>
                    </a:lnTo>
                    <a:lnTo>
                      <a:pt x="1337" y="2995"/>
                    </a:lnTo>
                    <a:lnTo>
                      <a:pt x="1308" y="2987"/>
                    </a:lnTo>
                    <a:lnTo>
                      <a:pt x="1279" y="2991"/>
                    </a:lnTo>
                    <a:lnTo>
                      <a:pt x="1245" y="3012"/>
                    </a:lnTo>
                    <a:lnTo>
                      <a:pt x="1208" y="3045"/>
                    </a:lnTo>
                    <a:lnTo>
                      <a:pt x="1174" y="3087"/>
                    </a:lnTo>
                    <a:lnTo>
                      <a:pt x="1166" y="3125"/>
                    </a:lnTo>
                    <a:lnTo>
                      <a:pt x="1174" y="3166"/>
                    </a:lnTo>
                    <a:lnTo>
                      <a:pt x="1196" y="3204"/>
                    </a:lnTo>
                    <a:lnTo>
                      <a:pt x="1233" y="3246"/>
                    </a:lnTo>
                    <a:lnTo>
                      <a:pt x="1275" y="3291"/>
                    </a:lnTo>
                    <a:lnTo>
                      <a:pt x="1325" y="3337"/>
                    </a:lnTo>
                    <a:lnTo>
                      <a:pt x="1376" y="3392"/>
                    </a:lnTo>
                    <a:lnTo>
                      <a:pt x="1421" y="3454"/>
                    </a:lnTo>
                    <a:lnTo>
                      <a:pt x="1467" y="3517"/>
                    </a:lnTo>
                    <a:lnTo>
                      <a:pt x="1509" y="3588"/>
                    </a:lnTo>
                    <a:lnTo>
                      <a:pt x="1542" y="3654"/>
                    </a:lnTo>
                    <a:lnTo>
                      <a:pt x="1576" y="3717"/>
                    </a:lnTo>
                    <a:lnTo>
                      <a:pt x="1601" y="3779"/>
                    </a:lnTo>
                    <a:lnTo>
                      <a:pt x="1626" y="3842"/>
                    </a:lnTo>
                    <a:lnTo>
                      <a:pt x="1642" y="3900"/>
                    </a:lnTo>
                    <a:lnTo>
                      <a:pt x="1660" y="3959"/>
                    </a:lnTo>
                    <a:lnTo>
                      <a:pt x="1672" y="4013"/>
                    </a:lnTo>
                    <a:lnTo>
                      <a:pt x="1680" y="4067"/>
                    </a:lnTo>
                    <a:lnTo>
                      <a:pt x="1689" y="4121"/>
                    </a:lnTo>
                    <a:lnTo>
                      <a:pt x="1684" y="4260"/>
                    </a:lnTo>
                    <a:lnTo>
                      <a:pt x="1647" y="4372"/>
                    </a:lnTo>
                    <a:lnTo>
                      <a:pt x="1580" y="4463"/>
                    </a:lnTo>
                    <a:lnTo>
                      <a:pt x="1492" y="4543"/>
                    </a:lnTo>
                    <a:lnTo>
                      <a:pt x="1388" y="4606"/>
                    </a:lnTo>
                    <a:lnTo>
                      <a:pt x="1271" y="4655"/>
                    </a:lnTo>
                    <a:lnTo>
                      <a:pt x="1145" y="4697"/>
                    </a:lnTo>
                    <a:lnTo>
                      <a:pt x="1020" y="4735"/>
                    </a:lnTo>
                    <a:lnTo>
                      <a:pt x="903" y="4768"/>
                    </a:lnTo>
                    <a:lnTo>
                      <a:pt x="790" y="4797"/>
                    </a:lnTo>
                    <a:lnTo>
                      <a:pt x="715" y="4822"/>
                    </a:lnTo>
                    <a:lnTo>
                      <a:pt x="644" y="4852"/>
                    </a:lnTo>
                    <a:lnTo>
                      <a:pt x="581" y="4885"/>
                    </a:lnTo>
                    <a:lnTo>
                      <a:pt x="519" y="4918"/>
                    </a:lnTo>
                    <a:lnTo>
                      <a:pt x="464" y="4960"/>
                    </a:lnTo>
                    <a:lnTo>
                      <a:pt x="418" y="5006"/>
                    </a:lnTo>
                    <a:lnTo>
                      <a:pt x="372" y="5060"/>
                    </a:lnTo>
                    <a:lnTo>
                      <a:pt x="331" y="5118"/>
                    </a:lnTo>
                    <a:lnTo>
                      <a:pt x="297" y="5181"/>
                    </a:lnTo>
                    <a:lnTo>
                      <a:pt x="268" y="5256"/>
                    </a:lnTo>
                    <a:lnTo>
                      <a:pt x="272" y="5248"/>
                    </a:lnTo>
                    <a:lnTo>
                      <a:pt x="288" y="5223"/>
                    </a:lnTo>
                    <a:lnTo>
                      <a:pt x="317" y="5186"/>
                    </a:lnTo>
                    <a:lnTo>
                      <a:pt x="360" y="5139"/>
                    </a:lnTo>
                    <a:lnTo>
                      <a:pt x="409" y="5085"/>
                    </a:lnTo>
                    <a:lnTo>
                      <a:pt x="472" y="5031"/>
                    </a:lnTo>
                    <a:lnTo>
                      <a:pt x="548" y="4977"/>
                    </a:lnTo>
                    <a:lnTo>
                      <a:pt x="632" y="4926"/>
                    </a:lnTo>
                    <a:lnTo>
                      <a:pt x="724" y="4885"/>
                    </a:lnTo>
                    <a:lnTo>
                      <a:pt x="828" y="4852"/>
                    </a:lnTo>
                    <a:lnTo>
                      <a:pt x="936" y="4831"/>
                    </a:lnTo>
                    <a:lnTo>
                      <a:pt x="1041" y="4809"/>
                    </a:lnTo>
                    <a:lnTo>
                      <a:pt x="1141" y="4793"/>
                    </a:lnTo>
                    <a:lnTo>
                      <a:pt x="1233" y="4780"/>
                    </a:lnTo>
                    <a:lnTo>
                      <a:pt x="1321" y="4776"/>
                    </a:lnTo>
                    <a:lnTo>
                      <a:pt x="1396" y="4780"/>
                    </a:lnTo>
                    <a:lnTo>
                      <a:pt x="1467" y="4797"/>
                    </a:lnTo>
                    <a:lnTo>
                      <a:pt x="1530" y="4818"/>
                    </a:lnTo>
                    <a:lnTo>
                      <a:pt x="1580" y="4856"/>
                    </a:lnTo>
                    <a:lnTo>
                      <a:pt x="1621" y="4905"/>
                    </a:lnTo>
                    <a:lnTo>
                      <a:pt x="1651" y="4964"/>
                    </a:lnTo>
                    <a:lnTo>
                      <a:pt x="1672" y="5026"/>
                    </a:lnTo>
                    <a:lnTo>
                      <a:pt x="1684" y="5089"/>
                    </a:lnTo>
                    <a:lnTo>
                      <a:pt x="1693" y="5151"/>
                    </a:lnTo>
                    <a:lnTo>
                      <a:pt x="1693" y="5214"/>
                    </a:lnTo>
                    <a:lnTo>
                      <a:pt x="1689" y="5272"/>
                    </a:lnTo>
                    <a:lnTo>
                      <a:pt x="1676" y="5327"/>
                    </a:lnTo>
                    <a:lnTo>
                      <a:pt x="1664" y="5377"/>
                    </a:lnTo>
                    <a:lnTo>
                      <a:pt x="1647" y="5423"/>
                    </a:lnTo>
                    <a:lnTo>
                      <a:pt x="1630" y="5456"/>
                    </a:lnTo>
                    <a:lnTo>
                      <a:pt x="1613" y="5493"/>
                    </a:lnTo>
                    <a:lnTo>
                      <a:pt x="1601" y="5532"/>
                    </a:lnTo>
                    <a:lnTo>
                      <a:pt x="1588" y="5577"/>
                    </a:lnTo>
                    <a:lnTo>
                      <a:pt x="1576" y="5624"/>
                    </a:lnTo>
                    <a:lnTo>
                      <a:pt x="1559" y="5669"/>
                    </a:lnTo>
                    <a:lnTo>
                      <a:pt x="1542" y="5715"/>
                    </a:lnTo>
                    <a:lnTo>
                      <a:pt x="1521" y="5757"/>
                    </a:lnTo>
                    <a:lnTo>
                      <a:pt x="1492" y="5794"/>
                    </a:lnTo>
                    <a:lnTo>
                      <a:pt x="1454" y="5827"/>
                    </a:lnTo>
                    <a:lnTo>
                      <a:pt x="1413" y="5853"/>
                    </a:lnTo>
                    <a:lnTo>
                      <a:pt x="1358" y="5874"/>
                    </a:lnTo>
                    <a:lnTo>
                      <a:pt x="1296" y="5882"/>
                    </a:lnTo>
                    <a:lnTo>
                      <a:pt x="1229" y="5882"/>
                    </a:lnTo>
                    <a:lnTo>
                      <a:pt x="1162" y="5878"/>
                    </a:lnTo>
                    <a:lnTo>
                      <a:pt x="1100" y="5865"/>
                    </a:lnTo>
                    <a:lnTo>
                      <a:pt x="1037" y="5848"/>
                    </a:lnTo>
                    <a:lnTo>
                      <a:pt x="978" y="5827"/>
                    </a:lnTo>
                    <a:lnTo>
                      <a:pt x="932" y="5798"/>
                    </a:lnTo>
                    <a:lnTo>
                      <a:pt x="899" y="5765"/>
                    </a:lnTo>
                    <a:lnTo>
                      <a:pt x="877" y="5727"/>
                    </a:lnTo>
                    <a:lnTo>
                      <a:pt x="869" y="5690"/>
                    </a:lnTo>
                    <a:lnTo>
                      <a:pt x="869" y="5648"/>
                    </a:lnTo>
                    <a:lnTo>
                      <a:pt x="877" y="5606"/>
                    </a:lnTo>
                    <a:lnTo>
                      <a:pt x="890" y="5565"/>
                    </a:lnTo>
                    <a:lnTo>
                      <a:pt x="907" y="5523"/>
                    </a:lnTo>
                    <a:lnTo>
                      <a:pt x="932" y="5485"/>
                    </a:lnTo>
                    <a:lnTo>
                      <a:pt x="957" y="5448"/>
                    </a:lnTo>
                    <a:lnTo>
                      <a:pt x="991" y="5423"/>
                    </a:lnTo>
                    <a:lnTo>
                      <a:pt x="1020" y="5398"/>
                    </a:lnTo>
                    <a:lnTo>
                      <a:pt x="1057" y="5385"/>
                    </a:lnTo>
                    <a:lnTo>
                      <a:pt x="1049" y="5389"/>
                    </a:lnTo>
                    <a:lnTo>
                      <a:pt x="1032" y="5403"/>
                    </a:lnTo>
                    <a:lnTo>
                      <a:pt x="1004" y="5419"/>
                    </a:lnTo>
                    <a:lnTo>
                      <a:pt x="965" y="5448"/>
                    </a:lnTo>
                    <a:lnTo>
                      <a:pt x="924" y="5481"/>
                    </a:lnTo>
                    <a:lnTo>
                      <a:pt x="873" y="5519"/>
                    </a:lnTo>
                    <a:lnTo>
                      <a:pt x="824" y="5565"/>
                    </a:lnTo>
                    <a:lnTo>
                      <a:pt x="773" y="5619"/>
                    </a:lnTo>
                    <a:lnTo>
                      <a:pt x="728" y="5677"/>
                    </a:lnTo>
                    <a:lnTo>
                      <a:pt x="681" y="5740"/>
                    </a:lnTo>
                    <a:lnTo>
                      <a:pt x="627" y="5798"/>
                    </a:lnTo>
                    <a:lnTo>
                      <a:pt x="560" y="5836"/>
                    </a:lnTo>
                    <a:lnTo>
                      <a:pt x="481" y="5861"/>
                    </a:lnTo>
                    <a:lnTo>
                      <a:pt x="397" y="5874"/>
                    </a:lnTo>
                    <a:lnTo>
                      <a:pt x="309" y="5874"/>
                    </a:lnTo>
                    <a:lnTo>
                      <a:pt x="225" y="5865"/>
                    </a:lnTo>
                    <a:lnTo>
                      <a:pt x="147" y="5853"/>
                    </a:lnTo>
                    <a:lnTo>
                      <a:pt x="80" y="5836"/>
                    </a:lnTo>
                    <a:lnTo>
                      <a:pt x="29" y="5819"/>
                    </a:lnTo>
                    <a:lnTo>
                      <a:pt x="0" y="5802"/>
                    </a:lnTo>
                    <a:lnTo>
                      <a:pt x="8" y="5811"/>
                    </a:lnTo>
                    <a:lnTo>
                      <a:pt x="33" y="5831"/>
                    </a:lnTo>
                    <a:lnTo>
                      <a:pt x="71" y="5861"/>
                    </a:lnTo>
                    <a:lnTo>
                      <a:pt x="125" y="5890"/>
                    </a:lnTo>
                    <a:lnTo>
                      <a:pt x="197" y="5919"/>
                    </a:lnTo>
                    <a:lnTo>
                      <a:pt x="284" y="5940"/>
                    </a:lnTo>
                    <a:lnTo>
                      <a:pt x="385" y="5948"/>
                    </a:lnTo>
                    <a:lnTo>
                      <a:pt x="501" y="5940"/>
                    </a:lnTo>
                    <a:lnTo>
                      <a:pt x="636" y="5911"/>
                    </a:lnTo>
                    <a:lnTo>
                      <a:pt x="786" y="5853"/>
                    </a:lnTo>
                    <a:lnTo>
                      <a:pt x="794" y="5861"/>
                    </a:lnTo>
                    <a:lnTo>
                      <a:pt x="824" y="5882"/>
                    </a:lnTo>
                    <a:lnTo>
                      <a:pt x="869" y="5915"/>
                    </a:lnTo>
                    <a:lnTo>
                      <a:pt x="924" y="5948"/>
                    </a:lnTo>
                    <a:lnTo>
                      <a:pt x="991" y="5991"/>
                    </a:lnTo>
                    <a:lnTo>
                      <a:pt x="1057" y="6028"/>
                    </a:lnTo>
                    <a:lnTo>
                      <a:pt x="1129" y="6057"/>
                    </a:lnTo>
                    <a:lnTo>
                      <a:pt x="1196" y="6082"/>
                    </a:lnTo>
                    <a:lnTo>
                      <a:pt x="1258" y="6091"/>
                    </a:lnTo>
                    <a:lnTo>
                      <a:pt x="1308" y="6082"/>
                    </a:lnTo>
                    <a:lnTo>
                      <a:pt x="1308" y="6087"/>
                    </a:lnTo>
                    <a:lnTo>
                      <a:pt x="1317" y="6087"/>
                    </a:lnTo>
                    <a:lnTo>
                      <a:pt x="1329" y="6087"/>
                    </a:lnTo>
                    <a:lnTo>
                      <a:pt x="1341" y="6091"/>
                    </a:lnTo>
                    <a:lnTo>
                      <a:pt x="1354" y="6099"/>
                    </a:lnTo>
                    <a:lnTo>
                      <a:pt x="1367" y="6111"/>
                    </a:lnTo>
                    <a:lnTo>
                      <a:pt x="1376" y="6128"/>
                    </a:lnTo>
                    <a:lnTo>
                      <a:pt x="1380" y="6149"/>
                    </a:lnTo>
                    <a:lnTo>
                      <a:pt x="1380" y="6173"/>
                    </a:lnTo>
                    <a:lnTo>
                      <a:pt x="1371" y="6208"/>
                    </a:lnTo>
                    <a:lnTo>
                      <a:pt x="1358" y="6245"/>
                    </a:lnTo>
                    <a:lnTo>
                      <a:pt x="1346" y="6282"/>
                    </a:lnTo>
                    <a:lnTo>
                      <a:pt x="1337" y="6316"/>
                    </a:lnTo>
                    <a:lnTo>
                      <a:pt x="1329" y="6349"/>
                    </a:lnTo>
                    <a:lnTo>
                      <a:pt x="1325" y="6386"/>
                    </a:lnTo>
                    <a:lnTo>
                      <a:pt x="1317" y="6429"/>
                    </a:lnTo>
                    <a:lnTo>
                      <a:pt x="1317" y="6470"/>
                    </a:lnTo>
                    <a:lnTo>
                      <a:pt x="1312" y="6520"/>
                    </a:lnTo>
                    <a:lnTo>
                      <a:pt x="1317" y="6574"/>
                    </a:lnTo>
                    <a:lnTo>
                      <a:pt x="1317" y="6636"/>
                    </a:lnTo>
                    <a:lnTo>
                      <a:pt x="1317" y="6699"/>
                    </a:lnTo>
                    <a:lnTo>
                      <a:pt x="1312" y="6749"/>
                    </a:lnTo>
                    <a:lnTo>
                      <a:pt x="1304" y="6791"/>
                    </a:lnTo>
                    <a:lnTo>
                      <a:pt x="1288" y="6829"/>
                    </a:lnTo>
                    <a:lnTo>
                      <a:pt x="1275" y="6858"/>
                    </a:lnTo>
                    <a:lnTo>
                      <a:pt x="1258" y="6883"/>
                    </a:lnTo>
                    <a:lnTo>
                      <a:pt x="1237" y="6904"/>
                    </a:lnTo>
                    <a:lnTo>
                      <a:pt x="1221" y="6921"/>
                    </a:lnTo>
                    <a:lnTo>
                      <a:pt x="1204" y="6937"/>
                    </a:lnTo>
                    <a:lnTo>
                      <a:pt x="1192" y="6949"/>
                    </a:lnTo>
                    <a:lnTo>
                      <a:pt x="1196" y="6949"/>
                    </a:lnTo>
                    <a:lnTo>
                      <a:pt x="1212" y="6949"/>
                    </a:lnTo>
                    <a:lnTo>
                      <a:pt x="1237" y="6949"/>
                    </a:lnTo>
                    <a:lnTo>
                      <a:pt x="1266" y="6941"/>
                    </a:lnTo>
                    <a:lnTo>
                      <a:pt x="1296" y="6925"/>
                    </a:lnTo>
                    <a:lnTo>
                      <a:pt x="1325" y="6900"/>
                    </a:lnTo>
                    <a:lnTo>
                      <a:pt x="1354" y="6858"/>
                    </a:lnTo>
                    <a:lnTo>
                      <a:pt x="1380" y="6800"/>
                    </a:lnTo>
                    <a:lnTo>
                      <a:pt x="1396" y="6724"/>
                    </a:lnTo>
                    <a:lnTo>
                      <a:pt x="1400" y="6624"/>
                    </a:lnTo>
                    <a:lnTo>
                      <a:pt x="1400" y="6528"/>
                    </a:lnTo>
                    <a:lnTo>
                      <a:pt x="1409" y="6453"/>
                    </a:lnTo>
                    <a:lnTo>
                      <a:pt x="1417" y="6390"/>
                    </a:lnTo>
                    <a:lnTo>
                      <a:pt x="1429" y="6345"/>
                    </a:lnTo>
                    <a:lnTo>
                      <a:pt x="1446" y="6312"/>
                    </a:lnTo>
                    <a:lnTo>
                      <a:pt x="1467" y="6282"/>
                    </a:lnTo>
                    <a:lnTo>
                      <a:pt x="1492" y="6257"/>
                    </a:lnTo>
                    <a:lnTo>
                      <a:pt x="1521" y="6232"/>
                    </a:lnTo>
                    <a:lnTo>
                      <a:pt x="1550" y="6203"/>
                    </a:lnTo>
                    <a:lnTo>
                      <a:pt x="1588" y="6165"/>
                    </a:lnTo>
                    <a:lnTo>
                      <a:pt x="1617" y="6128"/>
                    </a:lnTo>
                    <a:lnTo>
                      <a:pt x="1634" y="6082"/>
                    </a:lnTo>
                    <a:lnTo>
                      <a:pt x="1642" y="6040"/>
                    </a:lnTo>
                    <a:lnTo>
                      <a:pt x="1642" y="5995"/>
                    </a:lnTo>
                    <a:lnTo>
                      <a:pt x="1634" y="5948"/>
                    </a:lnTo>
                    <a:lnTo>
                      <a:pt x="1630" y="5903"/>
                    </a:lnTo>
                    <a:lnTo>
                      <a:pt x="1626" y="5853"/>
                    </a:lnTo>
                    <a:lnTo>
                      <a:pt x="1626" y="5807"/>
                    </a:lnTo>
                    <a:lnTo>
                      <a:pt x="1634" y="5765"/>
                    </a:lnTo>
                    <a:lnTo>
                      <a:pt x="1651" y="5719"/>
                    </a:lnTo>
                    <a:lnTo>
                      <a:pt x="1676" y="5673"/>
                    </a:lnTo>
                    <a:lnTo>
                      <a:pt x="1705" y="5624"/>
                    </a:lnTo>
                    <a:lnTo>
                      <a:pt x="1738" y="5577"/>
                    </a:lnTo>
                    <a:lnTo>
                      <a:pt x="1776" y="5536"/>
                    </a:lnTo>
                    <a:lnTo>
                      <a:pt x="1822" y="5506"/>
                    </a:lnTo>
                    <a:lnTo>
                      <a:pt x="1877" y="5493"/>
                    </a:lnTo>
                    <a:lnTo>
                      <a:pt x="1948" y="5502"/>
                    </a:lnTo>
                    <a:lnTo>
                      <a:pt x="2028" y="5532"/>
                    </a:lnTo>
                    <a:lnTo>
                      <a:pt x="2124" y="5594"/>
                    </a:lnTo>
                    <a:lnTo>
                      <a:pt x="2236" y="5686"/>
                    </a:lnTo>
                    <a:lnTo>
                      <a:pt x="2206" y="5644"/>
                    </a:lnTo>
                    <a:lnTo>
                      <a:pt x="2173" y="5594"/>
                    </a:lnTo>
                    <a:lnTo>
                      <a:pt x="2132" y="5540"/>
                    </a:lnTo>
                    <a:lnTo>
                      <a:pt x="2094" y="5485"/>
                    </a:lnTo>
                    <a:lnTo>
                      <a:pt x="2056" y="5423"/>
                    </a:lnTo>
                    <a:lnTo>
                      <a:pt x="2028" y="5364"/>
                    </a:lnTo>
                    <a:lnTo>
                      <a:pt x="2006" y="5302"/>
                    </a:lnTo>
                    <a:lnTo>
                      <a:pt x="2002" y="5243"/>
                    </a:lnTo>
                    <a:lnTo>
                      <a:pt x="2010" y="5181"/>
                    </a:lnTo>
                    <a:lnTo>
                      <a:pt x="2044" y="5127"/>
                    </a:lnTo>
                    <a:lnTo>
                      <a:pt x="2124" y="5035"/>
                    </a:lnTo>
                    <a:lnTo>
                      <a:pt x="2216" y="4964"/>
                    </a:lnTo>
                    <a:lnTo>
                      <a:pt x="2316" y="4905"/>
                    </a:lnTo>
                    <a:lnTo>
                      <a:pt x="2424" y="4860"/>
                    </a:lnTo>
                    <a:lnTo>
                      <a:pt x="2533" y="4818"/>
                    </a:lnTo>
                    <a:lnTo>
                      <a:pt x="2650" y="4785"/>
                    </a:lnTo>
                    <a:lnTo>
                      <a:pt x="2762" y="4752"/>
                    </a:lnTo>
                    <a:lnTo>
                      <a:pt x="2876" y="4714"/>
                    </a:lnTo>
                    <a:lnTo>
                      <a:pt x="2984" y="4672"/>
                    </a:lnTo>
                    <a:lnTo>
                      <a:pt x="3089" y="4622"/>
                    </a:lnTo>
                    <a:lnTo>
                      <a:pt x="3156" y="4602"/>
                    </a:lnTo>
                    <a:lnTo>
                      <a:pt x="3214" y="4588"/>
                    </a:lnTo>
                    <a:lnTo>
                      <a:pt x="3269" y="4572"/>
                    </a:lnTo>
                    <a:lnTo>
                      <a:pt x="3318" y="4563"/>
                    </a:lnTo>
                    <a:lnTo>
                      <a:pt x="3361" y="4555"/>
                    </a:lnTo>
                    <a:lnTo>
                      <a:pt x="3398" y="4555"/>
                    </a:lnTo>
                    <a:lnTo>
                      <a:pt x="3436" y="4555"/>
                    </a:lnTo>
                    <a:lnTo>
                      <a:pt x="3473" y="4563"/>
                    </a:lnTo>
                    <a:lnTo>
                      <a:pt x="3510" y="4576"/>
                    </a:lnTo>
                    <a:lnTo>
                      <a:pt x="3549" y="4592"/>
                    </a:lnTo>
                    <a:lnTo>
                      <a:pt x="3578" y="4626"/>
                    </a:lnTo>
                    <a:lnTo>
                      <a:pt x="3594" y="4676"/>
                    </a:lnTo>
                    <a:lnTo>
                      <a:pt x="3602" y="4743"/>
                    </a:lnTo>
                    <a:lnTo>
                      <a:pt x="3594" y="4822"/>
                    </a:lnTo>
                    <a:lnTo>
                      <a:pt x="3578" y="4914"/>
                    </a:lnTo>
                    <a:lnTo>
                      <a:pt x="3557" y="5010"/>
                    </a:lnTo>
                    <a:lnTo>
                      <a:pt x="3528" y="5110"/>
                    </a:lnTo>
                    <a:lnTo>
                      <a:pt x="3490" y="5206"/>
                    </a:lnTo>
                    <a:lnTo>
                      <a:pt x="3457" y="5302"/>
                    </a:lnTo>
                    <a:lnTo>
                      <a:pt x="3418" y="5385"/>
                    </a:lnTo>
                    <a:lnTo>
                      <a:pt x="3418" y="5364"/>
                    </a:lnTo>
                    <a:lnTo>
                      <a:pt x="3427" y="5340"/>
                    </a:lnTo>
                    <a:lnTo>
                      <a:pt x="3440" y="5319"/>
                    </a:lnTo>
                    <a:lnTo>
                      <a:pt x="3461" y="5298"/>
                    </a:lnTo>
                    <a:lnTo>
                      <a:pt x="3481" y="5276"/>
                    </a:lnTo>
                    <a:lnTo>
                      <a:pt x="3502" y="5260"/>
                    </a:lnTo>
                    <a:lnTo>
                      <a:pt x="3528" y="5243"/>
                    </a:lnTo>
                    <a:lnTo>
                      <a:pt x="3553" y="5231"/>
                    </a:lnTo>
                    <a:lnTo>
                      <a:pt x="3578" y="5219"/>
                    </a:lnTo>
                    <a:lnTo>
                      <a:pt x="3602" y="5210"/>
                    </a:lnTo>
                    <a:lnTo>
                      <a:pt x="3620" y="5206"/>
                    </a:lnTo>
                    <a:lnTo>
                      <a:pt x="3641" y="5206"/>
                    </a:lnTo>
                    <a:lnTo>
                      <a:pt x="3657" y="5206"/>
                    </a:lnTo>
                    <a:lnTo>
                      <a:pt x="3674" y="5206"/>
                    </a:lnTo>
                    <a:lnTo>
                      <a:pt x="3690" y="5210"/>
                    </a:lnTo>
                    <a:lnTo>
                      <a:pt x="3707" y="5219"/>
                    </a:lnTo>
                    <a:lnTo>
                      <a:pt x="3724" y="5227"/>
                    </a:lnTo>
                    <a:lnTo>
                      <a:pt x="3741" y="5239"/>
                    </a:lnTo>
                    <a:lnTo>
                      <a:pt x="3757" y="5256"/>
                    </a:lnTo>
                    <a:lnTo>
                      <a:pt x="3778" y="5268"/>
                    </a:lnTo>
                    <a:lnTo>
                      <a:pt x="3774" y="5264"/>
                    </a:lnTo>
                    <a:lnTo>
                      <a:pt x="3766" y="5252"/>
                    </a:lnTo>
                    <a:lnTo>
                      <a:pt x="3749" y="5227"/>
                    </a:lnTo>
                    <a:lnTo>
                      <a:pt x="3732" y="5198"/>
                    </a:lnTo>
                    <a:lnTo>
                      <a:pt x="3716" y="5156"/>
                    </a:lnTo>
                    <a:lnTo>
                      <a:pt x="3698" y="5114"/>
                    </a:lnTo>
                    <a:lnTo>
                      <a:pt x="3686" y="5060"/>
                    </a:lnTo>
                    <a:lnTo>
                      <a:pt x="3678" y="5002"/>
                    </a:lnTo>
                    <a:lnTo>
                      <a:pt x="3678" y="4940"/>
                    </a:lnTo>
                    <a:lnTo>
                      <a:pt x="3682" y="4872"/>
                    </a:lnTo>
                    <a:lnTo>
                      <a:pt x="3690" y="4835"/>
                    </a:lnTo>
                    <a:lnTo>
                      <a:pt x="3698" y="4797"/>
                    </a:lnTo>
                    <a:lnTo>
                      <a:pt x="3711" y="4760"/>
                    </a:lnTo>
                    <a:lnTo>
                      <a:pt x="3720" y="4731"/>
                    </a:lnTo>
                    <a:lnTo>
                      <a:pt x="3732" y="4701"/>
                    </a:lnTo>
                    <a:lnTo>
                      <a:pt x="3749" y="4672"/>
                    </a:lnTo>
                    <a:lnTo>
                      <a:pt x="3766" y="4647"/>
                    </a:lnTo>
                    <a:lnTo>
                      <a:pt x="3786" y="4618"/>
                    </a:lnTo>
                    <a:lnTo>
                      <a:pt x="3812" y="4588"/>
                    </a:lnTo>
                    <a:lnTo>
                      <a:pt x="3841" y="4559"/>
                    </a:lnTo>
                    <a:lnTo>
                      <a:pt x="3866" y="4535"/>
                    </a:lnTo>
                    <a:lnTo>
                      <a:pt x="3891" y="4514"/>
                    </a:lnTo>
                    <a:lnTo>
                      <a:pt x="3916" y="4497"/>
                    </a:lnTo>
                    <a:lnTo>
                      <a:pt x="3937" y="4489"/>
                    </a:lnTo>
                    <a:lnTo>
                      <a:pt x="3958" y="4485"/>
                    </a:lnTo>
                    <a:lnTo>
                      <a:pt x="3974" y="4480"/>
                    </a:lnTo>
                    <a:lnTo>
                      <a:pt x="3996" y="4476"/>
                    </a:lnTo>
                    <a:lnTo>
                      <a:pt x="4013" y="4471"/>
                    </a:lnTo>
                    <a:lnTo>
                      <a:pt x="4033" y="4467"/>
                    </a:lnTo>
                    <a:lnTo>
                      <a:pt x="4050" y="4463"/>
                    </a:lnTo>
                    <a:lnTo>
                      <a:pt x="4109" y="4434"/>
                    </a:lnTo>
                    <a:lnTo>
                      <a:pt x="4158" y="4401"/>
                    </a:lnTo>
                    <a:lnTo>
                      <a:pt x="4196" y="4363"/>
                    </a:lnTo>
                    <a:lnTo>
                      <a:pt x="4230" y="4322"/>
                    </a:lnTo>
                    <a:lnTo>
                      <a:pt x="4258" y="4280"/>
                    </a:lnTo>
                    <a:lnTo>
                      <a:pt x="4288" y="4242"/>
                    </a:lnTo>
                    <a:lnTo>
                      <a:pt x="4317" y="4201"/>
                    </a:lnTo>
                    <a:lnTo>
                      <a:pt x="4350" y="4164"/>
                    </a:lnTo>
                    <a:lnTo>
                      <a:pt x="4385" y="4129"/>
                    </a:lnTo>
                    <a:lnTo>
                      <a:pt x="4430" y="4100"/>
                    </a:lnTo>
                    <a:lnTo>
                      <a:pt x="4468" y="4080"/>
                    </a:lnTo>
                    <a:lnTo>
                      <a:pt x="4518" y="4063"/>
                    </a:lnTo>
                    <a:lnTo>
                      <a:pt x="4568" y="4047"/>
                    </a:lnTo>
                    <a:lnTo>
                      <a:pt x="4622" y="4030"/>
                    </a:lnTo>
                    <a:lnTo>
                      <a:pt x="4677" y="4017"/>
                    </a:lnTo>
                    <a:lnTo>
                      <a:pt x="4731" y="4009"/>
                    </a:lnTo>
                    <a:lnTo>
                      <a:pt x="4785" y="4004"/>
                    </a:lnTo>
                    <a:lnTo>
                      <a:pt x="4827" y="4004"/>
                    </a:lnTo>
                    <a:lnTo>
                      <a:pt x="4869" y="4013"/>
                    </a:lnTo>
                    <a:lnTo>
                      <a:pt x="4898" y="4026"/>
                    </a:lnTo>
                    <a:lnTo>
                      <a:pt x="4906" y="4026"/>
                    </a:lnTo>
                    <a:lnTo>
                      <a:pt x="4915" y="4026"/>
                    </a:lnTo>
                    <a:lnTo>
                      <a:pt x="4931" y="4030"/>
                    </a:lnTo>
                    <a:lnTo>
                      <a:pt x="4949" y="4034"/>
                    </a:lnTo>
                    <a:lnTo>
                      <a:pt x="4965" y="4038"/>
                    </a:lnTo>
                    <a:lnTo>
                      <a:pt x="4986" y="4051"/>
                    </a:lnTo>
                    <a:lnTo>
                      <a:pt x="5002" y="4063"/>
                    </a:lnTo>
                    <a:lnTo>
                      <a:pt x="5023" y="4080"/>
                    </a:lnTo>
                    <a:lnTo>
                      <a:pt x="5041" y="4096"/>
                    </a:lnTo>
                    <a:lnTo>
                      <a:pt x="5065" y="4143"/>
                    </a:lnTo>
                    <a:lnTo>
                      <a:pt x="5074" y="4197"/>
                    </a:lnTo>
                    <a:lnTo>
                      <a:pt x="5074" y="4255"/>
                    </a:lnTo>
                    <a:lnTo>
                      <a:pt x="5061" y="4322"/>
                    </a:lnTo>
                    <a:lnTo>
                      <a:pt x="5041" y="4393"/>
                    </a:lnTo>
                    <a:lnTo>
                      <a:pt x="5015" y="4467"/>
                    </a:lnTo>
                    <a:lnTo>
                      <a:pt x="4990" y="4543"/>
                    </a:lnTo>
                    <a:lnTo>
                      <a:pt x="4961" y="4614"/>
                    </a:lnTo>
                    <a:lnTo>
                      <a:pt x="4936" y="4684"/>
                    </a:lnTo>
                    <a:lnTo>
                      <a:pt x="4915" y="4752"/>
                    </a:lnTo>
                    <a:lnTo>
                      <a:pt x="4906" y="4785"/>
                    </a:lnTo>
                    <a:lnTo>
                      <a:pt x="4898" y="4822"/>
                    </a:lnTo>
                    <a:lnTo>
                      <a:pt x="4894" y="4856"/>
                    </a:lnTo>
                    <a:lnTo>
                      <a:pt x="4894" y="4893"/>
                    </a:lnTo>
                    <a:lnTo>
                      <a:pt x="4890" y="4926"/>
                    </a:lnTo>
                    <a:lnTo>
                      <a:pt x="4894" y="4964"/>
                    </a:lnTo>
                    <a:lnTo>
                      <a:pt x="4898" y="4997"/>
                    </a:lnTo>
                    <a:lnTo>
                      <a:pt x="4902" y="5035"/>
                    </a:lnTo>
                    <a:lnTo>
                      <a:pt x="4910" y="5069"/>
                    </a:lnTo>
                    <a:lnTo>
                      <a:pt x="4923" y="5102"/>
                    </a:lnTo>
                    <a:lnTo>
                      <a:pt x="4923" y="5098"/>
                    </a:lnTo>
                    <a:lnTo>
                      <a:pt x="4919" y="5077"/>
                    </a:lnTo>
                    <a:lnTo>
                      <a:pt x="4923" y="5047"/>
                    </a:lnTo>
                    <a:lnTo>
                      <a:pt x="4923" y="5014"/>
                    </a:lnTo>
                    <a:lnTo>
                      <a:pt x="4923" y="4973"/>
                    </a:lnTo>
                    <a:lnTo>
                      <a:pt x="4927" y="4926"/>
                    </a:lnTo>
                    <a:lnTo>
                      <a:pt x="4931" y="4881"/>
                    </a:lnTo>
                    <a:lnTo>
                      <a:pt x="4940" y="4835"/>
                    </a:lnTo>
                    <a:lnTo>
                      <a:pt x="4953" y="4793"/>
                    </a:lnTo>
                    <a:lnTo>
                      <a:pt x="4965" y="4760"/>
                    </a:lnTo>
                    <a:lnTo>
                      <a:pt x="4982" y="4723"/>
                    </a:lnTo>
                    <a:lnTo>
                      <a:pt x="5002" y="4680"/>
                    </a:lnTo>
                    <a:lnTo>
                      <a:pt x="5027" y="4631"/>
                    </a:lnTo>
                    <a:lnTo>
                      <a:pt x="5053" y="4576"/>
                    </a:lnTo>
                    <a:lnTo>
                      <a:pt x="5078" y="4518"/>
                    </a:lnTo>
                    <a:lnTo>
                      <a:pt x="5103" y="4463"/>
                    </a:lnTo>
                    <a:lnTo>
                      <a:pt x="5124" y="4405"/>
                    </a:lnTo>
                    <a:lnTo>
                      <a:pt x="5141" y="4355"/>
                    </a:lnTo>
                    <a:lnTo>
                      <a:pt x="5149" y="4309"/>
                    </a:lnTo>
                    <a:lnTo>
                      <a:pt x="5153" y="4268"/>
                    </a:lnTo>
                    <a:lnTo>
                      <a:pt x="5153" y="4242"/>
                    </a:lnTo>
                    <a:lnTo>
                      <a:pt x="5162" y="4221"/>
                    </a:lnTo>
                    <a:lnTo>
                      <a:pt x="5178" y="4209"/>
                    </a:lnTo>
                    <a:lnTo>
                      <a:pt x="5195" y="4205"/>
                    </a:lnTo>
                    <a:lnTo>
                      <a:pt x="5220" y="4205"/>
                    </a:lnTo>
                    <a:lnTo>
                      <a:pt x="5241" y="4209"/>
                    </a:lnTo>
                    <a:lnTo>
                      <a:pt x="5262" y="4213"/>
                    </a:lnTo>
                    <a:lnTo>
                      <a:pt x="5278" y="4217"/>
                    </a:lnTo>
                    <a:lnTo>
                      <a:pt x="5291" y="4221"/>
                    </a:lnTo>
                    <a:lnTo>
                      <a:pt x="5295" y="4226"/>
                    </a:lnTo>
                    <a:lnTo>
                      <a:pt x="5341" y="4246"/>
                    </a:lnTo>
                    <a:lnTo>
                      <a:pt x="5383" y="4260"/>
                    </a:lnTo>
                    <a:lnTo>
                      <a:pt x="5425" y="4272"/>
                    </a:lnTo>
                    <a:lnTo>
                      <a:pt x="5462" y="4280"/>
                    </a:lnTo>
                    <a:lnTo>
                      <a:pt x="5500" y="4289"/>
                    </a:lnTo>
                    <a:lnTo>
                      <a:pt x="5538" y="4293"/>
                    </a:lnTo>
                    <a:lnTo>
                      <a:pt x="5575" y="4297"/>
                    </a:lnTo>
                    <a:lnTo>
                      <a:pt x="5617" y="4297"/>
                    </a:lnTo>
                    <a:lnTo>
                      <a:pt x="5663" y="4301"/>
                    </a:lnTo>
                    <a:lnTo>
                      <a:pt x="5709" y="4305"/>
                    </a:lnTo>
                    <a:lnTo>
                      <a:pt x="5717" y="4309"/>
                    </a:lnTo>
                    <a:lnTo>
                      <a:pt x="5734" y="4313"/>
                    </a:lnTo>
                    <a:lnTo>
                      <a:pt x="5759" y="4318"/>
                    </a:lnTo>
                    <a:lnTo>
                      <a:pt x="5797" y="4330"/>
                    </a:lnTo>
                    <a:lnTo>
                      <a:pt x="5834" y="4342"/>
                    </a:lnTo>
                    <a:lnTo>
                      <a:pt x="5877" y="4359"/>
                    </a:lnTo>
                    <a:lnTo>
                      <a:pt x="5918" y="4381"/>
                    </a:lnTo>
                    <a:lnTo>
                      <a:pt x="5955" y="4405"/>
                    </a:lnTo>
                    <a:lnTo>
                      <a:pt x="5993" y="4434"/>
                    </a:lnTo>
                    <a:lnTo>
                      <a:pt x="6022" y="4467"/>
                    </a:lnTo>
                    <a:lnTo>
                      <a:pt x="6051" y="4506"/>
                    </a:lnTo>
                    <a:lnTo>
                      <a:pt x="6077" y="4539"/>
                    </a:lnTo>
                    <a:lnTo>
                      <a:pt x="6106" y="4576"/>
                    </a:lnTo>
                    <a:lnTo>
                      <a:pt x="6131" y="4610"/>
                    </a:lnTo>
                    <a:lnTo>
                      <a:pt x="6157" y="4647"/>
                    </a:lnTo>
                    <a:lnTo>
                      <a:pt x="6177" y="4680"/>
                    </a:lnTo>
                    <a:lnTo>
                      <a:pt x="6198" y="4709"/>
                    </a:lnTo>
                    <a:lnTo>
                      <a:pt x="6215" y="4743"/>
                    </a:lnTo>
                    <a:lnTo>
                      <a:pt x="6227" y="4768"/>
                    </a:lnTo>
                    <a:lnTo>
                      <a:pt x="6239" y="4797"/>
                    </a:lnTo>
                    <a:lnTo>
                      <a:pt x="6235" y="4789"/>
                    </a:lnTo>
                    <a:lnTo>
                      <a:pt x="6231" y="4768"/>
                    </a:lnTo>
                    <a:lnTo>
                      <a:pt x="6219" y="4739"/>
                    </a:lnTo>
                    <a:lnTo>
                      <a:pt x="6206" y="4701"/>
                    </a:lnTo>
                    <a:lnTo>
                      <a:pt x="6190" y="4655"/>
                    </a:lnTo>
                    <a:lnTo>
                      <a:pt x="6169" y="4610"/>
                    </a:lnTo>
                    <a:lnTo>
                      <a:pt x="6143" y="4559"/>
                    </a:lnTo>
                    <a:lnTo>
                      <a:pt x="6114" y="4506"/>
                    </a:lnTo>
                    <a:lnTo>
                      <a:pt x="6081" y="4459"/>
                    </a:lnTo>
                    <a:lnTo>
                      <a:pt x="6043" y="4414"/>
                    </a:lnTo>
                    <a:lnTo>
                      <a:pt x="6010" y="4381"/>
                    </a:lnTo>
                    <a:lnTo>
                      <a:pt x="5985" y="4351"/>
                    </a:lnTo>
                    <a:lnTo>
                      <a:pt x="5969" y="4326"/>
                    </a:lnTo>
                    <a:lnTo>
                      <a:pt x="5955" y="4309"/>
                    </a:lnTo>
                    <a:lnTo>
                      <a:pt x="5947" y="4301"/>
                    </a:lnTo>
                    <a:lnTo>
                      <a:pt x="5939" y="4293"/>
                    </a:lnTo>
                    <a:lnTo>
                      <a:pt x="5939" y="4289"/>
                    </a:lnTo>
                    <a:lnTo>
                      <a:pt x="5939" y="4284"/>
                    </a:lnTo>
                    <a:lnTo>
                      <a:pt x="5997" y="4276"/>
                    </a:lnTo>
                    <a:lnTo>
                      <a:pt x="6060" y="4272"/>
                    </a:lnTo>
                    <a:lnTo>
                      <a:pt x="6127" y="4276"/>
                    </a:lnTo>
                    <a:lnTo>
                      <a:pt x="6198" y="4284"/>
                    </a:lnTo>
                    <a:lnTo>
                      <a:pt x="6265" y="4297"/>
                    </a:lnTo>
                    <a:lnTo>
                      <a:pt x="6335" y="4313"/>
                    </a:lnTo>
                    <a:lnTo>
                      <a:pt x="6403" y="4334"/>
                    </a:lnTo>
                    <a:lnTo>
                      <a:pt x="6461" y="4351"/>
                    </a:lnTo>
                    <a:lnTo>
                      <a:pt x="6515" y="4372"/>
                    </a:lnTo>
                    <a:lnTo>
                      <a:pt x="6562" y="4393"/>
                    </a:lnTo>
                    <a:lnTo>
                      <a:pt x="6586" y="4405"/>
                    </a:lnTo>
                    <a:lnTo>
                      <a:pt x="6611" y="4418"/>
                    </a:lnTo>
                    <a:lnTo>
                      <a:pt x="6641" y="4434"/>
                    </a:lnTo>
                    <a:lnTo>
                      <a:pt x="6670" y="4451"/>
                    </a:lnTo>
                    <a:lnTo>
                      <a:pt x="6699" y="4467"/>
                    </a:lnTo>
                    <a:lnTo>
                      <a:pt x="6729" y="4480"/>
                    </a:lnTo>
                    <a:lnTo>
                      <a:pt x="6762" y="4489"/>
                    </a:lnTo>
                    <a:lnTo>
                      <a:pt x="6795" y="4493"/>
                    </a:lnTo>
                    <a:lnTo>
                      <a:pt x="6829" y="4489"/>
                    </a:lnTo>
                    <a:lnTo>
                      <a:pt x="6862" y="4480"/>
                    </a:lnTo>
                    <a:lnTo>
                      <a:pt x="6921" y="4434"/>
                    </a:lnTo>
                    <a:lnTo>
                      <a:pt x="6967" y="4367"/>
                    </a:lnTo>
                    <a:lnTo>
                      <a:pt x="6992" y="4280"/>
                    </a:lnTo>
                    <a:lnTo>
                      <a:pt x="7005" y="4188"/>
                    </a:lnTo>
                    <a:lnTo>
                      <a:pt x="7000" y="4088"/>
                    </a:lnTo>
                    <a:lnTo>
                      <a:pt x="6983" y="3988"/>
                    </a:lnTo>
                    <a:lnTo>
                      <a:pt x="6958" y="3896"/>
                    </a:lnTo>
                    <a:lnTo>
                      <a:pt x="6925" y="3817"/>
                    </a:lnTo>
                    <a:lnTo>
                      <a:pt x="6883" y="3750"/>
                    </a:lnTo>
                    <a:lnTo>
                      <a:pt x="6833" y="3713"/>
                    </a:lnTo>
                    <a:lnTo>
                      <a:pt x="6838" y="3717"/>
                    </a:lnTo>
                    <a:lnTo>
                      <a:pt x="6850" y="3734"/>
                    </a:lnTo>
                    <a:lnTo>
                      <a:pt x="6867" y="3763"/>
                    </a:lnTo>
                    <a:lnTo>
                      <a:pt x="6883" y="3796"/>
                    </a:lnTo>
                    <a:lnTo>
                      <a:pt x="6904" y="3842"/>
                    </a:lnTo>
                    <a:lnTo>
                      <a:pt x="6921" y="3896"/>
                    </a:lnTo>
                    <a:lnTo>
                      <a:pt x="6934" y="3959"/>
                    </a:lnTo>
                    <a:lnTo>
                      <a:pt x="6942" y="4026"/>
                    </a:lnTo>
                    <a:lnTo>
                      <a:pt x="6938" y="4100"/>
                    </a:lnTo>
                    <a:lnTo>
                      <a:pt x="6921" y="4180"/>
                    </a:lnTo>
                    <a:lnTo>
                      <a:pt x="6909" y="4217"/>
                    </a:lnTo>
                    <a:lnTo>
                      <a:pt x="6891" y="4246"/>
                    </a:lnTo>
                    <a:lnTo>
                      <a:pt x="6875" y="4280"/>
                    </a:lnTo>
                    <a:lnTo>
                      <a:pt x="6850" y="4305"/>
                    </a:lnTo>
                    <a:lnTo>
                      <a:pt x="6821" y="4326"/>
                    </a:lnTo>
                    <a:lnTo>
                      <a:pt x="6795" y="4342"/>
                    </a:lnTo>
                    <a:lnTo>
                      <a:pt x="6762" y="4351"/>
                    </a:lnTo>
                    <a:lnTo>
                      <a:pt x="6733" y="4355"/>
                    </a:lnTo>
                    <a:lnTo>
                      <a:pt x="6703" y="4351"/>
                    </a:lnTo>
                    <a:lnTo>
                      <a:pt x="6670" y="4338"/>
                    </a:lnTo>
                    <a:lnTo>
                      <a:pt x="6615" y="4309"/>
                    </a:lnTo>
                    <a:lnTo>
                      <a:pt x="6558" y="4284"/>
                    </a:lnTo>
                    <a:lnTo>
                      <a:pt x="6495" y="4260"/>
                    </a:lnTo>
                    <a:lnTo>
                      <a:pt x="6427" y="4242"/>
                    </a:lnTo>
                    <a:lnTo>
                      <a:pt x="6361" y="4226"/>
                    </a:lnTo>
                    <a:lnTo>
                      <a:pt x="6294" y="4209"/>
                    </a:lnTo>
                    <a:lnTo>
                      <a:pt x="6231" y="4197"/>
                    </a:lnTo>
                    <a:lnTo>
                      <a:pt x="6173" y="4188"/>
                    </a:lnTo>
                    <a:lnTo>
                      <a:pt x="6118" y="4180"/>
                    </a:lnTo>
                    <a:lnTo>
                      <a:pt x="6073" y="4176"/>
                    </a:lnTo>
                    <a:lnTo>
                      <a:pt x="6022" y="4176"/>
                    </a:lnTo>
                    <a:lnTo>
                      <a:pt x="5963" y="4176"/>
                    </a:lnTo>
                    <a:lnTo>
                      <a:pt x="5893" y="4180"/>
                    </a:lnTo>
                    <a:lnTo>
                      <a:pt x="5814" y="4184"/>
                    </a:lnTo>
                    <a:lnTo>
                      <a:pt x="5730" y="4184"/>
                    </a:lnTo>
                    <a:lnTo>
                      <a:pt x="5642" y="4180"/>
                    </a:lnTo>
                    <a:lnTo>
                      <a:pt x="5550" y="4168"/>
                    </a:lnTo>
                    <a:lnTo>
                      <a:pt x="5458" y="4147"/>
                    </a:lnTo>
                    <a:lnTo>
                      <a:pt x="5366" y="4113"/>
                    </a:lnTo>
                    <a:lnTo>
                      <a:pt x="5278" y="4067"/>
                    </a:lnTo>
                    <a:lnTo>
                      <a:pt x="5229" y="4038"/>
                    </a:lnTo>
                    <a:lnTo>
                      <a:pt x="5186" y="4009"/>
                    </a:lnTo>
                    <a:lnTo>
                      <a:pt x="5145" y="3980"/>
                    </a:lnTo>
                    <a:lnTo>
                      <a:pt x="5103" y="3955"/>
                    </a:lnTo>
                    <a:lnTo>
                      <a:pt x="5057" y="3934"/>
                    </a:lnTo>
                    <a:lnTo>
                      <a:pt x="5007" y="3913"/>
                    </a:lnTo>
                    <a:lnTo>
                      <a:pt x="4953" y="3900"/>
                    </a:lnTo>
                    <a:lnTo>
                      <a:pt x="4890" y="3888"/>
                    </a:lnTo>
                    <a:lnTo>
                      <a:pt x="4814" y="3888"/>
                    </a:lnTo>
                    <a:lnTo>
                      <a:pt x="4727" y="3888"/>
                    </a:lnTo>
                    <a:lnTo>
                      <a:pt x="4677" y="3892"/>
                    </a:lnTo>
                    <a:lnTo>
                      <a:pt x="4635" y="3900"/>
                    </a:lnTo>
                    <a:lnTo>
                      <a:pt x="4597" y="3913"/>
                    </a:lnTo>
                    <a:lnTo>
                      <a:pt x="4564" y="3922"/>
                    </a:lnTo>
                    <a:lnTo>
                      <a:pt x="4534" y="3934"/>
                    </a:lnTo>
                    <a:lnTo>
                      <a:pt x="4505" y="3947"/>
                    </a:lnTo>
                    <a:lnTo>
                      <a:pt x="4476" y="3959"/>
                    </a:lnTo>
                    <a:lnTo>
                      <a:pt x="4447" y="3971"/>
                    </a:lnTo>
                    <a:lnTo>
                      <a:pt x="4418" y="3980"/>
                    </a:lnTo>
                    <a:lnTo>
                      <a:pt x="4385" y="3988"/>
                    </a:lnTo>
                    <a:lnTo>
                      <a:pt x="4346" y="3992"/>
                    </a:lnTo>
                    <a:lnTo>
                      <a:pt x="4301" y="3988"/>
                    </a:lnTo>
                    <a:lnTo>
                      <a:pt x="4250" y="3984"/>
                    </a:lnTo>
                    <a:lnTo>
                      <a:pt x="4201" y="3967"/>
                    </a:lnTo>
                    <a:lnTo>
                      <a:pt x="4146" y="3951"/>
                    </a:lnTo>
                    <a:lnTo>
                      <a:pt x="4092" y="3926"/>
                    </a:lnTo>
                    <a:lnTo>
                      <a:pt x="4037" y="3892"/>
                    </a:lnTo>
                    <a:lnTo>
                      <a:pt x="3983" y="3855"/>
                    </a:lnTo>
                    <a:lnTo>
                      <a:pt x="3933" y="3809"/>
                    </a:lnTo>
                    <a:lnTo>
                      <a:pt x="3891" y="3758"/>
                    </a:lnTo>
                    <a:lnTo>
                      <a:pt x="3874" y="3738"/>
                    </a:lnTo>
                    <a:lnTo>
                      <a:pt x="3862" y="3713"/>
                    </a:lnTo>
                    <a:lnTo>
                      <a:pt x="3849" y="3684"/>
                    </a:lnTo>
                    <a:lnTo>
                      <a:pt x="3841" y="3650"/>
                    </a:lnTo>
                    <a:lnTo>
                      <a:pt x="3833" y="3617"/>
                    </a:lnTo>
                    <a:lnTo>
                      <a:pt x="3833" y="3584"/>
                    </a:lnTo>
                    <a:lnTo>
                      <a:pt x="3833" y="3554"/>
                    </a:lnTo>
                    <a:lnTo>
                      <a:pt x="3841" y="3525"/>
                    </a:lnTo>
                    <a:lnTo>
                      <a:pt x="3858" y="3500"/>
                    </a:lnTo>
                    <a:lnTo>
                      <a:pt x="3882" y="3484"/>
                    </a:lnTo>
                    <a:lnTo>
                      <a:pt x="3878" y="3484"/>
                    </a:lnTo>
                    <a:lnTo>
                      <a:pt x="3862" y="3492"/>
                    </a:lnTo>
                    <a:lnTo>
                      <a:pt x="3845" y="3508"/>
                    </a:lnTo>
                    <a:lnTo>
                      <a:pt x="3824" y="3525"/>
                    </a:lnTo>
                    <a:lnTo>
                      <a:pt x="3808" y="3554"/>
                    </a:lnTo>
                    <a:lnTo>
                      <a:pt x="3795" y="3592"/>
                    </a:lnTo>
                    <a:lnTo>
                      <a:pt x="3786" y="3638"/>
                    </a:lnTo>
                    <a:lnTo>
                      <a:pt x="3795" y="3692"/>
                    </a:lnTo>
                    <a:lnTo>
                      <a:pt x="3812" y="3754"/>
                    </a:lnTo>
                    <a:lnTo>
                      <a:pt x="3849" y="3830"/>
                    </a:lnTo>
                    <a:lnTo>
                      <a:pt x="3895" y="3904"/>
                    </a:lnTo>
                    <a:lnTo>
                      <a:pt x="3937" y="3955"/>
                    </a:lnTo>
                    <a:lnTo>
                      <a:pt x="3978" y="3996"/>
                    </a:lnTo>
                    <a:lnTo>
                      <a:pt x="4013" y="4021"/>
                    </a:lnTo>
                    <a:lnTo>
                      <a:pt x="4046" y="4043"/>
                    </a:lnTo>
                    <a:lnTo>
                      <a:pt x="4070" y="4059"/>
                    </a:lnTo>
                    <a:lnTo>
                      <a:pt x="4096" y="4072"/>
                    </a:lnTo>
                    <a:lnTo>
                      <a:pt x="4113" y="4088"/>
                    </a:lnTo>
                    <a:lnTo>
                      <a:pt x="4121" y="4109"/>
                    </a:lnTo>
                    <a:lnTo>
                      <a:pt x="4129" y="4138"/>
                    </a:lnTo>
                    <a:lnTo>
                      <a:pt x="4125" y="4172"/>
                    </a:lnTo>
                    <a:lnTo>
                      <a:pt x="4121" y="4201"/>
                    </a:lnTo>
                    <a:lnTo>
                      <a:pt x="4113" y="4226"/>
                    </a:lnTo>
                    <a:lnTo>
                      <a:pt x="4104" y="4246"/>
                    </a:lnTo>
                    <a:lnTo>
                      <a:pt x="4087" y="4264"/>
                    </a:lnTo>
                    <a:lnTo>
                      <a:pt x="4070" y="4280"/>
                    </a:lnTo>
                    <a:lnTo>
                      <a:pt x="4050" y="4297"/>
                    </a:lnTo>
                    <a:lnTo>
                      <a:pt x="4029" y="4309"/>
                    </a:lnTo>
                    <a:lnTo>
                      <a:pt x="4004" y="4322"/>
                    </a:lnTo>
                    <a:lnTo>
                      <a:pt x="3983" y="4330"/>
                    </a:lnTo>
                    <a:lnTo>
                      <a:pt x="3954" y="4342"/>
                    </a:lnTo>
                    <a:lnTo>
                      <a:pt x="3929" y="4355"/>
                    </a:lnTo>
                    <a:lnTo>
                      <a:pt x="3899" y="4367"/>
                    </a:lnTo>
                    <a:lnTo>
                      <a:pt x="3866" y="4381"/>
                    </a:lnTo>
                    <a:lnTo>
                      <a:pt x="3837" y="4389"/>
                    </a:lnTo>
                    <a:lnTo>
                      <a:pt x="3803" y="4397"/>
                    </a:lnTo>
                    <a:lnTo>
                      <a:pt x="3770" y="4405"/>
                    </a:lnTo>
                    <a:lnTo>
                      <a:pt x="3737" y="4414"/>
                    </a:lnTo>
                    <a:lnTo>
                      <a:pt x="3703" y="4418"/>
                    </a:lnTo>
                    <a:lnTo>
                      <a:pt x="3669" y="4422"/>
                    </a:lnTo>
                    <a:lnTo>
                      <a:pt x="3624" y="4426"/>
                    </a:lnTo>
                    <a:lnTo>
                      <a:pt x="3578" y="4426"/>
                    </a:lnTo>
                    <a:lnTo>
                      <a:pt x="3540" y="4430"/>
                    </a:lnTo>
                    <a:lnTo>
                      <a:pt x="3502" y="4430"/>
                    </a:lnTo>
                    <a:lnTo>
                      <a:pt x="3469" y="4426"/>
                    </a:lnTo>
                    <a:lnTo>
                      <a:pt x="3436" y="4426"/>
                    </a:lnTo>
                    <a:lnTo>
                      <a:pt x="3406" y="4418"/>
                    </a:lnTo>
                    <a:lnTo>
                      <a:pt x="3381" y="4414"/>
                    </a:lnTo>
                    <a:lnTo>
                      <a:pt x="3361" y="4401"/>
                    </a:lnTo>
                    <a:lnTo>
                      <a:pt x="3340" y="4389"/>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67" name="Freeform 95"/>
              <p:cNvSpPr>
                <a:spLocks/>
              </p:cNvSpPr>
              <p:nvPr/>
            </p:nvSpPr>
            <p:spPr bwMode="auto">
              <a:xfrm>
                <a:off x="1609" y="1784"/>
                <a:ext cx="219" cy="217"/>
              </a:xfrm>
              <a:custGeom>
                <a:avLst/>
                <a:gdLst>
                  <a:gd name="T0" fmla="*/ 3214 w 7005"/>
                  <a:gd name="T1" fmla="*/ 3734 h 6949"/>
                  <a:gd name="T2" fmla="*/ 2993 w 7005"/>
                  <a:gd name="T3" fmla="*/ 2970 h 6949"/>
                  <a:gd name="T4" fmla="*/ 3645 w 7005"/>
                  <a:gd name="T5" fmla="*/ 2007 h 6949"/>
                  <a:gd name="T6" fmla="*/ 3824 w 7005"/>
                  <a:gd name="T7" fmla="*/ 1657 h 6949"/>
                  <a:gd name="T8" fmla="*/ 3908 w 7005"/>
                  <a:gd name="T9" fmla="*/ 1636 h 6949"/>
                  <a:gd name="T10" fmla="*/ 3737 w 7005"/>
                  <a:gd name="T11" fmla="*/ 1143 h 6949"/>
                  <a:gd name="T12" fmla="*/ 4271 w 7005"/>
                  <a:gd name="T13" fmla="*/ 1022 h 6949"/>
                  <a:gd name="T14" fmla="*/ 3590 w 7005"/>
                  <a:gd name="T15" fmla="*/ 934 h 6949"/>
                  <a:gd name="T16" fmla="*/ 3620 w 7005"/>
                  <a:gd name="T17" fmla="*/ 4 h 6949"/>
                  <a:gd name="T18" fmla="*/ 3365 w 7005"/>
                  <a:gd name="T19" fmla="*/ 839 h 6949"/>
                  <a:gd name="T20" fmla="*/ 3340 w 7005"/>
                  <a:gd name="T21" fmla="*/ 897 h 6949"/>
                  <a:gd name="T22" fmla="*/ 3586 w 7005"/>
                  <a:gd name="T23" fmla="*/ 1706 h 6949"/>
                  <a:gd name="T24" fmla="*/ 2872 w 7005"/>
                  <a:gd name="T25" fmla="*/ 2558 h 6949"/>
                  <a:gd name="T26" fmla="*/ 3085 w 7005"/>
                  <a:gd name="T27" fmla="*/ 3721 h 6949"/>
                  <a:gd name="T28" fmla="*/ 2880 w 7005"/>
                  <a:gd name="T29" fmla="*/ 4592 h 6949"/>
                  <a:gd name="T30" fmla="*/ 1931 w 7005"/>
                  <a:gd name="T31" fmla="*/ 4709 h 6949"/>
                  <a:gd name="T32" fmla="*/ 2290 w 7005"/>
                  <a:gd name="T33" fmla="*/ 4510 h 6949"/>
                  <a:gd name="T34" fmla="*/ 1797 w 7005"/>
                  <a:gd name="T35" fmla="*/ 3125 h 6949"/>
                  <a:gd name="T36" fmla="*/ 2220 w 7005"/>
                  <a:gd name="T37" fmla="*/ 1882 h 6949"/>
                  <a:gd name="T38" fmla="*/ 2600 w 7005"/>
                  <a:gd name="T39" fmla="*/ 977 h 6949"/>
                  <a:gd name="T40" fmla="*/ 2094 w 7005"/>
                  <a:gd name="T41" fmla="*/ 268 h 6949"/>
                  <a:gd name="T42" fmla="*/ 1095 w 7005"/>
                  <a:gd name="T43" fmla="*/ 588 h 6949"/>
                  <a:gd name="T44" fmla="*/ 1367 w 7005"/>
                  <a:gd name="T45" fmla="*/ 997 h 6949"/>
                  <a:gd name="T46" fmla="*/ 1233 w 7005"/>
                  <a:gd name="T47" fmla="*/ 856 h 6949"/>
                  <a:gd name="T48" fmla="*/ 1421 w 7005"/>
                  <a:gd name="T49" fmla="*/ 455 h 6949"/>
                  <a:gd name="T50" fmla="*/ 1906 w 7005"/>
                  <a:gd name="T51" fmla="*/ 559 h 6949"/>
                  <a:gd name="T52" fmla="*/ 1936 w 7005"/>
                  <a:gd name="T53" fmla="*/ 647 h 6949"/>
                  <a:gd name="T54" fmla="*/ 2316 w 7005"/>
                  <a:gd name="T55" fmla="*/ 309 h 6949"/>
                  <a:gd name="T56" fmla="*/ 2537 w 7005"/>
                  <a:gd name="T57" fmla="*/ 1135 h 6949"/>
                  <a:gd name="T58" fmla="*/ 1969 w 7005"/>
                  <a:gd name="T59" fmla="*/ 1452 h 6949"/>
                  <a:gd name="T60" fmla="*/ 2018 w 7005"/>
                  <a:gd name="T61" fmla="*/ 1999 h 6949"/>
                  <a:gd name="T62" fmla="*/ 1120 w 7005"/>
                  <a:gd name="T63" fmla="*/ 1794 h 6949"/>
                  <a:gd name="T64" fmla="*/ 1321 w 7005"/>
                  <a:gd name="T65" fmla="*/ 2003 h 6949"/>
                  <a:gd name="T66" fmla="*/ 1492 w 7005"/>
                  <a:gd name="T67" fmla="*/ 2554 h 6949"/>
                  <a:gd name="T68" fmla="*/ 1358 w 7005"/>
                  <a:gd name="T69" fmla="*/ 3008 h 6949"/>
                  <a:gd name="T70" fmla="*/ 1642 w 7005"/>
                  <a:gd name="T71" fmla="*/ 3900 h 6949"/>
                  <a:gd name="T72" fmla="*/ 372 w 7005"/>
                  <a:gd name="T73" fmla="*/ 5060 h 6949"/>
                  <a:gd name="T74" fmla="*/ 1530 w 7005"/>
                  <a:gd name="T75" fmla="*/ 4818 h 6949"/>
                  <a:gd name="T76" fmla="*/ 1454 w 7005"/>
                  <a:gd name="T77" fmla="*/ 5827 h 6949"/>
                  <a:gd name="T78" fmla="*/ 1057 w 7005"/>
                  <a:gd name="T79" fmla="*/ 5385 h 6949"/>
                  <a:gd name="T80" fmla="*/ 8 w 7005"/>
                  <a:gd name="T81" fmla="*/ 5811 h 6949"/>
                  <a:gd name="T82" fmla="*/ 1317 w 7005"/>
                  <a:gd name="T83" fmla="*/ 6087 h 6949"/>
                  <a:gd name="T84" fmla="*/ 1304 w 7005"/>
                  <a:gd name="T85" fmla="*/ 6791 h 6949"/>
                  <a:gd name="T86" fmla="*/ 1429 w 7005"/>
                  <a:gd name="T87" fmla="*/ 6345 h 6949"/>
                  <a:gd name="T88" fmla="*/ 1822 w 7005"/>
                  <a:gd name="T89" fmla="*/ 5506 h 6949"/>
                  <a:gd name="T90" fmla="*/ 2650 w 7005"/>
                  <a:gd name="T91" fmla="*/ 4785 h 6949"/>
                  <a:gd name="T92" fmla="*/ 3528 w 7005"/>
                  <a:gd name="T93" fmla="*/ 5110 h 6949"/>
                  <a:gd name="T94" fmla="*/ 3741 w 7005"/>
                  <a:gd name="T95" fmla="*/ 5239 h 6949"/>
                  <a:gd name="T96" fmla="*/ 3812 w 7005"/>
                  <a:gd name="T97" fmla="*/ 4588 h 6949"/>
                  <a:gd name="T98" fmla="*/ 4430 w 7005"/>
                  <a:gd name="T99" fmla="*/ 4100 h 6949"/>
                  <a:gd name="T100" fmla="*/ 5074 w 7005"/>
                  <a:gd name="T101" fmla="*/ 4197 h 6949"/>
                  <a:gd name="T102" fmla="*/ 4923 w 7005"/>
                  <a:gd name="T103" fmla="*/ 5047 h 6949"/>
                  <a:gd name="T104" fmla="*/ 5195 w 7005"/>
                  <a:gd name="T105" fmla="*/ 4205 h 6949"/>
                  <a:gd name="T106" fmla="*/ 5834 w 7005"/>
                  <a:gd name="T107" fmla="*/ 4342 h 6949"/>
                  <a:gd name="T108" fmla="*/ 6169 w 7005"/>
                  <a:gd name="T109" fmla="*/ 4610 h 6949"/>
                  <a:gd name="T110" fmla="*/ 6515 w 7005"/>
                  <a:gd name="T111" fmla="*/ 4372 h 6949"/>
                  <a:gd name="T112" fmla="*/ 6833 w 7005"/>
                  <a:gd name="T113" fmla="*/ 3713 h 6949"/>
                  <a:gd name="T114" fmla="*/ 6615 w 7005"/>
                  <a:gd name="T115" fmla="*/ 4309 h 6949"/>
                  <a:gd name="T116" fmla="*/ 5186 w 7005"/>
                  <a:gd name="T117" fmla="*/ 4009 h 6949"/>
                  <a:gd name="T118" fmla="*/ 4250 w 7005"/>
                  <a:gd name="T119" fmla="*/ 3984 h 6949"/>
                  <a:gd name="T120" fmla="*/ 3824 w 7005"/>
                  <a:gd name="T121" fmla="*/ 3525 h 6949"/>
                  <a:gd name="T122" fmla="*/ 4087 w 7005"/>
                  <a:gd name="T123" fmla="*/ 4264 h 6949"/>
                  <a:gd name="T124" fmla="*/ 3436 w 7005"/>
                  <a:gd name="T125" fmla="*/ 4426 h 6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05" h="6949">
                    <a:moveTo>
                      <a:pt x="3340" y="4389"/>
                    </a:moveTo>
                    <a:lnTo>
                      <a:pt x="3306" y="4355"/>
                    </a:lnTo>
                    <a:lnTo>
                      <a:pt x="3269" y="4309"/>
                    </a:lnTo>
                    <a:lnTo>
                      <a:pt x="3234" y="4255"/>
                    </a:lnTo>
                    <a:lnTo>
                      <a:pt x="3197" y="4197"/>
                    </a:lnTo>
                    <a:lnTo>
                      <a:pt x="3164" y="4129"/>
                    </a:lnTo>
                    <a:lnTo>
                      <a:pt x="3134" y="4067"/>
                    </a:lnTo>
                    <a:lnTo>
                      <a:pt x="3109" y="4004"/>
                    </a:lnTo>
                    <a:lnTo>
                      <a:pt x="3093" y="3951"/>
                    </a:lnTo>
                    <a:lnTo>
                      <a:pt x="3080" y="3904"/>
                    </a:lnTo>
                    <a:lnTo>
                      <a:pt x="3080" y="3875"/>
                    </a:lnTo>
                    <a:lnTo>
                      <a:pt x="3085" y="3850"/>
                    </a:lnTo>
                    <a:lnTo>
                      <a:pt x="3089" y="3834"/>
                    </a:lnTo>
                    <a:lnTo>
                      <a:pt x="3101" y="3817"/>
                    </a:lnTo>
                    <a:lnTo>
                      <a:pt x="3114" y="3805"/>
                    </a:lnTo>
                    <a:lnTo>
                      <a:pt x="3126" y="3792"/>
                    </a:lnTo>
                    <a:lnTo>
                      <a:pt x="3142" y="3779"/>
                    </a:lnTo>
                    <a:lnTo>
                      <a:pt x="3160" y="3771"/>
                    </a:lnTo>
                    <a:lnTo>
                      <a:pt x="3177" y="3758"/>
                    </a:lnTo>
                    <a:lnTo>
                      <a:pt x="3197" y="3746"/>
                    </a:lnTo>
                    <a:lnTo>
                      <a:pt x="3214" y="3734"/>
                    </a:lnTo>
                    <a:lnTo>
                      <a:pt x="3218" y="3725"/>
                    </a:lnTo>
                    <a:lnTo>
                      <a:pt x="3226" y="3721"/>
                    </a:lnTo>
                    <a:lnTo>
                      <a:pt x="3234" y="3709"/>
                    </a:lnTo>
                    <a:lnTo>
                      <a:pt x="3244" y="3692"/>
                    </a:lnTo>
                    <a:lnTo>
                      <a:pt x="3252" y="3671"/>
                    </a:lnTo>
                    <a:lnTo>
                      <a:pt x="3260" y="3646"/>
                    </a:lnTo>
                    <a:lnTo>
                      <a:pt x="3273" y="3617"/>
                    </a:lnTo>
                    <a:lnTo>
                      <a:pt x="3281" y="3584"/>
                    </a:lnTo>
                    <a:lnTo>
                      <a:pt x="3285" y="3546"/>
                    </a:lnTo>
                    <a:lnTo>
                      <a:pt x="3289" y="3504"/>
                    </a:lnTo>
                    <a:lnTo>
                      <a:pt x="3281" y="3463"/>
                    </a:lnTo>
                    <a:lnTo>
                      <a:pt x="3269" y="3421"/>
                    </a:lnTo>
                    <a:lnTo>
                      <a:pt x="3248" y="3379"/>
                    </a:lnTo>
                    <a:lnTo>
                      <a:pt x="3218" y="3333"/>
                    </a:lnTo>
                    <a:lnTo>
                      <a:pt x="3189" y="3287"/>
                    </a:lnTo>
                    <a:lnTo>
                      <a:pt x="3156" y="3242"/>
                    </a:lnTo>
                    <a:lnTo>
                      <a:pt x="3122" y="3191"/>
                    </a:lnTo>
                    <a:lnTo>
                      <a:pt x="3085" y="3137"/>
                    </a:lnTo>
                    <a:lnTo>
                      <a:pt x="3046" y="3083"/>
                    </a:lnTo>
                    <a:lnTo>
                      <a:pt x="3017" y="3029"/>
                    </a:lnTo>
                    <a:lnTo>
                      <a:pt x="2993" y="2970"/>
                    </a:lnTo>
                    <a:lnTo>
                      <a:pt x="2976" y="2912"/>
                    </a:lnTo>
                    <a:lnTo>
                      <a:pt x="2964" y="2853"/>
                    </a:lnTo>
                    <a:lnTo>
                      <a:pt x="2954" y="2791"/>
                    </a:lnTo>
                    <a:lnTo>
                      <a:pt x="2954" y="2732"/>
                    </a:lnTo>
                    <a:lnTo>
                      <a:pt x="2964" y="2679"/>
                    </a:lnTo>
                    <a:lnTo>
                      <a:pt x="2976" y="2628"/>
                    </a:lnTo>
                    <a:lnTo>
                      <a:pt x="2997" y="2582"/>
                    </a:lnTo>
                    <a:lnTo>
                      <a:pt x="3026" y="2540"/>
                    </a:lnTo>
                    <a:lnTo>
                      <a:pt x="3080" y="2491"/>
                    </a:lnTo>
                    <a:lnTo>
                      <a:pt x="3130" y="2445"/>
                    </a:lnTo>
                    <a:lnTo>
                      <a:pt x="3185" y="2403"/>
                    </a:lnTo>
                    <a:lnTo>
                      <a:pt x="3239" y="2365"/>
                    </a:lnTo>
                    <a:lnTo>
                      <a:pt x="3293" y="2328"/>
                    </a:lnTo>
                    <a:lnTo>
                      <a:pt x="3352" y="2294"/>
                    </a:lnTo>
                    <a:lnTo>
                      <a:pt x="3406" y="2257"/>
                    </a:lnTo>
                    <a:lnTo>
                      <a:pt x="3457" y="2220"/>
                    </a:lnTo>
                    <a:lnTo>
                      <a:pt x="3510" y="2173"/>
                    </a:lnTo>
                    <a:lnTo>
                      <a:pt x="3561" y="2124"/>
                    </a:lnTo>
                    <a:lnTo>
                      <a:pt x="3594" y="2086"/>
                    </a:lnTo>
                    <a:lnTo>
                      <a:pt x="3624" y="2048"/>
                    </a:lnTo>
                    <a:lnTo>
                      <a:pt x="3645" y="2007"/>
                    </a:lnTo>
                    <a:lnTo>
                      <a:pt x="3661" y="1965"/>
                    </a:lnTo>
                    <a:lnTo>
                      <a:pt x="3678" y="1919"/>
                    </a:lnTo>
                    <a:lnTo>
                      <a:pt x="3686" y="1878"/>
                    </a:lnTo>
                    <a:lnTo>
                      <a:pt x="3690" y="1835"/>
                    </a:lnTo>
                    <a:lnTo>
                      <a:pt x="3690" y="1794"/>
                    </a:lnTo>
                    <a:lnTo>
                      <a:pt x="3690" y="1757"/>
                    </a:lnTo>
                    <a:lnTo>
                      <a:pt x="3682" y="1719"/>
                    </a:lnTo>
                    <a:lnTo>
                      <a:pt x="3682" y="1706"/>
                    </a:lnTo>
                    <a:lnTo>
                      <a:pt x="3682" y="1694"/>
                    </a:lnTo>
                    <a:lnTo>
                      <a:pt x="3682" y="1681"/>
                    </a:lnTo>
                    <a:lnTo>
                      <a:pt x="3686" y="1673"/>
                    </a:lnTo>
                    <a:lnTo>
                      <a:pt x="3690" y="1665"/>
                    </a:lnTo>
                    <a:lnTo>
                      <a:pt x="3698" y="1661"/>
                    </a:lnTo>
                    <a:lnTo>
                      <a:pt x="3707" y="1652"/>
                    </a:lnTo>
                    <a:lnTo>
                      <a:pt x="3720" y="1648"/>
                    </a:lnTo>
                    <a:lnTo>
                      <a:pt x="3732" y="1648"/>
                    </a:lnTo>
                    <a:lnTo>
                      <a:pt x="3745" y="1648"/>
                    </a:lnTo>
                    <a:lnTo>
                      <a:pt x="3766" y="1648"/>
                    </a:lnTo>
                    <a:lnTo>
                      <a:pt x="3782" y="1648"/>
                    </a:lnTo>
                    <a:lnTo>
                      <a:pt x="3803" y="1652"/>
                    </a:lnTo>
                    <a:lnTo>
                      <a:pt x="3824" y="1657"/>
                    </a:lnTo>
                    <a:lnTo>
                      <a:pt x="3845" y="1665"/>
                    </a:lnTo>
                    <a:lnTo>
                      <a:pt x="3866" y="1673"/>
                    </a:lnTo>
                    <a:lnTo>
                      <a:pt x="3886" y="1686"/>
                    </a:lnTo>
                    <a:lnTo>
                      <a:pt x="3908" y="1698"/>
                    </a:lnTo>
                    <a:lnTo>
                      <a:pt x="3929" y="1714"/>
                    </a:lnTo>
                    <a:lnTo>
                      <a:pt x="3949" y="1731"/>
                    </a:lnTo>
                    <a:lnTo>
                      <a:pt x="3970" y="1753"/>
                    </a:lnTo>
                    <a:lnTo>
                      <a:pt x="3996" y="1777"/>
                    </a:lnTo>
                    <a:lnTo>
                      <a:pt x="4017" y="1806"/>
                    </a:lnTo>
                    <a:lnTo>
                      <a:pt x="4037" y="1835"/>
                    </a:lnTo>
                    <a:lnTo>
                      <a:pt x="4054" y="1865"/>
                    </a:lnTo>
                    <a:lnTo>
                      <a:pt x="4070" y="1894"/>
                    </a:lnTo>
                    <a:lnTo>
                      <a:pt x="4087" y="1919"/>
                    </a:lnTo>
                    <a:lnTo>
                      <a:pt x="4096" y="1936"/>
                    </a:lnTo>
                    <a:lnTo>
                      <a:pt x="4104" y="1948"/>
                    </a:lnTo>
                    <a:lnTo>
                      <a:pt x="4109" y="1952"/>
                    </a:lnTo>
                    <a:lnTo>
                      <a:pt x="4087" y="1856"/>
                    </a:lnTo>
                    <a:lnTo>
                      <a:pt x="4054" y="1782"/>
                    </a:lnTo>
                    <a:lnTo>
                      <a:pt x="4013" y="1723"/>
                    </a:lnTo>
                    <a:lnTo>
                      <a:pt x="3962" y="1677"/>
                    </a:lnTo>
                    <a:lnTo>
                      <a:pt x="3908" y="1636"/>
                    </a:lnTo>
                    <a:lnTo>
                      <a:pt x="3849" y="1598"/>
                    </a:lnTo>
                    <a:lnTo>
                      <a:pt x="3786" y="1560"/>
                    </a:lnTo>
                    <a:lnTo>
                      <a:pt x="3724" y="1510"/>
                    </a:lnTo>
                    <a:lnTo>
                      <a:pt x="3665" y="1452"/>
                    </a:lnTo>
                    <a:lnTo>
                      <a:pt x="3606" y="1377"/>
                    </a:lnTo>
                    <a:lnTo>
                      <a:pt x="3602" y="1368"/>
                    </a:lnTo>
                    <a:lnTo>
                      <a:pt x="3598" y="1356"/>
                    </a:lnTo>
                    <a:lnTo>
                      <a:pt x="3594" y="1339"/>
                    </a:lnTo>
                    <a:lnTo>
                      <a:pt x="3590" y="1327"/>
                    </a:lnTo>
                    <a:lnTo>
                      <a:pt x="3586" y="1306"/>
                    </a:lnTo>
                    <a:lnTo>
                      <a:pt x="3586" y="1290"/>
                    </a:lnTo>
                    <a:lnTo>
                      <a:pt x="3590" y="1272"/>
                    </a:lnTo>
                    <a:lnTo>
                      <a:pt x="3590" y="1251"/>
                    </a:lnTo>
                    <a:lnTo>
                      <a:pt x="3598" y="1235"/>
                    </a:lnTo>
                    <a:lnTo>
                      <a:pt x="3606" y="1218"/>
                    </a:lnTo>
                    <a:lnTo>
                      <a:pt x="3620" y="1198"/>
                    </a:lnTo>
                    <a:lnTo>
                      <a:pt x="3641" y="1177"/>
                    </a:lnTo>
                    <a:lnTo>
                      <a:pt x="3661" y="1164"/>
                    </a:lnTo>
                    <a:lnTo>
                      <a:pt x="3686" y="1155"/>
                    </a:lnTo>
                    <a:lnTo>
                      <a:pt x="3711" y="1147"/>
                    </a:lnTo>
                    <a:lnTo>
                      <a:pt x="3737" y="1143"/>
                    </a:lnTo>
                    <a:lnTo>
                      <a:pt x="3766" y="1139"/>
                    </a:lnTo>
                    <a:lnTo>
                      <a:pt x="3795" y="1135"/>
                    </a:lnTo>
                    <a:lnTo>
                      <a:pt x="3829" y="1131"/>
                    </a:lnTo>
                    <a:lnTo>
                      <a:pt x="3862" y="1126"/>
                    </a:lnTo>
                    <a:lnTo>
                      <a:pt x="3933" y="1118"/>
                    </a:lnTo>
                    <a:lnTo>
                      <a:pt x="4004" y="1106"/>
                    </a:lnTo>
                    <a:lnTo>
                      <a:pt x="4075" y="1093"/>
                    </a:lnTo>
                    <a:lnTo>
                      <a:pt x="4150" y="1077"/>
                    </a:lnTo>
                    <a:lnTo>
                      <a:pt x="4221" y="1064"/>
                    </a:lnTo>
                    <a:lnTo>
                      <a:pt x="4293" y="1055"/>
                    </a:lnTo>
                    <a:lnTo>
                      <a:pt x="4367" y="1047"/>
                    </a:lnTo>
                    <a:lnTo>
                      <a:pt x="4438" y="1047"/>
                    </a:lnTo>
                    <a:lnTo>
                      <a:pt x="4510" y="1051"/>
                    </a:lnTo>
                    <a:lnTo>
                      <a:pt x="4581" y="1064"/>
                    </a:lnTo>
                    <a:lnTo>
                      <a:pt x="4573" y="1060"/>
                    </a:lnTo>
                    <a:lnTo>
                      <a:pt x="4547" y="1055"/>
                    </a:lnTo>
                    <a:lnTo>
                      <a:pt x="4510" y="1047"/>
                    </a:lnTo>
                    <a:lnTo>
                      <a:pt x="4459" y="1039"/>
                    </a:lnTo>
                    <a:lnTo>
                      <a:pt x="4401" y="1030"/>
                    </a:lnTo>
                    <a:lnTo>
                      <a:pt x="4338" y="1026"/>
                    </a:lnTo>
                    <a:lnTo>
                      <a:pt x="4271" y="1022"/>
                    </a:lnTo>
                    <a:lnTo>
                      <a:pt x="4201" y="1022"/>
                    </a:lnTo>
                    <a:lnTo>
                      <a:pt x="4138" y="1026"/>
                    </a:lnTo>
                    <a:lnTo>
                      <a:pt x="4075" y="1034"/>
                    </a:lnTo>
                    <a:lnTo>
                      <a:pt x="4017" y="1047"/>
                    </a:lnTo>
                    <a:lnTo>
                      <a:pt x="3958" y="1055"/>
                    </a:lnTo>
                    <a:lnTo>
                      <a:pt x="3899" y="1060"/>
                    </a:lnTo>
                    <a:lnTo>
                      <a:pt x="3841" y="1064"/>
                    </a:lnTo>
                    <a:lnTo>
                      <a:pt x="3790" y="1064"/>
                    </a:lnTo>
                    <a:lnTo>
                      <a:pt x="3745" y="1060"/>
                    </a:lnTo>
                    <a:lnTo>
                      <a:pt x="3707" y="1060"/>
                    </a:lnTo>
                    <a:lnTo>
                      <a:pt x="3678" y="1055"/>
                    </a:lnTo>
                    <a:lnTo>
                      <a:pt x="3657" y="1051"/>
                    </a:lnTo>
                    <a:lnTo>
                      <a:pt x="3653" y="1051"/>
                    </a:lnTo>
                    <a:lnTo>
                      <a:pt x="3636" y="1043"/>
                    </a:lnTo>
                    <a:lnTo>
                      <a:pt x="3620" y="1030"/>
                    </a:lnTo>
                    <a:lnTo>
                      <a:pt x="3606" y="1018"/>
                    </a:lnTo>
                    <a:lnTo>
                      <a:pt x="3598" y="1006"/>
                    </a:lnTo>
                    <a:lnTo>
                      <a:pt x="3590" y="989"/>
                    </a:lnTo>
                    <a:lnTo>
                      <a:pt x="3586" y="972"/>
                    </a:lnTo>
                    <a:lnTo>
                      <a:pt x="3586" y="952"/>
                    </a:lnTo>
                    <a:lnTo>
                      <a:pt x="3590" y="934"/>
                    </a:lnTo>
                    <a:lnTo>
                      <a:pt x="3594" y="914"/>
                    </a:lnTo>
                    <a:lnTo>
                      <a:pt x="3606" y="889"/>
                    </a:lnTo>
                    <a:lnTo>
                      <a:pt x="3615" y="868"/>
                    </a:lnTo>
                    <a:lnTo>
                      <a:pt x="3624" y="847"/>
                    </a:lnTo>
                    <a:lnTo>
                      <a:pt x="3628" y="826"/>
                    </a:lnTo>
                    <a:lnTo>
                      <a:pt x="3632" y="809"/>
                    </a:lnTo>
                    <a:lnTo>
                      <a:pt x="3632" y="789"/>
                    </a:lnTo>
                    <a:lnTo>
                      <a:pt x="3632" y="776"/>
                    </a:lnTo>
                    <a:lnTo>
                      <a:pt x="3632" y="764"/>
                    </a:lnTo>
                    <a:lnTo>
                      <a:pt x="3632" y="751"/>
                    </a:lnTo>
                    <a:lnTo>
                      <a:pt x="3632" y="747"/>
                    </a:lnTo>
                    <a:lnTo>
                      <a:pt x="3632" y="743"/>
                    </a:lnTo>
                    <a:lnTo>
                      <a:pt x="3553" y="600"/>
                    </a:lnTo>
                    <a:lnTo>
                      <a:pt x="3510" y="475"/>
                    </a:lnTo>
                    <a:lnTo>
                      <a:pt x="3490" y="363"/>
                    </a:lnTo>
                    <a:lnTo>
                      <a:pt x="3494" y="268"/>
                    </a:lnTo>
                    <a:lnTo>
                      <a:pt x="3510" y="184"/>
                    </a:lnTo>
                    <a:lnTo>
                      <a:pt x="3536" y="117"/>
                    </a:lnTo>
                    <a:lnTo>
                      <a:pt x="3569" y="67"/>
                    </a:lnTo>
                    <a:lnTo>
                      <a:pt x="3594" y="29"/>
                    </a:lnTo>
                    <a:lnTo>
                      <a:pt x="3620" y="4"/>
                    </a:lnTo>
                    <a:lnTo>
                      <a:pt x="3628" y="0"/>
                    </a:lnTo>
                    <a:lnTo>
                      <a:pt x="3532" y="76"/>
                    </a:lnTo>
                    <a:lnTo>
                      <a:pt x="3473" y="159"/>
                    </a:lnTo>
                    <a:lnTo>
                      <a:pt x="3440" y="242"/>
                    </a:lnTo>
                    <a:lnTo>
                      <a:pt x="3427" y="326"/>
                    </a:lnTo>
                    <a:lnTo>
                      <a:pt x="3436" y="409"/>
                    </a:lnTo>
                    <a:lnTo>
                      <a:pt x="3452" y="484"/>
                    </a:lnTo>
                    <a:lnTo>
                      <a:pt x="3473" y="559"/>
                    </a:lnTo>
                    <a:lnTo>
                      <a:pt x="3498" y="622"/>
                    </a:lnTo>
                    <a:lnTo>
                      <a:pt x="3514" y="676"/>
                    </a:lnTo>
                    <a:lnTo>
                      <a:pt x="3523" y="718"/>
                    </a:lnTo>
                    <a:lnTo>
                      <a:pt x="3519" y="751"/>
                    </a:lnTo>
                    <a:lnTo>
                      <a:pt x="3514" y="784"/>
                    </a:lnTo>
                    <a:lnTo>
                      <a:pt x="3502" y="813"/>
                    </a:lnTo>
                    <a:lnTo>
                      <a:pt x="3490" y="843"/>
                    </a:lnTo>
                    <a:lnTo>
                      <a:pt x="3473" y="864"/>
                    </a:lnTo>
                    <a:lnTo>
                      <a:pt x="3457" y="876"/>
                    </a:lnTo>
                    <a:lnTo>
                      <a:pt x="3436" y="881"/>
                    </a:lnTo>
                    <a:lnTo>
                      <a:pt x="3414" y="881"/>
                    </a:lnTo>
                    <a:lnTo>
                      <a:pt x="3389" y="864"/>
                    </a:lnTo>
                    <a:lnTo>
                      <a:pt x="3365" y="839"/>
                    </a:lnTo>
                    <a:lnTo>
                      <a:pt x="3318" y="789"/>
                    </a:lnTo>
                    <a:lnTo>
                      <a:pt x="3264" y="747"/>
                    </a:lnTo>
                    <a:lnTo>
                      <a:pt x="3206" y="718"/>
                    </a:lnTo>
                    <a:lnTo>
                      <a:pt x="3147" y="692"/>
                    </a:lnTo>
                    <a:lnTo>
                      <a:pt x="3093" y="672"/>
                    </a:lnTo>
                    <a:lnTo>
                      <a:pt x="3038" y="659"/>
                    </a:lnTo>
                    <a:lnTo>
                      <a:pt x="2993" y="651"/>
                    </a:lnTo>
                    <a:lnTo>
                      <a:pt x="2959" y="647"/>
                    </a:lnTo>
                    <a:lnTo>
                      <a:pt x="2934" y="647"/>
                    </a:lnTo>
                    <a:lnTo>
                      <a:pt x="2925" y="647"/>
                    </a:lnTo>
                    <a:lnTo>
                      <a:pt x="2964" y="651"/>
                    </a:lnTo>
                    <a:lnTo>
                      <a:pt x="3001" y="659"/>
                    </a:lnTo>
                    <a:lnTo>
                      <a:pt x="3038" y="672"/>
                    </a:lnTo>
                    <a:lnTo>
                      <a:pt x="3076" y="692"/>
                    </a:lnTo>
                    <a:lnTo>
                      <a:pt x="3114" y="713"/>
                    </a:lnTo>
                    <a:lnTo>
                      <a:pt x="3152" y="735"/>
                    </a:lnTo>
                    <a:lnTo>
                      <a:pt x="3189" y="764"/>
                    </a:lnTo>
                    <a:lnTo>
                      <a:pt x="3230" y="793"/>
                    </a:lnTo>
                    <a:lnTo>
                      <a:pt x="3269" y="831"/>
                    </a:lnTo>
                    <a:lnTo>
                      <a:pt x="3306" y="864"/>
                    </a:lnTo>
                    <a:lnTo>
                      <a:pt x="3340" y="897"/>
                    </a:lnTo>
                    <a:lnTo>
                      <a:pt x="3369" y="926"/>
                    </a:lnTo>
                    <a:lnTo>
                      <a:pt x="3394" y="952"/>
                    </a:lnTo>
                    <a:lnTo>
                      <a:pt x="3414" y="977"/>
                    </a:lnTo>
                    <a:lnTo>
                      <a:pt x="3432" y="1001"/>
                    </a:lnTo>
                    <a:lnTo>
                      <a:pt x="3440" y="1030"/>
                    </a:lnTo>
                    <a:lnTo>
                      <a:pt x="3448" y="1055"/>
                    </a:lnTo>
                    <a:lnTo>
                      <a:pt x="3452" y="1085"/>
                    </a:lnTo>
                    <a:lnTo>
                      <a:pt x="3452" y="1118"/>
                    </a:lnTo>
                    <a:lnTo>
                      <a:pt x="3448" y="1155"/>
                    </a:lnTo>
                    <a:lnTo>
                      <a:pt x="3444" y="1210"/>
                    </a:lnTo>
                    <a:lnTo>
                      <a:pt x="3444" y="1247"/>
                    </a:lnTo>
                    <a:lnTo>
                      <a:pt x="3448" y="1280"/>
                    </a:lnTo>
                    <a:lnTo>
                      <a:pt x="3457" y="1306"/>
                    </a:lnTo>
                    <a:lnTo>
                      <a:pt x="3469" y="1327"/>
                    </a:lnTo>
                    <a:lnTo>
                      <a:pt x="3481" y="1348"/>
                    </a:lnTo>
                    <a:lnTo>
                      <a:pt x="3498" y="1364"/>
                    </a:lnTo>
                    <a:lnTo>
                      <a:pt x="3510" y="1389"/>
                    </a:lnTo>
                    <a:lnTo>
                      <a:pt x="3523" y="1415"/>
                    </a:lnTo>
                    <a:lnTo>
                      <a:pt x="3536" y="1448"/>
                    </a:lnTo>
                    <a:lnTo>
                      <a:pt x="3573" y="1589"/>
                    </a:lnTo>
                    <a:lnTo>
                      <a:pt x="3586" y="1706"/>
                    </a:lnTo>
                    <a:lnTo>
                      <a:pt x="3586" y="1802"/>
                    </a:lnTo>
                    <a:lnTo>
                      <a:pt x="3573" y="1882"/>
                    </a:lnTo>
                    <a:lnTo>
                      <a:pt x="3553" y="1944"/>
                    </a:lnTo>
                    <a:lnTo>
                      <a:pt x="3519" y="1994"/>
                    </a:lnTo>
                    <a:lnTo>
                      <a:pt x="3486" y="2032"/>
                    </a:lnTo>
                    <a:lnTo>
                      <a:pt x="3448" y="2065"/>
                    </a:lnTo>
                    <a:lnTo>
                      <a:pt x="3414" y="2091"/>
                    </a:lnTo>
                    <a:lnTo>
                      <a:pt x="3385" y="2111"/>
                    </a:lnTo>
                    <a:lnTo>
                      <a:pt x="3356" y="2136"/>
                    </a:lnTo>
                    <a:lnTo>
                      <a:pt x="3318" y="2165"/>
                    </a:lnTo>
                    <a:lnTo>
                      <a:pt x="3277" y="2194"/>
                    </a:lnTo>
                    <a:lnTo>
                      <a:pt x="3230" y="2232"/>
                    </a:lnTo>
                    <a:lnTo>
                      <a:pt x="3185" y="2265"/>
                    </a:lnTo>
                    <a:lnTo>
                      <a:pt x="3134" y="2302"/>
                    </a:lnTo>
                    <a:lnTo>
                      <a:pt x="3085" y="2341"/>
                    </a:lnTo>
                    <a:lnTo>
                      <a:pt x="3038" y="2378"/>
                    </a:lnTo>
                    <a:lnTo>
                      <a:pt x="2997" y="2415"/>
                    </a:lnTo>
                    <a:lnTo>
                      <a:pt x="2959" y="2449"/>
                    </a:lnTo>
                    <a:lnTo>
                      <a:pt x="2925" y="2482"/>
                    </a:lnTo>
                    <a:lnTo>
                      <a:pt x="2897" y="2519"/>
                    </a:lnTo>
                    <a:lnTo>
                      <a:pt x="2872" y="2558"/>
                    </a:lnTo>
                    <a:lnTo>
                      <a:pt x="2854" y="2599"/>
                    </a:lnTo>
                    <a:lnTo>
                      <a:pt x="2842" y="2644"/>
                    </a:lnTo>
                    <a:lnTo>
                      <a:pt x="2834" y="2695"/>
                    </a:lnTo>
                    <a:lnTo>
                      <a:pt x="2829" y="2745"/>
                    </a:lnTo>
                    <a:lnTo>
                      <a:pt x="2834" y="2799"/>
                    </a:lnTo>
                    <a:lnTo>
                      <a:pt x="2842" y="2857"/>
                    </a:lnTo>
                    <a:lnTo>
                      <a:pt x="2858" y="2920"/>
                    </a:lnTo>
                    <a:lnTo>
                      <a:pt x="2888" y="3000"/>
                    </a:lnTo>
                    <a:lnTo>
                      <a:pt x="2930" y="3074"/>
                    </a:lnTo>
                    <a:lnTo>
                      <a:pt x="2976" y="3142"/>
                    </a:lnTo>
                    <a:lnTo>
                      <a:pt x="3030" y="3208"/>
                    </a:lnTo>
                    <a:lnTo>
                      <a:pt x="3080" y="3271"/>
                    </a:lnTo>
                    <a:lnTo>
                      <a:pt x="3130" y="3333"/>
                    </a:lnTo>
                    <a:lnTo>
                      <a:pt x="3168" y="3392"/>
                    </a:lnTo>
                    <a:lnTo>
                      <a:pt x="3197" y="3454"/>
                    </a:lnTo>
                    <a:lnTo>
                      <a:pt x="3214" y="3517"/>
                    </a:lnTo>
                    <a:lnTo>
                      <a:pt x="3210" y="3580"/>
                    </a:lnTo>
                    <a:lnTo>
                      <a:pt x="3189" y="3629"/>
                    </a:lnTo>
                    <a:lnTo>
                      <a:pt x="3160" y="3666"/>
                    </a:lnTo>
                    <a:lnTo>
                      <a:pt x="3126" y="3696"/>
                    </a:lnTo>
                    <a:lnTo>
                      <a:pt x="3085" y="3721"/>
                    </a:lnTo>
                    <a:lnTo>
                      <a:pt x="3046" y="3746"/>
                    </a:lnTo>
                    <a:lnTo>
                      <a:pt x="3009" y="3767"/>
                    </a:lnTo>
                    <a:lnTo>
                      <a:pt x="2980" y="3792"/>
                    </a:lnTo>
                    <a:lnTo>
                      <a:pt x="2959" y="3821"/>
                    </a:lnTo>
                    <a:lnTo>
                      <a:pt x="2954" y="3855"/>
                    </a:lnTo>
                    <a:lnTo>
                      <a:pt x="2964" y="3900"/>
                    </a:lnTo>
                    <a:lnTo>
                      <a:pt x="2993" y="3971"/>
                    </a:lnTo>
                    <a:lnTo>
                      <a:pt x="3026" y="4047"/>
                    </a:lnTo>
                    <a:lnTo>
                      <a:pt x="3056" y="4113"/>
                    </a:lnTo>
                    <a:lnTo>
                      <a:pt x="3089" y="4176"/>
                    </a:lnTo>
                    <a:lnTo>
                      <a:pt x="3114" y="4234"/>
                    </a:lnTo>
                    <a:lnTo>
                      <a:pt x="3134" y="4293"/>
                    </a:lnTo>
                    <a:lnTo>
                      <a:pt x="3152" y="4342"/>
                    </a:lnTo>
                    <a:lnTo>
                      <a:pt x="3160" y="4389"/>
                    </a:lnTo>
                    <a:lnTo>
                      <a:pt x="3156" y="4430"/>
                    </a:lnTo>
                    <a:lnTo>
                      <a:pt x="3138" y="4463"/>
                    </a:lnTo>
                    <a:lnTo>
                      <a:pt x="3109" y="4493"/>
                    </a:lnTo>
                    <a:lnTo>
                      <a:pt x="3068" y="4522"/>
                    </a:lnTo>
                    <a:lnTo>
                      <a:pt x="3009" y="4547"/>
                    </a:lnTo>
                    <a:lnTo>
                      <a:pt x="2946" y="4572"/>
                    </a:lnTo>
                    <a:lnTo>
                      <a:pt x="2880" y="4592"/>
                    </a:lnTo>
                    <a:lnTo>
                      <a:pt x="2809" y="4614"/>
                    </a:lnTo>
                    <a:lnTo>
                      <a:pt x="2737" y="4631"/>
                    </a:lnTo>
                    <a:lnTo>
                      <a:pt x="2674" y="4647"/>
                    </a:lnTo>
                    <a:lnTo>
                      <a:pt x="2617" y="4664"/>
                    </a:lnTo>
                    <a:lnTo>
                      <a:pt x="2570" y="4676"/>
                    </a:lnTo>
                    <a:lnTo>
                      <a:pt x="2529" y="4688"/>
                    </a:lnTo>
                    <a:lnTo>
                      <a:pt x="2482" y="4705"/>
                    </a:lnTo>
                    <a:lnTo>
                      <a:pt x="2433" y="4727"/>
                    </a:lnTo>
                    <a:lnTo>
                      <a:pt x="2382" y="4743"/>
                    </a:lnTo>
                    <a:lnTo>
                      <a:pt x="2332" y="4760"/>
                    </a:lnTo>
                    <a:lnTo>
                      <a:pt x="2286" y="4776"/>
                    </a:lnTo>
                    <a:lnTo>
                      <a:pt x="2236" y="4793"/>
                    </a:lnTo>
                    <a:lnTo>
                      <a:pt x="2190" y="4805"/>
                    </a:lnTo>
                    <a:lnTo>
                      <a:pt x="2144" y="4809"/>
                    </a:lnTo>
                    <a:lnTo>
                      <a:pt x="2106" y="4809"/>
                    </a:lnTo>
                    <a:lnTo>
                      <a:pt x="2069" y="4805"/>
                    </a:lnTo>
                    <a:lnTo>
                      <a:pt x="2036" y="4797"/>
                    </a:lnTo>
                    <a:lnTo>
                      <a:pt x="2002" y="4780"/>
                    </a:lnTo>
                    <a:lnTo>
                      <a:pt x="1977" y="4760"/>
                    </a:lnTo>
                    <a:lnTo>
                      <a:pt x="1952" y="4735"/>
                    </a:lnTo>
                    <a:lnTo>
                      <a:pt x="1931" y="4709"/>
                    </a:lnTo>
                    <a:lnTo>
                      <a:pt x="1918" y="4676"/>
                    </a:lnTo>
                    <a:lnTo>
                      <a:pt x="1910" y="4643"/>
                    </a:lnTo>
                    <a:lnTo>
                      <a:pt x="1906" y="4610"/>
                    </a:lnTo>
                    <a:lnTo>
                      <a:pt x="1906" y="4572"/>
                    </a:lnTo>
                    <a:lnTo>
                      <a:pt x="1922" y="4506"/>
                    </a:lnTo>
                    <a:lnTo>
                      <a:pt x="1940" y="4463"/>
                    </a:lnTo>
                    <a:lnTo>
                      <a:pt x="1960" y="4443"/>
                    </a:lnTo>
                    <a:lnTo>
                      <a:pt x="1981" y="4430"/>
                    </a:lnTo>
                    <a:lnTo>
                      <a:pt x="2002" y="4434"/>
                    </a:lnTo>
                    <a:lnTo>
                      <a:pt x="2023" y="4443"/>
                    </a:lnTo>
                    <a:lnTo>
                      <a:pt x="2044" y="4459"/>
                    </a:lnTo>
                    <a:lnTo>
                      <a:pt x="2056" y="4471"/>
                    </a:lnTo>
                    <a:lnTo>
                      <a:pt x="2065" y="4485"/>
                    </a:lnTo>
                    <a:lnTo>
                      <a:pt x="2069" y="4489"/>
                    </a:lnTo>
                    <a:lnTo>
                      <a:pt x="2136" y="4522"/>
                    </a:lnTo>
                    <a:lnTo>
                      <a:pt x="2186" y="4543"/>
                    </a:lnTo>
                    <a:lnTo>
                      <a:pt x="2224" y="4551"/>
                    </a:lnTo>
                    <a:lnTo>
                      <a:pt x="2253" y="4547"/>
                    </a:lnTo>
                    <a:lnTo>
                      <a:pt x="2269" y="4539"/>
                    </a:lnTo>
                    <a:lnTo>
                      <a:pt x="2282" y="4526"/>
                    </a:lnTo>
                    <a:lnTo>
                      <a:pt x="2290" y="4510"/>
                    </a:lnTo>
                    <a:lnTo>
                      <a:pt x="2294" y="4497"/>
                    </a:lnTo>
                    <a:lnTo>
                      <a:pt x="2294" y="4489"/>
                    </a:lnTo>
                    <a:lnTo>
                      <a:pt x="2294" y="4485"/>
                    </a:lnTo>
                    <a:lnTo>
                      <a:pt x="2308" y="4422"/>
                    </a:lnTo>
                    <a:lnTo>
                      <a:pt x="2312" y="4355"/>
                    </a:lnTo>
                    <a:lnTo>
                      <a:pt x="2302" y="4293"/>
                    </a:lnTo>
                    <a:lnTo>
                      <a:pt x="2286" y="4234"/>
                    </a:lnTo>
                    <a:lnTo>
                      <a:pt x="2265" y="4176"/>
                    </a:lnTo>
                    <a:lnTo>
                      <a:pt x="2240" y="4117"/>
                    </a:lnTo>
                    <a:lnTo>
                      <a:pt x="2216" y="4072"/>
                    </a:lnTo>
                    <a:lnTo>
                      <a:pt x="2190" y="4026"/>
                    </a:lnTo>
                    <a:lnTo>
                      <a:pt x="2165" y="3992"/>
                    </a:lnTo>
                    <a:lnTo>
                      <a:pt x="2148" y="3963"/>
                    </a:lnTo>
                    <a:lnTo>
                      <a:pt x="2085" y="3842"/>
                    </a:lnTo>
                    <a:lnTo>
                      <a:pt x="2032" y="3730"/>
                    </a:lnTo>
                    <a:lnTo>
                      <a:pt x="1985" y="3621"/>
                    </a:lnTo>
                    <a:lnTo>
                      <a:pt x="1944" y="3521"/>
                    </a:lnTo>
                    <a:lnTo>
                      <a:pt x="1906" y="3421"/>
                    </a:lnTo>
                    <a:lnTo>
                      <a:pt x="1873" y="3320"/>
                    </a:lnTo>
                    <a:lnTo>
                      <a:pt x="1835" y="3224"/>
                    </a:lnTo>
                    <a:lnTo>
                      <a:pt x="1797" y="3125"/>
                    </a:lnTo>
                    <a:lnTo>
                      <a:pt x="1756" y="3016"/>
                    </a:lnTo>
                    <a:lnTo>
                      <a:pt x="1705" y="2908"/>
                    </a:lnTo>
                    <a:lnTo>
                      <a:pt x="1676" y="2828"/>
                    </a:lnTo>
                    <a:lnTo>
                      <a:pt x="1656" y="2745"/>
                    </a:lnTo>
                    <a:lnTo>
                      <a:pt x="1651" y="2666"/>
                    </a:lnTo>
                    <a:lnTo>
                      <a:pt x="1656" y="2582"/>
                    </a:lnTo>
                    <a:lnTo>
                      <a:pt x="1676" y="2499"/>
                    </a:lnTo>
                    <a:lnTo>
                      <a:pt x="1705" y="2419"/>
                    </a:lnTo>
                    <a:lnTo>
                      <a:pt x="1748" y="2345"/>
                    </a:lnTo>
                    <a:lnTo>
                      <a:pt x="1805" y="2273"/>
                    </a:lnTo>
                    <a:lnTo>
                      <a:pt x="1868" y="2211"/>
                    </a:lnTo>
                    <a:lnTo>
                      <a:pt x="1948" y="2153"/>
                    </a:lnTo>
                    <a:lnTo>
                      <a:pt x="1985" y="2128"/>
                    </a:lnTo>
                    <a:lnTo>
                      <a:pt x="2023" y="2103"/>
                    </a:lnTo>
                    <a:lnTo>
                      <a:pt x="2061" y="2073"/>
                    </a:lnTo>
                    <a:lnTo>
                      <a:pt x="2094" y="2044"/>
                    </a:lnTo>
                    <a:lnTo>
                      <a:pt x="2124" y="2015"/>
                    </a:lnTo>
                    <a:lnTo>
                      <a:pt x="2153" y="1986"/>
                    </a:lnTo>
                    <a:lnTo>
                      <a:pt x="2177" y="1952"/>
                    </a:lnTo>
                    <a:lnTo>
                      <a:pt x="2202" y="1915"/>
                    </a:lnTo>
                    <a:lnTo>
                      <a:pt x="2220" y="1882"/>
                    </a:lnTo>
                    <a:lnTo>
                      <a:pt x="2236" y="1844"/>
                    </a:lnTo>
                    <a:lnTo>
                      <a:pt x="2249" y="1802"/>
                    </a:lnTo>
                    <a:lnTo>
                      <a:pt x="2273" y="1757"/>
                    </a:lnTo>
                    <a:lnTo>
                      <a:pt x="2302" y="1710"/>
                    </a:lnTo>
                    <a:lnTo>
                      <a:pt x="2336" y="1657"/>
                    </a:lnTo>
                    <a:lnTo>
                      <a:pt x="2374" y="1606"/>
                    </a:lnTo>
                    <a:lnTo>
                      <a:pt x="2416" y="1552"/>
                    </a:lnTo>
                    <a:lnTo>
                      <a:pt x="2462" y="1497"/>
                    </a:lnTo>
                    <a:lnTo>
                      <a:pt x="2508" y="1448"/>
                    </a:lnTo>
                    <a:lnTo>
                      <a:pt x="2554" y="1397"/>
                    </a:lnTo>
                    <a:lnTo>
                      <a:pt x="2600" y="1348"/>
                    </a:lnTo>
                    <a:lnTo>
                      <a:pt x="2629" y="1319"/>
                    </a:lnTo>
                    <a:lnTo>
                      <a:pt x="2650" y="1280"/>
                    </a:lnTo>
                    <a:lnTo>
                      <a:pt x="2662" y="1243"/>
                    </a:lnTo>
                    <a:lnTo>
                      <a:pt x="2666" y="1206"/>
                    </a:lnTo>
                    <a:lnTo>
                      <a:pt x="2666" y="1168"/>
                    </a:lnTo>
                    <a:lnTo>
                      <a:pt x="2662" y="1126"/>
                    </a:lnTo>
                    <a:lnTo>
                      <a:pt x="2650" y="1085"/>
                    </a:lnTo>
                    <a:lnTo>
                      <a:pt x="2637" y="1047"/>
                    </a:lnTo>
                    <a:lnTo>
                      <a:pt x="2621" y="1010"/>
                    </a:lnTo>
                    <a:lnTo>
                      <a:pt x="2600" y="977"/>
                    </a:lnTo>
                    <a:lnTo>
                      <a:pt x="2537" y="881"/>
                    </a:lnTo>
                    <a:lnTo>
                      <a:pt x="2486" y="780"/>
                    </a:lnTo>
                    <a:lnTo>
                      <a:pt x="2445" y="672"/>
                    </a:lnTo>
                    <a:lnTo>
                      <a:pt x="2416" y="567"/>
                    </a:lnTo>
                    <a:lnTo>
                      <a:pt x="2400" y="459"/>
                    </a:lnTo>
                    <a:lnTo>
                      <a:pt x="2400" y="355"/>
                    </a:lnTo>
                    <a:lnTo>
                      <a:pt x="2420" y="254"/>
                    </a:lnTo>
                    <a:lnTo>
                      <a:pt x="2457" y="163"/>
                    </a:lnTo>
                    <a:lnTo>
                      <a:pt x="2520" y="76"/>
                    </a:lnTo>
                    <a:lnTo>
                      <a:pt x="2608" y="0"/>
                    </a:lnTo>
                    <a:lnTo>
                      <a:pt x="2582" y="21"/>
                    </a:lnTo>
                    <a:lnTo>
                      <a:pt x="2549" y="51"/>
                    </a:lnTo>
                    <a:lnTo>
                      <a:pt x="2508" y="80"/>
                    </a:lnTo>
                    <a:lnTo>
                      <a:pt x="2453" y="109"/>
                    </a:lnTo>
                    <a:lnTo>
                      <a:pt x="2400" y="138"/>
                    </a:lnTo>
                    <a:lnTo>
                      <a:pt x="2345" y="172"/>
                    </a:lnTo>
                    <a:lnTo>
                      <a:pt x="2286" y="196"/>
                    </a:lnTo>
                    <a:lnTo>
                      <a:pt x="2232" y="221"/>
                    </a:lnTo>
                    <a:lnTo>
                      <a:pt x="2186" y="242"/>
                    </a:lnTo>
                    <a:lnTo>
                      <a:pt x="2148" y="254"/>
                    </a:lnTo>
                    <a:lnTo>
                      <a:pt x="2094" y="268"/>
                    </a:lnTo>
                    <a:lnTo>
                      <a:pt x="2036" y="276"/>
                    </a:lnTo>
                    <a:lnTo>
                      <a:pt x="1973" y="284"/>
                    </a:lnTo>
                    <a:lnTo>
                      <a:pt x="1914" y="284"/>
                    </a:lnTo>
                    <a:lnTo>
                      <a:pt x="1852" y="288"/>
                    </a:lnTo>
                    <a:lnTo>
                      <a:pt x="1789" y="288"/>
                    </a:lnTo>
                    <a:lnTo>
                      <a:pt x="1722" y="293"/>
                    </a:lnTo>
                    <a:lnTo>
                      <a:pt x="1664" y="297"/>
                    </a:lnTo>
                    <a:lnTo>
                      <a:pt x="1601" y="305"/>
                    </a:lnTo>
                    <a:lnTo>
                      <a:pt x="1542" y="317"/>
                    </a:lnTo>
                    <a:lnTo>
                      <a:pt x="1496" y="330"/>
                    </a:lnTo>
                    <a:lnTo>
                      <a:pt x="1459" y="346"/>
                    </a:lnTo>
                    <a:lnTo>
                      <a:pt x="1417" y="367"/>
                    </a:lnTo>
                    <a:lnTo>
                      <a:pt x="1380" y="393"/>
                    </a:lnTo>
                    <a:lnTo>
                      <a:pt x="1341" y="418"/>
                    </a:lnTo>
                    <a:lnTo>
                      <a:pt x="1308" y="446"/>
                    </a:lnTo>
                    <a:lnTo>
                      <a:pt x="1271" y="471"/>
                    </a:lnTo>
                    <a:lnTo>
                      <a:pt x="1233" y="497"/>
                    </a:lnTo>
                    <a:lnTo>
                      <a:pt x="1196" y="522"/>
                    </a:lnTo>
                    <a:lnTo>
                      <a:pt x="1158" y="547"/>
                    </a:lnTo>
                    <a:lnTo>
                      <a:pt x="1124" y="567"/>
                    </a:lnTo>
                    <a:lnTo>
                      <a:pt x="1095" y="588"/>
                    </a:lnTo>
                    <a:lnTo>
                      <a:pt x="1066" y="614"/>
                    </a:lnTo>
                    <a:lnTo>
                      <a:pt x="1041" y="639"/>
                    </a:lnTo>
                    <a:lnTo>
                      <a:pt x="1020" y="664"/>
                    </a:lnTo>
                    <a:lnTo>
                      <a:pt x="999" y="697"/>
                    </a:lnTo>
                    <a:lnTo>
                      <a:pt x="986" y="727"/>
                    </a:lnTo>
                    <a:lnTo>
                      <a:pt x="978" y="764"/>
                    </a:lnTo>
                    <a:lnTo>
                      <a:pt x="974" y="801"/>
                    </a:lnTo>
                    <a:lnTo>
                      <a:pt x="974" y="839"/>
                    </a:lnTo>
                    <a:lnTo>
                      <a:pt x="982" y="885"/>
                    </a:lnTo>
                    <a:lnTo>
                      <a:pt x="1004" y="914"/>
                    </a:lnTo>
                    <a:lnTo>
                      <a:pt x="1028" y="934"/>
                    </a:lnTo>
                    <a:lnTo>
                      <a:pt x="1061" y="948"/>
                    </a:lnTo>
                    <a:lnTo>
                      <a:pt x="1100" y="952"/>
                    </a:lnTo>
                    <a:lnTo>
                      <a:pt x="1137" y="956"/>
                    </a:lnTo>
                    <a:lnTo>
                      <a:pt x="1179" y="952"/>
                    </a:lnTo>
                    <a:lnTo>
                      <a:pt x="1216" y="952"/>
                    </a:lnTo>
                    <a:lnTo>
                      <a:pt x="1254" y="952"/>
                    </a:lnTo>
                    <a:lnTo>
                      <a:pt x="1292" y="956"/>
                    </a:lnTo>
                    <a:lnTo>
                      <a:pt x="1321" y="964"/>
                    </a:lnTo>
                    <a:lnTo>
                      <a:pt x="1346" y="977"/>
                    </a:lnTo>
                    <a:lnTo>
                      <a:pt x="1367" y="997"/>
                    </a:lnTo>
                    <a:lnTo>
                      <a:pt x="1384" y="1018"/>
                    </a:lnTo>
                    <a:lnTo>
                      <a:pt x="1396" y="1047"/>
                    </a:lnTo>
                    <a:lnTo>
                      <a:pt x="1404" y="1073"/>
                    </a:lnTo>
                    <a:lnTo>
                      <a:pt x="1409" y="1106"/>
                    </a:lnTo>
                    <a:lnTo>
                      <a:pt x="1404" y="1139"/>
                    </a:lnTo>
                    <a:lnTo>
                      <a:pt x="1396" y="1173"/>
                    </a:lnTo>
                    <a:lnTo>
                      <a:pt x="1380" y="1202"/>
                    </a:lnTo>
                    <a:lnTo>
                      <a:pt x="1388" y="1198"/>
                    </a:lnTo>
                    <a:lnTo>
                      <a:pt x="1400" y="1185"/>
                    </a:lnTo>
                    <a:lnTo>
                      <a:pt x="1425" y="1160"/>
                    </a:lnTo>
                    <a:lnTo>
                      <a:pt x="1446" y="1131"/>
                    </a:lnTo>
                    <a:lnTo>
                      <a:pt x="1467" y="1093"/>
                    </a:lnTo>
                    <a:lnTo>
                      <a:pt x="1484" y="1051"/>
                    </a:lnTo>
                    <a:lnTo>
                      <a:pt x="1488" y="1010"/>
                    </a:lnTo>
                    <a:lnTo>
                      <a:pt x="1476" y="968"/>
                    </a:lnTo>
                    <a:lnTo>
                      <a:pt x="1446" y="922"/>
                    </a:lnTo>
                    <a:lnTo>
                      <a:pt x="1396" y="881"/>
                    </a:lnTo>
                    <a:lnTo>
                      <a:pt x="1350" y="860"/>
                    </a:lnTo>
                    <a:lnTo>
                      <a:pt x="1308" y="852"/>
                    </a:lnTo>
                    <a:lnTo>
                      <a:pt x="1266" y="852"/>
                    </a:lnTo>
                    <a:lnTo>
                      <a:pt x="1233" y="856"/>
                    </a:lnTo>
                    <a:lnTo>
                      <a:pt x="1200" y="864"/>
                    </a:lnTo>
                    <a:lnTo>
                      <a:pt x="1170" y="868"/>
                    </a:lnTo>
                    <a:lnTo>
                      <a:pt x="1145" y="864"/>
                    </a:lnTo>
                    <a:lnTo>
                      <a:pt x="1129" y="852"/>
                    </a:lnTo>
                    <a:lnTo>
                      <a:pt x="1112" y="822"/>
                    </a:lnTo>
                    <a:lnTo>
                      <a:pt x="1104" y="772"/>
                    </a:lnTo>
                    <a:lnTo>
                      <a:pt x="1104" y="743"/>
                    </a:lnTo>
                    <a:lnTo>
                      <a:pt x="1108" y="718"/>
                    </a:lnTo>
                    <a:lnTo>
                      <a:pt x="1116" y="692"/>
                    </a:lnTo>
                    <a:lnTo>
                      <a:pt x="1129" y="668"/>
                    </a:lnTo>
                    <a:lnTo>
                      <a:pt x="1145" y="647"/>
                    </a:lnTo>
                    <a:lnTo>
                      <a:pt x="1162" y="626"/>
                    </a:lnTo>
                    <a:lnTo>
                      <a:pt x="1187" y="610"/>
                    </a:lnTo>
                    <a:lnTo>
                      <a:pt x="1212" y="592"/>
                    </a:lnTo>
                    <a:lnTo>
                      <a:pt x="1237" y="580"/>
                    </a:lnTo>
                    <a:lnTo>
                      <a:pt x="1266" y="567"/>
                    </a:lnTo>
                    <a:lnTo>
                      <a:pt x="1292" y="555"/>
                    </a:lnTo>
                    <a:lnTo>
                      <a:pt x="1325" y="534"/>
                    </a:lnTo>
                    <a:lnTo>
                      <a:pt x="1354" y="510"/>
                    </a:lnTo>
                    <a:lnTo>
                      <a:pt x="1388" y="484"/>
                    </a:lnTo>
                    <a:lnTo>
                      <a:pt x="1421" y="455"/>
                    </a:lnTo>
                    <a:lnTo>
                      <a:pt x="1454" y="426"/>
                    </a:lnTo>
                    <a:lnTo>
                      <a:pt x="1488" y="401"/>
                    </a:lnTo>
                    <a:lnTo>
                      <a:pt x="1517" y="380"/>
                    </a:lnTo>
                    <a:lnTo>
                      <a:pt x="1550" y="363"/>
                    </a:lnTo>
                    <a:lnTo>
                      <a:pt x="1580" y="355"/>
                    </a:lnTo>
                    <a:lnTo>
                      <a:pt x="1609" y="346"/>
                    </a:lnTo>
                    <a:lnTo>
                      <a:pt x="1651" y="342"/>
                    </a:lnTo>
                    <a:lnTo>
                      <a:pt x="1697" y="338"/>
                    </a:lnTo>
                    <a:lnTo>
                      <a:pt x="1748" y="334"/>
                    </a:lnTo>
                    <a:lnTo>
                      <a:pt x="1797" y="330"/>
                    </a:lnTo>
                    <a:lnTo>
                      <a:pt x="1844" y="334"/>
                    </a:lnTo>
                    <a:lnTo>
                      <a:pt x="1889" y="338"/>
                    </a:lnTo>
                    <a:lnTo>
                      <a:pt x="1922" y="342"/>
                    </a:lnTo>
                    <a:lnTo>
                      <a:pt x="1952" y="359"/>
                    </a:lnTo>
                    <a:lnTo>
                      <a:pt x="1965" y="376"/>
                    </a:lnTo>
                    <a:lnTo>
                      <a:pt x="1969" y="397"/>
                    </a:lnTo>
                    <a:lnTo>
                      <a:pt x="1969" y="426"/>
                    </a:lnTo>
                    <a:lnTo>
                      <a:pt x="1960" y="455"/>
                    </a:lnTo>
                    <a:lnTo>
                      <a:pt x="1948" y="489"/>
                    </a:lnTo>
                    <a:lnTo>
                      <a:pt x="1926" y="522"/>
                    </a:lnTo>
                    <a:lnTo>
                      <a:pt x="1906" y="559"/>
                    </a:lnTo>
                    <a:lnTo>
                      <a:pt x="1885" y="592"/>
                    </a:lnTo>
                    <a:lnTo>
                      <a:pt x="1860" y="626"/>
                    </a:lnTo>
                    <a:lnTo>
                      <a:pt x="1830" y="664"/>
                    </a:lnTo>
                    <a:lnTo>
                      <a:pt x="1801" y="692"/>
                    </a:lnTo>
                    <a:lnTo>
                      <a:pt x="1772" y="722"/>
                    </a:lnTo>
                    <a:lnTo>
                      <a:pt x="1738" y="747"/>
                    </a:lnTo>
                    <a:lnTo>
                      <a:pt x="1705" y="768"/>
                    </a:lnTo>
                    <a:lnTo>
                      <a:pt x="1672" y="789"/>
                    </a:lnTo>
                    <a:lnTo>
                      <a:pt x="1642" y="805"/>
                    </a:lnTo>
                    <a:lnTo>
                      <a:pt x="1613" y="817"/>
                    </a:lnTo>
                    <a:lnTo>
                      <a:pt x="1588" y="831"/>
                    </a:lnTo>
                    <a:lnTo>
                      <a:pt x="1568" y="839"/>
                    </a:lnTo>
                    <a:lnTo>
                      <a:pt x="1555" y="843"/>
                    </a:lnTo>
                    <a:lnTo>
                      <a:pt x="1550" y="843"/>
                    </a:lnTo>
                    <a:lnTo>
                      <a:pt x="1613" y="839"/>
                    </a:lnTo>
                    <a:lnTo>
                      <a:pt x="1676" y="826"/>
                    </a:lnTo>
                    <a:lnTo>
                      <a:pt x="1734" y="801"/>
                    </a:lnTo>
                    <a:lnTo>
                      <a:pt x="1789" y="772"/>
                    </a:lnTo>
                    <a:lnTo>
                      <a:pt x="1844" y="735"/>
                    </a:lnTo>
                    <a:lnTo>
                      <a:pt x="1889" y="692"/>
                    </a:lnTo>
                    <a:lnTo>
                      <a:pt x="1936" y="647"/>
                    </a:lnTo>
                    <a:lnTo>
                      <a:pt x="1973" y="596"/>
                    </a:lnTo>
                    <a:lnTo>
                      <a:pt x="2002" y="543"/>
                    </a:lnTo>
                    <a:lnTo>
                      <a:pt x="2028" y="489"/>
                    </a:lnTo>
                    <a:lnTo>
                      <a:pt x="2040" y="467"/>
                    </a:lnTo>
                    <a:lnTo>
                      <a:pt x="2048" y="451"/>
                    </a:lnTo>
                    <a:lnTo>
                      <a:pt x="2056" y="430"/>
                    </a:lnTo>
                    <a:lnTo>
                      <a:pt x="2069" y="409"/>
                    </a:lnTo>
                    <a:lnTo>
                      <a:pt x="2081" y="393"/>
                    </a:lnTo>
                    <a:lnTo>
                      <a:pt x="2094" y="376"/>
                    </a:lnTo>
                    <a:lnTo>
                      <a:pt x="2110" y="359"/>
                    </a:lnTo>
                    <a:lnTo>
                      <a:pt x="2132" y="342"/>
                    </a:lnTo>
                    <a:lnTo>
                      <a:pt x="2153" y="330"/>
                    </a:lnTo>
                    <a:lnTo>
                      <a:pt x="2173" y="317"/>
                    </a:lnTo>
                    <a:lnTo>
                      <a:pt x="2177" y="313"/>
                    </a:lnTo>
                    <a:lnTo>
                      <a:pt x="2194" y="309"/>
                    </a:lnTo>
                    <a:lnTo>
                      <a:pt x="2211" y="301"/>
                    </a:lnTo>
                    <a:lnTo>
                      <a:pt x="2236" y="293"/>
                    </a:lnTo>
                    <a:lnTo>
                      <a:pt x="2261" y="288"/>
                    </a:lnTo>
                    <a:lnTo>
                      <a:pt x="2282" y="288"/>
                    </a:lnTo>
                    <a:lnTo>
                      <a:pt x="2302" y="293"/>
                    </a:lnTo>
                    <a:lnTo>
                      <a:pt x="2316" y="309"/>
                    </a:lnTo>
                    <a:lnTo>
                      <a:pt x="2320" y="334"/>
                    </a:lnTo>
                    <a:lnTo>
                      <a:pt x="2316" y="376"/>
                    </a:lnTo>
                    <a:lnTo>
                      <a:pt x="2302" y="418"/>
                    </a:lnTo>
                    <a:lnTo>
                      <a:pt x="2298" y="459"/>
                    </a:lnTo>
                    <a:lnTo>
                      <a:pt x="2294" y="493"/>
                    </a:lnTo>
                    <a:lnTo>
                      <a:pt x="2294" y="526"/>
                    </a:lnTo>
                    <a:lnTo>
                      <a:pt x="2302" y="559"/>
                    </a:lnTo>
                    <a:lnTo>
                      <a:pt x="2308" y="588"/>
                    </a:lnTo>
                    <a:lnTo>
                      <a:pt x="2320" y="622"/>
                    </a:lnTo>
                    <a:lnTo>
                      <a:pt x="2332" y="655"/>
                    </a:lnTo>
                    <a:lnTo>
                      <a:pt x="2345" y="692"/>
                    </a:lnTo>
                    <a:lnTo>
                      <a:pt x="2361" y="735"/>
                    </a:lnTo>
                    <a:lnTo>
                      <a:pt x="2382" y="776"/>
                    </a:lnTo>
                    <a:lnTo>
                      <a:pt x="2404" y="822"/>
                    </a:lnTo>
                    <a:lnTo>
                      <a:pt x="2428" y="868"/>
                    </a:lnTo>
                    <a:lnTo>
                      <a:pt x="2453" y="909"/>
                    </a:lnTo>
                    <a:lnTo>
                      <a:pt x="2474" y="956"/>
                    </a:lnTo>
                    <a:lnTo>
                      <a:pt x="2500" y="1001"/>
                    </a:lnTo>
                    <a:lnTo>
                      <a:pt x="2516" y="1043"/>
                    </a:lnTo>
                    <a:lnTo>
                      <a:pt x="2529" y="1089"/>
                    </a:lnTo>
                    <a:lnTo>
                      <a:pt x="2537" y="1135"/>
                    </a:lnTo>
                    <a:lnTo>
                      <a:pt x="2541" y="1181"/>
                    </a:lnTo>
                    <a:lnTo>
                      <a:pt x="2533" y="1227"/>
                    </a:lnTo>
                    <a:lnTo>
                      <a:pt x="2529" y="1264"/>
                    </a:lnTo>
                    <a:lnTo>
                      <a:pt x="2516" y="1298"/>
                    </a:lnTo>
                    <a:lnTo>
                      <a:pt x="2504" y="1327"/>
                    </a:lnTo>
                    <a:lnTo>
                      <a:pt x="2486" y="1352"/>
                    </a:lnTo>
                    <a:lnTo>
                      <a:pt x="2470" y="1372"/>
                    </a:lnTo>
                    <a:lnTo>
                      <a:pt x="2449" y="1393"/>
                    </a:lnTo>
                    <a:lnTo>
                      <a:pt x="2428" y="1411"/>
                    </a:lnTo>
                    <a:lnTo>
                      <a:pt x="2404" y="1427"/>
                    </a:lnTo>
                    <a:lnTo>
                      <a:pt x="2378" y="1440"/>
                    </a:lnTo>
                    <a:lnTo>
                      <a:pt x="2353" y="1448"/>
                    </a:lnTo>
                    <a:lnTo>
                      <a:pt x="2320" y="1460"/>
                    </a:lnTo>
                    <a:lnTo>
                      <a:pt x="2282" y="1473"/>
                    </a:lnTo>
                    <a:lnTo>
                      <a:pt x="2240" y="1481"/>
                    </a:lnTo>
                    <a:lnTo>
                      <a:pt x="2194" y="1489"/>
                    </a:lnTo>
                    <a:lnTo>
                      <a:pt x="2148" y="1493"/>
                    </a:lnTo>
                    <a:lnTo>
                      <a:pt x="2102" y="1493"/>
                    </a:lnTo>
                    <a:lnTo>
                      <a:pt x="2056" y="1485"/>
                    </a:lnTo>
                    <a:lnTo>
                      <a:pt x="2010" y="1473"/>
                    </a:lnTo>
                    <a:lnTo>
                      <a:pt x="1969" y="1452"/>
                    </a:lnTo>
                    <a:lnTo>
                      <a:pt x="1973" y="1456"/>
                    </a:lnTo>
                    <a:lnTo>
                      <a:pt x="1985" y="1460"/>
                    </a:lnTo>
                    <a:lnTo>
                      <a:pt x="2006" y="1473"/>
                    </a:lnTo>
                    <a:lnTo>
                      <a:pt x="2028" y="1485"/>
                    </a:lnTo>
                    <a:lnTo>
                      <a:pt x="2052" y="1502"/>
                    </a:lnTo>
                    <a:lnTo>
                      <a:pt x="2081" y="1523"/>
                    </a:lnTo>
                    <a:lnTo>
                      <a:pt x="2102" y="1548"/>
                    </a:lnTo>
                    <a:lnTo>
                      <a:pt x="2124" y="1581"/>
                    </a:lnTo>
                    <a:lnTo>
                      <a:pt x="2140" y="1614"/>
                    </a:lnTo>
                    <a:lnTo>
                      <a:pt x="2148" y="1652"/>
                    </a:lnTo>
                    <a:lnTo>
                      <a:pt x="2153" y="1702"/>
                    </a:lnTo>
                    <a:lnTo>
                      <a:pt x="2153" y="1744"/>
                    </a:lnTo>
                    <a:lnTo>
                      <a:pt x="2153" y="1786"/>
                    </a:lnTo>
                    <a:lnTo>
                      <a:pt x="2148" y="1823"/>
                    </a:lnTo>
                    <a:lnTo>
                      <a:pt x="2140" y="1856"/>
                    </a:lnTo>
                    <a:lnTo>
                      <a:pt x="2128" y="1886"/>
                    </a:lnTo>
                    <a:lnTo>
                      <a:pt x="2114" y="1911"/>
                    </a:lnTo>
                    <a:lnTo>
                      <a:pt x="2098" y="1936"/>
                    </a:lnTo>
                    <a:lnTo>
                      <a:pt x="2073" y="1956"/>
                    </a:lnTo>
                    <a:lnTo>
                      <a:pt x="2048" y="1974"/>
                    </a:lnTo>
                    <a:lnTo>
                      <a:pt x="2018" y="1999"/>
                    </a:lnTo>
                    <a:lnTo>
                      <a:pt x="1989" y="2028"/>
                    </a:lnTo>
                    <a:lnTo>
                      <a:pt x="1956" y="2061"/>
                    </a:lnTo>
                    <a:lnTo>
                      <a:pt x="1922" y="2095"/>
                    </a:lnTo>
                    <a:lnTo>
                      <a:pt x="1885" y="2124"/>
                    </a:lnTo>
                    <a:lnTo>
                      <a:pt x="1844" y="2153"/>
                    </a:lnTo>
                    <a:lnTo>
                      <a:pt x="1801" y="2177"/>
                    </a:lnTo>
                    <a:lnTo>
                      <a:pt x="1760" y="2190"/>
                    </a:lnTo>
                    <a:lnTo>
                      <a:pt x="1713" y="2194"/>
                    </a:lnTo>
                    <a:lnTo>
                      <a:pt x="1664" y="2182"/>
                    </a:lnTo>
                    <a:lnTo>
                      <a:pt x="1613" y="2161"/>
                    </a:lnTo>
                    <a:lnTo>
                      <a:pt x="1564" y="2128"/>
                    </a:lnTo>
                    <a:lnTo>
                      <a:pt x="1517" y="2086"/>
                    </a:lnTo>
                    <a:lnTo>
                      <a:pt x="1476" y="2044"/>
                    </a:lnTo>
                    <a:lnTo>
                      <a:pt x="1433" y="1994"/>
                    </a:lnTo>
                    <a:lnTo>
                      <a:pt x="1392" y="1948"/>
                    </a:lnTo>
                    <a:lnTo>
                      <a:pt x="1350" y="1903"/>
                    </a:lnTo>
                    <a:lnTo>
                      <a:pt x="1308" y="1865"/>
                    </a:lnTo>
                    <a:lnTo>
                      <a:pt x="1262" y="1835"/>
                    </a:lnTo>
                    <a:lnTo>
                      <a:pt x="1216" y="1815"/>
                    </a:lnTo>
                    <a:lnTo>
                      <a:pt x="1170" y="1802"/>
                    </a:lnTo>
                    <a:lnTo>
                      <a:pt x="1120" y="1794"/>
                    </a:lnTo>
                    <a:lnTo>
                      <a:pt x="1070" y="1794"/>
                    </a:lnTo>
                    <a:lnTo>
                      <a:pt x="1024" y="1790"/>
                    </a:lnTo>
                    <a:lnTo>
                      <a:pt x="978" y="1794"/>
                    </a:lnTo>
                    <a:lnTo>
                      <a:pt x="932" y="1794"/>
                    </a:lnTo>
                    <a:lnTo>
                      <a:pt x="890" y="1794"/>
                    </a:lnTo>
                    <a:lnTo>
                      <a:pt x="853" y="1794"/>
                    </a:lnTo>
                    <a:lnTo>
                      <a:pt x="820" y="1790"/>
                    </a:lnTo>
                    <a:lnTo>
                      <a:pt x="794" y="1782"/>
                    </a:lnTo>
                    <a:lnTo>
                      <a:pt x="803" y="1782"/>
                    </a:lnTo>
                    <a:lnTo>
                      <a:pt x="820" y="1786"/>
                    </a:lnTo>
                    <a:lnTo>
                      <a:pt x="844" y="1790"/>
                    </a:lnTo>
                    <a:lnTo>
                      <a:pt x="882" y="1798"/>
                    </a:lnTo>
                    <a:lnTo>
                      <a:pt x="924" y="1806"/>
                    </a:lnTo>
                    <a:lnTo>
                      <a:pt x="969" y="1819"/>
                    </a:lnTo>
                    <a:lnTo>
                      <a:pt x="1024" y="1835"/>
                    </a:lnTo>
                    <a:lnTo>
                      <a:pt x="1078" y="1852"/>
                    </a:lnTo>
                    <a:lnTo>
                      <a:pt x="1133" y="1874"/>
                    </a:lnTo>
                    <a:lnTo>
                      <a:pt x="1187" y="1898"/>
                    </a:lnTo>
                    <a:lnTo>
                      <a:pt x="1237" y="1927"/>
                    </a:lnTo>
                    <a:lnTo>
                      <a:pt x="1279" y="1960"/>
                    </a:lnTo>
                    <a:lnTo>
                      <a:pt x="1321" y="2003"/>
                    </a:lnTo>
                    <a:lnTo>
                      <a:pt x="1354" y="2048"/>
                    </a:lnTo>
                    <a:lnTo>
                      <a:pt x="1384" y="2091"/>
                    </a:lnTo>
                    <a:lnTo>
                      <a:pt x="1413" y="2132"/>
                    </a:lnTo>
                    <a:lnTo>
                      <a:pt x="1438" y="2169"/>
                    </a:lnTo>
                    <a:lnTo>
                      <a:pt x="1463" y="2203"/>
                    </a:lnTo>
                    <a:lnTo>
                      <a:pt x="1488" y="2228"/>
                    </a:lnTo>
                    <a:lnTo>
                      <a:pt x="1509" y="2240"/>
                    </a:lnTo>
                    <a:lnTo>
                      <a:pt x="1525" y="2249"/>
                    </a:lnTo>
                    <a:lnTo>
                      <a:pt x="1542" y="2257"/>
                    </a:lnTo>
                    <a:lnTo>
                      <a:pt x="1550" y="2269"/>
                    </a:lnTo>
                    <a:lnTo>
                      <a:pt x="1559" y="2282"/>
                    </a:lnTo>
                    <a:lnTo>
                      <a:pt x="1564" y="2298"/>
                    </a:lnTo>
                    <a:lnTo>
                      <a:pt x="1568" y="2320"/>
                    </a:lnTo>
                    <a:lnTo>
                      <a:pt x="1564" y="2345"/>
                    </a:lnTo>
                    <a:lnTo>
                      <a:pt x="1559" y="2370"/>
                    </a:lnTo>
                    <a:lnTo>
                      <a:pt x="1546" y="2403"/>
                    </a:lnTo>
                    <a:lnTo>
                      <a:pt x="1538" y="2441"/>
                    </a:lnTo>
                    <a:lnTo>
                      <a:pt x="1534" y="2449"/>
                    </a:lnTo>
                    <a:lnTo>
                      <a:pt x="1521" y="2470"/>
                    </a:lnTo>
                    <a:lnTo>
                      <a:pt x="1509" y="2503"/>
                    </a:lnTo>
                    <a:lnTo>
                      <a:pt x="1492" y="2554"/>
                    </a:lnTo>
                    <a:lnTo>
                      <a:pt x="1484" y="2611"/>
                    </a:lnTo>
                    <a:lnTo>
                      <a:pt x="1480" y="2687"/>
                    </a:lnTo>
                    <a:lnTo>
                      <a:pt x="1484" y="2765"/>
                    </a:lnTo>
                    <a:lnTo>
                      <a:pt x="1501" y="2857"/>
                    </a:lnTo>
                    <a:lnTo>
                      <a:pt x="1534" y="2958"/>
                    </a:lnTo>
                    <a:lnTo>
                      <a:pt x="1584" y="3066"/>
                    </a:lnTo>
                    <a:lnTo>
                      <a:pt x="1584" y="3070"/>
                    </a:lnTo>
                    <a:lnTo>
                      <a:pt x="1584" y="3078"/>
                    </a:lnTo>
                    <a:lnTo>
                      <a:pt x="1584" y="3091"/>
                    </a:lnTo>
                    <a:lnTo>
                      <a:pt x="1580" y="3107"/>
                    </a:lnTo>
                    <a:lnTo>
                      <a:pt x="1576" y="3121"/>
                    </a:lnTo>
                    <a:lnTo>
                      <a:pt x="1572" y="3133"/>
                    </a:lnTo>
                    <a:lnTo>
                      <a:pt x="1559" y="3146"/>
                    </a:lnTo>
                    <a:lnTo>
                      <a:pt x="1542" y="3146"/>
                    </a:lnTo>
                    <a:lnTo>
                      <a:pt x="1517" y="3142"/>
                    </a:lnTo>
                    <a:lnTo>
                      <a:pt x="1488" y="3129"/>
                    </a:lnTo>
                    <a:lnTo>
                      <a:pt x="1459" y="3103"/>
                    </a:lnTo>
                    <a:lnTo>
                      <a:pt x="1429" y="3078"/>
                    </a:lnTo>
                    <a:lnTo>
                      <a:pt x="1409" y="3054"/>
                    </a:lnTo>
                    <a:lnTo>
                      <a:pt x="1384" y="3029"/>
                    </a:lnTo>
                    <a:lnTo>
                      <a:pt x="1358" y="3008"/>
                    </a:lnTo>
                    <a:lnTo>
                      <a:pt x="1337" y="2995"/>
                    </a:lnTo>
                    <a:lnTo>
                      <a:pt x="1308" y="2987"/>
                    </a:lnTo>
                    <a:lnTo>
                      <a:pt x="1279" y="2991"/>
                    </a:lnTo>
                    <a:lnTo>
                      <a:pt x="1245" y="3012"/>
                    </a:lnTo>
                    <a:lnTo>
                      <a:pt x="1208" y="3045"/>
                    </a:lnTo>
                    <a:lnTo>
                      <a:pt x="1174" y="3087"/>
                    </a:lnTo>
                    <a:lnTo>
                      <a:pt x="1166" y="3125"/>
                    </a:lnTo>
                    <a:lnTo>
                      <a:pt x="1174" y="3166"/>
                    </a:lnTo>
                    <a:lnTo>
                      <a:pt x="1196" y="3204"/>
                    </a:lnTo>
                    <a:lnTo>
                      <a:pt x="1233" y="3246"/>
                    </a:lnTo>
                    <a:lnTo>
                      <a:pt x="1275" y="3291"/>
                    </a:lnTo>
                    <a:lnTo>
                      <a:pt x="1325" y="3337"/>
                    </a:lnTo>
                    <a:lnTo>
                      <a:pt x="1376" y="3392"/>
                    </a:lnTo>
                    <a:lnTo>
                      <a:pt x="1421" y="3454"/>
                    </a:lnTo>
                    <a:lnTo>
                      <a:pt x="1467" y="3517"/>
                    </a:lnTo>
                    <a:lnTo>
                      <a:pt x="1509" y="3588"/>
                    </a:lnTo>
                    <a:lnTo>
                      <a:pt x="1542" y="3654"/>
                    </a:lnTo>
                    <a:lnTo>
                      <a:pt x="1576" y="3717"/>
                    </a:lnTo>
                    <a:lnTo>
                      <a:pt x="1601" y="3779"/>
                    </a:lnTo>
                    <a:lnTo>
                      <a:pt x="1626" y="3842"/>
                    </a:lnTo>
                    <a:lnTo>
                      <a:pt x="1642" y="3900"/>
                    </a:lnTo>
                    <a:lnTo>
                      <a:pt x="1660" y="3959"/>
                    </a:lnTo>
                    <a:lnTo>
                      <a:pt x="1672" y="4013"/>
                    </a:lnTo>
                    <a:lnTo>
                      <a:pt x="1680" y="4067"/>
                    </a:lnTo>
                    <a:lnTo>
                      <a:pt x="1689" y="4121"/>
                    </a:lnTo>
                    <a:lnTo>
                      <a:pt x="1684" y="4260"/>
                    </a:lnTo>
                    <a:lnTo>
                      <a:pt x="1647" y="4372"/>
                    </a:lnTo>
                    <a:lnTo>
                      <a:pt x="1580" y="4463"/>
                    </a:lnTo>
                    <a:lnTo>
                      <a:pt x="1492" y="4543"/>
                    </a:lnTo>
                    <a:lnTo>
                      <a:pt x="1388" y="4606"/>
                    </a:lnTo>
                    <a:lnTo>
                      <a:pt x="1271" y="4655"/>
                    </a:lnTo>
                    <a:lnTo>
                      <a:pt x="1145" y="4697"/>
                    </a:lnTo>
                    <a:lnTo>
                      <a:pt x="1020" y="4735"/>
                    </a:lnTo>
                    <a:lnTo>
                      <a:pt x="903" y="4768"/>
                    </a:lnTo>
                    <a:lnTo>
                      <a:pt x="790" y="4797"/>
                    </a:lnTo>
                    <a:lnTo>
                      <a:pt x="715" y="4822"/>
                    </a:lnTo>
                    <a:lnTo>
                      <a:pt x="644" y="4852"/>
                    </a:lnTo>
                    <a:lnTo>
                      <a:pt x="581" y="4885"/>
                    </a:lnTo>
                    <a:lnTo>
                      <a:pt x="519" y="4918"/>
                    </a:lnTo>
                    <a:lnTo>
                      <a:pt x="464" y="4960"/>
                    </a:lnTo>
                    <a:lnTo>
                      <a:pt x="418" y="5006"/>
                    </a:lnTo>
                    <a:lnTo>
                      <a:pt x="372" y="5060"/>
                    </a:lnTo>
                    <a:lnTo>
                      <a:pt x="331" y="5118"/>
                    </a:lnTo>
                    <a:lnTo>
                      <a:pt x="297" y="5181"/>
                    </a:lnTo>
                    <a:lnTo>
                      <a:pt x="268" y="5256"/>
                    </a:lnTo>
                    <a:lnTo>
                      <a:pt x="272" y="5248"/>
                    </a:lnTo>
                    <a:lnTo>
                      <a:pt x="288" y="5223"/>
                    </a:lnTo>
                    <a:lnTo>
                      <a:pt x="317" y="5186"/>
                    </a:lnTo>
                    <a:lnTo>
                      <a:pt x="360" y="5139"/>
                    </a:lnTo>
                    <a:lnTo>
                      <a:pt x="409" y="5085"/>
                    </a:lnTo>
                    <a:lnTo>
                      <a:pt x="472" y="5031"/>
                    </a:lnTo>
                    <a:lnTo>
                      <a:pt x="548" y="4977"/>
                    </a:lnTo>
                    <a:lnTo>
                      <a:pt x="632" y="4926"/>
                    </a:lnTo>
                    <a:lnTo>
                      <a:pt x="724" y="4885"/>
                    </a:lnTo>
                    <a:lnTo>
                      <a:pt x="828" y="4852"/>
                    </a:lnTo>
                    <a:lnTo>
                      <a:pt x="936" y="4831"/>
                    </a:lnTo>
                    <a:lnTo>
                      <a:pt x="1041" y="4809"/>
                    </a:lnTo>
                    <a:lnTo>
                      <a:pt x="1141" y="4793"/>
                    </a:lnTo>
                    <a:lnTo>
                      <a:pt x="1233" y="4780"/>
                    </a:lnTo>
                    <a:lnTo>
                      <a:pt x="1321" y="4776"/>
                    </a:lnTo>
                    <a:lnTo>
                      <a:pt x="1396" y="4780"/>
                    </a:lnTo>
                    <a:lnTo>
                      <a:pt x="1467" y="4797"/>
                    </a:lnTo>
                    <a:lnTo>
                      <a:pt x="1530" y="4818"/>
                    </a:lnTo>
                    <a:lnTo>
                      <a:pt x="1580" y="4856"/>
                    </a:lnTo>
                    <a:lnTo>
                      <a:pt x="1621" y="4905"/>
                    </a:lnTo>
                    <a:lnTo>
                      <a:pt x="1651" y="4964"/>
                    </a:lnTo>
                    <a:lnTo>
                      <a:pt x="1672" y="5026"/>
                    </a:lnTo>
                    <a:lnTo>
                      <a:pt x="1684" y="5089"/>
                    </a:lnTo>
                    <a:lnTo>
                      <a:pt x="1693" y="5151"/>
                    </a:lnTo>
                    <a:lnTo>
                      <a:pt x="1693" y="5214"/>
                    </a:lnTo>
                    <a:lnTo>
                      <a:pt x="1689" y="5272"/>
                    </a:lnTo>
                    <a:lnTo>
                      <a:pt x="1676" y="5327"/>
                    </a:lnTo>
                    <a:lnTo>
                      <a:pt x="1664" y="5377"/>
                    </a:lnTo>
                    <a:lnTo>
                      <a:pt x="1647" y="5423"/>
                    </a:lnTo>
                    <a:lnTo>
                      <a:pt x="1630" y="5456"/>
                    </a:lnTo>
                    <a:lnTo>
                      <a:pt x="1613" y="5493"/>
                    </a:lnTo>
                    <a:lnTo>
                      <a:pt x="1601" y="5532"/>
                    </a:lnTo>
                    <a:lnTo>
                      <a:pt x="1588" y="5577"/>
                    </a:lnTo>
                    <a:lnTo>
                      <a:pt x="1576" y="5624"/>
                    </a:lnTo>
                    <a:lnTo>
                      <a:pt x="1559" y="5669"/>
                    </a:lnTo>
                    <a:lnTo>
                      <a:pt x="1542" y="5715"/>
                    </a:lnTo>
                    <a:lnTo>
                      <a:pt x="1521" y="5757"/>
                    </a:lnTo>
                    <a:lnTo>
                      <a:pt x="1492" y="5794"/>
                    </a:lnTo>
                    <a:lnTo>
                      <a:pt x="1454" y="5827"/>
                    </a:lnTo>
                    <a:lnTo>
                      <a:pt x="1413" y="5853"/>
                    </a:lnTo>
                    <a:lnTo>
                      <a:pt x="1358" y="5874"/>
                    </a:lnTo>
                    <a:lnTo>
                      <a:pt x="1296" y="5882"/>
                    </a:lnTo>
                    <a:lnTo>
                      <a:pt x="1229" y="5882"/>
                    </a:lnTo>
                    <a:lnTo>
                      <a:pt x="1162" y="5878"/>
                    </a:lnTo>
                    <a:lnTo>
                      <a:pt x="1100" y="5865"/>
                    </a:lnTo>
                    <a:lnTo>
                      <a:pt x="1037" y="5848"/>
                    </a:lnTo>
                    <a:lnTo>
                      <a:pt x="978" y="5827"/>
                    </a:lnTo>
                    <a:lnTo>
                      <a:pt x="932" y="5798"/>
                    </a:lnTo>
                    <a:lnTo>
                      <a:pt x="899" y="5765"/>
                    </a:lnTo>
                    <a:lnTo>
                      <a:pt x="877" y="5727"/>
                    </a:lnTo>
                    <a:lnTo>
                      <a:pt x="869" y="5690"/>
                    </a:lnTo>
                    <a:lnTo>
                      <a:pt x="869" y="5648"/>
                    </a:lnTo>
                    <a:lnTo>
                      <a:pt x="877" y="5606"/>
                    </a:lnTo>
                    <a:lnTo>
                      <a:pt x="890" y="5565"/>
                    </a:lnTo>
                    <a:lnTo>
                      <a:pt x="907" y="5523"/>
                    </a:lnTo>
                    <a:lnTo>
                      <a:pt x="932" y="5485"/>
                    </a:lnTo>
                    <a:lnTo>
                      <a:pt x="957" y="5448"/>
                    </a:lnTo>
                    <a:lnTo>
                      <a:pt x="991" y="5423"/>
                    </a:lnTo>
                    <a:lnTo>
                      <a:pt x="1020" y="5398"/>
                    </a:lnTo>
                    <a:lnTo>
                      <a:pt x="1057" y="5385"/>
                    </a:lnTo>
                    <a:lnTo>
                      <a:pt x="1049" y="5389"/>
                    </a:lnTo>
                    <a:lnTo>
                      <a:pt x="1032" y="5403"/>
                    </a:lnTo>
                    <a:lnTo>
                      <a:pt x="1004" y="5419"/>
                    </a:lnTo>
                    <a:lnTo>
                      <a:pt x="965" y="5448"/>
                    </a:lnTo>
                    <a:lnTo>
                      <a:pt x="924" y="5481"/>
                    </a:lnTo>
                    <a:lnTo>
                      <a:pt x="873" y="5519"/>
                    </a:lnTo>
                    <a:lnTo>
                      <a:pt x="824" y="5565"/>
                    </a:lnTo>
                    <a:lnTo>
                      <a:pt x="773" y="5619"/>
                    </a:lnTo>
                    <a:lnTo>
                      <a:pt x="728" y="5677"/>
                    </a:lnTo>
                    <a:lnTo>
                      <a:pt x="681" y="5740"/>
                    </a:lnTo>
                    <a:lnTo>
                      <a:pt x="627" y="5798"/>
                    </a:lnTo>
                    <a:lnTo>
                      <a:pt x="560" y="5836"/>
                    </a:lnTo>
                    <a:lnTo>
                      <a:pt x="481" y="5861"/>
                    </a:lnTo>
                    <a:lnTo>
                      <a:pt x="397" y="5874"/>
                    </a:lnTo>
                    <a:lnTo>
                      <a:pt x="309" y="5874"/>
                    </a:lnTo>
                    <a:lnTo>
                      <a:pt x="225" y="5865"/>
                    </a:lnTo>
                    <a:lnTo>
                      <a:pt x="147" y="5853"/>
                    </a:lnTo>
                    <a:lnTo>
                      <a:pt x="80" y="5836"/>
                    </a:lnTo>
                    <a:lnTo>
                      <a:pt x="29" y="5819"/>
                    </a:lnTo>
                    <a:lnTo>
                      <a:pt x="0" y="5802"/>
                    </a:lnTo>
                    <a:lnTo>
                      <a:pt x="8" y="5811"/>
                    </a:lnTo>
                    <a:lnTo>
                      <a:pt x="33" y="5831"/>
                    </a:lnTo>
                    <a:lnTo>
                      <a:pt x="71" y="5861"/>
                    </a:lnTo>
                    <a:lnTo>
                      <a:pt x="125" y="5890"/>
                    </a:lnTo>
                    <a:lnTo>
                      <a:pt x="197" y="5919"/>
                    </a:lnTo>
                    <a:lnTo>
                      <a:pt x="284" y="5940"/>
                    </a:lnTo>
                    <a:lnTo>
                      <a:pt x="385" y="5948"/>
                    </a:lnTo>
                    <a:lnTo>
                      <a:pt x="501" y="5940"/>
                    </a:lnTo>
                    <a:lnTo>
                      <a:pt x="636" y="5911"/>
                    </a:lnTo>
                    <a:lnTo>
                      <a:pt x="786" y="5853"/>
                    </a:lnTo>
                    <a:lnTo>
                      <a:pt x="794" y="5861"/>
                    </a:lnTo>
                    <a:lnTo>
                      <a:pt x="824" y="5882"/>
                    </a:lnTo>
                    <a:lnTo>
                      <a:pt x="869" y="5915"/>
                    </a:lnTo>
                    <a:lnTo>
                      <a:pt x="924" y="5948"/>
                    </a:lnTo>
                    <a:lnTo>
                      <a:pt x="991" y="5991"/>
                    </a:lnTo>
                    <a:lnTo>
                      <a:pt x="1057" y="6028"/>
                    </a:lnTo>
                    <a:lnTo>
                      <a:pt x="1129" y="6057"/>
                    </a:lnTo>
                    <a:lnTo>
                      <a:pt x="1196" y="6082"/>
                    </a:lnTo>
                    <a:lnTo>
                      <a:pt x="1258" y="6091"/>
                    </a:lnTo>
                    <a:lnTo>
                      <a:pt x="1308" y="6082"/>
                    </a:lnTo>
                    <a:lnTo>
                      <a:pt x="1308" y="6087"/>
                    </a:lnTo>
                    <a:lnTo>
                      <a:pt x="1317" y="6087"/>
                    </a:lnTo>
                    <a:lnTo>
                      <a:pt x="1329" y="6087"/>
                    </a:lnTo>
                    <a:lnTo>
                      <a:pt x="1341" y="6091"/>
                    </a:lnTo>
                    <a:lnTo>
                      <a:pt x="1354" y="6099"/>
                    </a:lnTo>
                    <a:lnTo>
                      <a:pt x="1367" y="6111"/>
                    </a:lnTo>
                    <a:lnTo>
                      <a:pt x="1376" y="6128"/>
                    </a:lnTo>
                    <a:lnTo>
                      <a:pt x="1380" y="6149"/>
                    </a:lnTo>
                    <a:lnTo>
                      <a:pt x="1380" y="6173"/>
                    </a:lnTo>
                    <a:lnTo>
                      <a:pt x="1371" y="6208"/>
                    </a:lnTo>
                    <a:lnTo>
                      <a:pt x="1358" y="6245"/>
                    </a:lnTo>
                    <a:lnTo>
                      <a:pt x="1346" y="6282"/>
                    </a:lnTo>
                    <a:lnTo>
                      <a:pt x="1337" y="6316"/>
                    </a:lnTo>
                    <a:lnTo>
                      <a:pt x="1329" y="6349"/>
                    </a:lnTo>
                    <a:lnTo>
                      <a:pt x="1325" y="6386"/>
                    </a:lnTo>
                    <a:lnTo>
                      <a:pt x="1317" y="6429"/>
                    </a:lnTo>
                    <a:lnTo>
                      <a:pt x="1317" y="6470"/>
                    </a:lnTo>
                    <a:lnTo>
                      <a:pt x="1312" y="6520"/>
                    </a:lnTo>
                    <a:lnTo>
                      <a:pt x="1317" y="6574"/>
                    </a:lnTo>
                    <a:lnTo>
                      <a:pt x="1317" y="6636"/>
                    </a:lnTo>
                    <a:lnTo>
                      <a:pt x="1317" y="6699"/>
                    </a:lnTo>
                    <a:lnTo>
                      <a:pt x="1312" y="6749"/>
                    </a:lnTo>
                    <a:lnTo>
                      <a:pt x="1304" y="6791"/>
                    </a:lnTo>
                    <a:lnTo>
                      <a:pt x="1288" y="6829"/>
                    </a:lnTo>
                    <a:lnTo>
                      <a:pt x="1275" y="6858"/>
                    </a:lnTo>
                    <a:lnTo>
                      <a:pt x="1258" y="6883"/>
                    </a:lnTo>
                    <a:lnTo>
                      <a:pt x="1237" y="6904"/>
                    </a:lnTo>
                    <a:lnTo>
                      <a:pt x="1221" y="6921"/>
                    </a:lnTo>
                    <a:lnTo>
                      <a:pt x="1204" y="6937"/>
                    </a:lnTo>
                    <a:lnTo>
                      <a:pt x="1192" y="6949"/>
                    </a:lnTo>
                    <a:lnTo>
                      <a:pt x="1196" y="6949"/>
                    </a:lnTo>
                    <a:lnTo>
                      <a:pt x="1212" y="6949"/>
                    </a:lnTo>
                    <a:lnTo>
                      <a:pt x="1237" y="6949"/>
                    </a:lnTo>
                    <a:lnTo>
                      <a:pt x="1266" y="6941"/>
                    </a:lnTo>
                    <a:lnTo>
                      <a:pt x="1296" y="6925"/>
                    </a:lnTo>
                    <a:lnTo>
                      <a:pt x="1325" y="6900"/>
                    </a:lnTo>
                    <a:lnTo>
                      <a:pt x="1354" y="6858"/>
                    </a:lnTo>
                    <a:lnTo>
                      <a:pt x="1380" y="6800"/>
                    </a:lnTo>
                    <a:lnTo>
                      <a:pt x="1396" y="6724"/>
                    </a:lnTo>
                    <a:lnTo>
                      <a:pt x="1400" y="6624"/>
                    </a:lnTo>
                    <a:lnTo>
                      <a:pt x="1400" y="6528"/>
                    </a:lnTo>
                    <a:lnTo>
                      <a:pt x="1409" y="6453"/>
                    </a:lnTo>
                    <a:lnTo>
                      <a:pt x="1417" y="6390"/>
                    </a:lnTo>
                    <a:lnTo>
                      <a:pt x="1429" y="6345"/>
                    </a:lnTo>
                    <a:lnTo>
                      <a:pt x="1446" y="6312"/>
                    </a:lnTo>
                    <a:lnTo>
                      <a:pt x="1467" y="6282"/>
                    </a:lnTo>
                    <a:lnTo>
                      <a:pt x="1492" y="6257"/>
                    </a:lnTo>
                    <a:lnTo>
                      <a:pt x="1521" y="6232"/>
                    </a:lnTo>
                    <a:lnTo>
                      <a:pt x="1550" y="6203"/>
                    </a:lnTo>
                    <a:lnTo>
                      <a:pt x="1588" y="6165"/>
                    </a:lnTo>
                    <a:lnTo>
                      <a:pt x="1617" y="6128"/>
                    </a:lnTo>
                    <a:lnTo>
                      <a:pt x="1634" y="6082"/>
                    </a:lnTo>
                    <a:lnTo>
                      <a:pt x="1642" y="6040"/>
                    </a:lnTo>
                    <a:lnTo>
                      <a:pt x="1642" y="5995"/>
                    </a:lnTo>
                    <a:lnTo>
                      <a:pt x="1634" y="5948"/>
                    </a:lnTo>
                    <a:lnTo>
                      <a:pt x="1630" y="5903"/>
                    </a:lnTo>
                    <a:lnTo>
                      <a:pt x="1626" y="5853"/>
                    </a:lnTo>
                    <a:lnTo>
                      <a:pt x="1626" y="5807"/>
                    </a:lnTo>
                    <a:lnTo>
                      <a:pt x="1634" y="5765"/>
                    </a:lnTo>
                    <a:lnTo>
                      <a:pt x="1651" y="5719"/>
                    </a:lnTo>
                    <a:lnTo>
                      <a:pt x="1676" y="5673"/>
                    </a:lnTo>
                    <a:lnTo>
                      <a:pt x="1705" y="5624"/>
                    </a:lnTo>
                    <a:lnTo>
                      <a:pt x="1738" y="5577"/>
                    </a:lnTo>
                    <a:lnTo>
                      <a:pt x="1776" y="5536"/>
                    </a:lnTo>
                    <a:lnTo>
                      <a:pt x="1822" y="5506"/>
                    </a:lnTo>
                    <a:lnTo>
                      <a:pt x="1877" y="5493"/>
                    </a:lnTo>
                    <a:lnTo>
                      <a:pt x="1948" y="5502"/>
                    </a:lnTo>
                    <a:lnTo>
                      <a:pt x="2028" y="5532"/>
                    </a:lnTo>
                    <a:lnTo>
                      <a:pt x="2124" y="5594"/>
                    </a:lnTo>
                    <a:lnTo>
                      <a:pt x="2236" y="5686"/>
                    </a:lnTo>
                    <a:lnTo>
                      <a:pt x="2206" y="5644"/>
                    </a:lnTo>
                    <a:lnTo>
                      <a:pt x="2173" y="5594"/>
                    </a:lnTo>
                    <a:lnTo>
                      <a:pt x="2132" y="5540"/>
                    </a:lnTo>
                    <a:lnTo>
                      <a:pt x="2094" y="5485"/>
                    </a:lnTo>
                    <a:lnTo>
                      <a:pt x="2056" y="5423"/>
                    </a:lnTo>
                    <a:lnTo>
                      <a:pt x="2028" y="5364"/>
                    </a:lnTo>
                    <a:lnTo>
                      <a:pt x="2006" y="5302"/>
                    </a:lnTo>
                    <a:lnTo>
                      <a:pt x="2002" y="5243"/>
                    </a:lnTo>
                    <a:lnTo>
                      <a:pt x="2010" y="5181"/>
                    </a:lnTo>
                    <a:lnTo>
                      <a:pt x="2044" y="5127"/>
                    </a:lnTo>
                    <a:lnTo>
                      <a:pt x="2124" y="5035"/>
                    </a:lnTo>
                    <a:lnTo>
                      <a:pt x="2216" y="4964"/>
                    </a:lnTo>
                    <a:lnTo>
                      <a:pt x="2316" y="4905"/>
                    </a:lnTo>
                    <a:lnTo>
                      <a:pt x="2424" y="4860"/>
                    </a:lnTo>
                    <a:lnTo>
                      <a:pt x="2533" y="4818"/>
                    </a:lnTo>
                    <a:lnTo>
                      <a:pt x="2650" y="4785"/>
                    </a:lnTo>
                    <a:lnTo>
                      <a:pt x="2762" y="4752"/>
                    </a:lnTo>
                    <a:lnTo>
                      <a:pt x="2876" y="4714"/>
                    </a:lnTo>
                    <a:lnTo>
                      <a:pt x="2984" y="4672"/>
                    </a:lnTo>
                    <a:lnTo>
                      <a:pt x="3089" y="4622"/>
                    </a:lnTo>
                    <a:lnTo>
                      <a:pt x="3156" y="4602"/>
                    </a:lnTo>
                    <a:lnTo>
                      <a:pt x="3214" y="4588"/>
                    </a:lnTo>
                    <a:lnTo>
                      <a:pt x="3269" y="4572"/>
                    </a:lnTo>
                    <a:lnTo>
                      <a:pt x="3318" y="4563"/>
                    </a:lnTo>
                    <a:lnTo>
                      <a:pt x="3361" y="4555"/>
                    </a:lnTo>
                    <a:lnTo>
                      <a:pt x="3398" y="4555"/>
                    </a:lnTo>
                    <a:lnTo>
                      <a:pt x="3436" y="4555"/>
                    </a:lnTo>
                    <a:lnTo>
                      <a:pt x="3473" y="4563"/>
                    </a:lnTo>
                    <a:lnTo>
                      <a:pt x="3510" y="4576"/>
                    </a:lnTo>
                    <a:lnTo>
                      <a:pt x="3549" y="4592"/>
                    </a:lnTo>
                    <a:lnTo>
                      <a:pt x="3578" y="4626"/>
                    </a:lnTo>
                    <a:lnTo>
                      <a:pt x="3594" y="4676"/>
                    </a:lnTo>
                    <a:lnTo>
                      <a:pt x="3602" y="4743"/>
                    </a:lnTo>
                    <a:lnTo>
                      <a:pt x="3594" y="4822"/>
                    </a:lnTo>
                    <a:lnTo>
                      <a:pt x="3578" y="4914"/>
                    </a:lnTo>
                    <a:lnTo>
                      <a:pt x="3557" y="5010"/>
                    </a:lnTo>
                    <a:lnTo>
                      <a:pt x="3528" y="5110"/>
                    </a:lnTo>
                    <a:lnTo>
                      <a:pt x="3490" y="5206"/>
                    </a:lnTo>
                    <a:lnTo>
                      <a:pt x="3457" y="5302"/>
                    </a:lnTo>
                    <a:lnTo>
                      <a:pt x="3418" y="5385"/>
                    </a:lnTo>
                    <a:lnTo>
                      <a:pt x="3418" y="5364"/>
                    </a:lnTo>
                    <a:lnTo>
                      <a:pt x="3427" y="5340"/>
                    </a:lnTo>
                    <a:lnTo>
                      <a:pt x="3440" y="5319"/>
                    </a:lnTo>
                    <a:lnTo>
                      <a:pt x="3461" y="5298"/>
                    </a:lnTo>
                    <a:lnTo>
                      <a:pt x="3481" y="5276"/>
                    </a:lnTo>
                    <a:lnTo>
                      <a:pt x="3502" y="5260"/>
                    </a:lnTo>
                    <a:lnTo>
                      <a:pt x="3528" y="5243"/>
                    </a:lnTo>
                    <a:lnTo>
                      <a:pt x="3553" y="5231"/>
                    </a:lnTo>
                    <a:lnTo>
                      <a:pt x="3578" y="5219"/>
                    </a:lnTo>
                    <a:lnTo>
                      <a:pt x="3602" y="5210"/>
                    </a:lnTo>
                    <a:lnTo>
                      <a:pt x="3620" y="5206"/>
                    </a:lnTo>
                    <a:lnTo>
                      <a:pt x="3641" y="5206"/>
                    </a:lnTo>
                    <a:lnTo>
                      <a:pt x="3657" y="5206"/>
                    </a:lnTo>
                    <a:lnTo>
                      <a:pt x="3674" y="5206"/>
                    </a:lnTo>
                    <a:lnTo>
                      <a:pt x="3690" y="5210"/>
                    </a:lnTo>
                    <a:lnTo>
                      <a:pt x="3707" y="5219"/>
                    </a:lnTo>
                    <a:lnTo>
                      <a:pt x="3724" y="5227"/>
                    </a:lnTo>
                    <a:lnTo>
                      <a:pt x="3741" y="5239"/>
                    </a:lnTo>
                    <a:lnTo>
                      <a:pt x="3757" y="5256"/>
                    </a:lnTo>
                    <a:lnTo>
                      <a:pt x="3778" y="5268"/>
                    </a:lnTo>
                    <a:lnTo>
                      <a:pt x="3774" y="5264"/>
                    </a:lnTo>
                    <a:lnTo>
                      <a:pt x="3766" y="5252"/>
                    </a:lnTo>
                    <a:lnTo>
                      <a:pt x="3749" y="5227"/>
                    </a:lnTo>
                    <a:lnTo>
                      <a:pt x="3732" y="5198"/>
                    </a:lnTo>
                    <a:lnTo>
                      <a:pt x="3716" y="5156"/>
                    </a:lnTo>
                    <a:lnTo>
                      <a:pt x="3698" y="5114"/>
                    </a:lnTo>
                    <a:lnTo>
                      <a:pt x="3686" y="5060"/>
                    </a:lnTo>
                    <a:lnTo>
                      <a:pt x="3678" y="5002"/>
                    </a:lnTo>
                    <a:lnTo>
                      <a:pt x="3678" y="4940"/>
                    </a:lnTo>
                    <a:lnTo>
                      <a:pt x="3682" y="4872"/>
                    </a:lnTo>
                    <a:lnTo>
                      <a:pt x="3690" y="4835"/>
                    </a:lnTo>
                    <a:lnTo>
                      <a:pt x="3698" y="4797"/>
                    </a:lnTo>
                    <a:lnTo>
                      <a:pt x="3711" y="4760"/>
                    </a:lnTo>
                    <a:lnTo>
                      <a:pt x="3720" y="4731"/>
                    </a:lnTo>
                    <a:lnTo>
                      <a:pt x="3732" y="4701"/>
                    </a:lnTo>
                    <a:lnTo>
                      <a:pt x="3749" y="4672"/>
                    </a:lnTo>
                    <a:lnTo>
                      <a:pt x="3766" y="4647"/>
                    </a:lnTo>
                    <a:lnTo>
                      <a:pt x="3786" y="4618"/>
                    </a:lnTo>
                    <a:lnTo>
                      <a:pt x="3812" y="4588"/>
                    </a:lnTo>
                    <a:lnTo>
                      <a:pt x="3841" y="4559"/>
                    </a:lnTo>
                    <a:lnTo>
                      <a:pt x="3866" y="4535"/>
                    </a:lnTo>
                    <a:lnTo>
                      <a:pt x="3891" y="4514"/>
                    </a:lnTo>
                    <a:lnTo>
                      <a:pt x="3916" y="4497"/>
                    </a:lnTo>
                    <a:lnTo>
                      <a:pt x="3937" y="4489"/>
                    </a:lnTo>
                    <a:lnTo>
                      <a:pt x="3958" y="4485"/>
                    </a:lnTo>
                    <a:lnTo>
                      <a:pt x="3974" y="4480"/>
                    </a:lnTo>
                    <a:lnTo>
                      <a:pt x="3996" y="4476"/>
                    </a:lnTo>
                    <a:lnTo>
                      <a:pt x="4013" y="4471"/>
                    </a:lnTo>
                    <a:lnTo>
                      <a:pt x="4033" y="4467"/>
                    </a:lnTo>
                    <a:lnTo>
                      <a:pt x="4050" y="4463"/>
                    </a:lnTo>
                    <a:lnTo>
                      <a:pt x="4109" y="4434"/>
                    </a:lnTo>
                    <a:lnTo>
                      <a:pt x="4158" y="4401"/>
                    </a:lnTo>
                    <a:lnTo>
                      <a:pt x="4196" y="4363"/>
                    </a:lnTo>
                    <a:lnTo>
                      <a:pt x="4230" y="4322"/>
                    </a:lnTo>
                    <a:lnTo>
                      <a:pt x="4258" y="4280"/>
                    </a:lnTo>
                    <a:lnTo>
                      <a:pt x="4288" y="4242"/>
                    </a:lnTo>
                    <a:lnTo>
                      <a:pt x="4317" y="4201"/>
                    </a:lnTo>
                    <a:lnTo>
                      <a:pt x="4350" y="4164"/>
                    </a:lnTo>
                    <a:lnTo>
                      <a:pt x="4385" y="4129"/>
                    </a:lnTo>
                    <a:lnTo>
                      <a:pt x="4430" y="4100"/>
                    </a:lnTo>
                    <a:lnTo>
                      <a:pt x="4468" y="4080"/>
                    </a:lnTo>
                    <a:lnTo>
                      <a:pt x="4518" y="4063"/>
                    </a:lnTo>
                    <a:lnTo>
                      <a:pt x="4568" y="4047"/>
                    </a:lnTo>
                    <a:lnTo>
                      <a:pt x="4622" y="4030"/>
                    </a:lnTo>
                    <a:lnTo>
                      <a:pt x="4677" y="4017"/>
                    </a:lnTo>
                    <a:lnTo>
                      <a:pt x="4731" y="4009"/>
                    </a:lnTo>
                    <a:lnTo>
                      <a:pt x="4785" y="4004"/>
                    </a:lnTo>
                    <a:lnTo>
                      <a:pt x="4827" y="4004"/>
                    </a:lnTo>
                    <a:lnTo>
                      <a:pt x="4869" y="4013"/>
                    </a:lnTo>
                    <a:lnTo>
                      <a:pt x="4898" y="4026"/>
                    </a:lnTo>
                    <a:lnTo>
                      <a:pt x="4906" y="4026"/>
                    </a:lnTo>
                    <a:lnTo>
                      <a:pt x="4915" y="4026"/>
                    </a:lnTo>
                    <a:lnTo>
                      <a:pt x="4931" y="4030"/>
                    </a:lnTo>
                    <a:lnTo>
                      <a:pt x="4949" y="4034"/>
                    </a:lnTo>
                    <a:lnTo>
                      <a:pt x="4965" y="4038"/>
                    </a:lnTo>
                    <a:lnTo>
                      <a:pt x="4986" y="4051"/>
                    </a:lnTo>
                    <a:lnTo>
                      <a:pt x="5002" y="4063"/>
                    </a:lnTo>
                    <a:lnTo>
                      <a:pt x="5023" y="4080"/>
                    </a:lnTo>
                    <a:lnTo>
                      <a:pt x="5041" y="4096"/>
                    </a:lnTo>
                    <a:lnTo>
                      <a:pt x="5065" y="4143"/>
                    </a:lnTo>
                    <a:lnTo>
                      <a:pt x="5074" y="4197"/>
                    </a:lnTo>
                    <a:lnTo>
                      <a:pt x="5074" y="4255"/>
                    </a:lnTo>
                    <a:lnTo>
                      <a:pt x="5061" y="4322"/>
                    </a:lnTo>
                    <a:lnTo>
                      <a:pt x="5041" y="4393"/>
                    </a:lnTo>
                    <a:lnTo>
                      <a:pt x="5015" y="4467"/>
                    </a:lnTo>
                    <a:lnTo>
                      <a:pt x="4990" y="4543"/>
                    </a:lnTo>
                    <a:lnTo>
                      <a:pt x="4961" y="4614"/>
                    </a:lnTo>
                    <a:lnTo>
                      <a:pt x="4936" y="4684"/>
                    </a:lnTo>
                    <a:lnTo>
                      <a:pt x="4915" y="4752"/>
                    </a:lnTo>
                    <a:lnTo>
                      <a:pt x="4906" y="4785"/>
                    </a:lnTo>
                    <a:lnTo>
                      <a:pt x="4898" y="4822"/>
                    </a:lnTo>
                    <a:lnTo>
                      <a:pt x="4894" y="4856"/>
                    </a:lnTo>
                    <a:lnTo>
                      <a:pt x="4894" y="4893"/>
                    </a:lnTo>
                    <a:lnTo>
                      <a:pt x="4890" y="4926"/>
                    </a:lnTo>
                    <a:lnTo>
                      <a:pt x="4894" y="4964"/>
                    </a:lnTo>
                    <a:lnTo>
                      <a:pt x="4898" y="4997"/>
                    </a:lnTo>
                    <a:lnTo>
                      <a:pt x="4902" y="5035"/>
                    </a:lnTo>
                    <a:lnTo>
                      <a:pt x="4910" y="5069"/>
                    </a:lnTo>
                    <a:lnTo>
                      <a:pt x="4923" y="5102"/>
                    </a:lnTo>
                    <a:lnTo>
                      <a:pt x="4923" y="5098"/>
                    </a:lnTo>
                    <a:lnTo>
                      <a:pt x="4919" y="5077"/>
                    </a:lnTo>
                    <a:lnTo>
                      <a:pt x="4923" y="5047"/>
                    </a:lnTo>
                    <a:lnTo>
                      <a:pt x="4923" y="5014"/>
                    </a:lnTo>
                    <a:lnTo>
                      <a:pt x="4923" y="4973"/>
                    </a:lnTo>
                    <a:lnTo>
                      <a:pt x="4927" y="4926"/>
                    </a:lnTo>
                    <a:lnTo>
                      <a:pt x="4931" y="4881"/>
                    </a:lnTo>
                    <a:lnTo>
                      <a:pt x="4940" y="4835"/>
                    </a:lnTo>
                    <a:lnTo>
                      <a:pt x="4953" y="4793"/>
                    </a:lnTo>
                    <a:lnTo>
                      <a:pt x="4965" y="4760"/>
                    </a:lnTo>
                    <a:lnTo>
                      <a:pt x="4982" y="4723"/>
                    </a:lnTo>
                    <a:lnTo>
                      <a:pt x="5002" y="4680"/>
                    </a:lnTo>
                    <a:lnTo>
                      <a:pt x="5027" y="4631"/>
                    </a:lnTo>
                    <a:lnTo>
                      <a:pt x="5053" y="4576"/>
                    </a:lnTo>
                    <a:lnTo>
                      <a:pt x="5078" y="4518"/>
                    </a:lnTo>
                    <a:lnTo>
                      <a:pt x="5103" y="4463"/>
                    </a:lnTo>
                    <a:lnTo>
                      <a:pt x="5124" y="4405"/>
                    </a:lnTo>
                    <a:lnTo>
                      <a:pt x="5141" y="4355"/>
                    </a:lnTo>
                    <a:lnTo>
                      <a:pt x="5149" y="4309"/>
                    </a:lnTo>
                    <a:lnTo>
                      <a:pt x="5153" y="4268"/>
                    </a:lnTo>
                    <a:lnTo>
                      <a:pt x="5153" y="4242"/>
                    </a:lnTo>
                    <a:lnTo>
                      <a:pt x="5162" y="4221"/>
                    </a:lnTo>
                    <a:lnTo>
                      <a:pt x="5178" y="4209"/>
                    </a:lnTo>
                    <a:lnTo>
                      <a:pt x="5195" y="4205"/>
                    </a:lnTo>
                    <a:lnTo>
                      <a:pt x="5220" y="4205"/>
                    </a:lnTo>
                    <a:lnTo>
                      <a:pt x="5241" y="4209"/>
                    </a:lnTo>
                    <a:lnTo>
                      <a:pt x="5262" y="4213"/>
                    </a:lnTo>
                    <a:lnTo>
                      <a:pt x="5278" y="4217"/>
                    </a:lnTo>
                    <a:lnTo>
                      <a:pt x="5291" y="4221"/>
                    </a:lnTo>
                    <a:lnTo>
                      <a:pt x="5295" y="4226"/>
                    </a:lnTo>
                    <a:lnTo>
                      <a:pt x="5341" y="4246"/>
                    </a:lnTo>
                    <a:lnTo>
                      <a:pt x="5383" y="4260"/>
                    </a:lnTo>
                    <a:lnTo>
                      <a:pt x="5425" y="4272"/>
                    </a:lnTo>
                    <a:lnTo>
                      <a:pt x="5462" y="4280"/>
                    </a:lnTo>
                    <a:lnTo>
                      <a:pt x="5500" y="4289"/>
                    </a:lnTo>
                    <a:lnTo>
                      <a:pt x="5538" y="4293"/>
                    </a:lnTo>
                    <a:lnTo>
                      <a:pt x="5575" y="4297"/>
                    </a:lnTo>
                    <a:lnTo>
                      <a:pt x="5617" y="4297"/>
                    </a:lnTo>
                    <a:lnTo>
                      <a:pt x="5663" y="4301"/>
                    </a:lnTo>
                    <a:lnTo>
                      <a:pt x="5709" y="4305"/>
                    </a:lnTo>
                    <a:lnTo>
                      <a:pt x="5717" y="4309"/>
                    </a:lnTo>
                    <a:lnTo>
                      <a:pt x="5734" y="4313"/>
                    </a:lnTo>
                    <a:lnTo>
                      <a:pt x="5759" y="4318"/>
                    </a:lnTo>
                    <a:lnTo>
                      <a:pt x="5797" y="4330"/>
                    </a:lnTo>
                    <a:lnTo>
                      <a:pt x="5834" y="4342"/>
                    </a:lnTo>
                    <a:lnTo>
                      <a:pt x="5877" y="4359"/>
                    </a:lnTo>
                    <a:lnTo>
                      <a:pt x="5918" y="4381"/>
                    </a:lnTo>
                    <a:lnTo>
                      <a:pt x="5955" y="4405"/>
                    </a:lnTo>
                    <a:lnTo>
                      <a:pt x="5993" y="4434"/>
                    </a:lnTo>
                    <a:lnTo>
                      <a:pt x="6022" y="4467"/>
                    </a:lnTo>
                    <a:lnTo>
                      <a:pt x="6051" y="4506"/>
                    </a:lnTo>
                    <a:lnTo>
                      <a:pt x="6077" y="4539"/>
                    </a:lnTo>
                    <a:lnTo>
                      <a:pt x="6106" y="4576"/>
                    </a:lnTo>
                    <a:lnTo>
                      <a:pt x="6131" y="4610"/>
                    </a:lnTo>
                    <a:lnTo>
                      <a:pt x="6157" y="4647"/>
                    </a:lnTo>
                    <a:lnTo>
                      <a:pt x="6177" y="4680"/>
                    </a:lnTo>
                    <a:lnTo>
                      <a:pt x="6198" y="4709"/>
                    </a:lnTo>
                    <a:lnTo>
                      <a:pt x="6215" y="4743"/>
                    </a:lnTo>
                    <a:lnTo>
                      <a:pt x="6227" y="4768"/>
                    </a:lnTo>
                    <a:lnTo>
                      <a:pt x="6239" y="4797"/>
                    </a:lnTo>
                    <a:lnTo>
                      <a:pt x="6235" y="4789"/>
                    </a:lnTo>
                    <a:lnTo>
                      <a:pt x="6231" y="4768"/>
                    </a:lnTo>
                    <a:lnTo>
                      <a:pt x="6219" y="4739"/>
                    </a:lnTo>
                    <a:lnTo>
                      <a:pt x="6206" y="4701"/>
                    </a:lnTo>
                    <a:lnTo>
                      <a:pt x="6190" y="4655"/>
                    </a:lnTo>
                    <a:lnTo>
                      <a:pt x="6169" y="4610"/>
                    </a:lnTo>
                    <a:lnTo>
                      <a:pt x="6143" y="4559"/>
                    </a:lnTo>
                    <a:lnTo>
                      <a:pt x="6114" y="4506"/>
                    </a:lnTo>
                    <a:lnTo>
                      <a:pt x="6081" y="4459"/>
                    </a:lnTo>
                    <a:lnTo>
                      <a:pt x="6043" y="4414"/>
                    </a:lnTo>
                    <a:lnTo>
                      <a:pt x="6010" y="4381"/>
                    </a:lnTo>
                    <a:lnTo>
                      <a:pt x="5985" y="4351"/>
                    </a:lnTo>
                    <a:lnTo>
                      <a:pt x="5969" y="4326"/>
                    </a:lnTo>
                    <a:lnTo>
                      <a:pt x="5955" y="4309"/>
                    </a:lnTo>
                    <a:lnTo>
                      <a:pt x="5947" y="4301"/>
                    </a:lnTo>
                    <a:lnTo>
                      <a:pt x="5939" y="4293"/>
                    </a:lnTo>
                    <a:lnTo>
                      <a:pt x="5939" y="4289"/>
                    </a:lnTo>
                    <a:lnTo>
                      <a:pt x="5939" y="4284"/>
                    </a:lnTo>
                    <a:lnTo>
                      <a:pt x="5997" y="4276"/>
                    </a:lnTo>
                    <a:lnTo>
                      <a:pt x="6060" y="4272"/>
                    </a:lnTo>
                    <a:lnTo>
                      <a:pt x="6127" y="4276"/>
                    </a:lnTo>
                    <a:lnTo>
                      <a:pt x="6198" y="4284"/>
                    </a:lnTo>
                    <a:lnTo>
                      <a:pt x="6265" y="4297"/>
                    </a:lnTo>
                    <a:lnTo>
                      <a:pt x="6335" y="4313"/>
                    </a:lnTo>
                    <a:lnTo>
                      <a:pt x="6403" y="4334"/>
                    </a:lnTo>
                    <a:lnTo>
                      <a:pt x="6461" y="4351"/>
                    </a:lnTo>
                    <a:lnTo>
                      <a:pt x="6515" y="4372"/>
                    </a:lnTo>
                    <a:lnTo>
                      <a:pt x="6562" y="4393"/>
                    </a:lnTo>
                    <a:lnTo>
                      <a:pt x="6586" y="4405"/>
                    </a:lnTo>
                    <a:lnTo>
                      <a:pt x="6611" y="4418"/>
                    </a:lnTo>
                    <a:lnTo>
                      <a:pt x="6641" y="4434"/>
                    </a:lnTo>
                    <a:lnTo>
                      <a:pt x="6670" y="4451"/>
                    </a:lnTo>
                    <a:lnTo>
                      <a:pt x="6699" y="4467"/>
                    </a:lnTo>
                    <a:lnTo>
                      <a:pt x="6729" y="4480"/>
                    </a:lnTo>
                    <a:lnTo>
                      <a:pt x="6762" y="4489"/>
                    </a:lnTo>
                    <a:lnTo>
                      <a:pt x="6795" y="4493"/>
                    </a:lnTo>
                    <a:lnTo>
                      <a:pt x="6829" y="4489"/>
                    </a:lnTo>
                    <a:lnTo>
                      <a:pt x="6862" y="4480"/>
                    </a:lnTo>
                    <a:lnTo>
                      <a:pt x="6921" y="4434"/>
                    </a:lnTo>
                    <a:lnTo>
                      <a:pt x="6967" y="4367"/>
                    </a:lnTo>
                    <a:lnTo>
                      <a:pt x="6992" y="4280"/>
                    </a:lnTo>
                    <a:lnTo>
                      <a:pt x="7005" y="4188"/>
                    </a:lnTo>
                    <a:lnTo>
                      <a:pt x="7000" y="4088"/>
                    </a:lnTo>
                    <a:lnTo>
                      <a:pt x="6983" y="3988"/>
                    </a:lnTo>
                    <a:lnTo>
                      <a:pt x="6958" y="3896"/>
                    </a:lnTo>
                    <a:lnTo>
                      <a:pt x="6925" y="3817"/>
                    </a:lnTo>
                    <a:lnTo>
                      <a:pt x="6883" y="3750"/>
                    </a:lnTo>
                    <a:lnTo>
                      <a:pt x="6833" y="3713"/>
                    </a:lnTo>
                    <a:lnTo>
                      <a:pt x="6838" y="3717"/>
                    </a:lnTo>
                    <a:lnTo>
                      <a:pt x="6850" y="3734"/>
                    </a:lnTo>
                    <a:lnTo>
                      <a:pt x="6867" y="3763"/>
                    </a:lnTo>
                    <a:lnTo>
                      <a:pt x="6883" y="3796"/>
                    </a:lnTo>
                    <a:lnTo>
                      <a:pt x="6904" y="3842"/>
                    </a:lnTo>
                    <a:lnTo>
                      <a:pt x="6921" y="3896"/>
                    </a:lnTo>
                    <a:lnTo>
                      <a:pt x="6934" y="3959"/>
                    </a:lnTo>
                    <a:lnTo>
                      <a:pt x="6942" y="4026"/>
                    </a:lnTo>
                    <a:lnTo>
                      <a:pt x="6938" y="4100"/>
                    </a:lnTo>
                    <a:lnTo>
                      <a:pt x="6921" y="4180"/>
                    </a:lnTo>
                    <a:lnTo>
                      <a:pt x="6909" y="4217"/>
                    </a:lnTo>
                    <a:lnTo>
                      <a:pt x="6891" y="4246"/>
                    </a:lnTo>
                    <a:lnTo>
                      <a:pt x="6875" y="4280"/>
                    </a:lnTo>
                    <a:lnTo>
                      <a:pt x="6850" y="4305"/>
                    </a:lnTo>
                    <a:lnTo>
                      <a:pt x="6821" y="4326"/>
                    </a:lnTo>
                    <a:lnTo>
                      <a:pt x="6795" y="4342"/>
                    </a:lnTo>
                    <a:lnTo>
                      <a:pt x="6762" y="4351"/>
                    </a:lnTo>
                    <a:lnTo>
                      <a:pt x="6733" y="4355"/>
                    </a:lnTo>
                    <a:lnTo>
                      <a:pt x="6703" y="4351"/>
                    </a:lnTo>
                    <a:lnTo>
                      <a:pt x="6670" y="4338"/>
                    </a:lnTo>
                    <a:lnTo>
                      <a:pt x="6615" y="4309"/>
                    </a:lnTo>
                    <a:lnTo>
                      <a:pt x="6558" y="4284"/>
                    </a:lnTo>
                    <a:lnTo>
                      <a:pt x="6495" y="4260"/>
                    </a:lnTo>
                    <a:lnTo>
                      <a:pt x="6427" y="4242"/>
                    </a:lnTo>
                    <a:lnTo>
                      <a:pt x="6361" y="4226"/>
                    </a:lnTo>
                    <a:lnTo>
                      <a:pt x="6294" y="4209"/>
                    </a:lnTo>
                    <a:lnTo>
                      <a:pt x="6231" y="4197"/>
                    </a:lnTo>
                    <a:lnTo>
                      <a:pt x="6173" y="4188"/>
                    </a:lnTo>
                    <a:lnTo>
                      <a:pt x="6118" y="4180"/>
                    </a:lnTo>
                    <a:lnTo>
                      <a:pt x="6073" y="4176"/>
                    </a:lnTo>
                    <a:lnTo>
                      <a:pt x="6022" y="4176"/>
                    </a:lnTo>
                    <a:lnTo>
                      <a:pt x="5963" y="4176"/>
                    </a:lnTo>
                    <a:lnTo>
                      <a:pt x="5893" y="4180"/>
                    </a:lnTo>
                    <a:lnTo>
                      <a:pt x="5814" y="4184"/>
                    </a:lnTo>
                    <a:lnTo>
                      <a:pt x="5730" y="4184"/>
                    </a:lnTo>
                    <a:lnTo>
                      <a:pt x="5642" y="4180"/>
                    </a:lnTo>
                    <a:lnTo>
                      <a:pt x="5550" y="4168"/>
                    </a:lnTo>
                    <a:lnTo>
                      <a:pt x="5458" y="4147"/>
                    </a:lnTo>
                    <a:lnTo>
                      <a:pt x="5366" y="4113"/>
                    </a:lnTo>
                    <a:lnTo>
                      <a:pt x="5278" y="4067"/>
                    </a:lnTo>
                    <a:lnTo>
                      <a:pt x="5229" y="4038"/>
                    </a:lnTo>
                    <a:lnTo>
                      <a:pt x="5186" y="4009"/>
                    </a:lnTo>
                    <a:lnTo>
                      <a:pt x="5145" y="3980"/>
                    </a:lnTo>
                    <a:lnTo>
                      <a:pt x="5103" y="3955"/>
                    </a:lnTo>
                    <a:lnTo>
                      <a:pt x="5057" y="3934"/>
                    </a:lnTo>
                    <a:lnTo>
                      <a:pt x="5007" y="3913"/>
                    </a:lnTo>
                    <a:lnTo>
                      <a:pt x="4953" y="3900"/>
                    </a:lnTo>
                    <a:lnTo>
                      <a:pt x="4890" y="3888"/>
                    </a:lnTo>
                    <a:lnTo>
                      <a:pt x="4814" y="3888"/>
                    </a:lnTo>
                    <a:lnTo>
                      <a:pt x="4727" y="3888"/>
                    </a:lnTo>
                    <a:lnTo>
                      <a:pt x="4677" y="3892"/>
                    </a:lnTo>
                    <a:lnTo>
                      <a:pt x="4635" y="3900"/>
                    </a:lnTo>
                    <a:lnTo>
                      <a:pt x="4597" y="3913"/>
                    </a:lnTo>
                    <a:lnTo>
                      <a:pt x="4564" y="3922"/>
                    </a:lnTo>
                    <a:lnTo>
                      <a:pt x="4534" y="3934"/>
                    </a:lnTo>
                    <a:lnTo>
                      <a:pt x="4505" y="3947"/>
                    </a:lnTo>
                    <a:lnTo>
                      <a:pt x="4476" y="3959"/>
                    </a:lnTo>
                    <a:lnTo>
                      <a:pt x="4447" y="3971"/>
                    </a:lnTo>
                    <a:lnTo>
                      <a:pt x="4418" y="3980"/>
                    </a:lnTo>
                    <a:lnTo>
                      <a:pt x="4385" y="3988"/>
                    </a:lnTo>
                    <a:lnTo>
                      <a:pt x="4346" y="3992"/>
                    </a:lnTo>
                    <a:lnTo>
                      <a:pt x="4301" y="3988"/>
                    </a:lnTo>
                    <a:lnTo>
                      <a:pt x="4250" y="3984"/>
                    </a:lnTo>
                    <a:lnTo>
                      <a:pt x="4201" y="3967"/>
                    </a:lnTo>
                    <a:lnTo>
                      <a:pt x="4146" y="3951"/>
                    </a:lnTo>
                    <a:lnTo>
                      <a:pt x="4092" y="3926"/>
                    </a:lnTo>
                    <a:lnTo>
                      <a:pt x="4037" y="3892"/>
                    </a:lnTo>
                    <a:lnTo>
                      <a:pt x="3983" y="3855"/>
                    </a:lnTo>
                    <a:lnTo>
                      <a:pt x="3933" y="3809"/>
                    </a:lnTo>
                    <a:lnTo>
                      <a:pt x="3891" y="3758"/>
                    </a:lnTo>
                    <a:lnTo>
                      <a:pt x="3874" y="3738"/>
                    </a:lnTo>
                    <a:lnTo>
                      <a:pt x="3862" y="3713"/>
                    </a:lnTo>
                    <a:lnTo>
                      <a:pt x="3849" y="3684"/>
                    </a:lnTo>
                    <a:lnTo>
                      <a:pt x="3841" y="3650"/>
                    </a:lnTo>
                    <a:lnTo>
                      <a:pt x="3833" y="3617"/>
                    </a:lnTo>
                    <a:lnTo>
                      <a:pt x="3833" y="3584"/>
                    </a:lnTo>
                    <a:lnTo>
                      <a:pt x="3833" y="3554"/>
                    </a:lnTo>
                    <a:lnTo>
                      <a:pt x="3841" y="3525"/>
                    </a:lnTo>
                    <a:lnTo>
                      <a:pt x="3858" y="3500"/>
                    </a:lnTo>
                    <a:lnTo>
                      <a:pt x="3882" y="3484"/>
                    </a:lnTo>
                    <a:lnTo>
                      <a:pt x="3878" y="3484"/>
                    </a:lnTo>
                    <a:lnTo>
                      <a:pt x="3862" y="3492"/>
                    </a:lnTo>
                    <a:lnTo>
                      <a:pt x="3845" y="3508"/>
                    </a:lnTo>
                    <a:lnTo>
                      <a:pt x="3824" y="3525"/>
                    </a:lnTo>
                    <a:lnTo>
                      <a:pt x="3808" y="3554"/>
                    </a:lnTo>
                    <a:lnTo>
                      <a:pt x="3795" y="3592"/>
                    </a:lnTo>
                    <a:lnTo>
                      <a:pt x="3786" y="3638"/>
                    </a:lnTo>
                    <a:lnTo>
                      <a:pt x="3795" y="3692"/>
                    </a:lnTo>
                    <a:lnTo>
                      <a:pt x="3812" y="3754"/>
                    </a:lnTo>
                    <a:lnTo>
                      <a:pt x="3849" y="3830"/>
                    </a:lnTo>
                    <a:lnTo>
                      <a:pt x="3895" y="3904"/>
                    </a:lnTo>
                    <a:lnTo>
                      <a:pt x="3937" y="3955"/>
                    </a:lnTo>
                    <a:lnTo>
                      <a:pt x="3978" y="3996"/>
                    </a:lnTo>
                    <a:lnTo>
                      <a:pt x="4013" y="4021"/>
                    </a:lnTo>
                    <a:lnTo>
                      <a:pt x="4046" y="4043"/>
                    </a:lnTo>
                    <a:lnTo>
                      <a:pt x="4070" y="4059"/>
                    </a:lnTo>
                    <a:lnTo>
                      <a:pt x="4096" y="4072"/>
                    </a:lnTo>
                    <a:lnTo>
                      <a:pt x="4113" y="4088"/>
                    </a:lnTo>
                    <a:lnTo>
                      <a:pt x="4121" y="4109"/>
                    </a:lnTo>
                    <a:lnTo>
                      <a:pt x="4129" y="4138"/>
                    </a:lnTo>
                    <a:lnTo>
                      <a:pt x="4125" y="4172"/>
                    </a:lnTo>
                    <a:lnTo>
                      <a:pt x="4121" y="4201"/>
                    </a:lnTo>
                    <a:lnTo>
                      <a:pt x="4113" y="4226"/>
                    </a:lnTo>
                    <a:lnTo>
                      <a:pt x="4104" y="4246"/>
                    </a:lnTo>
                    <a:lnTo>
                      <a:pt x="4087" y="4264"/>
                    </a:lnTo>
                    <a:lnTo>
                      <a:pt x="4070" y="4280"/>
                    </a:lnTo>
                    <a:lnTo>
                      <a:pt x="4050" y="4297"/>
                    </a:lnTo>
                    <a:lnTo>
                      <a:pt x="4029" y="4309"/>
                    </a:lnTo>
                    <a:lnTo>
                      <a:pt x="4004" y="4322"/>
                    </a:lnTo>
                    <a:lnTo>
                      <a:pt x="3983" y="4330"/>
                    </a:lnTo>
                    <a:lnTo>
                      <a:pt x="3954" y="4342"/>
                    </a:lnTo>
                    <a:lnTo>
                      <a:pt x="3929" y="4355"/>
                    </a:lnTo>
                    <a:lnTo>
                      <a:pt x="3899" y="4367"/>
                    </a:lnTo>
                    <a:lnTo>
                      <a:pt x="3866" y="4381"/>
                    </a:lnTo>
                    <a:lnTo>
                      <a:pt x="3837" y="4389"/>
                    </a:lnTo>
                    <a:lnTo>
                      <a:pt x="3803" y="4397"/>
                    </a:lnTo>
                    <a:lnTo>
                      <a:pt x="3770" y="4405"/>
                    </a:lnTo>
                    <a:lnTo>
                      <a:pt x="3737" y="4414"/>
                    </a:lnTo>
                    <a:lnTo>
                      <a:pt x="3703" y="4418"/>
                    </a:lnTo>
                    <a:lnTo>
                      <a:pt x="3669" y="4422"/>
                    </a:lnTo>
                    <a:lnTo>
                      <a:pt x="3624" y="4426"/>
                    </a:lnTo>
                    <a:lnTo>
                      <a:pt x="3578" y="4426"/>
                    </a:lnTo>
                    <a:lnTo>
                      <a:pt x="3540" y="4430"/>
                    </a:lnTo>
                    <a:lnTo>
                      <a:pt x="3502" y="4430"/>
                    </a:lnTo>
                    <a:lnTo>
                      <a:pt x="3469" y="4426"/>
                    </a:lnTo>
                    <a:lnTo>
                      <a:pt x="3436" y="4426"/>
                    </a:lnTo>
                    <a:lnTo>
                      <a:pt x="3406" y="4418"/>
                    </a:lnTo>
                    <a:lnTo>
                      <a:pt x="3381" y="4414"/>
                    </a:lnTo>
                    <a:lnTo>
                      <a:pt x="3361" y="4401"/>
                    </a:lnTo>
                    <a:lnTo>
                      <a:pt x="3340" y="4389"/>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68" name="Freeform 96"/>
              <p:cNvSpPr>
                <a:spLocks/>
              </p:cNvSpPr>
              <p:nvPr/>
            </p:nvSpPr>
            <p:spPr bwMode="auto">
              <a:xfrm>
                <a:off x="1725" y="1803"/>
                <a:ext cx="58" cy="88"/>
              </a:xfrm>
              <a:custGeom>
                <a:avLst/>
                <a:gdLst>
                  <a:gd name="T0" fmla="*/ 1028 w 1864"/>
                  <a:gd name="T1" fmla="*/ 1623 h 2795"/>
                  <a:gd name="T2" fmla="*/ 1124 w 1864"/>
                  <a:gd name="T3" fmla="*/ 1368 h 2795"/>
                  <a:gd name="T4" fmla="*/ 1320 w 1864"/>
                  <a:gd name="T5" fmla="*/ 1131 h 2795"/>
                  <a:gd name="T6" fmla="*/ 1391 w 1864"/>
                  <a:gd name="T7" fmla="*/ 1072 h 2795"/>
                  <a:gd name="T8" fmla="*/ 1512 w 1864"/>
                  <a:gd name="T9" fmla="*/ 988 h 2795"/>
                  <a:gd name="T10" fmla="*/ 1604 w 1864"/>
                  <a:gd name="T11" fmla="*/ 959 h 2795"/>
                  <a:gd name="T12" fmla="*/ 1659 w 1864"/>
                  <a:gd name="T13" fmla="*/ 963 h 2795"/>
                  <a:gd name="T14" fmla="*/ 1788 w 1864"/>
                  <a:gd name="T15" fmla="*/ 888 h 2795"/>
                  <a:gd name="T16" fmla="*/ 1859 w 1864"/>
                  <a:gd name="T17" fmla="*/ 664 h 2795"/>
                  <a:gd name="T18" fmla="*/ 1859 w 1864"/>
                  <a:gd name="T19" fmla="*/ 488 h 2795"/>
                  <a:gd name="T20" fmla="*/ 1814 w 1864"/>
                  <a:gd name="T21" fmla="*/ 668 h 2795"/>
                  <a:gd name="T22" fmla="*/ 1726 w 1864"/>
                  <a:gd name="T23" fmla="*/ 814 h 2795"/>
                  <a:gd name="T24" fmla="*/ 1596 w 1864"/>
                  <a:gd name="T25" fmla="*/ 830 h 2795"/>
                  <a:gd name="T26" fmla="*/ 1522 w 1864"/>
                  <a:gd name="T27" fmla="*/ 697 h 2795"/>
                  <a:gd name="T28" fmla="*/ 1475 w 1864"/>
                  <a:gd name="T29" fmla="*/ 459 h 2795"/>
                  <a:gd name="T30" fmla="*/ 1291 w 1864"/>
                  <a:gd name="T31" fmla="*/ 138 h 2795"/>
                  <a:gd name="T32" fmla="*/ 995 w 1864"/>
                  <a:gd name="T33" fmla="*/ 13 h 2795"/>
                  <a:gd name="T34" fmla="*/ 927 w 1864"/>
                  <a:gd name="T35" fmla="*/ 4 h 2795"/>
                  <a:gd name="T36" fmla="*/ 1107 w 1864"/>
                  <a:gd name="T37" fmla="*/ 79 h 2795"/>
                  <a:gd name="T38" fmla="*/ 1266 w 1864"/>
                  <a:gd name="T39" fmla="*/ 238 h 2795"/>
                  <a:gd name="T40" fmla="*/ 1329 w 1864"/>
                  <a:gd name="T41" fmla="*/ 351 h 2795"/>
                  <a:gd name="T42" fmla="*/ 1400 w 1864"/>
                  <a:gd name="T43" fmla="*/ 572 h 2795"/>
                  <a:gd name="T44" fmla="*/ 1383 w 1864"/>
                  <a:gd name="T45" fmla="*/ 801 h 2795"/>
                  <a:gd name="T46" fmla="*/ 1334 w 1864"/>
                  <a:gd name="T47" fmla="*/ 893 h 2795"/>
                  <a:gd name="T48" fmla="*/ 1195 w 1864"/>
                  <a:gd name="T49" fmla="*/ 1035 h 2795"/>
                  <a:gd name="T50" fmla="*/ 986 w 1864"/>
                  <a:gd name="T51" fmla="*/ 1189 h 2795"/>
                  <a:gd name="T52" fmla="*/ 840 w 1864"/>
                  <a:gd name="T53" fmla="*/ 1447 h 2795"/>
                  <a:gd name="T54" fmla="*/ 848 w 1864"/>
                  <a:gd name="T55" fmla="*/ 1764 h 2795"/>
                  <a:gd name="T56" fmla="*/ 815 w 1864"/>
                  <a:gd name="T57" fmla="*/ 1860 h 2795"/>
                  <a:gd name="T58" fmla="*/ 677 w 1864"/>
                  <a:gd name="T59" fmla="*/ 1956 h 2795"/>
                  <a:gd name="T60" fmla="*/ 498 w 1864"/>
                  <a:gd name="T61" fmla="*/ 2110 h 2795"/>
                  <a:gd name="T62" fmla="*/ 384 w 1864"/>
                  <a:gd name="T63" fmla="*/ 2198 h 2795"/>
                  <a:gd name="T64" fmla="*/ 201 w 1864"/>
                  <a:gd name="T65" fmla="*/ 2173 h 2795"/>
                  <a:gd name="T66" fmla="*/ 71 w 1864"/>
                  <a:gd name="T67" fmla="*/ 1981 h 2795"/>
                  <a:gd name="T68" fmla="*/ 25 w 1864"/>
                  <a:gd name="T69" fmla="*/ 1801 h 2795"/>
                  <a:gd name="T70" fmla="*/ 0 w 1864"/>
                  <a:gd name="T71" fmla="*/ 1940 h 2795"/>
                  <a:gd name="T72" fmla="*/ 25 w 1864"/>
                  <a:gd name="T73" fmla="*/ 2139 h 2795"/>
                  <a:gd name="T74" fmla="*/ 113 w 1864"/>
                  <a:gd name="T75" fmla="*/ 2286 h 2795"/>
                  <a:gd name="T76" fmla="*/ 218 w 1864"/>
                  <a:gd name="T77" fmla="*/ 2336 h 2795"/>
                  <a:gd name="T78" fmla="*/ 318 w 1864"/>
                  <a:gd name="T79" fmla="*/ 2382 h 2795"/>
                  <a:gd name="T80" fmla="*/ 380 w 1864"/>
                  <a:gd name="T81" fmla="*/ 2481 h 2795"/>
                  <a:gd name="T82" fmla="*/ 422 w 1864"/>
                  <a:gd name="T83" fmla="*/ 2590 h 2795"/>
                  <a:gd name="T84" fmla="*/ 489 w 1864"/>
                  <a:gd name="T85" fmla="*/ 2682 h 2795"/>
                  <a:gd name="T86" fmla="*/ 564 w 1864"/>
                  <a:gd name="T87" fmla="*/ 2741 h 2795"/>
                  <a:gd name="T88" fmla="*/ 647 w 1864"/>
                  <a:gd name="T89" fmla="*/ 2786 h 2795"/>
                  <a:gd name="T90" fmla="*/ 598 w 1864"/>
                  <a:gd name="T91" fmla="*/ 2737 h 2795"/>
                  <a:gd name="T92" fmla="*/ 455 w 1864"/>
                  <a:gd name="T93" fmla="*/ 2524 h 2795"/>
                  <a:gd name="T94" fmla="*/ 547 w 1864"/>
                  <a:gd name="T95" fmla="*/ 2227 h 2795"/>
                  <a:gd name="T96" fmla="*/ 727 w 1864"/>
                  <a:gd name="T97" fmla="*/ 2077 h 2795"/>
                  <a:gd name="T98" fmla="*/ 919 w 1864"/>
                  <a:gd name="T99" fmla="*/ 2053 h 2795"/>
                  <a:gd name="T100" fmla="*/ 1170 w 1864"/>
                  <a:gd name="T101" fmla="*/ 2027 h 2795"/>
                  <a:gd name="T102" fmla="*/ 1387 w 1864"/>
                  <a:gd name="T103" fmla="*/ 1944 h 2795"/>
                  <a:gd name="T104" fmla="*/ 1471 w 1864"/>
                  <a:gd name="T105" fmla="*/ 1801 h 2795"/>
                  <a:gd name="T106" fmla="*/ 1342 w 1864"/>
                  <a:gd name="T107" fmla="*/ 1848 h 2795"/>
                  <a:gd name="T108" fmla="*/ 1150 w 1864"/>
                  <a:gd name="T109" fmla="*/ 1827 h 2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64" h="2795">
                    <a:moveTo>
                      <a:pt x="1107" y="1793"/>
                    </a:moveTo>
                    <a:lnTo>
                      <a:pt x="1066" y="1739"/>
                    </a:lnTo>
                    <a:lnTo>
                      <a:pt x="1040" y="1681"/>
                    </a:lnTo>
                    <a:lnTo>
                      <a:pt x="1028" y="1623"/>
                    </a:lnTo>
                    <a:lnTo>
                      <a:pt x="1032" y="1564"/>
                    </a:lnTo>
                    <a:lnTo>
                      <a:pt x="1049" y="1502"/>
                    </a:lnTo>
                    <a:lnTo>
                      <a:pt x="1078" y="1435"/>
                    </a:lnTo>
                    <a:lnTo>
                      <a:pt x="1124" y="1368"/>
                    </a:lnTo>
                    <a:lnTo>
                      <a:pt x="1179" y="1293"/>
                    </a:lnTo>
                    <a:lnTo>
                      <a:pt x="1242" y="1218"/>
                    </a:lnTo>
                    <a:lnTo>
                      <a:pt x="1316" y="1135"/>
                    </a:lnTo>
                    <a:lnTo>
                      <a:pt x="1320" y="1131"/>
                    </a:lnTo>
                    <a:lnTo>
                      <a:pt x="1334" y="1123"/>
                    </a:lnTo>
                    <a:lnTo>
                      <a:pt x="1346" y="1109"/>
                    </a:lnTo>
                    <a:lnTo>
                      <a:pt x="1367" y="1093"/>
                    </a:lnTo>
                    <a:lnTo>
                      <a:pt x="1391" y="1072"/>
                    </a:lnTo>
                    <a:lnTo>
                      <a:pt x="1421" y="1051"/>
                    </a:lnTo>
                    <a:lnTo>
                      <a:pt x="1450" y="1031"/>
                    </a:lnTo>
                    <a:lnTo>
                      <a:pt x="1479" y="1010"/>
                    </a:lnTo>
                    <a:lnTo>
                      <a:pt x="1512" y="988"/>
                    </a:lnTo>
                    <a:lnTo>
                      <a:pt x="1542" y="972"/>
                    </a:lnTo>
                    <a:lnTo>
                      <a:pt x="1567" y="963"/>
                    </a:lnTo>
                    <a:lnTo>
                      <a:pt x="1588" y="959"/>
                    </a:lnTo>
                    <a:lnTo>
                      <a:pt x="1604" y="959"/>
                    </a:lnTo>
                    <a:lnTo>
                      <a:pt x="1618" y="963"/>
                    </a:lnTo>
                    <a:lnTo>
                      <a:pt x="1630" y="963"/>
                    </a:lnTo>
                    <a:lnTo>
                      <a:pt x="1642" y="968"/>
                    </a:lnTo>
                    <a:lnTo>
                      <a:pt x="1659" y="963"/>
                    </a:lnTo>
                    <a:lnTo>
                      <a:pt x="1684" y="959"/>
                    </a:lnTo>
                    <a:lnTo>
                      <a:pt x="1714" y="947"/>
                    </a:lnTo>
                    <a:lnTo>
                      <a:pt x="1751" y="922"/>
                    </a:lnTo>
                    <a:lnTo>
                      <a:pt x="1788" y="888"/>
                    </a:lnTo>
                    <a:lnTo>
                      <a:pt x="1818" y="838"/>
                    </a:lnTo>
                    <a:lnTo>
                      <a:pt x="1839" y="785"/>
                    </a:lnTo>
                    <a:lnTo>
                      <a:pt x="1851" y="726"/>
                    </a:lnTo>
                    <a:lnTo>
                      <a:pt x="1859" y="664"/>
                    </a:lnTo>
                    <a:lnTo>
                      <a:pt x="1864" y="609"/>
                    </a:lnTo>
                    <a:lnTo>
                      <a:pt x="1864" y="555"/>
                    </a:lnTo>
                    <a:lnTo>
                      <a:pt x="1864" y="517"/>
                    </a:lnTo>
                    <a:lnTo>
                      <a:pt x="1859" y="488"/>
                    </a:lnTo>
                    <a:lnTo>
                      <a:pt x="1859" y="480"/>
                    </a:lnTo>
                    <a:lnTo>
                      <a:pt x="1847" y="551"/>
                    </a:lnTo>
                    <a:lnTo>
                      <a:pt x="1831" y="613"/>
                    </a:lnTo>
                    <a:lnTo>
                      <a:pt x="1814" y="668"/>
                    </a:lnTo>
                    <a:lnTo>
                      <a:pt x="1797" y="717"/>
                    </a:lnTo>
                    <a:lnTo>
                      <a:pt x="1776" y="755"/>
                    </a:lnTo>
                    <a:lnTo>
                      <a:pt x="1755" y="789"/>
                    </a:lnTo>
                    <a:lnTo>
                      <a:pt x="1726" y="814"/>
                    </a:lnTo>
                    <a:lnTo>
                      <a:pt x="1696" y="830"/>
                    </a:lnTo>
                    <a:lnTo>
                      <a:pt x="1667" y="838"/>
                    </a:lnTo>
                    <a:lnTo>
                      <a:pt x="1630" y="838"/>
                    </a:lnTo>
                    <a:lnTo>
                      <a:pt x="1596" y="830"/>
                    </a:lnTo>
                    <a:lnTo>
                      <a:pt x="1567" y="809"/>
                    </a:lnTo>
                    <a:lnTo>
                      <a:pt x="1546" y="780"/>
                    </a:lnTo>
                    <a:lnTo>
                      <a:pt x="1534" y="742"/>
                    </a:lnTo>
                    <a:lnTo>
                      <a:pt x="1522" y="697"/>
                    </a:lnTo>
                    <a:lnTo>
                      <a:pt x="1508" y="642"/>
                    </a:lnTo>
                    <a:lnTo>
                      <a:pt x="1500" y="588"/>
                    </a:lnTo>
                    <a:lnTo>
                      <a:pt x="1487" y="525"/>
                    </a:lnTo>
                    <a:lnTo>
                      <a:pt x="1475" y="459"/>
                    </a:lnTo>
                    <a:lnTo>
                      <a:pt x="1459" y="388"/>
                    </a:lnTo>
                    <a:lnTo>
                      <a:pt x="1416" y="288"/>
                    </a:lnTo>
                    <a:lnTo>
                      <a:pt x="1358" y="205"/>
                    </a:lnTo>
                    <a:lnTo>
                      <a:pt x="1291" y="138"/>
                    </a:lnTo>
                    <a:lnTo>
                      <a:pt x="1212" y="87"/>
                    </a:lnTo>
                    <a:lnTo>
                      <a:pt x="1136" y="54"/>
                    </a:lnTo>
                    <a:lnTo>
                      <a:pt x="1062" y="29"/>
                    </a:lnTo>
                    <a:lnTo>
                      <a:pt x="995" y="13"/>
                    </a:lnTo>
                    <a:lnTo>
                      <a:pt x="940" y="4"/>
                    </a:lnTo>
                    <a:lnTo>
                      <a:pt x="903" y="0"/>
                    </a:lnTo>
                    <a:lnTo>
                      <a:pt x="890" y="0"/>
                    </a:lnTo>
                    <a:lnTo>
                      <a:pt x="927" y="4"/>
                    </a:lnTo>
                    <a:lnTo>
                      <a:pt x="970" y="13"/>
                    </a:lnTo>
                    <a:lnTo>
                      <a:pt x="1015" y="29"/>
                    </a:lnTo>
                    <a:lnTo>
                      <a:pt x="1062" y="50"/>
                    </a:lnTo>
                    <a:lnTo>
                      <a:pt x="1107" y="79"/>
                    </a:lnTo>
                    <a:lnTo>
                      <a:pt x="1154" y="113"/>
                    </a:lnTo>
                    <a:lnTo>
                      <a:pt x="1195" y="150"/>
                    </a:lnTo>
                    <a:lnTo>
                      <a:pt x="1233" y="191"/>
                    </a:lnTo>
                    <a:lnTo>
                      <a:pt x="1266" y="238"/>
                    </a:lnTo>
                    <a:lnTo>
                      <a:pt x="1291" y="292"/>
                    </a:lnTo>
                    <a:lnTo>
                      <a:pt x="1295" y="296"/>
                    </a:lnTo>
                    <a:lnTo>
                      <a:pt x="1308" y="317"/>
                    </a:lnTo>
                    <a:lnTo>
                      <a:pt x="1329" y="351"/>
                    </a:lnTo>
                    <a:lnTo>
                      <a:pt x="1350" y="392"/>
                    </a:lnTo>
                    <a:lnTo>
                      <a:pt x="1371" y="447"/>
                    </a:lnTo>
                    <a:lnTo>
                      <a:pt x="1387" y="505"/>
                    </a:lnTo>
                    <a:lnTo>
                      <a:pt x="1400" y="572"/>
                    </a:lnTo>
                    <a:lnTo>
                      <a:pt x="1408" y="642"/>
                    </a:lnTo>
                    <a:lnTo>
                      <a:pt x="1404" y="717"/>
                    </a:lnTo>
                    <a:lnTo>
                      <a:pt x="1387" y="797"/>
                    </a:lnTo>
                    <a:lnTo>
                      <a:pt x="1383" y="801"/>
                    </a:lnTo>
                    <a:lnTo>
                      <a:pt x="1379" y="814"/>
                    </a:lnTo>
                    <a:lnTo>
                      <a:pt x="1367" y="834"/>
                    </a:lnTo>
                    <a:lnTo>
                      <a:pt x="1354" y="863"/>
                    </a:lnTo>
                    <a:lnTo>
                      <a:pt x="1334" y="893"/>
                    </a:lnTo>
                    <a:lnTo>
                      <a:pt x="1308" y="926"/>
                    </a:lnTo>
                    <a:lnTo>
                      <a:pt x="1275" y="963"/>
                    </a:lnTo>
                    <a:lnTo>
                      <a:pt x="1237" y="1001"/>
                    </a:lnTo>
                    <a:lnTo>
                      <a:pt x="1195" y="1035"/>
                    </a:lnTo>
                    <a:lnTo>
                      <a:pt x="1145" y="1068"/>
                    </a:lnTo>
                    <a:lnTo>
                      <a:pt x="1091" y="1101"/>
                    </a:lnTo>
                    <a:lnTo>
                      <a:pt x="1036" y="1143"/>
                    </a:lnTo>
                    <a:lnTo>
                      <a:pt x="986" y="1189"/>
                    </a:lnTo>
                    <a:lnTo>
                      <a:pt x="940" y="1243"/>
                    </a:lnTo>
                    <a:lnTo>
                      <a:pt x="899" y="1301"/>
                    </a:lnTo>
                    <a:lnTo>
                      <a:pt x="865" y="1368"/>
                    </a:lnTo>
                    <a:lnTo>
                      <a:pt x="840" y="1447"/>
                    </a:lnTo>
                    <a:lnTo>
                      <a:pt x="827" y="1531"/>
                    </a:lnTo>
                    <a:lnTo>
                      <a:pt x="827" y="1623"/>
                    </a:lnTo>
                    <a:lnTo>
                      <a:pt x="844" y="1723"/>
                    </a:lnTo>
                    <a:lnTo>
                      <a:pt x="848" y="1764"/>
                    </a:lnTo>
                    <a:lnTo>
                      <a:pt x="848" y="1793"/>
                    </a:lnTo>
                    <a:lnTo>
                      <a:pt x="844" y="1819"/>
                    </a:lnTo>
                    <a:lnTo>
                      <a:pt x="831" y="1840"/>
                    </a:lnTo>
                    <a:lnTo>
                      <a:pt x="815" y="1860"/>
                    </a:lnTo>
                    <a:lnTo>
                      <a:pt x="790" y="1881"/>
                    </a:lnTo>
                    <a:lnTo>
                      <a:pt x="760" y="1902"/>
                    </a:lnTo>
                    <a:lnTo>
                      <a:pt x="719" y="1928"/>
                    </a:lnTo>
                    <a:lnTo>
                      <a:pt x="677" y="1956"/>
                    </a:lnTo>
                    <a:lnTo>
                      <a:pt x="623" y="1994"/>
                    </a:lnTo>
                    <a:lnTo>
                      <a:pt x="572" y="2040"/>
                    </a:lnTo>
                    <a:lnTo>
                      <a:pt x="531" y="2077"/>
                    </a:lnTo>
                    <a:lnTo>
                      <a:pt x="498" y="2110"/>
                    </a:lnTo>
                    <a:lnTo>
                      <a:pt x="468" y="2139"/>
                    </a:lnTo>
                    <a:lnTo>
                      <a:pt x="443" y="2165"/>
                    </a:lnTo>
                    <a:lnTo>
                      <a:pt x="414" y="2186"/>
                    </a:lnTo>
                    <a:lnTo>
                      <a:pt x="384" y="2198"/>
                    </a:lnTo>
                    <a:lnTo>
                      <a:pt x="347" y="2202"/>
                    </a:lnTo>
                    <a:lnTo>
                      <a:pt x="301" y="2202"/>
                    </a:lnTo>
                    <a:lnTo>
                      <a:pt x="246" y="2194"/>
                    </a:lnTo>
                    <a:lnTo>
                      <a:pt x="201" y="2173"/>
                    </a:lnTo>
                    <a:lnTo>
                      <a:pt x="159" y="2139"/>
                    </a:lnTo>
                    <a:lnTo>
                      <a:pt x="126" y="2094"/>
                    </a:lnTo>
                    <a:lnTo>
                      <a:pt x="96" y="2040"/>
                    </a:lnTo>
                    <a:lnTo>
                      <a:pt x="71" y="1981"/>
                    </a:lnTo>
                    <a:lnTo>
                      <a:pt x="54" y="1923"/>
                    </a:lnTo>
                    <a:lnTo>
                      <a:pt x="38" y="1873"/>
                    </a:lnTo>
                    <a:lnTo>
                      <a:pt x="29" y="1831"/>
                    </a:lnTo>
                    <a:lnTo>
                      <a:pt x="25" y="1801"/>
                    </a:lnTo>
                    <a:lnTo>
                      <a:pt x="21" y="1793"/>
                    </a:lnTo>
                    <a:lnTo>
                      <a:pt x="13" y="1840"/>
                    </a:lnTo>
                    <a:lnTo>
                      <a:pt x="4" y="1889"/>
                    </a:lnTo>
                    <a:lnTo>
                      <a:pt x="0" y="1940"/>
                    </a:lnTo>
                    <a:lnTo>
                      <a:pt x="0" y="1994"/>
                    </a:lnTo>
                    <a:lnTo>
                      <a:pt x="4" y="2044"/>
                    </a:lnTo>
                    <a:lnTo>
                      <a:pt x="13" y="2094"/>
                    </a:lnTo>
                    <a:lnTo>
                      <a:pt x="25" y="2139"/>
                    </a:lnTo>
                    <a:lnTo>
                      <a:pt x="42" y="2186"/>
                    </a:lnTo>
                    <a:lnTo>
                      <a:pt x="63" y="2227"/>
                    </a:lnTo>
                    <a:lnTo>
                      <a:pt x="92" y="2265"/>
                    </a:lnTo>
                    <a:lnTo>
                      <a:pt x="113" y="2286"/>
                    </a:lnTo>
                    <a:lnTo>
                      <a:pt x="134" y="2303"/>
                    </a:lnTo>
                    <a:lnTo>
                      <a:pt x="159" y="2315"/>
                    </a:lnTo>
                    <a:lnTo>
                      <a:pt x="188" y="2323"/>
                    </a:lnTo>
                    <a:lnTo>
                      <a:pt x="218" y="2336"/>
                    </a:lnTo>
                    <a:lnTo>
                      <a:pt x="242" y="2344"/>
                    </a:lnTo>
                    <a:lnTo>
                      <a:pt x="271" y="2352"/>
                    </a:lnTo>
                    <a:lnTo>
                      <a:pt x="297" y="2365"/>
                    </a:lnTo>
                    <a:lnTo>
                      <a:pt x="318" y="2382"/>
                    </a:lnTo>
                    <a:lnTo>
                      <a:pt x="338" y="2403"/>
                    </a:lnTo>
                    <a:lnTo>
                      <a:pt x="355" y="2428"/>
                    </a:lnTo>
                    <a:lnTo>
                      <a:pt x="367" y="2457"/>
                    </a:lnTo>
                    <a:lnTo>
                      <a:pt x="380" y="2481"/>
                    </a:lnTo>
                    <a:lnTo>
                      <a:pt x="389" y="2511"/>
                    </a:lnTo>
                    <a:lnTo>
                      <a:pt x="397" y="2536"/>
                    </a:lnTo>
                    <a:lnTo>
                      <a:pt x="410" y="2565"/>
                    </a:lnTo>
                    <a:lnTo>
                      <a:pt x="422" y="2590"/>
                    </a:lnTo>
                    <a:lnTo>
                      <a:pt x="435" y="2620"/>
                    </a:lnTo>
                    <a:lnTo>
                      <a:pt x="451" y="2645"/>
                    </a:lnTo>
                    <a:lnTo>
                      <a:pt x="476" y="2665"/>
                    </a:lnTo>
                    <a:lnTo>
                      <a:pt x="489" y="2682"/>
                    </a:lnTo>
                    <a:lnTo>
                      <a:pt x="506" y="2694"/>
                    </a:lnTo>
                    <a:lnTo>
                      <a:pt x="527" y="2711"/>
                    </a:lnTo>
                    <a:lnTo>
                      <a:pt x="547" y="2728"/>
                    </a:lnTo>
                    <a:lnTo>
                      <a:pt x="564" y="2741"/>
                    </a:lnTo>
                    <a:lnTo>
                      <a:pt x="585" y="2757"/>
                    </a:lnTo>
                    <a:lnTo>
                      <a:pt x="606" y="2770"/>
                    </a:lnTo>
                    <a:lnTo>
                      <a:pt x="627" y="2778"/>
                    </a:lnTo>
                    <a:lnTo>
                      <a:pt x="647" y="2786"/>
                    </a:lnTo>
                    <a:lnTo>
                      <a:pt x="669" y="2795"/>
                    </a:lnTo>
                    <a:lnTo>
                      <a:pt x="660" y="2786"/>
                    </a:lnTo>
                    <a:lnTo>
                      <a:pt x="635" y="2770"/>
                    </a:lnTo>
                    <a:lnTo>
                      <a:pt x="598" y="2737"/>
                    </a:lnTo>
                    <a:lnTo>
                      <a:pt x="560" y="2698"/>
                    </a:lnTo>
                    <a:lnTo>
                      <a:pt x="518" y="2649"/>
                    </a:lnTo>
                    <a:lnTo>
                      <a:pt x="481" y="2590"/>
                    </a:lnTo>
                    <a:lnTo>
                      <a:pt x="455" y="2524"/>
                    </a:lnTo>
                    <a:lnTo>
                      <a:pt x="447" y="2452"/>
                    </a:lnTo>
                    <a:lnTo>
                      <a:pt x="459" y="2378"/>
                    </a:lnTo>
                    <a:lnTo>
                      <a:pt x="498" y="2299"/>
                    </a:lnTo>
                    <a:lnTo>
                      <a:pt x="547" y="2227"/>
                    </a:lnTo>
                    <a:lnTo>
                      <a:pt x="598" y="2169"/>
                    </a:lnTo>
                    <a:lnTo>
                      <a:pt x="639" y="2127"/>
                    </a:lnTo>
                    <a:lnTo>
                      <a:pt x="682" y="2098"/>
                    </a:lnTo>
                    <a:lnTo>
                      <a:pt x="727" y="2077"/>
                    </a:lnTo>
                    <a:lnTo>
                      <a:pt x="769" y="2061"/>
                    </a:lnTo>
                    <a:lnTo>
                      <a:pt x="815" y="2057"/>
                    </a:lnTo>
                    <a:lnTo>
                      <a:pt x="865" y="2053"/>
                    </a:lnTo>
                    <a:lnTo>
                      <a:pt x="919" y="2053"/>
                    </a:lnTo>
                    <a:lnTo>
                      <a:pt x="978" y="2048"/>
                    </a:lnTo>
                    <a:lnTo>
                      <a:pt x="1040" y="2044"/>
                    </a:lnTo>
                    <a:lnTo>
                      <a:pt x="1107" y="2040"/>
                    </a:lnTo>
                    <a:lnTo>
                      <a:pt x="1170" y="2027"/>
                    </a:lnTo>
                    <a:lnTo>
                      <a:pt x="1228" y="2014"/>
                    </a:lnTo>
                    <a:lnTo>
                      <a:pt x="1287" y="1998"/>
                    </a:lnTo>
                    <a:lnTo>
                      <a:pt x="1342" y="1973"/>
                    </a:lnTo>
                    <a:lnTo>
                      <a:pt x="1387" y="1944"/>
                    </a:lnTo>
                    <a:lnTo>
                      <a:pt x="1430" y="1902"/>
                    </a:lnTo>
                    <a:lnTo>
                      <a:pt x="1459" y="1856"/>
                    </a:lnTo>
                    <a:lnTo>
                      <a:pt x="1479" y="1797"/>
                    </a:lnTo>
                    <a:lnTo>
                      <a:pt x="1471" y="1801"/>
                    </a:lnTo>
                    <a:lnTo>
                      <a:pt x="1454" y="1811"/>
                    </a:lnTo>
                    <a:lnTo>
                      <a:pt x="1425" y="1823"/>
                    </a:lnTo>
                    <a:lnTo>
                      <a:pt x="1387" y="1836"/>
                    </a:lnTo>
                    <a:lnTo>
                      <a:pt x="1342" y="1848"/>
                    </a:lnTo>
                    <a:lnTo>
                      <a:pt x="1295" y="1856"/>
                    </a:lnTo>
                    <a:lnTo>
                      <a:pt x="1246" y="1856"/>
                    </a:lnTo>
                    <a:lnTo>
                      <a:pt x="1199" y="1848"/>
                    </a:lnTo>
                    <a:lnTo>
                      <a:pt x="1150" y="1827"/>
                    </a:lnTo>
                    <a:lnTo>
                      <a:pt x="1107" y="1793"/>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69" name="Freeform 97"/>
              <p:cNvSpPr>
                <a:spLocks/>
              </p:cNvSpPr>
              <p:nvPr/>
            </p:nvSpPr>
            <p:spPr bwMode="auto">
              <a:xfrm>
                <a:off x="1725" y="1803"/>
                <a:ext cx="58" cy="88"/>
              </a:xfrm>
              <a:custGeom>
                <a:avLst/>
                <a:gdLst>
                  <a:gd name="T0" fmla="*/ 1028 w 1864"/>
                  <a:gd name="T1" fmla="*/ 1623 h 2795"/>
                  <a:gd name="T2" fmla="*/ 1124 w 1864"/>
                  <a:gd name="T3" fmla="*/ 1368 h 2795"/>
                  <a:gd name="T4" fmla="*/ 1320 w 1864"/>
                  <a:gd name="T5" fmla="*/ 1131 h 2795"/>
                  <a:gd name="T6" fmla="*/ 1391 w 1864"/>
                  <a:gd name="T7" fmla="*/ 1072 h 2795"/>
                  <a:gd name="T8" fmla="*/ 1512 w 1864"/>
                  <a:gd name="T9" fmla="*/ 988 h 2795"/>
                  <a:gd name="T10" fmla="*/ 1604 w 1864"/>
                  <a:gd name="T11" fmla="*/ 959 h 2795"/>
                  <a:gd name="T12" fmla="*/ 1659 w 1864"/>
                  <a:gd name="T13" fmla="*/ 963 h 2795"/>
                  <a:gd name="T14" fmla="*/ 1788 w 1864"/>
                  <a:gd name="T15" fmla="*/ 888 h 2795"/>
                  <a:gd name="T16" fmla="*/ 1859 w 1864"/>
                  <a:gd name="T17" fmla="*/ 664 h 2795"/>
                  <a:gd name="T18" fmla="*/ 1859 w 1864"/>
                  <a:gd name="T19" fmla="*/ 488 h 2795"/>
                  <a:gd name="T20" fmla="*/ 1814 w 1864"/>
                  <a:gd name="T21" fmla="*/ 668 h 2795"/>
                  <a:gd name="T22" fmla="*/ 1726 w 1864"/>
                  <a:gd name="T23" fmla="*/ 814 h 2795"/>
                  <a:gd name="T24" fmla="*/ 1596 w 1864"/>
                  <a:gd name="T25" fmla="*/ 830 h 2795"/>
                  <a:gd name="T26" fmla="*/ 1522 w 1864"/>
                  <a:gd name="T27" fmla="*/ 697 h 2795"/>
                  <a:gd name="T28" fmla="*/ 1475 w 1864"/>
                  <a:gd name="T29" fmla="*/ 459 h 2795"/>
                  <a:gd name="T30" fmla="*/ 1291 w 1864"/>
                  <a:gd name="T31" fmla="*/ 138 h 2795"/>
                  <a:gd name="T32" fmla="*/ 995 w 1864"/>
                  <a:gd name="T33" fmla="*/ 13 h 2795"/>
                  <a:gd name="T34" fmla="*/ 927 w 1864"/>
                  <a:gd name="T35" fmla="*/ 4 h 2795"/>
                  <a:gd name="T36" fmla="*/ 1107 w 1864"/>
                  <a:gd name="T37" fmla="*/ 79 h 2795"/>
                  <a:gd name="T38" fmla="*/ 1266 w 1864"/>
                  <a:gd name="T39" fmla="*/ 238 h 2795"/>
                  <a:gd name="T40" fmla="*/ 1329 w 1864"/>
                  <a:gd name="T41" fmla="*/ 351 h 2795"/>
                  <a:gd name="T42" fmla="*/ 1400 w 1864"/>
                  <a:gd name="T43" fmla="*/ 572 h 2795"/>
                  <a:gd name="T44" fmla="*/ 1383 w 1864"/>
                  <a:gd name="T45" fmla="*/ 801 h 2795"/>
                  <a:gd name="T46" fmla="*/ 1334 w 1864"/>
                  <a:gd name="T47" fmla="*/ 893 h 2795"/>
                  <a:gd name="T48" fmla="*/ 1195 w 1864"/>
                  <a:gd name="T49" fmla="*/ 1035 h 2795"/>
                  <a:gd name="T50" fmla="*/ 986 w 1864"/>
                  <a:gd name="T51" fmla="*/ 1189 h 2795"/>
                  <a:gd name="T52" fmla="*/ 840 w 1864"/>
                  <a:gd name="T53" fmla="*/ 1447 h 2795"/>
                  <a:gd name="T54" fmla="*/ 848 w 1864"/>
                  <a:gd name="T55" fmla="*/ 1764 h 2795"/>
                  <a:gd name="T56" fmla="*/ 815 w 1864"/>
                  <a:gd name="T57" fmla="*/ 1860 h 2795"/>
                  <a:gd name="T58" fmla="*/ 677 w 1864"/>
                  <a:gd name="T59" fmla="*/ 1956 h 2795"/>
                  <a:gd name="T60" fmla="*/ 498 w 1864"/>
                  <a:gd name="T61" fmla="*/ 2110 h 2795"/>
                  <a:gd name="T62" fmla="*/ 384 w 1864"/>
                  <a:gd name="T63" fmla="*/ 2198 h 2795"/>
                  <a:gd name="T64" fmla="*/ 201 w 1864"/>
                  <a:gd name="T65" fmla="*/ 2173 h 2795"/>
                  <a:gd name="T66" fmla="*/ 71 w 1864"/>
                  <a:gd name="T67" fmla="*/ 1981 h 2795"/>
                  <a:gd name="T68" fmla="*/ 25 w 1864"/>
                  <a:gd name="T69" fmla="*/ 1801 h 2795"/>
                  <a:gd name="T70" fmla="*/ 0 w 1864"/>
                  <a:gd name="T71" fmla="*/ 1940 h 2795"/>
                  <a:gd name="T72" fmla="*/ 25 w 1864"/>
                  <a:gd name="T73" fmla="*/ 2139 h 2795"/>
                  <a:gd name="T74" fmla="*/ 113 w 1864"/>
                  <a:gd name="T75" fmla="*/ 2286 h 2795"/>
                  <a:gd name="T76" fmla="*/ 218 w 1864"/>
                  <a:gd name="T77" fmla="*/ 2336 h 2795"/>
                  <a:gd name="T78" fmla="*/ 318 w 1864"/>
                  <a:gd name="T79" fmla="*/ 2382 h 2795"/>
                  <a:gd name="T80" fmla="*/ 380 w 1864"/>
                  <a:gd name="T81" fmla="*/ 2481 h 2795"/>
                  <a:gd name="T82" fmla="*/ 422 w 1864"/>
                  <a:gd name="T83" fmla="*/ 2590 h 2795"/>
                  <a:gd name="T84" fmla="*/ 489 w 1864"/>
                  <a:gd name="T85" fmla="*/ 2682 h 2795"/>
                  <a:gd name="T86" fmla="*/ 564 w 1864"/>
                  <a:gd name="T87" fmla="*/ 2741 h 2795"/>
                  <a:gd name="T88" fmla="*/ 647 w 1864"/>
                  <a:gd name="T89" fmla="*/ 2786 h 2795"/>
                  <a:gd name="T90" fmla="*/ 598 w 1864"/>
                  <a:gd name="T91" fmla="*/ 2737 h 2795"/>
                  <a:gd name="T92" fmla="*/ 455 w 1864"/>
                  <a:gd name="T93" fmla="*/ 2524 h 2795"/>
                  <a:gd name="T94" fmla="*/ 547 w 1864"/>
                  <a:gd name="T95" fmla="*/ 2227 h 2795"/>
                  <a:gd name="T96" fmla="*/ 727 w 1864"/>
                  <a:gd name="T97" fmla="*/ 2077 h 2795"/>
                  <a:gd name="T98" fmla="*/ 919 w 1864"/>
                  <a:gd name="T99" fmla="*/ 2053 h 2795"/>
                  <a:gd name="T100" fmla="*/ 1170 w 1864"/>
                  <a:gd name="T101" fmla="*/ 2027 h 2795"/>
                  <a:gd name="T102" fmla="*/ 1387 w 1864"/>
                  <a:gd name="T103" fmla="*/ 1944 h 2795"/>
                  <a:gd name="T104" fmla="*/ 1471 w 1864"/>
                  <a:gd name="T105" fmla="*/ 1801 h 2795"/>
                  <a:gd name="T106" fmla="*/ 1342 w 1864"/>
                  <a:gd name="T107" fmla="*/ 1848 h 2795"/>
                  <a:gd name="T108" fmla="*/ 1150 w 1864"/>
                  <a:gd name="T109" fmla="*/ 1827 h 2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64" h="2795">
                    <a:moveTo>
                      <a:pt x="1107" y="1793"/>
                    </a:moveTo>
                    <a:lnTo>
                      <a:pt x="1066" y="1739"/>
                    </a:lnTo>
                    <a:lnTo>
                      <a:pt x="1040" y="1681"/>
                    </a:lnTo>
                    <a:lnTo>
                      <a:pt x="1028" y="1623"/>
                    </a:lnTo>
                    <a:lnTo>
                      <a:pt x="1032" y="1564"/>
                    </a:lnTo>
                    <a:lnTo>
                      <a:pt x="1049" y="1502"/>
                    </a:lnTo>
                    <a:lnTo>
                      <a:pt x="1078" y="1435"/>
                    </a:lnTo>
                    <a:lnTo>
                      <a:pt x="1124" y="1368"/>
                    </a:lnTo>
                    <a:lnTo>
                      <a:pt x="1179" y="1293"/>
                    </a:lnTo>
                    <a:lnTo>
                      <a:pt x="1242" y="1218"/>
                    </a:lnTo>
                    <a:lnTo>
                      <a:pt x="1316" y="1135"/>
                    </a:lnTo>
                    <a:lnTo>
                      <a:pt x="1320" y="1131"/>
                    </a:lnTo>
                    <a:lnTo>
                      <a:pt x="1334" y="1123"/>
                    </a:lnTo>
                    <a:lnTo>
                      <a:pt x="1346" y="1109"/>
                    </a:lnTo>
                    <a:lnTo>
                      <a:pt x="1367" y="1093"/>
                    </a:lnTo>
                    <a:lnTo>
                      <a:pt x="1391" y="1072"/>
                    </a:lnTo>
                    <a:lnTo>
                      <a:pt x="1421" y="1051"/>
                    </a:lnTo>
                    <a:lnTo>
                      <a:pt x="1450" y="1031"/>
                    </a:lnTo>
                    <a:lnTo>
                      <a:pt x="1479" y="1010"/>
                    </a:lnTo>
                    <a:lnTo>
                      <a:pt x="1512" y="988"/>
                    </a:lnTo>
                    <a:lnTo>
                      <a:pt x="1542" y="972"/>
                    </a:lnTo>
                    <a:lnTo>
                      <a:pt x="1567" y="963"/>
                    </a:lnTo>
                    <a:lnTo>
                      <a:pt x="1588" y="959"/>
                    </a:lnTo>
                    <a:lnTo>
                      <a:pt x="1604" y="959"/>
                    </a:lnTo>
                    <a:lnTo>
                      <a:pt x="1618" y="963"/>
                    </a:lnTo>
                    <a:lnTo>
                      <a:pt x="1630" y="963"/>
                    </a:lnTo>
                    <a:lnTo>
                      <a:pt x="1642" y="968"/>
                    </a:lnTo>
                    <a:lnTo>
                      <a:pt x="1659" y="963"/>
                    </a:lnTo>
                    <a:lnTo>
                      <a:pt x="1684" y="959"/>
                    </a:lnTo>
                    <a:lnTo>
                      <a:pt x="1714" y="947"/>
                    </a:lnTo>
                    <a:lnTo>
                      <a:pt x="1751" y="922"/>
                    </a:lnTo>
                    <a:lnTo>
                      <a:pt x="1788" y="888"/>
                    </a:lnTo>
                    <a:lnTo>
                      <a:pt x="1818" y="838"/>
                    </a:lnTo>
                    <a:lnTo>
                      <a:pt x="1839" y="785"/>
                    </a:lnTo>
                    <a:lnTo>
                      <a:pt x="1851" y="726"/>
                    </a:lnTo>
                    <a:lnTo>
                      <a:pt x="1859" y="664"/>
                    </a:lnTo>
                    <a:lnTo>
                      <a:pt x="1864" y="609"/>
                    </a:lnTo>
                    <a:lnTo>
                      <a:pt x="1864" y="555"/>
                    </a:lnTo>
                    <a:lnTo>
                      <a:pt x="1864" y="517"/>
                    </a:lnTo>
                    <a:lnTo>
                      <a:pt x="1859" y="488"/>
                    </a:lnTo>
                    <a:lnTo>
                      <a:pt x="1859" y="480"/>
                    </a:lnTo>
                    <a:lnTo>
                      <a:pt x="1847" y="551"/>
                    </a:lnTo>
                    <a:lnTo>
                      <a:pt x="1831" y="613"/>
                    </a:lnTo>
                    <a:lnTo>
                      <a:pt x="1814" y="668"/>
                    </a:lnTo>
                    <a:lnTo>
                      <a:pt x="1797" y="717"/>
                    </a:lnTo>
                    <a:lnTo>
                      <a:pt x="1776" y="755"/>
                    </a:lnTo>
                    <a:lnTo>
                      <a:pt x="1755" y="789"/>
                    </a:lnTo>
                    <a:lnTo>
                      <a:pt x="1726" y="814"/>
                    </a:lnTo>
                    <a:lnTo>
                      <a:pt x="1696" y="830"/>
                    </a:lnTo>
                    <a:lnTo>
                      <a:pt x="1667" y="838"/>
                    </a:lnTo>
                    <a:lnTo>
                      <a:pt x="1630" y="838"/>
                    </a:lnTo>
                    <a:lnTo>
                      <a:pt x="1596" y="830"/>
                    </a:lnTo>
                    <a:lnTo>
                      <a:pt x="1567" y="809"/>
                    </a:lnTo>
                    <a:lnTo>
                      <a:pt x="1546" y="780"/>
                    </a:lnTo>
                    <a:lnTo>
                      <a:pt x="1534" y="742"/>
                    </a:lnTo>
                    <a:lnTo>
                      <a:pt x="1522" y="697"/>
                    </a:lnTo>
                    <a:lnTo>
                      <a:pt x="1508" y="642"/>
                    </a:lnTo>
                    <a:lnTo>
                      <a:pt x="1500" y="588"/>
                    </a:lnTo>
                    <a:lnTo>
                      <a:pt x="1487" y="525"/>
                    </a:lnTo>
                    <a:lnTo>
                      <a:pt x="1475" y="459"/>
                    </a:lnTo>
                    <a:lnTo>
                      <a:pt x="1459" y="388"/>
                    </a:lnTo>
                    <a:lnTo>
                      <a:pt x="1416" y="288"/>
                    </a:lnTo>
                    <a:lnTo>
                      <a:pt x="1358" y="205"/>
                    </a:lnTo>
                    <a:lnTo>
                      <a:pt x="1291" y="138"/>
                    </a:lnTo>
                    <a:lnTo>
                      <a:pt x="1212" y="87"/>
                    </a:lnTo>
                    <a:lnTo>
                      <a:pt x="1136" y="54"/>
                    </a:lnTo>
                    <a:lnTo>
                      <a:pt x="1062" y="29"/>
                    </a:lnTo>
                    <a:lnTo>
                      <a:pt x="995" y="13"/>
                    </a:lnTo>
                    <a:lnTo>
                      <a:pt x="940" y="4"/>
                    </a:lnTo>
                    <a:lnTo>
                      <a:pt x="903" y="0"/>
                    </a:lnTo>
                    <a:lnTo>
                      <a:pt x="890" y="0"/>
                    </a:lnTo>
                    <a:lnTo>
                      <a:pt x="927" y="4"/>
                    </a:lnTo>
                    <a:lnTo>
                      <a:pt x="970" y="13"/>
                    </a:lnTo>
                    <a:lnTo>
                      <a:pt x="1015" y="29"/>
                    </a:lnTo>
                    <a:lnTo>
                      <a:pt x="1062" y="50"/>
                    </a:lnTo>
                    <a:lnTo>
                      <a:pt x="1107" y="79"/>
                    </a:lnTo>
                    <a:lnTo>
                      <a:pt x="1154" y="113"/>
                    </a:lnTo>
                    <a:lnTo>
                      <a:pt x="1195" y="150"/>
                    </a:lnTo>
                    <a:lnTo>
                      <a:pt x="1233" y="191"/>
                    </a:lnTo>
                    <a:lnTo>
                      <a:pt x="1266" y="238"/>
                    </a:lnTo>
                    <a:lnTo>
                      <a:pt x="1291" y="292"/>
                    </a:lnTo>
                    <a:lnTo>
                      <a:pt x="1295" y="296"/>
                    </a:lnTo>
                    <a:lnTo>
                      <a:pt x="1308" y="317"/>
                    </a:lnTo>
                    <a:lnTo>
                      <a:pt x="1329" y="351"/>
                    </a:lnTo>
                    <a:lnTo>
                      <a:pt x="1350" y="392"/>
                    </a:lnTo>
                    <a:lnTo>
                      <a:pt x="1371" y="447"/>
                    </a:lnTo>
                    <a:lnTo>
                      <a:pt x="1387" y="505"/>
                    </a:lnTo>
                    <a:lnTo>
                      <a:pt x="1400" y="572"/>
                    </a:lnTo>
                    <a:lnTo>
                      <a:pt x="1408" y="642"/>
                    </a:lnTo>
                    <a:lnTo>
                      <a:pt x="1404" y="717"/>
                    </a:lnTo>
                    <a:lnTo>
                      <a:pt x="1387" y="797"/>
                    </a:lnTo>
                    <a:lnTo>
                      <a:pt x="1383" y="801"/>
                    </a:lnTo>
                    <a:lnTo>
                      <a:pt x="1379" y="814"/>
                    </a:lnTo>
                    <a:lnTo>
                      <a:pt x="1367" y="834"/>
                    </a:lnTo>
                    <a:lnTo>
                      <a:pt x="1354" y="863"/>
                    </a:lnTo>
                    <a:lnTo>
                      <a:pt x="1334" y="893"/>
                    </a:lnTo>
                    <a:lnTo>
                      <a:pt x="1308" y="926"/>
                    </a:lnTo>
                    <a:lnTo>
                      <a:pt x="1275" y="963"/>
                    </a:lnTo>
                    <a:lnTo>
                      <a:pt x="1237" y="1001"/>
                    </a:lnTo>
                    <a:lnTo>
                      <a:pt x="1195" y="1035"/>
                    </a:lnTo>
                    <a:lnTo>
                      <a:pt x="1145" y="1068"/>
                    </a:lnTo>
                    <a:lnTo>
                      <a:pt x="1091" y="1101"/>
                    </a:lnTo>
                    <a:lnTo>
                      <a:pt x="1036" y="1143"/>
                    </a:lnTo>
                    <a:lnTo>
                      <a:pt x="986" y="1189"/>
                    </a:lnTo>
                    <a:lnTo>
                      <a:pt x="940" y="1243"/>
                    </a:lnTo>
                    <a:lnTo>
                      <a:pt x="899" y="1301"/>
                    </a:lnTo>
                    <a:lnTo>
                      <a:pt x="865" y="1368"/>
                    </a:lnTo>
                    <a:lnTo>
                      <a:pt x="840" y="1447"/>
                    </a:lnTo>
                    <a:lnTo>
                      <a:pt x="827" y="1531"/>
                    </a:lnTo>
                    <a:lnTo>
                      <a:pt x="827" y="1623"/>
                    </a:lnTo>
                    <a:lnTo>
                      <a:pt x="844" y="1723"/>
                    </a:lnTo>
                    <a:lnTo>
                      <a:pt x="848" y="1764"/>
                    </a:lnTo>
                    <a:lnTo>
                      <a:pt x="848" y="1793"/>
                    </a:lnTo>
                    <a:lnTo>
                      <a:pt x="844" y="1819"/>
                    </a:lnTo>
                    <a:lnTo>
                      <a:pt x="831" y="1840"/>
                    </a:lnTo>
                    <a:lnTo>
                      <a:pt x="815" y="1860"/>
                    </a:lnTo>
                    <a:lnTo>
                      <a:pt x="790" y="1881"/>
                    </a:lnTo>
                    <a:lnTo>
                      <a:pt x="760" y="1902"/>
                    </a:lnTo>
                    <a:lnTo>
                      <a:pt x="719" y="1928"/>
                    </a:lnTo>
                    <a:lnTo>
                      <a:pt x="677" y="1956"/>
                    </a:lnTo>
                    <a:lnTo>
                      <a:pt x="623" y="1994"/>
                    </a:lnTo>
                    <a:lnTo>
                      <a:pt x="572" y="2040"/>
                    </a:lnTo>
                    <a:lnTo>
                      <a:pt x="531" y="2077"/>
                    </a:lnTo>
                    <a:lnTo>
                      <a:pt x="498" y="2110"/>
                    </a:lnTo>
                    <a:lnTo>
                      <a:pt x="468" y="2139"/>
                    </a:lnTo>
                    <a:lnTo>
                      <a:pt x="443" y="2165"/>
                    </a:lnTo>
                    <a:lnTo>
                      <a:pt x="414" y="2186"/>
                    </a:lnTo>
                    <a:lnTo>
                      <a:pt x="384" y="2198"/>
                    </a:lnTo>
                    <a:lnTo>
                      <a:pt x="347" y="2202"/>
                    </a:lnTo>
                    <a:lnTo>
                      <a:pt x="301" y="2202"/>
                    </a:lnTo>
                    <a:lnTo>
                      <a:pt x="246" y="2194"/>
                    </a:lnTo>
                    <a:lnTo>
                      <a:pt x="201" y="2173"/>
                    </a:lnTo>
                    <a:lnTo>
                      <a:pt x="159" y="2139"/>
                    </a:lnTo>
                    <a:lnTo>
                      <a:pt x="126" y="2094"/>
                    </a:lnTo>
                    <a:lnTo>
                      <a:pt x="96" y="2040"/>
                    </a:lnTo>
                    <a:lnTo>
                      <a:pt x="71" y="1981"/>
                    </a:lnTo>
                    <a:lnTo>
                      <a:pt x="54" y="1923"/>
                    </a:lnTo>
                    <a:lnTo>
                      <a:pt x="38" y="1873"/>
                    </a:lnTo>
                    <a:lnTo>
                      <a:pt x="29" y="1831"/>
                    </a:lnTo>
                    <a:lnTo>
                      <a:pt x="25" y="1801"/>
                    </a:lnTo>
                    <a:lnTo>
                      <a:pt x="21" y="1793"/>
                    </a:lnTo>
                    <a:lnTo>
                      <a:pt x="13" y="1840"/>
                    </a:lnTo>
                    <a:lnTo>
                      <a:pt x="4" y="1889"/>
                    </a:lnTo>
                    <a:lnTo>
                      <a:pt x="0" y="1940"/>
                    </a:lnTo>
                    <a:lnTo>
                      <a:pt x="0" y="1994"/>
                    </a:lnTo>
                    <a:lnTo>
                      <a:pt x="4" y="2044"/>
                    </a:lnTo>
                    <a:lnTo>
                      <a:pt x="13" y="2094"/>
                    </a:lnTo>
                    <a:lnTo>
                      <a:pt x="25" y="2139"/>
                    </a:lnTo>
                    <a:lnTo>
                      <a:pt x="42" y="2186"/>
                    </a:lnTo>
                    <a:lnTo>
                      <a:pt x="63" y="2227"/>
                    </a:lnTo>
                    <a:lnTo>
                      <a:pt x="92" y="2265"/>
                    </a:lnTo>
                    <a:lnTo>
                      <a:pt x="113" y="2286"/>
                    </a:lnTo>
                    <a:lnTo>
                      <a:pt x="134" y="2303"/>
                    </a:lnTo>
                    <a:lnTo>
                      <a:pt x="159" y="2315"/>
                    </a:lnTo>
                    <a:lnTo>
                      <a:pt x="188" y="2323"/>
                    </a:lnTo>
                    <a:lnTo>
                      <a:pt x="218" y="2336"/>
                    </a:lnTo>
                    <a:lnTo>
                      <a:pt x="242" y="2344"/>
                    </a:lnTo>
                    <a:lnTo>
                      <a:pt x="271" y="2352"/>
                    </a:lnTo>
                    <a:lnTo>
                      <a:pt x="297" y="2365"/>
                    </a:lnTo>
                    <a:lnTo>
                      <a:pt x="318" y="2382"/>
                    </a:lnTo>
                    <a:lnTo>
                      <a:pt x="338" y="2403"/>
                    </a:lnTo>
                    <a:lnTo>
                      <a:pt x="355" y="2428"/>
                    </a:lnTo>
                    <a:lnTo>
                      <a:pt x="367" y="2457"/>
                    </a:lnTo>
                    <a:lnTo>
                      <a:pt x="380" y="2481"/>
                    </a:lnTo>
                    <a:lnTo>
                      <a:pt x="389" y="2511"/>
                    </a:lnTo>
                    <a:lnTo>
                      <a:pt x="397" y="2536"/>
                    </a:lnTo>
                    <a:lnTo>
                      <a:pt x="410" y="2565"/>
                    </a:lnTo>
                    <a:lnTo>
                      <a:pt x="422" y="2590"/>
                    </a:lnTo>
                    <a:lnTo>
                      <a:pt x="435" y="2620"/>
                    </a:lnTo>
                    <a:lnTo>
                      <a:pt x="451" y="2645"/>
                    </a:lnTo>
                    <a:lnTo>
                      <a:pt x="476" y="2665"/>
                    </a:lnTo>
                    <a:lnTo>
                      <a:pt x="489" y="2682"/>
                    </a:lnTo>
                    <a:lnTo>
                      <a:pt x="506" y="2694"/>
                    </a:lnTo>
                    <a:lnTo>
                      <a:pt x="527" y="2711"/>
                    </a:lnTo>
                    <a:lnTo>
                      <a:pt x="547" y="2728"/>
                    </a:lnTo>
                    <a:lnTo>
                      <a:pt x="564" y="2741"/>
                    </a:lnTo>
                    <a:lnTo>
                      <a:pt x="585" y="2757"/>
                    </a:lnTo>
                    <a:lnTo>
                      <a:pt x="606" y="2770"/>
                    </a:lnTo>
                    <a:lnTo>
                      <a:pt x="627" y="2778"/>
                    </a:lnTo>
                    <a:lnTo>
                      <a:pt x="647" y="2786"/>
                    </a:lnTo>
                    <a:lnTo>
                      <a:pt x="669" y="2795"/>
                    </a:lnTo>
                    <a:lnTo>
                      <a:pt x="660" y="2786"/>
                    </a:lnTo>
                    <a:lnTo>
                      <a:pt x="635" y="2770"/>
                    </a:lnTo>
                    <a:lnTo>
                      <a:pt x="598" y="2737"/>
                    </a:lnTo>
                    <a:lnTo>
                      <a:pt x="560" y="2698"/>
                    </a:lnTo>
                    <a:lnTo>
                      <a:pt x="518" y="2649"/>
                    </a:lnTo>
                    <a:lnTo>
                      <a:pt x="481" y="2590"/>
                    </a:lnTo>
                    <a:lnTo>
                      <a:pt x="455" y="2524"/>
                    </a:lnTo>
                    <a:lnTo>
                      <a:pt x="447" y="2452"/>
                    </a:lnTo>
                    <a:lnTo>
                      <a:pt x="459" y="2378"/>
                    </a:lnTo>
                    <a:lnTo>
                      <a:pt x="498" y="2299"/>
                    </a:lnTo>
                    <a:lnTo>
                      <a:pt x="547" y="2227"/>
                    </a:lnTo>
                    <a:lnTo>
                      <a:pt x="598" y="2169"/>
                    </a:lnTo>
                    <a:lnTo>
                      <a:pt x="639" y="2127"/>
                    </a:lnTo>
                    <a:lnTo>
                      <a:pt x="682" y="2098"/>
                    </a:lnTo>
                    <a:lnTo>
                      <a:pt x="727" y="2077"/>
                    </a:lnTo>
                    <a:lnTo>
                      <a:pt x="769" y="2061"/>
                    </a:lnTo>
                    <a:lnTo>
                      <a:pt x="815" y="2057"/>
                    </a:lnTo>
                    <a:lnTo>
                      <a:pt x="865" y="2053"/>
                    </a:lnTo>
                    <a:lnTo>
                      <a:pt x="919" y="2053"/>
                    </a:lnTo>
                    <a:lnTo>
                      <a:pt x="978" y="2048"/>
                    </a:lnTo>
                    <a:lnTo>
                      <a:pt x="1040" y="2044"/>
                    </a:lnTo>
                    <a:lnTo>
                      <a:pt x="1107" y="2040"/>
                    </a:lnTo>
                    <a:lnTo>
                      <a:pt x="1170" y="2027"/>
                    </a:lnTo>
                    <a:lnTo>
                      <a:pt x="1228" y="2014"/>
                    </a:lnTo>
                    <a:lnTo>
                      <a:pt x="1287" y="1998"/>
                    </a:lnTo>
                    <a:lnTo>
                      <a:pt x="1342" y="1973"/>
                    </a:lnTo>
                    <a:lnTo>
                      <a:pt x="1387" y="1944"/>
                    </a:lnTo>
                    <a:lnTo>
                      <a:pt x="1430" y="1902"/>
                    </a:lnTo>
                    <a:lnTo>
                      <a:pt x="1459" y="1856"/>
                    </a:lnTo>
                    <a:lnTo>
                      <a:pt x="1479" y="1797"/>
                    </a:lnTo>
                    <a:lnTo>
                      <a:pt x="1471" y="1801"/>
                    </a:lnTo>
                    <a:lnTo>
                      <a:pt x="1454" y="1811"/>
                    </a:lnTo>
                    <a:lnTo>
                      <a:pt x="1425" y="1823"/>
                    </a:lnTo>
                    <a:lnTo>
                      <a:pt x="1387" y="1836"/>
                    </a:lnTo>
                    <a:lnTo>
                      <a:pt x="1342" y="1848"/>
                    </a:lnTo>
                    <a:lnTo>
                      <a:pt x="1295" y="1856"/>
                    </a:lnTo>
                    <a:lnTo>
                      <a:pt x="1246" y="1856"/>
                    </a:lnTo>
                    <a:lnTo>
                      <a:pt x="1199" y="1848"/>
                    </a:lnTo>
                    <a:lnTo>
                      <a:pt x="1150" y="1827"/>
                    </a:lnTo>
                    <a:lnTo>
                      <a:pt x="1107" y="1793"/>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70" name="Freeform 98"/>
              <p:cNvSpPr>
                <a:spLocks/>
              </p:cNvSpPr>
              <p:nvPr/>
            </p:nvSpPr>
            <p:spPr bwMode="auto">
              <a:xfrm>
                <a:off x="1773" y="1859"/>
                <a:ext cx="15" cy="35"/>
              </a:xfrm>
              <a:custGeom>
                <a:avLst/>
                <a:gdLst>
                  <a:gd name="T0" fmla="*/ 180 w 501"/>
                  <a:gd name="T1" fmla="*/ 1126 h 1126"/>
                  <a:gd name="T2" fmla="*/ 170 w 501"/>
                  <a:gd name="T3" fmla="*/ 1118 h 1126"/>
                  <a:gd name="T4" fmla="*/ 150 w 501"/>
                  <a:gd name="T5" fmla="*/ 1097 h 1126"/>
                  <a:gd name="T6" fmla="*/ 121 w 501"/>
                  <a:gd name="T7" fmla="*/ 1064 h 1126"/>
                  <a:gd name="T8" fmla="*/ 88 w 501"/>
                  <a:gd name="T9" fmla="*/ 1022 h 1126"/>
                  <a:gd name="T10" fmla="*/ 53 w 501"/>
                  <a:gd name="T11" fmla="*/ 972 h 1126"/>
                  <a:gd name="T12" fmla="*/ 25 w 501"/>
                  <a:gd name="T13" fmla="*/ 913 h 1126"/>
                  <a:gd name="T14" fmla="*/ 8 w 501"/>
                  <a:gd name="T15" fmla="*/ 851 h 1126"/>
                  <a:gd name="T16" fmla="*/ 0 w 501"/>
                  <a:gd name="T17" fmla="*/ 788 h 1126"/>
                  <a:gd name="T18" fmla="*/ 12 w 501"/>
                  <a:gd name="T19" fmla="*/ 722 h 1126"/>
                  <a:gd name="T20" fmla="*/ 45 w 501"/>
                  <a:gd name="T21" fmla="*/ 659 h 1126"/>
                  <a:gd name="T22" fmla="*/ 70 w 501"/>
                  <a:gd name="T23" fmla="*/ 630 h 1126"/>
                  <a:gd name="T24" fmla="*/ 100 w 501"/>
                  <a:gd name="T25" fmla="*/ 605 h 1126"/>
                  <a:gd name="T26" fmla="*/ 125 w 501"/>
                  <a:gd name="T27" fmla="*/ 588 h 1126"/>
                  <a:gd name="T28" fmla="*/ 154 w 501"/>
                  <a:gd name="T29" fmla="*/ 571 h 1126"/>
                  <a:gd name="T30" fmla="*/ 180 w 501"/>
                  <a:gd name="T31" fmla="*/ 554 h 1126"/>
                  <a:gd name="T32" fmla="*/ 208 w 501"/>
                  <a:gd name="T33" fmla="*/ 538 h 1126"/>
                  <a:gd name="T34" fmla="*/ 233 w 501"/>
                  <a:gd name="T35" fmla="*/ 521 h 1126"/>
                  <a:gd name="T36" fmla="*/ 258 w 501"/>
                  <a:gd name="T37" fmla="*/ 501 h 1126"/>
                  <a:gd name="T38" fmla="*/ 280 w 501"/>
                  <a:gd name="T39" fmla="*/ 475 h 1126"/>
                  <a:gd name="T40" fmla="*/ 296 w 501"/>
                  <a:gd name="T41" fmla="*/ 446 h 1126"/>
                  <a:gd name="T42" fmla="*/ 317 w 501"/>
                  <a:gd name="T43" fmla="*/ 400 h 1126"/>
                  <a:gd name="T44" fmla="*/ 333 w 501"/>
                  <a:gd name="T45" fmla="*/ 354 h 1126"/>
                  <a:gd name="T46" fmla="*/ 346 w 501"/>
                  <a:gd name="T47" fmla="*/ 313 h 1126"/>
                  <a:gd name="T48" fmla="*/ 358 w 501"/>
                  <a:gd name="T49" fmla="*/ 267 h 1126"/>
                  <a:gd name="T50" fmla="*/ 368 w 501"/>
                  <a:gd name="T51" fmla="*/ 225 h 1126"/>
                  <a:gd name="T52" fmla="*/ 372 w 501"/>
                  <a:gd name="T53" fmla="*/ 183 h 1126"/>
                  <a:gd name="T54" fmla="*/ 372 w 501"/>
                  <a:gd name="T55" fmla="*/ 137 h 1126"/>
                  <a:gd name="T56" fmla="*/ 368 w 501"/>
                  <a:gd name="T57" fmla="*/ 92 h 1126"/>
                  <a:gd name="T58" fmla="*/ 358 w 501"/>
                  <a:gd name="T59" fmla="*/ 46 h 1126"/>
                  <a:gd name="T60" fmla="*/ 346 w 501"/>
                  <a:gd name="T61" fmla="*/ 0 h 1126"/>
                  <a:gd name="T62" fmla="*/ 346 w 501"/>
                  <a:gd name="T63" fmla="*/ 4 h 1126"/>
                  <a:gd name="T64" fmla="*/ 354 w 501"/>
                  <a:gd name="T65" fmla="*/ 12 h 1126"/>
                  <a:gd name="T66" fmla="*/ 368 w 501"/>
                  <a:gd name="T67" fmla="*/ 34 h 1126"/>
                  <a:gd name="T68" fmla="*/ 384 w 501"/>
                  <a:gd name="T69" fmla="*/ 54 h 1126"/>
                  <a:gd name="T70" fmla="*/ 401 w 501"/>
                  <a:gd name="T71" fmla="*/ 83 h 1126"/>
                  <a:gd name="T72" fmla="*/ 417 w 501"/>
                  <a:gd name="T73" fmla="*/ 116 h 1126"/>
                  <a:gd name="T74" fmla="*/ 434 w 501"/>
                  <a:gd name="T75" fmla="*/ 155 h 1126"/>
                  <a:gd name="T76" fmla="*/ 450 w 501"/>
                  <a:gd name="T77" fmla="*/ 192 h 1126"/>
                  <a:gd name="T78" fmla="*/ 464 w 501"/>
                  <a:gd name="T79" fmla="*/ 233 h 1126"/>
                  <a:gd name="T80" fmla="*/ 476 w 501"/>
                  <a:gd name="T81" fmla="*/ 275 h 1126"/>
                  <a:gd name="T82" fmla="*/ 484 w 501"/>
                  <a:gd name="T83" fmla="*/ 304 h 1126"/>
                  <a:gd name="T84" fmla="*/ 493 w 501"/>
                  <a:gd name="T85" fmla="*/ 342 h 1126"/>
                  <a:gd name="T86" fmla="*/ 497 w 501"/>
                  <a:gd name="T87" fmla="*/ 380 h 1126"/>
                  <a:gd name="T88" fmla="*/ 501 w 501"/>
                  <a:gd name="T89" fmla="*/ 421 h 1126"/>
                  <a:gd name="T90" fmla="*/ 497 w 501"/>
                  <a:gd name="T91" fmla="*/ 462 h 1126"/>
                  <a:gd name="T92" fmla="*/ 484 w 501"/>
                  <a:gd name="T93" fmla="*/ 505 h 1126"/>
                  <a:gd name="T94" fmla="*/ 460 w 501"/>
                  <a:gd name="T95" fmla="*/ 546 h 1126"/>
                  <a:gd name="T96" fmla="*/ 421 w 501"/>
                  <a:gd name="T97" fmla="*/ 583 h 1126"/>
                  <a:gd name="T98" fmla="*/ 372 w 501"/>
                  <a:gd name="T99" fmla="*/ 622 h 1126"/>
                  <a:gd name="T100" fmla="*/ 300 w 501"/>
                  <a:gd name="T101" fmla="*/ 651 h 1126"/>
                  <a:gd name="T102" fmla="*/ 254 w 501"/>
                  <a:gd name="T103" fmla="*/ 679 h 1126"/>
                  <a:gd name="T104" fmla="*/ 221 w 501"/>
                  <a:gd name="T105" fmla="*/ 722 h 1126"/>
                  <a:gd name="T106" fmla="*/ 196 w 501"/>
                  <a:gd name="T107" fmla="*/ 780 h 1126"/>
                  <a:gd name="T108" fmla="*/ 184 w 501"/>
                  <a:gd name="T109" fmla="*/ 843 h 1126"/>
                  <a:gd name="T110" fmla="*/ 175 w 501"/>
                  <a:gd name="T111" fmla="*/ 909 h 1126"/>
                  <a:gd name="T112" fmla="*/ 170 w 501"/>
                  <a:gd name="T113" fmla="*/ 976 h 1126"/>
                  <a:gd name="T114" fmla="*/ 170 w 501"/>
                  <a:gd name="T115" fmla="*/ 1034 h 1126"/>
                  <a:gd name="T116" fmla="*/ 175 w 501"/>
                  <a:gd name="T117" fmla="*/ 1080 h 1126"/>
                  <a:gd name="T118" fmla="*/ 175 w 501"/>
                  <a:gd name="T119" fmla="*/ 1114 h 1126"/>
                  <a:gd name="T120" fmla="*/ 180 w 501"/>
                  <a:gd name="T121" fmla="*/ 1126 h 1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1" h="1126">
                    <a:moveTo>
                      <a:pt x="180" y="1126"/>
                    </a:moveTo>
                    <a:lnTo>
                      <a:pt x="170" y="1118"/>
                    </a:lnTo>
                    <a:lnTo>
                      <a:pt x="150" y="1097"/>
                    </a:lnTo>
                    <a:lnTo>
                      <a:pt x="121" y="1064"/>
                    </a:lnTo>
                    <a:lnTo>
                      <a:pt x="88" y="1022"/>
                    </a:lnTo>
                    <a:lnTo>
                      <a:pt x="53" y="972"/>
                    </a:lnTo>
                    <a:lnTo>
                      <a:pt x="25" y="913"/>
                    </a:lnTo>
                    <a:lnTo>
                      <a:pt x="8" y="851"/>
                    </a:lnTo>
                    <a:lnTo>
                      <a:pt x="0" y="788"/>
                    </a:lnTo>
                    <a:lnTo>
                      <a:pt x="12" y="722"/>
                    </a:lnTo>
                    <a:lnTo>
                      <a:pt x="45" y="659"/>
                    </a:lnTo>
                    <a:lnTo>
                      <a:pt x="70" y="630"/>
                    </a:lnTo>
                    <a:lnTo>
                      <a:pt x="100" y="605"/>
                    </a:lnTo>
                    <a:lnTo>
                      <a:pt x="125" y="588"/>
                    </a:lnTo>
                    <a:lnTo>
                      <a:pt x="154" y="571"/>
                    </a:lnTo>
                    <a:lnTo>
                      <a:pt x="180" y="554"/>
                    </a:lnTo>
                    <a:lnTo>
                      <a:pt x="208" y="538"/>
                    </a:lnTo>
                    <a:lnTo>
                      <a:pt x="233" y="521"/>
                    </a:lnTo>
                    <a:lnTo>
                      <a:pt x="258" y="501"/>
                    </a:lnTo>
                    <a:lnTo>
                      <a:pt x="280" y="475"/>
                    </a:lnTo>
                    <a:lnTo>
                      <a:pt x="296" y="446"/>
                    </a:lnTo>
                    <a:lnTo>
                      <a:pt x="317" y="400"/>
                    </a:lnTo>
                    <a:lnTo>
                      <a:pt x="333" y="354"/>
                    </a:lnTo>
                    <a:lnTo>
                      <a:pt x="346" y="313"/>
                    </a:lnTo>
                    <a:lnTo>
                      <a:pt x="358" y="267"/>
                    </a:lnTo>
                    <a:lnTo>
                      <a:pt x="368" y="225"/>
                    </a:lnTo>
                    <a:lnTo>
                      <a:pt x="372" y="183"/>
                    </a:lnTo>
                    <a:lnTo>
                      <a:pt x="372" y="137"/>
                    </a:lnTo>
                    <a:lnTo>
                      <a:pt x="368" y="92"/>
                    </a:lnTo>
                    <a:lnTo>
                      <a:pt x="358" y="46"/>
                    </a:lnTo>
                    <a:lnTo>
                      <a:pt x="346" y="0"/>
                    </a:lnTo>
                    <a:lnTo>
                      <a:pt x="346" y="4"/>
                    </a:lnTo>
                    <a:lnTo>
                      <a:pt x="354" y="12"/>
                    </a:lnTo>
                    <a:lnTo>
                      <a:pt x="368" y="34"/>
                    </a:lnTo>
                    <a:lnTo>
                      <a:pt x="384" y="54"/>
                    </a:lnTo>
                    <a:lnTo>
                      <a:pt x="401" y="83"/>
                    </a:lnTo>
                    <a:lnTo>
                      <a:pt x="417" y="116"/>
                    </a:lnTo>
                    <a:lnTo>
                      <a:pt x="434" y="155"/>
                    </a:lnTo>
                    <a:lnTo>
                      <a:pt x="450" y="192"/>
                    </a:lnTo>
                    <a:lnTo>
                      <a:pt x="464" y="233"/>
                    </a:lnTo>
                    <a:lnTo>
                      <a:pt x="476" y="275"/>
                    </a:lnTo>
                    <a:lnTo>
                      <a:pt x="484" y="304"/>
                    </a:lnTo>
                    <a:lnTo>
                      <a:pt x="493" y="342"/>
                    </a:lnTo>
                    <a:lnTo>
                      <a:pt x="497" y="380"/>
                    </a:lnTo>
                    <a:lnTo>
                      <a:pt x="501" y="421"/>
                    </a:lnTo>
                    <a:lnTo>
                      <a:pt x="497" y="462"/>
                    </a:lnTo>
                    <a:lnTo>
                      <a:pt x="484" y="505"/>
                    </a:lnTo>
                    <a:lnTo>
                      <a:pt x="460" y="546"/>
                    </a:lnTo>
                    <a:lnTo>
                      <a:pt x="421" y="583"/>
                    </a:lnTo>
                    <a:lnTo>
                      <a:pt x="372" y="622"/>
                    </a:lnTo>
                    <a:lnTo>
                      <a:pt x="300" y="651"/>
                    </a:lnTo>
                    <a:lnTo>
                      <a:pt x="254" y="679"/>
                    </a:lnTo>
                    <a:lnTo>
                      <a:pt x="221" y="722"/>
                    </a:lnTo>
                    <a:lnTo>
                      <a:pt x="196" y="780"/>
                    </a:lnTo>
                    <a:lnTo>
                      <a:pt x="184" y="843"/>
                    </a:lnTo>
                    <a:lnTo>
                      <a:pt x="175" y="909"/>
                    </a:lnTo>
                    <a:lnTo>
                      <a:pt x="170" y="976"/>
                    </a:lnTo>
                    <a:lnTo>
                      <a:pt x="170" y="1034"/>
                    </a:lnTo>
                    <a:lnTo>
                      <a:pt x="175" y="1080"/>
                    </a:lnTo>
                    <a:lnTo>
                      <a:pt x="175" y="1114"/>
                    </a:lnTo>
                    <a:lnTo>
                      <a:pt x="180" y="1126"/>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71" name="Freeform 99"/>
              <p:cNvSpPr>
                <a:spLocks/>
              </p:cNvSpPr>
              <p:nvPr/>
            </p:nvSpPr>
            <p:spPr bwMode="auto">
              <a:xfrm>
                <a:off x="1773" y="1859"/>
                <a:ext cx="15" cy="35"/>
              </a:xfrm>
              <a:custGeom>
                <a:avLst/>
                <a:gdLst>
                  <a:gd name="T0" fmla="*/ 180 w 501"/>
                  <a:gd name="T1" fmla="*/ 1126 h 1126"/>
                  <a:gd name="T2" fmla="*/ 170 w 501"/>
                  <a:gd name="T3" fmla="*/ 1118 h 1126"/>
                  <a:gd name="T4" fmla="*/ 150 w 501"/>
                  <a:gd name="T5" fmla="*/ 1097 h 1126"/>
                  <a:gd name="T6" fmla="*/ 121 w 501"/>
                  <a:gd name="T7" fmla="*/ 1064 h 1126"/>
                  <a:gd name="T8" fmla="*/ 88 w 501"/>
                  <a:gd name="T9" fmla="*/ 1022 h 1126"/>
                  <a:gd name="T10" fmla="*/ 53 w 501"/>
                  <a:gd name="T11" fmla="*/ 972 h 1126"/>
                  <a:gd name="T12" fmla="*/ 25 w 501"/>
                  <a:gd name="T13" fmla="*/ 913 h 1126"/>
                  <a:gd name="T14" fmla="*/ 8 w 501"/>
                  <a:gd name="T15" fmla="*/ 851 h 1126"/>
                  <a:gd name="T16" fmla="*/ 0 w 501"/>
                  <a:gd name="T17" fmla="*/ 788 h 1126"/>
                  <a:gd name="T18" fmla="*/ 12 w 501"/>
                  <a:gd name="T19" fmla="*/ 722 h 1126"/>
                  <a:gd name="T20" fmla="*/ 45 w 501"/>
                  <a:gd name="T21" fmla="*/ 659 h 1126"/>
                  <a:gd name="T22" fmla="*/ 70 w 501"/>
                  <a:gd name="T23" fmla="*/ 630 h 1126"/>
                  <a:gd name="T24" fmla="*/ 100 w 501"/>
                  <a:gd name="T25" fmla="*/ 605 h 1126"/>
                  <a:gd name="T26" fmla="*/ 125 w 501"/>
                  <a:gd name="T27" fmla="*/ 588 h 1126"/>
                  <a:gd name="T28" fmla="*/ 154 w 501"/>
                  <a:gd name="T29" fmla="*/ 571 h 1126"/>
                  <a:gd name="T30" fmla="*/ 180 w 501"/>
                  <a:gd name="T31" fmla="*/ 554 h 1126"/>
                  <a:gd name="T32" fmla="*/ 208 w 501"/>
                  <a:gd name="T33" fmla="*/ 538 h 1126"/>
                  <a:gd name="T34" fmla="*/ 233 w 501"/>
                  <a:gd name="T35" fmla="*/ 521 h 1126"/>
                  <a:gd name="T36" fmla="*/ 258 w 501"/>
                  <a:gd name="T37" fmla="*/ 501 h 1126"/>
                  <a:gd name="T38" fmla="*/ 280 w 501"/>
                  <a:gd name="T39" fmla="*/ 475 h 1126"/>
                  <a:gd name="T40" fmla="*/ 296 w 501"/>
                  <a:gd name="T41" fmla="*/ 446 h 1126"/>
                  <a:gd name="T42" fmla="*/ 317 w 501"/>
                  <a:gd name="T43" fmla="*/ 400 h 1126"/>
                  <a:gd name="T44" fmla="*/ 333 w 501"/>
                  <a:gd name="T45" fmla="*/ 354 h 1126"/>
                  <a:gd name="T46" fmla="*/ 346 w 501"/>
                  <a:gd name="T47" fmla="*/ 313 h 1126"/>
                  <a:gd name="T48" fmla="*/ 358 w 501"/>
                  <a:gd name="T49" fmla="*/ 267 h 1126"/>
                  <a:gd name="T50" fmla="*/ 368 w 501"/>
                  <a:gd name="T51" fmla="*/ 225 h 1126"/>
                  <a:gd name="T52" fmla="*/ 372 w 501"/>
                  <a:gd name="T53" fmla="*/ 183 h 1126"/>
                  <a:gd name="T54" fmla="*/ 372 w 501"/>
                  <a:gd name="T55" fmla="*/ 137 h 1126"/>
                  <a:gd name="T56" fmla="*/ 368 w 501"/>
                  <a:gd name="T57" fmla="*/ 92 h 1126"/>
                  <a:gd name="T58" fmla="*/ 358 w 501"/>
                  <a:gd name="T59" fmla="*/ 46 h 1126"/>
                  <a:gd name="T60" fmla="*/ 346 w 501"/>
                  <a:gd name="T61" fmla="*/ 0 h 1126"/>
                  <a:gd name="T62" fmla="*/ 346 w 501"/>
                  <a:gd name="T63" fmla="*/ 4 h 1126"/>
                  <a:gd name="T64" fmla="*/ 354 w 501"/>
                  <a:gd name="T65" fmla="*/ 12 h 1126"/>
                  <a:gd name="T66" fmla="*/ 368 w 501"/>
                  <a:gd name="T67" fmla="*/ 34 h 1126"/>
                  <a:gd name="T68" fmla="*/ 384 w 501"/>
                  <a:gd name="T69" fmla="*/ 54 h 1126"/>
                  <a:gd name="T70" fmla="*/ 401 w 501"/>
                  <a:gd name="T71" fmla="*/ 83 h 1126"/>
                  <a:gd name="T72" fmla="*/ 417 w 501"/>
                  <a:gd name="T73" fmla="*/ 116 h 1126"/>
                  <a:gd name="T74" fmla="*/ 434 w 501"/>
                  <a:gd name="T75" fmla="*/ 155 h 1126"/>
                  <a:gd name="T76" fmla="*/ 450 w 501"/>
                  <a:gd name="T77" fmla="*/ 192 h 1126"/>
                  <a:gd name="T78" fmla="*/ 464 w 501"/>
                  <a:gd name="T79" fmla="*/ 233 h 1126"/>
                  <a:gd name="T80" fmla="*/ 476 w 501"/>
                  <a:gd name="T81" fmla="*/ 275 h 1126"/>
                  <a:gd name="T82" fmla="*/ 484 w 501"/>
                  <a:gd name="T83" fmla="*/ 304 h 1126"/>
                  <a:gd name="T84" fmla="*/ 493 w 501"/>
                  <a:gd name="T85" fmla="*/ 342 h 1126"/>
                  <a:gd name="T86" fmla="*/ 497 w 501"/>
                  <a:gd name="T87" fmla="*/ 380 h 1126"/>
                  <a:gd name="T88" fmla="*/ 501 w 501"/>
                  <a:gd name="T89" fmla="*/ 421 h 1126"/>
                  <a:gd name="T90" fmla="*/ 497 w 501"/>
                  <a:gd name="T91" fmla="*/ 462 h 1126"/>
                  <a:gd name="T92" fmla="*/ 484 w 501"/>
                  <a:gd name="T93" fmla="*/ 505 h 1126"/>
                  <a:gd name="T94" fmla="*/ 460 w 501"/>
                  <a:gd name="T95" fmla="*/ 546 h 1126"/>
                  <a:gd name="T96" fmla="*/ 421 w 501"/>
                  <a:gd name="T97" fmla="*/ 583 h 1126"/>
                  <a:gd name="T98" fmla="*/ 372 w 501"/>
                  <a:gd name="T99" fmla="*/ 622 h 1126"/>
                  <a:gd name="T100" fmla="*/ 300 w 501"/>
                  <a:gd name="T101" fmla="*/ 651 h 1126"/>
                  <a:gd name="T102" fmla="*/ 254 w 501"/>
                  <a:gd name="T103" fmla="*/ 679 h 1126"/>
                  <a:gd name="T104" fmla="*/ 221 w 501"/>
                  <a:gd name="T105" fmla="*/ 722 h 1126"/>
                  <a:gd name="T106" fmla="*/ 196 w 501"/>
                  <a:gd name="T107" fmla="*/ 780 h 1126"/>
                  <a:gd name="T108" fmla="*/ 184 w 501"/>
                  <a:gd name="T109" fmla="*/ 843 h 1126"/>
                  <a:gd name="T110" fmla="*/ 175 w 501"/>
                  <a:gd name="T111" fmla="*/ 909 h 1126"/>
                  <a:gd name="T112" fmla="*/ 170 w 501"/>
                  <a:gd name="T113" fmla="*/ 976 h 1126"/>
                  <a:gd name="T114" fmla="*/ 170 w 501"/>
                  <a:gd name="T115" fmla="*/ 1034 h 1126"/>
                  <a:gd name="T116" fmla="*/ 175 w 501"/>
                  <a:gd name="T117" fmla="*/ 1080 h 1126"/>
                  <a:gd name="T118" fmla="*/ 175 w 501"/>
                  <a:gd name="T119" fmla="*/ 1114 h 1126"/>
                  <a:gd name="T120" fmla="*/ 180 w 501"/>
                  <a:gd name="T121" fmla="*/ 1126 h 1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1" h="1126">
                    <a:moveTo>
                      <a:pt x="180" y="1126"/>
                    </a:moveTo>
                    <a:lnTo>
                      <a:pt x="170" y="1118"/>
                    </a:lnTo>
                    <a:lnTo>
                      <a:pt x="150" y="1097"/>
                    </a:lnTo>
                    <a:lnTo>
                      <a:pt x="121" y="1064"/>
                    </a:lnTo>
                    <a:lnTo>
                      <a:pt x="88" y="1022"/>
                    </a:lnTo>
                    <a:lnTo>
                      <a:pt x="53" y="972"/>
                    </a:lnTo>
                    <a:lnTo>
                      <a:pt x="25" y="913"/>
                    </a:lnTo>
                    <a:lnTo>
                      <a:pt x="8" y="851"/>
                    </a:lnTo>
                    <a:lnTo>
                      <a:pt x="0" y="788"/>
                    </a:lnTo>
                    <a:lnTo>
                      <a:pt x="12" y="722"/>
                    </a:lnTo>
                    <a:lnTo>
                      <a:pt x="45" y="659"/>
                    </a:lnTo>
                    <a:lnTo>
                      <a:pt x="70" y="630"/>
                    </a:lnTo>
                    <a:lnTo>
                      <a:pt x="100" y="605"/>
                    </a:lnTo>
                    <a:lnTo>
                      <a:pt x="125" y="588"/>
                    </a:lnTo>
                    <a:lnTo>
                      <a:pt x="154" y="571"/>
                    </a:lnTo>
                    <a:lnTo>
                      <a:pt x="180" y="554"/>
                    </a:lnTo>
                    <a:lnTo>
                      <a:pt x="208" y="538"/>
                    </a:lnTo>
                    <a:lnTo>
                      <a:pt x="233" y="521"/>
                    </a:lnTo>
                    <a:lnTo>
                      <a:pt x="258" y="501"/>
                    </a:lnTo>
                    <a:lnTo>
                      <a:pt x="280" y="475"/>
                    </a:lnTo>
                    <a:lnTo>
                      <a:pt x="296" y="446"/>
                    </a:lnTo>
                    <a:lnTo>
                      <a:pt x="317" y="400"/>
                    </a:lnTo>
                    <a:lnTo>
                      <a:pt x="333" y="354"/>
                    </a:lnTo>
                    <a:lnTo>
                      <a:pt x="346" y="313"/>
                    </a:lnTo>
                    <a:lnTo>
                      <a:pt x="358" y="267"/>
                    </a:lnTo>
                    <a:lnTo>
                      <a:pt x="368" y="225"/>
                    </a:lnTo>
                    <a:lnTo>
                      <a:pt x="372" y="183"/>
                    </a:lnTo>
                    <a:lnTo>
                      <a:pt x="372" y="137"/>
                    </a:lnTo>
                    <a:lnTo>
                      <a:pt x="368" y="92"/>
                    </a:lnTo>
                    <a:lnTo>
                      <a:pt x="358" y="46"/>
                    </a:lnTo>
                    <a:lnTo>
                      <a:pt x="346" y="0"/>
                    </a:lnTo>
                    <a:lnTo>
                      <a:pt x="346" y="4"/>
                    </a:lnTo>
                    <a:lnTo>
                      <a:pt x="354" y="12"/>
                    </a:lnTo>
                    <a:lnTo>
                      <a:pt x="368" y="34"/>
                    </a:lnTo>
                    <a:lnTo>
                      <a:pt x="384" y="54"/>
                    </a:lnTo>
                    <a:lnTo>
                      <a:pt x="401" y="83"/>
                    </a:lnTo>
                    <a:lnTo>
                      <a:pt x="417" y="116"/>
                    </a:lnTo>
                    <a:lnTo>
                      <a:pt x="434" y="155"/>
                    </a:lnTo>
                    <a:lnTo>
                      <a:pt x="450" y="192"/>
                    </a:lnTo>
                    <a:lnTo>
                      <a:pt x="464" y="233"/>
                    </a:lnTo>
                    <a:lnTo>
                      <a:pt x="476" y="275"/>
                    </a:lnTo>
                    <a:lnTo>
                      <a:pt x="484" y="304"/>
                    </a:lnTo>
                    <a:lnTo>
                      <a:pt x="493" y="342"/>
                    </a:lnTo>
                    <a:lnTo>
                      <a:pt x="497" y="380"/>
                    </a:lnTo>
                    <a:lnTo>
                      <a:pt x="501" y="421"/>
                    </a:lnTo>
                    <a:lnTo>
                      <a:pt x="497" y="462"/>
                    </a:lnTo>
                    <a:lnTo>
                      <a:pt x="484" y="505"/>
                    </a:lnTo>
                    <a:lnTo>
                      <a:pt x="460" y="546"/>
                    </a:lnTo>
                    <a:lnTo>
                      <a:pt x="421" y="583"/>
                    </a:lnTo>
                    <a:lnTo>
                      <a:pt x="372" y="622"/>
                    </a:lnTo>
                    <a:lnTo>
                      <a:pt x="300" y="651"/>
                    </a:lnTo>
                    <a:lnTo>
                      <a:pt x="254" y="679"/>
                    </a:lnTo>
                    <a:lnTo>
                      <a:pt x="221" y="722"/>
                    </a:lnTo>
                    <a:lnTo>
                      <a:pt x="196" y="780"/>
                    </a:lnTo>
                    <a:lnTo>
                      <a:pt x="184" y="843"/>
                    </a:lnTo>
                    <a:lnTo>
                      <a:pt x="175" y="909"/>
                    </a:lnTo>
                    <a:lnTo>
                      <a:pt x="170" y="976"/>
                    </a:lnTo>
                    <a:lnTo>
                      <a:pt x="170" y="1034"/>
                    </a:lnTo>
                    <a:lnTo>
                      <a:pt x="175" y="1080"/>
                    </a:lnTo>
                    <a:lnTo>
                      <a:pt x="175" y="1114"/>
                    </a:lnTo>
                    <a:lnTo>
                      <a:pt x="180" y="1126"/>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72" name="Freeform 100"/>
              <p:cNvSpPr>
                <a:spLocks/>
              </p:cNvSpPr>
              <p:nvPr/>
            </p:nvSpPr>
            <p:spPr bwMode="auto">
              <a:xfrm>
                <a:off x="1736" y="1781"/>
                <a:ext cx="33" cy="9"/>
              </a:xfrm>
              <a:custGeom>
                <a:avLst/>
                <a:gdLst>
                  <a:gd name="T0" fmla="*/ 29 w 1082"/>
                  <a:gd name="T1" fmla="*/ 233 h 309"/>
                  <a:gd name="T2" fmla="*/ 101 w 1082"/>
                  <a:gd name="T3" fmla="*/ 213 h 309"/>
                  <a:gd name="T4" fmla="*/ 180 w 1082"/>
                  <a:gd name="T5" fmla="*/ 188 h 309"/>
                  <a:gd name="T6" fmla="*/ 256 w 1082"/>
                  <a:gd name="T7" fmla="*/ 171 h 309"/>
                  <a:gd name="T8" fmla="*/ 326 w 1082"/>
                  <a:gd name="T9" fmla="*/ 159 h 309"/>
                  <a:gd name="T10" fmla="*/ 401 w 1082"/>
                  <a:gd name="T11" fmla="*/ 163 h 309"/>
                  <a:gd name="T12" fmla="*/ 489 w 1082"/>
                  <a:gd name="T13" fmla="*/ 180 h 309"/>
                  <a:gd name="T14" fmla="*/ 577 w 1082"/>
                  <a:gd name="T15" fmla="*/ 196 h 309"/>
                  <a:gd name="T16" fmla="*/ 669 w 1082"/>
                  <a:gd name="T17" fmla="*/ 213 h 309"/>
                  <a:gd name="T18" fmla="*/ 757 w 1082"/>
                  <a:gd name="T19" fmla="*/ 209 h 309"/>
                  <a:gd name="T20" fmla="*/ 816 w 1082"/>
                  <a:gd name="T21" fmla="*/ 196 h 309"/>
                  <a:gd name="T22" fmla="*/ 832 w 1082"/>
                  <a:gd name="T23" fmla="*/ 192 h 309"/>
                  <a:gd name="T24" fmla="*/ 853 w 1082"/>
                  <a:gd name="T25" fmla="*/ 184 h 309"/>
                  <a:gd name="T26" fmla="*/ 869 w 1082"/>
                  <a:gd name="T27" fmla="*/ 176 h 309"/>
                  <a:gd name="T28" fmla="*/ 882 w 1082"/>
                  <a:gd name="T29" fmla="*/ 159 h 309"/>
                  <a:gd name="T30" fmla="*/ 894 w 1082"/>
                  <a:gd name="T31" fmla="*/ 138 h 309"/>
                  <a:gd name="T32" fmla="*/ 890 w 1082"/>
                  <a:gd name="T33" fmla="*/ 104 h 309"/>
                  <a:gd name="T34" fmla="*/ 865 w 1082"/>
                  <a:gd name="T35" fmla="*/ 67 h 309"/>
                  <a:gd name="T36" fmla="*/ 828 w 1082"/>
                  <a:gd name="T37" fmla="*/ 34 h 309"/>
                  <a:gd name="T38" fmla="*/ 777 w 1082"/>
                  <a:gd name="T39" fmla="*/ 8 h 309"/>
                  <a:gd name="T40" fmla="*/ 753 w 1082"/>
                  <a:gd name="T41" fmla="*/ 0 h 309"/>
                  <a:gd name="T42" fmla="*/ 769 w 1082"/>
                  <a:gd name="T43" fmla="*/ 8 h 309"/>
                  <a:gd name="T44" fmla="*/ 811 w 1082"/>
                  <a:gd name="T45" fmla="*/ 22 h 309"/>
                  <a:gd name="T46" fmla="*/ 869 w 1082"/>
                  <a:gd name="T47" fmla="*/ 30 h 309"/>
                  <a:gd name="T48" fmla="*/ 949 w 1082"/>
                  <a:gd name="T49" fmla="*/ 30 h 309"/>
                  <a:gd name="T50" fmla="*/ 1000 w 1082"/>
                  <a:gd name="T51" fmla="*/ 26 h 309"/>
                  <a:gd name="T52" fmla="*/ 1037 w 1082"/>
                  <a:gd name="T53" fmla="*/ 59 h 309"/>
                  <a:gd name="T54" fmla="*/ 1074 w 1082"/>
                  <a:gd name="T55" fmla="*/ 117 h 309"/>
                  <a:gd name="T56" fmla="*/ 1074 w 1082"/>
                  <a:gd name="T57" fmla="*/ 184 h 309"/>
                  <a:gd name="T58" fmla="*/ 1000 w 1082"/>
                  <a:gd name="T59" fmla="*/ 251 h 309"/>
                  <a:gd name="T60" fmla="*/ 836 w 1082"/>
                  <a:gd name="T61" fmla="*/ 296 h 309"/>
                  <a:gd name="T62" fmla="*/ 698 w 1082"/>
                  <a:gd name="T63" fmla="*/ 309 h 309"/>
                  <a:gd name="T64" fmla="*/ 598 w 1082"/>
                  <a:gd name="T65" fmla="*/ 296 h 309"/>
                  <a:gd name="T66" fmla="*/ 518 w 1082"/>
                  <a:gd name="T67" fmla="*/ 267 h 309"/>
                  <a:gd name="T68" fmla="*/ 439 w 1082"/>
                  <a:gd name="T69" fmla="*/ 242 h 309"/>
                  <a:gd name="T70" fmla="*/ 356 w 1082"/>
                  <a:gd name="T71" fmla="*/ 225 h 309"/>
                  <a:gd name="T72" fmla="*/ 256 w 1082"/>
                  <a:gd name="T73" fmla="*/ 221 h 309"/>
                  <a:gd name="T74" fmla="*/ 151 w 1082"/>
                  <a:gd name="T75" fmla="*/ 225 h 309"/>
                  <a:gd name="T76" fmla="*/ 63 w 1082"/>
                  <a:gd name="T77" fmla="*/ 233 h 309"/>
                  <a:gd name="T78" fmla="*/ 9 w 1082"/>
                  <a:gd name="T79" fmla="*/ 238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82" h="309">
                    <a:moveTo>
                      <a:pt x="0" y="238"/>
                    </a:moveTo>
                    <a:lnTo>
                      <a:pt x="29" y="233"/>
                    </a:lnTo>
                    <a:lnTo>
                      <a:pt x="63" y="221"/>
                    </a:lnTo>
                    <a:lnTo>
                      <a:pt x="101" y="213"/>
                    </a:lnTo>
                    <a:lnTo>
                      <a:pt x="138" y="200"/>
                    </a:lnTo>
                    <a:lnTo>
                      <a:pt x="180" y="188"/>
                    </a:lnTo>
                    <a:lnTo>
                      <a:pt x="217" y="180"/>
                    </a:lnTo>
                    <a:lnTo>
                      <a:pt x="256" y="171"/>
                    </a:lnTo>
                    <a:lnTo>
                      <a:pt x="293" y="163"/>
                    </a:lnTo>
                    <a:lnTo>
                      <a:pt x="326" y="159"/>
                    </a:lnTo>
                    <a:lnTo>
                      <a:pt x="356" y="159"/>
                    </a:lnTo>
                    <a:lnTo>
                      <a:pt x="401" y="163"/>
                    </a:lnTo>
                    <a:lnTo>
                      <a:pt x="448" y="171"/>
                    </a:lnTo>
                    <a:lnTo>
                      <a:pt x="489" y="180"/>
                    </a:lnTo>
                    <a:lnTo>
                      <a:pt x="536" y="188"/>
                    </a:lnTo>
                    <a:lnTo>
                      <a:pt x="577" y="196"/>
                    </a:lnTo>
                    <a:lnTo>
                      <a:pt x="623" y="204"/>
                    </a:lnTo>
                    <a:lnTo>
                      <a:pt x="669" y="213"/>
                    </a:lnTo>
                    <a:lnTo>
                      <a:pt x="711" y="213"/>
                    </a:lnTo>
                    <a:lnTo>
                      <a:pt x="757" y="209"/>
                    </a:lnTo>
                    <a:lnTo>
                      <a:pt x="807" y="200"/>
                    </a:lnTo>
                    <a:lnTo>
                      <a:pt x="816" y="196"/>
                    </a:lnTo>
                    <a:lnTo>
                      <a:pt x="824" y="196"/>
                    </a:lnTo>
                    <a:lnTo>
                      <a:pt x="832" y="192"/>
                    </a:lnTo>
                    <a:lnTo>
                      <a:pt x="845" y="188"/>
                    </a:lnTo>
                    <a:lnTo>
                      <a:pt x="853" y="184"/>
                    </a:lnTo>
                    <a:lnTo>
                      <a:pt x="861" y="180"/>
                    </a:lnTo>
                    <a:lnTo>
                      <a:pt x="869" y="176"/>
                    </a:lnTo>
                    <a:lnTo>
                      <a:pt x="873" y="167"/>
                    </a:lnTo>
                    <a:lnTo>
                      <a:pt x="882" y="159"/>
                    </a:lnTo>
                    <a:lnTo>
                      <a:pt x="890" y="151"/>
                    </a:lnTo>
                    <a:lnTo>
                      <a:pt x="894" y="138"/>
                    </a:lnTo>
                    <a:lnTo>
                      <a:pt x="894" y="121"/>
                    </a:lnTo>
                    <a:lnTo>
                      <a:pt x="890" y="104"/>
                    </a:lnTo>
                    <a:lnTo>
                      <a:pt x="882" y="84"/>
                    </a:lnTo>
                    <a:lnTo>
                      <a:pt x="865" y="67"/>
                    </a:lnTo>
                    <a:lnTo>
                      <a:pt x="849" y="50"/>
                    </a:lnTo>
                    <a:lnTo>
                      <a:pt x="828" y="34"/>
                    </a:lnTo>
                    <a:lnTo>
                      <a:pt x="802" y="22"/>
                    </a:lnTo>
                    <a:lnTo>
                      <a:pt x="777" y="8"/>
                    </a:lnTo>
                    <a:lnTo>
                      <a:pt x="748" y="0"/>
                    </a:lnTo>
                    <a:lnTo>
                      <a:pt x="753" y="0"/>
                    </a:lnTo>
                    <a:lnTo>
                      <a:pt x="757" y="4"/>
                    </a:lnTo>
                    <a:lnTo>
                      <a:pt x="769" y="8"/>
                    </a:lnTo>
                    <a:lnTo>
                      <a:pt x="790" y="16"/>
                    </a:lnTo>
                    <a:lnTo>
                      <a:pt x="811" y="22"/>
                    </a:lnTo>
                    <a:lnTo>
                      <a:pt x="836" y="26"/>
                    </a:lnTo>
                    <a:lnTo>
                      <a:pt x="869" y="30"/>
                    </a:lnTo>
                    <a:lnTo>
                      <a:pt x="908" y="30"/>
                    </a:lnTo>
                    <a:lnTo>
                      <a:pt x="949" y="30"/>
                    </a:lnTo>
                    <a:lnTo>
                      <a:pt x="995" y="22"/>
                    </a:lnTo>
                    <a:lnTo>
                      <a:pt x="1000" y="26"/>
                    </a:lnTo>
                    <a:lnTo>
                      <a:pt x="1016" y="38"/>
                    </a:lnTo>
                    <a:lnTo>
                      <a:pt x="1037" y="59"/>
                    </a:lnTo>
                    <a:lnTo>
                      <a:pt x="1057" y="88"/>
                    </a:lnTo>
                    <a:lnTo>
                      <a:pt x="1074" y="117"/>
                    </a:lnTo>
                    <a:lnTo>
                      <a:pt x="1082" y="151"/>
                    </a:lnTo>
                    <a:lnTo>
                      <a:pt x="1074" y="184"/>
                    </a:lnTo>
                    <a:lnTo>
                      <a:pt x="1049" y="217"/>
                    </a:lnTo>
                    <a:lnTo>
                      <a:pt x="1000" y="251"/>
                    </a:lnTo>
                    <a:lnTo>
                      <a:pt x="920" y="276"/>
                    </a:lnTo>
                    <a:lnTo>
                      <a:pt x="836" y="296"/>
                    </a:lnTo>
                    <a:lnTo>
                      <a:pt x="761" y="305"/>
                    </a:lnTo>
                    <a:lnTo>
                      <a:pt x="698" y="309"/>
                    </a:lnTo>
                    <a:lnTo>
                      <a:pt x="644" y="305"/>
                    </a:lnTo>
                    <a:lnTo>
                      <a:pt x="598" y="296"/>
                    </a:lnTo>
                    <a:lnTo>
                      <a:pt x="556" y="284"/>
                    </a:lnTo>
                    <a:lnTo>
                      <a:pt x="518" y="267"/>
                    </a:lnTo>
                    <a:lnTo>
                      <a:pt x="481" y="255"/>
                    </a:lnTo>
                    <a:lnTo>
                      <a:pt x="439" y="242"/>
                    </a:lnTo>
                    <a:lnTo>
                      <a:pt x="397" y="229"/>
                    </a:lnTo>
                    <a:lnTo>
                      <a:pt x="356" y="225"/>
                    </a:lnTo>
                    <a:lnTo>
                      <a:pt x="305" y="221"/>
                    </a:lnTo>
                    <a:lnTo>
                      <a:pt x="256" y="221"/>
                    </a:lnTo>
                    <a:lnTo>
                      <a:pt x="201" y="221"/>
                    </a:lnTo>
                    <a:lnTo>
                      <a:pt x="151" y="225"/>
                    </a:lnTo>
                    <a:lnTo>
                      <a:pt x="105" y="229"/>
                    </a:lnTo>
                    <a:lnTo>
                      <a:pt x="63" y="233"/>
                    </a:lnTo>
                    <a:lnTo>
                      <a:pt x="29" y="238"/>
                    </a:lnTo>
                    <a:lnTo>
                      <a:pt x="9" y="238"/>
                    </a:lnTo>
                    <a:lnTo>
                      <a:pt x="0" y="238"/>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73" name="Freeform 101"/>
              <p:cNvSpPr>
                <a:spLocks/>
              </p:cNvSpPr>
              <p:nvPr/>
            </p:nvSpPr>
            <p:spPr bwMode="auto">
              <a:xfrm>
                <a:off x="1736" y="1781"/>
                <a:ext cx="33" cy="9"/>
              </a:xfrm>
              <a:custGeom>
                <a:avLst/>
                <a:gdLst>
                  <a:gd name="T0" fmla="*/ 29 w 1082"/>
                  <a:gd name="T1" fmla="*/ 233 h 309"/>
                  <a:gd name="T2" fmla="*/ 101 w 1082"/>
                  <a:gd name="T3" fmla="*/ 213 h 309"/>
                  <a:gd name="T4" fmla="*/ 180 w 1082"/>
                  <a:gd name="T5" fmla="*/ 188 h 309"/>
                  <a:gd name="T6" fmla="*/ 256 w 1082"/>
                  <a:gd name="T7" fmla="*/ 171 h 309"/>
                  <a:gd name="T8" fmla="*/ 326 w 1082"/>
                  <a:gd name="T9" fmla="*/ 159 h 309"/>
                  <a:gd name="T10" fmla="*/ 401 w 1082"/>
                  <a:gd name="T11" fmla="*/ 163 h 309"/>
                  <a:gd name="T12" fmla="*/ 489 w 1082"/>
                  <a:gd name="T13" fmla="*/ 180 h 309"/>
                  <a:gd name="T14" fmla="*/ 577 w 1082"/>
                  <a:gd name="T15" fmla="*/ 196 h 309"/>
                  <a:gd name="T16" fmla="*/ 669 w 1082"/>
                  <a:gd name="T17" fmla="*/ 213 h 309"/>
                  <a:gd name="T18" fmla="*/ 757 w 1082"/>
                  <a:gd name="T19" fmla="*/ 209 h 309"/>
                  <a:gd name="T20" fmla="*/ 816 w 1082"/>
                  <a:gd name="T21" fmla="*/ 196 h 309"/>
                  <a:gd name="T22" fmla="*/ 832 w 1082"/>
                  <a:gd name="T23" fmla="*/ 192 h 309"/>
                  <a:gd name="T24" fmla="*/ 853 w 1082"/>
                  <a:gd name="T25" fmla="*/ 184 h 309"/>
                  <a:gd name="T26" fmla="*/ 869 w 1082"/>
                  <a:gd name="T27" fmla="*/ 176 h 309"/>
                  <a:gd name="T28" fmla="*/ 882 w 1082"/>
                  <a:gd name="T29" fmla="*/ 159 h 309"/>
                  <a:gd name="T30" fmla="*/ 894 w 1082"/>
                  <a:gd name="T31" fmla="*/ 138 h 309"/>
                  <a:gd name="T32" fmla="*/ 890 w 1082"/>
                  <a:gd name="T33" fmla="*/ 104 h 309"/>
                  <a:gd name="T34" fmla="*/ 865 w 1082"/>
                  <a:gd name="T35" fmla="*/ 67 h 309"/>
                  <a:gd name="T36" fmla="*/ 828 w 1082"/>
                  <a:gd name="T37" fmla="*/ 34 h 309"/>
                  <a:gd name="T38" fmla="*/ 777 w 1082"/>
                  <a:gd name="T39" fmla="*/ 8 h 309"/>
                  <a:gd name="T40" fmla="*/ 753 w 1082"/>
                  <a:gd name="T41" fmla="*/ 0 h 309"/>
                  <a:gd name="T42" fmla="*/ 769 w 1082"/>
                  <a:gd name="T43" fmla="*/ 8 h 309"/>
                  <a:gd name="T44" fmla="*/ 811 w 1082"/>
                  <a:gd name="T45" fmla="*/ 22 h 309"/>
                  <a:gd name="T46" fmla="*/ 869 w 1082"/>
                  <a:gd name="T47" fmla="*/ 30 h 309"/>
                  <a:gd name="T48" fmla="*/ 949 w 1082"/>
                  <a:gd name="T49" fmla="*/ 30 h 309"/>
                  <a:gd name="T50" fmla="*/ 1000 w 1082"/>
                  <a:gd name="T51" fmla="*/ 26 h 309"/>
                  <a:gd name="T52" fmla="*/ 1037 w 1082"/>
                  <a:gd name="T53" fmla="*/ 59 h 309"/>
                  <a:gd name="T54" fmla="*/ 1074 w 1082"/>
                  <a:gd name="T55" fmla="*/ 117 h 309"/>
                  <a:gd name="T56" fmla="*/ 1074 w 1082"/>
                  <a:gd name="T57" fmla="*/ 184 h 309"/>
                  <a:gd name="T58" fmla="*/ 1000 w 1082"/>
                  <a:gd name="T59" fmla="*/ 251 h 309"/>
                  <a:gd name="T60" fmla="*/ 836 w 1082"/>
                  <a:gd name="T61" fmla="*/ 296 h 309"/>
                  <a:gd name="T62" fmla="*/ 698 w 1082"/>
                  <a:gd name="T63" fmla="*/ 309 h 309"/>
                  <a:gd name="T64" fmla="*/ 598 w 1082"/>
                  <a:gd name="T65" fmla="*/ 296 h 309"/>
                  <a:gd name="T66" fmla="*/ 518 w 1082"/>
                  <a:gd name="T67" fmla="*/ 267 h 309"/>
                  <a:gd name="T68" fmla="*/ 439 w 1082"/>
                  <a:gd name="T69" fmla="*/ 242 h 309"/>
                  <a:gd name="T70" fmla="*/ 356 w 1082"/>
                  <a:gd name="T71" fmla="*/ 225 h 309"/>
                  <a:gd name="T72" fmla="*/ 256 w 1082"/>
                  <a:gd name="T73" fmla="*/ 221 h 309"/>
                  <a:gd name="T74" fmla="*/ 151 w 1082"/>
                  <a:gd name="T75" fmla="*/ 225 h 309"/>
                  <a:gd name="T76" fmla="*/ 63 w 1082"/>
                  <a:gd name="T77" fmla="*/ 233 h 309"/>
                  <a:gd name="T78" fmla="*/ 9 w 1082"/>
                  <a:gd name="T79" fmla="*/ 238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82" h="309">
                    <a:moveTo>
                      <a:pt x="0" y="238"/>
                    </a:moveTo>
                    <a:lnTo>
                      <a:pt x="29" y="233"/>
                    </a:lnTo>
                    <a:lnTo>
                      <a:pt x="63" y="221"/>
                    </a:lnTo>
                    <a:lnTo>
                      <a:pt x="101" y="213"/>
                    </a:lnTo>
                    <a:lnTo>
                      <a:pt x="138" y="200"/>
                    </a:lnTo>
                    <a:lnTo>
                      <a:pt x="180" y="188"/>
                    </a:lnTo>
                    <a:lnTo>
                      <a:pt x="217" y="180"/>
                    </a:lnTo>
                    <a:lnTo>
                      <a:pt x="256" y="171"/>
                    </a:lnTo>
                    <a:lnTo>
                      <a:pt x="293" y="163"/>
                    </a:lnTo>
                    <a:lnTo>
                      <a:pt x="326" y="159"/>
                    </a:lnTo>
                    <a:lnTo>
                      <a:pt x="356" y="159"/>
                    </a:lnTo>
                    <a:lnTo>
                      <a:pt x="401" y="163"/>
                    </a:lnTo>
                    <a:lnTo>
                      <a:pt x="448" y="171"/>
                    </a:lnTo>
                    <a:lnTo>
                      <a:pt x="489" y="180"/>
                    </a:lnTo>
                    <a:lnTo>
                      <a:pt x="536" y="188"/>
                    </a:lnTo>
                    <a:lnTo>
                      <a:pt x="577" y="196"/>
                    </a:lnTo>
                    <a:lnTo>
                      <a:pt x="623" y="204"/>
                    </a:lnTo>
                    <a:lnTo>
                      <a:pt x="669" y="213"/>
                    </a:lnTo>
                    <a:lnTo>
                      <a:pt x="711" y="213"/>
                    </a:lnTo>
                    <a:lnTo>
                      <a:pt x="757" y="209"/>
                    </a:lnTo>
                    <a:lnTo>
                      <a:pt x="807" y="200"/>
                    </a:lnTo>
                    <a:lnTo>
                      <a:pt x="816" y="196"/>
                    </a:lnTo>
                    <a:lnTo>
                      <a:pt x="824" y="196"/>
                    </a:lnTo>
                    <a:lnTo>
                      <a:pt x="832" y="192"/>
                    </a:lnTo>
                    <a:lnTo>
                      <a:pt x="845" y="188"/>
                    </a:lnTo>
                    <a:lnTo>
                      <a:pt x="853" y="184"/>
                    </a:lnTo>
                    <a:lnTo>
                      <a:pt x="861" y="180"/>
                    </a:lnTo>
                    <a:lnTo>
                      <a:pt x="869" y="176"/>
                    </a:lnTo>
                    <a:lnTo>
                      <a:pt x="873" y="167"/>
                    </a:lnTo>
                    <a:lnTo>
                      <a:pt x="882" y="159"/>
                    </a:lnTo>
                    <a:lnTo>
                      <a:pt x="890" y="151"/>
                    </a:lnTo>
                    <a:lnTo>
                      <a:pt x="894" y="138"/>
                    </a:lnTo>
                    <a:lnTo>
                      <a:pt x="894" y="121"/>
                    </a:lnTo>
                    <a:lnTo>
                      <a:pt x="890" y="104"/>
                    </a:lnTo>
                    <a:lnTo>
                      <a:pt x="882" y="84"/>
                    </a:lnTo>
                    <a:lnTo>
                      <a:pt x="865" y="67"/>
                    </a:lnTo>
                    <a:lnTo>
                      <a:pt x="849" y="50"/>
                    </a:lnTo>
                    <a:lnTo>
                      <a:pt x="828" y="34"/>
                    </a:lnTo>
                    <a:lnTo>
                      <a:pt x="802" y="22"/>
                    </a:lnTo>
                    <a:lnTo>
                      <a:pt x="777" y="8"/>
                    </a:lnTo>
                    <a:lnTo>
                      <a:pt x="748" y="0"/>
                    </a:lnTo>
                    <a:lnTo>
                      <a:pt x="753" y="0"/>
                    </a:lnTo>
                    <a:lnTo>
                      <a:pt x="757" y="4"/>
                    </a:lnTo>
                    <a:lnTo>
                      <a:pt x="769" y="8"/>
                    </a:lnTo>
                    <a:lnTo>
                      <a:pt x="790" y="16"/>
                    </a:lnTo>
                    <a:lnTo>
                      <a:pt x="811" y="22"/>
                    </a:lnTo>
                    <a:lnTo>
                      <a:pt x="836" y="26"/>
                    </a:lnTo>
                    <a:lnTo>
                      <a:pt x="869" y="30"/>
                    </a:lnTo>
                    <a:lnTo>
                      <a:pt x="908" y="30"/>
                    </a:lnTo>
                    <a:lnTo>
                      <a:pt x="949" y="30"/>
                    </a:lnTo>
                    <a:lnTo>
                      <a:pt x="995" y="22"/>
                    </a:lnTo>
                    <a:lnTo>
                      <a:pt x="1000" y="26"/>
                    </a:lnTo>
                    <a:lnTo>
                      <a:pt x="1016" y="38"/>
                    </a:lnTo>
                    <a:lnTo>
                      <a:pt x="1037" y="59"/>
                    </a:lnTo>
                    <a:lnTo>
                      <a:pt x="1057" y="88"/>
                    </a:lnTo>
                    <a:lnTo>
                      <a:pt x="1074" y="117"/>
                    </a:lnTo>
                    <a:lnTo>
                      <a:pt x="1082" y="151"/>
                    </a:lnTo>
                    <a:lnTo>
                      <a:pt x="1074" y="184"/>
                    </a:lnTo>
                    <a:lnTo>
                      <a:pt x="1049" y="217"/>
                    </a:lnTo>
                    <a:lnTo>
                      <a:pt x="1000" y="251"/>
                    </a:lnTo>
                    <a:lnTo>
                      <a:pt x="920" y="276"/>
                    </a:lnTo>
                    <a:lnTo>
                      <a:pt x="836" y="296"/>
                    </a:lnTo>
                    <a:lnTo>
                      <a:pt x="761" y="305"/>
                    </a:lnTo>
                    <a:lnTo>
                      <a:pt x="698" y="309"/>
                    </a:lnTo>
                    <a:lnTo>
                      <a:pt x="644" y="305"/>
                    </a:lnTo>
                    <a:lnTo>
                      <a:pt x="598" y="296"/>
                    </a:lnTo>
                    <a:lnTo>
                      <a:pt x="556" y="284"/>
                    </a:lnTo>
                    <a:lnTo>
                      <a:pt x="518" y="267"/>
                    </a:lnTo>
                    <a:lnTo>
                      <a:pt x="481" y="255"/>
                    </a:lnTo>
                    <a:lnTo>
                      <a:pt x="439" y="242"/>
                    </a:lnTo>
                    <a:lnTo>
                      <a:pt x="397" y="229"/>
                    </a:lnTo>
                    <a:lnTo>
                      <a:pt x="356" y="225"/>
                    </a:lnTo>
                    <a:lnTo>
                      <a:pt x="305" y="221"/>
                    </a:lnTo>
                    <a:lnTo>
                      <a:pt x="256" y="221"/>
                    </a:lnTo>
                    <a:lnTo>
                      <a:pt x="201" y="221"/>
                    </a:lnTo>
                    <a:lnTo>
                      <a:pt x="151" y="225"/>
                    </a:lnTo>
                    <a:lnTo>
                      <a:pt x="105" y="229"/>
                    </a:lnTo>
                    <a:lnTo>
                      <a:pt x="63" y="233"/>
                    </a:lnTo>
                    <a:lnTo>
                      <a:pt x="29" y="238"/>
                    </a:lnTo>
                    <a:lnTo>
                      <a:pt x="9" y="238"/>
                    </a:lnTo>
                    <a:lnTo>
                      <a:pt x="0" y="238"/>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74" name="Freeform 102"/>
              <p:cNvSpPr>
                <a:spLocks/>
              </p:cNvSpPr>
              <p:nvPr/>
            </p:nvSpPr>
            <p:spPr bwMode="auto">
              <a:xfrm>
                <a:off x="1631" y="1987"/>
                <a:ext cx="7" cy="2"/>
              </a:xfrm>
              <a:custGeom>
                <a:avLst/>
                <a:gdLst>
                  <a:gd name="T0" fmla="*/ 0 w 239"/>
                  <a:gd name="T1" fmla="*/ 43 h 43"/>
                  <a:gd name="T2" fmla="*/ 26 w 239"/>
                  <a:gd name="T3" fmla="*/ 43 h 43"/>
                  <a:gd name="T4" fmla="*/ 51 w 239"/>
                  <a:gd name="T5" fmla="*/ 43 h 43"/>
                  <a:gd name="T6" fmla="*/ 76 w 239"/>
                  <a:gd name="T7" fmla="*/ 43 h 43"/>
                  <a:gd name="T8" fmla="*/ 101 w 239"/>
                  <a:gd name="T9" fmla="*/ 43 h 43"/>
                  <a:gd name="T10" fmla="*/ 126 w 239"/>
                  <a:gd name="T11" fmla="*/ 43 h 43"/>
                  <a:gd name="T12" fmla="*/ 151 w 239"/>
                  <a:gd name="T13" fmla="*/ 38 h 43"/>
                  <a:gd name="T14" fmla="*/ 172 w 239"/>
                  <a:gd name="T15" fmla="*/ 34 h 43"/>
                  <a:gd name="T16" fmla="*/ 197 w 239"/>
                  <a:gd name="T17" fmla="*/ 25 h 43"/>
                  <a:gd name="T18" fmla="*/ 218 w 239"/>
                  <a:gd name="T19" fmla="*/ 13 h 43"/>
                  <a:gd name="T20" fmla="*/ 239 w 239"/>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43">
                    <a:moveTo>
                      <a:pt x="0" y="43"/>
                    </a:moveTo>
                    <a:lnTo>
                      <a:pt x="26" y="43"/>
                    </a:lnTo>
                    <a:lnTo>
                      <a:pt x="51" y="43"/>
                    </a:lnTo>
                    <a:lnTo>
                      <a:pt x="76" y="43"/>
                    </a:lnTo>
                    <a:lnTo>
                      <a:pt x="101" y="43"/>
                    </a:lnTo>
                    <a:lnTo>
                      <a:pt x="126" y="43"/>
                    </a:lnTo>
                    <a:lnTo>
                      <a:pt x="151" y="38"/>
                    </a:lnTo>
                    <a:lnTo>
                      <a:pt x="172" y="34"/>
                    </a:lnTo>
                    <a:lnTo>
                      <a:pt x="197" y="25"/>
                    </a:lnTo>
                    <a:lnTo>
                      <a:pt x="218" y="13"/>
                    </a:lnTo>
                    <a:lnTo>
                      <a:pt x="239"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75" name="Freeform 103"/>
              <p:cNvSpPr>
                <a:spLocks/>
              </p:cNvSpPr>
              <p:nvPr/>
            </p:nvSpPr>
            <p:spPr bwMode="auto">
              <a:xfrm>
                <a:off x="1702" y="1982"/>
                <a:ext cx="42" cy="28"/>
              </a:xfrm>
              <a:custGeom>
                <a:avLst/>
                <a:gdLst>
                  <a:gd name="T0" fmla="*/ 849 w 1359"/>
                  <a:gd name="T1" fmla="*/ 25 h 884"/>
                  <a:gd name="T2" fmla="*/ 816 w 1359"/>
                  <a:gd name="T3" fmla="*/ 96 h 884"/>
                  <a:gd name="T4" fmla="*/ 761 w 1359"/>
                  <a:gd name="T5" fmla="*/ 183 h 884"/>
                  <a:gd name="T6" fmla="*/ 703 w 1359"/>
                  <a:gd name="T7" fmla="*/ 271 h 884"/>
                  <a:gd name="T8" fmla="*/ 652 w 1359"/>
                  <a:gd name="T9" fmla="*/ 334 h 884"/>
                  <a:gd name="T10" fmla="*/ 632 w 1359"/>
                  <a:gd name="T11" fmla="*/ 367 h 884"/>
                  <a:gd name="T12" fmla="*/ 611 w 1359"/>
                  <a:gd name="T13" fmla="*/ 391 h 884"/>
                  <a:gd name="T14" fmla="*/ 586 w 1359"/>
                  <a:gd name="T15" fmla="*/ 420 h 884"/>
                  <a:gd name="T16" fmla="*/ 556 w 1359"/>
                  <a:gd name="T17" fmla="*/ 455 h 884"/>
                  <a:gd name="T18" fmla="*/ 519 w 1359"/>
                  <a:gd name="T19" fmla="*/ 496 h 884"/>
                  <a:gd name="T20" fmla="*/ 473 w 1359"/>
                  <a:gd name="T21" fmla="*/ 551 h 884"/>
                  <a:gd name="T22" fmla="*/ 394 w 1359"/>
                  <a:gd name="T23" fmla="*/ 621 h 884"/>
                  <a:gd name="T24" fmla="*/ 289 w 1359"/>
                  <a:gd name="T25" fmla="*/ 709 h 884"/>
                  <a:gd name="T26" fmla="*/ 172 w 1359"/>
                  <a:gd name="T27" fmla="*/ 792 h 884"/>
                  <a:gd name="T28" fmla="*/ 55 w 1359"/>
                  <a:gd name="T29" fmla="*/ 859 h 884"/>
                  <a:gd name="T30" fmla="*/ 59 w 1359"/>
                  <a:gd name="T31" fmla="*/ 863 h 884"/>
                  <a:gd name="T32" fmla="*/ 176 w 1359"/>
                  <a:gd name="T33" fmla="*/ 826 h 884"/>
                  <a:gd name="T34" fmla="*/ 294 w 1359"/>
                  <a:gd name="T35" fmla="*/ 792 h 884"/>
                  <a:gd name="T36" fmla="*/ 402 w 1359"/>
                  <a:gd name="T37" fmla="*/ 746 h 884"/>
                  <a:gd name="T38" fmla="*/ 502 w 1359"/>
                  <a:gd name="T39" fmla="*/ 680 h 884"/>
                  <a:gd name="T40" fmla="*/ 586 w 1359"/>
                  <a:gd name="T41" fmla="*/ 604 h 884"/>
                  <a:gd name="T42" fmla="*/ 678 w 1359"/>
                  <a:gd name="T43" fmla="*/ 563 h 884"/>
                  <a:gd name="T44" fmla="*/ 782 w 1359"/>
                  <a:gd name="T45" fmla="*/ 551 h 884"/>
                  <a:gd name="T46" fmla="*/ 887 w 1359"/>
                  <a:gd name="T47" fmla="*/ 551 h 884"/>
                  <a:gd name="T48" fmla="*/ 991 w 1359"/>
                  <a:gd name="T49" fmla="*/ 551 h 884"/>
                  <a:gd name="T50" fmla="*/ 1075 w 1359"/>
                  <a:gd name="T51" fmla="*/ 542 h 884"/>
                  <a:gd name="T52" fmla="*/ 1150 w 1359"/>
                  <a:gd name="T53" fmla="*/ 542 h 884"/>
                  <a:gd name="T54" fmla="*/ 1221 w 1359"/>
                  <a:gd name="T55" fmla="*/ 533 h 884"/>
                  <a:gd name="T56" fmla="*/ 1284 w 1359"/>
                  <a:gd name="T57" fmla="*/ 504 h 884"/>
                  <a:gd name="T58" fmla="*/ 1338 w 1359"/>
                  <a:gd name="T59" fmla="*/ 438 h 884"/>
                  <a:gd name="T60" fmla="*/ 1355 w 1359"/>
                  <a:gd name="T61" fmla="*/ 391 h 884"/>
                  <a:gd name="T62" fmla="*/ 1343 w 1359"/>
                  <a:gd name="T63" fmla="*/ 408 h 884"/>
                  <a:gd name="T64" fmla="*/ 1325 w 1359"/>
                  <a:gd name="T65" fmla="*/ 416 h 884"/>
                  <a:gd name="T66" fmla="*/ 1304 w 1359"/>
                  <a:gd name="T67" fmla="*/ 426 h 884"/>
                  <a:gd name="T68" fmla="*/ 1288 w 1359"/>
                  <a:gd name="T69" fmla="*/ 434 h 884"/>
                  <a:gd name="T70" fmla="*/ 1234 w 1359"/>
                  <a:gd name="T71" fmla="*/ 446 h 884"/>
                  <a:gd name="T72" fmla="*/ 1150 w 1359"/>
                  <a:gd name="T73" fmla="*/ 442 h 884"/>
                  <a:gd name="T74" fmla="*/ 1067 w 1359"/>
                  <a:gd name="T75" fmla="*/ 420 h 884"/>
                  <a:gd name="T76" fmla="*/ 971 w 1359"/>
                  <a:gd name="T77" fmla="*/ 404 h 884"/>
                  <a:gd name="T78" fmla="*/ 853 w 1359"/>
                  <a:gd name="T79" fmla="*/ 412 h 884"/>
                  <a:gd name="T80" fmla="*/ 782 w 1359"/>
                  <a:gd name="T81" fmla="*/ 430 h 884"/>
                  <a:gd name="T82" fmla="*/ 774 w 1359"/>
                  <a:gd name="T83" fmla="*/ 426 h 884"/>
                  <a:gd name="T84" fmla="*/ 761 w 1359"/>
                  <a:gd name="T85" fmla="*/ 412 h 884"/>
                  <a:gd name="T86" fmla="*/ 753 w 1359"/>
                  <a:gd name="T87" fmla="*/ 391 h 884"/>
                  <a:gd name="T88" fmla="*/ 757 w 1359"/>
                  <a:gd name="T89" fmla="*/ 354 h 884"/>
                  <a:gd name="T90" fmla="*/ 782 w 1359"/>
                  <a:gd name="T91" fmla="*/ 304 h 884"/>
                  <a:gd name="T92" fmla="*/ 811 w 1359"/>
                  <a:gd name="T93" fmla="*/ 242 h 884"/>
                  <a:gd name="T94" fmla="*/ 836 w 1359"/>
                  <a:gd name="T95" fmla="*/ 174 h 884"/>
                  <a:gd name="T96" fmla="*/ 853 w 1359"/>
                  <a:gd name="T97" fmla="*/ 100 h 884"/>
                  <a:gd name="T98" fmla="*/ 853 w 1359"/>
                  <a:gd name="T99" fmla="*/ 33 h 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59" h="884">
                    <a:moveTo>
                      <a:pt x="849" y="0"/>
                    </a:moveTo>
                    <a:lnTo>
                      <a:pt x="849" y="25"/>
                    </a:lnTo>
                    <a:lnTo>
                      <a:pt x="836" y="58"/>
                    </a:lnTo>
                    <a:lnTo>
                      <a:pt x="816" y="96"/>
                    </a:lnTo>
                    <a:lnTo>
                      <a:pt x="791" y="141"/>
                    </a:lnTo>
                    <a:lnTo>
                      <a:pt x="761" y="183"/>
                    </a:lnTo>
                    <a:lnTo>
                      <a:pt x="732" y="229"/>
                    </a:lnTo>
                    <a:lnTo>
                      <a:pt x="703" y="271"/>
                    </a:lnTo>
                    <a:lnTo>
                      <a:pt x="674" y="308"/>
                    </a:lnTo>
                    <a:lnTo>
                      <a:pt x="652" y="334"/>
                    </a:lnTo>
                    <a:lnTo>
                      <a:pt x="640" y="354"/>
                    </a:lnTo>
                    <a:lnTo>
                      <a:pt x="632" y="367"/>
                    </a:lnTo>
                    <a:lnTo>
                      <a:pt x="619" y="379"/>
                    </a:lnTo>
                    <a:lnTo>
                      <a:pt x="611" y="391"/>
                    </a:lnTo>
                    <a:lnTo>
                      <a:pt x="599" y="404"/>
                    </a:lnTo>
                    <a:lnTo>
                      <a:pt x="586" y="420"/>
                    </a:lnTo>
                    <a:lnTo>
                      <a:pt x="569" y="438"/>
                    </a:lnTo>
                    <a:lnTo>
                      <a:pt x="556" y="455"/>
                    </a:lnTo>
                    <a:lnTo>
                      <a:pt x="540" y="475"/>
                    </a:lnTo>
                    <a:lnTo>
                      <a:pt x="519" y="496"/>
                    </a:lnTo>
                    <a:lnTo>
                      <a:pt x="498" y="521"/>
                    </a:lnTo>
                    <a:lnTo>
                      <a:pt x="473" y="551"/>
                    </a:lnTo>
                    <a:lnTo>
                      <a:pt x="435" y="584"/>
                    </a:lnTo>
                    <a:lnTo>
                      <a:pt x="394" y="621"/>
                    </a:lnTo>
                    <a:lnTo>
                      <a:pt x="343" y="663"/>
                    </a:lnTo>
                    <a:lnTo>
                      <a:pt x="289" y="709"/>
                    </a:lnTo>
                    <a:lnTo>
                      <a:pt x="231" y="750"/>
                    </a:lnTo>
                    <a:lnTo>
                      <a:pt x="172" y="792"/>
                    </a:lnTo>
                    <a:lnTo>
                      <a:pt x="114" y="830"/>
                    </a:lnTo>
                    <a:lnTo>
                      <a:pt x="55" y="859"/>
                    </a:lnTo>
                    <a:lnTo>
                      <a:pt x="0" y="884"/>
                    </a:lnTo>
                    <a:lnTo>
                      <a:pt x="59" y="863"/>
                    </a:lnTo>
                    <a:lnTo>
                      <a:pt x="118" y="842"/>
                    </a:lnTo>
                    <a:lnTo>
                      <a:pt x="176" y="826"/>
                    </a:lnTo>
                    <a:lnTo>
                      <a:pt x="235" y="809"/>
                    </a:lnTo>
                    <a:lnTo>
                      <a:pt x="294" y="792"/>
                    </a:lnTo>
                    <a:lnTo>
                      <a:pt x="347" y="772"/>
                    </a:lnTo>
                    <a:lnTo>
                      <a:pt x="402" y="746"/>
                    </a:lnTo>
                    <a:lnTo>
                      <a:pt x="452" y="713"/>
                    </a:lnTo>
                    <a:lnTo>
                      <a:pt x="502" y="680"/>
                    </a:lnTo>
                    <a:lnTo>
                      <a:pt x="548" y="633"/>
                    </a:lnTo>
                    <a:lnTo>
                      <a:pt x="586" y="604"/>
                    </a:lnTo>
                    <a:lnTo>
                      <a:pt x="632" y="580"/>
                    </a:lnTo>
                    <a:lnTo>
                      <a:pt x="678" y="563"/>
                    </a:lnTo>
                    <a:lnTo>
                      <a:pt x="728" y="555"/>
                    </a:lnTo>
                    <a:lnTo>
                      <a:pt x="782" y="551"/>
                    </a:lnTo>
                    <a:lnTo>
                      <a:pt x="836" y="551"/>
                    </a:lnTo>
                    <a:lnTo>
                      <a:pt x="887" y="551"/>
                    </a:lnTo>
                    <a:lnTo>
                      <a:pt x="941" y="551"/>
                    </a:lnTo>
                    <a:lnTo>
                      <a:pt x="991" y="551"/>
                    </a:lnTo>
                    <a:lnTo>
                      <a:pt x="1037" y="546"/>
                    </a:lnTo>
                    <a:lnTo>
                      <a:pt x="1075" y="542"/>
                    </a:lnTo>
                    <a:lnTo>
                      <a:pt x="1112" y="542"/>
                    </a:lnTo>
                    <a:lnTo>
                      <a:pt x="1150" y="542"/>
                    </a:lnTo>
                    <a:lnTo>
                      <a:pt x="1183" y="538"/>
                    </a:lnTo>
                    <a:lnTo>
                      <a:pt x="1221" y="533"/>
                    </a:lnTo>
                    <a:lnTo>
                      <a:pt x="1251" y="521"/>
                    </a:lnTo>
                    <a:lnTo>
                      <a:pt x="1284" y="504"/>
                    </a:lnTo>
                    <a:lnTo>
                      <a:pt x="1308" y="475"/>
                    </a:lnTo>
                    <a:lnTo>
                      <a:pt x="1338" y="438"/>
                    </a:lnTo>
                    <a:lnTo>
                      <a:pt x="1359" y="383"/>
                    </a:lnTo>
                    <a:lnTo>
                      <a:pt x="1355" y="391"/>
                    </a:lnTo>
                    <a:lnTo>
                      <a:pt x="1351" y="400"/>
                    </a:lnTo>
                    <a:lnTo>
                      <a:pt x="1343" y="408"/>
                    </a:lnTo>
                    <a:lnTo>
                      <a:pt x="1334" y="412"/>
                    </a:lnTo>
                    <a:lnTo>
                      <a:pt x="1325" y="416"/>
                    </a:lnTo>
                    <a:lnTo>
                      <a:pt x="1317" y="420"/>
                    </a:lnTo>
                    <a:lnTo>
                      <a:pt x="1304" y="426"/>
                    </a:lnTo>
                    <a:lnTo>
                      <a:pt x="1296" y="430"/>
                    </a:lnTo>
                    <a:lnTo>
                      <a:pt x="1288" y="434"/>
                    </a:lnTo>
                    <a:lnTo>
                      <a:pt x="1275" y="434"/>
                    </a:lnTo>
                    <a:lnTo>
                      <a:pt x="1234" y="446"/>
                    </a:lnTo>
                    <a:lnTo>
                      <a:pt x="1188" y="446"/>
                    </a:lnTo>
                    <a:lnTo>
                      <a:pt x="1150" y="442"/>
                    </a:lnTo>
                    <a:lnTo>
                      <a:pt x="1108" y="434"/>
                    </a:lnTo>
                    <a:lnTo>
                      <a:pt x="1067" y="420"/>
                    </a:lnTo>
                    <a:lnTo>
                      <a:pt x="1020" y="412"/>
                    </a:lnTo>
                    <a:lnTo>
                      <a:pt x="971" y="404"/>
                    </a:lnTo>
                    <a:lnTo>
                      <a:pt x="916" y="404"/>
                    </a:lnTo>
                    <a:lnTo>
                      <a:pt x="853" y="412"/>
                    </a:lnTo>
                    <a:lnTo>
                      <a:pt x="787" y="430"/>
                    </a:lnTo>
                    <a:lnTo>
                      <a:pt x="782" y="430"/>
                    </a:lnTo>
                    <a:lnTo>
                      <a:pt x="778" y="430"/>
                    </a:lnTo>
                    <a:lnTo>
                      <a:pt x="774" y="426"/>
                    </a:lnTo>
                    <a:lnTo>
                      <a:pt x="766" y="420"/>
                    </a:lnTo>
                    <a:lnTo>
                      <a:pt x="761" y="412"/>
                    </a:lnTo>
                    <a:lnTo>
                      <a:pt x="753" y="404"/>
                    </a:lnTo>
                    <a:lnTo>
                      <a:pt x="753" y="391"/>
                    </a:lnTo>
                    <a:lnTo>
                      <a:pt x="753" y="375"/>
                    </a:lnTo>
                    <a:lnTo>
                      <a:pt x="757" y="354"/>
                    </a:lnTo>
                    <a:lnTo>
                      <a:pt x="770" y="329"/>
                    </a:lnTo>
                    <a:lnTo>
                      <a:pt x="782" y="304"/>
                    </a:lnTo>
                    <a:lnTo>
                      <a:pt x="799" y="275"/>
                    </a:lnTo>
                    <a:lnTo>
                      <a:pt x="811" y="242"/>
                    </a:lnTo>
                    <a:lnTo>
                      <a:pt x="824" y="209"/>
                    </a:lnTo>
                    <a:lnTo>
                      <a:pt x="836" y="174"/>
                    </a:lnTo>
                    <a:lnTo>
                      <a:pt x="845" y="137"/>
                    </a:lnTo>
                    <a:lnTo>
                      <a:pt x="853" y="100"/>
                    </a:lnTo>
                    <a:lnTo>
                      <a:pt x="853" y="66"/>
                    </a:lnTo>
                    <a:lnTo>
                      <a:pt x="853" y="33"/>
                    </a:lnTo>
                    <a:lnTo>
                      <a:pt x="849" y="0"/>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76" name="Freeform 104"/>
              <p:cNvSpPr>
                <a:spLocks/>
              </p:cNvSpPr>
              <p:nvPr/>
            </p:nvSpPr>
            <p:spPr bwMode="auto">
              <a:xfrm>
                <a:off x="1702" y="1982"/>
                <a:ext cx="42" cy="28"/>
              </a:xfrm>
              <a:custGeom>
                <a:avLst/>
                <a:gdLst>
                  <a:gd name="T0" fmla="*/ 849 w 1359"/>
                  <a:gd name="T1" fmla="*/ 25 h 884"/>
                  <a:gd name="T2" fmla="*/ 816 w 1359"/>
                  <a:gd name="T3" fmla="*/ 96 h 884"/>
                  <a:gd name="T4" fmla="*/ 761 w 1359"/>
                  <a:gd name="T5" fmla="*/ 183 h 884"/>
                  <a:gd name="T6" fmla="*/ 703 w 1359"/>
                  <a:gd name="T7" fmla="*/ 271 h 884"/>
                  <a:gd name="T8" fmla="*/ 652 w 1359"/>
                  <a:gd name="T9" fmla="*/ 334 h 884"/>
                  <a:gd name="T10" fmla="*/ 632 w 1359"/>
                  <a:gd name="T11" fmla="*/ 367 h 884"/>
                  <a:gd name="T12" fmla="*/ 611 w 1359"/>
                  <a:gd name="T13" fmla="*/ 391 h 884"/>
                  <a:gd name="T14" fmla="*/ 586 w 1359"/>
                  <a:gd name="T15" fmla="*/ 420 h 884"/>
                  <a:gd name="T16" fmla="*/ 556 w 1359"/>
                  <a:gd name="T17" fmla="*/ 455 h 884"/>
                  <a:gd name="T18" fmla="*/ 519 w 1359"/>
                  <a:gd name="T19" fmla="*/ 496 h 884"/>
                  <a:gd name="T20" fmla="*/ 473 w 1359"/>
                  <a:gd name="T21" fmla="*/ 551 h 884"/>
                  <a:gd name="T22" fmla="*/ 394 w 1359"/>
                  <a:gd name="T23" fmla="*/ 621 h 884"/>
                  <a:gd name="T24" fmla="*/ 289 w 1359"/>
                  <a:gd name="T25" fmla="*/ 709 h 884"/>
                  <a:gd name="T26" fmla="*/ 172 w 1359"/>
                  <a:gd name="T27" fmla="*/ 792 h 884"/>
                  <a:gd name="T28" fmla="*/ 55 w 1359"/>
                  <a:gd name="T29" fmla="*/ 859 h 884"/>
                  <a:gd name="T30" fmla="*/ 59 w 1359"/>
                  <a:gd name="T31" fmla="*/ 863 h 884"/>
                  <a:gd name="T32" fmla="*/ 176 w 1359"/>
                  <a:gd name="T33" fmla="*/ 826 h 884"/>
                  <a:gd name="T34" fmla="*/ 294 w 1359"/>
                  <a:gd name="T35" fmla="*/ 792 h 884"/>
                  <a:gd name="T36" fmla="*/ 402 w 1359"/>
                  <a:gd name="T37" fmla="*/ 746 h 884"/>
                  <a:gd name="T38" fmla="*/ 502 w 1359"/>
                  <a:gd name="T39" fmla="*/ 680 h 884"/>
                  <a:gd name="T40" fmla="*/ 586 w 1359"/>
                  <a:gd name="T41" fmla="*/ 604 h 884"/>
                  <a:gd name="T42" fmla="*/ 678 w 1359"/>
                  <a:gd name="T43" fmla="*/ 563 h 884"/>
                  <a:gd name="T44" fmla="*/ 782 w 1359"/>
                  <a:gd name="T45" fmla="*/ 551 h 884"/>
                  <a:gd name="T46" fmla="*/ 887 w 1359"/>
                  <a:gd name="T47" fmla="*/ 551 h 884"/>
                  <a:gd name="T48" fmla="*/ 991 w 1359"/>
                  <a:gd name="T49" fmla="*/ 551 h 884"/>
                  <a:gd name="T50" fmla="*/ 1075 w 1359"/>
                  <a:gd name="T51" fmla="*/ 542 h 884"/>
                  <a:gd name="T52" fmla="*/ 1150 w 1359"/>
                  <a:gd name="T53" fmla="*/ 542 h 884"/>
                  <a:gd name="T54" fmla="*/ 1221 w 1359"/>
                  <a:gd name="T55" fmla="*/ 533 h 884"/>
                  <a:gd name="T56" fmla="*/ 1284 w 1359"/>
                  <a:gd name="T57" fmla="*/ 504 h 884"/>
                  <a:gd name="T58" fmla="*/ 1338 w 1359"/>
                  <a:gd name="T59" fmla="*/ 438 h 884"/>
                  <a:gd name="T60" fmla="*/ 1355 w 1359"/>
                  <a:gd name="T61" fmla="*/ 391 h 884"/>
                  <a:gd name="T62" fmla="*/ 1343 w 1359"/>
                  <a:gd name="T63" fmla="*/ 408 h 884"/>
                  <a:gd name="T64" fmla="*/ 1325 w 1359"/>
                  <a:gd name="T65" fmla="*/ 416 h 884"/>
                  <a:gd name="T66" fmla="*/ 1304 w 1359"/>
                  <a:gd name="T67" fmla="*/ 426 h 884"/>
                  <a:gd name="T68" fmla="*/ 1288 w 1359"/>
                  <a:gd name="T69" fmla="*/ 434 h 884"/>
                  <a:gd name="T70" fmla="*/ 1234 w 1359"/>
                  <a:gd name="T71" fmla="*/ 446 h 884"/>
                  <a:gd name="T72" fmla="*/ 1150 w 1359"/>
                  <a:gd name="T73" fmla="*/ 442 h 884"/>
                  <a:gd name="T74" fmla="*/ 1067 w 1359"/>
                  <a:gd name="T75" fmla="*/ 420 h 884"/>
                  <a:gd name="T76" fmla="*/ 971 w 1359"/>
                  <a:gd name="T77" fmla="*/ 404 h 884"/>
                  <a:gd name="T78" fmla="*/ 853 w 1359"/>
                  <a:gd name="T79" fmla="*/ 412 h 884"/>
                  <a:gd name="T80" fmla="*/ 782 w 1359"/>
                  <a:gd name="T81" fmla="*/ 430 h 884"/>
                  <a:gd name="T82" fmla="*/ 774 w 1359"/>
                  <a:gd name="T83" fmla="*/ 426 h 884"/>
                  <a:gd name="T84" fmla="*/ 761 w 1359"/>
                  <a:gd name="T85" fmla="*/ 412 h 884"/>
                  <a:gd name="T86" fmla="*/ 753 w 1359"/>
                  <a:gd name="T87" fmla="*/ 391 h 884"/>
                  <a:gd name="T88" fmla="*/ 757 w 1359"/>
                  <a:gd name="T89" fmla="*/ 354 h 884"/>
                  <a:gd name="T90" fmla="*/ 782 w 1359"/>
                  <a:gd name="T91" fmla="*/ 304 h 884"/>
                  <a:gd name="T92" fmla="*/ 811 w 1359"/>
                  <a:gd name="T93" fmla="*/ 242 h 884"/>
                  <a:gd name="T94" fmla="*/ 836 w 1359"/>
                  <a:gd name="T95" fmla="*/ 174 h 884"/>
                  <a:gd name="T96" fmla="*/ 853 w 1359"/>
                  <a:gd name="T97" fmla="*/ 100 h 884"/>
                  <a:gd name="T98" fmla="*/ 853 w 1359"/>
                  <a:gd name="T99" fmla="*/ 33 h 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59" h="884">
                    <a:moveTo>
                      <a:pt x="849" y="0"/>
                    </a:moveTo>
                    <a:lnTo>
                      <a:pt x="849" y="25"/>
                    </a:lnTo>
                    <a:lnTo>
                      <a:pt x="836" y="58"/>
                    </a:lnTo>
                    <a:lnTo>
                      <a:pt x="816" y="96"/>
                    </a:lnTo>
                    <a:lnTo>
                      <a:pt x="791" y="141"/>
                    </a:lnTo>
                    <a:lnTo>
                      <a:pt x="761" y="183"/>
                    </a:lnTo>
                    <a:lnTo>
                      <a:pt x="732" y="229"/>
                    </a:lnTo>
                    <a:lnTo>
                      <a:pt x="703" y="271"/>
                    </a:lnTo>
                    <a:lnTo>
                      <a:pt x="674" y="308"/>
                    </a:lnTo>
                    <a:lnTo>
                      <a:pt x="652" y="334"/>
                    </a:lnTo>
                    <a:lnTo>
                      <a:pt x="640" y="354"/>
                    </a:lnTo>
                    <a:lnTo>
                      <a:pt x="632" y="367"/>
                    </a:lnTo>
                    <a:lnTo>
                      <a:pt x="619" y="379"/>
                    </a:lnTo>
                    <a:lnTo>
                      <a:pt x="611" y="391"/>
                    </a:lnTo>
                    <a:lnTo>
                      <a:pt x="599" y="404"/>
                    </a:lnTo>
                    <a:lnTo>
                      <a:pt x="586" y="420"/>
                    </a:lnTo>
                    <a:lnTo>
                      <a:pt x="569" y="438"/>
                    </a:lnTo>
                    <a:lnTo>
                      <a:pt x="556" y="455"/>
                    </a:lnTo>
                    <a:lnTo>
                      <a:pt x="540" y="475"/>
                    </a:lnTo>
                    <a:lnTo>
                      <a:pt x="519" y="496"/>
                    </a:lnTo>
                    <a:lnTo>
                      <a:pt x="498" y="521"/>
                    </a:lnTo>
                    <a:lnTo>
                      <a:pt x="473" y="551"/>
                    </a:lnTo>
                    <a:lnTo>
                      <a:pt x="435" y="584"/>
                    </a:lnTo>
                    <a:lnTo>
                      <a:pt x="394" y="621"/>
                    </a:lnTo>
                    <a:lnTo>
                      <a:pt x="343" y="663"/>
                    </a:lnTo>
                    <a:lnTo>
                      <a:pt x="289" y="709"/>
                    </a:lnTo>
                    <a:lnTo>
                      <a:pt x="231" y="750"/>
                    </a:lnTo>
                    <a:lnTo>
                      <a:pt x="172" y="792"/>
                    </a:lnTo>
                    <a:lnTo>
                      <a:pt x="114" y="830"/>
                    </a:lnTo>
                    <a:lnTo>
                      <a:pt x="55" y="859"/>
                    </a:lnTo>
                    <a:lnTo>
                      <a:pt x="0" y="884"/>
                    </a:lnTo>
                    <a:lnTo>
                      <a:pt x="59" y="863"/>
                    </a:lnTo>
                    <a:lnTo>
                      <a:pt x="118" y="842"/>
                    </a:lnTo>
                    <a:lnTo>
                      <a:pt x="176" y="826"/>
                    </a:lnTo>
                    <a:lnTo>
                      <a:pt x="235" y="809"/>
                    </a:lnTo>
                    <a:lnTo>
                      <a:pt x="294" y="792"/>
                    </a:lnTo>
                    <a:lnTo>
                      <a:pt x="347" y="772"/>
                    </a:lnTo>
                    <a:lnTo>
                      <a:pt x="402" y="746"/>
                    </a:lnTo>
                    <a:lnTo>
                      <a:pt x="452" y="713"/>
                    </a:lnTo>
                    <a:lnTo>
                      <a:pt x="502" y="680"/>
                    </a:lnTo>
                    <a:lnTo>
                      <a:pt x="548" y="633"/>
                    </a:lnTo>
                    <a:lnTo>
                      <a:pt x="586" y="604"/>
                    </a:lnTo>
                    <a:lnTo>
                      <a:pt x="632" y="580"/>
                    </a:lnTo>
                    <a:lnTo>
                      <a:pt x="678" y="563"/>
                    </a:lnTo>
                    <a:lnTo>
                      <a:pt x="728" y="555"/>
                    </a:lnTo>
                    <a:lnTo>
                      <a:pt x="782" y="551"/>
                    </a:lnTo>
                    <a:lnTo>
                      <a:pt x="836" y="551"/>
                    </a:lnTo>
                    <a:lnTo>
                      <a:pt x="887" y="551"/>
                    </a:lnTo>
                    <a:lnTo>
                      <a:pt x="941" y="551"/>
                    </a:lnTo>
                    <a:lnTo>
                      <a:pt x="991" y="551"/>
                    </a:lnTo>
                    <a:lnTo>
                      <a:pt x="1037" y="546"/>
                    </a:lnTo>
                    <a:lnTo>
                      <a:pt x="1075" y="542"/>
                    </a:lnTo>
                    <a:lnTo>
                      <a:pt x="1112" y="542"/>
                    </a:lnTo>
                    <a:lnTo>
                      <a:pt x="1150" y="542"/>
                    </a:lnTo>
                    <a:lnTo>
                      <a:pt x="1183" y="538"/>
                    </a:lnTo>
                    <a:lnTo>
                      <a:pt x="1221" y="533"/>
                    </a:lnTo>
                    <a:lnTo>
                      <a:pt x="1251" y="521"/>
                    </a:lnTo>
                    <a:lnTo>
                      <a:pt x="1284" y="504"/>
                    </a:lnTo>
                    <a:lnTo>
                      <a:pt x="1308" y="475"/>
                    </a:lnTo>
                    <a:lnTo>
                      <a:pt x="1338" y="438"/>
                    </a:lnTo>
                    <a:lnTo>
                      <a:pt x="1359" y="383"/>
                    </a:lnTo>
                    <a:lnTo>
                      <a:pt x="1355" y="391"/>
                    </a:lnTo>
                    <a:lnTo>
                      <a:pt x="1351" y="400"/>
                    </a:lnTo>
                    <a:lnTo>
                      <a:pt x="1343" y="408"/>
                    </a:lnTo>
                    <a:lnTo>
                      <a:pt x="1334" y="412"/>
                    </a:lnTo>
                    <a:lnTo>
                      <a:pt x="1325" y="416"/>
                    </a:lnTo>
                    <a:lnTo>
                      <a:pt x="1317" y="420"/>
                    </a:lnTo>
                    <a:lnTo>
                      <a:pt x="1304" y="426"/>
                    </a:lnTo>
                    <a:lnTo>
                      <a:pt x="1296" y="430"/>
                    </a:lnTo>
                    <a:lnTo>
                      <a:pt x="1288" y="434"/>
                    </a:lnTo>
                    <a:lnTo>
                      <a:pt x="1275" y="434"/>
                    </a:lnTo>
                    <a:lnTo>
                      <a:pt x="1234" y="446"/>
                    </a:lnTo>
                    <a:lnTo>
                      <a:pt x="1188" y="446"/>
                    </a:lnTo>
                    <a:lnTo>
                      <a:pt x="1150" y="442"/>
                    </a:lnTo>
                    <a:lnTo>
                      <a:pt x="1108" y="434"/>
                    </a:lnTo>
                    <a:lnTo>
                      <a:pt x="1067" y="420"/>
                    </a:lnTo>
                    <a:lnTo>
                      <a:pt x="1020" y="412"/>
                    </a:lnTo>
                    <a:lnTo>
                      <a:pt x="971" y="404"/>
                    </a:lnTo>
                    <a:lnTo>
                      <a:pt x="916" y="404"/>
                    </a:lnTo>
                    <a:lnTo>
                      <a:pt x="853" y="412"/>
                    </a:lnTo>
                    <a:lnTo>
                      <a:pt x="787" y="430"/>
                    </a:lnTo>
                    <a:lnTo>
                      <a:pt x="782" y="430"/>
                    </a:lnTo>
                    <a:lnTo>
                      <a:pt x="778" y="430"/>
                    </a:lnTo>
                    <a:lnTo>
                      <a:pt x="774" y="426"/>
                    </a:lnTo>
                    <a:lnTo>
                      <a:pt x="766" y="420"/>
                    </a:lnTo>
                    <a:lnTo>
                      <a:pt x="761" y="412"/>
                    </a:lnTo>
                    <a:lnTo>
                      <a:pt x="753" y="404"/>
                    </a:lnTo>
                    <a:lnTo>
                      <a:pt x="753" y="391"/>
                    </a:lnTo>
                    <a:lnTo>
                      <a:pt x="753" y="375"/>
                    </a:lnTo>
                    <a:lnTo>
                      <a:pt x="757" y="354"/>
                    </a:lnTo>
                    <a:lnTo>
                      <a:pt x="770" y="329"/>
                    </a:lnTo>
                    <a:lnTo>
                      <a:pt x="782" y="304"/>
                    </a:lnTo>
                    <a:lnTo>
                      <a:pt x="799" y="275"/>
                    </a:lnTo>
                    <a:lnTo>
                      <a:pt x="811" y="242"/>
                    </a:lnTo>
                    <a:lnTo>
                      <a:pt x="824" y="209"/>
                    </a:lnTo>
                    <a:lnTo>
                      <a:pt x="836" y="174"/>
                    </a:lnTo>
                    <a:lnTo>
                      <a:pt x="845" y="137"/>
                    </a:lnTo>
                    <a:lnTo>
                      <a:pt x="853" y="100"/>
                    </a:lnTo>
                    <a:lnTo>
                      <a:pt x="853" y="66"/>
                    </a:lnTo>
                    <a:lnTo>
                      <a:pt x="853" y="33"/>
                    </a:lnTo>
                    <a:lnTo>
                      <a:pt x="849" y="0"/>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77" name="Freeform 105"/>
              <p:cNvSpPr>
                <a:spLocks/>
              </p:cNvSpPr>
              <p:nvPr/>
            </p:nvSpPr>
            <p:spPr bwMode="auto">
              <a:xfrm>
                <a:off x="1732" y="1984"/>
                <a:ext cx="68" cy="55"/>
              </a:xfrm>
              <a:custGeom>
                <a:avLst/>
                <a:gdLst>
                  <a:gd name="T0" fmla="*/ 874 w 2182"/>
                  <a:gd name="T1" fmla="*/ 276 h 1752"/>
                  <a:gd name="T2" fmla="*/ 731 w 2182"/>
                  <a:gd name="T3" fmla="*/ 672 h 1752"/>
                  <a:gd name="T4" fmla="*/ 556 w 2182"/>
                  <a:gd name="T5" fmla="*/ 989 h 1752"/>
                  <a:gd name="T6" fmla="*/ 297 w 2182"/>
                  <a:gd name="T7" fmla="*/ 1147 h 1752"/>
                  <a:gd name="T8" fmla="*/ 167 w 2182"/>
                  <a:gd name="T9" fmla="*/ 1198 h 1752"/>
                  <a:gd name="T10" fmla="*/ 92 w 2182"/>
                  <a:gd name="T11" fmla="*/ 1214 h 1752"/>
                  <a:gd name="T12" fmla="*/ 0 w 2182"/>
                  <a:gd name="T13" fmla="*/ 1231 h 1752"/>
                  <a:gd name="T14" fmla="*/ 121 w 2182"/>
                  <a:gd name="T15" fmla="*/ 1235 h 1752"/>
                  <a:gd name="T16" fmla="*/ 381 w 2182"/>
                  <a:gd name="T17" fmla="*/ 1214 h 1752"/>
                  <a:gd name="T18" fmla="*/ 639 w 2182"/>
                  <a:gd name="T19" fmla="*/ 1118 h 1752"/>
                  <a:gd name="T20" fmla="*/ 710 w 2182"/>
                  <a:gd name="T21" fmla="*/ 1081 h 1752"/>
                  <a:gd name="T22" fmla="*/ 765 w 2182"/>
                  <a:gd name="T23" fmla="*/ 1169 h 1752"/>
                  <a:gd name="T24" fmla="*/ 886 w 2182"/>
                  <a:gd name="T25" fmla="*/ 1277 h 1752"/>
                  <a:gd name="T26" fmla="*/ 1082 w 2182"/>
                  <a:gd name="T27" fmla="*/ 1360 h 1752"/>
                  <a:gd name="T28" fmla="*/ 1229 w 2182"/>
                  <a:gd name="T29" fmla="*/ 1398 h 1752"/>
                  <a:gd name="T30" fmla="*/ 1321 w 2182"/>
                  <a:gd name="T31" fmla="*/ 1398 h 1752"/>
                  <a:gd name="T32" fmla="*/ 1391 w 2182"/>
                  <a:gd name="T33" fmla="*/ 1372 h 1752"/>
                  <a:gd name="T34" fmla="*/ 1454 w 2182"/>
                  <a:gd name="T35" fmla="*/ 1372 h 1752"/>
                  <a:gd name="T36" fmla="*/ 1501 w 2182"/>
                  <a:gd name="T37" fmla="*/ 1410 h 1752"/>
                  <a:gd name="T38" fmla="*/ 1530 w 2182"/>
                  <a:gd name="T39" fmla="*/ 1464 h 1752"/>
                  <a:gd name="T40" fmla="*/ 1550 w 2182"/>
                  <a:gd name="T41" fmla="*/ 1519 h 1752"/>
                  <a:gd name="T42" fmla="*/ 1597 w 2182"/>
                  <a:gd name="T43" fmla="*/ 1606 h 1752"/>
                  <a:gd name="T44" fmla="*/ 1693 w 2182"/>
                  <a:gd name="T45" fmla="*/ 1685 h 1752"/>
                  <a:gd name="T46" fmla="*/ 1851 w 2182"/>
                  <a:gd name="T47" fmla="*/ 1736 h 1752"/>
                  <a:gd name="T48" fmla="*/ 2014 w 2182"/>
                  <a:gd name="T49" fmla="*/ 1752 h 1752"/>
                  <a:gd name="T50" fmla="*/ 2131 w 2182"/>
                  <a:gd name="T51" fmla="*/ 1752 h 1752"/>
                  <a:gd name="T52" fmla="*/ 2182 w 2182"/>
                  <a:gd name="T53" fmla="*/ 1752 h 1752"/>
                  <a:gd name="T54" fmla="*/ 1914 w 2182"/>
                  <a:gd name="T55" fmla="*/ 1698 h 1752"/>
                  <a:gd name="T56" fmla="*/ 1714 w 2182"/>
                  <a:gd name="T57" fmla="*/ 1556 h 1752"/>
                  <a:gd name="T58" fmla="*/ 1659 w 2182"/>
                  <a:gd name="T59" fmla="*/ 1318 h 1752"/>
                  <a:gd name="T60" fmla="*/ 1705 w 2182"/>
                  <a:gd name="T61" fmla="*/ 1202 h 1752"/>
                  <a:gd name="T62" fmla="*/ 1763 w 2182"/>
                  <a:gd name="T63" fmla="*/ 1122 h 1752"/>
                  <a:gd name="T64" fmla="*/ 1826 w 2182"/>
                  <a:gd name="T65" fmla="*/ 1005 h 1752"/>
                  <a:gd name="T66" fmla="*/ 1855 w 2182"/>
                  <a:gd name="T67" fmla="*/ 868 h 1752"/>
                  <a:gd name="T68" fmla="*/ 1864 w 2182"/>
                  <a:gd name="T69" fmla="*/ 722 h 1752"/>
                  <a:gd name="T70" fmla="*/ 1869 w 2182"/>
                  <a:gd name="T71" fmla="*/ 597 h 1752"/>
                  <a:gd name="T72" fmla="*/ 1869 w 2182"/>
                  <a:gd name="T73" fmla="*/ 542 h 1752"/>
                  <a:gd name="T74" fmla="*/ 1810 w 2182"/>
                  <a:gd name="T75" fmla="*/ 805 h 1752"/>
                  <a:gd name="T76" fmla="*/ 1710 w 2182"/>
                  <a:gd name="T77" fmla="*/ 1038 h 1752"/>
                  <a:gd name="T78" fmla="*/ 1513 w 2182"/>
                  <a:gd name="T79" fmla="*/ 1202 h 1752"/>
                  <a:gd name="T80" fmla="*/ 1246 w 2182"/>
                  <a:gd name="T81" fmla="*/ 1243 h 1752"/>
                  <a:gd name="T82" fmla="*/ 1020 w 2182"/>
                  <a:gd name="T83" fmla="*/ 1151 h 1752"/>
                  <a:gd name="T84" fmla="*/ 878 w 2182"/>
                  <a:gd name="T85" fmla="*/ 952 h 1752"/>
                  <a:gd name="T86" fmla="*/ 861 w 2182"/>
                  <a:gd name="T87" fmla="*/ 747 h 1752"/>
                  <a:gd name="T88" fmla="*/ 886 w 2182"/>
                  <a:gd name="T89" fmla="*/ 538 h 1752"/>
                  <a:gd name="T90" fmla="*/ 941 w 2182"/>
                  <a:gd name="T91" fmla="*/ 229 h 1752"/>
                  <a:gd name="T92" fmla="*/ 1011 w 2182"/>
                  <a:gd name="T93" fmla="*/ 0 h 1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82" h="1752">
                    <a:moveTo>
                      <a:pt x="1011" y="0"/>
                    </a:moveTo>
                    <a:lnTo>
                      <a:pt x="937" y="138"/>
                    </a:lnTo>
                    <a:lnTo>
                      <a:pt x="874" y="276"/>
                    </a:lnTo>
                    <a:lnTo>
                      <a:pt x="823" y="413"/>
                    </a:lnTo>
                    <a:lnTo>
                      <a:pt x="777" y="546"/>
                    </a:lnTo>
                    <a:lnTo>
                      <a:pt x="731" y="672"/>
                    </a:lnTo>
                    <a:lnTo>
                      <a:pt x="686" y="788"/>
                    </a:lnTo>
                    <a:lnTo>
                      <a:pt x="627" y="897"/>
                    </a:lnTo>
                    <a:lnTo>
                      <a:pt x="556" y="989"/>
                    </a:lnTo>
                    <a:lnTo>
                      <a:pt x="469" y="1068"/>
                    </a:lnTo>
                    <a:lnTo>
                      <a:pt x="359" y="1126"/>
                    </a:lnTo>
                    <a:lnTo>
                      <a:pt x="297" y="1147"/>
                    </a:lnTo>
                    <a:lnTo>
                      <a:pt x="242" y="1169"/>
                    </a:lnTo>
                    <a:lnTo>
                      <a:pt x="205" y="1185"/>
                    </a:lnTo>
                    <a:lnTo>
                      <a:pt x="167" y="1198"/>
                    </a:lnTo>
                    <a:lnTo>
                      <a:pt x="142" y="1206"/>
                    </a:lnTo>
                    <a:lnTo>
                      <a:pt x="117" y="1210"/>
                    </a:lnTo>
                    <a:lnTo>
                      <a:pt x="92" y="1214"/>
                    </a:lnTo>
                    <a:lnTo>
                      <a:pt x="67" y="1222"/>
                    </a:lnTo>
                    <a:lnTo>
                      <a:pt x="38" y="1226"/>
                    </a:lnTo>
                    <a:lnTo>
                      <a:pt x="0" y="1231"/>
                    </a:lnTo>
                    <a:lnTo>
                      <a:pt x="17" y="1235"/>
                    </a:lnTo>
                    <a:lnTo>
                      <a:pt x="58" y="1235"/>
                    </a:lnTo>
                    <a:lnTo>
                      <a:pt x="121" y="1235"/>
                    </a:lnTo>
                    <a:lnTo>
                      <a:pt x="197" y="1231"/>
                    </a:lnTo>
                    <a:lnTo>
                      <a:pt x="285" y="1226"/>
                    </a:lnTo>
                    <a:lnTo>
                      <a:pt x="381" y="1214"/>
                    </a:lnTo>
                    <a:lnTo>
                      <a:pt x="473" y="1189"/>
                    </a:lnTo>
                    <a:lnTo>
                      <a:pt x="560" y="1159"/>
                    </a:lnTo>
                    <a:lnTo>
                      <a:pt x="639" y="1118"/>
                    </a:lnTo>
                    <a:lnTo>
                      <a:pt x="702" y="1060"/>
                    </a:lnTo>
                    <a:lnTo>
                      <a:pt x="702" y="1068"/>
                    </a:lnTo>
                    <a:lnTo>
                      <a:pt x="710" y="1081"/>
                    </a:lnTo>
                    <a:lnTo>
                      <a:pt x="723" y="1106"/>
                    </a:lnTo>
                    <a:lnTo>
                      <a:pt x="740" y="1134"/>
                    </a:lnTo>
                    <a:lnTo>
                      <a:pt x="765" y="1169"/>
                    </a:lnTo>
                    <a:lnTo>
                      <a:pt x="798" y="1206"/>
                    </a:lnTo>
                    <a:lnTo>
                      <a:pt x="840" y="1243"/>
                    </a:lnTo>
                    <a:lnTo>
                      <a:pt x="886" y="1277"/>
                    </a:lnTo>
                    <a:lnTo>
                      <a:pt x="945" y="1310"/>
                    </a:lnTo>
                    <a:lnTo>
                      <a:pt x="1015" y="1339"/>
                    </a:lnTo>
                    <a:lnTo>
                      <a:pt x="1082" y="1360"/>
                    </a:lnTo>
                    <a:lnTo>
                      <a:pt x="1141" y="1376"/>
                    </a:lnTo>
                    <a:lnTo>
                      <a:pt x="1191" y="1390"/>
                    </a:lnTo>
                    <a:lnTo>
                      <a:pt x="1229" y="1398"/>
                    </a:lnTo>
                    <a:lnTo>
                      <a:pt x="1266" y="1402"/>
                    </a:lnTo>
                    <a:lnTo>
                      <a:pt x="1295" y="1402"/>
                    </a:lnTo>
                    <a:lnTo>
                      <a:pt x="1321" y="1398"/>
                    </a:lnTo>
                    <a:lnTo>
                      <a:pt x="1346" y="1394"/>
                    </a:lnTo>
                    <a:lnTo>
                      <a:pt x="1366" y="1385"/>
                    </a:lnTo>
                    <a:lnTo>
                      <a:pt x="1391" y="1372"/>
                    </a:lnTo>
                    <a:lnTo>
                      <a:pt x="1413" y="1368"/>
                    </a:lnTo>
                    <a:lnTo>
                      <a:pt x="1434" y="1368"/>
                    </a:lnTo>
                    <a:lnTo>
                      <a:pt x="1454" y="1372"/>
                    </a:lnTo>
                    <a:lnTo>
                      <a:pt x="1471" y="1380"/>
                    </a:lnTo>
                    <a:lnTo>
                      <a:pt x="1488" y="1394"/>
                    </a:lnTo>
                    <a:lnTo>
                      <a:pt x="1501" y="1410"/>
                    </a:lnTo>
                    <a:lnTo>
                      <a:pt x="1513" y="1427"/>
                    </a:lnTo>
                    <a:lnTo>
                      <a:pt x="1521" y="1443"/>
                    </a:lnTo>
                    <a:lnTo>
                      <a:pt x="1530" y="1464"/>
                    </a:lnTo>
                    <a:lnTo>
                      <a:pt x="1538" y="1477"/>
                    </a:lnTo>
                    <a:lnTo>
                      <a:pt x="1542" y="1497"/>
                    </a:lnTo>
                    <a:lnTo>
                      <a:pt x="1550" y="1519"/>
                    </a:lnTo>
                    <a:lnTo>
                      <a:pt x="1563" y="1548"/>
                    </a:lnTo>
                    <a:lnTo>
                      <a:pt x="1579" y="1577"/>
                    </a:lnTo>
                    <a:lnTo>
                      <a:pt x="1597" y="1606"/>
                    </a:lnTo>
                    <a:lnTo>
                      <a:pt x="1626" y="1636"/>
                    </a:lnTo>
                    <a:lnTo>
                      <a:pt x="1655" y="1665"/>
                    </a:lnTo>
                    <a:lnTo>
                      <a:pt x="1693" y="1685"/>
                    </a:lnTo>
                    <a:lnTo>
                      <a:pt x="1738" y="1710"/>
                    </a:lnTo>
                    <a:lnTo>
                      <a:pt x="1793" y="1722"/>
                    </a:lnTo>
                    <a:lnTo>
                      <a:pt x="1851" y="1736"/>
                    </a:lnTo>
                    <a:lnTo>
                      <a:pt x="1906" y="1744"/>
                    </a:lnTo>
                    <a:lnTo>
                      <a:pt x="1961" y="1748"/>
                    </a:lnTo>
                    <a:lnTo>
                      <a:pt x="2014" y="1752"/>
                    </a:lnTo>
                    <a:lnTo>
                      <a:pt x="2061" y="1752"/>
                    </a:lnTo>
                    <a:lnTo>
                      <a:pt x="2098" y="1752"/>
                    </a:lnTo>
                    <a:lnTo>
                      <a:pt x="2131" y="1752"/>
                    </a:lnTo>
                    <a:lnTo>
                      <a:pt x="2161" y="1752"/>
                    </a:lnTo>
                    <a:lnTo>
                      <a:pt x="2173" y="1752"/>
                    </a:lnTo>
                    <a:lnTo>
                      <a:pt x="2182" y="1752"/>
                    </a:lnTo>
                    <a:lnTo>
                      <a:pt x="2090" y="1744"/>
                    </a:lnTo>
                    <a:lnTo>
                      <a:pt x="2002" y="1727"/>
                    </a:lnTo>
                    <a:lnTo>
                      <a:pt x="1914" y="1698"/>
                    </a:lnTo>
                    <a:lnTo>
                      <a:pt x="1835" y="1660"/>
                    </a:lnTo>
                    <a:lnTo>
                      <a:pt x="1767" y="1614"/>
                    </a:lnTo>
                    <a:lnTo>
                      <a:pt x="1714" y="1556"/>
                    </a:lnTo>
                    <a:lnTo>
                      <a:pt x="1676" y="1489"/>
                    </a:lnTo>
                    <a:lnTo>
                      <a:pt x="1655" y="1410"/>
                    </a:lnTo>
                    <a:lnTo>
                      <a:pt x="1659" y="1318"/>
                    </a:lnTo>
                    <a:lnTo>
                      <a:pt x="1689" y="1218"/>
                    </a:lnTo>
                    <a:lnTo>
                      <a:pt x="1693" y="1214"/>
                    </a:lnTo>
                    <a:lnTo>
                      <a:pt x="1705" y="1202"/>
                    </a:lnTo>
                    <a:lnTo>
                      <a:pt x="1722" y="1181"/>
                    </a:lnTo>
                    <a:lnTo>
                      <a:pt x="1743" y="1155"/>
                    </a:lnTo>
                    <a:lnTo>
                      <a:pt x="1763" y="1122"/>
                    </a:lnTo>
                    <a:lnTo>
                      <a:pt x="1789" y="1085"/>
                    </a:lnTo>
                    <a:lnTo>
                      <a:pt x="1810" y="1048"/>
                    </a:lnTo>
                    <a:lnTo>
                      <a:pt x="1826" y="1005"/>
                    </a:lnTo>
                    <a:lnTo>
                      <a:pt x="1843" y="960"/>
                    </a:lnTo>
                    <a:lnTo>
                      <a:pt x="1851" y="913"/>
                    </a:lnTo>
                    <a:lnTo>
                      <a:pt x="1855" y="868"/>
                    </a:lnTo>
                    <a:lnTo>
                      <a:pt x="1859" y="822"/>
                    </a:lnTo>
                    <a:lnTo>
                      <a:pt x="1859" y="772"/>
                    </a:lnTo>
                    <a:lnTo>
                      <a:pt x="1864" y="722"/>
                    </a:lnTo>
                    <a:lnTo>
                      <a:pt x="1864" y="672"/>
                    </a:lnTo>
                    <a:lnTo>
                      <a:pt x="1864" y="630"/>
                    </a:lnTo>
                    <a:lnTo>
                      <a:pt x="1869" y="597"/>
                    </a:lnTo>
                    <a:lnTo>
                      <a:pt x="1869" y="567"/>
                    </a:lnTo>
                    <a:lnTo>
                      <a:pt x="1869" y="546"/>
                    </a:lnTo>
                    <a:lnTo>
                      <a:pt x="1869" y="542"/>
                    </a:lnTo>
                    <a:lnTo>
                      <a:pt x="1851" y="630"/>
                    </a:lnTo>
                    <a:lnTo>
                      <a:pt x="1835" y="718"/>
                    </a:lnTo>
                    <a:lnTo>
                      <a:pt x="1810" y="805"/>
                    </a:lnTo>
                    <a:lnTo>
                      <a:pt x="1785" y="889"/>
                    </a:lnTo>
                    <a:lnTo>
                      <a:pt x="1751" y="968"/>
                    </a:lnTo>
                    <a:lnTo>
                      <a:pt x="1710" y="1038"/>
                    </a:lnTo>
                    <a:lnTo>
                      <a:pt x="1655" y="1106"/>
                    </a:lnTo>
                    <a:lnTo>
                      <a:pt x="1589" y="1159"/>
                    </a:lnTo>
                    <a:lnTo>
                      <a:pt x="1513" y="1202"/>
                    </a:lnTo>
                    <a:lnTo>
                      <a:pt x="1421" y="1231"/>
                    </a:lnTo>
                    <a:lnTo>
                      <a:pt x="1329" y="1243"/>
                    </a:lnTo>
                    <a:lnTo>
                      <a:pt x="1246" y="1243"/>
                    </a:lnTo>
                    <a:lnTo>
                      <a:pt x="1162" y="1226"/>
                    </a:lnTo>
                    <a:lnTo>
                      <a:pt x="1086" y="1193"/>
                    </a:lnTo>
                    <a:lnTo>
                      <a:pt x="1020" y="1151"/>
                    </a:lnTo>
                    <a:lnTo>
                      <a:pt x="961" y="1093"/>
                    </a:lnTo>
                    <a:lnTo>
                      <a:pt x="915" y="1026"/>
                    </a:lnTo>
                    <a:lnTo>
                      <a:pt x="878" y="952"/>
                    </a:lnTo>
                    <a:lnTo>
                      <a:pt x="861" y="864"/>
                    </a:lnTo>
                    <a:lnTo>
                      <a:pt x="861" y="764"/>
                    </a:lnTo>
                    <a:lnTo>
                      <a:pt x="861" y="747"/>
                    </a:lnTo>
                    <a:lnTo>
                      <a:pt x="865" y="700"/>
                    </a:lnTo>
                    <a:lnTo>
                      <a:pt x="874" y="626"/>
                    </a:lnTo>
                    <a:lnTo>
                      <a:pt x="886" y="538"/>
                    </a:lnTo>
                    <a:lnTo>
                      <a:pt x="903" y="438"/>
                    </a:lnTo>
                    <a:lnTo>
                      <a:pt x="919" y="329"/>
                    </a:lnTo>
                    <a:lnTo>
                      <a:pt x="941" y="229"/>
                    </a:lnTo>
                    <a:lnTo>
                      <a:pt x="961" y="134"/>
                    </a:lnTo>
                    <a:lnTo>
                      <a:pt x="986" y="55"/>
                    </a:lnTo>
                    <a:lnTo>
                      <a:pt x="1011" y="0"/>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78" name="Freeform 106"/>
              <p:cNvSpPr>
                <a:spLocks/>
              </p:cNvSpPr>
              <p:nvPr/>
            </p:nvSpPr>
            <p:spPr bwMode="auto">
              <a:xfrm>
                <a:off x="1732" y="1984"/>
                <a:ext cx="68" cy="55"/>
              </a:xfrm>
              <a:custGeom>
                <a:avLst/>
                <a:gdLst>
                  <a:gd name="T0" fmla="*/ 874 w 2182"/>
                  <a:gd name="T1" fmla="*/ 276 h 1752"/>
                  <a:gd name="T2" fmla="*/ 731 w 2182"/>
                  <a:gd name="T3" fmla="*/ 672 h 1752"/>
                  <a:gd name="T4" fmla="*/ 556 w 2182"/>
                  <a:gd name="T5" fmla="*/ 989 h 1752"/>
                  <a:gd name="T6" fmla="*/ 297 w 2182"/>
                  <a:gd name="T7" fmla="*/ 1147 h 1752"/>
                  <a:gd name="T8" fmla="*/ 167 w 2182"/>
                  <a:gd name="T9" fmla="*/ 1198 h 1752"/>
                  <a:gd name="T10" fmla="*/ 92 w 2182"/>
                  <a:gd name="T11" fmla="*/ 1214 h 1752"/>
                  <a:gd name="T12" fmla="*/ 0 w 2182"/>
                  <a:gd name="T13" fmla="*/ 1231 h 1752"/>
                  <a:gd name="T14" fmla="*/ 121 w 2182"/>
                  <a:gd name="T15" fmla="*/ 1235 h 1752"/>
                  <a:gd name="T16" fmla="*/ 381 w 2182"/>
                  <a:gd name="T17" fmla="*/ 1214 h 1752"/>
                  <a:gd name="T18" fmla="*/ 639 w 2182"/>
                  <a:gd name="T19" fmla="*/ 1118 h 1752"/>
                  <a:gd name="T20" fmla="*/ 710 w 2182"/>
                  <a:gd name="T21" fmla="*/ 1081 h 1752"/>
                  <a:gd name="T22" fmla="*/ 765 w 2182"/>
                  <a:gd name="T23" fmla="*/ 1169 h 1752"/>
                  <a:gd name="T24" fmla="*/ 886 w 2182"/>
                  <a:gd name="T25" fmla="*/ 1277 h 1752"/>
                  <a:gd name="T26" fmla="*/ 1082 w 2182"/>
                  <a:gd name="T27" fmla="*/ 1360 h 1752"/>
                  <a:gd name="T28" fmla="*/ 1229 w 2182"/>
                  <a:gd name="T29" fmla="*/ 1398 h 1752"/>
                  <a:gd name="T30" fmla="*/ 1321 w 2182"/>
                  <a:gd name="T31" fmla="*/ 1398 h 1752"/>
                  <a:gd name="T32" fmla="*/ 1391 w 2182"/>
                  <a:gd name="T33" fmla="*/ 1372 h 1752"/>
                  <a:gd name="T34" fmla="*/ 1454 w 2182"/>
                  <a:gd name="T35" fmla="*/ 1372 h 1752"/>
                  <a:gd name="T36" fmla="*/ 1501 w 2182"/>
                  <a:gd name="T37" fmla="*/ 1410 h 1752"/>
                  <a:gd name="T38" fmla="*/ 1530 w 2182"/>
                  <a:gd name="T39" fmla="*/ 1464 h 1752"/>
                  <a:gd name="T40" fmla="*/ 1550 w 2182"/>
                  <a:gd name="T41" fmla="*/ 1519 h 1752"/>
                  <a:gd name="T42" fmla="*/ 1597 w 2182"/>
                  <a:gd name="T43" fmla="*/ 1606 h 1752"/>
                  <a:gd name="T44" fmla="*/ 1693 w 2182"/>
                  <a:gd name="T45" fmla="*/ 1685 h 1752"/>
                  <a:gd name="T46" fmla="*/ 1851 w 2182"/>
                  <a:gd name="T47" fmla="*/ 1736 h 1752"/>
                  <a:gd name="T48" fmla="*/ 2014 w 2182"/>
                  <a:gd name="T49" fmla="*/ 1752 h 1752"/>
                  <a:gd name="T50" fmla="*/ 2131 w 2182"/>
                  <a:gd name="T51" fmla="*/ 1752 h 1752"/>
                  <a:gd name="T52" fmla="*/ 2182 w 2182"/>
                  <a:gd name="T53" fmla="*/ 1752 h 1752"/>
                  <a:gd name="T54" fmla="*/ 1914 w 2182"/>
                  <a:gd name="T55" fmla="*/ 1698 h 1752"/>
                  <a:gd name="T56" fmla="*/ 1714 w 2182"/>
                  <a:gd name="T57" fmla="*/ 1556 h 1752"/>
                  <a:gd name="T58" fmla="*/ 1659 w 2182"/>
                  <a:gd name="T59" fmla="*/ 1318 h 1752"/>
                  <a:gd name="T60" fmla="*/ 1705 w 2182"/>
                  <a:gd name="T61" fmla="*/ 1202 h 1752"/>
                  <a:gd name="T62" fmla="*/ 1763 w 2182"/>
                  <a:gd name="T63" fmla="*/ 1122 h 1752"/>
                  <a:gd name="T64" fmla="*/ 1826 w 2182"/>
                  <a:gd name="T65" fmla="*/ 1005 h 1752"/>
                  <a:gd name="T66" fmla="*/ 1855 w 2182"/>
                  <a:gd name="T67" fmla="*/ 868 h 1752"/>
                  <a:gd name="T68" fmla="*/ 1864 w 2182"/>
                  <a:gd name="T69" fmla="*/ 722 h 1752"/>
                  <a:gd name="T70" fmla="*/ 1869 w 2182"/>
                  <a:gd name="T71" fmla="*/ 597 h 1752"/>
                  <a:gd name="T72" fmla="*/ 1869 w 2182"/>
                  <a:gd name="T73" fmla="*/ 542 h 1752"/>
                  <a:gd name="T74" fmla="*/ 1810 w 2182"/>
                  <a:gd name="T75" fmla="*/ 805 h 1752"/>
                  <a:gd name="T76" fmla="*/ 1710 w 2182"/>
                  <a:gd name="T77" fmla="*/ 1038 h 1752"/>
                  <a:gd name="T78" fmla="*/ 1513 w 2182"/>
                  <a:gd name="T79" fmla="*/ 1202 h 1752"/>
                  <a:gd name="T80" fmla="*/ 1246 w 2182"/>
                  <a:gd name="T81" fmla="*/ 1243 h 1752"/>
                  <a:gd name="T82" fmla="*/ 1020 w 2182"/>
                  <a:gd name="T83" fmla="*/ 1151 h 1752"/>
                  <a:gd name="T84" fmla="*/ 878 w 2182"/>
                  <a:gd name="T85" fmla="*/ 952 h 1752"/>
                  <a:gd name="T86" fmla="*/ 861 w 2182"/>
                  <a:gd name="T87" fmla="*/ 747 h 1752"/>
                  <a:gd name="T88" fmla="*/ 886 w 2182"/>
                  <a:gd name="T89" fmla="*/ 538 h 1752"/>
                  <a:gd name="T90" fmla="*/ 941 w 2182"/>
                  <a:gd name="T91" fmla="*/ 229 h 1752"/>
                  <a:gd name="T92" fmla="*/ 1011 w 2182"/>
                  <a:gd name="T93" fmla="*/ 0 h 1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82" h="1752">
                    <a:moveTo>
                      <a:pt x="1011" y="0"/>
                    </a:moveTo>
                    <a:lnTo>
                      <a:pt x="937" y="138"/>
                    </a:lnTo>
                    <a:lnTo>
                      <a:pt x="874" y="276"/>
                    </a:lnTo>
                    <a:lnTo>
                      <a:pt x="823" y="413"/>
                    </a:lnTo>
                    <a:lnTo>
                      <a:pt x="777" y="546"/>
                    </a:lnTo>
                    <a:lnTo>
                      <a:pt x="731" y="672"/>
                    </a:lnTo>
                    <a:lnTo>
                      <a:pt x="686" y="788"/>
                    </a:lnTo>
                    <a:lnTo>
                      <a:pt x="627" y="897"/>
                    </a:lnTo>
                    <a:lnTo>
                      <a:pt x="556" y="989"/>
                    </a:lnTo>
                    <a:lnTo>
                      <a:pt x="469" y="1068"/>
                    </a:lnTo>
                    <a:lnTo>
                      <a:pt x="359" y="1126"/>
                    </a:lnTo>
                    <a:lnTo>
                      <a:pt x="297" y="1147"/>
                    </a:lnTo>
                    <a:lnTo>
                      <a:pt x="242" y="1169"/>
                    </a:lnTo>
                    <a:lnTo>
                      <a:pt x="205" y="1185"/>
                    </a:lnTo>
                    <a:lnTo>
                      <a:pt x="167" y="1198"/>
                    </a:lnTo>
                    <a:lnTo>
                      <a:pt x="142" y="1206"/>
                    </a:lnTo>
                    <a:lnTo>
                      <a:pt x="117" y="1210"/>
                    </a:lnTo>
                    <a:lnTo>
                      <a:pt x="92" y="1214"/>
                    </a:lnTo>
                    <a:lnTo>
                      <a:pt x="67" y="1222"/>
                    </a:lnTo>
                    <a:lnTo>
                      <a:pt x="38" y="1226"/>
                    </a:lnTo>
                    <a:lnTo>
                      <a:pt x="0" y="1231"/>
                    </a:lnTo>
                    <a:lnTo>
                      <a:pt x="17" y="1235"/>
                    </a:lnTo>
                    <a:lnTo>
                      <a:pt x="58" y="1235"/>
                    </a:lnTo>
                    <a:lnTo>
                      <a:pt x="121" y="1235"/>
                    </a:lnTo>
                    <a:lnTo>
                      <a:pt x="197" y="1231"/>
                    </a:lnTo>
                    <a:lnTo>
                      <a:pt x="285" y="1226"/>
                    </a:lnTo>
                    <a:lnTo>
                      <a:pt x="381" y="1214"/>
                    </a:lnTo>
                    <a:lnTo>
                      <a:pt x="473" y="1189"/>
                    </a:lnTo>
                    <a:lnTo>
                      <a:pt x="560" y="1159"/>
                    </a:lnTo>
                    <a:lnTo>
                      <a:pt x="639" y="1118"/>
                    </a:lnTo>
                    <a:lnTo>
                      <a:pt x="702" y="1060"/>
                    </a:lnTo>
                    <a:lnTo>
                      <a:pt x="702" y="1068"/>
                    </a:lnTo>
                    <a:lnTo>
                      <a:pt x="710" y="1081"/>
                    </a:lnTo>
                    <a:lnTo>
                      <a:pt x="723" y="1106"/>
                    </a:lnTo>
                    <a:lnTo>
                      <a:pt x="740" y="1134"/>
                    </a:lnTo>
                    <a:lnTo>
                      <a:pt x="765" y="1169"/>
                    </a:lnTo>
                    <a:lnTo>
                      <a:pt x="798" y="1206"/>
                    </a:lnTo>
                    <a:lnTo>
                      <a:pt x="840" y="1243"/>
                    </a:lnTo>
                    <a:lnTo>
                      <a:pt x="886" y="1277"/>
                    </a:lnTo>
                    <a:lnTo>
                      <a:pt x="945" y="1310"/>
                    </a:lnTo>
                    <a:lnTo>
                      <a:pt x="1015" y="1339"/>
                    </a:lnTo>
                    <a:lnTo>
                      <a:pt x="1082" y="1360"/>
                    </a:lnTo>
                    <a:lnTo>
                      <a:pt x="1141" y="1376"/>
                    </a:lnTo>
                    <a:lnTo>
                      <a:pt x="1191" y="1390"/>
                    </a:lnTo>
                    <a:lnTo>
                      <a:pt x="1229" y="1398"/>
                    </a:lnTo>
                    <a:lnTo>
                      <a:pt x="1266" y="1402"/>
                    </a:lnTo>
                    <a:lnTo>
                      <a:pt x="1295" y="1402"/>
                    </a:lnTo>
                    <a:lnTo>
                      <a:pt x="1321" y="1398"/>
                    </a:lnTo>
                    <a:lnTo>
                      <a:pt x="1346" y="1394"/>
                    </a:lnTo>
                    <a:lnTo>
                      <a:pt x="1366" y="1385"/>
                    </a:lnTo>
                    <a:lnTo>
                      <a:pt x="1391" y="1372"/>
                    </a:lnTo>
                    <a:lnTo>
                      <a:pt x="1413" y="1368"/>
                    </a:lnTo>
                    <a:lnTo>
                      <a:pt x="1434" y="1368"/>
                    </a:lnTo>
                    <a:lnTo>
                      <a:pt x="1454" y="1372"/>
                    </a:lnTo>
                    <a:lnTo>
                      <a:pt x="1471" y="1380"/>
                    </a:lnTo>
                    <a:lnTo>
                      <a:pt x="1488" y="1394"/>
                    </a:lnTo>
                    <a:lnTo>
                      <a:pt x="1501" y="1410"/>
                    </a:lnTo>
                    <a:lnTo>
                      <a:pt x="1513" y="1427"/>
                    </a:lnTo>
                    <a:lnTo>
                      <a:pt x="1521" y="1443"/>
                    </a:lnTo>
                    <a:lnTo>
                      <a:pt x="1530" y="1464"/>
                    </a:lnTo>
                    <a:lnTo>
                      <a:pt x="1538" y="1477"/>
                    </a:lnTo>
                    <a:lnTo>
                      <a:pt x="1542" y="1497"/>
                    </a:lnTo>
                    <a:lnTo>
                      <a:pt x="1550" y="1519"/>
                    </a:lnTo>
                    <a:lnTo>
                      <a:pt x="1563" y="1548"/>
                    </a:lnTo>
                    <a:lnTo>
                      <a:pt x="1579" y="1577"/>
                    </a:lnTo>
                    <a:lnTo>
                      <a:pt x="1597" y="1606"/>
                    </a:lnTo>
                    <a:lnTo>
                      <a:pt x="1626" y="1636"/>
                    </a:lnTo>
                    <a:lnTo>
                      <a:pt x="1655" y="1665"/>
                    </a:lnTo>
                    <a:lnTo>
                      <a:pt x="1693" y="1685"/>
                    </a:lnTo>
                    <a:lnTo>
                      <a:pt x="1738" y="1710"/>
                    </a:lnTo>
                    <a:lnTo>
                      <a:pt x="1793" y="1722"/>
                    </a:lnTo>
                    <a:lnTo>
                      <a:pt x="1851" y="1736"/>
                    </a:lnTo>
                    <a:lnTo>
                      <a:pt x="1906" y="1744"/>
                    </a:lnTo>
                    <a:lnTo>
                      <a:pt x="1961" y="1748"/>
                    </a:lnTo>
                    <a:lnTo>
                      <a:pt x="2014" y="1752"/>
                    </a:lnTo>
                    <a:lnTo>
                      <a:pt x="2061" y="1752"/>
                    </a:lnTo>
                    <a:lnTo>
                      <a:pt x="2098" y="1752"/>
                    </a:lnTo>
                    <a:lnTo>
                      <a:pt x="2131" y="1752"/>
                    </a:lnTo>
                    <a:lnTo>
                      <a:pt x="2161" y="1752"/>
                    </a:lnTo>
                    <a:lnTo>
                      <a:pt x="2173" y="1752"/>
                    </a:lnTo>
                    <a:lnTo>
                      <a:pt x="2182" y="1752"/>
                    </a:lnTo>
                    <a:lnTo>
                      <a:pt x="2090" y="1744"/>
                    </a:lnTo>
                    <a:lnTo>
                      <a:pt x="2002" y="1727"/>
                    </a:lnTo>
                    <a:lnTo>
                      <a:pt x="1914" y="1698"/>
                    </a:lnTo>
                    <a:lnTo>
                      <a:pt x="1835" y="1660"/>
                    </a:lnTo>
                    <a:lnTo>
                      <a:pt x="1767" y="1614"/>
                    </a:lnTo>
                    <a:lnTo>
                      <a:pt x="1714" y="1556"/>
                    </a:lnTo>
                    <a:lnTo>
                      <a:pt x="1676" y="1489"/>
                    </a:lnTo>
                    <a:lnTo>
                      <a:pt x="1655" y="1410"/>
                    </a:lnTo>
                    <a:lnTo>
                      <a:pt x="1659" y="1318"/>
                    </a:lnTo>
                    <a:lnTo>
                      <a:pt x="1689" y="1218"/>
                    </a:lnTo>
                    <a:lnTo>
                      <a:pt x="1693" y="1214"/>
                    </a:lnTo>
                    <a:lnTo>
                      <a:pt x="1705" y="1202"/>
                    </a:lnTo>
                    <a:lnTo>
                      <a:pt x="1722" y="1181"/>
                    </a:lnTo>
                    <a:lnTo>
                      <a:pt x="1743" y="1155"/>
                    </a:lnTo>
                    <a:lnTo>
                      <a:pt x="1763" y="1122"/>
                    </a:lnTo>
                    <a:lnTo>
                      <a:pt x="1789" y="1085"/>
                    </a:lnTo>
                    <a:lnTo>
                      <a:pt x="1810" y="1048"/>
                    </a:lnTo>
                    <a:lnTo>
                      <a:pt x="1826" y="1005"/>
                    </a:lnTo>
                    <a:lnTo>
                      <a:pt x="1843" y="960"/>
                    </a:lnTo>
                    <a:lnTo>
                      <a:pt x="1851" y="913"/>
                    </a:lnTo>
                    <a:lnTo>
                      <a:pt x="1855" y="868"/>
                    </a:lnTo>
                    <a:lnTo>
                      <a:pt x="1859" y="822"/>
                    </a:lnTo>
                    <a:lnTo>
                      <a:pt x="1859" y="772"/>
                    </a:lnTo>
                    <a:lnTo>
                      <a:pt x="1864" y="722"/>
                    </a:lnTo>
                    <a:lnTo>
                      <a:pt x="1864" y="672"/>
                    </a:lnTo>
                    <a:lnTo>
                      <a:pt x="1864" y="630"/>
                    </a:lnTo>
                    <a:lnTo>
                      <a:pt x="1869" y="597"/>
                    </a:lnTo>
                    <a:lnTo>
                      <a:pt x="1869" y="567"/>
                    </a:lnTo>
                    <a:lnTo>
                      <a:pt x="1869" y="546"/>
                    </a:lnTo>
                    <a:lnTo>
                      <a:pt x="1869" y="542"/>
                    </a:lnTo>
                    <a:lnTo>
                      <a:pt x="1851" y="630"/>
                    </a:lnTo>
                    <a:lnTo>
                      <a:pt x="1835" y="718"/>
                    </a:lnTo>
                    <a:lnTo>
                      <a:pt x="1810" y="805"/>
                    </a:lnTo>
                    <a:lnTo>
                      <a:pt x="1785" y="889"/>
                    </a:lnTo>
                    <a:lnTo>
                      <a:pt x="1751" y="968"/>
                    </a:lnTo>
                    <a:lnTo>
                      <a:pt x="1710" y="1038"/>
                    </a:lnTo>
                    <a:lnTo>
                      <a:pt x="1655" y="1106"/>
                    </a:lnTo>
                    <a:lnTo>
                      <a:pt x="1589" y="1159"/>
                    </a:lnTo>
                    <a:lnTo>
                      <a:pt x="1513" y="1202"/>
                    </a:lnTo>
                    <a:lnTo>
                      <a:pt x="1421" y="1231"/>
                    </a:lnTo>
                    <a:lnTo>
                      <a:pt x="1329" y="1243"/>
                    </a:lnTo>
                    <a:lnTo>
                      <a:pt x="1246" y="1243"/>
                    </a:lnTo>
                    <a:lnTo>
                      <a:pt x="1162" y="1226"/>
                    </a:lnTo>
                    <a:lnTo>
                      <a:pt x="1086" y="1193"/>
                    </a:lnTo>
                    <a:lnTo>
                      <a:pt x="1020" y="1151"/>
                    </a:lnTo>
                    <a:lnTo>
                      <a:pt x="961" y="1093"/>
                    </a:lnTo>
                    <a:lnTo>
                      <a:pt x="915" y="1026"/>
                    </a:lnTo>
                    <a:lnTo>
                      <a:pt x="878" y="952"/>
                    </a:lnTo>
                    <a:lnTo>
                      <a:pt x="861" y="864"/>
                    </a:lnTo>
                    <a:lnTo>
                      <a:pt x="861" y="764"/>
                    </a:lnTo>
                    <a:lnTo>
                      <a:pt x="861" y="747"/>
                    </a:lnTo>
                    <a:lnTo>
                      <a:pt x="865" y="700"/>
                    </a:lnTo>
                    <a:lnTo>
                      <a:pt x="874" y="626"/>
                    </a:lnTo>
                    <a:lnTo>
                      <a:pt x="886" y="538"/>
                    </a:lnTo>
                    <a:lnTo>
                      <a:pt x="903" y="438"/>
                    </a:lnTo>
                    <a:lnTo>
                      <a:pt x="919" y="329"/>
                    </a:lnTo>
                    <a:lnTo>
                      <a:pt x="941" y="229"/>
                    </a:lnTo>
                    <a:lnTo>
                      <a:pt x="961" y="134"/>
                    </a:lnTo>
                    <a:lnTo>
                      <a:pt x="986" y="55"/>
                    </a:lnTo>
                    <a:lnTo>
                      <a:pt x="1011" y="0"/>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79" name="Freeform 107"/>
              <p:cNvSpPr>
                <a:spLocks/>
              </p:cNvSpPr>
              <p:nvPr/>
            </p:nvSpPr>
            <p:spPr bwMode="auto">
              <a:xfrm>
                <a:off x="1789" y="1988"/>
                <a:ext cx="80" cy="40"/>
              </a:xfrm>
              <a:custGeom>
                <a:avLst/>
                <a:gdLst>
                  <a:gd name="T0" fmla="*/ 147 w 2558"/>
                  <a:gd name="T1" fmla="*/ 54 h 1256"/>
                  <a:gd name="T2" fmla="*/ 343 w 2558"/>
                  <a:gd name="T3" fmla="*/ 159 h 1256"/>
                  <a:gd name="T4" fmla="*/ 501 w 2558"/>
                  <a:gd name="T5" fmla="*/ 313 h 1256"/>
                  <a:gd name="T6" fmla="*/ 585 w 2558"/>
                  <a:gd name="T7" fmla="*/ 496 h 1256"/>
                  <a:gd name="T8" fmla="*/ 603 w 2558"/>
                  <a:gd name="T9" fmla="*/ 663 h 1256"/>
                  <a:gd name="T10" fmla="*/ 656 w 2558"/>
                  <a:gd name="T11" fmla="*/ 818 h 1256"/>
                  <a:gd name="T12" fmla="*/ 857 w 2558"/>
                  <a:gd name="T13" fmla="*/ 926 h 1256"/>
                  <a:gd name="T14" fmla="*/ 920 w 2558"/>
                  <a:gd name="T15" fmla="*/ 988 h 1256"/>
                  <a:gd name="T16" fmla="*/ 945 w 2558"/>
                  <a:gd name="T17" fmla="*/ 1101 h 1256"/>
                  <a:gd name="T18" fmla="*/ 957 w 2558"/>
                  <a:gd name="T19" fmla="*/ 1222 h 1256"/>
                  <a:gd name="T20" fmla="*/ 979 w 2558"/>
                  <a:gd name="T21" fmla="*/ 1230 h 1256"/>
                  <a:gd name="T22" fmla="*/ 1024 w 2558"/>
                  <a:gd name="T23" fmla="*/ 1130 h 1256"/>
                  <a:gd name="T24" fmla="*/ 1016 w 2558"/>
                  <a:gd name="T25" fmla="*/ 976 h 1256"/>
                  <a:gd name="T26" fmla="*/ 908 w 2558"/>
                  <a:gd name="T27" fmla="*/ 839 h 1256"/>
                  <a:gd name="T28" fmla="*/ 916 w 2558"/>
                  <a:gd name="T29" fmla="*/ 784 h 1256"/>
                  <a:gd name="T30" fmla="*/ 995 w 2558"/>
                  <a:gd name="T31" fmla="*/ 775 h 1256"/>
                  <a:gd name="T32" fmla="*/ 1057 w 2558"/>
                  <a:gd name="T33" fmla="*/ 814 h 1256"/>
                  <a:gd name="T34" fmla="*/ 1137 w 2558"/>
                  <a:gd name="T35" fmla="*/ 867 h 1256"/>
                  <a:gd name="T36" fmla="*/ 1325 w 2558"/>
                  <a:gd name="T37" fmla="*/ 984 h 1256"/>
                  <a:gd name="T38" fmla="*/ 1534 w 2558"/>
                  <a:gd name="T39" fmla="*/ 1080 h 1256"/>
                  <a:gd name="T40" fmla="*/ 1722 w 2558"/>
                  <a:gd name="T41" fmla="*/ 1097 h 1256"/>
                  <a:gd name="T42" fmla="*/ 1927 w 2558"/>
                  <a:gd name="T43" fmla="*/ 1089 h 1256"/>
                  <a:gd name="T44" fmla="*/ 2111 w 2558"/>
                  <a:gd name="T45" fmla="*/ 1084 h 1256"/>
                  <a:gd name="T46" fmla="*/ 2216 w 2558"/>
                  <a:gd name="T47" fmla="*/ 1093 h 1256"/>
                  <a:gd name="T48" fmla="*/ 2253 w 2558"/>
                  <a:gd name="T49" fmla="*/ 1130 h 1256"/>
                  <a:gd name="T50" fmla="*/ 2257 w 2558"/>
                  <a:gd name="T51" fmla="*/ 1185 h 1256"/>
                  <a:gd name="T52" fmla="*/ 2249 w 2558"/>
                  <a:gd name="T53" fmla="*/ 1230 h 1256"/>
                  <a:gd name="T54" fmla="*/ 2265 w 2558"/>
                  <a:gd name="T55" fmla="*/ 1185 h 1256"/>
                  <a:gd name="T56" fmla="*/ 2332 w 2558"/>
                  <a:gd name="T57" fmla="*/ 1072 h 1256"/>
                  <a:gd name="T58" fmla="*/ 2483 w 2558"/>
                  <a:gd name="T59" fmla="*/ 947 h 1256"/>
                  <a:gd name="T60" fmla="*/ 2537 w 2558"/>
                  <a:gd name="T61" fmla="*/ 918 h 1256"/>
                  <a:gd name="T62" fmla="*/ 2449 w 2558"/>
                  <a:gd name="T63" fmla="*/ 943 h 1256"/>
                  <a:gd name="T64" fmla="*/ 2308 w 2558"/>
                  <a:gd name="T65" fmla="*/ 972 h 1256"/>
                  <a:gd name="T66" fmla="*/ 2140 w 2558"/>
                  <a:gd name="T67" fmla="*/ 980 h 1256"/>
                  <a:gd name="T68" fmla="*/ 1973 w 2558"/>
                  <a:gd name="T69" fmla="*/ 988 h 1256"/>
                  <a:gd name="T70" fmla="*/ 1793 w 2558"/>
                  <a:gd name="T71" fmla="*/ 992 h 1256"/>
                  <a:gd name="T72" fmla="*/ 1580 w 2558"/>
                  <a:gd name="T73" fmla="*/ 968 h 1256"/>
                  <a:gd name="T74" fmla="*/ 1388 w 2558"/>
                  <a:gd name="T75" fmla="*/ 888 h 1256"/>
                  <a:gd name="T76" fmla="*/ 1250 w 2558"/>
                  <a:gd name="T77" fmla="*/ 784 h 1256"/>
                  <a:gd name="T78" fmla="*/ 1125 w 2558"/>
                  <a:gd name="T79" fmla="*/ 697 h 1256"/>
                  <a:gd name="T80" fmla="*/ 995 w 2558"/>
                  <a:gd name="T81" fmla="*/ 650 h 1256"/>
                  <a:gd name="T82" fmla="*/ 895 w 2558"/>
                  <a:gd name="T83" fmla="*/ 634 h 1256"/>
                  <a:gd name="T84" fmla="*/ 816 w 2558"/>
                  <a:gd name="T85" fmla="*/ 605 h 1256"/>
                  <a:gd name="T86" fmla="*/ 744 w 2558"/>
                  <a:gd name="T87" fmla="*/ 513 h 1256"/>
                  <a:gd name="T88" fmla="*/ 694 w 2558"/>
                  <a:gd name="T89" fmla="*/ 392 h 1256"/>
                  <a:gd name="T90" fmla="*/ 648 w 2558"/>
                  <a:gd name="T91" fmla="*/ 275 h 1256"/>
                  <a:gd name="T92" fmla="*/ 577 w 2558"/>
                  <a:gd name="T93" fmla="*/ 175 h 1256"/>
                  <a:gd name="T94" fmla="*/ 352 w 2558"/>
                  <a:gd name="T95" fmla="*/ 34 h 1256"/>
                  <a:gd name="T96" fmla="*/ 135 w 2558"/>
                  <a:gd name="T97" fmla="*/ 0 h 1256"/>
                  <a:gd name="T98" fmla="*/ 9 w 2558"/>
                  <a:gd name="T99" fmla="*/ 9 h 1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58" h="1256">
                    <a:moveTo>
                      <a:pt x="0" y="9"/>
                    </a:moveTo>
                    <a:lnTo>
                      <a:pt x="72" y="29"/>
                    </a:lnTo>
                    <a:lnTo>
                      <a:pt x="147" y="54"/>
                    </a:lnTo>
                    <a:lnTo>
                      <a:pt x="213" y="87"/>
                    </a:lnTo>
                    <a:lnTo>
                      <a:pt x="280" y="121"/>
                    </a:lnTo>
                    <a:lnTo>
                      <a:pt x="343" y="159"/>
                    </a:lnTo>
                    <a:lnTo>
                      <a:pt x="401" y="204"/>
                    </a:lnTo>
                    <a:lnTo>
                      <a:pt x="452" y="255"/>
                    </a:lnTo>
                    <a:lnTo>
                      <a:pt x="501" y="313"/>
                    </a:lnTo>
                    <a:lnTo>
                      <a:pt x="540" y="376"/>
                    </a:lnTo>
                    <a:lnTo>
                      <a:pt x="573" y="442"/>
                    </a:lnTo>
                    <a:lnTo>
                      <a:pt x="585" y="496"/>
                    </a:lnTo>
                    <a:lnTo>
                      <a:pt x="593" y="554"/>
                    </a:lnTo>
                    <a:lnTo>
                      <a:pt x="598" y="609"/>
                    </a:lnTo>
                    <a:lnTo>
                      <a:pt x="603" y="663"/>
                    </a:lnTo>
                    <a:lnTo>
                      <a:pt x="611" y="718"/>
                    </a:lnTo>
                    <a:lnTo>
                      <a:pt x="627" y="771"/>
                    </a:lnTo>
                    <a:lnTo>
                      <a:pt x="656" y="818"/>
                    </a:lnTo>
                    <a:lnTo>
                      <a:pt x="703" y="859"/>
                    </a:lnTo>
                    <a:lnTo>
                      <a:pt x="769" y="896"/>
                    </a:lnTo>
                    <a:lnTo>
                      <a:pt x="857" y="926"/>
                    </a:lnTo>
                    <a:lnTo>
                      <a:pt x="887" y="939"/>
                    </a:lnTo>
                    <a:lnTo>
                      <a:pt x="908" y="959"/>
                    </a:lnTo>
                    <a:lnTo>
                      <a:pt x="920" y="988"/>
                    </a:lnTo>
                    <a:lnTo>
                      <a:pt x="932" y="1022"/>
                    </a:lnTo>
                    <a:lnTo>
                      <a:pt x="941" y="1064"/>
                    </a:lnTo>
                    <a:lnTo>
                      <a:pt x="945" y="1101"/>
                    </a:lnTo>
                    <a:lnTo>
                      <a:pt x="949" y="1143"/>
                    </a:lnTo>
                    <a:lnTo>
                      <a:pt x="953" y="1185"/>
                    </a:lnTo>
                    <a:lnTo>
                      <a:pt x="957" y="1222"/>
                    </a:lnTo>
                    <a:lnTo>
                      <a:pt x="961" y="1256"/>
                    </a:lnTo>
                    <a:lnTo>
                      <a:pt x="965" y="1248"/>
                    </a:lnTo>
                    <a:lnTo>
                      <a:pt x="979" y="1230"/>
                    </a:lnTo>
                    <a:lnTo>
                      <a:pt x="995" y="1205"/>
                    </a:lnTo>
                    <a:lnTo>
                      <a:pt x="1012" y="1172"/>
                    </a:lnTo>
                    <a:lnTo>
                      <a:pt x="1024" y="1130"/>
                    </a:lnTo>
                    <a:lnTo>
                      <a:pt x="1033" y="1084"/>
                    </a:lnTo>
                    <a:lnTo>
                      <a:pt x="1028" y="1031"/>
                    </a:lnTo>
                    <a:lnTo>
                      <a:pt x="1016" y="976"/>
                    </a:lnTo>
                    <a:lnTo>
                      <a:pt x="983" y="922"/>
                    </a:lnTo>
                    <a:lnTo>
                      <a:pt x="932" y="867"/>
                    </a:lnTo>
                    <a:lnTo>
                      <a:pt x="908" y="839"/>
                    </a:lnTo>
                    <a:lnTo>
                      <a:pt x="895" y="814"/>
                    </a:lnTo>
                    <a:lnTo>
                      <a:pt x="899" y="797"/>
                    </a:lnTo>
                    <a:lnTo>
                      <a:pt x="916" y="784"/>
                    </a:lnTo>
                    <a:lnTo>
                      <a:pt x="936" y="775"/>
                    </a:lnTo>
                    <a:lnTo>
                      <a:pt x="965" y="775"/>
                    </a:lnTo>
                    <a:lnTo>
                      <a:pt x="995" y="775"/>
                    </a:lnTo>
                    <a:lnTo>
                      <a:pt x="1020" y="784"/>
                    </a:lnTo>
                    <a:lnTo>
                      <a:pt x="1045" y="797"/>
                    </a:lnTo>
                    <a:lnTo>
                      <a:pt x="1057" y="814"/>
                    </a:lnTo>
                    <a:lnTo>
                      <a:pt x="1066" y="822"/>
                    </a:lnTo>
                    <a:lnTo>
                      <a:pt x="1096" y="839"/>
                    </a:lnTo>
                    <a:lnTo>
                      <a:pt x="1137" y="867"/>
                    </a:lnTo>
                    <a:lnTo>
                      <a:pt x="1192" y="906"/>
                    </a:lnTo>
                    <a:lnTo>
                      <a:pt x="1254" y="947"/>
                    </a:lnTo>
                    <a:lnTo>
                      <a:pt x="1325" y="984"/>
                    </a:lnTo>
                    <a:lnTo>
                      <a:pt x="1396" y="1022"/>
                    </a:lnTo>
                    <a:lnTo>
                      <a:pt x="1468" y="1056"/>
                    </a:lnTo>
                    <a:lnTo>
                      <a:pt x="1534" y="1080"/>
                    </a:lnTo>
                    <a:lnTo>
                      <a:pt x="1597" y="1093"/>
                    </a:lnTo>
                    <a:lnTo>
                      <a:pt x="1656" y="1097"/>
                    </a:lnTo>
                    <a:lnTo>
                      <a:pt x="1722" y="1097"/>
                    </a:lnTo>
                    <a:lnTo>
                      <a:pt x="1789" y="1093"/>
                    </a:lnTo>
                    <a:lnTo>
                      <a:pt x="1860" y="1093"/>
                    </a:lnTo>
                    <a:lnTo>
                      <a:pt x="1927" y="1089"/>
                    </a:lnTo>
                    <a:lnTo>
                      <a:pt x="1994" y="1084"/>
                    </a:lnTo>
                    <a:lnTo>
                      <a:pt x="2057" y="1084"/>
                    </a:lnTo>
                    <a:lnTo>
                      <a:pt x="2111" y="1084"/>
                    </a:lnTo>
                    <a:lnTo>
                      <a:pt x="2157" y="1084"/>
                    </a:lnTo>
                    <a:lnTo>
                      <a:pt x="2194" y="1084"/>
                    </a:lnTo>
                    <a:lnTo>
                      <a:pt x="2216" y="1093"/>
                    </a:lnTo>
                    <a:lnTo>
                      <a:pt x="2232" y="1101"/>
                    </a:lnTo>
                    <a:lnTo>
                      <a:pt x="2245" y="1118"/>
                    </a:lnTo>
                    <a:lnTo>
                      <a:pt x="2253" y="1130"/>
                    </a:lnTo>
                    <a:lnTo>
                      <a:pt x="2257" y="1152"/>
                    </a:lnTo>
                    <a:lnTo>
                      <a:pt x="2257" y="1168"/>
                    </a:lnTo>
                    <a:lnTo>
                      <a:pt x="2257" y="1185"/>
                    </a:lnTo>
                    <a:lnTo>
                      <a:pt x="2257" y="1205"/>
                    </a:lnTo>
                    <a:lnTo>
                      <a:pt x="2253" y="1218"/>
                    </a:lnTo>
                    <a:lnTo>
                      <a:pt x="2249" y="1230"/>
                    </a:lnTo>
                    <a:lnTo>
                      <a:pt x="2253" y="1226"/>
                    </a:lnTo>
                    <a:lnTo>
                      <a:pt x="2257" y="1209"/>
                    </a:lnTo>
                    <a:lnTo>
                      <a:pt x="2265" y="1185"/>
                    </a:lnTo>
                    <a:lnTo>
                      <a:pt x="2278" y="1152"/>
                    </a:lnTo>
                    <a:lnTo>
                      <a:pt x="2303" y="1113"/>
                    </a:lnTo>
                    <a:lnTo>
                      <a:pt x="2332" y="1072"/>
                    </a:lnTo>
                    <a:lnTo>
                      <a:pt x="2370" y="1027"/>
                    </a:lnTo>
                    <a:lnTo>
                      <a:pt x="2420" y="984"/>
                    </a:lnTo>
                    <a:lnTo>
                      <a:pt x="2483" y="947"/>
                    </a:lnTo>
                    <a:lnTo>
                      <a:pt x="2558" y="910"/>
                    </a:lnTo>
                    <a:lnTo>
                      <a:pt x="2554" y="910"/>
                    </a:lnTo>
                    <a:lnTo>
                      <a:pt x="2537" y="918"/>
                    </a:lnTo>
                    <a:lnTo>
                      <a:pt x="2516" y="926"/>
                    </a:lnTo>
                    <a:lnTo>
                      <a:pt x="2487" y="935"/>
                    </a:lnTo>
                    <a:lnTo>
                      <a:pt x="2449" y="943"/>
                    </a:lnTo>
                    <a:lnTo>
                      <a:pt x="2408" y="955"/>
                    </a:lnTo>
                    <a:lnTo>
                      <a:pt x="2357" y="964"/>
                    </a:lnTo>
                    <a:lnTo>
                      <a:pt x="2308" y="972"/>
                    </a:lnTo>
                    <a:lnTo>
                      <a:pt x="2253" y="976"/>
                    </a:lnTo>
                    <a:lnTo>
                      <a:pt x="2199" y="976"/>
                    </a:lnTo>
                    <a:lnTo>
                      <a:pt x="2140" y="980"/>
                    </a:lnTo>
                    <a:lnTo>
                      <a:pt x="2085" y="980"/>
                    </a:lnTo>
                    <a:lnTo>
                      <a:pt x="2032" y="984"/>
                    </a:lnTo>
                    <a:lnTo>
                      <a:pt x="1973" y="988"/>
                    </a:lnTo>
                    <a:lnTo>
                      <a:pt x="1919" y="992"/>
                    </a:lnTo>
                    <a:lnTo>
                      <a:pt x="1856" y="997"/>
                    </a:lnTo>
                    <a:lnTo>
                      <a:pt x="1793" y="992"/>
                    </a:lnTo>
                    <a:lnTo>
                      <a:pt x="1726" y="988"/>
                    </a:lnTo>
                    <a:lnTo>
                      <a:pt x="1656" y="980"/>
                    </a:lnTo>
                    <a:lnTo>
                      <a:pt x="1580" y="968"/>
                    </a:lnTo>
                    <a:lnTo>
                      <a:pt x="1509" y="947"/>
                    </a:lnTo>
                    <a:lnTo>
                      <a:pt x="1442" y="922"/>
                    </a:lnTo>
                    <a:lnTo>
                      <a:pt x="1388" y="888"/>
                    </a:lnTo>
                    <a:lnTo>
                      <a:pt x="1337" y="855"/>
                    </a:lnTo>
                    <a:lnTo>
                      <a:pt x="1292" y="822"/>
                    </a:lnTo>
                    <a:lnTo>
                      <a:pt x="1250" y="784"/>
                    </a:lnTo>
                    <a:lnTo>
                      <a:pt x="1208" y="751"/>
                    </a:lnTo>
                    <a:lnTo>
                      <a:pt x="1167" y="722"/>
                    </a:lnTo>
                    <a:lnTo>
                      <a:pt x="1125" y="697"/>
                    </a:lnTo>
                    <a:lnTo>
                      <a:pt x="1079" y="676"/>
                    </a:lnTo>
                    <a:lnTo>
                      <a:pt x="1037" y="659"/>
                    </a:lnTo>
                    <a:lnTo>
                      <a:pt x="995" y="650"/>
                    </a:lnTo>
                    <a:lnTo>
                      <a:pt x="957" y="646"/>
                    </a:lnTo>
                    <a:lnTo>
                      <a:pt x="924" y="642"/>
                    </a:lnTo>
                    <a:lnTo>
                      <a:pt x="895" y="634"/>
                    </a:lnTo>
                    <a:lnTo>
                      <a:pt x="869" y="630"/>
                    </a:lnTo>
                    <a:lnTo>
                      <a:pt x="840" y="617"/>
                    </a:lnTo>
                    <a:lnTo>
                      <a:pt x="816" y="605"/>
                    </a:lnTo>
                    <a:lnTo>
                      <a:pt x="791" y="580"/>
                    </a:lnTo>
                    <a:lnTo>
                      <a:pt x="765" y="550"/>
                    </a:lnTo>
                    <a:lnTo>
                      <a:pt x="744" y="513"/>
                    </a:lnTo>
                    <a:lnTo>
                      <a:pt x="724" y="476"/>
                    </a:lnTo>
                    <a:lnTo>
                      <a:pt x="707" y="433"/>
                    </a:lnTo>
                    <a:lnTo>
                      <a:pt x="694" y="392"/>
                    </a:lnTo>
                    <a:lnTo>
                      <a:pt x="677" y="355"/>
                    </a:lnTo>
                    <a:lnTo>
                      <a:pt x="665" y="313"/>
                    </a:lnTo>
                    <a:lnTo>
                      <a:pt x="648" y="275"/>
                    </a:lnTo>
                    <a:lnTo>
                      <a:pt x="627" y="238"/>
                    </a:lnTo>
                    <a:lnTo>
                      <a:pt x="607" y="204"/>
                    </a:lnTo>
                    <a:lnTo>
                      <a:pt x="577" y="175"/>
                    </a:lnTo>
                    <a:lnTo>
                      <a:pt x="506" y="113"/>
                    </a:lnTo>
                    <a:lnTo>
                      <a:pt x="427" y="67"/>
                    </a:lnTo>
                    <a:lnTo>
                      <a:pt x="352" y="34"/>
                    </a:lnTo>
                    <a:lnTo>
                      <a:pt x="272" y="13"/>
                    </a:lnTo>
                    <a:lnTo>
                      <a:pt x="201" y="5"/>
                    </a:lnTo>
                    <a:lnTo>
                      <a:pt x="135" y="0"/>
                    </a:lnTo>
                    <a:lnTo>
                      <a:pt x="80" y="0"/>
                    </a:lnTo>
                    <a:lnTo>
                      <a:pt x="38" y="5"/>
                    </a:lnTo>
                    <a:lnTo>
                      <a:pt x="9" y="9"/>
                    </a:lnTo>
                    <a:lnTo>
                      <a:pt x="0" y="9"/>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80" name="Freeform 108"/>
              <p:cNvSpPr>
                <a:spLocks/>
              </p:cNvSpPr>
              <p:nvPr/>
            </p:nvSpPr>
            <p:spPr bwMode="auto">
              <a:xfrm>
                <a:off x="1789" y="1988"/>
                <a:ext cx="80" cy="40"/>
              </a:xfrm>
              <a:custGeom>
                <a:avLst/>
                <a:gdLst>
                  <a:gd name="T0" fmla="*/ 147 w 2558"/>
                  <a:gd name="T1" fmla="*/ 54 h 1256"/>
                  <a:gd name="T2" fmla="*/ 343 w 2558"/>
                  <a:gd name="T3" fmla="*/ 159 h 1256"/>
                  <a:gd name="T4" fmla="*/ 501 w 2558"/>
                  <a:gd name="T5" fmla="*/ 313 h 1256"/>
                  <a:gd name="T6" fmla="*/ 585 w 2558"/>
                  <a:gd name="T7" fmla="*/ 496 h 1256"/>
                  <a:gd name="T8" fmla="*/ 603 w 2558"/>
                  <a:gd name="T9" fmla="*/ 663 h 1256"/>
                  <a:gd name="T10" fmla="*/ 656 w 2558"/>
                  <a:gd name="T11" fmla="*/ 818 h 1256"/>
                  <a:gd name="T12" fmla="*/ 857 w 2558"/>
                  <a:gd name="T13" fmla="*/ 926 h 1256"/>
                  <a:gd name="T14" fmla="*/ 920 w 2558"/>
                  <a:gd name="T15" fmla="*/ 988 h 1256"/>
                  <a:gd name="T16" fmla="*/ 945 w 2558"/>
                  <a:gd name="T17" fmla="*/ 1101 h 1256"/>
                  <a:gd name="T18" fmla="*/ 957 w 2558"/>
                  <a:gd name="T19" fmla="*/ 1222 h 1256"/>
                  <a:gd name="T20" fmla="*/ 979 w 2558"/>
                  <a:gd name="T21" fmla="*/ 1230 h 1256"/>
                  <a:gd name="T22" fmla="*/ 1024 w 2558"/>
                  <a:gd name="T23" fmla="*/ 1130 h 1256"/>
                  <a:gd name="T24" fmla="*/ 1016 w 2558"/>
                  <a:gd name="T25" fmla="*/ 976 h 1256"/>
                  <a:gd name="T26" fmla="*/ 908 w 2558"/>
                  <a:gd name="T27" fmla="*/ 839 h 1256"/>
                  <a:gd name="T28" fmla="*/ 916 w 2558"/>
                  <a:gd name="T29" fmla="*/ 784 h 1256"/>
                  <a:gd name="T30" fmla="*/ 995 w 2558"/>
                  <a:gd name="T31" fmla="*/ 775 h 1256"/>
                  <a:gd name="T32" fmla="*/ 1057 w 2558"/>
                  <a:gd name="T33" fmla="*/ 814 h 1256"/>
                  <a:gd name="T34" fmla="*/ 1137 w 2558"/>
                  <a:gd name="T35" fmla="*/ 867 h 1256"/>
                  <a:gd name="T36" fmla="*/ 1325 w 2558"/>
                  <a:gd name="T37" fmla="*/ 984 h 1256"/>
                  <a:gd name="T38" fmla="*/ 1534 w 2558"/>
                  <a:gd name="T39" fmla="*/ 1080 h 1256"/>
                  <a:gd name="T40" fmla="*/ 1722 w 2558"/>
                  <a:gd name="T41" fmla="*/ 1097 h 1256"/>
                  <a:gd name="T42" fmla="*/ 1927 w 2558"/>
                  <a:gd name="T43" fmla="*/ 1089 h 1256"/>
                  <a:gd name="T44" fmla="*/ 2111 w 2558"/>
                  <a:gd name="T45" fmla="*/ 1084 h 1256"/>
                  <a:gd name="T46" fmla="*/ 2216 w 2558"/>
                  <a:gd name="T47" fmla="*/ 1093 h 1256"/>
                  <a:gd name="T48" fmla="*/ 2253 w 2558"/>
                  <a:gd name="T49" fmla="*/ 1130 h 1256"/>
                  <a:gd name="T50" fmla="*/ 2257 w 2558"/>
                  <a:gd name="T51" fmla="*/ 1185 h 1256"/>
                  <a:gd name="T52" fmla="*/ 2249 w 2558"/>
                  <a:gd name="T53" fmla="*/ 1230 h 1256"/>
                  <a:gd name="T54" fmla="*/ 2265 w 2558"/>
                  <a:gd name="T55" fmla="*/ 1185 h 1256"/>
                  <a:gd name="T56" fmla="*/ 2332 w 2558"/>
                  <a:gd name="T57" fmla="*/ 1072 h 1256"/>
                  <a:gd name="T58" fmla="*/ 2483 w 2558"/>
                  <a:gd name="T59" fmla="*/ 947 h 1256"/>
                  <a:gd name="T60" fmla="*/ 2537 w 2558"/>
                  <a:gd name="T61" fmla="*/ 918 h 1256"/>
                  <a:gd name="T62" fmla="*/ 2449 w 2558"/>
                  <a:gd name="T63" fmla="*/ 943 h 1256"/>
                  <a:gd name="T64" fmla="*/ 2308 w 2558"/>
                  <a:gd name="T65" fmla="*/ 972 h 1256"/>
                  <a:gd name="T66" fmla="*/ 2140 w 2558"/>
                  <a:gd name="T67" fmla="*/ 980 h 1256"/>
                  <a:gd name="T68" fmla="*/ 1973 w 2558"/>
                  <a:gd name="T69" fmla="*/ 988 h 1256"/>
                  <a:gd name="T70" fmla="*/ 1793 w 2558"/>
                  <a:gd name="T71" fmla="*/ 992 h 1256"/>
                  <a:gd name="T72" fmla="*/ 1580 w 2558"/>
                  <a:gd name="T73" fmla="*/ 968 h 1256"/>
                  <a:gd name="T74" fmla="*/ 1388 w 2558"/>
                  <a:gd name="T75" fmla="*/ 888 h 1256"/>
                  <a:gd name="T76" fmla="*/ 1250 w 2558"/>
                  <a:gd name="T77" fmla="*/ 784 h 1256"/>
                  <a:gd name="T78" fmla="*/ 1125 w 2558"/>
                  <a:gd name="T79" fmla="*/ 697 h 1256"/>
                  <a:gd name="T80" fmla="*/ 995 w 2558"/>
                  <a:gd name="T81" fmla="*/ 650 h 1256"/>
                  <a:gd name="T82" fmla="*/ 895 w 2558"/>
                  <a:gd name="T83" fmla="*/ 634 h 1256"/>
                  <a:gd name="T84" fmla="*/ 816 w 2558"/>
                  <a:gd name="T85" fmla="*/ 605 h 1256"/>
                  <a:gd name="T86" fmla="*/ 744 w 2558"/>
                  <a:gd name="T87" fmla="*/ 513 h 1256"/>
                  <a:gd name="T88" fmla="*/ 694 w 2558"/>
                  <a:gd name="T89" fmla="*/ 392 h 1256"/>
                  <a:gd name="T90" fmla="*/ 648 w 2558"/>
                  <a:gd name="T91" fmla="*/ 275 h 1256"/>
                  <a:gd name="T92" fmla="*/ 577 w 2558"/>
                  <a:gd name="T93" fmla="*/ 175 h 1256"/>
                  <a:gd name="T94" fmla="*/ 352 w 2558"/>
                  <a:gd name="T95" fmla="*/ 34 h 1256"/>
                  <a:gd name="T96" fmla="*/ 135 w 2558"/>
                  <a:gd name="T97" fmla="*/ 0 h 1256"/>
                  <a:gd name="T98" fmla="*/ 9 w 2558"/>
                  <a:gd name="T99" fmla="*/ 9 h 1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58" h="1256">
                    <a:moveTo>
                      <a:pt x="0" y="9"/>
                    </a:moveTo>
                    <a:lnTo>
                      <a:pt x="72" y="29"/>
                    </a:lnTo>
                    <a:lnTo>
                      <a:pt x="147" y="54"/>
                    </a:lnTo>
                    <a:lnTo>
                      <a:pt x="213" y="87"/>
                    </a:lnTo>
                    <a:lnTo>
                      <a:pt x="280" y="121"/>
                    </a:lnTo>
                    <a:lnTo>
                      <a:pt x="343" y="159"/>
                    </a:lnTo>
                    <a:lnTo>
                      <a:pt x="401" y="204"/>
                    </a:lnTo>
                    <a:lnTo>
                      <a:pt x="452" y="255"/>
                    </a:lnTo>
                    <a:lnTo>
                      <a:pt x="501" y="313"/>
                    </a:lnTo>
                    <a:lnTo>
                      <a:pt x="540" y="376"/>
                    </a:lnTo>
                    <a:lnTo>
                      <a:pt x="573" y="442"/>
                    </a:lnTo>
                    <a:lnTo>
                      <a:pt x="585" y="496"/>
                    </a:lnTo>
                    <a:lnTo>
                      <a:pt x="593" y="554"/>
                    </a:lnTo>
                    <a:lnTo>
                      <a:pt x="598" y="609"/>
                    </a:lnTo>
                    <a:lnTo>
                      <a:pt x="603" y="663"/>
                    </a:lnTo>
                    <a:lnTo>
                      <a:pt x="611" y="718"/>
                    </a:lnTo>
                    <a:lnTo>
                      <a:pt x="627" y="771"/>
                    </a:lnTo>
                    <a:lnTo>
                      <a:pt x="656" y="818"/>
                    </a:lnTo>
                    <a:lnTo>
                      <a:pt x="703" y="859"/>
                    </a:lnTo>
                    <a:lnTo>
                      <a:pt x="769" y="896"/>
                    </a:lnTo>
                    <a:lnTo>
                      <a:pt x="857" y="926"/>
                    </a:lnTo>
                    <a:lnTo>
                      <a:pt x="887" y="939"/>
                    </a:lnTo>
                    <a:lnTo>
                      <a:pt x="908" y="959"/>
                    </a:lnTo>
                    <a:lnTo>
                      <a:pt x="920" y="988"/>
                    </a:lnTo>
                    <a:lnTo>
                      <a:pt x="932" y="1022"/>
                    </a:lnTo>
                    <a:lnTo>
                      <a:pt x="941" y="1064"/>
                    </a:lnTo>
                    <a:lnTo>
                      <a:pt x="945" y="1101"/>
                    </a:lnTo>
                    <a:lnTo>
                      <a:pt x="949" y="1143"/>
                    </a:lnTo>
                    <a:lnTo>
                      <a:pt x="953" y="1185"/>
                    </a:lnTo>
                    <a:lnTo>
                      <a:pt x="957" y="1222"/>
                    </a:lnTo>
                    <a:lnTo>
                      <a:pt x="961" y="1256"/>
                    </a:lnTo>
                    <a:lnTo>
                      <a:pt x="965" y="1248"/>
                    </a:lnTo>
                    <a:lnTo>
                      <a:pt x="979" y="1230"/>
                    </a:lnTo>
                    <a:lnTo>
                      <a:pt x="995" y="1205"/>
                    </a:lnTo>
                    <a:lnTo>
                      <a:pt x="1012" y="1172"/>
                    </a:lnTo>
                    <a:lnTo>
                      <a:pt x="1024" y="1130"/>
                    </a:lnTo>
                    <a:lnTo>
                      <a:pt x="1033" y="1084"/>
                    </a:lnTo>
                    <a:lnTo>
                      <a:pt x="1028" y="1031"/>
                    </a:lnTo>
                    <a:lnTo>
                      <a:pt x="1016" y="976"/>
                    </a:lnTo>
                    <a:lnTo>
                      <a:pt x="983" y="922"/>
                    </a:lnTo>
                    <a:lnTo>
                      <a:pt x="932" y="867"/>
                    </a:lnTo>
                    <a:lnTo>
                      <a:pt x="908" y="839"/>
                    </a:lnTo>
                    <a:lnTo>
                      <a:pt x="895" y="814"/>
                    </a:lnTo>
                    <a:lnTo>
                      <a:pt x="899" y="797"/>
                    </a:lnTo>
                    <a:lnTo>
                      <a:pt x="916" y="784"/>
                    </a:lnTo>
                    <a:lnTo>
                      <a:pt x="936" y="775"/>
                    </a:lnTo>
                    <a:lnTo>
                      <a:pt x="965" y="775"/>
                    </a:lnTo>
                    <a:lnTo>
                      <a:pt x="995" y="775"/>
                    </a:lnTo>
                    <a:lnTo>
                      <a:pt x="1020" y="784"/>
                    </a:lnTo>
                    <a:lnTo>
                      <a:pt x="1045" y="797"/>
                    </a:lnTo>
                    <a:lnTo>
                      <a:pt x="1057" y="814"/>
                    </a:lnTo>
                    <a:lnTo>
                      <a:pt x="1066" y="822"/>
                    </a:lnTo>
                    <a:lnTo>
                      <a:pt x="1096" y="839"/>
                    </a:lnTo>
                    <a:lnTo>
                      <a:pt x="1137" y="867"/>
                    </a:lnTo>
                    <a:lnTo>
                      <a:pt x="1192" y="906"/>
                    </a:lnTo>
                    <a:lnTo>
                      <a:pt x="1254" y="947"/>
                    </a:lnTo>
                    <a:lnTo>
                      <a:pt x="1325" y="984"/>
                    </a:lnTo>
                    <a:lnTo>
                      <a:pt x="1396" y="1022"/>
                    </a:lnTo>
                    <a:lnTo>
                      <a:pt x="1468" y="1056"/>
                    </a:lnTo>
                    <a:lnTo>
                      <a:pt x="1534" y="1080"/>
                    </a:lnTo>
                    <a:lnTo>
                      <a:pt x="1597" y="1093"/>
                    </a:lnTo>
                    <a:lnTo>
                      <a:pt x="1656" y="1097"/>
                    </a:lnTo>
                    <a:lnTo>
                      <a:pt x="1722" y="1097"/>
                    </a:lnTo>
                    <a:lnTo>
                      <a:pt x="1789" y="1093"/>
                    </a:lnTo>
                    <a:lnTo>
                      <a:pt x="1860" y="1093"/>
                    </a:lnTo>
                    <a:lnTo>
                      <a:pt x="1927" y="1089"/>
                    </a:lnTo>
                    <a:lnTo>
                      <a:pt x="1994" y="1084"/>
                    </a:lnTo>
                    <a:lnTo>
                      <a:pt x="2057" y="1084"/>
                    </a:lnTo>
                    <a:lnTo>
                      <a:pt x="2111" y="1084"/>
                    </a:lnTo>
                    <a:lnTo>
                      <a:pt x="2157" y="1084"/>
                    </a:lnTo>
                    <a:lnTo>
                      <a:pt x="2194" y="1084"/>
                    </a:lnTo>
                    <a:lnTo>
                      <a:pt x="2216" y="1093"/>
                    </a:lnTo>
                    <a:lnTo>
                      <a:pt x="2232" y="1101"/>
                    </a:lnTo>
                    <a:lnTo>
                      <a:pt x="2245" y="1118"/>
                    </a:lnTo>
                    <a:lnTo>
                      <a:pt x="2253" y="1130"/>
                    </a:lnTo>
                    <a:lnTo>
                      <a:pt x="2257" y="1152"/>
                    </a:lnTo>
                    <a:lnTo>
                      <a:pt x="2257" y="1168"/>
                    </a:lnTo>
                    <a:lnTo>
                      <a:pt x="2257" y="1185"/>
                    </a:lnTo>
                    <a:lnTo>
                      <a:pt x="2257" y="1205"/>
                    </a:lnTo>
                    <a:lnTo>
                      <a:pt x="2253" y="1218"/>
                    </a:lnTo>
                    <a:lnTo>
                      <a:pt x="2249" y="1230"/>
                    </a:lnTo>
                    <a:lnTo>
                      <a:pt x="2253" y="1226"/>
                    </a:lnTo>
                    <a:lnTo>
                      <a:pt x="2257" y="1209"/>
                    </a:lnTo>
                    <a:lnTo>
                      <a:pt x="2265" y="1185"/>
                    </a:lnTo>
                    <a:lnTo>
                      <a:pt x="2278" y="1152"/>
                    </a:lnTo>
                    <a:lnTo>
                      <a:pt x="2303" y="1113"/>
                    </a:lnTo>
                    <a:lnTo>
                      <a:pt x="2332" y="1072"/>
                    </a:lnTo>
                    <a:lnTo>
                      <a:pt x="2370" y="1027"/>
                    </a:lnTo>
                    <a:lnTo>
                      <a:pt x="2420" y="984"/>
                    </a:lnTo>
                    <a:lnTo>
                      <a:pt x="2483" y="947"/>
                    </a:lnTo>
                    <a:lnTo>
                      <a:pt x="2558" y="910"/>
                    </a:lnTo>
                    <a:lnTo>
                      <a:pt x="2554" y="910"/>
                    </a:lnTo>
                    <a:lnTo>
                      <a:pt x="2537" y="918"/>
                    </a:lnTo>
                    <a:lnTo>
                      <a:pt x="2516" y="926"/>
                    </a:lnTo>
                    <a:lnTo>
                      <a:pt x="2487" y="935"/>
                    </a:lnTo>
                    <a:lnTo>
                      <a:pt x="2449" y="943"/>
                    </a:lnTo>
                    <a:lnTo>
                      <a:pt x="2408" y="955"/>
                    </a:lnTo>
                    <a:lnTo>
                      <a:pt x="2357" y="964"/>
                    </a:lnTo>
                    <a:lnTo>
                      <a:pt x="2308" y="972"/>
                    </a:lnTo>
                    <a:lnTo>
                      <a:pt x="2253" y="976"/>
                    </a:lnTo>
                    <a:lnTo>
                      <a:pt x="2199" y="976"/>
                    </a:lnTo>
                    <a:lnTo>
                      <a:pt x="2140" y="980"/>
                    </a:lnTo>
                    <a:lnTo>
                      <a:pt x="2085" y="980"/>
                    </a:lnTo>
                    <a:lnTo>
                      <a:pt x="2032" y="984"/>
                    </a:lnTo>
                    <a:lnTo>
                      <a:pt x="1973" y="988"/>
                    </a:lnTo>
                    <a:lnTo>
                      <a:pt x="1919" y="992"/>
                    </a:lnTo>
                    <a:lnTo>
                      <a:pt x="1856" y="997"/>
                    </a:lnTo>
                    <a:lnTo>
                      <a:pt x="1793" y="992"/>
                    </a:lnTo>
                    <a:lnTo>
                      <a:pt x="1726" y="988"/>
                    </a:lnTo>
                    <a:lnTo>
                      <a:pt x="1656" y="980"/>
                    </a:lnTo>
                    <a:lnTo>
                      <a:pt x="1580" y="968"/>
                    </a:lnTo>
                    <a:lnTo>
                      <a:pt x="1509" y="947"/>
                    </a:lnTo>
                    <a:lnTo>
                      <a:pt x="1442" y="922"/>
                    </a:lnTo>
                    <a:lnTo>
                      <a:pt x="1388" y="888"/>
                    </a:lnTo>
                    <a:lnTo>
                      <a:pt x="1337" y="855"/>
                    </a:lnTo>
                    <a:lnTo>
                      <a:pt x="1292" y="822"/>
                    </a:lnTo>
                    <a:lnTo>
                      <a:pt x="1250" y="784"/>
                    </a:lnTo>
                    <a:lnTo>
                      <a:pt x="1208" y="751"/>
                    </a:lnTo>
                    <a:lnTo>
                      <a:pt x="1167" y="722"/>
                    </a:lnTo>
                    <a:lnTo>
                      <a:pt x="1125" y="697"/>
                    </a:lnTo>
                    <a:lnTo>
                      <a:pt x="1079" y="676"/>
                    </a:lnTo>
                    <a:lnTo>
                      <a:pt x="1037" y="659"/>
                    </a:lnTo>
                    <a:lnTo>
                      <a:pt x="995" y="650"/>
                    </a:lnTo>
                    <a:lnTo>
                      <a:pt x="957" y="646"/>
                    </a:lnTo>
                    <a:lnTo>
                      <a:pt x="924" y="642"/>
                    </a:lnTo>
                    <a:lnTo>
                      <a:pt x="895" y="634"/>
                    </a:lnTo>
                    <a:lnTo>
                      <a:pt x="869" y="630"/>
                    </a:lnTo>
                    <a:lnTo>
                      <a:pt x="840" y="617"/>
                    </a:lnTo>
                    <a:lnTo>
                      <a:pt x="816" y="605"/>
                    </a:lnTo>
                    <a:lnTo>
                      <a:pt x="791" y="580"/>
                    </a:lnTo>
                    <a:lnTo>
                      <a:pt x="765" y="550"/>
                    </a:lnTo>
                    <a:lnTo>
                      <a:pt x="744" y="513"/>
                    </a:lnTo>
                    <a:lnTo>
                      <a:pt x="724" y="476"/>
                    </a:lnTo>
                    <a:lnTo>
                      <a:pt x="707" y="433"/>
                    </a:lnTo>
                    <a:lnTo>
                      <a:pt x="694" y="392"/>
                    </a:lnTo>
                    <a:lnTo>
                      <a:pt x="677" y="355"/>
                    </a:lnTo>
                    <a:lnTo>
                      <a:pt x="665" y="313"/>
                    </a:lnTo>
                    <a:lnTo>
                      <a:pt x="648" y="275"/>
                    </a:lnTo>
                    <a:lnTo>
                      <a:pt x="627" y="238"/>
                    </a:lnTo>
                    <a:lnTo>
                      <a:pt x="607" y="204"/>
                    </a:lnTo>
                    <a:lnTo>
                      <a:pt x="577" y="175"/>
                    </a:lnTo>
                    <a:lnTo>
                      <a:pt x="506" y="113"/>
                    </a:lnTo>
                    <a:lnTo>
                      <a:pt x="427" y="67"/>
                    </a:lnTo>
                    <a:lnTo>
                      <a:pt x="352" y="34"/>
                    </a:lnTo>
                    <a:lnTo>
                      <a:pt x="272" y="13"/>
                    </a:lnTo>
                    <a:lnTo>
                      <a:pt x="201" y="5"/>
                    </a:lnTo>
                    <a:lnTo>
                      <a:pt x="135" y="0"/>
                    </a:lnTo>
                    <a:lnTo>
                      <a:pt x="80" y="0"/>
                    </a:lnTo>
                    <a:lnTo>
                      <a:pt x="38" y="5"/>
                    </a:lnTo>
                    <a:lnTo>
                      <a:pt x="9" y="9"/>
                    </a:lnTo>
                    <a:lnTo>
                      <a:pt x="0" y="9"/>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81" name="Freeform 109"/>
              <p:cNvSpPr>
                <a:spLocks/>
              </p:cNvSpPr>
              <p:nvPr/>
            </p:nvSpPr>
            <p:spPr bwMode="auto">
              <a:xfrm>
                <a:off x="1816" y="1894"/>
                <a:ext cx="109" cy="130"/>
              </a:xfrm>
              <a:custGeom>
                <a:avLst/>
                <a:gdLst>
                  <a:gd name="T0" fmla="*/ 1968 w 3507"/>
                  <a:gd name="T1" fmla="*/ 3913 h 4155"/>
                  <a:gd name="T2" fmla="*/ 1639 w 3507"/>
                  <a:gd name="T3" fmla="*/ 3554 h 4155"/>
                  <a:gd name="T4" fmla="*/ 410 w 3507"/>
                  <a:gd name="T5" fmla="*/ 3576 h 4155"/>
                  <a:gd name="T6" fmla="*/ 130 w 3507"/>
                  <a:gd name="T7" fmla="*/ 2732 h 4155"/>
                  <a:gd name="T8" fmla="*/ 359 w 3507"/>
                  <a:gd name="T9" fmla="*/ 2407 h 4155"/>
                  <a:gd name="T10" fmla="*/ 552 w 3507"/>
                  <a:gd name="T11" fmla="*/ 2382 h 4155"/>
                  <a:gd name="T12" fmla="*/ 1032 w 3507"/>
                  <a:gd name="T13" fmla="*/ 2032 h 4155"/>
                  <a:gd name="T14" fmla="*/ 1446 w 3507"/>
                  <a:gd name="T15" fmla="*/ 1719 h 4155"/>
                  <a:gd name="T16" fmla="*/ 1383 w 3507"/>
                  <a:gd name="T17" fmla="*/ 1368 h 4155"/>
                  <a:gd name="T18" fmla="*/ 1580 w 3507"/>
                  <a:gd name="T19" fmla="*/ 1536 h 4155"/>
                  <a:gd name="T20" fmla="*/ 1997 w 3507"/>
                  <a:gd name="T21" fmla="*/ 1239 h 4155"/>
                  <a:gd name="T22" fmla="*/ 2044 w 3507"/>
                  <a:gd name="T23" fmla="*/ 1118 h 4155"/>
                  <a:gd name="T24" fmla="*/ 2273 w 3507"/>
                  <a:gd name="T25" fmla="*/ 1168 h 4155"/>
                  <a:gd name="T26" fmla="*/ 2557 w 3507"/>
                  <a:gd name="T27" fmla="*/ 1077 h 4155"/>
                  <a:gd name="T28" fmla="*/ 2195 w 3507"/>
                  <a:gd name="T29" fmla="*/ 1264 h 4155"/>
                  <a:gd name="T30" fmla="*/ 1555 w 3507"/>
                  <a:gd name="T31" fmla="*/ 1790 h 4155"/>
                  <a:gd name="T32" fmla="*/ 1534 w 3507"/>
                  <a:gd name="T33" fmla="*/ 1986 h 4155"/>
                  <a:gd name="T34" fmla="*/ 1856 w 3507"/>
                  <a:gd name="T35" fmla="*/ 2153 h 4155"/>
                  <a:gd name="T36" fmla="*/ 1367 w 3507"/>
                  <a:gd name="T37" fmla="*/ 2057 h 4155"/>
                  <a:gd name="T38" fmla="*/ 1083 w 3507"/>
                  <a:gd name="T39" fmla="*/ 2173 h 4155"/>
                  <a:gd name="T40" fmla="*/ 703 w 3507"/>
                  <a:gd name="T41" fmla="*/ 2423 h 4155"/>
                  <a:gd name="T42" fmla="*/ 664 w 3507"/>
                  <a:gd name="T43" fmla="*/ 2524 h 4155"/>
                  <a:gd name="T44" fmla="*/ 936 w 3507"/>
                  <a:gd name="T45" fmla="*/ 2653 h 4155"/>
                  <a:gd name="T46" fmla="*/ 673 w 3507"/>
                  <a:gd name="T47" fmla="*/ 3041 h 4155"/>
                  <a:gd name="T48" fmla="*/ 585 w 3507"/>
                  <a:gd name="T49" fmla="*/ 2603 h 4155"/>
                  <a:gd name="T50" fmla="*/ 138 w 3507"/>
                  <a:gd name="T51" fmla="*/ 3008 h 4155"/>
                  <a:gd name="T52" fmla="*/ 1433 w 3507"/>
                  <a:gd name="T53" fmla="*/ 3480 h 4155"/>
                  <a:gd name="T54" fmla="*/ 2111 w 3507"/>
                  <a:gd name="T55" fmla="*/ 3546 h 4155"/>
                  <a:gd name="T56" fmla="*/ 2232 w 3507"/>
                  <a:gd name="T57" fmla="*/ 3484 h 4155"/>
                  <a:gd name="T58" fmla="*/ 2416 w 3507"/>
                  <a:gd name="T59" fmla="*/ 2904 h 4155"/>
                  <a:gd name="T60" fmla="*/ 3001 w 3507"/>
                  <a:gd name="T61" fmla="*/ 2382 h 4155"/>
                  <a:gd name="T62" fmla="*/ 2921 w 3507"/>
                  <a:gd name="T63" fmla="*/ 1790 h 4155"/>
                  <a:gd name="T64" fmla="*/ 2679 w 3507"/>
                  <a:gd name="T65" fmla="*/ 1835 h 4155"/>
                  <a:gd name="T66" fmla="*/ 1927 w 3507"/>
                  <a:gd name="T67" fmla="*/ 2745 h 4155"/>
                  <a:gd name="T68" fmla="*/ 1755 w 3507"/>
                  <a:gd name="T69" fmla="*/ 2862 h 4155"/>
                  <a:gd name="T70" fmla="*/ 2060 w 3507"/>
                  <a:gd name="T71" fmla="*/ 3137 h 4155"/>
                  <a:gd name="T72" fmla="*/ 1592 w 3507"/>
                  <a:gd name="T73" fmla="*/ 2945 h 4155"/>
                  <a:gd name="T74" fmla="*/ 1287 w 3507"/>
                  <a:gd name="T75" fmla="*/ 2962 h 4155"/>
                  <a:gd name="T76" fmla="*/ 1881 w 3507"/>
                  <a:gd name="T77" fmla="*/ 2636 h 4155"/>
                  <a:gd name="T78" fmla="*/ 1956 w 3507"/>
                  <a:gd name="T79" fmla="*/ 2366 h 4155"/>
                  <a:gd name="T80" fmla="*/ 2085 w 3507"/>
                  <a:gd name="T81" fmla="*/ 2503 h 4155"/>
                  <a:gd name="T82" fmla="*/ 2340 w 3507"/>
                  <a:gd name="T83" fmla="*/ 2136 h 4155"/>
                  <a:gd name="T84" fmla="*/ 2679 w 3507"/>
                  <a:gd name="T85" fmla="*/ 1565 h 4155"/>
                  <a:gd name="T86" fmla="*/ 2821 w 3507"/>
                  <a:gd name="T87" fmla="*/ 1106 h 4155"/>
                  <a:gd name="T88" fmla="*/ 2604 w 3507"/>
                  <a:gd name="T89" fmla="*/ 659 h 4155"/>
                  <a:gd name="T90" fmla="*/ 2741 w 3507"/>
                  <a:gd name="T91" fmla="*/ 697 h 4155"/>
                  <a:gd name="T92" fmla="*/ 2955 w 3507"/>
                  <a:gd name="T93" fmla="*/ 588 h 4155"/>
                  <a:gd name="T94" fmla="*/ 3076 w 3507"/>
                  <a:gd name="T95" fmla="*/ 346 h 4155"/>
                  <a:gd name="T96" fmla="*/ 2884 w 3507"/>
                  <a:gd name="T97" fmla="*/ 897 h 4155"/>
                  <a:gd name="T98" fmla="*/ 3097 w 3507"/>
                  <a:gd name="T99" fmla="*/ 1073 h 4155"/>
                  <a:gd name="T100" fmla="*/ 3281 w 3507"/>
                  <a:gd name="T101" fmla="*/ 1151 h 4155"/>
                  <a:gd name="T102" fmla="*/ 2867 w 3507"/>
                  <a:gd name="T103" fmla="*/ 1452 h 4155"/>
                  <a:gd name="T104" fmla="*/ 2851 w 3507"/>
                  <a:gd name="T105" fmla="*/ 1673 h 4155"/>
                  <a:gd name="T106" fmla="*/ 3143 w 3507"/>
                  <a:gd name="T107" fmla="*/ 2128 h 4155"/>
                  <a:gd name="T108" fmla="*/ 2821 w 3507"/>
                  <a:gd name="T109" fmla="*/ 2695 h 4155"/>
                  <a:gd name="T110" fmla="*/ 2391 w 3507"/>
                  <a:gd name="T111" fmla="*/ 3121 h 4155"/>
                  <a:gd name="T112" fmla="*/ 2328 w 3507"/>
                  <a:gd name="T113" fmla="*/ 3546 h 4155"/>
                  <a:gd name="T114" fmla="*/ 2620 w 3507"/>
                  <a:gd name="T115" fmla="*/ 3721 h 4155"/>
                  <a:gd name="T116" fmla="*/ 2624 w 3507"/>
                  <a:gd name="T117" fmla="*/ 3800 h 4155"/>
                  <a:gd name="T118" fmla="*/ 2273 w 3507"/>
                  <a:gd name="T119" fmla="*/ 3717 h 4155"/>
                  <a:gd name="T120" fmla="*/ 2060 w 3507"/>
                  <a:gd name="T121" fmla="*/ 3934 h 4155"/>
                  <a:gd name="T122" fmla="*/ 1572 w 3507"/>
                  <a:gd name="T123" fmla="*/ 4147 h 4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07" h="4155">
                    <a:moveTo>
                      <a:pt x="1513" y="4155"/>
                    </a:moveTo>
                    <a:lnTo>
                      <a:pt x="1547" y="4155"/>
                    </a:lnTo>
                    <a:lnTo>
                      <a:pt x="1584" y="4147"/>
                    </a:lnTo>
                    <a:lnTo>
                      <a:pt x="1626" y="4134"/>
                    </a:lnTo>
                    <a:lnTo>
                      <a:pt x="1672" y="4117"/>
                    </a:lnTo>
                    <a:lnTo>
                      <a:pt x="1718" y="4092"/>
                    </a:lnTo>
                    <a:lnTo>
                      <a:pt x="1764" y="4072"/>
                    </a:lnTo>
                    <a:lnTo>
                      <a:pt x="1809" y="4047"/>
                    </a:lnTo>
                    <a:lnTo>
                      <a:pt x="1847" y="4017"/>
                    </a:lnTo>
                    <a:lnTo>
                      <a:pt x="1881" y="3992"/>
                    </a:lnTo>
                    <a:lnTo>
                      <a:pt x="1910" y="3967"/>
                    </a:lnTo>
                    <a:lnTo>
                      <a:pt x="1935" y="3942"/>
                    </a:lnTo>
                    <a:lnTo>
                      <a:pt x="1968" y="3913"/>
                    </a:lnTo>
                    <a:lnTo>
                      <a:pt x="1997" y="3879"/>
                    </a:lnTo>
                    <a:lnTo>
                      <a:pt x="2027" y="3842"/>
                    </a:lnTo>
                    <a:lnTo>
                      <a:pt x="2056" y="3805"/>
                    </a:lnTo>
                    <a:lnTo>
                      <a:pt x="2073" y="3763"/>
                    </a:lnTo>
                    <a:lnTo>
                      <a:pt x="2081" y="3725"/>
                    </a:lnTo>
                    <a:lnTo>
                      <a:pt x="2077" y="3683"/>
                    </a:lnTo>
                    <a:lnTo>
                      <a:pt x="2056" y="3650"/>
                    </a:lnTo>
                    <a:lnTo>
                      <a:pt x="2015" y="3613"/>
                    </a:lnTo>
                    <a:lnTo>
                      <a:pt x="1944" y="3580"/>
                    </a:lnTo>
                    <a:lnTo>
                      <a:pt x="1868" y="3558"/>
                    </a:lnTo>
                    <a:lnTo>
                      <a:pt x="1789" y="3550"/>
                    </a:lnTo>
                    <a:lnTo>
                      <a:pt x="1713" y="3546"/>
                    </a:lnTo>
                    <a:lnTo>
                      <a:pt x="1639" y="3554"/>
                    </a:lnTo>
                    <a:lnTo>
                      <a:pt x="1567" y="3566"/>
                    </a:lnTo>
                    <a:lnTo>
                      <a:pt x="1509" y="3580"/>
                    </a:lnTo>
                    <a:lnTo>
                      <a:pt x="1463" y="3592"/>
                    </a:lnTo>
                    <a:lnTo>
                      <a:pt x="1433" y="3600"/>
                    </a:lnTo>
                    <a:lnTo>
                      <a:pt x="1425" y="3605"/>
                    </a:lnTo>
                    <a:lnTo>
                      <a:pt x="1228" y="3634"/>
                    </a:lnTo>
                    <a:lnTo>
                      <a:pt x="1053" y="3650"/>
                    </a:lnTo>
                    <a:lnTo>
                      <a:pt x="895" y="3654"/>
                    </a:lnTo>
                    <a:lnTo>
                      <a:pt x="756" y="3646"/>
                    </a:lnTo>
                    <a:lnTo>
                      <a:pt x="640" y="3634"/>
                    </a:lnTo>
                    <a:lnTo>
                      <a:pt x="539" y="3613"/>
                    </a:lnTo>
                    <a:lnTo>
                      <a:pt x="464" y="3592"/>
                    </a:lnTo>
                    <a:lnTo>
                      <a:pt x="410" y="3576"/>
                    </a:lnTo>
                    <a:lnTo>
                      <a:pt x="376" y="3562"/>
                    </a:lnTo>
                    <a:lnTo>
                      <a:pt x="364" y="3554"/>
                    </a:lnTo>
                    <a:lnTo>
                      <a:pt x="226" y="3480"/>
                    </a:lnTo>
                    <a:lnTo>
                      <a:pt x="126" y="3396"/>
                    </a:lnTo>
                    <a:lnTo>
                      <a:pt x="59" y="3304"/>
                    </a:lnTo>
                    <a:lnTo>
                      <a:pt x="16" y="3212"/>
                    </a:lnTo>
                    <a:lnTo>
                      <a:pt x="0" y="3121"/>
                    </a:lnTo>
                    <a:lnTo>
                      <a:pt x="0" y="3029"/>
                    </a:lnTo>
                    <a:lnTo>
                      <a:pt x="16" y="2949"/>
                    </a:lnTo>
                    <a:lnTo>
                      <a:pt x="42" y="2874"/>
                    </a:lnTo>
                    <a:lnTo>
                      <a:pt x="67" y="2816"/>
                    </a:lnTo>
                    <a:lnTo>
                      <a:pt x="96" y="2770"/>
                    </a:lnTo>
                    <a:lnTo>
                      <a:pt x="130" y="2732"/>
                    </a:lnTo>
                    <a:lnTo>
                      <a:pt x="163" y="2695"/>
                    </a:lnTo>
                    <a:lnTo>
                      <a:pt x="200" y="2662"/>
                    </a:lnTo>
                    <a:lnTo>
                      <a:pt x="239" y="2628"/>
                    </a:lnTo>
                    <a:lnTo>
                      <a:pt x="276" y="2599"/>
                    </a:lnTo>
                    <a:lnTo>
                      <a:pt x="314" y="2570"/>
                    </a:lnTo>
                    <a:lnTo>
                      <a:pt x="343" y="2540"/>
                    </a:lnTo>
                    <a:lnTo>
                      <a:pt x="372" y="2515"/>
                    </a:lnTo>
                    <a:lnTo>
                      <a:pt x="388" y="2495"/>
                    </a:lnTo>
                    <a:lnTo>
                      <a:pt x="401" y="2470"/>
                    </a:lnTo>
                    <a:lnTo>
                      <a:pt x="401" y="2453"/>
                    </a:lnTo>
                    <a:lnTo>
                      <a:pt x="393" y="2437"/>
                    </a:lnTo>
                    <a:lnTo>
                      <a:pt x="380" y="2419"/>
                    </a:lnTo>
                    <a:lnTo>
                      <a:pt x="359" y="2407"/>
                    </a:lnTo>
                    <a:lnTo>
                      <a:pt x="339" y="2399"/>
                    </a:lnTo>
                    <a:lnTo>
                      <a:pt x="314" y="2386"/>
                    </a:lnTo>
                    <a:lnTo>
                      <a:pt x="292" y="2382"/>
                    </a:lnTo>
                    <a:lnTo>
                      <a:pt x="276" y="2378"/>
                    </a:lnTo>
                    <a:lnTo>
                      <a:pt x="263" y="2374"/>
                    </a:lnTo>
                    <a:lnTo>
                      <a:pt x="259" y="2374"/>
                    </a:lnTo>
                    <a:lnTo>
                      <a:pt x="322" y="2378"/>
                    </a:lnTo>
                    <a:lnTo>
                      <a:pt x="376" y="2382"/>
                    </a:lnTo>
                    <a:lnTo>
                      <a:pt x="418" y="2386"/>
                    </a:lnTo>
                    <a:lnTo>
                      <a:pt x="460" y="2386"/>
                    </a:lnTo>
                    <a:lnTo>
                      <a:pt x="493" y="2386"/>
                    </a:lnTo>
                    <a:lnTo>
                      <a:pt x="523" y="2386"/>
                    </a:lnTo>
                    <a:lnTo>
                      <a:pt x="552" y="2382"/>
                    </a:lnTo>
                    <a:lnTo>
                      <a:pt x="581" y="2378"/>
                    </a:lnTo>
                    <a:lnTo>
                      <a:pt x="611" y="2366"/>
                    </a:lnTo>
                    <a:lnTo>
                      <a:pt x="640" y="2353"/>
                    </a:lnTo>
                    <a:lnTo>
                      <a:pt x="681" y="2328"/>
                    </a:lnTo>
                    <a:lnTo>
                      <a:pt x="723" y="2303"/>
                    </a:lnTo>
                    <a:lnTo>
                      <a:pt x="769" y="2269"/>
                    </a:lnTo>
                    <a:lnTo>
                      <a:pt x="811" y="2236"/>
                    </a:lnTo>
                    <a:lnTo>
                      <a:pt x="852" y="2198"/>
                    </a:lnTo>
                    <a:lnTo>
                      <a:pt x="895" y="2161"/>
                    </a:lnTo>
                    <a:lnTo>
                      <a:pt x="936" y="2124"/>
                    </a:lnTo>
                    <a:lnTo>
                      <a:pt x="974" y="2091"/>
                    </a:lnTo>
                    <a:lnTo>
                      <a:pt x="1003" y="2061"/>
                    </a:lnTo>
                    <a:lnTo>
                      <a:pt x="1032" y="2032"/>
                    </a:lnTo>
                    <a:lnTo>
                      <a:pt x="1057" y="2011"/>
                    </a:lnTo>
                    <a:lnTo>
                      <a:pt x="1091" y="1990"/>
                    </a:lnTo>
                    <a:lnTo>
                      <a:pt x="1120" y="1973"/>
                    </a:lnTo>
                    <a:lnTo>
                      <a:pt x="1154" y="1952"/>
                    </a:lnTo>
                    <a:lnTo>
                      <a:pt x="1191" y="1936"/>
                    </a:lnTo>
                    <a:lnTo>
                      <a:pt x="1228" y="1915"/>
                    </a:lnTo>
                    <a:lnTo>
                      <a:pt x="1267" y="1894"/>
                    </a:lnTo>
                    <a:lnTo>
                      <a:pt x="1304" y="1870"/>
                    </a:lnTo>
                    <a:lnTo>
                      <a:pt x="1342" y="1844"/>
                    </a:lnTo>
                    <a:lnTo>
                      <a:pt x="1379" y="1815"/>
                    </a:lnTo>
                    <a:lnTo>
                      <a:pt x="1408" y="1782"/>
                    </a:lnTo>
                    <a:lnTo>
                      <a:pt x="1433" y="1753"/>
                    </a:lnTo>
                    <a:lnTo>
                      <a:pt x="1446" y="1719"/>
                    </a:lnTo>
                    <a:lnTo>
                      <a:pt x="1459" y="1690"/>
                    </a:lnTo>
                    <a:lnTo>
                      <a:pt x="1463" y="1657"/>
                    </a:lnTo>
                    <a:lnTo>
                      <a:pt x="1463" y="1627"/>
                    </a:lnTo>
                    <a:lnTo>
                      <a:pt x="1463" y="1602"/>
                    </a:lnTo>
                    <a:lnTo>
                      <a:pt x="1459" y="1573"/>
                    </a:lnTo>
                    <a:lnTo>
                      <a:pt x="1459" y="1548"/>
                    </a:lnTo>
                    <a:lnTo>
                      <a:pt x="1455" y="1527"/>
                    </a:lnTo>
                    <a:lnTo>
                      <a:pt x="1451" y="1506"/>
                    </a:lnTo>
                    <a:lnTo>
                      <a:pt x="1442" y="1481"/>
                    </a:lnTo>
                    <a:lnTo>
                      <a:pt x="1429" y="1452"/>
                    </a:lnTo>
                    <a:lnTo>
                      <a:pt x="1412" y="1423"/>
                    </a:lnTo>
                    <a:lnTo>
                      <a:pt x="1396" y="1397"/>
                    </a:lnTo>
                    <a:lnTo>
                      <a:pt x="1383" y="1368"/>
                    </a:lnTo>
                    <a:lnTo>
                      <a:pt x="1379" y="1344"/>
                    </a:lnTo>
                    <a:lnTo>
                      <a:pt x="1379" y="1323"/>
                    </a:lnTo>
                    <a:lnTo>
                      <a:pt x="1388" y="1310"/>
                    </a:lnTo>
                    <a:lnTo>
                      <a:pt x="1408" y="1298"/>
                    </a:lnTo>
                    <a:lnTo>
                      <a:pt x="1433" y="1302"/>
                    </a:lnTo>
                    <a:lnTo>
                      <a:pt x="1455" y="1315"/>
                    </a:lnTo>
                    <a:lnTo>
                      <a:pt x="1471" y="1339"/>
                    </a:lnTo>
                    <a:lnTo>
                      <a:pt x="1488" y="1372"/>
                    </a:lnTo>
                    <a:lnTo>
                      <a:pt x="1500" y="1407"/>
                    </a:lnTo>
                    <a:lnTo>
                      <a:pt x="1517" y="1448"/>
                    </a:lnTo>
                    <a:lnTo>
                      <a:pt x="1534" y="1481"/>
                    </a:lnTo>
                    <a:lnTo>
                      <a:pt x="1555" y="1514"/>
                    </a:lnTo>
                    <a:lnTo>
                      <a:pt x="1580" y="1536"/>
                    </a:lnTo>
                    <a:lnTo>
                      <a:pt x="1613" y="1548"/>
                    </a:lnTo>
                    <a:lnTo>
                      <a:pt x="1651" y="1548"/>
                    </a:lnTo>
                    <a:lnTo>
                      <a:pt x="1697" y="1532"/>
                    </a:lnTo>
                    <a:lnTo>
                      <a:pt x="1747" y="1502"/>
                    </a:lnTo>
                    <a:lnTo>
                      <a:pt x="1793" y="1469"/>
                    </a:lnTo>
                    <a:lnTo>
                      <a:pt x="1843" y="1427"/>
                    </a:lnTo>
                    <a:lnTo>
                      <a:pt x="1889" y="1389"/>
                    </a:lnTo>
                    <a:lnTo>
                      <a:pt x="1927" y="1352"/>
                    </a:lnTo>
                    <a:lnTo>
                      <a:pt x="1956" y="1319"/>
                    </a:lnTo>
                    <a:lnTo>
                      <a:pt x="1977" y="1298"/>
                    </a:lnTo>
                    <a:lnTo>
                      <a:pt x="1985" y="1289"/>
                    </a:lnTo>
                    <a:lnTo>
                      <a:pt x="1989" y="1268"/>
                    </a:lnTo>
                    <a:lnTo>
                      <a:pt x="1997" y="1239"/>
                    </a:lnTo>
                    <a:lnTo>
                      <a:pt x="2007" y="1210"/>
                    </a:lnTo>
                    <a:lnTo>
                      <a:pt x="2011" y="1181"/>
                    </a:lnTo>
                    <a:lnTo>
                      <a:pt x="2015" y="1147"/>
                    </a:lnTo>
                    <a:lnTo>
                      <a:pt x="2015" y="1118"/>
                    </a:lnTo>
                    <a:lnTo>
                      <a:pt x="2015" y="1093"/>
                    </a:lnTo>
                    <a:lnTo>
                      <a:pt x="2007" y="1069"/>
                    </a:lnTo>
                    <a:lnTo>
                      <a:pt x="1997" y="1047"/>
                    </a:lnTo>
                    <a:lnTo>
                      <a:pt x="1985" y="1035"/>
                    </a:lnTo>
                    <a:lnTo>
                      <a:pt x="2002" y="1051"/>
                    </a:lnTo>
                    <a:lnTo>
                      <a:pt x="2019" y="1069"/>
                    </a:lnTo>
                    <a:lnTo>
                      <a:pt x="2027" y="1085"/>
                    </a:lnTo>
                    <a:lnTo>
                      <a:pt x="2035" y="1102"/>
                    </a:lnTo>
                    <a:lnTo>
                      <a:pt x="2044" y="1118"/>
                    </a:lnTo>
                    <a:lnTo>
                      <a:pt x="2048" y="1135"/>
                    </a:lnTo>
                    <a:lnTo>
                      <a:pt x="2056" y="1151"/>
                    </a:lnTo>
                    <a:lnTo>
                      <a:pt x="2064" y="1168"/>
                    </a:lnTo>
                    <a:lnTo>
                      <a:pt x="2073" y="1190"/>
                    </a:lnTo>
                    <a:lnTo>
                      <a:pt x="2081" y="1206"/>
                    </a:lnTo>
                    <a:lnTo>
                      <a:pt x="2099" y="1219"/>
                    </a:lnTo>
                    <a:lnTo>
                      <a:pt x="2115" y="1223"/>
                    </a:lnTo>
                    <a:lnTo>
                      <a:pt x="2136" y="1219"/>
                    </a:lnTo>
                    <a:lnTo>
                      <a:pt x="2161" y="1210"/>
                    </a:lnTo>
                    <a:lnTo>
                      <a:pt x="2185" y="1198"/>
                    </a:lnTo>
                    <a:lnTo>
                      <a:pt x="2211" y="1190"/>
                    </a:lnTo>
                    <a:lnTo>
                      <a:pt x="2244" y="1176"/>
                    </a:lnTo>
                    <a:lnTo>
                      <a:pt x="2273" y="1168"/>
                    </a:lnTo>
                    <a:lnTo>
                      <a:pt x="2307" y="1160"/>
                    </a:lnTo>
                    <a:lnTo>
                      <a:pt x="2340" y="1164"/>
                    </a:lnTo>
                    <a:lnTo>
                      <a:pt x="2369" y="1164"/>
                    </a:lnTo>
                    <a:lnTo>
                      <a:pt x="2403" y="1160"/>
                    </a:lnTo>
                    <a:lnTo>
                      <a:pt x="2436" y="1147"/>
                    </a:lnTo>
                    <a:lnTo>
                      <a:pt x="2465" y="1135"/>
                    </a:lnTo>
                    <a:lnTo>
                      <a:pt x="2495" y="1118"/>
                    </a:lnTo>
                    <a:lnTo>
                      <a:pt x="2520" y="1106"/>
                    </a:lnTo>
                    <a:lnTo>
                      <a:pt x="2541" y="1089"/>
                    </a:lnTo>
                    <a:lnTo>
                      <a:pt x="2557" y="1077"/>
                    </a:lnTo>
                    <a:lnTo>
                      <a:pt x="2567" y="1069"/>
                    </a:lnTo>
                    <a:lnTo>
                      <a:pt x="2571" y="1065"/>
                    </a:lnTo>
                    <a:lnTo>
                      <a:pt x="2557" y="1077"/>
                    </a:lnTo>
                    <a:lnTo>
                      <a:pt x="2541" y="1089"/>
                    </a:lnTo>
                    <a:lnTo>
                      <a:pt x="2524" y="1106"/>
                    </a:lnTo>
                    <a:lnTo>
                      <a:pt x="2508" y="1127"/>
                    </a:lnTo>
                    <a:lnTo>
                      <a:pt x="2491" y="1143"/>
                    </a:lnTo>
                    <a:lnTo>
                      <a:pt x="2475" y="1164"/>
                    </a:lnTo>
                    <a:lnTo>
                      <a:pt x="2457" y="1181"/>
                    </a:lnTo>
                    <a:lnTo>
                      <a:pt x="2441" y="1194"/>
                    </a:lnTo>
                    <a:lnTo>
                      <a:pt x="2424" y="1202"/>
                    </a:lnTo>
                    <a:lnTo>
                      <a:pt x="2412" y="1206"/>
                    </a:lnTo>
                    <a:lnTo>
                      <a:pt x="2357" y="1214"/>
                    </a:lnTo>
                    <a:lnTo>
                      <a:pt x="2307" y="1227"/>
                    </a:lnTo>
                    <a:lnTo>
                      <a:pt x="2248" y="1243"/>
                    </a:lnTo>
                    <a:lnTo>
                      <a:pt x="2195" y="1264"/>
                    </a:lnTo>
                    <a:lnTo>
                      <a:pt x="2140" y="1294"/>
                    </a:lnTo>
                    <a:lnTo>
                      <a:pt x="2085" y="1323"/>
                    </a:lnTo>
                    <a:lnTo>
                      <a:pt x="2031" y="1360"/>
                    </a:lnTo>
                    <a:lnTo>
                      <a:pt x="1977" y="1397"/>
                    </a:lnTo>
                    <a:lnTo>
                      <a:pt x="1923" y="1440"/>
                    </a:lnTo>
                    <a:lnTo>
                      <a:pt x="1872" y="1485"/>
                    </a:lnTo>
                    <a:lnTo>
                      <a:pt x="1823" y="1536"/>
                    </a:lnTo>
                    <a:lnTo>
                      <a:pt x="1772" y="1581"/>
                    </a:lnTo>
                    <a:lnTo>
                      <a:pt x="1722" y="1623"/>
                    </a:lnTo>
                    <a:lnTo>
                      <a:pt x="1676" y="1669"/>
                    </a:lnTo>
                    <a:lnTo>
                      <a:pt x="1630" y="1710"/>
                    </a:lnTo>
                    <a:lnTo>
                      <a:pt x="1592" y="1753"/>
                    </a:lnTo>
                    <a:lnTo>
                      <a:pt x="1555" y="1790"/>
                    </a:lnTo>
                    <a:lnTo>
                      <a:pt x="1521" y="1831"/>
                    </a:lnTo>
                    <a:lnTo>
                      <a:pt x="1492" y="1870"/>
                    </a:lnTo>
                    <a:lnTo>
                      <a:pt x="1467" y="1907"/>
                    </a:lnTo>
                    <a:lnTo>
                      <a:pt x="1467" y="1911"/>
                    </a:lnTo>
                    <a:lnTo>
                      <a:pt x="1463" y="1915"/>
                    </a:lnTo>
                    <a:lnTo>
                      <a:pt x="1463" y="1927"/>
                    </a:lnTo>
                    <a:lnTo>
                      <a:pt x="1463" y="1940"/>
                    </a:lnTo>
                    <a:lnTo>
                      <a:pt x="1463" y="1952"/>
                    </a:lnTo>
                    <a:lnTo>
                      <a:pt x="1467" y="1965"/>
                    </a:lnTo>
                    <a:lnTo>
                      <a:pt x="1475" y="1978"/>
                    </a:lnTo>
                    <a:lnTo>
                      <a:pt x="1488" y="1986"/>
                    </a:lnTo>
                    <a:lnTo>
                      <a:pt x="1509" y="1990"/>
                    </a:lnTo>
                    <a:lnTo>
                      <a:pt x="1534" y="1986"/>
                    </a:lnTo>
                    <a:lnTo>
                      <a:pt x="1572" y="1986"/>
                    </a:lnTo>
                    <a:lnTo>
                      <a:pt x="1609" y="1982"/>
                    </a:lnTo>
                    <a:lnTo>
                      <a:pt x="1655" y="1986"/>
                    </a:lnTo>
                    <a:lnTo>
                      <a:pt x="1701" y="1995"/>
                    </a:lnTo>
                    <a:lnTo>
                      <a:pt x="1747" y="2011"/>
                    </a:lnTo>
                    <a:lnTo>
                      <a:pt x="1789" y="2028"/>
                    </a:lnTo>
                    <a:lnTo>
                      <a:pt x="1823" y="2057"/>
                    </a:lnTo>
                    <a:lnTo>
                      <a:pt x="1852" y="2095"/>
                    </a:lnTo>
                    <a:lnTo>
                      <a:pt x="1872" y="2136"/>
                    </a:lnTo>
                    <a:lnTo>
                      <a:pt x="1881" y="2190"/>
                    </a:lnTo>
                    <a:lnTo>
                      <a:pt x="1876" y="2186"/>
                    </a:lnTo>
                    <a:lnTo>
                      <a:pt x="1868" y="2173"/>
                    </a:lnTo>
                    <a:lnTo>
                      <a:pt x="1856" y="2153"/>
                    </a:lnTo>
                    <a:lnTo>
                      <a:pt x="1835" y="2132"/>
                    </a:lnTo>
                    <a:lnTo>
                      <a:pt x="1805" y="2107"/>
                    </a:lnTo>
                    <a:lnTo>
                      <a:pt x="1772" y="2081"/>
                    </a:lnTo>
                    <a:lnTo>
                      <a:pt x="1731" y="2061"/>
                    </a:lnTo>
                    <a:lnTo>
                      <a:pt x="1680" y="2044"/>
                    </a:lnTo>
                    <a:lnTo>
                      <a:pt x="1621" y="2036"/>
                    </a:lnTo>
                    <a:lnTo>
                      <a:pt x="1555" y="2040"/>
                    </a:lnTo>
                    <a:lnTo>
                      <a:pt x="1496" y="2044"/>
                    </a:lnTo>
                    <a:lnTo>
                      <a:pt x="1455" y="2048"/>
                    </a:lnTo>
                    <a:lnTo>
                      <a:pt x="1421" y="2052"/>
                    </a:lnTo>
                    <a:lnTo>
                      <a:pt x="1396" y="2052"/>
                    </a:lnTo>
                    <a:lnTo>
                      <a:pt x="1379" y="2057"/>
                    </a:lnTo>
                    <a:lnTo>
                      <a:pt x="1367" y="2057"/>
                    </a:lnTo>
                    <a:lnTo>
                      <a:pt x="1355" y="2057"/>
                    </a:lnTo>
                    <a:lnTo>
                      <a:pt x="1337" y="2057"/>
                    </a:lnTo>
                    <a:lnTo>
                      <a:pt x="1320" y="2057"/>
                    </a:lnTo>
                    <a:lnTo>
                      <a:pt x="1296" y="2061"/>
                    </a:lnTo>
                    <a:lnTo>
                      <a:pt x="1263" y="2061"/>
                    </a:lnTo>
                    <a:lnTo>
                      <a:pt x="1233" y="2069"/>
                    </a:lnTo>
                    <a:lnTo>
                      <a:pt x="1208" y="2077"/>
                    </a:lnTo>
                    <a:lnTo>
                      <a:pt x="1187" y="2091"/>
                    </a:lnTo>
                    <a:lnTo>
                      <a:pt x="1166" y="2103"/>
                    </a:lnTo>
                    <a:lnTo>
                      <a:pt x="1145" y="2120"/>
                    </a:lnTo>
                    <a:lnTo>
                      <a:pt x="1124" y="2136"/>
                    </a:lnTo>
                    <a:lnTo>
                      <a:pt x="1103" y="2153"/>
                    </a:lnTo>
                    <a:lnTo>
                      <a:pt x="1083" y="2173"/>
                    </a:lnTo>
                    <a:lnTo>
                      <a:pt x="1057" y="2190"/>
                    </a:lnTo>
                    <a:lnTo>
                      <a:pt x="1024" y="2220"/>
                    </a:lnTo>
                    <a:lnTo>
                      <a:pt x="995" y="2245"/>
                    </a:lnTo>
                    <a:lnTo>
                      <a:pt x="961" y="2269"/>
                    </a:lnTo>
                    <a:lnTo>
                      <a:pt x="932" y="2298"/>
                    </a:lnTo>
                    <a:lnTo>
                      <a:pt x="899" y="2324"/>
                    </a:lnTo>
                    <a:lnTo>
                      <a:pt x="869" y="2345"/>
                    </a:lnTo>
                    <a:lnTo>
                      <a:pt x="836" y="2366"/>
                    </a:lnTo>
                    <a:lnTo>
                      <a:pt x="803" y="2386"/>
                    </a:lnTo>
                    <a:lnTo>
                      <a:pt x="765" y="2403"/>
                    </a:lnTo>
                    <a:lnTo>
                      <a:pt x="727" y="2415"/>
                    </a:lnTo>
                    <a:lnTo>
                      <a:pt x="715" y="2419"/>
                    </a:lnTo>
                    <a:lnTo>
                      <a:pt x="703" y="2423"/>
                    </a:lnTo>
                    <a:lnTo>
                      <a:pt x="690" y="2433"/>
                    </a:lnTo>
                    <a:lnTo>
                      <a:pt x="673" y="2437"/>
                    </a:lnTo>
                    <a:lnTo>
                      <a:pt x="660" y="2445"/>
                    </a:lnTo>
                    <a:lnTo>
                      <a:pt x="648" y="2453"/>
                    </a:lnTo>
                    <a:lnTo>
                      <a:pt x="640" y="2462"/>
                    </a:lnTo>
                    <a:lnTo>
                      <a:pt x="631" y="2470"/>
                    </a:lnTo>
                    <a:lnTo>
                      <a:pt x="623" y="2478"/>
                    </a:lnTo>
                    <a:lnTo>
                      <a:pt x="623" y="2486"/>
                    </a:lnTo>
                    <a:lnTo>
                      <a:pt x="623" y="2499"/>
                    </a:lnTo>
                    <a:lnTo>
                      <a:pt x="627" y="2507"/>
                    </a:lnTo>
                    <a:lnTo>
                      <a:pt x="635" y="2515"/>
                    </a:lnTo>
                    <a:lnTo>
                      <a:pt x="648" y="2520"/>
                    </a:lnTo>
                    <a:lnTo>
                      <a:pt x="664" y="2524"/>
                    </a:lnTo>
                    <a:lnTo>
                      <a:pt x="677" y="2528"/>
                    </a:lnTo>
                    <a:lnTo>
                      <a:pt x="690" y="2528"/>
                    </a:lnTo>
                    <a:lnTo>
                      <a:pt x="698" y="2528"/>
                    </a:lnTo>
                    <a:lnTo>
                      <a:pt x="707" y="2528"/>
                    </a:lnTo>
                    <a:lnTo>
                      <a:pt x="711" y="2528"/>
                    </a:lnTo>
                    <a:lnTo>
                      <a:pt x="752" y="2532"/>
                    </a:lnTo>
                    <a:lnTo>
                      <a:pt x="794" y="2532"/>
                    </a:lnTo>
                    <a:lnTo>
                      <a:pt x="832" y="2540"/>
                    </a:lnTo>
                    <a:lnTo>
                      <a:pt x="861" y="2554"/>
                    </a:lnTo>
                    <a:lnTo>
                      <a:pt x="891" y="2566"/>
                    </a:lnTo>
                    <a:lnTo>
                      <a:pt x="911" y="2591"/>
                    </a:lnTo>
                    <a:lnTo>
                      <a:pt x="928" y="2616"/>
                    </a:lnTo>
                    <a:lnTo>
                      <a:pt x="936" y="2653"/>
                    </a:lnTo>
                    <a:lnTo>
                      <a:pt x="940" y="2699"/>
                    </a:lnTo>
                    <a:lnTo>
                      <a:pt x="932" y="2753"/>
                    </a:lnTo>
                    <a:lnTo>
                      <a:pt x="932" y="2757"/>
                    </a:lnTo>
                    <a:lnTo>
                      <a:pt x="924" y="2774"/>
                    </a:lnTo>
                    <a:lnTo>
                      <a:pt x="911" y="2800"/>
                    </a:lnTo>
                    <a:lnTo>
                      <a:pt x="891" y="2833"/>
                    </a:lnTo>
                    <a:lnTo>
                      <a:pt x="869" y="2866"/>
                    </a:lnTo>
                    <a:lnTo>
                      <a:pt x="840" y="2904"/>
                    </a:lnTo>
                    <a:lnTo>
                      <a:pt x="807" y="2945"/>
                    </a:lnTo>
                    <a:lnTo>
                      <a:pt x="765" y="2982"/>
                    </a:lnTo>
                    <a:lnTo>
                      <a:pt x="719" y="3021"/>
                    </a:lnTo>
                    <a:lnTo>
                      <a:pt x="668" y="3050"/>
                    </a:lnTo>
                    <a:lnTo>
                      <a:pt x="673" y="3041"/>
                    </a:lnTo>
                    <a:lnTo>
                      <a:pt x="694" y="3021"/>
                    </a:lnTo>
                    <a:lnTo>
                      <a:pt x="723" y="2987"/>
                    </a:lnTo>
                    <a:lnTo>
                      <a:pt x="752" y="2941"/>
                    </a:lnTo>
                    <a:lnTo>
                      <a:pt x="782" y="2896"/>
                    </a:lnTo>
                    <a:lnTo>
                      <a:pt x="807" y="2841"/>
                    </a:lnTo>
                    <a:lnTo>
                      <a:pt x="823" y="2787"/>
                    </a:lnTo>
                    <a:lnTo>
                      <a:pt x="823" y="2737"/>
                    </a:lnTo>
                    <a:lnTo>
                      <a:pt x="807" y="2691"/>
                    </a:lnTo>
                    <a:lnTo>
                      <a:pt x="765" y="2653"/>
                    </a:lnTo>
                    <a:lnTo>
                      <a:pt x="715" y="2628"/>
                    </a:lnTo>
                    <a:lnTo>
                      <a:pt x="668" y="2611"/>
                    </a:lnTo>
                    <a:lnTo>
                      <a:pt x="623" y="2603"/>
                    </a:lnTo>
                    <a:lnTo>
                      <a:pt x="585" y="2603"/>
                    </a:lnTo>
                    <a:lnTo>
                      <a:pt x="548" y="2611"/>
                    </a:lnTo>
                    <a:lnTo>
                      <a:pt x="514" y="2620"/>
                    </a:lnTo>
                    <a:lnTo>
                      <a:pt x="485" y="2632"/>
                    </a:lnTo>
                    <a:lnTo>
                      <a:pt x="460" y="2649"/>
                    </a:lnTo>
                    <a:lnTo>
                      <a:pt x="435" y="2662"/>
                    </a:lnTo>
                    <a:lnTo>
                      <a:pt x="410" y="2670"/>
                    </a:lnTo>
                    <a:lnTo>
                      <a:pt x="355" y="2699"/>
                    </a:lnTo>
                    <a:lnTo>
                      <a:pt x="305" y="2732"/>
                    </a:lnTo>
                    <a:lnTo>
                      <a:pt x="259" y="2779"/>
                    </a:lnTo>
                    <a:lnTo>
                      <a:pt x="218" y="2829"/>
                    </a:lnTo>
                    <a:lnTo>
                      <a:pt x="180" y="2886"/>
                    </a:lnTo>
                    <a:lnTo>
                      <a:pt x="155" y="2945"/>
                    </a:lnTo>
                    <a:lnTo>
                      <a:pt x="138" y="3008"/>
                    </a:lnTo>
                    <a:lnTo>
                      <a:pt x="134" y="3070"/>
                    </a:lnTo>
                    <a:lnTo>
                      <a:pt x="147" y="3137"/>
                    </a:lnTo>
                    <a:lnTo>
                      <a:pt x="171" y="3199"/>
                    </a:lnTo>
                    <a:lnTo>
                      <a:pt x="251" y="3308"/>
                    </a:lnTo>
                    <a:lnTo>
                      <a:pt x="351" y="3396"/>
                    </a:lnTo>
                    <a:lnTo>
                      <a:pt x="464" y="3458"/>
                    </a:lnTo>
                    <a:lnTo>
                      <a:pt x="589" y="3500"/>
                    </a:lnTo>
                    <a:lnTo>
                      <a:pt x="723" y="3525"/>
                    </a:lnTo>
                    <a:lnTo>
                      <a:pt x="865" y="3533"/>
                    </a:lnTo>
                    <a:lnTo>
                      <a:pt x="1007" y="3533"/>
                    </a:lnTo>
                    <a:lnTo>
                      <a:pt x="1154" y="3521"/>
                    </a:lnTo>
                    <a:lnTo>
                      <a:pt x="1296" y="3500"/>
                    </a:lnTo>
                    <a:lnTo>
                      <a:pt x="1433" y="3480"/>
                    </a:lnTo>
                    <a:lnTo>
                      <a:pt x="1504" y="3467"/>
                    </a:lnTo>
                    <a:lnTo>
                      <a:pt x="1576" y="3454"/>
                    </a:lnTo>
                    <a:lnTo>
                      <a:pt x="1647" y="3441"/>
                    </a:lnTo>
                    <a:lnTo>
                      <a:pt x="1722" y="3429"/>
                    </a:lnTo>
                    <a:lnTo>
                      <a:pt x="1793" y="3425"/>
                    </a:lnTo>
                    <a:lnTo>
                      <a:pt x="1860" y="3425"/>
                    </a:lnTo>
                    <a:lnTo>
                      <a:pt x="1927" y="3433"/>
                    </a:lnTo>
                    <a:lnTo>
                      <a:pt x="1989" y="3454"/>
                    </a:lnTo>
                    <a:lnTo>
                      <a:pt x="2048" y="3488"/>
                    </a:lnTo>
                    <a:lnTo>
                      <a:pt x="2103" y="3533"/>
                    </a:lnTo>
                    <a:lnTo>
                      <a:pt x="2103" y="3537"/>
                    </a:lnTo>
                    <a:lnTo>
                      <a:pt x="2107" y="3542"/>
                    </a:lnTo>
                    <a:lnTo>
                      <a:pt x="2111" y="3546"/>
                    </a:lnTo>
                    <a:lnTo>
                      <a:pt x="2119" y="3550"/>
                    </a:lnTo>
                    <a:lnTo>
                      <a:pt x="2127" y="3554"/>
                    </a:lnTo>
                    <a:lnTo>
                      <a:pt x="2140" y="3558"/>
                    </a:lnTo>
                    <a:lnTo>
                      <a:pt x="2148" y="3558"/>
                    </a:lnTo>
                    <a:lnTo>
                      <a:pt x="2161" y="3558"/>
                    </a:lnTo>
                    <a:lnTo>
                      <a:pt x="2177" y="3550"/>
                    </a:lnTo>
                    <a:lnTo>
                      <a:pt x="2190" y="3546"/>
                    </a:lnTo>
                    <a:lnTo>
                      <a:pt x="2203" y="3537"/>
                    </a:lnTo>
                    <a:lnTo>
                      <a:pt x="2211" y="3525"/>
                    </a:lnTo>
                    <a:lnTo>
                      <a:pt x="2219" y="3517"/>
                    </a:lnTo>
                    <a:lnTo>
                      <a:pt x="2224" y="3504"/>
                    </a:lnTo>
                    <a:lnTo>
                      <a:pt x="2228" y="3496"/>
                    </a:lnTo>
                    <a:lnTo>
                      <a:pt x="2232" y="3484"/>
                    </a:lnTo>
                    <a:lnTo>
                      <a:pt x="2236" y="3471"/>
                    </a:lnTo>
                    <a:lnTo>
                      <a:pt x="2240" y="3463"/>
                    </a:lnTo>
                    <a:lnTo>
                      <a:pt x="2244" y="3450"/>
                    </a:lnTo>
                    <a:lnTo>
                      <a:pt x="2261" y="3392"/>
                    </a:lnTo>
                    <a:lnTo>
                      <a:pt x="2273" y="3333"/>
                    </a:lnTo>
                    <a:lnTo>
                      <a:pt x="2282" y="3283"/>
                    </a:lnTo>
                    <a:lnTo>
                      <a:pt x="2282" y="3228"/>
                    </a:lnTo>
                    <a:lnTo>
                      <a:pt x="2287" y="3179"/>
                    </a:lnTo>
                    <a:lnTo>
                      <a:pt x="2295" y="3133"/>
                    </a:lnTo>
                    <a:lnTo>
                      <a:pt x="2307" y="3079"/>
                    </a:lnTo>
                    <a:lnTo>
                      <a:pt x="2332" y="3025"/>
                    </a:lnTo>
                    <a:lnTo>
                      <a:pt x="2365" y="2966"/>
                    </a:lnTo>
                    <a:lnTo>
                      <a:pt x="2416" y="2904"/>
                    </a:lnTo>
                    <a:lnTo>
                      <a:pt x="2457" y="2862"/>
                    </a:lnTo>
                    <a:lnTo>
                      <a:pt x="2495" y="2824"/>
                    </a:lnTo>
                    <a:lnTo>
                      <a:pt x="2537" y="2787"/>
                    </a:lnTo>
                    <a:lnTo>
                      <a:pt x="2579" y="2749"/>
                    </a:lnTo>
                    <a:lnTo>
                      <a:pt x="2620" y="2716"/>
                    </a:lnTo>
                    <a:lnTo>
                      <a:pt x="2667" y="2683"/>
                    </a:lnTo>
                    <a:lnTo>
                      <a:pt x="2712" y="2653"/>
                    </a:lnTo>
                    <a:lnTo>
                      <a:pt x="2759" y="2620"/>
                    </a:lnTo>
                    <a:lnTo>
                      <a:pt x="2804" y="2587"/>
                    </a:lnTo>
                    <a:lnTo>
                      <a:pt x="2855" y="2554"/>
                    </a:lnTo>
                    <a:lnTo>
                      <a:pt x="2913" y="2507"/>
                    </a:lnTo>
                    <a:lnTo>
                      <a:pt x="2959" y="2445"/>
                    </a:lnTo>
                    <a:lnTo>
                      <a:pt x="3001" y="2382"/>
                    </a:lnTo>
                    <a:lnTo>
                      <a:pt x="3030" y="2311"/>
                    </a:lnTo>
                    <a:lnTo>
                      <a:pt x="3047" y="2236"/>
                    </a:lnTo>
                    <a:lnTo>
                      <a:pt x="3059" y="2165"/>
                    </a:lnTo>
                    <a:lnTo>
                      <a:pt x="3064" y="2099"/>
                    </a:lnTo>
                    <a:lnTo>
                      <a:pt x="3064" y="2036"/>
                    </a:lnTo>
                    <a:lnTo>
                      <a:pt x="3055" y="1982"/>
                    </a:lnTo>
                    <a:lnTo>
                      <a:pt x="3039" y="1936"/>
                    </a:lnTo>
                    <a:lnTo>
                      <a:pt x="3025" y="1907"/>
                    </a:lnTo>
                    <a:lnTo>
                      <a:pt x="3009" y="1878"/>
                    </a:lnTo>
                    <a:lnTo>
                      <a:pt x="2988" y="1852"/>
                    </a:lnTo>
                    <a:lnTo>
                      <a:pt x="2968" y="1831"/>
                    </a:lnTo>
                    <a:lnTo>
                      <a:pt x="2943" y="1811"/>
                    </a:lnTo>
                    <a:lnTo>
                      <a:pt x="2921" y="1790"/>
                    </a:lnTo>
                    <a:lnTo>
                      <a:pt x="2896" y="1778"/>
                    </a:lnTo>
                    <a:lnTo>
                      <a:pt x="2871" y="1769"/>
                    </a:lnTo>
                    <a:lnTo>
                      <a:pt x="2847" y="1761"/>
                    </a:lnTo>
                    <a:lnTo>
                      <a:pt x="2825" y="1757"/>
                    </a:lnTo>
                    <a:lnTo>
                      <a:pt x="2804" y="1761"/>
                    </a:lnTo>
                    <a:lnTo>
                      <a:pt x="2784" y="1765"/>
                    </a:lnTo>
                    <a:lnTo>
                      <a:pt x="2763" y="1778"/>
                    </a:lnTo>
                    <a:lnTo>
                      <a:pt x="2741" y="1786"/>
                    </a:lnTo>
                    <a:lnTo>
                      <a:pt x="2725" y="1798"/>
                    </a:lnTo>
                    <a:lnTo>
                      <a:pt x="2708" y="1811"/>
                    </a:lnTo>
                    <a:lnTo>
                      <a:pt x="2696" y="1819"/>
                    </a:lnTo>
                    <a:lnTo>
                      <a:pt x="2688" y="1831"/>
                    </a:lnTo>
                    <a:lnTo>
                      <a:pt x="2679" y="1835"/>
                    </a:lnTo>
                    <a:lnTo>
                      <a:pt x="2675" y="1840"/>
                    </a:lnTo>
                    <a:lnTo>
                      <a:pt x="2600" y="1978"/>
                    </a:lnTo>
                    <a:lnTo>
                      <a:pt x="2524" y="2103"/>
                    </a:lnTo>
                    <a:lnTo>
                      <a:pt x="2453" y="2216"/>
                    </a:lnTo>
                    <a:lnTo>
                      <a:pt x="2387" y="2320"/>
                    </a:lnTo>
                    <a:lnTo>
                      <a:pt x="2316" y="2411"/>
                    </a:lnTo>
                    <a:lnTo>
                      <a:pt x="2248" y="2495"/>
                    </a:lnTo>
                    <a:lnTo>
                      <a:pt x="2177" y="2566"/>
                    </a:lnTo>
                    <a:lnTo>
                      <a:pt x="2107" y="2632"/>
                    </a:lnTo>
                    <a:lnTo>
                      <a:pt x="2027" y="2687"/>
                    </a:lnTo>
                    <a:lnTo>
                      <a:pt x="1944" y="2737"/>
                    </a:lnTo>
                    <a:lnTo>
                      <a:pt x="1939" y="2741"/>
                    </a:lnTo>
                    <a:lnTo>
                      <a:pt x="1927" y="2745"/>
                    </a:lnTo>
                    <a:lnTo>
                      <a:pt x="1906" y="2749"/>
                    </a:lnTo>
                    <a:lnTo>
                      <a:pt x="1881" y="2757"/>
                    </a:lnTo>
                    <a:lnTo>
                      <a:pt x="1856" y="2770"/>
                    </a:lnTo>
                    <a:lnTo>
                      <a:pt x="1831" y="2779"/>
                    </a:lnTo>
                    <a:lnTo>
                      <a:pt x="1805" y="2795"/>
                    </a:lnTo>
                    <a:lnTo>
                      <a:pt x="1780" y="2808"/>
                    </a:lnTo>
                    <a:lnTo>
                      <a:pt x="1764" y="2820"/>
                    </a:lnTo>
                    <a:lnTo>
                      <a:pt x="1751" y="2837"/>
                    </a:lnTo>
                    <a:lnTo>
                      <a:pt x="1747" y="2845"/>
                    </a:lnTo>
                    <a:lnTo>
                      <a:pt x="1747" y="2853"/>
                    </a:lnTo>
                    <a:lnTo>
                      <a:pt x="1747" y="2857"/>
                    </a:lnTo>
                    <a:lnTo>
                      <a:pt x="1751" y="2862"/>
                    </a:lnTo>
                    <a:lnTo>
                      <a:pt x="1755" y="2862"/>
                    </a:lnTo>
                    <a:lnTo>
                      <a:pt x="1764" y="2866"/>
                    </a:lnTo>
                    <a:lnTo>
                      <a:pt x="1776" y="2866"/>
                    </a:lnTo>
                    <a:lnTo>
                      <a:pt x="1789" y="2866"/>
                    </a:lnTo>
                    <a:lnTo>
                      <a:pt x="1805" y="2866"/>
                    </a:lnTo>
                    <a:lnTo>
                      <a:pt x="1823" y="2870"/>
                    </a:lnTo>
                    <a:lnTo>
                      <a:pt x="1852" y="2878"/>
                    </a:lnTo>
                    <a:lnTo>
                      <a:pt x="1885" y="2896"/>
                    </a:lnTo>
                    <a:lnTo>
                      <a:pt x="1919" y="2925"/>
                    </a:lnTo>
                    <a:lnTo>
                      <a:pt x="1952" y="2958"/>
                    </a:lnTo>
                    <a:lnTo>
                      <a:pt x="1981" y="2999"/>
                    </a:lnTo>
                    <a:lnTo>
                      <a:pt x="2015" y="3046"/>
                    </a:lnTo>
                    <a:lnTo>
                      <a:pt x="2040" y="3091"/>
                    </a:lnTo>
                    <a:lnTo>
                      <a:pt x="2060" y="3137"/>
                    </a:lnTo>
                    <a:lnTo>
                      <a:pt x="2073" y="3187"/>
                    </a:lnTo>
                    <a:lnTo>
                      <a:pt x="2077" y="3228"/>
                    </a:lnTo>
                    <a:lnTo>
                      <a:pt x="2073" y="3220"/>
                    </a:lnTo>
                    <a:lnTo>
                      <a:pt x="2060" y="3195"/>
                    </a:lnTo>
                    <a:lnTo>
                      <a:pt x="2035" y="3162"/>
                    </a:lnTo>
                    <a:lnTo>
                      <a:pt x="2002" y="3121"/>
                    </a:lnTo>
                    <a:lnTo>
                      <a:pt x="1964" y="3079"/>
                    </a:lnTo>
                    <a:lnTo>
                      <a:pt x="1915" y="3033"/>
                    </a:lnTo>
                    <a:lnTo>
                      <a:pt x="1860" y="2995"/>
                    </a:lnTo>
                    <a:lnTo>
                      <a:pt x="1797" y="2962"/>
                    </a:lnTo>
                    <a:lnTo>
                      <a:pt x="1727" y="2945"/>
                    </a:lnTo>
                    <a:lnTo>
                      <a:pt x="1651" y="2941"/>
                    </a:lnTo>
                    <a:lnTo>
                      <a:pt x="1592" y="2945"/>
                    </a:lnTo>
                    <a:lnTo>
                      <a:pt x="1543" y="2954"/>
                    </a:lnTo>
                    <a:lnTo>
                      <a:pt x="1496" y="2958"/>
                    </a:lnTo>
                    <a:lnTo>
                      <a:pt x="1451" y="2966"/>
                    </a:lnTo>
                    <a:lnTo>
                      <a:pt x="1408" y="2970"/>
                    </a:lnTo>
                    <a:lnTo>
                      <a:pt x="1367" y="2978"/>
                    </a:lnTo>
                    <a:lnTo>
                      <a:pt x="1329" y="2982"/>
                    </a:lnTo>
                    <a:lnTo>
                      <a:pt x="1287" y="2982"/>
                    </a:lnTo>
                    <a:lnTo>
                      <a:pt x="1250" y="2982"/>
                    </a:lnTo>
                    <a:lnTo>
                      <a:pt x="1212" y="2982"/>
                    </a:lnTo>
                    <a:lnTo>
                      <a:pt x="1216" y="2982"/>
                    </a:lnTo>
                    <a:lnTo>
                      <a:pt x="1228" y="2978"/>
                    </a:lnTo>
                    <a:lnTo>
                      <a:pt x="1254" y="2970"/>
                    </a:lnTo>
                    <a:lnTo>
                      <a:pt x="1287" y="2962"/>
                    </a:lnTo>
                    <a:lnTo>
                      <a:pt x="1333" y="2945"/>
                    </a:lnTo>
                    <a:lnTo>
                      <a:pt x="1379" y="2929"/>
                    </a:lnTo>
                    <a:lnTo>
                      <a:pt x="1438" y="2904"/>
                    </a:lnTo>
                    <a:lnTo>
                      <a:pt x="1500" y="2874"/>
                    </a:lnTo>
                    <a:lnTo>
                      <a:pt x="1572" y="2841"/>
                    </a:lnTo>
                    <a:lnTo>
                      <a:pt x="1643" y="2800"/>
                    </a:lnTo>
                    <a:lnTo>
                      <a:pt x="1688" y="2774"/>
                    </a:lnTo>
                    <a:lnTo>
                      <a:pt x="1731" y="2749"/>
                    </a:lnTo>
                    <a:lnTo>
                      <a:pt x="1768" y="2724"/>
                    </a:lnTo>
                    <a:lnTo>
                      <a:pt x="1801" y="2699"/>
                    </a:lnTo>
                    <a:lnTo>
                      <a:pt x="1831" y="2679"/>
                    </a:lnTo>
                    <a:lnTo>
                      <a:pt x="1860" y="2657"/>
                    </a:lnTo>
                    <a:lnTo>
                      <a:pt x="1881" y="2636"/>
                    </a:lnTo>
                    <a:lnTo>
                      <a:pt x="1901" y="2611"/>
                    </a:lnTo>
                    <a:lnTo>
                      <a:pt x="1919" y="2591"/>
                    </a:lnTo>
                    <a:lnTo>
                      <a:pt x="1931" y="2566"/>
                    </a:lnTo>
                    <a:lnTo>
                      <a:pt x="1944" y="2544"/>
                    </a:lnTo>
                    <a:lnTo>
                      <a:pt x="1952" y="2524"/>
                    </a:lnTo>
                    <a:lnTo>
                      <a:pt x="1956" y="2503"/>
                    </a:lnTo>
                    <a:lnTo>
                      <a:pt x="1960" y="2482"/>
                    </a:lnTo>
                    <a:lnTo>
                      <a:pt x="1964" y="2466"/>
                    </a:lnTo>
                    <a:lnTo>
                      <a:pt x="1964" y="2445"/>
                    </a:lnTo>
                    <a:lnTo>
                      <a:pt x="1964" y="2428"/>
                    </a:lnTo>
                    <a:lnTo>
                      <a:pt x="1964" y="2407"/>
                    </a:lnTo>
                    <a:lnTo>
                      <a:pt x="1960" y="2390"/>
                    </a:lnTo>
                    <a:lnTo>
                      <a:pt x="1956" y="2366"/>
                    </a:lnTo>
                    <a:lnTo>
                      <a:pt x="1956" y="2370"/>
                    </a:lnTo>
                    <a:lnTo>
                      <a:pt x="1960" y="2382"/>
                    </a:lnTo>
                    <a:lnTo>
                      <a:pt x="1964" y="2399"/>
                    </a:lnTo>
                    <a:lnTo>
                      <a:pt x="1972" y="2419"/>
                    </a:lnTo>
                    <a:lnTo>
                      <a:pt x="1977" y="2441"/>
                    </a:lnTo>
                    <a:lnTo>
                      <a:pt x="1985" y="2462"/>
                    </a:lnTo>
                    <a:lnTo>
                      <a:pt x="1997" y="2482"/>
                    </a:lnTo>
                    <a:lnTo>
                      <a:pt x="2011" y="2499"/>
                    </a:lnTo>
                    <a:lnTo>
                      <a:pt x="2023" y="2511"/>
                    </a:lnTo>
                    <a:lnTo>
                      <a:pt x="2035" y="2520"/>
                    </a:lnTo>
                    <a:lnTo>
                      <a:pt x="2052" y="2520"/>
                    </a:lnTo>
                    <a:lnTo>
                      <a:pt x="2069" y="2511"/>
                    </a:lnTo>
                    <a:lnTo>
                      <a:pt x="2085" y="2503"/>
                    </a:lnTo>
                    <a:lnTo>
                      <a:pt x="2107" y="2486"/>
                    </a:lnTo>
                    <a:lnTo>
                      <a:pt x="2127" y="2466"/>
                    </a:lnTo>
                    <a:lnTo>
                      <a:pt x="2148" y="2445"/>
                    </a:lnTo>
                    <a:lnTo>
                      <a:pt x="2169" y="2423"/>
                    </a:lnTo>
                    <a:lnTo>
                      <a:pt x="2185" y="2403"/>
                    </a:lnTo>
                    <a:lnTo>
                      <a:pt x="2203" y="2378"/>
                    </a:lnTo>
                    <a:lnTo>
                      <a:pt x="2219" y="2357"/>
                    </a:lnTo>
                    <a:lnTo>
                      <a:pt x="2232" y="2337"/>
                    </a:lnTo>
                    <a:lnTo>
                      <a:pt x="2244" y="2307"/>
                    </a:lnTo>
                    <a:lnTo>
                      <a:pt x="2265" y="2274"/>
                    </a:lnTo>
                    <a:lnTo>
                      <a:pt x="2287" y="2232"/>
                    </a:lnTo>
                    <a:lnTo>
                      <a:pt x="2311" y="2186"/>
                    </a:lnTo>
                    <a:lnTo>
                      <a:pt x="2340" y="2136"/>
                    </a:lnTo>
                    <a:lnTo>
                      <a:pt x="2373" y="2086"/>
                    </a:lnTo>
                    <a:lnTo>
                      <a:pt x="2403" y="2036"/>
                    </a:lnTo>
                    <a:lnTo>
                      <a:pt x="2441" y="1986"/>
                    </a:lnTo>
                    <a:lnTo>
                      <a:pt x="2475" y="1940"/>
                    </a:lnTo>
                    <a:lnTo>
                      <a:pt x="2508" y="1894"/>
                    </a:lnTo>
                    <a:lnTo>
                      <a:pt x="2541" y="1844"/>
                    </a:lnTo>
                    <a:lnTo>
                      <a:pt x="2571" y="1790"/>
                    </a:lnTo>
                    <a:lnTo>
                      <a:pt x="2600" y="1739"/>
                    </a:lnTo>
                    <a:lnTo>
                      <a:pt x="2624" y="1694"/>
                    </a:lnTo>
                    <a:lnTo>
                      <a:pt x="2645" y="1648"/>
                    </a:lnTo>
                    <a:lnTo>
                      <a:pt x="2663" y="1614"/>
                    </a:lnTo>
                    <a:lnTo>
                      <a:pt x="2675" y="1585"/>
                    </a:lnTo>
                    <a:lnTo>
                      <a:pt x="2679" y="1565"/>
                    </a:lnTo>
                    <a:lnTo>
                      <a:pt x="2683" y="1561"/>
                    </a:lnTo>
                    <a:lnTo>
                      <a:pt x="2692" y="1536"/>
                    </a:lnTo>
                    <a:lnTo>
                      <a:pt x="2704" y="1510"/>
                    </a:lnTo>
                    <a:lnTo>
                      <a:pt x="2716" y="1477"/>
                    </a:lnTo>
                    <a:lnTo>
                      <a:pt x="2729" y="1440"/>
                    </a:lnTo>
                    <a:lnTo>
                      <a:pt x="2745" y="1397"/>
                    </a:lnTo>
                    <a:lnTo>
                      <a:pt x="2759" y="1356"/>
                    </a:lnTo>
                    <a:lnTo>
                      <a:pt x="2771" y="1315"/>
                    </a:lnTo>
                    <a:lnTo>
                      <a:pt x="2784" y="1268"/>
                    </a:lnTo>
                    <a:lnTo>
                      <a:pt x="2796" y="1227"/>
                    </a:lnTo>
                    <a:lnTo>
                      <a:pt x="2808" y="1185"/>
                    </a:lnTo>
                    <a:lnTo>
                      <a:pt x="2817" y="1143"/>
                    </a:lnTo>
                    <a:lnTo>
                      <a:pt x="2821" y="1106"/>
                    </a:lnTo>
                    <a:lnTo>
                      <a:pt x="2825" y="1073"/>
                    </a:lnTo>
                    <a:lnTo>
                      <a:pt x="2825" y="1035"/>
                    </a:lnTo>
                    <a:lnTo>
                      <a:pt x="2821" y="1002"/>
                    </a:lnTo>
                    <a:lnTo>
                      <a:pt x="2813" y="973"/>
                    </a:lnTo>
                    <a:lnTo>
                      <a:pt x="2804" y="938"/>
                    </a:lnTo>
                    <a:lnTo>
                      <a:pt x="2796" y="910"/>
                    </a:lnTo>
                    <a:lnTo>
                      <a:pt x="2784" y="881"/>
                    </a:lnTo>
                    <a:lnTo>
                      <a:pt x="2771" y="852"/>
                    </a:lnTo>
                    <a:lnTo>
                      <a:pt x="2750" y="809"/>
                    </a:lnTo>
                    <a:lnTo>
                      <a:pt x="2721" y="768"/>
                    </a:lnTo>
                    <a:lnTo>
                      <a:pt x="2683" y="731"/>
                    </a:lnTo>
                    <a:lnTo>
                      <a:pt x="2645" y="693"/>
                    </a:lnTo>
                    <a:lnTo>
                      <a:pt x="2604" y="659"/>
                    </a:lnTo>
                    <a:lnTo>
                      <a:pt x="2567" y="631"/>
                    </a:lnTo>
                    <a:lnTo>
                      <a:pt x="2533" y="605"/>
                    </a:lnTo>
                    <a:lnTo>
                      <a:pt x="2504" y="588"/>
                    </a:lnTo>
                    <a:lnTo>
                      <a:pt x="2487" y="576"/>
                    </a:lnTo>
                    <a:lnTo>
                      <a:pt x="2479" y="572"/>
                    </a:lnTo>
                    <a:lnTo>
                      <a:pt x="2516" y="576"/>
                    </a:lnTo>
                    <a:lnTo>
                      <a:pt x="2553" y="584"/>
                    </a:lnTo>
                    <a:lnTo>
                      <a:pt x="2591" y="596"/>
                    </a:lnTo>
                    <a:lnTo>
                      <a:pt x="2624" y="614"/>
                    </a:lnTo>
                    <a:lnTo>
                      <a:pt x="2659" y="635"/>
                    </a:lnTo>
                    <a:lnTo>
                      <a:pt x="2688" y="655"/>
                    </a:lnTo>
                    <a:lnTo>
                      <a:pt x="2716" y="676"/>
                    </a:lnTo>
                    <a:lnTo>
                      <a:pt x="2741" y="697"/>
                    </a:lnTo>
                    <a:lnTo>
                      <a:pt x="2767" y="713"/>
                    </a:lnTo>
                    <a:lnTo>
                      <a:pt x="2784" y="727"/>
                    </a:lnTo>
                    <a:lnTo>
                      <a:pt x="2796" y="735"/>
                    </a:lnTo>
                    <a:lnTo>
                      <a:pt x="2813" y="739"/>
                    </a:lnTo>
                    <a:lnTo>
                      <a:pt x="2825" y="743"/>
                    </a:lnTo>
                    <a:lnTo>
                      <a:pt x="2837" y="743"/>
                    </a:lnTo>
                    <a:lnTo>
                      <a:pt x="2851" y="739"/>
                    </a:lnTo>
                    <a:lnTo>
                      <a:pt x="2867" y="731"/>
                    </a:lnTo>
                    <a:lnTo>
                      <a:pt x="2880" y="713"/>
                    </a:lnTo>
                    <a:lnTo>
                      <a:pt x="2896" y="693"/>
                    </a:lnTo>
                    <a:lnTo>
                      <a:pt x="2913" y="668"/>
                    </a:lnTo>
                    <a:lnTo>
                      <a:pt x="2933" y="635"/>
                    </a:lnTo>
                    <a:lnTo>
                      <a:pt x="2955" y="588"/>
                    </a:lnTo>
                    <a:lnTo>
                      <a:pt x="2976" y="522"/>
                    </a:lnTo>
                    <a:lnTo>
                      <a:pt x="2996" y="442"/>
                    </a:lnTo>
                    <a:lnTo>
                      <a:pt x="3013" y="359"/>
                    </a:lnTo>
                    <a:lnTo>
                      <a:pt x="3030" y="272"/>
                    </a:lnTo>
                    <a:lnTo>
                      <a:pt x="3043" y="188"/>
                    </a:lnTo>
                    <a:lnTo>
                      <a:pt x="3055" y="113"/>
                    </a:lnTo>
                    <a:lnTo>
                      <a:pt x="3064" y="55"/>
                    </a:lnTo>
                    <a:lnTo>
                      <a:pt x="3068" y="17"/>
                    </a:lnTo>
                    <a:lnTo>
                      <a:pt x="3072" y="0"/>
                    </a:lnTo>
                    <a:lnTo>
                      <a:pt x="3072" y="88"/>
                    </a:lnTo>
                    <a:lnTo>
                      <a:pt x="3076" y="176"/>
                    </a:lnTo>
                    <a:lnTo>
                      <a:pt x="3076" y="263"/>
                    </a:lnTo>
                    <a:lnTo>
                      <a:pt x="3076" y="346"/>
                    </a:lnTo>
                    <a:lnTo>
                      <a:pt x="3072" y="430"/>
                    </a:lnTo>
                    <a:lnTo>
                      <a:pt x="3064" y="510"/>
                    </a:lnTo>
                    <a:lnTo>
                      <a:pt x="3047" y="584"/>
                    </a:lnTo>
                    <a:lnTo>
                      <a:pt x="3021" y="655"/>
                    </a:lnTo>
                    <a:lnTo>
                      <a:pt x="2988" y="722"/>
                    </a:lnTo>
                    <a:lnTo>
                      <a:pt x="2943" y="785"/>
                    </a:lnTo>
                    <a:lnTo>
                      <a:pt x="2938" y="785"/>
                    </a:lnTo>
                    <a:lnTo>
                      <a:pt x="2929" y="793"/>
                    </a:lnTo>
                    <a:lnTo>
                      <a:pt x="2917" y="805"/>
                    </a:lnTo>
                    <a:lnTo>
                      <a:pt x="2905" y="822"/>
                    </a:lnTo>
                    <a:lnTo>
                      <a:pt x="2896" y="843"/>
                    </a:lnTo>
                    <a:lnTo>
                      <a:pt x="2888" y="868"/>
                    </a:lnTo>
                    <a:lnTo>
                      <a:pt x="2884" y="897"/>
                    </a:lnTo>
                    <a:lnTo>
                      <a:pt x="2888" y="934"/>
                    </a:lnTo>
                    <a:lnTo>
                      <a:pt x="2900" y="973"/>
                    </a:lnTo>
                    <a:lnTo>
                      <a:pt x="2925" y="1018"/>
                    </a:lnTo>
                    <a:lnTo>
                      <a:pt x="2943" y="1039"/>
                    </a:lnTo>
                    <a:lnTo>
                      <a:pt x="2959" y="1059"/>
                    </a:lnTo>
                    <a:lnTo>
                      <a:pt x="2976" y="1073"/>
                    </a:lnTo>
                    <a:lnTo>
                      <a:pt x="2992" y="1077"/>
                    </a:lnTo>
                    <a:lnTo>
                      <a:pt x="3009" y="1085"/>
                    </a:lnTo>
                    <a:lnTo>
                      <a:pt x="3025" y="1085"/>
                    </a:lnTo>
                    <a:lnTo>
                      <a:pt x="3043" y="1085"/>
                    </a:lnTo>
                    <a:lnTo>
                      <a:pt x="3064" y="1081"/>
                    </a:lnTo>
                    <a:lnTo>
                      <a:pt x="3080" y="1077"/>
                    </a:lnTo>
                    <a:lnTo>
                      <a:pt x="3097" y="1073"/>
                    </a:lnTo>
                    <a:lnTo>
                      <a:pt x="3135" y="1069"/>
                    </a:lnTo>
                    <a:lnTo>
                      <a:pt x="3168" y="1069"/>
                    </a:lnTo>
                    <a:lnTo>
                      <a:pt x="3205" y="1073"/>
                    </a:lnTo>
                    <a:lnTo>
                      <a:pt x="3243" y="1085"/>
                    </a:lnTo>
                    <a:lnTo>
                      <a:pt x="3276" y="1098"/>
                    </a:lnTo>
                    <a:lnTo>
                      <a:pt x="3319" y="1118"/>
                    </a:lnTo>
                    <a:lnTo>
                      <a:pt x="3360" y="1143"/>
                    </a:lnTo>
                    <a:lnTo>
                      <a:pt x="3402" y="1176"/>
                    </a:lnTo>
                    <a:lnTo>
                      <a:pt x="3452" y="1219"/>
                    </a:lnTo>
                    <a:lnTo>
                      <a:pt x="3507" y="1264"/>
                    </a:lnTo>
                    <a:lnTo>
                      <a:pt x="3431" y="1210"/>
                    </a:lnTo>
                    <a:lnTo>
                      <a:pt x="3356" y="1172"/>
                    </a:lnTo>
                    <a:lnTo>
                      <a:pt x="3281" y="1151"/>
                    </a:lnTo>
                    <a:lnTo>
                      <a:pt x="3205" y="1143"/>
                    </a:lnTo>
                    <a:lnTo>
                      <a:pt x="3139" y="1147"/>
                    </a:lnTo>
                    <a:lnTo>
                      <a:pt x="3072" y="1164"/>
                    </a:lnTo>
                    <a:lnTo>
                      <a:pt x="3017" y="1185"/>
                    </a:lnTo>
                    <a:lnTo>
                      <a:pt x="2976" y="1210"/>
                    </a:lnTo>
                    <a:lnTo>
                      <a:pt x="2943" y="1235"/>
                    </a:lnTo>
                    <a:lnTo>
                      <a:pt x="2929" y="1264"/>
                    </a:lnTo>
                    <a:lnTo>
                      <a:pt x="2917" y="1298"/>
                    </a:lnTo>
                    <a:lnTo>
                      <a:pt x="2909" y="1331"/>
                    </a:lnTo>
                    <a:lnTo>
                      <a:pt x="2896" y="1364"/>
                    </a:lnTo>
                    <a:lnTo>
                      <a:pt x="2888" y="1393"/>
                    </a:lnTo>
                    <a:lnTo>
                      <a:pt x="2880" y="1423"/>
                    </a:lnTo>
                    <a:lnTo>
                      <a:pt x="2867" y="1452"/>
                    </a:lnTo>
                    <a:lnTo>
                      <a:pt x="2855" y="1481"/>
                    </a:lnTo>
                    <a:lnTo>
                      <a:pt x="2847" y="1510"/>
                    </a:lnTo>
                    <a:lnTo>
                      <a:pt x="2829" y="1540"/>
                    </a:lnTo>
                    <a:lnTo>
                      <a:pt x="2817" y="1573"/>
                    </a:lnTo>
                    <a:lnTo>
                      <a:pt x="2813" y="1577"/>
                    </a:lnTo>
                    <a:lnTo>
                      <a:pt x="2808" y="1581"/>
                    </a:lnTo>
                    <a:lnTo>
                      <a:pt x="2808" y="1594"/>
                    </a:lnTo>
                    <a:lnTo>
                      <a:pt x="2804" y="1606"/>
                    </a:lnTo>
                    <a:lnTo>
                      <a:pt x="2804" y="1623"/>
                    </a:lnTo>
                    <a:lnTo>
                      <a:pt x="2804" y="1636"/>
                    </a:lnTo>
                    <a:lnTo>
                      <a:pt x="2813" y="1653"/>
                    </a:lnTo>
                    <a:lnTo>
                      <a:pt x="2829" y="1665"/>
                    </a:lnTo>
                    <a:lnTo>
                      <a:pt x="2851" y="1673"/>
                    </a:lnTo>
                    <a:lnTo>
                      <a:pt x="2884" y="1677"/>
                    </a:lnTo>
                    <a:lnTo>
                      <a:pt x="2917" y="1686"/>
                    </a:lnTo>
                    <a:lnTo>
                      <a:pt x="2959" y="1702"/>
                    </a:lnTo>
                    <a:lnTo>
                      <a:pt x="2996" y="1727"/>
                    </a:lnTo>
                    <a:lnTo>
                      <a:pt x="3035" y="1757"/>
                    </a:lnTo>
                    <a:lnTo>
                      <a:pt x="3068" y="1798"/>
                    </a:lnTo>
                    <a:lnTo>
                      <a:pt x="3097" y="1844"/>
                    </a:lnTo>
                    <a:lnTo>
                      <a:pt x="3122" y="1898"/>
                    </a:lnTo>
                    <a:lnTo>
                      <a:pt x="3139" y="1960"/>
                    </a:lnTo>
                    <a:lnTo>
                      <a:pt x="3147" y="2028"/>
                    </a:lnTo>
                    <a:lnTo>
                      <a:pt x="3143" y="2103"/>
                    </a:lnTo>
                    <a:lnTo>
                      <a:pt x="3143" y="2107"/>
                    </a:lnTo>
                    <a:lnTo>
                      <a:pt x="3143" y="2128"/>
                    </a:lnTo>
                    <a:lnTo>
                      <a:pt x="3147" y="2153"/>
                    </a:lnTo>
                    <a:lnTo>
                      <a:pt x="3143" y="2190"/>
                    </a:lnTo>
                    <a:lnTo>
                      <a:pt x="3139" y="2232"/>
                    </a:lnTo>
                    <a:lnTo>
                      <a:pt x="3131" y="2282"/>
                    </a:lnTo>
                    <a:lnTo>
                      <a:pt x="3117" y="2332"/>
                    </a:lnTo>
                    <a:lnTo>
                      <a:pt x="3101" y="2390"/>
                    </a:lnTo>
                    <a:lnTo>
                      <a:pt x="3072" y="2445"/>
                    </a:lnTo>
                    <a:lnTo>
                      <a:pt x="3039" y="2499"/>
                    </a:lnTo>
                    <a:lnTo>
                      <a:pt x="2996" y="2549"/>
                    </a:lnTo>
                    <a:lnTo>
                      <a:pt x="2955" y="2591"/>
                    </a:lnTo>
                    <a:lnTo>
                      <a:pt x="2913" y="2632"/>
                    </a:lnTo>
                    <a:lnTo>
                      <a:pt x="2867" y="2666"/>
                    </a:lnTo>
                    <a:lnTo>
                      <a:pt x="2821" y="2695"/>
                    </a:lnTo>
                    <a:lnTo>
                      <a:pt x="2779" y="2724"/>
                    </a:lnTo>
                    <a:lnTo>
                      <a:pt x="2737" y="2749"/>
                    </a:lnTo>
                    <a:lnTo>
                      <a:pt x="2696" y="2770"/>
                    </a:lnTo>
                    <a:lnTo>
                      <a:pt x="2659" y="2795"/>
                    </a:lnTo>
                    <a:lnTo>
                      <a:pt x="2624" y="2816"/>
                    </a:lnTo>
                    <a:lnTo>
                      <a:pt x="2591" y="2841"/>
                    </a:lnTo>
                    <a:lnTo>
                      <a:pt x="2557" y="2866"/>
                    </a:lnTo>
                    <a:lnTo>
                      <a:pt x="2524" y="2896"/>
                    </a:lnTo>
                    <a:lnTo>
                      <a:pt x="2491" y="2929"/>
                    </a:lnTo>
                    <a:lnTo>
                      <a:pt x="2457" y="2966"/>
                    </a:lnTo>
                    <a:lnTo>
                      <a:pt x="2432" y="3012"/>
                    </a:lnTo>
                    <a:lnTo>
                      <a:pt x="2407" y="3062"/>
                    </a:lnTo>
                    <a:lnTo>
                      <a:pt x="2391" y="3121"/>
                    </a:lnTo>
                    <a:lnTo>
                      <a:pt x="2383" y="3187"/>
                    </a:lnTo>
                    <a:lnTo>
                      <a:pt x="2387" y="3263"/>
                    </a:lnTo>
                    <a:lnTo>
                      <a:pt x="2387" y="3271"/>
                    </a:lnTo>
                    <a:lnTo>
                      <a:pt x="2387" y="3287"/>
                    </a:lnTo>
                    <a:lnTo>
                      <a:pt x="2383" y="3312"/>
                    </a:lnTo>
                    <a:lnTo>
                      <a:pt x="2383" y="3341"/>
                    </a:lnTo>
                    <a:lnTo>
                      <a:pt x="2379" y="3379"/>
                    </a:lnTo>
                    <a:lnTo>
                      <a:pt x="2373" y="3412"/>
                    </a:lnTo>
                    <a:lnTo>
                      <a:pt x="2365" y="3450"/>
                    </a:lnTo>
                    <a:lnTo>
                      <a:pt x="2361" y="3484"/>
                    </a:lnTo>
                    <a:lnTo>
                      <a:pt x="2349" y="3508"/>
                    </a:lnTo>
                    <a:lnTo>
                      <a:pt x="2340" y="3529"/>
                    </a:lnTo>
                    <a:lnTo>
                      <a:pt x="2328" y="3546"/>
                    </a:lnTo>
                    <a:lnTo>
                      <a:pt x="2320" y="3562"/>
                    </a:lnTo>
                    <a:lnTo>
                      <a:pt x="2316" y="3580"/>
                    </a:lnTo>
                    <a:lnTo>
                      <a:pt x="2316" y="3592"/>
                    </a:lnTo>
                    <a:lnTo>
                      <a:pt x="2320" y="3609"/>
                    </a:lnTo>
                    <a:lnTo>
                      <a:pt x="2332" y="3621"/>
                    </a:lnTo>
                    <a:lnTo>
                      <a:pt x="2344" y="3629"/>
                    </a:lnTo>
                    <a:lnTo>
                      <a:pt x="2365" y="3642"/>
                    </a:lnTo>
                    <a:lnTo>
                      <a:pt x="2391" y="3650"/>
                    </a:lnTo>
                    <a:lnTo>
                      <a:pt x="2424" y="3654"/>
                    </a:lnTo>
                    <a:lnTo>
                      <a:pt x="2457" y="3662"/>
                    </a:lnTo>
                    <a:lnTo>
                      <a:pt x="2508" y="3679"/>
                    </a:lnTo>
                    <a:lnTo>
                      <a:pt x="2561" y="3701"/>
                    </a:lnTo>
                    <a:lnTo>
                      <a:pt x="2620" y="3721"/>
                    </a:lnTo>
                    <a:lnTo>
                      <a:pt x="2675" y="3746"/>
                    </a:lnTo>
                    <a:lnTo>
                      <a:pt x="2733" y="3771"/>
                    </a:lnTo>
                    <a:lnTo>
                      <a:pt x="2779" y="3792"/>
                    </a:lnTo>
                    <a:lnTo>
                      <a:pt x="2821" y="3813"/>
                    </a:lnTo>
                    <a:lnTo>
                      <a:pt x="2847" y="3826"/>
                    </a:lnTo>
                    <a:lnTo>
                      <a:pt x="2859" y="3830"/>
                    </a:lnTo>
                    <a:lnTo>
                      <a:pt x="2813" y="3830"/>
                    </a:lnTo>
                    <a:lnTo>
                      <a:pt x="2775" y="3834"/>
                    </a:lnTo>
                    <a:lnTo>
                      <a:pt x="2741" y="3830"/>
                    </a:lnTo>
                    <a:lnTo>
                      <a:pt x="2712" y="3826"/>
                    </a:lnTo>
                    <a:lnTo>
                      <a:pt x="2683" y="3822"/>
                    </a:lnTo>
                    <a:lnTo>
                      <a:pt x="2653" y="3813"/>
                    </a:lnTo>
                    <a:lnTo>
                      <a:pt x="2624" y="3800"/>
                    </a:lnTo>
                    <a:lnTo>
                      <a:pt x="2591" y="3792"/>
                    </a:lnTo>
                    <a:lnTo>
                      <a:pt x="2553" y="3779"/>
                    </a:lnTo>
                    <a:lnTo>
                      <a:pt x="2512" y="3767"/>
                    </a:lnTo>
                    <a:lnTo>
                      <a:pt x="2483" y="3759"/>
                    </a:lnTo>
                    <a:lnTo>
                      <a:pt x="2457" y="3750"/>
                    </a:lnTo>
                    <a:lnTo>
                      <a:pt x="2428" y="3742"/>
                    </a:lnTo>
                    <a:lnTo>
                      <a:pt x="2403" y="3734"/>
                    </a:lnTo>
                    <a:lnTo>
                      <a:pt x="2383" y="3725"/>
                    </a:lnTo>
                    <a:lnTo>
                      <a:pt x="2357" y="3721"/>
                    </a:lnTo>
                    <a:lnTo>
                      <a:pt x="2336" y="3717"/>
                    </a:lnTo>
                    <a:lnTo>
                      <a:pt x="2316" y="3717"/>
                    </a:lnTo>
                    <a:lnTo>
                      <a:pt x="2291" y="3717"/>
                    </a:lnTo>
                    <a:lnTo>
                      <a:pt x="2273" y="3717"/>
                    </a:lnTo>
                    <a:lnTo>
                      <a:pt x="2252" y="3725"/>
                    </a:lnTo>
                    <a:lnTo>
                      <a:pt x="2236" y="3734"/>
                    </a:lnTo>
                    <a:lnTo>
                      <a:pt x="2219" y="3742"/>
                    </a:lnTo>
                    <a:lnTo>
                      <a:pt x="2203" y="3754"/>
                    </a:lnTo>
                    <a:lnTo>
                      <a:pt x="2190" y="3767"/>
                    </a:lnTo>
                    <a:lnTo>
                      <a:pt x="2181" y="3779"/>
                    </a:lnTo>
                    <a:lnTo>
                      <a:pt x="2173" y="3787"/>
                    </a:lnTo>
                    <a:lnTo>
                      <a:pt x="2165" y="3796"/>
                    </a:lnTo>
                    <a:lnTo>
                      <a:pt x="2161" y="3800"/>
                    </a:lnTo>
                    <a:lnTo>
                      <a:pt x="2140" y="3838"/>
                    </a:lnTo>
                    <a:lnTo>
                      <a:pt x="2115" y="3871"/>
                    </a:lnTo>
                    <a:lnTo>
                      <a:pt x="2089" y="3904"/>
                    </a:lnTo>
                    <a:lnTo>
                      <a:pt x="2060" y="3934"/>
                    </a:lnTo>
                    <a:lnTo>
                      <a:pt x="2027" y="3963"/>
                    </a:lnTo>
                    <a:lnTo>
                      <a:pt x="1997" y="3992"/>
                    </a:lnTo>
                    <a:lnTo>
                      <a:pt x="1964" y="4017"/>
                    </a:lnTo>
                    <a:lnTo>
                      <a:pt x="1931" y="4039"/>
                    </a:lnTo>
                    <a:lnTo>
                      <a:pt x="1901" y="4059"/>
                    </a:lnTo>
                    <a:lnTo>
                      <a:pt x="1868" y="4072"/>
                    </a:lnTo>
                    <a:lnTo>
                      <a:pt x="1835" y="4088"/>
                    </a:lnTo>
                    <a:lnTo>
                      <a:pt x="1793" y="4101"/>
                    </a:lnTo>
                    <a:lnTo>
                      <a:pt x="1747" y="4113"/>
                    </a:lnTo>
                    <a:lnTo>
                      <a:pt x="1701" y="4121"/>
                    </a:lnTo>
                    <a:lnTo>
                      <a:pt x="1655" y="4134"/>
                    </a:lnTo>
                    <a:lnTo>
                      <a:pt x="1609" y="4142"/>
                    </a:lnTo>
                    <a:lnTo>
                      <a:pt x="1572" y="4147"/>
                    </a:lnTo>
                    <a:lnTo>
                      <a:pt x="1543" y="4151"/>
                    </a:lnTo>
                    <a:lnTo>
                      <a:pt x="1521" y="4155"/>
                    </a:lnTo>
                    <a:lnTo>
                      <a:pt x="1513" y="4155"/>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82" name="Freeform 110"/>
              <p:cNvSpPr>
                <a:spLocks/>
              </p:cNvSpPr>
              <p:nvPr/>
            </p:nvSpPr>
            <p:spPr bwMode="auto">
              <a:xfrm>
                <a:off x="1816" y="1894"/>
                <a:ext cx="109" cy="130"/>
              </a:xfrm>
              <a:custGeom>
                <a:avLst/>
                <a:gdLst>
                  <a:gd name="T0" fmla="*/ 1968 w 3507"/>
                  <a:gd name="T1" fmla="*/ 3913 h 4155"/>
                  <a:gd name="T2" fmla="*/ 1639 w 3507"/>
                  <a:gd name="T3" fmla="*/ 3554 h 4155"/>
                  <a:gd name="T4" fmla="*/ 410 w 3507"/>
                  <a:gd name="T5" fmla="*/ 3576 h 4155"/>
                  <a:gd name="T6" fmla="*/ 130 w 3507"/>
                  <a:gd name="T7" fmla="*/ 2732 h 4155"/>
                  <a:gd name="T8" fmla="*/ 359 w 3507"/>
                  <a:gd name="T9" fmla="*/ 2407 h 4155"/>
                  <a:gd name="T10" fmla="*/ 552 w 3507"/>
                  <a:gd name="T11" fmla="*/ 2382 h 4155"/>
                  <a:gd name="T12" fmla="*/ 1032 w 3507"/>
                  <a:gd name="T13" fmla="*/ 2032 h 4155"/>
                  <a:gd name="T14" fmla="*/ 1446 w 3507"/>
                  <a:gd name="T15" fmla="*/ 1719 h 4155"/>
                  <a:gd name="T16" fmla="*/ 1383 w 3507"/>
                  <a:gd name="T17" fmla="*/ 1368 h 4155"/>
                  <a:gd name="T18" fmla="*/ 1580 w 3507"/>
                  <a:gd name="T19" fmla="*/ 1536 h 4155"/>
                  <a:gd name="T20" fmla="*/ 1997 w 3507"/>
                  <a:gd name="T21" fmla="*/ 1239 h 4155"/>
                  <a:gd name="T22" fmla="*/ 2044 w 3507"/>
                  <a:gd name="T23" fmla="*/ 1118 h 4155"/>
                  <a:gd name="T24" fmla="*/ 2273 w 3507"/>
                  <a:gd name="T25" fmla="*/ 1168 h 4155"/>
                  <a:gd name="T26" fmla="*/ 2557 w 3507"/>
                  <a:gd name="T27" fmla="*/ 1077 h 4155"/>
                  <a:gd name="T28" fmla="*/ 2195 w 3507"/>
                  <a:gd name="T29" fmla="*/ 1264 h 4155"/>
                  <a:gd name="T30" fmla="*/ 1555 w 3507"/>
                  <a:gd name="T31" fmla="*/ 1790 h 4155"/>
                  <a:gd name="T32" fmla="*/ 1534 w 3507"/>
                  <a:gd name="T33" fmla="*/ 1986 h 4155"/>
                  <a:gd name="T34" fmla="*/ 1856 w 3507"/>
                  <a:gd name="T35" fmla="*/ 2153 h 4155"/>
                  <a:gd name="T36" fmla="*/ 1367 w 3507"/>
                  <a:gd name="T37" fmla="*/ 2057 h 4155"/>
                  <a:gd name="T38" fmla="*/ 1083 w 3507"/>
                  <a:gd name="T39" fmla="*/ 2173 h 4155"/>
                  <a:gd name="T40" fmla="*/ 703 w 3507"/>
                  <a:gd name="T41" fmla="*/ 2423 h 4155"/>
                  <a:gd name="T42" fmla="*/ 664 w 3507"/>
                  <a:gd name="T43" fmla="*/ 2524 h 4155"/>
                  <a:gd name="T44" fmla="*/ 936 w 3507"/>
                  <a:gd name="T45" fmla="*/ 2653 h 4155"/>
                  <a:gd name="T46" fmla="*/ 673 w 3507"/>
                  <a:gd name="T47" fmla="*/ 3041 h 4155"/>
                  <a:gd name="T48" fmla="*/ 585 w 3507"/>
                  <a:gd name="T49" fmla="*/ 2603 h 4155"/>
                  <a:gd name="T50" fmla="*/ 138 w 3507"/>
                  <a:gd name="T51" fmla="*/ 3008 h 4155"/>
                  <a:gd name="T52" fmla="*/ 1433 w 3507"/>
                  <a:gd name="T53" fmla="*/ 3480 h 4155"/>
                  <a:gd name="T54" fmla="*/ 2111 w 3507"/>
                  <a:gd name="T55" fmla="*/ 3546 h 4155"/>
                  <a:gd name="T56" fmla="*/ 2232 w 3507"/>
                  <a:gd name="T57" fmla="*/ 3484 h 4155"/>
                  <a:gd name="T58" fmla="*/ 2416 w 3507"/>
                  <a:gd name="T59" fmla="*/ 2904 h 4155"/>
                  <a:gd name="T60" fmla="*/ 3001 w 3507"/>
                  <a:gd name="T61" fmla="*/ 2382 h 4155"/>
                  <a:gd name="T62" fmla="*/ 2921 w 3507"/>
                  <a:gd name="T63" fmla="*/ 1790 h 4155"/>
                  <a:gd name="T64" fmla="*/ 2679 w 3507"/>
                  <a:gd name="T65" fmla="*/ 1835 h 4155"/>
                  <a:gd name="T66" fmla="*/ 1927 w 3507"/>
                  <a:gd name="T67" fmla="*/ 2745 h 4155"/>
                  <a:gd name="T68" fmla="*/ 1755 w 3507"/>
                  <a:gd name="T69" fmla="*/ 2862 h 4155"/>
                  <a:gd name="T70" fmla="*/ 2060 w 3507"/>
                  <a:gd name="T71" fmla="*/ 3137 h 4155"/>
                  <a:gd name="T72" fmla="*/ 1592 w 3507"/>
                  <a:gd name="T73" fmla="*/ 2945 h 4155"/>
                  <a:gd name="T74" fmla="*/ 1287 w 3507"/>
                  <a:gd name="T75" fmla="*/ 2962 h 4155"/>
                  <a:gd name="T76" fmla="*/ 1881 w 3507"/>
                  <a:gd name="T77" fmla="*/ 2636 h 4155"/>
                  <a:gd name="T78" fmla="*/ 1956 w 3507"/>
                  <a:gd name="T79" fmla="*/ 2366 h 4155"/>
                  <a:gd name="T80" fmla="*/ 2085 w 3507"/>
                  <a:gd name="T81" fmla="*/ 2503 h 4155"/>
                  <a:gd name="T82" fmla="*/ 2340 w 3507"/>
                  <a:gd name="T83" fmla="*/ 2136 h 4155"/>
                  <a:gd name="T84" fmla="*/ 2679 w 3507"/>
                  <a:gd name="T85" fmla="*/ 1565 h 4155"/>
                  <a:gd name="T86" fmla="*/ 2821 w 3507"/>
                  <a:gd name="T87" fmla="*/ 1106 h 4155"/>
                  <a:gd name="T88" fmla="*/ 2604 w 3507"/>
                  <a:gd name="T89" fmla="*/ 659 h 4155"/>
                  <a:gd name="T90" fmla="*/ 2741 w 3507"/>
                  <a:gd name="T91" fmla="*/ 697 h 4155"/>
                  <a:gd name="T92" fmla="*/ 2955 w 3507"/>
                  <a:gd name="T93" fmla="*/ 588 h 4155"/>
                  <a:gd name="T94" fmla="*/ 3076 w 3507"/>
                  <a:gd name="T95" fmla="*/ 346 h 4155"/>
                  <a:gd name="T96" fmla="*/ 2884 w 3507"/>
                  <a:gd name="T97" fmla="*/ 897 h 4155"/>
                  <a:gd name="T98" fmla="*/ 3097 w 3507"/>
                  <a:gd name="T99" fmla="*/ 1073 h 4155"/>
                  <a:gd name="T100" fmla="*/ 3281 w 3507"/>
                  <a:gd name="T101" fmla="*/ 1151 h 4155"/>
                  <a:gd name="T102" fmla="*/ 2867 w 3507"/>
                  <a:gd name="T103" fmla="*/ 1452 h 4155"/>
                  <a:gd name="T104" fmla="*/ 2851 w 3507"/>
                  <a:gd name="T105" fmla="*/ 1673 h 4155"/>
                  <a:gd name="T106" fmla="*/ 3143 w 3507"/>
                  <a:gd name="T107" fmla="*/ 2128 h 4155"/>
                  <a:gd name="T108" fmla="*/ 2821 w 3507"/>
                  <a:gd name="T109" fmla="*/ 2695 h 4155"/>
                  <a:gd name="T110" fmla="*/ 2391 w 3507"/>
                  <a:gd name="T111" fmla="*/ 3121 h 4155"/>
                  <a:gd name="T112" fmla="*/ 2328 w 3507"/>
                  <a:gd name="T113" fmla="*/ 3546 h 4155"/>
                  <a:gd name="T114" fmla="*/ 2620 w 3507"/>
                  <a:gd name="T115" fmla="*/ 3721 h 4155"/>
                  <a:gd name="T116" fmla="*/ 2624 w 3507"/>
                  <a:gd name="T117" fmla="*/ 3800 h 4155"/>
                  <a:gd name="T118" fmla="*/ 2273 w 3507"/>
                  <a:gd name="T119" fmla="*/ 3717 h 4155"/>
                  <a:gd name="T120" fmla="*/ 2060 w 3507"/>
                  <a:gd name="T121" fmla="*/ 3934 h 4155"/>
                  <a:gd name="T122" fmla="*/ 1572 w 3507"/>
                  <a:gd name="T123" fmla="*/ 4147 h 4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07" h="4155">
                    <a:moveTo>
                      <a:pt x="1513" y="4155"/>
                    </a:moveTo>
                    <a:lnTo>
                      <a:pt x="1547" y="4155"/>
                    </a:lnTo>
                    <a:lnTo>
                      <a:pt x="1584" y="4147"/>
                    </a:lnTo>
                    <a:lnTo>
                      <a:pt x="1626" y="4134"/>
                    </a:lnTo>
                    <a:lnTo>
                      <a:pt x="1672" y="4117"/>
                    </a:lnTo>
                    <a:lnTo>
                      <a:pt x="1718" y="4092"/>
                    </a:lnTo>
                    <a:lnTo>
                      <a:pt x="1764" y="4072"/>
                    </a:lnTo>
                    <a:lnTo>
                      <a:pt x="1809" y="4047"/>
                    </a:lnTo>
                    <a:lnTo>
                      <a:pt x="1847" y="4017"/>
                    </a:lnTo>
                    <a:lnTo>
                      <a:pt x="1881" y="3992"/>
                    </a:lnTo>
                    <a:lnTo>
                      <a:pt x="1910" y="3967"/>
                    </a:lnTo>
                    <a:lnTo>
                      <a:pt x="1935" y="3942"/>
                    </a:lnTo>
                    <a:lnTo>
                      <a:pt x="1968" y="3913"/>
                    </a:lnTo>
                    <a:lnTo>
                      <a:pt x="1997" y="3879"/>
                    </a:lnTo>
                    <a:lnTo>
                      <a:pt x="2027" y="3842"/>
                    </a:lnTo>
                    <a:lnTo>
                      <a:pt x="2056" y="3805"/>
                    </a:lnTo>
                    <a:lnTo>
                      <a:pt x="2073" y="3763"/>
                    </a:lnTo>
                    <a:lnTo>
                      <a:pt x="2081" y="3725"/>
                    </a:lnTo>
                    <a:lnTo>
                      <a:pt x="2077" y="3683"/>
                    </a:lnTo>
                    <a:lnTo>
                      <a:pt x="2056" y="3650"/>
                    </a:lnTo>
                    <a:lnTo>
                      <a:pt x="2015" y="3613"/>
                    </a:lnTo>
                    <a:lnTo>
                      <a:pt x="1944" y="3580"/>
                    </a:lnTo>
                    <a:lnTo>
                      <a:pt x="1868" y="3558"/>
                    </a:lnTo>
                    <a:lnTo>
                      <a:pt x="1789" y="3550"/>
                    </a:lnTo>
                    <a:lnTo>
                      <a:pt x="1713" y="3546"/>
                    </a:lnTo>
                    <a:lnTo>
                      <a:pt x="1639" y="3554"/>
                    </a:lnTo>
                    <a:lnTo>
                      <a:pt x="1567" y="3566"/>
                    </a:lnTo>
                    <a:lnTo>
                      <a:pt x="1509" y="3580"/>
                    </a:lnTo>
                    <a:lnTo>
                      <a:pt x="1463" y="3592"/>
                    </a:lnTo>
                    <a:lnTo>
                      <a:pt x="1433" y="3600"/>
                    </a:lnTo>
                    <a:lnTo>
                      <a:pt x="1425" y="3605"/>
                    </a:lnTo>
                    <a:lnTo>
                      <a:pt x="1228" y="3634"/>
                    </a:lnTo>
                    <a:lnTo>
                      <a:pt x="1053" y="3650"/>
                    </a:lnTo>
                    <a:lnTo>
                      <a:pt x="895" y="3654"/>
                    </a:lnTo>
                    <a:lnTo>
                      <a:pt x="756" y="3646"/>
                    </a:lnTo>
                    <a:lnTo>
                      <a:pt x="640" y="3634"/>
                    </a:lnTo>
                    <a:lnTo>
                      <a:pt x="539" y="3613"/>
                    </a:lnTo>
                    <a:lnTo>
                      <a:pt x="464" y="3592"/>
                    </a:lnTo>
                    <a:lnTo>
                      <a:pt x="410" y="3576"/>
                    </a:lnTo>
                    <a:lnTo>
                      <a:pt x="376" y="3562"/>
                    </a:lnTo>
                    <a:lnTo>
                      <a:pt x="364" y="3554"/>
                    </a:lnTo>
                    <a:lnTo>
                      <a:pt x="226" y="3480"/>
                    </a:lnTo>
                    <a:lnTo>
                      <a:pt x="126" y="3396"/>
                    </a:lnTo>
                    <a:lnTo>
                      <a:pt x="59" y="3304"/>
                    </a:lnTo>
                    <a:lnTo>
                      <a:pt x="16" y="3212"/>
                    </a:lnTo>
                    <a:lnTo>
                      <a:pt x="0" y="3121"/>
                    </a:lnTo>
                    <a:lnTo>
                      <a:pt x="0" y="3029"/>
                    </a:lnTo>
                    <a:lnTo>
                      <a:pt x="16" y="2949"/>
                    </a:lnTo>
                    <a:lnTo>
                      <a:pt x="42" y="2874"/>
                    </a:lnTo>
                    <a:lnTo>
                      <a:pt x="67" y="2816"/>
                    </a:lnTo>
                    <a:lnTo>
                      <a:pt x="96" y="2770"/>
                    </a:lnTo>
                    <a:lnTo>
                      <a:pt x="130" y="2732"/>
                    </a:lnTo>
                    <a:lnTo>
                      <a:pt x="163" y="2695"/>
                    </a:lnTo>
                    <a:lnTo>
                      <a:pt x="200" y="2662"/>
                    </a:lnTo>
                    <a:lnTo>
                      <a:pt x="239" y="2628"/>
                    </a:lnTo>
                    <a:lnTo>
                      <a:pt x="276" y="2599"/>
                    </a:lnTo>
                    <a:lnTo>
                      <a:pt x="314" y="2570"/>
                    </a:lnTo>
                    <a:lnTo>
                      <a:pt x="343" y="2540"/>
                    </a:lnTo>
                    <a:lnTo>
                      <a:pt x="372" y="2515"/>
                    </a:lnTo>
                    <a:lnTo>
                      <a:pt x="388" y="2495"/>
                    </a:lnTo>
                    <a:lnTo>
                      <a:pt x="401" y="2470"/>
                    </a:lnTo>
                    <a:lnTo>
                      <a:pt x="401" y="2453"/>
                    </a:lnTo>
                    <a:lnTo>
                      <a:pt x="393" y="2437"/>
                    </a:lnTo>
                    <a:lnTo>
                      <a:pt x="380" y="2419"/>
                    </a:lnTo>
                    <a:lnTo>
                      <a:pt x="359" y="2407"/>
                    </a:lnTo>
                    <a:lnTo>
                      <a:pt x="339" y="2399"/>
                    </a:lnTo>
                    <a:lnTo>
                      <a:pt x="314" y="2386"/>
                    </a:lnTo>
                    <a:lnTo>
                      <a:pt x="292" y="2382"/>
                    </a:lnTo>
                    <a:lnTo>
                      <a:pt x="276" y="2378"/>
                    </a:lnTo>
                    <a:lnTo>
                      <a:pt x="263" y="2374"/>
                    </a:lnTo>
                    <a:lnTo>
                      <a:pt x="259" y="2374"/>
                    </a:lnTo>
                    <a:lnTo>
                      <a:pt x="322" y="2378"/>
                    </a:lnTo>
                    <a:lnTo>
                      <a:pt x="376" y="2382"/>
                    </a:lnTo>
                    <a:lnTo>
                      <a:pt x="418" y="2386"/>
                    </a:lnTo>
                    <a:lnTo>
                      <a:pt x="460" y="2386"/>
                    </a:lnTo>
                    <a:lnTo>
                      <a:pt x="493" y="2386"/>
                    </a:lnTo>
                    <a:lnTo>
                      <a:pt x="523" y="2386"/>
                    </a:lnTo>
                    <a:lnTo>
                      <a:pt x="552" y="2382"/>
                    </a:lnTo>
                    <a:lnTo>
                      <a:pt x="581" y="2378"/>
                    </a:lnTo>
                    <a:lnTo>
                      <a:pt x="611" y="2366"/>
                    </a:lnTo>
                    <a:lnTo>
                      <a:pt x="640" y="2353"/>
                    </a:lnTo>
                    <a:lnTo>
                      <a:pt x="681" y="2328"/>
                    </a:lnTo>
                    <a:lnTo>
                      <a:pt x="723" y="2303"/>
                    </a:lnTo>
                    <a:lnTo>
                      <a:pt x="769" y="2269"/>
                    </a:lnTo>
                    <a:lnTo>
                      <a:pt x="811" y="2236"/>
                    </a:lnTo>
                    <a:lnTo>
                      <a:pt x="852" y="2198"/>
                    </a:lnTo>
                    <a:lnTo>
                      <a:pt x="895" y="2161"/>
                    </a:lnTo>
                    <a:lnTo>
                      <a:pt x="936" y="2124"/>
                    </a:lnTo>
                    <a:lnTo>
                      <a:pt x="974" y="2091"/>
                    </a:lnTo>
                    <a:lnTo>
                      <a:pt x="1003" y="2061"/>
                    </a:lnTo>
                    <a:lnTo>
                      <a:pt x="1032" y="2032"/>
                    </a:lnTo>
                    <a:lnTo>
                      <a:pt x="1057" y="2011"/>
                    </a:lnTo>
                    <a:lnTo>
                      <a:pt x="1091" y="1990"/>
                    </a:lnTo>
                    <a:lnTo>
                      <a:pt x="1120" y="1973"/>
                    </a:lnTo>
                    <a:lnTo>
                      <a:pt x="1154" y="1952"/>
                    </a:lnTo>
                    <a:lnTo>
                      <a:pt x="1191" y="1936"/>
                    </a:lnTo>
                    <a:lnTo>
                      <a:pt x="1228" y="1915"/>
                    </a:lnTo>
                    <a:lnTo>
                      <a:pt x="1267" y="1894"/>
                    </a:lnTo>
                    <a:lnTo>
                      <a:pt x="1304" y="1870"/>
                    </a:lnTo>
                    <a:lnTo>
                      <a:pt x="1342" y="1844"/>
                    </a:lnTo>
                    <a:lnTo>
                      <a:pt x="1379" y="1815"/>
                    </a:lnTo>
                    <a:lnTo>
                      <a:pt x="1408" y="1782"/>
                    </a:lnTo>
                    <a:lnTo>
                      <a:pt x="1433" y="1753"/>
                    </a:lnTo>
                    <a:lnTo>
                      <a:pt x="1446" y="1719"/>
                    </a:lnTo>
                    <a:lnTo>
                      <a:pt x="1459" y="1690"/>
                    </a:lnTo>
                    <a:lnTo>
                      <a:pt x="1463" y="1657"/>
                    </a:lnTo>
                    <a:lnTo>
                      <a:pt x="1463" y="1627"/>
                    </a:lnTo>
                    <a:lnTo>
                      <a:pt x="1463" y="1602"/>
                    </a:lnTo>
                    <a:lnTo>
                      <a:pt x="1459" y="1573"/>
                    </a:lnTo>
                    <a:lnTo>
                      <a:pt x="1459" y="1548"/>
                    </a:lnTo>
                    <a:lnTo>
                      <a:pt x="1455" y="1527"/>
                    </a:lnTo>
                    <a:lnTo>
                      <a:pt x="1451" y="1506"/>
                    </a:lnTo>
                    <a:lnTo>
                      <a:pt x="1442" y="1481"/>
                    </a:lnTo>
                    <a:lnTo>
                      <a:pt x="1429" y="1452"/>
                    </a:lnTo>
                    <a:lnTo>
                      <a:pt x="1412" y="1423"/>
                    </a:lnTo>
                    <a:lnTo>
                      <a:pt x="1396" y="1397"/>
                    </a:lnTo>
                    <a:lnTo>
                      <a:pt x="1383" y="1368"/>
                    </a:lnTo>
                    <a:lnTo>
                      <a:pt x="1379" y="1344"/>
                    </a:lnTo>
                    <a:lnTo>
                      <a:pt x="1379" y="1323"/>
                    </a:lnTo>
                    <a:lnTo>
                      <a:pt x="1388" y="1310"/>
                    </a:lnTo>
                    <a:lnTo>
                      <a:pt x="1408" y="1298"/>
                    </a:lnTo>
                    <a:lnTo>
                      <a:pt x="1433" y="1302"/>
                    </a:lnTo>
                    <a:lnTo>
                      <a:pt x="1455" y="1315"/>
                    </a:lnTo>
                    <a:lnTo>
                      <a:pt x="1471" y="1339"/>
                    </a:lnTo>
                    <a:lnTo>
                      <a:pt x="1488" y="1372"/>
                    </a:lnTo>
                    <a:lnTo>
                      <a:pt x="1500" y="1407"/>
                    </a:lnTo>
                    <a:lnTo>
                      <a:pt x="1517" y="1448"/>
                    </a:lnTo>
                    <a:lnTo>
                      <a:pt x="1534" y="1481"/>
                    </a:lnTo>
                    <a:lnTo>
                      <a:pt x="1555" y="1514"/>
                    </a:lnTo>
                    <a:lnTo>
                      <a:pt x="1580" y="1536"/>
                    </a:lnTo>
                    <a:lnTo>
                      <a:pt x="1613" y="1548"/>
                    </a:lnTo>
                    <a:lnTo>
                      <a:pt x="1651" y="1548"/>
                    </a:lnTo>
                    <a:lnTo>
                      <a:pt x="1697" y="1532"/>
                    </a:lnTo>
                    <a:lnTo>
                      <a:pt x="1747" y="1502"/>
                    </a:lnTo>
                    <a:lnTo>
                      <a:pt x="1793" y="1469"/>
                    </a:lnTo>
                    <a:lnTo>
                      <a:pt x="1843" y="1427"/>
                    </a:lnTo>
                    <a:lnTo>
                      <a:pt x="1889" y="1389"/>
                    </a:lnTo>
                    <a:lnTo>
                      <a:pt x="1927" y="1352"/>
                    </a:lnTo>
                    <a:lnTo>
                      <a:pt x="1956" y="1319"/>
                    </a:lnTo>
                    <a:lnTo>
                      <a:pt x="1977" y="1298"/>
                    </a:lnTo>
                    <a:lnTo>
                      <a:pt x="1985" y="1289"/>
                    </a:lnTo>
                    <a:lnTo>
                      <a:pt x="1989" y="1268"/>
                    </a:lnTo>
                    <a:lnTo>
                      <a:pt x="1997" y="1239"/>
                    </a:lnTo>
                    <a:lnTo>
                      <a:pt x="2007" y="1210"/>
                    </a:lnTo>
                    <a:lnTo>
                      <a:pt x="2011" y="1181"/>
                    </a:lnTo>
                    <a:lnTo>
                      <a:pt x="2015" y="1147"/>
                    </a:lnTo>
                    <a:lnTo>
                      <a:pt x="2015" y="1118"/>
                    </a:lnTo>
                    <a:lnTo>
                      <a:pt x="2015" y="1093"/>
                    </a:lnTo>
                    <a:lnTo>
                      <a:pt x="2007" y="1069"/>
                    </a:lnTo>
                    <a:lnTo>
                      <a:pt x="1997" y="1047"/>
                    </a:lnTo>
                    <a:lnTo>
                      <a:pt x="1985" y="1035"/>
                    </a:lnTo>
                    <a:lnTo>
                      <a:pt x="2002" y="1051"/>
                    </a:lnTo>
                    <a:lnTo>
                      <a:pt x="2019" y="1069"/>
                    </a:lnTo>
                    <a:lnTo>
                      <a:pt x="2027" y="1085"/>
                    </a:lnTo>
                    <a:lnTo>
                      <a:pt x="2035" y="1102"/>
                    </a:lnTo>
                    <a:lnTo>
                      <a:pt x="2044" y="1118"/>
                    </a:lnTo>
                    <a:lnTo>
                      <a:pt x="2048" y="1135"/>
                    </a:lnTo>
                    <a:lnTo>
                      <a:pt x="2056" y="1151"/>
                    </a:lnTo>
                    <a:lnTo>
                      <a:pt x="2064" y="1168"/>
                    </a:lnTo>
                    <a:lnTo>
                      <a:pt x="2073" y="1190"/>
                    </a:lnTo>
                    <a:lnTo>
                      <a:pt x="2081" y="1206"/>
                    </a:lnTo>
                    <a:lnTo>
                      <a:pt x="2099" y="1219"/>
                    </a:lnTo>
                    <a:lnTo>
                      <a:pt x="2115" y="1223"/>
                    </a:lnTo>
                    <a:lnTo>
                      <a:pt x="2136" y="1219"/>
                    </a:lnTo>
                    <a:lnTo>
                      <a:pt x="2161" y="1210"/>
                    </a:lnTo>
                    <a:lnTo>
                      <a:pt x="2185" y="1198"/>
                    </a:lnTo>
                    <a:lnTo>
                      <a:pt x="2211" y="1190"/>
                    </a:lnTo>
                    <a:lnTo>
                      <a:pt x="2244" y="1176"/>
                    </a:lnTo>
                    <a:lnTo>
                      <a:pt x="2273" y="1168"/>
                    </a:lnTo>
                    <a:lnTo>
                      <a:pt x="2307" y="1160"/>
                    </a:lnTo>
                    <a:lnTo>
                      <a:pt x="2340" y="1164"/>
                    </a:lnTo>
                    <a:lnTo>
                      <a:pt x="2369" y="1164"/>
                    </a:lnTo>
                    <a:lnTo>
                      <a:pt x="2403" y="1160"/>
                    </a:lnTo>
                    <a:lnTo>
                      <a:pt x="2436" y="1147"/>
                    </a:lnTo>
                    <a:lnTo>
                      <a:pt x="2465" y="1135"/>
                    </a:lnTo>
                    <a:lnTo>
                      <a:pt x="2495" y="1118"/>
                    </a:lnTo>
                    <a:lnTo>
                      <a:pt x="2520" y="1106"/>
                    </a:lnTo>
                    <a:lnTo>
                      <a:pt x="2541" y="1089"/>
                    </a:lnTo>
                    <a:lnTo>
                      <a:pt x="2557" y="1077"/>
                    </a:lnTo>
                    <a:lnTo>
                      <a:pt x="2567" y="1069"/>
                    </a:lnTo>
                    <a:lnTo>
                      <a:pt x="2571" y="1065"/>
                    </a:lnTo>
                    <a:lnTo>
                      <a:pt x="2557" y="1077"/>
                    </a:lnTo>
                    <a:lnTo>
                      <a:pt x="2541" y="1089"/>
                    </a:lnTo>
                    <a:lnTo>
                      <a:pt x="2524" y="1106"/>
                    </a:lnTo>
                    <a:lnTo>
                      <a:pt x="2508" y="1127"/>
                    </a:lnTo>
                    <a:lnTo>
                      <a:pt x="2491" y="1143"/>
                    </a:lnTo>
                    <a:lnTo>
                      <a:pt x="2475" y="1164"/>
                    </a:lnTo>
                    <a:lnTo>
                      <a:pt x="2457" y="1181"/>
                    </a:lnTo>
                    <a:lnTo>
                      <a:pt x="2441" y="1194"/>
                    </a:lnTo>
                    <a:lnTo>
                      <a:pt x="2424" y="1202"/>
                    </a:lnTo>
                    <a:lnTo>
                      <a:pt x="2412" y="1206"/>
                    </a:lnTo>
                    <a:lnTo>
                      <a:pt x="2357" y="1214"/>
                    </a:lnTo>
                    <a:lnTo>
                      <a:pt x="2307" y="1227"/>
                    </a:lnTo>
                    <a:lnTo>
                      <a:pt x="2248" y="1243"/>
                    </a:lnTo>
                    <a:lnTo>
                      <a:pt x="2195" y="1264"/>
                    </a:lnTo>
                    <a:lnTo>
                      <a:pt x="2140" y="1294"/>
                    </a:lnTo>
                    <a:lnTo>
                      <a:pt x="2085" y="1323"/>
                    </a:lnTo>
                    <a:lnTo>
                      <a:pt x="2031" y="1360"/>
                    </a:lnTo>
                    <a:lnTo>
                      <a:pt x="1977" y="1397"/>
                    </a:lnTo>
                    <a:lnTo>
                      <a:pt x="1923" y="1440"/>
                    </a:lnTo>
                    <a:lnTo>
                      <a:pt x="1872" y="1485"/>
                    </a:lnTo>
                    <a:lnTo>
                      <a:pt x="1823" y="1536"/>
                    </a:lnTo>
                    <a:lnTo>
                      <a:pt x="1772" y="1581"/>
                    </a:lnTo>
                    <a:lnTo>
                      <a:pt x="1722" y="1623"/>
                    </a:lnTo>
                    <a:lnTo>
                      <a:pt x="1676" y="1669"/>
                    </a:lnTo>
                    <a:lnTo>
                      <a:pt x="1630" y="1710"/>
                    </a:lnTo>
                    <a:lnTo>
                      <a:pt x="1592" y="1753"/>
                    </a:lnTo>
                    <a:lnTo>
                      <a:pt x="1555" y="1790"/>
                    </a:lnTo>
                    <a:lnTo>
                      <a:pt x="1521" y="1831"/>
                    </a:lnTo>
                    <a:lnTo>
                      <a:pt x="1492" y="1870"/>
                    </a:lnTo>
                    <a:lnTo>
                      <a:pt x="1467" y="1907"/>
                    </a:lnTo>
                    <a:lnTo>
                      <a:pt x="1467" y="1911"/>
                    </a:lnTo>
                    <a:lnTo>
                      <a:pt x="1463" y="1915"/>
                    </a:lnTo>
                    <a:lnTo>
                      <a:pt x="1463" y="1927"/>
                    </a:lnTo>
                    <a:lnTo>
                      <a:pt x="1463" y="1940"/>
                    </a:lnTo>
                    <a:lnTo>
                      <a:pt x="1463" y="1952"/>
                    </a:lnTo>
                    <a:lnTo>
                      <a:pt x="1467" y="1965"/>
                    </a:lnTo>
                    <a:lnTo>
                      <a:pt x="1475" y="1978"/>
                    </a:lnTo>
                    <a:lnTo>
                      <a:pt x="1488" y="1986"/>
                    </a:lnTo>
                    <a:lnTo>
                      <a:pt x="1509" y="1990"/>
                    </a:lnTo>
                    <a:lnTo>
                      <a:pt x="1534" y="1986"/>
                    </a:lnTo>
                    <a:lnTo>
                      <a:pt x="1572" y="1986"/>
                    </a:lnTo>
                    <a:lnTo>
                      <a:pt x="1609" y="1982"/>
                    </a:lnTo>
                    <a:lnTo>
                      <a:pt x="1655" y="1986"/>
                    </a:lnTo>
                    <a:lnTo>
                      <a:pt x="1701" y="1995"/>
                    </a:lnTo>
                    <a:lnTo>
                      <a:pt x="1747" y="2011"/>
                    </a:lnTo>
                    <a:lnTo>
                      <a:pt x="1789" y="2028"/>
                    </a:lnTo>
                    <a:lnTo>
                      <a:pt x="1823" y="2057"/>
                    </a:lnTo>
                    <a:lnTo>
                      <a:pt x="1852" y="2095"/>
                    </a:lnTo>
                    <a:lnTo>
                      <a:pt x="1872" y="2136"/>
                    </a:lnTo>
                    <a:lnTo>
                      <a:pt x="1881" y="2190"/>
                    </a:lnTo>
                    <a:lnTo>
                      <a:pt x="1876" y="2186"/>
                    </a:lnTo>
                    <a:lnTo>
                      <a:pt x="1868" y="2173"/>
                    </a:lnTo>
                    <a:lnTo>
                      <a:pt x="1856" y="2153"/>
                    </a:lnTo>
                    <a:lnTo>
                      <a:pt x="1835" y="2132"/>
                    </a:lnTo>
                    <a:lnTo>
                      <a:pt x="1805" y="2107"/>
                    </a:lnTo>
                    <a:lnTo>
                      <a:pt x="1772" y="2081"/>
                    </a:lnTo>
                    <a:lnTo>
                      <a:pt x="1731" y="2061"/>
                    </a:lnTo>
                    <a:lnTo>
                      <a:pt x="1680" y="2044"/>
                    </a:lnTo>
                    <a:lnTo>
                      <a:pt x="1621" y="2036"/>
                    </a:lnTo>
                    <a:lnTo>
                      <a:pt x="1555" y="2040"/>
                    </a:lnTo>
                    <a:lnTo>
                      <a:pt x="1496" y="2044"/>
                    </a:lnTo>
                    <a:lnTo>
                      <a:pt x="1455" y="2048"/>
                    </a:lnTo>
                    <a:lnTo>
                      <a:pt x="1421" y="2052"/>
                    </a:lnTo>
                    <a:lnTo>
                      <a:pt x="1396" y="2052"/>
                    </a:lnTo>
                    <a:lnTo>
                      <a:pt x="1379" y="2057"/>
                    </a:lnTo>
                    <a:lnTo>
                      <a:pt x="1367" y="2057"/>
                    </a:lnTo>
                    <a:lnTo>
                      <a:pt x="1355" y="2057"/>
                    </a:lnTo>
                    <a:lnTo>
                      <a:pt x="1337" y="2057"/>
                    </a:lnTo>
                    <a:lnTo>
                      <a:pt x="1320" y="2057"/>
                    </a:lnTo>
                    <a:lnTo>
                      <a:pt x="1296" y="2061"/>
                    </a:lnTo>
                    <a:lnTo>
                      <a:pt x="1263" y="2061"/>
                    </a:lnTo>
                    <a:lnTo>
                      <a:pt x="1233" y="2069"/>
                    </a:lnTo>
                    <a:lnTo>
                      <a:pt x="1208" y="2077"/>
                    </a:lnTo>
                    <a:lnTo>
                      <a:pt x="1187" y="2091"/>
                    </a:lnTo>
                    <a:lnTo>
                      <a:pt x="1166" y="2103"/>
                    </a:lnTo>
                    <a:lnTo>
                      <a:pt x="1145" y="2120"/>
                    </a:lnTo>
                    <a:lnTo>
                      <a:pt x="1124" y="2136"/>
                    </a:lnTo>
                    <a:lnTo>
                      <a:pt x="1103" y="2153"/>
                    </a:lnTo>
                    <a:lnTo>
                      <a:pt x="1083" y="2173"/>
                    </a:lnTo>
                    <a:lnTo>
                      <a:pt x="1057" y="2190"/>
                    </a:lnTo>
                    <a:lnTo>
                      <a:pt x="1024" y="2220"/>
                    </a:lnTo>
                    <a:lnTo>
                      <a:pt x="995" y="2245"/>
                    </a:lnTo>
                    <a:lnTo>
                      <a:pt x="961" y="2269"/>
                    </a:lnTo>
                    <a:lnTo>
                      <a:pt x="932" y="2298"/>
                    </a:lnTo>
                    <a:lnTo>
                      <a:pt x="899" y="2324"/>
                    </a:lnTo>
                    <a:lnTo>
                      <a:pt x="869" y="2345"/>
                    </a:lnTo>
                    <a:lnTo>
                      <a:pt x="836" y="2366"/>
                    </a:lnTo>
                    <a:lnTo>
                      <a:pt x="803" y="2386"/>
                    </a:lnTo>
                    <a:lnTo>
                      <a:pt x="765" y="2403"/>
                    </a:lnTo>
                    <a:lnTo>
                      <a:pt x="727" y="2415"/>
                    </a:lnTo>
                    <a:lnTo>
                      <a:pt x="715" y="2419"/>
                    </a:lnTo>
                    <a:lnTo>
                      <a:pt x="703" y="2423"/>
                    </a:lnTo>
                    <a:lnTo>
                      <a:pt x="690" y="2433"/>
                    </a:lnTo>
                    <a:lnTo>
                      <a:pt x="673" y="2437"/>
                    </a:lnTo>
                    <a:lnTo>
                      <a:pt x="660" y="2445"/>
                    </a:lnTo>
                    <a:lnTo>
                      <a:pt x="648" y="2453"/>
                    </a:lnTo>
                    <a:lnTo>
                      <a:pt x="640" y="2462"/>
                    </a:lnTo>
                    <a:lnTo>
                      <a:pt x="631" y="2470"/>
                    </a:lnTo>
                    <a:lnTo>
                      <a:pt x="623" y="2478"/>
                    </a:lnTo>
                    <a:lnTo>
                      <a:pt x="623" y="2486"/>
                    </a:lnTo>
                    <a:lnTo>
                      <a:pt x="623" y="2499"/>
                    </a:lnTo>
                    <a:lnTo>
                      <a:pt x="627" y="2507"/>
                    </a:lnTo>
                    <a:lnTo>
                      <a:pt x="635" y="2515"/>
                    </a:lnTo>
                    <a:lnTo>
                      <a:pt x="648" y="2520"/>
                    </a:lnTo>
                    <a:lnTo>
                      <a:pt x="664" y="2524"/>
                    </a:lnTo>
                    <a:lnTo>
                      <a:pt x="677" y="2528"/>
                    </a:lnTo>
                    <a:lnTo>
                      <a:pt x="690" y="2528"/>
                    </a:lnTo>
                    <a:lnTo>
                      <a:pt x="698" y="2528"/>
                    </a:lnTo>
                    <a:lnTo>
                      <a:pt x="707" y="2528"/>
                    </a:lnTo>
                    <a:lnTo>
                      <a:pt x="711" y="2528"/>
                    </a:lnTo>
                    <a:lnTo>
                      <a:pt x="752" y="2532"/>
                    </a:lnTo>
                    <a:lnTo>
                      <a:pt x="794" y="2532"/>
                    </a:lnTo>
                    <a:lnTo>
                      <a:pt x="832" y="2540"/>
                    </a:lnTo>
                    <a:lnTo>
                      <a:pt x="861" y="2554"/>
                    </a:lnTo>
                    <a:lnTo>
                      <a:pt x="891" y="2566"/>
                    </a:lnTo>
                    <a:lnTo>
                      <a:pt x="911" y="2591"/>
                    </a:lnTo>
                    <a:lnTo>
                      <a:pt x="928" y="2616"/>
                    </a:lnTo>
                    <a:lnTo>
                      <a:pt x="936" y="2653"/>
                    </a:lnTo>
                    <a:lnTo>
                      <a:pt x="940" y="2699"/>
                    </a:lnTo>
                    <a:lnTo>
                      <a:pt x="932" y="2753"/>
                    </a:lnTo>
                    <a:lnTo>
                      <a:pt x="932" y="2757"/>
                    </a:lnTo>
                    <a:lnTo>
                      <a:pt x="924" y="2774"/>
                    </a:lnTo>
                    <a:lnTo>
                      <a:pt x="911" y="2800"/>
                    </a:lnTo>
                    <a:lnTo>
                      <a:pt x="891" y="2833"/>
                    </a:lnTo>
                    <a:lnTo>
                      <a:pt x="869" y="2866"/>
                    </a:lnTo>
                    <a:lnTo>
                      <a:pt x="840" y="2904"/>
                    </a:lnTo>
                    <a:lnTo>
                      <a:pt x="807" y="2945"/>
                    </a:lnTo>
                    <a:lnTo>
                      <a:pt x="765" y="2982"/>
                    </a:lnTo>
                    <a:lnTo>
                      <a:pt x="719" y="3021"/>
                    </a:lnTo>
                    <a:lnTo>
                      <a:pt x="668" y="3050"/>
                    </a:lnTo>
                    <a:lnTo>
                      <a:pt x="673" y="3041"/>
                    </a:lnTo>
                    <a:lnTo>
                      <a:pt x="694" y="3021"/>
                    </a:lnTo>
                    <a:lnTo>
                      <a:pt x="723" y="2987"/>
                    </a:lnTo>
                    <a:lnTo>
                      <a:pt x="752" y="2941"/>
                    </a:lnTo>
                    <a:lnTo>
                      <a:pt x="782" y="2896"/>
                    </a:lnTo>
                    <a:lnTo>
                      <a:pt x="807" y="2841"/>
                    </a:lnTo>
                    <a:lnTo>
                      <a:pt x="823" y="2787"/>
                    </a:lnTo>
                    <a:lnTo>
                      <a:pt x="823" y="2737"/>
                    </a:lnTo>
                    <a:lnTo>
                      <a:pt x="807" y="2691"/>
                    </a:lnTo>
                    <a:lnTo>
                      <a:pt x="765" y="2653"/>
                    </a:lnTo>
                    <a:lnTo>
                      <a:pt x="715" y="2628"/>
                    </a:lnTo>
                    <a:lnTo>
                      <a:pt x="668" y="2611"/>
                    </a:lnTo>
                    <a:lnTo>
                      <a:pt x="623" y="2603"/>
                    </a:lnTo>
                    <a:lnTo>
                      <a:pt x="585" y="2603"/>
                    </a:lnTo>
                    <a:lnTo>
                      <a:pt x="548" y="2611"/>
                    </a:lnTo>
                    <a:lnTo>
                      <a:pt x="514" y="2620"/>
                    </a:lnTo>
                    <a:lnTo>
                      <a:pt x="485" y="2632"/>
                    </a:lnTo>
                    <a:lnTo>
                      <a:pt x="460" y="2649"/>
                    </a:lnTo>
                    <a:lnTo>
                      <a:pt x="435" y="2662"/>
                    </a:lnTo>
                    <a:lnTo>
                      <a:pt x="410" y="2670"/>
                    </a:lnTo>
                    <a:lnTo>
                      <a:pt x="355" y="2699"/>
                    </a:lnTo>
                    <a:lnTo>
                      <a:pt x="305" y="2732"/>
                    </a:lnTo>
                    <a:lnTo>
                      <a:pt x="259" y="2779"/>
                    </a:lnTo>
                    <a:lnTo>
                      <a:pt x="218" y="2829"/>
                    </a:lnTo>
                    <a:lnTo>
                      <a:pt x="180" y="2886"/>
                    </a:lnTo>
                    <a:lnTo>
                      <a:pt x="155" y="2945"/>
                    </a:lnTo>
                    <a:lnTo>
                      <a:pt x="138" y="3008"/>
                    </a:lnTo>
                    <a:lnTo>
                      <a:pt x="134" y="3070"/>
                    </a:lnTo>
                    <a:lnTo>
                      <a:pt x="147" y="3137"/>
                    </a:lnTo>
                    <a:lnTo>
                      <a:pt x="171" y="3199"/>
                    </a:lnTo>
                    <a:lnTo>
                      <a:pt x="251" y="3308"/>
                    </a:lnTo>
                    <a:lnTo>
                      <a:pt x="351" y="3396"/>
                    </a:lnTo>
                    <a:lnTo>
                      <a:pt x="464" y="3458"/>
                    </a:lnTo>
                    <a:lnTo>
                      <a:pt x="589" y="3500"/>
                    </a:lnTo>
                    <a:lnTo>
                      <a:pt x="723" y="3525"/>
                    </a:lnTo>
                    <a:lnTo>
                      <a:pt x="865" y="3533"/>
                    </a:lnTo>
                    <a:lnTo>
                      <a:pt x="1007" y="3533"/>
                    </a:lnTo>
                    <a:lnTo>
                      <a:pt x="1154" y="3521"/>
                    </a:lnTo>
                    <a:lnTo>
                      <a:pt x="1296" y="3500"/>
                    </a:lnTo>
                    <a:lnTo>
                      <a:pt x="1433" y="3480"/>
                    </a:lnTo>
                    <a:lnTo>
                      <a:pt x="1504" y="3467"/>
                    </a:lnTo>
                    <a:lnTo>
                      <a:pt x="1576" y="3454"/>
                    </a:lnTo>
                    <a:lnTo>
                      <a:pt x="1647" y="3441"/>
                    </a:lnTo>
                    <a:lnTo>
                      <a:pt x="1722" y="3429"/>
                    </a:lnTo>
                    <a:lnTo>
                      <a:pt x="1793" y="3425"/>
                    </a:lnTo>
                    <a:lnTo>
                      <a:pt x="1860" y="3425"/>
                    </a:lnTo>
                    <a:lnTo>
                      <a:pt x="1927" y="3433"/>
                    </a:lnTo>
                    <a:lnTo>
                      <a:pt x="1989" y="3454"/>
                    </a:lnTo>
                    <a:lnTo>
                      <a:pt x="2048" y="3488"/>
                    </a:lnTo>
                    <a:lnTo>
                      <a:pt x="2103" y="3533"/>
                    </a:lnTo>
                    <a:lnTo>
                      <a:pt x="2103" y="3537"/>
                    </a:lnTo>
                    <a:lnTo>
                      <a:pt x="2107" y="3542"/>
                    </a:lnTo>
                    <a:lnTo>
                      <a:pt x="2111" y="3546"/>
                    </a:lnTo>
                    <a:lnTo>
                      <a:pt x="2119" y="3550"/>
                    </a:lnTo>
                    <a:lnTo>
                      <a:pt x="2127" y="3554"/>
                    </a:lnTo>
                    <a:lnTo>
                      <a:pt x="2140" y="3558"/>
                    </a:lnTo>
                    <a:lnTo>
                      <a:pt x="2148" y="3558"/>
                    </a:lnTo>
                    <a:lnTo>
                      <a:pt x="2161" y="3558"/>
                    </a:lnTo>
                    <a:lnTo>
                      <a:pt x="2177" y="3550"/>
                    </a:lnTo>
                    <a:lnTo>
                      <a:pt x="2190" y="3546"/>
                    </a:lnTo>
                    <a:lnTo>
                      <a:pt x="2203" y="3537"/>
                    </a:lnTo>
                    <a:lnTo>
                      <a:pt x="2211" y="3525"/>
                    </a:lnTo>
                    <a:lnTo>
                      <a:pt x="2219" y="3517"/>
                    </a:lnTo>
                    <a:lnTo>
                      <a:pt x="2224" y="3504"/>
                    </a:lnTo>
                    <a:lnTo>
                      <a:pt x="2228" y="3496"/>
                    </a:lnTo>
                    <a:lnTo>
                      <a:pt x="2232" y="3484"/>
                    </a:lnTo>
                    <a:lnTo>
                      <a:pt x="2236" y="3471"/>
                    </a:lnTo>
                    <a:lnTo>
                      <a:pt x="2240" y="3463"/>
                    </a:lnTo>
                    <a:lnTo>
                      <a:pt x="2244" y="3450"/>
                    </a:lnTo>
                    <a:lnTo>
                      <a:pt x="2261" y="3392"/>
                    </a:lnTo>
                    <a:lnTo>
                      <a:pt x="2273" y="3333"/>
                    </a:lnTo>
                    <a:lnTo>
                      <a:pt x="2282" y="3283"/>
                    </a:lnTo>
                    <a:lnTo>
                      <a:pt x="2282" y="3228"/>
                    </a:lnTo>
                    <a:lnTo>
                      <a:pt x="2287" y="3179"/>
                    </a:lnTo>
                    <a:lnTo>
                      <a:pt x="2295" y="3133"/>
                    </a:lnTo>
                    <a:lnTo>
                      <a:pt x="2307" y="3079"/>
                    </a:lnTo>
                    <a:lnTo>
                      <a:pt x="2332" y="3025"/>
                    </a:lnTo>
                    <a:lnTo>
                      <a:pt x="2365" y="2966"/>
                    </a:lnTo>
                    <a:lnTo>
                      <a:pt x="2416" y="2904"/>
                    </a:lnTo>
                    <a:lnTo>
                      <a:pt x="2457" y="2862"/>
                    </a:lnTo>
                    <a:lnTo>
                      <a:pt x="2495" y="2824"/>
                    </a:lnTo>
                    <a:lnTo>
                      <a:pt x="2537" y="2787"/>
                    </a:lnTo>
                    <a:lnTo>
                      <a:pt x="2579" y="2749"/>
                    </a:lnTo>
                    <a:lnTo>
                      <a:pt x="2620" y="2716"/>
                    </a:lnTo>
                    <a:lnTo>
                      <a:pt x="2667" y="2683"/>
                    </a:lnTo>
                    <a:lnTo>
                      <a:pt x="2712" y="2653"/>
                    </a:lnTo>
                    <a:lnTo>
                      <a:pt x="2759" y="2620"/>
                    </a:lnTo>
                    <a:lnTo>
                      <a:pt x="2804" y="2587"/>
                    </a:lnTo>
                    <a:lnTo>
                      <a:pt x="2855" y="2554"/>
                    </a:lnTo>
                    <a:lnTo>
                      <a:pt x="2913" y="2507"/>
                    </a:lnTo>
                    <a:lnTo>
                      <a:pt x="2959" y="2445"/>
                    </a:lnTo>
                    <a:lnTo>
                      <a:pt x="3001" y="2382"/>
                    </a:lnTo>
                    <a:lnTo>
                      <a:pt x="3030" y="2311"/>
                    </a:lnTo>
                    <a:lnTo>
                      <a:pt x="3047" y="2236"/>
                    </a:lnTo>
                    <a:lnTo>
                      <a:pt x="3059" y="2165"/>
                    </a:lnTo>
                    <a:lnTo>
                      <a:pt x="3064" y="2099"/>
                    </a:lnTo>
                    <a:lnTo>
                      <a:pt x="3064" y="2036"/>
                    </a:lnTo>
                    <a:lnTo>
                      <a:pt x="3055" y="1982"/>
                    </a:lnTo>
                    <a:lnTo>
                      <a:pt x="3039" y="1936"/>
                    </a:lnTo>
                    <a:lnTo>
                      <a:pt x="3025" y="1907"/>
                    </a:lnTo>
                    <a:lnTo>
                      <a:pt x="3009" y="1878"/>
                    </a:lnTo>
                    <a:lnTo>
                      <a:pt x="2988" y="1852"/>
                    </a:lnTo>
                    <a:lnTo>
                      <a:pt x="2968" y="1831"/>
                    </a:lnTo>
                    <a:lnTo>
                      <a:pt x="2943" y="1811"/>
                    </a:lnTo>
                    <a:lnTo>
                      <a:pt x="2921" y="1790"/>
                    </a:lnTo>
                    <a:lnTo>
                      <a:pt x="2896" y="1778"/>
                    </a:lnTo>
                    <a:lnTo>
                      <a:pt x="2871" y="1769"/>
                    </a:lnTo>
                    <a:lnTo>
                      <a:pt x="2847" y="1761"/>
                    </a:lnTo>
                    <a:lnTo>
                      <a:pt x="2825" y="1757"/>
                    </a:lnTo>
                    <a:lnTo>
                      <a:pt x="2804" y="1761"/>
                    </a:lnTo>
                    <a:lnTo>
                      <a:pt x="2784" y="1765"/>
                    </a:lnTo>
                    <a:lnTo>
                      <a:pt x="2763" y="1778"/>
                    </a:lnTo>
                    <a:lnTo>
                      <a:pt x="2741" y="1786"/>
                    </a:lnTo>
                    <a:lnTo>
                      <a:pt x="2725" y="1798"/>
                    </a:lnTo>
                    <a:lnTo>
                      <a:pt x="2708" y="1811"/>
                    </a:lnTo>
                    <a:lnTo>
                      <a:pt x="2696" y="1819"/>
                    </a:lnTo>
                    <a:lnTo>
                      <a:pt x="2688" y="1831"/>
                    </a:lnTo>
                    <a:lnTo>
                      <a:pt x="2679" y="1835"/>
                    </a:lnTo>
                    <a:lnTo>
                      <a:pt x="2675" y="1840"/>
                    </a:lnTo>
                    <a:lnTo>
                      <a:pt x="2600" y="1978"/>
                    </a:lnTo>
                    <a:lnTo>
                      <a:pt x="2524" y="2103"/>
                    </a:lnTo>
                    <a:lnTo>
                      <a:pt x="2453" y="2216"/>
                    </a:lnTo>
                    <a:lnTo>
                      <a:pt x="2387" y="2320"/>
                    </a:lnTo>
                    <a:lnTo>
                      <a:pt x="2316" y="2411"/>
                    </a:lnTo>
                    <a:lnTo>
                      <a:pt x="2248" y="2495"/>
                    </a:lnTo>
                    <a:lnTo>
                      <a:pt x="2177" y="2566"/>
                    </a:lnTo>
                    <a:lnTo>
                      <a:pt x="2107" y="2632"/>
                    </a:lnTo>
                    <a:lnTo>
                      <a:pt x="2027" y="2687"/>
                    </a:lnTo>
                    <a:lnTo>
                      <a:pt x="1944" y="2737"/>
                    </a:lnTo>
                    <a:lnTo>
                      <a:pt x="1939" y="2741"/>
                    </a:lnTo>
                    <a:lnTo>
                      <a:pt x="1927" y="2745"/>
                    </a:lnTo>
                    <a:lnTo>
                      <a:pt x="1906" y="2749"/>
                    </a:lnTo>
                    <a:lnTo>
                      <a:pt x="1881" y="2757"/>
                    </a:lnTo>
                    <a:lnTo>
                      <a:pt x="1856" y="2770"/>
                    </a:lnTo>
                    <a:lnTo>
                      <a:pt x="1831" y="2779"/>
                    </a:lnTo>
                    <a:lnTo>
                      <a:pt x="1805" y="2795"/>
                    </a:lnTo>
                    <a:lnTo>
                      <a:pt x="1780" y="2808"/>
                    </a:lnTo>
                    <a:lnTo>
                      <a:pt x="1764" y="2820"/>
                    </a:lnTo>
                    <a:lnTo>
                      <a:pt x="1751" y="2837"/>
                    </a:lnTo>
                    <a:lnTo>
                      <a:pt x="1747" y="2845"/>
                    </a:lnTo>
                    <a:lnTo>
                      <a:pt x="1747" y="2853"/>
                    </a:lnTo>
                    <a:lnTo>
                      <a:pt x="1747" y="2857"/>
                    </a:lnTo>
                    <a:lnTo>
                      <a:pt x="1751" y="2862"/>
                    </a:lnTo>
                    <a:lnTo>
                      <a:pt x="1755" y="2862"/>
                    </a:lnTo>
                    <a:lnTo>
                      <a:pt x="1764" y="2866"/>
                    </a:lnTo>
                    <a:lnTo>
                      <a:pt x="1776" y="2866"/>
                    </a:lnTo>
                    <a:lnTo>
                      <a:pt x="1789" y="2866"/>
                    </a:lnTo>
                    <a:lnTo>
                      <a:pt x="1805" y="2866"/>
                    </a:lnTo>
                    <a:lnTo>
                      <a:pt x="1823" y="2870"/>
                    </a:lnTo>
                    <a:lnTo>
                      <a:pt x="1852" y="2878"/>
                    </a:lnTo>
                    <a:lnTo>
                      <a:pt x="1885" y="2896"/>
                    </a:lnTo>
                    <a:lnTo>
                      <a:pt x="1919" y="2925"/>
                    </a:lnTo>
                    <a:lnTo>
                      <a:pt x="1952" y="2958"/>
                    </a:lnTo>
                    <a:lnTo>
                      <a:pt x="1981" y="2999"/>
                    </a:lnTo>
                    <a:lnTo>
                      <a:pt x="2015" y="3046"/>
                    </a:lnTo>
                    <a:lnTo>
                      <a:pt x="2040" y="3091"/>
                    </a:lnTo>
                    <a:lnTo>
                      <a:pt x="2060" y="3137"/>
                    </a:lnTo>
                    <a:lnTo>
                      <a:pt x="2073" y="3187"/>
                    </a:lnTo>
                    <a:lnTo>
                      <a:pt x="2077" y="3228"/>
                    </a:lnTo>
                    <a:lnTo>
                      <a:pt x="2073" y="3220"/>
                    </a:lnTo>
                    <a:lnTo>
                      <a:pt x="2060" y="3195"/>
                    </a:lnTo>
                    <a:lnTo>
                      <a:pt x="2035" y="3162"/>
                    </a:lnTo>
                    <a:lnTo>
                      <a:pt x="2002" y="3121"/>
                    </a:lnTo>
                    <a:lnTo>
                      <a:pt x="1964" y="3079"/>
                    </a:lnTo>
                    <a:lnTo>
                      <a:pt x="1915" y="3033"/>
                    </a:lnTo>
                    <a:lnTo>
                      <a:pt x="1860" y="2995"/>
                    </a:lnTo>
                    <a:lnTo>
                      <a:pt x="1797" y="2962"/>
                    </a:lnTo>
                    <a:lnTo>
                      <a:pt x="1727" y="2945"/>
                    </a:lnTo>
                    <a:lnTo>
                      <a:pt x="1651" y="2941"/>
                    </a:lnTo>
                    <a:lnTo>
                      <a:pt x="1592" y="2945"/>
                    </a:lnTo>
                    <a:lnTo>
                      <a:pt x="1543" y="2954"/>
                    </a:lnTo>
                    <a:lnTo>
                      <a:pt x="1496" y="2958"/>
                    </a:lnTo>
                    <a:lnTo>
                      <a:pt x="1451" y="2966"/>
                    </a:lnTo>
                    <a:lnTo>
                      <a:pt x="1408" y="2970"/>
                    </a:lnTo>
                    <a:lnTo>
                      <a:pt x="1367" y="2978"/>
                    </a:lnTo>
                    <a:lnTo>
                      <a:pt x="1329" y="2982"/>
                    </a:lnTo>
                    <a:lnTo>
                      <a:pt x="1287" y="2982"/>
                    </a:lnTo>
                    <a:lnTo>
                      <a:pt x="1250" y="2982"/>
                    </a:lnTo>
                    <a:lnTo>
                      <a:pt x="1212" y="2982"/>
                    </a:lnTo>
                    <a:lnTo>
                      <a:pt x="1216" y="2982"/>
                    </a:lnTo>
                    <a:lnTo>
                      <a:pt x="1228" y="2978"/>
                    </a:lnTo>
                    <a:lnTo>
                      <a:pt x="1254" y="2970"/>
                    </a:lnTo>
                    <a:lnTo>
                      <a:pt x="1287" y="2962"/>
                    </a:lnTo>
                    <a:lnTo>
                      <a:pt x="1333" y="2945"/>
                    </a:lnTo>
                    <a:lnTo>
                      <a:pt x="1379" y="2929"/>
                    </a:lnTo>
                    <a:lnTo>
                      <a:pt x="1438" y="2904"/>
                    </a:lnTo>
                    <a:lnTo>
                      <a:pt x="1500" y="2874"/>
                    </a:lnTo>
                    <a:lnTo>
                      <a:pt x="1572" y="2841"/>
                    </a:lnTo>
                    <a:lnTo>
                      <a:pt x="1643" y="2800"/>
                    </a:lnTo>
                    <a:lnTo>
                      <a:pt x="1688" y="2774"/>
                    </a:lnTo>
                    <a:lnTo>
                      <a:pt x="1731" y="2749"/>
                    </a:lnTo>
                    <a:lnTo>
                      <a:pt x="1768" y="2724"/>
                    </a:lnTo>
                    <a:lnTo>
                      <a:pt x="1801" y="2699"/>
                    </a:lnTo>
                    <a:lnTo>
                      <a:pt x="1831" y="2679"/>
                    </a:lnTo>
                    <a:lnTo>
                      <a:pt x="1860" y="2657"/>
                    </a:lnTo>
                    <a:lnTo>
                      <a:pt x="1881" y="2636"/>
                    </a:lnTo>
                    <a:lnTo>
                      <a:pt x="1901" y="2611"/>
                    </a:lnTo>
                    <a:lnTo>
                      <a:pt x="1919" y="2591"/>
                    </a:lnTo>
                    <a:lnTo>
                      <a:pt x="1931" y="2566"/>
                    </a:lnTo>
                    <a:lnTo>
                      <a:pt x="1944" y="2544"/>
                    </a:lnTo>
                    <a:lnTo>
                      <a:pt x="1952" y="2524"/>
                    </a:lnTo>
                    <a:lnTo>
                      <a:pt x="1956" y="2503"/>
                    </a:lnTo>
                    <a:lnTo>
                      <a:pt x="1960" y="2482"/>
                    </a:lnTo>
                    <a:lnTo>
                      <a:pt x="1964" y="2466"/>
                    </a:lnTo>
                    <a:lnTo>
                      <a:pt x="1964" y="2445"/>
                    </a:lnTo>
                    <a:lnTo>
                      <a:pt x="1964" y="2428"/>
                    </a:lnTo>
                    <a:lnTo>
                      <a:pt x="1964" y="2407"/>
                    </a:lnTo>
                    <a:lnTo>
                      <a:pt x="1960" y="2390"/>
                    </a:lnTo>
                    <a:lnTo>
                      <a:pt x="1956" y="2366"/>
                    </a:lnTo>
                    <a:lnTo>
                      <a:pt x="1956" y="2370"/>
                    </a:lnTo>
                    <a:lnTo>
                      <a:pt x="1960" y="2382"/>
                    </a:lnTo>
                    <a:lnTo>
                      <a:pt x="1964" y="2399"/>
                    </a:lnTo>
                    <a:lnTo>
                      <a:pt x="1972" y="2419"/>
                    </a:lnTo>
                    <a:lnTo>
                      <a:pt x="1977" y="2441"/>
                    </a:lnTo>
                    <a:lnTo>
                      <a:pt x="1985" y="2462"/>
                    </a:lnTo>
                    <a:lnTo>
                      <a:pt x="1997" y="2482"/>
                    </a:lnTo>
                    <a:lnTo>
                      <a:pt x="2011" y="2499"/>
                    </a:lnTo>
                    <a:lnTo>
                      <a:pt x="2023" y="2511"/>
                    </a:lnTo>
                    <a:lnTo>
                      <a:pt x="2035" y="2520"/>
                    </a:lnTo>
                    <a:lnTo>
                      <a:pt x="2052" y="2520"/>
                    </a:lnTo>
                    <a:lnTo>
                      <a:pt x="2069" y="2511"/>
                    </a:lnTo>
                    <a:lnTo>
                      <a:pt x="2085" y="2503"/>
                    </a:lnTo>
                    <a:lnTo>
                      <a:pt x="2107" y="2486"/>
                    </a:lnTo>
                    <a:lnTo>
                      <a:pt x="2127" y="2466"/>
                    </a:lnTo>
                    <a:lnTo>
                      <a:pt x="2148" y="2445"/>
                    </a:lnTo>
                    <a:lnTo>
                      <a:pt x="2169" y="2423"/>
                    </a:lnTo>
                    <a:lnTo>
                      <a:pt x="2185" y="2403"/>
                    </a:lnTo>
                    <a:lnTo>
                      <a:pt x="2203" y="2378"/>
                    </a:lnTo>
                    <a:lnTo>
                      <a:pt x="2219" y="2357"/>
                    </a:lnTo>
                    <a:lnTo>
                      <a:pt x="2232" y="2337"/>
                    </a:lnTo>
                    <a:lnTo>
                      <a:pt x="2244" y="2307"/>
                    </a:lnTo>
                    <a:lnTo>
                      <a:pt x="2265" y="2274"/>
                    </a:lnTo>
                    <a:lnTo>
                      <a:pt x="2287" y="2232"/>
                    </a:lnTo>
                    <a:lnTo>
                      <a:pt x="2311" y="2186"/>
                    </a:lnTo>
                    <a:lnTo>
                      <a:pt x="2340" y="2136"/>
                    </a:lnTo>
                    <a:lnTo>
                      <a:pt x="2373" y="2086"/>
                    </a:lnTo>
                    <a:lnTo>
                      <a:pt x="2403" y="2036"/>
                    </a:lnTo>
                    <a:lnTo>
                      <a:pt x="2441" y="1986"/>
                    </a:lnTo>
                    <a:lnTo>
                      <a:pt x="2475" y="1940"/>
                    </a:lnTo>
                    <a:lnTo>
                      <a:pt x="2508" y="1894"/>
                    </a:lnTo>
                    <a:lnTo>
                      <a:pt x="2541" y="1844"/>
                    </a:lnTo>
                    <a:lnTo>
                      <a:pt x="2571" y="1790"/>
                    </a:lnTo>
                    <a:lnTo>
                      <a:pt x="2600" y="1739"/>
                    </a:lnTo>
                    <a:lnTo>
                      <a:pt x="2624" y="1694"/>
                    </a:lnTo>
                    <a:lnTo>
                      <a:pt x="2645" y="1648"/>
                    </a:lnTo>
                    <a:lnTo>
                      <a:pt x="2663" y="1614"/>
                    </a:lnTo>
                    <a:lnTo>
                      <a:pt x="2675" y="1585"/>
                    </a:lnTo>
                    <a:lnTo>
                      <a:pt x="2679" y="1565"/>
                    </a:lnTo>
                    <a:lnTo>
                      <a:pt x="2683" y="1561"/>
                    </a:lnTo>
                    <a:lnTo>
                      <a:pt x="2692" y="1536"/>
                    </a:lnTo>
                    <a:lnTo>
                      <a:pt x="2704" y="1510"/>
                    </a:lnTo>
                    <a:lnTo>
                      <a:pt x="2716" y="1477"/>
                    </a:lnTo>
                    <a:lnTo>
                      <a:pt x="2729" y="1440"/>
                    </a:lnTo>
                    <a:lnTo>
                      <a:pt x="2745" y="1397"/>
                    </a:lnTo>
                    <a:lnTo>
                      <a:pt x="2759" y="1356"/>
                    </a:lnTo>
                    <a:lnTo>
                      <a:pt x="2771" y="1315"/>
                    </a:lnTo>
                    <a:lnTo>
                      <a:pt x="2784" y="1268"/>
                    </a:lnTo>
                    <a:lnTo>
                      <a:pt x="2796" y="1227"/>
                    </a:lnTo>
                    <a:lnTo>
                      <a:pt x="2808" y="1185"/>
                    </a:lnTo>
                    <a:lnTo>
                      <a:pt x="2817" y="1143"/>
                    </a:lnTo>
                    <a:lnTo>
                      <a:pt x="2821" y="1106"/>
                    </a:lnTo>
                    <a:lnTo>
                      <a:pt x="2825" y="1073"/>
                    </a:lnTo>
                    <a:lnTo>
                      <a:pt x="2825" y="1035"/>
                    </a:lnTo>
                    <a:lnTo>
                      <a:pt x="2821" y="1002"/>
                    </a:lnTo>
                    <a:lnTo>
                      <a:pt x="2813" y="973"/>
                    </a:lnTo>
                    <a:lnTo>
                      <a:pt x="2804" y="938"/>
                    </a:lnTo>
                    <a:lnTo>
                      <a:pt x="2796" y="910"/>
                    </a:lnTo>
                    <a:lnTo>
                      <a:pt x="2784" y="881"/>
                    </a:lnTo>
                    <a:lnTo>
                      <a:pt x="2771" y="852"/>
                    </a:lnTo>
                    <a:lnTo>
                      <a:pt x="2750" y="809"/>
                    </a:lnTo>
                    <a:lnTo>
                      <a:pt x="2721" y="768"/>
                    </a:lnTo>
                    <a:lnTo>
                      <a:pt x="2683" y="731"/>
                    </a:lnTo>
                    <a:lnTo>
                      <a:pt x="2645" y="693"/>
                    </a:lnTo>
                    <a:lnTo>
                      <a:pt x="2604" y="659"/>
                    </a:lnTo>
                    <a:lnTo>
                      <a:pt x="2567" y="631"/>
                    </a:lnTo>
                    <a:lnTo>
                      <a:pt x="2533" y="605"/>
                    </a:lnTo>
                    <a:lnTo>
                      <a:pt x="2504" y="588"/>
                    </a:lnTo>
                    <a:lnTo>
                      <a:pt x="2487" y="576"/>
                    </a:lnTo>
                    <a:lnTo>
                      <a:pt x="2479" y="572"/>
                    </a:lnTo>
                    <a:lnTo>
                      <a:pt x="2516" y="576"/>
                    </a:lnTo>
                    <a:lnTo>
                      <a:pt x="2553" y="584"/>
                    </a:lnTo>
                    <a:lnTo>
                      <a:pt x="2591" y="596"/>
                    </a:lnTo>
                    <a:lnTo>
                      <a:pt x="2624" y="614"/>
                    </a:lnTo>
                    <a:lnTo>
                      <a:pt x="2659" y="635"/>
                    </a:lnTo>
                    <a:lnTo>
                      <a:pt x="2688" y="655"/>
                    </a:lnTo>
                    <a:lnTo>
                      <a:pt x="2716" y="676"/>
                    </a:lnTo>
                    <a:lnTo>
                      <a:pt x="2741" y="697"/>
                    </a:lnTo>
                    <a:lnTo>
                      <a:pt x="2767" y="713"/>
                    </a:lnTo>
                    <a:lnTo>
                      <a:pt x="2784" y="727"/>
                    </a:lnTo>
                    <a:lnTo>
                      <a:pt x="2796" y="735"/>
                    </a:lnTo>
                    <a:lnTo>
                      <a:pt x="2813" y="739"/>
                    </a:lnTo>
                    <a:lnTo>
                      <a:pt x="2825" y="743"/>
                    </a:lnTo>
                    <a:lnTo>
                      <a:pt x="2837" y="743"/>
                    </a:lnTo>
                    <a:lnTo>
                      <a:pt x="2851" y="739"/>
                    </a:lnTo>
                    <a:lnTo>
                      <a:pt x="2867" y="731"/>
                    </a:lnTo>
                    <a:lnTo>
                      <a:pt x="2880" y="713"/>
                    </a:lnTo>
                    <a:lnTo>
                      <a:pt x="2896" y="693"/>
                    </a:lnTo>
                    <a:lnTo>
                      <a:pt x="2913" y="668"/>
                    </a:lnTo>
                    <a:lnTo>
                      <a:pt x="2933" y="635"/>
                    </a:lnTo>
                    <a:lnTo>
                      <a:pt x="2955" y="588"/>
                    </a:lnTo>
                    <a:lnTo>
                      <a:pt x="2976" y="522"/>
                    </a:lnTo>
                    <a:lnTo>
                      <a:pt x="2996" y="442"/>
                    </a:lnTo>
                    <a:lnTo>
                      <a:pt x="3013" y="359"/>
                    </a:lnTo>
                    <a:lnTo>
                      <a:pt x="3030" y="272"/>
                    </a:lnTo>
                    <a:lnTo>
                      <a:pt x="3043" y="188"/>
                    </a:lnTo>
                    <a:lnTo>
                      <a:pt x="3055" y="113"/>
                    </a:lnTo>
                    <a:lnTo>
                      <a:pt x="3064" y="55"/>
                    </a:lnTo>
                    <a:lnTo>
                      <a:pt x="3068" y="17"/>
                    </a:lnTo>
                    <a:lnTo>
                      <a:pt x="3072" y="0"/>
                    </a:lnTo>
                    <a:lnTo>
                      <a:pt x="3072" y="88"/>
                    </a:lnTo>
                    <a:lnTo>
                      <a:pt x="3076" y="176"/>
                    </a:lnTo>
                    <a:lnTo>
                      <a:pt x="3076" y="263"/>
                    </a:lnTo>
                    <a:lnTo>
                      <a:pt x="3076" y="346"/>
                    </a:lnTo>
                    <a:lnTo>
                      <a:pt x="3072" y="430"/>
                    </a:lnTo>
                    <a:lnTo>
                      <a:pt x="3064" y="510"/>
                    </a:lnTo>
                    <a:lnTo>
                      <a:pt x="3047" y="584"/>
                    </a:lnTo>
                    <a:lnTo>
                      <a:pt x="3021" y="655"/>
                    </a:lnTo>
                    <a:lnTo>
                      <a:pt x="2988" y="722"/>
                    </a:lnTo>
                    <a:lnTo>
                      <a:pt x="2943" y="785"/>
                    </a:lnTo>
                    <a:lnTo>
                      <a:pt x="2938" y="785"/>
                    </a:lnTo>
                    <a:lnTo>
                      <a:pt x="2929" y="793"/>
                    </a:lnTo>
                    <a:lnTo>
                      <a:pt x="2917" y="805"/>
                    </a:lnTo>
                    <a:lnTo>
                      <a:pt x="2905" y="822"/>
                    </a:lnTo>
                    <a:lnTo>
                      <a:pt x="2896" y="843"/>
                    </a:lnTo>
                    <a:lnTo>
                      <a:pt x="2888" y="868"/>
                    </a:lnTo>
                    <a:lnTo>
                      <a:pt x="2884" y="897"/>
                    </a:lnTo>
                    <a:lnTo>
                      <a:pt x="2888" y="934"/>
                    </a:lnTo>
                    <a:lnTo>
                      <a:pt x="2900" y="973"/>
                    </a:lnTo>
                    <a:lnTo>
                      <a:pt x="2925" y="1018"/>
                    </a:lnTo>
                    <a:lnTo>
                      <a:pt x="2943" y="1039"/>
                    </a:lnTo>
                    <a:lnTo>
                      <a:pt x="2959" y="1059"/>
                    </a:lnTo>
                    <a:lnTo>
                      <a:pt x="2976" y="1073"/>
                    </a:lnTo>
                    <a:lnTo>
                      <a:pt x="2992" y="1077"/>
                    </a:lnTo>
                    <a:lnTo>
                      <a:pt x="3009" y="1085"/>
                    </a:lnTo>
                    <a:lnTo>
                      <a:pt x="3025" y="1085"/>
                    </a:lnTo>
                    <a:lnTo>
                      <a:pt x="3043" y="1085"/>
                    </a:lnTo>
                    <a:lnTo>
                      <a:pt x="3064" y="1081"/>
                    </a:lnTo>
                    <a:lnTo>
                      <a:pt x="3080" y="1077"/>
                    </a:lnTo>
                    <a:lnTo>
                      <a:pt x="3097" y="1073"/>
                    </a:lnTo>
                    <a:lnTo>
                      <a:pt x="3135" y="1069"/>
                    </a:lnTo>
                    <a:lnTo>
                      <a:pt x="3168" y="1069"/>
                    </a:lnTo>
                    <a:lnTo>
                      <a:pt x="3205" y="1073"/>
                    </a:lnTo>
                    <a:lnTo>
                      <a:pt x="3243" y="1085"/>
                    </a:lnTo>
                    <a:lnTo>
                      <a:pt x="3276" y="1098"/>
                    </a:lnTo>
                    <a:lnTo>
                      <a:pt x="3319" y="1118"/>
                    </a:lnTo>
                    <a:lnTo>
                      <a:pt x="3360" y="1143"/>
                    </a:lnTo>
                    <a:lnTo>
                      <a:pt x="3402" y="1176"/>
                    </a:lnTo>
                    <a:lnTo>
                      <a:pt x="3452" y="1219"/>
                    </a:lnTo>
                    <a:lnTo>
                      <a:pt x="3507" y="1264"/>
                    </a:lnTo>
                    <a:lnTo>
                      <a:pt x="3431" y="1210"/>
                    </a:lnTo>
                    <a:lnTo>
                      <a:pt x="3356" y="1172"/>
                    </a:lnTo>
                    <a:lnTo>
                      <a:pt x="3281" y="1151"/>
                    </a:lnTo>
                    <a:lnTo>
                      <a:pt x="3205" y="1143"/>
                    </a:lnTo>
                    <a:lnTo>
                      <a:pt x="3139" y="1147"/>
                    </a:lnTo>
                    <a:lnTo>
                      <a:pt x="3072" y="1164"/>
                    </a:lnTo>
                    <a:lnTo>
                      <a:pt x="3017" y="1185"/>
                    </a:lnTo>
                    <a:lnTo>
                      <a:pt x="2976" y="1210"/>
                    </a:lnTo>
                    <a:lnTo>
                      <a:pt x="2943" y="1235"/>
                    </a:lnTo>
                    <a:lnTo>
                      <a:pt x="2929" y="1264"/>
                    </a:lnTo>
                    <a:lnTo>
                      <a:pt x="2917" y="1298"/>
                    </a:lnTo>
                    <a:lnTo>
                      <a:pt x="2909" y="1331"/>
                    </a:lnTo>
                    <a:lnTo>
                      <a:pt x="2896" y="1364"/>
                    </a:lnTo>
                    <a:lnTo>
                      <a:pt x="2888" y="1393"/>
                    </a:lnTo>
                    <a:lnTo>
                      <a:pt x="2880" y="1423"/>
                    </a:lnTo>
                    <a:lnTo>
                      <a:pt x="2867" y="1452"/>
                    </a:lnTo>
                    <a:lnTo>
                      <a:pt x="2855" y="1481"/>
                    </a:lnTo>
                    <a:lnTo>
                      <a:pt x="2847" y="1510"/>
                    </a:lnTo>
                    <a:lnTo>
                      <a:pt x="2829" y="1540"/>
                    </a:lnTo>
                    <a:lnTo>
                      <a:pt x="2817" y="1573"/>
                    </a:lnTo>
                    <a:lnTo>
                      <a:pt x="2813" y="1577"/>
                    </a:lnTo>
                    <a:lnTo>
                      <a:pt x="2808" y="1581"/>
                    </a:lnTo>
                    <a:lnTo>
                      <a:pt x="2808" y="1594"/>
                    </a:lnTo>
                    <a:lnTo>
                      <a:pt x="2804" y="1606"/>
                    </a:lnTo>
                    <a:lnTo>
                      <a:pt x="2804" y="1623"/>
                    </a:lnTo>
                    <a:lnTo>
                      <a:pt x="2804" y="1636"/>
                    </a:lnTo>
                    <a:lnTo>
                      <a:pt x="2813" y="1653"/>
                    </a:lnTo>
                    <a:lnTo>
                      <a:pt x="2829" y="1665"/>
                    </a:lnTo>
                    <a:lnTo>
                      <a:pt x="2851" y="1673"/>
                    </a:lnTo>
                    <a:lnTo>
                      <a:pt x="2884" y="1677"/>
                    </a:lnTo>
                    <a:lnTo>
                      <a:pt x="2917" y="1686"/>
                    </a:lnTo>
                    <a:lnTo>
                      <a:pt x="2959" y="1702"/>
                    </a:lnTo>
                    <a:lnTo>
                      <a:pt x="2996" y="1727"/>
                    </a:lnTo>
                    <a:lnTo>
                      <a:pt x="3035" y="1757"/>
                    </a:lnTo>
                    <a:lnTo>
                      <a:pt x="3068" y="1798"/>
                    </a:lnTo>
                    <a:lnTo>
                      <a:pt x="3097" y="1844"/>
                    </a:lnTo>
                    <a:lnTo>
                      <a:pt x="3122" y="1898"/>
                    </a:lnTo>
                    <a:lnTo>
                      <a:pt x="3139" y="1960"/>
                    </a:lnTo>
                    <a:lnTo>
                      <a:pt x="3147" y="2028"/>
                    </a:lnTo>
                    <a:lnTo>
                      <a:pt x="3143" y="2103"/>
                    </a:lnTo>
                    <a:lnTo>
                      <a:pt x="3143" y="2107"/>
                    </a:lnTo>
                    <a:lnTo>
                      <a:pt x="3143" y="2128"/>
                    </a:lnTo>
                    <a:lnTo>
                      <a:pt x="3147" y="2153"/>
                    </a:lnTo>
                    <a:lnTo>
                      <a:pt x="3143" y="2190"/>
                    </a:lnTo>
                    <a:lnTo>
                      <a:pt x="3139" y="2232"/>
                    </a:lnTo>
                    <a:lnTo>
                      <a:pt x="3131" y="2282"/>
                    </a:lnTo>
                    <a:lnTo>
                      <a:pt x="3117" y="2332"/>
                    </a:lnTo>
                    <a:lnTo>
                      <a:pt x="3101" y="2390"/>
                    </a:lnTo>
                    <a:lnTo>
                      <a:pt x="3072" y="2445"/>
                    </a:lnTo>
                    <a:lnTo>
                      <a:pt x="3039" y="2499"/>
                    </a:lnTo>
                    <a:lnTo>
                      <a:pt x="2996" y="2549"/>
                    </a:lnTo>
                    <a:lnTo>
                      <a:pt x="2955" y="2591"/>
                    </a:lnTo>
                    <a:lnTo>
                      <a:pt x="2913" y="2632"/>
                    </a:lnTo>
                    <a:lnTo>
                      <a:pt x="2867" y="2666"/>
                    </a:lnTo>
                    <a:lnTo>
                      <a:pt x="2821" y="2695"/>
                    </a:lnTo>
                    <a:lnTo>
                      <a:pt x="2779" y="2724"/>
                    </a:lnTo>
                    <a:lnTo>
                      <a:pt x="2737" y="2749"/>
                    </a:lnTo>
                    <a:lnTo>
                      <a:pt x="2696" y="2770"/>
                    </a:lnTo>
                    <a:lnTo>
                      <a:pt x="2659" y="2795"/>
                    </a:lnTo>
                    <a:lnTo>
                      <a:pt x="2624" y="2816"/>
                    </a:lnTo>
                    <a:lnTo>
                      <a:pt x="2591" y="2841"/>
                    </a:lnTo>
                    <a:lnTo>
                      <a:pt x="2557" y="2866"/>
                    </a:lnTo>
                    <a:lnTo>
                      <a:pt x="2524" y="2896"/>
                    </a:lnTo>
                    <a:lnTo>
                      <a:pt x="2491" y="2929"/>
                    </a:lnTo>
                    <a:lnTo>
                      <a:pt x="2457" y="2966"/>
                    </a:lnTo>
                    <a:lnTo>
                      <a:pt x="2432" y="3012"/>
                    </a:lnTo>
                    <a:lnTo>
                      <a:pt x="2407" y="3062"/>
                    </a:lnTo>
                    <a:lnTo>
                      <a:pt x="2391" y="3121"/>
                    </a:lnTo>
                    <a:lnTo>
                      <a:pt x="2383" y="3187"/>
                    </a:lnTo>
                    <a:lnTo>
                      <a:pt x="2387" y="3263"/>
                    </a:lnTo>
                    <a:lnTo>
                      <a:pt x="2387" y="3271"/>
                    </a:lnTo>
                    <a:lnTo>
                      <a:pt x="2387" y="3287"/>
                    </a:lnTo>
                    <a:lnTo>
                      <a:pt x="2383" y="3312"/>
                    </a:lnTo>
                    <a:lnTo>
                      <a:pt x="2383" y="3341"/>
                    </a:lnTo>
                    <a:lnTo>
                      <a:pt x="2379" y="3379"/>
                    </a:lnTo>
                    <a:lnTo>
                      <a:pt x="2373" y="3412"/>
                    </a:lnTo>
                    <a:lnTo>
                      <a:pt x="2365" y="3450"/>
                    </a:lnTo>
                    <a:lnTo>
                      <a:pt x="2361" y="3484"/>
                    </a:lnTo>
                    <a:lnTo>
                      <a:pt x="2349" y="3508"/>
                    </a:lnTo>
                    <a:lnTo>
                      <a:pt x="2340" y="3529"/>
                    </a:lnTo>
                    <a:lnTo>
                      <a:pt x="2328" y="3546"/>
                    </a:lnTo>
                    <a:lnTo>
                      <a:pt x="2320" y="3562"/>
                    </a:lnTo>
                    <a:lnTo>
                      <a:pt x="2316" y="3580"/>
                    </a:lnTo>
                    <a:lnTo>
                      <a:pt x="2316" y="3592"/>
                    </a:lnTo>
                    <a:lnTo>
                      <a:pt x="2320" y="3609"/>
                    </a:lnTo>
                    <a:lnTo>
                      <a:pt x="2332" y="3621"/>
                    </a:lnTo>
                    <a:lnTo>
                      <a:pt x="2344" y="3629"/>
                    </a:lnTo>
                    <a:lnTo>
                      <a:pt x="2365" y="3642"/>
                    </a:lnTo>
                    <a:lnTo>
                      <a:pt x="2391" y="3650"/>
                    </a:lnTo>
                    <a:lnTo>
                      <a:pt x="2424" y="3654"/>
                    </a:lnTo>
                    <a:lnTo>
                      <a:pt x="2457" y="3662"/>
                    </a:lnTo>
                    <a:lnTo>
                      <a:pt x="2508" y="3679"/>
                    </a:lnTo>
                    <a:lnTo>
                      <a:pt x="2561" y="3701"/>
                    </a:lnTo>
                    <a:lnTo>
                      <a:pt x="2620" y="3721"/>
                    </a:lnTo>
                    <a:lnTo>
                      <a:pt x="2675" y="3746"/>
                    </a:lnTo>
                    <a:lnTo>
                      <a:pt x="2733" y="3771"/>
                    </a:lnTo>
                    <a:lnTo>
                      <a:pt x="2779" y="3792"/>
                    </a:lnTo>
                    <a:lnTo>
                      <a:pt x="2821" y="3813"/>
                    </a:lnTo>
                    <a:lnTo>
                      <a:pt x="2847" y="3826"/>
                    </a:lnTo>
                    <a:lnTo>
                      <a:pt x="2859" y="3830"/>
                    </a:lnTo>
                    <a:lnTo>
                      <a:pt x="2813" y="3830"/>
                    </a:lnTo>
                    <a:lnTo>
                      <a:pt x="2775" y="3834"/>
                    </a:lnTo>
                    <a:lnTo>
                      <a:pt x="2741" y="3830"/>
                    </a:lnTo>
                    <a:lnTo>
                      <a:pt x="2712" y="3826"/>
                    </a:lnTo>
                    <a:lnTo>
                      <a:pt x="2683" y="3822"/>
                    </a:lnTo>
                    <a:lnTo>
                      <a:pt x="2653" y="3813"/>
                    </a:lnTo>
                    <a:lnTo>
                      <a:pt x="2624" y="3800"/>
                    </a:lnTo>
                    <a:lnTo>
                      <a:pt x="2591" y="3792"/>
                    </a:lnTo>
                    <a:lnTo>
                      <a:pt x="2553" y="3779"/>
                    </a:lnTo>
                    <a:lnTo>
                      <a:pt x="2512" y="3767"/>
                    </a:lnTo>
                    <a:lnTo>
                      <a:pt x="2483" y="3759"/>
                    </a:lnTo>
                    <a:lnTo>
                      <a:pt x="2457" y="3750"/>
                    </a:lnTo>
                    <a:lnTo>
                      <a:pt x="2428" y="3742"/>
                    </a:lnTo>
                    <a:lnTo>
                      <a:pt x="2403" y="3734"/>
                    </a:lnTo>
                    <a:lnTo>
                      <a:pt x="2383" y="3725"/>
                    </a:lnTo>
                    <a:lnTo>
                      <a:pt x="2357" y="3721"/>
                    </a:lnTo>
                    <a:lnTo>
                      <a:pt x="2336" y="3717"/>
                    </a:lnTo>
                    <a:lnTo>
                      <a:pt x="2316" y="3717"/>
                    </a:lnTo>
                    <a:lnTo>
                      <a:pt x="2291" y="3717"/>
                    </a:lnTo>
                    <a:lnTo>
                      <a:pt x="2273" y="3717"/>
                    </a:lnTo>
                    <a:lnTo>
                      <a:pt x="2252" y="3725"/>
                    </a:lnTo>
                    <a:lnTo>
                      <a:pt x="2236" y="3734"/>
                    </a:lnTo>
                    <a:lnTo>
                      <a:pt x="2219" y="3742"/>
                    </a:lnTo>
                    <a:lnTo>
                      <a:pt x="2203" y="3754"/>
                    </a:lnTo>
                    <a:lnTo>
                      <a:pt x="2190" y="3767"/>
                    </a:lnTo>
                    <a:lnTo>
                      <a:pt x="2181" y="3779"/>
                    </a:lnTo>
                    <a:lnTo>
                      <a:pt x="2173" y="3787"/>
                    </a:lnTo>
                    <a:lnTo>
                      <a:pt x="2165" y="3796"/>
                    </a:lnTo>
                    <a:lnTo>
                      <a:pt x="2161" y="3800"/>
                    </a:lnTo>
                    <a:lnTo>
                      <a:pt x="2140" y="3838"/>
                    </a:lnTo>
                    <a:lnTo>
                      <a:pt x="2115" y="3871"/>
                    </a:lnTo>
                    <a:lnTo>
                      <a:pt x="2089" y="3904"/>
                    </a:lnTo>
                    <a:lnTo>
                      <a:pt x="2060" y="3934"/>
                    </a:lnTo>
                    <a:lnTo>
                      <a:pt x="2027" y="3963"/>
                    </a:lnTo>
                    <a:lnTo>
                      <a:pt x="1997" y="3992"/>
                    </a:lnTo>
                    <a:lnTo>
                      <a:pt x="1964" y="4017"/>
                    </a:lnTo>
                    <a:lnTo>
                      <a:pt x="1931" y="4039"/>
                    </a:lnTo>
                    <a:lnTo>
                      <a:pt x="1901" y="4059"/>
                    </a:lnTo>
                    <a:lnTo>
                      <a:pt x="1868" y="4072"/>
                    </a:lnTo>
                    <a:lnTo>
                      <a:pt x="1835" y="4088"/>
                    </a:lnTo>
                    <a:lnTo>
                      <a:pt x="1793" y="4101"/>
                    </a:lnTo>
                    <a:lnTo>
                      <a:pt x="1747" y="4113"/>
                    </a:lnTo>
                    <a:lnTo>
                      <a:pt x="1701" y="4121"/>
                    </a:lnTo>
                    <a:lnTo>
                      <a:pt x="1655" y="4134"/>
                    </a:lnTo>
                    <a:lnTo>
                      <a:pt x="1609" y="4142"/>
                    </a:lnTo>
                    <a:lnTo>
                      <a:pt x="1572" y="4147"/>
                    </a:lnTo>
                    <a:lnTo>
                      <a:pt x="1543" y="4151"/>
                    </a:lnTo>
                    <a:lnTo>
                      <a:pt x="1521" y="4155"/>
                    </a:lnTo>
                    <a:lnTo>
                      <a:pt x="1513" y="4155"/>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83" name="Freeform 111"/>
              <p:cNvSpPr>
                <a:spLocks/>
              </p:cNvSpPr>
              <p:nvPr/>
            </p:nvSpPr>
            <p:spPr bwMode="auto">
              <a:xfrm>
                <a:off x="1791" y="1848"/>
                <a:ext cx="37" cy="64"/>
              </a:xfrm>
              <a:custGeom>
                <a:avLst/>
                <a:gdLst>
                  <a:gd name="T0" fmla="*/ 953 w 1178"/>
                  <a:gd name="T1" fmla="*/ 313 h 2040"/>
                  <a:gd name="T2" fmla="*/ 1012 w 1178"/>
                  <a:gd name="T3" fmla="*/ 268 h 2040"/>
                  <a:gd name="T4" fmla="*/ 1078 w 1178"/>
                  <a:gd name="T5" fmla="*/ 226 h 2040"/>
                  <a:gd name="T6" fmla="*/ 1137 w 1178"/>
                  <a:gd name="T7" fmla="*/ 197 h 2040"/>
                  <a:gd name="T8" fmla="*/ 1174 w 1178"/>
                  <a:gd name="T9" fmla="*/ 176 h 2040"/>
                  <a:gd name="T10" fmla="*/ 1174 w 1178"/>
                  <a:gd name="T11" fmla="*/ 176 h 2040"/>
                  <a:gd name="T12" fmla="*/ 1145 w 1178"/>
                  <a:gd name="T13" fmla="*/ 184 h 2040"/>
                  <a:gd name="T14" fmla="*/ 1100 w 1178"/>
                  <a:gd name="T15" fmla="*/ 201 h 2040"/>
                  <a:gd name="T16" fmla="*/ 1041 w 1178"/>
                  <a:gd name="T17" fmla="*/ 213 h 2040"/>
                  <a:gd name="T18" fmla="*/ 986 w 1178"/>
                  <a:gd name="T19" fmla="*/ 213 h 2040"/>
                  <a:gd name="T20" fmla="*/ 953 w 1178"/>
                  <a:gd name="T21" fmla="*/ 197 h 2040"/>
                  <a:gd name="T22" fmla="*/ 932 w 1178"/>
                  <a:gd name="T23" fmla="*/ 164 h 2040"/>
                  <a:gd name="T24" fmla="*/ 912 w 1178"/>
                  <a:gd name="T25" fmla="*/ 113 h 2040"/>
                  <a:gd name="T26" fmla="*/ 890 w 1178"/>
                  <a:gd name="T27" fmla="*/ 59 h 2040"/>
                  <a:gd name="T28" fmla="*/ 874 w 1178"/>
                  <a:gd name="T29" fmla="*/ 17 h 2040"/>
                  <a:gd name="T30" fmla="*/ 894 w 1178"/>
                  <a:gd name="T31" fmla="*/ 76 h 2040"/>
                  <a:gd name="T32" fmla="*/ 857 w 1178"/>
                  <a:gd name="T33" fmla="*/ 264 h 2040"/>
                  <a:gd name="T34" fmla="*/ 740 w 1178"/>
                  <a:gd name="T35" fmla="*/ 463 h 2040"/>
                  <a:gd name="T36" fmla="*/ 594 w 1178"/>
                  <a:gd name="T37" fmla="*/ 647 h 2040"/>
                  <a:gd name="T38" fmla="*/ 469 w 1178"/>
                  <a:gd name="T39" fmla="*/ 776 h 2040"/>
                  <a:gd name="T40" fmla="*/ 401 w 1178"/>
                  <a:gd name="T41" fmla="*/ 835 h 2040"/>
                  <a:gd name="T42" fmla="*/ 356 w 1178"/>
                  <a:gd name="T43" fmla="*/ 889 h 2040"/>
                  <a:gd name="T44" fmla="*/ 318 w 1178"/>
                  <a:gd name="T45" fmla="*/ 952 h 2040"/>
                  <a:gd name="T46" fmla="*/ 297 w 1178"/>
                  <a:gd name="T47" fmla="*/ 1018 h 2040"/>
                  <a:gd name="T48" fmla="*/ 293 w 1178"/>
                  <a:gd name="T49" fmla="*/ 1085 h 2040"/>
                  <a:gd name="T50" fmla="*/ 301 w 1178"/>
                  <a:gd name="T51" fmla="*/ 1143 h 2040"/>
                  <a:gd name="T52" fmla="*/ 322 w 1178"/>
                  <a:gd name="T53" fmla="*/ 1194 h 2040"/>
                  <a:gd name="T54" fmla="*/ 342 w 1178"/>
                  <a:gd name="T55" fmla="*/ 1239 h 2040"/>
                  <a:gd name="T56" fmla="*/ 368 w 1178"/>
                  <a:gd name="T57" fmla="*/ 1277 h 2040"/>
                  <a:gd name="T58" fmla="*/ 381 w 1178"/>
                  <a:gd name="T59" fmla="*/ 1298 h 2040"/>
                  <a:gd name="T60" fmla="*/ 360 w 1178"/>
                  <a:gd name="T61" fmla="*/ 1307 h 2040"/>
                  <a:gd name="T62" fmla="*/ 309 w 1178"/>
                  <a:gd name="T63" fmla="*/ 1323 h 2040"/>
                  <a:gd name="T64" fmla="*/ 242 w 1178"/>
                  <a:gd name="T65" fmla="*/ 1360 h 2040"/>
                  <a:gd name="T66" fmla="*/ 172 w 1178"/>
                  <a:gd name="T67" fmla="*/ 1432 h 2040"/>
                  <a:gd name="T68" fmla="*/ 109 w 1178"/>
                  <a:gd name="T69" fmla="*/ 1536 h 2040"/>
                  <a:gd name="T70" fmla="*/ 62 w 1178"/>
                  <a:gd name="T71" fmla="*/ 1653 h 2040"/>
                  <a:gd name="T72" fmla="*/ 34 w 1178"/>
                  <a:gd name="T73" fmla="*/ 1761 h 2040"/>
                  <a:gd name="T74" fmla="*/ 13 w 1178"/>
                  <a:gd name="T75" fmla="*/ 1856 h 2040"/>
                  <a:gd name="T76" fmla="*/ 0 w 1178"/>
                  <a:gd name="T77" fmla="*/ 1948 h 2040"/>
                  <a:gd name="T78" fmla="*/ 0 w 1178"/>
                  <a:gd name="T79" fmla="*/ 2040 h 2040"/>
                  <a:gd name="T80" fmla="*/ 9 w 1178"/>
                  <a:gd name="T81" fmla="*/ 2007 h 2040"/>
                  <a:gd name="T82" fmla="*/ 38 w 1178"/>
                  <a:gd name="T83" fmla="*/ 1915 h 2040"/>
                  <a:gd name="T84" fmla="*/ 76 w 1178"/>
                  <a:gd name="T85" fmla="*/ 1803 h 2040"/>
                  <a:gd name="T86" fmla="*/ 121 w 1178"/>
                  <a:gd name="T87" fmla="*/ 1686 h 2040"/>
                  <a:gd name="T88" fmla="*/ 180 w 1178"/>
                  <a:gd name="T89" fmla="*/ 1590 h 2040"/>
                  <a:gd name="T90" fmla="*/ 234 w 1178"/>
                  <a:gd name="T91" fmla="*/ 1519 h 2040"/>
                  <a:gd name="T92" fmla="*/ 293 w 1178"/>
                  <a:gd name="T93" fmla="*/ 1448 h 2040"/>
                  <a:gd name="T94" fmla="*/ 360 w 1178"/>
                  <a:gd name="T95" fmla="*/ 1389 h 2040"/>
                  <a:gd name="T96" fmla="*/ 434 w 1178"/>
                  <a:gd name="T97" fmla="*/ 1348 h 2040"/>
                  <a:gd name="T98" fmla="*/ 518 w 1178"/>
                  <a:gd name="T99" fmla="*/ 1335 h 2040"/>
                  <a:gd name="T100" fmla="*/ 493 w 1178"/>
                  <a:gd name="T101" fmla="*/ 1311 h 2040"/>
                  <a:gd name="T102" fmla="*/ 452 w 1178"/>
                  <a:gd name="T103" fmla="*/ 1243 h 2040"/>
                  <a:gd name="T104" fmla="*/ 414 w 1178"/>
                  <a:gd name="T105" fmla="*/ 1139 h 2040"/>
                  <a:gd name="T106" fmla="*/ 418 w 1178"/>
                  <a:gd name="T107" fmla="*/ 1006 h 2040"/>
                  <a:gd name="T108" fmla="*/ 497 w 1178"/>
                  <a:gd name="T109" fmla="*/ 856 h 2040"/>
                  <a:gd name="T110" fmla="*/ 614 w 1178"/>
                  <a:gd name="T111" fmla="*/ 709 h 2040"/>
                  <a:gd name="T112" fmla="*/ 724 w 1178"/>
                  <a:gd name="T113" fmla="*/ 580 h 2040"/>
                  <a:gd name="T114" fmla="*/ 811 w 1178"/>
                  <a:gd name="T115" fmla="*/ 476 h 2040"/>
                  <a:gd name="T116" fmla="*/ 882 w 1178"/>
                  <a:gd name="T117" fmla="*/ 393 h 2040"/>
                  <a:gd name="T118" fmla="*/ 932 w 1178"/>
                  <a:gd name="T119" fmla="*/ 334 h 20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78" h="2040">
                    <a:moveTo>
                      <a:pt x="932" y="334"/>
                    </a:moveTo>
                    <a:lnTo>
                      <a:pt x="953" y="313"/>
                    </a:lnTo>
                    <a:lnTo>
                      <a:pt x="978" y="289"/>
                    </a:lnTo>
                    <a:lnTo>
                      <a:pt x="1012" y="268"/>
                    </a:lnTo>
                    <a:lnTo>
                      <a:pt x="1045" y="246"/>
                    </a:lnTo>
                    <a:lnTo>
                      <a:pt x="1078" y="226"/>
                    </a:lnTo>
                    <a:lnTo>
                      <a:pt x="1108" y="209"/>
                    </a:lnTo>
                    <a:lnTo>
                      <a:pt x="1137" y="197"/>
                    </a:lnTo>
                    <a:lnTo>
                      <a:pt x="1158" y="184"/>
                    </a:lnTo>
                    <a:lnTo>
                      <a:pt x="1174" y="176"/>
                    </a:lnTo>
                    <a:lnTo>
                      <a:pt x="1178" y="176"/>
                    </a:lnTo>
                    <a:lnTo>
                      <a:pt x="1174" y="176"/>
                    </a:lnTo>
                    <a:lnTo>
                      <a:pt x="1162" y="180"/>
                    </a:lnTo>
                    <a:lnTo>
                      <a:pt x="1145" y="184"/>
                    </a:lnTo>
                    <a:lnTo>
                      <a:pt x="1125" y="193"/>
                    </a:lnTo>
                    <a:lnTo>
                      <a:pt x="1100" y="201"/>
                    </a:lnTo>
                    <a:lnTo>
                      <a:pt x="1070" y="209"/>
                    </a:lnTo>
                    <a:lnTo>
                      <a:pt x="1041" y="213"/>
                    </a:lnTo>
                    <a:lnTo>
                      <a:pt x="1012" y="213"/>
                    </a:lnTo>
                    <a:lnTo>
                      <a:pt x="986" y="213"/>
                    </a:lnTo>
                    <a:lnTo>
                      <a:pt x="966" y="205"/>
                    </a:lnTo>
                    <a:lnTo>
                      <a:pt x="953" y="197"/>
                    </a:lnTo>
                    <a:lnTo>
                      <a:pt x="941" y="180"/>
                    </a:lnTo>
                    <a:lnTo>
                      <a:pt x="932" y="164"/>
                    </a:lnTo>
                    <a:lnTo>
                      <a:pt x="920" y="138"/>
                    </a:lnTo>
                    <a:lnTo>
                      <a:pt x="912" y="113"/>
                    </a:lnTo>
                    <a:lnTo>
                      <a:pt x="903" y="84"/>
                    </a:lnTo>
                    <a:lnTo>
                      <a:pt x="890" y="59"/>
                    </a:lnTo>
                    <a:lnTo>
                      <a:pt x="882" y="34"/>
                    </a:lnTo>
                    <a:lnTo>
                      <a:pt x="874" y="17"/>
                    </a:lnTo>
                    <a:lnTo>
                      <a:pt x="865" y="0"/>
                    </a:lnTo>
                    <a:lnTo>
                      <a:pt x="894" y="76"/>
                    </a:lnTo>
                    <a:lnTo>
                      <a:pt x="886" y="168"/>
                    </a:lnTo>
                    <a:lnTo>
                      <a:pt x="857" y="264"/>
                    </a:lnTo>
                    <a:lnTo>
                      <a:pt x="802" y="363"/>
                    </a:lnTo>
                    <a:lnTo>
                      <a:pt x="740" y="463"/>
                    </a:lnTo>
                    <a:lnTo>
                      <a:pt x="665" y="559"/>
                    </a:lnTo>
                    <a:lnTo>
                      <a:pt x="594" y="647"/>
                    </a:lnTo>
                    <a:lnTo>
                      <a:pt x="522" y="719"/>
                    </a:lnTo>
                    <a:lnTo>
                      <a:pt x="469" y="776"/>
                    </a:lnTo>
                    <a:lnTo>
                      <a:pt x="426" y="809"/>
                    </a:lnTo>
                    <a:lnTo>
                      <a:pt x="401" y="835"/>
                    </a:lnTo>
                    <a:lnTo>
                      <a:pt x="377" y="860"/>
                    </a:lnTo>
                    <a:lnTo>
                      <a:pt x="356" y="889"/>
                    </a:lnTo>
                    <a:lnTo>
                      <a:pt x="334" y="918"/>
                    </a:lnTo>
                    <a:lnTo>
                      <a:pt x="318" y="952"/>
                    </a:lnTo>
                    <a:lnTo>
                      <a:pt x="305" y="981"/>
                    </a:lnTo>
                    <a:lnTo>
                      <a:pt x="297" y="1018"/>
                    </a:lnTo>
                    <a:lnTo>
                      <a:pt x="293" y="1051"/>
                    </a:lnTo>
                    <a:lnTo>
                      <a:pt x="293" y="1085"/>
                    </a:lnTo>
                    <a:lnTo>
                      <a:pt x="297" y="1123"/>
                    </a:lnTo>
                    <a:lnTo>
                      <a:pt x="301" y="1143"/>
                    </a:lnTo>
                    <a:lnTo>
                      <a:pt x="309" y="1168"/>
                    </a:lnTo>
                    <a:lnTo>
                      <a:pt x="322" y="1194"/>
                    </a:lnTo>
                    <a:lnTo>
                      <a:pt x="334" y="1219"/>
                    </a:lnTo>
                    <a:lnTo>
                      <a:pt x="342" y="1239"/>
                    </a:lnTo>
                    <a:lnTo>
                      <a:pt x="356" y="1260"/>
                    </a:lnTo>
                    <a:lnTo>
                      <a:pt x="368" y="1277"/>
                    </a:lnTo>
                    <a:lnTo>
                      <a:pt x="372" y="1290"/>
                    </a:lnTo>
                    <a:lnTo>
                      <a:pt x="381" y="1298"/>
                    </a:lnTo>
                    <a:lnTo>
                      <a:pt x="377" y="1302"/>
                    </a:lnTo>
                    <a:lnTo>
                      <a:pt x="360" y="1307"/>
                    </a:lnTo>
                    <a:lnTo>
                      <a:pt x="338" y="1311"/>
                    </a:lnTo>
                    <a:lnTo>
                      <a:pt x="309" y="1323"/>
                    </a:lnTo>
                    <a:lnTo>
                      <a:pt x="276" y="1340"/>
                    </a:lnTo>
                    <a:lnTo>
                      <a:pt x="242" y="1360"/>
                    </a:lnTo>
                    <a:lnTo>
                      <a:pt x="205" y="1393"/>
                    </a:lnTo>
                    <a:lnTo>
                      <a:pt x="172" y="1432"/>
                    </a:lnTo>
                    <a:lnTo>
                      <a:pt x="138" y="1477"/>
                    </a:lnTo>
                    <a:lnTo>
                      <a:pt x="109" y="1536"/>
                    </a:lnTo>
                    <a:lnTo>
                      <a:pt x="84" y="1594"/>
                    </a:lnTo>
                    <a:lnTo>
                      <a:pt x="62" y="1653"/>
                    </a:lnTo>
                    <a:lnTo>
                      <a:pt x="46" y="1706"/>
                    </a:lnTo>
                    <a:lnTo>
                      <a:pt x="34" y="1761"/>
                    </a:lnTo>
                    <a:lnTo>
                      <a:pt x="21" y="1811"/>
                    </a:lnTo>
                    <a:lnTo>
                      <a:pt x="13" y="1856"/>
                    </a:lnTo>
                    <a:lnTo>
                      <a:pt x="5" y="1903"/>
                    </a:lnTo>
                    <a:lnTo>
                      <a:pt x="0" y="1948"/>
                    </a:lnTo>
                    <a:lnTo>
                      <a:pt x="0" y="1995"/>
                    </a:lnTo>
                    <a:lnTo>
                      <a:pt x="0" y="2040"/>
                    </a:lnTo>
                    <a:lnTo>
                      <a:pt x="5" y="2032"/>
                    </a:lnTo>
                    <a:lnTo>
                      <a:pt x="9" y="2007"/>
                    </a:lnTo>
                    <a:lnTo>
                      <a:pt x="21" y="1965"/>
                    </a:lnTo>
                    <a:lnTo>
                      <a:pt x="38" y="1915"/>
                    </a:lnTo>
                    <a:lnTo>
                      <a:pt x="54" y="1861"/>
                    </a:lnTo>
                    <a:lnTo>
                      <a:pt x="76" y="1803"/>
                    </a:lnTo>
                    <a:lnTo>
                      <a:pt x="97" y="1740"/>
                    </a:lnTo>
                    <a:lnTo>
                      <a:pt x="121" y="1686"/>
                    </a:lnTo>
                    <a:lnTo>
                      <a:pt x="150" y="1632"/>
                    </a:lnTo>
                    <a:lnTo>
                      <a:pt x="180" y="1590"/>
                    </a:lnTo>
                    <a:lnTo>
                      <a:pt x="205" y="1557"/>
                    </a:lnTo>
                    <a:lnTo>
                      <a:pt x="234" y="1519"/>
                    </a:lnTo>
                    <a:lnTo>
                      <a:pt x="264" y="1481"/>
                    </a:lnTo>
                    <a:lnTo>
                      <a:pt x="293" y="1448"/>
                    </a:lnTo>
                    <a:lnTo>
                      <a:pt x="326" y="1419"/>
                    </a:lnTo>
                    <a:lnTo>
                      <a:pt x="360" y="1389"/>
                    </a:lnTo>
                    <a:lnTo>
                      <a:pt x="393" y="1364"/>
                    </a:lnTo>
                    <a:lnTo>
                      <a:pt x="434" y="1348"/>
                    </a:lnTo>
                    <a:lnTo>
                      <a:pt x="473" y="1340"/>
                    </a:lnTo>
                    <a:lnTo>
                      <a:pt x="518" y="1335"/>
                    </a:lnTo>
                    <a:lnTo>
                      <a:pt x="510" y="1331"/>
                    </a:lnTo>
                    <a:lnTo>
                      <a:pt x="493" y="1311"/>
                    </a:lnTo>
                    <a:lnTo>
                      <a:pt x="473" y="1281"/>
                    </a:lnTo>
                    <a:lnTo>
                      <a:pt x="452" y="1243"/>
                    </a:lnTo>
                    <a:lnTo>
                      <a:pt x="430" y="1194"/>
                    </a:lnTo>
                    <a:lnTo>
                      <a:pt x="414" y="1139"/>
                    </a:lnTo>
                    <a:lnTo>
                      <a:pt x="410" y="1077"/>
                    </a:lnTo>
                    <a:lnTo>
                      <a:pt x="418" y="1006"/>
                    </a:lnTo>
                    <a:lnTo>
                      <a:pt x="448" y="935"/>
                    </a:lnTo>
                    <a:lnTo>
                      <a:pt x="497" y="856"/>
                    </a:lnTo>
                    <a:lnTo>
                      <a:pt x="556" y="781"/>
                    </a:lnTo>
                    <a:lnTo>
                      <a:pt x="614" y="709"/>
                    </a:lnTo>
                    <a:lnTo>
                      <a:pt x="669" y="643"/>
                    </a:lnTo>
                    <a:lnTo>
                      <a:pt x="724" y="580"/>
                    </a:lnTo>
                    <a:lnTo>
                      <a:pt x="769" y="526"/>
                    </a:lnTo>
                    <a:lnTo>
                      <a:pt x="811" y="476"/>
                    </a:lnTo>
                    <a:lnTo>
                      <a:pt x="849" y="430"/>
                    </a:lnTo>
                    <a:lnTo>
                      <a:pt x="882" y="393"/>
                    </a:lnTo>
                    <a:lnTo>
                      <a:pt x="907" y="359"/>
                    </a:lnTo>
                    <a:lnTo>
                      <a:pt x="932" y="334"/>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84" name="Freeform 112"/>
              <p:cNvSpPr>
                <a:spLocks/>
              </p:cNvSpPr>
              <p:nvPr/>
            </p:nvSpPr>
            <p:spPr bwMode="auto">
              <a:xfrm>
                <a:off x="1791" y="1848"/>
                <a:ext cx="37" cy="64"/>
              </a:xfrm>
              <a:custGeom>
                <a:avLst/>
                <a:gdLst>
                  <a:gd name="T0" fmla="*/ 953 w 1178"/>
                  <a:gd name="T1" fmla="*/ 313 h 2040"/>
                  <a:gd name="T2" fmla="*/ 1012 w 1178"/>
                  <a:gd name="T3" fmla="*/ 268 h 2040"/>
                  <a:gd name="T4" fmla="*/ 1078 w 1178"/>
                  <a:gd name="T5" fmla="*/ 226 h 2040"/>
                  <a:gd name="T6" fmla="*/ 1137 w 1178"/>
                  <a:gd name="T7" fmla="*/ 197 h 2040"/>
                  <a:gd name="T8" fmla="*/ 1174 w 1178"/>
                  <a:gd name="T9" fmla="*/ 176 h 2040"/>
                  <a:gd name="T10" fmla="*/ 1174 w 1178"/>
                  <a:gd name="T11" fmla="*/ 176 h 2040"/>
                  <a:gd name="T12" fmla="*/ 1145 w 1178"/>
                  <a:gd name="T13" fmla="*/ 184 h 2040"/>
                  <a:gd name="T14" fmla="*/ 1100 w 1178"/>
                  <a:gd name="T15" fmla="*/ 201 h 2040"/>
                  <a:gd name="T16" fmla="*/ 1041 w 1178"/>
                  <a:gd name="T17" fmla="*/ 213 h 2040"/>
                  <a:gd name="T18" fmla="*/ 986 w 1178"/>
                  <a:gd name="T19" fmla="*/ 213 h 2040"/>
                  <a:gd name="T20" fmla="*/ 953 w 1178"/>
                  <a:gd name="T21" fmla="*/ 197 h 2040"/>
                  <a:gd name="T22" fmla="*/ 932 w 1178"/>
                  <a:gd name="T23" fmla="*/ 164 h 2040"/>
                  <a:gd name="T24" fmla="*/ 912 w 1178"/>
                  <a:gd name="T25" fmla="*/ 113 h 2040"/>
                  <a:gd name="T26" fmla="*/ 890 w 1178"/>
                  <a:gd name="T27" fmla="*/ 59 h 2040"/>
                  <a:gd name="T28" fmla="*/ 874 w 1178"/>
                  <a:gd name="T29" fmla="*/ 17 h 2040"/>
                  <a:gd name="T30" fmla="*/ 894 w 1178"/>
                  <a:gd name="T31" fmla="*/ 76 h 2040"/>
                  <a:gd name="T32" fmla="*/ 857 w 1178"/>
                  <a:gd name="T33" fmla="*/ 264 h 2040"/>
                  <a:gd name="T34" fmla="*/ 740 w 1178"/>
                  <a:gd name="T35" fmla="*/ 463 h 2040"/>
                  <a:gd name="T36" fmla="*/ 594 w 1178"/>
                  <a:gd name="T37" fmla="*/ 647 h 2040"/>
                  <a:gd name="T38" fmla="*/ 469 w 1178"/>
                  <a:gd name="T39" fmla="*/ 776 h 2040"/>
                  <a:gd name="T40" fmla="*/ 401 w 1178"/>
                  <a:gd name="T41" fmla="*/ 835 h 2040"/>
                  <a:gd name="T42" fmla="*/ 356 w 1178"/>
                  <a:gd name="T43" fmla="*/ 889 h 2040"/>
                  <a:gd name="T44" fmla="*/ 318 w 1178"/>
                  <a:gd name="T45" fmla="*/ 952 h 2040"/>
                  <a:gd name="T46" fmla="*/ 297 w 1178"/>
                  <a:gd name="T47" fmla="*/ 1018 h 2040"/>
                  <a:gd name="T48" fmla="*/ 293 w 1178"/>
                  <a:gd name="T49" fmla="*/ 1085 h 2040"/>
                  <a:gd name="T50" fmla="*/ 301 w 1178"/>
                  <a:gd name="T51" fmla="*/ 1143 h 2040"/>
                  <a:gd name="T52" fmla="*/ 322 w 1178"/>
                  <a:gd name="T53" fmla="*/ 1194 h 2040"/>
                  <a:gd name="T54" fmla="*/ 342 w 1178"/>
                  <a:gd name="T55" fmla="*/ 1239 h 2040"/>
                  <a:gd name="T56" fmla="*/ 368 w 1178"/>
                  <a:gd name="T57" fmla="*/ 1277 h 2040"/>
                  <a:gd name="T58" fmla="*/ 381 w 1178"/>
                  <a:gd name="T59" fmla="*/ 1298 h 2040"/>
                  <a:gd name="T60" fmla="*/ 360 w 1178"/>
                  <a:gd name="T61" fmla="*/ 1307 h 2040"/>
                  <a:gd name="T62" fmla="*/ 309 w 1178"/>
                  <a:gd name="T63" fmla="*/ 1323 h 2040"/>
                  <a:gd name="T64" fmla="*/ 242 w 1178"/>
                  <a:gd name="T65" fmla="*/ 1360 h 2040"/>
                  <a:gd name="T66" fmla="*/ 172 w 1178"/>
                  <a:gd name="T67" fmla="*/ 1432 h 2040"/>
                  <a:gd name="T68" fmla="*/ 109 w 1178"/>
                  <a:gd name="T69" fmla="*/ 1536 h 2040"/>
                  <a:gd name="T70" fmla="*/ 62 w 1178"/>
                  <a:gd name="T71" fmla="*/ 1653 h 2040"/>
                  <a:gd name="T72" fmla="*/ 34 w 1178"/>
                  <a:gd name="T73" fmla="*/ 1761 h 2040"/>
                  <a:gd name="T74" fmla="*/ 13 w 1178"/>
                  <a:gd name="T75" fmla="*/ 1856 h 2040"/>
                  <a:gd name="T76" fmla="*/ 0 w 1178"/>
                  <a:gd name="T77" fmla="*/ 1948 h 2040"/>
                  <a:gd name="T78" fmla="*/ 0 w 1178"/>
                  <a:gd name="T79" fmla="*/ 2040 h 2040"/>
                  <a:gd name="T80" fmla="*/ 9 w 1178"/>
                  <a:gd name="T81" fmla="*/ 2007 h 2040"/>
                  <a:gd name="T82" fmla="*/ 38 w 1178"/>
                  <a:gd name="T83" fmla="*/ 1915 h 2040"/>
                  <a:gd name="T84" fmla="*/ 76 w 1178"/>
                  <a:gd name="T85" fmla="*/ 1803 h 2040"/>
                  <a:gd name="T86" fmla="*/ 121 w 1178"/>
                  <a:gd name="T87" fmla="*/ 1686 h 2040"/>
                  <a:gd name="T88" fmla="*/ 180 w 1178"/>
                  <a:gd name="T89" fmla="*/ 1590 h 2040"/>
                  <a:gd name="T90" fmla="*/ 234 w 1178"/>
                  <a:gd name="T91" fmla="*/ 1519 h 2040"/>
                  <a:gd name="T92" fmla="*/ 293 w 1178"/>
                  <a:gd name="T93" fmla="*/ 1448 h 2040"/>
                  <a:gd name="T94" fmla="*/ 360 w 1178"/>
                  <a:gd name="T95" fmla="*/ 1389 h 2040"/>
                  <a:gd name="T96" fmla="*/ 434 w 1178"/>
                  <a:gd name="T97" fmla="*/ 1348 h 2040"/>
                  <a:gd name="T98" fmla="*/ 518 w 1178"/>
                  <a:gd name="T99" fmla="*/ 1335 h 2040"/>
                  <a:gd name="T100" fmla="*/ 493 w 1178"/>
                  <a:gd name="T101" fmla="*/ 1311 h 2040"/>
                  <a:gd name="T102" fmla="*/ 452 w 1178"/>
                  <a:gd name="T103" fmla="*/ 1243 h 2040"/>
                  <a:gd name="T104" fmla="*/ 414 w 1178"/>
                  <a:gd name="T105" fmla="*/ 1139 h 2040"/>
                  <a:gd name="T106" fmla="*/ 418 w 1178"/>
                  <a:gd name="T107" fmla="*/ 1006 h 2040"/>
                  <a:gd name="T108" fmla="*/ 497 w 1178"/>
                  <a:gd name="T109" fmla="*/ 856 h 2040"/>
                  <a:gd name="T110" fmla="*/ 614 w 1178"/>
                  <a:gd name="T111" fmla="*/ 709 h 2040"/>
                  <a:gd name="T112" fmla="*/ 724 w 1178"/>
                  <a:gd name="T113" fmla="*/ 580 h 2040"/>
                  <a:gd name="T114" fmla="*/ 811 w 1178"/>
                  <a:gd name="T115" fmla="*/ 476 h 2040"/>
                  <a:gd name="T116" fmla="*/ 882 w 1178"/>
                  <a:gd name="T117" fmla="*/ 393 h 2040"/>
                  <a:gd name="T118" fmla="*/ 932 w 1178"/>
                  <a:gd name="T119" fmla="*/ 334 h 20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78" h="2040">
                    <a:moveTo>
                      <a:pt x="932" y="334"/>
                    </a:moveTo>
                    <a:lnTo>
                      <a:pt x="953" y="313"/>
                    </a:lnTo>
                    <a:lnTo>
                      <a:pt x="978" y="289"/>
                    </a:lnTo>
                    <a:lnTo>
                      <a:pt x="1012" y="268"/>
                    </a:lnTo>
                    <a:lnTo>
                      <a:pt x="1045" y="246"/>
                    </a:lnTo>
                    <a:lnTo>
                      <a:pt x="1078" y="226"/>
                    </a:lnTo>
                    <a:lnTo>
                      <a:pt x="1108" y="209"/>
                    </a:lnTo>
                    <a:lnTo>
                      <a:pt x="1137" y="197"/>
                    </a:lnTo>
                    <a:lnTo>
                      <a:pt x="1158" y="184"/>
                    </a:lnTo>
                    <a:lnTo>
                      <a:pt x="1174" y="176"/>
                    </a:lnTo>
                    <a:lnTo>
                      <a:pt x="1178" y="176"/>
                    </a:lnTo>
                    <a:lnTo>
                      <a:pt x="1174" y="176"/>
                    </a:lnTo>
                    <a:lnTo>
                      <a:pt x="1162" y="180"/>
                    </a:lnTo>
                    <a:lnTo>
                      <a:pt x="1145" y="184"/>
                    </a:lnTo>
                    <a:lnTo>
                      <a:pt x="1125" y="193"/>
                    </a:lnTo>
                    <a:lnTo>
                      <a:pt x="1100" y="201"/>
                    </a:lnTo>
                    <a:lnTo>
                      <a:pt x="1070" y="209"/>
                    </a:lnTo>
                    <a:lnTo>
                      <a:pt x="1041" y="213"/>
                    </a:lnTo>
                    <a:lnTo>
                      <a:pt x="1012" y="213"/>
                    </a:lnTo>
                    <a:lnTo>
                      <a:pt x="986" y="213"/>
                    </a:lnTo>
                    <a:lnTo>
                      <a:pt x="966" y="205"/>
                    </a:lnTo>
                    <a:lnTo>
                      <a:pt x="953" y="197"/>
                    </a:lnTo>
                    <a:lnTo>
                      <a:pt x="941" y="180"/>
                    </a:lnTo>
                    <a:lnTo>
                      <a:pt x="932" y="164"/>
                    </a:lnTo>
                    <a:lnTo>
                      <a:pt x="920" y="138"/>
                    </a:lnTo>
                    <a:lnTo>
                      <a:pt x="912" y="113"/>
                    </a:lnTo>
                    <a:lnTo>
                      <a:pt x="903" y="84"/>
                    </a:lnTo>
                    <a:lnTo>
                      <a:pt x="890" y="59"/>
                    </a:lnTo>
                    <a:lnTo>
                      <a:pt x="882" y="34"/>
                    </a:lnTo>
                    <a:lnTo>
                      <a:pt x="874" y="17"/>
                    </a:lnTo>
                    <a:lnTo>
                      <a:pt x="865" y="0"/>
                    </a:lnTo>
                    <a:lnTo>
                      <a:pt x="894" y="76"/>
                    </a:lnTo>
                    <a:lnTo>
                      <a:pt x="886" y="168"/>
                    </a:lnTo>
                    <a:lnTo>
                      <a:pt x="857" y="264"/>
                    </a:lnTo>
                    <a:lnTo>
                      <a:pt x="802" y="363"/>
                    </a:lnTo>
                    <a:lnTo>
                      <a:pt x="740" y="463"/>
                    </a:lnTo>
                    <a:lnTo>
                      <a:pt x="665" y="559"/>
                    </a:lnTo>
                    <a:lnTo>
                      <a:pt x="594" y="647"/>
                    </a:lnTo>
                    <a:lnTo>
                      <a:pt x="522" y="719"/>
                    </a:lnTo>
                    <a:lnTo>
                      <a:pt x="469" y="776"/>
                    </a:lnTo>
                    <a:lnTo>
                      <a:pt x="426" y="809"/>
                    </a:lnTo>
                    <a:lnTo>
                      <a:pt x="401" y="835"/>
                    </a:lnTo>
                    <a:lnTo>
                      <a:pt x="377" y="860"/>
                    </a:lnTo>
                    <a:lnTo>
                      <a:pt x="356" y="889"/>
                    </a:lnTo>
                    <a:lnTo>
                      <a:pt x="334" y="918"/>
                    </a:lnTo>
                    <a:lnTo>
                      <a:pt x="318" y="952"/>
                    </a:lnTo>
                    <a:lnTo>
                      <a:pt x="305" y="981"/>
                    </a:lnTo>
                    <a:lnTo>
                      <a:pt x="297" y="1018"/>
                    </a:lnTo>
                    <a:lnTo>
                      <a:pt x="293" y="1051"/>
                    </a:lnTo>
                    <a:lnTo>
                      <a:pt x="293" y="1085"/>
                    </a:lnTo>
                    <a:lnTo>
                      <a:pt x="297" y="1123"/>
                    </a:lnTo>
                    <a:lnTo>
                      <a:pt x="301" y="1143"/>
                    </a:lnTo>
                    <a:lnTo>
                      <a:pt x="309" y="1168"/>
                    </a:lnTo>
                    <a:lnTo>
                      <a:pt x="322" y="1194"/>
                    </a:lnTo>
                    <a:lnTo>
                      <a:pt x="334" y="1219"/>
                    </a:lnTo>
                    <a:lnTo>
                      <a:pt x="342" y="1239"/>
                    </a:lnTo>
                    <a:lnTo>
                      <a:pt x="356" y="1260"/>
                    </a:lnTo>
                    <a:lnTo>
                      <a:pt x="368" y="1277"/>
                    </a:lnTo>
                    <a:lnTo>
                      <a:pt x="372" y="1290"/>
                    </a:lnTo>
                    <a:lnTo>
                      <a:pt x="381" y="1298"/>
                    </a:lnTo>
                    <a:lnTo>
                      <a:pt x="377" y="1302"/>
                    </a:lnTo>
                    <a:lnTo>
                      <a:pt x="360" y="1307"/>
                    </a:lnTo>
                    <a:lnTo>
                      <a:pt x="338" y="1311"/>
                    </a:lnTo>
                    <a:lnTo>
                      <a:pt x="309" y="1323"/>
                    </a:lnTo>
                    <a:lnTo>
                      <a:pt x="276" y="1340"/>
                    </a:lnTo>
                    <a:lnTo>
                      <a:pt x="242" y="1360"/>
                    </a:lnTo>
                    <a:lnTo>
                      <a:pt x="205" y="1393"/>
                    </a:lnTo>
                    <a:lnTo>
                      <a:pt x="172" y="1432"/>
                    </a:lnTo>
                    <a:lnTo>
                      <a:pt x="138" y="1477"/>
                    </a:lnTo>
                    <a:lnTo>
                      <a:pt x="109" y="1536"/>
                    </a:lnTo>
                    <a:lnTo>
                      <a:pt x="84" y="1594"/>
                    </a:lnTo>
                    <a:lnTo>
                      <a:pt x="62" y="1653"/>
                    </a:lnTo>
                    <a:lnTo>
                      <a:pt x="46" y="1706"/>
                    </a:lnTo>
                    <a:lnTo>
                      <a:pt x="34" y="1761"/>
                    </a:lnTo>
                    <a:lnTo>
                      <a:pt x="21" y="1811"/>
                    </a:lnTo>
                    <a:lnTo>
                      <a:pt x="13" y="1856"/>
                    </a:lnTo>
                    <a:lnTo>
                      <a:pt x="5" y="1903"/>
                    </a:lnTo>
                    <a:lnTo>
                      <a:pt x="0" y="1948"/>
                    </a:lnTo>
                    <a:lnTo>
                      <a:pt x="0" y="1995"/>
                    </a:lnTo>
                    <a:lnTo>
                      <a:pt x="0" y="2040"/>
                    </a:lnTo>
                    <a:lnTo>
                      <a:pt x="5" y="2032"/>
                    </a:lnTo>
                    <a:lnTo>
                      <a:pt x="9" y="2007"/>
                    </a:lnTo>
                    <a:lnTo>
                      <a:pt x="21" y="1965"/>
                    </a:lnTo>
                    <a:lnTo>
                      <a:pt x="38" y="1915"/>
                    </a:lnTo>
                    <a:lnTo>
                      <a:pt x="54" y="1861"/>
                    </a:lnTo>
                    <a:lnTo>
                      <a:pt x="76" y="1803"/>
                    </a:lnTo>
                    <a:lnTo>
                      <a:pt x="97" y="1740"/>
                    </a:lnTo>
                    <a:lnTo>
                      <a:pt x="121" y="1686"/>
                    </a:lnTo>
                    <a:lnTo>
                      <a:pt x="150" y="1632"/>
                    </a:lnTo>
                    <a:lnTo>
                      <a:pt x="180" y="1590"/>
                    </a:lnTo>
                    <a:lnTo>
                      <a:pt x="205" y="1557"/>
                    </a:lnTo>
                    <a:lnTo>
                      <a:pt x="234" y="1519"/>
                    </a:lnTo>
                    <a:lnTo>
                      <a:pt x="264" y="1481"/>
                    </a:lnTo>
                    <a:lnTo>
                      <a:pt x="293" y="1448"/>
                    </a:lnTo>
                    <a:lnTo>
                      <a:pt x="326" y="1419"/>
                    </a:lnTo>
                    <a:lnTo>
                      <a:pt x="360" y="1389"/>
                    </a:lnTo>
                    <a:lnTo>
                      <a:pt x="393" y="1364"/>
                    </a:lnTo>
                    <a:lnTo>
                      <a:pt x="434" y="1348"/>
                    </a:lnTo>
                    <a:lnTo>
                      <a:pt x="473" y="1340"/>
                    </a:lnTo>
                    <a:lnTo>
                      <a:pt x="518" y="1335"/>
                    </a:lnTo>
                    <a:lnTo>
                      <a:pt x="510" y="1331"/>
                    </a:lnTo>
                    <a:lnTo>
                      <a:pt x="493" y="1311"/>
                    </a:lnTo>
                    <a:lnTo>
                      <a:pt x="473" y="1281"/>
                    </a:lnTo>
                    <a:lnTo>
                      <a:pt x="452" y="1243"/>
                    </a:lnTo>
                    <a:lnTo>
                      <a:pt x="430" y="1194"/>
                    </a:lnTo>
                    <a:lnTo>
                      <a:pt x="414" y="1139"/>
                    </a:lnTo>
                    <a:lnTo>
                      <a:pt x="410" y="1077"/>
                    </a:lnTo>
                    <a:lnTo>
                      <a:pt x="418" y="1006"/>
                    </a:lnTo>
                    <a:lnTo>
                      <a:pt x="448" y="935"/>
                    </a:lnTo>
                    <a:lnTo>
                      <a:pt x="497" y="856"/>
                    </a:lnTo>
                    <a:lnTo>
                      <a:pt x="556" y="781"/>
                    </a:lnTo>
                    <a:lnTo>
                      <a:pt x="614" y="709"/>
                    </a:lnTo>
                    <a:lnTo>
                      <a:pt x="669" y="643"/>
                    </a:lnTo>
                    <a:lnTo>
                      <a:pt x="724" y="580"/>
                    </a:lnTo>
                    <a:lnTo>
                      <a:pt x="769" y="526"/>
                    </a:lnTo>
                    <a:lnTo>
                      <a:pt x="811" y="476"/>
                    </a:lnTo>
                    <a:lnTo>
                      <a:pt x="849" y="430"/>
                    </a:lnTo>
                    <a:lnTo>
                      <a:pt x="882" y="393"/>
                    </a:lnTo>
                    <a:lnTo>
                      <a:pt x="907" y="359"/>
                    </a:lnTo>
                    <a:lnTo>
                      <a:pt x="932" y="334"/>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85" name="Freeform 113"/>
              <p:cNvSpPr>
                <a:spLocks/>
              </p:cNvSpPr>
              <p:nvPr/>
            </p:nvSpPr>
            <p:spPr bwMode="auto">
              <a:xfrm>
                <a:off x="1828" y="1879"/>
                <a:ext cx="14" cy="23"/>
              </a:xfrm>
              <a:custGeom>
                <a:avLst/>
                <a:gdLst>
                  <a:gd name="T0" fmla="*/ 155 w 456"/>
                  <a:gd name="T1" fmla="*/ 416 h 730"/>
                  <a:gd name="T2" fmla="*/ 122 w 456"/>
                  <a:gd name="T3" fmla="*/ 359 h 730"/>
                  <a:gd name="T4" fmla="*/ 97 w 456"/>
                  <a:gd name="T5" fmla="*/ 304 h 730"/>
                  <a:gd name="T6" fmla="*/ 76 w 456"/>
                  <a:gd name="T7" fmla="*/ 246 h 730"/>
                  <a:gd name="T8" fmla="*/ 59 w 456"/>
                  <a:gd name="T9" fmla="*/ 191 h 730"/>
                  <a:gd name="T10" fmla="*/ 47 w 456"/>
                  <a:gd name="T11" fmla="*/ 142 h 730"/>
                  <a:gd name="T12" fmla="*/ 34 w 456"/>
                  <a:gd name="T13" fmla="*/ 96 h 730"/>
                  <a:gd name="T14" fmla="*/ 26 w 456"/>
                  <a:gd name="T15" fmla="*/ 58 h 730"/>
                  <a:gd name="T16" fmla="*/ 22 w 456"/>
                  <a:gd name="T17" fmla="*/ 25 h 730"/>
                  <a:gd name="T18" fmla="*/ 18 w 456"/>
                  <a:gd name="T19" fmla="*/ 8 h 730"/>
                  <a:gd name="T20" fmla="*/ 18 w 456"/>
                  <a:gd name="T21" fmla="*/ 0 h 730"/>
                  <a:gd name="T22" fmla="*/ 13 w 456"/>
                  <a:gd name="T23" fmla="*/ 70 h 730"/>
                  <a:gd name="T24" fmla="*/ 5 w 456"/>
                  <a:gd name="T25" fmla="*/ 142 h 730"/>
                  <a:gd name="T26" fmla="*/ 0 w 456"/>
                  <a:gd name="T27" fmla="*/ 217 h 730"/>
                  <a:gd name="T28" fmla="*/ 0 w 456"/>
                  <a:gd name="T29" fmla="*/ 296 h 730"/>
                  <a:gd name="T30" fmla="*/ 18 w 456"/>
                  <a:gd name="T31" fmla="*/ 375 h 730"/>
                  <a:gd name="T32" fmla="*/ 47 w 456"/>
                  <a:gd name="T33" fmla="*/ 455 h 730"/>
                  <a:gd name="T34" fmla="*/ 105 w 456"/>
                  <a:gd name="T35" fmla="*/ 529 h 730"/>
                  <a:gd name="T36" fmla="*/ 184 w 456"/>
                  <a:gd name="T37" fmla="*/ 600 h 730"/>
                  <a:gd name="T38" fmla="*/ 302 w 456"/>
                  <a:gd name="T39" fmla="*/ 672 h 730"/>
                  <a:gd name="T40" fmla="*/ 456 w 456"/>
                  <a:gd name="T41" fmla="*/ 730 h 730"/>
                  <a:gd name="T42" fmla="*/ 452 w 456"/>
                  <a:gd name="T43" fmla="*/ 725 h 730"/>
                  <a:gd name="T44" fmla="*/ 435 w 456"/>
                  <a:gd name="T45" fmla="*/ 717 h 730"/>
                  <a:gd name="T46" fmla="*/ 415 w 456"/>
                  <a:gd name="T47" fmla="*/ 697 h 730"/>
                  <a:gd name="T48" fmla="*/ 381 w 456"/>
                  <a:gd name="T49" fmla="*/ 672 h 730"/>
                  <a:gd name="T50" fmla="*/ 348 w 456"/>
                  <a:gd name="T51" fmla="*/ 642 h 730"/>
                  <a:gd name="T52" fmla="*/ 306 w 456"/>
                  <a:gd name="T53" fmla="*/ 605 h 730"/>
                  <a:gd name="T54" fmla="*/ 268 w 456"/>
                  <a:gd name="T55" fmla="*/ 563 h 730"/>
                  <a:gd name="T56" fmla="*/ 227 w 456"/>
                  <a:gd name="T57" fmla="*/ 517 h 730"/>
                  <a:gd name="T58" fmla="*/ 188 w 456"/>
                  <a:gd name="T59" fmla="*/ 467 h 730"/>
                  <a:gd name="T60" fmla="*/ 155 w 456"/>
                  <a:gd name="T61" fmla="*/ 416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6" h="730">
                    <a:moveTo>
                      <a:pt x="155" y="416"/>
                    </a:moveTo>
                    <a:lnTo>
                      <a:pt x="122" y="359"/>
                    </a:lnTo>
                    <a:lnTo>
                      <a:pt x="97" y="304"/>
                    </a:lnTo>
                    <a:lnTo>
                      <a:pt x="76" y="246"/>
                    </a:lnTo>
                    <a:lnTo>
                      <a:pt x="59" y="191"/>
                    </a:lnTo>
                    <a:lnTo>
                      <a:pt x="47" y="142"/>
                    </a:lnTo>
                    <a:lnTo>
                      <a:pt x="34" y="96"/>
                    </a:lnTo>
                    <a:lnTo>
                      <a:pt x="26" y="58"/>
                    </a:lnTo>
                    <a:lnTo>
                      <a:pt x="22" y="25"/>
                    </a:lnTo>
                    <a:lnTo>
                      <a:pt x="18" y="8"/>
                    </a:lnTo>
                    <a:lnTo>
                      <a:pt x="18" y="0"/>
                    </a:lnTo>
                    <a:lnTo>
                      <a:pt x="13" y="70"/>
                    </a:lnTo>
                    <a:lnTo>
                      <a:pt x="5" y="142"/>
                    </a:lnTo>
                    <a:lnTo>
                      <a:pt x="0" y="217"/>
                    </a:lnTo>
                    <a:lnTo>
                      <a:pt x="0" y="296"/>
                    </a:lnTo>
                    <a:lnTo>
                      <a:pt x="18" y="375"/>
                    </a:lnTo>
                    <a:lnTo>
                      <a:pt x="47" y="455"/>
                    </a:lnTo>
                    <a:lnTo>
                      <a:pt x="105" y="529"/>
                    </a:lnTo>
                    <a:lnTo>
                      <a:pt x="184" y="600"/>
                    </a:lnTo>
                    <a:lnTo>
                      <a:pt x="302" y="672"/>
                    </a:lnTo>
                    <a:lnTo>
                      <a:pt x="456" y="730"/>
                    </a:lnTo>
                    <a:lnTo>
                      <a:pt x="452" y="725"/>
                    </a:lnTo>
                    <a:lnTo>
                      <a:pt x="435" y="717"/>
                    </a:lnTo>
                    <a:lnTo>
                      <a:pt x="415" y="697"/>
                    </a:lnTo>
                    <a:lnTo>
                      <a:pt x="381" y="672"/>
                    </a:lnTo>
                    <a:lnTo>
                      <a:pt x="348" y="642"/>
                    </a:lnTo>
                    <a:lnTo>
                      <a:pt x="306" y="605"/>
                    </a:lnTo>
                    <a:lnTo>
                      <a:pt x="268" y="563"/>
                    </a:lnTo>
                    <a:lnTo>
                      <a:pt x="227" y="517"/>
                    </a:lnTo>
                    <a:lnTo>
                      <a:pt x="188" y="467"/>
                    </a:lnTo>
                    <a:lnTo>
                      <a:pt x="155" y="416"/>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86" name="Freeform 114"/>
              <p:cNvSpPr>
                <a:spLocks/>
              </p:cNvSpPr>
              <p:nvPr/>
            </p:nvSpPr>
            <p:spPr bwMode="auto">
              <a:xfrm>
                <a:off x="1828" y="1879"/>
                <a:ext cx="14" cy="23"/>
              </a:xfrm>
              <a:custGeom>
                <a:avLst/>
                <a:gdLst>
                  <a:gd name="T0" fmla="*/ 155 w 456"/>
                  <a:gd name="T1" fmla="*/ 416 h 730"/>
                  <a:gd name="T2" fmla="*/ 122 w 456"/>
                  <a:gd name="T3" fmla="*/ 359 h 730"/>
                  <a:gd name="T4" fmla="*/ 97 w 456"/>
                  <a:gd name="T5" fmla="*/ 304 h 730"/>
                  <a:gd name="T6" fmla="*/ 76 w 456"/>
                  <a:gd name="T7" fmla="*/ 246 h 730"/>
                  <a:gd name="T8" fmla="*/ 59 w 456"/>
                  <a:gd name="T9" fmla="*/ 191 h 730"/>
                  <a:gd name="T10" fmla="*/ 47 w 456"/>
                  <a:gd name="T11" fmla="*/ 142 h 730"/>
                  <a:gd name="T12" fmla="*/ 34 w 456"/>
                  <a:gd name="T13" fmla="*/ 96 h 730"/>
                  <a:gd name="T14" fmla="*/ 26 w 456"/>
                  <a:gd name="T15" fmla="*/ 58 h 730"/>
                  <a:gd name="T16" fmla="*/ 22 w 456"/>
                  <a:gd name="T17" fmla="*/ 25 h 730"/>
                  <a:gd name="T18" fmla="*/ 18 w 456"/>
                  <a:gd name="T19" fmla="*/ 8 h 730"/>
                  <a:gd name="T20" fmla="*/ 18 w 456"/>
                  <a:gd name="T21" fmla="*/ 0 h 730"/>
                  <a:gd name="T22" fmla="*/ 13 w 456"/>
                  <a:gd name="T23" fmla="*/ 70 h 730"/>
                  <a:gd name="T24" fmla="*/ 5 w 456"/>
                  <a:gd name="T25" fmla="*/ 142 h 730"/>
                  <a:gd name="T26" fmla="*/ 0 w 456"/>
                  <a:gd name="T27" fmla="*/ 217 h 730"/>
                  <a:gd name="T28" fmla="*/ 0 w 456"/>
                  <a:gd name="T29" fmla="*/ 296 h 730"/>
                  <a:gd name="T30" fmla="*/ 18 w 456"/>
                  <a:gd name="T31" fmla="*/ 375 h 730"/>
                  <a:gd name="T32" fmla="*/ 47 w 456"/>
                  <a:gd name="T33" fmla="*/ 455 h 730"/>
                  <a:gd name="T34" fmla="*/ 105 w 456"/>
                  <a:gd name="T35" fmla="*/ 529 h 730"/>
                  <a:gd name="T36" fmla="*/ 184 w 456"/>
                  <a:gd name="T37" fmla="*/ 600 h 730"/>
                  <a:gd name="T38" fmla="*/ 302 w 456"/>
                  <a:gd name="T39" fmla="*/ 672 h 730"/>
                  <a:gd name="T40" fmla="*/ 456 w 456"/>
                  <a:gd name="T41" fmla="*/ 730 h 730"/>
                  <a:gd name="T42" fmla="*/ 452 w 456"/>
                  <a:gd name="T43" fmla="*/ 725 h 730"/>
                  <a:gd name="T44" fmla="*/ 435 w 456"/>
                  <a:gd name="T45" fmla="*/ 717 h 730"/>
                  <a:gd name="T46" fmla="*/ 415 w 456"/>
                  <a:gd name="T47" fmla="*/ 697 h 730"/>
                  <a:gd name="T48" fmla="*/ 381 w 456"/>
                  <a:gd name="T49" fmla="*/ 672 h 730"/>
                  <a:gd name="T50" fmla="*/ 348 w 456"/>
                  <a:gd name="T51" fmla="*/ 642 h 730"/>
                  <a:gd name="T52" fmla="*/ 306 w 456"/>
                  <a:gd name="T53" fmla="*/ 605 h 730"/>
                  <a:gd name="T54" fmla="*/ 268 w 456"/>
                  <a:gd name="T55" fmla="*/ 563 h 730"/>
                  <a:gd name="T56" fmla="*/ 227 w 456"/>
                  <a:gd name="T57" fmla="*/ 517 h 730"/>
                  <a:gd name="T58" fmla="*/ 188 w 456"/>
                  <a:gd name="T59" fmla="*/ 467 h 730"/>
                  <a:gd name="T60" fmla="*/ 155 w 456"/>
                  <a:gd name="T61" fmla="*/ 416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6" h="730">
                    <a:moveTo>
                      <a:pt x="155" y="416"/>
                    </a:moveTo>
                    <a:lnTo>
                      <a:pt x="122" y="359"/>
                    </a:lnTo>
                    <a:lnTo>
                      <a:pt x="97" y="304"/>
                    </a:lnTo>
                    <a:lnTo>
                      <a:pt x="76" y="246"/>
                    </a:lnTo>
                    <a:lnTo>
                      <a:pt x="59" y="191"/>
                    </a:lnTo>
                    <a:lnTo>
                      <a:pt x="47" y="142"/>
                    </a:lnTo>
                    <a:lnTo>
                      <a:pt x="34" y="96"/>
                    </a:lnTo>
                    <a:lnTo>
                      <a:pt x="26" y="58"/>
                    </a:lnTo>
                    <a:lnTo>
                      <a:pt x="22" y="25"/>
                    </a:lnTo>
                    <a:lnTo>
                      <a:pt x="18" y="8"/>
                    </a:lnTo>
                    <a:lnTo>
                      <a:pt x="18" y="0"/>
                    </a:lnTo>
                    <a:lnTo>
                      <a:pt x="13" y="70"/>
                    </a:lnTo>
                    <a:lnTo>
                      <a:pt x="5" y="142"/>
                    </a:lnTo>
                    <a:lnTo>
                      <a:pt x="0" y="217"/>
                    </a:lnTo>
                    <a:lnTo>
                      <a:pt x="0" y="296"/>
                    </a:lnTo>
                    <a:lnTo>
                      <a:pt x="18" y="375"/>
                    </a:lnTo>
                    <a:lnTo>
                      <a:pt x="47" y="455"/>
                    </a:lnTo>
                    <a:lnTo>
                      <a:pt x="105" y="529"/>
                    </a:lnTo>
                    <a:lnTo>
                      <a:pt x="184" y="600"/>
                    </a:lnTo>
                    <a:lnTo>
                      <a:pt x="302" y="672"/>
                    </a:lnTo>
                    <a:lnTo>
                      <a:pt x="456" y="730"/>
                    </a:lnTo>
                    <a:lnTo>
                      <a:pt x="452" y="725"/>
                    </a:lnTo>
                    <a:lnTo>
                      <a:pt x="435" y="717"/>
                    </a:lnTo>
                    <a:lnTo>
                      <a:pt x="415" y="697"/>
                    </a:lnTo>
                    <a:lnTo>
                      <a:pt x="381" y="672"/>
                    </a:lnTo>
                    <a:lnTo>
                      <a:pt x="348" y="642"/>
                    </a:lnTo>
                    <a:lnTo>
                      <a:pt x="306" y="605"/>
                    </a:lnTo>
                    <a:lnTo>
                      <a:pt x="268" y="563"/>
                    </a:lnTo>
                    <a:lnTo>
                      <a:pt x="227" y="517"/>
                    </a:lnTo>
                    <a:lnTo>
                      <a:pt x="188" y="467"/>
                    </a:lnTo>
                    <a:lnTo>
                      <a:pt x="155" y="416"/>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87" name="Freeform 115"/>
              <p:cNvSpPr>
                <a:spLocks/>
              </p:cNvSpPr>
              <p:nvPr/>
            </p:nvSpPr>
            <p:spPr bwMode="auto">
              <a:xfrm>
                <a:off x="1696" y="1853"/>
                <a:ext cx="190" cy="133"/>
              </a:xfrm>
              <a:custGeom>
                <a:avLst/>
                <a:gdLst>
                  <a:gd name="T0" fmla="*/ 0 w 6085"/>
                  <a:gd name="T1" fmla="*/ 3583 h 4271"/>
                  <a:gd name="T2" fmla="*/ 256 w 6085"/>
                  <a:gd name="T3" fmla="*/ 3929 h 4271"/>
                  <a:gd name="T4" fmla="*/ 1067 w 6085"/>
                  <a:gd name="T5" fmla="*/ 3908 h 4271"/>
                  <a:gd name="T6" fmla="*/ 1451 w 6085"/>
                  <a:gd name="T7" fmla="*/ 4104 h 4271"/>
                  <a:gd name="T8" fmla="*/ 1580 w 6085"/>
                  <a:gd name="T9" fmla="*/ 4058 h 4271"/>
                  <a:gd name="T10" fmla="*/ 1948 w 6085"/>
                  <a:gd name="T11" fmla="*/ 3850 h 4271"/>
                  <a:gd name="T12" fmla="*/ 2291 w 6085"/>
                  <a:gd name="T13" fmla="*/ 3866 h 4271"/>
                  <a:gd name="T14" fmla="*/ 2625 w 6085"/>
                  <a:gd name="T15" fmla="*/ 4113 h 4271"/>
                  <a:gd name="T16" fmla="*/ 2901 w 6085"/>
                  <a:gd name="T17" fmla="*/ 4238 h 4271"/>
                  <a:gd name="T18" fmla="*/ 3193 w 6085"/>
                  <a:gd name="T19" fmla="*/ 3888 h 4271"/>
                  <a:gd name="T20" fmla="*/ 3641 w 6085"/>
                  <a:gd name="T21" fmla="*/ 3716 h 4271"/>
                  <a:gd name="T22" fmla="*/ 4180 w 6085"/>
                  <a:gd name="T23" fmla="*/ 3445 h 4271"/>
                  <a:gd name="T24" fmla="*/ 4640 w 6085"/>
                  <a:gd name="T25" fmla="*/ 2932 h 4271"/>
                  <a:gd name="T26" fmla="*/ 4715 w 6085"/>
                  <a:gd name="T27" fmla="*/ 2757 h 4271"/>
                  <a:gd name="T28" fmla="*/ 4828 w 6085"/>
                  <a:gd name="T29" fmla="*/ 2711 h 4271"/>
                  <a:gd name="T30" fmla="*/ 4882 w 6085"/>
                  <a:gd name="T31" fmla="*/ 2686 h 4271"/>
                  <a:gd name="T32" fmla="*/ 4886 w 6085"/>
                  <a:gd name="T33" fmla="*/ 2565 h 4271"/>
                  <a:gd name="T34" fmla="*/ 5367 w 6085"/>
                  <a:gd name="T35" fmla="*/ 2123 h 4271"/>
                  <a:gd name="T36" fmla="*/ 5517 w 6085"/>
                  <a:gd name="T37" fmla="*/ 1844 h 4271"/>
                  <a:gd name="T38" fmla="*/ 5580 w 6085"/>
                  <a:gd name="T39" fmla="*/ 1689 h 4271"/>
                  <a:gd name="T40" fmla="*/ 5956 w 6085"/>
                  <a:gd name="T41" fmla="*/ 1764 h 4271"/>
                  <a:gd name="T42" fmla="*/ 5965 w 6085"/>
                  <a:gd name="T43" fmla="*/ 1723 h 4271"/>
                  <a:gd name="T44" fmla="*/ 5714 w 6085"/>
                  <a:gd name="T45" fmla="*/ 1606 h 4271"/>
                  <a:gd name="T46" fmla="*/ 5705 w 6085"/>
                  <a:gd name="T47" fmla="*/ 1481 h 4271"/>
                  <a:gd name="T48" fmla="*/ 5805 w 6085"/>
                  <a:gd name="T49" fmla="*/ 1013 h 4271"/>
                  <a:gd name="T50" fmla="*/ 5680 w 6085"/>
                  <a:gd name="T51" fmla="*/ 371 h 4271"/>
                  <a:gd name="T52" fmla="*/ 5810 w 6085"/>
                  <a:gd name="T53" fmla="*/ 42 h 4271"/>
                  <a:gd name="T54" fmla="*/ 5664 w 6085"/>
                  <a:gd name="T55" fmla="*/ 162 h 4271"/>
                  <a:gd name="T56" fmla="*/ 5630 w 6085"/>
                  <a:gd name="T57" fmla="*/ 775 h 4271"/>
                  <a:gd name="T58" fmla="*/ 5680 w 6085"/>
                  <a:gd name="T59" fmla="*/ 1205 h 4271"/>
                  <a:gd name="T60" fmla="*/ 5546 w 6085"/>
                  <a:gd name="T61" fmla="*/ 1439 h 4271"/>
                  <a:gd name="T62" fmla="*/ 5417 w 6085"/>
                  <a:gd name="T63" fmla="*/ 1272 h 4271"/>
                  <a:gd name="T64" fmla="*/ 5020 w 6085"/>
                  <a:gd name="T65" fmla="*/ 930 h 4271"/>
                  <a:gd name="T66" fmla="*/ 4732 w 6085"/>
                  <a:gd name="T67" fmla="*/ 750 h 4271"/>
                  <a:gd name="T68" fmla="*/ 4510 w 6085"/>
                  <a:gd name="T69" fmla="*/ 542 h 4271"/>
                  <a:gd name="T70" fmla="*/ 4439 w 6085"/>
                  <a:gd name="T71" fmla="*/ 505 h 4271"/>
                  <a:gd name="T72" fmla="*/ 4581 w 6085"/>
                  <a:gd name="T73" fmla="*/ 734 h 4271"/>
                  <a:gd name="T74" fmla="*/ 4882 w 6085"/>
                  <a:gd name="T75" fmla="*/ 951 h 4271"/>
                  <a:gd name="T76" fmla="*/ 5229 w 6085"/>
                  <a:gd name="T77" fmla="*/ 1246 h 4271"/>
                  <a:gd name="T78" fmla="*/ 5392 w 6085"/>
                  <a:gd name="T79" fmla="*/ 1715 h 4271"/>
                  <a:gd name="T80" fmla="*/ 5066 w 6085"/>
                  <a:gd name="T81" fmla="*/ 2277 h 4271"/>
                  <a:gd name="T82" fmla="*/ 4698 w 6085"/>
                  <a:gd name="T83" fmla="*/ 2544 h 4271"/>
                  <a:gd name="T84" fmla="*/ 4481 w 6085"/>
                  <a:gd name="T85" fmla="*/ 2428 h 4271"/>
                  <a:gd name="T86" fmla="*/ 4560 w 6085"/>
                  <a:gd name="T87" fmla="*/ 2828 h 4271"/>
                  <a:gd name="T88" fmla="*/ 3971 w 6085"/>
                  <a:gd name="T89" fmla="*/ 3382 h 4271"/>
                  <a:gd name="T90" fmla="*/ 3219 w 6085"/>
                  <a:gd name="T91" fmla="*/ 3566 h 4271"/>
                  <a:gd name="T92" fmla="*/ 2839 w 6085"/>
                  <a:gd name="T93" fmla="*/ 3295 h 4271"/>
                  <a:gd name="T94" fmla="*/ 2759 w 6085"/>
                  <a:gd name="T95" fmla="*/ 2991 h 4271"/>
                  <a:gd name="T96" fmla="*/ 2729 w 6085"/>
                  <a:gd name="T97" fmla="*/ 2903 h 4271"/>
                  <a:gd name="T98" fmla="*/ 2579 w 6085"/>
                  <a:gd name="T99" fmla="*/ 2978 h 4271"/>
                  <a:gd name="T100" fmla="*/ 2596 w 6085"/>
                  <a:gd name="T101" fmla="*/ 3204 h 4271"/>
                  <a:gd name="T102" fmla="*/ 2592 w 6085"/>
                  <a:gd name="T103" fmla="*/ 3458 h 4271"/>
                  <a:gd name="T104" fmla="*/ 2078 w 6085"/>
                  <a:gd name="T105" fmla="*/ 3650 h 4271"/>
                  <a:gd name="T106" fmla="*/ 1652 w 6085"/>
                  <a:gd name="T107" fmla="*/ 3099 h 4271"/>
                  <a:gd name="T108" fmla="*/ 1505 w 6085"/>
                  <a:gd name="T109" fmla="*/ 2870 h 4271"/>
                  <a:gd name="T110" fmla="*/ 1480 w 6085"/>
                  <a:gd name="T111" fmla="*/ 3128 h 4271"/>
                  <a:gd name="T112" fmla="*/ 1150 w 6085"/>
                  <a:gd name="T113" fmla="*/ 3645 h 4271"/>
                  <a:gd name="T114" fmla="*/ 406 w 6085"/>
                  <a:gd name="T115" fmla="*/ 3675 h 4271"/>
                  <a:gd name="T116" fmla="*/ 168 w 6085"/>
                  <a:gd name="T117" fmla="*/ 3382 h 4271"/>
                  <a:gd name="T118" fmla="*/ 198 w 6085"/>
                  <a:gd name="T119" fmla="*/ 2957 h 4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85" h="4271">
                    <a:moveTo>
                      <a:pt x="198" y="2957"/>
                    </a:moveTo>
                    <a:lnTo>
                      <a:pt x="131" y="3095"/>
                    </a:lnTo>
                    <a:lnTo>
                      <a:pt x="80" y="3216"/>
                    </a:lnTo>
                    <a:lnTo>
                      <a:pt x="43" y="3325"/>
                    </a:lnTo>
                    <a:lnTo>
                      <a:pt x="18" y="3421"/>
                    </a:lnTo>
                    <a:lnTo>
                      <a:pt x="0" y="3507"/>
                    </a:lnTo>
                    <a:lnTo>
                      <a:pt x="0" y="3583"/>
                    </a:lnTo>
                    <a:lnTo>
                      <a:pt x="10" y="3645"/>
                    </a:lnTo>
                    <a:lnTo>
                      <a:pt x="26" y="3704"/>
                    </a:lnTo>
                    <a:lnTo>
                      <a:pt x="55" y="3758"/>
                    </a:lnTo>
                    <a:lnTo>
                      <a:pt x="92" y="3804"/>
                    </a:lnTo>
                    <a:lnTo>
                      <a:pt x="139" y="3850"/>
                    </a:lnTo>
                    <a:lnTo>
                      <a:pt x="193" y="3892"/>
                    </a:lnTo>
                    <a:lnTo>
                      <a:pt x="256" y="3929"/>
                    </a:lnTo>
                    <a:lnTo>
                      <a:pt x="331" y="3962"/>
                    </a:lnTo>
                    <a:lnTo>
                      <a:pt x="419" y="3987"/>
                    </a:lnTo>
                    <a:lnTo>
                      <a:pt x="519" y="4000"/>
                    </a:lnTo>
                    <a:lnTo>
                      <a:pt x="632" y="4000"/>
                    </a:lnTo>
                    <a:lnTo>
                      <a:pt x="762" y="3987"/>
                    </a:lnTo>
                    <a:lnTo>
                      <a:pt x="903" y="3954"/>
                    </a:lnTo>
                    <a:lnTo>
                      <a:pt x="1067" y="3908"/>
                    </a:lnTo>
                    <a:lnTo>
                      <a:pt x="1133" y="3896"/>
                    </a:lnTo>
                    <a:lnTo>
                      <a:pt x="1196" y="3904"/>
                    </a:lnTo>
                    <a:lnTo>
                      <a:pt x="1259" y="3933"/>
                    </a:lnTo>
                    <a:lnTo>
                      <a:pt x="1313" y="3970"/>
                    </a:lnTo>
                    <a:lnTo>
                      <a:pt x="1367" y="4013"/>
                    </a:lnTo>
                    <a:lnTo>
                      <a:pt x="1413" y="4062"/>
                    </a:lnTo>
                    <a:lnTo>
                      <a:pt x="1451" y="4104"/>
                    </a:lnTo>
                    <a:lnTo>
                      <a:pt x="1480" y="4142"/>
                    </a:lnTo>
                    <a:lnTo>
                      <a:pt x="1497" y="4167"/>
                    </a:lnTo>
                    <a:lnTo>
                      <a:pt x="1501" y="4179"/>
                    </a:lnTo>
                    <a:lnTo>
                      <a:pt x="1509" y="4167"/>
                    </a:lnTo>
                    <a:lnTo>
                      <a:pt x="1522" y="4142"/>
                    </a:lnTo>
                    <a:lnTo>
                      <a:pt x="1547" y="4104"/>
                    </a:lnTo>
                    <a:lnTo>
                      <a:pt x="1580" y="4058"/>
                    </a:lnTo>
                    <a:lnTo>
                      <a:pt x="1623" y="4009"/>
                    </a:lnTo>
                    <a:lnTo>
                      <a:pt x="1672" y="3958"/>
                    </a:lnTo>
                    <a:lnTo>
                      <a:pt x="1723" y="3917"/>
                    </a:lnTo>
                    <a:lnTo>
                      <a:pt x="1785" y="3879"/>
                    </a:lnTo>
                    <a:lnTo>
                      <a:pt x="1848" y="3854"/>
                    </a:lnTo>
                    <a:lnTo>
                      <a:pt x="1915" y="3850"/>
                    </a:lnTo>
                    <a:lnTo>
                      <a:pt x="1948" y="3850"/>
                    </a:lnTo>
                    <a:lnTo>
                      <a:pt x="1990" y="3850"/>
                    </a:lnTo>
                    <a:lnTo>
                      <a:pt x="2032" y="3845"/>
                    </a:lnTo>
                    <a:lnTo>
                      <a:pt x="2078" y="3845"/>
                    </a:lnTo>
                    <a:lnTo>
                      <a:pt x="2128" y="3845"/>
                    </a:lnTo>
                    <a:lnTo>
                      <a:pt x="2183" y="3850"/>
                    </a:lnTo>
                    <a:lnTo>
                      <a:pt x="2236" y="3858"/>
                    </a:lnTo>
                    <a:lnTo>
                      <a:pt x="2291" y="3866"/>
                    </a:lnTo>
                    <a:lnTo>
                      <a:pt x="2349" y="3879"/>
                    </a:lnTo>
                    <a:lnTo>
                      <a:pt x="2408" y="3900"/>
                    </a:lnTo>
                    <a:lnTo>
                      <a:pt x="2454" y="3925"/>
                    </a:lnTo>
                    <a:lnTo>
                      <a:pt x="2496" y="3962"/>
                    </a:lnTo>
                    <a:lnTo>
                      <a:pt x="2541" y="4009"/>
                    </a:lnTo>
                    <a:lnTo>
                      <a:pt x="2584" y="4058"/>
                    </a:lnTo>
                    <a:lnTo>
                      <a:pt x="2625" y="4113"/>
                    </a:lnTo>
                    <a:lnTo>
                      <a:pt x="2671" y="4163"/>
                    </a:lnTo>
                    <a:lnTo>
                      <a:pt x="2713" y="4208"/>
                    </a:lnTo>
                    <a:lnTo>
                      <a:pt x="2759" y="4242"/>
                    </a:lnTo>
                    <a:lnTo>
                      <a:pt x="2805" y="4267"/>
                    </a:lnTo>
                    <a:lnTo>
                      <a:pt x="2851" y="4271"/>
                    </a:lnTo>
                    <a:lnTo>
                      <a:pt x="2876" y="4263"/>
                    </a:lnTo>
                    <a:lnTo>
                      <a:pt x="2901" y="4238"/>
                    </a:lnTo>
                    <a:lnTo>
                      <a:pt x="2935" y="4200"/>
                    </a:lnTo>
                    <a:lnTo>
                      <a:pt x="2964" y="4159"/>
                    </a:lnTo>
                    <a:lnTo>
                      <a:pt x="3001" y="4104"/>
                    </a:lnTo>
                    <a:lnTo>
                      <a:pt x="3043" y="4050"/>
                    </a:lnTo>
                    <a:lnTo>
                      <a:pt x="3089" y="3996"/>
                    </a:lnTo>
                    <a:lnTo>
                      <a:pt x="3140" y="3937"/>
                    </a:lnTo>
                    <a:lnTo>
                      <a:pt x="3193" y="3888"/>
                    </a:lnTo>
                    <a:lnTo>
                      <a:pt x="3256" y="3845"/>
                    </a:lnTo>
                    <a:lnTo>
                      <a:pt x="3315" y="3812"/>
                    </a:lnTo>
                    <a:lnTo>
                      <a:pt x="3377" y="3788"/>
                    </a:lnTo>
                    <a:lnTo>
                      <a:pt x="3444" y="3767"/>
                    </a:lnTo>
                    <a:lnTo>
                      <a:pt x="3512" y="3749"/>
                    </a:lnTo>
                    <a:lnTo>
                      <a:pt x="3574" y="3733"/>
                    </a:lnTo>
                    <a:lnTo>
                      <a:pt x="3641" y="3716"/>
                    </a:lnTo>
                    <a:lnTo>
                      <a:pt x="3704" y="3704"/>
                    </a:lnTo>
                    <a:lnTo>
                      <a:pt x="3762" y="3687"/>
                    </a:lnTo>
                    <a:lnTo>
                      <a:pt x="3816" y="3671"/>
                    </a:lnTo>
                    <a:lnTo>
                      <a:pt x="3867" y="3650"/>
                    </a:lnTo>
                    <a:lnTo>
                      <a:pt x="3971" y="3591"/>
                    </a:lnTo>
                    <a:lnTo>
                      <a:pt x="4076" y="3520"/>
                    </a:lnTo>
                    <a:lnTo>
                      <a:pt x="4180" y="3445"/>
                    </a:lnTo>
                    <a:lnTo>
                      <a:pt x="4276" y="3362"/>
                    </a:lnTo>
                    <a:lnTo>
                      <a:pt x="4368" y="3282"/>
                    </a:lnTo>
                    <a:lnTo>
                      <a:pt x="4448" y="3200"/>
                    </a:lnTo>
                    <a:lnTo>
                      <a:pt x="4514" y="3120"/>
                    </a:lnTo>
                    <a:lnTo>
                      <a:pt x="4573" y="3049"/>
                    </a:lnTo>
                    <a:lnTo>
                      <a:pt x="4615" y="2987"/>
                    </a:lnTo>
                    <a:lnTo>
                      <a:pt x="4640" y="2932"/>
                    </a:lnTo>
                    <a:lnTo>
                      <a:pt x="4652" y="2891"/>
                    </a:lnTo>
                    <a:lnTo>
                      <a:pt x="4665" y="2857"/>
                    </a:lnTo>
                    <a:lnTo>
                      <a:pt x="4673" y="2828"/>
                    </a:lnTo>
                    <a:lnTo>
                      <a:pt x="4685" y="2807"/>
                    </a:lnTo>
                    <a:lnTo>
                      <a:pt x="4694" y="2786"/>
                    </a:lnTo>
                    <a:lnTo>
                      <a:pt x="4707" y="2770"/>
                    </a:lnTo>
                    <a:lnTo>
                      <a:pt x="4715" y="2757"/>
                    </a:lnTo>
                    <a:lnTo>
                      <a:pt x="4728" y="2745"/>
                    </a:lnTo>
                    <a:lnTo>
                      <a:pt x="4736" y="2737"/>
                    </a:lnTo>
                    <a:lnTo>
                      <a:pt x="4753" y="2727"/>
                    </a:lnTo>
                    <a:lnTo>
                      <a:pt x="4765" y="2719"/>
                    </a:lnTo>
                    <a:lnTo>
                      <a:pt x="4786" y="2715"/>
                    </a:lnTo>
                    <a:lnTo>
                      <a:pt x="4807" y="2711"/>
                    </a:lnTo>
                    <a:lnTo>
                      <a:pt x="4828" y="2711"/>
                    </a:lnTo>
                    <a:lnTo>
                      <a:pt x="4844" y="2711"/>
                    </a:lnTo>
                    <a:lnTo>
                      <a:pt x="4865" y="2711"/>
                    </a:lnTo>
                    <a:lnTo>
                      <a:pt x="4882" y="2715"/>
                    </a:lnTo>
                    <a:lnTo>
                      <a:pt x="4895" y="2715"/>
                    </a:lnTo>
                    <a:lnTo>
                      <a:pt x="4903" y="2715"/>
                    </a:lnTo>
                    <a:lnTo>
                      <a:pt x="4908" y="2715"/>
                    </a:lnTo>
                    <a:lnTo>
                      <a:pt x="4882" y="2686"/>
                    </a:lnTo>
                    <a:lnTo>
                      <a:pt x="4865" y="2657"/>
                    </a:lnTo>
                    <a:lnTo>
                      <a:pt x="4857" y="2632"/>
                    </a:lnTo>
                    <a:lnTo>
                      <a:pt x="4857" y="2611"/>
                    </a:lnTo>
                    <a:lnTo>
                      <a:pt x="4861" y="2594"/>
                    </a:lnTo>
                    <a:lnTo>
                      <a:pt x="4869" y="2582"/>
                    </a:lnTo>
                    <a:lnTo>
                      <a:pt x="4878" y="2573"/>
                    </a:lnTo>
                    <a:lnTo>
                      <a:pt x="4886" y="2565"/>
                    </a:lnTo>
                    <a:lnTo>
                      <a:pt x="4895" y="2561"/>
                    </a:lnTo>
                    <a:lnTo>
                      <a:pt x="4899" y="2561"/>
                    </a:lnTo>
                    <a:lnTo>
                      <a:pt x="5024" y="2469"/>
                    </a:lnTo>
                    <a:lnTo>
                      <a:pt x="5137" y="2377"/>
                    </a:lnTo>
                    <a:lnTo>
                      <a:pt x="5229" y="2286"/>
                    </a:lnTo>
                    <a:lnTo>
                      <a:pt x="5304" y="2202"/>
                    </a:lnTo>
                    <a:lnTo>
                      <a:pt x="5367" y="2123"/>
                    </a:lnTo>
                    <a:lnTo>
                      <a:pt x="5413" y="2052"/>
                    </a:lnTo>
                    <a:lnTo>
                      <a:pt x="5450" y="1994"/>
                    </a:lnTo>
                    <a:lnTo>
                      <a:pt x="5476" y="1948"/>
                    </a:lnTo>
                    <a:lnTo>
                      <a:pt x="5488" y="1922"/>
                    </a:lnTo>
                    <a:lnTo>
                      <a:pt x="5492" y="1910"/>
                    </a:lnTo>
                    <a:lnTo>
                      <a:pt x="5509" y="1877"/>
                    </a:lnTo>
                    <a:lnTo>
                      <a:pt x="5517" y="1844"/>
                    </a:lnTo>
                    <a:lnTo>
                      <a:pt x="5525" y="1814"/>
                    </a:lnTo>
                    <a:lnTo>
                      <a:pt x="5530" y="1785"/>
                    </a:lnTo>
                    <a:lnTo>
                      <a:pt x="5534" y="1760"/>
                    </a:lnTo>
                    <a:lnTo>
                      <a:pt x="5538" y="1739"/>
                    </a:lnTo>
                    <a:lnTo>
                      <a:pt x="5546" y="1719"/>
                    </a:lnTo>
                    <a:lnTo>
                      <a:pt x="5560" y="1701"/>
                    </a:lnTo>
                    <a:lnTo>
                      <a:pt x="5580" y="1689"/>
                    </a:lnTo>
                    <a:lnTo>
                      <a:pt x="5605" y="1685"/>
                    </a:lnTo>
                    <a:lnTo>
                      <a:pt x="5651" y="1685"/>
                    </a:lnTo>
                    <a:lnTo>
                      <a:pt x="5705" y="1693"/>
                    </a:lnTo>
                    <a:lnTo>
                      <a:pt x="5768" y="1705"/>
                    </a:lnTo>
                    <a:lnTo>
                      <a:pt x="5830" y="1723"/>
                    </a:lnTo>
                    <a:lnTo>
                      <a:pt x="5893" y="1744"/>
                    </a:lnTo>
                    <a:lnTo>
                      <a:pt x="5956" y="1764"/>
                    </a:lnTo>
                    <a:lnTo>
                      <a:pt x="6006" y="1781"/>
                    </a:lnTo>
                    <a:lnTo>
                      <a:pt x="6048" y="1797"/>
                    </a:lnTo>
                    <a:lnTo>
                      <a:pt x="6077" y="1806"/>
                    </a:lnTo>
                    <a:lnTo>
                      <a:pt x="6085" y="1810"/>
                    </a:lnTo>
                    <a:lnTo>
                      <a:pt x="6048" y="1777"/>
                    </a:lnTo>
                    <a:lnTo>
                      <a:pt x="6010" y="1748"/>
                    </a:lnTo>
                    <a:lnTo>
                      <a:pt x="5965" y="1723"/>
                    </a:lnTo>
                    <a:lnTo>
                      <a:pt x="5922" y="1705"/>
                    </a:lnTo>
                    <a:lnTo>
                      <a:pt x="5877" y="1689"/>
                    </a:lnTo>
                    <a:lnTo>
                      <a:pt x="5835" y="1676"/>
                    </a:lnTo>
                    <a:lnTo>
                      <a:pt x="5793" y="1660"/>
                    </a:lnTo>
                    <a:lnTo>
                      <a:pt x="5760" y="1647"/>
                    </a:lnTo>
                    <a:lnTo>
                      <a:pt x="5734" y="1631"/>
                    </a:lnTo>
                    <a:lnTo>
                      <a:pt x="5714" y="1606"/>
                    </a:lnTo>
                    <a:lnTo>
                      <a:pt x="5701" y="1580"/>
                    </a:lnTo>
                    <a:lnTo>
                      <a:pt x="5697" y="1560"/>
                    </a:lnTo>
                    <a:lnTo>
                      <a:pt x="5693" y="1539"/>
                    </a:lnTo>
                    <a:lnTo>
                      <a:pt x="5693" y="1522"/>
                    </a:lnTo>
                    <a:lnTo>
                      <a:pt x="5697" y="1506"/>
                    </a:lnTo>
                    <a:lnTo>
                      <a:pt x="5701" y="1493"/>
                    </a:lnTo>
                    <a:lnTo>
                      <a:pt x="5705" y="1481"/>
                    </a:lnTo>
                    <a:lnTo>
                      <a:pt x="5709" y="1472"/>
                    </a:lnTo>
                    <a:lnTo>
                      <a:pt x="5714" y="1468"/>
                    </a:lnTo>
                    <a:lnTo>
                      <a:pt x="5760" y="1389"/>
                    </a:lnTo>
                    <a:lnTo>
                      <a:pt x="5789" y="1305"/>
                    </a:lnTo>
                    <a:lnTo>
                      <a:pt x="5805" y="1213"/>
                    </a:lnTo>
                    <a:lnTo>
                      <a:pt x="5810" y="1113"/>
                    </a:lnTo>
                    <a:lnTo>
                      <a:pt x="5805" y="1013"/>
                    </a:lnTo>
                    <a:lnTo>
                      <a:pt x="5789" y="904"/>
                    </a:lnTo>
                    <a:lnTo>
                      <a:pt x="5768" y="797"/>
                    </a:lnTo>
                    <a:lnTo>
                      <a:pt x="5743" y="688"/>
                    </a:lnTo>
                    <a:lnTo>
                      <a:pt x="5718" y="580"/>
                    </a:lnTo>
                    <a:lnTo>
                      <a:pt x="5693" y="471"/>
                    </a:lnTo>
                    <a:lnTo>
                      <a:pt x="5685" y="421"/>
                    </a:lnTo>
                    <a:lnTo>
                      <a:pt x="5680" y="371"/>
                    </a:lnTo>
                    <a:lnTo>
                      <a:pt x="5685" y="321"/>
                    </a:lnTo>
                    <a:lnTo>
                      <a:pt x="5697" y="271"/>
                    </a:lnTo>
                    <a:lnTo>
                      <a:pt x="5709" y="220"/>
                    </a:lnTo>
                    <a:lnTo>
                      <a:pt x="5730" y="171"/>
                    </a:lnTo>
                    <a:lnTo>
                      <a:pt x="5752" y="125"/>
                    </a:lnTo>
                    <a:lnTo>
                      <a:pt x="5781" y="83"/>
                    </a:lnTo>
                    <a:lnTo>
                      <a:pt x="5810" y="42"/>
                    </a:lnTo>
                    <a:lnTo>
                      <a:pt x="5844" y="0"/>
                    </a:lnTo>
                    <a:lnTo>
                      <a:pt x="5835" y="4"/>
                    </a:lnTo>
                    <a:lnTo>
                      <a:pt x="5814" y="17"/>
                    </a:lnTo>
                    <a:lnTo>
                      <a:pt x="5785" y="37"/>
                    </a:lnTo>
                    <a:lnTo>
                      <a:pt x="5748" y="70"/>
                    </a:lnTo>
                    <a:lnTo>
                      <a:pt x="5705" y="113"/>
                    </a:lnTo>
                    <a:lnTo>
                      <a:pt x="5664" y="162"/>
                    </a:lnTo>
                    <a:lnTo>
                      <a:pt x="5630" y="230"/>
                    </a:lnTo>
                    <a:lnTo>
                      <a:pt x="5601" y="304"/>
                    </a:lnTo>
                    <a:lnTo>
                      <a:pt x="5584" y="392"/>
                    </a:lnTo>
                    <a:lnTo>
                      <a:pt x="5584" y="492"/>
                    </a:lnTo>
                    <a:lnTo>
                      <a:pt x="5597" y="592"/>
                    </a:lnTo>
                    <a:lnTo>
                      <a:pt x="5609" y="688"/>
                    </a:lnTo>
                    <a:lnTo>
                      <a:pt x="5630" y="775"/>
                    </a:lnTo>
                    <a:lnTo>
                      <a:pt x="5647" y="855"/>
                    </a:lnTo>
                    <a:lnTo>
                      <a:pt x="5664" y="930"/>
                    </a:lnTo>
                    <a:lnTo>
                      <a:pt x="5680" y="996"/>
                    </a:lnTo>
                    <a:lnTo>
                      <a:pt x="5693" y="1059"/>
                    </a:lnTo>
                    <a:lnTo>
                      <a:pt x="5697" y="1113"/>
                    </a:lnTo>
                    <a:lnTo>
                      <a:pt x="5693" y="1160"/>
                    </a:lnTo>
                    <a:lnTo>
                      <a:pt x="5680" y="1205"/>
                    </a:lnTo>
                    <a:lnTo>
                      <a:pt x="5664" y="1246"/>
                    </a:lnTo>
                    <a:lnTo>
                      <a:pt x="5647" y="1289"/>
                    </a:lnTo>
                    <a:lnTo>
                      <a:pt x="5626" y="1326"/>
                    </a:lnTo>
                    <a:lnTo>
                      <a:pt x="5609" y="1368"/>
                    </a:lnTo>
                    <a:lnTo>
                      <a:pt x="5588" y="1397"/>
                    </a:lnTo>
                    <a:lnTo>
                      <a:pt x="5568" y="1422"/>
                    </a:lnTo>
                    <a:lnTo>
                      <a:pt x="5546" y="1439"/>
                    </a:lnTo>
                    <a:lnTo>
                      <a:pt x="5525" y="1443"/>
                    </a:lnTo>
                    <a:lnTo>
                      <a:pt x="5505" y="1430"/>
                    </a:lnTo>
                    <a:lnTo>
                      <a:pt x="5484" y="1406"/>
                    </a:lnTo>
                    <a:lnTo>
                      <a:pt x="5468" y="1373"/>
                    </a:lnTo>
                    <a:lnTo>
                      <a:pt x="5450" y="1338"/>
                    </a:lnTo>
                    <a:lnTo>
                      <a:pt x="5433" y="1305"/>
                    </a:lnTo>
                    <a:lnTo>
                      <a:pt x="5417" y="1272"/>
                    </a:lnTo>
                    <a:lnTo>
                      <a:pt x="5392" y="1238"/>
                    </a:lnTo>
                    <a:lnTo>
                      <a:pt x="5363" y="1201"/>
                    </a:lnTo>
                    <a:lnTo>
                      <a:pt x="5321" y="1156"/>
                    </a:lnTo>
                    <a:lnTo>
                      <a:pt x="5266" y="1109"/>
                    </a:lnTo>
                    <a:lnTo>
                      <a:pt x="5200" y="1055"/>
                    </a:lnTo>
                    <a:lnTo>
                      <a:pt x="5116" y="992"/>
                    </a:lnTo>
                    <a:lnTo>
                      <a:pt x="5020" y="930"/>
                    </a:lnTo>
                    <a:lnTo>
                      <a:pt x="4949" y="880"/>
                    </a:lnTo>
                    <a:lnTo>
                      <a:pt x="4890" y="842"/>
                    </a:lnTo>
                    <a:lnTo>
                      <a:pt x="4844" y="813"/>
                    </a:lnTo>
                    <a:lnTo>
                      <a:pt x="4807" y="792"/>
                    </a:lnTo>
                    <a:lnTo>
                      <a:pt x="4777" y="775"/>
                    </a:lnTo>
                    <a:lnTo>
                      <a:pt x="4757" y="763"/>
                    </a:lnTo>
                    <a:lnTo>
                      <a:pt x="4732" y="750"/>
                    </a:lnTo>
                    <a:lnTo>
                      <a:pt x="4707" y="734"/>
                    </a:lnTo>
                    <a:lnTo>
                      <a:pt x="4677" y="717"/>
                    </a:lnTo>
                    <a:lnTo>
                      <a:pt x="4640" y="688"/>
                    </a:lnTo>
                    <a:lnTo>
                      <a:pt x="4606" y="654"/>
                    </a:lnTo>
                    <a:lnTo>
                      <a:pt x="4573" y="617"/>
                    </a:lnTo>
                    <a:lnTo>
                      <a:pt x="4540" y="580"/>
                    </a:lnTo>
                    <a:lnTo>
                      <a:pt x="4510" y="542"/>
                    </a:lnTo>
                    <a:lnTo>
                      <a:pt x="4481" y="505"/>
                    </a:lnTo>
                    <a:lnTo>
                      <a:pt x="4460" y="471"/>
                    </a:lnTo>
                    <a:lnTo>
                      <a:pt x="4444" y="446"/>
                    </a:lnTo>
                    <a:lnTo>
                      <a:pt x="4431" y="429"/>
                    </a:lnTo>
                    <a:lnTo>
                      <a:pt x="4427" y="425"/>
                    </a:lnTo>
                    <a:lnTo>
                      <a:pt x="4431" y="467"/>
                    </a:lnTo>
                    <a:lnTo>
                      <a:pt x="4439" y="505"/>
                    </a:lnTo>
                    <a:lnTo>
                      <a:pt x="4448" y="542"/>
                    </a:lnTo>
                    <a:lnTo>
                      <a:pt x="4464" y="576"/>
                    </a:lnTo>
                    <a:lnTo>
                      <a:pt x="4481" y="613"/>
                    </a:lnTo>
                    <a:lnTo>
                      <a:pt x="4501" y="642"/>
                    </a:lnTo>
                    <a:lnTo>
                      <a:pt x="4527" y="675"/>
                    </a:lnTo>
                    <a:lnTo>
                      <a:pt x="4552" y="705"/>
                    </a:lnTo>
                    <a:lnTo>
                      <a:pt x="4581" y="734"/>
                    </a:lnTo>
                    <a:lnTo>
                      <a:pt x="4606" y="759"/>
                    </a:lnTo>
                    <a:lnTo>
                      <a:pt x="4652" y="792"/>
                    </a:lnTo>
                    <a:lnTo>
                      <a:pt x="4694" y="826"/>
                    </a:lnTo>
                    <a:lnTo>
                      <a:pt x="4740" y="859"/>
                    </a:lnTo>
                    <a:lnTo>
                      <a:pt x="4790" y="888"/>
                    </a:lnTo>
                    <a:lnTo>
                      <a:pt x="4836" y="922"/>
                    </a:lnTo>
                    <a:lnTo>
                      <a:pt x="4882" y="951"/>
                    </a:lnTo>
                    <a:lnTo>
                      <a:pt x="4932" y="984"/>
                    </a:lnTo>
                    <a:lnTo>
                      <a:pt x="4978" y="1017"/>
                    </a:lnTo>
                    <a:lnTo>
                      <a:pt x="5020" y="1051"/>
                    </a:lnTo>
                    <a:lnTo>
                      <a:pt x="5061" y="1084"/>
                    </a:lnTo>
                    <a:lnTo>
                      <a:pt x="5120" y="1139"/>
                    </a:lnTo>
                    <a:lnTo>
                      <a:pt x="5179" y="1193"/>
                    </a:lnTo>
                    <a:lnTo>
                      <a:pt x="5229" y="1246"/>
                    </a:lnTo>
                    <a:lnTo>
                      <a:pt x="5275" y="1305"/>
                    </a:lnTo>
                    <a:lnTo>
                      <a:pt x="5317" y="1368"/>
                    </a:lnTo>
                    <a:lnTo>
                      <a:pt x="5350" y="1430"/>
                    </a:lnTo>
                    <a:lnTo>
                      <a:pt x="5376" y="1498"/>
                    </a:lnTo>
                    <a:lnTo>
                      <a:pt x="5392" y="1564"/>
                    </a:lnTo>
                    <a:lnTo>
                      <a:pt x="5396" y="1639"/>
                    </a:lnTo>
                    <a:lnTo>
                      <a:pt x="5392" y="1715"/>
                    </a:lnTo>
                    <a:lnTo>
                      <a:pt x="5371" y="1806"/>
                    </a:lnTo>
                    <a:lnTo>
                      <a:pt x="5337" y="1897"/>
                    </a:lnTo>
                    <a:lnTo>
                      <a:pt x="5300" y="1981"/>
                    </a:lnTo>
                    <a:lnTo>
                      <a:pt x="5250" y="2061"/>
                    </a:lnTo>
                    <a:lnTo>
                      <a:pt x="5192" y="2135"/>
                    </a:lnTo>
                    <a:lnTo>
                      <a:pt x="5133" y="2206"/>
                    </a:lnTo>
                    <a:lnTo>
                      <a:pt x="5066" y="2277"/>
                    </a:lnTo>
                    <a:lnTo>
                      <a:pt x="4999" y="2344"/>
                    </a:lnTo>
                    <a:lnTo>
                      <a:pt x="4928" y="2411"/>
                    </a:lnTo>
                    <a:lnTo>
                      <a:pt x="4861" y="2477"/>
                    </a:lnTo>
                    <a:lnTo>
                      <a:pt x="4820" y="2511"/>
                    </a:lnTo>
                    <a:lnTo>
                      <a:pt x="4781" y="2528"/>
                    </a:lnTo>
                    <a:lnTo>
                      <a:pt x="4740" y="2540"/>
                    </a:lnTo>
                    <a:lnTo>
                      <a:pt x="4698" y="2544"/>
                    </a:lnTo>
                    <a:lnTo>
                      <a:pt x="4656" y="2536"/>
                    </a:lnTo>
                    <a:lnTo>
                      <a:pt x="4615" y="2524"/>
                    </a:lnTo>
                    <a:lnTo>
                      <a:pt x="4577" y="2506"/>
                    </a:lnTo>
                    <a:lnTo>
                      <a:pt x="4540" y="2481"/>
                    </a:lnTo>
                    <a:lnTo>
                      <a:pt x="4506" y="2452"/>
                    </a:lnTo>
                    <a:lnTo>
                      <a:pt x="4473" y="2419"/>
                    </a:lnTo>
                    <a:lnTo>
                      <a:pt x="4481" y="2428"/>
                    </a:lnTo>
                    <a:lnTo>
                      <a:pt x="4497" y="2452"/>
                    </a:lnTo>
                    <a:lnTo>
                      <a:pt x="4519" y="2494"/>
                    </a:lnTo>
                    <a:lnTo>
                      <a:pt x="4540" y="2544"/>
                    </a:lnTo>
                    <a:lnTo>
                      <a:pt x="4560" y="2606"/>
                    </a:lnTo>
                    <a:lnTo>
                      <a:pt x="4573" y="2678"/>
                    </a:lnTo>
                    <a:lnTo>
                      <a:pt x="4577" y="2749"/>
                    </a:lnTo>
                    <a:lnTo>
                      <a:pt x="4560" y="2828"/>
                    </a:lnTo>
                    <a:lnTo>
                      <a:pt x="4527" y="2907"/>
                    </a:lnTo>
                    <a:lnTo>
                      <a:pt x="4468" y="2987"/>
                    </a:lnTo>
                    <a:lnTo>
                      <a:pt x="4389" y="3069"/>
                    </a:lnTo>
                    <a:lnTo>
                      <a:pt x="4297" y="3149"/>
                    </a:lnTo>
                    <a:lnTo>
                      <a:pt x="4197" y="3233"/>
                    </a:lnTo>
                    <a:lnTo>
                      <a:pt x="4084" y="3312"/>
                    </a:lnTo>
                    <a:lnTo>
                      <a:pt x="3971" y="3382"/>
                    </a:lnTo>
                    <a:lnTo>
                      <a:pt x="3854" y="3450"/>
                    </a:lnTo>
                    <a:lnTo>
                      <a:pt x="3737" y="3503"/>
                    </a:lnTo>
                    <a:lnTo>
                      <a:pt x="3620" y="3546"/>
                    </a:lnTo>
                    <a:lnTo>
                      <a:pt x="3507" y="3575"/>
                    </a:lnTo>
                    <a:lnTo>
                      <a:pt x="3403" y="3583"/>
                    </a:lnTo>
                    <a:lnTo>
                      <a:pt x="3307" y="3579"/>
                    </a:lnTo>
                    <a:lnTo>
                      <a:pt x="3219" y="3566"/>
                    </a:lnTo>
                    <a:lnTo>
                      <a:pt x="3140" y="3546"/>
                    </a:lnTo>
                    <a:lnTo>
                      <a:pt x="3068" y="3520"/>
                    </a:lnTo>
                    <a:lnTo>
                      <a:pt x="3009" y="3487"/>
                    </a:lnTo>
                    <a:lnTo>
                      <a:pt x="2956" y="3445"/>
                    </a:lnTo>
                    <a:lnTo>
                      <a:pt x="2909" y="3399"/>
                    </a:lnTo>
                    <a:lnTo>
                      <a:pt x="2872" y="3349"/>
                    </a:lnTo>
                    <a:lnTo>
                      <a:pt x="2839" y="3295"/>
                    </a:lnTo>
                    <a:lnTo>
                      <a:pt x="2817" y="3237"/>
                    </a:lnTo>
                    <a:lnTo>
                      <a:pt x="2801" y="3182"/>
                    </a:lnTo>
                    <a:lnTo>
                      <a:pt x="2788" y="3132"/>
                    </a:lnTo>
                    <a:lnTo>
                      <a:pt x="2776" y="3087"/>
                    </a:lnTo>
                    <a:lnTo>
                      <a:pt x="2768" y="3049"/>
                    </a:lnTo>
                    <a:lnTo>
                      <a:pt x="2763" y="3020"/>
                    </a:lnTo>
                    <a:lnTo>
                      <a:pt x="2759" y="2991"/>
                    </a:lnTo>
                    <a:lnTo>
                      <a:pt x="2755" y="2974"/>
                    </a:lnTo>
                    <a:lnTo>
                      <a:pt x="2755" y="2957"/>
                    </a:lnTo>
                    <a:lnTo>
                      <a:pt x="2755" y="2948"/>
                    </a:lnTo>
                    <a:lnTo>
                      <a:pt x="2755" y="2944"/>
                    </a:lnTo>
                    <a:lnTo>
                      <a:pt x="2751" y="2940"/>
                    </a:lnTo>
                    <a:lnTo>
                      <a:pt x="2743" y="2924"/>
                    </a:lnTo>
                    <a:lnTo>
                      <a:pt x="2729" y="2903"/>
                    </a:lnTo>
                    <a:lnTo>
                      <a:pt x="2713" y="2882"/>
                    </a:lnTo>
                    <a:lnTo>
                      <a:pt x="2692" y="2866"/>
                    </a:lnTo>
                    <a:lnTo>
                      <a:pt x="2671" y="2857"/>
                    </a:lnTo>
                    <a:lnTo>
                      <a:pt x="2647" y="2857"/>
                    </a:lnTo>
                    <a:lnTo>
                      <a:pt x="2621" y="2874"/>
                    </a:lnTo>
                    <a:lnTo>
                      <a:pt x="2600" y="2915"/>
                    </a:lnTo>
                    <a:lnTo>
                      <a:pt x="2579" y="2978"/>
                    </a:lnTo>
                    <a:lnTo>
                      <a:pt x="2567" y="3024"/>
                    </a:lnTo>
                    <a:lnTo>
                      <a:pt x="2563" y="3061"/>
                    </a:lnTo>
                    <a:lnTo>
                      <a:pt x="2567" y="3095"/>
                    </a:lnTo>
                    <a:lnTo>
                      <a:pt x="2571" y="3124"/>
                    </a:lnTo>
                    <a:lnTo>
                      <a:pt x="2579" y="3153"/>
                    </a:lnTo>
                    <a:lnTo>
                      <a:pt x="2588" y="3178"/>
                    </a:lnTo>
                    <a:lnTo>
                      <a:pt x="2596" y="3204"/>
                    </a:lnTo>
                    <a:lnTo>
                      <a:pt x="2608" y="3228"/>
                    </a:lnTo>
                    <a:lnTo>
                      <a:pt x="2613" y="3253"/>
                    </a:lnTo>
                    <a:lnTo>
                      <a:pt x="2621" y="3278"/>
                    </a:lnTo>
                    <a:lnTo>
                      <a:pt x="2621" y="3316"/>
                    </a:lnTo>
                    <a:lnTo>
                      <a:pt x="2617" y="3358"/>
                    </a:lnTo>
                    <a:lnTo>
                      <a:pt x="2608" y="3407"/>
                    </a:lnTo>
                    <a:lnTo>
                      <a:pt x="2592" y="3458"/>
                    </a:lnTo>
                    <a:lnTo>
                      <a:pt x="2563" y="3512"/>
                    </a:lnTo>
                    <a:lnTo>
                      <a:pt x="2521" y="3562"/>
                    </a:lnTo>
                    <a:lnTo>
                      <a:pt x="2467" y="3604"/>
                    </a:lnTo>
                    <a:lnTo>
                      <a:pt x="2391" y="3637"/>
                    </a:lnTo>
                    <a:lnTo>
                      <a:pt x="2304" y="3662"/>
                    </a:lnTo>
                    <a:lnTo>
                      <a:pt x="2191" y="3667"/>
                    </a:lnTo>
                    <a:lnTo>
                      <a:pt x="2078" y="3650"/>
                    </a:lnTo>
                    <a:lnTo>
                      <a:pt x="1977" y="3604"/>
                    </a:lnTo>
                    <a:lnTo>
                      <a:pt x="1894" y="3537"/>
                    </a:lnTo>
                    <a:lnTo>
                      <a:pt x="1823" y="3458"/>
                    </a:lnTo>
                    <a:lnTo>
                      <a:pt x="1764" y="3370"/>
                    </a:lnTo>
                    <a:lnTo>
                      <a:pt x="1719" y="3274"/>
                    </a:lnTo>
                    <a:lnTo>
                      <a:pt x="1681" y="3182"/>
                    </a:lnTo>
                    <a:lnTo>
                      <a:pt x="1652" y="3099"/>
                    </a:lnTo>
                    <a:lnTo>
                      <a:pt x="1631" y="3028"/>
                    </a:lnTo>
                    <a:lnTo>
                      <a:pt x="1619" y="2978"/>
                    </a:lnTo>
                    <a:lnTo>
                      <a:pt x="1601" y="2940"/>
                    </a:lnTo>
                    <a:lnTo>
                      <a:pt x="1580" y="2911"/>
                    </a:lnTo>
                    <a:lnTo>
                      <a:pt x="1555" y="2891"/>
                    </a:lnTo>
                    <a:lnTo>
                      <a:pt x="1531" y="2874"/>
                    </a:lnTo>
                    <a:lnTo>
                      <a:pt x="1505" y="2870"/>
                    </a:lnTo>
                    <a:lnTo>
                      <a:pt x="1484" y="2878"/>
                    </a:lnTo>
                    <a:lnTo>
                      <a:pt x="1468" y="2891"/>
                    </a:lnTo>
                    <a:lnTo>
                      <a:pt x="1455" y="2915"/>
                    </a:lnTo>
                    <a:lnTo>
                      <a:pt x="1451" y="2953"/>
                    </a:lnTo>
                    <a:lnTo>
                      <a:pt x="1459" y="2999"/>
                    </a:lnTo>
                    <a:lnTo>
                      <a:pt x="1472" y="3057"/>
                    </a:lnTo>
                    <a:lnTo>
                      <a:pt x="1480" y="3128"/>
                    </a:lnTo>
                    <a:lnTo>
                      <a:pt x="1480" y="3204"/>
                    </a:lnTo>
                    <a:lnTo>
                      <a:pt x="1468" y="3282"/>
                    </a:lnTo>
                    <a:lnTo>
                      <a:pt x="1447" y="3366"/>
                    </a:lnTo>
                    <a:lnTo>
                      <a:pt x="1405" y="3445"/>
                    </a:lnTo>
                    <a:lnTo>
                      <a:pt x="1347" y="3520"/>
                    </a:lnTo>
                    <a:lnTo>
                      <a:pt x="1263" y="3587"/>
                    </a:lnTo>
                    <a:lnTo>
                      <a:pt x="1150" y="3645"/>
                    </a:lnTo>
                    <a:lnTo>
                      <a:pt x="1012" y="3687"/>
                    </a:lnTo>
                    <a:lnTo>
                      <a:pt x="887" y="3708"/>
                    </a:lnTo>
                    <a:lnTo>
                      <a:pt x="774" y="3720"/>
                    </a:lnTo>
                    <a:lnTo>
                      <a:pt x="670" y="3720"/>
                    </a:lnTo>
                    <a:lnTo>
                      <a:pt x="569" y="3712"/>
                    </a:lnTo>
                    <a:lnTo>
                      <a:pt x="486" y="3696"/>
                    </a:lnTo>
                    <a:lnTo>
                      <a:pt x="406" y="3675"/>
                    </a:lnTo>
                    <a:lnTo>
                      <a:pt x="339" y="3645"/>
                    </a:lnTo>
                    <a:lnTo>
                      <a:pt x="285" y="3612"/>
                    </a:lnTo>
                    <a:lnTo>
                      <a:pt x="243" y="3579"/>
                    </a:lnTo>
                    <a:lnTo>
                      <a:pt x="218" y="3542"/>
                    </a:lnTo>
                    <a:lnTo>
                      <a:pt x="198" y="3495"/>
                    </a:lnTo>
                    <a:lnTo>
                      <a:pt x="180" y="3445"/>
                    </a:lnTo>
                    <a:lnTo>
                      <a:pt x="168" y="3382"/>
                    </a:lnTo>
                    <a:lnTo>
                      <a:pt x="159" y="3316"/>
                    </a:lnTo>
                    <a:lnTo>
                      <a:pt x="155" y="3249"/>
                    </a:lnTo>
                    <a:lnTo>
                      <a:pt x="155" y="3182"/>
                    </a:lnTo>
                    <a:lnTo>
                      <a:pt x="159" y="3116"/>
                    </a:lnTo>
                    <a:lnTo>
                      <a:pt x="168" y="3053"/>
                    </a:lnTo>
                    <a:lnTo>
                      <a:pt x="180" y="3003"/>
                    </a:lnTo>
                    <a:lnTo>
                      <a:pt x="198" y="2957"/>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88" name="Freeform 116"/>
              <p:cNvSpPr>
                <a:spLocks/>
              </p:cNvSpPr>
              <p:nvPr/>
            </p:nvSpPr>
            <p:spPr bwMode="auto">
              <a:xfrm>
                <a:off x="1696" y="1853"/>
                <a:ext cx="190" cy="133"/>
              </a:xfrm>
              <a:custGeom>
                <a:avLst/>
                <a:gdLst>
                  <a:gd name="T0" fmla="*/ 0 w 6085"/>
                  <a:gd name="T1" fmla="*/ 3583 h 4271"/>
                  <a:gd name="T2" fmla="*/ 256 w 6085"/>
                  <a:gd name="T3" fmla="*/ 3929 h 4271"/>
                  <a:gd name="T4" fmla="*/ 1067 w 6085"/>
                  <a:gd name="T5" fmla="*/ 3908 h 4271"/>
                  <a:gd name="T6" fmla="*/ 1451 w 6085"/>
                  <a:gd name="T7" fmla="*/ 4104 h 4271"/>
                  <a:gd name="T8" fmla="*/ 1580 w 6085"/>
                  <a:gd name="T9" fmla="*/ 4058 h 4271"/>
                  <a:gd name="T10" fmla="*/ 1948 w 6085"/>
                  <a:gd name="T11" fmla="*/ 3850 h 4271"/>
                  <a:gd name="T12" fmla="*/ 2291 w 6085"/>
                  <a:gd name="T13" fmla="*/ 3866 h 4271"/>
                  <a:gd name="T14" fmla="*/ 2625 w 6085"/>
                  <a:gd name="T15" fmla="*/ 4113 h 4271"/>
                  <a:gd name="T16" fmla="*/ 2901 w 6085"/>
                  <a:gd name="T17" fmla="*/ 4238 h 4271"/>
                  <a:gd name="T18" fmla="*/ 3193 w 6085"/>
                  <a:gd name="T19" fmla="*/ 3888 h 4271"/>
                  <a:gd name="T20" fmla="*/ 3641 w 6085"/>
                  <a:gd name="T21" fmla="*/ 3716 h 4271"/>
                  <a:gd name="T22" fmla="*/ 4180 w 6085"/>
                  <a:gd name="T23" fmla="*/ 3445 h 4271"/>
                  <a:gd name="T24" fmla="*/ 4640 w 6085"/>
                  <a:gd name="T25" fmla="*/ 2932 h 4271"/>
                  <a:gd name="T26" fmla="*/ 4715 w 6085"/>
                  <a:gd name="T27" fmla="*/ 2757 h 4271"/>
                  <a:gd name="T28" fmla="*/ 4828 w 6085"/>
                  <a:gd name="T29" fmla="*/ 2711 h 4271"/>
                  <a:gd name="T30" fmla="*/ 4882 w 6085"/>
                  <a:gd name="T31" fmla="*/ 2686 h 4271"/>
                  <a:gd name="T32" fmla="*/ 4886 w 6085"/>
                  <a:gd name="T33" fmla="*/ 2565 h 4271"/>
                  <a:gd name="T34" fmla="*/ 5367 w 6085"/>
                  <a:gd name="T35" fmla="*/ 2123 h 4271"/>
                  <a:gd name="T36" fmla="*/ 5517 w 6085"/>
                  <a:gd name="T37" fmla="*/ 1844 h 4271"/>
                  <a:gd name="T38" fmla="*/ 5580 w 6085"/>
                  <a:gd name="T39" fmla="*/ 1689 h 4271"/>
                  <a:gd name="T40" fmla="*/ 5956 w 6085"/>
                  <a:gd name="T41" fmla="*/ 1764 h 4271"/>
                  <a:gd name="T42" fmla="*/ 5965 w 6085"/>
                  <a:gd name="T43" fmla="*/ 1723 h 4271"/>
                  <a:gd name="T44" fmla="*/ 5714 w 6085"/>
                  <a:gd name="T45" fmla="*/ 1606 h 4271"/>
                  <a:gd name="T46" fmla="*/ 5705 w 6085"/>
                  <a:gd name="T47" fmla="*/ 1481 h 4271"/>
                  <a:gd name="T48" fmla="*/ 5805 w 6085"/>
                  <a:gd name="T49" fmla="*/ 1013 h 4271"/>
                  <a:gd name="T50" fmla="*/ 5680 w 6085"/>
                  <a:gd name="T51" fmla="*/ 371 h 4271"/>
                  <a:gd name="T52" fmla="*/ 5810 w 6085"/>
                  <a:gd name="T53" fmla="*/ 42 h 4271"/>
                  <a:gd name="T54" fmla="*/ 5664 w 6085"/>
                  <a:gd name="T55" fmla="*/ 162 h 4271"/>
                  <a:gd name="T56" fmla="*/ 5630 w 6085"/>
                  <a:gd name="T57" fmla="*/ 775 h 4271"/>
                  <a:gd name="T58" fmla="*/ 5680 w 6085"/>
                  <a:gd name="T59" fmla="*/ 1205 h 4271"/>
                  <a:gd name="T60" fmla="*/ 5546 w 6085"/>
                  <a:gd name="T61" fmla="*/ 1439 h 4271"/>
                  <a:gd name="T62" fmla="*/ 5417 w 6085"/>
                  <a:gd name="T63" fmla="*/ 1272 h 4271"/>
                  <a:gd name="T64" fmla="*/ 5020 w 6085"/>
                  <a:gd name="T65" fmla="*/ 930 h 4271"/>
                  <a:gd name="T66" fmla="*/ 4732 w 6085"/>
                  <a:gd name="T67" fmla="*/ 750 h 4271"/>
                  <a:gd name="T68" fmla="*/ 4510 w 6085"/>
                  <a:gd name="T69" fmla="*/ 542 h 4271"/>
                  <a:gd name="T70" fmla="*/ 4439 w 6085"/>
                  <a:gd name="T71" fmla="*/ 505 h 4271"/>
                  <a:gd name="T72" fmla="*/ 4581 w 6085"/>
                  <a:gd name="T73" fmla="*/ 734 h 4271"/>
                  <a:gd name="T74" fmla="*/ 4882 w 6085"/>
                  <a:gd name="T75" fmla="*/ 951 h 4271"/>
                  <a:gd name="T76" fmla="*/ 5229 w 6085"/>
                  <a:gd name="T77" fmla="*/ 1246 h 4271"/>
                  <a:gd name="T78" fmla="*/ 5392 w 6085"/>
                  <a:gd name="T79" fmla="*/ 1715 h 4271"/>
                  <a:gd name="T80" fmla="*/ 5066 w 6085"/>
                  <a:gd name="T81" fmla="*/ 2277 h 4271"/>
                  <a:gd name="T82" fmla="*/ 4698 w 6085"/>
                  <a:gd name="T83" fmla="*/ 2544 h 4271"/>
                  <a:gd name="T84" fmla="*/ 4481 w 6085"/>
                  <a:gd name="T85" fmla="*/ 2428 h 4271"/>
                  <a:gd name="T86" fmla="*/ 4560 w 6085"/>
                  <a:gd name="T87" fmla="*/ 2828 h 4271"/>
                  <a:gd name="T88" fmla="*/ 3971 w 6085"/>
                  <a:gd name="T89" fmla="*/ 3382 h 4271"/>
                  <a:gd name="T90" fmla="*/ 3219 w 6085"/>
                  <a:gd name="T91" fmla="*/ 3566 h 4271"/>
                  <a:gd name="T92" fmla="*/ 2839 w 6085"/>
                  <a:gd name="T93" fmla="*/ 3295 h 4271"/>
                  <a:gd name="T94" fmla="*/ 2759 w 6085"/>
                  <a:gd name="T95" fmla="*/ 2991 h 4271"/>
                  <a:gd name="T96" fmla="*/ 2729 w 6085"/>
                  <a:gd name="T97" fmla="*/ 2903 h 4271"/>
                  <a:gd name="T98" fmla="*/ 2579 w 6085"/>
                  <a:gd name="T99" fmla="*/ 2978 h 4271"/>
                  <a:gd name="T100" fmla="*/ 2596 w 6085"/>
                  <a:gd name="T101" fmla="*/ 3204 h 4271"/>
                  <a:gd name="T102" fmla="*/ 2592 w 6085"/>
                  <a:gd name="T103" fmla="*/ 3458 h 4271"/>
                  <a:gd name="T104" fmla="*/ 2078 w 6085"/>
                  <a:gd name="T105" fmla="*/ 3650 h 4271"/>
                  <a:gd name="T106" fmla="*/ 1652 w 6085"/>
                  <a:gd name="T107" fmla="*/ 3099 h 4271"/>
                  <a:gd name="T108" fmla="*/ 1505 w 6085"/>
                  <a:gd name="T109" fmla="*/ 2870 h 4271"/>
                  <a:gd name="T110" fmla="*/ 1480 w 6085"/>
                  <a:gd name="T111" fmla="*/ 3128 h 4271"/>
                  <a:gd name="T112" fmla="*/ 1150 w 6085"/>
                  <a:gd name="T113" fmla="*/ 3645 h 4271"/>
                  <a:gd name="T114" fmla="*/ 406 w 6085"/>
                  <a:gd name="T115" fmla="*/ 3675 h 4271"/>
                  <a:gd name="T116" fmla="*/ 168 w 6085"/>
                  <a:gd name="T117" fmla="*/ 3382 h 4271"/>
                  <a:gd name="T118" fmla="*/ 198 w 6085"/>
                  <a:gd name="T119" fmla="*/ 2957 h 4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85" h="4271">
                    <a:moveTo>
                      <a:pt x="198" y="2957"/>
                    </a:moveTo>
                    <a:lnTo>
                      <a:pt x="131" y="3095"/>
                    </a:lnTo>
                    <a:lnTo>
                      <a:pt x="80" y="3216"/>
                    </a:lnTo>
                    <a:lnTo>
                      <a:pt x="43" y="3325"/>
                    </a:lnTo>
                    <a:lnTo>
                      <a:pt x="18" y="3421"/>
                    </a:lnTo>
                    <a:lnTo>
                      <a:pt x="0" y="3507"/>
                    </a:lnTo>
                    <a:lnTo>
                      <a:pt x="0" y="3583"/>
                    </a:lnTo>
                    <a:lnTo>
                      <a:pt x="10" y="3645"/>
                    </a:lnTo>
                    <a:lnTo>
                      <a:pt x="26" y="3704"/>
                    </a:lnTo>
                    <a:lnTo>
                      <a:pt x="55" y="3758"/>
                    </a:lnTo>
                    <a:lnTo>
                      <a:pt x="92" y="3804"/>
                    </a:lnTo>
                    <a:lnTo>
                      <a:pt x="139" y="3850"/>
                    </a:lnTo>
                    <a:lnTo>
                      <a:pt x="193" y="3892"/>
                    </a:lnTo>
                    <a:lnTo>
                      <a:pt x="256" y="3929"/>
                    </a:lnTo>
                    <a:lnTo>
                      <a:pt x="331" y="3962"/>
                    </a:lnTo>
                    <a:lnTo>
                      <a:pt x="419" y="3987"/>
                    </a:lnTo>
                    <a:lnTo>
                      <a:pt x="519" y="4000"/>
                    </a:lnTo>
                    <a:lnTo>
                      <a:pt x="632" y="4000"/>
                    </a:lnTo>
                    <a:lnTo>
                      <a:pt x="762" y="3987"/>
                    </a:lnTo>
                    <a:lnTo>
                      <a:pt x="903" y="3954"/>
                    </a:lnTo>
                    <a:lnTo>
                      <a:pt x="1067" y="3908"/>
                    </a:lnTo>
                    <a:lnTo>
                      <a:pt x="1133" y="3896"/>
                    </a:lnTo>
                    <a:lnTo>
                      <a:pt x="1196" y="3904"/>
                    </a:lnTo>
                    <a:lnTo>
                      <a:pt x="1259" y="3933"/>
                    </a:lnTo>
                    <a:lnTo>
                      <a:pt x="1313" y="3970"/>
                    </a:lnTo>
                    <a:lnTo>
                      <a:pt x="1367" y="4013"/>
                    </a:lnTo>
                    <a:lnTo>
                      <a:pt x="1413" y="4062"/>
                    </a:lnTo>
                    <a:lnTo>
                      <a:pt x="1451" y="4104"/>
                    </a:lnTo>
                    <a:lnTo>
                      <a:pt x="1480" y="4142"/>
                    </a:lnTo>
                    <a:lnTo>
                      <a:pt x="1497" y="4167"/>
                    </a:lnTo>
                    <a:lnTo>
                      <a:pt x="1501" y="4179"/>
                    </a:lnTo>
                    <a:lnTo>
                      <a:pt x="1509" y="4167"/>
                    </a:lnTo>
                    <a:lnTo>
                      <a:pt x="1522" y="4142"/>
                    </a:lnTo>
                    <a:lnTo>
                      <a:pt x="1547" y="4104"/>
                    </a:lnTo>
                    <a:lnTo>
                      <a:pt x="1580" y="4058"/>
                    </a:lnTo>
                    <a:lnTo>
                      <a:pt x="1623" y="4009"/>
                    </a:lnTo>
                    <a:lnTo>
                      <a:pt x="1672" y="3958"/>
                    </a:lnTo>
                    <a:lnTo>
                      <a:pt x="1723" y="3917"/>
                    </a:lnTo>
                    <a:lnTo>
                      <a:pt x="1785" y="3879"/>
                    </a:lnTo>
                    <a:lnTo>
                      <a:pt x="1848" y="3854"/>
                    </a:lnTo>
                    <a:lnTo>
                      <a:pt x="1915" y="3850"/>
                    </a:lnTo>
                    <a:lnTo>
                      <a:pt x="1948" y="3850"/>
                    </a:lnTo>
                    <a:lnTo>
                      <a:pt x="1990" y="3850"/>
                    </a:lnTo>
                    <a:lnTo>
                      <a:pt x="2032" y="3845"/>
                    </a:lnTo>
                    <a:lnTo>
                      <a:pt x="2078" y="3845"/>
                    </a:lnTo>
                    <a:lnTo>
                      <a:pt x="2128" y="3845"/>
                    </a:lnTo>
                    <a:lnTo>
                      <a:pt x="2183" y="3850"/>
                    </a:lnTo>
                    <a:lnTo>
                      <a:pt x="2236" y="3858"/>
                    </a:lnTo>
                    <a:lnTo>
                      <a:pt x="2291" y="3866"/>
                    </a:lnTo>
                    <a:lnTo>
                      <a:pt x="2349" y="3879"/>
                    </a:lnTo>
                    <a:lnTo>
                      <a:pt x="2408" y="3900"/>
                    </a:lnTo>
                    <a:lnTo>
                      <a:pt x="2454" y="3925"/>
                    </a:lnTo>
                    <a:lnTo>
                      <a:pt x="2496" y="3962"/>
                    </a:lnTo>
                    <a:lnTo>
                      <a:pt x="2541" y="4009"/>
                    </a:lnTo>
                    <a:lnTo>
                      <a:pt x="2584" y="4058"/>
                    </a:lnTo>
                    <a:lnTo>
                      <a:pt x="2625" y="4113"/>
                    </a:lnTo>
                    <a:lnTo>
                      <a:pt x="2671" y="4163"/>
                    </a:lnTo>
                    <a:lnTo>
                      <a:pt x="2713" y="4208"/>
                    </a:lnTo>
                    <a:lnTo>
                      <a:pt x="2759" y="4242"/>
                    </a:lnTo>
                    <a:lnTo>
                      <a:pt x="2805" y="4267"/>
                    </a:lnTo>
                    <a:lnTo>
                      <a:pt x="2851" y="4271"/>
                    </a:lnTo>
                    <a:lnTo>
                      <a:pt x="2876" y="4263"/>
                    </a:lnTo>
                    <a:lnTo>
                      <a:pt x="2901" y="4238"/>
                    </a:lnTo>
                    <a:lnTo>
                      <a:pt x="2935" y="4200"/>
                    </a:lnTo>
                    <a:lnTo>
                      <a:pt x="2964" y="4159"/>
                    </a:lnTo>
                    <a:lnTo>
                      <a:pt x="3001" y="4104"/>
                    </a:lnTo>
                    <a:lnTo>
                      <a:pt x="3043" y="4050"/>
                    </a:lnTo>
                    <a:lnTo>
                      <a:pt x="3089" y="3996"/>
                    </a:lnTo>
                    <a:lnTo>
                      <a:pt x="3140" y="3937"/>
                    </a:lnTo>
                    <a:lnTo>
                      <a:pt x="3193" y="3888"/>
                    </a:lnTo>
                    <a:lnTo>
                      <a:pt x="3256" y="3845"/>
                    </a:lnTo>
                    <a:lnTo>
                      <a:pt x="3315" y="3812"/>
                    </a:lnTo>
                    <a:lnTo>
                      <a:pt x="3377" y="3788"/>
                    </a:lnTo>
                    <a:lnTo>
                      <a:pt x="3444" y="3767"/>
                    </a:lnTo>
                    <a:lnTo>
                      <a:pt x="3512" y="3749"/>
                    </a:lnTo>
                    <a:lnTo>
                      <a:pt x="3574" y="3733"/>
                    </a:lnTo>
                    <a:lnTo>
                      <a:pt x="3641" y="3716"/>
                    </a:lnTo>
                    <a:lnTo>
                      <a:pt x="3704" y="3704"/>
                    </a:lnTo>
                    <a:lnTo>
                      <a:pt x="3762" y="3687"/>
                    </a:lnTo>
                    <a:lnTo>
                      <a:pt x="3816" y="3671"/>
                    </a:lnTo>
                    <a:lnTo>
                      <a:pt x="3867" y="3650"/>
                    </a:lnTo>
                    <a:lnTo>
                      <a:pt x="3971" y="3591"/>
                    </a:lnTo>
                    <a:lnTo>
                      <a:pt x="4076" y="3520"/>
                    </a:lnTo>
                    <a:lnTo>
                      <a:pt x="4180" y="3445"/>
                    </a:lnTo>
                    <a:lnTo>
                      <a:pt x="4276" y="3362"/>
                    </a:lnTo>
                    <a:lnTo>
                      <a:pt x="4368" y="3282"/>
                    </a:lnTo>
                    <a:lnTo>
                      <a:pt x="4448" y="3200"/>
                    </a:lnTo>
                    <a:lnTo>
                      <a:pt x="4514" y="3120"/>
                    </a:lnTo>
                    <a:lnTo>
                      <a:pt x="4573" y="3049"/>
                    </a:lnTo>
                    <a:lnTo>
                      <a:pt x="4615" y="2987"/>
                    </a:lnTo>
                    <a:lnTo>
                      <a:pt x="4640" y="2932"/>
                    </a:lnTo>
                    <a:lnTo>
                      <a:pt x="4652" y="2891"/>
                    </a:lnTo>
                    <a:lnTo>
                      <a:pt x="4665" y="2857"/>
                    </a:lnTo>
                    <a:lnTo>
                      <a:pt x="4673" y="2828"/>
                    </a:lnTo>
                    <a:lnTo>
                      <a:pt x="4685" y="2807"/>
                    </a:lnTo>
                    <a:lnTo>
                      <a:pt x="4694" y="2786"/>
                    </a:lnTo>
                    <a:lnTo>
                      <a:pt x="4707" y="2770"/>
                    </a:lnTo>
                    <a:lnTo>
                      <a:pt x="4715" y="2757"/>
                    </a:lnTo>
                    <a:lnTo>
                      <a:pt x="4728" y="2745"/>
                    </a:lnTo>
                    <a:lnTo>
                      <a:pt x="4736" y="2737"/>
                    </a:lnTo>
                    <a:lnTo>
                      <a:pt x="4753" y="2727"/>
                    </a:lnTo>
                    <a:lnTo>
                      <a:pt x="4765" y="2719"/>
                    </a:lnTo>
                    <a:lnTo>
                      <a:pt x="4786" y="2715"/>
                    </a:lnTo>
                    <a:lnTo>
                      <a:pt x="4807" y="2711"/>
                    </a:lnTo>
                    <a:lnTo>
                      <a:pt x="4828" y="2711"/>
                    </a:lnTo>
                    <a:lnTo>
                      <a:pt x="4844" y="2711"/>
                    </a:lnTo>
                    <a:lnTo>
                      <a:pt x="4865" y="2711"/>
                    </a:lnTo>
                    <a:lnTo>
                      <a:pt x="4882" y="2715"/>
                    </a:lnTo>
                    <a:lnTo>
                      <a:pt x="4895" y="2715"/>
                    </a:lnTo>
                    <a:lnTo>
                      <a:pt x="4903" y="2715"/>
                    </a:lnTo>
                    <a:lnTo>
                      <a:pt x="4908" y="2715"/>
                    </a:lnTo>
                    <a:lnTo>
                      <a:pt x="4882" y="2686"/>
                    </a:lnTo>
                    <a:lnTo>
                      <a:pt x="4865" y="2657"/>
                    </a:lnTo>
                    <a:lnTo>
                      <a:pt x="4857" y="2632"/>
                    </a:lnTo>
                    <a:lnTo>
                      <a:pt x="4857" y="2611"/>
                    </a:lnTo>
                    <a:lnTo>
                      <a:pt x="4861" y="2594"/>
                    </a:lnTo>
                    <a:lnTo>
                      <a:pt x="4869" y="2582"/>
                    </a:lnTo>
                    <a:lnTo>
                      <a:pt x="4878" y="2573"/>
                    </a:lnTo>
                    <a:lnTo>
                      <a:pt x="4886" y="2565"/>
                    </a:lnTo>
                    <a:lnTo>
                      <a:pt x="4895" y="2561"/>
                    </a:lnTo>
                    <a:lnTo>
                      <a:pt x="4899" y="2561"/>
                    </a:lnTo>
                    <a:lnTo>
                      <a:pt x="5024" y="2469"/>
                    </a:lnTo>
                    <a:lnTo>
                      <a:pt x="5137" y="2377"/>
                    </a:lnTo>
                    <a:lnTo>
                      <a:pt x="5229" y="2286"/>
                    </a:lnTo>
                    <a:lnTo>
                      <a:pt x="5304" y="2202"/>
                    </a:lnTo>
                    <a:lnTo>
                      <a:pt x="5367" y="2123"/>
                    </a:lnTo>
                    <a:lnTo>
                      <a:pt x="5413" y="2052"/>
                    </a:lnTo>
                    <a:lnTo>
                      <a:pt x="5450" y="1994"/>
                    </a:lnTo>
                    <a:lnTo>
                      <a:pt x="5476" y="1948"/>
                    </a:lnTo>
                    <a:lnTo>
                      <a:pt x="5488" y="1922"/>
                    </a:lnTo>
                    <a:lnTo>
                      <a:pt x="5492" y="1910"/>
                    </a:lnTo>
                    <a:lnTo>
                      <a:pt x="5509" y="1877"/>
                    </a:lnTo>
                    <a:lnTo>
                      <a:pt x="5517" y="1844"/>
                    </a:lnTo>
                    <a:lnTo>
                      <a:pt x="5525" y="1814"/>
                    </a:lnTo>
                    <a:lnTo>
                      <a:pt x="5530" y="1785"/>
                    </a:lnTo>
                    <a:lnTo>
                      <a:pt x="5534" y="1760"/>
                    </a:lnTo>
                    <a:lnTo>
                      <a:pt x="5538" y="1739"/>
                    </a:lnTo>
                    <a:lnTo>
                      <a:pt x="5546" y="1719"/>
                    </a:lnTo>
                    <a:lnTo>
                      <a:pt x="5560" y="1701"/>
                    </a:lnTo>
                    <a:lnTo>
                      <a:pt x="5580" y="1689"/>
                    </a:lnTo>
                    <a:lnTo>
                      <a:pt x="5605" y="1685"/>
                    </a:lnTo>
                    <a:lnTo>
                      <a:pt x="5651" y="1685"/>
                    </a:lnTo>
                    <a:lnTo>
                      <a:pt x="5705" y="1693"/>
                    </a:lnTo>
                    <a:lnTo>
                      <a:pt x="5768" y="1705"/>
                    </a:lnTo>
                    <a:lnTo>
                      <a:pt x="5830" y="1723"/>
                    </a:lnTo>
                    <a:lnTo>
                      <a:pt x="5893" y="1744"/>
                    </a:lnTo>
                    <a:lnTo>
                      <a:pt x="5956" y="1764"/>
                    </a:lnTo>
                    <a:lnTo>
                      <a:pt x="6006" y="1781"/>
                    </a:lnTo>
                    <a:lnTo>
                      <a:pt x="6048" y="1797"/>
                    </a:lnTo>
                    <a:lnTo>
                      <a:pt x="6077" y="1806"/>
                    </a:lnTo>
                    <a:lnTo>
                      <a:pt x="6085" y="1810"/>
                    </a:lnTo>
                    <a:lnTo>
                      <a:pt x="6048" y="1777"/>
                    </a:lnTo>
                    <a:lnTo>
                      <a:pt x="6010" y="1748"/>
                    </a:lnTo>
                    <a:lnTo>
                      <a:pt x="5965" y="1723"/>
                    </a:lnTo>
                    <a:lnTo>
                      <a:pt x="5922" y="1705"/>
                    </a:lnTo>
                    <a:lnTo>
                      <a:pt x="5877" y="1689"/>
                    </a:lnTo>
                    <a:lnTo>
                      <a:pt x="5835" y="1676"/>
                    </a:lnTo>
                    <a:lnTo>
                      <a:pt x="5793" y="1660"/>
                    </a:lnTo>
                    <a:lnTo>
                      <a:pt x="5760" y="1647"/>
                    </a:lnTo>
                    <a:lnTo>
                      <a:pt x="5734" y="1631"/>
                    </a:lnTo>
                    <a:lnTo>
                      <a:pt x="5714" y="1606"/>
                    </a:lnTo>
                    <a:lnTo>
                      <a:pt x="5701" y="1580"/>
                    </a:lnTo>
                    <a:lnTo>
                      <a:pt x="5697" y="1560"/>
                    </a:lnTo>
                    <a:lnTo>
                      <a:pt x="5693" y="1539"/>
                    </a:lnTo>
                    <a:lnTo>
                      <a:pt x="5693" y="1522"/>
                    </a:lnTo>
                    <a:lnTo>
                      <a:pt x="5697" y="1506"/>
                    </a:lnTo>
                    <a:lnTo>
                      <a:pt x="5701" y="1493"/>
                    </a:lnTo>
                    <a:lnTo>
                      <a:pt x="5705" y="1481"/>
                    </a:lnTo>
                    <a:lnTo>
                      <a:pt x="5709" y="1472"/>
                    </a:lnTo>
                    <a:lnTo>
                      <a:pt x="5714" y="1468"/>
                    </a:lnTo>
                    <a:lnTo>
                      <a:pt x="5760" y="1389"/>
                    </a:lnTo>
                    <a:lnTo>
                      <a:pt x="5789" y="1305"/>
                    </a:lnTo>
                    <a:lnTo>
                      <a:pt x="5805" y="1213"/>
                    </a:lnTo>
                    <a:lnTo>
                      <a:pt x="5810" y="1113"/>
                    </a:lnTo>
                    <a:lnTo>
                      <a:pt x="5805" y="1013"/>
                    </a:lnTo>
                    <a:lnTo>
                      <a:pt x="5789" y="904"/>
                    </a:lnTo>
                    <a:lnTo>
                      <a:pt x="5768" y="797"/>
                    </a:lnTo>
                    <a:lnTo>
                      <a:pt x="5743" y="688"/>
                    </a:lnTo>
                    <a:lnTo>
                      <a:pt x="5718" y="580"/>
                    </a:lnTo>
                    <a:lnTo>
                      <a:pt x="5693" y="471"/>
                    </a:lnTo>
                    <a:lnTo>
                      <a:pt x="5685" y="421"/>
                    </a:lnTo>
                    <a:lnTo>
                      <a:pt x="5680" y="371"/>
                    </a:lnTo>
                    <a:lnTo>
                      <a:pt x="5685" y="321"/>
                    </a:lnTo>
                    <a:lnTo>
                      <a:pt x="5697" y="271"/>
                    </a:lnTo>
                    <a:lnTo>
                      <a:pt x="5709" y="220"/>
                    </a:lnTo>
                    <a:lnTo>
                      <a:pt x="5730" y="171"/>
                    </a:lnTo>
                    <a:lnTo>
                      <a:pt x="5752" y="125"/>
                    </a:lnTo>
                    <a:lnTo>
                      <a:pt x="5781" y="83"/>
                    </a:lnTo>
                    <a:lnTo>
                      <a:pt x="5810" y="42"/>
                    </a:lnTo>
                    <a:lnTo>
                      <a:pt x="5844" y="0"/>
                    </a:lnTo>
                    <a:lnTo>
                      <a:pt x="5835" y="4"/>
                    </a:lnTo>
                    <a:lnTo>
                      <a:pt x="5814" y="17"/>
                    </a:lnTo>
                    <a:lnTo>
                      <a:pt x="5785" y="37"/>
                    </a:lnTo>
                    <a:lnTo>
                      <a:pt x="5748" y="70"/>
                    </a:lnTo>
                    <a:lnTo>
                      <a:pt x="5705" y="113"/>
                    </a:lnTo>
                    <a:lnTo>
                      <a:pt x="5664" y="162"/>
                    </a:lnTo>
                    <a:lnTo>
                      <a:pt x="5630" y="230"/>
                    </a:lnTo>
                    <a:lnTo>
                      <a:pt x="5601" y="304"/>
                    </a:lnTo>
                    <a:lnTo>
                      <a:pt x="5584" y="392"/>
                    </a:lnTo>
                    <a:lnTo>
                      <a:pt x="5584" y="492"/>
                    </a:lnTo>
                    <a:lnTo>
                      <a:pt x="5597" y="592"/>
                    </a:lnTo>
                    <a:lnTo>
                      <a:pt x="5609" y="688"/>
                    </a:lnTo>
                    <a:lnTo>
                      <a:pt x="5630" y="775"/>
                    </a:lnTo>
                    <a:lnTo>
                      <a:pt x="5647" y="855"/>
                    </a:lnTo>
                    <a:lnTo>
                      <a:pt x="5664" y="930"/>
                    </a:lnTo>
                    <a:lnTo>
                      <a:pt x="5680" y="996"/>
                    </a:lnTo>
                    <a:lnTo>
                      <a:pt x="5693" y="1059"/>
                    </a:lnTo>
                    <a:lnTo>
                      <a:pt x="5697" y="1113"/>
                    </a:lnTo>
                    <a:lnTo>
                      <a:pt x="5693" y="1160"/>
                    </a:lnTo>
                    <a:lnTo>
                      <a:pt x="5680" y="1205"/>
                    </a:lnTo>
                    <a:lnTo>
                      <a:pt x="5664" y="1246"/>
                    </a:lnTo>
                    <a:lnTo>
                      <a:pt x="5647" y="1289"/>
                    </a:lnTo>
                    <a:lnTo>
                      <a:pt x="5626" y="1326"/>
                    </a:lnTo>
                    <a:lnTo>
                      <a:pt x="5609" y="1368"/>
                    </a:lnTo>
                    <a:lnTo>
                      <a:pt x="5588" y="1397"/>
                    </a:lnTo>
                    <a:lnTo>
                      <a:pt x="5568" y="1422"/>
                    </a:lnTo>
                    <a:lnTo>
                      <a:pt x="5546" y="1439"/>
                    </a:lnTo>
                    <a:lnTo>
                      <a:pt x="5525" y="1443"/>
                    </a:lnTo>
                    <a:lnTo>
                      <a:pt x="5505" y="1430"/>
                    </a:lnTo>
                    <a:lnTo>
                      <a:pt x="5484" y="1406"/>
                    </a:lnTo>
                    <a:lnTo>
                      <a:pt x="5468" y="1373"/>
                    </a:lnTo>
                    <a:lnTo>
                      <a:pt x="5450" y="1338"/>
                    </a:lnTo>
                    <a:lnTo>
                      <a:pt x="5433" y="1305"/>
                    </a:lnTo>
                    <a:lnTo>
                      <a:pt x="5417" y="1272"/>
                    </a:lnTo>
                    <a:lnTo>
                      <a:pt x="5392" y="1238"/>
                    </a:lnTo>
                    <a:lnTo>
                      <a:pt x="5363" y="1201"/>
                    </a:lnTo>
                    <a:lnTo>
                      <a:pt x="5321" y="1156"/>
                    </a:lnTo>
                    <a:lnTo>
                      <a:pt x="5266" y="1109"/>
                    </a:lnTo>
                    <a:lnTo>
                      <a:pt x="5200" y="1055"/>
                    </a:lnTo>
                    <a:lnTo>
                      <a:pt x="5116" y="992"/>
                    </a:lnTo>
                    <a:lnTo>
                      <a:pt x="5020" y="930"/>
                    </a:lnTo>
                    <a:lnTo>
                      <a:pt x="4949" y="880"/>
                    </a:lnTo>
                    <a:lnTo>
                      <a:pt x="4890" y="842"/>
                    </a:lnTo>
                    <a:lnTo>
                      <a:pt x="4844" y="813"/>
                    </a:lnTo>
                    <a:lnTo>
                      <a:pt x="4807" y="792"/>
                    </a:lnTo>
                    <a:lnTo>
                      <a:pt x="4777" y="775"/>
                    </a:lnTo>
                    <a:lnTo>
                      <a:pt x="4757" y="763"/>
                    </a:lnTo>
                    <a:lnTo>
                      <a:pt x="4732" y="750"/>
                    </a:lnTo>
                    <a:lnTo>
                      <a:pt x="4707" y="734"/>
                    </a:lnTo>
                    <a:lnTo>
                      <a:pt x="4677" y="717"/>
                    </a:lnTo>
                    <a:lnTo>
                      <a:pt x="4640" y="688"/>
                    </a:lnTo>
                    <a:lnTo>
                      <a:pt x="4606" y="654"/>
                    </a:lnTo>
                    <a:lnTo>
                      <a:pt x="4573" y="617"/>
                    </a:lnTo>
                    <a:lnTo>
                      <a:pt x="4540" y="580"/>
                    </a:lnTo>
                    <a:lnTo>
                      <a:pt x="4510" y="542"/>
                    </a:lnTo>
                    <a:lnTo>
                      <a:pt x="4481" y="505"/>
                    </a:lnTo>
                    <a:lnTo>
                      <a:pt x="4460" y="471"/>
                    </a:lnTo>
                    <a:lnTo>
                      <a:pt x="4444" y="446"/>
                    </a:lnTo>
                    <a:lnTo>
                      <a:pt x="4431" y="429"/>
                    </a:lnTo>
                    <a:lnTo>
                      <a:pt x="4427" y="425"/>
                    </a:lnTo>
                    <a:lnTo>
                      <a:pt x="4431" y="467"/>
                    </a:lnTo>
                    <a:lnTo>
                      <a:pt x="4439" y="505"/>
                    </a:lnTo>
                    <a:lnTo>
                      <a:pt x="4448" y="542"/>
                    </a:lnTo>
                    <a:lnTo>
                      <a:pt x="4464" y="576"/>
                    </a:lnTo>
                    <a:lnTo>
                      <a:pt x="4481" y="613"/>
                    </a:lnTo>
                    <a:lnTo>
                      <a:pt x="4501" y="642"/>
                    </a:lnTo>
                    <a:lnTo>
                      <a:pt x="4527" y="675"/>
                    </a:lnTo>
                    <a:lnTo>
                      <a:pt x="4552" y="705"/>
                    </a:lnTo>
                    <a:lnTo>
                      <a:pt x="4581" y="734"/>
                    </a:lnTo>
                    <a:lnTo>
                      <a:pt x="4606" y="759"/>
                    </a:lnTo>
                    <a:lnTo>
                      <a:pt x="4652" y="792"/>
                    </a:lnTo>
                    <a:lnTo>
                      <a:pt x="4694" y="826"/>
                    </a:lnTo>
                    <a:lnTo>
                      <a:pt x="4740" y="859"/>
                    </a:lnTo>
                    <a:lnTo>
                      <a:pt x="4790" y="888"/>
                    </a:lnTo>
                    <a:lnTo>
                      <a:pt x="4836" y="922"/>
                    </a:lnTo>
                    <a:lnTo>
                      <a:pt x="4882" y="951"/>
                    </a:lnTo>
                    <a:lnTo>
                      <a:pt x="4932" y="984"/>
                    </a:lnTo>
                    <a:lnTo>
                      <a:pt x="4978" y="1017"/>
                    </a:lnTo>
                    <a:lnTo>
                      <a:pt x="5020" y="1051"/>
                    </a:lnTo>
                    <a:lnTo>
                      <a:pt x="5061" y="1084"/>
                    </a:lnTo>
                    <a:lnTo>
                      <a:pt x="5120" y="1139"/>
                    </a:lnTo>
                    <a:lnTo>
                      <a:pt x="5179" y="1193"/>
                    </a:lnTo>
                    <a:lnTo>
                      <a:pt x="5229" y="1246"/>
                    </a:lnTo>
                    <a:lnTo>
                      <a:pt x="5275" y="1305"/>
                    </a:lnTo>
                    <a:lnTo>
                      <a:pt x="5317" y="1368"/>
                    </a:lnTo>
                    <a:lnTo>
                      <a:pt x="5350" y="1430"/>
                    </a:lnTo>
                    <a:lnTo>
                      <a:pt x="5376" y="1498"/>
                    </a:lnTo>
                    <a:lnTo>
                      <a:pt x="5392" y="1564"/>
                    </a:lnTo>
                    <a:lnTo>
                      <a:pt x="5396" y="1639"/>
                    </a:lnTo>
                    <a:lnTo>
                      <a:pt x="5392" y="1715"/>
                    </a:lnTo>
                    <a:lnTo>
                      <a:pt x="5371" y="1806"/>
                    </a:lnTo>
                    <a:lnTo>
                      <a:pt x="5337" y="1897"/>
                    </a:lnTo>
                    <a:lnTo>
                      <a:pt x="5300" y="1981"/>
                    </a:lnTo>
                    <a:lnTo>
                      <a:pt x="5250" y="2061"/>
                    </a:lnTo>
                    <a:lnTo>
                      <a:pt x="5192" y="2135"/>
                    </a:lnTo>
                    <a:lnTo>
                      <a:pt x="5133" y="2206"/>
                    </a:lnTo>
                    <a:lnTo>
                      <a:pt x="5066" y="2277"/>
                    </a:lnTo>
                    <a:lnTo>
                      <a:pt x="4999" y="2344"/>
                    </a:lnTo>
                    <a:lnTo>
                      <a:pt x="4928" y="2411"/>
                    </a:lnTo>
                    <a:lnTo>
                      <a:pt x="4861" y="2477"/>
                    </a:lnTo>
                    <a:lnTo>
                      <a:pt x="4820" y="2511"/>
                    </a:lnTo>
                    <a:lnTo>
                      <a:pt x="4781" y="2528"/>
                    </a:lnTo>
                    <a:lnTo>
                      <a:pt x="4740" y="2540"/>
                    </a:lnTo>
                    <a:lnTo>
                      <a:pt x="4698" y="2544"/>
                    </a:lnTo>
                    <a:lnTo>
                      <a:pt x="4656" y="2536"/>
                    </a:lnTo>
                    <a:lnTo>
                      <a:pt x="4615" y="2524"/>
                    </a:lnTo>
                    <a:lnTo>
                      <a:pt x="4577" y="2506"/>
                    </a:lnTo>
                    <a:lnTo>
                      <a:pt x="4540" y="2481"/>
                    </a:lnTo>
                    <a:lnTo>
                      <a:pt x="4506" y="2452"/>
                    </a:lnTo>
                    <a:lnTo>
                      <a:pt x="4473" y="2419"/>
                    </a:lnTo>
                    <a:lnTo>
                      <a:pt x="4481" y="2428"/>
                    </a:lnTo>
                    <a:lnTo>
                      <a:pt x="4497" y="2452"/>
                    </a:lnTo>
                    <a:lnTo>
                      <a:pt x="4519" y="2494"/>
                    </a:lnTo>
                    <a:lnTo>
                      <a:pt x="4540" y="2544"/>
                    </a:lnTo>
                    <a:lnTo>
                      <a:pt x="4560" y="2606"/>
                    </a:lnTo>
                    <a:lnTo>
                      <a:pt x="4573" y="2678"/>
                    </a:lnTo>
                    <a:lnTo>
                      <a:pt x="4577" y="2749"/>
                    </a:lnTo>
                    <a:lnTo>
                      <a:pt x="4560" y="2828"/>
                    </a:lnTo>
                    <a:lnTo>
                      <a:pt x="4527" y="2907"/>
                    </a:lnTo>
                    <a:lnTo>
                      <a:pt x="4468" y="2987"/>
                    </a:lnTo>
                    <a:lnTo>
                      <a:pt x="4389" y="3069"/>
                    </a:lnTo>
                    <a:lnTo>
                      <a:pt x="4297" y="3149"/>
                    </a:lnTo>
                    <a:lnTo>
                      <a:pt x="4197" y="3233"/>
                    </a:lnTo>
                    <a:lnTo>
                      <a:pt x="4084" y="3312"/>
                    </a:lnTo>
                    <a:lnTo>
                      <a:pt x="3971" y="3382"/>
                    </a:lnTo>
                    <a:lnTo>
                      <a:pt x="3854" y="3450"/>
                    </a:lnTo>
                    <a:lnTo>
                      <a:pt x="3737" y="3503"/>
                    </a:lnTo>
                    <a:lnTo>
                      <a:pt x="3620" y="3546"/>
                    </a:lnTo>
                    <a:lnTo>
                      <a:pt x="3507" y="3575"/>
                    </a:lnTo>
                    <a:lnTo>
                      <a:pt x="3403" y="3583"/>
                    </a:lnTo>
                    <a:lnTo>
                      <a:pt x="3307" y="3579"/>
                    </a:lnTo>
                    <a:lnTo>
                      <a:pt x="3219" y="3566"/>
                    </a:lnTo>
                    <a:lnTo>
                      <a:pt x="3140" y="3546"/>
                    </a:lnTo>
                    <a:lnTo>
                      <a:pt x="3068" y="3520"/>
                    </a:lnTo>
                    <a:lnTo>
                      <a:pt x="3009" y="3487"/>
                    </a:lnTo>
                    <a:lnTo>
                      <a:pt x="2956" y="3445"/>
                    </a:lnTo>
                    <a:lnTo>
                      <a:pt x="2909" y="3399"/>
                    </a:lnTo>
                    <a:lnTo>
                      <a:pt x="2872" y="3349"/>
                    </a:lnTo>
                    <a:lnTo>
                      <a:pt x="2839" y="3295"/>
                    </a:lnTo>
                    <a:lnTo>
                      <a:pt x="2817" y="3237"/>
                    </a:lnTo>
                    <a:lnTo>
                      <a:pt x="2801" y="3182"/>
                    </a:lnTo>
                    <a:lnTo>
                      <a:pt x="2788" y="3132"/>
                    </a:lnTo>
                    <a:lnTo>
                      <a:pt x="2776" y="3087"/>
                    </a:lnTo>
                    <a:lnTo>
                      <a:pt x="2768" y="3049"/>
                    </a:lnTo>
                    <a:lnTo>
                      <a:pt x="2763" y="3020"/>
                    </a:lnTo>
                    <a:lnTo>
                      <a:pt x="2759" y="2991"/>
                    </a:lnTo>
                    <a:lnTo>
                      <a:pt x="2755" y="2974"/>
                    </a:lnTo>
                    <a:lnTo>
                      <a:pt x="2755" y="2957"/>
                    </a:lnTo>
                    <a:lnTo>
                      <a:pt x="2755" y="2948"/>
                    </a:lnTo>
                    <a:lnTo>
                      <a:pt x="2755" y="2944"/>
                    </a:lnTo>
                    <a:lnTo>
                      <a:pt x="2751" y="2940"/>
                    </a:lnTo>
                    <a:lnTo>
                      <a:pt x="2743" y="2924"/>
                    </a:lnTo>
                    <a:lnTo>
                      <a:pt x="2729" y="2903"/>
                    </a:lnTo>
                    <a:lnTo>
                      <a:pt x="2713" y="2882"/>
                    </a:lnTo>
                    <a:lnTo>
                      <a:pt x="2692" y="2866"/>
                    </a:lnTo>
                    <a:lnTo>
                      <a:pt x="2671" y="2857"/>
                    </a:lnTo>
                    <a:lnTo>
                      <a:pt x="2647" y="2857"/>
                    </a:lnTo>
                    <a:lnTo>
                      <a:pt x="2621" y="2874"/>
                    </a:lnTo>
                    <a:lnTo>
                      <a:pt x="2600" y="2915"/>
                    </a:lnTo>
                    <a:lnTo>
                      <a:pt x="2579" y="2978"/>
                    </a:lnTo>
                    <a:lnTo>
                      <a:pt x="2567" y="3024"/>
                    </a:lnTo>
                    <a:lnTo>
                      <a:pt x="2563" y="3061"/>
                    </a:lnTo>
                    <a:lnTo>
                      <a:pt x="2567" y="3095"/>
                    </a:lnTo>
                    <a:lnTo>
                      <a:pt x="2571" y="3124"/>
                    </a:lnTo>
                    <a:lnTo>
                      <a:pt x="2579" y="3153"/>
                    </a:lnTo>
                    <a:lnTo>
                      <a:pt x="2588" y="3178"/>
                    </a:lnTo>
                    <a:lnTo>
                      <a:pt x="2596" y="3204"/>
                    </a:lnTo>
                    <a:lnTo>
                      <a:pt x="2608" y="3228"/>
                    </a:lnTo>
                    <a:lnTo>
                      <a:pt x="2613" y="3253"/>
                    </a:lnTo>
                    <a:lnTo>
                      <a:pt x="2621" y="3278"/>
                    </a:lnTo>
                    <a:lnTo>
                      <a:pt x="2621" y="3316"/>
                    </a:lnTo>
                    <a:lnTo>
                      <a:pt x="2617" y="3358"/>
                    </a:lnTo>
                    <a:lnTo>
                      <a:pt x="2608" y="3407"/>
                    </a:lnTo>
                    <a:lnTo>
                      <a:pt x="2592" y="3458"/>
                    </a:lnTo>
                    <a:lnTo>
                      <a:pt x="2563" y="3512"/>
                    </a:lnTo>
                    <a:lnTo>
                      <a:pt x="2521" y="3562"/>
                    </a:lnTo>
                    <a:lnTo>
                      <a:pt x="2467" y="3604"/>
                    </a:lnTo>
                    <a:lnTo>
                      <a:pt x="2391" y="3637"/>
                    </a:lnTo>
                    <a:lnTo>
                      <a:pt x="2304" y="3662"/>
                    </a:lnTo>
                    <a:lnTo>
                      <a:pt x="2191" y="3667"/>
                    </a:lnTo>
                    <a:lnTo>
                      <a:pt x="2078" y="3650"/>
                    </a:lnTo>
                    <a:lnTo>
                      <a:pt x="1977" y="3604"/>
                    </a:lnTo>
                    <a:lnTo>
                      <a:pt x="1894" y="3537"/>
                    </a:lnTo>
                    <a:lnTo>
                      <a:pt x="1823" y="3458"/>
                    </a:lnTo>
                    <a:lnTo>
                      <a:pt x="1764" y="3370"/>
                    </a:lnTo>
                    <a:lnTo>
                      <a:pt x="1719" y="3274"/>
                    </a:lnTo>
                    <a:lnTo>
                      <a:pt x="1681" y="3182"/>
                    </a:lnTo>
                    <a:lnTo>
                      <a:pt x="1652" y="3099"/>
                    </a:lnTo>
                    <a:lnTo>
                      <a:pt x="1631" y="3028"/>
                    </a:lnTo>
                    <a:lnTo>
                      <a:pt x="1619" y="2978"/>
                    </a:lnTo>
                    <a:lnTo>
                      <a:pt x="1601" y="2940"/>
                    </a:lnTo>
                    <a:lnTo>
                      <a:pt x="1580" y="2911"/>
                    </a:lnTo>
                    <a:lnTo>
                      <a:pt x="1555" y="2891"/>
                    </a:lnTo>
                    <a:lnTo>
                      <a:pt x="1531" y="2874"/>
                    </a:lnTo>
                    <a:lnTo>
                      <a:pt x="1505" y="2870"/>
                    </a:lnTo>
                    <a:lnTo>
                      <a:pt x="1484" y="2878"/>
                    </a:lnTo>
                    <a:lnTo>
                      <a:pt x="1468" y="2891"/>
                    </a:lnTo>
                    <a:lnTo>
                      <a:pt x="1455" y="2915"/>
                    </a:lnTo>
                    <a:lnTo>
                      <a:pt x="1451" y="2953"/>
                    </a:lnTo>
                    <a:lnTo>
                      <a:pt x="1459" y="2999"/>
                    </a:lnTo>
                    <a:lnTo>
                      <a:pt x="1472" y="3057"/>
                    </a:lnTo>
                    <a:lnTo>
                      <a:pt x="1480" y="3128"/>
                    </a:lnTo>
                    <a:lnTo>
                      <a:pt x="1480" y="3204"/>
                    </a:lnTo>
                    <a:lnTo>
                      <a:pt x="1468" y="3282"/>
                    </a:lnTo>
                    <a:lnTo>
                      <a:pt x="1447" y="3366"/>
                    </a:lnTo>
                    <a:lnTo>
                      <a:pt x="1405" y="3445"/>
                    </a:lnTo>
                    <a:lnTo>
                      <a:pt x="1347" y="3520"/>
                    </a:lnTo>
                    <a:lnTo>
                      <a:pt x="1263" y="3587"/>
                    </a:lnTo>
                    <a:lnTo>
                      <a:pt x="1150" y="3645"/>
                    </a:lnTo>
                    <a:lnTo>
                      <a:pt x="1012" y="3687"/>
                    </a:lnTo>
                    <a:lnTo>
                      <a:pt x="887" y="3708"/>
                    </a:lnTo>
                    <a:lnTo>
                      <a:pt x="774" y="3720"/>
                    </a:lnTo>
                    <a:lnTo>
                      <a:pt x="670" y="3720"/>
                    </a:lnTo>
                    <a:lnTo>
                      <a:pt x="569" y="3712"/>
                    </a:lnTo>
                    <a:lnTo>
                      <a:pt x="486" y="3696"/>
                    </a:lnTo>
                    <a:lnTo>
                      <a:pt x="406" y="3675"/>
                    </a:lnTo>
                    <a:lnTo>
                      <a:pt x="339" y="3645"/>
                    </a:lnTo>
                    <a:lnTo>
                      <a:pt x="285" y="3612"/>
                    </a:lnTo>
                    <a:lnTo>
                      <a:pt x="243" y="3579"/>
                    </a:lnTo>
                    <a:lnTo>
                      <a:pt x="218" y="3542"/>
                    </a:lnTo>
                    <a:lnTo>
                      <a:pt x="198" y="3495"/>
                    </a:lnTo>
                    <a:lnTo>
                      <a:pt x="180" y="3445"/>
                    </a:lnTo>
                    <a:lnTo>
                      <a:pt x="168" y="3382"/>
                    </a:lnTo>
                    <a:lnTo>
                      <a:pt x="159" y="3316"/>
                    </a:lnTo>
                    <a:lnTo>
                      <a:pt x="155" y="3249"/>
                    </a:lnTo>
                    <a:lnTo>
                      <a:pt x="155" y="3182"/>
                    </a:lnTo>
                    <a:lnTo>
                      <a:pt x="159" y="3116"/>
                    </a:lnTo>
                    <a:lnTo>
                      <a:pt x="168" y="3053"/>
                    </a:lnTo>
                    <a:lnTo>
                      <a:pt x="180" y="3003"/>
                    </a:lnTo>
                    <a:lnTo>
                      <a:pt x="198" y="2957"/>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89" name="Freeform 117"/>
              <p:cNvSpPr>
                <a:spLocks/>
              </p:cNvSpPr>
              <p:nvPr/>
            </p:nvSpPr>
            <p:spPr bwMode="auto">
              <a:xfrm>
                <a:off x="1780" y="1802"/>
                <a:ext cx="31" cy="31"/>
              </a:xfrm>
              <a:custGeom>
                <a:avLst/>
                <a:gdLst>
                  <a:gd name="T0" fmla="*/ 1003 w 1003"/>
                  <a:gd name="T1" fmla="*/ 951 h 988"/>
                  <a:gd name="T2" fmla="*/ 969 w 1003"/>
                  <a:gd name="T3" fmla="*/ 938 h 988"/>
                  <a:gd name="T4" fmla="*/ 936 w 1003"/>
                  <a:gd name="T5" fmla="*/ 925 h 988"/>
                  <a:gd name="T6" fmla="*/ 899 w 1003"/>
                  <a:gd name="T7" fmla="*/ 913 h 988"/>
                  <a:gd name="T8" fmla="*/ 865 w 1003"/>
                  <a:gd name="T9" fmla="*/ 897 h 988"/>
                  <a:gd name="T10" fmla="*/ 832 w 1003"/>
                  <a:gd name="T11" fmla="*/ 880 h 988"/>
                  <a:gd name="T12" fmla="*/ 798 w 1003"/>
                  <a:gd name="T13" fmla="*/ 859 h 988"/>
                  <a:gd name="T14" fmla="*/ 765 w 1003"/>
                  <a:gd name="T15" fmla="*/ 839 h 988"/>
                  <a:gd name="T16" fmla="*/ 740 w 1003"/>
                  <a:gd name="T17" fmla="*/ 809 h 988"/>
                  <a:gd name="T18" fmla="*/ 719 w 1003"/>
                  <a:gd name="T19" fmla="*/ 771 h 988"/>
                  <a:gd name="T20" fmla="*/ 701 w 1003"/>
                  <a:gd name="T21" fmla="*/ 730 h 988"/>
                  <a:gd name="T22" fmla="*/ 660 w 1003"/>
                  <a:gd name="T23" fmla="*/ 613 h 988"/>
                  <a:gd name="T24" fmla="*/ 605 w 1003"/>
                  <a:gd name="T25" fmla="*/ 509 h 988"/>
                  <a:gd name="T26" fmla="*/ 547 w 1003"/>
                  <a:gd name="T27" fmla="*/ 421 h 988"/>
                  <a:gd name="T28" fmla="*/ 480 w 1003"/>
                  <a:gd name="T29" fmla="*/ 342 h 988"/>
                  <a:gd name="T30" fmla="*/ 405 w 1003"/>
                  <a:gd name="T31" fmla="*/ 271 h 988"/>
                  <a:gd name="T32" fmla="*/ 330 w 1003"/>
                  <a:gd name="T33" fmla="*/ 208 h 988"/>
                  <a:gd name="T34" fmla="*/ 251 w 1003"/>
                  <a:gd name="T35" fmla="*/ 155 h 988"/>
                  <a:gd name="T36" fmla="*/ 167 w 1003"/>
                  <a:gd name="T37" fmla="*/ 100 h 988"/>
                  <a:gd name="T38" fmla="*/ 84 w 1003"/>
                  <a:gd name="T39" fmla="*/ 50 h 988"/>
                  <a:gd name="T40" fmla="*/ 0 w 1003"/>
                  <a:gd name="T41" fmla="*/ 0 h 988"/>
                  <a:gd name="T42" fmla="*/ 8 w 1003"/>
                  <a:gd name="T43" fmla="*/ 8 h 988"/>
                  <a:gd name="T44" fmla="*/ 41 w 1003"/>
                  <a:gd name="T45" fmla="*/ 28 h 988"/>
                  <a:gd name="T46" fmla="*/ 88 w 1003"/>
                  <a:gd name="T47" fmla="*/ 63 h 988"/>
                  <a:gd name="T48" fmla="*/ 147 w 1003"/>
                  <a:gd name="T49" fmla="*/ 104 h 988"/>
                  <a:gd name="T50" fmla="*/ 209 w 1003"/>
                  <a:gd name="T51" fmla="*/ 159 h 988"/>
                  <a:gd name="T52" fmla="*/ 276 w 1003"/>
                  <a:gd name="T53" fmla="*/ 217 h 988"/>
                  <a:gd name="T54" fmla="*/ 339 w 1003"/>
                  <a:gd name="T55" fmla="*/ 284 h 988"/>
                  <a:gd name="T56" fmla="*/ 397 w 1003"/>
                  <a:gd name="T57" fmla="*/ 354 h 988"/>
                  <a:gd name="T58" fmla="*/ 443 w 1003"/>
                  <a:gd name="T59" fmla="*/ 425 h 988"/>
                  <a:gd name="T60" fmla="*/ 476 w 1003"/>
                  <a:gd name="T61" fmla="*/ 497 h 988"/>
                  <a:gd name="T62" fmla="*/ 493 w 1003"/>
                  <a:gd name="T63" fmla="*/ 563 h 988"/>
                  <a:gd name="T64" fmla="*/ 501 w 1003"/>
                  <a:gd name="T65" fmla="*/ 622 h 988"/>
                  <a:gd name="T66" fmla="*/ 505 w 1003"/>
                  <a:gd name="T67" fmla="*/ 675 h 988"/>
                  <a:gd name="T68" fmla="*/ 505 w 1003"/>
                  <a:gd name="T69" fmla="*/ 722 h 988"/>
                  <a:gd name="T70" fmla="*/ 509 w 1003"/>
                  <a:gd name="T71" fmla="*/ 763 h 988"/>
                  <a:gd name="T72" fmla="*/ 509 w 1003"/>
                  <a:gd name="T73" fmla="*/ 800 h 988"/>
                  <a:gd name="T74" fmla="*/ 519 w 1003"/>
                  <a:gd name="T75" fmla="*/ 834 h 988"/>
                  <a:gd name="T76" fmla="*/ 531 w 1003"/>
                  <a:gd name="T77" fmla="*/ 868 h 988"/>
                  <a:gd name="T78" fmla="*/ 556 w 1003"/>
                  <a:gd name="T79" fmla="*/ 901 h 988"/>
                  <a:gd name="T80" fmla="*/ 589 w 1003"/>
                  <a:gd name="T81" fmla="*/ 934 h 988"/>
                  <a:gd name="T82" fmla="*/ 635 w 1003"/>
                  <a:gd name="T83" fmla="*/ 964 h 988"/>
                  <a:gd name="T84" fmla="*/ 685 w 1003"/>
                  <a:gd name="T85" fmla="*/ 980 h 988"/>
                  <a:gd name="T86" fmla="*/ 740 w 1003"/>
                  <a:gd name="T87" fmla="*/ 988 h 988"/>
                  <a:gd name="T88" fmla="*/ 793 w 1003"/>
                  <a:gd name="T89" fmla="*/ 988 h 988"/>
                  <a:gd name="T90" fmla="*/ 848 w 1003"/>
                  <a:gd name="T91" fmla="*/ 984 h 988"/>
                  <a:gd name="T92" fmla="*/ 895 w 1003"/>
                  <a:gd name="T93" fmla="*/ 976 h 988"/>
                  <a:gd name="T94" fmla="*/ 940 w 1003"/>
                  <a:gd name="T95" fmla="*/ 968 h 988"/>
                  <a:gd name="T96" fmla="*/ 973 w 1003"/>
                  <a:gd name="T97" fmla="*/ 960 h 988"/>
                  <a:gd name="T98" fmla="*/ 995 w 1003"/>
                  <a:gd name="T99" fmla="*/ 951 h 988"/>
                  <a:gd name="T100" fmla="*/ 1003 w 1003"/>
                  <a:gd name="T101" fmla="*/ 951 h 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03" h="988">
                    <a:moveTo>
                      <a:pt x="1003" y="951"/>
                    </a:moveTo>
                    <a:lnTo>
                      <a:pt x="969" y="938"/>
                    </a:lnTo>
                    <a:lnTo>
                      <a:pt x="936" y="925"/>
                    </a:lnTo>
                    <a:lnTo>
                      <a:pt x="899" y="913"/>
                    </a:lnTo>
                    <a:lnTo>
                      <a:pt x="865" y="897"/>
                    </a:lnTo>
                    <a:lnTo>
                      <a:pt x="832" y="880"/>
                    </a:lnTo>
                    <a:lnTo>
                      <a:pt x="798" y="859"/>
                    </a:lnTo>
                    <a:lnTo>
                      <a:pt x="765" y="839"/>
                    </a:lnTo>
                    <a:lnTo>
                      <a:pt x="740" y="809"/>
                    </a:lnTo>
                    <a:lnTo>
                      <a:pt x="719" y="771"/>
                    </a:lnTo>
                    <a:lnTo>
                      <a:pt x="701" y="730"/>
                    </a:lnTo>
                    <a:lnTo>
                      <a:pt x="660" y="613"/>
                    </a:lnTo>
                    <a:lnTo>
                      <a:pt x="605" y="509"/>
                    </a:lnTo>
                    <a:lnTo>
                      <a:pt x="547" y="421"/>
                    </a:lnTo>
                    <a:lnTo>
                      <a:pt x="480" y="342"/>
                    </a:lnTo>
                    <a:lnTo>
                      <a:pt x="405" y="271"/>
                    </a:lnTo>
                    <a:lnTo>
                      <a:pt x="330" y="208"/>
                    </a:lnTo>
                    <a:lnTo>
                      <a:pt x="251" y="155"/>
                    </a:lnTo>
                    <a:lnTo>
                      <a:pt x="167" y="100"/>
                    </a:lnTo>
                    <a:lnTo>
                      <a:pt x="84" y="50"/>
                    </a:lnTo>
                    <a:lnTo>
                      <a:pt x="0" y="0"/>
                    </a:lnTo>
                    <a:lnTo>
                      <a:pt x="8" y="8"/>
                    </a:lnTo>
                    <a:lnTo>
                      <a:pt x="41" y="28"/>
                    </a:lnTo>
                    <a:lnTo>
                      <a:pt x="88" y="63"/>
                    </a:lnTo>
                    <a:lnTo>
                      <a:pt x="147" y="104"/>
                    </a:lnTo>
                    <a:lnTo>
                      <a:pt x="209" y="159"/>
                    </a:lnTo>
                    <a:lnTo>
                      <a:pt x="276" y="217"/>
                    </a:lnTo>
                    <a:lnTo>
                      <a:pt x="339" y="284"/>
                    </a:lnTo>
                    <a:lnTo>
                      <a:pt x="397" y="354"/>
                    </a:lnTo>
                    <a:lnTo>
                      <a:pt x="443" y="425"/>
                    </a:lnTo>
                    <a:lnTo>
                      <a:pt x="476" y="497"/>
                    </a:lnTo>
                    <a:lnTo>
                      <a:pt x="493" y="563"/>
                    </a:lnTo>
                    <a:lnTo>
                      <a:pt x="501" y="622"/>
                    </a:lnTo>
                    <a:lnTo>
                      <a:pt x="505" y="675"/>
                    </a:lnTo>
                    <a:lnTo>
                      <a:pt x="505" y="722"/>
                    </a:lnTo>
                    <a:lnTo>
                      <a:pt x="509" y="763"/>
                    </a:lnTo>
                    <a:lnTo>
                      <a:pt x="509" y="800"/>
                    </a:lnTo>
                    <a:lnTo>
                      <a:pt x="519" y="834"/>
                    </a:lnTo>
                    <a:lnTo>
                      <a:pt x="531" y="868"/>
                    </a:lnTo>
                    <a:lnTo>
                      <a:pt x="556" y="901"/>
                    </a:lnTo>
                    <a:lnTo>
                      <a:pt x="589" y="934"/>
                    </a:lnTo>
                    <a:lnTo>
                      <a:pt x="635" y="964"/>
                    </a:lnTo>
                    <a:lnTo>
                      <a:pt x="685" y="980"/>
                    </a:lnTo>
                    <a:lnTo>
                      <a:pt x="740" y="988"/>
                    </a:lnTo>
                    <a:lnTo>
                      <a:pt x="793" y="988"/>
                    </a:lnTo>
                    <a:lnTo>
                      <a:pt x="848" y="984"/>
                    </a:lnTo>
                    <a:lnTo>
                      <a:pt x="895" y="976"/>
                    </a:lnTo>
                    <a:lnTo>
                      <a:pt x="940" y="968"/>
                    </a:lnTo>
                    <a:lnTo>
                      <a:pt x="973" y="960"/>
                    </a:lnTo>
                    <a:lnTo>
                      <a:pt x="995" y="951"/>
                    </a:lnTo>
                    <a:lnTo>
                      <a:pt x="1003" y="951"/>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90" name="Freeform 118"/>
              <p:cNvSpPr>
                <a:spLocks/>
              </p:cNvSpPr>
              <p:nvPr/>
            </p:nvSpPr>
            <p:spPr bwMode="auto">
              <a:xfrm>
                <a:off x="1780" y="1802"/>
                <a:ext cx="31" cy="31"/>
              </a:xfrm>
              <a:custGeom>
                <a:avLst/>
                <a:gdLst>
                  <a:gd name="T0" fmla="*/ 1003 w 1003"/>
                  <a:gd name="T1" fmla="*/ 951 h 988"/>
                  <a:gd name="T2" fmla="*/ 969 w 1003"/>
                  <a:gd name="T3" fmla="*/ 938 h 988"/>
                  <a:gd name="T4" fmla="*/ 936 w 1003"/>
                  <a:gd name="T5" fmla="*/ 925 h 988"/>
                  <a:gd name="T6" fmla="*/ 899 w 1003"/>
                  <a:gd name="T7" fmla="*/ 913 h 988"/>
                  <a:gd name="T8" fmla="*/ 865 w 1003"/>
                  <a:gd name="T9" fmla="*/ 897 h 988"/>
                  <a:gd name="T10" fmla="*/ 832 w 1003"/>
                  <a:gd name="T11" fmla="*/ 880 h 988"/>
                  <a:gd name="T12" fmla="*/ 798 w 1003"/>
                  <a:gd name="T13" fmla="*/ 859 h 988"/>
                  <a:gd name="T14" fmla="*/ 765 w 1003"/>
                  <a:gd name="T15" fmla="*/ 839 h 988"/>
                  <a:gd name="T16" fmla="*/ 740 w 1003"/>
                  <a:gd name="T17" fmla="*/ 809 h 988"/>
                  <a:gd name="T18" fmla="*/ 719 w 1003"/>
                  <a:gd name="T19" fmla="*/ 771 h 988"/>
                  <a:gd name="T20" fmla="*/ 701 w 1003"/>
                  <a:gd name="T21" fmla="*/ 730 h 988"/>
                  <a:gd name="T22" fmla="*/ 660 w 1003"/>
                  <a:gd name="T23" fmla="*/ 613 h 988"/>
                  <a:gd name="T24" fmla="*/ 605 w 1003"/>
                  <a:gd name="T25" fmla="*/ 509 h 988"/>
                  <a:gd name="T26" fmla="*/ 547 w 1003"/>
                  <a:gd name="T27" fmla="*/ 421 h 988"/>
                  <a:gd name="T28" fmla="*/ 480 w 1003"/>
                  <a:gd name="T29" fmla="*/ 342 h 988"/>
                  <a:gd name="T30" fmla="*/ 405 w 1003"/>
                  <a:gd name="T31" fmla="*/ 271 h 988"/>
                  <a:gd name="T32" fmla="*/ 330 w 1003"/>
                  <a:gd name="T33" fmla="*/ 208 h 988"/>
                  <a:gd name="T34" fmla="*/ 251 w 1003"/>
                  <a:gd name="T35" fmla="*/ 155 h 988"/>
                  <a:gd name="T36" fmla="*/ 167 w 1003"/>
                  <a:gd name="T37" fmla="*/ 100 h 988"/>
                  <a:gd name="T38" fmla="*/ 84 w 1003"/>
                  <a:gd name="T39" fmla="*/ 50 h 988"/>
                  <a:gd name="T40" fmla="*/ 0 w 1003"/>
                  <a:gd name="T41" fmla="*/ 0 h 988"/>
                  <a:gd name="T42" fmla="*/ 8 w 1003"/>
                  <a:gd name="T43" fmla="*/ 8 h 988"/>
                  <a:gd name="T44" fmla="*/ 41 w 1003"/>
                  <a:gd name="T45" fmla="*/ 28 h 988"/>
                  <a:gd name="T46" fmla="*/ 88 w 1003"/>
                  <a:gd name="T47" fmla="*/ 63 h 988"/>
                  <a:gd name="T48" fmla="*/ 147 w 1003"/>
                  <a:gd name="T49" fmla="*/ 104 h 988"/>
                  <a:gd name="T50" fmla="*/ 209 w 1003"/>
                  <a:gd name="T51" fmla="*/ 159 h 988"/>
                  <a:gd name="T52" fmla="*/ 276 w 1003"/>
                  <a:gd name="T53" fmla="*/ 217 h 988"/>
                  <a:gd name="T54" fmla="*/ 339 w 1003"/>
                  <a:gd name="T55" fmla="*/ 284 h 988"/>
                  <a:gd name="T56" fmla="*/ 397 w 1003"/>
                  <a:gd name="T57" fmla="*/ 354 h 988"/>
                  <a:gd name="T58" fmla="*/ 443 w 1003"/>
                  <a:gd name="T59" fmla="*/ 425 h 988"/>
                  <a:gd name="T60" fmla="*/ 476 w 1003"/>
                  <a:gd name="T61" fmla="*/ 497 h 988"/>
                  <a:gd name="T62" fmla="*/ 493 w 1003"/>
                  <a:gd name="T63" fmla="*/ 563 h 988"/>
                  <a:gd name="T64" fmla="*/ 501 w 1003"/>
                  <a:gd name="T65" fmla="*/ 622 h 988"/>
                  <a:gd name="T66" fmla="*/ 505 w 1003"/>
                  <a:gd name="T67" fmla="*/ 675 h 988"/>
                  <a:gd name="T68" fmla="*/ 505 w 1003"/>
                  <a:gd name="T69" fmla="*/ 722 h 988"/>
                  <a:gd name="T70" fmla="*/ 509 w 1003"/>
                  <a:gd name="T71" fmla="*/ 763 h 988"/>
                  <a:gd name="T72" fmla="*/ 509 w 1003"/>
                  <a:gd name="T73" fmla="*/ 800 h 988"/>
                  <a:gd name="T74" fmla="*/ 519 w 1003"/>
                  <a:gd name="T75" fmla="*/ 834 h 988"/>
                  <a:gd name="T76" fmla="*/ 531 w 1003"/>
                  <a:gd name="T77" fmla="*/ 868 h 988"/>
                  <a:gd name="T78" fmla="*/ 556 w 1003"/>
                  <a:gd name="T79" fmla="*/ 901 h 988"/>
                  <a:gd name="T80" fmla="*/ 589 w 1003"/>
                  <a:gd name="T81" fmla="*/ 934 h 988"/>
                  <a:gd name="T82" fmla="*/ 635 w 1003"/>
                  <a:gd name="T83" fmla="*/ 964 h 988"/>
                  <a:gd name="T84" fmla="*/ 685 w 1003"/>
                  <a:gd name="T85" fmla="*/ 980 h 988"/>
                  <a:gd name="T86" fmla="*/ 740 w 1003"/>
                  <a:gd name="T87" fmla="*/ 988 h 988"/>
                  <a:gd name="T88" fmla="*/ 793 w 1003"/>
                  <a:gd name="T89" fmla="*/ 988 h 988"/>
                  <a:gd name="T90" fmla="*/ 848 w 1003"/>
                  <a:gd name="T91" fmla="*/ 984 h 988"/>
                  <a:gd name="T92" fmla="*/ 895 w 1003"/>
                  <a:gd name="T93" fmla="*/ 976 h 988"/>
                  <a:gd name="T94" fmla="*/ 940 w 1003"/>
                  <a:gd name="T95" fmla="*/ 968 h 988"/>
                  <a:gd name="T96" fmla="*/ 973 w 1003"/>
                  <a:gd name="T97" fmla="*/ 960 h 988"/>
                  <a:gd name="T98" fmla="*/ 995 w 1003"/>
                  <a:gd name="T99" fmla="*/ 951 h 988"/>
                  <a:gd name="T100" fmla="*/ 1003 w 1003"/>
                  <a:gd name="T101" fmla="*/ 951 h 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03" h="988">
                    <a:moveTo>
                      <a:pt x="1003" y="951"/>
                    </a:moveTo>
                    <a:lnTo>
                      <a:pt x="969" y="938"/>
                    </a:lnTo>
                    <a:lnTo>
                      <a:pt x="936" y="925"/>
                    </a:lnTo>
                    <a:lnTo>
                      <a:pt x="899" y="913"/>
                    </a:lnTo>
                    <a:lnTo>
                      <a:pt x="865" y="897"/>
                    </a:lnTo>
                    <a:lnTo>
                      <a:pt x="832" y="880"/>
                    </a:lnTo>
                    <a:lnTo>
                      <a:pt x="798" y="859"/>
                    </a:lnTo>
                    <a:lnTo>
                      <a:pt x="765" y="839"/>
                    </a:lnTo>
                    <a:lnTo>
                      <a:pt x="740" y="809"/>
                    </a:lnTo>
                    <a:lnTo>
                      <a:pt x="719" y="771"/>
                    </a:lnTo>
                    <a:lnTo>
                      <a:pt x="701" y="730"/>
                    </a:lnTo>
                    <a:lnTo>
                      <a:pt x="660" y="613"/>
                    </a:lnTo>
                    <a:lnTo>
                      <a:pt x="605" y="509"/>
                    </a:lnTo>
                    <a:lnTo>
                      <a:pt x="547" y="421"/>
                    </a:lnTo>
                    <a:lnTo>
                      <a:pt x="480" y="342"/>
                    </a:lnTo>
                    <a:lnTo>
                      <a:pt x="405" y="271"/>
                    </a:lnTo>
                    <a:lnTo>
                      <a:pt x="330" y="208"/>
                    </a:lnTo>
                    <a:lnTo>
                      <a:pt x="251" y="155"/>
                    </a:lnTo>
                    <a:lnTo>
                      <a:pt x="167" y="100"/>
                    </a:lnTo>
                    <a:lnTo>
                      <a:pt x="84" y="50"/>
                    </a:lnTo>
                    <a:lnTo>
                      <a:pt x="0" y="0"/>
                    </a:lnTo>
                    <a:lnTo>
                      <a:pt x="8" y="8"/>
                    </a:lnTo>
                    <a:lnTo>
                      <a:pt x="41" y="28"/>
                    </a:lnTo>
                    <a:lnTo>
                      <a:pt x="88" y="63"/>
                    </a:lnTo>
                    <a:lnTo>
                      <a:pt x="147" y="104"/>
                    </a:lnTo>
                    <a:lnTo>
                      <a:pt x="209" y="159"/>
                    </a:lnTo>
                    <a:lnTo>
                      <a:pt x="276" y="217"/>
                    </a:lnTo>
                    <a:lnTo>
                      <a:pt x="339" y="284"/>
                    </a:lnTo>
                    <a:lnTo>
                      <a:pt x="397" y="354"/>
                    </a:lnTo>
                    <a:lnTo>
                      <a:pt x="443" y="425"/>
                    </a:lnTo>
                    <a:lnTo>
                      <a:pt x="476" y="497"/>
                    </a:lnTo>
                    <a:lnTo>
                      <a:pt x="493" y="563"/>
                    </a:lnTo>
                    <a:lnTo>
                      <a:pt x="501" y="622"/>
                    </a:lnTo>
                    <a:lnTo>
                      <a:pt x="505" y="675"/>
                    </a:lnTo>
                    <a:lnTo>
                      <a:pt x="505" y="722"/>
                    </a:lnTo>
                    <a:lnTo>
                      <a:pt x="509" y="763"/>
                    </a:lnTo>
                    <a:lnTo>
                      <a:pt x="509" y="800"/>
                    </a:lnTo>
                    <a:lnTo>
                      <a:pt x="519" y="834"/>
                    </a:lnTo>
                    <a:lnTo>
                      <a:pt x="531" y="868"/>
                    </a:lnTo>
                    <a:lnTo>
                      <a:pt x="556" y="901"/>
                    </a:lnTo>
                    <a:lnTo>
                      <a:pt x="589" y="934"/>
                    </a:lnTo>
                    <a:lnTo>
                      <a:pt x="635" y="964"/>
                    </a:lnTo>
                    <a:lnTo>
                      <a:pt x="685" y="980"/>
                    </a:lnTo>
                    <a:lnTo>
                      <a:pt x="740" y="988"/>
                    </a:lnTo>
                    <a:lnTo>
                      <a:pt x="793" y="988"/>
                    </a:lnTo>
                    <a:lnTo>
                      <a:pt x="848" y="984"/>
                    </a:lnTo>
                    <a:lnTo>
                      <a:pt x="895" y="976"/>
                    </a:lnTo>
                    <a:lnTo>
                      <a:pt x="940" y="968"/>
                    </a:lnTo>
                    <a:lnTo>
                      <a:pt x="973" y="960"/>
                    </a:lnTo>
                    <a:lnTo>
                      <a:pt x="995" y="951"/>
                    </a:lnTo>
                    <a:lnTo>
                      <a:pt x="1003" y="951"/>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91" name="Freeform 119"/>
              <p:cNvSpPr>
                <a:spLocks/>
              </p:cNvSpPr>
              <p:nvPr/>
            </p:nvSpPr>
            <p:spPr bwMode="auto">
              <a:xfrm>
                <a:off x="1819" y="1825"/>
                <a:ext cx="33" cy="42"/>
              </a:xfrm>
              <a:custGeom>
                <a:avLst/>
                <a:gdLst>
                  <a:gd name="T0" fmla="*/ 1037 w 1045"/>
                  <a:gd name="T1" fmla="*/ 1309 h 1329"/>
                  <a:gd name="T2" fmla="*/ 1016 w 1045"/>
                  <a:gd name="T3" fmla="*/ 1276 h 1329"/>
                  <a:gd name="T4" fmla="*/ 999 w 1045"/>
                  <a:gd name="T5" fmla="*/ 1247 h 1329"/>
                  <a:gd name="T6" fmla="*/ 983 w 1045"/>
                  <a:gd name="T7" fmla="*/ 1217 h 1329"/>
                  <a:gd name="T8" fmla="*/ 979 w 1045"/>
                  <a:gd name="T9" fmla="*/ 1184 h 1329"/>
                  <a:gd name="T10" fmla="*/ 983 w 1045"/>
                  <a:gd name="T11" fmla="*/ 1067 h 1329"/>
                  <a:gd name="T12" fmla="*/ 958 w 1045"/>
                  <a:gd name="T13" fmla="*/ 871 h 1329"/>
                  <a:gd name="T14" fmla="*/ 883 w 1045"/>
                  <a:gd name="T15" fmla="*/ 692 h 1329"/>
                  <a:gd name="T16" fmla="*/ 765 w 1045"/>
                  <a:gd name="T17" fmla="*/ 541 h 1329"/>
                  <a:gd name="T18" fmla="*/ 607 w 1045"/>
                  <a:gd name="T19" fmla="*/ 429 h 1329"/>
                  <a:gd name="T20" fmla="*/ 490 w 1045"/>
                  <a:gd name="T21" fmla="*/ 325 h 1329"/>
                  <a:gd name="T22" fmla="*/ 419 w 1045"/>
                  <a:gd name="T23" fmla="*/ 208 h 1329"/>
                  <a:gd name="T24" fmla="*/ 323 w 1045"/>
                  <a:gd name="T25" fmla="*/ 120 h 1329"/>
                  <a:gd name="T26" fmla="*/ 201 w 1045"/>
                  <a:gd name="T27" fmla="*/ 53 h 1329"/>
                  <a:gd name="T28" fmla="*/ 67 w 1045"/>
                  <a:gd name="T29" fmla="*/ 12 h 1329"/>
                  <a:gd name="T30" fmla="*/ 4 w 1045"/>
                  <a:gd name="T31" fmla="*/ 4 h 1329"/>
                  <a:gd name="T32" fmla="*/ 51 w 1045"/>
                  <a:gd name="T33" fmla="*/ 28 h 1329"/>
                  <a:gd name="T34" fmla="*/ 126 w 1045"/>
                  <a:gd name="T35" fmla="*/ 82 h 1329"/>
                  <a:gd name="T36" fmla="*/ 206 w 1045"/>
                  <a:gd name="T37" fmla="*/ 149 h 1329"/>
                  <a:gd name="T38" fmla="*/ 272 w 1045"/>
                  <a:gd name="T39" fmla="*/ 233 h 1329"/>
                  <a:gd name="T40" fmla="*/ 314 w 1045"/>
                  <a:gd name="T41" fmla="*/ 317 h 1329"/>
                  <a:gd name="T42" fmla="*/ 327 w 1045"/>
                  <a:gd name="T43" fmla="*/ 379 h 1329"/>
                  <a:gd name="T44" fmla="*/ 331 w 1045"/>
                  <a:gd name="T45" fmla="*/ 424 h 1329"/>
                  <a:gd name="T46" fmla="*/ 339 w 1045"/>
                  <a:gd name="T47" fmla="*/ 471 h 1329"/>
                  <a:gd name="T48" fmla="*/ 372 w 1045"/>
                  <a:gd name="T49" fmla="*/ 516 h 1329"/>
                  <a:gd name="T50" fmla="*/ 435 w 1045"/>
                  <a:gd name="T51" fmla="*/ 571 h 1329"/>
                  <a:gd name="T52" fmla="*/ 511 w 1045"/>
                  <a:gd name="T53" fmla="*/ 596 h 1329"/>
                  <a:gd name="T54" fmla="*/ 590 w 1045"/>
                  <a:gd name="T55" fmla="*/ 604 h 1329"/>
                  <a:gd name="T56" fmla="*/ 669 w 1045"/>
                  <a:gd name="T57" fmla="*/ 621 h 1329"/>
                  <a:gd name="T58" fmla="*/ 744 w 1045"/>
                  <a:gd name="T59" fmla="*/ 663 h 1329"/>
                  <a:gd name="T60" fmla="*/ 807 w 1045"/>
                  <a:gd name="T61" fmla="*/ 750 h 1329"/>
                  <a:gd name="T62" fmla="*/ 849 w 1045"/>
                  <a:gd name="T63" fmla="*/ 854 h 1329"/>
                  <a:gd name="T64" fmla="*/ 874 w 1045"/>
                  <a:gd name="T65" fmla="*/ 963 h 1329"/>
                  <a:gd name="T66" fmla="*/ 883 w 1045"/>
                  <a:gd name="T67" fmla="*/ 1063 h 1329"/>
                  <a:gd name="T68" fmla="*/ 895 w 1045"/>
                  <a:gd name="T69" fmla="*/ 1147 h 1329"/>
                  <a:gd name="T70" fmla="*/ 924 w 1045"/>
                  <a:gd name="T71" fmla="*/ 1234 h 1329"/>
                  <a:gd name="T72" fmla="*/ 962 w 1045"/>
                  <a:gd name="T73" fmla="*/ 1301 h 1329"/>
                  <a:gd name="T74" fmla="*/ 995 w 1045"/>
                  <a:gd name="T75" fmla="*/ 1329 h 1329"/>
                  <a:gd name="T76" fmla="*/ 1024 w 1045"/>
                  <a:gd name="T77" fmla="*/ 1329 h 1329"/>
                  <a:gd name="T78" fmla="*/ 1041 w 1045"/>
                  <a:gd name="T79" fmla="*/ 1325 h 1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45" h="1329">
                    <a:moveTo>
                      <a:pt x="1045" y="1321"/>
                    </a:moveTo>
                    <a:lnTo>
                      <a:pt x="1037" y="1309"/>
                    </a:lnTo>
                    <a:lnTo>
                      <a:pt x="1028" y="1292"/>
                    </a:lnTo>
                    <a:lnTo>
                      <a:pt x="1016" y="1276"/>
                    </a:lnTo>
                    <a:lnTo>
                      <a:pt x="1008" y="1263"/>
                    </a:lnTo>
                    <a:lnTo>
                      <a:pt x="999" y="1247"/>
                    </a:lnTo>
                    <a:lnTo>
                      <a:pt x="991" y="1230"/>
                    </a:lnTo>
                    <a:lnTo>
                      <a:pt x="983" y="1217"/>
                    </a:lnTo>
                    <a:lnTo>
                      <a:pt x="979" y="1200"/>
                    </a:lnTo>
                    <a:lnTo>
                      <a:pt x="979" y="1184"/>
                    </a:lnTo>
                    <a:lnTo>
                      <a:pt x="979" y="1167"/>
                    </a:lnTo>
                    <a:lnTo>
                      <a:pt x="983" y="1067"/>
                    </a:lnTo>
                    <a:lnTo>
                      <a:pt x="979" y="967"/>
                    </a:lnTo>
                    <a:lnTo>
                      <a:pt x="958" y="871"/>
                    </a:lnTo>
                    <a:lnTo>
                      <a:pt x="924" y="780"/>
                    </a:lnTo>
                    <a:lnTo>
                      <a:pt x="883" y="692"/>
                    </a:lnTo>
                    <a:lnTo>
                      <a:pt x="828" y="612"/>
                    </a:lnTo>
                    <a:lnTo>
                      <a:pt x="765" y="541"/>
                    </a:lnTo>
                    <a:lnTo>
                      <a:pt x="690" y="479"/>
                    </a:lnTo>
                    <a:lnTo>
                      <a:pt x="607" y="429"/>
                    </a:lnTo>
                    <a:lnTo>
                      <a:pt x="511" y="395"/>
                    </a:lnTo>
                    <a:lnTo>
                      <a:pt x="490" y="325"/>
                    </a:lnTo>
                    <a:lnTo>
                      <a:pt x="460" y="262"/>
                    </a:lnTo>
                    <a:lnTo>
                      <a:pt x="419" y="208"/>
                    </a:lnTo>
                    <a:lnTo>
                      <a:pt x="372" y="158"/>
                    </a:lnTo>
                    <a:lnTo>
                      <a:pt x="323" y="120"/>
                    </a:lnTo>
                    <a:lnTo>
                      <a:pt x="264" y="82"/>
                    </a:lnTo>
                    <a:lnTo>
                      <a:pt x="201" y="53"/>
                    </a:lnTo>
                    <a:lnTo>
                      <a:pt x="135" y="28"/>
                    </a:lnTo>
                    <a:lnTo>
                      <a:pt x="67" y="12"/>
                    </a:lnTo>
                    <a:lnTo>
                      <a:pt x="0" y="0"/>
                    </a:lnTo>
                    <a:lnTo>
                      <a:pt x="4" y="4"/>
                    </a:lnTo>
                    <a:lnTo>
                      <a:pt x="26" y="12"/>
                    </a:lnTo>
                    <a:lnTo>
                      <a:pt x="51" y="28"/>
                    </a:lnTo>
                    <a:lnTo>
                      <a:pt x="88" y="53"/>
                    </a:lnTo>
                    <a:lnTo>
                      <a:pt x="126" y="82"/>
                    </a:lnTo>
                    <a:lnTo>
                      <a:pt x="164" y="116"/>
                    </a:lnTo>
                    <a:lnTo>
                      <a:pt x="206" y="149"/>
                    </a:lnTo>
                    <a:lnTo>
                      <a:pt x="243" y="191"/>
                    </a:lnTo>
                    <a:lnTo>
                      <a:pt x="272" y="233"/>
                    </a:lnTo>
                    <a:lnTo>
                      <a:pt x="297" y="274"/>
                    </a:lnTo>
                    <a:lnTo>
                      <a:pt x="314" y="317"/>
                    </a:lnTo>
                    <a:lnTo>
                      <a:pt x="323" y="350"/>
                    </a:lnTo>
                    <a:lnTo>
                      <a:pt x="327" y="379"/>
                    </a:lnTo>
                    <a:lnTo>
                      <a:pt x="327" y="404"/>
                    </a:lnTo>
                    <a:lnTo>
                      <a:pt x="331" y="424"/>
                    </a:lnTo>
                    <a:lnTo>
                      <a:pt x="335" y="446"/>
                    </a:lnTo>
                    <a:lnTo>
                      <a:pt x="339" y="471"/>
                    </a:lnTo>
                    <a:lnTo>
                      <a:pt x="352" y="491"/>
                    </a:lnTo>
                    <a:lnTo>
                      <a:pt x="372" y="516"/>
                    </a:lnTo>
                    <a:lnTo>
                      <a:pt x="402" y="546"/>
                    </a:lnTo>
                    <a:lnTo>
                      <a:pt x="435" y="571"/>
                    </a:lnTo>
                    <a:lnTo>
                      <a:pt x="472" y="588"/>
                    </a:lnTo>
                    <a:lnTo>
                      <a:pt x="511" y="596"/>
                    </a:lnTo>
                    <a:lnTo>
                      <a:pt x="552" y="600"/>
                    </a:lnTo>
                    <a:lnTo>
                      <a:pt x="590" y="604"/>
                    </a:lnTo>
                    <a:lnTo>
                      <a:pt x="627" y="608"/>
                    </a:lnTo>
                    <a:lnTo>
                      <a:pt x="669" y="621"/>
                    </a:lnTo>
                    <a:lnTo>
                      <a:pt x="707" y="637"/>
                    </a:lnTo>
                    <a:lnTo>
                      <a:pt x="744" y="663"/>
                    </a:lnTo>
                    <a:lnTo>
                      <a:pt x="778" y="700"/>
                    </a:lnTo>
                    <a:lnTo>
                      <a:pt x="807" y="750"/>
                    </a:lnTo>
                    <a:lnTo>
                      <a:pt x="832" y="800"/>
                    </a:lnTo>
                    <a:lnTo>
                      <a:pt x="849" y="854"/>
                    </a:lnTo>
                    <a:lnTo>
                      <a:pt x="861" y="909"/>
                    </a:lnTo>
                    <a:lnTo>
                      <a:pt x="874" y="963"/>
                    </a:lnTo>
                    <a:lnTo>
                      <a:pt x="879" y="1013"/>
                    </a:lnTo>
                    <a:lnTo>
                      <a:pt x="883" y="1063"/>
                    </a:lnTo>
                    <a:lnTo>
                      <a:pt x="891" y="1108"/>
                    </a:lnTo>
                    <a:lnTo>
                      <a:pt x="895" y="1147"/>
                    </a:lnTo>
                    <a:lnTo>
                      <a:pt x="903" y="1180"/>
                    </a:lnTo>
                    <a:lnTo>
                      <a:pt x="924" y="1234"/>
                    </a:lnTo>
                    <a:lnTo>
                      <a:pt x="941" y="1276"/>
                    </a:lnTo>
                    <a:lnTo>
                      <a:pt x="962" y="1301"/>
                    </a:lnTo>
                    <a:lnTo>
                      <a:pt x="979" y="1317"/>
                    </a:lnTo>
                    <a:lnTo>
                      <a:pt x="995" y="1329"/>
                    </a:lnTo>
                    <a:lnTo>
                      <a:pt x="1012" y="1329"/>
                    </a:lnTo>
                    <a:lnTo>
                      <a:pt x="1024" y="1329"/>
                    </a:lnTo>
                    <a:lnTo>
                      <a:pt x="1037" y="1325"/>
                    </a:lnTo>
                    <a:lnTo>
                      <a:pt x="1041" y="1325"/>
                    </a:lnTo>
                    <a:lnTo>
                      <a:pt x="1045" y="1321"/>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92" name="Freeform 120"/>
              <p:cNvSpPr>
                <a:spLocks/>
              </p:cNvSpPr>
              <p:nvPr/>
            </p:nvSpPr>
            <p:spPr bwMode="auto">
              <a:xfrm>
                <a:off x="1819" y="1825"/>
                <a:ext cx="33" cy="42"/>
              </a:xfrm>
              <a:custGeom>
                <a:avLst/>
                <a:gdLst>
                  <a:gd name="T0" fmla="*/ 1037 w 1045"/>
                  <a:gd name="T1" fmla="*/ 1309 h 1329"/>
                  <a:gd name="T2" fmla="*/ 1016 w 1045"/>
                  <a:gd name="T3" fmla="*/ 1276 h 1329"/>
                  <a:gd name="T4" fmla="*/ 999 w 1045"/>
                  <a:gd name="T5" fmla="*/ 1247 h 1329"/>
                  <a:gd name="T6" fmla="*/ 983 w 1045"/>
                  <a:gd name="T7" fmla="*/ 1217 h 1329"/>
                  <a:gd name="T8" fmla="*/ 979 w 1045"/>
                  <a:gd name="T9" fmla="*/ 1184 h 1329"/>
                  <a:gd name="T10" fmla="*/ 983 w 1045"/>
                  <a:gd name="T11" fmla="*/ 1067 h 1329"/>
                  <a:gd name="T12" fmla="*/ 958 w 1045"/>
                  <a:gd name="T13" fmla="*/ 871 h 1329"/>
                  <a:gd name="T14" fmla="*/ 883 w 1045"/>
                  <a:gd name="T15" fmla="*/ 692 h 1329"/>
                  <a:gd name="T16" fmla="*/ 765 w 1045"/>
                  <a:gd name="T17" fmla="*/ 541 h 1329"/>
                  <a:gd name="T18" fmla="*/ 607 w 1045"/>
                  <a:gd name="T19" fmla="*/ 429 h 1329"/>
                  <a:gd name="T20" fmla="*/ 490 w 1045"/>
                  <a:gd name="T21" fmla="*/ 325 h 1329"/>
                  <a:gd name="T22" fmla="*/ 419 w 1045"/>
                  <a:gd name="T23" fmla="*/ 208 h 1329"/>
                  <a:gd name="T24" fmla="*/ 323 w 1045"/>
                  <a:gd name="T25" fmla="*/ 120 h 1329"/>
                  <a:gd name="T26" fmla="*/ 201 w 1045"/>
                  <a:gd name="T27" fmla="*/ 53 h 1329"/>
                  <a:gd name="T28" fmla="*/ 67 w 1045"/>
                  <a:gd name="T29" fmla="*/ 12 h 1329"/>
                  <a:gd name="T30" fmla="*/ 4 w 1045"/>
                  <a:gd name="T31" fmla="*/ 4 h 1329"/>
                  <a:gd name="T32" fmla="*/ 51 w 1045"/>
                  <a:gd name="T33" fmla="*/ 28 h 1329"/>
                  <a:gd name="T34" fmla="*/ 126 w 1045"/>
                  <a:gd name="T35" fmla="*/ 82 h 1329"/>
                  <a:gd name="T36" fmla="*/ 206 w 1045"/>
                  <a:gd name="T37" fmla="*/ 149 h 1329"/>
                  <a:gd name="T38" fmla="*/ 272 w 1045"/>
                  <a:gd name="T39" fmla="*/ 233 h 1329"/>
                  <a:gd name="T40" fmla="*/ 314 w 1045"/>
                  <a:gd name="T41" fmla="*/ 317 h 1329"/>
                  <a:gd name="T42" fmla="*/ 327 w 1045"/>
                  <a:gd name="T43" fmla="*/ 379 h 1329"/>
                  <a:gd name="T44" fmla="*/ 331 w 1045"/>
                  <a:gd name="T45" fmla="*/ 424 h 1329"/>
                  <a:gd name="T46" fmla="*/ 339 w 1045"/>
                  <a:gd name="T47" fmla="*/ 471 h 1329"/>
                  <a:gd name="T48" fmla="*/ 372 w 1045"/>
                  <a:gd name="T49" fmla="*/ 516 h 1329"/>
                  <a:gd name="T50" fmla="*/ 435 w 1045"/>
                  <a:gd name="T51" fmla="*/ 571 h 1329"/>
                  <a:gd name="T52" fmla="*/ 511 w 1045"/>
                  <a:gd name="T53" fmla="*/ 596 h 1329"/>
                  <a:gd name="T54" fmla="*/ 590 w 1045"/>
                  <a:gd name="T55" fmla="*/ 604 h 1329"/>
                  <a:gd name="T56" fmla="*/ 669 w 1045"/>
                  <a:gd name="T57" fmla="*/ 621 h 1329"/>
                  <a:gd name="T58" fmla="*/ 744 w 1045"/>
                  <a:gd name="T59" fmla="*/ 663 h 1329"/>
                  <a:gd name="T60" fmla="*/ 807 w 1045"/>
                  <a:gd name="T61" fmla="*/ 750 h 1329"/>
                  <a:gd name="T62" fmla="*/ 849 w 1045"/>
                  <a:gd name="T63" fmla="*/ 854 h 1329"/>
                  <a:gd name="T64" fmla="*/ 874 w 1045"/>
                  <a:gd name="T65" fmla="*/ 963 h 1329"/>
                  <a:gd name="T66" fmla="*/ 883 w 1045"/>
                  <a:gd name="T67" fmla="*/ 1063 h 1329"/>
                  <a:gd name="T68" fmla="*/ 895 w 1045"/>
                  <a:gd name="T69" fmla="*/ 1147 h 1329"/>
                  <a:gd name="T70" fmla="*/ 924 w 1045"/>
                  <a:gd name="T71" fmla="*/ 1234 h 1329"/>
                  <a:gd name="T72" fmla="*/ 962 w 1045"/>
                  <a:gd name="T73" fmla="*/ 1301 h 1329"/>
                  <a:gd name="T74" fmla="*/ 995 w 1045"/>
                  <a:gd name="T75" fmla="*/ 1329 h 1329"/>
                  <a:gd name="T76" fmla="*/ 1024 w 1045"/>
                  <a:gd name="T77" fmla="*/ 1329 h 1329"/>
                  <a:gd name="T78" fmla="*/ 1041 w 1045"/>
                  <a:gd name="T79" fmla="*/ 1325 h 1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45" h="1329">
                    <a:moveTo>
                      <a:pt x="1045" y="1321"/>
                    </a:moveTo>
                    <a:lnTo>
                      <a:pt x="1037" y="1309"/>
                    </a:lnTo>
                    <a:lnTo>
                      <a:pt x="1028" y="1292"/>
                    </a:lnTo>
                    <a:lnTo>
                      <a:pt x="1016" y="1276"/>
                    </a:lnTo>
                    <a:lnTo>
                      <a:pt x="1008" y="1263"/>
                    </a:lnTo>
                    <a:lnTo>
                      <a:pt x="999" y="1247"/>
                    </a:lnTo>
                    <a:lnTo>
                      <a:pt x="991" y="1230"/>
                    </a:lnTo>
                    <a:lnTo>
                      <a:pt x="983" y="1217"/>
                    </a:lnTo>
                    <a:lnTo>
                      <a:pt x="979" y="1200"/>
                    </a:lnTo>
                    <a:lnTo>
                      <a:pt x="979" y="1184"/>
                    </a:lnTo>
                    <a:lnTo>
                      <a:pt x="979" y="1167"/>
                    </a:lnTo>
                    <a:lnTo>
                      <a:pt x="983" y="1067"/>
                    </a:lnTo>
                    <a:lnTo>
                      <a:pt x="979" y="967"/>
                    </a:lnTo>
                    <a:lnTo>
                      <a:pt x="958" y="871"/>
                    </a:lnTo>
                    <a:lnTo>
                      <a:pt x="924" y="780"/>
                    </a:lnTo>
                    <a:lnTo>
                      <a:pt x="883" y="692"/>
                    </a:lnTo>
                    <a:lnTo>
                      <a:pt x="828" y="612"/>
                    </a:lnTo>
                    <a:lnTo>
                      <a:pt x="765" y="541"/>
                    </a:lnTo>
                    <a:lnTo>
                      <a:pt x="690" y="479"/>
                    </a:lnTo>
                    <a:lnTo>
                      <a:pt x="607" y="429"/>
                    </a:lnTo>
                    <a:lnTo>
                      <a:pt x="511" y="395"/>
                    </a:lnTo>
                    <a:lnTo>
                      <a:pt x="490" y="325"/>
                    </a:lnTo>
                    <a:lnTo>
                      <a:pt x="460" y="262"/>
                    </a:lnTo>
                    <a:lnTo>
                      <a:pt x="419" y="208"/>
                    </a:lnTo>
                    <a:lnTo>
                      <a:pt x="372" y="158"/>
                    </a:lnTo>
                    <a:lnTo>
                      <a:pt x="323" y="120"/>
                    </a:lnTo>
                    <a:lnTo>
                      <a:pt x="264" y="82"/>
                    </a:lnTo>
                    <a:lnTo>
                      <a:pt x="201" y="53"/>
                    </a:lnTo>
                    <a:lnTo>
                      <a:pt x="135" y="28"/>
                    </a:lnTo>
                    <a:lnTo>
                      <a:pt x="67" y="12"/>
                    </a:lnTo>
                    <a:lnTo>
                      <a:pt x="0" y="0"/>
                    </a:lnTo>
                    <a:lnTo>
                      <a:pt x="4" y="4"/>
                    </a:lnTo>
                    <a:lnTo>
                      <a:pt x="26" y="12"/>
                    </a:lnTo>
                    <a:lnTo>
                      <a:pt x="51" y="28"/>
                    </a:lnTo>
                    <a:lnTo>
                      <a:pt x="88" y="53"/>
                    </a:lnTo>
                    <a:lnTo>
                      <a:pt x="126" y="82"/>
                    </a:lnTo>
                    <a:lnTo>
                      <a:pt x="164" y="116"/>
                    </a:lnTo>
                    <a:lnTo>
                      <a:pt x="206" y="149"/>
                    </a:lnTo>
                    <a:lnTo>
                      <a:pt x="243" y="191"/>
                    </a:lnTo>
                    <a:lnTo>
                      <a:pt x="272" y="233"/>
                    </a:lnTo>
                    <a:lnTo>
                      <a:pt x="297" y="274"/>
                    </a:lnTo>
                    <a:lnTo>
                      <a:pt x="314" y="317"/>
                    </a:lnTo>
                    <a:lnTo>
                      <a:pt x="323" y="350"/>
                    </a:lnTo>
                    <a:lnTo>
                      <a:pt x="327" y="379"/>
                    </a:lnTo>
                    <a:lnTo>
                      <a:pt x="327" y="404"/>
                    </a:lnTo>
                    <a:lnTo>
                      <a:pt x="331" y="424"/>
                    </a:lnTo>
                    <a:lnTo>
                      <a:pt x="335" y="446"/>
                    </a:lnTo>
                    <a:lnTo>
                      <a:pt x="339" y="471"/>
                    </a:lnTo>
                    <a:lnTo>
                      <a:pt x="352" y="491"/>
                    </a:lnTo>
                    <a:lnTo>
                      <a:pt x="372" y="516"/>
                    </a:lnTo>
                    <a:lnTo>
                      <a:pt x="402" y="546"/>
                    </a:lnTo>
                    <a:lnTo>
                      <a:pt x="435" y="571"/>
                    </a:lnTo>
                    <a:lnTo>
                      <a:pt x="472" y="588"/>
                    </a:lnTo>
                    <a:lnTo>
                      <a:pt x="511" y="596"/>
                    </a:lnTo>
                    <a:lnTo>
                      <a:pt x="552" y="600"/>
                    </a:lnTo>
                    <a:lnTo>
                      <a:pt x="590" y="604"/>
                    </a:lnTo>
                    <a:lnTo>
                      <a:pt x="627" y="608"/>
                    </a:lnTo>
                    <a:lnTo>
                      <a:pt x="669" y="621"/>
                    </a:lnTo>
                    <a:lnTo>
                      <a:pt x="707" y="637"/>
                    </a:lnTo>
                    <a:lnTo>
                      <a:pt x="744" y="663"/>
                    </a:lnTo>
                    <a:lnTo>
                      <a:pt x="778" y="700"/>
                    </a:lnTo>
                    <a:lnTo>
                      <a:pt x="807" y="750"/>
                    </a:lnTo>
                    <a:lnTo>
                      <a:pt x="832" y="800"/>
                    </a:lnTo>
                    <a:lnTo>
                      <a:pt x="849" y="854"/>
                    </a:lnTo>
                    <a:lnTo>
                      <a:pt x="861" y="909"/>
                    </a:lnTo>
                    <a:lnTo>
                      <a:pt x="874" y="963"/>
                    </a:lnTo>
                    <a:lnTo>
                      <a:pt x="879" y="1013"/>
                    </a:lnTo>
                    <a:lnTo>
                      <a:pt x="883" y="1063"/>
                    </a:lnTo>
                    <a:lnTo>
                      <a:pt x="891" y="1108"/>
                    </a:lnTo>
                    <a:lnTo>
                      <a:pt x="895" y="1147"/>
                    </a:lnTo>
                    <a:lnTo>
                      <a:pt x="903" y="1180"/>
                    </a:lnTo>
                    <a:lnTo>
                      <a:pt x="924" y="1234"/>
                    </a:lnTo>
                    <a:lnTo>
                      <a:pt x="941" y="1276"/>
                    </a:lnTo>
                    <a:lnTo>
                      <a:pt x="962" y="1301"/>
                    </a:lnTo>
                    <a:lnTo>
                      <a:pt x="979" y="1317"/>
                    </a:lnTo>
                    <a:lnTo>
                      <a:pt x="995" y="1329"/>
                    </a:lnTo>
                    <a:lnTo>
                      <a:pt x="1012" y="1329"/>
                    </a:lnTo>
                    <a:lnTo>
                      <a:pt x="1024" y="1329"/>
                    </a:lnTo>
                    <a:lnTo>
                      <a:pt x="1037" y="1325"/>
                    </a:lnTo>
                    <a:lnTo>
                      <a:pt x="1041" y="1325"/>
                    </a:lnTo>
                    <a:lnTo>
                      <a:pt x="1045" y="1321"/>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93" name="Freeform 121"/>
              <p:cNvSpPr>
                <a:spLocks/>
              </p:cNvSpPr>
              <p:nvPr/>
            </p:nvSpPr>
            <p:spPr bwMode="auto">
              <a:xfrm>
                <a:off x="1782" y="1791"/>
                <a:ext cx="53" cy="21"/>
              </a:xfrm>
              <a:custGeom>
                <a:avLst/>
                <a:gdLst>
                  <a:gd name="T0" fmla="*/ 1684 w 1692"/>
                  <a:gd name="T1" fmla="*/ 680 h 680"/>
                  <a:gd name="T2" fmla="*/ 1671 w 1692"/>
                  <a:gd name="T3" fmla="*/ 680 h 680"/>
                  <a:gd name="T4" fmla="*/ 1662 w 1692"/>
                  <a:gd name="T5" fmla="*/ 676 h 680"/>
                  <a:gd name="T6" fmla="*/ 1654 w 1692"/>
                  <a:gd name="T7" fmla="*/ 668 h 680"/>
                  <a:gd name="T8" fmla="*/ 1646 w 1692"/>
                  <a:gd name="T9" fmla="*/ 664 h 680"/>
                  <a:gd name="T10" fmla="*/ 1617 w 1692"/>
                  <a:gd name="T11" fmla="*/ 631 h 680"/>
                  <a:gd name="T12" fmla="*/ 1533 w 1692"/>
                  <a:gd name="T13" fmla="*/ 559 h 680"/>
                  <a:gd name="T14" fmla="*/ 1412 w 1692"/>
                  <a:gd name="T15" fmla="*/ 484 h 680"/>
                  <a:gd name="T16" fmla="*/ 1266 w 1692"/>
                  <a:gd name="T17" fmla="*/ 422 h 680"/>
                  <a:gd name="T18" fmla="*/ 1111 w 1692"/>
                  <a:gd name="T19" fmla="*/ 385 h 680"/>
                  <a:gd name="T20" fmla="*/ 1024 w 1692"/>
                  <a:gd name="T21" fmla="*/ 385 h 680"/>
                  <a:gd name="T22" fmla="*/ 994 w 1692"/>
                  <a:gd name="T23" fmla="*/ 389 h 680"/>
                  <a:gd name="T24" fmla="*/ 965 w 1692"/>
                  <a:gd name="T25" fmla="*/ 389 h 680"/>
                  <a:gd name="T26" fmla="*/ 936 w 1692"/>
                  <a:gd name="T27" fmla="*/ 385 h 680"/>
                  <a:gd name="T28" fmla="*/ 902 w 1692"/>
                  <a:gd name="T29" fmla="*/ 375 h 680"/>
                  <a:gd name="T30" fmla="*/ 869 w 1692"/>
                  <a:gd name="T31" fmla="*/ 355 h 680"/>
                  <a:gd name="T32" fmla="*/ 818 w 1692"/>
                  <a:gd name="T33" fmla="*/ 305 h 680"/>
                  <a:gd name="T34" fmla="*/ 760 w 1692"/>
                  <a:gd name="T35" fmla="*/ 238 h 680"/>
                  <a:gd name="T36" fmla="*/ 685 w 1692"/>
                  <a:gd name="T37" fmla="*/ 164 h 680"/>
                  <a:gd name="T38" fmla="*/ 593 w 1692"/>
                  <a:gd name="T39" fmla="*/ 105 h 680"/>
                  <a:gd name="T40" fmla="*/ 493 w 1692"/>
                  <a:gd name="T41" fmla="*/ 59 h 680"/>
                  <a:gd name="T42" fmla="*/ 388 w 1692"/>
                  <a:gd name="T43" fmla="*/ 29 h 680"/>
                  <a:gd name="T44" fmla="*/ 284 w 1692"/>
                  <a:gd name="T45" fmla="*/ 9 h 680"/>
                  <a:gd name="T46" fmla="*/ 170 w 1692"/>
                  <a:gd name="T47" fmla="*/ 0 h 680"/>
                  <a:gd name="T48" fmla="*/ 58 w 1692"/>
                  <a:gd name="T49" fmla="*/ 4 h 680"/>
                  <a:gd name="T50" fmla="*/ 12 w 1692"/>
                  <a:gd name="T51" fmla="*/ 17 h 680"/>
                  <a:gd name="T52" fmla="*/ 104 w 1692"/>
                  <a:gd name="T53" fmla="*/ 33 h 680"/>
                  <a:gd name="T54" fmla="*/ 250 w 1692"/>
                  <a:gd name="T55" fmla="*/ 68 h 680"/>
                  <a:gd name="T56" fmla="*/ 405 w 1692"/>
                  <a:gd name="T57" fmla="*/ 113 h 680"/>
                  <a:gd name="T58" fmla="*/ 526 w 1692"/>
                  <a:gd name="T59" fmla="*/ 168 h 680"/>
                  <a:gd name="T60" fmla="*/ 589 w 1692"/>
                  <a:gd name="T61" fmla="*/ 230 h 680"/>
                  <a:gd name="T62" fmla="*/ 638 w 1692"/>
                  <a:gd name="T63" fmla="*/ 313 h 680"/>
                  <a:gd name="T64" fmla="*/ 714 w 1692"/>
                  <a:gd name="T65" fmla="*/ 397 h 680"/>
                  <a:gd name="T66" fmla="*/ 836 w 1692"/>
                  <a:gd name="T67" fmla="*/ 472 h 680"/>
                  <a:gd name="T68" fmla="*/ 1024 w 1692"/>
                  <a:gd name="T69" fmla="*/ 522 h 680"/>
                  <a:gd name="T70" fmla="*/ 1237 w 1692"/>
                  <a:gd name="T71" fmla="*/ 535 h 680"/>
                  <a:gd name="T72" fmla="*/ 1396 w 1692"/>
                  <a:gd name="T73" fmla="*/ 564 h 680"/>
                  <a:gd name="T74" fmla="*/ 1529 w 1692"/>
                  <a:gd name="T75" fmla="*/ 610 h 680"/>
                  <a:gd name="T76" fmla="*/ 1629 w 1692"/>
                  <a:gd name="T77" fmla="*/ 651 h 680"/>
                  <a:gd name="T78" fmla="*/ 1684 w 1692"/>
                  <a:gd name="T79" fmla="*/ 676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92" h="680">
                    <a:moveTo>
                      <a:pt x="1692" y="680"/>
                    </a:moveTo>
                    <a:lnTo>
                      <a:pt x="1684" y="680"/>
                    </a:lnTo>
                    <a:lnTo>
                      <a:pt x="1680" y="680"/>
                    </a:lnTo>
                    <a:lnTo>
                      <a:pt x="1671" y="680"/>
                    </a:lnTo>
                    <a:lnTo>
                      <a:pt x="1667" y="676"/>
                    </a:lnTo>
                    <a:lnTo>
                      <a:pt x="1662" y="676"/>
                    </a:lnTo>
                    <a:lnTo>
                      <a:pt x="1658" y="672"/>
                    </a:lnTo>
                    <a:lnTo>
                      <a:pt x="1654" y="668"/>
                    </a:lnTo>
                    <a:lnTo>
                      <a:pt x="1650" y="664"/>
                    </a:lnTo>
                    <a:lnTo>
                      <a:pt x="1646" y="664"/>
                    </a:lnTo>
                    <a:lnTo>
                      <a:pt x="1642" y="660"/>
                    </a:lnTo>
                    <a:lnTo>
                      <a:pt x="1617" y="631"/>
                    </a:lnTo>
                    <a:lnTo>
                      <a:pt x="1579" y="597"/>
                    </a:lnTo>
                    <a:lnTo>
                      <a:pt x="1533" y="559"/>
                    </a:lnTo>
                    <a:lnTo>
                      <a:pt x="1474" y="522"/>
                    </a:lnTo>
                    <a:lnTo>
                      <a:pt x="1412" y="484"/>
                    </a:lnTo>
                    <a:lnTo>
                      <a:pt x="1341" y="451"/>
                    </a:lnTo>
                    <a:lnTo>
                      <a:pt x="1266" y="422"/>
                    </a:lnTo>
                    <a:lnTo>
                      <a:pt x="1190" y="397"/>
                    </a:lnTo>
                    <a:lnTo>
                      <a:pt x="1111" y="385"/>
                    </a:lnTo>
                    <a:lnTo>
                      <a:pt x="1036" y="381"/>
                    </a:lnTo>
                    <a:lnTo>
                      <a:pt x="1024" y="385"/>
                    </a:lnTo>
                    <a:lnTo>
                      <a:pt x="1010" y="385"/>
                    </a:lnTo>
                    <a:lnTo>
                      <a:pt x="994" y="389"/>
                    </a:lnTo>
                    <a:lnTo>
                      <a:pt x="982" y="389"/>
                    </a:lnTo>
                    <a:lnTo>
                      <a:pt x="965" y="389"/>
                    </a:lnTo>
                    <a:lnTo>
                      <a:pt x="953" y="389"/>
                    </a:lnTo>
                    <a:lnTo>
                      <a:pt x="936" y="385"/>
                    </a:lnTo>
                    <a:lnTo>
                      <a:pt x="919" y="385"/>
                    </a:lnTo>
                    <a:lnTo>
                      <a:pt x="902" y="375"/>
                    </a:lnTo>
                    <a:lnTo>
                      <a:pt x="885" y="367"/>
                    </a:lnTo>
                    <a:lnTo>
                      <a:pt x="869" y="355"/>
                    </a:lnTo>
                    <a:lnTo>
                      <a:pt x="844" y="334"/>
                    </a:lnTo>
                    <a:lnTo>
                      <a:pt x="818" y="305"/>
                    </a:lnTo>
                    <a:lnTo>
                      <a:pt x="789" y="272"/>
                    </a:lnTo>
                    <a:lnTo>
                      <a:pt x="760" y="238"/>
                    </a:lnTo>
                    <a:lnTo>
                      <a:pt x="722" y="201"/>
                    </a:lnTo>
                    <a:lnTo>
                      <a:pt x="685" y="164"/>
                    </a:lnTo>
                    <a:lnTo>
                      <a:pt x="638" y="134"/>
                    </a:lnTo>
                    <a:lnTo>
                      <a:pt x="593" y="105"/>
                    </a:lnTo>
                    <a:lnTo>
                      <a:pt x="547" y="80"/>
                    </a:lnTo>
                    <a:lnTo>
                      <a:pt x="493" y="59"/>
                    </a:lnTo>
                    <a:lnTo>
                      <a:pt x="442" y="43"/>
                    </a:lnTo>
                    <a:lnTo>
                      <a:pt x="388" y="29"/>
                    </a:lnTo>
                    <a:lnTo>
                      <a:pt x="334" y="17"/>
                    </a:lnTo>
                    <a:lnTo>
                      <a:pt x="284" y="9"/>
                    </a:lnTo>
                    <a:lnTo>
                      <a:pt x="225" y="4"/>
                    </a:lnTo>
                    <a:lnTo>
                      <a:pt x="170" y="0"/>
                    </a:lnTo>
                    <a:lnTo>
                      <a:pt x="117" y="0"/>
                    </a:lnTo>
                    <a:lnTo>
                      <a:pt x="58" y="4"/>
                    </a:lnTo>
                    <a:lnTo>
                      <a:pt x="0" y="13"/>
                    </a:lnTo>
                    <a:lnTo>
                      <a:pt x="12" y="17"/>
                    </a:lnTo>
                    <a:lnTo>
                      <a:pt x="49" y="21"/>
                    </a:lnTo>
                    <a:lnTo>
                      <a:pt x="104" y="33"/>
                    </a:lnTo>
                    <a:lnTo>
                      <a:pt x="176" y="47"/>
                    </a:lnTo>
                    <a:lnTo>
                      <a:pt x="250" y="68"/>
                    </a:lnTo>
                    <a:lnTo>
                      <a:pt x="330" y="88"/>
                    </a:lnTo>
                    <a:lnTo>
                      <a:pt x="405" y="113"/>
                    </a:lnTo>
                    <a:lnTo>
                      <a:pt x="472" y="138"/>
                    </a:lnTo>
                    <a:lnTo>
                      <a:pt x="526" y="168"/>
                    </a:lnTo>
                    <a:lnTo>
                      <a:pt x="564" y="197"/>
                    </a:lnTo>
                    <a:lnTo>
                      <a:pt x="589" y="230"/>
                    </a:lnTo>
                    <a:lnTo>
                      <a:pt x="610" y="272"/>
                    </a:lnTo>
                    <a:lnTo>
                      <a:pt x="638" y="313"/>
                    </a:lnTo>
                    <a:lnTo>
                      <a:pt x="673" y="355"/>
                    </a:lnTo>
                    <a:lnTo>
                      <a:pt x="714" y="397"/>
                    </a:lnTo>
                    <a:lnTo>
                      <a:pt x="765" y="439"/>
                    </a:lnTo>
                    <a:lnTo>
                      <a:pt x="836" y="472"/>
                    </a:lnTo>
                    <a:lnTo>
                      <a:pt x="919" y="502"/>
                    </a:lnTo>
                    <a:lnTo>
                      <a:pt x="1024" y="522"/>
                    </a:lnTo>
                    <a:lnTo>
                      <a:pt x="1153" y="530"/>
                    </a:lnTo>
                    <a:lnTo>
                      <a:pt x="1237" y="535"/>
                    </a:lnTo>
                    <a:lnTo>
                      <a:pt x="1316" y="547"/>
                    </a:lnTo>
                    <a:lnTo>
                      <a:pt x="1396" y="564"/>
                    </a:lnTo>
                    <a:lnTo>
                      <a:pt x="1466" y="584"/>
                    </a:lnTo>
                    <a:lnTo>
                      <a:pt x="1529" y="610"/>
                    </a:lnTo>
                    <a:lnTo>
                      <a:pt x="1584" y="631"/>
                    </a:lnTo>
                    <a:lnTo>
                      <a:pt x="1629" y="651"/>
                    </a:lnTo>
                    <a:lnTo>
                      <a:pt x="1662" y="668"/>
                    </a:lnTo>
                    <a:lnTo>
                      <a:pt x="1684" y="676"/>
                    </a:lnTo>
                    <a:lnTo>
                      <a:pt x="1692" y="680"/>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94" name="Freeform 122"/>
              <p:cNvSpPr>
                <a:spLocks/>
              </p:cNvSpPr>
              <p:nvPr/>
            </p:nvSpPr>
            <p:spPr bwMode="auto">
              <a:xfrm>
                <a:off x="1782" y="1791"/>
                <a:ext cx="53" cy="21"/>
              </a:xfrm>
              <a:custGeom>
                <a:avLst/>
                <a:gdLst>
                  <a:gd name="T0" fmla="*/ 1684 w 1692"/>
                  <a:gd name="T1" fmla="*/ 680 h 680"/>
                  <a:gd name="T2" fmla="*/ 1671 w 1692"/>
                  <a:gd name="T3" fmla="*/ 680 h 680"/>
                  <a:gd name="T4" fmla="*/ 1662 w 1692"/>
                  <a:gd name="T5" fmla="*/ 676 h 680"/>
                  <a:gd name="T6" fmla="*/ 1654 w 1692"/>
                  <a:gd name="T7" fmla="*/ 668 h 680"/>
                  <a:gd name="T8" fmla="*/ 1646 w 1692"/>
                  <a:gd name="T9" fmla="*/ 664 h 680"/>
                  <a:gd name="T10" fmla="*/ 1617 w 1692"/>
                  <a:gd name="T11" fmla="*/ 631 h 680"/>
                  <a:gd name="T12" fmla="*/ 1533 w 1692"/>
                  <a:gd name="T13" fmla="*/ 559 h 680"/>
                  <a:gd name="T14" fmla="*/ 1412 w 1692"/>
                  <a:gd name="T15" fmla="*/ 484 h 680"/>
                  <a:gd name="T16" fmla="*/ 1266 w 1692"/>
                  <a:gd name="T17" fmla="*/ 422 h 680"/>
                  <a:gd name="T18" fmla="*/ 1111 w 1692"/>
                  <a:gd name="T19" fmla="*/ 385 h 680"/>
                  <a:gd name="T20" fmla="*/ 1024 w 1692"/>
                  <a:gd name="T21" fmla="*/ 385 h 680"/>
                  <a:gd name="T22" fmla="*/ 994 w 1692"/>
                  <a:gd name="T23" fmla="*/ 389 h 680"/>
                  <a:gd name="T24" fmla="*/ 965 w 1692"/>
                  <a:gd name="T25" fmla="*/ 389 h 680"/>
                  <a:gd name="T26" fmla="*/ 936 w 1692"/>
                  <a:gd name="T27" fmla="*/ 385 h 680"/>
                  <a:gd name="T28" fmla="*/ 902 w 1692"/>
                  <a:gd name="T29" fmla="*/ 375 h 680"/>
                  <a:gd name="T30" fmla="*/ 869 w 1692"/>
                  <a:gd name="T31" fmla="*/ 355 h 680"/>
                  <a:gd name="T32" fmla="*/ 818 w 1692"/>
                  <a:gd name="T33" fmla="*/ 305 h 680"/>
                  <a:gd name="T34" fmla="*/ 760 w 1692"/>
                  <a:gd name="T35" fmla="*/ 238 h 680"/>
                  <a:gd name="T36" fmla="*/ 685 w 1692"/>
                  <a:gd name="T37" fmla="*/ 164 h 680"/>
                  <a:gd name="T38" fmla="*/ 593 w 1692"/>
                  <a:gd name="T39" fmla="*/ 105 h 680"/>
                  <a:gd name="T40" fmla="*/ 493 w 1692"/>
                  <a:gd name="T41" fmla="*/ 59 h 680"/>
                  <a:gd name="T42" fmla="*/ 388 w 1692"/>
                  <a:gd name="T43" fmla="*/ 29 h 680"/>
                  <a:gd name="T44" fmla="*/ 284 w 1692"/>
                  <a:gd name="T45" fmla="*/ 9 h 680"/>
                  <a:gd name="T46" fmla="*/ 170 w 1692"/>
                  <a:gd name="T47" fmla="*/ 0 h 680"/>
                  <a:gd name="T48" fmla="*/ 58 w 1692"/>
                  <a:gd name="T49" fmla="*/ 4 h 680"/>
                  <a:gd name="T50" fmla="*/ 12 w 1692"/>
                  <a:gd name="T51" fmla="*/ 17 h 680"/>
                  <a:gd name="T52" fmla="*/ 104 w 1692"/>
                  <a:gd name="T53" fmla="*/ 33 h 680"/>
                  <a:gd name="T54" fmla="*/ 250 w 1692"/>
                  <a:gd name="T55" fmla="*/ 68 h 680"/>
                  <a:gd name="T56" fmla="*/ 405 w 1692"/>
                  <a:gd name="T57" fmla="*/ 113 h 680"/>
                  <a:gd name="T58" fmla="*/ 526 w 1692"/>
                  <a:gd name="T59" fmla="*/ 168 h 680"/>
                  <a:gd name="T60" fmla="*/ 589 w 1692"/>
                  <a:gd name="T61" fmla="*/ 230 h 680"/>
                  <a:gd name="T62" fmla="*/ 638 w 1692"/>
                  <a:gd name="T63" fmla="*/ 313 h 680"/>
                  <a:gd name="T64" fmla="*/ 714 w 1692"/>
                  <a:gd name="T65" fmla="*/ 397 h 680"/>
                  <a:gd name="T66" fmla="*/ 836 w 1692"/>
                  <a:gd name="T67" fmla="*/ 472 h 680"/>
                  <a:gd name="T68" fmla="*/ 1024 w 1692"/>
                  <a:gd name="T69" fmla="*/ 522 h 680"/>
                  <a:gd name="T70" fmla="*/ 1237 w 1692"/>
                  <a:gd name="T71" fmla="*/ 535 h 680"/>
                  <a:gd name="T72" fmla="*/ 1396 w 1692"/>
                  <a:gd name="T73" fmla="*/ 564 h 680"/>
                  <a:gd name="T74" fmla="*/ 1529 w 1692"/>
                  <a:gd name="T75" fmla="*/ 610 h 680"/>
                  <a:gd name="T76" fmla="*/ 1629 w 1692"/>
                  <a:gd name="T77" fmla="*/ 651 h 680"/>
                  <a:gd name="T78" fmla="*/ 1684 w 1692"/>
                  <a:gd name="T79" fmla="*/ 676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92" h="680">
                    <a:moveTo>
                      <a:pt x="1692" y="680"/>
                    </a:moveTo>
                    <a:lnTo>
                      <a:pt x="1684" y="680"/>
                    </a:lnTo>
                    <a:lnTo>
                      <a:pt x="1680" y="680"/>
                    </a:lnTo>
                    <a:lnTo>
                      <a:pt x="1671" y="680"/>
                    </a:lnTo>
                    <a:lnTo>
                      <a:pt x="1667" y="676"/>
                    </a:lnTo>
                    <a:lnTo>
                      <a:pt x="1662" y="676"/>
                    </a:lnTo>
                    <a:lnTo>
                      <a:pt x="1658" y="672"/>
                    </a:lnTo>
                    <a:lnTo>
                      <a:pt x="1654" y="668"/>
                    </a:lnTo>
                    <a:lnTo>
                      <a:pt x="1650" y="664"/>
                    </a:lnTo>
                    <a:lnTo>
                      <a:pt x="1646" y="664"/>
                    </a:lnTo>
                    <a:lnTo>
                      <a:pt x="1642" y="660"/>
                    </a:lnTo>
                    <a:lnTo>
                      <a:pt x="1617" y="631"/>
                    </a:lnTo>
                    <a:lnTo>
                      <a:pt x="1579" y="597"/>
                    </a:lnTo>
                    <a:lnTo>
                      <a:pt x="1533" y="559"/>
                    </a:lnTo>
                    <a:lnTo>
                      <a:pt x="1474" y="522"/>
                    </a:lnTo>
                    <a:lnTo>
                      <a:pt x="1412" y="484"/>
                    </a:lnTo>
                    <a:lnTo>
                      <a:pt x="1341" y="451"/>
                    </a:lnTo>
                    <a:lnTo>
                      <a:pt x="1266" y="422"/>
                    </a:lnTo>
                    <a:lnTo>
                      <a:pt x="1190" y="397"/>
                    </a:lnTo>
                    <a:lnTo>
                      <a:pt x="1111" y="385"/>
                    </a:lnTo>
                    <a:lnTo>
                      <a:pt x="1036" y="381"/>
                    </a:lnTo>
                    <a:lnTo>
                      <a:pt x="1024" y="385"/>
                    </a:lnTo>
                    <a:lnTo>
                      <a:pt x="1010" y="385"/>
                    </a:lnTo>
                    <a:lnTo>
                      <a:pt x="994" y="389"/>
                    </a:lnTo>
                    <a:lnTo>
                      <a:pt x="982" y="389"/>
                    </a:lnTo>
                    <a:lnTo>
                      <a:pt x="965" y="389"/>
                    </a:lnTo>
                    <a:lnTo>
                      <a:pt x="953" y="389"/>
                    </a:lnTo>
                    <a:lnTo>
                      <a:pt x="936" y="385"/>
                    </a:lnTo>
                    <a:lnTo>
                      <a:pt x="919" y="385"/>
                    </a:lnTo>
                    <a:lnTo>
                      <a:pt x="902" y="375"/>
                    </a:lnTo>
                    <a:lnTo>
                      <a:pt x="885" y="367"/>
                    </a:lnTo>
                    <a:lnTo>
                      <a:pt x="869" y="355"/>
                    </a:lnTo>
                    <a:lnTo>
                      <a:pt x="844" y="334"/>
                    </a:lnTo>
                    <a:lnTo>
                      <a:pt x="818" y="305"/>
                    </a:lnTo>
                    <a:lnTo>
                      <a:pt x="789" y="272"/>
                    </a:lnTo>
                    <a:lnTo>
                      <a:pt x="760" y="238"/>
                    </a:lnTo>
                    <a:lnTo>
                      <a:pt x="722" y="201"/>
                    </a:lnTo>
                    <a:lnTo>
                      <a:pt x="685" y="164"/>
                    </a:lnTo>
                    <a:lnTo>
                      <a:pt x="638" y="134"/>
                    </a:lnTo>
                    <a:lnTo>
                      <a:pt x="593" y="105"/>
                    </a:lnTo>
                    <a:lnTo>
                      <a:pt x="547" y="80"/>
                    </a:lnTo>
                    <a:lnTo>
                      <a:pt x="493" y="59"/>
                    </a:lnTo>
                    <a:lnTo>
                      <a:pt x="442" y="43"/>
                    </a:lnTo>
                    <a:lnTo>
                      <a:pt x="388" y="29"/>
                    </a:lnTo>
                    <a:lnTo>
                      <a:pt x="334" y="17"/>
                    </a:lnTo>
                    <a:lnTo>
                      <a:pt x="284" y="9"/>
                    </a:lnTo>
                    <a:lnTo>
                      <a:pt x="225" y="4"/>
                    </a:lnTo>
                    <a:lnTo>
                      <a:pt x="170" y="0"/>
                    </a:lnTo>
                    <a:lnTo>
                      <a:pt x="117" y="0"/>
                    </a:lnTo>
                    <a:lnTo>
                      <a:pt x="58" y="4"/>
                    </a:lnTo>
                    <a:lnTo>
                      <a:pt x="0" y="13"/>
                    </a:lnTo>
                    <a:lnTo>
                      <a:pt x="12" y="17"/>
                    </a:lnTo>
                    <a:lnTo>
                      <a:pt x="49" y="21"/>
                    </a:lnTo>
                    <a:lnTo>
                      <a:pt x="104" y="33"/>
                    </a:lnTo>
                    <a:lnTo>
                      <a:pt x="176" y="47"/>
                    </a:lnTo>
                    <a:lnTo>
                      <a:pt x="250" y="68"/>
                    </a:lnTo>
                    <a:lnTo>
                      <a:pt x="330" y="88"/>
                    </a:lnTo>
                    <a:lnTo>
                      <a:pt x="405" y="113"/>
                    </a:lnTo>
                    <a:lnTo>
                      <a:pt x="472" y="138"/>
                    </a:lnTo>
                    <a:lnTo>
                      <a:pt x="526" y="168"/>
                    </a:lnTo>
                    <a:lnTo>
                      <a:pt x="564" y="197"/>
                    </a:lnTo>
                    <a:lnTo>
                      <a:pt x="589" y="230"/>
                    </a:lnTo>
                    <a:lnTo>
                      <a:pt x="610" y="272"/>
                    </a:lnTo>
                    <a:lnTo>
                      <a:pt x="638" y="313"/>
                    </a:lnTo>
                    <a:lnTo>
                      <a:pt x="673" y="355"/>
                    </a:lnTo>
                    <a:lnTo>
                      <a:pt x="714" y="397"/>
                    </a:lnTo>
                    <a:lnTo>
                      <a:pt x="765" y="439"/>
                    </a:lnTo>
                    <a:lnTo>
                      <a:pt x="836" y="472"/>
                    </a:lnTo>
                    <a:lnTo>
                      <a:pt x="919" y="502"/>
                    </a:lnTo>
                    <a:lnTo>
                      <a:pt x="1024" y="522"/>
                    </a:lnTo>
                    <a:lnTo>
                      <a:pt x="1153" y="530"/>
                    </a:lnTo>
                    <a:lnTo>
                      <a:pt x="1237" y="535"/>
                    </a:lnTo>
                    <a:lnTo>
                      <a:pt x="1316" y="547"/>
                    </a:lnTo>
                    <a:lnTo>
                      <a:pt x="1396" y="564"/>
                    </a:lnTo>
                    <a:lnTo>
                      <a:pt x="1466" y="584"/>
                    </a:lnTo>
                    <a:lnTo>
                      <a:pt x="1529" y="610"/>
                    </a:lnTo>
                    <a:lnTo>
                      <a:pt x="1584" y="631"/>
                    </a:lnTo>
                    <a:lnTo>
                      <a:pt x="1629" y="651"/>
                    </a:lnTo>
                    <a:lnTo>
                      <a:pt x="1662" y="668"/>
                    </a:lnTo>
                    <a:lnTo>
                      <a:pt x="1684" y="676"/>
                    </a:lnTo>
                    <a:lnTo>
                      <a:pt x="1692" y="680"/>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95" name="Freeform 123"/>
              <p:cNvSpPr>
                <a:spLocks/>
              </p:cNvSpPr>
              <p:nvPr/>
            </p:nvSpPr>
            <p:spPr bwMode="auto">
              <a:xfrm>
                <a:off x="1806" y="1788"/>
                <a:ext cx="7" cy="7"/>
              </a:xfrm>
              <a:custGeom>
                <a:avLst/>
                <a:gdLst>
                  <a:gd name="T0" fmla="*/ 0 w 233"/>
                  <a:gd name="T1" fmla="*/ 0 h 204"/>
                  <a:gd name="T2" fmla="*/ 21 w 233"/>
                  <a:gd name="T3" fmla="*/ 21 h 204"/>
                  <a:gd name="T4" fmla="*/ 45 w 233"/>
                  <a:gd name="T5" fmla="*/ 42 h 204"/>
                  <a:gd name="T6" fmla="*/ 67 w 233"/>
                  <a:gd name="T7" fmla="*/ 67 h 204"/>
                  <a:gd name="T8" fmla="*/ 92 w 233"/>
                  <a:gd name="T9" fmla="*/ 87 h 204"/>
                  <a:gd name="T10" fmla="*/ 117 w 233"/>
                  <a:gd name="T11" fmla="*/ 112 h 204"/>
                  <a:gd name="T12" fmla="*/ 142 w 233"/>
                  <a:gd name="T13" fmla="*/ 138 h 204"/>
                  <a:gd name="T14" fmla="*/ 163 w 233"/>
                  <a:gd name="T15" fmla="*/ 159 h 204"/>
                  <a:gd name="T16" fmla="*/ 188 w 233"/>
                  <a:gd name="T17" fmla="*/ 179 h 204"/>
                  <a:gd name="T18" fmla="*/ 213 w 233"/>
                  <a:gd name="T19" fmla="*/ 196 h 204"/>
                  <a:gd name="T20" fmla="*/ 233 w 233"/>
                  <a:gd name="T21" fmla="*/ 20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04">
                    <a:moveTo>
                      <a:pt x="0" y="0"/>
                    </a:moveTo>
                    <a:lnTo>
                      <a:pt x="21" y="21"/>
                    </a:lnTo>
                    <a:lnTo>
                      <a:pt x="45" y="42"/>
                    </a:lnTo>
                    <a:lnTo>
                      <a:pt x="67" y="67"/>
                    </a:lnTo>
                    <a:lnTo>
                      <a:pt x="92" y="87"/>
                    </a:lnTo>
                    <a:lnTo>
                      <a:pt x="117" y="112"/>
                    </a:lnTo>
                    <a:lnTo>
                      <a:pt x="142" y="138"/>
                    </a:lnTo>
                    <a:lnTo>
                      <a:pt x="163" y="159"/>
                    </a:lnTo>
                    <a:lnTo>
                      <a:pt x="188" y="179"/>
                    </a:lnTo>
                    <a:lnTo>
                      <a:pt x="213" y="196"/>
                    </a:lnTo>
                    <a:lnTo>
                      <a:pt x="233" y="204"/>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96" name="Freeform 124"/>
              <p:cNvSpPr>
                <a:spLocks/>
              </p:cNvSpPr>
              <p:nvPr/>
            </p:nvSpPr>
            <p:spPr bwMode="auto">
              <a:xfrm>
                <a:off x="1828" y="1816"/>
                <a:ext cx="39" cy="31"/>
              </a:xfrm>
              <a:custGeom>
                <a:avLst/>
                <a:gdLst>
                  <a:gd name="T0" fmla="*/ 778 w 1238"/>
                  <a:gd name="T1" fmla="*/ 67 h 981"/>
                  <a:gd name="T2" fmla="*/ 682 w 1238"/>
                  <a:gd name="T3" fmla="*/ 34 h 981"/>
                  <a:gd name="T4" fmla="*/ 594 w 1238"/>
                  <a:gd name="T5" fmla="*/ 13 h 981"/>
                  <a:gd name="T6" fmla="*/ 510 w 1238"/>
                  <a:gd name="T7" fmla="*/ 4 h 981"/>
                  <a:gd name="T8" fmla="*/ 431 w 1238"/>
                  <a:gd name="T9" fmla="*/ 0 h 981"/>
                  <a:gd name="T10" fmla="*/ 347 w 1238"/>
                  <a:gd name="T11" fmla="*/ 0 h 981"/>
                  <a:gd name="T12" fmla="*/ 247 w 1238"/>
                  <a:gd name="T13" fmla="*/ 13 h 981"/>
                  <a:gd name="T14" fmla="*/ 142 w 1238"/>
                  <a:gd name="T15" fmla="*/ 29 h 981"/>
                  <a:gd name="T16" fmla="*/ 59 w 1238"/>
                  <a:gd name="T17" fmla="*/ 47 h 981"/>
                  <a:gd name="T18" fmla="*/ 9 w 1238"/>
                  <a:gd name="T19" fmla="*/ 63 h 981"/>
                  <a:gd name="T20" fmla="*/ 46 w 1238"/>
                  <a:gd name="T21" fmla="*/ 59 h 981"/>
                  <a:gd name="T22" fmla="*/ 138 w 1238"/>
                  <a:gd name="T23" fmla="*/ 55 h 981"/>
                  <a:gd name="T24" fmla="*/ 230 w 1238"/>
                  <a:gd name="T25" fmla="*/ 51 h 981"/>
                  <a:gd name="T26" fmla="*/ 318 w 1238"/>
                  <a:gd name="T27" fmla="*/ 51 h 981"/>
                  <a:gd name="T28" fmla="*/ 410 w 1238"/>
                  <a:gd name="T29" fmla="*/ 55 h 981"/>
                  <a:gd name="T30" fmla="*/ 518 w 1238"/>
                  <a:gd name="T31" fmla="*/ 72 h 981"/>
                  <a:gd name="T32" fmla="*/ 635 w 1238"/>
                  <a:gd name="T33" fmla="*/ 105 h 981"/>
                  <a:gd name="T34" fmla="*/ 748 w 1238"/>
                  <a:gd name="T35" fmla="*/ 155 h 981"/>
                  <a:gd name="T36" fmla="*/ 853 w 1238"/>
                  <a:gd name="T37" fmla="*/ 217 h 981"/>
                  <a:gd name="T38" fmla="*/ 949 w 1238"/>
                  <a:gd name="T39" fmla="*/ 289 h 981"/>
                  <a:gd name="T40" fmla="*/ 1036 w 1238"/>
                  <a:gd name="T41" fmla="*/ 367 h 981"/>
                  <a:gd name="T42" fmla="*/ 1112 w 1238"/>
                  <a:gd name="T43" fmla="*/ 476 h 981"/>
                  <a:gd name="T44" fmla="*/ 1175 w 1238"/>
                  <a:gd name="T45" fmla="*/ 610 h 981"/>
                  <a:gd name="T46" fmla="*/ 1220 w 1238"/>
                  <a:gd name="T47" fmla="*/ 756 h 981"/>
                  <a:gd name="T48" fmla="*/ 1238 w 1238"/>
                  <a:gd name="T49" fmla="*/ 910 h 981"/>
                  <a:gd name="T50" fmla="*/ 1233 w 1238"/>
                  <a:gd name="T51" fmla="*/ 968 h 981"/>
                  <a:gd name="T52" fmla="*/ 1233 w 1238"/>
                  <a:gd name="T53" fmla="*/ 885 h 981"/>
                  <a:gd name="T54" fmla="*/ 1233 w 1238"/>
                  <a:gd name="T55" fmla="*/ 747 h 981"/>
                  <a:gd name="T56" fmla="*/ 1224 w 1238"/>
                  <a:gd name="T57" fmla="*/ 596 h 981"/>
                  <a:gd name="T58" fmla="*/ 1199 w 1238"/>
                  <a:gd name="T59" fmla="*/ 459 h 981"/>
                  <a:gd name="T60" fmla="*/ 1162 w 1238"/>
                  <a:gd name="T61" fmla="*/ 371 h 981"/>
                  <a:gd name="T62" fmla="*/ 1112 w 1238"/>
                  <a:gd name="T63" fmla="*/ 305 h 981"/>
                  <a:gd name="T64" fmla="*/ 1049 w 1238"/>
                  <a:gd name="T65" fmla="*/ 242 h 981"/>
                  <a:gd name="T66" fmla="*/ 974 w 1238"/>
                  <a:gd name="T67" fmla="*/ 180 h 981"/>
                  <a:gd name="T68" fmla="*/ 882 w 1238"/>
                  <a:gd name="T69" fmla="*/ 121 h 9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38" h="981">
                    <a:moveTo>
                      <a:pt x="827" y="92"/>
                    </a:moveTo>
                    <a:lnTo>
                      <a:pt x="778" y="67"/>
                    </a:lnTo>
                    <a:lnTo>
                      <a:pt x="727" y="51"/>
                    </a:lnTo>
                    <a:lnTo>
                      <a:pt x="682" y="34"/>
                    </a:lnTo>
                    <a:lnTo>
                      <a:pt x="635" y="21"/>
                    </a:lnTo>
                    <a:lnTo>
                      <a:pt x="594" y="13"/>
                    </a:lnTo>
                    <a:lnTo>
                      <a:pt x="551" y="8"/>
                    </a:lnTo>
                    <a:lnTo>
                      <a:pt x="510" y="4"/>
                    </a:lnTo>
                    <a:lnTo>
                      <a:pt x="472" y="4"/>
                    </a:lnTo>
                    <a:lnTo>
                      <a:pt x="431" y="0"/>
                    </a:lnTo>
                    <a:lnTo>
                      <a:pt x="393" y="0"/>
                    </a:lnTo>
                    <a:lnTo>
                      <a:pt x="347" y="0"/>
                    </a:lnTo>
                    <a:lnTo>
                      <a:pt x="297" y="4"/>
                    </a:lnTo>
                    <a:lnTo>
                      <a:pt x="247" y="13"/>
                    </a:lnTo>
                    <a:lnTo>
                      <a:pt x="192" y="21"/>
                    </a:lnTo>
                    <a:lnTo>
                      <a:pt x="142" y="29"/>
                    </a:lnTo>
                    <a:lnTo>
                      <a:pt x="96" y="38"/>
                    </a:lnTo>
                    <a:lnTo>
                      <a:pt x="59" y="47"/>
                    </a:lnTo>
                    <a:lnTo>
                      <a:pt x="25" y="55"/>
                    </a:lnTo>
                    <a:lnTo>
                      <a:pt x="9" y="63"/>
                    </a:lnTo>
                    <a:lnTo>
                      <a:pt x="0" y="63"/>
                    </a:lnTo>
                    <a:lnTo>
                      <a:pt x="46" y="59"/>
                    </a:lnTo>
                    <a:lnTo>
                      <a:pt x="92" y="55"/>
                    </a:lnTo>
                    <a:lnTo>
                      <a:pt x="138" y="55"/>
                    </a:lnTo>
                    <a:lnTo>
                      <a:pt x="184" y="51"/>
                    </a:lnTo>
                    <a:lnTo>
                      <a:pt x="230" y="51"/>
                    </a:lnTo>
                    <a:lnTo>
                      <a:pt x="271" y="51"/>
                    </a:lnTo>
                    <a:lnTo>
                      <a:pt x="318" y="51"/>
                    </a:lnTo>
                    <a:lnTo>
                      <a:pt x="363" y="55"/>
                    </a:lnTo>
                    <a:lnTo>
                      <a:pt x="410" y="55"/>
                    </a:lnTo>
                    <a:lnTo>
                      <a:pt x="460" y="63"/>
                    </a:lnTo>
                    <a:lnTo>
                      <a:pt x="518" y="72"/>
                    </a:lnTo>
                    <a:lnTo>
                      <a:pt x="581" y="84"/>
                    </a:lnTo>
                    <a:lnTo>
                      <a:pt x="635" y="105"/>
                    </a:lnTo>
                    <a:lnTo>
                      <a:pt x="694" y="125"/>
                    </a:lnTo>
                    <a:lnTo>
                      <a:pt x="748" y="155"/>
                    </a:lnTo>
                    <a:lnTo>
                      <a:pt x="803" y="184"/>
                    </a:lnTo>
                    <a:lnTo>
                      <a:pt x="853" y="217"/>
                    </a:lnTo>
                    <a:lnTo>
                      <a:pt x="903" y="250"/>
                    </a:lnTo>
                    <a:lnTo>
                      <a:pt x="949" y="289"/>
                    </a:lnTo>
                    <a:lnTo>
                      <a:pt x="999" y="330"/>
                    </a:lnTo>
                    <a:lnTo>
                      <a:pt x="1036" y="367"/>
                    </a:lnTo>
                    <a:lnTo>
                      <a:pt x="1074" y="418"/>
                    </a:lnTo>
                    <a:lnTo>
                      <a:pt x="1112" y="476"/>
                    </a:lnTo>
                    <a:lnTo>
                      <a:pt x="1146" y="539"/>
                    </a:lnTo>
                    <a:lnTo>
                      <a:pt x="1175" y="610"/>
                    </a:lnTo>
                    <a:lnTo>
                      <a:pt x="1199" y="680"/>
                    </a:lnTo>
                    <a:lnTo>
                      <a:pt x="1220" y="756"/>
                    </a:lnTo>
                    <a:lnTo>
                      <a:pt x="1233" y="835"/>
                    </a:lnTo>
                    <a:lnTo>
                      <a:pt x="1238" y="910"/>
                    </a:lnTo>
                    <a:lnTo>
                      <a:pt x="1233" y="981"/>
                    </a:lnTo>
                    <a:lnTo>
                      <a:pt x="1233" y="968"/>
                    </a:lnTo>
                    <a:lnTo>
                      <a:pt x="1233" y="934"/>
                    </a:lnTo>
                    <a:lnTo>
                      <a:pt x="1233" y="885"/>
                    </a:lnTo>
                    <a:lnTo>
                      <a:pt x="1233" y="822"/>
                    </a:lnTo>
                    <a:lnTo>
                      <a:pt x="1233" y="747"/>
                    </a:lnTo>
                    <a:lnTo>
                      <a:pt x="1229" y="672"/>
                    </a:lnTo>
                    <a:lnTo>
                      <a:pt x="1224" y="596"/>
                    </a:lnTo>
                    <a:lnTo>
                      <a:pt x="1212" y="522"/>
                    </a:lnTo>
                    <a:lnTo>
                      <a:pt x="1199" y="459"/>
                    </a:lnTo>
                    <a:lnTo>
                      <a:pt x="1179" y="405"/>
                    </a:lnTo>
                    <a:lnTo>
                      <a:pt x="1162" y="371"/>
                    </a:lnTo>
                    <a:lnTo>
                      <a:pt x="1137" y="338"/>
                    </a:lnTo>
                    <a:lnTo>
                      <a:pt x="1112" y="305"/>
                    </a:lnTo>
                    <a:lnTo>
                      <a:pt x="1083" y="272"/>
                    </a:lnTo>
                    <a:lnTo>
                      <a:pt x="1049" y="242"/>
                    </a:lnTo>
                    <a:lnTo>
                      <a:pt x="1015" y="209"/>
                    </a:lnTo>
                    <a:lnTo>
                      <a:pt x="974" y="180"/>
                    </a:lnTo>
                    <a:lnTo>
                      <a:pt x="928" y="151"/>
                    </a:lnTo>
                    <a:lnTo>
                      <a:pt x="882" y="121"/>
                    </a:lnTo>
                    <a:lnTo>
                      <a:pt x="827" y="92"/>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97" name="Freeform 125"/>
              <p:cNvSpPr>
                <a:spLocks/>
              </p:cNvSpPr>
              <p:nvPr/>
            </p:nvSpPr>
            <p:spPr bwMode="auto">
              <a:xfrm>
                <a:off x="1828" y="1816"/>
                <a:ext cx="39" cy="31"/>
              </a:xfrm>
              <a:custGeom>
                <a:avLst/>
                <a:gdLst>
                  <a:gd name="T0" fmla="*/ 778 w 1238"/>
                  <a:gd name="T1" fmla="*/ 67 h 981"/>
                  <a:gd name="T2" fmla="*/ 682 w 1238"/>
                  <a:gd name="T3" fmla="*/ 34 h 981"/>
                  <a:gd name="T4" fmla="*/ 594 w 1238"/>
                  <a:gd name="T5" fmla="*/ 13 h 981"/>
                  <a:gd name="T6" fmla="*/ 510 w 1238"/>
                  <a:gd name="T7" fmla="*/ 4 h 981"/>
                  <a:gd name="T8" fmla="*/ 431 w 1238"/>
                  <a:gd name="T9" fmla="*/ 0 h 981"/>
                  <a:gd name="T10" fmla="*/ 347 w 1238"/>
                  <a:gd name="T11" fmla="*/ 0 h 981"/>
                  <a:gd name="T12" fmla="*/ 247 w 1238"/>
                  <a:gd name="T13" fmla="*/ 13 h 981"/>
                  <a:gd name="T14" fmla="*/ 142 w 1238"/>
                  <a:gd name="T15" fmla="*/ 29 h 981"/>
                  <a:gd name="T16" fmla="*/ 59 w 1238"/>
                  <a:gd name="T17" fmla="*/ 47 h 981"/>
                  <a:gd name="T18" fmla="*/ 9 w 1238"/>
                  <a:gd name="T19" fmla="*/ 63 h 981"/>
                  <a:gd name="T20" fmla="*/ 46 w 1238"/>
                  <a:gd name="T21" fmla="*/ 59 h 981"/>
                  <a:gd name="T22" fmla="*/ 138 w 1238"/>
                  <a:gd name="T23" fmla="*/ 55 h 981"/>
                  <a:gd name="T24" fmla="*/ 230 w 1238"/>
                  <a:gd name="T25" fmla="*/ 51 h 981"/>
                  <a:gd name="T26" fmla="*/ 318 w 1238"/>
                  <a:gd name="T27" fmla="*/ 51 h 981"/>
                  <a:gd name="T28" fmla="*/ 410 w 1238"/>
                  <a:gd name="T29" fmla="*/ 55 h 981"/>
                  <a:gd name="T30" fmla="*/ 518 w 1238"/>
                  <a:gd name="T31" fmla="*/ 72 h 981"/>
                  <a:gd name="T32" fmla="*/ 635 w 1238"/>
                  <a:gd name="T33" fmla="*/ 105 h 981"/>
                  <a:gd name="T34" fmla="*/ 748 w 1238"/>
                  <a:gd name="T35" fmla="*/ 155 h 981"/>
                  <a:gd name="T36" fmla="*/ 853 w 1238"/>
                  <a:gd name="T37" fmla="*/ 217 h 981"/>
                  <a:gd name="T38" fmla="*/ 949 w 1238"/>
                  <a:gd name="T39" fmla="*/ 289 h 981"/>
                  <a:gd name="T40" fmla="*/ 1036 w 1238"/>
                  <a:gd name="T41" fmla="*/ 367 h 981"/>
                  <a:gd name="T42" fmla="*/ 1112 w 1238"/>
                  <a:gd name="T43" fmla="*/ 476 h 981"/>
                  <a:gd name="T44" fmla="*/ 1175 w 1238"/>
                  <a:gd name="T45" fmla="*/ 610 h 981"/>
                  <a:gd name="T46" fmla="*/ 1220 w 1238"/>
                  <a:gd name="T47" fmla="*/ 756 h 981"/>
                  <a:gd name="T48" fmla="*/ 1238 w 1238"/>
                  <a:gd name="T49" fmla="*/ 910 h 981"/>
                  <a:gd name="T50" fmla="*/ 1233 w 1238"/>
                  <a:gd name="T51" fmla="*/ 968 h 981"/>
                  <a:gd name="T52" fmla="*/ 1233 w 1238"/>
                  <a:gd name="T53" fmla="*/ 885 h 981"/>
                  <a:gd name="T54" fmla="*/ 1233 w 1238"/>
                  <a:gd name="T55" fmla="*/ 747 h 981"/>
                  <a:gd name="T56" fmla="*/ 1224 w 1238"/>
                  <a:gd name="T57" fmla="*/ 596 h 981"/>
                  <a:gd name="T58" fmla="*/ 1199 w 1238"/>
                  <a:gd name="T59" fmla="*/ 459 h 981"/>
                  <a:gd name="T60" fmla="*/ 1162 w 1238"/>
                  <a:gd name="T61" fmla="*/ 371 h 981"/>
                  <a:gd name="T62" fmla="*/ 1112 w 1238"/>
                  <a:gd name="T63" fmla="*/ 305 h 981"/>
                  <a:gd name="T64" fmla="*/ 1049 w 1238"/>
                  <a:gd name="T65" fmla="*/ 242 h 981"/>
                  <a:gd name="T66" fmla="*/ 974 w 1238"/>
                  <a:gd name="T67" fmla="*/ 180 h 981"/>
                  <a:gd name="T68" fmla="*/ 882 w 1238"/>
                  <a:gd name="T69" fmla="*/ 121 h 9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38" h="981">
                    <a:moveTo>
                      <a:pt x="827" y="92"/>
                    </a:moveTo>
                    <a:lnTo>
                      <a:pt x="778" y="67"/>
                    </a:lnTo>
                    <a:lnTo>
                      <a:pt x="727" y="51"/>
                    </a:lnTo>
                    <a:lnTo>
                      <a:pt x="682" y="34"/>
                    </a:lnTo>
                    <a:lnTo>
                      <a:pt x="635" y="21"/>
                    </a:lnTo>
                    <a:lnTo>
                      <a:pt x="594" y="13"/>
                    </a:lnTo>
                    <a:lnTo>
                      <a:pt x="551" y="8"/>
                    </a:lnTo>
                    <a:lnTo>
                      <a:pt x="510" y="4"/>
                    </a:lnTo>
                    <a:lnTo>
                      <a:pt x="472" y="4"/>
                    </a:lnTo>
                    <a:lnTo>
                      <a:pt x="431" y="0"/>
                    </a:lnTo>
                    <a:lnTo>
                      <a:pt x="393" y="0"/>
                    </a:lnTo>
                    <a:lnTo>
                      <a:pt x="347" y="0"/>
                    </a:lnTo>
                    <a:lnTo>
                      <a:pt x="297" y="4"/>
                    </a:lnTo>
                    <a:lnTo>
                      <a:pt x="247" y="13"/>
                    </a:lnTo>
                    <a:lnTo>
                      <a:pt x="192" y="21"/>
                    </a:lnTo>
                    <a:lnTo>
                      <a:pt x="142" y="29"/>
                    </a:lnTo>
                    <a:lnTo>
                      <a:pt x="96" y="38"/>
                    </a:lnTo>
                    <a:lnTo>
                      <a:pt x="59" y="47"/>
                    </a:lnTo>
                    <a:lnTo>
                      <a:pt x="25" y="55"/>
                    </a:lnTo>
                    <a:lnTo>
                      <a:pt x="9" y="63"/>
                    </a:lnTo>
                    <a:lnTo>
                      <a:pt x="0" y="63"/>
                    </a:lnTo>
                    <a:lnTo>
                      <a:pt x="46" y="59"/>
                    </a:lnTo>
                    <a:lnTo>
                      <a:pt x="92" y="55"/>
                    </a:lnTo>
                    <a:lnTo>
                      <a:pt x="138" y="55"/>
                    </a:lnTo>
                    <a:lnTo>
                      <a:pt x="184" y="51"/>
                    </a:lnTo>
                    <a:lnTo>
                      <a:pt x="230" y="51"/>
                    </a:lnTo>
                    <a:lnTo>
                      <a:pt x="271" y="51"/>
                    </a:lnTo>
                    <a:lnTo>
                      <a:pt x="318" y="51"/>
                    </a:lnTo>
                    <a:lnTo>
                      <a:pt x="363" y="55"/>
                    </a:lnTo>
                    <a:lnTo>
                      <a:pt x="410" y="55"/>
                    </a:lnTo>
                    <a:lnTo>
                      <a:pt x="460" y="63"/>
                    </a:lnTo>
                    <a:lnTo>
                      <a:pt x="518" y="72"/>
                    </a:lnTo>
                    <a:lnTo>
                      <a:pt x="581" y="84"/>
                    </a:lnTo>
                    <a:lnTo>
                      <a:pt x="635" y="105"/>
                    </a:lnTo>
                    <a:lnTo>
                      <a:pt x="694" y="125"/>
                    </a:lnTo>
                    <a:lnTo>
                      <a:pt x="748" y="155"/>
                    </a:lnTo>
                    <a:lnTo>
                      <a:pt x="803" y="184"/>
                    </a:lnTo>
                    <a:lnTo>
                      <a:pt x="853" y="217"/>
                    </a:lnTo>
                    <a:lnTo>
                      <a:pt x="903" y="250"/>
                    </a:lnTo>
                    <a:lnTo>
                      <a:pt x="949" y="289"/>
                    </a:lnTo>
                    <a:lnTo>
                      <a:pt x="999" y="330"/>
                    </a:lnTo>
                    <a:lnTo>
                      <a:pt x="1036" y="367"/>
                    </a:lnTo>
                    <a:lnTo>
                      <a:pt x="1074" y="418"/>
                    </a:lnTo>
                    <a:lnTo>
                      <a:pt x="1112" y="476"/>
                    </a:lnTo>
                    <a:lnTo>
                      <a:pt x="1146" y="539"/>
                    </a:lnTo>
                    <a:lnTo>
                      <a:pt x="1175" y="610"/>
                    </a:lnTo>
                    <a:lnTo>
                      <a:pt x="1199" y="680"/>
                    </a:lnTo>
                    <a:lnTo>
                      <a:pt x="1220" y="756"/>
                    </a:lnTo>
                    <a:lnTo>
                      <a:pt x="1233" y="835"/>
                    </a:lnTo>
                    <a:lnTo>
                      <a:pt x="1238" y="910"/>
                    </a:lnTo>
                    <a:lnTo>
                      <a:pt x="1233" y="981"/>
                    </a:lnTo>
                    <a:lnTo>
                      <a:pt x="1233" y="968"/>
                    </a:lnTo>
                    <a:lnTo>
                      <a:pt x="1233" y="934"/>
                    </a:lnTo>
                    <a:lnTo>
                      <a:pt x="1233" y="885"/>
                    </a:lnTo>
                    <a:lnTo>
                      <a:pt x="1233" y="822"/>
                    </a:lnTo>
                    <a:lnTo>
                      <a:pt x="1233" y="747"/>
                    </a:lnTo>
                    <a:lnTo>
                      <a:pt x="1229" y="672"/>
                    </a:lnTo>
                    <a:lnTo>
                      <a:pt x="1224" y="596"/>
                    </a:lnTo>
                    <a:lnTo>
                      <a:pt x="1212" y="522"/>
                    </a:lnTo>
                    <a:lnTo>
                      <a:pt x="1199" y="459"/>
                    </a:lnTo>
                    <a:lnTo>
                      <a:pt x="1179" y="405"/>
                    </a:lnTo>
                    <a:lnTo>
                      <a:pt x="1162" y="371"/>
                    </a:lnTo>
                    <a:lnTo>
                      <a:pt x="1137" y="338"/>
                    </a:lnTo>
                    <a:lnTo>
                      <a:pt x="1112" y="305"/>
                    </a:lnTo>
                    <a:lnTo>
                      <a:pt x="1083" y="272"/>
                    </a:lnTo>
                    <a:lnTo>
                      <a:pt x="1049" y="242"/>
                    </a:lnTo>
                    <a:lnTo>
                      <a:pt x="1015" y="209"/>
                    </a:lnTo>
                    <a:lnTo>
                      <a:pt x="974" y="180"/>
                    </a:lnTo>
                    <a:lnTo>
                      <a:pt x="928" y="151"/>
                    </a:lnTo>
                    <a:lnTo>
                      <a:pt x="882" y="121"/>
                    </a:lnTo>
                    <a:lnTo>
                      <a:pt x="827" y="92"/>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98" name="Freeform 126"/>
              <p:cNvSpPr>
                <a:spLocks/>
              </p:cNvSpPr>
              <p:nvPr/>
            </p:nvSpPr>
            <p:spPr bwMode="auto">
              <a:xfrm>
                <a:off x="1827" y="1798"/>
                <a:ext cx="64" cy="93"/>
              </a:xfrm>
              <a:custGeom>
                <a:avLst/>
                <a:gdLst>
                  <a:gd name="T0" fmla="*/ 1763 w 2048"/>
                  <a:gd name="T1" fmla="*/ 1327 h 2970"/>
                  <a:gd name="T2" fmla="*/ 1826 w 2048"/>
                  <a:gd name="T3" fmla="*/ 1523 h 2970"/>
                  <a:gd name="T4" fmla="*/ 1843 w 2048"/>
                  <a:gd name="T5" fmla="*/ 1706 h 2970"/>
                  <a:gd name="T6" fmla="*/ 1835 w 2048"/>
                  <a:gd name="T7" fmla="*/ 1944 h 2970"/>
                  <a:gd name="T8" fmla="*/ 1831 w 2048"/>
                  <a:gd name="T9" fmla="*/ 2177 h 2970"/>
                  <a:gd name="T10" fmla="*/ 1847 w 2048"/>
                  <a:gd name="T11" fmla="*/ 2390 h 2970"/>
                  <a:gd name="T12" fmla="*/ 1880 w 2048"/>
                  <a:gd name="T13" fmla="*/ 2574 h 2970"/>
                  <a:gd name="T14" fmla="*/ 1935 w 2048"/>
                  <a:gd name="T15" fmla="*/ 2720 h 2970"/>
                  <a:gd name="T16" fmla="*/ 1980 w 2048"/>
                  <a:gd name="T17" fmla="*/ 2853 h 2970"/>
                  <a:gd name="T18" fmla="*/ 2009 w 2048"/>
                  <a:gd name="T19" fmla="*/ 2949 h 2970"/>
                  <a:gd name="T20" fmla="*/ 2023 w 2048"/>
                  <a:gd name="T21" fmla="*/ 2966 h 2970"/>
                  <a:gd name="T22" fmla="*/ 2035 w 2048"/>
                  <a:gd name="T23" fmla="*/ 2949 h 2970"/>
                  <a:gd name="T24" fmla="*/ 2039 w 2048"/>
                  <a:gd name="T25" fmla="*/ 2933 h 2970"/>
                  <a:gd name="T26" fmla="*/ 2043 w 2048"/>
                  <a:gd name="T27" fmla="*/ 2920 h 2970"/>
                  <a:gd name="T28" fmla="*/ 2035 w 2048"/>
                  <a:gd name="T29" fmla="*/ 2711 h 2970"/>
                  <a:gd name="T30" fmla="*/ 1989 w 2048"/>
                  <a:gd name="T31" fmla="*/ 2515 h 2970"/>
                  <a:gd name="T32" fmla="*/ 1960 w 2048"/>
                  <a:gd name="T33" fmla="*/ 2312 h 2970"/>
                  <a:gd name="T34" fmla="*/ 1980 w 2048"/>
                  <a:gd name="T35" fmla="*/ 2140 h 2970"/>
                  <a:gd name="T36" fmla="*/ 1997 w 2048"/>
                  <a:gd name="T37" fmla="*/ 1990 h 2970"/>
                  <a:gd name="T38" fmla="*/ 2005 w 2048"/>
                  <a:gd name="T39" fmla="*/ 1839 h 2970"/>
                  <a:gd name="T40" fmla="*/ 2005 w 2048"/>
                  <a:gd name="T41" fmla="*/ 1673 h 2970"/>
                  <a:gd name="T42" fmla="*/ 1985 w 2048"/>
                  <a:gd name="T43" fmla="*/ 1472 h 2970"/>
                  <a:gd name="T44" fmla="*/ 1923 w 2048"/>
                  <a:gd name="T45" fmla="*/ 1290 h 2970"/>
                  <a:gd name="T46" fmla="*/ 1801 w 2048"/>
                  <a:gd name="T47" fmla="*/ 1130 h 2970"/>
                  <a:gd name="T48" fmla="*/ 1638 w 2048"/>
                  <a:gd name="T49" fmla="*/ 1014 h 2970"/>
                  <a:gd name="T50" fmla="*/ 1608 w 2048"/>
                  <a:gd name="T51" fmla="*/ 952 h 2970"/>
                  <a:gd name="T52" fmla="*/ 1580 w 2048"/>
                  <a:gd name="T53" fmla="*/ 893 h 2970"/>
                  <a:gd name="T54" fmla="*/ 1504 w 2048"/>
                  <a:gd name="T55" fmla="*/ 784 h 2970"/>
                  <a:gd name="T56" fmla="*/ 1291 w 2048"/>
                  <a:gd name="T57" fmla="*/ 596 h 2970"/>
                  <a:gd name="T58" fmla="*/ 1036 w 2048"/>
                  <a:gd name="T59" fmla="*/ 463 h 2970"/>
                  <a:gd name="T60" fmla="*/ 756 w 2048"/>
                  <a:gd name="T61" fmla="*/ 397 h 2970"/>
                  <a:gd name="T62" fmla="*/ 589 w 2048"/>
                  <a:gd name="T63" fmla="*/ 250 h 2970"/>
                  <a:gd name="T64" fmla="*/ 388 w 2048"/>
                  <a:gd name="T65" fmla="*/ 121 h 2970"/>
                  <a:gd name="T66" fmla="*/ 159 w 2048"/>
                  <a:gd name="T67" fmla="*/ 42 h 2970"/>
                  <a:gd name="T68" fmla="*/ 16 w 2048"/>
                  <a:gd name="T69" fmla="*/ 4 h 2970"/>
                  <a:gd name="T70" fmla="*/ 196 w 2048"/>
                  <a:gd name="T71" fmla="*/ 88 h 2970"/>
                  <a:gd name="T72" fmla="*/ 435 w 2048"/>
                  <a:gd name="T73" fmla="*/ 213 h 2970"/>
                  <a:gd name="T74" fmla="*/ 556 w 2048"/>
                  <a:gd name="T75" fmla="*/ 334 h 2970"/>
                  <a:gd name="T76" fmla="*/ 518 w 2048"/>
                  <a:gd name="T77" fmla="*/ 330 h 2970"/>
                  <a:gd name="T78" fmla="*/ 439 w 2048"/>
                  <a:gd name="T79" fmla="*/ 330 h 2970"/>
                  <a:gd name="T80" fmla="*/ 347 w 2048"/>
                  <a:gd name="T81" fmla="*/ 342 h 2970"/>
                  <a:gd name="T82" fmla="*/ 380 w 2048"/>
                  <a:gd name="T83" fmla="*/ 354 h 2970"/>
                  <a:gd name="T84" fmla="*/ 635 w 2048"/>
                  <a:gd name="T85" fmla="*/ 405 h 2970"/>
                  <a:gd name="T86" fmla="*/ 965 w 2048"/>
                  <a:gd name="T87" fmla="*/ 509 h 2970"/>
                  <a:gd name="T88" fmla="*/ 1241 w 2048"/>
                  <a:gd name="T89" fmla="*/ 684 h 2970"/>
                  <a:gd name="T90" fmla="*/ 1412 w 2048"/>
                  <a:gd name="T91" fmla="*/ 864 h 2970"/>
                  <a:gd name="T92" fmla="*/ 1504 w 2048"/>
                  <a:gd name="T93" fmla="*/ 997 h 2970"/>
                  <a:gd name="T94" fmla="*/ 1533 w 2048"/>
                  <a:gd name="T95" fmla="*/ 1051 h 2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48" h="2970">
                    <a:moveTo>
                      <a:pt x="1533" y="1051"/>
                    </a:moveTo>
                    <a:lnTo>
                      <a:pt x="1725" y="1251"/>
                    </a:lnTo>
                    <a:lnTo>
                      <a:pt x="1763" y="1327"/>
                    </a:lnTo>
                    <a:lnTo>
                      <a:pt x="1792" y="1397"/>
                    </a:lnTo>
                    <a:lnTo>
                      <a:pt x="1813" y="1460"/>
                    </a:lnTo>
                    <a:lnTo>
                      <a:pt x="1826" y="1523"/>
                    </a:lnTo>
                    <a:lnTo>
                      <a:pt x="1839" y="1581"/>
                    </a:lnTo>
                    <a:lnTo>
                      <a:pt x="1843" y="1644"/>
                    </a:lnTo>
                    <a:lnTo>
                      <a:pt x="1843" y="1706"/>
                    </a:lnTo>
                    <a:lnTo>
                      <a:pt x="1843" y="1777"/>
                    </a:lnTo>
                    <a:lnTo>
                      <a:pt x="1839" y="1857"/>
                    </a:lnTo>
                    <a:lnTo>
                      <a:pt x="1835" y="1944"/>
                    </a:lnTo>
                    <a:lnTo>
                      <a:pt x="1831" y="2023"/>
                    </a:lnTo>
                    <a:lnTo>
                      <a:pt x="1831" y="2099"/>
                    </a:lnTo>
                    <a:lnTo>
                      <a:pt x="1831" y="2177"/>
                    </a:lnTo>
                    <a:lnTo>
                      <a:pt x="1835" y="2249"/>
                    </a:lnTo>
                    <a:lnTo>
                      <a:pt x="1839" y="2324"/>
                    </a:lnTo>
                    <a:lnTo>
                      <a:pt x="1847" y="2390"/>
                    </a:lnTo>
                    <a:lnTo>
                      <a:pt x="1855" y="2457"/>
                    </a:lnTo>
                    <a:lnTo>
                      <a:pt x="1864" y="2515"/>
                    </a:lnTo>
                    <a:lnTo>
                      <a:pt x="1880" y="2574"/>
                    </a:lnTo>
                    <a:lnTo>
                      <a:pt x="1897" y="2619"/>
                    </a:lnTo>
                    <a:lnTo>
                      <a:pt x="1913" y="2670"/>
                    </a:lnTo>
                    <a:lnTo>
                      <a:pt x="1935" y="2720"/>
                    </a:lnTo>
                    <a:lnTo>
                      <a:pt x="1952" y="2765"/>
                    </a:lnTo>
                    <a:lnTo>
                      <a:pt x="1968" y="2812"/>
                    </a:lnTo>
                    <a:lnTo>
                      <a:pt x="1980" y="2853"/>
                    </a:lnTo>
                    <a:lnTo>
                      <a:pt x="1993" y="2895"/>
                    </a:lnTo>
                    <a:lnTo>
                      <a:pt x="2001" y="2924"/>
                    </a:lnTo>
                    <a:lnTo>
                      <a:pt x="2009" y="2949"/>
                    </a:lnTo>
                    <a:lnTo>
                      <a:pt x="2015" y="2966"/>
                    </a:lnTo>
                    <a:lnTo>
                      <a:pt x="2019" y="2970"/>
                    </a:lnTo>
                    <a:lnTo>
                      <a:pt x="2023" y="2966"/>
                    </a:lnTo>
                    <a:lnTo>
                      <a:pt x="2027" y="2962"/>
                    </a:lnTo>
                    <a:lnTo>
                      <a:pt x="2031" y="2957"/>
                    </a:lnTo>
                    <a:lnTo>
                      <a:pt x="2035" y="2949"/>
                    </a:lnTo>
                    <a:lnTo>
                      <a:pt x="2035" y="2945"/>
                    </a:lnTo>
                    <a:lnTo>
                      <a:pt x="2039" y="2941"/>
                    </a:lnTo>
                    <a:lnTo>
                      <a:pt x="2039" y="2933"/>
                    </a:lnTo>
                    <a:lnTo>
                      <a:pt x="2043" y="2928"/>
                    </a:lnTo>
                    <a:lnTo>
                      <a:pt x="2043" y="2924"/>
                    </a:lnTo>
                    <a:lnTo>
                      <a:pt x="2043" y="2920"/>
                    </a:lnTo>
                    <a:lnTo>
                      <a:pt x="2048" y="2849"/>
                    </a:lnTo>
                    <a:lnTo>
                      <a:pt x="2048" y="2779"/>
                    </a:lnTo>
                    <a:lnTo>
                      <a:pt x="2035" y="2711"/>
                    </a:lnTo>
                    <a:lnTo>
                      <a:pt x="2023" y="2644"/>
                    </a:lnTo>
                    <a:lnTo>
                      <a:pt x="2005" y="2582"/>
                    </a:lnTo>
                    <a:lnTo>
                      <a:pt x="1989" y="2515"/>
                    </a:lnTo>
                    <a:lnTo>
                      <a:pt x="1972" y="2449"/>
                    </a:lnTo>
                    <a:lnTo>
                      <a:pt x="1964" y="2382"/>
                    </a:lnTo>
                    <a:lnTo>
                      <a:pt x="1960" y="2312"/>
                    </a:lnTo>
                    <a:lnTo>
                      <a:pt x="1964" y="2240"/>
                    </a:lnTo>
                    <a:lnTo>
                      <a:pt x="1972" y="2190"/>
                    </a:lnTo>
                    <a:lnTo>
                      <a:pt x="1980" y="2140"/>
                    </a:lnTo>
                    <a:lnTo>
                      <a:pt x="1985" y="2090"/>
                    </a:lnTo>
                    <a:lnTo>
                      <a:pt x="1993" y="2040"/>
                    </a:lnTo>
                    <a:lnTo>
                      <a:pt x="1997" y="1990"/>
                    </a:lnTo>
                    <a:lnTo>
                      <a:pt x="2001" y="1940"/>
                    </a:lnTo>
                    <a:lnTo>
                      <a:pt x="2005" y="1890"/>
                    </a:lnTo>
                    <a:lnTo>
                      <a:pt x="2005" y="1839"/>
                    </a:lnTo>
                    <a:lnTo>
                      <a:pt x="2005" y="1790"/>
                    </a:lnTo>
                    <a:lnTo>
                      <a:pt x="2005" y="1739"/>
                    </a:lnTo>
                    <a:lnTo>
                      <a:pt x="2005" y="1673"/>
                    </a:lnTo>
                    <a:lnTo>
                      <a:pt x="2001" y="1606"/>
                    </a:lnTo>
                    <a:lnTo>
                      <a:pt x="1993" y="1540"/>
                    </a:lnTo>
                    <a:lnTo>
                      <a:pt x="1985" y="1472"/>
                    </a:lnTo>
                    <a:lnTo>
                      <a:pt x="1968" y="1410"/>
                    </a:lnTo>
                    <a:lnTo>
                      <a:pt x="1947" y="1347"/>
                    </a:lnTo>
                    <a:lnTo>
                      <a:pt x="1923" y="1290"/>
                    </a:lnTo>
                    <a:lnTo>
                      <a:pt x="1888" y="1235"/>
                    </a:lnTo>
                    <a:lnTo>
                      <a:pt x="1851" y="1181"/>
                    </a:lnTo>
                    <a:lnTo>
                      <a:pt x="1801" y="1130"/>
                    </a:lnTo>
                    <a:lnTo>
                      <a:pt x="1663" y="1043"/>
                    </a:lnTo>
                    <a:lnTo>
                      <a:pt x="1651" y="1030"/>
                    </a:lnTo>
                    <a:lnTo>
                      <a:pt x="1638" y="1014"/>
                    </a:lnTo>
                    <a:lnTo>
                      <a:pt x="1625" y="993"/>
                    </a:lnTo>
                    <a:lnTo>
                      <a:pt x="1617" y="972"/>
                    </a:lnTo>
                    <a:lnTo>
                      <a:pt x="1608" y="952"/>
                    </a:lnTo>
                    <a:lnTo>
                      <a:pt x="1596" y="930"/>
                    </a:lnTo>
                    <a:lnTo>
                      <a:pt x="1588" y="909"/>
                    </a:lnTo>
                    <a:lnTo>
                      <a:pt x="1580" y="893"/>
                    </a:lnTo>
                    <a:lnTo>
                      <a:pt x="1575" y="876"/>
                    </a:lnTo>
                    <a:lnTo>
                      <a:pt x="1567" y="864"/>
                    </a:lnTo>
                    <a:lnTo>
                      <a:pt x="1504" y="784"/>
                    </a:lnTo>
                    <a:lnTo>
                      <a:pt x="1437" y="718"/>
                    </a:lnTo>
                    <a:lnTo>
                      <a:pt x="1367" y="651"/>
                    </a:lnTo>
                    <a:lnTo>
                      <a:pt x="1291" y="596"/>
                    </a:lnTo>
                    <a:lnTo>
                      <a:pt x="1208" y="547"/>
                    </a:lnTo>
                    <a:lnTo>
                      <a:pt x="1124" y="501"/>
                    </a:lnTo>
                    <a:lnTo>
                      <a:pt x="1036" y="463"/>
                    </a:lnTo>
                    <a:lnTo>
                      <a:pt x="944" y="434"/>
                    </a:lnTo>
                    <a:lnTo>
                      <a:pt x="852" y="413"/>
                    </a:lnTo>
                    <a:lnTo>
                      <a:pt x="756" y="397"/>
                    </a:lnTo>
                    <a:lnTo>
                      <a:pt x="689" y="376"/>
                    </a:lnTo>
                    <a:lnTo>
                      <a:pt x="643" y="309"/>
                    </a:lnTo>
                    <a:lnTo>
                      <a:pt x="589" y="250"/>
                    </a:lnTo>
                    <a:lnTo>
                      <a:pt x="527" y="200"/>
                    </a:lnTo>
                    <a:lnTo>
                      <a:pt x="459" y="159"/>
                    </a:lnTo>
                    <a:lnTo>
                      <a:pt x="388" y="121"/>
                    </a:lnTo>
                    <a:lnTo>
                      <a:pt x="313" y="92"/>
                    </a:lnTo>
                    <a:lnTo>
                      <a:pt x="234" y="63"/>
                    </a:lnTo>
                    <a:lnTo>
                      <a:pt x="159" y="42"/>
                    </a:lnTo>
                    <a:lnTo>
                      <a:pt x="79" y="16"/>
                    </a:lnTo>
                    <a:lnTo>
                      <a:pt x="0" y="0"/>
                    </a:lnTo>
                    <a:lnTo>
                      <a:pt x="16" y="4"/>
                    </a:lnTo>
                    <a:lnTo>
                      <a:pt x="58" y="25"/>
                    </a:lnTo>
                    <a:lnTo>
                      <a:pt x="121" y="51"/>
                    </a:lnTo>
                    <a:lnTo>
                      <a:pt x="196" y="88"/>
                    </a:lnTo>
                    <a:lnTo>
                      <a:pt x="280" y="125"/>
                    </a:lnTo>
                    <a:lnTo>
                      <a:pt x="359" y="171"/>
                    </a:lnTo>
                    <a:lnTo>
                      <a:pt x="435" y="213"/>
                    </a:lnTo>
                    <a:lnTo>
                      <a:pt x="497" y="259"/>
                    </a:lnTo>
                    <a:lnTo>
                      <a:pt x="539" y="296"/>
                    </a:lnTo>
                    <a:lnTo>
                      <a:pt x="556" y="334"/>
                    </a:lnTo>
                    <a:lnTo>
                      <a:pt x="551" y="334"/>
                    </a:lnTo>
                    <a:lnTo>
                      <a:pt x="539" y="330"/>
                    </a:lnTo>
                    <a:lnTo>
                      <a:pt x="518" y="330"/>
                    </a:lnTo>
                    <a:lnTo>
                      <a:pt x="497" y="330"/>
                    </a:lnTo>
                    <a:lnTo>
                      <a:pt x="468" y="330"/>
                    </a:lnTo>
                    <a:lnTo>
                      <a:pt x="439" y="330"/>
                    </a:lnTo>
                    <a:lnTo>
                      <a:pt x="409" y="330"/>
                    </a:lnTo>
                    <a:lnTo>
                      <a:pt x="376" y="334"/>
                    </a:lnTo>
                    <a:lnTo>
                      <a:pt x="347" y="342"/>
                    </a:lnTo>
                    <a:lnTo>
                      <a:pt x="322" y="346"/>
                    </a:lnTo>
                    <a:lnTo>
                      <a:pt x="334" y="350"/>
                    </a:lnTo>
                    <a:lnTo>
                      <a:pt x="380" y="354"/>
                    </a:lnTo>
                    <a:lnTo>
                      <a:pt x="447" y="367"/>
                    </a:lnTo>
                    <a:lnTo>
                      <a:pt x="535" y="384"/>
                    </a:lnTo>
                    <a:lnTo>
                      <a:pt x="635" y="405"/>
                    </a:lnTo>
                    <a:lnTo>
                      <a:pt x="744" y="434"/>
                    </a:lnTo>
                    <a:lnTo>
                      <a:pt x="856" y="467"/>
                    </a:lnTo>
                    <a:lnTo>
                      <a:pt x="965" y="509"/>
                    </a:lnTo>
                    <a:lnTo>
                      <a:pt x="1069" y="559"/>
                    </a:lnTo>
                    <a:lnTo>
                      <a:pt x="1161" y="618"/>
                    </a:lnTo>
                    <a:lnTo>
                      <a:pt x="1241" y="684"/>
                    </a:lnTo>
                    <a:lnTo>
                      <a:pt x="1308" y="747"/>
                    </a:lnTo>
                    <a:lnTo>
                      <a:pt x="1367" y="805"/>
                    </a:lnTo>
                    <a:lnTo>
                      <a:pt x="1412" y="864"/>
                    </a:lnTo>
                    <a:lnTo>
                      <a:pt x="1454" y="913"/>
                    </a:lnTo>
                    <a:lnTo>
                      <a:pt x="1483" y="960"/>
                    </a:lnTo>
                    <a:lnTo>
                      <a:pt x="1504" y="997"/>
                    </a:lnTo>
                    <a:lnTo>
                      <a:pt x="1521" y="1026"/>
                    </a:lnTo>
                    <a:lnTo>
                      <a:pt x="1529" y="1047"/>
                    </a:lnTo>
                    <a:lnTo>
                      <a:pt x="1533" y="1051"/>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799" name="Freeform 127"/>
              <p:cNvSpPr>
                <a:spLocks/>
              </p:cNvSpPr>
              <p:nvPr/>
            </p:nvSpPr>
            <p:spPr bwMode="auto">
              <a:xfrm>
                <a:off x="1827" y="1798"/>
                <a:ext cx="64" cy="93"/>
              </a:xfrm>
              <a:custGeom>
                <a:avLst/>
                <a:gdLst>
                  <a:gd name="T0" fmla="*/ 1763 w 2048"/>
                  <a:gd name="T1" fmla="*/ 1327 h 2970"/>
                  <a:gd name="T2" fmla="*/ 1826 w 2048"/>
                  <a:gd name="T3" fmla="*/ 1523 h 2970"/>
                  <a:gd name="T4" fmla="*/ 1843 w 2048"/>
                  <a:gd name="T5" fmla="*/ 1706 h 2970"/>
                  <a:gd name="T6" fmla="*/ 1835 w 2048"/>
                  <a:gd name="T7" fmla="*/ 1944 h 2970"/>
                  <a:gd name="T8" fmla="*/ 1831 w 2048"/>
                  <a:gd name="T9" fmla="*/ 2177 h 2970"/>
                  <a:gd name="T10" fmla="*/ 1847 w 2048"/>
                  <a:gd name="T11" fmla="*/ 2390 h 2970"/>
                  <a:gd name="T12" fmla="*/ 1880 w 2048"/>
                  <a:gd name="T13" fmla="*/ 2574 h 2970"/>
                  <a:gd name="T14" fmla="*/ 1935 w 2048"/>
                  <a:gd name="T15" fmla="*/ 2720 h 2970"/>
                  <a:gd name="T16" fmla="*/ 1980 w 2048"/>
                  <a:gd name="T17" fmla="*/ 2853 h 2970"/>
                  <a:gd name="T18" fmla="*/ 2009 w 2048"/>
                  <a:gd name="T19" fmla="*/ 2949 h 2970"/>
                  <a:gd name="T20" fmla="*/ 2023 w 2048"/>
                  <a:gd name="T21" fmla="*/ 2966 h 2970"/>
                  <a:gd name="T22" fmla="*/ 2035 w 2048"/>
                  <a:gd name="T23" fmla="*/ 2949 h 2970"/>
                  <a:gd name="T24" fmla="*/ 2039 w 2048"/>
                  <a:gd name="T25" fmla="*/ 2933 h 2970"/>
                  <a:gd name="T26" fmla="*/ 2043 w 2048"/>
                  <a:gd name="T27" fmla="*/ 2920 h 2970"/>
                  <a:gd name="T28" fmla="*/ 2035 w 2048"/>
                  <a:gd name="T29" fmla="*/ 2711 h 2970"/>
                  <a:gd name="T30" fmla="*/ 1989 w 2048"/>
                  <a:gd name="T31" fmla="*/ 2515 h 2970"/>
                  <a:gd name="T32" fmla="*/ 1960 w 2048"/>
                  <a:gd name="T33" fmla="*/ 2312 h 2970"/>
                  <a:gd name="T34" fmla="*/ 1980 w 2048"/>
                  <a:gd name="T35" fmla="*/ 2140 h 2970"/>
                  <a:gd name="T36" fmla="*/ 1997 w 2048"/>
                  <a:gd name="T37" fmla="*/ 1990 h 2970"/>
                  <a:gd name="T38" fmla="*/ 2005 w 2048"/>
                  <a:gd name="T39" fmla="*/ 1839 h 2970"/>
                  <a:gd name="T40" fmla="*/ 2005 w 2048"/>
                  <a:gd name="T41" fmla="*/ 1673 h 2970"/>
                  <a:gd name="T42" fmla="*/ 1985 w 2048"/>
                  <a:gd name="T43" fmla="*/ 1472 h 2970"/>
                  <a:gd name="T44" fmla="*/ 1923 w 2048"/>
                  <a:gd name="T45" fmla="*/ 1290 h 2970"/>
                  <a:gd name="T46" fmla="*/ 1801 w 2048"/>
                  <a:gd name="T47" fmla="*/ 1130 h 2970"/>
                  <a:gd name="T48" fmla="*/ 1638 w 2048"/>
                  <a:gd name="T49" fmla="*/ 1014 h 2970"/>
                  <a:gd name="T50" fmla="*/ 1608 w 2048"/>
                  <a:gd name="T51" fmla="*/ 952 h 2970"/>
                  <a:gd name="T52" fmla="*/ 1580 w 2048"/>
                  <a:gd name="T53" fmla="*/ 893 h 2970"/>
                  <a:gd name="T54" fmla="*/ 1504 w 2048"/>
                  <a:gd name="T55" fmla="*/ 784 h 2970"/>
                  <a:gd name="T56" fmla="*/ 1291 w 2048"/>
                  <a:gd name="T57" fmla="*/ 596 h 2970"/>
                  <a:gd name="T58" fmla="*/ 1036 w 2048"/>
                  <a:gd name="T59" fmla="*/ 463 h 2970"/>
                  <a:gd name="T60" fmla="*/ 756 w 2048"/>
                  <a:gd name="T61" fmla="*/ 397 h 2970"/>
                  <a:gd name="T62" fmla="*/ 589 w 2048"/>
                  <a:gd name="T63" fmla="*/ 250 h 2970"/>
                  <a:gd name="T64" fmla="*/ 388 w 2048"/>
                  <a:gd name="T65" fmla="*/ 121 h 2970"/>
                  <a:gd name="T66" fmla="*/ 159 w 2048"/>
                  <a:gd name="T67" fmla="*/ 42 h 2970"/>
                  <a:gd name="T68" fmla="*/ 16 w 2048"/>
                  <a:gd name="T69" fmla="*/ 4 h 2970"/>
                  <a:gd name="T70" fmla="*/ 196 w 2048"/>
                  <a:gd name="T71" fmla="*/ 88 h 2970"/>
                  <a:gd name="T72" fmla="*/ 435 w 2048"/>
                  <a:gd name="T73" fmla="*/ 213 h 2970"/>
                  <a:gd name="T74" fmla="*/ 556 w 2048"/>
                  <a:gd name="T75" fmla="*/ 334 h 2970"/>
                  <a:gd name="T76" fmla="*/ 518 w 2048"/>
                  <a:gd name="T77" fmla="*/ 330 h 2970"/>
                  <a:gd name="T78" fmla="*/ 439 w 2048"/>
                  <a:gd name="T79" fmla="*/ 330 h 2970"/>
                  <a:gd name="T80" fmla="*/ 347 w 2048"/>
                  <a:gd name="T81" fmla="*/ 342 h 2970"/>
                  <a:gd name="T82" fmla="*/ 380 w 2048"/>
                  <a:gd name="T83" fmla="*/ 354 h 2970"/>
                  <a:gd name="T84" fmla="*/ 635 w 2048"/>
                  <a:gd name="T85" fmla="*/ 405 h 2970"/>
                  <a:gd name="T86" fmla="*/ 965 w 2048"/>
                  <a:gd name="T87" fmla="*/ 509 h 2970"/>
                  <a:gd name="T88" fmla="*/ 1241 w 2048"/>
                  <a:gd name="T89" fmla="*/ 684 h 2970"/>
                  <a:gd name="T90" fmla="*/ 1412 w 2048"/>
                  <a:gd name="T91" fmla="*/ 864 h 2970"/>
                  <a:gd name="T92" fmla="*/ 1504 w 2048"/>
                  <a:gd name="T93" fmla="*/ 997 h 2970"/>
                  <a:gd name="T94" fmla="*/ 1533 w 2048"/>
                  <a:gd name="T95" fmla="*/ 1051 h 2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48" h="2970">
                    <a:moveTo>
                      <a:pt x="1533" y="1051"/>
                    </a:moveTo>
                    <a:lnTo>
                      <a:pt x="1725" y="1251"/>
                    </a:lnTo>
                    <a:lnTo>
                      <a:pt x="1763" y="1327"/>
                    </a:lnTo>
                    <a:lnTo>
                      <a:pt x="1792" y="1397"/>
                    </a:lnTo>
                    <a:lnTo>
                      <a:pt x="1813" y="1460"/>
                    </a:lnTo>
                    <a:lnTo>
                      <a:pt x="1826" y="1523"/>
                    </a:lnTo>
                    <a:lnTo>
                      <a:pt x="1839" y="1581"/>
                    </a:lnTo>
                    <a:lnTo>
                      <a:pt x="1843" y="1644"/>
                    </a:lnTo>
                    <a:lnTo>
                      <a:pt x="1843" y="1706"/>
                    </a:lnTo>
                    <a:lnTo>
                      <a:pt x="1843" y="1777"/>
                    </a:lnTo>
                    <a:lnTo>
                      <a:pt x="1839" y="1857"/>
                    </a:lnTo>
                    <a:lnTo>
                      <a:pt x="1835" y="1944"/>
                    </a:lnTo>
                    <a:lnTo>
                      <a:pt x="1831" y="2023"/>
                    </a:lnTo>
                    <a:lnTo>
                      <a:pt x="1831" y="2099"/>
                    </a:lnTo>
                    <a:lnTo>
                      <a:pt x="1831" y="2177"/>
                    </a:lnTo>
                    <a:lnTo>
                      <a:pt x="1835" y="2249"/>
                    </a:lnTo>
                    <a:lnTo>
                      <a:pt x="1839" y="2324"/>
                    </a:lnTo>
                    <a:lnTo>
                      <a:pt x="1847" y="2390"/>
                    </a:lnTo>
                    <a:lnTo>
                      <a:pt x="1855" y="2457"/>
                    </a:lnTo>
                    <a:lnTo>
                      <a:pt x="1864" y="2515"/>
                    </a:lnTo>
                    <a:lnTo>
                      <a:pt x="1880" y="2574"/>
                    </a:lnTo>
                    <a:lnTo>
                      <a:pt x="1897" y="2619"/>
                    </a:lnTo>
                    <a:lnTo>
                      <a:pt x="1913" y="2670"/>
                    </a:lnTo>
                    <a:lnTo>
                      <a:pt x="1935" y="2720"/>
                    </a:lnTo>
                    <a:lnTo>
                      <a:pt x="1952" y="2765"/>
                    </a:lnTo>
                    <a:lnTo>
                      <a:pt x="1968" y="2812"/>
                    </a:lnTo>
                    <a:lnTo>
                      <a:pt x="1980" y="2853"/>
                    </a:lnTo>
                    <a:lnTo>
                      <a:pt x="1993" y="2895"/>
                    </a:lnTo>
                    <a:lnTo>
                      <a:pt x="2001" y="2924"/>
                    </a:lnTo>
                    <a:lnTo>
                      <a:pt x="2009" y="2949"/>
                    </a:lnTo>
                    <a:lnTo>
                      <a:pt x="2015" y="2966"/>
                    </a:lnTo>
                    <a:lnTo>
                      <a:pt x="2019" y="2970"/>
                    </a:lnTo>
                    <a:lnTo>
                      <a:pt x="2023" y="2966"/>
                    </a:lnTo>
                    <a:lnTo>
                      <a:pt x="2027" y="2962"/>
                    </a:lnTo>
                    <a:lnTo>
                      <a:pt x="2031" y="2957"/>
                    </a:lnTo>
                    <a:lnTo>
                      <a:pt x="2035" y="2949"/>
                    </a:lnTo>
                    <a:lnTo>
                      <a:pt x="2035" y="2945"/>
                    </a:lnTo>
                    <a:lnTo>
                      <a:pt x="2039" y="2941"/>
                    </a:lnTo>
                    <a:lnTo>
                      <a:pt x="2039" y="2933"/>
                    </a:lnTo>
                    <a:lnTo>
                      <a:pt x="2043" y="2928"/>
                    </a:lnTo>
                    <a:lnTo>
                      <a:pt x="2043" y="2924"/>
                    </a:lnTo>
                    <a:lnTo>
                      <a:pt x="2043" y="2920"/>
                    </a:lnTo>
                    <a:lnTo>
                      <a:pt x="2048" y="2849"/>
                    </a:lnTo>
                    <a:lnTo>
                      <a:pt x="2048" y="2779"/>
                    </a:lnTo>
                    <a:lnTo>
                      <a:pt x="2035" y="2711"/>
                    </a:lnTo>
                    <a:lnTo>
                      <a:pt x="2023" y="2644"/>
                    </a:lnTo>
                    <a:lnTo>
                      <a:pt x="2005" y="2582"/>
                    </a:lnTo>
                    <a:lnTo>
                      <a:pt x="1989" y="2515"/>
                    </a:lnTo>
                    <a:lnTo>
                      <a:pt x="1972" y="2449"/>
                    </a:lnTo>
                    <a:lnTo>
                      <a:pt x="1964" y="2382"/>
                    </a:lnTo>
                    <a:lnTo>
                      <a:pt x="1960" y="2312"/>
                    </a:lnTo>
                    <a:lnTo>
                      <a:pt x="1964" y="2240"/>
                    </a:lnTo>
                    <a:lnTo>
                      <a:pt x="1972" y="2190"/>
                    </a:lnTo>
                    <a:lnTo>
                      <a:pt x="1980" y="2140"/>
                    </a:lnTo>
                    <a:lnTo>
                      <a:pt x="1985" y="2090"/>
                    </a:lnTo>
                    <a:lnTo>
                      <a:pt x="1993" y="2040"/>
                    </a:lnTo>
                    <a:lnTo>
                      <a:pt x="1997" y="1990"/>
                    </a:lnTo>
                    <a:lnTo>
                      <a:pt x="2001" y="1940"/>
                    </a:lnTo>
                    <a:lnTo>
                      <a:pt x="2005" y="1890"/>
                    </a:lnTo>
                    <a:lnTo>
                      <a:pt x="2005" y="1839"/>
                    </a:lnTo>
                    <a:lnTo>
                      <a:pt x="2005" y="1790"/>
                    </a:lnTo>
                    <a:lnTo>
                      <a:pt x="2005" y="1739"/>
                    </a:lnTo>
                    <a:lnTo>
                      <a:pt x="2005" y="1673"/>
                    </a:lnTo>
                    <a:lnTo>
                      <a:pt x="2001" y="1606"/>
                    </a:lnTo>
                    <a:lnTo>
                      <a:pt x="1993" y="1540"/>
                    </a:lnTo>
                    <a:lnTo>
                      <a:pt x="1985" y="1472"/>
                    </a:lnTo>
                    <a:lnTo>
                      <a:pt x="1968" y="1410"/>
                    </a:lnTo>
                    <a:lnTo>
                      <a:pt x="1947" y="1347"/>
                    </a:lnTo>
                    <a:lnTo>
                      <a:pt x="1923" y="1290"/>
                    </a:lnTo>
                    <a:lnTo>
                      <a:pt x="1888" y="1235"/>
                    </a:lnTo>
                    <a:lnTo>
                      <a:pt x="1851" y="1181"/>
                    </a:lnTo>
                    <a:lnTo>
                      <a:pt x="1801" y="1130"/>
                    </a:lnTo>
                    <a:lnTo>
                      <a:pt x="1663" y="1043"/>
                    </a:lnTo>
                    <a:lnTo>
                      <a:pt x="1651" y="1030"/>
                    </a:lnTo>
                    <a:lnTo>
                      <a:pt x="1638" y="1014"/>
                    </a:lnTo>
                    <a:lnTo>
                      <a:pt x="1625" y="993"/>
                    </a:lnTo>
                    <a:lnTo>
                      <a:pt x="1617" y="972"/>
                    </a:lnTo>
                    <a:lnTo>
                      <a:pt x="1608" y="952"/>
                    </a:lnTo>
                    <a:lnTo>
                      <a:pt x="1596" y="930"/>
                    </a:lnTo>
                    <a:lnTo>
                      <a:pt x="1588" y="909"/>
                    </a:lnTo>
                    <a:lnTo>
                      <a:pt x="1580" y="893"/>
                    </a:lnTo>
                    <a:lnTo>
                      <a:pt x="1575" y="876"/>
                    </a:lnTo>
                    <a:lnTo>
                      <a:pt x="1567" y="864"/>
                    </a:lnTo>
                    <a:lnTo>
                      <a:pt x="1504" y="784"/>
                    </a:lnTo>
                    <a:lnTo>
                      <a:pt x="1437" y="718"/>
                    </a:lnTo>
                    <a:lnTo>
                      <a:pt x="1367" y="651"/>
                    </a:lnTo>
                    <a:lnTo>
                      <a:pt x="1291" y="596"/>
                    </a:lnTo>
                    <a:lnTo>
                      <a:pt x="1208" y="547"/>
                    </a:lnTo>
                    <a:lnTo>
                      <a:pt x="1124" y="501"/>
                    </a:lnTo>
                    <a:lnTo>
                      <a:pt x="1036" y="463"/>
                    </a:lnTo>
                    <a:lnTo>
                      <a:pt x="944" y="434"/>
                    </a:lnTo>
                    <a:lnTo>
                      <a:pt x="852" y="413"/>
                    </a:lnTo>
                    <a:lnTo>
                      <a:pt x="756" y="397"/>
                    </a:lnTo>
                    <a:lnTo>
                      <a:pt x="689" y="376"/>
                    </a:lnTo>
                    <a:lnTo>
                      <a:pt x="643" y="309"/>
                    </a:lnTo>
                    <a:lnTo>
                      <a:pt x="589" y="250"/>
                    </a:lnTo>
                    <a:lnTo>
                      <a:pt x="527" y="200"/>
                    </a:lnTo>
                    <a:lnTo>
                      <a:pt x="459" y="159"/>
                    </a:lnTo>
                    <a:lnTo>
                      <a:pt x="388" y="121"/>
                    </a:lnTo>
                    <a:lnTo>
                      <a:pt x="313" y="92"/>
                    </a:lnTo>
                    <a:lnTo>
                      <a:pt x="234" y="63"/>
                    </a:lnTo>
                    <a:lnTo>
                      <a:pt x="159" y="42"/>
                    </a:lnTo>
                    <a:lnTo>
                      <a:pt x="79" y="16"/>
                    </a:lnTo>
                    <a:lnTo>
                      <a:pt x="0" y="0"/>
                    </a:lnTo>
                    <a:lnTo>
                      <a:pt x="16" y="4"/>
                    </a:lnTo>
                    <a:lnTo>
                      <a:pt x="58" y="25"/>
                    </a:lnTo>
                    <a:lnTo>
                      <a:pt x="121" y="51"/>
                    </a:lnTo>
                    <a:lnTo>
                      <a:pt x="196" y="88"/>
                    </a:lnTo>
                    <a:lnTo>
                      <a:pt x="280" y="125"/>
                    </a:lnTo>
                    <a:lnTo>
                      <a:pt x="359" y="171"/>
                    </a:lnTo>
                    <a:lnTo>
                      <a:pt x="435" y="213"/>
                    </a:lnTo>
                    <a:lnTo>
                      <a:pt x="497" y="259"/>
                    </a:lnTo>
                    <a:lnTo>
                      <a:pt x="539" y="296"/>
                    </a:lnTo>
                    <a:lnTo>
                      <a:pt x="556" y="334"/>
                    </a:lnTo>
                    <a:lnTo>
                      <a:pt x="551" y="334"/>
                    </a:lnTo>
                    <a:lnTo>
                      <a:pt x="539" y="330"/>
                    </a:lnTo>
                    <a:lnTo>
                      <a:pt x="518" y="330"/>
                    </a:lnTo>
                    <a:lnTo>
                      <a:pt x="497" y="330"/>
                    </a:lnTo>
                    <a:lnTo>
                      <a:pt x="468" y="330"/>
                    </a:lnTo>
                    <a:lnTo>
                      <a:pt x="439" y="330"/>
                    </a:lnTo>
                    <a:lnTo>
                      <a:pt x="409" y="330"/>
                    </a:lnTo>
                    <a:lnTo>
                      <a:pt x="376" y="334"/>
                    </a:lnTo>
                    <a:lnTo>
                      <a:pt x="347" y="342"/>
                    </a:lnTo>
                    <a:lnTo>
                      <a:pt x="322" y="346"/>
                    </a:lnTo>
                    <a:lnTo>
                      <a:pt x="334" y="350"/>
                    </a:lnTo>
                    <a:lnTo>
                      <a:pt x="380" y="354"/>
                    </a:lnTo>
                    <a:lnTo>
                      <a:pt x="447" y="367"/>
                    </a:lnTo>
                    <a:lnTo>
                      <a:pt x="535" y="384"/>
                    </a:lnTo>
                    <a:lnTo>
                      <a:pt x="635" y="405"/>
                    </a:lnTo>
                    <a:lnTo>
                      <a:pt x="744" y="434"/>
                    </a:lnTo>
                    <a:lnTo>
                      <a:pt x="856" y="467"/>
                    </a:lnTo>
                    <a:lnTo>
                      <a:pt x="965" y="509"/>
                    </a:lnTo>
                    <a:lnTo>
                      <a:pt x="1069" y="559"/>
                    </a:lnTo>
                    <a:lnTo>
                      <a:pt x="1161" y="618"/>
                    </a:lnTo>
                    <a:lnTo>
                      <a:pt x="1241" y="684"/>
                    </a:lnTo>
                    <a:lnTo>
                      <a:pt x="1308" y="747"/>
                    </a:lnTo>
                    <a:lnTo>
                      <a:pt x="1367" y="805"/>
                    </a:lnTo>
                    <a:lnTo>
                      <a:pt x="1412" y="864"/>
                    </a:lnTo>
                    <a:lnTo>
                      <a:pt x="1454" y="913"/>
                    </a:lnTo>
                    <a:lnTo>
                      <a:pt x="1483" y="960"/>
                    </a:lnTo>
                    <a:lnTo>
                      <a:pt x="1504" y="997"/>
                    </a:lnTo>
                    <a:lnTo>
                      <a:pt x="1521" y="1026"/>
                    </a:lnTo>
                    <a:lnTo>
                      <a:pt x="1529" y="1047"/>
                    </a:lnTo>
                    <a:lnTo>
                      <a:pt x="1533" y="1051"/>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00" name="Freeform 128"/>
              <p:cNvSpPr>
                <a:spLocks/>
              </p:cNvSpPr>
              <p:nvPr/>
            </p:nvSpPr>
            <p:spPr bwMode="auto">
              <a:xfrm>
                <a:off x="1893" y="1855"/>
                <a:ext cx="19" cy="20"/>
              </a:xfrm>
              <a:custGeom>
                <a:avLst/>
                <a:gdLst>
                  <a:gd name="T0" fmla="*/ 605 w 605"/>
                  <a:gd name="T1" fmla="*/ 647 h 647"/>
                  <a:gd name="T2" fmla="*/ 597 w 605"/>
                  <a:gd name="T3" fmla="*/ 639 h 647"/>
                  <a:gd name="T4" fmla="*/ 589 w 605"/>
                  <a:gd name="T5" fmla="*/ 613 h 647"/>
                  <a:gd name="T6" fmla="*/ 572 w 605"/>
                  <a:gd name="T7" fmla="*/ 584 h 647"/>
                  <a:gd name="T8" fmla="*/ 552 w 605"/>
                  <a:gd name="T9" fmla="*/ 551 h 647"/>
                  <a:gd name="T10" fmla="*/ 526 w 605"/>
                  <a:gd name="T11" fmla="*/ 510 h 647"/>
                  <a:gd name="T12" fmla="*/ 505 w 605"/>
                  <a:gd name="T13" fmla="*/ 471 h 647"/>
                  <a:gd name="T14" fmla="*/ 485 w 605"/>
                  <a:gd name="T15" fmla="*/ 434 h 647"/>
                  <a:gd name="T16" fmla="*/ 464 w 605"/>
                  <a:gd name="T17" fmla="*/ 401 h 647"/>
                  <a:gd name="T18" fmla="*/ 446 w 605"/>
                  <a:gd name="T19" fmla="*/ 375 h 647"/>
                  <a:gd name="T20" fmla="*/ 438 w 605"/>
                  <a:gd name="T21" fmla="*/ 359 h 647"/>
                  <a:gd name="T22" fmla="*/ 397 w 605"/>
                  <a:gd name="T23" fmla="*/ 301 h 647"/>
                  <a:gd name="T24" fmla="*/ 354 w 605"/>
                  <a:gd name="T25" fmla="*/ 250 h 647"/>
                  <a:gd name="T26" fmla="*/ 317 w 605"/>
                  <a:gd name="T27" fmla="*/ 205 h 647"/>
                  <a:gd name="T28" fmla="*/ 280 w 605"/>
                  <a:gd name="T29" fmla="*/ 162 h 647"/>
                  <a:gd name="T30" fmla="*/ 242 w 605"/>
                  <a:gd name="T31" fmla="*/ 125 h 647"/>
                  <a:gd name="T32" fmla="*/ 205 w 605"/>
                  <a:gd name="T33" fmla="*/ 92 h 647"/>
                  <a:gd name="T34" fmla="*/ 158 w 605"/>
                  <a:gd name="T35" fmla="*/ 67 h 647"/>
                  <a:gd name="T36" fmla="*/ 113 w 605"/>
                  <a:gd name="T37" fmla="*/ 41 h 647"/>
                  <a:gd name="T38" fmla="*/ 58 w 605"/>
                  <a:gd name="T39" fmla="*/ 21 h 647"/>
                  <a:gd name="T40" fmla="*/ 0 w 605"/>
                  <a:gd name="T41" fmla="*/ 4 h 647"/>
                  <a:gd name="T42" fmla="*/ 4 w 605"/>
                  <a:gd name="T43" fmla="*/ 4 h 647"/>
                  <a:gd name="T44" fmla="*/ 21 w 605"/>
                  <a:gd name="T45" fmla="*/ 4 h 647"/>
                  <a:gd name="T46" fmla="*/ 45 w 605"/>
                  <a:gd name="T47" fmla="*/ 0 h 647"/>
                  <a:gd name="T48" fmla="*/ 78 w 605"/>
                  <a:gd name="T49" fmla="*/ 0 h 647"/>
                  <a:gd name="T50" fmla="*/ 117 w 605"/>
                  <a:gd name="T51" fmla="*/ 4 h 647"/>
                  <a:gd name="T52" fmla="*/ 154 w 605"/>
                  <a:gd name="T53" fmla="*/ 8 h 647"/>
                  <a:gd name="T54" fmla="*/ 200 w 605"/>
                  <a:gd name="T55" fmla="*/ 21 h 647"/>
                  <a:gd name="T56" fmla="*/ 242 w 605"/>
                  <a:gd name="T57" fmla="*/ 37 h 647"/>
                  <a:gd name="T58" fmla="*/ 280 w 605"/>
                  <a:gd name="T59" fmla="*/ 63 h 647"/>
                  <a:gd name="T60" fmla="*/ 317 w 605"/>
                  <a:gd name="T61" fmla="*/ 92 h 647"/>
                  <a:gd name="T62" fmla="*/ 350 w 605"/>
                  <a:gd name="T63" fmla="*/ 133 h 647"/>
                  <a:gd name="T64" fmla="*/ 384 w 605"/>
                  <a:gd name="T65" fmla="*/ 176 h 647"/>
                  <a:gd name="T66" fmla="*/ 422 w 605"/>
                  <a:gd name="T67" fmla="*/ 221 h 647"/>
                  <a:gd name="T68" fmla="*/ 455 w 605"/>
                  <a:gd name="T69" fmla="*/ 267 h 647"/>
                  <a:gd name="T70" fmla="*/ 489 w 605"/>
                  <a:gd name="T71" fmla="*/ 321 h 647"/>
                  <a:gd name="T72" fmla="*/ 522 w 605"/>
                  <a:gd name="T73" fmla="*/ 375 h 647"/>
                  <a:gd name="T74" fmla="*/ 547 w 605"/>
                  <a:gd name="T75" fmla="*/ 438 h 647"/>
                  <a:gd name="T76" fmla="*/ 572 w 605"/>
                  <a:gd name="T77" fmla="*/ 500 h 647"/>
                  <a:gd name="T78" fmla="*/ 593 w 605"/>
                  <a:gd name="T79" fmla="*/ 572 h 647"/>
                  <a:gd name="T80" fmla="*/ 605 w 605"/>
                  <a:gd name="T81" fmla="*/ 647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05" h="647">
                    <a:moveTo>
                      <a:pt x="605" y="647"/>
                    </a:moveTo>
                    <a:lnTo>
                      <a:pt x="597" y="639"/>
                    </a:lnTo>
                    <a:lnTo>
                      <a:pt x="589" y="613"/>
                    </a:lnTo>
                    <a:lnTo>
                      <a:pt x="572" y="584"/>
                    </a:lnTo>
                    <a:lnTo>
                      <a:pt x="552" y="551"/>
                    </a:lnTo>
                    <a:lnTo>
                      <a:pt x="526" y="510"/>
                    </a:lnTo>
                    <a:lnTo>
                      <a:pt x="505" y="471"/>
                    </a:lnTo>
                    <a:lnTo>
                      <a:pt x="485" y="434"/>
                    </a:lnTo>
                    <a:lnTo>
                      <a:pt x="464" y="401"/>
                    </a:lnTo>
                    <a:lnTo>
                      <a:pt x="446" y="375"/>
                    </a:lnTo>
                    <a:lnTo>
                      <a:pt x="438" y="359"/>
                    </a:lnTo>
                    <a:lnTo>
                      <a:pt x="397" y="301"/>
                    </a:lnTo>
                    <a:lnTo>
                      <a:pt x="354" y="250"/>
                    </a:lnTo>
                    <a:lnTo>
                      <a:pt x="317" y="205"/>
                    </a:lnTo>
                    <a:lnTo>
                      <a:pt x="280" y="162"/>
                    </a:lnTo>
                    <a:lnTo>
                      <a:pt x="242" y="125"/>
                    </a:lnTo>
                    <a:lnTo>
                      <a:pt x="205" y="92"/>
                    </a:lnTo>
                    <a:lnTo>
                      <a:pt x="158" y="67"/>
                    </a:lnTo>
                    <a:lnTo>
                      <a:pt x="113" y="41"/>
                    </a:lnTo>
                    <a:lnTo>
                      <a:pt x="58" y="21"/>
                    </a:lnTo>
                    <a:lnTo>
                      <a:pt x="0" y="4"/>
                    </a:lnTo>
                    <a:lnTo>
                      <a:pt x="4" y="4"/>
                    </a:lnTo>
                    <a:lnTo>
                      <a:pt x="21" y="4"/>
                    </a:lnTo>
                    <a:lnTo>
                      <a:pt x="45" y="0"/>
                    </a:lnTo>
                    <a:lnTo>
                      <a:pt x="78" y="0"/>
                    </a:lnTo>
                    <a:lnTo>
                      <a:pt x="117" y="4"/>
                    </a:lnTo>
                    <a:lnTo>
                      <a:pt x="154" y="8"/>
                    </a:lnTo>
                    <a:lnTo>
                      <a:pt x="200" y="21"/>
                    </a:lnTo>
                    <a:lnTo>
                      <a:pt x="242" y="37"/>
                    </a:lnTo>
                    <a:lnTo>
                      <a:pt x="280" y="63"/>
                    </a:lnTo>
                    <a:lnTo>
                      <a:pt x="317" y="92"/>
                    </a:lnTo>
                    <a:lnTo>
                      <a:pt x="350" y="133"/>
                    </a:lnTo>
                    <a:lnTo>
                      <a:pt x="384" y="176"/>
                    </a:lnTo>
                    <a:lnTo>
                      <a:pt x="422" y="221"/>
                    </a:lnTo>
                    <a:lnTo>
                      <a:pt x="455" y="267"/>
                    </a:lnTo>
                    <a:lnTo>
                      <a:pt x="489" y="321"/>
                    </a:lnTo>
                    <a:lnTo>
                      <a:pt x="522" y="375"/>
                    </a:lnTo>
                    <a:lnTo>
                      <a:pt x="547" y="438"/>
                    </a:lnTo>
                    <a:lnTo>
                      <a:pt x="572" y="500"/>
                    </a:lnTo>
                    <a:lnTo>
                      <a:pt x="593" y="572"/>
                    </a:lnTo>
                    <a:lnTo>
                      <a:pt x="605" y="647"/>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01" name="Freeform 129"/>
              <p:cNvSpPr>
                <a:spLocks/>
              </p:cNvSpPr>
              <p:nvPr/>
            </p:nvSpPr>
            <p:spPr bwMode="auto">
              <a:xfrm>
                <a:off x="1893" y="1855"/>
                <a:ext cx="19" cy="20"/>
              </a:xfrm>
              <a:custGeom>
                <a:avLst/>
                <a:gdLst>
                  <a:gd name="T0" fmla="*/ 605 w 605"/>
                  <a:gd name="T1" fmla="*/ 647 h 647"/>
                  <a:gd name="T2" fmla="*/ 597 w 605"/>
                  <a:gd name="T3" fmla="*/ 639 h 647"/>
                  <a:gd name="T4" fmla="*/ 589 w 605"/>
                  <a:gd name="T5" fmla="*/ 613 h 647"/>
                  <a:gd name="T6" fmla="*/ 572 w 605"/>
                  <a:gd name="T7" fmla="*/ 584 h 647"/>
                  <a:gd name="T8" fmla="*/ 552 w 605"/>
                  <a:gd name="T9" fmla="*/ 551 h 647"/>
                  <a:gd name="T10" fmla="*/ 526 w 605"/>
                  <a:gd name="T11" fmla="*/ 510 h 647"/>
                  <a:gd name="T12" fmla="*/ 505 w 605"/>
                  <a:gd name="T13" fmla="*/ 471 h 647"/>
                  <a:gd name="T14" fmla="*/ 485 w 605"/>
                  <a:gd name="T15" fmla="*/ 434 h 647"/>
                  <a:gd name="T16" fmla="*/ 464 w 605"/>
                  <a:gd name="T17" fmla="*/ 401 h 647"/>
                  <a:gd name="T18" fmla="*/ 446 w 605"/>
                  <a:gd name="T19" fmla="*/ 375 h 647"/>
                  <a:gd name="T20" fmla="*/ 438 w 605"/>
                  <a:gd name="T21" fmla="*/ 359 h 647"/>
                  <a:gd name="T22" fmla="*/ 397 w 605"/>
                  <a:gd name="T23" fmla="*/ 301 h 647"/>
                  <a:gd name="T24" fmla="*/ 354 w 605"/>
                  <a:gd name="T25" fmla="*/ 250 h 647"/>
                  <a:gd name="T26" fmla="*/ 317 w 605"/>
                  <a:gd name="T27" fmla="*/ 205 h 647"/>
                  <a:gd name="T28" fmla="*/ 280 w 605"/>
                  <a:gd name="T29" fmla="*/ 162 h 647"/>
                  <a:gd name="T30" fmla="*/ 242 w 605"/>
                  <a:gd name="T31" fmla="*/ 125 h 647"/>
                  <a:gd name="T32" fmla="*/ 205 w 605"/>
                  <a:gd name="T33" fmla="*/ 92 h 647"/>
                  <a:gd name="T34" fmla="*/ 158 w 605"/>
                  <a:gd name="T35" fmla="*/ 67 h 647"/>
                  <a:gd name="T36" fmla="*/ 113 w 605"/>
                  <a:gd name="T37" fmla="*/ 41 h 647"/>
                  <a:gd name="T38" fmla="*/ 58 w 605"/>
                  <a:gd name="T39" fmla="*/ 21 h 647"/>
                  <a:gd name="T40" fmla="*/ 0 w 605"/>
                  <a:gd name="T41" fmla="*/ 4 h 647"/>
                  <a:gd name="T42" fmla="*/ 4 w 605"/>
                  <a:gd name="T43" fmla="*/ 4 h 647"/>
                  <a:gd name="T44" fmla="*/ 21 w 605"/>
                  <a:gd name="T45" fmla="*/ 4 h 647"/>
                  <a:gd name="T46" fmla="*/ 45 w 605"/>
                  <a:gd name="T47" fmla="*/ 0 h 647"/>
                  <a:gd name="T48" fmla="*/ 78 w 605"/>
                  <a:gd name="T49" fmla="*/ 0 h 647"/>
                  <a:gd name="T50" fmla="*/ 117 w 605"/>
                  <a:gd name="T51" fmla="*/ 4 h 647"/>
                  <a:gd name="T52" fmla="*/ 154 w 605"/>
                  <a:gd name="T53" fmla="*/ 8 h 647"/>
                  <a:gd name="T54" fmla="*/ 200 w 605"/>
                  <a:gd name="T55" fmla="*/ 21 h 647"/>
                  <a:gd name="T56" fmla="*/ 242 w 605"/>
                  <a:gd name="T57" fmla="*/ 37 h 647"/>
                  <a:gd name="T58" fmla="*/ 280 w 605"/>
                  <a:gd name="T59" fmla="*/ 63 h 647"/>
                  <a:gd name="T60" fmla="*/ 317 w 605"/>
                  <a:gd name="T61" fmla="*/ 92 h 647"/>
                  <a:gd name="T62" fmla="*/ 350 w 605"/>
                  <a:gd name="T63" fmla="*/ 133 h 647"/>
                  <a:gd name="T64" fmla="*/ 384 w 605"/>
                  <a:gd name="T65" fmla="*/ 176 h 647"/>
                  <a:gd name="T66" fmla="*/ 422 w 605"/>
                  <a:gd name="T67" fmla="*/ 221 h 647"/>
                  <a:gd name="T68" fmla="*/ 455 w 605"/>
                  <a:gd name="T69" fmla="*/ 267 h 647"/>
                  <a:gd name="T70" fmla="*/ 489 w 605"/>
                  <a:gd name="T71" fmla="*/ 321 h 647"/>
                  <a:gd name="T72" fmla="*/ 522 w 605"/>
                  <a:gd name="T73" fmla="*/ 375 h 647"/>
                  <a:gd name="T74" fmla="*/ 547 w 605"/>
                  <a:gd name="T75" fmla="*/ 438 h 647"/>
                  <a:gd name="T76" fmla="*/ 572 w 605"/>
                  <a:gd name="T77" fmla="*/ 500 h 647"/>
                  <a:gd name="T78" fmla="*/ 593 w 605"/>
                  <a:gd name="T79" fmla="*/ 572 h 647"/>
                  <a:gd name="T80" fmla="*/ 605 w 605"/>
                  <a:gd name="T81" fmla="*/ 647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05" h="647">
                    <a:moveTo>
                      <a:pt x="605" y="647"/>
                    </a:moveTo>
                    <a:lnTo>
                      <a:pt x="597" y="639"/>
                    </a:lnTo>
                    <a:lnTo>
                      <a:pt x="589" y="613"/>
                    </a:lnTo>
                    <a:lnTo>
                      <a:pt x="572" y="584"/>
                    </a:lnTo>
                    <a:lnTo>
                      <a:pt x="552" y="551"/>
                    </a:lnTo>
                    <a:lnTo>
                      <a:pt x="526" y="510"/>
                    </a:lnTo>
                    <a:lnTo>
                      <a:pt x="505" y="471"/>
                    </a:lnTo>
                    <a:lnTo>
                      <a:pt x="485" y="434"/>
                    </a:lnTo>
                    <a:lnTo>
                      <a:pt x="464" y="401"/>
                    </a:lnTo>
                    <a:lnTo>
                      <a:pt x="446" y="375"/>
                    </a:lnTo>
                    <a:lnTo>
                      <a:pt x="438" y="359"/>
                    </a:lnTo>
                    <a:lnTo>
                      <a:pt x="397" y="301"/>
                    </a:lnTo>
                    <a:lnTo>
                      <a:pt x="354" y="250"/>
                    </a:lnTo>
                    <a:lnTo>
                      <a:pt x="317" y="205"/>
                    </a:lnTo>
                    <a:lnTo>
                      <a:pt x="280" y="162"/>
                    </a:lnTo>
                    <a:lnTo>
                      <a:pt x="242" y="125"/>
                    </a:lnTo>
                    <a:lnTo>
                      <a:pt x="205" y="92"/>
                    </a:lnTo>
                    <a:lnTo>
                      <a:pt x="158" y="67"/>
                    </a:lnTo>
                    <a:lnTo>
                      <a:pt x="113" y="41"/>
                    </a:lnTo>
                    <a:lnTo>
                      <a:pt x="58" y="21"/>
                    </a:lnTo>
                    <a:lnTo>
                      <a:pt x="0" y="4"/>
                    </a:lnTo>
                    <a:lnTo>
                      <a:pt x="4" y="4"/>
                    </a:lnTo>
                    <a:lnTo>
                      <a:pt x="21" y="4"/>
                    </a:lnTo>
                    <a:lnTo>
                      <a:pt x="45" y="0"/>
                    </a:lnTo>
                    <a:lnTo>
                      <a:pt x="78" y="0"/>
                    </a:lnTo>
                    <a:lnTo>
                      <a:pt x="117" y="4"/>
                    </a:lnTo>
                    <a:lnTo>
                      <a:pt x="154" y="8"/>
                    </a:lnTo>
                    <a:lnTo>
                      <a:pt x="200" y="21"/>
                    </a:lnTo>
                    <a:lnTo>
                      <a:pt x="242" y="37"/>
                    </a:lnTo>
                    <a:lnTo>
                      <a:pt x="280" y="63"/>
                    </a:lnTo>
                    <a:lnTo>
                      <a:pt x="317" y="92"/>
                    </a:lnTo>
                    <a:lnTo>
                      <a:pt x="350" y="133"/>
                    </a:lnTo>
                    <a:lnTo>
                      <a:pt x="384" y="176"/>
                    </a:lnTo>
                    <a:lnTo>
                      <a:pt x="422" y="221"/>
                    </a:lnTo>
                    <a:lnTo>
                      <a:pt x="455" y="267"/>
                    </a:lnTo>
                    <a:lnTo>
                      <a:pt x="489" y="321"/>
                    </a:lnTo>
                    <a:lnTo>
                      <a:pt x="522" y="375"/>
                    </a:lnTo>
                    <a:lnTo>
                      <a:pt x="547" y="438"/>
                    </a:lnTo>
                    <a:lnTo>
                      <a:pt x="572" y="500"/>
                    </a:lnTo>
                    <a:lnTo>
                      <a:pt x="593" y="572"/>
                    </a:lnTo>
                    <a:lnTo>
                      <a:pt x="605" y="647"/>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02" name="Freeform 130"/>
              <p:cNvSpPr>
                <a:spLocks/>
              </p:cNvSpPr>
              <p:nvPr/>
            </p:nvSpPr>
            <p:spPr bwMode="auto">
              <a:xfrm>
                <a:off x="1896" y="1845"/>
                <a:ext cx="11" cy="8"/>
              </a:xfrm>
              <a:custGeom>
                <a:avLst/>
                <a:gdLst>
                  <a:gd name="T0" fmla="*/ 376 w 376"/>
                  <a:gd name="T1" fmla="*/ 258 h 258"/>
                  <a:gd name="T2" fmla="*/ 343 w 376"/>
                  <a:gd name="T3" fmla="*/ 233 h 258"/>
                  <a:gd name="T4" fmla="*/ 302 w 376"/>
                  <a:gd name="T5" fmla="*/ 208 h 258"/>
                  <a:gd name="T6" fmla="*/ 264 w 376"/>
                  <a:gd name="T7" fmla="*/ 184 h 258"/>
                  <a:gd name="T8" fmla="*/ 227 w 376"/>
                  <a:gd name="T9" fmla="*/ 159 h 258"/>
                  <a:gd name="T10" fmla="*/ 184 w 376"/>
                  <a:gd name="T11" fmla="*/ 137 h 258"/>
                  <a:gd name="T12" fmla="*/ 147 w 376"/>
                  <a:gd name="T13" fmla="*/ 112 h 258"/>
                  <a:gd name="T14" fmla="*/ 110 w 376"/>
                  <a:gd name="T15" fmla="*/ 88 h 258"/>
                  <a:gd name="T16" fmla="*/ 72 w 376"/>
                  <a:gd name="T17" fmla="*/ 59 h 258"/>
                  <a:gd name="T18" fmla="*/ 34 w 376"/>
                  <a:gd name="T19" fmla="*/ 29 h 258"/>
                  <a:gd name="T20" fmla="*/ 0 w 376"/>
                  <a:gd name="T21"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6" h="258">
                    <a:moveTo>
                      <a:pt x="376" y="258"/>
                    </a:moveTo>
                    <a:lnTo>
                      <a:pt x="343" y="233"/>
                    </a:lnTo>
                    <a:lnTo>
                      <a:pt x="302" y="208"/>
                    </a:lnTo>
                    <a:lnTo>
                      <a:pt x="264" y="184"/>
                    </a:lnTo>
                    <a:lnTo>
                      <a:pt x="227" y="159"/>
                    </a:lnTo>
                    <a:lnTo>
                      <a:pt x="184" y="137"/>
                    </a:lnTo>
                    <a:lnTo>
                      <a:pt x="147" y="112"/>
                    </a:lnTo>
                    <a:lnTo>
                      <a:pt x="110" y="88"/>
                    </a:lnTo>
                    <a:lnTo>
                      <a:pt x="72" y="59"/>
                    </a:lnTo>
                    <a:lnTo>
                      <a:pt x="34" y="29"/>
                    </a:lnTo>
                    <a:lnTo>
                      <a:pt x="0"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03" name="Freeform 131"/>
              <p:cNvSpPr>
                <a:spLocks/>
              </p:cNvSpPr>
              <p:nvPr/>
            </p:nvSpPr>
            <p:spPr bwMode="auto">
              <a:xfrm>
                <a:off x="1914" y="1876"/>
                <a:ext cx="14" cy="40"/>
              </a:xfrm>
              <a:custGeom>
                <a:avLst/>
                <a:gdLst>
                  <a:gd name="T0" fmla="*/ 62 w 442"/>
                  <a:gd name="T1" fmla="*/ 0 h 1260"/>
                  <a:gd name="T2" fmla="*/ 80 w 442"/>
                  <a:gd name="T3" fmla="*/ 34 h 1260"/>
                  <a:gd name="T4" fmla="*/ 88 w 442"/>
                  <a:gd name="T5" fmla="*/ 68 h 1260"/>
                  <a:gd name="T6" fmla="*/ 92 w 442"/>
                  <a:gd name="T7" fmla="*/ 105 h 1260"/>
                  <a:gd name="T8" fmla="*/ 92 w 442"/>
                  <a:gd name="T9" fmla="*/ 142 h 1260"/>
                  <a:gd name="T10" fmla="*/ 92 w 442"/>
                  <a:gd name="T11" fmla="*/ 180 h 1260"/>
                  <a:gd name="T12" fmla="*/ 88 w 442"/>
                  <a:gd name="T13" fmla="*/ 217 h 1260"/>
                  <a:gd name="T14" fmla="*/ 88 w 442"/>
                  <a:gd name="T15" fmla="*/ 251 h 1260"/>
                  <a:gd name="T16" fmla="*/ 92 w 442"/>
                  <a:gd name="T17" fmla="*/ 285 h 1260"/>
                  <a:gd name="T18" fmla="*/ 100 w 442"/>
                  <a:gd name="T19" fmla="*/ 305 h 1260"/>
                  <a:gd name="T20" fmla="*/ 113 w 442"/>
                  <a:gd name="T21" fmla="*/ 326 h 1260"/>
                  <a:gd name="T22" fmla="*/ 167 w 442"/>
                  <a:gd name="T23" fmla="*/ 367 h 1260"/>
                  <a:gd name="T24" fmla="*/ 221 w 442"/>
                  <a:gd name="T25" fmla="*/ 422 h 1260"/>
                  <a:gd name="T26" fmla="*/ 276 w 442"/>
                  <a:gd name="T27" fmla="*/ 480 h 1260"/>
                  <a:gd name="T28" fmla="*/ 322 w 442"/>
                  <a:gd name="T29" fmla="*/ 547 h 1260"/>
                  <a:gd name="T30" fmla="*/ 368 w 442"/>
                  <a:gd name="T31" fmla="*/ 623 h 1260"/>
                  <a:gd name="T32" fmla="*/ 401 w 442"/>
                  <a:gd name="T33" fmla="*/ 709 h 1260"/>
                  <a:gd name="T34" fmla="*/ 426 w 442"/>
                  <a:gd name="T35" fmla="*/ 805 h 1260"/>
                  <a:gd name="T36" fmla="*/ 438 w 442"/>
                  <a:gd name="T37" fmla="*/ 910 h 1260"/>
                  <a:gd name="T38" fmla="*/ 442 w 442"/>
                  <a:gd name="T39" fmla="*/ 1027 h 1260"/>
                  <a:gd name="T40" fmla="*/ 426 w 442"/>
                  <a:gd name="T41" fmla="*/ 1156 h 1260"/>
                  <a:gd name="T42" fmla="*/ 426 w 442"/>
                  <a:gd name="T43" fmla="*/ 1160 h 1260"/>
                  <a:gd name="T44" fmla="*/ 426 w 442"/>
                  <a:gd name="T45" fmla="*/ 1172 h 1260"/>
                  <a:gd name="T46" fmla="*/ 422 w 442"/>
                  <a:gd name="T47" fmla="*/ 1185 h 1260"/>
                  <a:gd name="T48" fmla="*/ 422 w 442"/>
                  <a:gd name="T49" fmla="*/ 1198 h 1260"/>
                  <a:gd name="T50" fmla="*/ 418 w 442"/>
                  <a:gd name="T51" fmla="*/ 1211 h 1260"/>
                  <a:gd name="T52" fmla="*/ 414 w 442"/>
                  <a:gd name="T53" fmla="*/ 1227 h 1260"/>
                  <a:gd name="T54" fmla="*/ 414 w 442"/>
                  <a:gd name="T55" fmla="*/ 1239 h 1260"/>
                  <a:gd name="T56" fmla="*/ 409 w 442"/>
                  <a:gd name="T57" fmla="*/ 1248 h 1260"/>
                  <a:gd name="T58" fmla="*/ 409 w 442"/>
                  <a:gd name="T59" fmla="*/ 1256 h 1260"/>
                  <a:gd name="T60" fmla="*/ 409 w 442"/>
                  <a:gd name="T61" fmla="*/ 1260 h 1260"/>
                  <a:gd name="T62" fmla="*/ 409 w 442"/>
                  <a:gd name="T63" fmla="*/ 1248 h 1260"/>
                  <a:gd name="T64" fmla="*/ 414 w 442"/>
                  <a:gd name="T65" fmla="*/ 1215 h 1260"/>
                  <a:gd name="T66" fmla="*/ 414 w 442"/>
                  <a:gd name="T67" fmla="*/ 1168 h 1260"/>
                  <a:gd name="T68" fmla="*/ 414 w 442"/>
                  <a:gd name="T69" fmla="*/ 1106 h 1260"/>
                  <a:gd name="T70" fmla="*/ 414 w 442"/>
                  <a:gd name="T71" fmla="*/ 1031 h 1260"/>
                  <a:gd name="T72" fmla="*/ 401 w 442"/>
                  <a:gd name="T73" fmla="*/ 951 h 1260"/>
                  <a:gd name="T74" fmla="*/ 385 w 442"/>
                  <a:gd name="T75" fmla="*/ 868 h 1260"/>
                  <a:gd name="T76" fmla="*/ 360 w 442"/>
                  <a:gd name="T77" fmla="*/ 785 h 1260"/>
                  <a:gd name="T78" fmla="*/ 317 w 442"/>
                  <a:gd name="T79" fmla="*/ 701 h 1260"/>
                  <a:gd name="T80" fmla="*/ 268 w 442"/>
                  <a:gd name="T81" fmla="*/ 627 h 1260"/>
                  <a:gd name="T82" fmla="*/ 213 w 442"/>
                  <a:gd name="T83" fmla="*/ 564 h 1260"/>
                  <a:gd name="T84" fmla="*/ 162 w 442"/>
                  <a:gd name="T85" fmla="*/ 518 h 1260"/>
                  <a:gd name="T86" fmla="*/ 125 w 442"/>
                  <a:gd name="T87" fmla="*/ 484 h 1260"/>
                  <a:gd name="T88" fmla="*/ 92 w 442"/>
                  <a:gd name="T89" fmla="*/ 455 h 1260"/>
                  <a:gd name="T90" fmla="*/ 62 w 442"/>
                  <a:gd name="T91" fmla="*/ 434 h 1260"/>
                  <a:gd name="T92" fmla="*/ 42 w 442"/>
                  <a:gd name="T93" fmla="*/ 414 h 1260"/>
                  <a:gd name="T94" fmla="*/ 25 w 442"/>
                  <a:gd name="T95" fmla="*/ 393 h 1260"/>
                  <a:gd name="T96" fmla="*/ 17 w 442"/>
                  <a:gd name="T97" fmla="*/ 371 h 1260"/>
                  <a:gd name="T98" fmla="*/ 4 w 442"/>
                  <a:gd name="T99" fmla="*/ 338 h 1260"/>
                  <a:gd name="T100" fmla="*/ 0 w 442"/>
                  <a:gd name="T101" fmla="*/ 297 h 1260"/>
                  <a:gd name="T102" fmla="*/ 0 w 442"/>
                  <a:gd name="T103" fmla="*/ 267 h 1260"/>
                  <a:gd name="T104" fmla="*/ 4 w 442"/>
                  <a:gd name="T105" fmla="*/ 230 h 1260"/>
                  <a:gd name="T106" fmla="*/ 8 w 442"/>
                  <a:gd name="T107" fmla="*/ 193 h 1260"/>
                  <a:gd name="T108" fmla="*/ 17 w 442"/>
                  <a:gd name="T109" fmla="*/ 154 h 1260"/>
                  <a:gd name="T110" fmla="*/ 29 w 442"/>
                  <a:gd name="T111" fmla="*/ 113 h 1260"/>
                  <a:gd name="T112" fmla="*/ 37 w 442"/>
                  <a:gd name="T113" fmla="*/ 80 h 1260"/>
                  <a:gd name="T114" fmla="*/ 50 w 442"/>
                  <a:gd name="T115" fmla="*/ 51 h 1260"/>
                  <a:gd name="T116" fmla="*/ 54 w 442"/>
                  <a:gd name="T117" fmla="*/ 25 h 1260"/>
                  <a:gd name="T118" fmla="*/ 62 w 442"/>
                  <a:gd name="T119" fmla="*/ 9 h 1260"/>
                  <a:gd name="T120" fmla="*/ 62 w 442"/>
                  <a:gd name="T121" fmla="*/ 0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2" h="1260">
                    <a:moveTo>
                      <a:pt x="62" y="0"/>
                    </a:moveTo>
                    <a:lnTo>
                      <a:pt x="80" y="34"/>
                    </a:lnTo>
                    <a:lnTo>
                      <a:pt x="88" y="68"/>
                    </a:lnTo>
                    <a:lnTo>
                      <a:pt x="92" y="105"/>
                    </a:lnTo>
                    <a:lnTo>
                      <a:pt x="92" y="142"/>
                    </a:lnTo>
                    <a:lnTo>
                      <a:pt x="92" y="180"/>
                    </a:lnTo>
                    <a:lnTo>
                      <a:pt x="88" y="217"/>
                    </a:lnTo>
                    <a:lnTo>
                      <a:pt x="88" y="251"/>
                    </a:lnTo>
                    <a:lnTo>
                      <a:pt x="92" y="285"/>
                    </a:lnTo>
                    <a:lnTo>
                      <a:pt x="100" y="305"/>
                    </a:lnTo>
                    <a:lnTo>
                      <a:pt x="113" y="326"/>
                    </a:lnTo>
                    <a:lnTo>
                      <a:pt x="167" y="367"/>
                    </a:lnTo>
                    <a:lnTo>
                      <a:pt x="221" y="422"/>
                    </a:lnTo>
                    <a:lnTo>
                      <a:pt x="276" y="480"/>
                    </a:lnTo>
                    <a:lnTo>
                      <a:pt x="322" y="547"/>
                    </a:lnTo>
                    <a:lnTo>
                      <a:pt x="368" y="623"/>
                    </a:lnTo>
                    <a:lnTo>
                      <a:pt x="401" y="709"/>
                    </a:lnTo>
                    <a:lnTo>
                      <a:pt x="426" y="805"/>
                    </a:lnTo>
                    <a:lnTo>
                      <a:pt x="438" y="910"/>
                    </a:lnTo>
                    <a:lnTo>
                      <a:pt x="442" y="1027"/>
                    </a:lnTo>
                    <a:lnTo>
                      <a:pt x="426" y="1156"/>
                    </a:lnTo>
                    <a:lnTo>
                      <a:pt x="426" y="1160"/>
                    </a:lnTo>
                    <a:lnTo>
                      <a:pt x="426" y="1172"/>
                    </a:lnTo>
                    <a:lnTo>
                      <a:pt x="422" y="1185"/>
                    </a:lnTo>
                    <a:lnTo>
                      <a:pt x="422" y="1198"/>
                    </a:lnTo>
                    <a:lnTo>
                      <a:pt x="418" y="1211"/>
                    </a:lnTo>
                    <a:lnTo>
                      <a:pt x="414" y="1227"/>
                    </a:lnTo>
                    <a:lnTo>
                      <a:pt x="414" y="1239"/>
                    </a:lnTo>
                    <a:lnTo>
                      <a:pt x="409" y="1248"/>
                    </a:lnTo>
                    <a:lnTo>
                      <a:pt x="409" y="1256"/>
                    </a:lnTo>
                    <a:lnTo>
                      <a:pt x="409" y="1260"/>
                    </a:lnTo>
                    <a:lnTo>
                      <a:pt x="409" y="1248"/>
                    </a:lnTo>
                    <a:lnTo>
                      <a:pt x="414" y="1215"/>
                    </a:lnTo>
                    <a:lnTo>
                      <a:pt x="414" y="1168"/>
                    </a:lnTo>
                    <a:lnTo>
                      <a:pt x="414" y="1106"/>
                    </a:lnTo>
                    <a:lnTo>
                      <a:pt x="414" y="1031"/>
                    </a:lnTo>
                    <a:lnTo>
                      <a:pt x="401" y="951"/>
                    </a:lnTo>
                    <a:lnTo>
                      <a:pt x="385" y="868"/>
                    </a:lnTo>
                    <a:lnTo>
                      <a:pt x="360" y="785"/>
                    </a:lnTo>
                    <a:lnTo>
                      <a:pt x="317" y="701"/>
                    </a:lnTo>
                    <a:lnTo>
                      <a:pt x="268" y="627"/>
                    </a:lnTo>
                    <a:lnTo>
                      <a:pt x="213" y="564"/>
                    </a:lnTo>
                    <a:lnTo>
                      <a:pt x="162" y="518"/>
                    </a:lnTo>
                    <a:lnTo>
                      <a:pt x="125" y="484"/>
                    </a:lnTo>
                    <a:lnTo>
                      <a:pt x="92" y="455"/>
                    </a:lnTo>
                    <a:lnTo>
                      <a:pt x="62" y="434"/>
                    </a:lnTo>
                    <a:lnTo>
                      <a:pt x="42" y="414"/>
                    </a:lnTo>
                    <a:lnTo>
                      <a:pt x="25" y="393"/>
                    </a:lnTo>
                    <a:lnTo>
                      <a:pt x="17" y="371"/>
                    </a:lnTo>
                    <a:lnTo>
                      <a:pt x="4" y="338"/>
                    </a:lnTo>
                    <a:lnTo>
                      <a:pt x="0" y="297"/>
                    </a:lnTo>
                    <a:lnTo>
                      <a:pt x="0" y="267"/>
                    </a:lnTo>
                    <a:lnTo>
                      <a:pt x="4" y="230"/>
                    </a:lnTo>
                    <a:lnTo>
                      <a:pt x="8" y="193"/>
                    </a:lnTo>
                    <a:lnTo>
                      <a:pt x="17" y="154"/>
                    </a:lnTo>
                    <a:lnTo>
                      <a:pt x="29" y="113"/>
                    </a:lnTo>
                    <a:lnTo>
                      <a:pt x="37" y="80"/>
                    </a:lnTo>
                    <a:lnTo>
                      <a:pt x="50" y="51"/>
                    </a:lnTo>
                    <a:lnTo>
                      <a:pt x="54" y="25"/>
                    </a:lnTo>
                    <a:lnTo>
                      <a:pt x="62" y="9"/>
                    </a:lnTo>
                    <a:lnTo>
                      <a:pt x="62" y="0"/>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04" name="Freeform 132"/>
              <p:cNvSpPr>
                <a:spLocks/>
              </p:cNvSpPr>
              <p:nvPr/>
            </p:nvSpPr>
            <p:spPr bwMode="auto">
              <a:xfrm>
                <a:off x="1914" y="1876"/>
                <a:ext cx="14" cy="40"/>
              </a:xfrm>
              <a:custGeom>
                <a:avLst/>
                <a:gdLst>
                  <a:gd name="T0" fmla="*/ 62 w 442"/>
                  <a:gd name="T1" fmla="*/ 0 h 1260"/>
                  <a:gd name="T2" fmla="*/ 80 w 442"/>
                  <a:gd name="T3" fmla="*/ 34 h 1260"/>
                  <a:gd name="T4" fmla="*/ 88 w 442"/>
                  <a:gd name="T5" fmla="*/ 68 h 1260"/>
                  <a:gd name="T6" fmla="*/ 92 w 442"/>
                  <a:gd name="T7" fmla="*/ 105 h 1260"/>
                  <a:gd name="T8" fmla="*/ 92 w 442"/>
                  <a:gd name="T9" fmla="*/ 142 h 1260"/>
                  <a:gd name="T10" fmla="*/ 92 w 442"/>
                  <a:gd name="T11" fmla="*/ 180 h 1260"/>
                  <a:gd name="T12" fmla="*/ 88 w 442"/>
                  <a:gd name="T13" fmla="*/ 217 h 1260"/>
                  <a:gd name="T14" fmla="*/ 88 w 442"/>
                  <a:gd name="T15" fmla="*/ 251 h 1260"/>
                  <a:gd name="T16" fmla="*/ 92 w 442"/>
                  <a:gd name="T17" fmla="*/ 285 h 1260"/>
                  <a:gd name="T18" fmla="*/ 100 w 442"/>
                  <a:gd name="T19" fmla="*/ 305 h 1260"/>
                  <a:gd name="T20" fmla="*/ 113 w 442"/>
                  <a:gd name="T21" fmla="*/ 326 h 1260"/>
                  <a:gd name="T22" fmla="*/ 167 w 442"/>
                  <a:gd name="T23" fmla="*/ 367 h 1260"/>
                  <a:gd name="T24" fmla="*/ 221 w 442"/>
                  <a:gd name="T25" fmla="*/ 422 h 1260"/>
                  <a:gd name="T26" fmla="*/ 276 w 442"/>
                  <a:gd name="T27" fmla="*/ 480 h 1260"/>
                  <a:gd name="T28" fmla="*/ 322 w 442"/>
                  <a:gd name="T29" fmla="*/ 547 h 1260"/>
                  <a:gd name="T30" fmla="*/ 368 w 442"/>
                  <a:gd name="T31" fmla="*/ 623 h 1260"/>
                  <a:gd name="T32" fmla="*/ 401 w 442"/>
                  <a:gd name="T33" fmla="*/ 709 h 1260"/>
                  <a:gd name="T34" fmla="*/ 426 w 442"/>
                  <a:gd name="T35" fmla="*/ 805 h 1260"/>
                  <a:gd name="T36" fmla="*/ 438 w 442"/>
                  <a:gd name="T37" fmla="*/ 910 h 1260"/>
                  <a:gd name="T38" fmla="*/ 442 w 442"/>
                  <a:gd name="T39" fmla="*/ 1027 h 1260"/>
                  <a:gd name="T40" fmla="*/ 426 w 442"/>
                  <a:gd name="T41" fmla="*/ 1156 h 1260"/>
                  <a:gd name="T42" fmla="*/ 426 w 442"/>
                  <a:gd name="T43" fmla="*/ 1160 h 1260"/>
                  <a:gd name="T44" fmla="*/ 426 w 442"/>
                  <a:gd name="T45" fmla="*/ 1172 h 1260"/>
                  <a:gd name="T46" fmla="*/ 422 w 442"/>
                  <a:gd name="T47" fmla="*/ 1185 h 1260"/>
                  <a:gd name="T48" fmla="*/ 422 w 442"/>
                  <a:gd name="T49" fmla="*/ 1198 h 1260"/>
                  <a:gd name="T50" fmla="*/ 418 w 442"/>
                  <a:gd name="T51" fmla="*/ 1211 h 1260"/>
                  <a:gd name="T52" fmla="*/ 414 w 442"/>
                  <a:gd name="T53" fmla="*/ 1227 h 1260"/>
                  <a:gd name="T54" fmla="*/ 414 w 442"/>
                  <a:gd name="T55" fmla="*/ 1239 h 1260"/>
                  <a:gd name="T56" fmla="*/ 409 w 442"/>
                  <a:gd name="T57" fmla="*/ 1248 h 1260"/>
                  <a:gd name="T58" fmla="*/ 409 w 442"/>
                  <a:gd name="T59" fmla="*/ 1256 h 1260"/>
                  <a:gd name="T60" fmla="*/ 409 w 442"/>
                  <a:gd name="T61" fmla="*/ 1260 h 1260"/>
                  <a:gd name="T62" fmla="*/ 409 w 442"/>
                  <a:gd name="T63" fmla="*/ 1248 h 1260"/>
                  <a:gd name="T64" fmla="*/ 414 w 442"/>
                  <a:gd name="T65" fmla="*/ 1215 h 1260"/>
                  <a:gd name="T66" fmla="*/ 414 w 442"/>
                  <a:gd name="T67" fmla="*/ 1168 h 1260"/>
                  <a:gd name="T68" fmla="*/ 414 w 442"/>
                  <a:gd name="T69" fmla="*/ 1106 h 1260"/>
                  <a:gd name="T70" fmla="*/ 414 w 442"/>
                  <a:gd name="T71" fmla="*/ 1031 h 1260"/>
                  <a:gd name="T72" fmla="*/ 401 w 442"/>
                  <a:gd name="T73" fmla="*/ 951 h 1260"/>
                  <a:gd name="T74" fmla="*/ 385 w 442"/>
                  <a:gd name="T75" fmla="*/ 868 h 1260"/>
                  <a:gd name="T76" fmla="*/ 360 w 442"/>
                  <a:gd name="T77" fmla="*/ 785 h 1260"/>
                  <a:gd name="T78" fmla="*/ 317 w 442"/>
                  <a:gd name="T79" fmla="*/ 701 h 1260"/>
                  <a:gd name="T80" fmla="*/ 268 w 442"/>
                  <a:gd name="T81" fmla="*/ 627 h 1260"/>
                  <a:gd name="T82" fmla="*/ 213 w 442"/>
                  <a:gd name="T83" fmla="*/ 564 h 1260"/>
                  <a:gd name="T84" fmla="*/ 162 w 442"/>
                  <a:gd name="T85" fmla="*/ 518 h 1260"/>
                  <a:gd name="T86" fmla="*/ 125 w 442"/>
                  <a:gd name="T87" fmla="*/ 484 h 1260"/>
                  <a:gd name="T88" fmla="*/ 92 w 442"/>
                  <a:gd name="T89" fmla="*/ 455 h 1260"/>
                  <a:gd name="T90" fmla="*/ 62 w 442"/>
                  <a:gd name="T91" fmla="*/ 434 h 1260"/>
                  <a:gd name="T92" fmla="*/ 42 w 442"/>
                  <a:gd name="T93" fmla="*/ 414 h 1260"/>
                  <a:gd name="T94" fmla="*/ 25 w 442"/>
                  <a:gd name="T95" fmla="*/ 393 h 1260"/>
                  <a:gd name="T96" fmla="*/ 17 w 442"/>
                  <a:gd name="T97" fmla="*/ 371 h 1260"/>
                  <a:gd name="T98" fmla="*/ 4 w 442"/>
                  <a:gd name="T99" fmla="*/ 338 h 1260"/>
                  <a:gd name="T100" fmla="*/ 0 w 442"/>
                  <a:gd name="T101" fmla="*/ 297 h 1260"/>
                  <a:gd name="T102" fmla="*/ 0 w 442"/>
                  <a:gd name="T103" fmla="*/ 267 h 1260"/>
                  <a:gd name="T104" fmla="*/ 4 w 442"/>
                  <a:gd name="T105" fmla="*/ 230 h 1260"/>
                  <a:gd name="T106" fmla="*/ 8 w 442"/>
                  <a:gd name="T107" fmla="*/ 193 h 1260"/>
                  <a:gd name="T108" fmla="*/ 17 w 442"/>
                  <a:gd name="T109" fmla="*/ 154 h 1260"/>
                  <a:gd name="T110" fmla="*/ 29 w 442"/>
                  <a:gd name="T111" fmla="*/ 113 h 1260"/>
                  <a:gd name="T112" fmla="*/ 37 w 442"/>
                  <a:gd name="T113" fmla="*/ 80 h 1260"/>
                  <a:gd name="T114" fmla="*/ 50 w 442"/>
                  <a:gd name="T115" fmla="*/ 51 h 1260"/>
                  <a:gd name="T116" fmla="*/ 54 w 442"/>
                  <a:gd name="T117" fmla="*/ 25 h 1260"/>
                  <a:gd name="T118" fmla="*/ 62 w 442"/>
                  <a:gd name="T119" fmla="*/ 9 h 1260"/>
                  <a:gd name="T120" fmla="*/ 62 w 442"/>
                  <a:gd name="T121" fmla="*/ 0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2" h="1260">
                    <a:moveTo>
                      <a:pt x="62" y="0"/>
                    </a:moveTo>
                    <a:lnTo>
                      <a:pt x="80" y="34"/>
                    </a:lnTo>
                    <a:lnTo>
                      <a:pt x="88" y="68"/>
                    </a:lnTo>
                    <a:lnTo>
                      <a:pt x="92" y="105"/>
                    </a:lnTo>
                    <a:lnTo>
                      <a:pt x="92" y="142"/>
                    </a:lnTo>
                    <a:lnTo>
                      <a:pt x="92" y="180"/>
                    </a:lnTo>
                    <a:lnTo>
                      <a:pt x="88" y="217"/>
                    </a:lnTo>
                    <a:lnTo>
                      <a:pt x="88" y="251"/>
                    </a:lnTo>
                    <a:lnTo>
                      <a:pt x="92" y="285"/>
                    </a:lnTo>
                    <a:lnTo>
                      <a:pt x="100" y="305"/>
                    </a:lnTo>
                    <a:lnTo>
                      <a:pt x="113" y="326"/>
                    </a:lnTo>
                    <a:lnTo>
                      <a:pt x="167" y="367"/>
                    </a:lnTo>
                    <a:lnTo>
                      <a:pt x="221" y="422"/>
                    </a:lnTo>
                    <a:lnTo>
                      <a:pt x="276" y="480"/>
                    </a:lnTo>
                    <a:lnTo>
                      <a:pt x="322" y="547"/>
                    </a:lnTo>
                    <a:lnTo>
                      <a:pt x="368" y="623"/>
                    </a:lnTo>
                    <a:lnTo>
                      <a:pt x="401" y="709"/>
                    </a:lnTo>
                    <a:lnTo>
                      <a:pt x="426" y="805"/>
                    </a:lnTo>
                    <a:lnTo>
                      <a:pt x="438" y="910"/>
                    </a:lnTo>
                    <a:lnTo>
                      <a:pt x="442" y="1027"/>
                    </a:lnTo>
                    <a:lnTo>
                      <a:pt x="426" y="1156"/>
                    </a:lnTo>
                    <a:lnTo>
                      <a:pt x="426" y="1160"/>
                    </a:lnTo>
                    <a:lnTo>
                      <a:pt x="426" y="1172"/>
                    </a:lnTo>
                    <a:lnTo>
                      <a:pt x="422" y="1185"/>
                    </a:lnTo>
                    <a:lnTo>
                      <a:pt x="422" y="1198"/>
                    </a:lnTo>
                    <a:lnTo>
                      <a:pt x="418" y="1211"/>
                    </a:lnTo>
                    <a:lnTo>
                      <a:pt x="414" y="1227"/>
                    </a:lnTo>
                    <a:lnTo>
                      <a:pt x="414" y="1239"/>
                    </a:lnTo>
                    <a:lnTo>
                      <a:pt x="409" y="1248"/>
                    </a:lnTo>
                    <a:lnTo>
                      <a:pt x="409" y="1256"/>
                    </a:lnTo>
                    <a:lnTo>
                      <a:pt x="409" y="1260"/>
                    </a:lnTo>
                    <a:lnTo>
                      <a:pt x="409" y="1248"/>
                    </a:lnTo>
                    <a:lnTo>
                      <a:pt x="414" y="1215"/>
                    </a:lnTo>
                    <a:lnTo>
                      <a:pt x="414" y="1168"/>
                    </a:lnTo>
                    <a:lnTo>
                      <a:pt x="414" y="1106"/>
                    </a:lnTo>
                    <a:lnTo>
                      <a:pt x="414" y="1031"/>
                    </a:lnTo>
                    <a:lnTo>
                      <a:pt x="401" y="951"/>
                    </a:lnTo>
                    <a:lnTo>
                      <a:pt x="385" y="868"/>
                    </a:lnTo>
                    <a:lnTo>
                      <a:pt x="360" y="785"/>
                    </a:lnTo>
                    <a:lnTo>
                      <a:pt x="317" y="701"/>
                    </a:lnTo>
                    <a:lnTo>
                      <a:pt x="268" y="627"/>
                    </a:lnTo>
                    <a:lnTo>
                      <a:pt x="213" y="564"/>
                    </a:lnTo>
                    <a:lnTo>
                      <a:pt x="162" y="518"/>
                    </a:lnTo>
                    <a:lnTo>
                      <a:pt x="125" y="484"/>
                    </a:lnTo>
                    <a:lnTo>
                      <a:pt x="92" y="455"/>
                    </a:lnTo>
                    <a:lnTo>
                      <a:pt x="62" y="434"/>
                    </a:lnTo>
                    <a:lnTo>
                      <a:pt x="42" y="414"/>
                    </a:lnTo>
                    <a:lnTo>
                      <a:pt x="25" y="393"/>
                    </a:lnTo>
                    <a:lnTo>
                      <a:pt x="17" y="371"/>
                    </a:lnTo>
                    <a:lnTo>
                      <a:pt x="4" y="338"/>
                    </a:lnTo>
                    <a:lnTo>
                      <a:pt x="0" y="297"/>
                    </a:lnTo>
                    <a:lnTo>
                      <a:pt x="0" y="267"/>
                    </a:lnTo>
                    <a:lnTo>
                      <a:pt x="4" y="230"/>
                    </a:lnTo>
                    <a:lnTo>
                      <a:pt x="8" y="193"/>
                    </a:lnTo>
                    <a:lnTo>
                      <a:pt x="17" y="154"/>
                    </a:lnTo>
                    <a:lnTo>
                      <a:pt x="29" y="113"/>
                    </a:lnTo>
                    <a:lnTo>
                      <a:pt x="37" y="80"/>
                    </a:lnTo>
                    <a:lnTo>
                      <a:pt x="50" y="51"/>
                    </a:lnTo>
                    <a:lnTo>
                      <a:pt x="54" y="25"/>
                    </a:lnTo>
                    <a:lnTo>
                      <a:pt x="62" y="9"/>
                    </a:lnTo>
                    <a:lnTo>
                      <a:pt x="62" y="0"/>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05" name="Freeform 133"/>
              <p:cNvSpPr>
                <a:spLocks/>
              </p:cNvSpPr>
              <p:nvPr/>
            </p:nvSpPr>
            <p:spPr bwMode="auto">
              <a:xfrm>
                <a:off x="1932" y="1921"/>
                <a:ext cx="10" cy="42"/>
              </a:xfrm>
              <a:custGeom>
                <a:avLst/>
                <a:gdLst>
                  <a:gd name="T0" fmla="*/ 184 w 313"/>
                  <a:gd name="T1" fmla="*/ 1288 h 1354"/>
                  <a:gd name="T2" fmla="*/ 154 w 313"/>
                  <a:gd name="T3" fmla="*/ 1159 h 1354"/>
                  <a:gd name="T4" fmla="*/ 121 w 313"/>
                  <a:gd name="T5" fmla="*/ 1034 h 1354"/>
                  <a:gd name="T6" fmla="*/ 83 w 313"/>
                  <a:gd name="T7" fmla="*/ 905 h 1354"/>
                  <a:gd name="T8" fmla="*/ 45 w 313"/>
                  <a:gd name="T9" fmla="*/ 779 h 1354"/>
                  <a:gd name="T10" fmla="*/ 20 w 313"/>
                  <a:gd name="T11" fmla="*/ 654 h 1354"/>
                  <a:gd name="T12" fmla="*/ 29 w 313"/>
                  <a:gd name="T13" fmla="*/ 508 h 1354"/>
                  <a:gd name="T14" fmla="*/ 54 w 313"/>
                  <a:gd name="T15" fmla="*/ 354 h 1354"/>
                  <a:gd name="T16" fmla="*/ 67 w 313"/>
                  <a:gd name="T17" fmla="*/ 199 h 1354"/>
                  <a:gd name="T18" fmla="*/ 37 w 313"/>
                  <a:gd name="T19" fmla="*/ 62 h 1354"/>
                  <a:gd name="T20" fmla="*/ 4 w 313"/>
                  <a:gd name="T21" fmla="*/ 4 h 1354"/>
                  <a:gd name="T22" fmla="*/ 29 w 313"/>
                  <a:gd name="T23" fmla="*/ 33 h 1354"/>
                  <a:gd name="T24" fmla="*/ 71 w 313"/>
                  <a:gd name="T25" fmla="*/ 86 h 1354"/>
                  <a:gd name="T26" fmla="*/ 108 w 313"/>
                  <a:gd name="T27" fmla="*/ 174 h 1354"/>
                  <a:gd name="T28" fmla="*/ 133 w 313"/>
                  <a:gd name="T29" fmla="*/ 283 h 1354"/>
                  <a:gd name="T30" fmla="*/ 129 w 313"/>
                  <a:gd name="T31" fmla="*/ 371 h 1354"/>
                  <a:gd name="T32" fmla="*/ 121 w 313"/>
                  <a:gd name="T33" fmla="*/ 408 h 1354"/>
                  <a:gd name="T34" fmla="*/ 112 w 313"/>
                  <a:gd name="T35" fmla="*/ 441 h 1354"/>
                  <a:gd name="T36" fmla="*/ 108 w 313"/>
                  <a:gd name="T37" fmla="*/ 471 h 1354"/>
                  <a:gd name="T38" fmla="*/ 117 w 313"/>
                  <a:gd name="T39" fmla="*/ 504 h 1354"/>
                  <a:gd name="T40" fmla="*/ 133 w 313"/>
                  <a:gd name="T41" fmla="*/ 537 h 1354"/>
                  <a:gd name="T42" fmla="*/ 163 w 313"/>
                  <a:gd name="T43" fmla="*/ 563 h 1354"/>
                  <a:gd name="T44" fmla="*/ 200 w 313"/>
                  <a:gd name="T45" fmla="*/ 592 h 1354"/>
                  <a:gd name="T46" fmla="*/ 242 w 313"/>
                  <a:gd name="T47" fmla="*/ 625 h 1354"/>
                  <a:gd name="T48" fmla="*/ 288 w 313"/>
                  <a:gd name="T49" fmla="*/ 679 h 1354"/>
                  <a:gd name="T50" fmla="*/ 309 w 313"/>
                  <a:gd name="T51" fmla="*/ 708 h 1354"/>
                  <a:gd name="T52" fmla="*/ 280 w 313"/>
                  <a:gd name="T53" fmla="*/ 692 h 1354"/>
                  <a:gd name="T54" fmla="*/ 233 w 313"/>
                  <a:gd name="T55" fmla="*/ 670 h 1354"/>
                  <a:gd name="T56" fmla="*/ 184 w 313"/>
                  <a:gd name="T57" fmla="*/ 650 h 1354"/>
                  <a:gd name="T58" fmla="*/ 141 w 313"/>
                  <a:gd name="T59" fmla="*/ 641 h 1354"/>
                  <a:gd name="T60" fmla="*/ 121 w 313"/>
                  <a:gd name="T61" fmla="*/ 662 h 1354"/>
                  <a:gd name="T62" fmla="*/ 112 w 313"/>
                  <a:gd name="T63" fmla="*/ 700 h 1354"/>
                  <a:gd name="T64" fmla="*/ 125 w 313"/>
                  <a:gd name="T65" fmla="*/ 750 h 1354"/>
                  <a:gd name="T66" fmla="*/ 141 w 313"/>
                  <a:gd name="T67" fmla="*/ 805 h 1354"/>
                  <a:gd name="T68" fmla="*/ 163 w 313"/>
                  <a:gd name="T69" fmla="*/ 867 h 1354"/>
                  <a:gd name="T70" fmla="*/ 188 w 313"/>
                  <a:gd name="T71" fmla="*/ 942 h 1354"/>
                  <a:gd name="T72" fmla="*/ 204 w 313"/>
                  <a:gd name="T73" fmla="*/ 1055 h 1354"/>
                  <a:gd name="T74" fmla="*/ 204 w 313"/>
                  <a:gd name="T75" fmla="*/ 1176 h 1354"/>
                  <a:gd name="T76" fmla="*/ 204 w 313"/>
                  <a:gd name="T77" fmla="*/ 1280 h 1354"/>
                  <a:gd name="T78" fmla="*/ 196 w 313"/>
                  <a:gd name="T79" fmla="*/ 1346 h 1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3" h="1354">
                    <a:moveTo>
                      <a:pt x="196" y="1354"/>
                    </a:moveTo>
                    <a:lnTo>
                      <a:pt x="184" y="1288"/>
                    </a:lnTo>
                    <a:lnTo>
                      <a:pt x="171" y="1225"/>
                    </a:lnTo>
                    <a:lnTo>
                      <a:pt x="154" y="1159"/>
                    </a:lnTo>
                    <a:lnTo>
                      <a:pt x="137" y="1096"/>
                    </a:lnTo>
                    <a:lnTo>
                      <a:pt x="121" y="1034"/>
                    </a:lnTo>
                    <a:lnTo>
                      <a:pt x="104" y="967"/>
                    </a:lnTo>
                    <a:lnTo>
                      <a:pt x="83" y="905"/>
                    </a:lnTo>
                    <a:lnTo>
                      <a:pt x="67" y="842"/>
                    </a:lnTo>
                    <a:lnTo>
                      <a:pt x="45" y="779"/>
                    </a:lnTo>
                    <a:lnTo>
                      <a:pt x="29" y="721"/>
                    </a:lnTo>
                    <a:lnTo>
                      <a:pt x="20" y="654"/>
                    </a:lnTo>
                    <a:lnTo>
                      <a:pt x="20" y="583"/>
                    </a:lnTo>
                    <a:lnTo>
                      <a:pt x="29" y="508"/>
                    </a:lnTo>
                    <a:lnTo>
                      <a:pt x="41" y="428"/>
                    </a:lnTo>
                    <a:lnTo>
                      <a:pt x="54" y="354"/>
                    </a:lnTo>
                    <a:lnTo>
                      <a:pt x="62" y="274"/>
                    </a:lnTo>
                    <a:lnTo>
                      <a:pt x="67" y="199"/>
                    </a:lnTo>
                    <a:lnTo>
                      <a:pt x="58" y="129"/>
                    </a:lnTo>
                    <a:lnTo>
                      <a:pt x="37" y="62"/>
                    </a:lnTo>
                    <a:lnTo>
                      <a:pt x="0" y="0"/>
                    </a:lnTo>
                    <a:lnTo>
                      <a:pt x="4" y="4"/>
                    </a:lnTo>
                    <a:lnTo>
                      <a:pt x="12" y="12"/>
                    </a:lnTo>
                    <a:lnTo>
                      <a:pt x="29" y="33"/>
                    </a:lnTo>
                    <a:lnTo>
                      <a:pt x="49" y="57"/>
                    </a:lnTo>
                    <a:lnTo>
                      <a:pt x="71" y="86"/>
                    </a:lnTo>
                    <a:lnTo>
                      <a:pt x="92" y="129"/>
                    </a:lnTo>
                    <a:lnTo>
                      <a:pt x="108" y="174"/>
                    </a:lnTo>
                    <a:lnTo>
                      <a:pt x="125" y="225"/>
                    </a:lnTo>
                    <a:lnTo>
                      <a:pt x="133" y="283"/>
                    </a:lnTo>
                    <a:lnTo>
                      <a:pt x="133" y="346"/>
                    </a:lnTo>
                    <a:lnTo>
                      <a:pt x="129" y="371"/>
                    </a:lnTo>
                    <a:lnTo>
                      <a:pt x="129" y="387"/>
                    </a:lnTo>
                    <a:lnTo>
                      <a:pt x="121" y="408"/>
                    </a:lnTo>
                    <a:lnTo>
                      <a:pt x="117" y="424"/>
                    </a:lnTo>
                    <a:lnTo>
                      <a:pt x="112" y="441"/>
                    </a:lnTo>
                    <a:lnTo>
                      <a:pt x="108" y="458"/>
                    </a:lnTo>
                    <a:lnTo>
                      <a:pt x="108" y="471"/>
                    </a:lnTo>
                    <a:lnTo>
                      <a:pt x="108" y="487"/>
                    </a:lnTo>
                    <a:lnTo>
                      <a:pt x="117" y="504"/>
                    </a:lnTo>
                    <a:lnTo>
                      <a:pt x="125" y="524"/>
                    </a:lnTo>
                    <a:lnTo>
                      <a:pt x="133" y="537"/>
                    </a:lnTo>
                    <a:lnTo>
                      <a:pt x="145" y="549"/>
                    </a:lnTo>
                    <a:lnTo>
                      <a:pt x="163" y="563"/>
                    </a:lnTo>
                    <a:lnTo>
                      <a:pt x="180" y="575"/>
                    </a:lnTo>
                    <a:lnTo>
                      <a:pt x="200" y="592"/>
                    </a:lnTo>
                    <a:lnTo>
                      <a:pt x="221" y="608"/>
                    </a:lnTo>
                    <a:lnTo>
                      <a:pt x="242" y="625"/>
                    </a:lnTo>
                    <a:lnTo>
                      <a:pt x="263" y="650"/>
                    </a:lnTo>
                    <a:lnTo>
                      <a:pt x="288" y="679"/>
                    </a:lnTo>
                    <a:lnTo>
                      <a:pt x="313" y="713"/>
                    </a:lnTo>
                    <a:lnTo>
                      <a:pt x="309" y="708"/>
                    </a:lnTo>
                    <a:lnTo>
                      <a:pt x="296" y="704"/>
                    </a:lnTo>
                    <a:lnTo>
                      <a:pt x="280" y="692"/>
                    </a:lnTo>
                    <a:lnTo>
                      <a:pt x="255" y="679"/>
                    </a:lnTo>
                    <a:lnTo>
                      <a:pt x="233" y="670"/>
                    </a:lnTo>
                    <a:lnTo>
                      <a:pt x="204" y="658"/>
                    </a:lnTo>
                    <a:lnTo>
                      <a:pt x="184" y="650"/>
                    </a:lnTo>
                    <a:lnTo>
                      <a:pt x="159" y="641"/>
                    </a:lnTo>
                    <a:lnTo>
                      <a:pt x="141" y="641"/>
                    </a:lnTo>
                    <a:lnTo>
                      <a:pt x="129" y="650"/>
                    </a:lnTo>
                    <a:lnTo>
                      <a:pt x="121" y="662"/>
                    </a:lnTo>
                    <a:lnTo>
                      <a:pt x="117" y="679"/>
                    </a:lnTo>
                    <a:lnTo>
                      <a:pt x="112" y="700"/>
                    </a:lnTo>
                    <a:lnTo>
                      <a:pt x="117" y="725"/>
                    </a:lnTo>
                    <a:lnTo>
                      <a:pt x="125" y="750"/>
                    </a:lnTo>
                    <a:lnTo>
                      <a:pt x="133" y="779"/>
                    </a:lnTo>
                    <a:lnTo>
                      <a:pt x="141" y="805"/>
                    </a:lnTo>
                    <a:lnTo>
                      <a:pt x="154" y="833"/>
                    </a:lnTo>
                    <a:lnTo>
                      <a:pt x="163" y="867"/>
                    </a:lnTo>
                    <a:lnTo>
                      <a:pt x="175" y="891"/>
                    </a:lnTo>
                    <a:lnTo>
                      <a:pt x="188" y="942"/>
                    </a:lnTo>
                    <a:lnTo>
                      <a:pt x="196" y="996"/>
                    </a:lnTo>
                    <a:lnTo>
                      <a:pt x="204" y="1055"/>
                    </a:lnTo>
                    <a:lnTo>
                      <a:pt x="204" y="1117"/>
                    </a:lnTo>
                    <a:lnTo>
                      <a:pt x="204" y="1176"/>
                    </a:lnTo>
                    <a:lnTo>
                      <a:pt x="204" y="1233"/>
                    </a:lnTo>
                    <a:lnTo>
                      <a:pt x="204" y="1280"/>
                    </a:lnTo>
                    <a:lnTo>
                      <a:pt x="200" y="1321"/>
                    </a:lnTo>
                    <a:lnTo>
                      <a:pt x="196" y="1346"/>
                    </a:lnTo>
                    <a:lnTo>
                      <a:pt x="196" y="1354"/>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06" name="Freeform 134"/>
              <p:cNvSpPr>
                <a:spLocks/>
              </p:cNvSpPr>
              <p:nvPr/>
            </p:nvSpPr>
            <p:spPr bwMode="auto">
              <a:xfrm>
                <a:off x="1932" y="1921"/>
                <a:ext cx="10" cy="42"/>
              </a:xfrm>
              <a:custGeom>
                <a:avLst/>
                <a:gdLst>
                  <a:gd name="T0" fmla="*/ 184 w 313"/>
                  <a:gd name="T1" fmla="*/ 1288 h 1354"/>
                  <a:gd name="T2" fmla="*/ 154 w 313"/>
                  <a:gd name="T3" fmla="*/ 1159 h 1354"/>
                  <a:gd name="T4" fmla="*/ 121 w 313"/>
                  <a:gd name="T5" fmla="*/ 1034 h 1354"/>
                  <a:gd name="T6" fmla="*/ 83 w 313"/>
                  <a:gd name="T7" fmla="*/ 905 h 1354"/>
                  <a:gd name="T8" fmla="*/ 45 w 313"/>
                  <a:gd name="T9" fmla="*/ 779 h 1354"/>
                  <a:gd name="T10" fmla="*/ 20 w 313"/>
                  <a:gd name="T11" fmla="*/ 654 h 1354"/>
                  <a:gd name="T12" fmla="*/ 29 w 313"/>
                  <a:gd name="T13" fmla="*/ 508 h 1354"/>
                  <a:gd name="T14" fmla="*/ 54 w 313"/>
                  <a:gd name="T15" fmla="*/ 354 h 1354"/>
                  <a:gd name="T16" fmla="*/ 67 w 313"/>
                  <a:gd name="T17" fmla="*/ 199 h 1354"/>
                  <a:gd name="T18" fmla="*/ 37 w 313"/>
                  <a:gd name="T19" fmla="*/ 62 h 1354"/>
                  <a:gd name="T20" fmla="*/ 4 w 313"/>
                  <a:gd name="T21" fmla="*/ 4 h 1354"/>
                  <a:gd name="T22" fmla="*/ 29 w 313"/>
                  <a:gd name="T23" fmla="*/ 33 h 1354"/>
                  <a:gd name="T24" fmla="*/ 71 w 313"/>
                  <a:gd name="T25" fmla="*/ 86 h 1354"/>
                  <a:gd name="T26" fmla="*/ 108 w 313"/>
                  <a:gd name="T27" fmla="*/ 174 h 1354"/>
                  <a:gd name="T28" fmla="*/ 133 w 313"/>
                  <a:gd name="T29" fmla="*/ 283 h 1354"/>
                  <a:gd name="T30" fmla="*/ 129 w 313"/>
                  <a:gd name="T31" fmla="*/ 371 h 1354"/>
                  <a:gd name="T32" fmla="*/ 121 w 313"/>
                  <a:gd name="T33" fmla="*/ 408 h 1354"/>
                  <a:gd name="T34" fmla="*/ 112 w 313"/>
                  <a:gd name="T35" fmla="*/ 441 h 1354"/>
                  <a:gd name="T36" fmla="*/ 108 w 313"/>
                  <a:gd name="T37" fmla="*/ 471 h 1354"/>
                  <a:gd name="T38" fmla="*/ 117 w 313"/>
                  <a:gd name="T39" fmla="*/ 504 h 1354"/>
                  <a:gd name="T40" fmla="*/ 133 w 313"/>
                  <a:gd name="T41" fmla="*/ 537 h 1354"/>
                  <a:gd name="T42" fmla="*/ 163 w 313"/>
                  <a:gd name="T43" fmla="*/ 563 h 1354"/>
                  <a:gd name="T44" fmla="*/ 200 w 313"/>
                  <a:gd name="T45" fmla="*/ 592 h 1354"/>
                  <a:gd name="T46" fmla="*/ 242 w 313"/>
                  <a:gd name="T47" fmla="*/ 625 h 1354"/>
                  <a:gd name="T48" fmla="*/ 288 w 313"/>
                  <a:gd name="T49" fmla="*/ 679 h 1354"/>
                  <a:gd name="T50" fmla="*/ 309 w 313"/>
                  <a:gd name="T51" fmla="*/ 708 h 1354"/>
                  <a:gd name="T52" fmla="*/ 280 w 313"/>
                  <a:gd name="T53" fmla="*/ 692 h 1354"/>
                  <a:gd name="T54" fmla="*/ 233 w 313"/>
                  <a:gd name="T55" fmla="*/ 670 h 1354"/>
                  <a:gd name="T56" fmla="*/ 184 w 313"/>
                  <a:gd name="T57" fmla="*/ 650 h 1354"/>
                  <a:gd name="T58" fmla="*/ 141 w 313"/>
                  <a:gd name="T59" fmla="*/ 641 h 1354"/>
                  <a:gd name="T60" fmla="*/ 121 w 313"/>
                  <a:gd name="T61" fmla="*/ 662 h 1354"/>
                  <a:gd name="T62" fmla="*/ 112 w 313"/>
                  <a:gd name="T63" fmla="*/ 700 h 1354"/>
                  <a:gd name="T64" fmla="*/ 125 w 313"/>
                  <a:gd name="T65" fmla="*/ 750 h 1354"/>
                  <a:gd name="T66" fmla="*/ 141 w 313"/>
                  <a:gd name="T67" fmla="*/ 805 h 1354"/>
                  <a:gd name="T68" fmla="*/ 163 w 313"/>
                  <a:gd name="T69" fmla="*/ 867 h 1354"/>
                  <a:gd name="T70" fmla="*/ 188 w 313"/>
                  <a:gd name="T71" fmla="*/ 942 h 1354"/>
                  <a:gd name="T72" fmla="*/ 204 w 313"/>
                  <a:gd name="T73" fmla="*/ 1055 h 1354"/>
                  <a:gd name="T74" fmla="*/ 204 w 313"/>
                  <a:gd name="T75" fmla="*/ 1176 h 1354"/>
                  <a:gd name="T76" fmla="*/ 204 w 313"/>
                  <a:gd name="T77" fmla="*/ 1280 h 1354"/>
                  <a:gd name="T78" fmla="*/ 196 w 313"/>
                  <a:gd name="T79" fmla="*/ 1346 h 1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3" h="1354">
                    <a:moveTo>
                      <a:pt x="196" y="1354"/>
                    </a:moveTo>
                    <a:lnTo>
                      <a:pt x="184" y="1288"/>
                    </a:lnTo>
                    <a:lnTo>
                      <a:pt x="171" y="1225"/>
                    </a:lnTo>
                    <a:lnTo>
                      <a:pt x="154" y="1159"/>
                    </a:lnTo>
                    <a:lnTo>
                      <a:pt x="137" y="1096"/>
                    </a:lnTo>
                    <a:lnTo>
                      <a:pt x="121" y="1034"/>
                    </a:lnTo>
                    <a:lnTo>
                      <a:pt x="104" y="967"/>
                    </a:lnTo>
                    <a:lnTo>
                      <a:pt x="83" y="905"/>
                    </a:lnTo>
                    <a:lnTo>
                      <a:pt x="67" y="842"/>
                    </a:lnTo>
                    <a:lnTo>
                      <a:pt x="45" y="779"/>
                    </a:lnTo>
                    <a:lnTo>
                      <a:pt x="29" y="721"/>
                    </a:lnTo>
                    <a:lnTo>
                      <a:pt x="20" y="654"/>
                    </a:lnTo>
                    <a:lnTo>
                      <a:pt x="20" y="583"/>
                    </a:lnTo>
                    <a:lnTo>
                      <a:pt x="29" y="508"/>
                    </a:lnTo>
                    <a:lnTo>
                      <a:pt x="41" y="428"/>
                    </a:lnTo>
                    <a:lnTo>
                      <a:pt x="54" y="354"/>
                    </a:lnTo>
                    <a:lnTo>
                      <a:pt x="62" y="274"/>
                    </a:lnTo>
                    <a:lnTo>
                      <a:pt x="67" y="199"/>
                    </a:lnTo>
                    <a:lnTo>
                      <a:pt x="58" y="129"/>
                    </a:lnTo>
                    <a:lnTo>
                      <a:pt x="37" y="62"/>
                    </a:lnTo>
                    <a:lnTo>
                      <a:pt x="0" y="0"/>
                    </a:lnTo>
                    <a:lnTo>
                      <a:pt x="4" y="4"/>
                    </a:lnTo>
                    <a:lnTo>
                      <a:pt x="12" y="12"/>
                    </a:lnTo>
                    <a:lnTo>
                      <a:pt x="29" y="33"/>
                    </a:lnTo>
                    <a:lnTo>
                      <a:pt x="49" y="57"/>
                    </a:lnTo>
                    <a:lnTo>
                      <a:pt x="71" y="86"/>
                    </a:lnTo>
                    <a:lnTo>
                      <a:pt x="92" y="129"/>
                    </a:lnTo>
                    <a:lnTo>
                      <a:pt x="108" y="174"/>
                    </a:lnTo>
                    <a:lnTo>
                      <a:pt x="125" y="225"/>
                    </a:lnTo>
                    <a:lnTo>
                      <a:pt x="133" y="283"/>
                    </a:lnTo>
                    <a:lnTo>
                      <a:pt x="133" y="346"/>
                    </a:lnTo>
                    <a:lnTo>
                      <a:pt x="129" y="371"/>
                    </a:lnTo>
                    <a:lnTo>
                      <a:pt x="129" y="387"/>
                    </a:lnTo>
                    <a:lnTo>
                      <a:pt x="121" y="408"/>
                    </a:lnTo>
                    <a:lnTo>
                      <a:pt x="117" y="424"/>
                    </a:lnTo>
                    <a:lnTo>
                      <a:pt x="112" y="441"/>
                    </a:lnTo>
                    <a:lnTo>
                      <a:pt x="108" y="458"/>
                    </a:lnTo>
                    <a:lnTo>
                      <a:pt x="108" y="471"/>
                    </a:lnTo>
                    <a:lnTo>
                      <a:pt x="108" y="487"/>
                    </a:lnTo>
                    <a:lnTo>
                      <a:pt x="117" y="504"/>
                    </a:lnTo>
                    <a:lnTo>
                      <a:pt x="125" y="524"/>
                    </a:lnTo>
                    <a:lnTo>
                      <a:pt x="133" y="537"/>
                    </a:lnTo>
                    <a:lnTo>
                      <a:pt x="145" y="549"/>
                    </a:lnTo>
                    <a:lnTo>
                      <a:pt x="163" y="563"/>
                    </a:lnTo>
                    <a:lnTo>
                      <a:pt x="180" y="575"/>
                    </a:lnTo>
                    <a:lnTo>
                      <a:pt x="200" y="592"/>
                    </a:lnTo>
                    <a:lnTo>
                      <a:pt x="221" y="608"/>
                    </a:lnTo>
                    <a:lnTo>
                      <a:pt x="242" y="625"/>
                    </a:lnTo>
                    <a:lnTo>
                      <a:pt x="263" y="650"/>
                    </a:lnTo>
                    <a:lnTo>
                      <a:pt x="288" y="679"/>
                    </a:lnTo>
                    <a:lnTo>
                      <a:pt x="313" y="713"/>
                    </a:lnTo>
                    <a:lnTo>
                      <a:pt x="309" y="708"/>
                    </a:lnTo>
                    <a:lnTo>
                      <a:pt x="296" y="704"/>
                    </a:lnTo>
                    <a:lnTo>
                      <a:pt x="280" y="692"/>
                    </a:lnTo>
                    <a:lnTo>
                      <a:pt x="255" y="679"/>
                    </a:lnTo>
                    <a:lnTo>
                      <a:pt x="233" y="670"/>
                    </a:lnTo>
                    <a:lnTo>
                      <a:pt x="204" y="658"/>
                    </a:lnTo>
                    <a:lnTo>
                      <a:pt x="184" y="650"/>
                    </a:lnTo>
                    <a:lnTo>
                      <a:pt x="159" y="641"/>
                    </a:lnTo>
                    <a:lnTo>
                      <a:pt x="141" y="641"/>
                    </a:lnTo>
                    <a:lnTo>
                      <a:pt x="129" y="650"/>
                    </a:lnTo>
                    <a:lnTo>
                      <a:pt x="121" y="662"/>
                    </a:lnTo>
                    <a:lnTo>
                      <a:pt x="117" y="679"/>
                    </a:lnTo>
                    <a:lnTo>
                      <a:pt x="112" y="700"/>
                    </a:lnTo>
                    <a:lnTo>
                      <a:pt x="117" y="725"/>
                    </a:lnTo>
                    <a:lnTo>
                      <a:pt x="125" y="750"/>
                    </a:lnTo>
                    <a:lnTo>
                      <a:pt x="133" y="779"/>
                    </a:lnTo>
                    <a:lnTo>
                      <a:pt x="141" y="805"/>
                    </a:lnTo>
                    <a:lnTo>
                      <a:pt x="154" y="833"/>
                    </a:lnTo>
                    <a:lnTo>
                      <a:pt x="163" y="867"/>
                    </a:lnTo>
                    <a:lnTo>
                      <a:pt x="175" y="891"/>
                    </a:lnTo>
                    <a:lnTo>
                      <a:pt x="188" y="942"/>
                    </a:lnTo>
                    <a:lnTo>
                      <a:pt x="196" y="996"/>
                    </a:lnTo>
                    <a:lnTo>
                      <a:pt x="204" y="1055"/>
                    </a:lnTo>
                    <a:lnTo>
                      <a:pt x="204" y="1117"/>
                    </a:lnTo>
                    <a:lnTo>
                      <a:pt x="204" y="1176"/>
                    </a:lnTo>
                    <a:lnTo>
                      <a:pt x="204" y="1233"/>
                    </a:lnTo>
                    <a:lnTo>
                      <a:pt x="204" y="1280"/>
                    </a:lnTo>
                    <a:lnTo>
                      <a:pt x="200" y="1321"/>
                    </a:lnTo>
                    <a:lnTo>
                      <a:pt x="196" y="1346"/>
                    </a:lnTo>
                    <a:lnTo>
                      <a:pt x="196" y="1354"/>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07" name="Freeform 135"/>
              <p:cNvSpPr>
                <a:spLocks/>
              </p:cNvSpPr>
              <p:nvPr/>
            </p:nvSpPr>
            <p:spPr bwMode="auto">
              <a:xfrm>
                <a:off x="1924" y="1939"/>
                <a:ext cx="5" cy="27"/>
              </a:xfrm>
              <a:custGeom>
                <a:avLst/>
                <a:gdLst>
                  <a:gd name="T0" fmla="*/ 33 w 164"/>
                  <a:gd name="T1" fmla="*/ 867 h 867"/>
                  <a:gd name="T2" fmla="*/ 80 w 164"/>
                  <a:gd name="T3" fmla="*/ 796 h 867"/>
                  <a:gd name="T4" fmla="*/ 117 w 164"/>
                  <a:gd name="T5" fmla="*/ 713 h 867"/>
                  <a:gd name="T6" fmla="*/ 143 w 164"/>
                  <a:gd name="T7" fmla="*/ 621 h 867"/>
                  <a:gd name="T8" fmla="*/ 159 w 164"/>
                  <a:gd name="T9" fmla="*/ 520 h 867"/>
                  <a:gd name="T10" fmla="*/ 164 w 164"/>
                  <a:gd name="T11" fmla="*/ 420 h 867"/>
                  <a:gd name="T12" fmla="*/ 159 w 164"/>
                  <a:gd name="T13" fmla="*/ 317 h 867"/>
                  <a:gd name="T14" fmla="*/ 138 w 164"/>
                  <a:gd name="T15" fmla="*/ 221 h 867"/>
                  <a:gd name="T16" fmla="*/ 105 w 164"/>
                  <a:gd name="T17" fmla="*/ 133 h 867"/>
                  <a:gd name="T18" fmla="*/ 59 w 164"/>
                  <a:gd name="T19" fmla="*/ 58 h 867"/>
                  <a:gd name="T20" fmla="*/ 0 w 164"/>
                  <a:gd name="T21" fmla="*/ 0 h 867"/>
                  <a:gd name="T22" fmla="*/ 4 w 164"/>
                  <a:gd name="T23" fmla="*/ 8 h 867"/>
                  <a:gd name="T24" fmla="*/ 9 w 164"/>
                  <a:gd name="T25" fmla="*/ 24 h 867"/>
                  <a:gd name="T26" fmla="*/ 17 w 164"/>
                  <a:gd name="T27" fmla="*/ 58 h 867"/>
                  <a:gd name="T28" fmla="*/ 29 w 164"/>
                  <a:gd name="T29" fmla="*/ 96 h 867"/>
                  <a:gd name="T30" fmla="*/ 42 w 164"/>
                  <a:gd name="T31" fmla="*/ 141 h 867"/>
                  <a:gd name="T32" fmla="*/ 55 w 164"/>
                  <a:gd name="T33" fmla="*/ 191 h 867"/>
                  <a:gd name="T34" fmla="*/ 63 w 164"/>
                  <a:gd name="T35" fmla="*/ 246 h 867"/>
                  <a:gd name="T36" fmla="*/ 72 w 164"/>
                  <a:gd name="T37" fmla="*/ 303 h 867"/>
                  <a:gd name="T38" fmla="*/ 80 w 164"/>
                  <a:gd name="T39" fmla="*/ 362 h 867"/>
                  <a:gd name="T40" fmla="*/ 84 w 164"/>
                  <a:gd name="T41" fmla="*/ 416 h 867"/>
                  <a:gd name="T42" fmla="*/ 84 w 164"/>
                  <a:gd name="T43" fmla="*/ 475 h 867"/>
                  <a:gd name="T44" fmla="*/ 80 w 164"/>
                  <a:gd name="T45" fmla="*/ 533 h 867"/>
                  <a:gd name="T46" fmla="*/ 76 w 164"/>
                  <a:gd name="T47" fmla="*/ 596 h 867"/>
                  <a:gd name="T48" fmla="*/ 67 w 164"/>
                  <a:gd name="T49" fmla="*/ 655 h 867"/>
                  <a:gd name="T50" fmla="*/ 59 w 164"/>
                  <a:gd name="T51" fmla="*/ 709 h 867"/>
                  <a:gd name="T52" fmla="*/ 51 w 164"/>
                  <a:gd name="T53" fmla="*/ 758 h 867"/>
                  <a:gd name="T54" fmla="*/ 47 w 164"/>
                  <a:gd name="T55" fmla="*/ 805 h 867"/>
                  <a:gd name="T56" fmla="*/ 38 w 164"/>
                  <a:gd name="T57" fmla="*/ 838 h 867"/>
                  <a:gd name="T58" fmla="*/ 33 w 164"/>
                  <a:gd name="T59" fmla="*/ 858 h 867"/>
                  <a:gd name="T60" fmla="*/ 33 w 164"/>
                  <a:gd name="T61" fmla="*/ 867 h 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4" h="867">
                    <a:moveTo>
                      <a:pt x="33" y="867"/>
                    </a:moveTo>
                    <a:lnTo>
                      <a:pt x="80" y="796"/>
                    </a:lnTo>
                    <a:lnTo>
                      <a:pt x="117" y="713"/>
                    </a:lnTo>
                    <a:lnTo>
                      <a:pt x="143" y="621"/>
                    </a:lnTo>
                    <a:lnTo>
                      <a:pt x="159" y="520"/>
                    </a:lnTo>
                    <a:lnTo>
                      <a:pt x="164" y="420"/>
                    </a:lnTo>
                    <a:lnTo>
                      <a:pt x="159" y="317"/>
                    </a:lnTo>
                    <a:lnTo>
                      <a:pt x="138" y="221"/>
                    </a:lnTo>
                    <a:lnTo>
                      <a:pt x="105" y="133"/>
                    </a:lnTo>
                    <a:lnTo>
                      <a:pt x="59" y="58"/>
                    </a:lnTo>
                    <a:lnTo>
                      <a:pt x="0" y="0"/>
                    </a:lnTo>
                    <a:lnTo>
                      <a:pt x="4" y="8"/>
                    </a:lnTo>
                    <a:lnTo>
                      <a:pt x="9" y="24"/>
                    </a:lnTo>
                    <a:lnTo>
                      <a:pt x="17" y="58"/>
                    </a:lnTo>
                    <a:lnTo>
                      <a:pt x="29" y="96"/>
                    </a:lnTo>
                    <a:lnTo>
                      <a:pt x="42" y="141"/>
                    </a:lnTo>
                    <a:lnTo>
                      <a:pt x="55" y="191"/>
                    </a:lnTo>
                    <a:lnTo>
                      <a:pt x="63" y="246"/>
                    </a:lnTo>
                    <a:lnTo>
                      <a:pt x="72" y="303"/>
                    </a:lnTo>
                    <a:lnTo>
                      <a:pt x="80" y="362"/>
                    </a:lnTo>
                    <a:lnTo>
                      <a:pt x="84" y="416"/>
                    </a:lnTo>
                    <a:lnTo>
                      <a:pt x="84" y="475"/>
                    </a:lnTo>
                    <a:lnTo>
                      <a:pt x="80" y="533"/>
                    </a:lnTo>
                    <a:lnTo>
                      <a:pt x="76" y="596"/>
                    </a:lnTo>
                    <a:lnTo>
                      <a:pt x="67" y="655"/>
                    </a:lnTo>
                    <a:lnTo>
                      <a:pt x="59" y="709"/>
                    </a:lnTo>
                    <a:lnTo>
                      <a:pt x="51" y="758"/>
                    </a:lnTo>
                    <a:lnTo>
                      <a:pt x="47" y="805"/>
                    </a:lnTo>
                    <a:lnTo>
                      <a:pt x="38" y="838"/>
                    </a:lnTo>
                    <a:lnTo>
                      <a:pt x="33" y="858"/>
                    </a:lnTo>
                    <a:lnTo>
                      <a:pt x="33" y="867"/>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08" name="Freeform 136"/>
              <p:cNvSpPr>
                <a:spLocks/>
              </p:cNvSpPr>
              <p:nvPr/>
            </p:nvSpPr>
            <p:spPr bwMode="auto">
              <a:xfrm>
                <a:off x="1924" y="1939"/>
                <a:ext cx="5" cy="27"/>
              </a:xfrm>
              <a:custGeom>
                <a:avLst/>
                <a:gdLst>
                  <a:gd name="T0" fmla="*/ 33 w 164"/>
                  <a:gd name="T1" fmla="*/ 867 h 867"/>
                  <a:gd name="T2" fmla="*/ 80 w 164"/>
                  <a:gd name="T3" fmla="*/ 796 h 867"/>
                  <a:gd name="T4" fmla="*/ 117 w 164"/>
                  <a:gd name="T5" fmla="*/ 713 h 867"/>
                  <a:gd name="T6" fmla="*/ 143 w 164"/>
                  <a:gd name="T7" fmla="*/ 621 h 867"/>
                  <a:gd name="T8" fmla="*/ 159 w 164"/>
                  <a:gd name="T9" fmla="*/ 520 h 867"/>
                  <a:gd name="T10" fmla="*/ 164 w 164"/>
                  <a:gd name="T11" fmla="*/ 420 h 867"/>
                  <a:gd name="T12" fmla="*/ 159 w 164"/>
                  <a:gd name="T13" fmla="*/ 317 h 867"/>
                  <a:gd name="T14" fmla="*/ 138 w 164"/>
                  <a:gd name="T15" fmla="*/ 221 h 867"/>
                  <a:gd name="T16" fmla="*/ 105 w 164"/>
                  <a:gd name="T17" fmla="*/ 133 h 867"/>
                  <a:gd name="T18" fmla="*/ 59 w 164"/>
                  <a:gd name="T19" fmla="*/ 58 h 867"/>
                  <a:gd name="T20" fmla="*/ 0 w 164"/>
                  <a:gd name="T21" fmla="*/ 0 h 867"/>
                  <a:gd name="T22" fmla="*/ 4 w 164"/>
                  <a:gd name="T23" fmla="*/ 8 h 867"/>
                  <a:gd name="T24" fmla="*/ 9 w 164"/>
                  <a:gd name="T25" fmla="*/ 24 h 867"/>
                  <a:gd name="T26" fmla="*/ 17 w 164"/>
                  <a:gd name="T27" fmla="*/ 58 h 867"/>
                  <a:gd name="T28" fmla="*/ 29 w 164"/>
                  <a:gd name="T29" fmla="*/ 96 h 867"/>
                  <a:gd name="T30" fmla="*/ 42 w 164"/>
                  <a:gd name="T31" fmla="*/ 141 h 867"/>
                  <a:gd name="T32" fmla="*/ 55 w 164"/>
                  <a:gd name="T33" fmla="*/ 191 h 867"/>
                  <a:gd name="T34" fmla="*/ 63 w 164"/>
                  <a:gd name="T35" fmla="*/ 246 h 867"/>
                  <a:gd name="T36" fmla="*/ 72 w 164"/>
                  <a:gd name="T37" fmla="*/ 303 h 867"/>
                  <a:gd name="T38" fmla="*/ 80 w 164"/>
                  <a:gd name="T39" fmla="*/ 362 h 867"/>
                  <a:gd name="T40" fmla="*/ 84 w 164"/>
                  <a:gd name="T41" fmla="*/ 416 h 867"/>
                  <a:gd name="T42" fmla="*/ 84 w 164"/>
                  <a:gd name="T43" fmla="*/ 475 h 867"/>
                  <a:gd name="T44" fmla="*/ 80 w 164"/>
                  <a:gd name="T45" fmla="*/ 533 h 867"/>
                  <a:gd name="T46" fmla="*/ 76 w 164"/>
                  <a:gd name="T47" fmla="*/ 596 h 867"/>
                  <a:gd name="T48" fmla="*/ 67 w 164"/>
                  <a:gd name="T49" fmla="*/ 655 h 867"/>
                  <a:gd name="T50" fmla="*/ 59 w 164"/>
                  <a:gd name="T51" fmla="*/ 709 h 867"/>
                  <a:gd name="T52" fmla="*/ 51 w 164"/>
                  <a:gd name="T53" fmla="*/ 758 h 867"/>
                  <a:gd name="T54" fmla="*/ 47 w 164"/>
                  <a:gd name="T55" fmla="*/ 805 h 867"/>
                  <a:gd name="T56" fmla="*/ 38 w 164"/>
                  <a:gd name="T57" fmla="*/ 838 h 867"/>
                  <a:gd name="T58" fmla="*/ 33 w 164"/>
                  <a:gd name="T59" fmla="*/ 858 h 867"/>
                  <a:gd name="T60" fmla="*/ 33 w 164"/>
                  <a:gd name="T61" fmla="*/ 867 h 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4" h="867">
                    <a:moveTo>
                      <a:pt x="33" y="867"/>
                    </a:moveTo>
                    <a:lnTo>
                      <a:pt x="80" y="796"/>
                    </a:lnTo>
                    <a:lnTo>
                      <a:pt x="117" y="713"/>
                    </a:lnTo>
                    <a:lnTo>
                      <a:pt x="143" y="621"/>
                    </a:lnTo>
                    <a:lnTo>
                      <a:pt x="159" y="520"/>
                    </a:lnTo>
                    <a:lnTo>
                      <a:pt x="164" y="420"/>
                    </a:lnTo>
                    <a:lnTo>
                      <a:pt x="159" y="317"/>
                    </a:lnTo>
                    <a:lnTo>
                      <a:pt x="138" y="221"/>
                    </a:lnTo>
                    <a:lnTo>
                      <a:pt x="105" y="133"/>
                    </a:lnTo>
                    <a:lnTo>
                      <a:pt x="59" y="58"/>
                    </a:lnTo>
                    <a:lnTo>
                      <a:pt x="0" y="0"/>
                    </a:lnTo>
                    <a:lnTo>
                      <a:pt x="4" y="8"/>
                    </a:lnTo>
                    <a:lnTo>
                      <a:pt x="9" y="24"/>
                    </a:lnTo>
                    <a:lnTo>
                      <a:pt x="17" y="58"/>
                    </a:lnTo>
                    <a:lnTo>
                      <a:pt x="29" y="96"/>
                    </a:lnTo>
                    <a:lnTo>
                      <a:pt x="42" y="141"/>
                    </a:lnTo>
                    <a:lnTo>
                      <a:pt x="55" y="191"/>
                    </a:lnTo>
                    <a:lnTo>
                      <a:pt x="63" y="246"/>
                    </a:lnTo>
                    <a:lnTo>
                      <a:pt x="72" y="303"/>
                    </a:lnTo>
                    <a:lnTo>
                      <a:pt x="80" y="362"/>
                    </a:lnTo>
                    <a:lnTo>
                      <a:pt x="84" y="416"/>
                    </a:lnTo>
                    <a:lnTo>
                      <a:pt x="84" y="475"/>
                    </a:lnTo>
                    <a:lnTo>
                      <a:pt x="80" y="533"/>
                    </a:lnTo>
                    <a:lnTo>
                      <a:pt x="76" y="596"/>
                    </a:lnTo>
                    <a:lnTo>
                      <a:pt x="67" y="655"/>
                    </a:lnTo>
                    <a:lnTo>
                      <a:pt x="59" y="709"/>
                    </a:lnTo>
                    <a:lnTo>
                      <a:pt x="51" y="758"/>
                    </a:lnTo>
                    <a:lnTo>
                      <a:pt x="47" y="805"/>
                    </a:lnTo>
                    <a:lnTo>
                      <a:pt x="38" y="838"/>
                    </a:lnTo>
                    <a:lnTo>
                      <a:pt x="33" y="858"/>
                    </a:lnTo>
                    <a:lnTo>
                      <a:pt x="33" y="867"/>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09" name="Freeform 137"/>
              <p:cNvSpPr>
                <a:spLocks/>
              </p:cNvSpPr>
              <p:nvPr/>
            </p:nvSpPr>
            <p:spPr bwMode="auto">
              <a:xfrm>
                <a:off x="1926" y="1967"/>
                <a:ext cx="8" cy="28"/>
              </a:xfrm>
              <a:custGeom>
                <a:avLst/>
                <a:gdLst>
                  <a:gd name="T0" fmla="*/ 4 w 259"/>
                  <a:gd name="T1" fmla="*/ 880 h 888"/>
                  <a:gd name="T2" fmla="*/ 0 w 259"/>
                  <a:gd name="T3" fmla="*/ 888 h 888"/>
                  <a:gd name="T4" fmla="*/ 4 w 259"/>
                  <a:gd name="T5" fmla="*/ 888 h 888"/>
                  <a:gd name="T6" fmla="*/ 16 w 259"/>
                  <a:gd name="T7" fmla="*/ 880 h 888"/>
                  <a:gd name="T8" fmla="*/ 33 w 259"/>
                  <a:gd name="T9" fmla="*/ 867 h 888"/>
                  <a:gd name="T10" fmla="*/ 53 w 259"/>
                  <a:gd name="T11" fmla="*/ 847 h 888"/>
                  <a:gd name="T12" fmla="*/ 75 w 259"/>
                  <a:gd name="T13" fmla="*/ 826 h 888"/>
                  <a:gd name="T14" fmla="*/ 96 w 259"/>
                  <a:gd name="T15" fmla="*/ 801 h 888"/>
                  <a:gd name="T16" fmla="*/ 112 w 259"/>
                  <a:gd name="T17" fmla="*/ 771 h 888"/>
                  <a:gd name="T18" fmla="*/ 125 w 259"/>
                  <a:gd name="T19" fmla="*/ 746 h 888"/>
                  <a:gd name="T20" fmla="*/ 133 w 259"/>
                  <a:gd name="T21" fmla="*/ 718 h 888"/>
                  <a:gd name="T22" fmla="*/ 141 w 259"/>
                  <a:gd name="T23" fmla="*/ 642 h 888"/>
                  <a:gd name="T24" fmla="*/ 145 w 259"/>
                  <a:gd name="T25" fmla="*/ 568 h 888"/>
                  <a:gd name="T26" fmla="*/ 141 w 259"/>
                  <a:gd name="T27" fmla="*/ 492 h 888"/>
                  <a:gd name="T28" fmla="*/ 141 w 259"/>
                  <a:gd name="T29" fmla="*/ 413 h 888"/>
                  <a:gd name="T30" fmla="*/ 137 w 259"/>
                  <a:gd name="T31" fmla="*/ 338 h 888"/>
                  <a:gd name="T32" fmla="*/ 141 w 259"/>
                  <a:gd name="T33" fmla="*/ 263 h 888"/>
                  <a:gd name="T34" fmla="*/ 154 w 259"/>
                  <a:gd name="T35" fmla="*/ 192 h 888"/>
                  <a:gd name="T36" fmla="*/ 175 w 259"/>
                  <a:gd name="T37" fmla="*/ 125 h 888"/>
                  <a:gd name="T38" fmla="*/ 208 w 259"/>
                  <a:gd name="T39" fmla="*/ 58 h 888"/>
                  <a:gd name="T40" fmla="*/ 259 w 259"/>
                  <a:gd name="T41" fmla="*/ 0 h 888"/>
                  <a:gd name="T42" fmla="*/ 255 w 259"/>
                  <a:gd name="T43" fmla="*/ 0 h 888"/>
                  <a:gd name="T44" fmla="*/ 242 w 259"/>
                  <a:gd name="T45" fmla="*/ 13 h 888"/>
                  <a:gd name="T46" fmla="*/ 221 w 259"/>
                  <a:gd name="T47" fmla="*/ 29 h 888"/>
                  <a:gd name="T48" fmla="*/ 196 w 259"/>
                  <a:gd name="T49" fmla="*/ 50 h 888"/>
                  <a:gd name="T50" fmla="*/ 167 w 259"/>
                  <a:gd name="T51" fmla="*/ 79 h 888"/>
                  <a:gd name="T52" fmla="*/ 137 w 259"/>
                  <a:gd name="T53" fmla="*/ 113 h 888"/>
                  <a:gd name="T54" fmla="*/ 108 w 259"/>
                  <a:gd name="T55" fmla="*/ 154 h 888"/>
                  <a:gd name="T56" fmla="*/ 88 w 259"/>
                  <a:gd name="T57" fmla="*/ 204 h 888"/>
                  <a:gd name="T58" fmla="*/ 71 w 259"/>
                  <a:gd name="T59" fmla="*/ 259 h 888"/>
                  <a:gd name="T60" fmla="*/ 62 w 259"/>
                  <a:gd name="T61" fmla="*/ 321 h 888"/>
                  <a:gd name="T62" fmla="*/ 58 w 259"/>
                  <a:gd name="T63" fmla="*/ 380 h 888"/>
                  <a:gd name="T64" fmla="*/ 58 w 259"/>
                  <a:gd name="T65" fmla="*/ 429 h 888"/>
                  <a:gd name="T66" fmla="*/ 58 w 259"/>
                  <a:gd name="T67" fmla="*/ 472 h 888"/>
                  <a:gd name="T68" fmla="*/ 62 w 259"/>
                  <a:gd name="T69" fmla="*/ 505 h 888"/>
                  <a:gd name="T70" fmla="*/ 71 w 259"/>
                  <a:gd name="T71" fmla="*/ 534 h 888"/>
                  <a:gd name="T72" fmla="*/ 75 w 259"/>
                  <a:gd name="T73" fmla="*/ 554 h 888"/>
                  <a:gd name="T74" fmla="*/ 79 w 259"/>
                  <a:gd name="T75" fmla="*/ 576 h 888"/>
                  <a:gd name="T76" fmla="*/ 83 w 259"/>
                  <a:gd name="T77" fmla="*/ 597 h 888"/>
                  <a:gd name="T78" fmla="*/ 83 w 259"/>
                  <a:gd name="T79" fmla="*/ 617 h 888"/>
                  <a:gd name="T80" fmla="*/ 83 w 259"/>
                  <a:gd name="T81" fmla="*/ 638 h 888"/>
                  <a:gd name="T82" fmla="*/ 79 w 259"/>
                  <a:gd name="T83" fmla="*/ 663 h 888"/>
                  <a:gd name="T84" fmla="*/ 71 w 259"/>
                  <a:gd name="T85" fmla="*/ 689 h 888"/>
                  <a:gd name="T86" fmla="*/ 67 w 259"/>
                  <a:gd name="T87" fmla="*/ 718 h 888"/>
                  <a:gd name="T88" fmla="*/ 62 w 259"/>
                  <a:gd name="T89" fmla="*/ 742 h 888"/>
                  <a:gd name="T90" fmla="*/ 53 w 259"/>
                  <a:gd name="T91" fmla="*/ 771 h 888"/>
                  <a:gd name="T92" fmla="*/ 45 w 259"/>
                  <a:gd name="T93" fmla="*/ 797 h 888"/>
                  <a:gd name="T94" fmla="*/ 37 w 259"/>
                  <a:gd name="T95" fmla="*/ 822 h 888"/>
                  <a:gd name="T96" fmla="*/ 25 w 259"/>
                  <a:gd name="T97" fmla="*/ 843 h 888"/>
                  <a:gd name="T98" fmla="*/ 16 w 259"/>
                  <a:gd name="T99" fmla="*/ 863 h 888"/>
                  <a:gd name="T100" fmla="*/ 4 w 259"/>
                  <a:gd name="T101" fmla="*/ 880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9" h="888">
                    <a:moveTo>
                      <a:pt x="4" y="880"/>
                    </a:moveTo>
                    <a:lnTo>
                      <a:pt x="0" y="888"/>
                    </a:lnTo>
                    <a:lnTo>
                      <a:pt x="4" y="888"/>
                    </a:lnTo>
                    <a:lnTo>
                      <a:pt x="16" y="880"/>
                    </a:lnTo>
                    <a:lnTo>
                      <a:pt x="33" y="867"/>
                    </a:lnTo>
                    <a:lnTo>
                      <a:pt x="53" y="847"/>
                    </a:lnTo>
                    <a:lnTo>
                      <a:pt x="75" y="826"/>
                    </a:lnTo>
                    <a:lnTo>
                      <a:pt x="96" y="801"/>
                    </a:lnTo>
                    <a:lnTo>
                      <a:pt x="112" y="771"/>
                    </a:lnTo>
                    <a:lnTo>
                      <a:pt x="125" y="746"/>
                    </a:lnTo>
                    <a:lnTo>
                      <a:pt x="133" y="718"/>
                    </a:lnTo>
                    <a:lnTo>
                      <a:pt x="141" y="642"/>
                    </a:lnTo>
                    <a:lnTo>
                      <a:pt x="145" y="568"/>
                    </a:lnTo>
                    <a:lnTo>
                      <a:pt x="141" y="492"/>
                    </a:lnTo>
                    <a:lnTo>
                      <a:pt x="141" y="413"/>
                    </a:lnTo>
                    <a:lnTo>
                      <a:pt x="137" y="338"/>
                    </a:lnTo>
                    <a:lnTo>
                      <a:pt x="141" y="263"/>
                    </a:lnTo>
                    <a:lnTo>
                      <a:pt x="154" y="192"/>
                    </a:lnTo>
                    <a:lnTo>
                      <a:pt x="175" y="125"/>
                    </a:lnTo>
                    <a:lnTo>
                      <a:pt x="208" y="58"/>
                    </a:lnTo>
                    <a:lnTo>
                      <a:pt x="259" y="0"/>
                    </a:lnTo>
                    <a:lnTo>
                      <a:pt x="255" y="0"/>
                    </a:lnTo>
                    <a:lnTo>
                      <a:pt x="242" y="13"/>
                    </a:lnTo>
                    <a:lnTo>
                      <a:pt x="221" y="29"/>
                    </a:lnTo>
                    <a:lnTo>
                      <a:pt x="196" y="50"/>
                    </a:lnTo>
                    <a:lnTo>
                      <a:pt x="167" y="79"/>
                    </a:lnTo>
                    <a:lnTo>
                      <a:pt x="137" y="113"/>
                    </a:lnTo>
                    <a:lnTo>
                      <a:pt x="108" y="154"/>
                    </a:lnTo>
                    <a:lnTo>
                      <a:pt x="88" y="204"/>
                    </a:lnTo>
                    <a:lnTo>
                      <a:pt x="71" y="259"/>
                    </a:lnTo>
                    <a:lnTo>
                      <a:pt x="62" y="321"/>
                    </a:lnTo>
                    <a:lnTo>
                      <a:pt x="58" y="380"/>
                    </a:lnTo>
                    <a:lnTo>
                      <a:pt x="58" y="429"/>
                    </a:lnTo>
                    <a:lnTo>
                      <a:pt x="58" y="472"/>
                    </a:lnTo>
                    <a:lnTo>
                      <a:pt x="62" y="505"/>
                    </a:lnTo>
                    <a:lnTo>
                      <a:pt x="71" y="534"/>
                    </a:lnTo>
                    <a:lnTo>
                      <a:pt x="75" y="554"/>
                    </a:lnTo>
                    <a:lnTo>
                      <a:pt x="79" y="576"/>
                    </a:lnTo>
                    <a:lnTo>
                      <a:pt x="83" y="597"/>
                    </a:lnTo>
                    <a:lnTo>
                      <a:pt x="83" y="617"/>
                    </a:lnTo>
                    <a:lnTo>
                      <a:pt x="83" y="638"/>
                    </a:lnTo>
                    <a:lnTo>
                      <a:pt x="79" y="663"/>
                    </a:lnTo>
                    <a:lnTo>
                      <a:pt x="71" y="689"/>
                    </a:lnTo>
                    <a:lnTo>
                      <a:pt x="67" y="718"/>
                    </a:lnTo>
                    <a:lnTo>
                      <a:pt x="62" y="742"/>
                    </a:lnTo>
                    <a:lnTo>
                      <a:pt x="53" y="771"/>
                    </a:lnTo>
                    <a:lnTo>
                      <a:pt x="45" y="797"/>
                    </a:lnTo>
                    <a:lnTo>
                      <a:pt x="37" y="822"/>
                    </a:lnTo>
                    <a:lnTo>
                      <a:pt x="25" y="843"/>
                    </a:lnTo>
                    <a:lnTo>
                      <a:pt x="16" y="863"/>
                    </a:lnTo>
                    <a:lnTo>
                      <a:pt x="4" y="880"/>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10" name="Freeform 138"/>
              <p:cNvSpPr>
                <a:spLocks/>
              </p:cNvSpPr>
              <p:nvPr/>
            </p:nvSpPr>
            <p:spPr bwMode="auto">
              <a:xfrm>
                <a:off x="1926" y="1967"/>
                <a:ext cx="8" cy="28"/>
              </a:xfrm>
              <a:custGeom>
                <a:avLst/>
                <a:gdLst>
                  <a:gd name="T0" fmla="*/ 4 w 259"/>
                  <a:gd name="T1" fmla="*/ 880 h 888"/>
                  <a:gd name="T2" fmla="*/ 0 w 259"/>
                  <a:gd name="T3" fmla="*/ 888 h 888"/>
                  <a:gd name="T4" fmla="*/ 4 w 259"/>
                  <a:gd name="T5" fmla="*/ 888 h 888"/>
                  <a:gd name="T6" fmla="*/ 16 w 259"/>
                  <a:gd name="T7" fmla="*/ 880 h 888"/>
                  <a:gd name="T8" fmla="*/ 33 w 259"/>
                  <a:gd name="T9" fmla="*/ 867 h 888"/>
                  <a:gd name="T10" fmla="*/ 53 w 259"/>
                  <a:gd name="T11" fmla="*/ 847 h 888"/>
                  <a:gd name="T12" fmla="*/ 75 w 259"/>
                  <a:gd name="T13" fmla="*/ 826 h 888"/>
                  <a:gd name="T14" fmla="*/ 96 w 259"/>
                  <a:gd name="T15" fmla="*/ 801 h 888"/>
                  <a:gd name="T16" fmla="*/ 112 w 259"/>
                  <a:gd name="T17" fmla="*/ 771 h 888"/>
                  <a:gd name="T18" fmla="*/ 125 w 259"/>
                  <a:gd name="T19" fmla="*/ 746 h 888"/>
                  <a:gd name="T20" fmla="*/ 133 w 259"/>
                  <a:gd name="T21" fmla="*/ 718 h 888"/>
                  <a:gd name="T22" fmla="*/ 141 w 259"/>
                  <a:gd name="T23" fmla="*/ 642 h 888"/>
                  <a:gd name="T24" fmla="*/ 145 w 259"/>
                  <a:gd name="T25" fmla="*/ 568 h 888"/>
                  <a:gd name="T26" fmla="*/ 141 w 259"/>
                  <a:gd name="T27" fmla="*/ 492 h 888"/>
                  <a:gd name="T28" fmla="*/ 141 w 259"/>
                  <a:gd name="T29" fmla="*/ 413 h 888"/>
                  <a:gd name="T30" fmla="*/ 137 w 259"/>
                  <a:gd name="T31" fmla="*/ 338 h 888"/>
                  <a:gd name="T32" fmla="*/ 141 w 259"/>
                  <a:gd name="T33" fmla="*/ 263 h 888"/>
                  <a:gd name="T34" fmla="*/ 154 w 259"/>
                  <a:gd name="T35" fmla="*/ 192 h 888"/>
                  <a:gd name="T36" fmla="*/ 175 w 259"/>
                  <a:gd name="T37" fmla="*/ 125 h 888"/>
                  <a:gd name="T38" fmla="*/ 208 w 259"/>
                  <a:gd name="T39" fmla="*/ 58 h 888"/>
                  <a:gd name="T40" fmla="*/ 259 w 259"/>
                  <a:gd name="T41" fmla="*/ 0 h 888"/>
                  <a:gd name="T42" fmla="*/ 255 w 259"/>
                  <a:gd name="T43" fmla="*/ 0 h 888"/>
                  <a:gd name="T44" fmla="*/ 242 w 259"/>
                  <a:gd name="T45" fmla="*/ 13 h 888"/>
                  <a:gd name="T46" fmla="*/ 221 w 259"/>
                  <a:gd name="T47" fmla="*/ 29 h 888"/>
                  <a:gd name="T48" fmla="*/ 196 w 259"/>
                  <a:gd name="T49" fmla="*/ 50 h 888"/>
                  <a:gd name="T50" fmla="*/ 167 w 259"/>
                  <a:gd name="T51" fmla="*/ 79 h 888"/>
                  <a:gd name="T52" fmla="*/ 137 w 259"/>
                  <a:gd name="T53" fmla="*/ 113 h 888"/>
                  <a:gd name="T54" fmla="*/ 108 w 259"/>
                  <a:gd name="T55" fmla="*/ 154 h 888"/>
                  <a:gd name="T56" fmla="*/ 88 w 259"/>
                  <a:gd name="T57" fmla="*/ 204 h 888"/>
                  <a:gd name="T58" fmla="*/ 71 w 259"/>
                  <a:gd name="T59" fmla="*/ 259 h 888"/>
                  <a:gd name="T60" fmla="*/ 62 w 259"/>
                  <a:gd name="T61" fmla="*/ 321 h 888"/>
                  <a:gd name="T62" fmla="*/ 58 w 259"/>
                  <a:gd name="T63" fmla="*/ 380 h 888"/>
                  <a:gd name="T64" fmla="*/ 58 w 259"/>
                  <a:gd name="T65" fmla="*/ 429 h 888"/>
                  <a:gd name="T66" fmla="*/ 58 w 259"/>
                  <a:gd name="T67" fmla="*/ 472 h 888"/>
                  <a:gd name="T68" fmla="*/ 62 w 259"/>
                  <a:gd name="T69" fmla="*/ 505 h 888"/>
                  <a:gd name="T70" fmla="*/ 71 w 259"/>
                  <a:gd name="T71" fmla="*/ 534 h 888"/>
                  <a:gd name="T72" fmla="*/ 75 w 259"/>
                  <a:gd name="T73" fmla="*/ 554 h 888"/>
                  <a:gd name="T74" fmla="*/ 79 w 259"/>
                  <a:gd name="T75" fmla="*/ 576 h 888"/>
                  <a:gd name="T76" fmla="*/ 83 w 259"/>
                  <a:gd name="T77" fmla="*/ 597 h 888"/>
                  <a:gd name="T78" fmla="*/ 83 w 259"/>
                  <a:gd name="T79" fmla="*/ 617 h 888"/>
                  <a:gd name="T80" fmla="*/ 83 w 259"/>
                  <a:gd name="T81" fmla="*/ 638 h 888"/>
                  <a:gd name="T82" fmla="*/ 79 w 259"/>
                  <a:gd name="T83" fmla="*/ 663 h 888"/>
                  <a:gd name="T84" fmla="*/ 71 w 259"/>
                  <a:gd name="T85" fmla="*/ 689 h 888"/>
                  <a:gd name="T86" fmla="*/ 67 w 259"/>
                  <a:gd name="T87" fmla="*/ 718 h 888"/>
                  <a:gd name="T88" fmla="*/ 62 w 259"/>
                  <a:gd name="T89" fmla="*/ 742 h 888"/>
                  <a:gd name="T90" fmla="*/ 53 w 259"/>
                  <a:gd name="T91" fmla="*/ 771 h 888"/>
                  <a:gd name="T92" fmla="*/ 45 w 259"/>
                  <a:gd name="T93" fmla="*/ 797 h 888"/>
                  <a:gd name="T94" fmla="*/ 37 w 259"/>
                  <a:gd name="T95" fmla="*/ 822 h 888"/>
                  <a:gd name="T96" fmla="*/ 25 w 259"/>
                  <a:gd name="T97" fmla="*/ 843 h 888"/>
                  <a:gd name="T98" fmla="*/ 16 w 259"/>
                  <a:gd name="T99" fmla="*/ 863 h 888"/>
                  <a:gd name="T100" fmla="*/ 4 w 259"/>
                  <a:gd name="T101" fmla="*/ 880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9" h="888">
                    <a:moveTo>
                      <a:pt x="4" y="880"/>
                    </a:moveTo>
                    <a:lnTo>
                      <a:pt x="0" y="888"/>
                    </a:lnTo>
                    <a:lnTo>
                      <a:pt x="4" y="888"/>
                    </a:lnTo>
                    <a:lnTo>
                      <a:pt x="16" y="880"/>
                    </a:lnTo>
                    <a:lnTo>
                      <a:pt x="33" y="867"/>
                    </a:lnTo>
                    <a:lnTo>
                      <a:pt x="53" y="847"/>
                    </a:lnTo>
                    <a:lnTo>
                      <a:pt x="75" y="826"/>
                    </a:lnTo>
                    <a:lnTo>
                      <a:pt x="96" y="801"/>
                    </a:lnTo>
                    <a:lnTo>
                      <a:pt x="112" y="771"/>
                    </a:lnTo>
                    <a:lnTo>
                      <a:pt x="125" y="746"/>
                    </a:lnTo>
                    <a:lnTo>
                      <a:pt x="133" y="718"/>
                    </a:lnTo>
                    <a:lnTo>
                      <a:pt x="141" y="642"/>
                    </a:lnTo>
                    <a:lnTo>
                      <a:pt x="145" y="568"/>
                    </a:lnTo>
                    <a:lnTo>
                      <a:pt x="141" y="492"/>
                    </a:lnTo>
                    <a:lnTo>
                      <a:pt x="141" y="413"/>
                    </a:lnTo>
                    <a:lnTo>
                      <a:pt x="137" y="338"/>
                    </a:lnTo>
                    <a:lnTo>
                      <a:pt x="141" y="263"/>
                    </a:lnTo>
                    <a:lnTo>
                      <a:pt x="154" y="192"/>
                    </a:lnTo>
                    <a:lnTo>
                      <a:pt x="175" y="125"/>
                    </a:lnTo>
                    <a:lnTo>
                      <a:pt x="208" y="58"/>
                    </a:lnTo>
                    <a:lnTo>
                      <a:pt x="259" y="0"/>
                    </a:lnTo>
                    <a:lnTo>
                      <a:pt x="255" y="0"/>
                    </a:lnTo>
                    <a:lnTo>
                      <a:pt x="242" y="13"/>
                    </a:lnTo>
                    <a:lnTo>
                      <a:pt x="221" y="29"/>
                    </a:lnTo>
                    <a:lnTo>
                      <a:pt x="196" y="50"/>
                    </a:lnTo>
                    <a:lnTo>
                      <a:pt x="167" y="79"/>
                    </a:lnTo>
                    <a:lnTo>
                      <a:pt x="137" y="113"/>
                    </a:lnTo>
                    <a:lnTo>
                      <a:pt x="108" y="154"/>
                    </a:lnTo>
                    <a:lnTo>
                      <a:pt x="88" y="204"/>
                    </a:lnTo>
                    <a:lnTo>
                      <a:pt x="71" y="259"/>
                    </a:lnTo>
                    <a:lnTo>
                      <a:pt x="62" y="321"/>
                    </a:lnTo>
                    <a:lnTo>
                      <a:pt x="58" y="380"/>
                    </a:lnTo>
                    <a:lnTo>
                      <a:pt x="58" y="429"/>
                    </a:lnTo>
                    <a:lnTo>
                      <a:pt x="58" y="472"/>
                    </a:lnTo>
                    <a:lnTo>
                      <a:pt x="62" y="505"/>
                    </a:lnTo>
                    <a:lnTo>
                      <a:pt x="71" y="534"/>
                    </a:lnTo>
                    <a:lnTo>
                      <a:pt x="75" y="554"/>
                    </a:lnTo>
                    <a:lnTo>
                      <a:pt x="79" y="576"/>
                    </a:lnTo>
                    <a:lnTo>
                      <a:pt x="83" y="597"/>
                    </a:lnTo>
                    <a:lnTo>
                      <a:pt x="83" y="617"/>
                    </a:lnTo>
                    <a:lnTo>
                      <a:pt x="83" y="638"/>
                    </a:lnTo>
                    <a:lnTo>
                      <a:pt x="79" y="663"/>
                    </a:lnTo>
                    <a:lnTo>
                      <a:pt x="71" y="689"/>
                    </a:lnTo>
                    <a:lnTo>
                      <a:pt x="67" y="718"/>
                    </a:lnTo>
                    <a:lnTo>
                      <a:pt x="62" y="742"/>
                    </a:lnTo>
                    <a:lnTo>
                      <a:pt x="53" y="771"/>
                    </a:lnTo>
                    <a:lnTo>
                      <a:pt x="45" y="797"/>
                    </a:lnTo>
                    <a:lnTo>
                      <a:pt x="37" y="822"/>
                    </a:lnTo>
                    <a:lnTo>
                      <a:pt x="25" y="843"/>
                    </a:lnTo>
                    <a:lnTo>
                      <a:pt x="16" y="863"/>
                    </a:lnTo>
                    <a:lnTo>
                      <a:pt x="4" y="880"/>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11" name="Freeform 139"/>
              <p:cNvSpPr>
                <a:spLocks/>
              </p:cNvSpPr>
              <p:nvPr/>
            </p:nvSpPr>
            <p:spPr bwMode="auto">
              <a:xfrm>
                <a:off x="1936" y="1974"/>
                <a:ext cx="3" cy="17"/>
              </a:xfrm>
              <a:custGeom>
                <a:avLst/>
                <a:gdLst>
                  <a:gd name="T0" fmla="*/ 63 w 92"/>
                  <a:gd name="T1" fmla="*/ 563 h 563"/>
                  <a:gd name="T2" fmla="*/ 59 w 92"/>
                  <a:gd name="T3" fmla="*/ 501 h 563"/>
                  <a:gd name="T4" fmla="*/ 47 w 92"/>
                  <a:gd name="T5" fmla="*/ 442 h 563"/>
                  <a:gd name="T6" fmla="*/ 38 w 92"/>
                  <a:gd name="T7" fmla="*/ 393 h 563"/>
                  <a:gd name="T8" fmla="*/ 26 w 92"/>
                  <a:gd name="T9" fmla="*/ 338 h 563"/>
                  <a:gd name="T10" fmla="*/ 12 w 92"/>
                  <a:gd name="T11" fmla="*/ 288 h 563"/>
                  <a:gd name="T12" fmla="*/ 4 w 92"/>
                  <a:gd name="T13" fmla="*/ 238 h 563"/>
                  <a:gd name="T14" fmla="*/ 0 w 92"/>
                  <a:gd name="T15" fmla="*/ 184 h 563"/>
                  <a:gd name="T16" fmla="*/ 4 w 92"/>
                  <a:gd name="T17" fmla="*/ 126 h 563"/>
                  <a:gd name="T18" fmla="*/ 12 w 92"/>
                  <a:gd name="T19" fmla="*/ 67 h 563"/>
                  <a:gd name="T20" fmla="*/ 34 w 92"/>
                  <a:gd name="T21" fmla="*/ 0 h 563"/>
                  <a:gd name="T22" fmla="*/ 34 w 92"/>
                  <a:gd name="T23" fmla="*/ 4 h 563"/>
                  <a:gd name="T24" fmla="*/ 34 w 92"/>
                  <a:gd name="T25" fmla="*/ 26 h 563"/>
                  <a:gd name="T26" fmla="*/ 38 w 92"/>
                  <a:gd name="T27" fmla="*/ 55 h 563"/>
                  <a:gd name="T28" fmla="*/ 38 w 92"/>
                  <a:gd name="T29" fmla="*/ 88 h 563"/>
                  <a:gd name="T30" fmla="*/ 42 w 92"/>
                  <a:gd name="T31" fmla="*/ 130 h 563"/>
                  <a:gd name="T32" fmla="*/ 47 w 92"/>
                  <a:gd name="T33" fmla="*/ 172 h 563"/>
                  <a:gd name="T34" fmla="*/ 51 w 92"/>
                  <a:gd name="T35" fmla="*/ 213 h 563"/>
                  <a:gd name="T36" fmla="*/ 59 w 92"/>
                  <a:gd name="T37" fmla="*/ 255 h 563"/>
                  <a:gd name="T38" fmla="*/ 67 w 92"/>
                  <a:gd name="T39" fmla="*/ 288 h 563"/>
                  <a:gd name="T40" fmla="*/ 76 w 92"/>
                  <a:gd name="T41" fmla="*/ 317 h 563"/>
                  <a:gd name="T42" fmla="*/ 84 w 92"/>
                  <a:gd name="T43" fmla="*/ 356 h 563"/>
                  <a:gd name="T44" fmla="*/ 92 w 92"/>
                  <a:gd name="T45" fmla="*/ 384 h 563"/>
                  <a:gd name="T46" fmla="*/ 92 w 92"/>
                  <a:gd name="T47" fmla="*/ 405 h 563"/>
                  <a:gd name="T48" fmla="*/ 88 w 92"/>
                  <a:gd name="T49" fmla="*/ 426 h 563"/>
                  <a:gd name="T50" fmla="*/ 84 w 92"/>
                  <a:gd name="T51" fmla="*/ 442 h 563"/>
                  <a:gd name="T52" fmla="*/ 80 w 92"/>
                  <a:gd name="T53" fmla="*/ 459 h 563"/>
                  <a:gd name="T54" fmla="*/ 71 w 92"/>
                  <a:gd name="T55" fmla="*/ 481 h 563"/>
                  <a:gd name="T56" fmla="*/ 67 w 92"/>
                  <a:gd name="T57" fmla="*/ 501 h 563"/>
                  <a:gd name="T58" fmla="*/ 63 w 92"/>
                  <a:gd name="T59" fmla="*/ 530 h 563"/>
                  <a:gd name="T60" fmla="*/ 63 w 92"/>
                  <a:gd name="T61" fmla="*/ 563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2" h="563">
                    <a:moveTo>
                      <a:pt x="63" y="563"/>
                    </a:moveTo>
                    <a:lnTo>
                      <a:pt x="59" y="501"/>
                    </a:lnTo>
                    <a:lnTo>
                      <a:pt x="47" y="442"/>
                    </a:lnTo>
                    <a:lnTo>
                      <a:pt x="38" y="393"/>
                    </a:lnTo>
                    <a:lnTo>
                      <a:pt x="26" y="338"/>
                    </a:lnTo>
                    <a:lnTo>
                      <a:pt x="12" y="288"/>
                    </a:lnTo>
                    <a:lnTo>
                      <a:pt x="4" y="238"/>
                    </a:lnTo>
                    <a:lnTo>
                      <a:pt x="0" y="184"/>
                    </a:lnTo>
                    <a:lnTo>
                      <a:pt x="4" y="126"/>
                    </a:lnTo>
                    <a:lnTo>
                      <a:pt x="12" y="67"/>
                    </a:lnTo>
                    <a:lnTo>
                      <a:pt x="34" y="0"/>
                    </a:lnTo>
                    <a:lnTo>
                      <a:pt x="34" y="4"/>
                    </a:lnTo>
                    <a:lnTo>
                      <a:pt x="34" y="26"/>
                    </a:lnTo>
                    <a:lnTo>
                      <a:pt x="38" y="55"/>
                    </a:lnTo>
                    <a:lnTo>
                      <a:pt x="38" y="88"/>
                    </a:lnTo>
                    <a:lnTo>
                      <a:pt x="42" y="130"/>
                    </a:lnTo>
                    <a:lnTo>
                      <a:pt x="47" y="172"/>
                    </a:lnTo>
                    <a:lnTo>
                      <a:pt x="51" y="213"/>
                    </a:lnTo>
                    <a:lnTo>
                      <a:pt x="59" y="255"/>
                    </a:lnTo>
                    <a:lnTo>
                      <a:pt x="67" y="288"/>
                    </a:lnTo>
                    <a:lnTo>
                      <a:pt x="76" y="317"/>
                    </a:lnTo>
                    <a:lnTo>
                      <a:pt x="84" y="356"/>
                    </a:lnTo>
                    <a:lnTo>
                      <a:pt x="92" y="384"/>
                    </a:lnTo>
                    <a:lnTo>
                      <a:pt x="92" y="405"/>
                    </a:lnTo>
                    <a:lnTo>
                      <a:pt x="88" y="426"/>
                    </a:lnTo>
                    <a:lnTo>
                      <a:pt x="84" y="442"/>
                    </a:lnTo>
                    <a:lnTo>
                      <a:pt x="80" y="459"/>
                    </a:lnTo>
                    <a:lnTo>
                      <a:pt x="71" y="481"/>
                    </a:lnTo>
                    <a:lnTo>
                      <a:pt x="67" y="501"/>
                    </a:lnTo>
                    <a:lnTo>
                      <a:pt x="63" y="530"/>
                    </a:lnTo>
                    <a:lnTo>
                      <a:pt x="63" y="563"/>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12" name="Freeform 140"/>
              <p:cNvSpPr>
                <a:spLocks/>
              </p:cNvSpPr>
              <p:nvPr/>
            </p:nvSpPr>
            <p:spPr bwMode="auto">
              <a:xfrm>
                <a:off x="1936" y="1974"/>
                <a:ext cx="3" cy="17"/>
              </a:xfrm>
              <a:custGeom>
                <a:avLst/>
                <a:gdLst>
                  <a:gd name="T0" fmla="*/ 63 w 92"/>
                  <a:gd name="T1" fmla="*/ 563 h 563"/>
                  <a:gd name="T2" fmla="*/ 59 w 92"/>
                  <a:gd name="T3" fmla="*/ 501 h 563"/>
                  <a:gd name="T4" fmla="*/ 47 w 92"/>
                  <a:gd name="T5" fmla="*/ 442 h 563"/>
                  <a:gd name="T6" fmla="*/ 38 w 92"/>
                  <a:gd name="T7" fmla="*/ 393 h 563"/>
                  <a:gd name="T8" fmla="*/ 26 w 92"/>
                  <a:gd name="T9" fmla="*/ 338 h 563"/>
                  <a:gd name="T10" fmla="*/ 12 w 92"/>
                  <a:gd name="T11" fmla="*/ 288 h 563"/>
                  <a:gd name="T12" fmla="*/ 4 w 92"/>
                  <a:gd name="T13" fmla="*/ 238 h 563"/>
                  <a:gd name="T14" fmla="*/ 0 w 92"/>
                  <a:gd name="T15" fmla="*/ 184 h 563"/>
                  <a:gd name="T16" fmla="*/ 4 w 92"/>
                  <a:gd name="T17" fmla="*/ 126 h 563"/>
                  <a:gd name="T18" fmla="*/ 12 w 92"/>
                  <a:gd name="T19" fmla="*/ 67 h 563"/>
                  <a:gd name="T20" fmla="*/ 34 w 92"/>
                  <a:gd name="T21" fmla="*/ 0 h 563"/>
                  <a:gd name="T22" fmla="*/ 34 w 92"/>
                  <a:gd name="T23" fmla="*/ 4 h 563"/>
                  <a:gd name="T24" fmla="*/ 34 w 92"/>
                  <a:gd name="T25" fmla="*/ 26 h 563"/>
                  <a:gd name="T26" fmla="*/ 38 w 92"/>
                  <a:gd name="T27" fmla="*/ 55 h 563"/>
                  <a:gd name="T28" fmla="*/ 38 w 92"/>
                  <a:gd name="T29" fmla="*/ 88 h 563"/>
                  <a:gd name="T30" fmla="*/ 42 w 92"/>
                  <a:gd name="T31" fmla="*/ 130 h 563"/>
                  <a:gd name="T32" fmla="*/ 47 w 92"/>
                  <a:gd name="T33" fmla="*/ 172 h 563"/>
                  <a:gd name="T34" fmla="*/ 51 w 92"/>
                  <a:gd name="T35" fmla="*/ 213 h 563"/>
                  <a:gd name="T36" fmla="*/ 59 w 92"/>
                  <a:gd name="T37" fmla="*/ 255 h 563"/>
                  <a:gd name="T38" fmla="*/ 67 w 92"/>
                  <a:gd name="T39" fmla="*/ 288 h 563"/>
                  <a:gd name="T40" fmla="*/ 76 w 92"/>
                  <a:gd name="T41" fmla="*/ 317 h 563"/>
                  <a:gd name="T42" fmla="*/ 84 w 92"/>
                  <a:gd name="T43" fmla="*/ 356 h 563"/>
                  <a:gd name="T44" fmla="*/ 92 w 92"/>
                  <a:gd name="T45" fmla="*/ 384 h 563"/>
                  <a:gd name="T46" fmla="*/ 92 w 92"/>
                  <a:gd name="T47" fmla="*/ 405 h 563"/>
                  <a:gd name="T48" fmla="*/ 88 w 92"/>
                  <a:gd name="T49" fmla="*/ 426 h 563"/>
                  <a:gd name="T50" fmla="*/ 84 w 92"/>
                  <a:gd name="T51" fmla="*/ 442 h 563"/>
                  <a:gd name="T52" fmla="*/ 80 w 92"/>
                  <a:gd name="T53" fmla="*/ 459 h 563"/>
                  <a:gd name="T54" fmla="*/ 71 w 92"/>
                  <a:gd name="T55" fmla="*/ 481 h 563"/>
                  <a:gd name="T56" fmla="*/ 67 w 92"/>
                  <a:gd name="T57" fmla="*/ 501 h 563"/>
                  <a:gd name="T58" fmla="*/ 63 w 92"/>
                  <a:gd name="T59" fmla="*/ 530 h 563"/>
                  <a:gd name="T60" fmla="*/ 63 w 92"/>
                  <a:gd name="T61" fmla="*/ 563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2" h="563">
                    <a:moveTo>
                      <a:pt x="63" y="563"/>
                    </a:moveTo>
                    <a:lnTo>
                      <a:pt x="59" y="501"/>
                    </a:lnTo>
                    <a:lnTo>
                      <a:pt x="47" y="442"/>
                    </a:lnTo>
                    <a:lnTo>
                      <a:pt x="38" y="393"/>
                    </a:lnTo>
                    <a:lnTo>
                      <a:pt x="26" y="338"/>
                    </a:lnTo>
                    <a:lnTo>
                      <a:pt x="12" y="288"/>
                    </a:lnTo>
                    <a:lnTo>
                      <a:pt x="4" y="238"/>
                    </a:lnTo>
                    <a:lnTo>
                      <a:pt x="0" y="184"/>
                    </a:lnTo>
                    <a:lnTo>
                      <a:pt x="4" y="126"/>
                    </a:lnTo>
                    <a:lnTo>
                      <a:pt x="12" y="67"/>
                    </a:lnTo>
                    <a:lnTo>
                      <a:pt x="34" y="0"/>
                    </a:lnTo>
                    <a:lnTo>
                      <a:pt x="34" y="4"/>
                    </a:lnTo>
                    <a:lnTo>
                      <a:pt x="34" y="26"/>
                    </a:lnTo>
                    <a:lnTo>
                      <a:pt x="38" y="55"/>
                    </a:lnTo>
                    <a:lnTo>
                      <a:pt x="38" y="88"/>
                    </a:lnTo>
                    <a:lnTo>
                      <a:pt x="42" y="130"/>
                    </a:lnTo>
                    <a:lnTo>
                      <a:pt x="47" y="172"/>
                    </a:lnTo>
                    <a:lnTo>
                      <a:pt x="51" y="213"/>
                    </a:lnTo>
                    <a:lnTo>
                      <a:pt x="59" y="255"/>
                    </a:lnTo>
                    <a:lnTo>
                      <a:pt x="67" y="288"/>
                    </a:lnTo>
                    <a:lnTo>
                      <a:pt x="76" y="317"/>
                    </a:lnTo>
                    <a:lnTo>
                      <a:pt x="84" y="356"/>
                    </a:lnTo>
                    <a:lnTo>
                      <a:pt x="92" y="384"/>
                    </a:lnTo>
                    <a:lnTo>
                      <a:pt x="92" y="405"/>
                    </a:lnTo>
                    <a:lnTo>
                      <a:pt x="88" y="426"/>
                    </a:lnTo>
                    <a:lnTo>
                      <a:pt x="84" y="442"/>
                    </a:lnTo>
                    <a:lnTo>
                      <a:pt x="80" y="459"/>
                    </a:lnTo>
                    <a:lnTo>
                      <a:pt x="71" y="481"/>
                    </a:lnTo>
                    <a:lnTo>
                      <a:pt x="67" y="501"/>
                    </a:lnTo>
                    <a:lnTo>
                      <a:pt x="63" y="530"/>
                    </a:lnTo>
                    <a:lnTo>
                      <a:pt x="63" y="563"/>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13" name="Freeform 141"/>
              <p:cNvSpPr>
                <a:spLocks/>
              </p:cNvSpPr>
              <p:nvPr/>
            </p:nvSpPr>
            <p:spPr bwMode="auto">
              <a:xfrm>
                <a:off x="1908" y="1979"/>
                <a:ext cx="12" cy="25"/>
              </a:xfrm>
              <a:custGeom>
                <a:avLst/>
                <a:gdLst>
                  <a:gd name="T0" fmla="*/ 377 w 377"/>
                  <a:gd name="T1" fmla="*/ 729 h 784"/>
                  <a:gd name="T2" fmla="*/ 352 w 377"/>
                  <a:gd name="T3" fmla="*/ 663 h 784"/>
                  <a:gd name="T4" fmla="*/ 334 w 377"/>
                  <a:gd name="T5" fmla="*/ 592 h 784"/>
                  <a:gd name="T6" fmla="*/ 322 w 377"/>
                  <a:gd name="T7" fmla="*/ 522 h 784"/>
                  <a:gd name="T8" fmla="*/ 313 w 377"/>
                  <a:gd name="T9" fmla="*/ 446 h 784"/>
                  <a:gd name="T10" fmla="*/ 305 w 377"/>
                  <a:gd name="T11" fmla="*/ 371 h 784"/>
                  <a:gd name="T12" fmla="*/ 301 w 377"/>
                  <a:gd name="T13" fmla="*/ 292 h 784"/>
                  <a:gd name="T14" fmla="*/ 301 w 377"/>
                  <a:gd name="T15" fmla="*/ 217 h 784"/>
                  <a:gd name="T16" fmla="*/ 305 w 377"/>
                  <a:gd name="T17" fmla="*/ 145 h 784"/>
                  <a:gd name="T18" fmla="*/ 309 w 377"/>
                  <a:gd name="T19" fmla="*/ 71 h 784"/>
                  <a:gd name="T20" fmla="*/ 318 w 377"/>
                  <a:gd name="T21" fmla="*/ 0 h 784"/>
                  <a:gd name="T22" fmla="*/ 313 w 377"/>
                  <a:gd name="T23" fmla="*/ 12 h 784"/>
                  <a:gd name="T24" fmla="*/ 309 w 377"/>
                  <a:gd name="T25" fmla="*/ 41 h 784"/>
                  <a:gd name="T26" fmla="*/ 301 w 377"/>
                  <a:gd name="T27" fmla="*/ 83 h 784"/>
                  <a:gd name="T28" fmla="*/ 289 w 377"/>
                  <a:gd name="T29" fmla="*/ 137 h 784"/>
                  <a:gd name="T30" fmla="*/ 272 w 377"/>
                  <a:gd name="T31" fmla="*/ 196 h 784"/>
                  <a:gd name="T32" fmla="*/ 260 w 377"/>
                  <a:gd name="T33" fmla="*/ 258 h 784"/>
                  <a:gd name="T34" fmla="*/ 242 w 377"/>
                  <a:gd name="T35" fmla="*/ 325 h 784"/>
                  <a:gd name="T36" fmla="*/ 230 w 377"/>
                  <a:gd name="T37" fmla="*/ 383 h 784"/>
                  <a:gd name="T38" fmla="*/ 213 w 377"/>
                  <a:gd name="T39" fmla="*/ 434 h 784"/>
                  <a:gd name="T40" fmla="*/ 201 w 377"/>
                  <a:gd name="T41" fmla="*/ 471 h 784"/>
                  <a:gd name="T42" fmla="*/ 188 w 377"/>
                  <a:gd name="T43" fmla="*/ 500 h 784"/>
                  <a:gd name="T44" fmla="*/ 176 w 377"/>
                  <a:gd name="T45" fmla="*/ 538 h 784"/>
                  <a:gd name="T46" fmla="*/ 159 w 377"/>
                  <a:gd name="T47" fmla="*/ 575 h 784"/>
                  <a:gd name="T48" fmla="*/ 142 w 377"/>
                  <a:gd name="T49" fmla="*/ 608 h 784"/>
                  <a:gd name="T50" fmla="*/ 121 w 377"/>
                  <a:gd name="T51" fmla="*/ 647 h 784"/>
                  <a:gd name="T52" fmla="*/ 101 w 377"/>
                  <a:gd name="T53" fmla="*/ 684 h 784"/>
                  <a:gd name="T54" fmla="*/ 76 w 377"/>
                  <a:gd name="T55" fmla="*/ 713 h 784"/>
                  <a:gd name="T56" fmla="*/ 50 w 377"/>
                  <a:gd name="T57" fmla="*/ 742 h 784"/>
                  <a:gd name="T58" fmla="*/ 25 w 377"/>
                  <a:gd name="T59" fmla="*/ 768 h 784"/>
                  <a:gd name="T60" fmla="*/ 0 w 377"/>
                  <a:gd name="T61" fmla="*/ 784 h 784"/>
                  <a:gd name="T62" fmla="*/ 5 w 377"/>
                  <a:gd name="T63" fmla="*/ 780 h 784"/>
                  <a:gd name="T64" fmla="*/ 17 w 377"/>
                  <a:gd name="T65" fmla="*/ 763 h 784"/>
                  <a:gd name="T66" fmla="*/ 42 w 377"/>
                  <a:gd name="T67" fmla="*/ 746 h 784"/>
                  <a:gd name="T68" fmla="*/ 72 w 377"/>
                  <a:gd name="T69" fmla="*/ 721 h 784"/>
                  <a:gd name="T70" fmla="*/ 101 w 377"/>
                  <a:gd name="T71" fmla="*/ 696 h 784"/>
                  <a:gd name="T72" fmla="*/ 134 w 377"/>
                  <a:gd name="T73" fmla="*/ 671 h 784"/>
                  <a:gd name="T74" fmla="*/ 168 w 377"/>
                  <a:gd name="T75" fmla="*/ 651 h 784"/>
                  <a:gd name="T76" fmla="*/ 197 w 377"/>
                  <a:gd name="T77" fmla="*/ 629 h 784"/>
                  <a:gd name="T78" fmla="*/ 222 w 377"/>
                  <a:gd name="T79" fmla="*/ 617 h 784"/>
                  <a:gd name="T80" fmla="*/ 242 w 377"/>
                  <a:gd name="T81" fmla="*/ 613 h 784"/>
                  <a:gd name="T82" fmla="*/ 272 w 377"/>
                  <a:gd name="T83" fmla="*/ 621 h 784"/>
                  <a:gd name="T84" fmla="*/ 293 w 377"/>
                  <a:gd name="T85" fmla="*/ 629 h 784"/>
                  <a:gd name="T86" fmla="*/ 313 w 377"/>
                  <a:gd name="T87" fmla="*/ 647 h 784"/>
                  <a:gd name="T88" fmla="*/ 330 w 377"/>
                  <a:gd name="T89" fmla="*/ 659 h 784"/>
                  <a:gd name="T90" fmla="*/ 347 w 377"/>
                  <a:gd name="T91" fmla="*/ 676 h 784"/>
                  <a:gd name="T92" fmla="*/ 356 w 377"/>
                  <a:gd name="T93" fmla="*/ 692 h 784"/>
                  <a:gd name="T94" fmla="*/ 364 w 377"/>
                  <a:gd name="T95" fmla="*/ 709 h 784"/>
                  <a:gd name="T96" fmla="*/ 372 w 377"/>
                  <a:gd name="T97" fmla="*/ 721 h 784"/>
                  <a:gd name="T98" fmla="*/ 372 w 377"/>
                  <a:gd name="T99" fmla="*/ 729 h 784"/>
                  <a:gd name="T100" fmla="*/ 377 w 377"/>
                  <a:gd name="T101" fmla="*/ 729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7" h="784">
                    <a:moveTo>
                      <a:pt x="377" y="729"/>
                    </a:moveTo>
                    <a:lnTo>
                      <a:pt x="352" y="663"/>
                    </a:lnTo>
                    <a:lnTo>
                      <a:pt x="334" y="592"/>
                    </a:lnTo>
                    <a:lnTo>
                      <a:pt x="322" y="522"/>
                    </a:lnTo>
                    <a:lnTo>
                      <a:pt x="313" y="446"/>
                    </a:lnTo>
                    <a:lnTo>
                      <a:pt x="305" y="371"/>
                    </a:lnTo>
                    <a:lnTo>
                      <a:pt x="301" y="292"/>
                    </a:lnTo>
                    <a:lnTo>
                      <a:pt x="301" y="217"/>
                    </a:lnTo>
                    <a:lnTo>
                      <a:pt x="305" y="145"/>
                    </a:lnTo>
                    <a:lnTo>
                      <a:pt x="309" y="71"/>
                    </a:lnTo>
                    <a:lnTo>
                      <a:pt x="318" y="0"/>
                    </a:lnTo>
                    <a:lnTo>
                      <a:pt x="313" y="12"/>
                    </a:lnTo>
                    <a:lnTo>
                      <a:pt x="309" y="41"/>
                    </a:lnTo>
                    <a:lnTo>
                      <a:pt x="301" y="83"/>
                    </a:lnTo>
                    <a:lnTo>
                      <a:pt x="289" y="137"/>
                    </a:lnTo>
                    <a:lnTo>
                      <a:pt x="272" y="196"/>
                    </a:lnTo>
                    <a:lnTo>
                      <a:pt x="260" y="258"/>
                    </a:lnTo>
                    <a:lnTo>
                      <a:pt x="242" y="325"/>
                    </a:lnTo>
                    <a:lnTo>
                      <a:pt x="230" y="383"/>
                    </a:lnTo>
                    <a:lnTo>
                      <a:pt x="213" y="434"/>
                    </a:lnTo>
                    <a:lnTo>
                      <a:pt x="201" y="471"/>
                    </a:lnTo>
                    <a:lnTo>
                      <a:pt x="188" y="500"/>
                    </a:lnTo>
                    <a:lnTo>
                      <a:pt x="176" y="538"/>
                    </a:lnTo>
                    <a:lnTo>
                      <a:pt x="159" y="575"/>
                    </a:lnTo>
                    <a:lnTo>
                      <a:pt x="142" y="608"/>
                    </a:lnTo>
                    <a:lnTo>
                      <a:pt x="121" y="647"/>
                    </a:lnTo>
                    <a:lnTo>
                      <a:pt x="101" y="684"/>
                    </a:lnTo>
                    <a:lnTo>
                      <a:pt x="76" y="713"/>
                    </a:lnTo>
                    <a:lnTo>
                      <a:pt x="50" y="742"/>
                    </a:lnTo>
                    <a:lnTo>
                      <a:pt x="25" y="768"/>
                    </a:lnTo>
                    <a:lnTo>
                      <a:pt x="0" y="784"/>
                    </a:lnTo>
                    <a:lnTo>
                      <a:pt x="5" y="780"/>
                    </a:lnTo>
                    <a:lnTo>
                      <a:pt x="17" y="763"/>
                    </a:lnTo>
                    <a:lnTo>
                      <a:pt x="42" y="746"/>
                    </a:lnTo>
                    <a:lnTo>
                      <a:pt x="72" y="721"/>
                    </a:lnTo>
                    <a:lnTo>
                      <a:pt x="101" y="696"/>
                    </a:lnTo>
                    <a:lnTo>
                      <a:pt x="134" y="671"/>
                    </a:lnTo>
                    <a:lnTo>
                      <a:pt x="168" y="651"/>
                    </a:lnTo>
                    <a:lnTo>
                      <a:pt x="197" y="629"/>
                    </a:lnTo>
                    <a:lnTo>
                      <a:pt x="222" y="617"/>
                    </a:lnTo>
                    <a:lnTo>
                      <a:pt x="242" y="613"/>
                    </a:lnTo>
                    <a:lnTo>
                      <a:pt x="272" y="621"/>
                    </a:lnTo>
                    <a:lnTo>
                      <a:pt x="293" y="629"/>
                    </a:lnTo>
                    <a:lnTo>
                      <a:pt x="313" y="647"/>
                    </a:lnTo>
                    <a:lnTo>
                      <a:pt x="330" y="659"/>
                    </a:lnTo>
                    <a:lnTo>
                      <a:pt x="347" y="676"/>
                    </a:lnTo>
                    <a:lnTo>
                      <a:pt x="356" y="692"/>
                    </a:lnTo>
                    <a:lnTo>
                      <a:pt x="364" y="709"/>
                    </a:lnTo>
                    <a:lnTo>
                      <a:pt x="372" y="721"/>
                    </a:lnTo>
                    <a:lnTo>
                      <a:pt x="372" y="729"/>
                    </a:lnTo>
                    <a:lnTo>
                      <a:pt x="377" y="729"/>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14" name="Freeform 142"/>
              <p:cNvSpPr>
                <a:spLocks/>
              </p:cNvSpPr>
              <p:nvPr/>
            </p:nvSpPr>
            <p:spPr bwMode="auto">
              <a:xfrm>
                <a:off x="1908" y="1979"/>
                <a:ext cx="12" cy="25"/>
              </a:xfrm>
              <a:custGeom>
                <a:avLst/>
                <a:gdLst>
                  <a:gd name="T0" fmla="*/ 377 w 377"/>
                  <a:gd name="T1" fmla="*/ 729 h 784"/>
                  <a:gd name="T2" fmla="*/ 352 w 377"/>
                  <a:gd name="T3" fmla="*/ 663 h 784"/>
                  <a:gd name="T4" fmla="*/ 334 w 377"/>
                  <a:gd name="T5" fmla="*/ 592 h 784"/>
                  <a:gd name="T6" fmla="*/ 322 w 377"/>
                  <a:gd name="T7" fmla="*/ 522 h 784"/>
                  <a:gd name="T8" fmla="*/ 313 w 377"/>
                  <a:gd name="T9" fmla="*/ 446 h 784"/>
                  <a:gd name="T10" fmla="*/ 305 w 377"/>
                  <a:gd name="T11" fmla="*/ 371 h 784"/>
                  <a:gd name="T12" fmla="*/ 301 w 377"/>
                  <a:gd name="T13" fmla="*/ 292 h 784"/>
                  <a:gd name="T14" fmla="*/ 301 w 377"/>
                  <a:gd name="T15" fmla="*/ 217 h 784"/>
                  <a:gd name="T16" fmla="*/ 305 w 377"/>
                  <a:gd name="T17" fmla="*/ 145 h 784"/>
                  <a:gd name="T18" fmla="*/ 309 w 377"/>
                  <a:gd name="T19" fmla="*/ 71 h 784"/>
                  <a:gd name="T20" fmla="*/ 318 w 377"/>
                  <a:gd name="T21" fmla="*/ 0 h 784"/>
                  <a:gd name="T22" fmla="*/ 313 w 377"/>
                  <a:gd name="T23" fmla="*/ 12 h 784"/>
                  <a:gd name="T24" fmla="*/ 309 w 377"/>
                  <a:gd name="T25" fmla="*/ 41 h 784"/>
                  <a:gd name="T26" fmla="*/ 301 w 377"/>
                  <a:gd name="T27" fmla="*/ 83 h 784"/>
                  <a:gd name="T28" fmla="*/ 289 w 377"/>
                  <a:gd name="T29" fmla="*/ 137 h 784"/>
                  <a:gd name="T30" fmla="*/ 272 w 377"/>
                  <a:gd name="T31" fmla="*/ 196 h 784"/>
                  <a:gd name="T32" fmla="*/ 260 w 377"/>
                  <a:gd name="T33" fmla="*/ 258 h 784"/>
                  <a:gd name="T34" fmla="*/ 242 w 377"/>
                  <a:gd name="T35" fmla="*/ 325 h 784"/>
                  <a:gd name="T36" fmla="*/ 230 w 377"/>
                  <a:gd name="T37" fmla="*/ 383 h 784"/>
                  <a:gd name="T38" fmla="*/ 213 w 377"/>
                  <a:gd name="T39" fmla="*/ 434 h 784"/>
                  <a:gd name="T40" fmla="*/ 201 w 377"/>
                  <a:gd name="T41" fmla="*/ 471 h 784"/>
                  <a:gd name="T42" fmla="*/ 188 w 377"/>
                  <a:gd name="T43" fmla="*/ 500 h 784"/>
                  <a:gd name="T44" fmla="*/ 176 w 377"/>
                  <a:gd name="T45" fmla="*/ 538 h 784"/>
                  <a:gd name="T46" fmla="*/ 159 w 377"/>
                  <a:gd name="T47" fmla="*/ 575 h 784"/>
                  <a:gd name="T48" fmla="*/ 142 w 377"/>
                  <a:gd name="T49" fmla="*/ 608 h 784"/>
                  <a:gd name="T50" fmla="*/ 121 w 377"/>
                  <a:gd name="T51" fmla="*/ 647 h 784"/>
                  <a:gd name="T52" fmla="*/ 101 w 377"/>
                  <a:gd name="T53" fmla="*/ 684 h 784"/>
                  <a:gd name="T54" fmla="*/ 76 w 377"/>
                  <a:gd name="T55" fmla="*/ 713 h 784"/>
                  <a:gd name="T56" fmla="*/ 50 w 377"/>
                  <a:gd name="T57" fmla="*/ 742 h 784"/>
                  <a:gd name="T58" fmla="*/ 25 w 377"/>
                  <a:gd name="T59" fmla="*/ 768 h 784"/>
                  <a:gd name="T60" fmla="*/ 0 w 377"/>
                  <a:gd name="T61" fmla="*/ 784 h 784"/>
                  <a:gd name="T62" fmla="*/ 5 w 377"/>
                  <a:gd name="T63" fmla="*/ 780 h 784"/>
                  <a:gd name="T64" fmla="*/ 17 w 377"/>
                  <a:gd name="T65" fmla="*/ 763 h 784"/>
                  <a:gd name="T66" fmla="*/ 42 w 377"/>
                  <a:gd name="T67" fmla="*/ 746 h 784"/>
                  <a:gd name="T68" fmla="*/ 72 w 377"/>
                  <a:gd name="T69" fmla="*/ 721 h 784"/>
                  <a:gd name="T70" fmla="*/ 101 w 377"/>
                  <a:gd name="T71" fmla="*/ 696 h 784"/>
                  <a:gd name="T72" fmla="*/ 134 w 377"/>
                  <a:gd name="T73" fmla="*/ 671 h 784"/>
                  <a:gd name="T74" fmla="*/ 168 w 377"/>
                  <a:gd name="T75" fmla="*/ 651 h 784"/>
                  <a:gd name="T76" fmla="*/ 197 w 377"/>
                  <a:gd name="T77" fmla="*/ 629 h 784"/>
                  <a:gd name="T78" fmla="*/ 222 w 377"/>
                  <a:gd name="T79" fmla="*/ 617 h 784"/>
                  <a:gd name="T80" fmla="*/ 242 w 377"/>
                  <a:gd name="T81" fmla="*/ 613 h 784"/>
                  <a:gd name="T82" fmla="*/ 272 w 377"/>
                  <a:gd name="T83" fmla="*/ 621 h 784"/>
                  <a:gd name="T84" fmla="*/ 293 w 377"/>
                  <a:gd name="T85" fmla="*/ 629 h 784"/>
                  <a:gd name="T86" fmla="*/ 313 w 377"/>
                  <a:gd name="T87" fmla="*/ 647 h 784"/>
                  <a:gd name="T88" fmla="*/ 330 w 377"/>
                  <a:gd name="T89" fmla="*/ 659 h 784"/>
                  <a:gd name="T90" fmla="*/ 347 w 377"/>
                  <a:gd name="T91" fmla="*/ 676 h 784"/>
                  <a:gd name="T92" fmla="*/ 356 w 377"/>
                  <a:gd name="T93" fmla="*/ 692 h 784"/>
                  <a:gd name="T94" fmla="*/ 364 w 377"/>
                  <a:gd name="T95" fmla="*/ 709 h 784"/>
                  <a:gd name="T96" fmla="*/ 372 w 377"/>
                  <a:gd name="T97" fmla="*/ 721 h 784"/>
                  <a:gd name="T98" fmla="*/ 372 w 377"/>
                  <a:gd name="T99" fmla="*/ 729 h 784"/>
                  <a:gd name="T100" fmla="*/ 377 w 377"/>
                  <a:gd name="T101" fmla="*/ 729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7" h="784">
                    <a:moveTo>
                      <a:pt x="377" y="729"/>
                    </a:moveTo>
                    <a:lnTo>
                      <a:pt x="352" y="663"/>
                    </a:lnTo>
                    <a:lnTo>
                      <a:pt x="334" y="592"/>
                    </a:lnTo>
                    <a:lnTo>
                      <a:pt x="322" y="522"/>
                    </a:lnTo>
                    <a:lnTo>
                      <a:pt x="313" y="446"/>
                    </a:lnTo>
                    <a:lnTo>
                      <a:pt x="305" y="371"/>
                    </a:lnTo>
                    <a:lnTo>
                      <a:pt x="301" y="292"/>
                    </a:lnTo>
                    <a:lnTo>
                      <a:pt x="301" y="217"/>
                    </a:lnTo>
                    <a:lnTo>
                      <a:pt x="305" y="145"/>
                    </a:lnTo>
                    <a:lnTo>
                      <a:pt x="309" y="71"/>
                    </a:lnTo>
                    <a:lnTo>
                      <a:pt x="318" y="0"/>
                    </a:lnTo>
                    <a:lnTo>
                      <a:pt x="313" y="12"/>
                    </a:lnTo>
                    <a:lnTo>
                      <a:pt x="309" y="41"/>
                    </a:lnTo>
                    <a:lnTo>
                      <a:pt x="301" y="83"/>
                    </a:lnTo>
                    <a:lnTo>
                      <a:pt x="289" y="137"/>
                    </a:lnTo>
                    <a:lnTo>
                      <a:pt x="272" y="196"/>
                    </a:lnTo>
                    <a:lnTo>
                      <a:pt x="260" y="258"/>
                    </a:lnTo>
                    <a:lnTo>
                      <a:pt x="242" y="325"/>
                    </a:lnTo>
                    <a:lnTo>
                      <a:pt x="230" y="383"/>
                    </a:lnTo>
                    <a:lnTo>
                      <a:pt x="213" y="434"/>
                    </a:lnTo>
                    <a:lnTo>
                      <a:pt x="201" y="471"/>
                    </a:lnTo>
                    <a:lnTo>
                      <a:pt x="188" y="500"/>
                    </a:lnTo>
                    <a:lnTo>
                      <a:pt x="176" y="538"/>
                    </a:lnTo>
                    <a:lnTo>
                      <a:pt x="159" y="575"/>
                    </a:lnTo>
                    <a:lnTo>
                      <a:pt x="142" y="608"/>
                    </a:lnTo>
                    <a:lnTo>
                      <a:pt x="121" y="647"/>
                    </a:lnTo>
                    <a:lnTo>
                      <a:pt x="101" y="684"/>
                    </a:lnTo>
                    <a:lnTo>
                      <a:pt x="76" y="713"/>
                    </a:lnTo>
                    <a:lnTo>
                      <a:pt x="50" y="742"/>
                    </a:lnTo>
                    <a:lnTo>
                      <a:pt x="25" y="768"/>
                    </a:lnTo>
                    <a:lnTo>
                      <a:pt x="0" y="784"/>
                    </a:lnTo>
                    <a:lnTo>
                      <a:pt x="5" y="780"/>
                    </a:lnTo>
                    <a:lnTo>
                      <a:pt x="17" y="763"/>
                    </a:lnTo>
                    <a:lnTo>
                      <a:pt x="42" y="746"/>
                    </a:lnTo>
                    <a:lnTo>
                      <a:pt x="72" y="721"/>
                    </a:lnTo>
                    <a:lnTo>
                      <a:pt x="101" y="696"/>
                    </a:lnTo>
                    <a:lnTo>
                      <a:pt x="134" y="671"/>
                    </a:lnTo>
                    <a:lnTo>
                      <a:pt x="168" y="651"/>
                    </a:lnTo>
                    <a:lnTo>
                      <a:pt x="197" y="629"/>
                    </a:lnTo>
                    <a:lnTo>
                      <a:pt x="222" y="617"/>
                    </a:lnTo>
                    <a:lnTo>
                      <a:pt x="242" y="613"/>
                    </a:lnTo>
                    <a:lnTo>
                      <a:pt x="272" y="621"/>
                    </a:lnTo>
                    <a:lnTo>
                      <a:pt x="293" y="629"/>
                    </a:lnTo>
                    <a:lnTo>
                      <a:pt x="313" y="647"/>
                    </a:lnTo>
                    <a:lnTo>
                      <a:pt x="330" y="659"/>
                    </a:lnTo>
                    <a:lnTo>
                      <a:pt x="347" y="676"/>
                    </a:lnTo>
                    <a:lnTo>
                      <a:pt x="356" y="692"/>
                    </a:lnTo>
                    <a:lnTo>
                      <a:pt x="364" y="709"/>
                    </a:lnTo>
                    <a:lnTo>
                      <a:pt x="372" y="721"/>
                    </a:lnTo>
                    <a:lnTo>
                      <a:pt x="372" y="729"/>
                    </a:lnTo>
                    <a:lnTo>
                      <a:pt x="377" y="729"/>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15" name="Freeform 143"/>
              <p:cNvSpPr>
                <a:spLocks/>
              </p:cNvSpPr>
              <p:nvPr/>
            </p:nvSpPr>
            <p:spPr bwMode="auto">
              <a:xfrm>
                <a:off x="1661" y="1969"/>
                <a:ext cx="47" cy="65"/>
              </a:xfrm>
              <a:custGeom>
                <a:avLst/>
                <a:gdLst>
                  <a:gd name="T0" fmla="*/ 998 w 1496"/>
                  <a:gd name="T1" fmla="*/ 2011 h 2077"/>
                  <a:gd name="T2" fmla="*/ 1124 w 1496"/>
                  <a:gd name="T3" fmla="*/ 2019 h 2077"/>
                  <a:gd name="T4" fmla="*/ 1241 w 1496"/>
                  <a:gd name="T5" fmla="*/ 2011 h 2077"/>
                  <a:gd name="T6" fmla="*/ 1349 w 1496"/>
                  <a:gd name="T7" fmla="*/ 1985 h 2077"/>
                  <a:gd name="T8" fmla="*/ 1449 w 1496"/>
                  <a:gd name="T9" fmla="*/ 1948 h 2077"/>
                  <a:gd name="T10" fmla="*/ 1386 w 1496"/>
                  <a:gd name="T11" fmla="*/ 1969 h 2077"/>
                  <a:gd name="T12" fmla="*/ 1128 w 1496"/>
                  <a:gd name="T13" fmla="*/ 1993 h 2077"/>
                  <a:gd name="T14" fmla="*/ 844 w 1496"/>
                  <a:gd name="T15" fmla="*/ 1935 h 2077"/>
                  <a:gd name="T16" fmla="*/ 580 w 1496"/>
                  <a:gd name="T17" fmla="*/ 1831 h 2077"/>
                  <a:gd name="T18" fmla="*/ 376 w 1496"/>
                  <a:gd name="T19" fmla="*/ 1710 h 2077"/>
                  <a:gd name="T20" fmla="*/ 270 w 1496"/>
                  <a:gd name="T21" fmla="*/ 1598 h 2077"/>
                  <a:gd name="T22" fmla="*/ 188 w 1496"/>
                  <a:gd name="T23" fmla="*/ 1477 h 2077"/>
                  <a:gd name="T24" fmla="*/ 120 w 1496"/>
                  <a:gd name="T25" fmla="*/ 1335 h 2077"/>
                  <a:gd name="T26" fmla="*/ 82 w 1496"/>
                  <a:gd name="T27" fmla="*/ 1180 h 2077"/>
                  <a:gd name="T28" fmla="*/ 82 w 1496"/>
                  <a:gd name="T29" fmla="*/ 1022 h 2077"/>
                  <a:gd name="T30" fmla="*/ 158 w 1496"/>
                  <a:gd name="T31" fmla="*/ 817 h 2077"/>
                  <a:gd name="T32" fmla="*/ 342 w 1496"/>
                  <a:gd name="T33" fmla="*/ 634 h 2077"/>
                  <a:gd name="T34" fmla="*/ 584 w 1496"/>
                  <a:gd name="T35" fmla="*/ 534 h 2077"/>
                  <a:gd name="T36" fmla="*/ 856 w 1496"/>
                  <a:gd name="T37" fmla="*/ 518 h 2077"/>
                  <a:gd name="T38" fmla="*/ 1115 w 1496"/>
                  <a:gd name="T39" fmla="*/ 576 h 2077"/>
                  <a:gd name="T40" fmla="*/ 1186 w 1496"/>
                  <a:gd name="T41" fmla="*/ 584 h 2077"/>
                  <a:gd name="T42" fmla="*/ 1094 w 1496"/>
                  <a:gd name="T43" fmla="*/ 467 h 2077"/>
                  <a:gd name="T44" fmla="*/ 1014 w 1496"/>
                  <a:gd name="T45" fmla="*/ 342 h 2077"/>
                  <a:gd name="T46" fmla="*/ 952 w 1496"/>
                  <a:gd name="T47" fmla="*/ 213 h 2077"/>
                  <a:gd name="T48" fmla="*/ 914 w 1496"/>
                  <a:gd name="T49" fmla="*/ 71 h 2077"/>
                  <a:gd name="T50" fmla="*/ 910 w 1496"/>
                  <a:gd name="T51" fmla="*/ 8 h 2077"/>
                  <a:gd name="T52" fmla="*/ 914 w 1496"/>
                  <a:gd name="T53" fmla="*/ 67 h 2077"/>
                  <a:gd name="T54" fmla="*/ 918 w 1496"/>
                  <a:gd name="T55" fmla="*/ 162 h 2077"/>
                  <a:gd name="T56" fmla="*/ 914 w 1496"/>
                  <a:gd name="T57" fmla="*/ 267 h 2077"/>
                  <a:gd name="T58" fmla="*/ 893 w 1496"/>
                  <a:gd name="T59" fmla="*/ 354 h 2077"/>
                  <a:gd name="T60" fmla="*/ 848 w 1496"/>
                  <a:gd name="T61" fmla="*/ 401 h 2077"/>
                  <a:gd name="T62" fmla="*/ 744 w 1496"/>
                  <a:gd name="T63" fmla="*/ 401 h 2077"/>
                  <a:gd name="T64" fmla="*/ 597 w 1496"/>
                  <a:gd name="T65" fmla="*/ 392 h 2077"/>
                  <a:gd name="T66" fmla="*/ 429 w 1496"/>
                  <a:gd name="T67" fmla="*/ 422 h 2077"/>
                  <a:gd name="T68" fmla="*/ 258 w 1496"/>
                  <a:gd name="T69" fmla="*/ 538 h 2077"/>
                  <a:gd name="T70" fmla="*/ 108 w 1496"/>
                  <a:gd name="T71" fmla="*/ 772 h 2077"/>
                  <a:gd name="T72" fmla="*/ 20 w 1496"/>
                  <a:gd name="T73" fmla="*/ 1010 h 2077"/>
                  <a:gd name="T74" fmla="*/ 0 w 1496"/>
                  <a:gd name="T75" fmla="*/ 1231 h 2077"/>
                  <a:gd name="T76" fmla="*/ 28 w 1496"/>
                  <a:gd name="T77" fmla="*/ 1431 h 2077"/>
                  <a:gd name="T78" fmla="*/ 112 w 1496"/>
                  <a:gd name="T79" fmla="*/ 1606 h 2077"/>
                  <a:gd name="T80" fmla="*/ 192 w 1496"/>
                  <a:gd name="T81" fmla="*/ 1706 h 2077"/>
                  <a:gd name="T82" fmla="*/ 258 w 1496"/>
                  <a:gd name="T83" fmla="*/ 1760 h 2077"/>
                  <a:gd name="T84" fmla="*/ 342 w 1496"/>
                  <a:gd name="T85" fmla="*/ 1815 h 2077"/>
                  <a:gd name="T86" fmla="*/ 442 w 1496"/>
                  <a:gd name="T87" fmla="*/ 1864 h 2077"/>
                  <a:gd name="T88" fmla="*/ 550 w 1496"/>
                  <a:gd name="T89" fmla="*/ 1907 h 2077"/>
                  <a:gd name="T90" fmla="*/ 617 w 1496"/>
                  <a:gd name="T91" fmla="*/ 1940 h 2077"/>
                  <a:gd name="T92" fmla="*/ 646 w 1496"/>
                  <a:gd name="T93" fmla="*/ 2003 h 2077"/>
                  <a:gd name="T94" fmla="*/ 613 w 1496"/>
                  <a:gd name="T95" fmla="*/ 2040 h 2077"/>
                  <a:gd name="T96" fmla="*/ 542 w 1496"/>
                  <a:gd name="T97" fmla="*/ 2060 h 2077"/>
                  <a:gd name="T98" fmla="*/ 463 w 1496"/>
                  <a:gd name="T99" fmla="*/ 2069 h 2077"/>
                  <a:gd name="T100" fmla="*/ 396 w 1496"/>
                  <a:gd name="T101" fmla="*/ 2065 h 2077"/>
                  <a:gd name="T102" fmla="*/ 421 w 1496"/>
                  <a:gd name="T103" fmla="*/ 2069 h 2077"/>
                  <a:gd name="T104" fmla="*/ 484 w 1496"/>
                  <a:gd name="T105" fmla="*/ 2077 h 2077"/>
                  <a:gd name="T106" fmla="*/ 572 w 1496"/>
                  <a:gd name="T107" fmla="*/ 2077 h 2077"/>
                  <a:gd name="T108" fmla="*/ 664 w 1496"/>
                  <a:gd name="T109" fmla="*/ 2069 h 2077"/>
                  <a:gd name="T110" fmla="*/ 748 w 1496"/>
                  <a:gd name="T111" fmla="*/ 2044 h 2077"/>
                  <a:gd name="T112" fmla="*/ 806 w 1496"/>
                  <a:gd name="T113" fmla="*/ 2015 h 2077"/>
                  <a:gd name="T114" fmla="*/ 840 w 1496"/>
                  <a:gd name="T115" fmla="*/ 2003 h 2077"/>
                  <a:gd name="T116" fmla="*/ 864 w 1496"/>
                  <a:gd name="T117" fmla="*/ 2003 h 2077"/>
                  <a:gd name="T118" fmla="*/ 889 w 1496"/>
                  <a:gd name="T119" fmla="*/ 2003 h 2077"/>
                  <a:gd name="T120" fmla="*/ 922 w 1496"/>
                  <a:gd name="T121" fmla="*/ 2003 h 2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96" h="2077">
                    <a:moveTo>
                      <a:pt x="936" y="2003"/>
                    </a:moveTo>
                    <a:lnTo>
                      <a:pt x="998" y="2011"/>
                    </a:lnTo>
                    <a:lnTo>
                      <a:pt x="1061" y="2015"/>
                    </a:lnTo>
                    <a:lnTo>
                      <a:pt x="1124" y="2019"/>
                    </a:lnTo>
                    <a:lnTo>
                      <a:pt x="1182" y="2015"/>
                    </a:lnTo>
                    <a:lnTo>
                      <a:pt x="1241" y="2011"/>
                    </a:lnTo>
                    <a:lnTo>
                      <a:pt x="1298" y="1998"/>
                    </a:lnTo>
                    <a:lnTo>
                      <a:pt x="1349" y="1985"/>
                    </a:lnTo>
                    <a:lnTo>
                      <a:pt x="1404" y="1969"/>
                    </a:lnTo>
                    <a:lnTo>
                      <a:pt x="1449" y="1948"/>
                    </a:lnTo>
                    <a:lnTo>
                      <a:pt x="1496" y="1919"/>
                    </a:lnTo>
                    <a:lnTo>
                      <a:pt x="1386" y="1969"/>
                    </a:lnTo>
                    <a:lnTo>
                      <a:pt x="1261" y="1993"/>
                    </a:lnTo>
                    <a:lnTo>
                      <a:pt x="1128" y="1993"/>
                    </a:lnTo>
                    <a:lnTo>
                      <a:pt x="985" y="1973"/>
                    </a:lnTo>
                    <a:lnTo>
                      <a:pt x="844" y="1935"/>
                    </a:lnTo>
                    <a:lnTo>
                      <a:pt x="705" y="1890"/>
                    </a:lnTo>
                    <a:lnTo>
                      <a:pt x="580" y="1831"/>
                    </a:lnTo>
                    <a:lnTo>
                      <a:pt x="468" y="1773"/>
                    </a:lnTo>
                    <a:lnTo>
                      <a:pt x="376" y="1710"/>
                    </a:lnTo>
                    <a:lnTo>
                      <a:pt x="313" y="1651"/>
                    </a:lnTo>
                    <a:lnTo>
                      <a:pt x="270" y="1598"/>
                    </a:lnTo>
                    <a:lnTo>
                      <a:pt x="225" y="1540"/>
                    </a:lnTo>
                    <a:lnTo>
                      <a:pt x="188" y="1477"/>
                    </a:lnTo>
                    <a:lnTo>
                      <a:pt x="149" y="1409"/>
                    </a:lnTo>
                    <a:lnTo>
                      <a:pt x="120" y="1335"/>
                    </a:lnTo>
                    <a:lnTo>
                      <a:pt x="96" y="1260"/>
                    </a:lnTo>
                    <a:lnTo>
                      <a:pt x="82" y="1180"/>
                    </a:lnTo>
                    <a:lnTo>
                      <a:pt x="74" y="1102"/>
                    </a:lnTo>
                    <a:lnTo>
                      <a:pt x="82" y="1022"/>
                    </a:lnTo>
                    <a:lnTo>
                      <a:pt x="100" y="942"/>
                    </a:lnTo>
                    <a:lnTo>
                      <a:pt x="158" y="817"/>
                    </a:lnTo>
                    <a:lnTo>
                      <a:pt x="237" y="713"/>
                    </a:lnTo>
                    <a:lnTo>
                      <a:pt x="342" y="634"/>
                    </a:lnTo>
                    <a:lnTo>
                      <a:pt x="458" y="571"/>
                    </a:lnTo>
                    <a:lnTo>
                      <a:pt x="584" y="534"/>
                    </a:lnTo>
                    <a:lnTo>
                      <a:pt x="718" y="514"/>
                    </a:lnTo>
                    <a:lnTo>
                      <a:pt x="856" y="518"/>
                    </a:lnTo>
                    <a:lnTo>
                      <a:pt x="989" y="538"/>
                    </a:lnTo>
                    <a:lnTo>
                      <a:pt x="1115" y="576"/>
                    </a:lnTo>
                    <a:lnTo>
                      <a:pt x="1232" y="639"/>
                    </a:lnTo>
                    <a:lnTo>
                      <a:pt x="1186" y="584"/>
                    </a:lnTo>
                    <a:lnTo>
                      <a:pt x="1140" y="526"/>
                    </a:lnTo>
                    <a:lnTo>
                      <a:pt x="1094" y="467"/>
                    </a:lnTo>
                    <a:lnTo>
                      <a:pt x="1052" y="405"/>
                    </a:lnTo>
                    <a:lnTo>
                      <a:pt x="1014" y="342"/>
                    </a:lnTo>
                    <a:lnTo>
                      <a:pt x="981" y="275"/>
                    </a:lnTo>
                    <a:lnTo>
                      <a:pt x="952" y="213"/>
                    </a:lnTo>
                    <a:lnTo>
                      <a:pt x="932" y="142"/>
                    </a:lnTo>
                    <a:lnTo>
                      <a:pt x="914" y="71"/>
                    </a:lnTo>
                    <a:lnTo>
                      <a:pt x="910" y="0"/>
                    </a:lnTo>
                    <a:lnTo>
                      <a:pt x="910" y="8"/>
                    </a:lnTo>
                    <a:lnTo>
                      <a:pt x="914" y="33"/>
                    </a:lnTo>
                    <a:lnTo>
                      <a:pt x="914" y="67"/>
                    </a:lnTo>
                    <a:lnTo>
                      <a:pt x="918" y="113"/>
                    </a:lnTo>
                    <a:lnTo>
                      <a:pt x="918" y="162"/>
                    </a:lnTo>
                    <a:lnTo>
                      <a:pt x="918" y="213"/>
                    </a:lnTo>
                    <a:lnTo>
                      <a:pt x="914" y="267"/>
                    </a:lnTo>
                    <a:lnTo>
                      <a:pt x="910" y="313"/>
                    </a:lnTo>
                    <a:lnTo>
                      <a:pt x="893" y="354"/>
                    </a:lnTo>
                    <a:lnTo>
                      <a:pt x="877" y="383"/>
                    </a:lnTo>
                    <a:lnTo>
                      <a:pt x="848" y="401"/>
                    </a:lnTo>
                    <a:lnTo>
                      <a:pt x="801" y="405"/>
                    </a:lnTo>
                    <a:lnTo>
                      <a:pt x="744" y="401"/>
                    </a:lnTo>
                    <a:lnTo>
                      <a:pt x="672" y="392"/>
                    </a:lnTo>
                    <a:lnTo>
                      <a:pt x="597" y="392"/>
                    </a:lnTo>
                    <a:lnTo>
                      <a:pt x="513" y="401"/>
                    </a:lnTo>
                    <a:lnTo>
                      <a:pt x="429" y="422"/>
                    </a:lnTo>
                    <a:lnTo>
                      <a:pt x="342" y="467"/>
                    </a:lnTo>
                    <a:lnTo>
                      <a:pt x="258" y="538"/>
                    </a:lnTo>
                    <a:lnTo>
                      <a:pt x="179" y="647"/>
                    </a:lnTo>
                    <a:lnTo>
                      <a:pt x="108" y="772"/>
                    </a:lnTo>
                    <a:lnTo>
                      <a:pt x="57" y="893"/>
                    </a:lnTo>
                    <a:lnTo>
                      <a:pt x="20" y="1010"/>
                    </a:lnTo>
                    <a:lnTo>
                      <a:pt x="4" y="1122"/>
                    </a:lnTo>
                    <a:lnTo>
                      <a:pt x="0" y="1231"/>
                    </a:lnTo>
                    <a:lnTo>
                      <a:pt x="8" y="1335"/>
                    </a:lnTo>
                    <a:lnTo>
                      <a:pt x="28" y="1431"/>
                    </a:lnTo>
                    <a:lnTo>
                      <a:pt x="66" y="1522"/>
                    </a:lnTo>
                    <a:lnTo>
                      <a:pt x="112" y="1606"/>
                    </a:lnTo>
                    <a:lnTo>
                      <a:pt x="166" y="1677"/>
                    </a:lnTo>
                    <a:lnTo>
                      <a:pt x="192" y="1706"/>
                    </a:lnTo>
                    <a:lnTo>
                      <a:pt x="225" y="1735"/>
                    </a:lnTo>
                    <a:lnTo>
                      <a:pt x="258" y="1760"/>
                    </a:lnTo>
                    <a:lnTo>
                      <a:pt x="300" y="1786"/>
                    </a:lnTo>
                    <a:lnTo>
                      <a:pt x="342" y="1815"/>
                    </a:lnTo>
                    <a:lnTo>
                      <a:pt x="392" y="1839"/>
                    </a:lnTo>
                    <a:lnTo>
                      <a:pt x="442" y="1864"/>
                    </a:lnTo>
                    <a:lnTo>
                      <a:pt x="492" y="1886"/>
                    </a:lnTo>
                    <a:lnTo>
                      <a:pt x="550" y="1907"/>
                    </a:lnTo>
                    <a:lnTo>
                      <a:pt x="605" y="1927"/>
                    </a:lnTo>
                    <a:lnTo>
                      <a:pt x="617" y="1940"/>
                    </a:lnTo>
                    <a:lnTo>
                      <a:pt x="642" y="1973"/>
                    </a:lnTo>
                    <a:lnTo>
                      <a:pt x="646" y="2003"/>
                    </a:lnTo>
                    <a:lnTo>
                      <a:pt x="634" y="2023"/>
                    </a:lnTo>
                    <a:lnTo>
                      <a:pt x="613" y="2040"/>
                    </a:lnTo>
                    <a:lnTo>
                      <a:pt x="580" y="2052"/>
                    </a:lnTo>
                    <a:lnTo>
                      <a:pt x="542" y="2060"/>
                    </a:lnTo>
                    <a:lnTo>
                      <a:pt x="501" y="2065"/>
                    </a:lnTo>
                    <a:lnTo>
                      <a:pt x="463" y="2069"/>
                    </a:lnTo>
                    <a:lnTo>
                      <a:pt x="425" y="2069"/>
                    </a:lnTo>
                    <a:lnTo>
                      <a:pt x="396" y="2065"/>
                    </a:lnTo>
                    <a:lnTo>
                      <a:pt x="405" y="2065"/>
                    </a:lnTo>
                    <a:lnTo>
                      <a:pt x="421" y="2069"/>
                    </a:lnTo>
                    <a:lnTo>
                      <a:pt x="450" y="2073"/>
                    </a:lnTo>
                    <a:lnTo>
                      <a:pt x="484" y="2077"/>
                    </a:lnTo>
                    <a:lnTo>
                      <a:pt x="526" y="2077"/>
                    </a:lnTo>
                    <a:lnTo>
                      <a:pt x="572" y="2077"/>
                    </a:lnTo>
                    <a:lnTo>
                      <a:pt x="617" y="2077"/>
                    </a:lnTo>
                    <a:lnTo>
                      <a:pt x="664" y="2069"/>
                    </a:lnTo>
                    <a:lnTo>
                      <a:pt x="705" y="2060"/>
                    </a:lnTo>
                    <a:lnTo>
                      <a:pt x="748" y="2044"/>
                    </a:lnTo>
                    <a:lnTo>
                      <a:pt x="777" y="2027"/>
                    </a:lnTo>
                    <a:lnTo>
                      <a:pt x="806" y="2015"/>
                    </a:lnTo>
                    <a:lnTo>
                      <a:pt x="822" y="2007"/>
                    </a:lnTo>
                    <a:lnTo>
                      <a:pt x="840" y="2003"/>
                    </a:lnTo>
                    <a:lnTo>
                      <a:pt x="852" y="2003"/>
                    </a:lnTo>
                    <a:lnTo>
                      <a:pt x="864" y="2003"/>
                    </a:lnTo>
                    <a:lnTo>
                      <a:pt x="877" y="2003"/>
                    </a:lnTo>
                    <a:lnTo>
                      <a:pt x="889" y="2003"/>
                    </a:lnTo>
                    <a:lnTo>
                      <a:pt x="906" y="2003"/>
                    </a:lnTo>
                    <a:lnTo>
                      <a:pt x="922" y="2003"/>
                    </a:lnTo>
                    <a:lnTo>
                      <a:pt x="936" y="2003"/>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16" name="Freeform 144"/>
              <p:cNvSpPr>
                <a:spLocks/>
              </p:cNvSpPr>
              <p:nvPr/>
            </p:nvSpPr>
            <p:spPr bwMode="auto">
              <a:xfrm>
                <a:off x="1661" y="1969"/>
                <a:ext cx="47" cy="65"/>
              </a:xfrm>
              <a:custGeom>
                <a:avLst/>
                <a:gdLst>
                  <a:gd name="T0" fmla="*/ 998 w 1496"/>
                  <a:gd name="T1" fmla="*/ 2011 h 2077"/>
                  <a:gd name="T2" fmla="*/ 1124 w 1496"/>
                  <a:gd name="T3" fmla="*/ 2019 h 2077"/>
                  <a:gd name="T4" fmla="*/ 1241 w 1496"/>
                  <a:gd name="T5" fmla="*/ 2011 h 2077"/>
                  <a:gd name="T6" fmla="*/ 1349 w 1496"/>
                  <a:gd name="T7" fmla="*/ 1985 h 2077"/>
                  <a:gd name="T8" fmla="*/ 1449 w 1496"/>
                  <a:gd name="T9" fmla="*/ 1948 h 2077"/>
                  <a:gd name="T10" fmla="*/ 1386 w 1496"/>
                  <a:gd name="T11" fmla="*/ 1969 h 2077"/>
                  <a:gd name="T12" fmla="*/ 1128 w 1496"/>
                  <a:gd name="T13" fmla="*/ 1993 h 2077"/>
                  <a:gd name="T14" fmla="*/ 844 w 1496"/>
                  <a:gd name="T15" fmla="*/ 1935 h 2077"/>
                  <a:gd name="T16" fmla="*/ 580 w 1496"/>
                  <a:gd name="T17" fmla="*/ 1831 h 2077"/>
                  <a:gd name="T18" fmla="*/ 376 w 1496"/>
                  <a:gd name="T19" fmla="*/ 1710 h 2077"/>
                  <a:gd name="T20" fmla="*/ 270 w 1496"/>
                  <a:gd name="T21" fmla="*/ 1598 h 2077"/>
                  <a:gd name="T22" fmla="*/ 188 w 1496"/>
                  <a:gd name="T23" fmla="*/ 1477 h 2077"/>
                  <a:gd name="T24" fmla="*/ 120 w 1496"/>
                  <a:gd name="T25" fmla="*/ 1335 h 2077"/>
                  <a:gd name="T26" fmla="*/ 82 w 1496"/>
                  <a:gd name="T27" fmla="*/ 1180 h 2077"/>
                  <a:gd name="T28" fmla="*/ 82 w 1496"/>
                  <a:gd name="T29" fmla="*/ 1022 h 2077"/>
                  <a:gd name="T30" fmla="*/ 158 w 1496"/>
                  <a:gd name="T31" fmla="*/ 817 h 2077"/>
                  <a:gd name="T32" fmla="*/ 342 w 1496"/>
                  <a:gd name="T33" fmla="*/ 634 h 2077"/>
                  <a:gd name="T34" fmla="*/ 584 w 1496"/>
                  <a:gd name="T35" fmla="*/ 534 h 2077"/>
                  <a:gd name="T36" fmla="*/ 856 w 1496"/>
                  <a:gd name="T37" fmla="*/ 518 h 2077"/>
                  <a:gd name="T38" fmla="*/ 1115 w 1496"/>
                  <a:gd name="T39" fmla="*/ 576 h 2077"/>
                  <a:gd name="T40" fmla="*/ 1186 w 1496"/>
                  <a:gd name="T41" fmla="*/ 584 h 2077"/>
                  <a:gd name="T42" fmla="*/ 1094 w 1496"/>
                  <a:gd name="T43" fmla="*/ 467 h 2077"/>
                  <a:gd name="T44" fmla="*/ 1014 w 1496"/>
                  <a:gd name="T45" fmla="*/ 342 h 2077"/>
                  <a:gd name="T46" fmla="*/ 952 w 1496"/>
                  <a:gd name="T47" fmla="*/ 213 h 2077"/>
                  <a:gd name="T48" fmla="*/ 914 w 1496"/>
                  <a:gd name="T49" fmla="*/ 71 h 2077"/>
                  <a:gd name="T50" fmla="*/ 910 w 1496"/>
                  <a:gd name="T51" fmla="*/ 8 h 2077"/>
                  <a:gd name="T52" fmla="*/ 914 w 1496"/>
                  <a:gd name="T53" fmla="*/ 67 h 2077"/>
                  <a:gd name="T54" fmla="*/ 918 w 1496"/>
                  <a:gd name="T55" fmla="*/ 162 h 2077"/>
                  <a:gd name="T56" fmla="*/ 914 w 1496"/>
                  <a:gd name="T57" fmla="*/ 267 h 2077"/>
                  <a:gd name="T58" fmla="*/ 893 w 1496"/>
                  <a:gd name="T59" fmla="*/ 354 h 2077"/>
                  <a:gd name="T60" fmla="*/ 848 w 1496"/>
                  <a:gd name="T61" fmla="*/ 401 h 2077"/>
                  <a:gd name="T62" fmla="*/ 744 w 1496"/>
                  <a:gd name="T63" fmla="*/ 401 h 2077"/>
                  <a:gd name="T64" fmla="*/ 597 w 1496"/>
                  <a:gd name="T65" fmla="*/ 392 h 2077"/>
                  <a:gd name="T66" fmla="*/ 429 w 1496"/>
                  <a:gd name="T67" fmla="*/ 422 h 2077"/>
                  <a:gd name="T68" fmla="*/ 258 w 1496"/>
                  <a:gd name="T69" fmla="*/ 538 h 2077"/>
                  <a:gd name="T70" fmla="*/ 108 w 1496"/>
                  <a:gd name="T71" fmla="*/ 772 h 2077"/>
                  <a:gd name="T72" fmla="*/ 20 w 1496"/>
                  <a:gd name="T73" fmla="*/ 1010 h 2077"/>
                  <a:gd name="T74" fmla="*/ 0 w 1496"/>
                  <a:gd name="T75" fmla="*/ 1231 h 2077"/>
                  <a:gd name="T76" fmla="*/ 28 w 1496"/>
                  <a:gd name="T77" fmla="*/ 1431 h 2077"/>
                  <a:gd name="T78" fmla="*/ 112 w 1496"/>
                  <a:gd name="T79" fmla="*/ 1606 h 2077"/>
                  <a:gd name="T80" fmla="*/ 192 w 1496"/>
                  <a:gd name="T81" fmla="*/ 1706 h 2077"/>
                  <a:gd name="T82" fmla="*/ 258 w 1496"/>
                  <a:gd name="T83" fmla="*/ 1760 h 2077"/>
                  <a:gd name="T84" fmla="*/ 342 w 1496"/>
                  <a:gd name="T85" fmla="*/ 1815 h 2077"/>
                  <a:gd name="T86" fmla="*/ 442 w 1496"/>
                  <a:gd name="T87" fmla="*/ 1864 h 2077"/>
                  <a:gd name="T88" fmla="*/ 550 w 1496"/>
                  <a:gd name="T89" fmla="*/ 1907 h 2077"/>
                  <a:gd name="T90" fmla="*/ 617 w 1496"/>
                  <a:gd name="T91" fmla="*/ 1940 h 2077"/>
                  <a:gd name="T92" fmla="*/ 646 w 1496"/>
                  <a:gd name="T93" fmla="*/ 2003 h 2077"/>
                  <a:gd name="T94" fmla="*/ 613 w 1496"/>
                  <a:gd name="T95" fmla="*/ 2040 h 2077"/>
                  <a:gd name="T96" fmla="*/ 542 w 1496"/>
                  <a:gd name="T97" fmla="*/ 2060 h 2077"/>
                  <a:gd name="T98" fmla="*/ 463 w 1496"/>
                  <a:gd name="T99" fmla="*/ 2069 h 2077"/>
                  <a:gd name="T100" fmla="*/ 396 w 1496"/>
                  <a:gd name="T101" fmla="*/ 2065 h 2077"/>
                  <a:gd name="T102" fmla="*/ 421 w 1496"/>
                  <a:gd name="T103" fmla="*/ 2069 h 2077"/>
                  <a:gd name="T104" fmla="*/ 484 w 1496"/>
                  <a:gd name="T105" fmla="*/ 2077 h 2077"/>
                  <a:gd name="T106" fmla="*/ 572 w 1496"/>
                  <a:gd name="T107" fmla="*/ 2077 h 2077"/>
                  <a:gd name="T108" fmla="*/ 664 w 1496"/>
                  <a:gd name="T109" fmla="*/ 2069 h 2077"/>
                  <a:gd name="T110" fmla="*/ 748 w 1496"/>
                  <a:gd name="T111" fmla="*/ 2044 h 2077"/>
                  <a:gd name="T112" fmla="*/ 806 w 1496"/>
                  <a:gd name="T113" fmla="*/ 2015 h 2077"/>
                  <a:gd name="T114" fmla="*/ 840 w 1496"/>
                  <a:gd name="T115" fmla="*/ 2003 h 2077"/>
                  <a:gd name="T116" fmla="*/ 864 w 1496"/>
                  <a:gd name="T117" fmla="*/ 2003 h 2077"/>
                  <a:gd name="T118" fmla="*/ 889 w 1496"/>
                  <a:gd name="T119" fmla="*/ 2003 h 2077"/>
                  <a:gd name="T120" fmla="*/ 922 w 1496"/>
                  <a:gd name="T121" fmla="*/ 2003 h 2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96" h="2077">
                    <a:moveTo>
                      <a:pt x="936" y="2003"/>
                    </a:moveTo>
                    <a:lnTo>
                      <a:pt x="998" y="2011"/>
                    </a:lnTo>
                    <a:lnTo>
                      <a:pt x="1061" y="2015"/>
                    </a:lnTo>
                    <a:lnTo>
                      <a:pt x="1124" y="2019"/>
                    </a:lnTo>
                    <a:lnTo>
                      <a:pt x="1182" y="2015"/>
                    </a:lnTo>
                    <a:lnTo>
                      <a:pt x="1241" y="2011"/>
                    </a:lnTo>
                    <a:lnTo>
                      <a:pt x="1298" y="1998"/>
                    </a:lnTo>
                    <a:lnTo>
                      <a:pt x="1349" y="1985"/>
                    </a:lnTo>
                    <a:lnTo>
                      <a:pt x="1404" y="1969"/>
                    </a:lnTo>
                    <a:lnTo>
                      <a:pt x="1449" y="1948"/>
                    </a:lnTo>
                    <a:lnTo>
                      <a:pt x="1496" y="1919"/>
                    </a:lnTo>
                    <a:lnTo>
                      <a:pt x="1386" y="1969"/>
                    </a:lnTo>
                    <a:lnTo>
                      <a:pt x="1261" y="1993"/>
                    </a:lnTo>
                    <a:lnTo>
                      <a:pt x="1128" y="1993"/>
                    </a:lnTo>
                    <a:lnTo>
                      <a:pt x="985" y="1973"/>
                    </a:lnTo>
                    <a:lnTo>
                      <a:pt x="844" y="1935"/>
                    </a:lnTo>
                    <a:lnTo>
                      <a:pt x="705" y="1890"/>
                    </a:lnTo>
                    <a:lnTo>
                      <a:pt x="580" y="1831"/>
                    </a:lnTo>
                    <a:lnTo>
                      <a:pt x="468" y="1773"/>
                    </a:lnTo>
                    <a:lnTo>
                      <a:pt x="376" y="1710"/>
                    </a:lnTo>
                    <a:lnTo>
                      <a:pt x="313" y="1651"/>
                    </a:lnTo>
                    <a:lnTo>
                      <a:pt x="270" y="1598"/>
                    </a:lnTo>
                    <a:lnTo>
                      <a:pt x="225" y="1540"/>
                    </a:lnTo>
                    <a:lnTo>
                      <a:pt x="188" y="1477"/>
                    </a:lnTo>
                    <a:lnTo>
                      <a:pt x="149" y="1409"/>
                    </a:lnTo>
                    <a:lnTo>
                      <a:pt x="120" y="1335"/>
                    </a:lnTo>
                    <a:lnTo>
                      <a:pt x="96" y="1260"/>
                    </a:lnTo>
                    <a:lnTo>
                      <a:pt x="82" y="1180"/>
                    </a:lnTo>
                    <a:lnTo>
                      <a:pt x="74" y="1102"/>
                    </a:lnTo>
                    <a:lnTo>
                      <a:pt x="82" y="1022"/>
                    </a:lnTo>
                    <a:lnTo>
                      <a:pt x="100" y="942"/>
                    </a:lnTo>
                    <a:lnTo>
                      <a:pt x="158" y="817"/>
                    </a:lnTo>
                    <a:lnTo>
                      <a:pt x="237" y="713"/>
                    </a:lnTo>
                    <a:lnTo>
                      <a:pt x="342" y="634"/>
                    </a:lnTo>
                    <a:lnTo>
                      <a:pt x="458" y="571"/>
                    </a:lnTo>
                    <a:lnTo>
                      <a:pt x="584" y="534"/>
                    </a:lnTo>
                    <a:lnTo>
                      <a:pt x="718" y="514"/>
                    </a:lnTo>
                    <a:lnTo>
                      <a:pt x="856" y="518"/>
                    </a:lnTo>
                    <a:lnTo>
                      <a:pt x="989" y="538"/>
                    </a:lnTo>
                    <a:lnTo>
                      <a:pt x="1115" y="576"/>
                    </a:lnTo>
                    <a:lnTo>
                      <a:pt x="1232" y="639"/>
                    </a:lnTo>
                    <a:lnTo>
                      <a:pt x="1186" y="584"/>
                    </a:lnTo>
                    <a:lnTo>
                      <a:pt x="1140" y="526"/>
                    </a:lnTo>
                    <a:lnTo>
                      <a:pt x="1094" y="467"/>
                    </a:lnTo>
                    <a:lnTo>
                      <a:pt x="1052" y="405"/>
                    </a:lnTo>
                    <a:lnTo>
                      <a:pt x="1014" y="342"/>
                    </a:lnTo>
                    <a:lnTo>
                      <a:pt x="981" y="275"/>
                    </a:lnTo>
                    <a:lnTo>
                      <a:pt x="952" y="213"/>
                    </a:lnTo>
                    <a:lnTo>
                      <a:pt x="932" y="142"/>
                    </a:lnTo>
                    <a:lnTo>
                      <a:pt x="914" y="71"/>
                    </a:lnTo>
                    <a:lnTo>
                      <a:pt x="910" y="0"/>
                    </a:lnTo>
                    <a:lnTo>
                      <a:pt x="910" y="8"/>
                    </a:lnTo>
                    <a:lnTo>
                      <a:pt x="914" y="33"/>
                    </a:lnTo>
                    <a:lnTo>
                      <a:pt x="914" y="67"/>
                    </a:lnTo>
                    <a:lnTo>
                      <a:pt x="918" y="113"/>
                    </a:lnTo>
                    <a:lnTo>
                      <a:pt x="918" y="162"/>
                    </a:lnTo>
                    <a:lnTo>
                      <a:pt x="918" y="213"/>
                    </a:lnTo>
                    <a:lnTo>
                      <a:pt x="914" y="267"/>
                    </a:lnTo>
                    <a:lnTo>
                      <a:pt x="910" y="313"/>
                    </a:lnTo>
                    <a:lnTo>
                      <a:pt x="893" y="354"/>
                    </a:lnTo>
                    <a:lnTo>
                      <a:pt x="877" y="383"/>
                    </a:lnTo>
                    <a:lnTo>
                      <a:pt x="848" y="401"/>
                    </a:lnTo>
                    <a:lnTo>
                      <a:pt x="801" y="405"/>
                    </a:lnTo>
                    <a:lnTo>
                      <a:pt x="744" y="401"/>
                    </a:lnTo>
                    <a:lnTo>
                      <a:pt x="672" y="392"/>
                    </a:lnTo>
                    <a:lnTo>
                      <a:pt x="597" y="392"/>
                    </a:lnTo>
                    <a:lnTo>
                      <a:pt x="513" y="401"/>
                    </a:lnTo>
                    <a:lnTo>
                      <a:pt x="429" y="422"/>
                    </a:lnTo>
                    <a:lnTo>
                      <a:pt x="342" y="467"/>
                    </a:lnTo>
                    <a:lnTo>
                      <a:pt x="258" y="538"/>
                    </a:lnTo>
                    <a:lnTo>
                      <a:pt x="179" y="647"/>
                    </a:lnTo>
                    <a:lnTo>
                      <a:pt x="108" y="772"/>
                    </a:lnTo>
                    <a:lnTo>
                      <a:pt x="57" y="893"/>
                    </a:lnTo>
                    <a:lnTo>
                      <a:pt x="20" y="1010"/>
                    </a:lnTo>
                    <a:lnTo>
                      <a:pt x="4" y="1122"/>
                    </a:lnTo>
                    <a:lnTo>
                      <a:pt x="0" y="1231"/>
                    </a:lnTo>
                    <a:lnTo>
                      <a:pt x="8" y="1335"/>
                    </a:lnTo>
                    <a:lnTo>
                      <a:pt x="28" y="1431"/>
                    </a:lnTo>
                    <a:lnTo>
                      <a:pt x="66" y="1522"/>
                    </a:lnTo>
                    <a:lnTo>
                      <a:pt x="112" y="1606"/>
                    </a:lnTo>
                    <a:lnTo>
                      <a:pt x="166" y="1677"/>
                    </a:lnTo>
                    <a:lnTo>
                      <a:pt x="192" y="1706"/>
                    </a:lnTo>
                    <a:lnTo>
                      <a:pt x="225" y="1735"/>
                    </a:lnTo>
                    <a:lnTo>
                      <a:pt x="258" y="1760"/>
                    </a:lnTo>
                    <a:lnTo>
                      <a:pt x="300" y="1786"/>
                    </a:lnTo>
                    <a:lnTo>
                      <a:pt x="342" y="1815"/>
                    </a:lnTo>
                    <a:lnTo>
                      <a:pt x="392" y="1839"/>
                    </a:lnTo>
                    <a:lnTo>
                      <a:pt x="442" y="1864"/>
                    </a:lnTo>
                    <a:lnTo>
                      <a:pt x="492" y="1886"/>
                    </a:lnTo>
                    <a:lnTo>
                      <a:pt x="550" y="1907"/>
                    </a:lnTo>
                    <a:lnTo>
                      <a:pt x="605" y="1927"/>
                    </a:lnTo>
                    <a:lnTo>
                      <a:pt x="617" y="1940"/>
                    </a:lnTo>
                    <a:lnTo>
                      <a:pt x="642" y="1973"/>
                    </a:lnTo>
                    <a:lnTo>
                      <a:pt x="646" y="2003"/>
                    </a:lnTo>
                    <a:lnTo>
                      <a:pt x="634" y="2023"/>
                    </a:lnTo>
                    <a:lnTo>
                      <a:pt x="613" y="2040"/>
                    </a:lnTo>
                    <a:lnTo>
                      <a:pt x="580" y="2052"/>
                    </a:lnTo>
                    <a:lnTo>
                      <a:pt x="542" y="2060"/>
                    </a:lnTo>
                    <a:lnTo>
                      <a:pt x="501" y="2065"/>
                    </a:lnTo>
                    <a:lnTo>
                      <a:pt x="463" y="2069"/>
                    </a:lnTo>
                    <a:lnTo>
                      <a:pt x="425" y="2069"/>
                    </a:lnTo>
                    <a:lnTo>
                      <a:pt x="396" y="2065"/>
                    </a:lnTo>
                    <a:lnTo>
                      <a:pt x="405" y="2065"/>
                    </a:lnTo>
                    <a:lnTo>
                      <a:pt x="421" y="2069"/>
                    </a:lnTo>
                    <a:lnTo>
                      <a:pt x="450" y="2073"/>
                    </a:lnTo>
                    <a:lnTo>
                      <a:pt x="484" y="2077"/>
                    </a:lnTo>
                    <a:lnTo>
                      <a:pt x="526" y="2077"/>
                    </a:lnTo>
                    <a:lnTo>
                      <a:pt x="572" y="2077"/>
                    </a:lnTo>
                    <a:lnTo>
                      <a:pt x="617" y="2077"/>
                    </a:lnTo>
                    <a:lnTo>
                      <a:pt x="664" y="2069"/>
                    </a:lnTo>
                    <a:lnTo>
                      <a:pt x="705" y="2060"/>
                    </a:lnTo>
                    <a:lnTo>
                      <a:pt x="748" y="2044"/>
                    </a:lnTo>
                    <a:lnTo>
                      <a:pt x="777" y="2027"/>
                    </a:lnTo>
                    <a:lnTo>
                      <a:pt x="806" y="2015"/>
                    </a:lnTo>
                    <a:lnTo>
                      <a:pt x="822" y="2007"/>
                    </a:lnTo>
                    <a:lnTo>
                      <a:pt x="840" y="2003"/>
                    </a:lnTo>
                    <a:lnTo>
                      <a:pt x="852" y="2003"/>
                    </a:lnTo>
                    <a:lnTo>
                      <a:pt x="864" y="2003"/>
                    </a:lnTo>
                    <a:lnTo>
                      <a:pt x="877" y="2003"/>
                    </a:lnTo>
                    <a:lnTo>
                      <a:pt x="889" y="2003"/>
                    </a:lnTo>
                    <a:lnTo>
                      <a:pt x="906" y="2003"/>
                    </a:lnTo>
                    <a:lnTo>
                      <a:pt x="922" y="2003"/>
                    </a:lnTo>
                    <a:lnTo>
                      <a:pt x="936" y="2003"/>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17" name="Freeform 145"/>
              <p:cNvSpPr>
                <a:spLocks/>
              </p:cNvSpPr>
              <p:nvPr/>
            </p:nvSpPr>
            <p:spPr bwMode="auto">
              <a:xfrm>
                <a:off x="1614" y="1971"/>
                <a:ext cx="36" cy="19"/>
              </a:xfrm>
              <a:custGeom>
                <a:avLst/>
                <a:gdLst>
                  <a:gd name="T0" fmla="*/ 1149 w 1149"/>
                  <a:gd name="T1" fmla="*/ 584 h 584"/>
                  <a:gd name="T2" fmla="*/ 1102 w 1149"/>
                  <a:gd name="T3" fmla="*/ 584 h 584"/>
                  <a:gd name="T4" fmla="*/ 1065 w 1149"/>
                  <a:gd name="T5" fmla="*/ 567 h 584"/>
                  <a:gd name="T6" fmla="*/ 1031 w 1149"/>
                  <a:gd name="T7" fmla="*/ 546 h 584"/>
                  <a:gd name="T8" fmla="*/ 1002 w 1149"/>
                  <a:gd name="T9" fmla="*/ 516 h 584"/>
                  <a:gd name="T10" fmla="*/ 977 w 1149"/>
                  <a:gd name="T11" fmla="*/ 483 h 584"/>
                  <a:gd name="T12" fmla="*/ 948 w 1149"/>
                  <a:gd name="T13" fmla="*/ 450 h 584"/>
                  <a:gd name="T14" fmla="*/ 923 w 1149"/>
                  <a:gd name="T15" fmla="*/ 412 h 584"/>
                  <a:gd name="T16" fmla="*/ 889 w 1149"/>
                  <a:gd name="T17" fmla="*/ 383 h 584"/>
                  <a:gd name="T18" fmla="*/ 856 w 1149"/>
                  <a:gd name="T19" fmla="*/ 358 h 584"/>
                  <a:gd name="T20" fmla="*/ 814 w 1149"/>
                  <a:gd name="T21" fmla="*/ 338 h 584"/>
                  <a:gd name="T22" fmla="*/ 806 w 1149"/>
                  <a:gd name="T23" fmla="*/ 333 h 584"/>
                  <a:gd name="T24" fmla="*/ 793 w 1149"/>
                  <a:gd name="T25" fmla="*/ 325 h 584"/>
                  <a:gd name="T26" fmla="*/ 781 w 1149"/>
                  <a:gd name="T27" fmla="*/ 312 h 584"/>
                  <a:gd name="T28" fmla="*/ 764 w 1149"/>
                  <a:gd name="T29" fmla="*/ 299 h 584"/>
                  <a:gd name="T30" fmla="*/ 752 w 1149"/>
                  <a:gd name="T31" fmla="*/ 283 h 584"/>
                  <a:gd name="T32" fmla="*/ 734 w 1149"/>
                  <a:gd name="T33" fmla="*/ 266 h 584"/>
                  <a:gd name="T34" fmla="*/ 722 w 1149"/>
                  <a:gd name="T35" fmla="*/ 254 h 584"/>
                  <a:gd name="T36" fmla="*/ 710 w 1149"/>
                  <a:gd name="T37" fmla="*/ 241 h 584"/>
                  <a:gd name="T38" fmla="*/ 697 w 1149"/>
                  <a:gd name="T39" fmla="*/ 233 h 584"/>
                  <a:gd name="T40" fmla="*/ 689 w 1149"/>
                  <a:gd name="T41" fmla="*/ 229 h 584"/>
                  <a:gd name="T42" fmla="*/ 618 w 1149"/>
                  <a:gd name="T43" fmla="*/ 225 h 584"/>
                  <a:gd name="T44" fmla="*/ 542 w 1149"/>
                  <a:gd name="T45" fmla="*/ 217 h 584"/>
                  <a:gd name="T46" fmla="*/ 463 w 1149"/>
                  <a:gd name="T47" fmla="*/ 208 h 584"/>
                  <a:gd name="T48" fmla="*/ 384 w 1149"/>
                  <a:gd name="T49" fmla="*/ 200 h 584"/>
                  <a:gd name="T50" fmla="*/ 305 w 1149"/>
                  <a:gd name="T51" fmla="*/ 187 h 584"/>
                  <a:gd name="T52" fmla="*/ 229 w 1149"/>
                  <a:gd name="T53" fmla="*/ 166 h 584"/>
                  <a:gd name="T54" fmla="*/ 158 w 1149"/>
                  <a:gd name="T55" fmla="*/ 137 h 584"/>
                  <a:gd name="T56" fmla="*/ 96 w 1149"/>
                  <a:gd name="T57" fmla="*/ 104 h 584"/>
                  <a:gd name="T58" fmla="*/ 45 w 1149"/>
                  <a:gd name="T59" fmla="*/ 58 h 584"/>
                  <a:gd name="T60" fmla="*/ 0 w 1149"/>
                  <a:gd name="T61" fmla="*/ 0 h 584"/>
                  <a:gd name="T62" fmla="*/ 41 w 1149"/>
                  <a:gd name="T63" fmla="*/ 58 h 584"/>
                  <a:gd name="T64" fmla="*/ 91 w 1149"/>
                  <a:gd name="T65" fmla="*/ 112 h 584"/>
                  <a:gd name="T66" fmla="*/ 150 w 1149"/>
                  <a:gd name="T67" fmla="*/ 154 h 584"/>
                  <a:gd name="T68" fmla="*/ 213 w 1149"/>
                  <a:gd name="T69" fmla="*/ 191 h 584"/>
                  <a:gd name="T70" fmla="*/ 284 w 1149"/>
                  <a:gd name="T71" fmla="*/ 221 h 584"/>
                  <a:gd name="T72" fmla="*/ 354 w 1149"/>
                  <a:gd name="T73" fmla="*/ 246 h 584"/>
                  <a:gd name="T74" fmla="*/ 430 w 1149"/>
                  <a:gd name="T75" fmla="*/ 262 h 584"/>
                  <a:gd name="T76" fmla="*/ 501 w 1149"/>
                  <a:gd name="T77" fmla="*/ 279 h 584"/>
                  <a:gd name="T78" fmla="*/ 576 w 1149"/>
                  <a:gd name="T79" fmla="*/ 291 h 584"/>
                  <a:gd name="T80" fmla="*/ 643 w 1149"/>
                  <a:gd name="T81" fmla="*/ 299 h 584"/>
                  <a:gd name="T82" fmla="*/ 655 w 1149"/>
                  <a:gd name="T83" fmla="*/ 303 h 584"/>
                  <a:gd name="T84" fmla="*/ 664 w 1149"/>
                  <a:gd name="T85" fmla="*/ 312 h 584"/>
                  <a:gd name="T86" fmla="*/ 677 w 1149"/>
                  <a:gd name="T87" fmla="*/ 321 h 584"/>
                  <a:gd name="T88" fmla="*/ 689 w 1149"/>
                  <a:gd name="T89" fmla="*/ 333 h 584"/>
                  <a:gd name="T90" fmla="*/ 701 w 1149"/>
                  <a:gd name="T91" fmla="*/ 346 h 584"/>
                  <a:gd name="T92" fmla="*/ 718 w 1149"/>
                  <a:gd name="T93" fmla="*/ 358 h 584"/>
                  <a:gd name="T94" fmla="*/ 730 w 1149"/>
                  <a:gd name="T95" fmla="*/ 371 h 584"/>
                  <a:gd name="T96" fmla="*/ 747 w 1149"/>
                  <a:gd name="T97" fmla="*/ 383 h 584"/>
                  <a:gd name="T98" fmla="*/ 760 w 1149"/>
                  <a:gd name="T99" fmla="*/ 391 h 584"/>
                  <a:gd name="T100" fmla="*/ 777 w 1149"/>
                  <a:gd name="T101" fmla="*/ 395 h 584"/>
                  <a:gd name="T102" fmla="*/ 818 w 1149"/>
                  <a:gd name="T103" fmla="*/ 408 h 584"/>
                  <a:gd name="T104" fmla="*/ 861 w 1149"/>
                  <a:gd name="T105" fmla="*/ 424 h 584"/>
                  <a:gd name="T106" fmla="*/ 894 w 1149"/>
                  <a:gd name="T107" fmla="*/ 450 h 584"/>
                  <a:gd name="T108" fmla="*/ 927 w 1149"/>
                  <a:gd name="T109" fmla="*/ 479 h 584"/>
                  <a:gd name="T110" fmla="*/ 957 w 1149"/>
                  <a:gd name="T111" fmla="*/ 504 h 584"/>
                  <a:gd name="T112" fmla="*/ 990 w 1149"/>
                  <a:gd name="T113" fmla="*/ 529 h 584"/>
                  <a:gd name="T114" fmla="*/ 1023 w 1149"/>
                  <a:gd name="T115" fmla="*/ 555 h 584"/>
                  <a:gd name="T116" fmla="*/ 1061 w 1149"/>
                  <a:gd name="T117" fmla="*/ 571 h 584"/>
                  <a:gd name="T118" fmla="*/ 1102 w 1149"/>
                  <a:gd name="T119" fmla="*/ 584 h 584"/>
                  <a:gd name="T120" fmla="*/ 1149 w 1149"/>
                  <a:gd name="T121" fmla="*/ 584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49" h="584">
                    <a:moveTo>
                      <a:pt x="1149" y="584"/>
                    </a:moveTo>
                    <a:lnTo>
                      <a:pt x="1102" y="584"/>
                    </a:lnTo>
                    <a:lnTo>
                      <a:pt x="1065" y="567"/>
                    </a:lnTo>
                    <a:lnTo>
                      <a:pt x="1031" y="546"/>
                    </a:lnTo>
                    <a:lnTo>
                      <a:pt x="1002" y="516"/>
                    </a:lnTo>
                    <a:lnTo>
                      <a:pt x="977" y="483"/>
                    </a:lnTo>
                    <a:lnTo>
                      <a:pt x="948" y="450"/>
                    </a:lnTo>
                    <a:lnTo>
                      <a:pt x="923" y="412"/>
                    </a:lnTo>
                    <a:lnTo>
                      <a:pt x="889" y="383"/>
                    </a:lnTo>
                    <a:lnTo>
                      <a:pt x="856" y="358"/>
                    </a:lnTo>
                    <a:lnTo>
                      <a:pt x="814" y="338"/>
                    </a:lnTo>
                    <a:lnTo>
                      <a:pt x="806" y="333"/>
                    </a:lnTo>
                    <a:lnTo>
                      <a:pt x="793" y="325"/>
                    </a:lnTo>
                    <a:lnTo>
                      <a:pt x="781" y="312"/>
                    </a:lnTo>
                    <a:lnTo>
                      <a:pt x="764" y="299"/>
                    </a:lnTo>
                    <a:lnTo>
                      <a:pt x="752" y="283"/>
                    </a:lnTo>
                    <a:lnTo>
                      <a:pt x="734" y="266"/>
                    </a:lnTo>
                    <a:lnTo>
                      <a:pt x="722" y="254"/>
                    </a:lnTo>
                    <a:lnTo>
                      <a:pt x="710" y="241"/>
                    </a:lnTo>
                    <a:lnTo>
                      <a:pt x="697" y="233"/>
                    </a:lnTo>
                    <a:lnTo>
                      <a:pt x="689" y="229"/>
                    </a:lnTo>
                    <a:lnTo>
                      <a:pt x="618" y="225"/>
                    </a:lnTo>
                    <a:lnTo>
                      <a:pt x="542" y="217"/>
                    </a:lnTo>
                    <a:lnTo>
                      <a:pt x="463" y="208"/>
                    </a:lnTo>
                    <a:lnTo>
                      <a:pt x="384" y="200"/>
                    </a:lnTo>
                    <a:lnTo>
                      <a:pt x="305" y="187"/>
                    </a:lnTo>
                    <a:lnTo>
                      <a:pt x="229" y="166"/>
                    </a:lnTo>
                    <a:lnTo>
                      <a:pt x="158" y="137"/>
                    </a:lnTo>
                    <a:lnTo>
                      <a:pt x="96" y="104"/>
                    </a:lnTo>
                    <a:lnTo>
                      <a:pt x="45" y="58"/>
                    </a:lnTo>
                    <a:lnTo>
                      <a:pt x="0" y="0"/>
                    </a:lnTo>
                    <a:lnTo>
                      <a:pt x="41" y="58"/>
                    </a:lnTo>
                    <a:lnTo>
                      <a:pt x="91" y="112"/>
                    </a:lnTo>
                    <a:lnTo>
                      <a:pt x="150" y="154"/>
                    </a:lnTo>
                    <a:lnTo>
                      <a:pt x="213" y="191"/>
                    </a:lnTo>
                    <a:lnTo>
                      <a:pt x="284" y="221"/>
                    </a:lnTo>
                    <a:lnTo>
                      <a:pt x="354" y="246"/>
                    </a:lnTo>
                    <a:lnTo>
                      <a:pt x="430" y="262"/>
                    </a:lnTo>
                    <a:lnTo>
                      <a:pt x="501" y="279"/>
                    </a:lnTo>
                    <a:lnTo>
                      <a:pt x="576" y="291"/>
                    </a:lnTo>
                    <a:lnTo>
                      <a:pt x="643" y="299"/>
                    </a:lnTo>
                    <a:lnTo>
                      <a:pt x="655" y="303"/>
                    </a:lnTo>
                    <a:lnTo>
                      <a:pt x="664" y="312"/>
                    </a:lnTo>
                    <a:lnTo>
                      <a:pt x="677" y="321"/>
                    </a:lnTo>
                    <a:lnTo>
                      <a:pt x="689" y="333"/>
                    </a:lnTo>
                    <a:lnTo>
                      <a:pt x="701" y="346"/>
                    </a:lnTo>
                    <a:lnTo>
                      <a:pt x="718" y="358"/>
                    </a:lnTo>
                    <a:lnTo>
                      <a:pt x="730" y="371"/>
                    </a:lnTo>
                    <a:lnTo>
                      <a:pt x="747" y="383"/>
                    </a:lnTo>
                    <a:lnTo>
                      <a:pt x="760" y="391"/>
                    </a:lnTo>
                    <a:lnTo>
                      <a:pt x="777" y="395"/>
                    </a:lnTo>
                    <a:lnTo>
                      <a:pt x="818" y="408"/>
                    </a:lnTo>
                    <a:lnTo>
                      <a:pt x="861" y="424"/>
                    </a:lnTo>
                    <a:lnTo>
                      <a:pt x="894" y="450"/>
                    </a:lnTo>
                    <a:lnTo>
                      <a:pt x="927" y="479"/>
                    </a:lnTo>
                    <a:lnTo>
                      <a:pt x="957" y="504"/>
                    </a:lnTo>
                    <a:lnTo>
                      <a:pt x="990" y="529"/>
                    </a:lnTo>
                    <a:lnTo>
                      <a:pt x="1023" y="555"/>
                    </a:lnTo>
                    <a:lnTo>
                      <a:pt x="1061" y="571"/>
                    </a:lnTo>
                    <a:lnTo>
                      <a:pt x="1102" y="584"/>
                    </a:lnTo>
                    <a:lnTo>
                      <a:pt x="1149" y="584"/>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18" name="Freeform 146"/>
              <p:cNvSpPr>
                <a:spLocks/>
              </p:cNvSpPr>
              <p:nvPr/>
            </p:nvSpPr>
            <p:spPr bwMode="auto">
              <a:xfrm>
                <a:off x="1614" y="1971"/>
                <a:ext cx="36" cy="19"/>
              </a:xfrm>
              <a:custGeom>
                <a:avLst/>
                <a:gdLst>
                  <a:gd name="T0" fmla="*/ 1149 w 1149"/>
                  <a:gd name="T1" fmla="*/ 584 h 584"/>
                  <a:gd name="T2" fmla="*/ 1102 w 1149"/>
                  <a:gd name="T3" fmla="*/ 584 h 584"/>
                  <a:gd name="T4" fmla="*/ 1065 w 1149"/>
                  <a:gd name="T5" fmla="*/ 567 h 584"/>
                  <a:gd name="T6" fmla="*/ 1031 w 1149"/>
                  <a:gd name="T7" fmla="*/ 546 h 584"/>
                  <a:gd name="T8" fmla="*/ 1002 w 1149"/>
                  <a:gd name="T9" fmla="*/ 516 h 584"/>
                  <a:gd name="T10" fmla="*/ 977 w 1149"/>
                  <a:gd name="T11" fmla="*/ 483 h 584"/>
                  <a:gd name="T12" fmla="*/ 948 w 1149"/>
                  <a:gd name="T13" fmla="*/ 450 h 584"/>
                  <a:gd name="T14" fmla="*/ 923 w 1149"/>
                  <a:gd name="T15" fmla="*/ 412 h 584"/>
                  <a:gd name="T16" fmla="*/ 889 w 1149"/>
                  <a:gd name="T17" fmla="*/ 383 h 584"/>
                  <a:gd name="T18" fmla="*/ 856 w 1149"/>
                  <a:gd name="T19" fmla="*/ 358 h 584"/>
                  <a:gd name="T20" fmla="*/ 814 w 1149"/>
                  <a:gd name="T21" fmla="*/ 338 h 584"/>
                  <a:gd name="T22" fmla="*/ 806 w 1149"/>
                  <a:gd name="T23" fmla="*/ 333 h 584"/>
                  <a:gd name="T24" fmla="*/ 793 w 1149"/>
                  <a:gd name="T25" fmla="*/ 325 h 584"/>
                  <a:gd name="T26" fmla="*/ 781 w 1149"/>
                  <a:gd name="T27" fmla="*/ 312 h 584"/>
                  <a:gd name="T28" fmla="*/ 764 w 1149"/>
                  <a:gd name="T29" fmla="*/ 299 h 584"/>
                  <a:gd name="T30" fmla="*/ 752 w 1149"/>
                  <a:gd name="T31" fmla="*/ 283 h 584"/>
                  <a:gd name="T32" fmla="*/ 734 w 1149"/>
                  <a:gd name="T33" fmla="*/ 266 h 584"/>
                  <a:gd name="T34" fmla="*/ 722 w 1149"/>
                  <a:gd name="T35" fmla="*/ 254 h 584"/>
                  <a:gd name="T36" fmla="*/ 710 w 1149"/>
                  <a:gd name="T37" fmla="*/ 241 h 584"/>
                  <a:gd name="T38" fmla="*/ 697 w 1149"/>
                  <a:gd name="T39" fmla="*/ 233 h 584"/>
                  <a:gd name="T40" fmla="*/ 689 w 1149"/>
                  <a:gd name="T41" fmla="*/ 229 h 584"/>
                  <a:gd name="T42" fmla="*/ 618 w 1149"/>
                  <a:gd name="T43" fmla="*/ 225 h 584"/>
                  <a:gd name="T44" fmla="*/ 542 w 1149"/>
                  <a:gd name="T45" fmla="*/ 217 h 584"/>
                  <a:gd name="T46" fmla="*/ 463 w 1149"/>
                  <a:gd name="T47" fmla="*/ 208 h 584"/>
                  <a:gd name="T48" fmla="*/ 384 w 1149"/>
                  <a:gd name="T49" fmla="*/ 200 h 584"/>
                  <a:gd name="T50" fmla="*/ 305 w 1149"/>
                  <a:gd name="T51" fmla="*/ 187 h 584"/>
                  <a:gd name="T52" fmla="*/ 229 w 1149"/>
                  <a:gd name="T53" fmla="*/ 166 h 584"/>
                  <a:gd name="T54" fmla="*/ 158 w 1149"/>
                  <a:gd name="T55" fmla="*/ 137 h 584"/>
                  <a:gd name="T56" fmla="*/ 96 w 1149"/>
                  <a:gd name="T57" fmla="*/ 104 h 584"/>
                  <a:gd name="T58" fmla="*/ 45 w 1149"/>
                  <a:gd name="T59" fmla="*/ 58 h 584"/>
                  <a:gd name="T60" fmla="*/ 0 w 1149"/>
                  <a:gd name="T61" fmla="*/ 0 h 584"/>
                  <a:gd name="T62" fmla="*/ 41 w 1149"/>
                  <a:gd name="T63" fmla="*/ 58 h 584"/>
                  <a:gd name="T64" fmla="*/ 91 w 1149"/>
                  <a:gd name="T65" fmla="*/ 112 h 584"/>
                  <a:gd name="T66" fmla="*/ 150 w 1149"/>
                  <a:gd name="T67" fmla="*/ 154 h 584"/>
                  <a:gd name="T68" fmla="*/ 213 w 1149"/>
                  <a:gd name="T69" fmla="*/ 191 h 584"/>
                  <a:gd name="T70" fmla="*/ 284 w 1149"/>
                  <a:gd name="T71" fmla="*/ 221 h 584"/>
                  <a:gd name="T72" fmla="*/ 354 w 1149"/>
                  <a:gd name="T73" fmla="*/ 246 h 584"/>
                  <a:gd name="T74" fmla="*/ 430 w 1149"/>
                  <a:gd name="T75" fmla="*/ 262 h 584"/>
                  <a:gd name="T76" fmla="*/ 501 w 1149"/>
                  <a:gd name="T77" fmla="*/ 279 h 584"/>
                  <a:gd name="T78" fmla="*/ 576 w 1149"/>
                  <a:gd name="T79" fmla="*/ 291 h 584"/>
                  <a:gd name="T80" fmla="*/ 643 w 1149"/>
                  <a:gd name="T81" fmla="*/ 299 h 584"/>
                  <a:gd name="T82" fmla="*/ 655 w 1149"/>
                  <a:gd name="T83" fmla="*/ 303 h 584"/>
                  <a:gd name="T84" fmla="*/ 664 w 1149"/>
                  <a:gd name="T85" fmla="*/ 312 h 584"/>
                  <a:gd name="T86" fmla="*/ 677 w 1149"/>
                  <a:gd name="T87" fmla="*/ 321 h 584"/>
                  <a:gd name="T88" fmla="*/ 689 w 1149"/>
                  <a:gd name="T89" fmla="*/ 333 h 584"/>
                  <a:gd name="T90" fmla="*/ 701 w 1149"/>
                  <a:gd name="T91" fmla="*/ 346 h 584"/>
                  <a:gd name="T92" fmla="*/ 718 w 1149"/>
                  <a:gd name="T93" fmla="*/ 358 h 584"/>
                  <a:gd name="T94" fmla="*/ 730 w 1149"/>
                  <a:gd name="T95" fmla="*/ 371 h 584"/>
                  <a:gd name="T96" fmla="*/ 747 w 1149"/>
                  <a:gd name="T97" fmla="*/ 383 h 584"/>
                  <a:gd name="T98" fmla="*/ 760 w 1149"/>
                  <a:gd name="T99" fmla="*/ 391 h 584"/>
                  <a:gd name="T100" fmla="*/ 777 w 1149"/>
                  <a:gd name="T101" fmla="*/ 395 h 584"/>
                  <a:gd name="T102" fmla="*/ 818 w 1149"/>
                  <a:gd name="T103" fmla="*/ 408 h 584"/>
                  <a:gd name="T104" fmla="*/ 861 w 1149"/>
                  <a:gd name="T105" fmla="*/ 424 h 584"/>
                  <a:gd name="T106" fmla="*/ 894 w 1149"/>
                  <a:gd name="T107" fmla="*/ 450 h 584"/>
                  <a:gd name="T108" fmla="*/ 927 w 1149"/>
                  <a:gd name="T109" fmla="*/ 479 h 584"/>
                  <a:gd name="T110" fmla="*/ 957 w 1149"/>
                  <a:gd name="T111" fmla="*/ 504 h 584"/>
                  <a:gd name="T112" fmla="*/ 990 w 1149"/>
                  <a:gd name="T113" fmla="*/ 529 h 584"/>
                  <a:gd name="T114" fmla="*/ 1023 w 1149"/>
                  <a:gd name="T115" fmla="*/ 555 h 584"/>
                  <a:gd name="T116" fmla="*/ 1061 w 1149"/>
                  <a:gd name="T117" fmla="*/ 571 h 584"/>
                  <a:gd name="T118" fmla="*/ 1102 w 1149"/>
                  <a:gd name="T119" fmla="*/ 584 h 584"/>
                  <a:gd name="T120" fmla="*/ 1149 w 1149"/>
                  <a:gd name="T121" fmla="*/ 584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49" h="584">
                    <a:moveTo>
                      <a:pt x="1149" y="584"/>
                    </a:moveTo>
                    <a:lnTo>
                      <a:pt x="1102" y="584"/>
                    </a:lnTo>
                    <a:lnTo>
                      <a:pt x="1065" y="567"/>
                    </a:lnTo>
                    <a:lnTo>
                      <a:pt x="1031" y="546"/>
                    </a:lnTo>
                    <a:lnTo>
                      <a:pt x="1002" y="516"/>
                    </a:lnTo>
                    <a:lnTo>
                      <a:pt x="977" y="483"/>
                    </a:lnTo>
                    <a:lnTo>
                      <a:pt x="948" y="450"/>
                    </a:lnTo>
                    <a:lnTo>
                      <a:pt x="923" y="412"/>
                    </a:lnTo>
                    <a:lnTo>
                      <a:pt x="889" y="383"/>
                    </a:lnTo>
                    <a:lnTo>
                      <a:pt x="856" y="358"/>
                    </a:lnTo>
                    <a:lnTo>
                      <a:pt x="814" y="338"/>
                    </a:lnTo>
                    <a:lnTo>
                      <a:pt x="806" y="333"/>
                    </a:lnTo>
                    <a:lnTo>
                      <a:pt x="793" y="325"/>
                    </a:lnTo>
                    <a:lnTo>
                      <a:pt x="781" y="312"/>
                    </a:lnTo>
                    <a:lnTo>
                      <a:pt x="764" y="299"/>
                    </a:lnTo>
                    <a:lnTo>
                      <a:pt x="752" y="283"/>
                    </a:lnTo>
                    <a:lnTo>
                      <a:pt x="734" y="266"/>
                    </a:lnTo>
                    <a:lnTo>
                      <a:pt x="722" y="254"/>
                    </a:lnTo>
                    <a:lnTo>
                      <a:pt x="710" y="241"/>
                    </a:lnTo>
                    <a:lnTo>
                      <a:pt x="697" y="233"/>
                    </a:lnTo>
                    <a:lnTo>
                      <a:pt x="689" y="229"/>
                    </a:lnTo>
                    <a:lnTo>
                      <a:pt x="618" y="225"/>
                    </a:lnTo>
                    <a:lnTo>
                      <a:pt x="542" y="217"/>
                    </a:lnTo>
                    <a:lnTo>
                      <a:pt x="463" y="208"/>
                    </a:lnTo>
                    <a:lnTo>
                      <a:pt x="384" y="200"/>
                    </a:lnTo>
                    <a:lnTo>
                      <a:pt x="305" y="187"/>
                    </a:lnTo>
                    <a:lnTo>
                      <a:pt x="229" y="166"/>
                    </a:lnTo>
                    <a:lnTo>
                      <a:pt x="158" y="137"/>
                    </a:lnTo>
                    <a:lnTo>
                      <a:pt x="96" y="104"/>
                    </a:lnTo>
                    <a:lnTo>
                      <a:pt x="45" y="58"/>
                    </a:lnTo>
                    <a:lnTo>
                      <a:pt x="0" y="0"/>
                    </a:lnTo>
                    <a:lnTo>
                      <a:pt x="41" y="58"/>
                    </a:lnTo>
                    <a:lnTo>
                      <a:pt x="91" y="112"/>
                    </a:lnTo>
                    <a:lnTo>
                      <a:pt x="150" y="154"/>
                    </a:lnTo>
                    <a:lnTo>
                      <a:pt x="213" y="191"/>
                    </a:lnTo>
                    <a:lnTo>
                      <a:pt x="284" y="221"/>
                    </a:lnTo>
                    <a:lnTo>
                      <a:pt x="354" y="246"/>
                    </a:lnTo>
                    <a:lnTo>
                      <a:pt x="430" y="262"/>
                    </a:lnTo>
                    <a:lnTo>
                      <a:pt x="501" y="279"/>
                    </a:lnTo>
                    <a:lnTo>
                      <a:pt x="576" y="291"/>
                    </a:lnTo>
                    <a:lnTo>
                      <a:pt x="643" y="299"/>
                    </a:lnTo>
                    <a:lnTo>
                      <a:pt x="655" y="303"/>
                    </a:lnTo>
                    <a:lnTo>
                      <a:pt x="664" y="312"/>
                    </a:lnTo>
                    <a:lnTo>
                      <a:pt x="677" y="321"/>
                    </a:lnTo>
                    <a:lnTo>
                      <a:pt x="689" y="333"/>
                    </a:lnTo>
                    <a:lnTo>
                      <a:pt x="701" y="346"/>
                    </a:lnTo>
                    <a:lnTo>
                      <a:pt x="718" y="358"/>
                    </a:lnTo>
                    <a:lnTo>
                      <a:pt x="730" y="371"/>
                    </a:lnTo>
                    <a:lnTo>
                      <a:pt x="747" y="383"/>
                    </a:lnTo>
                    <a:lnTo>
                      <a:pt x="760" y="391"/>
                    </a:lnTo>
                    <a:lnTo>
                      <a:pt x="777" y="395"/>
                    </a:lnTo>
                    <a:lnTo>
                      <a:pt x="818" y="408"/>
                    </a:lnTo>
                    <a:lnTo>
                      <a:pt x="861" y="424"/>
                    </a:lnTo>
                    <a:lnTo>
                      <a:pt x="894" y="450"/>
                    </a:lnTo>
                    <a:lnTo>
                      <a:pt x="927" y="479"/>
                    </a:lnTo>
                    <a:lnTo>
                      <a:pt x="957" y="504"/>
                    </a:lnTo>
                    <a:lnTo>
                      <a:pt x="990" y="529"/>
                    </a:lnTo>
                    <a:lnTo>
                      <a:pt x="1023" y="555"/>
                    </a:lnTo>
                    <a:lnTo>
                      <a:pt x="1061" y="571"/>
                    </a:lnTo>
                    <a:lnTo>
                      <a:pt x="1102" y="584"/>
                    </a:lnTo>
                    <a:lnTo>
                      <a:pt x="1149" y="584"/>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19" name="Freeform 147"/>
              <p:cNvSpPr>
                <a:spLocks/>
              </p:cNvSpPr>
              <p:nvPr/>
            </p:nvSpPr>
            <p:spPr bwMode="auto">
              <a:xfrm>
                <a:off x="1691" y="2006"/>
                <a:ext cx="95" cy="45"/>
              </a:xfrm>
              <a:custGeom>
                <a:avLst/>
                <a:gdLst>
                  <a:gd name="T0" fmla="*/ 1283 w 3042"/>
                  <a:gd name="T1" fmla="*/ 998 h 1436"/>
                  <a:gd name="T2" fmla="*/ 1279 w 3042"/>
                  <a:gd name="T3" fmla="*/ 1073 h 1436"/>
                  <a:gd name="T4" fmla="*/ 1270 w 3042"/>
                  <a:gd name="T5" fmla="*/ 1157 h 1436"/>
                  <a:gd name="T6" fmla="*/ 1283 w 3042"/>
                  <a:gd name="T7" fmla="*/ 1256 h 1436"/>
                  <a:gd name="T8" fmla="*/ 1349 w 3042"/>
                  <a:gd name="T9" fmla="*/ 1369 h 1436"/>
                  <a:gd name="T10" fmla="*/ 1425 w 3042"/>
                  <a:gd name="T11" fmla="*/ 1436 h 1436"/>
                  <a:gd name="T12" fmla="*/ 1454 w 3042"/>
                  <a:gd name="T13" fmla="*/ 1394 h 1436"/>
                  <a:gd name="T14" fmla="*/ 1484 w 3042"/>
                  <a:gd name="T15" fmla="*/ 1319 h 1436"/>
                  <a:gd name="T16" fmla="*/ 1525 w 3042"/>
                  <a:gd name="T17" fmla="*/ 1243 h 1436"/>
                  <a:gd name="T18" fmla="*/ 1588 w 3042"/>
                  <a:gd name="T19" fmla="*/ 1194 h 1436"/>
                  <a:gd name="T20" fmla="*/ 1692 w 3042"/>
                  <a:gd name="T21" fmla="*/ 1198 h 1436"/>
                  <a:gd name="T22" fmla="*/ 1889 w 3042"/>
                  <a:gd name="T23" fmla="*/ 1227 h 1436"/>
                  <a:gd name="T24" fmla="*/ 2165 w 3042"/>
                  <a:gd name="T25" fmla="*/ 1248 h 1436"/>
                  <a:gd name="T26" fmla="*/ 2499 w 3042"/>
                  <a:gd name="T27" fmla="*/ 1227 h 1436"/>
                  <a:gd name="T28" fmla="*/ 2858 w 3042"/>
                  <a:gd name="T29" fmla="*/ 1127 h 1436"/>
                  <a:gd name="T30" fmla="*/ 2992 w 3042"/>
                  <a:gd name="T31" fmla="*/ 1056 h 1436"/>
                  <a:gd name="T32" fmla="*/ 2817 w 3042"/>
                  <a:gd name="T33" fmla="*/ 1085 h 1436"/>
                  <a:gd name="T34" fmla="*/ 2570 w 3042"/>
                  <a:gd name="T35" fmla="*/ 1090 h 1436"/>
                  <a:gd name="T36" fmla="*/ 2285 w 3042"/>
                  <a:gd name="T37" fmla="*/ 1077 h 1436"/>
                  <a:gd name="T38" fmla="*/ 1997 w 3042"/>
                  <a:gd name="T39" fmla="*/ 1036 h 1436"/>
                  <a:gd name="T40" fmla="*/ 1751 w 3042"/>
                  <a:gd name="T41" fmla="*/ 969 h 1436"/>
                  <a:gd name="T42" fmla="*/ 1559 w 3042"/>
                  <a:gd name="T43" fmla="*/ 856 h 1436"/>
                  <a:gd name="T44" fmla="*/ 1396 w 3042"/>
                  <a:gd name="T45" fmla="*/ 719 h 1436"/>
                  <a:gd name="T46" fmla="*/ 1261 w 3042"/>
                  <a:gd name="T47" fmla="*/ 593 h 1436"/>
                  <a:gd name="T48" fmla="*/ 1145 w 3042"/>
                  <a:gd name="T49" fmla="*/ 506 h 1436"/>
                  <a:gd name="T50" fmla="*/ 1007 w 3042"/>
                  <a:gd name="T51" fmla="*/ 473 h 1436"/>
                  <a:gd name="T52" fmla="*/ 877 w 3042"/>
                  <a:gd name="T53" fmla="*/ 459 h 1436"/>
                  <a:gd name="T54" fmla="*/ 781 w 3042"/>
                  <a:gd name="T55" fmla="*/ 459 h 1436"/>
                  <a:gd name="T56" fmla="*/ 677 w 3042"/>
                  <a:gd name="T57" fmla="*/ 455 h 1436"/>
                  <a:gd name="T58" fmla="*/ 527 w 3042"/>
                  <a:gd name="T59" fmla="*/ 447 h 1436"/>
                  <a:gd name="T60" fmla="*/ 313 w 3042"/>
                  <a:gd name="T61" fmla="*/ 410 h 1436"/>
                  <a:gd name="T62" fmla="*/ 163 w 3042"/>
                  <a:gd name="T63" fmla="*/ 318 h 1436"/>
                  <a:gd name="T64" fmla="*/ 88 w 3042"/>
                  <a:gd name="T65" fmla="*/ 197 h 1436"/>
                  <a:gd name="T66" fmla="*/ 55 w 3042"/>
                  <a:gd name="T67" fmla="*/ 84 h 1436"/>
                  <a:gd name="T68" fmla="*/ 49 w 3042"/>
                  <a:gd name="T69" fmla="*/ 14 h 1436"/>
                  <a:gd name="T70" fmla="*/ 37 w 3042"/>
                  <a:gd name="T71" fmla="*/ 55 h 1436"/>
                  <a:gd name="T72" fmla="*/ 8 w 3042"/>
                  <a:gd name="T73" fmla="*/ 184 h 1436"/>
                  <a:gd name="T74" fmla="*/ 0 w 3042"/>
                  <a:gd name="T75" fmla="*/ 322 h 1436"/>
                  <a:gd name="T76" fmla="*/ 16 w 3042"/>
                  <a:gd name="T77" fmla="*/ 451 h 1436"/>
                  <a:gd name="T78" fmla="*/ 83 w 3042"/>
                  <a:gd name="T79" fmla="*/ 568 h 1436"/>
                  <a:gd name="T80" fmla="*/ 229 w 3042"/>
                  <a:gd name="T81" fmla="*/ 668 h 1436"/>
                  <a:gd name="T82" fmla="*/ 435 w 3042"/>
                  <a:gd name="T83" fmla="*/ 731 h 1436"/>
                  <a:gd name="T84" fmla="*/ 635 w 3042"/>
                  <a:gd name="T85" fmla="*/ 752 h 1436"/>
                  <a:gd name="T86" fmla="*/ 819 w 3042"/>
                  <a:gd name="T87" fmla="*/ 756 h 1436"/>
                  <a:gd name="T88" fmla="*/ 961 w 3042"/>
                  <a:gd name="T89" fmla="*/ 764 h 1436"/>
                  <a:gd name="T90" fmla="*/ 1028 w 3042"/>
                  <a:gd name="T91" fmla="*/ 785 h 1436"/>
                  <a:gd name="T92" fmla="*/ 1069 w 3042"/>
                  <a:gd name="T93" fmla="*/ 805 h 1436"/>
                  <a:gd name="T94" fmla="*/ 1128 w 3042"/>
                  <a:gd name="T95" fmla="*/ 839 h 1436"/>
                  <a:gd name="T96" fmla="*/ 1191 w 3042"/>
                  <a:gd name="T97" fmla="*/ 881 h 1436"/>
                  <a:gd name="T98" fmla="*/ 1249 w 3042"/>
                  <a:gd name="T99" fmla="*/ 936 h 1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42" h="1436">
                    <a:moveTo>
                      <a:pt x="1270" y="964"/>
                    </a:moveTo>
                    <a:lnTo>
                      <a:pt x="1283" y="998"/>
                    </a:lnTo>
                    <a:lnTo>
                      <a:pt x="1283" y="1031"/>
                    </a:lnTo>
                    <a:lnTo>
                      <a:pt x="1279" y="1073"/>
                    </a:lnTo>
                    <a:lnTo>
                      <a:pt x="1270" y="1110"/>
                    </a:lnTo>
                    <a:lnTo>
                      <a:pt x="1270" y="1157"/>
                    </a:lnTo>
                    <a:lnTo>
                      <a:pt x="1270" y="1206"/>
                    </a:lnTo>
                    <a:lnTo>
                      <a:pt x="1283" y="1256"/>
                    </a:lnTo>
                    <a:lnTo>
                      <a:pt x="1308" y="1311"/>
                    </a:lnTo>
                    <a:lnTo>
                      <a:pt x="1349" y="1369"/>
                    </a:lnTo>
                    <a:lnTo>
                      <a:pt x="1408" y="1432"/>
                    </a:lnTo>
                    <a:lnTo>
                      <a:pt x="1425" y="1436"/>
                    </a:lnTo>
                    <a:lnTo>
                      <a:pt x="1441" y="1419"/>
                    </a:lnTo>
                    <a:lnTo>
                      <a:pt x="1454" y="1394"/>
                    </a:lnTo>
                    <a:lnTo>
                      <a:pt x="1467" y="1360"/>
                    </a:lnTo>
                    <a:lnTo>
                      <a:pt x="1484" y="1319"/>
                    </a:lnTo>
                    <a:lnTo>
                      <a:pt x="1504" y="1282"/>
                    </a:lnTo>
                    <a:lnTo>
                      <a:pt x="1525" y="1243"/>
                    </a:lnTo>
                    <a:lnTo>
                      <a:pt x="1554" y="1215"/>
                    </a:lnTo>
                    <a:lnTo>
                      <a:pt x="1588" y="1194"/>
                    </a:lnTo>
                    <a:lnTo>
                      <a:pt x="1629" y="1190"/>
                    </a:lnTo>
                    <a:lnTo>
                      <a:pt x="1692" y="1198"/>
                    </a:lnTo>
                    <a:lnTo>
                      <a:pt x="1780" y="1215"/>
                    </a:lnTo>
                    <a:lnTo>
                      <a:pt x="1889" y="1227"/>
                    </a:lnTo>
                    <a:lnTo>
                      <a:pt x="2018" y="1243"/>
                    </a:lnTo>
                    <a:lnTo>
                      <a:pt x="2165" y="1248"/>
                    </a:lnTo>
                    <a:lnTo>
                      <a:pt x="2328" y="1243"/>
                    </a:lnTo>
                    <a:lnTo>
                      <a:pt x="2499" y="1227"/>
                    </a:lnTo>
                    <a:lnTo>
                      <a:pt x="2674" y="1190"/>
                    </a:lnTo>
                    <a:lnTo>
                      <a:pt x="2858" y="1127"/>
                    </a:lnTo>
                    <a:lnTo>
                      <a:pt x="3042" y="1040"/>
                    </a:lnTo>
                    <a:lnTo>
                      <a:pt x="2992" y="1056"/>
                    </a:lnTo>
                    <a:lnTo>
                      <a:pt x="2913" y="1073"/>
                    </a:lnTo>
                    <a:lnTo>
                      <a:pt x="2817" y="1085"/>
                    </a:lnTo>
                    <a:lnTo>
                      <a:pt x="2700" y="1090"/>
                    </a:lnTo>
                    <a:lnTo>
                      <a:pt x="2570" y="1090"/>
                    </a:lnTo>
                    <a:lnTo>
                      <a:pt x="2432" y="1085"/>
                    </a:lnTo>
                    <a:lnTo>
                      <a:pt x="2285" y="1077"/>
                    </a:lnTo>
                    <a:lnTo>
                      <a:pt x="2140" y="1061"/>
                    </a:lnTo>
                    <a:lnTo>
                      <a:pt x="1997" y="1036"/>
                    </a:lnTo>
                    <a:lnTo>
                      <a:pt x="1860" y="1006"/>
                    </a:lnTo>
                    <a:lnTo>
                      <a:pt x="1751" y="969"/>
                    </a:lnTo>
                    <a:lnTo>
                      <a:pt x="1650" y="918"/>
                    </a:lnTo>
                    <a:lnTo>
                      <a:pt x="1559" y="856"/>
                    </a:lnTo>
                    <a:lnTo>
                      <a:pt x="1475" y="789"/>
                    </a:lnTo>
                    <a:lnTo>
                      <a:pt x="1396" y="719"/>
                    </a:lnTo>
                    <a:lnTo>
                      <a:pt x="1329" y="651"/>
                    </a:lnTo>
                    <a:lnTo>
                      <a:pt x="1261" y="593"/>
                    </a:lnTo>
                    <a:lnTo>
                      <a:pt x="1204" y="539"/>
                    </a:lnTo>
                    <a:lnTo>
                      <a:pt x="1145" y="506"/>
                    </a:lnTo>
                    <a:lnTo>
                      <a:pt x="1095" y="485"/>
                    </a:lnTo>
                    <a:lnTo>
                      <a:pt x="1007" y="473"/>
                    </a:lnTo>
                    <a:lnTo>
                      <a:pt x="936" y="463"/>
                    </a:lnTo>
                    <a:lnTo>
                      <a:pt x="877" y="459"/>
                    </a:lnTo>
                    <a:lnTo>
                      <a:pt x="832" y="459"/>
                    </a:lnTo>
                    <a:lnTo>
                      <a:pt x="781" y="459"/>
                    </a:lnTo>
                    <a:lnTo>
                      <a:pt x="736" y="459"/>
                    </a:lnTo>
                    <a:lnTo>
                      <a:pt x="677" y="455"/>
                    </a:lnTo>
                    <a:lnTo>
                      <a:pt x="609" y="451"/>
                    </a:lnTo>
                    <a:lnTo>
                      <a:pt x="527" y="447"/>
                    </a:lnTo>
                    <a:lnTo>
                      <a:pt x="417" y="434"/>
                    </a:lnTo>
                    <a:lnTo>
                      <a:pt x="313" y="410"/>
                    </a:lnTo>
                    <a:lnTo>
                      <a:pt x="229" y="368"/>
                    </a:lnTo>
                    <a:lnTo>
                      <a:pt x="163" y="318"/>
                    </a:lnTo>
                    <a:lnTo>
                      <a:pt x="117" y="260"/>
                    </a:lnTo>
                    <a:lnTo>
                      <a:pt x="88" y="197"/>
                    </a:lnTo>
                    <a:lnTo>
                      <a:pt x="67" y="139"/>
                    </a:lnTo>
                    <a:lnTo>
                      <a:pt x="55" y="84"/>
                    </a:lnTo>
                    <a:lnTo>
                      <a:pt x="49" y="43"/>
                    </a:lnTo>
                    <a:lnTo>
                      <a:pt x="49" y="14"/>
                    </a:lnTo>
                    <a:lnTo>
                      <a:pt x="49" y="0"/>
                    </a:lnTo>
                    <a:lnTo>
                      <a:pt x="37" y="55"/>
                    </a:lnTo>
                    <a:lnTo>
                      <a:pt x="20" y="117"/>
                    </a:lnTo>
                    <a:lnTo>
                      <a:pt x="8" y="184"/>
                    </a:lnTo>
                    <a:lnTo>
                      <a:pt x="0" y="251"/>
                    </a:lnTo>
                    <a:lnTo>
                      <a:pt x="0" y="322"/>
                    </a:lnTo>
                    <a:lnTo>
                      <a:pt x="4" y="389"/>
                    </a:lnTo>
                    <a:lnTo>
                      <a:pt x="16" y="451"/>
                    </a:lnTo>
                    <a:lnTo>
                      <a:pt x="41" y="514"/>
                    </a:lnTo>
                    <a:lnTo>
                      <a:pt x="83" y="568"/>
                    </a:lnTo>
                    <a:lnTo>
                      <a:pt x="137" y="614"/>
                    </a:lnTo>
                    <a:lnTo>
                      <a:pt x="229" y="668"/>
                    </a:lnTo>
                    <a:lnTo>
                      <a:pt x="329" y="706"/>
                    </a:lnTo>
                    <a:lnTo>
                      <a:pt x="435" y="731"/>
                    </a:lnTo>
                    <a:lnTo>
                      <a:pt x="535" y="743"/>
                    </a:lnTo>
                    <a:lnTo>
                      <a:pt x="635" y="752"/>
                    </a:lnTo>
                    <a:lnTo>
                      <a:pt x="731" y="752"/>
                    </a:lnTo>
                    <a:lnTo>
                      <a:pt x="819" y="756"/>
                    </a:lnTo>
                    <a:lnTo>
                      <a:pt x="898" y="756"/>
                    </a:lnTo>
                    <a:lnTo>
                      <a:pt x="961" y="764"/>
                    </a:lnTo>
                    <a:lnTo>
                      <a:pt x="1011" y="776"/>
                    </a:lnTo>
                    <a:lnTo>
                      <a:pt x="1028" y="785"/>
                    </a:lnTo>
                    <a:lnTo>
                      <a:pt x="1044" y="793"/>
                    </a:lnTo>
                    <a:lnTo>
                      <a:pt x="1069" y="805"/>
                    </a:lnTo>
                    <a:lnTo>
                      <a:pt x="1099" y="823"/>
                    </a:lnTo>
                    <a:lnTo>
                      <a:pt x="1128" y="839"/>
                    </a:lnTo>
                    <a:lnTo>
                      <a:pt x="1161" y="860"/>
                    </a:lnTo>
                    <a:lnTo>
                      <a:pt x="1191" y="881"/>
                    </a:lnTo>
                    <a:lnTo>
                      <a:pt x="1220" y="906"/>
                    </a:lnTo>
                    <a:lnTo>
                      <a:pt x="1249" y="936"/>
                    </a:lnTo>
                    <a:lnTo>
                      <a:pt x="1270" y="964"/>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20" name="Freeform 148"/>
              <p:cNvSpPr>
                <a:spLocks/>
              </p:cNvSpPr>
              <p:nvPr/>
            </p:nvSpPr>
            <p:spPr bwMode="auto">
              <a:xfrm>
                <a:off x="1691" y="2006"/>
                <a:ext cx="95" cy="45"/>
              </a:xfrm>
              <a:custGeom>
                <a:avLst/>
                <a:gdLst>
                  <a:gd name="T0" fmla="*/ 1283 w 3042"/>
                  <a:gd name="T1" fmla="*/ 998 h 1436"/>
                  <a:gd name="T2" fmla="*/ 1279 w 3042"/>
                  <a:gd name="T3" fmla="*/ 1073 h 1436"/>
                  <a:gd name="T4" fmla="*/ 1270 w 3042"/>
                  <a:gd name="T5" fmla="*/ 1157 h 1436"/>
                  <a:gd name="T6" fmla="*/ 1283 w 3042"/>
                  <a:gd name="T7" fmla="*/ 1256 h 1436"/>
                  <a:gd name="T8" fmla="*/ 1349 w 3042"/>
                  <a:gd name="T9" fmla="*/ 1369 h 1436"/>
                  <a:gd name="T10" fmla="*/ 1425 w 3042"/>
                  <a:gd name="T11" fmla="*/ 1436 h 1436"/>
                  <a:gd name="T12" fmla="*/ 1454 w 3042"/>
                  <a:gd name="T13" fmla="*/ 1394 h 1436"/>
                  <a:gd name="T14" fmla="*/ 1484 w 3042"/>
                  <a:gd name="T15" fmla="*/ 1319 h 1436"/>
                  <a:gd name="T16" fmla="*/ 1525 w 3042"/>
                  <a:gd name="T17" fmla="*/ 1243 h 1436"/>
                  <a:gd name="T18" fmla="*/ 1588 w 3042"/>
                  <a:gd name="T19" fmla="*/ 1194 h 1436"/>
                  <a:gd name="T20" fmla="*/ 1692 w 3042"/>
                  <a:gd name="T21" fmla="*/ 1198 h 1436"/>
                  <a:gd name="T22" fmla="*/ 1889 w 3042"/>
                  <a:gd name="T23" fmla="*/ 1227 h 1436"/>
                  <a:gd name="T24" fmla="*/ 2165 w 3042"/>
                  <a:gd name="T25" fmla="*/ 1248 h 1436"/>
                  <a:gd name="T26" fmla="*/ 2499 w 3042"/>
                  <a:gd name="T27" fmla="*/ 1227 h 1436"/>
                  <a:gd name="T28" fmla="*/ 2858 w 3042"/>
                  <a:gd name="T29" fmla="*/ 1127 h 1436"/>
                  <a:gd name="T30" fmla="*/ 2992 w 3042"/>
                  <a:gd name="T31" fmla="*/ 1056 h 1436"/>
                  <a:gd name="T32" fmla="*/ 2817 w 3042"/>
                  <a:gd name="T33" fmla="*/ 1085 h 1436"/>
                  <a:gd name="T34" fmla="*/ 2570 w 3042"/>
                  <a:gd name="T35" fmla="*/ 1090 h 1436"/>
                  <a:gd name="T36" fmla="*/ 2285 w 3042"/>
                  <a:gd name="T37" fmla="*/ 1077 h 1436"/>
                  <a:gd name="T38" fmla="*/ 1997 w 3042"/>
                  <a:gd name="T39" fmla="*/ 1036 h 1436"/>
                  <a:gd name="T40" fmla="*/ 1751 w 3042"/>
                  <a:gd name="T41" fmla="*/ 969 h 1436"/>
                  <a:gd name="T42" fmla="*/ 1559 w 3042"/>
                  <a:gd name="T43" fmla="*/ 856 h 1436"/>
                  <a:gd name="T44" fmla="*/ 1396 w 3042"/>
                  <a:gd name="T45" fmla="*/ 719 h 1436"/>
                  <a:gd name="T46" fmla="*/ 1261 w 3042"/>
                  <a:gd name="T47" fmla="*/ 593 h 1436"/>
                  <a:gd name="T48" fmla="*/ 1145 w 3042"/>
                  <a:gd name="T49" fmla="*/ 506 h 1436"/>
                  <a:gd name="T50" fmla="*/ 1007 w 3042"/>
                  <a:gd name="T51" fmla="*/ 473 h 1436"/>
                  <a:gd name="T52" fmla="*/ 877 w 3042"/>
                  <a:gd name="T53" fmla="*/ 459 h 1436"/>
                  <a:gd name="T54" fmla="*/ 781 w 3042"/>
                  <a:gd name="T55" fmla="*/ 459 h 1436"/>
                  <a:gd name="T56" fmla="*/ 677 w 3042"/>
                  <a:gd name="T57" fmla="*/ 455 h 1436"/>
                  <a:gd name="T58" fmla="*/ 527 w 3042"/>
                  <a:gd name="T59" fmla="*/ 447 h 1436"/>
                  <a:gd name="T60" fmla="*/ 313 w 3042"/>
                  <a:gd name="T61" fmla="*/ 410 h 1436"/>
                  <a:gd name="T62" fmla="*/ 163 w 3042"/>
                  <a:gd name="T63" fmla="*/ 318 h 1436"/>
                  <a:gd name="T64" fmla="*/ 88 w 3042"/>
                  <a:gd name="T65" fmla="*/ 197 h 1436"/>
                  <a:gd name="T66" fmla="*/ 55 w 3042"/>
                  <a:gd name="T67" fmla="*/ 84 h 1436"/>
                  <a:gd name="T68" fmla="*/ 49 w 3042"/>
                  <a:gd name="T69" fmla="*/ 14 h 1436"/>
                  <a:gd name="T70" fmla="*/ 37 w 3042"/>
                  <a:gd name="T71" fmla="*/ 55 h 1436"/>
                  <a:gd name="T72" fmla="*/ 8 w 3042"/>
                  <a:gd name="T73" fmla="*/ 184 h 1436"/>
                  <a:gd name="T74" fmla="*/ 0 w 3042"/>
                  <a:gd name="T75" fmla="*/ 322 h 1436"/>
                  <a:gd name="T76" fmla="*/ 16 w 3042"/>
                  <a:gd name="T77" fmla="*/ 451 h 1436"/>
                  <a:gd name="T78" fmla="*/ 83 w 3042"/>
                  <a:gd name="T79" fmla="*/ 568 h 1436"/>
                  <a:gd name="T80" fmla="*/ 229 w 3042"/>
                  <a:gd name="T81" fmla="*/ 668 h 1436"/>
                  <a:gd name="T82" fmla="*/ 435 w 3042"/>
                  <a:gd name="T83" fmla="*/ 731 h 1436"/>
                  <a:gd name="T84" fmla="*/ 635 w 3042"/>
                  <a:gd name="T85" fmla="*/ 752 h 1436"/>
                  <a:gd name="T86" fmla="*/ 819 w 3042"/>
                  <a:gd name="T87" fmla="*/ 756 h 1436"/>
                  <a:gd name="T88" fmla="*/ 961 w 3042"/>
                  <a:gd name="T89" fmla="*/ 764 h 1436"/>
                  <a:gd name="T90" fmla="*/ 1028 w 3042"/>
                  <a:gd name="T91" fmla="*/ 785 h 1436"/>
                  <a:gd name="T92" fmla="*/ 1069 w 3042"/>
                  <a:gd name="T93" fmla="*/ 805 h 1436"/>
                  <a:gd name="T94" fmla="*/ 1128 w 3042"/>
                  <a:gd name="T95" fmla="*/ 839 h 1436"/>
                  <a:gd name="T96" fmla="*/ 1191 w 3042"/>
                  <a:gd name="T97" fmla="*/ 881 h 1436"/>
                  <a:gd name="T98" fmla="*/ 1249 w 3042"/>
                  <a:gd name="T99" fmla="*/ 936 h 1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42" h="1436">
                    <a:moveTo>
                      <a:pt x="1270" y="964"/>
                    </a:moveTo>
                    <a:lnTo>
                      <a:pt x="1283" y="998"/>
                    </a:lnTo>
                    <a:lnTo>
                      <a:pt x="1283" y="1031"/>
                    </a:lnTo>
                    <a:lnTo>
                      <a:pt x="1279" y="1073"/>
                    </a:lnTo>
                    <a:lnTo>
                      <a:pt x="1270" y="1110"/>
                    </a:lnTo>
                    <a:lnTo>
                      <a:pt x="1270" y="1157"/>
                    </a:lnTo>
                    <a:lnTo>
                      <a:pt x="1270" y="1206"/>
                    </a:lnTo>
                    <a:lnTo>
                      <a:pt x="1283" y="1256"/>
                    </a:lnTo>
                    <a:lnTo>
                      <a:pt x="1308" y="1311"/>
                    </a:lnTo>
                    <a:lnTo>
                      <a:pt x="1349" y="1369"/>
                    </a:lnTo>
                    <a:lnTo>
                      <a:pt x="1408" y="1432"/>
                    </a:lnTo>
                    <a:lnTo>
                      <a:pt x="1425" y="1436"/>
                    </a:lnTo>
                    <a:lnTo>
                      <a:pt x="1441" y="1419"/>
                    </a:lnTo>
                    <a:lnTo>
                      <a:pt x="1454" y="1394"/>
                    </a:lnTo>
                    <a:lnTo>
                      <a:pt x="1467" y="1360"/>
                    </a:lnTo>
                    <a:lnTo>
                      <a:pt x="1484" y="1319"/>
                    </a:lnTo>
                    <a:lnTo>
                      <a:pt x="1504" y="1282"/>
                    </a:lnTo>
                    <a:lnTo>
                      <a:pt x="1525" y="1243"/>
                    </a:lnTo>
                    <a:lnTo>
                      <a:pt x="1554" y="1215"/>
                    </a:lnTo>
                    <a:lnTo>
                      <a:pt x="1588" y="1194"/>
                    </a:lnTo>
                    <a:lnTo>
                      <a:pt x="1629" y="1190"/>
                    </a:lnTo>
                    <a:lnTo>
                      <a:pt x="1692" y="1198"/>
                    </a:lnTo>
                    <a:lnTo>
                      <a:pt x="1780" y="1215"/>
                    </a:lnTo>
                    <a:lnTo>
                      <a:pt x="1889" y="1227"/>
                    </a:lnTo>
                    <a:lnTo>
                      <a:pt x="2018" y="1243"/>
                    </a:lnTo>
                    <a:lnTo>
                      <a:pt x="2165" y="1248"/>
                    </a:lnTo>
                    <a:lnTo>
                      <a:pt x="2328" y="1243"/>
                    </a:lnTo>
                    <a:lnTo>
                      <a:pt x="2499" y="1227"/>
                    </a:lnTo>
                    <a:lnTo>
                      <a:pt x="2674" y="1190"/>
                    </a:lnTo>
                    <a:lnTo>
                      <a:pt x="2858" y="1127"/>
                    </a:lnTo>
                    <a:lnTo>
                      <a:pt x="3042" y="1040"/>
                    </a:lnTo>
                    <a:lnTo>
                      <a:pt x="2992" y="1056"/>
                    </a:lnTo>
                    <a:lnTo>
                      <a:pt x="2913" y="1073"/>
                    </a:lnTo>
                    <a:lnTo>
                      <a:pt x="2817" y="1085"/>
                    </a:lnTo>
                    <a:lnTo>
                      <a:pt x="2700" y="1090"/>
                    </a:lnTo>
                    <a:lnTo>
                      <a:pt x="2570" y="1090"/>
                    </a:lnTo>
                    <a:lnTo>
                      <a:pt x="2432" y="1085"/>
                    </a:lnTo>
                    <a:lnTo>
                      <a:pt x="2285" y="1077"/>
                    </a:lnTo>
                    <a:lnTo>
                      <a:pt x="2140" y="1061"/>
                    </a:lnTo>
                    <a:lnTo>
                      <a:pt x="1997" y="1036"/>
                    </a:lnTo>
                    <a:lnTo>
                      <a:pt x="1860" y="1006"/>
                    </a:lnTo>
                    <a:lnTo>
                      <a:pt x="1751" y="969"/>
                    </a:lnTo>
                    <a:lnTo>
                      <a:pt x="1650" y="918"/>
                    </a:lnTo>
                    <a:lnTo>
                      <a:pt x="1559" y="856"/>
                    </a:lnTo>
                    <a:lnTo>
                      <a:pt x="1475" y="789"/>
                    </a:lnTo>
                    <a:lnTo>
                      <a:pt x="1396" y="719"/>
                    </a:lnTo>
                    <a:lnTo>
                      <a:pt x="1329" y="651"/>
                    </a:lnTo>
                    <a:lnTo>
                      <a:pt x="1261" y="593"/>
                    </a:lnTo>
                    <a:lnTo>
                      <a:pt x="1204" y="539"/>
                    </a:lnTo>
                    <a:lnTo>
                      <a:pt x="1145" y="506"/>
                    </a:lnTo>
                    <a:lnTo>
                      <a:pt x="1095" y="485"/>
                    </a:lnTo>
                    <a:lnTo>
                      <a:pt x="1007" y="473"/>
                    </a:lnTo>
                    <a:lnTo>
                      <a:pt x="936" y="463"/>
                    </a:lnTo>
                    <a:lnTo>
                      <a:pt x="877" y="459"/>
                    </a:lnTo>
                    <a:lnTo>
                      <a:pt x="832" y="459"/>
                    </a:lnTo>
                    <a:lnTo>
                      <a:pt x="781" y="459"/>
                    </a:lnTo>
                    <a:lnTo>
                      <a:pt x="736" y="459"/>
                    </a:lnTo>
                    <a:lnTo>
                      <a:pt x="677" y="455"/>
                    </a:lnTo>
                    <a:lnTo>
                      <a:pt x="609" y="451"/>
                    </a:lnTo>
                    <a:lnTo>
                      <a:pt x="527" y="447"/>
                    </a:lnTo>
                    <a:lnTo>
                      <a:pt x="417" y="434"/>
                    </a:lnTo>
                    <a:lnTo>
                      <a:pt x="313" y="410"/>
                    </a:lnTo>
                    <a:lnTo>
                      <a:pt x="229" y="368"/>
                    </a:lnTo>
                    <a:lnTo>
                      <a:pt x="163" y="318"/>
                    </a:lnTo>
                    <a:lnTo>
                      <a:pt x="117" y="260"/>
                    </a:lnTo>
                    <a:lnTo>
                      <a:pt x="88" y="197"/>
                    </a:lnTo>
                    <a:lnTo>
                      <a:pt x="67" y="139"/>
                    </a:lnTo>
                    <a:lnTo>
                      <a:pt x="55" y="84"/>
                    </a:lnTo>
                    <a:lnTo>
                      <a:pt x="49" y="43"/>
                    </a:lnTo>
                    <a:lnTo>
                      <a:pt x="49" y="14"/>
                    </a:lnTo>
                    <a:lnTo>
                      <a:pt x="49" y="0"/>
                    </a:lnTo>
                    <a:lnTo>
                      <a:pt x="37" y="55"/>
                    </a:lnTo>
                    <a:lnTo>
                      <a:pt x="20" y="117"/>
                    </a:lnTo>
                    <a:lnTo>
                      <a:pt x="8" y="184"/>
                    </a:lnTo>
                    <a:lnTo>
                      <a:pt x="0" y="251"/>
                    </a:lnTo>
                    <a:lnTo>
                      <a:pt x="0" y="322"/>
                    </a:lnTo>
                    <a:lnTo>
                      <a:pt x="4" y="389"/>
                    </a:lnTo>
                    <a:lnTo>
                      <a:pt x="16" y="451"/>
                    </a:lnTo>
                    <a:lnTo>
                      <a:pt x="41" y="514"/>
                    </a:lnTo>
                    <a:lnTo>
                      <a:pt x="83" y="568"/>
                    </a:lnTo>
                    <a:lnTo>
                      <a:pt x="137" y="614"/>
                    </a:lnTo>
                    <a:lnTo>
                      <a:pt x="229" y="668"/>
                    </a:lnTo>
                    <a:lnTo>
                      <a:pt x="329" y="706"/>
                    </a:lnTo>
                    <a:lnTo>
                      <a:pt x="435" y="731"/>
                    </a:lnTo>
                    <a:lnTo>
                      <a:pt x="535" y="743"/>
                    </a:lnTo>
                    <a:lnTo>
                      <a:pt x="635" y="752"/>
                    </a:lnTo>
                    <a:lnTo>
                      <a:pt x="731" y="752"/>
                    </a:lnTo>
                    <a:lnTo>
                      <a:pt x="819" y="756"/>
                    </a:lnTo>
                    <a:lnTo>
                      <a:pt x="898" y="756"/>
                    </a:lnTo>
                    <a:lnTo>
                      <a:pt x="961" y="764"/>
                    </a:lnTo>
                    <a:lnTo>
                      <a:pt x="1011" y="776"/>
                    </a:lnTo>
                    <a:lnTo>
                      <a:pt x="1028" y="785"/>
                    </a:lnTo>
                    <a:lnTo>
                      <a:pt x="1044" y="793"/>
                    </a:lnTo>
                    <a:lnTo>
                      <a:pt x="1069" y="805"/>
                    </a:lnTo>
                    <a:lnTo>
                      <a:pt x="1099" y="823"/>
                    </a:lnTo>
                    <a:lnTo>
                      <a:pt x="1128" y="839"/>
                    </a:lnTo>
                    <a:lnTo>
                      <a:pt x="1161" y="860"/>
                    </a:lnTo>
                    <a:lnTo>
                      <a:pt x="1191" y="881"/>
                    </a:lnTo>
                    <a:lnTo>
                      <a:pt x="1220" y="906"/>
                    </a:lnTo>
                    <a:lnTo>
                      <a:pt x="1249" y="936"/>
                    </a:lnTo>
                    <a:lnTo>
                      <a:pt x="1270" y="964"/>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21" name="Freeform 149"/>
              <p:cNvSpPr>
                <a:spLocks/>
              </p:cNvSpPr>
              <p:nvPr/>
            </p:nvSpPr>
            <p:spPr bwMode="auto">
              <a:xfrm>
                <a:off x="1692" y="2008"/>
                <a:ext cx="94" cy="40"/>
              </a:xfrm>
              <a:custGeom>
                <a:avLst/>
                <a:gdLst>
                  <a:gd name="T0" fmla="*/ 1413 w 2997"/>
                  <a:gd name="T1" fmla="*/ 1252 h 1293"/>
                  <a:gd name="T2" fmla="*/ 1446 w 2997"/>
                  <a:gd name="T3" fmla="*/ 1172 h 1293"/>
                  <a:gd name="T4" fmla="*/ 1501 w 2997"/>
                  <a:gd name="T5" fmla="*/ 1110 h 1293"/>
                  <a:gd name="T6" fmla="*/ 1564 w 2997"/>
                  <a:gd name="T7" fmla="*/ 1064 h 1293"/>
                  <a:gd name="T8" fmla="*/ 1626 w 2997"/>
                  <a:gd name="T9" fmla="*/ 1051 h 1293"/>
                  <a:gd name="T10" fmla="*/ 1748 w 2997"/>
                  <a:gd name="T11" fmla="*/ 1084 h 1293"/>
                  <a:gd name="T12" fmla="*/ 1961 w 2997"/>
                  <a:gd name="T13" fmla="*/ 1131 h 1293"/>
                  <a:gd name="T14" fmla="*/ 2207 w 2997"/>
                  <a:gd name="T15" fmla="*/ 1152 h 1293"/>
                  <a:gd name="T16" fmla="*/ 2496 w 2997"/>
                  <a:gd name="T17" fmla="*/ 1131 h 1293"/>
                  <a:gd name="T18" fmla="*/ 2817 w 2997"/>
                  <a:gd name="T19" fmla="*/ 1055 h 1293"/>
                  <a:gd name="T20" fmla="*/ 2942 w 2997"/>
                  <a:gd name="T21" fmla="*/ 1010 h 1293"/>
                  <a:gd name="T22" fmla="*/ 2763 w 2997"/>
                  <a:gd name="T23" fmla="*/ 1035 h 1293"/>
                  <a:gd name="T24" fmla="*/ 2512 w 2997"/>
                  <a:gd name="T25" fmla="*/ 1055 h 1293"/>
                  <a:gd name="T26" fmla="*/ 2236 w 2997"/>
                  <a:gd name="T27" fmla="*/ 1060 h 1293"/>
                  <a:gd name="T28" fmla="*/ 1961 w 2997"/>
                  <a:gd name="T29" fmla="*/ 1039 h 1293"/>
                  <a:gd name="T30" fmla="*/ 1722 w 2997"/>
                  <a:gd name="T31" fmla="*/ 993 h 1293"/>
                  <a:gd name="T32" fmla="*/ 1543 w 2997"/>
                  <a:gd name="T33" fmla="*/ 901 h 1293"/>
                  <a:gd name="T34" fmla="*/ 1400 w 2997"/>
                  <a:gd name="T35" fmla="*/ 785 h 1293"/>
                  <a:gd name="T36" fmla="*/ 1284 w 2997"/>
                  <a:gd name="T37" fmla="*/ 664 h 1293"/>
                  <a:gd name="T38" fmla="*/ 1171 w 2997"/>
                  <a:gd name="T39" fmla="*/ 559 h 1293"/>
                  <a:gd name="T40" fmla="*/ 1057 w 2997"/>
                  <a:gd name="T41" fmla="*/ 496 h 1293"/>
                  <a:gd name="T42" fmla="*/ 961 w 2997"/>
                  <a:gd name="T43" fmla="*/ 480 h 1293"/>
                  <a:gd name="T44" fmla="*/ 865 w 2997"/>
                  <a:gd name="T45" fmla="*/ 492 h 1293"/>
                  <a:gd name="T46" fmla="*/ 744 w 2997"/>
                  <a:gd name="T47" fmla="*/ 509 h 1293"/>
                  <a:gd name="T48" fmla="*/ 577 w 2997"/>
                  <a:gd name="T49" fmla="*/ 513 h 1293"/>
                  <a:gd name="T50" fmla="*/ 356 w 2997"/>
                  <a:gd name="T51" fmla="*/ 476 h 1293"/>
                  <a:gd name="T52" fmla="*/ 193 w 2997"/>
                  <a:gd name="T53" fmla="*/ 371 h 1293"/>
                  <a:gd name="T54" fmla="*/ 92 w 2997"/>
                  <a:gd name="T55" fmla="*/ 230 h 1293"/>
                  <a:gd name="T56" fmla="*/ 39 w 2997"/>
                  <a:gd name="T57" fmla="*/ 101 h 1293"/>
                  <a:gd name="T58" fmla="*/ 21 w 2997"/>
                  <a:gd name="T59" fmla="*/ 13 h 1293"/>
                  <a:gd name="T60" fmla="*/ 9 w 2997"/>
                  <a:gd name="T61" fmla="*/ 54 h 1293"/>
                  <a:gd name="T62" fmla="*/ 0 w 2997"/>
                  <a:gd name="T63" fmla="*/ 158 h 1293"/>
                  <a:gd name="T64" fmla="*/ 17 w 2997"/>
                  <a:gd name="T65" fmla="*/ 263 h 1293"/>
                  <a:gd name="T66" fmla="*/ 67 w 2997"/>
                  <a:gd name="T67" fmla="*/ 359 h 1293"/>
                  <a:gd name="T68" fmla="*/ 151 w 2997"/>
                  <a:gd name="T69" fmla="*/ 451 h 1293"/>
                  <a:gd name="T70" fmla="*/ 301 w 2997"/>
                  <a:gd name="T71" fmla="*/ 551 h 1293"/>
                  <a:gd name="T72" fmla="*/ 497 w 2997"/>
                  <a:gd name="T73" fmla="*/ 609 h 1293"/>
                  <a:gd name="T74" fmla="*/ 690 w 2997"/>
                  <a:gd name="T75" fmla="*/ 626 h 1293"/>
                  <a:gd name="T76" fmla="*/ 861 w 2997"/>
                  <a:gd name="T77" fmla="*/ 626 h 1293"/>
                  <a:gd name="T78" fmla="*/ 995 w 2997"/>
                  <a:gd name="T79" fmla="*/ 635 h 1293"/>
                  <a:gd name="T80" fmla="*/ 1075 w 2997"/>
                  <a:gd name="T81" fmla="*/ 668 h 1293"/>
                  <a:gd name="T82" fmla="*/ 1188 w 2997"/>
                  <a:gd name="T83" fmla="*/ 738 h 1293"/>
                  <a:gd name="T84" fmla="*/ 1317 w 2997"/>
                  <a:gd name="T85" fmla="*/ 843 h 1293"/>
                  <a:gd name="T86" fmla="*/ 1421 w 2997"/>
                  <a:gd name="T87" fmla="*/ 947 h 1293"/>
                  <a:gd name="T88" fmla="*/ 1463 w 2997"/>
                  <a:gd name="T89" fmla="*/ 1031 h 1293"/>
                  <a:gd name="T90" fmla="*/ 1421 w 2997"/>
                  <a:gd name="T91" fmla="*/ 1084 h 1293"/>
                  <a:gd name="T92" fmla="*/ 1392 w 2997"/>
                  <a:gd name="T93" fmla="*/ 1143 h 1293"/>
                  <a:gd name="T94" fmla="*/ 1388 w 2997"/>
                  <a:gd name="T95" fmla="*/ 1206 h 1293"/>
                  <a:gd name="T96" fmla="*/ 1396 w 2997"/>
                  <a:gd name="T97" fmla="*/ 1256 h 1293"/>
                  <a:gd name="T98" fmla="*/ 1405 w 2997"/>
                  <a:gd name="T99" fmla="*/ 1289 h 1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97" h="1293">
                    <a:moveTo>
                      <a:pt x="1409" y="1293"/>
                    </a:moveTo>
                    <a:lnTo>
                      <a:pt x="1413" y="1252"/>
                    </a:lnTo>
                    <a:lnTo>
                      <a:pt x="1429" y="1210"/>
                    </a:lnTo>
                    <a:lnTo>
                      <a:pt x="1446" y="1172"/>
                    </a:lnTo>
                    <a:lnTo>
                      <a:pt x="1472" y="1139"/>
                    </a:lnTo>
                    <a:lnTo>
                      <a:pt x="1501" y="1110"/>
                    </a:lnTo>
                    <a:lnTo>
                      <a:pt x="1530" y="1084"/>
                    </a:lnTo>
                    <a:lnTo>
                      <a:pt x="1564" y="1064"/>
                    </a:lnTo>
                    <a:lnTo>
                      <a:pt x="1597" y="1055"/>
                    </a:lnTo>
                    <a:lnTo>
                      <a:pt x="1626" y="1051"/>
                    </a:lnTo>
                    <a:lnTo>
                      <a:pt x="1656" y="1055"/>
                    </a:lnTo>
                    <a:lnTo>
                      <a:pt x="1748" y="1084"/>
                    </a:lnTo>
                    <a:lnTo>
                      <a:pt x="1848" y="1110"/>
                    </a:lnTo>
                    <a:lnTo>
                      <a:pt x="1961" y="1131"/>
                    </a:lnTo>
                    <a:lnTo>
                      <a:pt x="2077" y="1147"/>
                    </a:lnTo>
                    <a:lnTo>
                      <a:pt x="2207" y="1152"/>
                    </a:lnTo>
                    <a:lnTo>
                      <a:pt x="2345" y="1147"/>
                    </a:lnTo>
                    <a:lnTo>
                      <a:pt x="2496" y="1131"/>
                    </a:lnTo>
                    <a:lnTo>
                      <a:pt x="2650" y="1102"/>
                    </a:lnTo>
                    <a:lnTo>
                      <a:pt x="2817" y="1055"/>
                    </a:lnTo>
                    <a:lnTo>
                      <a:pt x="2997" y="993"/>
                    </a:lnTo>
                    <a:lnTo>
                      <a:pt x="2942" y="1010"/>
                    </a:lnTo>
                    <a:lnTo>
                      <a:pt x="2864" y="1022"/>
                    </a:lnTo>
                    <a:lnTo>
                      <a:pt x="2763" y="1035"/>
                    </a:lnTo>
                    <a:lnTo>
                      <a:pt x="2641" y="1047"/>
                    </a:lnTo>
                    <a:lnTo>
                      <a:pt x="2512" y="1055"/>
                    </a:lnTo>
                    <a:lnTo>
                      <a:pt x="2378" y="1060"/>
                    </a:lnTo>
                    <a:lnTo>
                      <a:pt x="2236" y="1060"/>
                    </a:lnTo>
                    <a:lnTo>
                      <a:pt x="2094" y="1051"/>
                    </a:lnTo>
                    <a:lnTo>
                      <a:pt x="1961" y="1039"/>
                    </a:lnTo>
                    <a:lnTo>
                      <a:pt x="1835" y="1022"/>
                    </a:lnTo>
                    <a:lnTo>
                      <a:pt x="1722" y="993"/>
                    </a:lnTo>
                    <a:lnTo>
                      <a:pt x="1626" y="951"/>
                    </a:lnTo>
                    <a:lnTo>
                      <a:pt x="1543" y="901"/>
                    </a:lnTo>
                    <a:lnTo>
                      <a:pt x="1468" y="843"/>
                    </a:lnTo>
                    <a:lnTo>
                      <a:pt x="1400" y="785"/>
                    </a:lnTo>
                    <a:lnTo>
                      <a:pt x="1337" y="722"/>
                    </a:lnTo>
                    <a:lnTo>
                      <a:pt x="1284" y="664"/>
                    </a:lnTo>
                    <a:lnTo>
                      <a:pt x="1229" y="605"/>
                    </a:lnTo>
                    <a:lnTo>
                      <a:pt x="1171" y="559"/>
                    </a:lnTo>
                    <a:lnTo>
                      <a:pt x="1116" y="522"/>
                    </a:lnTo>
                    <a:lnTo>
                      <a:pt x="1057" y="496"/>
                    </a:lnTo>
                    <a:lnTo>
                      <a:pt x="1008" y="484"/>
                    </a:lnTo>
                    <a:lnTo>
                      <a:pt x="961" y="480"/>
                    </a:lnTo>
                    <a:lnTo>
                      <a:pt x="916" y="484"/>
                    </a:lnTo>
                    <a:lnTo>
                      <a:pt x="865" y="492"/>
                    </a:lnTo>
                    <a:lnTo>
                      <a:pt x="807" y="501"/>
                    </a:lnTo>
                    <a:lnTo>
                      <a:pt x="744" y="509"/>
                    </a:lnTo>
                    <a:lnTo>
                      <a:pt x="669" y="513"/>
                    </a:lnTo>
                    <a:lnTo>
                      <a:pt x="577" y="513"/>
                    </a:lnTo>
                    <a:lnTo>
                      <a:pt x="468" y="501"/>
                    </a:lnTo>
                    <a:lnTo>
                      <a:pt x="356" y="476"/>
                    </a:lnTo>
                    <a:lnTo>
                      <a:pt x="268" y="430"/>
                    </a:lnTo>
                    <a:lnTo>
                      <a:pt x="193" y="371"/>
                    </a:lnTo>
                    <a:lnTo>
                      <a:pt x="139" y="301"/>
                    </a:lnTo>
                    <a:lnTo>
                      <a:pt x="92" y="230"/>
                    </a:lnTo>
                    <a:lnTo>
                      <a:pt x="63" y="163"/>
                    </a:lnTo>
                    <a:lnTo>
                      <a:pt x="39" y="101"/>
                    </a:lnTo>
                    <a:lnTo>
                      <a:pt x="25" y="46"/>
                    </a:lnTo>
                    <a:lnTo>
                      <a:pt x="21" y="13"/>
                    </a:lnTo>
                    <a:lnTo>
                      <a:pt x="17" y="0"/>
                    </a:lnTo>
                    <a:lnTo>
                      <a:pt x="9" y="54"/>
                    </a:lnTo>
                    <a:lnTo>
                      <a:pt x="0" y="109"/>
                    </a:lnTo>
                    <a:lnTo>
                      <a:pt x="0" y="158"/>
                    </a:lnTo>
                    <a:lnTo>
                      <a:pt x="9" y="209"/>
                    </a:lnTo>
                    <a:lnTo>
                      <a:pt x="17" y="263"/>
                    </a:lnTo>
                    <a:lnTo>
                      <a:pt x="39" y="309"/>
                    </a:lnTo>
                    <a:lnTo>
                      <a:pt x="67" y="359"/>
                    </a:lnTo>
                    <a:lnTo>
                      <a:pt x="105" y="405"/>
                    </a:lnTo>
                    <a:lnTo>
                      <a:pt x="151" y="451"/>
                    </a:lnTo>
                    <a:lnTo>
                      <a:pt x="209" y="496"/>
                    </a:lnTo>
                    <a:lnTo>
                      <a:pt x="301" y="551"/>
                    </a:lnTo>
                    <a:lnTo>
                      <a:pt x="401" y="584"/>
                    </a:lnTo>
                    <a:lnTo>
                      <a:pt x="497" y="609"/>
                    </a:lnTo>
                    <a:lnTo>
                      <a:pt x="593" y="621"/>
                    </a:lnTo>
                    <a:lnTo>
                      <a:pt x="690" y="626"/>
                    </a:lnTo>
                    <a:lnTo>
                      <a:pt x="777" y="626"/>
                    </a:lnTo>
                    <a:lnTo>
                      <a:pt x="861" y="626"/>
                    </a:lnTo>
                    <a:lnTo>
                      <a:pt x="932" y="626"/>
                    </a:lnTo>
                    <a:lnTo>
                      <a:pt x="995" y="635"/>
                    </a:lnTo>
                    <a:lnTo>
                      <a:pt x="1041" y="647"/>
                    </a:lnTo>
                    <a:lnTo>
                      <a:pt x="1075" y="668"/>
                    </a:lnTo>
                    <a:lnTo>
                      <a:pt x="1125" y="697"/>
                    </a:lnTo>
                    <a:lnTo>
                      <a:pt x="1188" y="738"/>
                    </a:lnTo>
                    <a:lnTo>
                      <a:pt x="1250" y="789"/>
                    </a:lnTo>
                    <a:lnTo>
                      <a:pt x="1317" y="843"/>
                    </a:lnTo>
                    <a:lnTo>
                      <a:pt x="1376" y="893"/>
                    </a:lnTo>
                    <a:lnTo>
                      <a:pt x="1421" y="947"/>
                    </a:lnTo>
                    <a:lnTo>
                      <a:pt x="1455" y="993"/>
                    </a:lnTo>
                    <a:lnTo>
                      <a:pt x="1463" y="1031"/>
                    </a:lnTo>
                    <a:lnTo>
                      <a:pt x="1446" y="1060"/>
                    </a:lnTo>
                    <a:lnTo>
                      <a:pt x="1421" y="1084"/>
                    </a:lnTo>
                    <a:lnTo>
                      <a:pt x="1405" y="1110"/>
                    </a:lnTo>
                    <a:lnTo>
                      <a:pt x="1392" y="1143"/>
                    </a:lnTo>
                    <a:lnTo>
                      <a:pt x="1388" y="1172"/>
                    </a:lnTo>
                    <a:lnTo>
                      <a:pt x="1388" y="1206"/>
                    </a:lnTo>
                    <a:lnTo>
                      <a:pt x="1392" y="1231"/>
                    </a:lnTo>
                    <a:lnTo>
                      <a:pt x="1396" y="1256"/>
                    </a:lnTo>
                    <a:lnTo>
                      <a:pt x="1400" y="1277"/>
                    </a:lnTo>
                    <a:lnTo>
                      <a:pt x="1405" y="1289"/>
                    </a:lnTo>
                    <a:lnTo>
                      <a:pt x="1409" y="1293"/>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22" name="Freeform 150"/>
              <p:cNvSpPr>
                <a:spLocks/>
              </p:cNvSpPr>
              <p:nvPr/>
            </p:nvSpPr>
            <p:spPr bwMode="auto">
              <a:xfrm>
                <a:off x="1743" y="2001"/>
                <a:ext cx="43" cy="33"/>
              </a:xfrm>
              <a:custGeom>
                <a:avLst/>
                <a:gdLst>
                  <a:gd name="T0" fmla="*/ 452 w 1367"/>
                  <a:gd name="T1" fmla="*/ 67 h 1076"/>
                  <a:gd name="T2" fmla="*/ 406 w 1367"/>
                  <a:gd name="T3" fmla="*/ 172 h 1076"/>
                  <a:gd name="T4" fmla="*/ 390 w 1367"/>
                  <a:gd name="T5" fmla="*/ 238 h 1076"/>
                  <a:gd name="T6" fmla="*/ 372 w 1367"/>
                  <a:gd name="T7" fmla="*/ 297 h 1076"/>
                  <a:gd name="T8" fmla="*/ 335 w 1367"/>
                  <a:gd name="T9" fmla="*/ 371 h 1076"/>
                  <a:gd name="T10" fmla="*/ 255 w 1367"/>
                  <a:gd name="T11" fmla="*/ 471 h 1076"/>
                  <a:gd name="T12" fmla="*/ 180 w 1367"/>
                  <a:gd name="T13" fmla="*/ 543 h 1076"/>
                  <a:gd name="T14" fmla="*/ 118 w 1367"/>
                  <a:gd name="T15" fmla="*/ 588 h 1076"/>
                  <a:gd name="T16" fmla="*/ 63 w 1367"/>
                  <a:gd name="T17" fmla="*/ 613 h 1076"/>
                  <a:gd name="T18" fmla="*/ 22 w 1367"/>
                  <a:gd name="T19" fmla="*/ 635 h 1076"/>
                  <a:gd name="T20" fmla="*/ 9 w 1367"/>
                  <a:gd name="T21" fmla="*/ 647 h 1076"/>
                  <a:gd name="T22" fmla="*/ 63 w 1367"/>
                  <a:gd name="T23" fmla="*/ 635 h 1076"/>
                  <a:gd name="T24" fmla="*/ 147 w 1367"/>
                  <a:gd name="T25" fmla="*/ 605 h 1076"/>
                  <a:gd name="T26" fmla="*/ 247 w 1367"/>
                  <a:gd name="T27" fmla="*/ 555 h 1076"/>
                  <a:gd name="T28" fmla="*/ 343 w 1367"/>
                  <a:gd name="T29" fmla="*/ 480 h 1076"/>
                  <a:gd name="T30" fmla="*/ 381 w 1367"/>
                  <a:gd name="T31" fmla="*/ 438 h 1076"/>
                  <a:gd name="T32" fmla="*/ 394 w 1367"/>
                  <a:gd name="T33" fmla="*/ 467 h 1076"/>
                  <a:gd name="T34" fmla="*/ 418 w 1367"/>
                  <a:gd name="T35" fmla="*/ 522 h 1076"/>
                  <a:gd name="T36" fmla="*/ 456 w 1367"/>
                  <a:gd name="T37" fmla="*/ 584 h 1076"/>
                  <a:gd name="T38" fmla="*/ 519 w 1367"/>
                  <a:gd name="T39" fmla="*/ 651 h 1076"/>
                  <a:gd name="T40" fmla="*/ 598 w 1367"/>
                  <a:gd name="T41" fmla="*/ 713 h 1076"/>
                  <a:gd name="T42" fmla="*/ 698 w 1367"/>
                  <a:gd name="T43" fmla="*/ 760 h 1076"/>
                  <a:gd name="T44" fmla="*/ 803 w 1367"/>
                  <a:gd name="T45" fmla="*/ 793 h 1076"/>
                  <a:gd name="T46" fmla="*/ 895 w 1367"/>
                  <a:gd name="T47" fmla="*/ 805 h 1076"/>
                  <a:gd name="T48" fmla="*/ 962 w 1367"/>
                  <a:gd name="T49" fmla="*/ 805 h 1076"/>
                  <a:gd name="T50" fmla="*/ 1020 w 1367"/>
                  <a:gd name="T51" fmla="*/ 793 h 1076"/>
                  <a:gd name="T52" fmla="*/ 1079 w 1367"/>
                  <a:gd name="T53" fmla="*/ 780 h 1076"/>
                  <a:gd name="T54" fmla="*/ 1124 w 1367"/>
                  <a:gd name="T55" fmla="*/ 780 h 1076"/>
                  <a:gd name="T56" fmla="*/ 1154 w 1367"/>
                  <a:gd name="T57" fmla="*/ 793 h 1076"/>
                  <a:gd name="T58" fmla="*/ 1171 w 1367"/>
                  <a:gd name="T59" fmla="*/ 809 h 1076"/>
                  <a:gd name="T60" fmla="*/ 1179 w 1367"/>
                  <a:gd name="T61" fmla="*/ 842 h 1076"/>
                  <a:gd name="T62" fmla="*/ 1208 w 1367"/>
                  <a:gd name="T63" fmla="*/ 910 h 1076"/>
                  <a:gd name="T64" fmla="*/ 1246 w 1367"/>
                  <a:gd name="T65" fmla="*/ 977 h 1076"/>
                  <a:gd name="T66" fmla="*/ 1279 w 1367"/>
                  <a:gd name="T67" fmla="*/ 1035 h 1076"/>
                  <a:gd name="T68" fmla="*/ 1304 w 1367"/>
                  <a:gd name="T69" fmla="*/ 1072 h 1076"/>
                  <a:gd name="T70" fmla="*/ 1279 w 1367"/>
                  <a:gd name="T71" fmla="*/ 1026 h 1076"/>
                  <a:gd name="T72" fmla="*/ 1246 w 1367"/>
                  <a:gd name="T73" fmla="*/ 934 h 1076"/>
                  <a:gd name="T74" fmla="*/ 1238 w 1367"/>
                  <a:gd name="T75" fmla="*/ 856 h 1076"/>
                  <a:gd name="T76" fmla="*/ 1242 w 1367"/>
                  <a:gd name="T77" fmla="*/ 793 h 1076"/>
                  <a:gd name="T78" fmla="*/ 1254 w 1367"/>
                  <a:gd name="T79" fmla="*/ 743 h 1076"/>
                  <a:gd name="T80" fmla="*/ 1271 w 1367"/>
                  <a:gd name="T81" fmla="*/ 705 h 1076"/>
                  <a:gd name="T82" fmla="*/ 1292 w 1367"/>
                  <a:gd name="T83" fmla="*/ 676 h 1076"/>
                  <a:gd name="T84" fmla="*/ 1317 w 1367"/>
                  <a:gd name="T85" fmla="*/ 651 h 1076"/>
                  <a:gd name="T86" fmla="*/ 1342 w 1367"/>
                  <a:gd name="T87" fmla="*/ 617 h 1076"/>
                  <a:gd name="T88" fmla="*/ 1363 w 1367"/>
                  <a:gd name="T89" fmla="*/ 584 h 1076"/>
                  <a:gd name="T90" fmla="*/ 1367 w 1367"/>
                  <a:gd name="T91" fmla="*/ 547 h 1076"/>
                  <a:gd name="T92" fmla="*/ 1338 w 1367"/>
                  <a:gd name="T93" fmla="*/ 559 h 1076"/>
                  <a:gd name="T94" fmla="*/ 1279 w 1367"/>
                  <a:gd name="T95" fmla="*/ 609 h 1076"/>
                  <a:gd name="T96" fmla="*/ 1191 w 1367"/>
                  <a:gd name="T97" fmla="*/ 676 h 1076"/>
                  <a:gd name="T98" fmla="*/ 1083 w 1367"/>
                  <a:gd name="T99" fmla="*/ 734 h 1076"/>
                  <a:gd name="T100" fmla="*/ 940 w 1367"/>
                  <a:gd name="T101" fmla="*/ 760 h 1076"/>
                  <a:gd name="T102" fmla="*/ 786 w 1367"/>
                  <a:gd name="T103" fmla="*/ 730 h 1076"/>
                  <a:gd name="T104" fmla="*/ 640 w 1367"/>
                  <a:gd name="T105" fmla="*/ 664 h 1076"/>
                  <a:gd name="T106" fmla="*/ 527 w 1367"/>
                  <a:gd name="T107" fmla="*/ 563 h 1076"/>
                  <a:gd name="T108" fmla="*/ 468 w 1367"/>
                  <a:gd name="T109" fmla="*/ 451 h 1076"/>
                  <a:gd name="T110" fmla="*/ 464 w 1367"/>
                  <a:gd name="T111" fmla="*/ 379 h 1076"/>
                  <a:gd name="T112" fmla="*/ 460 w 1367"/>
                  <a:gd name="T113" fmla="*/ 322 h 1076"/>
                  <a:gd name="T114" fmla="*/ 460 w 1367"/>
                  <a:gd name="T115" fmla="*/ 226 h 1076"/>
                  <a:gd name="T116" fmla="*/ 464 w 1367"/>
                  <a:gd name="T117" fmla="*/ 121 h 1076"/>
                  <a:gd name="T118" fmla="*/ 481 w 1367"/>
                  <a:gd name="T119" fmla="*/ 29 h 1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67" h="1076">
                    <a:moveTo>
                      <a:pt x="494" y="0"/>
                    </a:moveTo>
                    <a:lnTo>
                      <a:pt x="452" y="67"/>
                    </a:lnTo>
                    <a:lnTo>
                      <a:pt x="427" y="125"/>
                    </a:lnTo>
                    <a:lnTo>
                      <a:pt x="406" y="172"/>
                    </a:lnTo>
                    <a:lnTo>
                      <a:pt x="398" y="205"/>
                    </a:lnTo>
                    <a:lnTo>
                      <a:pt x="390" y="238"/>
                    </a:lnTo>
                    <a:lnTo>
                      <a:pt x="385" y="267"/>
                    </a:lnTo>
                    <a:lnTo>
                      <a:pt x="372" y="297"/>
                    </a:lnTo>
                    <a:lnTo>
                      <a:pt x="360" y="334"/>
                    </a:lnTo>
                    <a:lnTo>
                      <a:pt x="335" y="371"/>
                    </a:lnTo>
                    <a:lnTo>
                      <a:pt x="298" y="422"/>
                    </a:lnTo>
                    <a:lnTo>
                      <a:pt x="255" y="471"/>
                    </a:lnTo>
                    <a:lnTo>
                      <a:pt x="218" y="514"/>
                    </a:lnTo>
                    <a:lnTo>
                      <a:pt x="180" y="543"/>
                    </a:lnTo>
                    <a:lnTo>
                      <a:pt x="147" y="568"/>
                    </a:lnTo>
                    <a:lnTo>
                      <a:pt x="118" y="588"/>
                    </a:lnTo>
                    <a:lnTo>
                      <a:pt x="88" y="601"/>
                    </a:lnTo>
                    <a:lnTo>
                      <a:pt x="63" y="613"/>
                    </a:lnTo>
                    <a:lnTo>
                      <a:pt x="38" y="626"/>
                    </a:lnTo>
                    <a:lnTo>
                      <a:pt x="22" y="635"/>
                    </a:lnTo>
                    <a:lnTo>
                      <a:pt x="0" y="647"/>
                    </a:lnTo>
                    <a:lnTo>
                      <a:pt x="9" y="647"/>
                    </a:lnTo>
                    <a:lnTo>
                      <a:pt x="30" y="643"/>
                    </a:lnTo>
                    <a:lnTo>
                      <a:pt x="63" y="635"/>
                    </a:lnTo>
                    <a:lnTo>
                      <a:pt x="101" y="621"/>
                    </a:lnTo>
                    <a:lnTo>
                      <a:pt x="147" y="605"/>
                    </a:lnTo>
                    <a:lnTo>
                      <a:pt x="197" y="580"/>
                    </a:lnTo>
                    <a:lnTo>
                      <a:pt x="247" y="555"/>
                    </a:lnTo>
                    <a:lnTo>
                      <a:pt x="298" y="522"/>
                    </a:lnTo>
                    <a:lnTo>
                      <a:pt x="343" y="480"/>
                    </a:lnTo>
                    <a:lnTo>
                      <a:pt x="381" y="434"/>
                    </a:lnTo>
                    <a:lnTo>
                      <a:pt x="381" y="438"/>
                    </a:lnTo>
                    <a:lnTo>
                      <a:pt x="385" y="451"/>
                    </a:lnTo>
                    <a:lnTo>
                      <a:pt x="394" y="467"/>
                    </a:lnTo>
                    <a:lnTo>
                      <a:pt x="402" y="492"/>
                    </a:lnTo>
                    <a:lnTo>
                      <a:pt x="418" y="522"/>
                    </a:lnTo>
                    <a:lnTo>
                      <a:pt x="435" y="551"/>
                    </a:lnTo>
                    <a:lnTo>
                      <a:pt x="456" y="584"/>
                    </a:lnTo>
                    <a:lnTo>
                      <a:pt x="486" y="617"/>
                    </a:lnTo>
                    <a:lnTo>
                      <a:pt x="519" y="651"/>
                    </a:lnTo>
                    <a:lnTo>
                      <a:pt x="556" y="684"/>
                    </a:lnTo>
                    <a:lnTo>
                      <a:pt x="598" y="713"/>
                    </a:lnTo>
                    <a:lnTo>
                      <a:pt x="648" y="739"/>
                    </a:lnTo>
                    <a:lnTo>
                      <a:pt x="698" y="760"/>
                    </a:lnTo>
                    <a:lnTo>
                      <a:pt x="752" y="780"/>
                    </a:lnTo>
                    <a:lnTo>
                      <a:pt x="803" y="793"/>
                    </a:lnTo>
                    <a:lnTo>
                      <a:pt x="853" y="801"/>
                    </a:lnTo>
                    <a:lnTo>
                      <a:pt x="895" y="805"/>
                    </a:lnTo>
                    <a:lnTo>
                      <a:pt x="932" y="805"/>
                    </a:lnTo>
                    <a:lnTo>
                      <a:pt x="962" y="805"/>
                    </a:lnTo>
                    <a:lnTo>
                      <a:pt x="983" y="801"/>
                    </a:lnTo>
                    <a:lnTo>
                      <a:pt x="1020" y="793"/>
                    </a:lnTo>
                    <a:lnTo>
                      <a:pt x="1050" y="785"/>
                    </a:lnTo>
                    <a:lnTo>
                      <a:pt x="1079" y="780"/>
                    </a:lnTo>
                    <a:lnTo>
                      <a:pt x="1104" y="780"/>
                    </a:lnTo>
                    <a:lnTo>
                      <a:pt x="1124" y="780"/>
                    </a:lnTo>
                    <a:lnTo>
                      <a:pt x="1142" y="785"/>
                    </a:lnTo>
                    <a:lnTo>
                      <a:pt x="1154" y="793"/>
                    </a:lnTo>
                    <a:lnTo>
                      <a:pt x="1162" y="801"/>
                    </a:lnTo>
                    <a:lnTo>
                      <a:pt x="1171" y="809"/>
                    </a:lnTo>
                    <a:lnTo>
                      <a:pt x="1175" y="818"/>
                    </a:lnTo>
                    <a:lnTo>
                      <a:pt x="1179" y="842"/>
                    </a:lnTo>
                    <a:lnTo>
                      <a:pt x="1191" y="877"/>
                    </a:lnTo>
                    <a:lnTo>
                      <a:pt x="1208" y="910"/>
                    </a:lnTo>
                    <a:lnTo>
                      <a:pt x="1225" y="943"/>
                    </a:lnTo>
                    <a:lnTo>
                      <a:pt x="1246" y="977"/>
                    </a:lnTo>
                    <a:lnTo>
                      <a:pt x="1263" y="1010"/>
                    </a:lnTo>
                    <a:lnTo>
                      <a:pt x="1279" y="1035"/>
                    </a:lnTo>
                    <a:lnTo>
                      <a:pt x="1296" y="1059"/>
                    </a:lnTo>
                    <a:lnTo>
                      <a:pt x="1304" y="1072"/>
                    </a:lnTo>
                    <a:lnTo>
                      <a:pt x="1304" y="1076"/>
                    </a:lnTo>
                    <a:lnTo>
                      <a:pt x="1279" y="1026"/>
                    </a:lnTo>
                    <a:lnTo>
                      <a:pt x="1259" y="977"/>
                    </a:lnTo>
                    <a:lnTo>
                      <a:pt x="1246" y="934"/>
                    </a:lnTo>
                    <a:lnTo>
                      <a:pt x="1238" y="893"/>
                    </a:lnTo>
                    <a:lnTo>
                      <a:pt x="1238" y="856"/>
                    </a:lnTo>
                    <a:lnTo>
                      <a:pt x="1238" y="822"/>
                    </a:lnTo>
                    <a:lnTo>
                      <a:pt x="1242" y="793"/>
                    </a:lnTo>
                    <a:lnTo>
                      <a:pt x="1250" y="768"/>
                    </a:lnTo>
                    <a:lnTo>
                      <a:pt x="1254" y="743"/>
                    </a:lnTo>
                    <a:lnTo>
                      <a:pt x="1263" y="722"/>
                    </a:lnTo>
                    <a:lnTo>
                      <a:pt x="1271" y="705"/>
                    </a:lnTo>
                    <a:lnTo>
                      <a:pt x="1279" y="693"/>
                    </a:lnTo>
                    <a:lnTo>
                      <a:pt x="1292" y="676"/>
                    </a:lnTo>
                    <a:lnTo>
                      <a:pt x="1304" y="664"/>
                    </a:lnTo>
                    <a:lnTo>
                      <a:pt x="1317" y="651"/>
                    </a:lnTo>
                    <a:lnTo>
                      <a:pt x="1334" y="635"/>
                    </a:lnTo>
                    <a:lnTo>
                      <a:pt x="1342" y="617"/>
                    </a:lnTo>
                    <a:lnTo>
                      <a:pt x="1355" y="601"/>
                    </a:lnTo>
                    <a:lnTo>
                      <a:pt x="1363" y="584"/>
                    </a:lnTo>
                    <a:lnTo>
                      <a:pt x="1367" y="559"/>
                    </a:lnTo>
                    <a:lnTo>
                      <a:pt x="1367" y="547"/>
                    </a:lnTo>
                    <a:lnTo>
                      <a:pt x="1355" y="547"/>
                    </a:lnTo>
                    <a:lnTo>
                      <a:pt x="1338" y="559"/>
                    </a:lnTo>
                    <a:lnTo>
                      <a:pt x="1312" y="580"/>
                    </a:lnTo>
                    <a:lnTo>
                      <a:pt x="1279" y="609"/>
                    </a:lnTo>
                    <a:lnTo>
                      <a:pt x="1238" y="643"/>
                    </a:lnTo>
                    <a:lnTo>
                      <a:pt x="1191" y="676"/>
                    </a:lnTo>
                    <a:lnTo>
                      <a:pt x="1138" y="709"/>
                    </a:lnTo>
                    <a:lnTo>
                      <a:pt x="1083" y="734"/>
                    </a:lnTo>
                    <a:lnTo>
                      <a:pt x="1020" y="751"/>
                    </a:lnTo>
                    <a:lnTo>
                      <a:pt x="940" y="760"/>
                    </a:lnTo>
                    <a:lnTo>
                      <a:pt x="862" y="751"/>
                    </a:lnTo>
                    <a:lnTo>
                      <a:pt x="786" y="730"/>
                    </a:lnTo>
                    <a:lnTo>
                      <a:pt x="711" y="701"/>
                    </a:lnTo>
                    <a:lnTo>
                      <a:pt x="640" y="664"/>
                    </a:lnTo>
                    <a:lnTo>
                      <a:pt x="582" y="617"/>
                    </a:lnTo>
                    <a:lnTo>
                      <a:pt x="527" y="563"/>
                    </a:lnTo>
                    <a:lnTo>
                      <a:pt x="490" y="510"/>
                    </a:lnTo>
                    <a:lnTo>
                      <a:pt x="468" y="451"/>
                    </a:lnTo>
                    <a:lnTo>
                      <a:pt x="464" y="392"/>
                    </a:lnTo>
                    <a:lnTo>
                      <a:pt x="464" y="379"/>
                    </a:lnTo>
                    <a:lnTo>
                      <a:pt x="460" y="359"/>
                    </a:lnTo>
                    <a:lnTo>
                      <a:pt x="460" y="322"/>
                    </a:lnTo>
                    <a:lnTo>
                      <a:pt x="460" y="275"/>
                    </a:lnTo>
                    <a:lnTo>
                      <a:pt x="460" y="226"/>
                    </a:lnTo>
                    <a:lnTo>
                      <a:pt x="460" y="172"/>
                    </a:lnTo>
                    <a:lnTo>
                      <a:pt x="464" y="121"/>
                    </a:lnTo>
                    <a:lnTo>
                      <a:pt x="473" y="72"/>
                    </a:lnTo>
                    <a:lnTo>
                      <a:pt x="481" y="29"/>
                    </a:lnTo>
                    <a:lnTo>
                      <a:pt x="494"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23" name="Freeform 151"/>
              <p:cNvSpPr>
                <a:spLocks/>
              </p:cNvSpPr>
              <p:nvPr/>
            </p:nvSpPr>
            <p:spPr bwMode="auto">
              <a:xfrm>
                <a:off x="1711" y="1989"/>
                <a:ext cx="23" cy="16"/>
              </a:xfrm>
              <a:custGeom>
                <a:avLst/>
                <a:gdLst>
                  <a:gd name="T0" fmla="*/ 476 w 748"/>
                  <a:gd name="T1" fmla="*/ 16 h 525"/>
                  <a:gd name="T2" fmla="*/ 451 w 748"/>
                  <a:gd name="T3" fmla="*/ 70 h 525"/>
                  <a:gd name="T4" fmla="*/ 409 w 748"/>
                  <a:gd name="T5" fmla="*/ 129 h 525"/>
                  <a:gd name="T6" fmla="*/ 364 w 748"/>
                  <a:gd name="T7" fmla="*/ 191 h 525"/>
                  <a:gd name="T8" fmla="*/ 330 w 748"/>
                  <a:gd name="T9" fmla="*/ 233 h 525"/>
                  <a:gd name="T10" fmla="*/ 313 w 748"/>
                  <a:gd name="T11" fmla="*/ 254 h 525"/>
                  <a:gd name="T12" fmla="*/ 301 w 748"/>
                  <a:gd name="T13" fmla="*/ 266 h 525"/>
                  <a:gd name="T14" fmla="*/ 288 w 748"/>
                  <a:gd name="T15" fmla="*/ 279 h 525"/>
                  <a:gd name="T16" fmla="*/ 272 w 748"/>
                  <a:gd name="T17" fmla="*/ 295 h 525"/>
                  <a:gd name="T18" fmla="*/ 250 w 748"/>
                  <a:gd name="T19" fmla="*/ 316 h 525"/>
                  <a:gd name="T20" fmla="*/ 225 w 748"/>
                  <a:gd name="T21" fmla="*/ 350 h 525"/>
                  <a:gd name="T22" fmla="*/ 188 w 748"/>
                  <a:gd name="T23" fmla="*/ 391 h 525"/>
                  <a:gd name="T24" fmla="*/ 142 w 748"/>
                  <a:gd name="T25" fmla="*/ 433 h 525"/>
                  <a:gd name="T26" fmla="*/ 92 w 748"/>
                  <a:gd name="T27" fmla="*/ 471 h 525"/>
                  <a:gd name="T28" fmla="*/ 33 w 748"/>
                  <a:gd name="T29" fmla="*/ 508 h 525"/>
                  <a:gd name="T30" fmla="*/ 37 w 748"/>
                  <a:gd name="T31" fmla="*/ 508 h 525"/>
                  <a:gd name="T32" fmla="*/ 96 w 748"/>
                  <a:gd name="T33" fmla="*/ 479 h 525"/>
                  <a:gd name="T34" fmla="*/ 150 w 748"/>
                  <a:gd name="T35" fmla="*/ 450 h 525"/>
                  <a:gd name="T36" fmla="*/ 201 w 748"/>
                  <a:gd name="T37" fmla="*/ 416 h 525"/>
                  <a:gd name="T38" fmla="*/ 254 w 748"/>
                  <a:gd name="T39" fmla="*/ 379 h 525"/>
                  <a:gd name="T40" fmla="*/ 305 w 748"/>
                  <a:gd name="T41" fmla="*/ 333 h 525"/>
                  <a:gd name="T42" fmla="*/ 355 w 748"/>
                  <a:gd name="T43" fmla="*/ 308 h 525"/>
                  <a:gd name="T44" fmla="*/ 405 w 748"/>
                  <a:gd name="T45" fmla="*/ 299 h 525"/>
                  <a:gd name="T46" fmla="*/ 460 w 748"/>
                  <a:gd name="T47" fmla="*/ 299 h 525"/>
                  <a:gd name="T48" fmla="*/ 510 w 748"/>
                  <a:gd name="T49" fmla="*/ 295 h 525"/>
                  <a:gd name="T50" fmla="*/ 560 w 748"/>
                  <a:gd name="T51" fmla="*/ 291 h 525"/>
                  <a:gd name="T52" fmla="*/ 610 w 748"/>
                  <a:gd name="T53" fmla="*/ 291 h 525"/>
                  <a:gd name="T54" fmla="*/ 656 w 748"/>
                  <a:gd name="T55" fmla="*/ 291 h 525"/>
                  <a:gd name="T56" fmla="*/ 698 w 748"/>
                  <a:gd name="T57" fmla="*/ 283 h 525"/>
                  <a:gd name="T58" fmla="*/ 735 w 748"/>
                  <a:gd name="T59" fmla="*/ 262 h 525"/>
                  <a:gd name="T60" fmla="*/ 744 w 748"/>
                  <a:gd name="T61" fmla="*/ 246 h 525"/>
                  <a:gd name="T62" fmla="*/ 727 w 748"/>
                  <a:gd name="T63" fmla="*/ 254 h 525"/>
                  <a:gd name="T64" fmla="*/ 706 w 748"/>
                  <a:gd name="T65" fmla="*/ 254 h 525"/>
                  <a:gd name="T66" fmla="*/ 685 w 748"/>
                  <a:gd name="T67" fmla="*/ 254 h 525"/>
                  <a:gd name="T68" fmla="*/ 669 w 748"/>
                  <a:gd name="T69" fmla="*/ 254 h 525"/>
                  <a:gd name="T70" fmla="*/ 639 w 748"/>
                  <a:gd name="T71" fmla="*/ 258 h 525"/>
                  <a:gd name="T72" fmla="*/ 602 w 748"/>
                  <a:gd name="T73" fmla="*/ 254 h 525"/>
                  <a:gd name="T74" fmla="*/ 560 w 748"/>
                  <a:gd name="T75" fmla="*/ 254 h 525"/>
                  <a:gd name="T76" fmla="*/ 505 w 748"/>
                  <a:gd name="T77" fmla="*/ 250 h 525"/>
                  <a:gd name="T78" fmla="*/ 442 w 748"/>
                  <a:gd name="T79" fmla="*/ 254 h 525"/>
                  <a:gd name="T80" fmla="*/ 397 w 748"/>
                  <a:gd name="T81" fmla="*/ 258 h 525"/>
                  <a:gd name="T82" fmla="*/ 389 w 748"/>
                  <a:gd name="T83" fmla="*/ 258 h 525"/>
                  <a:gd name="T84" fmla="*/ 385 w 748"/>
                  <a:gd name="T85" fmla="*/ 254 h 525"/>
                  <a:gd name="T86" fmla="*/ 380 w 748"/>
                  <a:gd name="T87" fmla="*/ 237 h 525"/>
                  <a:gd name="T88" fmla="*/ 393 w 748"/>
                  <a:gd name="T89" fmla="*/ 211 h 525"/>
                  <a:gd name="T90" fmla="*/ 413 w 748"/>
                  <a:gd name="T91" fmla="*/ 174 h 525"/>
                  <a:gd name="T92" fmla="*/ 438 w 748"/>
                  <a:gd name="T93" fmla="*/ 133 h 525"/>
                  <a:gd name="T94" fmla="*/ 460 w 748"/>
                  <a:gd name="T95" fmla="*/ 91 h 525"/>
                  <a:gd name="T96" fmla="*/ 476 w 748"/>
                  <a:gd name="T97" fmla="*/ 45 h 525"/>
                  <a:gd name="T98" fmla="*/ 476 w 748"/>
                  <a:gd name="T99" fmla="*/ 0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48" h="525">
                    <a:moveTo>
                      <a:pt x="476" y="0"/>
                    </a:moveTo>
                    <a:lnTo>
                      <a:pt x="476" y="16"/>
                    </a:lnTo>
                    <a:lnTo>
                      <a:pt x="464" y="41"/>
                    </a:lnTo>
                    <a:lnTo>
                      <a:pt x="451" y="70"/>
                    </a:lnTo>
                    <a:lnTo>
                      <a:pt x="430" y="99"/>
                    </a:lnTo>
                    <a:lnTo>
                      <a:pt x="409" y="129"/>
                    </a:lnTo>
                    <a:lnTo>
                      <a:pt x="385" y="162"/>
                    </a:lnTo>
                    <a:lnTo>
                      <a:pt x="364" y="191"/>
                    </a:lnTo>
                    <a:lnTo>
                      <a:pt x="342" y="217"/>
                    </a:lnTo>
                    <a:lnTo>
                      <a:pt x="330" y="233"/>
                    </a:lnTo>
                    <a:lnTo>
                      <a:pt x="317" y="250"/>
                    </a:lnTo>
                    <a:lnTo>
                      <a:pt x="313" y="254"/>
                    </a:lnTo>
                    <a:lnTo>
                      <a:pt x="309" y="262"/>
                    </a:lnTo>
                    <a:lnTo>
                      <a:pt x="301" y="266"/>
                    </a:lnTo>
                    <a:lnTo>
                      <a:pt x="297" y="274"/>
                    </a:lnTo>
                    <a:lnTo>
                      <a:pt x="288" y="279"/>
                    </a:lnTo>
                    <a:lnTo>
                      <a:pt x="280" y="287"/>
                    </a:lnTo>
                    <a:lnTo>
                      <a:pt x="272" y="295"/>
                    </a:lnTo>
                    <a:lnTo>
                      <a:pt x="263" y="303"/>
                    </a:lnTo>
                    <a:lnTo>
                      <a:pt x="250" y="316"/>
                    </a:lnTo>
                    <a:lnTo>
                      <a:pt x="238" y="333"/>
                    </a:lnTo>
                    <a:lnTo>
                      <a:pt x="225" y="350"/>
                    </a:lnTo>
                    <a:lnTo>
                      <a:pt x="209" y="371"/>
                    </a:lnTo>
                    <a:lnTo>
                      <a:pt x="188" y="391"/>
                    </a:lnTo>
                    <a:lnTo>
                      <a:pt x="167" y="412"/>
                    </a:lnTo>
                    <a:lnTo>
                      <a:pt x="142" y="433"/>
                    </a:lnTo>
                    <a:lnTo>
                      <a:pt x="117" y="454"/>
                    </a:lnTo>
                    <a:lnTo>
                      <a:pt x="92" y="471"/>
                    </a:lnTo>
                    <a:lnTo>
                      <a:pt x="62" y="491"/>
                    </a:lnTo>
                    <a:lnTo>
                      <a:pt x="33" y="508"/>
                    </a:lnTo>
                    <a:lnTo>
                      <a:pt x="0" y="525"/>
                    </a:lnTo>
                    <a:lnTo>
                      <a:pt x="37" y="508"/>
                    </a:lnTo>
                    <a:lnTo>
                      <a:pt x="66" y="491"/>
                    </a:lnTo>
                    <a:lnTo>
                      <a:pt x="96" y="479"/>
                    </a:lnTo>
                    <a:lnTo>
                      <a:pt x="121" y="467"/>
                    </a:lnTo>
                    <a:lnTo>
                      <a:pt x="150" y="450"/>
                    </a:lnTo>
                    <a:lnTo>
                      <a:pt x="176" y="433"/>
                    </a:lnTo>
                    <a:lnTo>
                      <a:pt x="201" y="416"/>
                    </a:lnTo>
                    <a:lnTo>
                      <a:pt x="225" y="399"/>
                    </a:lnTo>
                    <a:lnTo>
                      <a:pt x="254" y="379"/>
                    </a:lnTo>
                    <a:lnTo>
                      <a:pt x="280" y="354"/>
                    </a:lnTo>
                    <a:lnTo>
                      <a:pt x="305" y="333"/>
                    </a:lnTo>
                    <a:lnTo>
                      <a:pt x="330" y="320"/>
                    </a:lnTo>
                    <a:lnTo>
                      <a:pt x="355" y="308"/>
                    </a:lnTo>
                    <a:lnTo>
                      <a:pt x="380" y="303"/>
                    </a:lnTo>
                    <a:lnTo>
                      <a:pt x="405" y="299"/>
                    </a:lnTo>
                    <a:lnTo>
                      <a:pt x="430" y="299"/>
                    </a:lnTo>
                    <a:lnTo>
                      <a:pt x="460" y="299"/>
                    </a:lnTo>
                    <a:lnTo>
                      <a:pt x="485" y="299"/>
                    </a:lnTo>
                    <a:lnTo>
                      <a:pt x="510" y="295"/>
                    </a:lnTo>
                    <a:lnTo>
                      <a:pt x="539" y="295"/>
                    </a:lnTo>
                    <a:lnTo>
                      <a:pt x="560" y="291"/>
                    </a:lnTo>
                    <a:lnTo>
                      <a:pt x="585" y="291"/>
                    </a:lnTo>
                    <a:lnTo>
                      <a:pt x="610" y="291"/>
                    </a:lnTo>
                    <a:lnTo>
                      <a:pt x="635" y="291"/>
                    </a:lnTo>
                    <a:lnTo>
                      <a:pt x="656" y="291"/>
                    </a:lnTo>
                    <a:lnTo>
                      <a:pt x="681" y="291"/>
                    </a:lnTo>
                    <a:lnTo>
                      <a:pt x="698" y="283"/>
                    </a:lnTo>
                    <a:lnTo>
                      <a:pt x="718" y="274"/>
                    </a:lnTo>
                    <a:lnTo>
                      <a:pt x="735" y="262"/>
                    </a:lnTo>
                    <a:lnTo>
                      <a:pt x="748" y="237"/>
                    </a:lnTo>
                    <a:lnTo>
                      <a:pt x="744" y="246"/>
                    </a:lnTo>
                    <a:lnTo>
                      <a:pt x="735" y="250"/>
                    </a:lnTo>
                    <a:lnTo>
                      <a:pt x="727" y="254"/>
                    </a:lnTo>
                    <a:lnTo>
                      <a:pt x="718" y="254"/>
                    </a:lnTo>
                    <a:lnTo>
                      <a:pt x="706" y="254"/>
                    </a:lnTo>
                    <a:lnTo>
                      <a:pt x="698" y="254"/>
                    </a:lnTo>
                    <a:lnTo>
                      <a:pt x="685" y="254"/>
                    </a:lnTo>
                    <a:lnTo>
                      <a:pt x="677" y="254"/>
                    </a:lnTo>
                    <a:lnTo>
                      <a:pt x="669" y="254"/>
                    </a:lnTo>
                    <a:lnTo>
                      <a:pt x="660" y="254"/>
                    </a:lnTo>
                    <a:lnTo>
                      <a:pt x="639" y="258"/>
                    </a:lnTo>
                    <a:lnTo>
                      <a:pt x="622" y="258"/>
                    </a:lnTo>
                    <a:lnTo>
                      <a:pt x="602" y="254"/>
                    </a:lnTo>
                    <a:lnTo>
                      <a:pt x="581" y="254"/>
                    </a:lnTo>
                    <a:lnTo>
                      <a:pt x="560" y="254"/>
                    </a:lnTo>
                    <a:lnTo>
                      <a:pt x="534" y="250"/>
                    </a:lnTo>
                    <a:lnTo>
                      <a:pt x="505" y="250"/>
                    </a:lnTo>
                    <a:lnTo>
                      <a:pt x="476" y="250"/>
                    </a:lnTo>
                    <a:lnTo>
                      <a:pt x="442" y="254"/>
                    </a:lnTo>
                    <a:lnTo>
                      <a:pt x="401" y="258"/>
                    </a:lnTo>
                    <a:lnTo>
                      <a:pt x="397" y="258"/>
                    </a:lnTo>
                    <a:lnTo>
                      <a:pt x="393" y="258"/>
                    </a:lnTo>
                    <a:lnTo>
                      <a:pt x="389" y="258"/>
                    </a:lnTo>
                    <a:lnTo>
                      <a:pt x="385" y="258"/>
                    </a:lnTo>
                    <a:lnTo>
                      <a:pt x="385" y="254"/>
                    </a:lnTo>
                    <a:lnTo>
                      <a:pt x="380" y="250"/>
                    </a:lnTo>
                    <a:lnTo>
                      <a:pt x="380" y="237"/>
                    </a:lnTo>
                    <a:lnTo>
                      <a:pt x="385" y="229"/>
                    </a:lnTo>
                    <a:lnTo>
                      <a:pt x="393" y="211"/>
                    </a:lnTo>
                    <a:lnTo>
                      <a:pt x="401" y="191"/>
                    </a:lnTo>
                    <a:lnTo>
                      <a:pt x="413" y="174"/>
                    </a:lnTo>
                    <a:lnTo>
                      <a:pt x="426" y="154"/>
                    </a:lnTo>
                    <a:lnTo>
                      <a:pt x="438" y="133"/>
                    </a:lnTo>
                    <a:lnTo>
                      <a:pt x="451" y="112"/>
                    </a:lnTo>
                    <a:lnTo>
                      <a:pt x="460" y="91"/>
                    </a:lnTo>
                    <a:lnTo>
                      <a:pt x="472" y="66"/>
                    </a:lnTo>
                    <a:lnTo>
                      <a:pt x="476" y="45"/>
                    </a:lnTo>
                    <a:lnTo>
                      <a:pt x="476" y="24"/>
                    </a:lnTo>
                    <a:lnTo>
                      <a:pt x="476"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24" name="Freeform 152"/>
              <p:cNvSpPr>
                <a:spLocks/>
              </p:cNvSpPr>
              <p:nvPr/>
            </p:nvSpPr>
            <p:spPr bwMode="auto">
              <a:xfrm>
                <a:off x="1662" y="1977"/>
                <a:ext cx="34" cy="55"/>
              </a:xfrm>
              <a:custGeom>
                <a:avLst/>
                <a:gdLst>
                  <a:gd name="T0" fmla="*/ 836 w 1087"/>
                  <a:gd name="T1" fmla="*/ 1719 h 1761"/>
                  <a:gd name="T2" fmla="*/ 769 w 1087"/>
                  <a:gd name="T3" fmla="*/ 1694 h 1761"/>
                  <a:gd name="T4" fmla="*/ 605 w 1087"/>
                  <a:gd name="T5" fmla="*/ 1632 h 1761"/>
                  <a:gd name="T6" fmla="*/ 409 w 1087"/>
                  <a:gd name="T7" fmla="*/ 1540 h 1761"/>
                  <a:gd name="T8" fmla="*/ 243 w 1087"/>
                  <a:gd name="T9" fmla="*/ 1423 h 1761"/>
                  <a:gd name="T10" fmla="*/ 151 w 1087"/>
                  <a:gd name="T11" fmla="*/ 1294 h 1761"/>
                  <a:gd name="T12" fmla="*/ 88 w 1087"/>
                  <a:gd name="T13" fmla="*/ 1173 h 1761"/>
                  <a:gd name="T14" fmla="*/ 33 w 1087"/>
                  <a:gd name="T15" fmla="*/ 1052 h 1761"/>
                  <a:gd name="T16" fmla="*/ 8 w 1087"/>
                  <a:gd name="T17" fmla="*/ 918 h 1761"/>
                  <a:gd name="T18" fmla="*/ 12 w 1087"/>
                  <a:gd name="T19" fmla="*/ 764 h 1761"/>
                  <a:gd name="T20" fmla="*/ 84 w 1087"/>
                  <a:gd name="T21" fmla="*/ 539 h 1761"/>
                  <a:gd name="T22" fmla="*/ 272 w 1087"/>
                  <a:gd name="T23" fmla="*/ 342 h 1761"/>
                  <a:gd name="T24" fmla="*/ 527 w 1087"/>
                  <a:gd name="T25" fmla="*/ 242 h 1761"/>
                  <a:gd name="T26" fmla="*/ 789 w 1087"/>
                  <a:gd name="T27" fmla="*/ 217 h 1761"/>
                  <a:gd name="T28" fmla="*/ 1007 w 1087"/>
                  <a:gd name="T29" fmla="*/ 264 h 1761"/>
                  <a:gd name="T30" fmla="*/ 1061 w 1087"/>
                  <a:gd name="T31" fmla="*/ 280 h 1761"/>
                  <a:gd name="T32" fmla="*/ 1016 w 1087"/>
                  <a:gd name="T33" fmla="*/ 238 h 1761"/>
                  <a:gd name="T34" fmla="*/ 973 w 1087"/>
                  <a:gd name="T35" fmla="*/ 189 h 1761"/>
                  <a:gd name="T36" fmla="*/ 936 w 1087"/>
                  <a:gd name="T37" fmla="*/ 130 h 1761"/>
                  <a:gd name="T38" fmla="*/ 911 w 1087"/>
                  <a:gd name="T39" fmla="*/ 51 h 1761"/>
                  <a:gd name="T40" fmla="*/ 907 w 1087"/>
                  <a:gd name="T41" fmla="*/ 9 h 1761"/>
                  <a:gd name="T42" fmla="*/ 911 w 1087"/>
                  <a:gd name="T43" fmla="*/ 30 h 1761"/>
                  <a:gd name="T44" fmla="*/ 911 w 1087"/>
                  <a:gd name="T45" fmla="*/ 68 h 1761"/>
                  <a:gd name="T46" fmla="*/ 903 w 1087"/>
                  <a:gd name="T47" fmla="*/ 109 h 1761"/>
                  <a:gd name="T48" fmla="*/ 881 w 1087"/>
                  <a:gd name="T49" fmla="*/ 155 h 1761"/>
                  <a:gd name="T50" fmla="*/ 803 w 1087"/>
                  <a:gd name="T51" fmla="*/ 184 h 1761"/>
                  <a:gd name="T52" fmla="*/ 648 w 1087"/>
                  <a:gd name="T53" fmla="*/ 193 h 1761"/>
                  <a:gd name="T54" fmla="*/ 456 w 1087"/>
                  <a:gd name="T55" fmla="*/ 217 h 1761"/>
                  <a:gd name="T56" fmla="*/ 263 w 1087"/>
                  <a:gd name="T57" fmla="*/ 297 h 1761"/>
                  <a:gd name="T58" fmla="*/ 117 w 1087"/>
                  <a:gd name="T59" fmla="*/ 463 h 1761"/>
                  <a:gd name="T60" fmla="*/ 29 w 1087"/>
                  <a:gd name="T61" fmla="*/ 693 h 1761"/>
                  <a:gd name="T62" fmla="*/ 0 w 1087"/>
                  <a:gd name="T63" fmla="*/ 906 h 1761"/>
                  <a:gd name="T64" fmla="*/ 21 w 1087"/>
                  <a:gd name="T65" fmla="*/ 1102 h 1761"/>
                  <a:gd name="T66" fmla="*/ 84 w 1087"/>
                  <a:gd name="T67" fmla="*/ 1278 h 1761"/>
                  <a:gd name="T68" fmla="*/ 180 w 1087"/>
                  <a:gd name="T69" fmla="*/ 1423 h 1761"/>
                  <a:gd name="T70" fmla="*/ 259 w 1087"/>
                  <a:gd name="T71" fmla="*/ 1494 h 1761"/>
                  <a:gd name="T72" fmla="*/ 372 w 1087"/>
                  <a:gd name="T73" fmla="*/ 1561 h 1761"/>
                  <a:gd name="T74" fmla="*/ 497 w 1087"/>
                  <a:gd name="T75" fmla="*/ 1624 h 1761"/>
                  <a:gd name="T76" fmla="*/ 601 w 1087"/>
                  <a:gd name="T77" fmla="*/ 1669 h 1761"/>
                  <a:gd name="T78" fmla="*/ 656 w 1087"/>
                  <a:gd name="T79" fmla="*/ 1702 h 1761"/>
                  <a:gd name="T80" fmla="*/ 664 w 1087"/>
                  <a:gd name="T81" fmla="*/ 1723 h 1761"/>
                  <a:gd name="T82" fmla="*/ 656 w 1087"/>
                  <a:gd name="T83" fmla="*/ 1745 h 1761"/>
                  <a:gd name="T84" fmla="*/ 652 w 1087"/>
                  <a:gd name="T85" fmla="*/ 1757 h 1761"/>
                  <a:gd name="T86" fmla="*/ 656 w 1087"/>
                  <a:gd name="T87" fmla="*/ 1761 h 1761"/>
                  <a:gd name="T88" fmla="*/ 689 w 1087"/>
                  <a:gd name="T89" fmla="*/ 1753 h 1761"/>
                  <a:gd name="T90" fmla="*/ 731 w 1087"/>
                  <a:gd name="T91" fmla="*/ 1736 h 1761"/>
                  <a:gd name="T92" fmla="*/ 756 w 1087"/>
                  <a:gd name="T93" fmla="*/ 1727 h 1761"/>
                  <a:gd name="T94" fmla="*/ 773 w 1087"/>
                  <a:gd name="T95" fmla="*/ 1719 h 1761"/>
                  <a:gd name="T96" fmla="*/ 785 w 1087"/>
                  <a:gd name="T97" fmla="*/ 1715 h 1761"/>
                  <a:gd name="T98" fmla="*/ 807 w 1087"/>
                  <a:gd name="T99" fmla="*/ 1715 h 1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87" h="1761">
                    <a:moveTo>
                      <a:pt x="815" y="1715"/>
                    </a:moveTo>
                    <a:lnTo>
                      <a:pt x="836" y="1719"/>
                    </a:lnTo>
                    <a:lnTo>
                      <a:pt x="819" y="1711"/>
                    </a:lnTo>
                    <a:lnTo>
                      <a:pt x="769" y="1694"/>
                    </a:lnTo>
                    <a:lnTo>
                      <a:pt x="697" y="1669"/>
                    </a:lnTo>
                    <a:lnTo>
                      <a:pt x="605" y="1632"/>
                    </a:lnTo>
                    <a:lnTo>
                      <a:pt x="509" y="1590"/>
                    </a:lnTo>
                    <a:lnTo>
                      <a:pt x="409" y="1540"/>
                    </a:lnTo>
                    <a:lnTo>
                      <a:pt x="317" y="1485"/>
                    </a:lnTo>
                    <a:lnTo>
                      <a:pt x="243" y="1423"/>
                    </a:lnTo>
                    <a:lnTo>
                      <a:pt x="188" y="1352"/>
                    </a:lnTo>
                    <a:lnTo>
                      <a:pt x="151" y="1294"/>
                    </a:lnTo>
                    <a:lnTo>
                      <a:pt x="117" y="1231"/>
                    </a:lnTo>
                    <a:lnTo>
                      <a:pt x="88" y="1173"/>
                    </a:lnTo>
                    <a:lnTo>
                      <a:pt x="59" y="1114"/>
                    </a:lnTo>
                    <a:lnTo>
                      <a:pt x="33" y="1052"/>
                    </a:lnTo>
                    <a:lnTo>
                      <a:pt x="16" y="985"/>
                    </a:lnTo>
                    <a:lnTo>
                      <a:pt x="8" y="918"/>
                    </a:lnTo>
                    <a:lnTo>
                      <a:pt x="4" y="844"/>
                    </a:lnTo>
                    <a:lnTo>
                      <a:pt x="12" y="764"/>
                    </a:lnTo>
                    <a:lnTo>
                      <a:pt x="29" y="676"/>
                    </a:lnTo>
                    <a:lnTo>
                      <a:pt x="84" y="539"/>
                    </a:lnTo>
                    <a:lnTo>
                      <a:pt x="167" y="426"/>
                    </a:lnTo>
                    <a:lnTo>
                      <a:pt x="272" y="342"/>
                    </a:lnTo>
                    <a:lnTo>
                      <a:pt x="393" y="280"/>
                    </a:lnTo>
                    <a:lnTo>
                      <a:pt x="527" y="242"/>
                    </a:lnTo>
                    <a:lnTo>
                      <a:pt x="660" y="222"/>
                    </a:lnTo>
                    <a:lnTo>
                      <a:pt x="789" y="217"/>
                    </a:lnTo>
                    <a:lnTo>
                      <a:pt x="907" y="234"/>
                    </a:lnTo>
                    <a:lnTo>
                      <a:pt x="1007" y="264"/>
                    </a:lnTo>
                    <a:lnTo>
                      <a:pt x="1087" y="305"/>
                    </a:lnTo>
                    <a:lnTo>
                      <a:pt x="1061" y="280"/>
                    </a:lnTo>
                    <a:lnTo>
                      <a:pt x="1036" y="260"/>
                    </a:lnTo>
                    <a:lnTo>
                      <a:pt x="1016" y="238"/>
                    </a:lnTo>
                    <a:lnTo>
                      <a:pt x="995" y="213"/>
                    </a:lnTo>
                    <a:lnTo>
                      <a:pt x="973" y="189"/>
                    </a:lnTo>
                    <a:lnTo>
                      <a:pt x="953" y="164"/>
                    </a:lnTo>
                    <a:lnTo>
                      <a:pt x="936" y="130"/>
                    </a:lnTo>
                    <a:lnTo>
                      <a:pt x="924" y="92"/>
                    </a:lnTo>
                    <a:lnTo>
                      <a:pt x="911" y="51"/>
                    </a:lnTo>
                    <a:lnTo>
                      <a:pt x="903" y="0"/>
                    </a:lnTo>
                    <a:lnTo>
                      <a:pt x="907" y="9"/>
                    </a:lnTo>
                    <a:lnTo>
                      <a:pt x="907" y="17"/>
                    </a:lnTo>
                    <a:lnTo>
                      <a:pt x="911" y="30"/>
                    </a:lnTo>
                    <a:lnTo>
                      <a:pt x="911" y="47"/>
                    </a:lnTo>
                    <a:lnTo>
                      <a:pt x="911" y="68"/>
                    </a:lnTo>
                    <a:lnTo>
                      <a:pt x="907" y="88"/>
                    </a:lnTo>
                    <a:lnTo>
                      <a:pt x="903" y="109"/>
                    </a:lnTo>
                    <a:lnTo>
                      <a:pt x="895" y="130"/>
                    </a:lnTo>
                    <a:lnTo>
                      <a:pt x="881" y="155"/>
                    </a:lnTo>
                    <a:lnTo>
                      <a:pt x="852" y="176"/>
                    </a:lnTo>
                    <a:lnTo>
                      <a:pt x="803" y="184"/>
                    </a:lnTo>
                    <a:lnTo>
                      <a:pt x="731" y="189"/>
                    </a:lnTo>
                    <a:lnTo>
                      <a:pt x="648" y="193"/>
                    </a:lnTo>
                    <a:lnTo>
                      <a:pt x="552" y="201"/>
                    </a:lnTo>
                    <a:lnTo>
                      <a:pt x="456" y="217"/>
                    </a:lnTo>
                    <a:lnTo>
                      <a:pt x="355" y="246"/>
                    </a:lnTo>
                    <a:lnTo>
                      <a:pt x="263" y="297"/>
                    </a:lnTo>
                    <a:lnTo>
                      <a:pt x="184" y="368"/>
                    </a:lnTo>
                    <a:lnTo>
                      <a:pt x="117" y="463"/>
                    </a:lnTo>
                    <a:lnTo>
                      <a:pt x="67" y="580"/>
                    </a:lnTo>
                    <a:lnTo>
                      <a:pt x="29" y="693"/>
                    </a:lnTo>
                    <a:lnTo>
                      <a:pt x="8" y="801"/>
                    </a:lnTo>
                    <a:lnTo>
                      <a:pt x="0" y="906"/>
                    </a:lnTo>
                    <a:lnTo>
                      <a:pt x="4" y="1006"/>
                    </a:lnTo>
                    <a:lnTo>
                      <a:pt x="21" y="1102"/>
                    </a:lnTo>
                    <a:lnTo>
                      <a:pt x="46" y="1194"/>
                    </a:lnTo>
                    <a:lnTo>
                      <a:pt x="84" y="1278"/>
                    </a:lnTo>
                    <a:lnTo>
                      <a:pt x="125" y="1352"/>
                    </a:lnTo>
                    <a:lnTo>
                      <a:pt x="180" y="1423"/>
                    </a:lnTo>
                    <a:lnTo>
                      <a:pt x="213" y="1461"/>
                    </a:lnTo>
                    <a:lnTo>
                      <a:pt x="259" y="1494"/>
                    </a:lnTo>
                    <a:lnTo>
                      <a:pt x="313" y="1528"/>
                    </a:lnTo>
                    <a:lnTo>
                      <a:pt x="372" y="1561"/>
                    </a:lnTo>
                    <a:lnTo>
                      <a:pt x="435" y="1590"/>
                    </a:lnTo>
                    <a:lnTo>
                      <a:pt x="497" y="1624"/>
                    </a:lnTo>
                    <a:lnTo>
                      <a:pt x="552" y="1649"/>
                    </a:lnTo>
                    <a:lnTo>
                      <a:pt x="601" y="1669"/>
                    </a:lnTo>
                    <a:lnTo>
                      <a:pt x="635" y="1690"/>
                    </a:lnTo>
                    <a:lnTo>
                      <a:pt x="656" y="1702"/>
                    </a:lnTo>
                    <a:lnTo>
                      <a:pt x="664" y="1715"/>
                    </a:lnTo>
                    <a:lnTo>
                      <a:pt x="664" y="1723"/>
                    </a:lnTo>
                    <a:lnTo>
                      <a:pt x="660" y="1736"/>
                    </a:lnTo>
                    <a:lnTo>
                      <a:pt x="656" y="1745"/>
                    </a:lnTo>
                    <a:lnTo>
                      <a:pt x="652" y="1753"/>
                    </a:lnTo>
                    <a:lnTo>
                      <a:pt x="652" y="1757"/>
                    </a:lnTo>
                    <a:lnTo>
                      <a:pt x="652" y="1761"/>
                    </a:lnTo>
                    <a:lnTo>
                      <a:pt x="656" y="1761"/>
                    </a:lnTo>
                    <a:lnTo>
                      <a:pt x="668" y="1761"/>
                    </a:lnTo>
                    <a:lnTo>
                      <a:pt x="689" y="1753"/>
                    </a:lnTo>
                    <a:lnTo>
                      <a:pt x="715" y="1745"/>
                    </a:lnTo>
                    <a:lnTo>
                      <a:pt x="731" y="1736"/>
                    </a:lnTo>
                    <a:lnTo>
                      <a:pt x="748" y="1731"/>
                    </a:lnTo>
                    <a:lnTo>
                      <a:pt x="756" y="1727"/>
                    </a:lnTo>
                    <a:lnTo>
                      <a:pt x="765" y="1723"/>
                    </a:lnTo>
                    <a:lnTo>
                      <a:pt x="773" y="1719"/>
                    </a:lnTo>
                    <a:lnTo>
                      <a:pt x="777" y="1719"/>
                    </a:lnTo>
                    <a:lnTo>
                      <a:pt x="785" y="1715"/>
                    </a:lnTo>
                    <a:lnTo>
                      <a:pt x="793" y="1715"/>
                    </a:lnTo>
                    <a:lnTo>
                      <a:pt x="807" y="1715"/>
                    </a:lnTo>
                    <a:lnTo>
                      <a:pt x="815" y="1715"/>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25" name="Freeform 153"/>
              <p:cNvSpPr>
                <a:spLocks/>
              </p:cNvSpPr>
              <p:nvPr/>
            </p:nvSpPr>
            <p:spPr bwMode="auto">
              <a:xfrm>
                <a:off x="1624" y="1978"/>
                <a:ext cx="18" cy="7"/>
              </a:xfrm>
              <a:custGeom>
                <a:avLst/>
                <a:gdLst>
                  <a:gd name="T0" fmla="*/ 33 w 589"/>
                  <a:gd name="T1" fmla="*/ 5 h 216"/>
                  <a:gd name="T2" fmla="*/ 104 w 589"/>
                  <a:gd name="T3" fmla="*/ 17 h 216"/>
                  <a:gd name="T4" fmla="*/ 180 w 589"/>
                  <a:gd name="T5" fmla="*/ 29 h 216"/>
                  <a:gd name="T6" fmla="*/ 255 w 589"/>
                  <a:gd name="T7" fmla="*/ 38 h 216"/>
                  <a:gd name="T8" fmla="*/ 325 w 589"/>
                  <a:gd name="T9" fmla="*/ 46 h 216"/>
                  <a:gd name="T10" fmla="*/ 376 w 589"/>
                  <a:gd name="T11" fmla="*/ 62 h 216"/>
                  <a:gd name="T12" fmla="*/ 409 w 589"/>
                  <a:gd name="T13" fmla="*/ 91 h 216"/>
                  <a:gd name="T14" fmla="*/ 439 w 589"/>
                  <a:gd name="T15" fmla="*/ 117 h 216"/>
                  <a:gd name="T16" fmla="*/ 472 w 589"/>
                  <a:gd name="T17" fmla="*/ 142 h 216"/>
                  <a:gd name="T18" fmla="*/ 509 w 589"/>
                  <a:gd name="T19" fmla="*/ 163 h 216"/>
                  <a:gd name="T20" fmla="*/ 539 w 589"/>
                  <a:gd name="T21" fmla="*/ 175 h 216"/>
                  <a:gd name="T22" fmla="*/ 552 w 589"/>
                  <a:gd name="T23" fmla="*/ 179 h 216"/>
                  <a:gd name="T24" fmla="*/ 564 w 589"/>
                  <a:gd name="T25" fmla="*/ 187 h 216"/>
                  <a:gd name="T26" fmla="*/ 576 w 589"/>
                  <a:gd name="T27" fmla="*/ 200 h 216"/>
                  <a:gd name="T28" fmla="*/ 585 w 589"/>
                  <a:gd name="T29" fmla="*/ 212 h 216"/>
                  <a:gd name="T30" fmla="*/ 585 w 589"/>
                  <a:gd name="T31" fmla="*/ 212 h 216"/>
                  <a:gd name="T32" fmla="*/ 576 w 589"/>
                  <a:gd name="T33" fmla="*/ 208 h 216"/>
                  <a:gd name="T34" fmla="*/ 568 w 589"/>
                  <a:gd name="T35" fmla="*/ 204 h 216"/>
                  <a:gd name="T36" fmla="*/ 560 w 589"/>
                  <a:gd name="T37" fmla="*/ 200 h 216"/>
                  <a:gd name="T38" fmla="*/ 552 w 589"/>
                  <a:gd name="T39" fmla="*/ 196 h 216"/>
                  <a:gd name="T40" fmla="*/ 530 w 589"/>
                  <a:gd name="T41" fmla="*/ 187 h 216"/>
                  <a:gd name="T42" fmla="*/ 501 w 589"/>
                  <a:gd name="T43" fmla="*/ 179 h 216"/>
                  <a:gd name="T44" fmla="*/ 472 w 589"/>
                  <a:gd name="T45" fmla="*/ 171 h 216"/>
                  <a:gd name="T46" fmla="*/ 447 w 589"/>
                  <a:gd name="T47" fmla="*/ 154 h 216"/>
                  <a:gd name="T48" fmla="*/ 426 w 589"/>
                  <a:gd name="T49" fmla="*/ 138 h 216"/>
                  <a:gd name="T50" fmla="*/ 405 w 589"/>
                  <a:gd name="T51" fmla="*/ 113 h 216"/>
                  <a:gd name="T52" fmla="*/ 380 w 589"/>
                  <a:gd name="T53" fmla="*/ 91 h 216"/>
                  <a:gd name="T54" fmla="*/ 347 w 589"/>
                  <a:gd name="T55" fmla="*/ 79 h 216"/>
                  <a:gd name="T56" fmla="*/ 309 w 589"/>
                  <a:gd name="T57" fmla="*/ 71 h 216"/>
                  <a:gd name="T58" fmla="*/ 272 w 589"/>
                  <a:gd name="T59" fmla="*/ 62 h 216"/>
                  <a:gd name="T60" fmla="*/ 229 w 589"/>
                  <a:gd name="T61" fmla="*/ 58 h 216"/>
                  <a:gd name="T62" fmla="*/ 176 w 589"/>
                  <a:gd name="T63" fmla="*/ 50 h 216"/>
                  <a:gd name="T64" fmla="*/ 125 w 589"/>
                  <a:gd name="T65" fmla="*/ 42 h 216"/>
                  <a:gd name="T66" fmla="*/ 75 w 589"/>
                  <a:gd name="T67" fmla="*/ 29 h 216"/>
                  <a:gd name="T68" fmla="*/ 25 w 589"/>
                  <a:gd name="T69" fmla="*/ 9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9" h="216">
                    <a:moveTo>
                      <a:pt x="0" y="0"/>
                    </a:moveTo>
                    <a:lnTo>
                      <a:pt x="33" y="5"/>
                    </a:lnTo>
                    <a:lnTo>
                      <a:pt x="67" y="13"/>
                    </a:lnTo>
                    <a:lnTo>
                      <a:pt x="104" y="17"/>
                    </a:lnTo>
                    <a:lnTo>
                      <a:pt x="141" y="25"/>
                    </a:lnTo>
                    <a:lnTo>
                      <a:pt x="180" y="29"/>
                    </a:lnTo>
                    <a:lnTo>
                      <a:pt x="217" y="33"/>
                    </a:lnTo>
                    <a:lnTo>
                      <a:pt x="255" y="38"/>
                    </a:lnTo>
                    <a:lnTo>
                      <a:pt x="288" y="42"/>
                    </a:lnTo>
                    <a:lnTo>
                      <a:pt x="325" y="46"/>
                    </a:lnTo>
                    <a:lnTo>
                      <a:pt x="359" y="50"/>
                    </a:lnTo>
                    <a:lnTo>
                      <a:pt x="376" y="62"/>
                    </a:lnTo>
                    <a:lnTo>
                      <a:pt x="393" y="75"/>
                    </a:lnTo>
                    <a:lnTo>
                      <a:pt x="409" y="91"/>
                    </a:lnTo>
                    <a:lnTo>
                      <a:pt x="421" y="104"/>
                    </a:lnTo>
                    <a:lnTo>
                      <a:pt x="439" y="117"/>
                    </a:lnTo>
                    <a:lnTo>
                      <a:pt x="456" y="130"/>
                    </a:lnTo>
                    <a:lnTo>
                      <a:pt x="472" y="142"/>
                    </a:lnTo>
                    <a:lnTo>
                      <a:pt x="489" y="154"/>
                    </a:lnTo>
                    <a:lnTo>
                      <a:pt x="509" y="163"/>
                    </a:lnTo>
                    <a:lnTo>
                      <a:pt x="530" y="171"/>
                    </a:lnTo>
                    <a:lnTo>
                      <a:pt x="539" y="175"/>
                    </a:lnTo>
                    <a:lnTo>
                      <a:pt x="543" y="175"/>
                    </a:lnTo>
                    <a:lnTo>
                      <a:pt x="552" y="179"/>
                    </a:lnTo>
                    <a:lnTo>
                      <a:pt x="560" y="183"/>
                    </a:lnTo>
                    <a:lnTo>
                      <a:pt x="564" y="187"/>
                    </a:lnTo>
                    <a:lnTo>
                      <a:pt x="568" y="192"/>
                    </a:lnTo>
                    <a:lnTo>
                      <a:pt x="576" y="200"/>
                    </a:lnTo>
                    <a:lnTo>
                      <a:pt x="581" y="204"/>
                    </a:lnTo>
                    <a:lnTo>
                      <a:pt x="585" y="212"/>
                    </a:lnTo>
                    <a:lnTo>
                      <a:pt x="589" y="216"/>
                    </a:lnTo>
                    <a:lnTo>
                      <a:pt x="585" y="212"/>
                    </a:lnTo>
                    <a:lnTo>
                      <a:pt x="581" y="212"/>
                    </a:lnTo>
                    <a:lnTo>
                      <a:pt x="576" y="208"/>
                    </a:lnTo>
                    <a:lnTo>
                      <a:pt x="572" y="204"/>
                    </a:lnTo>
                    <a:lnTo>
                      <a:pt x="568" y="204"/>
                    </a:lnTo>
                    <a:lnTo>
                      <a:pt x="564" y="200"/>
                    </a:lnTo>
                    <a:lnTo>
                      <a:pt x="560" y="200"/>
                    </a:lnTo>
                    <a:lnTo>
                      <a:pt x="556" y="196"/>
                    </a:lnTo>
                    <a:lnTo>
                      <a:pt x="552" y="196"/>
                    </a:lnTo>
                    <a:lnTo>
                      <a:pt x="548" y="192"/>
                    </a:lnTo>
                    <a:lnTo>
                      <a:pt x="530" y="187"/>
                    </a:lnTo>
                    <a:lnTo>
                      <a:pt x="518" y="183"/>
                    </a:lnTo>
                    <a:lnTo>
                      <a:pt x="501" y="179"/>
                    </a:lnTo>
                    <a:lnTo>
                      <a:pt x="489" y="175"/>
                    </a:lnTo>
                    <a:lnTo>
                      <a:pt x="472" y="171"/>
                    </a:lnTo>
                    <a:lnTo>
                      <a:pt x="460" y="163"/>
                    </a:lnTo>
                    <a:lnTo>
                      <a:pt x="447" y="154"/>
                    </a:lnTo>
                    <a:lnTo>
                      <a:pt x="434" y="146"/>
                    </a:lnTo>
                    <a:lnTo>
                      <a:pt x="426" y="138"/>
                    </a:lnTo>
                    <a:lnTo>
                      <a:pt x="413" y="125"/>
                    </a:lnTo>
                    <a:lnTo>
                      <a:pt x="405" y="113"/>
                    </a:lnTo>
                    <a:lnTo>
                      <a:pt x="397" y="100"/>
                    </a:lnTo>
                    <a:lnTo>
                      <a:pt x="380" y="91"/>
                    </a:lnTo>
                    <a:lnTo>
                      <a:pt x="364" y="83"/>
                    </a:lnTo>
                    <a:lnTo>
                      <a:pt x="347" y="79"/>
                    </a:lnTo>
                    <a:lnTo>
                      <a:pt x="325" y="75"/>
                    </a:lnTo>
                    <a:lnTo>
                      <a:pt x="309" y="71"/>
                    </a:lnTo>
                    <a:lnTo>
                      <a:pt x="288" y="67"/>
                    </a:lnTo>
                    <a:lnTo>
                      <a:pt x="272" y="62"/>
                    </a:lnTo>
                    <a:lnTo>
                      <a:pt x="259" y="62"/>
                    </a:lnTo>
                    <a:lnTo>
                      <a:pt x="229" y="58"/>
                    </a:lnTo>
                    <a:lnTo>
                      <a:pt x="204" y="54"/>
                    </a:lnTo>
                    <a:lnTo>
                      <a:pt x="176" y="50"/>
                    </a:lnTo>
                    <a:lnTo>
                      <a:pt x="150" y="46"/>
                    </a:lnTo>
                    <a:lnTo>
                      <a:pt x="125" y="42"/>
                    </a:lnTo>
                    <a:lnTo>
                      <a:pt x="100" y="38"/>
                    </a:lnTo>
                    <a:lnTo>
                      <a:pt x="75" y="29"/>
                    </a:lnTo>
                    <a:lnTo>
                      <a:pt x="50" y="21"/>
                    </a:lnTo>
                    <a:lnTo>
                      <a:pt x="25" y="9"/>
                    </a:lnTo>
                    <a:lnTo>
                      <a:pt x="0"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26" name="Freeform 154"/>
              <p:cNvSpPr>
                <a:spLocks/>
              </p:cNvSpPr>
              <p:nvPr/>
            </p:nvSpPr>
            <p:spPr bwMode="auto">
              <a:xfrm>
                <a:off x="1627" y="1882"/>
                <a:ext cx="200" cy="112"/>
              </a:xfrm>
              <a:custGeom>
                <a:avLst/>
                <a:gdLst>
                  <a:gd name="T0" fmla="*/ 71 w 6406"/>
                  <a:gd name="T1" fmla="*/ 2689 h 3566"/>
                  <a:gd name="T2" fmla="*/ 133 w 6406"/>
                  <a:gd name="T3" fmla="*/ 2689 h 3566"/>
                  <a:gd name="T4" fmla="*/ 422 w 6406"/>
                  <a:gd name="T5" fmla="*/ 2794 h 3566"/>
                  <a:gd name="T6" fmla="*/ 777 w 6406"/>
                  <a:gd name="T7" fmla="*/ 2882 h 3566"/>
                  <a:gd name="T8" fmla="*/ 835 w 6406"/>
                  <a:gd name="T9" fmla="*/ 3082 h 3566"/>
                  <a:gd name="T10" fmla="*/ 781 w 6406"/>
                  <a:gd name="T11" fmla="*/ 3369 h 3566"/>
                  <a:gd name="T12" fmla="*/ 789 w 6406"/>
                  <a:gd name="T13" fmla="*/ 3533 h 3566"/>
                  <a:gd name="T14" fmla="*/ 873 w 6406"/>
                  <a:gd name="T15" fmla="*/ 3119 h 3566"/>
                  <a:gd name="T16" fmla="*/ 999 w 6406"/>
                  <a:gd name="T17" fmla="*/ 2853 h 3566"/>
                  <a:gd name="T18" fmla="*/ 1052 w 6406"/>
                  <a:gd name="T19" fmla="*/ 2515 h 3566"/>
                  <a:gd name="T20" fmla="*/ 1316 w 6406"/>
                  <a:gd name="T21" fmla="*/ 2277 h 3566"/>
                  <a:gd name="T22" fmla="*/ 1316 w 6406"/>
                  <a:gd name="T23" fmla="*/ 1972 h 3566"/>
                  <a:gd name="T24" fmla="*/ 2093 w 6406"/>
                  <a:gd name="T25" fmla="*/ 1597 h 3566"/>
                  <a:gd name="T26" fmla="*/ 2687 w 6406"/>
                  <a:gd name="T27" fmla="*/ 1393 h 3566"/>
                  <a:gd name="T28" fmla="*/ 3067 w 6406"/>
                  <a:gd name="T29" fmla="*/ 1659 h 3566"/>
                  <a:gd name="T30" fmla="*/ 2996 w 6406"/>
                  <a:gd name="T31" fmla="*/ 1997 h 3566"/>
                  <a:gd name="T32" fmla="*/ 3080 w 6406"/>
                  <a:gd name="T33" fmla="*/ 1909 h 3566"/>
                  <a:gd name="T34" fmla="*/ 3264 w 6406"/>
                  <a:gd name="T35" fmla="*/ 1343 h 3566"/>
                  <a:gd name="T36" fmla="*/ 3544 w 6406"/>
                  <a:gd name="T37" fmla="*/ 1230 h 3566"/>
                  <a:gd name="T38" fmla="*/ 3991 w 6406"/>
                  <a:gd name="T39" fmla="*/ 867 h 3566"/>
                  <a:gd name="T40" fmla="*/ 4513 w 6406"/>
                  <a:gd name="T41" fmla="*/ 930 h 3566"/>
                  <a:gd name="T42" fmla="*/ 4472 w 6406"/>
                  <a:gd name="T43" fmla="*/ 1347 h 3566"/>
                  <a:gd name="T44" fmla="*/ 4555 w 6406"/>
                  <a:gd name="T45" fmla="*/ 1096 h 3566"/>
                  <a:gd name="T46" fmla="*/ 4805 w 6406"/>
                  <a:gd name="T47" fmla="*/ 1071 h 3566"/>
                  <a:gd name="T48" fmla="*/ 5165 w 6406"/>
                  <a:gd name="T49" fmla="*/ 1122 h 3566"/>
                  <a:gd name="T50" fmla="*/ 5428 w 6406"/>
                  <a:gd name="T51" fmla="*/ 1263 h 3566"/>
                  <a:gd name="T52" fmla="*/ 5428 w 6406"/>
                  <a:gd name="T53" fmla="*/ 1096 h 3566"/>
                  <a:gd name="T54" fmla="*/ 5867 w 6406"/>
                  <a:gd name="T55" fmla="*/ 1176 h 3566"/>
                  <a:gd name="T56" fmla="*/ 6206 w 6406"/>
                  <a:gd name="T57" fmla="*/ 1305 h 3566"/>
                  <a:gd name="T58" fmla="*/ 6406 w 6406"/>
                  <a:gd name="T59" fmla="*/ 942 h 3566"/>
                  <a:gd name="T60" fmla="*/ 6214 w 6406"/>
                  <a:gd name="T61" fmla="*/ 1255 h 3566"/>
                  <a:gd name="T62" fmla="*/ 5766 w 6406"/>
                  <a:gd name="T63" fmla="*/ 1104 h 3566"/>
                  <a:gd name="T64" fmla="*/ 5404 w 6406"/>
                  <a:gd name="T65" fmla="*/ 1079 h 3566"/>
                  <a:gd name="T66" fmla="*/ 4805 w 6406"/>
                  <a:gd name="T67" fmla="*/ 1022 h 3566"/>
                  <a:gd name="T68" fmla="*/ 4337 w 6406"/>
                  <a:gd name="T69" fmla="*/ 788 h 3566"/>
                  <a:gd name="T70" fmla="*/ 3978 w 6406"/>
                  <a:gd name="T71" fmla="*/ 833 h 3566"/>
                  <a:gd name="T72" fmla="*/ 3685 w 6406"/>
                  <a:gd name="T73" fmla="*/ 884 h 3566"/>
                  <a:gd name="T74" fmla="*/ 3317 w 6406"/>
                  <a:gd name="T75" fmla="*/ 675 h 3566"/>
                  <a:gd name="T76" fmla="*/ 3623 w 6406"/>
                  <a:gd name="T77" fmla="*/ 934 h 3566"/>
                  <a:gd name="T78" fmla="*/ 3548 w 6406"/>
                  <a:gd name="T79" fmla="*/ 1147 h 3566"/>
                  <a:gd name="T80" fmla="*/ 3159 w 6406"/>
                  <a:gd name="T81" fmla="*/ 1309 h 3566"/>
                  <a:gd name="T82" fmla="*/ 2700 w 6406"/>
                  <a:gd name="T83" fmla="*/ 1259 h 3566"/>
                  <a:gd name="T84" fmla="*/ 2491 w 6406"/>
                  <a:gd name="T85" fmla="*/ 805 h 3566"/>
                  <a:gd name="T86" fmla="*/ 2536 w 6406"/>
                  <a:gd name="T87" fmla="*/ 612 h 3566"/>
                  <a:gd name="T88" fmla="*/ 2491 w 6406"/>
                  <a:gd name="T89" fmla="*/ 654 h 3566"/>
                  <a:gd name="T90" fmla="*/ 2465 w 6406"/>
                  <a:gd name="T91" fmla="*/ 846 h 3566"/>
                  <a:gd name="T92" fmla="*/ 2569 w 6406"/>
                  <a:gd name="T93" fmla="*/ 1100 h 3566"/>
                  <a:gd name="T94" fmla="*/ 2565 w 6406"/>
                  <a:gd name="T95" fmla="*/ 1384 h 3566"/>
                  <a:gd name="T96" fmla="*/ 2281 w 6406"/>
                  <a:gd name="T97" fmla="*/ 1489 h 3566"/>
                  <a:gd name="T98" fmla="*/ 1655 w 6406"/>
                  <a:gd name="T99" fmla="*/ 1689 h 3566"/>
                  <a:gd name="T100" fmla="*/ 1236 w 6406"/>
                  <a:gd name="T101" fmla="*/ 1480 h 3566"/>
                  <a:gd name="T102" fmla="*/ 1404 w 6406"/>
                  <a:gd name="T103" fmla="*/ 1171 h 3566"/>
                  <a:gd name="T104" fmla="*/ 1337 w 6406"/>
                  <a:gd name="T105" fmla="*/ 942 h 3566"/>
                  <a:gd name="T106" fmla="*/ 1107 w 6406"/>
                  <a:gd name="T107" fmla="*/ 366 h 3566"/>
                  <a:gd name="T108" fmla="*/ 864 w 6406"/>
                  <a:gd name="T109" fmla="*/ 33 h 3566"/>
                  <a:gd name="T110" fmla="*/ 710 w 6406"/>
                  <a:gd name="T111" fmla="*/ 57 h 3566"/>
                  <a:gd name="T112" fmla="*/ 1011 w 6406"/>
                  <a:gd name="T113" fmla="*/ 458 h 3566"/>
                  <a:gd name="T114" fmla="*/ 1103 w 6406"/>
                  <a:gd name="T115" fmla="*/ 1296 h 3566"/>
                  <a:gd name="T116" fmla="*/ 802 w 6406"/>
                  <a:gd name="T117" fmla="*/ 1530 h 3566"/>
                  <a:gd name="T118" fmla="*/ 392 w 6406"/>
                  <a:gd name="T119" fmla="*/ 1647 h 3566"/>
                  <a:gd name="T120" fmla="*/ 1174 w 6406"/>
                  <a:gd name="T121" fmla="*/ 1827 h 3566"/>
                  <a:gd name="T122" fmla="*/ 977 w 6406"/>
                  <a:gd name="T123" fmla="*/ 2623 h 3566"/>
                  <a:gd name="T124" fmla="*/ 372 w 6406"/>
                  <a:gd name="T125" fmla="*/ 2715 h 3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406" h="3566">
                    <a:moveTo>
                      <a:pt x="242" y="2523"/>
                    </a:moveTo>
                    <a:lnTo>
                      <a:pt x="234" y="2519"/>
                    </a:lnTo>
                    <a:lnTo>
                      <a:pt x="225" y="2531"/>
                    </a:lnTo>
                    <a:lnTo>
                      <a:pt x="208" y="2548"/>
                    </a:lnTo>
                    <a:lnTo>
                      <a:pt x="188" y="2573"/>
                    </a:lnTo>
                    <a:lnTo>
                      <a:pt x="163" y="2603"/>
                    </a:lnTo>
                    <a:lnTo>
                      <a:pt x="133" y="2632"/>
                    </a:lnTo>
                    <a:lnTo>
                      <a:pt x="104" y="2660"/>
                    </a:lnTo>
                    <a:lnTo>
                      <a:pt x="71" y="2689"/>
                    </a:lnTo>
                    <a:lnTo>
                      <a:pt x="37" y="2715"/>
                    </a:lnTo>
                    <a:lnTo>
                      <a:pt x="0" y="2732"/>
                    </a:lnTo>
                    <a:lnTo>
                      <a:pt x="4" y="2732"/>
                    </a:lnTo>
                    <a:lnTo>
                      <a:pt x="16" y="2728"/>
                    </a:lnTo>
                    <a:lnTo>
                      <a:pt x="33" y="2719"/>
                    </a:lnTo>
                    <a:lnTo>
                      <a:pt x="54" y="2711"/>
                    </a:lnTo>
                    <a:lnTo>
                      <a:pt x="79" y="2706"/>
                    </a:lnTo>
                    <a:lnTo>
                      <a:pt x="104" y="2698"/>
                    </a:lnTo>
                    <a:lnTo>
                      <a:pt x="133" y="2689"/>
                    </a:lnTo>
                    <a:lnTo>
                      <a:pt x="163" y="2685"/>
                    </a:lnTo>
                    <a:lnTo>
                      <a:pt x="188" y="2681"/>
                    </a:lnTo>
                    <a:lnTo>
                      <a:pt x="208" y="2681"/>
                    </a:lnTo>
                    <a:lnTo>
                      <a:pt x="234" y="2685"/>
                    </a:lnTo>
                    <a:lnTo>
                      <a:pt x="263" y="2698"/>
                    </a:lnTo>
                    <a:lnTo>
                      <a:pt x="296" y="2719"/>
                    </a:lnTo>
                    <a:lnTo>
                      <a:pt x="334" y="2744"/>
                    </a:lnTo>
                    <a:lnTo>
                      <a:pt x="380" y="2769"/>
                    </a:lnTo>
                    <a:lnTo>
                      <a:pt x="422" y="2794"/>
                    </a:lnTo>
                    <a:lnTo>
                      <a:pt x="472" y="2819"/>
                    </a:lnTo>
                    <a:lnTo>
                      <a:pt x="518" y="2840"/>
                    </a:lnTo>
                    <a:lnTo>
                      <a:pt x="564" y="2853"/>
                    </a:lnTo>
                    <a:lnTo>
                      <a:pt x="610" y="2861"/>
                    </a:lnTo>
                    <a:lnTo>
                      <a:pt x="656" y="2865"/>
                    </a:lnTo>
                    <a:lnTo>
                      <a:pt x="693" y="2869"/>
                    </a:lnTo>
                    <a:lnTo>
                      <a:pt x="723" y="2873"/>
                    </a:lnTo>
                    <a:lnTo>
                      <a:pt x="752" y="2877"/>
                    </a:lnTo>
                    <a:lnTo>
                      <a:pt x="777" y="2882"/>
                    </a:lnTo>
                    <a:lnTo>
                      <a:pt x="798" y="2890"/>
                    </a:lnTo>
                    <a:lnTo>
                      <a:pt x="815" y="2902"/>
                    </a:lnTo>
                    <a:lnTo>
                      <a:pt x="827" y="2915"/>
                    </a:lnTo>
                    <a:lnTo>
                      <a:pt x="840" y="2931"/>
                    </a:lnTo>
                    <a:lnTo>
                      <a:pt x="848" y="2953"/>
                    </a:lnTo>
                    <a:lnTo>
                      <a:pt x="848" y="2978"/>
                    </a:lnTo>
                    <a:lnTo>
                      <a:pt x="848" y="3011"/>
                    </a:lnTo>
                    <a:lnTo>
                      <a:pt x="844" y="3044"/>
                    </a:lnTo>
                    <a:lnTo>
                      <a:pt x="835" y="3082"/>
                    </a:lnTo>
                    <a:lnTo>
                      <a:pt x="823" y="3119"/>
                    </a:lnTo>
                    <a:lnTo>
                      <a:pt x="815" y="3156"/>
                    </a:lnTo>
                    <a:lnTo>
                      <a:pt x="802" y="3195"/>
                    </a:lnTo>
                    <a:lnTo>
                      <a:pt x="793" y="3232"/>
                    </a:lnTo>
                    <a:lnTo>
                      <a:pt x="785" y="3261"/>
                    </a:lnTo>
                    <a:lnTo>
                      <a:pt x="785" y="3287"/>
                    </a:lnTo>
                    <a:lnTo>
                      <a:pt x="781" y="3311"/>
                    </a:lnTo>
                    <a:lnTo>
                      <a:pt x="781" y="3336"/>
                    </a:lnTo>
                    <a:lnTo>
                      <a:pt x="781" y="3369"/>
                    </a:lnTo>
                    <a:lnTo>
                      <a:pt x="781" y="3403"/>
                    </a:lnTo>
                    <a:lnTo>
                      <a:pt x="785" y="3437"/>
                    </a:lnTo>
                    <a:lnTo>
                      <a:pt x="785" y="3470"/>
                    </a:lnTo>
                    <a:lnTo>
                      <a:pt x="785" y="3499"/>
                    </a:lnTo>
                    <a:lnTo>
                      <a:pt x="789" y="3528"/>
                    </a:lnTo>
                    <a:lnTo>
                      <a:pt x="789" y="3549"/>
                    </a:lnTo>
                    <a:lnTo>
                      <a:pt x="789" y="3566"/>
                    </a:lnTo>
                    <a:lnTo>
                      <a:pt x="789" y="3557"/>
                    </a:lnTo>
                    <a:lnTo>
                      <a:pt x="789" y="3533"/>
                    </a:lnTo>
                    <a:lnTo>
                      <a:pt x="789" y="3494"/>
                    </a:lnTo>
                    <a:lnTo>
                      <a:pt x="789" y="3449"/>
                    </a:lnTo>
                    <a:lnTo>
                      <a:pt x="793" y="3399"/>
                    </a:lnTo>
                    <a:lnTo>
                      <a:pt x="798" y="3340"/>
                    </a:lnTo>
                    <a:lnTo>
                      <a:pt x="807" y="3287"/>
                    </a:lnTo>
                    <a:lnTo>
                      <a:pt x="815" y="3232"/>
                    </a:lnTo>
                    <a:lnTo>
                      <a:pt x="831" y="3186"/>
                    </a:lnTo>
                    <a:lnTo>
                      <a:pt x="852" y="3148"/>
                    </a:lnTo>
                    <a:lnTo>
                      <a:pt x="873" y="3119"/>
                    </a:lnTo>
                    <a:lnTo>
                      <a:pt x="894" y="3099"/>
                    </a:lnTo>
                    <a:lnTo>
                      <a:pt x="915" y="3078"/>
                    </a:lnTo>
                    <a:lnTo>
                      <a:pt x="932" y="3057"/>
                    </a:lnTo>
                    <a:lnTo>
                      <a:pt x="948" y="3036"/>
                    </a:lnTo>
                    <a:lnTo>
                      <a:pt x="965" y="3011"/>
                    </a:lnTo>
                    <a:lnTo>
                      <a:pt x="977" y="2982"/>
                    </a:lnTo>
                    <a:lnTo>
                      <a:pt x="986" y="2949"/>
                    </a:lnTo>
                    <a:lnTo>
                      <a:pt x="995" y="2906"/>
                    </a:lnTo>
                    <a:lnTo>
                      <a:pt x="999" y="2853"/>
                    </a:lnTo>
                    <a:lnTo>
                      <a:pt x="999" y="2798"/>
                    </a:lnTo>
                    <a:lnTo>
                      <a:pt x="999" y="2748"/>
                    </a:lnTo>
                    <a:lnTo>
                      <a:pt x="999" y="2706"/>
                    </a:lnTo>
                    <a:lnTo>
                      <a:pt x="999" y="2669"/>
                    </a:lnTo>
                    <a:lnTo>
                      <a:pt x="1003" y="2636"/>
                    </a:lnTo>
                    <a:lnTo>
                      <a:pt x="1011" y="2603"/>
                    </a:lnTo>
                    <a:lnTo>
                      <a:pt x="1019" y="2573"/>
                    </a:lnTo>
                    <a:lnTo>
                      <a:pt x="1032" y="2544"/>
                    </a:lnTo>
                    <a:lnTo>
                      <a:pt x="1052" y="2515"/>
                    </a:lnTo>
                    <a:lnTo>
                      <a:pt x="1078" y="2486"/>
                    </a:lnTo>
                    <a:lnTo>
                      <a:pt x="1103" y="2456"/>
                    </a:lnTo>
                    <a:lnTo>
                      <a:pt x="1132" y="2423"/>
                    </a:lnTo>
                    <a:lnTo>
                      <a:pt x="1157" y="2390"/>
                    </a:lnTo>
                    <a:lnTo>
                      <a:pt x="1183" y="2356"/>
                    </a:lnTo>
                    <a:lnTo>
                      <a:pt x="1212" y="2331"/>
                    </a:lnTo>
                    <a:lnTo>
                      <a:pt x="1245" y="2306"/>
                    </a:lnTo>
                    <a:lnTo>
                      <a:pt x="1279" y="2285"/>
                    </a:lnTo>
                    <a:lnTo>
                      <a:pt x="1316" y="2277"/>
                    </a:lnTo>
                    <a:lnTo>
                      <a:pt x="1357" y="2273"/>
                    </a:lnTo>
                    <a:lnTo>
                      <a:pt x="1404" y="2285"/>
                    </a:lnTo>
                    <a:lnTo>
                      <a:pt x="1400" y="2273"/>
                    </a:lnTo>
                    <a:lnTo>
                      <a:pt x="1379" y="2247"/>
                    </a:lnTo>
                    <a:lnTo>
                      <a:pt x="1357" y="2206"/>
                    </a:lnTo>
                    <a:lnTo>
                      <a:pt x="1332" y="2156"/>
                    </a:lnTo>
                    <a:lnTo>
                      <a:pt x="1316" y="2097"/>
                    </a:lnTo>
                    <a:lnTo>
                      <a:pt x="1308" y="2035"/>
                    </a:lnTo>
                    <a:lnTo>
                      <a:pt x="1316" y="1972"/>
                    </a:lnTo>
                    <a:lnTo>
                      <a:pt x="1349" y="1909"/>
                    </a:lnTo>
                    <a:lnTo>
                      <a:pt x="1408" y="1855"/>
                    </a:lnTo>
                    <a:lnTo>
                      <a:pt x="1500" y="1810"/>
                    </a:lnTo>
                    <a:lnTo>
                      <a:pt x="1608" y="1768"/>
                    </a:lnTo>
                    <a:lnTo>
                      <a:pt x="1717" y="1730"/>
                    </a:lnTo>
                    <a:lnTo>
                      <a:pt x="1821" y="1693"/>
                    </a:lnTo>
                    <a:lnTo>
                      <a:pt x="1917" y="1659"/>
                    </a:lnTo>
                    <a:lnTo>
                      <a:pt x="2009" y="1626"/>
                    </a:lnTo>
                    <a:lnTo>
                      <a:pt x="2093" y="1597"/>
                    </a:lnTo>
                    <a:lnTo>
                      <a:pt x="2173" y="1567"/>
                    </a:lnTo>
                    <a:lnTo>
                      <a:pt x="2240" y="1542"/>
                    </a:lnTo>
                    <a:lnTo>
                      <a:pt x="2299" y="1522"/>
                    </a:lnTo>
                    <a:lnTo>
                      <a:pt x="2352" y="1505"/>
                    </a:lnTo>
                    <a:lnTo>
                      <a:pt x="2403" y="1489"/>
                    </a:lnTo>
                    <a:lnTo>
                      <a:pt x="2465" y="1468"/>
                    </a:lnTo>
                    <a:lnTo>
                      <a:pt x="2532" y="1442"/>
                    </a:lnTo>
                    <a:lnTo>
                      <a:pt x="2608" y="1417"/>
                    </a:lnTo>
                    <a:lnTo>
                      <a:pt x="2687" y="1393"/>
                    </a:lnTo>
                    <a:lnTo>
                      <a:pt x="2762" y="1376"/>
                    </a:lnTo>
                    <a:lnTo>
                      <a:pt x="2837" y="1368"/>
                    </a:lnTo>
                    <a:lnTo>
                      <a:pt x="2904" y="1368"/>
                    </a:lnTo>
                    <a:lnTo>
                      <a:pt x="2963" y="1380"/>
                    </a:lnTo>
                    <a:lnTo>
                      <a:pt x="3009" y="1409"/>
                    </a:lnTo>
                    <a:lnTo>
                      <a:pt x="3042" y="1456"/>
                    </a:lnTo>
                    <a:lnTo>
                      <a:pt x="3059" y="1513"/>
                    </a:lnTo>
                    <a:lnTo>
                      <a:pt x="3067" y="1585"/>
                    </a:lnTo>
                    <a:lnTo>
                      <a:pt x="3067" y="1659"/>
                    </a:lnTo>
                    <a:lnTo>
                      <a:pt x="3055" y="1739"/>
                    </a:lnTo>
                    <a:lnTo>
                      <a:pt x="3042" y="1818"/>
                    </a:lnTo>
                    <a:lnTo>
                      <a:pt x="3025" y="1889"/>
                    </a:lnTo>
                    <a:lnTo>
                      <a:pt x="3004" y="1952"/>
                    </a:lnTo>
                    <a:lnTo>
                      <a:pt x="2988" y="1997"/>
                    </a:lnTo>
                    <a:lnTo>
                      <a:pt x="2980" y="2027"/>
                    </a:lnTo>
                    <a:lnTo>
                      <a:pt x="2984" y="2018"/>
                    </a:lnTo>
                    <a:lnTo>
                      <a:pt x="2988" y="2009"/>
                    </a:lnTo>
                    <a:lnTo>
                      <a:pt x="2996" y="1997"/>
                    </a:lnTo>
                    <a:lnTo>
                      <a:pt x="3009" y="1985"/>
                    </a:lnTo>
                    <a:lnTo>
                      <a:pt x="3021" y="1980"/>
                    </a:lnTo>
                    <a:lnTo>
                      <a:pt x="3033" y="1976"/>
                    </a:lnTo>
                    <a:lnTo>
                      <a:pt x="3051" y="1976"/>
                    </a:lnTo>
                    <a:lnTo>
                      <a:pt x="3067" y="1989"/>
                    </a:lnTo>
                    <a:lnTo>
                      <a:pt x="3088" y="2005"/>
                    </a:lnTo>
                    <a:lnTo>
                      <a:pt x="3084" y="1997"/>
                    </a:lnTo>
                    <a:lnTo>
                      <a:pt x="3084" y="1964"/>
                    </a:lnTo>
                    <a:lnTo>
                      <a:pt x="3080" y="1909"/>
                    </a:lnTo>
                    <a:lnTo>
                      <a:pt x="3076" y="1847"/>
                    </a:lnTo>
                    <a:lnTo>
                      <a:pt x="3076" y="1772"/>
                    </a:lnTo>
                    <a:lnTo>
                      <a:pt x="3084" y="1693"/>
                    </a:lnTo>
                    <a:lnTo>
                      <a:pt x="3092" y="1614"/>
                    </a:lnTo>
                    <a:lnTo>
                      <a:pt x="3113" y="1538"/>
                    </a:lnTo>
                    <a:lnTo>
                      <a:pt x="3142" y="1472"/>
                    </a:lnTo>
                    <a:lnTo>
                      <a:pt x="3180" y="1413"/>
                    </a:lnTo>
                    <a:lnTo>
                      <a:pt x="3221" y="1372"/>
                    </a:lnTo>
                    <a:lnTo>
                      <a:pt x="3264" y="1343"/>
                    </a:lnTo>
                    <a:lnTo>
                      <a:pt x="3305" y="1317"/>
                    </a:lnTo>
                    <a:lnTo>
                      <a:pt x="3343" y="1301"/>
                    </a:lnTo>
                    <a:lnTo>
                      <a:pt x="3376" y="1292"/>
                    </a:lnTo>
                    <a:lnTo>
                      <a:pt x="3414" y="1284"/>
                    </a:lnTo>
                    <a:lnTo>
                      <a:pt x="3444" y="1280"/>
                    </a:lnTo>
                    <a:lnTo>
                      <a:pt x="3472" y="1272"/>
                    </a:lnTo>
                    <a:lnTo>
                      <a:pt x="3497" y="1263"/>
                    </a:lnTo>
                    <a:lnTo>
                      <a:pt x="3523" y="1251"/>
                    </a:lnTo>
                    <a:lnTo>
                      <a:pt x="3544" y="1230"/>
                    </a:lnTo>
                    <a:lnTo>
                      <a:pt x="3573" y="1200"/>
                    </a:lnTo>
                    <a:lnTo>
                      <a:pt x="3606" y="1159"/>
                    </a:lnTo>
                    <a:lnTo>
                      <a:pt x="3648" y="1113"/>
                    </a:lnTo>
                    <a:lnTo>
                      <a:pt x="3694" y="1063"/>
                    </a:lnTo>
                    <a:lnTo>
                      <a:pt x="3744" y="1013"/>
                    </a:lnTo>
                    <a:lnTo>
                      <a:pt x="3798" y="967"/>
                    </a:lnTo>
                    <a:lnTo>
                      <a:pt x="3857" y="925"/>
                    </a:lnTo>
                    <a:lnTo>
                      <a:pt x="3924" y="888"/>
                    </a:lnTo>
                    <a:lnTo>
                      <a:pt x="3991" y="867"/>
                    </a:lnTo>
                    <a:lnTo>
                      <a:pt x="4049" y="850"/>
                    </a:lnTo>
                    <a:lnTo>
                      <a:pt x="4116" y="838"/>
                    </a:lnTo>
                    <a:lnTo>
                      <a:pt x="4183" y="825"/>
                    </a:lnTo>
                    <a:lnTo>
                      <a:pt x="4245" y="821"/>
                    </a:lnTo>
                    <a:lnTo>
                      <a:pt x="4313" y="821"/>
                    </a:lnTo>
                    <a:lnTo>
                      <a:pt x="4371" y="829"/>
                    </a:lnTo>
                    <a:lnTo>
                      <a:pt x="4425" y="850"/>
                    </a:lnTo>
                    <a:lnTo>
                      <a:pt x="4476" y="884"/>
                    </a:lnTo>
                    <a:lnTo>
                      <a:pt x="4513" y="930"/>
                    </a:lnTo>
                    <a:lnTo>
                      <a:pt x="4538" y="996"/>
                    </a:lnTo>
                    <a:lnTo>
                      <a:pt x="4542" y="1030"/>
                    </a:lnTo>
                    <a:lnTo>
                      <a:pt x="4542" y="1067"/>
                    </a:lnTo>
                    <a:lnTo>
                      <a:pt x="4534" y="1113"/>
                    </a:lnTo>
                    <a:lnTo>
                      <a:pt x="4525" y="1163"/>
                    </a:lnTo>
                    <a:lnTo>
                      <a:pt x="4513" y="1213"/>
                    </a:lnTo>
                    <a:lnTo>
                      <a:pt x="4501" y="1263"/>
                    </a:lnTo>
                    <a:lnTo>
                      <a:pt x="4484" y="1309"/>
                    </a:lnTo>
                    <a:lnTo>
                      <a:pt x="4472" y="1347"/>
                    </a:lnTo>
                    <a:lnTo>
                      <a:pt x="4463" y="1380"/>
                    </a:lnTo>
                    <a:lnTo>
                      <a:pt x="4454" y="1401"/>
                    </a:lnTo>
                    <a:lnTo>
                      <a:pt x="4458" y="1393"/>
                    </a:lnTo>
                    <a:lnTo>
                      <a:pt x="4468" y="1364"/>
                    </a:lnTo>
                    <a:lnTo>
                      <a:pt x="4480" y="1317"/>
                    </a:lnTo>
                    <a:lnTo>
                      <a:pt x="4496" y="1267"/>
                    </a:lnTo>
                    <a:lnTo>
                      <a:pt x="4513" y="1209"/>
                    </a:lnTo>
                    <a:lnTo>
                      <a:pt x="4534" y="1151"/>
                    </a:lnTo>
                    <a:lnTo>
                      <a:pt x="4555" y="1096"/>
                    </a:lnTo>
                    <a:lnTo>
                      <a:pt x="4576" y="1055"/>
                    </a:lnTo>
                    <a:lnTo>
                      <a:pt x="4597" y="1026"/>
                    </a:lnTo>
                    <a:lnTo>
                      <a:pt x="4617" y="1017"/>
                    </a:lnTo>
                    <a:lnTo>
                      <a:pt x="4651" y="1022"/>
                    </a:lnTo>
                    <a:lnTo>
                      <a:pt x="4685" y="1030"/>
                    </a:lnTo>
                    <a:lnTo>
                      <a:pt x="4718" y="1038"/>
                    </a:lnTo>
                    <a:lnTo>
                      <a:pt x="4748" y="1046"/>
                    </a:lnTo>
                    <a:lnTo>
                      <a:pt x="4776" y="1059"/>
                    </a:lnTo>
                    <a:lnTo>
                      <a:pt x="4805" y="1071"/>
                    </a:lnTo>
                    <a:lnTo>
                      <a:pt x="4835" y="1079"/>
                    </a:lnTo>
                    <a:lnTo>
                      <a:pt x="4864" y="1092"/>
                    </a:lnTo>
                    <a:lnTo>
                      <a:pt x="4893" y="1100"/>
                    </a:lnTo>
                    <a:lnTo>
                      <a:pt x="4922" y="1104"/>
                    </a:lnTo>
                    <a:lnTo>
                      <a:pt x="4956" y="1108"/>
                    </a:lnTo>
                    <a:lnTo>
                      <a:pt x="4998" y="1108"/>
                    </a:lnTo>
                    <a:lnTo>
                      <a:pt x="5048" y="1108"/>
                    </a:lnTo>
                    <a:lnTo>
                      <a:pt x="5106" y="1113"/>
                    </a:lnTo>
                    <a:lnTo>
                      <a:pt x="5165" y="1122"/>
                    </a:lnTo>
                    <a:lnTo>
                      <a:pt x="5232" y="1138"/>
                    </a:lnTo>
                    <a:lnTo>
                      <a:pt x="5298" y="1163"/>
                    </a:lnTo>
                    <a:lnTo>
                      <a:pt x="5365" y="1204"/>
                    </a:lnTo>
                    <a:lnTo>
                      <a:pt x="5433" y="1259"/>
                    </a:lnTo>
                    <a:lnTo>
                      <a:pt x="5496" y="1329"/>
                    </a:lnTo>
                    <a:lnTo>
                      <a:pt x="5491" y="1325"/>
                    </a:lnTo>
                    <a:lnTo>
                      <a:pt x="5474" y="1309"/>
                    </a:lnTo>
                    <a:lnTo>
                      <a:pt x="5453" y="1288"/>
                    </a:lnTo>
                    <a:lnTo>
                      <a:pt x="5428" y="1263"/>
                    </a:lnTo>
                    <a:lnTo>
                      <a:pt x="5404" y="1234"/>
                    </a:lnTo>
                    <a:lnTo>
                      <a:pt x="5378" y="1204"/>
                    </a:lnTo>
                    <a:lnTo>
                      <a:pt x="5361" y="1176"/>
                    </a:lnTo>
                    <a:lnTo>
                      <a:pt x="5345" y="1151"/>
                    </a:lnTo>
                    <a:lnTo>
                      <a:pt x="5341" y="1130"/>
                    </a:lnTo>
                    <a:lnTo>
                      <a:pt x="5349" y="1118"/>
                    </a:lnTo>
                    <a:lnTo>
                      <a:pt x="5365" y="1108"/>
                    </a:lnTo>
                    <a:lnTo>
                      <a:pt x="5394" y="1100"/>
                    </a:lnTo>
                    <a:lnTo>
                      <a:pt x="5428" y="1096"/>
                    </a:lnTo>
                    <a:lnTo>
                      <a:pt x="5466" y="1096"/>
                    </a:lnTo>
                    <a:lnTo>
                      <a:pt x="5512" y="1096"/>
                    </a:lnTo>
                    <a:lnTo>
                      <a:pt x="5558" y="1100"/>
                    </a:lnTo>
                    <a:lnTo>
                      <a:pt x="5608" y="1108"/>
                    </a:lnTo>
                    <a:lnTo>
                      <a:pt x="5662" y="1118"/>
                    </a:lnTo>
                    <a:lnTo>
                      <a:pt x="5713" y="1130"/>
                    </a:lnTo>
                    <a:lnTo>
                      <a:pt x="5766" y="1142"/>
                    </a:lnTo>
                    <a:lnTo>
                      <a:pt x="5817" y="1159"/>
                    </a:lnTo>
                    <a:lnTo>
                      <a:pt x="5867" y="1176"/>
                    </a:lnTo>
                    <a:lnTo>
                      <a:pt x="5913" y="1192"/>
                    </a:lnTo>
                    <a:lnTo>
                      <a:pt x="5954" y="1209"/>
                    </a:lnTo>
                    <a:lnTo>
                      <a:pt x="5997" y="1225"/>
                    </a:lnTo>
                    <a:lnTo>
                      <a:pt x="6034" y="1243"/>
                    </a:lnTo>
                    <a:lnTo>
                      <a:pt x="6072" y="1255"/>
                    </a:lnTo>
                    <a:lnTo>
                      <a:pt x="6109" y="1272"/>
                    </a:lnTo>
                    <a:lnTo>
                      <a:pt x="6143" y="1284"/>
                    </a:lnTo>
                    <a:lnTo>
                      <a:pt x="6177" y="1296"/>
                    </a:lnTo>
                    <a:lnTo>
                      <a:pt x="6206" y="1305"/>
                    </a:lnTo>
                    <a:lnTo>
                      <a:pt x="6239" y="1296"/>
                    </a:lnTo>
                    <a:lnTo>
                      <a:pt x="6273" y="1280"/>
                    </a:lnTo>
                    <a:lnTo>
                      <a:pt x="6306" y="1251"/>
                    </a:lnTo>
                    <a:lnTo>
                      <a:pt x="6335" y="1213"/>
                    </a:lnTo>
                    <a:lnTo>
                      <a:pt x="6365" y="1171"/>
                    </a:lnTo>
                    <a:lnTo>
                      <a:pt x="6385" y="1122"/>
                    </a:lnTo>
                    <a:lnTo>
                      <a:pt x="6398" y="1063"/>
                    </a:lnTo>
                    <a:lnTo>
                      <a:pt x="6406" y="1005"/>
                    </a:lnTo>
                    <a:lnTo>
                      <a:pt x="6406" y="942"/>
                    </a:lnTo>
                    <a:lnTo>
                      <a:pt x="6402" y="954"/>
                    </a:lnTo>
                    <a:lnTo>
                      <a:pt x="6398" y="983"/>
                    </a:lnTo>
                    <a:lnTo>
                      <a:pt x="6389" y="1026"/>
                    </a:lnTo>
                    <a:lnTo>
                      <a:pt x="6377" y="1071"/>
                    </a:lnTo>
                    <a:lnTo>
                      <a:pt x="6356" y="1126"/>
                    </a:lnTo>
                    <a:lnTo>
                      <a:pt x="6331" y="1171"/>
                    </a:lnTo>
                    <a:lnTo>
                      <a:pt x="6298" y="1213"/>
                    </a:lnTo>
                    <a:lnTo>
                      <a:pt x="6260" y="1243"/>
                    </a:lnTo>
                    <a:lnTo>
                      <a:pt x="6214" y="1255"/>
                    </a:lnTo>
                    <a:lnTo>
                      <a:pt x="6160" y="1243"/>
                    </a:lnTo>
                    <a:lnTo>
                      <a:pt x="6114" y="1221"/>
                    </a:lnTo>
                    <a:lnTo>
                      <a:pt x="6064" y="1200"/>
                    </a:lnTo>
                    <a:lnTo>
                      <a:pt x="6013" y="1184"/>
                    </a:lnTo>
                    <a:lnTo>
                      <a:pt x="5964" y="1163"/>
                    </a:lnTo>
                    <a:lnTo>
                      <a:pt x="5913" y="1147"/>
                    </a:lnTo>
                    <a:lnTo>
                      <a:pt x="5863" y="1130"/>
                    </a:lnTo>
                    <a:lnTo>
                      <a:pt x="5813" y="1118"/>
                    </a:lnTo>
                    <a:lnTo>
                      <a:pt x="5766" y="1104"/>
                    </a:lnTo>
                    <a:lnTo>
                      <a:pt x="5721" y="1096"/>
                    </a:lnTo>
                    <a:lnTo>
                      <a:pt x="5679" y="1088"/>
                    </a:lnTo>
                    <a:lnTo>
                      <a:pt x="5637" y="1088"/>
                    </a:lnTo>
                    <a:lnTo>
                      <a:pt x="5600" y="1084"/>
                    </a:lnTo>
                    <a:lnTo>
                      <a:pt x="5566" y="1079"/>
                    </a:lnTo>
                    <a:lnTo>
                      <a:pt x="5529" y="1079"/>
                    </a:lnTo>
                    <a:lnTo>
                      <a:pt x="5486" y="1079"/>
                    </a:lnTo>
                    <a:lnTo>
                      <a:pt x="5449" y="1079"/>
                    </a:lnTo>
                    <a:lnTo>
                      <a:pt x="5404" y="1079"/>
                    </a:lnTo>
                    <a:lnTo>
                      <a:pt x="5349" y="1079"/>
                    </a:lnTo>
                    <a:lnTo>
                      <a:pt x="5294" y="1079"/>
                    </a:lnTo>
                    <a:lnTo>
                      <a:pt x="5228" y="1079"/>
                    </a:lnTo>
                    <a:lnTo>
                      <a:pt x="5157" y="1079"/>
                    </a:lnTo>
                    <a:lnTo>
                      <a:pt x="5085" y="1071"/>
                    </a:lnTo>
                    <a:lnTo>
                      <a:pt x="5014" y="1067"/>
                    </a:lnTo>
                    <a:lnTo>
                      <a:pt x="4944" y="1055"/>
                    </a:lnTo>
                    <a:lnTo>
                      <a:pt x="4873" y="1038"/>
                    </a:lnTo>
                    <a:lnTo>
                      <a:pt x="4805" y="1022"/>
                    </a:lnTo>
                    <a:lnTo>
                      <a:pt x="4743" y="996"/>
                    </a:lnTo>
                    <a:lnTo>
                      <a:pt x="4685" y="971"/>
                    </a:lnTo>
                    <a:lnTo>
                      <a:pt x="4634" y="942"/>
                    </a:lnTo>
                    <a:lnTo>
                      <a:pt x="4593" y="909"/>
                    </a:lnTo>
                    <a:lnTo>
                      <a:pt x="4550" y="875"/>
                    </a:lnTo>
                    <a:lnTo>
                      <a:pt x="4501" y="846"/>
                    </a:lnTo>
                    <a:lnTo>
                      <a:pt x="4450" y="821"/>
                    </a:lnTo>
                    <a:lnTo>
                      <a:pt x="4392" y="805"/>
                    </a:lnTo>
                    <a:lnTo>
                      <a:pt x="4337" y="788"/>
                    </a:lnTo>
                    <a:lnTo>
                      <a:pt x="4284" y="780"/>
                    </a:lnTo>
                    <a:lnTo>
                      <a:pt x="4229" y="771"/>
                    </a:lnTo>
                    <a:lnTo>
                      <a:pt x="4179" y="771"/>
                    </a:lnTo>
                    <a:lnTo>
                      <a:pt x="4133" y="776"/>
                    </a:lnTo>
                    <a:lnTo>
                      <a:pt x="4096" y="784"/>
                    </a:lnTo>
                    <a:lnTo>
                      <a:pt x="4061" y="792"/>
                    </a:lnTo>
                    <a:lnTo>
                      <a:pt x="4033" y="805"/>
                    </a:lnTo>
                    <a:lnTo>
                      <a:pt x="4004" y="817"/>
                    </a:lnTo>
                    <a:lnTo>
                      <a:pt x="3978" y="833"/>
                    </a:lnTo>
                    <a:lnTo>
                      <a:pt x="3949" y="846"/>
                    </a:lnTo>
                    <a:lnTo>
                      <a:pt x="3924" y="858"/>
                    </a:lnTo>
                    <a:lnTo>
                      <a:pt x="3899" y="871"/>
                    </a:lnTo>
                    <a:lnTo>
                      <a:pt x="3869" y="879"/>
                    </a:lnTo>
                    <a:lnTo>
                      <a:pt x="3844" y="884"/>
                    </a:lnTo>
                    <a:lnTo>
                      <a:pt x="3816" y="888"/>
                    </a:lnTo>
                    <a:lnTo>
                      <a:pt x="3777" y="888"/>
                    </a:lnTo>
                    <a:lnTo>
                      <a:pt x="3736" y="888"/>
                    </a:lnTo>
                    <a:lnTo>
                      <a:pt x="3685" y="884"/>
                    </a:lnTo>
                    <a:lnTo>
                      <a:pt x="3632" y="879"/>
                    </a:lnTo>
                    <a:lnTo>
                      <a:pt x="3577" y="867"/>
                    </a:lnTo>
                    <a:lnTo>
                      <a:pt x="3518" y="846"/>
                    </a:lnTo>
                    <a:lnTo>
                      <a:pt x="3460" y="817"/>
                    </a:lnTo>
                    <a:lnTo>
                      <a:pt x="3405" y="776"/>
                    </a:lnTo>
                    <a:lnTo>
                      <a:pt x="3352" y="721"/>
                    </a:lnTo>
                    <a:lnTo>
                      <a:pt x="3305" y="650"/>
                    </a:lnTo>
                    <a:lnTo>
                      <a:pt x="3309" y="659"/>
                    </a:lnTo>
                    <a:lnTo>
                      <a:pt x="3317" y="675"/>
                    </a:lnTo>
                    <a:lnTo>
                      <a:pt x="3335" y="700"/>
                    </a:lnTo>
                    <a:lnTo>
                      <a:pt x="3356" y="733"/>
                    </a:lnTo>
                    <a:lnTo>
                      <a:pt x="3385" y="771"/>
                    </a:lnTo>
                    <a:lnTo>
                      <a:pt x="3414" y="805"/>
                    </a:lnTo>
                    <a:lnTo>
                      <a:pt x="3452" y="842"/>
                    </a:lnTo>
                    <a:lnTo>
                      <a:pt x="3493" y="875"/>
                    </a:lnTo>
                    <a:lnTo>
                      <a:pt x="3535" y="901"/>
                    </a:lnTo>
                    <a:lnTo>
                      <a:pt x="3585" y="917"/>
                    </a:lnTo>
                    <a:lnTo>
                      <a:pt x="3623" y="934"/>
                    </a:lnTo>
                    <a:lnTo>
                      <a:pt x="3648" y="950"/>
                    </a:lnTo>
                    <a:lnTo>
                      <a:pt x="3661" y="975"/>
                    </a:lnTo>
                    <a:lnTo>
                      <a:pt x="3656" y="1001"/>
                    </a:lnTo>
                    <a:lnTo>
                      <a:pt x="3648" y="1026"/>
                    </a:lnTo>
                    <a:lnTo>
                      <a:pt x="3632" y="1055"/>
                    </a:lnTo>
                    <a:lnTo>
                      <a:pt x="3615" y="1079"/>
                    </a:lnTo>
                    <a:lnTo>
                      <a:pt x="3589" y="1104"/>
                    </a:lnTo>
                    <a:lnTo>
                      <a:pt x="3569" y="1130"/>
                    </a:lnTo>
                    <a:lnTo>
                      <a:pt x="3548" y="1147"/>
                    </a:lnTo>
                    <a:lnTo>
                      <a:pt x="3523" y="1167"/>
                    </a:lnTo>
                    <a:lnTo>
                      <a:pt x="3493" y="1188"/>
                    </a:lnTo>
                    <a:lnTo>
                      <a:pt x="3456" y="1209"/>
                    </a:lnTo>
                    <a:lnTo>
                      <a:pt x="3414" y="1230"/>
                    </a:lnTo>
                    <a:lnTo>
                      <a:pt x="3368" y="1251"/>
                    </a:lnTo>
                    <a:lnTo>
                      <a:pt x="3317" y="1272"/>
                    </a:lnTo>
                    <a:lnTo>
                      <a:pt x="3268" y="1288"/>
                    </a:lnTo>
                    <a:lnTo>
                      <a:pt x="3213" y="1301"/>
                    </a:lnTo>
                    <a:lnTo>
                      <a:pt x="3159" y="1309"/>
                    </a:lnTo>
                    <a:lnTo>
                      <a:pt x="3109" y="1313"/>
                    </a:lnTo>
                    <a:lnTo>
                      <a:pt x="3055" y="1317"/>
                    </a:lnTo>
                    <a:lnTo>
                      <a:pt x="3000" y="1325"/>
                    </a:lnTo>
                    <a:lnTo>
                      <a:pt x="2950" y="1329"/>
                    </a:lnTo>
                    <a:lnTo>
                      <a:pt x="2896" y="1329"/>
                    </a:lnTo>
                    <a:lnTo>
                      <a:pt x="2841" y="1329"/>
                    </a:lnTo>
                    <a:lnTo>
                      <a:pt x="2792" y="1317"/>
                    </a:lnTo>
                    <a:lnTo>
                      <a:pt x="2745" y="1292"/>
                    </a:lnTo>
                    <a:lnTo>
                      <a:pt x="2700" y="1259"/>
                    </a:lnTo>
                    <a:lnTo>
                      <a:pt x="2657" y="1204"/>
                    </a:lnTo>
                    <a:lnTo>
                      <a:pt x="2624" y="1130"/>
                    </a:lnTo>
                    <a:lnTo>
                      <a:pt x="2591" y="1055"/>
                    </a:lnTo>
                    <a:lnTo>
                      <a:pt x="2561" y="992"/>
                    </a:lnTo>
                    <a:lnTo>
                      <a:pt x="2540" y="942"/>
                    </a:lnTo>
                    <a:lnTo>
                      <a:pt x="2524" y="896"/>
                    </a:lnTo>
                    <a:lnTo>
                      <a:pt x="2507" y="862"/>
                    </a:lnTo>
                    <a:lnTo>
                      <a:pt x="2499" y="829"/>
                    </a:lnTo>
                    <a:lnTo>
                      <a:pt x="2491" y="805"/>
                    </a:lnTo>
                    <a:lnTo>
                      <a:pt x="2487" y="780"/>
                    </a:lnTo>
                    <a:lnTo>
                      <a:pt x="2482" y="754"/>
                    </a:lnTo>
                    <a:lnTo>
                      <a:pt x="2482" y="729"/>
                    </a:lnTo>
                    <a:lnTo>
                      <a:pt x="2482" y="700"/>
                    </a:lnTo>
                    <a:lnTo>
                      <a:pt x="2491" y="675"/>
                    </a:lnTo>
                    <a:lnTo>
                      <a:pt x="2499" y="654"/>
                    </a:lnTo>
                    <a:lnTo>
                      <a:pt x="2511" y="633"/>
                    </a:lnTo>
                    <a:lnTo>
                      <a:pt x="2524" y="621"/>
                    </a:lnTo>
                    <a:lnTo>
                      <a:pt x="2536" y="612"/>
                    </a:lnTo>
                    <a:lnTo>
                      <a:pt x="2545" y="604"/>
                    </a:lnTo>
                    <a:lnTo>
                      <a:pt x="2557" y="600"/>
                    </a:lnTo>
                    <a:lnTo>
                      <a:pt x="2561" y="596"/>
                    </a:lnTo>
                    <a:lnTo>
                      <a:pt x="2565" y="596"/>
                    </a:lnTo>
                    <a:lnTo>
                      <a:pt x="2561" y="596"/>
                    </a:lnTo>
                    <a:lnTo>
                      <a:pt x="2549" y="604"/>
                    </a:lnTo>
                    <a:lnTo>
                      <a:pt x="2532" y="621"/>
                    </a:lnTo>
                    <a:lnTo>
                      <a:pt x="2511" y="637"/>
                    </a:lnTo>
                    <a:lnTo>
                      <a:pt x="2491" y="654"/>
                    </a:lnTo>
                    <a:lnTo>
                      <a:pt x="2469" y="675"/>
                    </a:lnTo>
                    <a:lnTo>
                      <a:pt x="2453" y="696"/>
                    </a:lnTo>
                    <a:lnTo>
                      <a:pt x="2440" y="721"/>
                    </a:lnTo>
                    <a:lnTo>
                      <a:pt x="2432" y="741"/>
                    </a:lnTo>
                    <a:lnTo>
                      <a:pt x="2436" y="762"/>
                    </a:lnTo>
                    <a:lnTo>
                      <a:pt x="2440" y="780"/>
                    </a:lnTo>
                    <a:lnTo>
                      <a:pt x="2448" y="800"/>
                    </a:lnTo>
                    <a:lnTo>
                      <a:pt x="2457" y="825"/>
                    </a:lnTo>
                    <a:lnTo>
                      <a:pt x="2465" y="846"/>
                    </a:lnTo>
                    <a:lnTo>
                      <a:pt x="2477" y="871"/>
                    </a:lnTo>
                    <a:lnTo>
                      <a:pt x="2487" y="896"/>
                    </a:lnTo>
                    <a:lnTo>
                      <a:pt x="2499" y="925"/>
                    </a:lnTo>
                    <a:lnTo>
                      <a:pt x="2507" y="950"/>
                    </a:lnTo>
                    <a:lnTo>
                      <a:pt x="2520" y="979"/>
                    </a:lnTo>
                    <a:lnTo>
                      <a:pt x="2528" y="1005"/>
                    </a:lnTo>
                    <a:lnTo>
                      <a:pt x="2540" y="1034"/>
                    </a:lnTo>
                    <a:lnTo>
                      <a:pt x="2553" y="1067"/>
                    </a:lnTo>
                    <a:lnTo>
                      <a:pt x="2569" y="1100"/>
                    </a:lnTo>
                    <a:lnTo>
                      <a:pt x="2587" y="1138"/>
                    </a:lnTo>
                    <a:lnTo>
                      <a:pt x="2599" y="1180"/>
                    </a:lnTo>
                    <a:lnTo>
                      <a:pt x="2612" y="1217"/>
                    </a:lnTo>
                    <a:lnTo>
                      <a:pt x="2620" y="1251"/>
                    </a:lnTo>
                    <a:lnTo>
                      <a:pt x="2624" y="1284"/>
                    </a:lnTo>
                    <a:lnTo>
                      <a:pt x="2624" y="1317"/>
                    </a:lnTo>
                    <a:lnTo>
                      <a:pt x="2612" y="1338"/>
                    </a:lnTo>
                    <a:lnTo>
                      <a:pt x="2591" y="1364"/>
                    </a:lnTo>
                    <a:lnTo>
                      <a:pt x="2565" y="1384"/>
                    </a:lnTo>
                    <a:lnTo>
                      <a:pt x="2532" y="1401"/>
                    </a:lnTo>
                    <a:lnTo>
                      <a:pt x="2495" y="1421"/>
                    </a:lnTo>
                    <a:lnTo>
                      <a:pt x="2457" y="1434"/>
                    </a:lnTo>
                    <a:lnTo>
                      <a:pt x="2420" y="1450"/>
                    </a:lnTo>
                    <a:lnTo>
                      <a:pt x="2381" y="1464"/>
                    </a:lnTo>
                    <a:lnTo>
                      <a:pt x="2352" y="1472"/>
                    </a:lnTo>
                    <a:lnTo>
                      <a:pt x="2328" y="1476"/>
                    </a:lnTo>
                    <a:lnTo>
                      <a:pt x="2311" y="1480"/>
                    </a:lnTo>
                    <a:lnTo>
                      <a:pt x="2281" y="1489"/>
                    </a:lnTo>
                    <a:lnTo>
                      <a:pt x="2231" y="1501"/>
                    </a:lnTo>
                    <a:lnTo>
                      <a:pt x="2164" y="1522"/>
                    </a:lnTo>
                    <a:lnTo>
                      <a:pt x="2085" y="1546"/>
                    </a:lnTo>
                    <a:lnTo>
                      <a:pt x="1997" y="1576"/>
                    </a:lnTo>
                    <a:lnTo>
                      <a:pt x="1905" y="1605"/>
                    </a:lnTo>
                    <a:lnTo>
                      <a:pt x="1821" y="1630"/>
                    </a:lnTo>
                    <a:lnTo>
                      <a:pt x="1751" y="1655"/>
                    </a:lnTo>
                    <a:lnTo>
                      <a:pt x="1692" y="1676"/>
                    </a:lnTo>
                    <a:lnTo>
                      <a:pt x="1655" y="1689"/>
                    </a:lnTo>
                    <a:lnTo>
                      <a:pt x="1621" y="1701"/>
                    </a:lnTo>
                    <a:lnTo>
                      <a:pt x="1575" y="1710"/>
                    </a:lnTo>
                    <a:lnTo>
                      <a:pt x="1516" y="1714"/>
                    </a:lnTo>
                    <a:lnTo>
                      <a:pt x="1454" y="1710"/>
                    </a:lnTo>
                    <a:lnTo>
                      <a:pt x="1391" y="1693"/>
                    </a:lnTo>
                    <a:lnTo>
                      <a:pt x="1337" y="1667"/>
                    </a:lnTo>
                    <a:lnTo>
                      <a:pt x="1287" y="1626"/>
                    </a:lnTo>
                    <a:lnTo>
                      <a:pt x="1253" y="1563"/>
                    </a:lnTo>
                    <a:lnTo>
                      <a:pt x="1236" y="1480"/>
                    </a:lnTo>
                    <a:lnTo>
                      <a:pt x="1249" y="1372"/>
                    </a:lnTo>
                    <a:lnTo>
                      <a:pt x="1270" y="1267"/>
                    </a:lnTo>
                    <a:lnTo>
                      <a:pt x="1295" y="1200"/>
                    </a:lnTo>
                    <a:lnTo>
                      <a:pt x="1316" y="1163"/>
                    </a:lnTo>
                    <a:lnTo>
                      <a:pt x="1337" y="1147"/>
                    </a:lnTo>
                    <a:lnTo>
                      <a:pt x="1357" y="1147"/>
                    </a:lnTo>
                    <a:lnTo>
                      <a:pt x="1375" y="1151"/>
                    </a:lnTo>
                    <a:lnTo>
                      <a:pt x="1391" y="1163"/>
                    </a:lnTo>
                    <a:lnTo>
                      <a:pt x="1404" y="1171"/>
                    </a:lnTo>
                    <a:lnTo>
                      <a:pt x="1416" y="1167"/>
                    </a:lnTo>
                    <a:lnTo>
                      <a:pt x="1424" y="1147"/>
                    </a:lnTo>
                    <a:lnTo>
                      <a:pt x="1433" y="1096"/>
                    </a:lnTo>
                    <a:lnTo>
                      <a:pt x="1433" y="1055"/>
                    </a:lnTo>
                    <a:lnTo>
                      <a:pt x="1420" y="1026"/>
                    </a:lnTo>
                    <a:lnTo>
                      <a:pt x="1404" y="1001"/>
                    </a:lnTo>
                    <a:lnTo>
                      <a:pt x="1383" y="983"/>
                    </a:lnTo>
                    <a:lnTo>
                      <a:pt x="1362" y="963"/>
                    </a:lnTo>
                    <a:lnTo>
                      <a:pt x="1337" y="942"/>
                    </a:lnTo>
                    <a:lnTo>
                      <a:pt x="1316" y="913"/>
                    </a:lnTo>
                    <a:lnTo>
                      <a:pt x="1299" y="875"/>
                    </a:lnTo>
                    <a:lnTo>
                      <a:pt x="1291" y="829"/>
                    </a:lnTo>
                    <a:lnTo>
                      <a:pt x="1279" y="766"/>
                    </a:lnTo>
                    <a:lnTo>
                      <a:pt x="1257" y="696"/>
                    </a:lnTo>
                    <a:lnTo>
                      <a:pt x="1224" y="616"/>
                    </a:lnTo>
                    <a:lnTo>
                      <a:pt x="1191" y="533"/>
                    </a:lnTo>
                    <a:lnTo>
                      <a:pt x="1149" y="446"/>
                    </a:lnTo>
                    <a:lnTo>
                      <a:pt x="1107" y="366"/>
                    </a:lnTo>
                    <a:lnTo>
                      <a:pt x="1069" y="291"/>
                    </a:lnTo>
                    <a:lnTo>
                      <a:pt x="1032" y="225"/>
                    </a:lnTo>
                    <a:lnTo>
                      <a:pt x="999" y="174"/>
                    </a:lnTo>
                    <a:lnTo>
                      <a:pt x="977" y="141"/>
                    </a:lnTo>
                    <a:lnTo>
                      <a:pt x="956" y="116"/>
                    </a:lnTo>
                    <a:lnTo>
                      <a:pt x="936" y="96"/>
                    </a:lnTo>
                    <a:lnTo>
                      <a:pt x="915" y="74"/>
                    </a:lnTo>
                    <a:lnTo>
                      <a:pt x="890" y="53"/>
                    </a:lnTo>
                    <a:lnTo>
                      <a:pt x="864" y="33"/>
                    </a:lnTo>
                    <a:lnTo>
                      <a:pt x="840" y="20"/>
                    </a:lnTo>
                    <a:lnTo>
                      <a:pt x="815" y="8"/>
                    </a:lnTo>
                    <a:lnTo>
                      <a:pt x="789" y="0"/>
                    </a:lnTo>
                    <a:lnTo>
                      <a:pt x="760" y="0"/>
                    </a:lnTo>
                    <a:lnTo>
                      <a:pt x="731" y="4"/>
                    </a:lnTo>
                    <a:lnTo>
                      <a:pt x="715" y="12"/>
                    </a:lnTo>
                    <a:lnTo>
                      <a:pt x="706" y="24"/>
                    </a:lnTo>
                    <a:lnTo>
                      <a:pt x="706" y="41"/>
                    </a:lnTo>
                    <a:lnTo>
                      <a:pt x="710" y="57"/>
                    </a:lnTo>
                    <a:lnTo>
                      <a:pt x="719" y="78"/>
                    </a:lnTo>
                    <a:lnTo>
                      <a:pt x="731" y="96"/>
                    </a:lnTo>
                    <a:lnTo>
                      <a:pt x="739" y="112"/>
                    </a:lnTo>
                    <a:lnTo>
                      <a:pt x="752" y="129"/>
                    </a:lnTo>
                    <a:lnTo>
                      <a:pt x="760" y="137"/>
                    </a:lnTo>
                    <a:lnTo>
                      <a:pt x="764" y="141"/>
                    </a:lnTo>
                    <a:lnTo>
                      <a:pt x="860" y="241"/>
                    </a:lnTo>
                    <a:lnTo>
                      <a:pt x="940" y="346"/>
                    </a:lnTo>
                    <a:lnTo>
                      <a:pt x="1011" y="458"/>
                    </a:lnTo>
                    <a:lnTo>
                      <a:pt x="1065" y="575"/>
                    </a:lnTo>
                    <a:lnTo>
                      <a:pt x="1107" y="692"/>
                    </a:lnTo>
                    <a:lnTo>
                      <a:pt x="1140" y="809"/>
                    </a:lnTo>
                    <a:lnTo>
                      <a:pt x="1157" y="925"/>
                    </a:lnTo>
                    <a:lnTo>
                      <a:pt x="1161" y="1030"/>
                    </a:lnTo>
                    <a:lnTo>
                      <a:pt x="1153" y="1130"/>
                    </a:lnTo>
                    <a:lnTo>
                      <a:pt x="1132" y="1221"/>
                    </a:lnTo>
                    <a:lnTo>
                      <a:pt x="1120" y="1259"/>
                    </a:lnTo>
                    <a:lnTo>
                      <a:pt x="1103" y="1296"/>
                    </a:lnTo>
                    <a:lnTo>
                      <a:pt x="1087" y="1334"/>
                    </a:lnTo>
                    <a:lnTo>
                      <a:pt x="1061" y="1372"/>
                    </a:lnTo>
                    <a:lnTo>
                      <a:pt x="1040" y="1409"/>
                    </a:lnTo>
                    <a:lnTo>
                      <a:pt x="1011" y="1438"/>
                    </a:lnTo>
                    <a:lnTo>
                      <a:pt x="977" y="1468"/>
                    </a:lnTo>
                    <a:lnTo>
                      <a:pt x="940" y="1493"/>
                    </a:lnTo>
                    <a:lnTo>
                      <a:pt x="898" y="1509"/>
                    </a:lnTo>
                    <a:lnTo>
                      <a:pt x="852" y="1522"/>
                    </a:lnTo>
                    <a:lnTo>
                      <a:pt x="802" y="1530"/>
                    </a:lnTo>
                    <a:lnTo>
                      <a:pt x="752" y="1538"/>
                    </a:lnTo>
                    <a:lnTo>
                      <a:pt x="706" y="1551"/>
                    </a:lnTo>
                    <a:lnTo>
                      <a:pt x="660" y="1559"/>
                    </a:lnTo>
                    <a:lnTo>
                      <a:pt x="614" y="1572"/>
                    </a:lnTo>
                    <a:lnTo>
                      <a:pt x="572" y="1585"/>
                    </a:lnTo>
                    <a:lnTo>
                      <a:pt x="526" y="1601"/>
                    </a:lnTo>
                    <a:lnTo>
                      <a:pt x="480" y="1614"/>
                    </a:lnTo>
                    <a:lnTo>
                      <a:pt x="439" y="1630"/>
                    </a:lnTo>
                    <a:lnTo>
                      <a:pt x="392" y="1647"/>
                    </a:lnTo>
                    <a:lnTo>
                      <a:pt x="484" y="1622"/>
                    </a:lnTo>
                    <a:lnTo>
                      <a:pt x="589" y="1601"/>
                    </a:lnTo>
                    <a:lnTo>
                      <a:pt x="693" y="1589"/>
                    </a:lnTo>
                    <a:lnTo>
                      <a:pt x="798" y="1585"/>
                    </a:lnTo>
                    <a:lnTo>
                      <a:pt x="898" y="1597"/>
                    </a:lnTo>
                    <a:lnTo>
                      <a:pt x="990" y="1626"/>
                    </a:lnTo>
                    <a:lnTo>
                      <a:pt x="1069" y="1672"/>
                    </a:lnTo>
                    <a:lnTo>
                      <a:pt x="1132" y="1739"/>
                    </a:lnTo>
                    <a:lnTo>
                      <a:pt x="1174" y="1827"/>
                    </a:lnTo>
                    <a:lnTo>
                      <a:pt x="1195" y="1939"/>
                    </a:lnTo>
                    <a:lnTo>
                      <a:pt x="1195" y="2027"/>
                    </a:lnTo>
                    <a:lnTo>
                      <a:pt x="1187" y="2114"/>
                    </a:lnTo>
                    <a:lnTo>
                      <a:pt x="1169" y="2202"/>
                    </a:lnTo>
                    <a:lnTo>
                      <a:pt x="1144" y="2294"/>
                    </a:lnTo>
                    <a:lnTo>
                      <a:pt x="1111" y="2386"/>
                    </a:lnTo>
                    <a:lnTo>
                      <a:pt x="1069" y="2468"/>
                    </a:lnTo>
                    <a:lnTo>
                      <a:pt x="1028" y="2548"/>
                    </a:lnTo>
                    <a:lnTo>
                      <a:pt x="977" y="2623"/>
                    </a:lnTo>
                    <a:lnTo>
                      <a:pt x="919" y="2685"/>
                    </a:lnTo>
                    <a:lnTo>
                      <a:pt x="860" y="2736"/>
                    </a:lnTo>
                    <a:lnTo>
                      <a:pt x="807" y="2769"/>
                    </a:lnTo>
                    <a:lnTo>
                      <a:pt x="739" y="2790"/>
                    </a:lnTo>
                    <a:lnTo>
                      <a:pt x="664" y="2798"/>
                    </a:lnTo>
                    <a:lnTo>
                      <a:pt x="589" y="2798"/>
                    </a:lnTo>
                    <a:lnTo>
                      <a:pt x="514" y="2781"/>
                    </a:lnTo>
                    <a:lnTo>
                      <a:pt x="439" y="2752"/>
                    </a:lnTo>
                    <a:lnTo>
                      <a:pt x="372" y="2715"/>
                    </a:lnTo>
                    <a:lnTo>
                      <a:pt x="313" y="2660"/>
                    </a:lnTo>
                    <a:lnTo>
                      <a:pt x="267" y="2598"/>
                    </a:lnTo>
                    <a:lnTo>
                      <a:pt x="242" y="2523"/>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27" name="Freeform 155"/>
              <p:cNvSpPr>
                <a:spLocks/>
              </p:cNvSpPr>
              <p:nvPr/>
            </p:nvSpPr>
            <p:spPr bwMode="auto">
              <a:xfrm>
                <a:off x="1643" y="1790"/>
                <a:ext cx="48" cy="133"/>
              </a:xfrm>
              <a:custGeom>
                <a:avLst/>
                <a:gdLst>
                  <a:gd name="T0" fmla="*/ 443 w 1526"/>
                  <a:gd name="T1" fmla="*/ 2586 h 4242"/>
                  <a:gd name="T2" fmla="*/ 502 w 1526"/>
                  <a:gd name="T3" fmla="*/ 2769 h 4242"/>
                  <a:gd name="T4" fmla="*/ 565 w 1526"/>
                  <a:gd name="T5" fmla="*/ 2998 h 4242"/>
                  <a:gd name="T6" fmla="*/ 606 w 1526"/>
                  <a:gd name="T7" fmla="*/ 3207 h 4242"/>
                  <a:gd name="T8" fmla="*/ 681 w 1526"/>
                  <a:gd name="T9" fmla="*/ 3387 h 4242"/>
                  <a:gd name="T10" fmla="*/ 777 w 1526"/>
                  <a:gd name="T11" fmla="*/ 3625 h 4242"/>
                  <a:gd name="T12" fmla="*/ 907 w 1526"/>
                  <a:gd name="T13" fmla="*/ 3887 h 4242"/>
                  <a:gd name="T14" fmla="*/ 953 w 1526"/>
                  <a:gd name="T15" fmla="*/ 4059 h 4242"/>
                  <a:gd name="T16" fmla="*/ 957 w 1526"/>
                  <a:gd name="T17" fmla="*/ 4175 h 4242"/>
                  <a:gd name="T18" fmla="*/ 1057 w 1526"/>
                  <a:gd name="T19" fmla="*/ 4242 h 4242"/>
                  <a:gd name="T20" fmla="*/ 1125 w 1526"/>
                  <a:gd name="T21" fmla="*/ 4121 h 4242"/>
                  <a:gd name="T22" fmla="*/ 1074 w 1526"/>
                  <a:gd name="T23" fmla="*/ 3904 h 4242"/>
                  <a:gd name="T24" fmla="*/ 982 w 1526"/>
                  <a:gd name="T25" fmla="*/ 3733 h 4242"/>
                  <a:gd name="T26" fmla="*/ 882 w 1526"/>
                  <a:gd name="T27" fmla="*/ 3537 h 4242"/>
                  <a:gd name="T28" fmla="*/ 773 w 1526"/>
                  <a:gd name="T29" fmla="*/ 3299 h 4242"/>
                  <a:gd name="T30" fmla="*/ 577 w 1526"/>
                  <a:gd name="T31" fmla="*/ 2807 h 4242"/>
                  <a:gd name="T32" fmla="*/ 510 w 1526"/>
                  <a:gd name="T33" fmla="*/ 2519 h 4242"/>
                  <a:gd name="T34" fmla="*/ 556 w 1526"/>
                  <a:gd name="T35" fmla="*/ 2261 h 4242"/>
                  <a:gd name="T36" fmla="*/ 761 w 1526"/>
                  <a:gd name="T37" fmla="*/ 2010 h 4242"/>
                  <a:gd name="T38" fmla="*/ 978 w 1526"/>
                  <a:gd name="T39" fmla="*/ 1827 h 4242"/>
                  <a:gd name="T40" fmla="*/ 1120 w 1526"/>
                  <a:gd name="T41" fmla="*/ 1618 h 4242"/>
                  <a:gd name="T42" fmla="*/ 1274 w 1526"/>
                  <a:gd name="T43" fmla="*/ 1359 h 4242"/>
                  <a:gd name="T44" fmla="*/ 1450 w 1526"/>
                  <a:gd name="T45" fmla="*/ 1171 h 4242"/>
                  <a:gd name="T46" fmla="*/ 1505 w 1526"/>
                  <a:gd name="T47" fmla="*/ 901 h 4242"/>
                  <a:gd name="T48" fmla="*/ 1329 w 1526"/>
                  <a:gd name="T49" fmla="*/ 491 h 4242"/>
                  <a:gd name="T50" fmla="*/ 1287 w 1526"/>
                  <a:gd name="T51" fmla="*/ 254 h 4242"/>
                  <a:gd name="T52" fmla="*/ 1299 w 1526"/>
                  <a:gd name="T53" fmla="*/ 4 h 4242"/>
                  <a:gd name="T54" fmla="*/ 1066 w 1526"/>
                  <a:gd name="T55" fmla="*/ 79 h 4242"/>
                  <a:gd name="T56" fmla="*/ 819 w 1526"/>
                  <a:gd name="T57" fmla="*/ 108 h 4242"/>
                  <a:gd name="T58" fmla="*/ 714 w 1526"/>
                  <a:gd name="T59" fmla="*/ 108 h 4242"/>
                  <a:gd name="T60" fmla="*/ 810 w 1526"/>
                  <a:gd name="T61" fmla="*/ 104 h 4242"/>
                  <a:gd name="T62" fmla="*/ 898 w 1526"/>
                  <a:gd name="T63" fmla="*/ 212 h 4242"/>
                  <a:gd name="T64" fmla="*/ 869 w 1526"/>
                  <a:gd name="T65" fmla="*/ 346 h 4242"/>
                  <a:gd name="T66" fmla="*/ 861 w 1526"/>
                  <a:gd name="T67" fmla="*/ 346 h 4242"/>
                  <a:gd name="T68" fmla="*/ 957 w 1526"/>
                  <a:gd name="T69" fmla="*/ 162 h 4242"/>
                  <a:gd name="T70" fmla="*/ 1091 w 1526"/>
                  <a:gd name="T71" fmla="*/ 79 h 4242"/>
                  <a:gd name="T72" fmla="*/ 1254 w 1526"/>
                  <a:gd name="T73" fmla="*/ 83 h 4242"/>
                  <a:gd name="T74" fmla="*/ 1254 w 1526"/>
                  <a:gd name="T75" fmla="*/ 262 h 4242"/>
                  <a:gd name="T76" fmla="*/ 1283 w 1526"/>
                  <a:gd name="T77" fmla="*/ 475 h 4242"/>
                  <a:gd name="T78" fmla="*/ 1383 w 1526"/>
                  <a:gd name="T79" fmla="*/ 704 h 4242"/>
                  <a:gd name="T80" fmla="*/ 1471 w 1526"/>
                  <a:gd name="T81" fmla="*/ 876 h 4242"/>
                  <a:gd name="T82" fmla="*/ 1450 w 1526"/>
                  <a:gd name="T83" fmla="*/ 1097 h 4242"/>
                  <a:gd name="T84" fmla="*/ 1279 w 1526"/>
                  <a:gd name="T85" fmla="*/ 1301 h 4242"/>
                  <a:gd name="T86" fmla="*/ 1091 w 1526"/>
                  <a:gd name="T87" fmla="*/ 1397 h 4242"/>
                  <a:gd name="T88" fmla="*/ 1078 w 1526"/>
                  <a:gd name="T89" fmla="*/ 1643 h 4242"/>
                  <a:gd name="T90" fmla="*/ 941 w 1526"/>
                  <a:gd name="T91" fmla="*/ 1822 h 4242"/>
                  <a:gd name="T92" fmla="*/ 827 w 1526"/>
                  <a:gd name="T93" fmla="*/ 1914 h 4242"/>
                  <a:gd name="T94" fmla="*/ 685 w 1526"/>
                  <a:gd name="T95" fmla="*/ 2023 h 4242"/>
                  <a:gd name="T96" fmla="*/ 489 w 1526"/>
                  <a:gd name="T97" fmla="*/ 1993 h 4242"/>
                  <a:gd name="T98" fmla="*/ 297 w 1526"/>
                  <a:gd name="T99" fmla="*/ 1785 h 4242"/>
                  <a:gd name="T100" fmla="*/ 79 w 1526"/>
                  <a:gd name="T101" fmla="*/ 1638 h 4242"/>
                  <a:gd name="T102" fmla="*/ 4 w 1526"/>
                  <a:gd name="T103" fmla="*/ 1634 h 4242"/>
                  <a:gd name="T104" fmla="*/ 146 w 1526"/>
                  <a:gd name="T105" fmla="*/ 1693 h 4242"/>
                  <a:gd name="T106" fmla="*/ 368 w 1526"/>
                  <a:gd name="T107" fmla="*/ 1939 h 4242"/>
                  <a:gd name="T108" fmla="*/ 502 w 1526"/>
                  <a:gd name="T109" fmla="*/ 2060 h 4242"/>
                  <a:gd name="T110" fmla="*/ 522 w 1526"/>
                  <a:gd name="T111" fmla="*/ 2156 h 4242"/>
                  <a:gd name="T112" fmla="*/ 485 w 1526"/>
                  <a:gd name="T113" fmla="*/ 2277 h 4242"/>
                  <a:gd name="T114" fmla="*/ 451 w 1526"/>
                  <a:gd name="T115" fmla="*/ 2398 h 4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26" h="4242">
                    <a:moveTo>
                      <a:pt x="447" y="2423"/>
                    </a:moveTo>
                    <a:lnTo>
                      <a:pt x="439" y="2452"/>
                    </a:lnTo>
                    <a:lnTo>
                      <a:pt x="439" y="2482"/>
                    </a:lnTo>
                    <a:lnTo>
                      <a:pt x="439" y="2515"/>
                    </a:lnTo>
                    <a:lnTo>
                      <a:pt x="439" y="2552"/>
                    </a:lnTo>
                    <a:lnTo>
                      <a:pt x="443" y="2586"/>
                    </a:lnTo>
                    <a:lnTo>
                      <a:pt x="451" y="2619"/>
                    </a:lnTo>
                    <a:lnTo>
                      <a:pt x="459" y="2652"/>
                    </a:lnTo>
                    <a:lnTo>
                      <a:pt x="468" y="2681"/>
                    </a:lnTo>
                    <a:lnTo>
                      <a:pt x="477" y="2711"/>
                    </a:lnTo>
                    <a:lnTo>
                      <a:pt x="485" y="2732"/>
                    </a:lnTo>
                    <a:lnTo>
                      <a:pt x="502" y="2769"/>
                    </a:lnTo>
                    <a:lnTo>
                      <a:pt x="514" y="2807"/>
                    </a:lnTo>
                    <a:lnTo>
                      <a:pt x="526" y="2844"/>
                    </a:lnTo>
                    <a:lnTo>
                      <a:pt x="539" y="2886"/>
                    </a:lnTo>
                    <a:lnTo>
                      <a:pt x="547" y="2924"/>
                    </a:lnTo>
                    <a:lnTo>
                      <a:pt x="556" y="2961"/>
                    </a:lnTo>
                    <a:lnTo>
                      <a:pt x="565" y="2998"/>
                    </a:lnTo>
                    <a:lnTo>
                      <a:pt x="573" y="3041"/>
                    </a:lnTo>
                    <a:lnTo>
                      <a:pt x="577" y="3078"/>
                    </a:lnTo>
                    <a:lnTo>
                      <a:pt x="585" y="3119"/>
                    </a:lnTo>
                    <a:lnTo>
                      <a:pt x="589" y="3149"/>
                    </a:lnTo>
                    <a:lnTo>
                      <a:pt x="598" y="3178"/>
                    </a:lnTo>
                    <a:lnTo>
                      <a:pt x="606" y="3207"/>
                    </a:lnTo>
                    <a:lnTo>
                      <a:pt x="618" y="3236"/>
                    </a:lnTo>
                    <a:lnTo>
                      <a:pt x="631" y="3266"/>
                    </a:lnTo>
                    <a:lnTo>
                      <a:pt x="643" y="3299"/>
                    </a:lnTo>
                    <a:lnTo>
                      <a:pt x="657" y="3328"/>
                    </a:lnTo>
                    <a:lnTo>
                      <a:pt x="669" y="3357"/>
                    </a:lnTo>
                    <a:lnTo>
                      <a:pt x="681" y="3387"/>
                    </a:lnTo>
                    <a:lnTo>
                      <a:pt x="694" y="3416"/>
                    </a:lnTo>
                    <a:lnTo>
                      <a:pt x="706" y="3445"/>
                    </a:lnTo>
                    <a:lnTo>
                      <a:pt x="719" y="3483"/>
                    </a:lnTo>
                    <a:lnTo>
                      <a:pt x="739" y="3524"/>
                    </a:lnTo>
                    <a:lnTo>
                      <a:pt x="757" y="3574"/>
                    </a:lnTo>
                    <a:lnTo>
                      <a:pt x="777" y="3625"/>
                    </a:lnTo>
                    <a:lnTo>
                      <a:pt x="802" y="3678"/>
                    </a:lnTo>
                    <a:lnTo>
                      <a:pt x="823" y="3729"/>
                    </a:lnTo>
                    <a:lnTo>
                      <a:pt x="849" y="3779"/>
                    </a:lnTo>
                    <a:lnTo>
                      <a:pt x="874" y="3825"/>
                    </a:lnTo>
                    <a:lnTo>
                      <a:pt x="894" y="3862"/>
                    </a:lnTo>
                    <a:lnTo>
                      <a:pt x="907" y="3887"/>
                    </a:lnTo>
                    <a:lnTo>
                      <a:pt x="919" y="3912"/>
                    </a:lnTo>
                    <a:lnTo>
                      <a:pt x="927" y="3942"/>
                    </a:lnTo>
                    <a:lnTo>
                      <a:pt x="941" y="3971"/>
                    </a:lnTo>
                    <a:lnTo>
                      <a:pt x="945" y="4000"/>
                    </a:lnTo>
                    <a:lnTo>
                      <a:pt x="949" y="4029"/>
                    </a:lnTo>
                    <a:lnTo>
                      <a:pt x="953" y="4059"/>
                    </a:lnTo>
                    <a:lnTo>
                      <a:pt x="953" y="4092"/>
                    </a:lnTo>
                    <a:lnTo>
                      <a:pt x="949" y="4117"/>
                    </a:lnTo>
                    <a:lnTo>
                      <a:pt x="941" y="4141"/>
                    </a:lnTo>
                    <a:lnTo>
                      <a:pt x="941" y="4150"/>
                    </a:lnTo>
                    <a:lnTo>
                      <a:pt x="945" y="4162"/>
                    </a:lnTo>
                    <a:lnTo>
                      <a:pt x="957" y="4175"/>
                    </a:lnTo>
                    <a:lnTo>
                      <a:pt x="965" y="4192"/>
                    </a:lnTo>
                    <a:lnTo>
                      <a:pt x="982" y="4204"/>
                    </a:lnTo>
                    <a:lnTo>
                      <a:pt x="999" y="4221"/>
                    </a:lnTo>
                    <a:lnTo>
                      <a:pt x="1015" y="4229"/>
                    </a:lnTo>
                    <a:lnTo>
                      <a:pt x="1037" y="4237"/>
                    </a:lnTo>
                    <a:lnTo>
                      <a:pt x="1057" y="4242"/>
                    </a:lnTo>
                    <a:lnTo>
                      <a:pt x="1074" y="4237"/>
                    </a:lnTo>
                    <a:lnTo>
                      <a:pt x="1091" y="4225"/>
                    </a:lnTo>
                    <a:lnTo>
                      <a:pt x="1107" y="4208"/>
                    </a:lnTo>
                    <a:lnTo>
                      <a:pt x="1115" y="4184"/>
                    </a:lnTo>
                    <a:lnTo>
                      <a:pt x="1120" y="4154"/>
                    </a:lnTo>
                    <a:lnTo>
                      <a:pt x="1125" y="4121"/>
                    </a:lnTo>
                    <a:lnTo>
                      <a:pt x="1120" y="4088"/>
                    </a:lnTo>
                    <a:lnTo>
                      <a:pt x="1115" y="4049"/>
                    </a:lnTo>
                    <a:lnTo>
                      <a:pt x="1111" y="4012"/>
                    </a:lnTo>
                    <a:lnTo>
                      <a:pt x="1099" y="3975"/>
                    </a:lnTo>
                    <a:lnTo>
                      <a:pt x="1086" y="3942"/>
                    </a:lnTo>
                    <a:lnTo>
                      <a:pt x="1074" y="3904"/>
                    </a:lnTo>
                    <a:lnTo>
                      <a:pt x="1057" y="3875"/>
                    </a:lnTo>
                    <a:lnTo>
                      <a:pt x="1041" y="3846"/>
                    </a:lnTo>
                    <a:lnTo>
                      <a:pt x="1028" y="3816"/>
                    </a:lnTo>
                    <a:lnTo>
                      <a:pt x="1011" y="3787"/>
                    </a:lnTo>
                    <a:lnTo>
                      <a:pt x="994" y="3762"/>
                    </a:lnTo>
                    <a:lnTo>
                      <a:pt x="982" y="3733"/>
                    </a:lnTo>
                    <a:lnTo>
                      <a:pt x="965" y="3703"/>
                    </a:lnTo>
                    <a:lnTo>
                      <a:pt x="949" y="3674"/>
                    </a:lnTo>
                    <a:lnTo>
                      <a:pt x="932" y="3641"/>
                    </a:lnTo>
                    <a:lnTo>
                      <a:pt x="915" y="3608"/>
                    </a:lnTo>
                    <a:lnTo>
                      <a:pt x="898" y="3570"/>
                    </a:lnTo>
                    <a:lnTo>
                      <a:pt x="882" y="3537"/>
                    </a:lnTo>
                    <a:lnTo>
                      <a:pt x="861" y="3500"/>
                    </a:lnTo>
                    <a:lnTo>
                      <a:pt x="845" y="3457"/>
                    </a:lnTo>
                    <a:lnTo>
                      <a:pt x="827" y="3420"/>
                    </a:lnTo>
                    <a:lnTo>
                      <a:pt x="806" y="3383"/>
                    </a:lnTo>
                    <a:lnTo>
                      <a:pt x="790" y="3340"/>
                    </a:lnTo>
                    <a:lnTo>
                      <a:pt x="773" y="3299"/>
                    </a:lnTo>
                    <a:lnTo>
                      <a:pt x="757" y="3262"/>
                    </a:lnTo>
                    <a:lnTo>
                      <a:pt x="706" y="3136"/>
                    </a:lnTo>
                    <a:lnTo>
                      <a:pt x="665" y="3037"/>
                    </a:lnTo>
                    <a:lnTo>
                      <a:pt x="631" y="2945"/>
                    </a:lnTo>
                    <a:lnTo>
                      <a:pt x="602" y="2873"/>
                    </a:lnTo>
                    <a:lnTo>
                      <a:pt x="577" y="2807"/>
                    </a:lnTo>
                    <a:lnTo>
                      <a:pt x="556" y="2748"/>
                    </a:lnTo>
                    <a:lnTo>
                      <a:pt x="543" y="2695"/>
                    </a:lnTo>
                    <a:lnTo>
                      <a:pt x="530" y="2640"/>
                    </a:lnTo>
                    <a:lnTo>
                      <a:pt x="518" y="2586"/>
                    </a:lnTo>
                    <a:lnTo>
                      <a:pt x="510" y="2527"/>
                    </a:lnTo>
                    <a:lnTo>
                      <a:pt x="510" y="2519"/>
                    </a:lnTo>
                    <a:lnTo>
                      <a:pt x="510" y="2494"/>
                    </a:lnTo>
                    <a:lnTo>
                      <a:pt x="514" y="2461"/>
                    </a:lnTo>
                    <a:lnTo>
                      <a:pt x="518" y="2419"/>
                    </a:lnTo>
                    <a:lnTo>
                      <a:pt x="526" y="2369"/>
                    </a:lnTo>
                    <a:lnTo>
                      <a:pt x="539" y="2314"/>
                    </a:lnTo>
                    <a:lnTo>
                      <a:pt x="556" y="2261"/>
                    </a:lnTo>
                    <a:lnTo>
                      <a:pt x="577" y="2206"/>
                    </a:lnTo>
                    <a:lnTo>
                      <a:pt x="602" y="2156"/>
                    </a:lnTo>
                    <a:lnTo>
                      <a:pt x="639" y="2119"/>
                    </a:lnTo>
                    <a:lnTo>
                      <a:pt x="677" y="2081"/>
                    </a:lnTo>
                    <a:lnTo>
                      <a:pt x="719" y="2044"/>
                    </a:lnTo>
                    <a:lnTo>
                      <a:pt x="761" y="2010"/>
                    </a:lnTo>
                    <a:lnTo>
                      <a:pt x="802" y="1972"/>
                    </a:lnTo>
                    <a:lnTo>
                      <a:pt x="840" y="1939"/>
                    </a:lnTo>
                    <a:lnTo>
                      <a:pt x="882" y="1906"/>
                    </a:lnTo>
                    <a:lnTo>
                      <a:pt x="919" y="1876"/>
                    </a:lnTo>
                    <a:lnTo>
                      <a:pt x="953" y="1851"/>
                    </a:lnTo>
                    <a:lnTo>
                      <a:pt x="978" y="1827"/>
                    </a:lnTo>
                    <a:lnTo>
                      <a:pt x="1003" y="1806"/>
                    </a:lnTo>
                    <a:lnTo>
                      <a:pt x="1033" y="1773"/>
                    </a:lnTo>
                    <a:lnTo>
                      <a:pt x="1057" y="1739"/>
                    </a:lnTo>
                    <a:lnTo>
                      <a:pt x="1078" y="1702"/>
                    </a:lnTo>
                    <a:lnTo>
                      <a:pt x="1099" y="1660"/>
                    </a:lnTo>
                    <a:lnTo>
                      <a:pt x="1120" y="1618"/>
                    </a:lnTo>
                    <a:lnTo>
                      <a:pt x="1141" y="1572"/>
                    </a:lnTo>
                    <a:lnTo>
                      <a:pt x="1162" y="1526"/>
                    </a:lnTo>
                    <a:lnTo>
                      <a:pt x="1187" y="1485"/>
                    </a:lnTo>
                    <a:lnTo>
                      <a:pt x="1211" y="1439"/>
                    </a:lnTo>
                    <a:lnTo>
                      <a:pt x="1245" y="1397"/>
                    </a:lnTo>
                    <a:lnTo>
                      <a:pt x="1274" y="1359"/>
                    </a:lnTo>
                    <a:lnTo>
                      <a:pt x="1309" y="1326"/>
                    </a:lnTo>
                    <a:lnTo>
                      <a:pt x="1342" y="1292"/>
                    </a:lnTo>
                    <a:lnTo>
                      <a:pt x="1371" y="1263"/>
                    </a:lnTo>
                    <a:lnTo>
                      <a:pt x="1399" y="1234"/>
                    </a:lnTo>
                    <a:lnTo>
                      <a:pt x="1425" y="1205"/>
                    </a:lnTo>
                    <a:lnTo>
                      <a:pt x="1450" y="1171"/>
                    </a:lnTo>
                    <a:lnTo>
                      <a:pt x="1475" y="1138"/>
                    </a:lnTo>
                    <a:lnTo>
                      <a:pt x="1497" y="1101"/>
                    </a:lnTo>
                    <a:lnTo>
                      <a:pt x="1517" y="1059"/>
                    </a:lnTo>
                    <a:lnTo>
                      <a:pt x="1526" y="1013"/>
                    </a:lnTo>
                    <a:lnTo>
                      <a:pt x="1521" y="959"/>
                    </a:lnTo>
                    <a:lnTo>
                      <a:pt x="1505" y="901"/>
                    </a:lnTo>
                    <a:lnTo>
                      <a:pt x="1483" y="842"/>
                    </a:lnTo>
                    <a:lnTo>
                      <a:pt x="1454" y="776"/>
                    </a:lnTo>
                    <a:lnTo>
                      <a:pt x="1421" y="708"/>
                    </a:lnTo>
                    <a:lnTo>
                      <a:pt x="1387" y="642"/>
                    </a:lnTo>
                    <a:lnTo>
                      <a:pt x="1354" y="567"/>
                    </a:lnTo>
                    <a:lnTo>
                      <a:pt x="1329" y="491"/>
                    </a:lnTo>
                    <a:lnTo>
                      <a:pt x="1313" y="417"/>
                    </a:lnTo>
                    <a:lnTo>
                      <a:pt x="1309" y="409"/>
                    </a:lnTo>
                    <a:lnTo>
                      <a:pt x="1303" y="383"/>
                    </a:lnTo>
                    <a:lnTo>
                      <a:pt x="1299" y="350"/>
                    </a:lnTo>
                    <a:lnTo>
                      <a:pt x="1291" y="304"/>
                    </a:lnTo>
                    <a:lnTo>
                      <a:pt x="1287" y="254"/>
                    </a:lnTo>
                    <a:lnTo>
                      <a:pt x="1283" y="196"/>
                    </a:lnTo>
                    <a:lnTo>
                      <a:pt x="1283" y="141"/>
                    </a:lnTo>
                    <a:lnTo>
                      <a:pt x="1283" y="87"/>
                    </a:lnTo>
                    <a:lnTo>
                      <a:pt x="1291" y="41"/>
                    </a:lnTo>
                    <a:lnTo>
                      <a:pt x="1309" y="0"/>
                    </a:lnTo>
                    <a:lnTo>
                      <a:pt x="1299" y="4"/>
                    </a:lnTo>
                    <a:lnTo>
                      <a:pt x="1279" y="12"/>
                    </a:lnTo>
                    <a:lnTo>
                      <a:pt x="1250" y="20"/>
                    </a:lnTo>
                    <a:lnTo>
                      <a:pt x="1207" y="37"/>
                    </a:lnTo>
                    <a:lnTo>
                      <a:pt x="1166" y="49"/>
                    </a:lnTo>
                    <a:lnTo>
                      <a:pt x="1115" y="67"/>
                    </a:lnTo>
                    <a:lnTo>
                      <a:pt x="1066" y="79"/>
                    </a:lnTo>
                    <a:lnTo>
                      <a:pt x="1015" y="92"/>
                    </a:lnTo>
                    <a:lnTo>
                      <a:pt x="965" y="100"/>
                    </a:lnTo>
                    <a:lnTo>
                      <a:pt x="923" y="104"/>
                    </a:lnTo>
                    <a:lnTo>
                      <a:pt x="886" y="108"/>
                    </a:lnTo>
                    <a:lnTo>
                      <a:pt x="853" y="108"/>
                    </a:lnTo>
                    <a:lnTo>
                      <a:pt x="819" y="108"/>
                    </a:lnTo>
                    <a:lnTo>
                      <a:pt x="794" y="108"/>
                    </a:lnTo>
                    <a:lnTo>
                      <a:pt x="769" y="108"/>
                    </a:lnTo>
                    <a:lnTo>
                      <a:pt x="748" y="108"/>
                    </a:lnTo>
                    <a:lnTo>
                      <a:pt x="731" y="108"/>
                    </a:lnTo>
                    <a:lnTo>
                      <a:pt x="719" y="108"/>
                    </a:lnTo>
                    <a:lnTo>
                      <a:pt x="714" y="108"/>
                    </a:lnTo>
                    <a:lnTo>
                      <a:pt x="710" y="108"/>
                    </a:lnTo>
                    <a:lnTo>
                      <a:pt x="714" y="108"/>
                    </a:lnTo>
                    <a:lnTo>
                      <a:pt x="731" y="108"/>
                    </a:lnTo>
                    <a:lnTo>
                      <a:pt x="753" y="104"/>
                    </a:lnTo>
                    <a:lnTo>
                      <a:pt x="782" y="104"/>
                    </a:lnTo>
                    <a:lnTo>
                      <a:pt x="810" y="104"/>
                    </a:lnTo>
                    <a:lnTo>
                      <a:pt x="840" y="108"/>
                    </a:lnTo>
                    <a:lnTo>
                      <a:pt x="865" y="120"/>
                    </a:lnTo>
                    <a:lnTo>
                      <a:pt x="886" y="133"/>
                    </a:lnTo>
                    <a:lnTo>
                      <a:pt x="902" y="154"/>
                    </a:lnTo>
                    <a:lnTo>
                      <a:pt x="902" y="183"/>
                    </a:lnTo>
                    <a:lnTo>
                      <a:pt x="898" y="212"/>
                    </a:lnTo>
                    <a:lnTo>
                      <a:pt x="898" y="241"/>
                    </a:lnTo>
                    <a:lnTo>
                      <a:pt x="894" y="266"/>
                    </a:lnTo>
                    <a:lnTo>
                      <a:pt x="886" y="292"/>
                    </a:lnTo>
                    <a:lnTo>
                      <a:pt x="882" y="313"/>
                    </a:lnTo>
                    <a:lnTo>
                      <a:pt x="878" y="329"/>
                    </a:lnTo>
                    <a:lnTo>
                      <a:pt x="869" y="346"/>
                    </a:lnTo>
                    <a:lnTo>
                      <a:pt x="861" y="362"/>
                    </a:lnTo>
                    <a:lnTo>
                      <a:pt x="853" y="379"/>
                    </a:lnTo>
                    <a:lnTo>
                      <a:pt x="840" y="391"/>
                    </a:lnTo>
                    <a:lnTo>
                      <a:pt x="845" y="387"/>
                    </a:lnTo>
                    <a:lnTo>
                      <a:pt x="849" y="371"/>
                    </a:lnTo>
                    <a:lnTo>
                      <a:pt x="861" y="346"/>
                    </a:lnTo>
                    <a:lnTo>
                      <a:pt x="874" y="317"/>
                    </a:lnTo>
                    <a:lnTo>
                      <a:pt x="886" y="283"/>
                    </a:lnTo>
                    <a:lnTo>
                      <a:pt x="902" y="250"/>
                    </a:lnTo>
                    <a:lnTo>
                      <a:pt x="919" y="217"/>
                    </a:lnTo>
                    <a:lnTo>
                      <a:pt x="937" y="188"/>
                    </a:lnTo>
                    <a:lnTo>
                      <a:pt x="957" y="162"/>
                    </a:lnTo>
                    <a:lnTo>
                      <a:pt x="974" y="145"/>
                    </a:lnTo>
                    <a:lnTo>
                      <a:pt x="990" y="133"/>
                    </a:lnTo>
                    <a:lnTo>
                      <a:pt x="1011" y="120"/>
                    </a:lnTo>
                    <a:lnTo>
                      <a:pt x="1037" y="104"/>
                    </a:lnTo>
                    <a:lnTo>
                      <a:pt x="1062" y="92"/>
                    </a:lnTo>
                    <a:lnTo>
                      <a:pt x="1091" y="79"/>
                    </a:lnTo>
                    <a:lnTo>
                      <a:pt x="1120" y="67"/>
                    </a:lnTo>
                    <a:lnTo>
                      <a:pt x="1149" y="57"/>
                    </a:lnTo>
                    <a:lnTo>
                      <a:pt x="1178" y="57"/>
                    </a:lnTo>
                    <a:lnTo>
                      <a:pt x="1207" y="57"/>
                    </a:lnTo>
                    <a:lnTo>
                      <a:pt x="1233" y="67"/>
                    </a:lnTo>
                    <a:lnTo>
                      <a:pt x="1254" y="83"/>
                    </a:lnTo>
                    <a:lnTo>
                      <a:pt x="1266" y="104"/>
                    </a:lnTo>
                    <a:lnTo>
                      <a:pt x="1270" y="133"/>
                    </a:lnTo>
                    <a:lnTo>
                      <a:pt x="1270" y="162"/>
                    </a:lnTo>
                    <a:lnTo>
                      <a:pt x="1266" y="192"/>
                    </a:lnTo>
                    <a:lnTo>
                      <a:pt x="1258" y="225"/>
                    </a:lnTo>
                    <a:lnTo>
                      <a:pt x="1254" y="262"/>
                    </a:lnTo>
                    <a:lnTo>
                      <a:pt x="1245" y="296"/>
                    </a:lnTo>
                    <a:lnTo>
                      <a:pt x="1245" y="329"/>
                    </a:lnTo>
                    <a:lnTo>
                      <a:pt x="1250" y="358"/>
                    </a:lnTo>
                    <a:lnTo>
                      <a:pt x="1258" y="391"/>
                    </a:lnTo>
                    <a:lnTo>
                      <a:pt x="1266" y="434"/>
                    </a:lnTo>
                    <a:lnTo>
                      <a:pt x="1283" y="475"/>
                    </a:lnTo>
                    <a:lnTo>
                      <a:pt x="1295" y="517"/>
                    </a:lnTo>
                    <a:lnTo>
                      <a:pt x="1317" y="559"/>
                    </a:lnTo>
                    <a:lnTo>
                      <a:pt x="1333" y="604"/>
                    </a:lnTo>
                    <a:lnTo>
                      <a:pt x="1350" y="642"/>
                    </a:lnTo>
                    <a:lnTo>
                      <a:pt x="1366" y="675"/>
                    </a:lnTo>
                    <a:lnTo>
                      <a:pt x="1383" y="704"/>
                    </a:lnTo>
                    <a:lnTo>
                      <a:pt x="1399" y="725"/>
                    </a:lnTo>
                    <a:lnTo>
                      <a:pt x="1417" y="747"/>
                    </a:lnTo>
                    <a:lnTo>
                      <a:pt x="1429" y="771"/>
                    </a:lnTo>
                    <a:lnTo>
                      <a:pt x="1446" y="800"/>
                    </a:lnTo>
                    <a:lnTo>
                      <a:pt x="1458" y="838"/>
                    </a:lnTo>
                    <a:lnTo>
                      <a:pt x="1471" y="876"/>
                    </a:lnTo>
                    <a:lnTo>
                      <a:pt x="1479" y="913"/>
                    </a:lnTo>
                    <a:lnTo>
                      <a:pt x="1483" y="954"/>
                    </a:lnTo>
                    <a:lnTo>
                      <a:pt x="1483" y="993"/>
                    </a:lnTo>
                    <a:lnTo>
                      <a:pt x="1479" y="1030"/>
                    </a:lnTo>
                    <a:lnTo>
                      <a:pt x="1467" y="1063"/>
                    </a:lnTo>
                    <a:lnTo>
                      <a:pt x="1450" y="1097"/>
                    </a:lnTo>
                    <a:lnTo>
                      <a:pt x="1434" y="1134"/>
                    </a:lnTo>
                    <a:lnTo>
                      <a:pt x="1413" y="1167"/>
                    </a:lnTo>
                    <a:lnTo>
                      <a:pt x="1387" y="1205"/>
                    </a:lnTo>
                    <a:lnTo>
                      <a:pt x="1358" y="1239"/>
                    </a:lnTo>
                    <a:lnTo>
                      <a:pt x="1321" y="1272"/>
                    </a:lnTo>
                    <a:lnTo>
                      <a:pt x="1279" y="1301"/>
                    </a:lnTo>
                    <a:lnTo>
                      <a:pt x="1225" y="1322"/>
                    </a:lnTo>
                    <a:lnTo>
                      <a:pt x="1158" y="1343"/>
                    </a:lnTo>
                    <a:lnTo>
                      <a:pt x="1082" y="1351"/>
                    </a:lnTo>
                    <a:lnTo>
                      <a:pt x="1082" y="1355"/>
                    </a:lnTo>
                    <a:lnTo>
                      <a:pt x="1086" y="1372"/>
                    </a:lnTo>
                    <a:lnTo>
                      <a:pt x="1091" y="1397"/>
                    </a:lnTo>
                    <a:lnTo>
                      <a:pt x="1099" y="1431"/>
                    </a:lnTo>
                    <a:lnTo>
                      <a:pt x="1099" y="1468"/>
                    </a:lnTo>
                    <a:lnTo>
                      <a:pt x="1103" y="1509"/>
                    </a:lnTo>
                    <a:lnTo>
                      <a:pt x="1099" y="1556"/>
                    </a:lnTo>
                    <a:lnTo>
                      <a:pt x="1091" y="1601"/>
                    </a:lnTo>
                    <a:lnTo>
                      <a:pt x="1078" y="1643"/>
                    </a:lnTo>
                    <a:lnTo>
                      <a:pt x="1057" y="1689"/>
                    </a:lnTo>
                    <a:lnTo>
                      <a:pt x="1033" y="1726"/>
                    </a:lnTo>
                    <a:lnTo>
                      <a:pt x="1011" y="1755"/>
                    </a:lnTo>
                    <a:lnTo>
                      <a:pt x="986" y="1785"/>
                    </a:lnTo>
                    <a:lnTo>
                      <a:pt x="965" y="1806"/>
                    </a:lnTo>
                    <a:lnTo>
                      <a:pt x="941" y="1822"/>
                    </a:lnTo>
                    <a:lnTo>
                      <a:pt x="923" y="1839"/>
                    </a:lnTo>
                    <a:lnTo>
                      <a:pt x="902" y="1855"/>
                    </a:lnTo>
                    <a:lnTo>
                      <a:pt x="882" y="1868"/>
                    </a:lnTo>
                    <a:lnTo>
                      <a:pt x="865" y="1885"/>
                    </a:lnTo>
                    <a:lnTo>
                      <a:pt x="849" y="1898"/>
                    </a:lnTo>
                    <a:lnTo>
                      <a:pt x="827" y="1914"/>
                    </a:lnTo>
                    <a:lnTo>
                      <a:pt x="806" y="1935"/>
                    </a:lnTo>
                    <a:lnTo>
                      <a:pt x="786" y="1952"/>
                    </a:lnTo>
                    <a:lnTo>
                      <a:pt x="761" y="1972"/>
                    </a:lnTo>
                    <a:lnTo>
                      <a:pt x="735" y="1993"/>
                    </a:lnTo>
                    <a:lnTo>
                      <a:pt x="710" y="2010"/>
                    </a:lnTo>
                    <a:lnTo>
                      <a:pt x="685" y="2023"/>
                    </a:lnTo>
                    <a:lnTo>
                      <a:pt x="657" y="2031"/>
                    </a:lnTo>
                    <a:lnTo>
                      <a:pt x="631" y="2035"/>
                    </a:lnTo>
                    <a:lnTo>
                      <a:pt x="602" y="2035"/>
                    </a:lnTo>
                    <a:lnTo>
                      <a:pt x="556" y="2023"/>
                    </a:lnTo>
                    <a:lnTo>
                      <a:pt x="518" y="2010"/>
                    </a:lnTo>
                    <a:lnTo>
                      <a:pt x="489" y="1993"/>
                    </a:lnTo>
                    <a:lnTo>
                      <a:pt x="459" y="1972"/>
                    </a:lnTo>
                    <a:lnTo>
                      <a:pt x="434" y="1947"/>
                    </a:lnTo>
                    <a:lnTo>
                      <a:pt x="410" y="1919"/>
                    </a:lnTo>
                    <a:lnTo>
                      <a:pt x="376" y="1880"/>
                    </a:lnTo>
                    <a:lnTo>
                      <a:pt x="342" y="1835"/>
                    </a:lnTo>
                    <a:lnTo>
                      <a:pt x="297" y="1785"/>
                    </a:lnTo>
                    <a:lnTo>
                      <a:pt x="242" y="1726"/>
                    </a:lnTo>
                    <a:lnTo>
                      <a:pt x="205" y="1697"/>
                    </a:lnTo>
                    <a:lnTo>
                      <a:pt x="171" y="1673"/>
                    </a:lnTo>
                    <a:lnTo>
                      <a:pt x="138" y="1655"/>
                    </a:lnTo>
                    <a:lnTo>
                      <a:pt x="109" y="1643"/>
                    </a:lnTo>
                    <a:lnTo>
                      <a:pt x="79" y="1638"/>
                    </a:lnTo>
                    <a:lnTo>
                      <a:pt x="50" y="1634"/>
                    </a:lnTo>
                    <a:lnTo>
                      <a:pt x="29" y="1630"/>
                    </a:lnTo>
                    <a:lnTo>
                      <a:pt x="13" y="1630"/>
                    </a:lnTo>
                    <a:lnTo>
                      <a:pt x="4" y="1630"/>
                    </a:lnTo>
                    <a:lnTo>
                      <a:pt x="0" y="1630"/>
                    </a:lnTo>
                    <a:lnTo>
                      <a:pt x="4" y="1634"/>
                    </a:lnTo>
                    <a:lnTo>
                      <a:pt x="17" y="1634"/>
                    </a:lnTo>
                    <a:lnTo>
                      <a:pt x="33" y="1634"/>
                    </a:lnTo>
                    <a:lnTo>
                      <a:pt x="54" y="1643"/>
                    </a:lnTo>
                    <a:lnTo>
                      <a:pt x="83" y="1651"/>
                    </a:lnTo>
                    <a:lnTo>
                      <a:pt x="113" y="1668"/>
                    </a:lnTo>
                    <a:lnTo>
                      <a:pt x="146" y="1693"/>
                    </a:lnTo>
                    <a:lnTo>
                      <a:pt x="184" y="1722"/>
                    </a:lnTo>
                    <a:lnTo>
                      <a:pt x="221" y="1759"/>
                    </a:lnTo>
                    <a:lnTo>
                      <a:pt x="263" y="1810"/>
                    </a:lnTo>
                    <a:lnTo>
                      <a:pt x="301" y="1860"/>
                    </a:lnTo>
                    <a:lnTo>
                      <a:pt x="334" y="1902"/>
                    </a:lnTo>
                    <a:lnTo>
                      <a:pt x="368" y="1939"/>
                    </a:lnTo>
                    <a:lnTo>
                      <a:pt x="397" y="1968"/>
                    </a:lnTo>
                    <a:lnTo>
                      <a:pt x="426" y="1993"/>
                    </a:lnTo>
                    <a:lnTo>
                      <a:pt x="451" y="2015"/>
                    </a:lnTo>
                    <a:lnTo>
                      <a:pt x="473" y="2031"/>
                    </a:lnTo>
                    <a:lnTo>
                      <a:pt x="489" y="2044"/>
                    </a:lnTo>
                    <a:lnTo>
                      <a:pt x="502" y="2060"/>
                    </a:lnTo>
                    <a:lnTo>
                      <a:pt x="514" y="2068"/>
                    </a:lnTo>
                    <a:lnTo>
                      <a:pt x="518" y="2085"/>
                    </a:lnTo>
                    <a:lnTo>
                      <a:pt x="522" y="2101"/>
                    </a:lnTo>
                    <a:lnTo>
                      <a:pt x="522" y="2119"/>
                    </a:lnTo>
                    <a:lnTo>
                      <a:pt x="522" y="2136"/>
                    </a:lnTo>
                    <a:lnTo>
                      <a:pt x="522" y="2156"/>
                    </a:lnTo>
                    <a:lnTo>
                      <a:pt x="518" y="2177"/>
                    </a:lnTo>
                    <a:lnTo>
                      <a:pt x="514" y="2198"/>
                    </a:lnTo>
                    <a:lnTo>
                      <a:pt x="506" y="2218"/>
                    </a:lnTo>
                    <a:lnTo>
                      <a:pt x="497" y="2240"/>
                    </a:lnTo>
                    <a:lnTo>
                      <a:pt x="493" y="2256"/>
                    </a:lnTo>
                    <a:lnTo>
                      <a:pt x="485" y="2277"/>
                    </a:lnTo>
                    <a:lnTo>
                      <a:pt x="477" y="2298"/>
                    </a:lnTo>
                    <a:lnTo>
                      <a:pt x="468" y="2323"/>
                    </a:lnTo>
                    <a:lnTo>
                      <a:pt x="464" y="2344"/>
                    </a:lnTo>
                    <a:lnTo>
                      <a:pt x="459" y="2365"/>
                    </a:lnTo>
                    <a:lnTo>
                      <a:pt x="455" y="2381"/>
                    </a:lnTo>
                    <a:lnTo>
                      <a:pt x="451" y="2398"/>
                    </a:lnTo>
                    <a:lnTo>
                      <a:pt x="447" y="2410"/>
                    </a:lnTo>
                    <a:lnTo>
                      <a:pt x="447" y="2419"/>
                    </a:lnTo>
                    <a:lnTo>
                      <a:pt x="447" y="2423"/>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28" name="Freeform 156"/>
              <p:cNvSpPr>
                <a:spLocks/>
              </p:cNvSpPr>
              <p:nvPr/>
            </p:nvSpPr>
            <p:spPr bwMode="auto">
              <a:xfrm>
                <a:off x="1678" y="1833"/>
                <a:ext cx="4" cy="7"/>
              </a:xfrm>
              <a:custGeom>
                <a:avLst/>
                <a:gdLst>
                  <a:gd name="T0" fmla="*/ 0 w 130"/>
                  <a:gd name="T1" fmla="*/ 12 h 221"/>
                  <a:gd name="T2" fmla="*/ 10 w 130"/>
                  <a:gd name="T3" fmla="*/ 16 h 221"/>
                  <a:gd name="T4" fmla="*/ 18 w 130"/>
                  <a:gd name="T5" fmla="*/ 16 h 221"/>
                  <a:gd name="T6" fmla="*/ 30 w 130"/>
                  <a:gd name="T7" fmla="*/ 20 h 221"/>
                  <a:gd name="T8" fmla="*/ 47 w 130"/>
                  <a:gd name="T9" fmla="*/ 20 h 221"/>
                  <a:gd name="T10" fmla="*/ 59 w 130"/>
                  <a:gd name="T11" fmla="*/ 20 h 221"/>
                  <a:gd name="T12" fmla="*/ 80 w 130"/>
                  <a:gd name="T13" fmla="*/ 20 h 221"/>
                  <a:gd name="T14" fmla="*/ 96 w 130"/>
                  <a:gd name="T15" fmla="*/ 16 h 221"/>
                  <a:gd name="T16" fmla="*/ 114 w 130"/>
                  <a:gd name="T17" fmla="*/ 8 h 221"/>
                  <a:gd name="T18" fmla="*/ 130 w 130"/>
                  <a:gd name="T19" fmla="*/ 0 h 221"/>
                  <a:gd name="T20" fmla="*/ 126 w 130"/>
                  <a:gd name="T21" fmla="*/ 4 h 221"/>
                  <a:gd name="T22" fmla="*/ 122 w 130"/>
                  <a:gd name="T23" fmla="*/ 12 h 221"/>
                  <a:gd name="T24" fmla="*/ 110 w 130"/>
                  <a:gd name="T25" fmla="*/ 24 h 221"/>
                  <a:gd name="T26" fmla="*/ 92 w 130"/>
                  <a:gd name="T27" fmla="*/ 45 h 221"/>
                  <a:gd name="T28" fmla="*/ 76 w 130"/>
                  <a:gd name="T29" fmla="*/ 67 h 221"/>
                  <a:gd name="T30" fmla="*/ 59 w 130"/>
                  <a:gd name="T31" fmla="*/ 92 h 221"/>
                  <a:gd name="T32" fmla="*/ 43 w 130"/>
                  <a:gd name="T33" fmla="*/ 121 h 221"/>
                  <a:gd name="T34" fmla="*/ 26 w 130"/>
                  <a:gd name="T35" fmla="*/ 154 h 221"/>
                  <a:gd name="T36" fmla="*/ 14 w 130"/>
                  <a:gd name="T37" fmla="*/ 188 h 221"/>
                  <a:gd name="T38" fmla="*/ 5 w 130"/>
                  <a:gd name="T39" fmla="*/ 221 h 221"/>
                  <a:gd name="T40" fmla="*/ 5 w 130"/>
                  <a:gd name="T41" fmla="*/ 217 h 221"/>
                  <a:gd name="T42" fmla="*/ 10 w 130"/>
                  <a:gd name="T43" fmla="*/ 208 h 221"/>
                  <a:gd name="T44" fmla="*/ 14 w 130"/>
                  <a:gd name="T45" fmla="*/ 196 h 221"/>
                  <a:gd name="T46" fmla="*/ 18 w 130"/>
                  <a:gd name="T47" fmla="*/ 179 h 221"/>
                  <a:gd name="T48" fmla="*/ 22 w 130"/>
                  <a:gd name="T49" fmla="*/ 158 h 221"/>
                  <a:gd name="T50" fmla="*/ 22 w 130"/>
                  <a:gd name="T51" fmla="*/ 137 h 221"/>
                  <a:gd name="T52" fmla="*/ 22 w 130"/>
                  <a:gd name="T53" fmla="*/ 108 h 221"/>
                  <a:gd name="T54" fmla="*/ 22 w 130"/>
                  <a:gd name="T55" fmla="*/ 79 h 221"/>
                  <a:gd name="T56" fmla="*/ 14 w 130"/>
                  <a:gd name="T57" fmla="*/ 45 h 221"/>
                  <a:gd name="T58" fmla="*/ 0 w 130"/>
                  <a:gd name="T59" fmla="*/ 1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0" h="221">
                    <a:moveTo>
                      <a:pt x="0" y="12"/>
                    </a:moveTo>
                    <a:lnTo>
                      <a:pt x="10" y="16"/>
                    </a:lnTo>
                    <a:lnTo>
                      <a:pt x="18" y="16"/>
                    </a:lnTo>
                    <a:lnTo>
                      <a:pt x="30" y="20"/>
                    </a:lnTo>
                    <a:lnTo>
                      <a:pt x="47" y="20"/>
                    </a:lnTo>
                    <a:lnTo>
                      <a:pt x="59" y="20"/>
                    </a:lnTo>
                    <a:lnTo>
                      <a:pt x="80" y="20"/>
                    </a:lnTo>
                    <a:lnTo>
                      <a:pt x="96" y="16"/>
                    </a:lnTo>
                    <a:lnTo>
                      <a:pt x="114" y="8"/>
                    </a:lnTo>
                    <a:lnTo>
                      <a:pt x="130" y="0"/>
                    </a:lnTo>
                    <a:lnTo>
                      <a:pt x="126" y="4"/>
                    </a:lnTo>
                    <a:lnTo>
                      <a:pt x="122" y="12"/>
                    </a:lnTo>
                    <a:lnTo>
                      <a:pt x="110" y="24"/>
                    </a:lnTo>
                    <a:lnTo>
                      <a:pt x="92" y="45"/>
                    </a:lnTo>
                    <a:lnTo>
                      <a:pt x="76" y="67"/>
                    </a:lnTo>
                    <a:lnTo>
                      <a:pt x="59" y="92"/>
                    </a:lnTo>
                    <a:lnTo>
                      <a:pt x="43" y="121"/>
                    </a:lnTo>
                    <a:lnTo>
                      <a:pt x="26" y="154"/>
                    </a:lnTo>
                    <a:lnTo>
                      <a:pt x="14" y="188"/>
                    </a:lnTo>
                    <a:lnTo>
                      <a:pt x="5" y="221"/>
                    </a:lnTo>
                    <a:lnTo>
                      <a:pt x="5" y="217"/>
                    </a:lnTo>
                    <a:lnTo>
                      <a:pt x="10" y="208"/>
                    </a:lnTo>
                    <a:lnTo>
                      <a:pt x="14" y="196"/>
                    </a:lnTo>
                    <a:lnTo>
                      <a:pt x="18" y="179"/>
                    </a:lnTo>
                    <a:lnTo>
                      <a:pt x="22" y="158"/>
                    </a:lnTo>
                    <a:lnTo>
                      <a:pt x="22" y="137"/>
                    </a:lnTo>
                    <a:lnTo>
                      <a:pt x="22" y="108"/>
                    </a:lnTo>
                    <a:lnTo>
                      <a:pt x="22" y="79"/>
                    </a:lnTo>
                    <a:lnTo>
                      <a:pt x="14" y="45"/>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29" name="Freeform 157"/>
              <p:cNvSpPr>
                <a:spLocks/>
              </p:cNvSpPr>
              <p:nvPr/>
            </p:nvSpPr>
            <p:spPr bwMode="auto">
              <a:xfrm>
                <a:off x="1658" y="1855"/>
                <a:ext cx="19" cy="64"/>
              </a:xfrm>
              <a:custGeom>
                <a:avLst/>
                <a:gdLst>
                  <a:gd name="T0" fmla="*/ 108 w 593"/>
                  <a:gd name="T1" fmla="*/ 0 h 2056"/>
                  <a:gd name="T2" fmla="*/ 104 w 593"/>
                  <a:gd name="T3" fmla="*/ 12 h 2056"/>
                  <a:gd name="T4" fmla="*/ 96 w 593"/>
                  <a:gd name="T5" fmla="*/ 24 h 2056"/>
                  <a:gd name="T6" fmla="*/ 92 w 593"/>
                  <a:gd name="T7" fmla="*/ 50 h 2056"/>
                  <a:gd name="T8" fmla="*/ 79 w 593"/>
                  <a:gd name="T9" fmla="*/ 79 h 2056"/>
                  <a:gd name="T10" fmla="*/ 66 w 593"/>
                  <a:gd name="T11" fmla="*/ 112 h 2056"/>
                  <a:gd name="T12" fmla="*/ 53 w 593"/>
                  <a:gd name="T13" fmla="*/ 155 h 2056"/>
                  <a:gd name="T14" fmla="*/ 41 w 593"/>
                  <a:gd name="T15" fmla="*/ 208 h 2056"/>
                  <a:gd name="T16" fmla="*/ 25 w 593"/>
                  <a:gd name="T17" fmla="*/ 267 h 2056"/>
                  <a:gd name="T18" fmla="*/ 4 w 593"/>
                  <a:gd name="T19" fmla="*/ 333 h 2056"/>
                  <a:gd name="T20" fmla="*/ 0 w 593"/>
                  <a:gd name="T21" fmla="*/ 366 h 2056"/>
                  <a:gd name="T22" fmla="*/ 0 w 593"/>
                  <a:gd name="T23" fmla="*/ 409 h 2056"/>
                  <a:gd name="T24" fmla="*/ 0 w 593"/>
                  <a:gd name="T25" fmla="*/ 458 h 2056"/>
                  <a:gd name="T26" fmla="*/ 8 w 593"/>
                  <a:gd name="T27" fmla="*/ 509 h 2056"/>
                  <a:gd name="T28" fmla="*/ 16 w 593"/>
                  <a:gd name="T29" fmla="*/ 563 h 2056"/>
                  <a:gd name="T30" fmla="*/ 33 w 593"/>
                  <a:gd name="T31" fmla="*/ 622 h 2056"/>
                  <a:gd name="T32" fmla="*/ 45 w 593"/>
                  <a:gd name="T33" fmla="*/ 680 h 2056"/>
                  <a:gd name="T34" fmla="*/ 66 w 593"/>
                  <a:gd name="T35" fmla="*/ 738 h 2056"/>
                  <a:gd name="T36" fmla="*/ 88 w 593"/>
                  <a:gd name="T37" fmla="*/ 796 h 2056"/>
                  <a:gd name="T38" fmla="*/ 108 w 593"/>
                  <a:gd name="T39" fmla="*/ 855 h 2056"/>
                  <a:gd name="T40" fmla="*/ 141 w 593"/>
                  <a:gd name="T41" fmla="*/ 942 h 2056"/>
                  <a:gd name="T42" fmla="*/ 170 w 593"/>
                  <a:gd name="T43" fmla="*/ 1022 h 2056"/>
                  <a:gd name="T44" fmla="*/ 200 w 593"/>
                  <a:gd name="T45" fmla="*/ 1093 h 2056"/>
                  <a:gd name="T46" fmla="*/ 221 w 593"/>
                  <a:gd name="T47" fmla="*/ 1159 h 2056"/>
                  <a:gd name="T48" fmla="*/ 242 w 593"/>
                  <a:gd name="T49" fmla="*/ 1218 h 2056"/>
                  <a:gd name="T50" fmla="*/ 258 w 593"/>
                  <a:gd name="T51" fmla="*/ 1272 h 2056"/>
                  <a:gd name="T52" fmla="*/ 280 w 593"/>
                  <a:gd name="T53" fmla="*/ 1322 h 2056"/>
                  <a:gd name="T54" fmla="*/ 296 w 593"/>
                  <a:gd name="T55" fmla="*/ 1372 h 2056"/>
                  <a:gd name="T56" fmla="*/ 313 w 593"/>
                  <a:gd name="T57" fmla="*/ 1414 h 2056"/>
                  <a:gd name="T58" fmla="*/ 333 w 593"/>
                  <a:gd name="T59" fmla="*/ 1460 h 2056"/>
                  <a:gd name="T60" fmla="*/ 363 w 593"/>
                  <a:gd name="T61" fmla="*/ 1514 h 2056"/>
                  <a:gd name="T62" fmla="*/ 392 w 593"/>
                  <a:gd name="T63" fmla="*/ 1572 h 2056"/>
                  <a:gd name="T64" fmla="*/ 425 w 593"/>
                  <a:gd name="T65" fmla="*/ 1630 h 2056"/>
                  <a:gd name="T66" fmla="*/ 460 w 593"/>
                  <a:gd name="T67" fmla="*/ 1685 h 2056"/>
                  <a:gd name="T68" fmla="*/ 493 w 593"/>
                  <a:gd name="T69" fmla="*/ 1743 h 2056"/>
                  <a:gd name="T70" fmla="*/ 522 w 593"/>
                  <a:gd name="T71" fmla="*/ 1802 h 2056"/>
                  <a:gd name="T72" fmla="*/ 546 w 593"/>
                  <a:gd name="T73" fmla="*/ 1860 h 2056"/>
                  <a:gd name="T74" fmla="*/ 568 w 593"/>
                  <a:gd name="T75" fmla="*/ 1923 h 2056"/>
                  <a:gd name="T76" fmla="*/ 585 w 593"/>
                  <a:gd name="T77" fmla="*/ 1990 h 2056"/>
                  <a:gd name="T78" fmla="*/ 593 w 593"/>
                  <a:gd name="T79" fmla="*/ 2056 h 2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3" h="2056">
                    <a:moveTo>
                      <a:pt x="108" y="0"/>
                    </a:moveTo>
                    <a:lnTo>
                      <a:pt x="104" y="12"/>
                    </a:lnTo>
                    <a:lnTo>
                      <a:pt x="96" y="24"/>
                    </a:lnTo>
                    <a:lnTo>
                      <a:pt x="92" y="50"/>
                    </a:lnTo>
                    <a:lnTo>
                      <a:pt x="79" y="79"/>
                    </a:lnTo>
                    <a:lnTo>
                      <a:pt x="66" y="112"/>
                    </a:lnTo>
                    <a:lnTo>
                      <a:pt x="53" y="155"/>
                    </a:lnTo>
                    <a:lnTo>
                      <a:pt x="41" y="208"/>
                    </a:lnTo>
                    <a:lnTo>
                      <a:pt x="25" y="267"/>
                    </a:lnTo>
                    <a:lnTo>
                      <a:pt x="4" y="333"/>
                    </a:lnTo>
                    <a:lnTo>
                      <a:pt x="0" y="366"/>
                    </a:lnTo>
                    <a:lnTo>
                      <a:pt x="0" y="409"/>
                    </a:lnTo>
                    <a:lnTo>
                      <a:pt x="0" y="458"/>
                    </a:lnTo>
                    <a:lnTo>
                      <a:pt x="8" y="509"/>
                    </a:lnTo>
                    <a:lnTo>
                      <a:pt x="16" y="563"/>
                    </a:lnTo>
                    <a:lnTo>
                      <a:pt x="33" y="622"/>
                    </a:lnTo>
                    <a:lnTo>
                      <a:pt x="45" y="680"/>
                    </a:lnTo>
                    <a:lnTo>
                      <a:pt x="66" y="738"/>
                    </a:lnTo>
                    <a:lnTo>
                      <a:pt x="88" y="796"/>
                    </a:lnTo>
                    <a:lnTo>
                      <a:pt x="108" y="855"/>
                    </a:lnTo>
                    <a:lnTo>
                      <a:pt x="141" y="942"/>
                    </a:lnTo>
                    <a:lnTo>
                      <a:pt x="170" y="1022"/>
                    </a:lnTo>
                    <a:lnTo>
                      <a:pt x="200" y="1093"/>
                    </a:lnTo>
                    <a:lnTo>
                      <a:pt x="221" y="1159"/>
                    </a:lnTo>
                    <a:lnTo>
                      <a:pt x="242" y="1218"/>
                    </a:lnTo>
                    <a:lnTo>
                      <a:pt x="258" y="1272"/>
                    </a:lnTo>
                    <a:lnTo>
                      <a:pt x="280" y="1322"/>
                    </a:lnTo>
                    <a:lnTo>
                      <a:pt x="296" y="1372"/>
                    </a:lnTo>
                    <a:lnTo>
                      <a:pt x="313" y="1414"/>
                    </a:lnTo>
                    <a:lnTo>
                      <a:pt x="333" y="1460"/>
                    </a:lnTo>
                    <a:lnTo>
                      <a:pt x="363" y="1514"/>
                    </a:lnTo>
                    <a:lnTo>
                      <a:pt x="392" y="1572"/>
                    </a:lnTo>
                    <a:lnTo>
                      <a:pt x="425" y="1630"/>
                    </a:lnTo>
                    <a:lnTo>
                      <a:pt x="460" y="1685"/>
                    </a:lnTo>
                    <a:lnTo>
                      <a:pt x="493" y="1743"/>
                    </a:lnTo>
                    <a:lnTo>
                      <a:pt x="522" y="1802"/>
                    </a:lnTo>
                    <a:lnTo>
                      <a:pt x="546" y="1860"/>
                    </a:lnTo>
                    <a:lnTo>
                      <a:pt x="568" y="1923"/>
                    </a:lnTo>
                    <a:lnTo>
                      <a:pt x="585" y="1990"/>
                    </a:lnTo>
                    <a:lnTo>
                      <a:pt x="593" y="205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30" name="Freeform 158"/>
              <p:cNvSpPr>
                <a:spLocks/>
              </p:cNvSpPr>
              <p:nvPr/>
            </p:nvSpPr>
            <p:spPr bwMode="auto">
              <a:xfrm>
                <a:off x="1675" y="1913"/>
                <a:ext cx="1" cy="6"/>
              </a:xfrm>
              <a:custGeom>
                <a:avLst/>
                <a:gdLst>
                  <a:gd name="T0" fmla="*/ 12 w 16"/>
                  <a:gd name="T1" fmla="*/ 0 h 179"/>
                  <a:gd name="T2" fmla="*/ 12 w 16"/>
                  <a:gd name="T3" fmla="*/ 4 h 179"/>
                  <a:gd name="T4" fmla="*/ 16 w 16"/>
                  <a:gd name="T5" fmla="*/ 17 h 179"/>
                  <a:gd name="T6" fmla="*/ 16 w 16"/>
                  <a:gd name="T7" fmla="*/ 34 h 179"/>
                  <a:gd name="T8" fmla="*/ 16 w 16"/>
                  <a:gd name="T9" fmla="*/ 58 h 179"/>
                  <a:gd name="T10" fmla="*/ 16 w 16"/>
                  <a:gd name="T11" fmla="*/ 79 h 179"/>
                  <a:gd name="T12" fmla="*/ 16 w 16"/>
                  <a:gd name="T13" fmla="*/ 104 h 179"/>
                  <a:gd name="T14" fmla="*/ 16 w 16"/>
                  <a:gd name="T15" fmla="*/ 130 h 179"/>
                  <a:gd name="T16" fmla="*/ 12 w 16"/>
                  <a:gd name="T17" fmla="*/ 150 h 179"/>
                  <a:gd name="T18" fmla="*/ 8 w 16"/>
                  <a:gd name="T19" fmla="*/ 167 h 179"/>
                  <a:gd name="T20" fmla="*/ 0 w 16"/>
                  <a:gd name="T21"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79">
                    <a:moveTo>
                      <a:pt x="12" y="0"/>
                    </a:moveTo>
                    <a:lnTo>
                      <a:pt x="12" y="4"/>
                    </a:lnTo>
                    <a:lnTo>
                      <a:pt x="16" y="17"/>
                    </a:lnTo>
                    <a:lnTo>
                      <a:pt x="16" y="34"/>
                    </a:lnTo>
                    <a:lnTo>
                      <a:pt x="16" y="58"/>
                    </a:lnTo>
                    <a:lnTo>
                      <a:pt x="16" y="79"/>
                    </a:lnTo>
                    <a:lnTo>
                      <a:pt x="16" y="104"/>
                    </a:lnTo>
                    <a:lnTo>
                      <a:pt x="16" y="130"/>
                    </a:lnTo>
                    <a:lnTo>
                      <a:pt x="12" y="150"/>
                    </a:lnTo>
                    <a:lnTo>
                      <a:pt x="8" y="167"/>
                    </a:lnTo>
                    <a:lnTo>
                      <a:pt x="0" y="17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31" name="Freeform 159"/>
              <p:cNvSpPr>
                <a:spLocks/>
              </p:cNvSpPr>
              <p:nvPr/>
            </p:nvSpPr>
            <p:spPr bwMode="auto">
              <a:xfrm>
                <a:off x="1657" y="1889"/>
                <a:ext cx="31" cy="72"/>
              </a:xfrm>
              <a:custGeom>
                <a:avLst/>
                <a:gdLst>
                  <a:gd name="T0" fmla="*/ 76 w 1008"/>
                  <a:gd name="T1" fmla="*/ 1322 h 2315"/>
                  <a:gd name="T2" fmla="*/ 155 w 1008"/>
                  <a:gd name="T3" fmla="*/ 1230 h 2315"/>
                  <a:gd name="T4" fmla="*/ 239 w 1008"/>
                  <a:gd name="T5" fmla="*/ 1093 h 2315"/>
                  <a:gd name="T6" fmla="*/ 276 w 1008"/>
                  <a:gd name="T7" fmla="*/ 930 h 2315"/>
                  <a:gd name="T8" fmla="*/ 276 w 1008"/>
                  <a:gd name="T9" fmla="*/ 734 h 2315"/>
                  <a:gd name="T10" fmla="*/ 201 w 1008"/>
                  <a:gd name="T11" fmla="*/ 447 h 2315"/>
                  <a:gd name="T12" fmla="*/ 0 w 1008"/>
                  <a:gd name="T13" fmla="*/ 0 h 2315"/>
                  <a:gd name="T14" fmla="*/ 59 w 1008"/>
                  <a:gd name="T15" fmla="*/ 105 h 2315"/>
                  <a:gd name="T16" fmla="*/ 184 w 1008"/>
                  <a:gd name="T17" fmla="*/ 351 h 2315"/>
                  <a:gd name="T18" fmla="*/ 289 w 1008"/>
                  <a:gd name="T19" fmla="*/ 646 h 2315"/>
                  <a:gd name="T20" fmla="*/ 305 w 1008"/>
                  <a:gd name="T21" fmla="*/ 901 h 2315"/>
                  <a:gd name="T22" fmla="*/ 247 w 1008"/>
                  <a:gd name="T23" fmla="*/ 1097 h 2315"/>
                  <a:gd name="T24" fmla="*/ 176 w 1008"/>
                  <a:gd name="T25" fmla="*/ 1248 h 2315"/>
                  <a:gd name="T26" fmla="*/ 151 w 1008"/>
                  <a:gd name="T27" fmla="*/ 1347 h 2315"/>
                  <a:gd name="T28" fmla="*/ 168 w 1008"/>
                  <a:gd name="T29" fmla="*/ 1393 h 2315"/>
                  <a:gd name="T30" fmla="*/ 192 w 1008"/>
                  <a:gd name="T31" fmla="*/ 1431 h 2315"/>
                  <a:gd name="T32" fmla="*/ 231 w 1008"/>
                  <a:gd name="T33" fmla="*/ 1464 h 2315"/>
                  <a:gd name="T34" fmla="*/ 260 w 1008"/>
                  <a:gd name="T35" fmla="*/ 1494 h 2315"/>
                  <a:gd name="T36" fmla="*/ 289 w 1008"/>
                  <a:gd name="T37" fmla="*/ 1518 h 2315"/>
                  <a:gd name="T38" fmla="*/ 331 w 1008"/>
                  <a:gd name="T39" fmla="*/ 1543 h 2315"/>
                  <a:gd name="T40" fmla="*/ 468 w 1008"/>
                  <a:gd name="T41" fmla="*/ 1551 h 2315"/>
                  <a:gd name="T42" fmla="*/ 732 w 1008"/>
                  <a:gd name="T43" fmla="*/ 1489 h 2315"/>
                  <a:gd name="T44" fmla="*/ 953 w 1008"/>
                  <a:gd name="T45" fmla="*/ 1418 h 2315"/>
                  <a:gd name="T46" fmla="*/ 995 w 1008"/>
                  <a:gd name="T47" fmla="*/ 1402 h 2315"/>
                  <a:gd name="T48" fmla="*/ 840 w 1008"/>
                  <a:gd name="T49" fmla="*/ 1460 h 2315"/>
                  <a:gd name="T50" fmla="*/ 623 w 1008"/>
                  <a:gd name="T51" fmla="*/ 1543 h 2315"/>
                  <a:gd name="T52" fmla="*/ 485 w 1008"/>
                  <a:gd name="T53" fmla="*/ 1594 h 2315"/>
                  <a:gd name="T54" fmla="*/ 439 w 1008"/>
                  <a:gd name="T55" fmla="*/ 1606 h 2315"/>
                  <a:gd name="T56" fmla="*/ 397 w 1008"/>
                  <a:gd name="T57" fmla="*/ 1619 h 2315"/>
                  <a:gd name="T58" fmla="*/ 360 w 1008"/>
                  <a:gd name="T59" fmla="*/ 1643 h 2315"/>
                  <a:gd name="T60" fmla="*/ 327 w 1008"/>
                  <a:gd name="T61" fmla="*/ 1706 h 2315"/>
                  <a:gd name="T62" fmla="*/ 318 w 1008"/>
                  <a:gd name="T63" fmla="*/ 1827 h 2315"/>
                  <a:gd name="T64" fmla="*/ 335 w 1008"/>
                  <a:gd name="T65" fmla="*/ 1957 h 2315"/>
                  <a:gd name="T66" fmla="*/ 356 w 1008"/>
                  <a:gd name="T67" fmla="*/ 2014 h 2315"/>
                  <a:gd name="T68" fmla="*/ 314 w 1008"/>
                  <a:gd name="T69" fmla="*/ 2023 h 2315"/>
                  <a:gd name="T70" fmla="*/ 227 w 1008"/>
                  <a:gd name="T71" fmla="*/ 2098 h 2315"/>
                  <a:gd name="T72" fmla="*/ 92 w 1008"/>
                  <a:gd name="T73" fmla="*/ 2315 h 2315"/>
                  <a:gd name="T74" fmla="*/ 143 w 1008"/>
                  <a:gd name="T75" fmla="*/ 2236 h 2315"/>
                  <a:gd name="T76" fmla="*/ 235 w 1008"/>
                  <a:gd name="T77" fmla="*/ 2027 h 2315"/>
                  <a:gd name="T78" fmla="*/ 289 w 1008"/>
                  <a:gd name="T79" fmla="*/ 1735 h 2315"/>
                  <a:gd name="T80" fmla="*/ 255 w 1008"/>
                  <a:gd name="T81" fmla="*/ 1523 h 2315"/>
                  <a:gd name="T82" fmla="*/ 163 w 1008"/>
                  <a:gd name="T83" fmla="*/ 1414 h 2315"/>
                  <a:gd name="T84" fmla="*/ 80 w 1008"/>
                  <a:gd name="T85" fmla="*/ 1355 h 2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8" h="2315">
                    <a:moveTo>
                      <a:pt x="55" y="1343"/>
                    </a:moveTo>
                    <a:lnTo>
                      <a:pt x="63" y="1339"/>
                    </a:lnTo>
                    <a:lnTo>
                      <a:pt x="76" y="1322"/>
                    </a:lnTo>
                    <a:lnTo>
                      <a:pt x="96" y="1301"/>
                    </a:lnTo>
                    <a:lnTo>
                      <a:pt x="126" y="1268"/>
                    </a:lnTo>
                    <a:lnTo>
                      <a:pt x="155" y="1230"/>
                    </a:lnTo>
                    <a:lnTo>
                      <a:pt x="184" y="1189"/>
                    </a:lnTo>
                    <a:lnTo>
                      <a:pt x="213" y="1143"/>
                    </a:lnTo>
                    <a:lnTo>
                      <a:pt x="239" y="1093"/>
                    </a:lnTo>
                    <a:lnTo>
                      <a:pt x="260" y="1043"/>
                    </a:lnTo>
                    <a:lnTo>
                      <a:pt x="272" y="988"/>
                    </a:lnTo>
                    <a:lnTo>
                      <a:pt x="276" y="930"/>
                    </a:lnTo>
                    <a:lnTo>
                      <a:pt x="280" y="872"/>
                    </a:lnTo>
                    <a:lnTo>
                      <a:pt x="280" y="805"/>
                    </a:lnTo>
                    <a:lnTo>
                      <a:pt x="276" y="734"/>
                    </a:lnTo>
                    <a:lnTo>
                      <a:pt x="260" y="650"/>
                    </a:lnTo>
                    <a:lnTo>
                      <a:pt x="235" y="554"/>
                    </a:lnTo>
                    <a:lnTo>
                      <a:pt x="201" y="447"/>
                    </a:lnTo>
                    <a:lnTo>
                      <a:pt x="151" y="321"/>
                    </a:lnTo>
                    <a:lnTo>
                      <a:pt x="84" y="171"/>
                    </a:lnTo>
                    <a:lnTo>
                      <a:pt x="0" y="0"/>
                    </a:lnTo>
                    <a:lnTo>
                      <a:pt x="4" y="17"/>
                    </a:lnTo>
                    <a:lnTo>
                      <a:pt x="25" y="50"/>
                    </a:lnTo>
                    <a:lnTo>
                      <a:pt x="59" y="105"/>
                    </a:lnTo>
                    <a:lnTo>
                      <a:pt x="96" y="175"/>
                    </a:lnTo>
                    <a:lnTo>
                      <a:pt x="139" y="259"/>
                    </a:lnTo>
                    <a:lnTo>
                      <a:pt x="184" y="351"/>
                    </a:lnTo>
                    <a:lnTo>
                      <a:pt x="222" y="451"/>
                    </a:lnTo>
                    <a:lnTo>
                      <a:pt x="260" y="546"/>
                    </a:lnTo>
                    <a:lnTo>
                      <a:pt x="289" y="646"/>
                    </a:lnTo>
                    <a:lnTo>
                      <a:pt x="305" y="738"/>
                    </a:lnTo>
                    <a:lnTo>
                      <a:pt x="309" y="822"/>
                    </a:lnTo>
                    <a:lnTo>
                      <a:pt x="305" y="901"/>
                    </a:lnTo>
                    <a:lnTo>
                      <a:pt x="289" y="972"/>
                    </a:lnTo>
                    <a:lnTo>
                      <a:pt x="268" y="1035"/>
                    </a:lnTo>
                    <a:lnTo>
                      <a:pt x="247" y="1097"/>
                    </a:lnTo>
                    <a:lnTo>
                      <a:pt x="217" y="1152"/>
                    </a:lnTo>
                    <a:lnTo>
                      <a:pt x="197" y="1201"/>
                    </a:lnTo>
                    <a:lnTo>
                      <a:pt x="176" y="1248"/>
                    </a:lnTo>
                    <a:lnTo>
                      <a:pt x="159" y="1289"/>
                    </a:lnTo>
                    <a:lnTo>
                      <a:pt x="151" y="1326"/>
                    </a:lnTo>
                    <a:lnTo>
                      <a:pt x="151" y="1347"/>
                    </a:lnTo>
                    <a:lnTo>
                      <a:pt x="155" y="1364"/>
                    </a:lnTo>
                    <a:lnTo>
                      <a:pt x="159" y="1381"/>
                    </a:lnTo>
                    <a:lnTo>
                      <a:pt x="168" y="1393"/>
                    </a:lnTo>
                    <a:lnTo>
                      <a:pt x="176" y="1406"/>
                    </a:lnTo>
                    <a:lnTo>
                      <a:pt x="184" y="1418"/>
                    </a:lnTo>
                    <a:lnTo>
                      <a:pt x="192" y="1431"/>
                    </a:lnTo>
                    <a:lnTo>
                      <a:pt x="205" y="1439"/>
                    </a:lnTo>
                    <a:lnTo>
                      <a:pt x="217" y="1451"/>
                    </a:lnTo>
                    <a:lnTo>
                      <a:pt x="231" y="1464"/>
                    </a:lnTo>
                    <a:lnTo>
                      <a:pt x="239" y="1473"/>
                    </a:lnTo>
                    <a:lnTo>
                      <a:pt x="247" y="1481"/>
                    </a:lnTo>
                    <a:lnTo>
                      <a:pt x="260" y="1494"/>
                    </a:lnTo>
                    <a:lnTo>
                      <a:pt x="268" y="1502"/>
                    </a:lnTo>
                    <a:lnTo>
                      <a:pt x="280" y="1510"/>
                    </a:lnTo>
                    <a:lnTo>
                      <a:pt x="289" y="1518"/>
                    </a:lnTo>
                    <a:lnTo>
                      <a:pt x="301" y="1527"/>
                    </a:lnTo>
                    <a:lnTo>
                      <a:pt x="318" y="1535"/>
                    </a:lnTo>
                    <a:lnTo>
                      <a:pt x="331" y="1543"/>
                    </a:lnTo>
                    <a:lnTo>
                      <a:pt x="347" y="1547"/>
                    </a:lnTo>
                    <a:lnTo>
                      <a:pt x="401" y="1556"/>
                    </a:lnTo>
                    <a:lnTo>
                      <a:pt x="468" y="1551"/>
                    </a:lnTo>
                    <a:lnTo>
                      <a:pt x="552" y="1535"/>
                    </a:lnTo>
                    <a:lnTo>
                      <a:pt x="640" y="1514"/>
                    </a:lnTo>
                    <a:lnTo>
                      <a:pt x="732" y="1489"/>
                    </a:lnTo>
                    <a:lnTo>
                      <a:pt x="815" y="1464"/>
                    </a:lnTo>
                    <a:lnTo>
                      <a:pt x="891" y="1439"/>
                    </a:lnTo>
                    <a:lnTo>
                      <a:pt x="953" y="1418"/>
                    </a:lnTo>
                    <a:lnTo>
                      <a:pt x="995" y="1402"/>
                    </a:lnTo>
                    <a:lnTo>
                      <a:pt x="1008" y="1398"/>
                    </a:lnTo>
                    <a:lnTo>
                      <a:pt x="995" y="1402"/>
                    </a:lnTo>
                    <a:lnTo>
                      <a:pt x="961" y="1414"/>
                    </a:lnTo>
                    <a:lnTo>
                      <a:pt x="907" y="1435"/>
                    </a:lnTo>
                    <a:lnTo>
                      <a:pt x="840" y="1460"/>
                    </a:lnTo>
                    <a:lnTo>
                      <a:pt x="765" y="1489"/>
                    </a:lnTo>
                    <a:lnTo>
                      <a:pt x="695" y="1518"/>
                    </a:lnTo>
                    <a:lnTo>
                      <a:pt x="623" y="1543"/>
                    </a:lnTo>
                    <a:lnTo>
                      <a:pt x="560" y="1568"/>
                    </a:lnTo>
                    <a:lnTo>
                      <a:pt x="515" y="1586"/>
                    </a:lnTo>
                    <a:lnTo>
                      <a:pt x="485" y="1594"/>
                    </a:lnTo>
                    <a:lnTo>
                      <a:pt x="468" y="1598"/>
                    </a:lnTo>
                    <a:lnTo>
                      <a:pt x="456" y="1602"/>
                    </a:lnTo>
                    <a:lnTo>
                      <a:pt x="439" y="1606"/>
                    </a:lnTo>
                    <a:lnTo>
                      <a:pt x="427" y="1606"/>
                    </a:lnTo>
                    <a:lnTo>
                      <a:pt x="415" y="1615"/>
                    </a:lnTo>
                    <a:lnTo>
                      <a:pt x="397" y="1619"/>
                    </a:lnTo>
                    <a:lnTo>
                      <a:pt x="385" y="1623"/>
                    </a:lnTo>
                    <a:lnTo>
                      <a:pt x="372" y="1635"/>
                    </a:lnTo>
                    <a:lnTo>
                      <a:pt x="360" y="1643"/>
                    </a:lnTo>
                    <a:lnTo>
                      <a:pt x="347" y="1656"/>
                    </a:lnTo>
                    <a:lnTo>
                      <a:pt x="335" y="1677"/>
                    </a:lnTo>
                    <a:lnTo>
                      <a:pt x="327" y="1706"/>
                    </a:lnTo>
                    <a:lnTo>
                      <a:pt x="318" y="1744"/>
                    </a:lnTo>
                    <a:lnTo>
                      <a:pt x="318" y="1785"/>
                    </a:lnTo>
                    <a:lnTo>
                      <a:pt x="318" y="1827"/>
                    </a:lnTo>
                    <a:lnTo>
                      <a:pt x="323" y="1873"/>
                    </a:lnTo>
                    <a:lnTo>
                      <a:pt x="327" y="1914"/>
                    </a:lnTo>
                    <a:lnTo>
                      <a:pt x="335" y="1957"/>
                    </a:lnTo>
                    <a:lnTo>
                      <a:pt x="347" y="1990"/>
                    </a:lnTo>
                    <a:lnTo>
                      <a:pt x="360" y="2014"/>
                    </a:lnTo>
                    <a:lnTo>
                      <a:pt x="356" y="2014"/>
                    </a:lnTo>
                    <a:lnTo>
                      <a:pt x="347" y="2014"/>
                    </a:lnTo>
                    <a:lnTo>
                      <a:pt x="335" y="2014"/>
                    </a:lnTo>
                    <a:lnTo>
                      <a:pt x="314" y="2023"/>
                    </a:lnTo>
                    <a:lnTo>
                      <a:pt x="289" y="2035"/>
                    </a:lnTo>
                    <a:lnTo>
                      <a:pt x="260" y="2061"/>
                    </a:lnTo>
                    <a:lnTo>
                      <a:pt x="227" y="2098"/>
                    </a:lnTo>
                    <a:lnTo>
                      <a:pt x="184" y="2152"/>
                    </a:lnTo>
                    <a:lnTo>
                      <a:pt x="143" y="2223"/>
                    </a:lnTo>
                    <a:lnTo>
                      <a:pt x="92" y="2315"/>
                    </a:lnTo>
                    <a:lnTo>
                      <a:pt x="100" y="2307"/>
                    </a:lnTo>
                    <a:lnTo>
                      <a:pt x="117" y="2282"/>
                    </a:lnTo>
                    <a:lnTo>
                      <a:pt x="143" y="2236"/>
                    </a:lnTo>
                    <a:lnTo>
                      <a:pt x="172" y="2182"/>
                    </a:lnTo>
                    <a:lnTo>
                      <a:pt x="201" y="2111"/>
                    </a:lnTo>
                    <a:lnTo>
                      <a:pt x="235" y="2027"/>
                    </a:lnTo>
                    <a:lnTo>
                      <a:pt x="260" y="1936"/>
                    </a:lnTo>
                    <a:lnTo>
                      <a:pt x="280" y="1840"/>
                    </a:lnTo>
                    <a:lnTo>
                      <a:pt x="289" y="1735"/>
                    </a:lnTo>
                    <a:lnTo>
                      <a:pt x="284" y="1623"/>
                    </a:lnTo>
                    <a:lnTo>
                      <a:pt x="276" y="1572"/>
                    </a:lnTo>
                    <a:lnTo>
                      <a:pt x="255" y="1523"/>
                    </a:lnTo>
                    <a:lnTo>
                      <a:pt x="227" y="1481"/>
                    </a:lnTo>
                    <a:lnTo>
                      <a:pt x="197" y="1447"/>
                    </a:lnTo>
                    <a:lnTo>
                      <a:pt x="163" y="1414"/>
                    </a:lnTo>
                    <a:lnTo>
                      <a:pt x="130" y="1389"/>
                    </a:lnTo>
                    <a:lnTo>
                      <a:pt x="100" y="1369"/>
                    </a:lnTo>
                    <a:lnTo>
                      <a:pt x="80" y="1355"/>
                    </a:lnTo>
                    <a:lnTo>
                      <a:pt x="63" y="1343"/>
                    </a:lnTo>
                    <a:lnTo>
                      <a:pt x="55" y="13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32" name="Freeform 160"/>
              <p:cNvSpPr>
                <a:spLocks/>
              </p:cNvSpPr>
              <p:nvPr/>
            </p:nvSpPr>
            <p:spPr bwMode="auto">
              <a:xfrm>
                <a:off x="1699" y="1954"/>
                <a:ext cx="132" cy="26"/>
              </a:xfrm>
              <a:custGeom>
                <a:avLst/>
                <a:gdLst>
                  <a:gd name="T0" fmla="*/ 34 w 4225"/>
                  <a:gd name="T1" fmla="*/ 250 h 818"/>
                  <a:gd name="T2" fmla="*/ 206 w 4225"/>
                  <a:gd name="T3" fmla="*/ 496 h 818"/>
                  <a:gd name="T4" fmla="*/ 748 w 4225"/>
                  <a:gd name="T5" fmla="*/ 563 h 818"/>
                  <a:gd name="T6" fmla="*/ 1146 w 4225"/>
                  <a:gd name="T7" fmla="*/ 504 h 818"/>
                  <a:gd name="T8" fmla="*/ 1317 w 4225"/>
                  <a:gd name="T9" fmla="*/ 396 h 818"/>
                  <a:gd name="T10" fmla="*/ 1434 w 4225"/>
                  <a:gd name="T11" fmla="*/ 234 h 818"/>
                  <a:gd name="T12" fmla="*/ 1463 w 4225"/>
                  <a:gd name="T13" fmla="*/ 96 h 818"/>
                  <a:gd name="T14" fmla="*/ 1539 w 4225"/>
                  <a:gd name="T15" fmla="*/ 54 h 818"/>
                  <a:gd name="T16" fmla="*/ 1597 w 4225"/>
                  <a:gd name="T17" fmla="*/ 154 h 818"/>
                  <a:gd name="T18" fmla="*/ 1643 w 4225"/>
                  <a:gd name="T19" fmla="*/ 309 h 818"/>
                  <a:gd name="T20" fmla="*/ 1772 w 4225"/>
                  <a:gd name="T21" fmla="*/ 426 h 818"/>
                  <a:gd name="T22" fmla="*/ 1960 w 4225"/>
                  <a:gd name="T23" fmla="*/ 488 h 818"/>
                  <a:gd name="T24" fmla="*/ 2249 w 4225"/>
                  <a:gd name="T25" fmla="*/ 496 h 818"/>
                  <a:gd name="T26" fmla="*/ 2483 w 4225"/>
                  <a:gd name="T27" fmla="*/ 434 h 818"/>
                  <a:gd name="T28" fmla="*/ 2596 w 4225"/>
                  <a:gd name="T29" fmla="*/ 242 h 818"/>
                  <a:gd name="T30" fmla="*/ 2625 w 4225"/>
                  <a:gd name="T31" fmla="*/ 76 h 818"/>
                  <a:gd name="T32" fmla="*/ 2692 w 4225"/>
                  <a:gd name="T33" fmla="*/ 84 h 818"/>
                  <a:gd name="T34" fmla="*/ 2729 w 4225"/>
                  <a:gd name="T35" fmla="*/ 188 h 818"/>
                  <a:gd name="T36" fmla="*/ 2813 w 4225"/>
                  <a:gd name="T37" fmla="*/ 297 h 818"/>
                  <a:gd name="T38" fmla="*/ 3005 w 4225"/>
                  <a:gd name="T39" fmla="*/ 388 h 818"/>
                  <a:gd name="T40" fmla="*/ 3311 w 4225"/>
                  <a:gd name="T41" fmla="*/ 422 h 818"/>
                  <a:gd name="T42" fmla="*/ 3624 w 4225"/>
                  <a:gd name="T43" fmla="*/ 346 h 818"/>
                  <a:gd name="T44" fmla="*/ 3853 w 4225"/>
                  <a:gd name="T45" fmla="*/ 230 h 818"/>
                  <a:gd name="T46" fmla="*/ 4076 w 4225"/>
                  <a:gd name="T47" fmla="*/ 96 h 818"/>
                  <a:gd name="T48" fmla="*/ 4217 w 4225"/>
                  <a:gd name="T49" fmla="*/ 4 h 818"/>
                  <a:gd name="T50" fmla="*/ 4155 w 4225"/>
                  <a:gd name="T51" fmla="*/ 54 h 818"/>
                  <a:gd name="T52" fmla="*/ 3941 w 4225"/>
                  <a:gd name="T53" fmla="*/ 213 h 818"/>
                  <a:gd name="T54" fmla="*/ 3716 w 4225"/>
                  <a:gd name="T55" fmla="*/ 350 h 818"/>
                  <a:gd name="T56" fmla="*/ 3415 w 4225"/>
                  <a:gd name="T57" fmla="*/ 455 h 818"/>
                  <a:gd name="T58" fmla="*/ 3156 w 4225"/>
                  <a:gd name="T59" fmla="*/ 514 h 818"/>
                  <a:gd name="T60" fmla="*/ 3001 w 4225"/>
                  <a:gd name="T61" fmla="*/ 580 h 818"/>
                  <a:gd name="T62" fmla="*/ 2888 w 4225"/>
                  <a:gd name="T63" fmla="*/ 680 h 818"/>
                  <a:gd name="T64" fmla="*/ 2821 w 4225"/>
                  <a:gd name="T65" fmla="*/ 772 h 818"/>
                  <a:gd name="T66" fmla="*/ 2747 w 4225"/>
                  <a:gd name="T67" fmla="*/ 813 h 818"/>
                  <a:gd name="T68" fmla="*/ 2667 w 4225"/>
                  <a:gd name="T69" fmla="*/ 793 h 818"/>
                  <a:gd name="T70" fmla="*/ 2555 w 4225"/>
                  <a:gd name="T71" fmla="*/ 692 h 818"/>
                  <a:gd name="T72" fmla="*/ 2341 w 4225"/>
                  <a:gd name="T73" fmla="*/ 584 h 818"/>
                  <a:gd name="T74" fmla="*/ 2048 w 4225"/>
                  <a:gd name="T75" fmla="*/ 539 h 818"/>
                  <a:gd name="T76" fmla="*/ 1806 w 4225"/>
                  <a:gd name="T77" fmla="*/ 530 h 818"/>
                  <a:gd name="T78" fmla="*/ 1639 w 4225"/>
                  <a:gd name="T79" fmla="*/ 563 h 818"/>
                  <a:gd name="T80" fmla="*/ 1539 w 4225"/>
                  <a:gd name="T81" fmla="*/ 647 h 818"/>
                  <a:gd name="T82" fmla="*/ 1476 w 4225"/>
                  <a:gd name="T83" fmla="*/ 713 h 818"/>
                  <a:gd name="T84" fmla="*/ 1384 w 4225"/>
                  <a:gd name="T85" fmla="*/ 734 h 818"/>
                  <a:gd name="T86" fmla="*/ 1325 w 4225"/>
                  <a:gd name="T87" fmla="*/ 688 h 818"/>
                  <a:gd name="T88" fmla="*/ 1263 w 4225"/>
                  <a:gd name="T89" fmla="*/ 617 h 818"/>
                  <a:gd name="T90" fmla="*/ 1112 w 4225"/>
                  <a:gd name="T91" fmla="*/ 576 h 818"/>
                  <a:gd name="T92" fmla="*/ 920 w 4225"/>
                  <a:gd name="T93" fmla="*/ 605 h 818"/>
                  <a:gd name="T94" fmla="*/ 644 w 4225"/>
                  <a:gd name="T95" fmla="*/ 659 h 818"/>
                  <a:gd name="T96" fmla="*/ 323 w 4225"/>
                  <a:gd name="T97" fmla="*/ 643 h 818"/>
                  <a:gd name="T98" fmla="*/ 76 w 4225"/>
                  <a:gd name="T99" fmla="*/ 496 h 818"/>
                  <a:gd name="T100" fmla="*/ 4 w 4225"/>
                  <a:gd name="T101" fmla="*/ 279 h 818"/>
                  <a:gd name="T102" fmla="*/ 14 w 4225"/>
                  <a:gd name="T103" fmla="*/ 172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25" h="818">
                    <a:moveTo>
                      <a:pt x="26" y="150"/>
                    </a:moveTo>
                    <a:lnTo>
                      <a:pt x="22" y="162"/>
                    </a:lnTo>
                    <a:lnTo>
                      <a:pt x="26" y="196"/>
                    </a:lnTo>
                    <a:lnTo>
                      <a:pt x="34" y="250"/>
                    </a:lnTo>
                    <a:lnTo>
                      <a:pt x="51" y="309"/>
                    </a:lnTo>
                    <a:lnTo>
                      <a:pt x="84" y="375"/>
                    </a:lnTo>
                    <a:lnTo>
                      <a:pt x="130" y="438"/>
                    </a:lnTo>
                    <a:lnTo>
                      <a:pt x="206" y="496"/>
                    </a:lnTo>
                    <a:lnTo>
                      <a:pt x="302" y="543"/>
                    </a:lnTo>
                    <a:lnTo>
                      <a:pt x="427" y="567"/>
                    </a:lnTo>
                    <a:lnTo>
                      <a:pt x="590" y="572"/>
                    </a:lnTo>
                    <a:lnTo>
                      <a:pt x="748" y="563"/>
                    </a:lnTo>
                    <a:lnTo>
                      <a:pt x="883" y="551"/>
                    </a:lnTo>
                    <a:lnTo>
                      <a:pt x="991" y="539"/>
                    </a:lnTo>
                    <a:lnTo>
                      <a:pt x="1075" y="526"/>
                    </a:lnTo>
                    <a:lnTo>
                      <a:pt x="1146" y="504"/>
                    </a:lnTo>
                    <a:lnTo>
                      <a:pt x="1200" y="484"/>
                    </a:lnTo>
                    <a:lnTo>
                      <a:pt x="1242" y="459"/>
                    </a:lnTo>
                    <a:lnTo>
                      <a:pt x="1279" y="430"/>
                    </a:lnTo>
                    <a:lnTo>
                      <a:pt x="1317" y="396"/>
                    </a:lnTo>
                    <a:lnTo>
                      <a:pt x="1355" y="359"/>
                    </a:lnTo>
                    <a:lnTo>
                      <a:pt x="1392" y="317"/>
                    </a:lnTo>
                    <a:lnTo>
                      <a:pt x="1417" y="275"/>
                    </a:lnTo>
                    <a:lnTo>
                      <a:pt x="1434" y="234"/>
                    </a:lnTo>
                    <a:lnTo>
                      <a:pt x="1443" y="196"/>
                    </a:lnTo>
                    <a:lnTo>
                      <a:pt x="1451" y="158"/>
                    </a:lnTo>
                    <a:lnTo>
                      <a:pt x="1455" y="125"/>
                    </a:lnTo>
                    <a:lnTo>
                      <a:pt x="1463" y="96"/>
                    </a:lnTo>
                    <a:lnTo>
                      <a:pt x="1472" y="76"/>
                    </a:lnTo>
                    <a:lnTo>
                      <a:pt x="1488" y="59"/>
                    </a:lnTo>
                    <a:lnTo>
                      <a:pt x="1509" y="50"/>
                    </a:lnTo>
                    <a:lnTo>
                      <a:pt x="1539" y="54"/>
                    </a:lnTo>
                    <a:lnTo>
                      <a:pt x="1564" y="71"/>
                    </a:lnTo>
                    <a:lnTo>
                      <a:pt x="1576" y="92"/>
                    </a:lnTo>
                    <a:lnTo>
                      <a:pt x="1588" y="121"/>
                    </a:lnTo>
                    <a:lnTo>
                      <a:pt x="1597" y="154"/>
                    </a:lnTo>
                    <a:lnTo>
                      <a:pt x="1601" y="196"/>
                    </a:lnTo>
                    <a:lnTo>
                      <a:pt x="1614" y="234"/>
                    </a:lnTo>
                    <a:lnTo>
                      <a:pt x="1627" y="271"/>
                    </a:lnTo>
                    <a:lnTo>
                      <a:pt x="1643" y="309"/>
                    </a:lnTo>
                    <a:lnTo>
                      <a:pt x="1668" y="342"/>
                    </a:lnTo>
                    <a:lnTo>
                      <a:pt x="1701" y="375"/>
                    </a:lnTo>
                    <a:lnTo>
                      <a:pt x="1735" y="401"/>
                    </a:lnTo>
                    <a:lnTo>
                      <a:pt x="1772" y="426"/>
                    </a:lnTo>
                    <a:lnTo>
                      <a:pt x="1811" y="447"/>
                    </a:lnTo>
                    <a:lnTo>
                      <a:pt x="1856" y="463"/>
                    </a:lnTo>
                    <a:lnTo>
                      <a:pt x="1907" y="480"/>
                    </a:lnTo>
                    <a:lnTo>
                      <a:pt x="1960" y="488"/>
                    </a:lnTo>
                    <a:lnTo>
                      <a:pt x="2023" y="496"/>
                    </a:lnTo>
                    <a:lnTo>
                      <a:pt x="2095" y="500"/>
                    </a:lnTo>
                    <a:lnTo>
                      <a:pt x="2178" y="500"/>
                    </a:lnTo>
                    <a:lnTo>
                      <a:pt x="2249" y="496"/>
                    </a:lnTo>
                    <a:lnTo>
                      <a:pt x="2316" y="488"/>
                    </a:lnTo>
                    <a:lnTo>
                      <a:pt x="2379" y="475"/>
                    </a:lnTo>
                    <a:lnTo>
                      <a:pt x="2433" y="459"/>
                    </a:lnTo>
                    <a:lnTo>
                      <a:pt x="2483" y="434"/>
                    </a:lnTo>
                    <a:lnTo>
                      <a:pt x="2525" y="401"/>
                    </a:lnTo>
                    <a:lnTo>
                      <a:pt x="2555" y="359"/>
                    </a:lnTo>
                    <a:lnTo>
                      <a:pt x="2579" y="305"/>
                    </a:lnTo>
                    <a:lnTo>
                      <a:pt x="2596" y="242"/>
                    </a:lnTo>
                    <a:lnTo>
                      <a:pt x="2600" y="167"/>
                    </a:lnTo>
                    <a:lnTo>
                      <a:pt x="2604" y="125"/>
                    </a:lnTo>
                    <a:lnTo>
                      <a:pt x="2612" y="96"/>
                    </a:lnTo>
                    <a:lnTo>
                      <a:pt x="2625" y="76"/>
                    </a:lnTo>
                    <a:lnTo>
                      <a:pt x="2641" y="67"/>
                    </a:lnTo>
                    <a:lnTo>
                      <a:pt x="2659" y="63"/>
                    </a:lnTo>
                    <a:lnTo>
                      <a:pt x="2675" y="71"/>
                    </a:lnTo>
                    <a:lnTo>
                      <a:pt x="2692" y="84"/>
                    </a:lnTo>
                    <a:lnTo>
                      <a:pt x="2708" y="105"/>
                    </a:lnTo>
                    <a:lnTo>
                      <a:pt x="2717" y="125"/>
                    </a:lnTo>
                    <a:lnTo>
                      <a:pt x="2725" y="154"/>
                    </a:lnTo>
                    <a:lnTo>
                      <a:pt x="2729" y="188"/>
                    </a:lnTo>
                    <a:lnTo>
                      <a:pt x="2743" y="217"/>
                    </a:lnTo>
                    <a:lnTo>
                      <a:pt x="2759" y="246"/>
                    </a:lnTo>
                    <a:lnTo>
                      <a:pt x="2784" y="271"/>
                    </a:lnTo>
                    <a:lnTo>
                      <a:pt x="2813" y="297"/>
                    </a:lnTo>
                    <a:lnTo>
                      <a:pt x="2851" y="322"/>
                    </a:lnTo>
                    <a:lnTo>
                      <a:pt x="2897" y="346"/>
                    </a:lnTo>
                    <a:lnTo>
                      <a:pt x="2947" y="367"/>
                    </a:lnTo>
                    <a:lnTo>
                      <a:pt x="3005" y="388"/>
                    </a:lnTo>
                    <a:lnTo>
                      <a:pt x="3076" y="405"/>
                    </a:lnTo>
                    <a:lnTo>
                      <a:pt x="3148" y="422"/>
                    </a:lnTo>
                    <a:lnTo>
                      <a:pt x="3227" y="426"/>
                    </a:lnTo>
                    <a:lnTo>
                      <a:pt x="3311" y="422"/>
                    </a:lnTo>
                    <a:lnTo>
                      <a:pt x="3389" y="409"/>
                    </a:lnTo>
                    <a:lnTo>
                      <a:pt x="3473" y="392"/>
                    </a:lnTo>
                    <a:lnTo>
                      <a:pt x="3549" y="371"/>
                    </a:lnTo>
                    <a:lnTo>
                      <a:pt x="3624" y="346"/>
                    </a:lnTo>
                    <a:lnTo>
                      <a:pt x="3691" y="317"/>
                    </a:lnTo>
                    <a:lnTo>
                      <a:pt x="3753" y="288"/>
                    </a:lnTo>
                    <a:lnTo>
                      <a:pt x="3808" y="258"/>
                    </a:lnTo>
                    <a:lnTo>
                      <a:pt x="3853" y="230"/>
                    </a:lnTo>
                    <a:lnTo>
                      <a:pt x="3908" y="196"/>
                    </a:lnTo>
                    <a:lnTo>
                      <a:pt x="3967" y="162"/>
                    </a:lnTo>
                    <a:lnTo>
                      <a:pt x="4021" y="129"/>
                    </a:lnTo>
                    <a:lnTo>
                      <a:pt x="4076" y="96"/>
                    </a:lnTo>
                    <a:lnTo>
                      <a:pt x="4121" y="67"/>
                    </a:lnTo>
                    <a:lnTo>
                      <a:pt x="4163" y="37"/>
                    </a:lnTo>
                    <a:lnTo>
                      <a:pt x="4196" y="17"/>
                    </a:lnTo>
                    <a:lnTo>
                      <a:pt x="4217" y="4"/>
                    </a:lnTo>
                    <a:lnTo>
                      <a:pt x="4225" y="0"/>
                    </a:lnTo>
                    <a:lnTo>
                      <a:pt x="4213" y="8"/>
                    </a:lnTo>
                    <a:lnTo>
                      <a:pt x="4192" y="25"/>
                    </a:lnTo>
                    <a:lnTo>
                      <a:pt x="4155" y="54"/>
                    </a:lnTo>
                    <a:lnTo>
                      <a:pt x="4109" y="88"/>
                    </a:lnTo>
                    <a:lnTo>
                      <a:pt x="4059" y="125"/>
                    </a:lnTo>
                    <a:lnTo>
                      <a:pt x="4000" y="167"/>
                    </a:lnTo>
                    <a:lnTo>
                      <a:pt x="3941" y="213"/>
                    </a:lnTo>
                    <a:lnTo>
                      <a:pt x="3887" y="250"/>
                    </a:lnTo>
                    <a:lnTo>
                      <a:pt x="3833" y="283"/>
                    </a:lnTo>
                    <a:lnTo>
                      <a:pt x="3791" y="313"/>
                    </a:lnTo>
                    <a:lnTo>
                      <a:pt x="3716" y="350"/>
                    </a:lnTo>
                    <a:lnTo>
                      <a:pt x="3641" y="384"/>
                    </a:lnTo>
                    <a:lnTo>
                      <a:pt x="3565" y="413"/>
                    </a:lnTo>
                    <a:lnTo>
                      <a:pt x="3491" y="434"/>
                    </a:lnTo>
                    <a:lnTo>
                      <a:pt x="3415" y="455"/>
                    </a:lnTo>
                    <a:lnTo>
                      <a:pt x="3344" y="471"/>
                    </a:lnTo>
                    <a:lnTo>
                      <a:pt x="3277" y="484"/>
                    </a:lnTo>
                    <a:lnTo>
                      <a:pt x="3215" y="496"/>
                    </a:lnTo>
                    <a:lnTo>
                      <a:pt x="3156" y="514"/>
                    </a:lnTo>
                    <a:lnTo>
                      <a:pt x="3105" y="526"/>
                    </a:lnTo>
                    <a:lnTo>
                      <a:pt x="3068" y="543"/>
                    </a:lnTo>
                    <a:lnTo>
                      <a:pt x="3035" y="559"/>
                    </a:lnTo>
                    <a:lnTo>
                      <a:pt x="3001" y="580"/>
                    </a:lnTo>
                    <a:lnTo>
                      <a:pt x="2968" y="605"/>
                    </a:lnTo>
                    <a:lnTo>
                      <a:pt x="2939" y="630"/>
                    </a:lnTo>
                    <a:lnTo>
                      <a:pt x="2913" y="655"/>
                    </a:lnTo>
                    <a:lnTo>
                      <a:pt x="2888" y="680"/>
                    </a:lnTo>
                    <a:lnTo>
                      <a:pt x="2868" y="705"/>
                    </a:lnTo>
                    <a:lnTo>
                      <a:pt x="2847" y="730"/>
                    </a:lnTo>
                    <a:lnTo>
                      <a:pt x="2835" y="751"/>
                    </a:lnTo>
                    <a:lnTo>
                      <a:pt x="2821" y="772"/>
                    </a:lnTo>
                    <a:lnTo>
                      <a:pt x="2805" y="789"/>
                    </a:lnTo>
                    <a:lnTo>
                      <a:pt x="2784" y="801"/>
                    </a:lnTo>
                    <a:lnTo>
                      <a:pt x="2767" y="809"/>
                    </a:lnTo>
                    <a:lnTo>
                      <a:pt x="2747" y="813"/>
                    </a:lnTo>
                    <a:lnTo>
                      <a:pt x="2725" y="818"/>
                    </a:lnTo>
                    <a:lnTo>
                      <a:pt x="2704" y="813"/>
                    </a:lnTo>
                    <a:lnTo>
                      <a:pt x="2684" y="805"/>
                    </a:lnTo>
                    <a:lnTo>
                      <a:pt x="2667" y="793"/>
                    </a:lnTo>
                    <a:lnTo>
                      <a:pt x="2646" y="772"/>
                    </a:lnTo>
                    <a:lnTo>
                      <a:pt x="2625" y="747"/>
                    </a:lnTo>
                    <a:lnTo>
                      <a:pt x="2592" y="721"/>
                    </a:lnTo>
                    <a:lnTo>
                      <a:pt x="2555" y="692"/>
                    </a:lnTo>
                    <a:lnTo>
                      <a:pt x="2512" y="664"/>
                    </a:lnTo>
                    <a:lnTo>
                      <a:pt x="2458" y="635"/>
                    </a:lnTo>
                    <a:lnTo>
                      <a:pt x="2404" y="605"/>
                    </a:lnTo>
                    <a:lnTo>
                      <a:pt x="2341" y="584"/>
                    </a:lnTo>
                    <a:lnTo>
                      <a:pt x="2274" y="563"/>
                    </a:lnTo>
                    <a:lnTo>
                      <a:pt x="2199" y="551"/>
                    </a:lnTo>
                    <a:lnTo>
                      <a:pt x="2124" y="543"/>
                    </a:lnTo>
                    <a:lnTo>
                      <a:pt x="2048" y="539"/>
                    </a:lnTo>
                    <a:lnTo>
                      <a:pt x="1981" y="534"/>
                    </a:lnTo>
                    <a:lnTo>
                      <a:pt x="1915" y="534"/>
                    </a:lnTo>
                    <a:lnTo>
                      <a:pt x="1860" y="530"/>
                    </a:lnTo>
                    <a:lnTo>
                      <a:pt x="1806" y="530"/>
                    </a:lnTo>
                    <a:lnTo>
                      <a:pt x="1760" y="534"/>
                    </a:lnTo>
                    <a:lnTo>
                      <a:pt x="1714" y="543"/>
                    </a:lnTo>
                    <a:lnTo>
                      <a:pt x="1676" y="551"/>
                    </a:lnTo>
                    <a:lnTo>
                      <a:pt x="1639" y="563"/>
                    </a:lnTo>
                    <a:lnTo>
                      <a:pt x="1605" y="584"/>
                    </a:lnTo>
                    <a:lnTo>
                      <a:pt x="1580" y="605"/>
                    </a:lnTo>
                    <a:lnTo>
                      <a:pt x="1555" y="625"/>
                    </a:lnTo>
                    <a:lnTo>
                      <a:pt x="1539" y="647"/>
                    </a:lnTo>
                    <a:lnTo>
                      <a:pt x="1522" y="668"/>
                    </a:lnTo>
                    <a:lnTo>
                      <a:pt x="1509" y="684"/>
                    </a:lnTo>
                    <a:lnTo>
                      <a:pt x="1492" y="697"/>
                    </a:lnTo>
                    <a:lnTo>
                      <a:pt x="1476" y="713"/>
                    </a:lnTo>
                    <a:lnTo>
                      <a:pt x="1459" y="721"/>
                    </a:lnTo>
                    <a:lnTo>
                      <a:pt x="1434" y="730"/>
                    </a:lnTo>
                    <a:lnTo>
                      <a:pt x="1409" y="734"/>
                    </a:lnTo>
                    <a:lnTo>
                      <a:pt x="1384" y="734"/>
                    </a:lnTo>
                    <a:lnTo>
                      <a:pt x="1367" y="730"/>
                    </a:lnTo>
                    <a:lnTo>
                      <a:pt x="1351" y="717"/>
                    </a:lnTo>
                    <a:lnTo>
                      <a:pt x="1338" y="705"/>
                    </a:lnTo>
                    <a:lnTo>
                      <a:pt x="1325" y="688"/>
                    </a:lnTo>
                    <a:lnTo>
                      <a:pt x="1312" y="668"/>
                    </a:lnTo>
                    <a:lnTo>
                      <a:pt x="1300" y="651"/>
                    </a:lnTo>
                    <a:lnTo>
                      <a:pt x="1284" y="635"/>
                    </a:lnTo>
                    <a:lnTo>
                      <a:pt x="1263" y="617"/>
                    </a:lnTo>
                    <a:lnTo>
                      <a:pt x="1242" y="605"/>
                    </a:lnTo>
                    <a:lnTo>
                      <a:pt x="1196" y="588"/>
                    </a:lnTo>
                    <a:lnTo>
                      <a:pt x="1154" y="580"/>
                    </a:lnTo>
                    <a:lnTo>
                      <a:pt x="1112" y="576"/>
                    </a:lnTo>
                    <a:lnTo>
                      <a:pt x="1067" y="580"/>
                    </a:lnTo>
                    <a:lnTo>
                      <a:pt x="1020" y="584"/>
                    </a:lnTo>
                    <a:lnTo>
                      <a:pt x="970" y="592"/>
                    </a:lnTo>
                    <a:lnTo>
                      <a:pt x="920" y="605"/>
                    </a:lnTo>
                    <a:lnTo>
                      <a:pt x="862" y="617"/>
                    </a:lnTo>
                    <a:lnTo>
                      <a:pt x="795" y="630"/>
                    </a:lnTo>
                    <a:lnTo>
                      <a:pt x="724" y="647"/>
                    </a:lnTo>
                    <a:lnTo>
                      <a:pt x="644" y="659"/>
                    </a:lnTo>
                    <a:lnTo>
                      <a:pt x="564" y="668"/>
                    </a:lnTo>
                    <a:lnTo>
                      <a:pt x="481" y="668"/>
                    </a:lnTo>
                    <a:lnTo>
                      <a:pt x="402" y="659"/>
                    </a:lnTo>
                    <a:lnTo>
                      <a:pt x="323" y="643"/>
                    </a:lnTo>
                    <a:lnTo>
                      <a:pt x="247" y="621"/>
                    </a:lnTo>
                    <a:lnTo>
                      <a:pt x="180" y="588"/>
                    </a:lnTo>
                    <a:lnTo>
                      <a:pt x="122" y="551"/>
                    </a:lnTo>
                    <a:lnTo>
                      <a:pt x="76" y="496"/>
                    </a:lnTo>
                    <a:lnTo>
                      <a:pt x="47" y="438"/>
                    </a:lnTo>
                    <a:lnTo>
                      <a:pt x="26" y="375"/>
                    </a:lnTo>
                    <a:lnTo>
                      <a:pt x="8" y="326"/>
                    </a:lnTo>
                    <a:lnTo>
                      <a:pt x="4" y="279"/>
                    </a:lnTo>
                    <a:lnTo>
                      <a:pt x="0" y="242"/>
                    </a:lnTo>
                    <a:lnTo>
                      <a:pt x="4" y="213"/>
                    </a:lnTo>
                    <a:lnTo>
                      <a:pt x="8" y="188"/>
                    </a:lnTo>
                    <a:lnTo>
                      <a:pt x="14" y="172"/>
                    </a:lnTo>
                    <a:lnTo>
                      <a:pt x="18" y="158"/>
                    </a:lnTo>
                    <a:lnTo>
                      <a:pt x="22" y="154"/>
                    </a:lnTo>
                    <a:lnTo>
                      <a:pt x="26" y="15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33" name="Freeform 161"/>
              <p:cNvSpPr>
                <a:spLocks/>
              </p:cNvSpPr>
              <p:nvPr/>
            </p:nvSpPr>
            <p:spPr bwMode="auto">
              <a:xfrm>
                <a:off x="1835" y="1865"/>
                <a:ext cx="41" cy="84"/>
              </a:xfrm>
              <a:custGeom>
                <a:avLst/>
                <a:gdLst>
                  <a:gd name="T0" fmla="*/ 84 w 1300"/>
                  <a:gd name="T1" fmla="*/ 2548 h 2679"/>
                  <a:gd name="T2" fmla="*/ 142 w 1300"/>
                  <a:gd name="T3" fmla="*/ 2407 h 2679"/>
                  <a:gd name="T4" fmla="*/ 151 w 1300"/>
                  <a:gd name="T5" fmla="*/ 2278 h 2679"/>
                  <a:gd name="T6" fmla="*/ 159 w 1300"/>
                  <a:gd name="T7" fmla="*/ 2194 h 2679"/>
                  <a:gd name="T8" fmla="*/ 213 w 1300"/>
                  <a:gd name="T9" fmla="*/ 2206 h 2679"/>
                  <a:gd name="T10" fmla="*/ 268 w 1300"/>
                  <a:gd name="T11" fmla="*/ 2198 h 2679"/>
                  <a:gd name="T12" fmla="*/ 326 w 1300"/>
                  <a:gd name="T13" fmla="*/ 2169 h 2679"/>
                  <a:gd name="T14" fmla="*/ 656 w 1300"/>
                  <a:gd name="T15" fmla="*/ 1890 h 2679"/>
                  <a:gd name="T16" fmla="*/ 903 w 1300"/>
                  <a:gd name="T17" fmla="*/ 1535 h 2679"/>
                  <a:gd name="T18" fmla="*/ 969 w 1300"/>
                  <a:gd name="T19" fmla="*/ 1155 h 2679"/>
                  <a:gd name="T20" fmla="*/ 873 w 1300"/>
                  <a:gd name="T21" fmla="*/ 910 h 2679"/>
                  <a:gd name="T22" fmla="*/ 732 w 1300"/>
                  <a:gd name="T23" fmla="*/ 743 h 2679"/>
                  <a:gd name="T24" fmla="*/ 535 w 1300"/>
                  <a:gd name="T25" fmla="*/ 576 h 2679"/>
                  <a:gd name="T26" fmla="*/ 456 w 1300"/>
                  <a:gd name="T27" fmla="*/ 522 h 2679"/>
                  <a:gd name="T28" fmla="*/ 677 w 1300"/>
                  <a:gd name="T29" fmla="*/ 655 h 2679"/>
                  <a:gd name="T30" fmla="*/ 849 w 1300"/>
                  <a:gd name="T31" fmla="*/ 789 h 2679"/>
                  <a:gd name="T32" fmla="*/ 986 w 1300"/>
                  <a:gd name="T33" fmla="*/ 1014 h 2679"/>
                  <a:gd name="T34" fmla="*/ 999 w 1300"/>
                  <a:gd name="T35" fmla="*/ 1068 h 2679"/>
                  <a:gd name="T36" fmla="*/ 1020 w 1300"/>
                  <a:gd name="T37" fmla="*/ 1122 h 2679"/>
                  <a:gd name="T38" fmla="*/ 1070 w 1300"/>
                  <a:gd name="T39" fmla="*/ 1118 h 2679"/>
                  <a:gd name="T40" fmla="*/ 1233 w 1300"/>
                  <a:gd name="T41" fmla="*/ 860 h 2679"/>
                  <a:gd name="T42" fmla="*/ 1258 w 1300"/>
                  <a:gd name="T43" fmla="*/ 526 h 2679"/>
                  <a:gd name="T44" fmla="*/ 1192 w 1300"/>
                  <a:gd name="T45" fmla="*/ 209 h 2679"/>
                  <a:gd name="T46" fmla="*/ 1178 w 1300"/>
                  <a:gd name="T47" fmla="*/ 76 h 2679"/>
                  <a:gd name="T48" fmla="*/ 1208 w 1300"/>
                  <a:gd name="T49" fmla="*/ 279 h 2679"/>
                  <a:gd name="T50" fmla="*/ 1262 w 1300"/>
                  <a:gd name="T51" fmla="*/ 480 h 2679"/>
                  <a:gd name="T52" fmla="*/ 1300 w 1300"/>
                  <a:gd name="T53" fmla="*/ 697 h 2679"/>
                  <a:gd name="T54" fmla="*/ 1279 w 1300"/>
                  <a:gd name="T55" fmla="*/ 822 h 2679"/>
                  <a:gd name="T56" fmla="*/ 1229 w 1300"/>
                  <a:gd name="T57" fmla="*/ 947 h 2679"/>
                  <a:gd name="T58" fmla="*/ 1178 w 1300"/>
                  <a:gd name="T59" fmla="*/ 1072 h 2679"/>
                  <a:gd name="T60" fmla="*/ 1166 w 1300"/>
                  <a:gd name="T61" fmla="*/ 1143 h 2679"/>
                  <a:gd name="T62" fmla="*/ 1174 w 1300"/>
                  <a:gd name="T63" fmla="*/ 1184 h 2679"/>
                  <a:gd name="T64" fmla="*/ 1200 w 1300"/>
                  <a:gd name="T65" fmla="*/ 1227 h 2679"/>
                  <a:gd name="T66" fmla="*/ 1183 w 1300"/>
                  <a:gd name="T67" fmla="*/ 1247 h 2679"/>
                  <a:gd name="T68" fmla="*/ 1104 w 1300"/>
                  <a:gd name="T69" fmla="*/ 1235 h 2679"/>
                  <a:gd name="T70" fmla="*/ 1057 w 1300"/>
                  <a:gd name="T71" fmla="*/ 1268 h 2679"/>
                  <a:gd name="T72" fmla="*/ 1012 w 1300"/>
                  <a:gd name="T73" fmla="*/ 1389 h 2679"/>
                  <a:gd name="T74" fmla="*/ 945 w 1300"/>
                  <a:gd name="T75" fmla="*/ 1561 h 2679"/>
                  <a:gd name="T76" fmla="*/ 861 w 1300"/>
                  <a:gd name="T77" fmla="*/ 1698 h 2679"/>
                  <a:gd name="T78" fmla="*/ 777 w 1300"/>
                  <a:gd name="T79" fmla="*/ 1806 h 2679"/>
                  <a:gd name="T80" fmla="*/ 694 w 1300"/>
                  <a:gd name="T81" fmla="*/ 1898 h 2679"/>
                  <a:gd name="T82" fmla="*/ 581 w 1300"/>
                  <a:gd name="T83" fmla="*/ 2007 h 2679"/>
                  <a:gd name="T84" fmla="*/ 468 w 1300"/>
                  <a:gd name="T85" fmla="*/ 2102 h 2679"/>
                  <a:gd name="T86" fmla="*/ 389 w 1300"/>
                  <a:gd name="T87" fmla="*/ 2157 h 2679"/>
                  <a:gd name="T88" fmla="*/ 360 w 1300"/>
                  <a:gd name="T89" fmla="*/ 2206 h 2679"/>
                  <a:gd name="T90" fmla="*/ 356 w 1300"/>
                  <a:gd name="T91" fmla="*/ 2249 h 2679"/>
                  <a:gd name="T92" fmla="*/ 347 w 1300"/>
                  <a:gd name="T93" fmla="*/ 2265 h 2679"/>
                  <a:gd name="T94" fmla="*/ 301 w 1300"/>
                  <a:gd name="T95" fmla="*/ 2265 h 2679"/>
                  <a:gd name="T96" fmla="*/ 243 w 1300"/>
                  <a:gd name="T97" fmla="*/ 2286 h 2679"/>
                  <a:gd name="T98" fmla="*/ 197 w 1300"/>
                  <a:gd name="T99" fmla="*/ 2366 h 2679"/>
                  <a:gd name="T100" fmla="*/ 138 w 1300"/>
                  <a:gd name="T101" fmla="*/ 2466 h 2679"/>
                  <a:gd name="T102" fmla="*/ 76 w 1300"/>
                  <a:gd name="T103" fmla="*/ 2561 h 2679"/>
                  <a:gd name="T104" fmla="*/ 0 w 1300"/>
                  <a:gd name="T105" fmla="*/ 2679 h 2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0" h="2679">
                    <a:moveTo>
                      <a:pt x="0" y="2679"/>
                    </a:moveTo>
                    <a:lnTo>
                      <a:pt x="46" y="2611"/>
                    </a:lnTo>
                    <a:lnTo>
                      <a:pt x="84" y="2548"/>
                    </a:lnTo>
                    <a:lnTo>
                      <a:pt x="109" y="2499"/>
                    </a:lnTo>
                    <a:lnTo>
                      <a:pt x="129" y="2448"/>
                    </a:lnTo>
                    <a:lnTo>
                      <a:pt x="142" y="2407"/>
                    </a:lnTo>
                    <a:lnTo>
                      <a:pt x="151" y="2361"/>
                    </a:lnTo>
                    <a:lnTo>
                      <a:pt x="151" y="2319"/>
                    </a:lnTo>
                    <a:lnTo>
                      <a:pt x="151" y="2278"/>
                    </a:lnTo>
                    <a:lnTo>
                      <a:pt x="146" y="2232"/>
                    </a:lnTo>
                    <a:lnTo>
                      <a:pt x="142" y="2182"/>
                    </a:lnTo>
                    <a:lnTo>
                      <a:pt x="159" y="2194"/>
                    </a:lnTo>
                    <a:lnTo>
                      <a:pt x="180" y="2202"/>
                    </a:lnTo>
                    <a:lnTo>
                      <a:pt x="197" y="2206"/>
                    </a:lnTo>
                    <a:lnTo>
                      <a:pt x="213" y="2206"/>
                    </a:lnTo>
                    <a:lnTo>
                      <a:pt x="230" y="2206"/>
                    </a:lnTo>
                    <a:lnTo>
                      <a:pt x="247" y="2202"/>
                    </a:lnTo>
                    <a:lnTo>
                      <a:pt x="268" y="2198"/>
                    </a:lnTo>
                    <a:lnTo>
                      <a:pt x="284" y="2190"/>
                    </a:lnTo>
                    <a:lnTo>
                      <a:pt x="305" y="2182"/>
                    </a:lnTo>
                    <a:lnTo>
                      <a:pt x="326" y="2169"/>
                    </a:lnTo>
                    <a:lnTo>
                      <a:pt x="439" y="2090"/>
                    </a:lnTo>
                    <a:lnTo>
                      <a:pt x="552" y="1995"/>
                    </a:lnTo>
                    <a:lnTo>
                      <a:pt x="656" y="1890"/>
                    </a:lnTo>
                    <a:lnTo>
                      <a:pt x="752" y="1778"/>
                    </a:lnTo>
                    <a:lnTo>
                      <a:pt x="836" y="1661"/>
                    </a:lnTo>
                    <a:lnTo>
                      <a:pt x="903" y="1535"/>
                    </a:lnTo>
                    <a:lnTo>
                      <a:pt x="949" y="1410"/>
                    </a:lnTo>
                    <a:lnTo>
                      <a:pt x="974" y="1280"/>
                    </a:lnTo>
                    <a:lnTo>
                      <a:pt x="969" y="1155"/>
                    </a:lnTo>
                    <a:lnTo>
                      <a:pt x="936" y="1030"/>
                    </a:lnTo>
                    <a:lnTo>
                      <a:pt x="907" y="968"/>
                    </a:lnTo>
                    <a:lnTo>
                      <a:pt x="873" y="910"/>
                    </a:lnTo>
                    <a:lnTo>
                      <a:pt x="832" y="856"/>
                    </a:lnTo>
                    <a:lnTo>
                      <a:pt x="786" y="797"/>
                    </a:lnTo>
                    <a:lnTo>
                      <a:pt x="732" y="743"/>
                    </a:lnTo>
                    <a:lnTo>
                      <a:pt x="673" y="684"/>
                    </a:lnTo>
                    <a:lnTo>
                      <a:pt x="606" y="630"/>
                    </a:lnTo>
                    <a:lnTo>
                      <a:pt x="535" y="576"/>
                    </a:lnTo>
                    <a:lnTo>
                      <a:pt x="456" y="518"/>
                    </a:lnTo>
                    <a:lnTo>
                      <a:pt x="372" y="459"/>
                    </a:lnTo>
                    <a:lnTo>
                      <a:pt x="456" y="522"/>
                    </a:lnTo>
                    <a:lnTo>
                      <a:pt x="535" y="572"/>
                    </a:lnTo>
                    <a:lnTo>
                      <a:pt x="606" y="613"/>
                    </a:lnTo>
                    <a:lnTo>
                      <a:pt x="677" y="655"/>
                    </a:lnTo>
                    <a:lnTo>
                      <a:pt x="740" y="692"/>
                    </a:lnTo>
                    <a:lnTo>
                      <a:pt x="798" y="739"/>
                    </a:lnTo>
                    <a:lnTo>
                      <a:pt x="849" y="789"/>
                    </a:lnTo>
                    <a:lnTo>
                      <a:pt x="899" y="846"/>
                    </a:lnTo>
                    <a:lnTo>
                      <a:pt x="945" y="922"/>
                    </a:lnTo>
                    <a:lnTo>
                      <a:pt x="986" y="1014"/>
                    </a:lnTo>
                    <a:lnTo>
                      <a:pt x="990" y="1026"/>
                    </a:lnTo>
                    <a:lnTo>
                      <a:pt x="995" y="1047"/>
                    </a:lnTo>
                    <a:lnTo>
                      <a:pt x="999" y="1068"/>
                    </a:lnTo>
                    <a:lnTo>
                      <a:pt x="1004" y="1089"/>
                    </a:lnTo>
                    <a:lnTo>
                      <a:pt x="1012" y="1106"/>
                    </a:lnTo>
                    <a:lnTo>
                      <a:pt x="1020" y="1122"/>
                    </a:lnTo>
                    <a:lnTo>
                      <a:pt x="1033" y="1131"/>
                    </a:lnTo>
                    <a:lnTo>
                      <a:pt x="1049" y="1131"/>
                    </a:lnTo>
                    <a:lnTo>
                      <a:pt x="1070" y="1118"/>
                    </a:lnTo>
                    <a:lnTo>
                      <a:pt x="1096" y="1093"/>
                    </a:lnTo>
                    <a:lnTo>
                      <a:pt x="1183" y="973"/>
                    </a:lnTo>
                    <a:lnTo>
                      <a:pt x="1233" y="860"/>
                    </a:lnTo>
                    <a:lnTo>
                      <a:pt x="1262" y="747"/>
                    </a:lnTo>
                    <a:lnTo>
                      <a:pt x="1266" y="635"/>
                    </a:lnTo>
                    <a:lnTo>
                      <a:pt x="1258" y="526"/>
                    </a:lnTo>
                    <a:lnTo>
                      <a:pt x="1237" y="422"/>
                    </a:lnTo>
                    <a:lnTo>
                      <a:pt x="1212" y="313"/>
                    </a:lnTo>
                    <a:lnTo>
                      <a:pt x="1192" y="209"/>
                    </a:lnTo>
                    <a:lnTo>
                      <a:pt x="1178" y="105"/>
                    </a:lnTo>
                    <a:lnTo>
                      <a:pt x="1178" y="0"/>
                    </a:lnTo>
                    <a:lnTo>
                      <a:pt x="1178" y="76"/>
                    </a:lnTo>
                    <a:lnTo>
                      <a:pt x="1183" y="146"/>
                    </a:lnTo>
                    <a:lnTo>
                      <a:pt x="1192" y="213"/>
                    </a:lnTo>
                    <a:lnTo>
                      <a:pt x="1208" y="279"/>
                    </a:lnTo>
                    <a:lnTo>
                      <a:pt x="1225" y="346"/>
                    </a:lnTo>
                    <a:lnTo>
                      <a:pt x="1245" y="413"/>
                    </a:lnTo>
                    <a:lnTo>
                      <a:pt x="1262" y="480"/>
                    </a:lnTo>
                    <a:lnTo>
                      <a:pt x="1279" y="551"/>
                    </a:lnTo>
                    <a:lnTo>
                      <a:pt x="1292" y="621"/>
                    </a:lnTo>
                    <a:lnTo>
                      <a:pt x="1300" y="697"/>
                    </a:lnTo>
                    <a:lnTo>
                      <a:pt x="1300" y="739"/>
                    </a:lnTo>
                    <a:lnTo>
                      <a:pt x="1292" y="780"/>
                    </a:lnTo>
                    <a:lnTo>
                      <a:pt x="1279" y="822"/>
                    </a:lnTo>
                    <a:lnTo>
                      <a:pt x="1266" y="864"/>
                    </a:lnTo>
                    <a:lnTo>
                      <a:pt x="1250" y="905"/>
                    </a:lnTo>
                    <a:lnTo>
                      <a:pt x="1229" y="947"/>
                    </a:lnTo>
                    <a:lnTo>
                      <a:pt x="1212" y="989"/>
                    </a:lnTo>
                    <a:lnTo>
                      <a:pt x="1196" y="1030"/>
                    </a:lnTo>
                    <a:lnTo>
                      <a:pt x="1178" y="1072"/>
                    </a:lnTo>
                    <a:lnTo>
                      <a:pt x="1170" y="1114"/>
                    </a:lnTo>
                    <a:lnTo>
                      <a:pt x="1166" y="1131"/>
                    </a:lnTo>
                    <a:lnTo>
                      <a:pt x="1166" y="1143"/>
                    </a:lnTo>
                    <a:lnTo>
                      <a:pt x="1166" y="1160"/>
                    </a:lnTo>
                    <a:lnTo>
                      <a:pt x="1170" y="1172"/>
                    </a:lnTo>
                    <a:lnTo>
                      <a:pt x="1174" y="1184"/>
                    </a:lnTo>
                    <a:lnTo>
                      <a:pt x="1178" y="1202"/>
                    </a:lnTo>
                    <a:lnTo>
                      <a:pt x="1187" y="1214"/>
                    </a:lnTo>
                    <a:lnTo>
                      <a:pt x="1200" y="1227"/>
                    </a:lnTo>
                    <a:lnTo>
                      <a:pt x="1208" y="1239"/>
                    </a:lnTo>
                    <a:lnTo>
                      <a:pt x="1221" y="1252"/>
                    </a:lnTo>
                    <a:lnTo>
                      <a:pt x="1183" y="1247"/>
                    </a:lnTo>
                    <a:lnTo>
                      <a:pt x="1149" y="1243"/>
                    </a:lnTo>
                    <a:lnTo>
                      <a:pt x="1124" y="1239"/>
                    </a:lnTo>
                    <a:lnTo>
                      <a:pt x="1104" y="1235"/>
                    </a:lnTo>
                    <a:lnTo>
                      <a:pt x="1087" y="1239"/>
                    </a:lnTo>
                    <a:lnTo>
                      <a:pt x="1070" y="1247"/>
                    </a:lnTo>
                    <a:lnTo>
                      <a:pt x="1057" y="1268"/>
                    </a:lnTo>
                    <a:lnTo>
                      <a:pt x="1041" y="1293"/>
                    </a:lnTo>
                    <a:lnTo>
                      <a:pt x="1028" y="1335"/>
                    </a:lnTo>
                    <a:lnTo>
                      <a:pt x="1012" y="1389"/>
                    </a:lnTo>
                    <a:lnTo>
                      <a:pt x="990" y="1452"/>
                    </a:lnTo>
                    <a:lnTo>
                      <a:pt x="969" y="1506"/>
                    </a:lnTo>
                    <a:lnTo>
                      <a:pt x="945" y="1561"/>
                    </a:lnTo>
                    <a:lnTo>
                      <a:pt x="916" y="1610"/>
                    </a:lnTo>
                    <a:lnTo>
                      <a:pt x="890" y="1657"/>
                    </a:lnTo>
                    <a:lnTo>
                      <a:pt x="861" y="1698"/>
                    </a:lnTo>
                    <a:lnTo>
                      <a:pt x="832" y="1735"/>
                    </a:lnTo>
                    <a:lnTo>
                      <a:pt x="807" y="1773"/>
                    </a:lnTo>
                    <a:lnTo>
                      <a:pt x="777" y="1806"/>
                    </a:lnTo>
                    <a:lnTo>
                      <a:pt x="752" y="1835"/>
                    </a:lnTo>
                    <a:lnTo>
                      <a:pt x="728" y="1864"/>
                    </a:lnTo>
                    <a:lnTo>
                      <a:pt x="694" y="1898"/>
                    </a:lnTo>
                    <a:lnTo>
                      <a:pt x="661" y="1936"/>
                    </a:lnTo>
                    <a:lnTo>
                      <a:pt x="619" y="1973"/>
                    </a:lnTo>
                    <a:lnTo>
                      <a:pt x="581" y="2007"/>
                    </a:lnTo>
                    <a:lnTo>
                      <a:pt x="540" y="2044"/>
                    </a:lnTo>
                    <a:lnTo>
                      <a:pt x="501" y="2077"/>
                    </a:lnTo>
                    <a:lnTo>
                      <a:pt x="468" y="2102"/>
                    </a:lnTo>
                    <a:lnTo>
                      <a:pt x="435" y="2128"/>
                    </a:lnTo>
                    <a:lnTo>
                      <a:pt x="409" y="2144"/>
                    </a:lnTo>
                    <a:lnTo>
                      <a:pt x="389" y="2157"/>
                    </a:lnTo>
                    <a:lnTo>
                      <a:pt x="376" y="2173"/>
                    </a:lnTo>
                    <a:lnTo>
                      <a:pt x="368" y="2190"/>
                    </a:lnTo>
                    <a:lnTo>
                      <a:pt x="360" y="2206"/>
                    </a:lnTo>
                    <a:lnTo>
                      <a:pt x="356" y="2219"/>
                    </a:lnTo>
                    <a:lnTo>
                      <a:pt x="356" y="2236"/>
                    </a:lnTo>
                    <a:lnTo>
                      <a:pt x="356" y="2249"/>
                    </a:lnTo>
                    <a:lnTo>
                      <a:pt x="356" y="2257"/>
                    </a:lnTo>
                    <a:lnTo>
                      <a:pt x="356" y="2265"/>
                    </a:lnTo>
                    <a:lnTo>
                      <a:pt x="347" y="2265"/>
                    </a:lnTo>
                    <a:lnTo>
                      <a:pt x="334" y="2265"/>
                    </a:lnTo>
                    <a:lnTo>
                      <a:pt x="317" y="2265"/>
                    </a:lnTo>
                    <a:lnTo>
                      <a:pt x="301" y="2265"/>
                    </a:lnTo>
                    <a:lnTo>
                      <a:pt x="280" y="2269"/>
                    </a:lnTo>
                    <a:lnTo>
                      <a:pt x="264" y="2274"/>
                    </a:lnTo>
                    <a:lnTo>
                      <a:pt x="243" y="2286"/>
                    </a:lnTo>
                    <a:lnTo>
                      <a:pt x="230" y="2298"/>
                    </a:lnTo>
                    <a:lnTo>
                      <a:pt x="217" y="2319"/>
                    </a:lnTo>
                    <a:lnTo>
                      <a:pt x="197" y="2366"/>
                    </a:lnTo>
                    <a:lnTo>
                      <a:pt x="176" y="2403"/>
                    </a:lnTo>
                    <a:lnTo>
                      <a:pt x="155" y="2436"/>
                    </a:lnTo>
                    <a:lnTo>
                      <a:pt x="138" y="2466"/>
                    </a:lnTo>
                    <a:lnTo>
                      <a:pt x="117" y="2499"/>
                    </a:lnTo>
                    <a:lnTo>
                      <a:pt x="96" y="2528"/>
                    </a:lnTo>
                    <a:lnTo>
                      <a:pt x="76" y="2561"/>
                    </a:lnTo>
                    <a:lnTo>
                      <a:pt x="55" y="2595"/>
                    </a:lnTo>
                    <a:lnTo>
                      <a:pt x="29" y="2632"/>
                    </a:lnTo>
                    <a:lnTo>
                      <a:pt x="0" y="2679"/>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34" name="Freeform 162"/>
              <p:cNvSpPr>
                <a:spLocks/>
              </p:cNvSpPr>
              <p:nvPr/>
            </p:nvSpPr>
            <p:spPr bwMode="auto">
              <a:xfrm>
                <a:off x="1829" y="1886"/>
                <a:ext cx="9" cy="13"/>
              </a:xfrm>
              <a:custGeom>
                <a:avLst/>
                <a:gdLst>
                  <a:gd name="T0" fmla="*/ 0 w 300"/>
                  <a:gd name="T1" fmla="*/ 0 h 425"/>
                  <a:gd name="T2" fmla="*/ 4 w 300"/>
                  <a:gd name="T3" fmla="*/ 8 h 425"/>
                  <a:gd name="T4" fmla="*/ 8 w 300"/>
                  <a:gd name="T5" fmla="*/ 29 h 425"/>
                  <a:gd name="T6" fmla="*/ 16 w 300"/>
                  <a:gd name="T7" fmla="*/ 58 h 425"/>
                  <a:gd name="T8" fmla="*/ 33 w 300"/>
                  <a:gd name="T9" fmla="*/ 100 h 425"/>
                  <a:gd name="T10" fmla="*/ 54 w 300"/>
                  <a:gd name="T11" fmla="*/ 145 h 425"/>
                  <a:gd name="T12" fmla="*/ 83 w 300"/>
                  <a:gd name="T13" fmla="*/ 200 h 425"/>
                  <a:gd name="T14" fmla="*/ 121 w 300"/>
                  <a:gd name="T15" fmla="*/ 258 h 425"/>
                  <a:gd name="T16" fmla="*/ 171 w 300"/>
                  <a:gd name="T17" fmla="*/ 313 h 425"/>
                  <a:gd name="T18" fmla="*/ 229 w 300"/>
                  <a:gd name="T19" fmla="*/ 371 h 425"/>
                  <a:gd name="T20" fmla="*/ 300 w 300"/>
                  <a:gd name="T21" fmla="*/ 425 h 425"/>
                  <a:gd name="T22" fmla="*/ 296 w 300"/>
                  <a:gd name="T23" fmla="*/ 421 h 425"/>
                  <a:gd name="T24" fmla="*/ 280 w 300"/>
                  <a:gd name="T25" fmla="*/ 413 h 425"/>
                  <a:gd name="T26" fmla="*/ 255 w 300"/>
                  <a:gd name="T27" fmla="*/ 395 h 425"/>
                  <a:gd name="T28" fmla="*/ 221 w 300"/>
                  <a:gd name="T29" fmla="*/ 375 h 425"/>
                  <a:gd name="T30" fmla="*/ 188 w 300"/>
                  <a:gd name="T31" fmla="*/ 350 h 425"/>
                  <a:gd name="T32" fmla="*/ 150 w 300"/>
                  <a:gd name="T33" fmla="*/ 321 h 425"/>
                  <a:gd name="T34" fmla="*/ 112 w 300"/>
                  <a:gd name="T35" fmla="*/ 291 h 425"/>
                  <a:gd name="T36" fmla="*/ 83 w 300"/>
                  <a:gd name="T37" fmla="*/ 266 h 425"/>
                  <a:gd name="T38" fmla="*/ 54 w 300"/>
                  <a:gd name="T39" fmla="*/ 237 h 425"/>
                  <a:gd name="T40" fmla="*/ 37 w 300"/>
                  <a:gd name="T41" fmla="*/ 213 h 425"/>
                  <a:gd name="T42" fmla="*/ 25 w 300"/>
                  <a:gd name="T43" fmla="*/ 192 h 425"/>
                  <a:gd name="T44" fmla="*/ 16 w 300"/>
                  <a:gd name="T45" fmla="*/ 162 h 425"/>
                  <a:gd name="T46" fmla="*/ 12 w 300"/>
                  <a:gd name="T47" fmla="*/ 137 h 425"/>
                  <a:gd name="T48" fmla="*/ 8 w 300"/>
                  <a:gd name="T49" fmla="*/ 108 h 425"/>
                  <a:gd name="T50" fmla="*/ 4 w 300"/>
                  <a:gd name="T51" fmla="*/ 79 h 425"/>
                  <a:gd name="T52" fmla="*/ 4 w 300"/>
                  <a:gd name="T53" fmla="*/ 53 h 425"/>
                  <a:gd name="T54" fmla="*/ 0 w 300"/>
                  <a:gd name="T55" fmla="*/ 33 h 425"/>
                  <a:gd name="T56" fmla="*/ 0 w 300"/>
                  <a:gd name="T57" fmla="*/ 16 h 425"/>
                  <a:gd name="T58" fmla="*/ 0 w 300"/>
                  <a:gd name="T59" fmla="*/ 4 h 425"/>
                  <a:gd name="T60" fmla="*/ 0 w 300"/>
                  <a:gd name="T61" fmla="*/ 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00" h="425">
                    <a:moveTo>
                      <a:pt x="0" y="0"/>
                    </a:moveTo>
                    <a:lnTo>
                      <a:pt x="4" y="8"/>
                    </a:lnTo>
                    <a:lnTo>
                      <a:pt x="8" y="29"/>
                    </a:lnTo>
                    <a:lnTo>
                      <a:pt x="16" y="58"/>
                    </a:lnTo>
                    <a:lnTo>
                      <a:pt x="33" y="100"/>
                    </a:lnTo>
                    <a:lnTo>
                      <a:pt x="54" y="145"/>
                    </a:lnTo>
                    <a:lnTo>
                      <a:pt x="83" y="200"/>
                    </a:lnTo>
                    <a:lnTo>
                      <a:pt x="121" y="258"/>
                    </a:lnTo>
                    <a:lnTo>
                      <a:pt x="171" y="313"/>
                    </a:lnTo>
                    <a:lnTo>
                      <a:pt x="229" y="371"/>
                    </a:lnTo>
                    <a:lnTo>
                      <a:pt x="300" y="425"/>
                    </a:lnTo>
                    <a:lnTo>
                      <a:pt x="296" y="421"/>
                    </a:lnTo>
                    <a:lnTo>
                      <a:pt x="280" y="413"/>
                    </a:lnTo>
                    <a:lnTo>
                      <a:pt x="255" y="395"/>
                    </a:lnTo>
                    <a:lnTo>
                      <a:pt x="221" y="375"/>
                    </a:lnTo>
                    <a:lnTo>
                      <a:pt x="188" y="350"/>
                    </a:lnTo>
                    <a:lnTo>
                      <a:pt x="150" y="321"/>
                    </a:lnTo>
                    <a:lnTo>
                      <a:pt x="112" y="291"/>
                    </a:lnTo>
                    <a:lnTo>
                      <a:pt x="83" y="266"/>
                    </a:lnTo>
                    <a:lnTo>
                      <a:pt x="54" y="237"/>
                    </a:lnTo>
                    <a:lnTo>
                      <a:pt x="37" y="213"/>
                    </a:lnTo>
                    <a:lnTo>
                      <a:pt x="25" y="192"/>
                    </a:lnTo>
                    <a:lnTo>
                      <a:pt x="16" y="162"/>
                    </a:lnTo>
                    <a:lnTo>
                      <a:pt x="12" y="137"/>
                    </a:lnTo>
                    <a:lnTo>
                      <a:pt x="8" y="108"/>
                    </a:lnTo>
                    <a:lnTo>
                      <a:pt x="4" y="79"/>
                    </a:lnTo>
                    <a:lnTo>
                      <a:pt x="4" y="53"/>
                    </a:lnTo>
                    <a:lnTo>
                      <a:pt x="0" y="33"/>
                    </a:lnTo>
                    <a:lnTo>
                      <a:pt x="0" y="16"/>
                    </a:lnTo>
                    <a:lnTo>
                      <a:pt x="0" y="4"/>
                    </a:lnTo>
                    <a:lnTo>
                      <a:pt x="0"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35" name="Freeform 163"/>
              <p:cNvSpPr>
                <a:spLocks/>
              </p:cNvSpPr>
              <p:nvPr/>
            </p:nvSpPr>
            <p:spPr bwMode="auto">
              <a:xfrm>
                <a:off x="1797" y="1991"/>
                <a:ext cx="65" cy="31"/>
              </a:xfrm>
              <a:custGeom>
                <a:avLst/>
                <a:gdLst>
                  <a:gd name="T0" fmla="*/ 76 w 2086"/>
                  <a:gd name="T1" fmla="*/ 24 h 1001"/>
                  <a:gd name="T2" fmla="*/ 205 w 2086"/>
                  <a:gd name="T3" fmla="*/ 87 h 1001"/>
                  <a:gd name="T4" fmla="*/ 309 w 2086"/>
                  <a:gd name="T5" fmla="*/ 179 h 1001"/>
                  <a:gd name="T6" fmla="*/ 385 w 2086"/>
                  <a:gd name="T7" fmla="*/ 296 h 1001"/>
                  <a:gd name="T8" fmla="*/ 439 w 2086"/>
                  <a:gd name="T9" fmla="*/ 434 h 1001"/>
                  <a:gd name="T10" fmla="*/ 460 w 2086"/>
                  <a:gd name="T11" fmla="*/ 517 h 1001"/>
                  <a:gd name="T12" fmla="*/ 477 w 2086"/>
                  <a:gd name="T13" fmla="*/ 542 h 1001"/>
                  <a:gd name="T14" fmla="*/ 502 w 2086"/>
                  <a:gd name="T15" fmla="*/ 571 h 1001"/>
                  <a:gd name="T16" fmla="*/ 531 w 2086"/>
                  <a:gd name="T17" fmla="*/ 592 h 1001"/>
                  <a:gd name="T18" fmla="*/ 556 w 2086"/>
                  <a:gd name="T19" fmla="*/ 609 h 1001"/>
                  <a:gd name="T20" fmla="*/ 598 w 2086"/>
                  <a:gd name="T21" fmla="*/ 630 h 1001"/>
                  <a:gd name="T22" fmla="*/ 653 w 2086"/>
                  <a:gd name="T23" fmla="*/ 642 h 1001"/>
                  <a:gd name="T24" fmla="*/ 706 w 2086"/>
                  <a:gd name="T25" fmla="*/ 646 h 1001"/>
                  <a:gd name="T26" fmla="*/ 757 w 2086"/>
                  <a:gd name="T27" fmla="*/ 651 h 1001"/>
                  <a:gd name="T28" fmla="*/ 811 w 2086"/>
                  <a:gd name="T29" fmla="*/ 659 h 1001"/>
                  <a:gd name="T30" fmla="*/ 878 w 2086"/>
                  <a:gd name="T31" fmla="*/ 688 h 1001"/>
                  <a:gd name="T32" fmla="*/ 941 w 2086"/>
                  <a:gd name="T33" fmla="*/ 730 h 1001"/>
                  <a:gd name="T34" fmla="*/ 1003 w 2086"/>
                  <a:gd name="T35" fmla="*/ 780 h 1001"/>
                  <a:gd name="T36" fmla="*/ 1066 w 2086"/>
                  <a:gd name="T37" fmla="*/ 834 h 1001"/>
                  <a:gd name="T38" fmla="*/ 1133 w 2086"/>
                  <a:gd name="T39" fmla="*/ 876 h 1001"/>
                  <a:gd name="T40" fmla="*/ 1258 w 2086"/>
                  <a:gd name="T41" fmla="*/ 930 h 1001"/>
                  <a:gd name="T42" fmla="*/ 1438 w 2086"/>
                  <a:gd name="T43" fmla="*/ 976 h 1001"/>
                  <a:gd name="T44" fmla="*/ 1622 w 2086"/>
                  <a:gd name="T45" fmla="*/ 989 h 1001"/>
                  <a:gd name="T46" fmla="*/ 1806 w 2086"/>
                  <a:gd name="T47" fmla="*/ 980 h 1001"/>
                  <a:gd name="T48" fmla="*/ 1994 w 2086"/>
                  <a:gd name="T49" fmla="*/ 960 h 1001"/>
                  <a:gd name="T50" fmla="*/ 1873 w 2086"/>
                  <a:gd name="T51" fmla="*/ 972 h 1001"/>
                  <a:gd name="T52" fmla="*/ 1559 w 2086"/>
                  <a:gd name="T53" fmla="*/ 1001 h 1001"/>
                  <a:gd name="T54" fmla="*/ 1342 w 2086"/>
                  <a:gd name="T55" fmla="*/ 989 h 1001"/>
                  <a:gd name="T56" fmla="*/ 1162 w 2086"/>
                  <a:gd name="T57" fmla="*/ 921 h 1001"/>
                  <a:gd name="T58" fmla="*/ 949 w 2086"/>
                  <a:gd name="T59" fmla="*/ 792 h 1001"/>
                  <a:gd name="T60" fmla="*/ 802 w 2086"/>
                  <a:gd name="T61" fmla="*/ 692 h 1001"/>
                  <a:gd name="T62" fmla="*/ 769 w 2086"/>
                  <a:gd name="T63" fmla="*/ 684 h 1001"/>
                  <a:gd name="T64" fmla="*/ 728 w 2086"/>
                  <a:gd name="T65" fmla="*/ 680 h 1001"/>
                  <a:gd name="T66" fmla="*/ 681 w 2086"/>
                  <a:gd name="T67" fmla="*/ 675 h 1001"/>
                  <a:gd name="T68" fmla="*/ 640 w 2086"/>
                  <a:gd name="T69" fmla="*/ 680 h 1001"/>
                  <a:gd name="T70" fmla="*/ 614 w 2086"/>
                  <a:gd name="T71" fmla="*/ 692 h 1001"/>
                  <a:gd name="T72" fmla="*/ 602 w 2086"/>
                  <a:gd name="T73" fmla="*/ 708 h 1001"/>
                  <a:gd name="T74" fmla="*/ 594 w 2086"/>
                  <a:gd name="T75" fmla="*/ 738 h 1001"/>
                  <a:gd name="T76" fmla="*/ 594 w 2086"/>
                  <a:gd name="T77" fmla="*/ 767 h 1001"/>
                  <a:gd name="T78" fmla="*/ 598 w 2086"/>
                  <a:gd name="T79" fmla="*/ 792 h 1001"/>
                  <a:gd name="T80" fmla="*/ 589 w 2086"/>
                  <a:gd name="T81" fmla="*/ 800 h 1001"/>
                  <a:gd name="T82" fmla="*/ 565 w 2086"/>
                  <a:gd name="T83" fmla="*/ 792 h 1001"/>
                  <a:gd name="T84" fmla="*/ 540 w 2086"/>
                  <a:gd name="T85" fmla="*/ 780 h 1001"/>
                  <a:gd name="T86" fmla="*/ 518 w 2086"/>
                  <a:gd name="T87" fmla="*/ 763 h 1001"/>
                  <a:gd name="T88" fmla="*/ 498 w 2086"/>
                  <a:gd name="T89" fmla="*/ 747 h 1001"/>
                  <a:gd name="T90" fmla="*/ 469 w 2086"/>
                  <a:gd name="T91" fmla="*/ 726 h 1001"/>
                  <a:gd name="T92" fmla="*/ 448 w 2086"/>
                  <a:gd name="T93" fmla="*/ 696 h 1001"/>
                  <a:gd name="T94" fmla="*/ 426 w 2086"/>
                  <a:gd name="T95" fmla="*/ 659 h 1001"/>
                  <a:gd name="T96" fmla="*/ 410 w 2086"/>
                  <a:gd name="T97" fmla="*/ 618 h 1001"/>
                  <a:gd name="T98" fmla="*/ 397 w 2086"/>
                  <a:gd name="T99" fmla="*/ 575 h 1001"/>
                  <a:gd name="T100" fmla="*/ 385 w 2086"/>
                  <a:gd name="T101" fmla="*/ 530 h 1001"/>
                  <a:gd name="T102" fmla="*/ 372 w 2086"/>
                  <a:gd name="T103" fmla="*/ 479 h 1001"/>
                  <a:gd name="T104" fmla="*/ 364 w 2086"/>
                  <a:gd name="T105" fmla="*/ 429 h 1001"/>
                  <a:gd name="T106" fmla="*/ 352 w 2086"/>
                  <a:gd name="T107" fmla="*/ 379 h 1001"/>
                  <a:gd name="T108" fmla="*/ 338 w 2086"/>
                  <a:gd name="T109" fmla="*/ 333 h 1001"/>
                  <a:gd name="T110" fmla="*/ 314 w 2086"/>
                  <a:gd name="T111" fmla="*/ 267 h 1001"/>
                  <a:gd name="T112" fmla="*/ 268 w 2086"/>
                  <a:gd name="T113" fmla="*/ 188 h 1001"/>
                  <a:gd name="T114" fmla="*/ 201 w 2086"/>
                  <a:gd name="T115" fmla="*/ 116 h 1001"/>
                  <a:gd name="T116" fmla="*/ 126 w 2086"/>
                  <a:gd name="T117" fmla="*/ 58 h 1001"/>
                  <a:gd name="T118" fmla="*/ 46 w 2086"/>
                  <a:gd name="T119" fmla="*/ 16 h 1001"/>
                  <a:gd name="T120" fmla="*/ 0 w 2086"/>
                  <a:gd name="T121" fmla="*/ 4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6" h="1001">
                    <a:moveTo>
                      <a:pt x="0" y="4"/>
                    </a:moveTo>
                    <a:lnTo>
                      <a:pt x="76" y="24"/>
                    </a:lnTo>
                    <a:lnTo>
                      <a:pt x="142" y="54"/>
                    </a:lnTo>
                    <a:lnTo>
                      <a:pt x="205" y="87"/>
                    </a:lnTo>
                    <a:lnTo>
                      <a:pt x="260" y="129"/>
                    </a:lnTo>
                    <a:lnTo>
                      <a:pt x="309" y="179"/>
                    </a:lnTo>
                    <a:lnTo>
                      <a:pt x="352" y="237"/>
                    </a:lnTo>
                    <a:lnTo>
                      <a:pt x="385" y="296"/>
                    </a:lnTo>
                    <a:lnTo>
                      <a:pt x="414" y="362"/>
                    </a:lnTo>
                    <a:lnTo>
                      <a:pt x="439" y="434"/>
                    </a:lnTo>
                    <a:lnTo>
                      <a:pt x="456" y="505"/>
                    </a:lnTo>
                    <a:lnTo>
                      <a:pt x="460" y="517"/>
                    </a:lnTo>
                    <a:lnTo>
                      <a:pt x="469" y="530"/>
                    </a:lnTo>
                    <a:lnTo>
                      <a:pt x="477" y="542"/>
                    </a:lnTo>
                    <a:lnTo>
                      <a:pt x="489" y="555"/>
                    </a:lnTo>
                    <a:lnTo>
                      <a:pt x="502" y="571"/>
                    </a:lnTo>
                    <a:lnTo>
                      <a:pt x="514" y="579"/>
                    </a:lnTo>
                    <a:lnTo>
                      <a:pt x="531" y="592"/>
                    </a:lnTo>
                    <a:lnTo>
                      <a:pt x="544" y="604"/>
                    </a:lnTo>
                    <a:lnTo>
                      <a:pt x="556" y="609"/>
                    </a:lnTo>
                    <a:lnTo>
                      <a:pt x="569" y="618"/>
                    </a:lnTo>
                    <a:lnTo>
                      <a:pt x="598" y="630"/>
                    </a:lnTo>
                    <a:lnTo>
                      <a:pt x="627" y="638"/>
                    </a:lnTo>
                    <a:lnTo>
                      <a:pt x="653" y="642"/>
                    </a:lnTo>
                    <a:lnTo>
                      <a:pt x="677" y="646"/>
                    </a:lnTo>
                    <a:lnTo>
                      <a:pt x="706" y="646"/>
                    </a:lnTo>
                    <a:lnTo>
                      <a:pt x="732" y="646"/>
                    </a:lnTo>
                    <a:lnTo>
                      <a:pt x="757" y="651"/>
                    </a:lnTo>
                    <a:lnTo>
                      <a:pt x="782" y="655"/>
                    </a:lnTo>
                    <a:lnTo>
                      <a:pt x="811" y="659"/>
                    </a:lnTo>
                    <a:lnTo>
                      <a:pt x="841" y="671"/>
                    </a:lnTo>
                    <a:lnTo>
                      <a:pt x="878" y="688"/>
                    </a:lnTo>
                    <a:lnTo>
                      <a:pt x="912" y="708"/>
                    </a:lnTo>
                    <a:lnTo>
                      <a:pt x="941" y="730"/>
                    </a:lnTo>
                    <a:lnTo>
                      <a:pt x="974" y="755"/>
                    </a:lnTo>
                    <a:lnTo>
                      <a:pt x="1003" y="780"/>
                    </a:lnTo>
                    <a:lnTo>
                      <a:pt x="1037" y="809"/>
                    </a:lnTo>
                    <a:lnTo>
                      <a:pt x="1066" y="834"/>
                    </a:lnTo>
                    <a:lnTo>
                      <a:pt x="1100" y="855"/>
                    </a:lnTo>
                    <a:lnTo>
                      <a:pt x="1133" y="876"/>
                    </a:lnTo>
                    <a:lnTo>
                      <a:pt x="1166" y="897"/>
                    </a:lnTo>
                    <a:lnTo>
                      <a:pt x="1258" y="930"/>
                    </a:lnTo>
                    <a:lnTo>
                      <a:pt x="1346" y="955"/>
                    </a:lnTo>
                    <a:lnTo>
                      <a:pt x="1438" y="976"/>
                    </a:lnTo>
                    <a:lnTo>
                      <a:pt x="1530" y="984"/>
                    </a:lnTo>
                    <a:lnTo>
                      <a:pt x="1622" y="989"/>
                    </a:lnTo>
                    <a:lnTo>
                      <a:pt x="1714" y="989"/>
                    </a:lnTo>
                    <a:lnTo>
                      <a:pt x="1806" y="980"/>
                    </a:lnTo>
                    <a:lnTo>
                      <a:pt x="1898" y="972"/>
                    </a:lnTo>
                    <a:lnTo>
                      <a:pt x="1994" y="960"/>
                    </a:lnTo>
                    <a:lnTo>
                      <a:pt x="2086" y="942"/>
                    </a:lnTo>
                    <a:lnTo>
                      <a:pt x="1873" y="972"/>
                    </a:lnTo>
                    <a:lnTo>
                      <a:pt x="1701" y="993"/>
                    </a:lnTo>
                    <a:lnTo>
                      <a:pt x="1559" y="1001"/>
                    </a:lnTo>
                    <a:lnTo>
                      <a:pt x="1442" y="1001"/>
                    </a:lnTo>
                    <a:lnTo>
                      <a:pt x="1342" y="989"/>
                    </a:lnTo>
                    <a:lnTo>
                      <a:pt x="1254" y="964"/>
                    </a:lnTo>
                    <a:lnTo>
                      <a:pt x="1162" y="921"/>
                    </a:lnTo>
                    <a:lnTo>
                      <a:pt x="1062" y="863"/>
                    </a:lnTo>
                    <a:lnTo>
                      <a:pt x="949" y="792"/>
                    </a:lnTo>
                    <a:lnTo>
                      <a:pt x="811" y="700"/>
                    </a:lnTo>
                    <a:lnTo>
                      <a:pt x="802" y="692"/>
                    </a:lnTo>
                    <a:lnTo>
                      <a:pt x="786" y="688"/>
                    </a:lnTo>
                    <a:lnTo>
                      <a:pt x="769" y="684"/>
                    </a:lnTo>
                    <a:lnTo>
                      <a:pt x="749" y="680"/>
                    </a:lnTo>
                    <a:lnTo>
                      <a:pt x="728" y="680"/>
                    </a:lnTo>
                    <a:lnTo>
                      <a:pt x="702" y="675"/>
                    </a:lnTo>
                    <a:lnTo>
                      <a:pt x="681" y="675"/>
                    </a:lnTo>
                    <a:lnTo>
                      <a:pt x="661" y="675"/>
                    </a:lnTo>
                    <a:lnTo>
                      <a:pt x="640" y="680"/>
                    </a:lnTo>
                    <a:lnTo>
                      <a:pt x="623" y="684"/>
                    </a:lnTo>
                    <a:lnTo>
                      <a:pt x="614" y="692"/>
                    </a:lnTo>
                    <a:lnTo>
                      <a:pt x="606" y="700"/>
                    </a:lnTo>
                    <a:lnTo>
                      <a:pt x="602" y="708"/>
                    </a:lnTo>
                    <a:lnTo>
                      <a:pt x="598" y="721"/>
                    </a:lnTo>
                    <a:lnTo>
                      <a:pt x="594" y="738"/>
                    </a:lnTo>
                    <a:lnTo>
                      <a:pt x="594" y="751"/>
                    </a:lnTo>
                    <a:lnTo>
                      <a:pt x="594" y="767"/>
                    </a:lnTo>
                    <a:lnTo>
                      <a:pt x="594" y="780"/>
                    </a:lnTo>
                    <a:lnTo>
                      <a:pt x="598" y="792"/>
                    </a:lnTo>
                    <a:lnTo>
                      <a:pt x="602" y="805"/>
                    </a:lnTo>
                    <a:lnTo>
                      <a:pt x="589" y="800"/>
                    </a:lnTo>
                    <a:lnTo>
                      <a:pt x="577" y="796"/>
                    </a:lnTo>
                    <a:lnTo>
                      <a:pt x="565" y="792"/>
                    </a:lnTo>
                    <a:lnTo>
                      <a:pt x="552" y="784"/>
                    </a:lnTo>
                    <a:lnTo>
                      <a:pt x="540" y="780"/>
                    </a:lnTo>
                    <a:lnTo>
                      <a:pt x="531" y="772"/>
                    </a:lnTo>
                    <a:lnTo>
                      <a:pt x="518" y="763"/>
                    </a:lnTo>
                    <a:lnTo>
                      <a:pt x="506" y="755"/>
                    </a:lnTo>
                    <a:lnTo>
                      <a:pt x="498" y="747"/>
                    </a:lnTo>
                    <a:lnTo>
                      <a:pt x="485" y="738"/>
                    </a:lnTo>
                    <a:lnTo>
                      <a:pt x="469" y="726"/>
                    </a:lnTo>
                    <a:lnTo>
                      <a:pt x="456" y="713"/>
                    </a:lnTo>
                    <a:lnTo>
                      <a:pt x="448" y="696"/>
                    </a:lnTo>
                    <a:lnTo>
                      <a:pt x="435" y="680"/>
                    </a:lnTo>
                    <a:lnTo>
                      <a:pt x="426" y="659"/>
                    </a:lnTo>
                    <a:lnTo>
                      <a:pt x="418" y="638"/>
                    </a:lnTo>
                    <a:lnTo>
                      <a:pt x="410" y="618"/>
                    </a:lnTo>
                    <a:lnTo>
                      <a:pt x="406" y="596"/>
                    </a:lnTo>
                    <a:lnTo>
                      <a:pt x="397" y="575"/>
                    </a:lnTo>
                    <a:lnTo>
                      <a:pt x="389" y="550"/>
                    </a:lnTo>
                    <a:lnTo>
                      <a:pt x="385" y="530"/>
                    </a:lnTo>
                    <a:lnTo>
                      <a:pt x="377" y="505"/>
                    </a:lnTo>
                    <a:lnTo>
                      <a:pt x="372" y="479"/>
                    </a:lnTo>
                    <a:lnTo>
                      <a:pt x="368" y="454"/>
                    </a:lnTo>
                    <a:lnTo>
                      <a:pt x="364" y="429"/>
                    </a:lnTo>
                    <a:lnTo>
                      <a:pt x="360" y="405"/>
                    </a:lnTo>
                    <a:lnTo>
                      <a:pt x="352" y="379"/>
                    </a:lnTo>
                    <a:lnTo>
                      <a:pt x="348" y="358"/>
                    </a:lnTo>
                    <a:lnTo>
                      <a:pt x="338" y="333"/>
                    </a:lnTo>
                    <a:lnTo>
                      <a:pt x="334" y="309"/>
                    </a:lnTo>
                    <a:lnTo>
                      <a:pt x="314" y="267"/>
                    </a:lnTo>
                    <a:lnTo>
                      <a:pt x="293" y="225"/>
                    </a:lnTo>
                    <a:lnTo>
                      <a:pt x="268" y="188"/>
                    </a:lnTo>
                    <a:lnTo>
                      <a:pt x="234" y="149"/>
                    </a:lnTo>
                    <a:lnTo>
                      <a:pt x="201" y="116"/>
                    </a:lnTo>
                    <a:lnTo>
                      <a:pt x="168" y="87"/>
                    </a:lnTo>
                    <a:lnTo>
                      <a:pt x="126" y="58"/>
                    </a:lnTo>
                    <a:lnTo>
                      <a:pt x="88" y="37"/>
                    </a:lnTo>
                    <a:lnTo>
                      <a:pt x="46" y="16"/>
                    </a:lnTo>
                    <a:lnTo>
                      <a:pt x="0" y="0"/>
                    </a:lnTo>
                    <a:lnTo>
                      <a:pt x="0" y="4"/>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36" name="Freeform 164"/>
              <p:cNvSpPr>
                <a:spLocks/>
              </p:cNvSpPr>
              <p:nvPr/>
            </p:nvSpPr>
            <p:spPr bwMode="auto">
              <a:xfrm>
                <a:off x="1915" y="1990"/>
                <a:ext cx="2" cy="7"/>
              </a:xfrm>
              <a:custGeom>
                <a:avLst/>
                <a:gdLst>
                  <a:gd name="T0" fmla="*/ 0 w 92"/>
                  <a:gd name="T1" fmla="*/ 234 h 234"/>
                  <a:gd name="T2" fmla="*/ 75 w 92"/>
                  <a:gd name="T3" fmla="*/ 0 h 234"/>
                  <a:gd name="T4" fmla="*/ 75 w 92"/>
                  <a:gd name="T5" fmla="*/ 4 h 234"/>
                  <a:gd name="T6" fmla="*/ 71 w 92"/>
                  <a:gd name="T7" fmla="*/ 17 h 234"/>
                  <a:gd name="T8" fmla="*/ 71 w 92"/>
                  <a:gd name="T9" fmla="*/ 37 h 234"/>
                  <a:gd name="T10" fmla="*/ 71 w 92"/>
                  <a:gd name="T11" fmla="*/ 63 h 234"/>
                  <a:gd name="T12" fmla="*/ 67 w 92"/>
                  <a:gd name="T13" fmla="*/ 92 h 234"/>
                  <a:gd name="T14" fmla="*/ 67 w 92"/>
                  <a:gd name="T15" fmla="*/ 121 h 234"/>
                  <a:gd name="T16" fmla="*/ 71 w 92"/>
                  <a:gd name="T17" fmla="*/ 154 h 234"/>
                  <a:gd name="T18" fmla="*/ 75 w 92"/>
                  <a:gd name="T19" fmla="*/ 184 h 234"/>
                  <a:gd name="T20" fmla="*/ 80 w 92"/>
                  <a:gd name="T21" fmla="*/ 209 h 234"/>
                  <a:gd name="T22" fmla="*/ 92 w 92"/>
                  <a:gd name="T23" fmla="*/ 230 h 234"/>
                  <a:gd name="T24" fmla="*/ 88 w 92"/>
                  <a:gd name="T25" fmla="*/ 230 h 234"/>
                  <a:gd name="T26" fmla="*/ 84 w 92"/>
                  <a:gd name="T27" fmla="*/ 225 h 234"/>
                  <a:gd name="T28" fmla="*/ 75 w 92"/>
                  <a:gd name="T29" fmla="*/ 225 h 234"/>
                  <a:gd name="T30" fmla="*/ 67 w 92"/>
                  <a:gd name="T31" fmla="*/ 221 h 234"/>
                  <a:gd name="T32" fmla="*/ 59 w 92"/>
                  <a:gd name="T33" fmla="*/ 221 h 234"/>
                  <a:gd name="T34" fmla="*/ 45 w 92"/>
                  <a:gd name="T35" fmla="*/ 221 h 234"/>
                  <a:gd name="T36" fmla="*/ 33 w 92"/>
                  <a:gd name="T37" fmla="*/ 221 h 234"/>
                  <a:gd name="T38" fmla="*/ 21 w 92"/>
                  <a:gd name="T39" fmla="*/ 221 h 234"/>
                  <a:gd name="T40" fmla="*/ 12 w 92"/>
                  <a:gd name="T41" fmla="*/ 225 h 234"/>
                  <a:gd name="T42" fmla="*/ 0 w 92"/>
                  <a:gd name="T43"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2" h="234">
                    <a:moveTo>
                      <a:pt x="0" y="234"/>
                    </a:moveTo>
                    <a:lnTo>
                      <a:pt x="75" y="0"/>
                    </a:lnTo>
                    <a:lnTo>
                      <a:pt x="75" y="4"/>
                    </a:lnTo>
                    <a:lnTo>
                      <a:pt x="71" y="17"/>
                    </a:lnTo>
                    <a:lnTo>
                      <a:pt x="71" y="37"/>
                    </a:lnTo>
                    <a:lnTo>
                      <a:pt x="71" y="63"/>
                    </a:lnTo>
                    <a:lnTo>
                      <a:pt x="67" y="92"/>
                    </a:lnTo>
                    <a:lnTo>
                      <a:pt x="67" y="121"/>
                    </a:lnTo>
                    <a:lnTo>
                      <a:pt x="71" y="154"/>
                    </a:lnTo>
                    <a:lnTo>
                      <a:pt x="75" y="184"/>
                    </a:lnTo>
                    <a:lnTo>
                      <a:pt x="80" y="209"/>
                    </a:lnTo>
                    <a:lnTo>
                      <a:pt x="92" y="230"/>
                    </a:lnTo>
                    <a:lnTo>
                      <a:pt x="88" y="230"/>
                    </a:lnTo>
                    <a:lnTo>
                      <a:pt x="84" y="225"/>
                    </a:lnTo>
                    <a:lnTo>
                      <a:pt x="75" y="225"/>
                    </a:lnTo>
                    <a:lnTo>
                      <a:pt x="67" y="221"/>
                    </a:lnTo>
                    <a:lnTo>
                      <a:pt x="59" y="221"/>
                    </a:lnTo>
                    <a:lnTo>
                      <a:pt x="45" y="221"/>
                    </a:lnTo>
                    <a:lnTo>
                      <a:pt x="33" y="221"/>
                    </a:lnTo>
                    <a:lnTo>
                      <a:pt x="21" y="221"/>
                    </a:lnTo>
                    <a:lnTo>
                      <a:pt x="12" y="225"/>
                    </a:lnTo>
                    <a:lnTo>
                      <a:pt x="0" y="234"/>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37" name="Freeform 165"/>
              <p:cNvSpPr>
                <a:spLocks/>
              </p:cNvSpPr>
              <p:nvPr/>
            </p:nvSpPr>
            <p:spPr bwMode="auto">
              <a:xfrm>
                <a:off x="1929" y="1973"/>
                <a:ext cx="1" cy="17"/>
              </a:xfrm>
              <a:custGeom>
                <a:avLst/>
                <a:gdLst>
                  <a:gd name="T0" fmla="*/ 46 w 46"/>
                  <a:gd name="T1" fmla="*/ 0 h 531"/>
                  <a:gd name="T2" fmla="*/ 38 w 46"/>
                  <a:gd name="T3" fmla="*/ 13 h 531"/>
                  <a:gd name="T4" fmla="*/ 33 w 46"/>
                  <a:gd name="T5" fmla="*/ 25 h 531"/>
                  <a:gd name="T6" fmla="*/ 25 w 46"/>
                  <a:gd name="T7" fmla="*/ 47 h 531"/>
                  <a:gd name="T8" fmla="*/ 17 w 46"/>
                  <a:gd name="T9" fmla="*/ 72 h 531"/>
                  <a:gd name="T10" fmla="*/ 13 w 46"/>
                  <a:gd name="T11" fmla="*/ 96 h 531"/>
                  <a:gd name="T12" fmla="*/ 5 w 46"/>
                  <a:gd name="T13" fmla="*/ 125 h 531"/>
                  <a:gd name="T14" fmla="*/ 0 w 46"/>
                  <a:gd name="T15" fmla="*/ 155 h 531"/>
                  <a:gd name="T16" fmla="*/ 0 w 46"/>
                  <a:gd name="T17" fmla="*/ 184 h 531"/>
                  <a:gd name="T18" fmla="*/ 0 w 46"/>
                  <a:gd name="T19" fmla="*/ 217 h 531"/>
                  <a:gd name="T20" fmla="*/ 0 w 46"/>
                  <a:gd name="T21" fmla="*/ 246 h 531"/>
                  <a:gd name="T22" fmla="*/ 5 w 46"/>
                  <a:gd name="T23" fmla="*/ 280 h 531"/>
                  <a:gd name="T24" fmla="*/ 9 w 46"/>
                  <a:gd name="T25" fmla="*/ 314 h 531"/>
                  <a:gd name="T26" fmla="*/ 13 w 46"/>
                  <a:gd name="T27" fmla="*/ 342 h 531"/>
                  <a:gd name="T28" fmla="*/ 17 w 46"/>
                  <a:gd name="T29" fmla="*/ 371 h 531"/>
                  <a:gd name="T30" fmla="*/ 17 w 46"/>
                  <a:gd name="T31" fmla="*/ 405 h 531"/>
                  <a:gd name="T32" fmla="*/ 21 w 46"/>
                  <a:gd name="T33" fmla="*/ 430 h 531"/>
                  <a:gd name="T34" fmla="*/ 21 w 46"/>
                  <a:gd name="T35" fmla="*/ 459 h 531"/>
                  <a:gd name="T36" fmla="*/ 17 w 46"/>
                  <a:gd name="T37" fmla="*/ 484 h 531"/>
                  <a:gd name="T38" fmla="*/ 13 w 46"/>
                  <a:gd name="T39" fmla="*/ 510 h 531"/>
                  <a:gd name="T40" fmla="*/ 9 w 46"/>
                  <a:gd name="T41" fmla="*/ 531 h 531"/>
                  <a:gd name="T42" fmla="*/ 9 w 46"/>
                  <a:gd name="T43" fmla="*/ 526 h 531"/>
                  <a:gd name="T44" fmla="*/ 13 w 46"/>
                  <a:gd name="T45" fmla="*/ 518 h 531"/>
                  <a:gd name="T46" fmla="*/ 21 w 46"/>
                  <a:gd name="T47" fmla="*/ 506 h 531"/>
                  <a:gd name="T48" fmla="*/ 25 w 46"/>
                  <a:gd name="T49" fmla="*/ 489 h 531"/>
                  <a:gd name="T50" fmla="*/ 33 w 46"/>
                  <a:gd name="T51" fmla="*/ 463 h 531"/>
                  <a:gd name="T52" fmla="*/ 38 w 46"/>
                  <a:gd name="T53" fmla="*/ 430 h 531"/>
                  <a:gd name="T54" fmla="*/ 42 w 46"/>
                  <a:gd name="T55" fmla="*/ 393 h 531"/>
                  <a:gd name="T56" fmla="*/ 42 w 46"/>
                  <a:gd name="T57" fmla="*/ 351 h 531"/>
                  <a:gd name="T58" fmla="*/ 38 w 46"/>
                  <a:gd name="T59" fmla="*/ 301 h 531"/>
                  <a:gd name="T60" fmla="*/ 25 w 46"/>
                  <a:gd name="T61" fmla="*/ 242 h 531"/>
                  <a:gd name="T62" fmla="*/ 21 w 46"/>
                  <a:gd name="T63" fmla="*/ 201 h 531"/>
                  <a:gd name="T64" fmla="*/ 17 w 46"/>
                  <a:gd name="T65" fmla="*/ 164 h 531"/>
                  <a:gd name="T66" fmla="*/ 17 w 46"/>
                  <a:gd name="T67" fmla="*/ 125 h 531"/>
                  <a:gd name="T68" fmla="*/ 21 w 46"/>
                  <a:gd name="T69" fmla="*/ 96 h 531"/>
                  <a:gd name="T70" fmla="*/ 25 w 46"/>
                  <a:gd name="T71" fmla="*/ 68 h 531"/>
                  <a:gd name="T72" fmla="*/ 29 w 46"/>
                  <a:gd name="T73" fmla="*/ 43 h 531"/>
                  <a:gd name="T74" fmla="*/ 38 w 46"/>
                  <a:gd name="T75" fmla="*/ 25 h 531"/>
                  <a:gd name="T76" fmla="*/ 42 w 46"/>
                  <a:gd name="T77" fmla="*/ 13 h 531"/>
                  <a:gd name="T78" fmla="*/ 42 w 46"/>
                  <a:gd name="T79" fmla="*/ 5 h 531"/>
                  <a:gd name="T80" fmla="*/ 46 w 46"/>
                  <a:gd name="T81"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6" h="531">
                    <a:moveTo>
                      <a:pt x="46" y="0"/>
                    </a:moveTo>
                    <a:lnTo>
                      <a:pt x="38" y="13"/>
                    </a:lnTo>
                    <a:lnTo>
                      <a:pt x="33" y="25"/>
                    </a:lnTo>
                    <a:lnTo>
                      <a:pt x="25" y="47"/>
                    </a:lnTo>
                    <a:lnTo>
                      <a:pt x="17" y="72"/>
                    </a:lnTo>
                    <a:lnTo>
                      <a:pt x="13" y="96"/>
                    </a:lnTo>
                    <a:lnTo>
                      <a:pt x="5" y="125"/>
                    </a:lnTo>
                    <a:lnTo>
                      <a:pt x="0" y="155"/>
                    </a:lnTo>
                    <a:lnTo>
                      <a:pt x="0" y="184"/>
                    </a:lnTo>
                    <a:lnTo>
                      <a:pt x="0" y="217"/>
                    </a:lnTo>
                    <a:lnTo>
                      <a:pt x="0" y="246"/>
                    </a:lnTo>
                    <a:lnTo>
                      <a:pt x="5" y="280"/>
                    </a:lnTo>
                    <a:lnTo>
                      <a:pt x="9" y="314"/>
                    </a:lnTo>
                    <a:lnTo>
                      <a:pt x="13" y="342"/>
                    </a:lnTo>
                    <a:lnTo>
                      <a:pt x="17" y="371"/>
                    </a:lnTo>
                    <a:lnTo>
                      <a:pt x="17" y="405"/>
                    </a:lnTo>
                    <a:lnTo>
                      <a:pt x="21" y="430"/>
                    </a:lnTo>
                    <a:lnTo>
                      <a:pt x="21" y="459"/>
                    </a:lnTo>
                    <a:lnTo>
                      <a:pt x="17" y="484"/>
                    </a:lnTo>
                    <a:lnTo>
                      <a:pt x="13" y="510"/>
                    </a:lnTo>
                    <a:lnTo>
                      <a:pt x="9" y="531"/>
                    </a:lnTo>
                    <a:lnTo>
                      <a:pt x="9" y="526"/>
                    </a:lnTo>
                    <a:lnTo>
                      <a:pt x="13" y="518"/>
                    </a:lnTo>
                    <a:lnTo>
                      <a:pt x="21" y="506"/>
                    </a:lnTo>
                    <a:lnTo>
                      <a:pt x="25" y="489"/>
                    </a:lnTo>
                    <a:lnTo>
                      <a:pt x="33" y="463"/>
                    </a:lnTo>
                    <a:lnTo>
                      <a:pt x="38" y="430"/>
                    </a:lnTo>
                    <a:lnTo>
                      <a:pt x="42" y="393"/>
                    </a:lnTo>
                    <a:lnTo>
                      <a:pt x="42" y="351"/>
                    </a:lnTo>
                    <a:lnTo>
                      <a:pt x="38" y="301"/>
                    </a:lnTo>
                    <a:lnTo>
                      <a:pt x="25" y="242"/>
                    </a:lnTo>
                    <a:lnTo>
                      <a:pt x="21" y="201"/>
                    </a:lnTo>
                    <a:lnTo>
                      <a:pt x="17" y="164"/>
                    </a:lnTo>
                    <a:lnTo>
                      <a:pt x="17" y="125"/>
                    </a:lnTo>
                    <a:lnTo>
                      <a:pt x="21" y="96"/>
                    </a:lnTo>
                    <a:lnTo>
                      <a:pt x="25" y="68"/>
                    </a:lnTo>
                    <a:lnTo>
                      <a:pt x="29" y="43"/>
                    </a:lnTo>
                    <a:lnTo>
                      <a:pt x="38" y="25"/>
                    </a:lnTo>
                    <a:lnTo>
                      <a:pt x="42" y="13"/>
                    </a:lnTo>
                    <a:lnTo>
                      <a:pt x="42" y="5"/>
                    </a:lnTo>
                    <a:lnTo>
                      <a:pt x="46"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38" name="Freeform 166"/>
              <p:cNvSpPr>
                <a:spLocks/>
              </p:cNvSpPr>
              <p:nvPr/>
            </p:nvSpPr>
            <p:spPr bwMode="auto">
              <a:xfrm>
                <a:off x="1926" y="1943"/>
                <a:ext cx="2" cy="20"/>
              </a:xfrm>
              <a:custGeom>
                <a:avLst/>
                <a:gdLst>
                  <a:gd name="T0" fmla="*/ 0 w 76"/>
                  <a:gd name="T1" fmla="*/ 0 h 625"/>
                  <a:gd name="T2" fmla="*/ 0 w 76"/>
                  <a:gd name="T3" fmla="*/ 4 h 625"/>
                  <a:gd name="T4" fmla="*/ 5 w 76"/>
                  <a:gd name="T5" fmla="*/ 16 h 625"/>
                  <a:gd name="T6" fmla="*/ 13 w 76"/>
                  <a:gd name="T7" fmla="*/ 41 h 625"/>
                  <a:gd name="T8" fmla="*/ 17 w 76"/>
                  <a:gd name="T9" fmla="*/ 67 h 625"/>
                  <a:gd name="T10" fmla="*/ 25 w 76"/>
                  <a:gd name="T11" fmla="*/ 100 h 625"/>
                  <a:gd name="T12" fmla="*/ 34 w 76"/>
                  <a:gd name="T13" fmla="*/ 137 h 625"/>
                  <a:gd name="T14" fmla="*/ 42 w 76"/>
                  <a:gd name="T15" fmla="*/ 176 h 625"/>
                  <a:gd name="T16" fmla="*/ 46 w 76"/>
                  <a:gd name="T17" fmla="*/ 213 h 625"/>
                  <a:gd name="T18" fmla="*/ 46 w 76"/>
                  <a:gd name="T19" fmla="*/ 250 h 625"/>
                  <a:gd name="T20" fmla="*/ 46 w 76"/>
                  <a:gd name="T21" fmla="*/ 287 h 625"/>
                  <a:gd name="T22" fmla="*/ 42 w 76"/>
                  <a:gd name="T23" fmla="*/ 321 h 625"/>
                  <a:gd name="T24" fmla="*/ 42 w 76"/>
                  <a:gd name="T25" fmla="*/ 354 h 625"/>
                  <a:gd name="T26" fmla="*/ 38 w 76"/>
                  <a:gd name="T27" fmla="*/ 392 h 625"/>
                  <a:gd name="T28" fmla="*/ 38 w 76"/>
                  <a:gd name="T29" fmla="*/ 426 h 625"/>
                  <a:gd name="T30" fmla="*/ 38 w 76"/>
                  <a:gd name="T31" fmla="*/ 463 h 625"/>
                  <a:gd name="T32" fmla="*/ 34 w 76"/>
                  <a:gd name="T33" fmla="*/ 496 h 625"/>
                  <a:gd name="T34" fmla="*/ 29 w 76"/>
                  <a:gd name="T35" fmla="*/ 530 h 625"/>
                  <a:gd name="T36" fmla="*/ 25 w 76"/>
                  <a:gd name="T37" fmla="*/ 563 h 625"/>
                  <a:gd name="T38" fmla="*/ 17 w 76"/>
                  <a:gd name="T39" fmla="*/ 596 h 625"/>
                  <a:gd name="T40" fmla="*/ 9 w 76"/>
                  <a:gd name="T41" fmla="*/ 625 h 625"/>
                  <a:gd name="T42" fmla="*/ 13 w 76"/>
                  <a:gd name="T43" fmla="*/ 625 h 625"/>
                  <a:gd name="T44" fmla="*/ 17 w 76"/>
                  <a:gd name="T45" fmla="*/ 613 h 625"/>
                  <a:gd name="T46" fmla="*/ 25 w 76"/>
                  <a:gd name="T47" fmla="*/ 596 h 625"/>
                  <a:gd name="T48" fmla="*/ 34 w 76"/>
                  <a:gd name="T49" fmla="*/ 576 h 625"/>
                  <a:gd name="T50" fmla="*/ 42 w 76"/>
                  <a:gd name="T51" fmla="*/ 542 h 625"/>
                  <a:gd name="T52" fmla="*/ 54 w 76"/>
                  <a:gd name="T53" fmla="*/ 504 h 625"/>
                  <a:gd name="T54" fmla="*/ 62 w 76"/>
                  <a:gd name="T55" fmla="*/ 463 h 625"/>
                  <a:gd name="T56" fmla="*/ 67 w 76"/>
                  <a:gd name="T57" fmla="*/ 409 h 625"/>
                  <a:gd name="T58" fmla="*/ 71 w 76"/>
                  <a:gd name="T59" fmla="*/ 350 h 625"/>
                  <a:gd name="T60" fmla="*/ 76 w 76"/>
                  <a:gd name="T61" fmla="*/ 283 h 625"/>
                  <a:gd name="T62" fmla="*/ 71 w 76"/>
                  <a:gd name="T63" fmla="*/ 229 h 625"/>
                  <a:gd name="T64" fmla="*/ 67 w 76"/>
                  <a:gd name="T65" fmla="*/ 180 h 625"/>
                  <a:gd name="T66" fmla="*/ 58 w 76"/>
                  <a:gd name="T67" fmla="*/ 137 h 625"/>
                  <a:gd name="T68" fmla="*/ 46 w 76"/>
                  <a:gd name="T69" fmla="*/ 100 h 625"/>
                  <a:gd name="T70" fmla="*/ 38 w 76"/>
                  <a:gd name="T71" fmla="*/ 67 h 625"/>
                  <a:gd name="T72" fmla="*/ 25 w 76"/>
                  <a:gd name="T73" fmla="*/ 41 h 625"/>
                  <a:gd name="T74" fmla="*/ 13 w 76"/>
                  <a:gd name="T75" fmla="*/ 25 h 625"/>
                  <a:gd name="T76" fmla="*/ 5 w 76"/>
                  <a:gd name="T77" fmla="*/ 8 h 625"/>
                  <a:gd name="T78" fmla="*/ 0 w 76"/>
                  <a:gd name="T79" fmla="*/ 4 h 625"/>
                  <a:gd name="T80" fmla="*/ 0 w 76"/>
                  <a:gd name="T81"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6" h="625">
                    <a:moveTo>
                      <a:pt x="0" y="0"/>
                    </a:moveTo>
                    <a:lnTo>
                      <a:pt x="0" y="4"/>
                    </a:lnTo>
                    <a:lnTo>
                      <a:pt x="5" y="16"/>
                    </a:lnTo>
                    <a:lnTo>
                      <a:pt x="13" y="41"/>
                    </a:lnTo>
                    <a:lnTo>
                      <a:pt x="17" y="67"/>
                    </a:lnTo>
                    <a:lnTo>
                      <a:pt x="25" y="100"/>
                    </a:lnTo>
                    <a:lnTo>
                      <a:pt x="34" y="137"/>
                    </a:lnTo>
                    <a:lnTo>
                      <a:pt x="42" y="176"/>
                    </a:lnTo>
                    <a:lnTo>
                      <a:pt x="46" y="213"/>
                    </a:lnTo>
                    <a:lnTo>
                      <a:pt x="46" y="250"/>
                    </a:lnTo>
                    <a:lnTo>
                      <a:pt x="46" y="287"/>
                    </a:lnTo>
                    <a:lnTo>
                      <a:pt x="42" y="321"/>
                    </a:lnTo>
                    <a:lnTo>
                      <a:pt x="42" y="354"/>
                    </a:lnTo>
                    <a:lnTo>
                      <a:pt x="38" y="392"/>
                    </a:lnTo>
                    <a:lnTo>
                      <a:pt x="38" y="426"/>
                    </a:lnTo>
                    <a:lnTo>
                      <a:pt x="38" y="463"/>
                    </a:lnTo>
                    <a:lnTo>
                      <a:pt x="34" y="496"/>
                    </a:lnTo>
                    <a:lnTo>
                      <a:pt x="29" y="530"/>
                    </a:lnTo>
                    <a:lnTo>
                      <a:pt x="25" y="563"/>
                    </a:lnTo>
                    <a:lnTo>
                      <a:pt x="17" y="596"/>
                    </a:lnTo>
                    <a:lnTo>
                      <a:pt x="9" y="625"/>
                    </a:lnTo>
                    <a:lnTo>
                      <a:pt x="13" y="625"/>
                    </a:lnTo>
                    <a:lnTo>
                      <a:pt x="17" y="613"/>
                    </a:lnTo>
                    <a:lnTo>
                      <a:pt x="25" y="596"/>
                    </a:lnTo>
                    <a:lnTo>
                      <a:pt x="34" y="576"/>
                    </a:lnTo>
                    <a:lnTo>
                      <a:pt x="42" y="542"/>
                    </a:lnTo>
                    <a:lnTo>
                      <a:pt x="54" y="504"/>
                    </a:lnTo>
                    <a:lnTo>
                      <a:pt x="62" y="463"/>
                    </a:lnTo>
                    <a:lnTo>
                      <a:pt x="67" y="409"/>
                    </a:lnTo>
                    <a:lnTo>
                      <a:pt x="71" y="350"/>
                    </a:lnTo>
                    <a:lnTo>
                      <a:pt x="76" y="283"/>
                    </a:lnTo>
                    <a:lnTo>
                      <a:pt x="71" y="229"/>
                    </a:lnTo>
                    <a:lnTo>
                      <a:pt x="67" y="180"/>
                    </a:lnTo>
                    <a:lnTo>
                      <a:pt x="58" y="137"/>
                    </a:lnTo>
                    <a:lnTo>
                      <a:pt x="46" y="100"/>
                    </a:lnTo>
                    <a:lnTo>
                      <a:pt x="38" y="67"/>
                    </a:lnTo>
                    <a:lnTo>
                      <a:pt x="25" y="41"/>
                    </a:lnTo>
                    <a:lnTo>
                      <a:pt x="13" y="25"/>
                    </a:lnTo>
                    <a:lnTo>
                      <a:pt x="5" y="8"/>
                    </a:lnTo>
                    <a:lnTo>
                      <a:pt x="0" y="4"/>
                    </a:lnTo>
                    <a:lnTo>
                      <a:pt x="0"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39" name="Freeform 167"/>
              <p:cNvSpPr>
                <a:spLocks/>
              </p:cNvSpPr>
              <p:nvPr/>
            </p:nvSpPr>
            <p:spPr bwMode="auto">
              <a:xfrm>
                <a:off x="1933" y="1928"/>
                <a:ext cx="5" cy="28"/>
              </a:xfrm>
              <a:custGeom>
                <a:avLst/>
                <a:gdLst>
                  <a:gd name="T0" fmla="*/ 122 w 159"/>
                  <a:gd name="T1" fmla="*/ 879 h 904"/>
                  <a:gd name="T2" fmla="*/ 96 w 159"/>
                  <a:gd name="T3" fmla="*/ 791 h 904"/>
                  <a:gd name="T4" fmla="*/ 67 w 159"/>
                  <a:gd name="T5" fmla="*/ 688 h 904"/>
                  <a:gd name="T6" fmla="*/ 34 w 159"/>
                  <a:gd name="T7" fmla="*/ 579 h 904"/>
                  <a:gd name="T8" fmla="*/ 8 w 159"/>
                  <a:gd name="T9" fmla="*/ 483 h 904"/>
                  <a:gd name="T10" fmla="*/ 0 w 159"/>
                  <a:gd name="T11" fmla="*/ 404 h 904"/>
                  <a:gd name="T12" fmla="*/ 4 w 159"/>
                  <a:gd name="T13" fmla="*/ 320 h 904"/>
                  <a:gd name="T14" fmla="*/ 26 w 159"/>
                  <a:gd name="T15" fmla="*/ 237 h 904"/>
                  <a:gd name="T16" fmla="*/ 42 w 159"/>
                  <a:gd name="T17" fmla="*/ 149 h 904"/>
                  <a:gd name="T18" fmla="*/ 51 w 159"/>
                  <a:gd name="T19" fmla="*/ 49 h 904"/>
                  <a:gd name="T20" fmla="*/ 51 w 159"/>
                  <a:gd name="T21" fmla="*/ 4 h 904"/>
                  <a:gd name="T22" fmla="*/ 59 w 159"/>
                  <a:gd name="T23" fmla="*/ 24 h 904"/>
                  <a:gd name="T24" fmla="*/ 63 w 159"/>
                  <a:gd name="T25" fmla="*/ 66 h 904"/>
                  <a:gd name="T26" fmla="*/ 63 w 159"/>
                  <a:gd name="T27" fmla="*/ 133 h 904"/>
                  <a:gd name="T28" fmla="*/ 55 w 159"/>
                  <a:gd name="T29" fmla="*/ 211 h 904"/>
                  <a:gd name="T30" fmla="*/ 38 w 159"/>
                  <a:gd name="T31" fmla="*/ 283 h 904"/>
                  <a:gd name="T32" fmla="*/ 42 w 159"/>
                  <a:gd name="T33" fmla="*/ 307 h 904"/>
                  <a:gd name="T34" fmla="*/ 51 w 159"/>
                  <a:gd name="T35" fmla="*/ 328 h 904"/>
                  <a:gd name="T36" fmla="*/ 67 w 159"/>
                  <a:gd name="T37" fmla="*/ 342 h 904"/>
                  <a:gd name="T38" fmla="*/ 88 w 159"/>
                  <a:gd name="T39" fmla="*/ 354 h 904"/>
                  <a:gd name="T40" fmla="*/ 104 w 159"/>
                  <a:gd name="T41" fmla="*/ 366 h 904"/>
                  <a:gd name="T42" fmla="*/ 122 w 159"/>
                  <a:gd name="T43" fmla="*/ 379 h 904"/>
                  <a:gd name="T44" fmla="*/ 139 w 159"/>
                  <a:gd name="T45" fmla="*/ 391 h 904"/>
                  <a:gd name="T46" fmla="*/ 151 w 159"/>
                  <a:gd name="T47" fmla="*/ 404 h 904"/>
                  <a:gd name="T48" fmla="*/ 155 w 159"/>
                  <a:gd name="T49" fmla="*/ 412 h 904"/>
                  <a:gd name="T50" fmla="*/ 155 w 159"/>
                  <a:gd name="T51" fmla="*/ 408 h 904"/>
                  <a:gd name="T52" fmla="*/ 139 w 159"/>
                  <a:gd name="T53" fmla="*/ 404 h 904"/>
                  <a:gd name="T54" fmla="*/ 109 w 159"/>
                  <a:gd name="T55" fmla="*/ 399 h 904"/>
                  <a:gd name="T56" fmla="*/ 80 w 159"/>
                  <a:gd name="T57" fmla="*/ 399 h 904"/>
                  <a:gd name="T58" fmla="*/ 59 w 159"/>
                  <a:gd name="T59" fmla="*/ 416 h 904"/>
                  <a:gd name="T60" fmla="*/ 47 w 159"/>
                  <a:gd name="T61" fmla="*/ 453 h 904"/>
                  <a:gd name="T62" fmla="*/ 47 w 159"/>
                  <a:gd name="T63" fmla="*/ 496 h 904"/>
                  <a:gd name="T64" fmla="*/ 59 w 159"/>
                  <a:gd name="T65" fmla="*/ 545 h 904"/>
                  <a:gd name="T66" fmla="*/ 71 w 159"/>
                  <a:gd name="T67" fmla="*/ 592 h 904"/>
                  <a:gd name="T68" fmla="*/ 88 w 159"/>
                  <a:gd name="T69" fmla="*/ 629 h 904"/>
                  <a:gd name="T70" fmla="*/ 100 w 159"/>
                  <a:gd name="T71" fmla="*/ 662 h 904"/>
                  <a:gd name="T72" fmla="*/ 113 w 159"/>
                  <a:gd name="T73" fmla="*/ 721 h 904"/>
                  <a:gd name="T74" fmla="*/ 122 w 159"/>
                  <a:gd name="T75" fmla="*/ 791 h 904"/>
                  <a:gd name="T76" fmla="*/ 126 w 159"/>
                  <a:gd name="T77" fmla="*/ 858 h 904"/>
                  <a:gd name="T78" fmla="*/ 130 w 159"/>
                  <a:gd name="T79" fmla="*/ 900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9" h="904">
                    <a:moveTo>
                      <a:pt x="130" y="904"/>
                    </a:moveTo>
                    <a:lnTo>
                      <a:pt x="122" y="879"/>
                    </a:lnTo>
                    <a:lnTo>
                      <a:pt x="113" y="838"/>
                    </a:lnTo>
                    <a:lnTo>
                      <a:pt x="96" y="791"/>
                    </a:lnTo>
                    <a:lnTo>
                      <a:pt x="84" y="742"/>
                    </a:lnTo>
                    <a:lnTo>
                      <a:pt x="67" y="688"/>
                    </a:lnTo>
                    <a:lnTo>
                      <a:pt x="47" y="633"/>
                    </a:lnTo>
                    <a:lnTo>
                      <a:pt x="34" y="579"/>
                    </a:lnTo>
                    <a:lnTo>
                      <a:pt x="17" y="524"/>
                    </a:lnTo>
                    <a:lnTo>
                      <a:pt x="8" y="483"/>
                    </a:lnTo>
                    <a:lnTo>
                      <a:pt x="0" y="445"/>
                    </a:lnTo>
                    <a:lnTo>
                      <a:pt x="0" y="404"/>
                    </a:lnTo>
                    <a:lnTo>
                      <a:pt x="0" y="362"/>
                    </a:lnTo>
                    <a:lnTo>
                      <a:pt x="4" y="320"/>
                    </a:lnTo>
                    <a:lnTo>
                      <a:pt x="17" y="279"/>
                    </a:lnTo>
                    <a:lnTo>
                      <a:pt x="26" y="237"/>
                    </a:lnTo>
                    <a:lnTo>
                      <a:pt x="34" y="191"/>
                    </a:lnTo>
                    <a:lnTo>
                      <a:pt x="42" y="149"/>
                    </a:lnTo>
                    <a:lnTo>
                      <a:pt x="51" y="99"/>
                    </a:lnTo>
                    <a:lnTo>
                      <a:pt x="51" y="49"/>
                    </a:lnTo>
                    <a:lnTo>
                      <a:pt x="51" y="0"/>
                    </a:lnTo>
                    <a:lnTo>
                      <a:pt x="51" y="4"/>
                    </a:lnTo>
                    <a:lnTo>
                      <a:pt x="55" y="12"/>
                    </a:lnTo>
                    <a:lnTo>
                      <a:pt x="59" y="24"/>
                    </a:lnTo>
                    <a:lnTo>
                      <a:pt x="59" y="45"/>
                    </a:lnTo>
                    <a:lnTo>
                      <a:pt x="63" y="66"/>
                    </a:lnTo>
                    <a:lnTo>
                      <a:pt x="63" y="95"/>
                    </a:lnTo>
                    <a:lnTo>
                      <a:pt x="63" y="133"/>
                    </a:lnTo>
                    <a:lnTo>
                      <a:pt x="59" y="170"/>
                    </a:lnTo>
                    <a:lnTo>
                      <a:pt x="55" y="211"/>
                    </a:lnTo>
                    <a:lnTo>
                      <a:pt x="42" y="262"/>
                    </a:lnTo>
                    <a:lnTo>
                      <a:pt x="38" y="283"/>
                    </a:lnTo>
                    <a:lnTo>
                      <a:pt x="38" y="295"/>
                    </a:lnTo>
                    <a:lnTo>
                      <a:pt x="42" y="307"/>
                    </a:lnTo>
                    <a:lnTo>
                      <a:pt x="47" y="320"/>
                    </a:lnTo>
                    <a:lnTo>
                      <a:pt x="51" y="328"/>
                    </a:lnTo>
                    <a:lnTo>
                      <a:pt x="59" y="336"/>
                    </a:lnTo>
                    <a:lnTo>
                      <a:pt x="67" y="342"/>
                    </a:lnTo>
                    <a:lnTo>
                      <a:pt x="76" y="350"/>
                    </a:lnTo>
                    <a:lnTo>
                      <a:pt x="88" y="354"/>
                    </a:lnTo>
                    <a:lnTo>
                      <a:pt x="96" y="358"/>
                    </a:lnTo>
                    <a:lnTo>
                      <a:pt x="104" y="366"/>
                    </a:lnTo>
                    <a:lnTo>
                      <a:pt x="113" y="371"/>
                    </a:lnTo>
                    <a:lnTo>
                      <a:pt x="122" y="379"/>
                    </a:lnTo>
                    <a:lnTo>
                      <a:pt x="130" y="387"/>
                    </a:lnTo>
                    <a:lnTo>
                      <a:pt x="139" y="391"/>
                    </a:lnTo>
                    <a:lnTo>
                      <a:pt x="143" y="399"/>
                    </a:lnTo>
                    <a:lnTo>
                      <a:pt x="151" y="404"/>
                    </a:lnTo>
                    <a:lnTo>
                      <a:pt x="155" y="408"/>
                    </a:lnTo>
                    <a:lnTo>
                      <a:pt x="155" y="412"/>
                    </a:lnTo>
                    <a:lnTo>
                      <a:pt x="159" y="412"/>
                    </a:lnTo>
                    <a:lnTo>
                      <a:pt x="155" y="408"/>
                    </a:lnTo>
                    <a:lnTo>
                      <a:pt x="147" y="408"/>
                    </a:lnTo>
                    <a:lnTo>
                      <a:pt x="139" y="404"/>
                    </a:lnTo>
                    <a:lnTo>
                      <a:pt x="126" y="399"/>
                    </a:lnTo>
                    <a:lnTo>
                      <a:pt x="109" y="399"/>
                    </a:lnTo>
                    <a:lnTo>
                      <a:pt x="96" y="399"/>
                    </a:lnTo>
                    <a:lnTo>
                      <a:pt x="80" y="399"/>
                    </a:lnTo>
                    <a:lnTo>
                      <a:pt x="67" y="404"/>
                    </a:lnTo>
                    <a:lnTo>
                      <a:pt x="59" y="416"/>
                    </a:lnTo>
                    <a:lnTo>
                      <a:pt x="51" y="433"/>
                    </a:lnTo>
                    <a:lnTo>
                      <a:pt x="47" y="453"/>
                    </a:lnTo>
                    <a:lnTo>
                      <a:pt x="47" y="475"/>
                    </a:lnTo>
                    <a:lnTo>
                      <a:pt x="47" y="496"/>
                    </a:lnTo>
                    <a:lnTo>
                      <a:pt x="51" y="520"/>
                    </a:lnTo>
                    <a:lnTo>
                      <a:pt x="59" y="545"/>
                    </a:lnTo>
                    <a:lnTo>
                      <a:pt x="63" y="566"/>
                    </a:lnTo>
                    <a:lnTo>
                      <a:pt x="71" y="592"/>
                    </a:lnTo>
                    <a:lnTo>
                      <a:pt x="80" y="608"/>
                    </a:lnTo>
                    <a:lnTo>
                      <a:pt x="88" y="629"/>
                    </a:lnTo>
                    <a:lnTo>
                      <a:pt x="96" y="641"/>
                    </a:lnTo>
                    <a:lnTo>
                      <a:pt x="100" y="662"/>
                    </a:lnTo>
                    <a:lnTo>
                      <a:pt x="109" y="688"/>
                    </a:lnTo>
                    <a:lnTo>
                      <a:pt x="113" y="721"/>
                    </a:lnTo>
                    <a:lnTo>
                      <a:pt x="118" y="754"/>
                    </a:lnTo>
                    <a:lnTo>
                      <a:pt x="122" y="791"/>
                    </a:lnTo>
                    <a:lnTo>
                      <a:pt x="126" y="825"/>
                    </a:lnTo>
                    <a:lnTo>
                      <a:pt x="126" y="858"/>
                    </a:lnTo>
                    <a:lnTo>
                      <a:pt x="130" y="883"/>
                    </a:lnTo>
                    <a:lnTo>
                      <a:pt x="130" y="900"/>
                    </a:lnTo>
                    <a:lnTo>
                      <a:pt x="130" y="904"/>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40" name="Freeform 168"/>
              <p:cNvSpPr>
                <a:spLocks/>
              </p:cNvSpPr>
              <p:nvPr/>
            </p:nvSpPr>
            <p:spPr bwMode="auto">
              <a:xfrm>
                <a:off x="1817" y="1932"/>
                <a:ext cx="79" cy="87"/>
              </a:xfrm>
              <a:custGeom>
                <a:avLst/>
                <a:gdLst>
                  <a:gd name="T0" fmla="*/ 405 w 2549"/>
                  <a:gd name="T1" fmla="*/ 1276 h 2794"/>
                  <a:gd name="T2" fmla="*/ 542 w 2549"/>
                  <a:gd name="T3" fmla="*/ 1233 h 2794"/>
                  <a:gd name="T4" fmla="*/ 765 w 2549"/>
                  <a:gd name="T5" fmla="*/ 1092 h 2794"/>
                  <a:gd name="T6" fmla="*/ 969 w 2549"/>
                  <a:gd name="T7" fmla="*/ 909 h 2794"/>
                  <a:gd name="T8" fmla="*/ 1274 w 2549"/>
                  <a:gd name="T9" fmla="*/ 725 h 2794"/>
                  <a:gd name="T10" fmla="*/ 1454 w 2549"/>
                  <a:gd name="T11" fmla="*/ 533 h 2794"/>
                  <a:gd name="T12" fmla="*/ 1470 w 2549"/>
                  <a:gd name="T13" fmla="*/ 346 h 2794"/>
                  <a:gd name="T14" fmla="*/ 1533 w 2549"/>
                  <a:gd name="T15" fmla="*/ 395 h 2794"/>
                  <a:gd name="T16" fmla="*/ 1705 w 2549"/>
                  <a:gd name="T17" fmla="*/ 350 h 2794"/>
                  <a:gd name="T18" fmla="*/ 1867 w 2549"/>
                  <a:gd name="T19" fmla="*/ 207 h 2794"/>
                  <a:gd name="T20" fmla="*/ 2001 w 2549"/>
                  <a:gd name="T21" fmla="*/ 49 h 2794"/>
                  <a:gd name="T22" fmla="*/ 2039 w 2549"/>
                  <a:gd name="T23" fmla="*/ 57 h 2794"/>
                  <a:gd name="T24" fmla="*/ 2165 w 2549"/>
                  <a:gd name="T25" fmla="*/ 45 h 2794"/>
                  <a:gd name="T26" fmla="*/ 1993 w 2549"/>
                  <a:gd name="T27" fmla="*/ 141 h 2794"/>
                  <a:gd name="T28" fmla="*/ 1797 w 2549"/>
                  <a:gd name="T29" fmla="*/ 308 h 2794"/>
                  <a:gd name="T30" fmla="*/ 1625 w 2549"/>
                  <a:gd name="T31" fmla="*/ 463 h 2794"/>
                  <a:gd name="T32" fmla="*/ 1487 w 2549"/>
                  <a:gd name="T33" fmla="*/ 583 h 2794"/>
                  <a:gd name="T34" fmla="*/ 1366 w 2549"/>
                  <a:gd name="T35" fmla="*/ 762 h 2794"/>
                  <a:gd name="T36" fmla="*/ 1475 w 2549"/>
                  <a:gd name="T37" fmla="*/ 829 h 2794"/>
                  <a:gd name="T38" fmla="*/ 1174 w 2549"/>
                  <a:gd name="T39" fmla="*/ 854 h 2794"/>
                  <a:gd name="T40" fmla="*/ 998 w 2549"/>
                  <a:gd name="T41" fmla="*/ 963 h 2794"/>
                  <a:gd name="T42" fmla="*/ 852 w 2549"/>
                  <a:gd name="T43" fmla="*/ 1100 h 2794"/>
                  <a:gd name="T44" fmla="*/ 664 w 2549"/>
                  <a:gd name="T45" fmla="*/ 1204 h 2794"/>
                  <a:gd name="T46" fmla="*/ 530 w 2549"/>
                  <a:gd name="T47" fmla="*/ 1301 h 2794"/>
                  <a:gd name="T48" fmla="*/ 677 w 2549"/>
                  <a:gd name="T49" fmla="*/ 1364 h 2794"/>
                  <a:gd name="T50" fmla="*/ 831 w 2549"/>
                  <a:gd name="T51" fmla="*/ 1426 h 2794"/>
                  <a:gd name="T52" fmla="*/ 840 w 2549"/>
                  <a:gd name="T53" fmla="*/ 1534 h 2794"/>
                  <a:gd name="T54" fmla="*/ 769 w 2549"/>
                  <a:gd name="T55" fmla="*/ 1446 h 2794"/>
                  <a:gd name="T56" fmla="*/ 367 w 2549"/>
                  <a:gd name="T57" fmla="*/ 1450 h 2794"/>
                  <a:gd name="T58" fmla="*/ 62 w 2549"/>
                  <a:gd name="T59" fmla="*/ 1851 h 2794"/>
                  <a:gd name="T60" fmla="*/ 317 w 2549"/>
                  <a:gd name="T61" fmla="*/ 2260 h 2794"/>
                  <a:gd name="T62" fmla="*/ 977 w 2549"/>
                  <a:gd name="T63" fmla="*/ 2376 h 2794"/>
                  <a:gd name="T64" fmla="*/ 1562 w 2549"/>
                  <a:gd name="T65" fmla="*/ 2302 h 2794"/>
                  <a:gd name="T66" fmla="*/ 1938 w 2549"/>
                  <a:gd name="T67" fmla="*/ 2310 h 2794"/>
                  <a:gd name="T68" fmla="*/ 2106 w 2549"/>
                  <a:gd name="T69" fmla="*/ 2402 h 2794"/>
                  <a:gd name="T70" fmla="*/ 2248 w 2549"/>
                  <a:gd name="T71" fmla="*/ 2273 h 2794"/>
                  <a:gd name="T72" fmla="*/ 2298 w 2549"/>
                  <a:gd name="T73" fmla="*/ 1931 h 2794"/>
                  <a:gd name="T74" fmla="*/ 2394 w 2549"/>
                  <a:gd name="T75" fmla="*/ 1730 h 2794"/>
                  <a:gd name="T76" fmla="*/ 2478 w 2549"/>
                  <a:gd name="T77" fmla="*/ 1667 h 2794"/>
                  <a:gd name="T78" fmla="*/ 2323 w 2549"/>
                  <a:gd name="T79" fmla="*/ 1935 h 2794"/>
                  <a:gd name="T80" fmla="*/ 2298 w 2549"/>
                  <a:gd name="T81" fmla="*/ 2285 h 2794"/>
                  <a:gd name="T82" fmla="*/ 2243 w 2549"/>
                  <a:gd name="T83" fmla="*/ 2427 h 2794"/>
                  <a:gd name="T84" fmla="*/ 2335 w 2549"/>
                  <a:gd name="T85" fmla="*/ 2489 h 2794"/>
                  <a:gd name="T86" fmla="*/ 2507 w 2549"/>
                  <a:gd name="T87" fmla="*/ 2535 h 2794"/>
                  <a:gd name="T88" fmla="*/ 2453 w 2549"/>
                  <a:gd name="T89" fmla="*/ 2527 h 2794"/>
                  <a:gd name="T90" fmla="*/ 2169 w 2549"/>
                  <a:gd name="T91" fmla="*/ 2523 h 2794"/>
                  <a:gd name="T92" fmla="*/ 2065 w 2549"/>
                  <a:gd name="T93" fmla="*/ 2636 h 2794"/>
                  <a:gd name="T94" fmla="*/ 1977 w 2549"/>
                  <a:gd name="T95" fmla="*/ 2744 h 2794"/>
                  <a:gd name="T96" fmla="*/ 1922 w 2549"/>
                  <a:gd name="T97" fmla="*/ 2786 h 2794"/>
                  <a:gd name="T98" fmla="*/ 2069 w 2549"/>
                  <a:gd name="T99" fmla="*/ 2585 h 2794"/>
                  <a:gd name="T100" fmla="*/ 1989 w 2549"/>
                  <a:gd name="T101" fmla="*/ 2398 h 2794"/>
                  <a:gd name="T102" fmla="*/ 1801 w 2549"/>
                  <a:gd name="T103" fmla="*/ 2327 h 2794"/>
                  <a:gd name="T104" fmla="*/ 1504 w 2549"/>
                  <a:gd name="T105" fmla="*/ 2356 h 2794"/>
                  <a:gd name="T106" fmla="*/ 931 w 2549"/>
                  <a:gd name="T107" fmla="*/ 2427 h 2794"/>
                  <a:gd name="T108" fmla="*/ 380 w 2549"/>
                  <a:gd name="T109" fmla="*/ 2343 h 2794"/>
                  <a:gd name="T110" fmla="*/ 4 w 2549"/>
                  <a:gd name="T111" fmla="*/ 1831 h 2794"/>
                  <a:gd name="T112" fmla="*/ 267 w 2549"/>
                  <a:gd name="T113" fmla="*/ 1442 h 2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49" h="2794">
                    <a:moveTo>
                      <a:pt x="301" y="1421"/>
                    </a:moveTo>
                    <a:lnTo>
                      <a:pt x="334" y="1397"/>
                    </a:lnTo>
                    <a:lnTo>
                      <a:pt x="363" y="1372"/>
                    </a:lnTo>
                    <a:lnTo>
                      <a:pt x="384" y="1342"/>
                    </a:lnTo>
                    <a:lnTo>
                      <a:pt x="397" y="1317"/>
                    </a:lnTo>
                    <a:lnTo>
                      <a:pt x="405" y="1296"/>
                    </a:lnTo>
                    <a:lnTo>
                      <a:pt x="405" y="1276"/>
                    </a:lnTo>
                    <a:lnTo>
                      <a:pt x="405" y="1255"/>
                    </a:lnTo>
                    <a:lnTo>
                      <a:pt x="405" y="1243"/>
                    </a:lnTo>
                    <a:lnTo>
                      <a:pt x="405" y="1233"/>
                    </a:lnTo>
                    <a:lnTo>
                      <a:pt x="405" y="1229"/>
                    </a:lnTo>
                    <a:lnTo>
                      <a:pt x="455" y="1238"/>
                    </a:lnTo>
                    <a:lnTo>
                      <a:pt x="501" y="1238"/>
                    </a:lnTo>
                    <a:lnTo>
                      <a:pt x="542" y="1233"/>
                    </a:lnTo>
                    <a:lnTo>
                      <a:pt x="581" y="1217"/>
                    </a:lnTo>
                    <a:lnTo>
                      <a:pt x="618" y="1200"/>
                    </a:lnTo>
                    <a:lnTo>
                      <a:pt x="647" y="1180"/>
                    </a:lnTo>
                    <a:lnTo>
                      <a:pt x="681" y="1159"/>
                    </a:lnTo>
                    <a:lnTo>
                      <a:pt x="710" y="1134"/>
                    </a:lnTo>
                    <a:lnTo>
                      <a:pt x="735" y="1113"/>
                    </a:lnTo>
                    <a:lnTo>
                      <a:pt x="765" y="1092"/>
                    </a:lnTo>
                    <a:lnTo>
                      <a:pt x="789" y="1075"/>
                    </a:lnTo>
                    <a:lnTo>
                      <a:pt x="814" y="1051"/>
                    </a:lnTo>
                    <a:lnTo>
                      <a:pt x="844" y="1026"/>
                    </a:lnTo>
                    <a:lnTo>
                      <a:pt x="873" y="1000"/>
                    </a:lnTo>
                    <a:lnTo>
                      <a:pt x="902" y="971"/>
                    </a:lnTo>
                    <a:lnTo>
                      <a:pt x="931" y="938"/>
                    </a:lnTo>
                    <a:lnTo>
                      <a:pt x="969" y="909"/>
                    </a:lnTo>
                    <a:lnTo>
                      <a:pt x="1006" y="875"/>
                    </a:lnTo>
                    <a:lnTo>
                      <a:pt x="1049" y="846"/>
                    </a:lnTo>
                    <a:lnTo>
                      <a:pt x="1098" y="817"/>
                    </a:lnTo>
                    <a:lnTo>
                      <a:pt x="1145" y="792"/>
                    </a:lnTo>
                    <a:lnTo>
                      <a:pt x="1194" y="766"/>
                    </a:lnTo>
                    <a:lnTo>
                      <a:pt x="1237" y="746"/>
                    </a:lnTo>
                    <a:lnTo>
                      <a:pt x="1274" y="725"/>
                    </a:lnTo>
                    <a:lnTo>
                      <a:pt x="1312" y="704"/>
                    </a:lnTo>
                    <a:lnTo>
                      <a:pt x="1345" y="680"/>
                    </a:lnTo>
                    <a:lnTo>
                      <a:pt x="1374" y="658"/>
                    </a:lnTo>
                    <a:lnTo>
                      <a:pt x="1404" y="629"/>
                    </a:lnTo>
                    <a:lnTo>
                      <a:pt x="1425" y="600"/>
                    </a:lnTo>
                    <a:lnTo>
                      <a:pt x="1441" y="567"/>
                    </a:lnTo>
                    <a:lnTo>
                      <a:pt x="1454" y="533"/>
                    </a:lnTo>
                    <a:lnTo>
                      <a:pt x="1466" y="496"/>
                    </a:lnTo>
                    <a:lnTo>
                      <a:pt x="1470" y="463"/>
                    </a:lnTo>
                    <a:lnTo>
                      <a:pt x="1475" y="433"/>
                    </a:lnTo>
                    <a:lnTo>
                      <a:pt x="1475" y="404"/>
                    </a:lnTo>
                    <a:lnTo>
                      <a:pt x="1475" y="383"/>
                    </a:lnTo>
                    <a:lnTo>
                      <a:pt x="1475" y="362"/>
                    </a:lnTo>
                    <a:lnTo>
                      <a:pt x="1470" y="346"/>
                    </a:lnTo>
                    <a:lnTo>
                      <a:pt x="1470" y="337"/>
                    </a:lnTo>
                    <a:lnTo>
                      <a:pt x="1470" y="333"/>
                    </a:lnTo>
                    <a:lnTo>
                      <a:pt x="1475" y="350"/>
                    </a:lnTo>
                    <a:lnTo>
                      <a:pt x="1487" y="366"/>
                    </a:lnTo>
                    <a:lnTo>
                      <a:pt x="1500" y="379"/>
                    </a:lnTo>
                    <a:lnTo>
                      <a:pt x="1517" y="387"/>
                    </a:lnTo>
                    <a:lnTo>
                      <a:pt x="1533" y="395"/>
                    </a:lnTo>
                    <a:lnTo>
                      <a:pt x="1554" y="395"/>
                    </a:lnTo>
                    <a:lnTo>
                      <a:pt x="1575" y="399"/>
                    </a:lnTo>
                    <a:lnTo>
                      <a:pt x="1601" y="395"/>
                    </a:lnTo>
                    <a:lnTo>
                      <a:pt x="1625" y="387"/>
                    </a:lnTo>
                    <a:lnTo>
                      <a:pt x="1650" y="379"/>
                    </a:lnTo>
                    <a:lnTo>
                      <a:pt x="1679" y="366"/>
                    </a:lnTo>
                    <a:lnTo>
                      <a:pt x="1705" y="350"/>
                    </a:lnTo>
                    <a:lnTo>
                      <a:pt x="1726" y="333"/>
                    </a:lnTo>
                    <a:lnTo>
                      <a:pt x="1750" y="312"/>
                    </a:lnTo>
                    <a:lnTo>
                      <a:pt x="1775" y="291"/>
                    </a:lnTo>
                    <a:lnTo>
                      <a:pt x="1797" y="270"/>
                    </a:lnTo>
                    <a:lnTo>
                      <a:pt x="1822" y="250"/>
                    </a:lnTo>
                    <a:lnTo>
                      <a:pt x="1842" y="229"/>
                    </a:lnTo>
                    <a:lnTo>
                      <a:pt x="1867" y="207"/>
                    </a:lnTo>
                    <a:lnTo>
                      <a:pt x="1893" y="191"/>
                    </a:lnTo>
                    <a:lnTo>
                      <a:pt x="1922" y="170"/>
                    </a:lnTo>
                    <a:lnTo>
                      <a:pt x="1947" y="145"/>
                    </a:lnTo>
                    <a:lnTo>
                      <a:pt x="1968" y="120"/>
                    </a:lnTo>
                    <a:lnTo>
                      <a:pt x="1981" y="95"/>
                    </a:lnTo>
                    <a:lnTo>
                      <a:pt x="1993" y="70"/>
                    </a:lnTo>
                    <a:lnTo>
                      <a:pt x="2001" y="49"/>
                    </a:lnTo>
                    <a:lnTo>
                      <a:pt x="2006" y="29"/>
                    </a:lnTo>
                    <a:lnTo>
                      <a:pt x="2010" y="12"/>
                    </a:lnTo>
                    <a:lnTo>
                      <a:pt x="2010" y="4"/>
                    </a:lnTo>
                    <a:lnTo>
                      <a:pt x="2014" y="0"/>
                    </a:lnTo>
                    <a:lnTo>
                      <a:pt x="2018" y="24"/>
                    </a:lnTo>
                    <a:lnTo>
                      <a:pt x="2026" y="45"/>
                    </a:lnTo>
                    <a:lnTo>
                      <a:pt x="2039" y="57"/>
                    </a:lnTo>
                    <a:lnTo>
                      <a:pt x="2051" y="66"/>
                    </a:lnTo>
                    <a:lnTo>
                      <a:pt x="2069" y="66"/>
                    </a:lnTo>
                    <a:lnTo>
                      <a:pt x="2089" y="66"/>
                    </a:lnTo>
                    <a:lnTo>
                      <a:pt x="2106" y="66"/>
                    </a:lnTo>
                    <a:lnTo>
                      <a:pt x="2127" y="57"/>
                    </a:lnTo>
                    <a:lnTo>
                      <a:pt x="2143" y="53"/>
                    </a:lnTo>
                    <a:lnTo>
                      <a:pt x="2165" y="45"/>
                    </a:lnTo>
                    <a:lnTo>
                      <a:pt x="2161" y="49"/>
                    </a:lnTo>
                    <a:lnTo>
                      <a:pt x="2143" y="57"/>
                    </a:lnTo>
                    <a:lnTo>
                      <a:pt x="2122" y="70"/>
                    </a:lnTo>
                    <a:lnTo>
                      <a:pt x="2093" y="82"/>
                    </a:lnTo>
                    <a:lnTo>
                      <a:pt x="2065" y="104"/>
                    </a:lnTo>
                    <a:lnTo>
                      <a:pt x="2030" y="120"/>
                    </a:lnTo>
                    <a:lnTo>
                      <a:pt x="1993" y="141"/>
                    </a:lnTo>
                    <a:lnTo>
                      <a:pt x="1963" y="166"/>
                    </a:lnTo>
                    <a:lnTo>
                      <a:pt x="1930" y="187"/>
                    </a:lnTo>
                    <a:lnTo>
                      <a:pt x="1910" y="207"/>
                    </a:lnTo>
                    <a:lnTo>
                      <a:pt x="1885" y="229"/>
                    </a:lnTo>
                    <a:lnTo>
                      <a:pt x="1855" y="254"/>
                    </a:lnTo>
                    <a:lnTo>
                      <a:pt x="1826" y="279"/>
                    </a:lnTo>
                    <a:lnTo>
                      <a:pt x="1797" y="308"/>
                    </a:lnTo>
                    <a:lnTo>
                      <a:pt x="1767" y="337"/>
                    </a:lnTo>
                    <a:lnTo>
                      <a:pt x="1738" y="362"/>
                    </a:lnTo>
                    <a:lnTo>
                      <a:pt x="1709" y="387"/>
                    </a:lnTo>
                    <a:lnTo>
                      <a:pt x="1684" y="412"/>
                    </a:lnTo>
                    <a:lnTo>
                      <a:pt x="1658" y="433"/>
                    </a:lnTo>
                    <a:lnTo>
                      <a:pt x="1642" y="446"/>
                    </a:lnTo>
                    <a:lnTo>
                      <a:pt x="1625" y="463"/>
                    </a:lnTo>
                    <a:lnTo>
                      <a:pt x="1609" y="475"/>
                    </a:lnTo>
                    <a:lnTo>
                      <a:pt x="1587" y="491"/>
                    </a:lnTo>
                    <a:lnTo>
                      <a:pt x="1571" y="508"/>
                    </a:lnTo>
                    <a:lnTo>
                      <a:pt x="1550" y="525"/>
                    </a:lnTo>
                    <a:lnTo>
                      <a:pt x="1529" y="541"/>
                    </a:lnTo>
                    <a:lnTo>
                      <a:pt x="1509" y="563"/>
                    </a:lnTo>
                    <a:lnTo>
                      <a:pt x="1487" y="583"/>
                    </a:lnTo>
                    <a:lnTo>
                      <a:pt x="1466" y="608"/>
                    </a:lnTo>
                    <a:lnTo>
                      <a:pt x="1450" y="633"/>
                    </a:lnTo>
                    <a:lnTo>
                      <a:pt x="1429" y="658"/>
                    </a:lnTo>
                    <a:lnTo>
                      <a:pt x="1408" y="688"/>
                    </a:lnTo>
                    <a:lnTo>
                      <a:pt x="1387" y="713"/>
                    </a:lnTo>
                    <a:lnTo>
                      <a:pt x="1374" y="737"/>
                    </a:lnTo>
                    <a:lnTo>
                      <a:pt x="1366" y="762"/>
                    </a:lnTo>
                    <a:lnTo>
                      <a:pt x="1366" y="783"/>
                    </a:lnTo>
                    <a:lnTo>
                      <a:pt x="1374" y="800"/>
                    </a:lnTo>
                    <a:lnTo>
                      <a:pt x="1399" y="817"/>
                    </a:lnTo>
                    <a:lnTo>
                      <a:pt x="1446" y="825"/>
                    </a:lnTo>
                    <a:lnTo>
                      <a:pt x="1504" y="829"/>
                    </a:lnTo>
                    <a:lnTo>
                      <a:pt x="1496" y="829"/>
                    </a:lnTo>
                    <a:lnTo>
                      <a:pt x="1475" y="829"/>
                    </a:lnTo>
                    <a:lnTo>
                      <a:pt x="1441" y="829"/>
                    </a:lnTo>
                    <a:lnTo>
                      <a:pt x="1399" y="829"/>
                    </a:lnTo>
                    <a:lnTo>
                      <a:pt x="1354" y="829"/>
                    </a:lnTo>
                    <a:lnTo>
                      <a:pt x="1303" y="834"/>
                    </a:lnTo>
                    <a:lnTo>
                      <a:pt x="1258" y="838"/>
                    </a:lnTo>
                    <a:lnTo>
                      <a:pt x="1211" y="846"/>
                    </a:lnTo>
                    <a:lnTo>
                      <a:pt x="1174" y="854"/>
                    </a:lnTo>
                    <a:lnTo>
                      <a:pt x="1145" y="862"/>
                    </a:lnTo>
                    <a:lnTo>
                      <a:pt x="1120" y="879"/>
                    </a:lnTo>
                    <a:lnTo>
                      <a:pt x="1094" y="891"/>
                    </a:lnTo>
                    <a:lnTo>
                      <a:pt x="1069" y="909"/>
                    </a:lnTo>
                    <a:lnTo>
                      <a:pt x="1045" y="930"/>
                    </a:lnTo>
                    <a:lnTo>
                      <a:pt x="1019" y="946"/>
                    </a:lnTo>
                    <a:lnTo>
                      <a:pt x="998" y="963"/>
                    </a:lnTo>
                    <a:lnTo>
                      <a:pt x="977" y="983"/>
                    </a:lnTo>
                    <a:lnTo>
                      <a:pt x="957" y="1000"/>
                    </a:lnTo>
                    <a:lnTo>
                      <a:pt x="940" y="1017"/>
                    </a:lnTo>
                    <a:lnTo>
                      <a:pt x="927" y="1030"/>
                    </a:lnTo>
                    <a:lnTo>
                      <a:pt x="902" y="1055"/>
                    </a:lnTo>
                    <a:lnTo>
                      <a:pt x="877" y="1079"/>
                    </a:lnTo>
                    <a:lnTo>
                      <a:pt x="852" y="1100"/>
                    </a:lnTo>
                    <a:lnTo>
                      <a:pt x="827" y="1117"/>
                    </a:lnTo>
                    <a:lnTo>
                      <a:pt x="798" y="1134"/>
                    </a:lnTo>
                    <a:lnTo>
                      <a:pt x="773" y="1151"/>
                    </a:lnTo>
                    <a:lnTo>
                      <a:pt x="743" y="1167"/>
                    </a:lnTo>
                    <a:lnTo>
                      <a:pt x="714" y="1180"/>
                    </a:lnTo>
                    <a:lnTo>
                      <a:pt x="689" y="1192"/>
                    </a:lnTo>
                    <a:lnTo>
                      <a:pt x="664" y="1204"/>
                    </a:lnTo>
                    <a:lnTo>
                      <a:pt x="634" y="1217"/>
                    </a:lnTo>
                    <a:lnTo>
                      <a:pt x="606" y="1233"/>
                    </a:lnTo>
                    <a:lnTo>
                      <a:pt x="581" y="1247"/>
                    </a:lnTo>
                    <a:lnTo>
                      <a:pt x="564" y="1259"/>
                    </a:lnTo>
                    <a:lnTo>
                      <a:pt x="547" y="1276"/>
                    </a:lnTo>
                    <a:lnTo>
                      <a:pt x="534" y="1288"/>
                    </a:lnTo>
                    <a:lnTo>
                      <a:pt x="530" y="1301"/>
                    </a:lnTo>
                    <a:lnTo>
                      <a:pt x="530" y="1313"/>
                    </a:lnTo>
                    <a:lnTo>
                      <a:pt x="538" y="1325"/>
                    </a:lnTo>
                    <a:lnTo>
                      <a:pt x="555" y="1334"/>
                    </a:lnTo>
                    <a:lnTo>
                      <a:pt x="581" y="1346"/>
                    </a:lnTo>
                    <a:lnTo>
                      <a:pt x="610" y="1354"/>
                    </a:lnTo>
                    <a:lnTo>
                      <a:pt x="643" y="1359"/>
                    </a:lnTo>
                    <a:lnTo>
                      <a:pt x="677" y="1364"/>
                    </a:lnTo>
                    <a:lnTo>
                      <a:pt x="706" y="1368"/>
                    </a:lnTo>
                    <a:lnTo>
                      <a:pt x="739" y="1376"/>
                    </a:lnTo>
                    <a:lnTo>
                      <a:pt x="765" y="1380"/>
                    </a:lnTo>
                    <a:lnTo>
                      <a:pt x="789" y="1388"/>
                    </a:lnTo>
                    <a:lnTo>
                      <a:pt x="806" y="1397"/>
                    </a:lnTo>
                    <a:lnTo>
                      <a:pt x="823" y="1413"/>
                    </a:lnTo>
                    <a:lnTo>
                      <a:pt x="831" y="1426"/>
                    </a:lnTo>
                    <a:lnTo>
                      <a:pt x="835" y="1442"/>
                    </a:lnTo>
                    <a:lnTo>
                      <a:pt x="840" y="1455"/>
                    </a:lnTo>
                    <a:lnTo>
                      <a:pt x="844" y="1472"/>
                    </a:lnTo>
                    <a:lnTo>
                      <a:pt x="844" y="1485"/>
                    </a:lnTo>
                    <a:lnTo>
                      <a:pt x="844" y="1501"/>
                    </a:lnTo>
                    <a:lnTo>
                      <a:pt x="844" y="1518"/>
                    </a:lnTo>
                    <a:lnTo>
                      <a:pt x="840" y="1534"/>
                    </a:lnTo>
                    <a:lnTo>
                      <a:pt x="835" y="1551"/>
                    </a:lnTo>
                    <a:lnTo>
                      <a:pt x="831" y="1571"/>
                    </a:lnTo>
                    <a:lnTo>
                      <a:pt x="831" y="1559"/>
                    </a:lnTo>
                    <a:lnTo>
                      <a:pt x="827" y="1538"/>
                    </a:lnTo>
                    <a:lnTo>
                      <a:pt x="814" y="1509"/>
                    </a:lnTo>
                    <a:lnTo>
                      <a:pt x="794" y="1480"/>
                    </a:lnTo>
                    <a:lnTo>
                      <a:pt x="769" y="1446"/>
                    </a:lnTo>
                    <a:lnTo>
                      <a:pt x="735" y="1417"/>
                    </a:lnTo>
                    <a:lnTo>
                      <a:pt x="693" y="1397"/>
                    </a:lnTo>
                    <a:lnTo>
                      <a:pt x="643" y="1380"/>
                    </a:lnTo>
                    <a:lnTo>
                      <a:pt x="581" y="1380"/>
                    </a:lnTo>
                    <a:lnTo>
                      <a:pt x="509" y="1393"/>
                    </a:lnTo>
                    <a:lnTo>
                      <a:pt x="434" y="1417"/>
                    </a:lnTo>
                    <a:lnTo>
                      <a:pt x="367" y="1450"/>
                    </a:lnTo>
                    <a:lnTo>
                      <a:pt x="301" y="1493"/>
                    </a:lnTo>
                    <a:lnTo>
                      <a:pt x="238" y="1542"/>
                    </a:lnTo>
                    <a:lnTo>
                      <a:pt x="188" y="1597"/>
                    </a:lnTo>
                    <a:lnTo>
                      <a:pt x="142" y="1659"/>
                    </a:lnTo>
                    <a:lnTo>
                      <a:pt x="104" y="1722"/>
                    </a:lnTo>
                    <a:lnTo>
                      <a:pt x="79" y="1784"/>
                    </a:lnTo>
                    <a:lnTo>
                      <a:pt x="62" y="1851"/>
                    </a:lnTo>
                    <a:lnTo>
                      <a:pt x="62" y="1913"/>
                    </a:lnTo>
                    <a:lnTo>
                      <a:pt x="74" y="1981"/>
                    </a:lnTo>
                    <a:lnTo>
                      <a:pt x="104" y="2044"/>
                    </a:lnTo>
                    <a:lnTo>
                      <a:pt x="142" y="2106"/>
                    </a:lnTo>
                    <a:lnTo>
                      <a:pt x="188" y="2160"/>
                    </a:lnTo>
                    <a:lnTo>
                      <a:pt x="250" y="2214"/>
                    </a:lnTo>
                    <a:lnTo>
                      <a:pt x="317" y="2260"/>
                    </a:lnTo>
                    <a:lnTo>
                      <a:pt x="397" y="2298"/>
                    </a:lnTo>
                    <a:lnTo>
                      <a:pt x="485" y="2331"/>
                    </a:lnTo>
                    <a:lnTo>
                      <a:pt x="577" y="2352"/>
                    </a:lnTo>
                    <a:lnTo>
                      <a:pt x="681" y="2364"/>
                    </a:lnTo>
                    <a:lnTo>
                      <a:pt x="781" y="2372"/>
                    </a:lnTo>
                    <a:lnTo>
                      <a:pt x="881" y="2376"/>
                    </a:lnTo>
                    <a:lnTo>
                      <a:pt x="977" y="2376"/>
                    </a:lnTo>
                    <a:lnTo>
                      <a:pt x="1069" y="2372"/>
                    </a:lnTo>
                    <a:lnTo>
                      <a:pt x="1161" y="2364"/>
                    </a:lnTo>
                    <a:lnTo>
                      <a:pt x="1249" y="2360"/>
                    </a:lnTo>
                    <a:lnTo>
                      <a:pt x="1333" y="2347"/>
                    </a:lnTo>
                    <a:lnTo>
                      <a:pt x="1417" y="2335"/>
                    </a:lnTo>
                    <a:lnTo>
                      <a:pt x="1491" y="2318"/>
                    </a:lnTo>
                    <a:lnTo>
                      <a:pt x="1562" y="2302"/>
                    </a:lnTo>
                    <a:lnTo>
                      <a:pt x="1630" y="2290"/>
                    </a:lnTo>
                    <a:lnTo>
                      <a:pt x="1693" y="2281"/>
                    </a:lnTo>
                    <a:lnTo>
                      <a:pt x="1755" y="2281"/>
                    </a:lnTo>
                    <a:lnTo>
                      <a:pt x="1809" y="2285"/>
                    </a:lnTo>
                    <a:lnTo>
                      <a:pt x="1859" y="2290"/>
                    </a:lnTo>
                    <a:lnTo>
                      <a:pt x="1901" y="2298"/>
                    </a:lnTo>
                    <a:lnTo>
                      <a:pt x="1938" y="2310"/>
                    </a:lnTo>
                    <a:lnTo>
                      <a:pt x="1968" y="2323"/>
                    </a:lnTo>
                    <a:lnTo>
                      <a:pt x="1993" y="2335"/>
                    </a:lnTo>
                    <a:lnTo>
                      <a:pt x="2006" y="2343"/>
                    </a:lnTo>
                    <a:lnTo>
                      <a:pt x="2026" y="2364"/>
                    </a:lnTo>
                    <a:lnTo>
                      <a:pt x="2051" y="2380"/>
                    </a:lnTo>
                    <a:lnTo>
                      <a:pt x="2077" y="2394"/>
                    </a:lnTo>
                    <a:lnTo>
                      <a:pt x="2106" y="2402"/>
                    </a:lnTo>
                    <a:lnTo>
                      <a:pt x="2131" y="2406"/>
                    </a:lnTo>
                    <a:lnTo>
                      <a:pt x="2161" y="2406"/>
                    </a:lnTo>
                    <a:lnTo>
                      <a:pt x="2190" y="2394"/>
                    </a:lnTo>
                    <a:lnTo>
                      <a:pt x="2210" y="2368"/>
                    </a:lnTo>
                    <a:lnTo>
                      <a:pt x="2231" y="2335"/>
                    </a:lnTo>
                    <a:lnTo>
                      <a:pt x="2248" y="2281"/>
                    </a:lnTo>
                    <a:lnTo>
                      <a:pt x="2248" y="2273"/>
                    </a:lnTo>
                    <a:lnTo>
                      <a:pt x="2253" y="2247"/>
                    </a:lnTo>
                    <a:lnTo>
                      <a:pt x="2257" y="2206"/>
                    </a:lnTo>
                    <a:lnTo>
                      <a:pt x="2261" y="2156"/>
                    </a:lnTo>
                    <a:lnTo>
                      <a:pt x="2269" y="2101"/>
                    </a:lnTo>
                    <a:lnTo>
                      <a:pt x="2277" y="2038"/>
                    </a:lnTo>
                    <a:lnTo>
                      <a:pt x="2286" y="1985"/>
                    </a:lnTo>
                    <a:lnTo>
                      <a:pt x="2298" y="1931"/>
                    </a:lnTo>
                    <a:lnTo>
                      <a:pt x="2306" y="1884"/>
                    </a:lnTo>
                    <a:lnTo>
                      <a:pt x="2319" y="1851"/>
                    </a:lnTo>
                    <a:lnTo>
                      <a:pt x="2335" y="1822"/>
                    </a:lnTo>
                    <a:lnTo>
                      <a:pt x="2349" y="1797"/>
                    </a:lnTo>
                    <a:lnTo>
                      <a:pt x="2365" y="1772"/>
                    </a:lnTo>
                    <a:lnTo>
                      <a:pt x="2378" y="1751"/>
                    </a:lnTo>
                    <a:lnTo>
                      <a:pt x="2394" y="1730"/>
                    </a:lnTo>
                    <a:lnTo>
                      <a:pt x="2411" y="1714"/>
                    </a:lnTo>
                    <a:lnTo>
                      <a:pt x="2431" y="1696"/>
                    </a:lnTo>
                    <a:lnTo>
                      <a:pt x="2453" y="1680"/>
                    </a:lnTo>
                    <a:lnTo>
                      <a:pt x="2474" y="1667"/>
                    </a:lnTo>
                    <a:lnTo>
                      <a:pt x="2499" y="1651"/>
                    </a:lnTo>
                    <a:lnTo>
                      <a:pt x="2494" y="1655"/>
                    </a:lnTo>
                    <a:lnTo>
                      <a:pt x="2478" y="1667"/>
                    </a:lnTo>
                    <a:lnTo>
                      <a:pt x="2461" y="1688"/>
                    </a:lnTo>
                    <a:lnTo>
                      <a:pt x="2437" y="1714"/>
                    </a:lnTo>
                    <a:lnTo>
                      <a:pt x="2411" y="1747"/>
                    </a:lnTo>
                    <a:lnTo>
                      <a:pt x="2382" y="1784"/>
                    </a:lnTo>
                    <a:lnTo>
                      <a:pt x="2357" y="1831"/>
                    </a:lnTo>
                    <a:lnTo>
                      <a:pt x="2339" y="1880"/>
                    </a:lnTo>
                    <a:lnTo>
                      <a:pt x="2323" y="1935"/>
                    </a:lnTo>
                    <a:lnTo>
                      <a:pt x="2319" y="1997"/>
                    </a:lnTo>
                    <a:lnTo>
                      <a:pt x="2319" y="2056"/>
                    </a:lnTo>
                    <a:lnTo>
                      <a:pt x="2319" y="2110"/>
                    </a:lnTo>
                    <a:lnTo>
                      <a:pt x="2315" y="2160"/>
                    </a:lnTo>
                    <a:lnTo>
                      <a:pt x="2310" y="2206"/>
                    </a:lnTo>
                    <a:lnTo>
                      <a:pt x="2306" y="2247"/>
                    </a:lnTo>
                    <a:lnTo>
                      <a:pt x="2298" y="2285"/>
                    </a:lnTo>
                    <a:lnTo>
                      <a:pt x="2290" y="2314"/>
                    </a:lnTo>
                    <a:lnTo>
                      <a:pt x="2282" y="2343"/>
                    </a:lnTo>
                    <a:lnTo>
                      <a:pt x="2273" y="2364"/>
                    </a:lnTo>
                    <a:lnTo>
                      <a:pt x="2265" y="2380"/>
                    </a:lnTo>
                    <a:lnTo>
                      <a:pt x="2253" y="2398"/>
                    </a:lnTo>
                    <a:lnTo>
                      <a:pt x="2248" y="2415"/>
                    </a:lnTo>
                    <a:lnTo>
                      <a:pt x="2243" y="2427"/>
                    </a:lnTo>
                    <a:lnTo>
                      <a:pt x="2248" y="2439"/>
                    </a:lnTo>
                    <a:lnTo>
                      <a:pt x="2253" y="2452"/>
                    </a:lnTo>
                    <a:lnTo>
                      <a:pt x="2261" y="2464"/>
                    </a:lnTo>
                    <a:lnTo>
                      <a:pt x="2273" y="2472"/>
                    </a:lnTo>
                    <a:lnTo>
                      <a:pt x="2290" y="2481"/>
                    </a:lnTo>
                    <a:lnTo>
                      <a:pt x="2310" y="2485"/>
                    </a:lnTo>
                    <a:lnTo>
                      <a:pt x="2335" y="2489"/>
                    </a:lnTo>
                    <a:lnTo>
                      <a:pt x="2361" y="2493"/>
                    </a:lnTo>
                    <a:lnTo>
                      <a:pt x="2390" y="2502"/>
                    </a:lnTo>
                    <a:lnTo>
                      <a:pt x="2415" y="2507"/>
                    </a:lnTo>
                    <a:lnTo>
                      <a:pt x="2441" y="2515"/>
                    </a:lnTo>
                    <a:lnTo>
                      <a:pt x="2465" y="2523"/>
                    </a:lnTo>
                    <a:lnTo>
                      <a:pt x="2486" y="2527"/>
                    </a:lnTo>
                    <a:lnTo>
                      <a:pt x="2507" y="2535"/>
                    </a:lnTo>
                    <a:lnTo>
                      <a:pt x="2523" y="2544"/>
                    </a:lnTo>
                    <a:lnTo>
                      <a:pt x="2541" y="2548"/>
                    </a:lnTo>
                    <a:lnTo>
                      <a:pt x="2549" y="2552"/>
                    </a:lnTo>
                    <a:lnTo>
                      <a:pt x="2541" y="2552"/>
                    </a:lnTo>
                    <a:lnTo>
                      <a:pt x="2523" y="2548"/>
                    </a:lnTo>
                    <a:lnTo>
                      <a:pt x="2490" y="2540"/>
                    </a:lnTo>
                    <a:lnTo>
                      <a:pt x="2453" y="2527"/>
                    </a:lnTo>
                    <a:lnTo>
                      <a:pt x="2407" y="2519"/>
                    </a:lnTo>
                    <a:lnTo>
                      <a:pt x="2361" y="2511"/>
                    </a:lnTo>
                    <a:lnTo>
                      <a:pt x="2315" y="2507"/>
                    </a:lnTo>
                    <a:lnTo>
                      <a:pt x="2269" y="2502"/>
                    </a:lnTo>
                    <a:lnTo>
                      <a:pt x="2227" y="2507"/>
                    </a:lnTo>
                    <a:lnTo>
                      <a:pt x="2194" y="2511"/>
                    </a:lnTo>
                    <a:lnTo>
                      <a:pt x="2169" y="2523"/>
                    </a:lnTo>
                    <a:lnTo>
                      <a:pt x="2147" y="2540"/>
                    </a:lnTo>
                    <a:lnTo>
                      <a:pt x="2127" y="2552"/>
                    </a:lnTo>
                    <a:lnTo>
                      <a:pt x="2114" y="2569"/>
                    </a:lnTo>
                    <a:lnTo>
                      <a:pt x="2098" y="2585"/>
                    </a:lnTo>
                    <a:lnTo>
                      <a:pt x="2089" y="2602"/>
                    </a:lnTo>
                    <a:lnTo>
                      <a:pt x="2077" y="2619"/>
                    </a:lnTo>
                    <a:lnTo>
                      <a:pt x="2065" y="2636"/>
                    </a:lnTo>
                    <a:lnTo>
                      <a:pt x="2055" y="2652"/>
                    </a:lnTo>
                    <a:lnTo>
                      <a:pt x="2043" y="2669"/>
                    </a:lnTo>
                    <a:lnTo>
                      <a:pt x="2030" y="2685"/>
                    </a:lnTo>
                    <a:lnTo>
                      <a:pt x="2018" y="2702"/>
                    </a:lnTo>
                    <a:lnTo>
                      <a:pt x="2006" y="2714"/>
                    </a:lnTo>
                    <a:lnTo>
                      <a:pt x="1989" y="2732"/>
                    </a:lnTo>
                    <a:lnTo>
                      <a:pt x="1977" y="2744"/>
                    </a:lnTo>
                    <a:lnTo>
                      <a:pt x="1963" y="2757"/>
                    </a:lnTo>
                    <a:lnTo>
                      <a:pt x="1951" y="2769"/>
                    </a:lnTo>
                    <a:lnTo>
                      <a:pt x="1938" y="2781"/>
                    </a:lnTo>
                    <a:lnTo>
                      <a:pt x="1926" y="2790"/>
                    </a:lnTo>
                    <a:lnTo>
                      <a:pt x="1918" y="2794"/>
                    </a:lnTo>
                    <a:lnTo>
                      <a:pt x="1914" y="2794"/>
                    </a:lnTo>
                    <a:lnTo>
                      <a:pt x="1922" y="2786"/>
                    </a:lnTo>
                    <a:lnTo>
                      <a:pt x="1934" y="2769"/>
                    </a:lnTo>
                    <a:lnTo>
                      <a:pt x="1955" y="2748"/>
                    </a:lnTo>
                    <a:lnTo>
                      <a:pt x="1981" y="2723"/>
                    </a:lnTo>
                    <a:lnTo>
                      <a:pt x="2006" y="2689"/>
                    </a:lnTo>
                    <a:lnTo>
                      <a:pt x="2030" y="2656"/>
                    </a:lnTo>
                    <a:lnTo>
                      <a:pt x="2051" y="2623"/>
                    </a:lnTo>
                    <a:lnTo>
                      <a:pt x="2069" y="2585"/>
                    </a:lnTo>
                    <a:lnTo>
                      <a:pt x="2077" y="2548"/>
                    </a:lnTo>
                    <a:lnTo>
                      <a:pt x="2073" y="2515"/>
                    </a:lnTo>
                    <a:lnTo>
                      <a:pt x="2069" y="2485"/>
                    </a:lnTo>
                    <a:lnTo>
                      <a:pt x="2051" y="2456"/>
                    </a:lnTo>
                    <a:lnTo>
                      <a:pt x="2035" y="2435"/>
                    </a:lnTo>
                    <a:lnTo>
                      <a:pt x="2014" y="2415"/>
                    </a:lnTo>
                    <a:lnTo>
                      <a:pt x="1989" y="2398"/>
                    </a:lnTo>
                    <a:lnTo>
                      <a:pt x="1963" y="2380"/>
                    </a:lnTo>
                    <a:lnTo>
                      <a:pt x="1934" y="2368"/>
                    </a:lnTo>
                    <a:lnTo>
                      <a:pt x="1905" y="2356"/>
                    </a:lnTo>
                    <a:lnTo>
                      <a:pt x="1881" y="2343"/>
                    </a:lnTo>
                    <a:lnTo>
                      <a:pt x="1859" y="2339"/>
                    </a:lnTo>
                    <a:lnTo>
                      <a:pt x="1830" y="2331"/>
                    </a:lnTo>
                    <a:lnTo>
                      <a:pt x="1801" y="2327"/>
                    </a:lnTo>
                    <a:lnTo>
                      <a:pt x="1767" y="2323"/>
                    </a:lnTo>
                    <a:lnTo>
                      <a:pt x="1730" y="2323"/>
                    </a:lnTo>
                    <a:lnTo>
                      <a:pt x="1688" y="2323"/>
                    </a:lnTo>
                    <a:lnTo>
                      <a:pt x="1646" y="2327"/>
                    </a:lnTo>
                    <a:lnTo>
                      <a:pt x="1601" y="2335"/>
                    </a:lnTo>
                    <a:lnTo>
                      <a:pt x="1554" y="2343"/>
                    </a:lnTo>
                    <a:lnTo>
                      <a:pt x="1504" y="2356"/>
                    </a:lnTo>
                    <a:lnTo>
                      <a:pt x="1450" y="2368"/>
                    </a:lnTo>
                    <a:lnTo>
                      <a:pt x="1378" y="2380"/>
                    </a:lnTo>
                    <a:lnTo>
                      <a:pt x="1299" y="2394"/>
                    </a:lnTo>
                    <a:lnTo>
                      <a:pt x="1207" y="2406"/>
                    </a:lnTo>
                    <a:lnTo>
                      <a:pt x="1115" y="2415"/>
                    </a:lnTo>
                    <a:lnTo>
                      <a:pt x="1023" y="2419"/>
                    </a:lnTo>
                    <a:lnTo>
                      <a:pt x="931" y="2427"/>
                    </a:lnTo>
                    <a:lnTo>
                      <a:pt x="844" y="2427"/>
                    </a:lnTo>
                    <a:lnTo>
                      <a:pt x="765" y="2427"/>
                    </a:lnTo>
                    <a:lnTo>
                      <a:pt x="697" y="2423"/>
                    </a:lnTo>
                    <a:lnTo>
                      <a:pt x="634" y="2415"/>
                    </a:lnTo>
                    <a:lnTo>
                      <a:pt x="560" y="2402"/>
                    </a:lnTo>
                    <a:lnTo>
                      <a:pt x="472" y="2376"/>
                    </a:lnTo>
                    <a:lnTo>
                      <a:pt x="380" y="2343"/>
                    </a:lnTo>
                    <a:lnTo>
                      <a:pt x="288" y="2302"/>
                    </a:lnTo>
                    <a:lnTo>
                      <a:pt x="200" y="2251"/>
                    </a:lnTo>
                    <a:lnTo>
                      <a:pt x="125" y="2189"/>
                    </a:lnTo>
                    <a:lnTo>
                      <a:pt x="62" y="2114"/>
                    </a:lnTo>
                    <a:lnTo>
                      <a:pt x="21" y="2026"/>
                    </a:lnTo>
                    <a:lnTo>
                      <a:pt x="0" y="1926"/>
                    </a:lnTo>
                    <a:lnTo>
                      <a:pt x="4" y="1831"/>
                    </a:lnTo>
                    <a:lnTo>
                      <a:pt x="25" y="1743"/>
                    </a:lnTo>
                    <a:lnTo>
                      <a:pt x="58" y="1663"/>
                    </a:lnTo>
                    <a:lnTo>
                      <a:pt x="100" y="1601"/>
                    </a:lnTo>
                    <a:lnTo>
                      <a:pt x="142" y="1542"/>
                    </a:lnTo>
                    <a:lnTo>
                      <a:pt x="188" y="1501"/>
                    </a:lnTo>
                    <a:lnTo>
                      <a:pt x="229" y="1467"/>
                    </a:lnTo>
                    <a:lnTo>
                      <a:pt x="267" y="1442"/>
                    </a:lnTo>
                    <a:lnTo>
                      <a:pt x="288" y="1426"/>
                    </a:lnTo>
                    <a:lnTo>
                      <a:pt x="301" y="1421"/>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41" name="Freeform 169"/>
              <p:cNvSpPr>
                <a:spLocks/>
              </p:cNvSpPr>
              <p:nvPr/>
            </p:nvSpPr>
            <p:spPr bwMode="auto">
              <a:xfrm>
                <a:off x="1862" y="1910"/>
                <a:ext cx="51" cy="78"/>
              </a:xfrm>
              <a:custGeom>
                <a:avLst/>
                <a:gdLst>
                  <a:gd name="T0" fmla="*/ 339 w 1634"/>
                  <a:gd name="T1" fmla="*/ 2432 h 2477"/>
                  <a:gd name="T2" fmla="*/ 176 w 1634"/>
                  <a:gd name="T3" fmla="*/ 2387 h 2477"/>
                  <a:gd name="T4" fmla="*/ 8 w 1634"/>
                  <a:gd name="T5" fmla="*/ 2411 h 2477"/>
                  <a:gd name="T6" fmla="*/ 167 w 1634"/>
                  <a:gd name="T7" fmla="*/ 2332 h 2477"/>
                  <a:gd name="T8" fmla="*/ 368 w 1634"/>
                  <a:gd name="T9" fmla="*/ 2207 h 2477"/>
                  <a:gd name="T10" fmla="*/ 464 w 1634"/>
                  <a:gd name="T11" fmla="*/ 2111 h 2477"/>
                  <a:gd name="T12" fmla="*/ 493 w 1634"/>
                  <a:gd name="T13" fmla="*/ 2061 h 2477"/>
                  <a:gd name="T14" fmla="*/ 505 w 1634"/>
                  <a:gd name="T15" fmla="*/ 2031 h 2477"/>
                  <a:gd name="T16" fmla="*/ 515 w 1634"/>
                  <a:gd name="T17" fmla="*/ 2065 h 2477"/>
                  <a:gd name="T18" fmla="*/ 568 w 1634"/>
                  <a:gd name="T19" fmla="*/ 2069 h 2477"/>
                  <a:gd name="T20" fmla="*/ 681 w 1634"/>
                  <a:gd name="T21" fmla="*/ 1969 h 2477"/>
                  <a:gd name="T22" fmla="*/ 790 w 1634"/>
                  <a:gd name="T23" fmla="*/ 1789 h 2477"/>
                  <a:gd name="T24" fmla="*/ 895 w 1634"/>
                  <a:gd name="T25" fmla="*/ 1619 h 2477"/>
                  <a:gd name="T26" fmla="*/ 1045 w 1634"/>
                  <a:gd name="T27" fmla="*/ 1402 h 2477"/>
                  <a:gd name="T28" fmla="*/ 1171 w 1634"/>
                  <a:gd name="T29" fmla="*/ 1205 h 2477"/>
                  <a:gd name="T30" fmla="*/ 1216 w 1634"/>
                  <a:gd name="T31" fmla="*/ 1056 h 2477"/>
                  <a:gd name="T32" fmla="*/ 1292 w 1634"/>
                  <a:gd name="T33" fmla="*/ 855 h 2477"/>
                  <a:gd name="T34" fmla="*/ 1341 w 1634"/>
                  <a:gd name="T35" fmla="*/ 701 h 2477"/>
                  <a:gd name="T36" fmla="*/ 1355 w 1634"/>
                  <a:gd name="T37" fmla="*/ 564 h 2477"/>
                  <a:gd name="T38" fmla="*/ 1345 w 1634"/>
                  <a:gd name="T39" fmla="*/ 438 h 2477"/>
                  <a:gd name="T40" fmla="*/ 1316 w 1634"/>
                  <a:gd name="T41" fmla="*/ 363 h 2477"/>
                  <a:gd name="T42" fmla="*/ 1275 w 1634"/>
                  <a:gd name="T43" fmla="*/ 280 h 2477"/>
                  <a:gd name="T44" fmla="*/ 1292 w 1634"/>
                  <a:gd name="T45" fmla="*/ 267 h 2477"/>
                  <a:gd name="T46" fmla="*/ 1429 w 1634"/>
                  <a:gd name="T47" fmla="*/ 217 h 2477"/>
                  <a:gd name="T48" fmla="*/ 1509 w 1634"/>
                  <a:gd name="T49" fmla="*/ 50 h 2477"/>
                  <a:gd name="T50" fmla="*/ 1517 w 1634"/>
                  <a:gd name="T51" fmla="*/ 29 h 2477"/>
                  <a:gd name="T52" fmla="*/ 1476 w 1634"/>
                  <a:gd name="T53" fmla="*/ 171 h 2477"/>
                  <a:gd name="T54" fmla="*/ 1396 w 1634"/>
                  <a:gd name="T55" fmla="*/ 296 h 2477"/>
                  <a:gd name="T56" fmla="*/ 1363 w 1634"/>
                  <a:gd name="T57" fmla="*/ 413 h 2477"/>
                  <a:gd name="T58" fmla="*/ 1400 w 1634"/>
                  <a:gd name="T59" fmla="*/ 530 h 2477"/>
                  <a:gd name="T60" fmla="*/ 1476 w 1634"/>
                  <a:gd name="T61" fmla="*/ 593 h 2477"/>
                  <a:gd name="T62" fmla="*/ 1567 w 1634"/>
                  <a:gd name="T63" fmla="*/ 609 h 2477"/>
                  <a:gd name="T64" fmla="*/ 1605 w 1634"/>
                  <a:gd name="T65" fmla="*/ 613 h 2477"/>
                  <a:gd name="T66" fmla="*/ 1496 w 1634"/>
                  <a:gd name="T67" fmla="*/ 626 h 2477"/>
                  <a:gd name="T68" fmla="*/ 1421 w 1634"/>
                  <a:gd name="T69" fmla="*/ 671 h 2477"/>
                  <a:gd name="T70" fmla="*/ 1363 w 1634"/>
                  <a:gd name="T71" fmla="*/ 839 h 2477"/>
                  <a:gd name="T72" fmla="*/ 1279 w 1634"/>
                  <a:gd name="T73" fmla="*/ 1018 h 2477"/>
                  <a:gd name="T74" fmla="*/ 1279 w 1634"/>
                  <a:gd name="T75" fmla="*/ 1164 h 2477"/>
                  <a:gd name="T76" fmla="*/ 1345 w 1634"/>
                  <a:gd name="T77" fmla="*/ 1214 h 2477"/>
                  <a:gd name="T78" fmla="*/ 1437 w 1634"/>
                  <a:gd name="T79" fmla="*/ 1238 h 2477"/>
                  <a:gd name="T80" fmla="*/ 1572 w 1634"/>
                  <a:gd name="T81" fmla="*/ 1355 h 2477"/>
                  <a:gd name="T82" fmla="*/ 1630 w 1634"/>
                  <a:gd name="T83" fmla="*/ 1677 h 2477"/>
                  <a:gd name="T84" fmla="*/ 1529 w 1634"/>
                  <a:gd name="T85" fmla="*/ 1928 h 2477"/>
                  <a:gd name="T86" fmla="*/ 1592 w 1634"/>
                  <a:gd name="T87" fmla="*/ 1677 h 2477"/>
                  <a:gd name="T88" fmla="*/ 1572 w 1634"/>
                  <a:gd name="T89" fmla="*/ 1431 h 2477"/>
                  <a:gd name="T90" fmla="*/ 1496 w 1634"/>
                  <a:gd name="T91" fmla="*/ 1314 h 2477"/>
                  <a:gd name="T92" fmla="*/ 1388 w 1634"/>
                  <a:gd name="T93" fmla="*/ 1244 h 2477"/>
                  <a:gd name="T94" fmla="*/ 1249 w 1634"/>
                  <a:gd name="T95" fmla="*/ 1234 h 2477"/>
                  <a:gd name="T96" fmla="*/ 1128 w 1634"/>
                  <a:gd name="T97" fmla="*/ 1335 h 2477"/>
                  <a:gd name="T98" fmla="*/ 1057 w 1634"/>
                  <a:gd name="T99" fmla="*/ 1451 h 2477"/>
                  <a:gd name="T100" fmla="*/ 991 w 1634"/>
                  <a:gd name="T101" fmla="*/ 1576 h 2477"/>
                  <a:gd name="T102" fmla="*/ 907 w 1634"/>
                  <a:gd name="T103" fmla="*/ 1707 h 2477"/>
                  <a:gd name="T104" fmla="*/ 840 w 1634"/>
                  <a:gd name="T105" fmla="*/ 1815 h 2477"/>
                  <a:gd name="T106" fmla="*/ 777 w 1634"/>
                  <a:gd name="T107" fmla="*/ 1914 h 2477"/>
                  <a:gd name="T108" fmla="*/ 656 w 1634"/>
                  <a:gd name="T109" fmla="*/ 2061 h 2477"/>
                  <a:gd name="T110" fmla="*/ 493 w 1634"/>
                  <a:gd name="T111" fmla="*/ 2174 h 2477"/>
                  <a:gd name="T112" fmla="*/ 339 w 1634"/>
                  <a:gd name="T113" fmla="*/ 2252 h 2477"/>
                  <a:gd name="T114" fmla="*/ 226 w 1634"/>
                  <a:gd name="T115" fmla="*/ 2319 h 2477"/>
                  <a:gd name="T116" fmla="*/ 251 w 1634"/>
                  <a:gd name="T117" fmla="*/ 2395 h 2477"/>
                  <a:gd name="T118" fmla="*/ 380 w 1634"/>
                  <a:gd name="T119" fmla="*/ 2461 h 2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34" h="2477">
                    <a:moveTo>
                      <a:pt x="409" y="2477"/>
                    </a:moveTo>
                    <a:lnTo>
                      <a:pt x="389" y="2465"/>
                    </a:lnTo>
                    <a:lnTo>
                      <a:pt x="364" y="2449"/>
                    </a:lnTo>
                    <a:lnTo>
                      <a:pt x="339" y="2432"/>
                    </a:lnTo>
                    <a:lnTo>
                      <a:pt x="305" y="2415"/>
                    </a:lnTo>
                    <a:lnTo>
                      <a:pt x="268" y="2403"/>
                    </a:lnTo>
                    <a:lnTo>
                      <a:pt x="226" y="2395"/>
                    </a:lnTo>
                    <a:lnTo>
                      <a:pt x="176" y="2387"/>
                    </a:lnTo>
                    <a:lnTo>
                      <a:pt x="125" y="2387"/>
                    </a:lnTo>
                    <a:lnTo>
                      <a:pt x="63" y="2399"/>
                    </a:lnTo>
                    <a:lnTo>
                      <a:pt x="0" y="2415"/>
                    </a:lnTo>
                    <a:lnTo>
                      <a:pt x="8" y="2411"/>
                    </a:lnTo>
                    <a:lnTo>
                      <a:pt x="33" y="2399"/>
                    </a:lnTo>
                    <a:lnTo>
                      <a:pt x="71" y="2381"/>
                    </a:lnTo>
                    <a:lnTo>
                      <a:pt x="113" y="2357"/>
                    </a:lnTo>
                    <a:lnTo>
                      <a:pt x="167" y="2332"/>
                    </a:lnTo>
                    <a:lnTo>
                      <a:pt x="221" y="2299"/>
                    </a:lnTo>
                    <a:lnTo>
                      <a:pt x="276" y="2269"/>
                    </a:lnTo>
                    <a:lnTo>
                      <a:pt x="326" y="2236"/>
                    </a:lnTo>
                    <a:lnTo>
                      <a:pt x="368" y="2207"/>
                    </a:lnTo>
                    <a:lnTo>
                      <a:pt x="401" y="2174"/>
                    </a:lnTo>
                    <a:lnTo>
                      <a:pt x="427" y="2148"/>
                    </a:lnTo>
                    <a:lnTo>
                      <a:pt x="447" y="2127"/>
                    </a:lnTo>
                    <a:lnTo>
                      <a:pt x="464" y="2111"/>
                    </a:lnTo>
                    <a:lnTo>
                      <a:pt x="476" y="2094"/>
                    </a:lnTo>
                    <a:lnTo>
                      <a:pt x="485" y="2082"/>
                    </a:lnTo>
                    <a:lnTo>
                      <a:pt x="489" y="2073"/>
                    </a:lnTo>
                    <a:lnTo>
                      <a:pt x="493" y="2061"/>
                    </a:lnTo>
                    <a:lnTo>
                      <a:pt x="497" y="2053"/>
                    </a:lnTo>
                    <a:lnTo>
                      <a:pt x="501" y="2039"/>
                    </a:lnTo>
                    <a:lnTo>
                      <a:pt x="505" y="2027"/>
                    </a:lnTo>
                    <a:lnTo>
                      <a:pt x="505" y="2031"/>
                    </a:lnTo>
                    <a:lnTo>
                      <a:pt x="505" y="2039"/>
                    </a:lnTo>
                    <a:lnTo>
                      <a:pt x="510" y="2049"/>
                    </a:lnTo>
                    <a:lnTo>
                      <a:pt x="510" y="2057"/>
                    </a:lnTo>
                    <a:lnTo>
                      <a:pt x="515" y="2065"/>
                    </a:lnTo>
                    <a:lnTo>
                      <a:pt x="523" y="2073"/>
                    </a:lnTo>
                    <a:lnTo>
                      <a:pt x="535" y="2078"/>
                    </a:lnTo>
                    <a:lnTo>
                      <a:pt x="552" y="2078"/>
                    </a:lnTo>
                    <a:lnTo>
                      <a:pt x="568" y="2069"/>
                    </a:lnTo>
                    <a:lnTo>
                      <a:pt x="597" y="2057"/>
                    </a:lnTo>
                    <a:lnTo>
                      <a:pt x="623" y="2031"/>
                    </a:lnTo>
                    <a:lnTo>
                      <a:pt x="652" y="2002"/>
                    </a:lnTo>
                    <a:lnTo>
                      <a:pt x="681" y="1969"/>
                    </a:lnTo>
                    <a:lnTo>
                      <a:pt x="711" y="1928"/>
                    </a:lnTo>
                    <a:lnTo>
                      <a:pt x="736" y="1881"/>
                    </a:lnTo>
                    <a:lnTo>
                      <a:pt x="765" y="1836"/>
                    </a:lnTo>
                    <a:lnTo>
                      <a:pt x="790" y="1789"/>
                    </a:lnTo>
                    <a:lnTo>
                      <a:pt x="819" y="1744"/>
                    </a:lnTo>
                    <a:lnTo>
                      <a:pt x="844" y="1702"/>
                    </a:lnTo>
                    <a:lnTo>
                      <a:pt x="869" y="1660"/>
                    </a:lnTo>
                    <a:lnTo>
                      <a:pt x="895" y="1619"/>
                    </a:lnTo>
                    <a:lnTo>
                      <a:pt x="928" y="1568"/>
                    </a:lnTo>
                    <a:lnTo>
                      <a:pt x="965" y="1514"/>
                    </a:lnTo>
                    <a:lnTo>
                      <a:pt x="1007" y="1460"/>
                    </a:lnTo>
                    <a:lnTo>
                      <a:pt x="1045" y="1402"/>
                    </a:lnTo>
                    <a:lnTo>
                      <a:pt x="1083" y="1347"/>
                    </a:lnTo>
                    <a:lnTo>
                      <a:pt x="1120" y="1297"/>
                    </a:lnTo>
                    <a:lnTo>
                      <a:pt x="1149" y="1248"/>
                    </a:lnTo>
                    <a:lnTo>
                      <a:pt x="1171" y="1205"/>
                    </a:lnTo>
                    <a:lnTo>
                      <a:pt x="1183" y="1172"/>
                    </a:lnTo>
                    <a:lnTo>
                      <a:pt x="1191" y="1143"/>
                    </a:lnTo>
                    <a:lnTo>
                      <a:pt x="1204" y="1101"/>
                    </a:lnTo>
                    <a:lnTo>
                      <a:pt x="1216" y="1056"/>
                    </a:lnTo>
                    <a:lnTo>
                      <a:pt x="1237" y="1009"/>
                    </a:lnTo>
                    <a:lnTo>
                      <a:pt x="1253" y="955"/>
                    </a:lnTo>
                    <a:lnTo>
                      <a:pt x="1275" y="906"/>
                    </a:lnTo>
                    <a:lnTo>
                      <a:pt x="1292" y="855"/>
                    </a:lnTo>
                    <a:lnTo>
                      <a:pt x="1308" y="810"/>
                    </a:lnTo>
                    <a:lnTo>
                      <a:pt x="1321" y="767"/>
                    </a:lnTo>
                    <a:lnTo>
                      <a:pt x="1333" y="734"/>
                    </a:lnTo>
                    <a:lnTo>
                      <a:pt x="1341" y="701"/>
                    </a:lnTo>
                    <a:lnTo>
                      <a:pt x="1345" y="667"/>
                    </a:lnTo>
                    <a:lnTo>
                      <a:pt x="1349" y="634"/>
                    </a:lnTo>
                    <a:lnTo>
                      <a:pt x="1355" y="601"/>
                    </a:lnTo>
                    <a:lnTo>
                      <a:pt x="1355" y="564"/>
                    </a:lnTo>
                    <a:lnTo>
                      <a:pt x="1355" y="530"/>
                    </a:lnTo>
                    <a:lnTo>
                      <a:pt x="1355" y="497"/>
                    </a:lnTo>
                    <a:lnTo>
                      <a:pt x="1349" y="468"/>
                    </a:lnTo>
                    <a:lnTo>
                      <a:pt x="1345" y="438"/>
                    </a:lnTo>
                    <a:lnTo>
                      <a:pt x="1337" y="413"/>
                    </a:lnTo>
                    <a:lnTo>
                      <a:pt x="1333" y="400"/>
                    </a:lnTo>
                    <a:lnTo>
                      <a:pt x="1325" y="380"/>
                    </a:lnTo>
                    <a:lnTo>
                      <a:pt x="1316" y="363"/>
                    </a:lnTo>
                    <a:lnTo>
                      <a:pt x="1308" y="343"/>
                    </a:lnTo>
                    <a:lnTo>
                      <a:pt x="1296" y="321"/>
                    </a:lnTo>
                    <a:lnTo>
                      <a:pt x="1287" y="300"/>
                    </a:lnTo>
                    <a:lnTo>
                      <a:pt x="1275" y="280"/>
                    </a:lnTo>
                    <a:lnTo>
                      <a:pt x="1267" y="267"/>
                    </a:lnTo>
                    <a:lnTo>
                      <a:pt x="1258" y="255"/>
                    </a:lnTo>
                    <a:lnTo>
                      <a:pt x="1249" y="251"/>
                    </a:lnTo>
                    <a:lnTo>
                      <a:pt x="1292" y="267"/>
                    </a:lnTo>
                    <a:lnTo>
                      <a:pt x="1329" y="271"/>
                    </a:lnTo>
                    <a:lnTo>
                      <a:pt x="1367" y="263"/>
                    </a:lnTo>
                    <a:lnTo>
                      <a:pt x="1400" y="242"/>
                    </a:lnTo>
                    <a:lnTo>
                      <a:pt x="1429" y="217"/>
                    </a:lnTo>
                    <a:lnTo>
                      <a:pt x="1455" y="179"/>
                    </a:lnTo>
                    <a:lnTo>
                      <a:pt x="1476" y="138"/>
                    </a:lnTo>
                    <a:lnTo>
                      <a:pt x="1496" y="96"/>
                    </a:lnTo>
                    <a:lnTo>
                      <a:pt x="1509" y="50"/>
                    </a:lnTo>
                    <a:lnTo>
                      <a:pt x="1521" y="5"/>
                    </a:lnTo>
                    <a:lnTo>
                      <a:pt x="1521" y="0"/>
                    </a:lnTo>
                    <a:lnTo>
                      <a:pt x="1521" y="9"/>
                    </a:lnTo>
                    <a:lnTo>
                      <a:pt x="1517" y="29"/>
                    </a:lnTo>
                    <a:lnTo>
                      <a:pt x="1509" y="58"/>
                    </a:lnTo>
                    <a:lnTo>
                      <a:pt x="1500" y="91"/>
                    </a:lnTo>
                    <a:lnTo>
                      <a:pt x="1488" y="130"/>
                    </a:lnTo>
                    <a:lnTo>
                      <a:pt x="1476" y="171"/>
                    </a:lnTo>
                    <a:lnTo>
                      <a:pt x="1459" y="208"/>
                    </a:lnTo>
                    <a:lnTo>
                      <a:pt x="1437" y="242"/>
                    </a:lnTo>
                    <a:lnTo>
                      <a:pt x="1417" y="271"/>
                    </a:lnTo>
                    <a:lnTo>
                      <a:pt x="1396" y="296"/>
                    </a:lnTo>
                    <a:lnTo>
                      <a:pt x="1379" y="325"/>
                    </a:lnTo>
                    <a:lnTo>
                      <a:pt x="1367" y="355"/>
                    </a:lnTo>
                    <a:lnTo>
                      <a:pt x="1363" y="384"/>
                    </a:lnTo>
                    <a:lnTo>
                      <a:pt x="1363" y="413"/>
                    </a:lnTo>
                    <a:lnTo>
                      <a:pt x="1367" y="442"/>
                    </a:lnTo>
                    <a:lnTo>
                      <a:pt x="1371" y="472"/>
                    </a:lnTo>
                    <a:lnTo>
                      <a:pt x="1384" y="501"/>
                    </a:lnTo>
                    <a:lnTo>
                      <a:pt x="1400" y="530"/>
                    </a:lnTo>
                    <a:lnTo>
                      <a:pt x="1421" y="560"/>
                    </a:lnTo>
                    <a:lnTo>
                      <a:pt x="1437" y="572"/>
                    </a:lnTo>
                    <a:lnTo>
                      <a:pt x="1455" y="584"/>
                    </a:lnTo>
                    <a:lnTo>
                      <a:pt x="1476" y="593"/>
                    </a:lnTo>
                    <a:lnTo>
                      <a:pt x="1496" y="601"/>
                    </a:lnTo>
                    <a:lnTo>
                      <a:pt x="1521" y="605"/>
                    </a:lnTo>
                    <a:lnTo>
                      <a:pt x="1543" y="609"/>
                    </a:lnTo>
                    <a:lnTo>
                      <a:pt x="1567" y="609"/>
                    </a:lnTo>
                    <a:lnTo>
                      <a:pt x="1588" y="609"/>
                    </a:lnTo>
                    <a:lnTo>
                      <a:pt x="1613" y="609"/>
                    </a:lnTo>
                    <a:lnTo>
                      <a:pt x="1634" y="609"/>
                    </a:lnTo>
                    <a:lnTo>
                      <a:pt x="1605" y="613"/>
                    </a:lnTo>
                    <a:lnTo>
                      <a:pt x="1576" y="617"/>
                    </a:lnTo>
                    <a:lnTo>
                      <a:pt x="1551" y="617"/>
                    </a:lnTo>
                    <a:lnTo>
                      <a:pt x="1521" y="622"/>
                    </a:lnTo>
                    <a:lnTo>
                      <a:pt x="1496" y="626"/>
                    </a:lnTo>
                    <a:lnTo>
                      <a:pt x="1471" y="630"/>
                    </a:lnTo>
                    <a:lnTo>
                      <a:pt x="1451" y="638"/>
                    </a:lnTo>
                    <a:lnTo>
                      <a:pt x="1433" y="650"/>
                    </a:lnTo>
                    <a:lnTo>
                      <a:pt x="1421" y="671"/>
                    </a:lnTo>
                    <a:lnTo>
                      <a:pt x="1413" y="693"/>
                    </a:lnTo>
                    <a:lnTo>
                      <a:pt x="1400" y="742"/>
                    </a:lnTo>
                    <a:lnTo>
                      <a:pt x="1384" y="793"/>
                    </a:lnTo>
                    <a:lnTo>
                      <a:pt x="1363" y="839"/>
                    </a:lnTo>
                    <a:lnTo>
                      <a:pt x="1341" y="884"/>
                    </a:lnTo>
                    <a:lnTo>
                      <a:pt x="1316" y="931"/>
                    </a:lnTo>
                    <a:lnTo>
                      <a:pt x="1296" y="976"/>
                    </a:lnTo>
                    <a:lnTo>
                      <a:pt x="1279" y="1018"/>
                    </a:lnTo>
                    <a:lnTo>
                      <a:pt x="1267" y="1064"/>
                    </a:lnTo>
                    <a:lnTo>
                      <a:pt x="1267" y="1105"/>
                    </a:lnTo>
                    <a:lnTo>
                      <a:pt x="1271" y="1148"/>
                    </a:lnTo>
                    <a:lnTo>
                      <a:pt x="1279" y="1164"/>
                    </a:lnTo>
                    <a:lnTo>
                      <a:pt x="1292" y="1181"/>
                    </a:lnTo>
                    <a:lnTo>
                      <a:pt x="1304" y="1193"/>
                    </a:lnTo>
                    <a:lnTo>
                      <a:pt x="1325" y="1205"/>
                    </a:lnTo>
                    <a:lnTo>
                      <a:pt x="1345" y="1214"/>
                    </a:lnTo>
                    <a:lnTo>
                      <a:pt x="1367" y="1222"/>
                    </a:lnTo>
                    <a:lnTo>
                      <a:pt x="1392" y="1226"/>
                    </a:lnTo>
                    <a:lnTo>
                      <a:pt x="1413" y="1234"/>
                    </a:lnTo>
                    <a:lnTo>
                      <a:pt x="1437" y="1238"/>
                    </a:lnTo>
                    <a:lnTo>
                      <a:pt x="1463" y="1244"/>
                    </a:lnTo>
                    <a:lnTo>
                      <a:pt x="1500" y="1264"/>
                    </a:lnTo>
                    <a:lnTo>
                      <a:pt x="1538" y="1302"/>
                    </a:lnTo>
                    <a:lnTo>
                      <a:pt x="1572" y="1355"/>
                    </a:lnTo>
                    <a:lnTo>
                      <a:pt x="1601" y="1422"/>
                    </a:lnTo>
                    <a:lnTo>
                      <a:pt x="1621" y="1498"/>
                    </a:lnTo>
                    <a:lnTo>
                      <a:pt x="1634" y="1586"/>
                    </a:lnTo>
                    <a:lnTo>
                      <a:pt x="1630" y="1677"/>
                    </a:lnTo>
                    <a:lnTo>
                      <a:pt x="1609" y="1777"/>
                    </a:lnTo>
                    <a:lnTo>
                      <a:pt x="1567" y="1873"/>
                    </a:lnTo>
                    <a:lnTo>
                      <a:pt x="1509" y="1969"/>
                    </a:lnTo>
                    <a:lnTo>
                      <a:pt x="1529" y="1928"/>
                    </a:lnTo>
                    <a:lnTo>
                      <a:pt x="1551" y="1873"/>
                    </a:lnTo>
                    <a:lnTo>
                      <a:pt x="1572" y="1815"/>
                    </a:lnTo>
                    <a:lnTo>
                      <a:pt x="1584" y="1748"/>
                    </a:lnTo>
                    <a:lnTo>
                      <a:pt x="1592" y="1677"/>
                    </a:lnTo>
                    <a:lnTo>
                      <a:pt x="1592" y="1610"/>
                    </a:lnTo>
                    <a:lnTo>
                      <a:pt x="1592" y="1543"/>
                    </a:lnTo>
                    <a:lnTo>
                      <a:pt x="1584" y="1485"/>
                    </a:lnTo>
                    <a:lnTo>
                      <a:pt x="1572" y="1431"/>
                    </a:lnTo>
                    <a:lnTo>
                      <a:pt x="1555" y="1389"/>
                    </a:lnTo>
                    <a:lnTo>
                      <a:pt x="1538" y="1365"/>
                    </a:lnTo>
                    <a:lnTo>
                      <a:pt x="1517" y="1339"/>
                    </a:lnTo>
                    <a:lnTo>
                      <a:pt x="1496" y="1314"/>
                    </a:lnTo>
                    <a:lnTo>
                      <a:pt x="1471" y="1293"/>
                    </a:lnTo>
                    <a:lnTo>
                      <a:pt x="1446" y="1273"/>
                    </a:lnTo>
                    <a:lnTo>
                      <a:pt x="1417" y="1256"/>
                    </a:lnTo>
                    <a:lnTo>
                      <a:pt x="1388" y="1244"/>
                    </a:lnTo>
                    <a:lnTo>
                      <a:pt x="1355" y="1234"/>
                    </a:lnTo>
                    <a:lnTo>
                      <a:pt x="1321" y="1230"/>
                    </a:lnTo>
                    <a:lnTo>
                      <a:pt x="1283" y="1230"/>
                    </a:lnTo>
                    <a:lnTo>
                      <a:pt x="1249" y="1234"/>
                    </a:lnTo>
                    <a:lnTo>
                      <a:pt x="1216" y="1252"/>
                    </a:lnTo>
                    <a:lnTo>
                      <a:pt x="1183" y="1277"/>
                    </a:lnTo>
                    <a:lnTo>
                      <a:pt x="1153" y="1302"/>
                    </a:lnTo>
                    <a:lnTo>
                      <a:pt x="1128" y="1335"/>
                    </a:lnTo>
                    <a:lnTo>
                      <a:pt x="1108" y="1369"/>
                    </a:lnTo>
                    <a:lnTo>
                      <a:pt x="1087" y="1398"/>
                    </a:lnTo>
                    <a:lnTo>
                      <a:pt x="1069" y="1427"/>
                    </a:lnTo>
                    <a:lnTo>
                      <a:pt x="1057" y="1451"/>
                    </a:lnTo>
                    <a:lnTo>
                      <a:pt x="1049" y="1473"/>
                    </a:lnTo>
                    <a:lnTo>
                      <a:pt x="1032" y="1506"/>
                    </a:lnTo>
                    <a:lnTo>
                      <a:pt x="1012" y="1543"/>
                    </a:lnTo>
                    <a:lnTo>
                      <a:pt x="991" y="1576"/>
                    </a:lnTo>
                    <a:lnTo>
                      <a:pt x="969" y="1610"/>
                    </a:lnTo>
                    <a:lnTo>
                      <a:pt x="949" y="1644"/>
                    </a:lnTo>
                    <a:lnTo>
                      <a:pt x="928" y="1677"/>
                    </a:lnTo>
                    <a:lnTo>
                      <a:pt x="907" y="1707"/>
                    </a:lnTo>
                    <a:lnTo>
                      <a:pt x="887" y="1740"/>
                    </a:lnTo>
                    <a:lnTo>
                      <a:pt x="865" y="1773"/>
                    </a:lnTo>
                    <a:lnTo>
                      <a:pt x="844" y="1806"/>
                    </a:lnTo>
                    <a:lnTo>
                      <a:pt x="840" y="1815"/>
                    </a:lnTo>
                    <a:lnTo>
                      <a:pt x="832" y="1827"/>
                    </a:lnTo>
                    <a:lnTo>
                      <a:pt x="819" y="1852"/>
                    </a:lnTo>
                    <a:lnTo>
                      <a:pt x="803" y="1881"/>
                    </a:lnTo>
                    <a:lnTo>
                      <a:pt x="777" y="1914"/>
                    </a:lnTo>
                    <a:lnTo>
                      <a:pt x="752" y="1948"/>
                    </a:lnTo>
                    <a:lnTo>
                      <a:pt x="723" y="1986"/>
                    </a:lnTo>
                    <a:lnTo>
                      <a:pt x="689" y="2023"/>
                    </a:lnTo>
                    <a:lnTo>
                      <a:pt x="656" y="2061"/>
                    </a:lnTo>
                    <a:lnTo>
                      <a:pt x="619" y="2090"/>
                    </a:lnTo>
                    <a:lnTo>
                      <a:pt x="577" y="2119"/>
                    </a:lnTo>
                    <a:lnTo>
                      <a:pt x="535" y="2148"/>
                    </a:lnTo>
                    <a:lnTo>
                      <a:pt x="493" y="2174"/>
                    </a:lnTo>
                    <a:lnTo>
                      <a:pt x="452" y="2194"/>
                    </a:lnTo>
                    <a:lnTo>
                      <a:pt x="414" y="2215"/>
                    </a:lnTo>
                    <a:lnTo>
                      <a:pt x="372" y="2236"/>
                    </a:lnTo>
                    <a:lnTo>
                      <a:pt x="339" y="2252"/>
                    </a:lnTo>
                    <a:lnTo>
                      <a:pt x="305" y="2269"/>
                    </a:lnTo>
                    <a:lnTo>
                      <a:pt x="280" y="2282"/>
                    </a:lnTo>
                    <a:lnTo>
                      <a:pt x="255" y="2295"/>
                    </a:lnTo>
                    <a:lnTo>
                      <a:pt x="226" y="2319"/>
                    </a:lnTo>
                    <a:lnTo>
                      <a:pt x="213" y="2340"/>
                    </a:lnTo>
                    <a:lnTo>
                      <a:pt x="217" y="2357"/>
                    </a:lnTo>
                    <a:lnTo>
                      <a:pt x="230" y="2377"/>
                    </a:lnTo>
                    <a:lnTo>
                      <a:pt x="251" y="2395"/>
                    </a:lnTo>
                    <a:lnTo>
                      <a:pt x="280" y="2411"/>
                    </a:lnTo>
                    <a:lnTo>
                      <a:pt x="313" y="2428"/>
                    </a:lnTo>
                    <a:lnTo>
                      <a:pt x="347" y="2444"/>
                    </a:lnTo>
                    <a:lnTo>
                      <a:pt x="380" y="2461"/>
                    </a:lnTo>
                    <a:lnTo>
                      <a:pt x="409" y="2477"/>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42" name="Freeform 170"/>
              <p:cNvSpPr>
                <a:spLocks/>
              </p:cNvSpPr>
              <p:nvPr/>
            </p:nvSpPr>
            <p:spPr bwMode="auto">
              <a:xfrm>
                <a:off x="1915" y="1881"/>
                <a:ext cx="11" cy="20"/>
              </a:xfrm>
              <a:custGeom>
                <a:avLst/>
                <a:gdLst>
                  <a:gd name="T0" fmla="*/ 13 w 364"/>
                  <a:gd name="T1" fmla="*/ 0 h 651"/>
                  <a:gd name="T2" fmla="*/ 9 w 364"/>
                  <a:gd name="T3" fmla="*/ 18 h 651"/>
                  <a:gd name="T4" fmla="*/ 4 w 364"/>
                  <a:gd name="T5" fmla="*/ 43 h 651"/>
                  <a:gd name="T6" fmla="*/ 0 w 364"/>
                  <a:gd name="T7" fmla="*/ 67 h 651"/>
                  <a:gd name="T8" fmla="*/ 0 w 364"/>
                  <a:gd name="T9" fmla="*/ 96 h 651"/>
                  <a:gd name="T10" fmla="*/ 0 w 364"/>
                  <a:gd name="T11" fmla="*/ 130 h 651"/>
                  <a:gd name="T12" fmla="*/ 0 w 364"/>
                  <a:gd name="T13" fmla="*/ 163 h 651"/>
                  <a:gd name="T14" fmla="*/ 9 w 364"/>
                  <a:gd name="T15" fmla="*/ 192 h 651"/>
                  <a:gd name="T16" fmla="*/ 21 w 364"/>
                  <a:gd name="T17" fmla="*/ 221 h 651"/>
                  <a:gd name="T18" fmla="*/ 42 w 364"/>
                  <a:gd name="T19" fmla="*/ 251 h 651"/>
                  <a:gd name="T20" fmla="*/ 67 w 364"/>
                  <a:gd name="T21" fmla="*/ 272 h 651"/>
                  <a:gd name="T22" fmla="*/ 96 w 364"/>
                  <a:gd name="T23" fmla="*/ 297 h 651"/>
                  <a:gd name="T24" fmla="*/ 134 w 364"/>
                  <a:gd name="T25" fmla="*/ 326 h 651"/>
                  <a:gd name="T26" fmla="*/ 172 w 364"/>
                  <a:gd name="T27" fmla="*/ 364 h 651"/>
                  <a:gd name="T28" fmla="*/ 209 w 364"/>
                  <a:gd name="T29" fmla="*/ 401 h 651"/>
                  <a:gd name="T30" fmla="*/ 243 w 364"/>
                  <a:gd name="T31" fmla="*/ 447 h 651"/>
                  <a:gd name="T32" fmla="*/ 280 w 364"/>
                  <a:gd name="T33" fmla="*/ 489 h 651"/>
                  <a:gd name="T34" fmla="*/ 309 w 364"/>
                  <a:gd name="T35" fmla="*/ 534 h 651"/>
                  <a:gd name="T36" fmla="*/ 335 w 364"/>
                  <a:gd name="T37" fmla="*/ 576 h 651"/>
                  <a:gd name="T38" fmla="*/ 352 w 364"/>
                  <a:gd name="T39" fmla="*/ 618 h 651"/>
                  <a:gd name="T40" fmla="*/ 364 w 364"/>
                  <a:gd name="T41" fmla="*/ 651 h 651"/>
                  <a:gd name="T42" fmla="*/ 364 w 364"/>
                  <a:gd name="T43" fmla="*/ 647 h 651"/>
                  <a:gd name="T44" fmla="*/ 360 w 364"/>
                  <a:gd name="T45" fmla="*/ 626 h 651"/>
                  <a:gd name="T46" fmla="*/ 352 w 364"/>
                  <a:gd name="T47" fmla="*/ 597 h 651"/>
                  <a:gd name="T48" fmla="*/ 339 w 364"/>
                  <a:gd name="T49" fmla="*/ 559 h 651"/>
                  <a:gd name="T50" fmla="*/ 322 w 364"/>
                  <a:gd name="T51" fmla="*/ 518 h 651"/>
                  <a:gd name="T52" fmla="*/ 297 w 364"/>
                  <a:gd name="T53" fmla="*/ 467 h 651"/>
                  <a:gd name="T54" fmla="*/ 264 w 364"/>
                  <a:gd name="T55" fmla="*/ 418 h 651"/>
                  <a:gd name="T56" fmla="*/ 221 w 364"/>
                  <a:gd name="T57" fmla="*/ 364 h 651"/>
                  <a:gd name="T58" fmla="*/ 172 w 364"/>
                  <a:gd name="T59" fmla="*/ 309 h 651"/>
                  <a:gd name="T60" fmla="*/ 109 w 364"/>
                  <a:gd name="T61" fmla="*/ 264 h 651"/>
                  <a:gd name="T62" fmla="*/ 80 w 364"/>
                  <a:gd name="T63" fmla="*/ 238 h 651"/>
                  <a:gd name="T64" fmla="*/ 55 w 364"/>
                  <a:gd name="T65" fmla="*/ 205 h 651"/>
                  <a:gd name="T66" fmla="*/ 37 w 364"/>
                  <a:gd name="T67" fmla="*/ 172 h 651"/>
                  <a:gd name="T68" fmla="*/ 25 w 364"/>
                  <a:gd name="T69" fmla="*/ 139 h 651"/>
                  <a:gd name="T70" fmla="*/ 17 w 364"/>
                  <a:gd name="T71" fmla="*/ 105 h 651"/>
                  <a:gd name="T72" fmla="*/ 13 w 364"/>
                  <a:gd name="T73" fmla="*/ 71 h 651"/>
                  <a:gd name="T74" fmla="*/ 13 w 364"/>
                  <a:gd name="T75" fmla="*/ 43 h 651"/>
                  <a:gd name="T76" fmla="*/ 13 w 364"/>
                  <a:gd name="T77" fmla="*/ 22 h 651"/>
                  <a:gd name="T78" fmla="*/ 13 w 364"/>
                  <a:gd name="T79" fmla="*/ 8 h 651"/>
                  <a:gd name="T80" fmla="*/ 13 w 364"/>
                  <a:gd name="T81" fmla="*/ 0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4" h="651">
                    <a:moveTo>
                      <a:pt x="13" y="0"/>
                    </a:moveTo>
                    <a:lnTo>
                      <a:pt x="9" y="18"/>
                    </a:lnTo>
                    <a:lnTo>
                      <a:pt x="4" y="43"/>
                    </a:lnTo>
                    <a:lnTo>
                      <a:pt x="0" y="67"/>
                    </a:lnTo>
                    <a:lnTo>
                      <a:pt x="0" y="96"/>
                    </a:lnTo>
                    <a:lnTo>
                      <a:pt x="0" y="130"/>
                    </a:lnTo>
                    <a:lnTo>
                      <a:pt x="0" y="163"/>
                    </a:lnTo>
                    <a:lnTo>
                      <a:pt x="9" y="192"/>
                    </a:lnTo>
                    <a:lnTo>
                      <a:pt x="21" y="221"/>
                    </a:lnTo>
                    <a:lnTo>
                      <a:pt x="42" y="251"/>
                    </a:lnTo>
                    <a:lnTo>
                      <a:pt x="67" y="272"/>
                    </a:lnTo>
                    <a:lnTo>
                      <a:pt x="96" y="297"/>
                    </a:lnTo>
                    <a:lnTo>
                      <a:pt x="134" y="326"/>
                    </a:lnTo>
                    <a:lnTo>
                      <a:pt x="172" y="364"/>
                    </a:lnTo>
                    <a:lnTo>
                      <a:pt x="209" y="401"/>
                    </a:lnTo>
                    <a:lnTo>
                      <a:pt x="243" y="447"/>
                    </a:lnTo>
                    <a:lnTo>
                      <a:pt x="280" y="489"/>
                    </a:lnTo>
                    <a:lnTo>
                      <a:pt x="309" y="534"/>
                    </a:lnTo>
                    <a:lnTo>
                      <a:pt x="335" y="576"/>
                    </a:lnTo>
                    <a:lnTo>
                      <a:pt x="352" y="618"/>
                    </a:lnTo>
                    <a:lnTo>
                      <a:pt x="364" y="651"/>
                    </a:lnTo>
                    <a:lnTo>
                      <a:pt x="364" y="647"/>
                    </a:lnTo>
                    <a:lnTo>
                      <a:pt x="360" y="626"/>
                    </a:lnTo>
                    <a:lnTo>
                      <a:pt x="352" y="597"/>
                    </a:lnTo>
                    <a:lnTo>
                      <a:pt x="339" y="559"/>
                    </a:lnTo>
                    <a:lnTo>
                      <a:pt x="322" y="518"/>
                    </a:lnTo>
                    <a:lnTo>
                      <a:pt x="297" y="467"/>
                    </a:lnTo>
                    <a:lnTo>
                      <a:pt x="264" y="418"/>
                    </a:lnTo>
                    <a:lnTo>
                      <a:pt x="221" y="364"/>
                    </a:lnTo>
                    <a:lnTo>
                      <a:pt x="172" y="309"/>
                    </a:lnTo>
                    <a:lnTo>
                      <a:pt x="109" y="264"/>
                    </a:lnTo>
                    <a:lnTo>
                      <a:pt x="80" y="238"/>
                    </a:lnTo>
                    <a:lnTo>
                      <a:pt x="55" y="205"/>
                    </a:lnTo>
                    <a:lnTo>
                      <a:pt x="37" y="172"/>
                    </a:lnTo>
                    <a:lnTo>
                      <a:pt x="25" y="139"/>
                    </a:lnTo>
                    <a:lnTo>
                      <a:pt x="17" y="105"/>
                    </a:lnTo>
                    <a:lnTo>
                      <a:pt x="13" y="71"/>
                    </a:lnTo>
                    <a:lnTo>
                      <a:pt x="13" y="43"/>
                    </a:lnTo>
                    <a:lnTo>
                      <a:pt x="13" y="22"/>
                    </a:lnTo>
                    <a:lnTo>
                      <a:pt x="13" y="8"/>
                    </a:lnTo>
                    <a:lnTo>
                      <a:pt x="13"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43" name="Freeform 171"/>
              <p:cNvSpPr>
                <a:spLocks/>
              </p:cNvSpPr>
              <p:nvPr/>
            </p:nvSpPr>
            <p:spPr bwMode="auto">
              <a:xfrm>
                <a:off x="1877" y="1831"/>
                <a:ext cx="11" cy="50"/>
              </a:xfrm>
              <a:custGeom>
                <a:avLst/>
                <a:gdLst>
                  <a:gd name="T0" fmla="*/ 368 w 372"/>
                  <a:gd name="T1" fmla="*/ 1577 h 1577"/>
                  <a:gd name="T2" fmla="*/ 355 w 372"/>
                  <a:gd name="T3" fmla="*/ 1523 h 1577"/>
                  <a:gd name="T4" fmla="*/ 343 w 372"/>
                  <a:gd name="T5" fmla="*/ 1464 h 1577"/>
                  <a:gd name="T6" fmla="*/ 330 w 372"/>
                  <a:gd name="T7" fmla="*/ 1406 h 1577"/>
                  <a:gd name="T8" fmla="*/ 321 w 372"/>
                  <a:gd name="T9" fmla="*/ 1347 h 1577"/>
                  <a:gd name="T10" fmla="*/ 313 w 372"/>
                  <a:gd name="T11" fmla="*/ 1285 h 1577"/>
                  <a:gd name="T12" fmla="*/ 309 w 372"/>
                  <a:gd name="T13" fmla="*/ 1218 h 1577"/>
                  <a:gd name="T14" fmla="*/ 300 w 372"/>
                  <a:gd name="T15" fmla="*/ 1148 h 1577"/>
                  <a:gd name="T16" fmla="*/ 300 w 372"/>
                  <a:gd name="T17" fmla="*/ 1073 h 1577"/>
                  <a:gd name="T18" fmla="*/ 296 w 372"/>
                  <a:gd name="T19" fmla="*/ 993 h 1577"/>
                  <a:gd name="T20" fmla="*/ 296 w 372"/>
                  <a:gd name="T21" fmla="*/ 909 h 1577"/>
                  <a:gd name="T22" fmla="*/ 300 w 372"/>
                  <a:gd name="T23" fmla="*/ 823 h 1577"/>
                  <a:gd name="T24" fmla="*/ 300 w 372"/>
                  <a:gd name="T25" fmla="*/ 743 h 1577"/>
                  <a:gd name="T26" fmla="*/ 300 w 372"/>
                  <a:gd name="T27" fmla="*/ 663 h 1577"/>
                  <a:gd name="T28" fmla="*/ 300 w 372"/>
                  <a:gd name="T29" fmla="*/ 589 h 1577"/>
                  <a:gd name="T30" fmla="*/ 296 w 372"/>
                  <a:gd name="T31" fmla="*/ 522 h 1577"/>
                  <a:gd name="T32" fmla="*/ 292 w 372"/>
                  <a:gd name="T33" fmla="*/ 460 h 1577"/>
                  <a:gd name="T34" fmla="*/ 284 w 372"/>
                  <a:gd name="T35" fmla="*/ 401 h 1577"/>
                  <a:gd name="T36" fmla="*/ 272 w 372"/>
                  <a:gd name="T37" fmla="*/ 347 h 1577"/>
                  <a:gd name="T38" fmla="*/ 259 w 372"/>
                  <a:gd name="T39" fmla="*/ 305 h 1577"/>
                  <a:gd name="T40" fmla="*/ 243 w 372"/>
                  <a:gd name="T41" fmla="*/ 268 h 1577"/>
                  <a:gd name="T42" fmla="*/ 217 w 372"/>
                  <a:gd name="T43" fmla="*/ 235 h 1577"/>
                  <a:gd name="T44" fmla="*/ 192 w 372"/>
                  <a:gd name="T45" fmla="*/ 200 h 1577"/>
                  <a:gd name="T46" fmla="*/ 163 w 372"/>
                  <a:gd name="T47" fmla="*/ 167 h 1577"/>
                  <a:gd name="T48" fmla="*/ 133 w 372"/>
                  <a:gd name="T49" fmla="*/ 134 h 1577"/>
                  <a:gd name="T50" fmla="*/ 104 w 372"/>
                  <a:gd name="T51" fmla="*/ 104 h 1577"/>
                  <a:gd name="T52" fmla="*/ 79 w 372"/>
                  <a:gd name="T53" fmla="*/ 75 h 1577"/>
                  <a:gd name="T54" fmla="*/ 55 w 372"/>
                  <a:gd name="T55" fmla="*/ 51 h 1577"/>
                  <a:gd name="T56" fmla="*/ 29 w 372"/>
                  <a:gd name="T57" fmla="*/ 30 h 1577"/>
                  <a:gd name="T58" fmla="*/ 12 w 372"/>
                  <a:gd name="T59" fmla="*/ 13 h 1577"/>
                  <a:gd name="T60" fmla="*/ 0 w 372"/>
                  <a:gd name="T61" fmla="*/ 0 h 1577"/>
                  <a:gd name="T62" fmla="*/ 8 w 372"/>
                  <a:gd name="T63" fmla="*/ 5 h 1577"/>
                  <a:gd name="T64" fmla="*/ 25 w 372"/>
                  <a:gd name="T65" fmla="*/ 13 h 1577"/>
                  <a:gd name="T66" fmla="*/ 50 w 372"/>
                  <a:gd name="T67" fmla="*/ 26 h 1577"/>
                  <a:gd name="T68" fmla="*/ 83 w 372"/>
                  <a:gd name="T69" fmla="*/ 46 h 1577"/>
                  <a:gd name="T70" fmla="*/ 121 w 372"/>
                  <a:gd name="T71" fmla="*/ 71 h 1577"/>
                  <a:gd name="T72" fmla="*/ 163 w 372"/>
                  <a:gd name="T73" fmla="*/ 104 h 1577"/>
                  <a:gd name="T74" fmla="*/ 200 w 372"/>
                  <a:gd name="T75" fmla="*/ 138 h 1577"/>
                  <a:gd name="T76" fmla="*/ 238 w 372"/>
                  <a:gd name="T77" fmla="*/ 180 h 1577"/>
                  <a:gd name="T78" fmla="*/ 272 w 372"/>
                  <a:gd name="T79" fmla="*/ 221 h 1577"/>
                  <a:gd name="T80" fmla="*/ 296 w 372"/>
                  <a:gd name="T81" fmla="*/ 272 h 1577"/>
                  <a:gd name="T82" fmla="*/ 317 w 372"/>
                  <a:gd name="T83" fmla="*/ 330 h 1577"/>
                  <a:gd name="T84" fmla="*/ 335 w 372"/>
                  <a:gd name="T85" fmla="*/ 393 h 1577"/>
                  <a:gd name="T86" fmla="*/ 351 w 372"/>
                  <a:gd name="T87" fmla="*/ 460 h 1577"/>
                  <a:gd name="T88" fmla="*/ 359 w 372"/>
                  <a:gd name="T89" fmla="*/ 534 h 1577"/>
                  <a:gd name="T90" fmla="*/ 368 w 372"/>
                  <a:gd name="T91" fmla="*/ 610 h 1577"/>
                  <a:gd name="T92" fmla="*/ 372 w 372"/>
                  <a:gd name="T93" fmla="*/ 689 h 1577"/>
                  <a:gd name="T94" fmla="*/ 372 w 372"/>
                  <a:gd name="T95" fmla="*/ 768 h 1577"/>
                  <a:gd name="T96" fmla="*/ 368 w 372"/>
                  <a:gd name="T97" fmla="*/ 847 h 1577"/>
                  <a:gd name="T98" fmla="*/ 359 w 372"/>
                  <a:gd name="T99" fmla="*/ 927 h 1577"/>
                  <a:gd name="T100" fmla="*/ 351 w 372"/>
                  <a:gd name="T101" fmla="*/ 997 h 1577"/>
                  <a:gd name="T102" fmla="*/ 339 w 372"/>
                  <a:gd name="T103" fmla="*/ 1073 h 1577"/>
                  <a:gd name="T104" fmla="*/ 335 w 372"/>
                  <a:gd name="T105" fmla="*/ 1152 h 1577"/>
                  <a:gd name="T106" fmla="*/ 335 w 372"/>
                  <a:gd name="T107" fmla="*/ 1231 h 1577"/>
                  <a:gd name="T108" fmla="*/ 339 w 372"/>
                  <a:gd name="T109" fmla="*/ 1306 h 1577"/>
                  <a:gd name="T110" fmla="*/ 343 w 372"/>
                  <a:gd name="T111" fmla="*/ 1377 h 1577"/>
                  <a:gd name="T112" fmla="*/ 347 w 372"/>
                  <a:gd name="T113" fmla="*/ 1444 h 1577"/>
                  <a:gd name="T114" fmla="*/ 355 w 372"/>
                  <a:gd name="T115" fmla="*/ 1498 h 1577"/>
                  <a:gd name="T116" fmla="*/ 359 w 372"/>
                  <a:gd name="T117" fmla="*/ 1540 h 1577"/>
                  <a:gd name="T118" fmla="*/ 364 w 372"/>
                  <a:gd name="T119" fmla="*/ 1564 h 1577"/>
                  <a:gd name="T120" fmla="*/ 368 w 372"/>
                  <a:gd name="T121" fmla="*/ 1577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2" h="1577">
                    <a:moveTo>
                      <a:pt x="368" y="1577"/>
                    </a:moveTo>
                    <a:lnTo>
                      <a:pt x="355" y="1523"/>
                    </a:lnTo>
                    <a:lnTo>
                      <a:pt x="343" y="1464"/>
                    </a:lnTo>
                    <a:lnTo>
                      <a:pt x="330" y="1406"/>
                    </a:lnTo>
                    <a:lnTo>
                      <a:pt x="321" y="1347"/>
                    </a:lnTo>
                    <a:lnTo>
                      <a:pt x="313" y="1285"/>
                    </a:lnTo>
                    <a:lnTo>
                      <a:pt x="309" y="1218"/>
                    </a:lnTo>
                    <a:lnTo>
                      <a:pt x="300" y="1148"/>
                    </a:lnTo>
                    <a:lnTo>
                      <a:pt x="300" y="1073"/>
                    </a:lnTo>
                    <a:lnTo>
                      <a:pt x="296" y="993"/>
                    </a:lnTo>
                    <a:lnTo>
                      <a:pt x="296" y="909"/>
                    </a:lnTo>
                    <a:lnTo>
                      <a:pt x="300" y="823"/>
                    </a:lnTo>
                    <a:lnTo>
                      <a:pt x="300" y="743"/>
                    </a:lnTo>
                    <a:lnTo>
                      <a:pt x="300" y="663"/>
                    </a:lnTo>
                    <a:lnTo>
                      <a:pt x="300" y="589"/>
                    </a:lnTo>
                    <a:lnTo>
                      <a:pt x="296" y="522"/>
                    </a:lnTo>
                    <a:lnTo>
                      <a:pt x="292" y="460"/>
                    </a:lnTo>
                    <a:lnTo>
                      <a:pt x="284" y="401"/>
                    </a:lnTo>
                    <a:lnTo>
                      <a:pt x="272" y="347"/>
                    </a:lnTo>
                    <a:lnTo>
                      <a:pt x="259" y="305"/>
                    </a:lnTo>
                    <a:lnTo>
                      <a:pt x="243" y="268"/>
                    </a:lnTo>
                    <a:lnTo>
                      <a:pt x="217" y="235"/>
                    </a:lnTo>
                    <a:lnTo>
                      <a:pt x="192" y="200"/>
                    </a:lnTo>
                    <a:lnTo>
                      <a:pt x="163" y="167"/>
                    </a:lnTo>
                    <a:lnTo>
                      <a:pt x="133" y="134"/>
                    </a:lnTo>
                    <a:lnTo>
                      <a:pt x="104" y="104"/>
                    </a:lnTo>
                    <a:lnTo>
                      <a:pt x="79" y="75"/>
                    </a:lnTo>
                    <a:lnTo>
                      <a:pt x="55" y="51"/>
                    </a:lnTo>
                    <a:lnTo>
                      <a:pt x="29" y="30"/>
                    </a:lnTo>
                    <a:lnTo>
                      <a:pt x="12" y="13"/>
                    </a:lnTo>
                    <a:lnTo>
                      <a:pt x="0" y="0"/>
                    </a:lnTo>
                    <a:lnTo>
                      <a:pt x="8" y="5"/>
                    </a:lnTo>
                    <a:lnTo>
                      <a:pt x="25" y="13"/>
                    </a:lnTo>
                    <a:lnTo>
                      <a:pt x="50" y="26"/>
                    </a:lnTo>
                    <a:lnTo>
                      <a:pt x="83" y="46"/>
                    </a:lnTo>
                    <a:lnTo>
                      <a:pt x="121" y="71"/>
                    </a:lnTo>
                    <a:lnTo>
                      <a:pt x="163" y="104"/>
                    </a:lnTo>
                    <a:lnTo>
                      <a:pt x="200" y="138"/>
                    </a:lnTo>
                    <a:lnTo>
                      <a:pt x="238" y="180"/>
                    </a:lnTo>
                    <a:lnTo>
                      <a:pt x="272" y="221"/>
                    </a:lnTo>
                    <a:lnTo>
                      <a:pt x="296" y="272"/>
                    </a:lnTo>
                    <a:lnTo>
                      <a:pt x="317" y="330"/>
                    </a:lnTo>
                    <a:lnTo>
                      <a:pt x="335" y="393"/>
                    </a:lnTo>
                    <a:lnTo>
                      <a:pt x="351" y="460"/>
                    </a:lnTo>
                    <a:lnTo>
                      <a:pt x="359" y="534"/>
                    </a:lnTo>
                    <a:lnTo>
                      <a:pt x="368" y="610"/>
                    </a:lnTo>
                    <a:lnTo>
                      <a:pt x="372" y="689"/>
                    </a:lnTo>
                    <a:lnTo>
                      <a:pt x="372" y="768"/>
                    </a:lnTo>
                    <a:lnTo>
                      <a:pt x="368" y="847"/>
                    </a:lnTo>
                    <a:lnTo>
                      <a:pt x="359" y="927"/>
                    </a:lnTo>
                    <a:lnTo>
                      <a:pt x="351" y="997"/>
                    </a:lnTo>
                    <a:lnTo>
                      <a:pt x="339" y="1073"/>
                    </a:lnTo>
                    <a:lnTo>
                      <a:pt x="335" y="1152"/>
                    </a:lnTo>
                    <a:lnTo>
                      <a:pt x="335" y="1231"/>
                    </a:lnTo>
                    <a:lnTo>
                      <a:pt x="339" y="1306"/>
                    </a:lnTo>
                    <a:lnTo>
                      <a:pt x="343" y="1377"/>
                    </a:lnTo>
                    <a:lnTo>
                      <a:pt x="347" y="1444"/>
                    </a:lnTo>
                    <a:lnTo>
                      <a:pt x="355" y="1498"/>
                    </a:lnTo>
                    <a:lnTo>
                      <a:pt x="359" y="1540"/>
                    </a:lnTo>
                    <a:lnTo>
                      <a:pt x="364" y="1564"/>
                    </a:lnTo>
                    <a:lnTo>
                      <a:pt x="368" y="1577"/>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44" name="Freeform 172"/>
              <p:cNvSpPr>
                <a:spLocks/>
              </p:cNvSpPr>
              <p:nvPr/>
            </p:nvSpPr>
            <p:spPr bwMode="auto">
              <a:xfrm>
                <a:off x="1849" y="1811"/>
                <a:ext cx="27" cy="19"/>
              </a:xfrm>
              <a:custGeom>
                <a:avLst/>
                <a:gdLst>
                  <a:gd name="T0" fmla="*/ 874 w 874"/>
                  <a:gd name="T1" fmla="*/ 613 h 613"/>
                  <a:gd name="T2" fmla="*/ 874 w 874"/>
                  <a:gd name="T3" fmla="*/ 604 h 613"/>
                  <a:gd name="T4" fmla="*/ 866 w 874"/>
                  <a:gd name="T5" fmla="*/ 588 h 613"/>
                  <a:gd name="T6" fmla="*/ 853 w 874"/>
                  <a:gd name="T7" fmla="*/ 555 h 613"/>
                  <a:gd name="T8" fmla="*/ 836 w 874"/>
                  <a:gd name="T9" fmla="*/ 516 h 613"/>
                  <a:gd name="T10" fmla="*/ 811 w 874"/>
                  <a:gd name="T11" fmla="*/ 467 h 613"/>
                  <a:gd name="T12" fmla="*/ 774 w 874"/>
                  <a:gd name="T13" fmla="*/ 416 h 613"/>
                  <a:gd name="T14" fmla="*/ 732 w 874"/>
                  <a:gd name="T15" fmla="*/ 358 h 613"/>
                  <a:gd name="T16" fmla="*/ 674 w 874"/>
                  <a:gd name="T17" fmla="*/ 299 h 613"/>
                  <a:gd name="T18" fmla="*/ 607 w 874"/>
                  <a:gd name="T19" fmla="*/ 242 h 613"/>
                  <a:gd name="T20" fmla="*/ 523 w 874"/>
                  <a:gd name="T21" fmla="*/ 187 h 613"/>
                  <a:gd name="T22" fmla="*/ 456 w 874"/>
                  <a:gd name="T23" fmla="*/ 150 h 613"/>
                  <a:gd name="T24" fmla="*/ 385 w 874"/>
                  <a:gd name="T25" fmla="*/ 116 h 613"/>
                  <a:gd name="T26" fmla="*/ 318 w 874"/>
                  <a:gd name="T27" fmla="*/ 87 h 613"/>
                  <a:gd name="T28" fmla="*/ 255 w 874"/>
                  <a:gd name="T29" fmla="*/ 66 h 613"/>
                  <a:gd name="T30" fmla="*/ 197 w 874"/>
                  <a:gd name="T31" fmla="*/ 45 h 613"/>
                  <a:gd name="T32" fmla="*/ 143 w 874"/>
                  <a:gd name="T33" fmla="*/ 33 h 613"/>
                  <a:gd name="T34" fmla="*/ 97 w 874"/>
                  <a:gd name="T35" fmla="*/ 20 h 613"/>
                  <a:gd name="T36" fmla="*/ 55 w 874"/>
                  <a:gd name="T37" fmla="*/ 12 h 613"/>
                  <a:gd name="T38" fmla="*/ 22 w 874"/>
                  <a:gd name="T39" fmla="*/ 4 h 613"/>
                  <a:gd name="T40" fmla="*/ 0 w 874"/>
                  <a:gd name="T41" fmla="*/ 0 h 613"/>
                  <a:gd name="T42" fmla="*/ 9 w 874"/>
                  <a:gd name="T43" fmla="*/ 4 h 613"/>
                  <a:gd name="T44" fmla="*/ 30 w 874"/>
                  <a:gd name="T45" fmla="*/ 8 h 613"/>
                  <a:gd name="T46" fmla="*/ 67 w 874"/>
                  <a:gd name="T47" fmla="*/ 16 h 613"/>
                  <a:gd name="T48" fmla="*/ 118 w 874"/>
                  <a:gd name="T49" fmla="*/ 33 h 613"/>
                  <a:gd name="T50" fmla="*/ 176 w 874"/>
                  <a:gd name="T51" fmla="*/ 53 h 613"/>
                  <a:gd name="T52" fmla="*/ 243 w 874"/>
                  <a:gd name="T53" fmla="*/ 78 h 613"/>
                  <a:gd name="T54" fmla="*/ 314 w 874"/>
                  <a:gd name="T55" fmla="*/ 108 h 613"/>
                  <a:gd name="T56" fmla="*/ 389 w 874"/>
                  <a:gd name="T57" fmla="*/ 145 h 613"/>
                  <a:gd name="T58" fmla="*/ 464 w 874"/>
                  <a:gd name="T59" fmla="*/ 191 h 613"/>
                  <a:gd name="T60" fmla="*/ 539 w 874"/>
                  <a:gd name="T61" fmla="*/ 246 h 613"/>
                  <a:gd name="T62" fmla="*/ 611 w 874"/>
                  <a:gd name="T63" fmla="*/ 299 h 613"/>
                  <a:gd name="T64" fmla="*/ 670 w 874"/>
                  <a:gd name="T65" fmla="*/ 354 h 613"/>
                  <a:gd name="T66" fmla="*/ 719 w 874"/>
                  <a:gd name="T67" fmla="*/ 408 h 613"/>
                  <a:gd name="T68" fmla="*/ 766 w 874"/>
                  <a:gd name="T69" fmla="*/ 454 h 613"/>
                  <a:gd name="T70" fmla="*/ 799 w 874"/>
                  <a:gd name="T71" fmla="*/ 500 h 613"/>
                  <a:gd name="T72" fmla="*/ 828 w 874"/>
                  <a:gd name="T73" fmla="*/ 537 h 613"/>
                  <a:gd name="T74" fmla="*/ 849 w 874"/>
                  <a:gd name="T75" fmla="*/ 567 h 613"/>
                  <a:gd name="T76" fmla="*/ 862 w 874"/>
                  <a:gd name="T77" fmla="*/ 592 h 613"/>
                  <a:gd name="T78" fmla="*/ 870 w 874"/>
                  <a:gd name="T79" fmla="*/ 608 h 613"/>
                  <a:gd name="T80" fmla="*/ 874 w 874"/>
                  <a:gd name="T81" fmla="*/ 613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4" h="613">
                    <a:moveTo>
                      <a:pt x="874" y="613"/>
                    </a:moveTo>
                    <a:lnTo>
                      <a:pt x="874" y="604"/>
                    </a:lnTo>
                    <a:lnTo>
                      <a:pt x="866" y="588"/>
                    </a:lnTo>
                    <a:lnTo>
                      <a:pt x="853" y="555"/>
                    </a:lnTo>
                    <a:lnTo>
                      <a:pt x="836" y="516"/>
                    </a:lnTo>
                    <a:lnTo>
                      <a:pt x="811" y="467"/>
                    </a:lnTo>
                    <a:lnTo>
                      <a:pt x="774" y="416"/>
                    </a:lnTo>
                    <a:lnTo>
                      <a:pt x="732" y="358"/>
                    </a:lnTo>
                    <a:lnTo>
                      <a:pt x="674" y="299"/>
                    </a:lnTo>
                    <a:lnTo>
                      <a:pt x="607" y="242"/>
                    </a:lnTo>
                    <a:lnTo>
                      <a:pt x="523" y="187"/>
                    </a:lnTo>
                    <a:lnTo>
                      <a:pt x="456" y="150"/>
                    </a:lnTo>
                    <a:lnTo>
                      <a:pt x="385" y="116"/>
                    </a:lnTo>
                    <a:lnTo>
                      <a:pt x="318" y="87"/>
                    </a:lnTo>
                    <a:lnTo>
                      <a:pt x="255" y="66"/>
                    </a:lnTo>
                    <a:lnTo>
                      <a:pt x="197" y="45"/>
                    </a:lnTo>
                    <a:lnTo>
                      <a:pt x="143" y="33"/>
                    </a:lnTo>
                    <a:lnTo>
                      <a:pt x="97" y="20"/>
                    </a:lnTo>
                    <a:lnTo>
                      <a:pt x="55" y="12"/>
                    </a:lnTo>
                    <a:lnTo>
                      <a:pt x="22" y="4"/>
                    </a:lnTo>
                    <a:lnTo>
                      <a:pt x="0" y="0"/>
                    </a:lnTo>
                    <a:lnTo>
                      <a:pt x="9" y="4"/>
                    </a:lnTo>
                    <a:lnTo>
                      <a:pt x="30" y="8"/>
                    </a:lnTo>
                    <a:lnTo>
                      <a:pt x="67" y="16"/>
                    </a:lnTo>
                    <a:lnTo>
                      <a:pt x="118" y="33"/>
                    </a:lnTo>
                    <a:lnTo>
                      <a:pt x="176" y="53"/>
                    </a:lnTo>
                    <a:lnTo>
                      <a:pt x="243" y="78"/>
                    </a:lnTo>
                    <a:lnTo>
                      <a:pt x="314" y="108"/>
                    </a:lnTo>
                    <a:lnTo>
                      <a:pt x="389" y="145"/>
                    </a:lnTo>
                    <a:lnTo>
                      <a:pt x="464" y="191"/>
                    </a:lnTo>
                    <a:lnTo>
                      <a:pt x="539" y="246"/>
                    </a:lnTo>
                    <a:lnTo>
                      <a:pt x="611" y="299"/>
                    </a:lnTo>
                    <a:lnTo>
                      <a:pt x="670" y="354"/>
                    </a:lnTo>
                    <a:lnTo>
                      <a:pt x="719" y="408"/>
                    </a:lnTo>
                    <a:lnTo>
                      <a:pt x="766" y="454"/>
                    </a:lnTo>
                    <a:lnTo>
                      <a:pt x="799" y="500"/>
                    </a:lnTo>
                    <a:lnTo>
                      <a:pt x="828" y="537"/>
                    </a:lnTo>
                    <a:lnTo>
                      <a:pt x="849" y="567"/>
                    </a:lnTo>
                    <a:lnTo>
                      <a:pt x="862" y="592"/>
                    </a:lnTo>
                    <a:lnTo>
                      <a:pt x="870" y="608"/>
                    </a:lnTo>
                    <a:lnTo>
                      <a:pt x="874" y="613"/>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45" name="Freeform 173"/>
              <p:cNvSpPr>
                <a:spLocks/>
              </p:cNvSpPr>
              <p:nvPr/>
            </p:nvSpPr>
            <p:spPr bwMode="auto">
              <a:xfrm>
                <a:off x="1841" y="1817"/>
                <a:ext cx="24" cy="15"/>
              </a:xfrm>
              <a:custGeom>
                <a:avLst/>
                <a:gdLst>
                  <a:gd name="T0" fmla="*/ 0 w 760"/>
                  <a:gd name="T1" fmla="*/ 0 h 497"/>
                  <a:gd name="T2" fmla="*/ 8 w 760"/>
                  <a:gd name="T3" fmla="*/ 0 h 497"/>
                  <a:gd name="T4" fmla="*/ 29 w 760"/>
                  <a:gd name="T5" fmla="*/ 0 h 497"/>
                  <a:gd name="T6" fmla="*/ 62 w 760"/>
                  <a:gd name="T7" fmla="*/ 0 h 497"/>
                  <a:gd name="T8" fmla="*/ 104 w 760"/>
                  <a:gd name="T9" fmla="*/ 5 h 497"/>
                  <a:gd name="T10" fmla="*/ 154 w 760"/>
                  <a:gd name="T11" fmla="*/ 9 h 497"/>
                  <a:gd name="T12" fmla="*/ 213 w 760"/>
                  <a:gd name="T13" fmla="*/ 22 h 497"/>
                  <a:gd name="T14" fmla="*/ 280 w 760"/>
                  <a:gd name="T15" fmla="*/ 38 h 497"/>
                  <a:gd name="T16" fmla="*/ 347 w 760"/>
                  <a:gd name="T17" fmla="*/ 63 h 497"/>
                  <a:gd name="T18" fmla="*/ 417 w 760"/>
                  <a:gd name="T19" fmla="*/ 96 h 497"/>
                  <a:gd name="T20" fmla="*/ 489 w 760"/>
                  <a:gd name="T21" fmla="*/ 139 h 497"/>
                  <a:gd name="T22" fmla="*/ 552 w 760"/>
                  <a:gd name="T23" fmla="*/ 184 h 497"/>
                  <a:gd name="T24" fmla="*/ 601 w 760"/>
                  <a:gd name="T25" fmla="*/ 230 h 497"/>
                  <a:gd name="T26" fmla="*/ 644 w 760"/>
                  <a:gd name="T27" fmla="*/ 276 h 497"/>
                  <a:gd name="T28" fmla="*/ 677 w 760"/>
                  <a:gd name="T29" fmla="*/ 317 h 497"/>
                  <a:gd name="T30" fmla="*/ 697 w 760"/>
                  <a:gd name="T31" fmla="*/ 356 h 497"/>
                  <a:gd name="T32" fmla="*/ 718 w 760"/>
                  <a:gd name="T33" fmla="*/ 393 h 497"/>
                  <a:gd name="T34" fmla="*/ 731 w 760"/>
                  <a:gd name="T35" fmla="*/ 426 h 497"/>
                  <a:gd name="T36" fmla="*/ 740 w 760"/>
                  <a:gd name="T37" fmla="*/ 451 h 497"/>
                  <a:gd name="T38" fmla="*/ 752 w 760"/>
                  <a:gd name="T39" fmla="*/ 477 h 497"/>
                  <a:gd name="T40" fmla="*/ 760 w 760"/>
                  <a:gd name="T41" fmla="*/ 497 h 497"/>
                  <a:gd name="T42" fmla="*/ 756 w 760"/>
                  <a:gd name="T43" fmla="*/ 493 h 497"/>
                  <a:gd name="T44" fmla="*/ 748 w 760"/>
                  <a:gd name="T45" fmla="*/ 472 h 497"/>
                  <a:gd name="T46" fmla="*/ 736 w 760"/>
                  <a:gd name="T47" fmla="*/ 447 h 497"/>
                  <a:gd name="T48" fmla="*/ 714 w 760"/>
                  <a:gd name="T49" fmla="*/ 414 h 497"/>
                  <a:gd name="T50" fmla="*/ 689 w 760"/>
                  <a:gd name="T51" fmla="*/ 372 h 497"/>
                  <a:gd name="T52" fmla="*/ 656 w 760"/>
                  <a:gd name="T53" fmla="*/ 330 h 497"/>
                  <a:gd name="T54" fmla="*/ 618 w 760"/>
                  <a:gd name="T55" fmla="*/ 284 h 497"/>
                  <a:gd name="T56" fmla="*/ 572 w 760"/>
                  <a:gd name="T57" fmla="*/ 239 h 497"/>
                  <a:gd name="T58" fmla="*/ 518 w 760"/>
                  <a:gd name="T59" fmla="*/ 192 h 497"/>
                  <a:gd name="T60" fmla="*/ 460 w 760"/>
                  <a:gd name="T61" fmla="*/ 151 h 497"/>
                  <a:gd name="T62" fmla="*/ 388 w 760"/>
                  <a:gd name="T63" fmla="*/ 109 h 497"/>
                  <a:gd name="T64" fmla="*/ 317 w 760"/>
                  <a:gd name="T65" fmla="*/ 76 h 497"/>
                  <a:gd name="T66" fmla="*/ 255 w 760"/>
                  <a:gd name="T67" fmla="*/ 51 h 497"/>
                  <a:gd name="T68" fmla="*/ 196 w 760"/>
                  <a:gd name="T69" fmla="*/ 34 h 497"/>
                  <a:gd name="T70" fmla="*/ 141 w 760"/>
                  <a:gd name="T71" fmla="*/ 22 h 497"/>
                  <a:gd name="T72" fmla="*/ 92 w 760"/>
                  <a:gd name="T73" fmla="*/ 9 h 497"/>
                  <a:gd name="T74" fmla="*/ 54 w 760"/>
                  <a:gd name="T75" fmla="*/ 5 h 497"/>
                  <a:gd name="T76" fmla="*/ 25 w 760"/>
                  <a:gd name="T77" fmla="*/ 5 h 497"/>
                  <a:gd name="T78" fmla="*/ 8 w 760"/>
                  <a:gd name="T79" fmla="*/ 0 h 497"/>
                  <a:gd name="T80" fmla="*/ 0 w 760"/>
                  <a:gd name="T81" fmla="*/ 0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60" h="497">
                    <a:moveTo>
                      <a:pt x="0" y="0"/>
                    </a:moveTo>
                    <a:lnTo>
                      <a:pt x="8" y="0"/>
                    </a:lnTo>
                    <a:lnTo>
                      <a:pt x="29" y="0"/>
                    </a:lnTo>
                    <a:lnTo>
                      <a:pt x="62" y="0"/>
                    </a:lnTo>
                    <a:lnTo>
                      <a:pt x="104" y="5"/>
                    </a:lnTo>
                    <a:lnTo>
                      <a:pt x="154" y="9"/>
                    </a:lnTo>
                    <a:lnTo>
                      <a:pt x="213" y="22"/>
                    </a:lnTo>
                    <a:lnTo>
                      <a:pt x="280" y="38"/>
                    </a:lnTo>
                    <a:lnTo>
                      <a:pt x="347" y="63"/>
                    </a:lnTo>
                    <a:lnTo>
                      <a:pt x="417" y="96"/>
                    </a:lnTo>
                    <a:lnTo>
                      <a:pt x="489" y="139"/>
                    </a:lnTo>
                    <a:lnTo>
                      <a:pt x="552" y="184"/>
                    </a:lnTo>
                    <a:lnTo>
                      <a:pt x="601" y="230"/>
                    </a:lnTo>
                    <a:lnTo>
                      <a:pt x="644" y="276"/>
                    </a:lnTo>
                    <a:lnTo>
                      <a:pt x="677" y="317"/>
                    </a:lnTo>
                    <a:lnTo>
                      <a:pt x="697" y="356"/>
                    </a:lnTo>
                    <a:lnTo>
                      <a:pt x="718" y="393"/>
                    </a:lnTo>
                    <a:lnTo>
                      <a:pt x="731" y="426"/>
                    </a:lnTo>
                    <a:lnTo>
                      <a:pt x="740" y="451"/>
                    </a:lnTo>
                    <a:lnTo>
                      <a:pt x="752" y="477"/>
                    </a:lnTo>
                    <a:lnTo>
                      <a:pt x="760" y="497"/>
                    </a:lnTo>
                    <a:lnTo>
                      <a:pt x="756" y="493"/>
                    </a:lnTo>
                    <a:lnTo>
                      <a:pt x="748" y="472"/>
                    </a:lnTo>
                    <a:lnTo>
                      <a:pt x="736" y="447"/>
                    </a:lnTo>
                    <a:lnTo>
                      <a:pt x="714" y="414"/>
                    </a:lnTo>
                    <a:lnTo>
                      <a:pt x="689" y="372"/>
                    </a:lnTo>
                    <a:lnTo>
                      <a:pt x="656" y="330"/>
                    </a:lnTo>
                    <a:lnTo>
                      <a:pt x="618" y="284"/>
                    </a:lnTo>
                    <a:lnTo>
                      <a:pt x="572" y="239"/>
                    </a:lnTo>
                    <a:lnTo>
                      <a:pt x="518" y="192"/>
                    </a:lnTo>
                    <a:lnTo>
                      <a:pt x="460" y="151"/>
                    </a:lnTo>
                    <a:lnTo>
                      <a:pt x="388" y="109"/>
                    </a:lnTo>
                    <a:lnTo>
                      <a:pt x="317" y="76"/>
                    </a:lnTo>
                    <a:lnTo>
                      <a:pt x="255" y="51"/>
                    </a:lnTo>
                    <a:lnTo>
                      <a:pt x="196" y="34"/>
                    </a:lnTo>
                    <a:lnTo>
                      <a:pt x="141" y="22"/>
                    </a:lnTo>
                    <a:lnTo>
                      <a:pt x="92" y="9"/>
                    </a:lnTo>
                    <a:lnTo>
                      <a:pt x="54" y="5"/>
                    </a:lnTo>
                    <a:lnTo>
                      <a:pt x="25" y="5"/>
                    </a:lnTo>
                    <a:lnTo>
                      <a:pt x="8" y="0"/>
                    </a:lnTo>
                    <a:lnTo>
                      <a:pt x="0"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46" name="Freeform 174"/>
              <p:cNvSpPr>
                <a:spLocks/>
              </p:cNvSpPr>
              <p:nvPr/>
            </p:nvSpPr>
            <p:spPr bwMode="auto">
              <a:xfrm>
                <a:off x="1825" y="1828"/>
                <a:ext cx="19" cy="18"/>
              </a:xfrm>
              <a:custGeom>
                <a:avLst/>
                <a:gdLst>
                  <a:gd name="T0" fmla="*/ 0 w 615"/>
                  <a:gd name="T1" fmla="*/ 0 h 559"/>
                  <a:gd name="T2" fmla="*/ 21 w 615"/>
                  <a:gd name="T3" fmla="*/ 12 h 559"/>
                  <a:gd name="T4" fmla="*/ 46 w 615"/>
                  <a:gd name="T5" fmla="*/ 37 h 559"/>
                  <a:gd name="T6" fmla="*/ 71 w 615"/>
                  <a:gd name="T7" fmla="*/ 66 h 559"/>
                  <a:gd name="T8" fmla="*/ 101 w 615"/>
                  <a:gd name="T9" fmla="*/ 99 h 559"/>
                  <a:gd name="T10" fmla="*/ 126 w 615"/>
                  <a:gd name="T11" fmla="*/ 141 h 559"/>
                  <a:gd name="T12" fmla="*/ 146 w 615"/>
                  <a:gd name="T13" fmla="*/ 179 h 559"/>
                  <a:gd name="T14" fmla="*/ 167 w 615"/>
                  <a:gd name="T15" fmla="*/ 221 h 559"/>
                  <a:gd name="T16" fmla="*/ 184 w 615"/>
                  <a:gd name="T17" fmla="*/ 254 h 559"/>
                  <a:gd name="T18" fmla="*/ 193 w 615"/>
                  <a:gd name="T19" fmla="*/ 287 h 559"/>
                  <a:gd name="T20" fmla="*/ 197 w 615"/>
                  <a:gd name="T21" fmla="*/ 308 h 559"/>
                  <a:gd name="T22" fmla="*/ 197 w 615"/>
                  <a:gd name="T23" fmla="*/ 338 h 559"/>
                  <a:gd name="T24" fmla="*/ 201 w 615"/>
                  <a:gd name="T25" fmla="*/ 358 h 559"/>
                  <a:gd name="T26" fmla="*/ 214 w 615"/>
                  <a:gd name="T27" fmla="*/ 379 h 559"/>
                  <a:gd name="T28" fmla="*/ 226 w 615"/>
                  <a:gd name="T29" fmla="*/ 391 h 559"/>
                  <a:gd name="T30" fmla="*/ 243 w 615"/>
                  <a:gd name="T31" fmla="*/ 400 h 559"/>
                  <a:gd name="T32" fmla="*/ 259 w 615"/>
                  <a:gd name="T33" fmla="*/ 408 h 559"/>
                  <a:gd name="T34" fmla="*/ 280 w 615"/>
                  <a:gd name="T35" fmla="*/ 416 h 559"/>
                  <a:gd name="T36" fmla="*/ 301 w 615"/>
                  <a:gd name="T37" fmla="*/ 420 h 559"/>
                  <a:gd name="T38" fmla="*/ 322 w 615"/>
                  <a:gd name="T39" fmla="*/ 429 h 559"/>
                  <a:gd name="T40" fmla="*/ 343 w 615"/>
                  <a:gd name="T41" fmla="*/ 433 h 559"/>
                  <a:gd name="T42" fmla="*/ 363 w 615"/>
                  <a:gd name="T43" fmla="*/ 441 h 559"/>
                  <a:gd name="T44" fmla="*/ 385 w 615"/>
                  <a:gd name="T45" fmla="*/ 450 h 559"/>
                  <a:gd name="T46" fmla="*/ 414 w 615"/>
                  <a:gd name="T47" fmla="*/ 463 h 559"/>
                  <a:gd name="T48" fmla="*/ 443 w 615"/>
                  <a:gd name="T49" fmla="*/ 475 h 559"/>
                  <a:gd name="T50" fmla="*/ 477 w 615"/>
                  <a:gd name="T51" fmla="*/ 483 h 559"/>
                  <a:gd name="T52" fmla="*/ 506 w 615"/>
                  <a:gd name="T53" fmla="*/ 500 h 559"/>
                  <a:gd name="T54" fmla="*/ 535 w 615"/>
                  <a:gd name="T55" fmla="*/ 512 h 559"/>
                  <a:gd name="T56" fmla="*/ 564 w 615"/>
                  <a:gd name="T57" fmla="*/ 525 h 559"/>
                  <a:gd name="T58" fmla="*/ 590 w 615"/>
                  <a:gd name="T59" fmla="*/ 541 h 559"/>
                  <a:gd name="T60" fmla="*/ 615 w 615"/>
                  <a:gd name="T61" fmla="*/ 559 h 559"/>
                  <a:gd name="T62" fmla="*/ 610 w 615"/>
                  <a:gd name="T63" fmla="*/ 554 h 559"/>
                  <a:gd name="T64" fmla="*/ 598 w 615"/>
                  <a:gd name="T65" fmla="*/ 545 h 559"/>
                  <a:gd name="T66" fmla="*/ 581 w 615"/>
                  <a:gd name="T67" fmla="*/ 529 h 559"/>
                  <a:gd name="T68" fmla="*/ 556 w 615"/>
                  <a:gd name="T69" fmla="*/ 508 h 559"/>
                  <a:gd name="T70" fmla="*/ 523 w 615"/>
                  <a:gd name="T71" fmla="*/ 483 h 559"/>
                  <a:gd name="T72" fmla="*/ 489 w 615"/>
                  <a:gd name="T73" fmla="*/ 459 h 559"/>
                  <a:gd name="T74" fmla="*/ 443 w 615"/>
                  <a:gd name="T75" fmla="*/ 429 h 559"/>
                  <a:gd name="T76" fmla="*/ 398 w 615"/>
                  <a:gd name="T77" fmla="*/ 400 h 559"/>
                  <a:gd name="T78" fmla="*/ 343 w 615"/>
                  <a:gd name="T79" fmla="*/ 371 h 559"/>
                  <a:gd name="T80" fmla="*/ 284 w 615"/>
                  <a:gd name="T81" fmla="*/ 342 h 559"/>
                  <a:gd name="T82" fmla="*/ 259 w 615"/>
                  <a:gd name="T83" fmla="*/ 320 h 559"/>
                  <a:gd name="T84" fmla="*/ 234 w 615"/>
                  <a:gd name="T85" fmla="*/ 295 h 559"/>
                  <a:gd name="T86" fmla="*/ 214 w 615"/>
                  <a:gd name="T87" fmla="*/ 258 h 559"/>
                  <a:gd name="T88" fmla="*/ 197 w 615"/>
                  <a:gd name="T89" fmla="*/ 221 h 559"/>
                  <a:gd name="T90" fmla="*/ 175 w 615"/>
                  <a:gd name="T91" fmla="*/ 179 h 559"/>
                  <a:gd name="T92" fmla="*/ 151 w 615"/>
                  <a:gd name="T93" fmla="*/ 137 h 559"/>
                  <a:gd name="T94" fmla="*/ 126 w 615"/>
                  <a:gd name="T95" fmla="*/ 95 h 559"/>
                  <a:gd name="T96" fmla="*/ 92 w 615"/>
                  <a:gd name="T97" fmla="*/ 58 h 559"/>
                  <a:gd name="T98" fmla="*/ 50 w 615"/>
                  <a:gd name="T99" fmla="*/ 25 h 559"/>
                  <a:gd name="T100" fmla="*/ 0 w 615"/>
                  <a:gd name="T101"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15" h="559">
                    <a:moveTo>
                      <a:pt x="0" y="0"/>
                    </a:moveTo>
                    <a:lnTo>
                      <a:pt x="21" y="12"/>
                    </a:lnTo>
                    <a:lnTo>
                      <a:pt x="46" y="37"/>
                    </a:lnTo>
                    <a:lnTo>
                      <a:pt x="71" y="66"/>
                    </a:lnTo>
                    <a:lnTo>
                      <a:pt x="101" y="99"/>
                    </a:lnTo>
                    <a:lnTo>
                      <a:pt x="126" y="141"/>
                    </a:lnTo>
                    <a:lnTo>
                      <a:pt x="146" y="179"/>
                    </a:lnTo>
                    <a:lnTo>
                      <a:pt x="167" y="221"/>
                    </a:lnTo>
                    <a:lnTo>
                      <a:pt x="184" y="254"/>
                    </a:lnTo>
                    <a:lnTo>
                      <a:pt x="193" y="287"/>
                    </a:lnTo>
                    <a:lnTo>
                      <a:pt x="197" y="308"/>
                    </a:lnTo>
                    <a:lnTo>
                      <a:pt x="197" y="338"/>
                    </a:lnTo>
                    <a:lnTo>
                      <a:pt x="201" y="358"/>
                    </a:lnTo>
                    <a:lnTo>
                      <a:pt x="214" y="379"/>
                    </a:lnTo>
                    <a:lnTo>
                      <a:pt x="226" y="391"/>
                    </a:lnTo>
                    <a:lnTo>
                      <a:pt x="243" y="400"/>
                    </a:lnTo>
                    <a:lnTo>
                      <a:pt x="259" y="408"/>
                    </a:lnTo>
                    <a:lnTo>
                      <a:pt x="280" y="416"/>
                    </a:lnTo>
                    <a:lnTo>
                      <a:pt x="301" y="420"/>
                    </a:lnTo>
                    <a:lnTo>
                      <a:pt x="322" y="429"/>
                    </a:lnTo>
                    <a:lnTo>
                      <a:pt x="343" y="433"/>
                    </a:lnTo>
                    <a:lnTo>
                      <a:pt x="363" y="441"/>
                    </a:lnTo>
                    <a:lnTo>
                      <a:pt x="385" y="450"/>
                    </a:lnTo>
                    <a:lnTo>
                      <a:pt x="414" y="463"/>
                    </a:lnTo>
                    <a:lnTo>
                      <a:pt x="443" y="475"/>
                    </a:lnTo>
                    <a:lnTo>
                      <a:pt x="477" y="483"/>
                    </a:lnTo>
                    <a:lnTo>
                      <a:pt x="506" y="500"/>
                    </a:lnTo>
                    <a:lnTo>
                      <a:pt x="535" y="512"/>
                    </a:lnTo>
                    <a:lnTo>
                      <a:pt x="564" y="525"/>
                    </a:lnTo>
                    <a:lnTo>
                      <a:pt x="590" y="541"/>
                    </a:lnTo>
                    <a:lnTo>
                      <a:pt x="615" y="559"/>
                    </a:lnTo>
                    <a:lnTo>
                      <a:pt x="610" y="554"/>
                    </a:lnTo>
                    <a:lnTo>
                      <a:pt x="598" y="545"/>
                    </a:lnTo>
                    <a:lnTo>
                      <a:pt x="581" y="529"/>
                    </a:lnTo>
                    <a:lnTo>
                      <a:pt x="556" y="508"/>
                    </a:lnTo>
                    <a:lnTo>
                      <a:pt x="523" y="483"/>
                    </a:lnTo>
                    <a:lnTo>
                      <a:pt x="489" y="459"/>
                    </a:lnTo>
                    <a:lnTo>
                      <a:pt x="443" y="429"/>
                    </a:lnTo>
                    <a:lnTo>
                      <a:pt x="398" y="400"/>
                    </a:lnTo>
                    <a:lnTo>
                      <a:pt x="343" y="371"/>
                    </a:lnTo>
                    <a:lnTo>
                      <a:pt x="284" y="342"/>
                    </a:lnTo>
                    <a:lnTo>
                      <a:pt x="259" y="320"/>
                    </a:lnTo>
                    <a:lnTo>
                      <a:pt x="234" y="295"/>
                    </a:lnTo>
                    <a:lnTo>
                      <a:pt x="214" y="258"/>
                    </a:lnTo>
                    <a:lnTo>
                      <a:pt x="197" y="221"/>
                    </a:lnTo>
                    <a:lnTo>
                      <a:pt x="175" y="179"/>
                    </a:lnTo>
                    <a:lnTo>
                      <a:pt x="151" y="137"/>
                    </a:lnTo>
                    <a:lnTo>
                      <a:pt x="126" y="95"/>
                    </a:lnTo>
                    <a:lnTo>
                      <a:pt x="92" y="58"/>
                    </a:lnTo>
                    <a:lnTo>
                      <a:pt x="50" y="25"/>
                    </a:lnTo>
                    <a:lnTo>
                      <a:pt x="0"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47" name="Freeform 175"/>
              <p:cNvSpPr>
                <a:spLocks/>
              </p:cNvSpPr>
              <p:nvPr/>
            </p:nvSpPr>
            <p:spPr bwMode="auto">
              <a:xfrm>
                <a:off x="1812" y="1854"/>
                <a:ext cx="10" cy="13"/>
              </a:xfrm>
              <a:custGeom>
                <a:avLst/>
                <a:gdLst>
                  <a:gd name="T0" fmla="*/ 238 w 330"/>
                  <a:gd name="T1" fmla="*/ 0 h 425"/>
                  <a:gd name="T2" fmla="*/ 238 w 330"/>
                  <a:gd name="T3" fmla="*/ 8 h 425"/>
                  <a:gd name="T4" fmla="*/ 243 w 330"/>
                  <a:gd name="T5" fmla="*/ 21 h 425"/>
                  <a:gd name="T6" fmla="*/ 243 w 330"/>
                  <a:gd name="T7" fmla="*/ 29 h 425"/>
                  <a:gd name="T8" fmla="*/ 251 w 330"/>
                  <a:gd name="T9" fmla="*/ 41 h 425"/>
                  <a:gd name="T10" fmla="*/ 259 w 330"/>
                  <a:gd name="T11" fmla="*/ 54 h 425"/>
                  <a:gd name="T12" fmla="*/ 268 w 330"/>
                  <a:gd name="T13" fmla="*/ 62 h 425"/>
                  <a:gd name="T14" fmla="*/ 280 w 330"/>
                  <a:gd name="T15" fmla="*/ 70 h 425"/>
                  <a:gd name="T16" fmla="*/ 292 w 330"/>
                  <a:gd name="T17" fmla="*/ 74 h 425"/>
                  <a:gd name="T18" fmla="*/ 309 w 330"/>
                  <a:gd name="T19" fmla="*/ 74 h 425"/>
                  <a:gd name="T20" fmla="*/ 330 w 330"/>
                  <a:gd name="T21" fmla="*/ 70 h 425"/>
                  <a:gd name="T22" fmla="*/ 325 w 330"/>
                  <a:gd name="T23" fmla="*/ 74 h 425"/>
                  <a:gd name="T24" fmla="*/ 317 w 330"/>
                  <a:gd name="T25" fmla="*/ 83 h 425"/>
                  <a:gd name="T26" fmla="*/ 305 w 330"/>
                  <a:gd name="T27" fmla="*/ 96 h 425"/>
                  <a:gd name="T28" fmla="*/ 284 w 330"/>
                  <a:gd name="T29" fmla="*/ 113 h 425"/>
                  <a:gd name="T30" fmla="*/ 263 w 330"/>
                  <a:gd name="T31" fmla="*/ 133 h 425"/>
                  <a:gd name="T32" fmla="*/ 243 w 330"/>
                  <a:gd name="T33" fmla="*/ 154 h 425"/>
                  <a:gd name="T34" fmla="*/ 221 w 330"/>
                  <a:gd name="T35" fmla="*/ 175 h 425"/>
                  <a:gd name="T36" fmla="*/ 200 w 330"/>
                  <a:gd name="T37" fmla="*/ 195 h 425"/>
                  <a:gd name="T38" fmla="*/ 180 w 330"/>
                  <a:gd name="T39" fmla="*/ 217 h 425"/>
                  <a:gd name="T40" fmla="*/ 163 w 330"/>
                  <a:gd name="T41" fmla="*/ 234 h 425"/>
                  <a:gd name="T42" fmla="*/ 146 w 330"/>
                  <a:gd name="T43" fmla="*/ 250 h 425"/>
                  <a:gd name="T44" fmla="*/ 129 w 330"/>
                  <a:gd name="T45" fmla="*/ 275 h 425"/>
                  <a:gd name="T46" fmla="*/ 108 w 330"/>
                  <a:gd name="T47" fmla="*/ 300 h 425"/>
                  <a:gd name="T48" fmla="*/ 88 w 330"/>
                  <a:gd name="T49" fmla="*/ 326 h 425"/>
                  <a:gd name="T50" fmla="*/ 67 w 330"/>
                  <a:gd name="T51" fmla="*/ 350 h 425"/>
                  <a:gd name="T52" fmla="*/ 45 w 330"/>
                  <a:gd name="T53" fmla="*/ 375 h 425"/>
                  <a:gd name="T54" fmla="*/ 29 w 330"/>
                  <a:gd name="T55" fmla="*/ 396 h 425"/>
                  <a:gd name="T56" fmla="*/ 12 w 330"/>
                  <a:gd name="T57" fmla="*/ 412 h 425"/>
                  <a:gd name="T58" fmla="*/ 4 w 330"/>
                  <a:gd name="T59" fmla="*/ 421 h 425"/>
                  <a:gd name="T60" fmla="*/ 0 w 330"/>
                  <a:gd name="T61" fmla="*/ 425 h 425"/>
                  <a:gd name="T62" fmla="*/ 8 w 330"/>
                  <a:gd name="T63" fmla="*/ 421 h 425"/>
                  <a:gd name="T64" fmla="*/ 21 w 330"/>
                  <a:gd name="T65" fmla="*/ 400 h 425"/>
                  <a:gd name="T66" fmla="*/ 41 w 330"/>
                  <a:gd name="T67" fmla="*/ 371 h 425"/>
                  <a:gd name="T68" fmla="*/ 67 w 330"/>
                  <a:gd name="T69" fmla="*/ 338 h 425"/>
                  <a:gd name="T70" fmla="*/ 92 w 330"/>
                  <a:gd name="T71" fmla="*/ 296 h 425"/>
                  <a:gd name="T72" fmla="*/ 121 w 330"/>
                  <a:gd name="T73" fmla="*/ 254 h 425"/>
                  <a:gd name="T74" fmla="*/ 151 w 330"/>
                  <a:gd name="T75" fmla="*/ 213 h 425"/>
                  <a:gd name="T76" fmla="*/ 176 w 330"/>
                  <a:gd name="T77" fmla="*/ 171 h 425"/>
                  <a:gd name="T78" fmla="*/ 196 w 330"/>
                  <a:gd name="T79" fmla="*/ 137 h 425"/>
                  <a:gd name="T80" fmla="*/ 209 w 330"/>
                  <a:gd name="T81" fmla="*/ 113 h 425"/>
                  <a:gd name="T82" fmla="*/ 217 w 330"/>
                  <a:gd name="T83" fmla="*/ 92 h 425"/>
                  <a:gd name="T84" fmla="*/ 221 w 330"/>
                  <a:gd name="T85" fmla="*/ 74 h 425"/>
                  <a:gd name="T86" fmla="*/ 225 w 330"/>
                  <a:gd name="T87" fmla="*/ 58 h 425"/>
                  <a:gd name="T88" fmla="*/ 229 w 330"/>
                  <a:gd name="T89" fmla="*/ 41 h 425"/>
                  <a:gd name="T90" fmla="*/ 234 w 330"/>
                  <a:gd name="T91" fmla="*/ 29 h 425"/>
                  <a:gd name="T92" fmla="*/ 234 w 330"/>
                  <a:gd name="T93" fmla="*/ 21 h 425"/>
                  <a:gd name="T94" fmla="*/ 234 w 330"/>
                  <a:gd name="T95" fmla="*/ 12 h 425"/>
                  <a:gd name="T96" fmla="*/ 238 w 330"/>
                  <a:gd name="T97" fmla="*/ 8 h 425"/>
                  <a:gd name="T98" fmla="*/ 238 w 330"/>
                  <a:gd name="T99" fmla="*/ 4 h 425"/>
                  <a:gd name="T100" fmla="*/ 238 w 330"/>
                  <a:gd name="T101" fmla="*/ 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0" h="425">
                    <a:moveTo>
                      <a:pt x="238" y="0"/>
                    </a:moveTo>
                    <a:lnTo>
                      <a:pt x="238" y="8"/>
                    </a:lnTo>
                    <a:lnTo>
                      <a:pt x="243" y="21"/>
                    </a:lnTo>
                    <a:lnTo>
                      <a:pt x="243" y="29"/>
                    </a:lnTo>
                    <a:lnTo>
                      <a:pt x="251" y="41"/>
                    </a:lnTo>
                    <a:lnTo>
                      <a:pt x="259" y="54"/>
                    </a:lnTo>
                    <a:lnTo>
                      <a:pt x="268" y="62"/>
                    </a:lnTo>
                    <a:lnTo>
                      <a:pt x="280" y="70"/>
                    </a:lnTo>
                    <a:lnTo>
                      <a:pt x="292" y="74"/>
                    </a:lnTo>
                    <a:lnTo>
                      <a:pt x="309" y="74"/>
                    </a:lnTo>
                    <a:lnTo>
                      <a:pt x="330" y="70"/>
                    </a:lnTo>
                    <a:lnTo>
                      <a:pt x="325" y="74"/>
                    </a:lnTo>
                    <a:lnTo>
                      <a:pt x="317" y="83"/>
                    </a:lnTo>
                    <a:lnTo>
                      <a:pt x="305" y="96"/>
                    </a:lnTo>
                    <a:lnTo>
                      <a:pt x="284" y="113"/>
                    </a:lnTo>
                    <a:lnTo>
                      <a:pt x="263" y="133"/>
                    </a:lnTo>
                    <a:lnTo>
                      <a:pt x="243" y="154"/>
                    </a:lnTo>
                    <a:lnTo>
                      <a:pt x="221" y="175"/>
                    </a:lnTo>
                    <a:lnTo>
                      <a:pt x="200" y="195"/>
                    </a:lnTo>
                    <a:lnTo>
                      <a:pt x="180" y="217"/>
                    </a:lnTo>
                    <a:lnTo>
                      <a:pt x="163" y="234"/>
                    </a:lnTo>
                    <a:lnTo>
                      <a:pt x="146" y="250"/>
                    </a:lnTo>
                    <a:lnTo>
                      <a:pt x="129" y="275"/>
                    </a:lnTo>
                    <a:lnTo>
                      <a:pt x="108" y="300"/>
                    </a:lnTo>
                    <a:lnTo>
                      <a:pt x="88" y="326"/>
                    </a:lnTo>
                    <a:lnTo>
                      <a:pt x="67" y="350"/>
                    </a:lnTo>
                    <a:lnTo>
                      <a:pt x="45" y="375"/>
                    </a:lnTo>
                    <a:lnTo>
                      <a:pt x="29" y="396"/>
                    </a:lnTo>
                    <a:lnTo>
                      <a:pt x="12" y="412"/>
                    </a:lnTo>
                    <a:lnTo>
                      <a:pt x="4" y="421"/>
                    </a:lnTo>
                    <a:lnTo>
                      <a:pt x="0" y="425"/>
                    </a:lnTo>
                    <a:lnTo>
                      <a:pt x="8" y="421"/>
                    </a:lnTo>
                    <a:lnTo>
                      <a:pt x="21" y="400"/>
                    </a:lnTo>
                    <a:lnTo>
                      <a:pt x="41" y="371"/>
                    </a:lnTo>
                    <a:lnTo>
                      <a:pt x="67" y="338"/>
                    </a:lnTo>
                    <a:lnTo>
                      <a:pt x="92" y="296"/>
                    </a:lnTo>
                    <a:lnTo>
                      <a:pt x="121" y="254"/>
                    </a:lnTo>
                    <a:lnTo>
                      <a:pt x="151" y="213"/>
                    </a:lnTo>
                    <a:lnTo>
                      <a:pt x="176" y="171"/>
                    </a:lnTo>
                    <a:lnTo>
                      <a:pt x="196" y="137"/>
                    </a:lnTo>
                    <a:lnTo>
                      <a:pt x="209" y="113"/>
                    </a:lnTo>
                    <a:lnTo>
                      <a:pt x="217" y="92"/>
                    </a:lnTo>
                    <a:lnTo>
                      <a:pt x="221" y="74"/>
                    </a:lnTo>
                    <a:lnTo>
                      <a:pt x="225" y="58"/>
                    </a:lnTo>
                    <a:lnTo>
                      <a:pt x="229" y="41"/>
                    </a:lnTo>
                    <a:lnTo>
                      <a:pt x="234" y="29"/>
                    </a:lnTo>
                    <a:lnTo>
                      <a:pt x="234" y="21"/>
                    </a:lnTo>
                    <a:lnTo>
                      <a:pt x="234" y="12"/>
                    </a:lnTo>
                    <a:lnTo>
                      <a:pt x="238" y="8"/>
                    </a:lnTo>
                    <a:lnTo>
                      <a:pt x="238" y="4"/>
                    </a:lnTo>
                    <a:lnTo>
                      <a:pt x="238"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48" name="Freeform 176"/>
              <p:cNvSpPr>
                <a:spLocks/>
              </p:cNvSpPr>
              <p:nvPr/>
            </p:nvSpPr>
            <p:spPr bwMode="auto">
              <a:xfrm>
                <a:off x="1793" y="1869"/>
                <a:ext cx="17" cy="33"/>
              </a:xfrm>
              <a:custGeom>
                <a:avLst/>
                <a:gdLst>
                  <a:gd name="T0" fmla="*/ 534 w 534"/>
                  <a:gd name="T1" fmla="*/ 0 h 1055"/>
                  <a:gd name="T2" fmla="*/ 530 w 534"/>
                  <a:gd name="T3" fmla="*/ 8 h 1055"/>
                  <a:gd name="T4" fmla="*/ 517 w 534"/>
                  <a:gd name="T5" fmla="*/ 21 h 1055"/>
                  <a:gd name="T6" fmla="*/ 497 w 534"/>
                  <a:gd name="T7" fmla="*/ 47 h 1055"/>
                  <a:gd name="T8" fmla="*/ 476 w 534"/>
                  <a:gd name="T9" fmla="*/ 71 h 1055"/>
                  <a:gd name="T10" fmla="*/ 446 w 534"/>
                  <a:gd name="T11" fmla="*/ 105 h 1055"/>
                  <a:gd name="T12" fmla="*/ 417 w 534"/>
                  <a:gd name="T13" fmla="*/ 142 h 1055"/>
                  <a:gd name="T14" fmla="*/ 388 w 534"/>
                  <a:gd name="T15" fmla="*/ 180 h 1055"/>
                  <a:gd name="T16" fmla="*/ 362 w 534"/>
                  <a:gd name="T17" fmla="*/ 221 h 1055"/>
                  <a:gd name="T18" fmla="*/ 338 w 534"/>
                  <a:gd name="T19" fmla="*/ 259 h 1055"/>
                  <a:gd name="T20" fmla="*/ 321 w 534"/>
                  <a:gd name="T21" fmla="*/ 293 h 1055"/>
                  <a:gd name="T22" fmla="*/ 313 w 534"/>
                  <a:gd name="T23" fmla="*/ 322 h 1055"/>
                  <a:gd name="T24" fmla="*/ 305 w 534"/>
                  <a:gd name="T25" fmla="*/ 359 h 1055"/>
                  <a:gd name="T26" fmla="*/ 300 w 534"/>
                  <a:gd name="T27" fmla="*/ 397 h 1055"/>
                  <a:gd name="T28" fmla="*/ 296 w 534"/>
                  <a:gd name="T29" fmla="*/ 434 h 1055"/>
                  <a:gd name="T30" fmla="*/ 300 w 534"/>
                  <a:gd name="T31" fmla="*/ 476 h 1055"/>
                  <a:gd name="T32" fmla="*/ 305 w 534"/>
                  <a:gd name="T33" fmla="*/ 518 h 1055"/>
                  <a:gd name="T34" fmla="*/ 317 w 534"/>
                  <a:gd name="T35" fmla="*/ 555 h 1055"/>
                  <a:gd name="T36" fmla="*/ 334 w 534"/>
                  <a:gd name="T37" fmla="*/ 588 h 1055"/>
                  <a:gd name="T38" fmla="*/ 354 w 534"/>
                  <a:gd name="T39" fmla="*/ 618 h 1055"/>
                  <a:gd name="T40" fmla="*/ 384 w 534"/>
                  <a:gd name="T41" fmla="*/ 643 h 1055"/>
                  <a:gd name="T42" fmla="*/ 376 w 534"/>
                  <a:gd name="T43" fmla="*/ 643 h 1055"/>
                  <a:gd name="T44" fmla="*/ 358 w 534"/>
                  <a:gd name="T45" fmla="*/ 647 h 1055"/>
                  <a:gd name="T46" fmla="*/ 325 w 534"/>
                  <a:gd name="T47" fmla="*/ 659 h 1055"/>
                  <a:gd name="T48" fmla="*/ 288 w 534"/>
                  <a:gd name="T49" fmla="*/ 676 h 1055"/>
                  <a:gd name="T50" fmla="*/ 242 w 534"/>
                  <a:gd name="T51" fmla="*/ 705 h 1055"/>
                  <a:gd name="T52" fmla="*/ 196 w 534"/>
                  <a:gd name="T53" fmla="*/ 743 h 1055"/>
                  <a:gd name="T54" fmla="*/ 141 w 534"/>
                  <a:gd name="T55" fmla="*/ 797 h 1055"/>
                  <a:gd name="T56" fmla="*/ 92 w 534"/>
                  <a:gd name="T57" fmla="*/ 864 h 1055"/>
                  <a:gd name="T58" fmla="*/ 45 w 534"/>
                  <a:gd name="T59" fmla="*/ 951 h 1055"/>
                  <a:gd name="T60" fmla="*/ 0 w 534"/>
                  <a:gd name="T61" fmla="*/ 1055 h 1055"/>
                  <a:gd name="T62" fmla="*/ 4 w 534"/>
                  <a:gd name="T63" fmla="*/ 1043 h 1055"/>
                  <a:gd name="T64" fmla="*/ 12 w 534"/>
                  <a:gd name="T65" fmla="*/ 1014 h 1055"/>
                  <a:gd name="T66" fmla="*/ 29 w 534"/>
                  <a:gd name="T67" fmla="*/ 968 h 1055"/>
                  <a:gd name="T68" fmla="*/ 53 w 534"/>
                  <a:gd name="T69" fmla="*/ 914 h 1055"/>
                  <a:gd name="T70" fmla="*/ 82 w 534"/>
                  <a:gd name="T71" fmla="*/ 856 h 1055"/>
                  <a:gd name="T72" fmla="*/ 121 w 534"/>
                  <a:gd name="T73" fmla="*/ 793 h 1055"/>
                  <a:gd name="T74" fmla="*/ 166 w 534"/>
                  <a:gd name="T75" fmla="*/ 735 h 1055"/>
                  <a:gd name="T76" fmla="*/ 221 w 534"/>
                  <a:gd name="T77" fmla="*/ 688 h 1055"/>
                  <a:gd name="T78" fmla="*/ 284 w 534"/>
                  <a:gd name="T79" fmla="*/ 651 h 1055"/>
                  <a:gd name="T80" fmla="*/ 354 w 534"/>
                  <a:gd name="T81" fmla="*/ 635 h 1055"/>
                  <a:gd name="T82" fmla="*/ 350 w 534"/>
                  <a:gd name="T83" fmla="*/ 631 h 1055"/>
                  <a:gd name="T84" fmla="*/ 342 w 534"/>
                  <a:gd name="T85" fmla="*/ 614 h 1055"/>
                  <a:gd name="T86" fmla="*/ 325 w 534"/>
                  <a:gd name="T87" fmla="*/ 592 h 1055"/>
                  <a:gd name="T88" fmla="*/ 313 w 534"/>
                  <a:gd name="T89" fmla="*/ 567 h 1055"/>
                  <a:gd name="T90" fmla="*/ 296 w 534"/>
                  <a:gd name="T91" fmla="*/ 534 h 1055"/>
                  <a:gd name="T92" fmla="*/ 280 w 534"/>
                  <a:gd name="T93" fmla="*/ 496 h 1055"/>
                  <a:gd name="T94" fmla="*/ 266 w 534"/>
                  <a:gd name="T95" fmla="*/ 459 h 1055"/>
                  <a:gd name="T96" fmla="*/ 258 w 534"/>
                  <a:gd name="T97" fmla="*/ 418 h 1055"/>
                  <a:gd name="T98" fmla="*/ 254 w 534"/>
                  <a:gd name="T99" fmla="*/ 379 h 1055"/>
                  <a:gd name="T100" fmla="*/ 258 w 534"/>
                  <a:gd name="T101" fmla="*/ 338 h 1055"/>
                  <a:gd name="T102" fmla="*/ 266 w 534"/>
                  <a:gd name="T103" fmla="*/ 313 h 1055"/>
                  <a:gd name="T104" fmla="*/ 280 w 534"/>
                  <a:gd name="T105" fmla="*/ 284 h 1055"/>
                  <a:gd name="T106" fmla="*/ 296 w 534"/>
                  <a:gd name="T107" fmla="*/ 254 h 1055"/>
                  <a:gd name="T108" fmla="*/ 321 w 534"/>
                  <a:gd name="T109" fmla="*/ 225 h 1055"/>
                  <a:gd name="T110" fmla="*/ 346 w 534"/>
                  <a:gd name="T111" fmla="*/ 192 h 1055"/>
                  <a:gd name="T112" fmla="*/ 376 w 534"/>
                  <a:gd name="T113" fmla="*/ 159 h 1055"/>
                  <a:gd name="T114" fmla="*/ 409 w 534"/>
                  <a:gd name="T115" fmla="*/ 121 h 1055"/>
                  <a:gd name="T116" fmla="*/ 446 w 534"/>
                  <a:gd name="T117" fmla="*/ 84 h 1055"/>
                  <a:gd name="T118" fmla="*/ 488 w 534"/>
                  <a:gd name="T119" fmla="*/ 43 h 1055"/>
                  <a:gd name="T120" fmla="*/ 534 w 534"/>
                  <a:gd name="T121" fmla="*/ 0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4" h="1055">
                    <a:moveTo>
                      <a:pt x="534" y="0"/>
                    </a:moveTo>
                    <a:lnTo>
                      <a:pt x="530" y="8"/>
                    </a:lnTo>
                    <a:lnTo>
                      <a:pt x="517" y="21"/>
                    </a:lnTo>
                    <a:lnTo>
                      <a:pt x="497" y="47"/>
                    </a:lnTo>
                    <a:lnTo>
                      <a:pt x="476" y="71"/>
                    </a:lnTo>
                    <a:lnTo>
                      <a:pt x="446" y="105"/>
                    </a:lnTo>
                    <a:lnTo>
                      <a:pt x="417" y="142"/>
                    </a:lnTo>
                    <a:lnTo>
                      <a:pt x="388" y="180"/>
                    </a:lnTo>
                    <a:lnTo>
                      <a:pt x="362" y="221"/>
                    </a:lnTo>
                    <a:lnTo>
                      <a:pt x="338" y="259"/>
                    </a:lnTo>
                    <a:lnTo>
                      <a:pt x="321" y="293"/>
                    </a:lnTo>
                    <a:lnTo>
                      <a:pt x="313" y="322"/>
                    </a:lnTo>
                    <a:lnTo>
                      <a:pt x="305" y="359"/>
                    </a:lnTo>
                    <a:lnTo>
                      <a:pt x="300" y="397"/>
                    </a:lnTo>
                    <a:lnTo>
                      <a:pt x="296" y="434"/>
                    </a:lnTo>
                    <a:lnTo>
                      <a:pt x="300" y="476"/>
                    </a:lnTo>
                    <a:lnTo>
                      <a:pt x="305" y="518"/>
                    </a:lnTo>
                    <a:lnTo>
                      <a:pt x="317" y="555"/>
                    </a:lnTo>
                    <a:lnTo>
                      <a:pt x="334" y="588"/>
                    </a:lnTo>
                    <a:lnTo>
                      <a:pt x="354" y="618"/>
                    </a:lnTo>
                    <a:lnTo>
                      <a:pt x="384" y="643"/>
                    </a:lnTo>
                    <a:lnTo>
                      <a:pt x="376" y="643"/>
                    </a:lnTo>
                    <a:lnTo>
                      <a:pt x="358" y="647"/>
                    </a:lnTo>
                    <a:lnTo>
                      <a:pt x="325" y="659"/>
                    </a:lnTo>
                    <a:lnTo>
                      <a:pt x="288" y="676"/>
                    </a:lnTo>
                    <a:lnTo>
                      <a:pt x="242" y="705"/>
                    </a:lnTo>
                    <a:lnTo>
                      <a:pt x="196" y="743"/>
                    </a:lnTo>
                    <a:lnTo>
                      <a:pt x="141" y="797"/>
                    </a:lnTo>
                    <a:lnTo>
                      <a:pt x="92" y="864"/>
                    </a:lnTo>
                    <a:lnTo>
                      <a:pt x="45" y="951"/>
                    </a:lnTo>
                    <a:lnTo>
                      <a:pt x="0" y="1055"/>
                    </a:lnTo>
                    <a:lnTo>
                      <a:pt x="4" y="1043"/>
                    </a:lnTo>
                    <a:lnTo>
                      <a:pt x="12" y="1014"/>
                    </a:lnTo>
                    <a:lnTo>
                      <a:pt x="29" y="968"/>
                    </a:lnTo>
                    <a:lnTo>
                      <a:pt x="53" y="914"/>
                    </a:lnTo>
                    <a:lnTo>
                      <a:pt x="82" y="856"/>
                    </a:lnTo>
                    <a:lnTo>
                      <a:pt x="121" y="793"/>
                    </a:lnTo>
                    <a:lnTo>
                      <a:pt x="166" y="735"/>
                    </a:lnTo>
                    <a:lnTo>
                      <a:pt x="221" y="688"/>
                    </a:lnTo>
                    <a:lnTo>
                      <a:pt x="284" y="651"/>
                    </a:lnTo>
                    <a:lnTo>
                      <a:pt x="354" y="635"/>
                    </a:lnTo>
                    <a:lnTo>
                      <a:pt x="350" y="631"/>
                    </a:lnTo>
                    <a:lnTo>
                      <a:pt x="342" y="614"/>
                    </a:lnTo>
                    <a:lnTo>
                      <a:pt x="325" y="592"/>
                    </a:lnTo>
                    <a:lnTo>
                      <a:pt x="313" y="567"/>
                    </a:lnTo>
                    <a:lnTo>
                      <a:pt x="296" y="534"/>
                    </a:lnTo>
                    <a:lnTo>
                      <a:pt x="280" y="496"/>
                    </a:lnTo>
                    <a:lnTo>
                      <a:pt x="266" y="459"/>
                    </a:lnTo>
                    <a:lnTo>
                      <a:pt x="258" y="418"/>
                    </a:lnTo>
                    <a:lnTo>
                      <a:pt x="254" y="379"/>
                    </a:lnTo>
                    <a:lnTo>
                      <a:pt x="258" y="338"/>
                    </a:lnTo>
                    <a:lnTo>
                      <a:pt x="266" y="313"/>
                    </a:lnTo>
                    <a:lnTo>
                      <a:pt x="280" y="284"/>
                    </a:lnTo>
                    <a:lnTo>
                      <a:pt x="296" y="254"/>
                    </a:lnTo>
                    <a:lnTo>
                      <a:pt x="321" y="225"/>
                    </a:lnTo>
                    <a:lnTo>
                      <a:pt x="346" y="192"/>
                    </a:lnTo>
                    <a:lnTo>
                      <a:pt x="376" y="159"/>
                    </a:lnTo>
                    <a:lnTo>
                      <a:pt x="409" y="121"/>
                    </a:lnTo>
                    <a:lnTo>
                      <a:pt x="446" y="84"/>
                    </a:lnTo>
                    <a:lnTo>
                      <a:pt x="488" y="43"/>
                    </a:lnTo>
                    <a:lnTo>
                      <a:pt x="534"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49" name="Freeform 177"/>
              <p:cNvSpPr>
                <a:spLocks/>
              </p:cNvSpPr>
              <p:nvPr/>
            </p:nvSpPr>
            <p:spPr bwMode="auto">
              <a:xfrm>
                <a:off x="1775" y="1865"/>
                <a:ext cx="12" cy="23"/>
              </a:xfrm>
              <a:custGeom>
                <a:avLst/>
                <a:gdLst>
                  <a:gd name="T0" fmla="*/ 351 w 380"/>
                  <a:gd name="T1" fmla="*/ 0 h 747"/>
                  <a:gd name="T2" fmla="*/ 351 w 380"/>
                  <a:gd name="T3" fmla="*/ 29 h 747"/>
                  <a:gd name="T4" fmla="*/ 351 w 380"/>
                  <a:gd name="T5" fmla="*/ 58 h 747"/>
                  <a:gd name="T6" fmla="*/ 347 w 380"/>
                  <a:gd name="T7" fmla="*/ 88 h 747"/>
                  <a:gd name="T8" fmla="*/ 339 w 380"/>
                  <a:gd name="T9" fmla="*/ 113 h 747"/>
                  <a:gd name="T10" fmla="*/ 330 w 380"/>
                  <a:gd name="T11" fmla="*/ 141 h 747"/>
                  <a:gd name="T12" fmla="*/ 322 w 380"/>
                  <a:gd name="T13" fmla="*/ 166 h 747"/>
                  <a:gd name="T14" fmla="*/ 314 w 380"/>
                  <a:gd name="T15" fmla="*/ 196 h 747"/>
                  <a:gd name="T16" fmla="*/ 306 w 380"/>
                  <a:gd name="T17" fmla="*/ 217 h 747"/>
                  <a:gd name="T18" fmla="*/ 296 w 380"/>
                  <a:gd name="T19" fmla="*/ 242 h 747"/>
                  <a:gd name="T20" fmla="*/ 292 w 380"/>
                  <a:gd name="T21" fmla="*/ 258 h 747"/>
                  <a:gd name="T22" fmla="*/ 276 w 380"/>
                  <a:gd name="T23" fmla="*/ 296 h 747"/>
                  <a:gd name="T24" fmla="*/ 251 w 380"/>
                  <a:gd name="T25" fmla="*/ 334 h 747"/>
                  <a:gd name="T26" fmla="*/ 218 w 380"/>
                  <a:gd name="T27" fmla="*/ 363 h 747"/>
                  <a:gd name="T28" fmla="*/ 180 w 380"/>
                  <a:gd name="T29" fmla="*/ 392 h 747"/>
                  <a:gd name="T30" fmla="*/ 142 w 380"/>
                  <a:gd name="T31" fmla="*/ 421 h 747"/>
                  <a:gd name="T32" fmla="*/ 104 w 380"/>
                  <a:gd name="T33" fmla="*/ 446 h 747"/>
                  <a:gd name="T34" fmla="*/ 67 w 380"/>
                  <a:gd name="T35" fmla="*/ 471 h 747"/>
                  <a:gd name="T36" fmla="*/ 38 w 380"/>
                  <a:gd name="T37" fmla="*/ 492 h 747"/>
                  <a:gd name="T38" fmla="*/ 16 w 380"/>
                  <a:gd name="T39" fmla="*/ 518 h 747"/>
                  <a:gd name="T40" fmla="*/ 4 w 380"/>
                  <a:gd name="T41" fmla="*/ 538 h 747"/>
                  <a:gd name="T42" fmla="*/ 0 w 380"/>
                  <a:gd name="T43" fmla="*/ 559 h 747"/>
                  <a:gd name="T44" fmla="*/ 0 w 380"/>
                  <a:gd name="T45" fmla="*/ 580 h 747"/>
                  <a:gd name="T46" fmla="*/ 0 w 380"/>
                  <a:gd name="T47" fmla="*/ 604 h 747"/>
                  <a:gd name="T48" fmla="*/ 4 w 380"/>
                  <a:gd name="T49" fmla="*/ 625 h 747"/>
                  <a:gd name="T50" fmla="*/ 8 w 380"/>
                  <a:gd name="T51" fmla="*/ 651 h 747"/>
                  <a:gd name="T52" fmla="*/ 12 w 380"/>
                  <a:gd name="T53" fmla="*/ 672 h 747"/>
                  <a:gd name="T54" fmla="*/ 21 w 380"/>
                  <a:gd name="T55" fmla="*/ 692 h 747"/>
                  <a:gd name="T56" fmla="*/ 34 w 380"/>
                  <a:gd name="T57" fmla="*/ 709 h 747"/>
                  <a:gd name="T58" fmla="*/ 46 w 380"/>
                  <a:gd name="T59" fmla="*/ 729 h 747"/>
                  <a:gd name="T60" fmla="*/ 59 w 380"/>
                  <a:gd name="T61" fmla="*/ 747 h 747"/>
                  <a:gd name="T62" fmla="*/ 59 w 380"/>
                  <a:gd name="T63" fmla="*/ 738 h 747"/>
                  <a:gd name="T64" fmla="*/ 54 w 380"/>
                  <a:gd name="T65" fmla="*/ 725 h 747"/>
                  <a:gd name="T66" fmla="*/ 54 w 380"/>
                  <a:gd name="T67" fmla="*/ 700 h 747"/>
                  <a:gd name="T68" fmla="*/ 54 w 380"/>
                  <a:gd name="T69" fmla="*/ 672 h 747"/>
                  <a:gd name="T70" fmla="*/ 54 w 380"/>
                  <a:gd name="T71" fmla="*/ 634 h 747"/>
                  <a:gd name="T72" fmla="*/ 63 w 380"/>
                  <a:gd name="T73" fmla="*/ 596 h 747"/>
                  <a:gd name="T74" fmla="*/ 71 w 380"/>
                  <a:gd name="T75" fmla="*/ 559 h 747"/>
                  <a:gd name="T76" fmla="*/ 83 w 380"/>
                  <a:gd name="T77" fmla="*/ 526 h 747"/>
                  <a:gd name="T78" fmla="*/ 104 w 380"/>
                  <a:gd name="T79" fmla="*/ 492 h 747"/>
                  <a:gd name="T80" fmla="*/ 130 w 380"/>
                  <a:gd name="T81" fmla="*/ 463 h 747"/>
                  <a:gd name="T82" fmla="*/ 171 w 380"/>
                  <a:gd name="T83" fmla="*/ 434 h 747"/>
                  <a:gd name="T84" fmla="*/ 209 w 380"/>
                  <a:gd name="T85" fmla="*/ 413 h 747"/>
                  <a:gd name="T86" fmla="*/ 234 w 380"/>
                  <a:gd name="T87" fmla="*/ 396 h 747"/>
                  <a:gd name="T88" fmla="*/ 259 w 380"/>
                  <a:gd name="T89" fmla="*/ 383 h 747"/>
                  <a:gd name="T90" fmla="*/ 280 w 380"/>
                  <a:gd name="T91" fmla="*/ 375 h 747"/>
                  <a:gd name="T92" fmla="*/ 296 w 380"/>
                  <a:gd name="T93" fmla="*/ 371 h 747"/>
                  <a:gd name="T94" fmla="*/ 310 w 380"/>
                  <a:gd name="T95" fmla="*/ 358 h 747"/>
                  <a:gd name="T96" fmla="*/ 322 w 380"/>
                  <a:gd name="T97" fmla="*/ 346 h 747"/>
                  <a:gd name="T98" fmla="*/ 339 w 380"/>
                  <a:gd name="T99" fmla="*/ 330 h 747"/>
                  <a:gd name="T100" fmla="*/ 351 w 380"/>
                  <a:gd name="T101" fmla="*/ 301 h 747"/>
                  <a:gd name="T102" fmla="*/ 368 w 380"/>
                  <a:gd name="T103" fmla="*/ 258 h 747"/>
                  <a:gd name="T104" fmla="*/ 376 w 380"/>
                  <a:gd name="T105" fmla="*/ 217 h 747"/>
                  <a:gd name="T106" fmla="*/ 380 w 380"/>
                  <a:gd name="T107" fmla="*/ 176 h 747"/>
                  <a:gd name="T108" fmla="*/ 376 w 380"/>
                  <a:gd name="T109" fmla="*/ 133 h 747"/>
                  <a:gd name="T110" fmla="*/ 376 w 380"/>
                  <a:gd name="T111" fmla="*/ 96 h 747"/>
                  <a:gd name="T112" fmla="*/ 368 w 380"/>
                  <a:gd name="T113" fmla="*/ 67 h 747"/>
                  <a:gd name="T114" fmla="*/ 363 w 380"/>
                  <a:gd name="T115" fmla="*/ 37 h 747"/>
                  <a:gd name="T116" fmla="*/ 355 w 380"/>
                  <a:gd name="T117" fmla="*/ 16 h 747"/>
                  <a:gd name="T118" fmla="*/ 351 w 380"/>
                  <a:gd name="T119" fmla="*/ 4 h 747"/>
                  <a:gd name="T120" fmla="*/ 351 w 380"/>
                  <a:gd name="T121" fmla="*/ 0 h 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0" h="747">
                    <a:moveTo>
                      <a:pt x="351" y="0"/>
                    </a:moveTo>
                    <a:lnTo>
                      <a:pt x="351" y="29"/>
                    </a:lnTo>
                    <a:lnTo>
                      <a:pt x="351" y="58"/>
                    </a:lnTo>
                    <a:lnTo>
                      <a:pt x="347" y="88"/>
                    </a:lnTo>
                    <a:lnTo>
                      <a:pt x="339" y="113"/>
                    </a:lnTo>
                    <a:lnTo>
                      <a:pt x="330" y="141"/>
                    </a:lnTo>
                    <a:lnTo>
                      <a:pt x="322" y="166"/>
                    </a:lnTo>
                    <a:lnTo>
                      <a:pt x="314" y="196"/>
                    </a:lnTo>
                    <a:lnTo>
                      <a:pt x="306" y="217"/>
                    </a:lnTo>
                    <a:lnTo>
                      <a:pt x="296" y="242"/>
                    </a:lnTo>
                    <a:lnTo>
                      <a:pt x="292" y="258"/>
                    </a:lnTo>
                    <a:lnTo>
                      <a:pt x="276" y="296"/>
                    </a:lnTo>
                    <a:lnTo>
                      <a:pt x="251" y="334"/>
                    </a:lnTo>
                    <a:lnTo>
                      <a:pt x="218" y="363"/>
                    </a:lnTo>
                    <a:lnTo>
                      <a:pt x="180" y="392"/>
                    </a:lnTo>
                    <a:lnTo>
                      <a:pt x="142" y="421"/>
                    </a:lnTo>
                    <a:lnTo>
                      <a:pt x="104" y="446"/>
                    </a:lnTo>
                    <a:lnTo>
                      <a:pt x="67" y="471"/>
                    </a:lnTo>
                    <a:lnTo>
                      <a:pt x="38" y="492"/>
                    </a:lnTo>
                    <a:lnTo>
                      <a:pt x="16" y="518"/>
                    </a:lnTo>
                    <a:lnTo>
                      <a:pt x="4" y="538"/>
                    </a:lnTo>
                    <a:lnTo>
                      <a:pt x="0" y="559"/>
                    </a:lnTo>
                    <a:lnTo>
                      <a:pt x="0" y="580"/>
                    </a:lnTo>
                    <a:lnTo>
                      <a:pt x="0" y="604"/>
                    </a:lnTo>
                    <a:lnTo>
                      <a:pt x="4" y="625"/>
                    </a:lnTo>
                    <a:lnTo>
                      <a:pt x="8" y="651"/>
                    </a:lnTo>
                    <a:lnTo>
                      <a:pt x="12" y="672"/>
                    </a:lnTo>
                    <a:lnTo>
                      <a:pt x="21" y="692"/>
                    </a:lnTo>
                    <a:lnTo>
                      <a:pt x="34" y="709"/>
                    </a:lnTo>
                    <a:lnTo>
                      <a:pt x="46" y="729"/>
                    </a:lnTo>
                    <a:lnTo>
                      <a:pt x="59" y="747"/>
                    </a:lnTo>
                    <a:lnTo>
                      <a:pt x="59" y="738"/>
                    </a:lnTo>
                    <a:lnTo>
                      <a:pt x="54" y="725"/>
                    </a:lnTo>
                    <a:lnTo>
                      <a:pt x="54" y="700"/>
                    </a:lnTo>
                    <a:lnTo>
                      <a:pt x="54" y="672"/>
                    </a:lnTo>
                    <a:lnTo>
                      <a:pt x="54" y="634"/>
                    </a:lnTo>
                    <a:lnTo>
                      <a:pt x="63" y="596"/>
                    </a:lnTo>
                    <a:lnTo>
                      <a:pt x="71" y="559"/>
                    </a:lnTo>
                    <a:lnTo>
                      <a:pt x="83" y="526"/>
                    </a:lnTo>
                    <a:lnTo>
                      <a:pt x="104" y="492"/>
                    </a:lnTo>
                    <a:lnTo>
                      <a:pt x="130" y="463"/>
                    </a:lnTo>
                    <a:lnTo>
                      <a:pt x="171" y="434"/>
                    </a:lnTo>
                    <a:lnTo>
                      <a:pt x="209" y="413"/>
                    </a:lnTo>
                    <a:lnTo>
                      <a:pt x="234" y="396"/>
                    </a:lnTo>
                    <a:lnTo>
                      <a:pt x="259" y="383"/>
                    </a:lnTo>
                    <a:lnTo>
                      <a:pt x="280" y="375"/>
                    </a:lnTo>
                    <a:lnTo>
                      <a:pt x="296" y="371"/>
                    </a:lnTo>
                    <a:lnTo>
                      <a:pt x="310" y="358"/>
                    </a:lnTo>
                    <a:lnTo>
                      <a:pt x="322" y="346"/>
                    </a:lnTo>
                    <a:lnTo>
                      <a:pt x="339" y="330"/>
                    </a:lnTo>
                    <a:lnTo>
                      <a:pt x="351" y="301"/>
                    </a:lnTo>
                    <a:lnTo>
                      <a:pt x="368" y="258"/>
                    </a:lnTo>
                    <a:lnTo>
                      <a:pt x="376" y="217"/>
                    </a:lnTo>
                    <a:lnTo>
                      <a:pt x="380" y="176"/>
                    </a:lnTo>
                    <a:lnTo>
                      <a:pt x="376" y="133"/>
                    </a:lnTo>
                    <a:lnTo>
                      <a:pt x="376" y="96"/>
                    </a:lnTo>
                    <a:lnTo>
                      <a:pt x="368" y="67"/>
                    </a:lnTo>
                    <a:lnTo>
                      <a:pt x="363" y="37"/>
                    </a:lnTo>
                    <a:lnTo>
                      <a:pt x="355" y="16"/>
                    </a:lnTo>
                    <a:lnTo>
                      <a:pt x="351" y="4"/>
                    </a:lnTo>
                    <a:lnTo>
                      <a:pt x="351"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50" name="Freeform 178"/>
              <p:cNvSpPr>
                <a:spLocks/>
              </p:cNvSpPr>
              <p:nvPr/>
            </p:nvSpPr>
            <p:spPr bwMode="auto">
              <a:xfrm>
                <a:off x="1727" y="1821"/>
                <a:ext cx="50" cy="60"/>
              </a:xfrm>
              <a:custGeom>
                <a:avLst/>
                <a:gdLst>
                  <a:gd name="T0" fmla="*/ 12 w 1601"/>
                  <a:gd name="T1" fmla="*/ 1555 h 1948"/>
                  <a:gd name="T2" fmla="*/ 71 w 1601"/>
                  <a:gd name="T3" fmla="*/ 1626 h 1948"/>
                  <a:gd name="T4" fmla="*/ 155 w 1601"/>
                  <a:gd name="T5" fmla="*/ 1697 h 1948"/>
                  <a:gd name="T6" fmla="*/ 243 w 1601"/>
                  <a:gd name="T7" fmla="*/ 1709 h 1948"/>
                  <a:gd name="T8" fmla="*/ 335 w 1601"/>
                  <a:gd name="T9" fmla="*/ 1684 h 1948"/>
                  <a:gd name="T10" fmla="*/ 414 w 1601"/>
                  <a:gd name="T11" fmla="*/ 1643 h 1948"/>
                  <a:gd name="T12" fmla="*/ 468 w 1601"/>
                  <a:gd name="T13" fmla="*/ 1584 h 1948"/>
                  <a:gd name="T14" fmla="*/ 535 w 1601"/>
                  <a:gd name="T15" fmla="*/ 1514 h 1948"/>
                  <a:gd name="T16" fmla="*/ 635 w 1601"/>
                  <a:gd name="T17" fmla="*/ 1447 h 1948"/>
                  <a:gd name="T18" fmla="*/ 732 w 1601"/>
                  <a:gd name="T19" fmla="*/ 1385 h 1948"/>
                  <a:gd name="T20" fmla="*/ 803 w 1601"/>
                  <a:gd name="T21" fmla="*/ 1318 h 1948"/>
                  <a:gd name="T22" fmla="*/ 828 w 1601"/>
                  <a:gd name="T23" fmla="*/ 1205 h 1948"/>
                  <a:gd name="T24" fmla="*/ 819 w 1601"/>
                  <a:gd name="T25" fmla="*/ 1076 h 1948"/>
                  <a:gd name="T26" fmla="*/ 795 w 1601"/>
                  <a:gd name="T27" fmla="*/ 947 h 1948"/>
                  <a:gd name="T28" fmla="*/ 848 w 1601"/>
                  <a:gd name="T29" fmla="*/ 809 h 1948"/>
                  <a:gd name="T30" fmla="*/ 970 w 1601"/>
                  <a:gd name="T31" fmla="*/ 679 h 1948"/>
                  <a:gd name="T32" fmla="*/ 1099 w 1601"/>
                  <a:gd name="T33" fmla="*/ 588 h 1948"/>
                  <a:gd name="T34" fmla="*/ 1220 w 1601"/>
                  <a:gd name="T35" fmla="*/ 492 h 1948"/>
                  <a:gd name="T36" fmla="*/ 1329 w 1601"/>
                  <a:gd name="T37" fmla="*/ 367 h 1948"/>
                  <a:gd name="T38" fmla="*/ 1392 w 1601"/>
                  <a:gd name="T39" fmla="*/ 246 h 1948"/>
                  <a:gd name="T40" fmla="*/ 1396 w 1601"/>
                  <a:gd name="T41" fmla="*/ 162 h 1948"/>
                  <a:gd name="T42" fmla="*/ 1384 w 1601"/>
                  <a:gd name="T43" fmla="*/ 74 h 1948"/>
                  <a:gd name="T44" fmla="*/ 1371 w 1601"/>
                  <a:gd name="T45" fmla="*/ 12 h 1948"/>
                  <a:gd name="T46" fmla="*/ 1367 w 1601"/>
                  <a:gd name="T47" fmla="*/ 8 h 1948"/>
                  <a:gd name="T48" fmla="*/ 1367 w 1601"/>
                  <a:gd name="T49" fmla="*/ 107 h 1948"/>
                  <a:gd name="T50" fmla="*/ 1396 w 1601"/>
                  <a:gd name="T51" fmla="*/ 250 h 1948"/>
                  <a:gd name="T52" fmla="*/ 1488 w 1601"/>
                  <a:gd name="T53" fmla="*/ 333 h 1948"/>
                  <a:gd name="T54" fmla="*/ 1576 w 1601"/>
                  <a:gd name="T55" fmla="*/ 341 h 1948"/>
                  <a:gd name="T56" fmla="*/ 1601 w 1601"/>
                  <a:gd name="T57" fmla="*/ 337 h 1948"/>
                  <a:gd name="T58" fmla="*/ 1592 w 1601"/>
                  <a:gd name="T59" fmla="*/ 333 h 1948"/>
                  <a:gd name="T60" fmla="*/ 1534 w 1601"/>
                  <a:gd name="T61" fmla="*/ 341 h 1948"/>
                  <a:gd name="T62" fmla="*/ 1447 w 1601"/>
                  <a:gd name="T63" fmla="*/ 367 h 1948"/>
                  <a:gd name="T64" fmla="*/ 1371 w 1601"/>
                  <a:gd name="T65" fmla="*/ 408 h 1948"/>
                  <a:gd name="T66" fmla="*/ 1279 w 1601"/>
                  <a:gd name="T67" fmla="*/ 488 h 1948"/>
                  <a:gd name="T68" fmla="*/ 1149 w 1601"/>
                  <a:gd name="T69" fmla="*/ 596 h 1948"/>
                  <a:gd name="T70" fmla="*/ 1045 w 1601"/>
                  <a:gd name="T71" fmla="*/ 696 h 1948"/>
                  <a:gd name="T72" fmla="*/ 999 w 1601"/>
                  <a:gd name="T73" fmla="*/ 763 h 1948"/>
                  <a:gd name="T74" fmla="*/ 940 w 1601"/>
                  <a:gd name="T75" fmla="*/ 842 h 1948"/>
                  <a:gd name="T76" fmla="*/ 903 w 1601"/>
                  <a:gd name="T77" fmla="*/ 959 h 1948"/>
                  <a:gd name="T78" fmla="*/ 915 w 1601"/>
                  <a:gd name="T79" fmla="*/ 1113 h 1948"/>
                  <a:gd name="T80" fmla="*/ 940 w 1601"/>
                  <a:gd name="T81" fmla="*/ 1221 h 1948"/>
                  <a:gd name="T82" fmla="*/ 978 w 1601"/>
                  <a:gd name="T83" fmla="*/ 1289 h 1948"/>
                  <a:gd name="T84" fmla="*/ 1049 w 1601"/>
                  <a:gd name="T85" fmla="*/ 1355 h 1948"/>
                  <a:gd name="T86" fmla="*/ 1020 w 1601"/>
                  <a:gd name="T87" fmla="*/ 1372 h 1948"/>
                  <a:gd name="T88" fmla="*/ 957 w 1601"/>
                  <a:gd name="T89" fmla="*/ 1401 h 1948"/>
                  <a:gd name="T90" fmla="*/ 882 w 1601"/>
                  <a:gd name="T91" fmla="*/ 1430 h 1948"/>
                  <a:gd name="T92" fmla="*/ 807 w 1601"/>
                  <a:gd name="T93" fmla="*/ 1443 h 1948"/>
                  <a:gd name="T94" fmla="*/ 707 w 1601"/>
                  <a:gd name="T95" fmla="*/ 1471 h 1948"/>
                  <a:gd name="T96" fmla="*/ 607 w 1601"/>
                  <a:gd name="T97" fmla="*/ 1522 h 1948"/>
                  <a:gd name="T98" fmla="*/ 535 w 1601"/>
                  <a:gd name="T99" fmla="*/ 1576 h 1948"/>
                  <a:gd name="T100" fmla="*/ 443 w 1601"/>
                  <a:gd name="T101" fmla="*/ 1664 h 1948"/>
                  <a:gd name="T102" fmla="*/ 364 w 1601"/>
                  <a:gd name="T103" fmla="*/ 1785 h 1948"/>
                  <a:gd name="T104" fmla="*/ 355 w 1601"/>
                  <a:gd name="T105" fmla="*/ 1948 h 1948"/>
                  <a:gd name="T106" fmla="*/ 347 w 1601"/>
                  <a:gd name="T107" fmla="*/ 1918 h 1948"/>
                  <a:gd name="T108" fmla="*/ 322 w 1601"/>
                  <a:gd name="T109" fmla="*/ 1872 h 1948"/>
                  <a:gd name="T110" fmla="*/ 259 w 1601"/>
                  <a:gd name="T111" fmla="*/ 1814 h 1948"/>
                  <a:gd name="T112" fmla="*/ 180 w 1601"/>
                  <a:gd name="T113" fmla="*/ 1772 h 1948"/>
                  <a:gd name="T114" fmla="*/ 117 w 1601"/>
                  <a:gd name="T115" fmla="*/ 1752 h 1948"/>
                  <a:gd name="T116" fmla="*/ 71 w 1601"/>
                  <a:gd name="T117" fmla="*/ 1727 h 1948"/>
                  <a:gd name="T118" fmla="*/ 34 w 1601"/>
                  <a:gd name="T119" fmla="*/ 1676 h 1948"/>
                  <a:gd name="T120" fmla="*/ 8 w 1601"/>
                  <a:gd name="T121" fmla="*/ 1610 h 1948"/>
                  <a:gd name="T122" fmla="*/ 0 w 1601"/>
                  <a:gd name="T123" fmla="*/ 1551 h 1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1" h="1948">
                    <a:moveTo>
                      <a:pt x="0" y="1535"/>
                    </a:moveTo>
                    <a:lnTo>
                      <a:pt x="0" y="1543"/>
                    </a:lnTo>
                    <a:lnTo>
                      <a:pt x="12" y="1555"/>
                    </a:lnTo>
                    <a:lnTo>
                      <a:pt x="30" y="1576"/>
                    </a:lnTo>
                    <a:lnTo>
                      <a:pt x="46" y="1602"/>
                    </a:lnTo>
                    <a:lnTo>
                      <a:pt x="71" y="1626"/>
                    </a:lnTo>
                    <a:lnTo>
                      <a:pt x="100" y="1655"/>
                    </a:lnTo>
                    <a:lnTo>
                      <a:pt x="126" y="1676"/>
                    </a:lnTo>
                    <a:lnTo>
                      <a:pt x="155" y="1697"/>
                    </a:lnTo>
                    <a:lnTo>
                      <a:pt x="184" y="1709"/>
                    </a:lnTo>
                    <a:lnTo>
                      <a:pt x="213" y="1714"/>
                    </a:lnTo>
                    <a:lnTo>
                      <a:pt x="243" y="1709"/>
                    </a:lnTo>
                    <a:lnTo>
                      <a:pt x="276" y="1705"/>
                    </a:lnTo>
                    <a:lnTo>
                      <a:pt x="305" y="1697"/>
                    </a:lnTo>
                    <a:lnTo>
                      <a:pt x="335" y="1684"/>
                    </a:lnTo>
                    <a:lnTo>
                      <a:pt x="364" y="1672"/>
                    </a:lnTo>
                    <a:lnTo>
                      <a:pt x="388" y="1660"/>
                    </a:lnTo>
                    <a:lnTo>
                      <a:pt x="414" y="1643"/>
                    </a:lnTo>
                    <a:lnTo>
                      <a:pt x="435" y="1626"/>
                    </a:lnTo>
                    <a:lnTo>
                      <a:pt x="452" y="1606"/>
                    </a:lnTo>
                    <a:lnTo>
                      <a:pt x="468" y="1584"/>
                    </a:lnTo>
                    <a:lnTo>
                      <a:pt x="485" y="1559"/>
                    </a:lnTo>
                    <a:lnTo>
                      <a:pt x="510" y="1539"/>
                    </a:lnTo>
                    <a:lnTo>
                      <a:pt x="535" y="1514"/>
                    </a:lnTo>
                    <a:lnTo>
                      <a:pt x="568" y="1493"/>
                    </a:lnTo>
                    <a:lnTo>
                      <a:pt x="602" y="1467"/>
                    </a:lnTo>
                    <a:lnTo>
                      <a:pt x="635" y="1447"/>
                    </a:lnTo>
                    <a:lnTo>
                      <a:pt x="669" y="1422"/>
                    </a:lnTo>
                    <a:lnTo>
                      <a:pt x="703" y="1401"/>
                    </a:lnTo>
                    <a:lnTo>
                      <a:pt x="732" y="1385"/>
                    </a:lnTo>
                    <a:lnTo>
                      <a:pt x="760" y="1363"/>
                    </a:lnTo>
                    <a:lnTo>
                      <a:pt x="782" y="1342"/>
                    </a:lnTo>
                    <a:lnTo>
                      <a:pt x="803" y="1318"/>
                    </a:lnTo>
                    <a:lnTo>
                      <a:pt x="815" y="1284"/>
                    </a:lnTo>
                    <a:lnTo>
                      <a:pt x="824" y="1246"/>
                    </a:lnTo>
                    <a:lnTo>
                      <a:pt x="828" y="1205"/>
                    </a:lnTo>
                    <a:lnTo>
                      <a:pt x="828" y="1164"/>
                    </a:lnTo>
                    <a:lnTo>
                      <a:pt x="824" y="1117"/>
                    </a:lnTo>
                    <a:lnTo>
                      <a:pt x="819" y="1076"/>
                    </a:lnTo>
                    <a:lnTo>
                      <a:pt x="807" y="1030"/>
                    </a:lnTo>
                    <a:lnTo>
                      <a:pt x="799" y="988"/>
                    </a:lnTo>
                    <a:lnTo>
                      <a:pt x="795" y="947"/>
                    </a:lnTo>
                    <a:lnTo>
                      <a:pt x="803" y="900"/>
                    </a:lnTo>
                    <a:lnTo>
                      <a:pt x="819" y="855"/>
                    </a:lnTo>
                    <a:lnTo>
                      <a:pt x="848" y="809"/>
                    </a:lnTo>
                    <a:lnTo>
                      <a:pt x="887" y="763"/>
                    </a:lnTo>
                    <a:lnTo>
                      <a:pt x="928" y="721"/>
                    </a:lnTo>
                    <a:lnTo>
                      <a:pt x="970" y="679"/>
                    </a:lnTo>
                    <a:lnTo>
                      <a:pt x="1016" y="646"/>
                    </a:lnTo>
                    <a:lnTo>
                      <a:pt x="1061" y="613"/>
                    </a:lnTo>
                    <a:lnTo>
                      <a:pt x="1099" y="588"/>
                    </a:lnTo>
                    <a:lnTo>
                      <a:pt x="1141" y="562"/>
                    </a:lnTo>
                    <a:lnTo>
                      <a:pt x="1179" y="529"/>
                    </a:lnTo>
                    <a:lnTo>
                      <a:pt x="1220" y="492"/>
                    </a:lnTo>
                    <a:lnTo>
                      <a:pt x="1259" y="449"/>
                    </a:lnTo>
                    <a:lnTo>
                      <a:pt x="1296" y="408"/>
                    </a:lnTo>
                    <a:lnTo>
                      <a:pt x="1329" y="367"/>
                    </a:lnTo>
                    <a:lnTo>
                      <a:pt x="1355" y="320"/>
                    </a:lnTo>
                    <a:lnTo>
                      <a:pt x="1379" y="283"/>
                    </a:lnTo>
                    <a:lnTo>
                      <a:pt x="1392" y="246"/>
                    </a:lnTo>
                    <a:lnTo>
                      <a:pt x="1400" y="216"/>
                    </a:lnTo>
                    <a:lnTo>
                      <a:pt x="1400" y="191"/>
                    </a:lnTo>
                    <a:lnTo>
                      <a:pt x="1396" y="162"/>
                    </a:lnTo>
                    <a:lnTo>
                      <a:pt x="1392" y="133"/>
                    </a:lnTo>
                    <a:lnTo>
                      <a:pt x="1388" y="103"/>
                    </a:lnTo>
                    <a:lnTo>
                      <a:pt x="1384" y="74"/>
                    </a:lnTo>
                    <a:lnTo>
                      <a:pt x="1379" y="50"/>
                    </a:lnTo>
                    <a:lnTo>
                      <a:pt x="1375" y="29"/>
                    </a:lnTo>
                    <a:lnTo>
                      <a:pt x="1371" y="12"/>
                    </a:lnTo>
                    <a:lnTo>
                      <a:pt x="1367" y="4"/>
                    </a:lnTo>
                    <a:lnTo>
                      <a:pt x="1367" y="0"/>
                    </a:lnTo>
                    <a:lnTo>
                      <a:pt x="1367" y="8"/>
                    </a:lnTo>
                    <a:lnTo>
                      <a:pt x="1367" y="33"/>
                    </a:lnTo>
                    <a:lnTo>
                      <a:pt x="1367" y="66"/>
                    </a:lnTo>
                    <a:lnTo>
                      <a:pt x="1367" y="107"/>
                    </a:lnTo>
                    <a:lnTo>
                      <a:pt x="1371" y="158"/>
                    </a:lnTo>
                    <a:lnTo>
                      <a:pt x="1384" y="204"/>
                    </a:lnTo>
                    <a:lnTo>
                      <a:pt x="1396" y="250"/>
                    </a:lnTo>
                    <a:lnTo>
                      <a:pt x="1417" y="291"/>
                    </a:lnTo>
                    <a:lnTo>
                      <a:pt x="1447" y="316"/>
                    </a:lnTo>
                    <a:lnTo>
                      <a:pt x="1488" y="333"/>
                    </a:lnTo>
                    <a:lnTo>
                      <a:pt x="1525" y="337"/>
                    </a:lnTo>
                    <a:lnTo>
                      <a:pt x="1555" y="341"/>
                    </a:lnTo>
                    <a:lnTo>
                      <a:pt x="1576" y="341"/>
                    </a:lnTo>
                    <a:lnTo>
                      <a:pt x="1588" y="341"/>
                    </a:lnTo>
                    <a:lnTo>
                      <a:pt x="1596" y="341"/>
                    </a:lnTo>
                    <a:lnTo>
                      <a:pt x="1601" y="337"/>
                    </a:lnTo>
                    <a:lnTo>
                      <a:pt x="1601" y="333"/>
                    </a:lnTo>
                    <a:lnTo>
                      <a:pt x="1596" y="333"/>
                    </a:lnTo>
                    <a:lnTo>
                      <a:pt x="1592" y="333"/>
                    </a:lnTo>
                    <a:lnTo>
                      <a:pt x="1580" y="333"/>
                    </a:lnTo>
                    <a:lnTo>
                      <a:pt x="1559" y="337"/>
                    </a:lnTo>
                    <a:lnTo>
                      <a:pt x="1534" y="341"/>
                    </a:lnTo>
                    <a:lnTo>
                      <a:pt x="1504" y="350"/>
                    </a:lnTo>
                    <a:lnTo>
                      <a:pt x="1476" y="359"/>
                    </a:lnTo>
                    <a:lnTo>
                      <a:pt x="1447" y="367"/>
                    </a:lnTo>
                    <a:lnTo>
                      <a:pt x="1417" y="379"/>
                    </a:lnTo>
                    <a:lnTo>
                      <a:pt x="1392" y="396"/>
                    </a:lnTo>
                    <a:lnTo>
                      <a:pt x="1371" y="408"/>
                    </a:lnTo>
                    <a:lnTo>
                      <a:pt x="1350" y="429"/>
                    </a:lnTo>
                    <a:lnTo>
                      <a:pt x="1316" y="459"/>
                    </a:lnTo>
                    <a:lnTo>
                      <a:pt x="1279" y="488"/>
                    </a:lnTo>
                    <a:lnTo>
                      <a:pt x="1237" y="525"/>
                    </a:lnTo>
                    <a:lnTo>
                      <a:pt x="1191" y="558"/>
                    </a:lnTo>
                    <a:lnTo>
                      <a:pt x="1149" y="596"/>
                    </a:lnTo>
                    <a:lnTo>
                      <a:pt x="1108" y="633"/>
                    </a:lnTo>
                    <a:lnTo>
                      <a:pt x="1070" y="666"/>
                    </a:lnTo>
                    <a:lnTo>
                      <a:pt x="1045" y="696"/>
                    </a:lnTo>
                    <a:lnTo>
                      <a:pt x="1028" y="717"/>
                    </a:lnTo>
                    <a:lnTo>
                      <a:pt x="1016" y="738"/>
                    </a:lnTo>
                    <a:lnTo>
                      <a:pt x="999" y="763"/>
                    </a:lnTo>
                    <a:lnTo>
                      <a:pt x="978" y="783"/>
                    </a:lnTo>
                    <a:lnTo>
                      <a:pt x="957" y="813"/>
                    </a:lnTo>
                    <a:lnTo>
                      <a:pt x="940" y="842"/>
                    </a:lnTo>
                    <a:lnTo>
                      <a:pt x="924" y="875"/>
                    </a:lnTo>
                    <a:lnTo>
                      <a:pt x="911" y="918"/>
                    </a:lnTo>
                    <a:lnTo>
                      <a:pt x="903" y="959"/>
                    </a:lnTo>
                    <a:lnTo>
                      <a:pt x="899" y="1009"/>
                    </a:lnTo>
                    <a:lnTo>
                      <a:pt x="907" y="1063"/>
                    </a:lnTo>
                    <a:lnTo>
                      <a:pt x="915" y="1113"/>
                    </a:lnTo>
                    <a:lnTo>
                      <a:pt x="924" y="1159"/>
                    </a:lnTo>
                    <a:lnTo>
                      <a:pt x="932" y="1192"/>
                    </a:lnTo>
                    <a:lnTo>
                      <a:pt x="940" y="1221"/>
                    </a:lnTo>
                    <a:lnTo>
                      <a:pt x="949" y="1246"/>
                    </a:lnTo>
                    <a:lnTo>
                      <a:pt x="961" y="1268"/>
                    </a:lnTo>
                    <a:lnTo>
                      <a:pt x="978" y="1289"/>
                    </a:lnTo>
                    <a:lnTo>
                      <a:pt x="995" y="1309"/>
                    </a:lnTo>
                    <a:lnTo>
                      <a:pt x="1020" y="1330"/>
                    </a:lnTo>
                    <a:lnTo>
                      <a:pt x="1049" y="1355"/>
                    </a:lnTo>
                    <a:lnTo>
                      <a:pt x="1045" y="1355"/>
                    </a:lnTo>
                    <a:lnTo>
                      <a:pt x="1036" y="1363"/>
                    </a:lnTo>
                    <a:lnTo>
                      <a:pt x="1020" y="1372"/>
                    </a:lnTo>
                    <a:lnTo>
                      <a:pt x="1003" y="1381"/>
                    </a:lnTo>
                    <a:lnTo>
                      <a:pt x="983" y="1393"/>
                    </a:lnTo>
                    <a:lnTo>
                      <a:pt x="957" y="1401"/>
                    </a:lnTo>
                    <a:lnTo>
                      <a:pt x="932" y="1414"/>
                    </a:lnTo>
                    <a:lnTo>
                      <a:pt x="907" y="1422"/>
                    </a:lnTo>
                    <a:lnTo>
                      <a:pt x="882" y="1430"/>
                    </a:lnTo>
                    <a:lnTo>
                      <a:pt x="861" y="1430"/>
                    </a:lnTo>
                    <a:lnTo>
                      <a:pt x="836" y="1434"/>
                    </a:lnTo>
                    <a:lnTo>
                      <a:pt x="807" y="1443"/>
                    </a:lnTo>
                    <a:lnTo>
                      <a:pt x="773" y="1451"/>
                    </a:lnTo>
                    <a:lnTo>
                      <a:pt x="740" y="1459"/>
                    </a:lnTo>
                    <a:lnTo>
                      <a:pt x="707" y="1471"/>
                    </a:lnTo>
                    <a:lnTo>
                      <a:pt x="673" y="1489"/>
                    </a:lnTo>
                    <a:lnTo>
                      <a:pt x="640" y="1506"/>
                    </a:lnTo>
                    <a:lnTo>
                      <a:pt x="607" y="1522"/>
                    </a:lnTo>
                    <a:lnTo>
                      <a:pt x="581" y="1539"/>
                    </a:lnTo>
                    <a:lnTo>
                      <a:pt x="556" y="1555"/>
                    </a:lnTo>
                    <a:lnTo>
                      <a:pt x="535" y="1576"/>
                    </a:lnTo>
                    <a:lnTo>
                      <a:pt x="506" y="1602"/>
                    </a:lnTo>
                    <a:lnTo>
                      <a:pt x="472" y="1631"/>
                    </a:lnTo>
                    <a:lnTo>
                      <a:pt x="443" y="1664"/>
                    </a:lnTo>
                    <a:lnTo>
                      <a:pt x="414" y="1697"/>
                    </a:lnTo>
                    <a:lnTo>
                      <a:pt x="384" y="1739"/>
                    </a:lnTo>
                    <a:lnTo>
                      <a:pt x="364" y="1785"/>
                    </a:lnTo>
                    <a:lnTo>
                      <a:pt x="351" y="1835"/>
                    </a:lnTo>
                    <a:lnTo>
                      <a:pt x="347" y="1889"/>
                    </a:lnTo>
                    <a:lnTo>
                      <a:pt x="355" y="1948"/>
                    </a:lnTo>
                    <a:lnTo>
                      <a:pt x="351" y="1940"/>
                    </a:lnTo>
                    <a:lnTo>
                      <a:pt x="351" y="1930"/>
                    </a:lnTo>
                    <a:lnTo>
                      <a:pt x="347" y="1918"/>
                    </a:lnTo>
                    <a:lnTo>
                      <a:pt x="343" y="1905"/>
                    </a:lnTo>
                    <a:lnTo>
                      <a:pt x="335" y="1889"/>
                    </a:lnTo>
                    <a:lnTo>
                      <a:pt x="322" y="1872"/>
                    </a:lnTo>
                    <a:lnTo>
                      <a:pt x="305" y="1852"/>
                    </a:lnTo>
                    <a:lnTo>
                      <a:pt x="284" y="1835"/>
                    </a:lnTo>
                    <a:lnTo>
                      <a:pt x="259" y="1814"/>
                    </a:lnTo>
                    <a:lnTo>
                      <a:pt x="230" y="1793"/>
                    </a:lnTo>
                    <a:lnTo>
                      <a:pt x="205" y="1780"/>
                    </a:lnTo>
                    <a:lnTo>
                      <a:pt x="180" y="1772"/>
                    </a:lnTo>
                    <a:lnTo>
                      <a:pt x="159" y="1764"/>
                    </a:lnTo>
                    <a:lnTo>
                      <a:pt x="138" y="1756"/>
                    </a:lnTo>
                    <a:lnTo>
                      <a:pt x="117" y="1752"/>
                    </a:lnTo>
                    <a:lnTo>
                      <a:pt x="100" y="1743"/>
                    </a:lnTo>
                    <a:lnTo>
                      <a:pt x="84" y="1735"/>
                    </a:lnTo>
                    <a:lnTo>
                      <a:pt x="71" y="1727"/>
                    </a:lnTo>
                    <a:lnTo>
                      <a:pt x="55" y="1714"/>
                    </a:lnTo>
                    <a:lnTo>
                      <a:pt x="42" y="1697"/>
                    </a:lnTo>
                    <a:lnTo>
                      <a:pt x="34" y="1676"/>
                    </a:lnTo>
                    <a:lnTo>
                      <a:pt x="21" y="1655"/>
                    </a:lnTo>
                    <a:lnTo>
                      <a:pt x="17" y="1631"/>
                    </a:lnTo>
                    <a:lnTo>
                      <a:pt x="8" y="1610"/>
                    </a:lnTo>
                    <a:lnTo>
                      <a:pt x="4" y="1584"/>
                    </a:lnTo>
                    <a:lnTo>
                      <a:pt x="0" y="1568"/>
                    </a:lnTo>
                    <a:lnTo>
                      <a:pt x="0" y="1551"/>
                    </a:lnTo>
                    <a:lnTo>
                      <a:pt x="0" y="1539"/>
                    </a:lnTo>
                    <a:lnTo>
                      <a:pt x="0" y="1535"/>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51" name="Freeform 179"/>
              <p:cNvSpPr>
                <a:spLocks/>
              </p:cNvSpPr>
              <p:nvPr/>
            </p:nvSpPr>
            <p:spPr bwMode="auto">
              <a:xfrm>
                <a:off x="1706" y="1802"/>
                <a:ext cx="24" cy="57"/>
              </a:xfrm>
              <a:custGeom>
                <a:avLst/>
                <a:gdLst>
                  <a:gd name="T0" fmla="*/ 435 w 773"/>
                  <a:gd name="T1" fmla="*/ 47 h 1815"/>
                  <a:gd name="T2" fmla="*/ 452 w 773"/>
                  <a:gd name="T3" fmla="*/ 134 h 1815"/>
                  <a:gd name="T4" fmla="*/ 447 w 773"/>
                  <a:gd name="T5" fmla="*/ 221 h 1815"/>
                  <a:gd name="T6" fmla="*/ 422 w 773"/>
                  <a:gd name="T7" fmla="*/ 284 h 1815"/>
                  <a:gd name="T8" fmla="*/ 372 w 773"/>
                  <a:gd name="T9" fmla="*/ 321 h 1815"/>
                  <a:gd name="T10" fmla="*/ 309 w 773"/>
                  <a:gd name="T11" fmla="*/ 321 h 1815"/>
                  <a:gd name="T12" fmla="*/ 243 w 773"/>
                  <a:gd name="T13" fmla="*/ 272 h 1815"/>
                  <a:gd name="T14" fmla="*/ 272 w 773"/>
                  <a:gd name="T15" fmla="*/ 297 h 1815"/>
                  <a:gd name="T16" fmla="*/ 339 w 773"/>
                  <a:gd name="T17" fmla="*/ 364 h 1815"/>
                  <a:gd name="T18" fmla="*/ 389 w 773"/>
                  <a:gd name="T19" fmla="*/ 442 h 1815"/>
                  <a:gd name="T20" fmla="*/ 389 w 773"/>
                  <a:gd name="T21" fmla="*/ 518 h 1815"/>
                  <a:gd name="T22" fmla="*/ 384 w 773"/>
                  <a:gd name="T23" fmla="*/ 597 h 1815"/>
                  <a:gd name="T24" fmla="*/ 389 w 773"/>
                  <a:gd name="T25" fmla="*/ 668 h 1815"/>
                  <a:gd name="T26" fmla="*/ 409 w 773"/>
                  <a:gd name="T27" fmla="*/ 727 h 1815"/>
                  <a:gd name="T28" fmla="*/ 439 w 773"/>
                  <a:gd name="T29" fmla="*/ 780 h 1815"/>
                  <a:gd name="T30" fmla="*/ 468 w 773"/>
                  <a:gd name="T31" fmla="*/ 831 h 1815"/>
                  <a:gd name="T32" fmla="*/ 485 w 773"/>
                  <a:gd name="T33" fmla="*/ 885 h 1815"/>
                  <a:gd name="T34" fmla="*/ 509 w 773"/>
                  <a:gd name="T35" fmla="*/ 1010 h 1815"/>
                  <a:gd name="T36" fmla="*/ 523 w 773"/>
                  <a:gd name="T37" fmla="*/ 1202 h 1815"/>
                  <a:gd name="T38" fmla="*/ 493 w 773"/>
                  <a:gd name="T39" fmla="*/ 1381 h 1815"/>
                  <a:gd name="T40" fmla="*/ 393 w 773"/>
                  <a:gd name="T41" fmla="*/ 1498 h 1815"/>
                  <a:gd name="T42" fmla="*/ 247 w 773"/>
                  <a:gd name="T43" fmla="*/ 1632 h 1815"/>
                  <a:gd name="T44" fmla="*/ 92 w 773"/>
                  <a:gd name="T45" fmla="*/ 1753 h 1815"/>
                  <a:gd name="T46" fmla="*/ 12 w 773"/>
                  <a:gd name="T47" fmla="*/ 1806 h 1815"/>
                  <a:gd name="T48" fmla="*/ 155 w 773"/>
                  <a:gd name="T49" fmla="*/ 1714 h 1815"/>
                  <a:gd name="T50" fmla="*/ 360 w 773"/>
                  <a:gd name="T51" fmla="*/ 1573 h 1815"/>
                  <a:gd name="T52" fmla="*/ 493 w 773"/>
                  <a:gd name="T53" fmla="*/ 1452 h 1815"/>
                  <a:gd name="T54" fmla="*/ 548 w 773"/>
                  <a:gd name="T55" fmla="*/ 1315 h 1815"/>
                  <a:gd name="T56" fmla="*/ 560 w 773"/>
                  <a:gd name="T57" fmla="*/ 1189 h 1815"/>
                  <a:gd name="T58" fmla="*/ 552 w 773"/>
                  <a:gd name="T59" fmla="*/ 1098 h 1815"/>
                  <a:gd name="T60" fmla="*/ 568 w 773"/>
                  <a:gd name="T61" fmla="*/ 1052 h 1815"/>
                  <a:gd name="T62" fmla="*/ 610 w 773"/>
                  <a:gd name="T63" fmla="*/ 1026 h 1815"/>
                  <a:gd name="T64" fmla="*/ 669 w 773"/>
                  <a:gd name="T65" fmla="*/ 1022 h 1815"/>
                  <a:gd name="T66" fmla="*/ 693 w 773"/>
                  <a:gd name="T67" fmla="*/ 1030 h 1815"/>
                  <a:gd name="T68" fmla="*/ 640 w 773"/>
                  <a:gd name="T69" fmla="*/ 993 h 1815"/>
                  <a:gd name="T70" fmla="*/ 556 w 773"/>
                  <a:gd name="T71" fmla="*/ 922 h 1815"/>
                  <a:gd name="T72" fmla="*/ 493 w 773"/>
                  <a:gd name="T73" fmla="*/ 827 h 1815"/>
                  <a:gd name="T74" fmla="*/ 468 w 773"/>
                  <a:gd name="T75" fmla="*/ 747 h 1815"/>
                  <a:gd name="T76" fmla="*/ 460 w 773"/>
                  <a:gd name="T77" fmla="*/ 668 h 1815"/>
                  <a:gd name="T78" fmla="*/ 481 w 773"/>
                  <a:gd name="T79" fmla="*/ 606 h 1815"/>
                  <a:gd name="T80" fmla="*/ 514 w 773"/>
                  <a:gd name="T81" fmla="*/ 563 h 1815"/>
                  <a:gd name="T82" fmla="*/ 527 w 773"/>
                  <a:gd name="T83" fmla="*/ 547 h 1815"/>
                  <a:gd name="T84" fmla="*/ 560 w 773"/>
                  <a:gd name="T85" fmla="*/ 534 h 1815"/>
                  <a:gd name="T86" fmla="*/ 635 w 773"/>
                  <a:gd name="T87" fmla="*/ 522 h 1815"/>
                  <a:gd name="T88" fmla="*/ 702 w 773"/>
                  <a:gd name="T89" fmla="*/ 510 h 1815"/>
                  <a:gd name="T90" fmla="*/ 752 w 773"/>
                  <a:gd name="T91" fmla="*/ 501 h 1815"/>
                  <a:gd name="T92" fmla="*/ 773 w 773"/>
                  <a:gd name="T93" fmla="*/ 501 h 1815"/>
                  <a:gd name="T94" fmla="*/ 727 w 773"/>
                  <a:gd name="T95" fmla="*/ 505 h 1815"/>
                  <a:gd name="T96" fmla="*/ 627 w 773"/>
                  <a:gd name="T97" fmla="*/ 505 h 1815"/>
                  <a:gd name="T98" fmla="*/ 527 w 773"/>
                  <a:gd name="T99" fmla="*/ 493 h 1815"/>
                  <a:gd name="T100" fmla="*/ 481 w 773"/>
                  <a:gd name="T101" fmla="*/ 463 h 1815"/>
                  <a:gd name="T102" fmla="*/ 460 w 773"/>
                  <a:gd name="T103" fmla="*/ 426 h 1815"/>
                  <a:gd name="T104" fmla="*/ 456 w 773"/>
                  <a:gd name="T105" fmla="*/ 384 h 1815"/>
                  <a:gd name="T106" fmla="*/ 464 w 773"/>
                  <a:gd name="T107" fmla="*/ 321 h 1815"/>
                  <a:gd name="T108" fmla="*/ 476 w 773"/>
                  <a:gd name="T109" fmla="*/ 272 h 1815"/>
                  <a:gd name="T110" fmla="*/ 493 w 773"/>
                  <a:gd name="T111" fmla="*/ 225 h 1815"/>
                  <a:gd name="T112" fmla="*/ 497 w 773"/>
                  <a:gd name="T113" fmla="*/ 188 h 1815"/>
                  <a:gd name="T114" fmla="*/ 476 w 773"/>
                  <a:gd name="T115" fmla="*/ 117 h 1815"/>
                  <a:gd name="T116" fmla="*/ 443 w 773"/>
                  <a:gd name="T117" fmla="*/ 47 h 1815"/>
                  <a:gd name="T118" fmla="*/ 422 w 773"/>
                  <a:gd name="T119" fmla="*/ 4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3" h="1815">
                    <a:moveTo>
                      <a:pt x="417" y="0"/>
                    </a:moveTo>
                    <a:lnTo>
                      <a:pt x="426" y="22"/>
                    </a:lnTo>
                    <a:lnTo>
                      <a:pt x="435" y="47"/>
                    </a:lnTo>
                    <a:lnTo>
                      <a:pt x="439" y="71"/>
                    </a:lnTo>
                    <a:lnTo>
                      <a:pt x="447" y="100"/>
                    </a:lnTo>
                    <a:lnTo>
                      <a:pt x="452" y="134"/>
                    </a:lnTo>
                    <a:lnTo>
                      <a:pt x="452" y="163"/>
                    </a:lnTo>
                    <a:lnTo>
                      <a:pt x="452" y="192"/>
                    </a:lnTo>
                    <a:lnTo>
                      <a:pt x="447" y="221"/>
                    </a:lnTo>
                    <a:lnTo>
                      <a:pt x="443" y="243"/>
                    </a:lnTo>
                    <a:lnTo>
                      <a:pt x="435" y="264"/>
                    </a:lnTo>
                    <a:lnTo>
                      <a:pt x="422" y="284"/>
                    </a:lnTo>
                    <a:lnTo>
                      <a:pt x="405" y="297"/>
                    </a:lnTo>
                    <a:lnTo>
                      <a:pt x="389" y="309"/>
                    </a:lnTo>
                    <a:lnTo>
                      <a:pt x="372" y="321"/>
                    </a:lnTo>
                    <a:lnTo>
                      <a:pt x="351" y="326"/>
                    </a:lnTo>
                    <a:lnTo>
                      <a:pt x="330" y="326"/>
                    </a:lnTo>
                    <a:lnTo>
                      <a:pt x="309" y="321"/>
                    </a:lnTo>
                    <a:lnTo>
                      <a:pt x="288" y="309"/>
                    </a:lnTo>
                    <a:lnTo>
                      <a:pt x="264" y="293"/>
                    </a:lnTo>
                    <a:lnTo>
                      <a:pt x="243" y="272"/>
                    </a:lnTo>
                    <a:lnTo>
                      <a:pt x="247" y="276"/>
                    </a:lnTo>
                    <a:lnTo>
                      <a:pt x="255" y="284"/>
                    </a:lnTo>
                    <a:lnTo>
                      <a:pt x="272" y="297"/>
                    </a:lnTo>
                    <a:lnTo>
                      <a:pt x="292" y="317"/>
                    </a:lnTo>
                    <a:lnTo>
                      <a:pt x="317" y="338"/>
                    </a:lnTo>
                    <a:lnTo>
                      <a:pt x="339" y="364"/>
                    </a:lnTo>
                    <a:lnTo>
                      <a:pt x="360" y="393"/>
                    </a:lnTo>
                    <a:lnTo>
                      <a:pt x="376" y="418"/>
                    </a:lnTo>
                    <a:lnTo>
                      <a:pt x="389" y="442"/>
                    </a:lnTo>
                    <a:lnTo>
                      <a:pt x="393" y="467"/>
                    </a:lnTo>
                    <a:lnTo>
                      <a:pt x="393" y="493"/>
                    </a:lnTo>
                    <a:lnTo>
                      <a:pt x="389" y="518"/>
                    </a:lnTo>
                    <a:lnTo>
                      <a:pt x="389" y="547"/>
                    </a:lnTo>
                    <a:lnTo>
                      <a:pt x="389" y="572"/>
                    </a:lnTo>
                    <a:lnTo>
                      <a:pt x="384" y="597"/>
                    </a:lnTo>
                    <a:lnTo>
                      <a:pt x="384" y="622"/>
                    </a:lnTo>
                    <a:lnTo>
                      <a:pt x="384" y="647"/>
                    </a:lnTo>
                    <a:lnTo>
                      <a:pt x="389" y="668"/>
                    </a:lnTo>
                    <a:lnTo>
                      <a:pt x="393" y="688"/>
                    </a:lnTo>
                    <a:lnTo>
                      <a:pt x="397" y="702"/>
                    </a:lnTo>
                    <a:lnTo>
                      <a:pt x="409" y="727"/>
                    </a:lnTo>
                    <a:lnTo>
                      <a:pt x="417" y="747"/>
                    </a:lnTo>
                    <a:lnTo>
                      <a:pt x="431" y="764"/>
                    </a:lnTo>
                    <a:lnTo>
                      <a:pt x="439" y="780"/>
                    </a:lnTo>
                    <a:lnTo>
                      <a:pt x="452" y="797"/>
                    </a:lnTo>
                    <a:lnTo>
                      <a:pt x="460" y="814"/>
                    </a:lnTo>
                    <a:lnTo>
                      <a:pt x="468" y="831"/>
                    </a:lnTo>
                    <a:lnTo>
                      <a:pt x="472" y="847"/>
                    </a:lnTo>
                    <a:lnTo>
                      <a:pt x="481" y="868"/>
                    </a:lnTo>
                    <a:lnTo>
                      <a:pt x="485" y="885"/>
                    </a:lnTo>
                    <a:lnTo>
                      <a:pt x="493" y="914"/>
                    </a:lnTo>
                    <a:lnTo>
                      <a:pt x="501" y="956"/>
                    </a:lnTo>
                    <a:lnTo>
                      <a:pt x="509" y="1010"/>
                    </a:lnTo>
                    <a:lnTo>
                      <a:pt x="514" y="1069"/>
                    </a:lnTo>
                    <a:lnTo>
                      <a:pt x="523" y="1135"/>
                    </a:lnTo>
                    <a:lnTo>
                      <a:pt x="523" y="1202"/>
                    </a:lnTo>
                    <a:lnTo>
                      <a:pt x="518" y="1264"/>
                    </a:lnTo>
                    <a:lnTo>
                      <a:pt x="509" y="1327"/>
                    </a:lnTo>
                    <a:lnTo>
                      <a:pt x="493" y="1381"/>
                    </a:lnTo>
                    <a:lnTo>
                      <a:pt x="464" y="1423"/>
                    </a:lnTo>
                    <a:lnTo>
                      <a:pt x="431" y="1460"/>
                    </a:lnTo>
                    <a:lnTo>
                      <a:pt x="393" y="1498"/>
                    </a:lnTo>
                    <a:lnTo>
                      <a:pt x="347" y="1544"/>
                    </a:lnTo>
                    <a:lnTo>
                      <a:pt x="297" y="1585"/>
                    </a:lnTo>
                    <a:lnTo>
                      <a:pt x="247" y="1632"/>
                    </a:lnTo>
                    <a:lnTo>
                      <a:pt x="192" y="1673"/>
                    </a:lnTo>
                    <a:lnTo>
                      <a:pt x="142" y="1714"/>
                    </a:lnTo>
                    <a:lnTo>
                      <a:pt x="92" y="1753"/>
                    </a:lnTo>
                    <a:lnTo>
                      <a:pt x="41" y="1786"/>
                    </a:lnTo>
                    <a:lnTo>
                      <a:pt x="0" y="1815"/>
                    </a:lnTo>
                    <a:lnTo>
                      <a:pt x="12" y="1806"/>
                    </a:lnTo>
                    <a:lnTo>
                      <a:pt x="45" y="1786"/>
                    </a:lnTo>
                    <a:lnTo>
                      <a:pt x="96" y="1753"/>
                    </a:lnTo>
                    <a:lnTo>
                      <a:pt x="155" y="1714"/>
                    </a:lnTo>
                    <a:lnTo>
                      <a:pt x="221" y="1669"/>
                    </a:lnTo>
                    <a:lnTo>
                      <a:pt x="292" y="1619"/>
                    </a:lnTo>
                    <a:lnTo>
                      <a:pt x="360" y="1573"/>
                    </a:lnTo>
                    <a:lnTo>
                      <a:pt x="417" y="1527"/>
                    </a:lnTo>
                    <a:lnTo>
                      <a:pt x="464" y="1485"/>
                    </a:lnTo>
                    <a:lnTo>
                      <a:pt x="493" y="1452"/>
                    </a:lnTo>
                    <a:lnTo>
                      <a:pt x="518" y="1406"/>
                    </a:lnTo>
                    <a:lnTo>
                      <a:pt x="535" y="1360"/>
                    </a:lnTo>
                    <a:lnTo>
                      <a:pt x="548" y="1315"/>
                    </a:lnTo>
                    <a:lnTo>
                      <a:pt x="556" y="1268"/>
                    </a:lnTo>
                    <a:lnTo>
                      <a:pt x="560" y="1227"/>
                    </a:lnTo>
                    <a:lnTo>
                      <a:pt x="560" y="1189"/>
                    </a:lnTo>
                    <a:lnTo>
                      <a:pt x="556" y="1151"/>
                    </a:lnTo>
                    <a:lnTo>
                      <a:pt x="556" y="1122"/>
                    </a:lnTo>
                    <a:lnTo>
                      <a:pt x="552" y="1098"/>
                    </a:lnTo>
                    <a:lnTo>
                      <a:pt x="556" y="1073"/>
                    </a:lnTo>
                    <a:lnTo>
                      <a:pt x="556" y="1060"/>
                    </a:lnTo>
                    <a:lnTo>
                      <a:pt x="568" y="1052"/>
                    </a:lnTo>
                    <a:lnTo>
                      <a:pt x="577" y="1039"/>
                    </a:lnTo>
                    <a:lnTo>
                      <a:pt x="593" y="1034"/>
                    </a:lnTo>
                    <a:lnTo>
                      <a:pt x="610" y="1026"/>
                    </a:lnTo>
                    <a:lnTo>
                      <a:pt x="631" y="1022"/>
                    </a:lnTo>
                    <a:lnTo>
                      <a:pt x="648" y="1022"/>
                    </a:lnTo>
                    <a:lnTo>
                      <a:pt x="669" y="1022"/>
                    </a:lnTo>
                    <a:lnTo>
                      <a:pt x="685" y="1026"/>
                    </a:lnTo>
                    <a:lnTo>
                      <a:pt x="702" y="1030"/>
                    </a:lnTo>
                    <a:lnTo>
                      <a:pt x="693" y="1030"/>
                    </a:lnTo>
                    <a:lnTo>
                      <a:pt x="681" y="1022"/>
                    </a:lnTo>
                    <a:lnTo>
                      <a:pt x="664" y="1010"/>
                    </a:lnTo>
                    <a:lnTo>
                      <a:pt x="640" y="993"/>
                    </a:lnTo>
                    <a:lnTo>
                      <a:pt x="614" y="972"/>
                    </a:lnTo>
                    <a:lnTo>
                      <a:pt x="585" y="948"/>
                    </a:lnTo>
                    <a:lnTo>
                      <a:pt x="556" y="922"/>
                    </a:lnTo>
                    <a:lnTo>
                      <a:pt x="531" y="893"/>
                    </a:lnTo>
                    <a:lnTo>
                      <a:pt x="509" y="860"/>
                    </a:lnTo>
                    <a:lnTo>
                      <a:pt x="493" y="827"/>
                    </a:lnTo>
                    <a:lnTo>
                      <a:pt x="481" y="801"/>
                    </a:lnTo>
                    <a:lnTo>
                      <a:pt x="472" y="772"/>
                    </a:lnTo>
                    <a:lnTo>
                      <a:pt x="468" y="747"/>
                    </a:lnTo>
                    <a:lnTo>
                      <a:pt x="460" y="718"/>
                    </a:lnTo>
                    <a:lnTo>
                      <a:pt x="460" y="692"/>
                    </a:lnTo>
                    <a:lnTo>
                      <a:pt x="460" y="668"/>
                    </a:lnTo>
                    <a:lnTo>
                      <a:pt x="464" y="643"/>
                    </a:lnTo>
                    <a:lnTo>
                      <a:pt x="468" y="622"/>
                    </a:lnTo>
                    <a:lnTo>
                      <a:pt x="481" y="606"/>
                    </a:lnTo>
                    <a:lnTo>
                      <a:pt x="493" y="589"/>
                    </a:lnTo>
                    <a:lnTo>
                      <a:pt x="505" y="576"/>
                    </a:lnTo>
                    <a:lnTo>
                      <a:pt x="514" y="563"/>
                    </a:lnTo>
                    <a:lnTo>
                      <a:pt x="518" y="555"/>
                    </a:lnTo>
                    <a:lnTo>
                      <a:pt x="523" y="551"/>
                    </a:lnTo>
                    <a:lnTo>
                      <a:pt x="527" y="547"/>
                    </a:lnTo>
                    <a:lnTo>
                      <a:pt x="535" y="543"/>
                    </a:lnTo>
                    <a:lnTo>
                      <a:pt x="544" y="538"/>
                    </a:lnTo>
                    <a:lnTo>
                      <a:pt x="560" y="534"/>
                    </a:lnTo>
                    <a:lnTo>
                      <a:pt x="581" y="530"/>
                    </a:lnTo>
                    <a:lnTo>
                      <a:pt x="610" y="526"/>
                    </a:lnTo>
                    <a:lnTo>
                      <a:pt x="635" y="522"/>
                    </a:lnTo>
                    <a:lnTo>
                      <a:pt x="656" y="518"/>
                    </a:lnTo>
                    <a:lnTo>
                      <a:pt x="681" y="514"/>
                    </a:lnTo>
                    <a:lnTo>
                      <a:pt x="702" y="510"/>
                    </a:lnTo>
                    <a:lnTo>
                      <a:pt x="723" y="505"/>
                    </a:lnTo>
                    <a:lnTo>
                      <a:pt x="740" y="505"/>
                    </a:lnTo>
                    <a:lnTo>
                      <a:pt x="752" y="501"/>
                    </a:lnTo>
                    <a:lnTo>
                      <a:pt x="765" y="501"/>
                    </a:lnTo>
                    <a:lnTo>
                      <a:pt x="769" y="501"/>
                    </a:lnTo>
                    <a:lnTo>
                      <a:pt x="773" y="501"/>
                    </a:lnTo>
                    <a:lnTo>
                      <a:pt x="769" y="501"/>
                    </a:lnTo>
                    <a:lnTo>
                      <a:pt x="752" y="501"/>
                    </a:lnTo>
                    <a:lnTo>
                      <a:pt x="727" y="505"/>
                    </a:lnTo>
                    <a:lnTo>
                      <a:pt x="698" y="505"/>
                    </a:lnTo>
                    <a:lnTo>
                      <a:pt x="660" y="505"/>
                    </a:lnTo>
                    <a:lnTo>
                      <a:pt x="627" y="505"/>
                    </a:lnTo>
                    <a:lnTo>
                      <a:pt x="589" y="505"/>
                    </a:lnTo>
                    <a:lnTo>
                      <a:pt x="556" y="501"/>
                    </a:lnTo>
                    <a:lnTo>
                      <a:pt x="527" y="493"/>
                    </a:lnTo>
                    <a:lnTo>
                      <a:pt x="505" y="485"/>
                    </a:lnTo>
                    <a:lnTo>
                      <a:pt x="493" y="472"/>
                    </a:lnTo>
                    <a:lnTo>
                      <a:pt x="481" y="463"/>
                    </a:lnTo>
                    <a:lnTo>
                      <a:pt x="468" y="451"/>
                    </a:lnTo>
                    <a:lnTo>
                      <a:pt x="464" y="438"/>
                    </a:lnTo>
                    <a:lnTo>
                      <a:pt x="460" y="426"/>
                    </a:lnTo>
                    <a:lnTo>
                      <a:pt x="456" y="413"/>
                    </a:lnTo>
                    <a:lnTo>
                      <a:pt x="456" y="401"/>
                    </a:lnTo>
                    <a:lnTo>
                      <a:pt x="456" y="384"/>
                    </a:lnTo>
                    <a:lnTo>
                      <a:pt x="456" y="364"/>
                    </a:lnTo>
                    <a:lnTo>
                      <a:pt x="460" y="342"/>
                    </a:lnTo>
                    <a:lnTo>
                      <a:pt x="464" y="321"/>
                    </a:lnTo>
                    <a:lnTo>
                      <a:pt x="468" y="305"/>
                    </a:lnTo>
                    <a:lnTo>
                      <a:pt x="472" y="288"/>
                    </a:lnTo>
                    <a:lnTo>
                      <a:pt x="476" y="272"/>
                    </a:lnTo>
                    <a:lnTo>
                      <a:pt x="485" y="255"/>
                    </a:lnTo>
                    <a:lnTo>
                      <a:pt x="489" y="243"/>
                    </a:lnTo>
                    <a:lnTo>
                      <a:pt x="493" y="225"/>
                    </a:lnTo>
                    <a:lnTo>
                      <a:pt x="493" y="213"/>
                    </a:lnTo>
                    <a:lnTo>
                      <a:pt x="497" y="201"/>
                    </a:lnTo>
                    <a:lnTo>
                      <a:pt x="497" y="188"/>
                    </a:lnTo>
                    <a:lnTo>
                      <a:pt x="493" y="167"/>
                    </a:lnTo>
                    <a:lnTo>
                      <a:pt x="485" y="143"/>
                    </a:lnTo>
                    <a:lnTo>
                      <a:pt x="476" y="117"/>
                    </a:lnTo>
                    <a:lnTo>
                      <a:pt x="468" y="92"/>
                    </a:lnTo>
                    <a:lnTo>
                      <a:pt x="456" y="67"/>
                    </a:lnTo>
                    <a:lnTo>
                      <a:pt x="443" y="47"/>
                    </a:lnTo>
                    <a:lnTo>
                      <a:pt x="435" y="26"/>
                    </a:lnTo>
                    <a:lnTo>
                      <a:pt x="426" y="12"/>
                    </a:lnTo>
                    <a:lnTo>
                      <a:pt x="422" y="4"/>
                    </a:lnTo>
                    <a:lnTo>
                      <a:pt x="417"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52" name="Freeform 180"/>
              <p:cNvSpPr>
                <a:spLocks/>
              </p:cNvSpPr>
              <p:nvPr/>
            </p:nvSpPr>
            <p:spPr bwMode="auto">
              <a:xfrm>
                <a:off x="1681" y="1836"/>
                <a:ext cx="21" cy="41"/>
              </a:xfrm>
              <a:custGeom>
                <a:avLst/>
                <a:gdLst>
                  <a:gd name="T0" fmla="*/ 648 w 660"/>
                  <a:gd name="T1" fmla="*/ 29 h 1317"/>
                  <a:gd name="T2" fmla="*/ 627 w 660"/>
                  <a:gd name="T3" fmla="*/ 96 h 1317"/>
                  <a:gd name="T4" fmla="*/ 603 w 660"/>
                  <a:gd name="T5" fmla="*/ 154 h 1317"/>
                  <a:gd name="T6" fmla="*/ 568 w 660"/>
                  <a:gd name="T7" fmla="*/ 213 h 1317"/>
                  <a:gd name="T8" fmla="*/ 523 w 660"/>
                  <a:gd name="T9" fmla="*/ 258 h 1317"/>
                  <a:gd name="T10" fmla="*/ 439 w 660"/>
                  <a:gd name="T11" fmla="*/ 313 h 1317"/>
                  <a:gd name="T12" fmla="*/ 331 w 660"/>
                  <a:gd name="T13" fmla="*/ 379 h 1317"/>
                  <a:gd name="T14" fmla="*/ 231 w 660"/>
                  <a:gd name="T15" fmla="*/ 450 h 1317"/>
                  <a:gd name="T16" fmla="*/ 139 w 660"/>
                  <a:gd name="T17" fmla="*/ 525 h 1317"/>
                  <a:gd name="T18" fmla="*/ 63 w 660"/>
                  <a:gd name="T19" fmla="*/ 608 h 1317"/>
                  <a:gd name="T20" fmla="*/ 26 w 660"/>
                  <a:gd name="T21" fmla="*/ 676 h 1317"/>
                  <a:gd name="T22" fmla="*/ 8 w 660"/>
                  <a:gd name="T23" fmla="*/ 729 h 1317"/>
                  <a:gd name="T24" fmla="*/ 0 w 660"/>
                  <a:gd name="T25" fmla="*/ 792 h 1317"/>
                  <a:gd name="T26" fmla="*/ 4 w 660"/>
                  <a:gd name="T27" fmla="*/ 850 h 1317"/>
                  <a:gd name="T28" fmla="*/ 8 w 660"/>
                  <a:gd name="T29" fmla="*/ 905 h 1317"/>
                  <a:gd name="T30" fmla="*/ 30 w 660"/>
                  <a:gd name="T31" fmla="*/ 959 h 1317"/>
                  <a:gd name="T32" fmla="*/ 47 w 660"/>
                  <a:gd name="T33" fmla="*/ 1030 h 1317"/>
                  <a:gd name="T34" fmla="*/ 63 w 660"/>
                  <a:gd name="T35" fmla="*/ 1104 h 1317"/>
                  <a:gd name="T36" fmla="*/ 80 w 660"/>
                  <a:gd name="T37" fmla="*/ 1188 h 1317"/>
                  <a:gd name="T38" fmla="*/ 92 w 660"/>
                  <a:gd name="T39" fmla="*/ 1272 h 1317"/>
                  <a:gd name="T40" fmla="*/ 96 w 660"/>
                  <a:gd name="T41" fmla="*/ 1268 h 1317"/>
                  <a:gd name="T42" fmla="*/ 92 w 660"/>
                  <a:gd name="T43" fmla="*/ 1184 h 1317"/>
                  <a:gd name="T44" fmla="*/ 80 w 660"/>
                  <a:gd name="T45" fmla="*/ 1114 h 1317"/>
                  <a:gd name="T46" fmla="*/ 67 w 660"/>
                  <a:gd name="T47" fmla="*/ 1042 h 1317"/>
                  <a:gd name="T48" fmla="*/ 51 w 660"/>
                  <a:gd name="T49" fmla="*/ 959 h 1317"/>
                  <a:gd name="T50" fmla="*/ 38 w 660"/>
                  <a:gd name="T51" fmla="*/ 871 h 1317"/>
                  <a:gd name="T52" fmla="*/ 42 w 660"/>
                  <a:gd name="T53" fmla="*/ 805 h 1317"/>
                  <a:gd name="T54" fmla="*/ 55 w 660"/>
                  <a:gd name="T55" fmla="*/ 733 h 1317"/>
                  <a:gd name="T56" fmla="*/ 80 w 660"/>
                  <a:gd name="T57" fmla="*/ 671 h 1317"/>
                  <a:gd name="T58" fmla="*/ 122 w 660"/>
                  <a:gd name="T59" fmla="*/ 608 h 1317"/>
                  <a:gd name="T60" fmla="*/ 188 w 660"/>
                  <a:gd name="T61" fmla="*/ 542 h 1317"/>
                  <a:gd name="T62" fmla="*/ 264 w 660"/>
                  <a:gd name="T63" fmla="*/ 483 h 1317"/>
                  <a:gd name="T64" fmla="*/ 343 w 660"/>
                  <a:gd name="T65" fmla="*/ 438 h 1317"/>
                  <a:gd name="T66" fmla="*/ 419 w 660"/>
                  <a:gd name="T67" fmla="*/ 391 h 1317"/>
                  <a:gd name="T68" fmla="*/ 498 w 660"/>
                  <a:gd name="T69" fmla="*/ 333 h 1317"/>
                  <a:gd name="T70" fmla="*/ 568 w 660"/>
                  <a:gd name="T71" fmla="*/ 262 h 1317"/>
                  <a:gd name="T72" fmla="*/ 615 w 660"/>
                  <a:gd name="T73" fmla="*/ 183 h 1317"/>
                  <a:gd name="T74" fmla="*/ 640 w 660"/>
                  <a:gd name="T75" fmla="*/ 104 h 1317"/>
                  <a:gd name="T76" fmla="*/ 652 w 660"/>
                  <a:gd name="T77" fmla="*/ 41 h 1317"/>
                  <a:gd name="T78" fmla="*/ 660 w 660"/>
                  <a:gd name="T79" fmla="*/ 4 h 1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60" h="1317">
                    <a:moveTo>
                      <a:pt x="660" y="0"/>
                    </a:moveTo>
                    <a:lnTo>
                      <a:pt x="648" y="29"/>
                    </a:lnTo>
                    <a:lnTo>
                      <a:pt x="640" y="62"/>
                    </a:lnTo>
                    <a:lnTo>
                      <a:pt x="627" y="96"/>
                    </a:lnTo>
                    <a:lnTo>
                      <a:pt x="615" y="125"/>
                    </a:lnTo>
                    <a:lnTo>
                      <a:pt x="603" y="154"/>
                    </a:lnTo>
                    <a:lnTo>
                      <a:pt x="586" y="183"/>
                    </a:lnTo>
                    <a:lnTo>
                      <a:pt x="568" y="213"/>
                    </a:lnTo>
                    <a:lnTo>
                      <a:pt x="544" y="237"/>
                    </a:lnTo>
                    <a:lnTo>
                      <a:pt x="523" y="258"/>
                    </a:lnTo>
                    <a:lnTo>
                      <a:pt x="494" y="279"/>
                    </a:lnTo>
                    <a:lnTo>
                      <a:pt x="439" y="313"/>
                    </a:lnTo>
                    <a:lnTo>
                      <a:pt x="386" y="346"/>
                    </a:lnTo>
                    <a:lnTo>
                      <a:pt x="331" y="379"/>
                    </a:lnTo>
                    <a:lnTo>
                      <a:pt x="280" y="416"/>
                    </a:lnTo>
                    <a:lnTo>
                      <a:pt x="231" y="450"/>
                    </a:lnTo>
                    <a:lnTo>
                      <a:pt x="180" y="487"/>
                    </a:lnTo>
                    <a:lnTo>
                      <a:pt x="139" y="525"/>
                    </a:lnTo>
                    <a:lnTo>
                      <a:pt x="96" y="563"/>
                    </a:lnTo>
                    <a:lnTo>
                      <a:pt x="63" y="608"/>
                    </a:lnTo>
                    <a:lnTo>
                      <a:pt x="34" y="650"/>
                    </a:lnTo>
                    <a:lnTo>
                      <a:pt x="26" y="676"/>
                    </a:lnTo>
                    <a:lnTo>
                      <a:pt x="18" y="700"/>
                    </a:lnTo>
                    <a:lnTo>
                      <a:pt x="8" y="729"/>
                    </a:lnTo>
                    <a:lnTo>
                      <a:pt x="4" y="758"/>
                    </a:lnTo>
                    <a:lnTo>
                      <a:pt x="0" y="792"/>
                    </a:lnTo>
                    <a:lnTo>
                      <a:pt x="0" y="821"/>
                    </a:lnTo>
                    <a:lnTo>
                      <a:pt x="4" y="850"/>
                    </a:lnTo>
                    <a:lnTo>
                      <a:pt x="4" y="879"/>
                    </a:lnTo>
                    <a:lnTo>
                      <a:pt x="8" y="905"/>
                    </a:lnTo>
                    <a:lnTo>
                      <a:pt x="18" y="930"/>
                    </a:lnTo>
                    <a:lnTo>
                      <a:pt x="30" y="959"/>
                    </a:lnTo>
                    <a:lnTo>
                      <a:pt x="38" y="992"/>
                    </a:lnTo>
                    <a:lnTo>
                      <a:pt x="47" y="1030"/>
                    </a:lnTo>
                    <a:lnTo>
                      <a:pt x="55" y="1067"/>
                    </a:lnTo>
                    <a:lnTo>
                      <a:pt x="63" y="1104"/>
                    </a:lnTo>
                    <a:lnTo>
                      <a:pt x="71" y="1147"/>
                    </a:lnTo>
                    <a:lnTo>
                      <a:pt x="80" y="1188"/>
                    </a:lnTo>
                    <a:lnTo>
                      <a:pt x="84" y="1230"/>
                    </a:lnTo>
                    <a:lnTo>
                      <a:pt x="92" y="1272"/>
                    </a:lnTo>
                    <a:lnTo>
                      <a:pt x="96" y="1317"/>
                    </a:lnTo>
                    <a:lnTo>
                      <a:pt x="96" y="1268"/>
                    </a:lnTo>
                    <a:lnTo>
                      <a:pt x="96" y="1221"/>
                    </a:lnTo>
                    <a:lnTo>
                      <a:pt x="92" y="1184"/>
                    </a:lnTo>
                    <a:lnTo>
                      <a:pt x="88" y="1147"/>
                    </a:lnTo>
                    <a:lnTo>
                      <a:pt x="80" y="1114"/>
                    </a:lnTo>
                    <a:lnTo>
                      <a:pt x="76" y="1080"/>
                    </a:lnTo>
                    <a:lnTo>
                      <a:pt x="67" y="1042"/>
                    </a:lnTo>
                    <a:lnTo>
                      <a:pt x="59" y="1005"/>
                    </a:lnTo>
                    <a:lnTo>
                      <a:pt x="51" y="959"/>
                    </a:lnTo>
                    <a:lnTo>
                      <a:pt x="42" y="905"/>
                    </a:lnTo>
                    <a:lnTo>
                      <a:pt x="38" y="871"/>
                    </a:lnTo>
                    <a:lnTo>
                      <a:pt x="38" y="838"/>
                    </a:lnTo>
                    <a:lnTo>
                      <a:pt x="42" y="805"/>
                    </a:lnTo>
                    <a:lnTo>
                      <a:pt x="47" y="772"/>
                    </a:lnTo>
                    <a:lnTo>
                      <a:pt x="55" y="733"/>
                    </a:lnTo>
                    <a:lnTo>
                      <a:pt x="67" y="700"/>
                    </a:lnTo>
                    <a:lnTo>
                      <a:pt x="80" y="671"/>
                    </a:lnTo>
                    <a:lnTo>
                      <a:pt x="100" y="637"/>
                    </a:lnTo>
                    <a:lnTo>
                      <a:pt x="122" y="608"/>
                    </a:lnTo>
                    <a:lnTo>
                      <a:pt x="147" y="579"/>
                    </a:lnTo>
                    <a:lnTo>
                      <a:pt x="188" y="542"/>
                    </a:lnTo>
                    <a:lnTo>
                      <a:pt x="226" y="508"/>
                    </a:lnTo>
                    <a:lnTo>
                      <a:pt x="264" y="483"/>
                    </a:lnTo>
                    <a:lnTo>
                      <a:pt x="306" y="459"/>
                    </a:lnTo>
                    <a:lnTo>
                      <a:pt x="343" y="438"/>
                    </a:lnTo>
                    <a:lnTo>
                      <a:pt x="380" y="416"/>
                    </a:lnTo>
                    <a:lnTo>
                      <a:pt x="419" y="391"/>
                    </a:lnTo>
                    <a:lnTo>
                      <a:pt x="456" y="367"/>
                    </a:lnTo>
                    <a:lnTo>
                      <a:pt x="498" y="333"/>
                    </a:lnTo>
                    <a:lnTo>
                      <a:pt x="540" y="295"/>
                    </a:lnTo>
                    <a:lnTo>
                      <a:pt x="568" y="262"/>
                    </a:lnTo>
                    <a:lnTo>
                      <a:pt x="594" y="221"/>
                    </a:lnTo>
                    <a:lnTo>
                      <a:pt x="615" y="183"/>
                    </a:lnTo>
                    <a:lnTo>
                      <a:pt x="631" y="141"/>
                    </a:lnTo>
                    <a:lnTo>
                      <a:pt x="640" y="104"/>
                    </a:lnTo>
                    <a:lnTo>
                      <a:pt x="648" y="70"/>
                    </a:lnTo>
                    <a:lnTo>
                      <a:pt x="652" y="41"/>
                    </a:lnTo>
                    <a:lnTo>
                      <a:pt x="656" y="16"/>
                    </a:lnTo>
                    <a:lnTo>
                      <a:pt x="660" y="4"/>
                    </a:lnTo>
                    <a:lnTo>
                      <a:pt x="660"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53" name="Freeform 181"/>
              <p:cNvSpPr>
                <a:spLocks/>
              </p:cNvSpPr>
              <p:nvPr/>
            </p:nvSpPr>
            <p:spPr bwMode="auto">
              <a:xfrm>
                <a:off x="1792" y="1811"/>
                <a:ext cx="13" cy="20"/>
              </a:xfrm>
              <a:custGeom>
                <a:avLst/>
                <a:gdLst>
                  <a:gd name="T0" fmla="*/ 414 w 422"/>
                  <a:gd name="T1" fmla="*/ 625 h 633"/>
                  <a:gd name="T2" fmla="*/ 422 w 422"/>
                  <a:gd name="T3" fmla="*/ 629 h 633"/>
                  <a:gd name="T4" fmla="*/ 414 w 422"/>
                  <a:gd name="T5" fmla="*/ 633 h 633"/>
                  <a:gd name="T6" fmla="*/ 388 w 422"/>
                  <a:gd name="T7" fmla="*/ 633 h 633"/>
                  <a:gd name="T8" fmla="*/ 355 w 422"/>
                  <a:gd name="T9" fmla="*/ 629 h 633"/>
                  <a:gd name="T10" fmla="*/ 318 w 422"/>
                  <a:gd name="T11" fmla="*/ 621 h 633"/>
                  <a:gd name="T12" fmla="*/ 276 w 422"/>
                  <a:gd name="T13" fmla="*/ 600 h 633"/>
                  <a:gd name="T14" fmla="*/ 238 w 422"/>
                  <a:gd name="T15" fmla="*/ 575 h 633"/>
                  <a:gd name="T16" fmla="*/ 204 w 422"/>
                  <a:gd name="T17" fmla="*/ 534 h 633"/>
                  <a:gd name="T18" fmla="*/ 179 w 422"/>
                  <a:gd name="T19" fmla="*/ 483 h 633"/>
                  <a:gd name="T20" fmla="*/ 171 w 422"/>
                  <a:gd name="T21" fmla="*/ 417 h 633"/>
                  <a:gd name="T22" fmla="*/ 167 w 422"/>
                  <a:gd name="T23" fmla="*/ 362 h 633"/>
                  <a:gd name="T24" fmla="*/ 155 w 422"/>
                  <a:gd name="T25" fmla="*/ 304 h 633"/>
                  <a:gd name="T26" fmla="*/ 142 w 422"/>
                  <a:gd name="T27" fmla="*/ 250 h 633"/>
                  <a:gd name="T28" fmla="*/ 126 w 422"/>
                  <a:gd name="T29" fmla="*/ 200 h 633"/>
                  <a:gd name="T30" fmla="*/ 104 w 422"/>
                  <a:gd name="T31" fmla="*/ 153 h 633"/>
                  <a:gd name="T32" fmla="*/ 83 w 422"/>
                  <a:gd name="T33" fmla="*/ 112 h 633"/>
                  <a:gd name="T34" fmla="*/ 63 w 422"/>
                  <a:gd name="T35" fmla="*/ 75 h 633"/>
                  <a:gd name="T36" fmla="*/ 38 w 422"/>
                  <a:gd name="T37" fmla="*/ 45 h 633"/>
                  <a:gd name="T38" fmla="*/ 16 w 422"/>
                  <a:gd name="T39" fmla="*/ 16 h 633"/>
                  <a:gd name="T40" fmla="*/ 0 w 422"/>
                  <a:gd name="T41" fmla="*/ 0 h 633"/>
                  <a:gd name="T42" fmla="*/ 4 w 422"/>
                  <a:gd name="T43" fmla="*/ 4 h 633"/>
                  <a:gd name="T44" fmla="*/ 20 w 422"/>
                  <a:gd name="T45" fmla="*/ 24 h 633"/>
                  <a:gd name="T46" fmla="*/ 42 w 422"/>
                  <a:gd name="T47" fmla="*/ 53 h 633"/>
                  <a:gd name="T48" fmla="*/ 71 w 422"/>
                  <a:gd name="T49" fmla="*/ 91 h 633"/>
                  <a:gd name="T50" fmla="*/ 100 w 422"/>
                  <a:gd name="T51" fmla="*/ 133 h 633"/>
                  <a:gd name="T52" fmla="*/ 134 w 422"/>
                  <a:gd name="T53" fmla="*/ 179 h 633"/>
                  <a:gd name="T54" fmla="*/ 163 w 422"/>
                  <a:gd name="T55" fmla="*/ 221 h 633"/>
                  <a:gd name="T56" fmla="*/ 184 w 422"/>
                  <a:gd name="T57" fmla="*/ 262 h 633"/>
                  <a:gd name="T58" fmla="*/ 204 w 422"/>
                  <a:gd name="T59" fmla="*/ 300 h 633"/>
                  <a:gd name="T60" fmla="*/ 213 w 422"/>
                  <a:gd name="T61" fmla="*/ 329 h 633"/>
                  <a:gd name="T62" fmla="*/ 213 w 422"/>
                  <a:gd name="T63" fmla="*/ 354 h 633"/>
                  <a:gd name="T64" fmla="*/ 218 w 422"/>
                  <a:gd name="T65" fmla="*/ 375 h 633"/>
                  <a:gd name="T66" fmla="*/ 222 w 422"/>
                  <a:gd name="T67" fmla="*/ 391 h 633"/>
                  <a:gd name="T68" fmla="*/ 226 w 422"/>
                  <a:gd name="T69" fmla="*/ 413 h 633"/>
                  <a:gd name="T70" fmla="*/ 230 w 422"/>
                  <a:gd name="T71" fmla="*/ 429 h 633"/>
                  <a:gd name="T72" fmla="*/ 234 w 422"/>
                  <a:gd name="T73" fmla="*/ 442 h 633"/>
                  <a:gd name="T74" fmla="*/ 238 w 422"/>
                  <a:gd name="T75" fmla="*/ 458 h 633"/>
                  <a:gd name="T76" fmla="*/ 242 w 422"/>
                  <a:gd name="T77" fmla="*/ 475 h 633"/>
                  <a:gd name="T78" fmla="*/ 251 w 422"/>
                  <a:gd name="T79" fmla="*/ 487 h 633"/>
                  <a:gd name="T80" fmla="*/ 259 w 422"/>
                  <a:gd name="T81" fmla="*/ 504 h 633"/>
                  <a:gd name="T82" fmla="*/ 267 w 422"/>
                  <a:gd name="T83" fmla="*/ 521 h 633"/>
                  <a:gd name="T84" fmla="*/ 276 w 422"/>
                  <a:gd name="T85" fmla="*/ 534 h 633"/>
                  <a:gd name="T86" fmla="*/ 288 w 422"/>
                  <a:gd name="T87" fmla="*/ 550 h 633"/>
                  <a:gd name="T88" fmla="*/ 296 w 422"/>
                  <a:gd name="T89" fmla="*/ 563 h 633"/>
                  <a:gd name="T90" fmla="*/ 310 w 422"/>
                  <a:gd name="T91" fmla="*/ 575 h 633"/>
                  <a:gd name="T92" fmla="*/ 326 w 422"/>
                  <a:gd name="T93" fmla="*/ 583 h 633"/>
                  <a:gd name="T94" fmla="*/ 343 w 422"/>
                  <a:gd name="T95" fmla="*/ 596 h 633"/>
                  <a:gd name="T96" fmla="*/ 363 w 422"/>
                  <a:gd name="T97" fmla="*/ 604 h 633"/>
                  <a:gd name="T98" fmla="*/ 384 w 422"/>
                  <a:gd name="T99" fmla="*/ 616 h 633"/>
                  <a:gd name="T100" fmla="*/ 414 w 422"/>
                  <a:gd name="T101" fmla="*/ 625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2" h="633">
                    <a:moveTo>
                      <a:pt x="414" y="625"/>
                    </a:moveTo>
                    <a:lnTo>
                      <a:pt x="422" y="629"/>
                    </a:lnTo>
                    <a:lnTo>
                      <a:pt x="414" y="633"/>
                    </a:lnTo>
                    <a:lnTo>
                      <a:pt x="388" y="633"/>
                    </a:lnTo>
                    <a:lnTo>
                      <a:pt x="355" y="629"/>
                    </a:lnTo>
                    <a:lnTo>
                      <a:pt x="318" y="621"/>
                    </a:lnTo>
                    <a:lnTo>
                      <a:pt x="276" y="600"/>
                    </a:lnTo>
                    <a:lnTo>
                      <a:pt x="238" y="575"/>
                    </a:lnTo>
                    <a:lnTo>
                      <a:pt x="204" y="534"/>
                    </a:lnTo>
                    <a:lnTo>
                      <a:pt x="179" y="483"/>
                    </a:lnTo>
                    <a:lnTo>
                      <a:pt x="171" y="417"/>
                    </a:lnTo>
                    <a:lnTo>
                      <a:pt x="167" y="362"/>
                    </a:lnTo>
                    <a:lnTo>
                      <a:pt x="155" y="304"/>
                    </a:lnTo>
                    <a:lnTo>
                      <a:pt x="142" y="250"/>
                    </a:lnTo>
                    <a:lnTo>
                      <a:pt x="126" y="200"/>
                    </a:lnTo>
                    <a:lnTo>
                      <a:pt x="104" y="153"/>
                    </a:lnTo>
                    <a:lnTo>
                      <a:pt x="83" y="112"/>
                    </a:lnTo>
                    <a:lnTo>
                      <a:pt x="63" y="75"/>
                    </a:lnTo>
                    <a:lnTo>
                      <a:pt x="38" y="45"/>
                    </a:lnTo>
                    <a:lnTo>
                      <a:pt x="16" y="16"/>
                    </a:lnTo>
                    <a:lnTo>
                      <a:pt x="0" y="0"/>
                    </a:lnTo>
                    <a:lnTo>
                      <a:pt x="4" y="4"/>
                    </a:lnTo>
                    <a:lnTo>
                      <a:pt x="20" y="24"/>
                    </a:lnTo>
                    <a:lnTo>
                      <a:pt x="42" y="53"/>
                    </a:lnTo>
                    <a:lnTo>
                      <a:pt x="71" y="91"/>
                    </a:lnTo>
                    <a:lnTo>
                      <a:pt x="100" y="133"/>
                    </a:lnTo>
                    <a:lnTo>
                      <a:pt x="134" y="179"/>
                    </a:lnTo>
                    <a:lnTo>
                      <a:pt x="163" y="221"/>
                    </a:lnTo>
                    <a:lnTo>
                      <a:pt x="184" y="262"/>
                    </a:lnTo>
                    <a:lnTo>
                      <a:pt x="204" y="300"/>
                    </a:lnTo>
                    <a:lnTo>
                      <a:pt x="213" y="329"/>
                    </a:lnTo>
                    <a:lnTo>
                      <a:pt x="213" y="354"/>
                    </a:lnTo>
                    <a:lnTo>
                      <a:pt x="218" y="375"/>
                    </a:lnTo>
                    <a:lnTo>
                      <a:pt x="222" y="391"/>
                    </a:lnTo>
                    <a:lnTo>
                      <a:pt x="226" y="413"/>
                    </a:lnTo>
                    <a:lnTo>
                      <a:pt x="230" y="429"/>
                    </a:lnTo>
                    <a:lnTo>
                      <a:pt x="234" y="442"/>
                    </a:lnTo>
                    <a:lnTo>
                      <a:pt x="238" y="458"/>
                    </a:lnTo>
                    <a:lnTo>
                      <a:pt x="242" y="475"/>
                    </a:lnTo>
                    <a:lnTo>
                      <a:pt x="251" y="487"/>
                    </a:lnTo>
                    <a:lnTo>
                      <a:pt x="259" y="504"/>
                    </a:lnTo>
                    <a:lnTo>
                      <a:pt x="267" y="521"/>
                    </a:lnTo>
                    <a:lnTo>
                      <a:pt x="276" y="534"/>
                    </a:lnTo>
                    <a:lnTo>
                      <a:pt x="288" y="550"/>
                    </a:lnTo>
                    <a:lnTo>
                      <a:pt x="296" y="563"/>
                    </a:lnTo>
                    <a:lnTo>
                      <a:pt x="310" y="575"/>
                    </a:lnTo>
                    <a:lnTo>
                      <a:pt x="326" y="583"/>
                    </a:lnTo>
                    <a:lnTo>
                      <a:pt x="343" y="596"/>
                    </a:lnTo>
                    <a:lnTo>
                      <a:pt x="363" y="604"/>
                    </a:lnTo>
                    <a:lnTo>
                      <a:pt x="384" y="616"/>
                    </a:lnTo>
                    <a:lnTo>
                      <a:pt x="414" y="625"/>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54" name="Freeform 182"/>
              <p:cNvSpPr>
                <a:spLocks/>
              </p:cNvSpPr>
              <p:nvPr/>
            </p:nvSpPr>
            <p:spPr bwMode="auto">
              <a:xfrm>
                <a:off x="1792" y="1793"/>
                <a:ext cx="36" cy="16"/>
              </a:xfrm>
              <a:custGeom>
                <a:avLst/>
                <a:gdLst>
                  <a:gd name="T0" fmla="*/ 20 w 1153"/>
                  <a:gd name="T1" fmla="*/ 9 h 509"/>
                  <a:gd name="T2" fmla="*/ 79 w 1153"/>
                  <a:gd name="T3" fmla="*/ 29 h 509"/>
                  <a:gd name="T4" fmla="*/ 146 w 1153"/>
                  <a:gd name="T5" fmla="*/ 54 h 509"/>
                  <a:gd name="T6" fmla="*/ 208 w 1153"/>
                  <a:gd name="T7" fmla="*/ 88 h 509"/>
                  <a:gd name="T8" fmla="*/ 263 w 1153"/>
                  <a:gd name="T9" fmla="*/ 121 h 509"/>
                  <a:gd name="T10" fmla="*/ 296 w 1153"/>
                  <a:gd name="T11" fmla="*/ 158 h 509"/>
                  <a:gd name="T12" fmla="*/ 326 w 1153"/>
                  <a:gd name="T13" fmla="*/ 205 h 509"/>
                  <a:gd name="T14" fmla="*/ 368 w 1153"/>
                  <a:gd name="T15" fmla="*/ 267 h 509"/>
                  <a:gd name="T16" fmla="*/ 422 w 1153"/>
                  <a:gd name="T17" fmla="*/ 330 h 509"/>
                  <a:gd name="T18" fmla="*/ 493 w 1153"/>
                  <a:gd name="T19" fmla="*/ 380 h 509"/>
                  <a:gd name="T20" fmla="*/ 580 w 1153"/>
                  <a:gd name="T21" fmla="*/ 409 h 509"/>
                  <a:gd name="T22" fmla="*/ 656 w 1153"/>
                  <a:gd name="T23" fmla="*/ 421 h 509"/>
                  <a:gd name="T24" fmla="*/ 719 w 1153"/>
                  <a:gd name="T25" fmla="*/ 421 h 509"/>
                  <a:gd name="T26" fmla="*/ 782 w 1153"/>
                  <a:gd name="T27" fmla="*/ 425 h 509"/>
                  <a:gd name="T28" fmla="*/ 844 w 1153"/>
                  <a:gd name="T29" fmla="*/ 430 h 509"/>
                  <a:gd name="T30" fmla="*/ 919 w 1153"/>
                  <a:gd name="T31" fmla="*/ 443 h 509"/>
                  <a:gd name="T32" fmla="*/ 995 w 1153"/>
                  <a:gd name="T33" fmla="*/ 463 h 509"/>
                  <a:gd name="T34" fmla="*/ 1066 w 1153"/>
                  <a:gd name="T35" fmla="*/ 480 h 509"/>
                  <a:gd name="T36" fmla="*/ 1116 w 1153"/>
                  <a:gd name="T37" fmla="*/ 496 h 509"/>
                  <a:gd name="T38" fmla="*/ 1149 w 1153"/>
                  <a:gd name="T39" fmla="*/ 505 h 509"/>
                  <a:gd name="T40" fmla="*/ 1145 w 1153"/>
                  <a:gd name="T41" fmla="*/ 505 h 509"/>
                  <a:gd name="T42" fmla="*/ 1099 w 1153"/>
                  <a:gd name="T43" fmla="*/ 484 h 509"/>
                  <a:gd name="T44" fmla="*/ 1024 w 1153"/>
                  <a:gd name="T45" fmla="*/ 451 h 509"/>
                  <a:gd name="T46" fmla="*/ 928 w 1153"/>
                  <a:gd name="T47" fmla="*/ 413 h 509"/>
                  <a:gd name="T48" fmla="*/ 836 w 1153"/>
                  <a:gd name="T49" fmla="*/ 384 h 509"/>
                  <a:gd name="T50" fmla="*/ 760 w 1153"/>
                  <a:gd name="T51" fmla="*/ 376 h 509"/>
                  <a:gd name="T52" fmla="*/ 702 w 1153"/>
                  <a:gd name="T53" fmla="*/ 371 h 509"/>
                  <a:gd name="T54" fmla="*/ 652 w 1153"/>
                  <a:gd name="T55" fmla="*/ 367 h 509"/>
                  <a:gd name="T56" fmla="*/ 606 w 1153"/>
                  <a:gd name="T57" fmla="*/ 363 h 509"/>
                  <a:gd name="T58" fmla="*/ 560 w 1153"/>
                  <a:gd name="T59" fmla="*/ 351 h 509"/>
                  <a:gd name="T60" fmla="*/ 510 w 1153"/>
                  <a:gd name="T61" fmla="*/ 326 h 509"/>
                  <a:gd name="T62" fmla="*/ 468 w 1153"/>
                  <a:gd name="T63" fmla="*/ 292 h 509"/>
                  <a:gd name="T64" fmla="*/ 431 w 1153"/>
                  <a:gd name="T65" fmla="*/ 250 h 509"/>
                  <a:gd name="T66" fmla="*/ 401 w 1153"/>
                  <a:gd name="T67" fmla="*/ 209 h 509"/>
                  <a:gd name="T68" fmla="*/ 368 w 1153"/>
                  <a:gd name="T69" fmla="*/ 167 h 509"/>
                  <a:gd name="T70" fmla="*/ 304 w 1153"/>
                  <a:gd name="T71" fmla="*/ 113 h 509"/>
                  <a:gd name="T72" fmla="*/ 218 w 1153"/>
                  <a:gd name="T73" fmla="*/ 62 h 509"/>
                  <a:gd name="T74" fmla="*/ 126 w 1153"/>
                  <a:gd name="T75" fmla="*/ 29 h 509"/>
                  <a:gd name="T76" fmla="*/ 50 w 1153"/>
                  <a:gd name="T77" fmla="*/ 9 h 509"/>
                  <a:gd name="T78" fmla="*/ 4 w 1153"/>
                  <a:gd name="T79" fmla="*/ 5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3" h="509">
                    <a:moveTo>
                      <a:pt x="0" y="0"/>
                    </a:moveTo>
                    <a:lnTo>
                      <a:pt x="20" y="9"/>
                    </a:lnTo>
                    <a:lnTo>
                      <a:pt x="50" y="17"/>
                    </a:lnTo>
                    <a:lnTo>
                      <a:pt x="79" y="29"/>
                    </a:lnTo>
                    <a:lnTo>
                      <a:pt x="112" y="42"/>
                    </a:lnTo>
                    <a:lnTo>
                      <a:pt x="146" y="54"/>
                    </a:lnTo>
                    <a:lnTo>
                      <a:pt x="179" y="71"/>
                    </a:lnTo>
                    <a:lnTo>
                      <a:pt x="208" y="88"/>
                    </a:lnTo>
                    <a:lnTo>
                      <a:pt x="238" y="105"/>
                    </a:lnTo>
                    <a:lnTo>
                      <a:pt x="263" y="121"/>
                    </a:lnTo>
                    <a:lnTo>
                      <a:pt x="284" y="142"/>
                    </a:lnTo>
                    <a:lnTo>
                      <a:pt x="296" y="158"/>
                    </a:lnTo>
                    <a:lnTo>
                      <a:pt x="310" y="179"/>
                    </a:lnTo>
                    <a:lnTo>
                      <a:pt x="326" y="205"/>
                    </a:lnTo>
                    <a:lnTo>
                      <a:pt x="343" y="238"/>
                    </a:lnTo>
                    <a:lnTo>
                      <a:pt x="368" y="267"/>
                    </a:lnTo>
                    <a:lnTo>
                      <a:pt x="392" y="300"/>
                    </a:lnTo>
                    <a:lnTo>
                      <a:pt x="422" y="330"/>
                    </a:lnTo>
                    <a:lnTo>
                      <a:pt x="455" y="355"/>
                    </a:lnTo>
                    <a:lnTo>
                      <a:pt x="493" y="380"/>
                    </a:lnTo>
                    <a:lnTo>
                      <a:pt x="535" y="396"/>
                    </a:lnTo>
                    <a:lnTo>
                      <a:pt x="580" y="409"/>
                    </a:lnTo>
                    <a:lnTo>
                      <a:pt x="619" y="417"/>
                    </a:lnTo>
                    <a:lnTo>
                      <a:pt x="656" y="421"/>
                    </a:lnTo>
                    <a:lnTo>
                      <a:pt x="690" y="421"/>
                    </a:lnTo>
                    <a:lnTo>
                      <a:pt x="719" y="421"/>
                    </a:lnTo>
                    <a:lnTo>
                      <a:pt x="752" y="421"/>
                    </a:lnTo>
                    <a:lnTo>
                      <a:pt x="782" y="425"/>
                    </a:lnTo>
                    <a:lnTo>
                      <a:pt x="811" y="425"/>
                    </a:lnTo>
                    <a:lnTo>
                      <a:pt x="844" y="430"/>
                    </a:lnTo>
                    <a:lnTo>
                      <a:pt x="882" y="434"/>
                    </a:lnTo>
                    <a:lnTo>
                      <a:pt x="919" y="443"/>
                    </a:lnTo>
                    <a:lnTo>
                      <a:pt x="956" y="451"/>
                    </a:lnTo>
                    <a:lnTo>
                      <a:pt x="995" y="463"/>
                    </a:lnTo>
                    <a:lnTo>
                      <a:pt x="1032" y="472"/>
                    </a:lnTo>
                    <a:lnTo>
                      <a:pt x="1066" y="480"/>
                    </a:lnTo>
                    <a:lnTo>
                      <a:pt x="1095" y="488"/>
                    </a:lnTo>
                    <a:lnTo>
                      <a:pt x="1116" y="496"/>
                    </a:lnTo>
                    <a:lnTo>
                      <a:pt x="1136" y="505"/>
                    </a:lnTo>
                    <a:lnTo>
                      <a:pt x="1149" y="505"/>
                    </a:lnTo>
                    <a:lnTo>
                      <a:pt x="1153" y="509"/>
                    </a:lnTo>
                    <a:lnTo>
                      <a:pt x="1145" y="505"/>
                    </a:lnTo>
                    <a:lnTo>
                      <a:pt x="1128" y="496"/>
                    </a:lnTo>
                    <a:lnTo>
                      <a:pt x="1099" y="484"/>
                    </a:lnTo>
                    <a:lnTo>
                      <a:pt x="1062" y="467"/>
                    </a:lnTo>
                    <a:lnTo>
                      <a:pt x="1024" y="451"/>
                    </a:lnTo>
                    <a:lnTo>
                      <a:pt x="978" y="430"/>
                    </a:lnTo>
                    <a:lnTo>
                      <a:pt x="928" y="413"/>
                    </a:lnTo>
                    <a:lnTo>
                      <a:pt x="882" y="396"/>
                    </a:lnTo>
                    <a:lnTo>
                      <a:pt x="836" y="384"/>
                    </a:lnTo>
                    <a:lnTo>
                      <a:pt x="798" y="376"/>
                    </a:lnTo>
                    <a:lnTo>
                      <a:pt x="760" y="376"/>
                    </a:lnTo>
                    <a:lnTo>
                      <a:pt x="731" y="371"/>
                    </a:lnTo>
                    <a:lnTo>
                      <a:pt x="702" y="371"/>
                    </a:lnTo>
                    <a:lnTo>
                      <a:pt x="676" y="371"/>
                    </a:lnTo>
                    <a:lnTo>
                      <a:pt x="652" y="367"/>
                    </a:lnTo>
                    <a:lnTo>
                      <a:pt x="627" y="367"/>
                    </a:lnTo>
                    <a:lnTo>
                      <a:pt x="606" y="363"/>
                    </a:lnTo>
                    <a:lnTo>
                      <a:pt x="580" y="359"/>
                    </a:lnTo>
                    <a:lnTo>
                      <a:pt x="560" y="351"/>
                    </a:lnTo>
                    <a:lnTo>
                      <a:pt x="535" y="342"/>
                    </a:lnTo>
                    <a:lnTo>
                      <a:pt x="510" y="326"/>
                    </a:lnTo>
                    <a:lnTo>
                      <a:pt x="484" y="312"/>
                    </a:lnTo>
                    <a:lnTo>
                      <a:pt x="468" y="292"/>
                    </a:lnTo>
                    <a:lnTo>
                      <a:pt x="447" y="271"/>
                    </a:lnTo>
                    <a:lnTo>
                      <a:pt x="431" y="250"/>
                    </a:lnTo>
                    <a:lnTo>
                      <a:pt x="414" y="230"/>
                    </a:lnTo>
                    <a:lnTo>
                      <a:pt x="401" y="209"/>
                    </a:lnTo>
                    <a:lnTo>
                      <a:pt x="384" y="187"/>
                    </a:lnTo>
                    <a:lnTo>
                      <a:pt x="368" y="167"/>
                    </a:lnTo>
                    <a:lnTo>
                      <a:pt x="347" y="146"/>
                    </a:lnTo>
                    <a:lnTo>
                      <a:pt x="304" y="113"/>
                    </a:lnTo>
                    <a:lnTo>
                      <a:pt x="263" y="83"/>
                    </a:lnTo>
                    <a:lnTo>
                      <a:pt x="218" y="62"/>
                    </a:lnTo>
                    <a:lnTo>
                      <a:pt x="171" y="42"/>
                    </a:lnTo>
                    <a:lnTo>
                      <a:pt x="126" y="29"/>
                    </a:lnTo>
                    <a:lnTo>
                      <a:pt x="83" y="17"/>
                    </a:lnTo>
                    <a:lnTo>
                      <a:pt x="50" y="9"/>
                    </a:lnTo>
                    <a:lnTo>
                      <a:pt x="20" y="5"/>
                    </a:lnTo>
                    <a:lnTo>
                      <a:pt x="4" y="5"/>
                    </a:lnTo>
                    <a:lnTo>
                      <a:pt x="0"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55" name="Freeform 183"/>
              <p:cNvSpPr>
                <a:spLocks/>
              </p:cNvSpPr>
              <p:nvPr/>
            </p:nvSpPr>
            <p:spPr bwMode="auto">
              <a:xfrm>
                <a:off x="1749" y="1782"/>
                <a:ext cx="19" cy="7"/>
              </a:xfrm>
              <a:custGeom>
                <a:avLst/>
                <a:gdLst>
                  <a:gd name="T0" fmla="*/ 464 w 589"/>
                  <a:gd name="T1" fmla="*/ 0 h 226"/>
                  <a:gd name="T2" fmla="*/ 473 w 589"/>
                  <a:gd name="T3" fmla="*/ 9 h 226"/>
                  <a:gd name="T4" fmla="*/ 481 w 589"/>
                  <a:gd name="T5" fmla="*/ 17 h 226"/>
                  <a:gd name="T6" fmla="*/ 489 w 589"/>
                  <a:gd name="T7" fmla="*/ 29 h 226"/>
                  <a:gd name="T8" fmla="*/ 501 w 589"/>
                  <a:gd name="T9" fmla="*/ 42 h 226"/>
                  <a:gd name="T10" fmla="*/ 506 w 589"/>
                  <a:gd name="T11" fmla="*/ 58 h 226"/>
                  <a:gd name="T12" fmla="*/ 510 w 589"/>
                  <a:gd name="T13" fmla="*/ 71 h 226"/>
                  <a:gd name="T14" fmla="*/ 514 w 589"/>
                  <a:gd name="T15" fmla="*/ 88 h 226"/>
                  <a:gd name="T16" fmla="*/ 510 w 589"/>
                  <a:gd name="T17" fmla="*/ 101 h 226"/>
                  <a:gd name="T18" fmla="*/ 506 w 589"/>
                  <a:gd name="T19" fmla="*/ 117 h 226"/>
                  <a:gd name="T20" fmla="*/ 493 w 589"/>
                  <a:gd name="T21" fmla="*/ 130 h 226"/>
                  <a:gd name="T22" fmla="*/ 481 w 589"/>
                  <a:gd name="T23" fmla="*/ 138 h 226"/>
                  <a:gd name="T24" fmla="*/ 468 w 589"/>
                  <a:gd name="T25" fmla="*/ 146 h 226"/>
                  <a:gd name="T26" fmla="*/ 447 w 589"/>
                  <a:gd name="T27" fmla="*/ 154 h 226"/>
                  <a:gd name="T28" fmla="*/ 422 w 589"/>
                  <a:gd name="T29" fmla="*/ 167 h 226"/>
                  <a:gd name="T30" fmla="*/ 397 w 589"/>
                  <a:gd name="T31" fmla="*/ 175 h 226"/>
                  <a:gd name="T32" fmla="*/ 367 w 589"/>
                  <a:gd name="T33" fmla="*/ 183 h 226"/>
                  <a:gd name="T34" fmla="*/ 334 w 589"/>
                  <a:gd name="T35" fmla="*/ 192 h 226"/>
                  <a:gd name="T36" fmla="*/ 305 w 589"/>
                  <a:gd name="T37" fmla="*/ 197 h 226"/>
                  <a:gd name="T38" fmla="*/ 276 w 589"/>
                  <a:gd name="T39" fmla="*/ 201 h 226"/>
                  <a:gd name="T40" fmla="*/ 246 w 589"/>
                  <a:gd name="T41" fmla="*/ 201 h 226"/>
                  <a:gd name="T42" fmla="*/ 213 w 589"/>
                  <a:gd name="T43" fmla="*/ 197 h 226"/>
                  <a:gd name="T44" fmla="*/ 184 w 589"/>
                  <a:gd name="T45" fmla="*/ 192 h 226"/>
                  <a:gd name="T46" fmla="*/ 154 w 589"/>
                  <a:gd name="T47" fmla="*/ 188 h 226"/>
                  <a:gd name="T48" fmla="*/ 130 w 589"/>
                  <a:gd name="T49" fmla="*/ 179 h 226"/>
                  <a:gd name="T50" fmla="*/ 105 w 589"/>
                  <a:gd name="T51" fmla="*/ 175 h 226"/>
                  <a:gd name="T52" fmla="*/ 79 w 589"/>
                  <a:gd name="T53" fmla="*/ 167 h 226"/>
                  <a:gd name="T54" fmla="*/ 58 w 589"/>
                  <a:gd name="T55" fmla="*/ 163 h 226"/>
                  <a:gd name="T56" fmla="*/ 38 w 589"/>
                  <a:gd name="T57" fmla="*/ 159 h 226"/>
                  <a:gd name="T58" fmla="*/ 17 w 589"/>
                  <a:gd name="T59" fmla="*/ 154 h 226"/>
                  <a:gd name="T60" fmla="*/ 0 w 589"/>
                  <a:gd name="T61" fmla="*/ 154 h 226"/>
                  <a:gd name="T62" fmla="*/ 9 w 589"/>
                  <a:gd name="T63" fmla="*/ 159 h 226"/>
                  <a:gd name="T64" fmla="*/ 21 w 589"/>
                  <a:gd name="T65" fmla="*/ 163 h 226"/>
                  <a:gd name="T66" fmla="*/ 42 w 589"/>
                  <a:gd name="T67" fmla="*/ 167 h 226"/>
                  <a:gd name="T68" fmla="*/ 66 w 589"/>
                  <a:gd name="T69" fmla="*/ 175 h 226"/>
                  <a:gd name="T70" fmla="*/ 96 w 589"/>
                  <a:gd name="T71" fmla="*/ 183 h 226"/>
                  <a:gd name="T72" fmla="*/ 125 w 589"/>
                  <a:gd name="T73" fmla="*/ 197 h 226"/>
                  <a:gd name="T74" fmla="*/ 158 w 589"/>
                  <a:gd name="T75" fmla="*/ 205 h 226"/>
                  <a:gd name="T76" fmla="*/ 193 w 589"/>
                  <a:gd name="T77" fmla="*/ 213 h 226"/>
                  <a:gd name="T78" fmla="*/ 217 w 589"/>
                  <a:gd name="T79" fmla="*/ 222 h 226"/>
                  <a:gd name="T80" fmla="*/ 246 w 589"/>
                  <a:gd name="T81" fmla="*/ 226 h 226"/>
                  <a:gd name="T82" fmla="*/ 271 w 589"/>
                  <a:gd name="T83" fmla="*/ 226 h 226"/>
                  <a:gd name="T84" fmla="*/ 309 w 589"/>
                  <a:gd name="T85" fmla="*/ 226 h 226"/>
                  <a:gd name="T86" fmla="*/ 351 w 589"/>
                  <a:gd name="T87" fmla="*/ 222 h 226"/>
                  <a:gd name="T88" fmla="*/ 401 w 589"/>
                  <a:gd name="T89" fmla="*/ 217 h 226"/>
                  <a:gd name="T90" fmla="*/ 447 w 589"/>
                  <a:gd name="T91" fmla="*/ 205 h 226"/>
                  <a:gd name="T92" fmla="*/ 493 w 589"/>
                  <a:gd name="T93" fmla="*/ 192 h 226"/>
                  <a:gd name="T94" fmla="*/ 535 w 589"/>
                  <a:gd name="T95" fmla="*/ 175 h 226"/>
                  <a:gd name="T96" fmla="*/ 569 w 589"/>
                  <a:gd name="T97" fmla="*/ 159 h 226"/>
                  <a:gd name="T98" fmla="*/ 585 w 589"/>
                  <a:gd name="T99" fmla="*/ 134 h 226"/>
                  <a:gd name="T100" fmla="*/ 589 w 589"/>
                  <a:gd name="T101" fmla="*/ 109 h 226"/>
                  <a:gd name="T102" fmla="*/ 581 w 589"/>
                  <a:gd name="T103" fmla="*/ 84 h 226"/>
                  <a:gd name="T104" fmla="*/ 573 w 589"/>
                  <a:gd name="T105" fmla="*/ 62 h 226"/>
                  <a:gd name="T106" fmla="*/ 565 w 589"/>
                  <a:gd name="T107" fmla="*/ 46 h 226"/>
                  <a:gd name="T108" fmla="*/ 555 w 589"/>
                  <a:gd name="T109" fmla="*/ 34 h 226"/>
                  <a:gd name="T110" fmla="*/ 543 w 589"/>
                  <a:gd name="T111" fmla="*/ 25 h 226"/>
                  <a:gd name="T112" fmla="*/ 535 w 589"/>
                  <a:gd name="T113" fmla="*/ 21 h 226"/>
                  <a:gd name="T114" fmla="*/ 522 w 589"/>
                  <a:gd name="T115" fmla="*/ 17 h 226"/>
                  <a:gd name="T116" fmla="*/ 518 w 589"/>
                  <a:gd name="T117" fmla="*/ 17 h 226"/>
                  <a:gd name="T118" fmla="*/ 514 w 589"/>
                  <a:gd name="T119" fmla="*/ 13 h 226"/>
                  <a:gd name="T120" fmla="*/ 510 w 589"/>
                  <a:gd name="T121" fmla="*/ 13 h 226"/>
                  <a:gd name="T122" fmla="*/ 464 w 589"/>
                  <a:gd name="T123"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9" h="226">
                    <a:moveTo>
                      <a:pt x="464" y="0"/>
                    </a:moveTo>
                    <a:lnTo>
                      <a:pt x="473" y="9"/>
                    </a:lnTo>
                    <a:lnTo>
                      <a:pt x="481" y="17"/>
                    </a:lnTo>
                    <a:lnTo>
                      <a:pt x="489" y="29"/>
                    </a:lnTo>
                    <a:lnTo>
                      <a:pt x="501" y="42"/>
                    </a:lnTo>
                    <a:lnTo>
                      <a:pt x="506" y="58"/>
                    </a:lnTo>
                    <a:lnTo>
                      <a:pt x="510" y="71"/>
                    </a:lnTo>
                    <a:lnTo>
                      <a:pt x="514" y="88"/>
                    </a:lnTo>
                    <a:lnTo>
                      <a:pt x="510" y="101"/>
                    </a:lnTo>
                    <a:lnTo>
                      <a:pt x="506" y="117"/>
                    </a:lnTo>
                    <a:lnTo>
                      <a:pt x="493" y="130"/>
                    </a:lnTo>
                    <a:lnTo>
                      <a:pt x="481" y="138"/>
                    </a:lnTo>
                    <a:lnTo>
                      <a:pt x="468" y="146"/>
                    </a:lnTo>
                    <a:lnTo>
                      <a:pt x="447" y="154"/>
                    </a:lnTo>
                    <a:lnTo>
                      <a:pt x="422" y="167"/>
                    </a:lnTo>
                    <a:lnTo>
                      <a:pt x="397" y="175"/>
                    </a:lnTo>
                    <a:lnTo>
                      <a:pt x="367" y="183"/>
                    </a:lnTo>
                    <a:lnTo>
                      <a:pt x="334" y="192"/>
                    </a:lnTo>
                    <a:lnTo>
                      <a:pt x="305" y="197"/>
                    </a:lnTo>
                    <a:lnTo>
                      <a:pt x="276" y="201"/>
                    </a:lnTo>
                    <a:lnTo>
                      <a:pt x="246" y="201"/>
                    </a:lnTo>
                    <a:lnTo>
                      <a:pt x="213" y="197"/>
                    </a:lnTo>
                    <a:lnTo>
                      <a:pt x="184" y="192"/>
                    </a:lnTo>
                    <a:lnTo>
                      <a:pt x="154" y="188"/>
                    </a:lnTo>
                    <a:lnTo>
                      <a:pt x="130" y="179"/>
                    </a:lnTo>
                    <a:lnTo>
                      <a:pt x="105" y="175"/>
                    </a:lnTo>
                    <a:lnTo>
                      <a:pt x="79" y="167"/>
                    </a:lnTo>
                    <a:lnTo>
                      <a:pt x="58" y="163"/>
                    </a:lnTo>
                    <a:lnTo>
                      <a:pt x="38" y="159"/>
                    </a:lnTo>
                    <a:lnTo>
                      <a:pt x="17" y="154"/>
                    </a:lnTo>
                    <a:lnTo>
                      <a:pt x="0" y="154"/>
                    </a:lnTo>
                    <a:lnTo>
                      <a:pt x="9" y="159"/>
                    </a:lnTo>
                    <a:lnTo>
                      <a:pt x="21" y="163"/>
                    </a:lnTo>
                    <a:lnTo>
                      <a:pt x="42" y="167"/>
                    </a:lnTo>
                    <a:lnTo>
                      <a:pt x="66" y="175"/>
                    </a:lnTo>
                    <a:lnTo>
                      <a:pt x="96" y="183"/>
                    </a:lnTo>
                    <a:lnTo>
                      <a:pt x="125" y="197"/>
                    </a:lnTo>
                    <a:lnTo>
                      <a:pt x="158" y="205"/>
                    </a:lnTo>
                    <a:lnTo>
                      <a:pt x="193" y="213"/>
                    </a:lnTo>
                    <a:lnTo>
                      <a:pt x="217" y="222"/>
                    </a:lnTo>
                    <a:lnTo>
                      <a:pt x="246" y="226"/>
                    </a:lnTo>
                    <a:lnTo>
                      <a:pt x="271" y="226"/>
                    </a:lnTo>
                    <a:lnTo>
                      <a:pt x="309" y="226"/>
                    </a:lnTo>
                    <a:lnTo>
                      <a:pt x="351" y="222"/>
                    </a:lnTo>
                    <a:lnTo>
                      <a:pt x="401" y="217"/>
                    </a:lnTo>
                    <a:lnTo>
                      <a:pt x="447" y="205"/>
                    </a:lnTo>
                    <a:lnTo>
                      <a:pt x="493" y="192"/>
                    </a:lnTo>
                    <a:lnTo>
                      <a:pt x="535" y="175"/>
                    </a:lnTo>
                    <a:lnTo>
                      <a:pt x="569" y="159"/>
                    </a:lnTo>
                    <a:lnTo>
                      <a:pt x="585" y="134"/>
                    </a:lnTo>
                    <a:lnTo>
                      <a:pt x="589" y="109"/>
                    </a:lnTo>
                    <a:lnTo>
                      <a:pt x="581" y="84"/>
                    </a:lnTo>
                    <a:lnTo>
                      <a:pt x="573" y="62"/>
                    </a:lnTo>
                    <a:lnTo>
                      <a:pt x="565" y="46"/>
                    </a:lnTo>
                    <a:lnTo>
                      <a:pt x="555" y="34"/>
                    </a:lnTo>
                    <a:lnTo>
                      <a:pt x="543" y="25"/>
                    </a:lnTo>
                    <a:lnTo>
                      <a:pt x="535" y="21"/>
                    </a:lnTo>
                    <a:lnTo>
                      <a:pt x="522" y="17"/>
                    </a:lnTo>
                    <a:lnTo>
                      <a:pt x="518" y="17"/>
                    </a:lnTo>
                    <a:lnTo>
                      <a:pt x="514" y="13"/>
                    </a:lnTo>
                    <a:lnTo>
                      <a:pt x="510" y="13"/>
                    </a:lnTo>
                    <a:lnTo>
                      <a:pt x="464"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56" name="Freeform 184"/>
              <p:cNvSpPr>
                <a:spLocks/>
              </p:cNvSpPr>
              <p:nvPr/>
            </p:nvSpPr>
            <p:spPr bwMode="auto">
              <a:xfrm>
                <a:off x="1641" y="1802"/>
                <a:ext cx="13" cy="15"/>
              </a:xfrm>
              <a:custGeom>
                <a:avLst/>
                <a:gdLst>
                  <a:gd name="T0" fmla="*/ 405 w 409"/>
                  <a:gd name="T1" fmla="*/ 438 h 467"/>
                  <a:gd name="T2" fmla="*/ 376 w 409"/>
                  <a:gd name="T3" fmla="*/ 397 h 467"/>
                  <a:gd name="T4" fmla="*/ 322 w 409"/>
                  <a:gd name="T5" fmla="*/ 364 h 467"/>
                  <a:gd name="T6" fmla="*/ 264 w 409"/>
                  <a:gd name="T7" fmla="*/ 342 h 467"/>
                  <a:gd name="T8" fmla="*/ 217 w 409"/>
                  <a:gd name="T9" fmla="*/ 330 h 467"/>
                  <a:gd name="T10" fmla="*/ 180 w 409"/>
                  <a:gd name="T11" fmla="*/ 334 h 467"/>
                  <a:gd name="T12" fmla="*/ 129 w 409"/>
                  <a:gd name="T13" fmla="*/ 334 h 467"/>
                  <a:gd name="T14" fmla="*/ 76 w 409"/>
                  <a:gd name="T15" fmla="*/ 326 h 467"/>
                  <a:gd name="T16" fmla="*/ 33 w 409"/>
                  <a:gd name="T17" fmla="*/ 301 h 467"/>
                  <a:gd name="T18" fmla="*/ 4 w 409"/>
                  <a:gd name="T19" fmla="*/ 255 h 467"/>
                  <a:gd name="T20" fmla="*/ 4 w 409"/>
                  <a:gd name="T21" fmla="*/ 184 h 467"/>
                  <a:gd name="T22" fmla="*/ 17 w 409"/>
                  <a:gd name="T23" fmla="*/ 125 h 467"/>
                  <a:gd name="T24" fmla="*/ 42 w 409"/>
                  <a:gd name="T25" fmla="*/ 71 h 467"/>
                  <a:gd name="T26" fmla="*/ 76 w 409"/>
                  <a:gd name="T27" fmla="*/ 34 h 467"/>
                  <a:gd name="T28" fmla="*/ 113 w 409"/>
                  <a:gd name="T29" fmla="*/ 8 h 467"/>
                  <a:gd name="T30" fmla="*/ 129 w 409"/>
                  <a:gd name="T31" fmla="*/ 4 h 467"/>
                  <a:gd name="T32" fmla="*/ 109 w 409"/>
                  <a:gd name="T33" fmla="*/ 30 h 467"/>
                  <a:gd name="T34" fmla="*/ 80 w 409"/>
                  <a:gd name="T35" fmla="*/ 71 h 467"/>
                  <a:gd name="T36" fmla="*/ 54 w 409"/>
                  <a:gd name="T37" fmla="*/ 125 h 467"/>
                  <a:gd name="T38" fmla="*/ 46 w 409"/>
                  <a:gd name="T39" fmla="*/ 192 h 467"/>
                  <a:gd name="T40" fmla="*/ 54 w 409"/>
                  <a:gd name="T41" fmla="*/ 247 h 467"/>
                  <a:gd name="T42" fmla="*/ 67 w 409"/>
                  <a:gd name="T43" fmla="*/ 280 h 467"/>
                  <a:gd name="T44" fmla="*/ 88 w 409"/>
                  <a:gd name="T45" fmla="*/ 301 h 467"/>
                  <a:gd name="T46" fmla="*/ 109 w 409"/>
                  <a:gd name="T47" fmla="*/ 309 h 467"/>
                  <a:gd name="T48" fmla="*/ 129 w 409"/>
                  <a:gd name="T49" fmla="*/ 309 h 467"/>
                  <a:gd name="T50" fmla="*/ 159 w 409"/>
                  <a:gd name="T51" fmla="*/ 309 h 467"/>
                  <a:gd name="T52" fmla="*/ 188 w 409"/>
                  <a:gd name="T53" fmla="*/ 305 h 467"/>
                  <a:gd name="T54" fmla="*/ 221 w 409"/>
                  <a:gd name="T55" fmla="*/ 301 h 467"/>
                  <a:gd name="T56" fmla="*/ 251 w 409"/>
                  <a:gd name="T57" fmla="*/ 301 h 467"/>
                  <a:gd name="T58" fmla="*/ 276 w 409"/>
                  <a:gd name="T59" fmla="*/ 301 h 467"/>
                  <a:gd name="T60" fmla="*/ 301 w 409"/>
                  <a:gd name="T61" fmla="*/ 309 h 467"/>
                  <a:gd name="T62" fmla="*/ 334 w 409"/>
                  <a:gd name="T63" fmla="*/ 313 h 467"/>
                  <a:gd name="T64" fmla="*/ 368 w 409"/>
                  <a:gd name="T65" fmla="*/ 330 h 467"/>
                  <a:gd name="T66" fmla="*/ 397 w 409"/>
                  <a:gd name="T67" fmla="*/ 364 h 467"/>
                  <a:gd name="T68" fmla="*/ 409 w 409"/>
                  <a:gd name="T69" fmla="*/ 426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9" h="467">
                    <a:moveTo>
                      <a:pt x="405" y="467"/>
                    </a:moveTo>
                    <a:lnTo>
                      <a:pt x="405" y="438"/>
                    </a:lnTo>
                    <a:lnTo>
                      <a:pt x="393" y="418"/>
                    </a:lnTo>
                    <a:lnTo>
                      <a:pt x="376" y="397"/>
                    </a:lnTo>
                    <a:lnTo>
                      <a:pt x="352" y="376"/>
                    </a:lnTo>
                    <a:lnTo>
                      <a:pt x="322" y="364"/>
                    </a:lnTo>
                    <a:lnTo>
                      <a:pt x="293" y="350"/>
                    </a:lnTo>
                    <a:lnTo>
                      <a:pt x="264" y="342"/>
                    </a:lnTo>
                    <a:lnTo>
                      <a:pt x="238" y="334"/>
                    </a:lnTo>
                    <a:lnTo>
                      <a:pt x="217" y="330"/>
                    </a:lnTo>
                    <a:lnTo>
                      <a:pt x="205" y="330"/>
                    </a:lnTo>
                    <a:lnTo>
                      <a:pt x="180" y="334"/>
                    </a:lnTo>
                    <a:lnTo>
                      <a:pt x="155" y="334"/>
                    </a:lnTo>
                    <a:lnTo>
                      <a:pt x="129" y="334"/>
                    </a:lnTo>
                    <a:lnTo>
                      <a:pt x="100" y="330"/>
                    </a:lnTo>
                    <a:lnTo>
                      <a:pt x="76" y="326"/>
                    </a:lnTo>
                    <a:lnTo>
                      <a:pt x="54" y="313"/>
                    </a:lnTo>
                    <a:lnTo>
                      <a:pt x="33" y="301"/>
                    </a:lnTo>
                    <a:lnTo>
                      <a:pt x="17" y="280"/>
                    </a:lnTo>
                    <a:lnTo>
                      <a:pt x="4" y="255"/>
                    </a:lnTo>
                    <a:lnTo>
                      <a:pt x="0" y="221"/>
                    </a:lnTo>
                    <a:lnTo>
                      <a:pt x="4" y="184"/>
                    </a:lnTo>
                    <a:lnTo>
                      <a:pt x="8" y="155"/>
                    </a:lnTo>
                    <a:lnTo>
                      <a:pt x="17" y="125"/>
                    </a:lnTo>
                    <a:lnTo>
                      <a:pt x="29" y="96"/>
                    </a:lnTo>
                    <a:lnTo>
                      <a:pt x="42" y="71"/>
                    </a:lnTo>
                    <a:lnTo>
                      <a:pt x="59" y="55"/>
                    </a:lnTo>
                    <a:lnTo>
                      <a:pt x="76" y="34"/>
                    </a:lnTo>
                    <a:lnTo>
                      <a:pt x="96" y="22"/>
                    </a:lnTo>
                    <a:lnTo>
                      <a:pt x="113" y="8"/>
                    </a:lnTo>
                    <a:lnTo>
                      <a:pt x="134" y="0"/>
                    </a:lnTo>
                    <a:lnTo>
                      <a:pt x="129" y="4"/>
                    </a:lnTo>
                    <a:lnTo>
                      <a:pt x="121" y="12"/>
                    </a:lnTo>
                    <a:lnTo>
                      <a:pt x="109" y="30"/>
                    </a:lnTo>
                    <a:lnTo>
                      <a:pt x="96" y="47"/>
                    </a:lnTo>
                    <a:lnTo>
                      <a:pt x="80" y="71"/>
                    </a:lnTo>
                    <a:lnTo>
                      <a:pt x="67" y="96"/>
                    </a:lnTo>
                    <a:lnTo>
                      <a:pt x="54" y="125"/>
                    </a:lnTo>
                    <a:lnTo>
                      <a:pt x="46" y="159"/>
                    </a:lnTo>
                    <a:lnTo>
                      <a:pt x="46" y="192"/>
                    </a:lnTo>
                    <a:lnTo>
                      <a:pt x="50" y="225"/>
                    </a:lnTo>
                    <a:lnTo>
                      <a:pt x="54" y="247"/>
                    </a:lnTo>
                    <a:lnTo>
                      <a:pt x="63" y="268"/>
                    </a:lnTo>
                    <a:lnTo>
                      <a:pt x="67" y="280"/>
                    </a:lnTo>
                    <a:lnTo>
                      <a:pt x="80" y="293"/>
                    </a:lnTo>
                    <a:lnTo>
                      <a:pt x="88" y="301"/>
                    </a:lnTo>
                    <a:lnTo>
                      <a:pt x="96" y="305"/>
                    </a:lnTo>
                    <a:lnTo>
                      <a:pt x="109" y="309"/>
                    </a:lnTo>
                    <a:lnTo>
                      <a:pt x="117" y="309"/>
                    </a:lnTo>
                    <a:lnTo>
                      <a:pt x="129" y="309"/>
                    </a:lnTo>
                    <a:lnTo>
                      <a:pt x="142" y="309"/>
                    </a:lnTo>
                    <a:lnTo>
                      <a:pt x="159" y="309"/>
                    </a:lnTo>
                    <a:lnTo>
                      <a:pt x="172" y="309"/>
                    </a:lnTo>
                    <a:lnTo>
                      <a:pt x="188" y="305"/>
                    </a:lnTo>
                    <a:lnTo>
                      <a:pt x="205" y="305"/>
                    </a:lnTo>
                    <a:lnTo>
                      <a:pt x="221" y="301"/>
                    </a:lnTo>
                    <a:lnTo>
                      <a:pt x="234" y="301"/>
                    </a:lnTo>
                    <a:lnTo>
                      <a:pt x="251" y="301"/>
                    </a:lnTo>
                    <a:lnTo>
                      <a:pt x="264" y="301"/>
                    </a:lnTo>
                    <a:lnTo>
                      <a:pt x="276" y="301"/>
                    </a:lnTo>
                    <a:lnTo>
                      <a:pt x="288" y="305"/>
                    </a:lnTo>
                    <a:lnTo>
                      <a:pt x="301" y="309"/>
                    </a:lnTo>
                    <a:lnTo>
                      <a:pt x="313" y="309"/>
                    </a:lnTo>
                    <a:lnTo>
                      <a:pt x="334" y="313"/>
                    </a:lnTo>
                    <a:lnTo>
                      <a:pt x="352" y="321"/>
                    </a:lnTo>
                    <a:lnTo>
                      <a:pt x="368" y="330"/>
                    </a:lnTo>
                    <a:lnTo>
                      <a:pt x="385" y="346"/>
                    </a:lnTo>
                    <a:lnTo>
                      <a:pt x="397" y="364"/>
                    </a:lnTo>
                    <a:lnTo>
                      <a:pt x="405" y="393"/>
                    </a:lnTo>
                    <a:lnTo>
                      <a:pt x="409" y="426"/>
                    </a:lnTo>
                    <a:lnTo>
                      <a:pt x="405" y="467"/>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57" name="Freeform 185"/>
              <p:cNvSpPr>
                <a:spLocks/>
              </p:cNvSpPr>
              <p:nvPr/>
            </p:nvSpPr>
            <p:spPr bwMode="auto">
              <a:xfrm>
                <a:off x="1604" y="1806"/>
                <a:ext cx="5" cy="7"/>
              </a:xfrm>
              <a:custGeom>
                <a:avLst/>
                <a:gdLst>
                  <a:gd name="T0" fmla="*/ 163 w 163"/>
                  <a:gd name="T1" fmla="*/ 4 h 204"/>
                  <a:gd name="T2" fmla="*/ 155 w 163"/>
                  <a:gd name="T3" fmla="*/ 13 h 204"/>
                  <a:gd name="T4" fmla="*/ 138 w 163"/>
                  <a:gd name="T5" fmla="*/ 25 h 204"/>
                  <a:gd name="T6" fmla="*/ 122 w 163"/>
                  <a:gd name="T7" fmla="*/ 42 h 204"/>
                  <a:gd name="T8" fmla="*/ 104 w 163"/>
                  <a:gd name="T9" fmla="*/ 58 h 204"/>
                  <a:gd name="T10" fmla="*/ 84 w 163"/>
                  <a:gd name="T11" fmla="*/ 83 h 204"/>
                  <a:gd name="T12" fmla="*/ 63 w 163"/>
                  <a:gd name="T13" fmla="*/ 108 h 204"/>
                  <a:gd name="T14" fmla="*/ 38 w 163"/>
                  <a:gd name="T15" fmla="*/ 138 h 204"/>
                  <a:gd name="T16" fmla="*/ 16 w 163"/>
                  <a:gd name="T17" fmla="*/ 171 h 204"/>
                  <a:gd name="T18" fmla="*/ 0 w 163"/>
                  <a:gd name="T19" fmla="*/ 204 h 204"/>
                  <a:gd name="T20" fmla="*/ 0 w 163"/>
                  <a:gd name="T21" fmla="*/ 200 h 204"/>
                  <a:gd name="T22" fmla="*/ 4 w 163"/>
                  <a:gd name="T23" fmla="*/ 187 h 204"/>
                  <a:gd name="T24" fmla="*/ 12 w 163"/>
                  <a:gd name="T25" fmla="*/ 167 h 204"/>
                  <a:gd name="T26" fmla="*/ 21 w 163"/>
                  <a:gd name="T27" fmla="*/ 146 h 204"/>
                  <a:gd name="T28" fmla="*/ 30 w 163"/>
                  <a:gd name="T29" fmla="*/ 121 h 204"/>
                  <a:gd name="T30" fmla="*/ 42 w 163"/>
                  <a:gd name="T31" fmla="*/ 91 h 204"/>
                  <a:gd name="T32" fmla="*/ 51 w 163"/>
                  <a:gd name="T33" fmla="*/ 66 h 204"/>
                  <a:gd name="T34" fmla="*/ 63 w 163"/>
                  <a:gd name="T35" fmla="*/ 46 h 204"/>
                  <a:gd name="T36" fmla="*/ 75 w 163"/>
                  <a:gd name="T37" fmla="*/ 29 h 204"/>
                  <a:gd name="T38" fmla="*/ 88 w 163"/>
                  <a:gd name="T39" fmla="*/ 17 h 204"/>
                  <a:gd name="T40" fmla="*/ 96 w 163"/>
                  <a:gd name="T41" fmla="*/ 9 h 204"/>
                  <a:gd name="T42" fmla="*/ 108 w 163"/>
                  <a:gd name="T43" fmla="*/ 4 h 204"/>
                  <a:gd name="T44" fmla="*/ 122 w 163"/>
                  <a:gd name="T45" fmla="*/ 0 h 204"/>
                  <a:gd name="T46" fmla="*/ 130 w 163"/>
                  <a:gd name="T47" fmla="*/ 0 h 204"/>
                  <a:gd name="T48" fmla="*/ 138 w 163"/>
                  <a:gd name="T49" fmla="*/ 0 h 204"/>
                  <a:gd name="T50" fmla="*/ 147 w 163"/>
                  <a:gd name="T51" fmla="*/ 0 h 204"/>
                  <a:gd name="T52" fmla="*/ 155 w 163"/>
                  <a:gd name="T53" fmla="*/ 0 h 204"/>
                  <a:gd name="T54" fmla="*/ 159 w 163"/>
                  <a:gd name="T55" fmla="*/ 0 h 204"/>
                  <a:gd name="T56" fmla="*/ 163 w 163"/>
                  <a:gd name="T57" fmla="*/ 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3" h="204">
                    <a:moveTo>
                      <a:pt x="163" y="4"/>
                    </a:moveTo>
                    <a:lnTo>
                      <a:pt x="155" y="13"/>
                    </a:lnTo>
                    <a:lnTo>
                      <a:pt x="138" y="25"/>
                    </a:lnTo>
                    <a:lnTo>
                      <a:pt x="122" y="42"/>
                    </a:lnTo>
                    <a:lnTo>
                      <a:pt x="104" y="58"/>
                    </a:lnTo>
                    <a:lnTo>
                      <a:pt x="84" y="83"/>
                    </a:lnTo>
                    <a:lnTo>
                      <a:pt x="63" y="108"/>
                    </a:lnTo>
                    <a:lnTo>
                      <a:pt x="38" y="138"/>
                    </a:lnTo>
                    <a:lnTo>
                      <a:pt x="16" y="171"/>
                    </a:lnTo>
                    <a:lnTo>
                      <a:pt x="0" y="204"/>
                    </a:lnTo>
                    <a:lnTo>
                      <a:pt x="0" y="200"/>
                    </a:lnTo>
                    <a:lnTo>
                      <a:pt x="4" y="187"/>
                    </a:lnTo>
                    <a:lnTo>
                      <a:pt x="12" y="167"/>
                    </a:lnTo>
                    <a:lnTo>
                      <a:pt x="21" y="146"/>
                    </a:lnTo>
                    <a:lnTo>
                      <a:pt x="30" y="121"/>
                    </a:lnTo>
                    <a:lnTo>
                      <a:pt x="42" y="91"/>
                    </a:lnTo>
                    <a:lnTo>
                      <a:pt x="51" y="66"/>
                    </a:lnTo>
                    <a:lnTo>
                      <a:pt x="63" y="46"/>
                    </a:lnTo>
                    <a:lnTo>
                      <a:pt x="75" y="29"/>
                    </a:lnTo>
                    <a:lnTo>
                      <a:pt x="88" y="17"/>
                    </a:lnTo>
                    <a:lnTo>
                      <a:pt x="96" y="9"/>
                    </a:lnTo>
                    <a:lnTo>
                      <a:pt x="108" y="4"/>
                    </a:lnTo>
                    <a:lnTo>
                      <a:pt x="122" y="0"/>
                    </a:lnTo>
                    <a:lnTo>
                      <a:pt x="130" y="0"/>
                    </a:lnTo>
                    <a:lnTo>
                      <a:pt x="138" y="0"/>
                    </a:lnTo>
                    <a:lnTo>
                      <a:pt x="147" y="0"/>
                    </a:lnTo>
                    <a:lnTo>
                      <a:pt x="155" y="0"/>
                    </a:lnTo>
                    <a:lnTo>
                      <a:pt x="159" y="0"/>
                    </a:lnTo>
                    <a:lnTo>
                      <a:pt x="163" y="4"/>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58" name="Freeform 186"/>
              <p:cNvSpPr>
                <a:spLocks/>
              </p:cNvSpPr>
              <p:nvPr/>
            </p:nvSpPr>
            <p:spPr bwMode="auto">
              <a:xfrm>
                <a:off x="1604" y="1806"/>
                <a:ext cx="5" cy="7"/>
              </a:xfrm>
              <a:custGeom>
                <a:avLst/>
                <a:gdLst>
                  <a:gd name="T0" fmla="*/ 163 w 163"/>
                  <a:gd name="T1" fmla="*/ 4 h 204"/>
                  <a:gd name="T2" fmla="*/ 155 w 163"/>
                  <a:gd name="T3" fmla="*/ 13 h 204"/>
                  <a:gd name="T4" fmla="*/ 138 w 163"/>
                  <a:gd name="T5" fmla="*/ 25 h 204"/>
                  <a:gd name="T6" fmla="*/ 122 w 163"/>
                  <a:gd name="T7" fmla="*/ 42 h 204"/>
                  <a:gd name="T8" fmla="*/ 104 w 163"/>
                  <a:gd name="T9" fmla="*/ 58 h 204"/>
                  <a:gd name="T10" fmla="*/ 84 w 163"/>
                  <a:gd name="T11" fmla="*/ 83 h 204"/>
                  <a:gd name="T12" fmla="*/ 63 w 163"/>
                  <a:gd name="T13" fmla="*/ 108 h 204"/>
                  <a:gd name="T14" fmla="*/ 38 w 163"/>
                  <a:gd name="T15" fmla="*/ 138 h 204"/>
                  <a:gd name="T16" fmla="*/ 16 w 163"/>
                  <a:gd name="T17" fmla="*/ 171 h 204"/>
                  <a:gd name="T18" fmla="*/ 0 w 163"/>
                  <a:gd name="T19" fmla="*/ 204 h 204"/>
                  <a:gd name="T20" fmla="*/ 0 w 163"/>
                  <a:gd name="T21" fmla="*/ 200 h 204"/>
                  <a:gd name="T22" fmla="*/ 4 w 163"/>
                  <a:gd name="T23" fmla="*/ 187 h 204"/>
                  <a:gd name="T24" fmla="*/ 12 w 163"/>
                  <a:gd name="T25" fmla="*/ 167 h 204"/>
                  <a:gd name="T26" fmla="*/ 21 w 163"/>
                  <a:gd name="T27" fmla="*/ 146 h 204"/>
                  <a:gd name="T28" fmla="*/ 30 w 163"/>
                  <a:gd name="T29" fmla="*/ 121 h 204"/>
                  <a:gd name="T30" fmla="*/ 42 w 163"/>
                  <a:gd name="T31" fmla="*/ 91 h 204"/>
                  <a:gd name="T32" fmla="*/ 51 w 163"/>
                  <a:gd name="T33" fmla="*/ 66 h 204"/>
                  <a:gd name="T34" fmla="*/ 63 w 163"/>
                  <a:gd name="T35" fmla="*/ 46 h 204"/>
                  <a:gd name="T36" fmla="*/ 75 w 163"/>
                  <a:gd name="T37" fmla="*/ 29 h 204"/>
                  <a:gd name="T38" fmla="*/ 88 w 163"/>
                  <a:gd name="T39" fmla="*/ 17 h 204"/>
                  <a:gd name="T40" fmla="*/ 96 w 163"/>
                  <a:gd name="T41" fmla="*/ 9 h 204"/>
                  <a:gd name="T42" fmla="*/ 108 w 163"/>
                  <a:gd name="T43" fmla="*/ 4 h 204"/>
                  <a:gd name="T44" fmla="*/ 122 w 163"/>
                  <a:gd name="T45" fmla="*/ 0 h 204"/>
                  <a:gd name="T46" fmla="*/ 130 w 163"/>
                  <a:gd name="T47" fmla="*/ 0 h 204"/>
                  <a:gd name="T48" fmla="*/ 138 w 163"/>
                  <a:gd name="T49" fmla="*/ 0 h 204"/>
                  <a:gd name="T50" fmla="*/ 147 w 163"/>
                  <a:gd name="T51" fmla="*/ 0 h 204"/>
                  <a:gd name="T52" fmla="*/ 155 w 163"/>
                  <a:gd name="T53" fmla="*/ 0 h 204"/>
                  <a:gd name="T54" fmla="*/ 159 w 163"/>
                  <a:gd name="T55" fmla="*/ 0 h 204"/>
                  <a:gd name="T56" fmla="*/ 163 w 163"/>
                  <a:gd name="T57" fmla="*/ 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3" h="204">
                    <a:moveTo>
                      <a:pt x="163" y="4"/>
                    </a:moveTo>
                    <a:lnTo>
                      <a:pt x="155" y="13"/>
                    </a:lnTo>
                    <a:lnTo>
                      <a:pt x="138" y="25"/>
                    </a:lnTo>
                    <a:lnTo>
                      <a:pt x="122" y="42"/>
                    </a:lnTo>
                    <a:lnTo>
                      <a:pt x="104" y="58"/>
                    </a:lnTo>
                    <a:lnTo>
                      <a:pt x="84" y="83"/>
                    </a:lnTo>
                    <a:lnTo>
                      <a:pt x="63" y="108"/>
                    </a:lnTo>
                    <a:lnTo>
                      <a:pt x="38" y="138"/>
                    </a:lnTo>
                    <a:lnTo>
                      <a:pt x="16" y="171"/>
                    </a:lnTo>
                    <a:lnTo>
                      <a:pt x="0" y="204"/>
                    </a:lnTo>
                    <a:lnTo>
                      <a:pt x="0" y="200"/>
                    </a:lnTo>
                    <a:lnTo>
                      <a:pt x="4" y="187"/>
                    </a:lnTo>
                    <a:lnTo>
                      <a:pt x="12" y="167"/>
                    </a:lnTo>
                    <a:lnTo>
                      <a:pt x="21" y="146"/>
                    </a:lnTo>
                    <a:lnTo>
                      <a:pt x="30" y="121"/>
                    </a:lnTo>
                    <a:lnTo>
                      <a:pt x="42" y="91"/>
                    </a:lnTo>
                    <a:lnTo>
                      <a:pt x="51" y="66"/>
                    </a:lnTo>
                    <a:lnTo>
                      <a:pt x="63" y="46"/>
                    </a:lnTo>
                    <a:lnTo>
                      <a:pt x="75" y="29"/>
                    </a:lnTo>
                    <a:lnTo>
                      <a:pt x="88" y="17"/>
                    </a:lnTo>
                    <a:lnTo>
                      <a:pt x="96" y="9"/>
                    </a:lnTo>
                    <a:lnTo>
                      <a:pt x="108" y="4"/>
                    </a:lnTo>
                    <a:lnTo>
                      <a:pt x="122" y="0"/>
                    </a:lnTo>
                    <a:lnTo>
                      <a:pt x="130" y="0"/>
                    </a:lnTo>
                    <a:lnTo>
                      <a:pt x="138" y="0"/>
                    </a:lnTo>
                    <a:lnTo>
                      <a:pt x="147" y="0"/>
                    </a:lnTo>
                    <a:lnTo>
                      <a:pt x="155" y="0"/>
                    </a:lnTo>
                    <a:lnTo>
                      <a:pt x="159" y="0"/>
                    </a:lnTo>
                    <a:lnTo>
                      <a:pt x="163" y="4"/>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59" name="Freeform 187"/>
              <p:cNvSpPr>
                <a:spLocks/>
              </p:cNvSpPr>
              <p:nvPr/>
            </p:nvSpPr>
            <p:spPr bwMode="auto">
              <a:xfrm>
                <a:off x="1611" y="1809"/>
                <a:ext cx="14" cy="12"/>
              </a:xfrm>
              <a:custGeom>
                <a:avLst/>
                <a:gdLst>
                  <a:gd name="T0" fmla="*/ 0 w 464"/>
                  <a:gd name="T1" fmla="*/ 392 h 392"/>
                  <a:gd name="T2" fmla="*/ 5 w 464"/>
                  <a:gd name="T3" fmla="*/ 388 h 392"/>
                  <a:gd name="T4" fmla="*/ 9 w 464"/>
                  <a:gd name="T5" fmla="*/ 379 h 392"/>
                  <a:gd name="T6" fmla="*/ 21 w 464"/>
                  <a:gd name="T7" fmla="*/ 371 h 392"/>
                  <a:gd name="T8" fmla="*/ 38 w 464"/>
                  <a:gd name="T9" fmla="*/ 358 h 392"/>
                  <a:gd name="T10" fmla="*/ 59 w 464"/>
                  <a:gd name="T11" fmla="*/ 346 h 392"/>
                  <a:gd name="T12" fmla="*/ 79 w 464"/>
                  <a:gd name="T13" fmla="*/ 333 h 392"/>
                  <a:gd name="T14" fmla="*/ 101 w 464"/>
                  <a:gd name="T15" fmla="*/ 325 h 392"/>
                  <a:gd name="T16" fmla="*/ 126 w 464"/>
                  <a:gd name="T17" fmla="*/ 313 h 392"/>
                  <a:gd name="T18" fmla="*/ 151 w 464"/>
                  <a:gd name="T19" fmla="*/ 309 h 392"/>
                  <a:gd name="T20" fmla="*/ 179 w 464"/>
                  <a:gd name="T21" fmla="*/ 309 h 392"/>
                  <a:gd name="T22" fmla="*/ 201 w 464"/>
                  <a:gd name="T23" fmla="*/ 309 h 392"/>
                  <a:gd name="T24" fmla="*/ 226 w 464"/>
                  <a:gd name="T25" fmla="*/ 309 h 392"/>
                  <a:gd name="T26" fmla="*/ 242 w 464"/>
                  <a:gd name="T27" fmla="*/ 304 h 392"/>
                  <a:gd name="T28" fmla="*/ 263 w 464"/>
                  <a:gd name="T29" fmla="*/ 304 h 392"/>
                  <a:gd name="T30" fmla="*/ 276 w 464"/>
                  <a:gd name="T31" fmla="*/ 300 h 392"/>
                  <a:gd name="T32" fmla="*/ 293 w 464"/>
                  <a:gd name="T33" fmla="*/ 296 h 392"/>
                  <a:gd name="T34" fmla="*/ 306 w 464"/>
                  <a:gd name="T35" fmla="*/ 292 h 392"/>
                  <a:gd name="T36" fmla="*/ 314 w 464"/>
                  <a:gd name="T37" fmla="*/ 288 h 392"/>
                  <a:gd name="T38" fmla="*/ 322 w 464"/>
                  <a:gd name="T39" fmla="*/ 284 h 392"/>
                  <a:gd name="T40" fmla="*/ 330 w 464"/>
                  <a:gd name="T41" fmla="*/ 275 h 392"/>
                  <a:gd name="T42" fmla="*/ 339 w 464"/>
                  <a:gd name="T43" fmla="*/ 262 h 392"/>
                  <a:gd name="T44" fmla="*/ 351 w 464"/>
                  <a:gd name="T45" fmla="*/ 241 h 392"/>
                  <a:gd name="T46" fmla="*/ 359 w 464"/>
                  <a:gd name="T47" fmla="*/ 217 h 392"/>
                  <a:gd name="T48" fmla="*/ 372 w 464"/>
                  <a:gd name="T49" fmla="*/ 183 h 392"/>
                  <a:gd name="T50" fmla="*/ 381 w 464"/>
                  <a:gd name="T51" fmla="*/ 145 h 392"/>
                  <a:gd name="T52" fmla="*/ 397 w 464"/>
                  <a:gd name="T53" fmla="*/ 112 h 392"/>
                  <a:gd name="T54" fmla="*/ 410 w 464"/>
                  <a:gd name="T55" fmla="*/ 75 h 392"/>
                  <a:gd name="T56" fmla="*/ 426 w 464"/>
                  <a:gd name="T57" fmla="*/ 46 h 392"/>
                  <a:gd name="T58" fmla="*/ 443 w 464"/>
                  <a:gd name="T59" fmla="*/ 16 h 392"/>
                  <a:gd name="T60" fmla="*/ 464 w 464"/>
                  <a:gd name="T61" fmla="*/ 0 h 392"/>
                  <a:gd name="T62" fmla="*/ 460 w 464"/>
                  <a:gd name="T63" fmla="*/ 0 h 392"/>
                  <a:gd name="T64" fmla="*/ 455 w 464"/>
                  <a:gd name="T65" fmla="*/ 8 h 392"/>
                  <a:gd name="T66" fmla="*/ 447 w 464"/>
                  <a:gd name="T67" fmla="*/ 16 h 392"/>
                  <a:gd name="T68" fmla="*/ 439 w 464"/>
                  <a:gd name="T69" fmla="*/ 33 h 392"/>
                  <a:gd name="T70" fmla="*/ 422 w 464"/>
                  <a:gd name="T71" fmla="*/ 54 h 392"/>
                  <a:gd name="T72" fmla="*/ 410 w 464"/>
                  <a:gd name="T73" fmla="*/ 79 h 392"/>
                  <a:gd name="T74" fmla="*/ 393 w 464"/>
                  <a:gd name="T75" fmla="*/ 108 h 392"/>
                  <a:gd name="T76" fmla="*/ 372 w 464"/>
                  <a:gd name="T77" fmla="*/ 141 h 392"/>
                  <a:gd name="T78" fmla="*/ 351 w 464"/>
                  <a:gd name="T79" fmla="*/ 188 h 392"/>
                  <a:gd name="T80" fmla="*/ 330 w 464"/>
                  <a:gd name="T81" fmla="*/ 233 h 392"/>
                  <a:gd name="T82" fmla="*/ 318 w 464"/>
                  <a:gd name="T83" fmla="*/ 254 h 392"/>
                  <a:gd name="T84" fmla="*/ 306 w 464"/>
                  <a:gd name="T85" fmla="*/ 266 h 392"/>
                  <a:gd name="T86" fmla="*/ 289 w 464"/>
                  <a:gd name="T87" fmla="*/ 275 h 392"/>
                  <a:gd name="T88" fmla="*/ 271 w 464"/>
                  <a:gd name="T89" fmla="*/ 280 h 392"/>
                  <a:gd name="T90" fmla="*/ 255 w 464"/>
                  <a:gd name="T91" fmla="*/ 284 h 392"/>
                  <a:gd name="T92" fmla="*/ 234 w 464"/>
                  <a:gd name="T93" fmla="*/ 284 h 392"/>
                  <a:gd name="T94" fmla="*/ 218 w 464"/>
                  <a:gd name="T95" fmla="*/ 284 h 392"/>
                  <a:gd name="T96" fmla="*/ 197 w 464"/>
                  <a:gd name="T97" fmla="*/ 284 h 392"/>
                  <a:gd name="T98" fmla="*/ 179 w 464"/>
                  <a:gd name="T99" fmla="*/ 284 h 392"/>
                  <a:gd name="T100" fmla="*/ 163 w 464"/>
                  <a:gd name="T101" fmla="*/ 288 h 392"/>
                  <a:gd name="T102" fmla="*/ 151 w 464"/>
                  <a:gd name="T103" fmla="*/ 288 h 392"/>
                  <a:gd name="T104" fmla="*/ 134 w 464"/>
                  <a:gd name="T105" fmla="*/ 292 h 392"/>
                  <a:gd name="T106" fmla="*/ 122 w 464"/>
                  <a:gd name="T107" fmla="*/ 300 h 392"/>
                  <a:gd name="T108" fmla="*/ 105 w 464"/>
                  <a:gd name="T109" fmla="*/ 304 h 392"/>
                  <a:gd name="T110" fmla="*/ 88 w 464"/>
                  <a:gd name="T111" fmla="*/ 313 h 392"/>
                  <a:gd name="T112" fmla="*/ 67 w 464"/>
                  <a:gd name="T113" fmla="*/ 325 h 392"/>
                  <a:gd name="T114" fmla="*/ 50 w 464"/>
                  <a:gd name="T115" fmla="*/ 337 h 392"/>
                  <a:gd name="T116" fmla="*/ 34 w 464"/>
                  <a:gd name="T117" fmla="*/ 354 h 392"/>
                  <a:gd name="T118" fmla="*/ 17 w 464"/>
                  <a:gd name="T119" fmla="*/ 371 h 392"/>
                  <a:gd name="T120" fmla="*/ 0 w 464"/>
                  <a:gd name="T121" fmla="*/ 392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4" h="392">
                    <a:moveTo>
                      <a:pt x="0" y="392"/>
                    </a:moveTo>
                    <a:lnTo>
                      <a:pt x="5" y="388"/>
                    </a:lnTo>
                    <a:lnTo>
                      <a:pt x="9" y="379"/>
                    </a:lnTo>
                    <a:lnTo>
                      <a:pt x="21" y="371"/>
                    </a:lnTo>
                    <a:lnTo>
                      <a:pt x="38" y="358"/>
                    </a:lnTo>
                    <a:lnTo>
                      <a:pt x="59" y="346"/>
                    </a:lnTo>
                    <a:lnTo>
                      <a:pt x="79" y="333"/>
                    </a:lnTo>
                    <a:lnTo>
                      <a:pt x="101" y="325"/>
                    </a:lnTo>
                    <a:lnTo>
                      <a:pt x="126" y="313"/>
                    </a:lnTo>
                    <a:lnTo>
                      <a:pt x="151" y="309"/>
                    </a:lnTo>
                    <a:lnTo>
                      <a:pt x="179" y="309"/>
                    </a:lnTo>
                    <a:lnTo>
                      <a:pt x="201" y="309"/>
                    </a:lnTo>
                    <a:lnTo>
                      <a:pt x="226" y="309"/>
                    </a:lnTo>
                    <a:lnTo>
                      <a:pt x="242" y="304"/>
                    </a:lnTo>
                    <a:lnTo>
                      <a:pt x="263" y="304"/>
                    </a:lnTo>
                    <a:lnTo>
                      <a:pt x="276" y="300"/>
                    </a:lnTo>
                    <a:lnTo>
                      <a:pt x="293" y="296"/>
                    </a:lnTo>
                    <a:lnTo>
                      <a:pt x="306" y="292"/>
                    </a:lnTo>
                    <a:lnTo>
                      <a:pt x="314" y="288"/>
                    </a:lnTo>
                    <a:lnTo>
                      <a:pt x="322" y="284"/>
                    </a:lnTo>
                    <a:lnTo>
                      <a:pt x="330" y="275"/>
                    </a:lnTo>
                    <a:lnTo>
                      <a:pt x="339" y="262"/>
                    </a:lnTo>
                    <a:lnTo>
                      <a:pt x="351" y="241"/>
                    </a:lnTo>
                    <a:lnTo>
                      <a:pt x="359" y="217"/>
                    </a:lnTo>
                    <a:lnTo>
                      <a:pt x="372" y="183"/>
                    </a:lnTo>
                    <a:lnTo>
                      <a:pt x="381" y="145"/>
                    </a:lnTo>
                    <a:lnTo>
                      <a:pt x="397" y="112"/>
                    </a:lnTo>
                    <a:lnTo>
                      <a:pt x="410" y="75"/>
                    </a:lnTo>
                    <a:lnTo>
                      <a:pt x="426" y="46"/>
                    </a:lnTo>
                    <a:lnTo>
                      <a:pt x="443" y="16"/>
                    </a:lnTo>
                    <a:lnTo>
                      <a:pt x="464" y="0"/>
                    </a:lnTo>
                    <a:lnTo>
                      <a:pt x="460" y="0"/>
                    </a:lnTo>
                    <a:lnTo>
                      <a:pt x="455" y="8"/>
                    </a:lnTo>
                    <a:lnTo>
                      <a:pt x="447" y="16"/>
                    </a:lnTo>
                    <a:lnTo>
                      <a:pt x="439" y="33"/>
                    </a:lnTo>
                    <a:lnTo>
                      <a:pt x="422" y="54"/>
                    </a:lnTo>
                    <a:lnTo>
                      <a:pt x="410" y="79"/>
                    </a:lnTo>
                    <a:lnTo>
                      <a:pt x="393" y="108"/>
                    </a:lnTo>
                    <a:lnTo>
                      <a:pt x="372" y="141"/>
                    </a:lnTo>
                    <a:lnTo>
                      <a:pt x="351" y="188"/>
                    </a:lnTo>
                    <a:lnTo>
                      <a:pt x="330" y="233"/>
                    </a:lnTo>
                    <a:lnTo>
                      <a:pt x="318" y="254"/>
                    </a:lnTo>
                    <a:lnTo>
                      <a:pt x="306" y="266"/>
                    </a:lnTo>
                    <a:lnTo>
                      <a:pt x="289" y="275"/>
                    </a:lnTo>
                    <a:lnTo>
                      <a:pt x="271" y="280"/>
                    </a:lnTo>
                    <a:lnTo>
                      <a:pt x="255" y="284"/>
                    </a:lnTo>
                    <a:lnTo>
                      <a:pt x="234" y="284"/>
                    </a:lnTo>
                    <a:lnTo>
                      <a:pt x="218" y="284"/>
                    </a:lnTo>
                    <a:lnTo>
                      <a:pt x="197" y="284"/>
                    </a:lnTo>
                    <a:lnTo>
                      <a:pt x="179" y="284"/>
                    </a:lnTo>
                    <a:lnTo>
                      <a:pt x="163" y="288"/>
                    </a:lnTo>
                    <a:lnTo>
                      <a:pt x="151" y="288"/>
                    </a:lnTo>
                    <a:lnTo>
                      <a:pt x="134" y="292"/>
                    </a:lnTo>
                    <a:lnTo>
                      <a:pt x="122" y="300"/>
                    </a:lnTo>
                    <a:lnTo>
                      <a:pt x="105" y="304"/>
                    </a:lnTo>
                    <a:lnTo>
                      <a:pt x="88" y="313"/>
                    </a:lnTo>
                    <a:lnTo>
                      <a:pt x="67" y="325"/>
                    </a:lnTo>
                    <a:lnTo>
                      <a:pt x="50" y="337"/>
                    </a:lnTo>
                    <a:lnTo>
                      <a:pt x="34" y="354"/>
                    </a:lnTo>
                    <a:lnTo>
                      <a:pt x="17" y="371"/>
                    </a:lnTo>
                    <a:lnTo>
                      <a:pt x="0" y="392"/>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60" name="Freeform 188"/>
              <p:cNvSpPr>
                <a:spLocks/>
              </p:cNvSpPr>
              <p:nvPr/>
            </p:nvSpPr>
            <p:spPr bwMode="auto">
              <a:xfrm>
                <a:off x="1622" y="1823"/>
                <a:ext cx="12" cy="12"/>
              </a:xfrm>
              <a:custGeom>
                <a:avLst/>
                <a:gdLst>
                  <a:gd name="T0" fmla="*/ 389 w 389"/>
                  <a:gd name="T1" fmla="*/ 0 h 401"/>
                  <a:gd name="T2" fmla="*/ 384 w 389"/>
                  <a:gd name="T3" fmla="*/ 4 h 401"/>
                  <a:gd name="T4" fmla="*/ 372 w 389"/>
                  <a:gd name="T5" fmla="*/ 8 h 401"/>
                  <a:gd name="T6" fmla="*/ 355 w 389"/>
                  <a:gd name="T7" fmla="*/ 21 h 401"/>
                  <a:gd name="T8" fmla="*/ 330 w 389"/>
                  <a:gd name="T9" fmla="*/ 33 h 401"/>
                  <a:gd name="T10" fmla="*/ 305 w 389"/>
                  <a:gd name="T11" fmla="*/ 51 h 401"/>
                  <a:gd name="T12" fmla="*/ 275 w 389"/>
                  <a:gd name="T13" fmla="*/ 67 h 401"/>
                  <a:gd name="T14" fmla="*/ 246 w 389"/>
                  <a:gd name="T15" fmla="*/ 92 h 401"/>
                  <a:gd name="T16" fmla="*/ 218 w 389"/>
                  <a:gd name="T17" fmla="*/ 117 h 401"/>
                  <a:gd name="T18" fmla="*/ 188 w 389"/>
                  <a:gd name="T19" fmla="*/ 142 h 401"/>
                  <a:gd name="T20" fmla="*/ 163 w 389"/>
                  <a:gd name="T21" fmla="*/ 172 h 401"/>
                  <a:gd name="T22" fmla="*/ 138 w 389"/>
                  <a:gd name="T23" fmla="*/ 201 h 401"/>
                  <a:gd name="T24" fmla="*/ 117 w 389"/>
                  <a:gd name="T25" fmla="*/ 226 h 401"/>
                  <a:gd name="T26" fmla="*/ 96 w 389"/>
                  <a:gd name="T27" fmla="*/ 250 h 401"/>
                  <a:gd name="T28" fmla="*/ 79 w 389"/>
                  <a:gd name="T29" fmla="*/ 276 h 401"/>
                  <a:gd name="T30" fmla="*/ 63 w 389"/>
                  <a:gd name="T31" fmla="*/ 297 h 401"/>
                  <a:gd name="T32" fmla="*/ 46 w 389"/>
                  <a:gd name="T33" fmla="*/ 322 h 401"/>
                  <a:gd name="T34" fmla="*/ 34 w 389"/>
                  <a:gd name="T35" fmla="*/ 342 h 401"/>
                  <a:gd name="T36" fmla="*/ 21 w 389"/>
                  <a:gd name="T37" fmla="*/ 359 h 401"/>
                  <a:gd name="T38" fmla="*/ 8 w 389"/>
                  <a:gd name="T39" fmla="*/ 379 h 401"/>
                  <a:gd name="T40" fmla="*/ 0 w 389"/>
                  <a:gd name="T41" fmla="*/ 401 h 401"/>
                  <a:gd name="T42" fmla="*/ 4 w 389"/>
                  <a:gd name="T43" fmla="*/ 397 h 401"/>
                  <a:gd name="T44" fmla="*/ 8 w 389"/>
                  <a:gd name="T45" fmla="*/ 379 h 401"/>
                  <a:gd name="T46" fmla="*/ 17 w 389"/>
                  <a:gd name="T47" fmla="*/ 359 h 401"/>
                  <a:gd name="T48" fmla="*/ 29 w 389"/>
                  <a:gd name="T49" fmla="*/ 334 h 401"/>
                  <a:gd name="T50" fmla="*/ 46 w 389"/>
                  <a:gd name="T51" fmla="*/ 301 h 401"/>
                  <a:gd name="T52" fmla="*/ 63 w 389"/>
                  <a:gd name="T53" fmla="*/ 271 h 401"/>
                  <a:gd name="T54" fmla="*/ 79 w 389"/>
                  <a:gd name="T55" fmla="*/ 238 h 401"/>
                  <a:gd name="T56" fmla="*/ 96 w 389"/>
                  <a:gd name="T57" fmla="*/ 209 h 401"/>
                  <a:gd name="T58" fmla="*/ 117 w 389"/>
                  <a:gd name="T59" fmla="*/ 180 h 401"/>
                  <a:gd name="T60" fmla="*/ 138 w 389"/>
                  <a:gd name="T61" fmla="*/ 159 h 401"/>
                  <a:gd name="T62" fmla="*/ 155 w 389"/>
                  <a:gd name="T63" fmla="*/ 138 h 401"/>
                  <a:gd name="T64" fmla="*/ 171 w 389"/>
                  <a:gd name="T65" fmla="*/ 125 h 401"/>
                  <a:gd name="T66" fmla="*/ 188 w 389"/>
                  <a:gd name="T67" fmla="*/ 109 h 401"/>
                  <a:gd name="T68" fmla="*/ 205 w 389"/>
                  <a:gd name="T69" fmla="*/ 92 h 401"/>
                  <a:gd name="T70" fmla="*/ 226 w 389"/>
                  <a:gd name="T71" fmla="*/ 80 h 401"/>
                  <a:gd name="T72" fmla="*/ 246 w 389"/>
                  <a:gd name="T73" fmla="*/ 67 h 401"/>
                  <a:gd name="T74" fmla="*/ 271 w 389"/>
                  <a:gd name="T75" fmla="*/ 51 h 401"/>
                  <a:gd name="T76" fmla="*/ 305 w 389"/>
                  <a:gd name="T77" fmla="*/ 33 h 401"/>
                  <a:gd name="T78" fmla="*/ 343 w 389"/>
                  <a:gd name="T79" fmla="*/ 21 h 401"/>
                  <a:gd name="T80" fmla="*/ 389 w 389"/>
                  <a:gd name="T81" fmla="*/ 0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89" h="401">
                    <a:moveTo>
                      <a:pt x="389" y="0"/>
                    </a:moveTo>
                    <a:lnTo>
                      <a:pt x="384" y="4"/>
                    </a:lnTo>
                    <a:lnTo>
                      <a:pt x="372" y="8"/>
                    </a:lnTo>
                    <a:lnTo>
                      <a:pt x="355" y="21"/>
                    </a:lnTo>
                    <a:lnTo>
                      <a:pt x="330" y="33"/>
                    </a:lnTo>
                    <a:lnTo>
                      <a:pt x="305" y="51"/>
                    </a:lnTo>
                    <a:lnTo>
                      <a:pt x="275" y="67"/>
                    </a:lnTo>
                    <a:lnTo>
                      <a:pt x="246" y="92"/>
                    </a:lnTo>
                    <a:lnTo>
                      <a:pt x="218" y="117"/>
                    </a:lnTo>
                    <a:lnTo>
                      <a:pt x="188" y="142"/>
                    </a:lnTo>
                    <a:lnTo>
                      <a:pt x="163" y="172"/>
                    </a:lnTo>
                    <a:lnTo>
                      <a:pt x="138" y="201"/>
                    </a:lnTo>
                    <a:lnTo>
                      <a:pt x="117" y="226"/>
                    </a:lnTo>
                    <a:lnTo>
                      <a:pt x="96" y="250"/>
                    </a:lnTo>
                    <a:lnTo>
                      <a:pt x="79" y="276"/>
                    </a:lnTo>
                    <a:lnTo>
                      <a:pt x="63" y="297"/>
                    </a:lnTo>
                    <a:lnTo>
                      <a:pt x="46" y="322"/>
                    </a:lnTo>
                    <a:lnTo>
                      <a:pt x="34" y="342"/>
                    </a:lnTo>
                    <a:lnTo>
                      <a:pt x="21" y="359"/>
                    </a:lnTo>
                    <a:lnTo>
                      <a:pt x="8" y="379"/>
                    </a:lnTo>
                    <a:lnTo>
                      <a:pt x="0" y="401"/>
                    </a:lnTo>
                    <a:lnTo>
                      <a:pt x="4" y="397"/>
                    </a:lnTo>
                    <a:lnTo>
                      <a:pt x="8" y="379"/>
                    </a:lnTo>
                    <a:lnTo>
                      <a:pt x="17" y="359"/>
                    </a:lnTo>
                    <a:lnTo>
                      <a:pt x="29" y="334"/>
                    </a:lnTo>
                    <a:lnTo>
                      <a:pt x="46" y="301"/>
                    </a:lnTo>
                    <a:lnTo>
                      <a:pt x="63" y="271"/>
                    </a:lnTo>
                    <a:lnTo>
                      <a:pt x="79" y="238"/>
                    </a:lnTo>
                    <a:lnTo>
                      <a:pt x="96" y="209"/>
                    </a:lnTo>
                    <a:lnTo>
                      <a:pt x="117" y="180"/>
                    </a:lnTo>
                    <a:lnTo>
                      <a:pt x="138" y="159"/>
                    </a:lnTo>
                    <a:lnTo>
                      <a:pt x="155" y="138"/>
                    </a:lnTo>
                    <a:lnTo>
                      <a:pt x="171" y="125"/>
                    </a:lnTo>
                    <a:lnTo>
                      <a:pt x="188" y="109"/>
                    </a:lnTo>
                    <a:lnTo>
                      <a:pt x="205" y="92"/>
                    </a:lnTo>
                    <a:lnTo>
                      <a:pt x="226" y="80"/>
                    </a:lnTo>
                    <a:lnTo>
                      <a:pt x="246" y="67"/>
                    </a:lnTo>
                    <a:lnTo>
                      <a:pt x="271" y="51"/>
                    </a:lnTo>
                    <a:lnTo>
                      <a:pt x="305" y="33"/>
                    </a:lnTo>
                    <a:lnTo>
                      <a:pt x="343" y="21"/>
                    </a:lnTo>
                    <a:lnTo>
                      <a:pt x="389"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61" name="Freeform 189"/>
              <p:cNvSpPr>
                <a:spLocks/>
              </p:cNvSpPr>
              <p:nvPr/>
            </p:nvSpPr>
            <p:spPr bwMode="auto">
              <a:xfrm>
                <a:off x="1593" y="1857"/>
                <a:ext cx="32" cy="28"/>
              </a:xfrm>
              <a:custGeom>
                <a:avLst/>
                <a:gdLst>
                  <a:gd name="T0" fmla="*/ 1024 w 1040"/>
                  <a:gd name="T1" fmla="*/ 901 h 909"/>
                  <a:gd name="T2" fmla="*/ 940 w 1040"/>
                  <a:gd name="T3" fmla="*/ 846 h 909"/>
                  <a:gd name="T4" fmla="*/ 823 w 1040"/>
                  <a:gd name="T5" fmla="*/ 754 h 909"/>
                  <a:gd name="T6" fmla="*/ 707 w 1040"/>
                  <a:gd name="T7" fmla="*/ 637 h 909"/>
                  <a:gd name="T8" fmla="*/ 631 w 1040"/>
                  <a:gd name="T9" fmla="*/ 516 h 909"/>
                  <a:gd name="T10" fmla="*/ 623 w 1040"/>
                  <a:gd name="T11" fmla="*/ 420 h 909"/>
                  <a:gd name="T12" fmla="*/ 631 w 1040"/>
                  <a:gd name="T13" fmla="*/ 350 h 909"/>
                  <a:gd name="T14" fmla="*/ 648 w 1040"/>
                  <a:gd name="T15" fmla="*/ 291 h 909"/>
                  <a:gd name="T16" fmla="*/ 668 w 1040"/>
                  <a:gd name="T17" fmla="*/ 241 h 909"/>
                  <a:gd name="T18" fmla="*/ 702 w 1040"/>
                  <a:gd name="T19" fmla="*/ 199 h 909"/>
                  <a:gd name="T20" fmla="*/ 723 w 1040"/>
                  <a:gd name="T21" fmla="*/ 183 h 909"/>
                  <a:gd name="T22" fmla="*/ 752 w 1040"/>
                  <a:gd name="T23" fmla="*/ 174 h 909"/>
                  <a:gd name="T24" fmla="*/ 799 w 1040"/>
                  <a:gd name="T25" fmla="*/ 158 h 909"/>
                  <a:gd name="T26" fmla="*/ 856 w 1040"/>
                  <a:gd name="T27" fmla="*/ 141 h 909"/>
                  <a:gd name="T28" fmla="*/ 919 w 1040"/>
                  <a:gd name="T29" fmla="*/ 133 h 909"/>
                  <a:gd name="T30" fmla="*/ 944 w 1040"/>
                  <a:gd name="T31" fmla="*/ 137 h 909"/>
                  <a:gd name="T32" fmla="*/ 903 w 1040"/>
                  <a:gd name="T33" fmla="*/ 145 h 909"/>
                  <a:gd name="T34" fmla="*/ 836 w 1040"/>
                  <a:gd name="T35" fmla="*/ 145 h 909"/>
                  <a:gd name="T36" fmla="*/ 756 w 1040"/>
                  <a:gd name="T37" fmla="*/ 121 h 909"/>
                  <a:gd name="T38" fmla="*/ 686 w 1040"/>
                  <a:gd name="T39" fmla="*/ 53 h 909"/>
                  <a:gd name="T40" fmla="*/ 656 w 1040"/>
                  <a:gd name="T41" fmla="*/ 4 h 909"/>
                  <a:gd name="T42" fmla="*/ 664 w 1040"/>
                  <a:gd name="T43" fmla="*/ 29 h 909"/>
                  <a:gd name="T44" fmla="*/ 677 w 1040"/>
                  <a:gd name="T45" fmla="*/ 78 h 909"/>
                  <a:gd name="T46" fmla="*/ 677 w 1040"/>
                  <a:gd name="T47" fmla="*/ 141 h 909"/>
                  <a:gd name="T48" fmla="*/ 656 w 1040"/>
                  <a:gd name="T49" fmla="*/ 208 h 909"/>
                  <a:gd name="T50" fmla="*/ 615 w 1040"/>
                  <a:gd name="T51" fmla="*/ 275 h 909"/>
                  <a:gd name="T52" fmla="*/ 572 w 1040"/>
                  <a:gd name="T53" fmla="*/ 321 h 909"/>
                  <a:gd name="T54" fmla="*/ 527 w 1040"/>
                  <a:gd name="T55" fmla="*/ 346 h 909"/>
                  <a:gd name="T56" fmla="*/ 468 w 1040"/>
                  <a:gd name="T57" fmla="*/ 346 h 909"/>
                  <a:gd name="T58" fmla="*/ 388 w 1040"/>
                  <a:gd name="T59" fmla="*/ 333 h 909"/>
                  <a:gd name="T60" fmla="*/ 296 w 1040"/>
                  <a:gd name="T61" fmla="*/ 308 h 909"/>
                  <a:gd name="T62" fmla="*/ 204 w 1040"/>
                  <a:gd name="T63" fmla="*/ 312 h 909"/>
                  <a:gd name="T64" fmla="*/ 118 w 1040"/>
                  <a:gd name="T65" fmla="*/ 333 h 909"/>
                  <a:gd name="T66" fmla="*/ 46 w 1040"/>
                  <a:gd name="T67" fmla="*/ 362 h 909"/>
                  <a:gd name="T68" fmla="*/ 4 w 1040"/>
                  <a:gd name="T69" fmla="*/ 383 h 909"/>
                  <a:gd name="T70" fmla="*/ 8 w 1040"/>
                  <a:gd name="T71" fmla="*/ 383 h 909"/>
                  <a:gd name="T72" fmla="*/ 55 w 1040"/>
                  <a:gd name="T73" fmla="*/ 371 h 909"/>
                  <a:gd name="T74" fmla="*/ 134 w 1040"/>
                  <a:gd name="T75" fmla="*/ 354 h 909"/>
                  <a:gd name="T76" fmla="*/ 226 w 1040"/>
                  <a:gd name="T77" fmla="*/ 342 h 909"/>
                  <a:gd name="T78" fmla="*/ 314 w 1040"/>
                  <a:gd name="T79" fmla="*/ 342 h 909"/>
                  <a:gd name="T80" fmla="*/ 384 w 1040"/>
                  <a:gd name="T81" fmla="*/ 358 h 909"/>
                  <a:gd name="T82" fmla="*/ 443 w 1040"/>
                  <a:gd name="T83" fmla="*/ 379 h 909"/>
                  <a:gd name="T84" fmla="*/ 489 w 1040"/>
                  <a:gd name="T85" fmla="*/ 408 h 909"/>
                  <a:gd name="T86" fmla="*/ 527 w 1040"/>
                  <a:gd name="T87" fmla="*/ 438 h 909"/>
                  <a:gd name="T88" fmla="*/ 556 w 1040"/>
                  <a:gd name="T89" fmla="*/ 471 h 909"/>
                  <a:gd name="T90" fmla="*/ 576 w 1040"/>
                  <a:gd name="T91" fmla="*/ 512 h 909"/>
                  <a:gd name="T92" fmla="*/ 623 w 1040"/>
                  <a:gd name="T93" fmla="*/ 600 h 909"/>
                  <a:gd name="T94" fmla="*/ 702 w 1040"/>
                  <a:gd name="T95" fmla="*/ 704 h 909"/>
                  <a:gd name="T96" fmla="*/ 815 w 1040"/>
                  <a:gd name="T97" fmla="*/ 813 h 909"/>
                  <a:gd name="T98" fmla="*/ 957 w 1040"/>
                  <a:gd name="T99" fmla="*/ 888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40" h="909">
                    <a:moveTo>
                      <a:pt x="1040" y="909"/>
                    </a:moveTo>
                    <a:lnTo>
                      <a:pt x="1024" y="901"/>
                    </a:lnTo>
                    <a:lnTo>
                      <a:pt x="987" y="879"/>
                    </a:lnTo>
                    <a:lnTo>
                      <a:pt x="940" y="846"/>
                    </a:lnTo>
                    <a:lnTo>
                      <a:pt x="882" y="805"/>
                    </a:lnTo>
                    <a:lnTo>
                      <a:pt x="823" y="754"/>
                    </a:lnTo>
                    <a:lnTo>
                      <a:pt x="760" y="700"/>
                    </a:lnTo>
                    <a:lnTo>
                      <a:pt x="707" y="637"/>
                    </a:lnTo>
                    <a:lnTo>
                      <a:pt x="664" y="579"/>
                    </a:lnTo>
                    <a:lnTo>
                      <a:pt x="631" y="516"/>
                    </a:lnTo>
                    <a:lnTo>
                      <a:pt x="623" y="458"/>
                    </a:lnTo>
                    <a:lnTo>
                      <a:pt x="623" y="420"/>
                    </a:lnTo>
                    <a:lnTo>
                      <a:pt x="627" y="383"/>
                    </a:lnTo>
                    <a:lnTo>
                      <a:pt x="631" y="350"/>
                    </a:lnTo>
                    <a:lnTo>
                      <a:pt x="635" y="321"/>
                    </a:lnTo>
                    <a:lnTo>
                      <a:pt x="648" y="291"/>
                    </a:lnTo>
                    <a:lnTo>
                      <a:pt x="656" y="262"/>
                    </a:lnTo>
                    <a:lnTo>
                      <a:pt x="668" y="241"/>
                    </a:lnTo>
                    <a:lnTo>
                      <a:pt x="686" y="221"/>
                    </a:lnTo>
                    <a:lnTo>
                      <a:pt x="702" y="199"/>
                    </a:lnTo>
                    <a:lnTo>
                      <a:pt x="723" y="187"/>
                    </a:lnTo>
                    <a:lnTo>
                      <a:pt x="723" y="183"/>
                    </a:lnTo>
                    <a:lnTo>
                      <a:pt x="736" y="178"/>
                    </a:lnTo>
                    <a:lnTo>
                      <a:pt x="752" y="174"/>
                    </a:lnTo>
                    <a:lnTo>
                      <a:pt x="773" y="166"/>
                    </a:lnTo>
                    <a:lnTo>
                      <a:pt x="799" y="158"/>
                    </a:lnTo>
                    <a:lnTo>
                      <a:pt x="823" y="150"/>
                    </a:lnTo>
                    <a:lnTo>
                      <a:pt x="856" y="141"/>
                    </a:lnTo>
                    <a:lnTo>
                      <a:pt x="886" y="137"/>
                    </a:lnTo>
                    <a:lnTo>
                      <a:pt x="919" y="133"/>
                    </a:lnTo>
                    <a:lnTo>
                      <a:pt x="953" y="133"/>
                    </a:lnTo>
                    <a:lnTo>
                      <a:pt x="944" y="137"/>
                    </a:lnTo>
                    <a:lnTo>
                      <a:pt x="928" y="141"/>
                    </a:lnTo>
                    <a:lnTo>
                      <a:pt x="903" y="145"/>
                    </a:lnTo>
                    <a:lnTo>
                      <a:pt x="874" y="145"/>
                    </a:lnTo>
                    <a:lnTo>
                      <a:pt x="836" y="145"/>
                    </a:lnTo>
                    <a:lnTo>
                      <a:pt x="799" y="137"/>
                    </a:lnTo>
                    <a:lnTo>
                      <a:pt x="756" y="121"/>
                    </a:lnTo>
                    <a:lnTo>
                      <a:pt x="719" y="92"/>
                    </a:lnTo>
                    <a:lnTo>
                      <a:pt x="686" y="53"/>
                    </a:lnTo>
                    <a:lnTo>
                      <a:pt x="652" y="0"/>
                    </a:lnTo>
                    <a:lnTo>
                      <a:pt x="656" y="4"/>
                    </a:lnTo>
                    <a:lnTo>
                      <a:pt x="660" y="12"/>
                    </a:lnTo>
                    <a:lnTo>
                      <a:pt x="664" y="29"/>
                    </a:lnTo>
                    <a:lnTo>
                      <a:pt x="673" y="53"/>
                    </a:lnTo>
                    <a:lnTo>
                      <a:pt x="677" y="78"/>
                    </a:lnTo>
                    <a:lnTo>
                      <a:pt x="677" y="108"/>
                    </a:lnTo>
                    <a:lnTo>
                      <a:pt x="677" y="141"/>
                    </a:lnTo>
                    <a:lnTo>
                      <a:pt x="673" y="174"/>
                    </a:lnTo>
                    <a:lnTo>
                      <a:pt x="656" y="208"/>
                    </a:lnTo>
                    <a:lnTo>
                      <a:pt x="639" y="241"/>
                    </a:lnTo>
                    <a:lnTo>
                      <a:pt x="615" y="275"/>
                    </a:lnTo>
                    <a:lnTo>
                      <a:pt x="594" y="299"/>
                    </a:lnTo>
                    <a:lnTo>
                      <a:pt x="572" y="321"/>
                    </a:lnTo>
                    <a:lnTo>
                      <a:pt x="547" y="333"/>
                    </a:lnTo>
                    <a:lnTo>
                      <a:pt x="527" y="346"/>
                    </a:lnTo>
                    <a:lnTo>
                      <a:pt x="502" y="350"/>
                    </a:lnTo>
                    <a:lnTo>
                      <a:pt x="468" y="346"/>
                    </a:lnTo>
                    <a:lnTo>
                      <a:pt x="435" y="342"/>
                    </a:lnTo>
                    <a:lnTo>
                      <a:pt x="388" y="333"/>
                    </a:lnTo>
                    <a:lnTo>
                      <a:pt x="339" y="317"/>
                    </a:lnTo>
                    <a:lnTo>
                      <a:pt x="296" y="308"/>
                    </a:lnTo>
                    <a:lnTo>
                      <a:pt x="251" y="308"/>
                    </a:lnTo>
                    <a:lnTo>
                      <a:pt x="204" y="312"/>
                    </a:lnTo>
                    <a:lnTo>
                      <a:pt x="163" y="321"/>
                    </a:lnTo>
                    <a:lnTo>
                      <a:pt x="118" y="333"/>
                    </a:lnTo>
                    <a:lnTo>
                      <a:pt x="79" y="350"/>
                    </a:lnTo>
                    <a:lnTo>
                      <a:pt x="46" y="362"/>
                    </a:lnTo>
                    <a:lnTo>
                      <a:pt x="20" y="375"/>
                    </a:lnTo>
                    <a:lnTo>
                      <a:pt x="4" y="383"/>
                    </a:lnTo>
                    <a:lnTo>
                      <a:pt x="0" y="383"/>
                    </a:lnTo>
                    <a:lnTo>
                      <a:pt x="8" y="383"/>
                    </a:lnTo>
                    <a:lnTo>
                      <a:pt x="26" y="379"/>
                    </a:lnTo>
                    <a:lnTo>
                      <a:pt x="55" y="371"/>
                    </a:lnTo>
                    <a:lnTo>
                      <a:pt x="92" y="362"/>
                    </a:lnTo>
                    <a:lnTo>
                      <a:pt x="134" y="354"/>
                    </a:lnTo>
                    <a:lnTo>
                      <a:pt x="175" y="346"/>
                    </a:lnTo>
                    <a:lnTo>
                      <a:pt x="226" y="342"/>
                    </a:lnTo>
                    <a:lnTo>
                      <a:pt x="267" y="342"/>
                    </a:lnTo>
                    <a:lnTo>
                      <a:pt x="314" y="342"/>
                    </a:lnTo>
                    <a:lnTo>
                      <a:pt x="351" y="346"/>
                    </a:lnTo>
                    <a:lnTo>
                      <a:pt x="384" y="358"/>
                    </a:lnTo>
                    <a:lnTo>
                      <a:pt x="414" y="367"/>
                    </a:lnTo>
                    <a:lnTo>
                      <a:pt x="443" y="379"/>
                    </a:lnTo>
                    <a:lnTo>
                      <a:pt x="468" y="391"/>
                    </a:lnTo>
                    <a:lnTo>
                      <a:pt x="489" y="408"/>
                    </a:lnTo>
                    <a:lnTo>
                      <a:pt x="510" y="420"/>
                    </a:lnTo>
                    <a:lnTo>
                      <a:pt x="527" y="438"/>
                    </a:lnTo>
                    <a:lnTo>
                      <a:pt x="543" y="454"/>
                    </a:lnTo>
                    <a:lnTo>
                      <a:pt x="556" y="471"/>
                    </a:lnTo>
                    <a:lnTo>
                      <a:pt x="564" y="487"/>
                    </a:lnTo>
                    <a:lnTo>
                      <a:pt x="576" y="512"/>
                    </a:lnTo>
                    <a:lnTo>
                      <a:pt x="598" y="550"/>
                    </a:lnTo>
                    <a:lnTo>
                      <a:pt x="623" y="600"/>
                    </a:lnTo>
                    <a:lnTo>
                      <a:pt x="660" y="650"/>
                    </a:lnTo>
                    <a:lnTo>
                      <a:pt x="702" y="704"/>
                    </a:lnTo>
                    <a:lnTo>
                      <a:pt x="756" y="758"/>
                    </a:lnTo>
                    <a:lnTo>
                      <a:pt x="815" y="813"/>
                    </a:lnTo>
                    <a:lnTo>
                      <a:pt x="882" y="854"/>
                    </a:lnTo>
                    <a:lnTo>
                      <a:pt x="957" y="888"/>
                    </a:lnTo>
                    <a:lnTo>
                      <a:pt x="1040" y="909"/>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62" name="Freeform 190"/>
              <p:cNvSpPr>
                <a:spLocks/>
              </p:cNvSpPr>
              <p:nvPr/>
            </p:nvSpPr>
            <p:spPr bwMode="auto">
              <a:xfrm>
                <a:off x="1564" y="1853"/>
                <a:ext cx="16" cy="17"/>
              </a:xfrm>
              <a:custGeom>
                <a:avLst/>
                <a:gdLst>
                  <a:gd name="T0" fmla="*/ 0 w 510"/>
                  <a:gd name="T1" fmla="*/ 525 h 525"/>
                  <a:gd name="T2" fmla="*/ 5 w 510"/>
                  <a:gd name="T3" fmla="*/ 500 h 525"/>
                  <a:gd name="T4" fmla="*/ 13 w 510"/>
                  <a:gd name="T5" fmla="*/ 467 h 525"/>
                  <a:gd name="T6" fmla="*/ 29 w 510"/>
                  <a:gd name="T7" fmla="*/ 434 h 525"/>
                  <a:gd name="T8" fmla="*/ 46 w 510"/>
                  <a:gd name="T9" fmla="*/ 396 h 525"/>
                  <a:gd name="T10" fmla="*/ 67 w 510"/>
                  <a:gd name="T11" fmla="*/ 358 h 525"/>
                  <a:gd name="T12" fmla="*/ 92 w 510"/>
                  <a:gd name="T13" fmla="*/ 321 h 525"/>
                  <a:gd name="T14" fmla="*/ 117 w 510"/>
                  <a:gd name="T15" fmla="*/ 283 h 525"/>
                  <a:gd name="T16" fmla="*/ 146 w 510"/>
                  <a:gd name="T17" fmla="*/ 250 h 525"/>
                  <a:gd name="T18" fmla="*/ 175 w 510"/>
                  <a:gd name="T19" fmla="*/ 221 h 525"/>
                  <a:gd name="T20" fmla="*/ 205 w 510"/>
                  <a:gd name="T21" fmla="*/ 199 h 525"/>
                  <a:gd name="T22" fmla="*/ 230 w 510"/>
                  <a:gd name="T23" fmla="*/ 183 h 525"/>
                  <a:gd name="T24" fmla="*/ 263 w 510"/>
                  <a:gd name="T25" fmla="*/ 162 h 525"/>
                  <a:gd name="T26" fmla="*/ 297 w 510"/>
                  <a:gd name="T27" fmla="*/ 137 h 525"/>
                  <a:gd name="T28" fmla="*/ 338 w 510"/>
                  <a:gd name="T29" fmla="*/ 113 h 525"/>
                  <a:gd name="T30" fmla="*/ 377 w 510"/>
                  <a:gd name="T31" fmla="*/ 87 h 525"/>
                  <a:gd name="T32" fmla="*/ 414 w 510"/>
                  <a:gd name="T33" fmla="*/ 62 h 525"/>
                  <a:gd name="T34" fmla="*/ 447 w 510"/>
                  <a:gd name="T35" fmla="*/ 41 h 525"/>
                  <a:gd name="T36" fmla="*/ 477 w 510"/>
                  <a:gd name="T37" fmla="*/ 21 h 525"/>
                  <a:gd name="T38" fmla="*/ 497 w 510"/>
                  <a:gd name="T39" fmla="*/ 8 h 525"/>
                  <a:gd name="T40" fmla="*/ 510 w 510"/>
                  <a:gd name="T41" fmla="*/ 0 h 525"/>
                  <a:gd name="T42" fmla="*/ 502 w 510"/>
                  <a:gd name="T43" fmla="*/ 0 h 525"/>
                  <a:gd name="T44" fmla="*/ 481 w 510"/>
                  <a:gd name="T45" fmla="*/ 12 h 525"/>
                  <a:gd name="T46" fmla="*/ 447 w 510"/>
                  <a:gd name="T47" fmla="*/ 25 h 525"/>
                  <a:gd name="T48" fmla="*/ 406 w 510"/>
                  <a:gd name="T49" fmla="*/ 45 h 525"/>
                  <a:gd name="T50" fmla="*/ 359 w 510"/>
                  <a:gd name="T51" fmla="*/ 66 h 525"/>
                  <a:gd name="T52" fmla="*/ 309 w 510"/>
                  <a:gd name="T53" fmla="*/ 87 h 525"/>
                  <a:gd name="T54" fmla="*/ 263 w 510"/>
                  <a:gd name="T55" fmla="*/ 113 h 525"/>
                  <a:gd name="T56" fmla="*/ 222 w 510"/>
                  <a:gd name="T57" fmla="*/ 133 h 525"/>
                  <a:gd name="T58" fmla="*/ 189 w 510"/>
                  <a:gd name="T59" fmla="*/ 150 h 525"/>
                  <a:gd name="T60" fmla="*/ 167 w 510"/>
                  <a:gd name="T61" fmla="*/ 166 h 525"/>
                  <a:gd name="T62" fmla="*/ 150 w 510"/>
                  <a:gd name="T63" fmla="*/ 179 h 525"/>
                  <a:gd name="T64" fmla="*/ 134 w 510"/>
                  <a:gd name="T65" fmla="*/ 203 h 525"/>
                  <a:gd name="T66" fmla="*/ 113 w 510"/>
                  <a:gd name="T67" fmla="*/ 233 h 525"/>
                  <a:gd name="T68" fmla="*/ 92 w 510"/>
                  <a:gd name="T69" fmla="*/ 267 h 525"/>
                  <a:gd name="T70" fmla="*/ 71 w 510"/>
                  <a:gd name="T71" fmla="*/ 308 h 525"/>
                  <a:gd name="T72" fmla="*/ 50 w 510"/>
                  <a:gd name="T73" fmla="*/ 350 h 525"/>
                  <a:gd name="T74" fmla="*/ 34 w 510"/>
                  <a:gd name="T75" fmla="*/ 392 h 525"/>
                  <a:gd name="T76" fmla="*/ 21 w 510"/>
                  <a:gd name="T77" fmla="*/ 438 h 525"/>
                  <a:gd name="T78" fmla="*/ 9 w 510"/>
                  <a:gd name="T79" fmla="*/ 484 h 525"/>
                  <a:gd name="T80" fmla="*/ 0 w 510"/>
                  <a:gd name="T81" fmla="*/ 525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0" h="525">
                    <a:moveTo>
                      <a:pt x="0" y="525"/>
                    </a:moveTo>
                    <a:lnTo>
                      <a:pt x="5" y="500"/>
                    </a:lnTo>
                    <a:lnTo>
                      <a:pt x="13" y="467"/>
                    </a:lnTo>
                    <a:lnTo>
                      <a:pt x="29" y="434"/>
                    </a:lnTo>
                    <a:lnTo>
                      <a:pt x="46" y="396"/>
                    </a:lnTo>
                    <a:lnTo>
                      <a:pt x="67" y="358"/>
                    </a:lnTo>
                    <a:lnTo>
                      <a:pt x="92" y="321"/>
                    </a:lnTo>
                    <a:lnTo>
                      <a:pt x="117" y="283"/>
                    </a:lnTo>
                    <a:lnTo>
                      <a:pt x="146" y="250"/>
                    </a:lnTo>
                    <a:lnTo>
                      <a:pt x="175" y="221"/>
                    </a:lnTo>
                    <a:lnTo>
                      <a:pt x="205" y="199"/>
                    </a:lnTo>
                    <a:lnTo>
                      <a:pt x="230" y="183"/>
                    </a:lnTo>
                    <a:lnTo>
                      <a:pt x="263" y="162"/>
                    </a:lnTo>
                    <a:lnTo>
                      <a:pt x="297" y="137"/>
                    </a:lnTo>
                    <a:lnTo>
                      <a:pt x="338" y="113"/>
                    </a:lnTo>
                    <a:lnTo>
                      <a:pt x="377" y="87"/>
                    </a:lnTo>
                    <a:lnTo>
                      <a:pt x="414" y="62"/>
                    </a:lnTo>
                    <a:lnTo>
                      <a:pt x="447" y="41"/>
                    </a:lnTo>
                    <a:lnTo>
                      <a:pt x="477" y="21"/>
                    </a:lnTo>
                    <a:lnTo>
                      <a:pt x="497" y="8"/>
                    </a:lnTo>
                    <a:lnTo>
                      <a:pt x="510" y="0"/>
                    </a:lnTo>
                    <a:lnTo>
                      <a:pt x="502" y="0"/>
                    </a:lnTo>
                    <a:lnTo>
                      <a:pt x="481" y="12"/>
                    </a:lnTo>
                    <a:lnTo>
                      <a:pt x="447" y="25"/>
                    </a:lnTo>
                    <a:lnTo>
                      <a:pt x="406" y="45"/>
                    </a:lnTo>
                    <a:lnTo>
                      <a:pt x="359" y="66"/>
                    </a:lnTo>
                    <a:lnTo>
                      <a:pt x="309" y="87"/>
                    </a:lnTo>
                    <a:lnTo>
                      <a:pt x="263" y="113"/>
                    </a:lnTo>
                    <a:lnTo>
                      <a:pt x="222" y="133"/>
                    </a:lnTo>
                    <a:lnTo>
                      <a:pt x="189" y="150"/>
                    </a:lnTo>
                    <a:lnTo>
                      <a:pt x="167" y="166"/>
                    </a:lnTo>
                    <a:lnTo>
                      <a:pt x="150" y="179"/>
                    </a:lnTo>
                    <a:lnTo>
                      <a:pt x="134" y="203"/>
                    </a:lnTo>
                    <a:lnTo>
                      <a:pt x="113" y="233"/>
                    </a:lnTo>
                    <a:lnTo>
                      <a:pt x="92" y="267"/>
                    </a:lnTo>
                    <a:lnTo>
                      <a:pt x="71" y="308"/>
                    </a:lnTo>
                    <a:lnTo>
                      <a:pt x="50" y="350"/>
                    </a:lnTo>
                    <a:lnTo>
                      <a:pt x="34" y="392"/>
                    </a:lnTo>
                    <a:lnTo>
                      <a:pt x="21" y="438"/>
                    </a:lnTo>
                    <a:lnTo>
                      <a:pt x="9" y="484"/>
                    </a:lnTo>
                    <a:lnTo>
                      <a:pt x="0" y="525"/>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63" name="Freeform 191"/>
              <p:cNvSpPr>
                <a:spLocks/>
              </p:cNvSpPr>
              <p:nvPr/>
            </p:nvSpPr>
            <p:spPr bwMode="auto">
              <a:xfrm>
                <a:off x="1549" y="1894"/>
                <a:ext cx="6" cy="4"/>
              </a:xfrm>
              <a:custGeom>
                <a:avLst/>
                <a:gdLst>
                  <a:gd name="T0" fmla="*/ 0 w 197"/>
                  <a:gd name="T1" fmla="*/ 29 h 117"/>
                  <a:gd name="T2" fmla="*/ 9 w 197"/>
                  <a:gd name="T3" fmla="*/ 33 h 117"/>
                  <a:gd name="T4" fmla="*/ 17 w 197"/>
                  <a:gd name="T5" fmla="*/ 37 h 117"/>
                  <a:gd name="T6" fmla="*/ 21 w 197"/>
                  <a:gd name="T7" fmla="*/ 47 h 117"/>
                  <a:gd name="T8" fmla="*/ 29 w 197"/>
                  <a:gd name="T9" fmla="*/ 55 h 117"/>
                  <a:gd name="T10" fmla="*/ 33 w 197"/>
                  <a:gd name="T11" fmla="*/ 67 h 117"/>
                  <a:gd name="T12" fmla="*/ 37 w 197"/>
                  <a:gd name="T13" fmla="*/ 75 h 117"/>
                  <a:gd name="T14" fmla="*/ 42 w 197"/>
                  <a:gd name="T15" fmla="*/ 88 h 117"/>
                  <a:gd name="T16" fmla="*/ 46 w 197"/>
                  <a:gd name="T17" fmla="*/ 96 h 117"/>
                  <a:gd name="T18" fmla="*/ 46 w 197"/>
                  <a:gd name="T19" fmla="*/ 109 h 117"/>
                  <a:gd name="T20" fmla="*/ 42 w 197"/>
                  <a:gd name="T21" fmla="*/ 117 h 117"/>
                  <a:gd name="T22" fmla="*/ 46 w 197"/>
                  <a:gd name="T23" fmla="*/ 113 h 117"/>
                  <a:gd name="T24" fmla="*/ 58 w 197"/>
                  <a:gd name="T25" fmla="*/ 104 h 117"/>
                  <a:gd name="T26" fmla="*/ 71 w 197"/>
                  <a:gd name="T27" fmla="*/ 92 h 117"/>
                  <a:gd name="T28" fmla="*/ 87 w 197"/>
                  <a:gd name="T29" fmla="*/ 80 h 117"/>
                  <a:gd name="T30" fmla="*/ 109 w 197"/>
                  <a:gd name="T31" fmla="*/ 63 h 117"/>
                  <a:gd name="T32" fmla="*/ 129 w 197"/>
                  <a:gd name="T33" fmla="*/ 47 h 117"/>
                  <a:gd name="T34" fmla="*/ 150 w 197"/>
                  <a:gd name="T35" fmla="*/ 29 h 117"/>
                  <a:gd name="T36" fmla="*/ 171 w 197"/>
                  <a:gd name="T37" fmla="*/ 17 h 117"/>
                  <a:gd name="T38" fmla="*/ 183 w 197"/>
                  <a:gd name="T39" fmla="*/ 8 h 117"/>
                  <a:gd name="T40" fmla="*/ 197 w 197"/>
                  <a:gd name="T41" fmla="*/ 0 h 117"/>
                  <a:gd name="T42" fmla="*/ 197 w 197"/>
                  <a:gd name="T43" fmla="*/ 4 h 117"/>
                  <a:gd name="T44" fmla="*/ 183 w 197"/>
                  <a:gd name="T45" fmla="*/ 4 h 117"/>
                  <a:gd name="T46" fmla="*/ 171 w 197"/>
                  <a:gd name="T47" fmla="*/ 12 h 117"/>
                  <a:gd name="T48" fmla="*/ 154 w 197"/>
                  <a:gd name="T49" fmla="*/ 17 h 117"/>
                  <a:gd name="T50" fmla="*/ 129 w 197"/>
                  <a:gd name="T51" fmla="*/ 21 h 117"/>
                  <a:gd name="T52" fmla="*/ 109 w 197"/>
                  <a:gd name="T53" fmla="*/ 25 h 117"/>
                  <a:gd name="T54" fmla="*/ 79 w 197"/>
                  <a:gd name="T55" fmla="*/ 29 h 117"/>
                  <a:gd name="T56" fmla="*/ 54 w 197"/>
                  <a:gd name="T57" fmla="*/ 33 h 117"/>
                  <a:gd name="T58" fmla="*/ 25 w 197"/>
                  <a:gd name="T59" fmla="*/ 33 h 117"/>
                  <a:gd name="T60" fmla="*/ 0 w 197"/>
                  <a:gd name="T61" fmla="*/ 2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7" h="117">
                    <a:moveTo>
                      <a:pt x="0" y="29"/>
                    </a:moveTo>
                    <a:lnTo>
                      <a:pt x="9" y="33"/>
                    </a:lnTo>
                    <a:lnTo>
                      <a:pt x="17" y="37"/>
                    </a:lnTo>
                    <a:lnTo>
                      <a:pt x="21" y="47"/>
                    </a:lnTo>
                    <a:lnTo>
                      <a:pt x="29" y="55"/>
                    </a:lnTo>
                    <a:lnTo>
                      <a:pt x="33" y="67"/>
                    </a:lnTo>
                    <a:lnTo>
                      <a:pt x="37" y="75"/>
                    </a:lnTo>
                    <a:lnTo>
                      <a:pt x="42" y="88"/>
                    </a:lnTo>
                    <a:lnTo>
                      <a:pt x="46" y="96"/>
                    </a:lnTo>
                    <a:lnTo>
                      <a:pt x="46" y="109"/>
                    </a:lnTo>
                    <a:lnTo>
                      <a:pt x="42" y="117"/>
                    </a:lnTo>
                    <a:lnTo>
                      <a:pt x="46" y="113"/>
                    </a:lnTo>
                    <a:lnTo>
                      <a:pt x="58" y="104"/>
                    </a:lnTo>
                    <a:lnTo>
                      <a:pt x="71" y="92"/>
                    </a:lnTo>
                    <a:lnTo>
                      <a:pt x="87" y="80"/>
                    </a:lnTo>
                    <a:lnTo>
                      <a:pt x="109" y="63"/>
                    </a:lnTo>
                    <a:lnTo>
                      <a:pt x="129" y="47"/>
                    </a:lnTo>
                    <a:lnTo>
                      <a:pt x="150" y="29"/>
                    </a:lnTo>
                    <a:lnTo>
                      <a:pt x="171" y="17"/>
                    </a:lnTo>
                    <a:lnTo>
                      <a:pt x="183" y="8"/>
                    </a:lnTo>
                    <a:lnTo>
                      <a:pt x="197" y="0"/>
                    </a:lnTo>
                    <a:lnTo>
                      <a:pt x="197" y="4"/>
                    </a:lnTo>
                    <a:lnTo>
                      <a:pt x="183" y="4"/>
                    </a:lnTo>
                    <a:lnTo>
                      <a:pt x="171" y="12"/>
                    </a:lnTo>
                    <a:lnTo>
                      <a:pt x="154" y="17"/>
                    </a:lnTo>
                    <a:lnTo>
                      <a:pt x="129" y="21"/>
                    </a:lnTo>
                    <a:lnTo>
                      <a:pt x="109" y="25"/>
                    </a:lnTo>
                    <a:lnTo>
                      <a:pt x="79" y="29"/>
                    </a:lnTo>
                    <a:lnTo>
                      <a:pt x="54" y="33"/>
                    </a:lnTo>
                    <a:lnTo>
                      <a:pt x="25" y="33"/>
                    </a:lnTo>
                    <a:lnTo>
                      <a:pt x="0" y="29"/>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64" name="Freeform 192"/>
              <p:cNvSpPr>
                <a:spLocks/>
              </p:cNvSpPr>
              <p:nvPr/>
            </p:nvSpPr>
            <p:spPr bwMode="auto">
              <a:xfrm>
                <a:off x="1575" y="1894"/>
                <a:ext cx="12" cy="6"/>
              </a:xfrm>
              <a:custGeom>
                <a:avLst/>
                <a:gdLst>
                  <a:gd name="T0" fmla="*/ 392 w 392"/>
                  <a:gd name="T1" fmla="*/ 50 h 188"/>
                  <a:gd name="T2" fmla="*/ 376 w 392"/>
                  <a:gd name="T3" fmla="*/ 55 h 188"/>
                  <a:gd name="T4" fmla="*/ 351 w 392"/>
                  <a:gd name="T5" fmla="*/ 59 h 188"/>
                  <a:gd name="T6" fmla="*/ 318 w 392"/>
                  <a:gd name="T7" fmla="*/ 63 h 188"/>
                  <a:gd name="T8" fmla="*/ 284 w 392"/>
                  <a:gd name="T9" fmla="*/ 67 h 188"/>
                  <a:gd name="T10" fmla="*/ 247 w 392"/>
                  <a:gd name="T11" fmla="*/ 67 h 188"/>
                  <a:gd name="T12" fmla="*/ 204 w 392"/>
                  <a:gd name="T13" fmla="*/ 63 h 188"/>
                  <a:gd name="T14" fmla="*/ 163 w 392"/>
                  <a:gd name="T15" fmla="*/ 55 h 188"/>
                  <a:gd name="T16" fmla="*/ 126 w 392"/>
                  <a:gd name="T17" fmla="*/ 45 h 188"/>
                  <a:gd name="T18" fmla="*/ 92 w 392"/>
                  <a:gd name="T19" fmla="*/ 25 h 188"/>
                  <a:gd name="T20" fmla="*/ 63 w 392"/>
                  <a:gd name="T21" fmla="*/ 0 h 188"/>
                  <a:gd name="T22" fmla="*/ 63 w 392"/>
                  <a:gd name="T23" fmla="*/ 4 h 188"/>
                  <a:gd name="T24" fmla="*/ 67 w 392"/>
                  <a:gd name="T25" fmla="*/ 8 h 188"/>
                  <a:gd name="T26" fmla="*/ 71 w 392"/>
                  <a:gd name="T27" fmla="*/ 12 h 188"/>
                  <a:gd name="T28" fmla="*/ 75 w 392"/>
                  <a:gd name="T29" fmla="*/ 20 h 188"/>
                  <a:gd name="T30" fmla="*/ 79 w 392"/>
                  <a:gd name="T31" fmla="*/ 29 h 188"/>
                  <a:gd name="T32" fmla="*/ 83 w 392"/>
                  <a:gd name="T33" fmla="*/ 41 h 188"/>
                  <a:gd name="T34" fmla="*/ 87 w 392"/>
                  <a:gd name="T35" fmla="*/ 50 h 188"/>
                  <a:gd name="T36" fmla="*/ 87 w 392"/>
                  <a:gd name="T37" fmla="*/ 63 h 188"/>
                  <a:gd name="T38" fmla="*/ 92 w 392"/>
                  <a:gd name="T39" fmla="*/ 75 h 188"/>
                  <a:gd name="T40" fmla="*/ 87 w 392"/>
                  <a:gd name="T41" fmla="*/ 83 h 188"/>
                  <a:gd name="T42" fmla="*/ 83 w 392"/>
                  <a:gd name="T43" fmla="*/ 92 h 188"/>
                  <a:gd name="T44" fmla="*/ 79 w 392"/>
                  <a:gd name="T45" fmla="*/ 104 h 188"/>
                  <a:gd name="T46" fmla="*/ 75 w 392"/>
                  <a:gd name="T47" fmla="*/ 117 h 188"/>
                  <a:gd name="T48" fmla="*/ 67 w 392"/>
                  <a:gd name="T49" fmla="*/ 129 h 188"/>
                  <a:gd name="T50" fmla="*/ 59 w 392"/>
                  <a:gd name="T51" fmla="*/ 141 h 188"/>
                  <a:gd name="T52" fmla="*/ 50 w 392"/>
                  <a:gd name="T53" fmla="*/ 150 h 188"/>
                  <a:gd name="T54" fmla="*/ 38 w 392"/>
                  <a:gd name="T55" fmla="*/ 163 h 188"/>
                  <a:gd name="T56" fmla="*/ 25 w 392"/>
                  <a:gd name="T57" fmla="*/ 175 h 188"/>
                  <a:gd name="T58" fmla="*/ 12 w 392"/>
                  <a:gd name="T59" fmla="*/ 184 h 188"/>
                  <a:gd name="T60" fmla="*/ 0 w 392"/>
                  <a:gd name="T61" fmla="*/ 188 h 188"/>
                  <a:gd name="T62" fmla="*/ 4 w 392"/>
                  <a:gd name="T63" fmla="*/ 188 h 188"/>
                  <a:gd name="T64" fmla="*/ 8 w 392"/>
                  <a:gd name="T65" fmla="*/ 184 h 188"/>
                  <a:gd name="T66" fmla="*/ 20 w 392"/>
                  <a:gd name="T67" fmla="*/ 175 h 188"/>
                  <a:gd name="T68" fmla="*/ 34 w 392"/>
                  <a:gd name="T69" fmla="*/ 167 h 188"/>
                  <a:gd name="T70" fmla="*/ 50 w 392"/>
                  <a:gd name="T71" fmla="*/ 154 h 188"/>
                  <a:gd name="T72" fmla="*/ 67 w 392"/>
                  <a:gd name="T73" fmla="*/ 141 h 188"/>
                  <a:gd name="T74" fmla="*/ 87 w 392"/>
                  <a:gd name="T75" fmla="*/ 129 h 188"/>
                  <a:gd name="T76" fmla="*/ 108 w 392"/>
                  <a:gd name="T77" fmla="*/ 121 h 188"/>
                  <a:gd name="T78" fmla="*/ 130 w 392"/>
                  <a:gd name="T79" fmla="*/ 108 h 188"/>
                  <a:gd name="T80" fmla="*/ 155 w 392"/>
                  <a:gd name="T81" fmla="*/ 100 h 188"/>
                  <a:gd name="T82" fmla="*/ 175 w 392"/>
                  <a:gd name="T83" fmla="*/ 92 h 188"/>
                  <a:gd name="T84" fmla="*/ 200 w 392"/>
                  <a:gd name="T85" fmla="*/ 83 h 188"/>
                  <a:gd name="T86" fmla="*/ 230 w 392"/>
                  <a:gd name="T87" fmla="*/ 79 h 188"/>
                  <a:gd name="T88" fmla="*/ 263 w 392"/>
                  <a:gd name="T89" fmla="*/ 71 h 188"/>
                  <a:gd name="T90" fmla="*/ 296 w 392"/>
                  <a:gd name="T91" fmla="*/ 67 h 188"/>
                  <a:gd name="T92" fmla="*/ 326 w 392"/>
                  <a:gd name="T93" fmla="*/ 63 h 188"/>
                  <a:gd name="T94" fmla="*/ 351 w 392"/>
                  <a:gd name="T95" fmla="*/ 59 h 188"/>
                  <a:gd name="T96" fmla="*/ 372 w 392"/>
                  <a:gd name="T97" fmla="*/ 55 h 188"/>
                  <a:gd name="T98" fmla="*/ 388 w 392"/>
                  <a:gd name="T99" fmla="*/ 55 h 188"/>
                  <a:gd name="T100" fmla="*/ 392 w 392"/>
                  <a:gd name="T101" fmla="*/ 5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2" h="188">
                    <a:moveTo>
                      <a:pt x="392" y="50"/>
                    </a:moveTo>
                    <a:lnTo>
                      <a:pt x="376" y="55"/>
                    </a:lnTo>
                    <a:lnTo>
                      <a:pt x="351" y="59"/>
                    </a:lnTo>
                    <a:lnTo>
                      <a:pt x="318" y="63"/>
                    </a:lnTo>
                    <a:lnTo>
                      <a:pt x="284" y="67"/>
                    </a:lnTo>
                    <a:lnTo>
                      <a:pt x="247" y="67"/>
                    </a:lnTo>
                    <a:lnTo>
                      <a:pt x="204" y="63"/>
                    </a:lnTo>
                    <a:lnTo>
                      <a:pt x="163" y="55"/>
                    </a:lnTo>
                    <a:lnTo>
                      <a:pt x="126" y="45"/>
                    </a:lnTo>
                    <a:lnTo>
                      <a:pt x="92" y="25"/>
                    </a:lnTo>
                    <a:lnTo>
                      <a:pt x="63" y="0"/>
                    </a:lnTo>
                    <a:lnTo>
                      <a:pt x="63" y="4"/>
                    </a:lnTo>
                    <a:lnTo>
                      <a:pt x="67" y="8"/>
                    </a:lnTo>
                    <a:lnTo>
                      <a:pt x="71" y="12"/>
                    </a:lnTo>
                    <a:lnTo>
                      <a:pt x="75" y="20"/>
                    </a:lnTo>
                    <a:lnTo>
                      <a:pt x="79" y="29"/>
                    </a:lnTo>
                    <a:lnTo>
                      <a:pt x="83" y="41"/>
                    </a:lnTo>
                    <a:lnTo>
                      <a:pt x="87" y="50"/>
                    </a:lnTo>
                    <a:lnTo>
                      <a:pt x="87" y="63"/>
                    </a:lnTo>
                    <a:lnTo>
                      <a:pt x="92" y="75"/>
                    </a:lnTo>
                    <a:lnTo>
                      <a:pt x="87" y="83"/>
                    </a:lnTo>
                    <a:lnTo>
                      <a:pt x="83" y="92"/>
                    </a:lnTo>
                    <a:lnTo>
                      <a:pt x="79" y="104"/>
                    </a:lnTo>
                    <a:lnTo>
                      <a:pt x="75" y="117"/>
                    </a:lnTo>
                    <a:lnTo>
                      <a:pt x="67" y="129"/>
                    </a:lnTo>
                    <a:lnTo>
                      <a:pt x="59" y="141"/>
                    </a:lnTo>
                    <a:lnTo>
                      <a:pt x="50" y="150"/>
                    </a:lnTo>
                    <a:lnTo>
                      <a:pt x="38" y="163"/>
                    </a:lnTo>
                    <a:lnTo>
                      <a:pt x="25" y="175"/>
                    </a:lnTo>
                    <a:lnTo>
                      <a:pt x="12" y="184"/>
                    </a:lnTo>
                    <a:lnTo>
                      <a:pt x="0" y="188"/>
                    </a:lnTo>
                    <a:lnTo>
                      <a:pt x="4" y="188"/>
                    </a:lnTo>
                    <a:lnTo>
                      <a:pt x="8" y="184"/>
                    </a:lnTo>
                    <a:lnTo>
                      <a:pt x="20" y="175"/>
                    </a:lnTo>
                    <a:lnTo>
                      <a:pt x="34" y="167"/>
                    </a:lnTo>
                    <a:lnTo>
                      <a:pt x="50" y="154"/>
                    </a:lnTo>
                    <a:lnTo>
                      <a:pt x="67" y="141"/>
                    </a:lnTo>
                    <a:lnTo>
                      <a:pt x="87" y="129"/>
                    </a:lnTo>
                    <a:lnTo>
                      <a:pt x="108" y="121"/>
                    </a:lnTo>
                    <a:lnTo>
                      <a:pt x="130" y="108"/>
                    </a:lnTo>
                    <a:lnTo>
                      <a:pt x="155" y="100"/>
                    </a:lnTo>
                    <a:lnTo>
                      <a:pt x="175" y="92"/>
                    </a:lnTo>
                    <a:lnTo>
                      <a:pt x="200" y="83"/>
                    </a:lnTo>
                    <a:lnTo>
                      <a:pt x="230" y="79"/>
                    </a:lnTo>
                    <a:lnTo>
                      <a:pt x="263" y="71"/>
                    </a:lnTo>
                    <a:lnTo>
                      <a:pt x="296" y="67"/>
                    </a:lnTo>
                    <a:lnTo>
                      <a:pt x="326" y="63"/>
                    </a:lnTo>
                    <a:lnTo>
                      <a:pt x="351" y="59"/>
                    </a:lnTo>
                    <a:lnTo>
                      <a:pt x="372" y="55"/>
                    </a:lnTo>
                    <a:lnTo>
                      <a:pt x="388" y="55"/>
                    </a:lnTo>
                    <a:lnTo>
                      <a:pt x="392" y="5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65" name="Freeform 193"/>
              <p:cNvSpPr>
                <a:spLocks/>
              </p:cNvSpPr>
              <p:nvPr/>
            </p:nvSpPr>
            <p:spPr bwMode="auto">
              <a:xfrm>
                <a:off x="1593" y="1919"/>
                <a:ext cx="22" cy="15"/>
              </a:xfrm>
              <a:custGeom>
                <a:avLst/>
                <a:gdLst>
                  <a:gd name="T0" fmla="*/ 4 w 705"/>
                  <a:gd name="T1" fmla="*/ 0 h 484"/>
                  <a:gd name="T2" fmla="*/ 49 w 705"/>
                  <a:gd name="T3" fmla="*/ 13 h 484"/>
                  <a:gd name="T4" fmla="*/ 125 w 705"/>
                  <a:gd name="T5" fmla="*/ 37 h 484"/>
                  <a:gd name="T6" fmla="*/ 204 w 705"/>
                  <a:gd name="T7" fmla="*/ 67 h 484"/>
                  <a:gd name="T8" fmla="*/ 275 w 705"/>
                  <a:gd name="T9" fmla="*/ 96 h 484"/>
                  <a:gd name="T10" fmla="*/ 329 w 705"/>
                  <a:gd name="T11" fmla="*/ 129 h 484"/>
                  <a:gd name="T12" fmla="*/ 413 w 705"/>
                  <a:gd name="T13" fmla="*/ 205 h 484"/>
                  <a:gd name="T14" fmla="*/ 517 w 705"/>
                  <a:gd name="T15" fmla="*/ 297 h 484"/>
                  <a:gd name="T16" fmla="*/ 618 w 705"/>
                  <a:gd name="T17" fmla="*/ 392 h 484"/>
                  <a:gd name="T18" fmla="*/ 689 w 705"/>
                  <a:gd name="T19" fmla="*/ 463 h 484"/>
                  <a:gd name="T20" fmla="*/ 701 w 705"/>
                  <a:gd name="T21" fmla="*/ 480 h 484"/>
                  <a:gd name="T22" fmla="*/ 664 w 705"/>
                  <a:gd name="T23" fmla="*/ 430 h 484"/>
                  <a:gd name="T24" fmla="*/ 601 w 705"/>
                  <a:gd name="T25" fmla="*/ 351 h 484"/>
                  <a:gd name="T26" fmla="*/ 530 w 705"/>
                  <a:gd name="T27" fmla="*/ 263 h 484"/>
                  <a:gd name="T28" fmla="*/ 458 w 705"/>
                  <a:gd name="T29" fmla="*/ 192 h 484"/>
                  <a:gd name="T30" fmla="*/ 409 w 705"/>
                  <a:gd name="T31" fmla="*/ 150 h 484"/>
                  <a:gd name="T32" fmla="*/ 405 w 705"/>
                  <a:gd name="T33" fmla="*/ 129 h 484"/>
                  <a:gd name="T34" fmla="*/ 425 w 705"/>
                  <a:gd name="T35" fmla="*/ 121 h 484"/>
                  <a:gd name="T36" fmla="*/ 454 w 705"/>
                  <a:gd name="T37" fmla="*/ 121 h 484"/>
                  <a:gd name="T38" fmla="*/ 476 w 705"/>
                  <a:gd name="T39" fmla="*/ 121 h 484"/>
                  <a:gd name="T40" fmla="*/ 497 w 705"/>
                  <a:gd name="T41" fmla="*/ 121 h 484"/>
                  <a:gd name="T42" fmla="*/ 542 w 705"/>
                  <a:gd name="T43" fmla="*/ 117 h 484"/>
                  <a:gd name="T44" fmla="*/ 597 w 705"/>
                  <a:gd name="T45" fmla="*/ 109 h 484"/>
                  <a:gd name="T46" fmla="*/ 647 w 705"/>
                  <a:gd name="T47" fmla="*/ 96 h 484"/>
                  <a:gd name="T48" fmla="*/ 685 w 705"/>
                  <a:gd name="T49" fmla="*/ 84 h 484"/>
                  <a:gd name="T50" fmla="*/ 689 w 705"/>
                  <a:gd name="T51" fmla="*/ 76 h 484"/>
                  <a:gd name="T52" fmla="*/ 638 w 705"/>
                  <a:gd name="T53" fmla="*/ 80 h 484"/>
                  <a:gd name="T54" fmla="*/ 555 w 705"/>
                  <a:gd name="T55" fmla="*/ 84 h 484"/>
                  <a:gd name="T56" fmla="*/ 458 w 705"/>
                  <a:gd name="T57" fmla="*/ 84 h 484"/>
                  <a:gd name="T58" fmla="*/ 380 w 705"/>
                  <a:gd name="T59" fmla="*/ 80 h 484"/>
                  <a:gd name="T60" fmla="*/ 329 w 705"/>
                  <a:gd name="T61" fmla="*/ 67 h 484"/>
                  <a:gd name="T62" fmla="*/ 275 w 705"/>
                  <a:gd name="T63" fmla="*/ 50 h 484"/>
                  <a:gd name="T64" fmla="*/ 204 w 705"/>
                  <a:gd name="T65" fmla="*/ 33 h 484"/>
                  <a:gd name="T66" fmla="*/ 125 w 705"/>
                  <a:gd name="T67" fmla="*/ 13 h 484"/>
                  <a:gd name="T68" fmla="*/ 41 w 705"/>
                  <a:gd name="T69" fmla="*/ 0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05" h="484">
                    <a:moveTo>
                      <a:pt x="0" y="0"/>
                    </a:moveTo>
                    <a:lnTo>
                      <a:pt x="4" y="0"/>
                    </a:lnTo>
                    <a:lnTo>
                      <a:pt x="24" y="4"/>
                    </a:lnTo>
                    <a:lnTo>
                      <a:pt x="49" y="13"/>
                    </a:lnTo>
                    <a:lnTo>
                      <a:pt x="82" y="25"/>
                    </a:lnTo>
                    <a:lnTo>
                      <a:pt x="125" y="37"/>
                    </a:lnTo>
                    <a:lnTo>
                      <a:pt x="166" y="50"/>
                    </a:lnTo>
                    <a:lnTo>
                      <a:pt x="204" y="67"/>
                    </a:lnTo>
                    <a:lnTo>
                      <a:pt x="241" y="80"/>
                    </a:lnTo>
                    <a:lnTo>
                      <a:pt x="275" y="96"/>
                    </a:lnTo>
                    <a:lnTo>
                      <a:pt x="300" y="109"/>
                    </a:lnTo>
                    <a:lnTo>
                      <a:pt x="329" y="129"/>
                    </a:lnTo>
                    <a:lnTo>
                      <a:pt x="366" y="162"/>
                    </a:lnTo>
                    <a:lnTo>
                      <a:pt x="413" y="205"/>
                    </a:lnTo>
                    <a:lnTo>
                      <a:pt x="463" y="250"/>
                    </a:lnTo>
                    <a:lnTo>
                      <a:pt x="517" y="297"/>
                    </a:lnTo>
                    <a:lnTo>
                      <a:pt x="568" y="346"/>
                    </a:lnTo>
                    <a:lnTo>
                      <a:pt x="618" y="392"/>
                    </a:lnTo>
                    <a:lnTo>
                      <a:pt x="656" y="430"/>
                    </a:lnTo>
                    <a:lnTo>
                      <a:pt x="689" y="463"/>
                    </a:lnTo>
                    <a:lnTo>
                      <a:pt x="705" y="484"/>
                    </a:lnTo>
                    <a:lnTo>
                      <a:pt x="701" y="480"/>
                    </a:lnTo>
                    <a:lnTo>
                      <a:pt x="685" y="459"/>
                    </a:lnTo>
                    <a:lnTo>
                      <a:pt x="664" y="430"/>
                    </a:lnTo>
                    <a:lnTo>
                      <a:pt x="634" y="392"/>
                    </a:lnTo>
                    <a:lnTo>
                      <a:pt x="601" y="351"/>
                    </a:lnTo>
                    <a:lnTo>
                      <a:pt x="564" y="305"/>
                    </a:lnTo>
                    <a:lnTo>
                      <a:pt x="530" y="263"/>
                    </a:lnTo>
                    <a:lnTo>
                      <a:pt x="493" y="221"/>
                    </a:lnTo>
                    <a:lnTo>
                      <a:pt x="458" y="192"/>
                    </a:lnTo>
                    <a:lnTo>
                      <a:pt x="430" y="167"/>
                    </a:lnTo>
                    <a:lnTo>
                      <a:pt x="409" y="150"/>
                    </a:lnTo>
                    <a:lnTo>
                      <a:pt x="401" y="138"/>
                    </a:lnTo>
                    <a:lnTo>
                      <a:pt x="405" y="129"/>
                    </a:lnTo>
                    <a:lnTo>
                      <a:pt x="413" y="125"/>
                    </a:lnTo>
                    <a:lnTo>
                      <a:pt x="425" y="121"/>
                    </a:lnTo>
                    <a:lnTo>
                      <a:pt x="438" y="121"/>
                    </a:lnTo>
                    <a:lnTo>
                      <a:pt x="454" y="121"/>
                    </a:lnTo>
                    <a:lnTo>
                      <a:pt x="468" y="121"/>
                    </a:lnTo>
                    <a:lnTo>
                      <a:pt x="476" y="121"/>
                    </a:lnTo>
                    <a:lnTo>
                      <a:pt x="480" y="121"/>
                    </a:lnTo>
                    <a:lnTo>
                      <a:pt x="497" y="121"/>
                    </a:lnTo>
                    <a:lnTo>
                      <a:pt x="517" y="117"/>
                    </a:lnTo>
                    <a:lnTo>
                      <a:pt x="542" y="117"/>
                    </a:lnTo>
                    <a:lnTo>
                      <a:pt x="568" y="113"/>
                    </a:lnTo>
                    <a:lnTo>
                      <a:pt x="597" y="109"/>
                    </a:lnTo>
                    <a:lnTo>
                      <a:pt x="622" y="100"/>
                    </a:lnTo>
                    <a:lnTo>
                      <a:pt x="647" y="96"/>
                    </a:lnTo>
                    <a:lnTo>
                      <a:pt x="668" y="88"/>
                    </a:lnTo>
                    <a:lnTo>
                      <a:pt x="685" y="84"/>
                    </a:lnTo>
                    <a:lnTo>
                      <a:pt x="697" y="76"/>
                    </a:lnTo>
                    <a:lnTo>
                      <a:pt x="689" y="76"/>
                    </a:lnTo>
                    <a:lnTo>
                      <a:pt x="668" y="80"/>
                    </a:lnTo>
                    <a:lnTo>
                      <a:pt x="638" y="80"/>
                    </a:lnTo>
                    <a:lnTo>
                      <a:pt x="597" y="84"/>
                    </a:lnTo>
                    <a:lnTo>
                      <a:pt x="555" y="84"/>
                    </a:lnTo>
                    <a:lnTo>
                      <a:pt x="505" y="84"/>
                    </a:lnTo>
                    <a:lnTo>
                      <a:pt x="458" y="84"/>
                    </a:lnTo>
                    <a:lnTo>
                      <a:pt x="417" y="84"/>
                    </a:lnTo>
                    <a:lnTo>
                      <a:pt x="380" y="80"/>
                    </a:lnTo>
                    <a:lnTo>
                      <a:pt x="350" y="76"/>
                    </a:lnTo>
                    <a:lnTo>
                      <a:pt x="329" y="67"/>
                    </a:lnTo>
                    <a:lnTo>
                      <a:pt x="304" y="63"/>
                    </a:lnTo>
                    <a:lnTo>
                      <a:pt x="275" y="50"/>
                    </a:lnTo>
                    <a:lnTo>
                      <a:pt x="241" y="42"/>
                    </a:lnTo>
                    <a:lnTo>
                      <a:pt x="204" y="33"/>
                    </a:lnTo>
                    <a:lnTo>
                      <a:pt x="166" y="25"/>
                    </a:lnTo>
                    <a:lnTo>
                      <a:pt x="125" y="13"/>
                    </a:lnTo>
                    <a:lnTo>
                      <a:pt x="82" y="9"/>
                    </a:lnTo>
                    <a:lnTo>
                      <a:pt x="41" y="0"/>
                    </a:lnTo>
                    <a:lnTo>
                      <a:pt x="0"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66" name="Freeform 194"/>
              <p:cNvSpPr>
                <a:spLocks/>
              </p:cNvSpPr>
              <p:nvPr/>
            </p:nvSpPr>
            <p:spPr bwMode="auto">
              <a:xfrm>
                <a:off x="1561" y="1956"/>
                <a:ext cx="16" cy="7"/>
              </a:xfrm>
              <a:custGeom>
                <a:avLst/>
                <a:gdLst>
                  <a:gd name="T0" fmla="*/ 0 w 523"/>
                  <a:gd name="T1" fmla="*/ 0 h 226"/>
                  <a:gd name="T2" fmla="*/ 4 w 523"/>
                  <a:gd name="T3" fmla="*/ 4 h 226"/>
                  <a:gd name="T4" fmla="*/ 12 w 523"/>
                  <a:gd name="T5" fmla="*/ 13 h 226"/>
                  <a:gd name="T6" fmla="*/ 26 w 523"/>
                  <a:gd name="T7" fmla="*/ 17 h 226"/>
                  <a:gd name="T8" fmla="*/ 42 w 523"/>
                  <a:gd name="T9" fmla="*/ 25 h 226"/>
                  <a:gd name="T10" fmla="*/ 63 w 523"/>
                  <a:gd name="T11" fmla="*/ 33 h 226"/>
                  <a:gd name="T12" fmla="*/ 84 w 523"/>
                  <a:gd name="T13" fmla="*/ 42 h 226"/>
                  <a:gd name="T14" fmla="*/ 113 w 523"/>
                  <a:gd name="T15" fmla="*/ 50 h 226"/>
                  <a:gd name="T16" fmla="*/ 151 w 523"/>
                  <a:gd name="T17" fmla="*/ 58 h 226"/>
                  <a:gd name="T18" fmla="*/ 188 w 523"/>
                  <a:gd name="T19" fmla="*/ 66 h 226"/>
                  <a:gd name="T20" fmla="*/ 230 w 523"/>
                  <a:gd name="T21" fmla="*/ 75 h 226"/>
                  <a:gd name="T22" fmla="*/ 288 w 523"/>
                  <a:gd name="T23" fmla="*/ 83 h 226"/>
                  <a:gd name="T24" fmla="*/ 339 w 523"/>
                  <a:gd name="T25" fmla="*/ 95 h 226"/>
                  <a:gd name="T26" fmla="*/ 376 w 523"/>
                  <a:gd name="T27" fmla="*/ 109 h 226"/>
                  <a:gd name="T28" fmla="*/ 410 w 523"/>
                  <a:gd name="T29" fmla="*/ 117 h 226"/>
                  <a:gd name="T30" fmla="*/ 439 w 523"/>
                  <a:gd name="T31" fmla="*/ 129 h 226"/>
                  <a:gd name="T32" fmla="*/ 460 w 523"/>
                  <a:gd name="T33" fmla="*/ 138 h 226"/>
                  <a:gd name="T34" fmla="*/ 476 w 523"/>
                  <a:gd name="T35" fmla="*/ 146 h 226"/>
                  <a:gd name="T36" fmla="*/ 494 w 523"/>
                  <a:gd name="T37" fmla="*/ 154 h 226"/>
                  <a:gd name="T38" fmla="*/ 510 w 523"/>
                  <a:gd name="T39" fmla="*/ 163 h 226"/>
                  <a:gd name="T40" fmla="*/ 523 w 523"/>
                  <a:gd name="T41" fmla="*/ 167 h 226"/>
                  <a:gd name="T42" fmla="*/ 514 w 523"/>
                  <a:gd name="T43" fmla="*/ 167 h 226"/>
                  <a:gd name="T44" fmla="*/ 498 w 523"/>
                  <a:gd name="T45" fmla="*/ 163 h 226"/>
                  <a:gd name="T46" fmla="*/ 472 w 523"/>
                  <a:gd name="T47" fmla="*/ 154 h 226"/>
                  <a:gd name="T48" fmla="*/ 439 w 523"/>
                  <a:gd name="T49" fmla="*/ 146 h 226"/>
                  <a:gd name="T50" fmla="*/ 398 w 523"/>
                  <a:gd name="T51" fmla="*/ 142 h 226"/>
                  <a:gd name="T52" fmla="*/ 359 w 523"/>
                  <a:gd name="T53" fmla="*/ 134 h 226"/>
                  <a:gd name="T54" fmla="*/ 318 w 523"/>
                  <a:gd name="T55" fmla="*/ 129 h 226"/>
                  <a:gd name="T56" fmla="*/ 280 w 523"/>
                  <a:gd name="T57" fmla="*/ 125 h 226"/>
                  <a:gd name="T58" fmla="*/ 251 w 523"/>
                  <a:gd name="T59" fmla="*/ 125 h 226"/>
                  <a:gd name="T60" fmla="*/ 226 w 523"/>
                  <a:gd name="T61" fmla="*/ 129 h 226"/>
                  <a:gd name="T62" fmla="*/ 205 w 523"/>
                  <a:gd name="T63" fmla="*/ 142 h 226"/>
                  <a:gd name="T64" fmla="*/ 188 w 523"/>
                  <a:gd name="T65" fmla="*/ 150 h 226"/>
                  <a:gd name="T66" fmla="*/ 175 w 523"/>
                  <a:gd name="T67" fmla="*/ 158 h 226"/>
                  <a:gd name="T68" fmla="*/ 163 w 523"/>
                  <a:gd name="T69" fmla="*/ 171 h 226"/>
                  <a:gd name="T70" fmla="*/ 155 w 523"/>
                  <a:gd name="T71" fmla="*/ 179 h 226"/>
                  <a:gd name="T72" fmla="*/ 151 w 523"/>
                  <a:gd name="T73" fmla="*/ 191 h 226"/>
                  <a:gd name="T74" fmla="*/ 147 w 523"/>
                  <a:gd name="T75" fmla="*/ 200 h 226"/>
                  <a:gd name="T76" fmla="*/ 147 w 523"/>
                  <a:gd name="T77" fmla="*/ 208 h 226"/>
                  <a:gd name="T78" fmla="*/ 147 w 523"/>
                  <a:gd name="T79" fmla="*/ 216 h 226"/>
                  <a:gd name="T80" fmla="*/ 151 w 523"/>
                  <a:gd name="T81" fmla="*/ 226 h 226"/>
                  <a:gd name="T82" fmla="*/ 151 w 523"/>
                  <a:gd name="T83" fmla="*/ 221 h 226"/>
                  <a:gd name="T84" fmla="*/ 142 w 523"/>
                  <a:gd name="T85" fmla="*/ 208 h 226"/>
                  <a:gd name="T86" fmla="*/ 130 w 523"/>
                  <a:gd name="T87" fmla="*/ 191 h 226"/>
                  <a:gd name="T88" fmla="*/ 113 w 523"/>
                  <a:gd name="T89" fmla="*/ 171 h 226"/>
                  <a:gd name="T90" fmla="*/ 92 w 523"/>
                  <a:gd name="T91" fmla="*/ 146 h 226"/>
                  <a:gd name="T92" fmla="*/ 75 w 523"/>
                  <a:gd name="T93" fmla="*/ 117 h 226"/>
                  <a:gd name="T94" fmla="*/ 55 w 523"/>
                  <a:gd name="T95" fmla="*/ 87 h 226"/>
                  <a:gd name="T96" fmla="*/ 34 w 523"/>
                  <a:gd name="T97" fmla="*/ 58 h 226"/>
                  <a:gd name="T98" fmla="*/ 17 w 523"/>
                  <a:gd name="T99" fmla="*/ 29 h 226"/>
                  <a:gd name="T100" fmla="*/ 0 w 523"/>
                  <a:gd name="T101"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23" h="226">
                    <a:moveTo>
                      <a:pt x="0" y="0"/>
                    </a:moveTo>
                    <a:lnTo>
                      <a:pt x="4" y="4"/>
                    </a:lnTo>
                    <a:lnTo>
                      <a:pt x="12" y="13"/>
                    </a:lnTo>
                    <a:lnTo>
                      <a:pt x="26" y="17"/>
                    </a:lnTo>
                    <a:lnTo>
                      <a:pt x="42" y="25"/>
                    </a:lnTo>
                    <a:lnTo>
                      <a:pt x="63" y="33"/>
                    </a:lnTo>
                    <a:lnTo>
                      <a:pt x="84" y="42"/>
                    </a:lnTo>
                    <a:lnTo>
                      <a:pt x="113" y="50"/>
                    </a:lnTo>
                    <a:lnTo>
                      <a:pt x="151" y="58"/>
                    </a:lnTo>
                    <a:lnTo>
                      <a:pt x="188" y="66"/>
                    </a:lnTo>
                    <a:lnTo>
                      <a:pt x="230" y="75"/>
                    </a:lnTo>
                    <a:lnTo>
                      <a:pt x="288" y="83"/>
                    </a:lnTo>
                    <a:lnTo>
                      <a:pt x="339" y="95"/>
                    </a:lnTo>
                    <a:lnTo>
                      <a:pt x="376" y="109"/>
                    </a:lnTo>
                    <a:lnTo>
                      <a:pt x="410" y="117"/>
                    </a:lnTo>
                    <a:lnTo>
                      <a:pt x="439" y="129"/>
                    </a:lnTo>
                    <a:lnTo>
                      <a:pt x="460" y="138"/>
                    </a:lnTo>
                    <a:lnTo>
                      <a:pt x="476" y="146"/>
                    </a:lnTo>
                    <a:lnTo>
                      <a:pt x="494" y="154"/>
                    </a:lnTo>
                    <a:lnTo>
                      <a:pt x="510" y="163"/>
                    </a:lnTo>
                    <a:lnTo>
                      <a:pt x="523" y="167"/>
                    </a:lnTo>
                    <a:lnTo>
                      <a:pt x="514" y="167"/>
                    </a:lnTo>
                    <a:lnTo>
                      <a:pt x="498" y="163"/>
                    </a:lnTo>
                    <a:lnTo>
                      <a:pt x="472" y="154"/>
                    </a:lnTo>
                    <a:lnTo>
                      <a:pt x="439" y="146"/>
                    </a:lnTo>
                    <a:lnTo>
                      <a:pt x="398" y="142"/>
                    </a:lnTo>
                    <a:lnTo>
                      <a:pt x="359" y="134"/>
                    </a:lnTo>
                    <a:lnTo>
                      <a:pt x="318" y="129"/>
                    </a:lnTo>
                    <a:lnTo>
                      <a:pt x="280" y="125"/>
                    </a:lnTo>
                    <a:lnTo>
                      <a:pt x="251" y="125"/>
                    </a:lnTo>
                    <a:lnTo>
                      <a:pt x="226" y="129"/>
                    </a:lnTo>
                    <a:lnTo>
                      <a:pt x="205" y="142"/>
                    </a:lnTo>
                    <a:lnTo>
                      <a:pt x="188" y="150"/>
                    </a:lnTo>
                    <a:lnTo>
                      <a:pt x="175" y="158"/>
                    </a:lnTo>
                    <a:lnTo>
                      <a:pt x="163" y="171"/>
                    </a:lnTo>
                    <a:lnTo>
                      <a:pt x="155" y="179"/>
                    </a:lnTo>
                    <a:lnTo>
                      <a:pt x="151" y="191"/>
                    </a:lnTo>
                    <a:lnTo>
                      <a:pt x="147" y="200"/>
                    </a:lnTo>
                    <a:lnTo>
                      <a:pt x="147" y="208"/>
                    </a:lnTo>
                    <a:lnTo>
                      <a:pt x="147" y="216"/>
                    </a:lnTo>
                    <a:lnTo>
                      <a:pt x="151" y="226"/>
                    </a:lnTo>
                    <a:lnTo>
                      <a:pt x="151" y="221"/>
                    </a:lnTo>
                    <a:lnTo>
                      <a:pt x="142" y="208"/>
                    </a:lnTo>
                    <a:lnTo>
                      <a:pt x="130" y="191"/>
                    </a:lnTo>
                    <a:lnTo>
                      <a:pt x="113" y="171"/>
                    </a:lnTo>
                    <a:lnTo>
                      <a:pt x="92" y="146"/>
                    </a:lnTo>
                    <a:lnTo>
                      <a:pt x="75" y="117"/>
                    </a:lnTo>
                    <a:lnTo>
                      <a:pt x="55" y="87"/>
                    </a:lnTo>
                    <a:lnTo>
                      <a:pt x="34" y="58"/>
                    </a:lnTo>
                    <a:lnTo>
                      <a:pt x="17" y="29"/>
                    </a:lnTo>
                    <a:lnTo>
                      <a:pt x="0" y="0"/>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67" name="Freeform 195"/>
              <p:cNvSpPr>
                <a:spLocks/>
              </p:cNvSpPr>
              <p:nvPr/>
            </p:nvSpPr>
            <p:spPr bwMode="auto">
              <a:xfrm>
                <a:off x="1561" y="1956"/>
                <a:ext cx="16" cy="7"/>
              </a:xfrm>
              <a:custGeom>
                <a:avLst/>
                <a:gdLst>
                  <a:gd name="T0" fmla="*/ 0 w 523"/>
                  <a:gd name="T1" fmla="*/ 0 h 226"/>
                  <a:gd name="T2" fmla="*/ 4 w 523"/>
                  <a:gd name="T3" fmla="*/ 4 h 226"/>
                  <a:gd name="T4" fmla="*/ 12 w 523"/>
                  <a:gd name="T5" fmla="*/ 13 h 226"/>
                  <a:gd name="T6" fmla="*/ 26 w 523"/>
                  <a:gd name="T7" fmla="*/ 17 h 226"/>
                  <a:gd name="T8" fmla="*/ 42 w 523"/>
                  <a:gd name="T9" fmla="*/ 25 h 226"/>
                  <a:gd name="T10" fmla="*/ 63 w 523"/>
                  <a:gd name="T11" fmla="*/ 33 h 226"/>
                  <a:gd name="T12" fmla="*/ 84 w 523"/>
                  <a:gd name="T13" fmla="*/ 42 h 226"/>
                  <a:gd name="T14" fmla="*/ 113 w 523"/>
                  <a:gd name="T15" fmla="*/ 50 h 226"/>
                  <a:gd name="T16" fmla="*/ 151 w 523"/>
                  <a:gd name="T17" fmla="*/ 58 h 226"/>
                  <a:gd name="T18" fmla="*/ 188 w 523"/>
                  <a:gd name="T19" fmla="*/ 66 h 226"/>
                  <a:gd name="T20" fmla="*/ 230 w 523"/>
                  <a:gd name="T21" fmla="*/ 75 h 226"/>
                  <a:gd name="T22" fmla="*/ 288 w 523"/>
                  <a:gd name="T23" fmla="*/ 83 h 226"/>
                  <a:gd name="T24" fmla="*/ 339 w 523"/>
                  <a:gd name="T25" fmla="*/ 95 h 226"/>
                  <a:gd name="T26" fmla="*/ 376 w 523"/>
                  <a:gd name="T27" fmla="*/ 109 h 226"/>
                  <a:gd name="T28" fmla="*/ 410 w 523"/>
                  <a:gd name="T29" fmla="*/ 117 h 226"/>
                  <a:gd name="T30" fmla="*/ 439 w 523"/>
                  <a:gd name="T31" fmla="*/ 129 h 226"/>
                  <a:gd name="T32" fmla="*/ 460 w 523"/>
                  <a:gd name="T33" fmla="*/ 138 h 226"/>
                  <a:gd name="T34" fmla="*/ 476 w 523"/>
                  <a:gd name="T35" fmla="*/ 146 h 226"/>
                  <a:gd name="T36" fmla="*/ 494 w 523"/>
                  <a:gd name="T37" fmla="*/ 154 h 226"/>
                  <a:gd name="T38" fmla="*/ 510 w 523"/>
                  <a:gd name="T39" fmla="*/ 163 h 226"/>
                  <a:gd name="T40" fmla="*/ 523 w 523"/>
                  <a:gd name="T41" fmla="*/ 167 h 226"/>
                  <a:gd name="T42" fmla="*/ 514 w 523"/>
                  <a:gd name="T43" fmla="*/ 167 h 226"/>
                  <a:gd name="T44" fmla="*/ 498 w 523"/>
                  <a:gd name="T45" fmla="*/ 163 h 226"/>
                  <a:gd name="T46" fmla="*/ 472 w 523"/>
                  <a:gd name="T47" fmla="*/ 154 h 226"/>
                  <a:gd name="T48" fmla="*/ 439 w 523"/>
                  <a:gd name="T49" fmla="*/ 146 h 226"/>
                  <a:gd name="T50" fmla="*/ 398 w 523"/>
                  <a:gd name="T51" fmla="*/ 142 h 226"/>
                  <a:gd name="T52" fmla="*/ 359 w 523"/>
                  <a:gd name="T53" fmla="*/ 134 h 226"/>
                  <a:gd name="T54" fmla="*/ 318 w 523"/>
                  <a:gd name="T55" fmla="*/ 129 h 226"/>
                  <a:gd name="T56" fmla="*/ 280 w 523"/>
                  <a:gd name="T57" fmla="*/ 125 h 226"/>
                  <a:gd name="T58" fmla="*/ 251 w 523"/>
                  <a:gd name="T59" fmla="*/ 125 h 226"/>
                  <a:gd name="T60" fmla="*/ 226 w 523"/>
                  <a:gd name="T61" fmla="*/ 129 h 226"/>
                  <a:gd name="T62" fmla="*/ 205 w 523"/>
                  <a:gd name="T63" fmla="*/ 142 h 226"/>
                  <a:gd name="T64" fmla="*/ 188 w 523"/>
                  <a:gd name="T65" fmla="*/ 150 h 226"/>
                  <a:gd name="T66" fmla="*/ 175 w 523"/>
                  <a:gd name="T67" fmla="*/ 158 h 226"/>
                  <a:gd name="T68" fmla="*/ 163 w 523"/>
                  <a:gd name="T69" fmla="*/ 171 h 226"/>
                  <a:gd name="T70" fmla="*/ 155 w 523"/>
                  <a:gd name="T71" fmla="*/ 179 h 226"/>
                  <a:gd name="T72" fmla="*/ 151 w 523"/>
                  <a:gd name="T73" fmla="*/ 191 h 226"/>
                  <a:gd name="T74" fmla="*/ 147 w 523"/>
                  <a:gd name="T75" fmla="*/ 200 h 226"/>
                  <a:gd name="T76" fmla="*/ 147 w 523"/>
                  <a:gd name="T77" fmla="*/ 208 h 226"/>
                  <a:gd name="T78" fmla="*/ 147 w 523"/>
                  <a:gd name="T79" fmla="*/ 216 h 226"/>
                  <a:gd name="T80" fmla="*/ 151 w 523"/>
                  <a:gd name="T81" fmla="*/ 226 h 226"/>
                  <a:gd name="T82" fmla="*/ 151 w 523"/>
                  <a:gd name="T83" fmla="*/ 221 h 226"/>
                  <a:gd name="T84" fmla="*/ 142 w 523"/>
                  <a:gd name="T85" fmla="*/ 208 h 226"/>
                  <a:gd name="T86" fmla="*/ 130 w 523"/>
                  <a:gd name="T87" fmla="*/ 191 h 226"/>
                  <a:gd name="T88" fmla="*/ 113 w 523"/>
                  <a:gd name="T89" fmla="*/ 171 h 226"/>
                  <a:gd name="T90" fmla="*/ 92 w 523"/>
                  <a:gd name="T91" fmla="*/ 146 h 226"/>
                  <a:gd name="T92" fmla="*/ 75 w 523"/>
                  <a:gd name="T93" fmla="*/ 117 h 226"/>
                  <a:gd name="T94" fmla="*/ 55 w 523"/>
                  <a:gd name="T95" fmla="*/ 87 h 226"/>
                  <a:gd name="T96" fmla="*/ 34 w 523"/>
                  <a:gd name="T97" fmla="*/ 58 h 226"/>
                  <a:gd name="T98" fmla="*/ 17 w 523"/>
                  <a:gd name="T99" fmla="*/ 29 h 226"/>
                  <a:gd name="T100" fmla="*/ 0 w 523"/>
                  <a:gd name="T101"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23" h="226">
                    <a:moveTo>
                      <a:pt x="0" y="0"/>
                    </a:moveTo>
                    <a:lnTo>
                      <a:pt x="4" y="4"/>
                    </a:lnTo>
                    <a:lnTo>
                      <a:pt x="12" y="13"/>
                    </a:lnTo>
                    <a:lnTo>
                      <a:pt x="26" y="17"/>
                    </a:lnTo>
                    <a:lnTo>
                      <a:pt x="42" y="25"/>
                    </a:lnTo>
                    <a:lnTo>
                      <a:pt x="63" y="33"/>
                    </a:lnTo>
                    <a:lnTo>
                      <a:pt x="84" y="42"/>
                    </a:lnTo>
                    <a:lnTo>
                      <a:pt x="113" y="50"/>
                    </a:lnTo>
                    <a:lnTo>
                      <a:pt x="151" y="58"/>
                    </a:lnTo>
                    <a:lnTo>
                      <a:pt x="188" y="66"/>
                    </a:lnTo>
                    <a:lnTo>
                      <a:pt x="230" y="75"/>
                    </a:lnTo>
                    <a:lnTo>
                      <a:pt x="288" y="83"/>
                    </a:lnTo>
                    <a:lnTo>
                      <a:pt x="339" y="95"/>
                    </a:lnTo>
                    <a:lnTo>
                      <a:pt x="376" y="109"/>
                    </a:lnTo>
                    <a:lnTo>
                      <a:pt x="410" y="117"/>
                    </a:lnTo>
                    <a:lnTo>
                      <a:pt x="439" y="129"/>
                    </a:lnTo>
                    <a:lnTo>
                      <a:pt x="460" y="138"/>
                    </a:lnTo>
                    <a:lnTo>
                      <a:pt x="476" y="146"/>
                    </a:lnTo>
                    <a:lnTo>
                      <a:pt x="494" y="154"/>
                    </a:lnTo>
                    <a:lnTo>
                      <a:pt x="510" y="163"/>
                    </a:lnTo>
                    <a:lnTo>
                      <a:pt x="523" y="167"/>
                    </a:lnTo>
                    <a:lnTo>
                      <a:pt x="514" y="167"/>
                    </a:lnTo>
                    <a:lnTo>
                      <a:pt x="498" y="163"/>
                    </a:lnTo>
                    <a:lnTo>
                      <a:pt x="472" y="154"/>
                    </a:lnTo>
                    <a:lnTo>
                      <a:pt x="439" y="146"/>
                    </a:lnTo>
                    <a:lnTo>
                      <a:pt x="398" y="142"/>
                    </a:lnTo>
                    <a:lnTo>
                      <a:pt x="359" y="134"/>
                    </a:lnTo>
                    <a:lnTo>
                      <a:pt x="318" y="129"/>
                    </a:lnTo>
                    <a:lnTo>
                      <a:pt x="280" y="125"/>
                    </a:lnTo>
                    <a:lnTo>
                      <a:pt x="251" y="125"/>
                    </a:lnTo>
                    <a:lnTo>
                      <a:pt x="226" y="129"/>
                    </a:lnTo>
                    <a:lnTo>
                      <a:pt x="205" y="142"/>
                    </a:lnTo>
                    <a:lnTo>
                      <a:pt x="188" y="150"/>
                    </a:lnTo>
                    <a:lnTo>
                      <a:pt x="175" y="158"/>
                    </a:lnTo>
                    <a:lnTo>
                      <a:pt x="163" y="171"/>
                    </a:lnTo>
                    <a:lnTo>
                      <a:pt x="155" y="179"/>
                    </a:lnTo>
                    <a:lnTo>
                      <a:pt x="151" y="191"/>
                    </a:lnTo>
                    <a:lnTo>
                      <a:pt x="147" y="200"/>
                    </a:lnTo>
                    <a:lnTo>
                      <a:pt x="147" y="208"/>
                    </a:lnTo>
                    <a:lnTo>
                      <a:pt x="147" y="216"/>
                    </a:lnTo>
                    <a:lnTo>
                      <a:pt x="151" y="226"/>
                    </a:lnTo>
                    <a:lnTo>
                      <a:pt x="151" y="221"/>
                    </a:lnTo>
                    <a:lnTo>
                      <a:pt x="142" y="208"/>
                    </a:lnTo>
                    <a:lnTo>
                      <a:pt x="130" y="191"/>
                    </a:lnTo>
                    <a:lnTo>
                      <a:pt x="113" y="171"/>
                    </a:lnTo>
                    <a:lnTo>
                      <a:pt x="92" y="146"/>
                    </a:lnTo>
                    <a:lnTo>
                      <a:pt x="75" y="117"/>
                    </a:lnTo>
                    <a:lnTo>
                      <a:pt x="55" y="87"/>
                    </a:lnTo>
                    <a:lnTo>
                      <a:pt x="34" y="58"/>
                    </a:lnTo>
                    <a:lnTo>
                      <a:pt x="17" y="29"/>
                    </a:lnTo>
                    <a:lnTo>
                      <a:pt x="0" y="0"/>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68" name="Freeform 196"/>
              <p:cNvSpPr>
                <a:spLocks/>
              </p:cNvSpPr>
              <p:nvPr/>
            </p:nvSpPr>
            <p:spPr bwMode="auto">
              <a:xfrm>
                <a:off x="1737" y="1966"/>
                <a:ext cx="14" cy="6"/>
              </a:xfrm>
              <a:custGeom>
                <a:avLst/>
                <a:gdLst>
                  <a:gd name="T0" fmla="*/ 0 w 455"/>
                  <a:gd name="T1" fmla="*/ 147 h 192"/>
                  <a:gd name="T2" fmla="*/ 34 w 455"/>
                  <a:gd name="T3" fmla="*/ 143 h 192"/>
                  <a:gd name="T4" fmla="*/ 67 w 455"/>
                  <a:gd name="T5" fmla="*/ 139 h 192"/>
                  <a:gd name="T6" fmla="*/ 101 w 455"/>
                  <a:gd name="T7" fmla="*/ 129 h 192"/>
                  <a:gd name="T8" fmla="*/ 134 w 455"/>
                  <a:gd name="T9" fmla="*/ 121 h 192"/>
                  <a:gd name="T10" fmla="*/ 163 w 455"/>
                  <a:gd name="T11" fmla="*/ 109 h 192"/>
                  <a:gd name="T12" fmla="*/ 192 w 455"/>
                  <a:gd name="T13" fmla="*/ 96 h 192"/>
                  <a:gd name="T14" fmla="*/ 222 w 455"/>
                  <a:gd name="T15" fmla="*/ 76 h 192"/>
                  <a:gd name="T16" fmla="*/ 243 w 455"/>
                  <a:gd name="T17" fmla="*/ 55 h 192"/>
                  <a:gd name="T18" fmla="*/ 259 w 455"/>
                  <a:gd name="T19" fmla="*/ 30 h 192"/>
                  <a:gd name="T20" fmla="*/ 272 w 455"/>
                  <a:gd name="T21" fmla="*/ 0 h 192"/>
                  <a:gd name="T22" fmla="*/ 272 w 455"/>
                  <a:gd name="T23" fmla="*/ 4 h 192"/>
                  <a:gd name="T24" fmla="*/ 276 w 455"/>
                  <a:gd name="T25" fmla="*/ 13 h 192"/>
                  <a:gd name="T26" fmla="*/ 284 w 455"/>
                  <a:gd name="T27" fmla="*/ 26 h 192"/>
                  <a:gd name="T28" fmla="*/ 293 w 455"/>
                  <a:gd name="T29" fmla="*/ 38 h 192"/>
                  <a:gd name="T30" fmla="*/ 306 w 455"/>
                  <a:gd name="T31" fmla="*/ 55 h 192"/>
                  <a:gd name="T32" fmla="*/ 322 w 455"/>
                  <a:gd name="T33" fmla="*/ 72 h 192"/>
                  <a:gd name="T34" fmla="*/ 347 w 455"/>
                  <a:gd name="T35" fmla="*/ 88 h 192"/>
                  <a:gd name="T36" fmla="*/ 376 w 455"/>
                  <a:gd name="T37" fmla="*/ 100 h 192"/>
                  <a:gd name="T38" fmla="*/ 414 w 455"/>
                  <a:gd name="T39" fmla="*/ 109 h 192"/>
                  <a:gd name="T40" fmla="*/ 455 w 455"/>
                  <a:gd name="T41" fmla="*/ 113 h 192"/>
                  <a:gd name="T42" fmla="*/ 451 w 455"/>
                  <a:gd name="T43" fmla="*/ 117 h 192"/>
                  <a:gd name="T44" fmla="*/ 435 w 455"/>
                  <a:gd name="T45" fmla="*/ 117 h 192"/>
                  <a:gd name="T46" fmla="*/ 414 w 455"/>
                  <a:gd name="T47" fmla="*/ 117 h 192"/>
                  <a:gd name="T48" fmla="*/ 389 w 455"/>
                  <a:gd name="T49" fmla="*/ 121 h 192"/>
                  <a:gd name="T50" fmla="*/ 355 w 455"/>
                  <a:gd name="T51" fmla="*/ 125 h 192"/>
                  <a:gd name="T52" fmla="*/ 326 w 455"/>
                  <a:gd name="T53" fmla="*/ 134 h 192"/>
                  <a:gd name="T54" fmla="*/ 293 w 455"/>
                  <a:gd name="T55" fmla="*/ 143 h 192"/>
                  <a:gd name="T56" fmla="*/ 267 w 455"/>
                  <a:gd name="T57" fmla="*/ 155 h 192"/>
                  <a:gd name="T58" fmla="*/ 243 w 455"/>
                  <a:gd name="T59" fmla="*/ 172 h 192"/>
                  <a:gd name="T60" fmla="*/ 226 w 455"/>
                  <a:gd name="T61" fmla="*/ 192 h 192"/>
                  <a:gd name="T62" fmla="*/ 218 w 455"/>
                  <a:gd name="T63" fmla="*/ 188 h 192"/>
                  <a:gd name="T64" fmla="*/ 205 w 455"/>
                  <a:gd name="T65" fmla="*/ 180 h 192"/>
                  <a:gd name="T66" fmla="*/ 192 w 455"/>
                  <a:gd name="T67" fmla="*/ 176 h 192"/>
                  <a:gd name="T68" fmla="*/ 171 w 455"/>
                  <a:gd name="T69" fmla="*/ 168 h 192"/>
                  <a:gd name="T70" fmla="*/ 147 w 455"/>
                  <a:gd name="T71" fmla="*/ 159 h 192"/>
                  <a:gd name="T72" fmla="*/ 118 w 455"/>
                  <a:gd name="T73" fmla="*/ 151 h 192"/>
                  <a:gd name="T74" fmla="*/ 83 w 455"/>
                  <a:gd name="T75" fmla="*/ 147 h 192"/>
                  <a:gd name="T76" fmla="*/ 46 w 455"/>
                  <a:gd name="T77" fmla="*/ 147 h 192"/>
                  <a:gd name="T78" fmla="*/ 0 w 455"/>
                  <a:gd name="T79" fmla="*/ 14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55" h="192">
                    <a:moveTo>
                      <a:pt x="0" y="147"/>
                    </a:moveTo>
                    <a:lnTo>
                      <a:pt x="34" y="143"/>
                    </a:lnTo>
                    <a:lnTo>
                      <a:pt x="67" y="139"/>
                    </a:lnTo>
                    <a:lnTo>
                      <a:pt x="101" y="129"/>
                    </a:lnTo>
                    <a:lnTo>
                      <a:pt x="134" y="121"/>
                    </a:lnTo>
                    <a:lnTo>
                      <a:pt x="163" y="109"/>
                    </a:lnTo>
                    <a:lnTo>
                      <a:pt x="192" y="96"/>
                    </a:lnTo>
                    <a:lnTo>
                      <a:pt x="222" y="76"/>
                    </a:lnTo>
                    <a:lnTo>
                      <a:pt x="243" y="55"/>
                    </a:lnTo>
                    <a:lnTo>
                      <a:pt x="259" y="30"/>
                    </a:lnTo>
                    <a:lnTo>
                      <a:pt x="272" y="0"/>
                    </a:lnTo>
                    <a:lnTo>
                      <a:pt x="272" y="4"/>
                    </a:lnTo>
                    <a:lnTo>
                      <a:pt x="276" y="13"/>
                    </a:lnTo>
                    <a:lnTo>
                      <a:pt x="284" y="26"/>
                    </a:lnTo>
                    <a:lnTo>
                      <a:pt x="293" y="38"/>
                    </a:lnTo>
                    <a:lnTo>
                      <a:pt x="306" y="55"/>
                    </a:lnTo>
                    <a:lnTo>
                      <a:pt x="322" y="72"/>
                    </a:lnTo>
                    <a:lnTo>
                      <a:pt x="347" y="88"/>
                    </a:lnTo>
                    <a:lnTo>
                      <a:pt x="376" y="100"/>
                    </a:lnTo>
                    <a:lnTo>
                      <a:pt x="414" y="109"/>
                    </a:lnTo>
                    <a:lnTo>
                      <a:pt x="455" y="113"/>
                    </a:lnTo>
                    <a:lnTo>
                      <a:pt x="451" y="117"/>
                    </a:lnTo>
                    <a:lnTo>
                      <a:pt x="435" y="117"/>
                    </a:lnTo>
                    <a:lnTo>
                      <a:pt x="414" y="117"/>
                    </a:lnTo>
                    <a:lnTo>
                      <a:pt x="389" y="121"/>
                    </a:lnTo>
                    <a:lnTo>
                      <a:pt x="355" y="125"/>
                    </a:lnTo>
                    <a:lnTo>
                      <a:pt x="326" y="134"/>
                    </a:lnTo>
                    <a:lnTo>
                      <a:pt x="293" y="143"/>
                    </a:lnTo>
                    <a:lnTo>
                      <a:pt x="267" y="155"/>
                    </a:lnTo>
                    <a:lnTo>
                      <a:pt x="243" y="172"/>
                    </a:lnTo>
                    <a:lnTo>
                      <a:pt x="226" y="192"/>
                    </a:lnTo>
                    <a:lnTo>
                      <a:pt x="218" y="188"/>
                    </a:lnTo>
                    <a:lnTo>
                      <a:pt x="205" y="180"/>
                    </a:lnTo>
                    <a:lnTo>
                      <a:pt x="192" y="176"/>
                    </a:lnTo>
                    <a:lnTo>
                      <a:pt x="171" y="168"/>
                    </a:lnTo>
                    <a:lnTo>
                      <a:pt x="147" y="159"/>
                    </a:lnTo>
                    <a:lnTo>
                      <a:pt x="118" y="151"/>
                    </a:lnTo>
                    <a:lnTo>
                      <a:pt x="83" y="147"/>
                    </a:lnTo>
                    <a:lnTo>
                      <a:pt x="46" y="147"/>
                    </a:lnTo>
                    <a:lnTo>
                      <a:pt x="0" y="1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69" name="Freeform 197"/>
              <p:cNvSpPr>
                <a:spLocks/>
              </p:cNvSpPr>
              <p:nvPr/>
            </p:nvSpPr>
            <p:spPr bwMode="auto">
              <a:xfrm>
                <a:off x="1773" y="1968"/>
                <a:ext cx="24" cy="7"/>
              </a:xfrm>
              <a:custGeom>
                <a:avLst/>
                <a:gdLst>
                  <a:gd name="T0" fmla="*/ 0 w 769"/>
                  <a:gd name="T1" fmla="*/ 101 h 222"/>
                  <a:gd name="T2" fmla="*/ 17 w 769"/>
                  <a:gd name="T3" fmla="*/ 97 h 222"/>
                  <a:gd name="T4" fmla="*/ 38 w 769"/>
                  <a:gd name="T5" fmla="*/ 84 h 222"/>
                  <a:gd name="T6" fmla="*/ 58 w 769"/>
                  <a:gd name="T7" fmla="*/ 72 h 222"/>
                  <a:gd name="T8" fmla="*/ 88 w 769"/>
                  <a:gd name="T9" fmla="*/ 54 h 222"/>
                  <a:gd name="T10" fmla="*/ 117 w 769"/>
                  <a:gd name="T11" fmla="*/ 38 h 222"/>
                  <a:gd name="T12" fmla="*/ 155 w 769"/>
                  <a:gd name="T13" fmla="*/ 25 h 222"/>
                  <a:gd name="T14" fmla="*/ 193 w 769"/>
                  <a:gd name="T15" fmla="*/ 13 h 222"/>
                  <a:gd name="T16" fmla="*/ 234 w 769"/>
                  <a:gd name="T17" fmla="*/ 5 h 222"/>
                  <a:gd name="T18" fmla="*/ 276 w 769"/>
                  <a:gd name="T19" fmla="*/ 0 h 222"/>
                  <a:gd name="T20" fmla="*/ 326 w 769"/>
                  <a:gd name="T21" fmla="*/ 5 h 222"/>
                  <a:gd name="T22" fmla="*/ 372 w 769"/>
                  <a:gd name="T23" fmla="*/ 17 h 222"/>
                  <a:gd name="T24" fmla="*/ 414 w 769"/>
                  <a:gd name="T25" fmla="*/ 25 h 222"/>
                  <a:gd name="T26" fmla="*/ 456 w 769"/>
                  <a:gd name="T27" fmla="*/ 29 h 222"/>
                  <a:gd name="T28" fmla="*/ 489 w 769"/>
                  <a:gd name="T29" fmla="*/ 33 h 222"/>
                  <a:gd name="T30" fmla="*/ 522 w 769"/>
                  <a:gd name="T31" fmla="*/ 38 h 222"/>
                  <a:gd name="T32" fmla="*/ 560 w 769"/>
                  <a:gd name="T33" fmla="*/ 42 h 222"/>
                  <a:gd name="T34" fmla="*/ 602 w 769"/>
                  <a:gd name="T35" fmla="*/ 42 h 222"/>
                  <a:gd name="T36" fmla="*/ 648 w 769"/>
                  <a:gd name="T37" fmla="*/ 42 h 222"/>
                  <a:gd name="T38" fmla="*/ 702 w 769"/>
                  <a:gd name="T39" fmla="*/ 38 h 222"/>
                  <a:gd name="T40" fmla="*/ 769 w 769"/>
                  <a:gd name="T41" fmla="*/ 33 h 222"/>
                  <a:gd name="T42" fmla="*/ 757 w 769"/>
                  <a:gd name="T43" fmla="*/ 33 h 222"/>
                  <a:gd name="T44" fmla="*/ 732 w 769"/>
                  <a:gd name="T45" fmla="*/ 42 h 222"/>
                  <a:gd name="T46" fmla="*/ 690 w 769"/>
                  <a:gd name="T47" fmla="*/ 54 h 222"/>
                  <a:gd name="T48" fmla="*/ 640 w 769"/>
                  <a:gd name="T49" fmla="*/ 67 h 222"/>
                  <a:gd name="T50" fmla="*/ 581 w 769"/>
                  <a:gd name="T51" fmla="*/ 88 h 222"/>
                  <a:gd name="T52" fmla="*/ 522 w 769"/>
                  <a:gd name="T53" fmla="*/ 109 h 222"/>
                  <a:gd name="T54" fmla="*/ 464 w 769"/>
                  <a:gd name="T55" fmla="*/ 130 h 222"/>
                  <a:gd name="T56" fmla="*/ 405 w 769"/>
                  <a:gd name="T57" fmla="*/ 154 h 222"/>
                  <a:gd name="T58" fmla="*/ 356 w 769"/>
                  <a:gd name="T59" fmla="*/ 183 h 222"/>
                  <a:gd name="T60" fmla="*/ 318 w 769"/>
                  <a:gd name="T61" fmla="*/ 209 h 222"/>
                  <a:gd name="T62" fmla="*/ 297 w 769"/>
                  <a:gd name="T63" fmla="*/ 222 h 222"/>
                  <a:gd name="T64" fmla="*/ 272 w 769"/>
                  <a:gd name="T65" fmla="*/ 217 h 222"/>
                  <a:gd name="T66" fmla="*/ 238 w 769"/>
                  <a:gd name="T67" fmla="*/ 205 h 222"/>
                  <a:gd name="T68" fmla="*/ 205 w 769"/>
                  <a:gd name="T69" fmla="*/ 188 h 222"/>
                  <a:gd name="T70" fmla="*/ 168 w 769"/>
                  <a:gd name="T71" fmla="*/ 167 h 222"/>
                  <a:gd name="T72" fmla="*/ 130 w 769"/>
                  <a:gd name="T73" fmla="*/ 146 h 222"/>
                  <a:gd name="T74" fmla="*/ 96 w 769"/>
                  <a:gd name="T75" fmla="*/ 125 h 222"/>
                  <a:gd name="T76" fmla="*/ 58 w 769"/>
                  <a:gd name="T77" fmla="*/ 113 h 222"/>
                  <a:gd name="T78" fmla="*/ 29 w 769"/>
                  <a:gd name="T79" fmla="*/ 101 h 222"/>
                  <a:gd name="T80" fmla="*/ 0 w 769"/>
                  <a:gd name="T81" fmla="*/ 10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69" h="222">
                    <a:moveTo>
                      <a:pt x="0" y="101"/>
                    </a:moveTo>
                    <a:lnTo>
                      <a:pt x="17" y="97"/>
                    </a:lnTo>
                    <a:lnTo>
                      <a:pt x="38" y="84"/>
                    </a:lnTo>
                    <a:lnTo>
                      <a:pt x="58" y="72"/>
                    </a:lnTo>
                    <a:lnTo>
                      <a:pt x="88" y="54"/>
                    </a:lnTo>
                    <a:lnTo>
                      <a:pt x="117" y="38"/>
                    </a:lnTo>
                    <a:lnTo>
                      <a:pt x="155" y="25"/>
                    </a:lnTo>
                    <a:lnTo>
                      <a:pt x="193" y="13"/>
                    </a:lnTo>
                    <a:lnTo>
                      <a:pt x="234" y="5"/>
                    </a:lnTo>
                    <a:lnTo>
                      <a:pt x="276" y="0"/>
                    </a:lnTo>
                    <a:lnTo>
                      <a:pt x="326" y="5"/>
                    </a:lnTo>
                    <a:lnTo>
                      <a:pt x="372" y="17"/>
                    </a:lnTo>
                    <a:lnTo>
                      <a:pt x="414" y="25"/>
                    </a:lnTo>
                    <a:lnTo>
                      <a:pt x="456" y="29"/>
                    </a:lnTo>
                    <a:lnTo>
                      <a:pt x="489" y="33"/>
                    </a:lnTo>
                    <a:lnTo>
                      <a:pt x="522" y="38"/>
                    </a:lnTo>
                    <a:lnTo>
                      <a:pt x="560" y="42"/>
                    </a:lnTo>
                    <a:lnTo>
                      <a:pt x="602" y="42"/>
                    </a:lnTo>
                    <a:lnTo>
                      <a:pt x="648" y="42"/>
                    </a:lnTo>
                    <a:lnTo>
                      <a:pt x="702" y="38"/>
                    </a:lnTo>
                    <a:lnTo>
                      <a:pt x="769" y="33"/>
                    </a:lnTo>
                    <a:lnTo>
                      <a:pt x="757" y="33"/>
                    </a:lnTo>
                    <a:lnTo>
                      <a:pt x="732" y="42"/>
                    </a:lnTo>
                    <a:lnTo>
                      <a:pt x="690" y="54"/>
                    </a:lnTo>
                    <a:lnTo>
                      <a:pt x="640" y="67"/>
                    </a:lnTo>
                    <a:lnTo>
                      <a:pt x="581" y="88"/>
                    </a:lnTo>
                    <a:lnTo>
                      <a:pt x="522" y="109"/>
                    </a:lnTo>
                    <a:lnTo>
                      <a:pt x="464" y="130"/>
                    </a:lnTo>
                    <a:lnTo>
                      <a:pt x="405" y="154"/>
                    </a:lnTo>
                    <a:lnTo>
                      <a:pt x="356" y="183"/>
                    </a:lnTo>
                    <a:lnTo>
                      <a:pt x="318" y="209"/>
                    </a:lnTo>
                    <a:lnTo>
                      <a:pt x="297" y="222"/>
                    </a:lnTo>
                    <a:lnTo>
                      <a:pt x="272" y="217"/>
                    </a:lnTo>
                    <a:lnTo>
                      <a:pt x="238" y="205"/>
                    </a:lnTo>
                    <a:lnTo>
                      <a:pt x="205" y="188"/>
                    </a:lnTo>
                    <a:lnTo>
                      <a:pt x="168" y="167"/>
                    </a:lnTo>
                    <a:lnTo>
                      <a:pt x="130" y="146"/>
                    </a:lnTo>
                    <a:lnTo>
                      <a:pt x="96" y="125"/>
                    </a:lnTo>
                    <a:lnTo>
                      <a:pt x="58" y="113"/>
                    </a:lnTo>
                    <a:lnTo>
                      <a:pt x="29" y="101"/>
                    </a:lnTo>
                    <a:lnTo>
                      <a:pt x="0"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70" name="Freeform 198"/>
              <p:cNvSpPr>
                <a:spLocks/>
              </p:cNvSpPr>
              <p:nvPr/>
            </p:nvSpPr>
            <p:spPr bwMode="auto">
              <a:xfrm>
                <a:off x="1710" y="2024"/>
                <a:ext cx="23" cy="7"/>
              </a:xfrm>
              <a:custGeom>
                <a:avLst/>
                <a:gdLst>
                  <a:gd name="T0" fmla="*/ 0 w 735"/>
                  <a:gd name="T1" fmla="*/ 33 h 225"/>
                  <a:gd name="T2" fmla="*/ 38 w 735"/>
                  <a:gd name="T3" fmla="*/ 33 h 225"/>
                  <a:gd name="T4" fmla="*/ 88 w 735"/>
                  <a:gd name="T5" fmla="*/ 24 h 225"/>
                  <a:gd name="T6" fmla="*/ 142 w 735"/>
                  <a:gd name="T7" fmla="*/ 20 h 225"/>
                  <a:gd name="T8" fmla="*/ 200 w 735"/>
                  <a:gd name="T9" fmla="*/ 12 h 225"/>
                  <a:gd name="T10" fmla="*/ 263 w 735"/>
                  <a:gd name="T11" fmla="*/ 8 h 225"/>
                  <a:gd name="T12" fmla="*/ 322 w 735"/>
                  <a:gd name="T13" fmla="*/ 4 h 225"/>
                  <a:gd name="T14" fmla="*/ 380 w 735"/>
                  <a:gd name="T15" fmla="*/ 0 h 225"/>
                  <a:gd name="T16" fmla="*/ 427 w 735"/>
                  <a:gd name="T17" fmla="*/ 0 h 225"/>
                  <a:gd name="T18" fmla="*/ 468 w 735"/>
                  <a:gd name="T19" fmla="*/ 4 h 225"/>
                  <a:gd name="T20" fmla="*/ 502 w 735"/>
                  <a:gd name="T21" fmla="*/ 12 h 225"/>
                  <a:gd name="T22" fmla="*/ 523 w 735"/>
                  <a:gd name="T23" fmla="*/ 24 h 225"/>
                  <a:gd name="T24" fmla="*/ 547 w 735"/>
                  <a:gd name="T25" fmla="*/ 45 h 225"/>
                  <a:gd name="T26" fmla="*/ 572 w 735"/>
                  <a:gd name="T27" fmla="*/ 66 h 225"/>
                  <a:gd name="T28" fmla="*/ 598 w 735"/>
                  <a:gd name="T29" fmla="*/ 86 h 225"/>
                  <a:gd name="T30" fmla="*/ 627 w 735"/>
                  <a:gd name="T31" fmla="*/ 112 h 225"/>
                  <a:gd name="T32" fmla="*/ 648 w 735"/>
                  <a:gd name="T33" fmla="*/ 141 h 225"/>
                  <a:gd name="T34" fmla="*/ 672 w 735"/>
                  <a:gd name="T35" fmla="*/ 166 h 225"/>
                  <a:gd name="T36" fmla="*/ 694 w 735"/>
                  <a:gd name="T37" fmla="*/ 187 h 225"/>
                  <a:gd name="T38" fmla="*/ 715 w 735"/>
                  <a:gd name="T39" fmla="*/ 207 h 225"/>
                  <a:gd name="T40" fmla="*/ 735 w 735"/>
                  <a:gd name="T41" fmla="*/ 225 h 225"/>
                  <a:gd name="T42" fmla="*/ 727 w 735"/>
                  <a:gd name="T43" fmla="*/ 221 h 225"/>
                  <a:gd name="T44" fmla="*/ 711 w 735"/>
                  <a:gd name="T45" fmla="*/ 207 h 225"/>
                  <a:gd name="T46" fmla="*/ 685 w 735"/>
                  <a:gd name="T47" fmla="*/ 191 h 225"/>
                  <a:gd name="T48" fmla="*/ 652 w 735"/>
                  <a:gd name="T49" fmla="*/ 166 h 225"/>
                  <a:gd name="T50" fmla="*/ 615 w 735"/>
                  <a:gd name="T51" fmla="*/ 141 h 225"/>
                  <a:gd name="T52" fmla="*/ 572 w 735"/>
                  <a:gd name="T53" fmla="*/ 116 h 225"/>
                  <a:gd name="T54" fmla="*/ 531 w 735"/>
                  <a:gd name="T55" fmla="*/ 91 h 225"/>
                  <a:gd name="T56" fmla="*/ 493 w 735"/>
                  <a:gd name="T57" fmla="*/ 74 h 225"/>
                  <a:gd name="T58" fmla="*/ 455 w 735"/>
                  <a:gd name="T59" fmla="*/ 57 h 225"/>
                  <a:gd name="T60" fmla="*/ 422 w 735"/>
                  <a:gd name="T61" fmla="*/ 53 h 225"/>
                  <a:gd name="T62" fmla="*/ 384 w 735"/>
                  <a:gd name="T63" fmla="*/ 53 h 225"/>
                  <a:gd name="T64" fmla="*/ 339 w 735"/>
                  <a:gd name="T65" fmla="*/ 53 h 225"/>
                  <a:gd name="T66" fmla="*/ 284 w 735"/>
                  <a:gd name="T67" fmla="*/ 49 h 225"/>
                  <a:gd name="T68" fmla="*/ 230 w 735"/>
                  <a:gd name="T69" fmla="*/ 45 h 225"/>
                  <a:gd name="T70" fmla="*/ 171 w 735"/>
                  <a:gd name="T71" fmla="*/ 45 h 225"/>
                  <a:gd name="T72" fmla="*/ 117 w 735"/>
                  <a:gd name="T73" fmla="*/ 41 h 225"/>
                  <a:gd name="T74" fmla="*/ 71 w 735"/>
                  <a:gd name="T75" fmla="*/ 37 h 225"/>
                  <a:gd name="T76" fmla="*/ 34 w 735"/>
                  <a:gd name="T77" fmla="*/ 37 h 225"/>
                  <a:gd name="T78" fmla="*/ 8 w 735"/>
                  <a:gd name="T79" fmla="*/ 33 h 225"/>
                  <a:gd name="T80" fmla="*/ 0 w 735"/>
                  <a:gd name="T81" fmla="*/ 33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5" h="225">
                    <a:moveTo>
                      <a:pt x="0" y="33"/>
                    </a:moveTo>
                    <a:lnTo>
                      <a:pt x="38" y="33"/>
                    </a:lnTo>
                    <a:lnTo>
                      <a:pt x="88" y="24"/>
                    </a:lnTo>
                    <a:lnTo>
                      <a:pt x="142" y="20"/>
                    </a:lnTo>
                    <a:lnTo>
                      <a:pt x="200" y="12"/>
                    </a:lnTo>
                    <a:lnTo>
                      <a:pt x="263" y="8"/>
                    </a:lnTo>
                    <a:lnTo>
                      <a:pt x="322" y="4"/>
                    </a:lnTo>
                    <a:lnTo>
                      <a:pt x="380" y="0"/>
                    </a:lnTo>
                    <a:lnTo>
                      <a:pt x="427" y="0"/>
                    </a:lnTo>
                    <a:lnTo>
                      <a:pt x="468" y="4"/>
                    </a:lnTo>
                    <a:lnTo>
                      <a:pt x="502" y="12"/>
                    </a:lnTo>
                    <a:lnTo>
                      <a:pt x="523" y="24"/>
                    </a:lnTo>
                    <a:lnTo>
                      <a:pt x="547" y="45"/>
                    </a:lnTo>
                    <a:lnTo>
                      <a:pt x="572" y="66"/>
                    </a:lnTo>
                    <a:lnTo>
                      <a:pt x="598" y="86"/>
                    </a:lnTo>
                    <a:lnTo>
                      <a:pt x="627" y="112"/>
                    </a:lnTo>
                    <a:lnTo>
                      <a:pt x="648" y="141"/>
                    </a:lnTo>
                    <a:lnTo>
                      <a:pt x="672" y="166"/>
                    </a:lnTo>
                    <a:lnTo>
                      <a:pt x="694" y="187"/>
                    </a:lnTo>
                    <a:lnTo>
                      <a:pt x="715" y="207"/>
                    </a:lnTo>
                    <a:lnTo>
                      <a:pt x="735" y="225"/>
                    </a:lnTo>
                    <a:lnTo>
                      <a:pt x="727" y="221"/>
                    </a:lnTo>
                    <a:lnTo>
                      <a:pt x="711" y="207"/>
                    </a:lnTo>
                    <a:lnTo>
                      <a:pt x="685" y="191"/>
                    </a:lnTo>
                    <a:lnTo>
                      <a:pt x="652" y="166"/>
                    </a:lnTo>
                    <a:lnTo>
                      <a:pt x="615" y="141"/>
                    </a:lnTo>
                    <a:lnTo>
                      <a:pt x="572" y="116"/>
                    </a:lnTo>
                    <a:lnTo>
                      <a:pt x="531" y="91"/>
                    </a:lnTo>
                    <a:lnTo>
                      <a:pt x="493" y="74"/>
                    </a:lnTo>
                    <a:lnTo>
                      <a:pt x="455" y="57"/>
                    </a:lnTo>
                    <a:lnTo>
                      <a:pt x="422" y="53"/>
                    </a:lnTo>
                    <a:lnTo>
                      <a:pt x="384" y="53"/>
                    </a:lnTo>
                    <a:lnTo>
                      <a:pt x="339" y="53"/>
                    </a:lnTo>
                    <a:lnTo>
                      <a:pt x="284" y="49"/>
                    </a:lnTo>
                    <a:lnTo>
                      <a:pt x="230" y="45"/>
                    </a:lnTo>
                    <a:lnTo>
                      <a:pt x="171" y="45"/>
                    </a:lnTo>
                    <a:lnTo>
                      <a:pt x="117" y="41"/>
                    </a:lnTo>
                    <a:lnTo>
                      <a:pt x="71" y="37"/>
                    </a:lnTo>
                    <a:lnTo>
                      <a:pt x="34" y="37"/>
                    </a:lnTo>
                    <a:lnTo>
                      <a:pt x="8" y="33"/>
                    </a:lnTo>
                    <a:lnTo>
                      <a:pt x="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71" name="Freeform 199"/>
              <p:cNvSpPr>
                <a:spLocks/>
              </p:cNvSpPr>
              <p:nvPr/>
            </p:nvSpPr>
            <p:spPr bwMode="auto">
              <a:xfrm>
                <a:off x="1549" y="1922"/>
                <a:ext cx="56" cy="48"/>
              </a:xfrm>
              <a:custGeom>
                <a:avLst/>
                <a:gdLst>
                  <a:gd name="T0" fmla="*/ 1333 w 1776"/>
                  <a:gd name="T1" fmla="*/ 1439 h 1535"/>
                  <a:gd name="T2" fmla="*/ 1217 w 1776"/>
                  <a:gd name="T3" fmla="*/ 1410 h 1535"/>
                  <a:gd name="T4" fmla="*/ 1074 w 1776"/>
                  <a:gd name="T5" fmla="*/ 1431 h 1535"/>
                  <a:gd name="T6" fmla="*/ 970 w 1776"/>
                  <a:gd name="T7" fmla="*/ 1481 h 1535"/>
                  <a:gd name="T8" fmla="*/ 1023 w 1776"/>
                  <a:gd name="T9" fmla="*/ 1444 h 1535"/>
                  <a:gd name="T10" fmla="*/ 1091 w 1776"/>
                  <a:gd name="T11" fmla="*/ 1377 h 1535"/>
                  <a:gd name="T12" fmla="*/ 1095 w 1776"/>
                  <a:gd name="T13" fmla="*/ 1293 h 1535"/>
                  <a:gd name="T14" fmla="*/ 1053 w 1776"/>
                  <a:gd name="T15" fmla="*/ 1256 h 1535"/>
                  <a:gd name="T16" fmla="*/ 990 w 1776"/>
                  <a:gd name="T17" fmla="*/ 1210 h 1535"/>
                  <a:gd name="T18" fmla="*/ 907 w 1776"/>
                  <a:gd name="T19" fmla="*/ 1152 h 1535"/>
                  <a:gd name="T20" fmla="*/ 823 w 1776"/>
                  <a:gd name="T21" fmla="*/ 1072 h 1535"/>
                  <a:gd name="T22" fmla="*/ 777 w 1776"/>
                  <a:gd name="T23" fmla="*/ 980 h 1535"/>
                  <a:gd name="T24" fmla="*/ 723 w 1776"/>
                  <a:gd name="T25" fmla="*/ 902 h 1535"/>
                  <a:gd name="T26" fmla="*/ 618 w 1776"/>
                  <a:gd name="T27" fmla="*/ 859 h 1535"/>
                  <a:gd name="T28" fmla="*/ 493 w 1776"/>
                  <a:gd name="T29" fmla="*/ 805 h 1535"/>
                  <a:gd name="T30" fmla="*/ 359 w 1776"/>
                  <a:gd name="T31" fmla="*/ 705 h 1535"/>
                  <a:gd name="T32" fmla="*/ 222 w 1776"/>
                  <a:gd name="T33" fmla="*/ 535 h 1535"/>
                  <a:gd name="T34" fmla="*/ 125 w 1776"/>
                  <a:gd name="T35" fmla="*/ 355 h 1535"/>
                  <a:gd name="T36" fmla="*/ 101 w 1776"/>
                  <a:gd name="T37" fmla="*/ 238 h 1535"/>
                  <a:gd name="T38" fmla="*/ 101 w 1776"/>
                  <a:gd name="T39" fmla="*/ 154 h 1535"/>
                  <a:gd name="T40" fmla="*/ 88 w 1776"/>
                  <a:gd name="T41" fmla="*/ 92 h 1535"/>
                  <a:gd name="T42" fmla="*/ 50 w 1776"/>
                  <a:gd name="T43" fmla="*/ 54 h 1535"/>
                  <a:gd name="T44" fmla="*/ 13 w 1776"/>
                  <a:gd name="T45" fmla="*/ 38 h 1535"/>
                  <a:gd name="T46" fmla="*/ 29 w 1776"/>
                  <a:gd name="T47" fmla="*/ 38 h 1535"/>
                  <a:gd name="T48" fmla="*/ 117 w 1776"/>
                  <a:gd name="T49" fmla="*/ 46 h 1535"/>
                  <a:gd name="T50" fmla="*/ 201 w 1776"/>
                  <a:gd name="T51" fmla="*/ 42 h 1535"/>
                  <a:gd name="T52" fmla="*/ 271 w 1776"/>
                  <a:gd name="T53" fmla="*/ 0 h 1535"/>
                  <a:gd name="T54" fmla="*/ 184 w 1776"/>
                  <a:gd name="T55" fmla="*/ 84 h 1535"/>
                  <a:gd name="T56" fmla="*/ 150 w 1776"/>
                  <a:gd name="T57" fmla="*/ 193 h 1535"/>
                  <a:gd name="T58" fmla="*/ 167 w 1776"/>
                  <a:gd name="T59" fmla="*/ 305 h 1535"/>
                  <a:gd name="T60" fmla="*/ 230 w 1776"/>
                  <a:gd name="T61" fmla="*/ 430 h 1535"/>
                  <a:gd name="T62" fmla="*/ 322 w 1776"/>
                  <a:gd name="T63" fmla="*/ 555 h 1535"/>
                  <a:gd name="T64" fmla="*/ 430 w 1776"/>
                  <a:gd name="T65" fmla="*/ 668 h 1535"/>
                  <a:gd name="T66" fmla="*/ 539 w 1776"/>
                  <a:gd name="T67" fmla="*/ 751 h 1535"/>
                  <a:gd name="T68" fmla="*/ 618 w 1776"/>
                  <a:gd name="T69" fmla="*/ 777 h 1535"/>
                  <a:gd name="T70" fmla="*/ 698 w 1776"/>
                  <a:gd name="T71" fmla="*/ 772 h 1535"/>
                  <a:gd name="T72" fmla="*/ 765 w 1776"/>
                  <a:gd name="T73" fmla="*/ 730 h 1535"/>
                  <a:gd name="T74" fmla="*/ 765 w 1776"/>
                  <a:gd name="T75" fmla="*/ 805 h 1535"/>
                  <a:gd name="T76" fmla="*/ 777 w 1776"/>
                  <a:gd name="T77" fmla="*/ 867 h 1535"/>
                  <a:gd name="T78" fmla="*/ 806 w 1776"/>
                  <a:gd name="T79" fmla="*/ 926 h 1535"/>
                  <a:gd name="T80" fmla="*/ 982 w 1776"/>
                  <a:gd name="T81" fmla="*/ 1114 h 1535"/>
                  <a:gd name="T82" fmla="*/ 1246 w 1776"/>
                  <a:gd name="T83" fmla="*/ 1344 h 1535"/>
                  <a:gd name="T84" fmla="*/ 1546 w 1776"/>
                  <a:gd name="T85" fmla="*/ 1498 h 1535"/>
                  <a:gd name="T86" fmla="*/ 1771 w 1776"/>
                  <a:gd name="T87" fmla="*/ 1535 h 1535"/>
                  <a:gd name="T88" fmla="*/ 1685 w 1776"/>
                  <a:gd name="T89" fmla="*/ 1535 h 1535"/>
                  <a:gd name="T90" fmla="*/ 1542 w 1776"/>
                  <a:gd name="T91" fmla="*/ 1523 h 1535"/>
                  <a:gd name="T92" fmla="*/ 1409 w 1776"/>
                  <a:gd name="T93" fmla="*/ 1477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76" h="1535">
                    <a:moveTo>
                      <a:pt x="1409" y="1477"/>
                    </a:moveTo>
                    <a:lnTo>
                      <a:pt x="1371" y="1456"/>
                    </a:lnTo>
                    <a:lnTo>
                      <a:pt x="1333" y="1439"/>
                    </a:lnTo>
                    <a:lnTo>
                      <a:pt x="1295" y="1427"/>
                    </a:lnTo>
                    <a:lnTo>
                      <a:pt x="1258" y="1414"/>
                    </a:lnTo>
                    <a:lnTo>
                      <a:pt x="1217" y="1410"/>
                    </a:lnTo>
                    <a:lnTo>
                      <a:pt x="1170" y="1410"/>
                    </a:lnTo>
                    <a:lnTo>
                      <a:pt x="1125" y="1418"/>
                    </a:lnTo>
                    <a:lnTo>
                      <a:pt x="1074" y="1431"/>
                    </a:lnTo>
                    <a:lnTo>
                      <a:pt x="1019" y="1452"/>
                    </a:lnTo>
                    <a:lnTo>
                      <a:pt x="961" y="1481"/>
                    </a:lnTo>
                    <a:lnTo>
                      <a:pt x="970" y="1481"/>
                    </a:lnTo>
                    <a:lnTo>
                      <a:pt x="982" y="1473"/>
                    </a:lnTo>
                    <a:lnTo>
                      <a:pt x="1003" y="1461"/>
                    </a:lnTo>
                    <a:lnTo>
                      <a:pt x="1023" y="1444"/>
                    </a:lnTo>
                    <a:lnTo>
                      <a:pt x="1049" y="1422"/>
                    </a:lnTo>
                    <a:lnTo>
                      <a:pt x="1070" y="1402"/>
                    </a:lnTo>
                    <a:lnTo>
                      <a:pt x="1091" y="1377"/>
                    </a:lnTo>
                    <a:lnTo>
                      <a:pt x="1103" y="1352"/>
                    </a:lnTo>
                    <a:lnTo>
                      <a:pt x="1103" y="1322"/>
                    </a:lnTo>
                    <a:lnTo>
                      <a:pt x="1095" y="1293"/>
                    </a:lnTo>
                    <a:lnTo>
                      <a:pt x="1082" y="1281"/>
                    </a:lnTo>
                    <a:lnTo>
                      <a:pt x="1070" y="1268"/>
                    </a:lnTo>
                    <a:lnTo>
                      <a:pt x="1053" y="1256"/>
                    </a:lnTo>
                    <a:lnTo>
                      <a:pt x="1037" y="1239"/>
                    </a:lnTo>
                    <a:lnTo>
                      <a:pt x="1015" y="1227"/>
                    </a:lnTo>
                    <a:lnTo>
                      <a:pt x="990" y="1210"/>
                    </a:lnTo>
                    <a:lnTo>
                      <a:pt x="965" y="1193"/>
                    </a:lnTo>
                    <a:lnTo>
                      <a:pt x="937" y="1172"/>
                    </a:lnTo>
                    <a:lnTo>
                      <a:pt x="907" y="1152"/>
                    </a:lnTo>
                    <a:lnTo>
                      <a:pt x="874" y="1127"/>
                    </a:lnTo>
                    <a:lnTo>
                      <a:pt x="845" y="1102"/>
                    </a:lnTo>
                    <a:lnTo>
                      <a:pt x="823" y="1072"/>
                    </a:lnTo>
                    <a:lnTo>
                      <a:pt x="806" y="1043"/>
                    </a:lnTo>
                    <a:lnTo>
                      <a:pt x="790" y="1010"/>
                    </a:lnTo>
                    <a:lnTo>
                      <a:pt x="777" y="980"/>
                    </a:lnTo>
                    <a:lnTo>
                      <a:pt x="761" y="951"/>
                    </a:lnTo>
                    <a:lnTo>
                      <a:pt x="743" y="926"/>
                    </a:lnTo>
                    <a:lnTo>
                      <a:pt x="723" y="902"/>
                    </a:lnTo>
                    <a:lnTo>
                      <a:pt x="694" y="885"/>
                    </a:lnTo>
                    <a:lnTo>
                      <a:pt x="661" y="873"/>
                    </a:lnTo>
                    <a:lnTo>
                      <a:pt x="618" y="859"/>
                    </a:lnTo>
                    <a:lnTo>
                      <a:pt x="577" y="847"/>
                    </a:lnTo>
                    <a:lnTo>
                      <a:pt x="535" y="830"/>
                    </a:lnTo>
                    <a:lnTo>
                      <a:pt x="493" y="805"/>
                    </a:lnTo>
                    <a:lnTo>
                      <a:pt x="451" y="781"/>
                    </a:lnTo>
                    <a:lnTo>
                      <a:pt x="405" y="742"/>
                    </a:lnTo>
                    <a:lnTo>
                      <a:pt x="359" y="705"/>
                    </a:lnTo>
                    <a:lnTo>
                      <a:pt x="313" y="656"/>
                    </a:lnTo>
                    <a:lnTo>
                      <a:pt x="267" y="597"/>
                    </a:lnTo>
                    <a:lnTo>
                      <a:pt x="222" y="535"/>
                    </a:lnTo>
                    <a:lnTo>
                      <a:pt x="179" y="468"/>
                    </a:lnTo>
                    <a:lnTo>
                      <a:pt x="146" y="409"/>
                    </a:lnTo>
                    <a:lnTo>
                      <a:pt x="125" y="355"/>
                    </a:lnTo>
                    <a:lnTo>
                      <a:pt x="109" y="314"/>
                    </a:lnTo>
                    <a:lnTo>
                      <a:pt x="101" y="271"/>
                    </a:lnTo>
                    <a:lnTo>
                      <a:pt x="101" y="238"/>
                    </a:lnTo>
                    <a:lnTo>
                      <a:pt x="96" y="205"/>
                    </a:lnTo>
                    <a:lnTo>
                      <a:pt x="101" y="179"/>
                    </a:lnTo>
                    <a:lnTo>
                      <a:pt x="101" y="154"/>
                    </a:lnTo>
                    <a:lnTo>
                      <a:pt x="101" y="130"/>
                    </a:lnTo>
                    <a:lnTo>
                      <a:pt x="96" y="113"/>
                    </a:lnTo>
                    <a:lnTo>
                      <a:pt x="88" y="92"/>
                    </a:lnTo>
                    <a:lnTo>
                      <a:pt x="75" y="80"/>
                    </a:lnTo>
                    <a:lnTo>
                      <a:pt x="62" y="67"/>
                    </a:lnTo>
                    <a:lnTo>
                      <a:pt x="50" y="54"/>
                    </a:lnTo>
                    <a:lnTo>
                      <a:pt x="33" y="46"/>
                    </a:lnTo>
                    <a:lnTo>
                      <a:pt x="21" y="42"/>
                    </a:lnTo>
                    <a:lnTo>
                      <a:pt x="13" y="38"/>
                    </a:lnTo>
                    <a:lnTo>
                      <a:pt x="5" y="34"/>
                    </a:lnTo>
                    <a:lnTo>
                      <a:pt x="0" y="34"/>
                    </a:lnTo>
                    <a:lnTo>
                      <a:pt x="29" y="38"/>
                    </a:lnTo>
                    <a:lnTo>
                      <a:pt x="58" y="42"/>
                    </a:lnTo>
                    <a:lnTo>
                      <a:pt x="88" y="46"/>
                    </a:lnTo>
                    <a:lnTo>
                      <a:pt x="117" y="46"/>
                    </a:lnTo>
                    <a:lnTo>
                      <a:pt x="142" y="50"/>
                    </a:lnTo>
                    <a:lnTo>
                      <a:pt x="171" y="46"/>
                    </a:lnTo>
                    <a:lnTo>
                      <a:pt x="201" y="42"/>
                    </a:lnTo>
                    <a:lnTo>
                      <a:pt x="226" y="34"/>
                    </a:lnTo>
                    <a:lnTo>
                      <a:pt x="250" y="21"/>
                    </a:lnTo>
                    <a:lnTo>
                      <a:pt x="271" y="0"/>
                    </a:lnTo>
                    <a:lnTo>
                      <a:pt x="238" y="21"/>
                    </a:lnTo>
                    <a:lnTo>
                      <a:pt x="209" y="50"/>
                    </a:lnTo>
                    <a:lnTo>
                      <a:pt x="184" y="84"/>
                    </a:lnTo>
                    <a:lnTo>
                      <a:pt x="167" y="117"/>
                    </a:lnTo>
                    <a:lnTo>
                      <a:pt x="158" y="154"/>
                    </a:lnTo>
                    <a:lnTo>
                      <a:pt x="150" y="193"/>
                    </a:lnTo>
                    <a:lnTo>
                      <a:pt x="150" y="234"/>
                    </a:lnTo>
                    <a:lnTo>
                      <a:pt x="158" y="271"/>
                    </a:lnTo>
                    <a:lnTo>
                      <a:pt x="167" y="305"/>
                    </a:lnTo>
                    <a:lnTo>
                      <a:pt x="179" y="338"/>
                    </a:lnTo>
                    <a:lnTo>
                      <a:pt x="205" y="384"/>
                    </a:lnTo>
                    <a:lnTo>
                      <a:pt x="230" y="430"/>
                    </a:lnTo>
                    <a:lnTo>
                      <a:pt x="259" y="476"/>
                    </a:lnTo>
                    <a:lnTo>
                      <a:pt x="289" y="517"/>
                    </a:lnTo>
                    <a:lnTo>
                      <a:pt x="322" y="555"/>
                    </a:lnTo>
                    <a:lnTo>
                      <a:pt x="355" y="597"/>
                    </a:lnTo>
                    <a:lnTo>
                      <a:pt x="393" y="634"/>
                    </a:lnTo>
                    <a:lnTo>
                      <a:pt x="430" y="668"/>
                    </a:lnTo>
                    <a:lnTo>
                      <a:pt x="473" y="705"/>
                    </a:lnTo>
                    <a:lnTo>
                      <a:pt x="514" y="738"/>
                    </a:lnTo>
                    <a:lnTo>
                      <a:pt x="539" y="751"/>
                    </a:lnTo>
                    <a:lnTo>
                      <a:pt x="565" y="764"/>
                    </a:lnTo>
                    <a:lnTo>
                      <a:pt x="589" y="772"/>
                    </a:lnTo>
                    <a:lnTo>
                      <a:pt x="618" y="777"/>
                    </a:lnTo>
                    <a:lnTo>
                      <a:pt x="647" y="781"/>
                    </a:lnTo>
                    <a:lnTo>
                      <a:pt x="673" y="777"/>
                    </a:lnTo>
                    <a:lnTo>
                      <a:pt x="698" y="772"/>
                    </a:lnTo>
                    <a:lnTo>
                      <a:pt x="723" y="764"/>
                    </a:lnTo>
                    <a:lnTo>
                      <a:pt x="743" y="751"/>
                    </a:lnTo>
                    <a:lnTo>
                      <a:pt x="765" y="730"/>
                    </a:lnTo>
                    <a:lnTo>
                      <a:pt x="765" y="755"/>
                    </a:lnTo>
                    <a:lnTo>
                      <a:pt x="765" y="781"/>
                    </a:lnTo>
                    <a:lnTo>
                      <a:pt x="765" y="805"/>
                    </a:lnTo>
                    <a:lnTo>
                      <a:pt x="769" y="826"/>
                    </a:lnTo>
                    <a:lnTo>
                      <a:pt x="773" y="847"/>
                    </a:lnTo>
                    <a:lnTo>
                      <a:pt x="777" y="867"/>
                    </a:lnTo>
                    <a:lnTo>
                      <a:pt x="786" y="889"/>
                    </a:lnTo>
                    <a:lnTo>
                      <a:pt x="794" y="906"/>
                    </a:lnTo>
                    <a:lnTo>
                      <a:pt x="806" y="926"/>
                    </a:lnTo>
                    <a:lnTo>
                      <a:pt x="823" y="943"/>
                    </a:lnTo>
                    <a:lnTo>
                      <a:pt x="898" y="1031"/>
                    </a:lnTo>
                    <a:lnTo>
                      <a:pt x="982" y="1114"/>
                    </a:lnTo>
                    <a:lnTo>
                      <a:pt x="1066" y="1193"/>
                    </a:lnTo>
                    <a:lnTo>
                      <a:pt x="1154" y="1273"/>
                    </a:lnTo>
                    <a:lnTo>
                      <a:pt x="1246" y="1344"/>
                    </a:lnTo>
                    <a:lnTo>
                      <a:pt x="1342" y="1406"/>
                    </a:lnTo>
                    <a:lnTo>
                      <a:pt x="1442" y="1456"/>
                    </a:lnTo>
                    <a:lnTo>
                      <a:pt x="1546" y="1498"/>
                    </a:lnTo>
                    <a:lnTo>
                      <a:pt x="1659" y="1523"/>
                    </a:lnTo>
                    <a:lnTo>
                      <a:pt x="1776" y="1535"/>
                    </a:lnTo>
                    <a:lnTo>
                      <a:pt x="1771" y="1535"/>
                    </a:lnTo>
                    <a:lnTo>
                      <a:pt x="1751" y="1535"/>
                    </a:lnTo>
                    <a:lnTo>
                      <a:pt x="1722" y="1535"/>
                    </a:lnTo>
                    <a:lnTo>
                      <a:pt x="1685" y="1535"/>
                    </a:lnTo>
                    <a:lnTo>
                      <a:pt x="1638" y="1535"/>
                    </a:lnTo>
                    <a:lnTo>
                      <a:pt x="1593" y="1531"/>
                    </a:lnTo>
                    <a:lnTo>
                      <a:pt x="1542" y="1523"/>
                    </a:lnTo>
                    <a:lnTo>
                      <a:pt x="1491" y="1514"/>
                    </a:lnTo>
                    <a:lnTo>
                      <a:pt x="1446" y="1498"/>
                    </a:lnTo>
                    <a:lnTo>
                      <a:pt x="1409" y="1477"/>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72" name="Freeform 200"/>
              <p:cNvSpPr>
                <a:spLocks/>
              </p:cNvSpPr>
              <p:nvPr/>
            </p:nvSpPr>
            <p:spPr bwMode="auto">
              <a:xfrm>
                <a:off x="1549" y="1922"/>
                <a:ext cx="56" cy="48"/>
              </a:xfrm>
              <a:custGeom>
                <a:avLst/>
                <a:gdLst>
                  <a:gd name="T0" fmla="*/ 1333 w 1776"/>
                  <a:gd name="T1" fmla="*/ 1439 h 1535"/>
                  <a:gd name="T2" fmla="*/ 1217 w 1776"/>
                  <a:gd name="T3" fmla="*/ 1410 h 1535"/>
                  <a:gd name="T4" fmla="*/ 1074 w 1776"/>
                  <a:gd name="T5" fmla="*/ 1431 h 1535"/>
                  <a:gd name="T6" fmla="*/ 970 w 1776"/>
                  <a:gd name="T7" fmla="*/ 1481 h 1535"/>
                  <a:gd name="T8" fmla="*/ 1023 w 1776"/>
                  <a:gd name="T9" fmla="*/ 1444 h 1535"/>
                  <a:gd name="T10" fmla="*/ 1091 w 1776"/>
                  <a:gd name="T11" fmla="*/ 1377 h 1535"/>
                  <a:gd name="T12" fmla="*/ 1095 w 1776"/>
                  <a:gd name="T13" fmla="*/ 1293 h 1535"/>
                  <a:gd name="T14" fmla="*/ 1053 w 1776"/>
                  <a:gd name="T15" fmla="*/ 1256 h 1535"/>
                  <a:gd name="T16" fmla="*/ 990 w 1776"/>
                  <a:gd name="T17" fmla="*/ 1210 h 1535"/>
                  <a:gd name="T18" fmla="*/ 907 w 1776"/>
                  <a:gd name="T19" fmla="*/ 1152 h 1535"/>
                  <a:gd name="T20" fmla="*/ 823 w 1776"/>
                  <a:gd name="T21" fmla="*/ 1072 h 1535"/>
                  <a:gd name="T22" fmla="*/ 777 w 1776"/>
                  <a:gd name="T23" fmla="*/ 980 h 1535"/>
                  <a:gd name="T24" fmla="*/ 723 w 1776"/>
                  <a:gd name="T25" fmla="*/ 902 h 1535"/>
                  <a:gd name="T26" fmla="*/ 618 w 1776"/>
                  <a:gd name="T27" fmla="*/ 859 h 1535"/>
                  <a:gd name="T28" fmla="*/ 493 w 1776"/>
                  <a:gd name="T29" fmla="*/ 805 h 1535"/>
                  <a:gd name="T30" fmla="*/ 359 w 1776"/>
                  <a:gd name="T31" fmla="*/ 705 h 1535"/>
                  <a:gd name="T32" fmla="*/ 222 w 1776"/>
                  <a:gd name="T33" fmla="*/ 535 h 1535"/>
                  <a:gd name="T34" fmla="*/ 125 w 1776"/>
                  <a:gd name="T35" fmla="*/ 355 h 1535"/>
                  <a:gd name="T36" fmla="*/ 101 w 1776"/>
                  <a:gd name="T37" fmla="*/ 238 h 1535"/>
                  <a:gd name="T38" fmla="*/ 101 w 1776"/>
                  <a:gd name="T39" fmla="*/ 154 h 1535"/>
                  <a:gd name="T40" fmla="*/ 88 w 1776"/>
                  <a:gd name="T41" fmla="*/ 92 h 1535"/>
                  <a:gd name="T42" fmla="*/ 50 w 1776"/>
                  <a:gd name="T43" fmla="*/ 54 h 1535"/>
                  <a:gd name="T44" fmla="*/ 13 w 1776"/>
                  <a:gd name="T45" fmla="*/ 38 h 1535"/>
                  <a:gd name="T46" fmla="*/ 29 w 1776"/>
                  <a:gd name="T47" fmla="*/ 38 h 1535"/>
                  <a:gd name="T48" fmla="*/ 117 w 1776"/>
                  <a:gd name="T49" fmla="*/ 46 h 1535"/>
                  <a:gd name="T50" fmla="*/ 201 w 1776"/>
                  <a:gd name="T51" fmla="*/ 42 h 1535"/>
                  <a:gd name="T52" fmla="*/ 271 w 1776"/>
                  <a:gd name="T53" fmla="*/ 0 h 1535"/>
                  <a:gd name="T54" fmla="*/ 184 w 1776"/>
                  <a:gd name="T55" fmla="*/ 84 h 1535"/>
                  <a:gd name="T56" fmla="*/ 150 w 1776"/>
                  <a:gd name="T57" fmla="*/ 193 h 1535"/>
                  <a:gd name="T58" fmla="*/ 167 w 1776"/>
                  <a:gd name="T59" fmla="*/ 305 h 1535"/>
                  <a:gd name="T60" fmla="*/ 230 w 1776"/>
                  <a:gd name="T61" fmla="*/ 430 h 1535"/>
                  <a:gd name="T62" fmla="*/ 322 w 1776"/>
                  <a:gd name="T63" fmla="*/ 555 h 1535"/>
                  <a:gd name="T64" fmla="*/ 430 w 1776"/>
                  <a:gd name="T65" fmla="*/ 668 h 1535"/>
                  <a:gd name="T66" fmla="*/ 539 w 1776"/>
                  <a:gd name="T67" fmla="*/ 751 h 1535"/>
                  <a:gd name="T68" fmla="*/ 618 w 1776"/>
                  <a:gd name="T69" fmla="*/ 777 h 1535"/>
                  <a:gd name="T70" fmla="*/ 698 w 1776"/>
                  <a:gd name="T71" fmla="*/ 772 h 1535"/>
                  <a:gd name="T72" fmla="*/ 765 w 1776"/>
                  <a:gd name="T73" fmla="*/ 730 h 1535"/>
                  <a:gd name="T74" fmla="*/ 765 w 1776"/>
                  <a:gd name="T75" fmla="*/ 805 h 1535"/>
                  <a:gd name="T76" fmla="*/ 777 w 1776"/>
                  <a:gd name="T77" fmla="*/ 867 h 1535"/>
                  <a:gd name="T78" fmla="*/ 806 w 1776"/>
                  <a:gd name="T79" fmla="*/ 926 h 1535"/>
                  <a:gd name="T80" fmla="*/ 982 w 1776"/>
                  <a:gd name="T81" fmla="*/ 1114 h 1535"/>
                  <a:gd name="T82" fmla="*/ 1246 w 1776"/>
                  <a:gd name="T83" fmla="*/ 1344 h 1535"/>
                  <a:gd name="T84" fmla="*/ 1546 w 1776"/>
                  <a:gd name="T85" fmla="*/ 1498 h 1535"/>
                  <a:gd name="T86" fmla="*/ 1771 w 1776"/>
                  <a:gd name="T87" fmla="*/ 1535 h 1535"/>
                  <a:gd name="T88" fmla="*/ 1685 w 1776"/>
                  <a:gd name="T89" fmla="*/ 1535 h 1535"/>
                  <a:gd name="T90" fmla="*/ 1542 w 1776"/>
                  <a:gd name="T91" fmla="*/ 1523 h 1535"/>
                  <a:gd name="T92" fmla="*/ 1409 w 1776"/>
                  <a:gd name="T93" fmla="*/ 1477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76" h="1535">
                    <a:moveTo>
                      <a:pt x="1409" y="1477"/>
                    </a:moveTo>
                    <a:lnTo>
                      <a:pt x="1371" y="1456"/>
                    </a:lnTo>
                    <a:lnTo>
                      <a:pt x="1333" y="1439"/>
                    </a:lnTo>
                    <a:lnTo>
                      <a:pt x="1295" y="1427"/>
                    </a:lnTo>
                    <a:lnTo>
                      <a:pt x="1258" y="1414"/>
                    </a:lnTo>
                    <a:lnTo>
                      <a:pt x="1217" y="1410"/>
                    </a:lnTo>
                    <a:lnTo>
                      <a:pt x="1170" y="1410"/>
                    </a:lnTo>
                    <a:lnTo>
                      <a:pt x="1125" y="1418"/>
                    </a:lnTo>
                    <a:lnTo>
                      <a:pt x="1074" y="1431"/>
                    </a:lnTo>
                    <a:lnTo>
                      <a:pt x="1019" y="1452"/>
                    </a:lnTo>
                    <a:lnTo>
                      <a:pt x="961" y="1481"/>
                    </a:lnTo>
                    <a:lnTo>
                      <a:pt x="970" y="1481"/>
                    </a:lnTo>
                    <a:lnTo>
                      <a:pt x="982" y="1473"/>
                    </a:lnTo>
                    <a:lnTo>
                      <a:pt x="1003" y="1461"/>
                    </a:lnTo>
                    <a:lnTo>
                      <a:pt x="1023" y="1444"/>
                    </a:lnTo>
                    <a:lnTo>
                      <a:pt x="1049" y="1422"/>
                    </a:lnTo>
                    <a:lnTo>
                      <a:pt x="1070" y="1402"/>
                    </a:lnTo>
                    <a:lnTo>
                      <a:pt x="1091" y="1377"/>
                    </a:lnTo>
                    <a:lnTo>
                      <a:pt x="1103" y="1352"/>
                    </a:lnTo>
                    <a:lnTo>
                      <a:pt x="1103" y="1322"/>
                    </a:lnTo>
                    <a:lnTo>
                      <a:pt x="1095" y="1293"/>
                    </a:lnTo>
                    <a:lnTo>
                      <a:pt x="1082" y="1281"/>
                    </a:lnTo>
                    <a:lnTo>
                      <a:pt x="1070" y="1268"/>
                    </a:lnTo>
                    <a:lnTo>
                      <a:pt x="1053" y="1256"/>
                    </a:lnTo>
                    <a:lnTo>
                      <a:pt x="1037" y="1239"/>
                    </a:lnTo>
                    <a:lnTo>
                      <a:pt x="1015" y="1227"/>
                    </a:lnTo>
                    <a:lnTo>
                      <a:pt x="990" y="1210"/>
                    </a:lnTo>
                    <a:lnTo>
                      <a:pt x="965" y="1193"/>
                    </a:lnTo>
                    <a:lnTo>
                      <a:pt x="937" y="1172"/>
                    </a:lnTo>
                    <a:lnTo>
                      <a:pt x="907" y="1152"/>
                    </a:lnTo>
                    <a:lnTo>
                      <a:pt x="874" y="1127"/>
                    </a:lnTo>
                    <a:lnTo>
                      <a:pt x="845" y="1102"/>
                    </a:lnTo>
                    <a:lnTo>
                      <a:pt x="823" y="1072"/>
                    </a:lnTo>
                    <a:lnTo>
                      <a:pt x="806" y="1043"/>
                    </a:lnTo>
                    <a:lnTo>
                      <a:pt x="790" y="1010"/>
                    </a:lnTo>
                    <a:lnTo>
                      <a:pt x="777" y="980"/>
                    </a:lnTo>
                    <a:lnTo>
                      <a:pt x="761" y="951"/>
                    </a:lnTo>
                    <a:lnTo>
                      <a:pt x="743" y="926"/>
                    </a:lnTo>
                    <a:lnTo>
                      <a:pt x="723" y="902"/>
                    </a:lnTo>
                    <a:lnTo>
                      <a:pt x="694" y="885"/>
                    </a:lnTo>
                    <a:lnTo>
                      <a:pt x="661" y="873"/>
                    </a:lnTo>
                    <a:lnTo>
                      <a:pt x="618" y="859"/>
                    </a:lnTo>
                    <a:lnTo>
                      <a:pt x="577" y="847"/>
                    </a:lnTo>
                    <a:lnTo>
                      <a:pt x="535" y="830"/>
                    </a:lnTo>
                    <a:lnTo>
                      <a:pt x="493" y="805"/>
                    </a:lnTo>
                    <a:lnTo>
                      <a:pt x="451" y="781"/>
                    </a:lnTo>
                    <a:lnTo>
                      <a:pt x="405" y="742"/>
                    </a:lnTo>
                    <a:lnTo>
                      <a:pt x="359" y="705"/>
                    </a:lnTo>
                    <a:lnTo>
                      <a:pt x="313" y="656"/>
                    </a:lnTo>
                    <a:lnTo>
                      <a:pt x="267" y="597"/>
                    </a:lnTo>
                    <a:lnTo>
                      <a:pt x="222" y="535"/>
                    </a:lnTo>
                    <a:lnTo>
                      <a:pt x="179" y="468"/>
                    </a:lnTo>
                    <a:lnTo>
                      <a:pt x="146" y="409"/>
                    </a:lnTo>
                    <a:lnTo>
                      <a:pt x="125" y="355"/>
                    </a:lnTo>
                    <a:lnTo>
                      <a:pt x="109" y="314"/>
                    </a:lnTo>
                    <a:lnTo>
                      <a:pt x="101" y="271"/>
                    </a:lnTo>
                    <a:lnTo>
                      <a:pt x="101" y="238"/>
                    </a:lnTo>
                    <a:lnTo>
                      <a:pt x="96" y="205"/>
                    </a:lnTo>
                    <a:lnTo>
                      <a:pt x="101" y="179"/>
                    </a:lnTo>
                    <a:lnTo>
                      <a:pt x="101" y="154"/>
                    </a:lnTo>
                    <a:lnTo>
                      <a:pt x="101" y="130"/>
                    </a:lnTo>
                    <a:lnTo>
                      <a:pt x="96" y="113"/>
                    </a:lnTo>
                    <a:lnTo>
                      <a:pt x="88" y="92"/>
                    </a:lnTo>
                    <a:lnTo>
                      <a:pt x="75" y="80"/>
                    </a:lnTo>
                    <a:lnTo>
                      <a:pt x="62" y="67"/>
                    </a:lnTo>
                    <a:lnTo>
                      <a:pt x="50" y="54"/>
                    </a:lnTo>
                    <a:lnTo>
                      <a:pt x="33" y="46"/>
                    </a:lnTo>
                    <a:lnTo>
                      <a:pt x="21" y="42"/>
                    </a:lnTo>
                    <a:lnTo>
                      <a:pt x="13" y="38"/>
                    </a:lnTo>
                    <a:lnTo>
                      <a:pt x="5" y="34"/>
                    </a:lnTo>
                    <a:lnTo>
                      <a:pt x="0" y="34"/>
                    </a:lnTo>
                    <a:lnTo>
                      <a:pt x="29" y="38"/>
                    </a:lnTo>
                    <a:lnTo>
                      <a:pt x="58" y="42"/>
                    </a:lnTo>
                    <a:lnTo>
                      <a:pt x="88" y="46"/>
                    </a:lnTo>
                    <a:lnTo>
                      <a:pt x="117" y="46"/>
                    </a:lnTo>
                    <a:lnTo>
                      <a:pt x="142" y="50"/>
                    </a:lnTo>
                    <a:lnTo>
                      <a:pt x="171" y="46"/>
                    </a:lnTo>
                    <a:lnTo>
                      <a:pt x="201" y="42"/>
                    </a:lnTo>
                    <a:lnTo>
                      <a:pt x="226" y="34"/>
                    </a:lnTo>
                    <a:lnTo>
                      <a:pt x="250" y="21"/>
                    </a:lnTo>
                    <a:lnTo>
                      <a:pt x="271" y="0"/>
                    </a:lnTo>
                    <a:lnTo>
                      <a:pt x="238" y="21"/>
                    </a:lnTo>
                    <a:lnTo>
                      <a:pt x="209" y="50"/>
                    </a:lnTo>
                    <a:lnTo>
                      <a:pt x="184" y="84"/>
                    </a:lnTo>
                    <a:lnTo>
                      <a:pt x="167" y="117"/>
                    </a:lnTo>
                    <a:lnTo>
                      <a:pt x="158" y="154"/>
                    </a:lnTo>
                    <a:lnTo>
                      <a:pt x="150" y="193"/>
                    </a:lnTo>
                    <a:lnTo>
                      <a:pt x="150" y="234"/>
                    </a:lnTo>
                    <a:lnTo>
                      <a:pt x="158" y="271"/>
                    </a:lnTo>
                    <a:lnTo>
                      <a:pt x="167" y="305"/>
                    </a:lnTo>
                    <a:lnTo>
                      <a:pt x="179" y="338"/>
                    </a:lnTo>
                    <a:lnTo>
                      <a:pt x="205" y="384"/>
                    </a:lnTo>
                    <a:lnTo>
                      <a:pt x="230" y="430"/>
                    </a:lnTo>
                    <a:lnTo>
                      <a:pt x="259" y="476"/>
                    </a:lnTo>
                    <a:lnTo>
                      <a:pt x="289" y="517"/>
                    </a:lnTo>
                    <a:lnTo>
                      <a:pt x="322" y="555"/>
                    </a:lnTo>
                    <a:lnTo>
                      <a:pt x="355" y="597"/>
                    </a:lnTo>
                    <a:lnTo>
                      <a:pt x="393" y="634"/>
                    </a:lnTo>
                    <a:lnTo>
                      <a:pt x="430" y="668"/>
                    </a:lnTo>
                    <a:lnTo>
                      <a:pt x="473" y="705"/>
                    </a:lnTo>
                    <a:lnTo>
                      <a:pt x="514" y="738"/>
                    </a:lnTo>
                    <a:lnTo>
                      <a:pt x="539" y="751"/>
                    </a:lnTo>
                    <a:lnTo>
                      <a:pt x="565" y="764"/>
                    </a:lnTo>
                    <a:lnTo>
                      <a:pt x="589" y="772"/>
                    </a:lnTo>
                    <a:lnTo>
                      <a:pt x="618" y="777"/>
                    </a:lnTo>
                    <a:lnTo>
                      <a:pt x="647" y="781"/>
                    </a:lnTo>
                    <a:lnTo>
                      <a:pt x="673" y="777"/>
                    </a:lnTo>
                    <a:lnTo>
                      <a:pt x="698" y="772"/>
                    </a:lnTo>
                    <a:lnTo>
                      <a:pt x="723" y="764"/>
                    </a:lnTo>
                    <a:lnTo>
                      <a:pt x="743" y="751"/>
                    </a:lnTo>
                    <a:lnTo>
                      <a:pt x="765" y="730"/>
                    </a:lnTo>
                    <a:lnTo>
                      <a:pt x="765" y="755"/>
                    </a:lnTo>
                    <a:lnTo>
                      <a:pt x="765" y="781"/>
                    </a:lnTo>
                    <a:lnTo>
                      <a:pt x="765" y="805"/>
                    </a:lnTo>
                    <a:lnTo>
                      <a:pt x="769" y="826"/>
                    </a:lnTo>
                    <a:lnTo>
                      <a:pt x="773" y="847"/>
                    </a:lnTo>
                    <a:lnTo>
                      <a:pt x="777" y="867"/>
                    </a:lnTo>
                    <a:lnTo>
                      <a:pt x="786" y="889"/>
                    </a:lnTo>
                    <a:lnTo>
                      <a:pt x="794" y="906"/>
                    </a:lnTo>
                    <a:lnTo>
                      <a:pt x="806" y="926"/>
                    </a:lnTo>
                    <a:lnTo>
                      <a:pt x="823" y="943"/>
                    </a:lnTo>
                    <a:lnTo>
                      <a:pt x="898" y="1031"/>
                    </a:lnTo>
                    <a:lnTo>
                      <a:pt x="982" y="1114"/>
                    </a:lnTo>
                    <a:lnTo>
                      <a:pt x="1066" y="1193"/>
                    </a:lnTo>
                    <a:lnTo>
                      <a:pt x="1154" y="1273"/>
                    </a:lnTo>
                    <a:lnTo>
                      <a:pt x="1246" y="1344"/>
                    </a:lnTo>
                    <a:lnTo>
                      <a:pt x="1342" y="1406"/>
                    </a:lnTo>
                    <a:lnTo>
                      <a:pt x="1442" y="1456"/>
                    </a:lnTo>
                    <a:lnTo>
                      <a:pt x="1546" y="1498"/>
                    </a:lnTo>
                    <a:lnTo>
                      <a:pt x="1659" y="1523"/>
                    </a:lnTo>
                    <a:lnTo>
                      <a:pt x="1776" y="1535"/>
                    </a:lnTo>
                    <a:lnTo>
                      <a:pt x="1771" y="1535"/>
                    </a:lnTo>
                    <a:lnTo>
                      <a:pt x="1751" y="1535"/>
                    </a:lnTo>
                    <a:lnTo>
                      <a:pt x="1722" y="1535"/>
                    </a:lnTo>
                    <a:lnTo>
                      <a:pt x="1685" y="1535"/>
                    </a:lnTo>
                    <a:lnTo>
                      <a:pt x="1638" y="1535"/>
                    </a:lnTo>
                    <a:lnTo>
                      <a:pt x="1593" y="1531"/>
                    </a:lnTo>
                    <a:lnTo>
                      <a:pt x="1542" y="1523"/>
                    </a:lnTo>
                    <a:lnTo>
                      <a:pt x="1491" y="1514"/>
                    </a:lnTo>
                    <a:lnTo>
                      <a:pt x="1446" y="1498"/>
                    </a:lnTo>
                    <a:lnTo>
                      <a:pt x="1409" y="1477"/>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73" name="Freeform 201"/>
              <p:cNvSpPr>
                <a:spLocks/>
              </p:cNvSpPr>
              <p:nvPr/>
            </p:nvSpPr>
            <p:spPr bwMode="auto">
              <a:xfrm>
                <a:off x="1553" y="1924"/>
                <a:ext cx="21" cy="27"/>
              </a:xfrm>
              <a:custGeom>
                <a:avLst/>
                <a:gdLst>
                  <a:gd name="T0" fmla="*/ 29 w 677"/>
                  <a:gd name="T1" fmla="*/ 17 h 859"/>
                  <a:gd name="T2" fmla="*/ 21 w 677"/>
                  <a:gd name="T3" fmla="*/ 71 h 859"/>
                  <a:gd name="T4" fmla="*/ 17 w 677"/>
                  <a:gd name="T5" fmla="*/ 150 h 859"/>
                  <a:gd name="T6" fmla="*/ 33 w 677"/>
                  <a:gd name="T7" fmla="*/ 246 h 859"/>
                  <a:gd name="T8" fmla="*/ 84 w 677"/>
                  <a:gd name="T9" fmla="*/ 351 h 859"/>
                  <a:gd name="T10" fmla="*/ 168 w 677"/>
                  <a:gd name="T11" fmla="*/ 451 h 859"/>
                  <a:gd name="T12" fmla="*/ 230 w 677"/>
                  <a:gd name="T13" fmla="*/ 525 h 859"/>
                  <a:gd name="T14" fmla="*/ 280 w 677"/>
                  <a:gd name="T15" fmla="*/ 580 h 859"/>
                  <a:gd name="T16" fmla="*/ 318 w 677"/>
                  <a:gd name="T17" fmla="*/ 617 h 859"/>
                  <a:gd name="T18" fmla="*/ 347 w 677"/>
                  <a:gd name="T19" fmla="*/ 646 h 859"/>
                  <a:gd name="T20" fmla="*/ 385 w 677"/>
                  <a:gd name="T21" fmla="*/ 672 h 859"/>
                  <a:gd name="T22" fmla="*/ 434 w 677"/>
                  <a:gd name="T23" fmla="*/ 693 h 859"/>
                  <a:gd name="T24" fmla="*/ 493 w 677"/>
                  <a:gd name="T25" fmla="*/ 705 h 859"/>
                  <a:gd name="T26" fmla="*/ 548 w 677"/>
                  <a:gd name="T27" fmla="*/ 713 h 859"/>
                  <a:gd name="T28" fmla="*/ 593 w 677"/>
                  <a:gd name="T29" fmla="*/ 713 h 859"/>
                  <a:gd name="T30" fmla="*/ 606 w 677"/>
                  <a:gd name="T31" fmla="*/ 713 h 859"/>
                  <a:gd name="T32" fmla="*/ 602 w 677"/>
                  <a:gd name="T33" fmla="*/ 734 h 859"/>
                  <a:gd name="T34" fmla="*/ 614 w 677"/>
                  <a:gd name="T35" fmla="*/ 767 h 859"/>
                  <a:gd name="T36" fmla="*/ 636 w 677"/>
                  <a:gd name="T37" fmla="*/ 805 h 859"/>
                  <a:gd name="T38" fmla="*/ 661 w 677"/>
                  <a:gd name="T39" fmla="*/ 843 h 859"/>
                  <a:gd name="T40" fmla="*/ 673 w 677"/>
                  <a:gd name="T41" fmla="*/ 855 h 859"/>
                  <a:gd name="T42" fmla="*/ 661 w 677"/>
                  <a:gd name="T43" fmla="*/ 838 h 859"/>
                  <a:gd name="T44" fmla="*/ 636 w 677"/>
                  <a:gd name="T45" fmla="*/ 814 h 859"/>
                  <a:gd name="T46" fmla="*/ 606 w 677"/>
                  <a:gd name="T47" fmla="*/ 785 h 859"/>
                  <a:gd name="T48" fmla="*/ 573 w 677"/>
                  <a:gd name="T49" fmla="*/ 767 h 859"/>
                  <a:gd name="T50" fmla="*/ 536 w 677"/>
                  <a:gd name="T51" fmla="*/ 759 h 859"/>
                  <a:gd name="T52" fmla="*/ 489 w 677"/>
                  <a:gd name="T53" fmla="*/ 746 h 859"/>
                  <a:gd name="T54" fmla="*/ 434 w 677"/>
                  <a:gd name="T55" fmla="*/ 730 h 859"/>
                  <a:gd name="T56" fmla="*/ 381 w 677"/>
                  <a:gd name="T57" fmla="*/ 705 h 859"/>
                  <a:gd name="T58" fmla="*/ 334 w 677"/>
                  <a:gd name="T59" fmla="*/ 676 h 859"/>
                  <a:gd name="T60" fmla="*/ 297 w 677"/>
                  <a:gd name="T61" fmla="*/ 642 h 859"/>
                  <a:gd name="T62" fmla="*/ 246 w 677"/>
                  <a:gd name="T63" fmla="*/ 592 h 859"/>
                  <a:gd name="T64" fmla="*/ 197 w 677"/>
                  <a:gd name="T65" fmla="*/ 529 h 859"/>
                  <a:gd name="T66" fmla="*/ 146 w 677"/>
                  <a:gd name="T67" fmla="*/ 472 h 859"/>
                  <a:gd name="T68" fmla="*/ 109 w 677"/>
                  <a:gd name="T69" fmla="*/ 425 h 859"/>
                  <a:gd name="T70" fmla="*/ 54 w 677"/>
                  <a:gd name="T71" fmla="*/ 338 h 859"/>
                  <a:gd name="T72" fmla="*/ 9 w 677"/>
                  <a:gd name="T73" fmla="*/ 208 h 859"/>
                  <a:gd name="T74" fmla="*/ 0 w 677"/>
                  <a:gd name="T75" fmla="*/ 109 h 859"/>
                  <a:gd name="T76" fmla="*/ 17 w 677"/>
                  <a:gd name="T77" fmla="*/ 42 h 859"/>
                  <a:gd name="T78" fmla="*/ 33 w 677"/>
                  <a:gd name="T7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77" h="859">
                    <a:moveTo>
                      <a:pt x="37" y="0"/>
                    </a:moveTo>
                    <a:lnTo>
                      <a:pt x="29" y="17"/>
                    </a:lnTo>
                    <a:lnTo>
                      <a:pt x="25" y="42"/>
                    </a:lnTo>
                    <a:lnTo>
                      <a:pt x="21" y="71"/>
                    </a:lnTo>
                    <a:lnTo>
                      <a:pt x="17" y="109"/>
                    </a:lnTo>
                    <a:lnTo>
                      <a:pt x="17" y="150"/>
                    </a:lnTo>
                    <a:lnTo>
                      <a:pt x="25" y="196"/>
                    </a:lnTo>
                    <a:lnTo>
                      <a:pt x="33" y="246"/>
                    </a:lnTo>
                    <a:lnTo>
                      <a:pt x="54" y="296"/>
                    </a:lnTo>
                    <a:lnTo>
                      <a:pt x="84" y="351"/>
                    </a:lnTo>
                    <a:lnTo>
                      <a:pt x="125" y="400"/>
                    </a:lnTo>
                    <a:lnTo>
                      <a:pt x="168" y="451"/>
                    </a:lnTo>
                    <a:lnTo>
                      <a:pt x="201" y="492"/>
                    </a:lnTo>
                    <a:lnTo>
                      <a:pt x="230" y="525"/>
                    </a:lnTo>
                    <a:lnTo>
                      <a:pt x="260" y="554"/>
                    </a:lnTo>
                    <a:lnTo>
                      <a:pt x="280" y="580"/>
                    </a:lnTo>
                    <a:lnTo>
                      <a:pt x="297" y="601"/>
                    </a:lnTo>
                    <a:lnTo>
                      <a:pt x="318" y="617"/>
                    </a:lnTo>
                    <a:lnTo>
                      <a:pt x="330" y="634"/>
                    </a:lnTo>
                    <a:lnTo>
                      <a:pt x="347" y="646"/>
                    </a:lnTo>
                    <a:lnTo>
                      <a:pt x="364" y="659"/>
                    </a:lnTo>
                    <a:lnTo>
                      <a:pt x="385" y="672"/>
                    </a:lnTo>
                    <a:lnTo>
                      <a:pt x="405" y="680"/>
                    </a:lnTo>
                    <a:lnTo>
                      <a:pt x="434" y="693"/>
                    </a:lnTo>
                    <a:lnTo>
                      <a:pt x="464" y="701"/>
                    </a:lnTo>
                    <a:lnTo>
                      <a:pt x="493" y="705"/>
                    </a:lnTo>
                    <a:lnTo>
                      <a:pt x="522" y="713"/>
                    </a:lnTo>
                    <a:lnTo>
                      <a:pt x="548" y="713"/>
                    </a:lnTo>
                    <a:lnTo>
                      <a:pt x="573" y="713"/>
                    </a:lnTo>
                    <a:lnTo>
                      <a:pt x="593" y="713"/>
                    </a:lnTo>
                    <a:lnTo>
                      <a:pt x="610" y="705"/>
                    </a:lnTo>
                    <a:lnTo>
                      <a:pt x="606" y="713"/>
                    </a:lnTo>
                    <a:lnTo>
                      <a:pt x="602" y="722"/>
                    </a:lnTo>
                    <a:lnTo>
                      <a:pt x="602" y="734"/>
                    </a:lnTo>
                    <a:lnTo>
                      <a:pt x="606" y="751"/>
                    </a:lnTo>
                    <a:lnTo>
                      <a:pt x="614" y="767"/>
                    </a:lnTo>
                    <a:lnTo>
                      <a:pt x="622" y="785"/>
                    </a:lnTo>
                    <a:lnTo>
                      <a:pt x="636" y="805"/>
                    </a:lnTo>
                    <a:lnTo>
                      <a:pt x="648" y="822"/>
                    </a:lnTo>
                    <a:lnTo>
                      <a:pt x="661" y="843"/>
                    </a:lnTo>
                    <a:lnTo>
                      <a:pt x="677" y="859"/>
                    </a:lnTo>
                    <a:lnTo>
                      <a:pt x="673" y="855"/>
                    </a:lnTo>
                    <a:lnTo>
                      <a:pt x="669" y="851"/>
                    </a:lnTo>
                    <a:lnTo>
                      <a:pt x="661" y="838"/>
                    </a:lnTo>
                    <a:lnTo>
                      <a:pt x="648" y="826"/>
                    </a:lnTo>
                    <a:lnTo>
                      <a:pt x="636" y="814"/>
                    </a:lnTo>
                    <a:lnTo>
                      <a:pt x="622" y="797"/>
                    </a:lnTo>
                    <a:lnTo>
                      <a:pt x="606" y="785"/>
                    </a:lnTo>
                    <a:lnTo>
                      <a:pt x="589" y="775"/>
                    </a:lnTo>
                    <a:lnTo>
                      <a:pt x="573" y="767"/>
                    </a:lnTo>
                    <a:lnTo>
                      <a:pt x="556" y="763"/>
                    </a:lnTo>
                    <a:lnTo>
                      <a:pt x="536" y="759"/>
                    </a:lnTo>
                    <a:lnTo>
                      <a:pt x="514" y="755"/>
                    </a:lnTo>
                    <a:lnTo>
                      <a:pt x="489" y="746"/>
                    </a:lnTo>
                    <a:lnTo>
                      <a:pt x="464" y="738"/>
                    </a:lnTo>
                    <a:lnTo>
                      <a:pt x="434" y="730"/>
                    </a:lnTo>
                    <a:lnTo>
                      <a:pt x="409" y="717"/>
                    </a:lnTo>
                    <a:lnTo>
                      <a:pt x="381" y="705"/>
                    </a:lnTo>
                    <a:lnTo>
                      <a:pt x="356" y="689"/>
                    </a:lnTo>
                    <a:lnTo>
                      <a:pt x="334" y="676"/>
                    </a:lnTo>
                    <a:lnTo>
                      <a:pt x="313" y="659"/>
                    </a:lnTo>
                    <a:lnTo>
                      <a:pt x="297" y="642"/>
                    </a:lnTo>
                    <a:lnTo>
                      <a:pt x="272" y="617"/>
                    </a:lnTo>
                    <a:lnTo>
                      <a:pt x="246" y="592"/>
                    </a:lnTo>
                    <a:lnTo>
                      <a:pt x="221" y="563"/>
                    </a:lnTo>
                    <a:lnTo>
                      <a:pt x="197" y="529"/>
                    </a:lnTo>
                    <a:lnTo>
                      <a:pt x="172" y="500"/>
                    </a:lnTo>
                    <a:lnTo>
                      <a:pt x="146" y="472"/>
                    </a:lnTo>
                    <a:lnTo>
                      <a:pt x="125" y="447"/>
                    </a:lnTo>
                    <a:lnTo>
                      <a:pt x="109" y="425"/>
                    </a:lnTo>
                    <a:lnTo>
                      <a:pt x="101" y="408"/>
                    </a:lnTo>
                    <a:lnTo>
                      <a:pt x="54" y="338"/>
                    </a:lnTo>
                    <a:lnTo>
                      <a:pt x="25" y="267"/>
                    </a:lnTo>
                    <a:lnTo>
                      <a:pt x="9" y="208"/>
                    </a:lnTo>
                    <a:lnTo>
                      <a:pt x="0" y="154"/>
                    </a:lnTo>
                    <a:lnTo>
                      <a:pt x="0" y="109"/>
                    </a:lnTo>
                    <a:lnTo>
                      <a:pt x="9" y="71"/>
                    </a:lnTo>
                    <a:lnTo>
                      <a:pt x="17" y="42"/>
                    </a:lnTo>
                    <a:lnTo>
                      <a:pt x="25" y="21"/>
                    </a:lnTo>
                    <a:lnTo>
                      <a:pt x="33" y="4"/>
                    </a:lnTo>
                    <a:lnTo>
                      <a:pt x="37"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74" name="Freeform 202"/>
              <p:cNvSpPr>
                <a:spLocks/>
              </p:cNvSpPr>
              <p:nvPr/>
            </p:nvSpPr>
            <p:spPr bwMode="auto">
              <a:xfrm>
                <a:off x="1575" y="1952"/>
                <a:ext cx="16" cy="14"/>
              </a:xfrm>
              <a:custGeom>
                <a:avLst/>
                <a:gdLst>
                  <a:gd name="T0" fmla="*/ 0 w 515"/>
                  <a:gd name="T1" fmla="*/ 0 h 447"/>
                  <a:gd name="T2" fmla="*/ 4 w 515"/>
                  <a:gd name="T3" fmla="*/ 9 h 447"/>
                  <a:gd name="T4" fmla="*/ 26 w 515"/>
                  <a:gd name="T5" fmla="*/ 26 h 447"/>
                  <a:gd name="T6" fmla="*/ 51 w 515"/>
                  <a:gd name="T7" fmla="*/ 55 h 447"/>
                  <a:gd name="T8" fmla="*/ 88 w 515"/>
                  <a:gd name="T9" fmla="*/ 92 h 447"/>
                  <a:gd name="T10" fmla="*/ 126 w 515"/>
                  <a:gd name="T11" fmla="*/ 134 h 447"/>
                  <a:gd name="T12" fmla="*/ 167 w 515"/>
                  <a:gd name="T13" fmla="*/ 172 h 447"/>
                  <a:gd name="T14" fmla="*/ 206 w 515"/>
                  <a:gd name="T15" fmla="*/ 213 h 447"/>
                  <a:gd name="T16" fmla="*/ 239 w 515"/>
                  <a:gd name="T17" fmla="*/ 247 h 447"/>
                  <a:gd name="T18" fmla="*/ 268 w 515"/>
                  <a:gd name="T19" fmla="*/ 272 h 447"/>
                  <a:gd name="T20" fmla="*/ 288 w 515"/>
                  <a:gd name="T21" fmla="*/ 288 h 447"/>
                  <a:gd name="T22" fmla="*/ 306 w 515"/>
                  <a:gd name="T23" fmla="*/ 301 h 447"/>
                  <a:gd name="T24" fmla="*/ 327 w 515"/>
                  <a:gd name="T25" fmla="*/ 313 h 447"/>
                  <a:gd name="T26" fmla="*/ 351 w 515"/>
                  <a:gd name="T27" fmla="*/ 334 h 447"/>
                  <a:gd name="T28" fmla="*/ 380 w 515"/>
                  <a:gd name="T29" fmla="*/ 356 h 447"/>
                  <a:gd name="T30" fmla="*/ 406 w 515"/>
                  <a:gd name="T31" fmla="*/ 372 h 447"/>
                  <a:gd name="T32" fmla="*/ 435 w 515"/>
                  <a:gd name="T33" fmla="*/ 393 h 447"/>
                  <a:gd name="T34" fmla="*/ 460 w 515"/>
                  <a:gd name="T35" fmla="*/ 413 h 447"/>
                  <a:gd name="T36" fmla="*/ 482 w 515"/>
                  <a:gd name="T37" fmla="*/ 426 h 447"/>
                  <a:gd name="T38" fmla="*/ 502 w 515"/>
                  <a:gd name="T39" fmla="*/ 438 h 447"/>
                  <a:gd name="T40" fmla="*/ 515 w 515"/>
                  <a:gd name="T41" fmla="*/ 447 h 447"/>
                  <a:gd name="T42" fmla="*/ 510 w 515"/>
                  <a:gd name="T43" fmla="*/ 442 h 447"/>
                  <a:gd name="T44" fmla="*/ 498 w 515"/>
                  <a:gd name="T45" fmla="*/ 438 h 447"/>
                  <a:gd name="T46" fmla="*/ 482 w 515"/>
                  <a:gd name="T47" fmla="*/ 430 h 447"/>
                  <a:gd name="T48" fmla="*/ 460 w 515"/>
                  <a:gd name="T49" fmla="*/ 418 h 447"/>
                  <a:gd name="T50" fmla="*/ 435 w 515"/>
                  <a:gd name="T51" fmla="*/ 409 h 447"/>
                  <a:gd name="T52" fmla="*/ 406 w 515"/>
                  <a:gd name="T53" fmla="*/ 401 h 447"/>
                  <a:gd name="T54" fmla="*/ 376 w 515"/>
                  <a:gd name="T55" fmla="*/ 397 h 447"/>
                  <a:gd name="T56" fmla="*/ 347 w 515"/>
                  <a:gd name="T57" fmla="*/ 393 h 447"/>
                  <a:gd name="T58" fmla="*/ 318 w 515"/>
                  <a:gd name="T59" fmla="*/ 397 h 447"/>
                  <a:gd name="T60" fmla="*/ 288 w 515"/>
                  <a:gd name="T61" fmla="*/ 405 h 447"/>
                  <a:gd name="T62" fmla="*/ 292 w 515"/>
                  <a:gd name="T63" fmla="*/ 401 h 447"/>
                  <a:gd name="T64" fmla="*/ 298 w 515"/>
                  <a:gd name="T65" fmla="*/ 393 h 447"/>
                  <a:gd name="T66" fmla="*/ 302 w 515"/>
                  <a:gd name="T67" fmla="*/ 385 h 447"/>
                  <a:gd name="T68" fmla="*/ 306 w 515"/>
                  <a:gd name="T69" fmla="*/ 372 h 447"/>
                  <a:gd name="T70" fmla="*/ 306 w 515"/>
                  <a:gd name="T71" fmla="*/ 356 h 447"/>
                  <a:gd name="T72" fmla="*/ 306 w 515"/>
                  <a:gd name="T73" fmla="*/ 342 h 447"/>
                  <a:gd name="T74" fmla="*/ 302 w 515"/>
                  <a:gd name="T75" fmla="*/ 321 h 447"/>
                  <a:gd name="T76" fmla="*/ 288 w 515"/>
                  <a:gd name="T77" fmla="*/ 305 h 447"/>
                  <a:gd name="T78" fmla="*/ 272 w 515"/>
                  <a:gd name="T79" fmla="*/ 284 h 447"/>
                  <a:gd name="T80" fmla="*/ 251 w 515"/>
                  <a:gd name="T81" fmla="*/ 264 h 447"/>
                  <a:gd name="T82" fmla="*/ 230 w 515"/>
                  <a:gd name="T83" fmla="*/ 247 h 447"/>
                  <a:gd name="T84" fmla="*/ 210 w 515"/>
                  <a:gd name="T85" fmla="*/ 230 h 447"/>
                  <a:gd name="T86" fmla="*/ 188 w 515"/>
                  <a:gd name="T87" fmla="*/ 213 h 447"/>
                  <a:gd name="T88" fmla="*/ 167 w 515"/>
                  <a:gd name="T89" fmla="*/ 196 h 447"/>
                  <a:gd name="T90" fmla="*/ 147 w 515"/>
                  <a:gd name="T91" fmla="*/ 184 h 447"/>
                  <a:gd name="T92" fmla="*/ 126 w 515"/>
                  <a:gd name="T93" fmla="*/ 168 h 447"/>
                  <a:gd name="T94" fmla="*/ 104 w 515"/>
                  <a:gd name="T95" fmla="*/ 155 h 447"/>
                  <a:gd name="T96" fmla="*/ 88 w 515"/>
                  <a:gd name="T97" fmla="*/ 139 h 447"/>
                  <a:gd name="T98" fmla="*/ 67 w 515"/>
                  <a:gd name="T99" fmla="*/ 122 h 447"/>
                  <a:gd name="T100" fmla="*/ 55 w 515"/>
                  <a:gd name="T101" fmla="*/ 109 h 447"/>
                  <a:gd name="T102" fmla="*/ 47 w 515"/>
                  <a:gd name="T103" fmla="*/ 92 h 447"/>
                  <a:gd name="T104" fmla="*/ 34 w 515"/>
                  <a:gd name="T105" fmla="*/ 80 h 447"/>
                  <a:gd name="T106" fmla="*/ 26 w 515"/>
                  <a:gd name="T107" fmla="*/ 63 h 447"/>
                  <a:gd name="T108" fmla="*/ 18 w 515"/>
                  <a:gd name="T109" fmla="*/ 47 h 447"/>
                  <a:gd name="T110" fmla="*/ 8 w 515"/>
                  <a:gd name="T111" fmla="*/ 30 h 447"/>
                  <a:gd name="T112" fmla="*/ 4 w 515"/>
                  <a:gd name="T113" fmla="*/ 18 h 447"/>
                  <a:gd name="T114" fmla="*/ 0 w 515"/>
                  <a:gd name="T115" fmla="*/ 9 h 447"/>
                  <a:gd name="T116" fmla="*/ 0 w 515"/>
                  <a:gd name="T117" fmla="*/ 4 h 447"/>
                  <a:gd name="T118" fmla="*/ 0 w 515"/>
                  <a:gd name="T119"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5" h="447">
                    <a:moveTo>
                      <a:pt x="0" y="0"/>
                    </a:moveTo>
                    <a:lnTo>
                      <a:pt x="4" y="9"/>
                    </a:lnTo>
                    <a:lnTo>
                      <a:pt x="26" y="26"/>
                    </a:lnTo>
                    <a:lnTo>
                      <a:pt x="51" y="55"/>
                    </a:lnTo>
                    <a:lnTo>
                      <a:pt x="88" y="92"/>
                    </a:lnTo>
                    <a:lnTo>
                      <a:pt x="126" y="134"/>
                    </a:lnTo>
                    <a:lnTo>
                      <a:pt x="167" y="172"/>
                    </a:lnTo>
                    <a:lnTo>
                      <a:pt x="206" y="213"/>
                    </a:lnTo>
                    <a:lnTo>
                      <a:pt x="239" y="247"/>
                    </a:lnTo>
                    <a:lnTo>
                      <a:pt x="268" y="272"/>
                    </a:lnTo>
                    <a:lnTo>
                      <a:pt x="288" y="288"/>
                    </a:lnTo>
                    <a:lnTo>
                      <a:pt x="306" y="301"/>
                    </a:lnTo>
                    <a:lnTo>
                      <a:pt x="327" y="313"/>
                    </a:lnTo>
                    <a:lnTo>
                      <a:pt x="351" y="334"/>
                    </a:lnTo>
                    <a:lnTo>
                      <a:pt x="380" y="356"/>
                    </a:lnTo>
                    <a:lnTo>
                      <a:pt x="406" y="372"/>
                    </a:lnTo>
                    <a:lnTo>
                      <a:pt x="435" y="393"/>
                    </a:lnTo>
                    <a:lnTo>
                      <a:pt x="460" y="413"/>
                    </a:lnTo>
                    <a:lnTo>
                      <a:pt x="482" y="426"/>
                    </a:lnTo>
                    <a:lnTo>
                      <a:pt x="502" y="438"/>
                    </a:lnTo>
                    <a:lnTo>
                      <a:pt x="515" y="447"/>
                    </a:lnTo>
                    <a:lnTo>
                      <a:pt x="510" y="442"/>
                    </a:lnTo>
                    <a:lnTo>
                      <a:pt x="498" y="438"/>
                    </a:lnTo>
                    <a:lnTo>
                      <a:pt x="482" y="430"/>
                    </a:lnTo>
                    <a:lnTo>
                      <a:pt x="460" y="418"/>
                    </a:lnTo>
                    <a:lnTo>
                      <a:pt x="435" y="409"/>
                    </a:lnTo>
                    <a:lnTo>
                      <a:pt x="406" y="401"/>
                    </a:lnTo>
                    <a:lnTo>
                      <a:pt x="376" y="397"/>
                    </a:lnTo>
                    <a:lnTo>
                      <a:pt x="347" y="393"/>
                    </a:lnTo>
                    <a:lnTo>
                      <a:pt x="318" y="397"/>
                    </a:lnTo>
                    <a:lnTo>
                      <a:pt x="288" y="405"/>
                    </a:lnTo>
                    <a:lnTo>
                      <a:pt x="292" y="401"/>
                    </a:lnTo>
                    <a:lnTo>
                      <a:pt x="298" y="393"/>
                    </a:lnTo>
                    <a:lnTo>
                      <a:pt x="302" y="385"/>
                    </a:lnTo>
                    <a:lnTo>
                      <a:pt x="306" y="372"/>
                    </a:lnTo>
                    <a:lnTo>
                      <a:pt x="306" y="356"/>
                    </a:lnTo>
                    <a:lnTo>
                      <a:pt x="306" y="342"/>
                    </a:lnTo>
                    <a:lnTo>
                      <a:pt x="302" y="321"/>
                    </a:lnTo>
                    <a:lnTo>
                      <a:pt x="288" y="305"/>
                    </a:lnTo>
                    <a:lnTo>
                      <a:pt x="272" y="284"/>
                    </a:lnTo>
                    <a:lnTo>
                      <a:pt x="251" y="264"/>
                    </a:lnTo>
                    <a:lnTo>
                      <a:pt x="230" y="247"/>
                    </a:lnTo>
                    <a:lnTo>
                      <a:pt x="210" y="230"/>
                    </a:lnTo>
                    <a:lnTo>
                      <a:pt x="188" y="213"/>
                    </a:lnTo>
                    <a:lnTo>
                      <a:pt x="167" y="196"/>
                    </a:lnTo>
                    <a:lnTo>
                      <a:pt x="147" y="184"/>
                    </a:lnTo>
                    <a:lnTo>
                      <a:pt x="126" y="168"/>
                    </a:lnTo>
                    <a:lnTo>
                      <a:pt x="104" y="155"/>
                    </a:lnTo>
                    <a:lnTo>
                      <a:pt x="88" y="139"/>
                    </a:lnTo>
                    <a:lnTo>
                      <a:pt x="67" y="122"/>
                    </a:lnTo>
                    <a:lnTo>
                      <a:pt x="55" y="109"/>
                    </a:lnTo>
                    <a:lnTo>
                      <a:pt x="47" y="92"/>
                    </a:lnTo>
                    <a:lnTo>
                      <a:pt x="34" y="80"/>
                    </a:lnTo>
                    <a:lnTo>
                      <a:pt x="26" y="63"/>
                    </a:lnTo>
                    <a:lnTo>
                      <a:pt x="18" y="47"/>
                    </a:lnTo>
                    <a:lnTo>
                      <a:pt x="8" y="30"/>
                    </a:lnTo>
                    <a:lnTo>
                      <a:pt x="4" y="18"/>
                    </a:lnTo>
                    <a:lnTo>
                      <a:pt x="0" y="9"/>
                    </a:lnTo>
                    <a:lnTo>
                      <a:pt x="0" y="4"/>
                    </a:lnTo>
                    <a:lnTo>
                      <a:pt x="0"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75" name="Freeform 203"/>
              <p:cNvSpPr>
                <a:spLocks/>
              </p:cNvSpPr>
              <p:nvPr/>
            </p:nvSpPr>
            <p:spPr bwMode="auto">
              <a:xfrm>
                <a:off x="1567" y="1925"/>
                <a:ext cx="44" cy="35"/>
              </a:xfrm>
              <a:custGeom>
                <a:avLst/>
                <a:gdLst>
                  <a:gd name="T0" fmla="*/ 1341 w 1420"/>
                  <a:gd name="T1" fmla="*/ 1098 h 1098"/>
                  <a:gd name="T2" fmla="*/ 1186 w 1420"/>
                  <a:gd name="T3" fmla="*/ 1072 h 1098"/>
                  <a:gd name="T4" fmla="*/ 1040 w 1420"/>
                  <a:gd name="T5" fmla="*/ 1010 h 1098"/>
                  <a:gd name="T6" fmla="*/ 906 w 1420"/>
                  <a:gd name="T7" fmla="*/ 922 h 1098"/>
                  <a:gd name="T8" fmla="*/ 793 w 1420"/>
                  <a:gd name="T9" fmla="*/ 809 h 1098"/>
                  <a:gd name="T10" fmla="*/ 709 w 1420"/>
                  <a:gd name="T11" fmla="*/ 697 h 1098"/>
                  <a:gd name="T12" fmla="*/ 642 w 1420"/>
                  <a:gd name="T13" fmla="*/ 580 h 1098"/>
                  <a:gd name="T14" fmla="*/ 576 w 1420"/>
                  <a:gd name="T15" fmla="*/ 463 h 1098"/>
                  <a:gd name="T16" fmla="*/ 501 w 1420"/>
                  <a:gd name="T17" fmla="*/ 359 h 1098"/>
                  <a:gd name="T18" fmla="*/ 405 w 1420"/>
                  <a:gd name="T19" fmla="*/ 279 h 1098"/>
                  <a:gd name="T20" fmla="*/ 296 w 1420"/>
                  <a:gd name="T21" fmla="*/ 238 h 1098"/>
                  <a:gd name="T22" fmla="*/ 217 w 1420"/>
                  <a:gd name="T23" fmla="*/ 209 h 1098"/>
                  <a:gd name="T24" fmla="*/ 141 w 1420"/>
                  <a:gd name="T25" fmla="*/ 171 h 1098"/>
                  <a:gd name="T26" fmla="*/ 78 w 1420"/>
                  <a:gd name="T27" fmla="*/ 117 h 1098"/>
                  <a:gd name="T28" fmla="*/ 24 w 1420"/>
                  <a:gd name="T29" fmla="*/ 46 h 1098"/>
                  <a:gd name="T30" fmla="*/ 8 w 1420"/>
                  <a:gd name="T31" fmla="*/ 4 h 1098"/>
                  <a:gd name="T32" fmla="*/ 45 w 1420"/>
                  <a:gd name="T33" fmla="*/ 33 h 1098"/>
                  <a:gd name="T34" fmla="*/ 120 w 1420"/>
                  <a:gd name="T35" fmla="*/ 80 h 1098"/>
                  <a:gd name="T36" fmla="*/ 229 w 1420"/>
                  <a:gd name="T37" fmla="*/ 125 h 1098"/>
                  <a:gd name="T38" fmla="*/ 372 w 1420"/>
                  <a:gd name="T39" fmla="*/ 154 h 1098"/>
                  <a:gd name="T40" fmla="*/ 454 w 1420"/>
                  <a:gd name="T41" fmla="*/ 162 h 1098"/>
                  <a:gd name="T42" fmla="*/ 476 w 1420"/>
                  <a:gd name="T43" fmla="*/ 162 h 1098"/>
                  <a:gd name="T44" fmla="*/ 513 w 1420"/>
                  <a:gd name="T45" fmla="*/ 175 h 1098"/>
                  <a:gd name="T46" fmla="*/ 554 w 1420"/>
                  <a:gd name="T47" fmla="*/ 205 h 1098"/>
                  <a:gd name="T48" fmla="*/ 597 w 1420"/>
                  <a:gd name="T49" fmla="*/ 250 h 1098"/>
                  <a:gd name="T50" fmla="*/ 634 w 1420"/>
                  <a:gd name="T51" fmla="*/ 326 h 1098"/>
                  <a:gd name="T52" fmla="*/ 681 w 1420"/>
                  <a:gd name="T53" fmla="*/ 422 h 1098"/>
                  <a:gd name="T54" fmla="*/ 730 w 1420"/>
                  <a:gd name="T55" fmla="*/ 525 h 1098"/>
                  <a:gd name="T56" fmla="*/ 789 w 1420"/>
                  <a:gd name="T57" fmla="*/ 630 h 1098"/>
                  <a:gd name="T58" fmla="*/ 848 w 1420"/>
                  <a:gd name="T59" fmla="*/ 717 h 1098"/>
                  <a:gd name="T60" fmla="*/ 893 w 1420"/>
                  <a:gd name="T61" fmla="*/ 776 h 1098"/>
                  <a:gd name="T62" fmla="*/ 961 w 1420"/>
                  <a:gd name="T63" fmla="*/ 851 h 1098"/>
                  <a:gd name="T64" fmla="*/ 1065 w 1420"/>
                  <a:gd name="T65" fmla="*/ 951 h 1098"/>
                  <a:gd name="T66" fmla="*/ 1194 w 1420"/>
                  <a:gd name="T67" fmla="*/ 1043 h 1098"/>
                  <a:gd name="T68" fmla="*/ 1345 w 1420"/>
                  <a:gd name="T69" fmla="*/ 1093 h 1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20" h="1098">
                    <a:moveTo>
                      <a:pt x="1420" y="1093"/>
                    </a:moveTo>
                    <a:lnTo>
                      <a:pt x="1341" y="1098"/>
                    </a:lnTo>
                    <a:lnTo>
                      <a:pt x="1261" y="1088"/>
                    </a:lnTo>
                    <a:lnTo>
                      <a:pt x="1186" y="1072"/>
                    </a:lnTo>
                    <a:lnTo>
                      <a:pt x="1110" y="1047"/>
                    </a:lnTo>
                    <a:lnTo>
                      <a:pt x="1040" y="1010"/>
                    </a:lnTo>
                    <a:lnTo>
                      <a:pt x="969" y="967"/>
                    </a:lnTo>
                    <a:lnTo>
                      <a:pt x="906" y="922"/>
                    </a:lnTo>
                    <a:lnTo>
                      <a:pt x="848" y="867"/>
                    </a:lnTo>
                    <a:lnTo>
                      <a:pt x="793" y="809"/>
                    </a:lnTo>
                    <a:lnTo>
                      <a:pt x="748" y="750"/>
                    </a:lnTo>
                    <a:lnTo>
                      <a:pt x="709" y="697"/>
                    </a:lnTo>
                    <a:lnTo>
                      <a:pt x="676" y="638"/>
                    </a:lnTo>
                    <a:lnTo>
                      <a:pt x="642" y="580"/>
                    </a:lnTo>
                    <a:lnTo>
                      <a:pt x="613" y="521"/>
                    </a:lnTo>
                    <a:lnTo>
                      <a:pt x="576" y="463"/>
                    </a:lnTo>
                    <a:lnTo>
                      <a:pt x="542" y="408"/>
                    </a:lnTo>
                    <a:lnTo>
                      <a:pt x="501" y="359"/>
                    </a:lnTo>
                    <a:lnTo>
                      <a:pt x="454" y="317"/>
                    </a:lnTo>
                    <a:lnTo>
                      <a:pt x="405" y="279"/>
                    </a:lnTo>
                    <a:lnTo>
                      <a:pt x="342" y="250"/>
                    </a:lnTo>
                    <a:lnTo>
                      <a:pt x="296" y="238"/>
                    </a:lnTo>
                    <a:lnTo>
                      <a:pt x="254" y="221"/>
                    </a:lnTo>
                    <a:lnTo>
                      <a:pt x="217" y="209"/>
                    </a:lnTo>
                    <a:lnTo>
                      <a:pt x="178" y="188"/>
                    </a:lnTo>
                    <a:lnTo>
                      <a:pt x="141" y="171"/>
                    </a:lnTo>
                    <a:lnTo>
                      <a:pt x="108" y="146"/>
                    </a:lnTo>
                    <a:lnTo>
                      <a:pt x="78" y="117"/>
                    </a:lnTo>
                    <a:lnTo>
                      <a:pt x="49" y="84"/>
                    </a:lnTo>
                    <a:lnTo>
                      <a:pt x="24" y="46"/>
                    </a:lnTo>
                    <a:lnTo>
                      <a:pt x="0" y="0"/>
                    </a:lnTo>
                    <a:lnTo>
                      <a:pt x="8" y="4"/>
                    </a:lnTo>
                    <a:lnTo>
                      <a:pt x="20" y="17"/>
                    </a:lnTo>
                    <a:lnTo>
                      <a:pt x="45" y="33"/>
                    </a:lnTo>
                    <a:lnTo>
                      <a:pt x="78" y="54"/>
                    </a:lnTo>
                    <a:lnTo>
                      <a:pt x="120" y="80"/>
                    </a:lnTo>
                    <a:lnTo>
                      <a:pt x="170" y="105"/>
                    </a:lnTo>
                    <a:lnTo>
                      <a:pt x="229" y="125"/>
                    </a:lnTo>
                    <a:lnTo>
                      <a:pt x="296" y="142"/>
                    </a:lnTo>
                    <a:lnTo>
                      <a:pt x="372" y="154"/>
                    </a:lnTo>
                    <a:lnTo>
                      <a:pt x="450" y="158"/>
                    </a:lnTo>
                    <a:lnTo>
                      <a:pt x="454" y="162"/>
                    </a:lnTo>
                    <a:lnTo>
                      <a:pt x="464" y="162"/>
                    </a:lnTo>
                    <a:lnTo>
                      <a:pt x="476" y="162"/>
                    </a:lnTo>
                    <a:lnTo>
                      <a:pt x="492" y="167"/>
                    </a:lnTo>
                    <a:lnTo>
                      <a:pt x="513" y="175"/>
                    </a:lnTo>
                    <a:lnTo>
                      <a:pt x="534" y="188"/>
                    </a:lnTo>
                    <a:lnTo>
                      <a:pt x="554" y="205"/>
                    </a:lnTo>
                    <a:lnTo>
                      <a:pt x="576" y="226"/>
                    </a:lnTo>
                    <a:lnTo>
                      <a:pt x="597" y="250"/>
                    </a:lnTo>
                    <a:lnTo>
                      <a:pt x="617" y="283"/>
                    </a:lnTo>
                    <a:lnTo>
                      <a:pt x="634" y="326"/>
                    </a:lnTo>
                    <a:lnTo>
                      <a:pt x="656" y="371"/>
                    </a:lnTo>
                    <a:lnTo>
                      <a:pt x="681" y="422"/>
                    </a:lnTo>
                    <a:lnTo>
                      <a:pt x="705" y="471"/>
                    </a:lnTo>
                    <a:lnTo>
                      <a:pt x="730" y="525"/>
                    </a:lnTo>
                    <a:lnTo>
                      <a:pt x="760" y="580"/>
                    </a:lnTo>
                    <a:lnTo>
                      <a:pt x="789" y="630"/>
                    </a:lnTo>
                    <a:lnTo>
                      <a:pt x="818" y="676"/>
                    </a:lnTo>
                    <a:lnTo>
                      <a:pt x="848" y="717"/>
                    </a:lnTo>
                    <a:lnTo>
                      <a:pt x="877" y="756"/>
                    </a:lnTo>
                    <a:lnTo>
                      <a:pt x="893" y="776"/>
                    </a:lnTo>
                    <a:lnTo>
                      <a:pt x="922" y="809"/>
                    </a:lnTo>
                    <a:lnTo>
                      <a:pt x="961" y="851"/>
                    </a:lnTo>
                    <a:lnTo>
                      <a:pt x="1010" y="901"/>
                    </a:lnTo>
                    <a:lnTo>
                      <a:pt x="1065" y="951"/>
                    </a:lnTo>
                    <a:lnTo>
                      <a:pt x="1128" y="1002"/>
                    </a:lnTo>
                    <a:lnTo>
                      <a:pt x="1194" y="1043"/>
                    </a:lnTo>
                    <a:lnTo>
                      <a:pt x="1270" y="1076"/>
                    </a:lnTo>
                    <a:lnTo>
                      <a:pt x="1345" y="1093"/>
                    </a:lnTo>
                    <a:lnTo>
                      <a:pt x="1420" y="1093"/>
                    </a:lnTo>
                    <a:close/>
                  </a:path>
                </a:pathLst>
              </a:custGeom>
              <a:solidFill>
                <a:srgbClr val="E598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76" name="Freeform 204"/>
              <p:cNvSpPr>
                <a:spLocks/>
              </p:cNvSpPr>
              <p:nvPr/>
            </p:nvSpPr>
            <p:spPr bwMode="auto">
              <a:xfrm>
                <a:off x="1567" y="1925"/>
                <a:ext cx="44" cy="35"/>
              </a:xfrm>
              <a:custGeom>
                <a:avLst/>
                <a:gdLst>
                  <a:gd name="T0" fmla="*/ 1341 w 1420"/>
                  <a:gd name="T1" fmla="*/ 1098 h 1098"/>
                  <a:gd name="T2" fmla="*/ 1186 w 1420"/>
                  <a:gd name="T3" fmla="*/ 1072 h 1098"/>
                  <a:gd name="T4" fmla="*/ 1040 w 1420"/>
                  <a:gd name="T5" fmla="*/ 1010 h 1098"/>
                  <a:gd name="T6" fmla="*/ 906 w 1420"/>
                  <a:gd name="T7" fmla="*/ 922 h 1098"/>
                  <a:gd name="T8" fmla="*/ 793 w 1420"/>
                  <a:gd name="T9" fmla="*/ 809 h 1098"/>
                  <a:gd name="T10" fmla="*/ 709 w 1420"/>
                  <a:gd name="T11" fmla="*/ 697 h 1098"/>
                  <a:gd name="T12" fmla="*/ 642 w 1420"/>
                  <a:gd name="T13" fmla="*/ 580 h 1098"/>
                  <a:gd name="T14" fmla="*/ 576 w 1420"/>
                  <a:gd name="T15" fmla="*/ 463 h 1098"/>
                  <a:gd name="T16" fmla="*/ 501 w 1420"/>
                  <a:gd name="T17" fmla="*/ 359 h 1098"/>
                  <a:gd name="T18" fmla="*/ 405 w 1420"/>
                  <a:gd name="T19" fmla="*/ 279 h 1098"/>
                  <a:gd name="T20" fmla="*/ 296 w 1420"/>
                  <a:gd name="T21" fmla="*/ 238 h 1098"/>
                  <a:gd name="T22" fmla="*/ 217 w 1420"/>
                  <a:gd name="T23" fmla="*/ 209 h 1098"/>
                  <a:gd name="T24" fmla="*/ 141 w 1420"/>
                  <a:gd name="T25" fmla="*/ 171 h 1098"/>
                  <a:gd name="T26" fmla="*/ 78 w 1420"/>
                  <a:gd name="T27" fmla="*/ 117 h 1098"/>
                  <a:gd name="T28" fmla="*/ 24 w 1420"/>
                  <a:gd name="T29" fmla="*/ 46 h 1098"/>
                  <a:gd name="T30" fmla="*/ 8 w 1420"/>
                  <a:gd name="T31" fmla="*/ 4 h 1098"/>
                  <a:gd name="T32" fmla="*/ 45 w 1420"/>
                  <a:gd name="T33" fmla="*/ 33 h 1098"/>
                  <a:gd name="T34" fmla="*/ 120 w 1420"/>
                  <a:gd name="T35" fmla="*/ 80 h 1098"/>
                  <a:gd name="T36" fmla="*/ 229 w 1420"/>
                  <a:gd name="T37" fmla="*/ 125 h 1098"/>
                  <a:gd name="T38" fmla="*/ 372 w 1420"/>
                  <a:gd name="T39" fmla="*/ 154 h 1098"/>
                  <a:gd name="T40" fmla="*/ 454 w 1420"/>
                  <a:gd name="T41" fmla="*/ 162 h 1098"/>
                  <a:gd name="T42" fmla="*/ 476 w 1420"/>
                  <a:gd name="T43" fmla="*/ 162 h 1098"/>
                  <a:gd name="T44" fmla="*/ 513 w 1420"/>
                  <a:gd name="T45" fmla="*/ 175 h 1098"/>
                  <a:gd name="T46" fmla="*/ 554 w 1420"/>
                  <a:gd name="T47" fmla="*/ 205 h 1098"/>
                  <a:gd name="T48" fmla="*/ 597 w 1420"/>
                  <a:gd name="T49" fmla="*/ 250 h 1098"/>
                  <a:gd name="T50" fmla="*/ 634 w 1420"/>
                  <a:gd name="T51" fmla="*/ 326 h 1098"/>
                  <a:gd name="T52" fmla="*/ 681 w 1420"/>
                  <a:gd name="T53" fmla="*/ 422 h 1098"/>
                  <a:gd name="T54" fmla="*/ 730 w 1420"/>
                  <a:gd name="T55" fmla="*/ 525 h 1098"/>
                  <a:gd name="T56" fmla="*/ 789 w 1420"/>
                  <a:gd name="T57" fmla="*/ 630 h 1098"/>
                  <a:gd name="T58" fmla="*/ 848 w 1420"/>
                  <a:gd name="T59" fmla="*/ 717 h 1098"/>
                  <a:gd name="T60" fmla="*/ 893 w 1420"/>
                  <a:gd name="T61" fmla="*/ 776 h 1098"/>
                  <a:gd name="T62" fmla="*/ 961 w 1420"/>
                  <a:gd name="T63" fmla="*/ 851 h 1098"/>
                  <a:gd name="T64" fmla="*/ 1065 w 1420"/>
                  <a:gd name="T65" fmla="*/ 951 h 1098"/>
                  <a:gd name="T66" fmla="*/ 1194 w 1420"/>
                  <a:gd name="T67" fmla="*/ 1043 h 1098"/>
                  <a:gd name="T68" fmla="*/ 1345 w 1420"/>
                  <a:gd name="T69" fmla="*/ 1093 h 1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20" h="1098">
                    <a:moveTo>
                      <a:pt x="1420" y="1093"/>
                    </a:moveTo>
                    <a:lnTo>
                      <a:pt x="1341" y="1098"/>
                    </a:lnTo>
                    <a:lnTo>
                      <a:pt x="1261" y="1088"/>
                    </a:lnTo>
                    <a:lnTo>
                      <a:pt x="1186" y="1072"/>
                    </a:lnTo>
                    <a:lnTo>
                      <a:pt x="1110" y="1047"/>
                    </a:lnTo>
                    <a:lnTo>
                      <a:pt x="1040" y="1010"/>
                    </a:lnTo>
                    <a:lnTo>
                      <a:pt x="969" y="967"/>
                    </a:lnTo>
                    <a:lnTo>
                      <a:pt x="906" y="922"/>
                    </a:lnTo>
                    <a:lnTo>
                      <a:pt x="848" y="867"/>
                    </a:lnTo>
                    <a:lnTo>
                      <a:pt x="793" y="809"/>
                    </a:lnTo>
                    <a:lnTo>
                      <a:pt x="748" y="750"/>
                    </a:lnTo>
                    <a:lnTo>
                      <a:pt x="709" y="697"/>
                    </a:lnTo>
                    <a:lnTo>
                      <a:pt x="676" y="638"/>
                    </a:lnTo>
                    <a:lnTo>
                      <a:pt x="642" y="580"/>
                    </a:lnTo>
                    <a:lnTo>
                      <a:pt x="613" y="521"/>
                    </a:lnTo>
                    <a:lnTo>
                      <a:pt x="576" y="463"/>
                    </a:lnTo>
                    <a:lnTo>
                      <a:pt x="542" y="408"/>
                    </a:lnTo>
                    <a:lnTo>
                      <a:pt x="501" y="359"/>
                    </a:lnTo>
                    <a:lnTo>
                      <a:pt x="454" y="317"/>
                    </a:lnTo>
                    <a:lnTo>
                      <a:pt x="405" y="279"/>
                    </a:lnTo>
                    <a:lnTo>
                      <a:pt x="342" y="250"/>
                    </a:lnTo>
                    <a:lnTo>
                      <a:pt x="296" y="238"/>
                    </a:lnTo>
                    <a:lnTo>
                      <a:pt x="254" y="221"/>
                    </a:lnTo>
                    <a:lnTo>
                      <a:pt x="217" y="209"/>
                    </a:lnTo>
                    <a:lnTo>
                      <a:pt x="178" y="188"/>
                    </a:lnTo>
                    <a:lnTo>
                      <a:pt x="141" y="171"/>
                    </a:lnTo>
                    <a:lnTo>
                      <a:pt x="108" y="146"/>
                    </a:lnTo>
                    <a:lnTo>
                      <a:pt x="78" y="117"/>
                    </a:lnTo>
                    <a:lnTo>
                      <a:pt x="49" y="84"/>
                    </a:lnTo>
                    <a:lnTo>
                      <a:pt x="24" y="46"/>
                    </a:lnTo>
                    <a:lnTo>
                      <a:pt x="0" y="0"/>
                    </a:lnTo>
                    <a:lnTo>
                      <a:pt x="8" y="4"/>
                    </a:lnTo>
                    <a:lnTo>
                      <a:pt x="20" y="17"/>
                    </a:lnTo>
                    <a:lnTo>
                      <a:pt x="45" y="33"/>
                    </a:lnTo>
                    <a:lnTo>
                      <a:pt x="78" y="54"/>
                    </a:lnTo>
                    <a:lnTo>
                      <a:pt x="120" y="80"/>
                    </a:lnTo>
                    <a:lnTo>
                      <a:pt x="170" y="105"/>
                    </a:lnTo>
                    <a:lnTo>
                      <a:pt x="229" y="125"/>
                    </a:lnTo>
                    <a:lnTo>
                      <a:pt x="296" y="142"/>
                    </a:lnTo>
                    <a:lnTo>
                      <a:pt x="372" y="154"/>
                    </a:lnTo>
                    <a:lnTo>
                      <a:pt x="450" y="158"/>
                    </a:lnTo>
                    <a:lnTo>
                      <a:pt x="454" y="162"/>
                    </a:lnTo>
                    <a:lnTo>
                      <a:pt x="464" y="162"/>
                    </a:lnTo>
                    <a:lnTo>
                      <a:pt x="476" y="162"/>
                    </a:lnTo>
                    <a:lnTo>
                      <a:pt x="492" y="167"/>
                    </a:lnTo>
                    <a:lnTo>
                      <a:pt x="513" y="175"/>
                    </a:lnTo>
                    <a:lnTo>
                      <a:pt x="534" y="188"/>
                    </a:lnTo>
                    <a:lnTo>
                      <a:pt x="554" y="205"/>
                    </a:lnTo>
                    <a:lnTo>
                      <a:pt x="576" y="226"/>
                    </a:lnTo>
                    <a:lnTo>
                      <a:pt x="597" y="250"/>
                    </a:lnTo>
                    <a:lnTo>
                      <a:pt x="617" y="283"/>
                    </a:lnTo>
                    <a:lnTo>
                      <a:pt x="634" y="326"/>
                    </a:lnTo>
                    <a:lnTo>
                      <a:pt x="656" y="371"/>
                    </a:lnTo>
                    <a:lnTo>
                      <a:pt x="681" y="422"/>
                    </a:lnTo>
                    <a:lnTo>
                      <a:pt x="705" y="471"/>
                    </a:lnTo>
                    <a:lnTo>
                      <a:pt x="730" y="525"/>
                    </a:lnTo>
                    <a:lnTo>
                      <a:pt x="760" y="580"/>
                    </a:lnTo>
                    <a:lnTo>
                      <a:pt x="789" y="630"/>
                    </a:lnTo>
                    <a:lnTo>
                      <a:pt x="818" y="676"/>
                    </a:lnTo>
                    <a:lnTo>
                      <a:pt x="848" y="717"/>
                    </a:lnTo>
                    <a:lnTo>
                      <a:pt x="877" y="756"/>
                    </a:lnTo>
                    <a:lnTo>
                      <a:pt x="893" y="776"/>
                    </a:lnTo>
                    <a:lnTo>
                      <a:pt x="922" y="809"/>
                    </a:lnTo>
                    <a:lnTo>
                      <a:pt x="961" y="851"/>
                    </a:lnTo>
                    <a:lnTo>
                      <a:pt x="1010" y="901"/>
                    </a:lnTo>
                    <a:lnTo>
                      <a:pt x="1065" y="951"/>
                    </a:lnTo>
                    <a:lnTo>
                      <a:pt x="1128" y="1002"/>
                    </a:lnTo>
                    <a:lnTo>
                      <a:pt x="1194" y="1043"/>
                    </a:lnTo>
                    <a:lnTo>
                      <a:pt x="1270" y="1076"/>
                    </a:lnTo>
                    <a:lnTo>
                      <a:pt x="1345" y="1093"/>
                    </a:lnTo>
                    <a:lnTo>
                      <a:pt x="1420" y="1093"/>
                    </a:lnTo>
                  </a:path>
                </a:pathLst>
              </a:custGeom>
              <a:noFill/>
              <a:ln w="0">
                <a:solidFill>
                  <a:srgbClr val="E598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77" name="Freeform 205"/>
              <p:cNvSpPr>
                <a:spLocks/>
              </p:cNvSpPr>
              <p:nvPr/>
            </p:nvSpPr>
            <p:spPr bwMode="auto">
              <a:xfrm>
                <a:off x="1571" y="1929"/>
                <a:ext cx="24" cy="23"/>
              </a:xfrm>
              <a:custGeom>
                <a:avLst/>
                <a:gdLst>
                  <a:gd name="T0" fmla="*/ 0 w 769"/>
                  <a:gd name="T1" fmla="*/ 0 h 725"/>
                  <a:gd name="T2" fmla="*/ 5 w 769"/>
                  <a:gd name="T3" fmla="*/ 4 h 725"/>
                  <a:gd name="T4" fmla="*/ 17 w 769"/>
                  <a:gd name="T5" fmla="*/ 8 h 725"/>
                  <a:gd name="T6" fmla="*/ 38 w 769"/>
                  <a:gd name="T7" fmla="*/ 21 h 725"/>
                  <a:gd name="T8" fmla="*/ 68 w 769"/>
                  <a:gd name="T9" fmla="*/ 33 h 725"/>
                  <a:gd name="T10" fmla="*/ 101 w 769"/>
                  <a:gd name="T11" fmla="*/ 49 h 725"/>
                  <a:gd name="T12" fmla="*/ 138 w 769"/>
                  <a:gd name="T13" fmla="*/ 62 h 725"/>
                  <a:gd name="T14" fmla="*/ 176 w 769"/>
                  <a:gd name="T15" fmla="*/ 75 h 725"/>
                  <a:gd name="T16" fmla="*/ 217 w 769"/>
                  <a:gd name="T17" fmla="*/ 88 h 725"/>
                  <a:gd name="T18" fmla="*/ 260 w 769"/>
                  <a:gd name="T19" fmla="*/ 92 h 725"/>
                  <a:gd name="T20" fmla="*/ 297 w 769"/>
                  <a:gd name="T21" fmla="*/ 92 h 725"/>
                  <a:gd name="T22" fmla="*/ 330 w 769"/>
                  <a:gd name="T23" fmla="*/ 96 h 725"/>
                  <a:gd name="T24" fmla="*/ 360 w 769"/>
                  <a:gd name="T25" fmla="*/ 100 h 725"/>
                  <a:gd name="T26" fmla="*/ 385 w 769"/>
                  <a:gd name="T27" fmla="*/ 104 h 725"/>
                  <a:gd name="T28" fmla="*/ 406 w 769"/>
                  <a:gd name="T29" fmla="*/ 117 h 725"/>
                  <a:gd name="T30" fmla="*/ 418 w 769"/>
                  <a:gd name="T31" fmla="*/ 125 h 725"/>
                  <a:gd name="T32" fmla="*/ 430 w 769"/>
                  <a:gd name="T33" fmla="*/ 141 h 725"/>
                  <a:gd name="T34" fmla="*/ 444 w 769"/>
                  <a:gd name="T35" fmla="*/ 154 h 725"/>
                  <a:gd name="T36" fmla="*/ 452 w 769"/>
                  <a:gd name="T37" fmla="*/ 170 h 725"/>
                  <a:gd name="T38" fmla="*/ 456 w 769"/>
                  <a:gd name="T39" fmla="*/ 188 h 725"/>
                  <a:gd name="T40" fmla="*/ 464 w 769"/>
                  <a:gd name="T41" fmla="*/ 204 h 725"/>
                  <a:gd name="T42" fmla="*/ 473 w 769"/>
                  <a:gd name="T43" fmla="*/ 225 h 725"/>
                  <a:gd name="T44" fmla="*/ 485 w 769"/>
                  <a:gd name="T45" fmla="*/ 254 h 725"/>
                  <a:gd name="T46" fmla="*/ 502 w 769"/>
                  <a:gd name="T47" fmla="*/ 295 h 725"/>
                  <a:gd name="T48" fmla="*/ 522 w 769"/>
                  <a:gd name="T49" fmla="*/ 342 h 725"/>
                  <a:gd name="T50" fmla="*/ 548 w 769"/>
                  <a:gd name="T51" fmla="*/ 396 h 725"/>
                  <a:gd name="T52" fmla="*/ 581 w 769"/>
                  <a:gd name="T53" fmla="*/ 455 h 725"/>
                  <a:gd name="T54" fmla="*/ 618 w 769"/>
                  <a:gd name="T55" fmla="*/ 517 h 725"/>
                  <a:gd name="T56" fmla="*/ 661 w 769"/>
                  <a:gd name="T57" fmla="*/ 584 h 725"/>
                  <a:gd name="T58" fmla="*/ 710 w 769"/>
                  <a:gd name="T59" fmla="*/ 655 h 725"/>
                  <a:gd name="T60" fmla="*/ 769 w 769"/>
                  <a:gd name="T61" fmla="*/ 725 h 725"/>
                  <a:gd name="T62" fmla="*/ 761 w 769"/>
                  <a:gd name="T63" fmla="*/ 717 h 725"/>
                  <a:gd name="T64" fmla="*/ 749 w 769"/>
                  <a:gd name="T65" fmla="*/ 705 h 725"/>
                  <a:gd name="T66" fmla="*/ 724 w 769"/>
                  <a:gd name="T67" fmla="*/ 676 h 725"/>
                  <a:gd name="T68" fmla="*/ 690 w 769"/>
                  <a:gd name="T69" fmla="*/ 643 h 725"/>
                  <a:gd name="T70" fmla="*/ 657 w 769"/>
                  <a:gd name="T71" fmla="*/ 596 h 725"/>
                  <a:gd name="T72" fmla="*/ 614 w 769"/>
                  <a:gd name="T73" fmla="*/ 538 h 725"/>
                  <a:gd name="T74" fmla="*/ 569 w 769"/>
                  <a:gd name="T75" fmla="*/ 471 h 725"/>
                  <a:gd name="T76" fmla="*/ 522 w 769"/>
                  <a:gd name="T77" fmla="*/ 396 h 725"/>
                  <a:gd name="T78" fmla="*/ 477 w 769"/>
                  <a:gd name="T79" fmla="*/ 313 h 725"/>
                  <a:gd name="T80" fmla="*/ 434 w 769"/>
                  <a:gd name="T81" fmla="*/ 217 h 725"/>
                  <a:gd name="T82" fmla="*/ 430 w 769"/>
                  <a:gd name="T83" fmla="*/ 217 h 725"/>
                  <a:gd name="T84" fmla="*/ 426 w 769"/>
                  <a:gd name="T85" fmla="*/ 213 h 725"/>
                  <a:gd name="T86" fmla="*/ 418 w 769"/>
                  <a:gd name="T87" fmla="*/ 200 h 725"/>
                  <a:gd name="T88" fmla="*/ 410 w 769"/>
                  <a:gd name="T89" fmla="*/ 192 h 725"/>
                  <a:gd name="T90" fmla="*/ 393 w 769"/>
                  <a:gd name="T91" fmla="*/ 179 h 725"/>
                  <a:gd name="T92" fmla="*/ 377 w 769"/>
                  <a:gd name="T93" fmla="*/ 166 h 725"/>
                  <a:gd name="T94" fmla="*/ 356 w 769"/>
                  <a:gd name="T95" fmla="*/ 154 h 725"/>
                  <a:gd name="T96" fmla="*/ 330 w 769"/>
                  <a:gd name="T97" fmla="*/ 141 h 725"/>
                  <a:gd name="T98" fmla="*/ 301 w 769"/>
                  <a:gd name="T99" fmla="*/ 133 h 725"/>
                  <a:gd name="T100" fmla="*/ 272 w 769"/>
                  <a:gd name="T101" fmla="*/ 125 h 725"/>
                  <a:gd name="T102" fmla="*/ 234 w 769"/>
                  <a:gd name="T103" fmla="*/ 117 h 725"/>
                  <a:gd name="T104" fmla="*/ 197 w 769"/>
                  <a:gd name="T105" fmla="*/ 108 h 725"/>
                  <a:gd name="T106" fmla="*/ 164 w 769"/>
                  <a:gd name="T107" fmla="*/ 100 h 725"/>
                  <a:gd name="T108" fmla="*/ 134 w 769"/>
                  <a:gd name="T109" fmla="*/ 88 h 725"/>
                  <a:gd name="T110" fmla="*/ 105 w 769"/>
                  <a:gd name="T111" fmla="*/ 75 h 725"/>
                  <a:gd name="T112" fmla="*/ 76 w 769"/>
                  <a:gd name="T113" fmla="*/ 62 h 725"/>
                  <a:gd name="T114" fmla="*/ 50 w 769"/>
                  <a:gd name="T115" fmla="*/ 45 h 725"/>
                  <a:gd name="T116" fmla="*/ 29 w 769"/>
                  <a:gd name="T117" fmla="*/ 29 h 725"/>
                  <a:gd name="T118" fmla="*/ 13 w 769"/>
                  <a:gd name="T119" fmla="*/ 16 h 725"/>
                  <a:gd name="T120" fmla="*/ 0 w 769"/>
                  <a:gd name="T121" fmla="*/ 0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25">
                    <a:moveTo>
                      <a:pt x="0" y="0"/>
                    </a:moveTo>
                    <a:lnTo>
                      <a:pt x="5" y="4"/>
                    </a:lnTo>
                    <a:lnTo>
                      <a:pt x="17" y="8"/>
                    </a:lnTo>
                    <a:lnTo>
                      <a:pt x="38" y="21"/>
                    </a:lnTo>
                    <a:lnTo>
                      <a:pt x="68" y="33"/>
                    </a:lnTo>
                    <a:lnTo>
                      <a:pt x="101" y="49"/>
                    </a:lnTo>
                    <a:lnTo>
                      <a:pt x="138" y="62"/>
                    </a:lnTo>
                    <a:lnTo>
                      <a:pt x="176" y="75"/>
                    </a:lnTo>
                    <a:lnTo>
                      <a:pt x="217" y="88"/>
                    </a:lnTo>
                    <a:lnTo>
                      <a:pt x="260" y="92"/>
                    </a:lnTo>
                    <a:lnTo>
                      <a:pt x="297" y="92"/>
                    </a:lnTo>
                    <a:lnTo>
                      <a:pt x="330" y="96"/>
                    </a:lnTo>
                    <a:lnTo>
                      <a:pt x="360" y="100"/>
                    </a:lnTo>
                    <a:lnTo>
                      <a:pt x="385" y="104"/>
                    </a:lnTo>
                    <a:lnTo>
                      <a:pt x="406" y="117"/>
                    </a:lnTo>
                    <a:lnTo>
                      <a:pt x="418" y="125"/>
                    </a:lnTo>
                    <a:lnTo>
                      <a:pt x="430" y="141"/>
                    </a:lnTo>
                    <a:lnTo>
                      <a:pt x="444" y="154"/>
                    </a:lnTo>
                    <a:lnTo>
                      <a:pt x="452" y="170"/>
                    </a:lnTo>
                    <a:lnTo>
                      <a:pt x="456" y="188"/>
                    </a:lnTo>
                    <a:lnTo>
                      <a:pt x="464" y="204"/>
                    </a:lnTo>
                    <a:lnTo>
                      <a:pt x="473" y="225"/>
                    </a:lnTo>
                    <a:lnTo>
                      <a:pt x="485" y="254"/>
                    </a:lnTo>
                    <a:lnTo>
                      <a:pt x="502" y="295"/>
                    </a:lnTo>
                    <a:lnTo>
                      <a:pt x="522" y="342"/>
                    </a:lnTo>
                    <a:lnTo>
                      <a:pt x="548" y="396"/>
                    </a:lnTo>
                    <a:lnTo>
                      <a:pt x="581" y="455"/>
                    </a:lnTo>
                    <a:lnTo>
                      <a:pt x="618" y="517"/>
                    </a:lnTo>
                    <a:lnTo>
                      <a:pt x="661" y="584"/>
                    </a:lnTo>
                    <a:lnTo>
                      <a:pt x="710" y="655"/>
                    </a:lnTo>
                    <a:lnTo>
                      <a:pt x="769" y="725"/>
                    </a:lnTo>
                    <a:lnTo>
                      <a:pt x="761" y="717"/>
                    </a:lnTo>
                    <a:lnTo>
                      <a:pt x="749" y="705"/>
                    </a:lnTo>
                    <a:lnTo>
                      <a:pt x="724" y="676"/>
                    </a:lnTo>
                    <a:lnTo>
                      <a:pt x="690" y="643"/>
                    </a:lnTo>
                    <a:lnTo>
                      <a:pt x="657" y="596"/>
                    </a:lnTo>
                    <a:lnTo>
                      <a:pt x="614" y="538"/>
                    </a:lnTo>
                    <a:lnTo>
                      <a:pt x="569" y="471"/>
                    </a:lnTo>
                    <a:lnTo>
                      <a:pt x="522" y="396"/>
                    </a:lnTo>
                    <a:lnTo>
                      <a:pt x="477" y="313"/>
                    </a:lnTo>
                    <a:lnTo>
                      <a:pt x="434" y="217"/>
                    </a:lnTo>
                    <a:lnTo>
                      <a:pt x="430" y="217"/>
                    </a:lnTo>
                    <a:lnTo>
                      <a:pt x="426" y="213"/>
                    </a:lnTo>
                    <a:lnTo>
                      <a:pt x="418" y="200"/>
                    </a:lnTo>
                    <a:lnTo>
                      <a:pt x="410" y="192"/>
                    </a:lnTo>
                    <a:lnTo>
                      <a:pt x="393" y="179"/>
                    </a:lnTo>
                    <a:lnTo>
                      <a:pt x="377" y="166"/>
                    </a:lnTo>
                    <a:lnTo>
                      <a:pt x="356" y="154"/>
                    </a:lnTo>
                    <a:lnTo>
                      <a:pt x="330" y="141"/>
                    </a:lnTo>
                    <a:lnTo>
                      <a:pt x="301" y="133"/>
                    </a:lnTo>
                    <a:lnTo>
                      <a:pt x="272" y="125"/>
                    </a:lnTo>
                    <a:lnTo>
                      <a:pt x="234" y="117"/>
                    </a:lnTo>
                    <a:lnTo>
                      <a:pt x="197" y="108"/>
                    </a:lnTo>
                    <a:lnTo>
                      <a:pt x="164" y="100"/>
                    </a:lnTo>
                    <a:lnTo>
                      <a:pt x="134" y="88"/>
                    </a:lnTo>
                    <a:lnTo>
                      <a:pt x="105" y="75"/>
                    </a:lnTo>
                    <a:lnTo>
                      <a:pt x="76" y="62"/>
                    </a:lnTo>
                    <a:lnTo>
                      <a:pt x="50" y="45"/>
                    </a:lnTo>
                    <a:lnTo>
                      <a:pt x="29" y="29"/>
                    </a:lnTo>
                    <a:lnTo>
                      <a:pt x="13" y="16"/>
                    </a:lnTo>
                    <a:lnTo>
                      <a:pt x="0"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grpSp>
        <p:sp>
          <p:nvSpPr>
            <p:cNvPr id="28878" name="Freeform 206"/>
            <p:cNvSpPr>
              <a:spLocks/>
            </p:cNvSpPr>
            <p:nvPr/>
          </p:nvSpPr>
          <p:spPr bwMode="auto">
            <a:xfrm>
              <a:off x="1665" y="1970"/>
              <a:ext cx="45" cy="15"/>
            </a:xfrm>
            <a:custGeom>
              <a:avLst/>
              <a:gdLst>
                <a:gd name="T0" fmla="*/ 92 w 1450"/>
                <a:gd name="T1" fmla="*/ 141 h 475"/>
                <a:gd name="T2" fmla="*/ 271 w 1450"/>
                <a:gd name="T3" fmla="*/ 233 h 475"/>
                <a:gd name="T4" fmla="*/ 459 w 1450"/>
                <a:gd name="T5" fmla="*/ 308 h 475"/>
                <a:gd name="T6" fmla="*/ 652 w 1450"/>
                <a:gd name="T7" fmla="*/ 367 h 475"/>
                <a:gd name="T8" fmla="*/ 848 w 1450"/>
                <a:gd name="T9" fmla="*/ 416 h 475"/>
                <a:gd name="T10" fmla="*/ 999 w 1450"/>
                <a:gd name="T11" fmla="*/ 445 h 475"/>
                <a:gd name="T12" fmla="*/ 1107 w 1450"/>
                <a:gd name="T13" fmla="*/ 467 h 475"/>
                <a:gd name="T14" fmla="*/ 1224 w 1450"/>
                <a:gd name="T15" fmla="*/ 475 h 475"/>
                <a:gd name="T16" fmla="*/ 1329 w 1450"/>
                <a:gd name="T17" fmla="*/ 463 h 475"/>
                <a:gd name="T18" fmla="*/ 1416 w 1450"/>
                <a:gd name="T19" fmla="*/ 416 h 475"/>
                <a:gd name="T20" fmla="*/ 1379 w 1450"/>
                <a:gd name="T21" fmla="*/ 371 h 475"/>
                <a:gd name="T22" fmla="*/ 1254 w 1450"/>
                <a:gd name="T23" fmla="*/ 337 h 475"/>
                <a:gd name="T24" fmla="*/ 1136 w 1450"/>
                <a:gd name="T25" fmla="*/ 283 h 475"/>
                <a:gd name="T26" fmla="*/ 1024 w 1450"/>
                <a:gd name="T27" fmla="*/ 216 h 475"/>
                <a:gd name="T28" fmla="*/ 911 w 1450"/>
                <a:gd name="T29" fmla="*/ 137 h 475"/>
                <a:gd name="T30" fmla="*/ 831 w 1450"/>
                <a:gd name="T31" fmla="*/ 82 h 475"/>
                <a:gd name="T32" fmla="*/ 782 w 1450"/>
                <a:gd name="T33" fmla="*/ 66 h 475"/>
                <a:gd name="T34" fmla="*/ 723 w 1450"/>
                <a:gd name="T35" fmla="*/ 62 h 475"/>
                <a:gd name="T36" fmla="*/ 660 w 1450"/>
                <a:gd name="T37" fmla="*/ 66 h 475"/>
                <a:gd name="T38" fmla="*/ 602 w 1450"/>
                <a:gd name="T39" fmla="*/ 74 h 475"/>
                <a:gd name="T40" fmla="*/ 543 w 1450"/>
                <a:gd name="T41" fmla="*/ 82 h 475"/>
                <a:gd name="T42" fmla="*/ 493 w 1450"/>
                <a:gd name="T43" fmla="*/ 78 h 475"/>
                <a:gd name="T44" fmla="*/ 443 w 1450"/>
                <a:gd name="T45" fmla="*/ 70 h 475"/>
                <a:gd name="T46" fmla="*/ 396 w 1450"/>
                <a:gd name="T47" fmla="*/ 58 h 475"/>
                <a:gd name="T48" fmla="*/ 347 w 1450"/>
                <a:gd name="T49" fmla="*/ 41 h 475"/>
                <a:gd name="T50" fmla="*/ 326 w 1450"/>
                <a:gd name="T51" fmla="*/ 33 h 475"/>
                <a:gd name="T52" fmla="*/ 300 w 1450"/>
                <a:gd name="T53" fmla="*/ 29 h 475"/>
                <a:gd name="T54" fmla="*/ 234 w 1450"/>
                <a:gd name="T55" fmla="*/ 12 h 475"/>
                <a:gd name="T56" fmla="*/ 167 w 1450"/>
                <a:gd name="T57" fmla="*/ 0 h 475"/>
                <a:gd name="T58" fmla="*/ 100 w 1450"/>
                <a:gd name="T59" fmla="*/ 0 h 475"/>
                <a:gd name="T60" fmla="*/ 38 w 1450"/>
                <a:gd name="T61" fmla="*/ 20 h 475"/>
                <a:gd name="T62" fmla="*/ 4 w 1450"/>
                <a:gd name="T63" fmla="*/ 41 h 475"/>
                <a:gd name="T64" fmla="*/ 0 w 1450"/>
                <a:gd name="T65" fmla="*/ 53 h 475"/>
                <a:gd name="T66" fmla="*/ 0 w 1450"/>
                <a:gd name="T67" fmla="*/ 70 h 475"/>
                <a:gd name="T68" fmla="*/ 4 w 1450"/>
                <a:gd name="T69" fmla="*/ 87 h 475"/>
                <a:gd name="T70" fmla="*/ 12 w 1450"/>
                <a:gd name="T71" fmla="*/ 99 h 475"/>
                <a:gd name="T72" fmla="*/ 16 w 1450"/>
                <a:gd name="T73" fmla="*/ 103 h 475"/>
                <a:gd name="T74" fmla="*/ 12 w 1450"/>
                <a:gd name="T75" fmla="*/ 99 h 475"/>
                <a:gd name="T76" fmla="*/ 12 w 1450"/>
                <a:gd name="T77" fmla="*/ 91 h 475"/>
                <a:gd name="T78" fmla="*/ 8 w 1450"/>
                <a:gd name="T79" fmla="*/ 87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0" h="475">
                  <a:moveTo>
                    <a:pt x="8" y="87"/>
                  </a:moveTo>
                  <a:lnTo>
                    <a:pt x="92" y="141"/>
                  </a:lnTo>
                  <a:lnTo>
                    <a:pt x="184" y="187"/>
                  </a:lnTo>
                  <a:lnTo>
                    <a:pt x="271" y="233"/>
                  </a:lnTo>
                  <a:lnTo>
                    <a:pt x="363" y="270"/>
                  </a:lnTo>
                  <a:lnTo>
                    <a:pt x="459" y="308"/>
                  </a:lnTo>
                  <a:lnTo>
                    <a:pt x="551" y="341"/>
                  </a:lnTo>
                  <a:lnTo>
                    <a:pt x="652" y="367"/>
                  </a:lnTo>
                  <a:lnTo>
                    <a:pt x="748" y="391"/>
                  </a:lnTo>
                  <a:lnTo>
                    <a:pt x="848" y="416"/>
                  </a:lnTo>
                  <a:lnTo>
                    <a:pt x="948" y="437"/>
                  </a:lnTo>
                  <a:lnTo>
                    <a:pt x="999" y="445"/>
                  </a:lnTo>
                  <a:lnTo>
                    <a:pt x="1053" y="459"/>
                  </a:lnTo>
                  <a:lnTo>
                    <a:pt x="1107" y="467"/>
                  </a:lnTo>
                  <a:lnTo>
                    <a:pt x="1166" y="471"/>
                  </a:lnTo>
                  <a:lnTo>
                    <a:pt x="1224" y="475"/>
                  </a:lnTo>
                  <a:lnTo>
                    <a:pt x="1279" y="475"/>
                  </a:lnTo>
                  <a:lnTo>
                    <a:pt x="1329" y="463"/>
                  </a:lnTo>
                  <a:lnTo>
                    <a:pt x="1379" y="445"/>
                  </a:lnTo>
                  <a:lnTo>
                    <a:pt x="1416" y="416"/>
                  </a:lnTo>
                  <a:lnTo>
                    <a:pt x="1450" y="379"/>
                  </a:lnTo>
                  <a:lnTo>
                    <a:pt x="1379" y="371"/>
                  </a:lnTo>
                  <a:lnTo>
                    <a:pt x="1316" y="354"/>
                  </a:lnTo>
                  <a:lnTo>
                    <a:pt x="1254" y="337"/>
                  </a:lnTo>
                  <a:lnTo>
                    <a:pt x="1195" y="312"/>
                  </a:lnTo>
                  <a:lnTo>
                    <a:pt x="1136" y="283"/>
                  </a:lnTo>
                  <a:lnTo>
                    <a:pt x="1078" y="250"/>
                  </a:lnTo>
                  <a:lnTo>
                    <a:pt x="1024" y="216"/>
                  </a:lnTo>
                  <a:lnTo>
                    <a:pt x="970" y="174"/>
                  </a:lnTo>
                  <a:lnTo>
                    <a:pt x="911" y="137"/>
                  </a:lnTo>
                  <a:lnTo>
                    <a:pt x="856" y="95"/>
                  </a:lnTo>
                  <a:lnTo>
                    <a:pt x="831" y="82"/>
                  </a:lnTo>
                  <a:lnTo>
                    <a:pt x="807" y="70"/>
                  </a:lnTo>
                  <a:lnTo>
                    <a:pt x="782" y="66"/>
                  </a:lnTo>
                  <a:lnTo>
                    <a:pt x="752" y="62"/>
                  </a:lnTo>
                  <a:lnTo>
                    <a:pt x="723" y="62"/>
                  </a:lnTo>
                  <a:lnTo>
                    <a:pt x="694" y="62"/>
                  </a:lnTo>
                  <a:lnTo>
                    <a:pt x="660" y="66"/>
                  </a:lnTo>
                  <a:lnTo>
                    <a:pt x="631" y="70"/>
                  </a:lnTo>
                  <a:lnTo>
                    <a:pt x="602" y="74"/>
                  </a:lnTo>
                  <a:lnTo>
                    <a:pt x="572" y="78"/>
                  </a:lnTo>
                  <a:lnTo>
                    <a:pt x="543" y="82"/>
                  </a:lnTo>
                  <a:lnTo>
                    <a:pt x="518" y="82"/>
                  </a:lnTo>
                  <a:lnTo>
                    <a:pt x="493" y="78"/>
                  </a:lnTo>
                  <a:lnTo>
                    <a:pt x="468" y="74"/>
                  </a:lnTo>
                  <a:lnTo>
                    <a:pt x="443" y="70"/>
                  </a:lnTo>
                  <a:lnTo>
                    <a:pt x="418" y="62"/>
                  </a:lnTo>
                  <a:lnTo>
                    <a:pt x="396" y="58"/>
                  </a:lnTo>
                  <a:lnTo>
                    <a:pt x="372" y="49"/>
                  </a:lnTo>
                  <a:lnTo>
                    <a:pt x="347" y="41"/>
                  </a:lnTo>
                  <a:lnTo>
                    <a:pt x="322" y="33"/>
                  </a:lnTo>
                  <a:lnTo>
                    <a:pt x="326" y="33"/>
                  </a:lnTo>
                  <a:lnTo>
                    <a:pt x="330" y="33"/>
                  </a:lnTo>
                  <a:lnTo>
                    <a:pt x="300" y="29"/>
                  </a:lnTo>
                  <a:lnTo>
                    <a:pt x="267" y="20"/>
                  </a:lnTo>
                  <a:lnTo>
                    <a:pt x="234" y="12"/>
                  </a:lnTo>
                  <a:lnTo>
                    <a:pt x="200" y="8"/>
                  </a:lnTo>
                  <a:lnTo>
                    <a:pt x="167" y="0"/>
                  </a:lnTo>
                  <a:lnTo>
                    <a:pt x="134" y="0"/>
                  </a:lnTo>
                  <a:lnTo>
                    <a:pt x="100" y="0"/>
                  </a:lnTo>
                  <a:lnTo>
                    <a:pt x="71" y="8"/>
                  </a:lnTo>
                  <a:lnTo>
                    <a:pt x="38" y="20"/>
                  </a:lnTo>
                  <a:lnTo>
                    <a:pt x="12" y="37"/>
                  </a:lnTo>
                  <a:lnTo>
                    <a:pt x="4" y="41"/>
                  </a:lnTo>
                  <a:lnTo>
                    <a:pt x="0" y="49"/>
                  </a:lnTo>
                  <a:lnTo>
                    <a:pt x="0" y="53"/>
                  </a:lnTo>
                  <a:lnTo>
                    <a:pt x="0" y="62"/>
                  </a:lnTo>
                  <a:lnTo>
                    <a:pt x="0" y="70"/>
                  </a:lnTo>
                  <a:lnTo>
                    <a:pt x="0" y="78"/>
                  </a:lnTo>
                  <a:lnTo>
                    <a:pt x="4" y="87"/>
                  </a:lnTo>
                  <a:lnTo>
                    <a:pt x="8" y="91"/>
                  </a:lnTo>
                  <a:lnTo>
                    <a:pt x="12" y="99"/>
                  </a:lnTo>
                  <a:lnTo>
                    <a:pt x="16" y="107"/>
                  </a:lnTo>
                  <a:lnTo>
                    <a:pt x="16" y="103"/>
                  </a:lnTo>
                  <a:lnTo>
                    <a:pt x="16" y="99"/>
                  </a:lnTo>
                  <a:lnTo>
                    <a:pt x="12" y="99"/>
                  </a:lnTo>
                  <a:lnTo>
                    <a:pt x="12" y="95"/>
                  </a:lnTo>
                  <a:lnTo>
                    <a:pt x="12" y="91"/>
                  </a:lnTo>
                  <a:lnTo>
                    <a:pt x="8" y="91"/>
                  </a:lnTo>
                  <a:lnTo>
                    <a:pt x="8" y="87"/>
                  </a:lnTo>
                  <a:close/>
                </a:path>
              </a:pathLst>
            </a:custGeom>
            <a:solidFill>
              <a:srgbClr val="F2B2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79" name="Freeform 207"/>
            <p:cNvSpPr>
              <a:spLocks/>
            </p:cNvSpPr>
            <p:nvPr/>
          </p:nvSpPr>
          <p:spPr bwMode="auto">
            <a:xfrm>
              <a:off x="1700" y="1942"/>
              <a:ext cx="38" cy="23"/>
            </a:xfrm>
            <a:custGeom>
              <a:avLst/>
              <a:gdLst>
                <a:gd name="T0" fmla="*/ 92 w 1212"/>
                <a:gd name="T1" fmla="*/ 717 h 717"/>
                <a:gd name="T2" fmla="*/ 172 w 1212"/>
                <a:gd name="T3" fmla="*/ 701 h 717"/>
                <a:gd name="T4" fmla="*/ 230 w 1212"/>
                <a:gd name="T5" fmla="*/ 672 h 717"/>
                <a:gd name="T6" fmla="*/ 276 w 1212"/>
                <a:gd name="T7" fmla="*/ 625 h 717"/>
                <a:gd name="T8" fmla="*/ 310 w 1212"/>
                <a:gd name="T9" fmla="*/ 571 h 717"/>
                <a:gd name="T10" fmla="*/ 360 w 1212"/>
                <a:gd name="T11" fmla="*/ 496 h 717"/>
                <a:gd name="T12" fmla="*/ 452 w 1212"/>
                <a:gd name="T13" fmla="*/ 404 h 717"/>
                <a:gd name="T14" fmla="*/ 564 w 1212"/>
                <a:gd name="T15" fmla="*/ 320 h 717"/>
                <a:gd name="T16" fmla="*/ 686 w 1212"/>
                <a:gd name="T17" fmla="*/ 258 h 717"/>
                <a:gd name="T18" fmla="*/ 795 w 1212"/>
                <a:gd name="T19" fmla="*/ 233 h 717"/>
                <a:gd name="T20" fmla="*/ 861 w 1212"/>
                <a:gd name="T21" fmla="*/ 246 h 717"/>
                <a:gd name="T22" fmla="*/ 869 w 1212"/>
                <a:gd name="T23" fmla="*/ 291 h 717"/>
                <a:gd name="T24" fmla="*/ 840 w 1212"/>
                <a:gd name="T25" fmla="*/ 350 h 717"/>
                <a:gd name="T26" fmla="*/ 795 w 1212"/>
                <a:gd name="T27" fmla="*/ 412 h 717"/>
                <a:gd name="T28" fmla="*/ 748 w 1212"/>
                <a:gd name="T29" fmla="*/ 471 h 717"/>
                <a:gd name="T30" fmla="*/ 719 w 1212"/>
                <a:gd name="T31" fmla="*/ 529 h 717"/>
                <a:gd name="T32" fmla="*/ 719 w 1212"/>
                <a:gd name="T33" fmla="*/ 584 h 717"/>
                <a:gd name="T34" fmla="*/ 756 w 1212"/>
                <a:gd name="T35" fmla="*/ 621 h 717"/>
                <a:gd name="T36" fmla="*/ 819 w 1212"/>
                <a:gd name="T37" fmla="*/ 637 h 717"/>
                <a:gd name="T38" fmla="*/ 887 w 1212"/>
                <a:gd name="T39" fmla="*/ 642 h 717"/>
                <a:gd name="T40" fmla="*/ 970 w 1212"/>
                <a:gd name="T41" fmla="*/ 633 h 717"/>
                <a:gd name="T42" fmla="*/ 1057 w 1212"/>
                <a:gd name="T43" fmla="*/ 588 h 717"/>
                <a:gd name="T44" fmla="*/ 1133 w 1212"/>
                <a:gd name="T45" fmla="*/ 512 h 717"/>
                <a:gd name="T46" fmla="*/ 1183 w 1212"/>
                <a:gd name="T47" fmla="*/ 425 h 717"/>
                <a:gd name="T48" fmla="*/ 1208 w 1212"/>
                <a:gd name="T49" fmla="*/ 330 h 717"/>
                <a:gd name="T50" fmla="*/ 1204 w 1212"/>
                <a:gd name="T51" fmla="*/ 209 h 717"/>
                <a:gd name="T52" fmla="*/ 1137 w 1212"/>
                <a:gd name="T53" fmla="*/ 96 h 717"/>
                <a:gd name="T54" fmla="*/ 1028 w 1212"/>
                <a:gd name="T55" fmla="*/ 29 h 717"/>
                <a:gd name="T56" fmla="*/ 891 w 1212"/>
                <a:gd name="T57" fmla="*/ 4 h 717"/>
                <a:gd name="T58" fmla="*/ 744 w 1212"/>
                <a:gd name="T59" fmla="*/ 8 h 717"/>
                <a:gd name="T60" fmla="*/ 623 w 1212"/>
                <a:gd name="T61" fmla="*/ 29 h 717"/>
                <a:gd name="T62" fmla="*/ 519 w 1212"/>
                <a:gd name="T63" fmla="*/ 66 h 717"/>
                <a:gd name="T64" fmla="*/ 414 w 1212"/>
                <a:gd name="T65" fmla="*/ 117 h 717"/>
                <a:gd name="T66" fmla="*/ 314 w 1212"/>
                <a:gd name="T67" fmla="*/ 183 h 717"/>
                <a:gd name="T68" fmla="*/ 222 w 1212"/>
                <a:gd name="T69" fmla="*/ 262 h 717"/>
                <a:gd name="T70" fmla="*/ 155 w 1212"/>
                <a:gd name="T71" fmla="*/ 334 h 717"/>
                <a:gd name="T72" fmla="*/ 96 w 1212"/>
                <a:gd name="T73" fmla="*/ 425 h 717"/>
                <a:gd name="T74" fmla="*/ 38 w 1212"/>
                <a:gd name="T75" fmla="*/ 533 h 717"/>
                <a:gd name="T76" fmla="*/ 0 w 1212"/>
                <a:gd name="T77" fmla="*/ 637 h 717"/>
                <a:gd name="T78" fmla="*/ 12 w 1212"/>
                <a:gd name="T79" fmla="*/ 705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2" h="717">
                  <a:moveTo>
                    <a:pt x="42" y="717"/>
                  </a:moveTo>
                  <a:lnTo>
                    <a:pt x="92" y="717"/>
                  </a:lnTo>
                  <a:lnTo>
                    <a:pt x="134" y="713"/>
                  </a:lnTo>
                  <a:lnTo>
                    <a:pt x="172" y="701"/>
                  </a:lnTo>
                  <a:lnTo>
                    <a:pt x="201" y="688"/>
                  </a:lnTo>
                  <a:lnTo>
                    <a:pt x="230" y="672"/>
                  </a:lnTo>
                  <a:lnTo>
                    <a:pt x="255" y="646"/>
                  </a:lnTo>
                  <a:lnTo>
                    <a:pt x="276" y="625"/>
                  </a:lnTo>
                  <a:lnTo>
                    <a:pt x="292" y="596"/>
                  </a:lnTo>
                  <a:lnTo>
                    <a:pt x="310" y="571"/>
                  </a:lnTo>
                  <a:lnTo>
                    <a:pt x="327" y="541"/>
                  </a:lnTo>
                  <a:lnTo>
                    <a:pt x="360" y="496"/>
                  </a:lnTo>
                  <a:lnTo>
                    <a:pt x="402" y="450"/>
                  </a:lnTo>
                  <a:lnTo>
                    <a:pt x="452" y="404"/>
                  </a:lnTo>
                  <a:lnTo>
                    <a:pt x="506" y="363"/>
                  </a:lnTo>
                  <a:lnTo>
                    <a:pt x="564" y="320"/>
                  </a:lnTo>
                  <a:lnTo>
                    <a:pt x="627" y="287"/>
                  </a:lnTo>
                  <a:lnTo>
                    <a:pt x="686" y="258"/>
                  </a:lnTo>
                  <a:lnTo>
                    <a:pt x="744" y="242"/>
                  </a:lnTo>
                  <a:lnTo>
                    <a:pt x="795" y="233"/>
                  </a:lnTo>
                  <a:lnTo>
                    <a:pt x="840" y="238"/>
                  </a:lnTo>
                  <a:lnTo>
                    <a:pt x="861" y="246"/>
                  </a:lnTo>
                  <a:lnTo>
                    <a:pt x="869" y="267"/>
                  </a:lnTo>
                  <a:lnTo>
                    <a:pt x="869" y="291"/>
                  </a:lnTo>
                  <a:lnTo>
                    <a:pt x="857" y="316"/>
                  </a:lnTo>
                  <a:lnTo>
                    <a:pt x="840" y="350"/>
                  </a:lnTo>
                  <a:lnTo>
                    <a:pt x="815" y="379"/>
                  </a:lnTo>
                  <a:lnTo>
                    <a:pt x="795" y="412"/>
                  </a:lnTo>
                  <a:lnTo>
                    <a:pt x="769" y="442"/>
                  </a:lnTo>
                  <a:lnTo>
                    <a:pt x="748" y="471"/>
                  </a:lnTo>
                  <a:lnTo>
                    <a:pt x="732" y="492"/>
                  </a:lnTo>
                  <a:lnTo>
                    <a:pt x="719" y="529"/>
                  </a:lnTo>
                  <a:lnTo>
                    <a:pt x="715" y="559"/>
                  </a:lnTo>
                  <a:lnTo>
                    <a:pt x="719" y="584"/>
                  </a:lnTo>
                  <a:lnTo>
                    <a:pt x="736" y="604"/>
                  </a:lnTo>
                  <a:lnTo>
                    <a:pt x="756" y="621"/>
                  </a:lnTo>
                  <a:lnTo>
                    <a:pt x="786" y="629"/>
                  </a:lnTo>
                  <a:lnTo>
                    <a:pt x="819" y="637"/>
                  </a:lnTo>
                  <a:lnTo>
                    <a:pt x="853" y="642"/>
                  </a:lnTo>
                  <a:lnTo>
                    <a:pt x="887" y="642"/>
                  </a:lnTo>
                  <a:lnTo>
                    <a:pt x="916" y="642"/>
                  </a:lnTo>
                  <a:lnTo>
                    <a:pt x="970" y="633"/>
                  </a:lnTo>
                  <a:lnTo>
                    <a:pt x="1016" y="613"/>
                  </a:lnTo>
                  <a:lnTo>
                    <a:pt x="1057" y="588"/>
                  </a:lnTo>
                  <a:lnTo>
                    <a:pt x="1099" y="555"/>
                  </a:lnTo>
                  <a:lnTo>
                    <a:pt x="1133" y="512"/>
                  </a:lnTo>
                  <a:lnTo>
                    <a:pt x="1162" y="471"/>
                  </a:lnTo>
                  <a:lnTo>
                    <a:pt x="1183" y="425"/>
                  </a:lnTo>
                  <a:lnTo>
                    <a:pt x="1200" y="375"/>
                  </a:lnTo>
                  <a:lnTo>
                    <a:pt x="1208" y="330"/>
                  </a:lnTo>
                  <a:lnTo>
                    <a:pt x="1212" y="279"/>
                  </a:lnTo>
                  <a:lnTo>
                    <a:pt x="1204" y="209"/>
                  </a:lnTo>
                  <a:lnTo>
                    <a:pt x="1179" y="146"/>
                  </a:lnTo>
                  <a:lnTo>
                    <a:pt x="1137" y="96"/>
                  </a:lnTo>
                  <a:lnTo>
                    <a:pt x="1087" y="58"/>
                  </a:lnTo>
                  <a:lnTo>
                    <a:pt x="1028" y="29"/>
                  </a:lnTo>
                  <a:lnTo>
                    <a:pt x="961" y="12"/>
                  </a:lnTo>
                  <a:lnTo>
                    <a:pt x="891" y="4"/>
                  </a:lnTo>
                  <a:lnTo>
                    <a:pt x="815" y="0"/>
                  </a:lnTo>
                  <a:lnTo>
                    <a:pt x="744" y="8"/>
                  </a:lnTo>
                  <a:lnTo>
                    <a:pt x="673" y="16"/>
                  </a:lnTo>
                  <a:lnTo>
                    <a:pt x="623" y="29"/>
                  </a:lnTo>
                  <a:lnTo>
                    <a:pt x="568" y="45"/>
                  </a:lnTo>
                  <a:lnTo>
                    <a:pt x="519" y="66"/>
                  </a:lnTo>
                  <a:lnTo>
                    <a:pt x="464" y="91"/>
                  </a:lnTo>
                  <a:lnTo>
                    <a:pt x="414" y="117"/>
                  </a:lnTo>
                  <a:lnTo>
                    <a:pt x="360" y="146"/>
                  </a:lnTo>
                  <a:lnTo>
                    <a:pt x="314" y="183"/>
                  </a:lnTo>
                  <a:lnTo>
                    <a:pt x="264" y="221"/>
                  </a:lnTo>
                  <a:lnTo>
                    <a:pt x="222" y="262"/>
                  </a:lnTo>
                  <a:lnTo>
                    <a:pt x="180" y="304"/>
                  </a:lnTo>
                  <a:lnTo>
                    <a:pt x="155" y="334"/>
                  </a:lnTo>
                  <a:lnTo>
                    <a:pt x="130" y="375"/>
                  </a:lnTo>
                  <a:lnTo>
                    <a:pt x="96" y="425"/>
                  </a:lnTo>
                  <a:lnTo>
                    <a:pt x="67" y="479"/>
                  </a:lnTo>
                  <a:lnTo>
                    <a:pt x="38" y="533"/>
                  </a:lnTo>
                  <a:lnTo>
                    <a:pt x="12" y="588"/>
                  </a:lnTo>
                  <a:lnTo>
                    <a:pt x="0" y="637"/>
                  </a:lnTo>
                  <a:lnTo>
                    <a:pt x="0" y="676"/>
                  </a:lnTo>
                  <a:lnTo>
                    <a:pt x="12" y="705"/>
                  </a:lnTo>
                  <a:lnTo>
                    <a:pt x="42" y="717"/>
                  </a:lnTo>
                  <a:close/>
                </a:path>
              </a:pathLst>
            </a:custGeom>
            <a:solidFill>
              <a:srgbClr val="F2B2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80" name="Freeform 208"/>
            <p:cNvSpPr>
              <a:spLocks/>
            </p:cNvSpPr>
            <p:nvPr/>
          </p:nvSpPr>
          <p:spPr bwMode="auto">
            <a:xfrm>
              <a:off x="1747" y="1989"/>
              <a:ext cx="21" cy="36"/>
            </a:xfrm>
            <a:custGeom>
              <a:avLst/>
              <a:gdLst>
                <a:gd name="T0" fmla="*/ 108 w 660"/>
                <a:gd name="T1" fmla="*/ 171 h 1131"/>
                <a:gd name="T2" fmla="*/ 63 w 660"/>
                <a:gd name="T3" fmla="*/ 226 h 1131"/>
                <a:gd name="T4" fmla="*/ 34 w 660"/>
                <a:gd name="T5" fmla="*/ 283 h 1131"/>
                <a:gd name="T6" fmla="*/ 8 w 660"/>
                <a:gd name="T7" fmla="*/ 351 h 1131"/>
                <a:gd name="T8" fmla="*/ 0 w 660"/>
                <a:gd name="T9" fmla="*/ 421 h 1131"/>
                <a:gd name="T10" fmla="*/ 0 w 660"/>
                <a:gd name="T11" fmla="*/ 496 h 1131"/>
                <a:gd name="T12" fmla="*/ 12 w 660"/>
                <a:gd name="T13" fmla="*/ 576 h 1131"/>
                <a:gd name="T14" fmla="*/ 42 w 660"/>
                <a:gd name="T15" fmla="*/ 660 h 1131"/>
                <a:gd name="T16" fmla="*/ 83 w 660"/>
                <a:gd name="T17" fmla="*/ 746 h 1131"/>
                <a:gd name="T18" fmla="*/ 138 w 660"/>
                <a:gd name="T19" fmla="*/ 838 h 1131"/>
                <a:gd name="T20" fmla="*/ 214 w 660"/>
                <a:gd name="T21" fmla="*/ 934 h 1131"/>
                <a:gd name="T22" fmla="*/ 242 w 660"/>
                <a:gd name="T23" fmla="*/ 967 h 1131"/>
                <a:gd name="T24" fmla="*/ 280 w 660"/>
                <a:gd name="T25" fmla="*/ 1002 h 1131"/>
                <a:gd name="T26" fmla="*/ 314 w 660"/>
                <a:gd name="T27" fmla="*/ 1035 h 1131"/>
                <a:gd name="T28" fmla="*/ 355 w 660"/>
                <a:gd name="T29" fmla="*/ 1064 h 1131"/>
                <a:gd name="T30" fmla="*/ 392 w 660"/>
                <a:gd name="T31" fmla="*/ 1088 h 1131"/>
                <a:gd name="T32" fmla="*/ 435 w 660"/>
                <a:gd name="T33" fmla="*/ 1110 h 1131"/>
                <a:gd name="T34" fmla="*/ 480 w 660"/>
                <a:gd name="T35" fmla="*/ 1122 h 1131"/>
                <a:gd name="T36" fmla="*/ 522 w 660"/>
                <a:gd name="T37" fmla="*/ 1131 h 1131"/>
                <a:gd name="T38" fmla="*/ 568 w 660"/>
                <a:gd name="T39" fmla="*/ 1127 h 1131"/>
                <a:gd name="T40" fmla="*/ 619 w 660"/>
                <a:gd name="T41" fmla="*/ 1118 h 1131"/>
                <a:gd name="T42" fmla="*/ 643 w 660"/>
                <a:gd name="T43" fmla="*/ 1105 h 1131"/>
                <a:gd name="T44" fmla="*/ 656 w 660"/>
                <a:gd name="T45" fmla="*/ 1084 h 1131"/>
                <a:gd name="T46" fmla="*/ 660 w 660"/>
                <a:gd name="T47" fmla="*/ 1064 h 1131"/>
                <a:gd name="T48" fmla="*/ 652 w 660"/>
                <a:gd name="T49" fmla="*/ 1035 h 1131"/>
                <a:gd name="T50" fmla="*/ 635 w 660"/>
                <a:gd name="T51" fmla="*/ 1002 h 1131"/>
                <a:gd name="T52" fmla="*/ 610 w 660"/>
                <a:gd name="T53" fmla="*/ 963 h 1131"/>
                <a:gd name="T54" fmla="*/ 576 w 660"/>
                <a:gd name="T55" fmla="*/ 922 h 1131"/>
                <a:gd name="T56" fmla="*/ 539 w 660"/>
                <a:gd name="T57" fmla="*/ 876 h 1131"/>
                <a:gd name="T58" fmla="*/ 498 w 660"/>
                <a:gd name="T59" fmla="*/ 830 h 1131"/>
                <a:gd name="T60" fmla="*/ 451 w 660"/>
                <a:gd name="T61" fmla="*/ 776 h 1131"/>
                <a:gd name="T62" fmla="*/ 402 w 660"/>
                <a:gd name="T63" fmla="*/ 709 h 1131"/>
                <a:gd name="T64" fmla="*/ 359 w 660"/>
                <a:gd name="T65" fmla="*/ 642 h 1131"/>
                <a:gd name="T66" fmla="*/ 330 w 660"/>
                <a:gd name="T67" fmla="*/ 576 h 1131"/>
                <a:gd name="T68" fmla="*/ 310 w 660"/>
                <a:gd name="T69" fmla="*/ 509 h 1131"/>
                <a:gd name="T70" fmla="*/ 296 w 660"/>
                <a:gd name="T71" fmla="*/ 438 h 1131"/>
                <a:gd name="T72" fmla="*/ 296 w 660"/>
                <a:gd name="T73" fmla="*/ 367 h 1131"/>
                <a:gd name="T74" fmla="*/ 300 w 660"/>
                <a:gd name="T75" fmla="*/ 300 h 1131"/>
                <a:gd name="T76" fmla="*/ 318 w 660"/>
                <a:gd name="T77" fmla="*/ 230 h 1131"/>
                <a:gd name="T78" fmla="*/ 339 w 660"/>
                <a:gd name="T79" fmla="*/ 162 h 1131"/>
                <a:gd name="T80" fmla="*/ 372 w 660"/>
                <a:gd name="T81" fmla="*/ 96 h 1131"/>
                <a:gd name="T82" fmla="*/ 388 w 660"/>
                <a:gd name="T83" fmla="*/ 54 h 1131"/>
                <a:gd name="T84" fmla="*/ 392 w 660"/>
                <a:gd name="T85" fmla="*/ 25 h 1131"/>
                <a:gd name="T86" fmla="*/ 384 w 660"/>
                <a:gd name="T87" fmla="*/ 9 h 1131"/>
                <a:gd name="T88" fmla="*/ 363 w 660"/>
                <a:gd name="T89" fmla="*/ 0 h 1131"/>
                <a:gd name="T90" fmla="*/ 334 w 660"/>
                <a:gd name="T91" fmla="*/ 4 h 1131"/>
                <a:gd name="T92" fmla="*/ 300 w 660"/>
                <a:gd name="T93" fmla="*/ 17 h 1131"/>
                <a:gd name="T94" fmla="*/ 255 w 660"/>
                <a:gd name="T95" fmla="*/ 42 h 1131"/>
                <a:gd name="T96" fmla="*/ 209 w 660"/>
                <a:gd name="T97" fmla="*/ 75 h 1131"/>
                <a:gd name="T98" fmla="*/ 159 w 660"/>
                <a:gd name="T99" fmla="*/ 121 h 1131"/>
                <a:gd name="T100" fmla="*/ 108 w 660"/>
                <a:gd name="T101" fmla="*/ 171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60" h="1131">
                  <a:moveTo>
                    <a:pt x="108" y="171"/>
                  </a:moveTo>
                  <a:lnTo>
                    <a:pt x="63" y="226"/>
                  </a:lnTo>
                  <a:lnTo>
                    <a:pt x="34" y="283"/>
                  </a:lnTo>
                  <a:lnTo>
                    <a:pt x="8" y="351"/>
                  </a:lnTo>
                  <a:lnTo>
                    <a:pt x="0" y="421"/>
                  </a:lnTo>
                  <a:lnTo>
                    <a:pt x="0" y="496"/>
                  </a:lnTo>
                  <a:lnTo>
                    <a:pt x="12" y="576"/>
                  </a:lnTo>
                  <a:lnTo>
                    <a:pt x="42" y="660"/>
                  </a:lnTo>
                  <a:lnTo>
                    <a:pt x="83" y="746"/>
                  </a:lnTo>
                  <a:lnTo>
                    <a:pt x="138" y="838"/>
                  </a:lnTo>
                  <a:lnTo>
                    <a:pt x="214" y="934"/>
                  </a:lnTo>
                  <a:lnTo>
                    <a:pt x="242" y="967"/>
                  </a:lnTo>
                  <a:lnTo>
                    <a:pt x="280" y="1002"/>
                  </a:lnTo>
                  <a:lnTo>
                    <a:pt x="314" y="1035"/>
                  </a:lnTo>
                  <a:lnTo>
                    <a:pt x="355" y="1064"/>
                  </a:lnTo>
                  <a:lnTo>
                    <a:pt x="392" y="1088"/>
                  </a:lnTo>
                  <a:lnTo>
                    <a:pt x="435" y="1110"/>
                  </a:lnTo>
                  <a:lnTo>
                    <a:pt x="480" y="1122"/>
                  </a:lnTo>
                  <a:lnTo>
                    <a:pt x="522" y="1131"/>
                  </a:lnTo>
                  <a:lnTo>
                    <a:pt x="568" y="1127"/>
                  </a:lnTo>
                  <a:lnTo>
                    <a:pt x="619" y="1118"/>
                  </a:lnTo>
                  <a:lnTo>
                    <a:pt x="643" y="1105"/>
                  </a:lnTo>
                  <a:lnTo>
                    <a:pt x="656" y="1084"/>
                  </a:lnTo>
                  <a:lnTo>
                    <a:pt x="660" y="1064"/>
                  </a:lnTo>
                  <a:lnTo>
                    <a:pt x="652" y="1035"/>
                  </a:lnTo>
                  <a:lnTo>
                    <a:pt x="635" y="1002"/>
                  </a:lnTo>
                  <a:lnTo>
                    <a:pt x="610" y="963"/>
                  </a:lnTo>
                  <a:lnTo>
                    <a:pt x="576" y="922"/>
                  </a:lnTo>
                  <a:lnTo>
                    <a:pt x="539" y="876"/>
                  </a:lnTo>
                  <a:lnTo>
                    <a:pt x="498" y="830"/>
                  </a:lnTo>
                  <a:lnTo>
                    <a:pt x="451" y="776"/>
                  </a:lnTo>
                  <a:lnTo>
                    <a:pt x="402" y="709"/>
                  </a:lnTo>
                  <a:lnTo>
                    <a:pt x="359" y="642"/>
                  </a:lnTo>
                  <a:lnTo>
                    <a:pt x="330" y="576"/>
                  </a:lnTo>
                  <a:lnTo>
                    <a:pt x="310" y="509"/>
                  </a:lnTo>
                  <a:lnTo>
                    <a:pt x="296" y="438"/>
                  </a:lnTo>
                  <a:lnTo>
                    <a:pt x="296" y="367"/>
                  </a:lnTo>
                  <a:lnTo>
                    <a:pt x="300" y="300"/>
                  </a:lnTo>
                  <a:lnTo>
                    <a:pt x="318" y="230"/>
                  </a:lnTo>
                  <a:lnTo>
                    <a:pt x="339" y="162"/>
                  </a:lnTo>
                  <a:lnTo>
                    <a:pt x="372" y="96"/>
                  </a:lnTo>
                  <a:lnTo>
                    <a:pt x="388" y="54"/>
                  </a:lnTo>
                  <a:lnTo>
                    <a:pt x="392" y="25"/>
                  </a:lnTo>
                  <a:lnTo>
                    <a:pt x="384" y="9"/>
                  </a:lnTo>
                  <a:lnTo>
                    <a:pt x="363" y="0"/>
                  </a:lnTo>
                  <a:lnTo>
                    <a:pt x="334" y="4"/>
                  </a:lnTo>
                  <a:lnTo>
                    <a:pt x="300" y="17"/>
                  </a:lnTo>
                  <a:lnTo>
                    <a:pt x="255" y="42"/>
                  </a:lnTo>
                  <a:lnTo>
                    <a:pt x="209" y="75"/>
                  </a:lnTo>
                  <a:lnTo>
                    <a:pt x="159" y="121"/>
                  </a:lnTo>
                  <a:lnTo>
                    <a:pt x="108" y="171"/>
                  </a:lnTo>
                  <a:close/>
                </a:path>
              </a:pathLst>
            </a:custGeom>
            <a:solidFill>
              <a:srgbClr val="F2B2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81" name="Freeform 209"/>
            <p:cNvSpPr>
              <a:spLocks/>
            </p:cNvSpPr>
            <p:nvPr/>
          </p:nvSpPr>
          <p:spPr bwMode="auto">
            <a:xfrm>
              <a:off x="1786" y="2001"/>
              <a:ext cx="47" cy="16"/>
            </a:xfrm>
            <a:custGeom>
              <a:avLst/>
              <a:gdLst>
                <a:gd name="T0" fmla="*/ 275 w 1500"/>
                <a:gd name="T1" fmla="*/ 309 h 506"/>
                <a:gd name="T2" fmla="*/ 205 w 1500"/>
                <a:gd name="T3" fmla="*/ 318 h 506"/>
                <a:gd name="T4" fmla="*/ 134 w 1500"/>
                <a:gd name="T5" fmla="*/ 326 h 506"/>
                <a:gd name="T6" fmla="*/ 63 w 1500"/>
                <a:gd name="T7" fmla="*/ 343 h 506"/>
                <a:gd name="T8" fmla="*/ 13 w 1500"/>
                <a:gd name="T9" fmla="*/ 376 h 506"/>
                <a:gd name="T10" fmla="*/ 0 w 1500"/>
                <a:gd name="T11" fmla="*/ 435 h 506"/>
                <a:gd name="T12" fmla="*/ 54 w 1500"/>
                <a:gd name="T13" fmla="*/ 455 h 506"/>
                <a:gd name="T14" fmla="*/ 171 w 1500"/>
                <a:gd name="T15" fmla="*/ 455 h 506"/>
                <a:gd name="T16" fmla="*/ 322 w 1500"/>
                <a:gd name="T17" fmla="*/ 447 h 506"/>
                <a:gd name="T18" fmla="*/ 485 w 1500"/>
                <a:gd name="T19" fmla="*/ 455 h 506"/>
                <a:gd name="T20" fmla="*/ 606 w 1500"/>
                <a:gd name="T21" fmla="*/ 476 h 506"/>
                <a:gd name="T22" fmla="*/ 715 w 1500"/>
                <a:gd name="T23" fmla="*/ 492 h 506"/>
                <a:gd name="T24" fmla="*/ 853 w 1500"/>
                <a:gd name="T25" fmla="*/ 502 h 506"/>
                <a:gd name="T26" fmla="*/ 986 w 1500"/>
                <a:gd name="T27" fmla="*/ 506 h 506"/>
                <a:gd name="T28" fmla="*/ 1099 w 1500"/>
                <a:gd name="T29" fmla="*/ 492 h 506"/>
                <a:gd name="T30" fmla="*/ 1174 w 1500"/>
                <a:gd name="T31" fmla="*/ 463 h 506"/>
                <a:gd name="T32" fmla="*/ 1250 w 1500"/>
                <a:gd name="T33" fmla="*/ 418 h 506"/>
                <a:gd name="T34" fmla="*/ 1325 w 1500"/>
                <a:gd name="T35" fmla="*/ 371 h 506"/>
                <a:gd name="T36" fmla="*/ 1391 w 1500"/>
                <a:gd name="T37" fmla="*/ 314 h 506"/>
                <a:gd name="T38" fmla="*/ 1454 w 1500"/>
                <a:gd name="T39" fmla="*/ 255 h 506"/>
                <a:gd name="T40" fmla="*/ 1496 w 1500"/>
                <a:gd name="T41" fmla="*/ 193 h 506"/>
                <a:gd name="T42" fmla="*/ 1496 w 1500"/>
                <a:gd name="T43" fmla="*/ 134 h 506"/>
                <a:gd name="T44" fmla="*/ 1467 w 1500"/>
                <a:gd name="T45" fmla="*/ 80 h 506"/>
                <a:gd name="T46" fmla="*/ 1417 w 1500"/>
                <a:gd name="T47" fmla="*/ 34 h 506"/>
                <a:gd name="T48" fmla="*/ 1362 w 1500"/>
                <a:gd name="T49" fmla="*/ 5 h 506"/>
                <a:gd name="T50" fmla="*/ 1246 w 1500"/>
                <a:gd name="T51" fmla="*/ 5 h 506"/>
                <a:gd name="T52" fmla="*/ 1062 w 1500"/>
                <a:gd name="T53" fmla="*/ 21 h 506"/>
                <a:gd name="T54" fmla="*/ 878 w 1500"/>
                <a:gd name="T55" fmla="*/ 64 h 506"/>
                <a:gd name="T56" fmla="*/ 702 w 1500"/>
                <a:gd name="T57" fmla="*/ 121 h 506"/>
                <a:gd name="T58" fmla="*/ 531 w 1500"/>
                <a:gd name="T59" fmla="*/ 205 h 506"/>
                <a:gd name="T60" fmla="*/ 430 w 1500"/>
                <a:gd name="T61" fmla="*/ 259 h 506"/>
                <a:gd name="T62" fmla="*/ 406 w 1500"/>
                <a:gd name="T63" fmla="*/ 272 h 506"/>
                <a:gd name="T64" fmla="*/ 376 w 1500"/>
                <a:gd name="T65" fmla="*/ 281 h 506"/>
                <a:gd name="T66" fmla="*/ 347 w 1500"/>
                <a:gd name="T67" fmla="*/ 289 h 506"/>
                <a:gd name="T68" fmla="*/ 318 w 1500"/>
                <a:gd name="T69" fmla="*/ 297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00" h="506">
                  <a:moveTo>
                    <a:pt x="301" y="305"/>
                  </a:moveTo>
                  <a:lnTo>
                    <a:pt x="275" y="309"/>
                  </a:lnTo>
                  <a:lnTo>
                    <a:pt x="242" y="314"/>
                  </a:lnTo>
                  <a:lnTo>
                    <a:pt x="205" y="318"/>
                  </a:lnTo>
                  <a:lnTo>
                    <a:pt x="171" y="322"/>
                  </a:lnTo>
                  <a:lnTo>
                    <a:pt x="134" y="326"/>
                  </a:lnTo>
                  <a:lnTo>
                    <a:pt x="96" y="330"/>
                  </a:lnTo>
                  <a:lnTo>
                    <a:pt x="63" y="343"/>
                  </a:lnTo>
                  <a:lnTo>
                    <a:pt x="38" y="355"/>
                  </a:lnTo>
                  <a:lnTo>
                    <a:pt x="13" y="376"/>
                  </a:lnTo>
                  <a:lnTo>
                    <a:pt x="0" y="406"/>
                  </a:lnTo>
                  <a:lnTo>
                    <a:pt x="0" y="435"/>
                  </a:lnTo>
                  <a:lnTo>
                    <a:pt x="21" y="447"/>
                  </a:lnTo>
                  <a:lnTo>
                    <a:pt x="54" y="455"/>
                  </a:lnTo>
                  <a:lnTo>
                    <a:pt x="109" y="459"/>
                  </a:lnTo>
                  <a:lnTo>
                    <a:pt x="171" y="455"/>
                  </a:lnTo>
                  <a:lnTo>
                    <a:pt x="242" y="451"/>
                  </a:lnTo>
                  <a:lnTo>
                    <a:pt x="322" y="447"/>
                  </a:lnTo>
                  <a:lnTo>
                    <a:pt x="401" y="451"/>
                  </a:lnTo>
                  <a:lnTo>
                    <a:pt x="485" y="455"/>
                  </a:lnTo>
                  <a:lnTo>
                    <a:pt x="564" y="468"/>
                  </a:lnTo>
                  <a:lnTo>
                    <a:pt x="606" y="476"/>
                  </a:lnTo>
                  <a:lnTo>
                    <a:pt x="656" y="484"/>
                  </a:lnTo>
                  <a:lnTo>
                    <a:pt x="715" y="492"/>
                  </a:lnTo>
                  <a:lnTo>
                    <a:pt x="782" y="497"/>
                  </a:lnTo>
                  <a:lnTo>
                    <a:pt x="853" y="502"/>
                  </a:lnTo>
                  <a:lnTo>
                    <a:pt x="923" y="506"/>
                  </a:lnTo>
                  <a:lnTo>
                    <a:pt x="986" y="506"/>
                  </a:lnTo>
                  <a:lnTo>
                    <a:pt x="1049" y="502"/>
                  </a:lnTo>
                  <a:lnTo>
                    <a:pt x="1099" y="492"/>
                  </a:lnTo>
                  <a:lnTo>
                    <a:pt x="1133" y="480"/>
                  </a:lnTo>
                  <a:lnTo>
                    <a:pt x="1174" y="463"/>
                  </a:lnTo>
                  <a:lnTo>
                    <a:pt x="1212" y="443"/>
                  </a:lnTo>
                  <a:lnTo>
                    <a:pt x="1250" y="418"/>
                  </a:lnTo>
                  <a:lnTo>
                    <a:pt x="1287" y="397"/>
                  </a:lnTo>
                  <a:lnTo>
                    <a:pt x="1325" y="371"/>
                  </a:lnTo>
                  <a:lnTo>
                    <a:pt x="1358" y="343"/>
                  </a:lnTo>
                  <a:lnTo>
                    <a:pt x="1391" y="314"/>
                  </a:lnTo>
                  <a:lnTo>
                    <a:pt x="1425" y="285"/>
                  </a:lnTo>
                  <a:lnTo>
                    <a:pt x="1454" y="255"/>
                  </a:lnTo>
                  <a:lnTo>
                    <a:pt x="1479" y="222"/>
                  </a:lnTo>
                  <a:lnTo>
                    <a:pt x="1496" y="193"/>
                  </a:lnTo>
                  <a:lnTo>
                    <a:pt x="1500" y="164"/>
                  </a:lnTo>
                  <a:lnTo>
                    <a:pt x="1496" y="134"/>
                  </a:lnTo>
                  <a:lnTo>
                    <a:pt x="1483" y="109"/>
                  </a:lnTo>
                  <a:lnTo>
                    <a:pt x="1467" y="80"/>
                  </a:lnTo>
                  <a:lnTo>
                    <a:pt x="1442" y="55"/>
                  </a:lnTo>
                  <a:lnTo>
                    <a:pt x="1417" y="34"/>
                  </a:lnTo>
                  <a:lnTo>
                    <a:pt x="1391" y="17"/>
                  </a:lnTo>
                  <a:lnTo>
                    <a:pt x="1362" y="5"/>
                  </a:lnTo>
                  <a:lnTo>
                    <a:pt x="1338" y="0"/>
                  </a:lnTo>
                  <a:lnTo>
                    <a:pt x="1246" y="5"/>
                  </a:lnTo>
                  <a:lnTo>
                    <a:pt x="1154" y="9"/>
                  </a:lnTo>
                  <a:lnTo>
                    <a:pt x="1062" y="21"/>
                  </a:lnTo>
                  <a:lnTo>
                    <a:pt x="970" y="38"/>
                  </a:lnTo>
                  <a:lnTo>
                    <a:pt x="878" y="64"/>
                  </a:lnTo>
                  <a:lnTo>
                    <a:pt x="790" y="88"/>
                  </a:lnTo>
                  <a:lnTo>
                    <a:pt x="702" y="121"/>
                  </a:lnTo>
                  <a:lnTo>
                    <a:pt x="614" y="160"/>
                  </a:lnTo>
                  <a:lnTo>
                    <a:pt x="531" y="205"/>
                  </a:lnTo>
                  <a:lnTo>
                    <a:pt x="443" y="255"/>
                  </a:lnTo>
                  <a:lnTo>
                    <a:pt x="430" y="259"/>
                  </a:lnTo>
                  <a:lnTo>
                    <a:pt x="418" y="267"/>
                  </a:lnTo>
                  <a:lnTo>
                    <a:pt x="406" y="272"/>
                  </a:lnTo>
                  <a:lnTo>
                    <a:pt x="389" y="276"/>
                  </a:lnTo>
                  <a:lnTo>
                    <a:pt x="376" y="281"/>
                  </a:lnTo>
                  <a:lnTo>
                    <a:pt x="363" y="285"/>
                  </a:lnTo>
                  <a:lnTo>
                    <a:pt x="347" y="289"/>
                  </a:lnTo>
                  <a:lnTo>
                    <a:pt x="330" y="293"/>
                  </a:lnTo>
                  <a:lnTo>
                    <a:pt x="318" y="297"/>
                  </a:lnTo>
                  <a:lnTo>
                    <a:pt x="301" y="305"/>
                  </a:lnTo>
                  <a:close/>
                </a:path>
              </a:pathLst>
            </a:custGeom>
            <a:solidFill>
              <a:srgbClr val="F2B2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82" name="Freeform 210"/>
            <p:cNvSpPr>
              <a:spLocks/>
            </p:cNvSpPr>
            <p:nvPr/>
          </p:nvSpPr>
          <p:spPr bwMode="auto">
            <a:xfrm>
              <a:off x="1870" y="2018"/>
              <a:ext cx="63" cy="18"/>
            </a:xfrm>
            <a:custGeom>
              <a:avLst/>
              <a:gdLst>
                <a:gd name="T0" fmla="*/ 108 w 1994"/>
                <a:gd name="T1" fmla="*/ 0 h 568"/>
                <a:gd name="T2" fmla="*/ 75 w 1994"/>
                <a:gd name="T3" fmla="*/ 13 h 568"/>
                <a:gd name="T4" fmla="*/ 51 w 1994"/>
                <a:gd name="T5" fmla="*/ 29 h 568"/>
                <a:gd name="T6" fmla="*/ 26 w 1994"/>
                <a:gd name="T7" fmla="*/ 58 h 568"/>
                <a:gd name="T8" fmla="*/ 12 w 1994"/>
                <a:gd name="T9" fmla="*/ 97 h 568"/>
                <a:gd name="T10" fmla="*/ 4 w 1994"/>
                <a:gd name="T11" fmla="*/ 138 h 568"/>
                <a:gd name="T12" fmla="*/ 0 w 1994"/>
                <a:gd name="T13" fmla="*/ 180 h 568"/>
                <a:gd name="T14" fmla="*/ 8 w 1994"/>
                <a:gd name="T15" fmla="*/ 226 h 568"/>
                <a:gd name="T16" fmla="*/ 22 w 1994"/>
                <a:gd name="T17" fmla="*/ 267 h 568"/>
                <a:gd name="T18" fmla="*/ 38 w 1994"/>
                <a:gd name="T19" fmla="*/ 305 h 568"/>
                <a:gd name="T20" fmla="*/ 67 w 1994"/>
                <a:gd name="T21" fmla="*/ 342 h 568"/>
                <a:gd name="T22" fmla="*/ 100 w 1994"/>
                <a:gd name="T23" fmla="*/ 371 h 568"/>
                <a:gd name="T24" fmla="*/ 138 w 1994"/>
                <a:gd name="T25" fmla="*/ 405 h 568"/>
                <a:gd name="T26" fmla="*/ 176 w 1994"/>
                <a:gd name="T27" fmla="*/ 430 h 568"/>
                <a:gd name="T28" fmla="*/ 218 w 1994"/>
                <a:gd name="T29" fmla="*/ 459 h 568"/>
                <a:gd name="T30" fmla="*/ 259 w 1994"/>
                <a:gd name="T31" fmla="*/ 480 h 568"/>
                <a:gd name="T32" fmla="*/ 302 w 1994"/>
                <a:gd name="T33" fmla="*/ 501 h 568"/>
                <a:gd name="T34" fmla="*/ 343 w 1994"/>
                <a:gd name="T35" fmla="*/ 513 h 568"/>
                <a:gd name="T36" fmla="*/ 384 w 1994"/>
                <a:gd name="T37" fmla="*/ 526 h 568"/>
                <a:gd name="T38" fmla="*/ 431 w 1994"/>
                <a:gd name="T39" fmla="*/ 535 h 568"/>
                <a:gd name="T40" fmla="*/ 472 w 1994"/>
                <a:gd name="T41" fmla="*/ 535 h 568"/>
                <a:gd name="T42" fmla="*/ 627 w 1994"/>
                <a:gd name="T43" fmla="*/ 539 h 568"/>
                <a:gd name="T44" fmla="*/ 799 w 1994"/>
                <a:gd name="T45" fmla="*/ 547 h 568"/>
                <a:gd name="T46" fmla="*/ 978 w 1994"/>
                <a:gd name="T47" fmla="*/ 555 h 568"/>
                <a:gd name="T48" fmla="*/ 1167 w 1994"/>
                <a:gd name="T49" fmla="*/ 564 h 568"/>
                <a:gd name="T50" fmla="*/ 1350 w 1994"/>
                <a:gd name="T51" fmla="*/ 568 h 568"/>
                <a:gd name="T52" fmla="*/ 1522 w 1994"/>
                <a:gd name="T53" fmla="*/ 564 h 568"/>
                <a:gd name="T54" fmla="*/ 1680 w 1994"/>
                <a:gd name="T55" fmla="*/ 543 h 568"/>
                <a:gd name="T56" fmla="*/ 1814 w 1994"/>
                <a:gd name="T57" fmla="*/ 505 h 568"/>
                <a:gd name="T58" fmla="*/ 1919 w 1994"/>
                <a:gd name="T59" fmla="*/ 447 h 568"/>
                <a:gd name="T60" fmla="*/ 1990 w 1994"/>
                <a:gd name="T61" fmla="*/ 363 h 568"/>
                <a:gd name="T62" fmla="*/ 1994 w 1994"/>
                <a:gd name="T63" fmla="*/ 330 h 568"/>
                <a:gd name="T64" fmla="*/ 1973 w 1994"/>
                <a:gd name="T65" fmla="*/ 301 h 568"/>
                <a:gd name="T66" fmla="*/ 1931 w 1994"/>
                <a:gd name="T67" fmla="*/ 279 h 568"/>
                <a:gd name="T68" fmla="*/ 1876 w 1994"/>
                <a:gd name="T69" fmla="*/ 267 h 568"/>
                <a:gd name="T70" fmla="*/ 1810 w 1994"/>
                <a:gd name="T71" fmla="*/ 259 h 568"/>
                <a:gd name="T72" fmla="*/ 1735 w 1994"/>
                <a:gd name="T73" fmla="*/ 255 h 568"/>
                <a:gd name="T74" fmla="*/ 1664 w 1994"/>
                <a:gd name="T75" fmla="*/ 259 h 568"/>
                <a:gd name="T76" fmla="*/ 1592 w 1994"/>
                <a:gd name="T77" fmla="*/ 263 h 568"/>
                <a:gd name="T78" fmla="*/ 1530 w 1994"/>
                <a:gd name="T79" fmla="*/ 275 h 568"/>
                <a:gd name="T80" fmla="*/ 1484 w 1994"/>
                <a:gd name="T81" fmla="*/ 293 h 568"/>
                <a:gd name="T82" fmla="*/ 1404 w 1994"/>
                <a:gd name="T83" fmla="*/ 326 h 568"/>
                <a:gd name="T84" fmla="*/ 1321 w 1994"/>
                <a:gd name="T85" fmla="*/ 355 h 568"/>
                <a:gd name="T86" fmla="*/ 1237 w 1994"/>
                <a:gd name="T87" fmla="*/ 380 h 568"/>
                <a:gd name="T88" fmla="*/ 1150 w 1994"/>
                <a:gd name="T89" fmla="*/ 400 h 568"/>
                <a:gd name="T90" fmla="*/ 1066 w 1994"/>
                <a:gd name="T91" fmla="*/ 414 h 568"/>
                <a:gd name="T92" fmla="*/ 978 w 1994"/>
                <a:gd name="T93" fmla="*/ 414 h 568"/>
                <a:gd name="T94" fmla="*/ 895 w 1994"/>
                <a:gd name="T95" fmla="*/ 410 h 568"/>
                <a:gd name="T96" fmla="*/ 815 w 1994"/>
                <a:gd name="T97" fmla="*/ 392 h 568"/>
                <a:gd name="T98" fmla="*/ 736 w 1994"/>
                <a:gd name="T99" fmla="*/ 359 h 568"/>
                <a:gd name="T100" fmla="*/ 660 w 1994"/>
                <a:gd name="T101" fmla="*/ 318 h 568"/>
                <a:gd name="T102" fmla="*/ 606 w 1994"/>
                <a:gd name="T103" fmla="*/ 275 h 568"/>
                <a:gd name="T104" fmla="*/ 556 w 1994"/>
                <a:gd name="T105" fmla="*/ 234 h 568"/>
                <a:gd name="T106" fmla="*/ 502 w 1994"/>
                <a:gd name="T107" fmla="*/ 188 h 568"/>
                <a:gd name="T108" fmla="*/ 452 w 1994"/>
                <a:gd name="T109" fmla="*/ 142 h 568"/>
                <a:gd name="T110" fmla="*/ 398 w 1994"/>
                <a:gd name="T111" fmla="*/ 105 h 568"/>
                <a:gd name="T112" fmla="*/ 343 w 1994"/>
                <a:gd name="T113" fmla="*/ 68 h 568"/>
                <a:gd name="T114" fmla="*/ 288 w 1994"/>
                <a:gd name="T115" fmla="*/ 38 h 568"/>
                <a:gd name="T116" fmla="*/ 230 w 1994"/>
                <a:gd name="T117" fmla="*/ 13 h 568"/>
                <a:gd name="T118" fmla="*/ 171 w 1994"/>
                <a:gd name="T119" fmla="*/ 0 h 568"/>
                <a:gd name="T120" fmla="*/ 108 w 1994"/>
                <a:gd name="T12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94" h="568">
                  <a:moveTo>
                    <a:pt x="108" y="0"/>
                  </a:moveTo>
                  <a:lnTo>
                    <a:pt x="75" y="13"/>
                  </a:lnTo>
                  <a:lnTo>
                    <a:pt x="51" y="29"/>
                  </a:lnTo>
                  <a:lnTo>
                    <a:pt x="26" y="58"/>
                  </a:lnTo>
                  <a:lnTo>
                    <a:pt x="12" y="97"/>
                  </a:lnTo>
                  <a:lnTo>
                    <a:pt x="4" y="138"/>
                  </a:lnTo>
                  <a:lnTo>
                    <a:pt x="0" y="180"/>
                  </a:lnTo>
                  <a:lnTo>
                    <a:pt x="8" y="226"/>
                  </a:lnTo>
                  <a:lnTo>
                    <a:pt x="22" y="267"/>
                  </a:lnTo>
                  <a:lnTo>
                    <a:pt x="38" y="305"/>
                  </a:lnTo>
                  <a:lnTo>
                    <a:pt x="67" y="342"/>
                  </a:lnTo>
                  <a:lnTo>
                    <a:pt x="100" y="371"/>
                  </a:lnTo>
                  <a:lnTo>
                    <a:pt x="138" y="405"/>
                  </a:lnTo>
                  <a:lnTo>
                    <a:pt x="176" y="430"/>
                  </a:lnTo>
                  <a:lnTo>
                    <a:pt x="218" y="459"/>
                  </a:lnTo>
                  <a:lnTo>
                    <a:pt x="259" y="480"/>
                  </a:lnTo>
                  <a:lnTo>
                    <a:pt x="302" y="501"/>
                  </a:lnTo>
                  <a:lnTo>
                    <a:pt x="343" y="513"/>
                  </a:lnTo>
                  <a:lnTo>
                    <a:pt x="384" y="526"/>
                  </a:lnTo>
                  <a:lnTo>
                    <a:pt x="431" y="535"/>
                  </a:lnTo>
                  <a:lnTo>
                    <a:pt x="472" y="535"/>
                  </a:lnTo>
                  <a:lnTo>
                    <a:pt x="627" y="539"/>
                  </a:lnTo>
                  <a:lnTo>
                    <a:pt x="799" y="547"/>
                  </a:lnTo>
                  <a:lnTo>
                    <a:pt x="978" y="555"/>
                  </a:lnTo>
                  <a:lnTo>
                    <a:pt x="1167" y="564"/>
                  </a:lnTo>
                  <a:lnTo>
                    <a:pt x="1350" y="568"/>
                  </a:lnTo>
                  <a:lnTo>
                    <a:pt x="1522" y="564"/>
                  </a:lnTo>
                  <a:lnTo>
                    <a:pt x="1680" y="543"/>
                  </a:lnTo>
                  <a:lnTo>
                    <a:pt x="1814" y="505"/>
                  </a:lnTo>
                  <a:lnTo>
                    <a:pt x="1919" y="447"/>
                  </a:lnTo>
                  <a:lnTo>
                    <a:pt x="1990" y="363"/>
                  </a:lnTo>
                  <a:lnTo>
                    <a:pt x="1994" y="330"/>
                  </a:lnTo>
                  <a:lnTo>
                    <a:pt x="1973" y="301"/>
                  </a:lnTo>
                  <a:lnTo>
                    <a:pt x="1931" y="279"/>
                  </a:lnTo>
                  <a:lnTo>
                    <a:pt x="1876" y="267"/>
                  </a:lnTo>
                  <a:lnTo>
                    <a:pt x="1810" y="259"/>
                  </a:lnTo>
                  <a:lnTo>
                    <a:pt x="1735" y="255"/>
                  </a:lnTo>
                  <a:lnTo>
                    <a:pt x="1664" y="259"/>
                  </a:lnTo>
                  <a:lnTo>
                    <a:pt x="1592" y="263"/>
                  </a:lnTo>
                  <a:lnTo>
                    <a:pt x="1530" y="275"/>
                  </a:lnTo>
                  <a:lnTo>
                    <a:pt x="1484" y="293"/>
                  </a:lnTo>
                  <a:lnTo>
                    <a:pt x="1404" y="326"/>
                  </a:lnTo>
                  <a:lnTo>
                    <a:pt x="1321" y="355"/>
                  </a:lnTo>
                  <a:lnTo>
                    <a:pt x="1237" y="380"/>
                  </a:lnTo>
                  <a:lnTo>
                    <a:pt x="1150" y="400"/>
                  </a:lnTo>
                  <a:lnTo>
                    <a:pt x="1066" y="414"/>
                  </a:lnTo>
                  <a:lnTo>
                    <a:pt x="978" y="414"/>
                  </a:lnTo>
                  <a:lnTo>
                    <a:pt x="895" y="410"/>
                  </a:lnTo>
                  <a:lnTo>
                    <a:pt x="815" y="392"/>
                  </a:lnTo>
                  <a:lnTo>
                    <a:pt x="736" y="359"/>
                  </a:lnTo>
                  <a:lnTo>
                    <a:pt x="660" y="318"/>
                  </a:lnTo>
                  <a:lnTo>
                    <a:pt x="606" y="275"/>
                  </a:lnTo>
                  <a:lnTo>
                    <a:pt x="556" y="234"/>
                  </a:lnTo>
                  <a:lnTo>
                    <a:pt x="502" y="188"/>
                  </a:lnTo>
                  <a:lnTo>
                    <a:pt x="452" y="142"/>
                  </a:lnTo>
                  <a:lnTo>
                    <a:pt x="398" y="105"/>
                  </a:lnTo>
                  <a:lnTo>
                    <a:pt x="343" y="68"/>
                  </a:lnTo>
                  <a:lnTo>
                    <a:pt x="288" y="38"/>
                  </a:lnTo>
                  <a:lnTo>
                    <a:pt x="230" y="13"/>
                  </a:lnTo>
                  <a:lnTo>
                    <a:pt x="171" y="0"/>
                  </a:lnTo>
                  <a:lnTo>
                    <a:pt x="108" y="0"/>
                  </a:lnTo>
                  <a:close/>
                </a:path>
              </a:pathLst>
            </a:custGeom>
            <a:solidFill>
              <a:srgbClr val="F2B2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83" name="Freeform 211"/>
            <p:cNvSpPr>
              <a:spLocks/>
            </p:cNvSpPr>
            <p:nvPr/>
          </p:nvSpPr>
          <p:spPr bwMode="auto">
            <a:xfrm>
              <a:off x="1909" y="1991"/>
              <a:ext cx="49" cy="11"/>
            </a:xfrm>
            <a:custGeom>
              <a:avLst/>
              <a:gdLst>
                <a:gd name="T0" fmla="*/ 13 w 1584"/>
                <a:gd name="T1" fmla="*/ 184 h 358"/>
                <a:gd name="T2" fmla="*/ 47 w 1584"/>
                <a:gd name="T3" fmla="*/ 204 h 358"/>
                <a:gd name="T4" fmla="*/ 84 w 1584"/>
                <a:gd name="T5" fmla="*/ 225 h 358"/>
                <a:gd name="T6" fmla="*/ 118 w 1584"/>
                <a:gd name="T7" fmla="*/ 246 h 358"/>
                <a:gd name="T8" fmla="*/ 151 w 1584"/>
                <a:gd name="T9" fmla="*/ 271 h 358"/>
                <a:gd name="T10" fmla="*/ 188 w 1584"/>
                <a:gd name="T11" fmla="*/ 292 h 358"/>
                <a:gd name="T12" fmla="*/ 223 w 1584"/>
                <a:gd name="T13" fmla="*/ 309 h 358"/>
                <a:gd name="T14" fmla="*/ 260 w 1584"/>
                <a:gd name="T15" fmla="*/ 325 h 358"/>
                <a:gd name="T16" fmla="*/ 298 w 1584"/>
                <a:gd name="T17" fmla="*/ 337 h 358"/>
                <a:gd name="T18" fmla="*/ 339 w 1584"/>
                <a:gd name="T19" fmla="*/ 350 h 358"/>
                <a:gd name="T20" fmla="*/ 377 w 1584"/>
                <a:gd name="T21" fmla="*/ 354 h 358"/>
                <a:gd name="T22" fmla="*/ 498 w 1584"/>
                <a:gd name="T23" fmla="*/ 358 h 358"/>
                <a:gd name="T24" fmla="*/ 619 w 1584"/>
                <a:gd name="T25" fmla="*/ 358 h 358"/>
                <a:gd name="T26" fmla="*/ 740 w 1584"/>
                <a:gd name="T27" fmla="*/ 354 h 358"/>
                <a:gd name="T28" fmla="*/ 862 w 1584"/>
                <a:gd name="T29" fmla="*/ 346 h 358"/>
                <a:gd name="T30" fmla="*/ 983 w 1584"/>
                <a:gd name="T31" fmla="*/ 333 h 358"/>
                <a:gd name="T32" fmla="*/ 1100 w 1584"/>
                <a:gd name="T33" fmla="*/ 317 h 358"/>
                <a:gd name="T34" fmla="*/ 1221 w 1584"/>
                <a:gd name="T35" fmla="*/ 304 h 358"/>
                <a:gd name="T36" fmla="*/ 1339 w 1584"/>
                <a:gd name="T37" fmla="*/ 288 h 358"/>
                <a:gd name="T38" fmla="*/ 1459 w 1584"/>
                <a:gd name="T39" fmla="*/ 275 h 358"/>
                <a:gd name="T40" fmla="*/ 1580 w 1584"/>
                <a:gd name="T41" fmla="*/ 262 h 358"/>
                <a:gd name="T42" fmla="*/ 1584 w 1584"/>
                <a:gd name="T43" fmla="*/ 212 h 358"/>
                <a:gd name="T44" fmla="*/ 1580 w 1584"/>
                <a:gd name="T45" fmla="*/ 171 h 358"/>
                <a:gd name="T46" fmla="*/ 1560 w 1584"/>
                <a:gd name="T47" fmla="*/ 133 h 358"/>
                <a:gd name="T48" fmla="*/ 1527 w 1584"/>
                <a:gd name="T49" fmla="*/ 104 h 358"/>
                <a:gd name="T50" fmla="*/ 1488 w 1584"/>
                <a:gd name="T51" fmla="*/ 75 h 358"/>
                <a:gd name="T52" fmla="*/ 1443 w 1584"/>
                <a:gd name="T53" fmla="*/ 58 h 358"/>
                <a:gd name="T54" fmla="*/ 1392 w 1584"/>
                <a:gd name="T55" fmla="*/ 42 h 358"/>
                <a:gd name="T56" fmla="*/ 1347 w 1584"/>
                <a:gd name="T57" fmla="*/ 24 h 358"/>
                <a:gd name="T58" fmla="*/ 1296 w 1584"/>
                <a:gd name="T59" fmla="*/ 16 h 358"/>
                <a:gd name="T60" fmla="*/ 1255 w 1584"/>
                <a:gd name="T61" fmla="*/ 8 h 358"/>
                <a:gd name="T62" fmla="*/ 1179 w 1584"/>
                <a:gd name="T63" fmla="*/ 0 h 358"/>
                <a:gd name="T64" fmla="*/ 1100 w 1584"/>
                <a:gd name="T65" fmla="*/ 0 h 358"/>
                <a:gd name="T66" fmla="*/ 1029 w 1584"/>
                <a:gd name="T67" fmla="*/ 4 h 358"/>
                <a:gd name="T68" fmla="*/ 954 w 1584"/>
                <a:gd name="T69" fmla="*/ 12 h 358"/>
                <a:gd name="T70" fmla="*/ 883 w 1584"/>
                <a:gd name="T71" fmla="*/ 29 h 358"/>
                <a:gd name="T72" fmla="*/ 807 w 1584"/>
                <a:gd name="T73" fmla="*/ 46 h 358"/>
                <a:gd name="T74" fmla="*/ 736 w 1584"/>
                <a:gd name="T75" fmla="*/ 67 h 358"/>
                <a:gd name="T76" fmla="*/ 661 w 1584"/>
                <a:gd name="T77" fmla="*/ 87 h 358"/>
                <a:gd name="T78" fmla="*/ 590 w 1584"/>
                <a:gd name="T79" fmla="*/ 104 h 358"/>
                <a:gd name="T80" fmla="*/ 515 w 1584"/>
                <a:gd name="T81" fmla="*/ 125 h 358"/>
                <a:gd name="T82" fmla="*/ 460 w 1584"/>
                <a:gd name="T83" fmla="*/ 129 h 358"/>
                <a:gd name="T84" fmla="*/ 406 w 1584"/>
                <a:gd name="T85" fmla="*/ 125 h 358"/>
                <a:gd name="T86" fmla="*/ 348 w 1584"/>
                <a:gd name="T87" fmla="*/ 120 h 358"/>
                <a:gd name="T88" fmla="*/ 289 w 1584"/>
                <a:gd name="T89" fmla="*/ 108 h 358"/>
                <a:gd name="T90" fmla="*/ 231 w 1584"/>
                <a:gd name="T91" fmla="*/ 100 h 358"/>
                <a:gd name="T92" fmla="*/ 172 w 1584"/>
                <a:gd name="T93" fmla="*/ 96 h 358"/>
                <a:gd name="T94" fmla="*/ 122 w 1584"/>
                <a:gd name="T95" fmla="*/ 100 h 358"/>
                <a:gd name="T96" fmla="*/ 76 w 1584"/>
                <a:gd name="T97" fmla="*/ 116 h 358"/>
                <a:gd name="T98" fmla="*/ 34 w 1584"/>
                <a:gd name="T99" fmla="*/ 145 h 358"/>
                <a:gd name="T100" fmla="*/ 0 w 1584"/>
                <a:gd name="T101" fmla="*/ 192 h 358"/>
                <a:gd name="T102" fmla="*/ 5 w 1584"/>
                <a:gd name="T103" fmla="*/ 188 h 358"/>
                <a:gd name="T104" fmla="*/ 9 w 1584"/>
                <a:gd name="T105" fmla="*/ 184 h 358"/>
                <a:gd name="T106" fmla="*/ 13 w 1584"/>
                <a:gd name="T107" fmla="*/ 18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84" h="358">
                  <a:moveTo>
                    <a:pt x="13" y="184"/>
                  </a:moveTo>
                  <a:lnTo>
                    <a:pt x="47" y="204"/>
                  </a:lnTo>
                  <a:lnTo>
                    <a:pt x="84" y="225"/>
                  </a:lnTo>
                  <a:lnTo>
                    <a:pt x="118" y="246"/>
                  </a:lnTo>
                  <a:lnTo>
                    <a:pt x="151" y="271"/>
                  </a:lnTo>
                  <a:lnTo>
                    <a:pt x="188" y="292"/>
                  </a:lnTo>
                  <a:lnTo>
                    <a:pt x="223" y="309"/>
                  </a:lnTo>
                  <a:lnTo>
                    <a:pt x="260" y="325"/>
                  </a:lnTo>
                  <a:lnTo>
                    <a:pt x="298" y="337"/>
                  </a:lnTo>
                  <a:lnTo>
                    <a:pt x="339" y="350"/>
                  </a:lnTo>
                  <a:lnTo>
                    <a:pt x="377" y="354"/>
                  </a:lnTo>
                  <a:lnTo>
                    <a:pt x="498" y="358"/>
                  </a:lnTo>
                  <a:lnTo>
                    <a:pt x="619" y="358"/>
                  </a:lnTo>
                  <a:lnTo>
                    <a:pt x="740" y="354"/>
                  </a:lnTo>
                  <a:lnTo>
                    <a:pt x="862" y="346"/>
                  </a:lnTo>
                  <a:lnTo>
                    <a:pt x="983" y="333"/>
                  </a:lnTo>
                  <a:lnTo>
                    <a:pt x="1100" y="317"/>
                  </a:lnTo>
                  <a:lnTo>
                    <a:pt x="1221" y="304"/>
                  </a:lnTo>
                  <a:lnTo>
                    <a:pt x="1339" y="288"/>
                  </a:lnTo>
                  <a:lnTo>
                    <a:pt x="1459" y="275"/>
                  </a:lnTo>
                  <a:lnTo>
                    <a:pt x="1580" y="262"/>
                  </a:lnTo>
                  <a:lnTo>
                    <a:pt x="1584" y="212"/>
                  </a:lnTo>
                  <a:lnTo>
                    <a:pt x="1580" y="171"/>
                  </a:lnTo>
                  <a:lnTo>
                    <a:pt x="1560" y="133"/>
                  </a:lnTo>
                  <a:lnTo>
                    <a:pt x="1527" y="104"/>
                  </a:lnTo>
                  <a:lnTo>
                    <a:pt x="1488" y="75"/>
                  </a:lnTo>
                  <a:lnTo>
                    <a:pt x="1443" y="58"/>
                  </a:lnTo>
                  <a:lnTo>
                    <a:pt x="1392" y="42"/>
                  </a:lnTo>
                  <a:lnTo>
                    <a:pt x="1347" y="24"/>
                  </a:lnTo>
                  <a:lnTo>
                    <a:pt x="1296" y="16"/>
                  </a:lnTo>
                  <a:lnTo>
                    <a:pt x="1255" y="8"/>
                  </a:lnTo>
                  <a:lnTo>
                    <a:pt x="1179" y="0"/>
                  </a:lnTo>
                  <a:lnTo>
                    <a:pt x="1100" y="0"/>
                  </a:lnTo>
                  <a:lnTo>
                    <a:pt x="1029" y="4"/>
                  </a:lnTo>
                  <a:lnTo>
                    <a:pt x="954" y="12"/>
                  </a:lnTo>
                  <a:lnTo>
                    <a:pt x="883" y="29"/>
                  </a:lnTo>
                  <a:lnTo>
                    <a:pt x="807" y="46"/>
                  </a:lnTo>
                  <a:lnTo>
                    <a:pt x="736" y="67"/>
                  </a:lnTo>
                  <a:lnTo>
                    <a:pt x="661" y="87"/>
                  </a:lnTo>
                  <a:lnTo>
                    <a:pt x="590" y="104"/>
                  </a:lnTo>
                  <a:lnTo>
                    <a:pt x="515" y="125"/>
                  </a:lnTo>
                  <a:lnTo>
                    <a:pt x="460" y="129"/>
                  </a:lnTo>
                  <a:lnTo>
                    <a:pt x="406" y="125"/>
                  </a:lnTo>
                  <a:lnTo>
                    <a:pt x="348" y="120"/>
                  </a:lnTo>
                  <a:lnTo>
                    <a:pt x="289" y="108"/>
                  </a:lnTo>
                  <a:lnTo>
                    <a:pt x="231" y="100"/>
                  </a:lnTo>
                  <a:lnTo>
                    <a:pt x="172" y="96"/>
                  </a:lnTo>
                  <a:lnTo>
                    <a:pt x="122" y="100"/>
                  </a:lnTo>
                  <a:lnTo>
                    <a:pt x="76" y="116"/>
                  </a:lnTo>
                  <a:lnTo>
                    <a:pt x="34" y="145"/>
                  </a:lnTo>
                  <a:lnTo>
                    <a:pt x="0" y="192"/>
                  </a:lnTo>
                  <a:lnTo>
                    <a:pt x="5" y="188"/>
                  </a:lnTo>
                  <a:lnTo>
                    <a:pt x="9" y="184"/>
                  </a:lnTo>
                  <a:lnTo>
                    <a:pt x="13" y="184"/>
                  </a:lnTo>
                  <a:close/>
                </a:path>
              </a:pathLst>
            </a:custGeom>
            <a:solidFill>
              <a:srgbClr val="F2B2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84" name="Freeform 212"/>
            <p:cNvSpPr>
              <a:spLocks/>
            </p:cNvSpPr>
            <p:nvPr/>
          </p:nvSpPr>
          <p:spPr bwMode="auto">
            <a:xfrm>
              <a:off x="1974" y="1989"/>
              <a:ext cx="42" cy="23"/>
            </a:xfrm>
            <a:custGeom>
              <a:avLst/>
              <a:gdLst>
                <a:gd name="T0" fmla="*/ 88 w 1355"/>
                <a:gd name="T1" fmla="*/ 517 h 730"/>
                <a:gd name="T2" fmla="*/ 235 w 1355"/>
                <a:gd name="T3" fmla="*/ 584 h 730"/>
                <a:gd name="T4" fmla="*/ 376 w 1355"/>
                <a:gd name="T5" fmla="*/ 656 h 730"/>
                <a:gd name="T6" fmla="*/ 527 w 1355"/>
                <a:gd name="T7" fmla="*/ 709 h 730"/>
                <a:gd name="T8" fmla="*/ 682 w 1355"/>
                <a:gd name="T9" fmla="*/ 730 h 730"/>
                <a:gd name="T10" fmla="*/ 828 w 1355"/>
                <a:gd name="T11" fmla="*/ 713 h 730"/>
                <a:gd name="T12" fmla="*/ 946 w 1355"/>
                <a:gd name="T13" fmla="*/ 684 h 730"/>
                <a:gd name="T14" fmla="*/ 1058 w 1355"/>
                <a:gd name="T15" fmla="*/ 642 h 730"/>
                <a:gd name="T16" fmla="*/ 1163 w 1355"/>
                <a:gd name="T17" fmla="*/ 588 h 730"/>
                <a:gd name="T18" fmla="*/ 1259 w 1355"/>
                <a:gd name="T19" fmla="*/ 513 h 730"/>
                <a:gd name="T20" fmla="*/ 1317 w 1355"/>
                <a:gd name="T21" fmla="*/ 451 h 730"/>
                <a:gd name="T22" fmla="*/ 1343 w 1355"/>
                <a:gd name="T23" fmla="*/ 404 h 730"/>
                <a:gd name="T24" fmla="*/ 1355 w 1355"/>
                <a:gd name="T25" fmla="*/ 347 h 730"/>
                <a:gd name="T26" fmla="*/ 1347 w 1355"/>
                <a:gd name="T27" fmla="*/ 300 h 730"/>
                <a:gd name="T28" fmla="*/ 1317 w 1355"/>
                <a:gd name="T29" fmla="*/ 267 h 730"/>
                <a:gd name="T30" fmla="*/ 1255 w 1355"/>
                <a:gd name="T31" fmla="*/ 263 h 730"/>
                <a:gd name="T32" fmla="*/ 1192 w 1355"/>
                <a:gd name="T33" fmla="*/ 288 h 730"/>
                <a:gd name="T34" fmla="*/ 1138 w 1355"/>
                <a:gd name="T35" fmla="*/ 334 h 730"/>
                <a:gd name="T36" fmla="*/ 1083 w 1355"/>
                <a:gd name="T37" fmla="*/ 384 h 730"/>
                <a:gd name="T38" fmla="*/ 1024 w 1355"/>
                <a:gd name="T39" fmla="*/ 434 h 730"/>
                <a:gd name="T40" fmla="*/ 971 w 1355"/>
                <a:gd name="T41" fmla="*/ 467 h 730"/>
                <a:gd name="T42" fmla="*/ 916 w 1355"/>
                <a:gd name="T43" fmla="*/ 476 h 730"/>
                <a:gd name="T44" fmla="*/ 866 w 1355"/>
                <a:gd name="T45" fmla="*/ 467 h 730"/>
                <a:gd name="T46" fmla="*/ 811 w 1355"/>
                <a:gd name="T47" fmla="*/ 459 h 730"/>
                <a:gd name="T48" fmla="*/ 762 w 1355"/>
                <a:gd name="T49" fmla="*/ 455 h 730"/>
                <a:gd name="T50" fmla="*/ 720 w 1355"/>
                <a:gd name="T51" fmla="*/ 467 h 730"/>
                <a:gd name="T52" fmla="*/ 686 w 1355"/>
                <a:gd name="T53" fmla="*/ 484 h 730"/>
                <a:gd name="T54" fmla="*/ 657 w 1355"/>
                <a:gd name="T55" fmla="*/ 509 h 730"/>
                <a:gd name="T56" fmla="*/ 628 w 1355"/>
                <a:gd name="T57" fmla="*/ 529 h 730"/>
                <a:gd name="T58" fmla="*/ 594 w 1355"/>
                <a:gd name="T59" fmla="*/ 543 h 730"/>
                <a:gd name="T60" fmla="*/ 560 w 1355"/>
                <a:gd name="T61" fmla="*/ 551 h 730"/>
                <a:gd name="T62" fmla="*/ 523 w 1355"/>
                <a:gd name="T63" fmla="*/ 555 h 730"/>
                <a:gd name="T64" fmla="*/ 490 w 1355"/>
                <a:gd name="T65" fmla="*/ 555 h 730"/>
                <a:gd name="T66" fmla="*/ 456 w 1355"/>
                <a:gd name="T67" fmla="*/ 547 h 730"/>
                <a:gd name="T68" fmla="*/ 427 w 1355"/>
                <a:gd name="T69" fmla="*/ 529 h 730"/>
                <a:gd name="T70" fmla="*/ 402 w 1355"/>
                <a:gd name="T71" fmla="*/ 476 h 730"/>
                <a:gd name="T72" fmla="*/ 398 w 1355"/>
                <a:gd name="T73" fmla="*/ 400 h 730"/>
                <a:gd name="T74" fmla="*/ 427 w 1355"/>
                <a:gd name="T75" fmla="*/ 330 h 730"/>
                <a:gd name="T76" fmla="*/ 464 w 1355"/>
                <a:gd name="T77" fmla="*/ 259 h 730"/>
                <a:gd name="T78" fmla="*/ 494 w 1355"/>
                <a:gd name="T79" fmla="*/ 183 h 730"/>
                <a:gd name="T80" fmla="*/ 494 w 1355"/>
                <a:gd name="T81" fmla="*/ 96 h 730"/>
                <a:gd name="T82" fmla="*/ 444 w 1355"/>
                <a:gd name="T83" fmla="*/ 29 h 730"/>
                <a:gd name="T84" fmla="*/ 360 w 1355"/>
                <a:gd name="T85" fmla="*/ 5 h 730"/>
                <a:gd name="T86" fmla="*/ 264 w 1355"/>
                <a:gd name="T87" fmla="*/ 5 h 730"/>
                <a:gd name="T88" fmla="*/ 172 w 1355"/>
                <a:gd name="T89" fmla="*/ 21 h 730"/>
                <a:gd name="T90" fmla="*/ 92 w 1355"/>
                <a:gd name="T91" fmla="*/ 58 h 730"/>
                <a:gd name="T92" fmla="*/ 34 w 1355"/>
                <a:gd name="T93" fmla="*/ 134 h 730"/>
                <a:gd name="T94" fmla="*/ 10 w 1355"/>
                <a:gd name="T95" fmla="*/ 226 h 730"/>
                <a:gd name="T96" fmla="*/ 0 w 1355"/>
                <a:gd name="T97" fmla="*/ 330 h 730"/>
                <a:gd name="T98" fmla="*/ 10 w 1355"/>
                <a:gd name="T99" fmla="*/ 439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55" h="730">
                  <a:moveTo>
                    <a:pt x="14" y="488"/>
                  </a:moveTo>
                  <a:lnTo>
                    <a:pt x="88" y="517"/>
                  </a:lnTo>
                  <a:lnTo>
                    <a:pt x="164" y="547"/>
                  </a:lnTo>
                  <a:lnTo>
                    <a:pt x="235" y="584"/>
                  </a:lnTo>
                  <a:lnTo>
                    <a:pt x="306" y="621"/>
                  </a:lnTo>
                  <a:lnTo>
                    <a:pt x="376" y="656"/>
                  </a:lnTo>
                  <a:lnTo>
                    <a:pt x="452" y="684"/>
                  </a:lnTo>
                  <a:lnTo>
                    <a:pt x="527" y="709"/>
                  </a:lnTo>
                  <a:lnTo>
                    <a:pt x="603" y="726"/>
                  </a:lnTo>
                  <a:lnTo>
                    <a:pt x="682" y="730"/>
                  </a:lnTo>
                  <a:lnTo>
                    <a:pt x="766" y="726"/>
                  </a:lnTo>
                  <a:lnTo>
                    <a:pt x="828" y="713"/>
                  </a:lnTo>
                  <a:lnTo>
                    <a:pt x="887" y="701"/>
                  </a:lnTo>
                  <a:lnTo>
                    <a:pt x="946" y="684"/>
                  </a:lnTo>
                  <a:lnTo>
                    <a:pt x="1004" y="664"/>
                  </a:lnTo>
                  <a:lnTo>
                    <a:pt x="1058" y="642"/>
                  </a:lnTo>
                  <a:lnTo>
                    <a:pt x="1112" y="617"/>
                  </a:lnTo>
                  <a:lnTo>
                    <a:pt x="1163" y="588"/>
                  </a:lnTo>
                  <a:lnTo>
                    <a:pt x="1212" y="555"/>
                  </a:lnTo>
                  <a:lnTo>
                    <a:pt x="1259" y="513"/>
                  </a:lnTo>
                  <a:lnTo>
                    <a:pt x="1300" y="472"/>
                  </a:lnTo>
                  <a:lnTo>
                    <a:pt x="1317" y="451"/>
                  </a:lnTo>
                  <a:lnTo>
                    <a:pt x="1330" y="430"/>
                  </a:lnTo>
                  <a:lnTo>
                    <a:pt x="1343" y="404"/>
                  </a:lnTo>
                  <a:lnTo>
                    <a:pt x="1351" y="375"/>
                  </a:lnTo>
                  <a:lnTo>
                    <a:pt x="1355" y="347"/>
                  </a:lnTo>
                  <a:lnTo>
                    <a:pt x="1355" y="322"/>
                  </a:lnTo>
                  <a:lnTo>
                    <a:pt x="1347" y="300"/>
                  </a:lnTo>
                  <a:lnTo>
                    <a:pt x="1334" y="279"/>
                  </a:lnTo>
                  <a:lnTo>
                    <a:pt x="1317" y="267"/>
                  </a:lnTo>
                  <a:lnTo>
                    <a:pt x="1288" y="263"/>
                  </a:lnTo>
                  <a:lnTo>
                    <a:pt x="1255" y="263"/>
                  </a:lnTo>
                  <a:lnTo>
                    <a:pt x="1221" y="275"/>
                  </a:lnTo>
                  <a:lnTo>
                    <a:pt x="1192" y="288"/>
                  </a:lnTo>
                  <a:lnTo>
                    <a:pt x="1163" y="309"/>
                  </a:lnTo>
                  <a:lnTo>
                    <a:pt x="1138" y="334"/>
                  </a:lnTo>
                  <a:lnTo>
                    <a:pt x="1108" y="359"/>
                  </a:lnTo>
                  <a:lnTo>
                    <a:pt x="1083" y="384"/>
                  </a:lnTo>
                  <a:lnTo>
                    <a:pt x="1054" y="409"/>
                  </a:lnTo>
                  <a:lnTo>
                    <a:pt x="1024" y="434"/>
                  </a:lnTo>
                  <a:lnTo>
                    <a:pt x="995" y="455"/>
                  </a:lnTo>
                  <a:lnTo>
                    <a:pt x="971" y="467"/>
                  </a:lnTo>
                  <a:lnTo>
                    <a:pt x="946" y="476"/>
                  </a:lnTo>
                  <a:lnTo>
                    <a:pt x="916" y="476"/>
                  </a:lnTo>
                  <a:lnTo>
                    <a:pt x="891" y="472"/>
                  </a:lnTo>
                  <a:lnTo>
                    <a:pt x="866" y="467"/>
                  </a:lnTo>
                  <a:lnTo>
                    <a:pt x="840" y="463"/>
                  </a:lnTo>
                  <a:lnTo>
                    <a:pt x="811" y="459"/>
                  </a:lnTo>
                  <a:lnTo>
                    <a:pt x="787" y="455"/>
                  </a:lnTo>
                  <a:lnTo>
                    <a:pt x="762" y="455"/>
                  </a:lnTo>
                  <a:lnTo>
                    <a:pt x="736" y="459"/>
                  </a:lnTo>
                  <a:lnTo>
                    <a:pt x="720" y="467"/>
                  </a:lnTo>
                  <a:lnTo>
                    <a:pt x="703" y="476"/>
                  </a:lnTo>
                  <a:lnTo>
                    <a:pt x="686" y="484"/>
                  </a:lnTo>
                  <a:lnTo>
                    <a:pt x="674" y="496"/>
                  </a:lnTo>
                  <a:lnTo>
                    <a:pt x="657" y="509"/>
                  </a:lnTo>
                  <a:lnTo>
                    <a:pt x="644" y="517"/>
                  </a:lnTo>
                  <a:lnTo>
                    <a:pt x="628" y="529"/>
                  </a:lnTo>
                  <a:lnTo>
                    <a:pt x="611" y="539"/>
                  </a:lnTo>
                  <a:lnTo>
                    <a:pt x="594" y="543"/>
                  </a:lnTo>
                  <a:lnTo>
                    <a:pt x="578" y="547"/>
                  </a:lnTo>
                  <a:lnTo>
                    <a:pt x="560" y="551"/>
                  </a:lnTo>
                  <a:lnTo>
                    <a:pt x="544" y="551"/>
                  </a:lnTo>
                  <a:lnTo>
                    <a:pt x="523" y="555"/>
                  </a:lnTo>
                  <a:lnTo>
                    <a:pt x="507" y="555"/>
                  </a:lnTo>
                  <a:lnTo>
                    <a:pt x="490" y="555"/>
                  </a:lnTo>
                  <a:lnTo>
                    <a:pt x="473" y="551"/>
                  </a:lnTo>
                  <a:lnTo>
                    <a:pt x="456" y="547"/>
                  </a:lnTo>
                  <a:lnTo>
                    <a:pt x="444" y="539"/>
                  </a:lnTo>
                  <a:lnTo>
                    <a:pt x="427" y="529"/>
                  </a:lnTo>
                  <a:lnTo>
                    <a:pt x="419" y="517"/>
                  </a:lnTo>
                  <a:lnTo>
                    <a:pt x="402" y="476"/>
                  </a:lnTo>
                  <a:lnTo>
                    <a:pt x="394" y="439"/>
                  </a:lnTo>
                  <a:lnTo>
                    <a:pt x="398" y="400"/>
                  </a:lnTo>
                  <a:lnTo>
                    <a:pt x="411" y="367"/>
                  </a:lnTo>
                  <a:lnTo>
                    <a:pt x="427" y="330"/>
                  </a:lnTo>
                  <a:lnTo>
                    <a:pt x="444" y="292"/>
                  </a:lnTo>
                  <a:lnTo>
                    <a:pt x="464" y="259"/>
                  </a:lnTo>
                  <a:lnTo>
                    <a:pt x="482" y="222"/>
                  </a:lnTo>
                  <a:lnTo>
                    <a:pt x="494" y="183"/>
                  </a:lnTo>
                  <a:lnTo>
                    <a:pt x="498" y="146"/>
                  </a:lnTo>
                  <a:lnTo>
                    <a:pt x="494" y="96"/>
                  </a:lnTo>
                  <a:lnTo>
                    <a:pt x="473" y="58"/>
                  </a:lnTo>
                  <a:lnTo>
                    <a:pt x="444" y="29"/>
                  </a:lnTo>
                  <a:lnTo>
                    <a:pt x="406" y="13"/>
                  </a:lnTo>
                  <a:lnTo>
                    <a:pt x="360" y="5"/>
                  </a:lnTo>
                  <a:lnTo>
                    <a:pt x="314" y="0"/>
                  </a:lnTo>
                  <a:lnTo>
                    <a:pt x="264" y="5"/>
                  </a:lnTo>
                  <a:lnTo>
                    <a:pt x="214" y="9"/>
                  </a:lnTo>
                  <a:lnTo>
                    <a:pt x="172" y="21"/>
                  </a:lnTo>
                  <a:lnTo>
                    <a:pt x="135" y="33"/>
                  </a:lnTo>
                  <a:lnTo>
                    <a:pt x="92" y="58"/>
                  </a:lnTo>
                  <a:lnTo>
                    <a:pt x="59" y="92"/>
                  </a:lnTo>
                  <a:lnTo>
                    <a:pt x="34" y="134"/>
                  </a:lnTo>
                  <a:lnTo>
                    <a:pt x="18" y="179"/>
                  </a:lnTo>
                  <a:lnTo>
                    <a:pt x="10" y="226"/>
                  </a:lnTo>
                  <a:lnTo>
                    <a:pt x="0" y="279"/>
                  </a:lnTo>
                  <a:lnTo>
                    <a:pt x="0" y="330"/>
                  </a:lnTo>
                  <a:lnTo>
                    <a:pt x="6" y="384"/>
                  </a:lnTo>
                  <a:lnTo>
                    <a:pt x="10" y="439"/>
                  </a:lnTo>
                  <a:lnTo>
                    <a:pt x="14" y="488"/>
                  </a:lnTo>
                  <a:close/>
                </a:path>
              </a:pathLst>
            </a:custGeom>
            <a:solidFill>
              <a:srgbClr val="F2B2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85" name="Freeform 213"/>
            <p:cNvSpPr>
              <a:spLocks/>
            </p:cNvSpPr>
            <p:nvPr/>
          </p:nvSpPr>
          <p:spPr bwMode="auto">
            <a:xfrm>
              <a:off x="1651" y="1848"/>
              <a:ext cx="16" cy="6"/>
            </a:xfrm>
            <a:custGeom>
              <a:avLst/>
              <a:gdLst>
                <a:gd name="T0" fmla="*/ 0 w 519"/>
                <a:gd name="T1" fmla="*/ 188 h 188"/>
                <a:gd name="T2" fmla="*/ 43 w 519"/>
                <a:gd name="T3" fmla="*/ 163 h 188"/>
                <a:gd name="T4" fmla="*/ 88 w 519"/>
                <a:gd name="T5" fmla="*/ 142 h 188"/>
                <a:gd name="T6" fmla="*/ 135 w 519"/>
                <a:gd name="T7" fmla="*/ 133 h 188"/>
                <a:gd name="T8" fmla="*/ 180 w 519"/>
                <a:gd name="T9" fmla="*/ 125 h 188"/>
                <a:gd name="T10" fmla="*/ 231 w 519"/>
                <a:gd name="T11" fmla="*/ 121 h 188"/>
                <a:gd name="T12" fmla="*/ 284 w 519"/>
                <a:gd name="T13" fmla="*/ 113 h 188"/>
                <a:gd name="T14" fmla="*/ 339 w 519"/>
                <a:gd name="T15" fmla="*/ 100 h 188"/>
                <a:gd name="T16" fmla="*/ 394 w 519"/>
                <a:gd name="T17" fmla="*/ 84 h 188"/>
                <a:gd name="T18" fmla="*/ 452 w 519"/>
                <a:gd name="T19" fmla="*/ 51 h 188"/>
                <a:gd name="T20" fmla="*/ 515 w 519"/>
                <a:gd name="T21" fmla="*/ 4 h 188"/>
                <a:gd name="T22" fmla="*/ 519 w 519"/>
                <a:gd name="T23" fmla="*/ 0 h 188"/>
                <a:gd name="T24" fmla="*/ 515 w 519"/>
                <a:gd name="T25" fmla="*/ 0 h 188"/>
                <a:gd name="T26" fmla="*/ 502 w 519"/>
                <a:gd name="T27" fmla="*/ 0 h 188"/>
                <a:gd name="T28" fmla="*/ 486 w 519"/>
                <a:gd name="T29" fmla="*/ 4 h 188"/>
                <a:gd name="T30" fmla="*/ 464 w 519"/>
                <a:gd name="T31" fmla="*/ 12 h 188"/>
                <a:gd name="T32" fmla="*/ 439 w 519"/>
                <a:gd name="T33" fmla="*/ 21 h 188"/>
                <a:gd name="T34" fmla="*/ 419 w 519"/>
                <a:gd name="T35" fmla="*/ 29 h 188"/>
                <a:gd name="T36" fmla="*/ 402 w 519"/>
                <a:gd name="T37" fmla="*/ 33 h 188"/>
                <a:gd name="T38" fmla="*/ 386 w 519"/>
                <a:gd name="T39" fmla="*/ 41 h 188"/>
                <a:gd name="T40" fmla="*/ 382 w 519"/>
                <a:gd name="T41" fmla="*/ 41 h 188"/>
                <a:gd name="T42" fmla="*/ 306 w 519"/>
                <a:gd name="T43" fmla="*/ 63 h 188"/>
                <a:gd name="T44" fmla="*/ 243 w 519"/>
                <a:gd name="T45" fmla="*/ 80 h 188"/>
                <a:gd name="T46" fmla="*/ 188 w 519"/>
                <a:gd name="T47" fmla="*/ 96 h 188"/>
                <a:gd name="T48" fmla="*/ 143 w 519"/>
                <a:gd name="T49" fmla="*/ 104 h 188"/>
                <a:gd name="T50" fmla="*/ 106 w 519"/>
                <a:gd name="T51" fmla="*/ 117 h 188"/>
                <a:gd name="T52" fmla="*/ 76 w 519"/>
                <a:gd name="T53" fmla="*/ 125 h 188"/>
                <a:gd name="T54" fmla="*/ 51 w 519"/>
                <a:gd name="T55" fmla="*/ 137 h 188"/>
                <a:gd name="T56" fmla="*/ 30 w 519"/>
                <a:gd name="T57" fmla="*/ 150 h 188"/>
                <a:gd name="T58" fmla="*/ 14 w 519"/>
                <a:gd name="T59" fmla="*/ 167 h 188"/>
                <a:gd name="T60" fmla="*/ 0 w 519"/>
                <a:gd name="T61"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9" h="188">
                  <a:moveTo>
                    <a:pt x="0" y="188"/>
                  </a:moveTo>
                  <a:lnTo>
                    <a:pt x="43" y="163"/>
                  </a:lnTo>
                  <a:lnTo>
                    <a:pt x="88" y="142"/>
                  </a:lnTo>
                  <a:lnTo>
                    <a:pt x="135" y="133"/>
                  </a:lnTo>
                  <a:lnTo>
                    <a:pt x="180" y="125"/>
                  </a:lnTo>
                  <a:lnTo>
                    <a:pt x="231" y="121"/>
                  </a:lnTo>
                  <a:lnTo>
                    <a:pt x="284" y="113"/>
                  </a:lnTo>
                  <a:lnTo>
                    <a:pt x="339" y="100"/>
                  </a:lnTo>
                  <a:lnTo>
                    <a:pt x="394" y="84"/>
                  </a:lnTo>
                  <a:lnTo>
                    <a:pt x="452" y="51"/>
                  </a:lnTo>
                  <a:lnTo>
                    <a:pt x="515" y="4"/>
                  </a:lnTo>
                  <a:lnTo>
                    <a:pt x="519" y="0"/>
                  </a:lnTo>
                  <a:lnTo>
                    <a:pt x="515" y="0"/>
                  </a:lnTo>
                  <a:lnTo>
                    <a:pt x="502" y="0"/>
                  </a:lnTo>
                  <a:lnTo>
                    <a:pt x="486" y="4"/>
                  </a:lnTo>
                  <a:lnTo>
                    <a:pt x="464" y="12"/>
                  </a:lnTo>
                  <a:lnTo>
                    <a:pt x="439" y="21"/>
                  </a:lnTo>
                  <a:lnTo>
                    <a:pt x="419" y="29"/>
                  </a:lnTo>
                  <a:lnTo>
                    <a:pt x="402" y="33"/>
                  </a:lnTo>
                  <a:lnTo>
                    <a:pt x="386" y="41"/>
                  </a:lnTo>
                  <a:lnTo>
                    <a:pt x="382" y="41"/>
                  </a:lnTo>
                  <a:lnTo>
                    <a:pt x="306" y="63"/>
                  </a:lnTo>
                  <a:lnTo>
                    <a:pt x="243" y="80"/>
                  </a:lnTo>
                  <a:lnTo>
                    <a:pt x="188" y="96"/>
                  </a:lnTo>
                  <a:lnTo>
                    <a:pt x="143" y="104"/>
                  </a:lnTo>
                  <a:lnTo>
                    <a:pt x="106" y="117"/>
                  </a:lnTo>
                  <a:lnTo>
                    <a:pt x="76" y="125"/>
                  </a:lnTo>
                  <a:lnTo>
                    <a:pt x="51" y="137"/>
                  </a:lnTo>
                  <a:lnTo>
                    <a:pt x="30" y="150"/>
                  </a:lnTo>
                  <a:lnTo>
                    <a:pt x="14" y="167"/>
                  </a:lnTo>
                  <a:lnTo>
                    <a:pt x="0" y="18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86" name="Freeform 214"/>
            <p:cNvSpPr>
              <a:spLocks/>
            </p:cNvSpPr>
            <p:nvPr/>
          </p:nvSpPr>
          <p:spPr bwMode="auto">
            <a:xfrm>
              <a:off x="1664" y="1867"/>
              <a:ext cx="8" cy="7"/>
            </a:xfrm>
            <a:custGeom>
              <a:avLst/>
              <a:gdLst>
                <a:gd name="T0" fmla="*/ 0 w 255"/>
                <a:gd name="T1" fmla="*/ 243 h 243"/>
                <a:gd name="T2" fmla="*/ 24 w 255"/>
                <a:gd name="T3" fmla="*/ 226 h 243"/>
                <a:gd name="T4" fmla="*/ 49 w 255"/>
                <a:gd name="T5" fmla="*/ 205 h 243"/>
                <a:gd name="T6" fmla="*/ 75 w 255"/>
                <a:gd name="T7" fmla="*/ 180 h 243"/>
                <a:gd name="T8" fmla="*/ 100 w 255"/>
                <a:gd name="T9" fmla="*/ 151 h 243"/>
                <a:gd name="T10" fmla="*/ 125 w 255"/>
                <a:gd name="T11" fmla="*/ 121 h 243"/>
                <a:gd name="T12" fmla="*/ 149 w 255"/>
                <a:gd name="T13" fmla="*/ 88 h 243"/>
                <a:gd name="T14" fmla="*/ 175 w 255"/>
                <a:gd name="T15" fmla="*/ 64 h 243"/>
                <a:gd name="T16" fmla="*/ 200 w 255"/>
                <a:gd name="T17" fmla="*/ 39 h 243"/>
                <a:gd name="T18" fmla="*/ 225 w 255"/>
                <a:gd name="T19" fmla="*/ 18 h 243"/>
                <a:gd name="T20" fmla="*/ 255 w 255"/>
                <a:gd name="T21" fmla="*/ 0 h 243"/>
                <a:gd name="T22" fmla="*/ 217 w 255"/>
                <a:gd name="T23" fmla="*/ 9 h 243"/>
                <a:gd name="T24" fmla="*/ 179 w 255"/>
                <a:gd name="T25" fmla="*/ 18 h 243"/>
                <a:gd name="T26" fmla="*/ 149 w 255"/>
                <a:gd name="T27" fmla="*/ 35 h 243"/>
                <a:gd name="T28" fmla="*/ 120 w 255"/>
                <a:gd name="T29" fmla="*/ 55 h 243"/>
                <a:gd name="T30" fmla="*/ 92 w 255"/>
                <a:gd name="T31" fmla="*/ 76 h 243"/>
                <a:gd name="T32" fmla="*/ 67 w 255"/>
                <a:gd name="T33" fmla="*/ 101 h 243"/>
                <a:gd name="T34" fmla="*/ 45 w 255"/>
                <a:gd name="T35" fmla="*/ 135 h 243"/>
                <a:gd name="T36" fmla="*/ 29 w 255"/>
                <a:gd name="T37" fmla="*/ 168 h 243"/>
                <a:gd name="T38" fmla="*/ 12 w 255"/>
                <a:gd name="T39" fmla="*/ 201 h 243"/>
                <a:gd name="T40" fmla="*/ 0 w 255"/>
                <a:gd name="T41"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5" h="243">
                  <a:moveTo>
                    <a:pt x="0" y="243"/>
                  </a:moveTo>
                  <a:lnTo>
                    <a:pt x="24" y="226"/>
                  </a:lnTo>
                  <a:lnTo>
                    <a:pt x="49" y="205"/>
                  </a:lnTo>
                  <a:lnTo>
                    <a:pt x="75" y="180"/>
                  </a:lnTo>
                  <a:lnTo>
                    <a:pt x="100" y="151"/>
                  </a:lnTo>
                  <a:lnTo>
                    <a:pt x="125" y="121"/>
                  </a:lnTo>
                  <a:lnTo>
                    <a:pt x="149" y="88"/>
                  </a:lnTo>
                  <a:lnTo>
                    <a:pt x="175" y="64"/>
                  </a:lnTo>
                  <a:lnTo>
                    <a:pt x="200" y="39"/>
                  </a:lnTo>
                  <a:lnTo>
                    <a:pt x="225" y="18"/>
                  </a:lnTo>
                  <a:lnTo>
                    <a:pt x="255" y="0"/>
                  </a:lnTo>
                  <a:lnTo>
                    <a:pt x="217" y="9"/>
                  </a:lnTo>
                  <a:lnTo>
                    <a:pt x="179" y="18"/>
                  </a:lnTo>
                  <a:lnTo>
                    <a:pt x="149" y="35"/>
                  </a:lnTo>
                  <a:lnTo>
                    <a:pt x="120" y="55"/>
                  </a:lnTo>
                  <a:lnTo>
                    <a:pt x="92" y="76"/>
                  </a:lnTo>
                  <a:lnTo>
                    <a:pt x="67" y="101"/>
                  </a:lnTo>
                  <a:lnTo>
                    <a:pt x="45" y="135"/>
                  </a:lnTo>
                  <a:lnTo>
                    <a:pt x="29" y="168"/>
                  </a:lnTo>
                  <a:lnTo>
                    <a:pt x="12" y="201"/>
                  </a:lnTo>
                  <a:lnTo>
                    <a:pt x="0" y="2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87" name="Freeform 215"/>
            <p:cNvSpPr>
              <a:spLocks/>
            </p:cNvSpPr>
            <p:nvPr/>
          </p:nvSpPr>
          <p:spPr bwMode="auto">
            <a:xfrm>
              <a:off x="1741" y="1844"/>
              <a:ext cx="9" cy="3"/>
            </a:xfrm>
            <a:custGeom>
              <a:avLst/>
              <a:gdLst>
                <a:gd name="T0" fmla="*/ 21 w 297"/>
                <a:gd name="T1" fmla="*/ 55 h 105"/>
                <a:gd name="T2" fmla="*/ 51 w 297"/>
                <a:gd name="T3" fmla="*/ 76 h 105"/>
                <a:gd name="T4" fmla="*/ 76 w 297"/>
                <a:gd name="T5" fmla="*/ 92 h 105"/>
                <a:gd name="T6" fmla="*/ 105 w 297"/>
                <a:gd name="T7" fmla="*/ 101 h 105"/>
                <a:gd name="T8" fmla="*/ 135 w 297"/>
                <a:gd name="T9" fmla="*/ 105 h 105"/>
                <a:gd name="T10" fmla="*/ 159 w 297"/>
                <a:gd name="T11" fmla="*/ 105 h 105"/>
                <a:gd name="T12" fmla="*/ 184 w 297"/>
                <a:gd name="T13" fmla="*/ 101 h 105"/>
                <a:gd name="T14" fmla="*/ 213 w 297"/>
                <a:gd name="T15" fmla="*/ 92 h 105"/>
                <a:gd name="T16" fmla="*/ 239 w 297"/>
                <a:gd name="T17" fmla="*/ 80 h 105"/>
                <a:gd name="T18" fmla="*/ 264 w 297"/>
                <a:gd name="T19" fmla="*/ 63 h 105"/>
                <a:gd name="T20" fmla="*/ 288 w 297"/>
                <a:gd name="T21" fmla="*/ 47 h 105"/>
                <a:gd name="T22" fmla="*/ 297 w 297"/>
                <a:gd name="T23" fmla="*/ 42 h 105"/>
                <a:gd name="T24" fmla="*/ 297 w 297"/>
                <a:gd name="T25" fmla="*/ 38 h 105"/>
                <a:gd name="T26" fmla="*/ 297 w 297"/>
                <a:gd name="T27" fmla="*/ 33 h 105"/>
                <a:gd name="T28" fmla="*/ 297 w 297"/>
                <a:gd name="T29" fmla="*/ 29 h 105"/>
                <a:gd name="T30" fmla="*/ 293 w 297"/>
                <a:gd name="T31" fmla="*/ 29 h 105"/>
                <a:gd name="T32" fmla="*/ 293 w 297"/>
                <a:gd name="T33" fmla="*/ 25 h 105"/>
                <a:gd name="T34" fmla="*/ 288 w 297"/>
                <a:gd name="T35" fmla="*/ 21 h 105"/>
                <a:gd name="T36" fmla="*/ 284 w 297"/>
                <a:gd name="T37" fmla="*/ 17 h 105"/>
                <a:gd name="T38" fmla="*/ 284 w 297"/>
                <a:gd name="T39" fmla="*/ 9 h 105"/>
                <a:gd name="T40" fmla="*/ 284 w 297"/>
                <a:gd name="T41" fmla="*/ 0 h 105"/>
                <a:gd name="T42" fmla="*/ 260 w 297"/>
                <a:gd name="T43" fmla="*/ 17 h 105"/>
                <a:gd name="T44" fmla="*/ 231 w 297"/>
                <a:gd name="T45" fmla="*/ 29 h 105"/>
                <a:gd name="T46" fmla="*/ 205 w 297"/>
                <a:gd name="T47" fmla="*/ 42 h 105"/>
                <a:gd name="T48" fmla="*/ 180 w 297"/>
                <a:gd name="T49" fmla="*/ 51 h 105"/>
                <a:gd name="T50" fmla="*/ 151 w 297"/>
                <a:gd name="T51" fmla="*/ 55 h 105"/>
                <a:gd name="T52" fmla="*/ 121 w 297"/>
                <a:gd name="T53" fmla="*/ 59 h 105"/>
                <a:gd name="T54" fmla="*/ 92 w 297"/>
                <a:gd name="T55" fmla="*/ 63 h 105"/>
                <a:gd name="T56" fmla="*/ 63 w 297"/>
                <a:gd name="T57" fmla="*/ 59 h 105"/>
                <a:gd name="T58" fmla="*/ 34 w 297"/>
                <a:gd name="T59" fmla="*/ 59 h 105"/>
                <a:gd name="T60" fmla="*/ 0 w 297"/>
                <a:gd name="T61" fmla="*/ 51 h 105"/>
                <a:gd name="T62" fmla="*/ 4 w 297"/>
                <a:gd name="T63" fmla="*/ 51 h 105"/>
                <a:gd name="T64" fmla="*/ 8 w 297"/>
                <a:gd name="T65" fmla="*/ 51 h 105"/>
                <a:gd name="T66" fmla="*/ 13 w 297"/>
                <a:gd name="T67" fmla="*/ 51 h 105"/>
                <a:gd name="T68" fmla="*/ 17 w 297"/>
                <a:gd name="T69" fmla="*/ 51 h 105"/>
                <a:gd name="T70" fmla="*/ 17 w 297"/>
                <a:gd name="T71" fmla="*/ 55 h 105"/>
                <a:gd name="T72" fmla="*/ 21 w 297"/>
                <a:gd name="T73" fmla="*/ 5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7" h="105">
                  <a:moveTo>
                    <a:pt x="21" y="55"/>
                  </a:moveTo>
                  <a:lnTo>
                    <a:pt x="51" y="76"/>
                  </a:lnTo>
                  <a:lnTo>
                    <a:pt x="76" y="92"/>
                  </a:lnTo>
                  <a:lnTo>
                    <a:pt x="105" y="101"/>
                  </a:lnTo>
                  <a:lnTo>
                    <a:pt x="135" y="105"/>
                  </a:lnTo>
                  <a:lnTo>
                    <a:pt x="159" y="105"/>
                  </a:lnTo>
                  <a:lnTo>
                    <a:pt x="184" y="101"/>
                  </a:lnTo>
                  <a:lnTo>
                    <a:pt x="213" y="92"/>
                  </a:lnTo>
                  <a:lnTo>
                    <a:pt x="239" y="80"/>
                  </a:lnTo>
                  <a:lnTo>
                    <a:pt x="264" y="63"/>
                  </a:lnTo>
                  <a:lnTo>
                    <a:pt x="288" y="47"/>
                  </a:lnTo>
                  <a:lnTo>
                    <a:pt x="297" y="42"/>
                  </a:lnTo>
                  <a:lnTo>
                    <a:pt x="297" y="38"/>
                  </a:lnTo>
                  <a:lnTo>
                    <a:pt x="297" y="33"/>
                  </a:lnTo>
                  <a:lnTo>
                    <a:pt x="297" y="29"/>
                  </a:lnTo>
                  <a:lnTo>
                    <a:pt x="293" y="29"/>
                  </a:lnTo>
                  <a:lnTo>
                    <a:pt x="293" y="25"/>
                  </a:lnTo>
                  <a:lnTo>
                    <a:pt x="288" y="21"/>
                  </a:lnTo>
                  <a:lnTo>
                    <a:pt x="284" y="17"/>
                  </a:lnTo>
                  <a:lnTo>
                    <a:pt x="284" y="9"/>
                  </a:lnTo>
                  <a:lnTo>
                    <a:pt x="284" y="0"/>
                  </a:lnTo>
                  <a:lnTo>
                    <a:pt x="260" y="17"/>
                  </a:lnTo>
                  <a:lnTo>
                    <a:pt x="231" y="29"/>
                  </a:lnTo>
                  <a:lnTo>
                    <a:pt x="205" y="42"/>
                  </a:lnTo>
                  <a:lnTo>
                    <a:pt x="180" y="51"/>
                  </a:lnTo>
                  <a:lnTo>
                    <a:pt x="151" y="55"/>
                  </a:lnTo>
                  <a:lnTo>
                    <a:pt x="121" y="59"/>
                  </a:lnTo>
                  <a:lnTo>
                    <a:pt x="92" y="63"/>
                  </a:lnTo>
                  <a:lnTo>
                    <a:pt x="63" y="59"/>
                  </a:lnTo>
                  <a:lnTo>
                    <a:pt x="34" y="59"/>
                  </a:lnTo>
                  <a:lnTo>
                    <a:pt x="0" y="51"/>
                  </a:lnTo>
                  <a:lnTo>
                    <a:pt x="4" y="51"/>
                  </a:lnTo>
                  <a:lnTo>
                    <a:pt x="8" y="51"/>
                  </a:lnTo>
                  <a:lnTo>
                    <a:pt x="13" y="51"/>
                  </a:lnTo>
                  <a:lnTo>
                    <a:pt x="17" y="51"/>
                  </a:lnTo>
                  <a:lnTo>
                    <a:pt x="17" y="55"/>
                  </a:lnTo>
                  <a:lnTo>
                    <a:pt x="21" y="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88" name="Freeform 216"/>
            <p:cNvSpPr>
              <a:spLocks/>
            </p:cNvSpPr>
            <p:nvPr/>
          </p:nvSpPr>
          <p:spPr bwMode="auto">
            <a:xfrm>
              <a:off x="1761" y="1822"/>
              <a:ext cx="6" cy="5"/>
            </a:xfrm>
            <a:custGeom>
              <a:avLst/>
              <a:gdLst>
                <a:gd name="T0" fmla="*/ 104 w 204"/>
                <a:gd name="T1" fmla="*/ 158 h 179"/>
                <a:gd name="T2" fmla="*/ 129 w 204"/>
                <a:gd name="T3" fmla="*/ 162 h 179"/>
                <a:gd name="T4" fmla="*/ 147 w 204"/>
                <a:gd name="T5" fmla="*/ 154 h 179"/>
                <a:gd name="T6" fmla="*/ 159 w 204"/>
                <a:gd name="T7" fmla="*/ 142 h 179"/>
                <a:gd name="T8" fmla="*/ 167 w 204"/>
                <a:gd name="T9" fmla="*/ 125 h 179"/>
                <a:gd name="T10" fmla="*/ 171 w 204"/>
                <a:gd name="T11" fmla="*/ 104 h 179"/>
                <a:gd name="T12" fmla="*/ 175 w 204"/>
                <a:gd name="T13" fmla="*/ 84 h 179"/>
                <a:gd name="T14" fmla="*/ 175 w 204"/>
                <a:gd name="T15" fmla="*/ 62 h 179"/>
                <a:gd name="T16" fmla="*/ 180 w 204"/>
                <a:gd name="T17" fmla="*/ 37 h 179"/>
                <a:gd name="T18" fmla="*/ 184 w 204"/>
                <a:gd name="T19" fmla="*/ 17 h 179"/>
                <a:gd name="T20" fmla="*/ 196 w 204"/>
                <a:gd name="T21" fmla="*/ 0 h 179"/>
                <a:gd name="T22" fmla="*/ 204 w 204"/>
                <a:gd name="T23" fmla="*/ 8 h 179"/>
                <a:gd name="T24" fmla="*/ 196 w 204"/>
                <a:gd name="T25" fmla="*/ 25 h 179"/>
                <a:gd name="T26" fmla="*/ 175 w 204"/>
                <a:gd name="T27" fmla="*/ 41 h 179"/>
                <a:gd name="T28" fmla="*/ 147 w 204"/>
                <a:gd name="T29" fmla="*/ 66 h 179"/>
                <a:gd name="T30" fmla="*/ 117 w 204"/>
                <a:gd name="T31" fmla="*/ 92 h 179"/>
                <a:gd name="T32" fmla="*/ 83 w 204"/>
                <a:gd name="T33" fmla="*/ 117 h 179"/>
                <a:gd name="T34" fmla="*/ 49 w 204"/>
                <a:gd name="T35" fmla="*/ 137 h 179"/>
                <a:gd name="T36" fmla="*/ 20 w 204"/>
                <a:gd name="T37" fmla="*/ 158 h 179"/>
                <a:gd name="T38" fmla="*/ 4 w 204"/>
                <a:gd name="T39" fmla="*/ 171 h 179"/>
                <a:gd name="T40" fmla="*/ 0 w 204"/>
                <a:gd name="T41" fmla="*/ 179 h 179"/>
                <a:gd name="T42" fmla="*/ 0 w 204"/>
                <a:gd name="T43" fmla="*/ 175 h 179"/>
                <a:gd name="T44" fmla="*/ 8 w 204"/>
                <a:gd name="T45" fmla="*/ 175 h 179"/>
                <a:gd name="T46" fmla="*/ 20 w 204"/>
                <a:gd name="T47" fmla="*/ 171 h 179"/>
                <a:gd name="T48" fmla="*/ 33 w 204"/>
                <a:gd name="T49" fmla="*/ 171 h 179"/>
                <a:gd name="T50" fmla="*/ 49 w 204"/>
                <a:gd name="T51" fmla="*/ 166 h 179"/>
                <a:gd name="T52" fmla="*/ 67 w 204"/>
                <a:gd name="T53" fmla="*/ 166 h 179"/>
                <a:gd name="T54" fmla="*/ 79 w 204"/>
                <a:gd name="T55" fmla="*/ 166 h 179"/>
                <a:gd name="T56" fmla="*/ 92 w 204"/>
                <a:gd name="T57" fmla="*/ 162 h 179"/>
                <a:gd name="T58" fmla="*/ 100 w 204"/>
                <a:gd name="T59" fmla="*/ 162 h 179"/>
                <a:gd name="T60" fmla="*/ 104 w 204"/>
                <a:gd name="T61" fmla="*/ 158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4" h="179">
                  <a:moveTo>
                    <a:pt x="104" y="158"/>
                  </a:moveTo>
                  <a:lnTo>
                    <a:pt x="129" y="162"/>
                  </a:lnTo>
                  <a:lnTo>
                    <a:pt x="147" y="154"/>
                  </a:lnTo>
                  <a:lnTo>
                    <a:pt x="159" y="142"/>
                  </a:lnTo>
                  <a:lnTo>
                    <a:pt x="167" y="125"/>
                  </a:lnTo>
                  <a:lnTo>
                    <a:pt x="171" y="104"/>
                  </a:lnTo>
                  <a:lnTo>
                    <a:pt x="175" y="84"/>
                  </a:lnTo>
                  <a:lnTo>
                    <a:pt x="175" y="62"/>
                  </a:lnTo>
                  <a:lnTo>
                    <a:pt x="180" y="37"/>
                  </a:lnTo>
                  <a:lnTo>
                    <a:pt x="184" y="17"/>
                  </a:lnTo>
                  <a:lnTo>
                    <a:pt x="196" y="0"/>
                  </a:lnTo>
                  <a:lnTo>
                    <a:pt x="204" y="8"/>
                  </a:lnTo>
                  <a:lnTo>
                    <a:pt x="196" y="25"/>
                  </a:lnTo>
                  <a:lnTo>
                    <a:pt x="175" y="41"/>
                  </a:lnTo>
                  <a:lnTo>
                    <a:pt x="147" y="66"/>
                  </a:lnTo>
                  <a:lnTo>
                    <a:pt x="117" y="92"/>
                  </a:lnTo>
                  <a:lnTo>
                    <a:pt x="83" y="117"/>
                  </a:lnTo>
                  <a:lnTo>
                    <a:pt x="49" y="137"/>
                  </a:lnTo>
                  <a:lnTo>
                    <a:pt x="20" y="158"/>
                  </a:lnTo>
                  <a:lnTo>
                    <a:pt x="4" y="171"/>
                  </a:lnTo>
                  <a:lnTo>
                    <a:pt x="0" y="179"/>
                  </a:lnTo>
                  <a:lnTo>
                    <a:pt x="0" y="175"/>
                  </a:lnTo>
                  <a:lnTo>
                    <a:pt x="8" y="175"/>
                  </a:lnTo>
                  <a:lnTo>
                    <a:pt x="20" y="171"/>
                  </a:lnTo>
                  <a:lnTo>
                    <a:pt x="33" y="171"/>
                  </a:lnTo>
                  <a:lnTo>
                    <a:pt x="49" y="166"/>
                  </a:lnTo>
                  <a:lnTo>
                    <a:pt x="67" y="166"/>
                  </a:lnTo>
                  <a:lnTo>
                    <a:pt x="79" y="166"/>
                  </a:lnTo>
                  <a:lnTo>
                    <a:pt x="92" y="162"/>
                  </a:lnTo>
                  <a:lnTo>
                    <a:pt x="100" y="162"/>
                  </a:lnTo>
                  <a:lnTo>
                    <a:pt x="104" y="1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89" name="Freeform 217"/>
            <p:cNvSpPr>
              <a:spLocks/>
            </p:cNvSpPr>
            <p:nvPr/>
          </p:nvSpPr>
          <p:spPr bwMode="auto">
            <a:xfrm>
              <a:off x="1708" y="1795"/>
              <a:ext cx="5" cy="4"/>
            </a:xfrm>
            <a:custGeom>
              <a:avLst/>
              <a:gdLst>
                <a:gd name="T0" fmla="*/ 5 w 172"/>
                <a:gd name="T1" fmla="*/ 147 h 147"/>
                <a:gd name="T2" fmla="*/ 17 w 172"/>
                <a:gd name="T3" fmla="*/ 130 h 147"/>
                <a:gd name="T4" fmla="*/ 29 w 172"/>
                <a:gd name="T5" fmla="*/ 109 h 147"/>
                <a:gd name="T6" fmla="*/ 42 w 172"/>
                <a:gd name="T7" fmla="*/ 92 h 147"/>
                <a:gd name="T8" fmla="*/ 59 w 172"/>
                <a:gd name="T9" fmla="*/ 72 h 147"/>
                <a:gd name="T10" fmla="*/ 76 w 172"/>
                <a:gd name="T11" fmla="*/ 55 h 147"/>
                <a:gd name="T12" fmla="*/ 92 w 172"/>
                <a:gd name="T13" fmla="*/ 43 h 147"/>
                <a:gd name="T14" fmla="*/ 109 w 172"/>
                <a:gd name="T15" fmla="*/ 30 h 147"/>
                <a:gd name="T16" fmla="*/ 130 w 172"/>
                <a:gd name="T17" fmla="*/ 17 h 147"/>
                <a:gd name="T18" fmla="*/ 151 w 172"/>
                <a:gd name="T19" fmla="*/ 9 h 147"/>
                <a:gd name="T20" fmla="*/ 172 w 172"/>
                <a:gd name="T21" fmla="*/ 0 h 147"/>
                <a:gd name="T22" fmla="*/ 147 w 172"/>
                <a:gd name="T23" fmla="*/ 5 h 147"/>
                <a:gd name="T24" fmla="*/ 121 w 172"/>
                <a:gd name="T25" fmla="*/ 9 h 147"/>
                <a:gd name="T26" fmla="*/ 96 w 172"/>
                <a:gd name="T27" fmla="*/ 13 h 147"/>
                <a:gd name="T28" fmla="*/ 72 w 172"/>
                <a:gd name="T29" fmla="*/ 26 h 147"/>
                <a:gd name="T30" fmla="*/ 46 w 172"/>
                <a:gd name="T31" fmla="*/ 34 h 147"/>
                <a:gd name="T32" fmla="*/ 29 w 172"/>
                <a:gd name="T33" fmla="*/ 51 h 147"/>
                <a:gd name="T34" fmla="*/ 13 w 172"/>
                <a:gd name="T35" fmla="*/ 72 h 147"/>
                <a:gd name="T36" fmla="*/ 5 w 172"/>
                <a:gd name="T37" fmla="*/ 92 h 147"/>
                <a:gd name="T38" fmla="*/ 0 w 172"/>
                <a:gd name="T39" fmla="*/ 117 h 147"/>
                <a:gd name="T40" fmla="*/ 5 w 172"/>
                <a:gd name="T41"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2" h="147">
                  <a:moveTo>
                    <a:pt x="5" y="147"/>
                  </a:moveTo>
                  <a:lnTo>
                    <a:pt x="17" y="130"/>
                  </a:lnTo>
                  <a:lnTo>
                    <a:pt x="29" y="109"/>
                  </a:lnTo>
                  <a:lnTo>
                    <a:pt x="42" y="92"/>
                  </a:lnTo>
                  <a:lnTo>
                    <a:pt x="59" y="72"/>
                  </a:lnTo>
                  <a:lnTo>
                    <a:pt x="76" y="55"/>
                  </a:lnTo>
                  <a:lnTo>
                    <a:pt x="92" y="43"/>
                  </a:lnTo>
                  <a:lnTo>
                    <a:pt x="109" y="30"/>
                  </a:lnTo>
                  <a:lnTo>
                    <a:pt x="130" y="17"/>
                  </a:lnTo>
                  <a:lnTo>
                    <a:pt x="151" y="9"/>
                  </a:lnTo>
                  <a:lnTo>
                    <a:pt x="172" y="0"/>
                  </a:lnTo>
                  <a:lnTo>
                    <a:pt x="147" y="5"/>
                  </a:lnTo>
                  <a:lnTo>
                    <a:pt x="121" y="9"/>
                  </a:lnTo>
                  <a:lnTo>
                    <a:pt x="96" y="13"/>
                  </a:lnTo>
                  <a:lnTo>
                    <a:pt x="72" y="26"/>
                  </a:lnTo>
                  <a:lnTo>
                    <a:pt x="46" y="34"/>
                  </a:lnTo>
                  <a:lnTo>
                    <a:pt x="29" y="51"/>
                  </a:lnTo>
                  <a:lnTo>
                    <a:pt x="13" y="72"/>
                  </a:lnTo>
                  <a:lnTo>
                    <a:pt x="5" y="92"/>
                  </a:lnTo>
                  <a:lnTo>
                    <a:pt x="0" y="117"/>
                  </a:lnTo>
                  <a:lnTo>
                    <a:pt x="5" y="1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90" name="Freeform 218"/>
            <p:cNvSpPr>
              <a:spLocks/>
            </p:cNvSpPr>
            <p:nvPr/>
          </p:nvSpPr>
          <p:spPr bwMode="auto">
            <a:xfrm>
              <a:off x="1691" y="1821"/>
              <a:ext cx="9" cy="4"/>
            </a:xfrm>
            <a:custGeom>
              <a:avLst/>
              <a:gdLst>
                <a:gd name="T0" fmla="*/ 297 w 297"/>
                <a:gd name="T1" fmla="*/ 0 h 146"/>
                <a:gd name="T2" fmla="*/ 260 w 297"/>
                <a:gd name="T3" fmla="*/ 8 h 146"/>
                <a:gd name="T4" fmla="*/ 221 w 297"/>
                <a:gd name="T5" fmla="*/ 17 h 146"/>
                <a:gd name="T6" fmla="*/ 184 w 297"/>
                <a:gd name="T7" fmla="*/ 29 h 146"/>
                <a:gd name="T8" fmla="*/ 151 w 297"/>
                <a:gd name="T9" fmla="*/ 41 h 146"/>
                <a:gd name="T10" fmla="*/ 117 w 297"/>
                <a:gd name="T11" fmla="*/ 58 h 146"/>
                <a:gd name="T12" fmla="*/ 84 w 297"/>
                <a:gd name="T13" fmla="*/ 70 h 146"/>
                <a:gd name="T14" fmla="*/ 59 w 297"/>
                <a:gd name="T15" fmla="*/ 87 h 146"/>
                <a:gd name="T16" fmla="*/ 33 w 297"/>
                <a:gd name="T17" fmla="*/ 108 h 146"/>
                <a:gd name="T18" fmla="*/ 17 w 297"/>
                <a:gd name="T19" fmla="*/ 125 h 146"/>
                <a:gd name="T20" fmla="*/ 0 w 297"/>
                <a:gd name="T21" fmla="*/ 146 h 146"/>
                <a:gd name="T22" fmla="*/ 17 w 297"/>
                <a:gd name="T23" fmla="*/ 129 h 146"/>
                <a:gd name="T24" fmla="*/ 42 w 297"/>
                <a:gd name="T25" fmla="*/ 117 h 146"/>
                <a:gd name="T26" fmla="*/ 76 w 297"/>
                <a:gd name="T27" fmla="*/ 103 h 146"/>
                <a:gd name="T28" fmla="*/ 109 w 297"/>
                <a:gd name="T29" fmla="*/ 95 h 146"/>
                <a:gd name="T30" fmla="*/ 151 w 297"/>
                <a:gd name="T31" fmla="*/ 83 h 146"/>
                <a:gd name="T32" fmla="*/ 188 w 297"/>
                <a:gd name="T33" fmla="*/ 74 h 146"/>
                <a:gd name="T34" fmla="*/ 226 w 297"/>
                <a:gd name="T35" fmla="*/ 62 h 146"/>
                <a:gd name="T36" fmla="*/ 256 w 297"/>
                <a:gd name="T37" fmla="*/ 46 h 146"/>
                <a:gd name="T38" fmla="*/ 280 w 297"/>
                <a:gd name="T39" fmla="*/ 25 h 146"/>
                <a:gd name="T40" fmla="*/ 297 w 297"/>
                <a:gd name="T41"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7" h="146">
                  <a:moveTo>
                    <a:pt x="297" y="0"/>
                  </a:moveTo>
                  <a:lnTo>
                    <a:pt x="260" y="8"/>
                  </a:lnTo>
                  <a:lnTo>
                    <a:pt x="221" y="17"/>
                  </a:lnTo>
                  <a:lnTo>
                    <a:pt x="184" y="29"/>
                  </a:lnTo>
                  <a:lnTo>
                    <a:pt x="151" y="41"/>
                  </a:lnTo>
                  <a:lnTo>
                    <a:pt x="117" y="58"/>
                  </a:lnTo>
                  <a:lnTo>
                    <a:pt x="84" y="70"/>
                  </a:lnTo>
                  <a:lnTo>
                    <a:pt x="59" y="87"/>
                  </a:lnTo>
                  <a:lnTo>
                    <a:pt x="33" y="108"/>
                  </a:lnTo>
                  <a:lnTo>
                    <a:pt x="17" y="125"/>
                  </a:lnTo>
                  <a:lnTo>
                    <a:pt x="0" y="146"/>
                  </a:lnTo>
                  <a:lnTo>
                    <a:pt x="17" y="129"/>
                  </a:lnTo>
                  <a:lnTo>
                    <a:pt x="42" y="117"/>
                  </a:lnTo>
                  <a:lnTo>
                    <a:pt x="76" y="103"/>
                  </a:lnTo>
                  <a:lnTo>
                    <a:pt x="109" y="95"/>
                  </a:lnTo>
                  <a:lnTo>
                    <a:pt x="151" y="83"/>
                  </a:lnTo>
                  <a:lnTo>
                    <a:pt x="188" y="74"/>
                  </a:lnTo>
                  <a:lnTo>
                    <a:pt x="226" y="62"/>
                  </a:lnTo>
                  <a:lnTo>
                    <a:pt x="256" y="46"/>
                  </a:lnTo>
                  <a:lnTo>
                    <a:pt x="280" y="25"/>
                  </a:lnTo>
                  <a:lnTo>
                    <a:pt x="29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91" name="Freeform 219"/>
            <p:cNvSpPr>
              <a:spLocks/>
            </p:cNvSpPr>
            <p:nvPr/>
          </p:nvSpPr>
          <p:spPr bwMode="auto">
            <a:xfrm>
              <a:off x="1803" y="1792"/>
              <a:ext cx="2" cy="8"/>
            </a:xfrm>
            <a:custGeom>
              <a:avLst/>
              <a:gdLst>
                <a:gd name="T0" fmla="*/ 26 w 67"/>
                <a:gd name="T1" fmla="*/ 0 h 250"/>
                <a:gd name="T2" fmla="*/ 12 w 67"/>
                <a:gd name="T3" fmla="*/ 29 h 250"/>
                <a:gd name="T4" fmla="*/ 4 w 67"/>
                <a:gd name="T5" fmla="*/ 53 h 250"/>
                <a:gd name="T6" fmla="*/ 0 w 67"/>
                <a:gd name="T7" fmla="*/ 82 h 250"/>
                <a:gd name="T8" fmla="*/ 0 w 67"/>
                <a:gd name="T9" fmla="*/ 108 h 250"/>
                <a:gd name="T10" fmla="*/ 4 w 67"/>
                <a:gd name="T11" fmla="*/ 133 h 250"/>
                <a:gd name="T12" fmla="*/ 12 w 67"/>
                <a:gd name="T13" fmla="*/ 162 h 250"/>
                <a:gd name="T14" fmla="*/ 21 w 67"/>
                <a:gd name="T15" fmla="*/ 187 h 250"/>
                <a:gd name="T16" fmla="*/ 34 w 67"/>
                <a:gd name="T17" fmla="*/ 207 h 250"/>
                <a:gd name="T18" fmla="*/ 51 w 67"/>
                <a:gd name="T19" fmla="*/ 233 h 250"/>
                <a:gd name="T20" fmla="*/ 67 w 67"/>
                <a:gd name="T21" fmla="*/ 250 h 250"/>
                <a:gd name="T22" fmla="*/ 67 w 67"/>
                <a:gd name="T23" fmla="*/ 225 h 250"/>
                <a:gd name="T24" fmla="*/ 67 w 67"/>
                <a:gd name="T25" fmla="*/ 199 h 250"/>
                <a:gd name="T26" fmla="*/ 67 w 67"/>
                <a:gd name="T27" fmla="*/ 174 h 250"/>
                <a:gd name="T28" fmla="*/ 67 w 67"/>
                <a:gd name="T29" fmla="*/ 150 h 250"/>
                <a:gd name="T30" fmla="*/ 67 w 67"/>
                <a:gd name="T31" fmla="*/ 125 h 250"/>
                <a:gd name="T32" fmla="*/ 63 w 67"/>
                <a:gd name="T33" fmla="*/ 99 h 250"/>
                <a:gd name="T34" fmla="*/ 59 w 67"/>
                <a:gd name="T35" fmla="*/ 74 h 250"/>
                <a:gd name="T36" fmla="*/ 51 w 67"/>
                <a:gd name="T37" fmla="*/ 49 h 250"/>
                <a:gd name="T38" fmla="*/ 42 w 67"/>
                <a:gd name="T39" fmla="*/ 25 h 250"/>
                <a:gd name="T40" fmla="*/ 26 w 67"/>
                <a:gd name="T41"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7" h="250">
                  <a:moveTo>
                    <a:pt x="26" y="0"/>
                  </a:moveTo>
                  <a:lnTo>
                    <a:pt x="12" y="29"/>
                  </a:lnTo>
                  <a:lnTo>
                    <a:pt x="4" y="53"/>
                  </a:lnTo>
                  <a:lnTo>
                    <a:pt x="0" y="82"/>
                  </a:lnTo>
                  <a:lnTo>
                    <a:pt x="0" y="108"/>
                  </a:lnTo>
                  <a:lnTo>
                    <a:pt x="4" y="133"/>
                  </a:lnTo>
                  <a:lnTo>
                    <a:pt x="12" y="162"/>
                  </a:lnTo>
                  <a:lnTo>
                    <a:pt x="21" y="187"/>
                  </a:lnTo>
                  <a:lnTo>
                    <a:pt x="34" y="207"/>
                  </a:lnTo>
                  <a:lnTo>
                    <a:pt x="51" y="233"/>
                  </a:lnTo>
                  <a:lnTo>
                    <a:pt x="67" y="250"/>
                  </a:lnTo>
                  <a:lnTo>
                    <a:pt x="67" y="225"/>
                  </a:lnTo>
                  <a:lnTo>
                    <a:pt x="67" y="199"/>
                  </a:lnTo>
                  <a:lnTo>
                    <a:pt x="67" y="174"/>
                  </a:lnTo>
                  <a:lnTo>
                    <a:pt x="67" y="150"/>
                  </a:lnTo>
                  <a:lnTo>
                    <a:pt x="67" y="125"/>
                  </a:lnTo>
                  <a:lnTo>
                    <a:pt x="63" y="99"/>
                  </a:lnTo>
                  <a:lnTo>
                    <a:pt x="59" y="74"/>
                  </a:lnTo>
                  <a:lnTo>
                    <a:pt x="51" y="49"/>
                  </a:lnTo>
                  <a:lnTo>
                    <a:pt x="42" y="25"/>
                  </a:lnTo>
                  <a:lnTo>
                    <a:pt x="26" y="0"/>
                  </a:lnTo>
                  <a:close/>
                </a:path>
              </a:pathLst>
            </a:custGeom>
            <a:solidFill>
              <a:srgbClr val="F2B2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92" name="Freeform 220"/>
            <p:cNvSpPr>
              <a:spLocks/>
            </p:cNvSpPr>
            <p:nvPr/>
          </p:nvSpPr>
          <p:spPr bwMode="auto">
            <a:xfrm>
              <a:off x="1759" y="1886"/>
              <a:ext cx="6" cy="10"/>
            </a:xfrm>
            <a:custGeom>
              <a:avLst/>
              <a:gdLst>
                <a:gd name="T0" fmla="*/ 204 w 222"/>
                <a:gd name="T1" fmla="*/ 37 h 309"/>
                <a:gd name="T2" fmla="*/ 200 w 222"/>
                <a:gd name="T3" fmla="*/ 54 h 309"/>
                <a:gd name="T4" fmla="*/ 196 w 222"/>
                <a:gd name="T5" fmla="*/ 71 h 309"/>
                <a:gd name="T6" fmla="*/ 188 w 222"/>
                <a:gd name="T7" fmla="*/ 88 h 309"/>
                <a:gd name="T8" fmla="*/ 179 w 222"/>
                <a:gd name="T9" fmla="*/ 96 h 309"/>
                <a:gd name="T10" fmla="*/ 171 w 222"/>
                <a:gd name="T11" fmla="*/ 108 h 309"/>
                <a:gd name="T12" fmla="*/ 159 w 222"/>
                <a:gd name="T13" fmla="*/ 117 h 309"/>
                <a:gd name="T14" fmla="*/ 146 w 222"/>
                <a:gd name="T15" fmla="*/ 121 h 309"/>
                <a:gd name="T16" fmla="*/ 134 w 222"/>
                <a:gd name="T17" fmla="*/ 121 h 309"/>
                <a:gd name="T18" fmla="*/ 116 w 222"/>
                <a:gd name="T19" fmla="*/ 121 h 309"/>
                <a:gd name="T20" fmla="*/ 104 w 222"/>
                <a:gd name="T21" fmla="*/ 117 h 309"/>
                <a:gd name="T22" fmla="*/ 91 w 222"/>
                <a:gd name="T23" fmla="*/ 108 h 309"/>
                <a:gd name="T24" fmla="*/ 83 w 222"/>
                <a:gd name="T25" fmla="*/ 96 h 309"/>
                <a:gd name="T26" fmla="*/ 79 w 222"/>
                <a:gd name="T27" fmla="*/ 75 h 309"/>
                <a:gd name="T28" fmla="*/ 75 w 222"/>
                <a:gd name="T29" fmla="*/ 58 h 309"/>
                <a:gd name="T30" fmla="*/ 75 w 222"/>
                <a:gd name="T31" fmla="*/ 37 h 309"/>
                <a:gd name="T32" fmla="*/ 71 w 222"/>
                <a:gd name="T33" fmla="*/ 20 h 309"/>
                <a:gd name="T34" fmla="*/ 67 w 222"/>
                <a:gd name="T35" fmla="*/ 8 h 309"/>
                <a:gd name="T36" fmla="*/ 58 w 222"/>
                <a:gd name="T37" fmla="*/ 0 h 309"/>
                <a:gd name="T38" fmla="*/ 46 w 222"/>
                <a:gd name="T39" fmla="*/ 4 h 309"/>
                <a:gd name="T40" fmla="*/ 34 w 222"/>
                <a:gd name="T41" fmla="*/ 12 h 309"/>
                <a:gd name="T42" fmla="*/ 8 w 222"/>
                <a:gd name="T43" fmla="*/ 41 h 309"/>
                <a:gd name="T44" fmla="*/ 0 w 222"/>
                <a:gd name="T45" fmla="*/ 71 h 309"/>
                <a:gd name="T46" fmla="*/ 4 w 222"/>
                <a:gd name="T47" fmla="*/ 100 h 309"/>
                <a:gd name="T48" fmla="*/ 12 w 222"/>
                <a:gd name="T49" fmla="*/ 129 h 309"/>
                <a:gd name="T50" fmla="*/ 29 w 222"/>
                <a:gd name="T51" fmla="*/ 158 h 309"/>
                <a:gd name="T52" fmla="*/ 50 w 222"/>
                <a:gd name="T53" fmla="*/ 188 h 309"/>
                <a:gd name="T54" fmla="*/ 75 w 222"/>
                <a:gd name="T55" fmla="*/ 221 h 309"/>
                <a:gd name="T56" fmla="*/ 100 w 222"/>
                <a:gd name="T57" fmla="*/ 250 h 309"/>
                <a:gd name="T58" fmla="*/ 126 w 222"/>
                <a:gd name="T59" fmla="*/ 279 h 309"/>
                <a:gd name="T60" fmla="*/ 142 w 222"/>
                <a:gd name="T61" fmla="*/ 309 h 309"/>
                <a:gd name="T62" fmla="*/ 134 w 222"/>
                <a:gd name="T63" fmla="*/ 279 h 309"/>
                <a:gd name="T64" fmla="*/ 138 w 222"/>
                <a:gd name="T65" fmla="*/ 254 h 309"/>
                <a:gd name="T66" fmla="*/ 150 w 222"/>
                <a:gd name="T67" fmla="*/ 225 h 309"/>
                <a:gd name="T68" fmla="*/ 167 w 222"/>
                <a:gd name="T69" fmla="*/ 200 h 309"/>
                <a:gd name="T70" fmla="*/ 183 w 222"/>
                <a:gd name="T71" fmla="*/ 179 h 309"/>
                <a:gd name="T72" fmla="*/ 200 w 222"/>
                <a:gd name="T73" fmla="*/ 154 h 309"/>
                <a:gd name="T74" fmla="*/ 212 w 222"/>
                <a:gd name="T75" fmla="*/ 129 h 309"/>
                <a:gd name="T76" fmla="*/ 222 w 222"/>
                <a:gd name="T77" fmla="*/ 100 h 309"/>
                <a:gd name="T78" fmla="*/ 218 w 222"/>
                <a:gd name="T79" fmla="*/ 71 h 309"/>
                <a:gd name="T80" fmla="*/ 204 w 222"/>
                <a:gd name="T81" fmla="*/ 37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2" h="309">
                  <a:moveTo>
                    <a:pt x="204" y="37"/>
                  </a:moveTo>
                  <a:lnTo>
                    <a:pt x="200" y="54"/>
                  </a:lnTo>
                  <a:lnTo>
                    <a:pt x="196" y="71"/>
                  </a:lnTo>
                  <a:lnTo>
                    <a:pt x="188" y="88"/>
                  </a:lnTo>
                  <a:lnTo>
                    <a:pt x="179" y="96"/>
                  </a:lnTo>
                  <a:lnTo>
                    <a:pt x="171" y="108"/>
                  </a:lnTo>
                  <a:lnTo>
                    <a:pt x="159" y="117"/>
                  </a:lnTo>
                  <a:lnTo>
                    <a:pt x="146" y="121"/>
                  </a:lnTo>
                  <a:lnTo>
                    <a:pt x="134" y="121"/>
                  </a:lnTo>
                  <a:lnTo>
                    <a:pt x="116" y="121"/>
                  </a:lnTo>
                  <a:lnTo>
                    <a:pt x="104" y="117"/>
                  </a:lnTo>
                  <a:lnTo>
                    <a:pt x="91" y="108"/>
                  </a:lnTo>
                  <a:lnTo>
                    <a:pt x="83" y="96"/>
                  </a:lnTo>
                  <a:lnTo>
                    <a:pt x="79" y="75"/>
                  </a:lnTo>
                  <a:lnTo>
                    <a:pt x="75" y="58"/>
                  </a:lnTo>
                  <a:lnTo>
                    <a:pt x="75" y="37"/>
                  </a:lnTo>
                  <a:lnTo>
                    <a:pt x="71" y="20"/>
                  </a:lnTo>
                  <a:lnTo>
                    <a:pt x="67" y="8"/>
                  </a:lnTo>
                  <a:lnTo>
                    <a:pt x="58" y="0"/>
                  </a:lnTo>
                  <a:lnTo>
                    <a:pt x="46" y="4"/>
                  </a:lnTo>
                  <a:lnTo>
                    <a:pt x="34" y="12"/>
                  </a:lnTo>
                  <a:lnTo>
                    <a:pt x="8" y="41"/>
                  </a:lnTo>
                  <a:lnTo>
                    <a:pt x="0" y="71"/>
                  </a:lnTo>
                  <a:lnTo>
                    <a:pt x="4" y="100"/>
                  </a:lnTo>
                  <a:lnTo>
                    <a:pt x="12" y="129"/>
                  </a:lnTo>
                  <a:lnTo>
                    <a:pt x="29" y="158"/>
                  </a:lnTo>
                  <a:lnTo>
                    <a:pt x="50" y="188"/>
                  </a:lnTo>
                  <a:lnTo>
                    <a:pt x="75" y="221"/>
                  </a:lnTo>
                  <a:lnTo>
                    <a:pt x="100" y="250"/>
                  </a:lnTo>
                  <a:lnTo>
                    <a:pt x="126" y="279"/>
                  </a:lnTo>
                  <a:lnTo>
                    <a:pt x="142" y="309"/>
                  </a:lnTo>
                  <a:lnTo>
                    <a:pt x="134" y="279"/>
                  </a:lnTo>
                  <a:lnTo>
                    <a:pt x="138" y="254"/>
                  </a:lnTo>
                  <a:lnTo>
                    <a:pt x="150" y="225"/>
                  </a:lnTo>
                  <a:lnTo>
                    <a:pt x="167" y="200"/>
                  </a:lnTo>
                  <a:lnTo>
                    <a:pt x="183" y="179"/>
                  </a:lnTo>
                  <a:lnTo>
                    <a:pt x="200" y="154"/>
                  </a:lnTo>
                  <a:lnTo>
                    <a:pt x="212" y="129"/>
                  </a:lnTo>
                  <a:lnTo>
                    <a:pt x="222" y="100"/>
                  </a:lnTo>
                  <a:lnTo>
                    <a:pt x="218" y="71"/>
                  </a:lnTo>
                  <a:lnTo>
                    <a:pt x="204" y="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93" name="Freeform 221"/>
            <p:cNvSpPr>
              <a:spLocks/>
            </p:cNvSpPr>
            <p:nvPr/>
          </p:nvSpPr>
          <p:spPr bwMode="auto">
            <a:xfrm>
              <a:off x="1693" y="1851"/>
              <a:ext cx="7" cy="7"/>
            </a:xfrm>
            <a:custGeom>
              <a:avLst/>
              <a:gdLst>
                <a:gd name="T0" fmla="*/ 0 w 217"/>
                <a:gd name="T1" fmla="*/ 0 h 204"/>
                <a:gd name="T2" fmla="*/ 33 w 217"/>
                <a:gd name="T3" fmla="*/ 16 h 204"/>
                <a:gd name="T4" fmla="*/ 67 w 217"/>
                <a:gd name="T5" fmla="*/ 37 h 204"/>
                <a:gd name="T6" fmla="*/ 92 w 217"/>
                <a:gd name="T7" fmla="*/ 63 h 204"/>
                <a:gd name="T8" fmla="*/ 113 w 217"/>
                <a:gd name="T9" fmla="*/ 88 h 204"/>
                <a:gd name="T10" fmla="*/ 129 w 217"/>
                <a:gd name="T11" fmla="*/ 112 h 204"/>
                <a:gd name="T12" fmla="*/ 146 w 217"/>
                <a:gd name="T13" fmla="*/ 137 h 204"/>
                <a:gd name="T14" fmla="*/ 163 w 217"/>
                <a:gd name="T15" fmla="*/ 159 h 204"/>
                <a:gd name="T16" fmla="*/ 180 w 217"/>
                <a:gd name="T17" fmla="*/ 180 h 204"/>
                <a:gd name="T18" fmla="*/ 196 w 217"/>
                <a:gd name="T19" fmla="*/ 196 h 204"/>
                <a:gd name="T20" fmla="*/ 217 w 217"/>
                <a:gd name="T21" fmla="*/ 204 h 204"/>
                <a:gd name="T22" fmla="*/ 217 w 217"/>
                <a:gd name="T23" fmla="*/ 180 h 204"/>
                <a:gd name="T24" fmla="*/ 209 w 217"/>
                <a:gd name="T25" fmla="*/ 150 h 204"/>
                <a:gd name="T26" fmla="*/ 196 w 217"/>
                <a:gd name="T27" fmla="*/ 121 h 204"/>
                <a:gd name="T28" fmla="*/ 180 w 217"/>
                <a:gd name="T29" fmla="*/ 96 h 204"/>
                <a:gd name="T30" fmla="*/ 159 w 217"/>
                <a:gd name="T31" fmla="*/ 67 h 204"/>
                <a:gd name="T32" fmla="*/ 133 w 217"/>
                <a:gd name="T33" fmla="*/ 42 h 204"/>
                <a:gd name="T34" fmla="*/ 104 w 217"/>
                <a:gd name="T35" fmla="*/ 25 h 204"/>
                <a:gd name="T36" fmla="*/ 71 w 217"/>
                <a:gd name="T37" fmla="*/ 8 h 204"/>
                <a:gd name="T38" fmla="*/ 37 w 217"/>
                <a:gd name="T39" fmla="*/ 0 h 204"/>
                <a:gd name="T40" fmla="*/ 0 w 217"/>
                <a:gd name="T41"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7" h="204">
                  <a:moveTo>
                    <a:pt x="0" y="0"/>
                  </a:moveTo>
                  <a:lnTo>
                    <a:pt x="33" y="16"/>
                  </a:lnTo>
                  <a:lnTo>
                    <a:pt x="67" y="37"/>
                  </a:lnTo>
                  <a:lnTo>
                    <a:pt x="92" y="63"/>
                  </a:lnTo>
                  <a:lnTo>
                    <a:pt x="113" y="88"/>
                  </a:lnTo>
                  <a:lnTo>
                    <a:pt x="129" y="112"/>
                  </a:lnTo>
                  <a:lnTo>
                    <a:pt x="146" y="137"/>
                  </a:lnTo>
                  <a:lnTo>
                    <a:pt x="163" y="159"/>
                  </a:lnTo>
                  <a:lnTo>
                    <a:pt x="180" y="180"/>
                  </a:lnTo>
                  <a:lnTo>
                    <a:pt x="196" y="196"/>
                  </a:lnTo>
                  <a:lnTo>
                    <a:pt x="217" y="204"/>
                  </a:lnTo>
                  <a:lnTo>
                    <a:pt x="217" y="180"/>
                  </a:lnTo>
                  <a:lnTo>
                    <a:pt x="209" y="150"/>
                  </a:lnTo>
                  <a:lnTo>
                    <a:pt x="196" y="121"/>
                  </a:lnTo>
                  <a:lnTo>
                    <a:pt x="180" y="96"/>
                  </a:lnTo>
                  <a:lnTo>
                    <a:pt x="159" y="67"/>
                  </a:lnTo>
                  <a:lnTo>
                    <a:pt x="133" y="42"/>
                  </a:lnTo>
                  <a:lnTo>
                    <a:pt x="104" y="25"/>
                  </a:lnTo>
                  <a:lnTo>
                    <a:pt x="71" y="8"/>
                  </a:lnTo>
                  <a:lnTo>
                    <a:pt x="37"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94" name="Freeform 222"/>
            <p:cNvSpPr>
              <a:spLocks/>
            </p:cNvSpPr>
            <p:nvPr/>
          </p:nvSpPr>
          <p:spPr bwMode="auto">
            <a:xfrm>
              <a:off x="1759" y="1880"/>
              <a:ext cx="2" cy="5"/>
            </a:xfrm>
            <a:custGeom>
              <a:avLst/>
              <a:gdLst>
                <a:gd name="T0" fmla="*/ 12 w 71"/>
                <a:gd name="T1" fmla="*/ 137 h 137"/>
                <a:gd name="T2" fmla="*/ 16 w 71"/>
                <a:gd name="T3" fmla="*/ 125 h 137"/>
                <a:gd name="T4" fmla="*/ 24 w 71"/>
                <a:gd name="T5" fmla="*/ 112 h 137"/>
                <a:gd name="T6" fmla="*/ 38 w 71"/>
                <a:gd name="T7" fmla="*/ 100 h 137"/>
                <a:gd name="T8" fmla="*/ 46 w 71"/>
                <a:gd name="T9" fmla="*/ 92 h 137"/>
                <a:gd name="T10" fmla="*/ 54 w 71"/>
                <a:gd name="T11" fmla="*/ 79 h 137"/>
                <a:gd name="T12" fmla="*/ 63 w 71"/>
                <a:gd name="T13" fmla="*/ 67 h 137"/>
                <a:gd name="T14" fmla="*/ 67 w 71"/>
                <a:gd name="T15" fmla="*/ 59 h 137"/>
                <a:gd name="T16" fmla="*/ 71 w 71"/>
                <a:gd name="T17" fmla="*/ 46 h 137"/>
                <a:gd name="T18" fmla="*/ 67 w 71"/>
                <a:gd name="T19" fmla="*/ 30 h 137"/>
                <a:gd name="T20" fmla="*/ 58 w 71"/>
                <a:gd name="T21" fmla="*/ 16 h 137"/>
                <a:gd name="T22" fmla="*/ 54 w 71"/>
                <a:gd name="T23" fmla="*/ 8 h 137"/>
                <a:gd name="T24" fmla="*/ 50 w 71"/>
                <a:gd name="T25" fmla="*/ 4 h 137"/>
                <a:gd name="T26" fmla="*/ 42 w 71"/>
                <a:gd name="T27" fmla="*/ 0 h 137"/>
                <a:gd name="T28" fmla="*/ 38 w 71"/>
                <a:gd name="T29" fmla="*/ 4 h 137"/>
                <a:gd name="T30" fmla="*/ 29 w 71"/>
                <a:gd name="T31" fmla="*/ 4 h 137"/>
                <a:gd name="T32" fmla="*/ 24 w 71"/>
                <a:gd name="T33" fmla="*/ 8 h 137"/>
                <a:gd name="T34" fmla="*/ 16 w 71"/>
                <a:gd name="T35" fmla="*/ 16 h 137"/>
                <a:gd name="T36" fmla="*/ 12 w 71"/>
                <a:gd name="T37" fmla="*/ 20 h 137"/>
                <a:gd name="T38" fmla="*/ 8 w 71"/>
                <a:gd name="T39" fmla="*/ 30 h 137"/>
                <a:gd name="T40" fmla="*/ 4 w 71"/>
                <a:gd name="T41" fmla="*/ 38 h 137"/>
                <a:gd name="T42" fmla="*/ 0 w 71"/>
                <a:gd name="T43" fmla="*/ 46 h 137"/>
                <a:gd name="T44" fmla="*/ 0 w 71"/>
                <a:gd name="T45" fmla="*/ 55 h 137"/>
                <a:gd name="T46" fmla="*/ 0 w 71"/>
                <a:gd name="T47" fmla="*/ 67 h 137"/>
                <a:gd name="T48" fmla="*/ 4 w 71"/>
                <a:gd name="T49" fmla="*/ 75 h 137"/>
                <a:gd name="T50" fmla="*/ 12 w 71"/>
                <a:gd name="T51" fmla="*/ 88 h 137"/>
                <a:gd name="T52" fmla="*/ 16 w 71"/>
                <a:gd name="T53" fmla="*/ 96 h 137"/>
                <a:gd name="T54" fmla="*/ 20 w 71"/>
                <a:gd name="T55" fmla="*/ 104 h 137"/>
                <a:gd name="T56" fmla="*/ 20 w 71"/>
                <a:gd name="T57" fmla="*/ 117 h 137"/>
                <a:gd name="T58" fmla="*/ 20 w 71"/>
                <a:gd name="T59" fmla="*/ 129 h 137"/>
                <a:gd name="T60" fmla="*/ 12 w 71"/>
                <a:gd name="T61"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137">
                  <a:moveTo>
                    <a:pt x="12" y="137"/>
                  </a:moveTo>
                  <a:lnTo>
                    <a:pt x="16" y="125"/>
                  </a:lnTo>
                  <a:lnTo>
                    <a:pt x="24" y="112"/>
                  </a:lnTo>
                  <a:lnTo>
                    <a:pt x="38" y="100"/>
                  </a:lnTo>
                  <a:lnTo>
                    <a:pt x="46" y="92"/>
                  </a:lnTo>
                  <a:lnTo>
                    <a:pt x="54" y="79"/>
                  </a:lnTo>
                  <a:lnTo>
                    <a:pt x="63" y="67"/>
                  </a:lnTo>
                  <a:lnTo>
                    <a:pt x="67" y="59"/>
                  </a:lnTo>
                  <a:lnTo>
                    <a:pt x="71" y="46"/>
                  </a:lnTo>
                  <a:lnTo>
                    <a:pt x="67" y="30"/>
                  </a:lnTo>
                  <a:lnTo>
                    <a:pt x="58" y="16"/>
                  </a:lnTo>
                  <a:lnTo>
                    <a:pt x="54" y="8"/>
                  </a:lnTo>
                  <a:lnTo>
                    <a:pt x="50" y="4"/>
                  </a:lnTo>
                  <a:lnTo>
                    <a:pt x="42" y="0"/>
                  </a:lnTo>
                  <a:lnTo>
                    <a:pt x="38" y="4"/>
                  </a:lnTo>
                  <a:lnTo>
                    <a:pt x="29" y="4"/>
                  </a:lnTo>
                  <a:lnTo>
                    <a:pt x="24" y="8"/>
                  </a:lnTo>
                  <a:lnTo>
                    <a:pt x="16" y="16"/>
                  </a:lnTo>
                  <a:lnTo>
                    <a:pt x="12" y="20"/>
                  </a:lnTo>
                  <a:lnTo>
                    <a:pt x="8" y="30"/>
                  </a:lnTo>
                  <a:lnTo>
                    <a:pt x="4" y="38"/>
                  </a:lnTo>
                  <a:lnTo>
                    <a:pt x="0" y="46"/>
                  </a:lnTo>
                  <a:lnTo>
                    <a:pt x="0" y="55"/>
                  </a:lnTo>
                  <a:lnTo>
                    <a:pt x="0" y="67"/>
                  </a:lnTo>
                  <a:lnTo>
                    <a:pt x="4" y="75"/>
                  </a:lnTo>
                  <a:lnTo>
                    <a:pt x="12" y="88"/>
                  </a:lnTo>
                  <a:lnTo>
                    <a:pt x="16" y="96"/>
                  </a:lnTo>
                  <a:lnTo>
                    <a:pt x="20" y="104"/>
                  </a:lnTo>
                  <a:lnTo>
                    <a:pt x="20" y="117"/>
                  </a:lnTo>
                  <a:lnTo>
                    <a:pt x="20" y="129"/>
                  </a:lnTo>
                  <a:lnTo>
                    <a:pt x="12" y="1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95" name="Freeform 223"/>
            <p:cNvSpPr>
              <a:spLocks/>
            </p:cNvSpPr>
            <p:nvPr/>
          </p:nvSpPr>
          <p:spPr bwMode="auto">
            <a:xfrm>
              <a:off x="1737" y="1842"/>
              <a:ext cx="2" cy="3"/>
            </a:xfrm>
            <a:custGeom>
              <a:avLst/>
              <a:gdLst>
                <a:gd name="T0" fmla="*/ 54 w 88"/>
                <a:gd name="T1" fmla="*/ 75 h 87"/>
                <a:gd name="T2" fmla="*/ 58 w 88"/>
                <a:gd name="T3" fmla="*/ 79 h 87"/>
                <a:gd name="T4" fmla="*/ 62 w 88"/>
                <a:gd name="T5" fmla="*/ 79 h 87"/>
                <a:gd name="T6" fmla="*/ 66 w 88"/>
                <a:gd name="T7" fmla="*/ 79 h 87"/>
                <a:gd name="T8" fmla="*/ 70 w 88"/>
                <a:gd name="T9" fmla="*/ 83 h 87"/>
                <a:gd name="T10" fmla="*/ 75 w 88"/>
                <a:gd name="T11" fmla="*/ 83 h 87"/>
                <a:gd name="T12" fmla="*/ 79 w 88"/>
                <a:gd name="T13" fmla="*/ 83 h 87"/>
                <a:gd name="T14" fmla="*/ 79 w 88"/>
                <a:gd name="T15" fmla="*/ 87 h 87"/>
                <a:gd name="T16" fmla="*/ 84 w 88"/>
                <a:gd name="T17" fmla="*/ 87 h 87"/>
                <a:gd name="T18" fmla="*/ 88 w 88"/>
                <a:gd name="T19" fmla="*/ 87 h 87"/>
                <a:gd name="T20" fmla="*/ 84 w 88"/>
                <a:gd name="T21" fmla="*/ 79 h 87"/>
                <a:gd name="T22" fmla="*/ 79 w 88"/>
                <a:gd name="T23" fmla="*/ 71 h 87"/>
                <a:gd name="T24" fmla="*/ 75 w 88"/>
                <a:gd name="T25" fmla="*/ 66 h 87"/>
                <a:gd name="T26" fmla="*/ 75 w 88"/>
                <a:gd name="T27" fmla="*/ 58 h 87"/>
                <a:gd name="T28" fmla="*/ 70 w 88"/>
                <a:gd name="T29" fmla="*/ 50 h 87"/>
                <a:gd name="T30" fmla="*/ 66 w 88"/>
                <a:gd name="T31" fmla="*/ 42 h 87"/>
                <a:gd name="T32" fmla="*/ 62 w 88"/>
                <a:gd name="T33" fmla="*/ 33 h 87"/>
                <a:gd name="T34" fmla="*/ 58 w 88"/>
                <a:gd name="T35" fmla="*/ 29 h 87"/>
                <a:gd name="T36" fmla="*/ 50 w 88"/>
                <a:gd name="T37" fmla="*/ 21 h 87"/>
                <a:gd name="T38" fmla="*/ 45 w 88"/>
                <a:gd name="T39" fmla="*/ 17 h 87"/>
                <a:gd name="T40" fmla="*/ 37 w 88"/>
                <a:gd name="T41" fmla="*/ 21 h 87"/>
                <a:gd name="T42" fmla="*/ 33 w 88"/>
                <a:gd name="T43" fmla="*/ 25 h 87"/>
                <a:gd name="T44" fmla="*/ 25 w 88"/>
                <a:gd name="T45" fmla="*/ 21 h 87"/>
                <a:gd name="T46" fmla="*/ 21 w 88"/>
                <a:gd name="T47" fmla="*/ 17 h 87"/>
                <a:gd name="T48" fmla="*/ 12 w 88"/>
                <a:gd name="T49" fmla="*/ 9 h 87"/>
                <a:gd name="T50" fmla="*/ 8 w 88"/>
                <a:gd name="T51" fmla="*/ 4 h 87"/>
                <a:gd name="T52" fmla="*/ 4 w 88"/>
                <a:gd name="T53" fmla="*/ 0 h 87"/>
                <a:gd name="T54" fmla="*/ 0 w 88"/>
                <a:gd name="T55" fmla="*/ 0 h 87"/>
                <a:gd name="T56" fmla="*/ 0 w 88"/>
                <a:gd name="T57" fmla="*/ 4 h 87"/>
                <a:gd name="T58" fmla="*/ 0 w 88"/>
                <a:gd name="T59" fmla="*/ 17 h 87"/>
                <a:gd name="T60" fmla="*/ 4 w 88"/>
                <a:gd name="T61" fmla="*/ 21 h 87"/>
                <a:gd name="T62" fmla="*/ 4 w 88"/>
                <a:gd name="T63" fmla="*/ 29 h 87"/>
                <a:gd name="T64" fmla="*/ 8 w 88"/>
                <a:gd name="T65" fmla="*/ 33 h 87"/>
                <a:gd name="T66" fmla="*/ 12 w 88"/>
                <a:gd name="T67" fmla="*/ 42 h 87"/>
                <a:gd name="T68" fmla="*/ 21 w 88"/>
                <a:gd name="T69" fmla="*/ 50 h 87"/>
                <a:gd name="T70" fmla="*/ 25 w 88"/>
                <a:gd name="T71" fmla="*/ 54 h 87"/>
                <a:gd name="T72" fmla="*/ 33 w 88"/>
                <a:gd name="T73" fmla="*/ 62 h 87"/>
                <a:gd name="T74" fmla="*/ 41 w 88"/>
                <a:gd name="T75" fmla="*/ 66 h 87"/>
                <a:gd name="T76" fmla="*/ 50 w 88"/>
                <a:gd name="T77" fmla="*/ 71 h 87"/>
                <a:gd name="T78" fmla="*/ 54 w 88"/>
                <a:gd name="T79" fmla="*/ 7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8" h="87">
                  <a:moveTo>
                    <a:pt x="54" y="75"/>
                  </a:moveTo>
                  <a:lnTo>
                    <a:pt x="58" y="79"/>
                  </a:lnTo>
                  <a:lnTo>
                    <a:pt x="62" y="79"/>
                  </a:lnTo>
                  <a:lnTo>
                    <a:pt x="66" y="79"/>
                  </a:lnTo>
                  <a:lnTo>
                    <a:pt x="70" y="83"/>
                  </a:lnTo>
                  <a:lnTo>
                    <a:pt x="75" y="83"/>
                  </a:lnTo>
                  <a:lnTo>
                    <a:pt x="79" y="83"/>
                  </a:lnTo>
                  <a:lnTo>
                    <a:pt x="79" y="87"/>
                  </a:lnTo>
                  <a:lnTo>
                    <a:pt x="84" y="87"/>
                  </a:lnTo>
                  <a:lnTo>
                    <a:pt x="88" y="87"/>
                  </a:lnTo>
                  <a:lnTo>
                    <a:pt x="84" y="79"/>
                  </a:lnTo>
                  <a:lnTo>
                    <a:pt x="79" y="71"/>
                  </a:lnTo>
                  <a:lnTo>
                    <a:pt x="75" y="66"/>
                  </a:lnTo>
                  <a:lnTo>
                    <a:pt x="75" y="58"/>
                  </a:lnTo>
                  <a:lnTo>
                    <a:pt x="70" y="50"/>
                  </a:lnTo>
                  <a:lnTo>
                    <a:pt x="66" y="42"/>
                  </a:lnTo>
                  <a:lnTo>
                    <a:pt x="62" y="33"/>
                  </a:lnTo>
                  <a:lnTo>
                    <a:pt x="58" y="29"/>
                  </a:lnTo>
                  <a:lnTo>
                    <a:pt x="50" y="21"/>
                  </a:lnTo>
                  <a:lnTo>
                    <a:pt x="45" y="17"/>
                  </a:lnTo>
                  <a:lnTo>
                    <a:pt x="37" y="21"/>
                  </a:lnTo>
                  <a:lnTo>
                    <a:pt x="33" y="25"/>
                  </a:lnTo>
                  <a:lnTo>
                    <a:pt x="25" y="21"/>
                  </a:lnTo>
                  <a:lnTo>
                    <a:pt x="21" y="17"/>
                  </a:lnTo>
                  <a:lnTo>
                    <a:pt x="12" y="9"/>
                  </a:lnTo>
                  <a:lnTo>
                    <a:pt x="8" y="4"/>
                  </a:lnTo>
                  <a:lnTo>
                    <a:pt x="4" y="0"/>
                  </a:lnTo>
                  <a:lnTo>
                    <a:pt x="0" y="0"/>
                  </a:lnTo>
                  <a:lnTo>
                    <a:pt x="0" y="4"/>
                  </a:lnTo>
                  <a:lnTo>
                    <a:pt x="0" y="17"/>
                  </a:lnTo>
                  <a:lnTo>
                    <a:pt x="4" y="21"/>
                  </a:lnTo>
                  <a:lnTo>
                    <a:pt x="4" y="29"/>
                  </a:lnTo>
                  <a:lnTo>
                    <a:pt x="8" y="33"/>
                  </a:lnTo>
                  <a:lnTo>
                    <a:pt x="12" y="42"/>
                  </a:lnTo>
                  <a:lnTo>
                    <a:pt x="21" y="50"/>
                  </a:lnTo>
                  <a:lnTo>
                    <a:pt x="25" y="54"/>
                  </a:lnTo>
                  <a:lnTo>
                    <a:pt x="33" y="62"/>
                  </a:lnTo>
                  <a:lnTo>
                    <a:pt x="41" y="66"/>
                  </a:lnTo>
                  <a:lnTo>
                    <a:pt x="50" y="71"/>
                  </a:lnTo>
                  <a:lnTo>
                    <a:pt x="54" y="7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96" name="Freeform 224"/>
            <p:cNvSpPr>
              <a:spLocks/>
            </p:cNvSpPr>
            <p:nvPr/>
          </p:nvSpPr>
          <p:spPr bwMode="auto">
            <a:xfrm>
              <a:off x="1701" y="1856"/>
              <a:ext cx="3" cy="3"/>
            </a:xfrm>
            <a:custGeom>
              <a:avLst/>
              <a:gdLst>
                <a:gd name="T0" fmla="*/ 0 w 96"/>
                <a:gd name="T1" fmla="*/ 0 h 84"/>
                <a:gd name="T2" fmla="*/ 4 w 96"/>
                <a:gd name="T3" fmla="*/ 18 h 84"/>
                <a:gd name="T4" fmla="*/ 8 w 96"/>
                <a:gd name="T5" fmla="*/ 30 h 84"/>
                <a:gd name="T6" fmla="*/ 13 w 96"/>
                <a:gd name="T7" fmla="*/ 43 h 84"/>
                <a:gd name="T8" fmla="*/ 21 w 96"/>
                <a:gd name="T9" fmla="*/ 55 h 84"/>
                <a:gd name="T10" fmla="*/ 29 w 96"/>
                <a:gd name="T11" fmla="*/ 63 h 84"/>
                <a:gd name="T12" fmla="*/ 37 w 96"/>
                <a:gd name="T13" fmla="*/ 72 h 84"/>
                <a:gd name="T14" fmla="*/ 50 w 96"/>
                <a:gd name="T15" fmla="*/ 76 h 84"/>
                <a:gd name="T16" fmla="*/ 62 w 96"/>
                <a:gd name="T17" fmla="*/ 80 h 84"/>
                <a:gd name="T18" fmla="*/ 75 w 96"/>
                <a:gd name="T19" fmla="*/ 84 h 84"/>
                <a:gd name="T20" fmla="*/ 96 w 96"/>
                <a:gd name="T21" fmla="*/ 84 h 84"/>
                <a:gd name="T22" fmla="*/ 88 w 96"/>
                <a:gd name="T23" fmla="*/ 72 h 84"/>
                <a:gd name="T24" fmla="*/ 79 w 96"/>
                <a:gd name="T25" fmla="*/ 63 h 84"/>
                <a:gd name="T26" fmla="*/ 70 w 96"/>
                <a:gd name="T27" fmla="*/ 51 h 84"/>
                <a:gd name="T28" fmla="*/ 62 w 96"/>
                <a:gd name="T29" fmla="*/ 43 h 84"/>
                <a:gd name="T30" fmla="*/ 54 w 96"/>
                <a:gd name="T31" fmla="*/ 35 h 84"/>
                <a:gd name="T32" fmla="*/ 46 w 96"/>
                <a:gd name="T33" fmla="*/ 26 h 84"/>
                <a:gd name="T34" fmla="*/ 33 w 96"/>
                <a:gd name="T35" fmla="*/ 18 h 84"/>
                <a:gd name="T36" fmla="*/ 25 w 96"/>
                <a:gd name="T37" fmla="*/ 14 h 84"/>
                <a:gd name="T38" fmla="*/ 13 w 96"/>
                <a:gd name="T39" fmla="*/ 5 h 84"/>
                <a:gd name="T40" fmla="*/ 0 w 96"/>
                <a:gd name="T41"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84">
                  <a:moveTo>
                    <a:pt x="0" y="0"/>
                  </a:moveTo>
                  <a:lnTo>
                    <a:pt x="4" y="18"/>
                  </a:lnTo>
                  <a:lnTo>
                    <a:pt x="8" y="30"/>
                  </a:lnTo>
                  <a:lnTo>
                    <a:pt x="13" y="43"/>
                  </a:lnTo>
                  <a:lnTo>
                    <a:pt x="21" y="55"/>
                  </a:lnTo>
                  <a:lnTo>
                    <a:pt x="29" y="63"/>
                  </a:lnTo>
                  <a:lnTo>
                    <a:pt x="37" y="72"/>
                  </a:lnTo>
                  <a:lnTo>
                    <a:pt x="50" y="76"/>
                  </a:lnTo>
                  <a:lnTo>
                    <a:pt x="62" y="80"/>
                  </a:lnTo>
                  <a:lnTo>
                    <a:pt x="75" y="84"/>
                  </a:lnTo>
                  <a:lnTo>
                    <a:pt x="96" y="84"/>
                  </a:lnTo>
                  <a:lnTo>
                    <a:pt x="88" y="72"/>
                  </a:lnTo>
                  <a:lnTo>
                    <a:pt x="79" y="63"/>
                  </a:lnTo>
                  <a:lnTo>
                    <a:pt x="70" y="51"/>
                  </a:lnTo>
                  <a:lnTo>
                    <a:pt x="62" y="43"/>
                  </a:lnTo>
                  <a:lnTo>
                    <a:pt x="54" y="35"/>
                  </a:lnTo>
                  <a:lnTo>
                    <a:pt x="46" y="26"/>
                  </a:lnTo>
                  <a:lnTo>
                    <a:pt x="33" y="18"/>
                  </a:lnTo>
                  <a:lnTo>
                    <a:pt x="25" y="14"/>
                  </a:lnTo>
                  <a:lnTo>
                    <a:pt x="13" y="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97" name="Freeform 225"/>
            <p:cNvSpPr>
              <a:spLocks/>
            </p:cNvSpPr>
            <p:nvPr/>
          </p:nvSpPr>
          <p:spPr bwMode="auto">
            <a:xfrm>
              <a:off x="1863" y="1882"/>
              <a:ext cx="3" cy="4"/>
            </a:xfrm>
            <a:custGeom>
              <a:avLst/>
              <a:gdLst>
                <a:gd name="T0" fmla="*/ 41 w 88"/>
                <a:gd name="T1" fmla="*/ 0 h 129"/>
                <a:gd name="T2" fmla="*/ 33 w 88"/>
                <a:gd name="T3" fmla="*/ 12 h 129"/>
                <a:gd name="T4" fmla="*/ 25 w 88"/>
                <a:gd name="T5" fmla="*/ 24 h 129"/>
                <a:gd name="T6" fmla="*/ 17 w 88"/>
                <a:gd name="T7" fmla="*/ 37 h 129"/>
                <a:gd name="T8" fmla="*/ 13 w 88"/>
                <a:gd name="T9" fmla="*/ 45 h 129"/>
                <a:gd name="T10" fmla="*/ 8 w 88"/>
                <a:gd name="T11" fmla="*/ 58 h 129"/>
                <a:gd name="T12" fmla="*/ 4 w 88"/>
                <a:gd name="T13" fmla="*/ 70 h 129"/>
                <a:gd name="T14" fmla="*/ 0 w 88"/>
                <a:gd name="T15" fmla="*/ 87 h 129"/>
                <a:gd name="T16" fmla="*/ 0 w 88"/>
                <a:gd name="T17" fmla="*/ 100 h 129"/>
                <a:gd name="T18" fmla="*/ 0 w 88"/>
                <a:gd name="T19" fmla="*/ 112 h 129"/>
                <a:gd name="T20" fmla="*/ 0 w 88"/>
                <a:gd name="T21" fmla="*/ 125 h 129"/>
                <a:gd name="T22" fmla="*/ 8 w 88"/>
                <a:gd name="T23" fmla="*/ 125 h 129"/>
                <a:gd name="T24" fmla="*/ 17 w 88"/>
                <a:gd name="T25" fmla="*/ 125 h 129"/>
                <a:gd name="T26" fmla="*/ 29 w 88"/>
                <a:gd name="T27" fmla="*/ 129 h 129"/>
                <a:gd name="T28" fmla="*/ 37 w 88"/>
                <a:gd name="T29" fmla="*/ 129 h 129"/>
                <a:gd name="T30" fmla="*/ 46 w 88"/>
                <a:gd name="T31" fmla="*/ 129 h 129"/>
                <a:gd name="T32" fmla="*/ 54 w 88"/>
                <a:gd name="T33" fmla="*/ 129 h 129"/>
                <a:gd name="T34" fmla="*/ 62 w 88"/>
                <a:gd name="T35" fmla="*/ 125 h 129"/>
                <a:gd name="T36" fmla="*/ 71 w 88"/>
                <a:gd name="T37" fmla="*/ 121 h 129"/>
                <a:gd name="T38" fmla="*/ 76 w 88"/>
                <a:gd name="T39" fmla="*/ 116 h 129"/>
                <a:gd name="T40" fmla="*/ 84 w 88"/>
                <a:gd name="T41" fmla="*/ 104 h 129"/>
                <a:gd name="T42" fmla="*/ 88 w 88"/>
                <a:gd name="T43" fmla="*/ 92 h 129"/>
                <a:gd name="T44" fmla="*/ 88 w 88"/>
                <a:gd name="T45" fmla="*/ 78 h 129"/>
                <a:gd name="T46" fmla="*/ 88 w 88"/>
                <a:gd name="T47" fmla="*/ 70 h 129"/>
                <a:gd name="T48" fmla="*/ 84 w 88"/>
                <a:gd name="T49" fmla="*/ 58 h 129"/>
                <a:gd name="T50" fmla="*/ 76 w 88"/>
                <a:gd name="T51" fmla="*/ 49 h 129"/>
                <a:gd name="T52" fmla="*/ 71 w 88"/>
                <a:gd name="T53" fmla="*/ 41 h 129"/>
                <a:gd name="T54" fmla="*/ 62 w 88"/>
                <a:gd name="T55" fmla="*/ 29 h 129"/>
                <a:gd name="T56" fmla="*/ 54 w 88"/>
                <a:gd name="T57" fmla="*/ 20 h 129"/>
                <a:gd name="T58" fmla="*/ 46 w 88"/>
                <a:gd name="T59" fmla="*/ 12 h 129"/>
                <a:gd name="T60" fmla="*/ 41 w 88"/>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29">
                  <a:moveTo>
                    <a:pt x="41" y="0"/>
                  </a:moveTo>
                  <a:lnTo>
                    <a:pt x="33" y="12"/>
                  </a:lnTo>
                  <a:lnTo>
                    <a:pt x="25" y="24"/>
                  </a:lnTo>
                  <a:lnTo>
                    <a:pt x="17" y="37"/>
                  </a:lnTo>
                  <a:lnTo>
                    <a:pt x="13" y="45"/>
                  </a:lnTo>
                  <a:lnTo>
                    <a:pt x="8" y="58"/>
                  </a:lnTo>
                  <a:lnTo>
                    <a:pt x="4" y="70"/>
                  </a:lnTo>
                  <a:lnTo>
                    <a:pt x="0" y="87"/>
                  </a:lnTo>
                  <a:lnTo>
                    <a:pt x="0" y="100"/>
                  </a:lnTo>
                  <a:lnTo>
                    <a:pt x="0" y="112"/>
                  </a:lnTo>
                  <a:lnTo>
                    <a:pt x="0" y="125"/>
                  </a:lnTo>
                  <a:lnTo>
                    <a:pt x="8" y="125"/>
                  </a:lnTo>
                  <a:lnTo>
                    <a:pt x="17" y="125"/>
                  </a:lnTo>
                  <a:lnTo>
                    <a:pt x="29" y="129"/>
                  </a:lnTo>
                  <a:lnTo>
                    <a:pt x="37" y="129"/>
                  </a:lnTo>
                  <a:lnTo>
                    <a:pt x="46" y="129"/>
                  </a:lnTo>
                  <a:lnTo>
                    <a:pt x="54" y="129"/>
                  </a:lnTo>
                  <a:lnTo>
                    <a:pt x="62" y="125"/>
                  </a:lnTo>
                  <a:lnTo>
                    <a:pt x="71" y="121"/>
                  </a:lnTo>
                  <a:lnTo>
                    <a:pt x="76" y="116"/>
                  </a:lnTo>
                  <a:lnTo>
                    <a:pt x="84" y="104"/>
                  </a:lnTo>
                  <a:lnTo>
                    <a:pt x="88" y="92"/>
                  </a:lnTo>
                  <a:lnTo>
                    <a:pt x="88" y="78"/>
                  </a:lnTo>
                  <a:lnTo>
                    <a:pt x="88" y="70"/>
                  </a:lnTo>
                  <a:lnTo>
                    <a:pt x="84" y="58"/>
                  </a:lnTo>
                  <a:lnTo>
                    <a:pt x="76" y="49"/>
                  </a:lnTo>
                  <a:lnTo>
                    <a:pt x="71" y="41"/>
                  </a:lnTo>
                  <a:lnTo>
                    <a:pt x="62" y="29"/>
                  </a:lnTo>
                  <a:lnTo>
                    <a:pt x="54" y="20"/>
                  </a:lnTo>
                  <a:lnTo>
                    <a:pt x="46" y="12"/>
                  </a:lnTo>
                  <a:lnTo>
                    <a:pt x="4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98" name="Freeform 226"/>
            <p:cNvSpPr>
              <a:spLocks/>
            </p:cNvSpPr>
            <p:nvPr/>
          </p:nvSpPr>
          <p:spPr bwMode="auto">
            <a:xfrm>
              <a:off x="1862" y="1888"/>
              <a:ext cx="2" cy="5"/>
            </a:xfrm>
            <a:custGeom>
              <a:avLst/>
              <a:gdLst>
                <a:gd name="T0" fmla="*/ 83 w 83"/>
                <a:gd name="T1" fmla="*/ 0 h 167"/>
                <a:gd name="T2" fmla="*/ 59 w 83"/>
                <a:gd name="T3" fmla="*/ 13 h 167"/>
                <a:gd name="T4" fmla="*/ 42 w 83"/>
                <a:gd name="T5" fmla="*/ 21 h 167"/>
                <a:gd name="T6" fmla="*/ 26 w 83"/>
                <a:gd name="T7" fmla="*/ 38 h 167"/>
                <a:gd name="T8" fmla="*/ 16 w 83"/>
                <a:gd name="T9" fmla="*/ 50 h 167"/>
                <a:gd name="T10" fmla="*/ 8 w 83"/>
                <a:gd name="T11" fmla="*/ 71 h 167"/>
                <a:gd name="T12" fmla="*/ 4 w 83"/>
                <a:gd name="T13" fmla="*/ 88 h 167"/>
                <a:gd name="T14" fmla="*/ 4 w 83"/>
                <a:gd name="T15" fmla="*/ 108 h 167"/>
                <a:gd name="T16" fmla="*/ 0 w 83"/>
                <a:gd name="T17" fmla="*/ 130 h 167"/>
                <a:gd name="T18" fmla="*/ 0 w 83"/>
                <a:gd name="T19" fmla="*/ 151 h 167"/>
                <a:gd name="T20" fmla="*/ 0 w 83"/>
                <a:gd name="T21" fmla="*/ 167 h 167"/>
                <a:gd name="T22" fmla="*/ 16 w 83"/>
                <a:gd name="T23" fmla="*/ 159 h 167"/>
                <a:gd name="T24" fmla="*/ 34 w 83"/>
                <a:gd name="T25" fmla="*/ 146 h 167"/>
                <a:gd name="T26" fmla="*/ 46 w 83"/>
                <a:gd name="T27" fmla="*/ 130 h 167"/>
                <a:gd name="T28" fmla="*/ 59 w 83"/>
                <a:gd name="T29" fmla="*/ 112 h 167"/>
                <a:gd name="T30" fmla="*/ 67 w 83"/>
                <a:gd name="T31" fmla="*/ 96 h 167"/>
                <a:gd name="T32" fmla="*/ 71 w 83"/>
                <a:gd name="T33" fmla="*/ 79 h 167"/>
                <a:gd name="T34" fmla="*/ 75 w 83"/>
                <a:gd name="T35" fmla="*/ 63 h 167"/>
                <a:gd name="T36" fmla="*/ 79 w 83"/>
                <a:gd name="T37" fmla="*/ 42 h 167"/>
                <a:gd name="T38" fmla="*/ 83 w 83"/>
                <a:gd name="T39" fmla="*/ 21 h 167"/>
                <a:gd name="T40" fmla="*/ 83 w 83"/>
                <a:gd name="T4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3" h="167">
                  <a:moveTo>
                    <a:pt x="83" y="0"/>
                  </a:moveTo>
                  <a:lnTo>
                    <a:pt x="59" y="13"/>
                  </a:lnTo>
                  <a:lnTo>
                    <a:pt x="42" y="21"/>
                  </a:lnTo>
                  <a:lnTo>
                    <a:pt x="26" y="38"/>
                  </a:lnTo>
                  <a:lnTo>
                    <a:pt x="16" y="50"/>
                  </a:lnTo>
                  <a:lnTo>
                    <a:pt x="8" y="71"/>
                  </a:lnTo>
                  <a:lnTo>
                    <a:pt x="4" y="88"/>
                  </a:lnTo>
                  <a:lnTo>
                    <a:pt x="4" y="108"/>
                  </a:lnTo>
                  <a:lnTo>
                    <a:pt x="0" y="130"/>
                  </a:lnTo>
                  <a:lnTo>
                    <a:pt x="0" y="151"/>
                  </a:lnTo>
                  <a:lnTo>
                    <a:pt x="0" y="167"/>
                  </a:lnTo>
                  <a:lnTo>
                    <a:pt x="16" y="159"/>
                  </a:lnTo>
                  <a:lnTo>
                    <a:pt x="34" y="146"/>
                  </a:lnTo>
                  <a:lnTo>
                    <a:pt x="46" y="130"/>
                  </a:lnTo>
                  <a:lnTo>
                    <a:pt x="59" y="112"/>
                  </a:lnTo>
                  <a:lnTo>
                    <a:pt x="67" y="96"/>
                  </a:lnTo>
                  <a:lnTo>
                    <a:pt x="71" y="79"/>
                  </a:lnTo>
                  <a:lnTo>
                    <a:pt x="75" y="63"/>
                  </a:lnTo>
                  <a:lnTo>
                    <a:pt x="79" y="42"/>
                  </a:lnTo>
                  <a:lnTo>
                    <a:pt x="83" y="21"/>
                  </a:lnTo>
                  <a:lnTo>
                    <a:pt x="8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899" name="Freeform 227"/>
            <p:cNvSpPr>
              <a:spLocks/>
            </p:cNvSpPr>
            <p:nvPr/>
          </p:nvSpPr>
          <p:spPr bwMode="auto">
            <a:xfrm>
              <a:off x="1843" y="1813"/>
              <a:ext cx="4" cy="7"/>
            </a:xfrm>
            <a:custGeom>
              <a:avLst/>
              <a:gdLst>
                <a:gd name="T0" fmla="*/ 0 w 112"/>
                <a:gd name="T1" fmla="*/ 0 h 242"/>
                <a:gd name="T2" fmla="*/ 12 w 112"/>
                <a:gd name="T3" fmla="*/ 26 h 242"/>
                <a:gd name="T4" fmla="*/ 24 w 112"/>
                <a:gd name="T5" fmla="*/ 46 h 242"/>
                <a:gd name="T6" fmla="*/ 37 w 112"/>
                <a:gd name="T7" fmla="*/ 67 h 242"/>
                <a:gd name="T8" fmla="*/ 50 w 112"/>
                <a:gd name="T9" fmla="*/ 84 h 242"/>
                <a:gd name="T10" fmla="*/ 63 w 112"/>
                <a:gd name="T11" fmla="*/ 104 h 242"/>
                <a:gd name="T12" fmla="*/ 75 w 112"/>
                <a:gd name="T13" fmla="*/ 125 h 242"/>
                <a:gd name="T14" fmla="*/ 87 w 112"/>
                <a:gd name="T15" fmla="*/ 151 h 242"/>
                <a:gd name="T16" fmla="*/ 96 w 112"/>
                <a:gd name="T17" fmla="*/ 176 h 242"/>
                <a:gd name="T18" fmla="*/ 104 w 112"/>
                <a:gd name="T19" fmla="*/ 205 h 242"/>
                <a:gd name="T20" fmla="*/ 112 w 112"/>
                <a:gd name="T21" fmla="*/ 238 h 242"/>
                <a:gd name="T22" fmla="*/ 79 w 112"/>
                <a:gd name="T23" fmla="*/ 242 h 242"/>
                <a:gd name="T24" fmla="*/ 59 w 112"/>
                <a:gd name="T25" fmla="*/ 234 h 242"/>
                <a:gd name="T26" fmla="*/ 41 w 112"/>
                <a:gd name="T27" fmla="*/ 221 h 242"/>
                <a:gd name="T28" fmla="*/ 33 w 112"/>
                <a:gd name="T29" fmla="*/ 200 h 242"/>
                <a:gd name="T30" fmla="*/ 29 w 112"/>
                <a:gd name="T31" fmla="*/ 176 h 242"/>
                <a:gd name="T32" fmla="*/ 29 w 112"/>
                <a:gd name="T33" fmla="*/ 143 h 242"/>
                <a:gd name="T34" fmla="*/ 24 w 112"/>
                <a:gd name="T35" fmla="*/ 108 h 242"/>
                <a:gd name="T36" fmla="*/ 20 w 112"/>
                <a:gd name="T37" fmla="*/ 71 h 242"/>
                <a:gd name="T38" fmla="*/ 12 w 112"/>
                <a:gd name="T39" fmla="*/ 38 h 242"/>
                <a:gd name="T40" fmla="*/ 0 w 112"/>
                <a:gd name="T41"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2" h="242">
                  <a:moveTo>
                    <a:pt x="0" y="0"/>
                  </a:moveTo>
                  <a:lnTo>
                    <a:pt x="12" y="26"/>
                  </a:lnTo>
                  <a:lnTo>
                    <a:pt x="24" y="46"/>
                  </a:lnTo>
                  <a:lnTo>
                    <a:pt x="37" y="67"/>
                  </a:lnTo>
                  <a:lnTo>
                    <a:pt x="50" y="84"/>
                  </a:lnTo>
                  <a:lnTo>
                    <a:pt x="63" y="104"/>
                  </a:lnTo>
                  <a:lnTo>
                    <a:pt x="75" y="125"/>
                  </a:lnTo>
                  <a:lnTo>
                    <a:pt x="87" y="151"/>
                  </a:lnTo>
                  <a:lnTo>
                    <a:pt x="96" y="176"/>
                  </a:lnTo>
                  <a:lnTo>
                    <a:pt x="104" y="205"/>
                  </a:lnTo>
                  <a:lnTo>
                    <a:pt x="112" y="238"/>
                  </a:lnTo>
                  <a:lnTo>
                    <a:pt x="79" y="242"/>
                  </a:lnTo>
                  <a:lnTo>
                    <a:pt x="59" y="234"/>
                  </a:lnTo>
                  <a:lnTo>
                    <a:pt x="41" y="221"/>
                  </a:lnTo>
                  <a:lnTo>
                    <a:pt x="33" y="200"/>
                  </a:lnTo>
                  <a:lnTo>
                    <a:pt x="29" y="176"/>
                  </a:lnTo>
                  <a:lnTo>
                    <a:pt x="29" y="143"/>
                  </a:lnTo>
                  <a:lnTo>
                    <a:pt x="24" y="108"/>
                  </a:lnTo>
                  <a:lnTo>
                    <a:pt x="20" y="71"/>
                  </a:lnTo>
                  <a:lnTo>
                    <a:pt x="12" y="38"/>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00" name="Freeform 228"/>
            <p:cNvSpPr>
              <a:spLocks/>
            </p:cNvSpPr>
            <p:nvPr/>
          </p:nvSpPr>
          <p:spPr bwMode="auto">
            <a:xfrm>
              <a:off x="1845" y="1823"/>
              <a:ext cx="2" cy="6"/>
            </a:xfrm>
            <a:custGeom>
              <a:avLst/>
              <a:gdLst>
                <a:gd name="T0" fmla="*/ 66 w 78"/>
                <a:gd name="T1" fmla="*/ 0 h 209"/>
                <a:gd name="T2" fmla="*/ 74 w 78"/>
                <a:gd name="T3" fmla="*/ 33 h 209"/>
                <a:gd name="T4" fmla="*/ 78 w 78"/>
                <a:gd name="T5" fmla="*/ 71 h 209"/>
                <a:gd name="T6" fmla="*/ 74 w 78"/>
                <a:gd name="T7" fmla="*/ 100 h 209"/>
                <a:gd name="T8" fmla="*/ 66 w 78"/>
                <a:gd name="T9" fmla="*/ 133 h 209"/>
                <a:gd name="T10" fmla="*/ 57 w 78"/>
                <a:gd name="T11" fmla="*/ 158 h 209"/>
                <a:gd name="T12" fmla="*/ 45 w 78"/>
                <a:gd name="T13" fmla="*/ 180 h 209"/>
                <a:gd name="T14" fmla="*/ 33 w 78"/>
                <a:gd name="T15" fmla="*/ 196 h 209"/>
                <a:gd name="T16" fmla="*/ 24 w 78"/>
                <a:gd name="T17" fmla="*/ 209 h 209"/>
                <a:gd name="T18" fmla="*/ 16 w 78"/>
                <a:gd name="T19" fmla="*/ 209 h 209"/>
                <a:gd name="T20" fmla="*/ 12 w 78"/>
                <a:gd name="T21" fmla="*/ 205 h 209"/>
                <a:gd name="T22" fmla="*/ 4 w 78"/>
                <a:gd name="T23" fmla="*/ 154 h 209"/>
                <a:gd name="T24" fmla="*/ 0 w 78"/>
                <a:gd name="T25" fmla="*/ 117 h 209"/>
                <a:gd name="T26" fmla="*/ 0 w 78"/>
                <a:gd name="T27" fmla="*/ 88 h 209"/>
                <a:gd name="T28" fmla="*/ 4 w 78"/>
                <a:gd name="T29" fmla="*/ 67 h 209"/>
                <a:gd name="T30" fmla="*/ 12 w 78"/>
                <a:gd name="T31" fmla="*/ 55 h 209"/>
                <a:gd name="T32" fmla="*/ 24 w 78"/>
                <a:gd name="T33" fmla="*/ 46 h 209"/>
                <a:gd name="T34" fmla="*/ 33 w 78"/>
                <a:gd name="T35" fmla="*/ 37 h 209"/>
                <a:gd name="T36" fmla="*/ 45 w 78"/>
                <a:gd name="T37" fmla="*/ 29 h 209"/>
                <a:gd name="T38" fmla="*/ 57 w 78"/>
                <a:gd name="T39" fmla="*/ 17 h 209"/>
                <a:gd name="T40" fmla="*/ 66 w 78"/>
                <a:gd name="T41"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209">
                  <a:moveTo>
                    <a:pt x="66" y="0"/>
                  </a:moveTo>
                  <a:lnTo>
                    <a:pt x="74" y="33"/>
                  </a:lnTo>
                  <a:lnTo>
                    <a:pt x="78" y="71"/>
                  </a:lnTo>
                  <a:lnTo>
                    <a:pt x="74" y="100"/>
                  </a:lnTo>
                  <a:lnTo>
                    <a:pt x="66" y="133"/>
                  </a:lnTo>
                  <a:lnTo>
                    <a:pt x="57" y="158"/>
                  </a:lnTo>
                  <a:lnTo>
                    <a:pt x="45" y="180"/>
                  </a:lnTo>
                  <a:lnTo>
                    <a:pt x="33" y="196"/>
                  </a:lnTo>
                  <a:lnTo>
                    <a:pt x="24" y="209"/>
                  </a:lnTo>
                  <a:lnTo>
                    <a:pt x="16" y="209"/>
                  </a:lnTo>
                  <a:lnTo>
                    <a:pt x="12" y="205"/>
                  </a:lnTo>
                  <a:lnTo>
                    <a:pt x="4" y="154"/>
                  </a:lnTo>
                  <a:lnTo>
                    <a:pt x="0" y="117"/>
                  </a:lnTo>
                  <a:lnTo>
                    <a:pt x="0" y="88"/>
                  </a:lnTo>
                  <a:lnTo>
                    <a:pt x="4" y="67"/>
                  </a:lnTo>
                  <a:lnTo>
                    <a:pt x="12" y="55"/>
                  </a:lnTo>
                  <a:lnTo>
                    <a:pt x="24" y="46"/>
                  </a:lnTo>
                  <a:lnTo>
                    <a:pt x="33" y="37"/>
                  </a:lnTo>
                  <a:lnTo>
                    <a:pt x="45" y="29"/>
                  </a:lnTo>
                  <a:lnTo>
                    <a:pt x="57" y="17"/>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01" name="Freeform 229"/>
            <p:cNvSpPr>
              <a:spLocks/>
            </p:cNvSpPr>
            <p:nvPr/>
          </p:nvSpPr>
          <p:spPr bwMode="auto">
            <a:xfrm>
              <a:off x="1834" y="1976"/>
              <a:ext cx="5" cy="2"/>
            </a:xfrm>
            <a:custGeom>
              <a:avLst/>
              <a:gdLst>
                <a:gd name="T0" fmla="*/ 0 w 162"/>
                <a:gd name="T1" fmla="*/ 58 h 80"/>
                <a:gd name="T2" fmla="*/ 16 w 162"/>
                <a:gd name="T3" fmla="*/ 58 h 80"/>
                <a:gd name="T4" fmla="*/ 33 w 162"/>
                <a:gd name="T5" fmla="*/ 54 h 80"/>
                <a:gd name="T6" fmla="*/ 54 w 162"/>
                <a:gd name="T7" fmla="*/ 41 h 80"/>
                <a:gd name="T8" fmla="*/ 79 w 162"/>
                <a:gd name="T9" fmla="*/ 29 h 80"/>
                <a:gd name="T10" fmla="*/ 100 w 162"/>
                <a:gd name="T11" fmla="*/ 17 h 80"/>
                <a:gd name="T12" fmla="*/ 117 w 162"/>
                <a:gd name="T13" fmla="*/ 4 h 80"/>
                <a:gd name="T14" fmla="*/ 133 w 162"/>
                <a:gd name="T15" fmla="*/ 0 h 80"/>
                <a:gd name="T16" fmla="*/ 150 w 162"/>
                <a:gd name="T17" fmla="*/ 0 h 80"/>
                <a:gd name="T18" fmla="*/ 158 w 162"/>
                <a:gd name="T19" fmla="*/ 8 h 80"/>
                <a:gd name="T20" fmla="*/ 162 w 162"/>
                <a:gd name="T21" fmla="*/ 29 h 80"/>
                <a:gd name="T22" fmla="*/ 158 w 162"/>
                <a:gd name="T23" fmla="*/ 37 h 80"/>
                <a:gd name="T24" fmla="*/ 150 w 162"/>
                <a:gd name="T25" fmla="*/ 46 h 80"/>
                <a:gd name="T26" fmla="*/ 137 w 162"/>
                <a:gd name="T27" fmla="*/ 54 h 80"/>
                <a:gd name="T28" fmla="*/ 121 w 162"/>
                <a:gd name="T29" fmla="*/ 63 h 80"/>
                <a:gd name="T30" fmla="*/ 100 w 162"/>
                <a:gd name="T31" fmla="*/ 67 h 80"/>
                <a:gd name="T32" fmla="*/ 79 w 162"/>
                <a:gd name="T33" fmla="*/ 71 h 80"/>
                <a:gd name="T34" fmla="*/ 58 w 162"/>
                <a:gd name="T35" fmla="*/ 76 h 80"/>
                <a:gd name="T36" fmla="*/ 37 w 162"/>
                <a:gd name="T37" fmla="*/ 80 h 80"/>
                <a:gd name="T38" fmla="*/ 16 w 162"/>
                <a:gd name="T39" fmla="*/ 80 h 80"/>
                <a:gd name="T40" fmla="*/ 0 w 162"/>
                <a:gd name="T41" fmla="*/ 80 h 80"/>
                <a:gd name="T42" fmla="*/ 0 w 162"/>
                <a:gd name="T43" fmla="*/ 76 h 80"/>
                <a:gd name="T44" fmla="*/ 0 w 162"/>
                <a:gd name="T45" fmla="*/ 71 h 80"/>
                <a:gd name="T46" fmla="*/ 0 w 162"/>
                <a:gd name="T47" fmla="*/ 67 h 80"/>
                <a:gd name="T48" fmla="*/ 0 w 162"/>
                <a:gd name="T49" fmla="*/ 63 h 80"/>
                <a:gd name="T50" fmla="*/ 0 w 162"/>
                <a:gd name="T51" fmla="*/ 5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2" h="80">
                  <a:moveTo>
                    <a:pt x="0" y="58"/>
                  </a:moveTo>
                  <a:lnTo>
                    <a:pt x="16" y="58"/>
                  </a:lnTo>
                  <a:lnTo>
                    <a:pt x="33" y="54"/>
                  </a:lnTo>
                  <a:lnTo>
                    <a:pt x="54" y="41"/>
                  </a:lnTo>
                  <a:lnTo>
                    <a:pt x="79" y="29"/>
                  </a:lnTo>
                  <a:lnTo>
                    <a:pt x="100" y="17"/>
                  </a:lnTo>
                  <a:lnTo>
                    <a:pt x="117" y="4"/>
                  </a:lnTo>
                  <a:lnTo>
                    <a:pt x="133" y="0"/>
                  </a:lnTo>
                  <a:lnTo>
                    <a:pt x="150" y="0"/>
                  </a:lnTo>
                  <a:lnTo>
                    <a:pt x="158" y="8"/>
                  </a:lnTo>
                  <a:lnTo>
                    <a:pt x="162" y="29"/>
                  </a:lnTo>
                  <a:lnTo>
                    <a:pt x="158" y="37"/>
                  </a:lnTo>
                  <a:lnTo>
                    <a:pt x="150" y="46"/>
                  </a:lnTo>
                  <a:lnTo>
                    <a:pt x="137" y="54"/>
                  </a:lnTo>
                  <a:lnTo>
                    <a:pt x="121" y="63"/>
                  </a:lnTo>
                  <a:lnTo>
                    <a:pt x="100" y="67"/>
                  </a:lnTo>
                  <a:lnTo>
                    <a:pt x="79" y="71"/>
                  </a:lnTo>
                  <a:lnTo>
                    <a:pt x="58" y="76"/>
                  </a:lnTo>
                  <a:lnTo>
                    <a:pt x="37" y="80"/>
                  </a:lnTo>
                  <a:lnTo>
                    <a:pt x="16" y="80"/>
                  </a:lnTo>
                  <a:lnTo>
                    <a:pt x="0" y="80"/>
                  </a:lnTo>
                  <a:lnTo>
                    <a:pt x="0" y="76"/>
                  </a:lnTo>
                  <a:lnTo>
                    <a:pt x="0" y="71"/>
                  </a:lnTo>
                  <a:lnTo>
                    <a:pt x="0" y="67"/>
                  </a:lnTo>
                  <a:lnTo>
                    <a:pt x="0" y="63"/>
                  </a:lnTo>
                  <a:lnTo>
                    <a:pt x="0"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02" name="Freeform 230"/>
            <p:cNvSpPr>
              <a:spLocks/>
            </p:cNvSpPr>
            <p:nvPr/>
          </p:nvSpPr>
          <p:spPr bwMode="auto">
            <a:xfrm>
              <a:off x="1828" y="1979"/>
              <a:ext cx="4" cy="6"/>
            </a:xfrm>
            <a:custGeom>
              <a:avLst/>
              <a:gdLst>
                <a:gd name="T0" fmla="*/ 0 w 145"/>
                <a:gd name="T1" fmla="*/ 166 h 166"/>
                <a:gd name="T2" fmla="*/ 25 w 145"/>
                <a:gd name="T3" fmla="*/ 158 h 166"/>
                <a:gd name="T4" fmla="*/ 45 w 145"/>
                <a:gd name="T5" fmla="*/ 150 h 166"/>
                <a:gd name="T6" fmla="*/ 62 w 145"/>
                <a:gd name="T7" fmla="*/ 133 h 166"/>
                <a:gd name="T8" fmla="*/ 70 w 145"/>
                <a:gd name="T9" fmla="*/ 117 h 166"/>
                <a:gd name="T10" fmla="*/ 83 w 145"/>
                <a:gd name="T11" fmla="*/ 96 h 166"/>
                <a:gd name="T12" fmla="*/ 92 w 145"/>
                <a:gd name="T13" fmla="*/ 80 h 166"/>
                <a:gd name="T14" fmla="*/ 100 w 145"/>
                <a:gd name="T15" fmla="*/ 59 h 166"/>
                <a:gd name="T16" fmla="*/ 112 w 145"/>
                <a:gd name="T17" fmla="*/ 37 h 166"/>
                <a:gd name="T18" fmla="*/ 125 w 145"/>
                <a:gd name="T19" fmla="*/ 21 h 166"/>
                <a:gd name="T20" fmla="*/ 145 w 145"/>
                <a:gd name="T21" fmla="*/ 0 h 166"/>
                <a:gd name="T22" fmla="*/ 133 w 145"/>
                <a:gd name="T23" fmla="*/ 0 h 166"/>
                <a:gd name="T24" fmla="*/ 121 w 145"/>
                <a:gd name="T25" fmla="*/ 0 h 166"/>
                <a:gd name="T26" fmla="*/ 108 w 145"/>
                <a:gd name="T27" fmla="*/ 0 h 166"/>
                <a:gd name="T28" fmla="*/ 96 w 145"/>
                <a:gd name="T29" fmla="*/ 4 h 166"/>
                <a:gd name="T30" fmla="*/ 88 w 145"/>
                <a:gd name="T31" fmla="*/ 8 h 166"/>
                <a:gd name="T32" fmla="*/ 75 w 145"/>
                <a:gd name="T33" fmla="*/ 12 h 166"/>
                <a:gd name="T34" fmla="*/ 66 w 145"/>
                <a:gd name="T35" fmla="*/ 17 h 166"/>
                <a:gd name="T36" fmla="*/ 58 w 145"/>
                <a:gd name="T37" fmla="*/ 25 h 166"/>
                <a:gd name="T38" fmla="*/ 49 w 145"/>
                <a:gd name="T39" fmla="*/ 33 h 166"/>
                <a:gd name="T40" fmla="*/ 45 w 145"/>
                <a:gd name="T41" fmla="*/ 45 h 166"/>
                <a:gd name="T42" fmla="*/ 41 w 145"/>
                <a:gd name="T43" fmla="*/ 50 h 166"/>
                <a:gd name="T44" fmla="*/ 37 w 145"/>
                <a:gd name="T45" fmla="*/ 54 h 166"/>
                <a:gd name="T46" fmla="*/ 33 w 145"/>
                <a:gd name="T47" fmla="*/ 63 h 166"/>
                <a:gd name="T48" fmla="*/ 29 w 145"/>
                <a:gd name="T49" fmla="*/ 75 h 166"/>
                <a:gd name="T50" fmla="*/ 20 w 145"/>
                <a:gd name="T51" fmla="*/ 92 h 166"/>
                <a:gd name="T52" fmla="*/ 12 w 145"/>
                <a:gd name="T53" fmla="*/ 104 h 166"/>
                <a:gd name="T54" fmla="*/ 8 w 145"/>
                <a:gd name="T55" fmla="*/ 121 h 166"/>
                <a:gd name="T56" fmla="*/ 4 w 145"/>
                <a:gd name="T57" fmla="*/ 137 h 166"/>
                <a:gd name="T58" fmla="*/ 0 w 145"/>
                <a:gd name="T59" fmla="*/ 154 h 166"/>
                <a:gd name="T60" fmla="*/ 0 w 145"/>
                <a:gd name="T61"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5" h="166">
                  <a:moveTo>
                    <a:pt x="0" y="166"/>
                  </a:moveTo>
                  <a:lnTo>
                    <a:pt x="25" y="158"/>
                  </a:lnTo>
                  <a:lnTo>
                    <a:pt x="45" y="150"/>
                  </a:lnTo>
                  <a:lnTo>
                    <a:pt x="62" y="133"/>
                  </a:lnTo>
                  <a:lnTo>
                    <a:pt x="70" y="117"/>
                  </a:lnTo>
                  <a:lnTo>
                    <a:pt x="83" y="96"/>
                  </a:lnTo>
                  <a:lnTo>
                    <a:pt x="92" y="80"/>
                  </a:lnTo>
                  <a:lnTo>
                    <a:pt x="100" y="59"/>
                  </a:lnTo>
                  <a:lnTo>
                    <a:pt x="112" y="37"/>
                  </a:lnTo>
                  <a:lnTo>
                    <a:pt x="125" y="21"/>
                  </a:lnTo>
                  <a:lnTo>
                    <a:pt x="145" y="0"/>
                  </a:lnTo>
                  <a:lnTo>
                    <a:pt x="133" y="0"/>
                  </a:lnTo>
                  <a:lnTo>
                    <a:pt x="121" y="0"/>
                  </a:lnTo>
                  <a:lnTo>
                    <a:pt x="108" y="0"/>
                  </a:lnTo>
                  <a:lnTo>
                    <a:pt x="96" y="4"/>
                  </a:lnTo>
                  <a:lnTo>
                    <a:pt x="88" y="8"/>
                  </a:lnTo>
                  <a:lnTo>
                    <a:pt x="75" y="12"/>
                  </a:lnTo>
                  <a:lnTo>
                    <a:pt x="66" y="17"/>
                  </a:lnTo>
                  <a:lnTo>
                    <a:pt x="58" y="25"/>
                  </a:lnTo>
                  <a:lnTo>
                    <a:pt x="49" y="33"/>
                  </a:lnTo>
                  <a:lnTo>
                    <a:pt x="45" y="45"/>
                  </a:lnTo>
                  <a:lnTo>
                    <a:pt x="41" y="50"/>
                  </a:lnTo>
                  <a:lnTo>
                    <a:pt x="37" y="54"/>
                  </a:lnTo>
                  <a:lnTo>
                    <a:pt x="33" y="63"/>
                  </a:lnTo>
                  <a:lnTo>
                    <a:pt x="29" y="75"/>
                  </a:lnTo>
                  <a:lnTo>
                    <a:pt x="20" y="92"/>
                  </a:lnTo>
                  <a:lnTo>
                    <a:pt x="12" y="104"/>
                  </a:lnTo>
                  <a:lnTo>
                    <a:pt x="8" y="121"/>
                  </a:lnTo>
                  <a:lnTo>
                    <a:pt x="4" y="137"/>
                  </a:lnTo>
                  <a:lnTo>
                    <a:pt x="0" y="154"/>
                  </a:lnTo>
                  <a:lnTo>
                    <a:pt x="0" y="1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03" name="Freeform 231"/>
            <p:cNvSpPr>
              <a:spLocks/>
            </p:cNvSpPr>
            <p:nvPr/>
          </p:nvSpPr>
          <p:spPr bwMode="auto">
            <a:xfrm>
              <a:off x="1940" y="1904"/>
              <a:ext cx="3" cy="6"/>
            </a:xfrm>
            <a:custGeom>
              <a:avLst/>
              <a:gdLst>
                <a:gd name="T0" fmla="*/ 33 w 100"/>
                <a:gd name="T1" fmla="*/ 0 h 200"/>
                <a:gd name="T2" fmla="*/ 37 w 100"/>
                <a:gd name="T3" fmla="*/ 16 h 200"/>
                <a:gd name="T4" fmla="*/ 37 w 100"/>
                <a:gd name="T5" fmla="*/ 37 h 200"/>
                <a:gd name="T6" fmla="*/ 37 w 100"/>
                <a:gd name="T7" fmla="*/ 54 h 200"/>
                <a:gd name="T8" fmla="*/ 29 w 100"/>
                <a:gd name="T9" fmla="*/ 74 h 200"/>
                <a:gd name="T10" fmla="*/ 21 w 100"/>
                <a:gd name="T11" fmla="*/ 96 h 200"/>
                <a:gd name="T12" fmla="*/ 12 w 100"/>
                <a:gd name="T13" fmla="*/ 117 h 200"/>
                <a:gd name="T14" fmla="*/ 8 w 100"/>
                <a:gd name="T15" fmla="*/ 137 h 200"/>
                <a:gd name="T16" fmla="*/ 4 w 100"/>
                <a:gd name="T17" fmla="*/ 154 h 200"/>
                <a:gd name="T18" fmla="*/ 0 w 100"/>
                <a:gd name="T19" fmla="*/ 170 h 200"/>
                <a:gd name="T20" fmla="*/ 4 w 100"/>
                <a:gd name="T21" fmla="*/ 183 h 200"/>
                <a:gd name="T22" fmla="*/ 16 w 100"/>
                <a:gd name="T23" fmla="*/ 196 h 200"/>
                <a:gd name="T24" fmla="*/ 25 w 100"/>
                <a:gd name="T25" fmla="*/ 200 h 200"/>
                <a:gd name="T26" fmla="*/ 33 w 100"/>
                <a:gd name="T27" fmla="*/ 200 h 200"/>
                <a:gd name="T28" fmla="*/ 42 w 100"/>
                <a:gd name="T29" fmla="*/ 196 h 200"/>
                <a:gd name="T30" fmla="*/ 55 w 100"/>
                <a:gd name="T31" fmla="*/ 183 h 200"/>
                <a:gd name="T32" fmla="*/ 63 w 100"/>
                <a:gd name="T33" fmla="*/ 170 h 200"/>
                <a:gd name="T34" fmla="*/ 71 w 100"/>
                <a:gd name="T35" fmla="*/ 158 h 200"/>
                <a:gd name="T36" fmla="*/ 79 w 100"/>
                <a:gd name="T37" fmla="*/ 141 h 200"/>
                <a:gd name="T38" fmla="*/ 84 w 100"/>
                <a:gd name="T39" fmla="*/ 121 h 200"/>
                <a:gd name="T40" fmla="*/ 92 w 100"/>
                <a:gd name="T41" fmla="*/ 104 h 200"/>
                <a:gd name="T42" fmla="*/ 96 w 100"/>
                <a:gd name="T43" fmla="*/ 88 h 200"/>
                <a:gd name="T44" fmla="*/ 96 w 100"/>
                <a:gd name="T45" fmla="*/ 70 h 200"/>
                <a:gd name="T46" fmla="*/ 100 w 100"/>
                <a:gd name="T47" fmla="*/ 58 h 200"/>
                <a:gd name="T48" fmla="*/ 100 w 100"/>
                <a:gd name="T49" fmla="*/ 45 h 200"/>
                <a:gd name="T50" fmla="*/ 100 w 100"/>
                <a:gd name="T51" fmla="*/ 33 h 200"/>
                <a:gd name="T52" fmla="*/ 96 w 100"/>
                <a:gd name="T53" fmla="*/ 25 h 200"/>
                <a:gd name="T54" fmla="*/ 88 w 100"/>
                <a:gd name="T55" fmla="*/ 12 h 200"/>
                <a:gd name="T56" fmla="*/ 75 w 100"/>
                <a:gd name="T57" fmla="*/ 8 h 200"/>
                <a:gd name="T58" fmla="*/ 59 w 100"/>
                <a:gd name="T59" fmla="*/ 4 h 200"/>
                <a:gd name="T60" fmla="*/ 33 w 100"/>
                <a:gd name="T61"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200">
                  <a:moveTo>
                    <a:pt x="33" y="0"/>
                  </a:moveTo>
                  <a:lnTo>
                    <a:pt x="37" y="16"/>
                  </a:lnTo>
                  <a:lnTo>
                    <a:pt x="37" y="37"/>
                  </a:lnTo>
                  <a:lnTo>
                    <a:pt x="37" y="54"/>
                  </a:lnTo>
                  <a:lnTo>
                    <a:pt x="29" y="74"/>
                  </a:lnTo>
                  <a:lnTo>
                    <a:pt x="21" y="96"/>
                  </a:lnTo>
                  <a:lnTo>
                    <a:pt x="12" y="117"/>
                  </a:lnTo>
                  <a:lnTo>
                    <a:pt x="8" y="137"/>
                  </a:lnTo>
                  <a:lnTo>
                    <a:pt x="4" y="154"/>
                  </a:lnTo>
                  <a:lnTo>
                    <a:pt x="0" y="170"/>
                  </a:lnTo>
                  <a:lnTo>
                    <a:pt x="4" y="183"/>
                  </a:lnTo>
                  <a:lnTo>
                    <a:pt x="16" y="196"/>
                  </a:lnTo>
                  <a:lnTo>
                    <a:pt x="25" y="200"/>
                  </a:lnTo>
                  <a:lnTo>
                    <a:pt x="33" y="200"/>
                  </a:lnTo>
                  <a:lnTo>
                    <a:pt x="42" y="196"/>
                  </a:lnTo>
                  <a:lnTo>
                    <a:pt x="55" y="183"/>
                  </a:lnTo>
                  <a:lnTo>
                    <a:pt x="63" y="170"/>
                  </a:lnTo>
                  <a:lnTo>
                    <a:pt x="71" y="158"/>
                  </a:lnTo>
                  <a:lnTo>
                    <a:pt x="79" y="141"/>
                  </a:lnTo>
                  <a:lnTo>
                    <a:pt x="84" y="121"/>
                  </a:lnTo>
                  <a:lnTo>
                    <a:pt x="92" y="104"/>
                  </a:lnTo>
                  <a:lnTo>
                    <a:pt x="96" y="88"/>
                  </a:lnTo>
                  <a:lnTo>
                    <a:pt x="96" y="70"/>
                  </a:lnTo>
                  <a:lnTo>
                    <a:pt x="100" y="58"/>
                  </a:lnTo>
                  <a:lnTo>
                    <a:pt x="100" y="45"/>
                  </a:lnTo>
                  <a:lnTo>
                    <a:pt x="100" y="33"/>
                  </a:lnTo>
                  <a:lnTo>
                    <a:pt x="96" y="25"/>
                  </a:lnTo>
                  <a:lnTo>
                    <a:pt x="88" y="12"/>
                  </a:lnTo>
                  <a:lnTo>
                    <a:pt x="75" y="8"/>
                  </a:lnTo>
                  <a:lnTo>
                    <a:pt x="59" y="4"/>
                  </a:lnTo>
                  <a:lnTo>
                    <a:pt x="3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04" name="Freeform 232"/>
            <p:cNvSpPr>
              <a:spLocks/>
            </p:cNvSpPr>
            <p:nvPr/>
          </p:nvSpPr>
          <p:spPr bwMode="auto">
            <a:xfrm>
              <a:off x="1938" y="1911"/>
              <a:ext cx="3" cy="5"/>
            </a:xfrm>
            <a:custGeom>
              <a:avLst/>
              <a:gdLst>
                <a:gd name="T0" fmla="*/ 80 w 105"/>
                <a:gd name="T1" fmla="*/ 5 h 146"/>
                <a:gd name="T2" fmla="*/ 72 w 105"/>
                <a:gd name="T3" fmla="*/ 9 h 146"/>
                <a:gd name="T4" fmla="*/ 63 w 105"/>
                <a:gd name="T5" fmla="*/ 17 h 146"/>
                <a:gd name="T6" fmla="*/ 51 w 105"/>
                <a:gd name="T7" fmla="*/ 29 h 146"/>
                <a:gd name="T8" fmla="*/ 43 w 105"/>
                <a:gd name="T9" fmla="*/ 46 h 146"/>
                <a:gd name="T10" fmla="*/ 30 w 105"/>
                <a:gd name="T11" fmla="*/ 62 h 146"/>
                <a:gd name="T12" fmla="*/ 22 w 105"/>
                <a:gd name="T13" fmla="*/ 80 h 146"/>
                <a:gd name="T14" fmla="*/ 13 w 105"/>
                <a:gd name="T15" fmla="*/ 101 h 146"/>
                <a:gd name="T16" fmla="*/ 5 w 105"/>
                <a:gd name="T17" fmla="*/ 117 h 146"/>
                <a:gd name="T18" fmla="*/ 0 w 105"/>
                <a:gd name="T19" fmla="*/ 134 h 146"/>
                <a:gd name="T20" fmla="*/ 0 w 105"/>
                <a:gd name="T21" fmla="*/ 146 h 146"/>
                <a:gd name="T22" fmla="*/ 9 w 105"/>
                <a:gd name="T23" fmla="*/ 138 h 146"/>
                <a:gd name="T24" fmla="*/ 26 w 105"/>
                <a:gd name="T25" fmla="*/ 121 h 146"/>
                <a:gd name="T26" fmla="*/ 43 w 105"/>
                <a:gd name="T27" fmla="*/ 105 h 146"/>
                <a:gd name="T28" fmla="*/ 59 w 105"/>
                <a:gd name="T29" fmla="*/ 80 h 146"/>
                <a:gd name="T30" fmla="*/ 76 w 105"/>
                <a:gd name="T31" fmla="*/ 58 h 146"/>
                <a:gd name="T32" fmla="*/ 92 w 105"/>
                <a:gd name="T33" fmla="*/ 38 h 146"/>
                <a:gd name="T34" fmla="*/ 101 w 105"/>
                <a:gd name="T35" fmla="*/ 21 h 146"/>
                <a:gd name="T36" fmla="*/ 105 w 105"/>
                <a:gd name="T37" fmla="*/ 9 h 146"/>
                <a:gd name="T38" fmla="*/ 97 w 105"/>
                <a:gd name="T39" fmla="*/ 0 h 146"/>
                <a:gd name="T40" fmla="*/ 80 w 105"/>
                <a:gd name="T41" fmla="*/ 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146">
                  <a:moveTo>
                    <a:pt x="80" y="5"/>
                  </a:moveTo>
                  <a:lnTo>
                    <a:pt x="72" y="9"/>
                  </a:lnTo>
                  <a:lnTo>
                    <a:pt x="63" y="17"/>
                  </a:lnTo>
                  <a:lnTo>
                    <a:pt x="51" y="29"/>
                  </a:lnTo>
                  <a:lnTo>
                    <a:pt x="43" y="46"/>
                  </a:lnTo>
                  <a:lnTo>
                    <a:pt x="30" y="62"/>
                  </a:lnTo>
                  <a:lnTo>
                    <a:pt x="22" y="80"/>
                  </a:lnTo>
                  <a:lnTo>
                    <a:pt x="13" y="101"/>
                  </a:lnTo>
                  <a:lnTo>
                    <a:pt x="5" y="117"/>
                  </a:lnTo>
                  <a:lnTo>
                    <a:pt x="0" y="134"/>
                  </a:lnTo>
                  <a:lnTo>
                    <a:pt x="0" y="146"/>
                  </a:lnTo>
                  <a:lnTo>
                    <a:pt x="9" y="138"/>
                  </a:lnTo>
                  <a:lnTo>
                    <a:pt x="26" y="121"/>
                  </a:lnTo>
                  <a:lnTo>
                    <a:pt x="43" y="105"/>
                  </a:lnTo>
                  <a:lnTo>
                    <a:pt x="59" y="80"/>
                  </a:lnTo>
                  <a:lnTo>
                    <a:pt x="76" y="58"/>
                  </a:lnTo>
                  <a:lnTo>
                    <a:pt x="92" y="38"/>
                  </a:lnTo>
                  <a:lnTo>
                    <a:pt x="101" y="21"/>
                  </a:lnTo>
                  <a:lnTo>
                    <a:pt x="105" y="9"/>
                  </a:lnTo>
                  <a:lnTo>
                    <a:pt x="97" y="0"/>
                  </a:lnTo>
                  <a:lnTo>
                    <a:pt x="80"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05" name="Freeform 233"/>
            <p:cNvSpPr>
              <a:spLocks/>
            </p:cNvSpPr>
            <p:nvPr/>
          </p:nvSpPr>
          <p:spPr bwMode="auto">
            <a:xfrm>
              <a:off x="1832" y="1846"/>
              <a:ext cx="6" cy="19"/>
            </a:xfrm>
            <a:custGeom>
              <a:avLst/>
              <a:gdLst>
                <a:gd name="T0" fmla="*/ 160 w 184"/>
                <a:gd name="T1" fmla="*/ 0 h 621"/>
                <a:gd name="T2" fmla="*/ 151 w 184"/>
                <a:gd name="T3" fmla="*/ 20 h 621"/>
                <a:gd name="T4" fmla="*/ 143 w 184"/>
                <a:gd name="T5" fmla="*/ 37 h 621"/>
                <a:gd name="T6" fmla="*/ 135 w 184"/>
                <a:gd name="T7" fmla="*/ 58 h 621"/>
                <a:gd name="T8" fmla="*/ 131 w 184"/>
                <a:gd name="T9" fmla="*/ 82 h 621"/>
                <a:gd name="T10" fmla="*/ 127 w 184"/>
                <a:gd name="T11" fmla="*/ 103 h 621"/>
                <a:gd name="T12" fmla="*/ 122 w 184"/>
                <a:gd name="T13" fmla="*/ 129 h 621"/>
                <a:gd name="T14" fmla="*/ 118 w 184"/>
                <a:gd name="T15" fmla="*/ 154 h 621"/>
                <a:gd name="T16" fmla="*/ 118 w 184"/>
                <a:gd name="T17" fmla="*/ 183 h 621"/>
                <a:gd name="T18" fmla="*/ 118 w 184"/>
                <a:gd name="T19" fmla="*/ 216 h 621"/>
                <a:gd name="T20" fmla="*/ 122 w 184"/>
                <a:gd name="T21" fmla="*/ 250 h 621"/>
                <a:gd name="T22" fmla="*/ 127 w 184"/>
                <a:gd name="T23" fmla="*/ 287 h 621"/>
                <a:gd name="T24" fmla="*/ 131 w 184"/>
                <a:gd name="T25" fmla="*/ 324 h 621"/>
                <a:gd name="T26" fmla="*/ 139 w 184"/>
                <a:gd name="T27" fmla="*/ 363 h 621"/>
                <a:gd name="T28" fmla="*/ 147 w 184"/>
                <a:gd name="T29" fmla="*/ 400 h 621"/>
                <a:gd name="T30" fmla="*/ 155 w 184"/>
                <a:gd name="T31" fmla="*/ 433 h 621"/>
                <a:gd name="T32" fmla="*/ 164 w 184"/>
                <a:gd name="T33" fmla="*/ 463 h 621"/>
                <a:gd name="T34" fmla="*/ 172 w 184"/>
                <a:gd name="T35" fmla="*/ 492 h 621"/>
                <a:gd name="T36" fmla="*/ 176 w 184"/>
                <a:gd name="T37" fmla="*/ 508 h 621"/>
                <a:gd name="T38" fmla="*/ 180 w 184"/>
                <a:gd name="T39" fmla="*/ 521 h 621"/>
                <a:gd name="T40" fmla="*/ 184 w 184"/>
                <a:gd name="T41" fmla="*/ 525 h 621"/>
                <a:gd name="T42" fmla="*/ 180 w 184"/>
                <a:gd name="T43" fmla="*/ 529 h 621"/>
                <a:gd name="T44" fmla="*/ 172 w 184"/>
                <a:gd name="T45" fmla="*/ 529 h 621"/>
                <a:gd name="T46" fmla="*/ 155 w 184"/>
                <a:gd name="T47" fmla="*/ 537 h 621"/>
                <a:gd name="T48" fmla="*/ 135 w 184"/>
                <a:gd name="T49" fmla="*/ 541 h 621"/>
                <a:gd name="T50" fmla="*/ 113 w 184"/>
                <a:gd name="T51" fmla="*/ 554 h 621"/>
                <a:gd name="T52" fmla="*/ 88 w 184"/>
                <a:gd name="T53" fmla="*/ 562 h 621"/>
                <a:gd name="T54" fmla="*/ 68 w 184"/>
                <a:gd name="T55" fmla="*/ 575 h 621"/>
                <a:gd name="T56" fmla="*/ 43 w 184"/>
                <a:gd name="T57" fmla="*/ 588 h 621"/>
                <a:gd name="T58" fmla="*/ 22 w 184"/>
                <a:gd name="T59" fmla="*/ 604 h 621"/>
                <a:gd name="T60" fmla="*/ 0 w 184"/>
                <a:gd name="T61" fmla="*/ 621 h 621"/>
                <a:gd name="T62" fmla="*/ 5 w 184"/>
                <a:gd name="T63" fmla="*/ 617 h 621"/>
                <a:gd name="T64" fmla="*/ 9 w 184"/>
                <a:gd name="T65" fmla="*/ 613 h 621"/>
                <a:gd name="T66" fmla="*/ 22 w 184"/>
                <a:gd name="T67" fmla="*/ 600 h 621"/>
                <a:gd name="T68" fmla="*/ 35 w 184"/>
                <a:gd name="T69" fmla="*/ 584 h 621"/>
                <a:gd name="T70" fmla="*/ 51 w 184"/>
                <a:gd name="T71" fmla="*/ 566 h 621"/>
                <a:gd name="T72" fmla="*/ 68 w 184"/>
                <a:gd name="T73" fmla="*/ 545 h 621"/>
                <a:gd name="T74" fmla="*/ 80 w 184"/>
                <a:gd name="T75" fmla="*/ 521 h 621"/>
                <a:gd name="T76" fmla="*/ 97 w 184"/>
                <a:gd name="T77" fmla="*/ 500 h 621"/>
                <a:gd name="T78" fmla="*/ 105 w 184"/>
                <a:gd name="T79" fmla="*/ 475 h 621"/>
                <a:gd name="T80" fmla="*/ 109 w 184"/>
                <a:gd name="T81" fmla="*/ 453 h 621"/>
                <a:gd name="T82" fmla="*/ 113 w 184"/>
                <a:gd name="T83" fmla="*/ 412 h 621"/>
                <a:gd name="T84" fmla="*/ 113 w 184"/>
                <a:gd name="T85" fmla="*/ 375 h 621"/>
                <a:gd name="T86" fmla="*/ 109 w 184"/>
                <a:gd name="T87" fmla="*/ 342 h 621"/>
                <a:gd name="T88" fmla="*/ 101 w 184"/>
                <a:gd name="T89" fmla="*/ 312 h 621"/>
                <a:gd name="T90" fmla="*/ 97 w 184"/>
                <a:gd name="T91" fmla="*/ 279 h 621"/>
                <a:gd name="T92" fmla="*/ 88 w 184"/>
                <a:gd name="T93" fmla="*/ 254 h 621"/>
                <a:gd name="T94" fmla="*/ 80 w 184"/>
                <a:gd name="T95" fmla="*/ 224 h 621"/>
                <a:gd name="T96" fmla="*/ 76 w 184"/>
                <a:gd name="T97" fmla="*/ 199 h 621"/>
                <a:gd name="T98" fmla="*/ 76 w 184"/>
                <a:gd name="T99" fmla="*/ 174 h 621"/>
                <a:gd name="T100" fmla="*/ 80 w 184"/>
                <a:gd name="T101" fmla="*/ 146 h 621"/>
                <a:gd name="T102" fmla="*/ 88 w 184"/>
                <a:gd name="T103" fmla="*/ 121 h 621"/>
                <a:gd name="T104" fmla="*/ 97 w 184"/>
                <a:gd name="T105" fmla="*/ 95 h 621"/>
                <a:gd name="T106" fmla="*/ 105 w 184"/>
                <a:gd name="T107" fmla="*/ 74 h 621"/>
                <a:gd name="T108" fmla="*/ 118 w 184"/>
                <a:gd name="T109" fmla="*/ 58 h 621"/>
                <a:gd name="T110" fmla="*/ 127 w 184"/>
                <a:gd name="T111" fmla="*/ 41 h 621"/>
                <a:gd name="T112" fmla="*/ 135 w 184"/>
                <a:gd name="T113" fmla="*/ 25 h 621"/>
                <a:gd name="T114" fmla="*/ 143 w 184"/>
                <a:gd name="T115" fmla="*/ 16 h 621"/>
                <a:gd name="T116" fmla="*/ 151 w 184"/>
                <a:gd name="T117" fmla="*/ 8 h 621"/>
                <a:gd name="T118" fmla="*/ 155 w 184"/>
                <a:gd name="T119" fmla="*/ 4 h 621"/>
                <a:gd name="T120" fmla="*/ 160 w 184"/>
                <a:gd name="T121" fmla="*/ 0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4" h="621">
                  <a:moveTo>
                    <a:pt x="160" y="0"/>
                  </a:moveTo>
                  <a:lnTo>
                    <a:pt x="151" y="20"/>
                  </a:lnTo>
                  <a:lnTo>
                    <a:pt x="143" y="37"/>
                  </a:lnTo>
                  <a:lnTo>
                    <a:pt x="135" y="58"/>
                  </a:lnTo>
                  <a:lnTo>
                    <a:pt x="131" y="82"/>
                  </a:lnTo>
                  <a:lnTo>
                    <a:pt x="127" y="103"/>
                  </a:lnTo>
                  <a:lnTo>
                    <a:pt x="122" y="129"/>
                  </a:lnTo>
                  <a:lnTo>
                    <a:pt x="118" y="154"/>
                  </a:lnTo>
                  <a:lnTo>
                    <a:pt x="118" y="183"/>
                  </a:lnTo>
                  <a:lnTo>
                    <a:pt x="118" y="216"/>
                  </a:lnTo>
                  <a:lnTo>
                    <a:pt x="122" y="250"/>
                  </a:lnTo>
                  <a:lnTo>
                    <a:pt x="127" y="287"/>
                  </a:lnTo>
                  <a:lnTo>
                    <a:pt x="131" y="324"/>
                  </a:lnTo>
                  <a:lnTo>
                    <a:pt x="139" y="363"/>
                  </a:lnTo>
                  <a:lnTo>
                    <a:pt x="147" y="400"/>
                  </a:lnTo>
                  <a:lnTo>
                    <a:pt x="155" y="433"/>
                  </a:lnTo>
                  <a:lnTo>
                    <a:pt x="164" y="463"/>
                  </a:lnTo>
                  <a:lnTo>
                    <a:pt x="172" y="492"/>
                  </a:lnTo>
                  <a:lnTo>
                    <a:pt x="176" y="508"/>
                  </a:lnTo>
                  <a:lnTo>
                    <a:pt x="180" y="521"/>
                  </a:lnTo>
                  <a:lnTo>
                    <a:pt x="184" y="525"/>
                  </a:lnTo>
                  <a:lnTo>
                    <a:pt x="180" y="529"/>
                  </a:lnTo>
                  <a:lnTo>
                    <a:pt x="172" y="529"/>
                  </a:lnTo>
                  <a:lnTo>
                    <a:pt x="155" y="537"/>
                  </a:lnTo>
                  <a:lnTo>
                    <a:pt x="135" y="541"/>
                  </a:lnTo>
                  <a:lnTo>
                    <a:pt x="113" y="554"/>
                  </a:lnTo>
                  <a:lnTo>
                    <a:pt x="88" y="562"/>
                  </a:lnTo>
                  <a:lnTo>
                    <a:pt x="68" y="575"/>
                  </a:lnTo>
                  <a:lnTo>
                    <a:pt x="43" y="588"/>
                  </a:lnTo>
                  <a:lnTo>
                    <a:pt x="22" y="604"/>
                  </a:lnTo>
                  <a:lnTo>
                    <a:pt x="0" y="621"/>
                  </a:lnTo>
                  <a:lnTo>
                    <a:pt x="5" y="617"/>
                  </a:lnTo>
                  <a:lnTo>
                    <a:pt x="9" y="613"/>
                  </a:lnTo>
                  <a:lnTo>
                    <a:pt x="22" y="600"/>
                  </a:lnTo>
                  <a:lnTo>
                    <a:pt x="35" y="584"/>
                  </a:lnTo>
                  <a:lnTo>
                    <a:pt x="51" y="566"/>
                  </a:lnTo>
                  <a:lnTo>
                    <a:pt x="68" y="545"/>
                  </a:lnTo>
                  <a:lnTo>
                    <a:pt x="80" y="521"/>
                  </a:lnTo>
                  <a:lnTo>
                    <a:pt x="97" y="500"/>
                  </a:lnTo>
                  <a:lnTo>
                    <a:pt x="105" y="475"/>
                  </a:lnTo>
                  <a:lnTo>
                    <a:pt x="109" y="453"/>
                  </a:lnTo>
                  <a:lnTo>
                    <a:pt x="113" y="412"/>
                  </a:lnTo>
                  <a:lnTo>
                    <a:pt x="113" y="375"/>
                  </a:lnTo>
                  <a:lnTo>
                    <a:pt x="109" y="342"/>
                  </a:lnTo>
                  <a:lnTo>
                    <a:pt x="101" y="312"/>
                  </a:lnTo>
                  <a:lnTo>
                    <a:pt x="97" y="279"/>
                  </a:lnTo>
                  <a:lnTo>
                    <a:pt x="88" y="254"/>
                  </a:lnTo>
                  <a:lnTo>
                    <a:pt x="80" y="224"/>
                  </a:lnTo>
                  <a:lnTo>
                    <a:pt x="76" y="199"/>
                  </a:lnTo>
                  <a:lnTo>
                    <a:pt x="76" y="174"/>
                  </a:lnTo>
                  <a:lnTo>
                    <a:pt x="80" y="146"/>
                  </a:lnTo>
                  <a:lnTo>
                    <a:pt x="88" y="121"/>
                  </a:lnTo>
                  <a:lnTo>
                    <a:pt x="97" y="95"/>
                  </a:lnTo>
                  <a:lnTo>
                    <a:pt x="105" y="74"/>
                  </a:lnTo>
                  <a:lnTo>
                    <a:pt x="118" y="58"/>
                  </a:lnTo>
                  <a:lnTo>
                    <a:pt x="127" y="41"/>
                  </a:lnTo>
                  <a:lnTo>
                    <a:pt x="135" y="25"/>
                  </a:lnTo>
                  <a:lnTo>
                    <a:pt x="143" y="16"/>
                  </a:lnTo>
                  <a:lnTo>
                    <a:pt x="151" y="8"/>
                  </a:lnTo>
                  <a:lnTo>
                    <a:pt x="155" y="4"/>
                  </a:lnTo>
                  <a:lnTo>
                    <a:pt x="16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06" name="Freeform 234"/>
            <p:cNvSpPr>
              <a:spLocks/>
            </p:cNvSpPr>
            <p:nvPr/>
          </p:nvSpPr>
          <p:spPr bwMode="auto">
            <a:xfrm>
              <a:off x="1714" y="1963"/>
              <a:ext cx="24" cy="8"/>
            </a:xfrm>
            <a:custGeom>
              <a:avLst/>
              <a:gdLst>
                <a:gd name="T0" fmla="*/ 0 w 752"/>
                <a:gd name="T1" fmla="*/ 54 h 238"/>
                <a:gd name="T2" fmla="*/ 0 w 752"/>
                <a:gd name="T3" fmla="*/ 50 h 238"/>
                <a:gd name="T4" fmla="*/ 4 w 752"/>
                <a:gd name="T5" fmla="*/ 42 h 238"/>
                <a:gd name="T6" fmla="*/ 8 w 752"/>
                <a:gd name="T7" fmla="*/ 38 h 238"/>
                <a:gd name="T8" fmla="*/ 12 w 752"/>
                <a:gd name="T9" fmla="*/ 34 h 238"/>
                <a:gd name="T10" fmla="*/ 16 w 752"/>
                <a:gd name="T11" fmla="*/ 29 h 238"/>
                <a:gd name="T12" fmla="*/ 16 w 752"/>
                <a:gd name="T13" fmla="*/ 21 h 238"/>
                <a:gd name="T14" fmla="*/ 20 w 752"/>
                <a:gd name="T15" fmla="*/ 17 h 238"/>
                <a:gd name="T16" fmla="*/ 25 w 752"/>
                <a:gd name="T17" fmla="*/ 13 h 238"/>
                <a:gd name="T18" fmla="*/ 25 w 752"/>
                <a:gd name="T19" fmla="*/ 9 h 238"/>
                <a:gd name="T20" fmla="*/ 29 w 752"/>
                <a:gd name="T21" fmla="*/ 0 h 238"/>
                <a:gd name="T22" fmla="*/ 33 w 752"/>
                <a:gd name="T23" fmla="*/ 21 h 238"/>
                <a:gd name="T24" fmla="*/ 42 w 752"/>
                <a:gd name="T25" fmla="*/ 42 h 238"/>
                <a:gd name="T26" fmla="*/ 50 w 752"/>
                <a:gd name="T27" fmla="*/ 58 h 238"/>
                <a:gd name="T28" fmla="*/ 67 w 752"/>
                <a:gd name="T29" fmla="*/ 71 h 238"/>
                <a:gd name="T30" fmla="*/ 83 w 752"/>
                <a:gd name="T31" fmla="*/ 83 h 238"/>
                <a:gd name="T32" fmla="*/ 100 w 752"/>
                <a:gd name="T33" fmla="*/ 96 h 238"/>
                <a:gd name="T34" fmla="*/ 121 w 752"/>
                <a:gd name="T35" fmla="*/ 108 h 238"/>
                <a:gd name="T36" fmla="*/ 138 w 752"/>
                <a:gd name="T37" fmla="*/ 117 h 238"/>
                <a:gd name="T38" fmla="*/ 159 w 752"/>
                <a:gd name="T39" fmla="*/ 125 h 238"/>
                <a:gd name="T40" fmla="*/ 175 w 752"/>
                <a:gd name="T41" fmla="*/ 138 h 238"/>
                <a:gd name="T42" fmla="*/ 208 w 752"/>
                <a:gd name="T43" fmla="*/ 154 h 238"/>
                <a:gd name="T44" fmla="*/ 247 w 752"/>
                <a:gd name="T45" fmla="*/ 175 h 238"/>
                <a:gd name="T46" fmla="*/ 280 w 752"/>
                <a:gd name="T47" fmla="*/ 187 h 238"/>
                <a:gd name="T48" fmla="*/ 317 w 752"/>
                <a:gd name="T49" fmla="*/ 204 h 238"/>
                <a:gd name="T50" fmla="*/ 355 w 752"/>
                <a:gd name="T51" fmla="*/ 216 h 238"/>
                <a:gd name="T52" fmla="*/ 392 w 752"/>
                <a:gd name="T53" fmla="*/ 226 h 238"/>
                <a:gd name="T54" fmla="*/ 431 w 752"/>
                <a:gd name="T55" fmla="*/ 234 h 238"/>
                <a:gd name="T56" fmla="*/ 476 w 752"/>
                <a:gd name="T57" fmla="*/ 238 h 238"/>
                <a:gd name="T58" fmla="*/ 518 w 752"/>
                <a:gd name="T59" fmla="*/ 238 h 238"/>
                <a:gd name="T60" fmla="*/ 568 w 752"/>
                <a:gd name="T61" fmla="*/ 238 h 238"/>
                <a:gd name="T62" fmla="*/ 580 w 752"/>
                <a:gd name="T63" fmla="*/ 238 h 238"/>
                <a:gd name="T64" fmla="*/ 597 w 752"/>
                <a:gd name="T65" fmla="*/ 238 h 238"/>
                <a:gd name="T66" fmla="*/ 619 w 752"/>
                <a:gd name="T67" fmla="*/ 238 h 238"/>
                <a:gd name="T68" fmla="*/ 635 w 752"/>
                <a:gd name="T69" fmla="*/ 238 h 238"/>
                <a:gd name="T70" fmla="*/ 656 w 752"/>
                <a:gd name="T71" fmla="*/ 238 h 238"/>
                <a:gd name="T72" fmla="*/ 672 w 752"/>
                <a:gd name="T73" fmla="*/ 230 h 238"/>
                <a:gd name="T74" fmla="*/ 693 w 752"/>
                <a:gd name="T75" fmla="*/ 221 h 238"/>
                <a:gd name="T76" fmla="*/ 715 w 752"/>
                <a:gd name="T77" fmla="*/ 208 h 238"/>
                <a:gd name="T78" fmla="*/ 731 w 752"/>
                <a:gd name="T79" fmla="*/ 187 h 238"/>
                <a:gd name="T80" fmla="*/ 752 w 752"/>
                <a:gd name="T81" fmla="*/ 159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52" h="238">
                  <a:moveTo>
                    <a:pt x="0" y="54"/>
                  </a:moveTo>
                  <a:lnTo>
                    <a:pt x="0" y="50"/>
                  </a:lnTo>
                  <a:lnTo>
                    <a:pt x="4" y="42"/>
                  </a:lnTo>
                  <a:lnTo>
                    <a:pt x="8" y="38"/>
                  </a:lnTo>
                  <a:lnTo>
                    <a:pt x="12" y="34"/>
                  </a:lnTo>
                  <a:lnTo>
                    <a:pt x="16" y="29"/>
                  </a:lnTo>
                  <a:lnTo>
                    <a:pt x="16" y="21"/>
                  </a:lnTo>
                  <a:lnTo>
                    <a:pt x="20" y="17"/>
                  </a:lnTo>
                  <a:lnTo>
                    <a:pt x="25" y="13"/>
                  </a:lnTo>
                  <a:lnTo>
                    <a:pt x="25" y="9"/>
                  </a:lnTo>
                  <a:lnTo>
                    <a:pt x="29" y="0"/>
                  </a:lnTo>
                  <a:lnTo>
                    <a:pt x="33" y="21"/>
                  </a:lnTo>
                  <a:lnTo>
                    <a:pt x="42" y="42"/>
                  </a:lnTo>
                  <a:lnTo>
                    <a:pt x="50" y="58"/>
                  </a:lnTo>
                  <a:lnTo>
                    <a:pt x="67" y="71"/>
                  </a:lnTo>
                  <a:lnTo>
                    <a:pt x="83" y="83"/>
                  </a:lnTo>
                  <a:lnTo>
                    <a:pt x="100" y="96"/>
                  </a:lnTo>
                  <a:lnTo>
                    <a:pt x="121" y="108"/>
                  </a:lnTo>
                  <a:lnTo>
                    <a:pt x="138" y="117"/>
                  </a:lnTo>
                  <a:lnTo>
                    <a:pt x="159" y="125"/>
                  </a:lnTo>
                  <a:lnTo>
                    <a:pt x="175" y="138"/>
                  </a:lnTo>
                  <a:lnTo>
                    <a:pt x="208" y="154"/>
                  </a:lnTo>
                  <a:lnTo>
                    <a:pt x="247" y="175"/>
                  </a:lnTo>
                  <a:lnTo>
                    <a:pt x="280" y="187"/>
                  </a:lnTo>
                  <a:lnTo>
                    <a:pt x="317" y="204"/>
                  </a:lnTo>
                  <a:lnTo>
                    <a:pt x="355" y="216"/>
                  </a:lnTo>
                  <a:lnTo>
                    <a:pt x="392" y="226"/>
                  </a:lnTo>
                  <a:lnTo>
                    <a:pt x="431" y="234"/>
                  </a:lnTo>
                  <a:lnTo>
                    <a:pt x="476" y="238"/>
                  </a:lnTo>
                  <a:lnTo>
                    <a:pt x="518" y="238"/>
                  </a:lnTo>
                  <a:lnTo>
                    <a:pt x="568" y="238"/>
                  </a:lnTo>
                  <a:lnTo>
                    <a:pt x="580" y="238"/>
                  </a:lnTo>
                  <a:lnTo>
                    <a:pt x="597" y="238"/>
                  </a:lnTo>
                  <a:lnTo>
                    <a:pt x="619" y="238"/>
                  </a:lnTo>
                  <a:lnTo>
                    <a:pt x="635" y="238"/>
                  </a:lnTo>
                  <a:lnTo>
                    <a:pt x="656" y="238"/>
                  </a:lnTo>
                  <a:lnTo>
                    <a:pt x="672" y="230"/>
                  </a:lnTo>
                  <a:lnTo>
                    <a:pt x="693" y="221"/>
                  </a:lnTo>
                  <a:lnTo>
                    <a:pt x="715" y="208"/>
                  </a:lnTo>
                  <a:lnTo>
                    <a:pt x="731" y="187"/>
                  </a:lnTo>
                  <a:lnTo>
                    <a:pt x="752" y="15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07" name="Freeform 235"/>
            <p:cNvSpPr>
              <a:spLocks/>
            </p:cNvSpPr>
            <p:nvPr/>
          </p:nvSpPr>
          <p:spPr bwMode="auto">
            <a:xfrm>
              <a:off x="1735" y="1953"/>
              <a:ext cx="10" cy="26"/>
            </a:xfrm>
            <a:custGeom>
              <a:avLst/>
              <a:gdLst>
                <a:gd name="T0" fmla="*/ 331 w 331"/>
                <a:gd name="T1" fmla="*/ 0 h 821"/>
                <a:gd name="T2" fmla="*/ 297 w 331"/>
                <a:gd name="T3" fmla="*/ 58 h 821"/>
                <a:gd name="T4" fmla="*/ 260 w 331"/>
                <a:gd name="T5" fmla="*/ 121 h 821"/>
                <a:gd name="T6" fmla="*/ 218 w 331"/>
                <a:gd name="T7" fmla="*/ 191 h 821"/>
                <a:gd name="T8" fmla="*/ 180 w 331"/>
                <a:gd name="T9" fmla="*/ 262 h 821"/>
                <a:gd name="T10" fmla="*/ 147 w 331"/>
                <a:gd name="T11" fmla="*/ 334 h 821"/>
                <a:gd name="T12" fmla="*/ 113 w 331"/>
                <a:gd name="T13" fmla="*/ 400 h 821"/>
                <a:gd name="T14" fmla="*/ 88 w 331"/>
                <a:gd name="T15" fmla="*/ 467 h 821"/>
                <a:gd name="T16" fmla="*/ 67 w 331"/>
                <a:gd name="T17" fmla="*/ 525 h 821"/>
                <a:gd name="T18" fmla="*/ 59 w 331"/>
                <a:gd name="T19" fmla="*/ 580 h 821"/>
                <a:gd name="T20" fmla="*/ 59 w 331"/>
                <a:gd name="T21" fmla="*/ 625 h 821"/>
                <a:gd name="T22" fmla="*/ 59 w 331"/>
                <a:gd name="T23" fmla="*/ 650 h 821"/>
                <a:gd name="T24" fmla="*/ 59 w 331"/>
                <a:gd name="T25" fmla="*/ 676 h 821"/>
                <a:gd name="T26" fmla="*/ 55 w 331"/>
                <a:gd name="T27" fmla="*/ 696 h 821"/>
                <a:gd name="T28" fmla="*/ 47 w 331"/>
                <a:gd name="T29" fmla="*/ 717 h 821"/>
                <a:gd name="T30" fmla="*/ 38 w 331"/>
                <a:gd name="T31" fmla="*/ 734 h 821"/>
                <a:gd name="T32" fmla="*/ 30 w 331"/>
                <a:gd name="T33" fmla="*/ 750 h 821"/>
                <a:gd name="T34" fmla="*/ 21 w 331"/>
                <a:gd name="T35" fmla="*/ 767 h 821"/>
                <a:gd name="T36" fmla="*/ 13 w 331"/>
                <a:gd name="T37" fmla="*/ 784 h 821"/>
                <a:gd name="T38" fmla="*/ 4 w 331"/>
                <a:gd name="T39" fmla="*/ 801 h 821"/>
                <a:gd name="T40" fmla="*/ 0 w 331"/>
                <a:gd name="T41" fmla="*/ 821 h 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1" h="821">
                  <a:moveTo>
                    <a:pt x="331" y="0"/>
                  </a:moveTo>
                  <a:lnTo>
                    <a:pt x="297" y="58"/>
                  </a:lnTo>
                  <a:lnTo>
                    <a:pt x="260" y="121"/>
                  </a:lnTo>
                  <a:lnTo>
                    <a:pt x="218" y="191"/>
                  </a:lnTo>
                  <a:lnTo>
                    <a:pt x="180" y="262"/>
                  </a:lnTo>
                  <a:lnTo>
                    <a:pt x="147" y="334"/>
                  </a:lnTo>
                  <a:lnTo>
                    <a:pt x="113" y="400"/>
                  </a:lnTo>
                  <a:lnTo>
                    <a:pt x="88" y="467"/>
                  </a:lnTo>
                  <a:lnTo>
                    <a:pt x="67" y="525"/>
                  </a:lnTo>
                  <a:lnTo>
                    <a:pt x="59" y="580"/>
                  </a:lnTo>
                  <a:lnTo>
                    <a:pt x="59" y="625"/>
                  </a:lnTo>
                  <a:lnTo>
                    <a:pt x="59" y="650"/>
                  </a:lnTo>
                  <a:lnTo>
                    <a:pt x="59" y="676"/>
                  </a:lnTo>
                  <a:lnTo>
                    <a:pt x="55" y="696"/>
                  </a:lnTo>
                  <a:lnTo>
                    <a:pt x="47" y="717"/>
                  </a:lnTo>
                  <a:lnTo>
                    <a:pt x="38" y="734"/>
                  </a:lnTo>
                  <a:lnTo>
                    <a:pt x="30" y="750"/>
                  </a:lnTo>
                  <a:lnTo>
                    <a:pt x="21" y="767"/>
                  </a:lnTo>
                  <a:lnTo>
                    <a:pt x="13" y="784"/>
                  </a:lnTo>
                  <a:lnTo>
                    <a:pt x="4" y="801"/>
                  </a:lnTo>
                  <a:lnTo>
                    <a:pt x="0" y="8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08" name="Freeform 236"/>
            <p:cNvSpPr>
              <a:spLocks/>
            </p:cNvSpPr>
            <p:nvPr/>
          </p:nvSpPr>
          <p:spPr bwMode="auto">
            <a:xfrm>
              <a:off x="1784" y="1968"/>
              <a:ext cx="101" cy="6"/>
            </a:xfrm>
            <a:custGeom>
              <a:avLst/>
              <a:gdLst>
                <a:gd name="T0" fmla="*/ 0 w 3222"/>
                <a:gd name="T1" fmla="*/ 62 h 195"/>
                <a:gd name="T2" fmla="*/ 55 w 3222"/>
                <a:gd name="T3" fmla="*/ 113 h 195"/>
                <a:gd name="T4" fmla="*/ 117 w 3222"/>
                <a:gd name="T5" fmla="*/ 150 h 195"/>
                <a:gd name="T6" fmla="*/ 188 w 3222"/>
                <a:gd name="T7" fmla="*/ 175 h 195"/>
                <a:gd name="T8" fmla="*/ 268 w 3222"/>
                <a:gd name="T9" fmla="*/ 191 h 195"/>
                <a:gd name="T10" fmla="*/ 351 w 3222"/>
                <a:gd name="T11" fmla="*/ 195 h 195"/>
                <a:gd name="T12" fmla="*/ 439 w 3222"/>
                <a:gd name="T13" fmla="*/ 195 h 195"/>
                <a:gd name="T14" fmla="*/ 531 w 3222"/>
                <a:gd name="T15" fmla="*/ 187 h 195"/>
                <a:gd name="T16" fmla="*/ 619 w 3222"/>
                <a:gd name="T17" fmla="*/ 175 h 195"/>
                <a:gd name="T18" fmla="*/ 706 w 3222"/>
                <a:gd name="T19" fmla="*/ 158 h 195"/>
                <a:gd name="T20" fmla="*/ 789 w 3222"/>
                <a:gd name="T21" fmla="*/ 142 h 195"/>
                <a:gd name="T22" fmla="*/ 969 w 3222"/>
                <a:gd name="T23" fmla="*/ 109 h 195"/>
                <a:gd name="T24" fmla="*/ 1141 w 3222"/>
                <a:gd name="T25" fmla="*/ 84 h 195"/>
                <a:gd name="T26" fmla="*/ 1304 w 3222"/>
                <a:gd name="T27" fmla="*/ 70 h 195"/>
                <a:gd name="T28" fmla="*/ 1458 w 3222"/>
                <a:gd name="T29" fmla="*/ 62 h 195"/>
                <a:gd name="T30" fmla="*/ 1613 w 3222"/>
                <a:gd name="T31" fmla="*/ 62 h 195"/>
                <a:gd name="T32" fmla="*/ 1764 w 3222"/>
                <a:gd name="T33" fmla="*/ 66 h 195"/>
                <a:gd name="T34" fmla="*/ 1909 w 3222"/>
                <a:gd name="T35" fmla="*/ 79 h 195"/>
                <a:gd name="T36" fmla="*/ 2060 w 3222"/>
                <a:gd name="T37" fmla="*/ 88 h 195"/>
                <a:gd name="T38" fmla="*/ 2206 w 3222"/>
                <a:gd name="T39" fmla="*/ 104 h 195"/>
                <a:gd name="T40" fmla="*/ 2361 w 3222"/>
                <a:gd name="T41" fmla="*/ 117 h 195"/>
                <a:gd name="T42" fmla="*/ 2373 w 3222"/>
                <a:gd name="T43" fmla="*/ 117 h 195"/>
                <a:gd name="T44" fmla="*/ 2386 w 3222"/>
                <a:gd name="T45" fmla="*/ 117 h 195"/>
                <a:gd name="T46" fmla="*/ 2398 w 3222"/>
                <a:gd name="T47" fmla="*/ 117 h 195"/>
                <a:gd name="T48" fmla="*/ 2412 w 3222"/>
                <a:gd name="T49" fmla="*/ 113 h 195"/>
                <a:gd name="T50" fmla="*/ 2424 w 3222"/>
                <a:gd name="T51" fmla="*/ 113 h 195"/>
                <a:gd name="T52" fmla="*/ 2436 w 3222"/>
                <a:gd name="T53" fmla="*/ 113 h 195"/>
                <a:gd name="T54" fmla="*/ 2449 w 3222"/>
                <a:gd name="T55" fmla="*/ 109 h 195"/>
                <a:gd name="T56" fmla="*/ 2457 w 3222"/>
                <a:gd name="T57" fmla="*/ 109 h 195"/>
                <a:gd name="T58" fmla="*/ 2470 w 3222"/>
                <a:gd name="T59" fmla="*/ 109 h 195"/>
                <a:gd name="T60" fmla="*/ 2482 w 3222"/>
                <a:gd name="T61" fmla="*/ 104 h 195"/>
                <a:gd name="T62" fmla="*/ 2557 w 3222"/>
                <a:gd name="T63" fmla="*/ 100 h 195"/>
                <a:gd name="T64" fmla="*/ 2633 w 3222"/>
                <a:gd name="T65" fmla="*/ 96 h 195"/>
                <a:gd name="T66" fmla="*/ 2708 w 3222"/>
                <a:gd name="T67" fmla="*/ 88 h 195"/>
                <a:gd name="T68" fmla="*/ 2784 w 3222"/>
                <a:gd name="T69" fmla="*/ 79 h 195"/>
                <a:gd name="T70" fmla="*/ 2862 w 3222"/>
                <a:gd name="T71" fmla="*/ 70 h 195"/>
                <a:gd name="T72" fmla="*/ 2938 w 3222"/>
                <a:gd name="T73" fmla="*/ 58 h 195"/>
                <a:gd name="T74" fmla="*/ 3009 w 3222"/>
                <a:gd name="T75" fmla="*/ 45 h 195"/>
                <a:gd name="T76" fmla="*/ 3084 w 3222"/>
                <a:gd name="T77" fmla="*/ 33 h 195"/>
                <a:gd name="T78" fmla="*/ 3156 w 3222"/>
                <a:gd name="T79" fmla="*/ 17 h 195"/>
                <a:gd name="T80" fmla="*/ 3222 w 3222"/>
                <a:gd name="T81"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22" h="195">
                  <a:moveTo>
                    <a:pt x="0" y="62"/>
                  </a:moveTo>
                  <a:lnTo>
                    <a:pt x="55" y="113"/>
                  </a:lnTo>
                  <a:lnTo>
                    <a:pt x="117" y="150"/>
                  </a:lnTo>
                  <a:lnTo>
                    <a:pt x="188" y="175"/>
                  </a:lnTo>
                  <a:lnTo>
                    <a:pt x="268" y="191"/>
                  </a:lnTo>
                  <a:lnTo>
                    <a:pt x="351" y="195"/>
                  </a:lnTo>
                  <a:lnTo>
                    <a:pt x="439" y="195"/>
                  </a:lnTo>
                  <a:lnTo>
                    <a:pt x="531" y="187"/>
                  </a:lnTo>
                  <a:lnTo>
                    <a:pt x="619" y="175"/>
                  </a:lnTo>
                  <a:lnTo>
                    <a:pt x="706" y="158"/>
                  </a:lnTo>
                  <a:lnTo>
                    <a:pt x="789" y="142"/>
                  </a:lnTo>
                  <a:lnTo>
                    <a:pt x="969" y="109"/>
                  </a:lnTo>
                  <a:lnTo>
                    <a:pt x="1141" y="84"/>
                  </a:lnTo>
                  <a:lnTo>
                    <a:pt x="1304" y="70"/>
                  </a:lnTo>
                  <a:lnTo>
                    <a:pt x="1458" y="62"/>
                  </a:lnTo>
                  <a:lnTo>
                    <a:pt x="1613" y="62"/>
                  </a:lnTo>
                  <a:lnTo>
                    <a:pt x="1764" y="66"/>
                  </a:lnTo>
                  <a:lnTo>
                    <a:pt x="1909" y="79"/>
                  </a:lnTo>
                  <a:lnTo>
                    <a:pt x="2060" y="88"/>
                  </a:lnTo>
                  <a:lnTo>
                    <a:pt x="2206" y="104"/>
                  </a:lnTo>
                  <a:lnTo>
                    <a:pt x="2361" y="117"/>
                  </a:lnTo>
                  <a:lnTo>
                    <a:pt x="2373" y="117"/>
                  </a:lnTo>
                  <a:lnTo>
                    <a:pt x="2386" y="117"/>
                  </a:lnTo>
                  <a:lnTo>
                    <a:pt x="2398" y="117"/>
                  </a:lnTo>
                  <a:lnTo>
                    <a:pt x="2412" y="113"/>
                  </a:lnTo>
                  <a:lnTo>
                    <a:pt x="2424" y="113"/>
                  </a:lnTo>
                  <a:lnTo>
                    <a:pt x="2436" y="113"/>
                  </a:lnTo>
                  <a:lnTo>
                    <a:pt x="2449" y="109"/>
                  </a:lnTo>
                  <a:lnTo>
                    <a:pt x="2457" y="109"/>
                  </a:lnTo>
                  <a:lnTo>
                    <a:pt x="2470" y="109"/>
                  </a:lnTo>
                  <a:lnTo>
                    <a:pt x="2482" y="104"/>
                  </a:lnTo>
                  <a:lnTo>
                    <a:pt x="2557" y="100"/>
                  </a:lnTo>
                  <a:lnTo>
                    <a:pt x="2633" y="96"/>
                  </a:lnTo>
                  <a:lnTo>
                    <a:pt x="2708" y="88"/>
                  </a:lnTo>
                  <a:lnTo>
                    <a:pt x="2784" y="79"/>
                  </a:lnTo>
                  <a:lnTo>
                    <a:pt x="2862" y="70"/>
                  </a:lnTo>
                  <a:lnTo>
                    <a:pt x="2938" y="58"/>
                  </a:lnTo>
                  <a:lnTo>
                    <a:pt x="3009" y="45"/>
                  </a:lnTo>
                  <a:lnTo>
                    <a:pt x="3084" y="33"/>
                  </a:lnTo>
                  <a:lnTo>
                    <a:pt x="3156" y="17"/>
                  </a:lnTo>
                  <a:lnTo>
                    <a:pt x="322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09" name="Freeform 237"/>
            <p:cNvSpPr>
              <a:spLocks/>
            </p:cNvSpPr>
            <p:nvPr/>
          </p:nvSpPr>
          <p:spPr bwMode="auto">
            <a:xfrm>
              <a:off x="1758" y="1922"/>
              <a:ext cx="34" cy="14"/>
            </a:xfrm>
            <a:custGeom>
              <a:avLst/>
              <a:gdLst>
                <a:gd name="T0" fmla="*/ 0 w 1091"/>
                <a:gd name="T1" fmla="*/ 472 h 472"/>
                <a:gd name="T2" fmla="*/ 79 w 1091"/>
                <a:gd name="T3" fmla="*/ 447 h 472"/>
                <a:gd name="T4" fmla="*/ 159 w 1091"/>
                <a:gd name="T5" fmla="*/ 417 h 472"/>
                <a:gd name="T6" fmla="*/ 239 w 1091"/>
                <a:gd name="T7" fmla="*/ 392 h 472"/>
                <a:gd name="T8" fmla="*/ 317 w 1091"/>
                <a:gd name="T9" fmla="*/ 367 h 472"/>
                <a:gd name="T10" fmla="*/ 397 w 1091"/>
                <a:gd name="T11" fmla="*/ 338 h 472"/>
                <a:gd name="T12" fmla="*/ 472 w 1091"/>
                <a:gd name="T13" fmla="*/ 313 h 472"/>
                <a:gd name="T14" fmla="*/ 552 w 1091"/>
                <a:gd name="T15" fmla="*/ 292 h 472"/>
                <a:gd name="T16" fmla="*/ 627 w 1091"/>
                <a:gd name="T17" fmla="*/ 267 h 472"/>
                <a:gd name="T18" fmla="*/ 697 w 1091"/>
                <a:gd name="T19" fmla="*/ 246 h 472"/>
                <a:gd name="T20" fmla="*/ 769 w 1091"/>
                <a:gd name="T21" fmla="*/ 226 h 472"/>
                <a:gd name="T22" fmla="*/ 807 w 1091"/>
                <a:gd name="T23" fmla="*/ 213 h 472"/>
                <a:gd name="T24" fmla="*/ 848 w 1091"/>
                <a:gd name="T25" fmla="*/ 201 h 472"/>
                <a:gd name="T26" fmla="*/ 895 w 1091"/>
                <a:gd name="T27" fmla="*/ 183 h 472"/>
                <a:gd name="T28" fmla="*/ 940 w 1091"/>
                <a:gd name="T29" fmla="*/ 167 h 472"/>
                <a:gd name="T30" fmla="*/ 986 w 1091"/>
                <a:gd name="T31" fmla="*/ 142 h 472"/>
                <a:gd name="T32" fmla="*/ 1024 w 1091"/>
                <a:gd name="T33" fmla="*/ 121 h 472"/>
                <a:gd name="T34" fmla="*/ 1057 w 1091"/>
                <a:gd name="T35" fmla="*/ 92 h 472"/>
                <a:gd name="T36" fmla="*/ 1083 w 1091"/>
                <a:gd name="T37" fmla="*/ 66 h 472"/>
                <a:gd name="T38" fmla="*/ 1091 w 1091"/>
                <a:gd name="T39" fmla="*/ 33 h 472"/>
                <a:gd name="T40" fmla="*/ 1087 w 1091"/>
                <a:gd name="T41" fmla="*/ 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91" h="472">
                  <a:moveTo>
                    <a:pt x="0" y="472"/>
                  </a:moveTo>
                  <a:lnTo>
                    <a:pt x="79" y="447"/>
                  </a:lnTo>
                  <a:lnTo>
                    <a:pt x="159" y="417"/>
                  </a:lnTo>
                  <a:lnTo>
                    <a:pt x="239" y="392"/>
                  </a:lnTo>
                  <a:lnTo>
                    <a:pt x="317" y="367"/>
                  </a:lnTo>
                  <a:lnTo>
                    <a:pt x="397" y="338"/>
                  </a:lnTo>
                  <a:lnTo>
                    <a:pt x="472" y="313"/>
                  </a:lnTo>
                  <a:lnTo>
                    <a:pt x="552" y="292"/>
                  </a:lnTo>
                  <a:lnTo>
                    <a:pt x="627" y="267"/>
                  </a:lnTo>
                  <a:lnTo>
                    <a:pt x="697" y="246"/>
                  </a:lnTo>
                  <a:lnTo>
                    <a:pt x="769" y="226"/>
                  </a:lnTo>
                  <a:lnTo>
                    <a:pt x="807" y="213"/>
                  </a:lnTo>
                  <a:lnTo>
                    <a:pt x="848" y="201"/>
                  </a:lnTo>
                  <a:lnTo>
                    <a:pt x="895" y="183"/>
                  </a:lnTo>
                  <a:lnTo>
                    <a:pt x="940" y="167"/>
                  </a:lnTo>
                  <a:lnTo>
                    <a:pt x="986" y="142"/>
                  </a:lnTo>
                  <a:lnTo>
                    <a:pt x="1024" y="121"/>
                  </a:lnTo>
                  <a:lnTo>
                    <a:pt x="1057" y="92"/>
                  </a:lnTo>
                  <a:lnTo>
                    <a:pt x="1083" y="66"/>
                  </a:lnTo>
                  <a:lnTo>
                    <a:pt x="1091" y="33"/>
                  </a:lnTo>
                  <a:lnTo>
                    <a:pt x="108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10" name="Freeform 238"/>
            <p:cNvSpPr>
              <a:spLocks/>
            </p:cNvSpPr>
            <p:nvPr/>
          </p:nvSpPr>
          <p:spPr bwMode="auto">
            <a:xfrm>
              <a:off x="1791" y="1924"/>
              <a:ext cx="14" cy="4"/>
            </a:xfrm>
            <a:custGeom>
              <a:avLst/>
              <a:gdLst>
                <a:gd name="T0" fmla="*/ 0 w 419"/>
                <a:gd name="T1" fmla="*/ 0 h 134"/>
                <a:gd name="T2" fmla="*/ 43 w 419"/>
                <a:gd name="T3" fmla="*/ 13 h 134"/>
                <a:gd name="T4" fmla="*/ 92 w 419"/>
                <a:gd name="T5" fmla="*/ 17 h 134"/>
                <a:gd name="T6" fmla="*/ 143 w 419"/>
                <a:gd name="T7" fmla="*/ 17 h 134"/>
                <a:gd name="T8" fmla="*/ 198 w 419"/>
                <a:gd name="T9" fmla="*/ 13 h 134"/>
                <a:gd name="T10" fmla="*/ 252 w 419"/>
                <a:gd name="T11" fmla="*/ 13 h 134"/>
                <a:gd name="T12" fmla="*/ 302 w 419"/>
                <a:gd name="T13" fmla="*/ 17 h 134"/>
                <a:gd name="T14" fmla="*/ 344 w 419"/>
                <a:gd name="T15" fmla="*/ 30 h 134"/>
                <a:gd name="T16" fmla="*/ 381 w 419"/>
                <a:gd name="T17" fmla="*/ 50 h 134"/>
                <a:gd name="T18" fmla="*/ 407 w 419"/>
                <a:gd name="T19" fmla="*/ 83 h 134"/>
                <a:gd name="T20" fmla="*/ 419 w 419"/>
                <a:gd name="T2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9" h="134">
                  <a:moveTo>
                    <a:pt x="0" y="0"/>
                  </a:moveTo>
                  <a:lnTo>
                    <a:pt x="43" y="13"/>
                  </a:lnTo>
                  <a:lnTo>
                    <a:pt x="92" y="17"/>
                  </a:lnTo>
                  <a:lnTo>
                    <a:pt x="143" y="17"/>
                  </a:lnTo>
                  <a:lnTo>
                    <a:pt x="198" y="13"/>
                  </a:lnTo>
                  <a:lnTo>
                    <a:pt x="252" y="13"/>
                  </a:lnTo>
                  <a:lnTo>
                    <a:pt x="302" y="17"/>
                  </a:lnTo>
                  <a:lnTo>
                    <a:pt x="344" y="30"/>
                  </a:lnTo>
                  <a:lnTo>
                    <a:pt x="381" y="50"/>
                  </a:lnTo>
                  <a:lnTo>
                    <a:pt x="407" y="83"/>
                  </a:lnTo>
                  <a:lnTo>
                    <a:pt x="419" y="13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11" name="Freeform 239"/>
            <p:cNvSpPr>
              <a:spLocks/>
            </p:cNvSpPr>
            <p:nvPr/>
          </p:nvSpPr>
          <p:spPr bwMode="auto">
            <a:xfrm>
              <a:off x="1801" y="1921"/>
              <a:ext cx="15" cy="3"/>
            </a:xfrm>
            <a:custGeom>
              <a:avLst/>
              <a:gdLst>
                <a:gd name="T0" fmla="*/ 0 w 472"/>
                <a:gd name="T1" fmla="*/ 112 h 112"/>
                <a:gd name="T2" fmla="*/ 41 w 472"/>
                <a:gd name="T3" fmla="*/ 112 h 112"/>
                <a:gd name="T4" fmla="*/ 87 w 472"/>
                <a:gd name="T5" fmla="*/ 112 h 112"/>
                <a:gd name="T6" fmla="*/ 133 w 472"/>
                <a:gd name="T7" fmla="*/ 104 h 112"/>
                <a:gd name="T8" fmla="*/ 183 w 472"/>
                <a:gd name="T9" fmla="*/ 95 h 112"/>
                <a:gd name="T10" fmla="*/ 233 w 472"/>
                <a:gd name="T11" fmla="*/ 82 h 112"/>
                <a:gd name="T12" fmla="*/ 284 w 472"/>
                <a:gd name="T13" fmla="*/ 66 h 112"/>
                <a:gd name="T14" fmla="*/ 333 w 472"/>
                <a:gd name="T15" fmla="*/ 49 h 112"/>
                <a:gd name="T16" fmla="*/ 384 w 472"/>
                <a:gd name="T17" fmla="*/ 33 h 112"/>
                <a:gd name="T18" fmla="*/ 425 w 472"/>
                <a:gd name="T19" fmla="*/ 16 h 112"/>
                <a:gd name="T20" fmla="*/ 472 w 472"/>
                <a:gd name="T21"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2" h="112">
                  <a:moveTo>
                    <a:pt x="0" y="112"/>
                  </a:moveTo>
                  <a:lnTo>
                    <a:pt x="41" y="112"/>
                  </a:lnTo>
                  <a:lnTo>
                    <a:pt x="87" y="112"/>
                  </a:lnTo>
                  <a:lnTo>
                    <a:pt x="133" y="104"/>
                  </a:lnTo>
                  <a:lnTo>
                    <a:pt x="183" y="95"/>
                  </a:lnTo>
                  <a:lnTo>
                    <a:pt x="233" y="82"/>
                  </a:lnTo>
                  <a:lnTo>
                    <a:pt x="284" y="66"/>
                  </a:lnTo>
                  <a:lnTo>
                    <a:pt x="333" y="49"/>
                  </a:lnTo>
                  <a:lnTo>
                    <a:pt x="384" y="33"/>
                  </a:lnTo>
                  <a:lnTo>
                    <a:pt x="425" y="16"/>
                  </a:lnTo>
                  <a:lnTo>
                    <a:pt x="47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12" name="Freeform 240"/>
            <p:cNvSpPr>
              <a:spLocks/>
            </p:cNvSpPr>
            <p:nvPr/>
          </p:nvSpPr>
          <p:spPr bwMode="auto">
            <a:xfrm>
              <a:off x="1799" y="1808"/>
              <a:ext cx="3" cy="5"/>
            </a:xfrm>
            <a:custGeom>
              <a:avLst/>
              <a:gdLst>
                <a:gd name="T0" fmla="*/ 92 w 92"/>
                <a:gd name="T1" fmla="*/ 0 h 179"/>
                <a:gd name="T2" fmla="*/ 92 w 92"/>
                <a:gd name="T3" fmla="*/ 20 h 179"/>
                <a:gd name="T4" fmla="*/ 92 w 92"/>
                <a:gd name="T5" fmla="*/ 41 h 179"/>
                <a:gd name="T6" fmla="*/ 88 w 92"/>
                <a:gd name="T7" fmla="*/ 62 h 179"/>
                <a:gd name="T8" fmla="*/ 84 w 92"/>
                <a:gd name="T9" fmla="*/ 83 h 179"/>
                <a:gd name="T10" fmla="*/ 76 w 92"/>
                <a:gd name="T11" fmla="*/ 108 h 179"/>
                <a:gd name="T12" fmla="*/ 63 w 92"/>
                <a:gd name="T13" fmla="*/ 125 h 179"/>
                <a:gd name="T14" fmla="*/ 51 w 92"/>
                <a:gd name="T15" fmla="*/ 145 h 179"/>
                <a:gd name="T16" fmla="*/ 37 w 92"/>
                <a:gd name="T17" fmla="*/ 158 h 179"/>
                <a:gd name="T18" fmla="*/ 17 w 92"/>
                <a:gd name="T19" fmla="*/ 170 h 179"/>
                <a:gd name="T20" fmla="*/ 0 w 92"/>
                <a:gd name="T21"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179">
                  <a:moveTo>
                    <a:pt x="92" y="0"/>
                  </a:moveTo>
                  <a:lnTo>
                    <a:pt x="92" y="20"/>
                  </a:lnTo>
                  <a:lnTo>
                    <a:pt x="92" y="41"/>
                  </a:lnTo>
                  <a:lnTo>
                    <a:pt x="88" y="62"/>
                  </a:lnTo>
                  <a:lnTo>
                    <a:pt x="84" y="83"/>
                  </a:lnTo>
                  <a:lnTo>
                    <a:pt x="76" y="108"/>
                  </a:lnTo>
                  <a:lnTo>
                    <a:pt x="63" y="125"/>
                  </a:lnTo>
                  <a:lnTo>
                    <a:pt x="51" y="145"/>
                  </a:lnTo>
                  <a:lnTo>
                    <a:pt x="37" y="158"/>
                  </a:lnTo>
                  <a:lnTo>
                    <a:pt x="17" y="170"/>
                  </a:lnTo>
                  <a:lnTo>
                    <a:pt x="0" y="17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13" name="Freeform 241"/>
            <p:cNvSpPr>
              <a:spLocks/>
            </p:cNvSpPr>
            <p:nvPr/>
          </p:nvSpPr>
          <p:spPr bwMode="auto">
            <a:xfrm>
              <a:off x="1800" y="1812"/>
              <a:ext cx="2" cy="6"/>
            </a:xfrm>
            <a:custGeom>
              <a:avLst/>
              <a:gdLst>
                <a:gd name="T0" fmla="*/ 26 w 76"/>
                <a:gd name="T1" fmla="*/ 0 h 197"/>
                <a:gd name="T2" fmla="*/ 17 w 76"/>
                <a:gd name="T3" fmla="*/ 21 h 197"/>
                <a:gd name="T4" fmla="*/ 8 w 76"/>
                <a:gd name="T5" fmla="*/ 47 h 197"/>
                <a:gd name="T6" fmla="*/ 4 w 76"/>
                <a:gd name="T7" fmla="*/ 67 h 197"/>
                <a:gd name="T8" fmla="*/ 0 w 76"/>
                <a:gd name="T9" fmla="*/ 92 h 197"/>
                <a:gd name="T10" fmla="*/ 4 w 76"/>
                <a:gd name="T11" fmla="*/ 113 h 197"/>
                <a:gd name="T12" fmla="*/ 8 w 76"/>
                <a:gd name="T13" fmla="*/ 133 h 197"/>
                <a:gd name="T14" fmla="*/ 17 w 76"/>
                <a:gd name="T15" fmla="*/ 154 h 197"/>
                <a:gd name="T16" fmla="*/ 30 w 76"/>
                <a:gd name="T17" fmla="*/ 172 h 197"/>
                <a:gd name="T18" fmla="*/ 51 w 76"/>
                <a:gd name="T19" fmla="*/ 184 h 197"/>
                <a:gd name="T20" fmla="*/ 76 w 76"/>
                <a:gd name="T21"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197">
                  <a:moveTo>
                    <a:pt x="26" y="0"/>
                  </a:moveTo>
                  <a:lnTo>
                    <a:pt x="17" y="21"/>
                  </a:lnTo>
                  <a:lnTo>
                    <a:pt x="8" y="47"/>
                  </a:lnTo>
                  <a:lnTo>
                    <a:pt x="4" y="67"/>
                  </a:lnTo>
                  <a:lnTo>
                    <a:pt x="0" y="92"/>
                  </a:lnTo>
                  <a:lnTo>
                    <a:pt x="4" y="113"/>
                  </a:lnTo>
                  <a:lnTo>
                    <a:pt x="8" y="133"/>
                  </a:lnTo>
                  <a:lnTo>
                    <a:pt x="17" y="154"/>
                  </a:lnTo>
                  <a:lnTo>
                    <a:pt x="30" y="172"/>
                  </a:lnTo>
                  <a:lnTo>
                    <a:pt x="51" y="184"/>
                  </a:lnTo>
                  <a:lnTo>
                    <a:pt x="76" y="19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14" name="Freeform 242"/>
            <p:cNvSpPr>
              <a:spLocks/>
            </p:cNvSpPr>
            <p:nvPr/>
          </p:nvSpPr>
          <p:spPr bwMode="auto">
            <a:xfrm>
              <a:off x="1800" y="1817"/>
              <a:ext cx="1" cy="7"/>
            </a:xfrm>
            <a:custGeom>
              <a:avLst/>
              <a:gdLst>
                <a:gd name="T0" fmla="*/ 0 w 21"/>
                <a:gd name="T1" fmla="*/ 0 h 251"/>
                <a:gd name="T2" fmla="*/ 9 w 21"/>
                <a:gd name="T3" fmla="*/ 26 h 251"/>
                <a:gd name="T4" fmla="*/ 13 w 21"/>
                <a:gd name="T5" fmla="*/ 46 h 251"/>
                <a:gd name="T6" fmla="*/ 17 w 21"/>
                <a:gd name="T7" fmla="*/ 71 h 251"/>
                <a:gd name="T8" fmla="*/ 21 w 21"/>
                <a:gd name="T9" fmla="*/ 96 h 251"/>
                <a:gd name="T10" fmla="*/ 17 w 21"/>
                <a:gd name="T11" fmla="*/ 125 h 251"/>
                <a:gd name="T12" fmla="*/ 17 w 21"/>
                <a:gd name="T13" fmla="*/ 151 h 251"/>
                <a:gd name="T14" fmla="*/ 17 w 21"/>
                <a:gd name="T15" fmla="*/ 175 h 251"/>
                <a:gd name="T16" fmla="*/ 13 w 21"/>
                <a:gd name="T17" fmla="*/ 200 h 251"/>
                <a:gd name="T18" fmla="*/ 13 w 21"/>
                <a:gd name="T19" fmla="*/ 225 h 251"/>
                <a:gd name="T20" fmla="*/ 13 w 21"/>
                <a:gd name="T21" fmla="*/ 25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251">
                  <a:moveTo>
                    <a:pt x="0" y="0"/>
                  </a:moveTo>
                  <a:lnTo>
                    <a:pt x="9" y="26"/>
                  </a:lnTo>
                  <a:lnTo>
                    <a:pt x="13" y="46"/>
                  </a:lnTo>
                  <a:lnTo>
                    <a:pt x="17" y="71"/>
                  </a:lnTo>
                  <a:lnTo>
                    <a:pt x="21" y="96"/>
                  </a:lnTo>
                  <a:lnTo>
                    <a:pt x="17" y="125"/>
                  </a:lnTo>
                  <a:lnTo>
                    <a:pt x="17" y="151"/>
                  </a:lnTo>
                  <a:lnTo>
                    <a:pt x="17" y="175"/>
                  </a:lnTo>
                  <a:lnTo>
                    <a:pt x="13" y="200"/>
                  </a:lnTo>
                  <a:lnTo>
                    <a:pt x="13" y="225"/>
                  </a:lnTo>
                  <a:lnTo>
                    <a:pt x="13" y="25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15" name="Freeform 243"/>
            <p:cNvSpPr>
              <a:spLocks/>
            </p:cNvSpPr>
            <p:nvPr/>
          </p:nvSpPr>
          <p:spPr bwMode="auto">
            <a:xfrm>
              <a:off x="1803" y="1829"/>
              <a:ext cx="4" cy="5"/>
            </a:xfrm>
            <a:custGeom>
              <a:avLst/>
              <a:gdLst>
                <a:gd name="T0" fmla="*/ 0 w 142"/>
                <a:gd name="T1" fmla="*/ 0 h 154"/>
                <a:gd name="T2" fmla="*/ 4 w 142"/>
                <a:gd name="T3" fmla="*/ 25 h 154"/>
                <a:gd name="T4" fmla="*/ 12 w 142"/>
                <a:gd name="T5" fmla="*/ 45 h 154"/>
                <a:gd name="T6" fmla="*/ 25 w 142"/>
                <a:gd name="T7" fmla="*/ 62 h 154"/>
                <a:gd name="T8" fmla="*/ 38 w 142"/>
                <a:gd name="T9" fmla="*/ 79 h 154"/>
                <a:gd name="T10" fmla="*/ 51 w 142"/>
                <a:gd name="T11" fmla="*/ 96 h 154"/>
                <a:gd name="T12" fmla="*/ 67 w 142"/>
                <a:gd name="T13" fmla="*/ 108 h 154"/>
                <a:gd name="T14" fmla="*/ 84 w 142"/>
                <a:gd name="T15" fmla="*/ 121 h 154"/>
                <a:gd name="T16" fmla="*/ 100 w 142"/>
                <a:gd name="T17" fmla="*/ 133 h 154"/>
                <a:gd name="T18" fmla="*/ 121 w 142"/>
                <a:gd name="T19" fmla="*/ 145 h 154"/>
                <a:gd name="T20" fmla="*/ 142 w 142"/>
                <a:gd name="T21"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 h="154">
                  <a:moveTo>
                    <a:pt x="0" y="0"/>
                  </a:moveTo>
                  <a:lnTo>
                    <a:pt x="4" y="25"/>
                  </a:lnTo>
                  <a:lnTo>
                    <a:pt x="12" y="45"/>
                  </a:lnTo>
                  <a:lnTo>
                    <a:pt x="25" y="62"/>
                  </a:lnTo>
                  <a:lnTo>
                    <a:pt x="38" y="79"/>
                  </a:lnTo>
                  <a:lnTo>
                    <a:pt x="51" y="96"/>
                  </a:lnTo>
                  <a:lnTo>
                    <a:pt x="67" y="108"/>
                  </a:lnTo>
                  <a:lnTo>
                    <a:pt x="84" y="121"/>
                  </a:lnTo>
                  <a:lnTo>
                    <a:pt x="100" y="133"/>
                  </a:lnTo>
                  <a:lnTo>
                    <a:pt x="121" y="145"/>
                  </a:lnTo>
                  <a:lnTo>
                    <a:pt x="142" y="15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16" name="Freeform 244"/>
            <p:cNvSpPr>
              <a:spLocks/>
            </p:cNvSpPr>
            <p:nvPr/>
          </p:nvSpPr>
          <p:spPr bwMode="auto">
            <a:xfrm>
              <a:off x="1800" y="1831"/>
              <a:ext cx="4" cy="19"/>
            </a:xfrm>
            <a:custGeom>
              <a:avLst/>
              <a:gdLst>
                <a:gd name="T0" fmla="*/ 117 w 138"/>
                <a:gd name="T1" fmla="*/ 0 h 593"/>
                <a:gd name="T2" fmla="*/ 130 w 138"/>
                <a:gd name="T3" fmla="*/ 67 h 593"/>
                <a:gd name="T4" fmla="*/ 134 w 138"/>
                <a:gd name="T5" fmla="*/ 134 h 593"/>
                <a:gd name="T6" fmla="*/ 138 w 138"/>
                <a:gd name="T7" fmla="*/ 200 h 593"/>
                <a:gd name="T8" fmla="*/ 138 w 138"/>
                <a:gd name="T9" fmla="*/ 268 h 593"/>
                <a:gd name="T10" fmla="*/ 134 w 138"/>
                <a:gd name="T11" fmla="*/ 330 h 593"/>
                <a:gd name="T12" fmla="*/ 122 w 138"/>
                <a:gd name="T13" fmla="*/ 393 h 593"/>
                <a:gd name="T14" fmla="*/ 104 w 138"/>
                <a:gd name="T15" fmla="*/ 451 h 593"/>
                <a:gd name="T16" fmla="*/ 80 w 138"/>
                <a:gd name="T17" fmla="*/ 505 h 593"/>
                <a:gd name="T18" fmla="*/ 42 w 138"/>
                <a:gd name="T19" fmla="*/ 551 h 593"/>
                <a:gd name="T20" fmla="*/ 0 w 138"/>
                <a:gd name="T21" fmla="*/ 593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8" h="593">
                  <a:moveTo>
                    <a:pt x="117" y="0"/>
                  </a:moveTo>
                  <a:lnTo>
                    <a:pt x="130" y="67"/>
                  </a:lnTo>
                  <a:lnTo>
                    <a:pt x="134" y="134"/>
                  </a:lnTo>
                  <a:lnTo>
                    <a:pt x="138" y="200"/>
                  </a:lnTo>
                  <a:lnTo>
                    <a:pt x="138" y="268"/>
                  </a:lnTo>
                  <a:lnTo>
                    <a:pt x="134" y="330"/>
                  </a:lnTo>
                  <a:lnTo>
                    <a:pt x="122" y="393"/>
                  </a:lnTo>
                  <a:lnTo>
                    <a:pt x="104" y="451"/>
                  </a:lnTo>
                  <a:lnTo>
                    <a:pt x="80" y="505"/>
                  </a:lnTo>
                  <a:lnTo>
                    <a:pt x="42" y="551"/>
                  </a:lnTo>
                  <a:lnTo>
                    <a:pt x="0" y="59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17" name="Freeform 245"/>
            <p:cNvSpPr>
              <a:spLocks/>
            </p:cNvSpPr>
            <p:nvPr/>
          </p:nvSpPr>
          <p:spPr bwMode="auto">
            <a:xfrm>
              <a:off x="1731" y="1844"/>
              <a:ext cx="24" cy="11"/>
            </a:xfrm>
            <a:custGeom>
              <a:avLst/>
              <a:gdLst>
                <a:gd name="T0" fmla="*/ 0 w 764"/>
                <a:gd name="T1" fmla="*/ 0 h 363"/>
                <a:gd name="T2" fmla="*/ 12 w 764"/>
                <a:gd name="T3" fmla="*/ 16 h 363"/>
                <a:gd name="T4" fmla="*/ 29 w 764"/>
                <a:gd name="T5" fmla="*/ 33 h 363"/>
                <a:gd name="T6" fmla="*/ 41 w 764"/>
                <a:gd name="T7" fmla="*/ 45 h 363"/>
                <a:gd name="T8" fmla="*/ 54 w 764"/>
                <a:gd name="T9" fmla="*/ 63 h 363"/>
                <a:gd name="T10" fmla="*/ 70 w 764"/>
                <a:gd name="T11" fmla="*/ 79 h 363"/>
                <a:gd name="T12" fmla="*/ 84 w 764"/>
                <a:gd name="T13" fmla="*/ 92 h 363"/>
                <a:gd name="T14" fmla="*/ 100 w 764"/>
                <a:gd name="T15" fmla="*/ 108 h 363"/>
                <a:gd name="T16" fmla="*/ 112 w 764"/>
                <a:gd name="T17" fmla="*/ 125 h 363"/>
                <a:gd name="T18" fmla="*/ 129 w 764"/>
                <a:gd name="T19" fmla="*/ 137 h 363"/>
                <a:gd name="T20" fmla="*/ 141 w 764"/>
                <a:gd name="T21" fmla="*/ 158 h 363"/>
                <a:gd name="T22" fmla="*/ 167 w 764"/>
                <a:gd name="T23" fmla="*/ 184 h 363"/>
                <a:gd name="T24" fmla="*/ 192 w 764"/>
                <a:gd name="T25" fmla="*/ 213 h 363"/>
                <a:gd name="T26" fmla="*/ 221 w 764"/>
                <a:gd name="T27" fmla="*/ 246 h 363"/>
                <a:gd name="T28" fmla="*/ 250 w 764"/>
                <a:gd name="T29" fmla="*/ 275 h 363"/>
                <a:gd name="T30" fmla="*/ 284 w 764"/>
                <a:gd name="T31" fmla="*/ 301 h 363"/>
                <a:gd name="T32" fmla="*/ 317 w 764"/>
                <a:gd name="T33" fmla="*/ 325 h 363"/>
                <a:gd name="T34" fmla="*/ 346 w 764"/>
                <a:gd name="T35" fmla="*/ 342 h 363"/>
                <a:gd name="T36" fmla="*/ 376 w 764"/>
                <a:gd name="T37" fmla="*/ 354 h 363"/>
                <a:gd name="T38" fmla="*/ 397 w 764"/>
                <a:gd name="T39" fmla="*/ 363 h 363"/>
                <a:gd name="T40" fmla="*/ 417 w 764"/>
                <a:gd name="T41" fmla="*/ 358 h 363"/>
                <a:gd name="T42" fmla="*/ 460 w 764"/>
                <a:gd name="T43" fmla="*/ 342 h 363"/>
                <a:gd name="T44" fmla="*/ 497 w 764"/>
                <a:gd name="T45" fmla="*/ 321 h 363"/>
                <a:gd name="T46" fmla="*/ 534 w 764"/>
                <a:gd name="T47" fmla="*/ 296 h 363"/>
                <a:gd name="T48" fmla="*/ 568 w 764"/>
                <a:gd name="T49" fmla="*/ 275 h 363"/>
                <a:gd name="T50" fmla="*/ 601 w 764"/>
                <a:gd name="T51" fmla="*/ 246 h 363"/>
                <a:gd name="T52" fmla="*/ 634 w 764"/>
                <a:gd name="T53" fmla="*/ 221 h 363"/>
                <a:gd name="T54" fmla="*/ 668 w 764"/>
                <a:gd name="T55" fmla="*/ 192 h 363"/>
                <a:gd name="T56" fmla="*/ 697 w 764"/>
                <a:gd name="T57" fmla="*/ 162 h 363"/>
                <a:gd name="T58" fmla="*/ 731 w 764"/>
                <a:gd name="T59" fmla="*/ 129 h 363"/>
                <a:gd name="T60" fmla="*/ 764 w 764"/>
                <a:gd name="T61" fmla="*/ 10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64" h="363">
                  <a:moveTo>
                    <a:pt x="0" y="0"/>
                  </a:moveTo>
                  <a:lnTo>
                    <a:pt x="12" y="16"/>
                  </a:lnTo>
                  <a:lnTo>
                    <a:pt x="29" y="33"/>
                  </a:lnTo>
                  <a:lnTo>
                    <a:pt x="41" y="45"/>
                  </a:lnTo>
                  <a:lnTo>
                    <a:pt x="54" y="63"/>
                  </a:lnTo>
                  <a:lnTo>
                    <a:pt x="70" y="79"/>
                  </a:lnTo>
                  <a:lnTo>
                    <a:pt x="84" y="92"/>
                  </a:lnTo>
                  <a:lnTo>
                    <a:pt x="100" y="108"/>
                  </a:lnTo>
                  <a:lnTo>
                    <a:pt x="112" y="125"/>
                  </a:lnTo>
                  <a:lnTo>
                    <a:pt x="129" y="137"/>
                  </a:lnTo>
                  <a:lnTo>
                    <a:pt x="141" y="158"/>
                  </a:lnTo>
                  <a:lnTo>
                    <a:pt x="167" y="184"/>
                  </a:lnTo>
                  <a:lnTo>
                    <a:pt x="192" y="213"/>
                  </a:lnTo>
                  <a:lnTo>
                    <a:pt x="221" y="246"/>
                  </a:lnTo>
                  <a:lnTo>
                    <a:pt x="250" y="275"/>
                  </a:lnTo>
                  <a:lnTo>
                    <a:pt x="284" y="301"/>
                  </a:lnTo>
                  <a:lnTo>
                    <a:pt x="317" y="325"/>
                  </a:lnTo>
                  <a:lnTo>
                    <a:pt x="346" y="342"/>
                  </a:lnTo>
                  <a:lnTo>
                    <a:pt x="376" y="354"/>
                  </a:lnTo>
                  <a:lnTo>
                    <a:pt x="397" y="363"/>
                  </a:lnTo>
                  <a:lnTo>
                    <a:pt x="417" y="358"/>
                  </a:lnTo>
                  <a:lnTo>
                    <a:pt x="460" y="342"/>
                  </a:lnTo>
                  <a:lnTo>
                    <a:pt x="497" y="321"/>
                  </a:lnTo>
                  <a:lnTo>
                    <a:pt x="534" y="296"/>
                  </a:lnTo>
                  <a:lnTo>
                    <a:pt x="568" y="275"/>
                  </a:lnTo>
                  <a:lnTo>
                    <a:pt x="601" y="246"/>
                  </a:lnTo>
                  <a:lnTo>
                    <a:pt x="634" y="221"/>
                  </a:lnTo>
                  <a:lnTo>
                    <a:pt x="668" y="192"/>
                  </a:lnTo>
                  <a:lnTo>
                    <a:pt x="697" y="162"/>
                  </a:lnTo>
                  <a:lnTo>
                    <a:pt x="731" y="129"/>
                  </a:lnTo>
                  <a:lnTo>
                    <a:pt x="764" y="10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18" name="Freeform 246"/>
            <p:cNvSpPr>
              <a:spLocks/>
            </p:cNvSpPr>
            <p:nvPr/>
          </p:nvSpPr>
          <p:spPr bwMode="auto">
            <a:xfrm>
              <a:off x="1821" y="1907"/>
              <a:ext cx="84" cy="15"/>
            </a:xfrm>
            <a:custGeom>
              <a:avLst/>
              <a:gdLst>
                <a:gd name="T0" fmla="*/ 0 w 2691"/>
                <a:gd name="T1" fmla="*/ 105 h 480"/>
                <a:gd name="T2" fmla="*/ 42 w 2691"/>
                <a:gd name="T3" fmla="*/ 117 h 480"/>
                <a:gd name="T4" fmla="*/ 87 w 2691"/>
                <a:gd name="T5" fmla="*/ 121 h 480"/>
                <a:gd name="T6" fmla="*/ 130 w 2691"/>
                <a:gd name="T7" fmla="*/ 125 h 480"/>
                <a:gd name="T8" fmla="*/ 171 w 2691"/>
                <a:gd name="T9" fmla="*/ 121 h 480"/>
                <a:gd name="T10" fmla="*/ 214 w 2691"/>
                <a:gd name="T11" fmla="*/ 117 h 480"/>
                <a:gd name="T12" fmla="*/ 251 w 2691"/>
                <a:gd name="T13" fmla="*/ 105 h 480"/>
                <a:gd name="T14" fmla="*/ 292 w 2691"/>
                <a:gd name="T15" fmla="*/ 92 h 480"/>
                <a:gd name="T16" fmla="*/ 334 w 2691"/>
                <a:gd name="T17" fmla="*/ 79 h 480"/>
                <a:gd name="T18" fmla="*/ 376 w 2691"/>
                <a:gd name="T19" fmla="*/ 62 h 480"/>
                <a:gd name="T20" fmla="*/ 418 w 2691"/>
                <a:gd name="T21" fmla="*/ 46 h 480"/>
                <a:gd name="T22" fmla="*/ 459 w 2691"/>
                <a:gd name="T23" fmla="*/ 29 h 480"/>
                <a:gd name="T24" fmla="*/ 502 w 2691"/>
                <a:gd name="T25" fmla="*/ 17 h 480"/>
                <a:gd name="T26" fmla="*/ 547 w 2691"/>
                <a:gd name="T27" fmla="*/ 9 h 480"/>
                <a:gd name="T28" fmla="*/ 594 w 2691"/>
                <a:gd name="T29" fmla="*/ 0 h 480"/>
                <a:gd name="T30" fmla="*/ 639 w 2691"/>
                <a:gd name="T31" fmla="*/ 0 h 480"/>
                <a:gd name="T32" fmla="*/ 686 w 2691"/>
                <a:gd name="T33" fmla="*/ 0 h 480"/>
                <a:gd name="T34" fmla="*/ 731 w 2691"/>
                <a:gd name="T35" fmla="*/ 4 h 480"/>
                <a:gd name="T36" fmla="*/ 778 w 2691"/>
                <a:gd name="T37" fmla="*/ 17 h 480"/>
                <a:gd name="T38" fmla="*/ 819 w 2691"/>
                <a:gd name="T39" fmla="*/ 33 h 480"/>
                <a:gd name="T40" fmla="*/ 856 w 2691"/>
                <a:gd name="T41" fmla="*/ 54 h 480"/>
                <a:gd name="T42" fmla="*/ 907 w 2691"/>
                <a:gd name="T43" fmla="*/ 88 h 480"/>
                <a:gd name="T44" fmla="*/ 957 w 2691"/>
                <a:gd name="T45" fmla="*/ 121 h 480"/>
                <a:gd name="T46" fmla="*/ 1011 w 2691"/>
                <a:gd name="T47" fmla="*/ 154 h 480"/>
                <a:gd name="T48" fmla="*/ 1062 w 2691"/>
                <a:gd name="T49" fmla="*/ 183 h 480"/>
                <a:gd name="T50" fmla="*/ 1116 w 2691"/>
                <a:gd name="T51" fmla="*/ 209 h 480"/>
                <a:gd name="T52" fmla="*/ 1166 w 2691"/>
                <a:gd name="T53" fmla="*/ 234 h 480"/>
                <a:gd name="T54" fmla="*/ 1220 w 2691"/>
                <a:gd name="T55" fmla="*/ 254 h 480"/>
                <a:gd name="T56" fmla="*/ 1275 w 2691"/>
                <a:gd name="T57" fmla="*/ 271 h 480"/>
                <a:gd name="T58" fmla="*/ 1334 w 2691"/>
                <a:gd name="T59" fmla="*/ 283 h 480"/>
                <a:gd name="T60" fmla="*/ 1391 w 2691"/>
                <a:gd name="T61" fmla="*/ 292 h 480"/>
                <a:gd name="T62" fmla="*/ 1446 w 2691"/>
                <a:gd name="T63" fmla="*/ 300 h 480"/>
                <a:gd name="T64" fmla="*/ 1496 w 2691"/>
                <a:gd name="T65" fmla="*/ 300 h 480"/>
                <a:gd name="T66" fmla="*/ 1542 w 2691"/>
                <a:gd name="T67" fmla="*/ 304 h 480"/>
                <a:gd name="T68" fmla="*/ 1588 w 2691"/>
                <a:gd name="T69" fmla="*/ 304 h 480"/>
                <a:gd name="T70" fmla="*/ 1634 w 2691"/>
                <a:gd name="T71" fmla="*/ 304 h 480"/>
                <a:gd name="T72" fmla="*/ 1680 w 2691"/>
                <a:gd name="T73" fmla="*/ 300 h 480"/>
                <a:gd name="T74" fmla="*/ 1726 w 2691"/>
                <a:gd name="T75" fmla="*/ 300 h 480"/>
                <a:gd name="T76" fmla="*/ 1776 w 2691"/>
                <a:gd name="T77" fmla="*/ 300 h 480"/>
                <a:gd name="T78" fmla="*/ 1826 w 2691"/>
                <a:gd name="T79" fmla="*/ 296 h 480"/>
                <a:gd name="T80" fmla="*/ 1884 w 2691"/>
                <a:gd name="T81" fmla="*/ 296 h 480"/>
                <a:gd name="T82" fmla="*/ 1935 w 2691"/>
                <a:gd name="T83" fmla="*/ 296 h 480"/>
                <a:gd name="T84" fmla="*/ 1990 w 2691"/>
                <a:gd name="T85" fmla="*/ 300 h 480"/>
                <a:gd name="T86" fmla="*/ 2048 w 2691"/>
                <a:gd name="T87" fmla="*/ 308 h 480"/>
                <a:gd name="T88" fmla="*/ 2107 w 2691"/>
                <a:gd name="T89" fmla="*/ 317 h 480"/>
                <a:gd name="T90" fmla="*/ 2164 w 2691"/>
                <a:gd name="T91" fmla="*/ 330 h 480"/>
                <a:gd name="T92" fmla="*/ 2223 w 2691"/>
                <a:gd name="T93" fmla="*/ 342 h 480"/>
                <a:gd name="T94" fmla="*/ 2282 w 2691"/>
                <a:gd name="T95" fmla="*/ 359 h 480"/>
                <a:gd name="T96" fmla="*/ 2340 w 2691"/>
                <a:gd name="T97" fmla="*/ 375 h 480"/>
                <a:gd name="T98" fmla="*/ 2391 w 2691"/>
                <a:gd name="T99" fmla="*/ 396 h 480"/>
                <a:gd name="T100" fmla="*/ 2440 w 2691"/>
                <a:gd name="T101" fmla="*/ 417 h 480"/>
                <a:gd name="T102" fmla="*/ 2466 w 2691"/>
                <a:gd name="T103" fmla="*/ 434 h 480"/>
                <a:gd name="T104" fmla="*/ 2495 w 2691"/>
                <a:gd name="T105" fmla="*/ 447 h 480"/>
                <a:gd name="T106" fmla="*/ 2520 w 2691"/>
                <a:gd name="T107" fmla="*/ 459 h 480"/>
                <a:gd name="T108" fmla="*/ 2545 w 2691"/>
                <a:gd name="T109" fmla="*/ 467 h 480"/>
                <a:gd name="T110" fmla="*/ 2570 w 2691"/>
                <a:gd name="T111" fmla="*/ 476 h 480"/>
                <a:gd name="T112" fmla="*/ 2595 w 2691"/>
                <a:gd name="T113" fmla="*/ 480 h 480"/>
                <a:gd name="T114" fmla="*/ 2620 w 2691"/>
                <a:gd name="T115" fmla="*/ 480 h 480"/>
                <a:gd name="T116" fmla="*/ 2646 w 2691"/>
                <a:gd name="T117" fmla="*/ 476 h 480"/>
                <a:gd name="T118" fmla="*/ 2667 w 2691"/>
                <a:gd name="T119" fmla="*/ 463 h 480"/>
                <a:gd name="T120" fmla="*/ 2691 w 2691"/>
                <a:gd name="T121" fmla="*/ 447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91" h="480">
                  <a:moveTo>
                    <a:pt x="0" y="105"/>
                  </a:moveTo>
                  <a:lnTo>
                    <a:pt x="42" y="117"/>
                  </a:lnTo>
                  <a:lnTo>
                    <a:pt x="87" y="121"/>
                  </a:lnTo>
                  <a:lnTo>
                    <a:pt x="130" y="125"/>
                  </a:lnTo>
                  <a:lnTo>
                    <a:pt x="171" y="121"/>
                  </a:lnTo>
                  <a:lnTo>
                    <a:pt x="214" y="117"/>
                  </a:lnTo>
                  <a:lnTo>
                    <a:pt x="251" y="105"/>
                  </a:lnTo>
                  <a:lnTo>
                    <a:pt x="292" y="92"/>
                  </a:lnTo>
                  <a:lnTo>
                    <a:pt x="334" y="79"/>
                  </a:lnTo>
                  <a:lnTo>
                    <a:pt x="376" y="62"/>
                  </a:lnTo>
                  <a:lnTo>
                    <a:pt x="418" y="46"/>
                  </a:lnTo>
                  <a:lnTo>
                    <a:pt x="459" y="29"/>
                  </a:lnTo>
                  <a:lnTo>
                    <a:pt x="502" y="17"/>
                  </a:lnTo>
                  <a:lnTo>
                    <a:pt x="547" y="9"/>
                  </a:lnTo>
                  <a:lnTo>
                    <a:pt x="594" y="0"/>
                  </a:lnTo>
                  <a:lnTo>
                    <a:pt x="639" y="0"/>
                  </a:lnTo>
                  <a:lnTo>
                    <a:pt x="686" y="0"/>
                  </a:lnTo>
                  <a:lnTo>
                    <a:pt x="731" y="4"/>
                  </a:lnTo>
                  <a:lnTo>
                    <a:pt x="778" y="17"/>
                  </a:lnTo>
                  <a:lnTo>
                    <a:pt x="819" y="33"/>
                  </a:lnTo>
                  <a:lnTo>
                    <a:pt x="856" y="54"/>
                  </a:lnTo>
                  <a:lnTo>
                    <a:pt x="907" y="88"/>
                  </a:lnTo>
                  <a:lnTo>
                    <a:pt x="957" y="121"/>
                  </a:lnTo>
                  <a:lnTo>
                    <a:pt x="1011" y="154"/>
                  </a:lnTo>
                  <a:lnTo>
                    <a:pt x="1062" y="183"/>
                  </a:lnTo>
                  <a:lnTo>
                    <a:pt x="1116" y="209"/>
                  </a:lnTo>
                  <a:lnTo>
                    <a:pt x="1166" y="234"/>
                  </a:lnTo>
                  <a:lnTo>
                    <a:pt x="1220" y="254"/>
                  </a:lnTo>
                  <a:lnTo>
                    <a:pt x="1275" y="271"/>
                  </a:lnTo>
                  <a:lnTo>
                    <a:pt x="1334" y="283"/>
                  </a:lnTo>
                  <a:lnTo>
                    <a:pt x="1391" y="292"/>
                  </a:lnTo>
                  <a:lnTo>
                    <a:pt x="1446" y="300"/>
                  </a:lnTo>
                  <a:lnTo>
                    <a:pt x="1496" y="300"/>
                  </a:lnTo>
                  <a:lnTo>
                    <a:pt x="1542" y="304"/>
                  </a:lnTo>
                  <a:lnTo>
                    <a:pt x="1588" y="304"/>
                  </a:lnTo>
                  <a:lnTo>
                    <a:pt x="1634" y="304"/>
                  </a:lnTo>
                  <a:lnTo>
                    <a:pt x="1680" y="300"/>
                  </a:lnTo>
                  <a:lnTo>
                    <a:pt x="1726" y="300"/>
                  </a:lnTo>
                  <a:lnTo>
                    <a:pt x="1776" y="300"/>
                  </a:lnTo>
                  <a:lnTo>
                    <a:pt x="1826" y="296"/>
                  </a:lnTo>
                  <a:lnTo>
                    <a:pt x="1884" y="296"/>
                  </a:lnTo>
                  <a:lnTo>
                    <a:pt x="1935" y="296"/>
                  </a:lnTo>
                  <a:lnTo>
                    <a:pt x="1990" y="300"/>
                  </a:lnTo>
                  <a:lnTo>
                    <a:pt x="2048" y="308"/>
                  </a:lnTo>
                  <a:lnTo>
                    <a:pt x="2107" y="317"/>
                  </a:lnTo>
                  <a:lnTo>
                    <a:pt x="2164" y="330"/>
                  </a:lnTo>
                  <a:lnTo>
                    <a:pt x="2223" y="342"/>
                  </a:lnTo>
                  <a:lnTo>
                    <a:pt x="2282" y="359"/>
                  </a:lnTo>
                  <a:lnTo>
                    <a:pt x="2340" y="375"/>
                  </a:lnTo>
                  <a:lnTo>
                    <a:pt x="2391" y="396"/>
                  </a:lnTo>
                  <a:lnTo>
                    <a:pt x="2440" y="417"/>
                  </a:lnTo>
                  <a:lnTo>
                    <a:pt x="2466" y="434"/>
                  </a:lnTo>
                  <a:lnTo>
                    <a:pt x="2495" y="447"/>
                  </a:lnTo>
                  <a:lnTo>
                    <a:pt x="2520" y="459"/>
                  </a:lnTo>
                  <a:lnTo>
                    <a:pt x="2545" y="467"/>
                  </a:lnTo>
                  <a:lnTo>
                    <a:pt x="2570" y="476"/>
                  </a:lnTo>
                  <a:lnTo>
                    <a:pt x="2595" y="480"/>
                  </a:lnTo>
                  <a:lnTo>
                    <a:pt x="2620" y="480"/>
                  </a:lnTo>
                  <a:lnTo>
                    <a:pt x="2646" y="476"/>
                  </a:lnTo>
                  <a:lnTo>
                    <a:pt x="2667" y="463"/>
                  </a:lnTo>
                  <a:lnTo>
                    <a:pt x="2691" y="44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19" name="Freeform 247"/>
            <p:cNvSpPr>
              <a:spLocks/>
            </p:cNvSpPr>
            <p:nvPr/>
          </p:nvSpPr>
          <p:spPr bwMode="auto">
            <a:xfrm>
              <a:off x="1870" y="1917"/>
              <a:ext cx="4" cy="1"/>
            </a:xfrm>
            <a:custGeom>
              <a:avLst/>
              <a:gdLst>
                <a:gd name="T0" fmla="*/ 0 w 126"/>
                <a:gd name="T1" fmla="*/ 0 h 55"/>
                <a:gd name="T2" fmla="*/ 12 w 126"/>
                <a:gd name="T3" fmla="*/ 0 h 55"/>
                <a:gd name="T4" fmla="*/ 30 w 126"/>
                <a:gd name="T5" fmla="*/ 4 h 55"/>
                <a:gd name="T6" fmla="*/ 42 w 126"/>
                <a:gd name="T7" fmla="*/ 8 h 55"/>
                <a:gd name="T8" fmla="*/ 55 w 126"/>
                <a:gd name="T9" fmla="*/ 13 h 55"/>
                <a:gd name="T10" fmla="*/ 67 w 126"/>
                <a:gd name="T11" fmla="*/ 18 h 55"/>
                <a:gd name="T12" fmla="*/ 75 w 126"/>
                <a:gd name="T13" fmla="*/ 26 h 55"/>
                <a:gd name="T14" fmla="*/ 88 w 126"/>
                <a:gd name="T15" fmla="*/ 30 h 55"/>
                <a:gd name="T16" fmla="*/ 100 w 126"/>
                <a:gd name="T17" fmla="*/ 38 h 55"/>
                <a:gd name="T18" fmla="*/ 114 w 126"/>
                <a:gd name="T19" fmla="*/ 47 h 55"/>
                <a:gd name="T20" fmla="*/ 126 w 126"/>
                <a:gd name="T2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55">
                  <a:moveTo>
                    <a:pt x="0" y="0"/>
                  </a:moveTo>
                  <a:lnTo>
                    <a:pt x="12" y="0"/>
                  </a:lnTo>
                  <a:lnTo>
                    <a:pt x="30" y="4"/>
                  </a:lnTo>
                  <a:lnTo>
                    <a:pt x="42" y="8"/>
                  </a:lnTo>
                  <a:lnTo>
                    <a:pt x="55" y="13"/>
                  </a:lnTo>
                  <a:lnTo>
                    <a:pt x="67" y="18"/>
                  </a:lnTo>
                  <a:lnTo>
                    <a:pt x="75" y="26"/>
                  </a:lnTo>
                  <a:lnTo>
                    <a:pt x="88" y="30"/>
                  </a:lnTo>
                  <a:lnTo>
                    <a:pt x="100" y="38"/>
                  </a:lnTo>
                  <a:lnTo>
                    <a:pt x="114" y="47"/>
                  </a:lnTo>
                  <a:lnTo>
                    <a:pt x="126" y="5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20" name="Freeform 248"/>
            <p:cNvSpPr>
              <a:spLocks/>
            </p:cNvSpPr>
            <p:nvPr/>
          </p:nvSpPr>
          <p:spPr bwMode="auto">
            <a:xfrm>
              <a:off x="1850" y="1910"/>
              <a:ext cx="1" cy="5"/>
            </a:xfrm>
            <a:custGeom>
              <a:avLst/>
              <a:gdLst>
                <a:gd name="T0" fmla="*/ 0 w 34"/>
                <a:gd name="T1" fmla="*/ 0 h 162"/>
                <a:gd name="T2" fmla="*/ 12 w 34"/>
                <a:gd name="T3" fmla="*/ 16 h 162"/>
                <a:gd name="T4" fmla="*/ 20 w 34"/>
                <a:gd name="T5" fmla="*/ 33 h 162"/>
                <a:gd name="T6" fmla="*/ 29 w 34"/>
                <a:gd name="T7" fmla="*/ 53 h 162"/>
                <a:gd name="T8" fmla="*/ 34 w 34"/>
                <a:gd name="T9" fmla="*/ 70 h 162"/>
                <a:gd name="T10" fmla="*/ 34 w 34"/>
                <a:gd name="T11" fmla="*/ 86 h 162"/>
                <a:gd name="T12" fmla="*/ 34 w 34"/>
                <a:gd name="T13" fmla="*/ 108 h 162"/>
                <a:gd name="T14" fmla="*/ 34 w 34"/>
                <a:gd name="T15" fmla="*/ 125 h 162"/>
                <a:gd name="T16" fmla="*/ 29 w 34"/>
                <a:gd name="T17" fmla="*/ 137 h 162"/>
                <a:gd name="T18" fmla="*/ 29 w 34"/>
                <a:gd name="T19" fmla="*/ 149 h 162"/>
                <a:gd name="T20" fmla="*/ 25 w 34"/>
                <a:gd name="T21"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162">
                  <a:moveTo>
                    <a:pt x="0" y="0"/>
                  </a:moveTo>
                  <a:lnTo>
                    <a:pt x="12" y="16"/>
                  </a:lnTo>
                  <a:lnTo>
                    <a:pt x="20" y="33"/>
                  </a:lnTo>
                  <a:lnTo>
                    <a:pt x="29" y="53"/>
                  </a:lnTo>
                  <a:lnTo>
                    <a:pt x="34" y="70"/>
                  </a:lnTo>
                  <a:lnTo>
                    <a:pt x="34" y="86"/>
                  </a:lnTo>
                  <a:lnTo>
                    <a:pt x="34" y="108"/>
                  </a:lnTo>
                  <a:lnTo>
                    <a:pt x="34" y="125"/>
                  </a:lnTo>
                  <a:lnTo>
                    <a:pt x="29" y="137"/>
                  </a:lnTo>
                  <a:lnTo>
                    <a:pt x="29" y="149"/>
                  </a:lnTo>
                  <a:lnTo>
                    <a:pt x="25" y="16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21" name="Freeform 249"/>
            <p:cNvSpPr>
              <a:spLocks/>
            </p:cNvSpPr>
            <p:nvPr/>
          </p:nvSpPr>
          <p:spPr bwMode="auto">
            <a:xfrm>
              <a:off x="1820" y="1911"/>
              <a:ext cx="6" cy="7"/>
            </a:xfrm>
            <a:custGeom>
              <a:avLst/>
              <a:gdLst>
                <a:gd name="T0" fmla="*/ 188 w 188"/>
                <a:gd name="T1" fmla="*/ 0 h 230"/>
                <a:gd name="T2" fmla="*/ 172 w 188"/>
                <a:gd name="T3" fmla="*/ 21 h 230"/>
                <a:gd name="T4" fmla="*/ 151 w 188"/>
                <a:gd name="T5" fmla="*/ 41 h 230"/>
                <a:gd name="T6" fmla="*/ 135 w 188"/>
                <a:gd name="T7" fmla="*/ 66 h 230"/>
                <a:gd name="T8" fmla="*/ 117 w 188"/>
                <a:gd name="T9" fmla="*/ 92 h 230"/>
                <a:gd name="T10" fmla="*/ 96 w 188"/>
                <a:gd name="T11" fmla="*/ 113 h 230"/>
                <a:gd name="T12" fmla="*/ 80 w 188"/>
                <a:gd name="T13" fmla="*/ 138 h 230"/>
                <a:gd name="T14" fmla="*/ 59 w 188"/>
                <a:gd name="T15" fmla="*/ 162 h 230"/>
                <a:gd name="T16" fmla="*/ 43 w 188"/>
                <a:gd name="T17" fmla="*/ 183 h 230"/>
                <a:gd name="T18" fmla="*/ 21 w 188"/>
                <a:gd name="T19" fmla="*/ 209 h 230"/>
                <a:gd name="T20" fmla="*/ 0 w 188"/>
                <a:gd name="T21" fmla="*/ 23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230">
                  <a:moveTo>
                    <a:pt x="188" y="0"/>
                  </a:moveTo>
                  <a:lnTo>
                    <a:pt x="172" y="21"/>
                  </a:lnTo>
                  <a:lnTo>
                    <a:pt x="151" y="41"/>
                  </a:lnTo>
                  <a:lnTo>
                    <a:pt x="135" y="66"/>
                  </a:lnTo>
                  <a:lnTo>
                    <a:pt x="117" y="92"/>
                  </a:lnTo>
                  <a:lnTo>
                    <a:pt x="96" y="113"/>
                  </a:lnTo>
                  <a:lnTo>
                    <a:pt x="80" y="138"/>
                  </a:lnTo>
                  <a:lnTo>
                    <a:pt x="59" y="162"/>
                  </a:lnTo>
                  <a:lnTo>
                    <a:pt x="43" y="183"/>
                  </a:lnTo>
                  <a:lnTo>
                    <a:pt x="21" y="209"/>
                  </a:lnTo>
                  <a:lnTo>
                    <a:pt x="0" y="23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22" name="Freeform 250"/>
            <p:cNvSpPr>
              <a:spLocks/>
            </p:cNvSpPr>
            <p:nvPr/>
          </p:nvSpPr>
          <p:spPr bwMode="auto">
            <a:xfrm>
              <a:off x="1776" y="2018"/>
              <a:ext cx="77" cy="24"/>
            </a:xfrm>
            <a:custGeom>
              <a:avLst/>
              <a:gdLst>
                <a:gd name="T0" fmla="*/ 0 w 2449"/>
                <a:gd name="T1" fmla="*/ 0 h 768"/>
                <a:gd name="T2" fmla="*/ 26 w 2449"/>
                <a:gd name="T3" fmla="*/ 37 h 768"/>
                <a:gd name="T4" fmla="*/ 55 w 2449"/>
                <a:gd name="T5" fmla="*/ 72 h 768"/>
                <a:gd name="T6" fmla="*/ 92 w 2449"/>
                <a:gd name="T7" fmla="*/ 101 h 768"/>
                <a:gd name="T8" fmla="*/ 130 w 2449"/>
                <a:gd name="T9" fmla="*/ 129 h 768"/>
                <a:gd name="T10" fmla="*/ 176 w 2449"/>
                <a:gd name="T11" fmla="*/ 150 h 768"/>
                <a:gd name="T12" fmla="*/ 222 w 2449"/>
                <a:gd name="T13" fmla="*/ 171 h 768"/>
                <a:gd name="T14" fmla="*/ 272 w 2449"/>
                <a:gd name="T15" fmla="*/ 188 h 768"/>
                <a:gd name="T16" fmla="*/ 322 w 2449"/>
                <a:gd name="T17" fmla="*/ 201 h 768"/>
                <a:gd name="T18" fmla="*/ 372 w 2449"/>
                <a:gd name="T19" fmla="*/ 213 h 768"/>
                <a:gd name="T20" fmla="*/ 423 w 2449"/>
                <a:gd name="T21" fmla="*/ 226 h 768"/>
                <a:gd name="T22" fmla="*/ 472 w 2449"/>
                <a:gd name="T23" fmla="*/ 234 h 768"/>
                <a:gd name="T24" fmla="*/ 523 w 2449"/>
                <a:gd name="T25" fmla="*/ 234 h 768"/>
                <a:gd name="T26" fmla="*/ 572 w 2449"/>
                <a:gd name="T27" fmla="*/ 234 h 768"/>
                <a:gd name="T28" fmla="*/ 623 w 2449"/>
                <a:gd name="T29" fmla="*/ 230 h 768"/>
                <a:gd name="T30" fmla="*/ 673 w 2449"/>
                <a:gd name="T31" fmla="*/ 230 h 768"/>
                <a:gd name="T32" fmla="*/ 723 w 2449"/>
                <a:gd name="T33" fmla="*/ 226 h 768"/>
                <a:gd name="T34" fmla="*/ 774 w 2449"/>
                <a:gd name="T35" fmla="*/ 221 h 768"/>
                <a:gd name="T36" fmla="*/ 824 w 2449"/>
                <a:gd name="T37" fmla="*/ 221 h 768"/>
                <a:gd name="T38" fmla="*/ 874 w 2449"/>
                <a:gd name="T39" fmla="*/ 230 h 768"/>
                <a:gd name="T40" fmla="*/ 924 w 2449"/>
                <a:gd name="T41" fmla="*/ 238 h 768"/>
                <a:gd name="T42" fmla="*/ 978 w 2449"/>
                <a:gd name="T43" fmla="*/ 254 h 768"/>
                <a:gd name="T44" fmla="*/ 1032 w 2449"/>
                <a:gd name="T45" fmla="*/ 279 h 768"/>
                <a:gd name="T46" fmla="*/ 1079 w 2449"/>
                <a:gd name="T47" fmla="*/ 313 h 768"/>
                <a:gd name="T48" fmla="*/ 1124 w 2449"/>
                <a:gd name="T49" fmla="*/ 346 h 768"/>
                <a:gd name="T50" fmla="*/ 1167 w 2449"/>
                <a:gd name="T51" fmla="*/ 384 h 768"/>
                <a:gd name="T52" fmla="*/ 1208 w 2449"/>
                <a:gd name="T53" fmla="*/ 422 h 768"/>
                <a:gd name="T54" fmla="*/ 1250 w 2449"/>
                <a:gd name="T55" fmla="*/ 463 h 768"/>
                <a:gd name="T56" fmla="*/ 1292 w 2449"/>
                <a:gd name="T57" fmla="*/ 505 h 768"/>
                <a:gd name="T58" fmla="*/ 1333 w 2449"/>
                <a:gd name="T59" fmla="*/ 547 h 768"/>
                <a:gd name="T60" fmla="*/ 1379 w 2449"/>
                <a:gd name="T61" fmla="*/ 584 h 768"/>
                <a:gd name="T62" fmla="*/ 1471 w 2449"/>
                <a:gd name="T63" fmla="*/ 647 h 768"/>
                <a:gd name="T64" fmla="*/ 1576 w 2449"/>
                <a:gd name="T65" fmla="*/ 693 h 768"/>
                <a:gd name="T66" fmla="*/ 1693 w 2449"/>
                <a:gd name="T67" fmla="*/ 726 h 768"/>
                <a:gd name="T68" fmla="*/ 1814 w 2449"/>
                <a:gd name="T69" fmla="*/ 752 h 768"/>
                <a:gd name="T70" fmla="*/ 1935 w 2449"/>
                <a:gd name="T71" fmla="*/ 764 h 768"/>
                <a:gd name="T72" fmla="*/ 2056 w 2449"/>
                <a:gd name="T73" fmla="*/ 768 h 768"/>
                <a:gd name="T74" fmla="*/ 2173 w 2449"/>
                <a:gd name="T75" fmla="*/ 768 h 768"/>
                <a:gd name="T76" fmla="*/ 2283 w 2449"/>
                <a:gd name="T77" fmla="*/ 760 h 768"/>
                <a:gd name="T78" fmla="*/ 2374 w 2449"/>
                <a:gd name="T79" fmla="*/ 746 h 768"/>
                <a:gd name="T80" fmla="*/ 2449 w 2449"/>
                <a:gd name="T81" fmla="*/ 734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49" h="768">
                  <a:moveTo>
                    <a:pt x="0" y="0"/>
                  </a:moveTo>
                  <a:lnTo>
                    <a:pt x="26" y="37"/>
                  </a:lnTo>
                  <a:lnTo>
                    <a:pt x="55" y="72"/>
                  </a:lnTo>
                  <a:lnTo>
                    <a:pt x="92" y="101"/>
                  </a:lnTo>
                  <a:lnTo>
                    <a:pt x="130" y="129"/>
                  </a:lnTo>
                  <a:lnTo>
                    <a:pt x="176" y="150"/>
                  </a:lnTo>
                  <a:lnTo>
                    <a:pt x="222" y="171"/>
                  </a:lnTo>
                  <a:lnTo>
                    <a:pt x="272" y="188"/>
                  </a:lnTo>
                  <a:lnTo>
                    <a:pt x="322" y="201"/>
                  </a:lnTo>
                  <a:lnTo>
                    <a:pt x="372" y="213"/>
                  </a:lnTo>
                  <a:lnTo>
                    <a:pt x="423" y="226"/>
                  </a:lnTo>
                  <a:lnTo>
                    <a:pt x="472" y="234"/>
                  </a:lnTo>
                  <a:lnTo>
                    <a:pt x="523" y="234"/>
                  </a:lnTo>
                  <a:lnTo>
                    <a:pt x="572" y="234"/>
                  </a:lnTo>
                  <a:lnTo>
                    <a:pt x="623" y="230"/>
                  </a:lnTo>
                  <a:lnTo>
                    <a:pt x="673" y="230"/>
                  </a:lnTo>
                  <a:lnTo>
                    <a:pt x="723" y="226"/>
                  </a:lnTo>
                  <a:lnTo>
                    <a:pt x="774" y="221"/>
                  </a:lnTo>
                  <a:lnTo>
                    <a:pt x="824" y="221"/>
                  </a:lnTo>
                  <a:lnTo>
                    <a:pt x="874" y="230"/>
                  </a:lnTo>
                  <a:lnTo>
                    <a:pt x="924" y="238"/>
                  </a:lnTo>
                  <a:lnTo>
                    <a:pt x="978" y="254"/>
                  </a:lnTo>
                  <a:lnTo>
                    <a:pt x="1032" y="279"/>
                  </a:lnTo>
                  <a:lnTo>
                    <a:pt x="1079" y="313"/>
                  </a:lnTo>
                  <a:lnTo>
                    <a:pt x="1124" y="346"/>
                  </a:lnTo>
                  <a:lnTo>
                    <a:pt x="1167" y="384"/>
                  </a:lnTo>
                  <a:lnTo>
                    <a:pt x="1208" y="422"/>
                  </a:lnTo>
                  <a:lnTo>
                    <a:pt x="1250" y="463"/>
                  </a:lnTo>
                  <a:lnTo>
                    <a:pt x="1292" y="505"/>
                  </a:lnTo>
                  <a:lnTo>
                    <a:pt x="1333" y="547"/>
                  </a:lnTo>
                  <a:lnTo>
                    <a:pt x="1379" y="584"/>
                  </a:lnTo>
                  <a:lnTo>
                    <a:pt x="1471" y="647"/>
                  </a:lnTo>
                  <a:lnTo>
                    <a:pt x="1576" y="693"/>
                  </a:lnTo>
                  <a:lnTo>
                    <a:pt x="1693" y="726"/>
                  </a:lnTo>
                  <a:lnTo>
                    <a:pt x="1814" y="752"/>
                  </a:lnTo>
                  <a:lnTo>
                    <a:pt x="1935" y="764"/>
                  </a:lnTo>
                  <a:lnTo>
                    <a:pt x="2056" y="768"/>
                  </a:lnTo>
                  <a:lnTo>
                    <a:pt x="2173" y="768"/>
                  </a:lnTo>
                  <a:lnTo>
                    <a:pt x="2283" y="760"/>
                  </a:lnTo>
                  <a:lnTo>
                    <a:pt x="2374" y="746"/>
                  </a:lnTo>
                  <a:lnTo>
                    <a:pt x="2449" y="73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23" name="Freeform 251"/>
            <p:cNvSpPr>
              <a:spLocks/>
            </p:cNvSpPr>
            <p:nvPr/>
          </p:nvSpPr>
          <p:spPr bwMode="auto">
            <a:xfrm>
              <a:off x="1830" y="2006"/>
              <a:ext cx="8" cy="13"/>
            </a:xfrm>
            <a:custGeom>
              <a:avLst/>
              <a:gdLst>
                <a:gd name="T0" fmla="*/ 259 w 259"/>
                <a:gd name="T1" fmla="*/ 0 h 414"/>
                <a:gd name="T2" fmla="*/ 251 w 259"/>
                <a:gd name="T3" fmla="*/ 51 h 414"/>
                <a:gd name="T4" fmla="*/ 239 w 259"/>
                <a:gd name="T5" fmla="*/ 100 h 414"/>
                <a:gd name="T6" fmla="*/ 226 w 259"/>
                <a:gd name="T7" fmla="*/ 151 h 414"/>
                <a:gd name="T8" fmla="*/ 206 w 259"/>
                <a:gd name="T9" fmla="*/ 201 h 414"/>
                <a:gd name="T10" fmla="*/ 184 w 259"/>
                <a:gd name="T11" fmla="*/ 247 h 414"/>
                <a:gd name="T12" fmla="*/ 155 w 259"/>
                <a:gd name="T13" fmla="*/ 289 h 414"/>
                <a:gd name="T14" fmla="*/ 126 w 259"/>
                <a:gd name="T15" fmla="*/ 326 h 414"/>
                <a:gd name="T16" fmla="*/ 88 w 259"/>
                <a:gd name="T17" fmla="*/ 364 h 414"/>
                <a:gd name="T18" fmla="*/ 46 w 259"/>
                <a:gd name="T19" fmla="*/ 393 h 414"/>
                <a:gd name="T20" fmla="*/ 0 w 259"/>
                <a:gd name="T21" fmla="*/ 414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9" h="414">
                  <a:moveTo>
                    <a:pt x="259" y="0"/>
                  </a:moveTo>
                  <a:lnTo>
                    <a:pt x="251" y="51"/>
                  </a:lnTo>
                  <a:lnTo>
                    <a:pt x="239" y="100"/>
                  </a:lnTo>
                  <a:lnTo>
                    <a:pt x="226" y="151"/>
                  </a:lnTo>
                  <a:lnTo>
                    <a:pt x="206" y="201"/>
                  </a:lnTo>
                  <a:lnTo>
                    <a:pt x="184" y="247"/>
                  </a:lnTo>
                  <a:lnTo>
                    <a:pt x="155" y="289"/>
                  </a:lnTo>
                  <a:lnTo>
                    <a:pt x="126" y="326"/>
                  </a:lnTo>
                  <a:lnTo>
                    <a:pt x="88" y="364"/>
                  </a:lnTo>
                  <a:lnTo>
                    <a:pt x="46" y="393"/>
                  </a:lnTo>
                  <a:lnTo>
                    <a:pt x="0" y="41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24" name="Freeform 252"/>
            <p:cNvSpPr>
              <a:spLocks/>
            </p:cNvSpPr>
            <p:nvPr/>
          </p:nvSpPr>
          <p:spPr bwMode="auto">
            <a:xfrm>
              <a:off x="1837" y="2010"/>
              <a:ext cx="28" cy="15"/>
            </a:xfrm>
            <a:custGeom>
              <a:avLst/>
              <a:gdLst>
                <a:gd name="T0" fmla="*/ 0 w 894"/>
                <a:gd name="T1" fmla="*/ 0 h 505"/>
                <a:gd name="T2" fmla="*/ 0 w 894"/>
                <a:gd name="T3" fmla="*/ 33 h 505"/>
                <a:gd name="T4" fmla="*/ 0 w 894"/>
                <a:gd name="T5" fmla="*/ 66 h 505"/>
                <a:gd name="T6" fmla="*/ 0 w 894"/>
                <a:gd name="T7" fmla="*/ 95 h 505"/>
                <a:gd name="T8" fmla="*/ 5 w 894"/>
                <a:gd name="T9" fmla="*/ 129 h 505"/>
                <a:gd name="T10" fmla="*/ 13 w 894"/>
                <a:gd name="T11" fmla="*/ 158 h 505"/>
                <a:gd name="T12" fmla="*/ 21 w 894"/>
                <a:gd name="T13" fmla="*/ 187 h 505"/>
                <a:gd name="T14" fmla="*/ 29 w 894"/>
                <a:gd name="T15" fmla="*/ 216 h 505"/>
                <a:gd name="T16" fmla="*/ 42 w 894"/>
                <a:gd name="T17" fmla="*/ 246 h 505"/>
                <a:gd name="T18" fmla="*/ 59 w 894"/>
                <a:gd name="T19" fmla="*/ 275 h 505"/>
                <a:gd name="T20" fmla="*/ 80 w 894"/>
                <a:gd name="T21" fmla="*/ 300 h 505"/>
                <a:gd name="T22" fmla="*/ 105 w 894"/>
                <a:gd name="T23" fmla="*/ 329 h 505"/>
                <a:gd name="T24" fmla="*/ 134 w 894"/>
                <a:gd name="T25" fmla="*/ 355 h 505"/>
                <a:gd name="T26" fmla="*/ 164 w 894"/>
                <a:gd name="T27" fmla="*/ 380 h 505"/>
                <a:gd name="T28" fmla="*/ 197 w 894"/>
                <a:gd name="T29" fmla="*/ 404 h 505"/>
                <a:gd name="T30" fmla="*/ 234 w 894"/>
                <a:gd name="T31" fmla="*/ 425 h 505"/>
                <a:gd name="T32" fmla="*/ 272 w 894"/>
                <a:gd name="T33" fmla="*/ 442 h 505"/>
                <a:gd name="T34" fmla="*/ 309 w 894"/>
                <a:gd name="T35" fmla="*/ 459 h 505"/>
                <a:gd name="T36" fmla="*/ 348 w 894"/>
                <a:gd name="T37" fmla="*/ 476 h 505"/>
                <a:gd name="T38" fmla="*/ 389 w 894"/>
                <a:gd name="T39" fmla="*/ 488 h 505"/>
                <a:gd name="T40" fmla="*/ 431 w 894"/>
                <a:gd name="T41" fmla="*/ 496 h 505"/>
                <a:gd name="T42" fmla="*/ 481 w 894"/>
                <a:gd name="T43" fmla="*/ 500 h 505"/>
                <a:gd name="T44" fmla="*/ 536 w 894"/>
                <a:gd name="T45" fmla="*/ 505 h 505"/>
                <a:gd name="T46" fmla="*/ 589 w 894"/>
                <a:gd name="T47" fmla="*/ 496 h 505"/>
                <a:gd name="T48" fmla="*/ 644 w 894"/>
                <a:gd name="T49" fmla="*/ 488 h 505"/>
                <a:gd name="T50" fmla="*/ 694 w 894"/>
                <a:gd name="T51" fmla="*/ 476 h 505"/>
                <a:gd name="T52" fmla="*/ 744 w 894"/>
                <a:gd name="T53" fmla="*/ 454 h 505"/>
                <a:gd name="T54" fmla="*/ 790 w 894"/>
                <a:gd name="T55" fmla="*/ 429 h 505"/>
                <a:gd name="T56" fmla="*/ 828 w 894"/>
                <a:gd name="T57" fmla="*/ 404 h 505"/>
                <a:gd name="T58" fmla="*/ 865 w 894"/>
                <a:gd name="T59" fmla="*/ 371 h 505"/>
                <a:gd name="T60" fmla="*/ 894 w 894"/>
                <a:gd name="T61" fmla="*/ 333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94" h="505">
                  <a:moveTo>
                    <a:pt x="0" y="0"/>
                  </a:moveTo>
                  <a:lnTo>
                    <a:pt x="0" y="33"/>
                  </a:lnTo>
                  <a:lnTo>
                    <a:pt x="0" y="66"/>
                  </a:lnTo>
                  <a:lnTo>
                    <a:pt x="0" y="95"/>
                  </a:lnTo>
                  <a:lnTo>
                    <a:pt x="5" y="129"/>
                  </a:lnTo>
                  <a:lnTo>
                    <a:pt x="13" y="158"/>
                  </a:lnTo>
                  <a:lnTo>
                    <a:pt x="21" y="187"/>
                  </a:lnTo>
                  <a:lnTo>
                    <a:pt x="29" y="216"/>
                  </a:lnTo>
                  <a:lnTo>
                    <a:pt x="42" y="246"/>
                  </a:lnTo>
                  <a:lnTo>
                    <a:pt x="59" y="275"/>
                  </a:lnTo>
                  <a:lnTo>
                    <a:pt x="80" y="300"/>
                  </a:lnTo>
                  <a:lnTo>
                    <a:pt x="105" y="329"/>
                  </a:lnTo>
                  <a:lnTo>
                    <a:pt x="134" y="355"/>
                  </a:lnTo>
                  <a:lnTo>
                    <a:pt x="164" y="380"/>
                  </a:lnTo>
                  <a:lnTo>
                    <a:pt x="197" y="404"/>
                  </a:lnTo>
                  <a:lnTo>
                    <a:pt x="234" y="425"/>
                  </a:lnTo>
                  <a:lnTo>
                    <a:pt x="272" y="442"/>
                  </a:lnTo>
                  <a:lnTo>
                    <a:pt x="309" y="459"/>
                  </a:lnTo>
                  <a:lnTo>
                    <a:pt x="348" y="476"/>
                  </a:lnTo>
                  <a:lnTo>
                    <a:pt x="389" y="488"/>
                  </a:lnTo>
                  <a:lnTo>
                    <a:pt x="431" y="496"/>
                  </a:lnTo>
                  <a:lnTo>
                    <a:pt x="481" y="500"/>
                  </a:lnTo>
                  <a:lnTo>
                    <a:pt x="536" y="505"/>
                  </a:lnTo>
                  <a:lnTo>
                    <a:pt x="589" y="496"/>
                  </a:lnTo>
                  <a:lnTo>
                    <a:pt x="644" y="488"/>
                  </a:lnTo>
                  <a:lnTo>
                    <a:pt x="694" y="476"/>
                  </a:lnTo>
                  <a:lnTo>
                    <a:pt x="744" y="454"/>
                  </a:lnTo>
                  <a:lnTo>
                    <a:pt x="790" y="429"/>
                  </a:lnTo>
                  <a:lnTo>
                    <a:pt x="828" y="404"/>
                  </a:lnTo>
                  <a:lnTo>
                    <a:pt x="865" y="371"/>
                  </a:lnTo>
                  <a:lnTo>
                    <a:pt x="894" y="33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25" name="Freeform 253"/>
            <p:cNvSpPr>
              <a:spLocks/>
            </p:cNvSpPr>
            <p:nvPr/>
          </p:nvSpPr>
          <p:spPr bwMode="auto">
            <a:xfrm>
              <a:off x="1862" y="2023"/>
              <a:ext cx="1" cy="6"/>
            </a:xfrm>
            <a:custGeom>
              <a:avLst/>
              <a:gdLst>
                <a:gd name="T0" fmla="*/ 8 w 8"/>
                <a:gd name="T1" fmla="*/ 0 h 212"/>
                <a:gd name="T2" fmla="*/ 8 w 8"/>
                <a:gd name="T3" fmla="*/ 8 h 212"/>
                <a:gd name="T4" fmla="*/ 4 w 8"/>
                <a:gd name="T5" fmla="*/ 20 h 212"/>
                <a:gd name="T6" fmla="*/ 4 w 8"/>
                <a:gd name="T7" fmla="*/ 41 h 212"/>
                <a:gd name="T8" fmla="*/ 0 w 8"/>
                <a:gd name="T9" fmla="*/ 67 h 212"/>
                <a:gd name="T10" fmla="*/ 0 w 8"/>
                <a:gd name="T11" fmla="*/ 92 h 212"/>
                <a:gd name="T12" fmla="*/ 0 w 8"/>
                <a:gd name="T13" fmla="*/ 120 h 212"/>
                <a:gd name="T14" fmla="*/ 0 w 8"/>
                <a:gd name="T15" fmla="*/ 149 h 212"/>
                <a:gd name="T16" fmla="*/ 0 w 8"/>
                <a:gd name="T17" fmla="*/ 175 h 212"/>
                <a:gd name="T18" fmla="*/ 4 w 8"/>
                <a:gd name="T19" fmla="*/ 196 h 212"/>
                <a:gd name="T20" fmla="*/ 8 w 8"/>
                <a:gd name="T21" fmla="*/ 21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212">
                  <a:moveTo>
                    <a:pt x="8" y="0"/>
                  </a:moveTo>
                  <a:lnTo>
                    <a:pt x="8" y="8"/>
                  </a:lnTo>
                  <a:lnTo>
                    <a:pt x="4" y="20"/>
                  </a:lnTo>
                  <a:lnTo>
                    <a:pt x="4" y="41"/>
                  </a:lnTo>
                  <a:lnTo>
                    <a:pt x="0" y="67"/>
                  </a:lnTo>
                  <a:lnTo>
                    <a:pt x="0" y="92"/>
                  </a:lnTo>
                  <a:lnTo>
                    <a:pt x="0" y="120"/>
                  </a:lnTo>
                  <a:lnTo>
                    <a:pt x="0" y="149"/>
                  </a:lnTo>
                  <a:lnTo>
                    <a:pt x="0" y="175"/>
                  </a:lnTo>
                  <a:lnTo>
                    <a:pt x="4" y="196"/>
                  </a:lnTo>
                  <a:lnTo>
                    <a:pt x="8" y="21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26" name="Freeform 254"/>
            <p:cNvSpPr>
              <a:spLocks/>
            </p:cNvSpPr>
            <p:nvPr/>
          </p:nvSpPr>
          <p:spPr bwMode="auto">
            <a:xfrm>
              <a:off x="1886" y="1996"/>
              <a:ext cx="9" cy="17"/>
            </a:xfrm>
            <a:custGeom>
              <a:avLst/>
              <a:gdLst>
                <a:gd name="T0" fmla="*/ 0 w 280"/>
                <a:gd name="T1" fmla="*/ 0 h 562"/>
                <a:gd name="T2" fmla="*/ 4 w 280"/>
                <a:gd name="T3" fmla="*/ 4 h 562"/>
                <a:gd name="T4" fmla="*/ 17 w 280"/>
                <a:gd name="T5" fmla="*/ 16 h 562"/>
                <a:gd name="T6" fmla="*/ 25 w 280"/>
                <a:gd name="T7" fmla="*/ 29 h 562"/>
                <a:gd name="T8" fmla="*/ 37 w 280"/>
                <a:gd name="T9" fmla="*/ 45 h 562"/>
                <a:gd name="T10" fmla="*/ 50 w 280"/>
                <a:gd name="T11" fmla="*/ 66 h 562"/>
                <a:gd name="T12" fmla="*/ 66 w 280"/>
                <a:gd name="T13" fmla="*/ 87 h 562"/>
                <a:gd name="T14" fmla="*/ 79 w 280"/>
                <a:gd name="T15" fmla="*/ 108 h 562"/>
                <a:gd name="T16" fmla="*/ 92 w 280"/>
                <a:gd name="T17" fmla="*/ 133 h 562"/>
                <a:gd name="T18" fmla="*/ 100 w 280"/>
                <a:gd name="T19" fmla="*/ 154 h 562"/>
                <a:gd name="T20" fmla="*/ 108 w 280"/>
                <a:gd name="T21" fmla="*/ 178 h 562"/>
                <a:gd name="T22" fmla="*/ 121 w 280"/>
                <a:gd name="T23" fmla="*/ 207 h 562"/>
                <a:gd name="T24" fmla="*/ 125 w 280"/>
                <a:gd name="T25" fmla="*/ 242 h 562"/>
                <a:gd name="T26" fmla="*/ 133 w 280"/>
                <a:gd name="T27" fmla="*/ 275 h 562"/>
                <a:gd name="T28" fmla="*/ 137 w 280"/>
                <a:gd name="T29" fmla="*/ 304 h 562"/>
                <a:gd name="T30" fmla="*/ 146 w 280"/>
                <a:gd name="T31" fmla="*/ 332 h 562"/>
                <a:gd name="T32" fmla="*/ 154 w 280"/>
                <a:gd name="T33" fmla="*/ 362 h 562"/>
                <a:gd name="T34" fmla="*/ 162 w 280"/>
                <a:gd name="T35" fmla="*/ 391 h 562"/>
                <a:gd name="T36" fmla="*/ 175 w 280"/>
                <a:gd name="T37" fmla="*/ 420 h 562"/>
                <a:gd name="T38" fmla="*/ 192 w 280"/>
                <a:gd name="T39" fmla="*/ 450 h 562"/>
                <a:gd name="T40" fmla="*/ 213 w 280"/>
                <a:gd name="T41" fmla="*/ 475 h 562"/>
                <a:gd name="T42" fmla="*/ 217 w 280"/>
                <a:gd name="T43" fmla="*/ 479 h 562"/>
                <a:gd name="T44" fmla="*/ 221 w 280"/>
                <a:gd name="T45" fmla="*/ 487 h 562"/>
                <a:gd name="T46" fmla="*/ 225 w 280"/>
                <a:gd name="T47" fmla="*/ 496 h 562"/>
                <a:gd name="T48" fmla="*/ 229 w 280"/>
                <a:gd name="T49" fmla="*/ 504 h 562"/>
                <a:gd name="T50" fmla="*/ 234 w 280"/>
                <a:gd name="T51" fmla="*/ 516 h 562"/>
                <a:gd name="T52" fmla="*/ 242 w 280"/>
                <a:gd name="T53" fmla="*/ 525 h 562"/>
                <a:gd name="T54" fmla="*/ 246 w 280"/>
                <a:gd name="T55" fmla="*/ 537 h 562"/>
                <a:gd name="T56" fmla="*/ 258 w 280"/>
                <a:gd name="T57" fmla="*/ 545 h 562"/>
                <a:gd name="T58" fmla="*/ 267 w 280"/>
                <a:gd name="T59" fmla="*/ 554 h 562"/>
                <a:gd name="T60" fmla="*/ 280 w 280"/>
                <a:gd name="T61" fmla="*/ 562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0" h="562">
                  <a:moveTo>
                    <a:pt x="0" y="0"/>
                  </a:moveTo>
                  <a:lnTo>
                    <a:pt x="4" y="4"/>
                  </a:lnTo>
                  <a:lnTo>
                    <a:pt x="17" y="16"/>
                  </a:lnTo>
                  <a:lnTo>
                    <a:pt x="25" y="29"/>
                  </a:lnTo>
                  <a:lnTo>
                    <a:pt x="37" y="45"/>
                  </a:lnTo>
                  <a:lnTo>
                    <a:pt x="50" y="66"/>
                  </a:lnTo>
                  <a:lnTo>
                    <a:pt x="66" y="87"/>
                  </a:lnTo>
                  <a:lnTo>
                    <a:pt x="79" y="108"/>
                  </a:lnTo>
                  <a:lnTo>
                    <a:pt x="92" y="133"/>
                  </a:lnTo>
                  <a:lnTo>
                    <a:pt x="100" y="154"/>
                  </a:lnTo>
                  <a:lnTo>
                    <a:pt x="108" y="178"/>
                  </a:lnTo>
                  <a:lnTo>
                    <a:pt x="121" y="207"/>
                  </a:lnTo>
                  <a:lnTo>
                    <a:pt x="125" y="242"/>
                  </a:lnTo>
                  <a:lnTo>
                    <a:pt x="133" y="275"/>
                  </a:lnTo>
                  <a:lnTo>
                    <a:pt x="137" y="304"/>
                  </a:lnTo>
                  <a:lnTo>
                    <a:pt x="146" y="332"/>
                  </a:lnTo>
                  <a:lnTo>
                    <a:pt x="154" y="362"/>
                  </a:lnTo>
                  <a:lnTo>
                    <a:pt x="162" y="391"/>
                  </a:lnTo>
                  <a:lnTo>
                    <a:pt x="175" y="420"/>
                  </a:lnTo>
                  <a:lnTo>
                    <a:pt x="192" y="450"/>
                  </a:lnTo>
                  <a:lnTo>
                    <a:pt x="213" y="475"/>
                  </a:lnTo>
                  <a:lnTo>
                    <a:pt x="217" y="479"/>
                  </a:lnTo>
                  <a:lnTo>
                    <a:pt x="221" y="487"/>
                  </a:lnTo>
                  <a:lnTo>
                    <a:pt x="225" y="496"/>
                  </a:lnTo>
                  <a:lnTo>
                    <a:pt x="229" y="504"/>
                  </a:lnTo>
                  <a:lnTo>
                    <a:pt x="234" y="516"/>
                  </a:lnTo>
                  <a:lnTo>
                    <a:pt x="242" y="525"/>
                  </a:lnTo>
                  <a:lnTo>
                    <a:pt x="246" y="537"/>
                  </a:lnTo>
                  <a:lnTo>
                    <a:pt x="258" y="545"/>
                  </a:lnTo>
                  <a:lnTo>
                    <a:pt x="267" y="554"/>
                  </a:lnTo>
                  <a:lnTo>
                    <a:pt x="280" y="56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27" name="Freeform 255"/>
            <p:cNvSpPr>
              <a:spLocks/>
            </p:cNvSpPr>
            <p:nvPr/>
          </p:nvSpPr>
          <p:spPr bwMode="auto">
            <a:xfrm>
              <a:off x="1892" y="2010"/>
              <a:ext cx="30" cy="11"/>
            </a:xfrm>
            <a:custGeom>
              <a:avLst/>
              <a:gdLst>
                <a:gd name="T0" fmla="*/ 0 w 941"/>
                <a:gd name="T1" fmla="*/ 0 h 371"/>
                <a:gd name="T2" fmla="*/ 33 w 941"/>
                <a:gd name="T3" fmla="*/ 21 h 371"/>
                <a:gd name="T4" fmla="*/ 66 w 941"/>
                <a:gd name="T5" fmla="*/ 33 h 371"/>
                <a:gd name="T6" fmla="*/ 105 w 941"/>
                <a:gd name="T7" fmla="*/ 42 h 371"/>
                <a:gd name="T8" fmla="*/ 142 w 941"/>
                <a:gd name="T9" fmla="*/ 46 h 371"/>
                <a:gd name="T10" fmla="*/ 184 w 941"/>
                <a:gd name="T11" fmla="*/ 50 h 371"/>
                <a:gd name="T12" fmla="*/ 226 w 941"/>
                <a:gd name="T13" fmla="*/ 50 h 371"/>
                <a:gd name="T14" fmla="*/ 268 w 941"/>
                <a:gd name="T15" fmla="*/ 54 h 371"/>
                <a:gd name="T16" fmla="*/ 313 w 941"/>
                <a:gd name="T17" fmla="*/ 58 h 371"/>
                <a:gd name="T18" fmla="*/ 355 w 941"/>
                <a:gd name="T19" fmla="*/ 71 h 371"/>
                <a:gd name="T20" fmla="*/ 397 w 941"/>
                <a:gd name="T21" fmla="*/ 91 h 371"/>
                <a:gd name="T22" fmla="*/ 447 w 941"/>
                <a:gd name="T23" fmla="*/ 125 h 371"/>
                <a:gd name="T24" fmla="*/ 493 w 941"/>
                <a:gd name="T25" fmla="*/ 158 h 371"/>
                <a:gd name="T26" fmla="*/ 539 w 941"/>
                <a:gd name="T27" fmla="*/ 187 h 371"/>
                <a:gd name="T28" fmla="*/ 577 w 941"/>
                <a:gd name="T29" fmla="*/ 220 h 371"/>
                <a:gd name="T30" fmla="*/ 618 w 941"/>
                <a:gd name="T31" fmla="*/ 250 h 371"/>
                <a:gd name="T32" fmla="*/ 665 w 941"/>
                <a:gd name="T33" fmla="*/ 279 h 371"/>
                <a:gd name="T34" fmla="*/ 718 w 941"/>
                <a:gd name="T35" fmla="*/ 304 h 371"/>
                <a:gd name="T36" fmla="*/ 782 w 941"/>
                <a:gd name="T37" fmla="*/ 329 h 371"/>
                <a:gd name="T38" fmla="*/ 853 w 941"/>
                <a:gd name="T39" fmla="*/ 355 h 371"/>
                <a:gd name="T40" fmla="*/ 941 w 941"/>
                <a:gd name="T41" fmla="*/ 37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1" h="371">
                  <a:moveTo>
                    <a:pt x="0" y="0"/>
                  </a:moveTo>
                  <a:lnTo>
                    <a:pt x="33" y="21"/>
                  </a:lnTo>
                  <a:lnTo>
                    <a:pt x="66" y="33"/>
                  </a:lnTo>
                  <a:lnTo>
                    <a:pt x="105" y="42"/>
                  </a:lnTo>
                  <a:lnTo>
                    <a:pt x="142" y="46"/>
                  </a:lnTo>
                  <a:lnTo>
                    <a:pt x="184" y="50"/>
                  </a:lnTo>
                  <a:lnTo>
                    <a:pt x="226" y="50"/>
                  </a:lnTo>
                  <a:lnTo>
                    <a:pt x="268" y="54"/>
                  </a:lnTo>
                  <a:lnTo>
                    <a:pt x="313" y="58"/>
                  </a:lnTo>
                  <a:lnTo>
                    <a:pt x="355" y="71"/>
                  </a:lnTo>
                  <a:lnTo>
                    <a:pt x="397" y="91"/>
                  </a:lnTo>
                  <a:lnTo>
                    <a:pt x="447" y="125"/>
                  </a:lnTo>
                  <a:lnTo>
                    <a:pt x="493" y="158"/>
                  </a:lnTo>
                  <a:lnTo>
                    <a:pt x="539" y="187"/>
                  </a:lnTo>
                  <a:lnTo>
                    <a:pt x="577" y="220"/>
                  </a:lnTo>
                  <a:lnTo>
                    <a:pt x="618" y="250"/>
                  </a:lnTo>
                  <a:lnTo>
                    <a:pt x="665" y="279"/>
                  </a:lnTo>
                  <a:lnTo>
                    <a:pt x="718" y="304"/>
                  </a:lnTo>
                  <a:lnTo>
                    <a:pt x="782" y="329"/>
                  </a:lnTo>
                  <a:lnTo>
                    <a:pt x="853" y="355"/>
                  </a:lnTo>
                  <a:lnTo>
                    <a:pt x="941" y="37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28" name="Freeform 256"/>
            <p:cNvSpPr>
              <a:spLocks/>
            </p:cNvSpPr>
            <p:nvPr/>
          </p:nvSpPr>
          <p:spPr bwMode="auto">
            <a:xfrm>
              <a:off x="1899" y="1944"/>
              <a:ext cx="70" cy="64"/>
            </a:xfrm>
            <a:custGeom>
              <a:avLst/>
              <a:gdLst>
                <a:gd name="T0" fmla="*/ 2257 w 2257"/>
                <a:gd name="T1" fmla="*/ 1731 h 2036"/>
                <a:gd name="T2" fmla="*/ 2253 w 2257"/>
                <a:gd name="T3" fmla="*/ 1810 h 2036"/>
                <a:gd name="T4" fmla="*/ 2244 w 2257"/>
                <a:gd name="T5" fmla="*/ 1890 h 2036"/>
                <a:gd name="T6" fmla="*/ 2220 w 2257"/>
                <a:gd name="T7" fmla="*/ 1960 h 2036"/>
                <a:gd name="T8" fmla="*/ 2173 w 2257"/>
                <a:gd name="T9" fmla="*/ 2011 h 2036"/>
                <a:gd name="T10" fmla="*/ 2110 w 2257"/>
                <a:gd name="T11" fmla="*/ 2036 h 2036"/>
                <a:gd name="T12" fmla="*/ 2048 w 2257"/>
                <a:gd name="T13" fmla="*/ 2023 h 2036"/>
                <a:gd name="T14" fmla="*/ 1993 w 2257"/>
                <a:gd name="T15" fmla="*/ 1986 h 2036"/>
                <a:gd name="T16" fmla="*/ 1940 w 2257"/>
                <a:gd name="T17" fmla="*/ 1944 h 2036"/>
                <a:gd name="T18" fmla="*/ 1881 w 2257"/>
                <a:gd name="T19" fmla="*/ 1911 h 2036"/>
                <a:gd name="T20" fmla="*/ 1764 w 2257"/>
                <a:gd name="T21" fmla="*/ 1898 h 2036"/>
                <a:gd name="T22" fmla="*/ 1613 w 2257"/>
                <a:gd name="T23" fmla="*/ 1898 h 2036"/>
                <a:gd name="T24" fmla="*/ 1476 w 2257"/>
                <a:gd name="T25" fmla="*/ 1915 h 2036"/>
                <a:gd name="T26" fmla="*/ 1337 w 2257"/>
                <a:gd name="T27" fmla="*/ 1940 h 2036"/>
                <a:gd name="T28" fmla="*/ 1187 w 2257"/>
                <a:gd name="T29" fmla="*/ 1964 h 2036"/>
                <a:gd name="T30" fmla="*/ 1049 w 2257"/>
                <a:gd name="T31" fmla="*/ 1982 h 2036"/>
                <a:gd name="T32" fmla="*/ 949 w 2257"/>
                <a:gd name="T33" fmla="*/ 1986 h 2036"/>
                <a:gd name="T34" fmla="*/ 844 w 2257"/>
                <a:gd name="T35" fmla="*/ 1986 h 2036"/>
                <a:gd name="T36" fmla="*/ 740 w 2257"/>
                <a:gd name="T37" fmla="*/ 1986 h 2036"/>
                <a:gd name="T38" fmla="*/ 636 w 2257"/>
                <a:gd name="T39" fmla="*/ 1982 h 2036"/>
                <a:gd name="T40" fmla="*/ 544 w 2257"/>
                <a:gd name="T41" fmla="*/ 1968 h 2036"/>
                <a:gd name="T42" fmla="*/ 460 w 2257"/>
                <a:gd name="T43" fmla="*/ 1952 h 2036"/>
                <a:gd name="T44" fmla="*/ 376 w 2257"/>
                <a:gd name="T45" fmla="*/ 1919 h 2036"/>
                <a:gd name="T46" fmla="*/ 297 w 2257"/>
                <a:gd name="T47" fmla="*/ 1882 h 2036"/>
                <a:gd name="T48" fmla="*/ 229 w 2257"/>
                <a:gd name="T49" fmla="*/ 1835 h 2036"/>
                <a:gd name="T50" fmla="*/ 159 w 2257"/>
                <a:gd name="T51" fmla="*/ 1781 h 2036"/>
                <a:gd name="T52" fmla="*/ 92 w 2257"/>
                <a:gd name="T53" fmla="*/ 1714 h 2036"/>
                <a:gd name="T54" fmla="*/ 46 w 2257"/>
                <a:gd name="T55" fmla="*/ 1644 h 2036"/>
                <a:gd name="T56" fmla="*/ 12 w 2257"/>
                <a:gd name="T57" fmla="*/ 1564 h 2036"/>
                <a:gd name="T58" fmla="*/ 0 w 2257"/>
                <a:gd name="T59" fmla="*/ 1481 h 2036"/>
                <a:gd name="T60" fmla="*/ 12 w 2257"/>
                <a:gd name="T61" fmla="*/ 1372 h 2036"/>
                <a:gd name="T62" fmla="*/ 55 w 2257"/>
                <a:gd name="T63" fmla="*/ 1268 h 2036"/>
                <a:gd name="T64" fmla="*/ 121 w 2257"/>
                <a:gd name="T65" fmla="*/ 1177 h 2036"/>
                <a:gd name="T66" fmla="*/ 205 w 2257"/>
                <a:gd name="T67" fmla="*/ 1097 h 2036"/>
                <a:gd name="T68" fmla="*/ 301 w 2257"/>
                <a:gd name="T69" fmla="*/ 1026 h 2036"/>
                <a:gd name="T70" fmla="*/ 368 w 2257"/>
                <a:gd name="T71" fmla="*/ 989 h 2036"/>
                <a:gd name="T72" fmla="*/ 389 w 2257"/>
                <a:gd name="T73" fmla="*/ 968 h 2036"/>
                <a:gd name="T74" fmla="*/ 405 w 2257"/>
                <a:gd name="T75" fmla="*/ 942 h 2036"/>
                <a:gd name="T76" fmla="*/ 418 w 2257"/>
                <a:gd name="T77" fmla="*/ 913 h 2036"/>
                <a:gd name="T78" fmla="*/ 422 w 2257"/>
                <a:gd name="T79" fmla="*/ 880 h 2036"/>
                <a:gd name="T80" fmla="*/ 452 w 2257"/>
                <a:gd name="T81" fmla="*/ 856 h 2036"/>
                <a:gd name="T82" fmla="*/ 509 w 2257"/>
                <a:gd name="T83" fmla="*/ 839 h 2036"/>
                <a:gd name="T84" fmla="*/ 568 w 2257"/>
                <a:gd name="T85" fmla="*/ 813 h 2036"/>
                <a:gd name="T86" fmla="*/ 623 w 2257"/>
                <a:gd name="T87" fmla="*/ 784 h 2036"/>
                <a:gd name="T88" fmla="*/ 677 w 2257"/>
                <a:gd name="T89" fmla="*/ 747 h 2036"/>
                <a:gd name="T90" fmla="*/ 756 w 2257"/>
                <a:gd name="T91" fmla="*/ 688 h 2036"/>
                <a:gd name="T92" fmla="*/ 853 w 2257"/>
                <a:gd name="T93" fmla="*/ 600 h 2036"/>
                <a:gd name="T94" fmla="*/ 944 w 2257"/>
                <a:gd name="T95" fmla="*/ 518 h 2036"/>
                <a:gd name="T96" fmla="*/ 1041 w 2257"/>
                <a:gd name="T97" fmla="*/ 446 h 2036"/>
                <a:gd name="T98" fmla="*/ 1149 w 2257"/>
                <a:gd name="T99" fmla="*/ 393 h 2036"/>
                <a:gd name="T100" fmla="*/ 1237 w 2257"/>
                <a:gd name="T101" fmla="*/ 363 h 2036"/>
                <a:gd name="T102" fmla="*/ 1266 w 2257"/>
                <a:gd name="T103" fmla="*/ 346 h 2036"/>
                <a:gd name="T104" fmla="*/ 1292 w 2257"/>
                <a:gd name="T105" fmla="*/ 325 h 2036"/>
                <a:gd name="T106" fmla="*/ 1312 w 2257"/>
                <a:gd name="T107" fmla="*/ 301 h 2036"/>
                <a:gd name="T108" fmla="*/ 1329 w 2257"/>
                <a:gd name="T109" fmla="*/ 284 h 2036"/>
                <a:gd name="T110" fmla="*/ 1358 w 2257"/>
                <a:gd name="T111" fmla="*/ 254 h 2036"/>
                <a:gd name="T112" fmla="*/ 1404 w 2257"/>
                <a:gd name="T113" fmla="*/ 209 h 2036"/>
                <a:gd name="T114" fmla="*/ 1442 w 2257"/>
                <a:gd name="T115" fmla="*/ 155 h 2036"/>
                <a:gd name="T116" fmla="*/ 1467 w 2257"/>
                <a:gd name="T117" fmla="*/ 100 h 2036"/>
                <a:gd name="T118" fmla="*/ 1476 w 2257"/>
                <a:gd name="T119" fmla="*/ 34 h 2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7" h="2036">
                  <a:moveTo>
                    <a:pt x="2257" y="1689"/>
                  </a:moveTo>
                  <a:lnTo>
                    <a:pt x="2257" y="1731"/>
                  </a:lnTo>
                  <a:lnTo>
                    <a:pt x="2257" y="1769"/>
                  </a:lnTo>
                  <a:lnTo>
                    <a:pt x="2253" y="1810"/>
                  </a:lnTo>
                  <a:lnTo>
                    <a:pt x="2253" y="1852"/>
                  </a:lnTo>
                  <a:lnTo>
                    <a:pt x="2244" y="1890"/>
                  </a:lnTo>
                  <a:lnTo>
                    <a:pt x="2236" y="1927"/>
                  </a:lnTo>
                  <a:lnTo>
                    <a:pt x="2220" y="1960"/>
                  </a:lnTo>
                  <a:lnTo>
                    <a:pt x="2198" y="1990"/>
                  </a:lnTo>
                  <a:lnTo>
                    <a:pt x="2173" y="2011"/>
                  </a:lnTo>
                  <a:lnTo>
                    <a:pt x="2140" y="2032"/>
                  </a:lnTo>
                  <a:lnTo>
                    <a:pt x="2110" y="2036"/>
                  </a:lnTo>
                  <a:lnTo>
                    <a:pt x="2077" y="2036"/>
                  </a:lnTo>
                  <a:lnTo>
                    <a:pt x="2048" y="2023"/>
                  </a:lnTo>
                  <a:lnTo>
                    <a:pt x="2022" y="2007"/>
                  </a:lnTo>
                  <a:lnTo>
                    <a:pt x="1993" y="1986"/>
                  </a:lnTo>
                  <a:lnTo>
                    <a:pt x="1964" y="1964"/>
                  </a:lnTo>
                  <a:lnTo>
                    <a:pt x="1940" y="1944"/>
                  </a:lnTo>
                  <a:lnTo>
                    <a:pt x="1910" y="1927"/>
                  </a:lnTo>
                  <a:lnTo>
                    <a:pt x="1881" y="1911"/>
                  </a:lnTo>
                  <a:lnTo>
                    <a:pt x="1852" y="1902"/>
                  </a:lnTo>
                  <a:lnTo>
                    <a:pt x="1764" y="1898"/>
                  </a:lnTo>
                  <a:lnTo>
                    <a:pt x="1688" y="1894"/>
                  </a:lnTo>
                  <a:lnTo>
                    <a:pt x="1613" y="1898"/>
                  </a:lnTo>
                  <a:lnTo>
                    <a:pt x="1546" y="1906"/>
                  </a:lnTo>
                  <a:lnTo>
                    <a:pt x="1476" y="1915"/>
                  </a:lnTo>
                  <a:lnTo>
                    <a:pt x="1408" y="1927"/>
                  </a:lnTo>
                  <a:lnTo>
                    <a:pt x="1337" y="1940"/>
                  </a:lnTo>
                  <a:lnTo>
                    <a:pt x="1266" y="1952"/>
                  </a:lnTo>
                  <a:lnTo>
                    <a:pt x="1187" y="1964"/>
                  </a:lnTo>
                  <a:lnTo>
                    <a:pt x="1099" y="1978"/>
                  </a:lnTo>
                  <a:lnTo>
                    <a:pt x="1049" y="1982"/>
                  </a:lnTo>
                  <a:lnTo>
                    <a:pt x="999" y="1982"/>
                  </a:lnTo>
                  <a:lnTo>
                    <a:pt x="949" y="1986"/>
                  </a:lnTo>
                  <a:lnTo>
                    <a:pt x="894" y="1986"/>
                  </a:lnTo>
                  <a:lnTo>
                    <a:pt x="844" y="1986"/>
                  </a:lnTo>
                  <a:lnTo>
                    <a:pt x="790" y="1986"/>
                  </a:lnTo>
                  <a:lnTo>
                    <a:pt x="740" y="1986"/>
                  </a:lnTo>
                  <a:lnTo>
                    <a:pt x="689" y="1982"/>
                  </a:lnTo>
                  <a:lnTo>
                    <a:pt x="636" y="1982"/>
                  </a:lnTo>
                  <a:lnTo>
                    <a:pt x="585" y="1978"/>
                  </a:lnTo>
                  <a:lnTo>
                    <a:pt x="544" y="1968"/>
                  </a:lnTo>
                  <a:lnTo>
                    <a:pt x="501" y="1960"/>
                  </a:lnTo>
                  <a:lnTo>
                    <a:pt x="460" y="1952"/>
                  </a:lnTo>
                  <a:lnTo>
                    <a:pt x="418" y="1935"/>
                  </a:lnTo>
                  <a:lnTo>
                    <a:pt x="376" y="1919"/>
                  </a:lnTo>
                  <a:lnTo>
                    <a:pt x="334" y="1902"/>
                  </a:lnTo>
                  <a:lnTo>
                    <a:pt x="297" y="1882"/>
                  </a:lnTo>
                  <a:lnTo>
                    <a:pt x="264" y="1861"/>
                  </a:lnTo>
                  <a:lnTo>
                    <a:pt x="229" y="1835"/>
                  </a:lnTo>
                  <a:lnTo>
                    <a:pt x="201" y="1814"/>
                  </a:lnTo>
                  <a:lnTo>
                    <a:pt x="159" y="1781"/>
                  </a:lnTo>
                  <a:lnTo>
                    <a:pt x="125" y="1748"/>
                  </a:lnTo>
                  <a:lnTo>
                    <a:pt x="92" y="1714"/>
                  </a:lnTo>
                  <a:lnTo>
                    <a:pt x="67" y="1681"/>
                  </a:lnTo>
                  <a:lnTo>
                    <a:pt x="46" y="1644"/>
                  </a:lnTo>
                  <a:lnTo>
                    <a:pt x="25" y="1606"/>
                  </a:lnTo>
                  <a:lnTo>
                    <a:pt x="12" y="1564"/>
                  </a:lnTo>
                  <a:lnTo>
                    <a:pt x="4" y="1523"/>
                  </a:lnTo>
                  <a:lnTo>
                    <a:pt x="0" y="1481"/>
                  </a:lnTo>
                  <a:lnTo>
                    <a:pt x="0" y="1431"/>
                  </a:lnTo>
                  <a:lnTo>
                    <a:pt x="12" y="1372"/>
                  </a:lnTo>
                  <a:lnTo>
                    <a:pt x="29" y="1318"/>
                  </a:lnTo>
                  <a:lnTo>
                    <a:pt x="55" y="1268"/>
                  </a:lnTo>
                  <a:lnTo>
                    <a:pt x="84" y="1222"/>
                  </a:lnTo>
                  <a:lnTo>
                    <a:pt x="121" y="1177"/>
                  </a:lnTo>
                  <a:lnTo>
                    <a:pt x="163" y="1135"/>
                  </a:lnTo>
                  <a:lnTo>
                    <a:pt x="205" y="1097"/>
                  </a:lnTo>
                  <a:lnTo>
                    <a:pt x="255" y="1060"/>
                  </a:lnTo>
                  <a:lnTo>
                    <a:pt x="301" y="1026"/>
                  </a:lnTo>
                  <a:lnTo>
                    <a:pt x="355" y="997"/>
                  </a:lnTo>
                  <a:lnTo>
                    <a:pt x="368" y="989"/>
                  </a:lnTo>
                  <a:lnTo>
                    <a:pt x="376" y="981"/>
                  </a:lnTo>
                  <a:lnTo>
                    <a:pt x="389" y="968"/>
                  </a:lnTo>
                  <a:lnTo>
                    <a:pt x="397" y="956"/>
                  </a:lnTo>
                  <a:lnTo>
                    <a:pt x="405" y="942"/>
                  </a:lnTo>
                  <a:lnTo>
                    <a:pt x="413" y="930"/>
                  </a:lnTo>
                  <a:lnTo>
                    <a:pt x="418" y="913"/>
                  </a:lnTo>
                  <a:lnTo>
                    <a:pt x="422" y="897"/>
                  </a:lnTo>
                  <a:lnTo>
                    <a:pt x="422" y="880"/>
                  </a:lnTo>
                  <a:lnTo>
                    <a:pt x="418" y="864"/>
                  </a:lnTo>
                  <a:lnTo>
                    <a:pt x="452" y="856"/>
                  </a:lnTo>
                  <a:lnTo>
                    <a:pt x="481" y="847"/>
                  </a:lnTo>
                  <a:lnTo>
                    <a:pt x="509" y="839"/>
                  </a:lnTo>
                  <a:lnTo>
                    <a:pt x="539" y="826"/>
                  </a:lnTo>
                  <a:lnTo>
                    <a:pt x="568" y="813"/>
                  </a:lnTo>
                  <a:lnTo>
                    <a:pt x="597" y="797"/>
                  </a:lnTo>
                  <a:lnTo>
                    <a:pt x="623" y="784"/>
                  </a:lnTo>
                  <a:lnTo>
                    <a:pt x="652" y="768"/>
                  </a:lnTo>
                  <a:lnTo>
                    <a:pt x="677" y="747"/>
                  </a:lnTo>
                  <a:lnTo>
                    <a:pt x="702" y="730"/>
                  </a:lnTo>
                  <a:lnTo>
                    <a:pt x="756" y="688"/>
                  </a:lnTo>
                  <a:lnTo>
                    <a:pt x="807" y="643"/>
                  </a:lnTo>
                  <a:lnTo>
                    <a:pt x="853" y="600"/>
                  </a:lnTo>
                  <a:lnTo>
                    <a:pt x="898" y="559"/>
                  </a:lnTo>
                  <a:lnTo>
                    <a:pt x="944" y="518"/>
                  </a:lnTo>
                  <a:lnTo>
                    <a:pt x="990" y="479"/>
                  </a:lnTo>
                  <a:lnTo>
                    <a:pt x="1041" y="446"/>
                  </a:lnTo>
                  <a:lnTo>
                    <a:pt x="1091" y="417"/>
                  </a:lnTo>
                  <a:lnTo>
                    <a:pt x="1149" y="393"/>
                  </a:lnTo>
                  <a:lnTo>
                    <a:pt x="1216" y="371"/>
                  </a:lnTo>
                  <a:lnTo>
                    <a:pt x="1237" y="363"/>
                  </a:lnTo>
                  <a:lnTo>
                    <a:pt x="1253" y="354"/>
                  </a:lnTo>
                  <a:lnTo>
                    <a:pt x="1266" y="346"/>
                  </a:lnTo>
                  <a:lnTo>
                    <a:pt x="1283" y="338"/>
                  </a:lnTo>
                  <a:lnTo>
                    <a:pt x="1292" y="325"/>
                  </a:lnTo>
                  <a:lnTo>
                    <a:pt x="1304" y="313"/>
                  </a:lnTo>
                  <a:lnTo>
                    <a:pt x="1312" y="301"/>
                  </a:lnTo>
                  <a:lnTo>
                    <a:pt x="1321" y="292"/>
                  </a:lnTo>
                  <a:lnTo>
                    <a:pt x="1329" y="284"/>
                  </a:lnTo>
                  <a:lnTo>
                    <a:pt x="1333" y="280"/>
                  </a:lnTo>
                  <a:lnTo>
                    <a:pt x="1358" y="254"/>
                  </a:lnTo>
                  <a:lnTo>
                    <a:pt x="1384" y="233"/>
                  </a:lnTo>
                  <a:lnTo>
                    <a:pt x="1404" y="209"/>
                  </a:lnTo>
                  <a:lnTo>
                    <a:pt x="1425" y="184"/>
                  </a:lnTo>
                  <a:lnTo>
                    <a:pt x="1442" y="155"/>
                  </a:lnTo>
                  <a:lnTo>
                    <a:pt x="1454" y="129"/>
                  </a:lnTo>
                  <a:lnTo>
                    <a:pt x="1467" y="100"/>
                  </a:lnTo>
                  <a:lnTo>
                    <a:pt x="1471" y="67"/>
                  </a:lnTo>
                  <a:lnTo>
                    <a:pt x="1476" y="34"/>
                  </a:lnTo>
                  <a:lnTo>
                    <a:pt x="147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29" name="Freeform 257"/>
            <p:cNvSpPr>
              <a:spLocks/>
            </p:cNvSpPr>
            <p:nvPr/>
          </p:nvSpPr>
          <p:spPr bwMode="auto">
            <a:xfrm>
              <a:off x="1911" y="1974"/>
              <a:ext cx="10" cy="2"/>
            </a:xfrm>
            <a:custGeom>
              <a:avLst/>
              <a:gdLst>
                <a:gd name="T0" fmla="*/ 0 w 334"/>
                <a:gd name="T1" fmla="*/ 26 h 59"/>
                <a:gd name="T2" fmla="*/ 33 w 334"/>
                <a:gd name="T3" fmla="*/ 14 h 59"/>
                <a:gd name="T4" fmla="*/ 67 w 334"/>
                <a:gd name="T5" fmla="*/ 5 h 59"/>
                <a:gd name="T6" fmla="*/ 104 w 334"/>
                <a:gd name="T7" fmla="*/ 0 h 59"/>
                <a:gd name="T8" fmla="*/ 142 w 334"/>
                <a:gd name="T9" fmla="*/ 0 h 59"/>
                <a:gd name="T10" fmla="*/ 179 w 334"/>
                <a:gd name="T11" fmla="*/ 5 h 59"/>
                <a:gd name="T12" fmla="*/ 217 w 334"/>
                <a:gd name="T13" fmla="*/ 10 h 59"/>
                <a:gd name="T14" fmla="*/ 251 w 334"/>
                <a:gd name="T15" fmla="*/ 18 h 59"/>
                <a:gd name="T16" fmla="*/ 280 w 334"/>
                <a:gd name="T17" fmla="*/ 30 h 59"/>
                <a:gd name="T18" fmla="*/ 309 w 334"/>
                <a:gd name="T19" fmla="*/ 43 h 59"/>
                <a:gd name="T20" fmla="*/ 334 w 334"/>
                <a:gd name="T21"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4" h="59">
                  <a:moveTo>
                    <a:pt x="0" y="26"/>
                  </a:moveTo>
                  <a:lnTo>
                    <a:pt x="33" y="14"/>
                  </a:lnTo>
                  <a:lnTo>
                    <a:pt x="67" y="5"/>
                  </a:lnTo>
                  <a:lnTo>
                    <a:pt x="104" y="0"/>
                  </a:lnTo>
                  <a:lnTo>
                    <a:pt x="142" y="0"/>
                  </a:lnTo>
                  <a:lnTo>
                    <a:pt x="179" y="5"/>
                  </a:lnTo>
                  <a:lnTo>
                    <a:pt x="217" y="10"/>
                  </a:lnTo>
                  <a:lnTo>
                    <a:pt x="251" y="18"/>
                  </a:lnTo>
                  <a:lnTo>
                    <a:pt x="280" y="30"/>
                  </a:lnTo>
                  <a:lnTo>
                    <a:pt x="309" y="43"/>
                  </a:lnTo>
                  <a:lnTo>
                    <a:pt x="334" y="5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30" name="Freeform 258"/>
            <p:cNvSpPr>
              <a:spLocks/>
            </p:cNvSpPr>
            <p:nvPr/>
          </p:nvSpPr>
          <p:spPr bwMode="auto">
            <a:xfrm>
              <a:off x="1944" y="1945"/>
              <a:ext cx="4" cy="4"/>
            </a:xfrm>
            <a:custGeom>
              <a:avLst/>
              <a:gdLst>
                <a:gd name="T0" fmla="*/ 0 w 113"/>
                <a:gd name="T1" fmla="*/ 104 h 104"/>
                <a:gd name="T2" fmla="*/ 8 w 113"/>
                <a:gd name="T3" fmla="*/ 92 h 104"/>
                <a:gd name="T4" fmla="*/ 17 w 113"/>
                <a:gd name="T5" fmla="*/ 79 h 104"/>
                <a:gd name="T6" fmla="*/ 30 w 113"/>
                <a:gd name="T7" fmla="*/ 67 h 104"/>
                <a:gd name="T8" fmla="*/ 42 w 113"/>
                <a:gd name="T9" fmla="*/ 59 h 104"/>
                <a:gd name="T10" fmla="*/ 55 w 113"/>
                <a:gd name="T11" fmla="*/ 46 h 104"/>
                <a:gd name="T12" fmla="*/ 67 w 113"/>
                <a:gd name="T13" fmla="*/ 38 h 104"/>
                <a:gd name="T14" fmla="*/ 79 w 113"/>
                <a:gd name="T15" fmla="*/ 30 h 104"/>
                <a:gd name="T16" fmla="*/ 92 w 113"/>
                <a:gd name="T17" fmla="*/ 22 h 104"/>
                <a:gd name="T18" fmla="*/ 104 w 113"/>
                <a:gd name="T19" fmla="*/ 9 h 104"/>
                <a:gd name="T20" fmla="*/ 113 w 113"/>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104">
                  <a:moveTo>
                    <a:pt x="0" y="104"/>
                  </a:moveTo>
                  <a:lnTo>
                    <a:pt x="8" y="92"/>
                  </a:lnTo>
                  <a:lnTo>
                    <a:pt x="17" y="79"/>
                  </a:lnTo>
                  <a:lnTo>
                    <a:pt x="30" y="67"/>
                  </a:lnTo>
                  <a:lnTo>
                    <a:pt x="42" y="59"/>
                  </a:lnTo>
                  <a:lnTo>
                    <a:pt x="55" y="46"/>
                  </a:lnTo>
                  <a:lnTo>
                    <a:pt x="67" y="38"/>
                  </a:lnTo>
                  <a:lnTo>
                    <a:pt x="79" y="30"/>
                  </a:lnTo>
                  <a:lnTo>
                    <a:pt x="92" y="22"/>
                  </a:lnTo>
                  <a:lnTo>
                    <a:pt x="104" y="9"/>
                  </a:lnTo>
                  <a:lnTo>
                    <a:pt x="11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31" name="Freeform 259"/>
            <p:cNvSpPr>
              <a:spLocks/>
            </p:cNvSpPr>
            <p:nvPr/>
          </p:nvSpPr>
          <p:spPr bwMode="auto">
            <a:xfrm>
              <a:off x="1935" y="1957"/>
              <a:ext cx="4" cy="1"/>
            </a:xfrm>
            <a:custGeom>
              <a:avLst/>
              <a:gdLst>
                <a:gd name="T0" fmla="*/ 0 w 113"/>
                <a:gd name="T1" fmla="*/ 0 h 5"/>
                <a:gd name="T2" fmla="*/ 13 w 113"/>
                <a:gd name="T3" fmla="*/ 0 h 5"/>
                <a:gd name="T4" fmla="*/ 26 w 113"/>
                <a:gd name="T5" fmla="*/ 0 h 5"/>
                <a:gd name="T6" fmla="*/ 34 w 113"/>
                <a:gd name="T7" fmla="*/ 0 h 5"/>
                <a:gd name="T8" fmla="*/ 46 w 113"/>
                <a:gd name="T9" fmla="*/ 0 h 5"/>
                <a:gd name="T10" fmla="*/ 59 w 113"/>
                <a:gd name="T11" fmla="*/ 0 h 5"/>
                <a:gd name="T12" fmla="*/ 67 w 113"/>
                <a:gd name="T13" fmla="*/ 0 h 5"/>
                <a:gd name="T14" fmla="*/ 79 w 113"/>
                <a:gd name="T15" fmla="*/ 0 h 5"/>
                <a:gd name="T16" fmla="*/ 88 w 113"/>
                <a:gd name="T17" fmla="*/ 0 h 5"/>
                <a:gd name="T18" fmla="*/ 100 w 113"/>
                <a:gd name="T19" fmla="*/ 5 h 5"/>
                <a:gd name="T20" fmla="*/ 113 w 113"/>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5">
                  <a:moveTo>
                    <a:pt x="0" y="0"/>
                  </a:moveTo>
                  <a:lnTo>
                    <a:pt x="13" y="0"/>
                  </a:lnTo>
                  <a:lnTo>
                    <a:pt x="26" y="0"/>
                  </a:lnTo>
                  <a:lnTo>
                    <a:pt x="34" y="0"/>
                  </a:lnTo>
                  <a:lnTo>
                    <a:pt x="46" y="0"/>
                  </a:lnTo>
                  <a:lnTo>
                    <a:pt x="59" y="0"/>
                  </a:lnTo>
                  <a:lnTo>
                    <a:pt x="67" y="0"/>
                  </a:lnTo>
                  <a:lnTo>
                    <a:pt x="79" y="0"/>
                  </a:lnTo>
                  <a:lnTo>
                    <a:pt x="88" y="0"/>
                  </a:lnTo>
                  <a:lnTo>
                    <a:pt x="100" y="5"/>
                  </a:lnTo>
                  <a:lnTo>
                    <a:pt x="113"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32" name="Freeform 260"/>
            <p:cNvSpPr>
              <a:spLocks/>
            </p:cNvSpPr>
            <p:nvPr/>
          </p:nvSpPr>
          <p:spPr bwMode="auto">
            <a:xfrm>
              <a:off x="1945" y="1888"/>
              <a:ext cx="11" cy="26"/>
            </a:xfrm>
            <a:custGeom>
              <a:avLst/>
              <a:gdLst>
                <a:gd name="T0" fmla="*/ 355 w 355"/>
                <a:gd name="T1" fmla="*/ 0 h 805"/>
                <a:gd name="T2" fmla="*/ 355 w 355"/>
                <a:gd name="T3" fmla="*/ 17 h 805"/>
                <a:gd name="T4" fmla="*/ 351 w 355"/>
                <a:gd name="T5" fmla="*/ 33 h 805"/>
                <a:gd name="T6" fmla="*/ 346 w 355"/>
                <a:gd name="T7" fmla="*/ 58 h 805"/>
                <a:gd name="T8" fmla="*/ 338 w 355"/>
                <a:gd name="T9" fmla="*/ 83 h 805"/>
                <a:gd name="T10" fmla="*/ 330 w 355"/>
                <a:gd name="T11" fmla="*/ 117 h 805"/>
                <a:gd name="T12" fmla="*/ 317 w 355"/>
                <a:gd name="T13" fmla="*/ 154 h 805"/>
                <a:gd name="T14" fmla="*/ 301 w 355"/>
                <a:gd name="T15" fmla="*/ 191 h 805"/>
                <a:gd name="T16" fmla="*/ 280 w 355"/>
                <a:gd name="T17" fmla="*/ 238 h 805"/>
                <a:gd name="T18" fmla="*/ 254 w 355"/>
                <a:gd name="T19" fmla="*/ 287 h 805"/>
                <a:gd name="T20" fmla="*/ 225 w 355"/>
                <a:gd name="T21" fmla="*/ 342 h 805"/>
                <a:gd name="T22" fmla="*/ 213 w 355"/>
                <a:gd name="T23" fmla="*/ 363 h 805"/>
                <a:gd name="T24" fmla="*/ 200 w 355"/>
                <a:gd name="T25" fmla="*/ 379 h 805"/>
                <a:gd name="T26" fmla="*/ 188 w 355"/>
                <a:gd name="T27" fmla="*/ 396 h 805"/>
                <a:gd name="T28" fmla="*/ 176 w 355"/>
                <a:gd name="T29" fmla="*/ 408 h 805"/>
                <a:gd name="T30" fmla="*/ 158 w 355"/>
                <a:gd name="T31" fmla="*/ 421 h 805"/>
                <a:gd name="T32" fmla="*/ 146 w 355"/>
                <a:gd name="T33" fmla="*/ 429 h 805"/>
                <a:gd name="T34" fmla="*/ 133 w 355"/>
                <a:gd name="T35" fmla="*/ 437 h 805"/>
                <a:gd name="T36" fmla="*/ 121 w 355"/>
                <a:gd name="T37" fmla="*/ 441 h 805"/>
                <a:gd name="T38" fmla="*/ 113 w 355"/>
                <a:gd name="T39" fmla="*/ 441 h 805"/>
                <a:gd name="T40" fmla="*/ 100 w 355"/>
                <a:gd name="T41" fmla="*/ 441 h 805"/>
                <a:gd name="T42" fmla="*/ 92 w 355"/>
                <a:gd name="T43" fmla="*/ 445 h 805"/>
                <a:gd name="T44" fmla="*/ 88 w 355"/>
                <a:gd name="T45" fmla="*/ 463 h 805"/>
                <a:gd name="T46" fmla="*/ 84 w 355"/>
                <a:gd name="T47" fmla="*/ 488 h 805"/>
                <a:gd name="T48" fmla="*/ 84 w 355"/>
                <a:gd name="T49" fmla="*/ 521 h 805"/>
                <a:gd name="T50" fmla="*/ 75 w 355"/>
                <a:gd name="T51" fmla="*/ 558 h 805"/>
                <a:gd name="T52" fmla="*/ 71 w 355"/>
                <a:gd name="T53" fmla="*/ 605 h 805"/>
                <a:gd name="T54" fmla="*/ 58 w 355"/>
                <a:gd name="T55" fmla="*/ 654 h 805"/>
                <a:gd name="T56" fmla="*/ 45 w 355"/>
                <a:gd name="T57" fmla="*/ 705 h 805"/>
                <a:gd name="T58" fmla="*/ 25 w 355"/>
                <a:gd name="T59" fmla="*/ 754 h 805"/>
                <a:gd name="T60" fmla="*/ 0 w 355"/>
                <a:gd name="T61" fmla="*/ 805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55" h="805">
                  <a:moveTo>
                    <a:pt x="355" y="0"/>
                  </a:moveTo>
                  <a:lnTo>
                    <a:pt x="355" y="17"/>
                  </a:lnTo>
                  <a:lnTo>
                    <a:pt x="351" y="33"/>
                  </a:lnTo>
                  <a:lnTo>
                    <a:pt x="346" y="58"/>
                  </a:lnTo>
                  <a:lnTo>
                    <a:pt x="338" y="83"/>
                  </a:lnTo>
                  <a:lnTo>
                    <a:pt x="330" y="117"/>
                  </a:lnTo>
                  <a:lnTo>
                    <a:pt x="317" y="154"/>
                  </a:lnTo>
                  <a:lnTo>
                    <a:pt x="301" y="191"/>
                  </a:lnTo>
                  <a:lnTo>
                    <a:pt x="280" y="238"/>
                  </a:lnTo>
                  <a:lnTo>
                    <a:pt x="254" y="287"/>
                  </a:lnTo>
                  <a:lnTo>
                    <a:pt x="225" y="342"/>
                  </a:lnTo>
                  <a:lnTo>
                    <a:pt x="213" y="363"/>
                  </a:lnTo>
                  <a:lnTo>
                    <a:pt x="200" y="379"/>
                  </a:lnTo>
                  <a:lnTo>
                    <a:pt x="188" y="396"/>
                  </a:lnTo>
                  <a:lnTo>
                    <a:pt x="176" y="408"/>
                  </a:lnTo>
                  <a:lnTo>
                    <a:pt x="158" y="421"/>
                  </a:lnTo>
                  <a:lnTo>
                    <a:pt x="146" y="429"/>
                  </a:lnTo>
                  <a:lnTo>
                    <a:pt x="133" y="437"/>
                  </a:lnTo>
                  <a:lnTo>
                    <a:pt x="121" y="441"/>
                  </a:lnTo>
                  <a:lnTo>
                    <a:pt x="113" y="441"/>
                  </a:lnTo>
                  <a:lnTo>
                    <a:pt x="100" y="441"/>
                  </a:lnTo>
                  <a:lnTo>
                    <a:pt x="92" y="445"/>
                  </a:lnTo>
                  <a:lnTo>
                    <a:pt x="88" y="463"/>
                  </a:lnTo>
                  <a:lnTo>
                    <a:pt x="84" y="488"/>
                  </a:lnTo>
                  <a:lnTo>
                    <a:pt x="84" y="521"/>
                  </a:lnTo>
                  <a:lnTo>
                    <a:pt x="75" y="558"/>
                  </a:lnTo>
                  <a:lnTo>
                    <a:pt x="71" y="605"/>
                  </a:lnTo>
                  <a:lnTo>
                    <a:pt x="58" y="654"/>
                  </a:lnTo>
                  <a:lnTo>
                    <a:pt x="45" y="705"/>
                  </a:lnTo>
                  <a:lnTo>
                    <a:pt x="25" y="754"/>
                  </a:lnTo>
                  <a:lnTo>
                    <a:pt x="0" y="80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33" name="Freeform 261"/>
            <p:cNvSpPr>
              <a:spLocks/>
            </p:cNvSpPr>
            <p:nvPr/>
          </p:nvSpPr>
          <p:spPr bwMode="auto">
            <a:xfrm>
              <a:off x="1949" y="1902"/>
              <a:ext cx="3" cy="1"/>
            </a:xfrm>
            <a:custGeom>
              <a:avLst/>
              <a:gdLst>
                <a:gd name="T0" fmla="*/ 0 w 112"/>
                <a:gd name="T1" fmla="*/ 0 h 26"/>
                <a:gd name="T2" fmla="*/ 16 w 112"/>
                <a:gd name="T3" fmla="*/ 5 h 26"/>
                <a:gd name="T4" fmla="*/ 28 w 112"/>
                <a:gd name="T5" fmla="*/ 14 h 26"/>
                <a:gd name="T6" fmla="*/ 41 w 112"/>
                <a:gd name="T7" fmla="*/ 18 h 26"/>
                <a:gd name="T8" fmla="*/ 45 w 112"/>
                <a:gd name="T9" fmla="*/ 22 h 26"/>
                <a:gd name="T10" fmla="*/ 54 w 112"/>
                <a:gd name="T11" fmla="*/ 22 h 26"/>
                <a:gd name="T12" fmla="*/ 63 w 112"/>
                <a:gd name="T13" fmla="*/ 26 h 26"/>
                <a:gd name="T14" fmla="*/ 71 w 112"/>
                <a:gd name="T15" fmla="*/ 26 h 26"/>
                <a:gd name="T16" fmla="*/ 79 w 112"/>
                <a:gd name="T17" fmla="*/ 26 h 26"/>
                <a:gd name="T18" fmla="*/ 96 w 112"/>
                <a:gd name="T19" fmla="*/ 26 h 26"/>
                <a:gd name="T20" fmla="*/ 112 w 112"/>
                <a:gd name="T2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26">
                  <a:moveTo>
                    <a:pt x="0" y="0"/>
                  </a:moveTo>
                  <a:lnTo>
                    <a:pt x="16" y="5"/>
                  </a:lnTo>
                  <a:lnTo>
                    <a:pt x="28" y="14"/>
                  </a:lnTo>
                  <a:lnTo>
                    <a:pt x="41" y="18"/>
                  </a:lnTo>
                  <a:lnTo>
                    <a:pt x="45" y="22"/>
                  </a:lnTo>
                  <a:lnTo>
                    <a:pt x="54" y="22"/>
                  </a:lnTo>
                  <a:lnTo>
                    <a:pt x="63" y="26"/>
                  </a:lnTo>
                  <a:lnTo>
                    <a:pt x="71" y="26"/>
                  </a:lnTo>
                  <a:lnTo>
                    <a:pt x="79" y="26"/>
                  </a:lnTo>
                  <a:lnTo>
                    <a:pt x="96" y="26"/>
                  </a:lnTo>
                  <a:lnTo>
                    <a:pt x="112" y="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34" name="Freeform 262"/>
            <p:cNvSpPr>
              <a:spLocks/>
            </p:cNvSpPr>
            <p:nvPr/>
          </p:nvSpPr>
          <p:spPr bwMode="auto">
            <a:xfrm>
              <a:off x="1656" y="1931"/>
              <a:ext cx="10" cy="5"/>
            </a:xfrm>
            <a:custGeom>
              <a:avLst/>
              <a:gdLst>
                <a:gd name="T0" fmla="*/ 0 w 314"/>
                <a:gd name="T1" fmla="*/ 0 h 158"/>
                <a:gd name="T2" fmla="*/ 22 w 314"/>
                <a:gd name="T3" fmla="*/ 9 h 158"/>
                <a:gd name="T4" fmla="*/ 42 w 314"/>
                <a:gd name="T5" fmla="*/ 17 h 158"/>
                <a:gd name="T6" fmla="*/ 63 w 314"/>
                <a:gd name="T7" fmla="*/ 21 h 158"/>
                <a:gd name="T8" fmla="*/ 84 w 314"/>
                <a:gd name="T9" fmla="*/ 25 h 158"/>
                <a:gd name="T10" fmla="*/ 104 w 314"/>
                <a:gd name="T11" fmla="*/ 29 h 158"/>
                <a:gd name="T12" fmla="*/ 126 w 314"/>
                <a:gd name="T13" fmla="*/ 33 h 158"/>
                <a:gd name="T14" fmla="*/ 147 w 314"/>
                <a:gd name="T15" fmla="*/ 38 h 158"/>
                <a:gd name="T16" fmla="*/ 167 w 314"/>
                <a:gd name="T17" fmla="*/ 42 h 158"/>
                <a:gd name="T18" fmla="*/ 188 w 314"/>
                <a:gd name="T19" fmla="*/ 46 h 158"/>
                <a:gd name="T20" fmla="*/ 210 w 314"/>
                <a:gd name="T21" fmla="*/ 54 h 158"/>
                <a:gd name="T22" fmla="*/ 226 w 314"/>
                <a:gd name="T23" fmla="*/ 58 h 158"/>
                <a:gd name="T24" fmla="*/ 239 w 314"/>
                <a:gd name="T25" fmla="*/ 66 h 158"/>
                <a:gd name="T26" fmla="*/ 255 w 314"/>
                <a:gd name="T27" fmla="*/ 75 h 158"/>
                <a:gd name="T28" fmla="*/ 264 w 314"/>
                <a:gd name="T29" fmla="*/ 83 h 158"/>
                <a:gd name="T30" fmla="*/ 276 w 314"/>
                <a:gd name="T31" fmla="*/ 95 h 158"/>
                <a:gd name="T32" fmla="*/ 284 w 314"/>
                <a:gd name="T33" fmla="*/ 108 h 158"/>
                <a:gd name="T34" fmla="*/ 292 w 314"/>
                <a:gd name="T35" fmla="*/ 121 h 158"/>
                <a:gd name="T36" fmla="*/ 302 w 314"/>
                <a:gd name="T37" fmla="*/ 134 h 158"/>
                <a:gd name="T38" fmla="*/ 310 w 314"/>
                <a:gd name="T39" fmla="*/ 146 h 158"/>
                <a:gd name="T40" fmla="*/ 314 w 314"/>
                <a:gd name="T41"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4" h="158">
                  <a:moveTo>
                    <a:pt x="0" y="0"/>
                  </a:moveTo>
                  <a:lnTo>
                    <a:pt x="22" y="9"/>
                  </a:lnTo>
                  <a:lnTo>
                    <a:pt x="42" y="17"/>
                  </a:lnTo>
                  <a:lnTo>
                    <a:pt x="63" y="21"/>
                  </a:lnTo>
                  <a:lnTo>
                    <a:pt x="84" y="25"/>
                  </a:lnTo>
                  <a:lnTo>
                    <a:pt x="104" y="29"/>
                  </a:lnTo>
                  <a:lnTo>
                    <a:pt x="126" y="33"/>
                  </a:lnTo>
                  <a:lnTo>
                    <a:pt x="147" y="38"/>
                  </a:lnTo>
                  <a:lnTo>
                    <a:pt x="167" y="42"/>
                  </a:lnTo>
                  <a:lnTo>
                    <a:pt x="188" y="46"/>
                  </a:lnTo>
                  <a:lnTo>
                    <a:pt x="210" y="54"/>
                  </a:lnTo>
                  <a:lnTo>
                    <a:pt x="226" y="58"/>
                  </a:lnTo>
                  <a:lnTo>
                    <a:pt x="239" y="66"/>
                  </a:lnTo>
                  <a:lnTo>
                    <a:pt x="255" y="75"/>
                  </a:lnTo>
                  <a:lnTo>
                    <a:pt x="264" y="83"/>
                  </a:lnTo>
                  <a:lnTo>
                    <a:pt x="276" y="95"/>
                  </a:lnTo>
                  <a:lnTo>
                    <a:pt x="284" y="108"/>
                  </a:lnTo>
                  <a:lnTo>
                    <a:pt x="292" y="121"/>
                  </a:lnTo>
                  <a:lnTo>
                    <a:pt x="302" y="134"/>
                  </a:lnTo>
                  <a:lnTo>
                    <a:pt x="310" y="146"/>
                  </a:lnTo>
                  <a:lnTo>
                    <a:pt x="314" y="15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35" name="Freeform 263"/>
            <p:cNvSpPr>
              <a:spLocks/>
            </p:cNvSpPr>
            <p:nvPr/>
          </p:nvSpPr>
          <p:spPr bwMode="auto">
            <a:xfrm>
              <a:off x="1677" y="1919"/>
              <a:ext cx="15" cy="9"/>
            </a:xfrm>
            <a:custGeom>
              <a:avLst/>
              <a:gdLst>
                <a:gd name="T0" fmla="*/ 0 w 459"/>
                <a:gd name="T1" fmla="*/ 0 h 296"/>
                <a:gd name="T2" fmla="*/ 16 w 459"/>
                <a:gd name="T3" fmla="*/ 4 h 296"/>
                <a:gd name="T4" fmla="*/ 33 w 459"/>
                <a:gd name="T5" fmla="*/ 8 h 296"/>
                <a:gd name="T6" fmla="*/ 49 w 459"/>
                <a:gd name="T7" fmla="*/ 12 h 296"/>
                <a:gd name="T8" fmla="*/ 66 w 459"/>
                <a:gd name="T9" fmla="*/ 16 h 296"/>
                <a:gd name="T10" fmla="*/ 78 w 459"/>
                <a:gd name="T11" fmla="*/ 21 h 296"/>
                <a:gd name="T12" fmla="*/ 96 w 459"/>
                <a:gd name="T13" fmla="*/ 25 h 296"/>
                <a:gd name="T14" fmla="*/ 108 w 459"/>
                <a:gd name="T15" fmla="*/ 29 h 296"/>
                <a:gd name="T16" fmla="*/ 125 w 459"/>
                <a:gd name="T17" fmla="*/ 33 h 296"/>
                <a:gd name="T18" fmla="*/ 137 w 459"/>
                <a:gd name="T19" fmla="*/ 37 h 296"/>
                <a:gd name="T20" fmla="*/ 150 w 459"/>
                <a:gd name="T21" fmla="*/ 46 h 296"/>
                <a:gd name="T22" fmla="*/ 188 w 459"/>
                <a:gd name="T23" fmla="*/ 63 h 296"/>
                <a:gd name="T24" fmla="*/ 225 w 459"/>
                <a:gd name="T25" fmla="*/ 84 h 296"/>
                <a:gd name="T26" fmla="*/ 258 w 459"/>
                <a:gd name="T27" fmla="*/ 108 h 296"/>
                <a:gd name="T28" fmla="*/ 288 w 459"/>
                <a:gd name="T29" fmla="*/ 129 h 296"/>
                <a:gd name="T30" fmla="*/ 317 w 459"/>
                <a:gd name="T31" fmla="*/ 155 h 296"/>
                <a:gd name="T32" fmla="*/ 346 w 459"/>
                <a:gd name="T33" fmla="*/ 184 h 296"/>
                <a:gd name="T34" fmla="*/ 372 w 459"/>
                <a:gd name="T35" fmla="*/ 209 h 296"/>
                <a:gd name="T36" fmla="*/ 401 w 459"/>
                <a:gd name="T37" fmla="*/ 238 h 296"/>
                <a:gd name="T38" fmla="*/ 430 w 459"/>
                <a:gd name="T39" fmla="*/ 268 h 296"/>
                <a:gd name="T40" fmla="*/ 459 w 459"/>
                <a:gd name="T41" fmla="*/ 296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9" h="296">
                  <a:moveTo>
                    <a:pt x="0" y="0"/>
                  </a:moveTo>
                  <a:lnTo>
                    <a:pt x="16" y="4"/>
                  </a:lnTo>
                  <a:lnTo>
                    <a:pt x="33" y="8"/>
                  </a:lnTo>
                  <a:lnTo>
                    <a:pt x="49" y="12"/>
                  </a:lnTo>
                  <a:lnTo>
                    <a:pt x="66" y="16"/>
                  </a:lnTo>
                  <a:lnTo>
                    <a:pt x="78" y="21"/>
                  </a:lnTo>
                  <a:lnTo>
                    <a:pt x="96" y="25"/>
                  </a:lnTo>
                  <a:lnTo>
                    <a:pt x="108" y="29"/>
                  </a:lnTo>
                  <a:lnTo>
                    <a:pt x="125" y="33"/>
                  </a:lnTo>
                  <a:lnTo>
                    <a:pt x="137" y="37"/>
                  </a:lnTo>
                  <a:lnTo>
                    <a:pt x="150" y="46"/>
                  </a:lnTo>
                  <a:lnTo>
                    <a:pt x="188" y="63"/>
                  </a:lnTo>
                  <a:lnTo>
                    <a:pt x="225" y="84"/>
                  </a:lnTo>
                  <a:lnTo>
                    <a:pt x="258" y="108"/>
                  </a:lnTo>
                  <a:lnTo>
                    <a:pt x="288" y="129"/>
                  </a:lnTo>
                  <a:lnTo>
                    <a:pt x="317" y="155"/>
                  </a:lnTo>
                  <a:lnTo>
                    <a:pt x="346" y="184"/>
                  </a:lnTo>
                  <a:lnTo>
                    <a:pt x="372" y="209"/>
                  </a:lnTo>
                  <a:lnTo>
                    <a:pt x="401" y="238"/>
                  </a:lnTo>
                  <a:lnTo>
                    <a:pt x="430" y="268"/>
                  </a:lnTo>
                  <a:lnTo>
                    <a:pt x="459" y="29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36" name="Freeform 264"/>
            <p:cNvSpPr>
              <a:spLocks/>
            </p:cNvSpPr>
            <p:nvPr/>
          </p:nvSpPr>
          <p:spPr bwMode="auto">
            <a:xfrm>
              <a:off x="1682" y="1921"/>
              <a:ext cx="8" cy="1"/>
            </a:xfrm>
            <a:custGeom>
              <a:avLst/>
              <a:gdLst>
                <a:gd name="T0" fmla="*/ 0 w 243"/>
                <a:gd name="T1" fmla="*/ 0 h 37"/>
                <a:gd name="T2" fmla="*/ 12 w 243"/>
                <a:gd name="T3" fmla="*/ 4 h 37"/>
                <a:gd name="T4" fmla="*/ 30 w 243"/>
                <a:gd name="T5" fmla="*/ 9 h 37"/>
                <a:gd name="T6" fmla="*/ 54 w 243"/>
                <a:gd name="T7" fmla="*/ 13 h 37"/>
                <a:gd name="T8" fmla="*/ 83 w 243"/>
                <a:gd name="T9" fmla="*/ 17 h 37"/>
                <a:gd name="T10" fmla="*/ 112 w 243"/>
                <a:gd name="T11" fmla="*/ 25 h 37"/>
                <a:gd name="T12" fmla="*/ 142 w 243"/>
                <a:gd name="T13" fmla="*/ 29 h 37"/>
                <a:gd name="T14" fmla="*/ 171 w 243"/>
                <a:gd name="T15" fmla="*/ 33 h 37"/>
                <a:gd name="T16" fmla="*/ 200 w 243"/>
                <a:gd name="T17" fmla="*/ 37 h 37"/>
                <a:gd name="T18" fmla="*/ 226 w 243"/>
                <a:gd name="T19" fmla="*/ 37 h 37"/>
                <a:gd name="T20" fmla="*/ 243 w 243"/>
                <a:gd name="T21" fmla="*/ 3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3" h="37">
                  <a:moveTo>
                    <a:pt x="0" y="0"/>
                  </a:moveTo>
                  <a:lnTo>
                    <a:pt x="12" y="4"/>
                  </a:lnTo>
                  <a:lnTo>
                    <a:pt x="30" y="9"/>
                  </a:lnTo>
                  <a:lnTo>
                    <a:pt x="54" y="13"/>
                  </a:lnTo>
                  <a:lnTo>
                    <a:pt x="83" y="17"/>
                  </a:lnTo>
                  <a:lnTo>
                    <a:pt x="112" y="25"/>
                  </a:lnTo>
                  <a:lnTo>
                    <a:pt x="142" y="29"/>
                  </a:lnTo>
                  <a:lnTo>
                    <a:pt x="171" y="33"/>
                  </a:lnTo>
                  <a:lnTo>
                    <a:pt x="200" y="37"/>
                  </a:lnTo>
                  <a:lnTo>
                    <a:pt x="226" y="37"/>
                  </a:lnTo>
                  <a:lnTo>
                    <a:pt x="243" y="3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37" name="Freeform 265"/>
            <p:cNvSpPr>
              <a:spLocks/>
            </p:cNvSpPr>
            <p:nvPr/>
          </p:nvSpPr>
          <p:spPr bwMode="auto">
            <a:xfrm>
              <a:off x="1745" y="2011"/>
              <a:ext cx="21" cy="20"/>
            </a:xfrm>
            <a:custGeom>
              <a:avLst/>
              <a:gdLst>
                <a:gd name="T0" fmla="*/ 0 w 690"/>
                <a:gd name="T1" fmla="*/ 0 h 629"/>
                <a:gd name="T2" fmla="*/ 9 w 690"/>
                <a:gd name="T3" fmla="*/ 25 h 629"/>
                <a:gd name="T4" fmla="*/ 18 w 690"/>
                <a:gd name="T5" fmla="*/ 50 h 629"/>
                <a:gd name="T6" fmla="*/ 26 w 690"/>
                <a:gd name="T7" fmla="*/ 80 h 629"/>
                <a:gd name="T8" fmla="*/ 38 w 690"/>
                <a:gd name="T9" fmla="*/ 104 h 629"/>
                <a:gd name="T10" fmla="*/ 47 w 690"/>
                <a:gd name="T11" fmla="*/ 129 h 629"/>
                <a:gd name="T12" fmla="*/ 59 w 690"/>
                <a:gd name="T13" fmla="*/ 154 h 629"/>
                <a:gd name="T14" fmla="*/ 71 w 690"/>
                <a:gd name="T15" fmla="*/ 180 h 629"/>
                <a:gd name="T16" fmla="*/ 84 w 690"/>
                <a:gd name="T17" fmla="*/ 200 h 629"/>
                <a:gd name="T18" fmla="*/ 101 w 690"/>
                <a:gd name="T19" fmla="*/ 225 h 629"/>
                <a:gd name="T20" fmla="*/ 114 w 690"/>
                <a:gd name="T21" fmla="*/ 250 h 629"/>
                <a:gd name="T22" fmla="*/ 139 w 690"/>
                <a:gd name="T23" fmla="*/ 283 h 629"/>
                <a:gd name="T24" fmla="*/ 167 w 690"/>
                <a:gd name="T25" fmla="*/ 317 h 629"/>
                <a:gd name="T26" fmla="*/ 192 w 690"/>
                <a:gd name="T27" fmla="*/ 346 h 629"/>
                <a:gd name="T28" fmla="*/ 222 w 690"/>
                <a:gd name="T29" fmla="*/ 371 h 629"/>
                <a:gd name="T30" fmla="*/ 251 w 690"/>
                <a:gd name="T31" fmla="*/ 392 h 629"/>
                <a:gd name="T32" fmla="*/ 284 w 690"/>
                <a:gd name="T33" fmla="*/ 413 h 629"/>
                <a:gd name="T34" fmla="*/ 318 w 690"/>
                <a:gd name="T35" fmla="*/ 434 h 629"/>
                <a:gd name="T36" fmla="*/ 351 w 690"/>
                <a:gd name="T37" fmla="*/ 451 h 629"/>
                <a:gd name="T38" fmla="*/ 390 w 690"/>
                <a:gd name="T39" fmla="*/ 471 h 629"/>
                <a:gd name="T40" fmla="*/ 427 w 690"/>
                <a:gd name="T41" fmla="*/ 492 h 629"/>
                <a:gd name="T42" fmla="*/ 435 w 690"/>
                <a:gd name="T43" fmla="*/ 496 h 629"/>
                <a:gd name="T44" fmla="*/ 439 w 690"/>
                <a:gd name="T45" fmla="*/ 496 h 629"/>
                <a:gd name="T46" fmla="*/ 452 w 690"/>
                <a:gd name="T47" fmla="*/ 500 h 629"/>
                <a:gd name="T48" fmla="*/ 460 w 690"/>
                <a:gd name="T49" fmla="*/ 504 h 629"/>
                <a:gd name="T50" fmla="*/ 472 w 690"/>
                <a:gd name="T51" fmla="*/ 508 h 629"/>
                <a:gd name="T52" fmla="*/ 486 w 690"/>
                <a:gd name="T53" fmla="*/ 513 h 629"/>
                <a:gd name="T54" fmla="*/ 498 w 690"/>
                <a:gd name="T55" fmla="*/ 518 h 629"/>
                <a:gd name="T56" fmla="*/ 506 w 690"/>
                <a:gd name="T57" fmla="*/ 522 h 629"/>
                <a:gd name="T58" fmla="*/ 515 w 690"/>
                <a:gd name="T59" fmla="*/ 526 h 629"/>
                <a:gd name="T60" fmla="*/ 523 w 690"/>
                <a:gd name="T61" fmla="*/ 530 h 629"/>
                <a:gd name="T62" fmla="*/ 539 w 690"/>
                <a:gd name="T63" fmla="*/ 538 h 629"/>
                <a:gd name="T64" fmla="*/ 556 w 690"/>
                <a:gd name="T65" fmla="*/ 547 h 629"/>
                <a:gd name="T66" fmla="*/ 574 w 690"/>
                <a:gd name="T67" fmla="*/ 551 h 629"/>
                <a:gd name="T68" fmla="*/ 590 w 690"/>
                <a:gd name="T69" fmla="*/ 559 h 629"/>
                <a:gd name="T70" fmla="*/ 607 w 690"/>
                <a:gd name="T71" fmla="*/ 567 h 629"/>
                <a:gd name="T72" fmla="*/ 623 w 690"/>
                <a:gd name="T73" fmla="*/ 576 h 629"/>
                <a:gd name="T74" fmla="*/ 640 w 690"/>
                <a:gd name="T75" fmla="*/ 584 h 629"/>
                <a:gd name="T76" fmla="*/ 656 w 690"/>
                <a:gd name="T77" fmla="*/ 592 h 629"/>
                <a:gd name="T78" fmla="*/ 674 w 690"/>
                <a:gd name="T79" fmla="*/ 596 h 629"/>
                <a:gd name="T80" fmla="*/ 690 w 690"/>
                <a:gd name="T81" fmla="*/ 605 h 629"/>
                <a:gd name="T82" fmla="*/ 686 w 690"/>
                <a:gd name="T83" fmla="*/ 605 h 629"/>
                <a:gd name="T84" fmla="*/ 682 w 690"/>
                <a:gd name="T85" fmla="*/ 605 h 629"/>
                <a:gd name="T86" fmla="*/ 678 w 690"/>
                <a:gd name="T87" fmla="*/ 609 h 629"/>
                <a:gd name="T88" fmla="*/ 674 w 690"/>
                <a:gd name="T89" fmla="*/ 609 h 629"/>
                <a:gd name="T90" fmla="*/ 670 w 690"/>
                <a:gd name="T91" fmla="*/ 613 h 629"/>
                <a:gd name="T92" fmla="*/ 666 w 690"/>
                <a:gd name="T93" fmla="*/ 617 h 629"/>
                <a:gd name="T94" fmla="*/ 660 w 690"/>
                <a:gd name="T95" fmla="*/ 617 h 629"/>
                <a:gd name="T96" fmla="*/ 656 w 690"/>
                <a:gd name="T97" fmla="*/ 621 h 629"/>
                <a:gd name="T98" fmla="*/ 652 w 690"/>
                <a:gd name="T99" fmla="*/ 625 h 629"/>
                <a:gd name="T100" fmla="*/ 652 w 690"/>
                <a:gd name="T101" fmla="*/ 629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90" h="629">
                  <a:moveTo>
                    <a:pt x="0" y="0"/>
                  </a:moveTo>
                  <a:lnTo>
                    <a:pt x="9" y="25"/>
                  </a:lnTo>
                  <a:lnTo>
                    <a:pt x="18" y="50"/>
                  </a:lnTo>
                  <a:lnTo>
                    <a:pt x="26" y="80"/>
                  </a:lnTo>
                  <a:lnTo>
                    <a:pt x="38" y="104"/>
                  </a:lnTo>
                  <a:lnTo>
                    <a:pt x="47" y="129"/>
                  </a:lnTo>
                  <a:lnTo>
                    <a:pt x="59" y="154"/>
                  </a:lnTo>
                  <a:lnTo>
                    <a:pt x="71" y="180"/>
                  </a:lnTo>
                  <a:lnTo>
                    <a:pt x="84" y="200"/>
                  </a:lnTo>
                  <a:lnTo>
                    <a:pt x="101" y="225"/>
                  </a:lnTo>
                  <a:lnTo>
                    <a:pt x="114" y="250"/>
                  </a:lnTo>
                  <a:lnTo>
                    <a:pt x="139" y="283"/>
                  </a:lnTo>
                  <a:lnTo>
                    <a:pt x="167" y="317"/>
                  </a:lnTo>
                  <a:lnTo>
                    <a:pt x="192" y="346"/>
                  </a:lnTo>
                  <a:lnTo>
                    <a:pt x="222" y="371"/>
                  </a:lnTo>
                  <a:lnTo>
                    <a:pt x="251" y="392"/>
                  </a:lnTo>
                  <a:lnTo>
                    <a:pt x="284" y="413"/>
                  </a:lnTo>
                  <a:lnTo>
                    <a:pt x="318" y="434"/>
                  </a:lnTo>
                  <a:lnTo>
                    <a:pt x="351" y="451"/>
                  </a:lnTo>
                  <a:lnTo>
                    <a:pt x="390" y="471"/>
                  </a:lnTo>
                  <a:lnTo>
                    <a:pt x="427" y="492"/>
                  </a:lnTo>
                  <a:lnTo>
                    <a:pt x="435" y="496"/>
                  </a:lnTo>
                  <a:lnTo>
                    <a:pt x="439" y="496"/>
                  </a:lnTo>
                  <a:lnTo>
                    <a:pt x="452" y="500"/>
                  </a:lnTo>
                  <a:lnTo>
                    <a:pt x="460" y="504"/>
                  </a:lnTo>
                  <a:lnTo>
                    <a:pt x="472" y="508"/>
                  </a:lnTo>
                  <a:lnTo>
                    <a:pt x="486" y="513"/>
                  </a:lnTo>
                  <a:lnTo>
                    <a:pt x="498" y="518"/>
                  </a:lnTo>
                  <a:lnTo>
                    <a:pt x="506" y="522"/>
                  </a:lnTo>
                  <a:lnTo>
                    <a:pt x="515" y="526"/>
                  </a:lnTo>
                  <a:lnTo>
                    <a:pt x="523" y="530"/>
                  </a:lnTo>
                  <a:lnTo>
                    <a:pt x="539" y="538"/>
                  </a:lnTo>
                  <a:lnTo>
                    <a:pt x="556" y="547"/>
                  </a:lnTo>
                  <a:lnTo>
                    <a:pt x="574" y="551"/>
                  </a:lnTo>
                  <a:lnTo>
                    <a:pt x="590" y="559"/>
                  </a:lnTo>
                  <a:lnTo>
                    <a:pt x="607" y="567"/>
                  </a:lnTo>
                  <a:lnTo>
                    <a:pt x="623" y="576"/>
                  </a:lnTo>
                  <a:lnTo>
                    <a:pt x="640" y="584"/>
                  </a:lnTo>
                  <a:lnTo>
                    <a:pt x="656" y="592"/>
                  </a:lnTo>
                  <a:lnTo>
                    <a:pt x="674" y="596"/>
                  </a:lnTo>
                  <a:lnTo>
                    <a:pt x="690" y="605"/>
                  </a:lnTo>
                  <a:lnTo>
                    <a:pt x="686" y="605"/>
                  </a:lnTo>
                  <a:lnTo>
                    <a:pt x="682" y="605"/>
                  </a:lnTo>
                  <a:lnTo>
                    <a:pt x="678" y="609"/>
                  </a:lnTo>
                  <a:lnTo>
                    <a:pt x="674" y="609"/>
                  </a:lnTo>
                  <a:lnTo>
                    <a:pt x="670" y="613"/>
                  </a:lnTo>
                  <a:lnTo>
                    <a:pt x="666" y="617"/>
                  </a:lnTo>
                  <a:lnTo>
                    <a:pt x="660" y="617"/>
                  </a:lnTo>
                  <a:lnTo>
                    <a:pt x="656" y="621"/>
                  </a:lnTo>
                  <a:lnTo>
                    <a:pt x="652" y="625"/>
                  </a:lnTo>
                  <a:lnTo>
                    <a:pt x="652" y="62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38" name="Freeform 266"/>
            <p:cNvSpPr>
              <a:spLocks/>
            </p:cNvSpPr>
            <p:nvPr/>
          </p:nvSpPr>
          <p:spPr bwMode="auto">
            <a:xfrm>
              <a:off x="1965" y="2008"/>
              <a:ext cx="7" cy="2"/>
            </a:xfrm>
            <a:custGeom>
              <a:avLst/>
              <a:gdLst>
                <a:gd name="T0" fmla="*/ 0 w 227"/>
                <a:gd name="T1" fmla="*/ 0 h 59"/>
                <a:gd name="T2" fmla="*/ 10 w 227"/>
                <a:gd name="T3" fmla="*/ 0 h 59"/>
                <a:gd name="T4" fmla="*/ 14 w 227"/>
                <a:gd name="T5" fmla="*/ 0 h 59"/>
                <a:gd name="T6" fmla="*/ 18 w 227"/>
                <a:gd name="T7" fmla="*/ 4 h 59"/>
                <a:gd name="T8" fmla="*/ 26 w 227"/>
                <a:gd name="T9" fmla="*/ 8 h 59"/>
                <a:gd name="T10" fmla="*/ 30 w 227"/>
                <a:gd name="T11" fmla="*/ 12 h 59"/>
                <a:gd name="T12" fmla="*/ 34 w 227"/>
                <a:gd name="T13" fmla="*/ 16 h 59"/>
                <a:gd name="T14" fmla="*/ 43 w 227"/>
                <a:gd name="T15" fmla="*/ 20 h 59"/>
                <a:gd name="T16" fmla="*/ 47 w 227"/>
                <a:gd name="T17" fmla="*/ 20 h 59"/>
                <a:gd name="T18" fmla="*/ 51 w 227"/>
                <a:gd name="T19" fmla="*/ 25 h 59"/>
                <a:gd name="T20" fmla="*/ 59 w 227"/>
                <a:gd name="T21" fmla="*/ 25 h 59"/>
                <a:gd name="T22" fmla="*/ 76 w 227"/>
                <a:gd name="T23" fmla="*/ 29 h 59"/>
                <a:gd name="T24" fmla="*/ 92 w 227"/>
                <a:gd name="T25" fmla="*/ 33 h 59"/>
                <a:gd name="T26" fmla="*/ 110 w 227"/>
                <a:gd name="T27" fmla="*/ 37 h 59"/>
                <a:gd name="T28" fmla="*/ 126 w 227"/>
                <a:gd name="T29" fmla="*/ 37 h 59"/>
                <a:gd name="T30" fmla="*/ 143 w 227"/>
                <a:gd name="T31" fmla="*/ 41 h 59"/>
                <a:gd name="T32" fmla="*/ 159 w 227"/>
                <a:gd name="T33" fmla="*/ 41 h 59"/>
                <a:gd name="T34" fmla="*/ 176 w 227"/>
                <a:gd name="T35" fmla="*/ 46 h 59"/>
                <a:gd name="T36" fmla="*/ 194 w 227"/>
                <a:gd name="T37" fmla="*/ 50 h 59"/>
                <a:gd name="T38" fmla="*/ 210 w 227"/>
                <a:gd name="T39" fmla="*/ 55 h 59"/>
                <a:gd name="T40" fmla="*/ 227 w 227"/>
                <a:gd name="T41"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7" h="59">
                  <a:moveTo>
                    <a:pt x="0" y="0"/>
                  </a:moveTo>
                  <a:lnTo>
                    <a:pt x="10" y="0"/>
                  </a:lnTo>
                  <a:lnTo>
                    <a:pt x="14" y="0"/>
                  </a:lnTo>
                  <a:lnTo>
                    <a:pt x="18" y="4"/>
                  </a:lnTo>
                  <a:lnTo>
                    <a:pt x="26" y="8"/>
                  </a:lnTo>
                  <a:lnTo>
                    <a:pt x="30" y="12"/>
                  </a:lnTo>
                  <a:lnTo>
                    <a:pt x="34" y="16"/>
                  </a:lnTo>
                  <a:lnTo>
                    <a:pt x="43" y="20"/>
                  </a:lnTo>
                  <a:lnTo>
                    <a:pt x="47" y="20"/>
                  </a:lnTo>
                  <a:lnTo>
                    <a:pt x="51" y="25"/>
                  </a:lnTo>
                  <a:lnTo>
                    <a:pt x="59" y="25"/>
                  </a:lnTo>
                  <a:lnTo>
                    <a:pt x="76" y="29"/>
                  </a:lnTo>
                  <a:lnTo>
                    <a:pt x="92" y="33"/>
                  </a:lnTo>
                  <a:lnTo>
                    <a:pt x="110" y="37"/>
                  </a:lnTo>
                  <a:lnTo>
                    <a:pt x="126" y="37"/>
                  </a:lnTo>
                  <a:lnTo>
                    <a:pt x="143" y="41"/>
                  </a:lnTo>
                  <a:lnTo>
                    <a:pt x="159" y="41"/>
                  </a:lnTo>
                  <a:lnTo>
                    <a:pt x="176" y="46"/>
                  </a:lnTo>
                  <a:lnTo>
                    <a:pt x="194" y="50"/>
                  </a:lnTo>
                  <a:lnTo>
                    <a:pt x="210" y="55"/>
                  </a:lnTo>
                  <a:lnTo>
                    <a:pt x="227" y="5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39" name="Freeform 267"/>
            <p:cNvSpPr>
              <a:spLocks/>
            </p:cNvSpPr>
            <p:nvPr/>
          </p:nvSpPr>
          <p:spPr bwMode="auto">
            <a:xfrm>
              <a:off x="1962" y="2009"/>
              <a:ext cx="2" cy="6"/>
            </a:xfrm>
            <a:custGeom>
              <a:avLst/>
              <a:gdLst>
                <a:gd name="T0" fmla="*/ 63 w 71"/>
                <a:gd name="T1" fmla="*/ 0 h 184"/>
                <a:gd name="T2" fmla="*/ 71 w 71"/>
                <a:gd name="T3" fmla="*/ 21 h 184"/>
                <a:gd name="T4" fmla="*/ 71 w 71"/>
                <a:gd name="T5" fmla="*/ 43 h 184"/>
                <a:gd name="T6" fmla="*/ 67 w 71"/>
                <a:gd name="T7" fmla="*/ 63 h 184"/>
                <a:gd name="T8" fmla="*/ 63 w 71"/>
                <a:gd name="T9" fmla="*/ 80 h 184"/>
                <a:gd name="T10" fmla="*/ 55 w 71"/>
                <a:gd name="T11" fmla="*/ 101 h 184"/>
                <a:gd name="T12" fmla="*/ 42 w 71"/>
                <a:gd name="T13" fmla="*/ 117 h 184"/>
                <a:gd name="T14" fmla="*/ 34 w 71"/>
                <a:gd name="T15" fmla="*/ 134 h 184"/>
                <a:gd name="T16" fmla="*/ 22 w 71"/>
                <a:gd name="T17" fmla="*/ 151 h 184"/>
                <a:gd name="T18" fmla="*/ 8 w 71"/>
                <a:gd name="T19" fmla="*/ 168 h 184"/>
                <a:gd name="T20" fmla="*/ 0 w 71"/>
                <a:gd name="T21"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184">
                  <a:moveTo>
                    <a:pt x="63" y="0"/>
                  </a:moveTo>
                  <a:lnTo>
                    <a:pt x="71" y="21"/>
                  </a:lnTo>
                  <a:lnTo>
                    <a:pt x="71" y="43"/>
                  </a:lnTo>
                  <a:lnTo>
                    <a:pt x="67" y="63"/>
                  </a:lnTo>
                  <a:lnTo>
                    <a:pt x="63" y="80"/>
                  </a:lnTo>
                  <a:lnTo>
                    <a:pt x="55" y="101"/>
                  </a:lnTo>
                  <a:lnTo>
                    <a:pt x="42" y="117"/>
                  </a:lnTo>
                  <a:lnTo>
                    <a:pt x="34" y="134"/>
                  </a:lnTo>
                  <a:lnTo>
                    <a:pt x="22" y="151"/>
                  </a:lnTo>
                  <a:lnTo>
                    <a:pt x="8" y="168"/>
                  </a:lnTo>
                  <a:lnTo>
                    <a:pt x="0" y="18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40" name="Freeform 268"/>
            <p:cNvSpPr>
              <a:spLocks/>
            </p:cNvSpPr>
            <p:nvPr/>
          </p:nvSpPr>
          <p:spPr bwMode="auto">
            <a:xfrm>
              <a:off x="1619" y="1777"/>
              <a:ext cx="489" cy="334"/>
            </a:xfrm>
            <a:custGeom>
              <a:avLst/>
              <a:gdLst>
                <a:gd name="T0" fmla="*/ 4806 w 13080"/>
                <a:gd name="T1" fmla="*/ 8481 h 8931"/>
                <a:gd name="T2" fmla="*/ 4291 w 13080"/>
                <a:gd name="T3" fmla="*/ 8247 h 8931"/>
                <a:gd name="T4" fmla="*/ 4074 w 13080"/>
                <a:gd name="T5" fmla="*/ 8134 h 8931"/>
                <a:gd name="T6" fmla="*/ 3731 w 13080"/>
                <a:gd name="T7" fmla="*/ 8000 h 8931"/>
                <a:gd name="T8" fmla="*/ 3464 w 13080"/>
                <a:gd name="T9" fmla="*/ 7563 h 8931"/>
                <a:gd name="T10" fmla="*/ 3305 w 13080"/>
                <a:gd name="T11" fmla="*/ 7125 h 8931"/>
                <a:gd name="T12" fmla="*/ 2929 w 13080"/>
                <a:gd name="T13" fmla="*/ 6775 h 8931"/>
                <a:gd name="T14" fmla="*/ 1654 w 13080"/>
                <a:gd name="T15" fmla="*/ 6515 h 8931"/>
                <a:gd name="T16" fmla="*/ 1304 w 13080"/>
                <a:gd name="T17" fmla="*/ 6244 h 8931"/>
                <a:gd name="T18" fmla="*/ 994 w 13080"/>
                <a:gd name="T19" fmla="*/ 6099 h 8931"/>
                <a:gd name="T20" fmla="*/ 710 w 13080"/>
                <a:gd name="T21" fmla="*/ 5769 h 8931"/>
                <a:gd name="T22" fmla="*/ 534 w 13080"/>
                <a:gd name="T23" fmla="*/ 5618 h 8931"/>
                <a:gd name="T24" fmla="*/ 313 w 13080"/>
                <a:gd name="T25" fmla="*/ 5177 h 8931"/>
                <a:gd name="T26" fmla="*/ 204 w 13080"/>
                <a:gd name="T27" fmla="*/ 4981 h 8931"/>
                <a:gd name="T28" fmla="*/ 0 w 13080"/>
                <a:gd name="T29" fmla="*/ 4209 h 8931"/>
                <a:gd name="T30" fmla="*/ 75 w 13080"/>
                <a:gd name="T31" fmla="*/ 3834 h 8931"/>
                <a:gd name="T32" fmla="*/ 137 w 13080"/>
                <a:gd name="T33" fmla="*/ 3596 h 8931"/>
                <a:gd name="T34" fmla="*/ 213 w 13080"/>
                <a:gd name="T35" fmla="*/ 3082 h 8931"/>
                <a:gd name="T36" fmla="*/ 589 w 13080"/>
                <a:gd name="T37" fmla="*/ 2536 h 8931"/>
                <a:gd name="T38" fmla="*/ 769 w 13080"/>
                <a:gd name="T39" fmla="*/ 2144 h 8931"/>
                <a:gd name="T40" fmla="*/ 1233 w 13080"/>
                <a:gd name="T41" fmla="*/ 1931 h 8931"/>
                <a:gd name="T42" fmla="*/ 1353 w 13080"/>
                <a:gd name="T43" fmla="*/ 1673 h 8931"/>
                <a:gd name="T44" fmla="*/ 2140 w 13080"/>
                <a:gd name="T45" fmla="*/ 952 h 8931"/>
                <a:gd name="T46" fmla="*/ 2365 w 13080"/>
                <a:gd name="T47" fmla="*/ 843 h 8931"/>
                <a:gd name="T48" fmla="*/ 2796 w 13080"/>
                <a:gd name="T49" fmla="*/ 614 h 8931"/>
                <a:gd name="T50" fmla="*/ 3782 w 13080"/>
                <a:gd name="T51" fmla="*/ 259 h 8931"/>
                <a:gd name="T52" fmla="*/ 4555 w 13080"/>
                <a:gd name="T53" fmla="*/ 280 h 8931"/>
                <a:gd name="T54" fmla="*/ 4894 w 13080"/>
                <a:gd name="T55" fmla="*/ 125 h 8931"/>
                <a:gd name="T56" fmla="*/ 5362 w 13080"/>
                <a:gd name="T57" fmla="*/ 34 h 8931"/>
                <a:gd name="T58" fmla="*/ 5888 w 13080"/>
                <a:gd name="T59" fmla="*/ 151 h 8931"/>
                <a:gd name="T60" fmla="*/ 6323 w 13080"/>
                <a:gd name="T61" fmla="*/ 46 h 8931"/>
                <a:gd name="T62" fmla="*/ 6937 w 13080"/>
                <a:gd name="T63" fmla="*/ 59 h 8931"/>
                <a:gd name="T64" fmla="*/ 7384 w 13080"/>
                <a:gd name="T65" fmla="*/ 100 h 8931"/>
                <a:gd name="T66" fmla="*/ 8228 w 13080"/>
                <a:gd name="T67" fmla="*/ 163 h 8931"/>
                <a:gd name="T68" fmla="*/ 8800 w 13080"/>
                <a:gd name="T69" fmla="*/ 434 h 8931"/>
                <a:gd name="T70" fmla="*/ 9436 w 13080"/>
                <a:gd name="T71" fmla="*/ 483 h 8931"/>
                <a:gd name="T72" fmla="*/ 10100 w 13080"/>
                <a:gd name="T73" fmla="*/ 792 h 8931"/>
                <a:gd name="T74" fmla="*/ 10502 w 13080"/>
                <a:gd name="T75" fmla="*/ 1110 h 8931"/>
                <a:gd name="T76" fmla="*/ 10748 w 13080"/>
                <a:gd name="T77" fmla="*/ 1368 h 8931"/>
                <a:gd name="T78" fmla="*/ 11689 w 13080"/>
                <a:gd name="T79" fmla="*/ 2190 h 8931"/>
                <a:gd name="T80" fmla="*/ 12015 w 13080"/>
                <a:gd name="T81" fmla="*/ 2599 h 8931"/>
                <a:gd name="T82" fmla="*/ 12299 w 13080"/>
                <a:gd name="T83" fmla="*/ 3141 h 8931"/>
                <a:gd name="T84" fmla="*/ 12533 w 13080"/>
                <a:gd name="T85" fmla="*/ 3412 h 8931"/>
                <a:gd name="T86" fmla="*/ 12755 w 13080"/>
                <a:gd name="T87" fmla="*/ 4180 h 8931"/>
                <a:gd name="T88" fmla="*/ 12984 w 13080"/>
                <a:gd name="T89" fmla="*/ 4823 h 8931"/>
                <a:gd name="T90" fmla="*/ 13039 w 13080"/>
                <a:gd name="T91" fmla="*/ 5439 h 8931"/>
                <a:gd name="T92" fmla="*/ 13072 w 13080"/>
                <a:gd name="T93" fmla="*/ 5744 h 8931"/>
                <a:gd name="T94" fmla="*/ 13056 w 13080"/>
                <a:gd name="T95" fmla="*/ 6165 h 8931"/>
                <a:gd name="T96" fmla="*/ 12796 w 13080"/>
                <a:gd name="T97" fmla="*/ 6849 h 8931"/>
                <a:gd name="T98" fmla="*/ 12449 w 13080"/>
                <a:gd name="T99" fmla="*/ 7488 h 8931"/>
                <a:gd name="T100" fmla="*/ 12002 w 13080"/>
                <a:gd name="T101" fmla="*/ 7609 h 8931"/>
                <a:gd name="T102" fmla="*/ 11425 w 13080"/>
                <a:gd name="T103" fmla="*/ 7892 h 8931"/>
                <a:gd name="T104" fmla="*/ 10556 w 13080"/>
                <a:gd name="T105" fmla="*/ 7926 h 8931"/>
                <a:gd name="T106" fmla="*/ 10222 w 13080"/>
                <a:gd name="T107" fmla="*/ 8092 h 8931"/>
                <a:gd name="T108" fmla="*/ 9553 w 13080"/>
                <a:gd name="T109" fmla="*/ 8389 h 8931"/>
                <a:gd name="T110" fmla="*/ 9080 w 13080"/>
                <a:gd name="T111" fmla="*/ 8376 h 8931"/>
                <a:gd name="T112" fmla="*/ 8346 w 13080"/>
                <a:gd name="T113" fmla="*/ 8459 h 8931"/>
                <a:gd name="T114" fmla="*/ 7259 w 13080"/>
                <a:gd name="T115" fmla="*/ 8901 h 8931"/>
                <a:gd name="T116" fmla="*/ 6386 w 13080"/>
                <a:gd name="T117" fmla="*/ 8809 h 8931"/>
                <a:gd name="T118" fmla="*/ 5850 w 13080"/>
                <a:gd name="T119" fmla="*/ 8493 h 89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080" h="8931">
                  <a:moveTo>
                    <a:pt x="5767" y="8393"/>
                  </a:moveTo>
                  <a:lnTo>
                    <a:pt x="5742" y="8401"/>
                  </a:lnTo>
                  <a:lnTo>
                    <a:pt x="5675" y="8414"/>
                  </a:lnTo>
                  <a:lnTo>
                    <a:pt x="5570" y="8430"/>
                  </a:lnTo>
                  <a:lnTo>
                    <a:pt x="5441" y="8447"/>
                  </a:lnTo>
                  <a:lnTo>
                    <a:pt x="5290" y="8463"/>
                  </a:lnTo>
                  <a:lnTo>
                    <a:pt x="5131" y="8477"/>
                  </a:lnTo>
                  <a:lnTo>
                    <a:pt x="4965" y="8485"/>
                  </a:lnTo>
                  <a:lnTo>
                    <a:pt x="4806" y="8481"/>
                  </a:lnTo>
                  <a:lnTo>
                    <a:pt x="4659" y="8463"/>
                  </a:lnTo>
                  <a:lnTo>
                    <a:pt x="4530" y="8430"/>
                  </a:lnTo>
                  <a:lnTo>
                    <a:pt x="4471" y="8405"/>
                  </a:lnTo>
                  <a:lnTo>
                    <a:pt x="4425" y="8380"/>
                  </a:lnTo>
                  <a:lnTo>
                    <a:pt x="4383" y="8350"/>
                  </a:lnTo>
                  <a:lnTo>
                    <a:pt x="4354" y="8322"/>
                  </a:lnTo>
                  <a:lnTo>
                    <a:pt x="4329" y="8297"/>
                  </a:lnTo>
                  <a:lnTo>
                    <a:pt x="4309" y="8268"/>
                  </a:lnTo>
                  <a:lnTo>
                    <a:pt x="4291" y="8247"/>
                  </a:lnTo>
                  <a:lnTo>
                    <a:pt x="4275" y="8221"/>
                  </a:lnTo>
                  <a:lnTo>
                    <a:pt x="4258" y="8205"/>
                  </a:lnTo>
                  <a:lnTo>
                    <a:pt x="4237" y="8188"/>
                  </a:lnTo>
                  <a:lnTo>
                    <a:pt x="4208" y="8176"/>
                  </a:lnTo>
                  <a:lnTo>
                    <a:pt x="4183" y="8163"/>
                  </a:lnTo>
                  <a:lnTo>
                    <a:pt x="4154" y="8155"/>
                  </a:lnTo>
                  <a:lnTo>
                    <a:pt x="4129" y="8147"/>
                  </a:lnTo>
                  <a:lnTo>
                    <a:pt x="4099" y="8143"/>
                  </a:lnTo>
                  <a:lnTo>
                    <a:pt x="4074" y="8134"/>
                  </a:lnTo>
                  <a:lnTo>
                    <a:pt x="4045" y="8129"/>
                  </a:lnTo>
                  <a:lnTo>
                    <a:pt x="4015" y="8121"/>
                  </a:lnTo>
                  <a:lnTo>
                    <a:pt x="3986" y="8113"/>
                  </a:lnTo>
                  <a:lnTo>
                    <a:pt x="3953" y="8105"/>
                  </a:lnTo>
                  <a:lnTo>
                    <a:pt x="3898" y="8084"/>
                  </a:lnTo>
                  <a:lnTo>
                    <a:pt x="3849" y="8063"/>
                  </a:lnTo>
                  <a:lnTo>
                    <a:pt x="3807" y="8043"/>
                  </a:lnTo>
                  <a:lnTo>
                    <a:pt x="3765" y="8022"/>
                  </a:lnTo>
                  <a:lnTo>
                    <a:pt x="3731" y="8000"/>
                  </a:lnTo>
                  <a:lnTo>
                    <a:pt x="3698" y="7971"/>
                  </a:lnTo>
                  <a:lnTo>
                    <a:pt x="3665" y="7942"/>
                  </a:lnTo>
                  <a:lnTo>
                    <a:pt x="3635" y="7909"/>
                  </a:lnTo>
                  <a:lnTo>
                    <a:pt x="3606" y="7867"/>
                  </a:lnTo>
                  <a:lnTo>
                    <a:pt x="3577" y="7817"/>
                  </a:lnTo>
                  <a:lnTo>
                    <a:pt x="3535" y="7750"/>
                  </a:lnTo>
                  <a:lnTo>
                    <a:pt x="3506" y="7688"/>
                  </a:lnTo>
                  <a:lnTo>
                    <a:pt x="3481" y="7625"/>
                  </a:lnTo>
                  <a:lnTo>
                    <a:pt x="3464" y="7563"/>
                  </a:lnTo>
                  <a:lnTo>
                    <a:pt x="3451" y="7504"/>
                  </a:lnTo>
                  <a:lnTo>
                    <a:pt x="3443" y="7446"/>
                  </a:lnTo>
                  <a:lnTo>
                    <a:pt x="3443" y="7387"/>
                  </a:lnTo>
                  <a:lnTo>
                    <a:pt x="3447" y="7328"/>
                  </a:lnTo>
                  <a:lnTo>
                    <a:pt x="3456" y="7275"/>
                  </a:lnTo>
                  <a:lnTo>
                    <a:pt x="3469" y="7216"/>
                  </a:lnTo>
                  <a:lnTo>
                    <a:pt x="3418" y="7203"/>
                  </a:lnTo>
                  <a:lnTo>
                    <a:pt x="3364" y="7174"/>
                  </a:lnTo>
                  <a:lnTo>
                    <a:pt x="3305" y="7125"/>
                  </a:lnTo>
                  <a:lnTo>
                    <a:pt x="3251" y="7066"/>
                  </a:lnTo>
                  <a:lnTo>
                    <a:pt x="3197" y="7004"/>
                  </a:lnTo>
                  <a:lnTo>
                    <a:pt x="3146" y="6937"/>
                  </a:lnTo>
                  <a:lnTo>
                    <a:pt x="3105" y="6879"/>
                  </a:lnTo>
                  <a:lnTo>
                    <a:pt x="3071" y="6832"/>
                  </a:lnTo>
                  <a:lnTo>
                    <a:pt x="3050" y="6799"/>
                  </a:lnTo>
                  <a:lnTo>
                    <a:pt x="3042" y="6787"/>
                  </a:lnTo>
                  <a:lnTo>
                    <a:pt x="3013" y="6783"/>
                  </a:lnTo>
                  <a:lnTo>
                    <a:pt x="2929" y="6775"/>
                  </a:lnTo>
                  <a:lnTo>
                    <a:pt x="2808" y="6762"/>
                  </a:lnTo>
                  <a:lnTo>
                    <a:pt x="2657" y="6745"/>
                  </a:lnTo>
                  <a:lnTo>
                    <a:pt x="2490" y="6720"/>
                  </a:lnTo>
                  <a:lnTo>
                    <a:pt x="2310" y="6695"/>
                  </a:lnTo>
                  <a:lnTo>
                    <a:pt x="2140" y="6666"/>
                  </a:lnTo>
                  <a:lnTo>
                    <a:pt x="1977" y="6632"/>
                  </a:lnTo>
                  <a:lnTo>
                    <a:pt x="1842" y="6599"/>
                  </a:lnTo>
                  <a:lnTo>
                    <a:pt x="1742" y="6562"/>
                  </a:lnTo>
                  <a:lnTo>
                    <a:pt x="1654" y="6515"/>
                  </a:lnTo>
                  <a:lnTo>
                    <a:pt x="1576" y="6470"/>
                  </a:lnTo>
                  <a:lnTo>
                    <a:pt x="1508" y="6424"/>
                  </a:lnTo>
                  <a:lnTo>
                    <a:pt x="1450" y="6382"/>
                  </a:lnTo>
                  <a:lnTo>
                    <a:pt x="1404" y="6345"/>
                  </a:lnTo>
                  <a:lnTo>
                    <a:pt x="1366" y="6312"/>
                  </a:lnTo>
                  <a:lnTo>
                    <a:pt x="1341" y="6286"/>
                  </a:lnTo>
                  <a:lnTo>
                    <a:pt x="1320" y="6261"/>
                  </a:lnTo>
                  <a:lnTo>
                    <a:pt x="1308" y="6249"/>
                  </a:lnTo>
                  <a:lnTo>
                    <a:pt x="1304" y="6244"/>
                  </a:lnTo>
                  <a:lnTo>
                    <a:pt x="1300" y="6244"/>
                  </a:lnTo>
                  <a:lnTo>
                    <a:pt x="1282" y="6236"/>
                  </a:lnTo>
                  <a:lnTo>
                    <a:pt x="1253" y="6228"/>
                  </a:lnTo>
                  <a:lnTo>
                    <a:pt x="1220" y="6216"/>
                  </a:lnTo>
                  <a:lnTo>
                    <a:pt x="1182" y="6203"/>
                  </a:lnTo>
                  <a:lnTo>
                    <a:pt x="1136" y="6181"/>
                  </a:lnTo>
                  <a:lnTo>
                    <a:pt x="1090" y="6157"/>
                  </a:lnTo>
                  <a:lnTo>
                    <a:pt x="1040" y="6132"/>
                  </a:lnTo>
                  <a:lnTo>
                    <a:pt x="994" y="6099"/>
                  </a:lnTo>
                  <a:lnTo>
                    <a:pt x="948" y="6065"/>
                  </a:lnTo>
                  <a:lnTo>
                    <a:pt x="902" y="6023"/>
                  </a:lnTo>
                  <a:lnTo>
                    <a:pt x="865" y="5982"/>
                  </a:lnTo>
                  <a:lnTo>
                    <a:pt x="827" y="5940"/>
                  </a:lnTo>
                  <a:lnTo>
                    <a:pt x="798" y="5898"/>
                  </a:lnTo>
                  <a:lnTo>
                    <a:pt x="769" y="5857"/>
                  </a:lnTo>
                  <a:lnTo>
                    <a:pt x="744" y="5823"/>
                  </a:lnTo>
                  <a:lnTo>
                    <a:pt x="722" y="5794"/>
                  </a:lnTo>
                  <a:lnTo>
                    <a:pt x="710" y="5769"/>
                  </a:lnTo>
                  <a:lnTo>
                    <a:pt x="701" y="5753"/>
                  </a:lnTo>
                  <a:lnTo>
                    <a:pt x="697" y="5748"/>
                  </a:lnTo>
                  <a:lnTo>
                    <a:pt x="693" y="5744"/>
                  </a:lnTo>
                  <a:lnTo>
                    <a:pt x="681" y="5736"/>
                  </a:lnTo>
                  <a:lnTo>
                    <a:pt x="660" y="5718"/>
                  </a:lnTo>
                  <a:lnTo>
                    <a:pt x="630" y="5698"/>
                  </a:lnTo>
                  <a:lnTo>
                    <a:pt x="601" y="5673"/>
                  </a:lnTo>
                  <a:lnTo>
                    <a:pt x="568" y="5648"/>
                  </a:lnTo>
                  <a:lnTo>
                    <a:pt x="534" y="5618"/>
                  </a:lnTo>
                  <a:lnTo>
                    <a:pt x="501" y="5585"/>
                  </a:lnTo>
                  <a:lnTo>
                    <a:pt x="472" y="5552"/>
                  </a:lnTo>
                  <a:lnTo>
                    <a:pt x="447" y="5519"/>
                  </a:lnTo>
                  <a:lnTo>
                    <a:pt x="409" y="5452"/>
                  </a:lnTo>
                  <a:lnTo>
                    <a:pt x="380" y="5389"/>
                  </a:lnTo>
                  <a:lnTo>
                    <a:pt x="355" y="5331"/>
                  </a:lnTo>
                  <a:lnTo>
                    <a:pt x="338" y="5272"/>
                  </a:lnTo>
                  <a:lnTo>
                    <a:pt x="325" y="5222"/>
                  </a:lnTo>
                  <a:lnTo>
                    <a:pt x="313" y="5177"/>
                  </a:lnTo>
                  <a:lnTo>
                    <a:pt x="309" y="5139"/>
                  </a:lnTo>
                  <a:lnTo>
                    <a:pt x="305" y="5110"/>
                  </a:lnTo>
                  <a:lnTo>
                    <a:pt x="305" y="5093"/>
                  </a:lnTo>
                  <a:lnTo>
                    <a:pt x="305" y="5085"/>
                  </a:lnTo>
                  <a:lnTo>
                    <a:pt x="300" y="5085"/>
                  </a:lnTo>
                  <a:lnTo>
                    <a:pt x="288" y="5077"/>
                  </a:lnTo>
                  <a:lnTo>
                    <a:pt x="263" y="5060"/>
                  </a:lnTo>
                  <a:lnTo>
                    <a:pt x="237" y="5026"/>
                  </a:lnTo>
                  <a:lnTo>
                    <a:pt x="204" y="4981"/>
                  </a:lnTo>
                  <a:lnTo>
                    <a:pt x="167" y="4913"/>
                  </a:lnTo>
                  <a:lnTo>
                    <a:pt x="133" y="4827"/>
                  </a:lnTo>
                  <a:lnTo>
                    <a:pt x="96" y="4714"/>
                  </a:lnTo>
                  <a:lnTo>
                    <a:pt x="58" y="4576"/>
                  </a:lnTo>
                  <a:lnTo>
                    <a:pt x="25" y="4401"/>
                  </a:lnTo>
                  <a:lnTo>
                    <a:pt x="20" y="4350"/>
                  </a:lnTo>
                  <a:lnTo>
                    <a:pt x="12" y="4305"/>
                  </a:lnTo>
                  <a:lnTo>
                    <a:pt x="4" y="4255"/>
                  </a:lnTo>
                  <a:lnTo>
                    <a:pt x="0" y="4209"/>
                  </a:lnTo>
                  <a:lnTo>
                    <a:pt x="0" y="4163"/>
                  </a:lnTo>
                  <a:lnTo>
                    <a:pt x="0" y="4117"/>
                  </a:lnTo>
                  <a:lnTo>
                    <a:pt x="4" y="4071"/>
                  </a:lnTo>
                  <a:lnTo>
                    <a:pt x="12" y="4026"/>
                  </a:lnTo>
                  <a:lnTo>
                    <a:pt x="25" y="3975"/>
                  </a:lnTo>
                  <a:lnTo>
                    <a:pt x="41" y="3930"/>
                  </a:lnTo>
                  <a:lnTo>
                    <a:pt x="54" y="3904"/>
                  </a:lnTo>
                  <a:lnTo>
                    <a:pt x="62" y="3871"/>
                  </a:lnTo>
                  <a:lnTo>
                    <a:pt x="75" y="3834"/>
                  </a:lnTo>
                  <a:lnTo>
                    <a:pt x="88" y="3801"/>
                  </a:lnTo>
                  <a:lnTo>
                    <a:pt x="100" y="3762"/>
                  </a:lnTo>
                  <a:lnTo>
                    <a:pt x="117" y="3733"/>
                  </a:lnTo>
                  <a:lnTo>
                    <a:pt x="133" y="3709"/>
                  </a:lnTo>
                  <a:lnTo>
                    <a:pt x="150" y="3696"/>
                  </a:lnTo>
                  <a:lnTo>
                    <a:pt x="171" y="3696"/>
                  </a:lnTo>
                  <a:lnTo>
                    <a:pt x="192" y="3704"/>
                  </a:lnTo>
                  <a:lnTo>
                    <a:pt x="158" y="3658"/>
                  </a:lnTo>
                  <a:lnTo>
                    <a:pt x="137" y="3596"/>
                  </a:lnTo>
                  <a:lnTo>
                    <a:pt x="129" y="3529"/>
                  </a:lnTo>
                  <a:lnTo>
                    <a:pt x="133" y="3458"/>
                  </a:lnTo>
                  <a:lnTo>
                    <a:pt x="146" y="3383"/>
                  </a:lnTo>
                  <a:lnTo>
                    <a:pt x="162" y="3316"/>
                  </a:lnTo>
                  <a:lnTo>
                    <a:pt x="184" y="3258"/>
                  </a:lnTo>
                  <a:lnTo>
                    <a:pt x="200" y="3216"/>
                  </a:lnTo>
                  <a:lnTo>
                    <a:pt x="213" y="3187"/>
                  </a:lnTo>
                  <a:lnTo>
                    <a:pt x="221" y="3183"/>
                  </a:lnTo>
                  <a:lnTo>
                    <a:pt x="213" y="3082"/>
                  </a:lnTo>
                  <a:lnTo>
                    <a:pt x="229" y="2982"/>
                  </a:lnTo>
                  <a:lnTo>
                    <a:pt x="267" y="2891"/>
                  </a:lnTo>
                  <a:lnTo>
                    <a:pt x="317" y="2807"/>
                  </a:lnTo>
                  <a:lnTo>
                    <a:pt x="376" y="2732"/>
                  </a:lnTo>
                  <a:lnTo>
                    <a:pt x="438" y="2666"/>
                  </a:lnTo>
                  <a:lnTo>
                    <a:pt x="497" y="2611"/>
                  </a:lnTo>
                  <a:lnTo>
                    <a:pt x="543" y="2570"/>
                  </a:lnTo>
                  <a:lnTo>
                    <a:pt x="576" y="2545"/>
                  </a:lnTo>
                  <a:lnTo>
                    <a:pt x="589" y="2536"/>
                  </a:lnTo>
                  <a:lnTo>
                    <a:pt x="593" y="2527"/>
                  </a:lnTo>
                  <a:lnTo>
                    <a:pt x="601" y="2503"/>
                  </a:lnTo>
                  <a:lnTo>
                    <a:pt x="614" y="2465"/>
                  </a:lnTo>
                  <a:lnTo>
                    <a:pt x="630" y="2415"/>
                  </a:lnTo>
                  <a:lnTo>
                    <a:pt x="652" y="2361"/>
                  </a:lnTo>
                  <a:lnTo>
                    <a:pt x="677" y="2302"/>
                  </a:lnTo>
                  <a:lnTo>
                    <a:pt x="706" y="2248"/>
                  </a:lnTo>
                  <a:lnTo>
                    <a:pt x="735" y="2194"/>
                  </a:lnTo>
                  <a:lnTo>
                    <a:pt x="769" y="2144"/>
                  </a:lnTo>
                  <a:lnTo>
                    <a:pt x="802" y="2107"/>
                  </a:lnTo>
                  <a:lnTo>
                    <a:pt x="840" y="2077"/>
                  </a:lnTo>
                  <a:lnTo>
                    <a:pt x="894" y="2048"/>
                  </a:lnTo>
                  <a:lnTo>
                    <a:pt x="953" y="2023"/>
                  </a:lnTo>
                  <a:lnTo>
                    <a:pt x="1016" y="1998"/>
                  </a:lnTo>
                  <a:lnTo>
                    <a:pt x="1078" y="1978"/>
                  </a:lnTo>
                  <a:lnTo>
                    <a:pt x="1136" y="1956"/>
                  </a:lnTo>
                  <a:lnTo>
                    <a:pt x="1190" y="1939"/>
                  </a:lnTo>
                  <a:lnTo>
                    <a:pt x="1233" y="1931"/>
                  </a:lnTo>
                  <a:lnTo>
                    <a:pt x="1257" y="1923"/>
                  </a:lnTo>
                  <a:lnTo>
                    <a:pt x="1266" y="1919"/>
                  </a:lnTo>
                  <a:lnTo>
                    <a:pt x="1270" y="1915"/>
                  </a:lnTo>
                  <a:lnTo>
                    <a:pt x="1270" y="1898"/>
                  </a:lnTo>
                  <a:lnTo>
                    <a:pt x="1274" y="1873"/>
                  </a:lnTo>
                  <a:lnTo>
                    <a:pt x="1282" y="1835"/>
                  </a:lnTo>
                  <a:lnTo>
                    <a:pt x="1300" y="1794"/>
                  </a:lnTo>
                  <a:lnTo>
                    <a:pt x="1320" y="1739"/>
                  </a:lnTo>
                  <a:lnTo>
                    <a:pt x="1353" y="1673"/>
                  </a:lnTo>
                  <a:lnTo>
                    <a:pt x="1396" y="1602"/>
                  </a:lnTo>
                  <a:lnTo>
                    <a:pt x="1445" y="1523"/>
                  </a:lnTo>
                  <a:lnTo>
                    <a:pt x="1513" y="1439"/>
                  </a:lnTo>
                  <a:lnTo>
                    <a:pt x="1642" y="1285"/>
                  </a:lnTo>
                  <a:lnTo>
                    <a:pt x="1764" y="1168"/>
                  </a:lnTo>
                  <a:lnTo>
                    <a:pt x="1876" y="1081"/>
                  </a:lnTo>
                  <a:lnTo>
                    <a:pt x="1977" y="1018"/>
                  </a:lnTo>
                  <a:lnTo>
                    <a:pt x="2064" y="976"/>
                  </a:lnTo>
                  <a:lnTo>
                    <a:pt x="2140" y="952"/>
                  </a:lnTo>
                  <a:lnTo>
                    <a:pt x="2198" y="938"/>
                  </a:lnTo>
                  <a:lnTo>
                    <a:pt x="2244" y="934"/>
                  </a:lnTo>
                  <a:lnTo>
                    <a:pt x="2269" y="938"/>
                  </a:lnTo>
                  <a:lnTo>
                    <a:pt x="2277" y="938"/>
                  </a:lnTo>
                  <a:lnTo>
                    <a:pt x="2281" y="934"/>
                  </a:lnTo>
                  <a:lnTo>
                    <a:pt x="2290" y="917"/>
                  </a:lnTo>
                  <a:lnTo>
                    <a:pt x="2306" y="897"/>
                  </a:lnTo>
                  <a:lnTo>
                    <a:pt x="2332" y="872"/>
                  </a:lnTo>
                  <a:lnTo>
                    <a:pt x="2365" y="843"/>
                  </a:lnTo>
                  <a:lnTo>
                    <a:pt x="2406" y="813"/>
                  </a:lnTo>
                  <a:lnTo>
                    <a:pt x="2457" y="788"/>
                  </a:lnTo>
                  <a:lnTo>
                    <a:pt x="2520" y="768"/>
                  </a:lnTo>
                  <a:lnTo>
                    <a:pt x="2590" y="755"/>
                  </a:lnTo>
                  <a:lnTo>
                    <a:pt x="2674" y="751"/>
                  </a:lnTo>
                  <a:lnTo>
                    <a:pt x="2662" y="743"/>
                  </a:lnTo>
                  <a:lnTo>
                    <a:pt x="2682" y="709"/>
                  </a:lnTo>
                  <a:lnTo>
                    <a:pt x="2729" y="667"/>
                  </a:lnTo>
                  <a:lnTo>
                    <a:pt x="2796" y="614"/>
                  </a:lnTo>
                  <a:lnTo>
                    <a:pt x="2883" y="551"/>
                  </a:lnTo>
                  <a:lnTo>
                    <a:pt x="2984" y="489"/>
                  </a:lnTo>
                  <a:lnTo>
                    <a:pt x="3097" y="430"/>
                  </a:lnTo>
                  <a:lnTo>
                    <a:pt x="3213" y="376"/>
                  </a:lnTo>
                  <a:lnTo>
                    <a:pt x="3334" y="329"/>
                  </a:lnTo>
                  <a:lnTo>
                    <a:pt x="3451" y="301"/>
                  </a:lnTo>
                  <a:lnTo>
                    <a:pt x="3552" y="284"/>
                  </a:lnTo>
                  <a:lnTo>
                    <a:pt x="3661" y="272"/>
                  </a:lnTo>
                  <a:lnTo>
                    <a:pt x="3782" y="259"/>
                  </a:lnTo>
                  <a:lnTo>
                    <a:pt x="3903" y="250"/>
                  </a:lnTo>
                  <a:lnTo>
                    <a:pt x="4025" y="246"/>
                  </a:lnTo>
                  <a:lnTo>
                    <a:pt x="4141" y="242"/>
                  </a:lnTo>
                  <a:lnTo>
                    <a:pt x="4246" y="242"/>
                  </a:lnTo>
                  <a:lnTo>
                    <a:pt x="4342" y="246"/>
                  </a:lnTo>
                  <a:lnTo>
                    <a:pt x="4417" y="250"/>
                  </a:lnTo>
                  <a:lnTo>
                    <a:pt x="4471" y="259"/>
                  </a:lnTo>
                  <a:lnTo>
                    <a:pt x="4517" y="272"/>
                  </a:lnTo>
                  <a:lnTo>
                    <a:pt x="4555" y="280"/>
                  </a:lnTo>
                  <a:lnTo>
                    <a:pt x="4589" y="284"/>
                  </a:lnTo>
                  <a:lnTo>
                    <a:pt x="4618" y="284"/>
                  </a:lnTo>
                  <a:lnTo>
                    <a:pt x="4647" y="280"/>
                  </a:lnTo>
                  <a:lnTo>
                    <a:pt x="4677" y="267"/>
                  </a:lnTo>
                  <a:lnTo>
                    <a:pt x="4705" y="250"/>
                  </a:lnTo>
                  <a:lnTo>
                    <a:pt x="4743" y="229"/>
                  </a:lnTo>
                  <a:lnTo>
                    <a:pt x="4789" y="196"/>
                  </a:lnTo>
                  <a:lnTo>
                    <a:pt x="4839" y="159"/>
                  </a:lnTo>
                  <a:lnTo>
                    <a:pt x="4894" y="125"/>
                  </a:lnTo>
                  <a:lnTo>
                    <a:pt x="4943" y="100"/>
                  </a:lnTo>
                  <a:lnTo>
                    <a:pt x="4994" y="79"/>
                  </a:lnTo>
                  <a:lnTo>
                    <a:pt x="5039" y="63"/>
                  </a:lnTo>
                  <a:lnTo>
                    <a:pt x="5090" y="55"/>
                  </a:lnTo>
                  <a:lnTo>
                    <a:pt x="5139" y="46"/>
                  </a:lnTo>
                  <a:lnTo>
                    <a:pt x="5190" y="38"/>
                  </a:lnTo>
                  <a:lnTo>
                    <a:pt x="5245" y="38"/>
                  </a:lnTo>
                  <a:lnTo>
                    <a:pt x="5303" y="34"/>
                  </a:lnTo>
                  <a:lnTo>
                    <a:pt x="5362" y="34"/>
                  </a:lnTo>
                  <a:lnTo>
                    <a:pt x="5441" y="34"/>
                  </a:lnTo>
                  <a:lnTo>
                    <a:pt x="5516" y="42"/>
                  </a:lnTo>
                  <a:lnTo>
                    <a:pt x="5587" y="59"/>
                  </a:lnTo>
                  <a:lnTo>
                    <a:pt x="5650" y="71"/>
                  </a:lnTo>
                  <a:lnTo>
                    <a:pt x="5709" y="92"/>
                  </a:lnTo>
                  <a:lnTo>
                    <a:pt x="5758" y="108"/>
                  </a:lnTo>
                  <a:lnTo>
                    <a:pt x="5809" y="125"/>
                  </a:lnTo>
                  <a:lnTo>
                    <a:pt x="5850" y="141"/>
                  </a:lnTo>
                  <a:lnTo>
                    <a:pt x="5888" y="151"/>
                  </a:lnTo>
                  <a:lnTo>
                    <a:pt x="5922" y="155"/>
                  </a:lnTo>
                  <a:lnTo>
                    <a:pt x="5955" y="155"/>
                  </a:lnTo>
                  <a:lnTo>
                    <a:pt x="5988" y="147"/>
                  </a:lnTo>
                  <a:lnTo>
                    <a:pt x="6022" y="137"/>
                  </a:lnTo>
                  <a:lnTo>
                    <a:pt x="6059" y="121"/>
                  </a:lnTo>
                  <a:lnTo>
                    <a:pt x="6106" y="104"/>
                  </a:lnTo>
                  <a:lnTo>
                    <a:pt x="6163" y="84"/>
                  </a:lnTo>
                  <a:lnTo>
                    <a:pt x="6235" y="63"/>
                  </a:lnTo>
                  <a:lnTo>
                    <a:pt x="6323" y="46"/>
                  </a:lnTo>
                  <a:lnTo>
                    <a:pt x="6435" y="25"/>
                  </a:lnTo>
                  <a:lnTo>
                    <a:pt x="6570" y="8"/>
                  </a:lnTo>
                  <a:lnTo>
                    <a:pt x="6632" y="0"/>
                  </a:lnTo>
                  <a:lnTo>
                    <a:pt x="6690" y="4"/>
                  </a:lnTo>
                  <a:lnTo>
                    <a:pt x="6740" y="8"/>
                  </a:lnTo>
                  <a:lnTo>
                    <a:pt x="6791" y="16"/>
                  </a:lnTo>
                  <a:lnTo>
                    <a:pt x="6841" y="30"/>
                  </a:lnTo>
                  <a:lnTo>
                    <a:pt x="6887" y="46"/>
                  </a:lnTo>
                  <a:lnTo>
                    <a:pt x="6937" y="59"/>
                  </a:lnTo>
                  <a:lnTo>
                    <a:pt x="6983" y="79"/>
                  </a:lnTo>
                  <a:lnTo>
                    <a:pt x="7038" y="96"/>
                  </a:lnTo>
                  <a:lnTo>
                    <a:pt x="7096" y="112"/>
                  </a:lnTo>
                  <a:lnTo>
                    <a:pt x="7142" y="121"/>
                  </a:lnTo>
                  <a:lnTo>
                    <a:pt x="7187" y="125"/>
                  </a:lnTo>
                  <a:lnTo>
                    <a:pt x="7238" y="121"/>
                  </a:lnTo>
                  <a:lnTo>
                    <a:pt x="7288" y="117"/>
                  </a:lnTo>
                  <a:lnTo>
                    <a:pt x="7338" y="108"/>
                  </a:lnTo>
                  <a:lnTo>
                    <a:pt x="7384" y="100"/>
                  </a:lnTo>
                  <a:lnTo>
                    <a:pt x="7426" y="92"/>
                  </a:lnTo>
                  <a:lnTo>
                    <a:pt x="7467" y="84"/>
                  </a:lnTo>
                  <a:lnTo>
                    <a:pt x="7502" y="79"/>
                  </a:lnTo>
                  <a:lnTo>
                    <a:pt x="7526" y="79"/>
                  </a:lnTo>
                  <a:lnTo>
                    <a:pt x="7723" y="84"/>
                  </a:lnTo>
                  <a:lnTo>
                    <a:pt x="7886" y="96"/>
                  </a:lnTo>
                  <a:lnTo>
                    <a:pt x="8023" y="112"/>
                  </a:lnTo>
                  <a:lnTo>
                    <a:pt x="8136" y="133"/>
                  </a:lnTo>
                  <a:lnTo>
                    <a:pt x="8228" y="163"/>
                  </a:lnTo>
                  <a:lnTo>
                    <a:pt x="8312" y="196"/>
                  </a:lnTo>
                  <a:lnTo>
                    <a:pt x="8379" y="233"/>
                  </a:lnTo>
                  <a:lnTo>
                    <a:pt x="8446" y="280"/>
                  </a:lnTo>
                  <a:lnTo>
                    <a:pt x="8512" y="325"/>
                  </a:lnTo>
                  <a:lnTo>
                    <a:pt x="8583" y="376"/>
                  </a:lnTo>
                  <a:lnTo>
                    <a:pt x="8638" y="409"/>
                  </a:lnTo>
                  <a:lnTo>
                    <a:pt x="8692" y="426"/>
                  </a:lnTo>
                  <a:lnTo>
                    <a:pt x="8747" y="434"/>
                  </a:lnTo>
                  <a:lnTo>
                    <a:pt x="8800" y="434"/>
                  </a:lnTo>
                  <a:lnTo>
                    <a:pt x="8855" y="430"/>
                  </a:lnTo>
                  <a:lnTo>
                    <a:pt x="8918" y="421"/>
                  </a:lnTo>
                  <a:lnTo>
                    <a:pt x="8980" y="417"/>
                  </a:lnTo>
                  <a:lnTo>
                    <a:pt x="9047" y="413"/>
                  </a:lnTo>
                  <a:lnTo>
                    <a:pt x="9123" y="413"/>
                  </a:lnTo>
                  <a:lnTo>
                    <a:pt x="9202" y="426"/>
                  </a:lnTo>
                  <a:lnTo>
                    <a:pt x="9286" y="442"/>
                  </a:lnTo>
                  <a:lnTo>
                    <a:pt x="9361" y="463"/>
                  </a:lnTo>
                  <a:lnTo>
                    <a:pt x="9436" y="483"/>
                  </a:lnTo>
                  <a:lnTo>
                    <a:pt x="9511" y="509"/>
                  </a:lnTo>
                  <a:lnTo>
                    <a:pt x="9583" y="538"/>
                  </a:lnTo>
                  <a:lnTo>
                    <a:pt x="9649" y="567"/>
                  </a:lnTo>
                  <a:lnTo>
                    <a:pt x="9720" y="596"/>
                  </a:lnTo>
                  <a:lnTo>
                    <a:pt x="9791" y="630"/>
                  </a:lnTo>
                  <a:lnTo>
                    <a:pt x="9867" y="667"/>
                  </a:lnTo>
                  <a:lnTo>
                    <a:pt x="9946" y="705"/>
                  </a:lnTo>
                  <a:lnTo>
                    <a:pt x="10030" y="747"/>
                  </a:lnTo>
                  <a:lnTo>
                    <a:pt x="10100" y="792"/>
                  </a:lnTo>
                  <a:lnTo>
                    <a:pt x="10163" y="839"/>
                  </a:lnTo>
                  <a:lnTo>
                    <a:pt x="10213" y="884"/>
                  </a:lnTo>
                  <a:lnTo>
                    <a:pt x="10255" y="926"/>
                  </a:lnTo>
                  <a:lnTo>
                    <a:pt x="10288" y="964"/>
                  </a:lnTo>
                  <a:lnTo>
                    <a:pt x="10322" y="1001"/>
                  </a:lnTo>
                  <a:lnTo>
                    <a:pt x="10351" y="1030"/>
                  </a:lnTo>
                  <a:lnTo>
                    <a:pt x="10385" y="1056"/>
                  </a:lnTo>
                  <a:lnTo>
                    <a:pt x="10414" y="1072"/>
                  </a:lnTo>
                  <a:lnTo>
                    <a:pt x="10502" y="1110"/>
                  </a:lnTo>
                  <a:lnTo>
                    <a:pt x="10568" y="1147"/>
                  </a:lnTo>
                  <a:lnTo>
                    <a:pt x="10627" y="1189"/>
                  </a:lnTo>
                  <a:lnTo>
                    <a:pt x="10669" y="1226"/>
                  </a:lnTo>
                  <a:lnTo>
                    <a:pt x="10699" y="1264"/>
                  </a:lnTo>
                  <a:lnTo>
                    <a:pt x="10723" y="1298"/>
                  </a:lnTo>
                  <a:lnTo>
                    <a:pt x="10736" y="1327"/>
                  </a:lnTo>
                  <a:lnTo>
                    <a:pt x="10744" y="1347"/>
                  </a:lnTo>
                  <a:lnTo>
                    <a:pt x="10748" y="1364"/>
                  </a:lnTo>
                  <a:lnTo>
                    <a:pt x="10748" y="1368"/>
                  </a:lnTo>
                  <a:lnTo>
                    <a:pt x="10773" y="1380"/>
                  </a:lnTo>
                  <a:lnTo>
                    <a:pt x="10840" y="1419"/>
                  </a:lnTo>
                  <a:lnTo>
                    <a:pt x="10936" y="1476"/>
                  </a:lnTo>
                  <a:lnTo>
                    <a:pt x="11061" y="1556"/>
                  </a:lnTo>
                  <a:lnTo>
                    <a:pt x="11196" y="1652"/>
                  </a:lnTo>
                  <a:lnTo>
                    <a:pt x="11337" y="1769"/>
                  </a:lnTo>
                  <a:lnTo>
                    <a:pt x="11472" y="1898"/>
                  </a:lnTo>
                  <a:lnTo>
                    <a:pt x="11592" y="2040"/>
                  </a:lnTo>
                  <a:lnTo>
                    <a:pt x="11689" y="2190"/>
                  </a:lnTo>
                  <a:lnTo>
                    <a:pt x="11752" y="2353"/>
                  </a:lnTo>
                  <a:lnTo>
                    <a:pt x="11764" y="2369"/>
                  </a:lnTo>
                  <a:lnTo>
                    <a:pt x="11781" y="2390"/>
                  </a:lnTo>
                  <a:lnTo>
                    <a:pt x="11805" y="2415"/>
                  </a:lnTo>
                  <a:lnTo>
                    <a:pt x="11844" y="2441"/>
                  </a:lnTo>
                  <a:lnTo>
                    <a:pt x="11881" y="2474"/>
                  </a:lnTo>
                  <a:lnTo>
                    <a:pt x="11923" y="2507"/>
                  </a:lnTo>
                  <a:lnTo>
                    <a:pt x="11969" y="2549"/>
                  </a:lnTo>
                  <a:lnTo>
                    <a:pt x="12015" y="2599"/>
                  </a:lnTo>
                  <a:lnTo>
                    <a:pt x="12061" y="2652"/>
                  </a:lnTo>
                  <a:lnTo>
                    <a:pt x="12107" y="2711"/>
                  </a:lnTo>
                  <a:lnTo>
                    <a:pt x="12161" y="2799"/>
                  </a:lnTo>
                  <a:lnTo>
                    <a:pt x="12203" y="2874"/>
                  </a:lnTo>
                  <a:lnTo>
                    <a:pt x="12236" y="2945"/>
                  </a:lnTo>
                  <a:lnTo>
                    <a:pt x="12261" y="3008"/>
                  </a:lnTo>
                  <a:lnTo>
                    <a:pt x="12278" y="3058"/>
                  </a:lnTo>
                  <a:lnTo>
                    <a:pt x="12291" y="3103"/>
                  </a:lnTo>
                  <a:lnTo>
                    <a:pt x="12299" y="3141"/>
                  </a:lnTo>
                  <a:lnTo>
                    <a:pt x="12303" y="3166"/>
                  </a:lnTo>
                  <a:lnTo>
                    <a:pt x="12303" y="3183"/>
                  </a:lnTo>
                  <a:lnTo>
                    <a:pt x="12303" y="3187"/>
                  </a:lnTo>
                  <a:lnTo>
                    <a:pt x="12312" y="3191"/>
                  </a:lnTo>
                  <a:lnTo>
                    <a:pt x="12336" y="3212"/>
                  </a:lnTo>
                  <a:lnTo>
                    <a:pt x="12374" y="3246"/>
                  </a:lnTo>
                  <a:lnTo>
                    <a:pt x="12420" y="3291"/>
                  </a:lnTo>
                  <a:lnTo>
                    <a:pt x="12475" y="3346"/>
                  </a:lnTo>
                  <a:lnTo>
                    <a:pt x="12533" y="3412"/>
                  </a:lnTo>
                  <a:lnTo>
                    <a:pt x="12588" y="3487"/>
                  </a:lnTo>
                  <a:lnTo>
                    <a:pt x="12641" y="3571"/>
                  </a:lnTo>
                  <a:lnTo>
                    <a:pt x="12688" y="3662"/>
                  </a:lnTo>
                  <a:lnTo>
                    <a:pt x="12721" y="3762"/>
                  </a:lnTo>
                  <a:lnTo>
                    <a:pt x="12741" y="3850"/>
                  </a:lnTo>
                  <a:lnTo>
                    <a:pt x="12755" y="3938"/>
                  </a:lnTo>
                  <a:lnTo>
                    <a:pt x="12759" y="4021"/>
                  </a:lnTo>
                  <a:lnTo>
                    <a:pt x="12759" y="4104"/>
                  </a:lnTo>
                  <a:lnTo>
                    <a:pt x="12755" y="4180"/>
                  </a:lnTo>
                  <a:lnTo>
                    <a:pt x="12755" y="4255"/>
                  </a:lnTo>
                  <a:lnTo>
                    <a:pt x="12755" y="4325"/>
                  </a:lnTo>
                  <a:lnTo>
                    <a:pt x="12767" y="4389"/>
                  </a:lnTo>
                  <a:lnTo>
                    <a:pt x="12784" y="4451"/>
                  </a:lnTo>
                  <a:lnTo>
                    <a:pt x="12817" y="4505"/>
                  </a:lnTo>
                  <a:lnTo>
                    <a:pt x="12876" y="4588"/>
                  </a:lnTo>
                  <a:lnTo>
                    <a:pt x="12921" y="4668"/>
                  </a:lnTo>
                  <a:lnTo>
                    <a:pt x="12959" y="4747"/>
                  </a:lnTo>
                  <a:lnTo>
                    <a:pt x="12984" y="4823"/>
                  </a:lnTo>
                  <a:lnTo>
                    <a:pt x="13005" y="4901"/>
                  </a:lnTo>
                  <a:lnTo>
                    <a:pt x="13017" y="4981"/>
                  </a:lnTo>
                  <a:lnTo>
                    <a:pt x="13022" y="5064"/>
                  </a:lnTo>
                  <a:lnTo>
                    <a:pt x="13026" y="5159"/>
                  </a:lnTo>
                  <a:lnTo>
                    <a:pt x="13026" y="5260"/>
                  </a:lnTo>
                  <a:lnTo>
                    <a:pt x="13026" y="5376"/>
                  </a:lnTo>
                  <a:lnTo>
                    <a:pt x="13030" y="5398"/>
                  </a:lnTo>
                  <a:lnTo>
                    <a:pt x="13034" y="5419"/>
                  </a:lnTo>
                  <a:lnTo>
                    <a:pt x="13039" y="5439"/>
                  </a:lnTo>
                  <a:lnTo>
                    <a:pt x="13047" y="5456"/>
                  </a:lnTo>
                  <a:lnTo>
                    <a:pt x="13056" y="5481"/>
                  </a:lnTo>
                  <a:lnTo>
                    <a:pt x="13064" y="5507"/>
                  </a:lnTo>
                  <a:lnTo>
                    <a:pt x="13072" y="5536"/>
                  </a:lnTo>
                  <a:lnTo>
                    <a:pt x="13076" y="5573"/>
                  </a:lnTo>
                  <a:lnTo>
                    <a:pt x="13080" y="5614"/>
                  </a:lnTo>
                  <a:lnTo>
                    <a:pt x="13080" y="5669"/>
                  </a:lnTo>
                  <a:lnTo>
                    <a:pt x="13076" y="5710"/>
                  </a:lnTo>
                  <a:lnTo>
                    <a:pt x="13072" y="5744"/>
                  </a:lnTo>
                  <a:lnTo>
                    <a:pt x="13068" y="5769"/>
                  </a:lnTo>
                  <a:lnTo>
                    <a:pt x="13060" y="5790"/>
                  </a:lnTo>
                  <a:lnTo>
                    <a:pt x="13051" y="5810"/>
                  </a:lnTo>
                  <a:lnTo>
                    <a:pt x="13047" y="5831"/>
                  </a:lnTo>
                  <a:lnTo>
                    <a:pt x="13043" y="5857"/>
                  </a:lnTo>
                  <a:lnTo>
                    <a:pt x="13039" y="5886"/>
                  </a:lnTo>
                  <a:lnTo>
                    <a:pt x="13039" y="5919"/>
                  </a:lnTo>
                  <a:lnTo>
                    <a:pt x="13043" y="5965"/>
                  </a:lnTo>
                  <a:lnTo>
                    <a:pt x="13056" y="6165"/>
                  </a:lnTo>
                  <a:lnTo>
                    <a:pt x="13047" y="6332"/>
                  </a:lnTo>
                  <a:lnTo>
                    <a:pt x="13022" y="6474"/>
                  </a:lnTo>
                  <a:lnTo>
                    <a:pt x="12988" y="6587"/>
                  </a:lnTo>
                  <a:lnTo>
                    <a:pt x="12951" y="6678"/>
                  </a:lnTo>
                  <a:lnTo>
                    <a:pt x="12905" y="6745"/>
                  </a:lnTo>
                  <a:lnTo>
                    <a:pt x="12863" y="6795"/>
                  </a:lnTo>
                  <a:lnTo>
                    <a:pt x="12829" y="6828"/>
                  </a:lnTo>
                  <a:lnTo>
                    <a:pt x="12805" y="6845"/>
                  </a:lnTo>
                  <a:lnTo>
                    <a:pt x="12796" y="6849"/>
                  </a:lnTo>
                  <a:lnTo>
                    <a:pt x="12796" y="6992"/>
                  </a:lnTo>
                  <a:lnTo>
                    <a:pt x="12780" y="7108"/>
                  </a:lnTo>
                  <a:lnTo>
                    <a:pt x="12750" y="7203"/>
                  </a:lnTo>
                  <a:lnTo>
                    <a:pt x="12713" y="7279"/>
                  </a:lnTo>
                  <a:lnTo>
                    <a:pt x="12667" y="7342"/>
                  </a:lnTo>
                  <a:lnTo>
                    <a:pt x="12616" y="7387"/>
                  </a:lnTo>
                  <a:lnTo>
                    <a:pt x="12562" y="7425"/>
                  </a:lnTo>
                  <a:lnTo>
                    <a:pt x="12504" y="7459"/>
                  </a:lnTo>
                  <a:lnTo>
                    <a:pt x="12449" y="7488"/>
                  </a:lnTo>
                  <a:lnTo>
                    <a:pt x="12399" y="7517"/>
                  </a:lnTo>
                  <a:lnTo>
                    <a:pt x="12345" y="7545"/>
                  </a:lnTo>
                  <a:lnTo>
                    <a:pt x="12291" y="7567"/>
                  </a:lnTo>
                  <a:lnTo>
                    <a:pt x="12232" y="7584"/>
                  </a:lnTo>
                  <a:lnTo>
                    <a:pt x="12177" y="7596"/>
                  </a:lnTo>
                  <a:lnTo>
                    <a:pt x="12124" y="7600"/>
                  </a:lnTo>
                  <a:lnTo>
                    <a:pt x="12077" y="7604"/>
                  </a:lnTo>
                  <a:lnTo>
                    <a:pt x="12036" y="7609"/>
                  </a:lnTo>
                  <a:lnTo>
                    <a:pt x="12002" y="7609"/>
                  </a:lnTo>
                  <a:lnTo>
                    <a:pt x="11981" y="7609"/>
                  </a:lnTo>
                  <a:lnTo>
                    <a:pt x="11977" y="7609"/>
                  </a:lnTo>
                  <a:lnTo>
                    <a:pt x="11969" y="7621"/>
                  </a:lnTo>
                  <a:lnTo>
                    <a:pt x="11940" y="7654"/>
                  </a:lnTo>
                  <a:lnTo>
                    <a:pt x="11889" y="7700"/>
                  </a:lnTo>
                  <a:lnTo>
                    <a:pt x="11814" y="7754"/>
                  </a:lnTo>
                  <a:lnTo>
                    <a:pt x="11713" y="7809"/>
                  </a:lnTo>
                  <a:lnTo>
                    <a:pt x="11584" y="7854"/>
                  </a:lnTo>
                  <a:lnTo>
                    <a:pt x="11425" y="7892"/>
                  </a:lnTo>
                  <a:lnTo>
                    <a:pt x="11229" y="7913"/>
                  </a:lnTo>
                  <a:lnTo>
                    <a:pt x="10995" y="7909"/>
                  </a:lnTo>
                  <a:lnTo>
                    <a:pt x="10719" y="7871"/>
                  </a:lnTo>
                  <a:lnTo>
                    <a:pt x="10715" y="7875"/>
                  </a:lnTo>
                  <a:lnTo>
                    <a:pt x="10699" y="7883"/>
                  </a:lnTo>
                  <a:lnTo>
                    <a:pt x="10669" y="7892"/>
                  </a:lnTo>
                  <a:lnTo>
                    <a:pt x="10636" y="7905"/>
                  </a:lnTo>
                  <a:lnTo>
                    <a:pt x="10598" y="7913"/>
                  </a:lnTo>
                  <a:lnTo>
                    <a:pt x="10556" y="7926"/>
                  </a:lnTo>
                  <a:lnTo>
                    <a:pt x="10511" y="7934"/>
                  </a:lnTo>
                  <a:lnTo>
                    <a:pt x="10464" y="7938"/>
                  </a:lnTo>
                  <a:lnTo>
                    <a:pt x="10419" y="7934"/>
                  </a:lnTo>
                  <a:lnTo>
                    <a:pt x="10376" y="7926"/>
                  </a:lnTo>
                  <a:lnTo>
                    <a:pt x="10368" y="7934"/>
                  </a:lnTo>
                  <a:lnTo>
                    <a:pt x="10347" y="7959"/>
                  </a:lnTo>
                  <a:lnTo>
                    <a:pt x="10314" y="7996"/>
                  </a:lnTo>
                  <a:lnTo>
                    <a:pt x="10272" y="8043"/>
                  </a:lnTo>
                  <a:lnTo>
                    <a:pt x="10222" y="8092"/>
                  </a:lnTo>
                  <a:lnTo>
                    <a:pt x="10163" y="8147"/>
                  </a:lnTo>
                  <a:lnTo>
                    <a:pt x="10096" y="8205"/>
                  </a:lnTo>
                  <a:lnTo>
                    <a:pt x="10025" y="8255"/>
                  </a:lnTo>
                  <a:lnTo>
                    <a:pt x="9951" y="8297"/>
                  </a:lnTo>
                  <a:lnTo>
                    <a:pt x="9875" y="8330"/>
                  </a:lnTo>
                  <a:lnTo>
                    <a:pt x="9791" y="8355"/>
                  </a:lnTo>
                  <a:lnTo>
                    <a:pt x="9712" y="8372"/>
                  </a:lnTo>
                  <a:lnTo>
                    <a:pt x="9632" y="8385"/>
                  </a:lnTo>
                  <a:lnTo>
                    <a:pt x="9553" y="8389"/>
                  </a:lnTo>
                  <a:lnTo>
                    <a:pt x="9478" y="8393"/>
                  </a:lnTo>
                  <a:lnTo>
                    <a:pt x="9407" y="8389"/>
                  </a:lnTo>
                  <a:lnTo>
                    <a:pt x="9344" y="8385"/>
                  </a:lnTo>
                  <a:lnTo>
                    <a:pt x="9290" y="8376"/>
                  </a:lnTo>
                  <a:lnTo>
                    <a:pt x="9248" y="8372"/>
                  </a:lnTo>
                  <a:lnTo>
                    <a:pt x="9215" y="8364"/>
                  </a:lnTo>
                  <a:lnTo>
                    <a:pt x="9198" y="8364"/>
                  </a:lnTo>
                  <a:lnTo>
                    <a:pt x="9152" y="8372"/>
                  </a:lnTo>
                  <a:lnTo>
                    <a:pt x="9080" y="8376"/>
                  </a:lnTo>
                  <a:lnTo>
                    <a:pt x="8993" y="8385"/>
                  </a:lnTo>
                  <a:lnTo>
                    <a:pt x="8892" y="8393"/>
                  </a:lnTo>
                  <a:lnTo>
                    <a:pt x="8784" y="8405"/>
                  </a:lnTo>
                  <a:lnTo>
                    <a:pt x="8671" y="8414"/>
                  </a:lnTo>
                  <a:lnTo>
                    <a:pt x="8563" y="8418"/>
                  </a:lnTo>
                  <a:lnTo>
                    <a:pt x="8467" y="8426"/>
                  </a:lnTo>
                  <a:lnTo>
                    <a:pt x="8379" y="8426"/>
                  </a:lnTo>
                  <a:lnTo>
                    <a:pt x="8371" y="8434"/>
                  </a:lnTo>
                  <a:lnTo>
                    <a:pt x="8346" y="8459"/>
                  </a:lnTo>
                  <a:lnTo>
                    <a:pt x="8303" y="8493"/>
                  </a:lnTo>
                  <a:lnTo>
                    <a:pt x="8240" y="8539"/>
                  </a:lnTo>
                  <a:lnTo>
                    <a:pt x="8166" y="8589"/>
                  </a:lnTo>
                  <a:lnTo>
                    <a:pt x="8066" y="8647"/>
                  </a:lnTo>
                  <a:lnTo>
                    <a:pt x="7948" y="8706"/>
                  </a:lnTo>
                  <a:lnTo>
                    <a:pt x="7806" y="8764"/>
                  </a:lnTo>
                  <a:lnTo>
                    <a:pt x="7639" y="8819"/>
                  </a:lnTo>
                  <a:lnTo>
                    <a:pt x="7451" y="8864"/>
                  </a:lnTo>
                  <a:lnTo>
                    <a:pt x="7259" y="8901"/>
                  </a:lnTo>
                  <a:lnTo>
                    <a:pt x="7087" y="8922"/>
                  </a:lnTo>
                  <a:lnTo>
                    <a:pt x="6942" y="8931"/>
                  </a:lnTo>
                  <a:lnTo>
                    <a:pt x="6811" y="8926"/>
                  </a:lnTo>
                  <a:lnTo>
                    <a:pt x="6703" y="8914"/>
                  </a:lnTo>
                  <a:lnTo>
                    <a:pt x="6611" y="8897"/>
                  </a:lnTo>
                  <a:lnTo>
                    <a:pt x="6535" y="8876"/>
                  </a:lnTo>
                  <a:lnTo>
                    <a:pt x="6473" y="8856"/>
                  </a:lnTo>
                  <a:lnTo>
                    <a:pt x="6423" y="8831"/>
                  </a:lnTo>
                  <a:lnTo>
                    <a:pt x="6386" y="8809"/>
                  </a:lnTo>
                  <a:lnTo>
                    <a:pt x="6373" y="8809"/>
                  </a:lnTo>
                  <a:lnTo>
                    <a:pt x="6343" y="8801"/>
                  </a:lnTo>
                  <a:lnTo>
                    <a:pt x="6302" y="8789"/>
                  </a:lnTo>
                  <a:lnTo>
                    <a:pt x="6243" y="8768"/>
                  </a:lnTo>
                  <a:lnTo>
                    <a:pt x="6176" y="8735"/>
                  </a:lnTo>
                  <a:lnTo>
                    <a:pt x="6101" y="8693"/>
                  </a:lnTo>
                  <a:lnTo>
                    <a:pt x="6022" y="8643"/>
                  </a:lnTo>
                  <a:lnTo>
                    <a:pt x="5934" y="8576"/>
                  </a:lnTo>
                  <a:lnTo>
                    <a:pt x="5850" y="8493"/>
                  </a:lnTo>
                  <a:lnTo>
                    <a:pt x="5767" y="8393"/>
                  </a:lnTo>
                </a:path>
              </a:pathLst>
            </a:custGeom>
            <a:noFill/>
            <a:ln w="1651">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41" name="Freeform 269"/>
            <p:cNvSpPr>
              <a:spLocks/>
            </p:cNvSpPr>
            <p:nvPr/>
          </p:nvSpPr>
          <p:spPr bwMode="auto">
            <a:xfrm>
              <a:off x="1753" y="1924"/>
              <a:ext cx="2" cy="2"/>
            </a:xfrm>
            <a:custGeom>
              <a:avLst/>
              <a:gdLst>
                <a:gd name="T0" fmla="*/ 0 w 55"/>
                <a:gd name="T1" fmla="*/ 0 h 67"/>
                <a:gd name="T2" fmla="*/ 9 w 55"/>
                <a:gd name="T3" fmla="*/ 0 h 67"/>
                <a:gd name="T4" fmla="*/ 14 w 55"/>
                <a:gd name="T5" fmla="*/ 5 h 67"/>
                <a:gd name="T6" fmla="*/ 22 w 55"/>
                <a:gd name="T7" fmla="*/ 9 h 67"/>
                <a:gd name="T8" fmla="*/ 26 w 55"/>
                <a:gd name="T9" fmla="*/ 13 h 67"/>
                <a:gd name="T10" fmla="*/ 30 w 55"/>
                <a:gd name="T11" fmla="*/ 21 h 67"/>
                <a:gd name="T12" fmla="*/ 34 w 55"/>
                <a:gd name="T13" fmla="*/ 26 h 67"/>
                <a:gd name="T14" fmla="*/ 42 w 55"/>
                <a:gd name="T15" fmla="*/ 30 h 67"/>
                <a:gd name="T16" fmla="*/ 47 w 55"/>
                <a:gd name="T17" fmla="*/ 38 h 67"/>
                <a:gd name="T18" fmla="*/ 51 w 55"/>
                <a:gd name="T19" fmla="*/ 42 h 67"/>
                <a:gd name="T20" fmla="*/ 55 w 55"/>
                <a:gd name="T21" fmla="*/ 46 h 67"/>
                <a:gd name="T22" fmla="*/ 55 w 55"/>
                <a:gd name="T23" fmla="*/ 50 h 67"/>
                <a:gd name="T24" fmla="*/ 51 w 55"/>
                <a:gd name="T25" fmla="*/ 55 h 67"/>
                <a:gd name="T26" fmla="*/ 51 w 55"/>
                <a:gd name="T27" fmla="*/ 59 h 67"/>
                <a:gd name="T28" fmla="*/ 47 w 55"/>
                <a:gd name="T29" fmla="*/ 59 h 67"/>
                <a:gd name="T30" fmla="*/ 47 w 55"/>
                <a:gd name="T31" fmla="*/ 63 h 67"/>
                <a:gd name="T32" fmla="*/ 47 w 55"/>
                <a:gd name="T33" fmla="*/ 67 h 67"/>
                <a:gd name="T34" fmla="*/ 34 w 55"/>
                <a:gd name="T35" fmla="*/ 63 h 67"/>
                <a:gd name="T36" fmla="*/ 30 w 55"/>
                <a:gd name="T37" fmla="*/ 59 h 67"/>
                <a:gd name="T38" fmla="*/ 22 w 55"/>
                <a:gd name="T39" fmla="*/ 55 h 67"/>
                <a:gd name="T40" fmla="*/ 18 w 55"/>
                <a:gd name="T41" fmla="*/ 46 h 67"/>
                <a:gd name="T42" fmla="*/ 14 w 55"/>
                <a:gd name="T43" fmla="*/ 38 h 67"/>
                <a:gd name="T44" fmla="*/ 14 w 55"/>
                <a:gd name="T45" fmla="*/ 30 h 67"/>
                <a:gd name="T46" fmla="*/ 9 w 55"/>
                <a:gd name="T47" fmla="*/ 21 h 67"/>
                <a:gd name="T48" fmla="*/ 9 w 55"/>
                <a:gd name="T49" fmla="*/ 13 h 67"/>
                <a:gd name="T50" fmla="*/ 4 w 55"/>
                <a:gd name="T51" fmla="*/ 5 h 67"/>
                <a:gd name="T52" fmla="*/ 0 w 55"/>
                <a:gd name="T5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67">
                  <a:moveTo>
                    <a:pt x="0" y="0"/>
                  </a:moveTo>
                  <a:lnTo>
                    <a:pt x="9" y="0"/>
                  </a:lnTo>
                  <a:lnTo>
                    <a:pt x="14" y="5"/>
                  </a:lnTo>
                  <a:lnTo>
                    <a:pt x="22" y="9"/>
                  </a:lnTo>
                  <a:lnTo>
                    <a:pt x="26" y="13"/>
                  </a:lnTo>
                  <a:lnTo>
                    <a:pt x="30" y="21"/>
                  </a:lnTo>
                  <a:lnTo>
                    <a:pt x="34" y="26"/>
                  </a:lnTo>
                  <a:lnTo>
                    <a:pt x="42" y="30"/>
                  </a:lnTo>
                  <a:lnTo>
                    <a:pt x="47" y="38"/>
                  </a:lnTo>
                  <a:lnTo>
                    <a:pt x="51" y="42"/>
                  </a:lnTo>
                  <a:lnTo>
                    <a:pt x="55" y="46"/>
                  </a:lnTo>
                  <a:lnTo>
                    <a:pt x="55" y="50"/>
                  </a:lnTo>
                  <a:lnTo>
                    <a:pt x="51" y="55"/>
                  </a:lnTo>
                  <a:lnTo>
                    <a:pt x="51" y="59"/>
                  </a:lnTo>
                  <a:lnTo>
                    <a:pt x="47" y="59"/>
                  </a:lnTo>
                  <a:lnTo>
                    <a:pt x="47" y="63"/>
                  </a:lnTo>
                  <a:lnTo>
                    <a:pt x="47" y="67"/>
                  </a:lnTo>
                  <a:lnTo>
                    <a:pt x="34" y="63"/>
                  </a:lnTo>
                  <a:lnTo>
                    <a:pt x="30" y="59"/>
                  </a:lnTo>
                  <a:lnTo>
                    <a:pt x="22" y="55"/>
                  </a:lnTo>
                  <a:lnTo>
                    <a:pt x="18" y="46"/>
                  </a:lnTo>
                  <a:lnTo>
                    <a:pt x="14" y="38"/>
                  </a:lnTo>
                  <a:lnTo>
                    <a:pt x="14" y="30"/>
                  </a:lnTo>
                  <a:lnTo>
                    <a:pt x="9" y="21"/>
                  </a:lnTo>
                  <a:lnTo>
                    <a:pt x="9" y="13"/>
                  </a:lnTo>
                  <a:lnTo>
                    <a:pt x="4" y="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42" name="Freeform 270"/>
            <p:cNvSpPr>
              <a:spLocks/>
            </p:cNvSpPr>
            <p:nvPr/>
          </p:nvSpPr>
          <p:spPr bwMode="auto">
            <a:xfrm>
              <a:off x="1756" y="1926"/>
              <a:ext cx="1" cy="1"/>
            </a:xfrm>
            <a:custGeom>
              <a:avLst/>
              <a:gdLst>
                <a:gd name="T0" fmla="*/ 4 w 50"/>
                <a:gd name="T1" fmla="*/ 4 h 24"/>
                <a:gd name="T2" fmla="*/ 0 w 50"/>
                <a:gd name="T3" fmla="*/ 12 h 24"/>
                <a:gd name="T4" fmla="*/ 0 w 50"/>
                <a:gd name="T5" fmla="*/ 16 h 24"/>
                <a:gd name="T6" fmla="*/ 4 w 50"/>
                <a:gd name="T7" fmla="*/ 20 h 24"/>
                <a:gd name="T8" fmla="*/ 8 w 50"/>
                <a:gd name="T9" fmla="*/ 24 h 24"/>
                <a:gd name="T10" fmla="*/ 16 w 50"/>
                <a:gd name="T11" fmla="*/ 24 h 24"/>
                <a:gd name="T12" fmla="*/ 21 w 50"/>
                <a:gd name="T13" fmla="*/ 24 h 24"/>
                <a:gd name="T14" fmla="*/ 30 w 50"/>
                <a:gd name="T15" fmla="*/ 24 h 24"/>
                <a:gd name="T16" fmla="*/ 38 w 50"/>
                <a:gd name="T17" fmla="*/ 24 h 24"/>
                <a:gd name="T18" fmla="*/ 46 w 50"/>
                <a:gd name="T19" fmla="*/ 24 h 24"/>
                <a:gd name="T20" fmla="*/ 50 w 50"/>
                <a:gd name="T21" fmla="*/ 24 h 24"/>
                <a:gd name="T22" fmla="*/ 46 w 50"/>
                <a:gd name="T23" fmla="*/ 20 h 24"/>
                <a:gd name="T24" fmla="*/ 42 w 50"/>
                <a:gd name="T25" fmla="*/ 16 h 24"/>
                <a:gd name="T26" fmla="*/ 34 w 50"/>
                <a:gd name="T27" fmla="*/ 12 h 24"/>
                <a:gd name="T28" fmla="*/ 30 w 50"/>
                <a:gd name="T29" fmla="*/ 8 h 24"/>
                <a:gd name="T30" fmla="*/ 26 w 50"/>
                <a:gd name="T31" fmla="*/ 4 h 24"/>
                <a:gd name="T32" fmla="*/ 21 w 50"/>
                <a:gd name="T33" fmla="*/ 0 h 24"/>
                <a:gd name="T34" fmla="*/ 16 w 50"/>
                <a:gd name="T35" fmla="*/ 0 h 24"/>
                <a:gd name="T36" fmla="*/ 12 w 50"/>
                <a:gd name="T37" fmla="*/ 0 h 24"/>
                <a:gd name="T38" fmla="*/ 8 w 50"/>
                <a:gd name="T39" fmla="*/ 0 h 24"/>
                <a:gd name="T40" fmla="*/ 4 w 50"/>
                <a:gd name="T41"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4">
                  <a:moveTo>
                    <a:pt x="4" y="4"/>
                  </a:moveTo>
                  <a:lnTo>
                    <a:pt x="0" y="12"/>
                  </a:lnTo>
                  <a:lnTo>
                    <a:pt x="0" y="16"/>
                  </a:lnTo>
                  <a:lnTo>
                    <a:pt x="4" y="20"/>
                  </a:lnTo>
                  <a:lnTo>
                    <a:pt x="8" y="24"/>
                  </a:lnTo>
                  <a:lnTo>
                    <a:pt x="16" y="24"/>
                  </a:lnTo>
                  <a:lnTo>
                    <a:pt x="21" y="24"/>
                  </a:lnTo>
                  <a:lnTo>
                    <a:pt x="30" y="24"/>
                  </a:lnTo>
                  <a:lnTo>
                    <a:pt x="38" y="24"/>
                  </a:lnTo>
                  <a:lnTo>
                    <a:pt x="46" y="24"/>
                  </a:lnTo>
                  <a:lnTo>
                    <a:pt x="50" y="24"/>
                  </a:lnTo>
                  <a:lnTo>
                    <a:pt x="46" y="20"/>
                  </a:lnTo>
                  <a:lnTo>
                    <a:pt x="42" y="16"/>
                  </a:lnTo>
                  <a:lnTo>
                    <a:pt x="34" y="12"/>
                  </a:lnTo>
                  <a:lnTo>
                    <a:pt x="30" y="8"/>
                  </a:lnTo>
                  <a:lnTo>
                    <a:pt x="26" y="4"/>
                  </a:lnTo>
                  <a:lnTo>
                    <a:pt x="21" y="0"/>
                  </a:lnTo>
                  <a:lnTo>
                    <a:pt x="16" y="0"/>
                  </a:lnTo>
                  <a:lnTo>
                    <a:pt x="12" y="0"/>
                  </a:lnTo>
                  <a:lnTo>
                    <a:pt x="8" y="0"/>
                  </a:lnTo>
                  <a:lnTo>
                    <a:pt x="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43" name="Freeform 271"/>
            <p:cNvSpPr>
              <a:spLocks/>
            </p:cNvSpPr>
            <p:nvPr/>
          </p:nvSpPr>
          <p:spPr bwMode="auto">
            <a:xfrm>
              <a:off x="1955" y="1975"/>
              <a:ext cx="4" cy="4"/>
            </a:xfrm>
            <a:custGeom>
              <a:avLst/>
              <a:gdLst>
                <a:gd name="T0" fmla="*/ 0 w 138"/>
                <a:gd name="T1" fmla="*/ 150 h 150"/>
                <a:gd name="T2" fmla="*/ 21 w 138"/>
                <a:gd name="T3" fmla="*/ 142 h 150"/>
                <a:gd name="T4" fmla="*/ 37 w 138"/>
                <a:gd name="T5" fmla="*/ 129 h 150"/>
                <a:gd name="T6" fmla="*/ 59 w 138"/>
                <a:gd name="T7" fmla="*/ 117 h 150"/>
                <a:gd name="T8" fmla="*/ 75 w 138"/>
                <a:gd name="T9" fmla="*/ 105 h 150"/>
                <a:gd name="T10" fmla="*/ 92 w 138"/>
                <a:gd name="T11" fmla="*/ 88 h 150"/>
                <a:gd name="T12" fmla="*/ 108 w 138"/>
                <a:gd name="T13" fmla="*/ 71 h 150"/>
                <a:gd name="T14" fmla="*/ 121 w 138"/>
                <a:gd name="T15" fmla="*/ 54 h 150"/>
                <a:gd name="T16" fmla="*/ 129 w 138"/>
                <a:gd name="T17" fmla="*/ 37 h 150"/>
                <a:gd name="T18" fmla="*/ 138 w 138"/>
                <a:gd name="T19" fmla="*/ 21 h 150"/>
                <a:gd name="T20" fmla="*/ 138 w 138"/>
                <a:gd name="T21"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8" h="150">
                  <a:moveTo>
                    <a:pt x="0" y="150"/>
                  </a:moveTo>
                  <a:lnTo>
                    <a:pt x="21" y="142"/>
                  </a:lnTo>
                  <a:lnTo>
                    <a:pt x="37" y="129"/>
                  </a:lnTo>
                  <a:lnTo>
                    <a:pt x="59" y="117"/>
                  </a:lnTo>
                  <a:lnTo>
                    <a:pt x="75" y="105"/>
                  </a:lnTo>
                  <a:lnTo>
                    <a:pt x="92" y="88"/>
                  </a:lnTo>
                  <a:lnTo>
                    <a:pt x="108" y="71"/>
                  </a:lnTo>
                  <a:lnTo>
                    <a:pt x="121" y="54"/>
                  </a:lnTo>
                  <a:lnTo>
                    <a:pt x="129" y="37"/>
                  </a:lnTo>
                  <a:lnTo>
                    <a:pt x="138" y="21"/>
                  </a:lnTo>
                  <a:lnTo>
                    <a:pt x="13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44" name="Freeform 272"/>
            <p:cNvSpPr>
              <a:spLocks/>
            </p:cNvSpPr>
            <p:nvPr/>
          </p:nvSpPr>
          <p:spPr bwMode="auto">
            <a:xfrm>
              <a:off x="1958" y="1948"/>
              <a:ext cx="36" cy="30"/>
            </a:xfrm>
            <a:custGeom>
              <a:avLst/>
              <a:gdLst>
                <a:gd name="T0" fmla="*/ 0 w 1149"/>
                <a:gd name="T1" fmla="*/ 947 h 947"/>
                <a:gd name="T2" fmla="*/ 33 w 1149"/>
                <a:gd name="T3" fmla="*/ 930 h 947"/>
                <a:gd name="T4" fmla="*/ 71 w 1149"/>
                <a:gd name="T5" fmla="*/ 913 h 947"/>
                <a:gd name="T6" fmla="*/ 104 w 1149"/>
                <a:gd name="T7" fmla="*/ 888 h 947"/>
                <a:gd name="T8" fmla="*/ 133 w 1149"/>
                <a:gd name="T9" fmla="*/ 864 h 947"/>
                <a:gd name="T10" fmla="*/ 167 w 1149"/>
                <a:gd name="T11" fmla="*/ 839 h 947"/>
                <a:gd name="T12" fmla="*/ 192 w 1149"/>
                <a:gd name="T13" fmla="*/ 809 h 947"/>
                <a:gd name="T14" fmla="*/ 221 w 1149"/>
                <a:gd name="T15" fmla="*/ 776 h 947"/>
                <a:gd name="T16" fmla="*/ 247 w 1149"/>
                <a:gd name="T17" fmla="*/ 743 h 947"/>
                <a:gd name="T18" fmla="*/ 268 w 1149"/>
                <a:gd name="T19" fmla="*/ 710 h 947"/>
                <a:gd name="T20" fmla="*/ 292 w 1149"/>
                <a:gd name="T21" fmla="*/ 676 h 947"/>
                <a:gd name="T22" fmla="*/ 317 w 1149"/>
                <a:gd name="T23" fmla="*/ 630 h 947"/>
                <a:gd name="T24" fmla="*/ 347 w 1149"/>
                <a:gd name="T25" fmla="*/ 588 h 947"/>
                <a:gd name="T26" fmla="*/ 372 w 1149"/>
                <a:gd name="T27" fmla="*/ 542 h 947"/>
                <a:gd name="T28" fmla="*/ 397 w 1149"/>
                <a:gd name="T29" fmla="*/ 497 h 947"/>
                <a:gd name="T30" fmla="*/ 427 w 1149"/>
                <a:gd name="T31" fmla="*/ 450 h 947"/>
                <a:gd name="T32" fmla="*/ 451 w 1149"/>
                <a:gd name="T33" fmla="*/ 409 h 947"/>
                <a:gd name="T34" fmla="*/ 476 w 1149"/>
                <a:gd name="T35" fmla="*/ 368 h 947"/>
                <a:gd name="T36" fmla="*/ 505 w 1149"/>
                <a:gd name="T37" fmla="*/ 321 h 947"/>
                <a:gd name="T38" fmla="*/ 535 w 1149"/>
                <a:gd name="T39" fmla="*/ 280 h 947"/>
                <a:gd name="T40" fmla="*/ 564 w 1149"/>
                <a:gd name="T41" fmla="*/ 242 h 947"/>
                <a:gd name="T42" fmla="*/ 581 w 1149"/>
                <a:gd name="T43" fmla="*/ 213 h 947"/>
                <a:gd name="T44" fmla="*/ 601 w 1149"/>
                <a:gd name="T45" fmla="*/ 188 h 947"/>
                <a:gd name="T46" fmla="*/ 623 w 1149"/>
                <a:gd name="T47" fmla="*/ 159 h 947"/>
                <a:gd name="T48" fmla="*/ 640 w 1149"/>
                <a:gd name="T49" fmla="*/ 133 h 947"/>
                <a:gd name="T50" fmla="*/ 656 w 1149"/>
                <a:gd name="T51" fmla="*/ 108 h 947"/>
                <a:gd name="T52" fmla="*/ 677 w 1149"/>
                <a:gd name="T53" fmla="*/ 84 h 947"/>
                <a:gd name="T54" fmla="*/ 693 w 1149"/>
                <a:gd name="T55" fmla="*/ 63 h 947"/>
                <a:gd name="T56" fmla="*/ 711 w 1149"/>
                <a:gd name="T57" fmla="*/ 42 h 947"/>
                <a:gd name="T58" fmla="*/ 727 w 1149"/>
                <a:gd name="T59" fmla="*/ 26 h 947"/>
                <a:gd name="T60" fmla="*/ 744 w 1149"/>
                <a:gd name="T61" fmla="*/ 12 h 947"/>
                <a:gd name="T62" fmla="*/ 769 w 1149"/>
                <a:gd name="T63" fmla="*/ 4 h 947"/>
                <a:gd name="T64" fmla="*/ 789 w 1149"/>
                <a:gd name="T65" fmla="*/ 0 h 947"/>
                <a:gd name="T66" fmla="*/ 819 w 1149"/>
                <a:gd name="T67" fmla="*/ 0 h 947"/>
                <a:gd name="T68" fmla="*/ 848 w 1149"/>
                <a:gd name="T69" fmla="*/ 0 h 947"/>
                <a:gd name="T70" fmla="*/ 877 w 1149"/>
                <a:gd name="T71" fmla="*/ 4 h 947"/>
                <a:gd name="T72" fmla="*/ 907 w 1149"/>
                <a:gd name="T73" fmla="*/ 8 h 947"/>
                <a:gd name="T74" fmla="*/ 936 w 1149"/>
                <a:gd name="T75" fmla="*/ 20 h 947"/>
                <a:gd name="T76" fmla="*/ 965 w 1149"/>
                <a:gd name="T77" fmla="*/ 30 h 947"/>
                <a:gd name="T78" fmla="*/ 987 w 1149"/>
                <a:gd name="T79" fmla="*/ 42 h 947"/>
                <a:gd name="T80" fmla="*/ 1007 w 1149"/>
                <a:gd name="T81" fmla="*/ 50 h 947"/>
                <a:gd name="T82" fmla="*/ 1045 w 1149"/>
                <a:gd name="T83" fmla="*/ 79 h 947"/>
                <a:gd name="T84" fmla="*/ 1074 w 1149"/>
                <a:gd name="T85" fmla="*/ 112 h 947"/>
                <a:gd name="T86" fmla="*/ 1099 w 1149"/>
                <a:gd name="T87" fmla="*/ 151 h 947"/>
                <a:gd name="T88" fmla="*/ 1120 w 1149"/>
                <a:gd name="T89" fmla="*/ 188 h 947"/>
                <a:gd name="T90" fmla="*/ 1132 w 1149"/>
                <a:gd name="T91" fmla="*/ 233 h 947"/>
                <a:gd name="T92" fmla="*/ 1145 w 1149"/>
                <a:gd name="T93" fmla="*/ 280 h 947"/>
                <a:gd name="T94" fmla="*/ 1149 w 1149"/>
                <a:gd name="T95" fmla="*/ 329 h 947"/>
                <a:gd name="T96" fmla="*/ 1149 w 1149"/>
                <a:gd name="T97" fmla="*/ 384 h 947"/>
                <a:gd name="T98" fmla="*/ 1149 w 1149"/>
                <a:gd name="T99" fmla="*/ 438 h 947"/>
                <a:gd name="T100" fmla="*/ 1141 w 1149"/>
                <a:gd name="T101" fmla="*/ 497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49" h="947">
                  <a:moveTo>
                    <a:pt x="0" y="947"/>
                  </a:moveTo>
                  <a:lnTo>
                    <a:pt x="33" y="930"/>
                  </a:lnTo>
                  <a:lnTo>
                    <a:pt x="71" y="913"/>
                  </a:lnTo>
                  <a:lnTo>
                    <a:pt x="104" y="888"/>
                  </a:lnTo>
                  <a:lnTo>
                    <a:pt x="133" y="864"/>
                  </a:lnTo>
                  <a:lnTo>
                    <a:pt x="167" y="839"/>
                  </a:lnTo>
                  <a:lnTo>
                    <a:pt x="192" y="809"/>
                  </a:lnTo>
                  <a:lnTo>
                    <a:pt x="221" y="776"/>
                  </a:lnTo>
                  <a:lnTo>
                    <a:pt x="247" y="743"/>
                  </a:lnTo>
                  <a:lnTo>
                    <a:pt x="268" y="710"/>
                  </a:lnTo>
                  <a:lnTo>
                    <a:pt x="292" y="676"/>
                  </a:lnTo>
                  <a:lnTo>
                    <a:pt x="317" y="630"/>
                  </a:lnTo>
                  <a:lnTo>
                    <a:pt x="347" y="588"/>
                  </a:lnTo>
                  <a:lnTo>
                    <a:pt x="372" y="542"/>
                  </a:lnTo>
                  <a:lnTo>
                    <a:pt x="397" y="497"/>
                  </a:lnTo>
                  <a:lnTo>
                    <a:pt x="427" y="450"/>
                  </a:lnTo>
                  <a:lnTo>
                    <a:pt x="451" y="409"/>
                  </a:lnTo>
                  <a:lnTo>
                    <a:pt x="476" y="368"/>
                  </a:lnTo>
                  <a:lnTo>
                    <a:pt x="505" y="321"/>
                  </a:lnTo>
                  <a:lnTo>
                    <a:pt x="535" y="280"/>
                  </a:lnTo>
                  <a:lnTo>
                    <a:pt x="564" y="242"/>
                  </a:lnTo>
                  <a:lnTo>
                    <a:pt x="581" y="213"/>
                  </a:lnTo>
                  <a:lnTo>
                    <a:pt x="601" y="188"/>
                  </a:lnTo>
                  <a:lnTo>
                    <a:pt x="623" y="159"/>
                  </a:lnTo>
                  <a:lnTo>
                    <a:pt x="640" y="133"/>
                  </a:lnTo>
                  <a:lnTo>
                    <a:pt x="656" y="108"/>
                  </a:lnTo>
                  <a:lnTo>
                    <a:pt x="677" y="84"/>
                  </a:lnTo>
                  <a:lnTo>
                    <a:pt x="693" y="63"/>
                  </a:lnTo>
                  <a:lnTo>
                    <a:pt x="711" y="42"/>
                  </a:lnTo>
                  <a:lnTo>
                    <a:pt x="727" y="26"/>
                  </a:lnTo>
                  <a:lnTo>
                    <a:pt x="744" y="12"/>
                  </a:lnTo>
                  <a:lnTo>
                    <a:pt x="769" y="4"/>
                  </a:lnTo>
                  <a:lnTo>
                    <a:pt x="789" y="0"/>
                  </a:lnTo>
                  <a:lnTo>
                    <a:pt x="819" y="0"/>
                  </a:lnTo>
                  <a:lnTo>
                    <a:pt x="848" y="0"/>
                  </a:lnTo>
                  <a:lnTo>
                    <a:pt x="877" y="4"/>
                  </a:lnTo>
                  <a:lnTo>
                    <a:pt x="907" y="8"/>
                  </a:lnTo>
                  <a:lnTo>
                    <a:pt x="936" y="20"/>
                  </a:lnTo>
                  <a:lnTo>
                    <a:pt x="965" y="30"/>
                  </a:lnTo>
                  <a:lnTo>
                    <a:pt x="987" y="42"/>
                  </a:lnTo>
                  <a:lnTo>
                    <a:pt x="1007" y="50"/>
                  </a:lnTo>
                  <a:lnTo>
                    <a:pt x="1045" y="79"/>
                  </a:lnTo>
                  <a:lnTo>
                    <a:pt x="1074" y="112"/>
                  </a:lnTo>
                  <a:lnTo>
                    <a:pt x="1099" y="151"/>
                  </a:lnTo>
                  <a:lnTo>
                    <a:pt x="1120" y="188"/>
                  </a:lnTo>
                  <a:lnTo>
                    <a:pt x="1132" y="233"/>
                  </a:lnTo>
                  <a:lnTo>
                    <a:pt x="1145" y="280"/>
                  </a:lnTo>
                  <a:lnTo>
                    <a:pt x="1149" y="329"/>
                  </a:lnTo>
                  <a:lnTo>
                    <a:pt x="1149" y="384"/>
                  </a:lnTo>
                  <a:lnTo>
                    <a:pt x="1149" y="438"/>
                  </a:lnTo>
                  <a:lnTo>
                    <a:pt x="1141" y="49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45" name="Freeform 273"/>
            <p:cNvSpPr>
              <a:spLocks/>
            </p:cNvSpPr>
            <p:nvPr/>
          </p:nvSpPr>
          <p:spPr bwMode="auto">
            <a:xfrm>
              <a:off x="1980" y="1920"/>
              <a:ext cx="6" cy="30"/>
            </a:xfrm>
            <a:custGeom>
              <a:avLst/>
              <a:gdLst>
                <a:gd name="T0" fmla="*/ 0 w 217"/>
                <a:gd name="T1" fmla="*/ 943 h 943"/>
                <a:gd name="T2" fmla="*/ 0 w 217"/>
                <a:gd name="T3" fmla="*/ 939 h 943"/>
                <a:gd name="T4" fmla="*/ 8 w 217"/>
                <a:gd name="T5" fmla="*/ 927 h 943"/>
                <a:gd name="T6" fmla="*/ 16 w 217"/>
                <a:gd name="T7" fmla="*/ 901 h 943"/>
                <a:gd name="T8" fmla="*/ 29 w 217"/>
                <a:gd name="T9" fmla="*/ 872 h 943"/>
                <a:gd name="T10" fmla="*/ 41 w 217"/>
                <a:gd name="T11" fmla="*/ 843 h 943"/>
                <a:gd name="T12" fmla="*/ 53 w 217"/>
                <a:gd name="T13" fmla="*/ 805 h 943"/>
                <a:gd name="T14" fmla="*/ 70 w 217"/>
                <a:gd name="T15" fmla="*/ 772 h 943"/>
                <a:gd name="T16" fmla="*/ 82 w 217"/>
                <a:gd name="T17" fmla="*/ 735 h 943"/>
                <a:gd name="T18" fmla="*/ 96 w 217"/>
                <a:gd name="T19" fmla="*/ 706 h 943"/>
                <a:gd name="T20" fmla="*/ 104 w 217"/>
                <a:gd name="T21" fmla="*/ 676 h 943"/>
                <a:gd name="T22" fmla="*/ 116 w 217"/>
                <a:gd name="T23" fmla="*/ 651 h 943"/>
                <a:gd name="T24" fmla="*/ 129 w 217"/>
                <a:gd name="T25" fmla="*/ 618 h 943"/>
                <a:gd name="T26" fmla="*/ 141 w 217"/>
                <a:gd name="T27" fmla="*/ 589 h 943"/>
                <a:gd name="T28" fmla="*/ 158 w 217"/>
                <a:gd name="T29" fmla="*/ 555 h 943"/>
                <a:gd name="T30" fmla="*/ 170 w 217"/>
                <a:gd name="T31" fmla="*/ 522 h 943"/>
                <a:gd name="T32" fmla="*/ 182 w 217"/>
                <a:gd name="T33" fmla="*/ 489 h 943"/>
                <a:gd name="T34" fmla="*/ 196 w 217"/>
                <a:gd name="T35" fmla="*/ 455 h 943"/>
                <a:gd name="T36" fmla="*/ 208 w 217"/>
                <a:gd name="T37" fmla="*/ 426 h 943"/>
                <a:gd name="T38" fmla="*/ 212 w 217"/>
                <a:gd name="T39" fmla="*/ 397 h 943"/>
                <a:gd name="T40" fmla="*/ 217 w 217"/>
                <a:gd name="T41" fmla="*/ 372 h 943"/>
                <a:gd name="T42" fmla="*/ 212 w 217"/>
                <a:gd name="T43" fmla="*/ 346 h 943"/>
                <a:gd name="T44" fmla="*/ 212 w 217"/>
                <a:gd name="T45" fmla="*/ 313 h 943"/>
                <a:gd name="T46" fmla="*/ 208 w 217"/>
                <a:gd name="T47" fmla="*/ 276 h 943"/>
                <a:gd name="T48" fmla="*/ 204 w 217"/>
                <a:gd name="T49" fmla="*/ 229 h 943"/>
                <a:gd name="T50" fmla="*/ 200 w 217"/>
                <a:gd name="T51" fmla="*/ 184 h 943"/>
                <a:gd name="T52" fmla="*/ 192 w 217"/>
                <a:gd name="T53" fmla="*/ 138 h 943"/>
                <a:gd name="T54" fmla="*/ 182 w 217"/>
                <a:gd name="T55" fmla="*/ 96 h 943"/>
                <a:gd name="T56" fmla="*/ 174 w 217"/>
                <a:gd name="T57" fmla="*/ 59 h 943"/>
                <a:gd name="T58" fmla="*/ 166 w 217"/>
                <a:gd name="T59" fmla="*/ 26 h 943"/>
                <a:gd name="T60" fmla="*/ 154 w 217"/>
                <a:gd name="T61" fmla="*/ 0 h 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7" h="943">
                  <a:moveTo>
                    <a:pt x="0" y="943"/>
                  </a:moveTo>
                  <a:lnTo>
                    <a:pt x="0" y="939"/>
                  </a:lnTo>
                  <a:lnTo>
                    <a:pt x="8" y="927"/>
                  </a:lnTo>
                  <a:lnTo>
                    <a:pt x="16" y="901"/>
                  </a:lnTo>
                  <a:lnTo>
                    <a:pt x="29" y="872"/>
                  </a:lnTo>
                  <a:lnTo>
                    <a:pt x="41" y="843"/>
                  </a:lnTo>
                  <a:lnTo>
                    <a:pt x="53" y="805"/>
                  </a:lnTo>
                  <a:lnTo>
                    <a:pt x="70" y="772"/>
                  </a:lnTo>
                  <a:lnTo>
                    <a:pt x="82" y="735"/>
                  </a:lnTo>
                  <a:lnTo>
                    <a:pt x="96" y="706"/>
                  </a:lnTo>
                  <a:lnTo>
                    <a:pt x="104" y="676"/>
                  </a:lnTo>
                  <a:lnTo>
                    <a:pt x="116" y="651"/>
                  </a:lnTo>
                  <a:lnTo>
                    <a:pt x="129" y="618"/>
                  </a:lnTo>
                  <a:lnTo>
                    <a:pt x="141" y="589"/>
                  </a:lnTo>
                  <a:lnTo>
                    <a:pt x="158" y="555"/>
                  </a:lnTo>
                  <a:lnTo>
                    <a:pt x="170" y="522"/>
                  </a:lnTo>
                  <a:lnTo>
                    <a:pt x="182" y="489"/>
                  </a:lnTo>
                  <a:lnTo>
                    <a:pt x="196" y="455"/>
                  </a:lnTo>
                  <a:lnTo>
                    <a:pt x="208" y="426"/>
                  </a:lnTo>
                  <a:lnTo>
                    <a:pt x="212" y="397"/>
                  </a:lnTo>
                  <a:lnTo>
                    <a:pt x="217" y="372"/>
                  </a:lnTo>
                  <a:lnTo>
                    <a:pt x="212" y="346"/>
                  </a:lnTo>
                  <a:lnTo>
                    <a:pt x="212" y="313"/>
                  </a:lnTo>
                  <a:lnTo>
                    <a:pt x="208" y="276"/>
                  </a:lnTo>
                  <a:lnTo>
                    <a:pt x="204" y="229"/>
                  </a:lnTo>
                  <a:lnTo>
                    <a:pt x="200" y="184"/>
                  </a:lnTo>
                  <a:lnTo>
                    <a:pt x="192" y="138"/>
                  </a:lnTo>
                  <a:lnTo>
                    <a:pt x="182" y="96"/>
                  </a:lnTo>
                  <a:lnTo>
                    <a:pt x="174" y="59"/>
                  </a:lnTo>
                  <a:lnTo>
                    <a:pt x="166" y="26"/>
                  </a:lnTo>
                  <a:lnTo>
                    <a:pt x="15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46" name="Freeform 274"/>
            <p:cNvSpPr>
              <a:spLocks/>
            </p:cNvSpPr>
            <p:nvPr/>
          </p:nvSpPr>
          <p:spPr bwMode="auto">
            <a:xfrm>
              <a:off x="1986" y="1927"/>
              <a:ext cx="3" cy="2"/>
            </a:xfrm>
            <a:custGeom>
              <a:avLst/>
              <a:gdLst>
                <a:gd name="T0" fmla="*/ 0 w 84"/>
                <a:gd name="T1" fmla="*/ 0 h 67"/>
                <a:gd name="T2" fmla="*/ 0 w 84"/>
                <a:gd name="T3" fmla="*/ 4 h 67"/>
                <a:gd name="T4" fmla="*/ 4 w 84"/>
                <a:gd name="T5" fmla="*/ 14 h 67"/>
                <a:gd name="T6" fmla="*/ 8 w 84"/>
                <a:gd name="T7" fmla="*/ 22 h 67"/>
                <a:gd name="T8" fmla="*/ 13 w 84"/>
                <a:gd name="T9" fmla="*/ 34 h 67"/>
                <a:gd name="T10" fmla="*/ 21 w 84"/>
                <a:gd name="T11" fmla="*/ 42 h 67"/>
                <a:gd name="T12" fmla="*/ 33 w 84"/>
                <a:gd name="T13" fmla="*/ 51 h 67"/>
                <a:gd name="T14" fmla="*/ 46 w 84"/>
                <a:gd name="T15" fmla="*/ 59 h 67"/>
                <a:gd name="T16" fmla="*/ 62 w 84"/>
                <a:gd name="T17" fmla="*/ 63 h 67"/>
                <a:gd name="T18" fmla="*/ 84 w 84"/>
                <a:gd name="T19"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67">
                  <a:moveTo>
                    <a:pt x="0" y="0"/>
                  </a:moveTo>
                  <a:lnTo>
                    <a:pt x="0" y="4"/>
                  </a:lnTo>
                  <a:lnTo>
                    <a:pt x="4" y="14"/>
                  </a:lnTo>
                  <a:lnTo>
                    <a:pt x="8" y="22"/>
                  </a:lnTo>
                  <a:lnTo>
                    <a:pt x="13" y="34"/>
                  </a:lnTo>
                  <a:lnTo>
                    <a:pt x="21" y="42"/>
                  </a:lnTo>
                  <a:lnTo>
                    <a:pt x="33" y="51"/>
                  </a:lnTo>
                  <a:lnTo>
                    <a:pt x="46" y="59"/>
                  </a:lnTo>
                  <a:lnTo>
                    <a:pt x="62" y="63"/>
                  </a:lnTo>
                  <a:lnTo>
                    <a:pt x="84" y="6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47" name="Freeform 275"/>
            <p:cNvSpPr>
              <a:spLocks/>
            </p:cNvSpPr>
            <p:nvPr/>
          </p:nvSpPr>
          <p:spPr bwMode="auto">
            <a:xfrm>
              <a:off x="1985" y="1918"/>
              <a:ext cx="3" cy="3"/>
            </a:xfrm>
            <a:custGeom>
              <a:avLst/>
              <a:gdLst>
                <a:gd name="T0" fmla="*/ 0 w 92"/>
                <a:gd name="T1" fmla="*/ 113 h 113"/>
                <a:gd name="T2" fmla="*/ 0 w 92"/>
                <a:gd name="T3" fmla="*/ 109 h 113"/>
                <a:gd name="T4" fmla="*/ 4 w 92"/>
                <a:gd name="T5" fmla="*/ 105 h 113"/>
                <a:gd name="T6" fmla="*/ 8 w 92"/>
                <a:gd name="T7" fmla="*/ 92 h 113"/>
                <a:gd name="T8" fmla="*/ 18 w 92"/>
                <a:gd name="T9" fmla="*/ 83 h 113"/>
                <a:gd name="T10" fmla="*/ 26 w 92"/>
                <a:gd name="T11" fmla="*/ 66 h 113"/>
                <a:gd name="T12" fmla="*/ 38 w 92"/>
                <a:gd name="T13" fmla="*/ 54 h 113"/>
                <a:gd name="T14" fmla="*/ 51 w 92"/>
                <a:gd name="T15" fmla="*/ 38 h 113"/>
                <a:gd name="T16" fmla="*/ 63 w 92"/>
                <a:gd name="T17" fmla="*/ 25 h 113"/>
                <a:gd name="T18" fmla="*/ 76 w 92"/>
                <a:gd name="T19" fmla="*/ 9 h 113"/>
                <a:gd name="T20" fmla="*/ 92 w 92"/>
                <a:gd name="T21"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113">
                  <a:moveTo>
                    <a:pt x="0" y="113"/>
                  </a:moveTo>
                  <a:lnTo>
                    <a:pt x="0" y="109"/>
                  </a:lnTo>
                  <a:lnTo>
                    <a:pt x="4" y="105"/>
                  </a:lnTo>
                  <a:lnTo>
                    <a:pt x="8" y="92"/>
                  </a:lnTo>
                  <a:lnTo>
                    <a:pt x="18" y="83"/>
                  </a:lnTo>
                  <a:lnTo>
                    <a:pt x="26" y="66"/>
                  </a:lnTo>
                  <a:lnTo>
                    <a:pt x="38" y="54"/>
                  </a:lnTo>
                  <a:lnTo>
                    <a:pt x="51" y="38"/>
                  </a:lnTo>
                  <a:lnTo>
                    <a:pt x="63" y="25"/>
                  </a:lnTo>
                  <a:lnTo>
                    <a:pt x="76" y="9"/>
                  </a:lnTo>
                  <a:lnTo>
                    <a:pt x="9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48" name="Freeform 276"/>
            <p:cNvSpPr>
              <a:spLocks/>
            </p:cNvSpPr>
            <p:nvPr/>
          </p:nvSpPr>
          <p:spPr bwMode="auto">
            <a:xfrm>
              <a:off x="1776" y="2018"/>
              <a:ext cx="14" cy="7"/>
            </a:xfrm>
            <a:custGeom>
              <a:avLst/>
              <a:gdLst>
                <a:gd name="T0" fmla="*/ 0 w 423"/>
                <a:gd name="T1" fmla="*/ 0 h 226"/>
                <a:gd name="T2" fmla="*/ 34 w 423"/>
                <a:gd name="T3" fmla="*/ 29 h 226"/>
                <a:gd name="T4" fmla="*/ 67 w 423"/>
                <a:gd name="T5" fmla="*/ 58 h 226"/>
                <a:gd name="T6" fmla="*/ 104 w 423"/>
                <a:gd name="T7" fmla="*/ 88 h 226"/>
                <a:gd name="T8" fmla="*/ 147 w 423"/>
                <a:gd name="T9" fmla="*/ 113 h 226"/>
                <a:gd name="T10" fmla="*/ 188 w 423"/>
                <a:gd name="T11" fmla="*/ 138 h 226"/>
                <a:gd name="T12" fmla="*/ 235 w 423"/>
                <a:gd name="T13" fmla="*/ 158 h 226"/>
                <a:gd name="T14" fmla="*/ 276 w 423"/>
                <a:gd name="T15" fmla="*/ 180 h 226"/>
                <a:gd name="T16" fmla="*/ 326 w 423"/>
                <a:gd name="T17" fmla="*/ 197 h 226"/>
                <a:gd name="T18" fmla="*/ 372 w 423"/>
                <a:gd name="T19" fmla="*/ 213 h 226"/>
                <a:gd name="T20" fmla="*/ 423 w 423"/>
                <a:gd name="T21"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3" h="226">
                  <a:moveTo>
                    <a:pt x="0" y="0"/>
                  </a:moveTo>
                  <a:lnTo>
                    <a:pt x="34" y="29"/>
                  </a:lnTo>
                  <a:lnTo>
                    <a:pt x="67" y="58"/>
                  </a:lnTo>
                  <a:lnTo>
                    <a:pt x="104" y="88"/>
                  </a:lnTo>
                  <a:lnTo>
                    <a:pt x="147" y="113"/>
                  </a:lnTo>
                  <a:lnTo>
                    <a:pt x="188" y="138"/>
                  </a:lnTo>
                  <a:lnTo>
                    <a:pt x="235" y="158"/>
                  </a:lnTo>
                  <a:lnTo>
                    <a:pt x="276" y="180"/>
                  </a:lnTo>
                  <a:lnTo>
                    <a:pt x="326" y="197"/>
                  </a:lnTo>
                  <a:lnTo>
                    <a:pt x="372" y="213"/>
                  </a:lnTo>
                  <a:lnTo>
                    <a:pt x="423" y="2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grpSp>
      <p:sp>
        <p:nvSpPr>
          <p:cNvPr id="28949" name="Text Box 277"/>
          <p:cNvSpPr txBox="1">
            <a:spLocks noChangeArrowheads="1"/>
          </p:cNvSpPr>
          <p:nvPr/>
        </p:nvSpPr>
        <p:spPr bwMode="auto">
          <a:xfrm>
            <a:off x="727075" y="2855913"/>
            <a:ext cx="1730375" cy="1006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fontAlgn="base" hangingPunct="0">
              <a:spcBef>
                <a:spcPct val="0"/>
              </a:spcBef>
              <a:spcAft>
                <a:spcPct val="0"/>
              </a:spcAft>
            </a:pPr>
            <a:r>
              <a:rPr lang="en-US" altLang="el-GR" sz="3000" b="1" smtClean="0">
                <a:solidFill>
                  <a:srgbClr val="FFFFFF"/>
                </a:solidFill>
              </a:rPr>
              <a:t>Σύγχυση,</a:t>
            </a:r>
          </a:p>
          <a:p>
            <a:pPr eaLnBrk="0" fontAlgn="base" hangingPunct="0">
              <a:spcBef>
                <a:spcPct val="0"/>
              </a:spcBef>
              <a:spcAft>
                <a:spcPct val="0"/>
              </a:spcAft>
            </a:pPr>
            <a:r>
              <a:rPr lang="en-US" altLang="el-GR" sz="3000" b="1" smtClean="0">
                <a:solidFill>
                  <a:srgbClr val="FFFFFF"/>
                </a:solidFill>
              </a:rPr>
              <a:t>λήθαργος</a:t>
            </a:r>
          </a:p>
        </p:txBody>
      </p:sp>
      <p:grpSp>
        <p:nvGrpSpPr>
          <p:cNvPr id="28950" name="Group 278"/>
          <p:cNvGrpSpPr>
            <a:grpSpLocks/>
          </p:cNvGrpSpPr>
          <p:nvPr/>
        </p:nvGrpSpPr>
        <p:grpSpPr bwMode="auto">
          <a:xfrm>
            <a:off x="5113338" y="2803525"/>
            <a:ext cx="1095375" cy="1103313"/>
            <a:chOff x="3571" y="1402"/>
            <a:chExt cx="690" cy="695"/>
          </a:xfrm>
        </p:grpSpPr>
        <p:sp>
          <p:nvSpPr>
            <p:cNvPr id="28951" name="Freeform 279"/>
            <p:cNvSpPr>
              <a:spLocks/>
            </p:cNvSpPr>
            <p:nvPr/>
          </p:nvSpPr>
          <p:spPr bwMode="auto">
            <a:xfrm>
              <a:off x="3952" y="1483"/>
              <a:ext cx="309" cy="614"/>
            </a:xfrm>
            <a:custGeom>
              <a:avLst/>
              <a:gdLst>
                <a:gd name="T0" fmla="*/ 25 w 3407"/>
                <a:gd name="T1" fmla="*/ 5131 h 7975"/>
                <a:gd name="T2" fmla="*/ 65 w 3407"/>
                <a:gd name="T3" fmla="*/ 5672 h 7975"/>
                <a:gd name="T4" fmla="*/ 149 w 3407"/>
                <a:gd name="T5" fmla="*/ 6213 h 7975"/>
                <a:gd name="T6" fmla="*/ 228 w 3407"/>
                <a:gd name="T7" fmla="*/ 6811 h 7975"/>
                <a:gd name="T8" fmla="*/ 630 w 3407"/>
                <a:gd name="T9" fmla="*/ 7439 h 7975"/>
                <a:gd name="T10" fmla="*/ 1314 w 3407"/>
                <a:gd name="T11" fmla="*/ 7825 h 7975"/>
                <a:gd name="T12" fmla="*/ 2099 w 3407"/>
                <a:gd name="T13" fmla="*/ 7888 h 7975"/>
                <a:gd name="T14" fmla="*/ 2301 w 3407"/>
                <a:gd name="T15" fmla="*/ 7897 h 7975"/>
                <a:gd name="T16" fmla="*/ 2505 w 3407"/>
                <a:gd name="T17" fmla="*/ 7946 h 7975"/>
                <a:gd name="T18" fmla="*/ 2708 w 3407"/>
                <a:gd name="T19" fmla="*/ 7975 h 7975"/>
                <a:gd name="T20" fmla="*/ 2892 w 3407"/>
                <a:gd name="T21" fmla="*/ 7936 h 7975"/>
                <a:gd name="T22" fmla="*/ 3026 w 3407"/>
                <a:gd name="T23" fmla="*/ 7854 h 7975"/>
                <a:gd name="T24" fmla="*/ 3121 w 3407"/>
                <a:gd name="T25" fmla="*/ 7729 h 7975"/>
                <a:gd name="T26" fmla="*/ 3224 w 3407"/>
                <a:gd name="T27" fmla="*/ 7265 h 7975"/>
                <a:gd name="T28" fmla="*/ 3363 w 3407"/>
                <a:gd name="T29" fmla="*/ 6043 h 7975"/>
                <a:gd name="T30" fmla="*/ 3407 w 3407"/>
                <a:gd name="T31" fmla="*/ 4924 h 7975"/>
                <a:gd name="T32" fmla="*/ 3378 w 3407"/>
                <a:gd name="T33" fmla="*/ 4320 h 7975"/>
                <a:gd name="T34" fmla="*/ 3368 w 3407"/>
                <a:gd name="T35" fmla="*/ 4310 h 7975"/>
                <a:gd name="T36" fmla="*/ 3353 w 3407"/>
                <a:gd name="T37" fmla="*/ 4316 h 7975"/>
                <a:gd name="T38" fmla="*/ 3334 w 3407"/>
                <a:gd name="T39" fmla="*/ 4320 h 7975"/>
                <a:gd name="T40" fmla="*/ 3334 w 3407"/>
                <a:gd name="T41" fmla="*/ 4286 h 7975"/>
                <a:gd name="T42" fmla="*/ 3348 w 3407"/>
                <a:gd name="T43" fmla="*/ 4234 h 7975"/>
                <a:gd name="T44" fmla="*/ 3359 w 3407"/>
                <a:gd name="T45" fmla="*/ 4176 h 7975"/>
                <a:gd name="T46" fmla="*/ 3319 w 3407"/>
                <a:gd name="T47" fmla="*/ 3664 h 7975"/>
                <a:gd name="T48" fmla="*/ 2917 w 3407"/>
                <a:gd name="T49" fmla="*/ 2322 h 7975"/>
                <a:gd name="T50" fmla="*/ 2168 w 3407"/>
                <a:gd name="T51" fmla="*/ 1120 h 7975"/>
                <a:gd name="T52" fmla="*/ 1131 w 3407"/>
                <a:gd name="T53" fmla="*/ 111 h 7975"/>
                <a:gd name="T54" fmla="*/ 937 w 3407"/>
                <a:gd name="T55" fmla="*/ 14 h 7975"/>
                <a:gd name="T56" fmla="*/ 734 w 3407"/>
                <a:gd name="T57" fmla="*/ 4 h 7975"/>
                <a:gd name="T58" fmla="*/ 530 w 3407"/>
                <a:gd name="T59" fmla="*/ 72 h 7975"/>
                <a:gd name="T60" fmla="*/ 317 w 3407"/>
                <a:gd name="T61" fmla="*/ 280 h 7975"/>
                <a:gd name="T62" fmla="*/ 244 w 3407"/>
                <a:gd name="T63" fmla="*/ 580 h 7975"/>
                <a:gd name="T64" fmla="*/ 248 w 3407"/>
                <a:gd name="T65" fmla="*/ 912 h 7975"/>
                <a:gd name="T66" fmla="*/ 223 w 3407"/>
                <a:gd name="T67" fmla="*/ 1241 h 7975"/>
                <a:gd name="T68" fmla="*/ 233 w 3407"/>
                <a:gd name="T69" fmla="*/ 1583 h 7975"/>
                <a:gd name="T70" fmla="*/ 244 w 3407"/>
                <a:gd name="T71" fmla="*/ 1907 h 7975"/>
                <a:gd name="T72" fmla="*/ 179 w 3407"/>
                <a:gd name="T73" fmla="*/ 2211 h 7975"/>
                <a:gd name="T74" fmla="*/ 84 w 3407"/>
                <a:gd name="T75" fmla="*/ 2447 h 7975"/>
                <a:gd name="T76" fmla="*/ 19 w 3407"/>
                <a:gd name="T77" fmla="*/ 2688 h 7975"/>
                <a:gd name="T78" fmla="*/ 0 w 3407"/>
                <a:gd name="T79" fmla="*/ 2940 h 7975"/>
                <a:gd name="T80" fmla="*/ 40 w 3407"/>
                <a:gd name="T81" fmla="*/ 3307 h 7975"/>
                <a:gd name="T82" fmla="*/ 79 w 3407"/>
                <a:gd name="T83" fmla="*/ 3712 h 7975"/>
                <a:gd name="T84" fmla="*/ 109 w 3407"/>
                <a:gd name="T85" fmla="*/ 4118 h 7975"/>
                <a:gd name="T86" fmla="*/ 65 w 3407"/>
                <a:gd name="T87" fmla="*/ 4770 h 7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07" h="7975">
                  <a:moveTo>
                    <a:pt x="65" y="4770"/>
                  </a:moveTo>
                  <a:lnTo>
                    <a:pt x="35" y="4948"/>
                  </a:lnTo>
                  <a:lnTo>
                    <a:pt x="25" y="5131"/>
                  </a:lnTo>
                  <a:lnTo>
                    <a:pt x="30" y="5310"/>
                  </a:lnTo>
                  <a:lnTo>
                    <a:pt x="44" y="5493"/>
                  </a:lnTo>
                  <a:lnTo>
                    <a:pt x="65" y="5672"/>
                  </a:lnTo>
                  <a:lnTo>
                    <a:pt x="90" y="5856"/>
                  </a:lnTo>
                  <a:lnTo>
                    <a:pt x="119" y="6034"/>
                  </a:lnTo>
                  <a:lnTo>
                    <a:pt x="149" y="6213"/>
                  </a:lnTo>
                  <a:lnTo>
                    <a:pt x="169" y="6387"/>
                  </a:lnTo>
                  <a:lnTo>
                    <a:pt x="184" y="6565"/>
                  </a:lnTo>
                  <a:lnTo>
                    <a:pt x="228" y="6811"/>
                  </a:lnTo>
                  <a:lnTo>
                    <a:pt x="317" y="7043"/>
                  </a:lnTo>
                  <a:lnTo>
                    <a:pt x="457" y="7256"/>
                  </a:lnTo>
                  <a:lnTo>
                    <a:pt x="630" y="7439"/>
                  </a:lnTo>
                  <a:lnTo>
                    <a:pt x="839" y="7598"/>
                  </a:lnTo>
                  <a:lnTo>
                    <a:pt x="1066" y="7729"/>
                  </a:lnTo>
                  <a:lnTo>
                    <a:pt x="1314" y="7825"/>
                  </a:lnTo>
                  <a:lnTo>
                    <a:pt x="1573" y="7883"/>
                  </a:lnTo>
                  <a:lnTo>
                    <a:pt x="1836" y="7907"/>
                  </a:lnTo>
                  <a:lnTo>
                    <a:pt x="2099" y="7888"/>
                  </a:lnTo>
                  <a:lnTo>
                    <a:pt x="2168" y="7883"/>
                  </a:lnTo>
                  <a:lnTo>
                    <a:pt x="2237" y="7888"/>
                  </a:lnTo>
                  <a:lnTo>
                    <a:pt x="2301" y="7897"/>
                  </a:lnTo>
                  <a:lnTo>
                    <a:pt x="2372" y="7912"/>
                  </a:lnTo>
                  <a:lnTo>
                    <a:pt x="2435" y="7927"/>
                  </a:lnTo>
                  <a:lnTo>
                    <a:pt x="2505" y="7946"/>
                  </a:lnTo>
                  <a:lnTo>
                    <a:pt x="2570" y="7960"/>
                  </a:lnTo>
                  <a:lnTo>
                    <a:pt x="2639" y="7970"/>
                  </a:lnTo>
                  <a:lnTo>
                    <a:pt x="2708" y="7975"/>
                  </a:lnTo>
                  <a:lnTo>
                    <a:pt x="2777" y="7964"/>
                  </a:lnTo>
                  <a:lnTo>
                    <a:pt x="2837" y="7955"/>
                  </a:lnTo>
                  <a:lnTo>
                    <a:pt x="2892" y="7936"/>
                  </a:lnTo>
                  <a:lnTo>
                    <a:pt x="2942" y="7912"/>
                  </a:lnTo>
                  <a:lnTo>
                    <a:pt x="2986" y="7888"/>
                  </a:lnTo>
                  <a:lnTo>
                    <a:pt x="3026" y="7854"/>
                  </a:lnTo>
                  <a:lnTo>
                    <a:pt x="3061" y="7815"/>
                  </a:lnTo>
                  <a:lnTo>
                    <a:pt x="3096" y="7772"/>
                  </a:lnTo>
                  <a:lnTo>
                    <a:pt x="3121" y="7729"/>
                  </a:lnTo>
                  <a:lnTo>
                    <a:pt x="3140" y="7675"/>
                  </a:lnTo>
                  <a:lnTo>
                    <a:pt x="3155" y="7622"/>
                  </a:lnTo>
                  <a:lnTo>
                    <a:pt x="3224" y="7265"/>
                  </a:lnTo>
                  <a:lnTo>
                    <a:pt x="3279" y="6869"/>
                  </a:lnTo>
                  <a:lnTo>
                    <a:pt x="3324" y="6459"/>
                  </a:lnTo>
                  <a:lnTo>
                    <a:pt x="3363" y="6043"/>
                  </a:lnTo>
                  <a:lnTo>
                    <a:pt x="3388" y="5638"/>
                  </a:lnTo>
                  <a:lnTo>
                    <a:pt x="3403" y="5262"/>
                  </a:lnTo>
                  <a:lnTo>
                    <a:pt x="3407" y="4924"/>
                  </a:lnTo>
                  <a:lnTo>
                    <a:pt x="3407" y="4643"/>
                  </a:lnTo>
                  <a:lnTo>
                    <a:pt x="3398" y="4436"/>
                  </a:lnTo>
                  <a:lnTo>
                    <a:pt x="3378" y="4320"/>
                  </a:lnTo>
                  <a:lnTo>
                    <a:pt x="3378" y="4316"/>
                  </a:lnTo>
                  <a:lnTo>
                    <a:pt x="3373" y="4316"/>
                  </a:lnTo>
                  <a:lnTo>
                    <a:pt x="3368" y="4310"/>
                  </a:lnTo>
                  <a:lnTo>
                    <a:pt x="3363" y="4310"/>
                  </a:lnTo>
                  <a:lnTo>
                    <a:pt x="3359" y="4316"/>
                  </a:lnTo>
                  <a:lnTo>
                    <a:pt x="3353" y="4316"/>
                  </a:lnTo>
                  <a:lnTo>
                    <a:pt x="3344" y="4316"/>
                  </a:lnTo>
                  <a:lnTo>
                    <a:pt x="3338" y="4316"/>
                  </a:lnTo>
                  <a:lnTo>
                    <a:pt x="3334" y="4320"/>
                  </a:lnTo>
                  <a:lnTo>
                    <a:pt x="3328" y="4320"/>
                  </a:lnTo>
                  <a:lnTo>
                    <a:pt x="3334" y="4301"/>
                  </a:lnTo>
                  <a:lnTo>
                    <a:pt x="3334" y="4286"/>
                  </a:lnTo>
                  <a:lnTo>
                    <a:pt x="3338" y="4267"/>
                  </a:lnTo>
                  <a:lnTo>
                    <a:pt x="3344" y="4253"/>
                  </a:lnTo>
                  <a:lnTo>
                    <a:pt x="3348" y="4234"/>
                  </a:lnTo>
                  <a:lnTo>
                    <a:pt x="3353" y="4215"/>
                  </a:lnTo>
                  <a:lnTo>
                    <a:pt x="3359" y="4195"/>
                  </a:lnTo>
                  <a:lnTo>
                    <a:pt x="3359" y="4176"/>
                  </a:lnTo>
                  <a:lnTo>
                    <a:pt x="3363" y="4157"/>
                  </a:lnTo>
                  <a:lnTo>
                    <a:pt x="3363" y="4137"/>
                  </a:lnTo>
                  <a:lnTo>
                    <a:pt x="3319" y="3664"/>
                  </a:lnTo>
                  <a:lnTo>
                    <a:pt x="3229" y="3206"/>
                  </a:lnTo>
                  <a:lnTo>
                    <a:pt x="3096" y="2757"/>
                  </a:lnTo>
                  <a:lnTo>
                    <a:pt x="2917" y="2322"/>
                  </a:lnTo>
                  <a:lnTo>
                    <a:pt x="2704" y="1902"/>
                  </a:lnTo>
                  <a:lnTo>
                    <a:pt x="2456" y="1501"/>
                  </a:lnTo>
                  <a:lnTo>
                    <a:pt x="2168" y="1120"/>
                  </a:lnTo>
                  <a:lnTo>
                    <a:pt x="1850" y="763"/>
                  </a:lnTo>
                  <a:lnTo>
                    <a:pt x="1503" y="425"/>
                  </a:lnTo>
                  <a:lnTo>
                    <a:pt x="1131" y="111"/>
                  </a:lnTo>
                  <a:lnTo>
                    <a:pt x="1072" y="68"/>
                  </a:lnTo>
                  <a:lnTo>
                    <a:pt x="1007" y="38"/>
                  </a:lnTo>
                  <a:lnTo>
                    <a:pt x="937" y="14"/>
                  </a:lnTo>
                  <a:lnTo>
                    <a:pt x="868" y="4"/>
                  </a:lnTo>
                  <a:lnTo>
                    <a:pt x="803" y="0"/>
                  </a:lnTo>
                  <a:lnTo>
                    <a:pt x="734" y="4"/>
                  </a:lnTo>
                  <a:lnTo>
                    <a:pt x="665" y="19"/>
                  </a:lnTo>
                  <a:lnTo>
                    <a:pt x="595" y="43"/>
                  </a:lnTo>
                  <a:lnTo>
                    <a:pt x="530" y="72"/>
                  </a:lnTo>
                  <a:lnTo>
                    <a:pt x="471" y="111"/>
                  </a:lnTo>
                  <a:lnTo>
                    <a:pt x="382" y="188"/>
                  </a:lnTo>
                  <a:lnTo>
                    <a:pt x="317" y="280"/>
                  </a:lnTo>
                  <a:lnTo>
                    <a:pt x="278" y="372"/>
                  </a:lnTo>
                  <a:lnTo>
                    <a:pt x="253" y="473"/>
                  </a:lnTo>
                  <a:lnTo>
                    <a:pt x="244" y="580"/>
                  </a:lnTo>
                  <a:lnTo>
                    <a:pt x="244" y="690"/>
                  </a:lnTo>
                  <a:lnTo>
                    <a:pt x="244" y="801"/>
                  </a:lnTo>
                  <a:lnTo>
                    <a:pt x="248" y="912"/>
                  </a:lnTo>
                  <a:lnTo>
                    <a:pt x="248" y="1023"/>
                  </a:lnTo>
                  <a:lnTo>
                    <a:pt x="238" y="1129"/>
                  </a:lnTo>
                  <a:lnTo>
                    <a:pt x="223" y="1241"/>
                  </a:lnTo>
                  <a:lnTo>
                    <a:pt x="223" y="1356"/>
                  </a:lnTo>
                  <a:lnTo>
                    <a:pt x="223" y="1468"/>
                  </a:lnTo>
                  <a:lnTo>
                    <a:pt x="233" y="1583"/>
                  </a:lnTo>
                  <a:lnTo>
                    <a:pt x="238" y="1694"/>
                  </a:lnTo>
                  <a:lnTo>
                    <a:pt x="244" y="1800"/>
                  </a:lnTo>
                  <a:lnTo>
                    <a:pt x="244" y="1907"/>
                  </a:lnTo>
                  <a:lnTo>
                    <a:pt x="233" y="2013"/>
                  </a:lnTo>
                  <a:lnTo>
                    <a:pt x="213" y="2114"/>
                  </a:lnTo>
                  <a:lnTo>
                    <a:pt x="179" y="2211"/>
                  </a:lnTo>
                  <a:lnTo>
                    <a:pt x="144" y="2288"/>
                  </a:lnTo>
                  <a:lnTo>
                    <a:pt x="114" y="2365"/>
                  </a:lnTo>
                  <a:lnTo>
                    <a:pt x="84" y="2447"/>
                  </a:lnTo>
                  <a:lnTo>
                    <a:pt x="60" y="2525"/>
                  </a:lnTo>
                  <a:lnTo>
                    <a:pt x="40" y="2606"/>
                  </a:lnTo>
                  <a:lnTo>
                    <a:pt x="19" y="2688"/>
                  </a:lnTo>
                  <a:lnTo>
                    <a:pt x="5" y="2771"/>
                  </a:lnTo>
                  <a:lnTo>
                    <a:pt x="0" y="2853"/>
                  </a:lnTo>
                  <a:lnTo>
                    <a:pt x="0" y="2940"/>
                  </a:lnTo>
                  <a:lnTo>
                    <a:pt x="5" y="3022"/>
                  </a:lnTo>
                  <a:lnTo>
                    <a:pt x="25" y="3167"/>
                  </a:lnTo>
                  <a:lnTo>
                    <a:pt x="40" y="3307"/>
                  </a:lnTo>
                  <a:lnTo>
                    <a:pt x="54" y="3447"/>
                  </a:lnTo>
                  <a:lnTo>
                    <a:pt x="69" y="3582"/>
                  </a:lnTo>
                  <a:lnTo>
                    <a:pt x="79" y="3712"/>
                  </a:lnTo>
                  <a:lnTo>
                    <a:pt x="94" y="3847"/>
                  </a:lnTo>
                  <a:lnTo>
                    <a:pt x="100" y="3983"/>
                  </a:lnTo>
                  <a:lnTo>
                    <a:pt x="109" y="4118"/>
                  </a:lnTo>
                  <a:lnTo>
                    <a:pt x="114" y="4258"/>
                  </a:lnTo>
                  <a:lnTo>
                    <a:pt x="119" y="4402"/>
                  </a:lnTo>
                  <a:lnTo>
                    <a:pt x="65" y="4770"/>
                  </a:lnTo>
                  <a:close/>
                </a:path>
              </a:pathLst>
            </a:custGeom>
            <a:solidFill>
              <a:srgbClr val="FF9999"/>
            </a:solidFill>
            <a:ln w="9525">
              <a:solidFill>
                <a:srgbClr val="000000"/>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52" name="Freeform 280"/>
            <p:cNvSpPr>
              <a:spLocks/>
            </p:cNvSpPr>
            <p:nvPr/>
          </p:nvSpPr>
          <p:spPr bwMode="auto">
            <a:xfrm>
              <a:off x="3952" y="1483"/>
              <a:ext cx="309" cy="614"/>
            </a:xfrm>
            <a:custGeom>
              <a:avLst/>
              <a:gdLst>
                <a:gd name="T0" fmla="*/ 25 w 3407"/>
                <a:gd name="T1" fmla="*/ 5131 h 7975"/>
                <a:gd name="T2" fmla="*/ 65 w 3407"/>
                <a:gd name="T3" fmla="*/ 5672 h 7975"/>
                <a:gd name="T4" fmla="*/ 149 w 3407"/>
                <a:gd name="T5" fmla="*/ 6213 h 7975"/>
                <a:gd name="T6" fmla="*/ 228 w 3407"/>
                <a:gd name="T7" fmla="*/ 6811 h 7975"/>
                <a:gd name="T8" fmla="*/ 630 w 3407"/>
                <a:gd name="T9" fmla="*/ 7439 h 7975"/>
                <a:gd name="T10" fmla="*/ 1314 w 3407"/>
                <a:gd name="T11" fmla="*/ 7825 h 7975"/>
                <a:gd name="T12" fmla="*/ 2099 w 3407"/>
                <a:gd name="T13" fmla="*/ 7888 h 7975"/>
                <a:gd name="T14" fmla="*/ 2301 w 3407"/>
                <a:gd name="T15" fmla="*/ 7897 h 7975"/>
                <a:gd name="T16" fmla="*/ 2505 w 3407"/>
                <a:gd name="T17" fmla="*/ 7946 h 7975"/>
                <a:gd name="T18" fmla="*/ 2708 w 3407"/>
                <a:gd name="T19" fmla="*/ 7975 h 7975"/>
                <a:gd name="T20" fmla="*/ 2892 w 3407"/>
                <a:gd name="T21" fmla="*/ 7936 h 7975"/>
                <a:gd name="T22" fmla="*/ 3026 w 3407"/>
                <a:gd name="T23" fmla="*/ 7854 h 7975"/>
                <a:gd name="T24" fmla="*/ 3121 w 3407"/>
                <a:gd name="T25" fmla="*/ 7729 h 7975"/>
                <a:gd name="T26" fmla="*/ 3224 w 3407"/>
                <a:gd name="T27" fmla="*/ 7265 h 7975"/>
                <a:gd name="T28" fmla="*/ 3363 w 3407"/>
                <a:gd name="T29" fmla="*/ 6043 h 7975"/>
                <a:gd name="T30" fmla="*/ 3407 w 3407"/>
                <a:gd name="T31" fmla="*/ 4924 h 7975"/>
                <a:gd name="T32" fmla="*/ 3378 w 3407"/>
                <a:gd name="T33" fmla="*/ 4320 h 7975"/>
                <a:gd name="T34" fmla="*/ 3368 w 3407"/>
                <a:gd name="T35" fmla="*/ 4310 h 7975"/>
                <a:gd name="T36" fmla="*/ 3353 w 3407"/>
                <a:gd name="T37" fmla="*/ 4316 h 7975"/>
                <a:gd name="T38" fmla="*/ 3334 w 3407"/>
                <a:gd name="T39" fmla="*/ 4320 h 7975"/>
                <a:gd name="T40" fmla="*/ 3334 w 3407"/>
                <a:gd name="T41" fmla="*/ 4286 h 7975"/>
                <a:gd name="T42" fmla="*/ 3348 w 3407"/>
                <a:gd name="T43" fmla="*/ 4234 h 7975"/>
                <a:gd name="T44" fmla="*/ 3359 w 3407"/>
                <a:gd name="T45" fmla="*/ 4176 h 7975"/>
                <a:gd name="T46" fmla="*/ 3319 w 3407"/>
                <a:gd name="T47" fmla="*/ 3664 h 7975"/>
                <a:gd name="T48" fmla="*/ 2917 w 3407"/>
                <a:gd name="T49" fmla="*/ 2322 h 7975"/>
                <a:gd name="T50" fmla="*/ 2168 w 3407"/>
                <a:gd name="T51" fmla="*/ 1120 h 7975"/>
                <a:gd name="T52" fmla="*/ 1131 w 3407"/>
                <a:gd name="T53" fmla="*/ 111 h 7975"/>
                <a:gd name="T54" fmla="*/ 937 w 3407"/>
                <a:gd name="T55" fmla="*/ 14 h 7975"/>
                <a:gd name="T56" fmla="*/ 734 w 3407"/>
                <a:gd name="T57" fmla="*/ 4 h 7975"/>
                <a:gd name="T58" fmla="*/ 530 w 3407"/>
                <a:gd name="T59" fmla="*/ 72 h 7975"/>
                <a:gd name="T60" fmla="*/ 317 w 3407"/>
                <a:gd name="T61" fmla="*/ 280 h 7975"/>
                <a:gd name="T62" fmla="*/ 244 w 3407"/>
                <a:gd name="T63" fmla="*/ 580 h 7975"/>
                <a:gd name="T64" fmla="*/ 248 w 3407"/>
                <a:gd name="T65" fmla="*/ 912 h 7975"/>
                <a:gd name="T66" fmla="*/ 223 w 3407"/>
                <a:gd name="T67" fmla="*/ 1241 h 7975"/>
                <a:gd name="T68" fmla="*/ 233 w 3407"/>
                <a:gd name="T69" fmla="*/ 1583 h 7975"/>
                <a:gd name="T70" fmla="*/ 244 w 3407"/>
                <a:gd name="T71" fmla="*/ 1907 h 7975"/>
                <a:gd name="T72" fmla="*/ 179 w 3407"/>
                <a:gd name="T73" fmla="*/ 2211 h 7975"/>
                <a:gd name="T74" fmla="*/ 84 w 3407"/>
                <a:gd name="T75" fmla="*/ 2447 h 7975"/>
                <a:gd name="T76" fmla="*/ 19 w 3407"/>
                <a:gd name="T77" fmla="*/ 2688 h 7975"/>
                <a:gd name="T78" fmla="*/ 0 w 3407"/>
                <a:gd name="T79" fmla="*/ 2940 h 7975"/>
                <a:gd name="T80" fmla="*/ 40 w 3407"/>
                <a:gd name="T81" fmla="*/ 3307 h 7975"/>
                <a:gd name="T82" fmla="*/ 79 w 3407"/>
                <a:gd name="T83" fmla="*/ 3712 h 7975"/>
                <a:gd name="T84" fmla="*/ 109 w 3407"/>
                <a:gd name="T85" fmla="*/ 4118 h 7975"/>
                <a:gd name="T86" fmla="*/ 65 w 3407"/>
                <a:gd name="T87" fmla="*/ 4770 h 7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07" h="7975">
                  <a:moveTo>
                    <a:pt x="65" y="4770"/>
                  </a:moveTo>
                  <a:lnTo>
                    <a:pt x="35" y="4948"/>
                  </a:lnTo>
                  <a:lnTo>
                    <a:pt x="25" y="5131"/>
                  </a:lnTo>
                  <a:lnTo>
                    <a:pt x="30" y="5310"/>
                  </a:lnTo>
                  <a:lnTo>
                    <a:pt x="44" y="5493"/>
                  </a:lnTo>
                  <a:lnTo>
                    <a:pt x="65" y="5672"/>
                  </a:lnTo>
                  <a:lnTo>
                    <a:pt x="90" y="5856"/>
                  </a:lnTo>
                  <a:lnTo>
                    <a:pt x="119" y="6034"/>
                  </a:lnTo>
                  <a:lnTo>
                    <a:pt x="149" y="6213"/>
                  </a:lnTo>
                  <a:lnTo>
                    <a:pt x="169" y="6387"/>
                  </a:lnTo>
                  <a:lnTo>
                    <a:pt x="184" y="6565"/>
                  </a:lnTo>
                  <a:lnTo>
                    <a:pt x="228" y="6811"/>
                  </a:lnTo>
                  <a:lnTo>
                    <a:pt x="317" y="7043"/>
                  </a:lnTo>
                  <a:lnTo>
                    <a:pt x="457" y="7256"/>
                  </a:lnTo>
                  <a:lnTo>
                    <a:pt x="630" y="7439"/>
                  </a:lnTo>
                  <a:lnTo>
                    <a:pt x="839" y="7598"/>
                  </a:lnTo>
                  <a:lnTo>
                    <a:pt x="1066" y="7729"/>
                  </a:lnTo>
                  <a:lnTo>
                    <a:pt x="1314" y="7825"/>
                  </a:lnTo>
                  <a:lnTo>
                    <a:pt x="1573" y="7883"/>
                  </a:lnTo>
                  <a:lnTo>
                    <a:pt x="1836" y="7907"/>
                  </a:lnTo>
                  <a:lnTo>
                    <a:pt x="2099" y="7888"/>
                  </a:lnTo>
                  <a:lnTo>
                    <a:pt x="2168" y="7883"/>
                  </a:lnTo>
                  <a:lnTo>
                    <a:pt x="2237" y="7888"/>
                  </a:lnTo>
                  <a:lnTo>
                    <a:pt x="2301" y="7897"/>
                  </a:lnTo>
                  <a:lnTo>
                    <a:pt x="2372" y="7912"/>
                  </a:lnTo>
                  <a:lnTo>
                    <a:pt x="2435" y="7927"/>
                  </a:lnTo>
                  <a:lnTo>
                    <a:pt x="2505" y="7946"/>
                  </a:lnTo>
                  <a:lnTo>
                    <a:pt x="2570" y="7960"/>
                  </a:lnTo>
                  <a:lnTo>
                    <a:pt x="2639" y="7970"/>
                  </a:lnTo>
                  <a:lnTo>
                    <a:pt x="2708" y="7975"/>
                  </a:lnTo>
                  <a:lnTo>
                    <a:pt x="2777" y="7964"/>
                  </a:lnTo>
                  <a:lnTo>
                    <a:pt x="2837" y="7955"/>
                  </a:lnTo>
                  <a:lnTo>
                    <a:pt x="2892" y="7936"/>
                  </a:lnTo>
                  <a:lnTo>
                    <a:pt x="2942" y="7912"/>
                  </a:lnTo>
                  <a:lnTo>
                    <a:pt x="2986" y="7888"/>
                  </a:lnTo>
                  <a:lnTo>
                    <a:pt x="3026" y="7854"/>
                  </a:lnTo>
                  <a:lnTo>
                    <a:pt x="3061" y="7815"/>
                  </a:lnTo>
                  <a:lnTo>
                    <a:pt x="3096" y="7772"/>
                  </a:lnTo>
                  <a:lnTo>
                    <a:pt x="3121" y="7729"/>
                  </a:lnTo>
                  <a:lnTo>
                    <a:pt x="3140" y="7675"/>
                  </a:lnTo>
                  <a:lnTo>
                    <a:pt x="3155" y="7622"/>
                  </a:lnTo>
                  <a:lnTo>
                    <a:pt x="3224" y="7265"/>
                  </a:lnTo>
                  <a:lnTo>
                    <a:pt x="3279" y="6869"/>
                  </a:lnTo>
                  <a:lnTo>
                    <a:pt x="3324" y="6459"/>
                  </a:lnTo>
                  <a:lnTo>
                    <a:pt x="3363" y="6043"/>
                  </a:lnTo>
                  <a:lnTo>
                    <a:pt x="3388" y="5638"/>
                  </a:lnTo>
                  <a:lnTo>
                    <a:pt x="3403" y="5262"/>
                  </a:lnTo>
                  <a:lnTo>
                    <a:pt x="3407" y="4924"/>
                  </a:lnTo>
                  <a:lnTo>
                    <a:pt x="3407" y="4643"/>
                  </a:lnTo>
                  <a:lnTo>
                    <a:pt x="3398" y="4436"/>
                  </a:lnTo>
                  <a:lnTo>
                    <a:pt x="3378" y="4320"/>
                  </a:lnTo>
                  <a:lnTo>
                    <a:pt x="3378" y="4316"/>
                  </a:lnTo>
                  <a:lnTo>
                    <a:pt x="3373" y="4316"/>
                  </a:lnTo>
                  <a:lnTo>
                    <a:pt x="3368" y="4310"/>
                  </a:lnTo>
                  <a:lnTo>
                    <a:pt x="3363" y="4310"/>
                  </a:lnTo>
                  <a:lnTo>
                    <a:pt x="3359" y="4316"/>
                  </a:lnTo>
                  <a:lnTo>
                    <a:pt x="3353" y="4316"/>
                  </a:lnTo>
                  <a:lnTo>
                    <a:pt x="3344" y="4316"/>
                  </a:lnTo>
                  <a:lnTo>
                    <a:pt x="3338" y="4316"/>
                  </a:lnTo>
                  <a:lnTo>
                    <a:pt x="3334" y="4320"/>
                  </a:lnTo>
                  <a:lnTo>
                    <a:pt x="3328" y="4320"/>
                  </a:lnTo>
                  <a:lnTo>
                    <a:pt x="3334" y="4301"/>
                  </a:lnTo>
                  <a:lnTo>
                    <a:pt x="3334" y="4286"/>
                  </a:lnTo>
                  <a:lnTo>
                    <a:pt x="3338" y="4267"/>
                  </a:lnTo>
                  <a:lnTo>
                    <a:pt x="3344" y="4253"/>
                  </a:lnTo>
                  <a:lnTo>
                    <a:pt x="3348" y="4234"/>
                  </a:lnTo>
                  <a:lnTo>
                    <a:pt x="3353" y="4215"/>
                  </a:lnTo>
                  <a:lnTo>
                    <a:pt x="3359" y="4195"/>
                  </a:lnTo>
                  <a:lnTo>
                    <a:pt x="3359" y="4176"/>
                  </a:lnTo>
                  <a:lnTo>
                    <a:pt x="3363" y="4157"/>
                  </a:lnTo>
                  <a:lnTo>
                    <a:pt x="3363" y="4137"/>
                  </a:lnTo>
                  <a:lnTo>
                    <a:pt x="3319" y="3664"/>
                  </a:lnTo>
                  <a:lnTo>
                    <a:pt x="3229" y="3206"/>
                  </a:lnTo>
                  <a:lnTo>
                    <a:pt x="3096" y="2757"/>
                  </a:lnTo>
                  <a:lnTo>
                    <a:pt x="2917" y="2322"/>
                  </a:lnTo>
                  <a:lnTo>
                    <a:pt x="2704" y="1902"/>
                  </a:lnTo>
                  <a:lnTo>
                    <a:pt x="2456" y="1501"/>
                  </a:lnTo>
                  <a:lnTo>
                    <a:pt x="2168" y="1120"/>
                  </a:lnTo>
                  <a:lnTo>
                    <a:pt x="1850" y="763"/>
                  </a:lnTo>
                  <a:lnTo>
                    <a:pt x="1503" y="425"/>
                  </a:lnTo>
                  <a:lnTo>
                    <a:pt x="1131" y="111"/>
                  </a:lnTo>
                  <a:lnTo>
                    <a:pt x="1072" y="68"/>
                  </a:lnTo>
                  <a:lnTo>
                    <a:pt x="1007" y="38"/>
                  </a:lnTo>
                  <a:lnTo>
                    <a:pt x="937" y="14"/>
                  </a:lnTo>
                  <a:lnTo>
                    <a:pt x="868" y="4"/>
                  </a:lnTo>
                  <a:lnTo>
                    <a:pt x="803" y="0"/>
                  </a:lnTo>
                  <a:lnTo>
                    <a:pt x="734" y="4"/>
                  </a:lnTo>
                  <a:lnTo>
                    <a:pt x="665" y="19"/>
                  </a:lnTo>
                  <a:lnTo>
                    <a:pt x="595" y="43"/>
                  </a:lnTo>
                  <a:lnTo>
                    <a:pt x="530" y="72"/>
                  </a:lnTo>
                  <a:lnTo>
                    <a:pt x="471" y="111"/>
                  </a:lnTo>
                  <a:lnTo>
                    <a:pt x="382" y="188"/>
                  </a:lnTo>
                  <a:lnTo>
                    <a:pt x="317" y="280"/>
                  </a:lnTo>
                  <a:lnTo>
                    <a:pt x="278" y="372"/>
                  </a:lnTo>
                  <a:lnTo>
                    <a:pt x="253" y="473"/>
                  </a:lnTo>
                  <a:lnTo>
                    <a:pt x="244" y="580"/>
                  </a:lnTo>
                  <a:lnTo>
                    <a:pt x="244" y="690"/>
                  </a:lnTo>
                  <a:lnTo>
                    <a:pt x="244" y="801"/>
                  </a:lnTo>
                  <a:lnTo>
                    <a:pt x="248" y="912"/>
                  </a:lnTo>
                  <a:lnTo>
                    <a:pt x="248" y="1023"/>
                  </a:lnTo>
                  <a:lnTo>
                    <a:pt x="238" y="1129"/>
                  </a:lnTo>
                  <a:lnTo>
                    <a:pt x="223" y="1241"/>
                  </a:lnTo>
                  <a:lnTo>
                    <a:pt x="223" y="1356"/>
                  </a:lnTo>
                  <a:lnTo>
                    <a:pt x="223" y="1468"/>
                  </a:lnTo>
                  <a:lnTo>
                    <a:pt x="233" y="1583"/>
                  </a:lnTo>
                  <a:lnTo>
                    <a:pt x="238" y="1694"/>
                  </a:lnTo>
                  <a:lnTo>
                    <a:pt x="244" y="1800"/>
                  </a:lnTo>
                  <a:lnTo>
                    <a:pt x="244" y="1907"/>
                  </a:lnTo>
                  <a:lnTo>
                    <a:pt x="233" y="2013"/>
                  </a:lnTo>
                  <a:lnTo>
                    <a:pt x="213" y="2114"/>
                  </a:lnTo>
                  <a:lnTo>
                    <a:pt x="179" y="2211"/>
                  </a:lnTo>
                  <a:lnTo>
                    <a:pt x="144" y="2288"/>
                  </a:lnTo>
                  <a:lnTo>
                    <a:pt x="114" y="2365"/>
                  </a:lnTo>
                  <a:lnTo>
                    <a:pt x="84" y="2447"/>
                  </a:lnTo>
                  <a:lnTo>
                    <a:pt x="60" y="2525"/>
                  </a:lnTo>
                  <a:lnTo>
                    <a:pt x="40" y="2606"/>
                  </a:lnTo>
                  <a:lnTo>
                    <a:pt x="19" y="2688"/>
                  </a:lnTo>
                  <a:lnTo>
                    <a:pt x="5" y="2771"/>
                  </a:lnTo>
                  <a:lnTo>
                    <a:pt x="0" y="2853"/>
                  </a:lnTo>
                  <a:lnTo>
                    <a:pt x="0" y="2940"/>
                  </a:lnTo>
                  <a:lnTo>
                    <a:pt x="5" y="3022"/>
                  </a:lnTo>
                  <a:lnTo>
                    <a:pt x="25" y="3167"/>
                  </a:lnTo>
                  <a:lnTo>
                    <a:pt x="40" y="3307"/>
                  </a:lnTo>
                  <a:lnTo>
                    <a:pt x="54" y="3447"/>
                  </a:lnTo>
                  <a:lnTo>
                    <a:pt x="69" y="3582"/>
                  </a:lnTo>
                  <a:lnTo>
                    <a:pt x="79" y="3712"/>
                  </a:lnTo>
                  <a:lnTo>
                    <a:pt x="94" y="3847"/>
                  </a:lnTo>
                  <a:lnTo>
                    <a:pt x="100" y="3983"/>
                  </a:lnTo>
                  <a:lnTo>
                    <a:pt x="109" y="4118"/>
                  </a:lnTo>
                  <a:lnTo>
                    <a:pt x="114" y="4258"/>
                  </a:lnTo>
                  <a:lnTo>
                    <a:pt x="119" y="4402"/>
                  </a:lnTo>
                  <a:lnTo>
                    <a:pt x="65" y="477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53" name="Freeform 281"/>
            <p:cNvSpPr>
              <a:spLocks/>
            </p:cNvSpPr>
            <p:nvPr/>
          </p:nvSpPr>
          <p:spPr bwMode="auto">
            <a:xfrm>
              <a:off x="3571" y="1479"/>
              <a:ext cx="340" cy="618"/>
            </a:xfrm>
            <a:custGeom>
              <a:avLst/>
              <a:gdLst>
                <a:gd name="T0" fmla="*/ 158 w 3740"/>
                <a:gd name="T1" fmla="*/ 3703 h 8042"/>
                <a:gd name="T2" fmla="*/ 138 w 3740"/>
                <a:gd name="T3" fmla="*/ 3857 h 8042"/>
                <a:gd name="T4" fmla="*/ 118 w 3740"/>
                <a:gd name="T5" fmla="*/ 3968 h 8042"/>
                <a:gd name="T6" fmla="*/ 123 w 3740"/>
                <a:gd name="T7" fmla="*/ 3988 h 8042"/>
                <a:gd name="T8" fmla="*/ 133 w 3740"/>
                <a:gd name="T9" fmla="*/ 4011 h 8042"/>
                <a:gd name="T10" fmla="*/ 118 w 3740"/>
                <a:gd name="T11" fmla="*/ 4022 h 8042"/>
                <a:gd name="T12" fmla="*/ 108 w 3740"/>
                <a:gd name="T13" fmla="*/ 4050 h 8042"/>
                <a:gd name="T14" fmla="*/ 79 w 3740"/>
                <a:gd name="T15" fmla="*/ 4258 h 8042"/>
                <a:gd name="T16" fmla="*/ 89 w 3740"/>
                <a:gd name="T17" fmla="*/ 4451 h 8042"/>
                <a:gd name="T18" fmla="*/ 114 w 3740"/>
                <a:gd name="T19" fmla="*/ 4509 h 8042"/>
                <a:gd name="T20" fmla="*/ 89 w 3740"/>
                <a:gd name="T21" fmla="*/ 4509 h 8042"/>
                <a:gd name="T22" fmla="*/ 29 w 3740"/>
                <a:gd name="T23" fmla="*/ 4784 h 8042"/>
                <a:gd name="T24" fmla="*/ 4 w 3740"/>
                <a:gd name="T25" fmla="*/ 5334 h 8042"/>
                <a:gd name="T26" fmla="*/ 4 w 3740"/>
                <a:gd name="T27" fmla="*/ 5861 h 8042"/>
                <a:gd name="T28" fmla="*/ 0 w 3740"/>
                <a:gd name="T29" fmla="*/ 6257 h 8042"/>
                <a:gd name="T30" fmla="*/ 10 w 3740"/>
                <a:gd name="T31" fmla="*/ 6638 h 8042"/>
                <a:gd name="T32" fmla="*/ 64 w 3740"/>
                <a:gd name="T33" fmla="*/ 7077 h 8042"/>
                <a:gd name="T34" fmla="*/ 202 w 3740"/>
                <a:gd name="T35" fmla="*/ 7632 h 8042"/>
                <a:gd name="T36" fmla="*/ 381 w 3740"/>
                <a:gd name="T37" fmla="*/ 7960 h 8042"/>
                <a:gd name="T38" fmla="*/ 630 w 3740"/>
                <a:gd name="T39" fmla="*/ 8042 h 8042"/>
                <a:gd name="T40" fmla="*/ 907 w 3740"/>
                <a:gd name="T41" fmla="*/ 8027 h 8042"/>
                <a:gd name="T42" fmla="*/ 1095 w 3740"/>
                <a:gd name="T43" fmla="*/ 8004 h 8042"/>
                <a:gd name="T44" fmla="*/ 1200 w 3740"/>
                <a:gd name="T45" fmla="*/ 7990 h 8042"/>
                <a:gd name="T46" fmla="*/ 1304 w 3740"/>
                <a:gd name="T47" fmla="*/ 7965 h 8042"/>
                <a:gd name="T48" fmla="*/ 1790 w 3740"/>
                <a:gd name="T49" fmla="*/ 7926 h 8042"/>
                <a:gd name="T50" fmla="*/ 2257 w 3740"/>
                <a:gd name="T51" fmla="*/ 7878 h 8042"/>
                <a:gd name="T52" fmla="*/ 2593 w 3740"/>
                <a:gd name="T53" fmla="*/ 7685 h 8042"/>
                <a:gd name="T54" fmla="*/ 2827 w 3740"/>
                <a:gd name="T55" fmla="*/ 7550 h 8042"/>
                <a:gd name="T56" fmla="*/ 3056 w 3740"/>
                <a:gd name="T57" fmla="*/ 7401 h 8042"/>
                <a:gd name="T58" fmla="*/ 3283 w 3740"/>
                <a:gd name="T59" fmla="*/ 7057 h 8042"/>
                <a:gd name="T60" fmla="*/ 3367 w 3740"/>
                <a:gd name="T61" fmla="*/ 6638 h 8042"/>
                <a:gd name="T62" fmla="*/ 3422 w 3740"/>
                <a:gd name="T63" fmla="*/ 6304 h 8042"/>
                <a:gd name="T64" fmla="*/ 3461 w 3740"/>
                <a:gd name="T65" fmla="*/ 6068 h 8042"/>
                <a:gd name="T66" fmla="*/ 3501 w 3740"/>
                <a:gd name="T67" fmla="*/ 5827 h 8042"/>
                <a:gd name="T68" fmla="*/ 3477 w 3740"/>
                <a:gd name="T69" fmla="*/ 5812 h 8042"/>
                <a:gd name="T70" fmla="*/ 3437 w 3740"/>
                <a:gd name="T71" fmla="*/ 5841 h 8042"/>
                <a:gd name="T72" fmla="*/ 3536 w 3740"/>
                <a:gd name="T73" fmla="*/ 5682 h 8042"/>
                <a:gd name="T74" fmla="*/ 3650 w 3740"/>
                <a:gd name="T75" fmla="*/ 5204 h 8042"/>
                <a:gd name="T76" fmla="*/ 3685 w 3740"/>
                <a:gd name="T77" fmla="*/ 4697 h 8042"/>
                <a:gd name="T78" fmla="*/ 3670 w 3740"/>
                <a:gd name="T79" fmla="*/ 4683 h 8042"/>
                <a:gd name="T80" fmla="*/ 3640 w 3740"/>
                <a:gd name="T81" fmla="*/ 4683 h 8042"/>
                <a:gd name="T82" fmla="*/ 3645 w 3740"/>
                <a:gd name="T83" fmla="*/ 4668 h 8042"/>
                <a:gd name="T84" fmla="*/ 3675 w 3740"/>
                <a:gd name="T85" fmla="*/ 4635 h 8042"/>
                <a:gd name="T86" fmla="*/ 3685 w 3740"/>
                <a:gd name="T87" fmla="*/ 4601 h 8042"/>
                <a:gd name="T88" fmla="*/ 3715 w 3740"/>
                <a:gd name="T89" fmla="*/ 3872 h 8042"/>
                <a:gd name="T90" fmla="*/ 3734 w 3740"/>
                <a:gd name="T91" fmla="*/ 3143 h 8042"/>
                <a:gd name="T92" fmla="*/ 3670 w 3740"/>
                <a:gd name="T93" fmla="*/ 2723 h 8042"/>
                <a:gd name="T94" fmla="*/ 3621 w 3740"/>
                <a:gd name="T95" fmla="*/ 2631 h 8042"/>
                <a:gd name="T96" fmla="*/ 3571 w 3740"/>
                <a:gd name="T97" fmla="*/ 2534 h 8042"/>
                <a:gd name="T98" fmla="*/ 3556 w 3740"/>
                <a:gd name="T99" fmla="*/ 2129 h 8042"/>
                <a:gd name="T100" fmla="*/ 3581 w 3740"/>
                <a:gd name="T101" fmla="*/ 1671 h 8042"/>
                <a:gd name="T102" fmla="*/ 3437 w 3740"/>
                <a:gd name="T103" fmla="*/ 1178 h 8042"/>
                <a:gd name="T104" fmla="*/ 3358 w 3740"/>
                <a:gd name="T105" fmla="*/ 551 h 8042"/>
                <a:gd name="T106" fmla="*/ 3031 w 3740"/>
                <a:gd name="T107" fmla="*/ 34 h 8042"/>
                <a:gd name="T108" fmla="*/ 2817 w 3740"/>
                <a:gd name="T109" fmla="*/ 10 h 8042"/>
                <a:gd name="T110" fmla="*/ 2604 w 3740"/>
                <a:gd name="T111" fmla="*/ 116 h 8042"/>
                <a:gd name="T112" fmla="*/ 2232 w 3740"/>
                <a:gd name="T113" fmla="*/ 391 h 8042"/>
                <a:gd name="T114" fmla="*/ 1725 w 3740"/>
                <a:gd name="T115" fmla="*/ 802 h 8042"/>
                <a:gd name="T116" fmla="*/ 1284 w 3740"/>
                <a:gd name="T117" fmla="*/ 1275 h 8042"/>
                <a:gd name="T118" fmla="*/ 784 w 3740"/>
                <a:gd name="T119" fmla="*/ 2028 h 8042"/>
                <a:gd name="T120" fmla="*/ 386 w 3740"/>
                <a:gd name="T121" fmla="*/ 2834 h 8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40" h="8042">
                  <a:moveTo>
                    <a:pt x="173" y="3587"/>
                  </a:moveTo>
                  <a:lnTo>
                    <a:pt x="168" y="3626"/>
                  </a:lnTo>
                  <a:lnTo>
                    <a:pt x="163" y="3665"/>
                  </a:lnTo>
                  <a:lnTo>
                    <a:pt x="158" y="3703"/>
                  </a:lnTo>
                  <a:lnTo>
                    <a:pt x="154" y="3741"/>
                  </a:lnTo>
                  <a:lnTo>
                    <a:pt x="148" y="3780"/>
                  </a:lnTo>
                  <a:lnTo>
                    <a:pt x="143" y="3818"/>
                  </a:lnTo>
                  <a:lnTo>
                    <a:pt x="138" y="3857"/>
                  </a:lnTo>
                  <a:lnTo>
                    <a:pt x="133" y="3891"/>
                  </a:lnTo>
                  <a:lnTo>
                    <a:pt x="129" y="3930"/>
                  </a:lnTo>
                  <a:lnTo>
                    <a:pt x="118" y="3964"/>
                  </a:lnTo>
                  <a:lnTo>
                    <a:pt x="118" y="3968"/>
                  </a:lnTo>
                  <a:lnTo>
                    <a:pt x="118" y="3973"/>
                  </a:lnTo>
                  <a:lnTo>
                    <a:pt x="123" y="3977"/>
                  </a:lnTo>
                  <a:lnTo>
                    <a:pt x="123" y="3983"/>
                  </a:lnTo>
                  <a:lnTo>
                    <a:pt x="123" y="3988"/>
                  </a:lnTo>
                  <a:lnTo>
                    <a:pt x="129" y="3997"/>
                  </a:lnTo>
                  <a:lnTo>
                    <a:pt x="129" y="4002"/>
                  </a:lnTo>
                  <a:lnTo>
                    <a:pt x="129" y="4007"/>
                  </a:lnTo>
                  <a:lnTo>
                    <a:pt x="133" y="4011"/>
                  </a:lnTo>
                  <a:lnTo>
                    <a:pt x="133" y="4016"/>
                  </a:lnTo>
                  <a:lnTo>
                    <a:pt x="129" y="4022"/>
                  </a:lnTo>
                  <a:lnTo>
                    <a:pt x="123" y="4022"/>
                  </a:lnTo>
                  <a:lnTo>
                    <a:pt x="118" y="4022"/>
                  </a:lnTo>
                  <a:lnTo>
                    <a:pt x="118" y="4026"/>
                  </a:lnTo>
                  <a:lnTo>
                    <a:pt x="114" y="4031"/>
                  </a:lnTo>
                  <a:lnTo>
                    <a:pt x="108" y="4035"/>
                  </a:lnTo>
                  <a:lnTo>
                    <a:pt x="108" y="4050"/>
                  </a:lnTo>
                  <a:lnTo>
                    <a:pt x="98" y="4104"/>
                  </a:lnTo>
                  <a:lnTo>
                    <a:pt x="89" y="4151"/>
                  </a:lnTo>
                  <a:lnTo>
                    <a:pt x="83" y="4205"/>
                  </a:lnTo>
                  <a:lnTo>
                    <a:pt x="79" y="4258"/>
                  </a:lnTo>
                  <a:lnTo>
                    <a:pt x="74" y="4311"/>
                  </a:lnTo>
                  <a:lnTo>
                    <a:pt x="74" y="4359"/>
                  </a:lnTo>
                  <a:lnTo>
                    <a:pt x="79" y="4407"/>
                  </a:lnTo>
                  <a:lnTo>
                    <a:pt x="89" y="4451"/>
                  </a:lnTo>
                  <a:lnTo>
                    <a:pt x="104" y="4489"/>
                  </a:lnTo>
                  <a:lnTo>
                    <a:pt x="123" y="4519"/>
                  </a:lnTo>
                  <a:lnTo>
                    <a:pt x="118" y="4514"/>
                  </a:lnTo>
                  <a:lnTo>
                    <a:pt x="114" y="4509"/>
                  </a:lnTo>
                  <a:lnTo>
                    <a:pt x="104" y="4509"/>
                  </a:lnTo>
                  <a:lnTo>
                    <a:pt x="98" y="4509"/>
                  </a:lnTo>
                  <a:lnTo>
                    <a:pt x="94" y="4509"/>
                  </a:lnTo>
                  <a:lnTo>
                    <a:pt x="89" y="4509"/>
                  </a:lnTo>
                  <a:lnTo>
                    <a:pt x="83" y="4514"/>
                  </a:lnTo>
                  <a:lnTo>
                    <a:pt x="83" y="4519"/>
                  </a:lnTo>
                  <a:lnTo>
                    <a:pt x="49" y="4648"/>
                  </a:lnTo>
                  <a:lnTo>
                    <a:pt x="29" y="4784"/>
                  </a:lnTo>
                  <a:lnTo>
                    <a:pt x="14" y="4919"/>
                  </a:lnTo>
                  <a:lnTo>
                    <a:pt x="10" y="5059"/>
                  </a:lnTo>
                  <a:lnTo>
                    <a:pt x="4" y="5194"/>
                  </a:lnTo>
                  <a:lnTo>
                    <a:pt x="4" y="5334"/>
                  </a:lnTo>
                  <a:lnTo>
                    <a:pt x="4" y="5470"/>
                  </a:lnTo>
                  <a:lnTo>
                    <a:pt x="10" y="5600"/>
                  </a:lnTo>
                  <a:lnTo>
                    <a:pt x="10" y="5735"/>
                  </a:lnTo>
                  <a:lnTo>
                    <a:pt x="4" y="5861"/>
                  </a:lnTo>
                  <a:lnTo>
                    <a:pt x="0" y="5957"/>
                  </a:lnTo>
                  <a:lnTo>
                    <a:pt x="0" y="6059"/>
                  </a:lnTo>
                  <a:lnTo>
                    <a:pt x="0" y="6155"/>
                  </a:lnTo>
                  <a:lnTo>
                    <a:pt x="0" y="6257"/>
                  </a:lnTo>
                  <a:lnTo>
                    <a:pt x="0" y="6353"/>
                  </a:lnTo>
                  <a:lnTo>
                    <a:pt x="0" y="6454"/>
                  </a:lnTo>
                  <a:lnTo>
                    <a:pt x="4" y="6545"/>
                  </a:lnTo>
                  <a:lnTo>
                    <a:pt x="10" y="6638"/>
                  </a:lnTo>
                  <a:lnTo>
                    <a:pt x="14" y="6725"/>
                  </a:lnTo>
                  <a:lnTo>
                    <a:pt x="19" y="6807"/>
                  </a:lnTo>
                  <a:lnTo>
                    <a:pt x="39" y="6937"/>
                  </a:lnTo>
                  <a:lnTo>
                    <a:pt x="64" y="7077"/>
                  </a:lnTo>
                  <a:lnTo>
                    <a:pt x="94" y="7222"/>
                  </a:lnTo>
                  <a:lnTo>
                    <a:pt x="123" y="7367"/>
                  </a:lnTo>
                  <a:lnTo>
                    <a:pt x="163" y="7506"/>
                  </a:lnTo>
                  <a:lnTo>
                    <a:pt x="202" y="7632"/>
                  </a:lnTo>
                  <a:lnTo>
                    <a:pt x="248" y="7748"/>
                  </a:lnTo>
                  <a:lnTo>
                    <a:pt x="292" y="7844"/>
                  </a:lnTo>
                  <a:lnTo>
                    <a:pt x="337" y="7917"/>
                  </a:lnTo>
                  <a:lnTo>
                    <a:pt x="381" y="7960"/>
                  </a:lnTo>
                  <a:lnTo>
                    <a:pt x="440" y="7994"/>
                  </a:lnTo>
                  <a:lnTo>
                    <a:pt x="500" y="8018"/>
                  </a:lnTo>
                  <a:lnTo>
                    <a:pt x="565" y="8033"/>
                  </a:lnTo>
                  <a:lnTo>
                    <a:pt x="630" y="8042"/>
                  </a:lnTo>
                  <a:lnTo>
                    <a:pt x="699" y="8042"/>
                  </a:lnTo>
                  <a:lnTo>
                    <a:pt x="768" y="8042"/>
                  </a:lnTo>
                  <a:lnTo>
                    <a:pt x="838" y="8038"/>
                  </a:lnTo>
                  <a:lnTo>
                    <a:pt x="907" y="8027"/>
                  </a:lnTo>
                  <a:lnTo>
                    <a:pt x="976" y="8023"/>
                  </a:lnTo>
                  <a:lnTo>
                    <a:pt x="1046" y="8014"/>
                  </a:lnTo>
                  <a:lnTo>
                    <a:pt x="1070" y="8009"/>
                  </a:lnTo>
                  <a:lnTo>
                    <a:pt x="1095" y="8004"/>
                  </a:lnTo>
                  <a:lnTo>
                    <a:pt x="1120" y="7999"/>
                  </a:lnTo>
                  <a:lnTo>
                    <a:pt x="1151" y="7994"/>
                  </a:lnTo>
                  <a:lnTo>
                    <a:pt x="1175" y="7994"/>
                  </a:lnTo>
                  <a:lnTo>
                    <a:pt x="1200" y="7990"/>
                  </a:lnTo>
                  <a:lnTo>
                    <a:pt x="1224" y="7980"/>
                  </a:lnTo>
                  <a:lnTo>
                    <a:pt x="1254" y="7975"/>
                  </a:lnTo>
                  <a:lnTo>
                    <a:pt x="1279" y="7970"/>
                  </a:lnTo>
                  <a:lnTo>
                    <a:pt x="1304" y="7965"/>
                  </a:lnTo>
                  <a:lnTo>
                    <a:pt x="1423" y="7941"/>
                  </a:lnTo>
                  <a:lnTo>
                    <a:pt x="1547" y="7932"/>
                  </a:lnTo>
                  <a:lnTo>
                    <a:pt x="1666" y="7926"/>
                  </a:lnTo>
                  <a:lnTo>
                    <a:pt x="1790" y="7926"/>
                  </a:lnTo>
                  <a:lnTo>
                    <a:pt x="1909" y="7926"/>
                  </a:lnTo>
                  <a:lnTo>
                    <a:pt x="2028" y="7917"/>
                  </a:lnTo>
                  <a:lnTo>
                    <a:pt x="2142" y="7902"/>
                  </a:lnTo>
                  <a:lnTo>
                    <a:pt x="2257" y="7878"/>
                  </a:lnTo>
                  <a:lnTo>
                    <a:pt x="2366" y="7831"/>
                  </a:lnTo>
                  <a:lnTo>
                    <a:pt x="2474" y="7767"/>
                  </a:lnTo>
                  <a:lnTo>
                    <a:pt x="2534" y="7724"/>
                  </a:lnTo>
                  <a:lnTo>
                    <a:pt x="2593" y="7685"/>
                  </a:lnTo>
                  <a:lnTo>
                    <a:pt x="2649" y="7651"/>
                  </a:lnTo>
                  <a:lnTo>
                    <a:pt x="2708" y="7618"/>
                  </a:lnTo>
                  <a:lnTo>
                    <a:pt x="2768" y="7584"/>
                  </a:lnTo>
                  <a:lnTo>
                    <a:pt x="2827" y="7550"/>
                  </a:lnTo>
                  <a:lnTo>
                    <a:pt x="2881" y="7517"/>
                  </a:lnTo>
                  <a:lnTo>
                    <a:pt x="2941" y="7478"/>
                  </a:lnTo>
                  <a:lnTo>
                    <a:pt x="2996" y="7439"/>
                  </a:lnTo>
                  <a:lnTo>
                    <a:pt x="3056" y="7401"/>
                  </a:lnTo>
                  <a:lnTo>
                    <a:pt x="3135" y="7328"/>
                  </a:lnTo>
                  <a:lnTo>
                    <a:pt x="3198" y="7246"/>
                  </a:lnTo>
                  <a:lnTo>
                    <a:pt x="3248" y="7154"/>
                  </a:lnTo>
                  <a:lnTo>
                    <a:pt x="3283" y="7057"/>
                  </a:lnTo>
                  <a:lnTo>
                    <a:pt x="3313" y="6956"/>
                  </a:lnTo>
                  <a:lnTo>
                    <a:pt x="3338" y="6855"/>
                  </a:lnTo>
                  <a:lnTo>
                    <a:pt x="3353" y="6749"/>
                  </a:lnTo>
                  <a:lnTo>
                    <a:pt x="3367" y="6638"/>
                  </a:lnTo>
                  <a:lnTo>
                    <a:pt x="3382" y="6532"/>
                  </a:lnTo>
                  <a:lnTo>
                    <a:pt x="3402" y="6425"/>
                  </a:lnTo>
                  <a:lnTo>
                    <a:pt x="3413" y="6367"/>
                  </a:lnTo>
                  <a:lnTo>
                    <a:pt x="3422" y="6304"/>
                  </a:lnTo>
                  <a:lnTo>
                    <a:pt x="3432" y="6246"/>
                  </a:lnTo>
                  <a:lnTo>
                    <a:pt x="3442" y="6188"/>
                  </a:lnTo>
                  <a:lnTo>
                    <a:pt x="3452" y="6126"/>
                  </a:lnTo>
                  <a:lnTo>
                    <a:pt x="3461" y="6068"/>
                  </a:lnTo>
                  <a:lnTo>
                    <a:pt x="3467" y="6010"/>
                  </a:lnTo>
                  <a:lnTo>
                    <a:pt x="3477" y="5947"/>
                  </a:lnTo>
                  <a:lnTo>
                    <a:pt x="3492" y="5889"/>
                  </a:lnTo>
                  <a:lnTo>
                    <a:pt x="3501" y="5827"/>
                  </a:lnTo>
                  <a:lnTo>
                    <a:pt x="3501" y="5822"/>
                  </a:lnTo>
                  <a:lnTo>
                    <a:pt x="3496" y="5817"/>
                  </a:lnTo>
                  <a:lnTo>
                    <a:pt x="3486" y="5812"/>
                  </a:lnTo>
                  <a:lnTo>
                    <a:pt x="3477" y="5812"/>
                  </a:lnTo>
                  <a:lnTo>
                    <a:pt x="3467" y="5817"/>
                  </a:lnTo>
                  <a:lnTo>
                    <a:pt x="3457" y="5822"/>
                  </a:lnTo>
                  <a:lnTo>
                    <a:pt x="3447" y="5831"/>
                  </a:lnTo>
                  <a:lnTo>
                    <a:pt x="3437" y="5841"/>
                  </a:lnTo>
                  <a:lnTo>
                    <a:pt x="3427" y="5851"/>
                  </a:lnTo>
                  <a:lnTo>
                    <a:pt x="3422" y="5861"/>
                  </a:lnTo>
                  <a:lnTo>
                    <a:pt x="3482" y="5779"/>
                  </a:lnTo>
                  <a:lnTo>
                    <a:pt x="3536" y="5682"/>
                  </a:lnTo>
                  <a:lnTo>
                    <a:pt x="3576" y="5575"/>
                  </a:lnTo>
                  <a:lnTo>
                    <a:pt x="3605" y="5459"/>
                  </a:lnTo>
                  <a:lnTo>
                    <a:pt x="3630" y="5334"/>
                  </a:lnTo>
                  <a:lnTo>
                    <a:pt x="3650" y="5204"/>
                  </a:lnTo>
                  <a:lnTo>
                    <a:pt x="3661" y="5074"/>
                  </a:lnTo>
                  <a:lnTo>
                    <a:pt x="3670" y="4949"/>
                  </a:lnTo>
                  <a:lnTo>
                    <a:pt x="3680" y="4818"/>
                  </a:lnTo>
                  <a:lnTo>
                    <a:pt x="3685" y="4697"/>
                  </a:lnTo>
                  <a:lnTo>
                    <a:pt x="3685" y="4693"/>
                  </a:lnTo>
                  <a:lnTo>
                    <a:pt x="3685" y="4687"/>
                  </a:lnTo>
                  <a:lnTo>
                    <a:pt x="3680" y="4683"/>
                  </a:lnTo>
                  <a:lnTo>
                    <a:pt x="3670" y="4683"/>
                  </a:lnTo>
                  <a:lnTo>
                    <a:pt x="3665" y="4683"/>
                  </a:lnTo>
                  <a:lnTo>
                    <a:pt x="3655" y="4683"/>
                  </a:lnTo>
                  <a:lnTo>
                    <a:pt x="3650" y="4683"/>
                  </a:lnTo>
                  <a:lnTo>
                    <a:pt x="3640" y="4683"/>
                  </a:lnTo>
                  <a:lnTo>
                    <a:pt x="3630" y="4683"/>
                  </a:lnTo>
                  <a:lnTo>
                    <a:pt x="3626" y="4683"/>
                  </a:lnTo>
                  <a:lnTo>
                    <a:pt x="3636" y="4678"/>
                  </a:lnTo>
                  <a:lnTo>
                    <a:pt x="3645" y="4668"/>
                  </a:lnTo>
                  <a:lnTo>
                    <a:pt x="3655" y="4663"/>
                  </a:lnTo>
                  <a:lnTo>
                    <a:pt x="3665" y="4654"/>
                  </a:lnTo>
                  <a:lnTo>
                    <a:pt x="3670" y="4644"/>
                  </a:lnTo>
                  <a:lnTo>
                    <a:pt x="3675" y="4635"/>
                  </a:lnTo>
                  <a:lnTo>
                    <a:pt x="3680" y="4625"/>
                  </a:lnTo>
                  <a:lnTo>
                    <a:pt x="3680" y="4615"/>
                  </a:lnTo>
                  <a:lnTo>
                    <a:pt x="3685" y="4605"/>
                  </a:lnTo>
                  <a:lnTo>
                    <a:pt x="3685" y="4601"/>
                  </a:lnTo>
                  <a:lnTo>
                    <a:pt x="3685" y="4417"/>
                  </a:lnTo>
                  <a:lnTo>
                    <a:pt x="3690" y="4233"/>
                  </a:lnTo>
                  <a:lnTo>
                    <a:pt x="3705" y="4055"/>
                  </a:lnTo>
                  <a:lnTo>
                    <a:pt x="3715" y="3872"/>
                  </a:lnTo>
                  <a:lnTo>
                    <a:pt x="3730" y="3693"/>
                  </a:lnTo>
                  <a:lnTo>
                    <a:pt x="3734" y="3510"/>
                  </a:lnTo>
                  <a:lnTo>
                    <a:pt x="3740" y="3326"/>
                  </a:lnTo>
                  <a:lnTo>
                    <a:pt x="3734" y="3143"/>
                  </a:lnTo>
                  <a:lnTo>
                    <a:pt x="3715" y="2959"/>
                  </a:lnTo>
                  <a:lnTo>
                    <a:pt x="3685" y="2771"/>
                  </a:lnTo>
                  <a:lnTo>
                    <a:pt x="3680" y="2747"/>
                  </a:lnTo>
                  <a:lnTo>
                    <a:pt x="3670" y="2723"/>
                  </a:lnTo>
                  <a:lnTo>
                    <a:pt x="3661" y="2699"/>
                  </a:lnTo>
                  <a:lnTo>
                    <a:pt x="3645" y="2680"/>
                  </a:lnTo>
                  <a:lnTo>
                    <a:pt x="3636" y="2656"/>
                  </a:lnTo>
                  <a:lnTo>
                    <a:pt x="3621" y="2631"/>
                  </a:lnTo>
                  <a:lnTo>
                    <a:pt x="3605" y="2607"/>
                  </a:lnTo>
                  <a:lnTo>
                    <a:pt x="3596" y="2588"/>
                  </a:lnTo>
                  <a:lnTo>
                    <a:pt x="3581" y="2564"/>
                  </a:lnTo>
                  <a:lnTo>
                    <a:pt x="3571" y="2534"/>
                  </a:lnTo>
                  <a:lnTo>
                    <a:pt x="3551" y="2448"/>
                  </a:lnTo>
                  <a:lnTo>
                    <a:pt x="3542" y="2346"/>
                  </a:lnTo>
                  <a:lnTo>
                    <a:pt x="3546" y="2240"/>
                  </a:lnTo>
                  <a:lnTo>
                    <a:pt x="3556" y="2129"/>
                  </a:lnTo>
                  <a:lnTo>
                    <a:pt x="3571" y="2013"/>
                  </a:lnTo>
                  <a:lnTo>
                    <a:pt x="3581" y="1897"/>
                  </a:lnTo>
                  <a:lnTo>
                    <a:pt x="3586" y="1781"/>
                  </a:lnTo>
                  <a:lnTo>
                    <a:pt x="3581" y="1671"/>
                  </a:lnTo>
                  <a:lnTo>
                    <a:pt x="3566" y="1570"/>
                  </a:lnTo>
                  <a:lnTo>
                    <a:pt x="3526" y="1473"/>
                  </a:lnTo>
                  <a:lnTo>
                    <a:pt x="3472" y="1327"/>
                  </a:lnTo>
                  <a:lnTo>
                    <a:pt x="3437" y="1178"/>
                  </a:lnTo>
                  <a:lnTo>
                    <a:pt x="3413" y="1019"/>
                  </a:lnTo>
                  <a:lnTo>
                    <a:pt x="3398" y="860"/>
                  </a:lnTo>
                  <a:lnTo>
                    <a:pt x="3382" y="705"/>
                  </a:lnTo>
                  <a:lnTo>
                    <a:pt x="3358" y="551"/>
                  </a:lnTo>
                  <a:lnTo>
                    <a:pt x="3317" y="401"/>
                  </a:lnTo>
                  <a:lnTo>
                    <a:pt x="3254" y="266"/>
                  </a:lnTo>
                  <a:lnTo>
                    <a:pt x="3159" y="140"/>
                  </a:lnTo>
                  <a:lnTo>
                    <a:pt x="3031" y="34"/>
                  </a:lnTo>
                  <a:lnTo>
                    <a:pt x="2981" y="10"/>
                  </a:lnTo>
                  <a:lnTo>
                    <a:pt x="2926" y="0"/>
                  </a:lnTo>
                  <a:lnTo>
                    <a:pt x="2872" y="0"/>
                  </a:lnTo>
                  <a:lnTo>
                    <a:pt x="2817" y="10"/>
                  </a:lnTo>
                  <a:lnTo>
                    <a:pt x="2762" y="30"/>
                  </a:lnTo>
                  <a:lnTo>
                    <a:pt x="2708" y="54"/>
                  </a:lnTo>
                  <a:lnTo>
                    <a:pt x="2653" y="82"/>
                  </a:lnTo>
                  <a:lnTo>
                    <a:pt x="2604" y="116"/>
                  </a:lnTo>
                  <a:lnTo>
                    <a:pt x="2554" y="150"/>
                  </a:lnTo>
                  <a:lnTo>
                    <a:pt x="2505" y="189"/>
                  </a:lnTo>
                  <a:lnTo>
                    <a:pt x="2370" y="290"/>
                  </a:lnTo>
                  <a:lnTo>
                    <a:pt x="2232" y="391"/>
                  </a:lnTo>
                  <a:lnTo>
                    <a:pt x="2103" y="493"/>
                  </a:lnTo>
                  <a:lnTo>
                    <a:pt x="1973" y="589"/>
                  </a:lnTo>
                  <a:lnTo>
                    <a:pt x="1850" y="695"/>
                  </a:lnTo>
                  <a:lnTo>
                    <a:pt x="1725" y="802"/>
                  </a:lnTo>
                  <a:lnTo>
                    <a:pt x="1606" y="908"/>
                  </a:lnTo>
                  <a:lnTo>
                    <a:pt x="1498" y="1024"/>
                  </a:lnTo>
                  <a:lnTo>
                    <a:pt x="1389" y="1144"/>
                  </a:lnTo>
                  <a:lnTo>
                    <a:pt x="1284" y="1275"/>
                  </a:lnTo>
                  <a:lnTo>
                    <a:pt x="1151" y="1458"/>
                  </a:lnTo>
                  <a:lnTo>
                    <a:pt x="1022" y="1641"/>
                  </a:lnTo>
                  <a:lnTo>
                    <a:pt x="897" y="1835"/>
                  </a:lnTo>
                  <a:lnTo>
                    <a:pt x="784" y="2028"/>
                  </a:lnTo>
                  <a:lnTo>
                    <a:pt x="669" y="2226"/>
                  </a:lnTo>
                  <a:lnTo>
                    <a:pt x="570" y="2424"/>
                  </a:lnTo>
                  <a:lnTo>
                    <a:pt x="471" y="2626"/>
                  </a:lnTo>
                  <a:lnTo>
                    <a:pt x="386" y="2834"/>
                  </a:lnTo>
                  <a:lnTo>
                    <a:pt x="312" y="3041"/>
                  </a:lnTo>
                  <a:lnTo>
                    <a:pt x="242" y="3254"/>
                  </a:lnTo>
                  <a:lnTo>
                    <a:pt x="173" y="3587"/>
                  </a:lnTo>
                  <a:close/>
                </a:path>
              </a:pathLst>
            </a:custGeom>
            <a:solidFill>
              <a:srgbClr val="FF9999"/>
            </a:solidFill>
            <a:ln w="9525">
              <a:solidFill>
                <a:srgbClr val="000000"/>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54" name="Freeform 282"/>
            <p:cNvSpPr>
              <a:spLocks/>
            </p:cNvSpPr>
            <p:nvPr/>
          </p:nvSpPr>
          <p:spPr bwMode="auto">
            <a:xfrm>
              <a:off x="3571" y="1479"/>
              <a:ext cx="340" cy="618"/>
            </a:xfrm>
            <a:custGeom>
              <a:avLst/>
              <a:gdLst>
                <a:gd name="T0" fmla="*/ 158 w 3740"/>
                <a:gd name="T1" fmla="*/ 3703 h 8042"/>
                <a:gd name="T2" fmla="*/ 138 w 3740"/>
                <a:gd name="T3" fmla="*/ 3857 h 8042"/>
                <a:gd name="T4" fmla="*/ 118 w 3740"/>
                <a:gd name="T5" fmla="*/ 3968 h 8042"/>
                <a:gd name="T6" fmla="*/ 123 w 3740"/>
                <a:gd name="T7" fmla="*/ 3988 h 8042"/>
                <a:gd name="T8" fmla="*/ 133 w 3740"/>
                <a:gd name="T9" fmla="*/ 4011 h 8042"/>
                <a:gd name="T10" fmla="*/ 118 w 3740"/>
                <a:gd name="T11" fmla="*/ 4022 h 8042"/>
                <a:gd name="T12" fmla="*/ 108 w 3740"/>
                <a:gd name="T13" fmla="*/ 4050 h 8042"/>
                <a:gd name="T14" fmla="*/ 79 w 3740"/>
                <a:gd name="T15" fmla="*/ 4258 h 8042"/>
                <a:gd name="T16" fmla="*/ 89 w 3740"/>
                <a:gd name="T17" fmla="*/ 4451 h 8042"/>
                <a:gd name="T18" fmla="*/ 114 w 3740"/>
                <a:gd name="T19" fmla="*/ 4509 h 8042"/>
                <a:gd name="T20" fmla="*/ 89 w 3740"/>
                <a:gd name="T21" fmla="*/ 4509 h 8042"/>
                <a:gd name="T22" fmla="*/ 29 w 3740"/>
                <a:gd name="T23" fmla="*/ 4784 h 8042"/>
                <a:gd name="T24" fmla="*/ 4 w 3740"/>
                <a:gd name="T25" fmla="*/ 5334 h 8042"/>
                <a:gd name="T26" fmla="*/ 4 w 3740"/>
                <a:gd name="T27" fmla="*/ 5861 h 8042"/>
                <a:gd name="T28" fmla="*/ 0 w 3740"/>
                <a:gd name="T29" fmla="*/ 6257 h 8042"/>
                <a:gd name="T30" fmla="*/ 10 w 3740"/>
                <a:gd name="T31" fmla="*/ 6638 h 8042"/>
                <a:gd name="T32" fmla="*/ 64 w 3740"/>
                <a:gd name="T33" fmla="*/ 7077 h 8042"/>
                <a:gd name="T34" fmla="*/ 202 w 3740"/>
                <a:gd name="T35" fmla="*/ 7632 h 8042"/>
                <a:gd name="T36" fmla="*/ 381 w 3740"/>
                <a:gd name="T37" fmla="*/ 7960 h 8042"/>
                <a:gd name="T38" fmla="*/ 630 w 3740"/>
                <a:gd name="T39" fmla="*/ 8042 h 8042"/>
                <a:gd name="T40" fmla="*/ 907 w 3740"/>
                <a:gd name="T41" fmla="*/ 8027 h 8042"/>
                <a:gd name="T42" fmla="*/ 1095 w 3740"/>
                <a:gd name="T43" fmla="*/ 8004 h 8042"/>
                <a:gd name="T44" fmla="*/ 1200 w 3740"/>
                <a:gd name="T45" fmla="*/ 7990 h 8042"/>
                <a:gd name="T46" fmla="*/ 1304 w 3740"/>
                <a:gd name="T47" fmla="*/ 7965 h 8042"/>
                <a:gd name="T48" fmla="*/ 1790 w 3740"/>
                <a:gd name="T49" fmla="*/ 7926 h 8042"/>
                <a:gd name="T50" fmla="*/ 2257 w 3740"/>
                <a:gd name="T51" fmla="*/ 7878 h 8042"/>
                <a:gd name="T52" fmla="*/ 2593 w 3740"/>
                <a:gd name="T53" fmla="*/ 7685 h 8042"/>
                <a:gd name="T54" fmla="*/ 2827 w 3740"/>
                <a:gd name="T55" fmla="*/ 7550 h 8042"/>
                <a:gd name="T56" fmla="*/ 3056 w 3740"/>
                <a:gd name="T57" fmla="*/ 7401 h 8042"/>
                <a:gd name="T58" fmla="*/ 3283 w 3740"/>
                <a:gd name="T59" fmla="*/ 7057 h 8042"/>
                <a:gd name="T60" fmla="*/ 3367 w 3740"/>
                <a:gd name="T61" fmla="*/ 6638 h 8042"/>
                <a:gd name="T62" fmla="*/ 3422 w 3740"/>
                <a:gd name="T63" fmla="*/ 6304 h 8042"/>
                <a:gd name="T64" fmla="*/ 3461 w 3740"/>
                <a:gd name="T65" fmla="*/ 6068 h 8042"/>
                <a:gd name="T66" fmla="*/ 3501 w 3740"/>
                <a:gd name="T67" fmla="*/ 5827 h 8042"/>
                <a:gd name="T68" fmla="*/ 3477 w 3740"/>
                <a:gd name="T69" fmla="*/ 5812 h 8042"/>
                <a:gd name="T70" fmla="*/ 3437 w 3740"/>
                <a:gd name="T71" fmla="*/ 5841 h 8042"/>
                <a:gd name="T72" fmla="*/ 3536 w 3740"/>
                <a:gd name="T73" fmla="*/ 5682 h 8042"/>
                <a:gd name="T74" fmla="*/ 3650 w 3740"/>
                <a:gd name="T75" fmla="*/ 5204 h 8042"/>
                <a:gd name="T76" fmla="*/ 3685 w 3740"/>
                <a:gd name="T77" fmla="*/ 4697 h 8042"/>
                <a:gd name="T78" fmla="*/ 3670 w 3740"/>
                <a:gd name="T79" fmla="*/ 4683 h 8042"/>
                <a:gd name="T80" fmla="*/ 3640 w 3740"/>
                <a:gd name="T81" fmla="*/ 4683 h 8042"/>
                <a:gd name="T82" fmla="*/ 3645 w 3740"/>
                <a:gd name="T83" fmla="*/ 4668 h 8042"/>
                <a:gd name="T84" fmla="*/ 3675 w 3740"/>
                <a:gd name="T85" fmla="*/ 4635 h 8042"/>
                <a:gd name="T86" fmla="*/ 3685 w 3740"/>
                <a:gd name="T87" fmla="*/ 4601 h 8042"/>
                <a:gd name="T88" fmla="*/ 3715 w 3740"/>
                <a:gd name="T89" fmla="*/ 3872 h 8042"/>
                <a:gd name="T90" fmla="*/ 3734 w 3740"/>
                <a:gd name="T91" fmla="*/ 3143 h 8042"/>
                <a:gd name="T92" fmla="*/ 3670 w 3740"/>
                <a:gd name="T93" fmla="*/ 2723 h 8042"/>
                <a:gd name="T94" fmla="*/ 3621 w 3740"/>
                <a:gd name="T95" fmla="*/ 2631 h 8042"/>
                <a:gd name="T96" fmla="*/ 3571 w 3740"/>
                <a:gd name="T97" fmla="*/ 2534 h 8042"/>
                <a:gd name="T98" fmla="*/ 3556 w 3740"/>
                <a:gd name="T99" fmla="*/ 2129 h 8042"/>
                <a:gd name="T100" fmla="*/ 3581 w 3740"/>
                <a:gd name="T101" fmla="*/ 1671 h 8042"/>
                <a:gd name="T102" fmla="*/ 3437 w 3740"/>
                <a:gd name="T103" fmla="*/ 1178 h 8042"/>
                <a:gd name="T104" fmla="*/ 3358 w 3740"/>
                <a:gd name="T105" fmla="*/ 551 h 8042"/>
                <a:gd name="T106" fmla="*/ 3031 w 3740"/>
                <a:gd name="T107" fmla="*/ 34 h 8042"/>
                <a:gd name="T108" fmla="*/ 2817 w 3740"/>
                <a:gd name="T109" fmla="*/ 10 h 8042"/>
                <a:gd name="T110" fmla="*/ 2604 w 3740"/>
                <a:gd name="T111" fmla="*/ 116 h 8042"/>
                <a:gd name="T112" fmla="*/ 2232 w 3740"/>
                <a:gd name="T113" fmla="*/ 391 h 8042"/>
                <a:gd name="T114" fmla="*/ 1725 w 3740"/>
                <a:gd name="T115" fmla="*/ 802 h 8042"/>
                <a:gd name="T116" fmla="*/ 1284 w 3740"/>
                <a:gd name="T117" fmla="*/ 1275 h 8042"/>
                <a:gd name="T118" fmla="*/ 784 w 3740"/>
                <a:gd name="T119" fmla="*/ 2028 h 8042"/>
                <a:gd name="T120" fmla="*/ 386 w 3740"/>
                <a:gd name="T121" fmla="*/ 2834 h 8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40" h="8042">
                  <a:moveTo>
                    <a:pt x="173" y="3587"/>
                  </a:moveTo>
                  <a:lnTo>
                    <a:pt x="168" y="3626"/>
                  </a:lnTo>
                  <a:lnTo>
                    <a:pt x="163" y="3665"/>
                  </a:lnTo>
                  <a:lnTo>
                    <a:pt x="158" y="3703"/>
                  </a:lnTo>
                  <a:lnTo>
                    <a:pt x="154" y="3741"/>
                  </a:lnTo>
                  <a:lnTo>
                    <a:pt x="148" y="3780"/>
                  </a:lnTo>
                  <a:lnTo>
                    <a:pt x="143" y="3818"/>
                  </a:lnTo>
                  <a:lnTo>
                    <a:pt x="138" y="3857"/>
                  </a:lnTo>
                  <a:lnTo>
                    <a:pt x="133" y="3891"/>
                  </a:lnTo>
                  <a:lnTo>
                    <a:pt x="129" y="3930"/>
                  </a:lnTo>
                  <a:lnTo>
                    <a:pt x="118" y="3964"/>
                  </a:lnTo>
                  <a:lnTo>
                    <a:pt x="118" y="3968"/>
                  </a:lnTo>
                  <a:lnTo>
                    <a:pt x="118" y="3973"/>
                  </a:lnTo>
                  <a:lnTo>
                    <a:pt x="123" y="3977"/>
                  </a:lnTo>
                  <a:lnTo>
                    <a:pt x="123" y="3983"/>
                  </a:lnTo>
                  <a:lnTo>
                    <a:pt x="123" y="3988"/>
                  </a:lnTo>
                  <a:lnTo>
                    <a:pt x="129" y="3997"/>
                  </a:lnTo>
                  <a:lnTo>
                    <a:pt x="129" y="4002"/>
                  </a:lnTo>
                  <a:lnTo>
                    <a:pt x="129" y="4007"/>
                  </a:lnTo>
                  <a:lnTo>
                    <a:pt x="133" y="4011"/>
                  </a:lnTo>
                  <a:lnTo>
                    <a:pt x="133" y="4016"/>
                  </a:lnTo>
                  <a:lnTo>
                    <a:pt x="129" y="4022"/>
                  </a:lnTo>
                  <a:lnTo>
                    <a:pt x="123" y="4022"/>
                  </a:lnTo>
                  <a:lnTo>
                    <a:pt x="118" y="4022"/>
                  </a:lnTo>
                  <a:lnTo>
                    <a:pt x="118" y="4026"/>
                  </a:lnTo>
                  <a:lnTo>
                    <a:pt x="114" y="4031"/>
                  </a:lnTo>
                  <a:lnTo>
                    <a:pt x="108" y="4035"/>
                  </a:lnTo>
                  <a:lnTo>
                    <a:pt x="108" y="4050"/>
                  </a:lnTo>
                  <a:lnTo>
                    <a:pt x="98" y="4104"/>
                  </a:lnTo>
                  <a:lnTo>
                    <a:pt x="89" y="4151"/>
                  </a:lnTo>
                  <a:lnTo>
                    <a:pt x="83" y="4205"/>
                  </a:lnTo>
                  <a:lnTo>
                    <a:pt x="79" y="4258"/>
                  </a:lnTo>
                  <a:lnTo>
                    <a:pt x="74" y="4311"/>
                  </a:lnTo>
                  <a:lnTo>
                    <a:pt x="74" y="4359"/>
                  </a:lnTo>
                  <a:lnTo>
                    <a:pt x="79" y="4407"/>
                  </a:lnTo>
                  <a:lnTo>
                    <a:pt x="89" y="4451"/>
                  </a:lnTo>
                  <a:lnTo>
                    <a:pt x="104" y="4489"/>
                  </a:lnTo>
                  <a:lnTo>
                    <a:pt x="123" y="4519"/>
                  </a:lnTo>
                  <a:lnTo>
                    <a:pt x="118" y="4514"/>
                  </a:lnTo>
                  <a:lnTo>
                    <a:pt x="114" y="4509"/>
                  </a:lnTo>
                  <a:lnTo>
                    <a:pt x="104" y="4509"/>
                  </a:lnTo>
                  <a:lnTo>
                    <a:pt x="98" y="4509"/>
                  </a:lnTo>
                  <a:lnTo>
                    <a:pt x="94" y="4509"/>
                  </a:lnTo>
                  <a:lnTo>
                    <a:pt x="89" y="4509"/>
                  </a:lnTo>
                  <a:lnTo>
                    <a:pt x="83" y="4514"/>
                  </a:lnTo>
                  <a:lnTo>
                    <a:pt x="83" y="4519"/>
                  </a:lnTo>
                  <a:lnTo>
                    <a:pt x="49" y="4648"/>
                  </a:lnTo>
                  <a:lnTo>
                    <a:pt x="29" y="4784"/>
                  </a:lnTo>
                  <a:lnTo>
                    <a:pt x="14" y="4919"/>
                  </a:lnTo>
                  <a:lnTo>
                    <a:pt x="10" y="5059"/>
                  </a:lnTo>
                  <a:lnTo>
                    <a:pt x="4" y="5194"/>
                  </a:lnTo>
                  <a:lnTo>
                    <a:pt x="4" y="5334"/>
                  </a:lnTo>
                  <a:lnTo>
                    <a:pt x="4" y="5470"/>
                  </a:lnTo>
                  <a:lnTo>
                    <a:pt x="10" y="5600"/>
                  </a:lnTo>
                  <a:lnTo>
                    <a:pt x="10" y="5735"/>
                  </a:lnTo>
                  <a:lnTo>
                    <a:pt x="4" y="5861"/>
                  </a:lnTo>
                  <a:lnTo>
                    <a:pt x="0" y="5957"/>
                  </a:lnTo>
                  <a:lnTo>
                    <a:pt x="0" y="6059"/>
                  </a:lnTo>
                  <a:lnTo>
                    <a:pt x="0" y="6155"/>
                  </a:lnTo>
                  <a:lnTo>
                    <a:pt x="0" y="6257"/>
                  </a:lnTo>
                  <a:lnTo>
                    <a:pt x="0" y="6353"/>
                  </a:lnTo>
                  <a:lnTo>
                    <a:pt x="0" y="6454"/>
                  </a:lnTo>
                  <a:lnTo>
                    <a:pt x="4" y="6545"/>
                  </a:lnTo>
                  <a:lnTo>
                    <a:pt x="10" y="6638"/>
                  </a:lnTo>
                  <a:lnTo>
                    <a:pt x="14" y="6725"/>
                  </a:lnTo>
                  <a:lnTo>
                    <a:pt x="19" y="6807"/>
                  </a:lnTo>
                  <a:lnTo>
                    <a:pt x="39" y="6937"/>
                  </a:lnTo>
                  <a:lnTo>
                    <a:pt x="64" y="7077"/>
                  </a:lnTo>
                  <a:lnTo>
                    <a:pt x="94" y="7222"/>
                  </a:lnTo>
                  <a:lnTo>
                    <a:pt x="123" y="7367"/>
                  </a:lnTo>
                  <a:lnTo>
                    <a:pt x="163" y="7506"/>
                  </a:lnTo>
                  <a:lnTo>
                    <a:pt x="202" y="7632"/>
                  </a:lnTo>
                  <a:lnTo>
                    <a:pt x="248" y="7748"/>
                  </a:lnTo>
                  <a:lnTo>
                    <a:pt x="292" y="7844"/>
                  </a:lnTo>
                  <a:lnTo>
                    <a:pt x="337" y="7917"/>
                  </a:lnTo>
                  <a:lnTo>
                    <a:pt x="381" y="7960"/>
                  </a:lnTo>
                  <a:lnTo>
                    <a:pt x="440" y="7994"/>
                  </a:lnTo>
                  <a:lnTo>
                    <a:pt x="500" y="8018"/>
                  </a:lnTo>
                  <a:lnTo>
                    <a:pt x="565" y="8033"/>
                  </a:lnTo>
                  <a:lnTo>
                    <a:pt x="630" y="8042"/>
                  </a:lnTo>
                  <a:lnTo>
                    <a:pt x="699" y="8042"/>
                  </a:lnTo>
                  <a:lnTo>
                    <a:pt x="768" y="8042"/>
                  </a:lnTo>
                  <a:lnTo>
                    <a:pt x="838" y="8038"/>
                  </a:lnTo>
                  <a:lnTo>
                    <a:pt x="907" y="8027"/>
                  </a:lnTo>
                  <a:lnTo>
                    <a:pt x="976" y="8023"/>
                  </a:lnTo>
                  <a:lnTo>
                    <a:pt x="1046" y="8014"/>
                  </a:lnTo>
                  <a:lnTo>
                    <a:pt x="1070" y="8009"/>
                  </a:lnTo>
                  <a:lnTo>
                    <a:pt x="1095" y="8004"/>
                  </a:lnTo>
                  <a:lnTo>
                    <a:pt x="1120" y="7999"/>
                  </a:lnTo>
                  <a:lnTo>
                    <a:pt x="1151" y="7994"/>
                  </a:lnTo>
                  <a:lnTo>
                    <a:pt x="1175" y="7994"/>
                  </a:lnTo>
                  <a:lnTo>
                    <a:pt x="1200" y="7990"/>
                  </a:lnTo>
                  <a:lnTo>
                    <a:pt x="1224" y="7980"/>
                  </a:lnTo>
                  <a:lnTo>
                    <a:pt x="1254" y="7975"/>
                  </a:lnTo>
                  <a:lnTo>
                    <a:pt x="1279" y="7970"/>
                  </a:lnTo>
                  <a:lnTo>
                    <a:pt x="1304" y="7965"/>
                  </a:lnTo>
                  <a:lnTo>
                    <a:pt x="1423" y="7941"/>
                  </a:lnTo>
                  <a:lnTo>
                    <a:pt x="1547" y="7932"/>
                  </a:lnTo>
                  <a:lnTo>
                    <a:pt x="1666" y="7926"/>
                  </a:lnTo>
                  <a:lnTo>
                    <a:pt x="1790" y="7926"/>
                  </a:lnTo>
                  <a:lnTo>
                    <a:pt x="1909" y="7926"/>
                  </a:lnTo>
                  <a:lnTo>
                    <a:pt x="2028" y="7917"/>
                  </a:lnTo>
                  <a:lnTo>
                    <a:pt x="2142" y="7902"/>
                  </a:lnTo>
                  <a:lnTo>
                    <a:pt x="2257" y="7878"/>
                  </a:lnTo>
                  <a:lnTo>
                    <a:pt x="2366" y="7831"/>
                  </a:lnTo>
                  <a:lnTo>
                    <a:pt x="2474" y="7767"/>
                  </a:lnTo>
                  <a:lnTo>
                    <a:pt x="2534" y="7724"/>
                  </a:lnTo>
                  <a:lnTo>
                    <a:pt x="2593" y="7685"/>
                  </a:lnTo>
                  <a:lnTo>
                    <a:pt x="2649" y="7651"/>
                  </a:lnTo>
                  <a:lnTo>
                    <a:pt x="2708" y="7618"/>
                  </a:lnTo>
                  <a:lnTo>
                    <a:pt x="2768" y="7584"/>
                  </a:lnTo>
                  <a:lnTo>
                    <a:pt x="2827" y="7550"/>
                  </a:lnTo>
                  <a:lnTo>
                    <a:pt x="2881" y="7517"/>
                  </a:lnTo>
                  <a:lnTo>
                    <a:pt x="2941" y="7478"/>
                  </a:lnTo>
                  <a:lnTo>
                    <a:pt x="2996" y="7439"/>
                  </a:lnTo>
                  <a:lnTo>
                    <a:pt x="3056" y="7401"/>
                  </a:lnTo>
                  <a:lnTo>
                    <a:pt x="3135" y="7328"/>
                  </a:lnTo>
                  <a:lnTo>
                    <a:pt x="3198" y="7246"/>
                  </a:lnTo>
                  <a:lnTo>
                    <a:pt x="3248" y="7154"/>
                  </a:lnTo>
                  <a:lnTo>
                    <a:pt x="3283" y="7057"/>
                  </a:lnTo>
                  <a:lnTo>
                    <a:pt x="3313" y="6956"/>
                  </a:lnTo>
                  <a:lnTo>
                    <a:pt x="3338" y="6855"/>
                  </a:lnTo>
                  <a:lnTo>
                    <a:pt x="3353" y="6749"/>
                  </a:lnTo>
                  <a:lnTo>
                    <a:pt x="3367" y="6638"/>
                  </a:lnTo>
                  <a:lnTo>
                    <a:pt x="3382" y="6532"/>
                  </a:lnTo>
                  <a:lnTo>
                    <a:pt x="3402" y="6425"/>
                  </a:lnTo>
                  <a:lnTo>
                    <a:pt x="3413" y="6367"/>
                  </a:lnTo>
                  <a:lnTo>
                    <a:pt x="3422" y="6304"/>
                  </a:lnTo>
                  <a:lnTo>
                    <a:pt x="3432" y="6246"/>
                  </a:lnTo>
                  <a:lnTo>
                    <a:pt x="3442" y="6188"/>
                  </a:lnTo>
                  <a:lnTo>
                    <a:pt x="3452" y="6126"/>
                  </a:lnTo>
                  <a:lnTo>
                    <a:pt x="3461" y="6068"/>
                  </a:lnTo>
                  <a:lnTo>
                    <a:pt x="3467" y="6010"/>
                  </a:lnTo>
                  <a:lnTo>
                    <a:pt x="3477" y="5947"/>
                  </a:lnTo>
                  <a:lnTo>
                    <a:pt x="3492" y="5889"/>
                  </a:lnTo>
                  <a:lnTo>
                    <a:pt x="3501" y="5827"/>
                  </a:lnTo>
                  <a:lnTo>
                    <a:pt x="3501" y="5822"/>
                  </a:lnTo>
                  <a:lnTo>
                    <a:pt x="3496" y="5817"/>
                  </a:lnTo>
                  <a:lnTo>
                    <a:pt x="3486" y="5812"/>
                  </a:lnTo>
                  <a:lnTo>
                    <a:pt x="3477" y="5812"/>
                  </a:lnTo>
                  <a:lnTo>
                    <a:pt x="3467" y="5817"/>
                  </a:lnTo>
                  <a:lnTo>
                    <a:pt x="3457" y="5822"/>
                  </a:lnTo>
                  <a:lnTo>
                    <a:pt x="3447" y="5831"/>
                  </a:lnTo>
                  <a:lnTo>
                    <a:pt x="3437" y="5841"/>
                  </a:lnTo>
                  <a:lnTo>
                    <a:pt x="3427" y="5851"/>
                  </a:lnTo>
                  <a:lnTo>
                    <a:pt x="3422" y="5861"/>
                  </a:lnTo>
                  <a:lnTo>
                    <a:pt x="3482" y="5779"/>
                  </a:lnTo>
                  <a:lnTo>
                    <a:pt x="3536" y="5682"/>
                  </a:lnTo>
                  <a:lnTo>
                    <a:pt x="3576" y="5575"/>
                  </a:lnTo>
                  <a:lnTo>
                    <a:pt x="3605" y="5459"/>
                  </a:lnTo>
                  <a:lnTo>
                    <a:pt x="3630" y="5334"/>
                  </a:lnTo>
                  <a:lnTo>
                    <a:pt x="3650" y="5204"/>
                  </a:lnTo>
                  <a:lnTo>
                    <a:pt x="3661" y="5074"/>
                  </a:lnTo>
                  <a:lnTo>
                    <a:pt x="3670" y="4949"/>
                  </a:lnTo>
                  <a:lnTo>
                    <a:pt x="3680" y="4818"/>
                  </a:lnTo>
                  <a:lnTo>
                    <a:pt x="3685" y="4697"/>
                  </a:lnTo>
                  <a:lnTo>
                    <a:pt x="3685" y="4693"/>
                  </a:lnTo>
                  <a:lnTo>
                    <a:pt x="3685" y="4687"/>
                  </a:lnTo>
                  <a:lnTo>
                    <a:pt x="3680" y="4683"/>
                  </a:lnTo>
                  <a:lnTo>
                    <a:pt x="3670" y="4683"/>
                  </a:lnTo>
                  <a:lnTo>
                    <a:pt x="3665" y="4683"/>
                  </a:lnTo>
                  <a:lnTo>
                    <a:pt x="3655" y="4683"/>
                  </a:lnTo>
                  <a:lnTo>
                    <a:pt x="3650" y="4683"/>
                  </a:lnTo>
                  <a:lnTo>
                    <a:pt x="3640" y="4683"/>
                  </a:lnTo>
                  <a:lnTo>
                    <a:pt x="3630" y="4683"/>
                  </a:lnTo>
                  <a:lnTo>
                    <a:pt x="3626" y="4683"/>
                  </a:lnTo>
                  <a:lnTo>
                    <a:pt x="3636" y="4678"/>
                  </a:lnTo>
                  <a:lnTo>
                    <a:pt x="3645" y="4668"/>
                  </a:lnTo>
                  <a:lnTo>
                    <a:pt x="3655" y="4663"/>
                  </a:lnTo>
                  <a:lnTo>
                    <a:pt x="3665" y="4654"/>
                  </a:lnTo>
                  <a:lnTo>
                    <a:pt x="3670" y="4644"/>
                  </a:lnTo>
                  <a:lnTo>
                    <a:pt x="3675" y="4635"/>
                  </a:lnTo>
                  <a:lnTo>
                    <a:pt x="3680" y="4625"/>
                  </a:lnTo>
                  <a:lnTo>
                    <a:pt x="3680" y="4615"/>
                  </a:lnTo>
                  <a:lnTo>
                    <a:pt x="3685" y="4605"/>
                  </a:lnTo>
                  <a:lnTo>
                    <a:pt x="3685" y="4601"/>
                  </a:lnTo>
                  <a:lnTo>
                    <a:pt x="3685" y="4417"/>
                  </a:lnTo>
                  <a:lnTo>
                    <a:pt x="3690" y="4233"/>
                  </a:lnTo>
                  <a:lnTo>
                    <a:pt x="3705" y="4055"/>
                  </a:lnTo>
                  <a:lnTo>
                    <a:pt x="3715" y="3872"/>
                  </a:lnTo>
                  <a:lnTo>
                    <a:pt x="3730" y="3693"/>
                  </a:lnTo>
                  <a:lnTo>
                    <a:pt x="3734" y="3510"/>
                  </a:lnTo>
                  <a:lnTo>
                    <a:pt x="3740" y="3326"/>
                  </a:lnTo>
                  <a:lnTo>
                    <a:pt x="3734" y="3143"/>
                  </a:lnTo>
                  <a:lnTo>
                    <a:pt x="3715" y="2959"/>
                  </a:lnTo>
                  <a:lnTo>
                    <a:pt x="3685" y="2771"/>
                  </a:lnTo>
                  <a:lnTo>
                    <a:pt x="3680" y="2747"/>
                  </a:lnTo>
                  <a:lnTo>
                    <a:pt x="3670" y="2723"/>
                  </a:lnTo>
                  <a:lnTo>
                    <a:pt x="3661" y="2699"/>
                  </a:lnTo>
                  <a:lnTo>
                    <a:pt x="3645" y="2680"/>
                  </a:lnTo>
                  <a:lnTo>
                    <a:pt x="3636" y="2656"/>
                  </a:lnTo>
                  <a:lnTo>
                    <a:pt x="3621" y="2631"/>
                  </a:lnTo>
                  <a:lnTo>
                    <a:pt x="3605" y="2607"/>
                  </a:lnTo>
                  <a:lnTo>
                    <a:pt x="3596" y="2588"/>
                  </a:lnTo>
                  <a:lnTo>
                    <a:pt x="3581" y="2564"/>
                  </a:lnTo>
                  <a:lnTo>
                    <a:pt x="3571" y="2534"/>
                  </a:lnTo>
                  <a:lnTo>
                    <a:pt x="3551" y="2448"/>
                  </a:lnTo>
                  <a:lnTo>
                    <a:pt x="3542" y="2346"/>
                  </a:lnTo>
                  <a:lnTo>
                    <a:pt x="3546" y="2240"/>
                  </a:lnTo>
                  <a:lnTo>
                    <a:pt x="3556" y="2129"/>
                  </a:lnTo>
                  <a:lnTo>
                    <a:pt x="3571" y="2013"/>
                  </a:lnTo>
                  <a:lnTo>
                    <a:pt x="3581" y="1897"/>
                  </a:lnTo>
                  <a:lnTo>
                    <a:pt x="3586" y="1781"/>
                  </a:lnTo>
                  <a:lnTo>
                    <a:pt x="3581" y="1671"/>
                  </a:lnTo>
                  <a:lnTo>
                    <a:pt x="3566" y="1570"/>
                  </a:lnTo>
                  <a:lnTo>
                    <a:pt x="3526" y="1473"/>
                  </a:lnTo>
                  <a:lnTo>
                    <a:pt x="3472" y="1327"/>
                  </a:lnTo>
                  <a:lnTo>
                    <a:pt x="3437" y="1178"/>
                  </a:lnTo>
                  <a:lnTo>
                    <a:pt x="3413" y="1019"/>
                  </a:lnTo>
                  <a:lnTo>
                    <a:pt x="3398" y="860"/>
                  </a:lnTo>
                  <a:lnTo>
                    <a:pt x="3382" y="705"/>
                  </a:lnTo>
                  <a:lnTo>
                    <a:pt x="3358" y="551"/>
                  </a:lnTo>
                  <a:lnTo>
                    <a:pt x="3317" y="401"/>
                  </a:lnTo>
                  <a:lnTo>
                    <a:pt x="3254" y="266"/>
                  </a:lnTo>
                  <a:lnTo>
                    <a:pt x="3159" y="140"/>
                  </a:lnTo>
                  <a:lnTo>
                    <a:pt x="3031" y="34"/>
                  </a:lnTo>
                  <a:lnTo>
                    <a:pt x="2981" y="10"/>
                  </a:lnTo>
                  <a:lnTo>
                    <a:pt x="2926" y="0"/>
                  </a:lnTo>
                  <a:lnTo>
                    <a:pt x="2872" y="0"/>
                  </a:lnTo>
                  <a:lnTo>
                    <a:pt x="2817" y="10"/>
                  </a:lnTo>
                  <a:lnTo>
                    <a:pt x="2762" y="30"/>
                  </a:lnTo>
                  <a:lnTo>
                    <a:pt x="2708" y="54"/>
                  </a:lnTo>
                  <a:lnTo>
                    <a:pt x="2653" y="82"/>
                  </a:lnTo>
                  <a:lnTo>
                    <a:pt x="2604" y="116"/>
                  </a:lnTo>
                  <a:lnTo>
                    <a:pt x="2554" y="150"/>
                  </a:lnTo>
                  <a:lnTo>
                    <a:pt x="2505" y="189"/>
                  </a:lnTo>
                  <a:lnTo>
                    <a:pt x="2370" y="290"/>
                  </a:lnTo>
                  <a:lnTo>
                    <a:pt x="2232" y="391"/>
                  </a:lnTo>
                  <a:lnTo>
                    <a:pt x="2103" y="493"/>
                  </a:lnTo>
                  <a:lnTo>
                    <a:pt x="1973" y="589"/>
                  </a:lnTo>
                  <a:lnTo>
                    <a:pt x="1850" y="695"/>
                  </a:lnTo>
                  <a:lnTo>
                    <a:pt x="1725" y="802"/>
                  </a:lnTo>
                  <a:lnTo>
                    <a:pt x="1606" y="908"/>
                  </a:lnTo>
                  <a:lnTo>
                    <a:pt x="1498" y="1024"/>
                  </a:lnTo>
                  <a:lnTo>
                    <a:pt x="1389" y="1144"/>
                  </a:lnTo>
                  <a:lnTo>
                    <a:pt x="1284" y="1275"/>
                  </a:lnTo>
                  <a:lnTo>
                    <a:pt x="1151" y="1458"/>
                  </a:lnTo>
                  <a:lnTo>
                    <a:pt x="1022" y="1641"/>
                  </a:lnTo>
                  <a:lnTo>
                    <a:pt x="897" y="1835"/>
                  </a:lnTo>
                  <a:lnTo>
                    <a:pt x="784" y="2028"/>
                  </a:lnTo>
                  <a:lnTo>
                    <a:pt x="669" y="2226"/>
                  </a:lnTo>
                  <a:lnTo>
                    <a:pt x="570" y="2424"/>
                  </a:lnTo>
                  <a:lnTo>
                    <a:pt x="471" y="2626"/>
                  </a:lnTo>
                  <a:lnTo>
                    <a:pt x="386" y="2834"/>
                  </a:lnTo>
                  <a:lnTo>
                    <a:pt x="312" y="3041"/>
                  </a:lnTo>
                  <a:lnTo>
                    <a:pt x="242" y="3254"/>
                  </a:lnTo>
                  <a:lnTo>
                    <a:pt x="173" y="3587"/>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55" name="Freeform 283"/>
            <p:cNvSpPr>
              <a:spLocks/>
            </p:cNvSpPr>
            <p:nvPr/>
          </p:nvSpPr>
          <p:spPr bwMode="auto">
            <a:xfrm>
              <a:off x="3843" y="1578"/>
              <a:ext cx="52" cy="106"/>
            </a:xfrm>
            <a:custGeom>
              <a:avLst/>
              <a:gdLst>
                <a:gd name="T0" fmla="*/ 0 w 570"/>
                <a:gd name="T1" fmla="*/ 463 h 1366"/>
                <a:gd name="T2" fmla="*/ 4 w 570"/>
                <a:gd name="T3" fmla="*/ 415 h 1366"/>
                <a:gd name="T4" fmla="*/ 4 w 570"/>
                <a:gd name="T5" fmla="*/ 362 h 1366"/>
                <a:gd name="T6" fmla="*/ 4 w 570"/>
                <a:gd name="T7" fmla="*/ 308 h 1366"/>
                <a:gd name="T8" fmla="*/ 4 w 570"/>
                <a:gd name="T9" fmla="*/ 256 h 1366"/>
                <a:gd name="T10" fmla="*/ 4 w 570"/>
                <a:gd name="T11" fmla="*/ 202 h 1366"/>
                <a:gd name="T12" fmla="*/ 4 w 570"/>
                <a:gd name="T13" fmla="*/ 155 h 1366"/>
                <a:gd name="T14" fmla="*/ 14 w 570"/>
                <a:gd name="T15" fmla="*/ 110 h 1366"/>
                <a:gd name="T16" fmla="*/ 35 w 570"/>
                <a:gd name="T17" fmla="*/ 72 h 1366"/>
                <a:gd name="T18" fmla="*/ 64 w 570"/>
                <a:gd name="T19" fmla="*/ 39 h 1366"/>
                <a:gd name="T20" fmla="*/ 104 w 570"/>
                <a:gd name="T21" fmla="*/ 15 h 1366"/>
                <a:gd name="T22" fmla="*/ 154 w 570"/>
                <a:gd name="T23" fmla="*/ 0 h 1366"/>
                <a:gd name="T24" fmla="*/ 202 w 570"/>
                <a:gd name="T25" fmla="*/ 0 h 1366"/>
                <a:gd name="T26" fmla="*/ 258 w 570"/>
                <a:gd name="T27" fmla="*/ 15 h 1366"/>
                <a:gd name="T28" fmla="*/ 307 w 570"/>
                <a:gd name="T29" fmla="*/ 34 h 1366"/>
                <a:gd name="T30" fmla="*/ 357 w 570"/>
                <a:gd name="T31" fmla="*/ 62 h 1366"/>
                <a:gd name="T32" fmla="*/ 402 w 570"/>
                <a:gd name="T33" fmla="*/ 97 h 1366"/>
                <a:gd name="T34" fmla="*/ 446 w 570"/>
                <a:gd name="T35" fmla="*/ 135 h 1366"/>
                <a:gd name="T36" fmla="*/ 481 w 570"/>
                <a:gd name="T37" fmla="*/ 183 h 1366"/>
                <a:gd name="T38" fmla="*/ 511 w 570"/>
                <a:gd name="T39" fmla="*/ 232 h 1366"/>
                <a:gd name="T40" fmla="*/ 530 w 570"/>
                <a:gd name="T41" fmla="*/ 280 h 1366"/>
                <a:gd name="T42" fmla="*/ 555 w 570"/>
                <a:gd name="T43" fmla="*/ 372 h 1366"/>
                <a:gd name="T44" fmla="*/ 565 w 570"/>
                <a:gd name="T45" fmla="*/ 463 h 1366"/>
                <a:gd name="T46" fmla="*/ 570 w 570"/>
                <a:gd name="T47" fmla="*/ 555 h 1366"/>
                <a:gd name="T48" fmla="*/ 565 w 570"/>
                <a:gd name="T49" fmla="*/ 652 h 1366"/>
                <a:gd name="T50" fmla="*/ 555 w 570"/>
                <a:gd name="T51" fmla="*/ 743 h 1366"/>
                <a:gd name="T52" fmla="*/ 546 w 570"/>
                <a:gd name="T53" fmla="*/ 835 h 1366"/>
                <a:gd name="T54" fmla="*/ 536 w 570"/>
                <a:gd name="T55" fmla="*/ 927 h 1366"/>
                <a:gd name="T56" fmla="*/ 525 w 570"/>
                <a:gd name="T57" fmla="*/ 1023 h 1366"/>
                <a:gd name="T58" fmla="*/ 525 w 570"/>
                <a:gd name="T59" fmla="*/ 1115 h 1366"/>
                <a:gd name="T60" fmla="*/ 536 w 570"/>
                <a:gd name="T61" fmla="*/ 1211 h 1366"/>
                <a:gd name="T62" fmla="*/ 536 w 570"/>
                <a:gd name="T63" fmla="*/ 1226 h 1366"/>
                <a:gd name="T64" fmla="*/ 536 w 570"/>
                <a:gd name="T65" fmla="*/ 1241 h 1366"/>
                <a:gd name="T66" fmla="*/ 536 w 570"/>
                <a:gd name="T67" fmla="*/ 1254 h 1366"/>
                <a:gd name="T68" fmla="*/ 536 w 570"/>
                <a:gd name="T69" fmla="*/ 1274 h 1366"/>
                <a:gd name="T70" fmla="*/ 530 w 570"/>
                <a:gd name="T71" fmla="*/ 1289 h 1366"/>
                <a:gd name="T72" fmla="*/ 530 w 570"/>
                <a:gd name="T73" fmla="*/ 1308 h 1366"/>
                <a:gd name="T74" fmla="*/ 530 w 570"/>
                <a:gd name="T75" fmla="*/ 1323 h 1366"/>
                <a:gd name="T76" fmla="*/ 530 w 570"/>
                <a:gd name="T77" fmla="*/ 1336 h 1366"/>
                <a:gd name="T78" fmla="*/ 536 w 570"/>
                <a:gd name="T79" fmla="*/ 1351 h 1366"/>
                <a:gd name="T80" fmla="*/ 540 w 570"/>
                <a:gd name="T81" fmla="*/ 1366 h 1366"/>
                <a:gd name="T82" fmla="*/ 461 w 570"/>
                <a:gd name="T83" fmla="*/ 1299 h 1366"/>
                <a:gd name="T84" fmla="*/ 386 w 570"/>
                <a:gd name="T85" fmla="*/ 1231 h 1366"/>
                <a:gd name="T86" fmla="*/ 312 w 570"/>
                <a:gd name="T87" fmla="*/ 1158 h 1366"/>
                <a:gd name="T88" fmla="*/ 242 w 570"/>
                <a:gd name="T89" fmla="*/ 1081 h 1366"/>
                <a:gd name="T90" fmla="*/ 183 w 570"/>
                <a:gd name="T91" fmla="*/ 999 h 1366"/>
                <a:gd name="T92" fmla="*/ 123 w 570"/>
                <a:gd name="T93" fmla="*/ 912 h 1366"/>
                <a:gd name="T94" fmla="*/ 79 w 570"/>
                <a:gd name="T95" fmla="*/ 826 h 1366"/>
                <a:gd name="T96" fmla="*/ 44 w 570"/>
                <a:gd name="T97" fmla="*/ 729 h 1366"/>
                <a:gd name="T98" fmla="*/ 19 w 570"/>
                <a:gd name="T99" fmla="*/ 632 h 1366"/>
                <a:gd name="T100" fmla="*/ 10 w 570"/>
                <a:gd name="T101" fmla="*/ 531 h 1366"/>
                <a:gd name="T102" fmla="*/ 0 w 570"/>
                <a:gd name="T103" fmla="*/ 463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0" h="1366">
                  <a:moveTo>
                    <a:pt x="0" y="463"/>
                  </a:moveTo>
                  <a:lnTo>
                    <a:pt x="4" y="415"/>
                  </a:lnTo>
                  <a:lnTo>
                    <a:pt x="4" y="362"/>
                  </a:lnTo>
                  <a:lnTo>
                    <a:pt x="4" y="308"/>
                  </a:lnTo>
                  <a:lnTo>
                    <a:pt x="4" y="256"/>
                  </a:lnTo>
                  <a:lnTo>
                    <a:pt x="4" y="202"/>
                  </a:lnTo>
                  <a:lnTo>
                    <a:pt x="4" y="155"/>
                  </a:lnTo>
                  <a:lnTo>
                    <a:pt x="14" y="110"/>
                  </a:lnTo>
                  <a:lnTo>
                    <a:pt x="35" y="72"/>
                  </a:lnTo>
                  <a:lnTo>
                    <a:pt x="64" y="39"/>
                  </a:lnTo>
                  <a:lnTo>
                    <a:pt x="104" y="15"/>
                  </a:lnTo>
                  <a:lnTo>
                    <a:pt x="154" y="0"/>
                  </a:lnTo>
                  <a:lnTo>
                    <a:pt x="202" y="0"/>
                  </a:lnTo>
                  <a:lnTo>
                    <a:pt x="258" y="15"/>
                  </a:lnTo>
                  <a:lnTo>
                    <a:pt x="307" y="34"/>
                  </a:lnTo>
                  <a:lnTo>
                    <a:pt x="357" y="62"/>
                  </a:lnTo>
                  <a:lnTo>
                    <a:pt x="402" y="97"/>
                  </a:lnTo>
                  <a:lnTo>
                    <a:pt x="446" y="135"/>
                  </a:lnTo>
                  <a:lnTo>
                    <a:pt x="481" y="183"/>
                  </a:lnTo>
                  <a:lnTo>
                    <a:pt x="511" y="232"/>
                  </a:lnTo>
                  <a:lnTo>
                    <a:pt x="530" y="280"/>
                  </a:lnTo>
                  <a:lnTo>
                    <a:pt x="555" y="372"/>
                  </a:lnTo>
                  <a:lnTo>
                    <a:pt x="565" y="463"/>
                  </a:lnTo>
                  <a:lnTo>
                    <a:pt x="570" y="555"/>
                  </a:lnTo>
                  <a:lnTo>
                    <a:pt x="565" y="652"/>
                  </a:lnTo>
                  <a:lnTo>
                    <a:pt x="555" y="743"/>
                  </a:lnTo>
                  <a:lnTo>
                    <a:pt x="546" y="835"/>
                  </a:lnTo>
                  <a:lnTo>
                    <a:pt x="536" y="927"/>
                  </a:lnTo>
                  <a:lnTo>
                    <a:pt x="525" y="1023"/>
                  </a:lnTo>
                  <a:lnTo>
                    <a:pt x="525" y="1115"/>
                  </a:lnTo>
                  <a:lnTo>
                    <a:pt x="536" y="1211"/>
                  </a:lnTo>
                  <a:lnTo>
                    <a:pt x="536" y="1226"/>
                  </a:lnTo>
                  <a:lnTo>
                    <a:pt x="536" y="1241"/>
                  </a:lnTo>
                  <a:lnTo>
                    <a:pt x="536" y="1254"/>
                  </a:lnTo>
                  <a:lnTo>
                    <a:pt x="536" y="1274"/>
                  </a:lnTo>
                  <a:lnTo>
                    <a:pt x="530" y="1289"/>
                  </a:lnTo>
                  <a:lnTo>
                    <a:pt x="530" y="1308"/>
                  </a:lnTo>
                  <a:lnTo>
                    <a:pt x="530" y="1323"/>
                  </a:lnTo>
                  <a:lnTo>
                    <a:pt x="530" y="1336"/>
                  </a:lnTo>
                  <a:lnTo>
                    <a:pt x="536" y="1351"/>
                  </a:lnTo>
                  <a:lnTo>
                    <a:pt x="540" y="1366"/>
                  </a:lnTo>
                  <a:lnTo>
                    <a:pt x="461" y="1299"/>
                  </a:lnTo>
                  <a:lnTo>
                    <a:pt x="386" y="1231"/>
                  </a:lnTo>
                  <a:lnTo>
                    <a:pt x="312" y="1158"/>
                  </a:lnTo>
                  <a:lnTo>
                    <a:pt x="242" y="1081"/>
                  </a:lnTo>
                  <a:lnTo>
                    <a:pt x="183" y="999"/>
                  </a:lnTo>
                  <a:lnTo>
                    <a:pt x="123" y="912"/>
                  </a:lnTo>
                  <a:lnTo>
                    <a:pt x="79" y="826"/>
                  </a:lnTo>
                  <a:lnTo>
                    <a:pt x="44" y="729"/>
                  </a:lnTo>
                  <a:lnTo>
                    <a:pt x="19" y="632"/>
                  </a:lnTo>
                  <a:lnTo>
                    <a:pt x="10" y="531"/>
                  </a:lnTo>
                  <a:lnTo>
                    <a:pt x="0" y="463"/>
                  </a:lnTo>
                  <a:close/>
                </a:path>
              </a:pathLst>
            </a:custGeom>
            <a:gradFill rotWithShape="0">
              <a:gsLst>
                <a:gs pos="0">
                  <a:srgbClr val="FF9999">
                    <a:gamma/>
                    <a:shade val="46275"/>
                    <a:invGamma/>
                  </a:srgbClr>
                </a:gs>
                <a:gs pos="100000">
                  <a:srgbClr val="FF9999"/>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56" name="Freeform 284"/>
            <p:cNvSpPr>
              <a:spLocks/>
            </p:cNvSpPr>
            <p:nvPr/>
          </p:nvSpPr>
          <p:spPr bwMode="auto">
            <a:xfrm>
              <a:off x="3963" y="1581"/>
              <a:ext cx="38" cy="85"/>
            </a:xfrm>
            <a:custGeom>
              <a:avLst/>
              <a:gdLst>
                <a:gd name="T0" fmla="*/ 129 w 412"/>
                <a:gd name="T1" fmla="*/ 208 h 1116"/>
                <a:gd name="T2" fmla="*/ 129 w 412"/>
                <a:gd name="T3" fmla="*/ 170 h 1116"/>
                <a:gd name="T4" fmla="*/ 134 w 412"/>
                <a:gd name="T5" fmla="*/ 140 h 1116"/>
                <a:gd name="T6" fmla="*/ 149 w 412"/>
                <a:gd name="T7" fmla="*/ 112 h 1116"/>
                <a:gd name="T8" fmla="*/ 163 w 412"/>
                <a:gd name="T9" fmla="*/ 88 h 1116"/>
                <a:gd name="T10" fmla="*/ 184 w 412"/>
                <a:gd name="T11" fmla="*/ 69 h 1116"/>
                <a:gd name="T12" fmla="*/ 203 w 412"/>
                <a:gd name="T13" fmla="*/ 49 h 1116"/>
                <a:gd name="T14" fmla="*/ 223 w 412"/>
                <a:gd name="T15" fmla="*/ 34 h 1116"/>
                <a:gd name="T16" fmla="*/ 243 w 412"/>
                <a:gd name="T17" fmla="*/ 24 h 1116"/>
                <a:gd name="T18" fmla="*/ 263 w 412"/>
                <a:gd name="T19" fmla="*/ 20 h 1116"/>
                <a:gd name="T20" fmla="*/ 278 w 412"/>
                <a:gd name="T21" fmla="*/ 15 h 1116"/>
                <a:gd name="T22" fmla="*/ 303 w 412"/>
                <a:gd name="T23" fmla="*/ 6 h 1116"/>
                <a:gd name="T24" fmla="*/ 322 w 412"/>
                <a:gd name="T25" fmla="*/ 6 h 1116"/>
                <a:gd name="T26" fmla="*/ 337 w 412"/>
                <a:gd name="T27" fmla="*/ 0 h 1116"/>
                <a:gd name="T28" fmla="*/ 357 w 412"/>
                <a:gd name="T29" fmla="*/ 0 h 1116"/>
                <a:gd name="T30" fmla="*/ 367 w 412"/>
                <a:gd name="T31" fmla="*/ 6 h 1116"/>
                <a:gd name="T32" fmla="*/ 382 w 412"/>
                <a:gd name="T33" fmla="*/ 6 h 1116"/>
                <a:gd name="T34" fmla="*/ 392 w 412"/>
                <a:gd name="T35" fmla="*/ 11 h 1116"/>
                <a:gd name="T36" fmla="*/ 397 w 412"/>
                <a:gd name="T37" fmla="*/ 15 h 1116"/>
                <a:gd name="T38" fmla="*/ 407 w 412"/>
                <a:gd name="T39" fmla="*/ 20 h 1116"/>
                <a:gd name="T40" fmla="*/ 412 w 412"/>
                <a:gd name="T41" fmla="*/ 24 h 1116"/>
                <a:gd name="T42" fmla="*/ 412 w 412"/>
                <a:gd name="T43" fmla="*/ 136 h 1116"/>
                <a:gd name="T44" fmla="*/ 401 w 412"/>
                <a:gd name="T45" fmla="*/ 247 h 1116"/>
                <a:gd name="T46" fmla="*/ 382 w 412"/>
                <a:gd name="T47" fmla="*/ 353 h 1116"/>
                <a:gd name="T48" fmla="*/ 353 w 412"/>
                <a:gd name="T49" fmla="*/ 460 h 1116"/>
                <a:gd name="T50" fmla="*/ 317 w 412"/>
                <a:gd name="T51" fmla="*/ 561 h 1116"/>
                <a:gd name="T52" fmla="*/ 273 w 412"/>
                <a:gd name="T53" fmla="*/ 662 h 1116"/>
                <a:gd name="T54" fmla="*/ 223 w 412"/>
                <a:gd name="T55" fmla="*/ 759 h 1116"/>
                <a:gd name="T56" fmla="*/ 163 w 412"/>
                <a:gd name="T57" fmla="*/ 856 h 1116"/>
                <a:gd name="T58" fmla="*/ 99 w 412"/>
                <a:gd name="T59" fmla="*/ 951 h 1116"/>
                <a:gd name="T60" fmla="*/ 30 w 412"/>
                <a:gd name="T61" fmla="*/ 1043 h 1116"/>
                <a:gd name="T62" fmla="*/ 30 w 412"/>
                <a:gd name="T63" fmla="*/ 1048 h 1116"/>
                <a:gd name="T64" fmla="*/ 25 w 412"/>
                <a:gd name="T65" fmla="*/ 1058 h 1116"/>
                <a:gd name="T66" fmla="*/ 20 w 412"/>
                <a:gd name="T67" fmla="*/ 1063 h 1116"/>
                <a:gd name="T68" fmla="*/ 15 w 412"/>
                <a:gd name="T69" fmla="*/ 1067 h 1116"/>
                <a:gd name="T70" fmla="*/ 10 w 412"/>
                <a:gd name="T71" fmla="*/ 1077 h 1116"/>
                <a:gd name="T72" fmla="*/ 5 w 412"/>
                <a:gd name="T73" fmla="*/ 1082 h 1116"/>
                <a:gd name="T74" fmla="*/ 5 w 412"/>
                <a:gd name="T75" fmla="*/ 1092 h 1116"/>
                <a:gd name="T76" fmla="*/ 0 w 412"/>
                <a:gd name="T77" fmla="*/ 1097 h 1116"/>
                <a:gd name="T78" fmla="*/ 0 w 412"/>
                <a:gd name="T79" fmla="*/ 1106 h 1116"/>
                <a:gd name="T80" fmla="*/ 0 w 412"/>
                <a:gd name="T81" fmla="*/ 1116 h 1116"/>
                <a:gd name="T82" fmla="*/ 44 w 412"/>
                <a:gd name="T83" fmla="*/ 1039 h 1116"/>
                <a:gd name="T84" fmla="*/ 80 w 412"/>
                <a:gd name="T85" fmla="*/ 957 h 1116"/>
                <a:gd name="T86" fmla="*/ 99 w 412"/>
                <a:gd name="T87" fmla="*/ 869 h 1116"/>
                <a:gd name="T88" fmla="*/ 115 w 412"/>
                <a:gd name="T89" fmla="*/ 787 h 1116"/>
                <a:gd name="T90" fmla="*/ 124 w 412"/>
                <a:gd name="T91" fmla="*/ 701 h 1116"/>
                <a:gd name="T92" fmla="*/ 129 w 412"/>
                <a:gd name="T93" fmla="*/ 609 h 1116"/>
                <a:gd name="T94" fmla="*/ 129 w 412"/>
                <a:gd name="T95" fmla="*/ 522 h 1116"/>
                <a:gd name="T96" fmla="*/ 129 w 412"/>
                <a:gd name="T97" fmla="*/ 435 h 1116"/>
                <a:gd name="T98" fmla="*/ 129 w 412"/>
                <a:gd name="T99" fmla="*/ 348 h 1116"/>
                <a:gd name="T100" fmla="*/ 129 w 412"/>
                <a:gd name="T101" fmla="*/ 261 h 1116"/>
                <a:gd name="T102" fmla="*/ 129 w 412"/>
                <a:gd name="T103" fmla="*/ 20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2" h="1116">
                  <a:moveTo>
                    <a:pt x="129" y="208"/>
                  </a:moveTo>
                  <a:lnTo>
                    <a:pt x="129" y="170"/>
                  </a:lnTo>
                  <a:lnTo>
                    <a:pt x="134" y="140"/>
                  </a:lnTo>
                  <a:lnTo>
                    <a:pt x="149" y="112"/>
                  </a:lnTo>
                  <a:lnTo>
                    <a:pt x="163" y="88"/>
                  </a:lnTo>
                  <a:lnTo>
                    <a:pt x="184" y="69"/>
                  </a:lnTo>
                  <a:lnTo>
                    <a:pt x="203" y="49"/>
                  </a:lnTo>
                  <a:lnTo>
                    <a:pt x="223" y="34"/>
                  </a:lnTo>
                  <a:lnTo>
                    <a:pt x="243" y="24"/>
                  </a:lnTo>
                  <a:lnTo>
                    <a:pt x="263" y="20"/>
                  </a:lnTo>
                  <a:lnTo>
                    <a:pt x="278" y="15"/>
                  </a:lnTo>
                  <a:lnTo>
                    <a:pt x="303" y="6"/>
                  </a:lnTo>
                  <a:lnTo>
                    <a:pt x="322" y="6"/>
                  </a:lnTo>
                  <a:lnTo>
                    <a:pt x="337" y="0"/>
                  </a:lnTo>
                  <a:lnTo>
                    <a:pt x="357" y="0"/>
                  </a:lnTo>
                  <a:lnTo>
                    <a:pt x="367" y="6"/>
                  </a:lnTo>
                  <a:lnTo>
                    <a:pt x="382" y="6"/>
                  </a:lnTo>
                  <a:lnTo>
                    <a:pt x="392" y="11"/>
                  </a:lnTo>
                  <a:lnTo>
                    <a:pt x="397" y="15"/>
                  </a:lnTo>
                  <a:lnTo>
                    <a:pt x="407" y="20"/>
                  </a:lnTo>
                  <a:lnTo>
                    <a:pt x="412" y="24"/>
                  </a:lnTo>
                  <a:lnTo>
                    <a:pt x="412" y="136"/>
                  </a:lnTo>
                  <a:lnTo>
                    <a:pt x="401" y="247"/>
                  </a:lnTo>
                  <a:lnTo>
                    <a:pt x="382" y="353"/>
                  </a:lnTo>
                  <a:lnTo>
                    <a:pt x="353" y="460"/>
                  </a:lnTo>
                  <a:lnTo>
                    <a:pt x="317" y="561"/>
                  </a:lnTo>
                  <a:lnTo>
                    <a:pt x="273" y="662"/>
                  </a:lnTo>
                  <a:lnTo>
                    <a:pt x="223" y="759"/>
                  </a:lnTo>
                  <a:lnTo>
                    <a:pt x="163" y="856"/>
                  </a:lnTo>
                  <a:lnTo>
                    <a:pt x="99" y="951"/>
                  </a:lnTo>
                  <a:lnTo>
                    <a:pt x="30" y="1043"/>
                  </a:lnTo>
                  <a:lnTo>
                    <a:pt x="30" y="1048"/>
                  </a:lnTo>
                  <a:lnTo>
                    <a:pt x="25" y="1058"/>
                  </a:lnTo>
                  <a:lnTo>
                    <a:pt x="20" y="1063"/>
                  </a:lnTo>
                  <a:lnTo>
                    <a:pt x="15" y="1067"/>
                  </a:lnTo>
                  <a:lnTo>
                    <a:pt x="10" y="1077"/>
                  </a:lnTo>
                  <a:lnTo>
                    <a:pt x="5" y="1082"/>
                  </a:lnTo>
                  <a:lnTo>
                    <a:pt x="5" y="1092"/>
                  </a:lnTo>
                  <a:lnTo>
                    <a:pt x="0" y="1097"/>
                  </a:lnTo>
                  <a:lnTo>
                    <a:pt x="0" y="1106"/>
                  </a:lnTo>
                  <a:lnTo>
                    <a:pt x="0" y="1116"/>
                  </a:lnTo>
                  <a:lnTo>
                    <a:pt x="44" y="1039"/>
                  </a:lnTo>
                  <a:lnTo>
                    <a:pt x="80" y="957"/>
                  </a:lnTo>
                  <a:lnTo>
                    <a:pt x="99" y="869"/>
                  </a:lnTo>
                  <a:lnTo>
                    <a:pt x="115" y="787"/>
                  </a:lnTo>
                  <a:lnTo>
                    <a:pt x="124" y="701"/>
                  </a:lnTo>
                  <a:lnTo>
                    <a:pt x="129" y="609"/>
                  </a:lnTo>
                  <a:lnTo>
                    <a:pt x="129" y="522"/>
                  </a:lnTo>
                  <a:lnTo>
                    <a:pt x="129" y="435"/>
                  </a:lnTo>
                  <a:lnTo>
                    <a:pt x="129" y="348"/>
                  </a:lnTo>
                  <a:lnTo>
                    <a:pt x="129" y="261"/>
                  </a:lnTo>
                  <a:lnTo>
                    <a:pt x="129" y="208"/>
                  </a:lnTo>
                  <a:close/>
                </a:path>
              </a:pathLst>
            </a:custGeom>
            <a:gradFill rotWithShape="0">
              <a:gsLst>
                <a:gs pos="0">
                  <a:srgbClr val="FF9999">
                    <a:gamma/>
                    <a:shade val="46275"/>
                    <a:invGamma/>
                  </a:srgbClr>
                </a:gs>
                <a:gs pos="100000">
                  <a:srgbClr val="FF9999"/>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57" name="Freeform 285"/>
            <p:cNvSpPr>
              <a:spLocks/>
            </p:cNvSpPr>
            <p:nvPr/>
          </p:nvSpPr>
          <p:spPr bwMode="auto">
            <a:xfrm>
              <a:off x="3623" y="1927"/>
              <a:ext cx="263" cy="166"/>
            </a:xfrm>
            <a:custGeom>
              <a:avLst/>
              <a:gdLst>
                <a:gd name="T0" fmla="*/ 2778 w 2892"/>
                <a:gd name="T1" fmla="*/ 136 h 2163"/>
                <a:gd name="T2" fmla="*/ 2678 w 2892"/>
                <a:gd name="T3" fmla="*/ 242 h 2163"/>
                <a:gd name="T4" fmla="*/ 2564 w 2892"/>
                <a:gd name="T5" fmla="*/ 333 h 2163"/>
                <a:gd name="T6" fmla="*/ 2416 w 2892"/>
                <a:gd name="T7" fmla="*/ 411 h 2163"/>
                <a:gd name="T8" fmla="*/ 2232 w 2892"/>
                <a:gd name="T9" fmla="*/ 542 h 2163"/>
                <a:gd name="T10" fmla="*/ 2053 w 2892"/>
                <a:gd name="T11" fmla="*/ 686 h 2163"/>
                <a:gd name="T12" fmla="*/ 1840 w 2892"/>
                <a:gd name="T13" fmla="*/ 792 h 2163"/>
                <a:gd name="T14" fmla="*/ 1727 w 2892"/>
                <a:gd name="T15" fmla="*/ 855 h 2163"/>
                <a:gd name="T16" fmla="*/ 1622 w 2892"/>
                <a:gd name="T17" fmla="*/ 957 h 2163"/>
                <a:gd name="T18" fmla="*/ 1523 w 2892"/>
                <a:gd name="T19" fmla="*/ 1048 h 2163"/>
                <a:gd name="T20" fmla="*/ 1408 w 2892"/>
                <a:gd name="T21" fmla="*/ 1116 h 2163"/>
                <a:gd name="T22" fmla="*/ 1304 w 2892"/>
                <a:gd name="T23" fmla="*/ 1174 h 2163"/>
                <a:gd name="T24" fmla="*/ 1195 w 2892"/>
                <a:gd name="T25" fmla="*/ 1207 h 2163"/>
                <a:gd name="T26" fmla="*/ 1072 w 2892"/>
                <a:gd name="T27" fmla="*/ 1217 h 2163"/>
                <a:gd name="T28" fmla="*/ 928 w 2892"/>
                <a:gd name="T29" fmla="*/ 1265 h 2163"/>
                <a:gd name="T30" fmla="*/ 788 w 2892"/>
                <a:gd name="T31" fmla="*/ 1348 h 2163"/>
                <a:gd name="T32" fmla="*/ 640 w 2892"/>
                <a:gd name="T33" fmla="*/ 1424 h 2163"/>
                <a:gd name="T34" fmla="*/ 555 w 2892"/>
                <a:gd name="T35" fmla="*/ 1444 h 2163"/>
                <a:gd name="T36" fmla="*/ 466 w 2892"/>
                <a:gd name="T37" fmla="*/ 1454 h 2163"/>
                <a:gd name="T38" fmla="*/ 382 w 2892"/>
                <a:gd name="T39" fmla="*/ 1468 h 2163"/>
                <a:gd name="T40" fmla="*/ 263 w 2892"/>
                <a:gd name="T41" fmla="*/ 1512 h 2163"/>
                <a:gd name="T42" fmla="*/ 133 w 2892"/>
                <a:gd name="T43" fmla="*/ 1589 h 2163"/>
                <a:gd name="T44" fmla="*/ 39 w 2892"/>
                <a:gd name="T45" fmla="*/ 1695 h 2163"/>
                <a:gd name="T46" fmla="*/ 0 w 2892"/>
                <a:gd name="T47" fmla="*/ 1845 h 2163"/>
                <a:gd name="T48" fmla="*/ 35 w 2892"/>
                <a:gd name="T49" fmla="*/ 1989 h 2163"/>
                <a:gd name="T50" fmla="*/ 139 w 2892"/>
                <a:gd name="T51" fmla="*/ 2101 h 2163"/>
                <a:gd name="T52" fmla="*/ 292 w 2892"/>
                <a:gd name="T53" fmla="*/ 2153 h 2163"/>
                <a:gd name="T54" fmla="*/ 382 w 2892"/>
                <a:gd name="T55" fmla="*/ 2163 h 2163"/>
                <a:gd name="T56" fmla="*/ 471 w 2892"/>
                <a:gd name="T57" fmla="*/ 2159 h 2163"/>
                <a:gd name="T58" fmla="*/ 561 w 2892"/>
                <a:gd name="T59" fmla="*/ 2144 h 2163"/>
                <a:gd name="T60" fmla="*/ 843 w 2892"/>
                <a:gd name="T61" fmla="*/ 2081 h 2163"/>
                <a:gd name="T62" fmla="*/ 1185 w 2892"/>
                <a:gd name="T63" fmla="*/ 2071 h 2163"/>
                <a:gd name="T64" fmla="*/ 1508 w 2892"/>
                <a:gd name="T65" fmla="*/ 2052 h 2163"/>
                <a:gd name="T66" fmla="*/ 1771 w 2892"/>
                <a:gd name="T67" fmla="*/ 1961 h 2163"/>
                <a:gd name="T68" fmla="*/ 1929 w 2892"/>
                <a:gd name="T69" fmla="*/ 1873 h 2163"/>
                <a:gd name="T70" fmla="*/ 2088 w 2892"/>
                <a:gd name="T71" fmla="*/ 1777 h 2163"/>
                <a:gd name="T72" fmla="*/ 2251 w 2892"/>
                <a:gd name="T73" fmla="*/ 1690 h 2163"/>
                <a:gd name="T74" fmla="*/ 2405 w 2892"/>
                <a:gd name="T75" fmla="*/ 1598 h 2163"/>
                <a:gd name="T76" fmla="*/ 2524 w 2892"/>
                <a:gd name="T77" fmla="*/ 1492 h 2163"/>
                <a:gd name="T78" fmla="*/ 2618 w 2892"/>
                <a:gd name="T79" fmla="*/ 1352 h 2163"/>
                <a:gd name="T80" fmla="*/ 2714 w 2892"/>
                <a:gd name="T81" fmla="*/ 1097 h 2163"/>
                <a:gd name="T82" fmla="*/ 2768 w 2892"/>
                <a:gd name="T83" fmla="*/ 792 h 2163"/>
                <a:gd name="T84" fmla="*/ 2808 w 2892"/>
                <a:gd name="T85" fmla="*/ 479 h 2163"/>
                <a:gd name="T86" fmla="*/ 2852 w 2892"/>
                <a:gd name="T87" fmla="*/ 242 h 2163"/>
                <a:gd name="T88" fmla="*/ 2867 w 2892"/>
                <a:gd name="T89" fmla="*/ 170 h 2163"/>
                <a:gd name="T90" fmla="*/ 2881 w 2892"/>
                <a:gd name="T91" fmla="*/ 92 h 2163"/>
                <a:gd name="T92" fmla="*/ 2892 w 2892"/>
                <a:gd name="T93" fmla="*/ 6 h 2163"/>
                <a:gd name="T94" fmla="*/ 2892 w 2892"/>
                <a:gd name="T95" fmla="*/ 10 h 2163"/>
                <a:gd name="T96" fmla="*/ 2877 w 2892"/>
                <a:gd name="T97" fmla="*/ 20 h 2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92" h="2163">
                  <a:moveTo>
                    <a:pt x="2837" y="64"/>
                  </a:moveTo>
                  <a:lnTo>
                    <a:pt x="2808" y="97"/>
                  </a:lnTo>
                  <a:lnTo>
                    <a:pt x="2778" y="136"/>
                  </a:lnTo>
                  <a:lnTo>
                    <a:pt x="2748" y="170"/>
                  </a:lnTo>
                  <a:lnTo>
                    <a:pt x="2714" y="208"/>
                  </a:lnTo>
                  <a:lnTo>
                    <a:pt x="2678" y="242"/>
                  </a:lnTo>
                  <a:lnTo>
                    <a:pt x="2643" y="275"/>
                  </a:lnTo>
                  <a:lnTo>
                    <a:pt x="2604" y="305"/>
                  </a:lnTo>
                  <a:lnTo>
                    <a:pt x="2564" y="333"/>
                  </a:lnTo>
                  <a:lnTo>
                    <a:pt x="2524" y="357"/>
                  </a:lnTo>
                  <a:lnTo>
                    <a:pt x="2485" y="377"/>
                  </a:lnTo>
                  <a:lnTo>
                    <a:pt x="2416" y="411"/>
                  </a:lnTo>
                  <a:lnTo>
                    <a:pt x="2351" y="449"/>
                  </a:lnTo>
                  <a:lnTo>
                    <a:pt x="2292" y="493"/>
                  </a:lnTo>
                  <a:lnTo>
                    <a:pt x="2232" y="542"/>
                  </a:lnTo>
                  <a:lnTo>
                    <a:pt x="2172" y="589"/>
                  </a:lnTo>
                  <a:lnTo>
                    <a:pt x="2113" y="638"/>
                  </a:lnTo>
                  <a:lnTo>
                    <a:pt x="2053" y="686"/>
                  </a:lnTo>
                  <a:lnTo>
                    <a:pt x="1984" y="725"/>
                  </a:lnTo>
                  <a:lnTo>
                    <a:pt x="1915" y="763"/>
                  </a:lnTo>
                  <a:lnTo>
                    <a:pt x="1840" y="792"/>
                  </a:lnTo>
                  <a:lnTo>
                    <a:pt x="1800" y="807"/>
                  </a:lnTo>
                  <a:lnTo>
                    <a:pt x="1761" y="830"/>
                  </a:lnTo>
                  <a:lnTo>
                    <a:pt x="1727" y="855"/>
                  </a:lnTo>
                  <a:lnTo>
                    <a:pt x="1691" y="888"/>
                  </a:lnTo>
                  <a:lnTo>
                    <a:pt x="1656" y="923"/>
                  </a:lnTo>
                  <a:lnTo>
                    <a:pt x="1622" y="957"/>
                  </a:lnTo>
                  <a:lnTo>
                    <a:pt x="1592" y="990"/>
                  </a:lnTo>
                  <a:lnTo>
                    <a:pt x="1558" y="1019"/>
                  </a:lnTo>
                  <a:lnTo>
                    <a:pt x="1523" y="1048"/>
                  </a:lnTo>
                  <a:lnTo>
                    <a:pt x="1483" y="1077"/>
                  </a:lnTo>
                  <a:lnTo>
                    <a:pt x="1443" y="1097"/>
                  </a:lnTo>
                  <a:lnTo>
                    <a:pt x="1408" y="1116"/>
                  </a:lnTo>
                  <a:lnTo>
                    <a:pt x="1374" y="1135"/>
                  </a:lnTo>
                  <a:lnTo>
                    <a:pt x="1339" y="1155"/>
                  </a:lnTo>
                  <a:lnTo>
                    <a:pt x="1304" y="1174"/>
                  </a:lnTo>
                  <a:lnTo>
                    <a:pt x="1270" y="1188"/>
                  </a:lnTo>
                  <a:lnTo>
                    <a:pt x="1230" y="1202"/>
                  </a:lnTo>
                  <a:lnTo>
                    <a:pt x="1195" y="1207"/>
                  </a:lnTo>
                  <a:lnTo>
                    <a:pt x="1160" y="1213"/>
                  </a:lnTo>
                  <a:lnTo>
                    <a:pt x="1120" y="1213"/>
                  </a:lnTo>
                  <a:lnTo>
                    <a:pt x="1072" y="1217"/>
                  </a:lnTo>
                  <a:lnTo>
                    <a:pt x="1026" y="1226"/>
                  </a:lnTo>
                  <a:lnTo>
                    <a:pt x="977" y="1241"/>
                  </a:lnTo>
                  <a:lnTo>
                    <a:pt x="928" y="1265"/>
                  </a:lnTo>
                  <a:lnTo>
                    <a:pt x="882" y="1290"/>
                  </a:lnTo>
                  <a:lnTo>
                    <a:pt x="834" y="1318"/>
                  </a:lnTo>
                  <a:lnTo>
                    <a:pt x="788" y="1348"/>
                  </a:lnTo>
                  <a:lnTo>
                    <a:pt x="739" y="1376"/>
                  </a:lnTo>
                  <a:lnTo>
                    <a:pt x="690" y="1400"/>
                  </a:lnTo>
                  <a:lnTo>
                    <a:pt x="640" y="1424"/>
                  </a:lnTo>
                  <a:lnTo>
                    <a:pt x="609" y="1430"/>
                  </a:lnTo>
                  <a:lnTo>
                    <a:pt x="585" y="1439"/>
                  </a:lnTo>
                  <a:lnTo>
                    <a:pt x="555" y="1444"/>
                  </a:lnTo>
                  <a:lnTo>
                    <a:pt x="525" y="1449"/>
                  </a:lnTo>
                  <a:lnTo>
                    <a:pt x="496" y="1454"/>
                  </a:lnTo>
                  <a:lnTo>
                    <a:pt x="466" y="1454"/>
                  </a:lnTo>
                  <a:lnTo>
                    <a:pt x="436" y="1458"/>
                  </a:lnTo>
                  <a:lnTo>
                    <a:pt x="411" y="1463"/>
                  </a:lnTo>
                  <a:lnTo>
                    <a:pt x="382" y="1468"/>
                  </a:lnTo>
                  <a:lnTo>
                    <a:pt x="352" y="1478"/>
                  </a:lnTo>
                  <a:lnTo>
                    <a:pt x="307" y="1492"/>
                  </a:lnTo>
                  <a:lnTo>
                    <a:pt x="263" y="1512"/>
                  </a:lnTo>
                  <a:lnTo>
                    <a:pt x="218" y="1536"/>
                  </a:lnTo>
                  <a:lnTo>
                    <a:pt x="173" y="1559"/>
                  </a:lnTo>
                  <a:lnTo>
                    <a:pt x="133" y="1589"/>
                  </a:lnTo>
                  <a:lnTo>
                    <a:pt x="99" y="1617"/>
                  </a:lnTo>
                  <a:lnTo>
                    <a:pt x="64" y="1656"/>
                  </a:lnTo>
                  <a:lnTo>
                    <a:pt x="39" y="1695"/>
                  </a:lnTo>
                  <a:lnTo>
                    <a:pt x="20" y="1738"/>
                  </a:lnTo>
                  <a:lnTo>
                    <a:pt x="4" y="1787"/>
                  </a:lnTo>
                  <a:lnTo>
                    <a:pt x="0" y="1845"/>
                  </a:lnTo>
                  <a:lnTo>
                    <a:pt x="0" y="1893"/>
                  </a:lnTo>
                  <a:lnTo>
                    <a:pt x="14" y="1946"/>
                  </a:lnTo>
                  <a:lnTo>
                    <a:pt x="35" y="1989"/>
                  </a:lnTo>
                  <a:lnTo>
                    <a:pt x="64" y="2033"/>
                  </a:lnTo>
                  <a:lnTo>
                    <a:pt x="99" y="2071"/>
                  </a:lnTo>
                  <a:lnTo>
                    <a:pt x="139" y="2101"/>
                  </a:lnTo>
                  <a:lnTo>
                    <a:pt x="183" y="2125"/>
                  </a:lnTo>
                  <a:lnTo>
                    <a:pt x="238" y="2144"/>
                  </a:lnTo>
                  <a:lnTo>
                    <a:pt x="292" y="2153"/>
                  </a:lnTo>
                  <a:lnTo>
                    <a:pt x="323" y="2159"/>
                  </a:lnTo>
                  <a:lnTo>
                    <a:pt x="352" y="2159"/>
                  </a:lnTo>
                  <a:lnTo>
                    <a:pt x="382" y="2163"/>
                  </a:lnTo>
                  <a:lnTo>
                    <a:pt x="411" y="2163"/>
                  </a:lnTo>
                  <a:lnTo>
                    <a:pt x="442" y="2159"/>
                  </a:lnTo>
                  <a:lnTo>
                    <a:pt x="471" y="2159"/>
                  </a:lnTo>
                  <a:lnTo>
                    <a:pt x="501" y="2153"/>
                  </a:lnTo>
                  <a:lnTo>
                    <a:pt x="530" y="2149"/>
                  </a:lnTo>
                  <a:lnTo>
                    <a:pt x="561" y="2144"/>
                  </a:lnTo>
                  <a:lnTo>
                    <a:pt x="590" y="2134"/>
                  </a:lnTo>
                  <a:lnTo>
                    <a:pt x="719" y="2101"/>
                  </a:lnTo>
                  <a:lnTo>
                    <a:pt x="843" y="2081"/>
                  </a:lnTo>
                  <a:lnTo>
                    <a:pt x="962" y="2071"/>
                  </a:lnTo>
                  <a:lnTo>
                    <a:pt x="1076" y="2071"/>
                  </a:lnTo>
                  <a:lnTo>
                    <a:pt x="1185" y="2071"/>
                  </a:lnTo>
                  <a:lnTo>
                    <a:pt x="1295" y="2067"/>
                  </a:lnTo>
                  <a:lnTo>
                    <a:pt x="1399" y="2062"/>
                  </a:lnTo>
                  <a:lnTo>
                    <a:pt x="1508" y="2052"/>
                  </a:lnTo>
                  <a:lnTo>
                    <a:pt x="1612" y="2028"/>
                  </a:lnTo>
                  <a:lnTo>
                    <a:pt x="1716" y="1989"/>
                  </a:lnTo>
                  <a:lnTo>
                    <a:pt x="1771" y="1961"/>
                  </a:lnTo>
                  <a:lnTo>
                    <a:pt x="1825" y="1936"/>
                  </a:lnTo>
                  <a:lnTo>
                    <a:pt x="1880" y="1907"/>
                  </a:lnTo>
                  <a:lnTo>
                    <a:pt x="1929" y="1873"/>
                  </a:lnTo>
                  <a:lnTo>
                    <a:pt x="1984" y="1845"/>
                  </a:lnTo>
                  <a:lnTo>
                    <a:pt x="2038" y="1811"/>
                  </a:lnTo>
                  <a:lnTo>
                    <a:pt x="2088" y="1777"/>
                  </a:lnTo>
                  <a:lnTo>
                    <a:pt x="2142" y="1748"/>
                  </a:lnTo>
                  <a:lnTo>
                    <a:pt x="2197" y="1719"/>
                  </a:lnTo>
                  <a:lnTo>
                    <a:pt x="2251" y="1690"/>
                  </a:lnTo>
                  <a:lnTo>
                    <a:pt x="2307" y="1656"/>
                  </a:lnTo>
                  <a:lnTo>
                    <a:pt x="2356" y="1628"/>
                  </a:lnTo>
                  <a:lnTo>
                    <a:pt x="2405" y="1598"/>
                  </a:lnTo>
                  <a:lnTo>
                    <a:pt x="2451" y="1564"/>
                  </a:lnTo>
                  <a:lnTo>
                    <a:pt x="2490" y="1531"/>
                  </a:lnTo>
                  <a:lnTo>
                    <a:pt x="2524" y="1492"/>
                  </a:lnTo>
                  <a:lnTo>
                    <a:pt x="2559" y="1449"/>
                  </a:lnTo>
                  <a:lnTo>
                    <a:pt x="2589" y="1405"/>
                  </a:lnTo>
                  <a:lnTo>
                    <a:pt x="2618" y="1352"/>
                  </a:lnTo>
                  <a:lnTo>
                    <a:pt x="2649" y="1299"/>
                  </a:lnTo>
                  <a:lnTo>
                    <a:pt x="2689" y="1198"/>
                  </a:lnTo>
                  <a:lnTo>
                    <a:pt x="2714" y="1097"/>
                  </a:lnTo>
                  <a:lnTo>
                    <a:pt x="2737" y="995"/>
                  </a:lnTo>
                  <a:lnTo>
                    <a:pt x="2753" y="894"/>
                  </a:lnTo>
                  <a:lnTo>
                    <a:pt x="2768" y="792"/>
                  </a:lnTo>
                  <a:lnTo>
                    <a:pt x="2783" y="686"/>
                  </a:lnTo>
                  <a:lnTo>
                    <a:pt x="2793" y="580"/>
                  </a:lnTo>
                  <a:lnTo>
                    <a:pt x="2808" y="479"/>
                  </a:lnTo>
                  <a:lnTo>
                    <a:pt x="2822" y="372"/>
                  </a:lnTo>
                  <a:lnTo>
                    <a:pt x="2842" y="266"/>
                  </a:lnTo>
                  <a:lnTo>
                    <a:pt x="2852" y="242"/>
                  </a:lnTo>
                  <a:lnTo>
                    <a:pt x="2857" y="217"/>
                  </a:lnTo>
                  <a:lnTo>
                    <a:pt x="2862" y="194"/>
                  </a:lnTo>
                  <a:lnTo>
                    <a:pt x="2867" y="170"/>
                  </a:lnTo>
                  <a:lnTo>
                    <a:pt x="2872" y="146"/>
                  </a:lnTo>
                  <a:lnTo>
                    <a:pt x="2877" y="116"/>
                  </a:lnTo>
                  <a:lnTo>
                    <a:pt x="2881" y="92"/>
                  </a:lnTo>
                  <a:lnTo>
                    <a:pt x="2887" y="64"/>
                  </a:lnTo>
                  <a:lnTo>
                    <a:pt x="2892" y="34"/>
                  </a:lnTo>
                  <a:lnTo>
                    <a:pt x="2892" y="6"/>
                  </a:lnTo>
                  <a:lnTo>
                    <a:pt x="2892" y="0"/>
                  </a:lnTo>
                  <a:lnTo>
                    <a:pt x="2892" y="6"/>
                  </a:lnTo>
                  <a:lnTo>
                    <a:pt x="2892" y="10"/>
                  </a:lnTo>
                  <a:lnTo>
                    <a:pt x="2887" y="15"/>
                  </a:lnTo>
                  <a:lnTo>
                    <a:pt x="2881" y="20"/>
                  </a:lnTo>
                  <a:lnTo>
                    <a:pt x="2877" y="20"/>
                  </a:lnTo>
                  <a:lnTo>
                    <a:pt x="2837" y="64"/>
                  </a:lnTo>
                  <a:close/>
                </a:path>
              </a:pathLst>
            </a:custGeom>
            <a:gradFill rotWithShape="0">
              <a:gsLst>
                <a:gs pos="0">
                  <a:srgbClr val="FF9999">
                    <a:gamma/>
                    <a:shade val="46275"/>
                    <a:invGamma/>
                  </a:srgbClr>
                </a:gs>
                <a:gs pos="100000">
                  <a:srgbClr val="FF9999"/>
                </a:gs>
              </a:gsLst>
              <a:lin ang="5400000" scaled="1"/>
            </a:gradFill>
            <a:ln w="9525">
              <a:solidFill>
                <a:srgbClr val="000000"/>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58" name="Freeform 286"/>
            <p:cNvSpPr>
              <a:spLocks/>
            </p:cNvSpPr>
            <p:nvPr/>
          </p:nvSpPr>
          <p:spPr bwMode="auto">
            <a:xfrm>
              <a:off x="3581" y="1826"/>
              <a:ext cx="300" cy="192"/>
            </a:xfrm>
            <a:custGeom>
              <a:avLst/>
              <a:gdLst>
                <a:gd name="T0" fmla="*/ 20 w 3299"/>
                <a:gd name="T1" fmla="*/ 19 h 2500"/>
                <a:gd name="T2" fmla="*/ 45 w 3299"/>
                <a:gd name="T3" fmla="*/ 53 h 2500"/>
                <a:gd name="T4" fmla="*/ 65 w 3299"/>
                <a:gd name="T5" fmla="*/ 96 h 2500"/>
                <a:gd name="T6" fmla="*/ 80 w 3299"/>
                <a:gd name="T7" fmla="*/ 140 h 2500"/>
                <a:gd name="T8" fmla="*/ 90 w 3299"/>
                <a:gd name="T9" fmla="*/ 178 h 2500"/>
                <a:gd name="T10" fmla="*/ 124 w 3299"/>
                <a:gd name="T11" fmla="*/ 327 h 2500"/>
                <a:gd name="T12" fmla="*/ 184 w 3299"/>
                <a:gd name="T13" fmla="*/ 574 h 2500"/>
                <a:gd name="T14" fmla="*/ 243 w 3299"/>
                <a:gd name="T15" fmla="*/ 815 h 2500"/>
                <a:gd name="T16" fmla="*/ 308 w 3299"/>
                <a:gd name="T17" fmla="*/ 1052 h 2500"/>
                <a:gd name="T18" fmla="*/ 378 w 3299"/>
                <a:gd name="T19" fmla="*/ 1288 h 2500"/>
                <a:gd name="T20" fmla="*/ 422 w 3299"/>
                <a:gd name="T21" fmla="*/ 1409 h 2500"/>
                <a:gd name="T22" fmla="*/ 427 w 3299"/>
                <a:gd name="T23" fmla="*/ 1424 h 2500"/>
                <a:gd name="T24" fmla="*/ 437 w 3299"/>
                <a:gd name="T25" fmla="*/ 1448 h 2500"/>
                <a:gd name="T26" fmla="*/ 442 w 3299"/>
                <a:gd name="T27" fmla="*/ 1467 h 2500"/>
                <a:gd name="T28" fmla="*/ 447 w 3299"/>
                <a:gd name="T29" fmla="*/ 1477 h 2500"/>
                <a:gd name="T30" fmla="*/ 487 w 3299"/>
                <a:gd name="T31" fmla="*/ 1636 h 2500"/>
                <a:gd name="T32" fmla="*/ 626 w 3299"/>
                <a:gd name="T33" fmla="*/ 1925 h 2500"/>
                <a:gd name="T34" fmla="*/ 839 w 3299"/>
                <a:gd name="T35" fmla="*/ 2172 h 2500"/>
                <a:gd name="T36" fmla="*/ 1112 w 3299"/>
                <a:gd name="T37" fmla="*/ 2365 h 2500"/>
                <a:gd name="T38" fmla="*/ 1419 w 3299"/>
                <a:gd name="T39" fmla="*/ 2476 h 2500"/>
                <a:gd name="T40" fmla="*/ 1622 w 3299"/>
                <a:gd name="T41" fmla="*/ 2500 h 2500"/>
                <a:gd name="T42" fmla="*/ 1692 w 3299"/>
                <a:gd name="T43" fmla="*/ 2486 h 2500"/>
                <a:gd name="T44" fmla="*/ 1766 w 3299"/>
                <a:gd name="T45" fmla="*/ 2456 h 2500"/>
                <a:gd name="T46" fmla="*/ 1836 w 3299"/>
                <a:gd name="T47" fmla="*/ 2423 h 2500"/>
                <a:gd name="T48" fmla="*/ 1905 w 3299"/>
                <a:gd name="T49" fmla="*/ 2379 h 2500"/>
                <a:gd name="T50" fmla="*/ 1985 w 3299"/>
                <a:gd name="T51" fmla="*/ 2336 h 2500"/>
                <a:gd name="T52" fmla="*/ 2054 w 3299"/>
                <a:gd name="T53" fmla="*/ 2273 h 2500"/>
                <a:gd name="T54" fmla="*/ 2118 w 3299"/>
                <a:gd name="T55" fmla="*/ 2206 h 2500"/>
                <a:gd name="T56" fmla="*/ 2189 w 3299"/>
                <a:gd name="T57" fmla="*/ 2142 h 2500"/>
                <a:gd name="T58" fmla="*/ 2262 w 3299"/>
                <a:gd name="T59" fmla="*/ 2095 h 2500"/>
                <a:gd name="T60" fmla="*/ 2377 w 3299"/>
                <a:gd name="T61" fmla="*/ 2046 h 2500"/>
                <a:gd name="T62" fmla="*/ 2515 w 3299"/>
                <a:gd name="T63" fmla="*/ 1970 h 2500"/>
                <a:gd name="T64" fmla="*/ 2634 w 3299"/>
                <a:gd name="T65" fmla="*/ 1877 h 2500"/>
                <a:gd name="T66" fmla="*/ 2754 w 3299"/>
                <a:gd name="T67" fmla="*/ 1781 h 2500"/>
                <a:gd name="T68" fmla="*/ 2878 w 3299"/>
                <a:gd name="T69" fmla="*/ 1694 h 2500"/>
                <a:gd name="T70" fmla="*/ 2986 w 3299"/>
                <a:gd name="T71" fmla="*/ 1641 h 2500"/>
                <a:gd name="T72" fmla="*/ 3066 w 3299"/>
                <a:gd name="T73" fmla="*/ 1592 h 2500"/>
                <a:gd name="T74" fmla="*/ 3140 w 3299"/>
                <a:gd name="T75" fmla="*/ 1529 h 2500"/>
                <a:gd name="T76" fmla="*/ 3210 w 3299"/>
                <a:gd name="T77" fmla="*/ 1458 h 2500"/>
                <a:gd name="T78" fmla="*/ 3270 w 3299"/>
                <a:gd name="T79" fmla="*/ 1385 h 2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99" h="2500">
                  <a:moveTo>
                    <a:pt x="0" y="0"/>
                  </a:moveTo>
                  <a:lnTo>
                    <a:pt x="20" y="19"/>
                  </a:lnTo>
                  <a:lnTo>
                    <a:pt x="36" y="34"/>
                  </a:lnTo>
                  <a:lnTo>
                    <a:pt x="45" y="53"/>
                  </a:lnTo>
                  <a:lnTo>
                    <a:pt x="55" y="71"/>
                  </a:lnTo>
                  <a:lnTo>
                    <a:pt x="65" y="96"/>
                  </a:lnTo>
                  <a:lnTo>
                    <a:pt x="75" y="116"/>
                  </a:lnTo>
                  <a:lnTo>
                    <a:pt x="80" y="140"/>
                  </a:lnTo>
                  <a:lnTo>
                    <a:pt x="84" y="159"/>
                  </a:lnTo>
                  <a:lnTo>
                    <a:pt x="90" y="178"/>
                  </a:lnTo>
                  <a:lnTo>
                    <a:pt x="95" y="202"/>
                  </a:lnTo>
                  <a:lnTo>
                    <a:pt x="124" y="327"/>
                  </a:lnTo>
                  <a:lnTo>
                    <a:pt x="155" y="449"/>
                  </a:lnTo>
                  <a:lnTo>
                    <a:pt x="184" y="574"/>
                  </a:lnTo>
                  <a:lnTo>
                    <a:pt x="209" y="695"/>
                  </a:lnTo>
                  <a:lnTo>
                    <a:pt x="243" y="815"/>
                  </a:lnTo>
                  <a:lnTo>
                    <a:pt x="274" y="931"/>
                  </a:lnTo>
                  <a:lnTo>
                    <a:pt x="308" y="1052"/>
                  </a:lnTo>
                  <a:lnTo>
                    <a:pt x="343" y="1168"/>
                  </a:lnTo>
                  <a:lnTo>
                    <a:pt x="378" y="1288"/>
                  </a:lnTo>
                  <a:lnTo>
                    <a:pt x="422" y="1404"/>
                  </a:lnTo>
                  <a:lnTo>
                    <a:pt x="422" y="1409"/>
                  </a:lnTo>
                  <a:lnTo>
                    <a:pt x="422" y="1413"/>
                  </a:lnTo>
                  <a:lnTo>
                    <a:pt x="427" y="1424"/>
                  </a:lnTo>
                  <a:lnTo>
                    <a:pt x="432" y="1433"/>
                  </a:lnTo>
                  <a:lnTo>
                    <a:pt x="437" y="1448"/>
                  </a:lnTo>
                  <a:lnTo>
                    <a:pt x="437" y="1458"/>
                  </a:lnTo>
                  <a:lnTo>
                    <a:pt x="442" y="1467"/>
                  </a:lnTo>
                  <a:lnTo>
                    <a:pt x="447" y="1471"/>
                  </a:lnTo>
                  <a:lnTo>
                    <a:pt x="447" y="1477"/>
                  </a:lnTo>
                  <a:lnTo>
                    <a:pt x="447" y="1482"/>
                  </a:lnTo>
                  <a:lnTo>
                    <a:pt x="487" y="1636"/>
                  </a:lnTo>
                  <a:lnTo>
                    <a:pt x="547" y="1781"/>
                  </a:lnTo>
                  <a:lnTo>
                    <a:pt x="626" y="1925"/>
                  </a:lnTo>
                  <a:lnTo>
                    <a:pt x="725" y="2056"/>
                  </a:lnTo>
                  <a:lnTo>
                    <a:pt x="839" y="2172"/>
                  </a:lnTo>
                  <a:lnTo>
                    <a:pt x="968" y="2278"/>
                  </a:lnTo>
                  <a:lnTo>
                    <a:pt x="1112" y="2365"/>
                  </a:lnTo>
                  <a:lnTo>
                    <a:pt x="1261" y="2432"/>
                  </a:lnTo>
                  <a:lnTo>
                    <a:pt x="1419" y="2476"/>
                  </a:lnTo>
                  <a:lnTo>
                    <a:pt x="1582" y="2500"/>
                  </a:lnTo>
                  <a:lnTo>
                    <a:pt x="1622" y="2500"/>
                  </a:lnTo>
                  <a:lnTo>
                    <a:pt x="1657" y="2495"/>
                  </a:lnTo>
                  <a:lnTo>
                    <a:pt x="1692" y="2486"/>
                  </a:lnTo>
                  <a:lnTo>
                    <a:pt x="1732" y="2471"/>
                  </a:lnTo>
                  <a:lnTo>
                    <a:pt x="1766" y="2456"/>
                  </a:lnTo>
                  <a:lnTo>
                    <a:pt x="1801" y="2443"/>
                  </a:lnTo>
                  <a:lnTo>
                    <a:pt x="1836" y="2423"/>
                  </a:lnTo>
                  <a:lnTo>
                    <a:pt x="1870" y="2404"/>
                  </a:lnTo>
                  <a:lnTo>
                    <a:pt x="1905" y="2379"/>
                  </a:lnTo>
                  <a:lnTo>
                    <a:pt x="1945" y="2360"/>
                  </a:lnTo>
                  <a:lnTo>
                    <a:pt x="1985" y="2336"/>
                  </a:lnTo>
                  <a:lnTo>
                    <a:pt x="2020" y="2307"/>
                  </a:lnTo>
                  <a:lnTo>
                    <a:pt x="2054" y="2273"/>
                  </a:lnTo>
                  <a:lnTo>
                    <a:pt x="2084" y="2239"/>
                  </a:lnTo>
                  <a:lnTo>
                    <a:pt x="2118" y="2206"/>
                  </a:lnTo>
                  <a:lnTo>
                    <a:pt x="2153" y="2172"/>
                  </a:lnTo>
                  <a:lnTo>
                    <a:pt x="2189" y="2142"/>
                  </a:lnTo>
                  <a:lnTo>
                    <a:pt x="2223" y="2114"/>
                  </a:lnTo>
                  <a:lnTo>
                    <a:pt x="2262" y="2095"/>
                  </a:lnTo>
                  <a:lnTo>
                    <a:pt x="2302" y="2075"/>
                  </a:lnTo>
                  <a:lnTo>
                    <a:pt x="2377" y="2046"/>
                  </a:lnTo>
                  <a:lnTo>
                    <a:pt x="2446" y="2013"/>
                  </a:lnTo>
                  <a:lnTo>
                    <a:pt x="2515" y="1970"/>
                  </a:lnTo>
                  <a:lnTo>
                    <a:pt x="2575" y="1925"/>
                  </a:lnTo>
                  <a:lnTo>
                    <a:pt x="2634" y="1877"/>
                  </a:lnTo>
                  <a:lnTo>
                    <a:pt x="2694" y="1824"/>
                  </a:lnTo>
                  <a:lnTo>
                    <a:pt x="2754" y="1781"/>
                  </a:lnTo>
                  <a:lnTo>
                    <a:pt x="2813" y="1733"/>
                  </a:lnTo>
                  <a:lnTo>
                    <a:pt x="2878" y="1694"/>
                  </a:lnTo>
                  <a:lnTo>
                    <a:pt x="2947" y="1660"/>
                  </a:lnTo>
                  <a:lnTo>
                    <a:pt x="2986" y="1641"/>
                  </a:lnTo>
                  <a:lnTo>
                    <a:pt x="3026" y="1617"/>
                  </a:lnTo>
                  <a:lnTo>
                    <a:pt x="3066" y="1592"/>
                  </a:lnTo>
                  <a:lnTo>
                    <a:pt x="3105" y="1559"/>
                  </a:lnTo>
                  <a:lnTo>
                    <a:pt x="3140" y="1529"/>
                  </a:lnTo>
                  <a:lnTo>
                    <a:pt x="3176" y="1491"/>
                  </a:lnTo>
                  <a:lnTo>
                    <a:pt x="3210" y="1458"/>
                  </a:lnTo>
                  <a:lnTo>
                    <a:pt x="3240" y="1419"/>
                  </a:lnTo>
                  <a:lnTo>
                    <a:pt x="3270" y="1385"/>
                  </a:lnTo>
                  <a:lnTo>
                    <a:pt x="3299" y="1346"/>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59" name="Freeform 287"/>
            <p:cNvSpPr>
              <a:spLocks/>
            </p:cNvSpPr>
            <p:nvPr/>
          </p:nvSpPr>
          <p:spPr bwMode="auto">
            <a:xfrm>
              <a:off x="3622" y="2018"/>
              <a:ext cx="110" cy="65"/>
            </a:xfrm>
            <a:custGeom>
              <a:avLst/>
              <a:gdLst>
                <a:gd name="T0" fmla="*/ 1201 w 1201"/>
                <a:gd name="T1" fmla="*/ 0 h 840"/>
                <a:gd name="T2" fmla="*/ 1170 w 1201"/>
                <a:gd name="T3" fmla="*/ 5 h 840"/>
                <a:gd name="T4" fmla="*/ 1146 w 1201"/>
                <a:gd name="T5" fmla="*/ 10 h 840"/>
                <a:gd name="T6" fmla="*/ 1116 w 1201"/>
                <a:gd name="T7" fmla="*/ 14 h 840"/>
                <a:gd name="T8" fmla="*/ 1091 w 1201"/>
                <a:gd name="T9" fmla="*/ 19 h 840"/>
                <a:gd name="T10" fmla="*/ 1067 w 1201"/>
                <a:gd name="T11" fmla="*/ 29 h 840"/>
                <a:gd name="T12" fmla="*/ 1047 w 1201"/>
                <a:gd name="T13" fmla="*/ 34 h 840"/>
                <a:gd name="T14" fmla="*/ 1022 w 1201"/>
                <a:gd name="T15" fmla="*/ 44 h 840"/>
                <a:gd name="T16" fmla="*/ 1002 w 1201"/>
                <a:gd name="T17" fmla="*/ 58 h 840"/>
                <a:gd name="T18" fmla="*/ 977 w 1201"/>
                <a:gd name="T19" fmla="*/ 68 h 840"/>
                <a:gd name="T20" fmla="*/ 952 w 1201"/>
                <a:gd name="T21" fmla="*/ 83 h 840"/>
                <a:gd name="T22" fmla="*/ 928 w 1201"/>
                <a:gd name="T23" fmla="*/ 96 h 840"/>
                <a:gd name="T24" fmla="*/ 898 w 1201"/>
                <a:gd name="T25" fmla="*/ 116 h 840"/>
                <a:gd name="T26" fmla="*/ 873 w 1201"/>
                <a:gd name="T27" fmla="*/ 130 h 840"/>
                <a:gd name="T28" fmla="*/ 844 w 1201"/>
                <a:gd name="T29" fmla="*/ 150 h 840"/>
                <a:gd name="T30" fmla="*/ 819 w 1201"/>
                <a:gd name="T31" fmla="*/ 164 h 840"/>
                <a:gd name="T32" fmla="*/ 794 w 1201"/>
                <a:gd name="T33" fmla="*/ 184 h 840"/>
                <a:gd name="T34" fmla="*/ 763 w 1201"/>
                <a:gd name="T35" fmla="*/ 198 h 840"/>
                <a:gd name="T36" fmla="*/ 734 w 1201"/>
                <a:gd name="T37" fmla="*/ 208 h 840"/>
                <a:gd name="T38" fmla="*/ 704 w 1201"/>
                <a:gd name="T39" fmla="*/ 217 h 840"/>
                <a:gd name="T40" fmla="*/ 675 w 1201"/>
                <a:gd name="T41" fmla="*/ 227 h 840"/>
                <a:gd name="T42" fmla="*/ 605 w 1201"/>
                <a:gd name="T43" fmla="*/ 242 h 840"/>
                <a:gd name="T44" fmla="*/ 540 w 1201"/>
                <a:gd name="T45" fmla="*/ 256 h 840"/>
                <a:gd name="T46" fmla="*/ 471 w 1201"/>
                <a:gd name="T47" fmla="*/ 270 h 840"/>
                <a:gd name="T48" fmla="*/ 406 w 1201"/>
                <a:gd name="T49" fmla="*/ 285 h 840"/>
                <a:gd name="T50" fmla="*/ 342 w 1201"/>
                <a:gd name="T51" fmla="*/ 304 h 840"/>
                <a:gd name="T52" fmla="*/ 283 w 1201"/>
                <a:gd name="T53" fmla="*/ 328 h 840"/>
                <a:gd name="T54" fmla="*/ 223 w 1201"/>
                <a:gd name="T55" fmla="*/ 358 h 840"/>
                <a:gd name="T56" fmla="*/ 164 w 1201"/>
                <a:gd name="T57" fmla="*/ 391 h 840"/>
                <a:gd name="T58" fmla="*/ 114 w 1201"/>
                <a:gd name="T59" fmla="*/ 434 h 840"/>
                <a:gd name="T60" fmla="*/ 64 w 1201"/>
                <a:gd name="T61" fmla="*/ 483 h 840"/>
                <a:gd name="T62" fmla="*/ 39 w 1201"/>
                <a:gd name="T63" fmla="*/ 517 h 840"/>
                <a:gd name="T64" fmla="*/ 20 w 1201"/>
                <a:gd name="T65" fmla="*/ 556 h 840"/>
                <a:gd name="T66" fmla="*/ 10 w 1201"/>
                <a:gd name="T67" fmla="*/ 589 h 840"/>
                <a:gd name="T68" fmla="*/ 0 w 1201"/>
                <a:gd name="T69" fmla="*/ 627 h 840"/>
                <a:gd name="T70" fmla="*/ 0 w 1201"/>
                <a:gd name="T71" fmla="*/ 671 h 840"/>
                <a:gd name="T72" fmla="*/ 5 w 1201"/>
                <a:gd name="T73" fmla="*/ 709 h 840"/>
                <a:gd name="T74" fmla="*/ 14 w 1201"/>
                <a:gd name="T75" fmla="*/ 743 h 840"/>
                <a:gd name="T76" fmla="*/ 30 w 1201"/>
                <a:gd name="T77" fmla="*/ 782 h 840"/>
                <a:gd name="T78" fmla="*/ 49 w 1201"/>
                <a:gd name="T79" fmla="*/ 812 h 840"/>
                <a:gd name="T80" fmla="*/ 79 w 1201"/>
                <a:gd name="T81" fmla="*/ 84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01" h="840">
                  <a:moveTo>
                    <a:pt x="1201" y="0"/>
                  </a:moveTo>
                  <a:lnTo>
                    <a:pt x="1170" y="5"/>
                  </a:lnTo>
                  <a:lnTo>
                    <a:pt x="1146" y="10"/>
                  </a:lnTo>
                  <a:lnTo>
                    <a:pt x="1116" y="14"/>
                  </a:lnTo>
                  <a:lnTo>
                    <a:pt x="1091" y="19"/>
                  </a:lnTo>
                  <a:lnTo>
                    <a:pt x="1067" y="29"/>
                  </a:lnTo>
                  <a:lnTo>
                    <a:pt x="1047" y="34"/>
                  </a:lnTo>
                  <a:lnTo>
                    <a:pt x="1022" y="44"/>
                  </a:lnTo>
                  <a:lnTo>
                    <a:pt x="1002" y="58"/>
                  </a:lnTo>
                  <a:lnTo>
                    <a:pt x="977" y="68"/>
                  </a:lnTo>
                  <a:lnTo>
                    <a:pt x="952" y="83"/>
                  </a:lnTo>
                  <a:lnTo>
                    <a:pt x="928" y="96"/>
                  </a:lnTo>
                  <a:lnTo>
                    <a:pt x="898" y="116"/>
                  </a:lnTo>
                  <a:lnTo>
                    <a:pt x="873" y="130"/>
                  </a:lnTo>
                  <a:lnTo>
                    <a:pt x="844" y="150"/>
                  </a:lnTo>
                  <a:lnTo>
                    <a:pt x="819" y="164"/>
                  </a:lnTo>
                  <a:lnTo>
                    <a:pt x="794" y="184"/>
                  </a:lnTo>
                  <a:lnTo>
                    <a:pt x="763" y="198"/>
                  </a:lnTo>
                  <a:lnTo>
                    <a:pt x="734" y="208"/>
                  </a:lnTo>
                  <a:lnTo>
                    <a:pt x="704" y="217"/>
                  </a:lnTo>
                  <a:lnTo>
                    <a:pt x="675" y="227"/>
                  </a:lnTo>
                  <a:lnTo>
                    <a:pt x="605" y="242"/>
                  </a:lnTo>
                  <a:lnTo>
                    <a:pt x="540" y="256"/>
                  </a:lnTo>
                  <a:lnTo>
                    <a:pt x="471" y="270"/>
                  </a:lnTo>
                  <a:lnTo>
                    <a:pt x="406" y="285"/>
                  </a:lnTo>
                  <a:lnTo>
                    <a:pt x="342" y="304"/>
                  </a:lnTo>
                  <a:lnTo>
                    <a:pt x="283" y="328"/>
                  </a:lnTo>
                  <a:lnTo>
                    <a:pt x="223" y="358"/>
                  </a:lnTo>
                  <a:lnTo>
                    <a:pt x="164" y="391"/>
                  </a:lnTo>
                  <a:lnTo>
                    <a:pt x="114" y="434"/>
                  </a:lnTo>
                  <a:lnTo>
                    <a:pt x="64" y="483"/>
                  </a:lnTo>
                  <a:lnTo>
                    <a:pt x="39" y="517"/>
                  </a:lnTo>
                  <a:lnTo>
                    <a:pt x="20" y="556"/>
                  </a:lnTo>
                  <a:lnTo>
                    <a:pt x="10" y="589"/>
                  </a:lnTo>
                  <a:lnTo>
                    <a:pt x="0" y="627"/>
                  </a:lnTo>
                  <a:lnTo>
                    <a:pt x="0" y="671"/>
                  </a:lnTo>
                  <a:lnTo>
                    <a:pt x="5" y="709"/>
                  </a:lnTo>
                  <a:lnTo>
                    <a:pt x="14" y="743"/>
                  </a:lnTo>
                  <a:lnTo>
                    <a:pt x="30" y="782"/>
                  </a:lnTo>
                  <a:lnTo>
                    <a:pt x="49" y="812"/>
                  </a:lnTo>
                  <a:lnTo>
                    <a:pt x="79" y="84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60" name="Freeform 288"/>
            <p:cNvSpPr>
              <a:spLocks/>
            </p:cNvSpPr>
            <p:nvPr/>
          </p:nvSpPr>
          <p:spPr bwMode="auto">
            <a:xfrm>
              <a:off x="3958" y="1764"/>
              <a:ext cx="264" cy="330"/>
            </a:xfrm>
            <a:custGeom>
              <a:avLst/>
              <a:gdLst>
                <a:gd name="T0" fmla="*/ 2818 w 2908"/>
                <a:gd name="T1" fmla="*/ 4219 h 4287"/>
                <a:gd name="T2" fmla="*/ 2877 w 2908"/>
                <a:gd name="T3" fmla="*/ 4171 h 4287"/>
                <a:gd name="T4" fmla="*/ 2908 w 2908"/>
                <a:gd name="T5" fmla="*/ 4108 h 4287"/>
                <a:gd name="T6" fmla="*/ 2848 w 2908"/>
                <a:gd name="T7" fmla="*/ 3968 h 4287"/>
                <a:gd name="T8" fmla="*/ 2629 w 2908"/>
                <a:gd name="T9" fmla="*/ 3804 h 4287"/>
                <a:gd name="T10" fmla="*/ 2351 w 2908"/>
                <a:gd name="T11" fmla="*/ 3708 h 4287"/>
                <a:gd name="T12" fmla="*/ 2078 w 2908"/>
                <a:gd name="T13" fmla="*/ 3587 h 4287"/>
                <a:gd name="T14" fmla="*/ 2044 w 2908"/>
                <a:gd name="T15" fmla="*/ 3538 h 4287"/>
                <a:gd name="T16" fmla="*/ 2030 w 2908"/>
                <a:gd name="T17" fmla="*/ 3486 h 4287"/>
                <a:gd name="T18" fmla="*/ 2005 w 2908"/>
                <a:gd name="T19" fmla="*/ 3443 h 4287"/>
                <a:gd name="T20" fmla="*/ 1876 w 2908"/>
                <a:gd name="T21" fmla="*/ 3418 h 4287"/>
                <a:gd name="T22" fmla="*/ 1692 w 2908"/>
                <a:gd name="T23" fmla="*/ 3418 h 4287"/>
                <a:gd name="T24" fmla="*/ 1533 w 2908"/>
                <a:gd name="T25" fmla="*/ 3374 h 4287"/>
                <a:gd name="T26" fmla="*/ 1400 w 2908"/>
                <a:gd name="T27" fmla="*/ 3167 h 4287"/>
                <a:gd name="T28" fmla="*/ 1315 w 2908"/>
                <a:gd name="T29" fmla="*/ 2791 h 4287"/>
                <a:gd name="T30" fmla="*/ 1329 w 2908"/>
                <a:gd name="T31" fmla="*/ 2409 h 4287"/>
                <a:gd name="T32" fmla="*/ 1424 w 2908"/>
                <a:gd name="T33" fmla="*/ 2028 h 4287"/>
                <a:gd name="T34" fmla="*/ 1434 w 2908"/>
                <a:gd name="T35" fmla="*/ 1839 h 4287"/>
                <a:gd name="T36" fmla="*/ 1360 w 2908"/>
                <a:gd name="T37" fmla="*/ 1680 h 4287"/>
                <a:gd name="T38" fmla="*/ 1241 w 2908"/>
                <a:gd name="T39" fmla="*/ 1525 h 4287"/>
                <a:gd name="T40" fmla="*/ 1171 w 2908"/>
                <a:gd name="T41" fmla="*/ 1424 h 4287"/>
                <a:gd name="T42" fmla="*/ 1156 w 2908"/>
                <a:gd name="T43" fmla="*/ 1342 h 4287"/>
                <a:gd name="T44" fmla="*/ 1151 w 2908"/>
                <a:gd name="T45" fmla="*/ 1255 h 4287"/>
                <a:gd name="T46" fmla="*/ 1091 w 2908"/>
                <a:gd name="T47" fmla="*/ 1197 h 4287"/>
                <a:gd name="T48" fmla="*/ 924 w 2908"/>
                <a:gd name="T49" fmla="*/ 1135 h 4287"/>
                <a:gd name="T50" fmla="*/ 809 w 2908"/>
                <a:gd name="T51" fmla="*/ 989 h 4287"/>
                <a:gd name="T52" fmla="*/ 764 w 2908"/>
                <a:gd name="T53" fmla="*/ 816 h 4287"/>
                <a:gd name="T54" fmla="*/ 730 w 2908"/>
                <a:gd name="T55" fmla="*/ 845 h 4287"/>
                <a:gd name="T56" fmla="*/ 685 w 2908"/>
                <a:gd name="T57" fmla="*/ 864 h 4287"/>
                <a:gd name="T58" fmla="*/ 645 w 2908"/>
                <a:gd name="T59" fmla="*/ 860 h 4287"/>
                <a:gd name="T60" fmla="*/ 452 w 2908"/>
                <a:gd name="T61" fmla="*/ 734 h 4287"/>
                <a:gd name="T62" fmla="*/ 263 w 2908"/>
                <a:gd name="T63" fmla="*/ 488 h 4287"/>
                <a:gd name="T64" fmla="*/ 140 w 2908"/>
                <a:gd name="T65" fmla="*/ 203 h 4287"/>
                <a:gd name="T66" fmla="*/ 55 w 2908"/>
                <a:gd name="T67" fmla="*/ 29 h 4287"/>
                <a:gd name="T68" fmla="*/ 70 w 2908"/>
                <a:gd name="T69" fmla="*/ 227 h 4287"/>
                <a:gd name="T70" fmla="*/ 85 w 2908"/>
                <a:gd name="T71" fmla="*/ 434 h 4287"/>
                <a:gd name="T72" fmla="*/ 90 w 2908"/>
                <a:gd name="T73" fmla="*/ 642 h 4287"/>
                <a:gd name="T74" fmla="*/ 10 w 2908"/>
                <a:gd name="T75" fmla="*/ 1265 h 4287"/>
                <a:gd name="T76" fmla="*/ 15 w 2908"/>
                <a:gd name="T77" fmla="*/ 1806 h 4287"/>
                <a:gd name="T78" fmla="*/ 94 w 2908"/>
                <a:gd name="T79" fmla="*/ 2346 h 4287"/>
                <a:gd name="T80" fmla="*/ 159 w 2908"/>
                <a:gd name="T81" fmla="*/ 2877 h 4287"/>
                <a:gd name="T82" fmla="*/ 432 w 2908"/>
                <a:gd name="T83" fmla="*/ 3568 h 4287"/>
                <a:gd name="T84" fmla="*/ 1043 w 2908"/>
                <a:gd name="T85" fmla="*/ 4041 h 4287"/>
                <a:gd name="T86" fmla="*/ 1811 w 2908"/>
                <a:gd name="T87" fmla="*/ 4224 h 4287"/>
                <a:gd name="T88" fmla="*/ 2213 w 2908"/>
                <a:gd name="T89" fmla="*/ 4200 h 4287"/>
                <a:gd name="T90" fmla="*/ 2411 w 2908"/>
                <a:gd name="T91" fmla="*/ 4243 h 4287"/>
                <a:gd name="T92" fmla="*/ 2614 w 2908"/>
                <a:gd name="T93" fmla="*/ 4282 h 4287"/>
                <a:gd name="T94" fmla="*/ 2779 w 2908"/>
                <a:gd name="T95" fmla="*/ 4253 h 4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08" h="4287">
                  <a:moveTo>
                    <a:pt x="2779" y="4253"/>
                  </a:moveTo>
                  <a:lnTo>
                    <a:pt x="2798" y="4239"/>
                  </a:lnTo>
                  <a:lnTo>
                    <a:pt x="2818" y="4219"/>
                  </a:lnTo>
                  <a:lnTo>
                    <a:pt x="2838" y="4205"/>
                  </a:lnTo>
                  <a:lnTo>
                    <a:pt x="2858" y="4185"/>
                  </a:lnTo>
                  <a:lnTo>
                    <a:pt x="2877" y="4171"/>
                  </a:lnTo>
                  <a:lnTo>
                    <a:pt x="2892" y="4151"/>
                  </a:lnTo>
                  <a:lnTo>
                    <a:pt x="2902" y="4132"/>
                  </a:lnTo>
                  <a:lnTo>
                    <a:pt x="2908" y="4108"/>
                  </a:lnTo>
                  <a:lnTo>
                    <a:pt x="2902" y="4084"/>
                  </a:lnTo>
                  <a:lnTo>
                    <a:pt x="2898" y="4056"/>
                  </a:lnTo>
                  <a:lnTo>
                    <a:pt x="2848" y="3968"/>
                  </a:lnTo>
                  <a:lnTo>
                    <a:pt x="2789" y="3901"/>
                  </a:lnTo>
                  <a:lnTo>
                    <a:pt x="2714" y="3847"/>
                  </a:lnTo>
                  <a:lnTo>
                    <a:pt x="2629" y="3804"/>
                  </a:lnTo>
                  <a:lnTo>
                    <a:pt x="2541" y="3766"/>
                  </a:lnTo>
                  <a:lnTo>
                    <a:pt x="2446" y="3736"/>
                  </a:lnTo>
                  <a:lnTo>
                    <a:pt x="2351" y="3708"/>
                  </a:lnTo>
                  <a:lnTo>
                    <a:pt x="2257" y="3673"/>
                  </a:lnTo>
                  <a:lnTo>
                    <a:pt x="2168" y="3635"/>
                  </a:lnTo>
                  <a:lnTo>
                    <a:pt x="2078" y="3587"/>
                  </a:lnTo>
                  <a:lnTo>
                    <a:pt x="2064" y="3572"/>
                  </a:lnTo>
                  <a:lnTo>
                    <a:pt x="2054" y="3558"/>
                  </a:lnTo>
                  <a:lnTo>
                    <a:pt x="2044" y="3538"/>
                  </a:lnTo>
                  <a:lnTo>
                    <a:pt x="2039" y="3524"/>
                  </a:lnTo>
                  <a:lnTo>
                    <a:pt x="2034" y="3505"/>
                  </a:lnTo>
                  <a:lnTo>
                    <a:pt x="2030" y="3486"/>
                  </a:lnTo>
                  <a:lnTo>
                    <a:pt x="2024" y="3466"/>
                  </a:lnTo>
                  <a:lnTo>
                    <a:pt x="2015" y="3452"/>
                  </a:lnTo>
                  <a:lnTo>
                    <a:pt x="2005" y="3443"/>
                  </a:lnTo>
                  <a:lnTo>
                    <a:pt x="1990" y="3437"/>
                  </a:lnTo>
                  <a:lnTo>
                    <a:pt x="1936" y="3423"/>
                  </a:lnTo>
                  <a:lnTo>
                    <a:pt x="1876" y="3418"/>
                  </a:lnTo>
                  <a:lnTo>
                    <a:pt x="1811" y="3418"/>
                  </a:lnTo>
                  <a:lnTo>
                    <a:pt x="1752" y="3418"/>
                  </a:lnTo>
                  <a:lnTo>
                    <a:pt x="1692" y="3418"/>
                  </a:lnTo>
                  <a:lnTo>
                    <a:pt x="1638" y="3413"/>
                  </a:lnTo>
                  <a:lnTo>
                    <a:pt x="1583" y="3398"/>
                  </a:lnTo>
                  <a:lnTo>
                    <a:pt x="1533" y="3374"/>
                  </a:lnTo>
                  <a:lnTo>
                    <a:pt x="1494" y="3340"/>
                  </a:lnTo>
                  <a:lnTo>
                    <a:pt x="1454" y="3288"/>
                  </a:lnTo>
                  <a:lnTo>
                    <a:pt x="1400" y="3167"/>
                  </a:lnTo>
                  <a:lnTo>
                    <a:pt x="1360" y="3041"/>
                  </a:lnTo>
                  <a:lnTo>
                    <a:pt x="1329" y="2921"/>
                  </a:lnTo>
                  <a:lnTo>
                    <a:pt x="1315" y="2791"/>
                  </a:lnTo>
                  <a:lnTo>
                    <a:pt x="1310" y="2665"/>
                  </a:lnTo>
                  <a:lnTo>
                    <a:pt x="1315" y="2540"/>
                  </a:lnTo>
                  <a:lnTo>
                    <a:pt x="1329" y="2409"/>
                  </a:lnTo>
                  <a:lnTo>
                    <a:pt x="1354" y="2284"/>
                  </a:lnTo>
                  <a:lnTo>
                    <a:pt x="1385" y="2153"/>
                  </a:lnTo>
                  <a:lnTo>
                    <a:pt x="1424" y="2028"/>
                  </a:lnTo>
                  <a:lnTo>
                    <a:pt x="1439" y="1961"/>
                  </a:lnTo>
                  <a:lnTo>
                    <a:pt x="1444" y="1903"/>
                  </a:lnTo>
                  <a:lnTo>
                    <a:pt x="1434" y="1839"/>
                  </a:lnTo>
                  <a:lnTo>
                    <a:pt x="1419" y="1787"/>
                  </a:lnTo>
                  <a:lnTo>
                    <a:pt x="1389" y="1733"/>
                  </a:lnTo>
                  <a:lnTo>
                    <a:pt x="1360" y="1680"/>
                  </a:lnTo>
                  <a:lnTo>
                    <a:pt x="1325" y="1627"/>
                  </a:lnTo>
                  <a:lnTo>
                    <a:pt x="1285" y="1579"/>
                  </a:lnTo>
                  <a:lnTo>
                    <a:pt x="1241" y="1525"/>
                  </a:lnTo>
                  <a:lnTo>
                    <a:pt x="1201" y="1473"/>
                  </a:lnTo>
                  <a:lnTo>
                    <a:pt x="1185" y="1449"/>
                  </a:lnTo>
                  <a:lnTo>
                    <a:pt x="1171" y="1424"/>
                  </a:lnTo>
                  <a:lnTo>
                    <a:pt x="1166" y="1400"/>
                  </a:lnTo>
                  <a:lnTo>
                    <a:pt x="1156" y="1371"/>
                  </a:lnTo>
                  <a:lnTo>
                    <a:pt x="1156" y="1342"/>
                  </a:lnTo>
                  <a:lnTo>
                    <a:pt x="1151" y="1313"/>
                  </a:lnTo>
                  <a:lnTo>
                    <a:pt x="1151" y="1284"/>
                  </a:lnTo>
                  <a:lnTo>
                    <a:pt x="1151" y="1255"/>
                  </a:lnTo>
                  <a:lnTo>
                    <a:pt x="1156" y="1226"/>
                  </a:lnTo>
                  <a:lnTo>
                    <a:pt x="1156" y="1197"/>
                  </a:lnTo>
                  <a:lnTo>
                    <a:pt x="1091" y="1197"/>
                  </a:lnTo>
                  <a:lnTo>
                    <a:pt x="1032" y="1187"/>
                  </a:lnTo>
                  <a:lnTo>
                    <a:pt x="978" y="1163"/>
                  </a:lnTo>
                  <a:lnTo>
                    <a:pt x="924" y="1135"/>
                  </a:lnTo>
                  <a:lnTo>
                    <a:pt x="878" y="1092"/>
                  </a:lnTo>
                  <a:lnTo>
                    <a:pt x="839" y="1043"/>
                  </a:lnTo>
                  <a:lnTo>
                    <a:pt x="809" y="989"/>
                  </a:lnTo>
                  <a:lnTo>
                    <a:pt x="784" y="931"/>
                  </a:lnTo>
                  <a:lnTo>
                    <a:pt x="770" y="873"/>
                  </a:lnTo>
                  <a:lnTo>
                    <a:pt x="764" y="816"/>
                  </a:lnTo>
                  <a:lnTo>
                    <a:pt x="755" y="826"/>
                  </a:lnTo>
                  <a:lnTo>
                    <a:pt x="740" y="836"/>
                  </a:lnTo>
                  <a:lnTo>
                    <a:pt x="730" y="845"/>
                  </a:lnTo>
                  <a:lnTo>
                    <a:pt x="715" y="855"/>
                  </a:lnTo>
                  <a:lnTo>
                    <a:pt x="699" y="860"/>
                  </a:lnTo>
                  <a:lnTo>
                    <a:pt x="685" y="864"/>
                  </a:lnTo>
                  <a:lnTo>
                    <a:pt x="670" y="864"/>
                  </a:lnTo>
                  <a:lnTo>
                    <a:pt x="661" y="864"/>
                  </a:lnTo>
                  <a:lnTo>
                    <a:pt x="645" y="860"/>
                  </a:lnTo>
                  <a:lnTo>
                    <a:pt x="630" y="860"/>
                  </a:lnTo>
                  <a:lnTo>
                    <a:pt x="536" y="797"/>
                  </a:lnTo>
                  <a:lnTo>
                    <a:pt x="452" y="734"/>
                  </a:lnTo>
                  <a:lnTo>
                    <a:pt x="382" y="656"/>
                  </a:lnTo>
                  <a:lnTo>
                    <a:pt x="317" y="574"/>
                  </a:lnTo>
                  <a:lnTo>
                    <a:pt x="263" y="488"/>
                  </a:lnTo>
                  <a:lnTo>
                    <a:pt x="219" y="396"/>
                  </a:lnTo>
                  <a:lnTo>
                    <a:pt x="175" y="299"/>
                  </a:lnTo>
                  <a:lnTo>
                    <a:pt x="140" y="203"/>
                  </a:lnTo>
                  <a:lnTo>
                    <a:pt x="100" y="101"/>
                  </a:lnTo>
                  <a:lnTo>
                    <a:pt x="65" y="0"/>
                  </a:lnTo>
                  <a:lnTo>
                    <a:pt x="55" y="29"/>
                  </a:lnTo>
                  <a:lnTo>
                    <a:pt x="60" y="97"/>
                  </a:lnTo>
                  <a:lnTo>
                    <a:pt x="65" y="165"/>
                  </a:lnTo>
                  <a:lnTo>
                    <a:pt x="70" y="227"/>
                  </a:lnTo>
                  <a:lnTo>
                    <a:pt x="75" y="294"/>
                  </a:lnTo>
                  <a:lnTo>
                    <a:pt x="80" y="367"/>
                  </a:lnTo>
                  <a:lnTo>
                    <a:pt x="85" y="434"/>
                  </a:lnTo>
                  <a:lnTo>
                    <a:pt x="85" y="503"/>
                  </a:lnTo>
                  <a:lnTo>
                    <a:pt x="90" y="574"/>
                  </a:lnTo>
                  <a:lnTo>
                    <a:pt x="90" y="642"/>
                  </a:lnTo>
                  <a:lnTo>
                    <a:pt x="90" y="714"/>
                  </a:lnTo>
                  <a:lnTo>
                    <a:pt x="40" y="1081"/>
                  </a:lnTo>
                  <a:lnTo>
                    <a:pt x="10" y="1265"/>
                  </a:lnTo>
                  <a:lnTo>
                    <a:pt x="0" y="1443"/>
                  </a:lnTo>
                  <a:lnTo>
                    <a:pt x="6" y="1627"/>
                  </a:lnTo>
                  <a:lnTo>
                    <a:pt x="15" y="1806"/>
                  </a:lnTo>
                  <a:lnTo>
                    <a:pt x="40" y="1989"/>
                  </a:lnTo>
                  <a:lnTo>
                    <a:pt x="65" y="2168"/>
                  </a:lnTo>
                  <a:lnTo>
                    <a:pt x="94" y="2346"/>
                  </a:lnTo>
                  <a:lnTo>
                    <a:pt x="125" y="2525"/>
                  </a:lnTo>
                  <a:lnTo>
                    <a:pt x="144" y="2703"/>
                  </a:lnTo>
                  <a:lnTo>
                    <a:pt x="159" y="2877"/>
                  </a:lnTo>
                  <a:lnTo>
                    <a:pt x="204" y="3129"/>
                  </a:lnTo>
                  <a:lnTo>
                    <a:pt x="294" y="3360"/>
                  </a:lnTo>
                  <a:lnTo>
                    <a:pt x="432" y="3568"/>
                  </a:lnTo>
                  <a:lnTo>
                    <a:pt x="605" y="3755"/>
                  </a:lnTo>
                  <a:lnTo>
                    <a:pt x="814" y="3915"/>
                  </a:lnTo>
                  <a:lnTo>
                    <a:pt x="1043" y="4041"/>
                  </a:lnTo>
                  <a:lnTo>
                    <a:pt x="1290" y="4137"/>
                  </a:lnTo>
                  <a:lnTo>
                    <a:pt x="1548" y="4200"/>
                  </a:lnTo>
                  <a:lnTo>
                    <a:pt x="1811" y="4224"/>
                  </a:lnTo>
                  <a:lnTo>
                    <a:pt x="2074" y="4205"/>
                  </a:lnTo>
                  <a:lnTo>
                    <a:pt x="2143" y="4200"/>
                  </a:lnTo>
                  <a:lnTo>
                    <a:pt x="2213" y="4200"/>
                  </a:lnTo>
                  <a:lnTo>
                    <a:pt x="2278" y="4209"/>
                  </a:lnTo>
                  <a:lnTo>
                    <a:pt x="2347" y="4224"/>
                  </a:lnTo>
                  <a:lnTo>
                    <a:pt x="2411" y="4243"/>
                  </a:lnTo>
                  <a:lnTo>
                    <a:pt x="2481" y="4258"/>
                  </a:lnTo>
                  <a:lnTo>
                    <a:pt x="2545" y="4273"/>
                  </a:lnTo>
                  <a:lnTo>
                    <a:pt x="2614" y="4282"/>
                  </a:lnTo>
                  <a:lnTo>
                    <a:pt x="2685" y="4287"/>
                  </a:lnTo>
                  <a:lnTo>
                    <a:pt x="2754" y="4282"/>
                  </a:lnTo>
                  <a:lnTo>
                    <a:pt x="2779" y="4253"/>
                  </a:lnTo>
                  <a:close/>
                </a:path>
              </a:pathLst>
            </a:custGeom>
            <a:gradFill rotWithShape="0">
              <a:gsLst>
                <a:gs pos="0">
                  <a:srgbClr val="FF9999">
                    <a:gamma/>
                    <a:shade val="46275"/>
                    <a:invGamma/>
                  </a:srgbClr>
                </a:gs>
                <a:gs pos="100000">
                  <a:srgbClr val="FF9999"/>
                </a:gs>
              </a:gsLst>
              <a:lin ang="5400000" scaled="1"/>
            </a:gradFill>
            <a:ln w="9525">
              <a:solidFill>
                <a:srgbClr val="000000"/>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61" name="Freeform 289"/>
            <p:cNvSpPr>
              <a:spLocks/>
            </p:cNvSpPr>
            <p:nvPr/>
          </p:nvSpPr>
          <p:spPr bwMode="auto">
            <a:xfrm>
              <a:off x="3958" y="1755"/>
              <a:ext cx="263" cy="321"/>
            </a:xfrm>
            <a:custGeom>
              <a:avLst/>
              <a:gdLst>
                <a:gd name="T0" fmla="*/ 2843 w 2892"/>
                <a:gd name="T1" fmla="*/ 4084 h 4177"/>
                <a:gd name="T2" fmla="*/ 2708 w 2892"/>
                <a:gd name="T3" fmla="*/ 3964 h 4177"/>
                <a:gd name="T4" fmla="*/ 2535 w 2892"/>
                <a:gd name="T5" fmla="*/ 3887 h 4177"/>
                <a:gd name="T6" fmla="*/ 2347 w 2892"/>
                <a:gd name="T7" fmla="*/ 3824 h 4177"/>
                <a:gd name="T8" fmla="*/ 2163 w 2892"/>
                <a:gd name="T9" fmla="*/ 3751 h 4177"/>
                <a:gd name="T10" fmla="*/ 2059 w 2892"/>
                <a:gd name="T11" fmla="*/ 3693 h 4177"/>
                <a:gd name="T12" fmla="*/ 2039 w 2892"/>
                <a:gd name="T13" fmla="*/ 3659 h 4177"/>
                <a:gd name="T14" fmla="*/ 2030 w 2892"/>
                <a:gd name="T15" fmla="*/ 3621 h 4177"/>
                <a:gd name="T16" fmla="*/ 2019 w 2892"/>
                <a:gd name="T17" fmla="*/ 3587 h 4177"/>
                <a:gd name="T18" fmla="*/ 1999 w 2892"/>
                <a:gd name="T19" fmla="*/ 3558 h 4177"/>
                <a:gd name="T20" fmla="*/ 1930 w 2892"/>
                <a:gd name="T21" fmla="*/ 3544 h 4177"/>
                <a:gd name="T22" fmla="*/ 1806 w 2892"/>
                <a:gd name="T23" fmla="*/ 3539 h 4177"/>
                <a:gd name="T24" fmla="*/ 1687 w 2892"/>
                <a:gd name="T25" fmla="*/ 3534 h 4177"/>
                <a:gd name="T26" fmla="*/ 1578 w 2892"/>
                <a:gd name="T27" fmla="*/ 3515 h 4177"/>
                <a:gd name="T28" fmla="*/ 1483 w 2892"/>
                <a:gd name="T29" fmla="*/ 3457 h 4177"/>
                <a:gd name="T30" fmla="*/ 1394 w 2892"/>
                <a:gd name="T31" fmla="*/ 3283 h 4177"/>
                <a:gd name="T32" fmla="*/ 1325 w 2892"/>
                <a:gd name="T33" fmla="*/ 3037 h 4177"/>
                <a:gd name="T34" fmla="*/ 1305 w 2892"/>
                <a:gd name="T35" fmla="*/ 2781 h 4177"/>
                <a:gd name="T36" fmla="*/ 1325 w 2892"/>
                <a:gd name="T37" fmla="*/ 2525 h 4177"/>
                <a:gd name="T38" fmla="*/ 1379 w 2892"/>
                <a:gd name="T39" fmla="*/ 2269 h 4177"/>
                <a:gd name="T40" fmla="*/ 1434 w 2892"/>
                <a:gd name="T41" fmla="*/ 2076 h 4177"/>
                <a:gd name="T42" fmla="*/ 1429 w 2892"/>
                <a:gd name="T43" fmla="*/ 1960 h 4177"/>
                <a:gd name="T44" fmla="*/ 1385 w 2892"/>
                <a:gd name="T45" fmla="*/ 1850 h 4177"/>
                <a:gd name="T46" fmla="*/ 1320 w 2892"/>
                <a:gd name="T47" fmla="*/ 1743 h 4177"/>
                <a:gd name="T48" fmla="*/ 1235 w 2892"/>
                <a:gd name="T49" fmla="*/ 1642 h 4177"/>
                <a:gd name="T50" fmla="*/ 1181 w 2892"/>
                <a:gd name="T51" fmla="*/ 1570 h 4177"/>
                <a:gd name="T52" fmla="*/ 1156 w 2892"/>
                <a:gd name="T53" fmla="*/ 1516 h 4177"/>
                <a:gd name="T54" fmla="*/ 1147 w 2892"/>
                <a:gd name="T55" fmla="*/ 1458 h 4177"/>
                <a:gd name="T56" fmla="*/ 1147 w 2892"/>
                <a:gd name="T57" fmla="*/ 1400 h 4177"/>
                <a:gd name="T58" fmla="*/ 1151 w 2892"/>
                <a:gd name="T59" fmla="*/ 1342 h 4177"/>
                <a:gd name="T60" fmla="*/ 1087 w 2892"/>
                <a:gd name="T61" fmla="*/ 1318 h 4177"/>
                <a:gd name="T62" fmla="*/ 972 w 2892"/>
                <a:gd name="T63" fmla="*/ 1284 h 4177"/>
                <a:gd name="T64" fmla="*/ 874 w 2892"/>
                <a:gd name="T65" fmla="*/ 1207 h 4177"/>
                <a:gd name="T66" fmla="*/ 804 w 2892"/>
                <a:gd name="T67" fmla="*/ 1106 h 4177"/>
                <a:gd name="T68" fmla="*/ 764 w 2892"/>
                <a:gd name="T69" fmla="*/ 990 h 4177"/>
                <a:gd name="T70" fmla="*/ 749 w 2892"/>
                <a:gd name="T71" fmla="*/ 942 h 4177"/>
                <a:gd name="T72" fmla="*/ 720 w 2892"/>
                <a:gd name="T73" fmla="*/ 961 h 4177"/>
                <a:gd name="T74" fmla="*/ 695 w 2892"/>
                <a:gd name="T75" fmla="*/ 976 h 4177"/>
                <a:gd name="T76" fmla="*/ 665 w 2892"/>
                <a:gd name="T77" fmla="*/ 981 h 4177"/>
                <a:gd name="T78" fmla="*/ 640 w 2892"/>
                <a:gd name="T79" fmla="*/ 981 h 4177"/>
                <a:gd name="T80" fmla="*/ 532 w 2892"/>
                <a:gd name="T81" fmla="*/ 918 h 4177"/>
                <a:gd name="T82" fmla="*/ 373 w 2892"/>
                <a:gd name="T83" fmla="*/ 773 h 4177"/>
                <a:gd name="T84" fmla="*/ 258 w 2892"/>
                <a:gd name="T85" fmla="*/ 604 h 4177"/>
                <a:gd name="T86" fmla="*/ 169 w 2892"/>
                <a:gd name="T87" fmla="*/ 415 h 4177"/>
                <a:gd name="T88" fmla="*/ 94 w 2892"/>
                <a:gd name="T89" fmla="*/ 218 h 4177"/>
                <a:gd name="T90" fmla="*/ 55 w 2892"/>
                <a:gd name="T91" fmla="*/ 107 h 4177"/>
                <a:gd name="T92" fmla="*/ 45 w 2892"/>
                <a:gd name="T93" fmla="*/ 88 h 4177"/>
                <a:gd name="T94" fmla="*/ 31 w 2892"/>
                <a:gd name="T95" fmla="*/ 63 h 4177"/>
                <a:gd name="T96" fmla="*/ 15 w 2892"/>
                <a:gd name="T97" fmla="*/ 39 h 4177"/>
                <a:gd name="T98" fmla="*/ 6 w 2892"/>
                <a:gd name="T99" fmla="*/ 15 h 4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92" h="4177">
                  <a:moveTo>
                    <a:pt x="2892" y="4177"/>
                  </a:moveTo>
                  <a:lnTo>
                    <a:pt x="2843" y="4084"/>
                  </a:lnTo>
                  <a:lnTo>
                    <a:pt x="2779" y="4016"/>
                  </a:lnTo>
                  <a:lnTo>
                    <a:pt x="2708" y="3964"/>
                  </a:lnTo>
                  <a:lnTo>
                    <a:pt x="2625" y="3921"/>
                  </a:lnTo>
                  <a:lnTo>
                    <a:pt x="2535" y="3887"/>
                  </a:lnTo>
                  <a:lnTo>
                    <a:pt x="2441" y="3852"/>
                  </a:lnTo>
                  <a:lnTo>
                    <a:pt x="2347" y="3824"/>
                  </a:lnTo>
                  <a:lnTo>
                    <a:pt x="2253" y="3790"/>
                  </a:lnTo>
                  <a:lnTo>
                    <a:pt x="2163" y="3751"/>
                  </a:lnTo>
                  <a:lnTo>
                    <a:pt x="2074" y="3708"/>
                  </a:lnTo>
                  <a:lnTo>
                    <a:pt x="2059" y="3693"/>
                  </a:lnTo>
                  <a:lnTo>
                    <a:pt x="2049" y="3674"/>
                  </a:lnTo>
                  <a:lnTo>
                    <a:pt x="2039" y="3659"/>
                  </a:lnTo>
                  <a:lnTo>
                    <a:pt x="2034" y="3640"/>
                  </a:lnTo>
                  <a:lnTo>
                    <a:pt x="2030" y="3621"/>
                  </a:lnTo>
                  <a:lnTo>
                    <a:pt x="2024" y="3601"/>
                  </a:lnTo>
                  <a:lnTo>
                    <a:pt x="2019" y="3587"/>
                  </a:lnTo>
                  <a:lnTo>
                    <a:pt x="2009" y="3573"/>
                  </a:lnTo>
                  <a:lnTo>
                    <a:pt x="1999" y="3558"/>
                  </a:lnTo>
                  <a:lnTo>
                    <a:pt x="1984" y="3553"/>
                  </a:lnTo>
                  <a:lnTo>
                    <a:pt x="1930" y="3544"/>
                  </a:lnTo>
                  <a:lnTo>
                    <a:pt x="1865" y="3539"/>
                  </a:lnTo>
                  <a:lnTo>
                    <a:pt x="1806" y="3539"/>
                  </a:lnTo>
                  <a:lnTo>
                    <a:pt x="1746" y="3539"/>
                  </a:lnTo>
                  <a:lnTo>
                    <a:pt x="1687" y="3534"/>
                  </a:lnTo>
                  <a:lnTo>
                    <a:pt x="1633" y="3529"/>
                  </a:lnTo>
                  <a:lnTo>
                    <a:pt x="1578" y="3515"/>
                  </a:lnTo>
                  <a:lnTo>
                    <a:pt x="1529" y="3495"/>
                  </a:lnTo>
                  <a:lnTo>
                    <a:pt x="1483" y="3457"/>
                  </a:lnTo>
                  <a:lnTo>
                    <a:pt x="1449" y="3403"/>
                  </a:lnTo>
                  <a:lnTo>
                    <a:pt x="1394" y="3283"/>
                  </a:lnTo>
                  <a:lnTo>
                    <a:pt x="1354" y="3162"/>
                  </a:lnTo>
                  <a:lnTo>
                    <a:pt x="1325" y="3037"/>
                  </a:lnTo>
                  <a:lnTo>
                    <a:pt x="1310" y="2912"/>
                  </a:lnTo>
                  <a:lnTo>
                    <a:pt x="1305" y="2781"/>
                  </a:lnTo>
                  <a:lnTo>
                    <a:pt x="1310" y="2656"/>
                  </a:lnTo>
                  <a:lnTo>
                    <a:pt x="1325" y="2525"/>
                  </a:lnTo>
                  <a:lnTo>
                    <a:pt x="1345" y="2400"/>
                  </a:lnTo>
                  <a:lnTo>
                    <a:pt x="1379" y="2269"/>
                  </a:lnTo>
                  <a:lnTo>
                    <a:pt x="1419" y="2144"/>
                  </a:lnTo>
                  <a:lnTo>
                    <a:pt x="1434" y="2076"/>
                  </a:lnTo>
                  <a:lnTo>
                    <a:pt x="1434" y="2018"/>
                  </a:lnTo>
                  <a:lnTo>
                    <a:pt x="1429" y="1960"/>
                  </a:lnTo>
                  <a:lnTo>
                    <a:pt x="1410" y="1902"/>
                  </a:lnTo>
                  <a:lnTo>
                    <a:pt x="1385" y="1850"/>
                  </a:lnTo>
                  <a:lnTo>
                    <a:pt x="1354" y="1796"/>
                  </a:lnTo>
                  <a:lnTo>
                    <a:pt x="1320" y="1743"/>
                  </a:lnTo>
                  <a:lnTo>
                    <a:pt x="1281" y="1695"/>
                  </a:lnTo>
                  <a:lnTo>
                    <a:pt x="1235" y="1642"/>
                  </a:lnTo>
                  <a:lnTo>
                    <a:pt x="1196" y="1589"/>
                  </a:lnTo>
                  <a:lnTo>
                    <a:pt x="1181" y="1570"/>
                  </a:lnTo>
                  <a:lnTo>
                    <a:pt x="1166" y="1540"/>
                  </a:lnTo>
                  <a:lnTo>
                    <a:pt x="1156" y="1516"/>
                  </a:lnTo>
                  <a:lnTo>
                    <a:pt x="1151" y="1487"/>
                  </a:lnTo>
                  <a:lnTo>
                    <a:pt x="1147" y="1458"/>
                  </a:lnTo>
                  <a:lnTo>
                    <a:pt x="1147" y="1430"/>
                  </a:lnTo>
                  <a:lnTo>
                    <a:pt x="1147" y="1400"/>
                  </a:lnTo>
                  <a:lnTo>
                    <a:pt x="1147" y="1372"/>
                  </a:lnTo>
                  <a:lnTo>
                    <a:pt x="1151" y="1342"/>
                  </a:lnTo>
                  <a:lnTo>
                    <a:pt x="1151" y="1314"/>
                  </a:lnTo>
                  <a:lnTo>
                    <a:pt x="1087" y="1318"/>
                  </a:lnTo>
                  <a:lnTo>
                    <a:pt x="1027" y="1304"/>
                  </a:lnTo>
                  <a:lnTo>
                    <a:pt x="972" y="1284"/>
                  </a:lnTo>
                  <a:lnTo>
                    <a:pt x="918" y="1250"/>
                  </a:lnTo>
                  <a:lnTo>
                    <a:pt x="874" y="1207"/>
                  </a:lnTo>
                  <a:lnTo>
                    <a:pt x="834" y="1159"/>
                  </a:lnTo>
                  <a:lnTo>
                    <a:pt x="804" y="1106"/>
                  </a:lnTo>
                  <a:lnTo>
                    <a:pt x="780" y="1048"/>
                  </a:lnTo>
                  <a:lnTo>
                    <a:pt x="764" y="990"/>
                  </a:lnTo>
                  <a:lnTo>
                    <a:pt x="759" y="932"/>
                  </a:lnTo>
                  <a:lnTo>
                    <a:pt x="749" y="942"/>
                  </a:lnTo>
                  <a:lnTo>
                    <a:pt x="734" y="957"/>
                  </a:lnTo>
                  <a:lnTo>
                    <a:pt x="720" y="961"/>
                  </a:lnTo>
                  <a:lnTo>
                    <a:pt x="710" y="971"/>
                  </a:lnTo>
                  <a:lnTo>
                    <a:pt x="695" y="976"/>
                  </a:lnTo>
                  <a:lnTo>
                    <a:pt x="680" y="981"/>
                  </a:lnTo>
                  <a:lnTo>
                    <a:pt x="665" y="981"/>
                  </a:lnTo>
                  <a:lnTo>
                    <a:pt x="651" y="981"/>
                  </a:lnTo>
                  <a:lnTo>
                    <a:pt x="640" y="981"/>
                  </a:lnTo>
                  <a:lnTo>
                    <a:pt x="626" y="976"/>
                  </a:lnTo>
                  <a:lnTo>
                    <a:pt x="532" y="918"/>
                  </a:lnTo>
                  <a:lnTo>
                    <a:pt x="447" y="850"/>
                  </a:lnTo>
                  <a:lnTo>
                    <a:pt x="373" y="773"/>
                  </a:lnTo>
                  <a:lnTo>
                    <a:pt x="313" y="691"/>
                  </a:lnTo>
                  <a:lnTo>
                    <a:pt x="258" y="604"/>
                  </a:lnTo>
                  <a:lnTo>
                    <a:pt x="213" y="512"/>
                  </a:lnTo>
                  <a:lnTo>
                    <a:pt x="169" y="415"/>
                  </a:lnTo>
                  <a:lnTo>
                    <a:pt x="134" y="319"/>
                  </a:lnTo>
                  <a:lnTo>
                    <a:pt x="94" y="218"/>
                  </a:lnTo>
                  <a:lnTo>
                    <a:pt x="60" y="116"/>
                  </a:lnTo>
                  <a:lnTo>
                    <a:pt x="55" y="107"/>
                  </a:lnTo>
                  <a:lnTo>
                    <a:pt x="50" y="97"/>
                  </a:lnTo>
                  <a:lnTo>
                    <a:pt x="45" y="88"/>
                  </a:lnTo>
                  <a:lnTo>
                    <a:pt x="35" y="73"/>
                  </a:lnTo>
                  <a:lnTo>
                    <a:pt x="31" y="63"/>
                  </a:lnTo>
                  <a:lnTo>
                    <a:pt x="25" y="54"/>
                  </a:lnTo>
                  <a:lnTo>
                    <a:pt x="15" y="39"/>
                  </a:lnTo>
                  <a:lnTo>
                    <a:pt x="10" y="30"/>
                  </a:lnTo>
                  <a:lnTo>
                    <a:pt x="6" y="15"/>
                  </a:lnTo>
                  <a:lnTo>
                    <a:pt x="0"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62" name="Freeform 290"/>
            <p:cNvSpPr>
              <a:spLocks/>
            </p:cNvSpPr>
            <p:nvPr/>
          </p:nvSpPr>
          <p:spPr bwMode="auto">
            <a:xfrm>
              <a:off x="4139" y="1817"/>
              <a:ext cx="116" cy="212"/>
            </a:xfrm>
            <a:custGeom>
              <a:avLst/>
              <a:gdLst>
                <a:gd name="T0" fmla="*/ 1279 w 1279"/>
                <a:gd name="T1" fmla="*/ 0 h 2760"/>
                <a:gd name="T2" fmla="*/ 1265 w 1279"/>
                <a:gd name="T3" fmla="*/ 62 h 2760"/>
                <a:gd name="T4" fmla="*/ 1250 w 1279"/>
                <a:gd name="T5" fmla="*/ 125 h 2760"/>
                <a:gd name="T6" fmla="*/ 1225 w 1279"/>
                <a:gd name="T7" fmla="*/ 187 h 2760"/>
                <a:gd name="T8" fmla="*/ 1205 w 1279"/>
                <a:gd name="T9" fmla="*/ 245 h 2760"/>
                <a:gd name="T10" fmla="*/ 1181 w 1279"/>
                <a:gd name="T11" fmla="*/ 308 h 2760"/>
                <a:gd name="T12" fmla="*/ 1156 w 1279"/>
                <a:gd name="T13" fmla="*/ 366 h 2760"/>
                <a:gd name="T14" fmla="*/ 1131 w 1279"/>
                <a:gd name="T15" fmla="*/ 424 h 2760"/>
                <a:gd name="T16" fmla="*/ 1106 w 1279"/>
                <a:gd name="T17" fmla="*/ 486 h 2760"/>
                <a:gd name="T18" fmla="*/ 1081 w 1279"/>
                <a:gd name="T19" fmla="*/ 544 h 2760"/>
                <a:gd name="T20" fmla="*/ 1056 w 1279"/>
                <a:gd name="T21" fmla="*/ 602 h 2760"/>
                <a:gd name="T22" fmla="*/ 1041 w 1279"/>
                <a:gd name="T23" fmla="*/ 632 h 2760"/>
                <a:gd name="T24" fmla="*/ 1031 w 1279"/>
                <a:gd name="T25" fmla="*/ 660 h 2760"/>
                <a:gd name="T26" fmla="*/ 1016 w 1279"/>
                <a:gd name="T27" fmla="*/ 694 h 2760"/>
                <a:gd name="T28" fmla="*/ 1006 w 1279"/>
                <a:gd name="T29" fmla="*/ 723 h 2760"/>
                <a:gd name="T30" fmla="*/ 991 w 1279"/>
                <a:gd name="T31" fmla="*/ 752 h 2760"/>
                <a:gd name="T32" fmla="*/ 981 w 1279"/>
                <a:gd name="T33" fmla="*/ 786 h 2760"/>
                <a:gd name="T34" fmla="*/ 967 w 1279"/>
                <a:gd name="T35" fmla="*/ 815 h 2760"/>
                <a:gd name="T36" fmla="*/ 952 w 1279"/>
                <a:gd name="T37" fmla="*/ 844 h 2760"/>
                <a:gd name="T38" fmla="*/ 942 w 1279"/>
                <a:gd name="T39" fmla="*/ 873 h 2760"/>
                <a:gd name="T40" fmla="*/ 927 w 1279"/>
                <a:gd name="T41" fmla="*/ 902 h 2760"/>
                <a:gd name="T42" fmla="*/ 868 w 1279"/>
                <a:gd name="T43" fmla="*/ 1028 h 2760"/>
                <a:gd name="T44" fmla="*/ 808 w 1279"/>
                <a:gd name="T45" fmla="*/ 1153 h 2760"/>
                <a:gd name="T46" fmla="*/ 758 w 1279"/>
                <a:gd name="T47" fmla="*/ 1278 h 2760"/>
                <a:gd name="T48" fmla="*/ 709 w 1279"/>
                <a:gd name="T49" fmla="*/ 1399 h 2760"/>
                <a:gd name="T50" fmla="*/ 659 w 1279"/>
                <a:gd name="T51" fmla="*/ 1525 h 2760"/>
                <a:gd name="T52" fmla="*/ 605 w 1279"/>
                <a:gd name="T53" fmla="*/ 1650 h 2760"/>
                <a:gd name="T54" fmla="*/ 555 w 1279"/>
                <a:gd name="T55" fmla="*/ 1775 h 2760"/>
                <a:gd name="T56" fmla="*/ 495 w 1279"/>
                <a:gd name="T57" fmla="*/ 1897 h 2760"/>
                <a:gd name="T58" fmla="*/ 436 w 1279"/>
                <a:gd name="T59" fmla="*/ 2017 h 2760"/>
                <a:gd name="T60" fmla="*/ 367 w 1279"/>
                <a:gd name="T61" fmla="*/ 2138 h 2760"/>
                <a:gd name="T62" fmla="*/ 332 w 1279"/>
                <a:gd name="T63" fmla="*/ 2200 h 2760"/>
                <a:gd name="T64" fmla="*/ 292 w 1279"/>
                <a:gd name="T65" fmla="*/ 2263 h 2760"/>
                <a:gd name="T66" fmla="*/ 257 w 1279"/>
                <a:gd name="T67" fmla="*/ 2325 h 2760"/>
                <a:gd name="T68" fmla="*/ 223 w 1279"/>
                <a:gd name="T69" fmla="*/ 2388 h 2760"/>
                <a:gd name="T70" fmla="*/ 188 w 1279"/>
                <a:gd name="T71" fmla="*/ 2452 h 2760"/>
                <a:gd name="T72" fmla="*/ 153 w 1279"/>
                <a:gd name="T73" fmla="*/ 2514 h 2760"/>
                <a:gd name="T74" fmla="*/ 113 w 1279"/>
                <a:gd name="T75" fmla="*/ 2577 h 2760"/>
                <a:gd name="T76" fmla="*/ 79 w 1279"/>
                <a:gd name="T77" fmla="*/ 2639 h 2760"/>
                <a:gd name="T78" fmla="*/ 40 w 1279"/>
                <a:gd name="T79" fmla="*/ 2697 h 2760"/>
                <a:gd name="T80" fmla="*/ 0 w 1279"/>
                <a:gd name="T81" fmla="*/ 2760 h 2760"/>
                <a:gd name="T82" fmla="*/ 0 w 1279"/>
                <a:gd name="T83" fmla="*/ 2755 h 2760"/>
                <a:gd name="T84" fmla="*/ 0 w 1279"/>
                <a:gd name="T85" fmla="*/ 2751 h 2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79" h="2760">
                  <a:moveTo>
                    <a:pt x="1279" y="0"/>
                  </a:moveTo>
                  <a:lnTo>
                    <a:pt x="1265" y="62"/>
                  </a:lnTo>
                  <a:lnTo>
                    <a:pt x="1250" y="125"/>
                  </a:lnTo>
                  <a:lnTo>
                    <a:pt x="1225" y="187"/>
                  </a:lnTo>
                  <a:lnTo>
                    <a:pt x="1205" y="245"/>
                  </a:lnTo>
                  <a:lnTo>
                    <a:pt x="1181" y="308"/>
                  </a:lnTo>
                  <a:lnTo>
                    <a:pt x="1156" y="366"/>
                  </a:lnTo>
                  <a:lnTo>
                    <a:pt x="1131" y="424"/>
                  </a:lnTo>
                  <a:lnTo>
                    <a:pt x="1106" y="486"/>
                  </a:lnTo>
                  <a:lnTo>
                    <a:pt x="1081" y="544"/>
                  </a:lnTo>
                  <a:lnTo>
                    <a:pt x="1056" y="602"/>
                  </a:lnTo>
                  <a:lnTo>
                    <a:pt x="1041" y="632"/>
                  </a:lnTo>
                  <a:lnTo>
                    <a:pt x="1031" y="660"/>
                  </a:lnTo>
                  <a:lnTo>
                    <a:pt x="1016" y="694"/>
                  </a:lnTo>
                  <a:lnTo>
                    <a:pt x="1006" y="723"/>
                  </a:lnTo>
                  <a:lnTo>
                    <a:pt x="991" y="752"/>
                  </a:lnTo>
                  <a:lnTo>
                    <a:pt x="981" y="786"/>
                  </a:lnTo>
                  <a:lnTo>
                    <a:pt x="967" y="815"/>
                  </a:lnTo>
                  <a:lnTo>
                    <a:pt x="952" y="844"/>
                  </a:lnTo>
                  <a:lnTo>
                    <a:pt x="942" y="873"/>
                  </a:lnTo>
                  <a:lnTo>
                    <a:pt x="927" y="902"/>
                  </a:lnTo>
                  <a:lnTo>
                    <a:pt x="868" y="1028"/>
                  </a:lnTo>
                  <a:lnTo>
                    <a:pt x="808" y="1153"/>
                  </a:lnTo>
                  <a:lnTo>
                    <a:pt x="758" y="1278"/>
                  </a:lnTo>
                  <a:lnTo>
                    <a:pt x="709" y="1399"/>
                  </a:lnTo>
                  <a:lnTo>
                    <a:pt x="659" y="1525"/>
                  </a:lnTo>
                  <a:lnTo>
                    <a:pt x="605" y="1650"/>
                  </a:lnTo>
                  <a:lnTo>
                    <a:pt x="555" y="1775"/>
                  </a:lnTo>
                  <a:lnTo>
                    <a:pt x="495" y="1897"/>
                  </a:lnTo>
                  <a:lnTo>
                    <a:pt x="436" y="2017"/>
                  </a:lnTo>
                  <a:lnTo>
                    <a:pt x="367" y="2138"/>
                  </a:lnTo>
                  <a:lnTo>
                    <a:pt x="332" y="2200"/>
                  </a:lnTo>
                  <a:lnTo>
                    <a:pt x="292" y="2263"/>
                  </a:lnTo>
                  <a:lnTo>
                    <a:pt x="257" y="2325"/>
                  </a:lnTo>
                  <a:lnTo>
                    <a:pt x="223" y="2388"/>
                  </a:lnTo>
                  <a:lnTo>
                    <a:pt x="188" y="2452"/>
                  </a:lnTo>
                  <a:lnTo>
                    <a:pt x="153" y="2514"/>
                  </a:lnTo>
                  <a:lnTo>
                    <a:pt x="113" y="2577"/>
                  </a:lnTo>
                  <a:lnTo>
                    <a:pt x="79" y="2639"/>
                  </a:lnTo>
                  <a:lnTo>
                    <a:pt x="40" y="2697"/>
                  </a:lnTo>
                  <a:lnTo>
                    <a:pt x="0" y="2760"/>
                  </a:lnTo>
                  <a:lnTo>
                    <a:pt x="0" y="2755"/>
                  </a:lnTo>
                  <a:lnTo>
                    <a:pt x="0" y="2751"/>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63" name="Freeform 291"/>
            <p:cNvSpPr>
              <a:spLocks/>
            </p:cNvSpPr>
            <p:nvPr/>
          </p:nvSpPr>
          <p:spPr bwMode="auto">
            <a:xfrm>
              <a:off x="3617" y="1941"/>
              <a:ext cx="99" cy="80"/>
            </a:xfrm>
            <a:custGeom>
              <a:avLst/>
              <a:gdLst>
                <a:gd name="T0" fmla="*/ 0 w 1085"/>
                <a:gd name="T1" fmla="*/ 0 h 1033"/>
                <a:gd name="T2" fmla="*/ 14 w 1085"/>
                <a:gd name="T3" fmla="*/ 53 h 1033"/>
                <a:gd name="T4" fmla="*/ 24 w 1085"/>
                <a:gd name="T5" fmla="*/ 115 h 1033"/>
                <a:gd name="T6" fmla="*/ 44 w 1085"/>
                <a:gd name="T7" fmla="*/ 184 h 1033"/>
                <a:gd name="T8" fmla="*/ 64 w 1085"/>
                <a:gd name="T9" fmla="*/ 256 h 1033"/>
                <a:gd name="T10" fmla="*/ 89 w 1085"/>
                <a:gd name="T11" fmla="*/ 333 h 1033"/>
                <a:gd name="T12" fmla="*/ 113 w 1085"/>
                <a:gd name="T13" fmla="*/ 405 h 1033"/>
                <a:gd name="T14" fmla="*/ 138 w 1085"/>
                <a:gd name="T15" fmla="*/ 478 h 1033"/>
                <a:gd name="T16" fmla="*/ 168 w 1085"/>
                <a:gd name="T17" fmla="*/ 536 h 1033"/>
                <a:gd name="T18" fmla="*/ 202 w 1085"/>
                <a:gd name="T19" fmla="*/ 588 h 1033"/>
                <a:gd name="T20" fmla="*/ 233 w 1085"/>
                <a:gd name="T21" fmla="*/ 633 h 1033"/>
                <a:gd name="T22" fmla="*/ 267 w 1085"/>
                <a:gd name="T23" fmla="*/ 666 h 1033"/>
                <a:gd name="T24" fmla="*/ 317 w 1085"/>
                <a:gd name="T25" fmla="*/ 715 h 1033"/>
                <a:gd name="T26" fmla="*/ 376 w 1085"/>
                <a:gd name="T27" fmla="*/ 767 h 1033"/>
                <a:gd name="T28" fmla="*/ 451 w 1085"/>
                <a:gd name="T29" fmla="*/ 831 h 1033"/>
                <a:gd name="T30" fmla="*/ 535 w 1085"/>
                <a:gd name="T31" fmla="*/ 893 h 1033"/>
                <a:gd name="T32" fmla="*/ 634 w 1085"/>
                <a:gd name="T33" fmla="*/ 947 h 1033"/>
                <a:gd name="T34" fmla="*/ 734 w 1085"/>
                <a:gd name="T35" fmla="*/ 994 h 1033"/>
                <a:gd name="T36" fmla="*/ 847 w 1085"/>
                <a:gd name="T37" fmla="*/ 1023 h 1033"/>
                <a:gd name="T38" fmla="*/ 962 w 1085"/>
                <a:gd name="T39" fmla="*/ 1033 h 1033"/>
                <a:gd name="T40" fmla="*/ 1085 w 1085"/>
                <a:gd name="T41" fmla="*/ 1023 h 1033"/>
                <a:gd name="T42" fmla="*/ 962 w 1085"/>
                <a:gd name="T43" fmla="*/ 1004 h 1033"/>
                <a:gd name="T44" fmla="*/ 847 w 1085"/>
                <a:gd name="T45" fmla="*/ 980 h 1033"/>
                <a:gd name="T46" fmla="*/ 743 w 1085"/>
                <a:gd name="T47" fmla="*/ 941 h 1033"/>
                <a:gd name="T48" fmla="*/ 644 w 1085"/>
                <a:gd name="T49" fmla="*/ 889 h 1033"/>
                <a:gd name="T50" fmla="*/ 550 w 1085"/>
                <a:gd name="T51" fmla="*/ 831 h 1033"/>
                <a:gd name="T52" fmla="*/ 461 w 1085"/>
                <a:gd name="T53" fmla="*/ 762 h 1033"/>
                <a:gd name="T54" fmla="*/ 381 w 1085"/>
                <a:gd name="T55" fmla="*/ 685 h 1033"/>
                <a:gd name="T56" fmla="*/ 302 w 1085"/>
                <a:gd name="T57" fmla="*/ 599 h 1033"/>
                <a:gd name="T58" fmla="*/ 227 w 1085"/>
                <a:gd name="T59" fmla="*/ 507 h 1033"/>
                <a:gd name="T60" fmla="*/ 154 w 1085"/>
                <a:gd name="T61" fmla="*/ 405 h 1033"/>
                <a:gd name="T62" fmla="*/ 0 w 1085"/>
                <a:gd name="T63" fmla="*/ 0 h 1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85" h="1033">
                  <a:moveTo>
                    <a:pt x="0" y="0"/>
                  </a:moveTo>
                  <a:lnTo>
                    <a:pt x="14" y="53"/>
                  </a:lnTo>
                  <a:lnTo>
                    <a:pt x="24" y="115"/>
                  </a:lnTo>
                  <a:lnTo>
                    <a:pt x="44" y="184"/>
                  </a:lnTo>
                  <a:lnTo>
                    <a:pt x="64" y="256"/>
                  </a:lnTo>
                  <a:lnTo>
                    <a:pt x="89" y="333"/>
                  </a:lnTo>
                  <a:lnTo>
                    <a:pt x="113" y="405"/>
                  </a:lnTo>
                  <a:lnTo>
                    <a:pt x="138" y="478"/>
                  </a:lnTo>
                  <a:lnTo>
                    <a:pt x="168" y="536"/>
                  </a:lnTo>
                  <a:lnTo>
                    <a:pt x="202" y="588"/>
                  </a:lnTo>
                  <a:lnTo>
                    <a:pt x="233" y="633"/>
                  </a:lnTo>
                  <a:lnTo>
                    <a:pt x="267" y="666"/>
                  </a:lnTo>
                  <a:lnTo>
                    <a:pt x="317" y="715"/>
                  </a:lnTo>
                  <a:lnTo>
                    <a:pt x="376" y="767"/>
                  </a:lnTo>
                  <a:lnTo>
                    <a:pt x="451" y="831"/>
                  </a:lnTo>
                  <a:lnTo>
                    <a:pt x="535" y="893"/>
                  </a:lnTo>
                  <a:lnTo>
                    <a:pt x="634" y="947"/>
                  </a:lnTo>
                  <a:lnTo>
                    <a:pt x="734" y="994"/>
                  </a:lnTo>
                  <a:lnTo>
                    <a:pt x="847" y="1023"/>
                  </a:lnTo>
                  <a:lnTo>
                    <a:pt x="962" y="1033"/>
                  </a:lnTo>
                  <a:lnTo>
                    <a:pt x="1085" y="1023"/>
                  </a:lnTo>
                  <a:lnTo>
                    <a:pt x="962" y="1004"/>
                  </a:lnTo>
                  <a:lnTo>
                    <a:pt x="847" y="980"/>
                  </a:lnTo>
                  <a:lnTo>
                    <a:pt x="743" y="941"/>
                  </a:lnTo>
                  <a:lnTo>
                    <a:pt x="644" y="889"/>
                  </a:lnTo>
                  <a:lnTo>
                    <a:pt x="550" y="831"/>
                  </a:lnTo>
                  <a:lnTo>
                    <a:pt x="461" y="762"/>
                  </a:lnTo>
                  <a:lnTo>
                    <a:pt x="381" y="685"/>
                  </a:lnTo>
                  <a:lnTo>
                    <a:pt x="302" y="599"/>
                  </a:lnTo>
                  <a:lnTo>
                    <a:pt x="227" y="507"/>
                  </a:lnTo>
                  <a:lnTo>
                    <a:pt x="154" y="405"/>
                  </a:lnTo>
                  <a:lnTo>
                    <a:pt x="0" y="0"/>
                  </a:lnTo>
                  <a:close/>
                </a:path>
              </a:pathLst>
            </a:custGeom>
            <a:gradFill rotWithShape="0">
              <a:gsLst>
                <a:gs pos="0">
                  <a:srgbClr val="FF9999">
                    <a:gamma/>
                    <a:shade val="46275"/>
                    <a:invGamma/>
                  </a:srgbClr>
                </a:gs>
                <a:gs pos="100000">
                  <a:srgbClr val="FF9999"/>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64" name="Freeform 292"/>
            <p:cNvSpPr>
              <a:spLocks/>
            </p:cNvSpPr>
            <p:nvPr/>
          </p:nvSpPr>
          <p:spPr bwMode="auto">
            <a:xfrm>
              <a:off x="4138" y="1885"/>
              <a:ext cx="81" cy="136"/>
            </a:xfrm>
            <a:custGeom>
              <a:avLst/>
              <a:gdLst>
                <a:gd name="T0" fmla="*/ 888 w 888"/>
                <a:gd name="T1" fmla="*/ 0 h 1776"/>
                <a:gd name="T2" fmla="*/ 714 w 888"/>
                <a:gd name="T3" fmla="*/ 406 h 1776"/>
                <a:gd name="T4" fmla="*/ 575 w 888"/>
                <a:gd name="T5" fmla="*/ 734 h 1776"/>
                <a:gd name="T6" fmla="*/ 456 w 888"/>
                <a:gd name="T7" fmla="*/ 995 h 1776"/>
                <a:gd name="T8" fmla="*/ 357 w 888"/>
                <a:gd name="T9" fmla="*/ 1193 h 1776"/>
                <a:gd name="T10" fmla="*/ 277 w 888"/>
                <a:gd name="T11" fmla="*/ 1342 h 1776"/>
                <a:gd name="T12" fmla="*/ 208 w 888"/>
                <a:gd name="T13" fmla="*/ 1458 h 1776"/>
                <a:gd name="T14" fmla="*/ 148 w 888"/>
                <a:gd name="T15" fmla="*/ 1550 h 1776"/>
                <a:gd name="T16" fmla="*/ 98 w 888"/>
                <a:gd name="T17" fmla="*/ 1623 h 1776"/>
                <a:gd name="T18" fmla="*/ 50 w 888"/>
                <a:gd name="T19" fmla="*/ 1694 h 1776"/>
                <a:gd name="T20" fmla="*/ 0 w 888"/>
                <a:gd name="T21" fmla="*/ 1776 h 1776"/>
                <a:gd name="T22" fmla="*/ 94 w 888"/>
                <a:gd name="T23" fmla="*/ 1598 h 1776"/>
                <a:gd name="T24" fmla="*/ 163 w 888"/>
                <a:gd name="T25" fmla="*/ 1453 h 1776"/>
                <a:gd name="T26" fmla="*/ 218 w 888"/>
                <a:gd name="T27" fmla="*/ 1333 h 1776"/>
                <a:gd name="T28" fmla="*/ 258 w 888"/>
                <a:gd name="T29" fmla="*/ 1231 h 1776"/>
                <a:gd name="T30" fmla="*/ 292 w 888"/>
                <a:gd name="T31" fmla="*/ 1139 h 1776"/>
                <a:gd name="T32" fmla="*/ 327 w 888"/>
                <a:gd name="T33" fmla="*/ 1047 h 1776"/>
                <a:gd name="T34" fmla="*/ 371 w 888"/>
                <a:gd name="T35" fmla="*/ 952 h 1776"/>
                <a:gd name="T36" fmla="*/ 426 w 888"/>
                <a:gd name="T37" fmla="*/ 840 h 1776"/>
                <a:gd name="T38" fmla="*/ 496 w 888"/>
                <a:gd name="T39" fmla="*/ 709 h 1776"/>
                <a:gd name="T40" fmla="*/ 595 w 888"/>
                <a:gd name="T41" fmla="*/ 546 h 1776"/>
                <a:gd name="T42" fmla="*/ 888 w 888"/>
                <a:gd name="T43" fmla="*/ 0 h 1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8" h="1776">
                  <a:moveTo>
                    <a:pt x="888" y="0"/>
                  </a:moveTo>
                  <a:lnTo>
                    <a:pt x="714" y="406"/>
                  </a:lnTo>
                  <a:lnTo>
                    <a:pt x="575" y="734"/>
                  </a:lnTo>
                  <a:lnTo>
                    <a:pt x="456" y="995"/>
                  </a:lnTo>
                  <a:lnTo>
                    <a:pt x="357" y="1193"/>
                  </a:lnTo>
                  <a:lnTo>
                    <a:pt x="277" y="1342"/>
                  </a:lnTo>
                  <a:lnTo>
                    <a:pt x="208" y="1458"/>
                  </a:lnTo>
                  <a:lnTo>
                    <a:pt x="148" y="1550"/>
                  </a:lnTo>
                  <a:lnTo>
                    <a:pt x="98" y="1623"/>
                  </a:lnTo>
                  <a:lnTo>
                    <a:pt x="50" y="1694"/>
                  </a:lnTo>
                  <a:lnTo>
                    <a:pt x="0" y="1776"/>
                  </a:lnTo>
                  <a:lnTo>
                    <a:pt x="94" y="1598"/>
                  </a:lnTo>
                  <a:lnTo>
                    <a:pt x="163" y="1453"/>
                  </a:lnTo>
                  <a:lnTo>
                    <a:pt x="218" y="1333"/>
                  </a:lnTo>
                  <a:lnTo>
                    <a:pt x="258" y="1231"/>
                  </a:lnTo>
                  <a:lnTo>
                    <a:pt x="292" y="1139"/>
                  </a:lnTo>
                  <a:lnTo>
                    <a:pt x="327" y="1047"/>
                  </a:lnTo>
                  <a:lnTo>
                    <a:pt x="371" y="952"/>
                  </a:lnTo>
                  <a:lnTo>
                    <a:pt x="426" y="840"/>
                  </a:lnTo>
                  <a:lnTo>
                    <a:pt x="496" y="709"/>
                  </a:lnTo>
                  <a:lnTo>
                    <a:pt x="595" y="546"/>
                  </a:lnTo>
                  <a:lnTo>
                    <a:pt x="888" y="0"/>
                  </a:lnTo>
                  <a:close/>
                </a:path>
              </a:pathLst>
            </a:custGeom>
            <a:gradFill rotWithShape="0">
              <a:gsLst>
                <a:gs pos="0">
                  <a:srgbClr val="FF9999">
                    <a:gamma/>
                    <a:shade val="46275"/>
                    <a:invGamma/>
                  </a:srgbClr>
                </a:gs>
                <a:gs pos="100000">
                  <a:srgbClr val="FF9999"/>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65" name="Freeform 293"/>
            <p:cNvSpPr>
              <a:spLocks/>
            </p:cNvSpPr>
            <p:nvPr/>
          </p:nvSpPr>
          <p:spPr bwMode="auto">
            <a:xfrm>
              <a:off x="4067" y="1861"/>
              <a:ext cx="18" cy="28"/>
            </a:xfrm>
            <a:custGeom>
              <a:avLst/>
              <a:gdLst>
                <a:gd name="T0" fmla="*/ 5 w 198"/>
                <a:gd name="T1" fmla="*/ 5 h 353"/>
                <a:gd name="T2" fmla="*/ 0 w 198"/>
                <a:gd name="T3" fmla="*/ 49 h 353"/>
                <a:gd name="T4" fmla="*/ 5 w 198"/>
                <a:gd name="T5" fmla="*/ 87 h 353"/>
                <a:gd name="T6" fmla="*/ 20 w 198"/>
                <a:gd name="T7" fmla="*/ 125 h 353"/>
                <a:gd name="T8" fmla="*/ 39 w 198"/>
                <a:gd name="T9" fmla="*/ 159 h 353"/>
                <a:gd name="T10" fmla="*/ 64 w 198"/>
                <a:gd name="T11" fmla="*/ 193 h 353"/>
                <a:gd name="T12" fmla="*/ 89 w 198"/>
                <a:gd name="T13" fmla="*/ 227 h 353"/>
                <a:gd name="T14" fmla="*/ 119 w 198"/>
                <a:gd name="T15" fmla="*/ 256 h 353"/>
                <a:gd name="T16" fmla="*/ 149 w 198"/>
                <a:gd name="T17" fmla="*/ 290 h 353"/>
                <a:gd name="T18" fmla="*/ 173 w 198"/>
                <a:gd name="T19" fmla="*/ 319 h 353"/>
                <a:gd name="T20" fmla="*/ 198 w 198"/>
                <a:gd name="T21" fmla="*/ 353 h 353"/>
                <a:gd name="T22" fmla="*/ 198 w 198"/>
                <a:gd name="T23" fmla="*/ 314 h 353"/>
                <a:gd name="T24" fmla="*/ 193 w 198"/>
                <a:gd name="T25" fmla="*/ 290 h 353"/>
                <a:gd name="T26" fmla="*/ 183 w 198"/>
                <a:gd name="T27" fmla="*/ 275 h 353"/>
                <a:gd name="T28" fmla="*/ 173 w 198"/>
                <a:gd name="T29" fmla="*/ 265 h 353"/>
                <a:gd name="T30" fmla="*/ 158 w 198"/>
                <a:gd name="T31" fmla="*/ 256 h 353"/>
                <a:gd name="T32" fmla="*/ 144 w 198"/>
                <a:gd name="T33" fmla="*/ 247 h 353"/>
                <a:gd name="T34" fmla="*/ 124 w 198"/>
                <a:gd name="T35" fmla="*/ 232 h 353"/>
                <a:gd name="T36" fmla="*/ 99 w 198"/>
                <a:gd name="T37" fmla="*/ 213 h 353"/>
                <a:gd name="T38" fmla="*/ 74 w 198"/>
                <a:gd name="T39" fmla="*/ 174 h 353"/>
                <a:gd name="T40" fmla="*/ 49 w 198"/>
                <a:gd name="T41" fmla="*/ 121 h 353"/>
                <a:gd name="T42" fmla="*/ 39 w 198"/>
                <a:gd name="T43" fmla="*/ 121 h 353"/>
                <a:gd name="T44" fmla="*/ 30 w 198"/>
                <a:gd name="T45" fmla="*/ 111 h 353"/>
                <a:gd name="T46" fmla="*/ 25 w 198"/>
                <a:gd name="T47" fmla="*/ 97 h 353"/>
                <a:gd name="T48" fmla="*/ 20 w 198"/>
                <a:gd name="T49" fmla="*/ 77 h 353"/>
                <a:gd name="T50" fmla="*/ 14 w 198"/>
                <a:gd name="T51" fmla="*/ 58 h 353"/>
                <a:gd name="T52" fmla="*/ 14 w 198"/>
                <a:gd name="T53" fmla="*/ 34 h 353"/>
                <a:gd name="T54" fmla="*/ 10 w 198"/>
                <a:gd name="T55" fmla="*/ 19 h 353"/>
                <a:gd name="T56" fmla="*/ 10 w 198"/>
                <a:gd name="T57" fmla="*/ 5 h 353"/>
                <a:gd name="T58" fmla="*/ 10 w 198"/>
                <a:gd name="T59" fmla="*/ 0 h 353"/>
                <a:gd name="T60" fmla="*/ 5 w 198"/>
                <a:gd name="T61" fmla="*/ 5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8" h="353">
                  <a:moveTo>
                    <a:pt x="5" y="5"/>
                  </a:moveTo>
                  <a:lnTo>
                    <a:pt x="0" y="49"/>
                  </a:lnTo>
                  <a:lnTo>
                    <a:pt x="5" y="87"/>
                  </a:lnTo>
                  <a:lnTo>
                    <a:pt x="20" y="125"/>
                  </a:lnTo>
                  <a:lnTo>
                    <a:pt x="39" y="159"/>
                  </a:lnTo>
                  <a:lnTo>
                    <a:pt x="64" y="193"/>
                  </a:lnTo>
                  <a:lnTo>
                    <a:pt x="89" y="227"/>
                  </a:lnTo>
                  <a:lnTo>
                    <a:pt x="119" y="256"/>
                  </a:lnTo>
                  <a:lnTo>
                    <a:pt x="149" y="290"/>
                  </a:lnTo>
                  <a:lnTo>
                    <a:pt x="173" y="319"/>
                  </a:lnTo>
                  <a:lnTo>
                    <a:pt x="198" y="353"/>
                  </a:lnTo>
                  <a:lnTo>
                    <a:pt x="198" y="314"/>
                  </a:lnTo>
                  <a:lnTo>
                    <a:pt x="193" y="290"/>
                  </a:lnTo>
                  <a:lnTo>
                    <a:pt x="183" y="275"/>
                  </a:lnTo>
                  <a:lnTo>
                    <a:pt x="173" y="265"/>
                  </a:lnTo>
                  <a:lnTo>
                    <a:pt x="158" y="256"/>
                  </a:lnTo>
                  <a:lnTo>
                    <a:pt x="144" y="247"/>
                  </a:lnTo>
                  <a:lnTo>
                    <a:pt x="124" y="232"/>
                  </a:lnTo>
                  <a:lnTo>
                    <a:pt x="99" y="213"/>
                  </a:lnTo>
                  <a:lnTo>
                    <a:pt x="74" y="174"/>
                  </a:lnTo>
                  <a:lnTo>
                    <a:pt x="49" y="121"/>
                  </a:lnTo>
                  <a:lnTo>
                    <a:pt x="39" y="121"/>
                  </a:lnTo>
                  <a:lnTo>
                    <a:pt x="30" y="111"/>
                  </a:lnTo>
                  <a:lnTo>
                    <a:pt x="25" y="97"/>
                  </a:lnTo>
                  <a:lnTo>
                    <a:pt x="20" y="77"/>
                  </a:lnTo>
                  <a:lnTo>
                    <a:pt x="14" y="58"/>
                  </a:lnTo>
                  <a:lnTo>
                    <a:pt x="14" y="34"/>
                  </a:lnTo>
                  <a:lnTo>
                    <a:pt x="10" y="19"/>
                  </a:lnTo>
                  <a:lnTo>
                    <a:pt x="10" y="5"/>
                  </a:lnTo>
                  <a:lnTo>
                    <a:pt x="10" y="0"/>
                  </a:lnTo>
                  <a:lnTo>
                    <a:pt x="5" y="5"/>
                  </a:lnTo>
                  <a:close/>
                </a:path>
              </a:pathLst>
            </a:custGeom>
            <a:solidFill>
              <a:srgbClr val="FFD8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66" name="Freeform 294"/>
            <p:cNvSpPr>
              <a:spLocks/>
            </p:cNvSpPr>
            <p:nvPr/>
          </p:nvSpPr>
          <p:spPr bwMode="auto">
            <a:xfrm>
              <a:off x="4030" y="1826"/>
              <a:ext cx="27" cy="26"/>
            </a:xfrm>
            <a:custGeom>
              <a:avLst/>
              <a:gdLst>
                <a:gd name="T0" fmla="*/ 0 w 302"/>
                <a:gd name="T1" fmla="*/ 0 h 333"/>
                <a:gd name="T2" fmla="*/ 20 w 302"/>
                <a:gd name="T3" fmla="*/ 34 h 333"/>
                <a:gd name="T4" fmla="*/ 40 w 302"/>
                <a:gd name="T5" fmla="*/ 78 h 333"/>
                <a:gd name="T6" fmla="*/ 60 w 302"/>
                <a:gd name="T7" fmla="*/ 121 h 333"/>
                <a:gd name="T8" fmla="*/ 85 w 302"/>
                <a:gd name="T9" fmla="*/ 170 h 333"/>
                <a:gd name="T10" fmla="*/ 114 w 302"/>
                <a:gd name="T11" fmla="*/ 213 h 333"/>
                <a:gd name="T12" fmla="*/ 144 w 302"/>
                <a:gd name="T13" fmla="*/ 252 h 333"/>
                <a:gd name="T14" fmla="*/ 179 w 302"/>
                <a:gd name="T15" fmla="*/ 286 h 333"/>
                <a:gd name="T16" fmla="*/ 219 w 302"/>
                <a:gd name="T17" fmla="*/ 314 h 333"/>
                <a:gd name="T18" fmla="*/ 258 w 302"/>
                <a:gd name="T19" fmla="*/ 329 h 333"/>
                <a:gd name="T20" fmla="*/ 302 w 302"/>
                <a:gd name="T21" fmla="*/ 333 h 333"/>
                <a:gd name="T22" fmla="*/ 258 w 302"/>
                <a:gd name="T23" fmla="*/ 314 h 333"/>
                <a:gd name="T24" fmla="*/ 223 w 302"/>
                <a:gd name="T25" fmla="*/ 290 h 333"/>
                <a:gd name="T26" fmla="*/ 189 w 302"/>
                <a:gd name="T27" fmla="*/ 261 h 333"/>
                <a:gd name="T28" fmla="*/ 154 w 302"/>
                <a:gd name="T29" fmla="*/ 222 h 333"/>
                <a:gd name="T30" fmla="*/ 129 w 302"/>
                <a:gd name="T31" fmla="*/ 189 h 333"/>
                <a:gd name="T32" fmla="*/ 100 w 302"/>
                <a:gd name="T33" fmla="*/ 145 h 333"/>
                <a:gd name="T34" fmla="*/ 75 w 302"/>
                <a:gd name="T35" fmla="*/ 106 h 333"/>
                <a:gd name="T36" fmla="*/ 50 w 302"/>
                <a:gd name="T37" fmla="*/ 67 h 333"/>
                <a:gd name="T38" fmla="*/ 25 w 302"/>
                <a:gd name="T39" fmla="*/ 34 h 333"/>
                <a:gd name="T40" fmla="*/ 0 w 302"/>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2" h="333">
                  <a:moveTo>
                    <a:pt x="0" y="0"/>
                  </a:moveTo>
                  <a:lnTo>
                    <a:pt x="20" y="34"/>
                  </a:lnTo>
                  <a:lnTo>
                    <a:pt x="40" y="78"/>
                  </a:lnTo>
                  <a:lnTo>
                    <a:pt x="60" y="121"/>
                  </a:lnTo>
                  <a:lnTo>
                    <a:pt x="85" y="170"/>
                  </a:lnTo>
                  <a:lnTo>
                    <a:pt x="114" y="213"/>
                  </a:lnTo>
                  <a:lnTo>
                    <a:pt x="144" y="252"/>
                  </a:lnTo>
                  <a:lnTo>
                    <a:pt x="179" y="286"/>
                  </a:lnTo>
                  <a:lnTo>
                    <a:pt x="219" y="314"/>
                  </a:lnTo>
                  <a:lnTo>
                    <a:pt x="258" y="329"/>
                  </a:lnTo>
                  <a:lnTo>
                    <a:pt x="302" y="333"/>
                  </a:lnTo>
                  <a:lnTo>
                    <a:pt x="258" y="314"/>
                  </a:lnTo>
                  <a:lnTo>
                    <a:pt x="223" y="290"/>
                  </a:lnTo>
                  <a:lnTo>
                    <a:pt x="189" y="261"/>
                  </a:lnTo>
                  <a:lnTo>
                    <a:pt x="154" y="222"/>
                  </a:lnTo>
                  <a:lnTo>
                    <a:pt x="129" y="189"/>
                  </a:lnTo>
                  <a:lnTo>
                    <a:pt x="100" y="145"/>
                  </a:lnTo>
                  <a:lnTo>
                    <a:pt x="75" y="106"/>
                  </a:lnTo>
                  <a:lnTo>
                    <a:pt x="50" y="67"/>
                  </a:lnTo>
                  <a:lnTo>
                    <a:pt x="25" y="34"/>
                  </a:lnTo>
                  <a:lnTo>
                    <a:pt x="0" y="0"/>
                  </a:lnTo>
                  <a:close/>
                </a:path>
              </a:pathLst>
            </a:custGeom>
            <a:solidFill>
              <a:srgbClr val="FFD8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67" name="Freeform 295"/>
            <p:cNvSpPr>
              <a:spLocks/>
            </p:cNvSpPr>
            <p:nvPr/>
          </p:nvSpPr>
          <p:spPr bwMode="auto">
            <a:xfrm>
              <a:off x="3985" y="1798"/>
              <a:ext cx="43" cy="26"/>
            </a:xfrm>
            <a:custGeom>
              <a:avLst/>
              <a:gdLst>
                <a:gd name="T0" fmla="*/ 0 w 471"/>
                <a:gd name="T1" fmla="*/ 0 h 344"/>
                <a:gd name="T2" fmla="*/ 30 w 471"/>
                <a:gd name="T3" fmla="*/ 44 h 344"/>
                <a:gd name="T4" fmla="*/ 64 w 471"/>
                <a:gd name="T5" fmla="*/ 97 h 344"/>
                <a:gd name="T6" fmla="*/ 104 w 471"/>
                <a:gd name="T7" fmla="*/ 150 h 344"/>
                <a:gd name="T8" fmla="*/ 144 w 471"/>
                <a:gd name="T9" fmla="*/ 204 h 344"/>
                <a:gd name="T10" fmla="*/ 189 w 471"/>
                <a:gd name="T11" fmla="*/ 252 h 344"/>
                <a:gd name="T12" fmla="*/ 238 w 471"/>
                <a:gd name="T13" fmla="*/ 290 h 344"/>
                <a:gd name="T14" fmla="*/ 293 w 471"/>
                <a:gd name="T15" fmla="*/ 324 h 344"/>
                <a:gd name="T16" fmla="*/ 348 w 471"/>
                <a:gd name="T17" fmla="*/ 338 h 344"/>
                <a:gd name="T18" fmla="*/ 407 w 471"/>
                <a:gd name="T19" fmla="*/ 344 h 344"/>
                <a:gd name="T20" fmla="*/ 471 w 471"/>
                <a:gd name="T21" fmla="*/ 324 h 344"/>
                <a:gd name="T22" fmla="*/ 417 w 471"/>
                <a:gd name="T23" fmla="*/ 305 h 344"/>
                <a:gd name="T24" fmla="*/ 367 w 471"/>
                <a:gd name="T25" fmla="*/ 280 h 344"/>
                <a:gd name="T26" fmla="*/ 312 w 471"/>
                <a:gd name="T27" fmla="*/ 252 h 344"/>
                <a:gd name="T28" fmla="*/ 268 w 471"/>
                <a:gd name="T29" fmla="*/ 222 h 344"/>
                <a:gd name="T30" fmla="*/ 218 w 471"/>
                <a:gd name="T31" fmla="*/ 189 h 344"/>
                <a:gd name="T32" fmla="*/ 174 w 471"/>
                <a:gd name="T33" fmla="*/ 150 h 344"/>
                <a:gd name="T34" fmla="*/ 129 w 471"/>
                <a:gd name="T35" fmla="*/ 116 h 344"/>
                <a:gd name="T36" fmla="*/ 85 w 471"/>
                <a:gd name="T37" fmla="*/ 78 h 344"/>
                <a:gd name="T38" fmla="*/ 45 w 471"/>
                <a:gd name="T39" fmla="*/ 34 h 344"/>
                <a:gd name="T40" fmla="*/ 0 w 471"/>
                <a:gd name="T41"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1" h="344">
                  <a:moveTo>
                    <a:pt x="0" y="0"/>
                  </a:moveTo>
                  <a:lnTo>
                    <a:pt x="30" y="44"/>
                  </a:lnTo>
                  <a:lnTo>
                    <a:pt x="64" y="97"/>
                  </a:lnTo>
                  <a:lnTo>
                    <a:pt x="104" y="150"/>
                  </a:lnTo>
                  <a:lnTo>
                    <a:pt x="144" y="204"/>
                  </a:lnTo>
                  <a:lnTo>
                    <a:pt x="189" y="252"/>
                  </a:lnTo>
                  <a:lnTo>
                    <a:pt x="238" y="290"/>
                  </a:lnTo>
                  <a:lnTo>
                    <a:pt x="293" y="324"/>
                  </a:lnTo>
                  <a:lnTo>
                    <a:pt x="348" y="338"/>
                  </a:lnTo>
                  <a:lnTo>
                    <a:pt x="407" y="344"/>
                  </a:lnTo>
                  <a:lnTo>
                    <a:pt x="471" y="324"/>
                  </a:lnTo>
                  <a:lnTo>
                    <a:pt x="417" y="305"/>
                  </a:lnTo>
                  <a:lnTo>
                    <a:pt x="367" y="280"/>
                  </a:lnTo>
                  <a:lnTo>
                    <a:pt x="312" y="252"/>
                  </a:lnTo>
                  <a:lnTo>
                    <a:pt x="268" y="222"/>
                  </a:lnTo>
                  <a:lnTo>
                    <a:pt x="218" y="189"/>
                  </a:lnTo>
                  <a:lnTo>
                    <a:pt x="174" y="150"/>
                  </a:lnTo>
                  <a:lnTo>
                    <a:pt x="129" y="116"/>
                  </a:lnTo>
                  <a:lnTo>
                    <a:pt x="85" y="78"/>
                  </a:lnTo>
                  <a:lnTo>
                    <a:pt x="45" y="34"/>
                  </a:lnTo>
                  <a:lnTo>
                    <a:pt x="0" y="0"/>
                  </a:lnTo>
                  <a:close/>
                </a:path>
              </a:pathLst>
            </a:custGeom>
            <a:solidFill>
              <a:srgbClr val="FFD8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68" name="Freeform 296"/>
            <p:cNvSpPr>
              <a:spLocks/>
            </p:cNvSpPr>
            <p:nvPr/>
          </p:nvSpPr>
          <p:spPr bwMode="auto">
            <a:xfrm>
              <a:off x="3726" y="1433"/>
              <a:ext cx="419" cy="467"/>
            </a:xfrm>
            <a:custGeom>
              <a:avLst/>
              <a:gdLst>
                <a:gd name="T0" fmla="*/ 1711 w 4608"/>
                <a:gd name="T1" fmla="*/ 3147 h 6068"/>
                <a:gd name="T2" fmla="*/ 1235 w 4608"/>
                <a:gd name="T3" fmla="*/ 3780 h 6068"/>
                <a:gd name="T4" fmla="*/ 715 w 4608"/>
                <a:gd name="T5" fmla="*/ 3775 h 6068"/>
                <a:gd name="T6" fmla="*/ 436 w 4608"/>
                <a:gd name="T7" fmla="*/ 3476 h 6068"/>
                <a:gd name="T8" fmla="*/ 396 w 4608"/>
                <a:gd name="T9" fmla="*/ 3640 h 6068"/>
                <a:gd name="T10" fmla="*/ 317 w 4608"/>
                <a:gd name="T11" fmla="*/ 3698 h 6068"/>
                <a:gd name="T12" fmla="*/ 69 w 4608"/>
                <a:gd name="T13" fmla="*/ 3621 h 6068"/>
                <a:gd name="T14" fmla="*/ 10 w 4608"/>
                <a:gd name="T15" fmla="*/ 3790 h 6068"/>
                <a:gd name="T16" fmla="*/ 292 w 4608"/>
                <a:gd name="T17" fmla="*/ 3958 h 6068"/>
                <a:gd name="T18" fmla="*/ 133 w 4608"/>
                <a:gd name="T19" fmla="*/ 4113 h 6068"/>
                <a:gd name="T20" fmla="*/ 79 w 4608"/>
                <a:gd name="T21" fmla="*/ 4186 h 6068"/>
                <a:gd name="T22" fmla="*/ 154 w 4608"/>
                <a:gd name="T23" fmla="*/ 4282 h 6068"/>
                <a:gd name="T24" fmla="*/ 371 w 4608"/>
                <a:gd name="T25" fmla="*/ 4156 h 6068"/>
                <a:gd name="T26" fmla="*/ 1126 w 4608"/>
                <a:gd name="T27" fmla="*/ 4123 h 6068"/>
                <a:gd name="T28" fmla="*/ 1141 w 4608"/>
                <a:gd name="T29" fmla="*/ 4702 h 6068"/>
                <a:gd name="T30" fmla="*/ 585 w 4608"/>
                <a:gd name="T31" fmla="*/ 5069 h 6068"/>
                <a:gd name="T32" fmla="*/ 129 w 4608"/>
                <a:gd name="T33" fmla="*/ 5113 h 6068"/>
                <a:gd name="T34" fmla="*/ 228 w 4608"/>
                <a:gd name="T35" fmla="*/ 5257 h 6068"/>
                <a:gd name="T36" fmla="*/ 515 w 4608"/>
                <a:gd name="T37" fmla="*/ 5267 h 6068"/>
                <a:gd name="T38" fmla="*/ 283 w 4608"/>
                <a:gd name="T39" fmla="*/ 5485 h 6068"/>
                <a:gd name="T40" fmla="*/ 367 w 4608"/>
                <a:gd name="T41" fmla="*/ 5590 h 6068"/>
                <a:gd name="T42" fmla="*/ 600 w 4608"/>
                <a:gd name="T43" fmla="*/ 5412 h 6068"/>
                <a:gd name="T44" fmla="*/ 907 w 4608"/>
                <a:gd name="T45" fmla="*/ 5242 h 6068"/>
                <a:gd name="T46" fmla="*/ 848 w 4608"/>
                <a:gd name="T47" fmla="*/ 5590 h 6068"/>
                <a:gd name="T48" fmla="*/ 709 w 4608"/>
                <a:gd name="T49" fmla="*/ 5900 h 6068"/>
                <a:gd name="T50" fmla="*/ 809 w 4608"/>
                <a:gd name="T51" fmla="*/ 5924 h 6068"/>
                <a:gd name="T52" fmla="*/ 942 w 4608"/>
                <a:gd name="T53" fmla="*/ 5788 h 6068"/>
                <a:gd name="T54" fmla="*/ 957 w 4608"/>
                <a:gd name="T55" fmla="*/ 6029 h 6068"/>
                <a:gd name="T56" fmla="*/ 1151 w 4608"/>
                <a:gd name="T57" fmla="*/ 6006 h 6068"/>
                <a:gd name="T58" fmla="*/ 1145 w 4608"/>
                <a:gd name="T59" fmla="*/ 5913 h 6068"/>
                <a:gd name="T60" fmla="*/ 1354 w 4608"/>
                <a:gd name="T61" fmla="*/ 6044 h 6068"/>
                <a:gd name="T62" fmla="*/ 1428 w 4608"/>
                <a:gd name="T63" fmla="*/ 5952 h 6068"/>
                <a:gd name="T64" fmla="*/ 1503 w 4608"/>
                <a:gd name="T65" fmla="*/ 5745 h 6068"/>
                <a:gd name="T66" fmla="*/ 1304 w 4608"/>
                <a:gd name="T67" fmla="*/ 5151 h 6068"/>
                <a:gd name="T68" fmla="*/ 1631 w 4608"/>
                <a:gd name="T69" fmla="*/ 4384 h 6068"/>
                <a:gd name="T70" fmla="*/ 2188 w 4608"/>
                <a:gd name="T71" fmla="*/ 3524 h 6068"/>
                <a:gd name="T72" fmla="*/ 3423 w 4608"/>
                <a:gd name="T73" fmla="*/ 4297 h 6068"/>
                <a:gd name="T74" fmla="*/ 3596 w 4608"/>
                <a:gd name="T75" fmla="*/ 4915 h 6068"/>
                <a:gd name="T76" fmla="*/ 3636 w 4608"/>
                <a:gd name="T77" fmla="*/ 5253 h 6068"/>
                <a:gd name="T78" fmla="*/ 3725 w 4608"/>
                <a:gd name="T79" fmla="*/ 4967 h 6068"/>
                <a:gd name="T80" fmla="*/ 3799 w 4608"/>
                <a:gd name="T81" fmla="*/ 5242 h 6068"/>
                <a:gd name="T82" fmla="*/ 3924 w 4608"/>
                <a:gd name="T83" fmla="*/ 5257 h 6068"/>
                <a:gd name="T84" fmla="*/ 3928 w 4608"/>
                <a:gd name="T85" fmla="*/ 5045 h 6068"/>
                <a:gd name="T86" fmla="*/ 4157 w 4608"/>
                <a:gd name="T87" fmla="*/ 5171 h 6068"/>
                <a:gd name="T88" fmla="*/ 4157 w 4608"/>
                <a:gd name="T89" fmla="*/ 5050 h 6068"/>
                <a:gd name="T90" fmla="*/ 4241 w 4608"/>
                <a:gd name="T91" fmla="*/ 5031 h 6068"/>
                <a:gd name="T92" fmla="*/ 3894 w 4608"/>
                <a:gd name="T93" fmla="*/ 4591 h 6068"/>
                <a:gd name="T94" fmla="*/ 4241 w 4608"/>
                <a:gd name="T95" fmla="*/ 4050 h 6068"/>
                <a:gd name="T96" fmla="*/ 4558 w 4608"/>
                <a:gd name="T97" fmla="*/ 3737 h 6068"/>
                <a:gd name="T98" fmla="*/ 4568 w 4608"/>
                <a:gd name="T99" fmla="*/ 3631 h 6068"/>
                <a:gd name="T100" fmla="*/ 4345 w 4608"/>
                <a:gd name="T101" fmla="*/ 3679 h 6068"/>
                <a:gd name="T102" fmla="*/ 4435 w 4608"/>
                <a:gd name="T103" fmla="*/ 3481 h 6068"/>
                <a:gd name="T104" fmla="*/ 4231 w 4608"/>
                <a:gd name="T105" fmla="*/ 3485 h 6068"/>
                <a:gd name="T106" fmla="*/ 4112 w 4608"/>
                <a:gd name="T107" fmla="*/ 3665 h 6068"/>
                <a:gd name="T108" fmla="*/ 4008 w 4608"/>
                <a:gd name="T109" fmla="*/ 3519 h 6068"/>
                <a:gd name="T110" fmla="*/ 3913 w 4608"/>
                <a:gd name="T111" fmla="*/ 3882 h 6068"/>
                <a:gd name="T112" fmla="*/ 2962 w 4608"/>
                <a:gd name="T113" fmla="*/ 3568 h 6068"/>
                <a:gd name="T114" fmla="*/ 2436 w 4608"/>
                <a:gd name="T115" fmla="*/ 2670 h 6068"/>
                <a:gd name="T116" fmla="*/ 2401 w 4608"/>
                <a:gd name="T117" fmla="*/ 1970 h 6068"/>
                <a:gd name="T118" fmla="*/ 2346 w 4608"/>
                <a:gd name="T119" fmla="*/ 112 h 6068"/>
                <a:gd name="T120" fmla="*/ 1994 w 4608"/>
                <a:gd name="T121" fmla="*/ 126 h 6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8" h="6068">
                  <a:moveTo>
                    <a:pt x="1800" y="310"/>
                  </a:moveTo>
                  <a:lnTo>
                    <a:pt x="1831" y="532"/>
                  </a:lnTo>
                  <a:lnTo>
                    <a:pt x="1850" y="797"/>
                  </a:lnTo>
                  <a:lnTo>
                    <a:pt x="1860" y="1097"/>
                  </a:lnTo>
                  <a:lnTo>
                    <a:pt x="1865" y="1415"/>
                  </a:lnTo>
                  <a:lnTo>
                    <a:pt x="1860" y="1743"/>
                  </a:lnTo>
                  <a:lnTo>
                    <a:pt x="1845" y="2067"/>
                  </a:lnTo>
                  <a:lnTo>
                    <a:pt x="1825" y="2385"/>
                  </a:lnTo>
                  <a:lnTo>
                    <a:pt x="1796" y="2674"/>
                  </a:lnTo>
                  <a:lnTo>
                    <a:pt x="1756" y="2936"/>
                  </a:lnTo>
                  <a:lnTo>
                    <a:pt x="1711" y="3147"/>
                  </a:lnTo>
                  <a:lnTo>
                    <a:pt x="1687" y="3220"/>
                  </a:lnTo>
                  <a:lnTo>
                    <a:pt x="1662" y="3293"/>
                  </a:lnTo>
                  <a:lnTo>
                    <a:pt x="1637" y="3365"/>
                  </a:lnTo>
                  <a:lnTo>
                    <a:pt x="1602" y="3437"/>
                  </a:lnTo>
                  <a:lnTo>
                    <a:pt x="1568" y="3505"/>
                  </a:lnTo>
                  <a:lnTo>
                    <a:pt x="1523" y="3568"/>
                  </a:lnTo>
                  <a:lnTo>
                    <a:pt x="1473" y="3626"/>
                  </a:lnTo>
                  <a:lnTo>
                    <a:pt x="1418" y="3679"/>
                  </a:lnTo>
                  <a:lnTo>
                    <a:pt x="1354" y="3722"/>
                  </a:lnTo>
                  <a:lnTo>
                    <a:pt x="1280" y="3760"/>
                  </a:lnTo>
                  <a:lnTo>
                    <a:pt x="1235" y="3780"/>
                  </a:lnTo>
                  <a:lnTo>
                    <a:pt x="1185" y="3795"/>
                  </a:lnTo>
                  <a:lnTo>
                    <a:pt x="1136" y="3809"/>
                  </a:lnTo>
                  <a:lnTo>
                    <a:pt x="1086" y="3818"/>
                  </a:lnTo>
                  <a:lnTo>
                    <a:pt x="1036" y="3824"/>
                  </a:lnTo>
                  <a:lnTo>
                    <a:pt x="987" y="3829"/>
                  </a:lnTo>
                  <a:lnTo>
                    <a:pt x="938" y="3829"/>
                  </a:lnTo>
                  <a:lnTo>
                    <a:pt x="888" y="3829"/>
                  </a:lnTo>
                  <a:lnTo>
                    <a:pt x="838" y="3818"/>
                  </a:lnTo>
                  <a:lnTo>
                    <a:pt x="788" y="3814"/>
                  </a:lnTo>
                  <a:lnTo>
                    <a:pt x="749" y="3799"/>
                  </a:lnTo>
                  <a:lnTo>
                    <a:pt x="715" y="3775"/>
                  </a:lnTo>
                  <a:lnTo>
                    <a:pt x="684" y="3751"/>
                  </a:lnTo>
                  <a:lnTo>
                    <a:pt x="655" y="3717"/>
                  </a:lnTo>
                  <a:lnTo>
                    <a:pt x="630" y="3683"/>
                  </a:lnTo>
                  <a:lnTo>
                    <a:pt x="605" y="3646"/>
                  </a:lnTo>
                  <a:lnTo>
                    <a:pt x="580" y="3607"/>
                  </a:lnTo>
                  <a:lnTo>
                    <a:pt x="555" y="3568"/>
                  </a:lnTo>
                  <a:lnTo>
                    <a:pt x="525" y="3534"/>
                  </a:lnTo>
                  <a:lnTo>
                    <a:pt x="496" y="3500"/>
                  </a:lnTo>
                  <a:lnTo>
                    <a:pt x="476" y="3485"/>
                  </a:lnTo>
                  <a:lnTo>
                    <a:pt x="456" y="3481"/>
                  </a:lnTo>
                  <a:lnTo>
                    <a:pt x="436" y="3476"/>
                  </a:lnTo>
                  <a:lnTo>
                    <a:pt x="412" y="3476"/>
                  </a:lnTo>
                  <a:lnTo>
                    <a:pt x="392" y="3481"/>
                  </a:lnTo>
                  <a:lnTo>
                    <a:pt x="377" y="3485"/>
                  </a:lnTo>
                  <a:lnTo>
                    <a:pt x="362" y="3500"/>
                  </a:lnTo>
                  <a:lnTo>
                    <a:pt x="352" y="3510"/>
                  </a:lnTo>
                  <a:lnTo>
                    <a:pt x="352" y="3524"/>
                  </a:lnTo>
                  <a:lnTo>
                    <a:pt x="352" y="3543"/>
                  </a:lnTo>
                  <a:lnTo>
                    <a:pt x="362" y="3568"/>
                  </a:lnTo>
                  <a:lnTo>
                    <a:pt x="371" y="3592"/>
                  </a:lnTo>
                  <a:lnTo>
                    <a:pt x="381" y="3616"/>
                  </a:lnTo>
                  <a:lnTo>
                    <a:pt x="396" y="3640"/>
                  </a:lnTo>
                  <a:lnTo>
                    <a:pt x="406" y="3665"/>
                  </a:lnTo>
                  <a:lnTo>
                    <a:pt x="417" y="3689"/>
                  </a:lnTo>
                  <a:lnTo>
                    <a:pt x="431" y="3713"/>
                  </a:lnTo>
                  <a:lnTo>
                    <a:pt x="446" y="3737"/>
                  </a:lnTo>
                  <a:lnTo>
                    <a:pt x="461" y="3760"/>
                  </a:lnTo>
                  <a:lnTo>
                    <a:pt x="481" y="3780"/>
                  </a:lnTo>
                  <a:lnTo>
                    <a:pt x="446" y="3766"/>
                  </a:lnTo>
                  <a:lnTo>
                    <a:pt x="412" y="3751"/>
                  </a:lnTo>
                  <a:lnTo>
                    <a:pt x="381" y="3732"/>
                  </a:lnTo>
                  <a:lnTo>
                    <a:pt x="347" y="3717"/>
                  </a:lnTo>
                  <a:lnTo>
                    <a:pt x="317" y="3698"/>
                  </a:lnTo>
                  <a:lnTo>
                    <a:pt x="283" y="3683"/>
                  </a:lnTo>
                  <a:lnTo>
                    <a:pt x="252" y="3665"/>
                  </a:lnTo>
                  <a:lnTo>
                    <a:pt x="218" y="3650"/>
                  </a:lnTo>
                  <a:lnTo>
                    <a:pt x="189" y="3631"/>
                  </a:lnTo>
                  <a:lnTo>
                    <a:pt x="154" y="3616"/>
                  </a:lnTo>
                  <a:lnTo>
                    <a:pt x="143" y="3611"/>
                  </a:lnTo>
                  <a:lnTo>
                    <a:pt x="129" y="3607"/>
                  </a:lnTo>
                  <a:lnTo>
                    <a:pt x="114" y="3607"/>
                  </a:lnTo>
                  <a:lnTo>
                    <a:pt x="99" y="3607"/>
                  </a:lnTo>
                  <a:lnTo>
                    <a:pt x="85" y="3611"/>
                  </a:lnTo>
                  <a:lnTo>
                    <a:pt x="69" y="3621"/>
                  </a:lnTo>
                  <a:lnTo>
                    <a:pt x="54" y="3631"/>
                  </a:lnTo>
                  <a:lnTo>
                    <a:pt x="45" y="3640"/>
                  </a:lnTo>
                  <a:lnTo>
                    <a:pt x="29" y="3650"/>
                  </a:lnTo>
                  <a:lnTo>
                    <a:pt x="25" y="3665"/>
                  </a:lnTo>
                  <a:lnTo>
                    <a:pt x="14" y="3683"/>
                  </a:lnTo>
                  <a:lnTo>
                    <a:pt x="10" y="3698"/>
                  </a:lnTo>
                  <a:lnTo>
                    <a:pt x="5" y="3717"/>
                  </a:lnTo>
                  <a:lnTo>
                    <a:pt x="0" y="3737"/>
                  </a:lnTo>
                  <a:lnTo>
                    <a:pt x="0" y="3751"/>
                  </a:lnTo>
                  <a:lnTo>
                    <a:pt x="5" y="3771"/>
                  </a:lnTo>
                  <a:lnTo>
                    <a:pt x="10" y="3790"/>
                  </a:lnTo>
                  <a:lnTo>
                    <a:pt x="20" y="3805"/>
                  </a:lnTo>
                  <a:lnTo>
                    <a:pt x="35" y="3818"/>
                  </a:lnTo>
                  <a:lnTo>
                    <a:pt x="54" y="3829"/>
                  </a:lnTo>
                  <a:lnTo>
                    <a:pt x="85" y="3848"/>
                  </a:lnTo>
                  <a:lnTo>
                    <a:pt x="119" y="3863"/>
                  </a:lnTo>
                  <a:lnTo>
                    <a:pt x="148" y="3876"/>
                  </a:lnTo>
                  <a:lnTo>
                    <a:pt x="179" y="3891"/>
                  </a:lnTo>
                  <a:lnTo>
                    <a:pt x="208" y="3911"/>
                  </a:lnTo>
                  <a:lnTo>
                    <a:pt x="238" y="3925"/>
                  </a:lnTo>
                  <a:lnTo>
                    <a:pt x="268" y="3939"/>
                  </a:lnTo>
                  <a:lnTo>
                    <a:pt x="292" y="3958"/>
                  </a:lnTo>
                  <a:lnTo>
                    <a:pt x="317" y="3978"/>
                  </a:lnTo>
                  <a:lnTo>
                    <a:pt x="342" y="3997"/>
                  </a:lnTo>
                  <a:lnTo>
                    <a:pt x="337" y="3997"/>
                  </a:lnTo>
                  <a:lnTo>
                    <a:pt x="322" y="4003"/>
                  </a:lnTo>
                  <a:lnTo>
                    <a:pt x="302" y="4012"/>
                  </a:lnTo>
                  <a:lnTo>
                    <a:pt x="277" y="4027"/>
                  </a:lnTo>
                  <a:lnTo>
                    <a:pt x="252" y="4041"/>
                  </a:lnTo>
                  <a:lnTo>
                    <a:pt x="223" y="4061"/>
                  </a:lnTo>
                  <a:lnTo>
                    <a:pt x="193" y="4080"/>
                  </a:lnTo>
                  <a:lnTo>
                    <a:pt x="164" y="4098"/>
                  </a:lnTo>
                  <a:lnTo>
                    <a:pt x="133" y="4113"/>
                  </a:lnTo>
                  <a:lnTo>
                    <a:pt x="104" y="4128"/>
                  </a:lnTo>
                  <a:lnTo>
                    <a:pt x="108" y="4128"/>
                  </a:lnTo>
                  <a:lnTo>
                    <a:pt x="104" y="4128"/>
                  </a:lnTo>
                  <a:lnTo>
                    <a:pt x="99" y="4128"/>
                  </a:lnTo>
                  <a:lnTo>
                    <a:pt x="94" y="4132"/>
                  </a:lnTo>
                  <a:lnTo>
                    <a:pt x="89" y="4128"/>
                  </a:lnTo>
                  <a:lnTo>
                    <a:pt x="85" y="4128"/>
                  </a:lnTo>
                  <a:lnTo>
                    <a:pt x="79" y="4143"/>
                  </a:lnTo>
                  <a:lnTo>
                    <a:pt x="79" y="4156"/>
                  </a:lnTo>
                  <a:lnTo>
                    <a:pt x="79" y="4171"/>
                  </a:lnTo>
                  <a:lnTo>
                    <a:pt x="79" y="4186"/>
                  </a:lnTo>
                  <a:lnTo>
                    <a:pt x="85" y="4195"/>
                  </a:lnTo>
                  <a:lnTo>
                    <a:pt x="89" y="4210"/>
                  </a:lnTo>
                  <a:lnTo>
                    <a:pt x="94" y="4224"/>
                  </a:lnTo>
                  <a:lnTo>
                    <a:pt x="99" y="4234"/>
                  </a:lnTo>
                  <a:lnTo>
                    <a:pt x="108" y="4248"/>
                  </a:lnTo>
                  <a:lnTo>
                    <a:pt x="114" y="4259"/>
                  </a:lnTo>
                  <a:lnTo>
                    <a:pt x="124" y="4268"/>
                  </a:lnTo>
                  <a:lnTo>
                    <a:pt x="129" y="4272"/>
                  </a:lnTo>
                  <a:lnTo>
                    <a:pt x="139" y="4278"/>
                  </a:lnTo>
                  <a:lnTo>
                    <a:pt x="143" y="4282"/>
                  </a:lnTo>
                  <a:lnTo>
                    <a:pt x="154" y="4282"/>
                  </a:lnTo>
                  <a:lnTo>
                    <a:pt x="164" y="4282"/>
                  </a:lnTo>
                  <a:lnTo>
                    <a:pt x="173" y="4282"/>
                  </a:lnTo>
                  <a:lnTo>
                    <a:pt x="183" y="4278"/>
                  </a:lnTo>
                  <a:lnTo>
                    <a:pt x="193" y="4272"/>
                  </a:lnTo>
                  <a:lnTo>
                    <a:pt x="208" y="4263"/>
                  </a:lnTo>
                  <a:lnTo>
                    <a:pt x="233" y="4244"/>
                  </a:lnTo>
                  <a:lnTo>
                    <a:pt x="258" y="4224"/>
                  </a:lnTo>
                  <a:lnTo>
                    <a:pt x="287" y="4205"/>
                  </a:lnTo>
                  <a:lnTo>
                    <a:pt x="312" y="4190"/>
                  </a:lnTo>
                  <a:lnTo>
                    <a:pt x="342" y="4171"/>
                  </a:lnTo>
                  <a:lnTo>
                    <a:pt x="371" y="4156"/>
                  </a:lnTo>
                  <a:lnTo>
                    <a:pt x="402" y="4147"/>
                  </a:lnTo>
                  <a:lnTo>
                    <a:pt x="436" y="4137"/>
                  </a:lnTo>
                  <a:lnTo>
                    <a:pt x="466" y="4132"/>
                  </a:lnTo>
                  <a:lnTo>
                    <a:pt x="496" y="4128"/>
                  </a:lnTo>
                  <a:lnTo>
                    <a:pt x="585" y="4128"/>
                  </a:lnTo>
                  <a:lnTo>
                    <a:pt x="684" y="4128"/>
                  </a:lnTo>
                  <a:lnTo>
                    <a:pt x="778" y="4128"/>
                  </a:lnTo>
                  <a:lnTo>
                    <a:pt x="878" y="4123"/>
                  </a:lnTo>
                  <a:lnTo>
                    <a:pt x="967" y="4123"/>
                  </a:lnTo>
                  <a:lnTo>
                    <a:pt x="1051" y="4123"/>
                  </a:lnTo>
                  <a:lnTo>
                    <a:pt x="1126" y="4123"/>
                  </a:lnTo>
                  <a:lnTo>
                    <a:pt x="1190" y="4128"/>
                  </a:lnTo>
                  <a:lnTo>
                    <a:pt x="1240" y="4132"/>
                  </a:lnTo>
                  <a:lnTo>
                    <a:pt x="1270" y="4143"/>
                  </a:lnTo>
                  <a:lnTo>
                    <a:pt x="1299" y="4176"/>
                  </a:lnTo>
                  <a:lnTo>
                    <a:pt x="1314" y="4229"/>
                  </a:lnTo>
                  <a:lnTo>
                    <a:pt x="1309" y="4297"/>
                  </a:lnTo>
                  <a:lnTo>
                    <a:pt x="1295" y="4369"/>
                  </a:lnTo>
                  <a:lnTo>
                    <a:pt x="1264" y="4451"/>
                  </a:lnTo>
                  <a:lnTo>
                    <a:pt x="1230" y="4538"/>
                  </a:lnTo>
                  <a:lnTo>
                    <a:pt x="1185" y="4620"/>
                  </a:lnTo>
                  <a:lnTo>
                    <a:pt x="1141" y="4702"/>
                  </a:lnTo>
                  <a:lnTo>
                    <a:pt x="1091" y="4769"/>
                  </a:lnTo>
                  <a:lnTo>
                    <a:pt x="1041" y="4833"/>
                  </a:lnTo>
                  <a:lnTo>
                    <a:pt x="1001" y="4872"/>
                  </a:lnTo>
                  <a:lnTo>
                    <a:pt x="957" y="4905"/>
                  </a:lnTo>
                  <a:lnTo>
                    <a:pt x="907" y="4934"/>
                  </a:lnTo>
                  <a:lnTo>
                    <a:pt x="857" y="4963"/>
                  </a:lnTo>
                  <a:lnTo>
                    <a:pt x="803" y="4988"/>
                  </a:lnTo>
                  <a:lnTo>
                    <a:pt x="749" y="5011"/>
                  </a:lnTo>
                  <a:lnTo>
                    <a:pt x="694" y="5031"/>
                  </a:lnTo>
                  <a:lnTo>
                    <a:pt x="640" y="5050"/>
                  </a:lnTo>
                  <a:lnTo>
                    <a:pt x="585" y="5069"/>
                  </a:lnTo>
                  <a:lnTo>
                    <a:pt x="531" y="5093"/>
                  </a:lnTo>
                  <a:lnTo>
                    <a:pt x="500" y="5103"/>
                  </a:lnTo>
                  <a:lnTo>
                    <a:pt x="461" y="5108"/>
                  </a:lnTo>
                  <a:lnTo>
                    <a:pt x="421" y="5108"/>
                  </a:lnTo>
                  <a:lnTo>
                    <a:pt x="381" y="5103"/>
                  </a:lnTo>
                  <a:lnTo>
                    <a:pt x="337" y="5103"/>
                  </a:lnTo>
                  <a:lnTo>
                    <a:pt x="292" y="5098"/>
                  </a:lnTo>
                  <a:lnTo>
                    <a:pt x="248" y="5093"/>
                  </a:lnTo>
                  <a:lnTo>
                    <a:pt x="208" y="5098"/>
                  </a:lnTo>
                  <a:lnTo>
                    <a:pt x="164" y="5103"/>
                  </a:lnTo>
                  <a:lnTo>
                    <a:pt x="129" y="5113"/>
                  </a:lnTo>
                  <a:lnTo>
                    <a:pt x="119" y="5117"/>
                  </a:lnTo>
                  <a:lnTo>
                    <a:pt x="108" y="5132"/>
                  </a:lnTo>
                  <a:lnTo>
                    <a:pt x="104" y="5147"/>
                  </a:lnTo>
                  <a:lnTo>
                    <a:pt x="104" y="5166"/>
                  </a:lnTo>
                  <a:lnTo>
                    <a:pt x="104" y="5190"/>
                  </a:lnTo>
                  <a:lnTo>
                    <a:pt x="114" y="5209"/>
                  </a:lnTo>
                  <a:lnTo>
                    <a:pt x="124" y="5229"/>
                  </a:lnTo>
                  <a:lnTo>
                    <a:pt x="139" y="5242"/>
                  </a:lnTo>
                  <a:lnTo>
                    <a:pt x="158" y="5257"/>
                  </a:lnTo>
                  <a:lnTo>
                    <a:pt x="189" y="5257"/>
                  </a:lnTo>
                  <a:lnTo>
                    <a:pt x="228" y="5257"/>
                  </a:lnTo>
                  <a:lnTo>
                    <a:pt x="262" y="5257"/>
                  </a:lnTo>
                  <a:lnTo>
                    <a:pt x="298" y="5257"/>
                  </a:lnTo>
                  <a:lnTo>
                    <a:pt x="332" y="5257"/>
                  </a:lnTo>
                  <a:lnTo>
                    <a:pt x="367" y="5257"/>
                  </a:lnTo>
                  <a:lnTo>
                    <a:pt x="402" y="5257"/>
                  </a:lnTo>
                  <a:lnTo>
                    <a:pt x="431" y="5257"/>
                  </a:lnTo>
                  <a:lnTo>
                    <a:pt x="466" y="5257"/>
                  </a:lnTo>
                  <a:lnTo>
                    <a:pt x="496" y="5257"/>
                  </a:lnTo>
                  <a:lnTo>
                    <a:pt x="531" y="5257"/>
                  </a:lnTo>
                  <a:lnTo>
                    <a:pt x="525" y="5262"/>
                  </a:lnTo>
                  <a:lnTo>
                    <a:pt x="515" y="5267"/>
                  </a:lnTo>
                  <a:lnTo>
                    <a:pt x="500" y="5277"/>
                  </a:lnTo>
                  <a:lnTo>
                    <a:pt x="486" y="5291"/>
                  </a:lnTo>
                  <a:lnTo>
                    <a:pt x="466" y="5311"/>
                  </a:lnTo>
                  <a:lnTo>
                    <a:pt x="441" y="5330"/>
                  </a:lnTo>
                  <a:lnTo>
                    <a:pt x="412" y="5354"/>
                  </a:lnTo>
                  <a:lnTo>
                    <a:pt x="381" y="5383"/>
                  </a:lnTo>
                  <a:lnTo>
                    <a:pt x="342" y="5416"/>
                  </a:lnTo>
                  <a:lnTo>
                    <a:pt x="302" y="5455"/>
                  </a:lnTo>
                  <a:lnTo>
                    <a:pt x="292" y="5465"/>
                  </a:lnTo>
                  <a:lnTo>
                    <a:pt x="287" y="5474"/>
                  </a:lnTo>
                  <a:lnTo>
                    <a:pt x="283" y="5485"/>
                  </a:lnTo>
                  <a:lnTo>
                    <a:pt x="283" y="5494"/>
                  </a:lnTo>
                  <a:lnTo>
                    <a:pt x="283" y="5504"/>
                  </a:lnTo>
                  <a:lnTo>
                    <a:pt x="283" y="5518"/>
                  </a:lnTo>
                  <a:lnTo>
                    <a:pt x="287" y="5528"/>
                  </a:lnTo>
                  <a:lnTo>
                    <a:pt x="292" y="5537"/>
                  </a:lnTo>
                  <a:lnTo>
                    <a:pt x="298" y="5547"/>
                  </a:lnTo>
                  <a:lnTo>
                    <a:pt x="302" y="5552"/>
                  </a:lnTo>
                  <a:lnTo>
                    <a:pt x="317" y="5571"/>
                  </a:lnTo>
                  <a:lnTo>
                    <a:pt x="332" y="5581"/>
                  </a:lnTo>
                  <a:lnTo>
                    <a:pt x="347" y="5590"/>
                  </a:lnTo>
                  <a:lnTo>
                    <a:pt x="367" y="5590"/>
                  </a:lnTo>
                  <a:lnTo>
                    <a:pt x="387" y="5590"/>
                  </a:lnTo>
                  <a:lnTo>
                    <a:pt x="406" y="5581"/>
                  </a:lnTo>
                  <a:lnTo>
                    <a:pt x="427" y="5571"/>
                  </a:lnTo>
                  <a:lnTo>
                    <a:pt x="446" y="5556"/>
                  </a:lnTo>
                  <a:lnTo>
                    <a:pt x="471" y="5537"/>
                  </a:lnTo>
                  <a:lnTo>
                    <a:pt x="491" y="5513"/>
                  </a:lnTo>
                  <a:lnTo>
                    <a:pt x="511" y="5494"/>
                  </a:lnTo>
                  <a:lnTo>
                    <a:pt x="536" y="5470"/>
                  </a:lnTo>
                  <a:lnTo>
                    <a:pt x="555" y="5450"/>
                  </a:lnTo>
                  <a:lnTo>
                    <a:pt x="580" y="5431"/>
                  </a:lnTo>
                  <a:lnTo>
                    <a:pt x="600" y="5412"/>
                  </a:lnTo>
                  <a:lnTo>
                    <a:pt x="625" y="5388"/>
                  </a:lnTo>
                  <a:lnTo>
                    <a:pt x="650" y="5369"/>
                  </a:lnTo>
                  <a:lnTo>
                    <a:pt x="669" y="5349"/>
                  </a:lnTo>
                  <a:lnTo>
                    <a:pt x="690" y="5325"/>
                  </a:lnTo>
                  <a:lnTo>
                    <a:pt x="704" y="5306"/>
                  </a:lnTo>
                  <a:lnTo>
                    <a:pt x="719" y="5296"/>
                  </a:lnTo>
                  <a:lnTo>
                    <a:pt x="744" y="5287"/>
                  </a:lnTo>
                  <a:lnTo>
                    <a:pt x="778" y="5277"/>
                  </a:lnTo>
                  <a:lnTo>
                    <a:pt x="818" y="5267"/>
                  </a:lnTo>
                  <a:lnTo>
                    <a:pt x="863" y="5253"/>
                  </a:lnTo>
                  <a:lnTo>
                    <a:pt x="907" y="5242"/>
                  </a:lnTo>
                  <a:lnTo>
                    <a:pt x="947" y="5233"/>
                  </a:lnTo>
                  <a:lnTo>
                    <a:pt x="977" y="5223"/>
                  </a:lnTo>
                  <a:lnTo>
                    <a:pt x="1001" y="5214"/>
                  </a:lnTo>
                  <a:lnTo>
                    <a:pt x="1007" y="5209"/>
                  </a:lnTo>
                  <a:lnTo>
                    <a:pt x="1001" y="5223"/>
                  </a:lnTo>
                  <a:lnTo>
                    <a:pt x="992" y="5262"/>
                  </a:lnTo>
                  <a:lnTo>
                    <a:pt x="977" y="5311"/>
                  </a:lnTo>
                  <a:lnTo>
                    <a:pt x="953" y="5373"/>
                  </a:lnTo>
                  <a:lnTo>
                    <a:pt x="922" y="5446"/>
                  </a:lnTo>
                  <a:lnTo>
                    <a:pt x="888" y="5518"/>
                  </a:lnTo>
                  <a:lnTo>
                    <a:pt x="848" y="5590"/>
                  </a:lnTo>
                  <a:lnTo>
                    <a:pt x="803" y="5658"/>
                  </a:lnTo>
                  <a:lnTo>
                    <a:pt x="754" y="5721"/>
                  </a:lnTo>
                  <a:lnTo>
                    <a:pt x="699" y="5774"/>
                  </a:lnTo>
                  <a:lnTo>
                    <a:pt x="690" y="5788"/>
                  </a:lnTo>
                  <a:lnTo>
                    <a:pt x="679" y="5803"/>
                  </a:lnTo>
                  <a:lnTo>
                    <a:pt x="679" y="5822"/>
                  </a:lnTo>
                  <a:lnTo>
                    <a:pt x="679" y="5836"/>
                  </a:lnTo>
                  <a:lnTo>
                    <a:pt x="684" y="5855"/>
                  </a:lnTo>
                  <a:lnTo>
                    <a:pt x="690" y="5870"/>
                  </a:lnTo>
                  <a:lnTo>
                    <a:pt x="699" y="5885"/>
                  </a:lnTo>
                  <a:lnTo>
                    <a:pt x="709" y="5900"/>
                  </a:lnTo>
                  <a:lnTo>
                    <a:pt x="724" y="5909"/>
                  </a:lnTo>
                  <a:lnTo>
                    <a:pt x="738" y="5919"/>
                  </a:lnTo>
                  <a:lnTo>
                    <a:pt x="749" y="5924"/>
                  </a:lnTo>
                  <a:lnTo>
                    <a:pt x="754" y="5924"/>
                  </a:lnTo>
                  <a:lnTo>
                    <a:pt x="763" y="5928"/>
                  </a:lnTo>
                  <a:lnTo>
                    <a:pt x="769" y="5928"/>
                  </a:lnTo>
                  <a:lnTo>
                    <a:pt x="778" y="5928"/>
                  </a:lnTo>
                  <a:lnTo>
                    <a:pt x="784" y="5928"/>
                  </a:lnTo>
                  <a:lnTo>
                    <a:pt x="794" y="5924"/>
                  </a:lnTo>
                  <a:lnTo>
                    <a:pt x="798" y="5924"/>
                  </a:lnTo>
                  <a:lnTo>
                    <a:pt x="809" y="5924"/>
                  </a:lnTo>
                  <a:lnTo>
                    <a:pt x="823" y="5924"/>
                  </a:lnTo>
                  <a:lnTo>
                    <a:pt x="828" y="5919"/>
                  </a:lnTo>
                  <a:lnTo>
                    <a:pt x="838" y="5913"/>
                  </a:lnTo>
                  <a:lnTo>
                    <a:pt x="848" y="5904"/>
                  </a:lnTo>
                  <a:lnTo>
                    <a:pt x="863" y="5890"/>
                  </a:lnTo>
                  <a:lnTo>
                    <a:pt x="873" y="5870"/>
                  </a:lnTo>
                  <a:lnTo>
                    <a:pt x="888" y="5855"/>
                  </a:lnTo>
                  <a:lnTo>
                    <a:pt x="898" y="5836"/>
                  </a:lnTo>
                  <a:lnTo>
                    <a:pt x="913" y="5818"/>
                  </a:lnTo>
                  <a:lnTo>
                    <a:pt x="928" y="5803"/>
                  </a:lnTo>
                  <a:lnTo>
                    <a:pt x="942" y="5788"/>
                  </a:lnTo>
                  <a:lnTo>
                    <a:pt x="928" y="5803"/>
                  </a:lnTo>
                  <a:lnTo>
                    <a:pt x="922" y="5822"/>
                  </a:lnTo>
                  <a:lnTo>
                    <a:pt x="928" y="5842"/>
                  </a:lnTo>
                  <a:lnTo>
                    <a:pt x="928" y="5866"/>
                  </a:lnTo>
                  <a:lnTo>
                    <a:pt x="938" y="5890"/>
                  </a:lnTo>
                  <a:lnTo>
                    <a:pt x="942" y="5913"/>
                  </a:lnTo>
                  <a:lnTo>
                    <a:pt x="953" y="5938"/>
                  </a:lnTo>
                  <a:lnTo>
                    <a:pt x="957" y="5962"/>
                  </a:lnTo>
                  <a:lnTo>
                    <a:pt x="957" y="5986"/>
                  </a:lnTo>
                  <a:lnTo>
                    <a:pt x="957" y="6006"/>
                  </a:lnTo>
                  <a:lnTo>
                    <a:pt x="957" y="6029"/>
                  </a:lnTo>
                  <a:lnTo>
                    <a:pt x="962" y="6040"/>
                  </a:lnTo>
                  <a:lnTo>
                    <a:pt x="977" y="6049"/>
                  </a:lnTo>
                  <a:lnTo>
                    <a:pt x="997" y="6053"/>
                  </a:lnTo>
                  <a:lnTo>
                    <a:pt x="1022" y="6053"/>
                  </a:lnTo>
                  <a:lnTo>
                    <a:pt x="1051" y="6049"/>
                  </a:lnTo>
                  <a:lnTo>
                    <a:pt x="1076" y="6044"/>
                  </a:lnTo>
                  <a:lnTo>
                    <a:pt x="1101" y="6035"/>
                  </a:lnTo>
                  <a:lnTo>
                    <a:pt x="1126" y="6029"/>
                  </a:lnTo>
                  <a:lnTo>
                    <a:pt x="1145" y="6025"/>
                  </a:lnTo>
                  <a:lnTo>
                    <a:pt x="1151" y="6020"/>
                  </a:lnTo>
                  <a:lnTo>
                    <a:pt x="1151" y="6006"/>
                  </a:lnTo>
                  <a:lnTo>
                    <a:pt x="1151" y="5991"/>
                  </a:lnTo>
                  <a:lnTo>
                    <a:pt x="1145" y="5971"/>
                  </a:lnTo>
                  <a:lnTo>
                    <a:pt x="1141" y="5948"/>
                  </a:lnTo>
                  <a:lnTo>
                    <a:pt x="1136" y="5924"/>
                  </a:lnTo>
                  <a:lnTo>
                    <a:pt x="1130" y="5900"/>
                  </a:lnTo>
                  <a:lnTo>
                    <a:pt x="1126" y="5875"/>
                  </a:lnTo>
                  <a:lnTo>
                    <a:pt x="1126" y="5846"/>
                  </a:lnTo>
                  <a:lnTo>
                    <a:pt x="1126" y="5822"/>
                  </a:lnTo>
                  <a:lnTo>
                    <a:pt x="1126" y="5855"/>
                  </a:lnTo>
                  <a:lnTo>
                    <a:pt x="1136" y="5885"/>
                  </a:lnTo>
                  <a:lnTo>
                    <a:pt x="1145" y="5913"/>
                  </a:lnTo>
                  <a:lnTo>
                    <a:pt x="1155" y="5938"/>
                  </a:lnTo>
                  <a:lnTo>
                    <a:pt x="1176" y="5967"/>
                  </a:lnTo>
                  <a:lnTo>
                    <a:pt x="1190" y="5991"/>
                  </a:lnTo>
                  <a:lnTo>
                    <a:pt x="1210" y="6010"/>
                  </a:lnTo>
                  <a:lnTo>
                    <a:pt x="1225" y="6025"/>
                  </a:lnTo>
                  <a:lnTo>
                    <a:pt x="1235" y="6035"/>
                  </a:lnTo>
                  <a:lnTo>
                    <a:pt x="1245" y="6044"/>
                  </a:lnTo>
                  <a:lnTo>
                    <a:pt x="1280" y="6064"/>
                  </a:lnTo>
                  <a:lnTo>
                    <a:pt x="1309" y="6068"/>
                  </a:lnTo>
                  <a:lnTo>
                    <a:pt x="1334" y="6064"/>
                  </a:lnTo>
                  <a:lnTo>
                    <a:pt x="1354" y="6044"/>
                  </a:lnTo>
                  <a:lnTo>
                    <a:pt x="1368" y="6020"/>
                  </a:lnTo>
                  <a:lnTo>
                    <a:pt x="1379" y="5996"/>
                  </a:lnTo>
                  <a:lnTo>
                    <a:pt x="1384" y="5962"/>
                  </a:lnTo>
                  <a:lnTo>
                    <a:pt x="1389" y="5928"/>
                  </a:lnTo>
                  <a:lnTo>
                    <a:pt x="1389" y="5900"/>
                  </a:lnTo>
                  <a:lnTo>
                    <a:pt x="1384" y="5875"/>
                  </a:lnTo>
                  <a:lnTo>
                    <a:pt x="1389" y="5890"/>
                  </a:lnTo>
                  <a:lnTo>
                    <a:pt x="1399" y="5909"/>
                  </a:lnTo>
                  <a:lnTo>
                    <a:pt x="1404" y="5924"/>
                  </a:lnTo>
                  <a:lnTo>
                    <a:pt x="1418" y="5938"/>
                  </a:lnTo>
                  <a:lnTo>
                    <a:pt x="1428" y="5952"/>
                  </a:lnTo>
                  <a:lnTo>
                    <a:pt x="1439" y="5962"/>
                  </a:lnTo>
                  <a:lnTo>
                    <a:pt x="1453" y="5971"/>
                  </a:lnTo>
                  <a:lnTo>
                    <a:pt x="1464" y="5977"/>
                  </a:lnTo>
                  <a:lnTo>
                    <a:pt x="1473" y="5982"/>
                  </a:lnTo>
                  <a:lnTo>
                    <a:pt x="1483" y="5977"/>
                  </a:lnTo>
                  <a:lnTo>
                    <a:pt x="1537" y="5948"/>
                  </a:lnTo>
                  <a:lnTo>
                    <a:pt x="1568" y="5909"/>
                  </a:lnTo>
                  <a:lnTo>
                    <a:pt x="1577" y="5870"/>
                  </a:lnTo>
                  <a:lnTo>
                    <a:pt x="1562" y="5832"/>
                  </a:lnTo>
                  <a:lnTo>
                    <a:pt x="1537" y="5788"/>
                  </a:lnTo>
                  <a:lnTo>
                    <a:pt x="1503" y="5745"/>
                  </a:lnTo>
                  <a:lnTo>
                    <a:pt x="1458" y="5702"/>
                  </a:lnTo>
                  <a:lnTo>
                    <a:pt x="1414" y="5663"/>
                  </a:lnTo>
                  <a:lnTo>
                    <a:pt x="1368" y="5624"/>
                  </a:lnTo>
                  <a:lnTo>
                    <a:pt x="1334" y="5590"/>
                  </a:lnTo>
                  <a:lnTo>
                    <a:pt x="1295" y="5547"/>
                  </a:lnTo>
                  <a:lnTo>
                    <a:pt x="1274" y="5489"/>
                  </a:lnTo>
                  <a:lnTo>
                    <a:pt x="1264" y="5431"/>
                  </a:lnTo>
                  <a:lnTo>
                    <a:pt x="1260" y="5364"/>
                  </a:lnTo>
                  <a:lnTo>
                    <a:pt x="1270" y="5296"/>
                  </a:lnTo>
                  <a:lnTo>
                    <a:pt x="1285" y="5223"/>
                  </a:lnTo>
                  <a:lnTo>
                    <a:pt x="1304" y="5151"/>
                  </a:lnTo>
                  <a:lnTo>
                    <a:pt x="1329" y="5079"/>
                  </a:lnTo>
                  <a:lnTo>
                    <a:pt x="1354" y="5011"/>
                  </a:lnTo>
                  <a:lnTo>
                    <a:pt x="1384" y="4949"/>
                  </a:lnTo>
                  <a:lnTo>
                    <a:pt x="1414" y="4872"/>
                  </a:lnTo>
                  <a:lnTo>
                    <a:pt x="1448" y="4794"/>
                  </a:lnTo>
                  <a:lnTo>
                    <a:pt x="1478" y="4726"/>
                  </a:lnTo>
                  <a:lnTo>
                    <a:pt x="1512" y="4659"/>
                  </a:lnTo>
                  <a:lnTo>
                    <a:pt x="1543" y="4591"/>
                  </a:lnTo>
                  <a:lnTo>
                    <a:pt x="1572" y="4524"/>
                  </a:lnTo>
                  <a:lnTo>
                    <a:pt x="1602" y="4456"/>
                  </a:lnTo>
                  <a:lnTo>
                    <a:pt x="1631" y="4384"/>
                  </a:lnTo>
                  <a:lnTo>
                    <a:pt x="1662" y="4311"/>
                  </a:lnTo>
                  <a:lnTo>
                    <a:pt x="1691" y="4229"/>
                  </a:lnTo>
                  <a:lnTo>
                    <a:pt x="1726" y="4152"/>
                  </a:lnTo>
                  <a:lnTo>
                    <a:pt x="1775" y="4065"/>
                  </a:lnTo>
                  <a:lnTo>
                    <a:pt x="1835" y="3973"/>
                  </a:lnTo>
                  <a:lnTo>
                    <a:pt x="1900" y="3882"/>
                  </a:lnTo>
                  <a:lnTo>
                    <a:pt x="1964" y="3790"/>
                  </a:lnTo>
                  <a:lnTo>
                    <a:pt x="2034" y="3702"/>
                  </a:lnTo>
                  <a:lnTo>
                    <a:pt x="2094" y="3631"/>
                  </a:lnTo>
                  <a:lnTo>
                    <a:pt x="2148" y="3568"/>
                  </a:lnTo>
                  <a:lnTo>
                    <a:pt x="2188" y="3524"/>
                  </a:lnTo>
                  <a:lnTo>
                    <a:pt x="2213" y="3505"/>
                  </a:lnTo>
                  <a:lnTo>
                    <a:pt x="2252" y="3510"/>
                  </a:lnTo>
                  <a:lnTo>
                    <a:pt x="2321" y="3553"/>
                  </a:lnTo>
                  <a:lnTo>
                    <a:pt x="2415" y="3626"/>
                  </a:lnTo>
                  <a:lnTo>
                    <a:pt x="2524" y="3722"/>
                  </a:lnTo>
                  <a:lnTo>
                    <a:pt x="2653" y="3833"/>
                  </a:lnTo>
                  <a:lnTo>
                    <a:pt x="2797" y="3949"/>
                  </a:lnTo>
                  <a:lnTo>
                    <a:pt x="2946" y="4061"/>
                  </a:lnTo>
                  <a:lnTo>
                    <a:pt x="3105" y="4162"/>
                  </a:lnTo>
                  <a:lnTo>
                    <a:pt x="3264" y="4244"/>
                  </a:lnTo>
                  <a:lnTo>
                    <a:pt x="3423" y="4297"/>
                  </a:lnTo>
                  <a:lnTo>
                    <a:pt x="3427" y="4297"/>
                  </a:lnTo>
                  <a:lnTo>
                    <a:pt x="3432" y="4297"/>
                  </a:lnTo>
                  <a:lnTo>
                    <a:pt x="3427" y="4297"/>
                  </a:lnTo>
                  <a:lnTo>
                    <a:pt x="3423" y="4297"/>
                  </a:lnTo>
                  <a:lnTo>
                    <a:pt x="3462" y="4379"/>
                  </a:lnTo>
                  <a:lnTo>
                    <a:pt x="3502" y="4466"/>
                  </a:lnTo>
                  <a:lnTo>
                    <a:pt x="3532" y="4552"/>
                  </a:lnTo>
                  <a:lnTo>
                    <a:pt x="3561" y="4644"/>
                  </a:lnTo>
                  <a:lnTo>
                    <a:pt x="3581" y="4732"/>
                  </a:lnTo>
                  <a:lnTo>
                    <a:pt x="3596" y="4823"/>
                  </a:lnTo>
                  <a:lnTo>
                    <a:pt x="3596" y="4915"/>
                  </a:lnTo>
                  <a:lnTo>
                    <a:pt x="3592" y="5006"/>
                  </a:lnTo>
                  <a:lnTo>
                    <a:pt x="3571" y="5103"/>
                  </a:lnTo>
                  <a:lnTo>
                    <a:pt x="3542" y="5199"/>
                  </a:lnTo>
                  <a:lnTo>
                    <a:pt x="3546" y="5204"/>
                  </a:lnTo>
                  <a:lnTo>
                    <a:pt x="3552" y="5209"/>
                  </a:lnTo>
                  <a:lnTo>
                    <a:pt x="3561" y="5219"/>
                  </a:lnTo>
                  <a:lnTo>
                    <a:pt x="3576" y="5229"/>
                  </a:lnTo>
                  <a:lnTo>
                    <a:pt x="3592" y="5238"/>
                  </a:lnTo>
                  <a:lnTo>
                    <a:pt x="3606" y="5242"/>
                  </a:lnTo>
                  <a:lnTo>
                    <a:pt x="3621" y="5248"/>
                  </a:lnTo>
                  <a:lnTo>
                    <a:pt x="3636" y="5253"/>
                  </a:lnTo>
                  <a:lnTo>
                    <a:pt x="3646" y="5253"/>
                  </a:lnTo>
                  <a:lnTo>
                    <a:pt x="3651" y="5248"/>
                  </a:lnTo>
                  <a:lnTo>
                    <a:pt x="3671" y="5219"/>
                  </a:lnTo>
                  <a:lnTo>
                    <a:pt x="3686" y="5184"/>
                  </a:lnTo>
                  <a:lnTo>
                    <a:pt x="3696" y="5156"/>
                  </a:lnTo>
                  <a:lnTo>
                    <a:pt x="3705" y="5122"/>
                  </a:lnTo>
                  <a:lnTo>
                    <a:pt x="3711" y="5089"/>
                  </a:lnTo>
                  <a:lnTo>
                    <a:pt x="3715" y="5055"/>
                  </a:lnTo>
                  <a:lnTo>
                    <a:pt x="3715" y="5025"/>
                  </a:lnTo>
                  <a:lnTo>
                    <a:pt x="3720" y="4997"/>
                  </a:lnTo>
                  <a:lnTo>
                    <a:pt x="3725" y="4967"/>
                  </a:lnTo>
                  <a:lnTo>
                    <a:pt x="3730" y="4943"/>
                  </a:lnTo>
                  <a:lnTo>
                    <a:pt x="3734" y="4949"/>
                  </a:lnTo>
                  <a:lnTo>
                    <a:pt x="3734" y="4967"/>
                  </a:lnTo>
                  <a:lnTo>
                    <a:pt x="3740" y="4997"/>
                  </a:lnTo>
                  <a:lnTo>
                    <a:pt x="3745" y="5031"/>
                  </a:lnTo>
                  <a:lnTo>
                    <a:pt x="3755" y="5069"/>
                  </a:lnTo>
                  <a:lnTo>
                    <a:pt x="3759" y="5108"/>
                  </a:lnTo>
                  <a:lnTo>
                    <a:pt x="3770" y="5151"/>
                  </a:lnTo>
                  <a:lnTo>
                    <a:pt x="3780" y="5184"/>
                  </a:lnTo>
                  <a:lnTo>
                    <a:pt x="3790" y="5219"/>
                  </a:lnTo>
                  <a:lnTo>
                    <a:pt x="3799" y="5242"/>
                  </a:lnTo>
                  <a:lnTo>
                    <a:pt x="3809" y="5253"/>
                  </a:lnTo>
                  <a:lnTo>
                    <a:pt x="3819" y="5262"/>
                  </a:lnTo>
                  <a:lnTo>
                    <a:pt x="3830" y="5267"/>
                  </a:lnTo>
                  <a:lnTo>
                    <a:pt x="3844" y="5267"/>
                  </a:lnTo>
                  <a:lnTo>
                    <a:pt x="3859" y="5267"/>
                  </a:lnTo>
                  <a:lnTo>
                    <a:pt x="3869" y="5267"/>
                  </a:lnTo>
                  <a:lnTo>
                    <a:pt x="3878" y="5267"/>
                  </a:lnTo>
                  <a:lnTo>
                    <a:pt x="3889" y="5267"/>
                  </a:lnTo>
                  <a:lnTo>
                    <a:pt x="3899" y="5267"/>
                  </a:lnTo>
                  <a:lnTo>
                    <a:pt x="3903" y="5267"/>
                  </a:lnTo>
                  <a:lnTo>
                    <a:pt x="3924" y="5257"/>
                  </a:lnTo>
                  <a:lnTo>
                    <a:pt x="3934" y="5233"/>
                  </a:lnTo>
                  <a:lnTo>
                    <a:pt x="3938" y="5204"/>
                  </a:lnTo>
                  <a:lnTo>
                    <a:pt x="3938" y="5171"/>
                  </a:lnTo>
                  <a:lnTo>
                    <a:pt x="3934" y="5137"/>
                  </a:lnTo>
                  <a:lnTo>
                    <a:pt x="3924" y="5098"/>
                  </a:lnTo>
                  <a:lnTo>
                    <a:pt x="3918" y="5064"/>
                  </a:lnTo>
                  <a:lnTo>
                    <a:pt x="3909" y="5035"/>
                  </a:lnTo>
                  <a:lnTo>
                    <a:pt x="3903" y="5016"/>
                  </a:lnTo>
                  <a:lnTo>
                    <a:pt x="3903" y="5011"/>
                  </a:lnTo>
                  <a:lnTo>
                    <a:pt x="3913" y="5025"/>
                  </a:lnTo>
                  <a:lnTo>
                    <a:pt x="3928" y="5045"/>
                  </a:lnTo>
                  <a:lnTo>
                    <a:pt x="3953" y="5069"/>
                  </a:lnTo>
                  <a:lnTo>
                    <a:pt x="3978" y="5089"/>
                  </a:lnTo>
                  <a:lnTo>
                    <a:pt x="4003" y="5113"/>
                  </a:lnTo>
                  <a:lnTo>
                    <a:pt x="4032" y="5132"/>
                  </a:lnTo>
                  <a:lnTo>
                    <a:pt x="4062" y="5151"/>
                  </a:lnTo>
                  <a:lnTo>
                    <a:pt x="4092" y="5166"/>
                  </a:lnTo>
                  <a:lnTo>
                    <a:pt x="4112" y="5171"/>
                  </a:lnTo>
                  <a:lnTo>
                    <a:pt x="4132" y="5175"/>
                  </a:lnTo>
                  <a:lnTo>
                    <a:pt x="4141" y="5171"/>
                  </a:lnTo>
                  <a:lnTo>
                    <a:pt x="4147" y="5171"/>
                  </a:lnTo>
                  <a:lnTo>
                    <a:pt x="4157" y="5171"/>
                  </a:lnTo>
                  <a:lnTo>
                    <a:pt x="4166" y="5166"/>
                  </a:lnTo>
                  <a:lnTo>
                    <a:pt x="4176" y="5161"/>
                  </a:lnTo>
                  <a:lnTo>
                    <a:pt x="4187" y="5151"/>
                  </a:lnTo>
                  <a:lnTo>
                    <a:pt x="4191" y="5141"/>
                  </a:lnTo>
                  <a:lnTo>
                    <a:pt x="4197" y="5132"/>
                  </a:lnTo>
                  <a:lnTo>
                    <a:pt x="4201" y="5117"/>
                  </a:lnTo>
                  <a:lnTo>
                    <a:pt x="4201" y="5098"/>
                  </a:lnTo>
                  <a:lnTo>
                    <a:pt x="4197" y="5089"/>
                  </a:lnTo>
                  <a:lnTo>
                    <a:pt x="4187" y="5074"/>
                  </a:lnTo>
                  <a:lnTo>
                    <a:pt x="4172" y="5059"/>
                  </a:lnTo>
                  <a:lnTo>
                    <a:pt x="4157" y="5050"/>
                  </a:lnTo>
                  <a:lnTo>
                    <a:pt x="4141" y="5035"/>
                  </a:lnTo>
                  <a:lnTo>
                    <a:pt x="4127" y="5025"/>
                  </a:lnTo>
                  <a:lnTo>
                    <a:pt x="4117" y="5016"/>
                  </a:lnTo>
                  <a:lnTo>
                    <a:pt x="4107" y="5011"/>
                  </a:lnTo>
                  <a:lnTo>
                    <a:pt x="4102" y="5011"/>
                  </a:lnTo>
                  <a:lnTo>
                    <a:pt x="4107" y="5011"/>
                  </a:lnTo>
                  <a:lnTo>
                    <a:pt x="4151" y="5035"/>
                  </a:lnTo>
                  <a:lnTo>
                    <a:pt x="4187" y="5045"/>
                  </a:lnTo>
                  <a:lnTo>
                    <a:pt x="4216" y="5050"/>
                  </a:lnTo>
                  <a:lnTo>
                    <a:pt x="4231" y="5040"/>
                  </a:lnTo>
                  <a:lnTo>
                    <a:pt x="4241" y="5031"/>
                  </a:lnTo>
                  <a:lnTo>
                    <a:pt x="4246" y="5011"/>
                  </a:lnTo>
                  <a:lnTo>
                    <a:pt x="4246" y="4997"/>
                  </a:lnTo>
                  <a:lnTo>
                    <a:pt x="4246" y="4977"/>
                  </a:lnTo>
                  <a:lnTo>
                    <a:pt x="4241" y="4963"/>
                  </a:lnTo>
                  <a:lnTo>
                    <a:pt x="4241" y="4958"/>
                  </a:lnTo>
                  <a:lnTo>
                    <a:pt x="4191" y="4891"/>
                  </a:lnTo>
                  <a:lnTo>
                    <a:pt x="4132" y="4827"/>
                  </a:lnTo>
                  <a:lnTo>
                    <a:pt x="4068" y="4769"/>
                  </a:lnTo>
                  <a:lnTo>
                    <a:pt x="4003" y="4707"/>
                  </a:lnTo>
                  <a:lnTo>
                    <a:pt x="3943" y="4649"/>
                  </a:lnTo>
                  <a:lnTo>
                    <a:pt x="3894" y="4591"/>
                  </a:lnTo>
                  <a:lnTo>
                    <a:pt x="3859" y="4528"/>
                  </a:lnTo>
                  <a:lnTo>
                    <a:pt x="3844" y="4470"/>
                  </a:lnTo>
                  <a:lnTo>
                    <a:pt x="3854" y="4408"/>
                  </a:lnTo>
                  <a:lnTo>
                    <a:pt x="3894" y="4345"/>
                  </a:lnTo>
                  <a:lnTo>
                    <a:pt x="3938" y="4297"/>
                  </a:lnTo>
                  <a:lnTo>
                    <a:pt x="3983" y="4259"/>
                  </a:lnTo>
                  <a:lnTo>
                    <a:pt x="4032" y="4224"/>
                  </a:lnTo>
                  <a:lnTo>
                    <a:pt x="4082" y="4186"/>
                  </a:lnTo>
                  <a:lnTo>
                    <a:pt x="4132" y="4152"/>
                  </a:lnTo>
                  <a:lnTo>
                    <a:pt x="4187" y="4104"/>
                  </a:lnTo>
                  <a:lnTo>
                    <a:pt x="4241" y="4050"/>
                  </a:lnTo>
                  <a:lnTo>
                    <a:pt x="4306" y="3978"/>
                  </a:lnTo>
                  <a:lnTo>
                    <a:pt x="4375" y="3891"/>
                  </a:lnTo>
                  <a:lnTo>
                    <a:pt x="4454" y="3785"/>
                  </a:lnTo>
                  <a:lnTo>
                    <a:pt x="4464" y="3775"/>
                  </a:lnTo>
                  <a:lnTo>
                    <a:pt x="4474" y="3766"/>
                  </a:lnTo>
                  <a:lnTo>
                    <a:pt x="4485" y="3756"/>
                  </a:lnTo>
                  <a:lnTo>
                    <a:pt x="4499" y="3751"/>
                  </a:lnTo>
                  <a:lnTo>
                    <a:pt x="4514" y="3747"/>
                  </a:lnTo>
                  <a:lnTo>
                    <a:pt x="4529" y="3747"/>
                  </a:lnTo>
                  <a:lnTo>
                    <a:pt x="4543" y="3741"/>
                  </a:lnTo>
                  <a:lnTo>
                    <a:pt x="4558" y="3737"/>
                  </a:lnTo>
                  <a:lnTo>
                    <a:pt x="4573" y="3732"/>
                  </a:lnTo>
                  <a:lnTo>
                    <a:pt x="4588" y="3732"/>
                  </a:lnTo>
                  <a:lnTo>
                    <a:pt x="4598" y="3722"/>
                  </a:lnTo>
                  <a:lnTo>
                    <a:pt x="4603" y="3717"/>
                  </a:lnTo>
                  <a:lnTo>
                    <a:pt x="4608" y="3702"/>
                  </a:lnTo>
                  <a:lnTo>
                    <a:pt x="4603" y="3693"/>
                  </a:lnTo>
                  <a:lnTo>
                    <a:pt x="4603" y="3679"/>
                  </a:lnTo>
                  <a:lnTo>
                    <a:pt x="4593" y="3665"/>
                  </a:lnTo>
                  <a:lnTo>
                    <a:pt x="4588" y="3655"/>
                  </a:lnTo>
                  <a:lnTo>
                    <a:pt x="4579" y="3640"/>
                  </a:lnTo>
                  <a:lnTo>
                    <a:pt x="4568" y="3631"/>
                  </a:lnTo>
                  <a:lnTo>
                    <a:pt x="4564" y="3621"/>
                  </a:lnTo>
                  <a:lnTo>
                    <a:pt x="4539" y="3607"/>
                  </a:lnTo>
                  <a:lnTo>
                    <a:pt x="4519" y="3601"/>
                  </a:lnTo>
                  <a:lnTo>
                    <a:pt x="4499" y="3601"/>
                  </a:lnTo>
                  <a:lnTo>
                    <a:pt x="4474" y="3611"/>
                  </a:lnTo>
                  <a:lnTo>
                    <a:pt x="4454" y="3626"/>
                  </a:lnTo>
                  <a:lnTo>
                    <a:pt x="4435" y="3640"/>
                  </a:lnTo>
                  <a:lnTo>
                    <a:pt x="4414" y="3655"/>
                  </a:lnTo>
                  <a:lnTo>
                    <a:pt x="4395" y="3665"/>
                  </a:lnTo>
                  <a:lnTo>
                    <a:pt x="4370" y="3674"/>
                  </a:lnTo>
                  <a:lnTo>
                    <a:pt x="4345" y="3679"/>
                  </a:lnTo>
                  <a:lnTo>
                    <a:pt x="4355" y="3674"/>
                  </a:lnTo>
                  <a:lnTo>
                    <a:pt x="4366" y="3665"/>
                  </a:lnTo>
                  <a:lnTo>
                    <a:pt x="4370" y="3650"/>
                  </a:lnTo>
                  <a:lnTo>
                    <a:pt x="4375" y="3631"/>
                  </a:lnTo>
                  <a:lnTo>
                    <a:pt x="4385" y="3607"/>
                  </a:lnTo>
                  <a:lnTo>
                    <a:pt x="4389" y="3582"/>
                  </a:lnTo>
                  <a:lnTo>
                    <a:pt x="4395" y="3558"/>
                  </a:lnTo>
                  <a:lnTo>
                    <a:pt x="4404" y="3534"/>
                  </a:lnTo>
                  <a:lnTo>
                    <a:pt x="4414" y="3510"/>
                  </a:lnTo>
                  <a:lnTo>
                    <a:pt x="4429" y="3495"/>
                  </a:lnTo>
                  <a:lnTo>
                    <a:pt x="4435" y="3481"/>
                  </a:lnTo>
                  <a:lnTo>
                    <a:pt x="4435" y="3466"/>
                  </a:lnTo>
                  <a:lnTo>
                    <a:pt x="4425" y="3452"/>
                  </a:lnTo>
                  <a:lnTo>
                    <a:pt x="4414" y="3442"/>
                  </a:lnTo>
                  <a:lnTo>
                    <a:pt x="4395" y="3428"/>
                  </a:lnTo>
                  <a:lnTo>
                    <a:pt x="4375" y="3423"/>
                  </a:lnTo>
                  <a:lnTo>
                    <a:pt x="4350" y="3418"/>
                  </a:lnTo>
                  <a:lnTo>
                    <a:pt x="4320" y="3418"/>
                  </a:lnTo>
                  <a:lnTo>
                    <a:pt x="4291" y="3428"/>
                  </a:lnTo>
                  <a:lnTo>
                    <a:pt x="4261" y="3448"/>
                  </a:lnTo>
                  <a:lnTo>
                    <a:pt x="4246" y="3466"/>
                  </a:lnTo>
                  <a:lnTo>
                    <a:pt x="4231" y="3485"/>
                  </a:lnTo>
                  <a:lnTo>
                    <a:pt x="4216" y="3510"/>
                  </a:lnTo>
                  <a:lnTo>
                    <a:pt x="4206" y="3539"/>
                  </a:lnTo>
                  <a:lnTo>
                    <a:pt x="4197" y="3568"/>
                  </a:lnTo>
                  <a:lnTo>
                    <a:pt x="4187" y="3597"/>
                  </a:lnTo>
                  <a:lnTo>
                    <a:pt x="4176" y="3631"/>
                  </a:lnTo>
                  <a:lnTo>
                    <a:pt x="4166" y="3659"/>
                  </a:lnTo>
                  <a:lnTo>
                    <a:pt x="4157" y="3689"/>
                  </a:lnTo>
                  <a:lnTo>
                    <a:pt x="4141" y="3713"/>
                  </a:lnTo>
                  <a:lnTo>
                    <a:pt x="4132" y="3698"/>
                  </a:lnTo>
                  <a:lnTo>
                    <a:pt x="4122" y="3683"/>
                  </a:lnTo>
                  <a:lnTo>
                    <a:pt x="4112" y="3665"/>
                  </a:lnTo>
                  <a:lnTo>
                    <a:pt x="4107" y="3650"/>
                  </a:lnTo>
                  <a:lnTo>
                    <a:pt x="4102" y="3631"/>
                  </a:lnTo>
                  <a:lnTo>
                    <a:pt x="4097" y="3616"/>
                  </a:lnTo>
                  <a:lnTo>
                    <a:pt x="4092" y="3597"/>
                  </a:lnTo>
                  <a:lnTo>
                    <a:pt x="4087" y="3577"/>
                  </a:lnTo>
                  <a:lnTo>
                    <a:pt x="4082" y="3563"/>
                  </a:lnTo>
                  <a:lnTo>
                    <a:pt x="4072" y="3549"/>
                  </a:lnTo>
                  <a:lnTo>
                    <a:pt x="4062" y="3534"/>
                  </a:lnTo>
                  <a:lnTo>
                    <a:pt x="4047" y="3530"/>
                  </a:lnTo>
                  <a:lnTo>
                    <a:pt x="4028" y="3519"/>
                  </a:lnTo>
                  <a:lnTo>
                    <a:pt x="4008" y="3519"/>
                  </a:lnTo>
                  <a:lnTo>
                    <a:pt x="3993" y="3519"/>
                  </a:lnTo>
                  <a:lnTo>
                    <a:pt x="3973" y="3524"/>
                  </a:lnTo>
                  <a:lnTo>
                    <a:pt x="3959" y="3530"/>
                  </a:lnTo>
                  <a:lnTo>
                    <a:pt x="3953" y="3539"/>
                  </a:lnTo>
                  <a:lnTo>
                    <a:pt x="3949" y="3549"/>
                  </a:lnTo>
                  <a:lnTo>
                    <a:pt x="3953" y="3563"/>
                  </a:lnTo>
                  <a:lnTo>
                    <a:pt x="3983" y="3631"/>
                  </a:lnTo>
                  <a:lnTo>
                    <a:pt x="3993" y="3698"/>
                  </a:lnTo>
                  <a:lnTo>
                    <a:pt x="3983" y="3766"/>
                  </a:lnTo>
                  <a:lnTo>
                    <a:pt x="3959" y="3829"/>
                  </a:lnTo>
                  <a:lnTo>
                    <a:pt x="3913" y="3882"/>
                  </a:lnTo>
                  <a:lnTo>
                    <a:pt x="3864" y="3930"/>
                  </a:lnTo>
                  <a:lnTo>
                    <a:pt x="3799" y="3969"/>
                  </a:lnTo>
                  <a:lnTo>
                    <a:pt x="3730" y="3992"/>
                  </a:lnTo>
                  <a:lnTo>
                    <a:pt x="3651" y="3997"/>
                  </a:lnTo>
                  <a:lnTo>
                    <a:pt x="3571" y="3988"/>
                  </a:lnTo>
                  <a:lnTo>
                    <a:pt x="3462" y="3954"/>
                  </a:lnTo>
                  <a:lnTo>
                    <a:pt x="3358" y="3900"/>
                  </a:lnTo>
                  <a:lnTo>
                    <a:pt x="3254" y="3829"/>
                  </a:lnTo>
                  <a:lnTo>
                    <a:pt x="3154" y="3751"/>
                  </a:lnTo>
                  <a:lnTo>
                    <a:pt x="3056" y="3659"/>
                  </a:lnTo>
                  <a:lnTo>
                    <a:pt x="2962" y="3568"/>
                  </a:lnTo>
                  <a:lnTo>
                    <a:pt x="2872" y="3472"/>
                  </a:lnTo>
                  <a:lnTo>
                    <a:pt x="2783" y="3375"/>
                  </a:lnTo>
                  <a:lnTo>
                    <a:pt x="2703" y="3283"/>
                  </a:lnTo>
                  <a:lnTo>
                    <a:pt x="2629" y="3196"/>
                  </a:lnTo>
                  <a:lnTo>
                    <a:pt x="2584" y="3138"/>
                  </a:lnTo>
                  <a:lnTo>
                    <a:pt x="2545" y="3066"/>
                  </a:lnTo>
                  <a:lnTo>
                    <a:pt x="2510" y="2994"/>
                  </a:lnTo>
                  <a:lnTo>
                    <a:pt x="2485" y="2916"/>
                  </a:lnTo>
                  <a:lnTo>
                    <a:pt x="2460" y="2839"/>
                  </a:lnTo>
                  <a:lnTo>
                    <a:pt x="2445" y="2752"/>
                  </a:lnTo>
                  <a:lnTo>
                    <a:pt x="2436" y="2670"/>
                  </a:lnTo>
                  <a:lnTo>
                    <a:pt x="2426" y="2583"/>
                  </a:lnTo>
                  <a:lnTo>
                    <a:pt x="2415" y="2501"/>
                  </a:lnTo>
                  <a:lnTo>
                    <a:pt x="2411" y="2418"/>
                  </a:lnTo>
                  <a:lnTo>
                    <a:pt x="2405" y="2366"/>
                  </a:lnTo>
                  <a:lnTo>
                    <a:pt x="2405" y="2313"/>
                  </a:lnTo>
                  <a:lnTo>
                    <a:pt x="2401" y="2255"/>
                  </a:lnTo>
                  <a:lnTo>
                    <a:pt x="2401" y="2201"/>
                  </a:lnTo>
                  <a:lnTo>
                    <a:pt x="2401" y="2144"/>
                  </a:lnTo>
                  <a:lnTo>
                    <a:pt x="2401" y="2086"/>
                  </a:lnTo>
                  <a:lnTo>
                    <a:pt x="2405" y="2028"/>
                  </a:lnTo>
                  <a:lnTo>
                    <a:pt x="2401" y="1970"/>
                  </a:lnTo>
                  <a:lnTo>
                    <a:pt x="2401" y="1912"/>
                  </a:lnTo>
                  <a:lnTo>
                    <a:pt x="2401" y="1854"/>
                  </a:lnTo>
                  <a:lnTo>
                    <a:pt x="2396" y="1627"/>
                  </a:lnTo>
                  <a:lnTo>
                    <a:pt x="2396" y="1400"/>
                  </a:lnTo>
                  <a:lnTo>
                    <a:pt x="2396" y="1183"/>
                  </a:lnTo>
                  <a:lnTo>
                    <a:pt x="2401" y="971"/>
                  </a:lnTo>
                  <a:lnTo>
                    <a:pt x="2405" y="768"/>
                  </a:lnTo>
                  <a:lnTo>
                    <a:pt x="2401" y="579"/>
                  </a:lnTo>
                  <a:lnTo>
                    <a:pt x="2396" y="406"/>
                  </a:lnTo>
                  <a:lnTo>
                    <a:pt x="2376" y="252"/>
                  </a:lnTo>
                  <a:lnTo>
                    <a:pt x="2346" y="112"/>
                  </a:lnTo>
                  <a:lnTo>
                    <a:pt x="2307" y="0"/>
                  </a:lnTo>
                  <a:lnTo>
                    <a:pt x="2311" y="5"/>
                  </a:lnTo>
                  <a:lnTo>
                    <a:pt x="2311" y="11"/>
                  </a:lnTo>
                  <a:lnTo>
                    <a:pt x="2317" y="11"/>
                  </a:lnTo>
                  <a:lnTo>
                    <a:pt x="2321" y="11"/>
                  </a:lnTo>
                  <a:lnTo>
                    <a:pt x="2276" y="48"/>
                  </a:lnTo>
                  <a:lnTo>
                    <a:pt x="2232" y="73"/>
                  </a:lnTo>
                  <a:lnTo>
                    <a:pt x="2177" y="97"/>
                  </a:lnTo>
                  <a:lnTo>
                    <a:pt x="2123" y="112"/>
                  </a:lnTo>
                  <a:lnTo>
                    <a:pt x="2058" y="121"/>
                  </a:lnTo>
                  <a:lnTo>
                    <a:pt x="1994" y="126"/>
                  </a:lnTo>
                  <a:lnTo>
                    <a:pt x="1925" y="131"/>
                  </a:lnTo>
                  <a:lnTo>
                    <a:pt x="1855" y="131"/>
                  </a:lnTo>
                  <a:lnTo>
                    <a:pt x="1785" y="136"/>
                  </a:lnTo>
                  <a:lnTo>
                    <a:pt x="1711" y="136"/>
                  </a:lnTo>
                  <a:lnTo>
                    <a:pt x="1800" y="3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69" name="Freeform 297"/>
            <p:cNvSpPr>
              <a:spLocks/>
            </p:cNvSpPr>
            <p:nvPr/>
          </p:nvSpPr>
          <p:spPr bwMode="auto">
            <a:xfrm>
              <a:off x="3726" y="1433"/>
              <a:ext cx="419" cy="467"/>
            </a:xfrm>
            <a:custGeom>
              <a:avLst/>
              <a:gdLst>
                <a:gd name="T0" fmla="*/ 1711 w 4608"/>
                <a:gd name="T1" fmla="*/ 3147 h 6068"/>
                <a:gd name="T2" fmla="*/ 1235 w 4608"/>
                <a:gd name="T3" fmla="*/ 3780 h 6068"/>
                <a:gd name="T4" fmla="*/ 715 w 4608"/>
                <a:gd name="T5" fmla="*/ 3775 h 6068"/>
                <a:gd name="T6" fmla="*/ 436 w 4608"/>
                <a:gd name="T7" fmla="*/ 3476 h 6068"/>
                <a:gd name="T8" fmla="*/ 396 w 4608"/>
                <a:gd name="T9" fmla="*/ 3640 h 6068"/>
                <a:gd name="T10" fmla="*/ 317 w 4608"/>
                <a:gd name="T11" fmla="*/ 3698 h 6068"/>
                <a:gd name="T12" fmla="*/ 69 w 4608"/>
                <a:gd name="T13" fmla="*/ 3621 h 6068"/>
                <a:gd name="T14" fmla="*/ 10 w 4608"/>
                <a:gd name="T15" fmla="*/ 3790 h 6068"/>
                <a:gd name="T16" fmla="*/ 292 w 4608"/>
                <a:gd name="T17" fmla="*/ 3958 h 6068"/>
                <a:gd name="T18" fmla="*/ 133 w 4608"/>
                <a:gd name="T19" fmla="*/ 4113 h 6068"/>
                <a:gd name="T20" fmla="*/ 79 w 4608"/>
                <a:gd name="T21" fmla="*/ 4186 h 6068"/>
                <a:gd name="T22" fmla="*/ 154 w 4608"/>
                <a:gd name="T23" fmla="*/ 4282 h 6068"/>
                <a:gd name="T24" fmla="*/ 371 w 4608"/>
                <a:gd name="T25" fmla="*/ 4156 h 6068"/>
                <a:gd name="T26" fmla="*/ 1126 w 4608"/>
                <a:gd name="T27" fmla="*/ 4123 h 6068"/>
                <a:gd name="T28" fmla="*/ 1141 w 4608"/>
                <a:gd name="T29" fmla="*/ 4702 h 6068"/>
                <a:gd name="T30" fmla="*/ 585 w 4608"/>
                <a:gd name="T31" fmla="*/ 5069 h 6068"/>
                <a:gd name="T32" fmla="*/ 129 w 4608"/>
                <a:gd name="T33" fmla="*/ 5113 h 6068"/>
                <a:gd name="T34" fmla="*/ 228 w 4608"/>
                <a:gd name="T35" fmla="*/ 5257 h 6068"/>
                <a:gd name="T36" fmla="*/ 515 w 4608"/>
                <a:gd name="T37" fmla="*/ 5267 h 6068"/>
                <a:gd name="T38" fmla="*/ 283 w 4608"/>
                <a:gd name="T39" fmla="*/ 5485 h 6068"/>
                <a:gd name="T40" fmla="*/ 367 w 4608"/>
                <a:gd name="T41" fmla="*/ 5590 h 6068"/>
                <a:gd name="T42" fmla="*/ 600 w 4608"/>
                <a:gd name="T43" fmla="*/ 5412 h 6068"/>
                <a:gd name="T44" fmla="*/ 907 w 4608"/>
                <a:gd name="T45" fmla="*/ 5242 h 6068"/>
                <a:gd name="T46" fmla="*/ 848 w 4608"/>
                <a:gd name="T47" fmla="*/ 5590 h 6068"/>
                <a:gd name="T48" fmla="*/ 709 w 4608"/>
                <a:gd name="T49" fmla="*/ 5900 h 6068"/>
                <a:gd name="T50" fmla="*/ 809 w 4608"/>
                <a:gd name="T51" fmla="*/ 5924 h 6068"/>
                <a:gd name="T52" fmla="*/ 942 w 4608"/>
                <a:gd name="T53" fmla="*/ 5788 h 6068"/>
                <a:gd name="T54" fmla="*/ 957 w 4608"/>
                <a:gd name="T55" fmla="*/ 6029 h 6068"/>
                <a:gd name="T56" fmla="*/ 1151 w 4608"/>
                <a:gd name="T57" fmla="*/ 6006 h 6068"/>
                <a:gd name="T58" fmla="*/ 1145 w 4608"/>
                <a:gd name="T59" fmla="*/ 5913 h 6068"/>
                <a:gd name="T60" fmla="*/ 1354 w 4608"/>
                <a:gd name="T61" fmla="*/ 6044 h 6068"/>
                <a:gd name="T62" fmla="*/ 1428 w 4608"/>
                <a:gd name="T63" fmla="*/ 5952 h 6068"/>
                <a:gd name="T64" fmla="*/ 1503 w 4608"/>
                <a:gd name="T65" fmla="*/ 5745 h 6068"/>
                <a:gd name="T66" fmla="*/ 1304 w 4608"/>
                <a:gd name="T67" fmla="*/ 5151 h 6068"/>
                <a:gd name="T68" fmla="*/ 1631 w 4608"/>
                <a:gd name="T69" fmla="*/ 4384 h 6068"/>
                <a:gd name="T70" fmla="*/ 2188 w 4608"/>
                <a:gd name="T71" fmla="*/ 3524 h 6068"/>
                <a:gd name="T72" fmla="*/ 3423 w 4608"/>
                <a:gd name="T73" fmla="*/ 4297 h 6068"/>
                <a:gd name="T74" fmla="*/ 3596 w 4608"/>
                <a:gd name="T75" fmla="*/ 4915 h 6068"/>
                <a:gd name="T76" fmla="*/ 3636 w 4608"/>
                <a:gd name="T77" fmla="*/ 5253 h 6068"/>
                <a:gd name="T78" fmla="*/ 3725 w 4608"/>
                <a:gd name="T79" fmla="*/ 4967 h 6068"/>
                <a:gd name="T80" fmla="*/ 3799 w 4608"/>
                <a:gd name="T81" fmla="*/ 5242 h 6068"/>
                <a:gd name="T82" fmla="*/ 3924 w 4608"/>
                <a:gd name="T83" fmla="*/ 5257 h 6068"/>
                <a:gd name="T84" fmla="*/ 3928 w 4608"/>
                <a:gd name="T85" fmla="*/ 5045 h 6068"/>
                <a:gd name="T86" fmla="*/ 4157 w 4608"/>
                <a:gd name="T87" fmla="*/ 5171 h 6068"/>
                <a:gd name="T88" fmla="*/ 4157 w 4608"/>
                <a:gd name="T89" fmla="*/ 5050 h 6068"/>
                <a:gd name="T90" fmla="*/ 4241 w 4608"/>
                <a:gd name="T91" fmla="*/ 5031 h 6068"/>
                <a:gd name="T92" fmla="*/ 3894 w 4608"/>
                <a:gd name="T93" fmla="*/ 4591 h 6068"/>
                <a:gd name="T94" fmla="*/ 4241 w 4608"/>
                <a:gd name="T95" fmla="*/ 4050 h 6068"/>
                <a:gd name="T96" fmla="*/ 4558 w 4608"/>
                <a:gd name="T97" fmla="*/ 3737 h 6068"/>
                <a:gd name="T98" fmla="*/ 4568 w 4608"/>
                <a:gd name="T99" fmla="*/ 3631 h 6068"/>
                <a:gd name="T100" fmla="*/ 4345 w 4608"/>
                <a:gd name="T101" fmla="*/ 3679 h 6068"/>
                <a:gd name="T102" fmla="*/ 4435 w 4608"/>
                <a:gd name="T103" fmla="*/ 3481 h 6068"/>
                <a:gd name="T104" fmla="*/ 4231 w 4608"/>
                <a:gd name="T105" fmla="*/ 3485 h 6068"/>
                <a:gd name="T106" fmla="*/ 4112 w 4608"/>
                <a:gd name="T107" fmla="*/ 3665 h 6068"/>
                <a:gd name="T108" fmla="*/ 4008 w 4608"/>
                <a:gd name="T109" fmla="*/ 3519 h 6068"/>
                <a:gd name="T110" fmla="*/ 3913 w 4608"/>
                <a:gd name="T111" fmla="*/ 3882 h 6068"/>
                <a:gd name="T112" fmla="*/ 2962 w 4608"/>
                <a:gd name="T113" fmla="*/ 3568 h 6068"/>
                <a:gd name="T114" fmla="*/ 2436 w 4608"/>
                <a:gd name="T115" fmla="*/ 2670 h 6068"/>
                <a:gd name="T116" fmla="*/ 2401 w 4608"/>
                <a:gd name="T117" fmla="*/ 1970 h 6068"/>
                <a:gd name="T118" fmla="*/ 2346 w 4608"/>
                <a:gd name="T119" fmla="*/ 112 h 6068"/>
                <a:gd name="T120" fmla="*/ 1994 w 4608"/>
                <a:gd name="T121" fmla="*/ 126 h 6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8" h="6068">
                  <a:moveTo>
                    <a:pt x="1800" y="310"/>
                  </a:moveTo>
                  <a:lnTo>
                    <a:pt x="1831" y="532"/>
                  </a:lnTo>
                  <a:lnTo>
                    <a:pt x="1850" y="797"/>
                  </a:lnTo>
                  <a:lnTo>
                    <a:pt x="1860" y="1097"/>
                  </a:lnTo>
                  <a:lnTo>
                    <a:pt x="1865" y="1415"/>
                  </a:lnTo>
                  <a:lnTo>
                    <a:pt x="1860" y="1743"/>
                  </a:lnTo>
                  <a:lnTo>
                    <a:pt x="1845" y="2067"/>
                  </a:lnTo>
                  <a:lnTo>
                    <a:pt x="1825" y="2385"/>
                  </a:lnTo>
                  <a:lnTo>
                    <a:pt x="1796" y="2674"/>
                  </a:lnTo>
                  <a:lnTo>
                    <a:pt x="1756" y="2936"/>
                  </a:lnTo>
                  <a:lnTo>
                    <a:pt x="1711" y="3147"/>
                  </a:lnTo>
                  <a:lnTo>
                    <a:pt x="1687" y="3220"/>
                  </a:lnTo>
                  <a:lnTo>
                    <a:pt x="1662" y="3293"/>
                  </a:lnTo>
                  <a:lnTo>
                    <a:pt x="1637" y="3365"/>
                  </a:lnTo>
                  <a:lnTo>
                    <a:pt x="1602" y="3437"/>
                  </a:lnTo>
                  <a:lnTo>
                    <a:pt x="1568" y="3505"/>
                  </a:lnTo>
                  <a:lnTo>
                    <a:pt x="1523" y="3568"/>
                  </a:lnTo>
                  <a:lnTo>
                    <a:pt x="1473" y="3626"/>
                  </a:lnTo>
                  <a:lnTo>
                    <a:pt x="1418" y="3679"/>
                  </a:lnTo>
                  <a:lnTo>
                    <a:pt x="1354" y="3722"/>
                  </a:lnTo>
                  <a:lnTo>
                    <a:pt x="1280" y="3760"/>
                  </a:lnTo>
                  <a:lnTo>
                    <a:pt x="1235" y="3780"/>
                  </a:lnTo>
                  <a:lnTo>
                    <a:pt x="1185" y="3795"/>
                  </a:lnTo>
                  <a:lnTo>
                    <a:pt x="1136" y="3809"/>
                  </a:lnTo>
                  <a:lnTo>
                    <a:pt x="1086" y="3818"/>
                  </a:lnTo>
                  <a:lnTo>
                    <a:pt x="1036" y="3824"/>
                  </a:lnTo>
                  <a:lnTo>
                    <a:pt x="987" y="3829"/>
                  </a:lnTo>
                  <a:lnTo>
                    <a:pt x="938" y="3829"/>
                  </a:lnTo>
                  <a:lnTo>
                    <a:pt x="888" y="3829"/>
                  </a:lnTo>
                  <a:lnTo>
                    <a:pt x="838" y="3818"/>
                  </a:lnTo>
                  <a:lnTo>
                    <a:pt x="788" y="3814"/>
                  </a:lnTo>
                  <a:lnTo>
                    <a:pt x="749" y="3799"/>
                  </a:lnTo>
                  <a:lnTo>
                    <a:pt x="715" y="3775"/>
                  </a:lnTo>
                  <a:lnTo>
                    <a:pt x="684" y="3751"/>
                  </a:lnTo>
                  <a:lnTo>
                    <a:pt x="655" y="3717"/>
                  </a:lnTo>
                  <a:lnTo>
                    <a:pt x="630" y="3683"/>
                  </a:lnTo>
                  <a:lnTo>
                    <a:pt x="605" y="3646"/>
                  </a:lnTo>
                  <a:lnTo>
                    <a:pt x="580" y="3607"/>
                  </a:lnTo>
                  <a:lnTo>
                    <a:pt x="555" y="3568"/>
                  </a:lnTo>
                  <a:lnTo>
                    <a:pt x="525" y="3534"/>
                  </a:lnTo>
                  <a:lnTo>
                    <a:pt x="496" y="3500"/>
                  </a:lnTo>
                  <a:lnTo>
                    <a:pt x="476" y="3485"/>
                  </a:lnTo>
                  <a:lnTo>
                    <a:pt x="456" y="3481"/>
                  </a:lnTo>
                  <a:lnTo>
                    <a:pt x="436" y="3476"/>
                  </a:lnTo>
                  <a:lnTo>
                    <a:pt x="412" y="3476"/>
                  </a:lnTo>
                  <a:lnTo>
                    <a:pt x="392" y="3481"/>
                  </a:lnTo>
                  <a:lnTo>
                    <a:pt x="377" y="3485"/>
                  </a:lnTo>
                  <a:lnTo>
                    <a:pt x="362" y="3500"/>
                  </a:lnTo>
                  <a:lnTo>
                    <a:pt x="352" y="3510"/>
                  </a:lnTo>
                  <a:lnTo>
                    <a:pt x="352" y="3524"/>
                  </a:lnTo>
                  <a:lnTo>
                    <a:pt x="352" y="3543"/>
                  </a:lnTo>
                  <a:lnTo>
                    <a:pt x="362" y="3568"/>
                  </a:lnTo>
                  <a:lnTo>
                    <a:pt x="371" y="3592"/>
                  </a:lnTo>
                  <a:lnTo>
                    <a:pt x="381" y="3616"/>
                  </a:lnTo>
                  <a:lnTo>
                    <a:pt x="396" y="3640"/>
                  </a:lnTo>
                  <a:lnTo>
                    <a:pt x="406" y="3665"/>
                  </a:lnTo>
                  <a:lnTo>
                    <a:pt x="417" y="3689"/>
                  </a:lnTo>
                  <a:lnTo>
                    <a:pt x="431" y="3713"/>
                  </a:lnTo>
                  <a:lnTo>
                    <a:pt x="446" y="3737"/>
                  </a:lnTo>
                  <a:lnTo>
                    <a:pt x="461" y="3760"/>
                  </a:lnTo>
                  <a:lnTo>
                    <a:pt x="481" y="3780"/>
                  </a:lnTo>
                  <a:lnTo>
                    <a:pt x="446" y="3766"/>
                  </a:lnTo>
                  <a:lnTo>
                    <a:pt x="412" y="3751"/>
                  </a:lnTo>
                  <a:lnTo>
                    <a:pt x="381" y="3732"/>
                  </a:lnTo>
                  <a:lnTo>
                    <a:pt x="347" y="3717"/>
                  </a:lnTo>
                  <a:lnTo>
                    <a:pt x="317" y="3698"/>
                  </a:lnTo>
                  <a:lnTo>
                    <a:pt x="283" y="3683"/>
                  </a:lnTo>
                  <a:lnTo>
                    <a:pt x="252" y="3665"/>
                  </a:lnTo>
                  <a:lnTo>
                    <a:pt x="218" y="3650"/>
                  </a:lnTo>
                  <a:lnTo>
                    <a:pt x="189" y="3631"/>
                  </a:lnTo>
                  <a:lnTo>
                    <a:pt x="154" y="3616"/>
                  </a:lnTo>
                  <a:lnTo>
                    <a:pt x="143" y="3611"/>
                  </a:lnTo>
                  <a:lnTo>
                    <a:pt x="129" y="3607"/>
                  </a:lnTo>
                  <a:lnTo>
                    <a:pt x="114" y="3607"/>
                  </a:lnTo>
                  <a:lnTo>
                    <a:pt x="99" y="3607"/>
                  </a:lnTo>
                  <a:lnTo>
                    <a:pt x="85" y="3611"/>
                  </a:lnTo>
                  <a:lnTo>
                    <a:pt x="69" y="3621"/>
                  </a:lnTo>
                  <a:lnTo>
                    <a:pt x="54" y="3631"/>
                  </a:lnTo>
                  <a:lnTo>
                    <a:pt x="45" y="3640"/>
                  </a:lnTo>
                  <a:lnTo>
                    <a:pt x="29" y="3650"/>
                  </a:lnTo>
                  <a:lnTo>
                    <a:pt x="25" y="3665"/>
                  </a:lnTo>
                  <a:lnTo>
                    <a:pt x="14" y="3683"/>
                  </a:lnTo>
                  <a:lnTo>
                    <a:pt x="10" y="3698"/>
                  </a:lnTo>
                  <a:lnTo>
                    <a:pt x="5" y="3717"/>
                  </a:lnTo>
                  <a:lnTo>
                    <a:pt x="0" y="3737"/>
                  </a:lnTo>
                  <a:lnTo>
                    <a:pt x="0" y="3751"/>
                  </a:lnTo>
                  <a:lnTo>
                    <a:pt x="5" y="3771"/>
                  </a:lnTo>
                  <a:lnTo>
                    <a:pt x="10" y="3790"/>
                  </a:lnTo>
                  <a:lnTo>
                    <a:pt x="20" y="3805"/>
                  </a:lnTo>
                  <a:lnTo>
                    <a:pt x="35" y="3818"/>
                  </a:lnTo>
                  <a:lnTo>
                    <a:pt x="54" y="3829"/>
                  </a:lnTo>
                  <a:lnTo>
                    <a:pt x="85" y="3848"/>
                  </a:lnTo>
                  <a:lnTo>
                    <a:pt x="119" y="3863"/>
                  </a:lnTo>
                  <a:lnTo>
                    <a:pt x="148" y="3876"/>
                  </a:lnTo>
                  <a:lnTo>
                    <a:pt x="179" y="3891"/>
                  </a:lnTo>
                  <a:lnTo>
                    <a:pt x="208" y="3911"/>
                  </a:lnTo>
                  <a:lnTo>
                    <a:pt x="238" y="3925"/>
                  </a:lnTo>
                  <a:lnTo>
                    <a:pt x="268" y="3939"/>
                  </a:lnTo>
                  <a:lnTo>
                    <a:pt x="292" y="3958"/>
                  </a:lnTo>
                  <a:lnTo>
                    <a:pt x="317" y="3978"/>
                  </a:lnTo>
                  <a:lnTo>
                    <a:pt x="342" y="3997"/>
                  </a:lnTo>
                  <a:lnTo>
                    <a:pt x="337" y="3997"/>
                  </a:lnTo>
                  <a:lnTo>
                    <a:pt x="322" y="4003"/>
                  </a:lnTo>
                  <a:lnTo>
                    <a:pt x="302" y="4012"/>
                  </a:lnTo>
                  <a:lnTo>
                    <a:pt x="277" y="4027"/>
                  </a:lnTo>
                  <a:lnTo>
                    <a:pt x="252" y="4041"/>
                  </a:lnTo>
                  <a:lnTo>
                    <a:pt x="223" y="4061"/>
                  </a:lnTo>
                  <a:lnTo>
                    <a:pt x="193" y="4080"/>
                  </a:lnTo>
                  <a:lnTo>
                    <a:pt x="164" y="4098"/>
                  </a:lnTo>
                  <a:lnTo>
                    <a:pt x="133" y="4113"/>
                  </a:lnTo>
                  <a:lnTo>
                    <a:pt x="104" y="4128"/>
                  </a:lnTo>
                  <a:lnTo>
                    <a:pt x="108" y="4128"/>
                  </a:lnTo>
                  <a:lnTo>
                    <a:pt x="104" y="4128"/>
                  </a:lnTo>
                  <a:lnTo>
                    <a:pt x="99" y="4128"/>
                  </a:lnTo>
                  <a:lnTo>
                    <a:pt x="94" y="4132"/>
                  </a:lnTo>
                  <a:lnTo>
                    <a:pt x="89" y="4128"/>
                  </a:lnTo>
                  <a:lnTo>
                    <a:pt x="85" y="4128"/>
                  </a:lnTo>
                  <a:lnTo>
                    <a:pt x="79" y="4143"/>
                  </a:lnTo>
                  <a:lnTo>
                    <a:pt x="79" y="4156"/>
                  </a:lnTo>
                  <a:lnTo>
                    <a:pt x="79" y="4171"/>
                  </a:lnTo>
                  <a:lnTo>
                    <a:pt x="79" y="4186"/>
                  </a:lnTo>
                  <a:lnTo>
                    <a:pt x="85" y="4195"/>
                  </a:lnTo>
                  <a:lnTo>
                    <a:pt x="89" y="4210"/>
                  </a:lnTo>
                  <a:lnTo>
                    <a:pt x="94" y="4224"/>
                  </a:lnTo>
                  <a:lnTo>
                    <a:pt x="99" y="4234"/>
                  </a:lnTo>
                  <a:lnTo>
                    <a:pt x="108" y="4248"/>
                  </a:lnTo>
                  <a:lnTo>
                    <a:pt x="114" y="4259"/>
                  </a:lnTo>
                  <a:lnTo>
                    <a:pt x="124" y="4268"/>
                  </a:lnTo>
                  <a:lnTo>
                    <a:pt x="129" y="4272"/>
                  </a:lnTo>
                  <a:lnTo>
                    <a:pt x="139" y="4278"/>
                  </a:lnTo>
                  <a:lnTo>
                    <a:pt x="143" y="4282"/>
                  </a:lnTo>
                  <a:lnTo>
                    <a:pt x="154" y="4282"/>
                  </a:lnTo>
                  <a:lnTo>
                    <a:pt x="164" y="4282"/>
                  </a:lnTo>
                  <a:lnTo>
                    <a:pt x="173" y="4282"/>
                  </a:lnTo>
                  <a:lnTo>
                    <a:pt x="183" y="4278"/>
                  </a:lnTo>
                  <a:lnTo>
                    <a:pt x="193" y="4272"/>
                  </a:lnTo>
                  <a:lnTo>
                    <a:pt x="208" y="4263"/>
                  </a:lnTo>
                  <a:lnTo>
                    <a:pt x="233" y="4244"/>
                  </a:lnTo>
                  <a:lnTo>
                    <a:pt x="258" y="4224"/>
                  </a:lnTo>
                  <a:lnTo>
                    <a:pt x="287" y="4205"/>
                  </a:lnTo>
                  <a:lnTo>
                    <a:pt x="312" y="4190"/>
                  </a:lnTo>
                  <a:lnTo>
                    <a:pt x="342" y="4171"/>
                  </a:lnTo>
                  <a:lnTo>
                    <a:pt x="371" y="4156"/>
                  </a:lnTo>
                  <a:lnTo>
                    <a:pt x="402" y="4147"/>
                  </a:lnTo>
                  <a:lnTo>
                    <a:pt x="436" y="4137"/>
                  </a:lnTo>
                  <a:lnTo>
                    <a:pt x="466" y="4132"/>
                  </a:lnTo>
                  <a:lnTo>
                    <a:pt x="496" y="4128"/>
                  </a:lnTo>
                  <a:lnTo>
                    <a:pt x="585" y="4128"/>
                  </a:lnTo>
                  <a:lnTo>
                    <a:pt x="684" y="4128"/>
                  </a:lnTo>
                  <a:lnTo>
                    <a:pt x="778" y="4128"/>
                  </a:lnTo>
                  <a:lnTo>
                    <a:pt x="878" y="4123"/>
                  </a:lnTo>
                  <a:lnTo>
                    <a:pt x="967" y="4123"/>
                  </a:lnTo>
                  <a:lnTo>
                    <a:pt x="1051" y="4123"/>
                  </a:lnTo>
                  <a:lnTo>
                    <a:pt x="1126" y="4123"/>
                  </a:lnTo>
                  <a:lnTo>
                    <a:pt x="1190" y="4128"/>
                  </a:lnTo>
                  <a:lnTo>
                    <a:pt x="1240" y="4132"/>
                  </a:lnTo>
                  <a:lnTo>
                    <a:pt x="1270" y="4143"/>
                  </a:lnTo>
                  <a:lnTo>
                    <a:pt x="1299" y="4176"/>
                  </a:lnTo>
                  <a:lnTo>
                    <a:pt x="1314" y="4229"/>
                  </a:lnTo>
                  <a:lnTo>
                    <a:pt x="1309" y="4297"/>
                  </a:lnTo>
                  <a:lnTo>
                    <a:pt x="1295" y="4369"/>
                  </a:lnTo>
                  <a:lnTo>
                    <a:pt x="1264" y="4451"/>
                  </a:lnTo>
                  <a:lnTo>
                    <a:pt x="1230" y="4538"/>
                  </a:lnTo>
                  <a:lnTo>
                    <a:pt x="1185" y="4620"/>
                  </a:lnTo>
                  <a:lnTo>
                    <a:pt x="1141" y="4702"/>
                  </a:lnTo>
                  <a:lnTo>
                    <a:pt x="1091" y="4769"/>
                  </a:lnTo>
                  <a:lnTo>
                    <a:pt x="1041" y="4833"/>
                  </a:lnTo>
                  <a:lnTo>
                    <a:pt x="1001" y="4872"/>
                  </a:lnTo>
                  <a:lnTo>
                    <a:pt x="957" y="4905"/>
                  </a:lnTo>
                  <a:lnTo>
                    <a:pt x="907" y="4934"/>
                  </a:lnTo>
                  <a:lnTo>
                    <a:pt x="857" y="4963"/>
                  </a:lnTo>
                  <a:lnTo>
                    <a:pt x="803" y="4988"/>
                  </a:lnTo>
                  <a:lnTo>
                    <a:pt x="749" y="5011"/>
                  </a:lnTo>
                  <a:lnTo>
                    <a:pt x="694" y="5031"/>
                  </a:lnTo>
                  <a:lnTo>
                    <a:pt x="640" y="5050"/>
                  </a:lnTo>
                  <a:lnTo>
                    <a:pt x="585" y="5069"/>
                  </a:lnTo>
                  <a:lnTo>
                    <a:pt x="531" y="5093"/>
                  </a:lnTo>
                  <a:lnTo>
                    <a:pt x="500" y="5103"/>
                  </a:lnTo>
                  <a:lnTo>
                    <a:pt x="461" y="5108"/>
                  </a:lnTo>
                  <a:lnTo>
                    <a:pt x="421" y="5108"/>
                  </a:lnTo>
                  <a:lnTo>
                    <a:pt x="381" y="5103"/>
                  </a:lnTo>
                  <a:lnTo>
                    <a:pt x="337" y="5103"/>
                  </a:lnTo>
                  <a:lnTo>
                    <a:pt x="292" y="5098"/>
                  </a:lnTo>
                  <a:lnTo>
                    <a:pt x="248" y="5093"/>
                  </a:lnTo>
                  <a:lnTo>
                    <a:pt x="208" y="5098"/>
                  </a:lnTo>
                  <a:lnTo>
                    <a:pt x="164" y="5103"/>
                  </a:lnTo>
                  <a:lnTo>
                    <a:pt x="129" y="5113"/>
                  </a:lnTo>
                  <a:lnTo>
                    <a:pt x="119" y="5117"/>
                  </a:lnTo>
                  <a:lnTo>
                    <a:pt x="108" y="5132"/>
                  </a:lnTo>
                  <a:lnTo>
                    <a:pt x="104" y="5147"/>
                  </a:lnTo>
                  <a:lnTo>
                    <a:pt x="104" y="5166"/>
                  </a:lnTo>
                  <a:lnTo>
                    <a:pt x="104" y="5190"/>
                  </a:lnTo>
                  <a:lnTo>
                    <a:pt x="114" y="5209"/>
                  </a:lnTo>
                  <a:lnTo>
                    <a:pt x="124" y="5229"/>
                  </a:lnTo>
                  <a:lnTo>
                    <a:pt x="139" y="5242"/>
                  </a:lnTo>
                  <a:lnTo>
                    <a:pt x="158" y="5257"/>
                  </a:lnTo>
                  <a:lnTo>
                    <a:pt x="189" y="5257"/>
                  </a:lnTo>
                  <a:lnTo>
                    <a:pt x="228" y="5257"/>
                  </a:lnTo>
                  <a:lnTo>
                    <a:pt x="262" y="5257"/>
                  </a:lnTo>
                  <a:lnTo>
                    <a:pt x="298" y="5257"/>
                  </a:lnTo>
                  <a:lnTo>
                    <a:pt x="332" y="5257"/>
                  </a:lnTo>
                  <a:lnTo>
                    <a:pt x="367" y="5257"/>
                  </a:lnTo>
                  <a:lnTo>
                    <a:pt x="402" y="5257"/>
                  </a:lnTo>
                  <a:lnTo>
                    <a:pt x="431" y="5257"/>
                  </a:lnTo>
                  <a:lnTo>
                    <a:pt x="466" y="5257"/>
                  </a:lnTo>
                  <a:lnTo>
                    <a:pt x="496" y="5257"/>
                  </a:lnTo>
                  <a:lnTo>
                    <a:pt x="531" y="5257"/>
                  </a:lnTo>
                  <a:lnTo>
                    <a:pt x="525" y="5262"/>
                  </a:lnTo>
                  <a:lnTo>
                    <a:pt x="515" y="5267"/>
                  </a:lnTo>
                  <a:lnTo>
                    <a:pt x="500" y="5277"/>
                  </a:lnTo>
                  <a:lnTo>
                    <a:pt x="486" y="5291"/>
                  </a:lnTo>
                  <a:lnTo>
                    <a:pt x="466" y="5311"/>
                  </a:lnTo>
                  <a:lnTo>
                    <a:pt x="441" y="5330"/>
                  </a:lnTo>
                  <a:lnTo>
                    <a:pt x="412" y="5354"/>
                  </a:lnTo>
                  <a:lnTo>
                    <a:pt x="381" y="5383"/>
                  </a:lnTo>
                  <a:lnTo>
                    <a:pt x="342" y="5416"/>
                  </a:lnTo>
                  <a:lnTo>
                    <a:pt x="302" y="5455"/>
                  </a:lnTo>
                  <a:lnTo>
                    <a:pt x="292" y="5465"/>
                  </a:lnTo>
                  <a:lnTo>
                    <a:pt x="287" y="5474"/>
                  </a:lnTo>
                  <a:lnTo>
                    <a:pt x="283" y="5485"/>
                  </a:lnTo>
                  <a:lnTo>
                    <a:pt x="283" y="5494"/>
                  </a:lnTo>
                  <a:lnTo>
                    <a:pt x="283" y="5504"/>
                  </a:lnTo>
                  <a:lnTo>
                    <a:pt x="283" y="5518"/>
                  </a:lnTo>
                  <a:lnTo>
                    <a:pt x="287" y="5528"/>
                  </a:lnTo>
                  <a:lnTo>
                    <a:pt x="292" y="5537"/>
                  </a:lnTo>
                  <a:lnTo>
                    <a:pt x="298" y="5547"/>
                  </a:lnTo>
                  <a:lnTo>
                    <a:pt x="302" y="5552"/>
                  </a:lnTo>
                  <a:lnTo>
                    <a:pt x="317" y="5571"/>
                  </a:lnTo>
                  <a:lnTo>
                    <a:pt x="332" y="5581"/>
                  </a:lnTo>
                  <a:lnTo>
                    <a:pt x="347" y="5590"/>
                  </a:lnTo>
                  <a:lnTo>
                    <a:pt x="367" y="5590"/>
                  </a:lnTo>
                  <a:lnTo>
                    <a:pt x="387" y="5590"/>
                  </a:lnTo>
                  <a:lnTo>
                    <a:pt x="406" y="5581"/>
                  </a:lnTo>
                  <a:lnTo>
                    <a:pt x="427" y="5571"/>
                  </a:lnTo>
                  <a:lnTo>
                    <a:pt x="446" y="5556"/>
                  </a:lnTo>
                  <a:lnTo>
                    <a:pt x="471" y="5537"/>
                  </a:lnTo>
                  <a:lnTo>
                    <a:pt x="491" y="5513"/>
                  </a:lnTo>
                  <a:lnTo>
                    <a:pt x="511" y="5494"/>
                  </a:lnTo>
                  <a:lnTo>
                    <a:pt x="536" y="5470"/>
                  </a:lnTo>
                  <a:lnTo>
                    <a:pt x="555" y="5450"/>
                  </a:lnTo>
                  <a:lnTo>
                    <a:pt x="580" y="5431"/>
                  </a:lnTo>
                  <a:lnTo>
                    <a:pt x="600" y="5412"/>
                  </a:lnTo>
                  <a:lnTo>
                    <a:pt x="625" y="5388"/>
                  </a:lnTo>
                  <a:lnTo>
                    <a:pt x="650" y="5369"/>
                  </a:lnTo>
                  <a:lnTo>
                    <a:pt x="669" y="5349"/>
                  </a:lnTo>
                  <a:lnTo>
                    <a:pt x="690" y="5325"/>
                  </a:lnTo>
                  <a:lnTo>
                    <a:pt x="704" y="5306"/>
                  </a:lnTo>
                  <a:lnTo>
                    <a:pt x="719" y="5296"/>
                  </a:lnTo>
                  <a:lnTo>
                    <a:pt x="744" y="5287"/>
                  </a:lnTo>
                  <a:lnTo>
                    <a:pt x="778" y="5277"/>
                  </a:lnTo>
                  <a:lnTo>
                    <a:pt x="818" y="5267"/>
                  </a:lnTo>
                  <a:lnTo>
                    <a:pt x="863" y="5253"/>
                  </a:lnTo>
                  <a:lnTo>
                    <a:pt x="907" y="5242"/>
                  </a:lnTo>
                  <a:lnTo>
                    <a:pt x="947" y="5233"/>
                  </a:lnTo>
                  <a:lnTo>
                    <a:pt x="977" y="5223"/>
                  </a:lnTo>
                  <a:lnTo>
                    <a:pt x="1001" y="5214"/>
                  </a:lnTo>
                  <a:lnTo>
                    <a:pt x="1007" y="5209"/>
                  </a:lnTo>
                  <a:lnTo>
                    <a:pt x="1001" y="5223"/>
                  </a:lnTo>
                  <a:lnTo>
                    <a:pt x="992" y="5262"/>
                  </a:lnTo>
                  <a:lnTo>
                    <a:pt x="977" y="5311"/>
                  </a:lnTo>
                  <a:lnTo>
                    <a:pt x="953" y="5373"/>
                  </a:lnTo>
                  <a:lnTo>
                    <a:pt x="922" y="5446"/>
                  </a:lnTo>
                  <a:lnTo>
                    <a:pt x="888" y="5518"/>
                  </a:lnTo>
                  <a:lnTo>
                    <a:pt x="848" y="5590"/>
                  </a:lnTo>
                  <a:lnTo>
                    <a:pt x="803" y="5658"/>
                  </a:lnTo>
                  <a:lnTo>
                    <a:pt x="754" y="5721"/>
                  </a:lnTo>
                  <a:lnTo>
                    <a:pt x="699" y="5774"/>
                  </a:lnTo>
                  <a:lnTo>
                    <a:pt x="690" y="5788"/>
                  </a:lnTo>
                  <a:lnTo>
                    <a:pt x="679" y="5803"/>
                  </a:lnTo>
                  <a:lnTo>
                    <a:pt x="679" y="5822"/>
                  </a:lnTo>
                  <a:lnTo>
                    <a:pt x="679" y="5836"/>
                  </a:lnTo>
                  <a:lnTo>
                    <a:pt x="684" y="5855"/>
                  </a:lnTo>
                  <a:lnTo>
                    <a:pt x="690" y="5870"/>
                  </a:lnTo>
                  <a:lnTo>
                    <a:pt x="699" y="5885"/>
                  </a:lnTo>
                  <a:lnTo>
                    <a:pt x="709" y="5900"/>
                  </a:lnTo>
                  <a:lnTo>
                    <a:pt x="724" y="5909"/>
                  </a:lnTo>
                  <a:lnTo>
                    <a:pt x="738" y="5919"/>
                  </a:lnTo>
                  <a:lnTo>
                    <a:pt x="749" y="5924"/>
                  </a:lnTo>
                  <a:lnTo>
                    <a:pt x="754" y="5924"/>
                  </a:lnTo>
                  <a:lnTo>
                    <a:pt x="763" y="5928"/>
                  </a:lnTo>
                  <a:lnTo>
                    <a:pt x="769" y="5928"/>
                  </a:lnTo>
                  <a:lnTo>
                    <a:pt x="778" y="5928"/>
                  </a:lnTo>
                  <a:lnTo>
                    <a:pt x="784" y="5928"/>
                  </a:lnTo>
                  <a:lnTo>
                    <a:pt x="794" y="5924"/>
                  </a:lnTo>
                  <a:lnTo>
                    <a:pt x="798" y="5924"/>
                  </a:lnTo>
                  <a:lnTo>
                    <a:pt x="809" y="5924"/>
                  </a:lnTo>
                  <a:lnTo>
                    <a:pt x="823" y="5924"/>
                  </a:lnTo>
                  <a:lnTo>
                    <a:pt x="828" y="5919"/>
                  </a:lnTo>
                  <a:lnTo>
                    <a:pt x="838" y="5913"/>
                  </a:lnTo>
                  <a:lnTo>
                    <a:pt x="848" y="5904"/>
                  </a:lnTo>
                  <a:lnTo>
                    <a:pt x="863" y="5890"/>
                  </a:lnTo>
                  <a:lnTo>
                    <a:pt x="873" y="5870"/>
                  </a:lnTo>
                  <a:lnTo>
                    <a:pt x="888" y="5855"/>
                  </a:lnTo>
                  <a:lnTo>
                    <a:pt x="898" y="5836"/>
                  </a:lnTo>
                  <a:lnTo>
                    <a:pt x="913" y="5818"/>
                  </a:lnTo>
                  <a:lnTo>
                    <a:pt x="928" y="5803"/>
                  </a:lnTo>
                  <a:lnTo>
                    <a:pt x="942" y="5788"/>
                  </a:lnTo>
                  <a:lnTo>
                    <a:pt x="928" y="5803"/>
                  </a:lnTo>
                  <a:lnTo>
                    <a:pt x="922" y="5822"/>
                  </a:lnTo>
                  <a:lnTo>
                    <a:pt x="928" y="5842"/>
                  </a:lnTo>
                  <a:lnTo>
                    <a:pt x="928" y="5866"/>
                  </a:lnTo>
                  <a:lnTo>
                    <a:pt x="938" y="5890"/>
                  </a:lnTo>
                  <a:lnTo>
                    <a:pt x="942" y="5913"/>
                  </a:lnTo>
                  <a:lnTo>
                    <a:pt x="953" y="5938"/>
                  </a:lnTo>
                  <a:lnTo>
                    <a:pt x="957" y="5962"/>
                  </a:lnTo>
                  <a:lnTo>
                    <a:pt x="957" y="5986"/>
                  </a:lnTo>
                  <a:lnTo>
                    <a:pt x="957" y="6006"/>
                  </a:lnTo>
                  <a:lnTo>
                    <a:pt x="957" y="6029"/>
                  </a:lnTo>
                  <a:lnTo>
                    <a:pt x="962" y="6040"/>
                  </a:lnTo>
                  <a:lnTo>
                    <a:pt x="977" y="6049"/>
                  </a:lnTo>
                  <a:lnTo>
                    <a:pt x="997" y="6053"/>
                  </a:lnTo>
                  <a:lnTo>
                    <a:pt x="1022" y="6053"/>
                  </a:lnTo>
                  <a:lnTo>
                    <a:pt x="1051" y="6049"/>
                  </a:lnTo>
                  <a:lnTo>
                    <a:pt x="1076" y="6044"/>
                  </a:lnTo>
                  <a:lnTo>
                    <a:pt x="1101" y="6035"/>
                  </a:lnTo>
                  <a:lnTo>
                    <a:pt x="1126" y="6029"/>
                  </a:lnTo>
                  <a:lnTo>
                    <a:pt x="1145" y="6025"/>
                  </a:lnTo>
                  <a:lnTo>
                    <a:pt x="1151" y="6020"/>
                  </a:lnTo>
                  <a:lnTo>
                    <a:pt x="1151" y="6006"/>
                  </a:lnTo>
                  <a:lnTo>
                    <a:pt x="1151" y="5991"/>
                  </a:lnTo>
                  <a:lnTo>
                    <a:pt x="1145" y="5971"/>
                  </a:lnTo>
                  <a:lnTo>
                    <a:pt x="1141" y="5948"/>
                  </a:lnTo>
                  <a:lnTo>
                    <a:pt x="1136" y="5924"/>
                  </a:lnTo>
                  <a:lnTo>
                    <a:pt x="1130" y="5900"/>
                  </a:lnTo>
                  <a:lnTo>
                    <a:pt x="1126" y="5875"/>
                  </a:lnTo>
                  <a:lnTo>
                    <a:pt x="1126" y="5846"/>
                  </a:lnTo>
                  <a:lnTo>
                    <a:pt x="1126" y="5822"/>
                  </a:lnTo>
                  <a:lnTo>
                    <a:pt x="1126" y="5855"/>
                  </a:lnTo>
                  <a:lnTo>
                    <a:pt x="1136" y="5885"/>
                  </a:lnTo>
                  <a:lnTo>
                    <a:pt x="1145" y="5913"/>
                  </a:lnTo>
                  <a:lnTo>
                    <a:pt x="1155" y="5938"/>
                  </a:lnTo>
                  <a:lnTo>
                    <a:pt x="1176" y="5967"/>
                  </a:lnTo>
                  <a:lnTo>
                    <a:pt x="1190" y="5991"/>
                  </a:lnTo>
                  <a:lnTo>
                    <a:pt x="1210" y="6010"/>
                  </a:lnTo>
                  <a:lnTo>
                    <a:pt x="1225" y="6025"/>
                  </a:lnTo>
                  <a:lnTo>
                    <a:pt x="1235" y="6035"/>
                  </a:lnTo>
                  <a:lnTo>
                    <a:pt x="1245" y="6044"/>
                  </a:lnTo>
                  <a:lnTo>
                    <a:pt x="1280" y="6064"/>
                  </a:lnTo>
                  <a:lnTo>
                    <a:pt x="1309" y="6068"/>
                  </a:lnTo>
                  <a:lnTo>
                    <a:pt x="1334" y="6064"/>
                  </a:lnTo>
                  <a:lnTo>
                    <a:pt x="1354" y="6044"/>
                  </a:lnTo>
                  <a:lnTo>
                    <a:pt x="1368" y="6020"/>
                  </a:lnTo>
                  <a:lnTo>
                    <a:pt x="1379" y="5996"/>
                  </a:lnTo>
                  <a:lnTo>
                    <a:pt x="1384" y="5962"/>
                  </a:lnTo>
                  <a:lnTo>
                    <a:pt x="1389" y="5928"/>
                  </a:lnTo>
                  <a:lnTo>
                    <a:pt x="1389" y="5900"/>
                  </a:lnTo>
                  <a:lnTo>
                    <a:pt x="1384" y="5875"/>
                  </a:lnTo>
                  <a:lnTo>
                    <a:pt x="1389" y="5890"/>
                  </a:lnTo>
                  <a:lnTo>
                    <a:pt x="1399" y="5909"/>
                  </a:lnTo>
                  <a:lnTo>
                    <a:pt x="1404" y="5924"/>
                  </a:lnTo>
                  <a:lnTo>
                    <a:pt x="1418" y="5938"/>
                  </a:lnTo>
                  <a:lnTo>
                    <a:pt x="1428" y="5952"/>
                  </a:lnTo>
                  <a:lnTo>
                    <a:pt x="1439" y="5962"/>
                  </a:lnTo>
                  <a:lnTo>
                    <a:pt x="1453" y="5971"/>
                  </a:lnTo>
                  <a:lnTo>
                    <a:pt x="1464" y="5977"/>
                  </a:lnTo>
                  <a:lnTo>
                    <a:pt x="1473" y="5982"/>
                  </a:lnTo>
                  <a:lnTo>
                    <a:pt x="1483" y="5977"/>
                  </a:lnTo>
                  <a:lnTo>
                    <a:pt x="1537" y="5948"/>
                  </a:lnTo>
                  <a:lnTo>
                    <a:pt x="1568" y="5909"/>
                  </a:lnTo>
                  <a:lnTo>
                    <a:pt x="1577" y="5870"/>
                  </a:lnTo>
                  <a:lnTo>
                    <a:pt x="1562" y="5832"/>
                  </a:lnTo>
                  <a:lnTo>
                    <a:pt x="1537" y="5788"/>
                  </a:lnTo>
                  <a:lnTo>
                    <a:pt x="1503" y="5745"/>
                  </a:lnTo>
                  <a:lnTo>
                    <a:pt x="1458" y="5702"/>
                  </a:lnTo>
                  <a:lnTo>
                    <a:pt x="1414" y="5663"/>
                  </a:lnTo>
                  <a:lnTo>
                    <a:pt x="1368" y="5624"/>
                  </a:lnTo>
                  <a:lnTo>
                    <a:pt x="1334" y="5590"/>
                  </a:lnTo>
                  <a:lnTo>
                    <a:pt x="1295" y="5547"/>
                  </a:lnTo>
                  <a:lnTo>
                    <a:pt x="1274" y="5489"/>
                  </a:lnTo>
                  <a:lnTo>
                    <a:pt x="1264" y="5431"/>
                  </a:lnTo>
                  <a:lnTo>
                    <a:pt x="1260" y="5364"/>
                  </a:lnTo>
                  <a:lnTo>
                    <a:pt x="1270" y="5296"/>
                  </a:lnTo>
                  <a:lnTo>
                    <a:pt x="1285" y="5223"/>
                  </a:lnTo>
                  <a:lnTo>
                    <a:pt x="1304" y="5151"/>
                  </a:lnTo>
                  <a:lnTo>
                    <a:pt x="1329" y="5079"/>
                  </a:lnTo>
                  <a:lnTo>
                    <a:pt x="1354" y="5011"/>
                  </a:lnTo>
                  <a:lnTo>
                    <a:pt x="1384" y="4949"/>
                  </a:lnTo>
                  <a:lnTo>
                    <a:pt x="1414" y="4872"/>
                  </a:lnTo>
                  <a:lnTo>
                    <a:pt x="1448" y="4794"/>
                  </a:lnTo>
                  <a:lnTo>
                    <a:pt x="1478" y="4726"/>
                  </a:lnTo>
                  <a:lnTo>
                    <a:pt x="1512" y="4659"/>
                  </a:lnTo>
                  <a:lnTo>
                    <a:pt x="1543" y="4591"/>
                  </a:lnTo>
                  <a:lnTo>
                    <a:pt x="1572" y="4524"/>
                  </a:lnTo>
                  <a:lnTo>
                    <a:pt x="1602" y="4456"/>
                  </a:lnTo>
                  <a:lnTo>
                    <a:pt x="1631" y="4384"/>
                  </a:lnTo>
                  <a:lnTo>
                    <a:pt x="1662" y="4311"/>
                  </a:lnTo>
                  <a:lnTo>
                    <a:pt x="1691" y="4229"/>
                  </a:lnTo>
                  <a:lnTo>
                    <a:pt x="1726" y="4152"/>
                  </a:lnTo>
                  <a:lnTo>
                    <a:pt x="1775" y="4065"/>
                  </a:lnTo>
                  <a:lnTo>
                    <a:pt x="1835" y="3973"/>
                  </a:lnTo>
                  <a:lnTo>
                    <a:pt x="1900" y="3882"/>
                  </a:lnTo>
                  <a:lnTo>
                    <a:pt x="1964" y="3790"/>
                  </a:lnTo>
                  <a:lnTo>
                    <a:pt x="2034" y="3702"/>
                  </a:lnTo>
                  <a:lnTo>
                    <a:pt x="2094" y="3631"/>
                  </a:lnTo>
                  <a:lnTo>
                    <a:pt x="2148" y="3568"/>
                  </a:lnTo>
                  <a:lnTo>
                    <a:pt x="2188" y="3524"/>
                  </a:lnTo>
                  <a:lnTo>
                    <a:pt x="2213" y="3505"/>
                  </a:lnTo>
                  <a:lnTo>
                    <a:pt x="2252" y="3510"/>
                  </a:lnTo>
                  <a:lnTo>
                    <a:pt x="2321" y="3553"/>
                  </a:lnTo>
                  <a:lnTo>
                    <a:pt x="2415" y="3626"/>
                  </a:lnTo>
                  <a:lnTo>
                    <a:pt x="2524" y="3722"/>
                  </a:lnTo>
                  <a:lnTo>
                    <a:pt x="2653" y="3833"/>
                  </a:lnTo>
                  <a:lnTo>
                    <a:pt x="2797" y="3949"/>
                  </a:lnTo>
                  <a:lnTo>
                    <a:pt x="2946" y="4061"/>
                  </a:lnTo>
                  <a:lnTo>
                    <a:pt x="3105" y="4162"/>
                  </a:lnTo>
                  <a:lnTo>
                    <a:pt x="3264" y="4244"/>
                  </a:lnTo>
                  <a:lnTo>
                    <a:pt x="3423" y="4297"/>
                  </a:lnTo>
                  <a:lnTo>
                    <a:pt x="3427" y="4297"/>
                  </a:lnTo>
                  <a:lnTo>
                    <a:pt x="3432" y="4297"/>
                  </a:lnTo>
                  <a:lnTo>
                    <a:pt x="3427" y="4297"/>
                  </a:lnTo>
                  <a:lnTo>
                    <a:pt x="3423" y="4297"/>
                  </a:lnTo>
                  <a:lnTo>
                    <a:pt x="3462" y="4379"/>
                  </a:lnTo>
                  <a:lnTo>
                    <a:pt x="3502" y="4466"/>
                  </a:lnTo>
                  <a:lnTo>
                    <a:pt x="3532" y="4552"/>
                  </a:lnTo>
                  <a:lnTo>
                    <a:pt x="3561" y="4644"/>
                  </a:lnTo>
                  <a:lnTo>
                    <a:pt x="3581" y="4732"/>
                  </a:lnTo>
                  <a:lnTo>
                    <a:pt x="3596" y="4823"/>
                  </a:lnTo>
                  <a:lnTo>
                    <a:pt x="3596" y="4915"/>
                  </a:lnTo>
                  <a:lnTo>
                    <a:pt x="3592" y="5006"/>
                  </a:lnTo>
                  <a:lnTo>
                    <a:pt x="3571" y="5103"/>
                  </a:lnTo>
                  <a:lnTo>
                    <a:pt x="3542" y="5199"/>
                  </a:lnTo>
                  <a:lnTo>
                    <a:pt x="3546" y="5204"/>
                  </a:lnTo>
                  <a:lnTo>
                    <a:pt x="3552" y="5209"/>
                  </a:lnTo>
                  <a:lnTo>
                    <a:pt x="3561" y="5219"/>
                  </a:lnTo>
                  <a:lnTo>
                    <a:pt x="3576" y="5229"/>
                  </a:lnTo>
                  <a:lnTo>
                    <a:pt x="3592" y="5238"/>
                  </a:lnTo>
                  <a:lnTo>
                    <a:pt x="3606" y="5242"/>
                  </a:lnTo>
                  <a:lnTo>
                    <a:pt x="3621" y="5248"/>
                  </a:lnTo>
                  <a:lnTo>
                    <a:pt x="3636" y="5253"/>
                  </a:lnTo>
                  <a:lnTo>
                    <a:pt x="3646" y="5253"/>
                  </a:lnTo>
                  <a:lnTo>
                    <a:pt x="3651" y="5248"/>
                  </a:lnTo>
                  <a:lnTo>
                    <a:pt x="3671" y="5219"/>
                  </a:lnTo>
                  <a:lnTo>
                    <a:pt x="3686" y="5184"/>
                  </a:lnTo>
                  <a:lnTo>
                    <a:pt x="3696" y="5156"/>
                  </a:lnTo>
                  <a:lnTo>
                    <a:pt x="3705" y="5122"/>
                  </a:lnTo>
                  <a:lnTo>
                    <a:pt x="3711" y="5089"/>
                  </a:lnTo>
                  <a:lnTo>
                    <a:pt x="3715" y="5055"/>
                  </a:lnTo>
                  <a:lnTo>
                    <a:pt x="3715" y="5025"/>
                  </a:lnTo>
                  <a:lnTo>
                    <a:pt x="3720" y="4997"/>
                  </a:lnTo>
                  <a:lnTo>
                    <a:pt x="3725" y="4967"/>
                  </a:lnTo>
                  <a:lnTo>
                    <a:pt x="3730" y="4943"/>
                  </a:lnTo>
                  <a:lnTo>
                    <a:pt x="3734" y="4949"/>
                  </a:lnTo>
                  <a:lnTo>
                    <a:pt x="3734" y="4967"/>
                  </a:lnTo>
                  <a:lnTo>
                    <a:pt x="3740" y="4997"/>
                  </a:lnTo>
                  <a:lnTo>
                    <a:pt x="3745" y="5031"/>
                  </a:lnTo>
                  <a:lnTo>
                    <a:pt x="3755" y="5069"/>
                  </a:lnTo>
                  <a:lnTo>
                    <a:pt x="3759" y="5108"/>
                  </a:lnTo>
                  <a:lnTo>
                    <a:pt x="3770" y="5151"/>
                  </a:lnTo>
                  <a:lnTo>
                    <a:pt x="3780" y="5184"/>
                  </a:lnTo>
                  <a:lnTo>
                    <a:pt x="3790" y="5219"/>
                  </a:lnTo>
                  <a:lnTo>
                    <a:pt x="3799" y="5242"/>
                  </a:lnTo>
                  <a:lnTo>
                    <a:pt x="3809" y="5253"/>
                  </a:lnTo>
                  <a:lnTo>
                    <a:pt x="3819" y="5262"/>
                  </a:lnTo>
                  <a:lnTo>
                    <a:pt x="3830" y="5267"/>
                  </a:lnTo>
                  <a:lnTo>
                    <a:pt x="3844" y="5267"/>
                  </a:lnTo>
                  <a:lnTo>
                    <a:pt x="3859" y="5267"/>
                  </a:lnTo>
                  <a:lnTo>
                    <a:pt x="3869" y="5267"/>
                  </a:lnTo>
                  <a:lnTo>
                    <a:pt x="3878" y="5267"/>
                  </a:lnTo>
                  <a:lnTo>
                    <a:pt x="3889" y="5267"/>
                  </a:lnTo>
                  <a:lnTo>
                    <a:pt x="3899" y="5267"/>
                  </a:lnTo>
                  <a:lnTo>
                    <a:pt x="3903" y="5267"/>
                  </a:lnTo>
                  <a:lnTo>
                    <a:pt x="3924" y="5257"/>
                  </a:lnTo>
                  <a:lnTo>
                    <a:pt x="3934" y="5233"/>
                  </a:lnTo>
                  <a:lnTo>
                    <a:pt x="3938" y="5204"/>
                  </a:lnTo>
                  <a:lnTo>
                    <a:pt x="3938" y="5171"/>
                  </a:lnTo>
                  <a:lnTo>
                    <a:pt x="3934" y="5137"/>
                  </a:lnTo>
                  <a:lnTo>
                    <a:pt x="3924" y="5098"/>
                  </a:lnTo>
                  <a:lnTo>
                    <a:pt x="3918" y="5064"/>
                  </a:lnTo>
                  <a:lnTo>
                    <a:pt x="3909" y="5035"/>
                  </a:lnTo>
                  <a:lnTo>
                    <a:pt x="3903" y="5016"/>
                  </a:lnTo>
                  <a:lnTo>
                    <a:pt x="3903" y="5011"/>
                  </a:lnTo>
                  <a:lnTo>
                    <a:pt x="3913" y="5025"/>
                  </a:lnTo>
                  <a:lnTo>
                    <a:pt x="3928" y="5045"/>
                  </a:lnTo>
                  <a:lnTo>
                    <a:pt x="3953" y="5069"/>
                  </a:lnTo>
                  <a:lnTo>
                    <a:pt x="3978" y="5089"/>
                  </a:lnTo>
                  <a:lnTo>
                    <a:pt x="4003" y="5113"/>
                  </a:lnTo>
                  <a:lnTo>
                    <a:pt x="4032" y="5132"/>
                  </a:lnTo>
                  <a:lnTo>
                    <a:pt x="4062" y="5151"/>
                  </a:lnTo>
                  <a:lnTo>
                    <a:pt x="4092" y="5166"/>
                  </a:lnTo>
                  <a:lnTo>
                    <a:pt x="4112" y="5171"/>
                  </a:lnTo>
                  <a:lnTo>
                    <a:pt x="4132" y="5175"/>
                  </a:lnTo>
                  <a:lnTo>
                    <a:pt x="4141" y="5171"/>
                  </a:lnTo>
                  <a:lnTo>
                    <a:pt x="4147" y="5171"/>
                  </a:lnTo>
                  <a:lnTo>
                    <a:pt x="4157" y="5171"/>
                  </a:lnTo>
                  <a:lnTo>
                    <a:pt x="4166" y="5166"/>
                  </a:lnTo>
                  <a:lnTo>
                    <a:pt x="4176" y="5161"/>
                  </a:lnTo>
                  <a:lnTo>
                    <a:pt x="4187" y="5151"/>
                  </a:lnTo>
                  <a:lnTo>
                    <a:pt x="4191" y="5141"/>
                  </a:lnTo>
                  <a:lnTo>
                    <a:pt x="4197" y="5132"/>
                  </a:lnTo>
                  <a:lnTo>
                    <a:pt x="4201" y="5117"/>
                  </a:lnTo>
                  <a:lnTo>
                    <a:pt x="4201" y="5098"/>
                  </a:lnTo>
                  <a:lnTo>
                    <a:pt x="4197" y="5089"/>
                  </a:lnTo>
                  <a:lnTo>
                    <a:pt x="4187" y="5074"/>
                  </a:lnTo>
                  <a:lnTo>
                    <a:pt x="4172" y="5059"/>
                  </a:lnTo>
                  <a:lnTo>
                    <a:pt x="4157" y="5050"/>
                  </a:lnTo>
                  <a:lnTo>
                    <a:pt x="4141" y="5035"/>
                  </a:lnTo>
                  <a:lnTo>
                    <a:pt x="4127" y="5025"/>
                  </a:lnTo>
                  <a:lnTo>
                    <a:pt x="4117" y="5016"/>
                  </a:lnTo>
                  <a:lnTo>
                    <a:pt x="4107" y="5011"/>
                  </a:lnTo>
                  <a:lnTo>
                    <a:pt x="4102" y="5011"/>
                  </a:lnTo>
                  <a:lnTo>
                    <a:pt x="4107" y="5011"/>
                  </a:lnTo>
                  <a:lnTo>
                    <a:pt x="4151" y="5035"/>
                  </a:lnTo>
                  <a:lnTo>
                    <a:pt x="4187" y="5045"/>
                  </a:lnTo>
                  <a:lnTo>
                    <a:pt x="4216" y="5050"/>
                  </a:lnTo>
                  <a:lnTo>
                    <a:pt x="4231" y="5040"/>
                  </a:lnTo>
                  <a:lnTo>
                    <a:pt x="4241" y="5031"/>
                  </a:lnTo>
                  <a:lnTo>
                    <a:pt x="4246" y="5011"/>
                  </a:lnTo>
                  <a:lnTo>
                    <a:pt x="4246" y="4997"/>
                  </a:lnTo>
                  <a:lnTo>
                    <a:pt x="4246" y="4977"/>
                  </a:lnTo>
                  <a:lnTo>
                    <a:pt x="4241" y="4963"/>
                  </a:lnTo>
                  <a:lnTo>
                    <a:pt x="4241" y="4958"/>
                  </a:lnTo>
                  <a:lnTo>
                    <a:pt x="4191" y="4891"/>
                  </a:lnTo>
                  <a:lnTo>
                    <a:pt x="4132" y="4827"/>
                  </a:lnTo>
                  <a:lnTo>
                    <a:pt x="4068" y="4769"/>
                  </a:lnTo>
                  <a:lnTo>
                    <a:pt x="4003" y="4707"/>
                  </a:lnTo>
                  <a:lnTo>
                    <a:pt x="3943" y="4649"/>
                  </a:lnTo>
                  <a:lnTo>
                    <a:pt x="3894" y="4591"/>
                  </a:lnTo>
                  <a:lnTo>
                    <a:pt x="3859" y="4528"/>
                  </a:lnTo>
                  <a:lnTo>
                    <a:pt x="3844" y="4470"/>
                  </a:lnTo>
                  <a:lnTo>
                    <a:pt x="3854" y="4408"/>
                  </a:lnTo>
                  <a:lnTo>
                    <a:pt x="3894" y="4345"/>
                  </a:lnTo>
                  <a:lnTo>
                    <a:pt x="3938" y="4297"/>
                  </a:lnTo>
                  <a:lnTo>
                    <a:pt x="3983" y="4259"/>
                  </a:lnTo>
                  <a:lnTo>
                    <a:pt x="4032" y="4224"/>
                  </a:lnTo>
                  <a:lnTo>
                    <a:pt x="4082" y="4186"/>
                  </a:lnTo>
                  <a:lnTo>
                    <a:pt x="4132" y="4152"/>
                  </a:lnTo>
                  <a:lnTo>
                    <a:pt x="4187" y="4104"/>
                  </a:lnTo>
                  <a:lnTo>
                    <a:pt x="4241" y="4050"/>
                  </a:lnTo>
                  <a:lnTo>
                    <a:pt x="4306" y="3978"/>
                  </a:lnTo>
                  <a:lnTo>
                    <a:pt x="4375" y="3891"/>
                  </a:lnTo>
                  <a:lnTo>
                    <a:pt x="4454" y="3785"/>
                  </a:lnTo>
                  <a:lnTo>
                    <a:pt x="4464" y="3775"/>
                  </a:lnTo>
                  <a:lnTo>
                    <a:pt x="4474" y="3766"/>
                  </a:lnTo>
                  <a:lnTo>
                    <a:pt x="4485" y="3756"/>
                  </a:lnTo>
                  <a:lnTo>
                    <a:pt x="4499" y="3751"/>
                  </a:lnTo>
                  <a:lnTo>
                    <a:pt x="4514" y="3747"/>
                  </a:lnTo>
                  <a:lnTo>
                    <a:pt x="4529" y="3747"/>
                  </a:lnTo>
                  <a:lnTo>
                    <a:pt x="4543" y="3741"/>
                  </a:lnTo>
                  <a:lnTo>
                    <a:pt x="4558" y="3737"/>
                  </a:lnTo>
                  <a:lnTo>
                    <a:pt x="4573" y="3732"/>
                  </a:lnTo>
                  <a:lnTo>
                    <a:pt x="4588" y="3732"/>
                  </a:lnTo>
                  <a:lnTo>
                    <a:pt x="4598" y="3722"/>
                  </a:lnTo>
                  <a:lnTo>
                    <a:pt x="4603" y="3717"/>
                  </a:lnTo>
                  <a:lnTo>
                    <a:pt x="4608" y="3702"/>
                  </a:lnTo>
                  <a:lnTo>
                    <a:pt x="4603" y="3693"/>
                  </a:lnTo>
                  <a:lnTo>
                    <a:pt x="4603" y="3679"/>
                  </a:lnTo>
                  <a:lnTo>
                    <a:pt x="4593" y="3665"/>
                  </a:lnTo>
                  <a:lnTo>
                    <a:pt x="4588" y="3655"/>
                  </a:lnTo>
                  <a:lnTo>
                    <a:pt x="4579" y="3640"/>
                  </a:lnTo>
                  <a:lnTo>
                    <a:pt x="4568" y="3631"/>
                  </a:lnTo>
                  <a:lnTo>
                    <a:pt x="4564" y="3621"/>
                  </a:lnTo>
                  <a:lnTo>
                    <a:pt x="4539" y="3607"/>
                  </a:lnTo>
                  <a:lnTo>
                    <a:pt x="4519" y="3601"/>
                  </a:lnTo>
                  <a:lnTo>
                    <a:pt x="4499" y="3601"/>
                  </a:lnTo>
                  <a:lnTo>
                    <a:pt x="4474" y="3611"/>
                  </a:lnTo>
                  <a:lnTo>
                    <a:pt x="4454" y="3626"/>
                  </a:lnTo>
                  <a:lnTo>
                    <a:pt x="4435" y="3640"/>
                  </a:lnTo>
                  <a:lnTo>
                    <a:pt x="4414" y="3655"/>
                  </a:lnTo>
                  <a:lnTo>
                    <a:pt x="4395" y="3665"/>
                  </a:lnTo>
                  <a:lnTo>
                    <a:pt x="4370" y="3674"/>
                  </a:lnTo>
                  <a:lnTo>
                    <a:pt x="4345" y="3679"/>
                  </a:lnTo>
                  <a:lnTo>
                    <a:pt x="4355" y="3674"/>
                  </a:lnTo>
                  <a:lnTo>
                    <a:pt x="4366" y="3665"/>
                  </a:lnTo>
                  <a:lnTo>
                    <a:pt x="4370" y="3650"/>
                  </a:lnTo>
                  <a:lnTo>
                    <a:pt x="4375" y="3631"/>
                  </a:lnTo>
                  <a:lnTo>
                    <a:pt x="4385" y="3607"/>
                  </a:lnTo>
                  <a:lnTo>
                    <a:pt x="4389" y="3582"/>
                  </a:lnTo>
                  <a:lnTo>
                    <a:pt x="4395" y="3558"/>
                  </a:lnTo>
                  <a:lnTo>
                    <a:pt x="4404" y="3534"/>
                  </a:lnTo>
                  <a:lnTo>
                    <a:pt x="4414" y="3510"/>
                  </a:lnTo>
                  <a:lnTo>
                    <a:pt x="4429" y="3495"/>
                  </a:lnTo>
                  <a:lnTo>
                    <a:pt x="4435" y="3481"/>
                  </a:lnTo>
                  <a:lnTo>
                    <a:pt x="4435" y="3466"/>
                  </a:lnTo>
                  <a:lnTo>
                    <a:pt x="4425" y="3452"/>
                  </a:lnTo>
                  <a:lnTo>
                    <a:pt x="4414" y="3442"/>
                  </a:lnTo>
                  <a:lnTo>
                    <a:pt x="4395" y="3428"/>
                  </a:lnTo>
                  <a:lnTo>
                    <a:pt x="4375" y="3423"/>
                  </a:lnTo>
                  <a:lnTo>
                    <a:pt x="4350" y="3418"/>
                  </a:lnTo>
                  <a:lnTo>
                    <a:pt x="4320" y="3418"/>
                  </a:lnTo>
                  <a:lnTo>
                    <a:pt x="4291" y="3428"/>
                  </a:lnTo>
                  <a:lnTo>
                    <a:pt x="4261" y="3448"/>
                  </a:lnTo>
                  <a:lnTo>
                    <a:pt x="4246" y="3466"/>
                  </a:lnTo>
                  <a:lnTo>
                    <a:pt x="4231" y="3485"/>
                  </a:lnTo>
                  <a:lnTo>
                    <a:pt x="4216" y="3510"/>
                  </a:lnTo>
                  <a:lnTo>
                    <a:pt x="4206" y="3539"/>
                  </a:lnTo>
                  <a:lnTo>
                    <a:pt x="4197" y="3568"/>
                  </a:lnTo>
                  <a:lnTo>
                    <a:pt x="4187" y="3597"/>
                  </a:lnTo>
                  <a:lnTo>
                    <a:pt x="4176" y="3631"/>
                  </a:lnTo>
                  <a:lnTo>
                    <a:pt x="4166" y="3659"/>
                  </a:lnTo>
                  <a:lnTo>
                    <a:pt x="4157" y="3689"/>
                  </a:lnTo>
                  <a:lnTo>
                    <a:pt x="4141" y="3713"/>
                  </a:lnTo>
                  <a:lnTo>
                    <a:pt x="4132" y="3698"/>
                  </a:lnTo>
                  <a:lnTo>
                    <a:pt x="4122" y="3683"/>
                  </a:lnTo>
                  <a:lnTo>
                    <a:pt x="4112" y="3665"/>
                  </a:lnTo>
                  <a:lnTo>
                    <a:pt x="4107" y="3650"/>
                  </a:lnTo>
                  <a:lnTo>
                    <a:pt x="4102" y="3631"/>
                  </a:lnTo>
                  <a:lnTo>
                    <a:pt x="4097" y="3616"/>
                  </a:lnTo>
                  <a:lnTo>
                    <a:pt x="4092" y="3597"/>
                  </a:lnTo>
                  <a:lnTo>
                    <a:pt x="4087" y="3577"/>
                  </a:lnTo>
                  <a:lnTo>
                    <a:pt x="4082" y="3563"/>
                  </a:lnTo>
                  <a:lnTo>
                    <a:pt x="4072" y="3549"/>
                  </a:lnTo>
                  <a:lnTo>
                    <a:pt x="4062" y="3534"/>
                  </a:lnTo>
                  <a:lnTo>
                    <a:pt x="4047" y="3530"/>
                  </a:lnTo>
                  <a:lnTo>
                    <a:pt x="4028" y="3519"/>
                  </a:lnTo>
                  <a:lnTo>
                    <a:pt x="4008" y="3519"/>
                  </a:lnTo>
                  <a:lnTo>
                    <a:pt x="3993" y="3519"/>
                  </a:lnTo>
                  <a:lnTo>
                    <a:pt x="3973" y="3524"/>
                  </a:lnTo>
                  <a:lnTo>
                    <a:pt x="3959" y="3530"/>
                  </a:lnTo>
                  <a:lnTo>
                    <a:pt x="3953" y="3539"/>
                  </a:lnTo>
                  <a:lnTo>
                    <a:pt x="3949" y="3549"/>
                  </a:lnTo>
                  <a:lnTo>
                    <a:pt x="3953" y="3563"/>
                  </a:lnTo>
                  <a:lnTo>
                    <a:pt x="3983" y="3631"/>
                  </a:lnTo>
                  <a:lnTo>
                    <a:pt x="3993" y="3698"/>
                  </a:lnTo>
                  <a:lnTo>
                    <a:pt x="3983" y="3766"/>
                  </a:lnTo>
                  <a:lnTo>
                    <a:pt x="3959" y="3829"/>
                  </a:lnTo>
                  <a:lnTo>
                    <a:pt x="3913" y="3882"/>
                  </a:lnTo>
                  <a:lnTo>
                    <a:pt x="3864" y="3930"/>
                  </a:lnTo>
                  <a:lnTo>
                    <a:pt x="3799" y="3969"/>
                  </a:lnTo>
                  <a:lnTo>
                    <a:pt x="3730" y="3992"/>
                  </a:lnTo>
                  <a:lnTo>
                    <a:pt x="3651" y="3997"/>
                  </a:lnTo>
                  <a:lnTo>
                    <a:pt x="3571" y="3988"/>
                  </a:lnTo>
                  <a:lnTo>
                    <a:pt x="3462" y="3954"/>
                  </a:lnTo>
                  <a:lnTo>
                    <a:pt x="3358" y="3900"/>
                  </a:lnTo>
                  <a:lnTo>
                    <a:pt x="3254" y="3829"/>
                  </a:lnTo>
                  <a:lnTo>
                    <a:pt x="3154" y="3751"/>
                  </a:lnTo>
                  <a:lnTo>
                    <a:pt x="3056" y="3659"/>
                  </a:lnTo>
                  <a:lnTo>
                    <a:pt x="2962" y="3568"/>
                  </a:lnTo>
                  <a:lnTo>
                    <a:pt x="2872" y="3472"/>
                  </a:lnTo>
                  <a:lnTo>
                    <a:pt x="2783" y="3375"/>
                  </a:lnTo>
                  <a:lnTo>
                    <a:pt x="2703" y="3283"/>
                  </a:lnTo>
                  <a:lnTo>
                    <a:pt x="2629" y="3196"/>
                  </a:lnTo>
                  <a:lnTo>
                    <a:pt x="2584" y="3138"/>
                  </a:lnTo>
                  <a:lnTo>
                    <a:pt x="2545" y="3066"/>
                  </a:lnTo>
                  <a:lnTo>
                    <a:pt x="2510" y="2994"/>
                  </a:lnTo>
                  <a:lnTo>
                    <a:pt x="2485" y="2916"/>
                  </a:lnTo>
                  <a:lnTo>
                    <a:pt x="2460" y="2839"/>
                  </a:lnTo>
                  <a:lnTo>
                    <a:pt x="2445" y="2752"/>
                  </a:lnTo>
                  <a:lnTo>
                    <a:pt x="2436" y="2670"/>
                  </a:lnTo>
                  <a:lnTo>
                    <a:pt x="2426" y="2583"/>
                  </a:lnTo>
                  <a:lnTo>
                    <a:pt x="2415" y="2501"/>
                  </a:lnTo>
                  <a:lnTo>
                    <a:pt x="2411" y="2418"/>
                  </a:lnTo>
                  <a:lnTo>
                    <a:pt x="2405" y="2366"/>
                  </a:lnTo>
                  <a:lnTo>
                    <a:pt x="2405" y="2313"/>
                  </a:lnTo>
                  <a:lnTo>
                    <a:pt x="2401" y="2255"/>
                  </a:lnTo>
                  <a:lnTo>
                    <a:pt x="2401" y="2201"/>
                  </a:lnTo>
                  <a:lnTo>
                    <a:pt x="2401" y="2144"/>
                  </a:lnTo>
                  <a:lnTo>
                    <a:pt x="2401" y="2086"/>
                  </a:lnTo>
                  <a:lnTo>
                    <a:pt x="2405" y="2028"/>
                  </a:lnTo>
                  <a:lnTo>
                    <a:pt x="2401" y="1970"/>
                  </a:lnTo>
                  <a:lnTo>
                    <a:pt x="2401" y="1912"/>
                  </a:lnTo>
                  <a:lnTo>
                    <a:pt x="2401" y="1854"/>
                  </a:lnTo>
                  <a:lnTo>
                    <a:pt x="2396" y="1627"/>
                  </a:lnTo>
                  <a:lnTo>
                    <a:pt x="2396" y="1400"/>
                  </a:lnTo>
                  <a:lnTo>
                    <a:pt x="2396" y="1183"/>
                  </a:lnTo>
                  <a:lnTo>
                    <a:pt x="2401" y="971"/>
                  </a:lnTo>
                  <a:lnTo>
                    <a:pt x="2405" y="768"/>
                  </a:lnTo>
                  <a:lnTo>
                    <a:pt x="2401" y="579"/>
                  </a:lnTo>
                  <a:lnTo>
                    <a:pt x="2396" y="406"/>
                  </a:lnTo>
                  <a:lnTo>
                    <a:pt x="2376" y="252"/>
                  </a:lnTo>
                  <a:lnTo>
                    <a:pt x="2346" y="112"/>
                  </a:lnTo>
                  <a:lnTo>
                    <a:pt x="2307" y="0"/>
                  </a:lnTo>
                  <a:lnTo>
                    <a:pt x="2311" y="5"/>
                  </a:lnTo>
                  <a:lnTo>
                    <a:pt x="2311" y="11"/>
                  </a:lnTo>
                  <a:lnTo>
                    <a:pt x="2317" y="11"/>
                  </a:lnTo>
                  <a:lnTo>
                    <a:pt x="2321" y="11"/>
                  </a:lnTo>
                  <a:lnTo>
                    <a:pt x="2276" y="48"/>
                  </a:lnTo>
                  <a:lnTo>
                    <a:pt x="2232" y="73"/>
                  </a:lnTo>
                  <a:lnTo>
                    <a:pt x="2177" y="97"/>
                  </a:lnTo>
                  <a:lnTo>
                    <a:pt x="2123" y="112"/>
                  </a:lnTo>
                  <a:lnTo>
                    <a:pt x="2058" y="121"/>
                  </a:lnTo>
                  <a:lnTo>
                    <a:pt x="1994" y="126"/>
                  </a:lnTo>
                  <a:lnTo>
                    <a:pt x="1925" y="131"/>
                  </a:lnTo>
                  <a:lnTo>
                    <a:pt x="1855" y="131"/>
                  </a:lnTo>
                  <a:lnTo>
                    <a:pt x="1785" y="136"/>
                  </a:lnTo>
                  <a:lnTo>
                    <a:pt x="1711" y="136"/>
                  </a:lnTo>
                  <a:lnTo>
                    <a:pt x="1800" y="31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70" name="Freeform 298"/>
            <p:cNvSpPr>
              <a:spLocks/>
            </p:cNvSpPr>
            <p:nvPr/>
          </p:nvSpPr>
          <p:spPr bwMode="auto">
            <a:xfrm>
              <a:off x="3869" y="1673"/>
              <a:ext cx="53" cy="44"/>
            </a:xfrm>
            <a:custGeom>
              <a:avLst/>
              <a:gdLst>
                <a:gd name="T0" fmla="*/ 128 w 585"/>
                <a:gd name="T1" fmla="*/ 19 h 570"/>
                <a:gd name="T2" fmla="*/ 138 w 585"/>
                <a:gd name="T3" fmla="*/ 9 h 570"/>
                <a:gd name="T4" fmla="*/ 143 w 585"/>
                <a:gd name="T5" fmla="*/ 5 h 570"/>
                <a:gd name="T6" fmla="*/ 178 w 585"/>
                <a:gd name="T7" fmla="*/ 15 h 570"/>
                <a:gd name="T8" fmla="*/ 238 w 585"/>
                <a:gd name="T9" fmla="*/ 58 h 570"/>
                <a:gd name="T10" fmla="*/ 287 w 585"/>
                <a:gd name="T11" fmla="*/ 110 h 570"/>
                <a:gd name="T12" fmla="*/ 336 w 585"/>
                <a:gd name="T13" fmla="*/ 164 h 570"/>
                <a:gd name="T14" fmla="*/ 391 w 585"/>
                <a:gd name="T15" fmla="*/ 217 h 570"/>
                <a:gd name="T16" fmla="*/ 441 w 585"/>
                <a:gd name="T17" fmla="*/ 260 h 570"/>
                <a:gd name="T18" fmla="*/ 476 w 585"/>
                <a:gd name="T19" fmla="*/ 290 h 570"/>
                <a:gd name="T20" fmla="*/ 515 w 585"/>
                <a:gd name="T21" fmla="*/ 323 h 570"/>
                <a:gd name="T22" fmla="*/ 545 w 585"/>
                <a:gd name="T23" fmla="*/ 357 h 570"/>
                <a:gd name="T24" fmla="*/ 570 w 585"/>
                <a:gd name="T25" fmla="*/ 391 h 570"/>
                <a:gd name="T26" fmla="*/ 585 w 585"/>
                <a:gd name="T27" fmla="*/ 424 h 570"/>
                <a:gd name="T28" fmla="*/ 580 w 585"/>
                <a:gd name="T29" fmla="*/ 458 h 570"/>
                <a:gd name="T30" fmla="*/ 560 w 585"/>
                <a:gd name="T31" fmla="*/ 497 h 570"/>
                <a:gd name="T32" fmla="*/ 530 w 585"/>
                <a:gd name="T33" fmla="*/ 531 h 570"/>
                <a:gd name="T34" fmla="*/ 495 w 585"/>
                <a:gd name="T35" fmla="*/ 560 h 570"/>
                <a:gd name="T36" fmla="*/ 451 w 585"/>
                <a:gd name="T37" fmla="*/ 536 h 570"/>
                <a:gd name="T38" fmla="*/ 382 w 585"/>
                <a:gd name="T39" fmla="*/ 488 h 570"/>
                <a:gd name="T40" fmla="*/ 302 w 585"/>
                <a:gd name="T41" fmla="*/ 454 h 570"/>
                <a:gd name="T42" fmla="*/ 217 w 585"/>
                <a:gd name="T43" fmla="*/ 434 h 570"/>
                <a:gd name="T44" fmla="*/ 134 w 585"/>
                <a:gd name="T45" fmla="*/ 415 h 570"/>
                <a:gd name="T46" fmla="*/ 79 w 585"/>
                <a:gd name="T47" fmla="*/ 405 h 570"/>
                <a:gd name="T48" fmla="*/ 59 w 585"/>
                <a:gd name="T49" fmla="*/ 400 h 570"/>
                <a:gd name="T50" fmla="*/ 38 w 585"/>
                <a:gd name="T51" fmla="*/ 396 h 570"/>
                <a:gd name="T52" fmla="*/ 24 w 585"/>
                <a:gd name="T53" fmla="*/ 386 h 570"/>
                <a:gd name="T54" fmla="*/ 9 w 585"/>
                <a:gd name="T55" fmla="*/ 372 h 570"/>
                <a:gd name="T56" fmla="*/ 0 w 585"/>
                <a:gd name="T57" fmla="*/ 353 h 570"/>
                <a:gd name="T58" fmla="*/ 0 w 585"/>
                <a:gd name="T59" fmla="*/ 329 h 570"/>
                <a:gd name="T60" fmla="*/ 4 w 585"/>
                <a:gd name="T61" fmla="*/ 299 h 570"/>
                <a:gd name="T62" fmla="*/ 19 w 585"/>
                <a:gd name="T63" fmla="*/ 275 h 570"/>
                <a:gd name="T64" fmla="*/ 34 w 585"/>
                <a:gd name="T65" fmla="*/ 256 h 570"/>
                <a:gd name="T66" fmla="*/ 54 w 585"/>
                <a:gd name="T67" fmla="*/ 246 h 570"/>
                <a:gd name="T68" fmla="*/ 74 w 585"/>
                <a:gd name="T69" fmla="*/ 246 h 570"/>
                <a:gd name="T70" fmla="*/ 98 w 585"/>
                <a:gd name="T71" fmla="*/ 256 h 570"/>
                <a:gd name="T72" fmla="*/ 119 w 585"/>
                <a:gd name="T73" fmla="*/ 265 h 570"/>
                <a:gd name="T74" fmla="*/ 143 w 585"/>
                <a:gd name="T75" fmla="*/ 275 h 570"/>
                <a:gd name="T76" fmla="*/ 163 w 585"/>
                <a:gd name="T77" fmla="*/ 280 h 570"/>
                <a:gd name="T78" fmla="*/ 178 w 585"/>
                <a:gd name="T79" fmla="*/ 280 h 570"/>
                <a:gd name="T80" fmla="*/ 193 w 585"/>
                <a:gd name="T81" fmla="*/ 271 h 570"/>
                <a:gd name="T82" fmla="*/ 198 w 585"/>
                <a:gd name="T83" fmla="*/ 260 h 570"/>
                <a:gd name="T84" fmla="*/ 193 w 585"/>
                <a:gd name="T85" fmla="*/ 246 h 570"/>
                <a:gd name="T86" fmla="*/ 173 w 585"/>
                <a:gd name="T87" fmla="*/ 226 h 570"/>
                <a:gd name="T88" fmla="*/ 143 w 585"/>
                <a:gd name="T89" fmla="*/ 193 h 570"/>
                <a:gd name="T90" fmla="*/ 113 w 585"/>
                <a:gd name="T91" fmla="*/ 159 h 570"/>
                <a:gd name="T92" fmla="*/ 98 w 585"/>
                <a:gd name="T93" fmla="*/ 121 h 570"/>
                <a:gd name="T94" fmla="*/ 103 w 585"/>
                <a:gd name="T95" fmla="*/ 77 h 570"/>
                <a:gd name="T96" fmla="*/ 128 w 585"/>
                <a:gd name="T97" fmla="*/ 24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85" h="570">
                  <a:moveTo>
                    <a:pt x="128" y="24"/>
                  </a:moveTo>
                  <a:lnTo>
                    <a:pt x="128" y="19"/>
                  </a:lnTo>
                  <a:lnTo>
                    <a:pt x="134" y="15"/>
                  </a:lnTo>
                  <a:lnTo>
                    <a:pt x="138" y="9"/>
                  </a:lnTo>
                  <a:lnTo>
                    <a:pt x="138" y="5"/>
                  </a:lnTo>
                  <a:lnTo>
                    <a:pt x="143" y="5"/>
                  </a:lnTo>
                  <a:lnTo>
                    <a:pt x="143" y="0"/>
                  </a:lnTo>
                  <a:lnTo>
                    <a:pt x="178" y="15"/>
                  </a:lnTo>
                  <a:lnTo>
                    <a:pt x="207" y="34"/>
                  </a:lnTo>
                  <a:lnTo>
                    <a:pt x="238" y="58"/>
                  </a:lnTo>
                  <a:lnTo>
                    <a:pt x="263" y="82"/>
                  </a:lnTo>
                  <a:lnTo>
                    <a:pt x="287" y="110"/>
                  </a:lnTo>
                  <a:lnTo>
                    <a:pt x="311" y="140"/>
                  </a:lnTo>
                  <a:lnTo>
                    <a:pt x="336" y="164"/>
                  </a:lnTo>
                  <a:lnTo>
                    <a:pt x="361" y="193"/>
                  </a:lnTo>
                  <a:lnTo>
                    <a:pt x="391" y="217"/>
                  </a:lnTo>
                  <a:lnTo>
                    <a:pt x="421" y="241"/>
                  </a:lnTo>
                  <a:lnTo>
                    <a:pt x="441" y="260"/>
                  </a:lnTo>
                  <a:lnTo>
                    <a:pt x="461" y="275"/>
                  </a:lnTo>
                  <a:lnTo>
                    <a:pt x="476" y="290"/>
                  </a:lnTo>
                  <a:lnTo>
                    <a:pt x="495" y="304"/>
                  </a:lnTo>
                  <a:lnTo>
                    <a:pt x="515" y="323"/>
                  </a:lnTo>
                  <a:lnTo>
                    <a:pt x="530" y="338"/>
                  </a:lnTo>
                  <a:lnTo>
                    <a:pt x="545" y="357"/>
                  </a:lnTo>
                  <a:lnTo>
                    <a:pt x="560" y="372"/>
                  </a:lnTo>
                  <a:lnTo>
                    <a:pt x="570" y="391"/>
                  </a:lnTo>
                  <a:lnTo>
                    <a:pt x="580" y="411"/>
                  </a:lnTo>
                  <a:lnTo>
                    <a:pt x="585" y="424"/>
                  </a:lnTo>
                  <a:lnTo>
                    <a:pt x="585" y="439"/>
                  </a:lnTo>
                  <a:lnTo>
                    <a:pt x="580" y="458"/>
                  </a:lnTo>
                  <a:lnTo>
                    <a:pt x="570" y="478"/>
                  </a:lnTo>
                  <a:lnTo>
                    <a:pt x="560" y="497"/>
                  </a:lnTo>
                  <a:lnTo>
                    <a:pt x="545" y="512"/>
                  </a:lnTo>
                  <a:lnTo>
                    <a:pt x="530" y="531"/>
                  </a:lnTo>
                  <a:lnTo>
                    <a:pt x="515" y="546"/>
                  </a:lnTo>
                  <a:lnTo>
                    <a:pt x="495" y="560"/>
                  </a:lnTo>
                  <a:lnTo>
                    <a:pt x="480" y="570"/>
                  </a:lnTo>
                  <a:lnTo>
                    <a:pt x="451" y="536"/>
                  </a:lnTo>
                  <a:lnTo>
                    <a:pt x="416" y="507"/>
                  </a:lnTo>
                  <a:lnTo>
                    <a:pt x="382" y="488"/>
                  </a:lnTo>
                  <a:lnTo>
                    <a:pt x="342" y="469"/>
                  </a:lnTo>
                  <a:lnTo>
                    <a:pt x="302" y="454"/>
                  </a:lnTo>
                  <a:lnTo>
                    <a:pt x="263" y="444"/>
                  </a:lnTo>
                  <a:lnTo>
                    <a:pt x="217" y="434"/>
                  </a:lnTo>
                  <a:lnTo>
                    <a:pt x="173" y="424"/>
                  </a:lnTo>
                  <a:lnTo>
                    <a:pt x="134" y="415"/>
                  </a:lnTo>
                  <a:lnTo>
                    <a:pt x="88" y="411"/>
                  </a:lnTo>
                  <a:lnTo>
                    <a:pt x="79" y="405"/>
                  </a:lnTo>
                  <a:lnTo>
                    <a:pt x="69" y="405"/>
                  </a:lnTo>
                  <a:lnTo>
                    <a:pt x="59" y="400"/>
                  </a:lnTo>
                  <a:lnTo>
                    <a:pt x="49" y="396"/>
                  </a:lnTo>
                  <a:lnTo>
                    <a:pt x="38" y="396"/>
                  </a:lnTo>
                  <a:lnTo>
                    <a:pt x="34" y="391"/>
                  </a:lnTo>
                  <a:lnTo>
                    <a:pt x="24" y="386"/>
                  </a:lnTo>
                  <a:lnTo>
                    <a:pt x="19" y="376"/>
                  </a:lnTo>
                  <a:lnTo>
                    <a:pt x="9" y="372"/>
                  </a:lnTo>
                  <a:lnTo>
                    <a:pt x="4" y="366"/>
                  </a:lnTo>
                  <a:lnTo>
                    <a:pt x="0" y="353"/>
                  </a:lnTo>
                  <a:lnTo>
                    <a:pt x="0" y="338"/>
                  </a:lnTo>
                  <a:lnTo>
                    <a:pt x="0" y="329"/>
                  </a:lnTo>
                  <a:lnTo>
                    <a:pt x="0" y="314"/>
                  </a:lnTo>
                  <a:lnTo>
                    <a:pt x="4" y="299"/>
                  </a:lnTo>
                  <a:lnTo>
                    <a:pt x="9" y="290"/>
                  </a:lnTo>
                  <a:lnTo>
                    <a:pt x="19" y="275"/>
                  </a:lnTo>
                  <a:lnTo>
                    <a:pt x="24" y="265"/>
                  </a:lnTo>
                  <a:lnTo>
                    <a:pt x="34" y="256"/>
                  </a:lnTo>
                  <a:lnTo>
                    <a:pt x="44" y="251"/>
                  </a:lnTo>
                  <a:lnTo>
                    <a:pt x="54" y="246"/>
                  </a:lnTo>
                  <a:lnTo>
                    <a:pt x="63" y="246"/>
                  </a:lnTo>
                  <a:lnTo>
                    <a:pt x="74" y="246"/>
                  </a:lnTo>
                  <a:lnTo>
                    <a:pt x="84" y="251"/>
                  </a:lnTo>
                  <a:lnTo>
                    <a:pt x="98" y="256"/>
                  </a:lnTo>
                  <a:lnTo>
                    <a:pt x="109" y="260"/>
                  </a:lnTo>
                  <a:lnTo>
                    <a:pt x="119" y="265"/>
                  </a:lnTo>
                  <a:lnTo>
                    <a:pt x="134" y="271"/>
                  </a:lnTo>
                  <a:lnTo>
                    <a:pt x="143" y="275"/>
                  </a:lnTo>
                  <a:lnTo>
                    <a:pt x="158" y="280"/>
                  </a:lnTo>
                  <a:lnTo>
                    <a:pt x="163" y="280"/>
                  </a:lnTo>
                  <a:lnTo>
                    <a:pt x="173" y="280"/>
                  </a:lnTo>
                  <a:lnTo>
                    <a:pt x="178" y="280"/>
                  </a:lnTo>
                  <a:lnTo>
                    <a:pt x="188" y="275"/>
                  </a:lnTo>
                  <a:lnTo>
                    <a:pt x="193" y="271"/>
                  </a:lnTo>
                  <a:lnTo>
                    <a:pt x="193" y="265"/>
                  </a:lnTo>
                  <a:lnTo>
                    <a:pt x="198" y="260"/>
                  </a:lnTo>
                  <a:lnTo>
                    <a:pt x="198" y="256"/>
                  </a:lnTo>
                  <a:lnTo>
                    <a:pt x="193" y="246"/>
                  </a:lnTo>
                  <a:lnTo>
                    <a:pt x="193" y="241"/>
                  </a:lnTo>
                  <a:lnTo>
                    <a:pt x="173" y="226"/>
                  </a:lnTo>
                  <a:lnTo>
                    <a:pt x="158" y="207"/>
                  </a:lnTo>
                  <a:lnTo>
                    <a:pt x="143" y="193"/>
                  </a:lnTo>
                  <a:lnTo>
                    <a:pt x="128" y="174"/>
                  </a:lnTo>
                  <a:lnTo>
                    <a:pt x="113" y="159"/>
                  </a:lnTo>
                  <a:lnTo>
                    <a:pt x="103" y="140"/>
                  </a:lnTo>
                  <a:lnTo>
                    <a:pt x="98" y="121"/>
                  </a:lnTo>
                  <a:lnTo>
                    <a:pt x="98" y="101"/>
                  </a:lnTo>
                  <a:lnTo>
                    <a:pt x="103" y="77"/>
                  </a:lnTo>
                  <a:lnTo>
                    <a:pt x="113" y="53"/>
                  </a:lnTo>
                  <a:lnTo>
                    <a:pt x="128" y="24"/>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71" name="Freeform 299"/>
            <p:cNvSpPr>
              <a:spLocks/>
            </p:cNvSpPr>
            <p:nvPr/>
          </p:nvSpPr>
          <p:spPr bwMode="auto">
            <a:xfrm>
              <a:off x="3869" y="1673"/>
              <a:ext cx="53" cy="44"/>
            </a:xfrm>
            <a:custGeom>
              <a:avLst/>
              <a:gdLst>
                <a:gd name="T0" fmla="*/ 128 w 585"/>
                <a:gd name="T1" fmla="*/ 19 h 570"/>
                <a:gd name="T2" fmla="*/ 138 w 585"/>
                <a:gd name="T3" fmla="*/ 9 h 570"/>
                <a:gd name="T4" fmla="*/ 143 w 585"/>
                <a:gd name="T5" fmla="*/ 5 h 570"/>
                <a:gd name="T6" fmla="*/ 178 w 585"/>
                <a:gd name="T7" fmla="*/ 15 h 570"/>
                <a:gd name="T8" fmla="*/ 238 w 585"/>
                <a:gd name="T9" fmla="*/ 58 h 570"/>
                <a:gd name="T10" fmla="*/ 287 w 585"/>
                <a:gd name="T11" fmla="*/ 110 h 570"/>
                <a:gd name="T12" fmla="*/ 336 w 585"/>
                <a:gd name="T13" fmla="*/ 164 h 570"/>
                <a:gd name="T14" fmla="*/ 391 w 585"/>
                <a:gd name="T15" fmla="*/ 217 h 570"/>
                <a:gd name="T16" fmla="*/ 441 w 585"/>
                <a:gd name="T17" fmla="*/ 260 h 570"/>
                <a:gd name="T18" fmla="*/ 476 w 585"/>
                <a:gd name="T19" fmla="*/ 290 h 570"/>
                <a:gd name="T20" fmla="*/ 515 w 585"/>
                <a:gd name="T21" fmla="*/ 323 h 570"/>
                <a:gd name="T22" fmla="*/ 545 w 585"/>
                <a:gd name="T23" fmla="*/ 357 h 570"/>
                <a:gd name="T24" fmla="*/ 570 w 585"/>
                <a:gd name="T25" fmla="*/ 391 h 570"/>
                <a:gd name="T26" fmla="*/ 585 w 585"/>
                <a:gd name="T27" fmla="*/ 424 h 570"/>
                <a:gd name="T28" fmla="*/ 580 w 585"/>
                <a:gd name="T29" fmla="*/ 458 h 570"/>
                <a:gd name="T30" fmla="*/ 560 w 585"/>
                <a:gd name="T31" fmla="*/ 497 h 570"/>
                <a:gd name="T32" fmla="*/ 530 w 585"/>
                <a:gd name="T33" fmla="*/ 531 h 570"/>
                <a:gd name="T34" fmla="*/ 495 w 585"/>
                <a:gd name="T35" fmla="*/ 560 h 570"/>
                <a:gd name="T36" fmla="*/ 451 w 585"/>
                <a:gd name="T37" fmla="*/ 536 h 570"/>
                <a:gd name="T38" fmla="*/ 382 w 585"/>
                <a:gd name="T39" fmla="*/ 488 h 570"/>
                <a:gd name="T40" fmla="*/ 302 w 585"/>
                <a:gd name="T41" fmla="*/ 454 h 570"/>
                <a:gd name="T42" fmla="*/ 217 w 585"/>
                <a:gd name="T43" fmla="*/ 434 h 570"/>
                <a:gd name="T44" fmla="*/ 134 w 585"/>
                <a:gd name="T45" fmla="*/ 415 h 570"/>
                <a:gd name="T46" fmla="*/ 79 w 585"/>
                <a:gd name="T47" fmla="*/ 405 h 570"/>
                <a:gd name="T48" fmla="*/ 59 w 585"/>
                <a:gd name="T49" fmla="*/ 400 h 570"/>
                <a:gd name="T50" fmla="*/ 38 w 585"/>
                <a:gd name="T51" fmla="*/ 396 h 570"/>
                <a:gd name="T52" fmla="*/ 24 w 585"/>
                <a:gd name="T53" fmla="*/ 386 h 570"/>
                <a:gd name="T54" fmla="*/ 9 w 585"/>
                <a:gd name="T55" fmla="*/ 372 h 570"/>
                <a:gd name="T56" fmla="*/ 0 w 585"/>
                <a:gd name="T57" fmla="*/ 353 h 570"/>
                <a:gd name="T58" fmla="*/ 0 w 585"/>
                <a:gd name="T59" fmla="*/ 329 h 570"/>
                <a:gd name="T60" fmla="*/ 4 w 585"/>
                <a:gd name="T61" fmla="*/ 299 h 570"/>
                <a:gd name="T62" fmla="*/ 19 w 585"/>
                <a:gd name="T63" fmla="*/ 275 h 570"/>
                <a:gd name="T64" fmla="*/ 34 w 585"/>
                <a:gd name="T65" fmla="*/ 256 h 570"/>
                <a:gd name="T66" fmla="*/ 54 w 585"/>
                <a:gd name="T67" fmla="*/ 246 h 570"/>
                <a:gd name="T68" fmla="*/ 74 w 585"/>
                <a:gd name="T69" fmla="*/ 246 h 570"/>
                <a:gd name="T70" fmla="*/ 98 w 585"/>
                <a:gd name="T71" fmla="*/ 256 h 570"/>
                <a:gd name="T72" fmla="*/ 119 w 585"/>
                <a:gd name="T73" fmla="*/ 265 h 570"/>
                <a:gd name="T74" fmla="*/ 143 w 585"/>
                <a:gd name="T75" fmla="*/ 275 h 570"/>
                <a:gd name="T76" fmla="*/ 163 w 585"/>
                <a:gd name="T77" fmla="*/ 280 h 570"/>
                <a:gd name="T78" fmla="*/ 178 w 585"/>
                <a:gd name="T79" fmla="*/ 280 h 570"/>
                <a:gd name="T80" fmla="*/ 193 w 585"/>
                <a:gd name="T81" fmla="*/ 271 h 570"/>
                <a:gd name="T82" fmla="*/ 198 w 585"/>
                <a:gd name="T83" fmla="*/ 260 h 570"/>
                <a:gd name="T84" fmla="*/ 193 w 585"/>
                <a:gd name="T85" fmla="*/ 246 h 570"/>
                <a:gd name="T86" fmla="*/ 173 w 585"/>
                <a:gd name="T87" fmla="*/ 226 h 570"/>
                <a:gd name="T88" fmla="*/ 143 w 585"/>
                <a:gd name="T89" fmla="*/ 193 h 570"/>
                <a:gd name="T90" fmla="*/ 113 w 585"/>
                <a:gd name="T91" fmla="*/ 159 h 570"/>
                <a:gd name="T92" fmla="*/ 98 w 585"/>
                <a:gd name="T93" fmla="*/ 121 h 570"/>
                <a:gd name="T94" fmla="*/ 103 w 585"/>
                <a:gd name="T95" fmla="*/ 77 h 570"/>
                <a:gd name="T96" fmla="*/ 128 w 585"/>
                <a:gd name="T97" fmla="*/ 24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85" h="570">
                  <a:moveTo>
                    <a:pt x="128" y="24"/>
                  </a:moveTo>
                  <a:lnTo>
                    <a:pt x="128" y="19"/>
                  </a:lnTo>
                  <a:lnTo>
                    <a:pt x="134" y="15"/>
                  </a:lnTo>
                  <a:lnTo>
                    <a:pt x="138" y="9"/>
                  </a:lnTo>
                  <a:lnTo>
                    <a:pt x="138" y="5"/>
                  </a:lnTo>
                  <a:lnTo>
                    <a:pt x="143" y="5"/>
                  </a:lnTo>
                  <a:lnTo>
                    <a:pt x="143" y="0"/>
                  </a:lnTo>
                  <a:lnTo>
                    <a:pt x="178" y="15"/>
                  </a:lnTo>
                  <a:lnTo>
                    <a:pt x="207" y="34"/>
                  </a:lnTo>
                  <a:lnTo>
                    <a:pt x="238" y="58"/>
                  </a:lnTo>
                  <a:lnTo>
                    <a:pt x="263" y="82"/>
                  </a:lnTo>
                  <a:lnTo>
                    <a:pt x="287" y="110"/>
                  </a:lnTo>
                  <a:lnTo>
                    <a:pt x="311" y="140"/>
                  </a:lnTo>
                  <a:lnTo>
                    <a:pt x="336" y="164"/>
                  </a:lnTo>
                  <a:lnTo>
                    <a:pt x="361" y="193"/>
                  </a:lnTo>
                  <a:lnTo>
                    <a:pt x="391" y="217"/>
                  </a:lnTo>
                  <a:lnTo>
                    <a:pt x="421" y="241"/>
                  </a:lnTo>
                  <a:lnTo>
                    <a:pt x="441" y="260"/>
                  </a:lnTo>
                  <a:lnTo>
                    <a:pt x="461" y="275"/>
                  </a:lnTo>
                  <a:lnTo>
                    <a:pt x="476" y="290"/>
                  </a:lnTo>
                  <a:lnTo>
                    <a:pt x="495" y="304"/>
                  </a:lnTo>
                  <a:lnTo>
                    <a:pt x="515" y="323"/>
                  </a:lnTo>
                  <a:lnTo>
                    <a:pt x="530" y="338"/>
                  </a:lnTo>
                  <a:lnTo>
                    <a:pt x="545" y="357"/>
                  </a:lnTo>
                  <a:lnTo>
                    <a:pt x="560" y="372"/>
                  </a:lnTo>
                  <a:lnTo>
                    <a:pt x="570" y="391"/>
                  </a:lnTo>
                  <a:lnTo>
                    <a:pt x="580" y="411"/>
                  </a:lnTo>
                  <a:lnTo>
                    <a:pt x="585" y="424"/>
                  </a:lnTo>
                  <a:lnTo>
                    <a:pt x="585" y="439"/>
                  </a:lnTo>
                  <a:lnTo>
                    <a:pt x="580" y="458"/>
                  </a:lnTo>
                  <a:lnTo>
                    <a:pt x="570" y="478"/>
                  </a:lnTo>
                  <a:lnTo>
                    <a:pt x="560" y="497"/>
                  </a:lnTo>
                  <a:lnTo>
                    <a:pt x="545" y="512"/>
                  </a:lnTo>
                  <a:lnTo>
                    <a:pt x="530" y="531"/>
                  </a:lnTo>
                  <a:lnTo>
                    <a:pt x="515" y="546"/>
                  </a:lnTo>
                  <a:lnTo>
                    <a:pt x="495" y="560"/>
                  </a:lnTo>
                  <a:lnTo>
                    <a:pt x="480" y="570"/>
                  </a:lnTo>
                  <a:lnTo>
                    <a:pt x="451" y="536"/>
                  </a:lnTo>
                  <a:lnTo>
                    <a:pt x="416" y="507"/>
                  </a:lnTo>
                  <a:lnTo>
                    <a:pt x="382" y="488"/>
                  </a:lnTo>
                  <a:lnTo>
                    <a:pt x="342" y="469"/>
                  </a:lnTo>
                  <a:lnTo>
                    <a:pt x="302" y="454"/>
                  </a:lnTo>
                  <a:lnTo>
                    <a:pt x="263" y="444"/>
                  </a:lnTo>
                  <a:lnTo>
                    <a:pt x="217" y="434"/>
                  </a:lnTo>
                  <a:lnTo>
                    <a:pt x="173" y="424"/>
                  </a:lnTo>
                  <a:lnTo>
                    <a:pt x="134" y="415"/>
                  </a:lnTo>
                  <a:lnTo>
                    <a:pt x="88" y="411"/>
                  </a:lnTo>
                  <a:lnTo>
                    <a:pt x="79" y="405"/>
                  </a:lnTo>
                  <a:lnTo>
                    <a:pt x="69" y="405"/>
                  </a:lnTo>
                  <a:lnTo>
                    <a:pt x="59" y="400"/>
                  </a:lnTo>
                  <a:lnTo>
                    <a:pt x="49" y="396"/>
                  </a:lnTo>
                  <a:lnTo>
                    <a:pt x="38" y="396"/>
                  </a:lnTo>
                  <a:lnTo>
                    <a:pt x="34" y="391"/>
                  </a:lnTo>
                  <a:lnTo>
                    <a:pt x="24" y="386"/>
                  </a:lnTo>
                  <a:lnTo>
                    <a:pt x="19" y="376"/>
                  </a:lnTo>
                  <a:lnTo>
                    <a:pt x="9" y="372"/>
                  </a:lnTo>
                  <a:lnTo>
                    <a:pt x="4" y="366"/>
                  </a:lnTo>
                  <a:lnTo>
                    <a:pt x="0" y="353"/>
                  </a:lnTo>
                  <a:lnTo>
                    <a:pt x="0" y="338"/>
                  </a:lnTo>
                  <a:lnTo>
                    <a:pt x="0" y="329"/>
                  </a:lnTo>
                  <a:lnTo>
                    <a:pt x="0" y="314"/>
                  </a:lnTo>
                  <a:lnTo>
                    <a:pt x="4" y="299"/>
                  </a:lnTo>
                  <a:lnTo>
                    <a:pt x="9" y="290"/>
                  </a:lnTo>
                  <a:lnTo>
                    <a:pt x="19" y="275"/>
                  </a:lnTo>
                  <a:lnTo>
                    <a:pt x="24" y="265"/>
                  </a:lnTo>
                  <a:lnTo>
                    <a:pt x="34" y="256"/>
                  </a:lnTo>
                  <a:lnTo>
                    <a:pt x="44" y="251"/>
                  </a:lnTo>
                  <a:lnTo>
                    <a:pt x="54" y="246"/>
                  </a:lnTo>
                  <a:lnTo>
                    <a:pt x="63" y="246"/>
                  </a:lnTo>
                  <a:lnTo>
                    <a:pt x="74" y="246"/>
                  </a:lnTo>
                  <a:lnTo>
                    <a:pt x="84" y="251"/>
                  </a:lnTo>
                  <a:lnTo>
                    <a:pt x="98" y="256"/>
                  </a:lnTo>
                  <a:lnTo>
                    <a:pt x="109" y="260"/>
                  </a:lnTo>
                  <a:lnTo>
                    <a:pt x="119" y="265"/>
                  </a:lnTo>
                  <a:lnTo>
                    <a:pt x="134" y="271"/>
                  </a:lnTo>
                  <a:lnTo>
                    <a:pt x="143" y="275"/>
                  </a:lnTo>
                  <a:lnTo>
                    <a:pt x="158" y="280"/>
                  </a:lnTo>
                  <a:lnTo>
                    <a:pt x="163" y="280"/>
                  </a:lnTo>
                  <a:lnTo>
                    <a:pt x="173" y="280"/>
                  </a:lnTo>
                  <a:lnTo>
                    <a:pt x="178" y="280"/>
                  </a:lnTo>
                  <a:lnTo>
                    <a:pt x="188" y="275"/>
                  </a:lnTo>
                  <a:lnTo>
                    <a:pt x="193" y="271"/>
                  </a:lnTo>
                  <a:lnTo>
                    <a:pt x="193" y="265"/>
                  </a:lnTo>
                  <a:lnTo>
                    <a:pt x="198" y="260"/>
                  </a:lnTo>
                  <a:lnTo>
                    <a:pt x="198" y="256"/>
                  </a:lnTo>
                  <a:lnTo>
                    <a:pt x="193" y="246"/>
                  </a:lnTo>
                  <a:lnTo>
                    <a:pt x="193" y="241"/>
                  </a:lnTo>
                  <a:lnTo>
                    <a:pt x="173" y="226"/>
                  </a:lnTo>
                  <a:lnTo>
                    <a:pt x="158" y="207"/>
                  </a:lnTo>
                  <a:lnTo>
                    <a:pt x="143" y="193"/>
                  </a:lnTo>
                  <a:lnTo>
                    <a:pt x="128" y="174"/>
                  </a:lnTo>
                  <a:lnTo>
                    <a:pt x="113" y="159"/>
                  </a:lnTo>
                  <a:lnTo>
                    <a:pt x="103" y="140"/>
                  </a:lnTo>
                  <a:lnTo>
                    <a:pt x="98" y="121"/>
                  </a:lnTo>
                  <a:lnTo>
                    <a:pt x="98" y="101"/>
                  </a:lnTo>
                  <a:lnTo>
                    <a:pt x="103" y="77"/>
                  </a:lnTo>
                  <a:lnTo>
                    <a:pt x="113" y="53"/>
                  </a:lnTo>
                  <a:lnTo>
                    <a:pt x="128" y="24"/>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72" name="Freeform 300"/>
            <p:cNvSpPr>
              <a:spLocks/>
            </p:cNvSpPr>
            <p:nvPr/>
          </p:nvSpPr>
          <p:spPr bwMode="auto">
            <a:xfrm>
              <a:off x="3863" y="1703"/>
              <a:ext cx="45" cy="27"/>
            </a:xfrm>
            <a:custGeom>
              <a:avLst/>
              <a:gdLst>
                <a:gd name="T0" fmla="*/ 39 w 490"/>
                <a:gd name="T1" fmla="*/ 0 h 348"/>
                <a:gd name="T2" fmla="*/ 54 w 490"/>
                <a:gd name="T3" fmla="*/ 0 h 348"/>
                <a:gd name="T4" fmla="*/ 64 w 490"/>
                <a:gd name="T5" fmla="*/ 0 h 348"/>
                <a:gd name="T6" fmla="*/ 75 w 490"/>
                <a:gd name="T7" fmla="*/ 4 h 348"/>
                <a:gd name="T8" fmla="*/ 84 w 490"/>
                <a:gd name="T9" fmla="*/ 9 h 348"/>
                <a:gd name="T10" fmla="*/ 94 w 490"/>
                <a:gd name="T11" fmla="*/ 15 h 348"/>
                <a:gd name="T12" fmla="*/ 98 w 490"/>
                <a:gd name="T13" fmla="*/ 19 h 348"/>
                <a:gd name="T14" fmla="*/ 109 w 490"/>
                <a:gd name="T15" fmla="*/ 28 h 348"/>
                <a:gd name="T16" fmla="*/ 119 w 490"/>
                <a:gd name="T17" fmla="*/ 34 h 348"/>
                <a:gd name="T18" fmla="*/ 129 w 490"/>
                <a:gd name="T19" fmla="*/ 38 h 348"/>
                <a:gd name="T20" fmla="*/ 139 w 490"/>
                <a:gd name="T21" fmla="*/ 43 h 348"/>
                <a:gd name="T22" fmla="*/ 179 w 490"/>
                <a:gd name="T23" fmla="*/ 58 h 348"/>
                <a:gd name="T24" fmla="*/ 223 w 490"/>
                <a:gd name="T25" fmla="*/ 67 h 348"/>
                <a:gd name="T26" fmla="*/ 273 w 490"/>
                <a:gd name="T27" fmla="*/ 77 h 348"/>
                <a:gd name="T28" fmla="*/ 317 w 490"/>
                <a:gd name="T29" fmla="*/ 92 h 348"/>
                <a:gd name="T30" fmla="*/ 367 w 490"/>
                <a:gd name="T31" fmla="*/ 106 h 348"/>
                <a:gd name="T32" fmla="*/ 407 w 490"/>
                <a:gd name="T33" fmla="*/ 120 h 348"/>
                <a:gd name="T34" fmla="*/ 442 w 490"/>
                <a:gd name="T35" fmla="*/ 140 h 348"/>
                <a:gd name="T36" fmla="*/ 471 w 490"/>
                <a:gd name="T37" fmla="*/ 168 h 348"/>
                <a:gd name="T38" fmla="*/ 486 w 490"/>
                <a:gd name="T39" fmla="*/ 198 h 348"/>
                <a:gd name="T40" fmla="*/ 490 w 490"/>
                <a:gd name="T41" fmla="*/ 236 h 348"/>
                <a:gd name="T42" fmla="*/ 490 w 490"/>
                <a:gd name="T43" fmla="*/ 256 h 348"/>
                <a:gd name="T44" fmla="*/ 486 w 490"/>
                <a:gd name="T45" fmla="*/ 275 h 348"/>
                <a:gd name="T46" fmla="*/ 481 w 490"/>
                <a:gd name="T47" fmla="*/ 290 h 348"/>
                <a:gd name="T48" fmla="*/ 471 w 490"/>
                <a:gd name="T49" fmla="*/ 309 h 348"/>
                <a:gd name="T50" fmla="*/ 461 w 490"/>
                <a:gd name="T51" fmla="*/ 323 h 348"/>
                <a:gd name="T52" fmla="*/ 446 w 490"/>
                <a:gd name="T53" fmla="*/ 338 h 348"/>
                <a:gd name="T54" fmla="*/ 431 w 490"/>
                <a:gd name="T55" fmla="*/ 348 h 348"/>
                <a:gd name="T56" fmla="*/ 417 w 490"/>
                <a:gd name="T57" fmla="*/ 348 h 348"/>
                <a:gd name="T58" fmla="*/ 396 w 490"/>
                <a:gd name="T59" fmla="*/ 348 h 348"/>
                <a:gd name="T60" fmla="*/ 371 w 490"/>
                <a:gd name="T61" fmla="*/ 333 h 348"/>
                <a:gd name="T62" fmla="*/ 337 w 490"/>
                <a:gd name="T63" fmla="*/ 309 h 348"/>
                <a:gd name="T64" fmla="*/ 298 w 490"/>
                <a:gd name="T65" fmla="*/ 290 h 348"/>
                <a:gd name="T66" fmla="*/ 258 w 490"/>
                <a:gd name="T67" fmla="*/ 265 h 348"/>
                <a:gd name="T68" fmla="*/ 218 w 490"/>
                <a:gd name="T69" fmla="*/ 241 h 348"/>
                <a:gd name="T70" fmla="*/ 179 w 490"/>
                <a:gd name="T71" fmla="*/ 222 h 348"/>
                <a:gd name="T72" fmla="*/ 144 w 490"/>
                <a:gd name="T73" fmla="*/ 198 h 348"/>
                <a:gd name="T74" fmla="*/ 104 w 490"/>
                <a:gd name="T75" fmla="*/ 168 h 348"/>
                <a:gd name="T76" fmla="*/ 69 w 490"/>
                <a:gd name="T77" fmla="*/ 144 h 348"/>
                <a:gd name="T78" fmla="*/ 39 w 490"/>
                <a:gd name="T79" fmla="*/ 116 h 348"/>
                <a:gd name="T80" fmla="*/ 4 w 490"/>
                <a:gd name="T81" fmla="*/ 82 h 348"/>
                <a:gd name="T82" fmla="*/ 4 w 490"/>
                <a:gd name="T83" fmla="*/ 77 h 348"/>
                <a:gd name="T84" fmla="*/ 0 w 490"/>
                <a:gd name="T85" fmla="*/ 73 h 348"/>
                <a:gd name="T86" fmla="*/ 0 w 490"/>
                <a:gd name="T87" fmla="*/ 67 h 348"/>
                <a:gd name="T88" fmla="*/ 0 w 490"/>
                <a:gd name="T89" fmla="*/ 62 h 348"/>
                <a:gd name="T90" fmla="*/ 0 w 490"/>
                <a:gd name="T91" fmla="*/ 58 h 348"/>
                <a:gd name="T92" fmla="*/ 0 w 490"/>
                <a:gd name="T93" fmla="*/ 53 h 348"/>
                <a:gd name="T94" fmla="*/ 4 w 490"/>
                <a:gd name="T95" fmla="*/ 48 h 348"/>
                <a:gd name="T96" fmla="*/ 10 w 490"/>
                <a:gd name="T97" fmla="*/ 43 h 348"/>
                <a:gd name="T98" fmla="*/ 15 w 490"/>
                <a:gd name="T99" fmla="*/ 38 h 348"/>
                <a:gd name="T100" fmla="*/ 19 w 490"/>
                <a:gd name="T101" fmla="*/ 34 h 348"/>
                <a:gd name="T102" fmla="*/ 39 w 490"/>
                <a:gd name="T103"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0" h="348">
                  <a:moveTo>
                    <a:pt x="39" y="0"/>
                  </a:moveTo>
                  <a:lnTo>
                    <a:pt x="54" y="0"/>
                  </a:lnTo>
                  <a:lnTo>
                    <a:pt x="64" y="0"/>
                  </a:lnTo>
                  <a:lnTo>
                    <a:pt x="75" y="4"/>
                  </a:lnTo>
                  <a:lnTo>
                    <a:pt x="84" y="9"/>
                  </a:lnTo>
                  <a:lnTo>
                    <a:pt x="94" y="15"/>
                  </a:lnTo>
                  <a:lnTo>
                    <a:pt x="98" y="19"/>
                  </a:lnTo>
                  <a:lnTo>
                    <a:pt x="109" y="28"/>
                  </a:lnTo>
                  <a:lnTo>
                    <a:pt x="119" y="34"/>
                  </a:lnTo>
                  <a:lnTo>
                    <a:pt x="129" y="38"/>
                  </a:lnTo>
                  <a:lnTo>
                    <a:pt x="139" y="43"/>
                  </a:lnTo>
                  <a:lnTo>
                    <a:pt x="179" y="58"/>
                  </a:lnTo>
                  <a:lnTo>
                    <a:pt x="223" y="67"/>
                  </a:lnTo>
                  <a:lnTo>
                    <a:pt x="273" y="77"/>
                  </a:lnTo>
                  <a:lnTo>
                    <a:pt x="317" y="92"/>
                  </a:lnTo>
                  <a:lnTo>
                    <a:pt x="367" y="106"/>
                  </a:lnTo>
                  <a:lnTo>
                    <a:pt x="407" y="120"/>
                  </a:lnTo>
                  <a:lnTo>
                    <a:pt x="442" y="140"/>
                  </a:lnTo>
                  <a:lnTo>
                    <a:pt x="471" y="168"/>
                  </a:lnTo>
                  <a:lnTo>
                    <a:pt x="486" y="198"/>
                  </a:lnTo>
                  <a:lnTo>
                    <a:pt x="490" y="236"/>
                  </a:lnTo>
                  <a:lnTo>
                    <a:pt x="490" y="256"/>
                  </a:lnTo>
                  <a:lnTo>
                    <a:pt x="486" y="275"/>
                  </a:lnTo>
                  <a:lnTo>
                    <a:pt x="481" y="290"/>
                  </a:lnTo>
                  <a:lnTo>
                    <a:pt x="471" y="309"/>
                  </a:lnTo>
                  <a:lnTo>
                    <a:pt x="461" y="323"/>
                  </a:lnTo>
                  <a:lnTo>
                    <a:pt x="446" y="338"/>
                  </a:lnTo>
                  <a:lnTo>
                    <a:pt x="431" y="348"/>
                  </a:lnTo>
                  <a:lnTo>
                    <a:pt x="417" y="348"/>
                  </a:lnTo>
                  <a:lnTo>
                    <a:pt x="396" y="348"/>
                  </a:lnTo>
                  <a:lnTo>
                    <a:pt x="371" y="333"/>
                  </a:lnTo>
                  <a:lnTo>
                    <a:pt x="337" y="309"/>
                  </a:lnTo>
                  <a:lnTo>
                    <a:pt x="298" y="290"/>
                  </a:lnTo>
                  <a:lnTo>
                    <a:pt x="258" y="265"/>
                  </a:lnTo>
                  <a:lnTo>
                    <a:pt x="218" y="241"/>
                  </a:lnTo>
                  <a:lnTo>
                    <a:pt x="179" y="222"/>
                  </a:lnTo>
                  <a:lnTo>
                    <a:pt x="144" y="198"/>
                  </a:lnTo>
                  <a:lnTo>
                    <a:pt x="104" y="168"/>
                  </a:lnTo>
                  <a:lnTo>
                    <a:pt x="69" y="144"/>
                  </a:lnTo>
                  <a:lnTo>
                    <a:pt x="39" y="116"/>
                  </a:lnTo>
                  <a:lnTo>
                    <a:pt x="4" y="82"/>
                  </a:lnTo>
                  <a:lnTo>
                    <a:pt x="4" y="77"/>
                  </a:lnTo>
                  <a:lnTo>
                    <a:pt x="0" y="73"/>
                  </a:lnTo>
                  <a:lnTo>
                    <a:pt x="0" y="67"/>
                  </a:lnTo>
                  <a:lnTo>
                    <a:pt x="0" y="62"/>
                  </a:lnTo>
                  <a:lnTo>
                    <a:pt x="0" y="58"/>
                  </a:lnTo>
                  <a:lnTo>
                    <a:pt x="0" y="53"/>
                  </a:lnTo>
                  <a:lnTo>
                    <a:pt x="4" y="48"/>
                  </a:lnTo>
                  <a:lnTo>
                    <a:pt x="10" y="43"/>
                  </a:lnTo>
                  <a:lnTo>
                    <a:pt x="15" y="38"/>
                  </a:lnTo>
                  <a:lnTo>
                    <a:pt x="19" y="34"/>
                  </a:lnTo>
                  <a:lnTo>
                    <a:pt x="39"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73" name="Freeform 301"/>
            <p:cNvSpPr>
              <a:spLocks/>
            </p:cNvSpPr>
            <p:nvPr/>
          </p:nvSpPr>
          <p:spPr bwMode="auto">
            <a:xfrm>
              <a:off x="3863" y="1703"/>
              <a:ext cx="45" cy="27"/>
            </a:xfrm>
            <a:custGeom>
              <a:avLst/>
              <a:gdLst>
                <a:gd name="T0" fmla="*/ 39 w 490"/>
                <a:gd name="T1" fmla="*/ 0 h 348"/>
                <a:gd name="T2" fmla="*/ 54 w 490"/>
                <a:gd name="T3" fmla="*/ 0 h 348"/>
                <a:gd name="T4" fmla="*/ 64 w 490"/>
                <a:gd name="T5" fmla="*/ 0 h 348"/>
                <a:gd name="T6" fmla="*/ 75 w 490"/>
                <a:gd name="T7" fmla="*/ 4 h 348"/>
                <a:gd name="T8" fmla="*/ 84 w 490"/>
                <a:gd name="T9" fmla="*/ 9 h 348"/>
                <a:gd name="T10" fmla="*/ 94 w 490"/>
                <a:gd name="T11" fmla="*/ 15 h 348"/>
                <a:gd name="T12" fmla="*/ 98 w 490"/>
                <a:gd name="T13" fmla="*/ 19 h 348"/>
                <a:gd name="T14" fmla="*/ 109 w 490"/>
                <a:gd name="T15" fmla="*/ 28 h 348"/>
                <a:gd name="T16" fmla="*/ 119 w 490"/>
                <a:gd name="T17" fmla="*/ 34 h 348"/>
                <a:gd name="T18" fmla="*/ 129 w 490"/>
                <a:gd name="T19" fmla="*/ 38 h 348"/>
                <a:gd name="T20" fmla="*/ 139 w 490"/>
                <a:gd name="T21" fmla="*/ 43 h 348"/>
                <a:gd name="T22" fmla="*/ 179 w 490"/>
                <a:gd name="T23" fmla="*/ 58 h 348"/>
                <a:gd name="T24" fmla="*/ 223 w 490"/>
                <a:gd name="T25" fmla="*/ 67 h 348"/>
                <a:gd name="T26" fmla="*/ 273 w 490"/>
                <a:gd name="T27" fmla="*/ 77 h 348"/>
                <a:gd name="T28" fmla="*/ 317 w 490"/>
                <a:gd name="T29" fmla="*/ 92 h 348"/>
                <a:gd name="T30" fmla="*/ 367 w 490"/>
                <a:gd name="T31" fmla="*/ 106 h 348"/>
                <a:gd name="T32" fmla="*/ 407 w 490"/>
                <a:gd name="T33" fmla="*/ 120 h 348"/>
                <a:gd name="T34" fmla="*/ 442 w 490"/>
                <a:gd name="T35" fmla="*/ 140 h 348"/>
                <a:gd name="T36" fmla="*/ 471 w 490"/>
                <a:gd name="T37" fmla="*/ 168 h 348"/>
                <a:gd name="T38" fmla="*/ 486 w 490"/>
                <a:gd name="T39" fmla="*/ 198 h 348"/>
                <a:gd name="T40" fmla="*/ 490 w 490"/>
                <a:gd name="T41" fmla="*/ 236 h 348"/>
                <a:gd name="T42" fmla="*/ 490 w 490"/>
                <a:gd name="T43" fmla="*/ 256 h 348"/>
                <a:gd name="T44" fmla="*/ 486 w 490"/>
                <a:gd name="T45" fmla="*/ 275 h 348"/>
                <a:gd name="T46" fmla="*/ 481 w 490"/>
                <a:gd name="T47" fmla="*/ 290 h 348"/>
                <a:gd name="T48" fmla="*/ 471 w 490"/>
                <a:gd name="T49" fmla="*/ 309 h 348"/>
                <a:gd name="T50" fmla="*/ 461 w 490"/>
                <a:gd name="T51" fmla="*/ 323 h 348"/>
                <a:gd name="T52" fmla="*/ 446 w 490"/>
                <a:gd name="T53" fmla="*/ 338 h 348"/>
                <a:gd name="T54" fmla="*/ 431 w 490"/>
                <a:gd name="T55" fmla="*/ 348 h 348"/>
                <a:gd name="T56" fmla="*/ 417 w 490"/>
                <a:gd name="T57" fmla="*/ 348 h 348"/>
                <a:gd name="T58" fmla="*/ 396 w 490"/>
                <a:gd name="T59" fmla="*/ 348 h 348"/>
                <a:gd name="T60" fmla="*/ 371 w 490"/>
                <a:gd name="T61" fmla="*/ 333 h 348"/>
                <a:gd name="T62" fmla="*/ 337 w 490"/>
                <a:gd name="T63" fmla="*/ 309 h 348"/>
                <a:gd name="T64" fmla="*/ 298 w 490"/>
                <a:gd name="T65" fmla="*/ 290 h 348"/>
                <a:gd name="T66" fmla="*/ 258 w 490"/>
                <a:gd name="T67" fmla="*/ 265 h 348"/>
                <a:gd name="T68" fmla="*/ 218 w 490"/>
                <a:gd name="T69" fmla="*/ 241 h 348"/>
                <a:gd name="T70" fmla="*/ 179 w 490"/>
                <a:gd name="T71" fmla="*/ 222 h 348"/>
                <a:gd name="T72" fmla="*/ 144 w 490"/>
                <a:gd name="T73" fmla="*/ 198 h 348"/>
                <a:gd name="T74" fmla="*/ 104 w 490"/>
                <a:gd name="T75" fmla="*/ 168 h 348"/>
                <a:gd name="T76" fmla="*/ 69 w 490"/>
                <a:gd name="T77" fmla="*/ 144 h 348"/>
                <a:gd name="T78" fmla="*/ 39 w 490"/>
                <a:gd name="T79" fmla="*/ 116 h 348"/>
                <a:gd name="T80" fmla="*/ 4 w 490"/>
                <a:gd name="T81" fmla="*/ 82 h 348"/>
                <a:gd name="T82" fmla="*/ 4 w 490"/>
                <a:gd name="T83" fmla="*/ 77 h 348"/>
                <a:gd name="T84" fmla="*/ 0 w 490"/>
                <a:gd name="T85" fmla="*/ 73 h 348"/>
                <a:gd name="T86" fmla="*/ 0 w 490"/>
                <a:gd name="T87" fmla="*/ 67 h 348"/>
                <a:gd name="T88" fmla="*/ 0 w 490"/>
                <a:gd name="T89" fmla="*/ 62 h 348"/>
                <a:gd name="T90" fmla="*/ 0 w 490"/>
                <a:gd name="T91" fmla="*/ 58 h 348"/>
                <a:gd name="T92" fmla="*/ 0 w 490"/>
                <a:gd name="T93" fmla="*/ 53 h 348"/>
                <a:gd name="T94" fmla="*/ 4 w 490"/>
                <a:gd name="T95" fmla="*/ 48 h 348"/>
                <a:gd name="T96" fmla="*/ 10 w 490"/>
                <a:gd name="T97" fmla="*/ 43 h 348"/>
                <a:gd name="T98" fmla="*/ 15 w 490"/>
                <a:gd name="T99" fmla="*/ 38 h 348"/>
                <a:gd name="T100" fmla="*/ 19 w 490"/>
                <a:gd name="T101" fmla="*/ 34 h 348"/>
                <a:gd name="T102" fmla="*/ 39 w 490"/>
                <a:gd name="T103"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0" h="348">
                  <a:moveTo>
                    <a:pt x="39" y="0"/>
                  </a:moveTo>
                  <a:lnTo>
                    <a:pt x="54" y="0"/>
                  </a:lnTo>
                  <a:lnTo>
                    <a:pt x="64" y="0"/>
                  </a:lnTo>
                  <a:lnTo>
                    <a:pt x="75" y="4"/>
                  </a:lnTo>
                  <a:lnTo>
                    <a:pt x="84" y="9"/>
                  </a:lnTo>
                  <a:lnTo>
                    <a:pt x="94" y="15"/>
                  </a:lnTo>
                  <a:lnTo>
                    <a:pt x="98" y="19"/>
                  </a:lnTo>
                  <a:lnTo>
                    <a:pt x="109" y="28"/>
                  </a:lnTo>
                  <a:lnTo>
                    <a:pt x="119" y="34"/>
                  </a:lnTo>
                  <a:lnTo>
                    <a:pt x="129" y="38"/>
                  </a:lnTo>
                  <a:lnTo>
                    <a:pt x="139" y="43"/>
                  </a:lnTo>
                  <a:lnTo>
                    <a:pt x="179" y="58"/>
                  </a:lnTo>
                  <a:lnTo>
                    <a:pt x="223" y="67"/>
                  </a:lnTo>
                  <a:lnTo>
                    <a:pt x="273" y="77"/>
                  </a:lnTo>
                  <a:lnTo>
                    <a:pt x="317" y="92"/>
                  </a:lnTo>
                  <a:lnTo>
                    <a:pt x="367" y="106"/>
                  </a:lnTo>
                  <a:lnTo>
                    <a:pt x="407" y="120"/>
                  </a:lnTo>
                  <a:lnTo>
                    <a:pt x="442" y="140"/>
                  </a:lnTo>
                  <a:lnTo>
                    <a:pt x="471" y="168"/>
                  </a:lnTo>
                  <a:lnTo>
                    <a:pt x="486" y="198"/>
                  </a:lnTo>
                  <a:lnTo>
                    <a:pt x="490" y="236"/>
                  </a:lnTo>
                  <a:lnTo>
                    <a:pt x="490" y="256"/>
                  </a:lnTo>
                  <a:lnTo>
                    <a:pt x="486" y="275"/>
                  </a:lnTo>
                  <a:lnTo>
                    <a:pt x="481" y="290"/>
                  </a:lnTo>
                  <a:lnTo>
                    <a:pt x="471" y="309"/>
                  </a:lnTo>
                  <a:lnTo>
                    <a:pt x="461" y="323"/>
                  </a:lnTo>
                  <a:lnTo>
                    <a:pt x="446" y="338"/>
                  </a:lnTo>
                  <a:lnTo>
                    <a:pt x="431" y="348"/>
                  </a:lnTo>
                  <a:lnTo>
                    <a:pt x="417" y="348"/>
                  </a:lnTo>
                  <a:lnTo>
                    <a:pt x="396" y="348"/>
                  </a:lnTo>
                  <a:lnTo>
                    <a:pt x="371" y="333"/>
                  </a:lnTo>
                  <a:lnTo>
                    <a:pt x="337" y="309"/>
                  </a:lnTo>
                  <a:lnTo>
                    <a:pt x="298" y="290"/>
                  </a:lnTo>
                  <a:lnTo>
                    <a:pt x="258" y="265"/>
                  </a:lnTo>
                  <a:lnTo>
                    <a:pt x="218" y="241"/>
                  </a:lnTo>
                  <a:lnTo>
                    <a:pt x="179" y="222"/>
                  </a:lnTo>
                  <a:lnTo>
                    <a:pt x="144" y="198"/>
                  </a:lnTo>
                  <a:lnTo>
                    <a:pt x="104" y="168"/>
                  </a:lnTo>
                  <a:lnTo>
                    <a:pt x="69" y="144"/>
                  </a:lnTo>
                  <a:lnTo>
                    <a:pt x="39" y="116"/>
                  </a:lnTo>
                  <a:lnTo>
                    <a:pt x="4" y="82"/>
                  </a:lnTo>
                  <a:lnTo>
                    <a:pt x="4" y="77"/>
                  </a:lnTo>
                  <a:lnTo>
                    <a:pt x="0" y="73"/>
                  </a:lnTo>
                  <a:lnTo>
                    <a:pt x="0" y="67"/>
                  </a:lnTo>
                  <a:lnTo>
                    <a:pt x="0" y="62"/>
                  </a:lnTo>
                  <a:lnTo>
                    <a:pt x="0" y="58"/>
                  </a:lnTo>
                  <a:lnTo>
                    <a:pt x="0" y="53"/>
                  </a:lnTo>
                  <a:lnTo>
                    <a:pt x="4" y="48"/>
                  </a:lnTo>
                  <a:lnTo>
                    <a:pt x="10" y="43"/>
                  </a:lnTo>
                  <a:lnTo>
                    <a:pt x="15" y="38"/>
                  </a:lnTo>
                  <a:lnTo>
                    <a:pt x="19" y="34"/>
                  </a:lnTo>
                  <a:lnTo>
                    <a:pt x="39"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74" name="Freeform 302"/>
            <p:cNvSpPr>
              <a:spLocks/>
            </p:cNvSpPr>
            <p:nvPr/>
          </p:nvSpPr>
          <p:spPr bwMode="auto">
            <a:xfrm>
              <a:off x="3828" y="1722"/>
              <a:ext cx="52" cy="44"/>
            </a:xfrm>
            <a:custGeom>
              <a:avLst/>
              <a:gdLst>
                <a:gd name="T0" fmla="*/ 561 w 565"/>
                <a:gd name="T1" fmla="*/ 532 h 575"/>
                <a:gd name="T2" fmla="*/ 565 w 565"/>
                <a:gd name="T3" fmla="*/ 503 h 575"/>
                <a:gd name="T4" fmla="*/ 565 w 565"/>
                <a:gd name="T5" fmla="*/ 474 h 575"/>
                <a:gd name="T6" fmla="*/ 561 w 565"/>
                <a:gd name="T7" fmla="*/ 445 h 575"/>
                <a:gd name="T8" fmla="*/ 545 w 565"/>
                <a:gd name="T9" fmla="*/ 430 h 575"/>
                <a:gd name="T10" fmla="*/ 466 w 565"/>
                <a:gd name="T11" fmla="*/ 406 h 575"/>
                <a:gd name="T12" fmla="*/ 361 w 565"/>
                <a:gd name="T13" fmla="*/ 348 h 575"/>
                <a:gd name="T14" fmla="*/ 278 w 565"/>
                <a:gd name="T15" fmla="*/ 271 h 575"/>
                <a:gd name="T16" fmla="*/ 213 w 565"/>
                <a:gd name="T17" fmla="*/ 174 h 575"/>
                <a:gd name="T18" fmla="*/ 148 w 565"/>
                <a:gd name="T19" fmla="*/ 69 h 575"/>
                <a:gd name="T20" fmla="*/ 114 w 565"/>
                <a:gd name="T21" fmla="*/ 6 h 575"/>
                <a:gd name="T22" fmla="*/ 94 w 565"/>
                <a:gd name="T23" fmla="*/ 0 h 575"/>
                <a:gd name="T24" fmla="*/ 64 w 565"/>
                <a:gd name="T25" fmla="*/ 6 h 575"/>
                <a:gd name="T26" fmla="*/ 35 w 565"/>
                <a:gd name="T27" fmla="*/ 15 h 575"/>
                <a:gd name="T28" fmla="*/ 10 w 565"/>
                <a:gd name="T29" fmla="*/ 30 h 575"/>
                <a:gd name="T30" fmla="*/ 0 w 565"/>
                <a:gd name="T31" fmla="*/ 64 h 575"/>
                <a:gd name="T32" fmla="*/ 19 w 565"/>
                <a:gd name="T33" fmla="*/ 127 h 575"/>
                <a:gd name="T34" fmla="*/ 64 w 565"/>
                <a:gd name="T35" fmla="*/ 198 h 575"/>
                <a:gd name="T36" fmla="*/ 114 w 565"/>
                <a:gd name="T37" fmla="*/ 281 h 575"/>
                <a:gd name="T38" fmla="*/ 134 w 565"/>
                <a:gd name="T39" fmla="*/ 368 h 575"/>
                <a:gd name="T40" fmla="*/ 129 w 565"/>
                <a:gd name="T41" fmla="*/ 416 h 575"/>
                <a:gd name="T42" fmla="*/ 129 w 565"/>
                <a:gd name="T43" fmla="*/ 426 h 575"/>
                <a:gd name="T44" fmla="*/ 134 w 565"/>
                <a:gd name="T45" fmla="*/ 430 h 575"/>
                <a:gd name="T46" fmla="*/ 148 w 565"/>
                <a:gd name="T47" fmla="*/ 435 h 575"/>
                <a:gd name="T48" fmla="*/ 169 w 565"/>
                <a:gd name="T49" fmla="*/ 441 h 575"/>
                <a:gd name="T50" fmla="*/ 188 w 565"/>
                <a:gd name="T51" fmla="*/ 445 h 575"/>
                <a:gd name="T52" fmla="*/ 208 w 565"/>
                <a:gd name="T53" fmla="*/ 450 h 575"/>
                <a:gd name="T54" fmla="*/ 223 w 565"/>
                <a:gd name="T55" fmla="*/ 454 h 575"/>
                <a:gd name="T56" fmla="*/ 242 w 565"/>
                <a:gd name="T57" fmla="*/ 464 h 575"/>
                <a:gd name="T58" fmla="*/ 288 w 565"/>
                <a:gd name="T59" fmla="*/ 474 h 575"/>
                <a:gd name="T60" fmla="*/ 342 w 565"/>
                <a:gd name="T61" fmla="*/ 503 h 575"/>
                <a:gd name="T62" fmla="*/ 397 w 565"/>
                <a:gd name="T63" fmla="*/ 532 h 575"/>
                <a:gd name="T64" fmla="*/ 451 w 565"/>
                <a:gd name="T65" fmla="*/ 561 h 575"/>
                <a:gd name="T66" fmla="*/ 511 w 565"/>
                <a:gd name="T67" fmla="*/ 575 h 575"/>
                <a:gd name="T68" fmla="*/ 561 w 565"/>
                <a:gd name="T69" fmla="*/ 55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5" h="575">
                  <a:moveTo>
                    <a:pt x="561" y="551"/>
                  </a:moveTo>
                  <a:lnTo>
                    <a:pt x="561" y="532"/>
                  </a:lnTo>
                  <a:lnTo>
                    <a:pt x="561" y="518"/>
                  </a:lnTo>
                  <a:lnTo>
                    <a:pt x="565" y="503"/>
                  </a:lnTo>
                  <a:lnTo>
                    <a:pt x="565" y="488"/>
                  </a:lnTo>
                  <a:lnTo>
                    <a:pt x="565" y="474"/>
                  </a:lnTo>
                  <a:lnTo>
                    <a:pt x="561" y="460"/>
                  </a:lnTo>
                  <a:lnTo>
                    <a:pt x="561" y="445"/>
                  </a:lnTo>
                  <a:lnTo>
                    <a:pt x="551" y="435"/>
                  </a:lnTo>
                  <a:lnTo>
                    <a:pt x="545" y="430"/>
                  </a:lnTo>
                  <a:lnTo>
                    <a:pt x="530" y="426"/>
                  </a:lnTo>
                  <a:lnTo>
                    <a:pt x="466" y="406"/>
                  </a:lnTo>
                  <a:lnTo>
                    <a:pt x="411" y="383"/>
                  </a:lnTo>
                  <a:lnTo>
                    <a:pt x="361" y="348"/>
                  </a:lnTo>
                  <a:lnTo>
                    <a:pt x="317" y="310"/>
                  </a:lnTo>
                  <a:lnTo>
                    <a:pt x="278" y="271"/>
                  </a:lnTo>
                  <a:lnTo>
                    <a:pt x="242" y="223"/>
                  </a:lnTo>
                  <a:lnTo>
                    <a:pt x="213" y="174"/>
                  </a:lnTo>
                  <a:lnTo>
                    <a:pt x="178" y="122"/>
                  </a:lnTo>
                  <a:lnTo>
                    <a:pt x="148" y="69"/>
                  </a:lnTo>
                  <a:lnTo>
                    <a:pt x="123" y="11"/>
                  </a:lnTo>
                  <a:lnTo>
                    <a:pt x="114" y="6"/>
                  </a:lnTo>
                  <a:lnTo>
                    <a:pt x="104" y="0"/>
                  </a:lnTo>
                  <a:lnTo>
                    <a:pt x="94" y="0"/>
                  </a:lnTo>
                  <a:lnTo>
                    <a:pt x="79" y="6"/>
                  </a:lnTo>
                  <a:lnTo>
                    <a:pt x="64" y="6"/>
                  </a:lnTo>
                  <a:lnTo>
                    <a:pt x="50" y="11"/>
                  </a:lnTo>
                  <a:lnTo>
                    <a:pt x="35" y="15"/>
                  </a:lnTo>
                  <a:lnTo>
                    <a:pt x="19" y="25"/>
                  </a:lnTo>
                  <a:lnTo>
                    <a:pt x="10" y="30"/>
                  </a:lnTo>
                  <a:lnTo>
                    <a:pt x="4" y="39"/>
                  </a:lnTo>
                  <a:lnTo>
                    <a:pt x="0" y="64"/>
                  </a:lnTo>
                  <a:lnTo>
                    <a:pt x="4" y="93"/>
                  </a:lnTo>
                  <a:lnTo>
                    <a:pt x="19" y="127"/>
                  </a:lnTo>
                  <a:lnTo>
                    <a:pt x="44" y="160"/>
                  </a:lnTo>
                  <a:lnTo>
                    <a:pt x="64" y="198"/>
                  </a:lnTo>
                  <a:lnTo>
                    <a:pt x="89" y="243"/>
                  </a:lnTo>
                  <a:lnTo>
                    <a:pt x="114" y="281"/>
                  </a:lnTo>
                  <a:lnTo>
                    <a:pt x="129" y="325"/>
                  </a:lnTo>
                  <a:lnTo>
                    <a:pt x="134" y="368"/>
                  </a:lnTo>
                  <a:lnTo>
                    <a:pt x="134" y="406"/>
                  </a:lnTo>
                  <a:lnTo>
                    <a:pt x="129" y="416"/>
                  </a:lnTo>
                  <a:lnTo>
                    <a:pt x="129" y="421"/>
                  </a:lnTo>
                  <a:lnTo>
                    <a:pt x="129" y="426"/>
                  </a:lnTo>
                  <a:lnTo>
                    <a:pt x="129" y="430"/>
                  </a:lnTo>
                  <a:lnTo>
                    <a:pt x="134" y="430"/>
                  </a:lnTo>
                  <a:lnTo>
                    <a:pt x="144" y="430"/>
                  </a:lnTo>
                  <a:lnTo>
                    <a:pt x="148" y="435"/>
                  </a:lnTo>
                  <a:lnTo>
                    <a:pt x="159" y="435"/>
                  </a:lnTo>
                  <a:lnTo>
                    <a:pt x="169" y="441"/>
                  </a:lnTo>
                  <a:lnTo>
                    <a:pt x="178" y="445"/>
                  </a:lnTo>
                  <a:lnTo>
                    <a:pt x="188" y="445"/>
                  </a:lnTo>
                  <a:lnTo>
                    <a:pt x="198" y="450"/>
                  </a:lnTo>
                  <a:lnTo>
                    <a:pt x="208" y="450"/>
                  </a:lnTo>
                  <a:lnTo>
                    <a:pt x="213" y="454"/>
                  </a:lnTo>
                  <a:lnTo>
                    <a:pt x="223" y="454"/>
                  </a:lnTo>
                  <a:lnTo>
                    <a:pt x="233" y="460"/>
                  </a:lnTo>
                  <a:lnTo>
                    <a:pt x="242" y="464"/>
                  </a:lnTo>
                  <a:lnTo>
                    <a:pt x="258" y="464"/>
                  </a:lnTo>
                  <a:lnTo>
                    <a:pt x="288" y="474"/>
                  </a:lnTo>
                  <a:lnTo>
                    <a:pt x="317" y="488"/>
                  </a:lnTo>
                  <a:lnTo>
                    <a:pt x="342" y="503"/>
                  </a:lnTo>
                  <a:lnTo>
                    <a:pt x="372" y="518"/>
                  </a:lnTo>
                  <a:lnTo>
                    <a:pt x="397" y="532"/>
                  </a:lnTo>
                  <a:lnTo>
                    <a:pt x="421" y="546"/>
                  </a:lnTo>
                  <a:lnTo>
                    <a:pt x="451" y="561"/>
                  </a:lnTo>
                  <a:lnTo>
                    <a:pt x="476" y="570"/>
                  </a:lnTo>
                  <a:lnTo>
                    <a:pt x="511" y="575"/>
                  </a:lnTo>
                  <a:lnTo>
                    <a:pt x="540" y="575"/>
                  </a:lnTo>
                  <a:lnTo>
                    <a:pt x="561" y="551"/>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75" name="Freeform 303"/>
            <p:cNvSpPr>
              <a:spLocks/>
            </p:cNvSpPr>
            <p:nvPr/>
          </p:nvSpPr>
          <p:spPr bwMode="auto">
            <a:xfrm>
              <a:off x="3828" y="1722"/>
              <a:ext cx="52" cy="44"/>
            </a:xfrm>
            <a:custGeom>
              <a:avLst/>
              <a:gdLst>
                <a:gd name="T0" fmla="*/ 561 w 565"/>
                <a:gd name="T1" fmla="*/ 532 h 575"/>
                <a:gd name="T2" fmla="*/ 565 w 565"/>
                <a:gd name="T3" fmla="*/ 503 h 575"/>
                <a:gd name="T4" fmla="*/ 565 w 565"/>
                <a:gd name="T5" fmla="*/ 474 h 575"/>
                <a:gd name="T6" fmla="*/ 561 w 565"/>
                <a:gd name="T7" fmla="*/ 445 h 575"/>
                <a:gd name="T8" fmla="*/ 545 w 565"/>
                <a:gd name="T9" fmla="*/ 430 h 575"/>
                <a:gd name="T10" fmla="*/ 466 w 565"/>
                <a:gd name="T11" fmla="*/ 406 h 575"/>
                <a:gd name="T12" fmla="*/ 361 w 565"/>
                <a:gd name="T13" fmla="*/ 348 h 575"/>
                <a:gd name="T14" fmla="*/ 278 w 565"/>
                <a:gd name="T15" fmla="*/ 271 h 575"/>
                <a:gd name="T16" fmla="*/ 213 w 565"/>
                <a:gd name="T17" fmla="*/ 174 h 575"/>
                <a:gd name="T18" fmla="*/ 148 w 565"/>
                <a:gd name="T19" fmla="*/ 69 h 575"/>
                <a:gd name="T20" fmla="*/ 114 w 565"/>
                <a:gd name="T21" fmla="*/ 6 h 575"/>
                <a:gd name="T22" fmla="*/ 94 w 565"/>
                <a:gd name="T23" fmla="*/ 0 h 575"/>
                <a:gd name="T24" fmla="*/ 64 w 565"/>
                <a:gd name="T25" fmla="*/ 6 h 575"/>
                <a:gd name="T26" fmla="*/ 35 w 565"/>
                <a:gd name="T27" fmla="*/ 15 h 575"/>
                <a:gd name="T28" fmla="*/ 10 w 565"/>
                <a:gd name="T29" fmla="*/ 30 h 575"/>
                <a:gd name="T30" fmla="*/ 0 w 565"/>
                <a:gd name="T31" fmla="*/ 64 h 575"/>
                <a:gd name="T32" fmla="*/ 19 w 565"/>
                <a:gd name="T33" fmla="*/ 127 h 575"/>
                <a:gd name="T34" fmla="*/ 64 w 565"/>
                <a:gd name="T35" fmla="*/ 198 h 575"/>
                <a:gd name="T36" fmla="*/ 114 w 565"/>
                <a:gd name="T37" fmla="*/ 281 h 575"/>
                <a:gd name="T38" fmla="*/ 134 w 565"/>
                <a:gd name="T39" fmla="*/ 368 h 575"/>
                <a:gd name="T40" fmla="*/ 129 w 565"/>
                <a:gd name="T41" fmla="*/ 416 h 575"/>
                <a:gd name="T42" fmla="*/ 129 w 565"/>
                <a:gd name="T43" fmla="*/ 426 h 575"/>
                <a:gd name="T44" fmla="*/ 134 w 565"/>
                <a:gd name="T45" fmla="*/ 430 h 575"/>
                <a:gd name="T46" fmla="*/ 148 w 565"/>
                <a:gd name="T47" fmla="*/ 435 h 575"/>
                <a:gd name="T48" fmla="*/ 169 w 565"/>
                <a:gd name="T49" fmla="*/ 441 h 575"/>
                <a:gd name="T50" fmla="*/ 188 w 565"/>
                <a:gd name="T51" fmla="*/ 445 h 575"/>
                <a:gd name="T52" fmla="*/ 208 w 565"/>
                <a:gd name="T53" fmla="*/ 450 h 575"/>
                <a:gd name="T54" fmla="*/ 223 w 565"/>
                <a:gd name="T55" fmla="*/ 454 h 575"/>
                <a:gd name="T56" fmla="*/ 242 w 565"/>
                <a:gd name="T57" fmla="*/ 464 h 575"/>
                <a:gd name="T58" fmla="*/ 288 w 565"/>
                <a:gd name="T59" fmla="*/ 474 h 575"/>
                <a:gd name="T60" fmla="*/ 342 w 565"/>
                <a:gd name="T61" fmla="*/ 503 h 575"/>
                <a:gd name="T62" fmla="*/ 397 w 565"/>
                <a:gd name="T63" fmla="*/ 532 h 575"/>
                <a:gd name="T64" fmla="*/ 451 w 565"/>
                <a:gd name="T65" fmla="*/ 561 h 575"/>
                <a:gd name="T66" fmla="*/ 511 w 565"/>
                <a:gd name="T67" fmla="*/ 575 h 575"/>
                <a:gd name="T68" fmla="*/ 561 w 565"/>
                <a:gd name="T69" fmla="*/ 55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5" h="575">
                  <a:moveTo>
                    <a:pt x="561" y="551"/>
                  </a:moveTo>
                  <a:lnTo>
                    <a:pt x="561" y="532"/>
                  </a:lnTo>
                  <a:lnTo>
                    <a:pt x="561" y="518"/>
                  </a:lnTo>
                  <a:lnTo>
                    <a:pt x="565" y="503"/>
                  </a:lnTo>
                  <a:lnTo>
                    <a:pt x="565" y="488"/>
                  </a:lnTo>
                  <a:lnTo>
                    <a:pt x="565" y="474"/>
                  </a:lnTo>
                  <a:lnTo>
                    <a:pt x="561" y="460"/>
                  </a:lnTo>
                  <a:lnTo>
                    <a:pt x="561" y="445"/>
                  </a:lnTo>
                  <a:lnTo>
                    <a:pt x="551" y="435"/>
                  </a:lnTo>
                  <a:lnTo>
                    <a:pt x="545" y="430"/>
                  </a:lnTo>
                  <a:lnTo>
                    <a:pt x="530" y="426"/>
                  </a:lnTo>
                  <a:lnTo>
                    <a:pt x="466" y="406"/>
                  </a:lnTo>
                  <a:lnTo>
                    <a:pt x="411" y="383"/>
                  </a:lnTo>
                  <a:lnTo>
                    <a:pt x="361" y="348"/>
                  </a:lnTo>
                  <a:lnTo>
                    <a:pt x="317" y="310"/>
                  </a:lnTo>
                  <a:lnTo>
                    <a:pt x="278" y="271"/>
                  </a:lnTo>
                  <a:lnTo>
                    <a:pt x="242" y="223"/>
                  </a:lnTo>
                  <a:lnTo>
                    <a:pt x="213" y="174"/>
                  </a:lnTo>
                  <a:lnTo>
                    <a:pt x="178" y="122"/>
                  </a:lnTo>
                  <a:lnTo>
                    <a:pt x="148" y="69"/>
                  </a:lnTo>
                  <a:lnTo>
                    <a:pt x="123" y="11"/>
                  </a:lnTo>
                  <a:lnTo>
                    <a:pt x="114" y="6"/>
                  </a:lnTo>
                  <a:lnTo>
                    <a:pt x="104" y="0"/>
                  </a:lnTo>
                  <a:lnTo>
                    <a:pt x="94" y="0"/>
                  </a:lnTo>
                  <a:lnTo>
                    <a:pt x="79" y="6"/>
                  </a:lnTo>
                  <a:lnTo>
                    <a:pt x="64" y="6"/>
                  </a:lnTo>
                  <a:lnTo>
                    <a:pt x="50" y="11"/>
                  </a:lnTo>
                  <a:lnTo>
                    <a:pt x="35" y="15"/>
                  </a:lnTo>
                  <a:lnTo>
                    <a:pt x="19" y="25"/>
                  </a:lnTo>
                  <a:lnTo>
                    <a:pt x="10" y="30"/>
                  </a:lnTo>
                  <a:lnTo>
                    <a:pt x="4" y="39"/>
                  </a:lnTo>
                  <a:lnTo>
                    <a:pt x="0" y="64"/>
                  </a:lnTo>
                  <a:lnTo>
                    <a:pt x="4" y="93"/>
                  </a:lnTo>
                  <a:lnTo>
                    <a:pt x="19" y="127"/>
                  </a:lnTo>
                  <a:lnTo>
                    <a:pt x="44" y="160"/>
                  </a:lnTo>
                  <a:lnTo>
                    <a:pt x="64" y="198"/>
                  </a:lnTo>
                  <a:lnTo>
                    <a:pt x="89" y="243"/>
                  </a:lnTo>
                  <a:lnTo>
                    <a:pt x="114" y="281"/>
                  </a:lnTo>
                  <a:lnTo>
                    <a:pt x="129" y="325"/>
                  </a:lnTo>
                  <a:lnTo>
                    <a:pt x="134" y="368"/>
                  </a:lnTo>
                  <a:lnTo>
                    <a:pt x="134" y="406"/>
                  </a:lnTo>
                  <a:lnTo>
                    <a:pt x="129" y="416"/>
                  </a:lnTo>
                  <a:lnTo>
                    <a:pt x="129" y="421"/>
                  </a:lnTo>
                  <a:lnTo>
                    <a:pt x="129" y="426"/>
                  </a:lnTo>
                  <a:lnTo>
                    <a:pt x="129" y="430"/>
                  </a:lnTo>
                  <a:lnTo>
                    <a:pt x="134" y="430"/>
                  </a:lnTo>
                  <a:lnTo>
                    <a:pt x="144" y="430"/>
                  </a:lnTo>
                  <a:lnTo>
                    <a:pt x="148" y="435"/>
                  </a:lnTo>
                  <a:lnTo>
                    <a:pt x="159" y="435"/>
                  </a:lnTo>
                  <a:lnTo>
                    <a:pt x="169" y="441"/>
                  </a:lnTo>
                  <a:lnTo>
                    <a:pt x="178" y="445"/>
                  </a:lnTo>
                  <a:lnTo>
                    <a:pt x="188" y="445"/>
                  </a:lnTo>
                  <a:lnTo>
                    <a:pt x="198" y="450"/>
                  </a:lnTo>
                  <a:lnTo>
                    <a:pt x="208" y="450"/>
                  </a:lnTo>
                  <a:lnTo>
                    <a:pt x="213" y="454"/>
                  </a:lnTo>
                  <a:lnTo>
                    <a:pt x="223" y="454"/>
                  </a:lnTo>
                  <a:lnTo>
                    <a:pt x="233" y="460"/>
                  </a:lnTo>
                  <a:lnTo>
                    <a:pt x="242" y="464"/>
                  </a:lnTo>
                  <a:lnTo>
                    <a:pt x="258" y="464"/>
                  </a:lnTo>
                  <a:lnTo>
                    <a:pt x="288" y="474"/>
                  </a:lnTo>
                  <a:lnTo>
                    <a:pt x="317" y="488"/>
                  </a:lnTo>
                  <a:lnTo>
                    <a:pt x="342" y="503"/>
                  </a:lnTo>
                  <a:lnTo>
                    <a:pt x="372" y="518"/>
                  </a:lnTo>
                  <a:lnTo>
                    <a:pt x="397" y="532"/>
                  </a:lnTo>
                  <a:lnTo>
                    <a:pt x="421" y="546"/>
                  </a:lnTo>
                  <a:lnTo>
                    <a:pt x="451" y="561"/>
                  </a:lnTo>
                  <a:lnTo>
                    <a:pt x="476" y="570"/>
                  </a:lnTo>
                  <a:lnTo>
                    <a:pt x="511" y="575"/>
                  </a:lnTo>
                  <a:lnTo>
                    <a:pt x="540" y="575"/>
                  </a:lnTo>
                  <a:lnTo>
                    <a:pt x="561" y="551"/>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76" name="Freeform 304"/>
            <p:cNvSpPr>
              <a:spLocks/>
            </p:cNvSpPr>
            <p:nvPr/>
          </p:nvSpPr>
          <p:spPr bwMode="auto">
            <a:xfrm>
              <a:off x="3852" y="1712"/>
              <a:ext cx="45" cy="28"/>
            </a:xfrm>
            <a:custGeom>
              <a:avLst/>
              <a:gdLst>
                <a:gd name="T0" fmla="*/ 54 w 486"/>
                <a:gd name="T1" fmla="*/ 29 h 371"/>
                <a:gd name="T2" fmla="*/ 59 w 486"/>
                <a:gd name="T3" fmla="*/ 24 h 371"/>
                <a:gd name="T4" fmla="*/ 64 w 486"/>
                <a:gd name="T5" fmla="*/ 20 h 371"/>
                <a:gd name="T6" fmla="*/ 69 w 486"/>
                <a:gd name="T7" fmla="*/ 14 h 371"/>
                <a:gd name="T8" fmla="*/ 75 w 486"/>
                <a:gd name="T9" fmla="*/ 9 h 371"/>
                <a:gd name="T10" fmla="*/ 79 w 486"/>
                <a:gd name="T11" fmla="*/ 5 h 371"/>
                <a:gd name="T12" fmla="*/ 84 w 486"/>
                <a:gd name="T13" fmla="*/ 0 h 371"/>
                <a:gd name="T14" fmla="*/ 89 w 486"/>
                <a:gd name="T15" fmla="*/ 0 h 371"/>
                <a:gd name="T16" fmla="*/ 94 w 486"/>
                <a:gd name="T17" fmla="*/ 0 h 371"/>
                <a:gd name="T18" fmla="*/ 98 w 486"/>
                <a:gd name="T19" fmla="*/ 0 h 371"/>
                <a:gd name="T20" fmla="*/ 104 w 486"/>
                <a:gd name="T21" fmla="*/ 5 h 371"/>
                <a:gd name="T22" fmla="*/ 138 w 486"/>
                <a:gd name="T23" fmla="*/ 39 h 371"/>
                <a:gd name="T24" fmla="*/ 173 w 486"/>
                <a:gd name="T25" fmla="*/ 67 h 371"/>
                <a:gd name="T26" fmla="*/ 208 w 486"/>
                <a:gd name="T27" fmla="*/ 101 h 371"/>
                <a:gd name="T28" fmla="*/ 248 w 486"/>
                <a:gd name="T29" fmla="*/ 130 h 371"/>
                <a:gd name="T30" fmla="*/ 282 w 486"/>
                <a:gd name="T31" fmla="*/ 159 h 371"/>
                <a:gd name="T32" fmla="*/ 322 w 486"/>
                <a:gd name="T33" fmla="*/ 188 h 371"/>
                <a:gd name="T34" fmla="*/ 361 w 486"/>
                <a:gd name="T35" fmla="*/ 212 h 371"/>
                <a:gd name="T36" fmla="*/ 401 w 486"/>
                <a:gd name="T37" fmla="*/ 237 h 371"/>
                <a:gd name="T38" fmla="*/ 442 w 486"/>
                <a:gd name="T39" fmla="*/ 261 h 371"/>
                <a:gd name="T40" fmla="*/ 481 w 486"/>
                <a:gd name="T41" fmla="*/ 285 h 371"/>
                <a:gd name="T42" fmla="*/ 486 w 486"/>
                <a:gd name="T43" fmla="*/ 289 h 371"/>
                <a:gd name="T44" fmla="*/ 486 w 486"/>
                <a:gd name="T45" fmla="*/ 294 h 371"/>
                <a:gd name="T46" fmla="*/ 486 w 486"/>
                <a:gd name="T47" fmla="*/ 308 h 371"/>
                <a:gd name="T48" fmla="*/ 481 w 486"/>
                <a:gd name="T49" fmla="*/ 319 h 371"/>
                <a:gd name="T50" fmla="*/ 471 w 486"/>
                <a:gd name="T51" fmla="*/ 332 h 371"/>
                <a:gd name="T52" fmla="*/ 466 w 486"/>
                <a:gd name="T53" fmla="*/ 343 h 371"/>
                <a:gd name="T54" fmla="*/ 456 w 486"/>
                <a:gd name="T55" fmla="*/ 352 h 371"/>
                <a:gd name="T56" fmla="*/ 446 w 486"/>
                <a:gd name="T57" fmla="*/ 362 h 371"/>
                <a:gd name="T58" fmla="*/ 442 w 486"/>
                <a:gd name="T59" fmla="*/ 366 h 371"/>
                <a:gd name="T60" fmla="*/ 432 w 486"/>
                <a:gd name="T61" fmla="*/ 371 h 371"/>
                <a:gd name="T62" fmla="*/ 382 w 486"/>
                <a:gd name="T63" fmla="*/ 362 h 371"/>
                <a:gd name="T64" fmla="*/ 332 w 486"/>
                <a:gd name="T65" fmla="*/ 347 h 371"/>
                <a:gd name="T66" fmla="*/ 288 w 486"/>
                <a:gd name="T67" fmla="*/ 328 h 371"/>
                <a:gd name="T68" fmla="*/ 242 w 486"/>
                <a:gd name="T69" fmla="*/ 299 h 371"/>
                <a:gd name="T70" fmla="*/ 198 w 486"/>
                <a:gd name="T71" fmla="*/ 265 h 371"/>
                <a:gd name="T72" fmla="*/ 158 w 486"/>
                <a:gd name="T73" fmla="*/ 231 h 371"/>
                <a:gd name="T74" fmla="*/ 119 w 486"/>
                <a:gd name="T75" fmla="*/ 198 h 371"/>
                <a:gd name="T76" fmla="*/ 79 w 486"/>
                <a:gd name="T77" fmla="*/ 159 h 371"/>
                <a:gd name="T78" fmla="*/ 44 w 486"/>
                <a:gd name="T79" fmla="*/ 121 h 371"/>
                <a:gd name="T80" fmla="*/ 15 w 486"/>
                <a:gd name="T81" fmla="*/ 87 h 371"/>
                <a:gd name="T82" fmla="*/ 10 w 486"/>
                <a:gd name="T83" fmla="*/ 76 h 371"/>
                <a:gd name="T84" fmla="*/ 4 w 486"/>
                <a:gd name="T85" fmla="*/ 67 h 371"/>
                <a:gd name="T86" fmla="*/ 0 w 486"/>
                <a:gd name="T87" fmla="*/ 63 h 371"/>
                <a:gd name="T88" fmla="*/ 4 w 486"/>
                <a:gd name="T89" fmla="*/ 57 h 371"/>
                <a:gd name="T90" fmla="*/ 10 w 486"/>
                <a:gd name="T91" fmla="*/ 57 h 371"/>
                <a:gd name="T92" fmla="*/ 19 w 486"/>
                <a:gd name="T93" fmla="*/ 53 h 371"/>
                <a:gd name="T94" fmla="*/ 29 w 486"/>
                <a:gd name="T95" fmla="*/ 48 h 371"/>
                <a:gd name="T96" fmla="*/ 39 w 486"/>
                <a:gd name="T97" fmla="*/ 39 h 371"/>
                <a:gd name="T98" fmla="*/ 54 w 486"/>
                <a:gd name="T99" fmla="*/ 2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86" h="371">
                  <a:moveTo>
                    <a:pt x="54" y="29"/>
                  </a:moveTo>
                  <a:lnTo>
                    <a:pt x="59" y="24"/>
                  </a:lnTo>
                  <a:lnTo>
                    <a:pt x="64" y="20"/>
                  </a:lnTo>
                  <a:lnTo>
                    <a:pt x="69" y="14"/>
                  </a:lnTo>
                  <a:lnTo>
                    <a:pt x="75" y="9"/>
                  </a:lnTo>
                  <a:lnTo>
                    <a:pt x="79" y="5"/>
                  </a:lnTo>
                  <a:lnTo>
                    <a:pt x="84" y="0"/>
                  </a:lnTo>
                  <a:lnTo>
                    <a:pt x="89" y="0"/>
                  </a:lnTo>
                  <a:lnTo>
                    <a:pt x="94" y="0"/>
                  </a:lnTo>
                  <a:lnTo>
                    <a:pt x="98" y="0"/>
                  </a:lnTo>
                  <a:lnTo>
                    <a:pt x="104" y="5"/>
                  </a:lnTo>
                  <a:lnTo>
                    <a:pt x="138" y="39"/>
                  </a:lnTo>
                  <a:lnTo>
                    <a:pt x="173" y="67"/>
                  </a:lnTo>
                  <a:lnTo>
                    <a:pt x="208" y="101"/>
                  </a:lnTo>
                  <a:lnTo>
                    <a:pt x="248" y="130"/>
                  </a:lnTo>
                  <a:lnTo>
                    <a:pt x="282" y="159"/>
                  </a:lnTo>
                  <a:lnTo>
                    <a:pt x="322" y="188"/>
                  </a:lnTo>
                  <a:lnTo>
                    <a:pt x="361" y="212"/>
                  </a:lnTo>
                  <a:lnTo>
                    <a:pt x="401" y="237"/>
                  </a:lnTo>
                  <a:lnTo>
                    <a:pt x="442" y="261"/>
                  </a:lnTo>
                  <a:lnTo>
                    <a:pt x="481" y="285"/>
                  </a:lnTo>
                  <a:lnTo>
                    <a:pt x="486" y="289"/>
                  </a:lnTo>
                  <a:lnTo>
                    <a:pt x="486" y="294"/>
                  </a:lnTo>
                  <a:lnTo>
                    <a:pt x="486" y="308"/>
                  </a:lnTo>
                  <a:lnTo>
                    <a:pt x="481" y="319"/>
                  </a:lnTo>
                  <a:lnTo>
                    <a:pt x="471" y="332"/>
                  </a:lnTo>
                  <a:lnTo>
                    <a:pt x="466" y="343"/>
                  </a:lnTo>
                  <a:lnTo>
                    <a:pt x="456" y="352"/>
                  </a:lnTo>
                  <a:lnTo>
                    <a:pt x="446" y="362"/>
                  </a:lnTo>
                  <a:lnTo>
                    <a:pt x="442" y="366"/>
                  </a:lnTo>
                  <a:lnTo>
                    <a:pt x="432" y="371"/>
                  </a:lnTo>
                  <a:lnTo>
                    <a:pt x="382" y="362"/>
                  </a:lnTo>
                  <a:lnTo>
                    <a:pt x="332" y="347"/>
                  </a:lnTo>
                  <a:lnTo>
                    <a:pt x="288" y="328"/>
                  </a:lnTo>
                  <a:lnTo>
                    <a:pt x="242" y="299"/>
                  </a:lnTo>
                  <a:lnTo>
                    <a:pt x="198" y="265"/>
                  </a:lnTo>
                  <a:lnTo>
                    <a:pt x="158" y="231"/>
                  </a:lnTo>
                  <a:lnTo>
                    <a:pt x="119" y="198"/>
                  </a:lnTo>
                  <a:lnTo>
                    <a:pt x="79" y="159"/>
                  </a:lnTo>
                  <a:lnTo>
                    <a:pt x="44" y="121"/>
                  </a:lnTo>
                  <a:lnTo>
                    <a:pt x="15" y="87"/>
                  </a:lnTo>
                  <a:lnTo>
                    <a:pt x="10" y="76"/>
                  </a:lnTo>
                  <a:lnTo>
                    <a:pt x="4" y="67"/>
                  </a:lnTo>
                  <a:lnTo>
                    <a:pt x="0" y="63"/>
                  </a:lnTo>
                  <a:lnTo>
                    <a:pt x="4" y="57"/>
                  </a:lnTo>
                  <a:lnTo>
                    <a:pt x="10" y="57"/>
                  </a:lnTo>
                  <a:lnTo>
                    <a:pt x="19" y="53"/>
                  </a:lnTo>
                  <a:lnTo>
                    <a:pt x="29" y="48"/>
                  </a:lnTo>
                  <a:lnTo>
                    <a:pt x="39" y="39"/>
                  </a:lnTo>
                  <a:lnTo>
                    <a:pt x="54" y="29"/>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77" name="Freeform 305"/>
            <p:cNvSpPr>
              <a:spLocks/>
            </p:cNvSpPr>
            <p:nvPr/>
          </p:nvSpPr>
          <p:spPr bwMode="auto">
            <a:xfrm>
              <a:off x="3852" y="1712"/>
              <a:ext cx="45" cy="28"/>
            </a:xfrm>
            <a:custGeom>
              <a:avLst/>
              <a:gdLst>
                <a:gd name="T0" fmla="*/ 54 w 486"/>
                <a:gd name="T1" fmla="*/ 29 h 371"/>
                <a:gd name="T2" fmla="*/ 59 w 486"/>
                <a:gd name="T3" fmla="*/ 24 h 371"/>
                <a:gd name="T4" fmla="*/ 64 w 486"/>
                <a:gd name="T5" fmla="*/ 20 h 371"/>
                <a:gd name="T6" fmla="*/ 69 w 486"/>
                <a:gd name="T7" fmla="*/ 14 h 371"/>
                <a:gd name="T8" fmla="*/ 75 w 486"/>
                <a:gd name="T9" fmla="*/ 9 h 371"/>
                <a:gd name="T10" fmla="*/ 79 w 486"/>
                <a:gd name="T11" fmla="*/ 5 h 371"/>
                <a:gd name="T12" fmla="*/ 84 w 486"/>
                <a:gd name="T13" fmla="*/ 0 h 371"/>
                <a:gd name="T14" fmla="*/ 89 w 486"/>
                <a:gd name="T15" fmla="*/ 0 h 371"/>
                <a:gd name="T16" fmla="*/ 94 w 486"/>
                <a:gd name="T17" fmla="*/ 0 h 371"/>
                <a:gd name="T18" fmla="*/ 98 w 486"/>
                <a:gd name="T19" fmla="*/ 0 h 371"/>
                <a:gd name="T20" fmla="*/ 104 w 486"/>
                <a:gd name="T21" fmla="*/ 5 h 371"/>
                <a:gd name="T22" fmla="*/ 138 w 486"/>
                <a:gd name="T23" fmla="*/ 39 h 371"/>
                <a:gd name="T24" fmla="*/ 173 w 486"/>
                <a:gd name="T25" fmla="*/ 67 h 371"/>
                <a:gd name="T26" fmla="*/ 208 w 486"/>
                <a:gd name="T27" fmla="*/ 101 h 371"/>
                <a:gd name="T28" fmla="*/ 248 w 486"/>
                <a:gd name="T29" fmla="*/ 130 h 371"/>
                <a:gd name="T30" fmla="*/ 282 w 486"/>
                <a:gd name="T31" fmla="*/ 159 h 371"/>
                <a:gd name="T32" fmla="*/ 322 w 486"/>
                <a:gd name="T33" fmla="*/ 188 h 371"/>
                <a:gd name="T34" fmla="*/ 361 w 486"/>
                <a:gd name="T35" fmla="*/ 212 h 371"/>
                <a:gd name="T36" fmla="*/ 401 w 486"/>
                <a:gd name="T37" fmla="*/ 237 h 371"/>
                <a:gd name="T38" fmla="*/ 442 w 486"/>
                <a:gd name="T39" fmla="*/ 261 h 371"/>
                <a:gd name="T40" fmla="*/ 481 w 486"/>
                <a:gd name="T41" fmla="*/ 285 h 371"/>
                <a:gd name="T42" fmla="*/ 486 w 486"/>
                <a:gd name="T43" fmla="*/ 289 h 371"/>
                <a:gd name="T44" fmla="*/ 486 w 486"/>
                <a:gd name="T45" fmla="*/ 294 h 371"/>
                <a:gd name="T46" fmla="*/ 486 w 486"/>
                <a:gd name="T47" fmla="*/ 308 h 371"/>
                <a:gd name="T48" fmla="*/ 481 w 486"/>
                <a:gd name="T49" fmla="*/ 319 h 371"/>
                <a:gd name="T50" fmla="*/ 471 w 486"/>
                <a:gd name="T51" fmla="*/ 332 h 371"/>
                <a:gd name="T52" fmla="*/ 466 w 486"/>
                <a:gd name="T53" fmla="*/ 343 h 371"/>
                <a:gd name="T54" fmla="*/ 456 w 486"/>
                <a:gd name="T55" fmla="*/ 352 h 371"/>
                <a:gd name="T56" fmla="*/ 446 w 486"/>
                <a:gd name="T57" fmla="*/ 362 h 371"/>
                <a:gd name="T58" fmla="*/ 442 w 486"/>
                <a:gd name="T59" fmla="*/ 366 h 371"/>
                <a:gd name="T60" fmla="*/ 432 w 486"/>
                <a:gd name="T61" fmla="*/ 371 h 371"/>
                <a:gd name="T62" fmla="*/ 382 w 486"/>
                <a:gd name="T63" fmla="*/ 362 h 371"/>
                <a:gd name="T64" fmla="*/ 332 w 486"/>
                <a:gd name="T65" fmla="*/ 347 h 371"/>
                <a:gd name="T66" fmla="*/ 288 w 486"/>
                <a:gd name="T67" fmla="*/ 328 h 371"/>
                <a:gd name="T68" fmla="*/ 242 w 486"/>
                <a:gd name="T69" fmla="*/ 299 h 371"/>
                <a:gd name="T70" fmla="*/ 198 w 486"/>
                <a:gd name="T71" fmla="*/ 265 h 371"/>
                <a:gd name="T72" fmla="*/ 158 w 486"/>
                <a:gd name="T73" fmla="*/ 231 h 371"/>
                <a:gd name="T74" fmla="*/ 119 w 486"/>
                <a:gd name="T75" fmla="*/ 198 h 371"/>
                <a:gd name="T76" fmla="*/ 79 w 486"/>
                <a:gd name="T77" fmla="*/ 159 h 371"/>
                <a:gd name="T78" fmla="*/ 44 w 486"/>
                <a:gd name="T79" fmla="*/ 121 h 371"/>
                <a:gd name="T80" fmla="*/ 15 w 486"/>
                <a:gd name="T81" fmla="*/ 87 h 371"/>
                <a:gd name="T82" fmla="*/ 10 w 486"/>
                <a:gd name="T83" fmla="*/ 76 h 371"/>
                <a:gd name="T84" fmla="*/ 4 w 486"/>
                <a:gd name="T85" fmla="*/ 67 h 371"/>
                <a:gd name="T86" fmla="*/ 0 w 486"/>
                <a:gd name="T87" fmla="*/ 63 h 371"/>
                <a:gd name="T88" fmla="*/ 4 w 486"/>
                <a:gd name="T89" fmla="*/ 57 h 371"/>
                <a:gd name="T90" fmla="*/ 10 w 486"/>
                <a:gd name="T91" fmla="*/ 57 h 371"/>
                <a:gd name="T92" fmla="*/ 19 w 486"/>
                <a:gd name="T93" fmla="*/ 53 h 371"/>
                <a:gd name="T94" fmla="*/ 29 w 486"/>
                <a:gd name="T95" fmla="*/ 48 h 371"/>
                <a:gd name="T96" fmla="*/ 39 w 486"/>
                <a:gd name="T97" fmla="*/ 39 h 371"/>
                <a:gd name="T98" fmla="*/ 54 w 486"/>
                <a:gd name="T99" fmla="*/ 2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86" h="371">
                  <a:moveTo>
                    <a:pt x="54" y="29"/>
                  </a:moveTo>
                  <a:lnTo>
                    <a:pt x="59" y="24"/>
                  </a:lnTo>
                  <a:lnTo>
                    <a:pt x="64" y="20"/>
                  </a:lnTo>
                  <a:lnTo>
                    <a:pt x="69" y="14"/>
                  </a:lnTo>
                  <a:lnTo>
                    <a:pt x="75" y="9"/>
                  </a:lnTo>
                  <a:lnTo>
                    <a:pt x="79" y="5"/>
                  </a:lnTo>
                  <a:lnTo>
                    <a:pt x="84" y="0"/>
                  </a:lnTo>
                  <a:lnTo>
                    <a:pt x="89" y="0"/>
                  </a:lnTo>
                  <a:lnTo>
                    <a:pt x="94" y="0"/>
                  </a:lnTo>
                  <a:lnTo>
                    <a:pt x="98" y="0"/>
                  </a:lnTo>
                  <a:lnTo>
                    <a:pt x="104" y="5"/>
                  </a:lnTo>
                  <a:lnTo>
                    <a:pt x="138" y="39"/>
                  </a:lnTo>
                  <a:lnTo>
                    <a:pt x="173" y="67"/>
                  </a:lnTo>
                  <a:lnTo>
                    <a:pt x="208" y="101"/>
                  </a:lnTo>
                  <a:lnTo>
                    <a:pt x="248" y="130"/>
                  </a:lnTo>
                  <a:lnTo>
                    <a:pt x="282" y="159"/>
                  </a:lnTo>
                  <a:lnTo>
                    <a:pt x="322" y="188"/>
                  </a:lnTo>
                  <a:lnTo>
                    <a:pt x="361" y="212"/>
                  </a:lnTo>
                  <a:lnTo>
                    <a:pt x="401" y="237"/>
                  </a:lnTo>
                  <a:lnTo>
                    <a:pt x="442" y="261"/>
                  </a:lnTo>
                  <a:lnTo>
                    <a:pt x="481" y="285"/>
                  </a:lnTo>
                  <a:lnTo>
                    <a:pt x="486" y="289"/>
                  </a:lnTo>
                  <a:lnTo>
                    <a:pt x="486" y="294"/>
                  </a:lnTo>
                  <a:lnTo>
                    <a:pt x="486" y="308"/>
                  </a:lnTo>
                  <a:lnTo>
                    <a:pt x="481" y="319"/>
                  </a:lnTo>
                  <a:lnTo>
                    <a:pt x="471" y="332"/>
                  </a:lnTo>
                  <a:lnTo>
                    <a:pt x="466" y="343"/>
                  </a:lnTo>
                  <a:lnTo>
                    <a:pt x="456" y="352"/>
                  </a:lnTo>
                  <a:lnTo>
                    <a:pt x="446" y="362"/>
                  </a:lnTo>
                  <a:lnTo>
                    <a:pt x="442" y="366"/>
                  </a:lnTo>
                  <a:lnTo>
                    <a:pt x="432" y="371"/>
                  </a:lnTo>
                  <a:lnTo>
                    <a:pt x="382" y="362"/>
                  </a:lnTo>
                  <a:lnTo>
                    <a:pt x="332" y="347"/>
                  </a:lnTo>
                  <a:lnTo>
                    <a:pt x="288" y="328"/>
                  </a:lnTo>
                  <a:lnTo>
                    <a:pt x="242" y="299"/>
                  </a:lnTo>
                  <a:lnTo>
                    <a:pt x="198" y="265"/>
                  </a:lnTo>
                  <a:lnTo>
                    <a:pt x="158" y="231"/>
                  </a:lnTo>
                  <a:lnTo>
                    <a:pt x="119" y="198"/>
                  </a:lnTo>
                  <a:lnTo>
                    <a:pt x="79" y="159"/>
                  </a:lnTo>
                  <a:lnTo>
                    <a:pt x="44" y="121"/>
                  </a:lnTo>
                  <a:lnTo>
                    <a:pt x="15" y="87"/>
                  </a:lnTo>
                  <a:lnTo>
                    <a:pt x="10" y="76"/>
                  </a:lnTo>
                  <a:lnTo>
                    <a:pt x="4" y="67"/>
                  </a:lnTo>
                  <a:lnTo>
                    <a:pt x="0" y="63"/>
                  </a:lnTo>
                  <a:lnTo>
                    <a:pt x="4" y="57"/>
                  </a:lnTo>
                  <a:lnTo>
                    <a:pt x="10" y="57"/>
                  </a:lnTo>
                  <a:lnTo>
                    <a:pt x="19" y="53"/>
                  </a:lnTo>
                  <a:lnTo>
                    <a:pt x="29" y="48"/>
                  </a:lnTo>
                  <a:lnTo>
                    <a:pt x="39" y="39"/>
                  </a:lnTo>
                  <a:lnTo>
                    <a:pt x="54" y="29"/>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78" name="Freeform 306"/>
            <p:cNvSpPr>
              <a:spLocks/>
            </p:cNvSpPr>
            <p:nvPr/>
          </p:nvSpPr>
          <p:spPr bwMode="auto">
            <a:xfrm>
              <a:off x="3816" y="1726"/>
              <a:ext cx="12" cy="25"/>
            </a:xfrm>
            <a:custGeom>
              <a:avLst/>
              <a:gdLst>
                <a:gd name="T0" fmla="*/ 0 w 124"/>
                <a:gd name="T1" fmla="*/ 44 h 323"/>
                <a:gd name="T2" fmla="*/ 0 w 124"/>
                <a:gd name="T3" fmla="*/ 34 h 323"/>
                <a:gd name="T4" fmla="*/ 5 w 124"/>
                <a:gd name="T5" fmla="*/ 24 h 323"/>
                <a:gd name="T6" fmla="*/ 9 w 124"/>
                <a:gd name="T7" fmla="*/ 15 h 323"/>
                <a:gd name="T8" fmla="*/ 15 w 124"/>
                <a:gd name="T9" fmla="*/ 9 h 323"/>
                <a:gd name="T10" fmla="*/ 25 w 124"/>
                <a:gd name="T11" fmla="*/ 5 h 323"/>
                <a:gd name="T12" fmla="*/ 34 w 124"/>
                <a:gd name="T13" fmla="*/ 0 h 323"/>
                <a:gd name="T14" fmla="*/ 40 w 124"/>
                <a:gd name="T15" fmla="*/ 0 h 323"/>
                <a:gd name="T16" fmla="*/ 49 w 124"/>
                <a:gd name="T17" fmla="*/ 0 h 323"/>
                <a:gd name="T18" fmla="*/ 55 w 124"/>
                <a:gd name="T19" fmla="*/ 5 h 323"/>
                <a:gd name="T20" fmla="*/ 59 w 124"/>
                <a:gd name="T21" fmla="*/ 9 h 323"/>
                <a:gd name="T22" fmla="*/ 69 w 124"/>
                <a:gd name="T23" fmla="*/ 39 h 323"/>
                <a:gd name="T24" fmla="*/ 79 w 124"/>
                <a:gd name="T25" fmla="*/ 67 h 323"/>
                <a:gd name="T26" fmla="*/ 94 w 124"/>
                <a:gd name="T27" fmla="*/ 97 h 323"/>
                <a:gd name="T28" fmla="*/ 104 w 124"/>
                <a:gd name="T29" fmla="*/ 130 h 323"/>
                <a:gd name="T30" fmla="*/ 109 w 124"/>
                <a:gd name="T31" fmla="*/ 160 h 323"/>
                <a:gd name="T32" fmla="*/ 119 w 124"/>
                <a:gd name="T33" fmla="*/ 188 h 323"/>
                <a:gd name="T34" fmla="*/ 124 w 124"/>
                <a:gd name="T35" fmla="*/ 222 h 323"/>
                <a:gd name="T36" fmla="*/ 124 w 124"/>
                <a:gd name="T37" fmla="*/ 252 h 323"/>
                <a:gd name="T38" fmla="*/ 124 w 124"/>
                <a:gd name="T39" fmla="*/ 280 h 323"/>
                <a:gd name="T40" fmla="*/ 119 w 124"/>
                <a:gd name="T41" fmla="*/ 310 h 323"/>
                <a:gd name="T42" fmla="*/ 114 w 124"/>
                <a:gd name="T43" fmla="*/ 319 h 323"/>
                <a:gd name="T44" fmla="*/ 109 w 124"/>
                <a:gd name="T45" fmla="*/ 319 h 323"/>
                <a:gd name="T46" fmla="*/ 99 w 124"/>
                <a:gd name="T47" fmla="*/ 323 h 323"/>
                <a:gd name="T48" fmla="*/ 90 w 124"/>
                <a:gd name="T49" fmla="*/ 323 h 323"/>
                <a:gd name="T50" fmla="*/ 74 w 124"/>
                <a:gd name="T51" fmla="*/ 319 h 323"/>
                <a:gd name="T52" fmla="*/ 65 w 124"/>
                <a:gd name="T53" fmla="*/ 314 h 323"/>
                <a:gd name="T54" fmla="*/ 55 w 124"/>
                <a:gd name="T55" fmla="*/ 310 h 323"/>
                <a:gd name="T56" fmla="*/ 44 w 124"/>
                <a:gd name="T57" fmla="*/ 299 h 323"/>
                <a:gd name="T58" fmla="*/ 40 w 124"/>
                <a:gd name="T59" fmla="*/ 285 h 323"/>
                <a:gd name="T60" fmla="*/ 40 w 124"/>
                <a:gd name="T61" fmla="*/ 271 h 323"/>
                <a:gd name="T62" fmla="*/ 34 w 124"/>
                <a:gd name="T63" fmla="*/ 252 h 323"/>
                <a:gd name="T64" fmla="*/ 34 w 124"/>
                <a:gd name="T65" fmla="*/ 232 h 323"/>
                <a:gd name="T66" fmla="*/ 34 w 124"/>
                <a:gd name="T67" fmla="*/ 213 h 323"/>
                <a:gd name="T68" fmla="*/ 30 w 124"/>
                <a:gd name="T69" fmla="*/ 194 h 323"/>
                <a:gd name="T70" fmla="*/ 30 w 124"/>
                <a:gd name="T71" fmla="*/ 174 h 323"/>
                <a:gd name="T72" fmla="*/ 25 w 124"/>
                <a:gd name="T73" fmla="*/ 155 h 323"/>
                <a:gd name="T74" fmla="*/ 19 w 124"/>
                <a:gd name="T75" fmla="*/ 136 h 323"/>
                <a:gd name="T76" fmla="*/ 15 w 124"/>
                <a:gd name="T77" fmla="*/ 116 h 323"/>
                <a:gd name="T78" fmla="*/ 9 w 124"/>
                <a:gd name="T79" fmla="*/ 102 h 323"/>
                <a:gd name="T80" fmla="*/ 0 w 124"/>
                <a:gd name="T81" fmla="*/ 82 h 323"/>
                <a:gd name="T82" fmla="*/ 0 w 124"/>
                <a:gd name="T83" fmla="*/ 44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4" h="323">
                  <a:moveTo>
                    <a:pt x="0" y="44"/>
                  </a:moveTo>
                  <a:lnTo>
                    <a:pt x="0" y="34"/>
                  </a:lnTo>
                  <a:lnTo>
                    <a:pt x="5" y="24"/>
                  </a:lnTo>
                  <a:lnTo>
                    <a:pt x="9" y="15"/>
                  </a:lnTo>
                  <a:lnTo>
                    <a:pt x="15" y="9"/>
                  </a:lnTo>
                  <a:lnTo>
                    <a:pt x="25" y="5"/>
                  </a:lnTo>
                  <a:lnTo>
                    <a:pt x="34" y="0"/>
                  </a:lnTo>
                  <a:lnTo>
                    <a:pt x="40" y="0"/>
                  </a:lnTo>
                  <a:lnTo>
                    <a:pt x="49" y="0"/>
                  </a:lnTo>
                  <a:lnTo>
                    <a:pt x="55" y="5"/>
                  </a:lnTo>
                  <a:lnTo>
                    <a:pt x="59" y="9"/>
                  </a:lnTo>
                  <a:lnTo>
                    <a:pt x="69" y="39"/>
                  </a:lnTo>
                  <a:lnTo>
                    <a:pt x="79" y="67"/>
                  </a:lnTo>
                  <a:lnTo>
                    <a:pt x="94" y="97"/>
                  </a:lnTo>
                  <a:lnTo>
                    <a:pt x="104" y="130"/>
                  </a:lnTo>
                  <a:lnTo>
                    <a:pt x="109" y="160"/>
                  </a:lnTo>
                  <a:lnTo>
                    <a:pt x="119" y="188"/>
                  </a:lnTo>
                  <a:lnTo>
                    <a:pt x="124" y="222"/>
                  </a:lnTo>
                  <a:lnTo>
                    <a:pt x="124" y="252"/>
                  </a:lnTo>
                  <a:lnTo>
                    <a:pt x="124" y="280"/>
                  </a:lnTo>
                  <a:lnTo>
                    <a:pt x="119" y="310"/>
                  </a:lnTo>
                  <a:lnTo>
                    <a:pt x="114" y="319"/>
                  </a:lnTo>
                  <a:lnTo>
                    <a:pt x="109" y="319"/>
                  </a:lnTo>
                  <a:lnTo>
                    <a:pt x="99" y="323"/>
                  </a:lnTo>
                  <a:lnTo>
                    <a:pt x="90" y="323"/>
                  </a:lnTo>
                  <a:lnTo>
                    <a:pt x="74" y="319"/>
                  </a:lnTo>
                  <a:lnTo>
                    <a:pt x="65" y="314"/>
                  </a:lnTo>
                  <a:lnTo>
                    <a:pt x="55" y="310"/>
                  </a:lnTo>
                  <a:lnTo>
                    <a:pt x="44" y="299"/>
                  </a:lnTo>
                  <a:lnTo>
                    <a:pt x="40" y="285"/>
                  </a:lnTo>
                  <a:lnTo>
                    <a:pt x="40" y="271"/>
                  </a:lnTo>
                  <a:lnTo>
                    <a:pt x="34" y="252"/>
                  </a:lnTo>
                  <a:lnTo>
                    <a:pt x="34" y="232"/>
                  </a:lnTo>
                  <a:lnTo>
                    <a:pt x="34" y="213"/>
                  </a:lnTo>
                  <a:lnTo>
                    <a:pt x="30" y="194"/>
                  </a:lnTo>
                  <a:lnTo>
                    <a:pt x="30" y="174"/>
                  </a:lnTo>
                  <a:lnTo>
                    <a:pt x="25" y="155"/>
                  </a:lnTo>
                  <a:lnTo>
                    <a:pt x="19" y="136"/>
                  </a:lnTo>
                  <a:lnTo>
                    <a:pt x="15" y="116"/>
                  </a:lnTo>
                  <a:lnTo>
                    <a:pt x="9" y="102"/>
                  </a:lnTo>
                  <a:lnTo>
                    <a:pt x="0" y="82"/>
                  </a:lnTo>
                  <a:lnTo>
                    <a:pt x="0" y="44"/>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79" name="Freeform 307"/>
            <p:cNvSpPr>
              <a:spLocks/>
            </p:cNvSpPr>
            <p:nvPr/>
          </p:nvSpPr>
          <p:spPr bwMode="auto">
            <a:xfrm>
              <a:off x="3816" y="1726"/>
              <a:ext cx="12" cy="25"/>
            </a:xfrm>
            <a:custGeom>
              <a:avLst/>
              <a:gdLst>
                <a:gd name="T0" fmla="*/ 0 w 124"/>
                <a:gd name="T1" fmla="*/ 44 h 323"/>
                <a:gd name="T2" fmla="*/ 0 w 124"/>
                <a:gd name="T3" fmla="*/ 34 h 323"/>
                <a:gd name="T4" fmla="*/ 5 w 124"/>
                <a:gd name="T5" fmla="*/ 24 h 323"/>
                <a:gd name="T6" fmla="*/ 9 w 124"/>
                <a:gd name="T7" fmla="*/ 15 h 323"/>
                <a:gd name="T8" fmla="*/ 15 w 124"/>
                <a:gd name="T9" fmla="*/ 9 h 323"/>
                <a:gd name="T10" fmla="*/ 25 w 124"/>
                <a:gd name="T11" fmla="*/ 5 h 323"/>
                <a:gd name="T12" fmla="*/ 34 w 124"/>
                <a:gd name="T13" fmla="*/ 0 h 323"/>
                <a:gd name="T14" fmla="*/ 40 w 124"/>
                <a:gd name="T15" fmla="*/ 0 h 323"/>
                <a:gd name="T16" fmla="*/ 49 w 124"/>
                <a:gd name="T17" fmla="*/ 0 h 323"/>
                <a:gd name="T18" fmla="*/ 55 w 124"/>
                <a:gd name="T19" fmla="*/ 5 h 323"/>
                <a:gd name="T20" fmla="*/ 59 w 124"/>
                <a:gd name="T21" fmla="*/ 9 h 323"/>
                <a:gd name="T22" fmla="*/ 69 w 124"/>
                <a:gd name="T23" fmla="*/ 39 h 323"/>
                <a:gd name="T24" fmla="*/ 79 w 124"/>
                <a:gd name="T25" fmla="*/ 67 h 323"/>
                <a:gd name="T26" fmla="*/ 94 w 124"/>
                <a:gd name="T27" fmla="*/ 97 h 323"/>
                <a:gd name="T28" fmla="*/ 104 w 124"/>
                <a:gd name="T29" fmla="*/ 130 h 323"/>
                <a:gd name="T30" fmla="*/ 109 w 124"/>
                <a:gd name="T31" fmla="*/ 160 h 323"/>
                <a:gd name="T32" fmla="*/ 119 w 124"/>
                <a:gd name="T33" fmla="*/ 188 h 323"/>
                <a:gd name="T34" fmla="*/ 124 w 124"/>
                <a:gd name="T35" fmla="*/ 222 h 323"/>
                <a:gd name="T36" fmla="*/ 124 w 124"/>
                <a:gd name="T37" fmla="*/ 252 h 323"/>
                <a:gd name="T38" fmla="*/ 124 w 124"/>
                <a:gd name="T39" fmla="*/ 280 h 323"/>
                <a:gd name="T40" fmla="*/ 119 w 124"/>
                <a:gd name="T41" fmla="*/ 310 h 323"/>
                <a:gd name="T42" fmla="*/ 114 w 124"/>
                <a:gd name="T43" fmla="*/ 319 h 323"/>
                <a:gd name="T44" fmla="*/ 109 w 124"/>
                <a:gd name="T45" fmla="*/ 319 h 323"/>
                <a:gd name="T46" fmla="*/ 99 w 124"/>
                <a:gd name="T47" fmla="*/ 323 h 323"/>
                <a:gd name="T48" fmla="*/ 90 w 124"/>
                <a:gd name="T49" fmla="*/ 323 h 323"/>
                <a:gd name="T50" fmla="*/ 74 w 124"/>
                <a:gd name="T51" fmla="*/ 319 h 323"/>
                <a:gd name="T52" fmla="*/ 65 w 124"/>
                <a:gd name="T53" fmla="*/ 314 h 323"/>
                <a:gd name="T54" fmla="*/ 55 w 124"/>
                <a:gd name="T55" fmla="*/ 310 h 323"/>
                <a:gd name="T56" fmla="*/ 44 w 124"/>
                <a:gd name="T57" fmla="*/ 299 h 323"/>
                <a:gd name="T58" fmla="*/ 40 w 124"/>
                <a:gd name="T59" fmla="*/ 285 h 323"/>
                <a:gd name="T60" fmla="*/ 40 w 124"/>
                <a:gd name="T61" fmla="*/ 271 h 323"/>
                <a:gd name="T62" fmla="*/ 34 w 124"/>
                <a:gd name="T63" fmla="*/ 252 h 323"/>
                <a:gd name="T64" fmla="*/ 34 w 124"/>
                <a:gd name="T65" fmla="*/ 232 h 323"/>
                <a:gd name="T66" fmla="*/ 34 w 124"/>
                <a:gd name="T67" fmla="*/ 213 h 323"/>
                <a:gd name="T68" fmla="*/ 30 w 124"/>
                <a:gd name="T69" fmla="*/ 194 h 323"/>
                <a:gd name="T70" fmla="*/ 30 w 124"/>
                <a:gd name="T71" fmla="*/ 174 h 323"/>
                <a:gd name="T72" fmla="*/ 25 w 124"/>
                <a:gd name="T73" fmla="*/ 155 h 323"/>
                <a:gd name="T74" fmla="*/ 19 w 124"/>
                <a:gd name="T75" fmla="*/ 136 h 323"/>
                <a:gd name="T76" fmla="*/ 15 w 124"/>
                <a:gd name="T77" fmla="*/ 116 h 323"/>
                <a:gd name="T78" fmla="*/ 9 w 124"/>
                <a:gd name="T79" fmla="*/ 102 h 323"/>
                <a:gd name="T80" fmla="*/ 0 w 124"/>
                <a:gd name="T81" fmla="*/ 82 h 323"/>
                <a:gd name="T82" fmla="*/ 0 w 124"/>
                <a:gd name="T83" fmla="*/ 44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4" h="323">
                  <a:moveTo>
                    <a:pt x="0" y="44"/>
                  </a:moveTo>
                  <a:lnTo>
                    <a:pt x="0" y="34"/>
                  </a:lnTo>
                  <a:lnTo>
                    <a:pt x="5" y="24"/>
                  </a:lnTo>
                  <a:lnTo>
                    <a:pt x="9" y="15"/>
                  </a:lnTo>
                  <a:lnTo>
                    <a:pt x="15" y="9"/>
                  </a:lnTo>
                  <a:lnTo>
                    <a:pt x="25" y="5"/>
                  </a:lnTo>
                  <a:lnTo>
                    <a:pt x="34" y="0"/>
                  </a:lnTo>
                  <a:lnTo>
                    <a:pt x="40" y="0"/>
                  </a:lnTo>
                  <a:lnTo>
                    <a:pt x="49" y="0"/>
                  </a:lnTo>
                  <a:lnTo>
                    <a:pt x="55" y="5"/>
                  </a:lnTo>
                  <a:lnTo>
                    <a:pt x="59" y="9"/>
                  </a:lnTo>
                  <a:lnTo>
                    <a:pt x="69" y="39"/>
                  </a:lnTo>
                  <a:lnTo>
                    <a:pt x="79" y="67"/>
                  </a:lnTo>
                  <a:lnTo>
                    <a:pt x="94" y="97"/>
                  </a:lnTo>
                  <a:lnTo>
                    <a:pt x="104" y="130"/>
                  </a:lnTo>
                  <a:lnTo>
                    <a:pt x="109" y="160"/>
                  </a:lnTo>
                  <a:lnTo>
                    <a:pt x="119" y="188"/>
                  </a:lnTo>
                  <a:lnTo>
                    <a:pt x="124" y="222"/>
                  </a:lnTo>
                  <a:lnTo>
                    <a:pt x="124" y="252"/>
                  </a:lnTo>
                  <a:lnTo>
                    <a:pt x="124" y="280"/>
                  </a:lnTo>
                  <a:lnTo>
                    <a:pt x="119" y="310"/>
                  </a:lnTo>
                  <a:lnTo>
                    <a:pt x="114" y="319"/>
                  </a:lnTo>
                  <a:lnTo>
                    <a:pt x="109" y="319"/>
                  </a:lnTo>
                  <a:lnTo>
                    <a:pt x="99" y="323"/>
                  </a:lnTo>
                  <a:lnTo>
                    <a:pt x="90" y="323"/>
                  </a:lnTo>
                  <a:lnTo>
                    <a:pt x="74" y="319"/>
                  </a:lnTo>
                  <a:lnTo>
                    <a:pt x="65" y="314"/>
                  </a:lnTo>
                  <a:lnTo>
                    <a:pt x="55" y="310"/>
                  </a:lnTo>
                  <a:lnTo>
                    <a:pt x="44" y="299"/>
                  </a:lnTo>
                  <a:lnTo>
                    <a:pt x="40" y="285"/>
                  </a:lnTo>
                  <a:lnTo>
                    <a:pt x="40" y="271"/>
                  </a:lnTo>
                  <a:lnTo>
                    <a:pt x="34" y="252"/>
                  </a:lnTo>
                  <a:lnTo>
                    <a:pt x="34" y="232"/>
                  </a:lnTo>
                  <a:lnTo>
                    <a:pt x="34" y="213"/>
                  </a:lnTo>
                  <a:lnTo>
                    <a:pt x="30" y="194"/>
                  </a:lnTo>
                  <a:lnTo>
                    <a:pt x="30" y="174"/>
                  </a:lnTo>
                  <a:lnTo>
                    <a:pt x="25" y="155"/>
                  </a:lnTo>
                  <a:lnTo>
                    <a:pt x="19" y="136"/>
                  </a:lnTo>
                  <a:lnTo>
                    <a:pt x="15" y="116"/>
                  </a:lnTo>
                  <a:lnTo>
                    <a:pt x="9" y="102"/>
                  </a:lnTo>
                  <a:lnTo>
                    <a:pt x="0" y="82"/>
                  </a:lnTo>
                  <a:lnTo>
                    <a:pt x="0" y="44"/>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80" name="Freeform 308"/>
            <p:cNvSpPr>
              <a:spLocks/>
            </p:cNvSpPr>
            <p:nvPr/>
          </p:nvSpPr>
          <p:spPr bwMode="auto">
            <a:xfrm>
              <a:off x="3842" y="1761"/>
              <a:ext cx="34" cy="18"/>
            </a:xfrm>
            <a:custGeom>
              <a:avLst/>
              <a:gdLst>
                <a:gd name="T0" fmla="*/ 15 w 367"/>
                <a:gd name="T1" fmla="*/ 0 h 241"/>
                <a:gd name="T2" fmla="*/ 29 w 367"/>
                <a:gd name="T3" fmla="*/ 5 h 241"/>
                <a:gd name="T4" fmla="*/ 40 w 367"/>
                <a:gd name="T5" fmla="*/ 5 h 241"/>
                <a:gd name="T6" fmla="*/ 49 w 367"/>
                <a:gd name="T7" fmla="*/ 5 h 241"/>
                <a:gd name="T8" fmla="*/ 59 w 367"/>
                <a:gd name="T9" fmla="*/ 9 h 241"/>
                <a:gd name="T10" fmla="*/ 69 w 367"/>
                <a:gd name="T11" fmla="*/ 9 h 241"/>
                <a:gd name="T12" fmla="*/ 79 w 367"/>
                <a:gd name="T13" fmla="*/ 15 h 241"/>
                <a:gd name="T14" fmla="*/ 84 w 367"/>
                <a:gd name="T15" fmla="*/ 15 h 241"/>
                <a:gd name="T16" fmla="*/ 94 w 367"/>
                <a:gd name="T17" fmla="*/ 19 h 241"/>
                <a:gd name="T18" fmla="*/ 104 w 367"/>
                <a:gd name="T19" fmla="*/ 24 h 241"/>
                <a:gd name="T20" fmla="*/ 113 w 367"/>
                <a:gd name="T21" fmla="*/ 29 h 241"/>
                <a:gd name="T22" fmla="*/ 138 w 367"/>
                <a:gd name="T23" fmla="*/ 43 h 241"/>
                <a:gd name="T24" fmla="*/ 163 w 367"/>
                <a:gd name="T25" fmla="*/ 54 h 241"/>
                <a:gd name="T26" fmla="*/ 188 w 367"/>
                <a:gd name="T27" fmla="*/ 63 h 241"/>
                <a:gd name="T28" fmla="*/ 213 w 367"/>
                <a:gd name="T29" fmla="*/ 67 h 241"/>
                <a:gd name="T30" fmla="*/ 238 w 367"/>
                <a:gd name="T31" fmla="*/ 77 h 241"/>
                <a:gd name="T32" fmla="*/ 263 w 367"/>
                <a:gd name="T33" fmla="*/ 82 h 241"/>
                <a:gd name="T34" fmla="*/ 288 w 367"/>
                <a:gd name="T35" fmla="*/ 87 h 241"/>
                <a:gd name="T36" fmla="*/ 307 w 367"/>
                <a:gd name="T37" fmla="*/ 97 h 241"/>
                <a:gd name="T38" fmla="*/ 332 w 367"/>
                <a:gd name="T39" fmla="*/ 106 h 241"/>
                <a:gd name="T40" fmla="*/ 351 w 367"/>
                <a:gd name="T41" fmla="*/ 121 h 241"/>
                <a:gd name="T42" fmla="*/ 362 w 367"/>
                <a:gd name="T43" fmla="*/ 130 h 241"/>
                <a:gd name="T44" fmla="*/ 367 w 367"/>
                <a:gd name="T45" fmla="*/ 140 h 241"/>
                <a:gd name="T46" fmla="*/ 367 w 367"/>
                <a:gd name="T47" fmla="*/ 149 h 241"/>
                <a:gd name="T48" fmla="*/ 367 w 367"/>
                <a:gd name="T49" fmla="*/ 164 h 241"/>
                <a:gd name="T50" fmla="*/ 362 w 367"/>
                <a:gd name="T51" fmla="*/ 179 h 241"/>
                <a:gd name="T52" fmla="*/ 357 w 367"/>
                <a:gd name="T53" fmla="*/ 188 h 241"/>
                <a:gd name="T54" fmla="*/ 347 w 367"/>
                <a:gd name="T55" fmla="*/ 203 h 241"/>
                <a:gd name="T56" fmla="*/ 337 w 367"/>
                <a:gd name="T57" fmla="*/ 217 h 241"/>
                <a:gd name="T58" fmla="*/ 326 w 367"/>
                <a:gd name="T59" fmla="*/ 227 h 241"/>
                <a:gd name="T60" fmla="*/ 317 w 367"/>
                <a:gd name="T61" fmla="*/ 237 h 241"/>
                <a:gd name="T62" fmla="*/ 312 w 367"/>
                <a:gd name="T63" fmla="*/ 237 h 241"/>
                <a:gd name="T64" fmla="*/ 312 w 367"/>
                <a:gd name="T65" fmla="*/ 241 h 241"/>
                <a:gd name="T66" fmla="*/ 307 w 367"/>
                <a:gd name="T67" fmla="*/ 241 h 241"/>
                <a:gd name="T68" fmla="*/ 303 w 367"/>
                <a:gd name="T69" fmla="*/ 241 h 241"/>
                <a:gd name="T70" fmla="*/ 297 w 367"/>
                <a:gd name="T71" fmla="*/ 241 h 241"/>
                <a:gd name="T72" fmla="*/ 292 w 367"/>
                <a:gd name="T73" fmla="*/ 237 h 241"/>
                <a:gd name="T74" fmla="*/ 288 w 367"/>
                <a:gd name="T75" fmla="*/ 237 h 241"/>
                <a:gd name="T76" fmla="*/ 267 w 367"/>
                <a:gd name="T77" fmla="*/ 227 h 241"/>
                <a:gd name="T78" fmla="*/ 247 w 367"/>
                <a:gd name="T79" fmla="*/ 222 h 241"/>
                <a:gd name="T80" fmla="*/ 228 w 367"/>
                <a:gd name="T81" fmla="*/ 213 h 241"/>
                <a:gd name="T82" fmla="*/ 207 w 367"/>
                <a:gd name="T83" fmla="*/ 203 h 241"/>
                <a:gd name="T84" fmla="*/ 188 w 367"/>
                <a:gd name="T85" fmla="*/ 193 h 241"/>
                <a:gd name="T86" fmla="*/ 173 w 367"/>
                <a:gd name="T87" fmla="*/ 188 h 241"/>
                <a:gd name="T88" fmla="*/ 153 w 367"/>
                <a:gd name="T89" fmla="*/ 179 h 241"/>
                <a:gd name="T90" fmla="*/ 134 w 367"/>
                <a:gd name="T91" fmla="*/ 169 h 241"/>
                <a:gd name="T92" fmla="*/ 113 w 367"/>
                <a:gd name="T93" fmla="*/ 159 h 241"/>
                <a:gd name="T94" fmla="*/ 94 w 367"/>
                <a:gd name="T95" fmla="*/ 149 h 241"/>
                <a:gd name="T96" fmla="*/ 79 w 367"/>
                <a:gd name="T97" fmla="*/ 145 h 241"/>
                <a:gd name="T98" fmla="*/ 65 w 367"/>
                <a:gd name="T99" fmla="*/ 140 h 241"/>
                <a:gd name="T100" fmla="*/ 49 w 367"/>
                <a:gd name="T101" fmla="*/ 130 h 241"/>
                <a:gd name="T102" fmla="*/ 34 w 367"/>
                <a:gd name="T103" fmla="*/ 125 h 241"/>
                <a:gd name="T104" fmla="*/ 19 w 367"/>
                <a:gd name="T105" fmla="*/ 116 h 241"/>
                <a:gd name="T106" fmla="*/ 9 w 367"/>
                <a:gd name="T107" fmla="*/ 106 h 241"/>
                <a:gd name="T108" fmla="*/ 0 w 367"/>
                <a:gd name="T109" fmla="*/ 97 h 241"/>
                <a:gd name="T110" fmla="*/ 0 w 367"/>
                <a:gd name="T111" fmla="*/ 82 h 241"/>
                <a:gd name="T112" fmla="*/ 5 w 367"/>
                <a:gd name="T113" fmla="*/ 63 h 241"/>
                <a:gd name="T114" fmla="*/ 15 w 367"/>
                <a:gd name="T115" fmla="*/ 48 h 241"/>
                <a:gd name="T116" fmla="*/ 15 w 367"/>
                <a:gd name="T11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7" h="241">
                  <a:moveTo>
                    <a:pt x="15" y="0"/>
                  </a:moveTo>
                  <a:lnTo>
                    <a:pt x="29" y="5"/>
                  </a:lnTo>
                  <a:lnTo>
                    <a:pt x="40" y="5"/>
                  </a:lnTo>
                  <a:lnTo>
                    <a:pt x="49" y="5"/>
                  </a:lnTo>
                  <a:lnTo>
                    <a:pt x="59" y="9"/>
                  </a:lnTo>
                  <a:lnTo>
                    <a:pt x="69" y="9"/>
                  </a:lnTo>
                  <a:lnTo>
                    <a:pt x="79" y="15"/>
                  </a:lnTo>
                  <a:lnTo>
                    <a:pt x="84" y="15"/>
                  </a:lnTo>
                  <a:lnTo>
                    <a:pt x="94" y="19"/>
                  </a:lnTo>
                  <a:lnTo>
                    <a:pt x="104" y="24"/>
                  </a:lnTo>
                  <a:lnTo>
                    <a:pt x="113" y="29"/>
                  </a:lnTo>
                  <a:lnTo>
                    <a:pt x="138" y="43"/>
                  </a:lnTo>
                  <a:lnTo>
                    <a:pt x="163" y="54"/>
                  </a:lnTo>
                  <a:lnTo>
                    <a:pt x="188" y="63"/>
                  </a:lnTo>
                  <a:lnTo>
                    <a:pt x="213" y="67"/>
                  </a:lnTo>
                  <a:lnTo>
                    <a:pt x="238" y="77"/>
                  </a:lnTo>
                  <a:lnTo>
                    <a:pt x="263" y="82"/>
                  </a:lnTo>
                  <a:lnTo>
                    <a:pt x="288" y="87"/>
                  </a:lnTo>
                  <a:lnTo>
                    <a:pt x="307" y="97"/>
                  </a:lnTo>
                  <a:lnTo>
                    <a:pt x="332" y="106"/>
                  </a:lnTo>
                  <a:lnTo>
                    <a:pt x="351" y="121"/>
                  </a:lnTo>
                  <a:lnTo>
                    <a:pt x="362" y="130"/>
                  </a:lnTo>
                  <a:lnTo>
                    <a:pt x="367" y="140"/>
                  </a:lnTo>
                  <a:lnTo>
                    <a:pt x="367" y="149"/>
                  </a:lnTo>
                  <a:lnTo>
                    <a:pt x="367" y="164"/>
                  </a:lnTo>
                  <a:lnTo>
                    <a:pt x="362" y="179"/>
                  </a:lnTo>
                  <a:lnTo>
                    <a:pt x="357" y="188"/>
                  </a:lnTo>
                  <a:lnTo>
                    <a:pt x="347" y="203"/>
                  </a:lnTo>
                  <a:lnTo>
                    <a:pt x="337" y="217"/>
                  </a:lnTo>
                  <a:lnTo>
                    <a:pt x="326" y="227"/>
                  </a:lnTo>
                  <a:lnTo>
                    <a:pt x="317" y="237"/>
                  </a:lnTo>
                  <a:lnTo>
                    <a:pt x="312" y="237"/>
                  </a:lnTo>
                  <a:lnTo>
                    <a:pt x="312" y="241"/>
                  </a:lnTo>
                  <a:lnTo>
                    <a:pt x="307" y="241"/>
                  </a:lnTo>
                  <a:lnTo>
                    <a:pt x="303" y="241"/>
                  </a:lnTo>
                  <a:lnTo>
                    <a:pt x="297" y="241"/>
                  </a:lnTo>
                  <a:lnTo>
                    <a:pt x="292" y="237"/>
                  </a:lnTo>
                  <a:lnTo>
                    <a:pt x="288" y="237"/>
                  </a:lnTo>
                  <a:lnTo>
                    <a:pt x="267" y="227"/>
                  </a:lnTo>
                  <a:lnTo>
                    <a:pt x="247" y="222"/>
                  </a:lnTo>
                  <a:lnTo>
                    <a:pt x="228" y="213"/>
                  </a:lnTo>
                  <a:lnTo>
                    <a:pt x="207" y="203"/>
                  </a:lnTo>
                  <a:lnTo>
                    <a:pt x="188" y="193"/>
                  </a:lnTo>
                  <a:lnTo>
                    <a:pt x="173" y="188"/>
                  </a:lnTo>
                  <a:lnTo>
                    <a:pt x="153" y="179"/>
                  </a:lnTo>
                  <a:lnTo>
                    <a:pt x="134" y="169"/>
                  </a:lnTo>
                  <a:lnTo>
                    <a:pt x="113" y="159"/>
                  </a:lnTo>
                  <a:lnTo>
                    <a:pt x="94" y="149"/>
                  </a:lnTo>
                  <a:lnTo>
                    <a:pt x="79" y="145"/>
                  </a:lnTo>
                  <a:lnTo>
                    <a:pt x="65" y="140"/>
                  </a:lnTo>
                  <a:lnTo>
                    <a:pt x="49" y="130"/>
                  </a:lnTo>
                  <a:lnTo>
                    <a:pt x="34" y="125"/>
                  </a:lnTo>
                  <a:lnTo>
                    <a:pt x="19" y="116"/>
                  </a:lnTo>
                  <a:lnTo>
                    <a:pt x="9" y="106"/>
                  </a:lnTo>
                  <a:lnTo>
                    <a:pt x="0" y="97"/>
                  </a:lnTo>
                  <a:lnTo>
                    <a:pt x="0" y="82"/>
                  </a:lnTo>
                  <a:lnTo>
                    <a:pt x="5" y="63"/>
                  </a:lnTo>
                  <a:lnTo>
                    <a:pt x="15" y="48"/>
                  </a:lnTo>
                  <a:lnTo>
                    <a:pt x="15"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81" name="Freeform 309"/>
            <p:cNvSpPr>
              <a:spLocks/>
            </p:cNvSpPr>
            <p:nvPr/>
          </p:nvSpPr>
          <p:spPr bwMode="auto">
            <a:xfrm>
              <a:off x="3842" y="1761"/>
              <a:ext cx="34" cy="18"/>
            </a:xfrm>
            <a:custGeom>
              <a:avLst/>
              <a:gdLst>
                <a:gd name="T0" fmla="*/ 15 w 367"/>
                <a:gd name="T1" fmla="*/ 0 h 241"/>
                <a:gd name="T2" fmla="*/ 29 w 367"/>
                <a:gd name="T3" fmla="*/ 5 h 241"/>
                <a:gd name="T4" fmla="*/ 40 w 367"/>
                <a:gd name="T5" fmla="*/ 5 h 241"/>
                <a:gd name="T6" fmla="*/ 49 w 367"/>
                <a:gd name="T7" fmla="*/ 5 h 241"/>
                <a:gd name="T8" fmla="*/ 59 w 367"/>
                <a:gd name="T9" fmla="*/ 9 h 241"/>
                <a:gd name="T10" fmla="*/ 69 w 367"/>
                <a:gd name="T11" fmla="*/ 9 h 241"/>
                <a:gd name="T12" fmla="*/ 79 w 367"/>
                <a:gd name="T13" fmla="*/ 15 h 241"/>
                <a:gd name="T14" fmla="*/ 84 w 367"/>
                <a:gd name="T15" fmla="*/ 15 h 241"/>
                <a:gd name="T16" fmla="*/ 94 w 367"/>
                <a:gd name="T17" fmla="*/ 19 h 241"/>
                <a:gd name="T18" fmla="*/ 104 w 367"/>
                <a:gd name="T19" fmla="*/ 24 h 241"/>
                <a:gd name="T20" fmla="*/ 113 w 367"/>
                <a:gd name="T21" fmla="*/ 29 h 241"/>
                <a:gd name="T22" fmla="*/ 138 w 367"/>
                <a:gd name="T23" fmla="*/ 43 h 241"/>
                <a:gd name="T24" fmla="*/ 163 w 367"/>
                <a:gd name="T25" fmla="*/ 54 h 241"/>
                <a:gd name="T26" fmla="*/ 188 w 367"/>
                <a:gd name="T27" fmla="*/ 63 h 241"/>
                <a:gd name="T28" fmla="*/ 213 w 367"/>
                <a:gd name="T29" fmla="*/ 67 h 241"/>
                <a:gd name="T30" fmla="*/ 238 w 367"/>
                <a:gd name="T31" fmla="*/ 77 h 241"/>
                <a:gd name="T32" fmla="*/ 263 w 367"/>
                <a:gd name="T33" fmla="*/ 82 h 241"/>
                <a:gd name="T34" fmla="*/ 288 w 367"/>
                <a:gd name="T35" fmla="*/ 87 h 241"/>
                <a:gd name="T36" fmla="*/ 307 w 367"/>
                <a:gd name="T37" fmla="*/ 97 h 241"/>
                <a:gd name="T38" fmla="*/ 332 w 367"/>
                <a:gd name="T39" fmla="*/ 106 h 241"/>
                <a:gd name="T40" fmla="*/ 351 w 367"/>
                <a:gd name="T41" fmla="*/ 121 h 241"/>
                <a:gd name="T42" fmla="*/ 362 w 367"/>
                <a:gd name="T43" fmla="*/ 130 h 241"/>
                <a:gd name="T44" fmla="*/ 367 w 367"/>
                <a:gd name="T45" fmla="*/ 140 h 241"/>
                <a:gd name="T46" fmla="*/ 367 w 367"/>
                <a:gd name="T47" fmla="*/ 149 h 241"/>
                <a:gd name="T48" fmla="*/ 367 w 367"/>
                <a:gd name="T49" fmla="*/ 164 h 241"/>
                <a:gd name="T50" fmla="*/ 362 w 367"/>
                <a:gd name="T51" fmla="*/ 179 h 241"/>
                <a:gd name="T52" fmla="*/ 357 w 367"/>
                <a:gd name="T53" fmla="*/ 188 h 241"/>
                <a:gd name="T54" fmla="*/ 347 w 367"/>
                <a:gd name="T55" fmla="*/ 203 h 241"/>
                <a:gd name="T56" fmla="*/ 337 w 367"/>
                <a:gd name="T57" fmla="*/ 217 h 241"/>
                <a:gd name="T58" fmla="*/ 326 w 367"/>
                <a:gd name="T59" fmla="*/ 227 h 241"/>
                <a:gd name="T60" fmla="*/ 317 w 367"/>
                <a:gd name="T61" fmla="*/ 237 h 241"/>
                <a:gd name="T62" fmla="*/ 312 w 367"/>
                <a:gd name="T63" fmla="*/ 237 h 241"/>
                <a:gd name="T64" fmla="*/ 312 w 367"/>
                <a:gd name="T65" fmla="*/ 241 h 241"/>
                <a:gd name="T66" fmla="*/ 307 w 367"/>
                <a:gd name="T67" fmla="*/ 241 h 241"/>
                <a:gd name="T68" fmla="*/ 303 w 367"/>
                <a:gd name="T69" fmla="*/ 241 h 241"/>
                <a:gd name="T70" fmla="*/ 297 w 367"/>
                <a:gd name="T71" fmla="*/ 241 h 241"/>
                <a:gd name="T72" fmla="*/ 292 w 367"/>
                <a:gd name="T73" fmla="*/ 237 h 241"/>
                <a:gd name="T74" fmla="*/ 288 w 367"/>
                <a:gd name="T75" fmla="*/ 237 h 241"/>
                <a:gd name="T76" fmla="*/ 267 w 367"/>
                <a:gd name="T77" fmla="*/ 227 h 241"/>
                <a:gd name="T78" fmla="*/ 247 w 367"/>
                <a:gd name="T79" fmla="*/ 222 h 241"/>
                <a:gd name="T80" fmla="*/ 228 w 367"/>
                <a:gd name="T81" fmla="*/ 213 h 241"/>
                <a:gd name="T82" fmla="*/ 207 w 367"/>
                <a:gd name="T83" fmla="*/ 203 h 241"/>
                <a:gd name="T84" fmla="*/ 188 w 367"/>
                <a:gd name="T85" fmla="*/ 193 h 241"/>
                <a:gd name="T86" fmla="*/ 173 w 367"/>
                <a:gd name="T87" fmla="*/ 188 h 241"/>
                <a:gd name="T88" fmla="*/ 153 w 367"/>
                <a:gd name="T89" fmla="*/ 179 h 241"/>
                <a:gd name="T90" fmla="*/ 134 w 367"/>
                <a:gd name="T91" fmla="*/ 169 h 241"/>
                <a:gd name="T92" fmla="*/ 113 w 367"/>
                <a:gd name="T93" fmla="*/ 159 h 241"/>
                <a:gd name="T94" fmla="*/ 94 w 367"/>
                <a:gd name="T95" fmla="*/ 149 h 241"/>
                <a:gd name="T96" fmla="*/ 79 w 367"/>
                <a:gd name="T97" fmla="*/ 145 h 241"/>
                <a:gd name="T98" fmla="*/ 65 w 367"/>
                <a:gd name="T99" fmla="*/ 140 h 241"/>
                <a:gd name="T100" fmla="*/ 49 w 367"/>
                <a:gd name="T101" fmla="*/ 130 h 241"/>
                <a:gd name="T102" fmla="*/ 34 w 367"/>
                <a:gd name="T103" fmla="*/ 125 h 241"/>
                <a:gd name="T104" fmla="*/ 19 w 367"/>
                <a:gd name="T105" fmla="*/ 116 h 241"/>
                <a:gd name="T106" fmla="*/ 9 w 367"/>
                <a:gd name="T107" fmla="*/ 106 h 241"/>
                <a:gd name="T108" fmla="*/ 0 w 367"/>
                <a:gd name="T109" fmla="*/ 97 h 241"/>
                <a:gd name="T110" fmla="*/ 0 w 367"/>
                <a:gd name="T111" fmla="*/ 82 h 241"/>
                <a:gd name="T112" fmla="*/ 5 w 367"/>
                <a:gd name="T113" fmla="*/ 63 h 241"/>
                <a:gd name="T114" fmla="*/ 15 w 367"/>
                <a:gd name="T115" fmla="*/ 48 h 241"/>
                <a:gd name="T116" fmla="*/ 15 w 367"/>
                <a:gd name="T11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7" h="241">
                  <a:moveTo>
                    <a:pt x="15" y="0"/>
                  </a:moveTo>
                  <a:lnTo>
                    <a:pt x="29" y="5"/>
                  </a:lnTo>
                  <a:lnTo>
                    <a:pt x="40" y="5"/>
                  </a:lnTo>
                  <a:lnTo>
                    <a:pt x="49" y="5"/>
                  </a:lnTo>
                  <a:lnTo>
                    <a:pt x="59" y="9"/>
                  </a:lnTo>
                  <a:lnTo>
                    <a:pt x="69" y="9"/>
                  </a:lnTo>
                  <a:lnTo>
                    <a:pt x="79" y="15"/>
                  </a:lnTo>
                  <a:lnTo>
                    <a:pt x="84" y="15"/>
                  </a:lnTo>
                  <a:lnTo>
                    <a:pt x="94" y="19"/>
                  </a:lnTo>
                  <a:lnTo>
                    <a:pt x="104" y="24"/>
                  </a:lnTo>
                  <a:lnTo>
                    <a:pt x="113" y="29"/>
                  </a:lnTo>
                  <a:lnTo>
                    <a:pt x="138" y="43"/>
                  </a:lnTo>
                  <a:lnTo>
                    <a:pt x="163" y="54"/>
                  </a:lnTo>
                  <a:lnTo>
                    <a:pt x="188" y="63"/>
                  </a:lnTo>
                  <a:lnTo>
                    <a:pt x="213" y="67"/>
                  </a:lnTo>
                  <a:lnTo>
                    <a:pt x="238" y="77"/>
                  </a:lnTo>
                  <a:lnTo>
                    <a:pt x="263" y="82"/>
                  </a:lnTo>
                  <a:lnTo>
                    <a:pt x="288" y="87"/>
                  </a:lnTo>
                  <a:lnTo>
                    <a:pt x="307" y="97"/>
                  </a:lnTo>
                  <a:lnTo>
                    <a:pt x="332" y="106"/>
                  </a:lnTo>
                  <a:lnTo>
                    <a:pt x="351" y="121"/>
                  </a:lnTo>
                  <a:lnTo>
                    <a:pt x="362" y="130"/>
                  </a:lnTo>
                  <a:lnTo>
                    <a:pt x="367" y="140"/>
                  </a:lnTo>
                  <a:lnTo>
                    <a:pt x="367" y="149"/>
                  </a:lnTo>
                  <a:lnTo>
                    <a:pt x="367" y="164"/>
                  </a:lnTo>
                  <a:lnTo>
                    <a:pt x="362" y="179"/>
                  </a:lnTo>
                  <a:lnTo>
                    <a:pt x="357" y="188"/>
                  </a:lnTo>
                  <a:lnTo>
                    <a:pt x="347" y="203"/>
                  </a:lnTo>
                  <a:lnTo>
                    <a:pt x="337" y="217"/>
                  </a:lnTo>
                  <a:lnTo>
                    <a:pt x="326" y="227"/>
                  </a:lnTo>
                  <a:lnTo>
                    <a:pt x="317" y="237"/>
                  </a:lnTo>
                  <a:lnTo>
                    <a:pt x="312" y="237"/>
                  </a:lnTo>
                  <a:lnTo>
                    <a:pt x="312" y="241"/>
                  </a:lnTo>
                  <a:lnTo>
                    <a:pt x="307" y="241"/>
                  </a:lnTo>
                  <a:lnTo>
                    <a:pt x="303" y="241"/>
                  </a:lnTo>
                  <a:lnTo>
                    <a:pt x="297" y="241"/>
                  </a:lnTo>
                  <a:lnTo>
                    <a:pt x="292" y="237"/>
                  </a:lnTo>
                  <a:lnTo>
                    <a:pt x="288" y="237"/>
                  </a:lnTo>
                  <a:lnTo>
                    <a:pt x="267" y="227"/>
                  </a:lnTo>
                  <a:lnTo>
                    <a:pt x="247" y="222"/>
                  </a:lnTo>
                  <a:lnTo>
                    <a:pt x="228" y="213"/>
                  </a:lnTo>
                  <a:lnTo>
                    <a:pt x="207" y="203"/>
                  </a:lnTo>
                  <a:lnTo>
                    <a:pt x="188" y="193"/>
                  </a:lnTo>
                  <a:lnTo>
                    <a:pt x="173" y="188"/>
                  </a:lnTo>
                  <a:lnTo>
                    <a:pt x="153" y="179"/>
                  </a:lnTo>
                  <a:lnTo>
                    <a:pt x="134" y="169"/>
                  </a:lnTo>
                  <a:lnTo>
                    <a:pt x="113" y="159"/>
                  </a:lnTo>
                  <a:lnTo>
                    <a:pt x="94" y="149"/>
                  </a:lnTo>
                  <a:lnTo>
                    <a:pt x="79" y="145"/>
                  </a:lnTo>
                  <a:lnTo>
                    <a:pt x="65" y="140"/>
                  </a:lnTo>
                  <a:lnTo>
                    <a:pt x="49" y="130"/>
                  </a:lnTo>
                  <a:lnTo>
                    <a:pt x="34" y="125"/>
                  </a:lnTo>
                  <a:lnTo>
                    <a:pt x="19" y="116"/>
                  </a:lnTo>
                  <a:lnTo>
                    <a:pt x="9" y="106"/>
                  </a:lnTo>
                  <a:lnTo>
                    <a:pt x="0" y="97"/>
                  </a:lnTo>
                  <a:lnTo>
                    <a:pt x="0" y="82"/>
                  </a:lnTo>
                  <a:lnTo>
                    <a:pt x="5" y="63"/>
                  </a:lnTo>
                  <a:lnTo>
                    <a:pt x="15" y="48"/>
                  </a:lnTo>
                  <a:lnTo>
                    <a:pt x="15"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82" name="Freeform 310"/>
            <p:cNvSpPr>
              <a:spLocks/>
            </p:cNvSpPr>
            <p:nvPr/>
          </p:nvSpPr>
          <p:spPr bwMode="auto">
            <a:xfrm>
              <a:off x="3795" y="1736"/>
              <a:ext cx="20" cy="16"/>
            </a:xfrm>
            <a:custGeom>
              <a:avLst/>
              <a:gdLst>
                <a:gd name="T0" fmla="*/ 0 w 228"/>
                <a:gd name="T1" fmla="*/ 192 h 202"/>
                <a:gd name="T2" fmla="*/ 0 w 228"/>
                <a:gd name="T3" fmla="*/ 178 h 202"/>
                <a:gd name="T4" fmla="*/ 0 w 228"/>
                <a:gd name="T5" fmla="*/ 163 h 202"/>
                <a:gd name="T6" fmla="*/ 0 w 228"/>
                <a:gd name="T7" fmla="*/ 153 h 202"/>
                <a:gd name="T8" fmla="*/ 5 w 228"/>
                <a:gd name="T9" fmla="*/ 140 h 202"/>
                <a:gd name="T10" fmla="*/ 15 w 228"/>
                <a:gd name="T11" fmla="*/ 129 h 202"/>
                <a:gd name="T12" fmla="*/ 20 w 228"/>
                <a:gd name="T13" fmla="*/ 116 h 202"/>
                <a:gd name="T14" fmla="*/ 30 w 228"/>
                <a:gd name="T15" fmla="*/ 105 h 202"/>
                <a:gd name="T16" fmla="*/ 40 w 228"/>
                <a:gd name="T17" fmla="*/ 96 h 202"/>
                <a:gd name="T18" fmla="*/ 49 w 228"/>
                <a:gd name="T19" fmla="*/ 86 h 202"/>
                <a:gd name="T20" fmla="*/ 59 w 228"/>
                <a:gd name="T21" fmla="*/ 77 h 202"/>
                <a:gd name="T22" fmla="*/ 69 w 228"/>
                <a:gd name="T23" fmla="*/ 71 h 202"/>
                <a:gd name="T24" fmla="*/ 74 w 228"/>
                <a:gd name="T25" fmla="*/ 62 h 202"/>
                <a:gd name="T26" fmla="*/ 84 w 228"/>
                <a:gd name="T27" fmla="*/ 58 h 202"/>
                <a:gd name="T28" fmla="*/ 94 w 228"/>
                <a:gd name="T29" fmla="*/ 47 h 202"/>
                <a:gd name="T30" fmla="*/ 99 w 228"/>
                <a:gd name="T31" fmla="*/ 38 h 202"/>
                <a:gd name="T32" fmla="*/ 109 w 228"/>
                <a:gd name="T33" fmla="*/ 33 h 202"/>
                <a:gd name="T34" fmla="*/ 114 w 228"/>
                <a:gd name="T35" fmla="*/ 24 h 202"/>
                <a:gd name="T36" fmla="*/ 124 w 228"/>
                <a:gd name="T37" fmla="*/ 19 h 202"/>
                <a:gd name="T38" fmla="*/ 128 w 228"/>
                <a:gd name="T39" fmla="*/ 9 h 202"/>
                <a:gd name="T40" fmla="*/ 139 w 228"/>
                <a:gd name="T41" fmla="*/ 0 h 202"/>
                <a:gd name="T42" fmla="*/ 153 w 228"/>
                <a:gd name="T43" fmla="*/ 13 h 202"/>
                <a:gd name="T44" fmla="*/ 174 w 228"/>
                <a:gd name="T45" fmla="*/ 28 h 202"/>
                <a:gd name="T46" fmla="*/ 188 w 228"/>
                <a:gd name="T47" fmla="*/ 47 h 202"/>
                <a:gd name="T48" fmla="*/ 203 w 228"/>
                <a:gd name="T49" fmla="*/ 67 h 202"/>
                <a:gd name="T50" fmla="*/ 213 w 228"/>
                <a:gd name="T51" fmla="*/ 86 h 202"/>
                <a:gd name="T52" fmla="*/ 223 w 228"/>
                <a:gd name="T53" fmla="*/ 105 h 202"/>
                <a:gd name="T54" fmla="*/ 228 w 228"/>
                <a:gd name="T55" fmla="*/ 129 h 202"/>
                <a:gd name="T56" fmla="*/ 228 w 228"/>
                <a:gd name="T57" fmla="*/ 149 h 202"/>
                <a:gd name="T58" fmla="*/ 223 w 228"/>
                <a:gd name="T59" fmla="*/ 163 h 202"/>
                <a:gd name="T60" fmla="*/ 213 w 228"/>
                <a:gd name="T61" fmla="*/ 183 h 202"/>
                <a:gd name="T62" fmla="*/ 203 w 228"/>
                <a:gd name="T63" fmla="*/ 192 h 202"/>
                <a:gd name="T64" fmla="*/ 193 w 228"/>
                <a:gd name="T65" fmla="*/ 198 h 202"/>
                <a:gd name="T66" fmla="*/ 178 w 228"/>
                <a:gd name="T67" fmla="*/ 202 h 202"/>
                <a:gd name="T68" fmla="*/ 163 w 228"/>
                <a:gd name="T69" fmla="*/ 202 h 202"/>
                <a:gd name="T70" fmla="*/ 144 w 228"/>
                <a:gd name="T71" fmla="*/ 202 h 202"/>
                <a:gd name="T72" fmla="*/ 124 w 228"/>
                <a:gd name="T73" fmla="*/ 198 h 202"/>
                <a:gd name="T74" fmla="*/ 103 w 228"/>
                <a:gd name="T75" fmla="*/ 198 h 202"/>
                <a:gd name="T76" fmla="*/ 84 w 228"/>
                <a:gd name="T77" fmla="*/ 192 h 202"/>
                <a:gd name="T78" fmla="*/ 64 w 228"/>
                <a:gd name="T79" fmla="*/ 192 h 202"/>
                <a:gd name="T80" fmla="*/ 49 w 228"/>
                <a:gd name="T81" fmla="*/ 192 h 202"/>
                <a:gd name="T82" fmla="*/ 0 w 228"/>
                <a:gd name="T83" fmla="*/ 19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8" h="202">
                  <a:moveTo>
                    <a:pt x="0" y="192"/>
                  </a:moveTo>
                  <a:lnTo>
                    <a:pt x="0" y="178"/>
                  </a:lnTo>
                  <a:lnTo>
                    <a:pt x="0" y="163"/>
                  </a:lnTo>
                  <a:lnTo>
                    <a:pt x="0" y="153"/>
                  </a:lnTo>
                  <a:lnTo>
                    <a:pt x="5" y="140"/>
                  </a:lnTo>
                  <a:lnTo>
                    <a:pt x="15" y="129"/>
                  </a:lnTo>
                  <a:lnTo>
                    <a:pt x="20" y="116"/>
                  </a:lnTo>
                  <a:lnTo>
                    <a:pt x="30" y="105"/>
                  </a:lnTo>
                  <a:lnTo>
                    <a:pt x="40" y="96"/>
                  </a:lnTo>
                  <a:lnTo>
                    <a:pt x="49" y="86"/>
                  </a:lnTo>
                  <a:lnTo>
                    <a:pt x="59" y="77"/>
                  </a:lnTo>
                  <a:lnTo>
                    <a:pt x="69" y="71"/>
                  </a:lnTo>
                  <a:lnTo>
                    <a:pt x="74" y="62"/>
                  </a:lnTo>
                  <a:lnTo>
                    <a:pt x="84" y="58"/>
                  </a:lnTo>
                  <a:lnTo>
                    <a:pt x="94" y="47"/>
                  </a:lnTo>
                  <a:lnTo>
                    <a:pt x="99" y="38"/>
                  </a:lnTo>
                  <a:lnTo>
                    <a:pt x="109" y="33"/>
                  </a:lnTo>
                  <a:lnTo>
                    <a:pt x="114" y="24"/>
                  </a:lnTo>
                  <a:lnTo>
                    <a:pt x="124" y="19"/>
                  </a:lnTo>
                  <a:lnTo>
                    <a:pt x="128" y="9"/>
                  </a:lnTo>
                  <a:lnTo>
                    <a:pt x="139" y="0"/>
                  </a:lnTo>
                  <a:lnTo>
                    <a:pt x="153" y="13"/>
                  </a:lnTo>
                  <a:lnTo>
                    <a:pt x="174" y="28"/>
                  </a:lnTo>
                  <a:lnTo>
                    <a:pt x="188" y="47"/>
                  </a:lnTo>
                  <a:lnTo>
                    <a:pt x="203" y="67"/>
                  </a:lnTo>
                  <a:lnTo>
                    <a:pt x="213" y="86"/>
                  </a:lnTo>
                  <a:lnTo>
                    <a:pt x="223" y="105"/>
                  </a:lnTo>
                  <a:lnTo>
                    <a:pt x="228" y="129"/>
                  </a:lnTo>
                  <a:lnTo>
                    <a:pt x="228" y="149"/>
                  </a:lnTo>
                  <a:lnTo>
                    <a:pt x="223" y="163"/>
                  </a:lnTo>
                  <a:lnTo>
                    <a:pt x="213" y="183"/>
                  </a:lnTo>
                  <a:lnTo>
                    <a:pt x="203" y="192"/>
                  </a:lnTo>
                  <a:lnTo>
                    <a:pt x="193" y="198"/>
                  </a:lnTo>
                  <a:lnTo>
                    <a:pt x="178" y="202"/>
                  </a:lnTo>
                  <a:lnTo>
                    <a:pt x="163" y="202"/>
                  </a:lnTo>
                  <a:lnTo>
                    <a:pt x="144" y="202"/>
                  </a:lnTo>
                  <a:lnTo>
                    <a:pt x="124" y="198"/>
                  </a:lnTo>
                  <a:lnTo>
                    <a:pt x="103" y="198"/>
                  </a:lnTo>
                  <a:lnTo>
                    <a:pt x="84" y="192"/>
                  </a:lnTo>
                  <a:lnTo>
                    <a:pt x="64" y="192"/>
                  </a:lnTo>
                  <a:lnTo>
                    <a:pt x="49" y="192"/>
                  </a:lnTo>
                  <a:lnTo>
                    <a:pt x="0" y="192"/>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83" name="Freeform 311"/>
            <p:cNvSpPr>
              <a:spLocks/>
            </p:cNvSpPr>
            <p:nvPr/>
          </p:nvSpPr>
          <p:spPr bwMode="auto">
            <a:xfrm>
              <a:off x="3795" y="1736"/>
              <a:ext cx="20" cy="16"/>
            </a:xfrm>
            <a:custGeom>
              <a:avLst/>
              <a:gdLst>
                <a:gd name="T0" fmla="*/ 0 w 228"/>
                <a:gd name="T1" fmla="*/ 192 h 202"/>
                <a:gd name="T2" fmla="*/ 0 w 228"/>
                <a:gd name="T3" fmla="*/ 178 h 202"/>
                <a:gd name="T4" fmla="*/ 0 w 228"/>
                <a:gd name="T5" fmla="*/ 163 h 202"/>
                <a:gd name="T6" fmla="*/ 0 w 228"/>
                <a:gd name="T7" fmla="*/ 153 h 202"/>
                <a:gd name="T8" fmla="*/ 5 w 228"/>
                <a:gd name="T9" fmla="*/ 140 h 202"/>
                <a:gd name="T10" fmla="*/ 15 w 228"/>
                <a:gd name="T11" fmla="*/ 129 h 202"/>
                <a:gd name="T12" fmla="*/ 20 w 228"/>
                <a:gd name="T13" fmla="*/ 116 h 202"/>
                <a:gd name="T14" fmla="*/ 30 w 228"/>
                <a:gd name="T15" fmla="*/ 105 h 202"/>
                <a:gd name="T16" fmla="*/ 40 w 228"/>
                <a:gd name="T17" fmla="*/ 96 h 202"/>
                <a:gd name="T18" fmla="*/ 49 w 228"/>
                <a:gd name="T19" fmla="*/ 86 h 202"/>
                <a:gd name="T20" fmla="*/ 59 w 228"/>
                <a:gd name="T21" fmla="*/ 77 h 202"/>
                <a:gd name="T22" fmla="*/ 69 w 228"/>
                <a:gd name="T23" fmla="*/ 71 h 202"/>
                <a:gd name="T24" fmla="*/ 74 w 228"/>
                <a:gd name="T25" fmla="*/ 62 h 202"/>
                <a:gd name="T26" fmla="*/ 84 w 228"/>
                <a:gd name="T27" fmla="*/ 58 h 202"/>
                <a:gd name="T28" fmla="*/ 94 w 228"/>
                <a:gd name="T29" fmla="*/ 47 h 202"/>
                <a:gd name="T30" fmla="*/ 99 w 228"/>
                <a:gd name="T31" fmla="*/ 38 h 202"/>
                <a:gd name="T32" fmla="*/ 109 w 228"/>
                <a:gd name="T33" fmla="*/ 33 h 202"/>
                <a:gd name="T34" fmla="*/ 114 w 228"/>
                <a:gd name="T35" fmla="*/ 24 h 202"/>
                <a:gd name="T36" fmla="*/ 124 w 228"/>
                <a:gd name="T37" fmla="*/ 19 h 202"/>
                <a:gd name="T38" fmla="*/ 128 w 228"/>
                <a:gd name="T39" fmla="*/ 9 h 202"/>
                <a:gd name="T40" fmla="*/ 139 w 228"/>
                <a:gd name="T41" fmla="*/ 0 h 202"/>
                <a:gd name="T42" fmla="*/ 153 w 228"/>
                <a:gd name="T43" fmla="*/ 13 h 202"/>
                <a:gd name="T44" fmla="*/ 174 w 228"/>
                <a:gd name="T45" fmla="*/ 28 h 202"/>
                <a:gd name="T46" fmla="*/ 188 w 228"/>
                <a:gd name="T47" fmla="*/ 47 h 202"/>
                <a:gd name="T48" fmla="*/ 203 w 228"/>
                <a:gd name="T49" fmla="*/ 67 h 202"/>
                <a:gd name="T50" fmla="*/ 213 w 228"/>
                <a:gd name="T51" fmla="*/ 86 h 202"/>
                <a:gd name="T52" fmla="*/ 223 w 228"/>
                <a:gd name="T53" fmla="*/ 105 h 202"/>
                <a:gd name="T54" fmla="*/ 228 w 228"/>
                <a:gd name="T55" fmla="*/ 129 h 202"/>
                <a:gd name="T56" fmla="*/ 228 w 228"/>
                <a:gd name="T57" fmla="*/ 149 h 202"/>
                <a:gd name="T58" fmla="*/ 223 w 228"/>
                <a:gd name="T59" fmla="*/ 163 h 202"/>
                <a:gd name="T60" fmla="*/ 213 w 228"/>
                <a:gd name="T61" fmla="*/ 183 h 202"/>
                <a:gd name="T62" fmla="*/ 203 w 228"/>
                <a:gd name="T63" fmla="*/ 192 h 202"/>
                <a:gd name="T64" fmla="*/ 193 w 228"/>
                <a:gd name="T65" fmla="*/ 198 h 202"/>
                <a:gd name="T66" fmla="*/ 178 w 228"/>
                <a:gd name="T67" fmla="*/ 202 h 202"/>
                <a:gd name="T68" fmla="*/ 163 w 228"/>
                <a:gd name="T69" fmla="*/ 202 h 202"/>
                <a:gd name="T70" fmla="*/ 144 w 228"/>
                <a:gd name="T71" fmla="*/ 202 h 202"/>
                <a:gd name="T72" fmla="*/ 124 w 228"/>
                <a:gd name="T73" fmla="*/ 198 h 202"/>
                <a:gd name="T74" fmla="*/ 103 w 228"/>
                <a:gd name="T75" fmla="*/ 198 h 202"/>
                <a:gd name="T76" fmla="*/ 84 w 228"/>
                <a:gd name="T77" fmla="*/ 192 h 202"/>
                <a:gd name="T78" fmla="*/ 64 w 228"/>
                <a:gd name="T79" fmla="*/ 192 h 202"/>
                <a:gd name="T80" fmla="*/ 49 w 228"/>
                <a:gd name="T81" fmla="*/ 192 h 202"/>
                <a:gd name="T82" fmla="*/ 0 w 228"/>
                <a:gd name="T83" fmla="*/ 19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8" h="202">
                  <a:moveTo>
                    <a:pt x="0" y="192"/>
                  </a:moveTo>
                  <a:lnTo>
                    <a:pt x="0" y="178"/>
                  </a:lnTo>
                  <a:lnTo>
                    <a:pt x="0" y="163"/>
                  </a:lnTo>
                  <a:lnTo>
                    <a:pt x="0" y="153"/>
                  </a:lnTo>
                  <a:lnTo>
                    <a:pt x="5" y="140"/>
                  </a:lnTo>
                  <a:lnTo>
                    <a:pt x="15" y="129"/>
                  </a:lnTo>
                  <a:lnTo>
                    <a:pt x="20" y="116"/>
                  </a:lnTo>
                  <a:lnTo>
                    <a:pt x="30" y="105"/>
                  </a:lnTo>
                  <a:lnTo>
                    <a:pt x="40" y="96"/>
                  </a:lnTo>
                  <a:lnTo>
                    <a:pt x="49" y="86"/>
                  </a:lnTo>
                  <a:lnTo>
                    <a:pt x="59" y="77"/>
                  </a:lnTo>
                  <a:lnTo>
                    <a:pt x="69" y="71"/>
                  </a:lnTo>
                  <a:lnTo>
                    <a:pt x="74" y="62"/>
                  </a:lnTo>
                  <a:lnTo>
                    <a:pt x="84" y="58"/>
                  </a:lnTo>
                  <a:lnTo>
                    <a:pt x="94" y="47"/>
                  </a:lnTo>
                  <a:lnTo>
                    <a:pt x="99" y="38"/>
                  </a:lnTo>
                  <a:lnTo>
                    <a:pt x="109" y="33"/>
                  </a:lnTo>
                  <a:lnTo>
                    <a:pt x="114" y="24"/>
                  </a:lnTo>
                  <a:lnTo>
                    <a:pt x="124" y="19"/>
                  </a:lnTo>
                  <a:lnTo>
                    <a:pt x="128" y="9"/>
                  </a:lnTo>
                  <a:lnTo>
                    <a:pt x="139" y="0"/>
                  </a:lnTo>
                  <a:lnTo>
                    <a:pt x="153" y="13"/>
                  </a:lnTo>
                  <a:lnTo>
                    <a:pt x="174" y="28"/>
                  </a:lnTo>
                  <a:lnTo>
                    <a:pt x="188" y="47"/>
                  </a:lnTo>
                  <a:lnTo>
                    <a:pt x="203" y="67"/>
                  </a:lnTo>
                  <a:lnTo>
                    <a:pt x="213" y="86"/>
                  </a:lnTo>
                  <a:lnTo>
                    <a:pt x="223" y="105"/>
                  </a:lnTo>
                  <a:lnTo>
                    <a:pt x="228" y="129"/>
                  </a:lnTo>
                  <a:lnTo>
                    <a:pt x="228" y="149"/>
                  </a:lnTo>
                  <a:lnTo>
                    <a:pt x="223" y="163"/>
                  </a:lnTo>
                  <a:lnTo>
                    <a:pt x="213" y="183"/>
                  </a:lnTo>
                  <a:lnTo>
                    <a:pt x="203" y="192"/>
                  </a:lnTo>
                  <a:lnTo>
                    <a:pt x="193" y="198"/>
                  </a:lnTo>
                  <a:lnTo>
                    <a:pt x="178" y="202"/>
                  </a:lnTo>
                  <a:lnTo>
                    <a:pt x="163" y="202"/>
                  </a:lnTo>
                  <a:lnTo>
                    <a:pt x="144" y="202"/>
                  </a:lnTo>
                  <a:lnTo>
                    <a:pt x="124" y="198"/>
                  </a:lnTo>
                  <a:lnTo>
                    <a:pt x="103" y="198"/>
                  </a:lnTo>
                  <a:lnTo>
                    <a:pt x="84" y="192"/>
                  </a:lnTo>
                  <a:lnTo>
                    <a:pt x="64" y="192"/>
                  </a:lnTo>
                  <a:lnTo>
                    <a:pt x="49" y="192"/>
                  </a:lnTo>
                  <a:lnTo>
                    <a:pt x="0" y="192"/>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84" name="Freeform 312"/>
            <p:cNvSpPr>
              <a:spLocks/>
            </p:cNvSpPr>
            <p:nvPr/>
          </p:nvSpPr>
          <p:spPr bwMode="auto">
            <a:xfrm>
              <a:off x="3781" y="1721"/>
              <a:ext cx="18" cy="17"/>
            </a:xfrm>
            <a:custGeom>
              <a:avLst/>
              <a:gdLst>
                <a:gd name="T0" fmla="*/ 99 w 203"/>
                <a:gd name="T1" fmla="*/ 0 h 217"/>
                <a:gd name="T2" fmla="*/ 94 w 203"/>
                <a:gd name="T3" fmla="*/ 9 h 217"/>
                <a:gd name="T4" fmla="*/ 90 w 203"/>
                <a:gd name="T5" fmla="*/ 13 h 217"/>
                <a:gd name="T6" fmla="*/ 79 w 203"/>
                <a:gd name="T7" fmla="*/ 24 h 217"/>
                <a:gd name="T8" fmla="*/ 75 w 203"/>
                <a:gd name="T9" fmla="*/ 28 h 217"/>
                <a:gd name="T10" fmla="*/ 65 w 203"/>
                <a:gd name="T11" fmla="*/ 33 h 217"/>
                <a:gd name="T12" fmla="*/ 59 w 203"/>
                <a:gd name="T13" fmla="*/ 33 h 217"/>
                <a:gd name="T14" fmla="*/ 50 w 203"/>
                <a:gd name="T15" fmla="*/ 38 h 217"/>
                <a:gd name="T16" fmla="*/ 40 w 203"/>
                <a:gd name="T17" fmla="*/ 43 h 217"/>
                <a:gd name="T18" fmla="*/ 34 w 203"/>
                <a:gd name="T19" fmla="*/ 48 h 217"/>
                <a:gd name="T20" fmla="*/ 25 w 203"/>
                <a:gd name="T21" fmla="*/ 52 h 217"/>
                <a:gd name="T22" fmla="*/ 10 w 203"/>
                <a:gd name="T23" fmla="*/ 67 h 217"/>
                <a:gd name="T24" fmla="*/ 5 w 203"/>
                <a:gd name="T25" fmla="*/ 77 h 217"/>
                <a:gd name="T26" fmla="*/ 0 w 203"/>
                <a:gd name="T27" fmla="*/ 91 h 217"/>
                <a:gd name="T28" fmla="*/ 0 w 203"/>
                <a:gd name="T29" fmla="*/ 110 h 217"/>
                <a:gd name="T30" fmla="*/ 5 w 203"/>
                <a:gd name="T31" fmla="*/ 125 h 217"/>
                <a:gd name="T32" fmla="*/ 10 w 203"/>
                <a:gd name="T33" fmla="*/ 140 h 217"/>
                <a:gd name="T34" fmla="*/ 19 w 203"/>
                <a:gd name="T35" fmla="*/ 153 h 217"/>
                <a:gd name="T36" fmla="*/ 30 w 203"/>
                <a:gd name="T37" fmla="*/ 168 h 217"/>
                <a:gd name="T38" fmla="*/ 40 w 203"/>
                <a:gd name="T39" fmla="*/ 178 h 217"/>
                <a:gd name="T40" fmla="*/ 50 w 203"/>
                <a:gd name="T41" fmla="*/ 187 h 217"/>
                <a:gd name="T42" fmla="*/ 50 w 203"/>
                <a:gd name="T43" fmla="*/ 192 h 217"/>
                <a:gd name="T44" fmla="*/ 55 w 203"/>
                <a:gd name="T45" fmla="*/ 192 h 217"/>
                <a:gd name="T46" fmla="*/ 59 w 203"/>
                <a:gd name="T47" fmla="*/ 198 h 217"/>
                <a:gd name="T48" fmla="*/ 65 w 203"/>
                <a:gd name="T49" fmla="*/ 202 h 217"/>
                <a:gd name="T50" fmla="*/ 69 w 203"/>
                <a:gd name="T51" fmla="*/ 207 h 217"/>
                <a:gd name="T52" fmla="*/ 75 w 203"/>
                <a:gd name="T53" fmla="*/ 211 h 217"/>
                <a:gd name="T54" fmla="*/ 79 w 203"/>
                <a:gd name="T55" fmla="*/ 211 h 217"/>
                <a:gd name="T56" fmla="*/ 84 w 203"/>
                <a:gd name="T57" fmla="*/ 217 h 217"/>
                <a:gd name="T58" fmla="*/ 90 w 203"/>
                <a:gd name="T59" fmla="*/ 211 h 217"/>
                <a:gd name="T60" fmla="*/ 104 w 203"/>
                <a:gd name="T61" fmla="*/ 198 h 217"/>
                <a:gd name="T62" fmla="*/ 119 w 203"/>
                <a:gd name="T63" fmla="*/ 183 h 217"/>
                <a:gd name="T64" fmla="*/ 134 w 203"/>
                <a:gd name="T65" fmla="*/ 173 h 217"/>
                <a:gd name="T66" fmla="*/ 149 w 203"/>
                <a:gd name="T67" fmla="*/ 159 h 217"/>
                <a:gd name="T68" fmla="*/ 163 w 203"/>
                <a:gd name="T69" fmla="*/ 144 h 217"/>
                <a:gd name="T70" fmla="*/ 174 w 203"/>
                <a:gd name="T71" fmla="*/ 129 h 217"/>
                <a:gd name="T72" fmla="*/ 184 w 203"/>
                <a:gd name="T73" fmla="*/ 116 h 217"/>
                <a:gd name="T74" fmla="*/ 194 w 203"/>
                <a:gd name="T75" fmla="*/ 96 h 217"/>
                <a:gd name="T76" fmla="*/ 198 w 203"/>
                <a:gd name="T77" fmla="*/ 82 h 217"/>
                <a:gd name="T78" fmla="*/ 203 w 203"/>
                <a:gd name="T79" fmla="*/ 62 h 217"/>
                <a:gd name="T80" fmla="*/ 188 w 203"/>
                <a:gd name="T81" fmla="*/ 58 h 217"/>
                <a:gd name="T82" fmla="*/ 178 w 203"/>
                <a:gd name="T83" fmla="*/ 58 h 217"/>
                <a:gd name="T84" fmla="*/ 174 w 203"/>
                <a:gd name="T85" fmla="*/ 58 h 217"/>
                <a:gd name="T86" fmla="*/ 163 w 203"/>
                <a:gd name="T87" fmla="*/ 52 h 217"/>
                <a:gd name="T88" fmla="*/ 159 w 203"/>
                <a:gd name="T89" fmla="*/ 48 h 217"/>
                <a:gd name="T90" fmla="*/ 149 w 203"/>
                <a:gd name="T91" fmla="*/ 43 h 217"/>
                <a:gd name="T92" fmla="*/ 144 w 203"/>
                <a:gd name="T93" fmla="*/ 38 h 217"/>
                <a:gd name="T94" fmla="*/ 138 w 203"/>
                <a:gd name="T95" fmla="*/ 33 h 217"/>
                <a:gd name="T96" fmla="*/ 129 w 203"/>
                <a:gd name="T97" fmla="*/ 24 h 217"/>
                <a:gd name="T98" fmla="*/ 124 w 203"/>
                <a:gd name="T99" fmla="*/ 13 h 217"/>
                <a:gd name="T100" fmla="*/ 99 w 203"/>
                <a:gd name="T101"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3" h="217">
                  <a:moveTo>
                    <a:pt x="99" y="0"/>
                  </a:moveTo>
                  <a:lnTo>
                    <a:pt x="94" y="9"/>
                  </a:lnTo>
                  <a:lnTo>
                    <a:pt x="90" y="13"/>
                  </a:lnTo>
                  <a:lnTo>
                    <a:pt x="79" y="24"/>
                  </a:lnTo>
                  <a:lnTo>
                    <a:pt x="75" y="28"/>
                  </a:lnTo>
                  <a:lnTo>
                    <a:pt x="65" y="33"/>
                  </a:lnTo>
                  <a:lnTo>
                    <a:pt x="59" y="33"/>
                  </a:lnTo>
                  <a:lnTo>
                    <a:pt x="50" y="38"/>
                  </a:lnTo>
                  <a:lnTo>
                    <a:pt x="40" y="43"/>
                  </a:lnTo>
                  <a:lnTo>
                    <a:pt x="34" y="48"/>
                  </a:lnTo>
                  <a:lnTo>
                    <a:pt x="25" y="52"/>
                  </a:lnTo>
                  <a:lnTo>
                    <a:pt x="10" y="67"/>
                  </a:lnTo>
                  <a:lnTo>
                    <a:pt x="5" y="77"/>
                  </a:lnTo>
                  <a:lnTo>
                    <a:pt x="0" y="91"/>
                  </a:lnTo>
                  <a:lnTo>
                    <a:pt x="0" y="110"/>
                  </a:lnTo>
                  <a:lnTo>
                    <a:pt x="5" y="125"/>
                  </a:lnTo>
                  <a:lnTo>
                    <a:pt x="10" y="140"/>
                  </a:lnTo>
                  <a:lnTo>
                    <a:pt x="19" y="153"/>
                  </a:lnTo>
                  <a:lnTo>
                    <a:pt x="30" y="168"/>
                  </a:lnTo>
                  <a:lnTo>
                    <a:pt x="40" y="178"/>
                  </a:lnTo>
                  <a:lnTo>
                    <a:pt x="50" y="187"/>
                  </a:lnTo>
                  <a:lnTo>
                    <a:pt x="50" y="192"/>
                  </a:lnTo>
                  <a:lnTo>
                    <a:pt x="55" y="192"/>
                  </a:lnTo>
                  <a:lnTo>
                    <a:pt x="59" y="198"/>
                  </a:lnTo>
                  <a:lnTo>
                    <a:pt x="65" y="202"/>
                  </a:lnTo>
                  <a:lnTo>
                    <a:pt x="69" y="207"/>
                  </a:lnTo>
                  <a:lnTo>
                    <a:pt x="75" y="211"/>
                  </a:lnTo>
                  <a:lnTo>
                    <a:pt x="79" y="211"/>
                  </a:lnTo>
                  <a:lnTo>
                    <a:pt x="84" y="217"/>
                  </a:lnTo>
                  <a:lnTo>
                    <a:pt x="90" y="211"/>
                  </a:lnTo>
                  <a:lnTo>
                    <a:pt x="104" y="198"/>
                  </a:lnTo>
                  <a:lnTo>
                    <a:pt x="119" y="183"/>
                  </a:lnTo>
                  <a:lnTo>
                    <a:pt x="134" y="173"/>
                  </a:lnTo>
                  <a:lnTo>
                    <a:pt x="149" y="159"/>
                  </a:lnTo>
                  <a:lnTo>
                    <a:pt x="163" y="144"/>
                  </a:lnTo>
                  <a:lnTo>
                    <a:pt x="174" y="129"/>
                  </a:lnTo>
                  <a:lnTo>
                    <a:pt x="184" y="116"/>
                  </a:lnTo>
                  <a:lnTo>
                    <a:pt x="194" y="96"/>
                  </a:lnTo>
                  <a:lnTo>
                    <a:pt x="198" y="82"/>
                  </a:lnTo>
                  <a:lnTo>
                    <a:pt x="203" y="62"/>
                  </a:lnTo>
                  <a:lnTo>
                    <a:pt x="188" y="58"/>
                  </a:lnTo>
                  <a:lnTo>
                    <a:pt x="178" y="58"/>
                  </a:lnTo>
                  <a:lnTo>
                    <a:pt x="174" y="58"/>
                  </a:lnTo>
                  <a:lnTo>
                    <a:pt x="163" y="52"/>
                  </a:lnTo>
                  <a:lnTo>
                    <a:pt x="159" y="48"/>
                  </a:lnTo>
                  <a:lnTo>
                    <a:pt x="149" y="43"/>
                  </a:lnTo>
                  <a:lnTo>
                    <a:pt x="144" y="38"/>
                  </a:lnTo>
                  <a:lnTo>
                    <a:pt x="138" y="33"/>
                  </a:lnTo>
                  <a:lnTo>
                    <a:pt x="129" y="24"/>
                  </a:lnTo>
                  <a:lnTo>
                    <a:pt x="124" y="13"/>
                  </a:lnTo>
                  <a:lnTo>
                    <a:pt x="99"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85" name="Freeform 313"/>
            <p:cNvSpPr>
              <a:spLocks/>
            </p:cNvSpPr>
            <p:nvPr/>
          </p:nvSpPr>
          <p:spPr bwMode="auto">
            <a:xfrm>
              <a:off x="3781" y="1721"/>
              <a:ext cx="18" cy="17"/>
            </a:xfrm>
            <a:custGeom>
              <a:avLst/>
              <a:gdLst>
                <a:gd name="T0" fmla="*/ 99 w 203"/>
                <a:gd name="T1" fmla="*/ 0 h 217"/>
                <a:gd name="T2" fmla="*/ 94 w 203"/>
                <a:gd name="T3" fmla="*/ 9 h 217"/>
                <a:gd name="T4" fmla="*/ 90 w 203"/>
                <a:gd name="T5" fmla="*/ 13 h 217"/>
                <a:gd name="T6" fmla="*/ 79 w 203"/>
                <a:gd name="T7" fmla="*/ 24 h 217"/>
                <a:gd name="T8" fmla="*/ 75 w 203"/>
                <a:gd name="T9" fmla="*/ 28 h 217"/>
                <a:gd name="T10" fmla="*/ 65 w 203"/>
                <a:gd name="T11" fmla="*/ 33 h 217"/>
                <a:gd name="T12" fmla="*/ 59 w 203"/>
                <a:gd name="T13" fmla="*/ 33 h 217"/>
                <a:gd name="T14" fmla="*/ 50 w 203"/>
                <a:gd name="T15" fmla="*/ 38 h 217"/>
                <a:gd name="T16" fmla="*/ 40 w 203"/>
                <a:gd name="T17" fmla="*/ 43 h 217"/>
                <a:gd name="T18" fmla="*/ 34 w 203"/>
                <a:gd name="T19" fmla="*/ 48 h 217"/>
                <a:gd name="T20" fmla="*/ 25 w 203"/>
                <a:gd name="T21" fmla="*/ 52 h 217"/>
                <a:gd name="T22" fmla="*/ 10 w 203"/>
                <a:gd name="T23" fmla="*/ 67 h 217"/>
                <a:gd name="T24" fmla="*/ 5 w 203"/>
                <a:gd name="T25" fmla="*/ 77 h 217"/>
                <a:gd name="T26" fmla="*/ 0 w 203"/>
                <a:gd name="T27" fmla="*/ 91 h 217"/>
                <a:gd name="T28" fmla="*/ 0 w 203"/>
                <a:gd name="T29" fmla="*/ 110 h 217"/>
                <a:gd name="T30" fmla="*/ 5 w 203"/>
                <a:gd name="T31" fmla="*/ 125 h 217"/>
                <a:gd name="T32" fmla="*/ 10 w 203"/>
                <a:gd name="T33" fmla="*/ 140 h 217"/>
                <a:gd name="T34" fmla="*/ 19 w 203"/>
                <a:gd name="T35" fmla="*/ 153 h 217"/>
                <a:gd name="T36" fmla="*/ 30 w 203"/>
                <a:gd name="T37" fmla="*/ 168 h 217"/>
                <a:gd name="T38" fmla="*/ 40 w 203"/>
                <a:gd name="T39" fmla="*/ 178 h 217"/>
                <a:gd name="T40" fmla="*/ 50 w 203"/>
                <a:gd name="T41" fmla="*/ 187 h 217"/>
                <a:gd name="T42" fmla="*/ 50 w 203"/>
                <a:gd name="T43" fmla="*/ 192 h 217"/>
                <a:gd name="T44" fmla="*/ 55 w 203"/>
                <a:gd name="T45" fmla="*/ 192 h 217"/>
                <a:gd name="T46" fmla="*/ 59 w 203"/>
                <a:gd name="T47" fmla="*/ 198 h 217"/>
                <a:gd name="T48" fmla="*/ 65 w 203"/>
                <a:gd name="T49" fmla="*/ 202 h 217"/>
                <a:gd name="T50" fmla="*/ 69 w 203"/>
                <a:gd name="T51" fmla="*/ 207 h 217"/>
                <a:gd name="T52" fmla="*/ 75 w 203"/>
                <a:gd name="T53" fmla="*/ 211 h 217"/>
                <a:gd name="T54" fmla="*/ 79 w 203"/>
                <a:gd name="T55" fmla="*/ 211 h 217"/>
                <a:gd name="T56" fmla="*/ 84 w 203"/>
                <a:gd name="T57" fmla="*/ 217 h 217"/>
                <a:gd name="T58" fmla="*/ 90 w 203"/>
                <a:gd name="T59" fmla="*/ 211 h 217"/>
                <a:gd name="T60" fmla="*/ 104 w 203"/>
                <a:gd name="T61" fmla="*/ 198 h 217"/>
                <a:gd name="T62" fmla="*/ 119 w 203"/>
                <a:gd name="T63" fmla="*/ 183 h 217"/>
                <a:gd name="T64" fmla="*/ 134 w 203"/>
                <a:gd name="T65" fmla="*/ 173 h 217"/>
                <a:gd name="T66" fmla="*/ 149 w 203"/>
                <a:gd name="T67" fmla="*/ 159 h 217"/>
                <a:gd name="T68" fmla="*/ 163 w 203"/>
                <a:gd name="T69" fmla="*/ 144 h 217"/>
                <a:gd name="T70" fmla="*/ 174 w 203"/>
                <a:gd name="T71" fmla="*/ 129 h 217"/>
                <a:gd name="T72" fmla="*/ 184 w 203"/>
                <a:gd name="T73" fmla="*/ 116 h 217"/>
                <a:gd name="T74" fmla="*/ 194 w 203"/>
                <a:gd name="T75" fmla="*/ 96 h 217"/>
                <a:gd name="T76" fmla="*/ 198 w 203"/>
                <a:gd name="T77" fmla="*/ 82 h 217"/>
                <a:gd name="T78" fmla="*/ 203 w 203"/>
                <a:gd name="T79" fmla="*/ 62 h 217"/>
                <a:gd name="T80" fmla="*/ 188 w 203"/>
                <a:gd name="T81" fmla="*/ 58 h 217"/>
                <a:gd name="T82" fmla="*/ 178 w 203"/>
                <a:gd name="T83" fmla="*/ 58 h 217"/>
                <a:gd name="T84" fmla="*/ 174 w 203"/>
                <a:gd name="T85" fmla="*/ 58 h 217"/>
                <a:gd name="T86" fmla="*/ 163 w 203"/>
                <a:gd name="T87" fmla="*/ 52 h 217"/>
                <a:gd name="T88" fmla="*/ 159 w 203"/>
                <a:gd name="T89" fmla="*/ 48 h 217"/>
                <a:gd name="T90" fmla="*/ 149 w 203"/>
                <a:gd name="T91" fmla="*/ 43 h 217"/>
                <a:gd name="T92" fmla="*/ 144 w 203"/>
                <a:gd name="T93" fmla="*/ 38 h 217"/>
                <a:gd name="T94" fmla="*/ 138 w 203"/>
                <a:gd name="T95" fmla="*/ 33 h 217"/>
                <a:gd name="T96" fmla="*/ 129 w 203"/>
                <a:gd name="T97" fmla="*/ 24 h 217"/>
                <a:gd name="T98" fmla="*/ 124 w 203"/>
                <a:gd name="T99" fmla="*/ 13 h 217"/>
                <a:gd name="T100" fmla="*/ 99 w 203"/>
                <a:gd name="T101"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3" h="217">
                  <a:moveTo>
                    <a:pt x="99" y="0"/>
                  </a:moveTo>
                  <a:lnTo>
                    <a:pt x="94" y="9"/>
                  </a:lnTo>
                  <a:lnTo>
                    <a:pt x="90" y="13"/>
                  </a:lnTo>
                  <a:lnTo>
                    <a:pt x="79" y="24"/>
                  </a:lnTo>
                  <a:lnTo>
                    <a:pt x="75" y="28"/>
                  </a:lnTo>
                  <a:lnTo>
                    <a:pt x="65" y="33"/>
                  </a:lnTo>
                  <a:lnTo>
                    <a:pt x="59" y="33"/>
                  </a:lnTo>
                  <a:lnTo>
                    <a:pt x="50" y="38"/>
                  </a:lnTo>
                  <a:lnTo>
                    <a:pt x="40" y="43"/>
                  </a:lnTo>
                  <a:lnTo>
                    <a:pt x="34" y="48"/>
                  </a:lnTo>
                  <a:lnTo>
                    <a:pt x="25" y="52"/>
                  </a:lnTo>
                  <a:lnTo>
                    <a:pt x="10" y="67"/>
                  </a:lnTo>
                  <a:lnTo>
                    <a:pt x="5" y="77"/>
                  </a:lnTo>
                  <a:lnTo>
                    <a:pt x="0" y="91"/>
                  </a:lnTo>
                  <a:lnTo>
                    <a:pt x="0" y="110"/>
                  </a:lnTo>
                  <a:lnTo>
                    <a:pt x="5" y="125"/>
                  </a:lnTo>
                  <a:lnTo>
                    <a:pt x="10" y="140"/>
                  </a:lnTo>
                  <a:lnTo>
                    <a:pt x="19" y="153"/>
                  </a:lnTo>
                  <a:lnTo>
                    <a:pt x="30" y="168"/>
                  </a:lnTo>
                  <a:lnTo>
                    <a:pt x="40" y="178"/>
                  </a:lnTo>
                  <a:lnTo>
                    <a:pt x="50" y="187"/>
                  </a:lnTo>
                  <a:lnTo>
                    <a:pt x="50" y="192"/>
                  </a:lnTo>
                  <a:lnTo>
                    <a:pt x="55" y="192"/>
                  </a:lnTo>
                  <a:lnTo>
                    <a:pt x="59" y="198"/>
                  </a:lnTo>
                  <a:lnTo>
                    <a:pt x="65" y="202"/>
                  </a:lnTo>
                  <a:lnTo>
                    <a:pt x="69" y="207"/>
                  </a:lnTo>
                  <a:lnTo>
                    <a:pt x="75" y="211"/>
                  </a:lnTo>
                  <a:lnTo>
                    <a:pt x="79" y="211"/>
                  </a:lnTo>
                  <a:lnTo>
                    <a:pt x="84" y="217"/>
                  </a:lnTo>
                  <a:lnTo>
                    <a:pt x="90" y="211"/>
                  </a:lnTo>
                  <a:lnTo>
                    <a:pt x="104" y="198"/>
                  </a:lnTo>
                  <a:lnTo>
                    <a:pt x="119" y="183"/>
                  </a:lnTo>
                  <a:lnTo>
                    <a:pt x="134" y="173"/>
                  </a:lnTo>
                  <a:lnTo>
                    <a:pt x="149" y="159"/>
                  </a:lnTo>
                  <a:lnTo>
                    <a:pt x="163" y="144"/>
                  </a:lnTo>
                  <a:lnTo>
                    <a:pt x="174" y="129"/>
                  </a:lnTo>
                  <a:lnTo>
                    <a:pt x="184" y="116"/>
                  </a:lnTo>
                  <a:lnTo>
                    <a:pt x="194" y="96"/>
                  </a:lnTo>
                  <a:lnTo>
                    <a:pt x="198" y="82"/>
                  </a:lnTo>
                  <a:lnTo>
                    <a:pt x="203" y="62"/>
                  </a:lnTo>
                  <a:lnTo>
                    <a:pt x="188" y="58"/>
                  </a:lnTo>
                  <a:lnTo>
                    <a:pt x="178" y="58"/>
                  </a:lnTo>
                  <a:lnTo>
                    <a:pt x="174" y="58"/>
                  </a:lnTo>
                  <a:lnTo>
                    <a:pt x="163" y="52"/>
                  </a:lnTo>
                  <a:lnTo>
                    <a:pt x="159" y="48"/>
                  </a:lnTo>
                  <a:lnTo>
                    <a:pt x="149" y="43"/>
                  </a:lnTo>
                  <a:lnTo>
                    <a:pt x="144" y="38"/>
                  </a:lnTo>
                  <a:lnTo>
                    <a:pt x="138" y="33"/>
                  </a:lnTo>
                  <a:lnTo>
                    <a:pt x="129" y="24"/>
                  </a:lnTo>
                  <a:lnTo>
                    <a:pt x="124" y="13"/>
                  </a:lnTo>
                  <a:lnTo>
                    <a:pt x="99"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86" name="Freeform 314"/>
            <p:cNvSpPr>
              <a:spLocks/>
            </p:cNvSpPr>
            <p:nvPr/>
          </p:nvSpPr>
          <p:spPr bwMode="auto">
            <a:xfrm>
              <a:off x="3759" y="1702"/>
              <a:ext cx="11" cy="4"/>
            </a:xfrm>
            <a:custGeom>
              <a:avLst/>
              <a:gdLst>
                <a:gd name="T0" fmla="*/ 54 w 119"/>
                <a:gd name="T1" fmla="*/ 0 h 53"/>
                <a:gd name="T2" fmla="*/ 45 w 119"/>
                <a:gd name="T3" fmla="*/ 0 h 53"/>
                <a:gd name="T4" fmla="*/ 35 w 119"/>
                <a:gd name="T5" fmla="*/ 0 h 53"/>
                <a:gd name="T6" fmla="*/ 25 w 119"/>
                <a:gd name="T7" fmla="*/ 0 h 53"/>
                <a:gd name="T8" fmla="*/ 20 w 119"/>
                <a:gd name="T9" fmla="*/ 5 h 53"/>
                <a:gd name="T10" fmla="*/ 10 w 119"/>
                <a:gd name="T11" fmla="*/ 10 h 53"/>
                <a:gd name="T12" fmla="*/ 4 w 119"/>
                <a:gd name="T13" fmla="*/ 15 h 53"/>
                <a:gd name="T14" fmla="*/ 4 w 119"/>
                <a:gd name="T15" fmla="*/ 24 h 53"/>
                <a:gd name="T16" fmla="*/ 0 w 119"/>
                <a:gd name="T17" fmla="*/ 30 h 53"/>
                <a:gd name="T18" fmla="*/ 4 w 119"/>
                <a:gd name="T19" fmla="*/ 34 h 53"/>
                <a:gd name="T20" fmla="*/ 10 w 119"/>
                <a:gd name="T21" fmla="*/ 43 h 53"/>
                <a:gd name="T22" fmla="*/ 20 w 119"/>
                <a:gd name="T23" fmla="*/ 49 h 53"/>
                <a:gd name="T24" fmla="*/ 35 w 119"/>
                <a:gd name="T25" fmla="*/ 53 h 53"/>
                <a:gd name="T26" fmla="*/ 45 w 119"/>
                <a:gd name="T27" fmla="*/ 53 h 53"/>
                <a:gd name="T28" fmla="*/ 60 w 119"/>
                <a:gd name="T29" fmla="*/ 53 h 53"/>
                <a:gd name="T30" fmla="*/ 69 w 119"/>
                <a:gd name="T31" fmla="*/ 53 h 53"/>
                <a:gd name="T32" fmla="*/ 85 w 119"/>
                <a:gd name="T33" fmla="*/ 49 h 53"/>
                <a:gd name="T34" fmla="*/ 94 w 119"/>
                <a:gd name="T35" fmla="*/ 39 h 53"/>
                <a:gd name="T36" fmla="*/ 104 w 119"/>
                <a:gd name="T37" fmla="*/ 34 h 53"/>
                <a:gd name="T38" fmla="*/ 114 w 119"/>
                <a:gd name="T39" fmla="*/ 24 h 53"/>
                <a:gd name="T40" fmla="*/ 119 w 119"/>
                <a:gd name="T41" fmla="*/ 10 h 53"/>
                <a:gd name="T42" fmla="*/ 114 w 119"/>
                <a:gd name="T43" fmla="*/ 10 h 53"/>
                <a:gd name="T44" fmla="*/ 104 w 119"/>
                <a:gd name="T45" fmla="*/ 10 h 53"/>
                <a:gd name="T46" fmla="*/ 99 w 119"/>
                <a:gd name="T47" fmla="*/ 5 h 53"/>
                <a:gd name="T48" fmla="*/ 94 w 119"/>
                <a:gd name="T49" fmla="*/ 5 h 53"/>
                <a:gd name="T50" fmla="*/ 85 w 119"/>
                <a:gd name="T51" fmla="*/ 5 h 53"/>
                <a:gd name="T52" fmla="*/ 79 w 119"/>
                <a:gd name="T53" fmla="*/ 0 h 53"/>
                <a:gd name="T54" fmla="*/ 69 w 119"/>
                <a:gd name="T55" fmla="*/ 0 h 53"/>
                <a:gd name="T56" fmla="*/ 64 w 119"/>
                <a:gd name="T57" fmla="*/ 0 h 53"/>
                <a:gd name="T58" fmla="*/ 60 w 119"/>
                <a:gd name="T59" fmla="*/ 0 h 53"/>
                <a:gd name="T60" fmla="*/ 50 w 119"/>
                <a:gd name="T61" fmla="*/ 0 h 53"/>
                <a:gd name="T62" fmla="*/ 54 w 119"/>
                <a:gd name="T6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9" h="53">
                  <a:moveTo>
                    <a:pt x="54" y="0"/>
                  </a:moveTo>
                  <a:lnTo>
                    <a:pt x="45" y="0"/>
                  </a:lnTo>
                  <a:lnTo>
                    <a:pt x="35" y="0"/>
                  </a:lnTo>
                  <a:lnTo>
                    <a:pt x="25" y="0"/>
                  </a:lnTo>
                  <a:lnTo>
                    <a:pt x="20" y="5"/>
                  </a:lnTo>
                  <a:lnTo>
                    <a:pt x="10" y="10"/>
                  </a:lnTo>
                  <a:lnTo>
                    <a:pt x="4" y="15"/>
                  </a:lnTo>
                  <a:lnTo>
                    <a:pt x="4" y="24"/>
                  </a:lnTo>
                  <a:lnTo>
                    <a:pt x="0" y="30"/>
                  </a:lnTo>
                  <a:lnTo>
                    <a:pt x="4" y="34"/>
                  </a:lnTo>
                  <a:lnTo>
                    <a:pt x="10" y="43"/>
                  </a:lnTo>
                  <a:lnTo>
                    <a:pt x="20" y="49"/>
                  </a:lnTo>
                  <a:lnTo>
                    <a:pt x="35" y="53"/>
                  </a:lnTo>
                  <a:lnTo>
                    <a:pt x="45" y="53"/>
                  </a:lnTo>
                  <a:lnTo>
                    <a:pt x="60" y="53"/>
                  </a:lnTo>
                  <a:lnTo>
                    <a:pt x="69" y="53"/>
                  </a:lnTo>
                  <a:lnTo>
                    <a:pt x="85" y="49"/>
                  </a:lnTo>
                  <a:lnTo>
                    <a:pt x="94" y="39"/>
                  </a:lnTo>
                  <a:lnTo>
                    <a:pt x="104" y="34"/>
                  </a:lnTo>
                  <a:lnTo>
                    <a:pt x="114" y="24"/>
                  </a:lnTo>
                  <a:lnTo>
                    <a:pt x="119" y="10"/>
                  </a:lnTo>
                  <a:lnTo>
                    <a:pt x="114" y="10"/>
                  </a:lnTo>
                  <a:lnTo>
                    <a:pt x="104" y="10"/>
                  </a:lnTo>
                  <a:lnTo>
                    <a:pt x="99" y="5"/>
                  </a:lnTo>
                  <a:lnTo>
                    <a:pt x="94" y="5"/>
                  </a:lnTo>
                  <a:lnTo>
                    <a:pt x="85" y="5"/>
                  </a:lnTo>
                  <a:lnTo>
                    <a:pt x="79" y="0"/>
                  </a:lnTo>
                  <a:lnTo>
                    <a:pt x="69" y="0"/>
                  </a:lnTo>
                  <a:lnTo>
                    <a:pt x="64" y="0"/>
                  </a:lnTo>
                  <a:lnTo>
                    <a:pt x="60" y="0"/>
                  </a:lnTo>
                  <a:lnTo>
                    <a:pt x="50" y="0"/>
                  </a:lnTo>
                  <a:lnTo>
                    <a:pt x="54"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87" name="Freeform 315"/>
            <p:cNvSpPr>
              <a:spLocks/>
            </p:cNvSpPr>
            <p:nvPr/>
          </p:nvSpPr>
          <p:spPr bwMode="auto">
            <a:xfrm>
              <a:off x="3728" y="1712"/>
              <a:ext cx="11" cy="11"/>
            </a:xfrm>
            <a:custGeom>
              <a:avLst/>
              <a:gdLst>
                <a:gd name="T0" fmla="*/ 89 w 114"/>
                <a:gd name="T1" fmla="*/ 0 h 136"/>
                <a:gd name="T2" fmla="*/ 79 w 114"/>
                <a:gd name="T3" fmla="*/ 5 h 136"/>
                <a:gd name="T4" fmla="*/ 69 w 114"/>
                <a:gd name="T5" fmla="*/ 5 h 136"/>
                <a:gd name="T6" fmla="*/ 60 w 114"/>
                <a:gd name="T7" fmla="*/ 15 h 136"/>
                <a:gd name="T8" fmla="*/ 49 w 114"/>
                <a:gd name="T9" fmla="*/ 20 h 136"/>
                <a:gd name="T10" fmla="*/ 39 w 114"/>
                <a:gd name="T11" fmla="*/ 30 h 136"/>
                <a:gd name="T12" fmla="*/ 29 w 114"/>
                <a:gd name="T13" fmla="*/ 39 h 136"/>
                <a:gd name="T14" fmla="*/ 20 w 114"/>
                <a:gd name="T15" fmla="*/ 48 h 136"/>
                <a:gd name="T16" fmla="*/ 14 w 114"/>
                <a:gd name="T17" fmla="*/ 58 h 136"/>
                <a:gd name="T18" fmla="*/ 10 w 114"/>
                <a:gd name="T19" fmla="*/ 67 h 136"/>
                <a:gd name="T20" fmla="*/ 4 w 114"/>
                <a:gd name="T21" fmla="*/ 82 h 136"/>
                <a:gd name="T22" fmla="*/ 0 w 114"/>
                <a:gd name="T23" fmla="*/ 87 h 136"/>
                <a:gd name="T24" fmla="*/ 0 w 114"/>
                <a:gd name="T25" fmla="*/ 97 h 136"/>
                <a:gd name="T26" fmla="*/ 0 w 114"/>
                <a:gd name="T27" fmla="*/ 102 h 136"/>
                <a:gd name="T28" fmla="*/ 0 w 114"/>
                <a:gd name="T29" fmla="*/ 112 h 136"/>
                <a:gd name="T30" fmla="*/ 0 w 114"/>
                <a:gd name="T31" fmla="*/ 116 h 136"/>
                <a:gd name="T32" fmla="*/ 0 w 114"/>
                <a:gd name="T33" fmla="*/ 121 h 136"/>
                <a:gd name="T34" fmla="*/ 0 w 114"/>
                <a:gd name="T35" fmla="*/ 125 h 136"/>
                <a:gd name="T36" fmla="*/ 0 w 114"/>
                <a:gd name="T37" fmla="*/ 131 h 136"/>
                <a:gd name="T38" fmla="*/ 4 w 114"/>
                <a:gd name="T39" fmla="*/ 136 h 136"/>
                <a:gd name="T40" fmla="*/ 10 w 114"/>
                <a:gd name="T41" fmla="*/ 136 h 136"/>
                <a:gd name="T42" fmla="*/ 24 w 114"/>
                <a:gd name="T43" fmla="*/ 136 h 136"/>
                <a:gd name="T44" fmla="*/ 39 w 114"/>
                <a:gd name="T45" fmla="*/ 131 h 136"/>
                <a:gd name="T46" fmla="*/ 54 w 114"/>
                <a:gd name="T47" fmla="*/ 121 h 136"/>
                <a:gd name="T48" fmla="*/ 64 w 114"/>
                <a:gd name="T49" fmla="*/ 112 h 136"/>
                <a:gd name="T50" fmla="*/ 79 w 114"/>
                <a:gd name="T51" fmla="*/ 97 h 136"/>
                <a:gd name="T52" fmla="*/ 89 w 114"/>
                <a:gd name="T53" fmla="*/ 82 h 136"/>
                <a:gd name="T54" fmla="*/ 99 w 114"/>
                <a:gd name="T55" fmla="*/ 63 h 136"/>
                <a:gd name="T56" fmla="*/ 104 w 114"/>
                <a:gd name="T57" fmla="*/ 48 h 136"/>
                <a:gd name="T58" fmla="*/ 108 w 114"/>
                <a:gd name="T59" fmla="*/ 30 h 136"/>
                <a:gd name="T60" fmla="*/ 114 w 114"/>
                <a:gd name="T61" fmla="*/ 15 h 136"/>
                <a:gd name="T62" fmla="*/ 114 w 114"/>
                <a:gd name="T63" fmla="*/ 11 h 136"/>
                <a:gd name="T64" fmla="*/ 108 w 114"/>
                <a:gd name="T65" fmla="*/ 11 h 136"/>
                <a:gd name="T66" fmla="*/ 104 w 114"/>
                <a:gd name="T67" fmla="*/ 5 h 136"/>
                <a:gd name="T68" fmla="*/ 99 w 114"/>
                <a:gd name="T69" fmla="*/ 5 h 136"/>
                <a:gd name="T70" fmla="*/ 94 w 114"/>
                <a:gd name="T71" fmla="*/ 5 h 136"/>
                <a:gd name="T72" fmla="*/ 89 w 114"/>
                <a:gd name="T73"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4" h="136">
                  <a:moveTo>
                    <a:pt x="89" y="0"/>
                  </a:moveTo>
                  <a:lnTo>
                    <a:pt x="79" y="5"/>
                  </a:lnTo>
                  <a:lnTo>
                    <a:pt x="69" y="5"/>
                  </a:lnTo>
                  <a:lnTo>
                    <a:pt x="60" y="15"/>
                  </a:lnTo>
                  <a:lnTo>
                    <a:pt x="49" y="20"/>
                  </a:lnTo>
                  <a:lnTo>
                    <a:pt x="39" y="30"/>
                  </a:lnTo>
                  <a:lnTo>
                    <a:pt x="29" y="39"/>
                  </a:lnTo>
                  <a:lnTo>
                    <a:pt x="20" y="48"/>
                  </a:lnTo>
                  <a:lnTo>
                    <a:pt x="14" y="58"/>
                  </a:lnTo>
                  <a:lnTo>
                    <a:pt x="10" y="67"/>
                  </a:lnTo>
                  <a:lnTo>
                    <a:pt x="4" y="82"/>
                  </a:lnTo>
                  <a:lnTo>
                    <a:pt x="0" y="87"/>
                  </a:lnTo>
                  <a:lnTo>
                    <a:pt x="0" y="97"/>
                  </a:lnTo>
                  <a:lnTo>
                    <a:pt x="0" y="102"/>
                  </a:lnTo>
                  <a:lnTo>
                    <a:pt x="0" y="112"/>
                  </a:lnTo>
                  <a:lnTo>
                    <a:pt x="0" y="116"/>
                  </a:lnTo>
                  <a:lnTo>
                    <a:pt x="0" y="121"/>
                  </a:lnTo>
                  <a:lnTo>
                    <a:pt x="0" y="125"/>
                  </a:lnTo>
                  <a:lnTo>
                    <a:pt x="0" y="131"/>
                  </a:lnTo>
                  <a:lnTo>
                    <a:pt x="4" y="136"/>
                  </a:lnTo>
                  <a:lnTo>
                    <a:pt x="10" y="136"/>
                  </a:lnTo>
                  <a:lnTo>
                    <a:pt x="24" y="136"/>
                  </a:lnTo>
                  <a:lnTo>
                    <a:pt x="39" y="131"/>
                  </a:lnTo>
                  <a:lnTo>
                    <a:pt x="54" y="121"/>
                  </a:lnTo>
                  <a:lnTo>
                    <a:pt x="64" y="112"/>
                  </a:lnTo>
                  <a:lnTo>
                    <a:pt x="79" y="97"/>
                  </a:lnTo>
                  <a:lnTo>
                    <a:pt x="89" y="82"/>
                  </a:lnTo>
                  <a:lnTo>
                    <a:pt x="99" y="63"/>
                  </a:lnTo>
                  <a:lnTo>
                    <a:pt x="104" y="48"/>
                  </a:lnTo>
                  <a:lnTo>
                    <a:pt x="108" y="30"/>
                  </a:lnTo>
                  <a:lnTo>
                    <a:pt x="114" y="15"/>
                  </a:lnTo>
                  <a:lnTo>
                    <a:pt x="114" y="11"/>
                  </a:lnTo>
                  <a:lnTo>
                    <a:pt x="108" y="11"/>
                  </a:lnTo>
                  <a:lnTo>
                    <a:pt x="104" y="5"/>
                  </a:lnTo>
                  <a:lnTo>
                    <a:pt x="99" y="5"/>
                  </a:lnTo>
                  <a:lnTo>
                    <a:pt x="94" y="5"/>
                  </a:lnTo>
                  <a:lnTo>
                    <a:pt x="89"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88" name="Freeform 316"/>
            <p:cNvSpPr>
              <a:spLocks/>
            </p:cNvSpPr>
            <p:nvPr/>
          </p:nvSpPr>
          <p:spPr bwMode="auto">
            <a:xfrm>
              <a:off x="3768" y="1737"/>
              <a:ext cx="23" cy="15"/>
            </a:xfrm>
            <a:custGeom>
              <a:avLst/>
              <a:gdLst>
                <a:gd name="T0" fmla="*/ 49 w 253"/>
                <a:gd name="T1" fmla="*/ 45 h 185"/>
                <a:gd name="T2" fmla="*/ 55 w 253"/>
                <a:gd name="T3" fmla="*/ 39 h 185"/>
                <a:gd name="T4" fmla="*/ 59 w 253"/>
                <a:gd name="T5" fmla="*/ 34 h 185"/>
                <a:gd name="T6" fmla="*/ 65 w 253"/>
                <a:gd name="T7" fmla="*/ 30 h 185"/>
                <a:gd name="T8" fmla="*/ 70 w 253"/>
                <a:gd name="T9" fmla="*/ 25 h 185"/>
                <a:gd name="T10" fmla="*/ 74 w 253"/>
                <a:gd name="T11" fmla="*/ 15 h 185"/>
                <a:gd name="T12" fmla="*/ 80 w 253"/>
                <a:gd name="T13" fmla="*/ 11 h 185"/>
                <a:gd name="T14" fmla="*/ 84 w 253"/>
                <a:gd name="T15" fmla="*/ 6 h 185"/>
                <a:gd name="T16" fmla="*/ 89 w 253"/>
                <a:gd name="T17" fmla="*/ 0 h 185"/>
                <a:gd name="T18" fmla="*/ 94 w 253"/>
                <a:gd name="T19" fmla="*/ 0 h 185"/>
                <a:gd name="T20" fmla="*/ 99 w 253"/>
                <a:gd name="T21" fmla="*/ 6 h 185"/>
                <a:gd name="T22" fmla="*/ 119 w 253"/>
                <a:gd name="T23" fmla="*/ 11 h 185"/>
                <a:gd name="T24" fmla="*/ 134 w 253"/>
                <a:gd name="T25" fmla="*/ 20 h 185"/>
                <a:gd name="T26" fmla="*/ 149 w 253"/>
                <a:gd name="T27" fmla="*/ 30 h 185"/>
                <a:gd name="T28" fmla="*/ 164 w 253"/>
                <a:gd name="T29" fmla="*/ 39 h 185"/>
                <a:gd name="T30" fmla="*/ 178 w 253"/>
                <a:gd name="T31" fmla="*/ 45 h 185"/>
                <a:gd name="T32" fmla="*/ 193 w 253"/>
                <a:gd name="T33" fmla="*/ 54 h 185"/>
                <a:gd name="T34" fmla="*/ 203 w 253"/>
                <a:gd name="T35" fmla="*/ 64 h 185"/>
                <a:gd name="T36" fmla="*/ 218 w 253"/>
                <a:gd name="T37" fmla="*/ 73 h 185"/>
                <a:gd name="T38" fmla="*/ 228 w 253"/>
                <a:gd name="T39" fmla="*/ 83 h 185"/>
                <a:gd name="T40" fmla="*/ 238 w 253"/>
                <a:gd name="T41" fmla="*/ 97 h 185"/>
                <a:gd name="T42" fmla="*/ 243 w 253"/>
                <a:gd name="T43" fmla="*/ 103 h 185"/>
                <a:gd name="T44" fmla="*/ 249 w 253"/>
                <a:gd name="T45" fmla="*/ 112 h 185"/>
                <a:gd name="T46" fmla="*/ 249 w 253"/>
                <a:gd name="T47" fmla="*/ 122 h 185"/>
                <a:gd name="T48" fmla="*/ 253 w 253"/>
                <a:gd name="T49" fmla="*/ 136 h 185"/>
                <a:gd name="T50" fmla="*/ 253 w 253"/>
                <a:gd name="T51" fmla="*/ 146 h 185"/>
                <a:gd name="T52" fmla="*/ 253 w 253"/>
                <a:gd name="T53" fmla="*/ 155 h 185"/>
                <a:gd name="T54" fmla="*/ 253 w 253"/>
                <a:gd name="T55" fmla="*/ 165 h 185"/>
                <a:gd name="T56" fmla="*/ 249 w 253"/>
                <a:gd name="T57" fmla="*/ 174 h 185"/>
                <a:gd name="T58" fmla="*/ 243 w 253"/>
                <a:gd name="T59" fmla="*/ 179 h 185"/>
                <a:gd name="T60" fmla="*/ 238 w 253"/>
                <a:gd name="T61" fmla="*/ 179 h 185"/>
                <a:gd name="T62" fmla="*/ 213 w 253"/>
                <a:gd name="T63" fmla="*/ 179 h 185"/>
                <a:gd name="T64" fmla="*/ 193 w 253"/>
                <a:gd name="T65" fmla="*/ 185 h 185"/>
                <a:gd name="T66" fmla="*/ 174 w 253"/>
                <a:gd name="T67" fmla="*/ 185 h 185"/>
                <a:gd name="T68" fmla="*/ 153 w 253"/>
                <a:gd name="T69" fmla="*/ 185 h 185"/>
                <a:gd name="T70" fmla="*/ 134 w 253"/>
                <a:gd name="T71" fmla="*/ 185 h 185"/>
                <a:gd name="T72" fmla="*/ 114 w 253"/>
                <a:gd name="T73" fmla="*/ 185 h 185"/>
                <a:gd name="T74" fmla="*/ 94 w 253"/>
                <a:gd name="T75" fmla="*/ 179 h 185"/>
                <a:gd name="T76" fmla="*/ 74 w 253"/>
                <a:gd name="T77" fmla="*/ 179 h 185"/>
                <a:gd name="T78" fmla="*/ 59 w 253"/>
                <a:gd name="T79" fmla="*/ 179 h 185"/>
                <a:gd name="T80" fmla="*/ 40 w 253"/>
                <a:gd name="T81" fmla="*/ 174 h 185"/>
                <a:gd name="T82" fmla="*/ 34 w 253"/>
                <a:gd name="T83" fmla="*/ 174 h 185"/>
                <a:gd name="T84" fmla="*/ 30 w 253"/>
                <a:gd name="T85" fmla="*/ 170 h 185"/>
                <a:gd name="T86" fmla="*/ 25 w 253"/>
                <a:gd name="T87" fmla="*/ 161 h 185"/>
                <a:gd name="T88" fmla="*/ 25 w 253"/>
                <a:gd name="T89" fmla="*/ 150 h 185"/>
                <a:gd name="T90" fmla="*/ 20 w 253"/>
                <a:gd name="T91" fmla="*/ 140 h 185"/>
                <a:gd name="T92" fmla="*/ 15 w 253"/>
                <a:gd name="T93" fmla="*/ 131 h 185"/>
                <a:gd name="T94" fmla="*/ 10 w 253"/>
                <a:gd name="T95" fmla="*/ 116 h 185"/>
                <a:gd name="T96" fmla="*/ 10 w 253"/>
                <a:gd name="T97" fmla="*/ 107 h 185"/>
                <a:gd name="T98" fmla="*/ 5 w 253"/>
                <a:gd name="T99" fmla="*/ 92 h 185"/>
                <a:gd name="T100" fmla="*/ 0 w 253"/>
                <a:gd name="T101" fmla="*/ 83 h 185"/>
                <a:gd name="T102" fmla="*/ 0 w 253"/>
                <a:gd name="T103" fmla="*/ 78 h 185"/>
                <a:gd name="T104" fmla="*/ 0 w 253"/>
                <a:gd name="T105" fmla="*/ 73 h 185"/>
                <a:gd name="T106" fmla="*/ 5 w 253"/>
                <a:gd name="T107" fmla="*/ 69 h 185"/>
                <a:gd name="T108" fmla="*/ 5 w 253"/>
                <a:gd name="T109" fmla="*/ 64 h 185"/>
                <a:gd name="T110" fmla="*/ 15 w 253"/>
                <a:gd name="T111" fmla="*/ 58 h 185"/>
                <a:gd name="T112" fmla="*/ 20 w 253"/>
                <a:gd name="T113" fmla="*/ 54 h 185"/>
                <a:gd name="T114" fmla="*/ 25 w 253"/>
                <a:gd name="T115" fmla="*/ 54 h 185"/>
                <a:gd name="T116" fmla="*/ 34 w 253"/>
                <a:gd name="T117" fmla="*/ 49 h 185"/>
                <a:gd name="T118" fmla="*/ 40 w 253"/>
                <a:gd name="T119" fmla="*/ 49 h 185"/>
                <a:gd name="T120" fmla="*/ 49 w 253"/>
                <a:gd name="T121" fmla="*/ 4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3" h="185">
                  <a:moveTo>
                    <a:pt x="49" y="45"/>
                  </a:moveTo>
                  <a:lnTo>
                    <a:pt x="55" y="39"/>
                  </a:lnTo>
                  <a:lnTo>
                    <a:pt x="59" y="34"/>
                  </a:lnTo>
                  <a:lnTo>
                    <a:pt x="65" y="30"/>
                  </a:lnTo>
                  <a:lnTo>
                    <a:pt x="70" y="25"/>
                  </a:lnTo>
                  <a:lnTo>
                    <a:pt x="74" y="15"/>
                  </a:lnTo>
                  <a:lnTo>
                    <a:pt x="80" y="11"/>
                  </a:lnTo>
                  <a:lnTo>
                    <a:pt x="84" y="6"/>
                  </a:lnTo>
                  <a:lnTo>
                    <a:pt x="89" y="0"/>
                  </a:lnTo>
                  <a:lnTo>
                    <a:pt x="94" y="0"/>
                  </a:lnTo>
                  <a:lnTo>
                    <a:pt x="99" y="6"/>
                  </a:lnTo>
                  <a:lnTo>
                    <a:pt x="119" y="11"/>
                  </a:lnTo>
                  <a:lnTo>
                    <a:pt x="134" y="20"/>
                  </a:lnTo>
                  <a:lnTo>
                    <a:pt x="149" y="30"/>
                  </a:lnTo>
                  <a:lnTo>
                    <a:pt x="164" y="39"/>
                  </a:lnTo>
                  <a:lnTo>
                    <a:pt x="178" y="45"/>
                  </a:lnTo>
                  <a:lnTo>
                    <a:pt x="193" y="54"/>
                  </a:lnTo>
                  <a:lnTo>
                    <a:pt x="203" y="64"/>
                  </a:lnTo>
                  <a:lnTo>
                    <a:pt x="218" y="73"/>
                  </a:lnTo>
                  <a:lnTo>
                    <a:pt x="228" y="83"/>
                  </a:lnTo>
                  <a:lnTo>
                    <a:pt x="238" y="97"/>
                  </a:lnTo>
                  <a:lnTo>
                    <a:pt x="243" y="103"/>
                  </a:lnTo>
                  <a:lnTo>
                    <a:pt x="249" y="112"/>
                  </a:lnTo>
                  <a:lnTo>
                    <a:pt x="249" y="122"/>
                  </a:lnTo>
                  <a:lnTo>
                    <a:pt x="253" y="136"/>
                  </a:lnTo>
                  <a:lnTo>
                    <a:pt x="253" y="146"/>
                  </a:lnTo>
                  <a:lnTo>
                    <a:pt x="253" y="155"/>
                  </a:lnTo>
                  <a:lnTo>
                    <a:pt x="253" y="165"/>
                  </a:lnTo>
                  <a:lnTo>
                    <a:pt x="249" y="174"/>
                  </a:lnTo>
                  <a:lnTo>
                    <a:pt x="243" y="179"/>
                  </a:lnTo>
                  <a:lnTo>
                    <a:pt x="238" y="179"/>
                  </a:lnTo>
                  <a:lnTo>
                    <a:pt x="213" y="179"/>
                  </a:lnTo>
                  <a:lnTo>
                    <a:pt x="193" y="185"/>
                  </a:lnTo>
                  <a:lnTo>
                    <a:pt x="174" y="185"/>
                  </a:lnTo>
                  <a:lnTo>
                    <a:pt x="153" y="185"/>
                  </a:lnTo>
                  <a:lnTo>
                    <a:pt x="134" y="185"/>
                  </a:lnTo>
                  <a:lnTo>
                    <a:pt x="114" y="185"/>
                  </a:lnTo>
                  <a:lnTo>
                    <a:pt x="94" y="179"/>
                  </a:lnTo>
                  <a:lnTo>
                    <a:pt x="74" y="179"/>
                  </a:lnTo>
                  <a:lnTo>
                    <a:pt x="59" y="179"/>
                  </a:lnTo>
                  <a:lnTo>
                    <a:pt x="40" y="174"/>
                  </a:lnTo>
                  <a:lnTo>
                    <a:pt x="34" y="174"/>
                  </a:lnTo>
                  <a:lnTo>
                    <a:pt x="30" y="170"/>
                  </a:lnTo>
                  <a:lnTo>
                    <a:pt x="25" y="161"/>
                  </a:lnTo>
                  <a:lnTo>
                    <a:pt x="25" y="150"/>
                  </a:lnTo>
                  <a:lnTo>
                    <a:pt x="20" y="140"/>
                  </a:lnTo>
                  <a:lnTo>
                    <a:pt x="15" y="131"/>
                  </a:lnTo>
                  <a:lnTo>
                    <a:pt x="10" y="116"/>
                  </a:lnTo>
                  <a:lnTo>
                    <a:pt x="10" y="107"/>
                  </a:lnTo>
                  <a:lnTo>
                    <a:pt x="5" y="92"/>
                  </a:lnTo>
                  <a:lnTo>
                    <a:pt x="0" y="83"/>
                  </a:lnTo>
                  <a:lnTo>
                    <a:pt x="0" y="78"/>
                  </a:lnTo>
                  <a:lnTo>
                    <a:pt x="0" y="73"/>
                  </a:lnTo>
                  <a:lnTo>
                    <a:pt x="5" y="69"/>
                  </a:lnTo>
                  <a:lnTo>
                    <a:pt x="5" y="64"/>
                  </a:lnTo>
                  <a:lnTo>
                    <a:pt x="15" y="58"/>
                  </a:lnTo>
                  <a:lnTo>
                    <a:pt x="20" y="54"/>
                  </a:lnTo>
                  <a:lnTo>
                    <a:pt x="25" y="54"/>
                  </a:lnTo>
                  <a:lnTo>
                    <a:pt x="34" y="49"/>
                  </a:lnTo>
                  <a:lnTo>
                    <a:pt x="40" y="49"/>
                  </a:lnTo>
                  <a:lnTo>
                    <a:pt x="49" y="45"/>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89" name="Freeform 317"/>
            <p:cNvSpPr>
              <a:spLocks/>
            </p:cNvSpPr>
            <p:nvPr/>
          </p:nvSpPr>
          <p:spPr bwMode="auto">
            <a:xfrm>
              <a:off x="3768" y="1737"/>
              <a:ext cx="23" cy="15"/>
            </a:xfrm>
            <a:custGeom>
              <a:avLst/>
              <a:gdLst>
                <a:gd name="T0" fmla="*/ 49 w 253"/>
                <a:gd name="T1" fmla="*/ 45 h 185"/>
                <a:gd name="T2" fmla="*/ 55 w 253"/>
                <a:gd name="T3" fmla="*/ 39 h 185"/>
                <a:gd name="T4" fmla="*/ 59 w 253"/>
                <a:gd name="T5" fmla="*/ 34 h 185"/>
                <a:gd name="T6" fmla="*/ 65 w 253"/>
                <a:gd name="T7" fmla="*/ 30 h 185"/>
                <a:gd name="T8" fmla="*/ 70 w 253"/>
                <a:gd name="T9" fmla="*/ 25 h 185"/>
                <a:gd name="T10" fmla="*/ 74 w 253"/>
                <a:gd name="T11" fmla="*/ 15 h 185"/>
                <a:gd name="T12" fmla="*/ 80 w 253"/>
                <a:gd name="T13" fmla="*/ 11 h 185"/>
                <a:gd name="T14" fmla="*/ 84 w 253"/>
                <a:gd name="T15" fmla="*/ 6 h 185"/>
                <a:gd name="T16" fmla="*/ 89 w 253"/>
                <a:gd name="T17" fmla="*/ 0 h 185"/>
                <a:gd name="T18" fmla="*/ 94 w 253"/>
                <a:gd name="T19" fmla="*/ 0 h 185"/>
                <a:gd name="T20" fmla="*/ 99 w 253"/>
                <a:gd name="T21" fmla="*/ 6 h 185"/>
                <a:gd name="T22" fmla="*/ 119 w 253"/>
                <a:gd name="T23" fmla="*/ 11 h 185"/>
                <a:gd name="T24" fmla="*/ 134 w 253"/>
                <a:gd name="T25" fmla="*/ 20 h 185"/>
                <a:gd name="T26" fmla="*/ 149 w 253"/>
                <a:gd name="T27" fmla="*/ 30 h 185"/>
                <a:gd name="T28" fmla="*/ 164 w 253"/>
                <a:gd name="T29" fmla="*/ 39 h 185"/>
                <a:gd name="T30" fmla="*/ 178 w 253"/>
                <a:gd name="T31" fmla="*/ 45 h 185"/>
                <a:gd name="T32" fmla="*/ 193 w 253"/>
                <a:gd name="T33" fmla="*/ 54 h 185"/>
                <a:gd name="T34" fmla="*/ 203 w 253"/>
                <a:gd name="T35" fmla="*/ 64 h 185"/>
                <a:gd name="T36" fmla="*/ 218 w 253"/>
                <a:gd name="T37" fmla="*/ 73 h 185"/>
                <a:gd name="T38" fmla="*/ 228 w 253"/>
                <a:gd name="T39" fmla="*/ 83 h 185"/>
                <a:gd name="T40" fmla="*/ 238 w 253"/>
                <a:gd name="T41" fmla="*/ 97 h 185"/>
                <a:gd name="T42" fmla="*/ 243 w 253"/>
                <a:gd name="T43" fmla="*/ 103 h 185"/>
                <a:gd name="T44" fmla="*/ 249 w 253"/>
                <a:gd name="T45" fmla="*/ 112 h 185"/>
                <a:gd name="T46" fmla="*/ 249 w 253"/>
                <a:gd name="T47" fmla="*/ 122 h 185"/>
                <a:gd name="T48" fmla="*/ 253 w 253"/>
                <a:gd name="T49" fmla="*/ 136 h 185"/>
                <a:gd name="T50" fmla="*/ 253 w 253"/>
                <a:gd name="T51" fmla="*/ 146 h 185"/>
                <a:gd name="T52" fmla="*/ 253 w 253"/>
                <a:gd name="T53" fmla="*/ 155 h 185"/>
                <a:gd name="T54" fmla="*/ 253 w 253"/>
                <a:gd name="T55" fmla="*/ 165 h 185"/>
                <a:gd name="T56" fmla="*/ 249 w 253"/>
                <a:gd name="T57" fmla="*/ 174 h 185"/>
                <a:gd name="T58" fmla="*/ 243 w 253"/>
                <a:gd name="T59" fmla="*/ 179 h 185"/>
                <a:gd name="T60" fmla="*/ 238 w 253"/>
                <a:gd name="T61" fmla="*/ 179 h 185"/>
                <a:gd name="T62" fmla="*/ 213 w 253"/>
                <a:gd name="T63" fmla="*/ 179 h 185"/>
                <a:gd name="T64" fmla="*/ 193 w 253"/>
                <a:gd name="T65" fmla="*/ 185 h 185"/>
                <a:gd name="T66" fmla="*/ 174 w 253"/>
                <a:gd name="T67" fmla="*/ 185 h 185"/>
                <a:gd name="T68" fmla="*/ 153 w 253"/>
                <a:gd name="T69" fmla="*/ 185 h 185"/>
                <a:gd name="T70" fmla="*/ 134 w 253"/>
                <a:gd name="T71" fmla="*/ 185 h 185"/>
                <a:gd name="T72" fmla="*/ 114 w 253"/>
                <a:gd name="T73" fmla="*/ 185 h 185"/>
                <a:gd name="T74" fmla="*/ 94 w 253"/>
                <a:gd name="T75" fmla="*/ 179 h 185"/>
                <a:gd name="T76" fmla="*/ 74 w 253"/>
                <a:gd name="T77" fmla="*/ 179 h 185"/>
                <a:gd name="T78" fmla="*/ 59 w 253"/>
                <a:gd name="T79" fmla="*/ 179 h 185"/>
                <a:gd name="T80" fmla="*/ 40 w 253"/>
                <a:gd name="T81" fmla="*/ 174 h 185"/>
                <a:gd name="T82" fmla="*/ 34 w 253"/>
                <a:gd name="T83" fmla="*/ 174 h 185"/>
                <a:gd name="T84" fmla="*/ 30 w 253"/>
                <a:gd name="T85" fmla="*/ 170 h 185"/>
                <a:gd name="T86" fmla="*/ 25 w 253"/>
                <a:gd name="T87" fmla="*/ 161 h 185"/>
                <a:gd name="T88" fmla="*/ 25 w 253"/>
                <a:gd name="T89" fmla="*/ 150 h 185"/>
                <a:gd name="T90" fmla="*/ 20 w 253"/>
                <a:gd name="T91" fmla="*/ 140 h 185"/>
                <a:gd name="T92" fmla="*/ 15 w 253"/>
                <a:gd name="T93" fmla="*/ 131 h 185"/>
                <a:gd name="T94" fmla="*/ 10 w 253"/>
                <a:gd name="T95" fmla="*/ 116 h 185"/>
                <a:gd name="T96" fmla="*/ 10 w 253"/>
                <a:gd name="T97" fmla="*/ 107 h 185"/>
                <a:gd name="T98" fmla="*/ 5 w 253"/>
                <a:gd name="T99" fmla="*/ 92 h 185"/>
                <a:gd name="T100" fmla="*/ 0 w 253"/>
                <a:gd name="T101" fmla="*/ 83 h 185"/>
                <a:gd name="T102" fmla="*/ 0 w 253"/>
                <a:gd name="T103" fmla="*/ 78 h 185"/>
                <a:gd name="T104" fmla="*/ 0 w 253"/>
                <a:gd name="T105" fmla="*/ 73 h 185"/>
                <a:gd name="T106" fmla="*/ 5 w 253"/>
                <a:gd name="T107" fmla="*/ 69 h 185"/>
                <a:gd name="T108" fmla="*/ 5 w 253"/>
                <a:gd name="T109" fmla="*/ 64 h 185"/>
                <a:gd name="T110" fmla="*/ 15 w 253"/>
                <a:gd name="T111" fmla="*/ 58 h 185"/>
                <a:gd name="T112" fmla="*/ 20 w 253"/>
                <a:gd name="T113" fmla="*/ 54 h 185"/>
                <a:gd name="T114" fmla="*/ 25 w 253"/>
                <a:gd name="T115" fmla="*/ 54 h 185"/>
                <a:gd name="T116" fmla="*/ 34 w 253"/>
                <a:gd name="T117" fmla="*/ 49 h 185"/>
                <a:gd name="T118" fmla="*/ 40 w 253"/>
                <a:gd name="T119" fmla="*/ 49 h 185"/>
                <a:gd name="T120" fmla="*/ 49 w 253"/>
                <a:gd name="T121" fmla="*/ 4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3" h="185">
                  <a:moveTo>
                    <a:pt x="49" y="45"/>
                  </a:moveTo>
                  <a:lnTo>
                    <a:pt x="55" y="39"/>
                  </a:lnTo>
                  <a:lnTo>
                    <a:pt x="59" y="34"/>
                  </a:lnTo>
                  <a:lnTo>
                    <a:pt x="65" y="30"/>
                  </a:lnTo>
                  <a:lnTo>
                    <a:pt x="70" y="25"/>
                  </a:lnTo>
                  <a:lnTo>
                    <a:pt x="74" y="15"/>
                  </a:lnTo>
                  <a:lnTo>
                    <a:pt x="80" y="11"/>
                  </a:lnTo>
                  <a:lnTo>
                    <a:pt x="84" y="6"/>
                  </a:lnTo>
                  <a:lnTo>
                    <a:pt x="89" y="0"/>
                  </a:lnTo>
                  <a:lnTo>
                    <a:pt x="94" y="0"/>
                  </a:lnTo>
                  <a:lnTo>
                    <a:pt x="99" y="6"/>
                  </a:lnTo>
                  <a:lnTo>
                    <a:pt x="119" y="11"/>
                  </a:lnTo>
                  <a:lnTo>
                    <a:pt x="134" y="20"/>
                  </a:lnTo>
                  <a:lnTo>
                    <a:pt x="149" y="30"/>
                  </a:lnTo>
                  <a:lnTo>
                    <a:pt x="164" y="39"/>
                  </a:lnTo>
                  <a:lnTo>
                    <a:pt x="178" y="45"/>
                  </a:lnTo>
                  <a:lnTo>
                    <a:pt x="193" y="54"/>
                  </a:lnTo>
                  <a:lnTo>
                    <a:pt x="203" y="64"/>
                  </a:lnTo>
                  <a:lnTo>
                    <a:pt x="218" y="73"/>
                  </a:lnTo>
                  <a:lnTo>
                    <a:pt x="228" y="83"/>
                  </a:lnTo>
                  <a:lnTo>
                    <a:pt x="238" y="97"/>
                  </a:lnTo>
                  <a:lnTo>
                    <a:pt x="243" y="103"/>
                  </a:lnTo>
                  <a:lnTo>
                    <a:pt x="249" y="112"/>
                  </a:lnTo>
                  <a:lnTo>
                    <a:pt x="249" y="122"/>
                  </a:lnTo>
                  <a:lnTo>
                    <a:pt x="253" y="136"/>
                  </a:lnTo>
                  <a:lnTo>
                    <a:pt x="253" y="146"/>
                  </a:lnTo>
                  <a:lnTo>
                    <a:pt x="253" y="155"/>
                  </a:lnTo>
                  <a:lnTo>
                    <a:pt x="253" y="165"/>
                  </a:lnTo>
                  <a:lnTo>
                    <a:pt x="249" y="174"/>
                  </a:lnTo>
                  <a:lnTo>
                    <a:pt x="243" y="179"/>
                  </a:lnTo>
                  <a:lnTo>
                    <a:pt x="238" y="179"/>
                  </a:lnTo>
                  <a:lnTo>
                    <a:pt x="213" y="179"/>
                  </a:lnTo>
                  <a:lnTo>
                    <a:pt x="193" y="185"/>
                  </a:lnTo>
                  <a:lnTo>
                    <a:pt x="174" y="185"/>
                  </a:lnTo>
                  <a:lnTo>
                    <a:pt x="153" y="185"/>
                  </a:lnTo>
                  <a:lnTo>
                    <a:pt x="134" y="185"/>
                  </a:lnTo>
                  <a:lnTo>
                    <a:pt x="114" y="185"/>
                  </a:lnTo>
                  <a:lnTo>
                    <a:pt x="94" y="179"/>
                  </a:lnTo>
                  <a:lnTo>
                    <a:pt x="74" y="179"/>
                  </a:lnTo>
                  <a:lnTo>
                    <a:pt x="59" y="179"/>
                  </a:lnTo>
                  <a:lnTo>
                    <a:pt x="40" y="174"/>
                  </a:lnTo>
                  <a:lnTo>
                    <a:pt x="34" y="174"/>
                  </a:lnTo>
                  <a:lnTo>
                    <a:pt x="30" y="170"/>
                  </a:lnTo>
                  <a:lnTo>
                    <a:pt x="25" y="161"/>
                  </a:lnTo>
                  <a:lnTo>
                    <a:pt x="25" y="150"/>
                  </a:lnTo>
                  <a:lnTo>
                    <a:pt x="20" y="140"/>
                  </a:lnTo>
                  <a:lnTo>
                    <a:pt x="15" y="131"/>
                  </a:lnTo>
                  <a:lnTo>
                    <a:pt x="10" y="116"/>
                  </a:lnTo>
                  <a:lnTo>
                    <a:pt x="10" y="107"/>
                  </a:lnTo>
                  <a:lnTo>
                    <a:pt x="5" y="92"/>
                  </a:lnTo>
                  <a:lnTo>
                    <a:pt x="0" y="83"/>
                  </a:lnTo>
                  <a:lnTo>
                    <a:pt x="0" y="78"/>
                  </a:lnTo>
                  <a:lnTo>
                    <a:pt x="0" y="73"/>
                  </a:lnTo>
                  <a:lnTo>
                    <a:pt x="5" y="69"/>
                  </a:lnTo>
                  <a:lnTo>
                    <a:pt x="5" y="64"/>
                  </a:lnTo>
                  <a:lnTo>
                    <a:pt x="15" y="58"/>
                  </a:lnTo>
                  <a:lnTo>
                    <a:pt x="20" y="54"/>
                  </a:lnTo>
                  <a:lnTo>
                    <a:pt x="25" y="54"/>
                  </a:lnTo>
                  <a:lnTo>
                    <a:pt x="34" y="49"/>
                  </a:lnTo>
                  <a:lnTo>
                    <a:pt x="40" y="49"/>
                  </a:lnTo>
                  <a:lnTo>
                    <a:pt x="49" y="45"/>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90" name="Freeform 318"/>
            <p:cNvSpPr>
              <a:spLocks/>
            </p:cNvSpPr>
            <p:nvPr/>
          </p:nvSpPr>
          <p:spPr bwMode="auto">
            <a:xfrm>
              <a:off x="3839" y="1772"/>
              <a:ext cx="30" cy="20"/>
            </a:xfrm>
            <a:custGeom>
              <a:avLst/>
              <a:gdLst>
                <a:gd name="T0" fmla="*/ 0 w 337"/>
                <a:gd name="T1" fmla="*/ 38 h 266"/>
                <a:gd name="T2" fmla="*/ 5 w 337"/>
                <a:gd name="T3" fmla="*/ 34 h 266"/>
                <a:gd name="T4" fmla="*/ 5 w 337"/>
                <a:gd name="T5" fmla="*/ 29 h 266"/>
                <a:gd name="T6" fmla="*/ 9 w 337"/>
                <a:gd name="T7" fmla="*/ 24 h 266"/>
                <a:gd name="T8" fmla="*/ 9 w 337"/>
                <a:gd name="T9" fmla="*/ 19 h 266"/>
                <a:gd name="T10" fmla="*/ 9 w 337"/>
                <a:gd name="T11" fmla="*/ 14 h 266"/>
                <a:gd name="T12" fmla="*/ 15 w 337"/>
                <a:gd name="T13" fmla="*/ 10 h 266"/>
                <a:gd name="T14" fmla="*/ 15 w 337"/>
                <a:gd name="T15" fmla="*/ 4 h 266"/>
                <a:gd name="T16" fmla="*/ 20 w 337"/>
                <a:gd name="T17" fmla="*/ 0 h 266"/>
                <a:gd name="T18" fmla="*/ 24 w 337"/>
                <a:gd name="T19" fmla="*/ 0 h 266"/>
                <a:gd name="T20" fmla="*/ 59 w 337"/>
                <a:gd name="T21" fmla="*/ 14 h 266"/>
                <a:gd name="T22" fmla="*/ 89 w 337"/>
                <a:gd name="T23" fmla="*/ 29 h 266"/>
                <a:gd name="T24" fmla="*/ 119 w 337"/>
                <a:gd name="T25" fmla="*/ 43 h 266"/>
                <a:gd name="T26" fmla="*/ 149 w 337"/>
                <a:gd name="T27" fmla="*/ 58 h 266"/>
                <a:gd name="T28" fmla="*/ 178 w 337"/>
                <a:gd name="T29" fmla="*/ 68 h 266"/>
                <a:gd name="T30" fmla="*/ 208 w 337"/>
                <a:gd name="T31" fmla="*/ 82 h 266"/>
                <a:gd name="T32" fmla="*/ 233 w 337"/>
                <a:gd name="T33" fmla="*/ 92 h 266"/>
                <a:gd name="T34" fmla="*/ 263 w 337"/>
                <a:gd name="T35" fmla="*/ 101 h 266"/>
                <a:gd name="T36" fmla="*/ 293 w 337"/>
                <a:gd name="T37" fmla="*/ 116 h 266"/>
                <a:gd name="T38" fmla="*/ 322 w 337"/>
                <a:gd name="T39" fmla="*/ 126 h 266"/>
                <a:gd name="T40" fmla="*/ 332 w 337"/>
                <a:gd name="T41" fmla="*/ 130 h 266"/>
                <a:gd name="T42" fmla="*/ 337 w 337"/>
                <a:gd name="T43" fmla="*/ 139 h 266"/>
                <a:gd name="T44" fmla="*/ 337 w 337"/>
                <a:gd name="T45" fmla="*/ 150 h 266"/>
                <a:gd name="T46" fmla="*/ 332 w 337"/>
                <a:gd name="T47" fmla="*/ 163 h 266"/>
                <a:gd name="T48" fmla="*/ 328 w 337"/>
                <a:gd name="T49" fmla="*/ 178 h 266"/>
                <a:gd name="T50" fmla="*/ 318 w 337"/>
                <a:gd name="T51" fmla="*/ 193 h 266"/>
                <a:gd name="T52" fmla="*/ 307 w 337"/>
                <a:gd name="T53" fmla="*/ 208 h 266"/>
                <a:gd name="T54" fmla="*/ 297 w 337"/>
                <a:gd name="T55" fmla="*/ 221 h 266"/>
                <a:gd name="T56" fmla="*/ 287 w 337"/>
                <a:gd name="T57" fmla="*/ 236 h 266"/>
                <a:gd name="T58" fmla="*/ 278 w 337"/>
                <a:gd name="T59" fmla="*/ 246 h 266"/>
                <a:gd name="T60" fmla="*/ 268 w 337"/>
                <a:gd name="T61" fmla="*/ 260 h 266"/>
                <a:gd name="T62" fmla="*/ 253 w 337"/>
                <a:gd name="T63" fmla="*/ 266 h 266"/>
                <a:gd name="T64" fmla="*/ 238 w 337"/>
                <a:gd name="T65" fmla="*/ 266 h 266"/>
                <a:gd name="T66" fmla="*/ 218 w 337"/>
                <a:gd name="T67" fmla="*/ 266 h 266"/>
                <a:gd name="T68" fmla="*/ 203 w 337"/>
                <a:gd name="T69" fmla="*/ 260 h 266"/>
                <a:gd name="T70" fmla="*/ 188 w 337"/>
                <a:gd name="T71" fmla="*/ 255 h 266"/>
                <a:gd name="T72" fmla="*/ 174 w 337"/>
                <a:gd name="T73" fmla="*/ 246 h 266"/>
                <a:gd name="T74" fmla="*/ 159 w 337"/>
                <a:gd name="T75" fmla="*/ 232 h 266"/>
                <a:gd name="T76" fmla="*/ 149 w 337"/>
                <a:gd name="T77" fmla="*/ 221 h 266"/>
                <a:gd name="T78" fmla="*/ 139 w 337"/>
                <a:gd name="T79" fmla="*/ 212 h 266"/>
                <a:gd name="T80" fmla="*/ 134 w 337"/>
                <a:gd name="T81" fmla="*/ 188 h 266"/>
                <a:gd name="T82" fmla="*/ 124 w 337"/>
                <a:gd name="T83" fmla="*/ 169 h 266"/>
                <a:gd name="T84" fmla="*/ 114 w 337"/>
                <a:gd name="T85" fmla="*/ 154 h 266"/>
                <a:gd name="T86" fmla="*/ 105 w 337"/>
                <a:gd name="T87" fmla="*/ 135 h 266"/>
                <a:gd name="T88" fmla="*/ 89 w 337"/>
                <a:gd name="T89" fmla="*/ 116 h 266"/>
                <a:gd name="T90" fmla="*/ 80 w 337"/>
                <a:gd name="T91" fmla="*/ 101 h 266"/>
                <a:gd name="T92" fmla="*/ 64 w 337"/>
                <a:gd name="T93" fmla="*/ 87 h 266"/>
                <a:gd name="T94" fmla="*/ 45 w 337"/>
                <a:gd name="T95" fmla="*/ 72 h 266"/>
                <a:gd name="T96" fmla="*/ 24 w 337"/>
                <a:gd name="T97" fmla="*/ 58 h 266"/>
                <a:gd name="T98" fmla="*/ 5 w 337"/>
                <a:gd name="T99" fmla="*/ 53 h 266"/>
                <a:gd name="T100" fmla="*/ 0 w 337"/>
                <a:gd name="T101" fmla="*/ 38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7" h="266">
                  <a:moveTo>
                    <a:pt x="0" y="38"/>
                  </a:moveTo>
                  <a:lnTo>
                    <a:pt x="5" y="34"/>
                  </a:lnTo>
                  <a:lnTo>
                    <a:pt x="5" y="29"/>
                  </a:lnTo>
                  <a:lnTo>
                    <a:pt x="9" y="24"/>
                  </a:lnTo>
                  <a:lnTo>
                    <a:pt x="9" y="19"/>
                  </a:lnTo>
                  <a:lnTo>
                    <a:pt x="9" y="14"/>
                  </a:lnTo>
                  <a:lnTo>
                    <a:pt x="15" y="10"/>
                  </a:lnTo>
                  <a:lnTo>
                    <a:pt x="15" y="4"/>
                  </a:lnTo>
                  <a:lnTo>
                    <a:pt x="20" y="0"/>
                  </a:lnTo>
                  <a:lnTo>
                    <a:pt x="24" y="0"/>
                  </a:lnTo>
                  <a:lnTo>
                    <a:pt x="59" y="14"/>
                  </a:lnTo>
                  <a:lnTo>
                    <a:pt x="89" y="29"/>
                  </a:lnTo>
                  <a:lnTo>
                    <a:pt x="119" y="43"/>
                  </a:lnTo>
                  <a:lnTo>
                    <a:pt x="149" y="58"/>
                  </a:lnTo>
                  <a:lnTo>
                    <a:pt x="178" y="68"/>
                  </a:lnTo>
                  <a:lnTo>
                    <a:pt x="208" y="82"/>
                  </a:lnTo>
                  <a:lnTo>
                    <a:pt x="233" y="92"/>
                  </a:lnTo>
                  <a:lnTo>
                    <a:pt x="263" y="101"/>
                  </a:lnTo>
                  <a:lnTo>
                    <a:pt x="293" y="116"/>
                  </a:lnTo>
                  <a:lnTo>
                    <a:pt x="322" y="126"/>
                  </a:lnTo>
                  <a:lnTo>
                    <a:pt x="332" y="130"/>
                  </a:lnTo>
                  <a:lnTo>
                    <a:pt x="337" y="139"/>
                  </a:lnTo>
                  <a:lnTo>
                    <a:pt x="337" y="150"/>
                  </a:lnTo>
                  <a:lnTo>
                    <a:pt x="332" y="163"/>
                  </a:lnTo>
                  <a:lnTo>
                    <a:pt x="328" y="178"/>
                  </a:lnTo>
                  <a:lnTo>
                    <a:pt x="318" y="193"/>
                  </a:lnTo>
                  <a:lnTo>
                    <a:pt x="307" y="208"/>
                  </a:lnTo>
                  <a:lnTo>
                    <a:pt x="297" y="221"/>
                  </a:lnTo>
                  <a:lnTo>
                    <a:pt x="287" y="236"/>
                  </a:lnTo>
                  <a:lnTo>
                    <a:pt x="278" y="246"/>
                  </a:lnTo>
                  <a:lnTo>
                    <a:pt x="268" y="260"/>
                  </a:lnTo>
                  <a:lnTo>
                    <a:pt x="253" y="266"/>
                  </a:lnTo>
                  <a:lnTo>
                    <a:pt x="238" y="266"/>
                  </a:lnTo>
                  <a:lnTo>
                    <a:pt x="218" y="266"/>
                  </a:lnTo>
                  <a:lnTo>
                    <a:pt x="203" y="260"/>
                  </a:lnTo>
                  <a:lnTo>
                    <a:pt x="188" y="255"/>
                  </a:lnTo>
                  <a:lnTo>
                    <a:pt x="174" y="246"/>
                  </a:lnTo>
                  <a:lnTo>
                    <a:pt x="159" y="232"/>
                  </a:lnTo>
                  <a:lnTo>
                    <a:pt x="149" y="221"/>
                  </a:lnTo>
                  <a:lnTo>
                    <a:pt x="139" y="212"/>
                  </a:lnTo>
                  <a:lnTo>
                    <a:pt x="134" y="188"/>
                  </a:lnTo>
                  <a:lnTo>
                    <a:pt x="124" y="169"/>
                  </a:lnTo>
                  <a:lnTo>
                    <a:pt x="114" y="154"/>
                  </a:lnTo>
                  <a:lnTo>
                    <a:pt x="105" y="135"/>
                  </a:lnTo>
                  <a:lnTo>
                    <a:pt x="89" y="116"/>
                  </a:lnTo>
                  <a:lnTo>
                    <a:pt x="80" y="101"/>
                  </a:lnTo>
                  <a:lnTo>
                    <a:pt x="64" y="87"/>
                  </a:lnTo>
                  <a:lnTo>
                    <a:pt x="45" y="72"/>
                  </a:lnTo>
                  <a:lnTo>
                    <a:pt x="24" y="58"/>
                  </a:lnTo>
                  <a:lnTo>
                    <a:pt x="5" y="53"/>
                  </a:lnTo>
                  <a:lnTo>
                    <a:pt x="0" y="38"/>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91" name="Freeform 319"/>
            <p:cNvSpPr>
              <a:spLocks/>
            </p:cNvSpPr>
            <p:nvPr/>
          </p:nvSpPr>
          <p:spPr bwMode="auto">
            <a:xfrm>
              <a:off x="3839" y="1772"/>
              <a:ext cx="30" cy="20"/>
            </a:xfrm>
            <a:custGeom>
              <a:avLst/>
              <a:gdLst>
                <a:gd name="T0" fmla="*/ 0 w 337"/>
                <a:gd name="T1" fmla="*/ 38 h 266"/>
                <a:gd name="T2" fmla="*/ 5 w 337"/>
                <a:gd name="T3" fmla="*/ 34 h 266"/>
                <a:gd name="T4" fmla="*/ 5 w 337"/>
                <a:gd name="T5" fmla="*/ 29 h 266"/>
                <a:gd name="T6" fmla="*/ 9 w 337"/>
                <a:gd name="T7" fmla="*/ 24 h 266"/>
                <a:gd name="T8" fmla="*/ 9 w 337"/>
                <a:gd name="T9" fmla="*/ 19 h 266"/>
                <a:gd name="T10" fmla="*/ 9 w 337"/>
                <a:gd name="T11" fmla="*/ 14 h 266"/>
                <a:gd name="T12" fmla="*/ 15 w 337"/>
                <a:gd name="T13" fmla="*/ 10 h 266"/>
                <a:gd name="T14" fmla="*/ 15 w 337"/>
                <a:gd name="T15" fmla="*/ 4 h 266"/>
                <a:gd name="T16" fmla="*/ 20 w 337"/>
                <a:gd name="T17" fmla="*/ 0 h 266"/>
                <a:gd name="T18" fmla="*/ 24 w 337"/>
                <a:gd name="T19" fmla="*/ 0 h 266"/>
                <a:gd name="T20" fmla="*/ 59 w 337"/>
                <a:gd name="T21" fmla="*/ 14 h 266"/>
                <a:gd name="T22" fmla="*/ 89 w 337"/>
                <a:gd name="T23" fmla="*/ 29 h 266"/>
                <a:gd name="T24" fmla="*/ 119 w 337"/>
                <a:gd name="T25" fmla="*/ 43 h 266"/>
                <a:gd name="T26" fmla="*/ 149 w 337"/>
                <a:gd name="T27" fmla="*/ 58 h 266"/>
                <a:gd name="T28" fmla="*/ 178 w 337"/>
                <a:gd name="T29" fmla="*/ 68 h 266"/>
                <a:gd name="T30" fmla="*/ 208 w 337"/>
                <a:gd name="T31" fmla="*/ 82 h 266"/>
                <a:gd name="T32" fmla="*/ 233 w 337"/>
                <a:gd name="T33" fmla="*/ 92 h 266"/>
                <a:gd name="T34" fmla="*/ 263 w 337"/>
                <a:gd name="T35" fmla="*/ 101 h 266"/>
                <a:gd name="T36" fmla="*/ 293 w 337"/>
                <a:gd name="T37" fmla="*/ 116 h 266"/>
                <a:gd name="T38" fmla="*/ 322 w 337"/>
                <a:gd name="T39" fmla="*/ 126 h 266"/>
                <a:gd name="T40" fmla="*/ 332 w 337"/>
                <a:gd name="T41" fmla="*/ 130 h 266"/>
                <a:gd name="T42" fmla="*/ 337 w 337"/>
                <a:gd name="T43" fmla="*/ 139 h 266"/>
                <a:gd name="T44" fmla="*/ 337 w 337"/>
                <a:gd name="T45" fmla="*/ 150 h 266"/>
                <a:gd name="T46" fmla="*/ 332 w 337"/>
                <a:gd name="T47" fmla="*/ 163 h 266"/>
                <a:gd name="T48" fmla="*/ 328 w 337"/>
                <a:gd name="T49" fmla="*/ 178 h 266"/>
                <a:gd name="T50" fmla="*/ 318 w 337"/>
                <a:gd name="T51" fmla="*/ 193 h 266"/>
                <a:gd name="T52" fmla="*/ 307 w 337"/>
                <a:gd name="T53" fmla="*/ 208 h 266"/>
                <a:gd name="T54" fmla="*/ 297 w 337"/>
                <a:gd name="T55" fmla="*/ 221 h 266"/>
                <a:gd name="T56" fmla="*/ 287 w 337"/>
                <a:gd name="T57" fmla="*/ 236 h 266"/>
                <a:gd name="T58" fmla="*/ 278 w 337"/>
                <a:gd name="T59" fmla="*/ 246 h 266"/>
                <a:gd name="T60" fmla="*/ 268 w 337"/>
                <a:gd name="T61" fmla="*/ 260 h 266"/>
                <a:gd name="T62" fmla="*/ 253 w 337"/>
                <a:gd name="T63" fmla="*/ 266 h 266"/>
                <a:gd name="T64" fmla="*/ 238 w 337"/>
                <a:gd name="T65" fmla="*/ 266 h 266"/>
                <a:gd name="T66" fmla="*/ 218 w 337"/>
                <a:gd name="T67" fmla="*/ 266 h 266"/>
                <a:gd name="T68" fmla="*/ 203 w 337"/>
                <a:gd name="T69" fmla="*/ 260 h 266"/>
                <a:gd name="T70" fmla="*/ 188 w 337"/>
                <a:gd name="T71" fmla="*/ 255 h 266"/>
                <a:gd name="T72" fmla="*/ 174 w 337"/>
                <a:gd name="T73" fmla="*/ 246 h 266"/>
                <a:gd name="T74" fmla="*/ 159 w 337"/>
                <a:gd name="T75" fmla="*/ 232 h 266"/>
                <a:gd name="T76" fmla="*/ 149 w 337"/>
                <a:gd name="T77" fmla="*/ 221 h 266"/>
                <a:gd name="T78" fmla="*/ 139 w 337"/>
                <a:gd name="T79" fmla="*/ 212 h 266"/>
                <a:gd name="T80" fmla="*/ 134 w 337"/>
                <a:gd name="T81" fmla="*/ 188 h 266"/>
                <a:gd name="T82" fmla="*/ 124 w 337"/>
                <a:gd name="T83" fmla="*/ 169 h 266"/>
                <a:gd name="T84" fmla="*/ 114 w 337"/>
                <a:gd name="T85" fmla="*/ 154 h 266"/>
                <a:gd name="T86" fmla="*/ 105 w 337"/>
                <a:gd name="T87" fmla="*/ 135 h 266"/>
                <a:gd name="T88" fmla="*/ 89 w 337"/>
                <a:gd name="T89" fmla="*/ 116 h 266"/>
                <a:gd name="T90" fmla="*/ 80 w 337"/>
                <a:gd name="T91" fmla="*/ 101 h 266"/>
                <a:gd name="T92" fmla="*/ 64 w 337"/>
                <a:gd name="T93" fmla="*/ 87 h 266"/>
                <a:gd name="T94" fmla="*/ 45 w 337"/>
                <a:gd name="T95" fmla="*/ 72 h 266"/>
                <a:gd name="T96" fmla="*/ 24 w 337"/>
                <a:gd name="T97" fmla="*/ 58 h 266"/>
                <a:gd name="T98" fmla="*/ 5 w 337"/>
                <a:gd name="T99" fmla="*/ 53 h 266"/>
                <a:gd name="T100" fmla="*/ 0 w 337"/>
                <a:gd name="T101" fmla="*/ 38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7" h="266">
                  <a:moveTo>
                    <a:pt x="0" y="38"/>
                  </a:moveTo>
                  <a:lnTo>
                    <a:pt x="5" y="34"/>
                  </a:lnTo>
                  <a:lnTo>
                    <a:pt x="5" y="29"/>
                  </a:lnTo>
                  <a:lnTo>
                    <a:pt x="9" y="24"/>
                  </a:lnTo>
                  <a:lnTo>
                    <a:pt x="9" y="19"/>
                  </a:lnTo>
                  <a:lnTo>
                    <a:pt x="9" y="14"/>
                  </a:lnTo>
                  <a:lnTo>
                    <a:pt x="15" y="10"/>
                  </a:lnTo>
                  <a:lnTo>
                    <a:pt x="15" y="4"/>
                  </a:lnTo>
                  <a:lnTo>
                    <a:pt x="20" y="0"/>
                  </a:lnTo>
                  <a:lnTo>
                    <a:pt x="24" y="0"/>
                  </a:lnTo>
                  <a:lnTo>
                    <a:pt x="59" y="14"/>
                  </a:lnTo>
                  <a:lnTo>
                    <a:pt x="89" y="29"/>
                  </a:lnTo>
                  <a:lnTo>
                    <a:pt x="119" y="43"/>
                  </a:lnTo>
                  <a:lnTo>
                    <a:pt x="149" y="58"/>
                  </a:lnTo>
                  <a:lnTo>
                    <a:pt x="178" y="68"/>
                  </a:lnTo>
                  <a:lnTo>
                    <a:pt x="208" y="82"/>
                  </a:lnTo>
                  <a:lnTo>
                    <a:pt x="233" y="92"/>
                  </a:lnTo>
                  <a:lnTo>
                    <a:pt x="263" y="101"/>
                  </a:lnTo>
                  <a:lnTo>
                    <a:pt x="293" y="116"/>
                  </a:lnTo>
                  <a:lnTo>
                    <a:pt x="322" y="126"/>
                  </a:lnTo>
                  <a:lnTo>
                    <a:pt x="332" y="130"/>
                  </a:lnTo>
                  <a:lnTo>
                    <a:pt x="337" y="139"/>
                  </a:lnTo>
                  <a:lnTo>
                    <a:pt x="337" y="150"/>
                  </a:lnTo>
                  <a:lnTo>
                    <a:pt x="332" y="163"/>
                  </a:lnTo>
                  <a:lnTo>
                    <a:pt x="328" y="178"/>
                  </a:lnTo>
                  <a:lnTo>
                    <a:pt x="318" y="193"/>
                  </a:lnTo>
                  <a:lnTo>
                    <a:pt x="307" y="208"/>
                  </a:lnTo>
                  <a:lnTo>
                    <a:pt x="297" y="221"/>
                  </a:lnTo>
                  <a:lnTo>
                    <a:pt x="287" y="236"/>
                  </a:lnTo>
                  <a:lnTo>
                    <a:pt x="278" y="246"/>
                  </a:lnTo>
                  <a:lnTo>
                    <a:pt x="268" y="260"/>
                  </a:lnTo>
                  <a:lnTo>
                    <a:pt x="253" y="266"/>
                  </a:lnTo>
                  <a:lnTo>
                    <a:pt x="238" y="266"/>
                  </a:lnTo>
                  <a:lnTo>
                    <a:pt x="218" y="266"/>
                  </a:lnTo>
                  <a:lnTo>
                    <a:pt x="203" y="260"/>
                  </a:lnTo>
                  <a:lnTo>
                    <a:pt x="188" y="255"/>
                  </a:lnTo>
                  <a:lnTo>
                    <a:pt x="174" y="246"/>
                  </a:lnTo>
                  <a:lnTo>
                    <a:pt x="159" y="232"/>
                  </a:lnTo>
                  <a:lnTo>
                    <a:pt x="149" y="221"/>
                  </a:lnTo>
                  <a:lnTo>
                    <a:pt x="139" y="212"/>
                  </a:lnTo>
                  <a:lnTo>
                    <a:pt x="134" y="188"/>
                  </a:lnTo>
                  <a:lnTo>
                    <a:pt x="124" y="169"/>
                  </a:lnTo>
                  <a:lnTo>
                    <a:pt x="114" y="154"/>
                  </a:lnTo>
                  <a:lnTo>
                    <a:pt x="105" y="135"/>
                  </a:lnTo>
                  <a:lnTo>
                    <a:pt x="89" y="116"/>
                  </a:lnTo>
                  <a:lnTo>
                    <a:pt x="80" y="101"/>
                  </a:lnTo>
                  <a:lnTo>
                    <a:pt x="64" y="87"/>
                  </a:lnTo>
                  <a:lnTo>
                    <a:pt x="45" y="72"/>
                  </a:lnTo>
                  <a:lnTo>
                    <a:pt x="24" y="58"/>
                  </a:lnTo>
                  <a:lnTo>
                    <a:pt x="5" y="53"/>
                  </a:lnTo>
                  <a:lnTo>
                    <a:pt x="0" y="38"/>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92" name="Freeform 320"/>
            <p:cNvSpPr>
              <a:spLocks/>
            </p:cNvSpPr>
            <p:nvPr/>
          </p:nvSpPr>
          <p:spPr bwMode="auto">
            <a:xfrm>
              <a:off x="3844" y="1719"/>
              <a:ext cx="42" cy="35"/>
            </a:xfrm>
            <a:custGeom>
              <a:avLst/>
              <a:gdLst>
                <a:gd name="T0" fmla="*/ 0 w 461"/>
                <a:gd name="T1" fmla="*/ 53 h 449"/>
                <a:gd name="T2" fmla="*/ 0 w 461"/>
                <a:gd name="T3" fmla="*/ 49 h 449"/>
                <a:gd name="T4" fmla="*/ 0 w 461"/>
                <a:gd name="T5" fmla="*/ 44 h 449"/>
                <a:gd name="T6" fmla="*/ 0 w 461"/>
                <a:gd name="T7" fmla="*/ 38 h 449"/>
                <a:gd name="T8" fmla="*/ 0 w 461"/>
                <a:gd name="T9" fmla="*/ 29 h 449"/>
                <a:gd name="T10" fmla="*/ 0 w 461"/>
                <a:gd name="T11" fmla="*/ 25 h 449"/>
                <a:gd name="T12" fmla="*/ 4 w 461"/>
                <a:gd name="T13" fmla="*/ 19 h 449"/>
                <a:gd name="T14" fmla="*/ 4 w 461"/>
                <a:gd name="T15" fmla="*/ 15 h 449"/>
                <a:gd name="T16" fmla="*/ 9 w 461"/>
                <a:gd name="T17" fmla="*/ 10 h 449"/>
                <a:gd name="T18" fmla="*/ 14 w 461"/>
                <a:gd name="T19" fmla="*/ 10 h 449"/>
                <a:gd name="T20" fmla="*/ 19 w 461"/>
                <a:gd name="T21" fmla="*/ 5 h 449"/>
                <a:gd name="T22" fmla="*/ 25 w 461"/>
                <a:gd name="T23" fmla="*/ 0 h 449"/>
                <a:gd name="T24" fmla="*/ 29 w 461"/>
                <a:gd name="T25" fmla="*/ 0 h 449"/>
                <a:gd name="T26" fmla="*/ 34 w 461"/>
                <a:gd name="T27" fmla="*/ 0 h 449"/>
                <a:gd name="T28" fmla="*/ 39 w 461"/>
                <a:gd name="T29" fmla="*/ 5 h 449"/>
                <a:gd name="T30" fmla="*/ 44 w 461"/>
                <a:gd name="T31" fmla="*/ 5 h 449"/>
                <a:gd name="T32" fmla="*/ 50 w 461"/>
                <a:gd name="T33" fmla="*/ 10 h 449"/>
                <a:gd name="T34" fmla="*/ 54 w 461"/>
                <a:gd name="T35" fmla="*/ 15 h 449"/>
                <a:gd name="T36" fmla="*/ 59 w 461"/>
                <a:gd name="T37" fmla="*/ 15 h 449"/>
                <a:gd name="T38" fmla="*/ 59 w 461"/>
                <a:gd name="T39" fmla="*/ 19 h 449"/>
                <a:gd name="T40" fmla="*/ 64 w 461"/>
                <a:gd name="T41" fmla="*/ 25 h 449"/>
                <a:gd name="T42" fmla="*/ 98 w 461"/>
                <a:gd name="T43" fmla="*/ 63 h 449"/>
                <a:gd name="T44" fmla="*/ 129 w 461"/>
                <a:gd name="T45" fmla="*/ 102 h 449"/>
                <a:gd name="T46" fmla="*/ 163 w 461"/>
                <a:gd name="T47" fmla="*/ 141 h 449"/>
                <a:gd name="T48" fmla="*/ 203 w 461"/>
                <a:gd name="T49" fmla="*/ 169 h 449"/>
                <a:gd name="T50" fmla="*/ 238 w 461"/>
                <a:gd name="T51" fmla="*/ 203 h 449"/>
                <a:gd name="T52" fmla="*/ 277 w 461"/>
                <a:gd name="T53" fmla="*/ 227 h 449"/>
                <a:gd name="T54" fmla="*/ 317 w 461"/>
                <a:gd name="T55" fmla="*/ 256 h 449"/>
                <a:gd name="T56" fmla="*/ 357 w 461"/>
                <a:gd name="T57" fmla="*/ 281 h 449"/>
                <a:gd name="T58" fmla="*/ 401 w 461"/>
                <a:gd name="T59" fmla="*/ 305 h 449"/>
                <a:gd name="T60" fmla="*/ 446 w 461"/>
                <a:gd name="T61" fmla="*/ 328 h 449"/>
                <a:gd name="T62" fmla="*/ 455 w 461"/>
                <a:gd name="T63" fmla="*/ 339 h 449"/>
                <a:gd name="T64" fmla="*/ 461 w 461"/>
                <a:gd name="T65" fmla="*/ 348 h 449"/>
                <a:gd name="T66" fmla="*/ 461 w 461"/>
                <a:gd name="T67" fmla="*/ 363 h 449"/>
                <a:gd name="T68" fmla="*/ 461 w 461"/>
                <a:gd name="T69" fmla="*/ 382 h 449"/>
                <a:gd name="T70" fmla="*/ 455 w 461"/>
                <a:gd name="T71" fmla="*/ 397 h 449"/>
                <a:gd name="T72" fmla="*/ 451 w 461"/>
                <a:gd name="T73" fmla="*/ 415 h 449"/>
                <a:gd name="T74" fmla="*/ 446 w 461"/>
                <a:gd name="T75" fmla="*/ 430 h 449"/>
                <a:gd name="T76" fmla="*/ 436 w 461"/>
                <a:gd name="T77" fmla="*/ 440 h 449"/>
                <a:gd name="T78" fmla="*/ 431 w 461"/>
                <a:gd name="T79" fmla="*/ 444 h 449"/>
                <a:gd name="T80" fmla="*/ 421 w 461"/>
                <a:gd name="T81" fmla="*/ 449 h 449"/>
                <a:gd name="T82" fmla="*/ 371 w 461"/>
                <a:gd name="T83" fmla="*/ 430 h 449"/>
                <a:gd name="T84" fmla="*/ 322 w 461"/>
                <a:gd name="T85" fmla="*/ 406 h 449"/>
                <a:gd name="T86" fmla="*/ 277 w 461"/>
                <a:gd name="T87" fmla="*/ 382 h 449"/>
                <a:gd name="T88" fmla="*/ 232 w 461"/>
                <a:gd name="T89" fmla="*/ 358 h 449"/>
                <a:gd name="T90" fmla="*/ 188 w 461"/>
                <a:gd name="T91" fmla="*/ 324 h 449"/>
                <a:gd name="T92" fmla="*/ 153 w 461"/>
                <a:gd name="T93" fmla="*/ 290 h 449"/>
                <a:gd name="T94" fmla="*/ 113 w 461"/>
                <a:gd name="T95" fmla="*/ 251 h 449"/>
                <a:gd name="T96" fmla="*/ 84 w 461"/>
                <a:gd name="T97" fmla="*/ 208 h 449"/>
                <a:gd name="T98" fmla="*/ 54 w 461"/>
                <a:gd name="T99" fmla="*/ 165 h 449"/>
                <a:gd name="T100" fmla="*/ 25 w 461"/>
                <a:gd name="T101" fmla="*/ 111 h 449"/>
                <a:gd name="T102" fmla="*/ 0 w 461"/>
                <a:gd name="T103" fmla="*/ 53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1" h="449">
                  <a:moveTo>
                    <a:pt x="0" y="53"/>
                  </a:moveTo>
                  <a:lnTo>
                    <a:pt x="0" y="49"/>
                  </a:lnTo>
                  <a:lnTo>
                    <a:pt x="0" y="44"/>
                  </a:lnTo>
                  <a:lnTo>
                    <a:pt x="0" y="38"/>
                  </a:lnTo>
                  <a:lnTo>
                    <a:pt x="0" y="29"/>
                  </a:lnTo>
                  <a:lnTo>
                    <a:pt x="0" y="25"/>
                  </a:lnTo>
                  <a:lnTo>
                    <a:pt x="4" y="19"/>
                  </a:lnTo>
                  <a:lnTo>
                    <a:pt x="4" y="15"/>
                  </a:lnTo>
                  <a:lnTo>
                    <a:pt x="9" y="10"/>
                  </a:lnTo>
                  <a:lnTo>
                    <a:pt x="14" y="10"/>
                  </a:lnTo>
                  <a:lnTo>
                    <a:pt x="19" y="5"/>
                  </a:lnTo>
                  <a:lnTo>
                    <a:pt x="25" y="0"/>
                  </a:lnTo>
                  <a:lnTo>
                    <a:pt x="29" y="0"/>
                  </a:lnTo>
                  <a:lnTo>
                    <a:pt x="34" y="0"/>
                  </a:lnTo>
                  <a:lnTo>
                    <a:pt x="39" y="5"/>
                  </a:lnTo>
                  <a:lnTo>
                    <a:pt x="44" y="5"/>
                  </a:lnTo>
                  <a:lnTo>
                    <a:pt x="50" y="10"/>
                  </a:lnTo>
                  <a:lnTo>
                    <a:pt x="54" y="15"/>
                  </a:lnTo>
                  <a:lnTo>
                    <a:pt x="59" y="15"/>
                  </a:lnTo>
                  <a:lnTo>
                    <a:pt x="59" y="19"/>
                  </a:lnTo>
                  <a:lnTo>
                    <a:pt x="64" y="25"/>
                  </a:lnTo>
                  <a:lnTo>
                    <a:pt x="98" y="63"/>
                  </a:lnTo>
                  <a:lnTo>
                    <a:pt x="129" y="102"/>
                  </a:lnTo>
                  <a:lnTo>
                    <a:pt x="163" y="141"/>
                  </a:lnTo>
                  <a:lnTo>
                    <a:pt x="203" y="169"/>
                  </a:lnTo>
                  <a:lnTo>
                    <a:pt x="238" y="203"/>
                  </a:lnTo>
                  <a:lnTo>
                    <a:pt x="277" y="227"/>
                  </a:lnTo>
                  <a:lnTo>
                    <a:pt x="317" y="256"/>
                  </a:lnTo>
                  <a:lnTo>
                    <a:pt x="357" y="281"/>
                  </a:lnTo>
                  <a:lnTo>
                    <a:pt x="401" y="305"/>
                  </a:lnTo>
                  <a:lnTo>
                    <a:pt x="446" y="328"/>
                  </a:lnTo>
                  <a:lnTo>
                    <a:pt x="455" y="339"/>
                  </a:lnTo>
                  <a:lnTo>
                    <a:pt x="461" y="348"/>
                  </a:lnTo>
                  <a:lnTo>
                    <a:pt x="461" y="363"/>
                  </a:lnTo>
                  <a:lnTo>
                    <a:pt x="461" y="382"/>
                  </a:lnTo>
                  <a:lnTo>
                    <a:pt x="455" y="397"/>
                  </a:lnTo>
                  <a:lnTo>
                    <a:pt x="451" y="415"/>
                  </a:lnTo>
                  <a:lnTo>
                    <a:pt x="446" y="430"/>
                  </a:lnTo>
                  <a:lnTo>
                    <a:pt x="436" y="440"/>
                  </a:lnTo>
                  <a:lnTo>
                    <a:pt x="431" y="444"/>
                  </a:lnTo>
                  <a:lnTo>
                    <a:pt x="421" y="449"/>
                  </a:lnTo>
                  <a:lnTo>
                    <a:pt x="371" y="430"/>
                  </a:lnTo>
                  <a:lnTo>
                    <a:pt x="322" y="406"/>
                  </a:lnTo>
                  <a:lnTo>
                    <a:pt x="277" y="382"/>
                  </a:lnTo>
                  <a:lnTo>
                    <a:pt x="232" y="358"/>
                  </a:lnTo>
                  <a:lnTo>
                    <a:pt x="188" y="324"/>
                  </a:lnTo>
                  <a:lnTo>
                    <a:pt x="153" y="290"/>
                  </a:lnTo>
                  <a:lnTo>
                    <a:pt x="113" y="251"/>
                  </a:lnTo>
                  <a:lnTo>
                    <a:pt x="84" y="208"/>
                  </a:lnTo>
                  <a:lnTo>
                    <a:pt x="54" y="165"/>
                  </a:lnTo>
                  <a:lnTo>
                    <a:pt x="25" y="111"/>
                  </a:lnTo>
                  <a:lnTo>
                    <a:pt x="0" y="53"/>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93" name="Freeform 321"/>
            <p:cNvSpPr>
              <a:spLocks/>
            </p:cNvSpPr>
            <p:nvPr/>
          </p:nvSpPr>
          <p:spPr bwMode="auto">
            <a:xfrm>
              <a:off x="3844" y="1719"/>
              <a:ext cx="42" cy="35"/>
            </a:xfrm>
            <a:custGeom>
              <a:avLst/>
              <a:gdLst>
                <a:gd name="T0" fmla="*/ 0 w 461"/>
                <a:gd name="T1" fmla="*/ 53 h 449"/>
                <a:gd name="T2" fmla="*/ 0 w 461"/>
                <a:gd name="T3" fmla="*/ 49 h 449"/>
                <a:gd name="T4" fmla="*/ 0 w 461"/>
                <a:gd name="T5" fmla="*/ 44 h 449"/>
                <a:gd name="T6" fmla="*/ 0 w 461"/>
                <a:gd name="T7" fmla="*/ 38 h 449"/>
                <a:gd name="T8" fmla="*/ 0 w 461"/>
                <a:gd name="T9" fmla="*/ 29 h 449"/>
                <a:gd name="T10" fmla="*/ 0 w 461"/>
                <a:gd name="T11" fmla="*/ 25 h 449"/>
                <a:gd name="T12" fmla="*/ 4 w 461"/>
                <a:gd name="T13" fmla="*/ 19 h 449"/>
                <a:gd name="T14" fmla="*/ 4 w 461"/>
                <a:gd name="T15" fmla="*/ 15 h 449"/>
                <a:gd name="T16" fmla="*/ 9 w 461"/>
                <a:gd name="T17" fmla="*/ 10 h 449"/>
                <a:gd name="T18" fmla="*/ 14 w 461"/>
                <a:gd name="T19" fmla="*/ 10 h 449"/>
                <a:gd name="T20" fmla="*/ 19 w 461"/>
                <a:gd name="T21" fmla="*/ 5 h 449"/>
                <a:gd name="T22" fmla="*/ 25 w 461"/>
                <a:gd name="T23" fmla="*/ 0 h 449"/>
                <a:gd name="T24" fmla="*/ 29 w 461"/>
                <a:gd name="T25" fmla="*/ 0 h 449"/>
                <a:gd name="T26" fmla="*/ 34 w 461"/>
                <a:gd name="T27" fmla="*/ 0 h 449"/>
                <a:gd name="T28" fmla="*/ 39 w 461"/>
                <a:gd name="T29" fmla="*/ 5 h 449"/>
                <a:gd name="T30" fmla="*/ 44 w 461"/>
                <a:gd name="T31" fmla="*/ 5 h 449"/>
                <a:gd name="T32" fmla="*/ 50 w 461"/>
                <a:gd name="T33" fmla="*/ 10 h 449"/>
                <a:gd name="T34" fmla="*/ 54 w 461"/>
                <a:gd name="T35" fmla="*/ 15 h 449"/>
                <a:gd name="T36" fmla="*/ 59 w 461"/>
                <a:gd name="T37" fmla="*/ 15 h 449"/>
                <a:gd name="T38" fmla="*/ 59 w 461"/>
                <a:gd name="T39" fmla="*/ 19 h 449"/>
                <a:gd name="T40" fmla="*/ 64 w 461"/>
                <a:gd name="T41" fmla="*/ 25 h 449"/>
                <a:gd name="T42" fmla="*/ 98 w 461"/>
                <a:gd name="T43" fmla="*/ 63 h 449"/>
                <a:gd name="T44" fmla="*/ 129 w 461"/>
                <a:gd name="T45" fmla="*/ 102 h 449"/>
                <a:gd name="T46" fmla="*/ 163 w 461"/>
                <a:gd name="T47" fmla="*/ 141 h 449"/>
                <a:gd name="T48" fmla="*/ 203 w 461"/>
                <a:gd name="T49" fmla="*/ 169 h 449"/>
                <a:gd name="T50" fmla="*/ 238 w 461"/>
                <a:gd name="T51" fmla="*/ 203 h 449"/>
                <a:gd name="T52" fmla="*/ 277 w 461"/>
                <a:gd name="T53" fmla="*/ 227 h 449"/>
                <a:gd name="T54" fmla="*/ 317 w 461"/>
                <a:gd name="T55" fmla="*/ 256 h 449"/>
                <a:gd name="T56" fmla="*/ 357 w 461"/>
                <a:gd name="T57" fmla="*/ 281 h 449"/>
                <a:gd name="T58" fmla="*/ 401 w 461"/>
                <a:gd name="T59" fmla="*/ 305 h 449"/>
                <a:gd name="T60" fmla="*/ 446 w 461"/>
                <a:gd name="T61" fmla="*/ 328 h 449"/>
                <a:gd name="T62" fmla="*/ 455 w 461"/>
                <a:gd name="T63" fmla="*/ 339 h 449"/>
                <a:gd name="T64" fmla="*/ 461 w 461"/>
                <a:gd name="T65" fmla="*/ 348 h 449"/>
                <a:gd name="T66" fmla="*/ 461 w 461"/>
                <a:gd name="T67" fmla="*/ 363 h 449"/>
                <a:gd name="T68" fmla="*/ 461 w 461"/>
                <a:gd name="T69" fmla="*/ 382 h 449"/>
                <a:gd name="T70" fmla="*/ 455 w 461"/>
                <a:gd name="T71" fmla="*/ 397 h 449"/>
                <a:gd name="T72" fmla="*/ 451 w 461"/>
                <a:gd name="T73" fmla="*/ 415 h 449"/>
                <a:gd name="T74" fmla="*/ 446 w 461"/>
                <a:gd name="T75" fmla="*/ 430 h 449"/>
                <a:gd name="T76" fmla="*/ 436 w 461"/>
                <a:gd name="T77" fmla="*/ 440 h 449"/>
                <a:gd name="T78" fmla="*/ 431 w 461"/>
                <a:gd name="T79" fmla="*/ 444 h 449"/>
                <a:gd name="T80" fmla="*/ 421 w 461"/>
                <a:gd name="T81" fmla="*/ 449 h 449"/>
                <a:gd name="T82" fmla="*/ 371 w 461"/>
                <a:gd name="T83" fmla="*/ 430 h 449"/>
                <a:gd name="T84" fmla="*/ 322 w 461"/>
                <a:gd name="T85" fmla="*/ 406 h 449"/>
                <a:gd name="T86" fmla="*/ 277 w 461"/>
                <a:gd name="T87" fmla="*/ 382 h 449"/>
                <a:gd name="T88" fmla="*/ 232 w 461"/>
                <a:gd name="T89" fmla="*/ 358 h 449"/>
                <a:gd name="T90" fmla="*/ 188 w 461"/>
                <a:gd name="T91" fmla="*/ 324 h 449"/>
                <a:gd name="T92" fmla="*/ 153 w 461"/>
                <a:gd name="T93" fmla="*/ 290 h 449"/>
                <a:gd name="T94" fmla="*/ 113 w 461"/>
                <a:gd name="T95" fmla="*/ 251 h 449"/>
                <a:gd name="T96" fmla="*/ 84 w 461"/>
                <a:gd name="T97" fmla="*/ 208 h 449"/>
                <a:gd name="T98" fmla="*/ 54 w 461"/>
                <a:gd name="T99" fmla="*/ 165 h 449"/>
                <a:gd name="T100" fmla="*/ 25 w 461"/>
                <a:gd name="T101" fmla="*/ 111 h 449"/>
                <a:gd name="T102" fmla="*/ 0 w 461"/>
                <a:gd name="T103" fmla="*/ 53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1" h="449">
                  <a:moveTo>
                    <a:pt x="0" y="53"/>
                  </a:moveTo>
                  <a:lnTo>
                    <a:pt x="0" y="49"/>
                  </a:lnTo>
                  <a:lnTo>
                    <a:pt x="0" y="44"/>
                  </a:lnTo>
                  <a:lnTo>
                    <a:pt x="0" y="38"/>
                  </a:lnTo>
                  <a:lnTo>
                    <a:pt x="0" y="29"/>
                  </a:lnTo>
                  <a:lnTo>
                    <a:pt x="0" y="25"/>
                  </a:lnTo>
                  <a:lnTo>
                    <a:pt x="4" y="19"/>
                  </a:lnTo>
                  <a:lnTo>
                    <a:pt x="4" y="15"/>
                  </a:lnTo>
                  <a:lnTo>
                    <a:pt x="9" y="10"/>
                  </a:lnTo>
                  <a:lnTo>
                    <a:pt x="14" y="10"/>
                  </a:lnTo>
                  <a:lnTo>
                    <a:pt x="19" y="5"/>
                  </a:lnTo>
                  <a:lnTo>
                    <a:pt x="25" y="0"/>
                  </a:lnTo>
                  <a:lnTo>
                    <a:pt x="29" y="0"/>
                  </a:lnTo>
                  <a:lnTo>
                    <a:pt x="34" y="0"/>
                  </a:lnTo>
                  <a:lnTo>
                    <a:pt x="39" y="5"/>
                  </a:lnTo>
                  <a:lnTo>
                    <a:pt x="44" y="5"/>
                  </a:lnTo>
                  <a:lnTo>
                    <a:pt x="50" y="10"/>
                  </a:lnTo>
                  <a:lnTo>
                    <a:pt x="54" y="15"/>
                  </a:lnTo>
                  <a:lnTo>
                    <a:pt x="59" y="15"/>
                  </a:lnTo>
                  <a:lnTo>
                    <a:pt x="59" y="19"/>
                  </a:lnTo>
                  <a:lnTo>
                    <a:pt x="64" y="25"/>
                  </a:lnTo>
                  <a:lnTo>
                    <a:pt x="98" y="63"/>
                  </a:lnTo>
                  <a:lnTo>
                    <a:pt x="129" y="102"/>
                  </a:lnTo>
                  <a:lnTo>
                    <a:pt x="163" y="141"/>
                  </a:lnTo>
                  <a:lnTo>
                    <a:pt x="203" y="169"/>
                  </a:lnTo>
                  <a:lnTo>
                    <a:pt x="238" y="203"/>
                  </a:lnTo>
                  <a:lnTo>
                    <a:pt x="277" y="227"/>
                  </a:lnTo>
                  <a:lnTo>
                    <a:pt x="317" y="256"/>
                  </a:lnTo>
                  <a:lnTo>
                    <a:pt x="357" y="281"/>
                  </a:lnTo>
                  <a:lnTo>
                    <a:pt x="401" y="305"/>
                  </a:lnTo>
                  <a:lnTo>
                    <a:pt x="446" y="328"/>
                  </a:lnTo>
                  <a:lnTo>
                    <a:pt x="455" y="339"/>
                  </a:lnTo>
                  <a:lnTo>
                    <a:pt x="461" y="348"/>
                  </a:lnTo>
                  <a:lnTo>
                    <a:pt x="461" y="363"/>
                  </a:lnTo>
                  <a:lnTo>
                    <a:pt x="461" y="382"/>
                  </a:lnTo>
                  <a:lnTo>
                    <a:pt x="455" y="397"/>
                  </a:lnTo>
                  <a:lnTo>
                    <a:pt x="451" y="415"/>
                  </a:lnTo>
                  <a:lnTo>
                    <a:pt x="446" y="430"/>
                  </a:lnTo>
                  <a:lnTo>
                    <a:pt x="436" y="440"/>
                  </a:lnTo>
                  <a:lnTo>
                    <a:pt x="431" y="444"/>
                  </a:lnTo>
                  <a:lnTo>
                    <a:pt x="421" y="449"/>
                  </a:lnTo>
                  <a:lnTo>
                    <a:pt x="371" y="430"/>
                  </a:lnTo>
                  <a:lnTo>
                    <a:pt x="322" y="406"/>
                  </a:lnTo>
                  <a:lnTo>
                    <a:pt x="277" y="382"/>
                  </a:lnTo>
                  <a:lnTo>
                    <a:pt x="232" y="358"/>
                  </a:lnTo>
                  <a:lnTo>
                    <a:pt x="188" y="324"/>
                  </a:lnTo>
                  <a:lnTo>
                    <a:pt x="153" y="290"/>
                  </a:lnTo>
                  <a:lnTo>
                    <a:pt x="113" y="251"/>
                  </a:lnTo>
                  <a:lnTo>
                    <a:pt x="84" y="208"/>
                  </a:lnTo>
                  <a:lnTo>
                    <a:pt x="54" y="165"/>
                  </a:lnTo>
                  <a:lnTo>
                    <a:pt x="25" y="111"/>
                  </a:lnTo>
                  <a:lnTo>
                    <a:pt x="0" y="53"/>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94" name="Freeform 322"/>
            <p:cNvSpPr>
              <a:spLocks/>
            </p:cNvSpPr>
            <p:nvPr/>
          </p:nvSpPr>
          <p:spPr bwMode="auto">
            <a:xfrm>
              <a:off x="3933" y="1456"/>
              <a:ext cx="18" cy="214"/>
            </a:xfrm>
            <a:custGeom>
              <a:avLst/>
              <a:gdLst>
                <a:gd name="T0" fmla="*/ 60 w 203"/>
                <a:gd name="T1" fmla="*/ 0 h 2785"/>
                <a:gd name="T2" fmla="*/ 79 w 203"/>
                <a:gd name="T3" fmla="*/ 1849 h 2785"/>
                <a:gd name="T4" fmla="*/ 83 w 203"/>
                <a:gd name="T5" fmla="*/ 2361 h 2785"/>
                <a:gd name="T6" fmla="*/ 203 w 203"/>
                <a:gd name="T7" fmla="*/ 2762 h 2785"/>
                <a:gd name="T8" fmla="*/ 143 w 203"/>
                <a:gd name="T9" fmla="*/ 2785 h 2785"/>
                <a:gd name="T10" fmla="*/ 24 w 203"/>
                <a:gd name="T11" fmla="*/ 2439 h 2785"/>
                <a:gd name="T12" fmla="*/ 20 w 203"/>
                <a:gd name="T13" fmla="*/ 1748 h 2785"/>
                <a:gd name="T14" fmla="*/ 20 w 203"/>
                <a:gd name="T15" fmla="*/ 570 h 2785"/>
                <a:gd name="T16" fmla="*/ 0 w 203"/>
                <a:gd name="T17" fmla="*/ 10 h 2785"/>
                <a:gd name="T18" fmla="*/ 60 w 203"/>
                <a:gd name="T19" fmla="*/ 0 h 2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3" h="2785">
                  <a:moveTo>
                    <a:pt x="60" y="0"/>
                  </a:moveTo>
                  <a:lnTo>
                    <a:pt x="79" y="1849"/>
                  </a:lnTo>
                  <a:lnTo>
                    <a:pt x="83" y="2361"/>
                  </a:lnTo>
                  <a:lnTo>
                    <a:pt x="203" y="2762"/>
                  </a:lnTo>
                  <a:lnTo>
                    <a:pt x="143" y="2785"/>
                  </a:lnTo>
                  <a:lnTo>
                    <a:pt x="24" y="2439"/>
                  </a:lnTo>
                  <a:lnTo>
                    <a:pt x="20" y="1748"/>
                  </a:lnTo>
                  <a:lnTo>
                    <a:pt x="20" y="570"/>
                  </a:lnTo>
                  <a:lnTo>
                    <a:pt x="0" y="10"/>
                  </a:lnTo>
                  <a:lnTo>
                    <a:pt x="60" y="0"/>
                  </a:lnTo>
                  <a:close/>
                </a:path>
              </a:pathLst>
            </a:custGeom>
            <a:solidFill>
              <a:srgbClr val="D8D8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95" name="Freeform 323"/>
            <p:cNvSpPr>
              <a:spLocks/>
            </p:cNvSpPr>
            <p:nvPr/>
          </p:nvSpPr>
          <p:spPr bwMode="auto">
            <a:xfrm>
              <a:off x="3894" y="1508"/>
              <a:ext cx="54" cy="24"/>
            </a:xfrm>
            <a:custGeom>
              <a:avLst/>
              <a:gdLst>
                <a:gd name="T0" fmla="*/ 5 w 595"/>
                <a:gd name="T1" fmla="*/ 0 h 314"/>
                <a:gd name="T2" fmla="*/ 5 w 595"/>
                <a:gd name="T3" fmla="*/ 30 h 314"/>
                <a:gd name="T4" fmla="*/ 0 w 595"/>
                <a:gd name="T5" fmla="*/ 54 h 314"/>
                <a:gd name="T6" fmla="*/ 0 w 595"/>
                <a:gd name="T7" fmla="*/ 83 h 314"/>
                <a:gd name="T8" fmla="*/ 0 w 595"/>
                <a:gd name="T9" fmla="*/ 112 h 314"/>
                <a:gd name="T10" fmla="*/ 0 w 595"/>
                <a:gd name="T11" fmla="*/ 140 h 314"/>
                <a:gd name="T12" fmla="*/ 0 w 595"/>
                <a:gd name="T13" fmla="*/ 165 h 314"/>
                <a:gd name="T14" fmla="*/ 5 w 595"/>
                <a:gd name="T15" fmla="*/ 189 h 314"/>
                <a:gd name="T16" fmla="*/ 10 w 595"/>
                <a:gd name="T17" fmla="*/ 208 h 314"/>
                <a:gd name="T18" fmla="*/ 20 w 595"/>
                <a:gd name="T19" fmla="*/ 228 h 314"/>
                <a:gd name="T20" fmla="*/ 34 w 595"/>
                <a:gd name="T21" fmla="*/ 242 h 314"/>
                <a:gd name="T22" fmla="*/ 84 w 595"/>
                <a:gd name="T23" fmla="*/ 271 h 314"/>
                <a:gd name="T24" fmla="*/ 139 w 595"/>
                <a:gd name="T25" fmla="*/ 290 h 314"/>
                <a:gd name="T26" fmla="*/ 193 w 595"/>
                <a:gd name="T27" fmla="*/ 309 h 314"/>
                <a:gd name="T28" fmla="*/ 249 w 595"/>
                <a:gd name="T29" fmla="*/ 314 h 314"/>
                <a:gd name="T30" fmla="*/ 308 w 595"/>
                <a:gd name="T31" fmla="*/ 314 h 314"/>
                <a:gd name="T32" fmla="*/ 362 w 595"/>
                <a:gd name="T33" fmla="*/ 309 h 314"/>
                <a:gd name="T34" fmla="*/ 422 w 595"/>
                <a:gd name="T35" fmla="*/ 300 h 314"/>
                <a:gd name="T36" fmla="*/ 472 w 595"/>
                <a:gd name="T37" fmla="*/ 281 h 314"/>
                <a:gd name="T38" fmla="*/ 526 w 595"/>
                <a:gd name="T39" fmla="*/ 256 h 314"/>
                <a:gd name="T40" fmla="*/ 570 w 595"/>
                <a:gd name="T41" fmla="*/ 223 h 314"/>
                <a:gd name="T42" fmla="*/ 581 w 595"/>
                <a:gd name="T43" fmla="*/ 208 h 314"/>
                <a:gd name="T44" fmla="*/ 591 w 595"/>
                <a:gd name="T45" fmla="*/ 189 h 314"/>
                <a:gd name="T46" fmla="*/ 595 w 595"/>
                <a:gd name="T47" fmla="*/ 159 h 314"/>
                <a:gd name="T48" fmla="*/ 595 w 595"/>
                <a:gd name="T49" fmla="*/ 131 h 314"/>
                <a:gd name="T50" fmla="*/ 595 w 595"/>
                <a:gd name="T51" fmla="*/ 101 h 314"/>
                <a:gd name="T52" fmla="*/ 591 w 595"/>
                <a:gd name="T53" fmla="*/ 73 h 314"/>
                <a:gd name="T54" fmla="*/ 585 w 595"/>
                <a:gd name="T55" fmla="*/ 44 h 314"/>
                <a:gd name="T56" fmla="*/ 581 w 595"/>
                <a:gd name="T57" fmla="*/ 25 h 314"/>
                <a:gd name="T58" fmla="*/ 570 w 595"/>
                <a:gd name="T59" fmla="*/ 10 h 314"/>
                <a:gd name="T60" fmla="*/ 566 w 595"/>
                <a:gd name="T61" fmla="*/ 10 h 314"/>
                <a:gd name="T62" fmla="*/ 516 w 595"/>
                <a:gd name="T63" fmla="*/ 34 h 314"/>
                <a:gd name="T64" fmla="*/ 466 w 595"/>
                <a:gd name="T65" fmla="*/ 54 h 314"/>
                <a:gd name="T66" fmla="*/ 416 w 595"/>
                <a:gd name="T67" fmla="*/ 64 h 314"/>
                <a:gd name="T68" fmla="*/ 368 w 595"/>
                <a:gd name="T69" fmla="*/ 68 h 314"/>
                <a:gd name="T70" fmla="*/ 318 w 595"/>
                <a:gd name="T71" fmla="*/ 68 h 314"/>
                <a:gd name="T72" fmla="*/ 268 w 595"/>
                <a:gd name="T73" fmla="*/ 64 h 314"/>
                <a:gd name="T74" fmla="*/ 218 w 595"/>
                <a:gd name="T75" fmla="*/ 58 h 314"/>
                <a:gd name="T76" fmla="*/ 164 w 595"/>
                <a:gd name="T77" fmla="*/ 49 h 314"/>
                <a:gd name="T78" fmla="*/ 109 w 595"/>
                <a:gd name="T79" fmla="*/ 44 h 314"/>
                <a:gd name="T80" fmla="*/ 55 w 595"/>
                <a:gd name="T81" fmla="*/ 44 h 314"/>
                <a:gd name="T82" fmla="*/ 5 w 595"/>
                <a:gd name="T83" fmla="*/ 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5" h="314">
                  <a:moveTo>
                    <a:pt x="5" y="0"/>
                  </a:moveTo>
                  <a:lnTo>
                    <a:pt x="5" y="30"/>
                  </a:lnTo>
                  <a:lnTo>
                    <a:pt x="0" y="54"/>
                  </a:lnTo>
                  <a:lnTo>
                    <a:pt x="0" y="83"/>
                  </a:lnTo>
                  <a:lnTo>
                    <a:pt x="0" y="112"/>
                  </a:lnTo>
                  <a:lnTo>
                    <a:pt x="0" y="140"/>
                  </a:lnTo>
                  <a:lnTo>
                    <a:pt x="0" y="165"/>
                  </a:lnTo>
                  <a:lnTo>
                    <a:pt x="5" y="189"/>
                  </a:lnTo>
                  <a:lnTo>
                    <a:pt x="10" y="208"/>
                  </a:lnTo>
                  <a:lnTo>
                    <a:pt x="20" y="228"/>
                  </a:lnTo>
                  <a:lnTo>
                    <a:pt x="34" y="242"/>
                  </a:lnTo>
                  <a:lnTo>
                    <a:pt x="84" y="271"/>
                  </a:lnTo>
                  <a:lnTo>
                    <a:pt x="139" y="290"/>
                  </a:lnTo>
                  <a:lnTo>
                    <a:pt x="193" y="309"/>
                  </a:lnTo>
                  <a:lnTo>
                    <a:pt x="249" y="314"/>
                  </a:lnTo>
                  <a:lnTo>
                    <a:pt x="308" y="314"/>
                  </a:lnTo>
                  <a:lnTo>
                    <a:pt x="362" y="309"/>
                  </a:lnTo>
                  <a:lnTo>
                    <a:pt x="422" y="300"/>
                  </a:lnTo>
                  <a:lnTo>
                    <a:pt x="472" y="281"/>
                  </a:lnTo>
                  <a:lnTo>
                    <a:pt x="526" y="256"/>
                  </a:lnTo>
                  <a:lnTo>
                    <a:pt x="570" y="223"/>
                  </a:lnTo>
                  <a:lnTo>
                    <a:pt x="581" y="208"/>
                  </a:lnTo>
                  <a:lnTo>
                    <a:pt x="591" y="189"/>
                  </a:lnTo>
                  <a:lnTo>
                    <a:pt x="595" y="159"/>
                  </a:lnTo>
                  <a:lnTo>
                    <a:pt x="595" y="131"/>
                  </a:lnTo>
                  <a:lnTo>
                    <a:pt x="595" y="101"/>
                  </a:lnTo>
                  <a:lnTo>
                    <a:pt x="591" y="73"/>
                  </a:lnTo>
                  <a:lnTo>
                    <a:pt x="585" y="44"/>
                  </a:lnTo>
                  <a:lnTo>
                    <a:pt x="581" y="25"/>
                  </a:lnTo>
                  <a:lnTo>
                    <a:pt x="570" y="10"/>
                  </a:lnTo>
                  <a:lnTo>
                    <a:pt x="566" y="10"/>
                  </a:lnTo>
                  <a:lnTo>
                    <a:pt x="516" y="34"/>
                  </a:lnTo>
                  <a:lnTo>
                    <a:pt x="466" y="54"/>
                  </a:lnTo>
                  <a:lnTo>
                    <a:pt x="416" y="64"/>
                  </a:lnTo>
                  <a:lnTo>
                    <a:pt x="368" y="68"/>
                  </a:lnTo>
                  <a:lnTo>
                    <a:pt x="318" y="68"/>
                  </a:lnTo>
                  <a:lnTo>
                    <a:pt x="268" y="64"/>
                  </a:lnTo>
                  <a:lnTo>
                    <a:pt x="218" y="58"/>
                  </a:lnTo>
                  <a:lnTo>
                    <a:pt x="164" y="49"/>
                  </a:lnTo>
                  <a:lnTo>
                    <a:pt x="109" y="44"/>
                  </a:lnTo>
                  <a:lnTo>
                    <a:pt x="55" y="44"/>
                  </a:lnTo>
                  <a:lnTo>
                    <a:pt x="5"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96" name="Freeform 324"/>
            <p:cNvSpPr>
              <a:spLocks/>
            </p:cNvSpPr>
            <p:nvPr/>
          </p:nvSpPr>
          <p:spPr bwMode="auto">
            <a:xfrm>
              <a:off x="3894" y="1508"/>
              <a:ext cx="54" cy="24"/>
            </a:xfrm>
            <a:custGeom>
              <a:avLst/>
              <a:gdLst>
                <a:gd name="T0" fmla="*/ 5 w 595"/>
                <a:gd name="T1" fmla="*/ 0 h 314"/>
                <a:gd name="T2" fmla="*/ 5 w 595"/>
                <a:gd name="T3" fmla="*/ 30 h 314"/>
                <a:gd name="T4" fmla="*/ 0 w 595"/>
                <a:gd name="T5" fmla="*/ 54 h 314"/>
                <a:gd name="T6" fmla="*/ 0 w 595"/>
                <a:gd name="T7" fmla="*/ 83 h 314"/>
                <a:gd name="T8" fmla="*/ 0 w 595"/>
                <a:gd name="T9" fmla="*/ 112 h 314"/>
                <a:gd name="T10" fmla="*/ 0 w 595"/>
                <a:gd name="T11" fmla="*/ 140 h 314"/>
                <a:gd name="T12" fmla="*/ 0 w 595"/>
                <a:gd name="T13" fmla="*/ 165 h 314"/>
                <a:gd name="T14" fmla="*/ 5 w 595"/>
                <a:gd name="T15" fmla="*/ 189 h 314"/>
                <a:gd name="T16" fmla="*/ 10 w 595"/>
                <a:gd name="T17" fmla="*/ 208 h 314"/>
                <a:gd name="T18" fmla="*/ 20 w 595"/>
                <a:gd name="T19" fmla="*/ 228 h 314"/>
                <a:gd name="T20" fmla="*/ 34 w 595"/>
                <a:gd name="T21" fmla="*/ 242 h 314"/>
                <a:gd name="T22" fmla="*/ 84 w 595"/>
                <a:gd name="T23" fmla="*/ 271 h 314"/>
                <a:gd name="T24" fmla="*/ 139 w 595"/>
                <a:gd name="T25" fmla="*/ 290 h 314"/>
                <a:gd name="T26" fmla="*/ 193 w 595"/>
                <a:gd name="T27" fmla="*/ 309 h 314"/>
                <a:gd name="T28" fmla="*/ 249 w 595"/>
                <a:gd name="T29" fmla="*/ 314 h 314"/>
                <a:gd name="T30" fmla="*/ 308 w 595"/>
                <a:gd name="T31" fmla="*/ 314 h 314"/>
                <a:gd name="T32" fmla="*/ 362 w 595"/>
                <a:gd name="T33" fmla="*/ 309 h 314"/>
                <a:gd name="T34" fmla="*/ 422 w 595"/>
                <a:gd name="T35" fmla="*/ 300 h 314"/>
                <a:gd name="T36" fmla="*/ 472 w 595"/>
                <a:gd name="T37" fmla="*/ 281 h 314"/>
                <a:gd name="T38" fmla="*/ 526 w 595"/>
                <a:gd name="T39" fmla="*/ 256 h 314"/>
                <a:gd name="T40" fmla="*/ 570 w 595"/>
                <a:gd name="T41" fmla="*/ 223 h 314"/>
                <a:gd name="T42" fmla="*/ 581 w 595"/>
                <a:gd name="T43" fmla="*/ 208 h 314"/>
                <a:gd name="T44" fmla="*/ 591 w 595"/>
                <a:gd name="T45" fmla="*/ 189 h 314"/>
                <a:gd name="T46" fmla="*/ 595 w 595"/>
                <a:gd name="T47" fmla="*/ 159 h 314"/>
                <a:gd name="T48" fmla="*/ 595 w 595"/>
                <a:gd name="T49" fmla="*/ 131 h 314"/>
                <a:gd name="T50" fmla="*/ 595 w 595"/>
                <a:gd name="T51" fmla="*/ 101 h 314"/>
                <a:gd name="T52" fmla="*/ 591 w 595"/>
                <a:gd name="T53" fmla="*/ 73 h 314"/>
                <a:gd name="T54" fmla="*/ 585 w 595"/>
                <a:gd name="T55" fmla="*/ 44 h 314"/>
                <a:gd name="T56" fmla="*/ 581 w 595"/>
                <a:gd name="T57" fmla="*/ 25 h 314"/>
                <a:gd name="T58" fmla="*/ 570 w 595"/>
                <a:gd name="T59" fmla="*/ 10 h 314"/>
                <a:gd name="T60" fmla="*/ 566 w 595"/>
                <a:gd name="T61" fmla="*/ 10 h 314"/>
                <a:gd name="T62" fmla="*/ 516 w 595"/>
                <a:gd name="T63" fmla="*/ 34 h 314"/>
                <a:gd name="T64" fmla="*/ 466 w 595"/>
                <a:gd name="T65" fmla="*/ 54 h 314"/>
                <a:gd name="T66" fmla="*/ 416 w 595"/>
                <a:gd name="T67" fmla="*/ 64 h 314"/>
                <a:gd name="T68" fmla="*/ 368 w 595"/>
                <a:gd name="T69" fmla="*/ 68 h 314"/>
                <a:gd name="T70" fmla="*/ 318 w 595"/>
                <a:gd name="T71" fmla="*/ 68 h 314"/>
                <a:gd name="T72" fmla="*/ 268 w 595"/>
                <a:gd name="T73" fmla="*/ 64 h 314"/>
                <a:gd name="T74" fmla="*/ 218 w 595"/>
                <a:gd name="T75" fmla="*/ 58 h 314"/>
                <a:gd name="T76" fmla="*/ 164 w 595"/>
                <a:gd name="T77" fmla="*/ 49 h 314"/>
                <a:gd name="T78" fmla="*/ 109 w 595"/>
                <a:gd name="T79" fmla="*/ 44 h 314"/>
                <a:gd name="T80" fmla="*/ 55 w 595"/>
                <a:gd name="T81" fmla="*/ 44 h 314"/>
                <a:gd name="T82" fmla="*/ 5 w 595"/>
                <a:gd name="T83" fmla="*/ 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5" h="314">
                  <a:moveTo>
                    <a:pt x="5" y="0"/>
                  </a:moveTo>
                  <a:lnTo>
                    <a:pt x="5" y="30"/>
                  </a:lnTo>
                  <a:lnTo>
                    <a:pt x="0" y="54"/>
                  </a:lnTo>
                  <a:lnTo>
                    <a:pt x="0" y="83"/>
                  </a:lnTo>
                  <a:lnTo>
                    <a:pt x="0" y="112"/>
                  </a:lnTo>
                  <a:lnTo>
                    <a:pt x="0" y="140"/>
                  </a:lnTo>
                  <a:lnTo>
                    <a:pt x="0" y="165"/>
                  </a:lnTo>
                  <a:lnTo>
                    <a:pt x="5" y="189"/>
                  </a:lnTo>
                  <a:lnTo>
                    <a:pt x="10" y="208"/>
                  </a:lnTo>
                  <a:lnTo>
                    <a:pt x="20" y="228"/>
                  </a:lnTo>
                  <a:lnTo>
                    <a:pt x="34" y="242"/>
                  </a:lnTo>
                  <a:lnTo>
                    <a:pt x="84" y="271"/>
                  </a:lnTo>
                  <a:lnTo>
                    <a:pt x="139" y="290"/>
                  </a:lnTo>
                  <a:lnTo>
                    <a:pt x="193" y="309"/>
                  </a:lnTo>
                  <a:lnTo>
                    <a:pt x="249" y="314"/>
                  </a:lnTo>
                  <a:lnTo>
                    <a:pt x="308" y="314"/>
                  </a:lnTo>
                  <a:lnTo>
                    <a:pt x="362" y="309"/>
                  </a:lnTo>
                  <a:lnTo>
                    <a:pt x="422" y="300"/>
                  </a:lnTo>
                  <a:lnTo>
                    <a:pt x="472" y="281"/>
                  </a:lnTo>
                  <a:lnTo>
                    <a:pt x="526" y="256"/>
                  </a:lnTo>
                  <a:lnTo>
                    <a:pt x="570" y="223"/>
                  </a:lnTo>
                  <a:lnTo>
                    <a:pt x="581" y="208"/>
                  </a:lnTo>
                  <a:lnTo>
                    <a:pt x="591" y="189"/>
                  </a:lnTo>
                  <a:lnTo>
                    <a:pt x="595" y="159"/>
                  </a:lnTo>
                  <a:lnTo>
                    <a:pt x="595" y="131"/>
                  </a:lnTo>
                  <a:lnTo>
                    <a:pt x="595" y="101"/>
                  </a:lnTo>
                  <a:lnTo>
                    <a:pt x="591" y="73"/>
                  </a:lnTo>
                  <a:lnTo>
                    <a:pt x="585" y="44"/>
                  </a:lnTo>
                  <a:lnTo>
                    <a:pt x="581" y="25"/>
                  </a:lnTo>
                  <a:lnTo>
                    <a:pt x="570" y="10"/>
                  </a:lnTo>
                  <a:lnTo>
                    <a:pt x="566" y="10"/>
                  </a:lnTo>
                  <a:lnTo>
                    <a:pt x="516" y="34"/>
                  </a:lnTo>
                  <a:lnTo>
                    <a:pt x="466" y="54"/>
                  </a:lnTo>
                  <a:lnTo>
                    <a:pt x="416" y="64"/>
                  </a:lnTo>
                  <a:lnTo>
                    <a:pt x="368" y="68"/>
                  </a:lnTo>
                  <a:lnTo>
                    <a:pt x="318" y="68"/>
                  </a:lnTo>
                  <a:lnTo>
                    <a:pt x="268" y="64"/>
                  </a:lnTo>
                  <a:lnTo>
                    <a:pt x="218" y="58"/>
                  </a:lnTo>
                  <a:lnTo>
                    <a:pt x="164" y="49"/>
                  </a:lnTo>
                  <a:lnTo>
                    <a:pt x="109" y="44"/>
                  </a:lnTo>
                  <a:lnTo>
                    <a:pt x="55" y="44"/>
                  </a:lnTo>
                  <a:lnTo>
                    <a:pt x="5"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97" name="Freeform 325"/>
            <p:cNvSpPr>
              <a:spLocks/>
            </p:cNvSpPr>
            <p:nvPr/>
          </p:nvSpPr>
          <p:spPr bwMode="auto">
            <a:xfrm>
              <a:off x="3891" y="1530"/>
              <a:ext cx="56" cy="24"/>
            </a:xfrm>
            <a:custGeom>
              <a:avLst/>
              <a:gdLst>
                <a:gd name="T0" fmla="*/ 35 w 615"/>
                <a:gd name="T1" fmla="*/ 0 h 308"/>
                <a:gd name="T2" fmla="*/ 85 w 615"/>
                <a:gd name="T3" fmla="*/ 23 h 308"/>
                <a:gd name="T4" fmla="*/ 139 w 615"/>
                <a:gd name="T5" fmla="*/ 43 h 308"/>
                <a:gd name="T6" fmla="*/ 198 w 615"/>
                <a:gd name="T7" fmla="*/ 58 h 308"/>
                <a:gd name="T8" fmla="*/ 254 w 615"/>
                <a:gd name="T9" fmla="*/ 67 h 308"/>
                <a:gd name="T10" fmla="*/ 313 w 615"/>
                <a:gd name="T11" fmla="*/ 67 h 308"/>
                <a:gd name="T12" fmla="*/ 367 w 615"/>
                <a:gd name="T13" fmla="*/ 62 h 308"/>
                <a:gd name="T14" fmla="*/ 427 w 615"/>
                <a:gd name="T15" fmla="*/ 52 h 308"/>
                <a:gd name="T16" fmla="*/ 481 w 615"/>
                <a:gd name="T17" fmla="*/ 38 h 308"/>
                <a:gd name="T18" fmla="*/ 536 w 615"/>
                <a:gd name="T19" fmla="*/ 19 h 308"/>
                <a:gd name="T20" fmla="*/ 590 w 615"/>
                <a:gd name="T21" fmla="*/ 0 h 308"/>
                <a:gd name="T22" fmla="*/ 600 w 615"/>
                <a:gd name="T23" fmla="*/ 0 h 308"/>
                <a:gd name="T24" fmla="*/ 605 w 615"/>
                <a:gd name="T25" fmla="*/ 19 h 308"/>
                <a:gd name="T26" fmla="*/ 611 w 615"/>
                <a:gd name="T27" fmla="*/ 43 h 308"/>
                <a:gd name="T28" fmla="*/ 615 w 615"/>
                <a:gd name="T29" fmla="*/ 71 h 308"/>
                <a:gd name="T30" fmla="*/ 615 w 615"/>
                <a:gd name="T31" fmla="*/ 110 h 308"/>
                <a:gd name="T32" fmla="*/ 615 w 615"/>
                <a:gd name="T33" fmla="*/ 144 h 308"/>
                <a:gd name="T34" fmla="*/ 611 w 615"/>
                <a:gd name="T35" fmla="*/ 183 h 308"/>
                <a:gd name="T36" fmla="*/ 605 w 615"/>
                <a:gd name="T37" fmla="*/ 212 h 308"/>
                <a:gd name="T38" fmla="*/ 596 w 615"/>
                <a:gd name="T39" fmla="*/ 236 h 308"/>
                <a:gd name="T40" fmla="*/ 581 w 615"/>
                <a:gd name="T41" fmla="*/ 251 h 308"/>
                <a:gd name="T42" fmla="*/ 536 w 615"/>
                <a:gd name="T43" fmla="*/ 269 h 308"/>
                <a:gd name="T44" fmla="*/ 481 w 615"/>
                <a:gd name="T45" fmla="*/ 289 h 308"/>
                <a:gd name="T46" fmla="*/ 427 w 615"/>
                <a:gd name="T47" fmla="*/ 299 h 308"/>
                <a:gd name="T48" fmla="*/ 362 w 615"/>
                <a:gd name="T49" fmla="*/ 308 h 308"/>
                <a:gd name="T50" fmla="*/ 302 w 615"/>
                <a:gd name="T51" fmla="*/ 308 h 308"/>
                <a:gd name="T52" fmla="*/ 243 w 615"/>
                <a:gd name="T53" fmla="*/ 308 h 308"/>
                <a:gd name="T54" fmla="*/ 183 w 615"/>
                <a:gd name="T55" fmla="*/ 299 h 308"/>
                <a:gd name="T56" fmla="*/ 124 w 615"/>
                <a:gd name="T57" fmla="*/ 284 h 308"/>
                <a:gd name="T58" fmla="*/ 70 w 615"/>
                <a:gd name="T59" fmla="*/ 260 h 308"/>
                <a:gd name="T60" fmla="*/ 20 w 615"/>
                <a:gd name="T61" fmla="*/ 232 h 308"/>
                <a:gd name="T62" fmla="*/ 16 w 615"/>
                <a:gd name="T63" fmla="*/ 226 h 308"/>
                <a:gd name="T64" fmla="*/ 16 w 615"/>
                <a:gd name="T65" fmla="*/ 217 h 308"/>
                <a:gd name="T66" fmla="*/ 10 w 615"/>
                <a:gd name="T67" fmla="*/ 207 h 308"/>
                <a:gd name="T68" fmla="*/ 6 w 615"/>
                <a:gd name="T69" fmla="*/ 193 h 308"/>
                <a:gd name="T70" fmla="*/ 6 w 615"/>
                <a:gd name="T71" fmla="*/ 183 h 308"/>
                <a:gd name="T72" fmla="*/ 6 w 615"/>
                <a:gd name="T73" fmla="*/ 168 h 308"/>
                <a:gd name="T74" fmla="*/ 0 w 615"/>
                <a:gd name="T75" fmla="*/ 154 h 308"/>
                <a:gd name="T76" fmla="*/ 0 w 615"/>
                <a:gd name="T77" fmla="*/ 139 h 308"/>
                <a:gd name="T78" fmla="*/ 0 w 615"/>
                <a:gd name="T79" fmla="*/ 125 h 308"/>
                <a:gd name="T80" fmla="*/ 0 w 615"/>
                <a:gd name="T81" fmla="*/ 116 h 308"/>
                <a:gd name="T82" fmla="*/ 35 w 615"/>
                <a:gd name="T83"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5" h="308">
                  <a:moveTo>
                    <a:pt x="35" y="0"/>
                  </a:moveTo>
                  <a:lnTo>
                    <a:pt x="85" y="23"/>
                  </a:lnTo>
                  <a:lnTo>
                    <a:pt x="139" y="43"/>
                  </a:lnTo>
                  <a:lnTo>
                    <a:pt x="198" y="58"/>
                  </a:lnTo>
                  <a:lnTo>
                    <a:pt x="254" y="67"/>
                  </a:lnTo>
                  <a:lnTo>
                    <a:pt x="313" y="67"/>
                  </a:lnTo>
                  <a:lnTo>
                    <a:pt x="367" y="62"/>
                  </a:lnTo>
                  <a:lnTo>
                    <a:pt x="427" y="52"/>
                  </a:lnTo>
                  <a:lnTo>
                    <a:pt x="481" y="38"/>
                  </a:lnTo>
                  <a:lnTo>
                    <a:pt x="536" y="19"/>
                  </a:lnTo>
                  <a:lnTo>
                    <a:pt x="590" y="0"/>
                  </a:lnTo>
                  <a:lnTo>
                    <a:pt x="600" y="0"/>
                  </a:lnTo>
                  <a:lnTo>
                    <a:pt x="605" y="19"/>
                  </a:lnTo>
                  <a:lnTo>
                    <a:pt x="611" y="43"/>
                  </a:lnTo>
                  <a:lnTo>
                    <a:pt x="615" y="71"/>
                  </a:lnTo>
                  <a:lnTo>
                    <a:pt x="615" y="110"/>
                  </a:lnTo>
                  <a:lnTo>
                    <a:pt x="615" y="144"/>
                  </a:lnTo>
                  <a:lnTo>
                    <a:pt x="611" y="183"/>
                  </a:lnTo>
                  <a:lnTo>
                    <a:pt x="605" y="212"/>
                  </a:lnTo>
                  <a:lnTo>
                    <a:pt x="596" y="236"/>
                  </a:lnTo>
                  <a:lnTo>
                    <a:pt x="581" y="251"/>
                  </a:lnTo>
                  <a:lnTo>
                    <a:pt x="536" y="269"/>
                  </a:lnTo>
                  <a:lnTo>
                    <a:pt x="481" y="289"/>
                  </a:lnTo>
                  <a:lnTo>
                    <a:pt x="427" y="299"/>
                  </a:lnTo>
                  <a:lnTo>
                    <a:pt x="362" y="308"/>
                  </a:lnTo>
                  <a:lnTo>
                    <a:pt x="302" y="308"/>
                  </a:lnTo>
                  <a:lnTo>
                    <a:pt x="243" y="308"/>
                  </a:lnTo>
                  <a:lnTo>
                    <a:pt x="183" y="299"/>
                  </a:lnTo>
                  <a:lnTo>
                    <a:pt x="124" y="284"/>
                  </a:lnTo>
                  <a:lnTo>
                    <a:pt x="70" y="260"/>
                  </a:lnTo>
                  <a:lnTo>
                    <a:pt x="20" y="232"/>
                  </a:lnTo>
                  <a:lnTo>
                    <a:pt x="16" y="226"/>
                  </a:lnTo>
                  <a:lnTo>
                    <a:pt x="16" y="217"/>
                  </a:lnTo>
                  <a:lnTo>
                    <a:pt x="10" y="207"/>
                  </a:lnTo>
                  <a:lnTo>
                    <a:pt x="6" y="193"/>
                  </a:lnTo>
                  <a:lnTo>
                    <a:pt x="6" y="183"/>
                  </a:lnTo>
                  <a:lnTo>
                    <a:pt x="6" y="168"/>
                  </a:lnTo>
                  <a:lnTo>
                    <a:pt x="0" y="154"/>
                  </a:lnTo>
                  <a:lnTo>
                    <a:pt x="0" y="139"/>
                  </a:lnTo>
                  <a:lnTo>
                    <a:pt x="0" y="125"/>
                  </a:lnTo>
                  <a:lnTo>
                    <a:pt x="0" y="116"/>
                  </a:lnTo>
                  <a:lnTo>
                    <a:pt x="35"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98" name="Freeform 326"/>
            <p:cNvSpPr>
              <a:spLocks/>
            </p:cNvSpPr>
            <p:nvPr/>
          </p:nvSpPr>
          <p:spPr bwMode="auto">
            <a:xfrm>
              <a:off x="3891" y="1530"/>
              <a:ext cx="56" cy="24"/>
            </a:xfrm>
            <a:custGeom>
              <a:avLst/>
              <a:gdLst>
                <a:gd name="T0" fmla="*/ 35 w 615"/>
                <a:gd name="T1" fmla="*/ 0 h 308"/>
                <a:gd name="T2" fmla="*/ 85 w 615"/>
                <a:gd name="T3" fmla="*/ 23 h 308"/>
                <a:gd name="T4" fmla="*/ 139 w 615"/>
                <a:gd name="T5" fmla="*/ 43 h 308"/>
                <a:gd name="T6" fmla="*/ 198 w 615"/>
                <a:gd name="T7" fmla="*/ 58 h 308"/>
                <a:gd name="T8" fmla="*/ 254 w 615"/>
                <a:gd name="T9" fmla="*/ 67 h 308"/>
                <a:gd name="T10" fmla="*/ 313 w 615"/>
                <a:gd name="T11" fmla="*/ 67 h 308"/>
                <a:gd name="T12" fmla="*/ 367 w 615"/>
                <a:gd name="T13" fmla="*/ 62 h 308"/>
                <a:gd name="T14" fmla="*/ 427 w 615"/>
                <a:gd name="T15" fmla="*/ 52 h 308"/>
                <a:gd name="T16" fmla="*/ 481 w 615"/>
                <a:gd name="T17" fmla="*/ 38 h 308"/>
                <a:gd name="T18" fmla="*/ 536 w 615"/>
                <a:gd name="T19" fmla="*/ 19 h 308"/>
                <a:gd name="T20" fmla="*/ 590 w 615"/>
                <a:gd name="T21" fmla="*/ 0 h 308"/>
                <a:gd name="T22" fmla="*/ 600 w 615"/>
                <a:gd name="T23" fmla="*/ 0 h 308"/>
                <a:gd name="T24" fmla="*/ 605 w 615"/>
                <a:gd name="T25" fmla="*/ 19 h 308"/>
                <a:gd name="T26" fmla="*/ 611 w 615"/>
                <a:gd name="T27" fmla="*/ 43 h 308"/>
                <a:gd name="T28" fmla="*/ 615 w 615"/>
                <a:gd name="T29" fmla="*/ 71 h 308"/>
                <a:gd name="T30" fmla="*/ 615 w 615"/>
                <a:gd name="T31" fmla="*/ 110 h 308"/>
                <a:gd name="T32" fmla="*/ 615 w 615"/>
                <a:gd name="T33" fmla="*/ 144 h 308"/>
                <a:gd name="T34" fmla="*/ 611 w 615"/>
                <a:gd name="T35" fmla="*/ 183 h 308"/>
                <a:gd name="T36" fmla="*/ 605 w 615"/>
                <a:gd name="T37" fmla="*/ 212 h 308"/>
                <a:gd name="T38" fmla="*/ 596 w 615"/>
                <a:gd name="T39" fmla="*/ 236 h 308"/>
                <a:gd name="T40" fmla="*/ 581 w 615"/>
                <a:gd name="T41" fmla="*/ 251 h 308"/>
                <a:gd name="T42" fmla="*/ 536 w 615"/>
                <a:gd name="T43" fmla="*/ 269 h 308"/>
                <a:gd name="T44" fmla="*/ 481 w 615"/>
                <a:gd name="T45" fmla="*/ 289 h 308"/>
                <a:gd name="T46" fmla="*/ 427 w 615"/>
                <a:gd name="T47" fmla="*/ 299 h 308"/>
                <a:gd name="T48" fmla="*/ 362 w 615"/>
                <a:gd name="T49" fmla="*/ 308 h 308"/>
                <a:gd name="T50" fmla="*/ 302 w 615"/>
                <a:gd name="T51" fmla="*/ 308 h 308"/>
                <a:gd name="T52" fmla="*/ 243 w 615"/>
                <a:gd name="T53" fmla="*/ 308 h 308"/>
                <a:gd name="T54" fmla="*/ 183 w 615"/>
                <a:gd name="T55" fmla="*/ 299 h 308"/>
                <a:gd name="T56" fmla="*/ 124 w 615"/>
                <a:gd name="T57" fmla="*/ 284 h 308"/>
                <a:gd name="T58" fmla="*/ 70 w 615"/>
                <a:gd name="T59" fmla="*/ 260 h 308"/>
                <a:gd name="T60" fmla="*/ 20 w 615"/>
                <a:gd name="T61" fmla="*/ 232 h 308"/>
                <a:gd name="T62" fmla="*/ 16 w 615"/>
                <a:gd name="T63" fmla="*/ 226 h 308"/>
                <a:gd name="T64" fmla="*/ 16 w 615"/>
                <a:gd name="T65" fmla="*/ 217 h 308"/>
                <a:gd name="T66" fmla="*/ 10 w 615"/>
                <a:gd name="T67" fmla="*/ 207 h 308"/>
                <a:gd name="T68" fmla="*/ 6 w 615"/>
                <a:gd name="T69" fmla="*/ 193 h 308"/>
                <a:gd name="T70" fmla="*/ 6 w 615"/>
                <a:gd name="T71" fmla="*/ 183 h 308"/>
                <a:gd name="T72" fmla="*/ 6 w 615"/>
                <a:gd name="T73" fmla="*/ 168 h 308"/>
                <a:gd name="T74" fmla="*/ 0 w 615"/>
                <a:gd name="T75" fmla="*/ 154 h 308"/>
                <a:gd name="T76" fmla="*/ 0 w 615"/>
                <a:gd name="T77" fmla="*/ 139 h 308"/>
                <a:gd name="T78" fmla="*/ 0 w 615"/>
                <a:gd name="T79" fmla="*/ 125 h 308"/>
                <a:gd name="T80" fmla="*/ 0 w 615"/>
                <a:gd name="T81" fmla="*/ 116 h 308"/>
                <a:gd name="T82" fmla="*/ 35 w 615"/>
                <a:gd name="T83"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5" h="308">
                  <a:moveTo>
                    <a:pt x="35" y="0"/>
                  </a:moveTo>
                  <a:lnTo>
                    <a:pt x="85" y="23"/>
                  </a:lnTo>
                  <a:lnTo>
                    <a:pt x="139" y="43"/>
                  </a:lnTo>
                  <a:lnTo>
                    <a:pt x="198" y="58"/>
                  </a:lnTo>
                  <a:lnTo>
                    <a:pt x="254" y="67"/>
                  </a:lnTo>
                  <a:lnTo>
                    <a:pt x="313" y="67"/>
                  </a:lnTo>
                  <a:lnTo>
                    <a:pt x="367" y="62"/>
                  </a:lnTo>
                  <a:lnTo>
                    <a:pt x="427" y="52"/>
                  </a:lnTo>
                  <a:lnTo>
                    <a:pt x="481" y="38"/>
                  </a:lnTo>
                  <a:lnTo>
                    <a:pt x="536" y="19"/>
                  </a:lnTo>
                  <a:lnTo>
                    <a:pt x="590" y="0"/>
                  </a:lnTo>
                  <a:lnTo>
                    <a:pt x="600" y="0"/>
                  </a:lnTo>
                  <a:lnTo>
                    <a:pt x="605" y="19"/>
                  </a:lnTo>
                  <a:lnTo>
                    <a:pt x="611" y="43"/>
                  </a:lnTo>
                  <a:lnTo>
                    <a:pt x="615" y="71"/>
                  </a:lnTo>
                  <a:lnTo>
                    <a:pt x="615" y="110"/>
                  </a:lnTo>
                  <a:lnTo>
                    <a:pt x="615" y="144"/>
                  </a:lnTo>
                  <a:lnTo>
                    <a:pt x="611" y="183"/>
                  </a:lnTo>
                  <a:lnTo>
                    <a:pt x="605" y="212"/>
                  </a:lnTo>
                  <a:lnTo>
                    <a:pt x="596" y="236"/>
                  </a:lnTo>
                  <a:lnTo>
                    <a:pt x="581" y="251"/>
                  </a:lnTo>
                  <a:lnTo>
                    <a:pt x="536" y="269"/>
                  </a:lnTo>
                  <a:lnTo>
                    <a:pt x="481" y="289"/>
                  </a:lnTo>
                  <a:lnTo>
                    <a:pt x="427" y="299"/>
                  </a:lnTo>
                  <a:lnTo>
                    <a:pt x="362" y="308"/>
                  </a:lnTo>
                  <a:lnTo>
                    <a:pt x="302" y="308"/>
                  </a:lnTo>
                  <a:lnTo>
                    <a:pt x="243" y="308"/>
                  </a:lnTo>
                  <a:lnTo>
                    <a:pt x="183" y="299"/>
                  </a:lnTo>
                  <a:lnTo>
                    <a:pt x="124" y="284"/>
                  </a:lnTo>
                  <a:lnTo>
                    <a:pt x="70" y="260"/>
                  </a:lnTo>
                  <a:lnTo>
                    <a:pt x="20" y="232"/>
                  </a:lnTo>
                  <a:lnTo>
                    <a:pt x="16" y="226"/>
                  </a:lnTo>
                  <a:lnTo>
                    <a:pt x="16" y="217"/>
                  </a:lnTo>
                  <a:lnTo>
                    <a:pt x="10" y="207"/>
                  </a:lnTo>
                  <a:lnTo>
                    <a:pt x="6" y="193"/>
                  </a:lnTo>
                  <a:lnTo>
                    <a:pt x="6" y="183"/>
                  </a:lnTo>
                  <a:lnTo>
                    <a:pt x="6" y="168"/>
                  </a:lnTo>
                  <a:lnTo>
                    <a:pt x="0" y="154"/>
                  </a:lnTo>
                  <a:lnTo>
                    <a:pt x="0" y="139"/>
                  </a:lnTo>
                  <a:lnTo>
                    <a:pt x="0" y="125"/>
                  </a:lnTo>
                  <a:lnTo>
                    <a:pt x="0" y="116"/>
                  </a:lnTo>
                  <a:lnTo>
                    <a:pt x="35"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8999" name="Freeform 327"/>
            <p:cNvSpPr>
              <a:spLocks/>
            </p:cNvSpPr>
            <p:nvPr/>
          </p:nvSpPr>
          <p:spPr bwMode="auto">
            <a:xfrm>
              <a:off x="3893" y="1554"/>
              <a:ext cx="54" cy="23"/>
            </a:xfrm>
            <a:custGeom>
              <a:avLst/>
              <a:gdLst>
                <a:gd name="T0" fmla="*/ 9 w 599"/>
                <a:gd name="T1" fmla="*/ 0 h 304"/>
                <a:gd name="T2" fmla="*/ 63 w 599"/>
                <a:gd name="T3" fmla="*/ 24 h 304"/>
                <a:gd name="T4" fmla="*/ 119 w 599"/>
                <a:gd name="T5" fmla="*/ 48 h 304"/>
                <a:gd name="T6" fmla="*/ 178 w 599"/>
                <a:gd name="T7" fmla="*/ 68 h 304"/>
                <a:gd name="T8" fmla="*/ 238 w 599"/>
                <a:gd name="T9" fmla="*/ 82 h 304"/>
                <a:gd name="T10" fmla="*/ 302 w 599"/>
                <a:gd name="T11" fmla="*/ 92 h 304"/>
                <a:gd name="T12" fmla="*/ 361 w 599"/>
                <a:gd name="T13" fmla="*/ 92 h 304"/>
                <a:gd name="T14" fmla="*/ 421 w 599"/>
                <a:gd name="T15" fmla="*/ 87 h 304"/>
                <a:gd name="T16" fmla="*/ 480 w 599"/>
                <a:gd name="T17" fmla="*/ 78 h 304"/>
                <a:gd name="T18" fmla="*/ 530 w 599"/>
                <a:gd name="T19" fmla="*/ 53 h 304"/>
                <a:gd name="T20" fmla="*/ 584 w 599"/>
                <a:gd name="T21" fmla="*/ 24 h 304"/>
                <a:gd name="T22" fmla="*/ 595 w 599"/>
                <a:gd name="T23" fmla="*/ 34 h 304"/>
                <a:gd name="T24" fmla="*/ 599 w 599"/>
                <a:gd name="T25" fmla="*/ 48 h 304"/>
                <a:gd name="T26" fmla="*/ 599 w 599"/>
                <a:gd name="T27" fmla="*/ 68 h 304"/>
                <a:gd name="T28" fmla="*/ 599 w 599"/>
                <a:gd name="T29" fmla="*/ 97 h 304"/>
                <a:gd name="T30" fmla="*/ 599 w 599"/>
                <a:gd name="T31" fmla="*/ 121 h 304"/>
                <a:gd name="T32" fmla="*/ 595 w 599"/>
                <a:gd name="T33" fmla="*/ 150 h 304"/>
                <a:gd name="T34" fmla="*/ 595 w 599"/>
                <a:gd name="T35" fmla="*/ 173 h 304"/>
                <a:gd name="T36" fmla="*/ 589 w 599"/>
                <a:gd name="T37" fmla="*/ 193 h 304"/>
                <a:gd name="T38" fmla="*/ 584 w 599"/>
                <a:gd name="T39" fmla="*/ 208 h 304"/>
                <a:gd name="T40" fmla="*/ 580 w 599"/>
                <a:gd name="T41" fmla="*/ 218 h 304"/>
                <a:gd name="T42" fmla="*/ 540 w 599"/>
                <a:gd name="T43" fmla="*/ 251 h 304"/>
                <a:gd name="T44" fmla="*/ 495 w 599"/>
                <a:gd name="T45" fmla="*/ 276 h 304"/>
                <a:gd name="T46" fmla="*/ 445 w 599"/>
                <a:gd name="T47" fmla="*/ 289 h 304"/>
                <a:gd name="T48" fmla="*/ 391 w 599"/>
                <a:gd name="T49" fmla="*/ 300 h 304"/>
                <a:gd name="T50" fmla="*/ 336 w 599"/>
                <a:gd name="T51" fmla="*/ 304 h 304"/>
                <a:gd name="T52" fmla="*/ 277 w 599"/>
                <a:gd name="T53" fmla="*/ 300 h 304"/>
                <a:gd name="T54" fmla="*/ 217 w 599"/>
                <a:gd name="T55" fmla="*/ 289 h 304"/>
                <a:gd name="T56" fmla="*/ 158 w 599"/>
                <a:gd name="T57" fmla="*/ 276 h 304"/>
                <a:gd name="T58" fmla="*/ 103 w 599"/>
                <a:gd name="T59" fmla="*/ 251 h 304"/>
                <a:gd name="T60" fmla="*/ 48 w 599"/>
                <a:gd name="T61" fmla="*/ 227 h 304"/>
                <a:gd name="T62" fmla="*/ 39 w 599"/>
                <a:gd name="T63" fmla="*/ 218 h 304"/>
                <a:gd name="T64" fmla="*/ 29 w 599"/>
                <a:gd name="T65" fmla="*/ 212 h 304"/>
                <a:gd name="T66" fmla="*/ 24 w 599"/>
                <a:gd name="T67" fmla="*/ 198 h 304"/>
                <a:gd name="T68" fmla="*/ 19 w 599"/>
                <a:gd name="T69" fmla="*/ 188 h 304"/>
                <a:gd name="T70" fmla="*/ 14 w 599"/>
                <a:gd name="T71" fmla="*/ 173 h 304"/>
                <a:gd name="T72" fmla="*/ 9 w 599"/>
                <a:gd name="T73" fmla="*/ 160 h 304"/>
                <a:gd name="T74" fmla="*/ 4 w 599"/>
                <a:gd name="T75" fmla="*/ 145 h 304"/>
                <a:gd name="T76" fmla="*/ 4 w 599"/>
                <a:gd name="T77" fmla="*/ 126 h 304"/>
                <a:gd name="T78" fmla="*/ 4 w 599"/>
                <a:gd name="T79" fmla="*/ 111 h 304"/>
                <a:gd name="T80" fmla="*/ 0 w 599"/>
                <a:gd name="T81" fmla="*/ 102 h 304"/>
                <a:gd name="T82" fmla="*/ 9 w 599"/>
                <a:gd name="T83"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9" h="304">
                  <a:moveTo>
                    <a:pt x="9" y="0"/>
                  </a:moveTo>
                  <a:lnTo>
                    <a:pt x="63" y="24"/>
                  </a:lnTo>
                  <a:lnTo>
                    <a:pt x="119" y="48"/>
                  </a:lnTo>
                  <a:lnTo>
                    <a:pt x="178" y="68"/>
                  </a:lnTo>
                  <a:lnTo>
                    <a:pt x="238" y="82"/>
                  </a:lnTo>
                  <a:lnTo>
                    <a:pt x="302" y="92"/>
                  </a:lnTo>
                  <a:lnTo>
                    <a:pt x="361" y="92"/>
                  </a:lnTo>
                  <a:lnTo>
                    <a:pt x="421" y="87"/>
                  </a:lnTo>
                  <a:lnTo>
                    <a:pt x="480" y="78"/>
                  </a:lnTo>
                  <a:lnTo>
                    <a:pt x="530" y="53"/>
                  </a:lnTo>
                  <a:lnTo>
                    <a:pt x="584" y="24"/>
                  </a:lnTo>
                  <a:lnTo>
                    <a:pt x="595" y="34"/>
                  </a:lnTo>
                  <a:lnTo>
                    <a:pt x="599" y="48"/>
                  </a:lnTo>
                  <a:lnTo>
                    <a:pt x="599" y="68"/>
                  </a:lnTo>
                  <a:lnTo>
                    <a:pt x="599" y="97"/>
                  </a:lnTo>
                  <a:lnTo>
                    <a:pt x="599" y="121"/>
                  </a:lnTo>
                  <a:lnTo>
                    <a:pt x="595" y="150"/>
                  </a:lnTo>
                  <a:lnTo>
                    <a:pt x="595" y="173"/>
                  </a:lnTo>
                  <a:lnTo>
                    <a:pt x="589" y="193"/>
                  </a:lnTo>
                  <a:lnTo>
                    <a:pt x="584" y="208"/>
                  </a:lnTo>
                  <a:lnTo>
                    <a:pt x="580" y="218"/>
                  </a:lnTo>
                  <a:lnTo>
                    <a:pt x="540" y="251"/>
                  </a:lnTo>
                  <a:lnTo>
                    <a:pt x="495" y="276"/>
                  </a:lnTo>
                  <a:lnTo>
                    <a:pt x="445" y="289"/>
                  </a:lnTo>
                  <a:lnTo>
                    <a:pt x="391" y="300"/>
                  </a:lnTo>
                  <a:lnTo>
                    <a:pt x="336" y="304"/>
                  </a:lnTo>
                  <a:lnTo>
                    <a:pt x="277" y="300"/>
                  </a:lnTo>
                  <a:lnTo>
                    <a:pt x="217" y="289"/>
                  </a:lnTo>
                  <a:lnTo>
                    <a:pt x="158" y="276"/>
                  </a:lnTo>
                  <a:lnTo>
                    <a:pt x="103" y="251"/>
                  </a:lnTo>
                  <a:lnTo>
                    <a:pt x="48" y="227"/>
                  </a:lnTo>
                  <a:lnTo>
                    <a:pt x="39" y="218"/>
                  </a:lnTo>
                  <a:lnTo>
                    <a:pt x="29" y="212"/>
                  </a:lnTo>
                  <a:lnTo>
                    <a:pt x="24" y="198"/>
                  </a:lnTo>
                  <a:lnTo>
                    <a:pt x="19" y="188"/>
                  </a:lnTo>
                  <a:lnTo>
                    <a:pt x="14" y="173"/>
                  </a:lnTo>
                  <a:lnTo>
                    <a:pt x="9" y="160"/>
                  </a:lnTo>
                  <a:lnTo>
                    <a:pt x="4" y="145"/>
                  </a:lnTo>
                  <a:lnTo>
                    <a:pt x="4" y="126"/>
                  </a:lnTo>
                  <a:lnTo>
                    <a:pt x="4" y="111"/>
                  </a:lnTo>
                  <a:lnTo>
                    <a:pt x="0" y="102"/>
                  </a:lnTo>
                  <a:lnTo>
                    <a:pt x="9"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00" name="Freeform 328"/>
            <p:cNvSpPr>
              <a:spLocks/>
            </p:cNvSpPr>
            <p:nvPr/>
          </p:nvSpPr>
          <p:spPr bwMode="auto">
            <a:xfrm>
              <a:off x="3893" y="1554"/>
              <a:ext cx="54" cy="23"/>
            </a:xfrm>
            <a:custGeom>
              <a:avLst/>
              <a:gdLst>
                <a:gd name="T0" fmla="*/ 9 w 599"/>
                <a:gd name="T1" fmla="*/ 0 h 304"/>
                <a:gd name="T2" fmla="*/ 63 w 599"/>
                <a:gd name="T3" fmla="*/ 24 h 304"/>
                <a:gd name="T4" fmla="*/ 119 w 599"/>
                <a:gd name="T5" fmla="*/ 48 h 304"/>
                <a:gd name="T6" fmla="*/ 178 w 599"/>
                <a:gd name="T7" fmla="*/ 68 h 304"/>
                <a:gd name="T8" fmla="*/ 238 w 599"/>
                <a:gd name="T9" fmla="*/ 82 h 304"/>
                <a:gd name="T10" fmla="*/ 302 w 599"/>
                <a:gd name="T11" fmla="*/ 92 h 304"/>
                <a:gd name="T12" fmla="*/ 361 w 599"/>
                <a:gd name="T13" fmla="*/ 92 h 304"/>
                <a:gd name="T14" fmla="*/ 421 w 599"/>
                <a:gd name="T15" fmla="*/ 87 h 304"/>
                <a:gd name="T16" fmla="*/ 480 w 599"/>
                <a:gd name="T17" fmla="*/ 78 h 304"/>
                <a:gd name="T18" fmla="*/ 530 w 599"/>
                <a:gd name="T19" fmla="*/ 53 h 304"/>
                <a:gd name="T20" fmla="*/ 584 w 599"/>
                <a:gd name="T21" fmla="*/ 24 h 304"/>
                <a:gd name="T22" fmla="*/ 595 w 599"/>
                <a:gd name="T23" fmla="*/ 34 h 304"/>
                <a:gd name="T24" fmla="*/ 599 w 599"/>
                <a:gd name="T25" fmla="*/ 48 h 304"/>
                <a:gd name="T26" fmla="*/ 599 w 599"/>
                <a:gd name="T27" fmla="*/ 68 h 304"/>
                <a:gd name="T28" fmla="*/ 599 w 599"/>
                <a:gd name="T29" fmla="*/ 97 h 304"/>
                <a:gd name="T30" fmla="*/ 599 w 599"/>
                <a:gd name="T31" fmla="*/ 121 h 304"/>
                <a:gd name="T32" fmla="*/ 595 w 599"/>
                <a:gd name="T33" fmla="*/ 150 h 304"/>
                <a:gd name="T34" fmla="*/ 595 w 599"/>
                <a:gd name="T35" fmla="*/ 173 h 304"/>
                <a:gd name="T36" fmla="*/ 589 w 599"/>
                <a:gd name="T37" fmla="*/ 193 h 304"/>
                <a:gd name="T38" fmla="*/ 584 w 599"/>
                <a:gd name="T39" fmla="*/ 208 h 304"/>
                <a:gd name="T40" fmla="*/ 580 w 599"/>
                <a:gd name="T41" fmla="*/ 218 h 304"/>
                <a:gd name="T42" fmla="*/ 540 w 599"/>
                <a:gd name="T43" fmla="*/ 251 h 304"/>
                <a:gd name="T44" fmla="*/ 495 w 599"/>
                <a:gd name="T45" fmla="*/ 276 h 304"/>
                <a:gd name="T46" fmla="*/ 445 w 599"/>
                <a:gd name="T47" fmla="*/ 289 h 304"/>
                <a:gd name="T48" fmla="*/ 391 w 599"/>
                <a:gd name="T49" fmla="*/ 300 h 304"/>
                <a:gd name="T50" fmla="*/ 336 w 599"/>
                <a:gd name="T51" fmla="*/ 304 h 304"/>
                <a:gd name="T52" fmla="*/ 277 w 599"/>
                <a:gd name="T53" fmla="*/ 300 h 304"/>
                <a:gd name="T54" fmla="*/ 217 w 599"/>
                <a:gd name="T55" fmla="*/ 289 h 304"/>
                <a:gd name="T56" fmla="*/ 158 w 599"/>
                <a:gd name="T57" fmla="*/ 276 h 304"/>
                <a:gd name="T58" fmla="*/ 103 w 599"/>
                <a:gd name="T59" fmla="*/ 251 h 304"/>
                <a:gd name="T60" fmla="*/ 48 w 599"/>
                <a:gd name="T61" fmla="*/ 227 h 304"/>
                <a:gd name="T62" fmla="*/ 39 w 599"/>
                <a:gd name="T63" fmla="*/ 218 h 304"/>
                <a:gd name="T64" fmla="*/ 29 w 599"/>
                <a:gd name="T65" fmla="*/ 212 h 304"/>
                <a:gd name="T66" fmla="*/ 24 w 599"/>
                <a:gd name="T67" fmla="*/ 198 h 304"/>
                <a:gd name="T68" fmla="*/ 19 w 599"/>
                <a:gd name="T69" fmla="*/ 188 h 304"/>
                <a:gd name="T70" fmla="*/ 14 w 599"/>
                <a:gd name="T71" fmla="*/ 173 h 304"/>
                <a:gd name="T72" fmla="*/ 9 w 599"/>
                <a:gd name="T73" fmla="*/ 160 h 304"/>
                <a:gd name="T74" fmla="*/ 4 w 599"/>
                <a:gd name="T75" fmla="*/ 145 h 304"/>
                <a:gd name="T76" fmla="*/ 4 w 599"/>
                <a:gd name="T77" fmla="*/ 126 h 304"/>
                <a:gd name="T78" fmla="*/ 4 w 599"/>
                <a:gd name="T79" fmla="*/ 111 h 304"/>
                <a:gd name="T80" fmla="*/ 0 w 599"/>
                <a:gd name="T81" fmla="*/ 102 h 304"/>
                <a:gd name="T82" fmla="*/ 9 w 599"/>
                <a:gd name="T83"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9" h="304">
                  <a:moveTo>
                    <a:pt x="9" y="0"/>
                  </a:moveTo>
                  <a:lnTo>
                    <a:pt x="63" y="24"/>
                  </a:lnTo>
                  <a:lnTo>
                    <a:pt x="119" y="48"/>
                  </a:lnTo>
                  <a:lnTo>
                    <a:pt x="178" y="68"/>
                  </a:lnTo>
                  <a:lnTo>
                    <a:pt x="238" y="82"/>
                  </a:lnTo>
                  <a:lnTo>
                    <a:pt x="302" y="92"/>
                  </a:lnTo>
                  <a:lnTo>
                    <a:pt x="361" y="92"/>
                  </a:lnTo>
                  <a:lnTo>
                    <a:pt x="421" y="87"/>
                  </a:lnTo>
                  <a:lnTo>
                    <a:pt x="480" y="78"/>
                  </a:lnTo>
                  <a:lnTo>
                    <a:pt x="530" y="53"/>
                  </a:lnTo>
                  <a:lnTo>
                    <a:pt x="584" y="24"/>
                  </a:lnTo>
                  <a:lnTo>
                    <a:pt x="595" y="34"/>
                  </a:lnTo>
                  <a:lnTo>
                    <a:pt x="599" y="48"/>
                  </a:lnTo>
                  <a:lnTo>
                    <a:pt x="599" y="68"/>
                  </a:lnTo>
                  <a:lnTo>
                    <a:pt x="599" y="97"/>
                  </a:lnTo>
                  <a:lnTo>
                    <a:pt x="599" y="121"/>
                  </a:lnTo>
                  <a:lnTo>
                    <a:pt x="595" y="150"/>
                  </a:lnTo>
                  <a:lnTo>
                    <a:pt x="595" y="173"/>
                  </a:lnTo>
                  <a:lnTo>
                    <a:pt x="589" y="193"/>
                  </a:lnTo>
                  <a:lnTo>
                    <a:pt x="584" y="208"/>
                  </a:lnTo>
                  <a:lnTo>
                    <a:pt x="580" y="218"/>
                  </a:lnTo>
                  <a:lnTo>
                    <a:pt x="540" y="251"/>
                  </a:lnTo>
                  <a:lnTo>
                    <a:pt x="495" y="276"/>
                  </a:lnTo>
                  <a:lnTo>
                    <a:pt x="445" y="289"/>
                  </a:lnTo>
                  <a:lnTo>
                    <a:pt x="391" y="300"/>
                  </a:lnTo>
                  <a:lnTo>
                    <a:pt x="336" y="304"/>
                  </a:lnTo>
                  <a:lnTo>
                    <a:pt x="277" y="300"/>
                  </a:lnTo>
                  <a:lnTo>
                    <a:pt x="217" y="289"/>
                  </a:lnTo>
                  <a:lnTo>
                    <a:pt x="158" y="276"/>
                  </a:lnTo>
                  <a:lnTo>
                    <a:pt x="103" y="251"/>
                  </a:lnTo>
                  <a:lnTo>
                    <a:pt x="48" y="227"/>
                  </a:lnTo>
                  <a:lnTo>
                    <a:pt x="39" y="218"/>
                  </a:lnTo>
                  <a:lnTo>
                    <a:pt x="29" y="212"/>
                  </a:lnTo>
                  <a:lnTo>
                    <a:pt x="24" y="198"/>
                  </a:lnTo>
                  <a:lnTo>
                    <a:pt x="19" y="188"/>
                  </a:lnTo>
                  <a:lnTo>
                    <a:pt x="14" y="173"/>
                  </a:lnTo>
                  <a:lnTo>
                    <a:pt x="9" y="160"/>
                  </a:lnTo>
                  <a:lnTo>
                    <a:pt x="4" y="145"/>
                  </a:lnTo>
                  <a:lnTo>
                    <a:pt x="4" y="126"/>
                  </a:lnTo>
                  <a:lnTo>
                    <a:pt x="4" y="111"/>
                  </a:lnTo>
                  <a:lnTo>
                    <a:pt x="0" y="102"/>
                  </a:lnTo>
                  <a:lnTo>
                    <a:pt x="9"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01" name="Freeform 329"/>
            <p:cNvSpPr>
              <a:spLocks/>
            </p:cNvSpPr>
            <p:nvPr/>
          </p:nvSpPr>
          <p:spPr bwMode="auto">
            <a:xfrm>
              <a:off x="3892" y="1578"/>
              <a:ext cx="57" cy="23"/>
            </a:xfrm>
            <a:custGeom>
              <a:avLst/>
              <a:gdLst>
                <a:gd name="T0" fmla="*/ 14 w 630"/>
                <a:gd name="T1" fmla="*/ 0 h 309"/>
                <a:gd name="T2" fmla="*/ 58 w 630"/>
                <a:gd name="T3" fmla="*/ 19 h 309"/>
                <a:gd name="T4" fmla="*/ 104 w 630"/>
                <a:gd name="T5" fmla="*/ 34 h 309"/>
                <a:gd name="T6" fmla="*/ 153 w 630"/>
                <a:gd name="T7" fmla="*/ 49 h 309"/>
                <a:gd name="T8" fmla="*/ 202 w 630"/>
                <a:gd name="T9" fmla="*/ 58 h 309"/>
                <a:gd name="T10" fmla="*/ 248 w 630"/>
                <a:gd name="T11" fmla="*/ 68 h 309"/>
                <a:gd name="T12" fmla="*/ 296 w 630"/>
                <a:gd name="T13" fmla="*/ 72 h 309"/>
                <a:gd name="T14" fmla="*/ 342 w 630"/>
                <a:gd name="T15" fmla="*/ 77 h 309"/>
                <a:gd name="T16" fmla="*/ 392 w 630"/>
                <a:gd name="T17" fmla="*/ 77 h 309"/>
                <a:gd name="T18" fmla="*/ 436 w 630"/>
                <a:gd name="T19" fmla="*/ 77 h 309"/>
                <a:gd name="T20" fmla="*/ 475 w 630"/>
                <a:gd name="T21" fmla="*/ 72 h 309"/>
                <a:gd name="T22" fmla="*/ 490 w 630"/>
                <a:gd name="T23" fmla="*/ 68 h 309"/>
                <a:gd name="T24" fmla="*/ 505 w 630"/>
                <a:gd name="T25" fmla="*/ 62 h 309"/>
                <a:gd name="T26" fmla="*/ 520 w 630"/>
                <a:gd name="T27" fmla="*/ 58 h 309"/>
                <a:gd name="T28" fmla="*/ 534 w 630"/>
                <a:gd name="T29" fmla="*/ 53 h 309"/>
                <a:gd name="T30" fmla="*/ 550 w 630"/>
                <a:gd name="T31" fmla="*/ 44 h 309"/>
                <a:gd name="T32" fmla="*/ 559 w 630"/>
                <a:gd name="T33" fmla="*/ 38 h 309"/>
                <a:gd name="T34" fmla="*/ 575 w 630"/>
                <a:gd name="T35" fmla="*/ 29 h 309"/>
                <a:gd name="T36" fmla="*/ 590 w 630"/>
                <a:gd name="T37" fmla="*/ 19 h 309"/>
                <a:gd name="T38" fmla="*/ 605 w 630"/>
                <a:gd name="T39" fmla="*/ 15 h 309"/>
                <a:gd name="T40" fmla="*/ 615 w 630"/>
                <a:gd name="T41" fmla="*/ 5 h 309"/>
                <a:gd name="T42" fmla="*/ 619 w 630"/>
                <a:gd name="T43" fmla="*/ 29 h 309"/>
                <a:gd name="T44" fmla="*/ 619 w 630"/>
                <a:gd name="T45" fmla="*/ 53 h 309"/>
                <a:gd name="T46" fmla="*/ 624 w 630"/>
                <a:gd name="T47" fmla="*/ 77 h 309"/>
                <a:gd name="T48" fmla="*/ 624 w 630"/>
                <a:gd name="T49" fmla="*/ 101 h 309"/>
                <a:gd name="T50" fmla="*/ 630 w 630"/>
                <a:gd name="T51" fmla="*/ 120 h 309"/>
                <a:gd name="T52" fmla="*/ 630 w 630"/>
                <a:gd name="T53" fmla="*/ 145 h 309"/>
                <a:gd name="T54" fmla="*/ 624 w 630"/>
                <a:gd name="T55" fmla="*/ 169 h 309"/>
                <a:gd name="T56" fmla="*/ 619 w 630"/>
                <a:gd name="T57" fmla="*/ 188 h 309"/>
                <a:gd name="T58" fmla="*/ 609 w 630"/>
                <a:gd name="T59" fmla="*/ 208 h 309"/>
                <a:gd name="T60" fmla="*/ 599 w 630"/>
                <a:gd name="T61" fmla="*/ 227 h 309"/>
                <a:gd name="T62" fmla="*/ 575 w 630"/>
                <a:gd name="T63" fmla="*/ 251 h 309"/>
                <a:gd name="T64" fmla="*/ 530 w 630"/>
                <a:gd name="T65" fmla="*/ 270 h 309"/>
                <a:gd name="T66" fmla="*/ 480 w 630"/>
                <a:gd name="T67" fmla="*/ 290 h 309"/>
                <a:gd name="T68" fmla="*/ 421 w 630"/>
                <a:gd name="T69" fmla="*/ 299 h 309"/>
                <a:gd name="T70" fmla="*/ 352 w 630"/>
                <a:gd name="T71" fmla="*/ 309 h 309"/>
                <a:gd name="T72" fmla="*/ 287 w 630"/>
                <a:gd name="T73" fmla="*/ 309 h 309"/>
                <a:gd name="T74" fmla="*/ 217 w 630"/>
                <a:gd name="T75" fmla="*/ 304 h 309"/>
                <a:gd name="T76" fmla="*/ 158 w 630"/>
                <a:gd name="T77" fmla="*/ 294 h 309"/>
                <a:gd name="T78" fmla="*/ 98 w 630"/>
                <a:gd name="T79" fmla="*/ 275 h 309"/>
                <a:gd name="T80" fmla="*/ 54 w 630"/>
                <a:gd name="T81" fmla="*/ 251 h 309"/>
                <a:gd name="T82" fmla="*/ 44 w 630"/>
                <a:gd name="T83" fmla="*/ 242 h 309"/>
                <a:gd name="T84" fmla="*/ 34 w 630"/>
                <a:gd name="T85" fmla="*/ 236 h 309"/>
                <a:gd name="T86" fmla="*/ 24 w 630"/>
                <a:gd name="T87" fmla="*/ 227 h 309"/>
                <a:gd name="T88" fmla="*/ 14 w 630"/>
                <a:gd name="T89" fmla="*/ 217 h 309"/>
                <a:gd name="T90" fmla="*/ 10 w 630"/>
                <a:gd name="T91" fmla="*/ 208 h 309"/>
                <a:gd name="T92" fmla="*/ 4 w 630"/>
                <a:gd name="T93" fmla="*/ 198 h 309"/>
                <a:gd name="T94" fmla="*/ 0 w 630"/>
                <a:gd name="T95" fmla="*/ 178 h 309"/>
                <a:gd name="T96" fmla="*/ 0 w 630"/>
                <a:gd name="T97" fmla="*/ 159 h 309"/>
                <a:gd name="T98" fmla="*/ 0 w 630"/>
                <a:gd name="T99" fmla="*/ 130 h 309"/>
                <a:gd name="T100" fmla="*/ 4 w 630"/>
                <a:gd name="T101" fmla="*/ 92 h 309"/>
                <a:gd name="T102" fmla="*/ 14 w 630"/>
                <a:gd name="T103" fmla="*/ 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0" h="309">
                  <a:moveTo>
                    <a:pt x="14" y="0"/>
                  </a:moveTo>
                  <a:lnTo>
                    <a:pt x="58" y="19"/>
                  </a:lnTo>
                  <a:lnTo>
                    <a:pt x="104" y="34"/>
                  </a:lnTo>
                  <a:lnTo>
                    <a:pt x="153" y="49"/>
                  </a:lnTo>
                  <a:lnTo>
                    <a:pt x="202" y="58"/>
                  </a:lnTo>
                  <a:lnTo>
                    <a:pt x="248" y="68"/>
                  </a:lnTo>
                  <a:lnTo>
                    <a:pt x="296" y="72"/>
                  </a:lnTo>
                  <a:lnTo>
                    <a:pt x="342" y="77"/>
                  </a:lnTo>
                  <a:lnTo>
                    <a:pt x="392" y="77"/>
                  </a:lnTo>
                  <a:lnTo>
                    <a:pt x="436" y="77"/>
                  </a:lnTo>
                  <a:lnTo>
                    <a:pt x="475" y="72"/>
                  </a:lnTo>
                  <a:lnTo>
                    <a:pt x="490" y="68"/>
                  </a:lnTo>
                  <a:lnTo>
                    <a:pt x="505" y="62"/>
                  </a:lnTo>
                  <a:lnTo>
                    <a:pt x="520" y="58"/>
                  </a:lnTo>
                  <a:lnTo>
                    <a:pt x="534" y="53"/>
                  </a:lnTo>
                  <a:lnTo>
                    <a:pt x="550" y="44"/>
                  </a:lnTo>
                  <a:lnTo>
                    <a:pt x="559" y="38"/>
                  </a:lnTo>
                  <a:lnTo>
                    <a:pt x="575" y="29"/>
                  </a:lnTo>
                  <a:lnTo>
                    <a:pt x="590" y="19"/>
                  </a:lnTo>
                  <a:lnTo>
                    <a:pt x="605" y="15"/>
                  </a:lnTo>
                  <a:lnTo>
                    <a:pt x="615" y="5"/>
                  </a:lnTo>
                  <a:lnTo>
                    <a:pt x="619" y="29"/>
                  </a:lnTo>
                  <a:lnTo>
                    <a:pt x="619" y="53"/>
                  </a:lnTo>
                  <a:lnTo>
                    <a:pt x="624" y="77"/>
                  </a:lnTo>
                  <a:lnTo>
                    <a:pt x="624" y="101"/>
                  </a:lnTo>
                  <a:lnTo>
                    <a:pt x="630" y="120"/>
                  </a:lnTo>
                  <a:lnTo>
                    <a:pt x="630" y="145"/>
                  </a:lnTo>
                  <a:lnTo>
                    <a:pt x="624" y="169"/>
                  </a:lnTo>
                  <a:lnTo>
                    <a:pt x="619" y="188"/>
                  </a:lnTo>
                  <a:lnTo>
                    <a:pt x="609" y="208"/>
                  </a:lnTo>
                  <a:lnTo>
                    <a:pt x="599" y="227"/>
                  </a:lnTo>
                  <a:lnTo>
                    <a:pt x="575" y="251"/>
                  </a:lnTo>
                  <a:lnTo>
                    <a:pt x="530" y="270"/>
                  </a:lnTo>
                  <a:lnTo>
                    <a:pt x="480" y="290"/>
                  </a:lnTo>
                  <a:lnTo>
                    <a:pt x="421" y="299"/>
                  </a:lnTo>
                  <a:lnTo>
                    <a:pt x="352" y="309"/>
                  </a:lnTo>
                  <a:lnTo>
                    <a:pt x="287" y="309"/>
                  </a:lnTo>
                  <a:lnTo>
                    <a:pt x="217" y="304"/>
                  </a:lnTo>
                  <a:lnTo>
                    <a:pt x="158" y="294"/>
                  </a:lnTo>
                  <a:lnTo>
                    <a:pt x="98" y="275"/>
                  </a:lnTo>
                  <a:lnTo>
                    <a:pt x="54" y="251"/>
                  </a:lnTo>
                  <a:lnTo>
                    <a:pt x="44" y="242"/>
                  </a:lnTo>
                  <a:lnTo>
                    <a:pt x="34" y="236"/>
                  </a:lnTo>
                  <a:lnTo>
                    <a:pt x="24" y="227"/>
                  </a:lnTo>
                  <a:lnTo>
                    <a:pt x="14" y="217"/>
                  </a:lnTo>
                  <a:lnTo>
                    <a:pt x="10" y="208"/>
                  </a:lnTo>
                  <a:lnTo>
                    <a:pt x="4" y="198"/>
                  </a:lnTo>
                  <a:lnTo>
                    <a:pt x="0" y="178"/>
                  </a:lnTo>
                  <a:lnTo>
                    <a:pt x="0" y="159"/>
                  </a:lnTo>
                  <a:lnTo>
                    <a:pt x="0" y="130"/>
                  </a:lnTo>
                  <a:lnTo>
                    <a:pt x="4" y="92"/>
                  </a:lnTo>
                  <a:lnTo>
                    <a:pt x="14"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02" name="Freeform 330"/>
            <p:cNvSpPr>
              <a:spLocks/>
            </p:cNvSpPr>
            <p:nvPr/>
          </p:nvSpPr>
          <p:spPr bwMode="auto">
            <a:xfrm>
              <a:off x="3892" y="1578"/>
              <a:ext cx="57" cy="23"/>
            </a:xfrm>
            <a:custGeom>
              <a:avLst/>
              <a:gdLst>
                <a:gd name="T0" fmla="*/ 14 w 630"/>
                <a:gd name="T1" fmla="*/ 0 h 309"/>
                <a:gd name="T2" fmla="*/ 58 w 630"/>
                <a:gd name="T3" fmla="*/ 19 h 309"/>
                <a:gd name="T4" fmla="*/ 104 w 630"/>
                <a:gd name="T5" fmla="*/ 34 h 309"/>
                <a:gd name="T6" fmla="*/ 153 w 630"/>
                <a:gd name="T7" fmla="*/ 49 h 309"/>
                <a:gd name="T8" fmla="*/ 202 w 630"/>
                <a:gd name="T9" fmla="*/ 58 h 309"/>
                <a:gd name="T10" fmla="*/ 248 w 630"/>
                <a:gd name="T11" fmla="*/ 68 h 309"/>
                <a:gd name="T12" fmla="*/ 296 w 630"/>
                <a:gd name="T13" fmla="*/ 72 h 309"/>
                <a:gd name="T14" fmla="*/ 342 w 630"/>
                <a:gd name="T15" fmla="*/ 77 h 309"/>
                <a:gd name="T16" fmla="*/ 392 w 630"/>
                <a:gd name="T17" fmla="*/ 77 h 309"/>
                <a:gd name="T18" fmla="*/ 436 w 630"/>
                <a:gd name="T19" fmla="*/ 77 h 309"/>
                <a:gd name="T20" fmla="*/ 475 w 630"/>
                <a:gd name="T21" fmla="*/ 72 h 309"/>
                <a:gd name="T22" fmla="*/ 490 w 630"/>
                <a:gd name="T23" fmla="*/ 68 h 309"/>
                <a:gd name="T24" fmla="*/ 505 w 630"/>
                <a:gd name="T25" fmla="*/ 62 h 309"/>
                <a:gd name="T26" fmla="*/ 520 w 630"/>
                <a:gd name="T27" fmla="*/ 58 h 309"/>
                <a:gd name="T28" fmla="*/ 534 w 630"/>
                <a:gd name="T29" fmla="*/ 53 h 309"/>
                <a:gd name="T30" fmla="*/ 550 w 630"/>
                <a:gd name="T31" fmla="*/ 44 h 309"/>
                <a:gd name="T32" fmla="*/ 559 w 630"/>
                <a:gd name="T33" fmla="*/ 38 h 309"/>
                <a:gd name="T34" fmla="*/ 575 w 630"/>
                <a:gd name="T35" fmla="*/ 29 h 309"/>
                <a:gd name="T36" fmla="*/ 590 w 630"/>
                <a:gd name="T37" fmla="*/ 19 h 309"/>
                <a:gd name="T38" fmla="*/ 605 w 630"/>
                <a:gd name="T39" fmla="*/ 15 h 309"/>
                <a:gd name="T40" fmla="*/ 615 w 630"/>
                <a:gd name="T41" fmla="*/ 5 h 309"/>
                <a:gd name="T42" fmla="*/ 619 w 630"/>
                <a:gd name="T43" fmla="*/ 29 h 309"/>
                <a:gd name="T44" fmla="*/ 619 w 630"/>
                <a:gd name="T45" fmla="*/ 53 h 309"/>
                <a:gd name="T46" fmla="*/ 624 w 630"/>
                <a:gd name="T47" fmla="*/ 77 h 309"/>
                <a:gd name="T48" fmla="*/ 624 w 630"/>
                <a:gd name="T49" fmla="*/ 101 h 309"/>
                <a:gd name="T50" fmla="*/ 630 w 630"/>
                <a:gd name="T51" fmla="*/ 120 h 309"/>
                <a:gd name="T52" fmla="*/ 630 w 630"/>
                <a:gd name="T53" fmla="*/ 145 h 309"/>
                <a:gd name="T54" fmla="*/ 624 w 630"/>
                <a:gd name="T55" fmla="*/ 169 h 309"/>
                <a:gd name="T56" fmla="*/ 619 w 630"/>
                <a:gd name="T57" fmla="*/ 188 h 309"/>
                <a:gd name="T58" fmla="*/ 609 w 630"/>
                <a:gd name="T59" fmla="*/ 208 h 309"/>
                <a:gd name="T60" fmla="*/ 599 w 630"/>
                <a:gd name="T61" fmla="*/ 227 h 309"/>
                <a:gd name="T62" fmla="*/ 575 w 630"/>
                <a:gd name="T63" fmla="*/ 251 h 309"/>
                <a:gd name="T64" fmla="*/ 530 w 630"/>
                <a:gd name="T65" fmla="*/ 270 h 309"/>
                <a:gd name="T66" fmla="*/ 480 w 630"/>
                <a:gd name="T67" fmla="*/ 290 h 309"/>
                <a:gd name="T68" fmla="*/ 421 w 630"/>
                <a:gd name="T69" fmla="*/ 299 h 309"/>
                <a:gd name="T70" fmla="*/ 352 w 630"/>
                <a:gd name="T71" fmla="*/ 309 h 309"/>
                <a:gd name="T72" fmla="*/ 287 w 630"/>
                <a:gd name="T73" fmla="*/ 309 h 309"/>
                <a:gd name="T74" fmla="*/ 217 w 630"/>
                <a:gd name="T75" fmla="*/ 304 h 309"/>
                <a:gd name="T76" fmla="*/ 158 w 630"/>
                <a:gd name="T77" fmla="*/ 294 h 309"/>
                <a:gd name="T78" fmla="*/ 98 w 630"/>
                <a:gd name="T79" fmla="*/ 275 h 309"/>
                <a:gd name="T80" fmla="*/ 54 w 630"/>
                <a:gd name="T81" fmla="*/ 251 h 309"/>
                <a:gd name="T82" fmla="*/ 44 w 630"/>
                <a:gd name="T83" fmla="*/ 242 h 309"/>
                <a:gd name="T84" fmla="*/ 34 w 630"/>
                <a:gd name="T85" fmla="*/ 236 h 309"/>
                <a:gd name="T86" fmla="*/ 24 w 630"/>
                <a:gd name="T87" fmla="*/ 227 h 309"/>
                <a:gd name="T88" fmla="*/ 14 w 630"/>
                <a:gd name="T89" fmla="*/ 217 h 309"/>
                <a:gd name="T90" fmla="*/ 10 w 630"/>
                <a:gd name="T91" fmla="*/ 208 h 309"/>
                <a:gd name="T92" fmla="*/ 4 w 630"/>
                <a:gd name="T93" fmla="*/ 198 h 309"/>
                <a:gd name="T94" fmla="*/ 0 w 630"/>
                <a:gd name="T95" fmla="*/ 178 h 309"/>
                <a:gd name="T96" fmla="*/ 0 w 630"/>
                <a:gd name="T97" fmla="*/ 159 h 309"/>
                <a:gd name="T98" fmla="*/ 0 w 630"/>
                <a:gd name="T99" fmla="*/ 130 h 309"/>
                <a:gd name="T100" fmla="*/ 4 w 630"/>
                <a:gd name="T101" fmla="*/ 92 h 309"/>
                <a:gd name="T102" fmla="*/ 14 w 630"/>
                <a:gd name="T103" fmla="*/ 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0" h="309">
                  <a:moveTo>
                    <a:pt x="14" y="0"/>
                  </a:moveTo>
                  <a:lnTo>
                    <a:pt x="58" y="19"/>
                  </a:lnTo>
                  <a:lnTo>
                    <a:pt x="104" y="34"/>
                  </a:lnTo>
                  <a:lnTo>
                    <a:pt x="153" y="49"/>
                  </a:lnTo>
                  <a:lnTo>
                    <a:pt x="202" y="58"/>
                  </a:lnTo>
                  <a:lnTo>
                    <a:pt x="248" y="68"/>
                  </a:lnTo>
                  <a:lnTo>
                    <a:pt x="296" y="72"/>
                  </a:lnTo>
                  <a:lnTo>
                    <a:pt x="342" y="77"/>
                  </a:lnTo>
                  <a:lnTo>
                    <a:pt x="392" y="77"/>
                  </a:lnTo>
                  <a:lnTo>
                    <a:pt x="436" y="77"/>
                  </a:lnTo>
                  <a:lnTo>
                    <a:pt x="475" y="72"/>
                  </a:lnTo>
                  <a:lnTo>
                    <a:pt x="490" y="68"/>
                  </a:lnTo>
                  <a:lnTo>
                    <a:pt x="505" y="62"/>
                  </a:lnTo>
                  <a:lnTo>
                    <a:pt x="520" y="58"/>
                  </a:lnTo>
                  <a:lnTo>
                    <a:pt x="534" y="53"/>
                  </a:lnTo>
                  <a:lnTo>
                    <a:pt x="550" y="44"/>
                  </a:lnTo>
                  <a:lnTo>
                    <a:pt x="559" y="38"/>
                  </a:lnTo>
                  <a:lnTo>
                    <a:pt x="575" y="29"/>
                  </a:lnTo>
                  <a:lnTo>
                    <a:pt x="590" y="19"/>
                  </a:lnTo>
                  <a:lnTo>
                    <a:pt x="605" y="15"/>
                  </a:lnTo>
                  <a:lnTo>
                    <a:pt x="615" y="5"/>
                  </a:lnTo>
                  <a:lnTo>
                    <a:pt x="619" y="29"/>
                  </a:lnTo>
                  <a:lnTo>
                    <a:pt x="619" y="53"/>
                  </a:lnTo>
                  <a:lnTo>
                    <a:pt x="624" y="77"/>
                  </a:lnTo>
                  <a:lnTo>
                    <a:pt x="624" y="101"/>
                  </a:lnTo>
                  <a:lnTo>
                    <a:pt x="630" y="120"/>
                  </a:lnTo>
                  <a:lnTo>
                    <a:pt x="630" y="145"/>
                  </a:lnTo>
                  <a:lnTo>
                    <a:pt x="624" y="169"/>
                  </a:lnTo>
                  <a:lnTo>
                    <a:pt x="619" y="188"/>
                  </a:lnTo>
                  <a:lnTo>
                    <a:pt x="609" y="208"/>
                  </a:lnTo>
                  <a:lnTo>
                    <a:pt x="599" y="227"/>
                  </a:lnTo>
                  <a:lnTo>
                    <a:pt x="575" y="251"/>
                  </a:lnTo>
                  <a:lnTo>
                    <a:pt x="530" y="270"/>
                  </a:lnTo>
                  <a:lnTo>
                    <a:pt x="480" y="290"/>
                  </a:lnTo>
                  <a:lnTo>
                    <a:pt x="421" y="299"/>
                  </a:lnTo>
                  <a:lnTo>
                    <a:pt x="352" y="309"/>
                  </a:lnTo>
                  <a:lnTo>
                    <a:pt x="287" y="309"/>
                  </a:lnTo>
                  <a:lnTo>
                    <a:pt x="217" y="304"/>
                  </a:lnTo>
                  <a:lnTo>
                    <a:pt x="158" y="294"/>
                  </a:lnTo>
                  <a:lnTo>
                    <a:pt x="98" y="275"/>
                  </a:lnTo>
                  <a:lnTo>
                    <a:pt x="54" y="251"/>
                  </a:lnTo>
                  <a:lnTo>
                    <a:pt x="44" y="242"/>
                  </a:lnTo>
                  <a:lnTo>
                    <a:pt x="34" y="236"/>
                  </a:lnTo>
                  <a:lnTo>
                    <a:pt x="24" y="227"/>
                  </a:lnTo>
                  <a:lnTo>
                    <a:pt x="14" y="217"/>
                  </a:lnTo>
                  <a:lnTo>
                    <a:pt x="10" y="208"/>
                  </a:lnTo>
                  <a:lnTo>
                    <a:pt x="4" y="198"/>
                  </a:lnTo>
                  <a:lnTo>
                    <a:pt x="0" y="178"/>
                  </a:lnTo>
                  <a:lnTo>
                    <a:pt x="0" y="159"/>
                  </a:lnTo>
                  <a:lnTo>
                    <a:pt x="0" y="130"/>
                  </a:lnTo>
                  <a:lnTo>
                    <a:pt x="4" y="92"/>
                  </a:lnTo>
                  <a:lnTo>
                    <a:pt x="14"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03" name="Freeform 331"/>
            <p:cNvSpPr>
              <a:spLocks/>
            </p:cNvSpPr>
            <p:nvPr/>
          </p:nvSpPr>
          <p:spPr bwMode="auto">
            <a:xfrm>
              <a:off x="3893" y="1486"/>
              <a:ext cx="54" cy="22"/>
            </a:xfrm>
            <a:custGeom>
              <a:avLst/>
              <a:gdLst>
                <a:gd name="T0" fmla="*/ 19 w 599"/>
                <a:gd name="T1" fmla="*/ 231 h 285"/>
                <a:gd name="T2" fmla="*/ 69 w 599"/>
                <a:gd name="T3" fmla="*/ 251 h 285"/>
                <a:gd name="T4" fmla="*/ 119 w 599"/>
                <a:gd name="T5" fmla="*/ 270 h 285"/>
                <a:gd name="T6" fmla="*/ 167 w 599"/>
                <a:gd name="T7" fmla="*/ 280 h 285"/>
                <a:gd name="T8" fmla="*/ 217 w 599"/>
                <a:gd name="T9" fmla="*/ 285 h 285"/>
                <a:gd name="T10" fmla="*/ 267 w 599"/>
                <a:gd name="T11" fmla="*/ 285 h 285"/>
                <a:gd name="T12" fmla="*/ 322 w 599"/>
                <a:gd name="T13" fmla="*/ 285 h 285"/>
                <a:gd name="T14" fmla="*/ 371 w 599"/>
                <a:gd name="T15" fmla="*/ 280 h 285"/>
                <a:gd name="T16" fmla="*/ 426 w 599"/>
                <a:gd name="T17" fmla="*/ 275 h 285"/>
                <a:gd name="T18" fmla="*/ 476 w 599"/>
                <a:gd name="T19" fmla="*/ 265 h 285"/>
                <a:gd name="T20" fmla="*/ 530 w 599"/>
                <a:gd name="T21" fmla="*/ 256 h 285"/>
                <a:gd name="T22" fmla="*/ 560 w 599"/>
                <a:gd name="T23" fmla="*/ 241 h 285"/>
                <a:gd name="T24" fmla="*/ 580 w 599"/>
                <a:gd name="T25" fmla="*/ 227 h 285"/>
                <a:gd name="T26" fmla="*/ 595 w 599"/>
                <a:gd name="T27" fmla="*/ 203 h 285"/>
                <a:gd name="T28" fmla="*/ 599 w 599"/>
                <a:gd name="T29" fmla="*/ 179 h 285"/>
                <a:gd name="T30" fmla="*/ 599 w 599"/>
                <a:gd name="T31" fmla="*/ 149 h 285"/>
                <a:gd name="T32" fmla="*/ 599 w 599"/>
                <a:gd name="T33" fmla="*/ 121 h 285"/>
                <a:gd name="T34" fmla="*/ 595 w 599"/>
                <a:gd name="T35" fmla="*/ 91 h 285"/>
                <a:gd name="T36" fmla="*/ 595 w 599"/>
                <a:gd name="T37" fmla="*/ 58 h 285"/>
                <a:gd name="T38" fmla="*/ 589 w 599"/>
                <a:gd name="T39" fmla="*/ 29 h 285"/>
                <a:gd name="T40" fmla="*/ 589 w 599"/>
                <a:gd name="T41" fmla="*/ 0 h 285"/>
                <a:gd name="T42" fmla="*/ 530 w 599"/>
                <a:gd name="T43" fmla="*/ 14 h 285"/>
                <a:gd name="T44" fmla="*/ 476 w 599"/>
                <a:gd name="T45" fmla="*/ 24 h 285"/>
                <a:gd name="T46" fmla="*/ 416 w 599"/>
                <a:gd name="T47" fmla="*/ 33 h 285"/>
                <a:gd name="T48" fmla="*/ 361 w 599"/>
                <a:gd name="T49" fmla="*/ 43 h 285"/>
                <a:gd name="T50" fmla="*/ 302 w 599"/>
                <a:gd name="T51" fmla="*/ 48 h 285"/>
                <a:gd name="T52" fmla="*/ 247 w 599"/>
                <a:gd name="T53" fmla="*/ 53 h 285"/>
                <a:gd name="T54" fmla="*/ 188 w 599"/>
                <a:gd name="T55" fmla="*/ 53 h 285"/>
                <a:gd name="T56" fmla="*/ 128 w 599"/>
                <a:gd name="T57" fmla="*/ 48 h 285"/>
                <a:gd name="T58" fmla="*/ 69 w 599"/>
                <a:gd name="T59" fmla="*/ 43 h 285"/>
                <a:gd name="T60" fmla="*/ 9 w 599"/>
                <a:gd name="T61" fmla="*/ 33 h 285"/>
                <a:gd name="T62" fmla="*/ 9 w 599"/>
                <a:gd name="T63" fmla="*/ 43 h 285"/>
                <a:gd name="T64" fmla="*/ 9 w 599"/>
                <a:gd name="T65" fmla="*/ 53 h 285"/>
                <a:gd name="T66" fmla="*/ 9 w 599"/>
                <a:gd name="T67" fmla="*/ 63 h 285"/>
                <a:gd name="T68" fmla="*/ 9 w 599"/>
                <a:gd name="T69" fmla="*/ 72 h 285"/>
                <a:gd name="T70" fmla="*/ 9 w 599"/>
                <a:gd name="T71" fmla="*/ 82 h 285"/>
                <a:gd name="T72" fmla="*/ 14 w 599"/>
                <a:gd name="T73" fmla="*/ 91 h 285"/>
                <a:gd name="T74" fmla="*/ 14 w 599"/>
                <a:gd name="T75" fmla="*/ 101 h 285"/>
                <a:gd name="T76" fmla="*/ 9 w 599"/>
                <a:gd name="T77" fmla="*/ 111 h 285"/>
                <a:gd name="T78" fmla="*/ 9 w 599"/>
                <a:gd name="T79" fmla="*/ 121 h 285"/>
                <a:gd name="T80" fmla="*/ 0 w 599"/>
                <a:gd name="T81" fmla="*/ 130 h 285"/>
                <a:gd name="T82" fmla="*/ 19 w 599"/>
                <a:gd name="T83" fmla="*/ 23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9" h="285">
                  <a:moveTo>
                    <a:pt x="19" y="231"/>
                  </a:moveTo>
                  <a:lnTo>
                    <a:pt x="69" y="251"/>
                  </a:lnTo>
                  <a:lnTo>
                    <a:pt x="119" y="270"/>
                  </a:lnTo>
                  <a:lnTo>
                    <a:pt x="167" y="280"/>
                  </a:lnTo>
                  <a:lnTo>
                    <a:pt x="217" y="285"/>
                  </a:lnTo>
                  <a:lnTo>
                    <a:pt x="267" y="285"/>
                  </a:lnTo>
                  <a:lnTo>
                    <a:pt x="322" y="285"/>
                  </a:lnTo>
                  <a:lnTo>
                    <a:pt x="371" y="280"/>
                  </a:lnTo>
                  <a:lnTo>
                    <a:pt x="426" y="275"/>
                  </a:lnTo>
                  <a:lnTo>
                    <a:pt x="476" y="265"/>
                  </a:lnTo>
                  <a:lnTo>
                    <a:pt x="530" y="256"/>
                  </a:lnTo>
                  <a:lnTo>
                    <a:pt x="560" y="241"/>
                  </a:lnTo>
                  <a:lnTo>
                    <a:pt x="580" y="227"/>
                  </a:lnTo>
                  <a:lnTo>
                    <a:pt x="595" y="203"/>
                  </a:lnTo>
                  <a:lnTo>
                    <a:pt x="599" y="179"/>
                  </a:lnTo>
                  <a:lnTo>
                    <a:pt x="599" y="149"/>
                  </a:lnTo>
                  <a:lnTo>
                    <a:pt x="599" y="121"/>
                  </a:lnTo>
                  <a:lnTo>
                    <a:pt x="595" y="91"/>
                  </a:lnTo>
                  <a:lnTo>
                    <a:pt x="595" y="58"/>
                  </a:lnTo>
                  <a:lnTo>
                    <a:pt x="589" y="29"/>
                  </a:lnTo>
                  <a:lnTo>
                    <a:pt x="589" y="0"/>
                  </a:lnTo>
                  <a:lnTo>
                    <a:pt x="530" y="14"/>
                  </a:lnTo>
                  <a:lnTo>
                    <a:pt x="476" y="24"/>
                  </a:lnTo>
                  <a:lnTo>
                    <a:pt x="416" y="33"/>
                  </a:lnTo>
                  <a:lnTo>
                    <a:pt x="361" y="43"/>
                  </a:lnTo>
                  <a:lnTo>
                    <a:pt x="302" y="48"/>
                  </a:lnTo>
                  <a:lnTo>
                    <a:pt x="247" y="53"/>
                  </a:lnTo>
                  <a:lnTo>
                    <a:pt x="188" y="53"/>
                  </a:lnTo>
                  <a:lnTo>
                    <a:pt x="128" y="48"/>
                  </a:lnTo>
                  <a:lnTo>
                    <a:pt x="69" y="43"/>
                  </a:lnTo>
                  <a:lnTo>
                    <a:pt x="9" y="33"/>
                  </a:lnTo>
                  <a:lnTo>
                    <a:pt x="9" y="43"/>
                  </a:lnTo>
                  <a:lnTo>
                    <a:pt x="9" y="53"/>
                  </a:lnTo>
                  <a:lnTo>
                    <a:pt x="9" y="63"/>
                  </a:lnTo>
                  <a:lnTo>
                    <a:pt x="9" y="72"/>
                  </a:lnTo>
                  <a:lnTo>
                    <a:pt x="9" y="82"/>
                  </a:lnTo>
                  <a:lnTo>
                    <a:pt x="14" y="91"/>
                  </a:lnTo>
                  <a:lnTo>
                    <a:pt x="14" y="101"/>
                  </a:lnTo>
                  <a:lnTo>
                    <a:pt x="9" y="111"/>
                  </a:lnTo>
                  <a:lnTo>
                    <a:pt x="9" y="121"/>
                  </a:lnTo>
                  <a:lnTo>
                    <a:pt x="0" y="130"/>
                  </a:lnTo>
                  <a:lnTo>
                    <a:pt x="19" y="231"/>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04" name="Freeform 332"/>
            <p:cNvSpPr>
              <a:spLocks/>
            </p:cNvSpPr>
            <p:nvPr/>
          </p:nvSpPr>
          <p:spPr bwMode="auto">
            <a:xfrm>
              <a:off x="3893" y="1486"/>
              <a:ext cx="54" cy="22"/>
            </a:xfrm>
            <a:custGeom>
              <a:avLst/>
              <a:gdLst>
                <a:gd name="T0" fmla="*/ 19 w 599"/>
                <a:gd name="T1" fmla="*/ 231 h 285"/>
                <a:gd name="T2" fmla="*/ 69 w 599"/>
                <a:gd name="T3" fmla="*/ 251 h 285"/>
                <a:gd name="T4" fmla="*/ 119 w 599"/>
                <a:gd name="T5" fmla="*/ 270 h 285"/>
                <a:gd name="T6" fmla="*/ 167 w 599"/>
                <a:gd name="T7" fmla="*/ 280 h 285"/>
                <a:gd name="T8" fmla="*/ 217 w 599"/>
                <a:gd name="T9" fmla="*/ 285 h 285"/>
                <a:gd name="T10" fmla="*/ 267 w 599"/>
                <a:gd name="T11" fmla="*/ 285 h 285"/>
                <a:gd name="T12" fmla="*/ 322 w 599"/>
                <a:gd name="T13" fmla="*/ 285 h 285"/>
                <a:gd name="T14" fmla="*/ 371 w 599"/>
                <a:gd name="T15" fmla="*/ 280 h 285"/>
                <a:gd name="T16" fmla="*/ 426 w 599"/>
                <a:gd name="T17" fmla="*/ 275 h 285"/>
                <a:gd name="T18" fmla="*/ 476 w 599"/>
                <a:gd name="T19" fmla="*/ 265 h 285"/>
                <a:gd name="T20" fmla="*/ 530 w 599"/>
                <a:gd name="T21" fmla="*/ 256 h 285"/>
                <a:gd name="T22" fmla="*/ 560 w 599"/>
                <a:gd name="T23" fmla="*/ 241 h 285"/>
                <a:gd name="T24" fmla="*/ 580 w 599"/>
                <a:gd name="T25" fmla="*/ 227 h 285"/>
                <a:gd name="T26" fmla="*/ 595 w 599"/>
                <a:gd name="T27" fmla="*/ 203 h 285"/>
                <a:gd name="T28" fmla="*/ 599 w 599"/>
                <a:gd name="T29" fmla="*/ 179 h 285"/>
                <a:gd name="T30" fmla="*/ 599 w 599"/>
                <a:gd name="T31" fmla="*/ 149 h 285"/>
                <a:gd name="T32" fmla="*/ 599 w 599"/>
                <a:gd name="T33" fmla="*/ 121 h 285"/>
                <a:gd name="T34" fmla="*/ 595 w 599"/>
                <a:gd name="T35" fmla="*/ 91 h 285"/>
                <a:gd name="T36" fmla="*/ 595 w 599"/>
                <a:gd name="T37" fmla="*/ 58 h 285"/>
                <a:gd name="T38" fmla="*/ 589 w 599"/>
                <a:gd name="T39" fmla="*/ 29 h 285"/>
                <a:gd name="T40" fmla="*/ 589 w 599"/>
                <a:gd name="T41" fmla="*/ 0 h 285"/>
                <a:gd name="T42" fmla="*/ 530 w 599"/>
                <a:gd name="T43" fmla="*/ 14 h 285"/>
                <a:gd name="T44" fmla="*/ 476 w 599"/>
                <a:gd name="T45" fmla="*/ 24 h 285"/>
                <a:gd name="T46" fmla="*/ 416 w 599"/>
                <a:gd name="T47" fmla="*/ 33 h 285"/>
                <a:gd name="T48" fmla="*/ 361 w 599"/>
                <a:gd name="T49" fmla="*/ 43 h 285"/>
                <a:gd name="T50" fmla="*/ 302 w 599"/>
                <a:gd name="T51" fmla="*/ 48 h 285"/>
                <a:gd name="T52" fmla="*/ 247 w 599"/>
                <a:gd name="T53" fmla="*/ 53 h 285"/>
                <a:gd name="T54" fmla="*/ 188 w 599"/>
                <a:gd name="T55" fmla="*/ 53 h 285"/>
                <a:gd name="T56" fmla="*/ 128 w 599"/>
                <a:gd name="T57" fmla="*/ 48 h 285"/>
                <a:gd name="T58" fmla="*/ 69 w 599"/>
                <a:gd name="T59" fmla="*/ 43 h 285"/>
                <a:gd name="T60" fmla="*/ 9 w 599"/>
                <a:gd name="T61" fmla="*/ 33 h 285"/>
                <a:gd name="T62" fmla="*/ 9 w 599"/>
                <a:gd name="T63" fmla="*/ 43 h 285"/>
                <a:gd name="T64" fmla="*/ 9 w 599"/>
                <a:gd name="T65" fmla="*/ 53 h 285"/>
                <a:gd name="T66" fmla="*/ 9 w 599"/>
                <a:gd name="T67" fmla="*/ 63 h 285"/>
                <a:gd name="T68" fmla="*/ 9 w 599"/>
                <a:gd name="T69" fmla="*/ 72 h 285"/>
                <a:gd name="T70" fmla="*/ 9 w 599"/>
                <a:gd name="T71" fmla="*/ 82 h 285"/>
                <a:gd name="T72" fmla="*/ 14 w 599"/>
                <a:gd name="T73" fmla="*/ 91 h 285"/>
                <a:gd name="T74" fmla="*/ 14 w 599"/>
                <a:gd name="T75" fmla="*/ 101 h 285"/>
                <a:gd name="T76" fmla="*/ 9 w 599"/>
                <a:gd name="T77" fmla="*/ 111 h 285"/>
                <a:gd name="T78" fmla="*/ 9 w 599"/>
                <a:gd name="T79" fmla="*/ 121 h 285"/>
                <a:gd name="T80" fmla="*/ 0 w 599"/>
                <a:gd name="T81" fmla="*/ 130 h 285"/>
                <a:gd name="T82" fmla="*/ 19 w 599"/>
                <a:gd name="T83" fmla="*/ 23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9" h="285">
                  <a:moveTo>
                    <a:pt x="19" y="231"/>
                  </a:moveTo>
                  <a:lnTo>
                    <a:pt x="69" y="251"/>
                  </a:lnTo>
                  <a:lnTo>
                    <a:pt x="119" y="270"/>
                  </a:lnTo>
                  <a:lnTo>
                    <a:pt x="167" y="280"/>
                  </a:lnTo>
                  <a:lnTo>
                    <a:pt x="217" y="285"/>
                  </a:lnTo>
                  <a:lnTo>
                    <a:pt x="267" y="285"/>
                  </a:lnTo>
                  <a:lnTo>
                    <a:pt x="322" y="285"/>
                  </a:lnTo>
                  <a:lnTo>
                    <a:pt x="371" y="280"/>
                  </a:lnTo>
                  <a:lnTo>
                    <a:pt x="426" y="275"/>
                  </a:lnTo>
                  <a:lnTo>
                    <a:pt x="476" y="265"/>
                  </a:lnTo>
                  <a:lnTo>
                    <a:pt x="530" y="256"/>
                  </a:lnTo>
                  <a:lnTo>
                    <a:pt x="560" y="241"/>
                  </a:lnTo>
                  <a:lnTo>
                    <a:pt x="580" y="227"/>
                  </a:lnTo>
                  <a:lnTo>
                    <a:pt x="595" y="203"/>
                  </a:lnTo>
                  <a:lnTo>
                    <a:pt x="599" y="179"/>
                  </a:lnTo>
                  <a:lnTo>
                    <a:pt x="599" y="149"/>
                  </a:lnTo>
                  <a:lnTo>
                    <a:pt x="599" y="121"/>
                  </a:lnTo>
                  <a:lnTo>
                    <a:pt x="595" y="91"/>
                  </a:lnTo>
                  <a:lnTo>
                    <a:pt x="595" y="58"/>
                  </a:lnTo>
                  <a:lnTo>
                    <a:pt x="589" y="29"/>
                  </a:lnTo>
                  <a:lnTo>
                    <a:pt x="589" y="0"/>
                  </a:lnTo>
                  <a:lnTo>
                    <a:pt x="530" y="14"/>
                  </a:lnTo>
                  <a:lnTo>
                    <a:pt x="476" y="24"/>
                  </a:lnTo>
                  <a:lnTo>
                    <a:pt x="416" y="33"/>
                  </a:lnTo>
                  <a:lnTo>
                    <a:pt x="361" y="43"/>
                  </a:lnTo>
                  <a:lnTo>
                    <a:pt x="302" y="48"/>
                  </a:lnTo>
                  <a:lnTo>
                    <a:pt x="247" y="53"/>
                  </a:lnTo>
                  <a:lnTo>
                    <a:pt x="188" y="53"/>
                  </a:lnTo>
                  <a:lnTo>
                    <a:pt x="128" y="48"/>
                  </a:lnTo>
                  <a:lnTo>
                    <a:pt x="69" y="43"/>
                  </a:lnTo>
                  <a:lnTo>
                    <a:pt x="9" y="33"/>
                  </a:lnTo>
                  <a:lnTo>
                    <a:pt x="9" y="43"/>
                  </a:lnTo>
                  <a:lnTo>
                    <a:pt x="9" y="53"/>
                  </a:lnTo>
                  <a:lnTo>
                    <a:pt x="9" y="63"/>
                  </a:lnTo>
                  <a:lnTo>
                    <a:pt x="9" y="72"/>
                  </a:lnTo>
                  <a:lnTo>
                    <a:pt x="9" y="82"/>
                  </a:lnTo>
                  <a:lnTo>
                    <a:pt x="14" y="91"/>
                  </a:lnTo>
                  <a:lnTo>
                    <a:pt x="14" y="101"/>
                  </a:lnTo>
                  <a:lnTo>
                    <a:pt x="9" y="111"/>
                  </a:lnTo>
                  <a:lnTo>
                    <a:pt x="9" y="121"/>
                  </a:lnTo>
                  <a:lnTo>
                    <a:pt x="0" y="130"/>
                  </a:lnTo>
                  <a:lnTo>
                    <a:pt x="19" y="231"/>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05" name="Freeform 333"/>
            <p:cNvSpPr>
              <a:spLocks/>
            </p:cNvSpPr>
            <p:nvPr/>
          </p:nvSpPr>
          <p:spPr bwMode="auto">
            <a:xfrm>
              <a:off x="3887" y="1604"/>
              <a:ext cx="63" cy="25"/>
            </a:xfrm>
            <a:custGeom>
              <a:avLst/>
              <a:gdLst>
                <a:gd name="T0" fmla="*/ 40 w 685"/>
                <a:gd name="T1" fmla="*/ 0 h 318"/>
                <a:gd name="T2" fmla="*/ 95 w 685"/>
                <a:gd name="T3" fmla="*/ 24 h 318"/>
                <a:gd name="T4" fmla="*/ 159 w 685"/>
                <a:gd name="T5" fmla="*/ 43 h 318"/>
                <a:gd name="T6" fmla="*/ 219 w 685"/>
                <a:gd name="T7" fmla="*/ 58 h 318"/>
                <a:gd name="T8" fmla="*/ 288 w 685"/>
                <a:gd name="T9" fmla="*/ 62 h 318"/>
                <a:gd name="T10" fmla="*/ 353 w 685"/>
                <a:gd name="T11" fmla="*/ 67 h 318"/>
                <a:gd name="T12" fmla="*/ 422 w 685"/>
                <a:gd name="T13" fmla="*/ 62 h 318"/>
                <a:gd name="T14" fmla="*/ 486 w 685"/>
                <a:gd name="T15" fmla="*/ 58 h 318"/>
                <a:gd name="T16" fmla="*/ 551 w 685"/>
                <a:gd name="T17" fmla="*/ 43 h 318"/>
                <a:gd name="T18" fmla="*/ 611 w 685"/>
                <a:gd name="T19" fmla="*/ 24 h 318"/>
                <a:gd name="T20" fmla="*/ 665 w 685"/>
                <a:gd name="T21" fmla="*/ 0 h 318"/>
                <a:gd name="T22" fmla="*/ 661 w 685"/>
                <a:gd name="T23" fmla="*/ 28 h 318"/>
                <a:gd name="T24" fmla="*/ 665 w 685"/>
                <a:gd name="T25" fmla="*/ 58 h 318"/>
                <a:gd name="T26" fmla="*/ 670 w 685"/>
                <a:gd name="T27" fmla="*/ 92 h 318"/>
                <a:gd name="T28" fmla="*/ 676 w 685"/>
                <a:gd name="T29" fmla="*/ 125 h 318"/>
                <a:gd name="T30" fmla="*/ 680 w 685"/>
                <a:gd name="T31" fmla="*/ 159 h 318"/>
                <a:gd name="T32" fmla="*/ 685 w 685"/>
                <a:gd name="T33" fmla="*/ 193 h 318"/>
                <a:gd name="T34" fmla="*/ 685 w 685"/>
                <a:gd name="T35" fmla="*/ 222 h 318"/>
                <a:gd name="T36" fmla="*/ 680 w 685"/>
                <a:gd name="T37" fmla="*/ 245 h 318"/>
                <a:gd name="T38" fmla="*/ 670 w 685"/>
                <a:gd name="T39" fmla="*/ 265 h 318"/>
                <a:gd name="T40" fmla="*/ 651 w 685"/>
                <a:gd name="T41" fmla="*/ 280 h 318"/>
                <a:gd name="T42" fmla="*/ 605 w 685"/>
                <a:gd name="T43" fmla="*/ 294 h 318"/>
                <a:gd name="T44" fmla="*/ 551 w 685"/>
                <a:gd name="T45" fmla="*/ 309 h 318"/>
                <a:gd name="T46" fmla="*/ 486 w 685"/>
                <a:gd name="T47" fmla="*/ 314 h 318"/>
                <a:gd name="T48" fmla="*/ 417 w 685"/>
                <a:gd name="T49" fmla="*/ 318 h 318"/>
                <a:gd name="T50" fmla="*/ 342 w 685"/>
                <a:gd name="T51" fmla="*/ 318 h 318"/>
                <a:gd name="T52" fmla="*/ 269 w 685"/>
                <a:gd name="T53" fmla="*/ 314 h 318"/>
                <a:gd name="T54" fmla="*/ 199 w 685"/>
                <a:gd name="T55" fmla="*/ 303 h 318"/>
                <a:gd name="T56" fmla="*/ 140 w 685"/>
                <a:gd name="T57" fmla="*/ 294 h 318"/>
                <a:gd name="T58" fmla="*/ 85 w 685"/>
                <a:gd name="T59" fmla="*/ 280 h 318"/>
                <a:gd name="T60" fmla="*/ 40 w 685"/>
                <a:gd name="T61" fmla="*/ 265 h 318"/>
                <a:gd name="T62" fmla="*/ 35 w 685"/>
                <a:gd name="T63" fmla="*/ 260 h 318"/>
                <a:gd name="T64" fmla="*/ 31 w 685"/>
                <a:gd name="T65" fmla="*/ 251 h 318"/>
                <a:gd name="T66" fmla="*/ 21 w 685"/>
                <a:gd name="T67" fmla="*/ 236 h 318"/>
                <a:gd name="T68" fmla="*/ 15 w 685"/>
                <a:gd name="T69" fmla="*/ 222 h 318"/>
                <a:gd name="T70" fmla="*/ 10 w 685"/>
                <a:gd name="T71" fmla="*/ 202 h 318"/>
                <a:gd name="T72" fmla="*/ 6 w 685"/>
                <a:gd name="T73" fmla="*/ 178 h 318"/>
                <a:gd name="T74" fmla="*/ 6 w 685"/>
                <a:gd name="T75" fmla="*/ 154 h 318"/>
                <a:gd name="T76" fmla="*/ 0 w 685"/>
                <a:gd name="T77" fmla="*/ 129 h 318"/>
                <a:gd name="T78" fmla="*/ 6 w 685"/>
                <a:gd name="T79" fmla="*/ 101 h 318"/>
                <a:gd name="T80" fmla="*/ 6 w 685"/>
                <a:gd name="T81" fmla="*/ 72 h 318"/>
                <a:gd name="T82" fmla="*/ 40 w 685"/>
                <a:gd name="T83" fmla="*/ 0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85" h="318">
                  <a:moveTo>
                    <a:pt x="40" y="0"/>
                  </a:moveTo>
                  <a:lnTo>
                    <a:pt x="95" y="24"/>
                  </a:lnTo>
                  <a:lnTo>
                    <a:pt x="159" y="43"/>
                  </a:lnTo>
                  <a:lnTo>
                    <a:pt x="219" y="58"/>
                  </a:lnTo>
                  <a:lnTo>
                    <a:pt x="288" y="62"/>
                  </a:lnTo>
                  <a:lnTo>
                    <a:pt x="353" y="67"/>
                  </a:lnTo>
                  <a:lnTo>
                    <a:pt x="422" y="62"/>
                  </a:lnTo>
                  <a:lnTo>
                    <a:pt x="486" y="58"/>
                  </a:lnTo>
                  <a:lnTo>
                    <a:pt x="551" y="43"/>
                  </a:lnTo>
                  <a:lnTo>
                    <a:pt x="611" y="24"/>
                  </a:lnTo>
                  <a:lnTo>
                    <a:pt x="665" y="0"/>
                  </a:lnTo>
                  <a:lnTo>
                    <a:pt x="661" y="28"/>
                  </a:lnTo>
                  <a:lnTo>
                    <a:pt x="665" y="58"/>
                  </a:lnTo>
                  <a:lnTo>
                    <a:pt x="670" y="92"/>
                  </a:lnTo>
                  <a:lnTo>
                    <a:pt x="676" y="125"/>
                  </a:lnTo>
                  <a:lnTo>
                    <a:pt x="680" y="159"/>
                  </a:lnTo>
                  <a:lnTo>
                    <a:pt x="685" y="193"/>
                  </a:lnTo>
                  <a:lnTo>
                    <a:pt x="685" y="222"/>
                  </a:lnTo>
                  <a:lnTo>
                    <a:pt x="680" y="245"/>
                  </a:lnTo>
                  <a:lnTo>
                    <a:pt x="670" y="265"/>
                  </a:lnTo>
                  <a:lnTo>
                    <a:pt x="651" y="280"/>
                  </a:lnTo>
                  <a:lnTo>
                    <a:pt x="605" y="294"/>
                  </a:lnTo>
                  <a:lnTo>
                    <a:pt x="551" y="309"/>
                  </a:lnTo>
                  <a:lnTo>
                    <a:pt x="486" y="314"/>
                  </a:lnTo>
                  <a:lnTo>
                    <a:pt x="417" y="318"/>
                  </a:lnTo>
                  <a:lnTo>
                    <a:pt x="342" y="318"/>
                  </a:lnTo>
                  <a:lnTo>
                    <a:pt x="269" y="314"/>
                  </a:lnTo>
                  <a:lnTo>
                    <a:pt x="199" y="303"/>
                  </a:lnTo>
                  <a:lnTo>
                    <a:pt x="140" y="294"/>
                  </a:lnTo>
                  <a:lnTo>
                    <a:pt x="85" y="280"/>
                  </a:lnTo>
                  <a:lnTo>
                    <a:pt x="40" y="265"/>
                  </a:lnTo>
                  <a:lnTo>
                    <a:pt x="35" y="260"/>
                  </a:lnTo>
                  <a:lnTo>
                    <a:pt x="31" y="251"/>
                  </a:lnTo>
                  <a:lnTo>
                    <a:pt x="21" y="236"/>
                  </a:lnTo>
                  <a:lnTo>
                    <a:pt x="15" y="222"/>
                  </a:lnTo>
                  <a:lnTo>
                    <a:pt x="10" y="202"/>
                  </a:lnTo>
                  <a:lnTo>
                    <a:pt x="6" y="178"/>
                  </a:lnTo>
                  <a:lnTo>
                    <a:pt x="6" y="154"/>
                  </a:lnTo>
                  <a:lnTo>
                    <a:pt x="0" y="129"/>
                  </a:lnTo>
                  <a:lnTo>
                    <a:pt x="6" y="101"/>
                  </a:lnTo>
                  <a:lnTo>
                    <a:pt x="6" y="72"/>
                  </a:lnTo>
                  <a:lnTo>
                    <a:pt x="40"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06" name="Freeform 334"/>
            <p:cNvSpPr>
              <a:spLocks/>
            </p:cNvSpPr>
            <p:nvPr/>
          </p:nvSpPr>
          <p:spPr bwMode="auto">
            <a:xfrm>
              <a:off x="3887" y="1604"/>
              <a:ext cx="63" cy="25"/>
            </a:xfrm>
            <a:custGeom>
              <a:avLst/>
              <a:gdLst>
                <a:gd name="T0" fmla="*/ 40 w 685"/>
                <a:gd name="T1" fmla="*/ 0 h 318"/>
                <a:gd name="T2" fmla="*/ 95 w 685"/>
                <a:gd name="T3" fmla="*/ 24 h 318"/>
                <a:gd name="T4" fmla="*/ 159 w 685"/>
                <a:gd name="T5" fmla="*/ 43 h 318"/>
                <a:gd name="T6" fmla="*/ 219 w 685"/>
                <a:gd name="T7" fmla="*/ 58 h 318"/>
                <a:gd name="T8" fmla="*/ 288 w 685"/>
                <a:gd name="T9" fmla="*/ 62 h 318"/>
                <a:gd name="T10" fmla="*/ 353 w 685"/>
                <a:gd name="T11" fmla="*/ 67 h 318"/>
                <a:gd name="T12" fmla="*/ 422 w 685"/>
                <a:gd name="T13" fmla="*/ 62 h 318"/>
                <a:gd name="T14" fmla="*/ 486 w 685"/>
                <a:gd name="T15" fmla="*/ 58 h 318"/>
                <a:gd name="T16" fmla="*/ 551 w 685"/>
                <a:gd name="T17" fmla="*/ 43 h 318"/>
                <a:gd name="T18" fmla="*/ 611 w 685"/>
                <a:gd name="T19" fmla="*/ 24 h 318"/>
                <a:gd name="T20" fmla="*/ 665 w 685"/>
                <a:gd name="T21" fmla="*/ 0 h 318"/>
                <a:gd name="T22" fmla="*/ 661 w 685"/>
                <a:gd name="T23" fmla="*/ 28 h 318"/>
                <a:gd name="T24" fmla="*/ 665 w 685"/>
                <a:gd name="T25" fmla="*/ 58 h 318"/>
                <a:gd name="T26" fmla="*/ 670 w 685"/>
                <a:gd name="T27" fmla="*/ 92 h 318"/>
                <a:gd name="T28" fmla="*/ 676 w 685"/>
                <a:gd name="T29" fmla="*/ 125 h 318"/>
                <a:gd name="T30" fmla="*/ 680 w 685"/>
                <a:gd name="T31" fmla="*/ 159 h 318"/>
                <a:gd name="T32" fmla="*/ 685 w 685"/>
                <a:gd name="T33" fmla="*/ 193 h 318"/>
                <a:gd name="T34" fmla="*/ 685 w 685"/>
                <a:gd name="T35" fmla="*/ 222 h 318"/>
                <a:gd name="T36" fmla="*/ 680 w 685"/>
                <a:gd name="T37" fmla="*/ 245 h 318"/>
                <a:gd name="T38" fmla="*/ 670 w 685"/>
                <a:gd name="T39" fmla="*/ 265 h 318"/>
                <a:gd name="T40" fmla="*/ 651 w 685"/>
                <a:gd name="T41" fmla="*/ 280 h 318"/>
                <a:gd name="T42" fmla="*/ 605 w 685"/>
                <a:gd name="T43" fmla="*/ 294 h 318"/>
                <a:gd name="T44" fmla="*/ 551 w 685"/>
                <a:gd name="T45" fmla="*/ 309 h 318"/>
                <a:gd name="T46" fmla="*/ 486 w 685"/>
                <a:gd name="T47" fmla="*/ 314 h 318"/>
                <a:gd name="T48" fmla="*/ 417 w 685"/>
                <a:gd name="T49" fmla="*/ 318 h 318"/>
                <a:gd name="T50" fmla="*/ 342 w 685"/>
                <a:gd name="T51" fmla="*/ 318 h 318"/>
                <a:gd name="T52" fmla="*/ 269 w 685"/>
                <a:gd name="T53" fmla="*/ 314 h 318"/>
                <a:gd name="T54" fmla="*/ 199 w 685"/>
                <a:gd name="T55" fmla="*/ 303 h 318"/>
                <a:gd name="T56" fmla="*/ 140 w 685"/>
                <a:gd name="T57" fmla="*/ 294 h 318"/>
                <a:gd name="T58" fmla="*/ 85 w 685"/>
                <a:gd name="T59" fmla="*/ 280 h 318"/>
                <a:gd name="T60" fmla="*/ 40 w 685"/>
                <a:gd name="T61" fmla="*/ 265 h 318"/>
                <a:gd name="T62" fmla="*/ 35 w 685"/>
                <a:gd name="T63" fmla="*/ 260 h 318"/>
                <a:gd name="T64" fmla="*/ 31 w 685"/>
                <a:gd name="T65" fmla="*/ 251 h 318"/>
                <a:gd name="T66" fmla="*/ 21 w 685"/>
                <a:gd name="T67" fmla="*/ 236 h 318"/>
                <a:gd name="T68" fmla="*/ 15 w 685"/>
                <a:gd name="T69" fmla="*/ 222 h 318"/>
                <a:gd name="T70" fmla="*/ 10 w 685"/>
                <a:gd name="T71" fmla="*/ 202 h 318"/>
                <a:gd name="T72" fmla="*/ 6 w 685"/>
                <a:gd name="T73" fmla="*/ 178 h 318"/>
                <a:gd name="T74" fmla="*/ 6 w 685"/>
                <a:gd name="T75" fmla="*/ 154 h 318"/>
                <a:gd name="T76" fmla="*/ 0 w 685"/>
                <a:gd name="T77" fmla="*/ 129 h 318"/>
                <a:gd name="T78" fmla="*/ 6 w 685"/>
                <a:gd name="T79" fmla="*/ 101 h 318"/>
                <a:gd name="T80" fmla="*/ 6 w 685"/>
                <a:gd name="T81" fmla="*/ 72 h 318"/>
                <a:gd name="T82" fmla="*/ 40 w 685"/>
                <a:gd name="T83" fmla="*/ 0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85" h="318">
                  <a:moveTo>
                    <a:pt x="40" y="0"/>
                  </a:moveTo>
                  <a:lnTo>
                    <a:pt x="95" y="24"/>
                  </a:lnTo>
                  <a:lnTo>
                    <a:pt x="159" y="43"/>
                  </a:lnTo>
                  <a:lnTo>
                    <a:pt x="219" y="58"/>
                  </a:lnTo>
                  <a:lnTo>
                    <a:pt x="288" y="62"/>
                  </a:lnTo>
                  <a:lnTo>
                    <a:pt x="353" y="67"/>
                  </a:lnTo>
                  <a:lnTo>
                    <a:pt x="422" y="62"/>
                  </a:lnTo>
                  <a:lnTo>
                    <a:pt x="486" y="58"/>
                  </a:lnTo>
                  <a:lnTo>
                    <a:pt x="551" y="43"/>
                  </a:lnTo>
                  <a:lnTo>
                    <a:pt x="611" y="24"/>
                  </a:lnTo>
                  <a:lnTo>
                    <a:pt x="665" y="0"/>
                  </a:lnTo>
                  <a:lnTo>
                    <a:pt x="661" y="28"/>
                  </a:lnTo>
                  <a:lnTo>
                    <a:pt x="665" y="58"/>
                  </a:lnTo>
                  <a:lnTo>
                    <a:pt x="670" y="92"/>
                  </a:lnTo>
                  <a:lnTo>
                    <a:pt x="676" y="125"/>
                  </a:lnTo>
                  <a:lnTo>
                    <a:pt x="680" y="159"/>
                  </a:lnTo>
                  <a:lnTo>
                    <a:pt x="685" y="193"/>
                  </a:lnTo>
                  <a:lnTo>
                    <a:pt x="685" y="222"/>
                  </a:lnTo>
                  <a:lnTo>
                    <a:pt x="680" y="245"/>
                  </a:lnTo>
                  <a:lnTo>
                    <a:pt x="670" y="265"/>
                  </a:lnTo>
                  <a:lnTo>
                    <a:pt x="651" y="280"/>
                  </a:lnTo>
                  <a:lnTo>
                    <a:pt x="605" y="294"/>
                  </a:lnTo>
                  <a:lnTo>
                    <a:pt x="551" y="309"/>
                  </a:lnTo>
                  <a:lnTo>
                    <a:pt x="486" y="314"/>
                  </a:lnTo>
                  <a:lnTo>
                    <a:pt x="417" y="318"/>
                  </a:lnTo>
                  <a:lnTo>
                    <a:pt x="342" y="318"/>
                  </a:lnTo>
                  <a:lnTo>
                    <a:pt x="269" y="314"/>
                  </a:lnTo>
                  <a:lnTo>
                    <a:pt x="199" y="303"/>
                  </a:lnTo>
                  <a:lnTo>
                    <a:pt x="140" y="294"/>
                  </a:lnTo>
                  <a:lnTo>
                    <a:pt x="85" y="280"/>
                  </a:lnTo>
                  <a:lnTo>
                    <a:pt x="40" y="265"/>
                  </a:lnTo>
                  <a:lnTo>
                    <a:pt x="35" y="260"/>
                  </a:lnTo>
                  <a:lnTo>
                    <a:pt x="31" y="251"/>
                  </a:lnTo>
                  <a:lnTo>
                    <a:pt x="21" y="236"/>
                  </a:lnTo>
                  <a:lnTo>
                    <a:pt x="15" y="222"/>
                  </a:lnTo>
                  <a:lnTo>
                    <a:pt x="10" y="202"/>
                  </a:lnTo>
                  <a:lnTo>
                    <a:pt x="6" y="178"/>
                  </a:lnTo>
                  <a:lnTo>
                    <a:pt x="6" y="154"/>
                  </a:lnTo>
                  <a:lnTo>
                    <a:pt x="0" y="129"/>
                  </a:lnTo>
                  <a:lnTo>
                    <a:pt x="6" y="101"/>
                  </a:lnTo>
                  <a:lnTo>
                    <a:pt x="6" y="72"/>
                  </a:lnTo>
                  <a:lnTo>
                    <a:pt x="40"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07" name="Freeform 335"/>
            <p:cNvSpPr>
              <a:spLocks/>
            </p:cNvSpPr>
            <p:nvPr/>
          </p:nvSpPr>
          <p:spPr bwMode="auto">
            <a:xfrm>
              <a:off x="3886" y="1631"/>
              <a:ext cx="65" cy="24"/>
            </a:xfrm>
            <a:custGeom>
              <a:avLst/>
              <a:gdLst>
                <a:gd name="T0" fmla="*/ 64 w 714"/>
                <a:gd name="T1" fmla="*/ 0 h 319"/>
                <a:gd name="T2" fmla="*/ 124 w 714"/>
                <a:gd name="T3" fmla="*/ 30 h 319"/>
                <a:gd name="T4" fmla="*/ 183 w 714"/>
                <a:gd name="T5" fmla="*/ 49 h 319"/>
                <a:gd name="T6" fmla="*/ 243 w 714"/>
                <a:gd name="T7" fmla="*/ 58 h 319"/>
                <a:gd name="T8" fmla="*/ 308 w 714"/>
                <a:gd name="T9" fmla="*/ 63 h 319"/>
                <a:gd name="T10" fmla="*/ 372 w 714"/>
                <a:gd name="T11" fmla="*/ 63 h 319"/>
                <a:gd name="T12" fmla="*/ 436 w 714"/>
                <a:gd name="T13" fmla="*/ 58 h 319"/>
                <a:gd name="T14" fmla="*/ 500 w 714"/>
                <a:gd name="T15" fmla="*/ 49 h 319"/>
                <a:gd name="T16" fmla="*/ 560 w 714"/>
                <a:gd name="T17" fmla="*/ 39 h 319"/>
                <a:gd name="T18" fmla="*/ 625 w 714"/>
                <a:gd name="T19" fmla="*/ 34 h 319"/>
                <a:gd name="T20" fmla="*/ 690 w 714"/>
                <a:gd name="T21" fmla="*/ 30 h 319"/>
                <a:gd name="T22" fmla="*/ 694 w 714"/>
                <a:gd name="T23" fmla="*/ 34 h 319"/>
                <a:gd name="T24" fmla="*/ 704 w 714"/>
                <a:gd name="T25" fmla="*/ 49 h 319"/>
                <a:gd name="T26" fmla="*/ 709 w 714"/>
                <a:gd name="T27" fmla="*/ 73 h 319"/>
                <a:gd name="T28" fmla="*/ 714 w 714"/>
                <a:gd name="T29" fmla="*/ 97 h 319"/>
                <a:gd name="T30" fmla="*/ 714 w 714"/>
                <a:gd name="T31" fmla="*/ 126 h 319"/>
                <a:gd name="T32" fmla="*/ 714 w 714"/>
                <a:gd name="T33" fmla="*/ 155 h 319"/>
                <a:gd name="T34" fmla="*/ 714 w 714"/>
                <a:gd name="T35" fmla="*/ 184 h 319"/>
                <a:gd name="T36" fmla="*/ 709 w 714"/>
                <a:gd name="T37" fmla="*/ 208 h 319"/>
                <a:gd name="T38" fmla="*/ 704 w 714"/>
                <a:gd name="T39" fmla="*/ 227 h 319"/>
                <a:gd name="T40" fmla="*/ 699 w 714"/>
                <a:gd name="T41" fmla="*/ 237 h 319"/>
                <a:gd name="T42" fmla="*/ 640 w 714"/>
                <a:gd name="T43" fmla="*/ 271 h 319"/>
                <a:gd name="T44" fmla="*/ 580 w 714"/>
                <a:gd name="T45" fmla="*/ 295 h 319"/>
                <a:gd name="T46" fmla="*/ 511 w 714"/>
                <a:gd name="T47" fmla="*/ 314 h 319"/>
                <a:gd name="T48" fmla="*/ 436 w 714"/>
                <a:gd name="T49" fmla="*/ 319 h 319"/>
                <a:gd name="T50" fmla="*/ 367 w 714"/>
                <a:gd name="T51" fmla="*/ 319 h 319"/>
                <a:gd name="T52" fmla="*/ 293 w 714"/>
                <a:gd name="T53" fmla="*/ 314 h 319"/>
                <a:gd name="T54" fmla="*/ 218 w 714"/>
                <a:gd name="T55" fmla="*/ 305 h 319"/>
                <a:gd name="T56" fmla="*/ 149 w 714"/>
                <a:gd name="T57" fmla="*/ 290 h 319"/>
                <a:gd name="T58" fmla="*/ 79 w 714"/>
                <a:gd name="T59" fmla="*/ 271 h 319"/>
                <a:gd name="T60" fmla="*/ 10 w 714"/>
                <a:gd name="T61" fmla="*/ 251 h 319"/>
                <a:gd name="T62" fmla="*/ 5 w 714"/>
                <a:gd name="T63" fmla="*/ 241 h 319"/>
                <a:gd name="T64" fmla="*/ 0 w 714"/>
                <a:gd name="T65" fmla="*/ 232 h 319"/>
                <a:gd name="T66" fmla="*/ 0 w 714"/>
                <a:gd name="T67" fmla="*/ 213 h 319"/>
                <a:gd name="T68" fmla="*/ 0 w 714"/>
                <a:gd name="T69" fmla="*/ 189 h 319"/>
                <a:gd name="T70" fmla="*/ 5 w 714"/>
                <a:gd name="T71" fmla="*/ 165 h 319"/>
                <a:gd name="T72" fmla="*/ 10 w 714"/>
                <a:gd name="T73" fmla="*/ 140 h 319"/>
                <a:gd name="T74" fmla="*/ 14 w 714"/>
                <a:gd name="T75" fmla="*/ 116 h 319"/>
                <a:gd name="T76" fmla="*/ 20 w 714"/>
                <a:gd name="T77" fmla="*/ 92 h 319"/>
                <a:gd name="T78" fmla="*/ 20 w 714"/>
                <a:gd name="T79" fmla="*/ 68 h 319"/>
                <a:gd name="T80" fmla="*/ 20 w 714"/>
                <a:gd name="T81" fmla="*/ 49 h 319"/>
                <a:gd name="T82" fmla="*/ 64 w 714"/>
                <a:gd name="T83" fmla="*/ 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14" h="319">
                  <a:moveTo>
                    <a:pt x="64" y="0"/>
                  </a:moveTo>
                  <a:lnTo>
                    <a:pt x="124" y="30"/>
                  </a:lnTo>
                  <a:lnTo>
                    <a:pt x="183" y="49"/>
                  </a:lnTo>
                  <a:lnTo>
                    <a:pt x="243" y="58"/>
                  </a:lnTo>
                  <a:lnTo>
                    <a:pt x="308" y="63"/>
                  </a:lnTo>
                  <a:lnTo>
                    <a:pt x="372" y="63"/>
                  </a:lnTo>
                  <a:lnTo>
                    <a:pt x="436" y="58"/>
                  </a:lnTo>
                  <a:lnTo>
                    <a:pt x="500" y="49"/>
                  </a:lnTo>
                  <a:lnTo>
                    <a:pt x="560" y="39"/>
                  </a:lnTo>
                  <a:lnTo>
                    <a:pt x="625" y="34"/>
                  </a:lnTo>
                  <a:lnTo>
                    <a:pt x="690" y="30"/>
                  </a:lnTo>
                  <a:lnTo>
                    <a:pt x="694" y="34"/>
                  </a:lnTo>
                  <a:lnTo>
                    <a:pt x="704" y="49"/>
                  </a:lnTo>
                  <a:lnTo>
                    <a:pt x="709" y="73"/>
                  </a:lnTo>
                  <a:lnTo>
                    <a:pt x="714" y="97"/>
                  </a:lnTo>
                  <a:lnTo>
                    <a:pt x="714" y="126"/>
                  </a:lnTo>
                  <a:lnTo>
                    <a:pt x="714" y="155"/>
                  </a:lnTo>
                  <a:lnTo>
                    <a:pt x="714" y="184"/>
                  </a:lnTo>
                  <a:lnTo>
                    <a:pt x="709" y="208"/>
                  </a:lnTo>
                  <a:lnTo>
                    <a:pt x="704" y="227"/>
                  </a:lnTo>
                  <a:lnTo>
                    <a:pt x="699" y="237"/>
                  </a:lnTo>
                  <a:lnTo>
                    <a:pt x="640" y="271"/>
                  </a:lnTo>
                  <a:lnTo>
                    <a:pt x="580" y="295"/>
                  </a:lnTo>
                  <a:lnTo>
                    <a:pt x="511" y="314"/>
                  </a:lnTo>
                  <a:lnTo>
                    <a:pt x="436" y="319"/>
                  </a:lnTo>
                  <a:lnTo>
                    <a:pt x="367" y="319"/>
                  </a:lnTo>
                  <a:lnTo>
                    <a:pt x="293" y="314"/>
                  </a:lnTo>
                  <a:lnTo>
                    <a:pt x="218" y="305"/>
                  </a:lnTo>
                  <a:lnTo>
                    <a:pt x="149" y="290"/>
                  </a:lnTo>
                  <a:lnTo>
                    <a:pt x="79" y="271"/>
                  </a:lnTo>
                  <a:lnTo>
                    <a:pt x="10" y="251"/>
                  </a:lnTo>
                  <a:lnTo>
                    <a:pt x="5" y="241"/>
                  </a:lnTo>
                  <a:lnTo>
                    <a:pt x="0" y="232"/>
                  </a:lnTo>
                  <a:lnTo>
                    <a:pt x="0" y="213"/>
                  </a:lnTo>
                  <a:lnTo>
                    <a:pt x="0" y="189"/>
                  </a:lnTo>
                  <a:lnTo>
                    <a:pt x="5" y="165"/>
                  </a:lnTo>
                  <a:lnTo>
                    <a:pt x="10" y="140"/>
                  </a:lnTo>
                  <a:lnTo>
                    <a:pt x="14" y="116"/>
                  </a:lnTo>
                  <a:lnTo>
                    <a:pt x="20" y="92"/>
                  </a:lnTo>
                  <a:lnTo>
                    <a:pt x="20" y="68"/>
                  </a:lnTo>
                  <a:lnTo>
                    <a:pt x="20" y="49"/>
                  </a:lnTo>
                  <a:lnTo>
                    <a:pt x="64"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08" name="Freeform 336"/>
            <p:cNvSpPr>
              <a:spLocks/>
            </p:cNvSpPr>
            <p:nvPr/>
          </p:nvSpPr>
          <p:spPr bwMode="auto">
            <a:xfrm>
              <a:off x="3886" y="1631"/>
              <a:ext cx="65" cy="24"/>
            </a:xfrm>
            <a:custGeom>
              <a:avLst/>
              <a:gdLst>
                <a:gd name="T0" fmla="*/ 64 w 714"/>
                <a:gd name="T1" fmla="*/ 0 h 319"/>
                <a:gd name="T2" fmla="*/ 124 w 714"/>
                <a:gd name="T3" fmla="*/ 30 h 319"/>
                <a:gd name="T4" fmla="*/ 183 w 714"/>
                <a:gd name="T5" fmla="*/ 49 h 319"/>
                <a:gd name="T6" fmla="*/ 243 w 714"/>
                <a:gd name="T7" fmla="*/ 58 h 319"/>
                <a:gd name="T8" fmla="*/ 308 w 714"/>
                <a:gd name="T9" fmla="*/ 63 h 319"/>
                <a:gd name="T10" fmla="*/ 372 w 714"/>
                <a:gd name="T11" fmla="*/ 63 h 319"/>
                <a:gd name="T12" fmla="*/ 436 w 714"/>
                <a:gd name="T13" fmla="*/ 58 h 319"/>
                <a:gd name="T14" fmla="*/ 500 w 714"/>
                <a:gd name="T15" fmla="*/ 49 h 319"/>
                <a:gd name="T16" fmla="*/ 560 w 714"/>
                <a:gd name="T17" fmla="*/ 39 h 319"/>
                <a:gd name="T18" fmla="*/ 625 w 714"/>
                <a:gd name="T19" fmla="*/ 34 h 319"/>
                <a:gd name="T20" fmla="*/ 690 w 714"/>
                <a:gd name="T21" fmla="*/ 30 h 319"/>
                <a:gd name="T22" fmla="*/ 694 w 714"/>
                <a:gd name="T23" fmla="*/ 34 h 319"/>
                <a:gd name="T24" fmla="*/ 704 w 714"/>
                <a:gd name="T25" fmla="*/ 49 h 319"/>
                <a:gd name="T26" fmla="*/ 709 w 714"/>
                <a:gd name="T27" fmla="*/ 73 h 319"/>
                <a:gd name="T28" fmla="*/ 714 w 714"/>
                <a:gd name="T29" fmla="*/ 97 h 319"/>
                <a:gd name="T30" fmla="*/ 714 w 714"/>
                <a:gd name="T31" fmla="*/ 126 h 319"/>
                <a:gd name="T32" fmla="*/ 714 w 714"/>
                <a:gd name="T33" fmla="*/ 155 h 319"/>
                <a:gd name="T34" fmla="*/ 714 w 714"/>
                <a:gd name="T35" fmla="*/ 184 h 319"/>
                <a:gd name="T36" fmla="*/ 709 w 714"/>
                <a:gd name="T37" fmla="*/ 208 h 319"/>
                <a:gd name="T38" fmla="*/ 704 w 714"/>
                <a:gd name="T39" fmla="*/ 227 h 319"/>
                <a:gd name="T40" fmla="*/ 699 w 714"/>
                <a:gd name="T41" fmla="*/ 237 h 319"/>
                <a:gd name="T42" fmla="*/ 640 w 714"/>
                <a:gd name="T43" fmla="*/ 271 h 319"/>
                <a:gd name="T44" fmla="*/ 580 w 714"/>
                <a:gd name="T45" fmla="*/ 295 h 319"/>
                <a:gd name="T46" fmla="*/ 511 w 714"/>
                <a:gd name="T47" fmla="*/ 314 h 319"/>
                <a:gd name="T48" fmla="*/ 436 w 714"/>
                <a:gd name="T49" fmla="*/ 319 h 319"/>
                <a:gd name="T50" fmla="*/ 367 w 714"/>
                <a:gd name="T51" fmla="*/ 319 h 319"/>
                <a:gd name="T52" fmla="*/ 293 w 714"/>
                <a:gd name="T53" fmla="*/ 314 h 319"/>
                <a:gd name="T54" fmla="*/ 218 w 714"/>
                <a:gd name="T55" fmla="*/ 305 h 319"/>
                <a:gd name="T56" fmla="*/ 149 w 714"/>
                <a:gd name="T57" fmla="*/ 290 h 319"/>
                <a:gd name="T58" fmla="*/ 79 w 714"/>
                <a:gd name="T59" fmla="*/ 271 h 319"/>
                <a:gd name="T60" fmla="*/ 10 w 714"/>
                <a:gd name="T61" fmla="*/ 251 h 319"/>
                <a:gd name="T62" fmla="*/ 5 w 714"/>
                <a:gd name="T63" fmla="*/ 241 h 319"/>
                <a:gd name="T64" fmla="*/ 0 w 714"/>
                <a:gd name="T65" fmla="*/ 232 h 319"/>
                <a:gd name="T66" fmla="*/ 0 w 714"/>
                <a:gd name="T67" fmla="*/ 213 h 319"/>
                <a:gd name="T68" fmla="*/ 0 w 714"/>
                <a:gd name="T69" fmla="*/ 189 h 319"/>
                <a:gd name="T70" fmla="*/ 5 w 714"/>
                <a:gd name="T71" fmla="*/ 165 h 319"/>
                <a:gd name="T72" fmla="*/ 10 w 714"/>
                <a:gd name="T73" fmla="*/ 140 h 319"/>
                <a:gd name="T74" fmla="*/ 14 w 714"/>
                <a:gd name="T75" fmla="*/ 116 h 319"/>
                <a:gd name="T76" fmla="*/ 20 w 714"/>
                <a:gd name="T77" fmla="*/ 92 h 319"/>
                <a:gd name="T78" fmla="*/ 20 w 714"/>
                <a:gd name="T79" fmla="*/ 68 h 319"/>
                <a:gd name="T80" fmla="*/ 20 w 714"/>
                <a:gd name="T81" fmla="*/ 49 h 319"/>
                <a:gd name="T82" fmla="*/ 64 w 714"/>
                <a:gd name="T83" fmla="*/ 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14" h="319">
                  <a:moveTo>
                    <a:pt x="64" y="0"/>
                  </a:moveTo>
                  <a:lnTo>
                    <a:pt x="124" y="30"/>
                  </a:lnTo>
                  <a:lnTo>
                    <a:pt x="183" y="49"/>
                  </a:lnTo>
                  <a:lnTo>
                    <a:pt x="243" y="58"/>
                  </a:lnTo>
                  <a:lnTo>
                    <a:pt x="308" y="63"/>
                  </a:lnTo>
                  <a:lnTo>
                    <a:pt x="372" y="63"/>
                  </a:lnTo>
                  <a:lnTo>
                    <a:pt x="436" y="58"/>
                  </a:lnTo>
                  <a:lnTo>
                    <a:pt x="500" y="49"/>
                  </a:lnTo>
                  <a:lnTo>
                    <a:pt x="560" y="39"/>
                  </a:lnTo>
                  <a:lnTo>
                    <a:pt x="625" y="34"/>
                  </a:lnTo>
                  <a:lnTo>
                    <a:pt x="690" y="30"/>
                  </a:lnTo>
                  <a:lnTo>
                    <a:pt x="694" y="34"/>
                  </a:lnTo>
                  <a:lnTo>
                    <a:pt x="704" y="49"/>
                  </a:lnTo>
                  <a:lnTo>
                    <a:pt x="709" y="73"/>
                  </a:lnTo>
                  <a:lnTo>
                    <a:pt x="714" y="97"/>
                  </a:lnTo>
                  <a:lnTo>
                    <a:pt x="714" y="126"/>
                  </a:lnTo>
                  <a:lnTo>
                    <a:pt x="714" y="155"/>
                  </a:lnTo>
                  <a:lnTo>
                    <a:pt x="714" y="184"/>
                  </a:lnTo>
                  <a:lnTo>
                    <a:pt x="709" y="208"/>
                  </a:lnTo>
                  <a:lnTo>
                    <a:pt x="704" y="227"/>
                  </a:lnTo>
                  <a:lnTo>
                    <a:pt x="699" y="237"/>
                  </a:lnTo>
                  <a:lnTo>
                    <a:pt x="640" y="271"/>
                  </a:lnTo>
                  <a:lnTo>
                    <a:pt x="580" y="295"/>
                  </a:lnTo>
                  <a:lnTo>
                    <a:pt x="511" y="314"/>
                  </a:lnTo>
                  <a:lnTo>
                    <a:pt x="436" y="319"/>
                  </a:lnTo>
                  <a:lnTo>
                    <a:pt x="367" y="319"/>
                  </a:lnTo>
                  <a:lnTo>
                    <a:pt x="293" y="314"/>
                  </a:lnTo>
                  <a:lnTo>
                    <a:pt x="218" y="305"/>
                  </a:lnTo>
                  <a:lnTo>
                    <a:pt x="149" y="290"/>
                  </a:lnTo>
                  <a:lnTo>
                    <a:pt x="79" y="271"/>
                  </a:lnTo>
                  <a:lnTo>
                    <a:pt x="10" y="251"/>
                  </a:lnTo>
                  <a:lnTo>
                    <a:pt x="5" y="241"/>
                  </a:lnTo>
                  <a:lnTo>
                    <a:pt x="0" y="232"/>
                  </a:lnTo>
                  <a:lnTo>
                    <a:pt x="0" y="213"/>
                  </a:lnTo>
                  <a:lnTo>
                    <a:pt x="0" y="189"/>
                  </a:lnTo>
                  <a:lnTo>
                    <a:pt x="5" y="165"/>
                  </a:lnTo>
                  <a:lnTo>
                    <a:pt x="10" y="140"/>
                  </a:lnTo>
                  <a:lnTo>
                    <a:pt x="14" y="116"/>
                  </a:lnTo>
                  <a:lnTo>
                    <a:pt x="20" y="92"/>
                  </a:lnTo>
                  <a:lnTo>
                    <a:pt x="20" y="68"/>
                  </a:lnTo>
                  <a:lnTo>
                    <a:pt x="20" y="49"/>
                  </a:lnTo>
                  <a:lnTo>
                    <a:pt x="64"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09" name="Freeform 337"/>
            <p:cNvSpPr>
              <a:spLocks/>
            </p:cNvSpPr>
            <p:nvPr/>
          </p:nvSpPr>
          <p:spPr bwMode="auto">
            <a:xfrm>
              <a:off x="3891" y="1467"/>
              <a:ext cx="57" cy="18"/>
            </a:xfrm>
            <a:custGeom>
              <a:avLst/>
              <a:gdLst>
                <a:gd name="T0" fmla="*/ 0 w 626"/>
                <a:gd name="T1" fmla="*/ 135 h 237"/>
                <a:gd name="T2" fmla="*/ 0 w 626"/>
                <a:gd name="T3" fmla="*/ 165 h 237"/>
                <a:gd name="T4" fmla="*/ 0 w 626"/>
                <a:gd name="T5" fmla="*/ 189 h 237"/>
                <a:gd name="T6" fmla="*/ 5 w 626"/>
                <a:gd name="T7" fmla="*/ 204 h 237"/>
                <a:gd name="T8" fmla="*/ 15 w 626"/>
                <a:gd name="T9" fmla="*/ 217 h 237"/>
                <a:gd name="T10" fmla="*/ 25 w 626"/>
                <a:gd name="T11" fmla="*/ 227 h 237"/>
                <a:gd name="T12" fmla="*/ 35 w 626"/>
                <a:gd name="T13" fmla="*/ 232 h 237"/>
                <a:gd name="T14" fmla="*/ 50 w 626"/>
                <a:gd name="T15" fmla="*/ 232 h 237"/>
                <a:gd name="T16" fmla="*/ 69 w 626"/>
                <a:gd name="T17" fmla="*/ 237 h 237"/>
                <a:gd name="T18" fmla="*/ 90 w 626"/>
                <a:gd name="T19" fmla="*/ 232 h 237"/>
                <a:gd name="T20" fmla="*/ 115 w 626"/>
                <a:gd name="T21" fmla="*/ 232 h 237"/>
                <a:gd name="T22" fmla="*/ 169 w 626"/>
                <a:gd name="T23" fmla="*/ 232 h 237"/>
                <a:gd name="T24" fmla="*/ 219 w 626"/>
                <a:gd name="T25" fmla="*/ 232 h 237"/>
                <a:gd name="T26" fmla="*/ 268 w 626"/>
                <a:gd name="T27" fmla="*/ 237 h 237"/>
                <a:gd name="T28" fmla="*/ 323 w 626"/>
                <a:gd name="T29" fmla="*/ 237 h 237"/>
                <a:gd name="T30" fmla="*/ 372 w 626"/>
                <a:gd name="T31" fmla="*/ 237 h 237"/>
                <a:gd name="T32" fmla="*/ 422 w 626"/>
                <a:gd name="T33" fmla="*/ 237 h 237"/>
                <a:gd name="T34" fmla="*/ 472 w 626"/>
                <a:gd name="T35" fmla="*/ 232 h 237"/>
                <a:gd name="T36" fmla="*/ 522 w 626"/>
                <a:gd name="T37" fmla="*/ 223 h 237"/>
                <a:gd name="T38" fmla="*/ 570 w 626"/>
                <a:gd name="T39" fmla="*/ 208 h 237"/>
                <a:gd name="T40" fmla="*/ 616 w 626"/>
                <a:gd name="T41" fmla="*/ 189 h 237"/>
                <a:gd name="T42" fmla="*/ 626 w 626"/>
                <a:gd name="T43" fmla="*/ 180 h 237"/>
                <a:gd name="T44" fmla="*/ 626 w 626"/>
                <a:gd name="T45" fmla="*/ 169 h 237"/>
                <a:gd name="T46" fmla="*/ 626 w 626"/>
                <a:gd name="T47" fmla="*/ 150 h 237"/>
                <a:gd name="T48" fmla="*/ 626 w 626"/>
                <a:gd name="T49" fmla="*/ 131 h 237"/>
                <a:gd name="T50" fmla="*/ 620 w 626"/>
                <a:gd name="T51" fmla="*/ 111 h 237"/>
                <a:gd name="T52" fmla="*/ 616 w 626"/>
                <a:gd name="T53" fmla="*/ 88 h 237"/>
                <a:gd name="T54" fmla="*/ 610 w 626"/>
                <a:gd name="T55" fmla="*/ 64 h 237"/>
                <a:gd name="T56" fmla="*/ 605 w 626"/>
                <a:gd name="T57" fmla="*/ 39 h 237"/>
                <a:gd name="T58" fmla="*/ 605 w 626"/>
                <a:gd name="T59" fmla="*/ 19 h 237"/>
                <a:gd name="T60" fmla="*/ 605 w 626"/>
                <a:gd name="T61" fmla="*/ 0 h 237"/>
                <a:gd name="T62" fmla="*/ 545 w 626"/>
                <a:gd name="T63" fmla="*/ 6 h 237"/>
                <a:gd name="T64" fmla="*/ 497 w 626"/>
                <a:gd name="T65" fmla="*/ 10 h 237"/>
                <a:gd name="T66" fmla="*/ 442 w 626"/>
                <a:gd name="T67" fmla="*/ 15 h 237"/>
                <a:gd name="T68" fmla="*/ 392 w 626"/>
                <a:gd name="T69" fmla="*/ 25 h 237"/>
                <a:gd name="T70" fmla="*/ 338 w 626"/>
                <a:gd name="T71" fmla="*/ 34 h 237"/>
                <a:gd name="T72" fmla="*/ 288 w 626"/>
                <a:gd name="T73" fmla="*/ 39 h 237"/>
                <a:gd name="T74" fmla="*/ 234 w 626"/>
                <a:gd name="T75" fmla="*/ 44 h 237"/>
                <a:gd name="T76" fmla="*/ 184 w 626"/>
                <a:gd name="T77" fmla="*/ 49 h 237"/>
                <a:gd name="T78" fmla="*/ 129 w 626"/>
                <a:gd name="T79" fmla="*/ 53 h 237"/>
                <a:gd name="T80" fmla="*/ 75 w 626"/>
                <a:gd name="T81" fmla="*/ 49 h 237"/>
                <a:gd name="T82" fmla="*/ 69 w 626"/>
                <a:gd name="T83" fmla="*/ 49 h 237"/>
                <a:gd name="T84" fmla="*/ 65 w 626"/>
                <a:gd name="T85" fmla="*/ 49 h 237"/>
                <a:gd name="T86" fmla="*/ 60 w 626"/>
                <a:gd name="T87" fmla="*/ 53 h 237"/>
                <a:gd name="T88" fmla="*/ 50 w 626"/>
                <a:gd name="T89" fmla="*/ 53 h 237"/>
                <a:gd name="T90" fmla="*/ 40 w 626"/>
                <a:gd name="T91" fmla="*/ 53 h 237"/>
                <a:gd name="T92" fmla="*/ 35 w 626"/>
                <a:gd name="T93" fmla="*/ 53 h 237"/>
                <a:gd name="T94" fmla="*/ 25 w 626"/>
                <a:gd name="T95" fmla="*/ 58 h 237"/>
                <a:gd name="T96" fmla="*/ 15 w 626"/>
                <a:gd name="T97" fmla="*/ 58 h 237"/>
                <a:gd name="T98" fmla="*/ 11 w 626"/>
                <a:gd name="T99" fmla="*/ 58 h 237"/>
                <a:gd name="T100" fmla="*/ 5 w 626"/>
                <a:gd name="T101" fmla="*/ 58 h 237"/>
                <a:gd name="T102" fmla="*/ 0 w 626"/>
                <a:gd name="T103" fmla="*/ 135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6" h="237">
                  <a:moveTo>
                    <a:pt x="0" y="135"/>
                  </a:moveTo>
                  <a:lnTo>
                    <a:pt x="0" y="165"/>
                  </a:lnTo>
                  <a:lnTo>
                    <a:pt x="0" y="189"/>
                  </a:lnTo>
                  <a:lnTo>
                    <a:pt x="5" y="204"/>
                  </a:lnTo>
                  <a:lnTo>
                    <a:pt x="15" y="217"/>
                  </a:lnTo>
                  <a:lnTo>
                    <a:pt x="25" y="227"/>
                  </a:lnTo>
                  <a:lnTo>
                    <a:pt x="35" y="232"/>
                  </a:lnTo>
                  <a:lnTo>
                    <a:pt x="50" y="232"/>
                  </a:lnTo>
                  <a:lnTo>
                    <a:pt x="69" y="237"/>
                  </a:lnTo>
                  <a:lnTo>
                    <a:pt x="90" y="232"/>
                  </a:lnTo>
                  <a:lnTo>
                    <a:pt x="115" y="232"/>
                  </a:lnTo>
                  <a:lnTo>
                    <a:pt x="169" y="232"/>
                  </a:lnTo>
                  <a:lnTo>
                    <a:pt x="219" y="232"/>
                  </a:lnTo>
                  <a:lnTo>
                    <a:pt x="268" y="237"/>
                  </a:lnTo>
                  <a:lnTo>
                    <a:pt x="323" y="237"/>
                  </a:lnTo>
                  <a:lnTo>
                    <a:pt x="372" y="237"/>
                  </a:lnTo>
                  <a:lnTo>
                    <a:pt x="422" y="237"/>
                  </a:lnTo>
                  <a:lnTo>
                    <a:pt x="472" y="232"/>
                  </a:lnTo>
                  <a:lnTo>
                    <a:pt x="522" y="223"/>
                  </a:lnTo>
                  <a:lnTo>
                    <a:pt x="570" y="208"/>
                  </a:lnTo>
                  <a:lnTo>
                    <a:pt x="616" y="189"/>
                  </a:lnTo>
                  <a:lnTo>
                    <a:pt x="626" y="180"/>
                  </a:lnTo>
                  <a:lnTo>
                    <a:pt x="626" y="169"/>
                  </a:lnTo>
                  <a:lnTo>
                    <a:pt x="626" y="150"/>
                  </a:lnTo>
                  <a:lnTo>
                    <a:pt x="626" y="131"/>
                  </a:lnTo>
                  <a:lnTo>
                    <a:pt x="620" y="111"/>
                  </a:lnTo>
                  <a:lnTo>
                    <a:pt x="616" y="88"/>
                  </a:lnTo>
                  <a:lnTo>
                    <a:pt x="610" y="64"/>
                  </a:lnTo>
                  <a:lnTo>
                    <a:pt x="605" y="39"/>
                  </a:lnTo>
                  <a:lnTo>
                    <a:pt x="605" y="19"/>
                  </a:lnTo>
                  <a:lnTo>
                    <a:pt x="605" y="0"/>
                  </a:lnTo>
                  <a:lnTo>
                    <a:pt x="545" y="6"/>
                  </a:lnTo>
                  <a:lnTo>
                    <a:pt x="497" y="10"/>
                  </a:lnTo>
                  <a:lnTo>
                    <a:pt x="442" y="15"/>
                  </a:lnTo>
                  <a:lnTo>
                    <a:pt x="392" y="25"/>
                  </a:lnTo>
                  <a:lnTo>
                    <a:pt x="338" y="34"/>
                  </a:lnTo>
                  <a:lnTo>
                    <a:pt x="288" y="39"/>
                  </a:lnTo>
                  <a:lnTo>
                    <a:pt x="234" y="44"/>
                  </a:lnTo>
                  <a:lnTo>
                    <a:pt x="184" y="49"/>
                  </a:lnTo>
                  <a:lnTo>
                    <a:pt x="129" y="53"/>
                  </a:lnTo>
                  <a:lnTo>
                    <a:pt x="75" y="49"/>
                  </a:lnTo>
                  <a:lnTo>
                    <a:pt x="69" y="49"/>
                  </a:lnTo>
                  <a:lnTo>
                    <a:pt x="65" y="49"/>
                  </a:lnTo>
                  <a:lnTo>
                    <a:pt x="60" y="53"/>
                  </a:lnTo>
                  <a:lnTo>
                    <a:pt x="50" y="53"/>
                  </a:lnTo>
                  <a:lnTo>
                    <a:pt x="40" y="53"/>
                  </a:lnTo>
                  <a:lnTo>
                    <a:pt x="35" y="53"/>
                  </a:lnTo>
                  <a:lnTo>
                    <a:pt x="25" y="58"/>
                  </a:lnTo>
                  <a:lnTo>
                    <a:pt x="15" y="58"/>
                  </a:lnTo>
                  <a:lnTo>
                    <a:pt x="11" y="58"/>
                  </a:lnTo>
                  <a:lnTo>
                    <a:pt x="5" y="58"/>
                  </a:lnTo>
                  <a:lnTo>
                    <a:pt x="0" y="135"/>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10" name="Freeform 338"/>
            <p:cNvSpPr>
              <a:spLocks/>
            </p:cNvSpPr>
            <p:nvPr/>
          </p:nvSpPr>
          <p:spPr bwMode="auto">
            <a:xfrm>
              <a:off x="3891" y="1467"/>
              <a:ext cx="57" cy="18"/>
            </a:xfrm>
            <a:custGeom>
              <a:avLst/>
              <a:gdLst>
                <a:gd name="T0" fmla="*/ 0 w 626"/>
                <a:gd name="T1" fmla="*/ 135 h 237"/>
                <a:gd name="T2" fmla="*/ 0 w 626"/>
                <a:gd name="T3" fmla="*/ 165 h 237"/>
                <a:gd name="T4" fmla="*/ 0 w 626"/>
                <a:gd name="T5" fmla="*/ 189 h 237"/>
                <a:gd name="T6" fmla="*/ 5 w 626"/>
                <a:gd name="T7" fmla="*/ 204 h 237"/>
                <a:gd name="T8" fmla="*/ 15 w 626"/>
                <a:gd name="T9" fmla="*/ 217 h 237"/>
                <a:gd name="T10" fmla="*/ 25 w 626"/>
                <a:gd name="T11" fmla="*/ 227 h 237"/>
                <a:gd name="T12" fmla="*/ 35 w 626"/>
                <a:gd name="T13" fmla="*/ 232 h 237"/>
                <a:gd name="T14" fmla="*/ 50 w 626"/>
                <a:gd name="T15" fmla="*/ 232 h 237"/>
                <a:gd name="T16" fmla="*/ 69 w 626"/>
                <a:gd name="T17" fmla="*/ 237 h 237"/>
                <a:gd name="T18" fmla="*/ 90 w 626"/>
                <a:gd name="T19" fmla="*/ 232 h 237"/>
                <a:gd name="T20" fmla="*/ 115 w 626"/>
                <a:gd name="T21" fmla="*/ 232 h 237"/>
                <a:gd name="T22" fmla="*/ 169 w 626"/>
                <a:gd name="T23" fmla="*/ 232 h 237"/>
                <a:gd name="T24" fmla="*/ 219 w 626"/>
                <a:gd name="T25" fmla="*/ 232 h 237"/>
                <a:gd name="T26" fmla="*/ 268 w 626"/>
                <a:gd name="T27" fmla="*/ 237 h 237"/>
                <a:gd name="T28" fmla="*/ 323 w 626"/>
                <a:gd name="T29" fmla="*/ 237 h 237"/>
                <a:gd name="T30" fmla="*/ 372 w 626"/>
                <a:gd name="T31" fmla="*/ 237 h 237"/>
                <a:gd name="T32" fmla="*/ 422 w 626"/>
                <a:gd name="T33" fmla="*/ 237 h 237"/>
                <a:gd name="T34" fmla="*/ 472 w 626"/>
                <a:gd name="T35" fmla="*/ 232 h 237"/>
                <a:gd name="T36" fmla="*/ 522 w 626"/>
                <a:gd name="T37" fmla="*/ 223 h 237"/>
                <a:gd name="T38" fmla="*/ 570 w 626"/>
                <a:gd name="T39" fmla="*/ 208 h 237"/>
                <a:gd name="T40" fmla="*/ 616 w 626"/>
                <a:gd name="T41" fmla="*/ 189 h 237"/>
                <a:gd name="T42" fmla="*/ 626 w 626"/>
                <a:gd name="T43" fmla="*/ 180 h 237"/>
                <a:gd name="T44" fmla="*/ 626 w 626"/>
                <a:gd name="T45" fmla="*/ 169 h 237"/>
                <a:gd name="T46" fmla="*/ 626 w 626"/>
                <a:gd name="T47" fmla="*/ 150 h 237"/>
                <a:gd name="T48" fmla="*/ 626 w 626"/>
                <a:gd name="T49" fmla="*/ 131 h 237"/>
                <a:gd name="T50" fmla="*/ 620 w 626"/>
                <a:gd name="T51" fmla="*/ 111 h 237"/>
                <a:gd name="T52" fmla="*/ 616 w 626"/>
                <a:gd name="T53" fmla="*/ 88 h 237"/>
                <a:gd name="T54" fmla="*/ 610 w 626"/>
                <a:gd name="T55" fmla="*/ 64 h 237"/>
                <a:gd name="T56" fmla="*/ 605 w 626"/>
                <a:gd name="T57" fmla="*/ 39 h 237"/>
                <a:gd name="T58" fmla="*/ 605 w 626"/>
                <a:gd name="T59" fmla="*/ 19 h 237"/>
                <a:gd name="T60" fmla="*/ 605 w 626"/>
                <a:gd name="T61" fmla="*/ 0 h 237"/>
                <a:gd name="T62" fmla="*/ 545 w 626"/>
                <a:gd name="T63" fmla="*/ 6 h 237"/>
                <a:gd name="T64" fmla="*/ 497 w 626"/>
                <a:gd name="T65" fmla="*/ 10 h 237"/>
                <a:gd name="T66" fmla="*/ 442 w 626"/>
                <a:gd name="T67" fmla="*/ 15 h 237"/>
                <a:gd name="T68" fmla="*/ 392 w 626"/>
                <a:gd name="T69" fmla="*/ 25 h 237"/>
                <a:gd name="T70" fmla="*/ 338 w 626"/>
                <a:gd name="T71" fmla="*/ 34 h 237"/>
                <a:gd name="T72" fmla="*/ 288 w 626"/>
                <a:gd name="T73" fmla="*/ 39 h 237"/>
                <a:gd name="T74" fmla="*/ 234 w 626"/>
                <a:gd name="T75" fmla="*/ 44 h 237"/>
                <a:gd name="T76" fmla="*/ 184 w 626"/>
                <a:gd name="T77" fmla="*/ 49 h 237"/>
                <a:gd name="T78" fmla="*/ 129 w 626"/>
                <a:gd name="T79" fmla="*/ 53 h 237"/>
                <a:gd name="T80" fmla="*/ 75 w 626"/>
                <a:gd name="T81" fmla="*/ 49 h 237"/>
                <a:gd name="T82" fmla="*/ 69 w 626"/>
                <a:gd name="T83" fmla="*/ 49 h 237"/>
                <a:gd name="T84" fmla="*/ 65 w 626"/>
                <a:gd name="T85" fmla="*/ 49 h 237"/>
                <a:gd name="T86" fmla="*/ 60 w 626"/>
                <a:gd name="T87" fmla="*/ 53 h 237"/>
                <a:gd name="T88" fmla="*/ 50 w 626"/>
                <a:gd name="T89" fmla="*/ 53 h 237"/>
                <a:gd name="T90" fmla="*/ 40 w 626"/>
                <a:gd name="T91" fmla="*/ 53 h 237"/>
                <a:gd name="T92" fmla="*/ 35 w 626"/>
                <a:gd name="T93" fmla="*/ 53 h 237"/>
                <a:gd name="T94" fmla="*/ 25 w 626"/>
                <a:gd name="T95" fmla="*/ 58 h 237"/>
                <a:gd name="T96" fmla="*/ 15 w 626"/>
                <a:gd name="T97" fmla="*/ 58 h 237"/>
                <a:gd name="T98" fmla="*/ 11 w 626"/>
                <a:gd name="T99" fmla="*/ 58 h 237"/>
                <a:gd name="T100" fmla="*/ 5 w 626"/>
                <a:gd name="T101" fmla="*/ 58 h 237"/>
                <a:gd name="T102" fmla="*/ 0 w 626"/>
                <a:gd name="T103" fmla="*/ 135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6" h="237">
                  <a:moveTo>
                    <a:pt x="0" y="135"/>
                  </a:moveTo>
                  <a:lnTo>
                    <a:pt x="0" y="165"/>
                  </a:lnTo>
                  <a:lnTo>
                    <a:pt x="0" y="189"/>
                  </a:lnTo>
                  <a:lnTo>
                    <a:pt x="5" y="204"/>
                  </a:lnTo>
                  <a:lnTo>
                    <a:pt x="15" y="217"/>
                  </a:lnTo>
                  <a:lnTo>
                    <a:pt x="25" y="227"/>
                  </a:lnTo>
                  <a:lnTo>
                    <a:pt x="35" y="232"/>
                  </a:lnTo>
                  <a:lnTo>
                    <a:pt x="50" y="232"/>
                  </a:lnTo>
                  <a:lnTo>
                    <a:pt x="69" y="237"/>
                  </a:lnTo>
                  <a:lnTo>
                    <a:pt x="90" y="232"/>
                  </a:lnTo>
                  <a:lnTo>
                    <a:pt x="115" y="232"/>
                  </a:lnTo>
                  <a:lnTo>
                    <a:pt x="169" y="232"/>
                  </a:lnTo>
                  <a:lnTo>
                    <a:pt x="219" y="232"/>
                  </a:lnTo>
                  <a:lnTo>
                    <a:pt x="268" y="237"/>
                  </a:lnTo>
                  <a:lnTo>
                    <a:pt x="323" y="237"/>
                  </a:lnTo>
                  <a:lnTo>
                    <a:pt x="372" y="237"/>
                  </a:lnTo>
                  <a:lnTo>
                    <a:pt x="422" y="237"/>
                  </a:lnTo>
                  <a:lnTo>
                    <a:pt x="472" y="232"/>
                  </a:lnTo>
                  <a:lnTo>
                    <a:pt x="522" y="223"/>
                  </a:lnTo>
                  <a:lnTo>
                    <a:pt x="570" y="208"/>
                  </a:lnTo>
                  <a:lnTo>
                    <a:pt x="616" y="189"/>
                  </a:lnTo>
                  <a:lnTo>
                    <a:pt x="626" y="180"/>
                  </a:lnTo>
                  <a:lnTo>
                    <a:pt x="626" y="169"/>
                  </a:lnTo>
                  <a:lnTo>
                    <a:pt x="626" y="150"/>
                  </a:lnTo>
                  <a:lnTo>
                    <a:pt x="626" y="131"/>
                  </a:lnTo>
                  <a:lnTo>
                    <a:pt x="620" y="111"/>
                  </a:lnTo>
                  <a:lnTo>
                    <a:pt x="616" y="88"/>
                  </a:lnTo>
                  <a:lnTo>
                    <a:pt x="610" y="64"/>
                  </a:lnTo>
                  <a:lnTo>
                    <a:pt x="605" y="39"/>
                  </a:lnTo>
                  <a:lnTo>
                    <a:pt x="605" y="19"/>
                  </a:lnTo>
                  <a:lnTo>
                    <a:pt x="605" y="0"/>
                  </a:lnTo>
                  <a:lnTo>
                    <a:pt x="545" y="6"/>
                  </a:lnTo>
                  <a:lnTo>
                    <a:pt x="497" y="10"/>
                  </a:lnTo>
                  <a:lnTo>
                    <a:pt x="442" y="15"/>
                  </a:lnTo>
                  <a:lnTo>
                    <a:pt x="392" y="25"/>
                  </a:lnTo>
                  <a:lnTo>
                    <a:pt x="338" y="34"/>
                  </a:lnTo>
                  <a:lnTo>
                    <a:pt x="288" y="39"/>
                  </a:lnTo>
                  <a:lnTo>
                    <a:pt x="234" y="44"/>
                  </a:lnTo>
                  <a:lnTo>
                    <a:pt x="184" y="49"/>
                  </a:lnTo>
                  <a:lnTo>
                    <a:pt x="129" y="53"/>
                  </a:lnTo>
                  <a:lnTo>
                    <a:pt x="75" y="49"/>
                  </a:lnTo>
                  <a:lnTo>
                    <a:pt x="69" y="49"/>
                  </a:lnTo>
                  <a:lnTo>
                    <a:pt x="65" y="49"/>
                  </a:lnTo>
                  <a:lnTo>
                    <a:pt x="60" y="53"/>
                  </a:lnTo>
                  <a:lnTo>
                    <a:pt x="50" y="53"/>
                  </a:lnTo>
                  <a:lnTo>
                    <a:pt x="40" y="53"/>
                  </a:lnTo>
                  <a:lnTo>
                    <a:pt x="35" y="53"/>
                  </a:lnTo>
                  <a:lnTo>
                    <a:pt x="25" y="58"/>
                  </a:lnTo>
                  <a:lnTo>
                    <a:pt x="15" y="58"/>
                  </a:lnTo>
                  <a:lnTo>
                    <a:pt x="11" y="58"/>
                  </a:lnTo>
                  <a:lnTo>
                    <a:pt x="5" y="58"/>
                  </a:lnTo>
                  <a:lnTo>
                    <a:pt x="0" y="135"/>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11" name="Freeform 339"/>
            <p:cNvSpPr>
              <a:spLocks/>
            </p:cNvSpPr>
            <p:nvPr/>
          </p:nvSpPr>
          <p:spPr bwMode="auto">
            <a:xfrm>
              <a:off x="3883" y="1655"/>
              <a:ext cx="75" cy="49"/>
            </a:xfrm>
            <a:custGeom>
              <a:avLst/>
              <a:gdLst>
                <a:gd name="T0" fmla="*/ 0 w 828"/>
                <a:gd name="T1" fmla="*/ 159 h 632"/>
                <a:gd name="T2" fmla="*/ 5 w 828"/>
                <a:gd name="T3" fmla="*/ 140 h 632"/>
                <a:gd name="T4" fmla="*/ 10 w 828"/>
                <a:gd name="T5" fmla="*/ 121 h 632"/>
                <a:gd name="T6" fmla="*/ 15 w 828"/>
                <a:gd name="T7" fmla="*/ 97 h 632"/>
                <a:gd name="T8" fmla="*/ 15 w 828"/>
                <a:gd name="T9" fmla="*/ 73 h 632"/>
                <a:gd name="T10" fmla="*/ 20 w 828"/>
                <a:gd name="T11" fmla="*/ 53 h 632"/>
                <a:gd name="T12" fmla="*/ 20 w 828"/>
                <a:gd name="T13" fmla="*/ 34 h 632"/>
                <a:gd name="T14" fmla="*/ 25 w 828"/>
                <a:gd name="T15" fmla="*/ 19 h 632"/>
                <a:gd name="T16" fmla="*/ 29 w 828"/>
                <a:gd name="T17" fmla="*/ 10 h 632"/>
                <a:gd name="T18" fmla="*/ 35 w 828"/>
                <a:gd name="T19" fmla="*/ 0 h 632"/>
                <a:gd name="T20" fmla="*/ 40 w 828"/>
                <a:gd name="T21" fmla="*/ 0 h 632"/>
                <a:gd name="T22" fmla="*/ 139 w 828"/>
                <a:gd name="T23" fmla="*/ 43 h 632"/>
                <a:gd name="T24" fmla="*/ 229 w 828"/>
                <a:gd name="T25" fmla="*/ 73 h 632"/>
                <a:gd name="T26" fmla="*/ 302 w 828"/>
                <a:gd name="T27" fmla="*/ 97 h 632"/>
                <a:gd name="T28" fmla="*/ 373 w 828"/>
                <a:gd name="T29" fmla="*/ 111 h 632"/>
                <a:gd name="T30" fmla="*/ 436 w 828"/>
                <a:gd name="T31" fmla="*/ 121 h 632"/>
                <a:gd name="T32" fmla="*/ 496 w 828"/>
                <a:gd name="T33" fmla="*/ 116 h 632"/>
                <a:gd name="T34" fmla="*/ 561 w 828"/>
                <a:gd name="T35" fmla="*/ 107 h 632"/>
                <a:gd name="T36" fmla="*/ 625 w 828"/>
                <a:gd name="T37" fmla="*/ 87 h 632"/>
                <a:gd name="T38" fmla="*/ 694 w 828"/>
                <a:gd name="T39" fmla="*/ 58 h 632"/>
                <a:gd name="T40" fmla="*/ 774 w 828"/>
                <a:gd name="T41" fmla="*/ 24 h 632"/>
                <a:gd name="T42" fmla="*/ 784 w 828"/>
                <a:gd name="T43" fmla="*/ 24 h 632"/>
                <a:gd name="T44" fmla="*/ 794 w 828"/>
                <a:gd name="T45" fmla="*/ 34 h 632"/>
                <a:gd name="T46" fmla="*/ 803 w 828"/>
                <a:gd name="T47" fmla="*/ 49 h 632"/>
                <a:gd name="T48" fmla="*/ 809 w 828"/>
                <a:gd name="T49" fmla="*/ 73 h 632"/>
                <a:gd name="T50" fmla="*/ 819 w 828"/>
                <a:gd name="T51" fmla="*/ 97 h 632"/>
                <a:gd name="T52" fmla="*/ 824 w 828"/>
                <a:gd name="T53" fmla="*/ 121 h 632"/>
                <a:gd name="T54" fmla="*/ 828 w 828"/>
                <a:gd name="T55" fmla="*/ 150 h 632"/>
                <a:gd name="T56" fmla="*/ 828 w 828"/>
                <a:gd name="T57" fmla="*/ 174 h 632"/>
                <a:gd name="T58" fmla="*/ 828 w 828"/>
                <a:gd name="T59" fmla="*/ 198 h 632"/>
                <a:gd name="T60" fmla="*/ 824 w 828"/>
                <a:gd name="T61" fmla="*/ 217 h 632"/>
                <a:gd name="T62" fmla="*/ 803 w 828"/>
                <a:gd name="T63" fmla="*/ 256 h 632"/>
                <a:gd name="T64" fmla="*/ 774 w 828"/>
                <a:gd name="T65" fmla="*/ 295 h 632"/>
                <a:gd name="T66" fmla="*/ 744 w 828"/>
                <a:gd name="T67" fmla="*/ 333 h 632"/>
                <a:gd name="T68" fmla="*/ 709 w 828"/>
                <a:gd name="T69" fmla="*/ 376 h 632"/>
                <a:gd name="T70" fmla="*/ 675 w 828"/>
                <a:gd name="T71" fmla="*/ 415 h 632"/>
                <a:gd name="T72" fmla="*/ 640 w 828"/>
                <a:gd name="T73" fmla="*/ 454 h 632"/>
                <a:gd name="T74" fmla="*/ 605 w 828"/>
                <a:gd name="T75" fmla="*/ 497 h 632"/>
                <a:gd name="T76" fmla="*/ 575 w 828"/>
                <a:gd name="T77" fmla="*/ 536 h 632"/>
                <a:gd name="T78" fmla="*/ 555 w 828"/>
                <a:gd name="T79" fmla="*/ 579 h 632"/>
                <a:gd name="T80" fmla="*/ 540 w 828"/>
                <a:gd name="T81" fmla="*/ 618 h 632"/>
                <a:gd name="T82" fmla="*/ 536 w 828"/>
                <a:gd name="T83" fmla="*/ 628 h 632"/>
                <a:gd name="T84" fmla="*/ 526 w 828"/>
                <a:gd name="T85" fmla="*/ 628 h 632"/>
                <a:gd name="T86" fmla="*/ 515 w 828"/>
                <a:gd name="T87" fmla="*/ 632 h 632"/>
                <a:gd name="T88" fmla="*/ 511 w 828"/>
                <a:gd name="T89" fmla="*/ 628 h 632"/>
                <a:gd name="T90" fmla="*/ 501 w 828"/>
                <a:gd name="T91" fmla="*/ 628 h 632"/>
                <a:gd name="T92" fmla="*/ 492 w 828"/>
                <a:gd name="T93" fmla="*/ 628 h 632"/>
                <a:gd name="T94" fmla="*/ 486 w 828"/>
                <a:gd name="T95" fmla="*/ 628 h 632"/>
                <a:gd name="T96" fmla="*/ 481 w 828"/>
                <a:gd name="T97" fmla="*/ 628 h 632"/>
                <a:gd name="T98" fmla="*/ 476 w 828"/>
                <a:gd name="T99" fmla="*/ 628 h 632"/>
                <a:gd name="T100" fmla="*/ 471 w 828"/>
                <a:gd name="T101" fmla="*/ 632 h 632"/>
                <a:gd name="T102" fmla="*/ 442 w 828"/>
                <a:gd name="T103" fmla="*/ 570 h 632"/>
                <a:gd name="T104" fmla="*/ 407 w 828"/>
                <a:gd name="T105" fmla="*/ 516 h 632"/>
                <a:gd name="T106" fmla="*/ 367 w 828"/>
                <a:gd name="T107" fmla="*/ 458 h 632"/>
                <a:gd name="T108" fmla="*/ 323 w 828"/>
                <a:gd name="T109" fmla="*/ 411 h 632"/>
                <a:gd name="T110" fmla="*/ 277 w 828"/>
                <a:gd name="T111" fmla="*/ 363 h 632"/>
                <a:gd name="T112" fmla="*/ 233 w 828"/>
                <a:gd name="T113" fmla="*/ 318 h 632"/>
                <a:gd name="T114" fmla="*/ 183 w 828"/>
                <a:gd name="T115" fmla="*/ 280 h 632"/>
                <a:gd name="T116" fmla="*/ 134 w 828"/>
                <a:gd name="T117" fmla="*/ 241 h 632"/>
                <a:gd name="T118" fmla="*/ 79 w 828"/>
                <a:gd name="T119" fmla="*/ 208 h 632"/>
                <a:gd name="T120" fmla="*/ 25 w 828"/>
                <a:gd name="T121" fmla="*/ 174 h 632"/>
                <a:gd name="T122" fmla="*/ 0 w 828"/>
                <a:gd name="T123" fmla="*/ 159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8" h="632">
                  <a:moveTo>
                    <a:pt x="0" y="159"/>
                  </a:moveTo>
                  <a:lnTo>
                    <a:pt x="5" y="140"/>
                  </a:lnTo>
                  <a:lnTo>
                    <a:pt x="10" y="121"/>
                  </a:lnTo>
                  <a:lnTo>
                    <a:pt x="15" y="97"/>
                  </a:lnTo>
                  <a:lnTo>
                    <a:pt x="15" y="73"/>
                  </a:lnTo>
                  <a:lnTo>
                    <a:pt x="20" y="53"/>
                  </a:lnTo>
                  <a:lnTo>
                    <a:pt x="20" y="34"/>
                  </a:lnTo>
                  <a:lnTo>
                    <a:pt x="25" y="19"/>
                  </a:lnTo>
                  <a:lnTo>
                    <a:pt x="29" y="10"/>
                  </a:lnTo>
                  <a:lnTo>
                    <a:pt x="35" y="0"/>
                  </a:lnTo>
                  <a:lnTo>
                    <a:pt x="40" y="0"/>
                  </a:lnTo>
                  <a:lnTo>
                    <a:pt x="139" y="43"/>
                  </a:lnTo>
                  <a:lnTo>
                    <a:pt x="229" y="73"/>
                  </a:lnTo>
                  <a:lnTo>
                    <a:pt x="302" y="97"/>
                  </a:lnTo>
                  <a:lnTo>
                    <a:pt x="373" y="111"/>
                  </a:lnTo>
                  <a:lnTo>
                    <a:pt x="436" y="121"/>
                  </a:lnTo>
                  <a:lnTo>
                    <a:pt x="496" y="116"/>
                  </a:lnTo>
                  <a:lnTo>
                    <a:pt x="561" y="107"/>
                  </a:lnTo>
                  <a:lnTo>
                    <a:pt x="625" y="87"/>
                  </a:lnTo>
                  <a:lnTo>
                    <a:pt x="694" y="58"/>
                  </a:lnTo>
                  <a:lnTo>
                    <a:pt x="774" y="24"/>
                  </a:lnTo>
                  <a:lnTo>
                    <a:pt x="784" y="24"/>
                  </a:lnTo>
                  <a:lnTo>
                    <a:pt x="794" y="34"/>
                  </a:lnTo>
                  <a:lnTo>
                    <a:pt x="803" y="49"/>
                  </a:lnTo>
                  <a:lnTo>
                    <a:pt x="809" y="73"/>
                  </a:lnTo>
                  <a:lnTo>
                    <a:pt x="819" y="97"/>
                  </a:lnTo>
                  <a:lnTo>
                    <a:pt x="824" y="121"/>
                  </a:lnTo>
                  <a:lnTo>
                    <a:pt x="828" y="150"/>
                  </a:lnTo>
                  <a:lnTo>
                    <a:pt x="828" y="174"/>
                  </a:lnTo>
                  <a:lnTo>
                    <a:pt x="828" y="198"/>
                  </a:lnTo>
                  <a:lnTo>
                    <a:pt x="824" y="217"/>
                  </a:lnTo>
                  <a:lnTo>
                    <a:pt x="803" y="256"/>
                  </a:lnTo>
                  <a:lnTo>
                    <a:pt x="774" y="295"/>
                  </a:lnTo>
                  <a:lnTo>
                    <a:pt x="744" y="333"/>
                  </a:lnTo>
                  <a:lnTo>
                    <a:pt x="709" y="376"/>
                  </a:lnTo>
                  <a:lnTo>
                    <a:pt x="675" y="415"/>
                  </a:lnTo>
                  <a:lnTo>
                    <a:pt x="640" y="454"/>
                  </a:lnTo>
                  <a:lnTo>
                    <a:pt x="605" y="497"/>
                  </a:lnTo>
                  <a:lnTo>
                    <a:pt x="575" y="536"/>
                  </a:lnTo>
                  <a:lnTo>
                    <a:pt x="555" y="579"/>
                  </a:lnTo>
                  <a:lnTo>
                    <a:pt x="540" y="618"/>
                  </a:lnTo>
                  <a:lnTo>
                    <a:pt x="536" y="628"/>
                  </a:lnTo>
                  <a:lnTo>
                    <a:pt x="526" y="628"/>
                  </a:lnTo>
                  <a:lnTo>
                    <a:pt x="515" y="632"/>
                  </a:lnTo>
                  <a:lnTo>
                    <a:pt x="511" y="628"/>
                  </a:lnTo>
                  <a:lnTo>
                    <a:pt x="501" y="628"/>
                  </a:lnTo>
                  <a:lnTo>
                    <a:pt x="492" y="628"/>
                  </a:lnTo>
                  <a:lnTo>
                    <a:pt x="486" y="628"/>
                  </a:lnTo>
                  <a:lnTo>
                    <a:pt x="481" y="628"/>
                  </a:lnTo>
                  <a:lnTo>
                    <a:pt x="476" y="628"/>
                  </a:lnTo>
                  <a:lnTo>
                    <a:pt x="471" y="632"/>
                  </a:lnTo>
                  <a:lnTo>
                    <a:pt x="442" y="570"/>
                  </a:lnTo>
                  <a:lnTo>
                    <a:pt x="407" y="516"/>
                  </a:lnTo>
                  <a:lnTo>
                    <a:pt x="367" y="458"/>
                  </a:lnTo>
                  <a:lnTo>
                    <a:pt x="323" y="411"/>
                  </a:lnTo>
                  <a:lnTo>
                    <a:pt x="277" y="363"/>
                  </a:lnTo>
                  <a:lnTo>
                    <a:pt x="233" y="318"/>
                  </a:lnTo>
                  <a:lnTo>
                    <a:pt x="183" y="280"/>
                  </a:lnTo>
                  <a:lnTo>
                    <a:pt x="134" y="241"/>
                  </a:lnTo>
                  <a:lnTo>
                    <a:pt x="79" y="208"/>
                  </a:lnTo>
                  <a:lnTo>
                    <a:pt x="25" y="174"/>
                  </a:lnTo>
                  <a:lnTo>
                    <a:pt x="0" y="159"/>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12" name="Freeform 340"/>
            <p:cNvSpPr>
              <a:spLocks/>
            </p:cNvSpPr>
            <p:nvPr/>
          </p:nvSpPr>
          <p:spPr bwMode="auto">
            <a:xfrm>
              <a:off x="3883" y="1655"/>
              <a:ext cx="75" cy="49"/>
            </a:xfrm>
            <a:custGeom>
              <a:avLst/>
              <a:gdLst>
                <a:gd name="T0" fmla="*/ 0 w 828"/>
                <a:gd name="T1" fmla="*/ 159 h 632"/>
                <a:gd name="T2" fmla="*/ 5 w 828"/>
                <a:gd name="T3" fmla="*/ 140 h 632"/>
                <a:gd name="T4" fmla="*/ 10 w 828"/>
                <a:gd name="T5" fmla="*/ 121 h 632"/>
                <a:gd name="T6" fmla="*/ 15 w 828"/>
                <a:gd name="T7" fmla="*/ 97 h 632"/>
                <a:gd name="T8" fmla="*/ 15 w 828"/>
                <a:gd name="T9" fmla="*/ 73 h 632"/>
                <a:gd name="T10" fmla="*/ 20 w 828"/>
                <a:gd name="T11" fmla="*/ 53 h 632"/>
                <a:gd name="T12" fmla="*/ 20 w 828"/>
                <a:gd name="T13" fmla="*/ 34 h 632"/>
                <a:gd name="T14" fmla="*/ 25 w 828"/>
                <a:gd name="T15" fmla="*/ 19 h 632"/>
                <a:gd name="T16" fmla="*/ 29 w 828"/>
                <a:gd name="T17" fmla="*/ 10 h 632"/>
                <a:gd name="T18" fmla="*/ 35 w 828"/>
                <a:gd name="T19" fmla="*/ 0 h 632"/>
                <a:gd name="T20" fmla="*/ 40 w 828"/>
                <a:gd name="T21" fmla="*/ 0 h 632"/>
                <a:gd name="T22" fmla="*/ 139 w 828"/>
                <a:gd name="T23" fmla="*/ 43 h 632"/>
                <a:gd name="T24" fmla="*/ 229 w 828"/>
                <a:gd name="T25" fmla="*/ 73 h 632"/>
                <a:gd name="T26" fmla="*/ 302 w 828"/>
                <a:gd name="T27" fmla="*/ 97 h 632"/>
                <a:gd name="T28" fmla="*/ 373 w 828"/>
                <a:gd name="T29" fmla="*/ 111 h 632"/>
                <a:gd name="T30" fmla="*/ 436 w 828"/>
                <a:gd name="T31" fmla="*/ 121 h 632"/>
                <a:gd name="T32" fmla="*/ 496 w 828"/>
                <a:gd name="T33" fmla="*/ 116 h 632"/>
                <a:gd name="T34" fmla="*/ 561 w 828"/>
                <a:gd name="T35" fmla="*/ 107 h 632"/>
                <a:gd name="T36" fmla="*/ 625 w 828"/>
                <a:gd name="T37" fmla="*/ 87 h 632"/>
                <a:gd name="T38" fmla="*/ 694 w 828"/>
                <a:gd name="T39" fmla="*/ 58 h 632"/>
                <a:gd name="T40" fmla="*/ 774 w 828"/>
                <a:gd name="T41" fmla="*/ 24 h 632"/>
                <a:gd name="T42" fmla="*/ 784 w 828"/>
                <a:gd name="T43" fmla="*/ 24 h 632"/>
                <a:gd name="T44" fmla="*/ 794 w 828"/>
                <a:gd name="T45" fmla="*/ 34 h 632"/>
                <a:gd name="T46" fmla="*/ 803 w 828"/>
                <a:gd name="T47" fmla="*/ 49 h 632"/>
                <a:gd name="T48" fmla="*/ 809 w 828"/>
                <a:gd name="T49" fmla="*/ 73 h 632"/>
                <a:gd name="T50" fmla="*/ 819 w 828"/>
                <a:gd name="T51" fmla="*/ 97 h 632"/>
                <a:gd name="T52" fmla="*/ 824 w 828"/>
                <a:gd name="T53" fmla="*/ 121 h 632"/>
                <a:gd name="T54" fmla="*/ 828 w 828"/>
                <a:gd name="T55" fmla="*/ 150 h 632"/>
                <a:gd name="T56" fmla="*/ 828 w 828"/>
                <a:gd name="T57" fmla="*/ 174 h 632"/>
                <a:gd name="T58" fmla="*/ 828 w 828"/>
                <a:gd name="T59" fmla="*/ 198 h 632"/>
                <a:gd name="T60" fmla="*/ 824 w 828"/>
                <a:gd name="T61" fmla="*/ 217 h 632"/>
                <a:gd name="T62" fmla="*/ 803 w 828"/>
                <a:gd name="T63" fmla="*/ 256 h 632"/>
                <a:gd name="T64" fmla="*/ 774 w 828"/>
                <a:gd name="T65" fmla="*/ 295 h 632"/>
                <a:gd name="T66" fmla="*/ 744 w 828"/>
                <a:gd name="T67" fmla="*/ 333 h 632"/>
                <a:gd name="T68" fmla="*/ 709 w 828"/>
                <a:gd name="T69" fmla="*/ 376 h 632"/>
                <a:gd name="T70" fmla="*/ 675 w 828"/>
                <a:gd name="T71" fmla="*/ 415 h 632"/>
                <a:gd name="T72" fmla="*/ 640 w 828"/>
                <a:gd name="T73" fmla="*/ 454 h 632"/>
                <a:gd name="T74" fmla="*/ 605 w 828"/>
                <a:gd name="T75" fmla="*/ 497 h 632"/>
                <a:gd name="T76" fmla="*/ 575 w 828"/>
                <a:gd name="T77" fmla="*/ 536 h 632"/>
                <a:gd name="T78" fmla="*/ 555 w 828"/>
                <a:gd name="T79" fmla="*/ 579 h 632"/>
                <a:gd name="T80" fmla="*/ 540 w 828"/>
                <a:gd name="T81" fmla="*/ 618 h 632"/>
                <a:gd name="T82" fmla="*/ 536 w 828"/>
                <a:gd name="T83" fmla="*/ 628 h 632"/>
                <a:gd name="T84" fmla="*/ 526 w 828"/>
                <a:gd name="T85" fmla="*/ 628 h 632"/>
                <a:gd name="T86" fmla="*/ 515 w 828"/>
                <a:gd name="T87" fmla="*/ 632 h 632"/>
                <a:gd name="T88" fmla="*/ 511 w 828"/>
                <a:gd name="T89" fmla="*/ 628 h 632"/>
                <a:gd name="T90" fmla="*/ 501 w 828"/>
                <a:gd name="T91" fmla="*/ 628 h 632"/>
                <a:gd name="T92" fmla="*/ 492 w 828"/>
                <a:gd name="T93" fmla="*/ 628 h 632"/>
                <a:gd name="T94" fmla="*/ 486 w 828"/>
                <a:gd name="T95" fmla="*/ 628 h 632"/>
                <a:gd name="T96" fmla="*/ 481 w 828"/>
                <a:gd name="T97" fmla="*/ 628 h 632"/>
                <a:gd name="T98" fmla="*/ 476 w 828"/>
                <a:gd name="T99" fmla="*/ 628 h 632"/>
                <a:gd name="T100" fmla="*/ 471 w 828"/>
                <a:gd name="T101" fmla="*/ 632 h 632"/>
                <a:gd name="T102" fmla="*/ 442 w 828"/>
                <a:gd name="T103" fmla="*/ 570 h 632"/>
                <a:gd name="T104" fmla="*/ 407 w 828"/>
                <a:gd name="T105" fmla="*/ 516 h 632"/>
                <a:gd name="T106" fmla="*/ 367 w 828"/>
                <a:gd name="T107" fmla="*/ 458 h 632"/>
                <a:gd name="T108" fmla="*/ 323 w 828"/>
                <a:gd name="T109" fmla="*/ 411 h 632"/>
                <a:gd name="T110" fmla="*/ 277 w 828"/>
                <a:gd name="T111" fmla="*/ 363 h 632"/>
                <a:gd name="T112" fmla="*/ 233 w 828"/>
                <a:gd name="T113" fmla="*/ 318 h 632"/>
                <a:gd name="T114" fmla="*/ 183 w 828"/>
                <a:gd name="T115" fmla="*/ 280 h 632"/>
                <a:gd name="T116" fmla="*/ 134 w 828"/>
                <a:gd name="T117" fmla="*/ 241 h 632"/>
                <a:gd name="T118" fmla="*/ 79 w 828"/>
                <a:gd name="T119" fmla="*/ 208 h 632"/>
                <a:gd name="T120" fmla="*/ 25 w 828"/>
                <a:gd name="T121" fmla="*/ 174 h 632"/>
                <a:gd name="T122" fmla="*/ 0 w 828"/>
                <a:gd name="T123" fmla="*/ 159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8" h="632">
                  <a:moveTo>
                    <a:pt x="0" y="159"/>
                  </a:moveTo>
                  <a:lnTo>
                    <a:pt x="5" y="140"/>
                  </a:lnTo>
                  <a:lnTo>
                    <a:pt x="10" y="121"/>
                  </a:lnTo>
                  <a:lnTo>
                    <a:pt x="15" y="97"/>
                  </a:lnTo>
                  <a:lnTo>
                    <a:pt x="15" y="73"/>
                  </a:lnTo>
                  <a:lnTo>
                    <a:pt x="20" y="53"/>
                  </a:lnTo>
                  <a:lnTo>
                    <a:pt x="20" y="34"/>
                  </a:lnTo>
                  <a:lnTo>
                    <a:pt x="25" y="19"/>
                  </a:lnTo>
                  <a:lnTo>
                    <a:pt x="29" y="10"/>
                  </a:lnTo>
                  <a:lnTo>
                    <a:pt x="35" y="0"/>
                  </a:lnTo>
                  <a:lnTo>
                    <a:pt x="40" y="0"/>
                  </a:lnTo>
                  <a:lnTo>
                    <a:pt x="139" y="43"/>
                  </a:lnTo>
                  <a:lnTo>
                    <a:pt x="229" y="73"/>
                  </a:lnTo>
                  <a:lnTo>
                    <a:pt x="302" y="97"/>
                  </a:lnTo>
                  <a:lnTo>
                    <a:pt x="373" y="111"/>
                  </a:lnTo>
                  <a:lnTo>
                    <a:pt x="436" y="121"/>
                  </a:lnTo>
                  <a:lnTo>
                    <a:pt x="496" y="116"/>
                  </a:lnTo>
                  <a:lnTo>
                    <a:pt x="561" y="107"/>
                  </a:lnTo>
                  <a:lnTo>
                    <a:pt x="625" y="87"/>
                  </a:lnTo>
                  <a:lnTo>
                    <a:pt x="694" y="58"/>
                  </a:lnTo>
                  <a:lnTo>
                    <a:pt x="774" y="24"/>
                  </a:lnTo>
                  <a:lnTo>
                    <a:pt x="784" y="24"/>
                  </a:lnTo>
                  <a:lnTo>
                    <a:pt x="794" y="34"/>
                  </a:lnTo>
                  <a:lnTo>
                    <a:pt x="803" y="49"/>
                  </a:lnTo>
                  <a:lnTo>
                    <a:pt x="809" y="73"/>
                  </a:lnTo>
                  <a:lnTo>
                    <a:pt x="819" y="97"/>
                  </a:lnTo>
                  <a:lnTo>
                    <a:pt x="824" y="121"/>
                  </a:lnTo>
                  <a:lnTo>
                    <a:pt x="828" y="150"/>
                  </a:lnTo>
                  <a:lnTo>
                    <a:pt x="828" y="174"/>
                  </a:lnTo>
                  <a:lnTo>
                    <a:pt x="828" y="198"/>
                  </a:lnTo>
                  <a:lnTo>
                    <a:pt x="824" y="217"/>
                  </a:lnTo>
                  <a:lnTo>
                    <a:pt x="803" y="256"/>
                  </a:lnTo>
                  <a:lnTo>
                    <a:pt x="774" y="295"/>
                  </a:lnTo>
                  <a:lnTo>
                    <a:pt x="744" y="333"/>
                  </a:lnTo>
                  <a:lnTo>
                    <a:pt x="709" y="376"/>
                  </a:lnTo>
                  <a:lnTo>
                    <a:pt x="675" y="415"/>
                  </a:lnTo>
                  <a:lnTo>
                    <a:pt x="640" y="454"/>
                  </a:lnTo>
                  <a:lnTo>
                    <a:pt x="605" y="497"/>
                  </a:lnTo>
                  <a:lnTo>
                    <a:pt x="575" y="536"/>
                  </a:lnTo>
                  <a:lnTo>
                    <a:pt x="555" y="579"/>
                  </a:lnTo>
                  <a:lnTo>
                    <a:pt x="540" y="618"/>
                  </a:lnTo>
                  <a:lnTo>
                    <a:pt x="536" y="628"/>
                  </a:lnTo>
                  <a:lnTo>
                    <a:pt x="526" y="628"/>
                  </a:lnTo>
                  <a:lnTo>
                    <a:pt x="515" y="632"/>
                  </a:lnTo>
                  <a:lnTo>
                    <a:pt x="511" y="628"/>
                  </a:lnTo>
                  <a:lnTo>
                    <a:pt x="501" y="628"/>
                  </a:lnTo>
                  <a:lnTo>
                    <a:pt x="492" y="628"/>
                  </a:lnTo>
                  <a:lnTo>
                    <a:pt x="486" y="628"/>
                  </a:lnTo>
                  <a:lnTo>
                    <a:pt x="481" y="628"/>
                  </a:lnTo>
                  <a:lnTo>
                    <a:pt x="476" y="628"/>
                  </a:lnTo>
                  <a:lnTo>
                    <a:pt x="471" y="632"/>
                  </a:lnTo>
                  <a:lnTo>
                    <a:pt x="442" y="570"/>
                  </a:lnTo>
                  <a:lnTo>
                    <a:pt x="407" y="516"/>
                  </a:lnTo>
                  <a:lnTo>
                    <a:pt x="367" y="458"/>
                  </a:lnTo>
                  <a:lnTo>
                    <a:pt x="323" y="411"/>
                  </a:lnTo>
                  <a:lnTo>
                    <a:pt x="277" y="363"/>
                  </a:lnTo>
                  <a:lnTo>
                    <a:pt x="233" y="318"/>
                  </a:lnTo>
                  <a:lnTo>
                    <a:pt x="183" y="280"/>
                  </a:lnTo>
                  <a:lnTo>
                    <a:pt x="134" y="241"/>
                  </a:lnTo>
                  <a:lnTo>
                    <a:pt x="79" y="208"/>
                  </a:lnTo>
                  <a:lnTo>
                    <a:pt x="25" y="174"/>
                  </a:lnTo>
                  <a:lnTo>
                    <a:pt x="0" y="159"/>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13" name="Freeform 341"/>
            <p:cNvSpPr>
              <a:spLocks/>
            </p:cNvSpPr>
            <p:nvPr/>
          </p:nvSpPr>
          <p:spPr bwMode="auto">
            <a:xfrm>
              <a:off x="3827" y="1781"/>
              <a:ext cx="34" cy="23"/>
            </a:xfrm>
            <a:custGeom>
              <a:avLst/>
              <a:gdLst>
                <a:gd name="T0" fmla="*/ 104 w 381"/>
                <a:gd name="T1" fmla="*/ 0 h 303"/>
                <a:gd name="T2" fmla="*/ 95 w 381"/>
                <a:gd name="T3" fmla="*/ 10 h 303"/>
                <a:gd name="T4" fmla="*/ 89 w 381"/>
                <a:gd name="T5" fmla="*/ 23 h 303"/>
                <a:gd name="T6" fmla="*/ 84 w 381"/>
                <a:gd name="T7" fmla="*/ 38 h 303"/>
                <a:gd name="T8" fmla="*/ 84 w 381"/>
                <a:gd name="T9" fmla="*/ 47 h 303"/>
                <a:gd name="T10" fmla="*/ 99 w 381"/>
                <a:gd name="T11" fmla="*/ 67 h 303"/>
                <a:gd name="T12" fmla="*/ 124 w 381"/>
                <a:gd name="T13" fmla="*/ 96 h 303"/>
                <a:gd name="T14" fmla="*/ 154 w 381"/>
                <a:gd name="T15" fmla="*/ 120 h 303"/>
                <a:gd name="T16" fmla="*/ 183 w 381"/>
                <a:gd name="T17" fmla="*/ 144 h 303"/>
                <a:gd name="T18" fmla="*/ 208 w 381"/>
                <a:gd name="T19" fmla="*/ 169 h 303"/>
                <a:gd name="T20" fmla="*/ 208 w 381"/>
                <a:gd name="T21" fmla="*/ 178 h 303"/>
                <a:gd name="T22" fmla="*/ 168 w 381"/>
                <a:gd name="T23" fmla="*/ 169 h 303"/>
                <a:gd name="T24" fmla="*/ 134 w 381"/>
                <a:gd name="T25" fmla="*/ 159 h 303"/>
                <a:gd name="T26" fmla="*/ 95 w 381"/>
                <a:gd name="T27" fmla="*/ 150 h 303"/>
                <a:gd name="T28" fmla="*/ 60 w 381"/>
                <a:gd name="T29" fmla="*/ 135 h 303"/>
                <a:gd name="T30" fmla="*/ 35 w 381"/>
                <a:gd name="T31" fmla="*/ 135 h 303"/>
                <a:gd name="T32" fmla="*/ 20 w 381"/>
                <a:gd name="T33" fmla="*/ 159 h 303"/>
                <a:gd name="T34" fmla="*/ 5 w 381"/>
                <a:gd name="T35" fmla="*/ 178 h 303"/>
                <a:gd name="T36" fmla="*/ 0 w 381"/>
                <a:gd name="T37" fmla="*/ 197 h 303"/>
                <a:gd name="T38" fmla="*/ 5 w 381"/>
                <a:gd name="T39" fmla="*/ 212 h 303"/>
                <a:gd name="T40" fmla="*/ 49 w 381"/>
                <a:gd name="T41" fmla="*/ 217 h 303"/>
                <a:gd name="T42" fmla="*/ 109 w 381"/>
                <a:gd name="T43" fmla="*/ 227 h 303"/>
                <a:gd name="T44" fmla="*/ 164 w 381"/>
                <a:gd name="T45" fmla="*/ 236 h 303"/>
                <a:gd name="T46" fmla="*/ 218 w 381"/>
                <a:gd name="T47" fmla="*/ 255 h 303"/>
                <a:gd name="T48" fmla="*/ 268 w 381"/>
                <a:gd name="T49" fmla="*/ 284 h 303"/>
                <a:gd name="T50" fmla="*/ 342 w 381"/>
                <a:gd name="T51" fmla="*/ 299 h 303"/>
                <a:gd name="T52" fmla="*/ 352 w 381"/>
                <a:gd name="T53" fmla="*/ 279 h 303"/>
                <a:gd name="T54" fmla="*/ 367 w 381"/>
                <a:gd name="T55" fmla="*/ 255 h 303"/>
                <a:gd name="T56" fmla="*/ 377 w 381"/>
                <a:gd name="T57" fmla="*/ 236 h 303"/>
                <a:gd name="T58" fmla="*/ 381 w 381"/>
                <a:gd name="T59" fmla="*/ 217 h 303"/>
                <a:gd name="T60" fmla="*/ 377 w 381"/>
                <a:gd name="T61" fmla="*/ 208 h 303"/>
                <a:gd name="T62" fmla="*/ 333 w 381"/>
                <a:gd name="T63" fmla="*/ 178 h 303"/>
                <a:gd name="T64" fmla="*/ 287 w 381"/>
                <a:gd name="T65" fmla="*/ 150 h 303"/>
                <a:gd name="T66" fmla="*/ 248 w 381"/>
                <a:gd name="T67" fmla="*/ 116 h 303"/>
                <a:gd name="T68" fmla="*/ 214 w 381"/>
                <a:gd name="T69" fmla="*/ 77 h 303"/>
                <a:gd name="T70" fmla="*/ 179 w 381"/>
                <a:gd name="T71" fmla="*/ 34 h 303"/>
                <a:gd name="T72" fmla="*/ 168 w 381"/>
                <a:gd name="T73" fmla="*/ 23 h 303"/>
                <a:gd name="T74" fmla="*/ 158 w 381"/>
                <a:gd name="T75" fmla="*/ 14 h 303"/>
                <a:gd name="T76" fmla="*/ 143 w 381"/>
                <a:gd name="T77" fmla="*/ 10 h 303"/>
                <a:gd name="T78" fmla="*/ 134 w 381"/>
                <a:gd name="T79" fmla="*/ 4 h 303"/>
                <a:gd name="T80" fmla="*/ 119 w 381"/>
                <a:gd name="T81"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81" h="303">
                  <a:moveTo>
                    <a:pt x="109" y="0"/>
                  </a:moveTo>
                  <a:lnTo>
                    <a:pt x="104" y="0"/>
                  </a:lnTo>
                  <a:lnTo>
                    <a:pt x="99" y="4"/>
                  </a:lnTo>
                  <a:lnTo>
                    <a:pt x="95" y="10"/>
                  </a:lnTo>
                  <a:lnTo>
                    <a:pt x="89" y="14"/>
                  </a:lnTo>
                  <a:lnTo>
                    <a:pt x="89" y="23"/>
                  </a:lnTo>
                  <a:lnTo>
                    <a:pt x="84" y="28"/>
                  </a:lnTo>
                  <a:lnTo>
                    <a:pt x="84" y="38"/>
                  </a:lnTo>
                  <a:lnTo>
                    <a:pt x="84" y="43"/>
                  </a:lnTo>
                  <a:lnTo>
                    <a:pt x="84" y="47"/>
                  </a:lnTo>
                  <a:lnTo>
                    <a:pt x="89" y="53"/>
                  </a:lnTo>
                  <a:lnTo>
                    <a:pt x="99" y="67"/>
                  </a:lnTo>
                  <a:lnTo>
                    <a:pt x="109" y="81"/>
                  </a:lnTo>
                  <a:lnTo>
                    <a:pt x="124" y="96"/>
                  </a:lnTo>
                  <a:lnTo>
                    <a:pt x="139" y="111"/>
                  </a:lnTo>
                  <a:lnTo>
                    <a:pt x="154" y="120"/>
                  </a:lnTo>
                  <a:lnTo>
                    <a:pt x="168" y="135"/>
                  </a:lnTo>
                  <a:lnTo>
                    <a:pt x="183" y="144"/>
                  </a:lnTo>
                  <a:lnTo>
                    <a:pt x="198" y="154"/>
                  </a:lnTo>
                  <a:lnTo>
                    <a:pt x="208" y="169"/>
                  </a:lnTo>
                  <a:lnTo>
                    <a:pt x="223" y="178"/>
                  </a:lnTo>
                  <a:lnTo>
                    <a:pt x="208" y="178"/>
                  </a:lnTo>
                  <a:lnTo>
                    <a:pt x="189" y="174"/>
                  </a:lnTo>
                  <a:lnTo>
                    <a:pt x="168" y="169"/>
                  </a:lnTo>
                  <a:lnTo>
                    <a:pt x="149" y="163"/>
                  </a:lnTo>
                  <a:lnTo>
                    <a:pt x="134" y="159"/>
                  </a:lnTo>
                  <a:lnTo>
                    <a:pt x="114" y="154"/>
                  </a:lnTo>
                  <a:lnTo>
                    <a:pt x="95" y="150"/>
                  </a:lnTo>
                  <a:lnTo>
                    <a:pt x="79" y="139"/>
                  </a:lnTo>
                  <a:lnTo>
                    <a:pt x="60" y="135"/>
                  </a:lnTo>
                  <a:lnTo>
                    <a:pt x="39" y="125"/>
                  </a:lnTo>
                  <a:lnTo>
                    <a:pt x="35" y="135"/>
                  </a:lnTo>
                  <a:lnTo>
                    <a:pt x="30" y="144"/>
                  </a:lnTo>
                  <a:lnTo>
                    <a:pt x="20" y="159"/>
                  </a:lnTo>
                  <a:lnTo>
                    <a:pt x="14" y="169"/>
                  </a:lnTo>
                  <a:lnTo>
                    <a:pt x="5" y="178"/>
                  </a:lnTo>
                  <a:lnTo>
                    <a:pt x="0" y="188"/>
                  </a:lnTo>
                  <a:lnTo>
                    <a:pt x="0" y="197"/>
                  </a:lnTo>
                  <a:lnTo>
                    <a:pt x="0" y="202"/>
                  </a:lnTo>
                  <a:lnTo>
                    <a:pt x="5" y="212"/>
                  </a:lnTo>
                  <a:lnTo>
                    <a:pt x="20" y="212"/>
                  </a:lnTo>
                  <a:lnTo>
                    <a:pt x="49" y="217"/>
                  </a:lnTo>
                  <a:lnTo>
                    <a:pt x="79" y="221"/>
                  </a:lnTo>
                  <a:lnTo>
                    <a:pt x="109" y="227"/>
                  </a:lnTo>
                  <a:lnTo>
                    <a:pt x="139" y="232"/>
                  </a:lnTo>
                  <a:lnTo>
                    <a:pt x="164" y="236"/>
                  </a:lnTo>
                  <a:lnTo>
                    <a:pt x="193" y="245"/>
                  </a:lnTo>
                  <a:lnTo>
                    <a:pt x="218" y="255"/>
                  </a:lnTo>
                  <a:lnTo>
                    <a:pt x="243" y="270"/>
                  </a:lnTo>
                  <a:lnTo>
                    <a:pt x="268" y="284"/>
                  </a:lnTo>
                  <a:lnTo>
                    <a:pt x="298" y="303"/>
                  </a:lnTo>
                  <a:lnTo>
                    <a:pt x="342" y="299"/>
                  </a:lnTo>
                  <a:lnTo>
                    <a:pt x="347" y="290"/>
                  </a:lnTo>
                  <a:lnTo>
                    <a:pt x="352" y="279"/>
                  </a:lnTo>
                  <a:lnTo>
                    <a:pt x="358" y="270"/>
                  </a:lnTo>
                  <a:lnTo>
                    <a:pt x="367" y="255"/>
                  </a:lnTo>
                  <a:lnTo>
                    <a:pt x="372" y="245"/>
                  </a:lnTo>
                  <a:lnTo>
                    <a:pt x="377" y="236"/>
                  </a:lnTo>
                  <a:lnTo>
                    <a:pt x="381" y="227"/>
                  </a:lnTo>
                  <a:lnTo>
                    <a:pt x="381" y="217"/>
                  </a:lnTo>
                  <a:lnTo>
                    <a:pt x="381" y="212"/>
                  </a:lnTo>
                  <a:lnTo>
                    <a:pt x="377" y="208"/>
                  </a:lnTo>
                  <a:lnTo>
                    <a:pt x="352" y="193"/>
                  </a:lnTo>
                  <a:lnTo>
                    <a:pt x="333" y="178"/>
                  </a:lnTo>
                  <a:lnTo>
                    <a:pt x="308" y="163"/>
                  </a:lnTo>
                  <a:lnTo>
                    <a:pt x="287" y="150"/>
                  </a:lnTo>
                  <a:lnTo>
                    <a:pt x="268" y="130"/>
                  </a:lnTo>
                  <a:lnTo>
                    <a:pt x="248" y="116"/>
                  </a:lnTo>
                  <a:lnTo>
                    <a:pt x="233" y="96"/>
                  </a:lnTo>
                  <a:lnTo>
                    <a:pt x="214" y="77"/>
                  </a:lnTo>
                  <a:lnTo>
                    <a:pt x="198" y="53"/>
                  </a:lnTo>
                  <a:lnTo>
                    <a:pt x="179" y="34"/>
                  </a:lnTo>
                  <a:lnTo>
                    <a:pt x="174" y="28"/>
                  </a:lnTo>
                  <a:lnTo>
                    <a:pt x="168" y="23"/>
                  </a:lnTo>
                  <a:lnTo>
                    <a:pt x="164" y="19"/>
                  </a:lnTo>
                  <a:lnTo>
                    <a:pt x="158" y="14"/>
                  </a:lnTo>
                  <a:lnTo>
                    <a:pt x="154" y="14"/>
                  </a:lnTo>
                  <a:lnTo>
                    <a:pt x="143" y="10"/>
                  </a:lnTo>
                  <a:lnTo>
                    <a:pt x="139" y="4"/>
                  </a:lnTo>
                  <a:lnTo>
                    <a:pt x="134" y="4"/>
                  </a:lnTo>
                  <a:lnTo>
                    <a:pt x="124" y="0"/>
                  </a:lnTo>
                  <a:lnTo>
                    <a:pt x="119" y="0"/>
                  </a:lnTo>
                  <a:lnTo>
                    <a:pt x="109"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14" name="Freeform 342"/>
            <p:cNvSpPr>
              <a:spLocks/>
            </p:cNvSpPr>
            <p:nvPr/>
          </p:nvSpPr>
          <p:spPr bwMode="auto">
            <a:xfrm>
              <a:off x="3827" y="1781"/>
              <a:ext cx="34" cy="23"/>
            </a:xfrm>
            <a:custGeom>
              <a:avLst/>
              <a:gdLst>
                <a:gd name="T0" fmla="*/ 104 w 381"/>
                <a:gd name="T1" fmla="*/ 0 h 303"/>
                <a:gd name="T2" fmla="*/ 95 w 381"/>
                <a:gd name="T3" fmla="*/ 10 h 303"/>
                <a:gd name="T4" fmla="*/ 89 w 381"/>
                <a:gd name="T5" fmla="*/ 23 h 303"/>
                <a:gd name="T6" fmla="*/ 84 w 381"/>
                <a:gd name="T7" fmla="*/ 38 h 303"/>
                <a:gd name="T8" fmla="*/ 84 w 381"/>
                <a:gd name="T9" fmla="*/ 47 h 303"/>
                <a:gd name="T10" fmla="*/ 99 w 381"/>
                <a:gd name="T11" fmla="*/ 67 h 303"/>
                <a:gd name="T12" fmla="*/ 124 w 381"/>
                <a:gd name="T13" fmla="*/ 96 h 303"/>
                <a:gd name="T14" fmla="*/ 154 w 381"/>
                <a:gd name="T15" fmla="*/ 120 h 303"/>
                <a:gd name="T16" fmla="*/ 183 w 381"/>
                <a:gd name="T17" fmla="*/ 144 h 303"/>
                <a:gd name="T18" fmla="*/ 208 w 381"/>
                <a:gd name="T19" fmla="*/ 169 h 303"/>
                <a:gd name="T20" fmla="*/ 208 w 381"/>
                <a:gd name="T21" fmla="*/ 178 h 303"/>
                <a:gd name="T22" fmla="*/ 168 w 381"/>
                <a:gd name="T23" fmla="*/ 169 h 303"/>
                <a:gd name="T24" fmla="*/ 134 w 381"/>
                <a:gd name="T25" fmla="*/ 159 h 303"/>
                <a:gd name="T26" fmla="*/ 95 w 381"/>
                <a:gd name="T27" fmla="*/ 150 h 303"/>
                <a:gd name="T28" fmla="*/ 60 w 381"/>
                <a:gd name="T29" fmla="*/ 135 h 303"/>
                <a:gd name="T30" fmla="*/ 35 w 381"/>
                <a:gd name="T31" fmla="*/ 135 h 303"/>
                <a:gd name="T32" fmla="*/ 20 w 381"/>
                <a:gd name="T33" fmla="*/ 159 h 303"/>
                <a:gd name="T34" fmla="*/ 5 w 381"/>
                <a:gd name="T35" fmla="*/ 178 h 303"/>
                <a:gd name="T36" fmla="*/ 0 w 381"/>
                <a:gd name="T37" fmla="*/ 197 h 303"/>
                <a:gd name="T38" fmla="*/ 5 w 381"/>
                <a:gd name="T39" fmla="*/ 212 h 303"/>
                <a:gd name="T40" fmla="*/ 49 w 381"/>
                <a:gd name="T41" fmla="*/ 217 h 303"/>
                <a:gd name="T42" fmla="*/ 109 w 381"/>
                <a:gd name="T43" fmla="*/ 227 h 303"/>
                <a:gd name="T44" fmla="*/ 164 w 381"/>
                <a:gd name="T45" fmla="*/ 236 h 303"/>
                <a:gd name="T46" fmla="*/ 218 w 381"/>
                <a:gd name="T47" fmla="*/ 255 h 303"/>
                <a:gd name="T48" fmla="*/ 268 w 381"/>
                <a:gd name="T49" fmla="*/ 284 h 303"/>
                <a:gd name="T50" fmla="*/ 342 w 381"/>
                <a:gd name="T51" fmla="*/ 299 h 303"/>
                <a:gd name="T52" fmla="*/ 352 w 381"/>
                <a:gd name="T53" fmla="*/ 279 h 303"/>
                <a:gd name="T54" fmla="*/ 367 w 381"/>
                <a:gd name="T55" fmla="*/ 255 h 303"/>
                <a:gd name="T56" fmla="*/ 377 w 381"/>
                <a:gd name="T57" fmla="*/ 236 h 303"/>
                <a:gd name="T58" fmla="*/ 381 w 381"/>
                <a:gd name="T59" fmla="*/ 217 h 303"/>
                <a:gd name="T60" fmla="*/ 377 w 381"/>
                <a:gd name="T61" fmla="*/ 208 h 303"/>
                <a:gd name="T62" fmla="*/ 333 w 381"/>
                <a:gd name="T63" fmla="*/ 178 h 303"/>
                <a:gd name="T64" fmla="*/ 287 w 381"/>
                <a:gd name="T65" fmla="*/ 150 h 303"/>
                <a:gd name="T66" fmla="*/ 248 w 381"/>
                <a:gd name="T67" fmla="*/ 116 h 303"/>
                <a:gd name="T68" fmla="*/ 214 w 381"/>
                <a:gd name="T69" fmla="*/ 77 h 303"/>
                <a:gd name="T70" fmla="*/ 179 w 381"/>
                <a:gd name="T71" fmla="*/ 34 h 303"/>
                <a:gd name="T72" fmla="*/ 168 w 381"/>
                <a:gd name="T73" fmla="*/ 23 h 303"/>
                <a:gd name="T74" fmla="*/ 158 w 381"/>
                <a:gd name="T75" fmla="*/ 14 h 303"/>
                <a:gd name="T76" fmla="*/ 143 w 381"/>
                <a:gd name="T77" fmla="*/ 10 h 303"/>
                <a:gd name="T78" fmla="*/ 134 w 381"/>
                <a:gd name="T79" fmla="*/ 4 h 303"/>
                <a:gd name="T80" fmla="*/ 119 w 381"/>
                <a:gd name="T81"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81" h="303">
                  <a:moveTo>
                    <a:pt x="109" y="0"/>
                  </a:moveTo>
                  <a:lnTo>
                    <a:pt x="104" y="0"/>
                  </a:lnTo>
                  <a:lnTo>
                    <a:pt x="99" y="4"/>
                  </a:lnTo>
                  <a:lnTo>
                    <a:pt x="95" y="10"/>
                  </a:lnTo>
                  <a:lnTo>
                    <a:pt x="89" y="14"/>
                  </a:lnTo>
                  <a:lnTo>
                    <a:pt x="89" y="23"/>
                  </a:lnTo>
                  <a:lnTo>
                    <a:pt x="84" y="28"/>
                  </a:lnTo>
                  <a:lnTo>
                    <a:pt x="84" y="38"/>
                  </a:lnTo>
                  <a:lnTo>
                    <a:pt x="84" y="43"/>
                  </a:lnTo>
                  <a:lnTo>
                    <a:pt x="84" y="47"/>
                  </a:lnTo>
                  <a:lnTo>
                    <a:pt x="89" y="53"/>
                  </a:lnTo>
                  <a:lnTo>
                    <a:pt x="99" y="67"/>
                  </a:lnTo>
                  <a:lnTo>
                    <a:pt x="109" y="81"/>
                  </a:lnTo>
                  <a:lnTo>
                    <a:pt x="124" y="96"/>
                  </a:lnTo>
                  <a:lnTo>
                    <a:pt x="139" y="111"/>
                  </a:lnTo>
                  <a:lnTo>
                    <a:pt x="154" y="120"/>
                  </a:lnTo>
                  <a:lnTo>
                    <a:pt x="168" y="135"/>
                  </a:lnTo>
                  <a:lnTo>
                    <a:pt x="183" y="144"/>
                  </a:lnTo>
                  <a:lnTo>
                    <a:pt x="198" y="154"/>
                  </a:lnTo>
                  <a:lnTo>
                    <a:pt x="208" y="169"/>
                  </a:lnTo>
                  <a:lnTo>
                    <a:pt x="223" y="178"/>
                  </a:lnTo>
                  <a:lnTo>
                    <a:pt x="208" y="178"/>
                  </a:lnTo>
                  <a:lnTo>
                    <a:pt x="189" y="174"/>
                  </a:lnTo>
                  <a:lnTo>
                    <a:pt x="168" y="169"/>
                  </a:lnTo>
                  <a:lnTo>
                    <a:pt x="149" y="163"/>
                  </a:lnTo>
                  <a:lnTo>
                    <a:pt x="134" y="159"/>
                  </a:lnTo>
                  <a:lnTo>
                    <a:pt x="114" y="154"/>
                  </a:lnTo>
                  <a:lnTo>
                    <a:pt x="95" y="150"/>
                  </a:lnTo>
                  <a:lnTo>
                    <a:pt x="79" y="139"/>
                  </a:lnTo>
                  <a:lnTo>
                    <a:pt x="60" y="135"/>
                  </a:lnTo>
                  <a:lnTo>
                    <a:pt x="39" y="125"/>
                  </a:lnTo>
                  <a:lnTo>
                    <a:pt x="35" y="135"/>
                  </a:lnTo>
                  <a:lnTo>
                    <a:pt x="30" y="144"/>
                  </a:lnTo>
                  <a:lnTo>
                    <a:pt x="20" y="159"/>
                  </a:lnTo>
                  <a:lnTo>
                    <a:pt x="14" y="169"/>
                  </a:lnTo>
                  <a:lnTo>
                    <a:pt x="5" y="178"/>
                  </a:lnTo>
                  <a:lnTo>
                    <a:pt x="0" y="188"/>
                  </a:lnTo>
                  <a:lnTo>
                    <a:pt x="0" y="197"/>
                  </a:lnTo>
                  <a:lnTo>
                    <a:pt x="0" y="202"/>
                  </a:lnTo>
                  <a:lnTo>
                    <a:pt x="5" y="212"/>
                  </a:lnTo>
                  <a:lnTo>
                    <a:pt x="20" y="212"/>
                  </a:lnTo>
                  <a:lnTo>
                    <a:pt x="49" y="217"/>
                  </a:lnTo>
                  <a:lnTo>
                    <a:pt x="79" y="221"/>
                  </a:lnTo>
                  <a:lnTo>
                    <a:pt x="109" y="227"/>
                  </a:lnTo>
                  <a:lnTo>
                    <a:pt x="139" y="232"/>
                  </a:lnTo>
                  <a:lnTo>
                    <a:pt x="164" y="236"/>
                  </a:lnTo>
                  <a:lnTo>
                    <a:pt x="193" y="245"/>
                  </a:lnTo>
                  <a:lnTo>
                    <a:pt x="218" y="255"/>
                  </a:lnTo>
                  <a:lnTo>
                    <a:pt x="243" y="270"/>
                  </a:lnTo>
                  <a:lnTo>
                    <a:pt x="268" y="284"/>
                  </a:lnTo>
                  <a:lnTo>
                    <a:pt x="298" y="303"/>
                  </a:lnTo>
                  <a:lnTo>
                    <a:pt x="342" y="299"/>
                  </a:lnTo>
                  <a:lnTo>
                    <a:pt x="347" y="290"/>
                  </a:lnTo>
                  <a:lnTo>
                    <a:pt x="352" y="279"/>
                  </a:lnTo>
                  <a:lnTo>
                    <a:pt x="358" y="270"/>
                  </a:lnTo>
                  <a:lnTo>
                    <a:pt x="367" y="255"/>
                  </a:lnTo>
                  <a:lnTo>
                    <a:pt x="372" y="245"/>
                  </a:lnTo>
                  <a:lnTo>
                    <a:pt x="377" y="236"/>
                  </a:lnTo>
                  <a:lnTo>
                    <a:pt x="381" y="227"/>
                  </a:lnTo>
                  <a:lnTo>
                    <a:pt x="381" y="217"/>
                  </a:lnTo>
                  <a:lnTo>
                    <a:pt x="381" y="212"/>
                  </a:lnTo>
                  <a:lnTo>
                    <a:pt x="377" y="208"/>
                  </a:lnTo>
                  <a:lnTo>
                    <a:pt x="352" y="193"/>
                  </a:lnTo>
                  <a:lnTo>
                    <a:pt x="333" y="178"/>
                  </a:lnTo>
                  <a:lnTo>
                    <a:pt x="308" y="163"/>
                  </a:lnTo>
                  <a:lnTo>
                    <a:pt x="287" y="150"/>
                  </a:lnTo>
                  <a:lnTo>
                    <a:pt x="268" y="130"/>
                  </a:lnTo>
                  <a:lnTo>
                    <a:pt x="248" y="116"/>
                  </a:lnTo>
                  <a:lnTo>
                    <a:pt x="233" y="96"/>
                  </a:lnTo>
                  <a:lnTo>
                    <a:pt x="214" y="77"/>
                  </a:lnTo>
                  <a:lnTo>
                    <a:pt x="198" y="53"/>
                  </a:lnTo>
                  <a:lnTo>
                    <a:pt x="179" y="34"/>
                  </a:lnTo>
                  <a:lnTo>
                    <a:pt x="174" y="28"/>
                  </a:lnTo>
                  <a:lnTo>
                    <a:pt x="168" y="23"/>
                  </a:lnTo>
                  <a:lnTo>
                    <a:pt x="164" y="19"/>
                  </a:lnTo>
                  <a:lnTo>
                    <a:pt x="158" y="14"/>
                  </a:lnTo>
                  <a:lnTo>
                    <a:pt x="154" y="14"/>
                  </a:lnTo>
                  <a:lnTo>
                    <a:pt x="143" y="10"/>
                  </a:lnTo>
                  <a:lnTo>
                    <a:pt x="139" y="4"/>
                  </a:lnTo>
                  <a:lnTo>
                    <a:pt x="134" y="4"/>
                  </a:lnTo>
                  <a:lnTo>
                    <a:pt x="124" y="0"/>
                  </a:lnTo>
                  <a:lnTo>
                    <a:pt x="119" y="0"/>
                  </a:lnTo>
                  <a:lnTo>
                    <a:pt x="109"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15" name="Freeform 343"/>
            <p:cNvSpPr>
              <a:spLocks/>
            </p:cNvSpPr>
            <p:nvPr/>
          </p:nvSpPr>
          <p:spPr bwMode="auto">
            <a:xfrm>
              <a:off x="3817" y="1801"/>
              <a:ext cx="20" cy="13"/>
            </a:xfrm>
            <a:custGeom>
              <a:avLst/>
              <a:gdLst>
                <a:gd name="T0" fmla="*/ 75 w 224"/>
                <a:gd name="T1" fmla="*/ 5 h 164"/>
                <a:gd name="T2" fmla="*/ 85 w 224"/>
                <a:gd name="T3" fmla="*/ 5 h 164"/>
                <a:gd name="T4" fmla="*/ 100 w 224"/>
                <a:gd name="T5" fmla="*/ 5 h 164"/>
                <a:gd name="T6" fmla="*/ 115 w 224"/>
                <a:gd name="T7" fmla="*/ 5 h 164"/>
                <a:gd name="T8" fmla="*/ 129 w 224"/>
                <a:gd name="T9" fmla="*/ 0 h 164"/>
                <a:gd name="T10" fmla="*/ 144 w 224"/>
                <a:gd name="T11" fmla="*/ 0 h 164"/>
                <a:gd name="T12" fmla="*/ 154 w 224"/>
                <a:gd name="T13" fmla="*/ 0 h 164"/>
                <a:gd name="T14" fmla="*/ 169 w 224"/>
                <a:gd name="T15" fmla="*/ 0 h 164"/>
                <a:gd name="T16" fmla="*/ 179 w 224"/>
                <a:gd name="T17" fmla="*/ 0 h 164"/>
                <a:gd name="T18" fmla="*/ 189 w 224"/>
                <a:gd name="T19" fmla="*/ 5 h 164"/>
                <a:gd name="T20" fmla="*/ 200 w 224"/>
                <a:gd name="T21" fmla="*/ 10 h 164"/>
                <a:gd name="T22" fmla="*/ 214 w 224"/>
                <a:gd name="T23" fmla="*/ 29 h 164"/>
                <a:gd name="T24" fmla="*/ 224 w 224"/>
                <a:gd name="T25" fmla="*/ 48 h 164"/>
                <a:gd name="T26" fmla="*/ 219 w 224"/>
                <a:gd name="T27" fmla="*/ 68 h 164"/>
                <a:gd name="T28" fmla="*/ 214 w 224"/>
                <a:gd name="T29" fmla="*/ 87 h 164"/>
                <a:gd name="T30" fmla="*/ 200 w 224"/>
                <a:gd name="T31" fmla="*/ 102 h 164"/>
                <a:gd name="T32" fmla="*/ 184 w 224"/>
                <a:gd name="T33" fmla="*/ 121 h 164"/>
                <a:gd name="T34" fmla="*/ 165 w 224"/>
                <a:gd name="T35" fmla="*/ 135 h 164"/>
                <a:gd name="T36" fmla="*/ 144 w 224"/>
                <a:gd name="T37" fmla="*/ 150 h 164"/>
                <a:gd name="T38" fmla="*/ 125 w 224"/>
                <a:gd name="T39" fmla="*/ 160 h 164"/>
                <a:gd name="T40" fmla="*/ 105 w 224"/>
                <a:gd name="T41" fmla="*/ 164 h 164"/>
                <a:gd name="T42" fmla="*/ 90 w 224"/>
                <a:gd name="T43" fmla="*/ 164 h 164"/>
                <a:gd name="T44" fmla="*/ 81 w 224"/>
                <a:gd name="T45" fmla="*/ 160 h 164"/>
                <a:gd name="T46" fmla="*/ 70 w 224"/>
                <a:gd name="T47" fmla="*/ 154 h 164"/>
                <a:gd name="T48" fmla="*/ 56 w 224"/>
                <a:gd name="T49" fmla="*/ 150 h 164"/>
                <a:gd name="T50" fmla="*/ 46 w 224"/>
                <a:gd name="T51" fmla="*/ 141 h 164"/>
                <a:gd name="T52" fmla="*/ 35 w 224"/>
                <a:gd name="T53" fmla="*/ 130 h 164"/>
                <a:gd name="T54" fmla="*/ 25 w 224"/>
                <a:gd name="T55" fmla="*/ 121 h 164"/>
                <a:gd name="T56" fmla="*/ 21 w 224"/>
                <a:gd name="T57" fmla="*/ 106 h 164"/>
                <a:gd name="T58" fmla="*/ 10 w 224"/>
                <a:gd name="T59" fmla="*/ 96 h 164"/>
                <a:gd name="T60" fmla="*/ 0 w 224"/>
                <a:gd name="T61" fmla="*/ 87 h 164"/>
                <a:gd name="T62" fmla="*/ 0 w 224"/>
                <a:gd name="T63" fmla="*/ 83 h 164"/>
                <a:gd name="T64" fmla="*/ 0 w 224"/>
                <a:gd name="T65" fmla="*/ 77 h 164"/>
                <a:gd name="T66" fmla="*/ 0 w 224"/>
                <a:gd name="T67" fmla="*/ 72 h 164"/>
                <a:gd name="T68" fmla="*/ 6 w 224"/>
                <a:gd name="T69" fmla="*/ 63 h 164"/>
                <a:gd name="T70" fmla="*/ 10 w 224"/>
                <a:gd name="T71" fmla="*/ 58 h 164"/>
                <a:gd name="T72" fmla="*/ 16 w 224"/>
                <a:gd name="T73" fmla="*/ 53 h 164"/>
                <a:gd name="T74" fmla="*/ 21 w 224"/>
                <a:gd name="T75" fmla="*/ 48 h 164"/>
                <a:gd name="T76" fmla="*/ 25 w 224"/>
                <a:gd name="T77" fmla="*/ 44 h 164"/>
                <a:gd name="T78" fmla="*/ 35 w 224"/>
                <a:gd name="T79" fmla="*/ 38 h 164"/>
                <a:gd name="T80" fmla="*/ 40 w 224"/>
                <a:gd name="T81" fmla="*/ 34 h 164"/>
                <a:gd name="T82" fmla="*/ 75 w 224"/>
                <a:gd name="T83" fmla="*/ 5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4" h="164">
                  <a:moveTo>
                    <a:pt x="75" y="5"/>
                  </a:moveTo>
                  <a:lnTo>
                    <a:pt x="85" y="5"/>
                  </a:lnTo>
                  <a:lnTo>
                    <a:pt x="100" y="5"/>
                  </a:lnTo>
                  <a:lnTo>
                    <a:pt x="115" y="5"/>
                  </a:lnTo>
                  <a:lnTo>
                    <a:pt x="129" y="0"/>
                  </a:lnTo>
                  <a:lnTo>
                    <a:pt x="144" y="0"/>
                  </a:lnTo>
                  <a:lnTo>
                    <a:pt x="154" y="0"/>
                  </a:lnTo>
                  <a:lnTo>
                    <a:pt x="169" y="0"/>
                  </a:lnTo>
                  <a:lnTo>
                    <a:pt x="179" y="0"/>
                  </a:lnTo>
                  <a:lnTo>
                    <a:pt x="189" y="5"/>
                  </a:lnTo>
                  <a:lnTo>
                    <a:pt x="200" y="10"/>
                  </a:lnTo>
                  <a:lnTo>
                    <a:pt x="214" y="29"/>
                  </a:lnTo>
                  <a:lnTo>
                    <a:pt x="224" y="48"/>
                  </a:lnTo>
                  <a:lnTo>
                    <a:pt x="219" y="68"/>
                  </a:lnTo>
                  <a:lnTo>
                    <a:pt x="214" y="87"/>
                  </a:lnTo>
                  <a:lnTo>
                    <a:pt x="200" y="102"/>
                  </a:lnTo>
                  <a:lnTo>
                    <a:pt x="184" y="121"/>
                  </a:lnTo>
                  <a:lnTo>
                    <a:pt x="165" y="135"/>
                  </a:lnTo>
                  <a:lnTo>
                    <a:pt x="144" y="150"/>
                  </a:lnTo>
                  <a:lnTo>
                    <a:pt x="125" y="160"/>
                  </a:lnTo>
                  <a:lnTo>
                    <a:pt x="105" y="164"/>
                  </a:lnTo>
                  <a:lnTo>
                    <a:pt x="90" y="164"/>
                  </a:lnTo>
                  <a:lnTo>
                    <a:pt x="81" y="160"/>
                  </a:lnTo>
                  <a:lnTo>
                    <a:pt x="70" y="154"/>
                  </a:lnTo>
                  <a:lnTo>
                    <a:pt x="56" y="150"/>
                  </a:lnTo>
                  <a:lnTo>
                    <a:pt x="46" y="141"/>
                  </a:lnTo>
                  <a:lnTo>
                    <a:pt x="35" y="130"/>
                  </a:lnTo>
                  <a:lnTo>
                    <a:pt x="25" y="121"/>
                  </a:lnTo>
                  <a:lnTo>
                    <a:pt x="21" y="106"/>
                  </a:lnTo>
                  <a:lnTo>
                    <a:pt x="10" y="96"/>
                  </a:lnTo>
                  <a:lnTo>
                    <a:pt x="0" y="87"/>
                  </a:lnTo>
                  <a:lnTo>
                    <a:pt x="0" y="83"/>
                  </a:lnTo>
                  <a:lnTo>
                    <a:pt x="0" y="77"/>
                  </a:lnTo>
                  <a:lnTo>
                    <a:pt x="0" y="72"/>
                  </a:lnTo>
                  <a:lnTo>
                    <a:pt x="6" y="63"/>
                  </a:lnTo>
                  <a:lnTo>
                    <a:pt x="10" y="58"/>
                  </a:lnTo>
                  <a:lnTo>
                    <a:pt x="16" y="53"/>
                  </a:lnTo>
                  <a:lnTo>
                    <a:pt x="21" y="48"/>
                  </a:lnTo>
                  <a:lnTo>
                    <a:pt x="25" y="44"/>
                  </a:lnTo>
                  <a:lnTo>
                    <a:pt x="35" y="38"/>
                  </a:lnTo>
                  <a:lnTo>
                    <a:pt x="40" y="34"/>
                  </a:lnTo>
                  <a:lnTo>
                    <a:pt x="75" y="5"/>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16" name="Freeform 344"/>
            <p:cNvSpPr>
              <a:spLocks/>
            </p:cNvSpPr>
            <p:nvPr/>
          </p:nvSpPr>
          <p:spPr bwMode="auto">
            <a:xfrm>
              <a:off x="3817" y="1801"/>
              <a:ext cx="20" cy="13"/>
            </a:xfrm>
            <a:custGeom>
              <a:avLst/>
              <a:gdLst>
                <a:gd name="T0" fmla="*/ 75 w 224"/>
                <a:gd name="T1" fmla="*/ 5 h 164"/>
                <a:gd name="T2" fmla="*/ 85 w 224"/>
                <a:gd name="T3" fmla="*/ 5 h 164"/>
                <a:gd name="T4" fmla="*/ 100 w 224"/>
                <a:gd name="T5" fmla="*/ 5 h 164"/>
                <a:gd name="T6" fmla="*/ 115 w 224"/>
                <a:gd name="T7" fmla="*/ 5 h 164"/>
                <a:gd name="T8" fmla="*/ 129 w 224"/>
                <a:gd name="T9" fmla="*/ 0 h 164"/>
                <a:gd name="T10" fmla="*/ 144 w 224"/>
                <a:gd name="T11" fmla="*/ 0 h 164"/>
                <a:gd name="T12" fmla="*/ 154 w 224"/>
                <a:gd name="T13" fmla="*/ 0 h 164"/>
                <a:gd name="T14" fmla="*/ 169 w 224"/>
                <a:gd name="T15" fmla="*/ 0 h 164"/>
                <a:gd name="T16" fmla="*/ 179 w 224"/>
                <a:gd name="T17" fmla="*/ 0 h 164"/>
                <a:gd name="T18" fmla="*/ 189 w 224"/>
                <a:gd name="T19" fmla="*/ 5 h 164"/>
                <a:gd name="T20" fmla="*/ 200 w 224"/>
                <a:gd name="T21" fmla="*/ 10 h 164"/>
                <a:gd name="T22" fmla="*/ 214 w 224"/>
                <a:gd name="T23" fmla="*/ 29 h 164"/>
                <a:gd name="T24" fmla="*/ 224 w 224"/>
                <a:gd name="T25" fmla="*/ 48 h 164"/>
                <a:gd name="T26" fmla="*/ 219 w 224"/>
                <a:gd name="T27" fmla="*/ 68 h 164"/>
                <a:gd name="T28" fmla="*/ 214 w 224"/>
                <a:gd name="T29" fmla="*/ 87 h 164"/>
                <a:gd name="T30" fmla="*/ 200 w 224"/>
                <a:gd name="T31" fmla="*/ 102 h 164"/>
                <a:gd name="T32" fmla="*/ 184 w 224"/>
                <a:gd name="T33" fmla="*/ 121 h 164"/>
                <a:gd name="T34" fmla="*/ 165 w 224"/>
                <a:gd name="T35" fmla="*/ 135 h 164"/>
                <a:gd name="T36" fmla="*/ 144 w 224"/>
                <a:gd name="T37" fmla="*/ 150 h 164"/>
                <a:gd name="T38" fmla="*/ 125 w 224"/>
                <a:gd name="T39" fmla="*/ 160 h 164"/>
                <a:gd name="T40" fmla="*/ 105 w 224"/>
                <a:gd name="T41" fmla="*/ 164 h 164"/>
                <a:gd name="T42" fmla="*/ 90 w 224"/>
                <a:gd name="T43" fmla="*/ 164 h 164"/>
                <a:gd name="T44" fmla="*/ 81 w 224"/>
                <a:gd name="T45" fmla="*/ 160 h 164"/>
                <a:gd name="T46" fmla="*/ 70 w 224"/>
                <a:gd name="T47" fmla="*/ 154 h 164"/>
                <a:gd name="T48" fmla="*/ 56 w 224"/>
                <a:gd name="T49" fmla="*/ 150 h 164"/>
                <a:gd name="T50" fmla="*/ 46 w 224"/>
                <a:gd name="T51" fmla="*/ 141 h 164"/>
                <a:gd name="T52" fmla="*/ 35 w 224"/>
                <a:gd name="T53" fmla="*/ 130 h 164"/>
                <a:gd name="T54" fmla="*/ 25 w 224"/>
                <a:gd name="T55" fmla="*/ 121 h 164"/>
                <a:gd name="T56" fmla="*/ 21 w 224"/>
                <a:gd name="T57" fmla="*/ 106 h 164"/>
                <a:gd name="T58" fmla="*/ 10 w 224"/>
                <a:gd name="T59" fmla="*/ 96 h 164"/>
                <a:gd name="T60" fmla="*/ 0 w 224"/>
                <a:gd name="T61" fmla="*/ 87 h 164"/>
                <a:gd name="T62" fmla="*/ 0 w 224"/>
                <a:gd name="T63" fmla="*/ 83 h 164"/>
                <a:gd name="T64" fmla="*/ 0 w 224"/>
                <a:gd name="T65" fmla="*/ 77 h 164"/>
                <a:gd name="T66" fmla="*/ 0 w 224"/>
                <a:gd name="T67" fmla="*/ 72 h 164"/>
                <a:gd name="T68" fmla="*/ 6 w 224"/>
                <a:gd name="T69" fmla="*/ 63 h 164"/>
                <a:gd name="T70" fmla="*/ 10 w 224"/>
                <a:gd name="T71" fmla="*/ 58 h 164"/>
                <a:gd name="T72" fmla="*/ 16 w 224"/>
                <a:gd name="T73" fmla="*/ 53 h 164"/>
                <a:gd name="T74" fmla="*/ 21 w 224"/>
                <a:gd name="T75" fmla="*/ 48 h 164"/>
                <a:gd name="T76" fmla="*/ 25 w 224"/>
                <a:gd name="T77" fmla="*/ 44 h 164"/>
                <a:gd name="T78" fmla="*/ 35 w 224"/>
                <a:gd name="T79" fmla="*/ 38 h 164"/>
                <a:gd name="T80" fmla="*/ 40 w 224"/>
                <a:gd name="T81" fmla="*/ 34 h 164"/>
                <a:gd name="T82" fmla="*/ 75 w 224"/>
                <a:gd name="T83" fmla="*/ 5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4" h="164">
                  <a:moveTo>
                    <a:pt x="75" y="5"/>
                  </a:moveTo>
                  <a:lnTo>
                    <a:pt x="85" y="5"/>
                  </a:lnTo>
                  <a:lnTo>
                    <a:pt x="100" y="5"/>
                  </a:lnTo>
                  <a:lnTo>
                    <a:pt x="115" y="5"/>
                  </a:lnTo>
                  <a:lnTo>
                    <a:pt x="129" y="0"/>
                  </a:lnTo>
                  <a:lnTo>
                    <a:pt x="144" y="0"/>
                  </a:lnTo>
                  <a:lnTo>
                    <a:pt x="154" y="0"/>
                  </a:lnTo>
                  <a:lnTo>
                    <a:pt x="169" y="0"/>
                  </a:lnTo>
                  <a:lnTo>
                    <a:pt x="179" y="0"/>
                  </a:lnTo>
                  <a:lnTo>
                    <a:pt x="189" y="5"/>
                  </a:lnTo>
                  <a:lnTo>
                    <a:pt x="200" y="10"/>
                  </a:lnTo>
                  <a:lnTo>
                    <a:pt x="214" y="29"/>
                  </a:lnTo>
                  <a:lnTo>
                    <a:pt x="224" y="48"/>
                  </a:lnTo>
                  <a:lnTo>
                    <a:pt x="219" y="68"/>
                  </a:lnTo>
                  <a:lnTo>
                    <a:pt x="214" y="87"/>
                  </a:lnTo>
                  <a:lnTo>
                    <a:pt x="200" y="102"/>
                  </a:lnTo>
                  <a:lnTo>
                    <a:pt x="184" y="121"/>
                  </a:lnTo>
                  <a:lnTo>
                    <a:pt x="165" y="135"/>
                  </a:lnTo>
                  <a:lnTo>
                    <a:pt x="144" y="150"/>
                  </a:lnTo>
                  <a:lnTo>
                    <a:pt x="125" y="160"/>
                  </a:lnTo>
                  <a:lnTo>
                    <a:pt x="105" y="164"/>
                  </a:lnTo>
                  <a:lnTo>
                    <a:pt x="90" y="164"/>
                  </a:lnTo>
                  <a:lnTo>
                    <a:pt x="81" y="160"/>
                  </a:lnTo>
                  <a:lnTo>
                    <a:pt x="70" y="154"/>
                  </a:lnTo>
                  <a:lnTo>
                    <a:pt x="56" y="150"/>
                  </a:lnTo>
                  <a:lnTo>
                    <a:pt x="46" y="141"/>
                  </a:lnTo>
                  <a:lnTo>
                    <a:pt x="35" y="130"/>
                  </a:lnTo>
                  <a:lnTo>
                    <a:pt x="25" y="121"/>
                  </a:lnTo>
                  <a:lnTo>
                    <a:pt x="21" y="106"/>
                  </a:lnTo>
                  <a:lnTo>
                    <a:pt x="10" y="96"/>
                  </a:lnTo>
                  <a:lnTo>
                    <a:pt x="0" y="87"/>
                  </a:lnTo>
                  <a:lnTo>
                    <a:pt x="0" y="83"/>
                  </a:lnTo>
                  <a:lnTo>
                    <a:pt x="0" y="77"/>
                  </a:lnTo>
                  <a:lnTo>
                    <a:pt x="0" y="72"/>
                  </a:lnTo>
                  <a:lnTo>
                    <a:pt x="6" y="63"/>
                  </a:lnTo>
                  <a:lnTo>
                    <a:pt x="10" y="58"/>
                  </a:lnTo>
                  <a:lnTo>
                    <a:pt x="16" y="53"/>
                  </a:lnTo>
                  <a:lnTo>
                    <a:pt x="21" y="48"/>
                  </a:lnTo>
                  <a:lnTo>
                    <a:pt x="25" y="44"/>
                  </a:lnTo>
                  <a:lnTo>
                    <a:pt x="35" y="38"/>
                  </a:lnTo>
                  <a:lnTo>
                    <a:pt x="40" y="34"/>
                  </a:lnTo>
                  <a:lnTo>
                    <a:pt x="75" y="5"/>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17" name="Freeform 345"/>
            <p:cNvSpPr>
              <a:spLocks/>
            </p:cNvSpPr>
            <p:nvPr/>
          </p:nvSpPr>
          <p:spPr bwMode="auto">
            <a:xfrm>
              <a:off x="3838" y="1807"/>
              <a:ext cx="17" cy="24"/>
            </a:xfrm>
            <a:custGeom>
              <a:avLst/>
              <a:gdLst>
                <a:gd name="T0" fmla="*/ 183 w 183"/>
                <a:gd name="T1" fmla="*/ 6 h 314"/>
                <a:gd name="T2" fmla="*/ 173 w 183"/>
                <a:gd name="T3" fmla="*/ 6 h 314"/>
                <a:gd name="T4" fmla="*/ 164 w 183"/>
                <a:gd name="T5" fmla="*/ 6 h 314"/>
                <a:gd name="T6" fmla="*/ 154 w 183"/>
                <a:gd name="T7" fmla="*/ 6 h 314"/>
                <a:gd name="T8" fmla="*/ 144 w 183"/>
                <a:gd name="T9" fmla="*/ 0 h 314"/>
                <a:gd name="T10" fmla="*/ 133 w 183"/>
                <a:gd name="T11" fmla="*/ 0 h 314"/>
                <a:gd name="T12" fmla="*/ 124 w 183"/>
                <a:gd name="T13" fmla="*/ 0 h 314"/>
                <a:gd name="T14" fmla="*/ 114 w 183"/>
                <a:gd name="T15" fmla="*/ 0 h 314"/>
                <a:gd name="T16" fmla="*/ 110 w 183"/>
                <a:gd name="T17" fmla="*/ 0 h 314"/>
                <a:gd name="T18" fmla="*/ 99 w 183"/>
                <a:gd name="T19" fmla="*/ 6 h 314"/>
                <a:gd name="T20" fmla="*/ 94 w 183"/>
                <a:gd name="T21" fmla="*/ 15 h 314"/>
                <a:gd name="T22" fmla="*/ 85 w 183"/>
                <a:gd name="T23" fmla="*/ 39 h 314"/>
                <a:gd name="T24" fmla="*/ 69 w 183"/>
                <a:gd name="T25" fmla="*/ 64 h 314"/>
                <a:gd name="T26" fmla="*/ 54 w 183"/>
                <a:gd name="T27" fmla="*/ 87 h 314"/>
                <a:gd name="T28" fmla="*/ 45 w 183"/>
                <a:gd name="T29" fmla="*/ 111 h 314"/>
                <a:gd name="T30" fmla="*/ 35 w 183"/>
                <a:gd name="T31" fmla="*/ 135 h 314"/>
                <a:gd name="T32" fmla="*/ 20 w 183"/>
                <a:gd name="T33" fmla="*/ 159 h 314"/>
                <a:gd name="T34" fmla="*/ 14 w 183"/>
                <a:gd name="T35" fmla="*/ 184 h 314"/>
                <a:gd name="T36" fmla="*/ 5 w 183"/>
                <a:gd name="T37" fmla="*/ 208 h 314"/>
                <a:gd name="T38" fmla="*/ 0 w 183"/>
                <a:gd name="T39" fmla="*/ 237 h 314"/>
                <a:gd name="T40" fmla="*/ 0 w 183"/>
                <a:gd name="T41" fmla="*/ 261 h 314"/>
                <a:gd name="T42" fmla="*/ 0 w 183"/>
                <a:gd name="T43" fmla="*/ 271 h 314"/>
                <a:gd name="T44" fmla="*/ 5 w 183"/>
                <a:gd name="T45" fmla="*/ 281 h 314"/>
                <a:gd name="T46" fmla="*/ 10 w 183"/>
                <a:gd name="T47" fmla="*/ 290 h 314"/>
                <a:gd name="T48" fmla="*/ 14 w 183"/>
                <a:gd name="T49" fmla="*/ 295 h 314"/>
                <a:gd name="T50" fmla="*/ 25 w 183"/>
                <a:gd name="T51" fmla="*/ 305 h 314"/>
                <a:gd name="T52" fmla="*/ 29 w 183"/>
                <a:gd name="T53" fmla="*/ 309 h 314"/>
                <a:gd name="T54" fmla="*/ 39 w 183"/>
                <a:gd name="T55" fmla="*/ 314 h 314"/>
                <a:gd name="T56" fmla="*/ 50 w 183"/>
                <a:gd name="T57" fmla="*/ 314 h 314"/>
                <a:gd name="T58" fmla="*/ 54 w 183"/>
                <a:gd name="T59" fmla="*/ 314 h 314"/>
                <a:gd name="T60" fmla="*/ 60 w 183"/>
                <a:gd name="T61" fmla="*/ 309 h 314"/>
                <a:gd name="T62" fmla="*/ 74 w 183"/>
                <a:gd name="T63" fmla="*/ 281 h 314"/>
                <a:gd name="T64" fmla="*/ 89 w 183"/>
                <a:gd name="T65" fmla="*/ 256 h 314"/>
                <a:gd name="T66" fmla="*/ 104 w 183"/>
                <a:gd name="T67" fmla="*/ 227 h 314"/>
                <a:gd name="T68" fmla="*/ 114 w 183"/>
                <a:gd name="T69" fmla="*/ 198 h 314"/>
                <a:gd name="T70" fmla="*/ 124 w 183"/>
                <a:gd name="T71" fmla="*/ 174 h 314"/>
                <a:gd name="T72" fmla="*/ 133 w 183"/>
                <a:gd name="T73" fmla="*/ 145 h 314"/>
                <a:gd name="T74" fmla="*/ 144 w 183"/>
                <a:gd name="T75" fmla="*/ 116 h 314"/>
                <a:gd name="T76" fmla="*/ 154 w 183"/>
                <a:gd name="T77" fmla="*/ 92 h 314"/>
                <a:gd name="T78" fmla="*/ 164 w 183"/>
                <a:gd name="T79" fmla="*/ 64 h 314"/>
                <a:gd name="T80" fmla="*/ 179 w 183"/>
                <a:gd name="T81" fmla="*/ 34 h 314"/>
                <a:gd name="T82" fmla="*/ 183 w 183"/>
                <a:gd name="T83" fmla="*/ 6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3" h="314">
                  <a:moveTo>
                    <a:pt x="183" y="6"/>
                  </a:moveTo>
                  <a:lnTo>
                    <a:pt x="173" y="6"/>
                  </a:lnTo>
                  <a:lnTo>
                    <a:pt x="164" y="6"/>
                  </a:lnTo>
                  <a:lnTo>
                    <a:pt x="154" y="6"/>
                  </a:lnTo>
                  <a:lnTo>
                    <a:pt x="144" y="0"/>
                  </a:lnTo>
                  <a:lnTo>
                    <a:pt x="133" y="0"/>
                  </a:lnTo>
                  <a:lnTo>
                    <a:pt x="124" y="0"/>
                  </a:lnTo>
                  <a:lnTo>
                    <a:pt x="114" y="0"/>
                  </a:lnTo>
                  <a:lnTo>
                    <a:pt x="110" y="0"/>
                  </a:lnTo>
                  <a:lnTo>
                    <a:pt x="99" y="6"/>
                  </a:lnTo>
                  <a:lnTo>
                    <a:pt x="94" y="15"/>
                  </a:lnTo>
                  <a:lnTo>
                    <a:pt x="85" y="39"/>
                  </a:lnTo>
                  <a:lnTo>
                    <a:pt x="69" y="64"/>
                  </a:lnTo>
                  <a:lnTo>
                    <a:pt x="54" y="87"/>
                  </a:lnTo>
                  <a:lnTo>
                    <a:pt x="45" y="111"/>
                  </a:lnTo>
                  <a:lnTo>
                    <a:pt x="35" y="135"/>
                  </a:lnTo>
                  <a:lnTo>
                    <a:pt x="20" y="159"/>
                  </a:lnTo>
                  <a:lnTo>
                    <a:pt x="14" y="184"/>
                  </a:lnTo>
                  <a:lnTo>
                    <a:pt x="5" y="208"/>
                  </a:lnTo>
                  <a:lnTo>
                    <a:pt x="0" y="237"/>
                  </a:lnTo>
                  <a:lnTo>
                    <a:pt x="0" y="261"/>
                  </a:lnTo>
                  <a:lnTo>
                    <a:pt x="0" y="271"/>
                  </a:lnTo>
                  <a:lnTo>
                    <a:pt x="5" y="281"/>
                  </a:lnTo>
                  <a:lnTo>
                    <a:pt x="10" y="290"/>
                  </a:lnTo>
                  <a:lnTo>
                    <a:pt x="14" y="295"/>
                  </a:lnTo>
                  <a:lnTo>
                    <a:pt x="25" y="305"/>
                  </a:lnTo>
                  <a:lnTo>
                    <a:pt x="29" y="309"/>
                  </a:lnTo>
                  <a:lnTo>
                    <a:pt x="39" y="314"/>
                  </a:lnTo>
                  <a:lnTo>
                    <a:pt x="50" y="314"/>
                  </a:lnTo>
                  <a:lnTo>
                    <a:pt x="54" y="314"/>
                  </a:lnTo>
                  <a:lnTo>
                    <a:pt x="60" y="309"/>
                  </a:lnTo>
                  <a:lnTo>
                    <a:pt x="74" y="281"/>
                  </a:lnTo>
                  <a:lnTo>
                    <a:pt x="89" y="256"/>
                  </a:lnTo>
                  <a:lnTo>
                    <a:pt x="104" y="227"/>
                  </a:lnTo>
                  <a:lnTo>
                    <a:pt x="114" y="198"/>
                  </a:lnTo>
                  <a:lnTo>
                    <a:pt x="124" y="174"/>
                  </a:lnTo>
                  <a:lnTo>
                    <a:pt x="133" y="145"/>
                  </a:lnTo>
                  <a:lnTo>
                    <a:pt x="144" y="116"/>
                  </a:lnTo>
                  <a:lnTo>
                    <a:pt x="154" y="92"/>
                  </a:lnTo>
                  <a:lnTo>
                    <a:pt x="164" y="64"/>
                  </a:lnTo>
                  <a:lnTo>
                    <a:pt x="179" y="34"/>
                  </a:lnTo>
                  <a:lnTo>
                    <a:pt x="183" y="6"/>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18" name="Freeform 346"/>
            <p:cNvSpPr>
              <a:spLocks/>
            </p:cNvSpPr>
            <p:nvPr/>
          </p:nvSpPr>
          <p:spPr bwMode="auto">
            <a:xfrm>
              <a:off x="3838" y="1807"/>
              <a:ext cx="17" cy="24"/>
            </a:xfrm>
            <a:custGeom>
              <a:avLst/>
              <a:gdLst>
                <a:gd name="T0" fmla="*/ 183 w 183"/>
                <a:gd name="T1" fmla="*/ 6 h 314"/>
                <a:gd name="T2" fmla="*/ 173 w 183"/>
                <a:gd name="T3" fmla="*/ 6 h 314"/>
                <a:gd name="T4" fmla="*/ 164 w 183"/>
                <a:gd name="T5" fmla="*/ 6 h 314"/>
                <a:gd name="T6" fmla="*/ 154 w 183"/>
                <a:gd name="T7" fmla="*/ 6 h 314"/>
                <a:gd name="T8" fmla="*/ 144 w 183"/>
                <a:gd name="T9" fmla="*/ 0 h 314"/>
                <a:gd name="T10" fmla="*/ 133 w 183"/>
                <a:gd name="T11" fmla="*/ 0 h 314"/>
                <a:gd name="T12" fmla="*/ 124 w 183"/>
                <a:gd name="T13" fmla="*/ 0 h 314"/>
                <a:gd name="T14" fmla="*/ 114 w 183"/>
                <a:gd name="T15" fmla="*/ 0 h 314"/>
                <a:gd name="T16" fmla="*/ 110 w 183"/>
                <a:gd name="T17" fmla="*/ 0 h 314"/>
                <a:gd name="T18" fmla="*/ 99 w 183"/>
                <a:gd name="T19" fmla="*/ 6 h 314"/>
                <a:gd name="T20" fmla="*/ 94 w 183"/>
                <a:gd name="T21" fmla="*/ 15 h 314"/>
                <a:gd name="T22" fmla="*/ 85 w 183"/>
                <a:gd name="T23" fmla="*/ 39 h 314"/>
                <a:gd name="T24" fmla="*/ 69 w 183"/>
                <a:gd name="T25" fmla="*/ 64 h 314"/>
                <a:gd name="T26" fmla="*/ 54 w 183"/>
                <a:gd name="T27" fmla="*/ 87 h 314"/>
                <a:gd name="T28" fmla="*/ 45 w 183"/>
                <a:gd name="T29" fmla="*/ 111 h 314"/>
                <a:gd name="T30" fmla="*/ 35 w 183"/>
                <a:gd name="T31" fmla="*/ 135 h 314"/>
                <a:gd name="T32" fmla="*/ 20 w 183"/>
                <a:gd name="T33" fmla="*/ 159 h 314"/>
                <a:gd name="T34" fmla="*/ 14 w 183"/>
                <a:gd name="T35" fmla="*/ 184 h 314"/>
                <a:gd name="T36" fmla="*/ 5 w 183"/>
                <a:gd name="T37" fmla="*/ 208 h 314"/>
                <a:gd name="T38" fmla="*/ 0 w 183"/>
                <a:gd name="T39" fmla="*/ 237 h 314"/>
                <a:gd name="T40" fmla="*/ 0 w 183"/>
                <a:gd name="T41" fmla="*/ 261 h 314"/>
                <a:gd name="T42" fmla="*/ 0 w 183"/>
                <a:gd name="T43" fmla="*/ 271 h 314"/>
                <a:gd name="T44" fmla="*/ 5 w 183"/>
                <a:gd name="T45" fmla="*/ 281 h 314"/>
                <a:gd name="T46" fmla="*/ 10 w 183"/>
                <a:gd name="T47" fmla="*/ 290 h 314"/>
                <a:gd name="T48" fmla="*/ 14 w 183"/>
                <a:gd name="T49" fmla="*/ 295 h 314"/>
                <a:gd name="T50" fmla="*/ 25 w 183"/>
                <a:gd name="T51" fmla="*/ 305 h 314"/>
                <a:gd name="T52" fmla="*/ 29 w 183"/>
                <a:gd name="T53" fmla="*/ 309 h 314"/>
                <a:gd name="T54" fmla="*/ 39 w 183"/>
                <a:gd name="T55" fmla="*/ 314 h 314"/>
                <a:gd name="T56" fmla="*/ 50 w 183"/>
                <a:gd name="T57" fmla="*/ 314 h 314"/>
                <a:gd name="T58" fmla="*/ 54 w 183"/>
                <a:gd name="T59" fmla="*/ 314 h 314"/>
                <a:gd name="T60" fmla="*/ 60 w 183"/>
                <a:gd name="T61" fmla="*/ 309 h 314"/>
                <a:gd name="T62" fmla="*/ 74 w 183"/>
                <a:gd name="T63" fmla="*/ 281 h 314"/>
                <a:gd name="T64" fmla="*/ 89 w 183"/>
                <a:gd name="T65" fmla="*/ 256 h 314"/>
                <a:gd name="T66" fmla="*/ 104 w 183"/>
                <a:gd name="T67" fmla="*/ 227 h 314"/>
                <a:gd name="T68" fmla="*/ 114 w 183"/>
                <a:gd name="T69" fmla="*/ 198 h 314"/>
                <a:gd name="T70" fmla="*/ 124 w 183"/>
                <a:gd name="T71" fmla="*/ 174 h 314"/>
                <a:gd name="T72" fmla="*/ 133 w 183"/>
                <a:gd name="T73" fmla="*/ 145 h 314"/>
                <a:gd name="T74" fmla="*/ 144 w 183"/>
                <a:gd name="T75" fmla="*/ 116 h 314"/>
                <a:gd name="T76" fmla="*/ 154 w 183"/>
                <a:gd name="T77" fmla="*/ 92 h 314"/>
                <a:gd name="T78" fmla="*/ 164 w 183"/>
                <a:gd name="T79" fmla="*/ 64 h 314"/>
                <a:gd name="T80" fmla="*/ 179 w 183"/>
                <a:gd name="T81" fmla="*/ 34 h 314"/>
                <a:gd name="T82" fmla="*/ 183 w 183"/>
                <a:gd name="T83" fmla="*/ 6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3" h="314">
                  <a:moveTo>
                    <a:pt x="183" y="6"/>
                  </a:moveTo>
                  <a:lnTo>
                    <a:pt x="173" y="6"/>
                  </a:lnTo>
                  <a:lnTo>
                    <a:pt x="164" y="6"/>
                  </a:lnTo>
                  <a:lnTo>
                    <a:pt x="154" y="6"/>
                  </a:lnTo>
                  <a:lnTo>
                    <a:pt x="144" y="0"/>
                  </a:lnTo>
                  <a:lnTo>
                    <a:pt x="133" y="0"/>
                  </a:lnTo>
                  <a:lnTo>
                    <a:pt x="124" y="0"/>
                  </a:lnTo>
                  <a:lnTo>
                    <a:pt x="114" y="0"/>
                  </a:lnTo>
                  <a:lnTo>
                    <a:pt x="110" y="0"/>
                  </a:lnTo>
                  <a:lnTo>
                    <a:pt x="99" y="6"/>
                  </a:lnTo>
                  <a:lnTo>
                    <a:pt x="94" y="15"/>
                  </a:lnTo>
                  <a:lnTo>
                    <a:pt x="85" y="39"/>
                  </a:lnTo>
                  <a:lnTo>
                    <a:pt x="69" y="64"/>
                  </a:lnTo>
                  <a:lnTo>
                    <a:pt x="54" y="87"/>
                  </a:lnTo>
                  <a:lnTo>
                    <a:pt x="45" y="111"/>
                  </a:lnTo>
                  <a:lnTo>
                    <a:pt x="35" y="135"/>
                  </a:lnTo>
                  <a:lnTo>
                    <a:pt x="20" y="159"/>
                  </a:lnTo>
                  <a:lnTo>
                    <a:pt x="14" y="184"/>
                  </a:lnTo>
                  <a:lnTo>
                    <a:pt x="5" y="208"/>
                  </a:lnTo>
                  <a:lnTo>
                    <a:pt x="0" y="237"/>
                  </a:lnTo>
                  <a:lnTo>
                    <a:pt x="0" y="261"/>
                  </a:lnTo>
                  <a:lnTo>
                    <a:pt x="0" y="271"/>
                  </a:lnTo>
                  <a:lnTo>
                    <a:pt x="5" y="281"/>
                  </a:lnTo>
                  <a:lnTo>
                    <a:pt x="10" y="290"/>
                  </a:lnTo>
                  <a:lnTo>
                    <a:pt x="14" y="295"/>
                  </a:lnTo>
                  <a:lnTo>
                    <a:pt x="25" y="305"/>
                  </a:lnTo>
                  <a:lnTo>
                    <a:pt x="29" y="309"/>
                  </a:lnTo>
                  <a:lnTo>
                    <a:pt x="39" y="314"/>
                  </a:lnTo>
                  <a:lnTo>
                    <a:pt x="50" y="314"/>
                  </a:lnTo>
                  <a:lnTo>
                    <a:pt x="54" y="314"/>
                  </a:lnTo>
                  <a:lnTo>
                    <a:pt x="60" y="309"/>
                  </a:lnTo>
                  <a:lnTo>
                    <a:pt x="74" y="281"/>
                  </a:lnTo>
                  <a:lnTo>
                    <a:pt x="89" y="256"/>
                  </a:lnTo>
                  <a:lnTo>
                    <a:pt x="104" y="227"/>
                  </a:lnTo>
                  <a:lnTo>
                    <a:pt x="114" y="198"/>
                  </a:lnTo>
                  <a:lnTo>
                    <a:pt x="124" y="174"/>
                  </a:lnTo>
                  <a:lnTo>
                    <a:pt x="133" y="145"/>
                  </a:lnTo>
                  <a:lnTo>
                    <a:pt x="144" y="116"/>
                  </a:lnTo>
                  <a:lnTo>
                    <a:pt x="154" y="92"/>
                  </a:lnTo>
                  <a:lnTo>
                    <a:pt x="164" y="64"/>
                  </a:lnTo>
                  <a:lnTo>
                    <a:pt x="179" y="34"/>
                  </a:lnTo>
                  <a:lnTo>
                    <a:pt x="183" y="6"/>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19" name="Freeform 347"/>
            <p:cNvSpPr>
              <a:spLocks/>
            </p:cNvSpPr>
            <p:nvPr/>
          </p:nvSpPr>
          <p:spPr bwMode="auto">
            <a:xfrm>
              <a:off x="3815" y="1822"/>
              <a:ext cx="13" cy="12"/>
            </a:xfrm>
            <a:custGeom>
              <a:avLst/>
              <a:gdLst>
                <a:gd name="T0" fmla="*/ 5 w 149"/>
                <a:gd name="T1" fmla="*/ 83 h 145"/>
                <a:gd name="T2" fmla="*/ 10 w 149"/>
                <a:gd name="T3" fmla="*/ 68 h 145"/>
                <a:gd name="T4" fmla="*/ 10 w 149"/>
                <a:gd name="T5" fmla="*/ 58 h 145"/>
                <a:gd name="T6" fmla="*/ 15 w 149"/>
                <a:gd name="T7" fmla="*/ 44 h 145"/>
                <a:gd name="T8" fmla="*/ 24 w 149"/>
                <a:gd name="T9" fmla="*/ 29 h 145"/>
                <a:gd name="T10" fmla="*/ 30 w 149"/>
                <a:gd name="T11" fmla="*/ 19 h 145"/>
                <a:gd name="T12" fmla="*/ 40 w 149"/>
                <a:gd name="T13" fmla="*/ 10 h 145"/>
                <a:gd name="T14" fmla="*/ 49 w 149"/>
                <a:gd name="T15" fmla="*/ 5 h 145"/>
                <a:gd name="T16" fmla="*/ 64 w 149"/>
                <a:gd name="T17" fmla="*/ 0 h 145"/>
                <a:gd name="T18" fmla="*/ 74 w 149"/>
                <a:gd name="T19" fmla="*/ 0 h 145"/>
                <a:gd name="T20" fmla="*/ 84 w 149"/>
                <a:gd name="T21" fmla="*/ 5 h 145"/>
                <a:gd name="T22" fmla="*/ 94 w 149"/>
                <a:gd name="T23" fmla="*/ 10 h 145"/>
                <a:gd name="T24" fmla="*/ 105 w 149"/>
                <a:gd name="T25" fmla="*/ 15 h 145"/>
                <a:gd name="T26" fmla="*/ 114 w 149"/>
                <a:gd name="T27" fmla="*/ 25 h 145"/>
                <a:gd name="T28" fmla="*/ 124 w 149"/>
                <a:gd name="T29" fmla="*/ 29 h 145"/>
                <a:gd name="T30" fmla="*/ 134 w 149"/>
                <a:gd name="T31" fmla="*/ 34 h 145"/>
                <a:gd name="T32" fmla="*/ 139 w 149"/>
                <a:gd name="T33" fmla="*/ 39 h 145"/>
                <a:gd name="T34" fmla="*/ 143 w 149"/>
                <a:gd name="T35" fmla="*/ 49 h 145"/>
                <a:gd name="T36" fmla="*/ 149 w 149"/>
                <a:gd name="T37" fmla="*/ 53 h 145"/>
                <a:gd name="T38" fmla="*/ 143 w 149"/>
                <a:gd name="T39" fmla="*/ 58 h 145"/>
                <a:gd name="T40" fmla="*/ 139 w 149"/>
                <a:gd name="T41" fmla="*/ 68 h 145"/>
                <a:gd name="T42" fmla="*/ 129 w 149"/>
                <a:gd name="T43" fmla="*/ 77 h 145"/>
                <a:gd name="T44" fmla="*/ 119 w 149"/>
                <a:gd name="T45" fmla="*/ 87 h 145"/>
                <a:gd name="T46" fmla="*/ 105 w 149"/>
                <a:gd name="T47" fmla="*/ 102 h 145"/>
                <a:gd name="T48" fmla="*/ 94 w 149"/>
                <a:gd name="T49" fmla="*/ 111 h 145"/>
                <a:gd name="T50" fmla="*/ 84 w 149"/>
                <a:gd name="T51" fmla="*/ 120 h 145"/>
                <a:gd name="T52" fmla="*/ 70 w 149"/>
                <a:gd name="T53" fmla="*/ 131 h 145"/>
                <a:gd name="T54" fmla="*/ 59 w 149"/>
                <a:gd name="T55" fmla="*/ 140 h 145"/>
                <a:gd name="T56" fmla="*/ 45 w 149"/>
                <a:gd name="T57" fmla="*/ 145 h 145"/>
                <a:gd name="T58" fmla="*/ 30 w 149"/>
                <a:gd name="T59" fmla="*/ 145 h 145"/>
                <a:gd name="T60" fmla="*/ 15 w 149"/>
                <a:gd name="T61" fmla="*/ 145 h 145"/>
                <a:gd name="T62" fmla="*/ 10 w 149"/>
                <a:gd name="T63" fmla="*/ 145 h 145"/>
                <a:gd name="T64" fmla="*/ 5 w 149"/>
                <a:gd name="T65" fmla="*/ 140 h 145"/>
                <a:gd name="T66" fmla="*/ 0 w 149"/>
                <a:gd name="T67" fmla="*/ 135 h 145"/>
                <a:gd name="T68" fmla="*/ 0 w 149"/>
                <a:gd name="T69" fmla="*/ 126 h 145"/>
                <a:gd name="T70" fmla="*/ 0 w 149"/>
                <a:gd name="T71" fmla="*/ 120 h 145"/>
                <a:gd name="T72" fmla="*/ 0 w 149"/>
                <a:gd name="T73" fmla="*/ 111 h 145"/>
                <a:gd name="T74" fmla="*/ 5 w 149"/>
                <a:gd name="T75" fmla="*/ 102 h 145"/>
                <a:gd name="T76" fmla="*/ 5 w 149"/>
                <a:gd name="T77" fmla="*/ 97 h 145"/>
                <a:gd name="T78" fmla="*/ 5 w 149"/>
                <a:gd name="T79" fmla="*/ 87 h 145"/>
                <a:gd name="T80" fmla="*/ 5 w 149"/>
                <a:gd name="T81" fmla="*/ 8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9" h="145">
                  <a:moveTo>
                    <a:pt x="5" y="83"/>
                  </a:moveTo>
                  <a:lnTo>
                    <a:pt x="10" y="68"/>
                  </a:lnTo>
                  <a:lnTo>
                    <a:pt x="10" y="58"/>
                  </a:lnTo>
                  <a:lnTo>
                    <a:pt x="15" y="44"/>
                  </a:lnTo>
                  <a:lnTo>
                    <a:pt x="24" y="29"/>
                  </a:lnTo>
                  <a:lnTo>
                    <a:pt x="30" y="19"/>
                  </a:lnTo>
                  <a:lnTo>
                    <a:pt x="40" y="10"/>
                  </a:lnTo>
                  <a:lnTo>
                    <a:pt x="49" y="5"/>
                  </a:lnTo>
                  <a:lnTo>
                    <a:pt x="64" y="0"/>
                  </a:lnTo>
                  <a:lnTo>
                    <a:pt x="74" y="0"/>
                  </a:lnTo>
                  <a:lnTo>
                    <a:pt x="84" y="5"/>
                  </a:lnTo>
                  <a:lnTo>
                    <a:pt x="94" y="10"/>
                  </a:lnTo>
                  <a:lnTo>
                    <a:pt x="105" y="15"/>
                  </a:lnTo>
                  <a:lnTo>
                    <a:pt x="114" y="25"/>
                  </a:lnTo>
                  <a:lnTo>
                    <a:pt x="124" y="29"/>
                  </a:lnTo>
                  <a:lnTo>
                    <a:pt x="134" y="34"/>
                  </a:lnTo>
                  <a:lnTo>
                    <a:pt x="139" y="39"/>
                  </a:lnTo>
                  <a:lnTo>
                    <a:pt x="143" y="49"/>
                  </a:lnTo>
                  <a:lnTo>
                    <a:pt x="149" y="53"/>
                  </a:lnTo>
                  <a:lnTo>
                    <a:pt x="143" y="58"/>
                  </a:lnTo>
                  <a:lnTo>
                    <a:pt x="139" y="68"/>
                  </a:lnTo>
                  <a:lnTo>
                    <a:pt x="129" y="77"/>
                  </a:lnTo>
                  <a:lnTo>
                    <a:pt x="119" y="87"/>
                  </a:lnTo>
                  <a:lnTo>
                    <a:pt x="105" y="102"/>
                  </a:lnTo>
                  <a:lnTo>
                    <a:pt x="94" y="111"/>
                  </a:lnTo>
                  <a:lnTo>
                    <a:pt x="84" y="120"/>
                  </a:lnTo>
                  <a:lnTo>
                    <a:pt x="70" y="131"/>
                  </a:lnTo>
                  <a:lnTo>
                    <a:pt x="59" y="140"/>
                  </a:lnTo>
                  <a:lnTo>
                    <a:pt x="45" y="145"/>
                  </a:lnTo>
                  <a:lnTo>
                    <a:pt x="30" y="145"/>
                  </a:lnTo>
                  <a:lnTo>
                    <a:pt x="15" y="145"/>
                  </a:lnTo>
                  <a:lnTo>
                    <a:pt x="10" y="145"/>
                  </a:lnTo>
                  <a:lnTo>
                    <a:pt x="5" y="140"/>
                  </a:lnTo>
                  <a:lnTo>
                    <a:pt x="0" y="135"/>
                  </a:lnTo>
                  <a:lnTo>
                    <a:pt x="0" y="126"/>
                  </a:lnTo>
                  <a:lnTo>
                    <a:pt x="0" y="120"/>
                  </a:lnTo>
                  <a:lnTo>
                    <a:pt x="0" y="111"/>
                  </a:lnTo>
                  <a:lnTo>
                    <a:pt x="5" y="102"/>
                  </a:lnTo>
                  <a:lnTo>
                    <a:pt x="5" y="97"/>
                  </a:lnTo>
                  <a:lnTo>
                    <a:pt x="5" y="87"/>
                  </a:lnTo>
                  <a:lnTo>
                    <a:pt x="5" y="83"/>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20" name="Freeform 348"/>
            <p:cNvSpPr>
              <a:spLocks/>
            </p:cNvSpPr>
            <p:nvPr/>
          </p:nvSpPr>
          <p:spPr bwMode="auto">
            <a:xfrm>
              <a:off x="3815" y="1822"/>
              <a:ext cx="13" cy="12"/>
            </a:xfrm>
            <a:custGeom>
              <a:avLst/>
              <a:gdLst>
                <a:gd name="T0" fmla="*/ 5 w 149"/>
                <a:gd name="T1" fmla="*/ 83 h 145"/>
                <a:gd name="T2" fmla="*/ 10 w 149"/>
                <a:gd name="T3" fmla="*/ 68 h 145"/>
                <a:gd name="T4" fmla="*/ 10 w 149"/>
                <a:gd name="T5" fmla="*/ 58 h 145"/>
                <a:gd name="T6" fmla="*/ 15 w 149"/>
                <a:gd name="T7" fmla="*/ 44 h 145"/>
                <a:gd name="T8" fmla="*/ 24 w 149"/>
                <a:gd name="T9" fmla="*/ 29 h 145"/>
                <a:gd name="T10" fmla="*/ 30 w 149"/>
                <a:gd name="T11" fmla="*/ 19 h 145"/>
                <a:gd name="T12" fmla="*/ 40 w 149"/>
                <a:gd name="T13" fmla="*/ 10 h 145"/>
                <a:gd name="T14" fmla="*/ 49 w 149"/>
                <a:gd name="T15" fmla="*/ 5 h 145"/>
                <a:gd name="T16" fmla="*/ 64 w 149"/>
                <a:gd name="T17" fmla="*/ 0 h 145"/>
                <a:gd name="T18" fmla="*/ 74 w 149"/>
                <a:gd name="T19" fmla="*/ 0 h 145"/>
                <a:gd name="T20" fmla="*/ 84 w 149"/>
                <a:gd name="T21" fmla="*/ 5 h 145"/>
                <a:gd name="T22" fmla="*/ 94 w 149"/>
                <a:gd name="T23" fmla="*/ 10 h 145"/>
                <a:gd name="T24" fmla="*/ 105 w 149"/>
                <a:gd name="T25" fmla="*/ 15 h 145"/>
                <a:gd name="T26" fmla="*/ 114 w 149"/>
                <a:gd name="T27" fmla="*/ 25 h 145"/>
                <a:gd name="T28" fmla="*/ 124 w 149"/>
                <a:gd name="T29" fmla="*/ 29 h 145"/>
                <a:gd name="T30" fmla="*/ 134 w 149"/>
                <a:gd name="T31" fmla="*/ 34 h 145"/>
                <a:gd name="T32" fmla="*/ 139 w 149"/>
                <a:gd name="T33" fmla="*/ 39 h 145"/>
                <a:gd name="T34" fmla="*/ 143 w 149"/>
                <a:gd name="T35" fmla="*/ 49 h 145"/>
                <a:gd name="T36" fmla="*/ 149 w 149"/>
                <a:gd name="T37" fmla="*/ 53 h 145"/>
                <a:gd name="T38" fmla="*/ 143 w 149"/>
                <a:gd name="T39" fmla="*/ 58 h 145"/>
                <a:gd name="T40" fmla="*/ 139 w 149"/>
                <a:gd name="T41" fmla="*/ 68 h 145"/>
                <a:gd name="T42" fmla="*/ 129 w 149"/>
                <a:gd name="T43" fmla="*/ 77 h 145"/>
                <a:gd name="T44" fmla="*/ 119 w 149"/>
                <a:gd name="T45" fmla="*/ 87 h 145"/>
                <a:gd name="T46" fmla="*/ 105 w 149"/>
                <a:gd name="T47" fmla="*/ 102 h 145"/>
                <a:gd name="T48" fmla="*/ 94 w 149"/>
                <a:gd name="T49" fmla="*/ 111 h 145"/>
                <a:gd name="T50" fmla="*/ 84 w 149"/>
                <a:gd name="T51" fmla="*/ 120 h 145"/>
                <a:gd name="T52" fmla="*/ 70 w 149"/>
                <a:gd name="T53" fmla="*/ 131 h 145"/>
                <a:gd name="T54" fmla="*/ 59 w 149"/>
                <a:gd name="T55" fmla="*/ 140 h 145"/>
                <a:gd name="T56" fmla="*/ 45 w 149"/>
                <a:gd name="T57" fmla="*/ 145 h 145"/>
                <a:gd name="T58" fmla="*/ 30 w 149"/>
                <a:gd name="T59" fmla="*/ 145 h 145"/>
                <a:gd name="T60" fmla="*/ 15 w 149"/>
                <a:gd name="T61" fmla="*/ 145 h 145"/>
                <a:gd name="T62" fmla="*/ 10 w 149"/>
                <a:gd name="T63" fmla="*/ 145 h 145"/>
                <a:gd name="T64" fmla="*/ 5 w 149"/>
                <a:gd name="T65" fmla="*/ 140 h 145"/>
                <a:gd name="T66" fmla="*/ 0 w 149"/>
                <a:gd name="T67" fmla="*/ 135 h 145"/>
                <a:gd name="T68" fmla="*/ 0 w 149"/>
                <a:gd name="T69" fmla="*/ 126 h 145"/>
                <a:gd name="T70" fmla="*/ 0 w 149"/>
                <a:gd name="T71" fmla="*/ 120 h 145"/>
                <a:gd name="T72" fmla="*/ 0 w 149"/>
                <a:gd name="T73" fmla="*/ 111 h 145"/>
                <a:gd name="T74" fmla="*/ 5 w 149"/>
                <a:gd name="T75" fmla="*/ 102 h 145"/>
                <a:gd name="T76" fmla="*/ 5 w 149"/>
                <a:gd name="T77" fmla="*/ 97 h 145"/>
                <a:gd name="T78" fmla="*/ 5 w 149"/>
                <a:gd name="T79" fmla="*/ 87 h 145"/>
                <a:gd name="T80" fmla="*/ 5 w 149"/>
                <a:gd name="T81" fmla="*/ 8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9" h="145">
                  <a:moveTo>
                    <a:pt x="5" y="83"/>
                  </a:moveTo>
                  <a:lnTo>
                    <a:pt x="10" y="68"/>
                  </a:lnTo>
                  <a:lnTo>
                    <a:pt x="10" y="58"/>
                  </a:lnTo>
                  <a:lnTo>
                    <a:pt x="15" y="44"/>
                  </a:lnTo>
                  <a:lnTo>
                    <a:pt x="24" y="29"/>
                  </a:lnTo>
                  <a:lnTo>
                    <a:pt x="30" y="19"/>
                  </a:lnTo>
                  <a:lnTo>
                    <a:pt x="40" y="10"/>
                  </a:lnTo>
                  <a:lnTo>
                    <a:pt x="49" y="5"/>
                  </a:lnTo>
                  <a:lnTo>
                    <a:pt x="64" y="0"/>
                  </a:lnTo>
                  <a:lnTo>
                    <a:pt x="74" y="0"/>
                  </a:lnTo>
                  <a:lnTo>
                    <a:pt x="84" y="5"/>
                  </a:lnTo>
                  <a:lnTo>
                    <a:pt x="94" y="10"/>
                  </a:lnTo>
                  <a:lnTo>
                    <a:pt x="105" y="15"/>
                  </a:lnTo>
                  <a:lnTo>
                    <a:pt x="114" y="25"/>
                  </a:lnTo>
                  <a:lnTo>
                    <a:pt x="124" y="29"/>
                  </a:lnTo>
                  <a:lnTo>
                    <a:pt x="134" y="34"/>
                  </a:lnTo>
                  <a:lnTo>
                    <a:pt x="139" y="39"/>
                  </a:lnTo>
                  <a:lnTo>
                    <a:pt x="143" y="49"/>
                  </a:lnTo>
                  <a:lnTo>
                    <a:pt x="149" y="53"/>
                  </a:lnTo>
                  <a:lnTo>
                    <a:pt x="143" y="58"/>
                  </a:lnTo>
                  <a:lnTo>
                    <a:pt x="139" y="68"/>
                  </a:lnTo>
                  <a:lnTo>
                    <a:pt x="129" y="77"/>
                  </a:lnTo>
                  <a:lnTo>
                    <a:pt x="119" y="87"/>
                  </a:lnTo>
                  <a:lnTo>
                    <a:pt x="105" y="102"/>
                  </a:lnTo>
                  <a:lnTo>
                    <a:pt x="94" y="111"/>
                  </a:lnTo>
                  <a:lnTo>
                    <a:pt x="84" y="120"/>
                  </a:lnTo>
                  <a:lnTo>
                    <a:pt x="70" y="131"/>
                  </a:lnTo>
                  <a:lnTo>
                    <a:pt x="59" y="140"/>
                  </a:lnTo>
                  <a:lnTo>
                    <a:pt x="45" y="145"/>
                  </a:lnTo>
                  <a:lnTo>
                    <a:pt x="30" y="145"/>
                  </a:lnTo>
                  <a:lnTo>
                    <a:pt x="15" y="145"/>
                  </a:lnTo>
                  <a:lnTo>
                    <a:pt x="10" y="145"/>
                  </a:lnTo>
                  <a:lnTo>
                    <a:pt x="5" y="140"/>
                  </a:lnTo>
                  <a:lnTo>
                    <a:pt x="0" y="135"/>
                  </a:lnTo>
                  <a:lnTo>
                    <a:pt x="0" y="126"/>
                  </a:lnTo>
                  <a:lnTo>
                    <a:pt x="0" y="120"/>
                  </a:lnTo>
                  <a:lnTo>
                    <a:pt x="0" y="111"/>
                  </a:lnTo>
                  <a:lnTo>
                    <a:pt x="5" y="102"/>
                  </a:lnTo>
                  <a:lnTo>
                    <a:pt x="5" y="97"/>
                  </a:lnTo>
                  <a:lnTo>
                    <a:pt x="5" y="87"/>
                  </a:lnTo>
                  <a:lnTo>
                    <a:pt x="5" y="83"/>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21" name="Freeform 349"/>
            <p:cNvSpPr>
              <a:spLocks/>
            </p:cNvSpPr>
            <p:nvPr/>
          </p:nvSpPr>
          <p:spPr bwMode="auto">
            <a:xfrm>
              <a:off x="3777" y="1815"/>
              <a:ext cx="24" cy="13"/>
            </a:xfrm>
            <a:custGeom>
              <a:avLst/>
              <a:gdLst>
                <a:gd name="T0" fmla="*/ 0 w 263"/>
                <a:gd name="T1" fmla="*/ 101 h 164"/>
                <a:gd name="T2" fmla="*/ 20 w 263"/>
                <a:gd name="T3" fmla="*/ 110 h 164"/>
                <a:gd name="T4" fmla="*/ 40 w 263"/>
                <a:gd name="T5" fmla="*/ 120 h 164"/>
                <a:gd name="T6" fmla="*/ 60 w 263"/>
                <a:gd name="T7" fmla="*/ 130 h 164"/>
                <a:gd name="T8" fmla="*/ 79 w 263"/>
                <a:gd name="T9" fmla="*/ 140 h 164"/>
                <a:gd name="T10" fmla="*/ 100 w 263"/>
                <a:gd name="T11" fmla="*/ 149 h 164"/>
                <a:gd name="T12" fmla="*/ 119 w 263"/>
                <a:gd name="T13" fmla="*/ 159 h 164"/>
                <a:gd name="T14" fmla="*/ 139 w 263"/>
                <a:gd name="T15" fmla="*/ 164 h 164"/>
                <a:gd name="T16" fmla="*/ 159 w 263"/>
                <a:gd name="T17" fmla="*/ 164 h 164"/>
                <a:gd name="T18" fmla="*/ 173 w 263"/>
                <a:gd name="T19" fmla="*/ 164 h 164"/>
                <a:gd name="T20" fmla="*/ 194 w 263"/>
                <a:gd name="T21" fmla="*/ 159 h 164"/>
                <a:gd name="T22" fmla="*/ 209 w 263"/>
                <a:gd name="T23" fmla="*/ 149 h 164"/>
                <a:gd name="T24" fmla="*/ 223 w 263"/>
                <a:gd name="T25" fmla="*/ 140 h 164"/>
                <a:gd name="T26" fmla="*/ 233 w 263"/>
                <a:gd name="T27" fmla="*/ 125 h 164"/>
                <a:gd name="T28" fmla="*/ 238 w 263"/>
                <a:gd name="T29" fmla="*/ 110 h 164"/>
                <a:gd name="T30" fmla="*/ 244 w 263"/>
                <a:gd name="T31" fmla="*/ 91 h 164"/>
                <a:gd name="T32" fmla="*/ 248 w 263"/>
                <a:gd name="T33" fmla="*/ 72 h 164"/>
                <a:gd name="T34" fmla="*/ 253 w 263"/>
                <a:gd name="T35" fmla="*/ 58 h 164"/>
                <a:gd name="T36" fmla="*/ 258 w 263"/>
                <a:gd name="T37" fmla="*/ 38 h 164"/>
                <a:gd name="T38" fmla="*/ 258 w 263"/>
                <a:gd name="T39" fmla="*/ 19 h 164"/>
                <a:gd name="T40" fmla="*/ 263 w 263"/>
                <a:gd name="T41" fmla="*/ 0 h 164"/>
                <a:gd name="T42" fmla="*/ 238 w 263"/>
                <a:gd name="T43" fmla="*/ 9 h 164"/>
                <a:gd name="T44" fmla="*/ 209 w 263"/>
                <a:gd name="T45" fmla="*/ 19 h 164"/>
                <a:gd name="T46" fmla="*/ 184 w 263"/>
                <a:gd name="T47" fmla="*/ 28 h 164"/>
                <a:gd name="T48" fmla="*/ 154 w 263"/>
                <a:gd name="T49" fmla="*/ 38 h 164"/>
                <a:gd name="T50" fmla="*/ 129 w 263"/>
                <a:gd name="T51" fmla="*/ 48 h 164"/>
                <a:gd name="T52" fmla="*/ 104 w 263"/>
                <a:gd name="T53" fmla="*/ 58 h 164"/>
                <a:gd name="T54" fmla="*/ 75 w 263"/>
                <a:gd name="T55" fmla="*/ 67 h 164"/>
                <a:gd name="T56" fmla="*/ 50 w 263"/>
                <a:gd name="T57" fmla="*/ 77 h 164"/>
                <a:gd name="T58" fmla="*/ 25 w 263"/>
                <a:gd name="T59" fmla="*/ 91 h 164"/>
                <a:gd name="T60" fmla="*/ 0 w 263"/>
                <a:gd name="T61" fmla="*/ 10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 h="164">
                  <a:moveTo>
                    <a:pt x="0" y="101"/>
                  </a:moveTo>
                  <a:lnTo>
                    <a:pt x="20" y="110"/>
                  </a:lnTo>
                  <a:lnTo>
                    <a:pt x="40" y="120"/>
                  </a:lnTo>
                  <a:lnTo>
                    <a:pt x="60" y="130"/>
                  </a:lnTo>
                  <a:lnTo>
                    <a:pt x="79" y="140"/>
                  </a:lnTo>
                  <a:lnTo>
                    <a:pt x="100" y="149"/>
                  </a:lnTo>
                  <a:lnTo>
                    <a:pt x="119" y="159"/>
                  </a:lnTo>
                  <a:lnTo>
                    <a:pt x="139" y="164"/>
                  </a:lnTo>
                  <a:lnTo>
                    <a:pt x="159" y="164"/>
                  </a:lnTo>
                  <a:lnTo>
                    <a:pt x="173" y="164"/>
                  </a:lnTo>
                  <a:lnTo>
                    <a:pt x="194" y="159"/>
                  </a:lnTo>
                  <a:lnTo>
                    <a:pt x="209" y="149"/>
                  </a:lnTo>
                  <a:lnTo>
                    <a:pt x="223" y="140"/>
                  </a:lnTo>
                  <a:lnTo>
                    <a:pt x="233" y="125"/>
                  </a:lnTo>
                  <a:lnTo>
                    <a:pt x="238" y="110"/>
                  </a:lnTo>
                  <a:lnTo>
                    <a:pt x="244" y="91"/>
                  </a:lnTo>
                  <a:lnTo>
                    <a:pt x="248" y="72"/>
                  </a:lnTo>
                  <a:lnTo>
                    <a:pt x="253" y="58"/>
                  </a:lnTo>
                  <a:lnTo>
                    <a:pt x="258" y="38"/>
                  </a:lnTo>
                  <a:lnTo>
                    <a:pt x="258" y="19"/>
                  </a:lnTo>
                  <a:lnTo>
                    <a:pt x="263" y="0"/>
                  </a:lnTo>
                  <a:lnTo>
                    <a:pt x="238" y="9"/>
                  </a:lnTo>
                  <a:lnTo>
                    <a:pt x="209" y="19"/>
                  </a:lnTo>
                  <a:lnTo>
                    <a:pt x="184" y="28"/>
                  </a:lnTo>
                  <a:lnTo>
                    <a:pt x="154" y="38"/>
                  </a:lnTo>
                  <a:lnTo>
                    <a:pt x="129" y="48"/>
                  </a:lnTo>
                  <a:lnTo>
                    <a:pt x="104" y="58"/>
                  </a:lnTo>
                  <a:lnTo>
                    <a:pt x="75" y="67"/>
                  </a:lnTo>
                  <a:lnTo>
                    <a:pt x="50" y="77"/>
                  </a:lnTo>
                  <a:lnTo>
                    <a:pt x="25" y="91"/>
                  </a:lnTo>
                  <a:lnTo>
                    <a:pt x="0" y="101"/>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22" name="Freeform 350"/>
            <p:cNvSpPr>
              <a:spLocks/>
            </p:cNvSpPr>
            <p:nvPr/>
          </p:nvSpPr>
          <p:spPr bwMode="auto">
            <a:xfrm>
              <a:off x="3777" y="1815"/>
              <a:ext cx="24" cy="13"/>
            </a:xfrm>
            <a:custGeom>
              <a:avLst/>
              <a:gdLst>
                <a:gd name="T0" fmla="*/ 0 w 263"/>
                <a:gd name="T1" fmla="*/ 101 h 164"/>
                <a:gd name="T2" fmla="*/ 20 w 263"/>
                <a:gd name="T3" fmla="*/ 110 h 164"/>
                <a:gd name="T4" fmla="*/ 40 w 263"/>
                <a:gd name="T5" fmla="*/ 120 h 164"/>
                <a:gd name="T6" fmla="*/ 60 w 263"/>
                <a:gd name="T7" fmla="*/ 130 h 164"/>
                <a:gd name="T8" fmla="*/ 79 w 263"/>
                <a:gd name="T9" fmla="*/ 140 h 164"/>
                <a:gd name="T10" fmla="*/ 100 w 263"/>
                <a:gd name="T11" fmla="*/ 149 h 164"/>
                <a:gd name="T12" fmla="*/ 119 w 263"/>
                <a:gd name="T13" fmla="*/ 159 h 164"/>
                <a:gd name="T14" fmla="*/ 139 w 263"/>
                <a:gd name="T15" fmla="*/ 164 h 164"/>
                <a:gd name="T16" fmla="*/ 159 w 263"/>
                <a:gd name="T17" fmla="*/ 164 h 164"/>
                <a:gd name="T18" fmla="*/ 173 w 263"/>
                <a:gd name="T19" fmla="*/ 164 h 164"/>
                <a:gd name="T20" fmla="*/ 194 w 263"/>
                <a:gd name="T21" fmla="*/ 159 h 164"/>
                <a:gd name="T22" fmla="*/ 209 w 263"/>
                <a:gd name="T23" fmla="*/ 149 h 164"/>
                <a:gd name="T24" fmla="*/ 223 w 263"/>
                <a:gd name="T25" fmla="*/ 140 h 164"/>
                <a:gd name="T26" fmla="*/ 233 w 263"/>
                <a:gd name="T27" fmla="*/ 125 h 164"/>
                <a:gd name="T28" fmla="*/ 238 w 263"/>
                <a:gd name="T29" fmla="*/ 110 h 164"/>
                <a:gd name="T30" fmla="*/ 244 w 263"/>
                <a:gd name="T31" fmla="*/ 91 h 164"/>
                <a:gd name="T32" fmla="*/ 248 w 263"/>
                <a:gd name="T33" fmla="*/ 72 h 164"/>
                <a:gd name="T34" fmla="*/ 253 w 263"/>
                <a:gd name="T35" fmla="*/ 58 h 164"/>
                <a:gd name="T36" fmla="*/ 258 w 263"/>
                <a:gd name="T37" fmla="*/ 38 h 164"/>
                <a:gd name="T38" fmla="*/ 258 w 263"/>
                <a:gd name="T39" fmla="*/ 19 h 164"/>
                <a:gd name="T40" fmla="*/ 263 w 263"/>
                <a:gd name="T41" fmla="*/ 0 h 164"/>
                <a:gd name="T42" fmla="*/ 238 w 263"/>
                <a:gd name="T43" fmla="*/ 9 h 164"/>
                <a:gd name="T44" fmla="*/ 209 w 263"/>
                <a:gd name="T45" fmla="*/ 19 h 164"/>
                <a:gd name="T46" fmla="*/ 184 w 263"/>
                <a:gd name="T47" fmla="*/ 28 h 164"/>
                <a:gd name="T48" fmla="*/ 154 w 263"/>
                <a:gd name="T49" fmla="*/ 38 h 164"/>
                <a:gd name="T50" fmla="*/ 129 w 263"/>
                <a:gd name="T51" fmla="*/ 48 h 164"/>
                <a:gd name="T52" fmla="*/ 104 w 263"/>
                <a:gd name="T53" fmla="*/ 58 h 164"/>
                <a:gd name="T54" fmla="*/ 75 w 263"/>
                <a:gd name="T55" fmla="*/ 67 h 164"/>
                <a:gd name="T56" fmla="*/ 50 w 263"/>
                <a:gd name="T57" fmla="*/ 77 h 164"/>
                <a:gd name="T58" fmla="*/ 25 w 263"/>
                <a:gd name="T59" fmla="*/ 91 h 164"/>
                <a:gd name="T60" fmla="*/ 0 w 263"/>
                <a:gd name="T61" fmla="*/ 10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 h="164">
                  <a:moveTo>
                    <a:pt x="0" y="101"/>
                  </a:moveTo>
                  <a:lnTo>
                    <a:pt x="20" y="110"/>
                  </a:lnTo>
                  <a:lnTo>
                    <a:pt x="40" y="120"/>
                  </a:lnTo>
                  <a:lnTo>
                    <a:pt x="60" y="130"/>
                  </a:lnTo>
                  <a:lnTo>
                    <a:pt x="79" y="140"/>
                  </a:lnTo>
                  <a:lnTo>
                    <a:pt x="100" y="149"/>
                  </a:lnTo>
                  <a:lnTo>
                    <a:pt x="119" y="159"/>
                  </a:lnTo>
                  <a:lnTo>
                    <a:pt x="139" y="164"/>
                  </a:lnTo>
                  <a:lnTo>
                    <a:pt x="159" y="164"/>
                  </a:lnTo>
                  <a:lnTo>
                    <a:pt x="173" y="164"/>
                  </a:lnTo>
                  <a:lnTo>
                    <a:pt x="194" y="159"/>
                  </a:lnTo>
                  <a:lnTo>
                    <a:pt x="209" y="149"/>
                  </a:lnTo>
                  <a:lnTo>
                    <a:pt x="223" y="140"/>
                  </a:lnTo>
                  <a:lnTo>
                    <a:pt x="233" y="125"/>
                  </a:lnTo>
                  <a:lnTo>
                    <a:pt x="238" y="110"/>
                  </a:lnTo>
                  <a:lnTo>
                    <a:pt x="244" y="91"/>
                  </a:lnTo>
                  <a:lnTo>
                    <a:pt x="248" y="72"/>
                  </a:lnTo>
                  <a:lnTo>
                    <a:pt x="253" y="58"/>
                  </a:lnTo>
                  <a:lnTo>
                    <a:pt x="258" y="38"/>
                  </a:lnTo>
                  <a:lnTo>
                    <a:pt x="258" y="19"/>
                  </a:lnTo>
                  <a:lnTo>
                    <a:pt x="263" y="0"/>
                  </a:lnTo>
                  <a:lnTo>
                    <a:pt x="238" y="9"/>
                  </a:lnTo>
                  <a:lnTo>
                    <a:pt x="209" y="19"/>
                  </a:lnTo>
                  <a:lnTo>
                    <a:pt x="184" y="28"/>
                  </a:lnTo>
                  <a:lnTo>
                    <a:pt x="154" y="38"/>
                  </a:lnTo>
                  <a:lnTo>
                    <a:pt x="129" y="48"/>
                  </a:lnTo>
                  <a:lnTo>
                    <a:pt x="104" y="58"/>
                  </a:lnTo>
                  <a:lnTo>
                    <a:pt x="75" y="67"/>
                  </a:lnTo>
                  <a:lnTo>
                    <a:pt x="50" y="77"/>
                  </a:lnTo>
                  <a:lnTo>
                    <a:pt x="25" y="91"/>
                  </a:lnTo>
                  <a:lnTo>
                    <a:pt x="0" y="101"/>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23" name="Freeform 351"/>
            <p:cNvSpPr>
              <a:spLocks/>
            </p:cNvSpPr>
            <p:nvPr/>
          </p:nvSpPr>
          <p:spPr bwMode="auto">
            <a:xfrm>
              <a:off x="3813" y="1834"/>
              <a:ext cx="14" cy="14"/>
            </a:xfrm>
            <a:custGeom>
              <a:avLst/>
              <a:gdLst>
                <a:gd name="T0" fmla="*/ 39 w 158"/>
                <a:gd name="T1" fmla="*/ 24 h 188"/>
                <a:gd name="T2" fmla="*/ 48 w 158"/>
                <a:gd name="T3" fmla="*/ 20 h 188"/>
                <a:gd name="T4" fmla="*/ 58 w 158"/>
                <a:gd name="T5" fmla="*/ 14 h 188"/>
                <a:gd name="T6" fmla="*/ 69 w 158"/>
                <a:gd name="T7" fmla="*/ 10 h 188"/>
                <a:gd name="T8" fmla="*/ 79 w 158"/>
                <a:gd name="T9" fmla="*/ 10 h 188"/>
                <a:gd name="T10" fmla="*/ 88 w 158"/>
                <a:gd name="T11" fmla="*/ 5 h 188"/>
                <a:gd name="T12" fmla="*/ 98 w 158"/>
                <a:gd name="T13" fmla="*/ 5 h 188"/>
                <a:gd name="T14" fmla="*/ 108 w 158"/>
                <a:gd name="T15" fmla="*/ 0 h 188"/>
                <a:gd name="T16" fmla="*/ 118 w 158"/>
                <a:gd name="T17" fmla="*/ 0 h 188"/>
                <a:gd name="T18" fmla="*/ 123 w 158"/>
                <a:gd name="T19" fmla="*/ 0 h 188"/>
                <a:gd name="T20" fmla="*/ 133 w 158"/>
                <a:gd name="T21" fmla="*/ 5 h 188"/>
                <a:gd name="T22" fmla="*/ 143 w 158"/>
                <a:gd name="T23" fmla="*/ 14 h 188"/>
                <a:gd name="T24" fmla="*/ 153 w 158"/>
                <a:gd name="T25" fmla="*/ 29 h 188"/>
                <a:gd name="T26" fmla="*/ 158 w 158"/>
                <a:gd name="T27" fmla="*/ 48 h 188"/>
                <a:gd name="T28" fmla="*/ 158 w 158"/>
                <a:gd name="T29" fmla="*/ 63 h 188"/>
                <a:gd name="T30" fmla="*/ 158 w 158"/>
                <a:gd name="T31" fmla="*/ 82 h 188"/>
                <a:gd name="T32" fmla="*/ 148 w 158"/>
                <a:gd name="T33" fmla="*/ 102 h 188"/>
                <a:gd name="T34" fmla="*/ 143 w 158"/>
                <a:gd name="T35" fmla="*/ 121 h 188"/>
                <a:gd name="T36" fmla="*/ 133 w 158"/>
                <a:gd name="T37" fmla="*/ 140 h 188"/>
                <a:gd name="T38" fmla="*/ 123 w 158"/>
                <a:gd name="T39" fmla="*/ 155 h 188"/>
                <a:gd name="T40" fmla="*/ 113 w 158"/>
                <a:gd name="T41" fmla="*/ 164 h 188"/>
                <a:gd name="T42" fmla="*/ 104 w 158"/>
                <a:gd name="T43" fmla="*/ 174 h 188"/>
                <a:gd name="T44" fmla="*/ 94 w 158"/>
                <a:gd name="T45" fmla="*/ 179 h 188"/>
                <a:gd name="T46" fmla="*/ 83 w 158"/>
                <a:gd name="T47" fmla="*/ 183 h 188"/>
                <a:gd name="T48" fmla="*/ 69 w 158"/>
                <a:gd name="T49" fmla="*/ 183 h 188"/>
                <a:gd name="T50" fmla="*/ 58 w 158"/>
                <a:gd name="T51" fmla="*/ 188 h 188"/>
                <a:gd name="T52" fmla="*/ 44 w 158"/>
                <a:gd name="T53" fmla="*/ 188 h 188"/>
                <a:gd name="T54" fmla="*/ 34 w 158"/>
                <a:gd name="T55" fmla="*/ 188 h 188"/>
                <a:gd name="T56" fmla="*/ 24 w 158"/>
                <a:gd name="T57" fmla="*/ 183 h 188"/>
                <a:gd name="T58" fmla="*/ 14 w 158"/>
                <a:gd name="T59" fmla="*/ 179 h 188"/>
                <a:gd name="T60" fmla="*/ 4 w 158"/>
                <a:gd name="T61" fmla="*/ 174 h 188"/>
                <a:gd name="T62" fmla="*/ 0 w 158"/>
                <a:gd name="T63" fmla="*/ 164 h 188"/>
                <a:gd name="T64" fmla="*/ 0 w 158"/>
                <a:gd name="T65" fmla="*/ 155 h 188"/>
                <a:gd name="T66" fmla="*/ 0 w 158"/>
                <a:gd name="T67" fmla="*/ 145 h 188"/>
                <a:gd name="T68" fmla="*/ 0 w 158"/>
                <a:gd name="T69" fmla="*/ 136 h 188"/>
                <a:gd name="T70" fmla="*/ 4 w 158"/>
                <a:gd name="T71" fmla="*/ 126 h 188"/>
                <a:gd name="T72" fmla="*/ 4 w 158"/>
                <a:gd name="T73" fmla="*/ 116 h 188"/>
                <a:gd name="T74" fmla="*/ 9 w 158"/>
                <a:gd name="T75" fmla="*/ 106 h 188"/>
                <a:gd name="T76" fmla="*/ 14 w 158"/>
                <a:gd name="T77" fmla="*/ 97 h 188"/>
                <a:gd name="T78" fmla="*/ 19 w 158"/>
                <a:gd name="T79" fmla="*/ 87 h 188"/>
                <a:gd name="T80" fmla="*/ 24 w 158"/>
                <a:gd name="T81" fmla="*/ 72 h 188"/>
                <a:gd name="T82" fmla="*/ 39 w 158"/>
                <a:gd name="T83" fmla="*/ 2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8" h="188">
                  <a:moveTo>
                    <a:pt x="39" y="24"/>
                  </a:moveTo>
                  <a:lnTo>
                    <a:pt x="48" y="20"/>
                  </a:lnTo>
                  <a:lnTo>
                    <a:pt x="58" y="14"/>
                  </a:lnTo>
                  <a:lnTo>
                    <a:pt x="69" y="10"/>
                  </a:lnTo>
                  <a:lnTo>
                    <a:pt x="79" y="10"/>
                  </a:lnTo>
                  <a:lnTo>
                    <a:pt x="88" y="5"/>
                  </a:lnTo>
                  <a:lnTo>
                    <a:pt x="98" y="5"/>
                  </a:lnTo>
                  <a:lnTo>
                    <a:pt x="108" y="0"/>
                  </a:lnTo>
                  <a:lnTo>
                    <a:pt x="118" y="0"/>
                  </a:lnTo>
                  <a:lnTo>
                    <a:pt x="123" y="0"/>
                  </a:lnTo>
                  <a:lnTo>
                    <a:pt x="133" y="5"/>
                  </a:lnTo>
                  <a:lnTo>
                    <a:pt x="143" y="14"/>
                  </a:lnTo>
                  <a:lnTo>
                    <a:pt x="153" y="29"/>
                  </a:lnTo>
                  <a:lnTo>
                    <a:pt x="158" y="48"/>
                  </a:lnTo>
                  <a:lnTo>
                    <a:pt x="158" y="63"/>
                  </a:lnTo>
                  <a:lnTo>
                    <a:pt x="158" y="82"/>
                  </a:lnTo>
                  <a:lnTo>
                    <a:pt x="148" y="102"/>
                  </a:lnTo>
                  <a:lnTo>
                    <a:pt x="143" y="121"/>
                  </a:lnTo>
                  <a:lnTo>
                    <a:pt x="133" y="140"/>
                  </a:lnTo>
                  <a:lnTo>
                    <a:pt x="123" y="155"/>
                  </a:lnTo>
                  <a:lnTo>
                    <a:pt x="113" y="164"/>
                  </a:lnTo>
                  <a:lnTo>
                    <a:pt x="104" y="174"/>
                  </a:lnTo>
                  <a:lnTo>
                    <a:pt x="94" y="179"/>
                  </a:lnTo>
                  <a:lnTo>
                    <a:pt x="83" y="183"/>
                  </a:lnTo>
                  <a:lnTo>
                    <a:pt x="69" y="183"/>
                  </a:lnTo>
                  <a:lnTo>
                    <a:pt x="58" y="188"/>
                  </a:lnTo>
                  <a:lnTo>
                    <a:pt x="44" y="188"/>
                  </a:lnTo>
                  <a:lnTo>
                    <a:pt x="34" y="188"/>
                  </a:lnTo>
                  <a:lnTo>
                    <a:pt x="24" y="183"/>
                  </a:lnTo>
                  <a:lnTo>
                    <a:pt x="14" y="179"/>
                  </a:lnTo>
                  <a:lnTo>
                    <a:pt x="4" y="174"/>
                  </a:lnTo>
                  <a:lnTo>
                    <a:pt x="0" y="164"/>
                  </a:lnTo>
                  <a:lnTo>
                    <a:pt x="0" y="155"/>
                  </a:lnTo>
                  <a:lnTo>
                    <a:pt x="0" y="145"/>
                  </a:lnTo>
                  <a:lnTo>
                    <a:pt x="0" y="136"/>
                  </a:lnTo>
                  <a:lnTo>
                    <a:pt x="4" y="126"/>
                  </a:lnTo>
                  <a:lnTo>
                    <a:pt x="4" y="116"/>
                  </a:lnTo>
                  <a:lnTo>
                    <a:pt x="9" y="106"/>
                  </a:lnTo>
                  <a:lnTo>
                    <a:pt x="14" y="97"/>
                  </a:lnTo>
                  <a:lnTo>
                    <a:pt x="19" y="87"/>
                  </a:lnTo>
                  <a:lnTo>
                    <a:pt x="24" y="72"/>
                  </a:lnTo>
                  <a:lnTo>
                    <a:pt x="39" y="24"/>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24" name="Freeform 352"/>
            <p:cNvSpPr>
              <a:spLocks/>
            </p:cNvSpPr>
            <p:nvPr/>
          </p:nvSpPr>
          <p:spPr bwMode="auto">
            <a:xfrm>
              <a:off x="3813" y="1834"/>
              <a:ext cx="14" cy="14"/>
            </a:xfrm>
            <a:custGeom>
              <a:avLst/>
              <a:gdLst>
                <a:gd name="T0" fmla="*/ 39 w 158"/>
                <a:gd name="T1" fmla="*/ 24 h 188"/>
                <a:gd name="T2" fmla="*/ 48 w 158"/>
                <a:gd name="T3" fmla="*/ 20 h 188"/>
                <a:gd name="T4" fmla="*/ 58 w 158"/>
                <a:gd name="T5" fmla="*/ 14 h 188"/>
                <a:gd name="T6" fmla="*/ 69 w 158"/>
                <a:gd name="T7" fmla="*/ 10 h 188"/>
                <a:gd name="T8" fmla="*/ 79 w 158"/>
                <a:gd name="T9" fmla="*/ 10 h 188"/>
                <a:gd name="T10" fmla="*/ 88 w 158"/>
                <a:gd name="T11" fmla="*/ 5 h 188"/>
                <a:gd name="T12" fmla="*/ 98 w 158"/>
                <a:gd name="T13" fmla="*/ 5 h 188"/>
                <a:gd name="T14" fmla="*/ 108 w 158"/>
                <a:gd name="T15" fmla="*/ 0 h 188"/>
                <a:gd name="T16" fmla="*/ 118 w 158"/>
                <a:gd name="T17" fmla="*/ 0 h 188"/>
                <a:gd name="T18" fmla="*/ 123 w 158"/>
                <a:gd name="T19" fmla="*/ 0 h 188"/>
                <a:gd name="T20" fmla="*/ 133 w 158"/>
                <a:gd name="T21" fmla="*/ 5 h 188"/>
                <a:gd name="T22" fmla="*/ 143 w 158"/>
                <a:gd name="T23" fmla="*/ 14 h 188"/>
                <a:gd name="T24" fmla="*/ 153 w 158"/>
                <a:gd name="T25" fmla="*/ 29 h 188"/>
                <a:gd name="T26" fmla="*/ 158 w 158"/>
                <a:gd name="T27" fmla="*/ 48 h 188"/>
                <a:gd name="T28" fmla="*/ 158 w 158"/>
                <a:gd name="T29" fmla="*/ 63 h 188"/>
                <a:gd name="T30" fmla="*/ 158 w 158"/>
                <a:gd name="T31" fmla="*/ 82 h 188"/>
                <a:gd name="T32" fmla="*/ 148 w 158"/>
                <a:gd name="T33" fmla="*/ 102 h 188"/>
                <a:gd name="T34" fmla="*/ 143 w 158"/>
                <a:gd name="T35" fmla="*/ 121 h 188"/>
                <a:gd name="T36" fmla="*/ 133 w 158"/>
                <a:gd name="T37" fmla="*/ 140 h 188"/>
                <a:gd name="T38" fmla="*/ 123 w 158"/>
                <a:gd name="T39" fmla="*/ 155 h 188"/>
                <a:gd name="T40" fmla="*/ 113 w 158"/>
                <a:gd name="T41" fmla="*/ 164 h 188"/>
                <a:gd name="T42" fmla="*/ 104 w 158"/>
                <a:gd name="T43" fmla="*/ 174 h 188"/>
                <a:gd name="T44" fmla="*/ 94 w 158"/>
                <a:gd name="T45" fmla="*/ 179 h 188"/>
                <a:gd name="T46" fmla="*/ 83 w 158"/>
                <a:gd name="T47" fmla="*/ 183 h 188"/>
                <a:gd name="T48" fmla="*/ 69 w 158"/>
                <a:gd name="T49" fmla="*/ 183 h 188"/>
                <a:gd name="T50" fmla="*/ 58 w 158"/>
                <a:gd name="T51" fmla="*/ 188 h 188"/>
                <a:gd name="T52" fmla="*/ 44 w 158"/>
                <a:gd name="T53" fmla="*/ 188 h 188"/>
                <a:gd name="T54" fmla="*/ 34 w 158"/>
                <a:gd name="T55" fmla="*/ 188 h 188"/>
                <a:gd name="T56" fmla="*/ 24 w 158"/>
                <a:gd name="T57" fmla="*/ 183 h 188"/>
                <a:gd name="T58" fmla="*/ 14 w 158"/>
                <a:gd name="T59" fmla="*/ 179 h 188"/>
                <a:gd name="T60" fmla="*/ 4 w 158"/>
                <a:gd name="T61" fmla="*/ 174 h 188"/>
                <a:gd name="T62" fmla="*/ 0 w 158"/>
                <a:gd name="T63" fmla="*/ 164 h 188"/>
                <a:gd name="T64" fmla="*/ 0 w 158"/>
                <a:gd name="T65" fmla="*/ 155 h 188"/>
                <a:gd name="T66" fmla="*/ 0 w 158"/>
                <a:gd name="T67" fmla="*/ 145 h 188"/>
                <a:gd name="T68" fmla="*/ 0 w 158"/>
                <a:gd name="T69" fmla="*/ 136 h 188"/>
                <a:gd name="T70" fmla="*/ 4 w 158"/>
                <a:gd name="T71" fmla="*/ 126 h 188"/>
                <a:gd name="T72" fmla="*/ 4 w 158"/>
                <a:gd name="T73" fmla="*/ 116 h 188"/>
                <a:gd name="T74" fmla="*/ 9 w 158"/>
                <a:gd name="T75" fmla="*/ 106 h 188"/>
                <a:gd name="T76" fmla="*/ 14 w 158"/>
                <a:gd name="T77" fmla="*/ 97 h 188"/>
                <a:gd name="T78" fmla="*/ 19 w 158"/>
                <a:gd name="T79" fmla="*/ 87 h 188"/>
                <a:gd name="T80" fmla="*/ 24 w 158"/>
                <a:gd name="T81" fmla="*/ 72 h 188"/>
                <a:gd name="T82" fmla="*/ 39 w 158"/>
                <a:gd name="T83" fmla="*/ 2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8" h="188">
                  <a:moveTo>
                    <a:pt x="39" y="24"/>
                  </a:moveTo>
                  <a:lnTo>
                    <a:pt x="48" y="20"/>
                  </a:lnTo>
                  <a:lnTo>
                    <a:pt x="58" y="14"/>
                  </a:lnTo>
                  <a:lnTo>
                    <a:pt x="69" y="10"/>
                  </a:lnTo>
                  <a:lnTo>
                    <a:pt x="79" y="10"/>
                  </a:lnTo>
                  <a:lnTo>
                    <a:pt x="88" y="5"/>
                  </a:lnTo>
                  <a:lnTo>
                    <a:pt x="98" y="5"/>
                  </a:lnTo>
                  <a:lnTo>
                    <a:pt x="108" y="0"/>
                  </a:lnTo>
                  <a:lnTo>
                    <a:pt x="118" y="0"/>
                  </a:lnTo>
                  <a:lnTo>
                    <a:pt x="123" y="0"/>
                  </a:lnTo>
                  <a:lnTo>
                    <a:pt x="133" y="5"/>
                  </a:lnTo>
                  <a:lnTo>
                    <a:pt x="143" y="14"/>
                  </a:lnTo>
                  <a:lnTo>
                    <a:pt x="153" y="29"/>
                  </a:lnTo>
                  <a:lnTo>
                    <a:pt x="158" y="48"/>
                  </a:lnTo>
                  <a:lnTo>
                    <a:pt x="158" y="63"/>
                  </a:lnTo>
                  <a:lnTo>
                    <a:pt x="158" y="82"/>
                  </a:lnTo>
                  <a:lnTo>
                    <a:pt x="148" y="102"/>
                  </a:lnTo>
                  <a:lnTo>
                    <a:pt x="143" y="121"/>
                  </a:lnTo>
                  <a:lnTo>
                    <a:pt x="133" y="140"/>
                  </a:lnTo>
                  <a:lnTo>
                    <a:pt x="123" y="155"/>
                  </a:lnTo>
                  <a:lnTo>
                    <a:pt x="113" y="164"/>
                  </a:lnTo>
                  <a:lnTo>
                    <a:pt x="104" y="174"/>
                  </a:lnTo>
                  <a:lnTo>
                    <a:pt x="94" y="179"/>
                  </a:lnTo>
                  <a:lnTo>
                    <a:pt x="83" y="183"/>
                  </a:lnTo>
                  <a:lnTo>
                    <a:pt x="69" y="183"/>
                  </a:lnTo>
                  <a:lnTo>
                    <a:pt x="58" y="188"/>
                  </a:lnTo>
                  <a:lnTo>
                    <a:pt x="44" y="188"/>
                  </a:lnTo>
                  <a:lnTo>
                    <a:pt x="34" y="188"/>
                  </a:lnTo>
                  <a:lnTo>
                    <a:pt x="24" y="183"/>
                  </a:lnTo>
                  <a:lnTo>
                    <a:pt x="14" y="179"/>
                  </a:lnTo>
                  <a:lnTo>
                    <a:pt x="4" y="174"/>
                  </a:lnTo>
                  <a:lnTo>
                    <a:pt x="0" y="164"/>
                  </a:lnTo>
                  <a:lnTo>
                    <a:pt x="0" y="155"/>
                  </a:lnTo>
                  <a:lnTo>
                    <a:pt x="0" y="145"/>
                  </a:lnTo>
                  <a:lnTo>
                    <a:pt x="0" y="136"/>
                  </a:lnTo>
                  <a:lnTo>
                    <a:pt x="4" y="126"/>
                  </a:lnTo>
                  <a:lnTo>
                    <a:pt x="4" y="116"/>
                  </a:lnTo>
                  <a:lnTo>
                    <a:pt x="9" y="106"/>
                  </a:lnTo>
                  <a:lnTo>
                    <a:pt x="14" y="97"/>
                  </a:lnTo>
                  <a:lnTo>
                    <a:pt x="19" y="87"/>
                  </a:lnTo>
                  <a:lnTo>
                    <a:pt x="24" y="72"/>
                  </a:lnTo>
                  <a:lnTo>
                    <a:pt x="39" y="24"/>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25" name="Freeform 353"/>
            <p:cNvSpPr>
              <a:spLocks/>
            </p:cNvSpPr>
            <p:nvPr/>
          </p:nvSpPr>
          <p:spPr bwMode="auto">
            <a:xfrm>
              <a:off x="3829" y="1847"/>
              <a:ext cx="18" cy="19"/>
            </a:xfrm>
            <a:custGeom>
              <a:avLst/>
              <a:gdLst>
                <a:gd name="T0" fmla="*/ 124 w 193"/>
                <a:gd name="T1" fmla="*/ 0 h 246"/>
                <a:gd name="T2" fmla="*/ 109 w 193"/>
                <a:gd name="T3" fmla="*/ 4 h 246"/>
                <a:gd name="T4" fmla="*/ 99 w 193"/>
                <a:gd name="T5" fmla="*/ 9 h 246"/>
                <a:gd name="T6" fmla="*/ 84 w 193"/>
                <a:gd name="T7" fmla="*/ 15 h 246"/>
                <a:gd name="T8" fmla="*/ 74 w 193"/>
                <a:gd name="T9" fmla="*/ 15 h 246"/>
                <a:gd name="T10" fmla="*/ 59 w 193"/>
                <a:gd name="T11" fmla="*/ 19 h 246"/>
                <a:gd name="T12" fmla="*/ 49 w 193"/>
                <a:gd name="T13" fmla="*/ 24 h 246"/>
                <a:gd name="T14" fmla="*/ 40 w 193"/>
                <a:gd name="T15" fmla="*/ 28 h 246"/>
                <a:gd name="T16" fmla="*/ 25 w 193"/>
                <a:gd name="T17" fmla="*/ 39 h 246"/>
                <a:gd name="T18" fmla="*/ 19 w 193"/>
                <a:gd name="T19" fmla="*/ 48 h 246"/>
                <a:gd name="T20" fmla="*/ 9 w 193"/>
                <a:gd name="T21" fmla="*/ 58 h 246"/>
                <a:gd name="T22" fmla="*/ 5 w 193"/>
                <a:gd name="T23" fmla="*/ 67 h 246"/>
                <a:gd name="T24" fmla="*/ 0 w 193"/>
                <a:gd name="T25" fmla="*/ 77 h 246"/>
                <a:gd name="T26" fmla="*/ 0 w 193"/>
                <a:gd name="T27" fmla="*/ 86 h 246"/>
                <a:gd name="T28" fmla="*/ 0 w 193"/>
                <a:gd name="T29" fmla="*/ 101 h 246"/>
                <a:gd name="T30" fmla="*/ 0 w 193"/>
                <a:gd name="T31" fmla="*/ 110 h 246"/>
                <a:gd name="T32" fmla="*/ 5 w 193"/>
                <a:gd name="T33" fmla="*/ 120 h 246"/>
                <a:gd name="T34" fmla="*/ 5 w 193"/>
                <a:gd name="T35" fmla="*/ 130 h 246"/>
                <a:gd name="T36" fmla="*/ 9 w 193"/>
                <a:gd name="T37" fmla="*/ 140 h 246"/>
                <a:gd name="T38" fmla="*/ 15 w 193"/>
                <a:gd name="T39" fmla="*/ 149 h 246"/>
                <a:gd name="T40" fmla="*/ 19 w 193"/>
                <a:gd name="T41" fmla="*/ 155 h 246"/>
                <a:gd name="T42" fmla="*/ 40 w 193"/>
                <a:gd name="T43" fmla="*/ 168 h 246"/>
                <a:gd name="T44" fmla="*/ 59 w 193"/>
                <a:gd name="T45" fmla="*/ 183 h 246"/>
                <a:gd name="T46" fmla="*/ 79 w 193"/>
                <a:gd name="T47" fmla="*/ 202 h 246"/>
                <a:gd name="T48" fmla="*/ 99 w 193"/>
                <a:gd name="T49" fmla="*/ 217 h 246"/>
                <a:gd name="T50" fmla="*/ 124 w 193"/>
                <a:gd name="T51" fmla="*/ 232 h 246"/>
                <a:gd name="T52" fmla="*/ 144 w 193"/>
                <a:gd name="T53" fmla="*/ 241 h 246"/>
                <a:gd name="T54" fmla="*/ 163 w 193"/>
                <a:gd name="T55" fmla="*/ 246 h 246"/>
                <a:gd name="T56" fmla="*/ 178 w 193"/>
                <a:gd name="T57" fmla="*/ 241 h 246"/>
                <a:gd name="T58" fmla="*/ 188 w 193"/>
                <a:gd name="T59" fmla="*/ 226 h 246"/>
                <a:gd name="T60" fmla="*/ 193 w 193"/>
                <a:gd name="T61" fmla="*/ 202 h 246"/>
                <a:gd name="T62" fmla="*/ 193 w 193"/>
                <a:gd name="T63" fmla="*/ 188 h 246"/>
                <a:gd name="T64" fmla="*/ 188 w 193"/>
                <a:gd name="T65" fmla="*/ 168 h 246"/>
                <a:gd name="T66" fmla="*/ 184 w 193"/>
                <a:gd name="T67" fmla="*/ 149 h 246"/>
                <a:gd name="T68" fmla="*/ 173 w 193"/>
                <a:gd name="T69" fmla="*/ 130 h 246"/>
                <a:gd name="T70" fmla="*/ 163 w 193"/>
                <a:gd name="T71" fmla="*/ 116 h 246"/>
                <a:gd name="T72" fmla="*/ 153 w 193"/>
                <a:gd name="T73" fmla="*/ 91 h 246"/>
                <a:gd name="T74" fmla="*/ 144 w 193"/>
                <a:gd name="T75" fmla="*/ 72 h 246"/>
                <a:gd name="T76" fmla="*/ 134 w 193"/>
                <a:gd name="T77" fmla="*/ 52 h 246"/>
                <a:gd name="T78" fmla="*/ 128 w 193"/>
                <a:gd name="T79" fmla="*/ 33 h 246"/>
                <a:gd name="T80" fmla="*/ 128 w 193"/>
                <a:gd name="T81" fmla="*/ 9 h 246"/>
                <a:gd name="T82" fmla="*/ 124 w 193"/>
                <a:gd name="T83"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246">
                  <a:moveTo>
                    <a:pt x="124" y="0"/>
                  </a:moveTo>
                  <a:lnTo>
                    <a:pt x="109" y="4"/>
                  </a:lnTo>
                  <a:lnTo>
                    <a:pt x="99" y="9"/>
                  </a:lnTo>
                  <a:lnTo>
                    <a:pt x="84" y="15"/>
                  </a:lnTo>
                  <a:lnTo>
                    <a:pt x="74" y="15"/>
                  </a:lnTo>
                  <a:lnTo>
                    <a:pt x="59" y="19"/>
                  </a:lnTo>
                  <a:lnTo>
                    <a:pt x="49" y="24"/>
                  </a:lnTo>
                  <a:lnTo>
                    <a:pt x="40" y="28"/>
                  </a:lnTo>
                  <a:lnTo>
                    <a:pt x="25" y="39"/>
                  </a:lnTo>
                  <a:lnTo>
                    <a:pt x="19" y="48"/>
                  </a:lnTo>
                  <a:lnTo>
                    <a:pt x="9" y="58"/>
                  </a:lnTo>
                  <a:lnTo>
                    <a:pt x="5" y="67"/>
                  </a:lnTo>
                  <a:lnTo>
                    <a:pt x="0" y="77"/>
                  </a:lnTo>
                  <a:lnTo>
                    <a:pt x="0" y="86"/>
                  </a:lnTo>
                  <a:lnTo>
                    <a:pt x="0" y="101"/>
                  </a:lnTo>
                  <a:lnTo>
                    <a:pt x="0" y="110"/>
                  </a:lnTo>
                  <a:lnTo>
                    <a:pt x="5" y="120"/>
                  </a:lnTo>
                  <a:lnTo>
                    <a:pt x="5" y="130"/>
                  </a:lnTo>
                  <a:lnTo>
                    <a:pt x="9" y="140"/>
                  </a:lnTo>
                  <a:lnTo>
                    <a:pt x="15" y="149"/>
                  </a:lnTo>
                  <a:lnTo>
                    <a:pt x="19" y="155"/>
                  </a:lnTo>
                  <a:lnTo>
                    <a:pt x="40" y="168"/>
                  </a:lnTo>
                  <a:lnTo>
                    <a:pt x="59" y="183"/>
                  </a:lnTo>
                  <a:lnTo>
                    <a:pt x="79" y="202"/>
                  </a:lnTo>
                  <a:lnTo>
                    <a:pt x="99" y="217"/>
                  </a:lnTo>
                  <a:lnTo>
                    <a:pt x="124" y="232"/>
                  </a:lnTo>
                  <a:lnTo>
                    <a:pt x="144" y="241"/>
                  </a:lnTo>
                  <a:lnTo>
                    <a:pt x="163" y="246"/>
                  </a:lnTo>
                  <a:lnTo>
                    <a:pt x="178" y="241"/>
                  </a:lnTo>
                  <a:lnTo>
                    <a:pt x="188" y="226"/>
                  </a:lnTo>
                  <a:lnTo>
                    <a:pt x="193" y="202"/>
                  </a:lnTo>
                  <a:lnTo>
                    <a:pt x="193" y="188"/>
                  </a:lnTo>
                  <a:lnTo>
                    <a:pt x="188" y="168"/>
                  </a:lnTo>
                  <a:lnTo>
                    <a:pt x="184" y="149"/>
                  </a:lnTo>
                  <a:lnTo>
                    <a:pt x="173" y="130"/>
                  </a:lnTo>
                  <a:lnTo>
                    <a:pt x="163" y="116"/>
                  </a:lnTo>
                  <a:lnTo>
                    <a:pt x="153" y="91"/>
                  </a:lnTo>
                  <a:lnTo>
                    <a:pt x="144" y="72"/>
                  </a:lnTo>
                  <a:lnTo>
                    <a:pt x="134" y="52"/>
                  </a:lnTo>
                  <a:lnTo>
                    <a:pt x="128" y="33"/>
                  </a:lnTo>
                  <a:lnTo>
                    <a:pt x="128" y="9"/>
                  </a:lnTo>
                  <a:lnTo>
                    <a:pt x="124"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26" name="Freeform 354"/>
            <p:cNvSpPr>
              <a:spLocks/>
            </p:cNvSpPr>
            <p:nvPr/>
          </p:nvSpPr>
          <p:spPr bwMode="auto">
            <a:xfrm>
              <a:off x="3829" y="1847"/>
              <a:ext cx="18" cy="19"/>
            </a:xfrm>
            <a:custGeom>
              <a:avLst/>
              <a:gdLst>
                <a:gd name="T0" fmla="*/ 124 w 193"/>
                <a:gd name="T1" fmla="*/ 0 h 246"/>
                <a:gd name="T2" fmla="*/ 109 w 193"/>
                <a:gd name="T3" fmla="*/ 4 h 246"/>
                <a:gd name="T4" fmla="*/ 99 w 193"/>
                <a:gd name="T5" fmla="*/ 9 h 246"/>
                <a:gd name="T6" fmla="*/ 84 w 193"/>
                <a:gd name="T7" fmla="*/ 15 h 246"/>
                <a:gd name="T8" fmla="*/ 74 w 193"/>
                <a:gd name="T9" fmla="*/ 15 h 246"/>
                <a:gd name="T10" fmla="*/ 59 w 193"/>
                <a:gd name="T11" fmla="*/ 19 h 246"/>
                <a:gd name="T12" fmla="*/ 49 w 193"/>
                <a:gd name="T13" fmla="*/ 24 h 246"/>
                <a:gd name="T14" fmla="*/ 40 w 193"/>
                <a:gd name="T15" fmla="*/ 28 h 246"/>
                <a:gd name="T16" fmla="*/ 25 w 193"/>
                <a:gd name="T17" fmla="*/ 39 h 246"/>
                <a:gd name="T18" fmla="*/ 19 w 193"/>
                <a:gd name="T19" fmla="*/ 48 h 246"/>
                <a:gd name="T20" fmla="*/ 9 w 193"/>
                <a:gd name="T21" fmla="*/ 58 h 246"/>
                <a:gd name="T22" fmla="*/ 5 w 193"/>
                <a:gd name="T23" fmla="*/ 67 h 246"/>
                <a:gd name="T24" fmla="*/ 0 w 193"/>
                <a:gd name="T25" fmla="*/ 77 h 246"/>
                <a:gd name="T26" fmla="*/ 0 w 193"/>
                <a:gd name="T27" fmla="*/ 86 h 246"/>
                <a:gd name="T28" fmla="*/ 0 w 193"/>
                <a:gd name="T29" fmla="*/ 101 h 246"/>
                <a:gd name="T30" fmla="*/ 0 w 193"/>
                <a:gd name="T31" fmla="*/ 110 h 246"/>
                <a:gd name="T32" fmla="*/ 5 w 193"/>
                <a:gd name="T33" fmla="*/ 120 h 246"/>
                <a:gd name="T34" fmla="*/ 5 w 193"/>
                <a:gd name="T35" fmla="*/ 130 h 246"/>
                <a:gd name="T36" fmla="*/ 9 w 193"/>
                <a:gd name="T37" fmla="*/ 140 h 246"/>
                <a:gd name="T38" fmla="*/ 15 w 193"/>
                <a:gd name="T39" fmla="*/ 149 h 246"/>
                <a:gd name="T40" fmla="*/ 19 w 193"/>
                <a:gd name="T41" fmla="*/ 155 h 246"/>
                <a:gd name="T42" fmla="*/ 40 w 193"/>
                <a:gd name="T43" fmla="*/ 168 h 246"/>
                <a:gd name="T44" fmla="*/ 59 w 193"/>
                <a:gd name="T45" fmla="*/ 183 h 246"/>
                <a:gd name="T46" fmla="*/ 79 w 193"/>
                <a:gd name="T47" fmla="*/ 202 h 246"/>
                <a:gd name="T48" fmla="*/ 99 w 193"/>
                <a:gd name="T49" fmla="*/ 217 h 246"/>
                <a:gd name="T50" fmla="*/ 124 w 193"/>
                <a:gd name="T51" fmla="*/ 232 h 246"/>
                <a:gd name="T52" fmla="*/ 144 w 193"/>
                <a:gd name="T53" fmla="*/ 241 h 246"/>
                <a:gd name="T54" fmla="*/ 163 w 193"/>
                <a:gd name="T55" fmla="*/ 246 h 246"/>
                <a:gd name="T56" fmla="*/ 178 w 193"/>
                <a:gd name="T57" fmla="*/ 241 h 246"/>
                <a:gd name="T58" fmla="*/ 188 w 193"/>
                <a:gd name="T59" fmla="*/ 226 h 246"/>
                <a:gd name="T60" fmla="*/ 193 w 193"/>
                <a:gd name="T61" fmla="*/ 202 h 246"/>
                <a:gd name="T62" fmla="*/ 193 w 193"/>
                <a:gd name="T63" fmla="*/ 188 h 246"/>
                <a:gd name="T64" fmla="*/ 188 w 193"/>
                <a:gd name="T65" fmla="*/ 168 h 246"/>
                <a:gd name="T66" fmla="*/ 184 w 193"/>
                <a:gd name="T67" fmla="*/ 149 h 246"/>
                <a:gd name="T68" fmla="*/ 173 w 193"/>
                <a:gd name="T69" fmla="*/ 130 h 246"/>
                <a:gd name="T70" fmla="*/ 163 w 193"/>
                <a:gd name="T71" fmla="*/ 116 h 246"/>
                <a:gd name="T72" fmla="*/ 153 w 193"/>
                <a:gd name="T73" fmla="*/ 91 h 246"/>
                <a:gd name="T74" fmla="*/ 144 w 193"/>
                <a:gd name="T75" fmla="*/ 72 h 246"/>
                <a:gd name="T76" fmla="*/ 134 w 193"/>
                <a:gd name="T77" fmla="*/ 52 h 246"/>
                <a:gd name="T78" fmla="*/ 128 w 193"/>
                <a:gd name="T79" fmla="*/ 33 h 246"/>
                <a:gd name="T80" fmla="*/ 128 w 193"/>
                <a:gd name="T81" fmla="*/ 9 h 246"/>
                <a:gd name="T82" fmla="*/ 124 w 193"/>
                <a:gd name="T83"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246">
                  <a:moveTo>
                    <a:pt x="124" y="0"/>
                  </a:moveTo>
                  <a:lnTo>
                    <a:pt x="109" y="4"/>
                  </a:lnTo>
                  <a:lnTo>
                    <a:pt x="99" y="9"/>
                  </a:lnTo>
                  <a:lnTo>
                    <a:pt x="84" y="15"/>
                  </a:lnTo>
                  <a:lnTo>
                    <a:pt x="74" y="15"/>
                  </a:lnTo>
                  <a:lnTo>
                    <a:pt x="59" y="19"/>
                  </a:lnTo>
                  <a:lnTo>
                    <a:pt x="49" y="24"/>
                  </a:lnTo>
                  <a:lnTo>
                    <a:pt x="40" y="28"/>
                  </a:lnTo>
                  <a:lnTo>
                    <a:pt x="25" y="39"/>
                  </a:lnTo>
                  <a:lnTo>
                    <a:pt x="19" y="48"/>
                  </a:lnTo>
                  <a:lnTo>
                    <a:pt x="9" y="58"/>
                  </a:lnTo>
                  <a:lnTo>
                    <a:pt x="5" y="67"/>
                  </a:lnTo>
                  <a:lnTo>
                    <a:pt x="0" y="77"/>
                  </a:lnTo>
                  <a:lnTo>
                    <a:pt x="0" y="86"/>
                  </a:lnTo>
                  <a:lnTo>
                    <a:pt x="0" y="101"/>
                  </a:lnTo>
                  <a:lnTo>
                    <a:pt x="0" y="110"/>
                  </a:lnTo>
                  <a:lnTo>
                    <a:pt x="5" y="120"/>
                  </a:lnTo>
                  <a:lnTo>
                    <a:pt x="5" y="130"/>
                  </a:lnTo>
                  <a:lnTo>
                    <a:pt x="9" y="140"/>
                  </a:lnTo>
                  <a:lnTo>
                    <a:pt x="15" y="149"/>
                  </a:lnTo>
                  <a:lnTo>
                    <a:pt x="19" y="155"/>
                  </a:lnTo>
                  <a:lnTo>
                    <a:pt x="40" y="168"/>
                  </a:lnTo>
                  <a:lnTo>
                    <a:pt x="59" y="183"/>
                  </a:lnTo>
                  <a:lnTo>
                    <a:pt x="79" y="202"/>
                  </a:lnTo>
                  <a:lnTo>
                    <a:pt x="99" y="217"/>
                  </a:lnTo>
                  <a:lnTo>
                    <a:pt x="124" y="232"/>
                  </a:lnTo>
                  <a:lnTo>
                    <a:pt x="144" y="241"/>
                  </a:lnTo>
                  <a:lnTo>
                    <a:pt x="163" y="246"/>
                  </a:lnTo>
                  <a:lnTo>
                    <a:pt x="178" y="241"/>
                  </a:lnTo>
                  <a:lnTo>
                    <a:pt x="188" y="226"/>
                  </a:lnTo>
                  <a:lnTo>
                    <a:pt x="193" y="202"/>
                  </a:lnTo>
                  <a:lnTo>
                    <a:pt x="193" y="188"/>
                  </a:lnTo>
                  <a:lnTo>
                    <a:pt x="188" y="168"/>
                  </a:lnTo>
                  <a:lnTo>
                    <a:pt x="184" y="149"/>
                  </a:lnTo>
                  <a:lnTo>
                    <a:pt x="173" y="130"/>
                  </a:lnTo>
                  <a:lnTo>
                    <a:pt x="163" y="116"/>
                  </a:lnTo>
                  <a:lnTo>
                    <a:pt x="153" y="91"/>
                  </a:lnTo>
                  <a:lnTo>
                    <a:pt x="144" y="72"/>
                  </a:lnTo>
                  <a:lnTo>
                    <a:pt x="134" y="52"/>
                  </a:lnTo>
                  <a:lnTo>
                    <a:pt x="128" y="33"/>
                  </a:lnTo>
                  <a:lnTo>
                    <a:pt x="128" y="9"/>
                  </a:lnTo>
                  <a:lnTo>
                    <a:pt x="124"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27" name="Freeform 355"/>
            <p:cNvSpPr>
              <a:spLocks/>
            </p:cNvSpPr>
            <p:nvPr/>
          </p:nvSpPr>
          <p:spPr bwMode="auto">
            <a:xfrm>
              <a:off x="3738" y="1828"/>
              <a:ext cx="7" cy="8"/>
            </a:xfrm>
            <a:custGeom>
              <a:avLst/>
              <a:gdLst>
                <a:gd name="T0" fmla="*/ 35 w 79"/>
                <a:gd name="T1" fmla="*/ 0 h 106"/>
                <a:gd name="T2" fmla="*/ 29 w 79"/>
                <a:gd name="T3" fmla="*/ 0 h 106"/>
                <a:gd name="T4" fmla="*/ 25 w 79"/>
                <a:gd name="T5" fmla="*/ 0 h 106"/>
                <a:gd name="T6" fmla="*/ 19 w 79"/>
                <a:gd name="T7" fmla="*/ 0 h 106"/>
                <a:gd name="T8" fmla="*/ 14 w 79"/>
                <a:gd name="T9" fmla="*/ 5 h 106"/>
                <a:gd name="T10" fmla="*/ 4 w 79"/>
                <a:gd name="T11" fmla="*/ 19 h 106"/>
                <a:gd name="T12" fmla="*/ 4 w 79"/>
                <a:gd name="T13" fmla="*/ 34 h 106"/>
                <a:gd name="T14" fmla="*/ 0 w 79"/>
                <a:gd name="T15" fmla="*/ 48 h 106"/>
                <a:gd name="T16" fmla="*/ 4 w 79"/>
                <a:gd name="T17" fmla="*/ 63 h 106"/>
                <a:gd name="T18" fmla="*/ 10 w 79"/>
                <a:gd name="T19" fmla="*/ 72 h 106"/>
                <a:gd name="T20" fmla="*/ 14 w 79"/>
                <a:gd name="T21" fmla="*/ 87 h 106"/>
                <a:gd name="T22" fmla="*/ 25 w 79"/>
                <a:gd name="T23" fmla="*/ 97 h 106"/>
                <a:gd name="T24" fmla="*/ 35 w 79"/>
                <a:gd name="T25" fmla="*/ 101 h 106"/>
                <a:gd name="T26" fmla="*/ 44 w 79"/>
                <a:gd name="T27" fmla="*/ 106 h 106"/>
                <a:gd name="T28" fmla="*/ 60 w 79"/>
                <a:gd name="T29" fmla="*/ 101 h 106"/>
                <a:gd name="T30" fmla="*/ 69 w 79"/>
                <a:gd name="T31" fmla="*/ 101 h 106"/>
                <a:gd name="T32" fmla="*/ 74 w 79"/>
                <a:gd name="T33" fmla="*/ 91 h 106"/>
                <a:gd name="T34" fmla="*/ 79 w 79"/>
                <a:gd name="T35" fmla="*/ 87 h 106"/>
                <a:gd name="T36" fmla="*/ 79 w 79"/>
                <a:gd name="T37" fmla="*/ 77 h 106"/>
                <a:gd name="T38" fmla="*/ 79 w 79"/>
                <a:gd name="T39" fmla="*/ 72 h 106"/>
                <a:gd name="T40" fmla="*/ 79 w 79"/>
                <a:gd name="T41" fmla="*/ 63 h 106"/>
                <a:gd name="T42" fmla="*/ 79 w 79"/>
                <a:gd name="T43" fmla="*/ 52 h 106"/>
                <a:gd name="T44" fmla="*/ 74 w 79"/>
                <a:gd name="T45" fmla="*/ 43 h 106"/>
                <a:gd name="T46" fmla="*/ 74 w 79"/>
                <a:gd name="T47" fmla="*/ 29 h 106"/>
                <a:gd name="T48" fmla="*/ 74 w 79"/>
                <a:gd name="T49" fmla="*/ 19 h 106"/>
                <a:gd name="T50" fmla="*/ 69 w 79"/>
                <a:gd name="T51" fmla="*/ 19 h 106"/>
                <a:gd name="T52" fmla="*/ 69 w 79"/>
                <a:gd name="T53" fmla="*/ 15 h 106"/>
                <a:gd name="T54" fmla="*/ 64 w 79"/>
                <a:gd name="T55" fmla="*/ 9 h 106"/>
                <a:gd name="T56" fmla="*/ 60 w 79"/>
                <a:gd name="T57" fmla="*/ 5 h 106"/>
                <a:gd name="T58" fmla="*/ 54 w 79"/>
                <a:gd name="T59" fmla="*/ 5 h 106"/>
                <a:gd name="T60" fmla="*/ 50 w 79"/>
                <a:gd name="T61" fmla="*/ 5 h 106"/>
                <a:gd name="T62" fmla="*/ 44 w 79"/>
                <a:gd name="T63" fmla="*/ 0 h 106"/>
                <a:gd name="T64" fmla="*/ 39 w 79"/>
                <a:gd name="T65" fmla="*/ 0 h 106"/>
                <a:gd name="T66" fmla="*/ 35 w 79"/>
                <a:gd name="T6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9" h="106">
                  <a:moveTo>
                    <a:pt x="35" y="0"/>
                  </a:moveTo>
                  <a:lnTo>
                    <a:pt x="29" y="0"/>
                  </a:lnTo>
                  <a:lnTo>
                    <a:pt x="25" y="0"/>
                  </a:lnTo>
                  <a:lnTo>
                    <a:pt x="19" y="0"/>
                  </a:lnTo>
                  <a:lnTo>
                    <a:pt x="14" y="5"/>
                  </a:lnTo>
                  <a:lnTo>
                    <a:pt x="4" y="19"/>
                  </a:lnTo>
                  <a:lnTo>
                    <a:pt x="4" y="34"/>
                  </a:lnTo>
                  <a:lnTo>
                    <a:pt x="0" y="48"/>
                  </a:lnTo>
                  <a:lnTo>
                    <a:pt x="4" y="63"/>
                  </a:lnTo>
                  <a:lnTo>
                    <a:pt x="10" y="72"/>
                  </a:lnTo>
                  <a:lnTo>
                    <a:pt x="14" y="87"/>
                  </a:lnTo>
                  <a:lnTo>
                    <a:pt x="25" y="97"/>
                  </a:lnTo>
                  <a:lnTo>
                    <a:pt x="35" y="101"/>
                  </a:lnTo>
                  <a:lnTo>
                    <a:pt x="44" y="106"/>
                  </a:lnTo>
                  <a:lnTo>
                    <a:pt x="60" y="101"/>
                  </a:lnTo>
                  <a:lnTo>
                    <a:pt x="69" y="101"/>
                  </a:lnTo>
                  <a:lnTo>
                    <a:pt x="74" y="91"/>
                  </a:lnTo>
                  <a:lnTo>
                    <a:pt x="79" y="87"/>
                  </a:lnTo>
                  <a:lnTo>
                    <a:pt x="79" y="77"/>
                  </a:lnTo>
                  <a:lnTo>
                    <a:pt x="79" y="72"/>
                  </a:lnTo>
                  <a:lnTo>
                    <a:pt x="79" y="63"/>
                  </a:lnTo>
                  <a:lnTo>
                    <a:pt x="79" y="52"/>
                  </a:lnTo>
                  <a:lnTo>
                    <a:pt x="74" y="43"/>
                  </a:lnTo>
                  <a:lnTo>
                    <a:pt x="74" y="29"/>
                  </a:lnTo>
                  <a:lnTo>
                    <a:pt x="74" y="19"/>
                  </a:lnTo>
                  <a:lnTo>
                    <a:pt x="69" y="19"/>
                  </a:lnTo>
                  <a:lnTo>
                    <a:pt x="69" y="15"/>
                  </a:lnTo>
                  <a:lnTo>
                    <a:pt x="64" y="9"/>
                  </a:lnTo>
                  <a:lnTo>
                    <a:pt x="60" y="5"/>
                  </a:lnTo>
                  <a:lnTo>
                    <a:pt x="54" y="5"/>
                  </a:lnTo>
                  <a:lnTo>
                    <a:pt x="50" y="5"/>
                  </a:lnTo>
                  <a:lnTo>
                    <a:pt x="44" y="0"/>
                  </a:lnTo>
                  <a:lnTo>
                    <a:pt x="39" y="0"/>
                  </a:lnTo>
                  <a:lnTo>
                    <a:pt x="3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28" name="Freeform 356"/>
            <p:cNvSpPr>
              <a:spLocks/>
            </p:cNvSpPr>
            <p:nvPr/>
          </p:nvSpPr>
          <p:spPr bwMode="auto">
            <a:xfrm>
              <a:off x="3817" y="1826"/>
              <a:ext cx="14" cy="8"/>
            </a:xfrm>
            <a:custGeom>
              <a:avLst/>
              <a:gdLst>
                <a:gd name="T0" fmla="*/ 0 w 150"/>
                <a:gd name="T1" fmla="*/ 106 h 106"/>
                <a:gd name="T2" fmla="*/ 21 w 150"/>
                <a:gd name="T3" fmla="*/ 101 h 106"/>
                <a:gd name="T4" fmla="*/ 35 w 150"/>
                <a:gd name="T5" fmla="*/ 91 h 106"/>
                <a:gd name="T6" fmla="*/ 50 w 150"/>
                <a:gd name="T7" fmla="*/ 82 h 106"/>
                <a:gd name="T8" fmla="*/ 65 w 150"/>
                <a:gd name="T9" fmla="*/ 72 h 106"/>
                <a:gd name="T10" fmla="*/ 81 w 150"/>
                <a:gd name="T11" fmla="*/ 58 h 106"/>
                <a:gd name="T12" fmla="*/ 90 w 150"/>
                <a:gd name="T13" fmla="*/ 48 h 106"/>
                <a:gd name="T14" fmla="*/ 105 w 150"/>
                <a:gd name="T15" fmla="*/ 33 h 106"/>
                <a:gd name="T16" fmla="*/ 119 w 150"/>
                <a:gd name="T17" fmla="*/ 19 h 106"/>
                <a:gd name="T18" fmla="*/ 135 w 150"/>
                <a:gd name="T19" fmla="*/ 9 h 106"/>
                <a:gd name="T20" fmla="*/ 150 w 150"/>
                <a:gd name="T21"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0" h="106">
                  <a:moveTo>
                    <a:pt x="0" y="106"/>
                  </a:moveTo>
                  <a:lnTo>
                    <a:pt x="21" y="101"/>
                  </a:lnTo>
                  <a:lnTo>
                    <a:pt x="35" y="91"/>
                  </a:lnTo>
                  <a:lnTo>
                    <a:pt x="50" y="82"/>
                  </a:lnTo>
                  <a:lnTo>
                    <a:pt x="65" y="72"/>
                  </a:lnTo>
                  <a:lnTo>
                    <a:pt x="81" y="58"/>
                  </a:lnTo>
                  <a:lnTo>
                    <a:pt x="90" y="48"/>
                  </a:lnTo>
                  <a:lnTo>
                    <a:pt x="105" y="33"/>
                  </a:lnTo>
                  <a:lnTo>
                    <a:pt x="119" y="19"/>
                  </a:lnTo>
                  <a:lnTo>
                    <a:pt x="135" y="9"/>
                  </a:lnTo>
                  <a:lnTo>
                    <a:pt x="150"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29" name="Freeform 357"/>
            <p:cNvSpPr>
              <a:spLocks/>
            </p:cNvSpPr>
            <p:nvPr/>
          </p:nvSpPr>
          <p:spPr bwMode="auto">
            <a:xfrm>
              <a:off x="3812" y="1871"/>
              <a:ext cx="7" cy="7"/>
            </a:xfrm>
            <a:custGeom>
              <a:avLst/>
              <a:gdLst>
                <a:gd name="T0" fmla="*/ 75 w 75"/>
                <a:gd name="T1" fmla="*/ 0 h 97"/>
                <a:gd name="T2" fmla="*/ 65 w 75"/>
                <a:gd name="T3" fmla="*/ 10 h 97"/>
                <a:gd name="T4" fmla="*/ 59 w 75"/>
                <a:gd name="T5" fmla="*/ 20 h 97"/>
                <a:gd name="T6" fmla="*/ 50 w 75"/>
                <a:gd name="T7" fmla="*/ 30 h 97"/>
                <a:gd name="T8" fmla="*/ 45 w 75"/>
                <a:gd name="T9" fmla="*/ 39 h 97"/>
                <a:gd name="T10" fmla="*/ 35 w 75"/>
                <a:gd name="T11" fmla="*/ 49 h 97"/>
                <a:gd name="T12" fmla="*/ 30 w 75"/>
                <a:gd name="T13" fmla="*/ 58 h 97"/>
                <a:gd name="T14" fmla="*/ 20 w 75"/>
                <a:gd name="T15" fmla="*/ 68 h 97"/>
                <a:gd name="T16" fmla="*/ 15 w 75"/>
                <a:gd name="T17" fmla="*/ 78 h 97"/>
                <a:gd name="T18" fmla="*/ 5 w 75"/>
                <a:gd name="T19" fmla="*/ 88 h 97"/>
                <a:gd name="T20" fmla="*/ 0 w 75"/>
                <a:gd name="T21"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97">
                  <a:moveTo>
                    <a:pt x="75" y="0"/>
                  </a:moveTo>
                  <a:lnTo>
                    <a:pt x="65" y="10"/>
                  </a:lnTo>
                  <a:lnTo>
                    <a:pt x="59" y="20"/>
                  </a:lnTo>
                  <a:lnTo>
                    <a:pt x="50" y="30"/>
                  </a:lnTo>
                  <a:lnTo>
                    <a:pt x="45" y="39"/>
                  </a:lnTo>
                  <a:lnTo>
                    <a:pt x="35" y="49"/>
                  </a:lnTo>
                  <a:lnTo>
                    <a:pt x="30" y="58"/>
                  </a:lnTo>
                  <a:lnTo>
                    <a:pt x="20" y="68"/>
                  </a:lnTo>
                  <a:lnTo>
                    <a:pt x="15" y="78"/>
                  </a:lnTo>
                  <a:lnTo>
                    <a:pt x="5" y="88"/>
                  </a:lnTo>
                  <a:lnTo>
                    <a:pt x="0" y="97"/>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30" name="Freeform 358"/>
            <p:cNvSpPr>
              <a:spLocks/>
            </p:cNvSpPr>
            <p:nvPr/>
          </p:nvSpPr>
          <p:spPr bwMode="auto">
            <a:xfrm>
              <a:off x="3827" y="1875"/>
              <a:ext cx="2" cy="7"/>
            </a:xfrm>
            <a:custGeom>
              <a:avLst/>
              <a:gdLst>
                <a:gd name="T0" fmla="*/ 0 w 19"/>
                <a:gd name="T1" fmla="*/ 0 h 91"/>
                <a:gd name="T2" fmla="*/ 0 w 19"/>
                <a:gd name="T3" fmla="*/ 9 h 91"/>
                <a:gd name="T4" fmla="*/ 5 w 19"/>
                <a:gd name="T5" fmla="*/ 19 h 91"/>
                <a:gd name="T6" fmla="*/ 5 w 19"/>
                <a:gd name="T7" fmla="*/ 29 h 91"/>
                <a:gd name="T8" fmla="*/ 5 w 19"/>
                <a:gd name="T9" fmla="*/ 39 h 91"/>
                <a:gd name="T10" fmla="*/ 5 w 19"/>
                <a:gd name="T11" fmla="*/ 48 h 91"/>
                <a:gd name="T12" fmla="*/ 9 w 19"/>
                <a:gd name="T13" fmla="*/ 53 h 91"/>
                <a:gd name="T14" fmla="*/ 9 w 19"/>
                <a:gd name="T15" fmla="*/ 63 h 91"/>
                <a:gd name="T16" fmla="*/ 15 w 19"/>
                <a:gd name="T17" fmla="*/ 73 h 91"/>
                <a:gd name="T18" fmla="*/ 15 w 19"/>
                <a:gd name="T19" fmla="*/ 82 h 91"/>
                <a:gd name="T20" fmla="*/ 19 w 19"/>
                <a:gd name="T2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91">
                  <a:moveTo>
                    <a:pt x="0" y="0"/>
                  </a:moveTo>
                  <a:lnTo>
                    <a:pt x="0" y="9"/>
                  </a:lnTo>
                  <a:lnTo>
                    <a:pt x="5" y="19"/>
                  </a:lnTo>
                  <a:lnTo>
                    <a:pt x="5" y="29"/>
                  </a:lnTo>
                  <a:lnTo>
                    <a:pt x="5" y="39"/>
                  </a:lnTo>
                  <a:lnTo>
                    <a:pt x="5" y="48"/>
                  </a:lnTo>
                  <a:lnTo>
                    <a:pt x="9" y="53"/>
                  </a:lnTo>
                  <a:lnTo>
                    <a:pt x="9" y="63"/>
                  </a:lnTo>
                  <a:lnTo>
                    <a:pt x="15" y="73"/>
                  </a:lnTo>
                  <a:lnTo>
                    <a:pt x="15" y="82"/>
                  </a:lnTo>
                  <a:lnTo>
                    <a:pt x="19" y="91"/>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31" name="Freeform 359"/>
            <p:cNvSpPr>
              <a:spLocks/>
            </p:cNvSpPr>
            <p:nvPr/>
          </p:nvSpPr>
          <p:spPr bwMode="auto">
            <a:xfrm>
              <a:off x="3838" y="1875"/>
              <a:ext cx="14" cy="10"/>
            </a:xfrm>
            <a:custGeom>
              <a:avLst/>
              <a:gdLst>
                <a:gd name="T0" fmla="*/ 0 w 159"/>
                <a:gd name="T1" fmla="*/ 0 h 135"/>
                <a:gd name="T2" fmla="*/ 15 w 159"/>
                <a:gd name="T3" fmla="*/ 15 h 135"/>
                <a:gd name="T4" fmla="*/ 30 w 159"/>
                <a:gd name="T5" fmla="*/ 29 h 135"/>
                <a:gd name="T6" fmla="*/ 44 w 159"/>
                <a:gd name="T7" fmla="*/ 43 h 135"/>
                <a:gd name="T8" fmla="*/ 65 w 159"/>
                <a:gd name="T9" fmla="*/ 53 h 135"/>
                <a:gd name="T10" fmla="*/ 79 w 159"/>
                <a:gd name="T11" fmla="*/ 67 h 135"/>
                <a:gd name="T12" fmla="*/ 94 w 159"/>
                <a:gd name="T13" fmla="*/ 77 h 135"/>
                <a:gd name="T14" fmla="*/ 115 w 159"/>
                <a:gd name="T15" fmla="*/ 91 h 135"/>
                <a:gd name="T16" fmla="*/ 129 w 159"/>
                <a:gd name="T17" fmla="*/ 106 h 135"/>
                <a:gd name="T18" fmla="*/ 144 w 159"/>
                <a:gd name="T19" fmla="*/ 121 h 135"/>
                <a:gd name="T20" fmla="*/ 159 w 159"/>
                <a:gd name="T21"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9" h="135">
                  <a:moveTo>
                    <a:pt x="0" y="0"/>
                  </a:moveTo>
                  <a:lnTo>
                    <a:pt x="15" y="15"/>
                  </a:lnTo>
                  <a:lnTo>
                    <a:pt x="30" y="29"/>
                  </a:lnTo>
                  <a:lnTo>
                    <a:pt x="44" y="43"/>
                  </a:lnTo>
                  <a:lnTo>
                    <a:pt x="65" y="53"/>
                  </a:lnTo>
                  <a:lnTo>
                    <a:pt x="79" y="67"/>
                  </a:lnTo>
                  <a:lnTo>
                    <a:pt x="94" y="77"/>
                  </a:lnTo>
                  <a:lnTo>
                    <a:pt x="115" y="91"/>
                  </a:lnTo>
                  <a:lnTo>
                    <a:pt x="129" y="106"/>
                  </a:lnTo>
                  <a:lnTo>
                    <a:pt x="144" y="121"/>
                  </a:lnTo>
                  <a:lnTo>
                    <a:pt x="159" y="135"/>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32" name="Freeform 360"/>
            <p:cNvSpPr>
              <a:spLocks/>
            </p:cNvSpPr>
            <p:nvPr/>
          </p:nvSpPr>
          <p:spPr bwMode="auto">
            <a:xfrm>
              <a:off x="3791" y="1879"/>
              <a:ext cx="9" cy="8"/>
            </a:xfrm>
            <a:custGeom>
              <a:avLst/>
              <a:gdLst>
                <a:gd name="T0" fmla="*/ 0 w 104"/>
                <a:gd name="T1" fmla="*/ 24 h 101"/>
                <a:gd name="T2" fmla="*/ 0 w 104"/>
                <a:gd name="T3" fmla="*/ 15 h 101"/>
                <a:gd name="T4" fmla="*/ 0 w 104"/>
                <a:gd name="T5" fmla="*/ 9 h 101"/>
                <a:gd name="T6" fmla="*/ 6 w 104"/>
                <a:gd name="T7" fmla="*/ 5 h 101"/>
                <a:gd name="T8" fmla="*/ 10 w 104"/>
                <a:gd name="T9" fmla="*/ 5 h 101"/>
                <a:gd name="T10" fmla="*/ 15 w 104"/>
                <a:gd name="T11" fmla="*/ 0 h 101"/>
                <a:gd name="T12" fmla="*/ 20 w 104"/>
                <a:gd name="T13" fmla="*/ 0 h 101"/>
                <a:gd name="T14" fmla="*/ 25 w 104"/>
                <a:gd name="T15" fmla="*/ 0 h 101"/>
                <a:gd name="T16" fmla="*/ 35 w 104"/>
                <a:gd name="T17" fmla="*/ 5 h 101"/>
                <a:gd name="T18" fmla="*/ 40 w 104"/>
                <a:gd name="T19" fmla="*/ 5 h 101"/>
                <a:gd name="T20" fmla="*/ 45 w 104"/>
                <a:gd name="T21" fmla="*/ 9 h 101"/>
                <a:gd name="T22" fmla="*/ 54 w 104"/>
                <a:gd name="T23" fmla="*/ 15 h 101"/>
                <a:gd name="T24" fmla="*/ 65 w 104"/>
                <a:gd name="T25" fmla="*/ 24 h 101"/>
                <a:gd name="T26" fmla="*/ 75 w 104"/>
                <a:gd name="T27" fmla="*/ 33 h 101"/>
                <a:gd name="T28" fmla="*/ 85 w 104"/>
                <a:gd name="T29" fmla="*/ 39 h 101"/>
                <a:gd name="T30" fmla="*/ 94 w 104"/>
                <a:gd name="T31" fmla="*/ 48 h 101"/>
                <a:gd name="T32" fmla="*/ 100 w 104"/>
                <a:gd name="T33" fmla="*/ 58 h 101"/>
                <a:gd name="T34" fmla="*/ 104 w 104"/>
                <a:gd name="T35" fmla="*/ 67 h 101"/>
                <a:gd name="T36" fmla="*/ 104 w 104"/>
                <a:gd name="T37" fmla="*/ 77 h 101"/>
                <a:gd name="T38" fmla="*/ 104 w 104"/>
                <a:gd name="T39" fmla="*/ 82 h 101"/>
                <a:gd name="T40" fmla="*/ 100 w 104"/>
                <a:gd name="T41" fmla="*/ 91 h 101"/>
                <a:gd name="T42" fmla="*/ 89 w 104"/>
                <a:gd name="T43" fmla="*/ 97 h 101"/>
                <a:gd name="T44" fmla="*/ 75 w 104"/>
                <a:gd name="T45" fmla="*/ 101 h 101"/>
                <a:gd name="T46" fmla="*/ 65 w 104"/>
                <a:gd name="T47" fmla="*/ 97 h 101"/>
                <a:gd name="T48" fmla="*/ 50 w 104"/>
                <a:gd name="T49" fmla="*/ 91 h 101"/>
                <a:gd name="T50" fmla="*/ 40 w 104"/>
                <a:gd name="T51" fmla="*/ 87 h 101"/>
                <a:gd name="T52" fmla="*/ 25 w 104"/>
                <a:gd name="T53" fmla="*/ 77 h 101"/>
                <a:gd name="T54" fmla="*/ 15 w 104"/>
                <a:gd name="T55" fmla="*/ 63 h 101"/>
                <a:gd name="T56" fmla="*/ 10 w 104"/>
                <a:gd name="T57" fmla="*/ 48 h 101"/>
                <a:gd name="T58" fmla="*/ 6 w 104"/>
                <a:gd name="T59" fmla="*/ 39 h 101"/>
                <a:gd name="T60" fmla="*/ 0 w 104"/>
                <a:gd name="T61" fmla="*/ 2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01">
                  <a:moveTo>
                    <a:pt x="0" y="24"/>
                  </a:moveTo>
                  <a:lnTo>
                    <a:pt x="0" y="15"/>
                  </a:lnTo>
                  <a:lnTo>
                    <a:pt x="0" y="9"/>
                  </a:lnTo>
                  <a:lnTo>
                    <a:pt x="6" y="5"/>
                  </a:lnTo>
                  <a:lnTo>
                    <a:pt x="10" y="5"/>
                  </a:lnTo>
                  <a:lnTo>
                    <a:pt x="15" y="0"/>
                  </a:lnTo>
                  <a:lnTo>
                    <a:pt x="20" y="0"/>
                  </a:lnTo>
                  <a:lnTo>
                    <a:pt x="25" y="0"/>
                  </a:lnTo>
                  <a:lnTo>
                    <a:pt x="35" y="5"/>
                  </a:lnTo>
                  <a:lnTo>
                    <a:pt x="40" y="5"/>
                  </a:lnTo>
                  <a:lnTo>
                    <a:pt x="45" y="9"/>
                  </a:lnTo>
                  <a:lnTo>
                    <a:pt x="54" y="15"/>
                  </a:lnTo>
                  <a:lnTo>
                    <a:pt x="65" y="24"/>
                  </a:lnTo>
                  <a:lnTo>
                    <a:pt x="75" y="33"/>
                  </a:lnTo>
                  <a:lnTo>
                    <a:pt x="85" y="39"/>
                  </a:lnTo>
                  <a:lnTo>
                    <a:pt x="94" y="48"/>
                  </a:lnTo>
                  <a:lnTo>
                    <a:pt x="100" y="58"/>
                  </a:lnTo>
                  <a:lnTo>
                    <a:pt x="104" y="67"/>
                  </a:lnTo>
                  <a:lnTo>
                    <a:pt x="104" y="77"/>
                  </a:lnTo>
                  <a:lnTo>
                    <a:pt x="104" y="82"/>
                  </a:lnTo>
                  <a:lnTo>
                    <a:pt x="100" y="91"/>
                  </a:lnTo>
                  <a:lnTo>
                    <a:pt x="89" y="97"/>
                  </a:lnTo>
                  <a:lnTo>
                    <a:pt x="75" y="101"/>
                  </a:lnTo>
                  <a:lnTo>
                    <a:pt x="65" y="97"/>
                  </a:lnTo>
                  <a:lnTo>
                    <a:pt x="50" y="91"/>
                  </a:lnTo>
                  <a:lnTo>
                    <a:pt x="40" y="87"/>
                  </a:lnTo>
                  <a:lnTo>
                    <a:pt x="25" y="77"/>
                  </a:lnTo>
                  <a:lnTo>
                    <a:pt x="15" y="63"/>
                  </a:lnTo>
                  <a:lnTo>
                    <a:pt x="10" y="48"/>
                  </a:lnTo>
                  <a:lnTo>
                    <a:pt x="6" y="39"/>
                  </a:lnTo>
                  <a:lnTo>
                    <a:pt x="0" y="24"/>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33" name="Freeform 361"/>
            <p:cNvSpPr>
              <a:spLocks/>
            </p:cNvSpPr>
            <p:nvPr/>
          </p:nvSpPr>
          <p:spPr bwMode="auto">
            <a:xfrm>
              <a:off x="3816" y="1895"/>
              <a:ext cx="11" cy="2"/>
            </a:xfrm>
            <a:custGeom>
              <a:avLst/>
              <a:gdLst>
                <a:gd name="T0" fmla="*/ 0 w 119"/>
                <a:gd name="T1" fmla="*/ 25 h 25"/>
                <a:gd name="T2" fmla="*/ 15 w 119"/>
                <a:gd name="T3" fmla="*/ 19 h 25"/>
                <a:gd name="T4" fmla="*/ 25 w 119"/>
                <a:gd name="T5" fmla="*/ 19 h 25"/>
                <a:gd name="T6" fmla="*/ 34 w 119"/>
                <a:gd name="T7" fmla="*/ 19 h 25"/>
                <a:gd name="T8" fmla="*/ 49 w 119"/>
                <a:gd name="T9" fmla="*/ 19 h 25"/>
                <a:gd name="T10" fmla="*/ 59 w 119"/>
                <a:gd name="T11" fmla="*/ 19 h 25"/>
                <a:gd name="T12" fmla="*/ 69 w 119"/>
                <a:gd name="T13" fmla="*/ 19 h 25"/>
                <a:gd name="T14" fmla="*/ 84 w 119"/>
                <a:gd name="T15" fmla="*/ 19 h 25"/>
                <a:gd name="T16" fmla="*/ 94 w 119"/>
                <a:gd name="T17" fmla="*/ 15 h 25"/>
                <a:gd name="T18" fmla="*/ 104 w 119"/>
                <a:gd name="T19" fmla="*/ 10 h 25"/>
                <a:gd name="T20" fmla="*/ 119 w 119"/>
                <a:gd name="T21" fmla="*/ 6 h 25"/>
                <a:gd name="T22" fmla="*/ 104 w 119"/>
                <a:gd name="T23" fmla="*/ 6 h 25"/>
                <a:gd name="T24" fmla="*/ 94 w 119"/>
                <a:gd name="T25" fmla="*/ 0 h 25"/>
                <a:gd name="T26" fmla="*/ 79 w 119"/>
                <a:gd name="T27" fmla="*/ 0 h 25"/>
                <a:gd name="T28" fmla="*/ 69 w 119"/>
                <a:gd name="T29" fmla="*/ 0 h 25"/>
                <a:gd name="T30" fmla="*/ 59 w 119"/>
                <a:gd name="T31" fmla="*/ 6 h 25"/>
                <a:gd name="T32" fmla="*/ 44 w 119"/>
                <a:gd name="T33" fmla="*/ 6 h 25"/>
                <a:gd name="T34" fmla="*/ 34 w 119"/>
                <a:gd name="T35" fmla="*/ 10 h 25"/>
                <a:gd name="T36" fmla="*/ 25 w 119"/>
                <a:gd name="T37" fmla="*/ 15 h 25"/>
                <a:gd name="T38" fmla="*/ 15 w 119"/>
                <a:gd name="T39" fmla="*/ 19 h 25"/>
                <a:gd name="T40" fmla="*/ 0 w 119"/>
                <a:gd name="T4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9" h="25">
                  <a:moveTo>
                    <a:pt x="0" y="25"/>
                  </a:moveTo>
                  <a:lnTo>
                    <a:pt x="15" y="19"/>
                  </a:lnTo>
                  <a:lnTo>
                    <a:pt x="25" y="19"/>
                  </a:lnTo>
                  <a:lnTo>
                    <a:pt x="34" y="19"/>
                  </a:lnTo>
                  <a:lnTo>
                    <a:pt x="49" y="19"/>
                  </a:lnTo>
                  <a:lnTo>
                    <a:pt x="59" y="19"/>
                  </a:lnTo>
                  <a:lnTo>
                    <a:pt x="69" y="19"/>
                  </a:lnTo>
                  <a:lnTo>
                    <a:pt x="84" y="19"/>
                  </a:lnTo>
                  <a:lnTo>
                    <a:pt x="94" y="15"/>
                  </a:lnTo>
                  <a:lnTo>
                    <a:pt x="104" y="10"/>
                  </a:lnTo>
                  <a:lnTo>
                    <a:pt x="119" y="6"/>
                  </a:lnTo>
                  <a:lnTo>
                    <a:pt x="104" y="6"/>
                  </a:lnTo>
                  <a:lnTo>
                    <a:pt x="94" y="0"/>
                  </a:lnTo>
                  <a:lnTo>
                    <a:pt x="79" y="0"/>
                  </a:lnTo>
                  <a:lnTo>
                    <a:pt x="69" y="0"/>
                  </a:lnTo>
                  <a:lnTo>
                    <a:pt x="59" y="6"/>
                  </a:lnTo>
                  <a:lnTo>
                    <a:pt x="44" y="6"/>
                  </a:lnTo>
                  <a:lnTo>
                    <a:pt x="34" y="10"/>
                  </a:lnTo>
                  <a:lnTo>
                    <a:pt x="25" y="15"/>
                  </a:lnTo>
                  <a:lnTo>
                    <a:pt x="15" y="19"/>
                  </a:lnTo>
                  <a:lnTo>
                    <a:pt x="0" y="25"/>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34" name="Freeform 362"/>
            <p:cNvSpPr>
              <a:spLocks/>
            </p:cNvSpPr>
            <p:nvPr/>
          </p:nvSpPr>
          <p:spPr bwMode="auto">
            <a:xfrm>
              <a:off x="3859" y="1884"/>
              <a:ext cx="8" cy="6"/>
            </a:xfrm>
            <a:custGeom>
              <a:avLst/>
              <a:gdLst>
                <a:gd name="T0" fmla="*/ 88 w 88"/>
                <a:gd name="T1" fmla="*/ 24 h 87"/>
                <a:gd name="T2" fmla="*/ 88 w 88"/>
                <a:gd name="T3" fmla="*/ 14 h 87"/>
                <a:gd name="T4" fmla="*/ 83 w 88"/>
                <a:gd name="T5" fmla="*/ 9 h 87"/>
                <a:gd name="T6" fmla="*/ 83 w 88"/>
                <a:gd name="T7" fmla="*/ 5 h 87"/>
                <a:gd name="T8" fmla="*/ 79 w 88"/>
                <a:gd name="T9" fmla="*/ 0 h 87"/>
                <a:gd name="T10" fmla="*/ 73 w 88"/>
                <a:gd name="T11" fmla="*/ 0 h 87"/>
                <a:gd name="T12" fmla="*/ 69 w 88"/>
                <a:gd name="T13" fmla="*/ 0 h 87"/>
                <a:gd name="T14" fmla="*/ 59 w 88"/>
                <a:gd name="T15" fmla="*/ 0 h 87"/>
                <a:gd name="T16" fmla="*/ 54 w 88"/>
                <a:gd name="T17" fmla="*/ 0 h 87"/>
                <a:gd name="T18" fmla="*/ 48 w 88"/>
                <a:gd name="T19" fmla="*/ 5 h 87"/>
                <a:gd name="T20" fmla="*/ 44 w 88"/>
                <a:gd name="T21" fmla="*/ 9 h 87"/>
                <a:gd name="T22" fmla="*/ 34 w 88"/>
                <a:gd name="T23" fmla="*/ 14 h 87"/>
                <a:gd name="T24" fmla="*/ 29 w 88"/>
                <a:gd name="T25" fmla="*/ 19 h 87"/>
                <a:gd name="T26" fmla="*/ 19 w 88"/>
                <a:gd name="T27" fmla="*/ 29 h 87"/>
                <a:gd name="T28" fmla="*/ 9 w 88"/>
                <a:gd name="T29" fmla="*/ 39 h 87"/>
                <a:gd name="T30" fmla="*/ 4 w 88"/>
                <a:gd name="T31" fmla="*/ 48 h 87"/>
                <a:gd name="T32" fmla="*/ 0 w 88"/>
                <a:gd name="T33" fmla="*/ 58 h 87"/>
                <a:gd name="T34" fmla="*/ 0 w 88"/>
                <a:gd name="T35" fmla="*/ 63 h 87"/>
                <a:gd name="T36" fmla="*/ 0 w 88"/>
                <a:gd name="T37" fmla="*/ 72 h 87"/>
                <a:gd name="T38" fmla="*/ 4 w 88"/>
                <a:gd name="T39" fmla="*/ 77 h 87"/>
                <a:gd name="T40" fmla="*/ 9 w 88"/>
                <a:gd name="T41" fmla="*/ 82 h 87"/>
                <a:gd name="T42" fmla="*/ 19 w 88"/>
                <a:gd name="T43" fmla="*/ 87 h 87"/>
                <a:gd name="T44" fmla="*/ 29 w 88"/>
                <a:gd name="T45" fmla="*/ 87 h 87"/>
                <a:gd name="T46" fmla="*/ 34 w 88"/>
                <a:gd name="T47" fmla="*/ 87 h 87"/>
                <a:gd name="T48" fmla="*/ 44 w 88"/>
                <a:gd name="T49" fmla="*/ 82 h 87"/>
                <a:gd name="T50" fmla="*/ 48 w 88"/>
                <a:gd name="T51" fmla="*/ 77 h 87"/>
                <a:gd name="T52" fmla="*/ 54 w 88"/>
                <a:gd name="T53" fmla="*/ 72 h 87"/>
                <a:gd name="T54" fmla="*/ 59 w 88"/>
                <a:gd name="T55" fmla="*/ 67 h 87"/>
                <a:gd name="T56" fmla="*/ 63 w 88"/>
                <a:gd name="T57" fmla="*/ 63 h 87"/>
                <a:gd name="T58" fmla="*/ 69 w 88"/>
                <a:gd name="T59" fmla="*/ 52 h 87"/>
                <a:gd name="T60" fmla="*/ 79 w 88"/>
                <a:gd name="T61" fmla="*/ 43 h 87"/>
                <a:gd name="T62" fmla="*/ 88 w 88"/>
                <a:gd name="T63" fmla="*/ 2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87">
                  <a:moveTo>
                    <a:pt x="88" y="24"/>
                  </a:moveTo>
                  <a:lnTo>
                    <a:pt x="88" y="14"/>
                  </a:lnTo>
                  <a:lnTo>
                    <a:pt x="83" y="9"/>
                  </a:lnTo>
                  <a:lnTo>
                    <a:pt x="83" y="5"/>
                  </a:lnTo>
                  <a:lnTo>
                    <a:pt x="79" y="0"/>
                  </a:lnTo>
                  <a:lnTo>
                    <a:pt x="73" y="0"/>
                  </a:lnTo>
                  <a:lnTo>
                    <a:pt x="69" y="0"/>
                  </a:lnTo>
                  <a:lnTo>
                    <a:pt x="59" y="0"/>
                  </a:lnTo>
                  <a:lnTo>
                    <a:pt x="54" y="0"/>
                  </a:lnTo>
                  <a:lnTo>
                    <a:pt x="48" y="5"/>
                  </a:lnTo>
                  <a:lnTo>
                    <a:pt x="44" y="9"/>
                  </a:lnTo>
                  <a:lnTo>
                    <a:pt x="34" y="14"/>
                  </a:lnTo>
                  <a:lnTo>
                    <a:pt x="29" y="19"/>
                  </a:lnTo>
                  <a:lnTo>
                    <a:pt x="19" y="29"/>
                  </a:lnTo>
                  <a:lnTo>
                    <a:pt x="9" y="39"/>
                  </a:lnTo>
                  <a:lnTo>
                    <a:pt x="4" y="48"/>
                  </a:lnTo>
                  <a:lnTo>
                    <a:pt x="0" y="58"/>
                  </a:lnTo>
                  <a:lnTo>
                    <a:pt x="0" y="63"/>
                  </a:lnTo>
                  <a:lnTo>
                    <a:pt x="0" y="72"/>
                  </a:lnTo>
                  <a:lnTo>
                    <a:pt x="4" y="77"/>
                  </a:lnTo>
                  <a:lnTo>
                    <a:pt x="9" y="82"/>
                  </a:lnTo>
                  <a:lnTo>
                    <a:pt x="19" y="87"/>
                  </a:lnTo>
                  <a:lnTo>
                    <a:pt x="29" y="87"/>
                  </a:lnTo>
                  <a:lnTo>
                    <a:pt x="34" y="87"/>
                  </a:lnTo>
                  <a:lnTo>
                    <a:pt x="44" y="82"/>
                  </a:lnTo>
                  <a:lnTo>
                    <a:pt x="48" y="77"/>
                  </a:lnTo>
                  <a:lnTo>
                    <a:pt x="54" y="72"/>
                  </a:lnTo>
                  <a:lnTo>
                    <a:pt x="59" y="67"/>
                  </a:lnTo>
                  <a:lnTo>
                    <a:pt x="63" y="63"/>
                  </a:lnTo>
                  <a:lnTo>
                    <a:pt x="69" y="52"/>
                  </a:lnTo>
                  <a:lnTo>
                    <a:pt x="79" y="43"/>
                  </a:lnTo>
                  <a:lnTo>
                    <a:pt x="88" y="24"/>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35" name="Freeform 363"/>
            <p:cNvSpPr>
              <a:spLocks/>
            </p:cNvSpPr>
            <p:nvPr/>
          </p:nvSpPr>
          <p:spPr bwMode="auto">
            <a:xfrm>
              <a:off x="4112" y="1734"/>
              <a:ext cx="35" cy="25"/>
            </a:xfrm>
            <a:custGeom>
              <a:avLst/>
              <a:gdLst>
                <a:gd name="T0" fmla="*/ 119 w 386"/>
                <a:gd name="T1" fmla="*/ 0 h 328"/>
                <a:gd name="T2" fmla="*/ 144 w 386"/>
                <a:gd name="T3" fmla="*/ 9 h 328"/>
                <a:gd name="T4" fmla="*/ 169 w 386"/>
                <a:gd name="T5" fmla="*/ 14 h 328"/>
                <a:gd name="T6" fmla="*/ 194 w 386"/>
                <a:gd name="T7" fmla="*/ 23 h 328"/>
                <a:gd name="T8" fmla="*/ 219 w 386"/>
                <a:gd name="T9" fmla="*/ 34 h 328"/>
                <a:gd name="T10" fmla="*/ 244 w 386"/>
                <a:gd name="T11" fmla="*/ 38 h 328"/>
                <a:gd name="T12" fmla="*/ 263 w 386"/>
                <a:gd name="T13" fmla="*/ 47 h 328"/>
                <a:gd name="T14" fmla="*/ 283 w 386"/>
                <a:gd name="T15" fmla="*/ 53 h 328"/>
                <a:gd name="T16" fmla="*/ 307 w 386"/>
                <a:gd name="T17" fmla="*/ 62 h 328"/>
                <a:gd name="T18" fmla="*/ 327 w 386"/>
                <a:gd name="T19" fmla="*/ 72 h 328"/>
                <a:gd name="T20" fmla="*/ 342 w 386"/>
                <a:gd name="T21" fmla="*/ 77 h 328"/>
                <a:gd name="T22" fmla="*/ 367 w 386"/>
                <a:gd name="T23" fmla="*/ 96 h 328"/>
                <a:gd name="T24" fmla="*/ 382 w 386"/>
                <a:gd name="T25" fmla="*/ 116 h 328"/>
                <a:gd name="T26" fmla="*/ 386 w 386"/>
                <a:gd name="T27" fmla="*/ 135 h 328"/>
                <a:gd name="T28" fmla="*/ 382 w 386"/>
                <a:gd name="T29" fmla="*/ 154 h 328"/>
                <a:gd name="T30" fmla="*/ 372 w 386"/>
                <a:gd name="T31" fmla="*/ 169 h 328"/>
                <a:gd name="T32" fmla="*/ 352 w 386"/>
                <a:gd name="T33" fmla="*/ 183 h 328"/>
                <a:gd name="T34" fmla="*/ 332 w 386"/>
                <a:gd name="T35" fmla="*/ 197 h 328"/>
                <a:gd name="T36" fmla="*/ 302 w 386"/>
                <a:gd name="T37" fmla="*/ 202 h 328"/>
                <a:gd name="T38" fmla="*/ 267 w 386"/>
                <a:gd name="T39" fmla="*/ 202 h 328"/>
                <a:gd name="T40" fmla="*/ 228 w 386"/>
                <a:gd name="T41" fmla="*/ 197 h 328"/>
                <a:gd name="T42" fmla="*/ 238 w 386"/>
                <a:gd name="T43" fmla="*/ 208 h 328"/>
                <a:gd name="T44" fmla="*/ 248 w 386"/>
                <a:gd name="T45" fmla="*/ 217 h 328"/>
                <a:gd name="T46" fmla="*/ 258 w 386"/>
                <a:gd name="T47" fmla="*/ 226 h 328"/>
                <a:gd name="T48" fmla="*/ 267 w 386"/>
                <a:gd name="T49" fmla="*/ 236 h 328"/>
                <a:gd name="T50" fmla="*/ 278 w 386"/>
                <a:gd name="T51" fmla="*/ 245 h 328"/>
                <a:gd name="T52" fmla="*/ 288 w 386"/>
                <a:gd name="T53" fmla="*/ 251 h 328"/>
                <a:gd name="T54" fmla="*/ 292 w 386"/>
                <a:gd name="T55" fmla="*/ 260 h 328"/>
                <a:gd name="T56" fmla="*/ 298 w 386"/>
                <a:gd name="T57" fmla="*/ 265 h 328"/>
                <a:gd name="T58" fmla="*/ 302 w 386"/>
                <a:gd name="T59" fmla="*/ 270 h 328"/>
                <a:gd name="T60" fmla="*/ 302 w 386"/>
                <a:gd name="T61" fmla="*/ 275 h 328"/>
                <a:gd name="T62" fmla="*/ 278 w 386"/>
                <a:gd name="T63" fmla="*/ 313 h 328"/>
                <a:gd name="T64" fmla="*/ 253 w 386"/>
                <a:gd name="T65" fmla="*/ 328 h 328"/>
                <a:gd name="T66" fmla="*/ 223 w 386"/>
                <a:gd name="T67" fmla="*/ 328 h 328"/>
                <a:gd name="T68" fmla="*/ 194 w 386"/>
                <a:gd name="T69" fmla="*/ 313 h 328"/>
                <a:gd name="T70" fmla="*/ 163 w 386"/>
                <a:gd name="T71" fmla="*/ 290 h 328"/>
                <a:gd name="T72" fmla="*/ 134 w 386"/>
                <a:gd name="T73" fmla="*/ 260 h 328"/>
                <a:gd name="T74" fmla="*/ 100 w 386"/>
                <a:gd name="T75" fmla="*/ 226 h 328"/>
                <a:gd name="T76" fmla="*/ 65 w 386"/>
                <a:gd name="T77" fmla="*/ 193 h 328"/>
                <a:gd name="T78" fmla="*/ 35 w 386"/>
                <a:gd name="T79" fmla="*/ 169 h 328"/>
                <a:gd name="T80" fmla="*/ 0 w 386"/>
                <a:gd name="T81" fmla="*/ 150 h 328"/>
                <a:gd name="T82" fmla="*/ 119 w 386"/>
                <a:gd name="T83" fmla="*/ 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6" h="328">
                  <a:moveTo>
                    <a:pt x="119" y="0"/>
                  </a:moveTo>
                  <a:lnTo>
                    <a:pt x="144" y="9"/>
                  </a:lnTo>
                  <a:lnTo>
                    <a:pt x="169" y="14"/>
                  </a:lnTo>
                  <a:lnTo>
                    <a:pt x="194" y="23"/>
                  </a:lnTo>
                  <a:lnTo>
                    <a:pt x="219" y="34"/>
                  </a:lnTo>
                  <a:lnTo>
                    <a:pt x="244" y="38"/>
                  </a:lnTo>
                  <a:lnTo>
                    <a:pt x="263" y="47"/>
                  </a:lnTo>
                  <a:lnTo>
                    <a:pt x="283" y="53"/>
                  </a:lnTo>
                  <a:lnTo>
                    <a:pt x="307" y="62"/>
                  </a:lnTo>
                  <a:lnTo>
                    <a:pt x="327" y="72"/>
                  </a:lnTo>
                  <a:lnTo>
                    <a:pt x="342" y="77"/>
                  </a:lnTo>
                  <a:lnTo>
                    <a:pt x="367" y="96"/>
                  </a:lnTo>
                  <a:lnTo>
                    <a:pt x="382" y="116"/>
                  </a:lnTo>
                  <a:lnTo>
                    <a:pt x="386" y="135"/>
                  </a:lnTo>
                  <a:lnTo>
                    <a:pt x="382" y="154"/>
                  </a:lnTo>
                  <a:lnTo>
                    <a:pt x="372" y="169"/>
                  </a:lnTo>
                  <a:lnTo>
                    <a:pt x="352" y="183"/>
                  </a:lnTo>
                  <a:lnTo>
                    <a:pt x="332" y="197"/>
                  </a:lnTo>
                  <a:lnTo>
                    <a:pt x="302" y="202"/>
                  </a:lnTo>
                  <a:lnTo>
                    <a:pt x="267" y="202"/>
                  </a:lnTo>
                  <a:lnTo>
                    <a:pt x="228" y="197"/>
                  </a:lnTo>
                  <a:lnTo>
                    <a:pt x="238" y="208"/>
                  </a:lnTo>
                  <a:lnTo>
                    <a:pt x="248" y="217"/>
                  </a:lnTo>
                  <a:lnTo>
                    <a:pt x="258" y="226"/>
                  </a:lnTo>
                  <a:lnTo>
                    <a:pt x="267" y="236"/>
                  </a:lnTo>
                  <a:lnTo>
                    <a:pt x="278" y="245"/>
                  </a:lnTo>
                  <a:lnTo>
                    <a:pt x="288" y="251"/>
                  </a:lnTo>
                  <a:lnTo>
                    <a:pt x="292" y="260"/>
                  </a:lnTo>
                  <a:lnTo>
                    <a:pt x="298" y="265"/>
                  </a:lnTo>
                  <a:lnTo>
                    <a:pt x="302" y="270"/>
                  </a:lnTo>
                  <a:lnTo>
                    <a:pt x="302" y="275"/>
                  </a:lnTo>
                  <a:lnTo>
                    <a:pt x="278" y="313"/>
                  </a:lnTo>
                  <a:lnTo>
                    <a:pt x="253" y="328"/>
                  </a:lnTo>
                  <a:lnTo>
                    <a:pt x="223" y="328"/>
                  </a:lnTo>
                  <a:lnTo>
                    <a:pt x="194" y="313"/>
                  </a:lnTo>
                  <a:lnTo>
                    <a:pt x="163" y="290"/>
                  </a:lnTo>
                  <a:lnTo>
                    <a:pt x="134" y="260"/>
                  </a:lnTo>
                  <a:lnTo>
                    <a:pt x="100" y="226"/>
                  </a:lnTo>
                  <a:lnTo>
                    <a:pt x="65" y="193"/>
                  </a:lnTo>
                  <a:lnTo>
                    <a:pt x="35" y="169"/>
                  </a:lnTo>
                  <a:lnTo>
                    <a:pt x="0" y="150"/>
                  </a:lnTo>
                  <a:lnTo>
                    <a:pt x="11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36" name="Freeform 364"/>
            <p:cNvSpPr>
              <a:spLocks/>
            </p:cNvSpPr>
            <p:nvPr/>
          </p:nvSpPr>
          <p:spPr bwMode="auto">
            <a:xfrm>
              <a:off x="4112" y="1734"/>
              <a:ext cx="35" cy="25"/>
            </a:xfrm>
            <a:custGeom>
              <a:avLst/>
              <a:gdLst>
                <a:gd name="T0" fmla="*/ 119 w 386"/>
                <a:gd name="T1" fmla="*/ 0 h 328"/>
                <a:gd name="T2" fmla="*/ 144 w 386"/>
                <a:gd name="T3" fmla="*/ 9 h 328"/>
                <a:gd name="T4" fmla="*/ 169 w 386"/>
                <a:gd name="T5" fmla="*/ 14 h 328"/>
                <a:gd name="T6" fmla="*/ 194 w 386"/>
                <a:gd name="T7" fmla="*/ 23 h 328"/>
                <a:gd name="T8" fmla="*/ 219 w 386"/>
                <a:gd name="T9" fmla="*/ 34 h 328"/>
                <a:gd name="T10" fmla="*/ 244 w 386"/>
                <a:gd name="T11" fmla="*/ 38 h 328"/>
                <a:gd name="T12" fmla="*/ 263 w 386"/>
                <a:gd name="T13" fmla="*/ 47 h 328"/>
                <a:gd name="T14" fmla="*/ 283 w 386"/>
                <a:gd name="T15" fmla="*/ 53 h 328"/>
                <a:gd name="T16" fmla="*/ 307 w 386"/>
                <a:gd name="T17" fmla="*/ 62 h 328"/>
                <a:gd name="T18" fmla="*/ 327 w 386"/>
                <a:gd name="T19" fmla="*/ 72 h 328"/>
                <a:gd name="T20" fmla="*/ 342 w 386"/>
                <a:gd name="T21" fmla="*/ 77 h 328"/>
                <a:gd name="T22" fmla="*/ 367 w 386"/>
                <a:gd name="T23" fmla="*/ 96 h 328"/>
                <a:gd name="T24" fmla="*/ 382 w 386"/>
                <a:gd name="T25" fmla="*/ 116 h 328"/>
                <a:gd name="T26" fmla="*/ 386 w 386"/>
                <a:gd name="T27" fmla="*/ 135 h 328"/>
                <a:gd name="T28" fmla="*/ 382 w 386"/>
                <a:gd name="T29" fmla="*/ 154 h 328"/>
                <a:gd name="T30" fmla="*/ 372 w 386"/>
                <a:gd name="T31" fmla="*/ 169 h 328"/>
                <a:gd name="T32" fmla="*/ 352 w 386"/>
                <a:gd name="T33" fmla="*/ 183 h 328"/>
                <a:gd name="T34" fmla="*/ 332 w 386"/>
                <a:gd name="T35" fmla="*/ 197 h 328"/>
                <a:gd name="T36" fmla="*/ 302 w 386"/>
                <a:gd name="T37" fmla="*/ 202 h 328"/>
                <a:gd name="T38" fmla="*/ 267 w 386"/>
                <a:gd name="T39" fmla="*/ 202 h 328"/>
                <a:gd name="T40" fmla="*/ 228 w 386"/>
                <a:gd name="T41" fmla="*/ 197 h 328"/>
                <a:gd name="T42" fmla="*/ 238 w 386"/>
                <a:gd name="T43" fmla="*/ 208 h 328"/>
                <a:gd name="T44" fmla="*/ 248 w 386"/>
                <a:gd name="T45" fmla="*/ 217 h 328"/>
                <a:gd name="T46" fmla="*/ 258 w 386"/>
                <a:gd name="T47" fmla="*/ 226 h 328"/>
                <a:gd name="T48" fmla="*/ 267 w 386"/>
                <a:gd name="T49" fmla="*/ 236 h 328"/>
                <a:gd name="T50" fmla="*/ 278 w 386"/>
                <a:gd name="T51" fmla="*/ 245 h 328"/>
                <a:gd name="T52" fmla="*/ 288 w 386"/>
                <a:gd name="T53" fmla="*/ 251 h 328"/>
                <a:gd name="T54" fmla="*/ 292 w 386"/>
                <a:gd name="T55" fmla="*/ 260 h 328"/>
                <a:gd name="T56" fmla="*/ 298 w 386"/>
                <a:gd name="T57" fmla="*/ 265 h 328"/>
                <a:gd name="T58" fmla="*/ 302 w 386"/>
                <a:gd name="T59" fmla="*/ 270 h 328"/>
                <a:gd name="T60" fmla="*/ 302 w 386"/>
                <a:gd name="T61" fmla="*/ 275 h 328"/>
                <a:gd name="T62" fmla="*/ 278 w 386"/>
                <a:gd name="T63" fmla="*/ 313 h 328"/>
                <a:gd name="T64" fmla="*/ 253 w 386"/>
                <a:gd name="T65" fmla="*/ 328 h 328"/>
                <a:gd name="T66" fmla="*/ 223 w 386"/>
                <a:gd name="T67" fmla="*/ 328 h 328"/>
                <a:gd name="T68" fmla="*/ 194 w 386"/>
                <a:gd name="T69" fmla="*/ 313 h 328"/>
                <a:gd name="T70" fmla="*/ 163 w 386"/>
                <a:gd name="T71" fmla="*/ 290 h 328"/>
                <a:gd name="T72" fmla="*/ 134 w 386"/>
                <a:gd name="T73" fmla="*/ 260 h 328"/>
                <a:gd name="T74" fmla="*/ 100 w 386"/>
                <a:gd name="T75" fmla="*/ 226 h 328"/>
                <a:gd name="T76" fmla="*/ 65 w 386"/>
                <a:gd name="T77" fmla="*/ 193 h 328"/>
                <a:gd name="T78" fmla="*/ 35 w 386"/>
                <a:gd name="T79" fmla="*/ 169 h 328"/>
                <a:gd name="T80" fmla="*/ 0 w 386"/>
                <a:gd name="T81" fmla="*/ 150 h 328"/>
                <a:gd name="T82" fmla="*/ 119 w 386"/>
                <a:gd name="T83" fmla="*/ 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6" h="328">
                  <a:moveTo>
                    <a:pt x="119" y="0"/>
                  </a:moveTo>
                  <a:lnTo>
                    <a:pt x="144" y="9"/>
                  </a:lnTo>
                  <a:lnTo>
                    <a:pt x="169" y="14"/>
                  </a:lnTo>
                  <a:lnTo>
                    <a:pt x="194" y="23"/>
                  </a:lnTo>
                  <a:lnTo>
                    <a:pt x="219" y="34"/>
                  </a:lnTo>
                  <a:lnTo>
                    <a:pt x="244" y="38"/>
                  </a:lnTo>
                  <a:lnTo>
                    <a:pt x="263" y="47"/>
                  </a:lnTo>
                  <a:lnTo>
                    <a:pt x="283" y="53"/>
                  </a:lnTo>
                  <a:lnTo>
                    <a:pt x="307" y="62"/>
                  </a:lnTo>
                  <a:lnTo>
                    <a:pt x="327" y="72"/>
                  </a:lnTo>
                  <a:lnTo>
                    <a:pt x="342" y="77"/>
                  </a:lnTo>
                  <a:lnTo>
                    <a:pt x="367" y="96"/>
                  </a:lnTo>
                  <a:lnTo>
                    <a:pt x="382" y="116"/>
                  </a:lnTo>
                  <a:lnTo>
                    <a:pt x="386" y="135"/>
                  </a:lnTo>
                  <a:lnTo>
                    <a:pt x="382" y="154"/>
                  </a:lnTo>
                  <a:lnTo>
                    <a:pt x="372" y="169"/>
                  </a:lnTo>
                  <a:lnTo>
                    <a:pt x="352" y="183"/>
                  </a:lnTo>
                  <a:lnTo>
                    <a:pt x="332" y="197"/>
                  </a:lnTo>
                  <a:lnTo>
                    <a:pt x="302" y="202"/>
                  </a:lnTo>
                  <a:lnTo>
                    <a:pt x="267" y="202"/>
                  </a:lnTo>
                  <a:lnTo>
                    <a:pt x="228" y="197"/>
                  </a:lnTo>
                  <a:lnTo>
                    <a:pt x="238" y="208"/>
                  </a:lnTo>
                  <a:lnTo>
                    <a:pt x="248" y="217"/>
                  </a:lnTo>
                  <a:lnTo>
                    <a:pt x="258" y="226"/>
                  </a:lnTo>
                  <a:lnTo>
                    <a:pt x="267" y="236"/>
                  </a:lnTo>
                  <a:lnTo>
                    <a:pt x="278" y="245"/>
                  </a:lnTo>
                  <a:lnTo>
                    <a:pt x="288" y="251"/>
                  </a:lnTo>
                  <a:lnTo>
                    <a:pt x="292" y="260"/>
                  </a:lnTo>
                  <a:lnTo>
                    <a:pt x="298" y="265"/>
                  </a:lnTo>
                  <a:lnTo>
                    <a:pt x="302" y="270"/>
                  </a:lnTo>
                  <a:lnTo>
                    <a:pt x="302" y="275"/>
                  </a:lnTo>
                  <a:lnTo>
                    <a:pt x="278" y="313"/>
                  </a:lnTo>
                  <a:lnTo>
                    <a:pt x="253" y="328"/>
                  </a:lnTo>
                  <a:lnTo>
                    <a:pt x="223" y="328"/>
                  </a:lnTo>
                  <a:lnTo>
                    <a:pt x="194" y="313"/>
                  </a:lnTo>
                  <a:lnTo>
                    <a:pt x="163" y="290"/>
                  </a:lnTo>
                  <a:lnTo>
                    <a:pt x="134" y="260"/>
                  </a:lnTo>
                  <a:lnTo>
                    <a:pt x="100" y="226"/>
                  </a:lnTo>
                  <a:lnTo>
                    <a:pt x="65" y="193"/>
                  </a:lnTo>
                  <a:lnTo>
                    <a:pt x="35" y="169"/>
                  </a:lnTo>
                  <a:lnTo>
                    <a:pt x="0" y="150"/>
                  </a:lnTo>
                  <a:lnTo>
                    <a:pt x="119"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37" name="Freeform 365"/>
            <p:cNvSpPr>
              <a:spLocks/>
            </p:cNvSpPr>
            <p:nvPr/>
          </p:nvSpPr>
          <p:spPr bwMode="auto">
            <a:xfrm>
              <a:off x="4085" y="1787"/>
              <a:ext cx="28" cy="13"/>
            </a:xfrm>
            <a:custGeom>
              <a:avLst/>
              <a:gdLst>
                <a:gd name="T0" fmla="*/ 0 w 318"/>
                <a:gd name="T1" fmla="*/ 54 h 170"/>
                <a:gd name="T2" fmla="*/ 30 w 318"/>
                <a:gd name="T3" fmla="*/ 44 h 170"/>
                <a:gd name="T4" fmla="*/ 55 w 318"/>
                <a:gd name="T5" fmla="*/ 39 h 170"/>
                <a:gd name="T6" fmla="*/ 79 w 318"/>
                <a:gd name="T7" fmla="*/ 30 h 170"/>
                <a:gd name="T8" fmla="*/ 104 w 318"/>
                <a:gd name="T9" fmla="*/ 24 h 170"/>
                <a:gd name="T10" fmla="*/ 125 w 318"/>
                <a:gd name="T11" fmla="*/ 20 h 170"/>
                <a:gd name="T12" fmla="*/ 149 w 318"/>
                <a:gd name="T13" fmla="*/ 11 h 170"/>
                <a:gd name="T14" fmla="*/ 169 w 318"/>
                <a:gd name="T15" fmla="*/ 11 h 170"/>
                <a:gd name="T16" fmla="*/ 198 w 318"/>
                <a:gd name="T17" fmla="*/ 5 h 170"/>
                <a:gd name="T18" fmla="*/ 223 w 318"/>
                <a:gd name="T19" fmla="*/ 0 h 170"/>
                <a:gd name="T20" fmla="*/ 254 w 318"/>
                <a:gd name="T21" fmla="*/ 0 h 170"/>
                <a:gd name="T22" fmla="*/ 273 w 318"/>
                <a:gd name="T23" fmla="*/ 5 h 170"/>
                <a:gd name="T24" fmla="*/ 293 w 318"/>
                <a:gd name="T25" fmla="*/ 11 h 170"/>
                <a:gd name="T26" fmla="*/ 303 w 318"/>
                <a:gd name="T27" fmla="*/ 24 h 170"/>
                <a:gd name="T28" fmla="*/ 313 w 318"/>
                <a:gd name="T29" fmla="*/ 35 h 170"/>
                <a:gd name="T30" fmla="*/ 318 w 318"/>
                <a:gd name="T31" fmla="*/ 54 h 170"/>
                <a:gd name="T32" fmla="*/ 313 w 318"/>
                <a:gd name="T33" fmla="*/ 69 h 170"/>
                <a:gd name="T34" fmla="*/ 308 w 318"/>
                <a:gd name="T35" fmla="*/ 88 h 170"/>
                <a:gd name="T36" fmla="*/ 298 w 318"/>
                <a:gd name="T37" fmla="*/ 102 h 170"/>
                <a:gd name="T38" fmla="*/ 283 w 318"/>
                <a:gd name="T39" fmla="*/ 116 h 170"/>
                <a:gd name="T40" fmla="*/ 263 w 318"/>
                <a:gd name="T41" fmla="*/ 127 h 170"/>
                <a:gd name="T42" fmla="*/ 248 w 318"/>
                <a:gd name="T43" fmla="*/ 131 h 170"/>
                <a:gd name="T44" fmla="*/ 229 w 318"/>
                <a:gd name="T45" fmla="*/ 136 h 170"/>
                <a:gd name="T46" fmla="*/ 214 w 318"/>
                <a:gd name="T47" fmla="*/ 140 h 170"/>
                <a:gd name="T48" fmla="*/ 204 w 318"/>
                <a:gd name="T49" fmla="*/ 146 h 170"/>
                <a:gd name="T50" fmla="*/ 189 w 318"/>
                <a:gd name="T51" fmla="*/ 151 h 170"/>
                <a:gd name="T52" fmla="*/ 179 w 318"/>
                <a:gd name="T53" fmla="*/ 155 h 170"/>
                <a:gd name="T54" fmla="*/ 164 w 318"/>
                <a:gd name="T55" fmla="*/ 160 h 170"/>
                <a:gd name="T56" fmla="*/ 149 w 318"/>
                <a:gd name="T57" fmla="*/ 164 h 170"/>
                <a:gd name="T58" fmla="*/ 135 w 318"/>
                <a:gd name="T59" fmla="*/ 170 h 170"/>
                <a:gd name="T60" fmla="*/ 119 w 318"/>
                <a:gd name="T61" fmla="*/ 170 h 170"/>
                <a:gd name="T62" fmla="*/ 0 w 318"/>
                <a:gd name="T63" fmla="*/ 5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8" h="170">
                  <a:moveTo>
                    <a:pt x="0" y="54"/>
                  </a:moveTo>
                  <a:lnTo>
                    <a:pt x="30" y="44"/>
                  </a:lnTo>
                  <a:lnTo>
                    <a:pt x="55" y="39"/>
                  </a:lnTo>
                  <a:lnTo>
                    <a:pt x="79" y="30"/>
                  </a:lnTo>
                  <a:lnTo>
                    <a:pt x="104" y="24"/>
                  </a:lnTo>
                  <a:lnTo>
                    <a:pt x="125" y="20"/>
                  </a:lnTo>
                  <a:lnTo>
                    <a:pt x="149" y="11"/>
                  </a:lnTo>
                  <a:lnTo>
                    <a:pt x="169" y="11"/>
                  </a:lnTo>
                  <a:lnTo>
                    <a:pt x="198" y="5"/>
                  </a:lnTo>
                  <a:lnTo>
                    <a:pt x="223" y="0"/>
                  </a:lnTo>
                  <a:lnTo>
                    <a:pt x="254" y="0"/>
                  </a:lnTo>
                  <a:lnTo>
                    <a:pt x="273" y="5"/>
                  </a:lnTo>
                  <a:lnTo>
                    <a:pt x="293" y="11"/>
                  </a:lnTo>
                  <a:lnTo>
                    <a:pt x="303" y="24"/>
                  </a:lnTo>
                  <a:lnTo>
                    <a:pt x="313" y="35"/>
                  </a:lnTo>
                  <a:lnTo>
                    <a:pt x="318" y="54"/>
                  </a:lnTo>
                  <a:lnTo>
                    <a:pt x="313" y="69"/>
                  </a:lnTo>
                  <a:lnTo>
                    <a:pt x="308" y="88"/>
                  </a:lnTo>
                  <a:lnTo>
                    <a:pt x="298" y="102"/>
                  </a:lnTo>
                  <a:lnTo>
                    <a:pt x="283" y="116"/>
                  </a:lnTo>
                  <a:lnTo>
                    <a:pt x="263" y="127"/>
                  </a:lnTo>
                  <a:lnTo>
                    <a:pt x="248" y="131"/>
                  </a:lnTo>
                  <a:lnTo>
                    <a:pt x="229" y="136"/>
                  </a:lnTo>
                  <a:lnTo>
                    <a:pt x="214" y="140"/>
                  </a:lnTo>
                  <a:lnTo>
                    <a:pt x="204" y="146"/>
                  </a:lnTo>
                  <a:lnTo>
                    <a:pt x="189" y="151"/>
                  </a:lnTo>
                  <a:lnTo>
                    <a:pt x="179" y="155"/>
                  </a:lnTo>
                  <a:lnTo>
                    <a:pt x="164" y="160"/>
                  </a:lnTo>
                  <a:lnTo>
                    <a:pt x="149" y="164"/>
                  </a:lnTo>
                  <a:lnTo>
                    <a:pt x="135" y="170"/>
                  </a:lnTo>
                  <a:lnTo>
                    <a:pt x="119" y="170"/>
                  </a:lnTo>
                  <a:lnTo>
                    <a:pt x="0" y="5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38" name="Freeform 366"/>
            <p:cNvSpPr>
              <a:spLocks/>
            </p:cNvSpPr>
            <p:nvPr/>
          </p:nvSpPr>
          <p:spPr bwMode="auto">
            <a:xfrm>
              <a:off x="4085" y="1787"/>
              <a:ext cx="28" cy="13"/>
            </a:xfrm>
            <a:custGeom>
              <a:avLst/>
              <a:gdLst>
                <a:gd name="T0" fmla="*/ 0 w 318"/>
                <a:gd name="T1" fmla="*/ 54 h 170"/>
                <a:gd name="T2" fmla="*/ 30 w 318"/>
                <a:gd name="T3" fmla="*/ 44 h 170"/>
                <a:gd name="T4" fmla="*/ 55 w 318"/>
                <a:gd name="T5" fmla="*/ 39 h 170"/>
                <a:gd name="T6" fmla="*/ 79 w 318"/>
                <a:gd name="T7" fmla="*/ 30 h 170"/>
                <a:gd name="T8" fmla="*/ 104 w 318"/>
                <a:gd name="T9" fmla="*/ 24 h 170"/>
                <a:gd name="T10" fmla="*/ 125 w 318"/>
                <a:gd name="T11" fmla="*/ 20 h 170"/>
                <a:gd name="T12" fmla="*/ 149 w 318"/>
                <a:gd name="T13" fmla="*/ 11 h 170"/>
                <a:gd name="T14" fmla="*/ 169 w 318"/>
                <a:gd name="T15" fmla="*/ 11 h 170"/>
                <a:gd name="T16" fmla="*/ 198 w 318"/>
                <a:gd name="T17" fmla="*/ 5 h 170"/>
                <a:gd name="T18" fmla="*/ 223 w 318"/>
                <a:gd name="T19" fmla="*/ 0 h 170"/>
                <a:gd name="T20" fmla="*/ 254 w 318"/>
                <a:gd name="T21" fmla="*/ 0 h 170"/>
                <a:gd name="T22" fmla="*/ 273 w 318"/>
                <a:gd name="T23" fmla="*/ 5 h 170"/>
                <a:gd name="T24" fmla="*/ 293 w 318"/>
                <a:gd name="T25" fmla="*/ 11 h 170"/>
                <a:gd name="T26" fmla="*/ 303 w 318"/>
                <a:gd name="T27" fmla="*/ 24 h 170"/>
                <a:gd name="T28" fmla="*/ 313 w 318"/>
                <a:gd name="T29" fmla="*/ 35 h 170"/>
                <a:gd name="T30" fmla="*/ 318 w 318"/>
                <a:gd name="T31" fmla="*/ 54 h 170"/>
                <a:gd name="T32" fmla="*/ 313 w 318"/>
                <a:gd name="T33" fmla="*/ 69 h 170"/>
                <a:gd name="T34" fmla="*/ 308 w 318"/>
                <a:gd name="T35" fmla="*/ 88 h 170"/>
                <a:gd name="T36" fmla="*/ 298 w 318"/>
                <a:gd name="T37" fmla="*/ 102 h 170"/>
                <a:gd name="T38" fmla="*/ 283 w 318"/>
                <a:gd name="T39" fmla="*/ 116 h 170"/>
                <a:gd name="T40" fmla="*/ 263 w 318"/>
                <a:gd name="T41" fmla="*/ 127 h 170"/>
                <a:gd name="T42" fmla="*/ 248 w 318"/>
                <a:gd name="T43" fmla="*/ 131 h 170"/>
                <a:gd name="T44" fmla="*/ 229 w 318"/>
                <a:gd name="T45" fmla="*/ 136 h 170"/>
                <a:gd name="T46" fmla="*/ 214 w 318"/>
                <a:gd name="T47" fmla="*/ 140 h 170"/>
                <a:gd name="T48" fmla="*/ 204 w 318"/>
                <a:gd name="T49" fmla="*/ 146 h 170"/>
                <a:gd name="T50" fmla="*/ 189 w 318"/>
                <a:gd name="T51" fmla="*/ 151 h 170"/>
                <a:gd name="T52" fmla="*/ 179 w 318"/>
                <a:gd name="T53" fmla="*/ 155 h 170"/>
                <a:gd name="T54" fmla="*/ 164 w 318"/>
                <a:gd name="T55" fmla="*/ 160 h 170"/>
                <a:gd name="T56" fmla="*/ 149 w 318"/>
                <a:gd name="T57" fmla="*/ 164 h 170"/>
                <a:gd name="T58" fmla="*/ 135 w 318"/>
                <a:gd name="T59" fmla="*/ 170 h 170"/>
                <a:gd name="T60" fmla="*/ 119 w 318"/>
                <a:gd name="T61" fmla="*/ 170 h 170"/>
                <a:gd name="T62" fmla="*/ 0 w 318"/>
                <a:gd name="T63" fmla="*/ 5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8" h="170">
                  <a:moveTo>
                    <a:pt x="0" y="54"/>
                  </a:moveTo>
                  <a:lnTo>
                    <a:pt x="30" y="44"/>
                  </a:lnTo>
                  <a:lnTo>
                    <a:pt x="55" y="39"/>
                  </a:lnTo>
                  <a:lnTo>
                    <a:pt x="79" y="30"/>
                  </a:lnTo>
                  <a:lnTo>
                    <a:pt x="104" y="24"/>
                  </a:lnTo>
                  <a:lnTo>
                    <a:pt x="125" y="20"/>
                  </a:lnTo>
                  <a:lnTo>
                    <a:pt x="149" y="11"/>
                  </a:lnTo>
                  <a:lnTo>
                    <a:pt x="169" y="11"/>
                  </a:lnTo>
                  <a:lnTo>
                    <a:pt x="198" y="5"/>
                  </a:lnTo>
                  <a:lnTo>
                    <a:pt x="223" y="0"/>
                  </a:lnTo>
                  <a:lnTo>
                    <a:pt x="254" y="0"/>
                  </a:lnTo>
                  <a:lnTo>
                    <a:pt x="273" y="5"/>
                  </a:lnTo>
                  <a:lnTo>
                    <a:pt x="293" y="11"/>
                  </a:lnTo>
                  <a:lnTo>
                    <a:pt x="303" y="24"/>
                  </a:lnTo>
                  <a:lnTo>
                    <a:pt x="313" y="35"/>
                  </a:lnTo>
                  <a:lnTo>
                    <a:pt x="318" y="54"/>
                  </a:lnTo>
                  <a:lnTo>
                    <a:pt x="313" y="69"/>
                  </a:lnTo>
                  <a:lnTo>
                    <a:pt x="308" y="88"/>
                  </a:lnTo>
                  <a:lnTo>
                    <a:pt x="298" y="102"/>
                  </a:lnTo>
                  <a:lnTo>
                    <a:pt x="283" y="116"/>
                  </a:lnTo>
                  <a:lnTo>
                    <a:pt x="263" y="127"/>
                  </a:lnTo>
                  <a:lnTo>
                    <a:pt x="248" y="131"/>
                  </a:lnTo>
                  <a:lnTo>
                    <a:pt x="229" y="136"/>
                  </a:lnTo>
                  <a:lnTo>
                    <a:pt x="214" y="140"/>
                  </a:lnTo>
                  <a:lnTo>
                    <a:pt x="204" y="146"/>
                  </a:lnTo>
                  <a:lnTo>
                    <a:pt x="189" y="151"/>
                  </a:lnTo>
                  <a:lnTo>
                    <a:pt x="179" y="155"/>
                  </a:lnTo>
                  <a:lnTo>
                    <a:pt x="164" y="160"/>
                  </a:lnTo>
                  <a:lnTo>
                    <a:pt x="149" y="164"/>
                  </a:lnTo>
                  <a:lnTo>
                    <a:pt x="135" y="170"/>
                  </a:lnTo>
                  <a:lnTo>
                    <a:pt x="119" y="170"/>
                  </a:lnTo>
                  <a:lnTo>
                    <a:pt x="0" y="54"/>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39" name="Freeform 367"/>
            <p:cNvSpPr>
              <a:spLocks/>
            </p:cNvSpPr>
            <p:nvPr/>
          </p:nvSpPr>
          <p:spPr bwMode="auto">
            <a:xfrm>
              <a:off x="4090" y="1813"/>
              <a:ext cx="9" cy="5"/>
            </a:xfrm>
            <a:custGeom>
              <a:avLst/>
              <a:gdLst>
                <a:gd name="T0" fmla="*/ 0 w 94"/>
                <a:gd name="T1" fmla="*/ 0 h 67"/>
                <a:gd name="T2" fmla="*/ 10 w 94"/>
                <a:gd name="T3" fmla="*/ 4 h 67"/>
                <a:gd name="T4" fmla="*/ 19 w 94"/>
                <a:gd name="T5" fmla="*/ 10 h 67"/>
                <a:gd name="T6" fmla="*/ 29 w 94"/>
                <a:gd name="T7" fmla="*/ 14 h 67"/>
                <a:gd name="T8" fmla="*/ 40 w 94"/>
                <a:gd name="T9" fmla="*/ 19 h 67"/>
                <a:gd name="T10" fmla="*/ 44 w 94"/>
                <a:gd name="T11" fmla="*/ 24 h 67"/>
                <a:gd name="T12" fmla="*/ 54 w 94"/>
                <a:gd name="T13" fmla="*/ 34 h 67"/>
                <a:gd name="T14" fmla="*/ 65 w 94"/>
                <a:gd name="T15" fmla="*/ 38 h 67"/>
                <a:gd name="T16" fmla="*/ 69 w 94"/>
                <a:gd name="T17" fmla="*/ 49 h 67"/>
                <a:gd name="T18" fmla="*/ 79 w 94"/>
                <a:gd name="T19" fmla="*/ 58 h 67"/>
                <a:gd name="T20" fmla="*/ 94 w 94"/>
                <a:gd name="T21" fmla="*/ 67 h 67"/>
                <a:gd name="T22" fmla="*/ 0 w 94"/>
                <a:gd name="T2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4" h="67">
                  <a:moveTo>
                    <a:pt x="0" y="0"/>
                  </a:moveTo>
                  <a:lnTo>
                    <a:pt x="10" y="4"/>
                  </a:lnTo>
                  <a:lnTo>
                    <a:pt x="19" y="10"/>
                  </a:lnTo>
                  <a:lnTo>
                    <a:pt x="29" y="14"/>
                  </a:lnTo>
                  <a:lnTo>
                    <a:pt x="40" y="19"/>
                  </a:lnTo>
                  <a:lnTo>
                    <a:pt x="44" y="24"/>
                  </a:lnTo>
                  <a:lnTo>
                    <a:pt x="54" y="34"/>
                  </a:lnTo>
                  <a:lnTo>
                    <a:pt x="65" y="38"/>
                  </a:lnTo>
                  <a:lnTo>
                    <a:pt x="69" y="49"/>
                  </a:lnTo>
                  <a:lnTo>
                    <a:pt x="79" y="58"/>
                  </a:lnTo>
                  <a:lnTo>
                    <a:pt x="94" y="6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40" name="Freeform 368"/>
            <p:cNvSpPr>
              <a:spLocks/>
            </p:cNvSpPr>
            <p:nvPr/>
          </p:nvSpPr>
          <p:spPr bwMode="auto">
            <a:xfrm>
              <a:off x="4090" y="1813"/>
              <a:ext cx="9" cy="5"/>
            </a:xfrm>
            <a:custGeom>
              <a:avLst/>
              <a:gdLst>
                <a:gd name="T0" fmla="*/ 0 w 94"/>
                <a:gd name="T1" fmla="*/ 0 h 67"/>
                <a:gd name="T2" fmla="*/ 10 w 94"/>
                <a:gd name="T3" fmla="*/ 4 h 67"/>
                <a:gd name="T4" fmla="*/ 19 w 94"/>
                <a:gd name="T5" fmla="*/ 10 h 67"/>
                <a:gd name="T6" fmla="*/ 29 w 94"/>
                <a:gd name="T7" fmla="*/ 14 h 67"/>
                <a:gd name="T8" fmla="*/ 40 w 94"/>
                <a:gd name="T9" fmla="*/ 19 h 67"/>
                <a:gd name="T10" fmla="*/ 44 w 94"/>
                <a:gd name="T11" fmla="*/ 24 h 67"/>
                <a:gd name="T12" fmla="*/ 54 w 94"/>
                <a:gd name="T13" fmla="*/ 34 h 67"/>
                <a:gd name="T14" fmla="*/ 65 w 94"/>
                <a:gd name="T15" fmla="*/ 38 h 67"/>
                <a:gd name="T16" fmla="*/ 69 w 94"/>
                <a:gd name="T17" fmla="*/ 49 h 67"/>
                <a:gd name="T18" fmla="*/ 79 w 94"/>
                <a:gd name="T19" fmla="*/ 58 h 67"/>
                <a:gd name="T20" fmla="*/ 94 w 94"/>
                <a:gd name="T2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67">
                  <a:moveTo>
                    <a:pt x="0" y="0"/>
                  </a:moveTo>
                  <a:lnTo>
                    <a:pt x="10" y="4"/>
                  </a:lnTo>
                  <a:lnTo>
                    <a:pt x="19" y="10"/>
                  </a:lnTo>
                  <a:lnTo>
                    <a:pt x="29" y="14"/>
                  </a:lnTo>
                  <a:lnTo>
                    <a:pt x="40" y="19"/>
                  </a:lnTo>
                  <a:lnTo>
                    <a:pt x="44" y="24"/>
                  </a:lnTo>
                  <a:lnTo>
                    <a:pt x="54" y="34"/>
                  </a:lnTo>
                  <a:lnTo>
                    <a:pt x="65" y="38"/>
                  </a:lnTo>
                  <a:lnTo>
                    <a:pt x="69" y="49"/>
                  </a:lnTo>
                  <a:lnTo>
                    <a:pt x="79" y="58"/>
                  </a:lnTo>
                  <a:lnTo>
                    <a:pt x="94" y="67"/>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41" name="Freeform 369"/>
            <p:cNvSpPr>
              <a:spLocks/>
            </p:cNvSpPr>
            <p:nvPr/>
          </p:nvSpPr>
          <p:spPr bwMode="auto">
            <a:xfrm>
              <a:off x="3937" y="1674"/>
              <a:ext cx="33" cy="36"/>
            </a:xfrm>
            <a:custGeom>
              <a:avLst/>
              <a:gdLst>
                <a:gd name="T0" fmla="*/ 272 w 361"/>
                <a:gd name="T1" fmla="*/ 0 h 473"/>
                <a:gd name="T2" fmla="*/ 242 w 361"/>
                <a:gd name="T3" fmla="*/ 43 h 473"/>
                <a:gd name="T4" fmla="*/ 213 w 361"/>
                <a:gd name="T5" fmla="*/ 82 h 473"/>
                <a:gd name="T6" fmla="*/ 178 w 361"/>
                <a:gd name="T7" fmla="*/ 120 h 473"/>
                <a:gd name="T8" fmla="*/ 143 w 361"/>
                <a:gd name="T9" fmla="*/ 159 h 473"/>
                <a:gd name="T10" fmla="*/ 113 w 361"/>
                <a:gd name="T11" fmla="*/ 198 h 473"/>
                <a:gd name="T12" fmla="*/ 79 w 361"/>
                <a:gd name="T13" fmla="*/ 241 h 473"/>
                <a:gd name="T14" fmla="*/ 54 w 361"/>
                <a:gd name="T15" fmla="*/ 280 h 473"/>
                <a:gd name="T16" fmla="*/ 29 w 361"/>
                <a:gd name="T17" fmla="*/ 327 h 473"/>
                <a:gd name="T18" fmla="*/ 9 w 361"/>
                <a:gd name="T19" fmla="*/ 371 h 473"/>
                <a:gd name="T20" fmla="*/ 0 w 361"/>
                <a:gd name="T21" fmla="*/ 419 h 473"/>
                <a:gd name="T22" fmla="*/ 0 w 361"/>
                <a:gd name="T23" fmla="*/ 429 h 473"/>
                <a:gd name="T24" fmla="*/ 4 w 361"/>
                <a:gd name="T25" fmla="*/ 434 h 473"/>
                <a:gd name="T26" fmla="*/ 9 w 361"/>
                <a:gd name="T27" fmla="*/ 443 h 473"/>
                <a:gd name="T28" fmla="*/ 19 w 361"/>
                <a:gd name="T29" fmla="*/ 454 h 473"/>
                <a:gd name="T30" fmla="*/ 29 w 361"/>
                <a:gd name="T31" fmla="*/ 458 h 473"/>
                <a:gd name="T32" fmla="*/ 38 w 361"/>
                <a:gd name="T33" fmla="*/ 463 h 473"/>
                <a:gd name="T34" fmla="*/ 49 w 361"/>
                <a:gd name="T35" fmla="*/ 467 h 473"/>
                <a:gd name="T36" fmla="*/ 59 w 361"/>
                <a:gd name="T37" fmla="*/ 473 h 473"/>
                <a:gd name="T38" fmla="*/ 63 w 361"/>
                <a:gd name="T39" fmla="*/ 467 h 473"/>
                <a:gd name="T40" fmla="*/ 69 w 361"/>
                <a:gd name="T41" fmla="*/ 467 h 473"/>
                <a:gd name="T42" fmla="*/ 94 w 361"/>
                <a:gd name="T43" fmla="*/ 424 h 473"/>
                <a:gd name="T44" fmla="*/ 123 w 361"/>
                <a:gd name="T45" fmla="*/ 385 h 473"/>
                <a:gd name="T46" fmla="*/ 148 w 361"/>
                <a:gd name="T47" fmla="*/ 347 h 473"/>
                <a:gd name="T48" fmla="*/ 173 w 361"/>
                <a:gd name="T49" fmla="*/ 314 h 473"/>
                <a:gd name="T50" fmla="*/ 203 w 361"/>
                <a:gd name="T51" fmla="*/ 275 h 473"/>
                <a:gd name="T52" fmla="*/ 228 w 361"/>
                <a:gd name="T53" fmla="*/ 241 h 473"/>
                <a:gd name="T54" fmla="*/ 257 w 361"/>
                <a:gd name="T55" fmla="*/ 207 h 473"/>
                <a:gd name="T56" fmla="*/ 287 w 361"/>
                <a:gd name="T57" fmla="*/ 168 h 473"/>
                <a:gd name="T58" fmla="*/ 322 w 361"/>
                <a:gd name="T59" fmla="*/ 134 h 473"/>
                <a:gd name="T60" fmla="*/ 351 w 361"/>
                <a:gd name="T61" fmla="*/ 101 h 473"/>
                <a:gd name="T62" fmla="*/ 357 w 361"/>
                <a:gd name="T63" fmla="*/ 95 h 473"/>
                <a:gd name="T64" fmla="*/ 361 w 361"/>
                <a:gd name="T65" fmla="*/ 86 h 473"/>
                <a:gd name="T66" fmla="*/ 357 w 361"/>
                <a:gd name="T67" fmla="*/ 77 h 473"/>
                <a:gd name="T68" fmla="*/ 351 w 361"/>
                <a:gd name="T69" fmla="*/ 67 h 473"/>
                <a:gd name="T70" fmla="*/ 342 w 361"/>
                <a:gd name="T71" fmla="*/ 58 h 473"/>
                <a:gd name="T72" fmla="*/ 336 w 361"/>
                <a:gd name="T73" fmla="*/ 48 h 473"/>
                <a:gd name="T74" fmla="*/ 326 w 361"/>
                <a:gd name="T75" fmla="*/ 38 h 473"/>
                <a:gd name="T76" fmla="*/ 317 w 361"/>
                <a:gd name="T77" fmla="*/ 28 h 473"/>
                <a:gd name="T78" fmla="*/ 307 w 361"/>
                <a:gd name="T79" fmla="*/ 19 h 473"/>
                <a:gd name="T80" fmla="*/ 297 w 361"/>
                <a:gd name="T81" fmla="*/ 9 h 473"/>
                <a:gd name="T82" fmla="*/ 272 w 361"/>
                <a:gd name="T83" fmla="*/ 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1" h="473">
                  <a:moveTo>
                    <a:pt x="272" y="0"/>
                  </a:moveTo>
                  <a:lnTo>
                    <a:pt x="242" y="43"/>
                  </a:lnTo>
                  <a:lnTo>
                    <a:pt x="213" y="82"/>
                  </a:lnTo>
                  <a:lnTo>
                    <a:pt x="178" y="120"/>
                  </a:lnTo>
                  <a:lnTo>
                    <a:pt x="143" y="159"/>
                  </a:lnTo>
                  <a:lnTo>
                    <a:pt x="113" y="198"/>
                  </a:lnTo>
                  <a:lnTo>
                    <a:pt x="79" y="241"/>
                  </a:lnTo>
                  <a:lnTo>
                    <a:pt x="54" y="280"/>
                  </a:lnTo>
                  <a:lnTo>
                    <a:pt x="29" y="327"/>
                  </a:lnTo>
                  <a:lnTo>
                    <a:pt x="9" y="371"/>
                  </a:lnTo>
                  <a:lnTo>
                    <a:pt x="0" y="419"/>
                  </a:lnTo>
                  <a:lnTo>
                    <a:pt x="0" y="429"/>
                  </a:lnTo>
                  <a:lnTo>
                    <a:pt x="4" y="434"/>
                  </a:lnTo>
                  <a:lnTo>
                    <a:pt x="9" y="443"/>
                  </a:lnTo>
                  <a:lnTo>
                    <a:pt x="19" y="454"/>
                  </a:lnTo>
                  <a:lnTo>
                    <a:pt x="29" y="458"/>
                  </a:lnTo>
                  <a:lnTo>
                    <a:pt x="38" y="463"/>
                  </a:lnTo>
                  <a:lnTo>
                    <a:pt x="49" y="467"/>
                  </a:lnTo>
                  <a:lnTo>
                    <a:pt x="59" y="473"/>
                  </a:lnTo>
                  <a:lnTo>
                    <a:pt x="63" y="467"/>
                  </a:lnTo>
                  <a:lnTo>
                    <a:pt x="69" y="467"/>
                  </a:lnTo>
                  <a:lnTo>
                    <a:pt x="94" y="424"/>
                  </a:lnTo>
                  <a:lnTo>
                    <a:pt x="123" y="385"/>
                  </a:lnTo>
                  <a:lnTo>
                    <a:pt x="148" y="347"/>
                  </a:lnTo>
                  <a:lnTo>
                    <a:pt x="173" y="314"/>
                  </a:lnTo>
                  <a:lnTo>
                    <a:pt x="203" y="275"/>
                  </a:lnTo>
                  <a:lnTo>
                    <a:pt x="228" y="241"/>
                  </a:lnTo>
                  <a:lnTo>
                    <a:pt x="257" y="207"/>
                  </a:lnTo>
                  <a:lnTo>
                    <a:pt x="287" y="168"/>
                  </a:lnTo>
                  <a:lnTo>
                    <a:pt x="322" y="134"/>
                  </a:lnTo>
                  <a:lnTo>
                    <a:pt x="351" y="101"/>
                  </a:lnTo>
                  <a:lnTo>
                    <a:pt x="357" y="95"/>
                  </a:lnTo>
                  <a:lnTo>
                    <a:pt x="361" y="86"/>
                  </a:lnTo>
                  <a:lnTo>
                    <a:pt x="357" y="77"/>
                  </a:lnTo>
                  <a:lnTo>
                    <a:pt x="351" y="67"/>
                  </a:lnTo>
                  <a:lnTo>
                    <a:pt x="342" y="58"/>
                  </a:lnTo>
                  <a:lnTo>
                    <a:pt x="336" y="48"/>
                  </a:lnTo>
                  <a:lnTo>
                    <a:pt x="326" y="38"/>
                  </a:lnTo>
                  <a:lnTo>
                    <a:pt x="317" y="28"/>
                  </a:lnTo>
                  <a:lnTo>
                    <a:pt x="307" y="19"/>
                  </a:lnTo>
                  <a:lnTo>
                    <a:pt x="297" y="9"/>
                  </a:lnTo>
                  <a:lnTo>
                    <a:pt x="272"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42" name="Freeform 370"/>
            <p:cNvSpPr>
              <a:spLocks/>
            </p:cNvSpPr>
            <p:nvPr/>
          </p:nvSpPr>
          <p:spPr bwMode="auto">
            <a:xfrm>
              <a:off x="3937" y="1674"/>
              <a:ext cx="33" cy="36"/>
            </a:xfrm>
            <a:custGeom>
              <a:avLst/>
              <a:gdLst>
                <a:gd name="T0" fmla="*/ 272 w 361"/>
                <a:gd name="T1" fmla="*/ 0 h 473"/>
                <a:gd name="T2" fmla="*/ 242 w 361"/>
                <a:gd name="T3" fmla="*/ 43 h 473"/>
                <a:gd name="T4" fmla="*/ 213 w 361"/>
                <a:gd name="T5" fmla="*/ 82 h 473"/>
                <a:gd name="T6" fmla="*/ 178 w 361"/>
                <a:gd name="T7" fmla="*/ 120 h 473"/>
                <a:gd name="T8" fmla="*/ 143 w 361"/>
                <a:gd name="T9" fmla="*/ 159 h 473"/>
                <a:gd name="T10" fmla="*/ 113 w 361"/>
                <a:gd name="T11" fmla="*/ 198 h 473"/>
                <a:gd name="T12" fmla="*/ 79 w 361"/>
                <a:gd name="T13" fmla="*/ 241 h 473"/>
                <a:gd name="T14" fmla="*/ 54 w 361"/>
                <a:gd name="T15" fmla="*/ 280 h 473"/>
                <a:gd name="T16" fmla="*/ 29 w 361"/>
                <a:gd name="T17" fmla="*/ 327 h 473"/>
                <a:gd name="T18" fmla="*/ 9 w 361"/>
                <a:gd name="T19" fmla="*/ 371 h 473"/>
                <a:gd name="T20" fmla="*/ 0 w 361"/>
                <a:gd name="T21" fmla="*/ 419 h 473"/>
                <a:gd name="T22" fmla="*/ 0 w 361"/>
                <a:gd name="T23" fmla="*/ 429 h 473"/>
                <a:gd name="T24" fmla="*/ 4 w 361"/>
                <a:gd name="T25" fmla="*/ 434 h 473"/>
                <a:gd name="T26" fmla="*/ 9 w 361"/>
                <a:gd name="T27" fmla="*/ 443 h 473"/>
                <a:gd name="T28" fmla="*/ 19 w 361"/>
                <a:gd name="T29" fmla="*/ 454 h 473"/>
                <a:gd name="T30" fmla="*/ 29 w 361"/>
                <a:gd name="T31" fmla="*/ 458 h 473"/>
                <a:gd name="T32" fmla="*/ 38 w 361"/>
                <a:gd name="T33" fmla="*/ 463 h 473"/>
                <a:gd name="T34" fmla="*/ 49 w 361"/>
                <a:gd name="T35" fmla="*/ 467 h 473"/>
                <a:gd name="T36" fmla="*/ 59 w 361"/>
                <a:gd name="T37" fmla="*/ 473 h 473"/>
                <a:gd name="T38" fmla="*/ 63 w 361"/>
                <a:gd name="T39" fmla="*/ 467 h 473"/>
                <a:gd name="T40" fmla="*/ 69 w 361"/>
                <a:gd name="T41" fmla="*/ 467 h 473"/>
                <a:gd name="T42" fmla="*/ 94 w 361"/>
                <a:gd name="T43" fmla="*/ 424 h 473"/>
                <a:gd name="T44" fmla="*/ 123 w 361"/>
                <a:gd name="T45" fmla="*/ 385 h 473"/>
                <a:gd name="T46" fmla="*/ 148 w 361"/>
                <a:gd name="T47" fmla="*/ 347 h 473"/>
                <a:gd name="T48" fmla="*/ 173 w 361"/>
                <a:gd name="T49" fmla="*/ 314 h 473"/>
                <a:gd name="T50" fmla="*/ 203 w 361"/>
                <a:gd name="T51" fmla="*/ 275 h 473"/>
                <a:gd name="T52" fmla="*/ 228 w 361"/>
                <a:gd name="T53" fmla="*/ 241 h 473"/>
                <a:gd name="T54" fmla="*/ 257 w 361"/>
                <a:gd name="T55" fmla="*/ 207 h 473"/>
                <a:gd name="T56" fmla="*/ 287 w 361"/>
                <a:gd name="T57" fmla="*/ 168 h 473"/>
                <a:gd name="T58" fmla="*/ 322 w 361"/>
                <a:gd name="T59" fmla="*/ 134 h 473"/>
                <a:gd name="T60" fmla="*/ 351 w 361"/>
                <a:gd name="T61" fmla="*/ 101 h 473"/>
                <a:gd name="T62" fmla="*/ 357 w 361"/>
                <a:gd name="T63" fmla="*/ 95 h 473"/>
                <a:gd name="T64" fmla="*/ 361 w 361"/>
                <a:gd name="T65" fmla="*/ 86 h 473"/>
                <a:gd name="T66" fmla="*/ 357 w 361"/>
                <a:gd name="T67" fmla="*/ 77 h 473"/>
                <a:gd name="T68" fmla="*/ 351 w 361"/>
                <a:gd name="T69" fmla="*/ 67 h 473"/>
                <a:gd name="T70" fmla="*/ 342 w 361"/>
                <a:gd name="T71" fmla="*/ 58 h 473"/>
                <a:gd name="T72" fmla="*/ 336 w 361"/>
                <a:gd name="T73" fmla="*/ 48 h 473"/>
                <a:gd name="T74" fmla="*/ 326 w 361"/>
                <a:gd name="T75" fmla="*/ 38 h 473"/>
                <a:gd name="T76" fmla="*/ 317 w 361"/>
                <a:gd name="T77" fmla="*/ 28 h 473"/>
                <a:gd name="T78" fmla="*/ 307 w 361"/>
                <a:gd name="T79" fmla="*/ 19 h 473"/>
                <a:gd name="T80" fmla="*/ 297 w 361"/>
                <a:gd name="T81" fmla="*/ 9 h 473"/>
                <a:gd name="T82" fmla="*/ 272 w 361"/>
                <a:gd name="T83" fmla="*/ 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1" h="473">
                  <a:moveTo>
                    <a:pt x="272" y="0"/>
                  </a:moveTo>
                  <a:lnTo>
                    <a:pt x="242" y="43"/>
                  </a:lnTo>
                  <a:lnTo>
                    <a:pt x="213" y="82"/>
                  </a:lnTo>
                  <a:lnTo>
                    <a:pt x="178" y="120"/>
                  </a:lnTo>
                  <a:lnTo>
                    <a:pt x="143" y="159"/>
                  </a:lnTo>
                  <a:lnTo>
                    <a:pt x="113" y="198"/>
                  </a:lnTo>
                  <a:lnTo>
                    <a:pt x="79" y="241"/>
                  </a:lnTo>
                  <a:lnTo>
                    <a:pt x="54" y="280"/>
                  </a:lnTo>
                  <a:lnTo>
                    <a:pt x="29" y="327"/>
                  </a:lnTo>
                  <a:lnTo>
                    <a:pt x="9" y="371"/>
                  </a:lnTo>
                  <a:lnTo>
                    <a:pt x="0" y="419"/>
                  </a:lnTo>
                  <a:lnTo>
                    <a:pt x="0" y="429"/>
                  </a:lnTo>
                  <a:lnTo>
                    <a:pt x="4" y="434"/>
                  </a:lnTo>
                  <a:lnTo>
                    <a:pt x="9" y="443"/>
                  </a:lnTo>
                  <a:lnTo>
                    <a:pt x="19" y="454"/>
                  </a:lnTo>
                  <a:lnTo>
                    <a:pt x="29" y="458"/>
                  </a:lnTo>
                  <a:lnTo>
                    <a:pt x="38" y="463"/>
                  </a:lnTo>
                  <a:lnTo>
                    <a:pt x="49" y="467"/>
                  </a:lnTo>
                  <a:lnTo>
                    <a:pt x="59" y="473"/>
                  </a:lnTo>
                  <a:lnTo>
                    <a:pt x="63" y="467"/>
                  </a:lnTo>
                  <a:lnTo>
                    <a:pt x="69" y="467"/>
                  </a:lnTo>
                  <a:lnTo>
                    <a:pt x="94" y="424"/>
                  </a:lnTo>
                  <a:lnTo>
                    <a:pt x="123" y="385"/>
                  </a:lnTo>
                  <a:lnTo>
                    <a:pt x="148" y="347"/>
                  </a:lnTo>
                  <a:lnTo>
                    <a:pt x="173" y="314"/>
                  </a:lnTo>
                  <a:lnTo>
                    <a:pt x="203" y="275"/>
                  </a:lnTo>
                  <a:lnTo>
                    <a:pt x="228" y="241"/>
                  </a:lnTo>
                  <a:lnTo>
                    <a:pt x="257" y="207"/>
                  </a:lnTo>
                  <a:lnTo>
                    <a:pt x="287" y="168"/>
                  </a:lnTo>
                  <a:lnTo>
                    <a:pt x="322" y="134"/>
                  </a:lnTo>
                  <a:lnTo>
                    <a:pt x="351" y="101"/>
                  </a:lnTo>
                  <a:lnTo>
                    <a:pt x="357" y="95"/>
                  </a:lnTo>
                  <a:lnTo>
                    <a:pt x="361" y="86"/>
                  </a:lnTo>
                  <a:lnTo>
                    <a:pt x="357" y="77"/>
                  </a:lnTo>
                  <a:lnTo>
                    <a:pt x="351" y="67"/>
                  </a:lnTo>
                  <a:lnTo>
                    <a:pt x="342" y="58"/>
                  </a:lnTo>
                  <a:lnTo>
                    <a:pt x="336" y="48"/>
                  </a:lnTo>
                  <a:lnTo>
                    <a:pt x="326" y="38"/>
                  </a:lnTo>
                  <a:lnTo>
                    <a:pt x="317" y="28"/>
                  </a:lnTo>
                  <a:lnTo>
                    <a:pt x="307" y="19"/>
                  </a:lnTo>
                  <a:lnTo>
                    <a:pt x="297" y="9"/>
                  </a:lnTo>
                  <a:lnTo>
                    <a:pt x="272"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43" name="Freeform 371"/>
            <p:cNvSpPr>
              <a:spLocks/>
            </p:cNvSpPr>
            <p:nvPr/>
          </p:nvSpPr>
          <p:spPr bwMode="auto">
            <a:xfrm>
              <a:off x="3946" y="1686"/>
              <a:ext cx="34" cy="32"/>
            </a:xfrm>
            <a:custGeom>
              <a:avLst/>
              <a:gdLst>
                <a:gd name="T0" fmla="*/ 0 w 377"/>
                <a:gd name="T1" fmla="*/ 359 h 426"/>
                <a:gd name="T2" fmla="*/ 20 w 377"/>
                <a:gd name="T3" fmla="*/ 324 h 426"/>
                <a:gd name="T4" fmla="*/ 45 w 377"/>
                <a:gd name="T5" fmla="*/ 295 h 426"/>
                <a:gd name="T6" fmla="*/ 70 w 377"/>
                <a:gd name="T7" fmla="*/ 262 h 426"/>
                <a:gd name="T8" fmla="*/ 95 w 377"/>
                <a:gd name="T9" fmla="*/ 232 h 426"/>
                <a:gd name="T10" fmla="*/ 120 w 377"/>
                <a:gd name="T11" fmla="*/ 198 h 426"/>
                <a:gd name="T12" fmla="*/ 144 w 377"/>
                <a:gd name="T13" fmla="*/ 170 h 426"/>
                <a:gd name="T14" fmla="*/ 169 w 377"/>
                <a:gd name="T15" fmla="*/ 141 h 426"/>
                <a:gd name="T16" fmla="*/ 194 w 377"/>
                <a:gd name="T17" fmla="*/ 112 h 426"/>
                <a:gd name="T18" fmla="*/ 223 w 377"/>
                <a:gd name="T19" fmla="*/ 83 h 426"/>
                <a:gd name="T20" fmla="*/ 248 w 377"/>
                <a:gd name="T21" fmla="*/ 49 h 426"/>
                <a:gd name="T22" fmla="*/ 254 w 377"/>
                <a:gd name="T23" fmla="*/ 45 h 426"/>
                <a:gd name="T24" fmla="*/ 258 w 377"/>
                <a:gd name="T25" fmla="*/ 39 h 426"/>
                <a:gd name="T26" fmla="*/ 263 w 377"/>
                <a:gd name="T27" fmla="*/ 30 h 426"/>
                <a:gd name="T28" fmla="*/ 273 w 377"/>
                <a:gd name="T29" fmla="*/ 20 h 426"/>
                <a:gd name="T30" fmla="*/ 279 w 377"/>
                <a:gd name="T31" fmla="*/ 15 h 426"/>
                <a:gd name="T32" fmla="*/ 283 w 377"/>
                <a:gd name="T33" fmla="*/ 6 h 426"/>
                <a:gd name="T34" fmla="*/ 293 w 377"/>
                <a:gd name="T35" fmla="*/ 6 h 426"/>
                <a:gd name="T36" fmla="*/ 298 w 377"/>
                <a:gd name="T37" fmla="*/ 0 h 426"/>
                <a:gd name="T38" fmla="*/ 308 w 377"/>
                <a:gd name="T39" fmla="*/ 6 h 426"/>
                <a:gd name="T40" fmla="*/ 318 w 377"/>
                <a:gd name="T41" fmla="*/ 11 h 426"/>
                <a:gd name="T42" fmla="*/ 328 w 377"/>
                <a:gd name="T43" fmla="*/ 15 h 426"/>
                <a:gd name="T44" fmla="*/ 338 w 377"/>
                <a:gd name="T45" fmla="*/ 25 h 426"/>
                <a:gd name="T46" fmla="*/ 348 w 377"/>
                <a:gd name="T47" fmla="*/ 34 h 426"/>
                <a:gd name="T48" fmla="*/ 358 w 377"/>
                <a:gd name="T49" fmla="*/ 45 h 426"/>
                <a:gd name="T50" fmla="*/ 367 w 377"/>
                <a:gd name="T51" fmla="*/ 54 h 426"/>
                <a:gd name="T52" fmla="*/ 373 w 377"/>
                <a:gd name="T53" fmla="*/ 64 h 426"/>
                <a:gd name="T54" fmla="*/ 377 w 377"/>
                <a:gd name="T55" fmla="*/ 73 h 426"/>
                <a:gd name="T56" fmla="*/ 377 w 377"/>
                <a:gd name="T57" fmla="*/ 83 h 426"/>
                <a:gd name="T58" fmla="*/ 377 w 377"/>
                <a:gd name="T59" fmla="*/ 88 h 426"/>
                <a:gd name="T60" fmla="*/ 373 w 377"/>
                <a:gd name="T61" fmla="*/ 97 h 426"/>
                <a:gd name="T62" fmla="*/ 338 w 377"/>
                <a:gd name="T63" fmla="*/ 127 h 426"/>
                <a:gd name="T64" fmla="*/ 308 w 377"/>
                <a:gd name="T65" fmla="*/ 155 h 426"/>
                <a:gd name="T66" fmla="*/ 279 w 377"/>
                <a:gd name="T67" fmla="*/ 189 h 426"/>
                <a:gd name="T68" fmla="*/ 248 w 377"/>
                <a:gd name="T69" fmla="*/ 223 h 426"/>
                <a:gd name="T70" fmla="*/ 223 w 377"/>
                <a:gd name="T71" fmla="*/ 256 h 426"/>
                <a:gd name="T72" fmla="*/ 199 w 377"/>
                <a:gd name="T73" fmla="*/ 290 h 426"/>
                <a:gd name="T74" fmla="*/ 174 w 377"/>
                <a:gd name="T75" fmla="*/ 324 h 426"/>
                <a:gd name="T76" fmla="*/ 144 w 377"/>
                <a:gd name="T77" fmla="*/ 359 h 426"/>
                <a:gd name="T78" fmla="*/ 114 w 377"/>
                <a:gd name="T79" fmla="*/ 392 h 426"/>
                <a:gd name="T80" fmla="*/ 85 w 377"/>
                <a:gd name="T81" fmla="*/ 421 h 426"/>
                <a:gd name="T82" fmla="*/ 79 w 377"/>
                <a:gd name="T83" fmla="*/ 426 h 426"/>
                <a:gd name="T84" fmla="*/ 70 w 377"/>
                <a:gd name="T85" fmla="*/ 426 h 426"/>
                <a:gd name="T86" fmla="*/ 65 w 377"/>
                <a:gd name="T87" fmla="*/ 426 h 426"/>
                <a:gd name="T88" fmla="*/ 60 w 377"/>
                <a:gd name="T89" fmla="*/ 426 h 426"/>
                <a:gd name="T90" fmla="*/ 55 w 377"/>
                <a:gd name="T91" fmla="*/ 421 h 426"/>
                <a:gd name="T92" fmla="*/ 45 w 377"/>
                <a:gd name="T93" fmla="*/ 415 h 426"/>
                <a:gd name="T94" fmla="*/ 40 w 377"/>
                <a:gd name="T95" fmla="*/ 406 h 426"/>
                <a:gd name="T96" fmla="*/ 35 w 377"/>
                <a:gd name="T97" fmla="*/ 402 h 426"/>
                <a:gd name="T98" fmla="*/ 31 w 377"/>
                <a:gd name="T99" fmla="*/ 392 h 426"/>
                <a:gd name="T100" fmla="*/ 25 w 377"/>
                <a:gd name="T101" fmla="*/ 387 h 426"/>
                <a:gd name="T102" fmla="*/ 0 w 377"/>
                <a:gd name="T103" fmla="*/ 359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77" h="426">
                  <a:moveTo>
                    <a:pt x="0" y="359"/>
                  </a:moveTo>
                  <a:lnTo>
                    <a:pt x="20" y="324"/>
                  </a:lnTo>
                  <a:lnTo>
                    <a:pt x="45" y="295"/>
                  </a:lnTo>
                  <a:lnTo>
                    <a:pt x="70" y="262"/>
                  </a:lnTo>
                  <a:lnTo>
                    <a:pt x="95" y="232"/>
                  </a:lnTo>
                  <a:lnTo>
                    <a:pt x="120" y="198"/>
                  </a:lnTo>
                  <a:lnTo>
                    <a:pt x="144" y="170"/>
                  </a:lnTo>
                  <a:lnTo>
                    <a:pt x="169" y="141"/>
                  </a:lnTo>
                  <a:lnTo>
                    <a:pt x="194" y="112"/>
                  </a:lnTo>
                  <a:lnTo>
                    <a:pt x="223" y="83"/>
                  </a:lnTo>
                  <a:lnTo>
                    <a:pt x="248" y="49"/>
                  </a:lnTo>
                  <a:lnTo>
                    <a:pt x="254" y="45"/>
                  </a:lnTo>
                  <a:lnTo>
                    <a:pt x="258" y="39"/>
                  </a:lnTo>
                  <a:lnTo>
                    <a:pt x="263" y="30"/>
                  </a:lnTo>
                  <a:lnTo>
                    <a:pt x="273" y="20"/>
                  </a:lnTo>
                  <a:lnTo>
                    <a:pt x="279" y="15"/>
                  </a:lnTo>
                  <a:lnTo>
                    <a:pt x="283" y="6"/>
                  </a:lnTo>
                  <a:lnTo>
                    <a:pt x="293" y="6"/>
                  </a:lnTo>
                  <a:lnTo>
                    <a:pt x="298" y="0"/>
                  </a:lnTo>
                  <a:lnTo>
                    <a:pt x="308" y="6"/>
                  </a:lnTo>
                  <a:lnTo>
                    <a:pt x="318" y="11"/>
                  </a:lnTo>
                  <a:lnTo>
                    <a:pt x="328" y="15"/>
                  </a:lnTo>
                  <a:lnTo>
                    <a:pt x="338" y="25"/>
                  </a:lnTo>
                  <a:lnTo>
                    <a:pt x="348" y="34"/>
                  </a:lnTo>
                  <a:lnTo>
                    <a:pt x="358" y="45"/>
                  </a:lnTo>
                  <a:lnTo>
                    <a:pt x="367" y="54"/>
                  </a:lnTo>
                  <a:lnTo>
                    <a:pt x="373" y="64"/>
                  </a:lnTo>
                  <a:lnTo>
                    <a:pt x="377" y="73"/>
                  </a:lnTo>
                  <a:lnTo>
                    <a:pt x="377" y="83"/>
                  </a:lnTo>
                  <a:lnTo>
                    <a:pt x="377" y="88"/>
                  </a:lnTo>
                  <a:lnTo>
                    <a:pt x="373" y="97"/>
                  </a:lnTo>
                  <a:lnTo>
                    <a:pt x="338" y="127"/>
                  </a:lnTo>
                  <a:lnTo>
                    <a:pt x="308" y="155"/>
                  </a:lnTo>
                  <a:lnTo>
                    <a:pt x="279" y="189"/>
                  </a:lnTo>
                  <a:lnTo>
                    <a:pt x="248" y="223"/>
                  </a:lnTo>
                  <a:lnTo>
                    <a:pt x="223" y="256"/>
                  </a:lnTo>
                  <a:lnTo>
                    <a:pt x="199" y="290"/>
                  </a:lnTo>
                  <a:lnTo>
                    <a:pt x="174" y="324"/>
                  </a:lnTo>
                  <a:lnTo>
                    <a:pt x="144" y="359"/>
                  </a:lnTo>
                  <a:lnTo>
                    <a:pt x="114" y="392"/>
                  </a:lnTo>
                  <a:lnTo>
                    <a:pt x="85" y="421"/>
                  </a:lnTo>
                  <a:lnTo>
                    <a:pt x="79" y="426"/>
                  </a:lnTo>
                  <a:lnTo>
                    <a:pt x="70" y="426"/>
                  </a:lnTo>
                  <a:lnTo>
                    <a:pt x="65" y="426"/>
                  </a:lnTo>
                  <a:lnTo>
                    <a:pt x="60" y="426"/>
                  </a:lnTo>
                  <a:lnTo>
                    <a:pt x="55" y="421"/>
                  </a:lnTo>
                  <a:lnTo>
                    <a:pt x="45" y="415"/>
                  </a:lnTo>
                  <a:lnTo>
                    <a:pt x="40" y="406"/>
                  </a:lnTo>
                  <a:lnTo>
                    <a:pt x="35" y="402"/>
                  </a:lnTo>
                  <a:lnTo>
                    <a:pt x="31" y="392"/>
                  </a:lnTo>
                  <a:lnTo>
                    <a:pt x="25" y="387"/>
                  </a:lnTo>
                  <a:lnTo>
                    <a:pt x="0" y="359"/>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44" name="Freeform 372"/>
            <p:cNvSpPr>
              <a:spLocks/>
            </p:cNvSpPr>
            <p:nvPr/>
          </p:nvSpPr>
          <p:spPr bwMode="auto">
            <a:xfrm>
              <a:off x="3946" y="1686"/>
              <a:ext cx="34" cy="32"/>
            </a:xfrm>
            <a:custGeom>
              <a:avLst/>
              <a:gdLst>
                <a:gd name="T0" fmla="*/ 0 w 377"/>
                <a:gd name="T1" fmla="*/ 359 h 426"/>
                <a:gd name="T2" fmla="*/ 20 w 377"/>
                <a:gd name="T3" fmla="*/ 324 h 426"/>
                <a:gd name="T4" fmla="*/ 45 w 377"/>
                <a:gd name="T5" fmla="*/ 295 h 426"/>
                <a:gd name="T6" fmla="*/ 70 w 377"/>
                <a:gd name="T7" fmla="*/ 262 h 426"/>
                <a:gd name="T8" fmla="*/ 95 w 377"/>
                <a:gd name="T9" fmla="*/ 232 h 426"/>
                <a:gd name="T10" fmla="*/ 120 w 377"/>
                <a:gd name="T11" fmla="*/ 198 h 426"/>
                <a:gd name="T12" fmla="*/ 144 w 377"/>
                <a:gd name="T13" fmla="*/ 170 h 426"/>
                <a:gd name="T14" fmla="*/ 169 w 377"/>
                <a:gd name="T15" fmla="*/ 141 h 426"/>
                <a:gd name="T16" fmla="*/ 194 w 377"/>
                <a:gd name="T17" fmla="*/ 112 h 426"/>
                <a:gd name="T18" fmla="*/ 223 w 377"/>
                <a:gd name="T19" fmla="*/ 83 h 426"/>
                <a:gd name="T20" fmla="*/ 248 w 377"/>
                <a:gd name="T21" fmla="*/ 49 h 426"/>
                <a:gd name="T22" fmla="*/ 254 w 377"/>
                <a:gd name="T23" fmla="*/ 45 h 426"/>
                <a:gd name="T24" fmla="*/ 258 w 377"/>
                <a:gd name="T25" fmla="*/ 39 h 426"/>
                <a:gd name="T26" fmla="*/ 263 w 377"/>
                <a:gd name="T27" fmla="*/ 30 h 426"/>
                <a:gd name="T28" fmla="*/ 273 w 377"/>
                <a:gd name="T29" fmla="*/ 20 h 426"/>
                <a:gd name="T30" fmla="*/ 279 w 377"/>
                <a:gd name="T31" fmla="*/ 15 h 426"/>
                <a:gd name="T32" fmla="*/ 283 w 377"/>
                <a:gd name="T33" fmla="*/ 6 h 426"/>
                <a:gd name="T34" fmla="*/ 293 w 377"/>
                <a:gd name="T35" fmla="*/ 6 h 426"/>
                <a:gd name="T36" fmla="*/ 298 w 377"/>
                <a:gd name="T37" fmla="*/ 0 h 426"/>
                <a:gd name="T38" fmla="*/ 308 w 377"/>
                <a:gd name="T39" fmla="*/ 6 h 426"/>
                <a:gd name="T40" fmla="*/ 318 w 377"/>
                <a:gd name="T41" fmla="*/ 11 h 426"/>
                <a:gd name="T42" fmla="*/ 328 w 377"/>
                <a:gd name="T43" fmla="*/ 15 h 426"/>
                <a:gd name="T44" fmla="*/ 338 w 377"/>
                <a:gd name="T45" fmla="*/ 25 h 426"/>
                <a:gd name="T46" fmla="*/ 348 w 377"/>
                <a:gd name="T47" fmla="*/ 34 h 426"/>
                <a:gd name="T48" fmla="*/ 358 w 377"/>
                <a:gd name="T49" fmla="*/ 45 h 426"/>
                <a:gd name="T50" fmla="*/ 367 w 377"/>
                <a:gd name="T51" fmla="*/ 54 h 426"/>
                <a:gd name="T52" fmla="*/ 373 w 377"/>
                <a:gd name="T53" fmla="*/ 64 h 426"/>
                <a:gd name="T54" fmla="*/ 377 w 377"/>
                <a:gd name="T55" fmla="*/ 73 h 426"/>
                <a:gd name="T56" fmla="*/ 377 w 377"/>
                <a:gd name="T57" fmla="*/ 83 h 426"/>
                <a:gd name="T58" fmla="*/ 377 w 377"/>
                <a:gd name="T59" fmla="*/ 88 h 426"/>
                <a:gd name="T60" fmla="*/ 373 w 377"/>
                <a:gd name="T61" fmla="*/ 97 h 426"/>
                <a:gd name="T62" fmla="*/ 338 w 377"/>
                <a:gd name="T63" fmla="*/ 127 h 426"/>
                <a:gd name="T64" fmla="*/ 308 w 377"/>
                <a:gd name="T65" fmla="*/ 155 h 426"/>
                <a:gd name="T66" fmla="*/ 279 w 377"/>
                <a:gd name="T67" fmla="*/ 189 h 426"/>
                <a:gd name="T68" fmla="*/ 248 w 377"/>
                <a:gd name="T69" fmla="*/ 223 h 426"/>
                <a:gd name="T70" fmla="*/ 223 w 377"/>
                <a:gd name="T71" fmla="*/ 256 h 426"/>
                <a:gd name="T72" fmla="*/ 199 w 377"/>
                <a:gd name="T73" fmla="*/ 290 h 426"/>
                <a:gd name="T74" fmla="*/ 174 w 377"/>
                <a:gd name="T75" fmla="*/ 324 h 426"/>
                <a:gd name="T76" fmla="*/ 144 w 377"/>
                <a:gd name="T77" fmla="*/ 359 h 426"/>
                <a:gd name="T78" fmla="*/ 114 w 377"/>
                <a:gd name="T79" fmla="*/ 392 h 426"/>
                <a:gd name="T80" fmla="*/ 85 w 377"/>
                <a:gd name="T81" fmla="*/ 421 h 426"/>
                <a:gd name="T82" fmla="*/ 79 w 377"/>
                <a:gd name="T83" fmla="*/ 426 h 426"/>
                <a:gd name="T84" fmla="*/ 70 w 377"/>
                <a:gd name="T85" fmla="*/ 426 h 426"/>
                <a:gd name="T86" fmla="*/ 65 w 377"/>
                <a:gd name="T87" fmla="*/ 426 h 426"/>
                <a:gd name="T88" fmla="*/ 60 w 377"/>
                <a:gd name="T89" fmla="*/ 426 h 426"/>
                <a:gd name="T90" fmla="*/ 55 w 377"/>
                <a:gd name="T91" fmla="*/ 421 h 426"/>
                <a:gd name="T92" fmla="*/ 45 w 377"/>
                <a:gd name="T93" fmla="*/ 415 h 426"/>
                <a:gd name="T94" fmla="*/ 40 w 377"/>
                <a:gd name="T95" fmla="*/ 406 h 426"/>
                <a:gd name="T96" fmla="*/ 35 w 377"/>
                <a:gd name="T97" fmla="*/ 402 h 426"/>
                <a:gd name="T98" fmla="*/ 31 w 377"/>
                <a:gd name="T99" fmla="*/ 392 h 426"/>
                <a:gd name="T100" fmla="*/ 25 w 377"/>
                <a:gd name="T101" fmla="*/ 387 h 426"/>
                <a:gd name="T102" fmla="*/ 0 w 377"/>
                <a:gd name="T103" fmla="*/ 359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77" h="426">
                  <a:moveTo>
                    <a:pt x="0" y="359"/>
                  </a:moveTo>
                  <a:lnTo>
                    <a:pt x="20" y="324"/>
                  </a:lnTo>
                  <a:lnTo>
                    <a:pt x="45" y="295"/>
                  </a:lnTo>
                  <a:lnTo>
                    <a:pt x="70" y="262"/>
                  </a:lnTo>
                  <a:lnTo>
                    <a:pt x="95" y="232"/>
                  </a:lnTo>
                  <a:lnTo>
                    <a:pt x="120" y="198"/>
                  </a:lnTo>
                  <a:lnTo>
                    <a:pt x="144" y="170"/>
                  </a:lnTo>
                  <a:lnTo>
                    <a:pt x="169" y="141"/>
                  </a:lnTo>
                  <a:lnTo>
                    <a:pt x="194" y="112"/>
                  </a:lnTo>
                  <a:lnTo>
                    <a:pt x="223" y="83"/>
                  </a:lnTo>
                  <a:lnTo>
                    <a:pt x="248" y="49"/>
                  </a:lnTo>
                  <a:lnTo>
                    <a:pt x="254" y="45"/>
                  </a:lnTo>
                  <a:lnTo>
                    <a:pt x="258" y="39"/>
                  </a:lnTo>
                  <a:lnTo>
                    <a:pt x="263" y="30"/>
                  </a:lnTo>
                  <a:lnTo>
                    <a:pt x="273" y="20"/>
                  </a:lnTo>
                  <a:lnTo>
                    <a:pt x="279" y="15"/>
                  </a:lnTo>
                  <a:lnTo>
                    <a:pt x="283" y="6"/>
                  </a:lnTo>
                  <a:lnTo>
                    <a:pt x="293" y="6"/>
                  </a:lnTo>
                  <a:lnTo>
                    <a:pt x="298" y="0"/>
                  </a:lnTo>
                  <a:lnTo>
                    <a:pt x="308" y="6"/>
                  </a:lnTo>
                  <a:lnTo>
                    <a:pt x="318" y="11"/>
                  </a:lnTo>
                  <a:lnTo>
                    <a:pt x="328" y="15"/>
                  </a:lnTo>
                  <a:lnTo>
                    <a:pt x="338" y="25"/>
                  </a:lnTo>
                  <a:lnTo>
                    <a:pt x="348" y="34"/>
                  </a:lnTo>
                  <a:lnTo>
                    <a:pt x="358" y="45"/>
                  </a:lnTo>
                  <a:lnTo>
                    <a:pt x="367" y="54"/>
                  </a:lnTo>
                  <a:lnTo>
                    <a:pt x="373" y="64"/>
                  </a:lnTo>
                  <a:lnTo>
                    <a:pt x="377" y="73"/>
                  </a:lnTo>
                  <a:lnTo>
                    <a:pt x="377" y="83"/>
                  </a:lnTo>
                  <a:lnTo>
                    <a:pt x="377" y="88"/>
                  </a:lnTo>
                  <a:lnTo>
                    <a:pt x="373" y="97"/>
                  </a:lnTo>
                  <a:lnTo>
                    <a:pt x="338" y="127"/>
                  </a:lnTo>
                  <a:lnTo>
                    <a:pt x="308" y="155"/>
                  </a:lnTo>
                  <a:lnTo>
                    <a:pt x="279" y="189"/>
                  </a:lnTo>
                  <a:lnTo>
                    <a:pt x="248" y="223"/>
                  </a:lnTo>
                  <a:lnTo>
                    <a:pt x="223" y="256"/>
                  </a:lnTo>
                  <a:lnTo>
                    <a:pt x="199" y="290"/>
                  </a:lnTo>
                  <a:lnTo>
                    <a:pt x="174" y="324"/>
                  </a:lnTo>
                  <a:lnTo>
                    <a:pt x="144" y="359"/>
                  </a:lnTo>
                  <a:lnTo>
                    <a:pt x="114" y="392"/>
                  </a:lnTo>
                  <a:lnTo>
                    <a:pt x="85" y="421"/>
                  </a:lnTo>
                  <a:lnTo>
                    <a:pt x="79" y="426"/>
                  </a:lnTo>
                  <a:lnTo>
                    <a:pt x="70" y="426"/>
                  </a:lnTo>
                  <a:lnTo>
                    <a:pt x="65" y="426"/>
                  </a:lnTo>
                  <a:lnTo>
                    <a:pt x="60" y="426"/>
                  </a:lnTo>
                  <a:lnTo>
                    <a:pt x="55" y="421"/>
                  </a:lnTo>
                  <a:lnTo>
                    <a:pt x="45" y="415"/>
                  </a:lnTo>
                  <a:lnTo>
                    <a:pt x="40" y="406"/>
                  </a:lnTo>
                  <a:lnTo>
                    <a:pt x="35" y="402"/>
                  </a:lnTo>
                  <a:lnTo>
                    <a:pt x="31" y="392"/>
                  </a:lnTo>
                  <a:lnTo>
                    <a:pt x="25" y="387"/>
                  </a:lnTo>
                  <a:lnTo>
                    <a:pt x="0" y="359"/>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45" name="Freeform 373"/>
            <p:cNvSpPr>
              <a:spLocks/>
            </p:cNvSpPr>
            <p:nvPr/>
          </p:nvSpPr>
          <p:spPr bwMode="auto">
            <a:xfrm>
              <a:off x="3958" y="1695"/>
              <a:ext cx="33" cy="32"/>
            </a:xfrm>
            <a:custGeom>
              <a:avLst/>
              <a:gdLst>
                <a:gd name="T0" fmla="*/ 194 w 363"/>
                <a:gd name="T1" fmla="*/ 77 h 415"/>
                <a:gd name="T2" fmla="*/ 204 w 363"/>
                <a:gd name="T3" fmla="*/ 67 h 415"/>
                <a:gd name="T4" fmla="*/ 213 w 363"/>
                <a:gd name="T5" fmla="*/ 58 h 415"/>
                <a:gd name="T6" fmla="*/ 223 w 363"/>
                <a:gd name="T7" fmla="*/ 47 h 415"/>
                <a:gd name="T8" fmla="*/ 234 w 363"/>
                <a:gd name="T9" fmla="*/ 34 h 415"/>
                <a:gd name="T10" fmla="*/ 244 w 363"/>
                <a:gd name="T11" fmla="*/ 23 h 415"/>
                <a:gd name="T12" fmla="*/ 254 w 363"/>
                <a:gd name="T13" fmla="*/ 14 h 415"/>
                <a:gd name="T14" fmla="*/ 263 w 363"/>
                <a:gd name="T15" fmla="*/ 4 h 415"/>
                <a:gd name="T16" fmla="*/ 273 w 363"/>
                <a:gd name="T17" fmla="*/ 0 h 415"/>
                <a:gd name="T18" fmla="*/ 283 w 363"/>
                <a:gd name="T19" fmla="*/ 0 h 415"/>
                <a:gd name="T20" fmla="*/ 294 w 363"/>
                <a:gd name="T21" fmla="*/ 4 h 415"/>
                <a:gd name="T22" fmla="*/ 303 w 363"/>
                <a:gd name="T23" fmla="*/ 9 h 415"/>
                <a:gd name="T24" fmla="*/ 313 w 363"/>
                <a:gd name="T25" fmla="*/ 14 h 415"/>
                <a:gd name="T26" fmla="*/ 323 w 363"/>
                <a:gd name="T27" fmla="*/ 23 h 415"/>
                <a:gd name="T28" fmla="*/ 333 w 363"/>
                <a:gd name="T29" fmla="*/ 34 h 415"/>
                <a:gd name="T30" fmla="*/ 342 w 363"/>
                <a:gd name="T31" fmla="*/ 43 h 415"/>
                <a:gd name="T32" fmla="*/ 348 w 363"/>
                <a:gd name="T33" fmla="*/ 52 h 415"/>
                <a:gd name="T34" fmla="*/ 357 w 363"/>
                <a:gd name="T35" fmla="*/ 62 h 415"/>
                <a:gd name="T36" fmla="*/ 357 w 363"/>
                <a:gd name="T37" fmla="*/ 71 h 415"/>
                <a:gd name="T38" fmla="*/ 363 w 363"/>
                <a:gd name="T39" fmla="*/ 81 h 415"/>
                <a:gd name="T40" fmla="*/ 357 w 363"/>
                <a:gd name="T41" fmla="*/ 86 h 415"/>
                <a:gd name="T42" fmla="*/ 328 w 363"/>
                <a:gd name="T43" fmla="*/ 120 h 415"/>
                <a:gd name="T44" fmla="*/ 298 w 363"/>
                <a:gd name="T45" fmla="*/ 149 h 415"/>
                <a:gd name="T46" fmla="*/ 269 w 363"/>
                <a:gd name="T47" fmla="*/ 178 h 415"/>
                <a:gd name="T48" fmla="*/ 234 w 363"/>
                <a:gd name="T49" fmla="*/ 207 h 415"/>
                <a:gd name="T50" fmla="*/ 204 w 363"/>
                <a:gd name="T51" fmla="*/ 241 h 415"/>
                <a:gd name="T52" fmla="*/ 175 w 363"/>
                <a:gd name="T53" fmla="*/ 269 h 415"/>
                <a:gd name="T54" fmla="*/ 150 w 363"/>
                <a:gd name="T55" fmla="*/ 303 h 415"/>
                <a:gd name="T56" fmla="*/ 125 w 363"/>
                <a:gd name="T57" fmla="*/ 337 h 415"/>
                <a:gd name="T58" fmla="*/ 100 w 363"/>
                <a:gd name="T59" fmla="*/ 376 h 415"/>
                <a:gd name="T60" fmla="*/ 85 w 363"/>
                <a:gd name="T61" fmla="*/ 415 h 415"/>
                <a:gd name="T62" fmla="*/ 70 w 363"/>
                <a:gd name="T63" fmla="*/ 410 h 415"/>
                <a:gd name="T64" fmla="*/ 60 w 363"/>
                <a:gd name="T65" fmla="*/ 400 h 415"/>
                <a:gd name="T66" fmla="*/ 45 w 363"/>
                <a:gd name="T67" fmla="*/ 391 h 415"/>
                <a:gd name="T68" fmla="*/ 35 w 363"/>
                <a:gd name="T69" fmla="*/ 381 h 415"/>
                <a:gd name="T70" fmla="*/ 21 w 363"/>
                <a:gd name="T71" fmla="*/ 371 h 415"/>
                <a:gd name="T72" fmla="*/ 15 w 363"/>
                <a:gd name="T73" fmla="*/ 361 h 415"/>
                <a:gd name="T74" fmla="*/ 6 w 363"/>
                <a:gd name="T75" fmla="*/ 352 h 415"/>
                <a:gd name="T76" fmla="*/ 6 w 363"/>
                <a:gd name="T77" fmla="*/ 337 h 415"/>
                <a:gd name="T78" fmla="*/ 0 w 363"/>
                <a:gd name="T79" fmla="*/ 323 h 415"/>
                <a:gd name="T80" fmla="*/ 6 w 363"/>
                <a:gd name="T81" fmla="*/ 313 h 415"/>
                <a:gd name="T82" fmla="*/ 21 w 363"/>
                <a:gd name="T83" fmla="*/ 288 h 415"/>
                <a:gd name="T84" fmla="*/ 31 w 363"/>
                <a:gd name="T85" fmla="*/ 265 h 415"/>
                <a:gd name="T86" fmla="*/ 45 w 363"/>
                <a:gd name="T87" fmla="*/ 245 h 415"/>
                <a:gd name="T88" fmla="*/ 65 w 363"/>
                <a:gd name="T89" fmla="*/ 226 h 415"/>
                <a:gd name="T90" fmla="*/ 80 w 363"/>
                <a:gd name="T91" fmla="*/ 207 h 415"/>
                <a:gd name="T92" fmla="*/ 94 w 363"/>
                <a:gd name="T93" fmla="*/ 187 h 415"/>
                <a:gd name="T94" fmla="*/ 115 w 363"/>
                <a:gd name="T95" fmla="*/ 168 h 415"/>
                <a:gd name="T96" fmla="*/ 134 w 363"/>
                <a:gd name="T97" fmla="*/ 149 h 415"/>
                <a:gd name="T98" fmla="*/ 154 w 363"/>
                <a:gd name="T99" fmla="*/ 129 h 415"/>
                <a:gd name="T100" fmla="*/ 175 w 363"/>
                <a:gd name="T101" fmla="*/ 116 h 415"/>
                <a:gd name="T102" fmla="*/ 194 w 363"/>
                <a:gd name="T103" fmla="*/ 7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63" h="415">
                  <a:moveTo>
                    <a:pt x="194" y="77"/>
                  </a:moveTo>
                  <a:lnTo>
                    <a:pt x="204" y="67"/>
                  </a:lnTo>
                  <a:lnTo>
                    <a:pt x="213" y="58"/>
                  </a:lnTo>
                  <a:lnTo>
                    <a:pt x="223" y="47"/>
                  </a:lnTo>
                  <a:lnTo>
                    <a:pt x="234" y="34"/>
                  </a:lnTo>
                  <a:lnTo>
                    <a:pt x="244" y="23"/>
                  </a:lnTo>
                  <a:lnTo>
                    <a:pt x="254" y="14"/>
                  </a:lnTo>
                  <a:lnTo>
                    <a:pt x="263" y="4"/>
                  </a:lnTo>
                  <a:lnTo>
                    <a:pt x="273" y="0"/>
                  </a:lnTo>
                  <a:lnTo>
                    <a:pt x="283" y="0"/>
                  </a:lnTo>
                  <a:lnTo>
                    <a:pt x="294" y="4"/>
                  </a:lnTo>
                  <a:lnTo>
                    <a:pt x="303" y="9"/>
                  </a:lnTo>
                  <a:lnTo>
                    <a:pt x="313" y="14"/>
                  </a:lnTo>
                  <a:lnTo>
                    <a:pt x="323" y="23"/>
                  </a:lnTo>
                  <a:lnTo>
                    <a:pt x="333" y="34"/>
                  </a:lnTo>
                  <a:lnTo>
                    <a:pt x="342" y="43"/>
                  </a:lnTo>
                  <a:lnTo>
                    <a:pt x="348" y="52"/>
                  </a:lnTo>
                  <a:lnTo>
                    <a:pt x="357" y="62"/>
                  </a:lnTo>
                  <a:lnTo>
                    <a:pt x="357" y="71"/>
                  </a:lnTo>
                  <a:lnTo>
                    <a:pt x="363" y="81"/>
                  </a:lnTo>
                  <a:lnTo>
                    <a:pt x="357" y="86"/>
                  </a:lnTo>
                  <a:lnTo>
                    <a:pt x="328" y="120"/>
                  </a:lnTo>
                  <a:lnTo>
                    <a:pt x="298" y="149"/>
                  </a:lnTo>
                  <a:lnTo>
                    <a:pt x="269" y="178"/>
                  </a:lnTo>
                  <a:lnTo>
                    <a:pt x="234" y="207"/>
                  </a:lnTo>
                  <a:lnTo>
                    <a:pt x="204" y="241"/>
                  </a:lnTo>
                  <a:lnTo>
                    <a:pt x="175" y="269"/>
                  </a:lnTo>
                  <a:lnTo>
                    <a:pt x="150" y="303"/>
                  </a:lnTo>
                  <a:lnTo>
                    <a:pt x="125" y="337"/>
                  </a:lnTo>
                  <a:lnTo>
                    <a:pt x="100" y="376"/>
                  </a:lnTo>
                  <a:lnTo>
                    <a:pt x="85" y="415"/>
                  </a:lnTo>
                  <a:lnTo>
                    <a:pt x="70" y="410"/>
                  </a:lnTo>
                  <a:lnTo>
                    <a:pt x="60" y="400"/>
                  </a:lnTo>
                  <a:lnTo>
                    <a:pt x="45" y="391"/>
                  </a:lnTo>
                  <a:lnTo>
                    <a:pt x="35" y="381"/>
                  </a:lnTo>
                  <a:lnTo>
                    <a:pt x="21" y="371"/>
                  </a:lnTo>
                  <a:lnTo>
                    <a:pt x="15" y="361"/>
                  </a:lnTo>
                  <a:lnTo>
                    <a:pt x="6" y="352"/>
                  </a:lnTo>
                  <a:lnTo>
                    <a:pt x="6" y="337"/>
                  </a:lnTo>
                  <a:lnTo>
                    <a:pt x="0" y="323"/>
                  </a:lnTo>
                  <a:lnTo>
                    <a:pt x="6" y="313"/>
                  </a:lnTo>
                  <a:lnTo>
                    <a:pt x="21" y="288"/>
                  </a:lnTo>
                  <a:lnTo>
                    <a:pt x="31" y="265"/>
                  </a:lnTo>
                  <a:lnTo>
                    <a:pt x="45" y="245"/>
                  </a:lnTo>
                  <a:lnTo>
                    <a:pt x="65" y="226"/>
                  </a:lnTo>
                  <a:lnTo>
                    <a:pt x="80" y="207"/>
                  </a:lnTo>
                  <a:lnTo>
                    <a:pt x="94" y="187"/>
                  </a:lnTo>
                  <a:lnTo>
                    <a:pt x="115" y="168"/>
                  </a:lnTo>
                  <a:lnTo>
                    <a:pt x="134" y="149"/>
                  </a:lnTo>
                  <a:lnTo>
                    <a:pt x="154" y="129"/>
                  </a:lnTo>
                  <a:lnTo>
                    <a:pt x="175" y="116"/>
                  </a:lnTo>
                  <a:lnTo>
                    <a:pt x="194" y="77"/>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46" name="Freeform 374"/>
            <p:cNvSpPr>
              <a:spLocks/>
            </p:cNvSpPr>
            <p:nvPr/>
          </p:nvSpPr>
          <p:spPr bwMode="auto">
            <a:xfrm>
              <a:off x="3958" y="1695"/>
              <a:ext cx="33" cy="32"/>
            </a:xfrm>
            <a:custGeom>
              <a:avLst/>
              <a:gdLst>
                <a:gd name="T0" fmla="*/ 194 w 363"/>
                <a:gd name="T1" fmla="*/ 77 h 415"/>
                <a:gd name="T2" fmla="*/ 204 w 363"/>
                <a:gd name="T3" fmla="*/ 67 h 415"/>
                <a:gd name="T4" fmla="*/ 213 w 363"/>
                <a:gd name="T5" fmla="*/ 58 h 415"/>
                <a:gd name="T6" fmla="*/ 223 w 363"/>
                <a:gd name="T7" fmla="*/ 47 h 415"/>
                <a:gd name="T8" fmla="*/ 234 w 363"/>
                <a:gd name="T9" fmla="*/ 34 h 415"/>
                <a:gd name="T10" fmla="*/ 244 w 363"/>
                <a:gd name="T11" fmla="*/ 23 h 415"/>
                <a:gd name="T12" fmla="*/ 254 w 363"/>
                <a:gd name="T13" fmla="*/ 14 h 415"/>
                <a:gd name="T14" fmla="*/ 263 w 363"/>
                <a:gd name="T15" fmla="*/ 4 h 415"/>
                <a:gd name="T16" fmla="*/ 273 w 363"/>
                <a:gd name="T17" fmla="*/ 0 h 415"/>
                <a:gd name="T18" fmla="*/ 283 w 363"/>
                <a:gd name="T19" fmla="*/ 0 h 415"/>
                <a:gd name="T20" fmla="*/ 294 w 363"/>
                <a:gd name="T21" fmla="*/ 4 h 415"/>
                <a:gd name="T22" fmla="*/ 303 w 363"/>
                <a:gd name="T23" fmla="*/ 9 h 415"/>
                <a:gd name="T24" fmla="*/ 313 w 363"/>
                <a:gd name="T25" fmla="*/ 14 h 415"/>
                <a:gd name="T26" fmla="*/ 323 w 363"/>
                <a:gd name="T27" fmla="*/ 23 h 415"/>
                <a:gd name="T28" fmla="*/ 333 w 363"/>
                <a:gd name="T29" fmla="*/ 34 h 415"/>
                <a:gd name="T30" fmla="*/ 342 w 363"/>
                <a:gd name="T31" fmla="*/ 43 h 415"/>
                <a:gd name="T32" fmla="*/ 348 w 363"/>
                <a:gd name="T33" fmla="*/ 52 h 415"/>
                <a:gd name="T34" fmla="*/ 357 w 363"/>
                <a:gd name="T35" fmla="*/ 62 h 415"/>
                <a:gd name="T36" fmla="*/ 357 w 363"/>
                <a:gd name="T37" fmla="*/ 71 h 415"/>
                <a:gd name="T38" fmla="*/ 363 w 363"/>
                <a:gd name="T39" fmla="*/ 81 h 415"/>
                <a:gd name="T40" fmla="*/ 357 w 363"/>
                <a:gd name="T41" fmla="*/ 86 h 415"/>
                <a:gd name="T42" fmla="*/ 328 w 363"/>
                <a:gd name="T43" fmla="*/ 120 h 415"/>
                <a:gd name="T44" fmla="*/ 298 w 363"/>
                <a:gd name="T45" fmla="*/ 149 h 415"/>
                <a:gd name="T46" fmla="*/ 269 w 363"/>
                <a:gd name="T47" fmla="*/ 178 h 415"/>
                <a:gd name="T48" fmla="*/ 234 w 363"/>
                <a:gd name="T49" fmla="*/ 207 h 415"/>
                <a:gd name="T50" fmla="*/ 204 w 363"/>
                <a:gd name="T51" fmla="*/ 241 h 415"/>
                <a:gd name="T52" fmla="*/ 175 w 363"/>
                <a:gd name="T53" fmla="*/ 269 h 415"/>
                <a:gd name="T54" fmla="*/ 150 w 363"/>
                <a:gd name="T55" fmla="*/ 303 h 415"/>
                <a:gd name="T56" fmla="*/ 125 w 363"/>
                <a:gd name="T57" fmla="*/ 337 h 415"/>
                <a:gd name="T58" fmla="*/ 100 w 363"/>
                <a:gd name="T59" fmla="*/ 376 h 415"/>
                <a:gd name="T60" fmla="*/ 85 w 363"/>
                <a:gd name="T61" fmla="*/ 415 h 415"/>
                <a:gd name="T62" fmla="*/ 70 w 363"/>
                <a:gd name="T63" fmla="*/ 410 h 415"/>
                <a:gd name="T64" fmla="*/ 60 w 363"/>
                <a:gd name="T65" fmla="*/ 400 h 415"/>
                <a:gd name="T66" fmla="*/ 45 w 363"/>
                <a:gd name="T67" fmla="*/ 391 h 415"/>
                <a:gd name="T68" fmla="*/ 35 w 363"/>
                <a:gd name="T69" fmla="*/ 381 h 415"/>
                <a:gd name="T70" fmla="*/ 21 w 363"/>
                <a:gd name="T71" fmla="*/ 371 h 415"/>
                <a:gd name="T72" fmla="*/ 15 w 363"/>
                <a:gd name="T73" fmla="*/ 361 h 415"/>
                <a:gd name="T74" fmla="*/ 6 w 363"/>
                <a:gd name="T75" fmla="*/ 352 h 415"/>
                <a:gd name="T76" fmla="*/ 6 w 363"/>
                <a:gd name="T77" fmla="*/ 337 h 415"/>
                <a:gd name="T78" fmla="*/ 0 w 363"/>
                <a:gd name="T79" fmla="*/ 323 h 415"/>
                <a:gd name="T80" fmla="*/ 6 w 363"/>
                <a:gd name="T81" fmla="*/ 313 h 415"/>
                <a:gd name="T82" fmla="*/ 21 w 363"/>
                <a:gd name="T83" fmla="*/ 288 h 415"/>
                <a:gd name="T84" fmla="*/ 31 w 363"/>
                <a:gd name="T85" fmla="*/ 265 h 415"/>
                <a:gd name="T86" fmla="*/ 45 w 363"/>
                <a:gd name="T87" fmla="*/ 245 h 415"/>
                <a:gd name="T88" fmla="*/ 65 w 363"/>
                <a:gd name="T89" fmla="*/ 226 h 415"/>
                <a:gd name="T90" fmla="*/ 80 w 363"/>
                <a:gd name="T91" fmla="*/ 207 h 415"/>
                <a:gd name="T92" fmla="*/ 94 w 363"/>
                <a:gd name="T93" fmla="*/ 187 h 415"/>
                <a:gd name="T94" fmla="*/ 115 w 363"/>
                <a:gd name="T95" fmla="*/ 168 h 415"/>
                <a:gd name="T96" fmla="*/ 134 w 363"/>
                <a:gd name="T97" fmla="*/ 149 h 415"/>
                <a:gd name="T98" fmla="*/ 154 w 363"/>
                <a:gd name="T99" fmla="*/ 129 h 415"/>
                <a:gd name="T100" fmla="*/ 175 w 363"/>
                <a:gd name="T101" fmla="*/ 116 h 415"/>
                <a:gd name="T102" fmla="*/ 194 w 363"/>
                <a:gd name="T103" fmla="*/ 7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63" h="415">
                  <a:moveTo>
                    <a:pt x="194" y="77"/>
                  </a:moveTo>
                  <a:lnTo>
                    <a:pt x="204" y="67"/>
                  </a:lnTo>
                  <a:lnTo>
                    <a:pt x="213" y="58"/>
                  </a:lnTo>
                  <a:lnTo>
                    <a:pt x="223" y="47"/>
                  </a:lnTo>
                  <a:lnTo>
                    <a:pt x="234" y="34"/>
                  </a:lnTo>
                  <a:lnTo>
                    <a:pt x="244" y="23"/>
                  </a:lnTo>
                  <a:lnTo>
                    <a:pt x="254" y="14"/>
                  </a:lnTo>
                  <a:lnTo>
                    <a:pt x="263" y="4"/>
                  </a:lnTo>
                  <a:lnTo>
                    <a:pt x="273" y="0"/>
                  </a:lnTo>
                  <a:lnTo>
                    <a:pt x="283" y="0"/>
                  </a:lnTo>
                  <a:lnTo>
                    <a:pt x="294" y="4"/>
                  </a:lnTo>
                  <a:lnTo>
                    <a:pt x="303" y="9"/>
                  </a:lnTo>
                  <a:lnTo>
                    <a:pt x="313" y="14"/>
                  </a:lnTo>
                  <a:lnTo>
                    <a:pt x="323" y="23"/>
                  </a:lnTo>
                  <a:lnTo>
                    <a:pt x="333" y="34"/>
                  </a:lnTo>
                  <a:lnTo>
                    <a:pt x="342" y="43"/>
                  </a:lnTo>
                  <a:lnTo>
                    <a:pt x="348" y="52"/>
                  </a:lnTo>
                  <a:lnTo>
                    <a:pt x="357" y="62"/>
                  </a:lnTo>
                  <a:lnTo>
                    <a:pt x="357" y="71"/>
                  </a:lnTo>
                  <a:lnTo>
                    <a:pt x="363" y="81"/>
                  </a:lnTo>
                  <a:lnTo>
                    <a:pt x="357" y="86"/>
                  </a:lnTo>
                  <a:lnTo>
                    <a:pt x="328" y="120"/>
                  </a:lnTo>
                  <a:lnTo>
                    <a:pt x="298" y="149"/>
                  </a:lnTo>
                  <a:lnTo>
                    <a:pt x="269" y="178"/>
                  </a:lnTo>
                  <a:lnTo>
                    <a:pt x="234" y="207"/>
                  </a:lnTo>
                  <a:lnTo>
                    <a:pt x="204" y="241"/>
                  </a:lnTo>
                  <a:lnTo>
                    <a:pt x="175" y="269"/>
                  </a:lnTo>
                  <a:lnTo>
                    <a:pt x="150" y="303"/>
                  </a:lnTo>
                  <a:lnTo>
                    <a:pt x="125" y="337"/>
                  </a:lnTo>
                  <a:lnTo>
                    <a:pt x="100" y="376"/>
                  </a:lnTo>
                  <a:lnTo>
                    <a:pt x="85" y="415"/>
                  </a:lnTo>
                  <a:lnTo>
                    <a:pt x="70" y="410"/>
                  </a:lnTo>
                  <a:lnTo>
                    <a:pt x="60" y="400"/>
                  </a:lnTo>
                  <a:lnTo>
                    <a:pt x="45" y="391"/>
                  </a:lnTo>
                  <a:lnTo>
                    <a:pt x="35" y="381"/>
                  </a:lnTo>
                  <a:lnTo>
                    <a:pt x="21" y="371"/>
                  </a:lnTo>
                  <a:lnTo>
                    <a:pt x="15" y="361"/>
                  </a:lnTo>
                  <a:lnTo>
                    <a:pt x="6" y="352"/>
                  </a:lnTo>
                  <a:lnTo>
                    <a:pt x="6" y="337"/>
                  </a:lnTo>
                  <a:lnTo>
                    <a:pt x="0" y="323"/>
                  </a:lnTo>
                  <a:lnTo>
                    <a:pt x="6" y="313"/>
                  </a:lnTo>
                  <a:lnTo>
                    <a:pt x="21" y="288"/>
                  </a:lnTo>
                  <a:lnTo>
                    <a:pt x="31" y="265"/>
                  </a:lnTo>
                  <a:lnTo>
                    <a:pt x="45" y="245"/>
                  </a:lnTo>
                  <a:lnTo>
                    <a:pt x="65" y="226"/>
                  </a:lnTo>
                  <a:lnTo>
                    <a:pt x="80" y="207"/>
                  </a:lnTo>
                  <a:lnTo>
                    <a:pt x="94" y="187"/>
                  </a:lnTo>
                  <a:lnTo>
                    <a:pt x="115" y="168"/>
                  </a:lnTo>
                  <a:lnTo>
                    <a:pt x="134" y="149"/>
                  </a:lnTo>
                  <a:lnTo>
                    <a:pt x="154" y="129"/>
                  </a:lnTo>
                  <a:lnTo>
                    <a:pt x="175" y="116"/>
                  </a:lnTo>
                  <a:lnTo>
                    <a:pt x="194" y="77"/>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47" name="Freeform 375"/>
            <p:cNvSpPr>
              <a:spLocks/>
            </p:cNvSpPr>
            <p:nvPr/>
          </p:nvSpPr>
          <p:spPr bwMode="auto">
            <a:xfrm>
              <a:off x="3969" y="1705"/>
              <a:ext cx="33" cy="31"/>
            </a:xfrm>
            <a:custGeom>
              <a:avLst/>
              <a:gdLst>
                <a:gd name="T0" fmla="*/ 25 w 357"/>
                <a:gd name="T1" fmla="*/ 275 h 402"/>
                <a:gd name="T2" fmla="*/ 74 w 357"/>
                <a:gd name="T3" fmla="*/ 204 h 402"/>
                <a:gd name="T4" fmla="*/ 123 w 357"/>
                <a:gd name="T5" fmla="*/ 140 h 402"/>
                <a:gd name="T6" fmla="*/ 183 w 357"/>
                <a:gd name="T7" fmla="*/ 83 h 402"/>
                <a:gd name="T8" fmla="*/ 248 w 357"/>
                <a:gd name="T9" fmla="*/ 30 h 402"/>
                <a:gd name="T10" fmla="*/ 288 w 357"/>
                <a:gd name="T11" fmla="*/ 0 h 402"/>
                <a:gd name="T12" fmla="*/ 311 w 357"/>
                <a:gd name="T13" fmla="*/ 10 h 402"/>
                <a:gd name="T14" fmla="*/ 332 w 357"/>
                <a:gd name="T15" fmla="*/ 34 h 402"/>
                <a:gd name="T16" fmla="*/ 352 w 357"/>
                <a:gd name="T17" fmla="*/ 58 h 402"/>
                <a:gd name="T18" fmla="*/ 357 w 357"/>
                <a:gd name="T19" fmla="*/ 88 h 402"/>
                <a:gd name="T20" fmla="*/ 332 w 357"/>
                <a:gd name="T21" fmla="*/ 131 h 402"/>
                <a:gd name="T22" fmla="*/ 282 w 357"/>
                <a:gd name="T23" fmla="*/ 189 h 402"/>
                <a:gd name="T24" fmla="*/ 232 w 357"/>
                <a:gd name="T25" fmla="*/ 247 h 402"/>
                <a:gd name="T26" fmla="*/ 183 w 357"/>
                <a:gd name="T27" fmla="*/ 305 h 402"/>
                <a:gd name="T28" fmla="*/ 133 w 357"/>
                <a:gd name="T29" fmla="*/ 363 h 402"/>
                <a:gd name="T30" fmla="*/ 104 w 357"/>
                <a:gd name="T31" fmla="*/ 396 h 402"/>
                <a:gd name="T32" fmla="*/ 94 w 357"/>
                <a:gd name="T33" fmla="*/ 402 h 402"/>
                <a:gd name="T34" fmla="*/ 84 w 357"/>
                <a:gd name="T35" fmla="*/ 396 h 402"/>
                <a:gd name="T36" fmla="*/ 74 w 357"/>
                <a:gd name="T37" fmla="*/ 391 h 402"/>
                <a:gd name="T38" fmla="*/ 74 w 357"/>
                <a:gd name="T39" fmla="*/ 382 h 402"/>
                <a:gd name="T40" fmla="*/ 74 w 357"/>
                <a:gd name="T41" fmla="*/ 368 h 402"/>
                <a:gd name="T42" fmla="*/ 79 w 357"/>
                <a:gd name="T43" fmla="*/ 353 h 402"/>
                <a:gd name="T44" fmla="*/ 84 w 357"/>
                <a:gd name="T45" fmla="*/ 339 h 402"/>
                <a:gd name="T46" fmla="*/ 84 w 357"/>
                <a:gd name="T47" fmla="*/ 324 h 402"/>
                <a:gd name="T48" fmla="*/ 79 w 357"/>
                <a:gd name="T49" fmla="*/ 320 h 402"/>
                <a:gd name="T50" fmla="*/ 69 w 357"/>
                <a:gd name="T51" fmla="*/ 324 h 402"/>
                <a:gd name="T52" fmla="*/ 59 w 357"/>
                <a:gd name="T53" fmla="*/ 333 h 402"/>
                <a:gd name="T54" fmla="*/ 54 w 357"/>
                <a:gd name="T55" fmla="*/ 344 h 402"/>
                <a:gd name="T56" fmla="*/ 44 w 357"/>
                <a:gd name="T57" fmla="*/ 353 h 402"/>
                <a:gd name="T58" fmla="*/ 34 w 357"/>
                <a:gd name="T59" fmla="*/ 353 h 402"/>
                <a:gd name="T60" fmla="*/ 25 w 357"/>
                <a:gd name="T61" fmla="*/ 348 h 402"/>
                <a:gd name="T62" fmla="*/ 15 w 357"/>
                <a:gd name="T63" fmla="*/ 344 h 402"/>
                <a:gd name="T64" fmla="*/ 4 w 357"/>
                <a:gd name="T65" fmla="*/ 333 h 402"/>
                <a:gd name="T66" fmla="*/ 0 w 357"/>
                <a:gd name="T67" fmla="*/ 324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7" h="402">
                  <a:moveTo>
                    <a:pt x="0" y="310"/>
                  </a:moveTo>
                  <a:lnTo>
                    <a:pt x="25" y="275"/>
                  </a:lnTo>
                  <a:lnTo>
                    <a:pt x="50" y="237"/>
                  </a:lnTo>
                  <a:lnTo>
                    <a:pt x="74" y="204"/>
                  </a:lnTo>
                  <a:lnTo>
                    <a:pt x="98" y="174"/>
                  </a:lnTo>
                  <a:lnTo>
                    <a:pt x="123" y="140"/>
                  </a:lnTo>
                  <a:lnTo>
                    <a:pt x="153" y="112"/>
                  </a:lnTo>
                  <a:lnTo>
                    <a:pt x="183" y="83"/>
                  </a:lnTo>
                  <a:lnTo>
                    <a:pt x="217" y="58"/>
                  </a:lnTo>
                  <a:lnTo>
                    <a:pt x="248" y="30"/>
                  </a:lnTo>
                  <a:lnTo>
                    <a:pt x="282" y="6"/>
                  </a:lnTo>
                  <a:lnTo>
                    <a:pt x="288" y="0"/>
                  </a:lnTo>
                  <a:lnTo>
                    <a:pt x="297" y="6"/>
                  </a:lnTo>
                  <a:lnTo>
                    <a:pt x="311" y="10"/>
                  </a:lnTo>
                  <a:lnTo>
                    <a:pt x="322" y="20"/>
                  </a:lnTo>
                  <a:lnTo>
                    <a:pt x="332" y="34"/>
                  </a:lnTo>
                  <a:lnTo>
                    <a:pt x="342" y="45"/>
                  </a:lnTo>
                  <a:lnTo>
                    <a:pt x="352" y="58"/>
                  </a:lnTo>
                  <a:lnTo>
                    <a:pt x="357" y="73"/>
                  </a:lnTo>
                  <a:lnTo>
                    <a:pt x="357" y="88"/>
                  </a:lnTo>
                  <a:lnTo>
                    <a:pt x="352" y="97"/>
                  </a:lnTo>
                  <a:lnTo>
                    <a:pt x="332" y="131"/>
                  </a:lnTo>
                  <a:lnTo>
                    <a:pt x="307" y="159"/>
                  </a:lnTo>
                  <a:lnTo>
                    <a:pt x="282" y="189"/>
                  </a:lnTo>
                  <a:lnTo>
                    <a:pt x="257" y="217"/>
                  </a:lnTo>
                  <a:lnTo>
                    <a:pt x="232" y="247"/>
                  </a:lnTo>
                  <a:lnTo>
                    <a:pt x="208" y="275"/>
                  </a:lnTo>
                  <a:lnTo>
                    <a:pt x="183" y="305"/>
                  </a:lnTo>
                  <a:lnTo>
                    <a:pt x="158" y="333"/>
                  </a:lnTo>
                  <a:lnTo>
                    <a:pt x="133" y="363"/>
                  </a:lnTo>
                  <a:lnTo>
                    <a:pt x="109" y="396"/>
                  </a:lnTo>
                  <a:lnTo>
                    <a:pt x="104" y="396"/>
                  </a:lnTo>
                  <a:lnTo>
                    <a:pt x="98" y="402"/>
                  </a:lnTo>
                  <a:lnTo>
                    <a:pt x="94" y="402"/>
                  </a:lnTo>
                  <a:lnTo>
                    <a:pt x="88" y="396"/>
                  </a:lnTo>
                  <a:lnTo>
                    <a:pt x="84" y="396"/>
                  </a:lnTo>
                  <a:lnTo>
                    <a:pt x="79" y="391"/>
                  </a:lnTo>
                  <a:lnTo>
                    <a:pt x="74" y="391"/>
                  </a:lnTo>
                  <a:lnTo>
                    <a:pt x="74" y="387"/>
                  </a:lnTo>
                  <a:lnTo>
                    <a:pt x="74" y="382"/>
                  </a:lnTo>
                  <a:lnTo>
                    <a:pt x="74" y="372"/>
                  </a:lnTo>
                  <a:lnTo>
                    <a:pt x="74" y="368"/>
                  </a:lnTo>
                  <a:lnTo>
                    <a:pt x="79" y="357"/>
                  </a:lnTo>
                  <a:lnTo>
                    <a:pt x="79" y="353"/>
                  </a:lnTo>
                  <a:lnTo>
                    <a:pt x="84" y="344"/>
                  </a:lnTo>
                  <a:lnTo>
                    <a:pt x="84" y="339"/>
                  </a:lnTo>
                  <a:lnTo>
                    <a:pt x="84" y="333"/>
                  </a:lnTo>
                  <a:lnTo>
                    <a:pt x="84" y="324"/>
                  </a:lnTo>
                  <a:lnTo>
                    <a:pt x="84" y="320"/>
                  </a:lnTo>
                  <a:lnTo>
                    <a:pt x="79" y="320"/>
                  </a:lnTo>
                  <a:lnTo>
                    <a:pt x="74" y="320"/>
                  </a:lnTo>
                  <a:lnTo>
                    <a:pt x="69" y="324"/>
                  </a:lnTo>
                  <a:lnTo>
                    <a:pt x="64" y="329"/>
                  </a:lnTo>
                  <a:lnTo>
                    <a:pt x="59" y="333"/>
                  </a:lnTo>
                  <a:lnTo>
                    <a:pt x="54" y="339"/>
                  </a:lnTo>
                  <a:lnTo>
                    <a:pt x="54" y="344"/>
                  </a:lnTo>
                  <a:lnTo>
                    <a:pt x="50" y="348"/>
                  </a:lnTo>
                  <a:lnTo>
                    <a:pt x="44" y="353"/>
                  </a:lnTo>
                  <a:lnTo>
                    <a:pt x="39" y="353"/>
                  </a:lnTo>
                  <a:lnTo>
                    <a:pt x="34" y="353"/>
                  </a:lnTo>
                  <a:lnTo>
                    <a:pt x="29" y="353"/>
                  </a:lnTo>
                  <a:lnTo>
                    <a:pt x="25" y="348"/>
                  </a:lnTo>
                  <a:lnTo>
                    <a:pt x="19" y="344"/>
                  </a:lnTo>
                  <a:lnTo>
                    <a:pt x="15" y="344"/>
                  </a:lnTo>
                  <a:lnTo>
                    <a:pt x="9" y="339"/>
                  </a:lnTo>
                  <a:lnTo>
                    <a:pt x="4" y="333"/>
                  </a:lnTo>
                  <a:lnTo>
                    <a:pt x="0" y="329"/>
                  </a:lnTo>
                  <a:lnTo>
                    <a:pt x="0" y="324"/>
                  </a:lnTo>
                  <a:lnTo>
                    <a:pt x="0" y="31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48" name="Freeform 376"/>
            <p:cNvSpPr>
              <a:spLocks/>
            </p:cNvSpPr>
            <p:nvPr/>
          </p:nvSpPr>
          <p:spPr bwMode="auto">
            <a:xfrm>
              <a:off x="3969" y="1705"/>
              <a:ext cx="33" cy="31"/>
            </a:xfrm>
            <a:custGeom>
              <a:avLst/>
              <a:gdLst>
                <a:gd name="T0" fmla="*/ 25 w 357"/>
                <a:gd name="T1" fmla="*/ 275 h 402"/>
                <a:gd name="T2" fmla="*/ 74 w 357"/>
                <a:gd name="T3" fmla="*/ 204 h 402"/>
                <a:gd name="T4" fmla="*/ 123 w 357"/>
                <a:gd name="T5" fmla="*/ 140 h 402"/>
                <a:gd name="T6" fmla="*/ 183 w 357"/>
                <a:gd name="T7" fmla="*/ 83 h 402"/>
                <a:gd name="T8" fmla="*/ 248 w 357"/>
                <a:gd name="T9" fmla="*/ 30 h 402"/>
                <a:gd name="T10" fmla="*/ 288 w 357"/>
                <a:gd name="T11" fmla="*/ 0 h 402"/>
                <a:gd name="T12" fmla="*/ 311 w 357"/>
                <a:gd name="T13" fmla="*/ 10 h 402"/>
                <a:gd name="T14" fmla="*/ 332 w 357"/>
                <a:gd name="T15" fmla="*/ 34 h 402"/>
                <a:gd name="T16" fmla="*/ 352 w 357"/>
                <a:gd name="T17" fmla="*/ 58 h 402"/>
                <a:gd name="T18" fmla="*/ 357 w 357"/>
                <a:gd name="T19" fmla="*/ 88 h 402"/>
                <a:gd name="T20" fmla="*/ 332 w 357"/>
                <a:gd name="T21" fmla="*/ 131 h 402"/>
                <a:gd name="T22" fmla="*/ 282 w 357"/>
                <a:gd name="T23" fmla="*/ 189 h 402"/>
                <a:gd name="T24" fmla="*/ 232 w 357"/>
                <a:gd name="T25" fmla="*/ 247 h 402"/>
                <a:gd name="T26" fmla="*/ 183 w 357"/>
                <a:gd name="T27" fmla="*/ 305 h 402"/>
                <a:gd name="T28" fmla="*/ 133 w 357"/>
                <a:gd name="T29" fmla="*/ 363 h 402"/>
                <a:gd name="T30" fmla="*/ 104 w 357"/>
                <a:gd name="T31" fmla="*/ 396 h 402"/>
                <a:gd name="T32" fmla="*/ 94 w 357"/>
                <a:gd name="T33" fmla="*/ 402 h 402"/>
                <a:gd name="T34" fmla="*/ 84 w 357"/>
                <a:gd name="T35" fmla="*/ 396 h 402"/>
                <a:gd name="T36" fmla="*/ 74 w 357"/>
                <a:gd name="T37" fmla="*/ 391 h 402"/>
                <a:gd name="T38" fmla="*/ 74 w 357"/>
                <a:gd name="T39" fmla="*/ 382 h 402"/>
                <a:gd name="T40" fmla="*/ 74 w 357"/>
                <a:gd name="T41" fmla="*/ 368 h 402"/>
                <a:gd name="T42" fmla="*/ 79 w 357"/>
                <a:gd name="T43" fmla="*/ 353 h 402"/>
                <a:gd name="T44" fmla="*/ 84 w 357"/>
                <a:gd name="T45" fmla="*/ 339 h 402"/>
                <a:gd name="T46" fmla="*/ 84 w 357"/>
                <a:gd name="T47" fmla="*/ 324 h 402"/>
                <a:gd name="T48" fmla="*/ 79 w 357"/>
                <a:gd name="T49" fmla="*/ 320 h 402"/>
                <a:gd name="T50" fmla="*/ 69 w 357"/>
                <a:gd name="T51" fmla="*/ 324 h 402"/>
                <a:gd name="T52" fmla="*/ 59 w 357"/>
                <a:gd name="T53" fmla="*/ 333 h 402"/>
                <a:gd name="T54" fmla="*/ 54 w 357"/>
                <a:gd name="T55" fmla="*/ 344 h 402"/>
                <a:gd name="T56" fmla="*/ 44 w 357"/>
                <a:gd name="T57" fmla="*/ 353 h 402"/>
                <a:gd name="T58" fmla="*/ 34 w 357"/>
                <a:gd name="T59" fmla="*/ 353 h 402"/>
                <a:gd name="T60" fmla="*/ 25 w 357"/>
                <a:gd name="T61" fmla="*/ 348 h 402"/>
                <a:gd name="T62" fmla="*/ 15 w 357"/>
                <a:gd name="T63" fmla="*/ 344 h 402"/>
                <a:gd name="T64" fmla="*/ 4 w 357"/>
                <a:gd name="T65" fmla="*/ 333 h 402"/>
                <a:gd name="T66" fmla="*/ 0 w 357"/>
                <a:gd name="T67" fmla="*/ 324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7" h="402">
                  <a:moveTo>
                    <a:pt x="0" y="310"/>
                  </a:moveTo>
                  <a:lnTo>
                    <a:pt x="25" y="275"/>
                  </a:lnTo>
                  <a:lnTo>
                    <a:pt x="50" y="237"/>
                  </a:lnTo>
                  <a:lnTo>
                    <a:pt x="74" y="204"/>
                  </a:lnTo>
                  <a:lnTo>
                    <a:pt x="98" y="174"/>
                  </a:lnTo>
                  <a:lnTo>
                    <a:pt x="123" y="140"/>
                  </a:lnTo>
                  <a:lnTo>
                    <a:pt x="153" y="112"/>
                  </a:lnTo>
                  <a:lnTo>
                    <a:pt x="183" y="83"/>
                  </a:lnTo>
                  <a:lnTo>
                    <a:pt x="217" y="58"/>
                  </a:lnTo>
                  <a:lnTo>
                    <a:pt x="248" y="30"/>
                  </a:lnTo>
                  <a:lnTo>
                    <a:pt x="282" y="6"/>
                  </a:lnTo>
                  <a:lnTo>
                    <a:pt x="288" y="0"/>
                  </a:lnTo>
                  <a:lnTo>
                    <a:pt x="297" y="6"/>
                  </a:lnTo>
                  <a:lnTo>
                    <a:pt x="311" y="10"/>
                  </a:lnTo>
                  <a:lnTo>
                    <a:pt x="322" y="20"/>
                  </a:lnTo>
                  <a:lnTo>
                    <a:pt x="332" y="34"/>
                  </a:lnTo>
                  <a:lnTo>
                    <a:pt x="342" y="45"/>
                  </a:lnTo>
                  <a:lnTo>
                    <a:pt x="352" y="58"/>
                  </a:lnTo>
                  <a:lnTo>
                    <a:pt x="357" y="73"/>
                  </a:lnTo>
                  <a:lnTo>
                    <a:pt x="357" y="88"/>
                  </a:lnTo>
                  <a:lnTo>
                    <a:pt x="352" y="97"/>
                  </a:lnTo>
                  <a:lnTo>
                    <a:pt x="332" y="131"/>
                  </a:lnTo>
                  <a:lnTo>
                    <a:pt x="307" y="159"/>
                  </a:lnTo>
                  <a:lnTo>
                    <a:pt x="282" y="189"/>
                  </a:lnTo>
                  <a:lnTo>
                    <a:pt x="257" y="217"/>
                  </a:lnTo>
                  <a:lnTo>
                    <a:pt x="232" y="247"/>
                  </a:lnTo>
                  <a:lnTo>
                    <a:pt x="208" y="275"/>
                  </a:lnTo>
                  <a:lnTo>
                    <a:pt x="183" y="305"/>
                  </a:lnTo>
                  <a:lnTo>
                    <a:pt x="158" y="333"/>
                  </a:lnTo>
                  <a:lnTo>
                    <a:pt x="133" y="363"/>
                  </a:lnTo>
                  <a:lnTo>
                    <a:pt x="109" y="396"/>
                  </a:lnTo>
                  <a:lnTo>
                    <a:pt x="104" y="396"/>
                  </a:lnTo>
                  <a:lnTo>
                    <a:pt x="98" y="402"/>
                  </a:lnTo>
                  <a:lnTo>
                    <a:pt x="94" y="402"/>
                  </a:lnTo>
                  <a:lnTo>
                    <a:pt x="88" y="396"/>
                  </a:lnTo>
                  <a:lnTo>
                    <a:pt x="84" y="396"/>
                  </a:lnTo>
                  <a:lnTo>
                    <a:pt x="79" y="391"/>
                  </a:lnTo>
                  <a:lnTo>
                    <a:pt x="74" y="391"/>
                  </a:lnTo>
                  <a:lnTo>
                    <a:pt x="74" y="387"/>
                  </a:lnTo>
                  <a:lnTo>
                    <a:pt x="74" y="382"/>
                  </a:lnTo>
                  <a:lnTo>
                    <a:pt x="74" y="372"/>
                  </a:lnTo>
                  <a:lnTo>
                    <a:pt x="74" y="368"/>
                  </a:lnTo>
                  <a:lnTo>
                    <a:pt x="79" y="357"/>
                  </a:lnTo>
                  <a:lnTo>
                    <a:pt x="79" y="353"/>
                  </a:lnTo>
                  <a:lnTo>
                    <a:pt x="84" y="344"/>
                  </a:lnTo>
                  <a:lnTo>
                    <a:pt x="84" y="339"/>
                  </a:lnTo>
                  <a:lnTo>
                    <a:pt x="84" y="333"/>
                  </a:lnTo>
                  <a:lnTo>
                    <a:pt x="84" y="324"/>
                  </a:lnTo>
                  <a:lnTo>
                    <a:pt x="84" y="320"/>
                  </a:lnTo>
                  <a:lnTo>
                    <a:pt x="79" y="320"/>
                  </a:lnTo>
                  <a:lnTo>
                    <a:pt x="74" y="320"/>
                  </a:lnTo>
                  <a:lnTo>
                    <a:pt x="69" y="324"/>
                  </a:lnTo>
                  <a:lnTo>
                    <a:pt x="64" y="329"/>
                  </a:lnTo>
                  <a:lnTo>
                    <a:pt x="59" y="333"/>
                  </a:lnTo>
                  <a:lnTo>
                    <a:pt x="54" y="339"/>
                  </a:lnTo>
                  <a:lnTo>
                    <a:pt x="54" y="344"/>
                  </a:lnTo>
                  <a:lnTo>
                    <a:pt x="50" y="348"/>
                  </a:lnTo>
                  <a:lnTo>
                    <a:pt x="44" y="353"/>
                  </a:lnTo>
                  <a:lnTo>
                    <a:pt x="39" y="353"/>
                  </a:lnTo>
                  <a:lnTo>
                    <a:pt x="34" y="353"/>
                  </a:lnTo>
                  <a:lnTo>
                    <a:pt x="29" y="353"/>
                  </a:lnTo>
                  <a:lnTo>
                    <a:pt x="25" y="348"/>
                  </a:lnTo>
                  <a:lnTo>
                    <a:pt x="19" y="344"/>
                  </a:lnTo>
                  <a:lnTo>
                    <a:pt x="15" y="344"/>
                  </a:lnTo>
                  <a:lnTo>
                    <a:pt x="9" y="339"/>
                  </a:lnTo>
                  <a:lnTo>
                    <a:pt x="4" y="333"/>
                  </a:lnTo>
                  <a:lnTo>
                    <a:pt x="0" y="329"/>
                  </a:lnTo>
                  <a:lnTo>
                    <a:pt x="0" y="324"/>
                  </a:lnTo>
                  <a:lnTo>
                    <a:pt x="0" y="31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49" name="Freeform 377"/>
            <p:cNvSpPr>
              <a:spLocks/>
            </p:cNvSpPr>
            <p:nvPr/>
          </p:nvSpPr>
          <p:spPr bwMode="auto">
            <a:xfrm>
              <a:off x="4035" y="1736"/>
              <a:ext cx="55" cy="40"/>
            </a:xfrm>
            <a:custGeom>
              <a:avLst/>
              <a:gdLst>
                <a:gd name="T0" fmla="*/ 119 w 610"/>
                <a:gd name="T1" fmla="*/ 0 h 521"/>
                <a:gd name="T2" fmla="*/ 119 w 610"/>
                <a:gd name="T3" fmla="*/ 28 h 521"/>
                <a:gd name="T4" fmla="*/ 114 w 610"/>
                <a:gd name="T5" fmla="*/ 82 h 521"/>
                <a:gd name="T6" fmla="*/ 99 w 610"/>
                <a:gd name="T7" fmla="*/ 153 h 521"/>
                <a:gd name="T8" fmla="*/ 64 w 610"/>
                <a:gd name="T9" fmla="*/ 250 h 521"/>
                <a:gd name="T10" fmla="*/ 4 w 610"/>
                <a:gd name="T11" fmla="*/ 357 h 521"/>
                <a:gd name="T12" fmla="*/ 4 w 610"/>
                <a:gd name="T13" fmla="*/ 376 h 521"/>
                <a:gd name="T14" fmla="*/ 19 w 610"/>
                <a:gd name="T15" fmla="*/ 400 h 521"/>
                <a:gd name="T16" fmla="*/ 44 w 610"/>
                <a:gd name="T17" fmla="*/ 424 h 521"/>
                <a:gd name="T18" fmla="*/ 75 w 610"/>
                <a:gd name="T19" fmla="*/ 443 h 521"/>
                <a:gd name="T20" fmla="*/ 104 w 610"/>
                <a:gd name="T21" fmla="*/ 458 h 521"/>
                <a:gd name="T22" fmla="*/ 134 w 610"/>
                <a:gd name="T23" fmla="*/ 458 h 521"/>
                <a:gd name="T24" fmla="*/ 159 w 610"/>
                <a:gd name="T25" fmla="*/ 448 h 521"/>
                <a:gd name="T26" fmla="*/ 188 w 610"/>
                <a:gd name="T27" fmla="*/ 439 h 521"/>
                <a:gd name="T28" fmla="*/ 218 w 610"/>
                <a:gd name="T29" fmla="*/ 429 h 521"/>
                <a:gd name="T30" fmla="*/ 248 w 610"/>
                <a:gd name="T31" fmla="*/ 429 h 521"/>
                <a:gd name="T32" fmla="*/ 298 w 610"/>
                <a:gd name="T33" fmla="*/ 453 h 521"/>
                <a:gd name="T34" fmla="*/ 347 w 610"/>
                <a:gd name="T35" fmla="*/ 482 h 521"/>
                <a:gd name="T36" fmla="*/ 392 w 610"/>
                <a:gd name="T37" fmla="*/ 511 h 521"/>
                <a:gd name="T38" fmla="*/ 426 w 610"/>
                <a:gd name="T39" fmla="*/ 521 h 521"/>
                <a:gd name="T40" fmla="*/ 451 w 610"/>
                <a:gd name="T41" fmla="*/ 506 h 521"/>
                <a:gd name="T42" fmla="*/ 471 w 610"/>
                <a:gd name="T43" fmla="*/ 467 h 521"/>
                <a:gd name="T44" fmla="*/ 491 w 610"/>
                <a:gd name="T45" fmla="*/ 439 h 521"/>
                <a:gd name="T46" fmla="*/ 515 w 610"/>
                <a:gd name="T47" fmla="*/ 409 h 521"/>
                <a:gd name="T48" fmla="*/ 536 w 610"/>
                <a:gd name="T49" fmla="*/ 381 h 521"/>
                <a:gd name="T50" fmla="*/ 561 w 610"/>
                <a:gd name="T51" fmla="*/ 352 h 521"/>
                <a:gd name="T52" fmla="*/ 570 w 610"/>
                <a:gd name="T53" fmla="*/ 337 h 521"/>
                <a:gd name="T54" fmla="*/ 590 w 610"/>
                <a:gd name="T55" fmla="*/ 327 h 521"/>
                <a:gd name="T56" fmla="*/ 600 w 610"/>
                <a:gd name="T57" fmla="*/ 318 h 521"/>
                <a:gd name="T58" fmla="*/ 610 w 610"/>
                <a:gd name="T59" fmla="*/ 303 h 521"/>
                <a:gd name="T60" fmla="*/ 605 w 610"/>
                <a:gd name="T61" fmla="*/ 284 h 521"/>
                <a:gd name="T62" fmla="*/ 595 w 610"/>
                <a:gd name="T63" fmla="*/ 275 h 521"/>
                <a:gd name="T64" fmla="*/ 585 w 610"/>
                <a:gd name="T65" fmla="*/ 260 h 521"/>
                <a:gd name="T66" fmla="*/ 570 w 610"/>
                <a:gd name="T67" fmla="*/ 241 h 521"/>
                <a:gd name="T68" fmla="*/ 555 w 610"/>
                <a:gd name="T69" fmla="*/ 231 h 521"/>
                <a:gd name="T70" fmla="*/ 545 w 610"/>
                <a:gd name="T71" fmla="*/ 226 h 521"/>
                <a:gd name="T72" fmla="*/ 491 w 610"/>
                <a:gd name="T73" fmla="*/ 260 h 521"/>
                <a:gd name="T74" fmla="*/ 432 w 610"/>
                <a:gd name="T75" fmla="*/ 294 h 521"/>
                <a:gd name="T76" fmla="*/ 372 w 610"/>
                <a:gd name="T77" fmla="*/ 314 h 521"/>
                <a:gd name="T78" fmla="*/ 317 w 610"/>
                <a:gd name="T79" fmla="*/ 303 h 521"/>
                <a:gd name="T80" fmla="*/ 282 w 610"/>
                <a:gd name="T81" fmla="*/ 265 h 521"/>
                <a:gd name="T82" fmla="*/ 263 w 610"/>
                <a:gd name="T83" fmla="*/ 211 h 521"/>
                <a:gd name="T84" fmla="*/ 248 w 610"/>
                <a:gd name="T85" fmla="*/ 149 h 521"/>
                <a:gd name="T86" fmla="*/ 233 w 610"/>
                <a:gd name="T87" fmla="*/ 91 h 521"/>
                <a:gd name="T88" fmla="*/ 213 w 610"/>
                <a:gd name="T89" fmla="*/ 47 h 521"/>
                <a:gd name="T90" fmla="*/ 194 w 610"/>
                <a:gd name="T91" fmla="*/ 33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10" h="521">
                  <a:moveTo>
                    <a:pt x="119" y="4"/>
                  </a:moveTo>
                  <a:lnTo>
                    <a:pt x="119" y="0"/>
                  </a:lnTo>
                  <a:lnTo>
                    <a:pt x="119" y="9"/>
                  </a:lnTo>
                  <a:lnTo>
                    <a:pt x="119" y="28"/>
                  </a:lnTo>
                  <a:lnTo>
                    <a:pt x="119" y="47"/>
                  </a:lnTo>
                  <a:lnTo>
                    <a:pt x="114" y="82"/>
                  </a:lnTo>
                  <a:lnTo>
                    <a:pt x="109" y="116"/>
                  </a:lnTo>
                  <a:lnTo>
                    <a:pt x="99" y="153"/>
                  </a:lnTo>
                  <a:lnTo>
                    <a:pt x="84" y="202"/>
                  </a:lnTo>
                  <a:lnTo>
                    <a:pt x="64" y="250"/>
                  </a:lnTo>
                  <a:lnTo>
                    <a:pt x="40" y="303"/>
                  </a:lnTo>
                  <a:lnTo>
                    <a:pt x="4" y="357"/>
                  </a:lnTo>
                  <a:lnTo>
                    <a:pt x="0" y="366"/>
                  </a:lnTo>
                  <a:lnTo>
                    <a:pt x="4" y="376"/>
                  </a:lnTo>
                  <a:lnTo>
                    <a:pt x="10" y="385"/>
                  </a:lnTo>
                  <a:lnTo>
                    <a:pt x="19" y="400"/>
                  </a:lnTo>
                  <a:lnTo>
                    <a:pt x="29" y="409"/>
                  </a:lnTo>
                  <a:lnTo>
                    <a:pt x="44" y="424"/>
                  </a:lnTo>
                  <a:lnTo>
                    <a:pt x="59" y="434"/>
                  </a:lnTo>
                  <a:lnTo>
                    <a:pt x="75" y="443"/>
                  </a:lnTo>
                  <a:lnTo>
                    <a:pt x="89" y="453"/>
                  </a:lnTo>
                  <a:lnTo>
                    <a:pt x="104" y="458"/>
                  </a:lnTo>
                  <a:lnTo>
                    <a:pt x="119" y="458"/>
                  </a:lnTo>
                  <a:lnTo>
                    <a:pt x="134" y="458"/>
                  </a:lnTo>
                  <a:lnTo>
                    <a:pt x="144" y="453"/>
                  </a:lnTo>
                  <a:lnTo>
                    <a:pt x="159" y="448"/>
                  </a:lnTo>
                  <a:lnTo>
                    <a:pt x="173" y="443"/>
                  </a:lnTo>
                  <a:lnTo>
                    <a:pt x="188" y="439"/>
                  </a:lnTo>
                  <a:lnTo>
                    <a:pt x="203" y="434"/>
                  </a:lnTo>
                  <a:lnTo>
                    <a:pt x="218" y="429"/>
                  </a:lnTo>
                  <a:lnTo>
                    <a:pt x="233" y="429"/>
                  </a:lnTo>
                  <a:lnTo>
                    <a:pt x="248" y="429"/>
                  </a:lnTo>
                  <a:lnTo>
                    <a:pt x="273" y="439"/>
                  </a:lnTo>
                  <a:lnTo>
                    <a:pt x="298" y="453"/>
                  </a:lnTo>
                  <a:lnTo>
                    <a:pt x="322" y="467"/>
                  </a:lnTo>
                  <a:lnTo>
                    <a:pt x="347" y="482"/>
                  </a:lnTo>
                  <a:lnTo>
                    <a:pt x="367" y="497"/>
                  </a:lnTo>
                  <a:lnTo>
                    <a:pt x="392" y="511"/>
                  </a:lnTo>
                  <a:lnTo>
                    <a:pt x="411" y="521"/>
                  </a:lnTo>
                  <a:lnTo>
                    <a:pt x="426" y="521"/>
                  </a:lnTo>
                  <a:lnTo>
                    <a:pt x="441" y="521"/>
                  </a:lnTo>
                  <a:lnTo>
                    <a:pt x="451" y="506"/>
                  </a:lnTo>
                  <a:lnTo>
                    <a:pt x="461" y="487"/>
                  </a:lnTo>
                  <a:lnTo>
                    <a:pt x="471" y="467"/>
                  </a:lnTo>
                  <a:lnTo>
                    <a:pt x="480" y="453"/>
                  </a:lnTo>
                  <a:lnTo>
                    <a:pt x="491" y="439"/>
                  </a:lnTo>
                  <a:lnTo>
                    <a:pt x="505" y="424"/>
                  </a:lnTo>
                  <a:lnTo>
                    <a:pt x="515" y="409"/>
                  </a:lnTo>
                  <a:lnTo>
                    <a:pt x="526" y="395"/>
                  </a:lnTo>
                  <a:lnTo>
                    <a:pt x="536" y="381"/>
                  </a:lnTo>
                  <a:lnTo>
                    <a:pt x="551" y="366"/>
                  </a:lnTo>
                  <a:lnTo>
                    <a:pt x="561" y="352"/>
                  </a:lnTo>
                  <a:lnTo>
                    <a:pt x="565" y="342"/>
                  </a:lnTo>
                  <a:lnTo>
                    <a:pt x="570" y="337"/>
                  </a:lnTo>
                  <a:lnTo>
                    <a:pt x="580" y="333"/>
                  </a:lnTo>
                  <a:lnTo>
                    <a:pt x="590" y="327"/>
                  </a:lnTo>
                  <a:lnTo>
                    <a:pt x="595" y="323"/>
                  </a:lnTo>
                  <a:lnTo>
                    <a:pt x="600" y="318"/>
                  </a:lnTo>
                  <a:lnTo>
                    <a:pt x="605" y="308"/>
                  </a:lnTo>
                  <a:lnTo>
                    <a:pt x="610" y="303"/>
                  </a:lnTo>
                  <a:lnTo>
                    <a:pt x="610" y="294"/>
                  </a:lnTo>
                  <a:lnTo>
                    <a:pt x="605" y="284"/>
                  </a:lnTo>
                  <a:lnTo>
                    <a:pt x="600" y="279"/>
                  </a:lnTo>
                  <a:lnTo>
                    <a:pt x="595" y="275"/>
                  </a:lnTo>
                  <a:lnTo>
                    <a:pt x="590" y="269"/>
                  </a:lnTo>
                  <a:lnTo>
                    <a:pt x="585" y="260"/>
                  </a:lnTo>
                  <a:lnTo>
                    <a:pt x="575" y="250"/>
                  </a:lnTo>
                  <a:lnTo>
                    <a:pt x="570" y="241"/>
                  </a:lnTo>
                  <a:lnTo>
                    <a:pt x="561" y="236"/>
                  </a:lnTo>
                  <a:lnTo>
                    <a:pt x="555" y="231"/>
                  </a:lnTo>
                  <a:lnTo>
                    <a:pt x="551" y="226"/>
                  </a:lnTo>
                  <a:lnTo>
                    <a:pt x="545" y="226"/>
                  </a:lnTo>
                  <a:lnTo>
                    <a:pt x="520" y="241"/>
                  </a:lnTo>
                  <a:lnTo>
                    <a:pt x="491" y="260"/>
                  </a:lnTo>
                  <a:lnTo>
                    <a:pt x="461" y="279"/>
                  </a:lnTo>
                  <a:lnTo>
                    <a:pt x="432" y="294"/>
                  </a:lnTo>
                  <a:lnTo>
                    <a:pt x="396" y="303"/>
                  </a:lnTo>
                  <a:lnTo>
                    <a:pt x="372" y="314"/>
                  </a:lnTo>
                  <a:lnTo>
                    <a:pt x="342" y="314"/>
                  </a:lnTo>
                  <a:lnTo>
                    <a:pt x="317" y="303"/>
                  </a:lnTo>
                  <a:lnTo>
                    <a:pt x="298" y="289"/>
                  </a:lnTo>
                  <a:lnTo>
                    <a:pt x="282" y="265"/>
                  </a:lnTo>
                  <a:lnTo>
                    <a:pt x="273" y="241"/>
                  </a:lnTo>
                  <a:lnTo>
                    <a:pt x="263" y="211"/>
                  </a:lnTo>
                  <a:lnTo>
                    <a:pt x="253" y="183"/>
                  </a:lnTo>
                  <a:lnTo>
                    <a:pt x="248" y="149"/>
                  </a:lnTo>
                  <a:lnTo>
                    <a:pt x="238" y="120"/>
                  </a:lnTo>
                  <a:lnTo>
                    <a:pt x="233" y="91"/>
                  </a:lnTo>
                  <a:lnTo>
                    <a:pt x="223" y="67"/>
                  </a:lnTo>
                  <a:lnTo>
                    <a:pt x="213" y="47"/>
                  </a:lnTo>
                  <a:lnTo>
                    <a:pt x="203" y="38"/>
                  </a:lnTo>
                  <a:lnTo>
                    <a:pt x="194" y="33"/>
                  </a:lnTo>
                  <a:lnTo>
                    <a:pt x="119" y="4"/>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50" name="Freeform 378"/>
            <p:cNvSpPr>
              <a:spLocks/>
            </p:cNvSpPr>
            <p:nvPr/>
          </p:nvSpPr>
          <p:spPr bwMode="auto">
            <a:xfrm>
              <a:off x="4035" y="1736"/>
              <a:ext cx="55" cy="40"/>
            </a:xfrm>
            <a:custGeom>
              <a:avLst/>
              <a:gdLst>
                <a:gd name="T0" fmla="*/ 119 w 610"/>
                <a:gd name="T1" fmla="*/ 0 h 521"/>
                <a:gd name="T2" fmla="*/ 119 w 610"/>
                <a:gd name="T3" fmla="*/ 28 h 521"/>
                <a:gd name="T4" fmla="*/ 114 w 610"/>
                <a:gd name="T5" fmla="*/ 82 h 521"/>
                <a:gd name="T6" fmla="*/ 99 w 610"/>
                <a:gd name="T7" fmla="*/ 153 h 521"/>
                <a:gd name="T8" fmla="*/ 64 w 610"/>
                <a:gd name="T9" fmla="*/ 250 h 521"/>
                <a:gd name="T10" fmla="*/ 4 w 610"/>
                <a:gd name="T11" fmla="*/ 357 h 521"/>
                <a:gd name="T12" fmla="*/ 4 w 610"/>
                <a:gd name="T13" fmla="*/ 376 h 521"/>
                <a:gd name="T14" fmla="*/ 19 w 610"/>
                <a:gd name="T15" fmla="*/ 400 h 521"/>
                <a:gd name="T16" fmla="*/ 44 w 610"/>
                <a:gd name="T17" fmla="*/ 424 h 521"/>
                <a:gd name="T18" fmla="*/ 75 w 610"/>
                <a:gd name="T19" fmla="*/ 443 h 521"/>
                <a:gd name="T20" fmla="*/ 104 w 610"/>
                <a:gd name="T21" fmla="*/ 458 h 521"/>
                <a:gd name="T22" fmla="*/ 134 w 610"/>
                <a:gd name="T23" fmla="*/ 458 h 521"/>
                <a:gd name="T24" fmla="*/ 159 w 610"/>
                <a:gd name="T25" fmla="*/ 448 h 521"/>
                <a:gd name="T26" fmla="*/ 188 w 610"/>
                <a:gd name="T27" fmla="*/ 439 h 521"/>
                <a:gd name="T28" fmla="*/ 218 w 610"/>
                <a:gd name="T29" fmla="*/ 429 h 521"/>
                <a:gd name="T30" fmla="*/ 248 w 610"/>
                <a:gd name="T31" fmla="*/ 429 h 521"/>
                <a:gd name="T32" fmla="*/ 298 w 610"/>
                <a:gd name="T33" fmla="*/ 453 h 521"/>
                <a:gd name="T34" fmla="*/ 347 w 610"/>
                <a:gd name="T35" fmla="*/ 482 h 521"/>
                <a:gd name="T36" fmla="*/ 392 w 610"/>
                <a:gd name="T37" fmla="*/ 511 h 521"/>
                <a:gd name="T38" fmla="*/ 426 w 610"/>
                <a:gd name="T39" fmla="*/ 521 h 521"/>
                <a:gd name="T40" fmla="*/ 451 w 610"/>
                <a:gd name="T41" fmla="*/ 506 h 521"/>
                <a:gd name="T42" fmla="*/ 471 w 610"/>
                <a:gd name="T43" fmla="*/ 467 h 521"/>
                <a:gd name="T44" fmla="*/ 491 w 610"/>
                <a:gd name="T45" fmla="*/ 439 h 521"/>
                <a:gd name="T46" fmla="*/ 515 w 610"/>
                <a:gd name="T47" fmla="*/ 409 h 521"/>
                <a:gd name="T48" fmla="*/ 536 w 610"/>
                <a:gd name="T49" fmla="*/ 381 h 521"/>
                <a:gd name="T50" fmla="*/ 561 w 610"/>
                <a:gd name="T51" fmla="*/ 352 h 521"/>
                <a:gd name="T52" fmla="*/ 570 w 610"/>
                <a:gd name="T53" fmla="*/ 337 h 521"/>
                <a:gd name="T54" fmla="*/ 590 w 610"/>
                <a:gd name="T55" fmla="*/ 327 h 521"/>
                <a:gd name="T56" fmla="*/ 600 w 610"/>
                <a:gd name="T57" fmla="*/ 318 h 521"/>
                <a:gd name="T58" fmla="*/ 610 w 610"/>
                <a:gd name="T59" fmla="*/ 303 h 521"/>
                <a:gd name="T60" fmla="*/ 605 w 610"/>
                <a:gd name="T61" fmla="*/ 284 h 521"/>
                <a:gd name="T62" fmla="*/ 595 w 610"/>
                <a:gd name="T63" fmla="*/ 275 h 521"/>
                <a:gd name="T64" fmla="*/ 585 w 610"/>
                <a:gd name="T65" fmla="*/ 260 h 521"/>
                <a:gd name="T66" fmla="*/ 570 w 610"/>
                <a:gd name="T67" fmla="*/ 241 h 521"/>
                <a:gd name="T68" fmla="*/ 555 w 610"/>
                <a:gd name="T69" fmla="*/ 231 h 521"/>
                <a:gd name="T70" fmla="*/ 545 w 610"/>
                <a:gd name="T71" fmla="*/ 226 h 521"/>
                <a:gd name="T72" fmla="*/ 491 w 610"/>
                <a:gd name="T73" fmla="*/ 260 h 521"/>
                <a:gd name="T74" fmla="*/ 432 w 610"/>
                <a:gd name="T75" fmla="*/ 294 h 521"/>
                <a:gd name="T76" fmla="*/ 372 w 610"/>
                <a:gd name="T77" fmla="*/ 314 h 521"/>
                <a:gd name="T78" fmla="*/ 317 w 610"/>
                <a:gd name="T79" fmla="*/ 303 h 521"/>
                <a:gd name="T80" fmla="*/ 282 w 610"/>
                <a:gd name="T81" fmla="*/ 265 h 521"/>
                <a:gd name="T82" fmla="*/ 263 w 610"/>
                <a:gd name="T83" fmla="*/ 211 h 521"/>
                <a:gd name="T84" fmla="*/ 248 w 610"/>
                <a:gd name="T85" fmla="*/ 149 h 521"/>
                <a:gd name="T86" fmla="*/ 233 w 610"/>
                <a:gd name="T87" fmla="*/ 91 h 521"/>
                <a:gd name="T88" fmla="*/ 213 w 610"/>
                <a:gd name="T89" fmla="*/ 47 h 521"/>
                <a:gd name="T90" fmla="*/ 194 w 610"/>
                <a:gd name="T91" fmla="*/ 33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10" h="521">
                  <a:moveTo>
                    <a:pt x="119" y="4"/>
                  </a:moveTo>
                  <a:lnTo>
                    <a:pt x="119" y="0"/>
                  </a:lnTo>
                  <a:lnTo>
                    <a:pt x="119" y="9"/>
                  </a:lnTo>
                  <a:lnTo>
                    <a:pt x="119" y="28"/>
                  </a:lnTo>
                  <a:lnTo>
                    <a:pt x="119" y="47"/>
                  </a:lnTo>
                  <a:lnTo>
                    <a:pt x="114" y="82"/>
                  </a:lnTo>
                  <a:lnTo>
                    <a:pt x="109" y="116"/>
                  </a:lnTo>
                  <a:lnTo>
                    <a:pt x="99" y="153"/>
                  </a:lnTo>
                  <a:lnTo>
                    <a:pt x="84" y="202"/>
                  </a:lnTo>
                  <a:lnTo>
                    <a:pt x="64" y="250"/>
                  </a:lnTo>
                  <a:lnTo>
                    <a:pt x="40" y="303"/>
                  </a:lnTo>
                  <a:lnTo>
                    <a:pt x="4" y="357"/>
                  </a:lnTo>
                  <a:lnTo>
                    <a:pt x="0" y="366"/>
                  </a:lnTo>
                  <a:lnTo>
                    <a:pt x="4" y="376"/>
                  </a:lnTo>
                  <a:lnTo>
                    <a:pt x="10" y="385"/>
                  </a:lnTo>
                  <a:lnTo>
                    <a:pt x="19" y="400"/>
                  </a:lnTo>
                  <a:lnTo>
                    <a:pt x="29" y="409"/>
                  </a:lnTo>
                  <a:lnTo>
                    <a:pt x="44" y="424"/>
                  </a:lnTo>
                  <a:lnTo>
                    <a:pt x="59" y="434"/>
                  </a:lnTo>
                  <a:lnTo>
                    <a:pt x="75" y="443"/>
                  </a:lnTo>
                  <a:lnTo>
                    <a:pt x="89" y="453"/>
                  </a:lnTo>
                  <a:lnTo>
                    <a:pt x="104" y="458"/>
                  </a:lnTo>
                  <a:lnTo>
                    <a:pt x="119" y="458"/>
                  </a:lnTo>
                  <a:lnTo>
                    <a:pt x="134" y="458"/>
                  </a:lnTo>
                  <a:lnTo>
                    <a:pt x="144" y="453"/>
                  </a:lnTo>
                  <a:lnTo>
                    <a:pt x="159" y="448"/>
                  </a:lnTo>
                  <a:lnTo>
                    <a:pt x="173" y="443"/>
                  </a:lnTo>
                  <a:lnTo>
                    <a:pt x="188" y="439"/>
                  </a:lnTo>
                  <a:lnTo>
                    <a:pt x="203" y="434"/>
                  </a:lnTo>
                  <a:lnTo>
                    <a:pt x="218" y="429"/>
                  </a:lnTo>
                  <a:lnTo>
                    <a:pt x="233" y="429"/>
                  </a:lnTo>
                  <a:lnTo>
                    <a:pt x="248" y="429"/>
                  </a:lnTo>
                  <a:lnTo>
                    <a:pt x="273" y="439"/>
                  </a:lnTo>
                  <a:lnTo>
                    <a:pt x="298" y="453"/>
                  </a:lnTo>
                  <a:lnTo>
                    <a:pt x="322" y="467"/>
                  </a:lnTo>
                  <a:lnTo>
                    <a:pt x="347" y="482"/>
                  </a:lnTo>
                  <a:lnTo>
                    <a:pt x="367" y="497"/>
                  </a:lnTo>
                  <a:lnTo>
                    <a:pt x="392" y="511"/>
                  </a:lnTo>
                  <a:lnTo>
                    <a:pt x="411" y="521"/>
                  </a:lnTo>
                  <a:lnTo>
                    <a:pt x="426" y="521"/>
                  </a:lnTo>
                  <a:lnTo>
                    <a:pt x="441" y="521"/>
                  </a:lnTo>
                  <a:lnTo>
                    <a:pt x="451" y="506"/>
                  </a:lnTo>
                  <a:lnTo>
                    <a:pt x="461" y="487"/>
                  </a:lnTo>
                  <a:lnTo>
                    <a:pt x="471" y="467"/>
                  </a:lnTo>
                  <a:lnTo>
                    <a:pt x="480" y="453"/>
                  </a:lnTo>
                  <a:lnTo>
                    <a:pt x="491" y="439"/>
                  </a:lnTo>
                  <a:lnTo>
                    <a:pt x="505" y="424"/>
                  </a:lnTo>
                  <a:lnTo>
                    <a:pt x="515" y="409"/>
                  </a:lnTo>
                  <a:lnTo>
                    <a:pt x="526" y="395"/>
                  </a:lnTo>
                  <a:lnTo>
                    <a:pt x="536" y="381"/>
                  </a:lnTo>
                  <a:lnTo>
                    <a:pt x="551" y="366"/>
                  </a:lnTo>
                  <a:lnTo>
                    <a:pt x="561" y="352"/>
                  </a:lnTo>
                  <a:lnTo>
                    <a:pt x="565" y="342"/>
                  </a:lnTo>
                  <a:lnTo>
                    <a:pt x="570" y="337"/>
                  </a:lnTo>
                  <a:lnTo>
                    <a:pt x="580" y="333"/>
                  </a:lnTo>
                  <a:lnTo>
                    <a:pt x="590" y="327"/>
                  </a:lnTo>
                  <a:lnTo>
                    <a:pt x="595" y="323"/>
                  </a:lnTo>
                  <a:lnTo>
                    <a:pt x="600" y="318"/>
                  </a:lnTo>
                  <a:lnTo>
                    <a:pt x="605" y="308"/>
                  </a:lnTo>
                  <a:lnTo>
                    <a:pt x="610" y="303"/>
                  </a:lnTo>
                  <a:lnTo>
                    <a:pt x="610" y="294"/>
                  </a:lnTo>
                  <a:lnTo>
                    <a:pt x="605" y="284"/>
                  </a:lnTo>
                  <a:lnTo>
                    <a:pt x="600" y="279"/>
                  </a:lnTo>
                  <a:lnTo>
                    <a:pt x="595" y="275"/>
                  </a:lnTo>
                  <a:lnTo>
                    <a:pt x="590" y="269"/>
                  </a:lnTo>
                  <a:lnTo>
                    <a:pt x="585" y="260"/>
                  </a:lnTo>
                  <a:lnTo>
                    <a:pt x="575" y="250"/>
                  </a:lnTo>
                  <a:lnTo>
                    <a:pt x="570" y="241"/>
                  </a:lnTo>
                  <a:lnTo>
                    <a:pt x="561" y="236"/>
                  </a:lnTo>
                  <a:lnTo>
                    <a:pt x="555" y="231"/>
                  </a:lnTo>
                  <a:lnTo>
                    <a:pt x="551" y="226"/>
                  </a:lnTo>
                  <a:lnTo>
                    <a:pt x="545" y="226"/>
                  </a:lnTo>
                  <a:lnTo>
                    <a:pt x="520" y="241"/>
                  </a:lnTo>
                  <a:lnTo>
                    <a:pt x="491" y="260"/>
                  </a:lnTo>
                  <a:lnTo>
                    <a:pt x="461" y="279"/>
                  </a:lnTo>
                  <a:lnTo>
                    <a:pt x="432" y="294"/>
                  </a:lnTo>
                  <a:lnTo>
                    <a:pt x="396" y="303"/>
                  </a:lnTo>
                  <a:lnTo>
                    <a:pt x="372" y="314"/>
                  </a:lnTo>
                  <a:lnTo>
                    <a:pt x="342" y="314"/>
                  </a:lnTo>
                  <a:lnTo>
                    <a:pt x="317" y="303"/>
                  </a:lnTo>
                  <a:lnTo>
                    <a:pt x="298" y="289"/>
                  </a:lnTo>
                  <a:lnTo>
                    <a:pt x="282" y="265"/>
                  </a:lnTo>
                  <a:lnTo>
                    <a:pt x="273" y="241"/>
                  </a:lnTo>
                  <a:lnTo>
                    <a:pt x="263" y="211"/>
                  </a:lnTo>
                  <a:lnTo>
                    <a:pt x="253" y="183"/>
                  </a:lnTo>
                  <a:lnTo>
                    <a:pt x="248" y="149"/>
                  </a:lnTo>
                  <a:lnTo>
                    <a:pt x="238" y="120"/>
                  </a:lnTo>
                  <a:lnTo>
                    <a:pt x="233" y="91"/>
                  </a:lnTo>
                  <a:lnTo>
                    <a:pt x="223" y="67"/>
                  </a:lnTo>
                  <a:lnTo>
                    <a:pt x="213" y="47"/>
                  </a:lnTo>
                  <a:lnTo>
                    <a:pt x="203" y="38"/>
                  </a:lnTo>
                  <a:lnTo>
                    <a:pt x="194" y="33"/>
                  </a:lnTo>
                  <a:lnTo>
                    <a:pt x="119" y="4"/>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51" name="Freeform 379"/>
            <p:cNvSpPr>
              <a:spLocks/>
            </p:cNvSpPr>
            <p:nvPr/>
          </p:nvSpPr>
          <p:spPr bwMode="auto">
            <a:xfrm>
              <a:off x="4018" y="1729"/>
              <a:ext cx="25" cy="33"/>
            </a:xfrm>
            <a:custGeom>
              <a:avLst/>
              <a:gdLst>
                <a:gd name="T0" fmla="*/ 268 w 268"/>
                <a:gd name="T1" fmla="*/ 101 h 425"/>
                <a:gd name="T2" fmla="*/ 263 w 268"/>
                <a:gd name="T3" fmla="*/ 144 h 425"/>
                <a:gd name="T4" fmla="*/ 259 w 268"/>
                <a:gd name="T5" fmla="*/ 183 h 425"/>
                <a:gd name="T6" fmla="*/ 253 w 268"/>
                <a:gd name="T7" fmla="*/ 221 h 425"/>
                <a:gd name="T8" fmla="*/ 238 w 268"/>
                <a:gd name="T9" fmla="*/ 260 h 425"/>
                <a:gd name="T10" fmla="*/ 228 w 268"/>
                <a:gd name="T11" fmla="*/ 279 h 425"/>
                <a:gd name="T12" fmla="*/ 218 w 268"/>
                <a:gd name="T13" fmla="*/ 279 h 425"/>
                <a:gd name="T14" fmla="*/ 213 w 268"/>
                <a:gd name="T15" fmla="*/ 299 h 425"/>
                <a:gd name="T16" fmla="*/ 203 w 268"/>
                <a:gd name="T17" fmla="*/ 328 h 425"/>
                <a:gd name="T18" fmla="*/ 194 w 268"/>
                <a:gd name="T19" fmla="*/ 357 h 425"/>
                <a:gd name="T20" fmla="*/ 178 w 268"/>
                <a:gd name="T21" fmla="*/ 386 h 425"/>
                <a:gd name="T22" fmla="*/ 164 w 268"/>
                <a:gd name="T23" fmla="*/ 410 h 425"/>
                <a:gd name="T24" fmla="*/ 144 w 268"/>
                <a:gd name="T25" fmla="*/ 419 h 425"/>
                <a:gd name="T26" fmla="*/ 109 w 268"/>
                <a:gd name="T27" fmla="*/ 419 h 425"/>
                <a:gd name="T28" fmla="*/ 69 w 268"/>
                <a:gd name="T29" fmla="*/ 415 h 425"/>
                <a:gd name="T30" fmla="*/ 30 w 268"/>
                <a:gd name="T31" fmla="*/ 400 h 425"/>
                <a:gd name="T32" fmla="*/ 5 w 268"/>
                <a:gd name="T33" fmla="*/ 386 h 425"/>
                <a:gd name="T34" fmla="*/ 5 w 268"/>
                <a:gd name="T35" fmla="*/ 386 h 425"/>
                <a:gd name="T36" fmla="*/ 15 w 268"/>
                <a:gd name="T37" fmla="*/ 376 h 425"/>
                <a:gd name="T38" fmla="*/ 30 w 268"/>
                <a:gd name="T39" fmla="*/ 342 h 425"/>
                <a:gd name="T40" fmla="*/ 45 w 268"/>
                <a:gd name="T41" fmla="*/ 294 h 425"/>
                <a:gd name="T42" fmla="*/ 59 w 268"/>
                <a:gd name="T43" fmla="*/ 232 h 425"/>
                <a:gd name="T44" fmla="*/ 75 w 268"/>
                <a:gd name="T45" fmla="*/ 183 h 425"/>
                <a:gd name="T46" fmla="*/ 75 w 268"/>
                <a:gd name="T47" fmla="*/ 144 h 425"/>
                <a:gd name="T48" fmla="*/ 80 w 268"/>
                <a:gd name="T49" fmla="*/ 96 h 425"/>
                <a:gd name="T50" fmla="*/ 80 w 268"/>
                <a:gd name="T51" fmla="*/ 47 h 425"/>
                <a:gd name="T52" fmla="*/ 84 w 268"/>
                <a:gd name="T53" fmla="*/ 14 h 425"/>
                <a:gd name="T54" fmla="*/ 94 w 268"/>
                <a:gd name="T55" fmla="*/ 0 h 425"/>
                <a:gd name="T56" fmla="*/ 109 w 268"/>
                <a:gd name="T57" fmla="*/ 4 h 425"/>
                <a:gd name="T58" fmla="*/ 124 w 268"/>
                <a:gd name="T59" fmla="*/ 14 h 425"/>
                <a:gd name="T60" fmla="*/ 144 w 268"/>
                <a:gd name="T61" fmla="*/ 29 h 425"/>
                <a:gd name="T62" fmla="*/ 154 w 268"/>
                <a:gd name="T63" fmla="*/ 47 h 425"/>
                <a:gd name="T64" fmla="*/ 164 w 268"/>
                <a:gd name="T65" fmla="*/ 77 h 425"/>
                <a:gd name="T66" fmla="*/ 164 w 268"/>
                <a:gd name="T67" fmla="*/ 120 h 425"/>
                <a:gd name="T68" fmla="*/ 154 w 268"/>
                <a:gd name="T69" fmla="*/ 169 h 425"/>
                <a:gd name="T70" fmla="*/ 134 w 268"/>
                <a:gd name="T71" fmla="*/ 217 h 425"/>
                <a:gd name="T72" fmla="*/ 109 w 268"/>
                <a:gd name="T73" fmla="*/ 266 h 425"/>
                <a:gd name="T74" fmla="*/ 94 w 268"/>
                <a:gd name="T75" fmla="*/ 294 h 425"/>
                <a:gd name="T76" fmla="*/ 94 w 268"/>
                <a:gd name="T77" fmla="*/ 303 h 425"/>
                <a:gd name="T78" fmla="*/ 99 w 268"/>
                <a:gd name="T79" fmla="*/ 313 h 425"/>
                <a:gd name="T80" fmla="*/ 99 w 268"/>
                <a:gd name="T81" fmla="*/ 323 h 425"/>
                <a:gd name="T82" fmla="*/ 115 w 268"/>
                <a:gd name="T83" fmla="*/ 318 h 425"/>
                <a:gd name="T84" fmla="*/ 139 w 268"/>
                <a:gd name="T85" fmla="*/ 294 h 425"/>
                <a:gd name="T86" fmla="*/ 149 w 268"/>
                <a:gd name="T87" fmla="*/ 260 h 425"/>
                <a:gd name="T88" fmla="*/ 164 w 268"/>
                <a:gd name="T89" fmla="*/ 221 h 425"/>
                <a:gd name="T90" fmla="*/ 174 w 268"/>
                <a:gd name="T91" fmla="*/ 188 h 425"/>
                <a:gd name="T92" fmla="*/ 184 w 268"/>
                <a:gd name="T93" fmla="*/ 169 h 425"/>
                <a:gd name="T94" fmla="*/ 194 w 268"/>
                <a:gd name="T95" fmla="*/ 169 h 425"/>
                <a:gd name="T96" fmla="*/ 199 w 268"/>
                <a:gd name="T97" fmla="*/ 154 h 425"/>
                <a:gd name="T98" fmla="*/ 203 w 268"/>
                <a:gd name="T99" fmla="*/ 139 h 425"/>
                <a:gd name="T100" fmla="*/ 203 w 268"/>
                <a:gd name="T101" fmla="*/ 120 h 425"/>
                <a:gd name="T102" fmla="*/ 209 w 268"/>
                <a:gd name="T103" fmla="*/ 101 h 425"/>
                <a:gd name="T104" fmla="*/ 218 w 268"/>
                <a:gd name="T105" fmla="*/ 86 h 425"/>
                <a:gd name="T106" fmla="*/ 224 w 268"/>
                <a:gd name="T107" fmla="*/ 77 h 425"/>
                <a:gd name="T108" fmla="*/ 224 w 268"/>
                <a:gd name="T109" fmla="*/ 77 h 425"/>
                <a:gd name="T110" fmla="*/ 234 w 268"/>
                <a:gd name="T111" fmla="*/ 81 h 425"/>
                <a:gd name="T112" fmla="*/ 243 w 268"/>
                <a:gd name="T113" fmla="*/ 81 h 425"/>
                <a:gd name="T114" fmla="*/ 268 w 268"/>
                <a:gd name="T115" fmla="*/ 81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8" h="425">
                  <a:moveTo>
                    <a:pt x="268" y="81"/>
                  </a:moveTo>
                  <a:lnTo>
                    <a:pt x="268" y="101"/>
                  </a:lnTo>
                  <a:lnTo>
                    <a:pt x="268" y="125"/>
                  </a:lnTo>
                  <a:lnTo>
                    <a:pt x="263" y="144"/>
                  </a:lnTo>
                  <a:lnTo>
                    <a:pt x="263" y="163"/>
                  </a:lnTo>
                  <a:lnTo>
                    <a:pt x="259" y="183"/>
                  </a:lnTo>
                  <a:lnTo>
                    <a:pt x="259" y="202"/>
                  </a:lnTo>
                  <a:lnTo>
                    <a:pt x="253" y="221"/>
                  </a:lnTo>
                  <a:lnTo>
                    <a:pt x="248" y="241"/>
                  </a:lnTo>
                  <a:lnTo>
                    <a:pt x="238" y="260"/>
                  </a:lnTo>
                  <a:lnTo>
                    <a:pt x="234" y="279"/>
                  </a:lnTo>
                  <a:lnTo>
                    <a:pt x="228" y="279"/>
                  </a:lnTo>
                  <a:lnTo>
                    <a:pt x="224" y="279"/>
                  </a:lnTo>
                  <a:lnTo>
                    <a:pt x="218" y="279"/>
                  </a:lnTo>
                  <a:lnTo>
                    <a:pt x="218" y="284"/>
                  </a:lnTo>
                  <a:lnTo>
                    <a:pt x="213" y="299"/>
                  </a:lnTo>
                  <a:lnTo>
                    <a:pt x="209" y="313"/>
                  </a:lnTo>
                  <a:lnTo>
                    <a:pt x="203" y="328"/>
                  </a:lnTo>
                  <a:lnTo>
                    <a:pt x="199" y="342"/>
                  </a:lnTo>
                  <a:lnTo>
                    <a:pt x="194" y="357"/>
                  </a:lnTo>
                  <a:lnTo>
                    <a:pt x="188" y="371"/>
                  </a:lnTo>
                  <a:lnTo>
                    <a:pt x="178" y="386"/>
                  </a:lnTo>
                  <a:lnTo>
                    <a:pt x="174" y="395"/>
                  </a:lnTo>
                  <a:lnTo>
                    <a:pt x="164" y="410"/>
                  </a:lnTo>
                  <a:lnTo>
                    <a:pt x="154" y="419"/>
                  </a:lnTo>
                  <a:lnTo>
                    <a:pt x="144" y="419"/>
                  </a:lnTo>
                  <a:lnTo>
                    <a:pt x="129" y="425"/>
                  </a:lnTo>
                  <a:lnTo>
                    <a:pt x="109" y="419"/>
                  </a:lnTo>
                  <a:lnTo>
                    <a:pt x="90" y="419"/>
                  </a:lnTo>
                  <a:lnTo>
                    <a:pt x="69" y="415"/>
                  </a:lnTo>
                  <a:lnTo>
                    <a:pt x="50" y="406"/>
                  </a:lnTo>
                  <a:lnTo>
                    <a:pt x="30" y="400"/>
                  </a:lnTo>
                  <a:lnTo>
                    <a:pt x="15" y="391"/>
                  </a:lnTo>
                  <a:lnTo>
                    <a:pt x="5" y="386"/>
                  </a:lnTo>
                  <a:lnTo>
                    <a:pt x="0" y="376"/>
                  </a:lnTo>
                  <a:lnTo>
                    <a:pt x="5" y="386"/>
                  </a:lnTo>
                  <a:lnTo>
                    <a:pt x="10" y="381"/>
                  </a:lnTo>
                  <a:lnTo>
                    <a:pt x="15" y="376"/>
                  </a:lnTo>
                  <a:lnTo>
                    <a:pt x="20" y="361"/>
                  </a:lnTo>
                  <a:lnTo>
                    <a:pt x="30" y="342"/>
                  </a:lnTo>
                  <a:lnTo>
                    <a:pt x="34" y="318"/>
                  </a:lnTo>
                  <a:lnTo>
                    <a:pt x="45" y="294"/>
                  </a:lnTo>
                  <a:lnTo>
                    <a:pt x="50" y="266"/>
                  </a:lnTo>
                  <a:lnTo>
                    <a:pt x="59" y="232"/>
                  </a:lnTo>
                  <a:lnTo>
                    <a:pt x="69" y="197"/>
                  </a:lnTo>
                  <a:lnTo>
                    <a:pt x="75" y="183"/>
                  </a:lnTo>
                  <a:lnTo>
                    <a:pt x="75" y="169"/>
                  </a:lnTo>
                  <a:lnTo>
                    <a:pt x="75" y="144"/>
                  </a:lnTo>
                  <a:lnTo>
                    <a:pt x="75" y="120"/>
                  </a:lnTo>
                  <a:lnTo>
                    <a:pt x="80" y="96"/>
                  </a:lnTo>
                  <a:lnTo>
                    <a:pt x="80" y="72"/>
                  </a:lnTo>
                  <a:lnTo>
                    <a:pt x="80" y="47"/>
                  </a:lnTo>
                  <a:lnTo>
                    <a:pt x="80" y="29"/>
                  </a:lnTo>
                  <a:lnTo>
                    <a:pt x="84" y="14"/>
                  </a:lnTo>
                  <a:lnTo>
                    <a:pt x="90" y="4"/>
                  </a:lnTo>
                  <a:lnTo>
                    <a:pt x="94" y="0"/>
                  </a:lnTo>
                  <a:lnTo>
                    <a:pt x="99" y="0"/>
                  </a:lnTo>
                  <a:lnTo>
                    <a:pt x="109" y="4"/>
                  </a:lnTo>
                  <a:lnTo>
                    <a:pt x="119" y="10"/>
                  </a:lnTo>
                  <a:lnTo>
                    <a:pt x="124" y="14"/>
                  </a:lnTo>
                  <a:lnTo>
                    <a:pt x="134" y="23"/>
                  </a:lnTo>
                  <a:lnTo>
                    <a:pt x="144" y="29"/>
                  </a:lnTo>
                  <a:lnTo>
                    <a:pt x="149" y="38"/>
                  </a:lnTo>
                  <a:lnTo>
                    <a:pt x="154" y="47"/>
                  </a:lnTo>
                  <a:lnTo>
                    <a:pt x="159" y="53"/>
                  </a:lnTo>
                  <a:lnTo>
                    <a:pt x="164" y="77"/>
                  </a:lnTo>
                  <a:lnTo>
                    <a:pt x="169" y="101"/>
                  </a:lnTo>
                  <a:lnTo>
                    <a:pt x="164" y="120"/>
                  </a:lnTo>
                  <a:lnTo>
                    <a:pt x="159" y="144"/>
                  </a:lnTo>
                  <a:lnTo>
                    <a:pt x="154" y="169"/>
                  </a:lnTo>
                  <a:lnTo>
                    <a:pt x="144" y="193"/>
                  </a:lnTo>
                  <a:lnTo>
                    <a:pt x="134" y="217"/>
                  </a:lnTo>
                  <a:lnTo>
                    <a:pt x="119" y="241"/>
                  </a:lnTo>
                  <a:lnTo>
                    <a:pt x="109" y="266"/>
                  </a:lnTo>
                  <a:lnTo>
                    <a:pt x="94" y="290"/>
                  </a:lnTo>
                  <a:lnTo>
                    <a:pt x="94" y="294"/>
                  </a:lnTo>
                  <a:lnTo>
                    <a:pt x="94" y="299"/>
                  </a:lnTo>
                  <a:lnTo>
                    <a:pt x="94" y="303"/>
                  </a:lnTo>
                  <a:lnTo>
                    <a:pt x="94" y="309"/>
                  </a:lnTo>
                  <a:lnTo>
                    <a:pt x="99" y="313"/>
                  </a:lnTo>
                  <a:lnTo>
                    <a:pt x="99" y="318"/>
                  </a:lnTo>
                  <a:lnTo>
                    <a:pt x="99" y="323"/>
                  </a:lnTo>
                  <a:lnTo>
                    <a:pt x="99" y="328"/>
                  </a:lnTo>
                  <a:lnTo>
                    <a:pt x="115" y="318"/>
                  </a:lnTo>
                  <a:lnTo>
                    <a:pt x="124" y="309"/>
                  </a:lnTo>
                  <a:lnTo>
                    <a:pt x="139" y="294"/>
                  </a:lnTo>
                  <a:lnTo>
                    <a:pt x="144" y="279"/>
                  </a:lnTo>
                  <a:lnTo>
                    <a:pt x="149" y="260"/>
                  </a:lnTo>
                  <a:lnTo>
                    <a:pt x="159" y="241"/>
                  </a:lnTo>
                  <a:lnTo>
                    <a:pt x="164" y="221"/>
                  </a:lnTo>
                  <a:lnTo>
                    <a:pt x="169" y="202"/>
                  </a:lnTo>
                  <a:lnTo>
                    <a:pt x="174" y="188"/>
                  </a:lnTo>
                  <a:lnTo>
                    <a:pt x="178" y="169"/>
                  </a:lnTo>
                  <a:lnTo>
                    <a:pt x="184" y="169"/>
                  </a:lnTo>
                  <a:lnTo>
                    <a:pt x="188" y="169"/>
                  </a:lnTo>
                  <a:lnTo>
                    <a:pt x="194" y="169"/>
                  </a:lnTo>
                  <a:lnTo>
                    <a:pt x="194" y="163"/>
                  </a:lnTo>
                  <a:lnTo>
                    <a:pt x="199" y="154"/>
                  </a:lnTo>
                  <a:lnTo>
                    <a:pt x="199" y="150"/>
                  </a:lnTo>
                  <a:lnTo>
                    <a:pt x="203" y="139"/>
                  </a:lnTo>
                  <a:lnTo>
                    <a:pt x="203" y="130"/>
                  </a:lnTo>
                  <a:lnTo>
                    <a:pt x="203" y="120"/>
                  </a:lnTo>
                  <a:lnTo>
                    <a:pt x="209" y="111"/>
                  </a:lnTo>
                  <a:lnTo>
                    <a:pt x="209" y="101"/>
                  </a:lnTo>
                  <a:lnTo>
                    <a:pt x="213" y="92"/>
                  </a:lnTo>
                  <a:lnTo>
                    <a:pt x="218" y="86"/>
                  </a:lnTo>
                  <a:lnTo>
                    <a:pt x="218" y="77"/>
                  </a:lnTo>
                  <a:lnTo>
                    <a:pt x="224" y="77"/>
                  </a:lnTo>
                  <a:lnTo>
                    <a:pt x="224" y="72"/>
                  </a:lnTo>
                  <a:lnTo>
                    <a:pt x="224" y="77"/>
                  </a:lnTo>
                  <a:lnTo>
                    <a:pt x="228" y="77"/>
                  </a:lnTo>
                  <a:lnTo>
                    <a:pt x="234" y="81"/>
                  </a:lnTo>
                  <a:lnTo>
                    <a:pt x="238" y="81"/>
                  </a:lnTo>
                  <a:lnTo>
                    <a:pt x="243" y="81"/>
                  </a:lnTo>
                  <a:lnTo>
                    <a:pt x="248" y="81"/>
                  </a:lnTo>
                  <a:lnTo>
                    <a:pt x="268" y="81"/>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52" name="Freeform 380"/>
            <p:cNvSpPr>
              <a:spLocks/>
            </p:cNvSpPr>
            <p:nvPr/>
          </p:nvSpPr>
          <p:spPr bwMode="auto">
            <a:xfrm>
              <a:off x="4018" y="1729"/>
              <a:ext cx="25" cy="33"/>
            </a:xfrm>
            <a:custGeom>
              <a:avLst/>
              <a:gdLst>
                <a:gd name="T0" fmla="*/ 268 w 268"/>
                <a:gd name="T1" fmla="*/ 101 h 425"/>
                <a:gd name="T2" fmla="*/ 263 w 268"/>
                <a:gd name="T3" fmla="*/ 144 h 425"/>
                <a:gd name="T4" fmla="*/ 259 w 268"/>
                <a:gd name="T5" fmla="*/ 183 h 425"/>
                <a:gd name="T6" fmla="*/ 253 w 268"/>
                <a:gd name="T7" fmla="*/ 221 h 425"/>
                <a:gd name="T8" fmla="*/ 238 w 268"/>
                <a:gd name="T9" fmla="*/ 260 h 425"/>
                <a:gd name="T10" fmla="*/ 228 w 268"/>
                <a:gd name="T11" fmla="*/ 279 h 425"/>
                <a:gd name="T12" fmla="*/ 218 w 268"/>
                <a:gd name="T13" fmla="*/ 279 h 425"/>
                <a:gd name="T14" fmla="*/ 213 w 268"/>
                <a:gd name="T15" fmla="*/ 299 h 425"/>
                <a:gd name="T16" fmla="*/ 203 w 268"/>
                <a:gd name="T17" fmla="*/ 328 h 425"/>
                <a:gd name="T18" fmla="*/ 194 w 268"/>
                <a:gd name="T19" fmla="*/ 357 h 425"/>
                <a:gd name="T20" fmla="*/ 178 w 268"/>
                <a:gd name="T21" fmla="*/ 386 h 425"/>
                <a:gd name="T22" fmla="*/ 164 w 268"/>
                <a:gd name="T23" fmla="*/ 410 h 425"/>
                <a:gd name="T24" fmla="*/ 144 w 268"/>
                <a:gd name="T25" fmla="*/ 419 h 425"/>
                <a:gd name="T26" fmla="*/ 109 w 268"/>
                <a:gd name="T27" fmla="*/ 419 h 425"/>
                <a:gd name="T28" fmla="*/ 69 w 268"/>
                <a:gd name="T29" fmla="*/ 415 h 425"/>
                <a:gd name="T30" fmla="*/ 30 w 268"/>
                <a:gd name="T31" fmla="*/ 400 h 425"/>
                <a:gd name="T32" fmla="*/ 5 w 268"/>
                <a:gd name="T33" fmla="*/ 386 h 425"/>
                <a:gd name="T34" fmla="*/ 5 w 268"/>
                <a:gd name="T35" fmla="*/ 386 h 425"/>
                <a:gd name="T36" fmla="*/ 15 w 268"/>
                <a:gd name="T37" fmla="*/ 376 h 425"/>
                <a:gd name="T38" fmla="*/ 30 w 268"/>
                <a:gd name="T39" fmla="*/ 342 h 425"/>
                <a:gd name="T40" fmla="*/ 45 w 268"/>
                <a:gd name="T41" fmla="*/ 294 h 425"/>
                <a:gd name="T42" fmla="*/ 59 w 268"/>
                <a:gd name="T43" fmla="*/ 232 h 425"/>
                <a:gd name="T44" fmla="*/ 75 w 268"/>
                <a:gd name="T45" fmla="*/ 183 h 425"/>
                <a:gd name="T46" fmla="*/ 75 w 268"/>
                <a:gd name="T47" fmla="*/ 144 h 425"/>
                <a:gd name="T48" fmla="*/ 80 w 268"/>
                <a:gd name="T49" fmla="*/ 96 h 425"/>
                <a:gd name="T50" fmla="*/ 80 w 268"/>
                <a:gd name="T51" fmla="*/ 47 h 425"/>
                <a:gd name="T52" fmla="*/ 84 w 268"/>
                <a:gd name="T53" fmla="*/ 14 h 425"/>
                <a:gd name="T54" fmla="*/ 94 w 268"/>
                <a:gd name="T55" fmla="*/ 0 h 425"/>
                <a:gd name="T56" fmla="*/ 109 w 268"/>
                <a:gd name="T57" fmla="*/ 4 h 425"/>
                <a:gd name="T58" fmla="*/ 124 w 268"/>
                <a:gd name="T59" fmla="*/ 14 h 425"/>
                <a:gd name="T60" fmla="*/ 144 w 268"/>
                <a:gd name="T61" fmla="*/ 29 h 425"/>
                <a:gd name="T62" fmla="*/ 154 w 268"/>
                <a:gd name="T63" fmla="*/ 47 h 425"/>
                <a:gd name="T64" fmla="*/ 164 w 268"/>
                <a:gd name="T65" fmla="*/ 77 h 425"/>
                <a:gd name="T66" fmla="*/ 164 w 268"/>
                <a:gd name="T67" fmla="*/ 120 h 425"/>
                <a:gd name="T68" fmla="*/ 154 w 268"/>
                <a:gd name="T69" fmla="*/ 169 h 425"/>
                <a:gd name="T70" fmla="*/ 134 w 268"/>
                <a:gd name="T71" fmla="*/ 217 h 425"/>
                <a:gd name="T72" fmla="*/ 109 w 268"/>
                <a:gd name="T73" fmla="*/ 266 h 425"/>
                <a:gd name="T74" fmla="*/ 94 w 268"/>
                <a:gd name="T75" fmla="*/ 294 h 425"/>
                <a:gd name="T76" fmla="*/ 94 w 268"/>
                <a:gd name="T77" fmla="*/ 303 h 425"/>
                <a:gd name="T78" fmla="*/ 99 w 268"/>
                <a:gd name="T79" fmla="*/ 313 h 425"/>
                <a:gd name="T80" fmla="*/ 99 w 268"/>
                <a:gd name="T81" fmla="*/ 323 h 425"/>
                <a:gd name="T82" fmla="*/ 115 w 268"/>
                <a:gd name="T83" fmla="*/ 318 h 425"/>
                <a:gd name="T84" fmla="*/ 139 w 268"/>
                <a:gd name="T85" fmla="*/ 294 h 425"/>
                <a:gd name="T86" fmla="*/ 149 w 268"/>
                <a:gd name="T87" fmla="*/ 260 h 425"/>
                <a:gd name="T88" fmla="*/ 164 w 268"/>
                <a:gd name="T89" fmla="*/ 221 h 425"/>
                <a:gd name="T90" fmla="*/ 174 w 268"/>
                <a:gd name="T91" fmla="*/ 188 h 425"/>
                <a:gd name="T92" fmla="*/ 184 w 268"/>
                <a:gd name="T93" fmla="*/ 169 h 425"/>
                <a:gd name="T94" fmla="*/ 194 w 268"/>
                <a:gd name="T95" fmla="*/ 169 h 425"/>
                <a:gd name="T96" fmla="*/ 199 w 268"/>
                <a:gd name="T97" fmla="*/ 154 h 425"/>
                <a:gd name="T98" fmla="*/ 203 w 268"/>
                <a:gd name="T99" fmla="*/ 139 h 425"/>
                <a:gd name="T100" fmla="*/ 203 w 268"/>
                <a:gd name="T101" fmla="*/ 120 h 425"/>
                <a:gd name="T102" fmla="*/ 209 w 268"/>
                <a:gd name="T103" fmla="*/ 101 h 425"/>
                <a:gd name="T104" fmla="*/ 218 w 268"/>
                <a:gd name="T105" fmla="*/ 86 h 425"/>
                <a:gd name="T106" fmla="*/ 224 w 268"/>
                <a:gd name="T107" fmla="*/ 77 h 425"/>
                <a:gd name="T108" fmla="*/ 224 w 268"/>
                <a:gd name="T109" fmla="*/ 77 h 425"/>
                <a:gd name="T110" fmla="*/ 234 w 268"/>
                <a:gd name="T111" fmla="*/ 81 h 425"/>
                <a:gd name="T112" fmla="*/ 243 w 268"/>
                <a:gd name="T113" fmla="*/ 81 h 425"/>
                <a:gd name="T114" fmla="*/ 268 w 268"/>
                <a:gd name="T115" fmla="*/ 81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8" h="425">
                  <a:moveTo>
                    <a:pt x="268" y="81"/>
                  </a:moveTo>
                  <a:lnTo>
                    <a:pt x="268" y="101"/>
                  </a:lnTo>
                  <a:lnTo>
                    <a:pt x="268" y="125"/>
                  </a:lnTo>
                  <a:lnTo>
                    <a:pt x="263" y="144"/>
                  </a:lnTo>
                  <a:lnTo>
                    <a:pt x="263" y="163"/>
                  </a:lnTo>
                  <a:lnTo>
                    <a:pt x="259" y="183"/>
                  </a:lnTo>
                  <a:lnTo>
                    <a:pt x="259" y="202"/>
                  </a:lnTo>
                  <a:lnTo>
                    <a:pt x="253" y="221"/>
                  </a:lnTo>
                  <a:lnTo>
                    <a:pt x="248" y="241"/>
                  </a:lnTo>
                  <a:lnTo>
                    <a:pt x="238" y="260"/>
                  </a:lnTo>
                  <a:lnTo>
                    <a:pt x="234" y="279"/>
                  </a:lnTo>
                  <a:lnTo>
                    <a:pt x="228" y="279"/>
                  </a:lnTo>
                  <a:lnTo>
                    <a:pt x="224" y="279"/>
                  </a:lnTo>
                  <a:lnTo>
                    <a:pt x="218" y="279"/>
                  </a:lnTo>
                  <a:lnTo>
                    <a:pt x="218" y="284"/>
                  </a:lnTo>
                  <a:lnTo>
                    <a:pt x="213" y="299"/>
                  </a:lnTo>
                  <a:lnTo>
                    <a:pt x="209" y="313"/>
                  </a:lnTo>
                  <a:lnTo>
                    <a:pt x="203" y="328"/>
                  </a:lnTo>
                  <a:lnTo>
                    <a:pt x="199" y="342"/>
                  </a:lnTo>
                  <a:lnTo>
                    <a:pt x="194" y="357"/>
                  </a:lnTo>
                  <a:lnTo>
                    <a:pt x="188" y="371"/>
                  </a:lnTo>
                  <a:lnTo>
                    <a:pt x="178" y="386"/>
                  </a:lnTo>
                  <a:lnTo>
                    <a:pt x="174" y="395"/>
                  </a:lnTo>
                  <a:lnTo>
                    <a:pt x="164" y="410"/>
                  </a:lnTo>
                  <a:lnTo>
                    <a:pt x="154" y="419"/>
                  </a:lnTo>
                  <a:lnTo>
                    <a:pt x="144" y="419"/>
                  </a:lnTo>
                  <a:lnTo>
                    <a:pt x="129" y="425"/>
                  </a:lnTo>
                  <a:lnTo>
                    <a:pt x="109" y="419"/>
                  </a:lnTo>
                  <a:lnTo>
                    <a:pt x="90" y="419"/>
                  </a:lnTo>
                  <a:lnTo>
                    <a:pt x="69" y="415"/>
                  </a:lnTo>
                  <a:lnTo>
                    <a:pt x="50" y="406"/>
                  </a:lnTo>
                  <a:lnTo>
                    <a:pt x="30" y="400"/>
                  </a:lnTo>
                  <a:lnTo>
                    <a:pt x="15" y="391"/>
                  </a:lnTo>
                  <a:lnTo>
                    <a:pt x="5" y="386"/>
                  </a:lnTo>
                  <a:lnTo>
                    <a:pt x="0" y="376"/>
                  </a:lnTo>
                  <a:lnTo>
                    <a:pt x="5" y="386"/>
                  </a:lnTo>
                  <a:lnTo>
                    <a:pt x="10" y="381"/>
                  </a:lnTo>
                  <a:lnTo>
                    <a:pt x="15" y="376"/>
                  </a:lnTo>
                  <a:lnTo>
                    <a:pt x="20" y="361"/>
                  </a:lnTo>
                  <a:lnTo>
                    <a:pt x="30" y="342"/>
                  </a:lnTo>
                  <a:lnTo>
                    <a:pt x="34" y="318"/>
                  </a:lnTo>
                  <a:lnTo>
                    <a:pt x="45" y="294"/>
                  </a:lnTo>
                  <a:lnTo>
                    <a:pt x="50" y="266"/>
                  </a:lnTo>
                  <a:lnTo>
                    <a:pt x="59" y="232"/>
                  </a:lnTo>
                  <a:lnTo>
                    <a:pt x="69" y="197"/>
                  </a:lnTo>
                  <a:lnTo>
                    <a:pt x="75" y="183"/>
                  </a:lnTo>
                  <a:lnTo>
                    <a:pt x="75" y="169"/>
                  </a:lnTo>
                  <a:lnTo>
                    <a:pt x="75" y="144"/>
                  </a:lnTo>
                  <a:lnTo>
                    <a:pt x="75" y="120"/>
                  </a:lnTo>
                  <a:lnTo>
                    <a:pt x="80" y="96"/>
                  </a:lnTo>
                  <a:lnTo>
                    <a:pt x="80" y="72"/>
                  </a:lnTo>
                  <a:lnTo>
                    <a:pt x="80" y="47"/>
                  </a:lnTo>
                  <a:lnTo>
                    <a:pt x="80" y="29"/>
                  </a:lnTo>
                  <a:lnTo>
                    <a:pt x="84" y="14"/>
                  </a:lnTo>
                  <a:lnTo>
                    <a:pt x="90" y="4"/>
                  </a:lnTo>
                  <a:lnTo>
                    <a:pt x="94" y="0"/>
                  </a:lnTo>
                  <a:lnTo>
                    <a:pt x="99" y="0"/>
                  </a:lnTo>
                  <a:lnTo>
                    <a:pt x="109" y="4"/>
                  </a:lnTo>
                  <a:lnTo>
                    <a:pt x="119" y="10"/>
                  </a:lnTo>
                  <a:lnTo>
                    <a:pt x="124" y="14"/>
                  </a:lnTo>
                  <a:lnTo>
                    <a:pt x="134" y="23"/>
                  </a:lnTo>
                  <a:lnTo>
                    <a:pt x="144" y="29"/>
                  </a:lnTo>
                  <a:lnTo>
                    <a:pt x="149" y="38"/>
                  </a:lnTo>
                  <a:lnTo>
                    <a:pt x="154" y="47"/>
                  </a:lnTo>
                  <a:lnTo>
                    <a:pt x="159" y="53"/>
                  </a:lnTo>
                  <a:lnTo>
                    <a:pt x="164" y="77"/>
                  </a:lnTo>
                  <a:lnTo>
                    <a:pt x="169" y="101"/>
                  </a:lnTo>
                  <a:lnTo>
                    <a:pt x="164" y="120"/>
                  </a:lnTo>
                  <a:lnTo>
                    <a:pt x="159" y="144"/>
                  </a:lnTo>
                  <a:lnTo>
                    <a:pt x="154" y="169"/>
                  </a:lnTo>
                  <a:lnTo>
                    <a:pt x="144" y="193"/>
                  </a:lnTo>
                  <a:lnTo>
                    <a:pt x="134" y="217"/>
                  </a:lnTo>
                  <a:lnTo>
                    <a:pt x="119" y="241"/>
                  </a:lnTo>
                  <a:lnTo>
                    <a:pt x="109" y="266"/>
                  </a:lnTo>
                  <a:lnTo>
                    <a:pt x="94" y="290"/>
                  </a:lnTo>
                  <a:lnTo>
                    <a:pt x="94" y="294"/>
                  </a:lnTo>
                  <a:lnTo>
                    <a:pt x="94" y="299"/>
                  </a:lnTo>
                  <a:lnTo>
                    <a:pt x="94" y="303"/>
                  </a:lnTo>
                  <a:lnTo>
                    <a:pt x="94" y="309"/>
                  </a:lnTo>
                  <a:lnTo>
                    <a:pt x="99" y="313"/>
                  </a:lnTo>
                  <a:lnTo>
                    <a:pt x="99" y="318"/>
                  </a:lnTo>
                  <a:lnTo>
                    <a:pt x="99" y="323"/>
                  </a:lnTo>
                  <a:lnTo>
                    <a:pt x="99" y="328"/>
                  </a:lnTo>
                  <a:lnTo>
                    <a:pt x="115" y="318"/>
                  </a:lnTo>
                  <a:lnTo>
                    <a:pt x="124" y="309"/>
                  </a:lnTo>
                  <a:lnTo>
                    <a:pt x="139" y="294"/>
                  </a:lnTo>
                  <a:lnTo>
                    <a:pt x="144" y="279"/>
                  </a:lnTo>
                  <a:lnTo>
                    <a:pt x="149" y="260"/>
                  </a:lnTo>
                  <a:lnTo>
                    <a:pt x="159" y="241"/>
                  </a:lnTo>
                  <a:lnTo>
                    <a:pt x="164" y="221"/>
                  </a:lnTo>
                  <a:lnTo>
                    <a:pt x="169" y="202"/>
                  </a:lnTo>
                  <a:lnTo>
                    <a:pt x="174" y="188"/>
                  </a:lnTo>
                  <a:lnTo>
                    <a:pt x="178" y="169"/>
                  </a:lnTo>
                  <a:lnTo>
                    <a:pt x="184" y="169"/>
                  </a:lnTo>
                  <a:lnTo>
                    <a:pt x="188" y="169"/>
                  </a:lnTo>
                  <a:lnTo>
                    <a:pt x="194" y="169"/>
                  </a:lnTo>
                  <a:lnTo>
                    <a:pt x="194" y="163"/>
                  </a:lnTo>
                  <a:lnTo>
                    <a:pt x="199" y="154"/>
                  </a:lnTo>
                  <a:lnTo>
                    <a:pt x="199" y="150"/>
                  </a:lnTo>
                  <a:lnTo>
                    <a:pt x="203" y="139"/>
                  </a:lnTo>
                  <a:lnTo>
                    <a:pt x="203" y="130"/>
                  </a:lnTo>
                  <a:lnTo>
                    <a:pt x="203" y="120"/>
                  </a:lnTo>
                  <a:lnTo>
                    <a:pt x="209" y="111"/>
                  </a:lnTo>
                  <a:lnTo>
                    <a:pt x="209" y="101"/>
                  </a:lnTo>
                  <a:lnTo>
                    <a:pt x="213" y="92"/>
                  </a:lnTo>
                  <a:lnTo>
                    <a:pt x="218" y="86"/>
                  </a:lnTo>
                  <a:lnTo>
                    <a:pt x="218" y="77"/>
                  </a:lnTo>
                  <a:lnTo>
                    <a:pt x="224" y="77"/>
                  </a:lnTo>
                  <a:lnTo>
                    <a:pt x="224" y="72"/>
                  </a:lnTo>
                  <a:lnTo>
                    <a:pt x="224" y="77"/>
                  </a:lnTo>
                  <a:lnTo>
                    <a:pt x="228" y="77"/>
                  </a:lnTo>
                  <a:lnTo>
                    <a:pt x="234" y="81"/>
                  </a:lnTo>
                  <a:lnTo>
                    <a:pt x="238" y="81"/>
                  </a:lnTo>
                  <a:lnTo>
                    <a:pt x="243" y="81"/>
                  </a:lnTo>
                  <a:lnTo>
                    <a:pt x="248" y="81"/>
                  </a:lnTo>
                  <a:lnTo>
                    <a:pt x="268" y="81"/>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53" name="Freeform 381"/>
            <p:cNvSpPr>
              <a:spLocks/>
            </p:cNvSpPr>
            <p:nvPr/>
          </p:nvSpPr>
          <p:spPr bwMode="auto">
            <a:xfrm>
              <a:off x="4003" y="1725"/>
              <a:ext cx="20" cy="30"/>
            </a:xfrm>
            <a:custGeom>
              <a:avLst/>
              <a:gdLst>
                <a:gd name="T0" fmla="*/ 188 w 223"/>
                <a:gd name="T1" fmla="*/ 0 h 395"/>
                <a:gd name="T2" fmla="*/ 193 w 223"/>
                <a:gd name="T3" fmla="*/ 0 h 395"/>
                <a:gd name="T4" fmla="*/ 198 w 223"/>
                <a:gd name="T5" fmla="*/ 4 h 395"/>
                <a:gd name="T6" fmla="*/ 203 w 223"/>
                <a:gd name="T7" fmla="*/ 4 h 395"/>
                <a:gd name="T8" fmla="*/ 207 w 223"/>
                <a:gd name="T9" fmla="*/ 10 h 395"/>
                <a:gd name="T10" fmla="*/ 213 w 223"/>
                <a:gd name="T11" fmla="*/ 14 h 395"/>
                <a:gd name="T12" fmla="*/ 218 w 223"/>
                <a:gd name="T13" fmla="*/ 14 h 395"/>
                <a:gd name="T14" fmla="*/ 218 w 223"/>
                <a:gd name="T15" fmla="*/ 19 h 395"/>
                <a:gd name="T16" fmla="*/ 223 w 223"/>
                <a:gd name="T17" fmla="*/ 23 h 395"/>
                <a:gd name="T18" fmla="*/ 223 w 223"/>
                <a:gd name="T19" fmla="*/ 29 h 395"/>
                <a:gd name="T20" fmla="*/ 218 w 223"/>
                <a:gd name="T21" fmla="*/ 68 h 395"/>
                <a:gd name="T22" fmla="*/ 218 w 223"/>
                <a:gd name="T23" fmla="*/ 111 h 395"/>
                <a:gd name="T24" fmla="*/ 213 w 223"/>
                <a:gd name="T25" fmla="*/ 154 h 395"/>
                <a:gd name="T26" fmla="*/ 213 w 223"/>
                <a:gd name="T27" fmla="*/ 193 h 395"/>
                <a:gd name="T28" fmla="*/ 207 w 223"/>
                <a:gd name="T29" fmla="*/ 236 h 395"/>
                <a:gd name="T30" fmla="*/ 198 w 223"/>
                <a:gd name="T31" fmla="*/ 275 h 395"/>
                <a:gd name="T32" fmla="*/ 188 w 223"/>
                <a:gd name="T33" fmla="*/ 313 h 395"/>
                <a:gd name="T34" fmla="*/ 169 w 223"/>
                <a:gd name="T35" fmla="*/ 342 h 395"/>
                <a:gd name="T36" fmla="*/ 144 w 223"/>
                <a:gd name="T37" fmla="*/ 371 h 395"/>
                <a:gd name="T38" fmla="*/ 109 w 223"/>
                <a:gd name="T39" fmla="*/ 395 h 395"/>
                <a:gd name="T40" fmla="*/ 104 w 223"/>
                <a:gd name="T41" fmla="*/ 395 h 395"/>
                <a:gd name="T42" fmla="*/ 88 w 223"/>
                <a:gd name="T43" fmla="*/ 395 h 395"/>
                <a:gd name="T44" fmla="*/ 79 w 223"/>
                <a:gd name="T45" fmla="*/ 395 h 395"/>
                <a:gd name="T46" fmla="*/ 64 w 223"/>
                <a:gd name="T47" fmla="*/ 386 h 395"/>
                <a:gd name="T48" fmla="*/ 49 w 223"/>
                <a:gd name="T49" fmla="*/ 381 h 395"/>
                <a:gd name="T50" fmla="*/ 34 w 223"/>
                <a:gd name="T51" fmla="*/ 371 h 395"/>
                <a:gd name="T52" fmla="*/ 25 w 223"/>
                <a:gd name="T53" fmla="*/ 367 h 395"/>
                <a:gd name="T54" fmla="*/ 15 w 223"/>
                <a:gd name="T55" fmla="*/ 357 h 395"/>
                <a:gd name="T56" fmla="*/ 4 w 223"/>
                <a:gd name="T57" fmla="*/ 352 h 395"/>
                <a:gd name="T58" fmla="*/ 0 w 223"/>
                <a:gd name="T59" fmla="*/ 348 h 395"/>
                <a:gd name="T60" fmla="*/ 4 w 223"/>
                <a:gd name="T61" fmla="*/ 328 h 395"/>
                <a:gd name="T62" fmla="*/ 9 w 223"/>
                <a:gd name="T63" fmla="*/ 309 h 395"/>
                <a:gd name="T64" fmla="*/ 25 w 223"/>
                <a:gd name="T65" fmla="*/ 285 h 395"/>
                <a:gd name="T66" fmla="*/ 44 w 223"/>
                <a:gd name="T67" fmla="*/ 255 h 395"/>
                <a:gd name="T68" fmla="*/ 69 w 223"/>
                <a:gd name="T69" fmla="*/ 221 h 395"/>
                <a:gd name="T70" fmla="*/ 88 w 223"/>
                <a:gd name="T71" fmla="*/ 188 h 395"/>
                <a:gd name="T72" fmla="*/ 113 w 223"/>
                <a:gd name="T73" fmla="*/ 154 h 395"/>
                <a:gd name="T74" fmla="*/ 138 w 223"/>
                <a:gd name="T75" fmla="*/ 125 h 395"/>
                <a:gd name="T76" fmla="*/ 159 w 223"/>
                <a:gd name="T77" fmla="*/ 92 h 395"/>
                <a:gd name="T78" fmla="*/ 178 w 223"/>
                <a:gd name="T79" fmla="*/ 62 h 395"/>
                <a:gd name="T80" fmla="*/ 188 w 223"/>
                <a:gd name="T81" fmla="*/ 0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3" h="395">
                  <a:moveTo>
                    <a:pt x="188" y="0"/>
                  </a:moveTo>
                  <a:lnTo>
                    <a:pt x="193" y="0"/>
                  </a:lnTo>
                  <a:lnTo>
                    <a:pt x="198" y="4"/>
                  </a:lnTo>
                  <a:lnTo>
                    <a:pt x="203" y="4"/>
                  </a:lnTo>
                  <a:lnTo>
                    <a:pt x="207" y="10"/>
                  </a:lnTo>
                  <a:lnTo>
                    <a:pt x="213" y="14"/>
                  </a:lnTo>
                  <a:lnTo>
                    <a:pt x="218" y="14"/>
                  </a:lnTo>
                  <a:lnTo>
                    <a:pt x="218" y="19"/>
                  </a:lnTo>
                  <a:lnTo>
                    <a:pt x="223" y="23"/>
                  </a:lnTo>
                  <a:lnTo>
                    <a:pt x="223" y="29"/>
                  </a:lnTo>
                  <a:lnTo>
                    <a:pt x="218" y="68"/>
                  </a:lnTo>
                  <a:lnTo>
                    <a:pt x="218" y="111"/>
                  </a:lnTo>
                  <a:lnTo>
                    <a:pt x="213" y="154"/>
                  </a:lnTo>
                  <a:lnTo>
                    <a:pt x="213" y="193"/>
                  </a:lnTo>
                  <a:lnTo>
                    <a:pt x="207" y="236"/>
                  </a:lnTo>
                  <a:lnTo>
                    <a:pt x="198" y="275"/>
                  </a:lnTo>
                  <a:lnTo>
                    <a:pt x="188" y="313"/>
                  </a:lnTo>
                  <a:lnTo>
                    <a:pt x="169" y="342"/>
                  </a:lnTo>
                  <a:lnTo>
                    <a:pt x="144" y="371"/>
                  </a:lnTo>
                  <a:lnTo>
                    <a:pt x="109" y="395"/>
                  </a:lnTo>
                  <a:lnTo>
                    <a:pt x="104" y="395"/>
                  </a:lnTo>
                  <a:lnTo>
                    <a:pt x="88" y="395"/>
                  </a:lnTo>
                  <a:lnTo>
                    <a:pt x="79" y="395"/>
                  </a:lnTo>
                  <a:lnTo>
                    <a:pt x="64" y="386"/>
                  </a:lnTo>
                  <a:lnTo>
                    <a:pt x="49" y="381"/>
                  </a:lnTo>
                  <a:lnTo>
                    <a:pt x="34" y="371"/>
                  </a:lnTo>
                  <a:lnTo>
                    <a:pt x="25" y="367"/>
                  </a:lnTo>
                  <a:lnTo>
                    <a:pt x="15" y="357"/>
                  </a:lnTo>
                  <a:lnTo>
                    <a:pt x="4" y="352"/>
                  </a:lnTo>
                  <a:lnTo>
                    <a:pt x="0" y="348"/>
                  </a:lnTo>
                  <a:lnTo>
                    <a:pt x="4" y="328"/>
                  </a:lnTo>
                  <a:lnTo>
                    <a:pt x="9" y="309"/>
                  </a:lnTo>
                  <a:lnTo>
                    <a:pt x="25" y="285"/>
                  </a:lnTo>
                  <a:lnTo>
                    <a:pt x="44" y="255"/>
                  </a:lnTo>
                  <a:lnTo>
                    <a:pt x="69" y="221"/>
                  </a:lnTo>
                  <a:lnTo>
                    <a:pt x="88" y="188"/>
                  </a:lnTo>
                  <a:lnTo>
                    <a:pt x="113" y="154"/>
                  </a:lnTo>
                  <a:lnTo>
                    <a:pt x="138" y="125"/>
                  </a:lnTo>
                  <a:lnTo>
                    <a:pt x="159" y="92"/>
                  </a:lnTo>
                  <a:lnTo>
                    <a:pt x="178" y="62"/>
                  </a:lnTo>
                  <a:lnTo>
                    <a:pt x="188"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54" name="Freeform 382"/>
            <p:cNvSpPr>
              <a:spLocks/>
            </p:cNvSpPr>
            <p:nvPr/>
          </p:nvSpPr>
          <p:spPr bwMode="auto">
            <a:xfrm>
              <a:off x="4003" y="1725"/>
              <a:ext cx="20" cy="30"/>
            </a:xfrm>
            <a:custGeom>
              <a:avLst/>
              <a:gdLst>
                <a:gd name="T0" fmla="*/ 188 w 223"/>
                <a:gd name="T1" fmla="*/ 0 h 395"/>
                <a:gd name="T2" fmla="*/ 193 w 223"/>
                <a:gd name="T3" fmla="*/ 0 h 395"/>
                <a:gd name="T4" fmla="*/ 198 w 223"/>
                <a:gd name="T5" fmla="*/ 4 h 395"/>
                <a:gd name="T6" fmla="*/ 203 w 223"/>
                <a:gd name="T7" fmla="*/ 4 h 395"/>
                <a:gd name="T8" fmla="*/ 207 w 223"/>
                <a:gd name="T9" fmla="*/ 10 h 395"/>
                <a:gd name="T10" fmla="*/ 213 w 223"/>
                <a:gd name="T11" fmla="*/ 14 h 395"/>
                <a:gd name="T12" fmla="*/ 218 w 223"/>
                <a:gd name="T13" fmla="*/ 14 h 395"/>
                <a:gd name="T14" fmla="*/ 218 w 223"/>
                <a:gd name="T15" fmla="*/ 19 h 395"/>
                <a:gd name="T16" fmla="*/ 223 w 223"/>
                <a:gd name="T17" fmla="*/ 23 h 395"/>
                <a:gd name="T18" fmla="*/ 223 w 223"/>
                <a:gd name="T19" fmla="*/ 29 h 395"/>
                <a:gd name="T20" fmla="*/ 218 w 223"/>
                <a:gd name="T21" fmla="*/ 68 h 395"/>
                <a:gd name="T22" fmla="*/ 218 w 223"/>
                <a:gd name="T23" fmla="*/ 111 h 395"/>
                <a:gd name="T24" fmla="*/ 213 w 223"/>
                <a:gd name="T25" fmla="*/ 154 h 395"/>
                <a:gd name="T26" fmla="*/ 213 w 223"/>
                <a:gd name="T27" fmla="*/ 193 h 395"/>
                <a:gd name="T28" fmla="*/ 207 w 223"/>
                <a:gd name="T29" fmla="*/ 236 h 395"/>
                <a:gd name="T30" fmla="*/ 198 w 223"/>
                <a:gd name="T31" fmla="*/ 275 h 395"/>
                <a:gd name="T32" fmla="*/ 188 w 223"/>
                <a:gd name="T33" fmla="*/ 313 h 395"/>
                <a:gd name="T34" fmla="*/ 169 w 223"/>
                <a:gd name="T35" fmla="*/ 342 h 395"/>
                <a:gd name="T36" fmla="*/ 144 w 223"/>
                <a:gd name="T37" fmla="*/ 371 h 395"/>
                <a:gd name="T38" fmla="*/ 109 w 223"/>
                <a:gd name="T39" fmla="*/ 395 h 395"/>
                <a:gd name="T40" fmla="*/ 104 w 223"/>
                <a:gd name="T41" fmla="*/ 395 h 395"/>
                <a:gd name="T42" fmla="*/ 88 w 223"/>
                <a:gd name="T43" fmla="*/ 395 h 395"/>
                <a:gd name="T44" fmla="*/ 79 w 223"/>
                <a:gd name="T45" fmla="*/ 395 h 395"/>
                <a:gd name="T46" fmla="*/ 64 w 223"/>
                <a:gd name="T47" fmla="*/ 386 h 395"/>
                <a:gd name="T48" fmla="*/ 49 w 223"/>
                <a:gd name="T49" fmla="*/ 381 h 395"/>
                <a:gd name="T50" fmla="*/ 34 w 223"/>
                <a:gd name="T51" fmla="*/ 371 h 395"/>
                <a:gd name="T52" fmla="*/ 25 w 223"/>
                <a:gd name="T53" fmla="*/ 367 h 395"/>
                <a:gd name="T54" fmla="*/ 15 w 223"/>
                <a:gd name="T55" fmla="*/ 357 h 395"/>
                <a:gd name="T56" fmla="*/ 4 w 223"/>
                <a:gd name="T57" fmla="*/ 352 h 395"/>
                <a:gd name="T58" fmla="*/ 0 w 223"/>
                <a:gd name="T59" fmla="*/ 348 h 395"/>
                <a:gd name="T60" fmla="*/ 4 w 223"/>
                <a:gd name="T61" fmla="*/ 328 h 395"/>
                <a:gd name="T62" fmla="*/ 9 w 223"/>
                <a:gd name="T63" fmla="*/ 309 h 395"/>
                <a:gd name="T64" fmla="*/ 25 w 223"/>
                <a:gd name="T65" fmla="*/ 285 h 395"/>
                <a:gd name="T66" fmla="*/ 44 w 223"/>
                <a:gd name="T67" fmla="*/ 255 h 395"/>
                <a:gd name="T68" fmla="*/ 69 w 223"/>
                <a:gd name="T69" fmla="*/ 221 h 395"/>
                <a:gd name="T70" fmla="*/ 88 w 223"/>
                <a:gd name="T71" fmla="*/ 188 h 395"/>
                <a:gd name="T72" fmla="*/ 113 w 223"/>
                <a:gd name="T73" fmla="*/ 154 h 395"/>
                <a:gd name="T74" fmla="*/ 138 w 223"/>
                <a:gd name="T75" fmla="*/ 125 h 395"/>
                <a:gd name="T76" fmla="*/ 159 w 223"/>
                <a:gd name="T77" fmla="*/ 92 h 395"/>
                <a:gd name="T78" fmla="*/ 178 w 223"/>
                <a:gd name="T79" fmla="*/ 62 h 395"/>
                <a:gd name="T80" fmla="*/ 188 w 223"/>
                <a:gd name="T81" fmla="*/ 0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3" h="395">
                  <a:moveTo>
                    <a:pt x="188" y="0"/>
                  </a:moveTo>
                  <a:lnTo>
                    <a:pt x="193" y="0"/>
                  </a:lnTo>
                  <a:lnTo>
                    <a:pt x="198" y="4"/>
                  </a:lnTo>
                  <a:lnTo>
                    <a:pt x="203" y="4"/>
                  </a:lnTo>
                  <a:lnTo>
                    <a:pt x="207" y="10"/>
                  </a:lnTo>
                  <a:lnTo>
                    <a:pt x="213" y="14"/>
                  </a:lnTo>
                  <a:lnTo>
                    <a:pt x="218" y="14"/>
                  </a:lnTo>
                  <a:lnTo>
                    <a:pt x="218" y="19"/>
                  </a:lnTo>
                  <a:lnTo>
                    <a:pt x="223" y="23"/>
                  </a:lnTo>
                  <a:lnTo>
                    <a:pt x="223" y="29"/>
                  </a:lnTo>
                  <a:lnTo>
                    <a:pt x="218" y="68"/>
                  </a:lnTo>
                  <a:lnTo>
                    <a:pt x="218" y="111"/>
                  </a:lnTo>
                  <a:lnTo>
                    <a:pt x="213" y="154"/>
                  </a:lnTo>
                  <a:lnTo>
                    <a:pt x="213" y="193"/>
                  </a:lnTo>
                  <a:lnTo>
                    <a:pt x="207" y="236"/>
                  </a:lnTo>
                  <a:lnTo>
                    <a:pt x="198" y="275"/>
                  </a:lnTo>
                  <a:lnTo>
                    <a:pt x="188" y="313"/>
                  </a:lnTo>
                  <a:lnTo>
                    <a:pt x="169" y="342"/>
                  </a:lnTo>
                  <a:lnTo>
                    <a:pt x="144" y="371"/>
                  </a:lnTo>
                  <a:lnTo>
                    <a:pt x="109" y="395"/>
                  </a:lnTo>
                  <a:lnTo>
                    <a:pt x="104" y="395"/>
                  </a:lnTo>
                  <a:lnTo>
                    <a:pt x="88" y="395"/>
                  </a:lnTo>
                  <a:lnTo>
                    <a:pt x="79" y="395"/>
                  </a:lnTo>
                  <a:lnTo>
                    <a:pt x="64" y="386"/>
                  </a:lnTo>
                  <a:lnTo>
                    <a:pt x="49" y="381"/>
                  </a:lnTo>
                  <a:lnTo>
                    <a:pt x="34" y="371"/>
                  </a:lnTo>
                  <a:lnTo>
                    <a:pt x="25" y="367"/>
                  </a:lnTo>
                  <a:lnTo>
                    <a:pt x="15" y="357"/>
                  </a:lnTo>
                  <a:lnTo>
                    <a:pt x="4" y="352"/>
                  </a:lnTo>
                  <a:lnTo>
                    <a:pt x="0" y="348"/>
                  </a:lnTo>
                  <a:lnTo>
                    <a:pt x="4" y="328"/>
                  </a:lnTo>
                  <a:lnTo>
                    <a:pt x="9" y="309"/>
                  </a:lnTo>
                  <a:lnTo>
                    <a:pt x="25" y="285"/>
                  </a:lnTo>
                  <a:lnTo>
                    <a:pt x="44" y="255"/>
                  </a:lnTo>
                  <a:lnTo>
                    <a:pt x="69" y="221"/>
                  </a:lnTo>
                  <a:lnTo>
                    <a:pt x="88" y="188"/>
                  </a:lnTo>
                  <a:lnTo>
                    <a:pt x="113" y="154"/>
                  </a:lnTo>
                  <a:lnTo>
                    <a:pt x="138" y="125"/>
                  </a:lnTo>
                  <a:lnTo>
                    <a:pt x="159" y="92"/>
                  </a:lnTo>
                  <a:lnTo>
                    <a:pt x="178" y="62"/>
                  </a:lnTo>
                  <a:lnTo>
                    <a:pt x="188"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55" name="Freeform 383"/>
            <p:cNvSpPr>
              <a:spLocks/>
            </p:cNvSpPr>
            <p:nvPr/>
          </p:nvSpPr>
          <p:spPr bwMode="auto">
            <a:xfrm>
              <a:off x="3991" y="1719"/>
              <a:ext cx="27" cy="29"/>
            </a:xfrm>
            <a:custGeom>
              <a:avLst/>
              <a:gdLst>
                <a:gd name="T0" fmla="*/ 234 w 294"/>
                <a:gd name="T1" fmla="*/ 0 h 381"/>
                <a:gd name="T2" fmla="*/ 219 w 294"/>
                <a:gd name="T3" fmla="*/ 39 h 381"/>
                <a:gd name="T4" fmla="*/ 199 w 294"/>
                <a:gd name="T5" fmla="*/ 73 h 381"/>
                <a:gd name="T6" fmla="*/ 174 w 294"/>
                <a:gd name="T7" fmla="*/ 107 h 381"/>
                <a:gd name="T8" fmla="*/ 150 w 294"/>
                <a:gd name="T9" fmla="*/ 140 h 381"/>
                <a:gd name="T10" fmla="*/ 119 w 294"/>
                <a:gd name="T11" fmla="*/ 174 h 381"/>
                <a:gd name="T12" fmla="*/ 94 w 294"/>
                <a:gd name="T13" fmla="*/ 203 h 381"/>
                <a:gd name="T14" fmla="*/ 65 w 294"/>
                <a:gd name="T15" fmla="*/ 237 h 381"/>
                <a:gd name="T16" fmla="*/ 40 w 294"/>
                <a:gd name="T17" fmla="*/ 271 h 381"/>
                <a:gd name="T18" fmla="*/ 21 w 294"/>
                <a:gd name="T19" fmla="*/ 305 h 381"/>
                <a:gd name="T20" fmla="*/ 0 w 294"/>
                <a:gd name="T21" fmla="*/ 338 h 381"/>
                <a:gd name="T22" fmla="*/ 0 w 294"/>
                <a:gd name="T23" fmla="*/ 344 h 381"/>
                <a:gd name="T24" fmla="*/ 6 w 294"/>
                <a:gd name="T25" fmla="*/ 348 h 381"/>
                <a:gd name="T26" fmla="*/ 10 w 294"/>
                <a:gd name="T27" fmla="*/ 357 h 381"/>
                <a:gd name="T28" fmla="*/ 15 w 294"/>
                <a:gd name="T29" fmla="*/ 363 h 381"/>
                <a:gd name="T30" fmla="*/ 25 w 294"/>
                <a:gd name="T31" fmla="*/ 368 h 381"/>
                <a:gd name="T32" fmla="*/ 35 w 294"/>
                <a:gd name="T33" fmla="*/ 377 h 381"/>
                <a:gd name="T34" fmla="*/ 46 w 294"/>
                <a:gd name="T35" fmla="*/ 377 h 381"/>
                <a:gd name="T36" fmla="*/ 60 w 294"/>
                <a:gd name="T37" fmla="*/ 381 h 381"/>
                <a:gd name="T38" fmla="*/ 65 w 294"/>
                <a:gd name="T39" fmla="*/ 381 h 381"/>
                <a:gd name="T40" fmla="*/ 75 w 294"/>
                <a:gd name="T41" fmla="*/ 377 h 381"/>
                <a:gd name="T42" fmla="*/ 94 w 294"/>
                <a:gd name="T43" fmla="*/ 353 h 381"/>
                <a:gd name="T44" fmla="*/ 119 w 294"/>
                <a:gd name="T45" fmla="*/ 329 h 381"/>
                <a:gd name="T46" fmla="*/ 134 w 294"/>
                <a:gd name="T47" fmla="*/ 305 h 381"/>
                <a:gd name="T48" fmla="*/ 154 w 294"/>
                <a:gd name="T49" fmla="*/ 280 h 381"/>
                <a:gd name="T50" fmla="*/ 174 w 294"/>
                <a:gd name="T51" fmla="*/ 252 h 381"/>
                <a:gd name="T52" fmla="*/ 194 w 294"/>
                <a:gd name="T53" fmla="*/ 228 h 381"/>
                <a:gd name="T54" fmla="*/ 209 w 294"/>
                <a:gd name="T55" fmla="*/ 203 h 381"/>
                <a:gd name="T56" fmla="*/ 229 w 294"/>
                <a:gd name="T57" fmla="*/ 174 h 381"/>
                <a:gd name="T58" fmla="*/ 248 w 294"/>
                <a:gd name="T59" fmla="*/ 150 h 381"/>
                <a:gd name="T60" fmla="*/ 273 w 294"/>
                <a:gd name="T61" fmla="*/ 126 h 381"/>
                <a:gd name="T62" fmla="*/ 284 w 294"/>
                <a:gd name="T63" fmla="*/ 112 h 381"/>
                <a:gd name="T64" fmla="*/ 288 w 294"/>
                <a:gd name="T65" fmla="*/ 97 h 381"/>
                <a:gd name="T66" fmla="*/ 294 w 294"/>
                <a:gd name="T67" fmla="*/ 82 h 381"/>
                <a:gd name="T68" fmla="*/ 294 w 294"/>
                <a:gd name="T69" fmla="*/ 68 h 381"/>
                <a:gd name="T70" fmla="*/ 288 w 294"/>
                <a:gd name="T71" fmla="*/ 54 h 381"/>
                <a:gd name="T72" fmla="*/ 284 w 294"/>
                <a:gd name="T73" fmla="*/ 43 h 381"/>
                <a:gd name="T74" fmla="*/ 273 w 294"/>
                <a:gd name="T75" fmla="*/ 30 h 381"/>
                <a:gd name="T76" fmla="*/ 263 w 294"/>
                <a:gd name="T77" fmla="*/ 20 h 381"/>
                <a:gd name="T78" fmla="*/ 248 w 294"/>
                <a:gd name="T79" fmla="*/ 10 h 381"/>
                <a:gd name="T80" fmla="*/ 234 w 294"/>
                <a:gd name="T81" fmla="*/ 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4" h="381">
                  <a:moveTo>
                    <a:pt x="234" y="0"/>
                  </a:moveTo>
                  <a:lnTo>
                    <a:pt x="219" y="39"/>
                  </a:lnTo>
                  <a:lnTo>
                    <a:pt x="199" y="73"/>
                  </a:lnTo>
                  <a:lnTo>
                    <a:pt x="174" y="107"/>
                  </a:lnTo>
                  <a:lnTo>
                    <a:pt x="150" y="140"/>
                  </a:lnTo>
                  <a:lnTo>
                    <a:pt x="119" y="174"/>
                  </a:lnTo>
                  <a:lnTo>
                    <a:pt x="94" y="203"/>
                  </a:lnTo>
                  <a:lnTo>
                    <a:pt x="65" y="237"/>
                  </a:lnTo>
                  <a:lnTo>
                    <a:pt x="40" y="271"/>
                  </a:lnTo>
                  <a:lnTo>
                    <a:pt x="21" y="305"/>
                  </a:lnTo>
                  <a:lnTo>
                    <a:pt x="0" y="338"/>
                  </a:lnTo>
                  <a:lnTo>
                    <a:pt x="0" y="344"/>
                  </a:lnTo>
                  <a:lnTo>
                    <a:pt x="6" y="348"/>
                  </a:lnTo>
                  <a:lnTo>
                    <a:pt x="10" y="357"/>
                  </a:lnTo>
                  <a:lnTo>
                    <a:pt x="15" y="363"/>
                  </a:lnTo>
                  <a:lnTo>
                    <a:pt x="25" y="368"/>
                  </a:lnTo>
                  <a:lnTo>
                    <a:pt x="35" y="377"/>
                  </a:lnTo>
                  <a:lnTo>
                    <a:pt x="46" y="377"/>
                  </a:lnTo>
                  <a:lnTo>
                    <a:pt x="60" y="381"/>
                  </a:lnTo>
                  <a:lnTo>
                    <a:pt x="65" y="381"/>
                  </a:lnTo>
                  <a:lnTo>
                    <a:pt x="75" y="377"/>
                  </a:lnTo>
                  <a:lnTo>
                    <a:pt x="94" y="353"/>
                  </a:lnTo>
                  <a:lnTo>
                    <a:pt x="119" y="329"/>
                  </a:lnTo>
                  <a:lnTo>
                    <a:pt x="134" y="305"/>
                  </a:lnTo>
                  <a:lnTo>
                    <a:pt x="154" y="280"/>
                  </a:lnTo>
                  <a:lnTo>
                    <a:pt x="174" y="252"/>
                  </a:lnTo>
                  <a:lnTo>
                    <a:pt x="194" y="228"/>
                  </a:lnTo>
                  <a:lnTo>
                    <a:pt x="209" y="203"/>
                  </a:lnTo>
                  <a:lnTo>
                    <a:pt x="229" y="174"/>
                  </a:lnTo>
                  <a:lnTo>
                    <a:pt x="248" y="150"/>
                  </a:lnTo>
                  <a:lnTo>
                    <a:pt x="273" y="126"/>
                  </a:lnTo>
                  <a:lnTo>
                    <a:pt x="284" y="112"/>
                  </a:lnTo>
                  <a:lnTo>
                    <a:pt x="288" y="97"/>
                  </a:lnTo>
                  <a:lnTo>
                    <a:pt x="294" y="82"/>
                  </a:lnTo>
                  <a:lnTo>
                    <a:pt x="294" y="68"/>
                  </a:lnTo>
                  <a:lnTo>
                    <a:pt x="288" y="54"/>
                  </a:lnTo>
                  <a:lnTo>
                    <a:pt x="284" y="43"/>
                  </a:lnTo>
                  <a:lnTo>
                    <a:pt x="273" y="30"/>
                  </a:lnTo>
                  <a:lnTo>
                    <a:pt x="263" y="20"/>
                  </a:lnTo>
                  <a:lnTo>
                    <a:pt x="248" y="10"/>
                  </a:lnTo>
                  <a:lnTo>
                    <a:pt x="234"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56" name="Freeform 384"/>
            <p:cNvSpPr>
              <a:spLocks/>
            </p:cNvSpPr>
            <p:nvPr/>
          </p:nvSpPr>
          <p:spPr bwMode="auto">
            <a:xfrm>
              <a:off x="3991" y="1719"/>
              <a:ext cx="27" cy="29"/>
            </a:xfrm>
            <a:custGeom>
              <a:avLst/>
              <a:gdLst>
                <a:gd name="T0" fmla="*/ 234 w 294"/>
                <a:gd name="T1" fmla="*/ 0 h 381"/>
                <a:gd name="T2" fmla="*/ 219 w 294"/>
                <a:gd name="T3" fmla="*/ 39 h 381"/>
                <a:gd name="T4" fmla="*/ 199 w 294"/>
                <a:gd name="T5" fmla="*/ 73 h 381"/>
                <a:gd name="T6" fmla="*/ 174 w 294"/>
                <a:gd name="T7" fmla="*/ 107 h 381"/>
                <a:gd name="T8" fmla="*/ 150 w 294"/>
                <a:gd name="T9" fmla="*/ 140 h 381"/>
                <a:gd name="T10" fmla="*/ 119 w 294"/>
                <a:gd name="T11" fmla="*/ 174 h 381"/>
                <a:gd name="T12" fmla="*/ 94 w 294"/>
                <a:gd name="T13" fmla="*/ 203 h 381"/>
                <a:gd name="T14" fmla="*/ 65 w 294"/>
                <a:gd name="T15" fmla="*/ 237 h 381"/>
                <a:gd name="T16" fmla="*/ 40 w 294"/>
                <a:gd name="T17" fmla="*/ 271 h 381"/>
                <a:gd name="T18" fmla="*/ 21 w 294"/>
                <a:gd name="T19" fmla="*/ 305 h 381"/>
                <a:gd name="T20" fmla="*/ 0 w 294"/>
                <a:gd name="T21" fmla="*/ 338 h 381"/>
                <a:gd name="T22" fmla="*/ 0 w 294"/>
                <a:gd name="T23" fmla="*/ 344 h 381"/>
                <a:gd name="T24" fmla="*/ 6 w 294"/>
                <a:gd name="T25" fmla="*/ 348 h 381"/>
                <a:gd name="T26" fmla="*/ 10 w 294"/>
                <a:gd name="T27" fmla="*/ 357 h 381"/>
                <a:gd name="T28" fmla="*/ 15 w 294"/>
                <a:gd name="T29" fmla="*/ 363 h 381"/>
                <a:gd name="T30" fmla="*/ 25 w 294"/>
                <a:gd name="T31" fmla="*/ 368 h 381"/>
                <a:gd name="T32" fmla="*/ 35 w 294"/>
                <a:gd name="T33" fmla="*/ 377 h 381"/>
                <a:gd name="T34" fmla="*/ 46 w 294"/>
                <a:gd name="T35" fmla="*/ 377 h 381"/>
                <a:gd name="T36" fmla="*/ 60 w 294"/>
                <a:gd name="T37" fmla="*/ 381 h 381"/>
                <a:gd name="T38" fmla="*/ 65 w 294"/>
                <a:gd name="T39" fmla="*/ 381 h 381"/>
                <a:gd name="T40" fmla="*/ 75 w 294"/>
                <a:gd name="T41" fmla="*/ 377 h 381"/>
                <a:gd name="T42" fmla="*/ 94 w 294"/>
                <a:gd name="T43" fmla="*/ 353 h 381"/>
                <a:gd name="T44" fmla="*/ 119 w 294"/>
                <a:gd name="T45" fmla="*/ 329 h 381"/>
                <a:gd name="T46" fmla="*/ 134 w 294"/>
                <a:gd name="T47" fmla="*/ 305 h 381"/>
                <a:gd name="T48" fmla="*/ 154 w 294"/>
                <a:gd name="T49" fmla="*/ 280 h 381"/>
                <a:gd name="T50" fmla="*/ 174 w 294"/>
                <a:gd name="T51" fmla="*/ 252 h 381"/>
                <a:gd name="T52" fmla="*/ 194 w 294"/>
                <a:gd name="T53" fmla="*/ 228 h 381"/>
                <a:gd name="T54" fmla="*/ 209 w 294"/>
                <a:gd name="T55" fmla="*/ 203 h 381"/>
                <a:gd name="T56" fmla="*/ 229 w 294"/>
                <a:gd name="T57" fmla="*/ 174 h 381"/>
                <a:gd name="T58" fmla="*/ 248 w 294"/>
                <a:gd name="T59" fmla="*/ 150 h 381"/>
                <a:gd name="T60" fmla="*/ 273 w 294"/>
                <a:gd name="T61" fmla="*/ 126 h 381"/>
                <a:gd name="T62" fmla="*/ 284 w 294"/>
                <a:gd name="T63" fmla="*/ 112 h 381"/>
                <a:gd name="T64" fmla="*/ 288 w 294"/>
                <a:gd name="T65" fmla="*/ 97 h 381"/>
                <a:gd name="T66" fmla="*/ 294 w 294"/>
                <a:gd name="T67" fmla="*/ 82 h 381"/>
                <a:gd name="T68" fmla="*/ 294 w 294"/>
                <a:gd name="T69" fmla="*/ 68 h 381"/>
                <a:gd name="T70" fmla="*/ 288 w 294"/>
                <a:gd name="T71" fmla="*/ 54 h 381"/>
                <a:gd name="T72" fmla="*/ 284 w 294"/>
                <a:gd name="T73" fmla="*/ 43 h 381"/>
                <a:gd name="T74" fmla="*/ 273 w 294"/>
                <a:gd name="T75" fmla="*/ 30 h 381"/>
                <a:gd name="T76" fmla="*/ 263 w 294"/>
                <a:gd name="T77" fmla="*/ 20 h 381"/>
                <a:gd name="T78" fmla="*/ 248 w 294"/>
                <a:gd name="T79" fmla="*/ 10 h 381"/>
                <a:gd name="T80" fmla="*/ 234 w 294"/>
                <a:gd name="T81" fmla="*/ 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4" h="381">
                  <a:moveTo>
                    <a:pt x="234" y="0"/>
                  </a:moveTo>
                  <a:lnTo>
                    <a:pt x="219" y="39"/>
                  </a:lnTo>
                  <a:lnTo>
                    <a:pt x="199" y="73"/>
                  </a:lnTo>
                  <a:lnTo>
                    <a:pt x="174" y="107"/>
                  </a:lnTo>
                  <a:lnTo>
                    <a:pt x="150" y="140"/>
                  </a:lnTo>
                  <a:lnTo>
                    <a:pt x="119" y="174"/>
                  </a:lnTo>
                  <a:lnTo>
                    <a:pt x="94" y="203"/>
                  </a:lnTo>
                  <a:lnTo>
                    <a:pt x="65" y="237"/>
                  </a:lnTo>
                  <a:lnTo>
                    <a:pt x="40" y="271"/>
                  </a:lnTo>
                  <a:lnTo>
                    <a:pt x="21" y="305"/>
                  </a:lnTo>
                  <a:lnTo>
                    <a:pt x="0" y="338"/>
                  </a:lnTo>
                  <a:lnTo>
                    <a:pt x="0" y="344"/>
                  </a:lnTo>
                  <a:lnTo>
                    <a:pt x="6" y="348"/>
                  </a:lnTo>
                  <a:lnTo>
                    <a:pt x="10" y="357"/>
                  </a:lnTo>
                  <a:lnTo>
                    <a:pt x="15" y="363"/>
                  </a:lnTo>
                  <a:lnTo>
                    <a:pt x="25" y="368"/>
                  </a:lnTo>
                  <a:lnTo>
                    <a:pt x="35" y="377"/>
                  </a:lnTo>
                  <a:lnTo>
                    <a:pt x="46" y="377"/>
                  </a:lnTo>
                  <a:lnTo>
                    <a:pt x="60" y="381"/>
                  </a:lnTo>
                  <a:lnTo>
                    <a:pt x="65" y="381"/>
                  </a:lnTo>
                  <a:lnTo>
                    <a:pt x="75" y="377"/>
                  </a:lnTo>
                  <a:lnTo>
                    <a:pt x="94" y="353"/>
                  </a:lnTo>
                  <a:lnTo>
                    <a:pt x="119" y="329"/>
                  </a:lnTo>
                  <a:lnTo>
                    <a:pt x="134" y="305"/>
                  </a:lnTo>
                  <a:lnTo>
                    <a:pt x="154" y="280"/>
                  </a:lnTo>
                  <a:lnTo>
                    <a:pt x="174" y="252"/>
                  </a:lnTo>
                  <a:lnTo>
                    <a:pt x="194" y="228"/>
                  </a:lnTo>
                  <a:lnTo>
                    <a:pt x="209" y="203"/>
                  </a:lnTo>
                  <a:lnTo>
                    <a:pt x="229" y="174"/>
                  </a:lnTo>
                  <a:lnTo>
                    <a:pt x="248" y="150"/>
                  </a:lnTo>
                  <a:lnTo>
                    <a:pt x="273" y="126"/>
                  </a:lnTo>
                  <a:lnTo>
                    <a:pt x="284" y="112"/>
                  </a:lnTo>
                  <a:lnTo>
                    <a:pt x="288" y="97"/>
                  </a:lnTo>
                  <a:lnTo>
                    <a:pt x="294" y="82"/>
                  </a:lnTo>
                  <a:lnTo>
                    <a:pt x="294" y="68"/>
                  </a:lnTo>
                  <a:lnTo>
                    <a:pt x="288" y="54"/>
                  </a:lnTo>
                  <a:lnTo>
                    <a:pt x="284" y="43"/>
                  </a:lnTo>
                  <a:lnTo>
                    <a:pt x="273" y="30"/>
                  </a:lnTo>
                  <a:lnTo>
                    <a:pt x="263" y="20"/>
                  </a:lnTo>
                  <a:lnTo>
                    <a:pt x="248" y="10"/>
                  </a:lnTo>
                  <a:lnTo>
                    <a:pt x="234"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57" name="Freeform 385"/>
            <p:cNvSpPr>
              <a:spLocks/>
            </p:cNvSpPr>
            <p:nvPr/>
          </p:nvSpPr>
          <p:spPr bwMode="auto">
            <a:xfrm>
              <a:off x="3982" y="1714"/>
              <a:ext cx="27" cy="28"/>
            </a:xfrm>
            <a:custGeom>
              <a:avLst/>
              <a:gdLst>
                <a:gd name="T0" fmla="*/ 257 w 292"/>
                <a:gd name="T1" fmla="*/ 0 h 366"/>
                <a:gd name="T2" fmla="*/ 248 w 292"/>
                <a:gd name="T3" fmla="*/ 15 h 366"/>
                <a:gd name="T4" fmla="*/ 242 w 292"/>
                <a:gd name="T5" fmla="*/ 24 h 366"/>
                <a:gd name="T6" fmla="*/ 232 w 292"/>
                <a:gd name="T7" fmla="*/ 39 h 366"/>
                <a:gd name="T8" fmla="*/ 223 w 292"/>
                <a:gd name="T9" fmla="*/ 52 h 366"/>
                <a:gd name="T10" fmla="*/ 217 w 292"/>
                <a:gd name="T11" fmla="*/ 67 h 366"/>
                <a:gd name="T12" fmla="*/ 208 w 292"/>
                <a:gd name="T13" fmla="*/ 82 h 366"/>
                <a:gd name="T14" fmla="*/ 198 w 292"/>
                <a:gd name="T15" fmla="*/ 97 h 366"/>
                <a:gd name="T16" fmla="*/ 192 w 292"/>
                <a:gd name="T17" fmla="*/ 110 h 366"/>
                <a:gd name="T18" fmla="*/ 183 w 292"/>
                <a:gd name="T19" fmla="*/ 125 h 366"/>
                <a:gd name="T20" fmla="*/ 173 w 292"/>
                <a:gd name="T21" fmla="*/ 140 h 366"/>
                <a:gd name="T22" fmla="*/ 153 w 292"/>
                <a:gd name="T23" fmla="*/ 159 h 366"/>
                <a:gd name="T24" fmla="*/ 133 w 292"/>
                <a:gd name="T25" fmla="*/ 179 h 366"/>
                <a:gd name="T26" fmla="*/ 113 w 292"/>
                <a:gd name="T27" fmla="*/ 198 h 366"/>
                <a:gd name="T28" fmla="*/ 94 w 292"/>
                <a:gd name="T29" fmla="*/ 213 h 366"/>
                <a:gd name="T30" fmla="*/ 73 w 292"/>
                <a:gd name="T31" fmla="*/ 232 h 366"/>
                <a:gd name="T32" fmla="*/ 54 w 292"/>
                <a:gd name="T33" fmla="*/ 246 h 366"/>
                <a:gd name="T34" fmla="*/ 39 w 292"/>
                <a:gd name="T35" fmla="*/ 265 h 366"/>
                <a:gd name="T36" fmla="*/ 25 w 292"/>
                <a:gd name="T37" fmla="*/ 289 h 366"/>
                <a:gd name="T38" fmla="*/ 9 w 292"/>
                <a:gd name="T39" fmla="*/ 308 h 366"/>
                <a:gd name="T40" fmla="*/ 0 w 292"/>
                <a:gd name="T41" fmla="*/ 333 h 366"/>
                <a:gd name="T42" fmla="*/ 0 w 292"/>
                <a:gd name="T43" fmla="*/ 338 h 366"/>
                <a:gd name="T44" fmla="*/ 4 w 292"/>
                <a:gd name="T45" fmla="*/ 342 h 366"/>
                <a:gd name="T46" fmla="*/ 9 w 292"/>
                <a:gd name="T47" fmla="*/ 347 h 366"/>
                <a:gd name="T48" fmla="*/ 14 w 292"/>
                <a:gd name="T49" fmla="*/ 353 h 366"/>
                <a:gd name="T50" fmla="*/ 19 w 292"/>
                <a:gd name="T51" fmla="*/ 357 h 366"/>
                <a:gd name="T52" fmla="*/ 29 w 292"/>
                <a:gd name="T53" fmla="*/ 362 h 366"/>
                <a:gd name="T54" fmla="*/ 34 w 292"/>
                <a:gd name="T55" fmla="*/ 366 h 366"/>
                <a:gd name="T56" fmla="*/ 39 w 292"/>
                <a:gd name="T57" fmla="*/ 366 h 366"/>
                <a:gd name="T58" fmla="*/ 44 w 292"/>
                <a:gd name="T59" fmla="*/ 366 h 366"/>
                <a:gd name="T60" fmla="*/ 48 w 292"/>
                <a:gd name="T61" fmla="*/ 366 h 366"/>
                <a:gd name="T62" fmla="*/ 79 w 292"/>
                <a:gd name="T63" fmla="*/ 338 h 366"/>
                <a:gd name="T64" fmla="*/ 108 w 292"/>
                <a:gd name="T65" fmla="*/ 304 h 366"/>
                <a:gd name="T66" fmla="*/ 133 w 292"/>
                <a:gd name="T67" fmla="*/ 275 h 366"/>
                <a:gd name="T68" fmla="*/ 163 w 292"/>
                <a:gd name="T69" fmla="*/ 246 h 366"/>
                <a:gd name="T70" fmla="*/ 188 w 292"/>
                <a:gd name="T71" fmla="*/ 213 h 366"/>
                <a:gd name="T72" fmla="*/ 217 w 292"/>
                <a:gd name="T73" fmla="*/ 183 h 366"/>
                <a:gd name="T74" fmla="*/ 238 w 292"/>
                <a:gd name="T75" fmla="*/ 149 h 366"/>
                <a:gd name="T76" fmla="*/ 263 w 292"/>
                <a:gd name="T77" fmla="*/ 116 h 366"/>
                <a:gd name="T78" fmla="*/ 277 w 292"/>
                <a:gd name="T79" fmla="*/ 77 h 366"/>
                <a:gd name="T80" fmla="*/ 292 w 292"/>
                <a:gd name="T81" fmla="*/ 39 h 366"/>
                <a:gd name="T82" fmla="*/ 257 w 292"/>
                <a:gd name="T83" fmla="*/ 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2" h="366">
                  <a:moveTo>
                    <a:pt x="257" y="0"/>
                  </a:moveTo>
                  <a:lnTo>
                    <a:pt x="248" y="15"/>
                  </a:lnTo>
                  <a:lnTo>
                    <a:pt x="242" y="24"/>
                  </a:lnTo>
                  <a:lnTo>
                    <a:pt x="232" y="39"/>
                  </a:lnTo>
                  <a:lnTo>
                    <a:pt x="223" y="52"/>
                  </a:lnTo>
                  <a:lnTo>
                    <a:pt x="217" y="67"/>
                  </a:lnTo>
                  <a:lnTo>
                    <a:pt x="208" y="82"/>
                  </a:lnTo>
                  <a:lnTo>
                    <a:pt x="198" y="97"/>
                  </a:lnTo>
                  <a:lnTo>
                    <a:pt x="192" y="110"/>
                  </a:lnTo>
                  <a:lnTo>
                    <a:pt x="183" y="125"/>
                  </a:lnTo>
                  <a:lnTo>
                    <a:pt x="173" y="140"/>
                  </a:lnTo>
                  <a:lnTo>
                    <a:pt x="153" y="159"/>
                  </a:lnTo>
                  <a:lnTo>
                    <a:pt x="133" y="179"/>
                  </a:lnTo>
                  <a:lnTo>
                    <a:pt x="113" y="198"/>
                  </a:lnTo>
                  <a:lnTo>
                    <a:pt x="94" y="213"/>
                  </a:lnTo>
                  <a:lnTo>
                    <a:pt x="73" y="232"/>
                  </a:lnTo>
                  <a:lnTo>
                    <a:pt x="54" y="246"/>
                  </a:lnTo>
                  <a:lnTo>
                    <a:pt x="39" y="265"/>
                  </a:lnTo>
                  <a:lnTo>
                    <a:pt x="25" y="289"/>
                  </a:lnTo>
                  <a:lnTo>
                    <a:pt x="9" y="308"/>
                  </a:lnTo>
                  <a:lnTo>
                    <a:pt x="0" y="333"/>
                  </a:lnTo>
                  <a:lnTo>
                    <a:pt x="0" y="338"/>
                  </a:lnTo>
                  <a:lnTo>
                    <a:pt x="4" y="342"/>
                  </a:lnTo>
                  <a:lnTo>
                    <a:pt x="9" y="347"/>
                  </a:lnTo>
                  <a:lnTo>
                    <a:pt x="14" y="353"/>
                  </a:lnTo>
                  <a:lnTo>
                    <a:pt x="19" y="357"/>
                  </a:lnTo>
                  <a:lnTo>
                    <a:pt x="29" y="362"/>
                  </a:lnTo>
                  <a:lnTo>
                    <a:pt x="34" y="366"/>
                  </a:lnTo>
                  <a:lnTo>
                    <a:pt x="39" y="366"/>
                  </a:lnTo>
                  <a:lnTo>
                    <a:pt x="44" y="366"/>
                  </a:lnTo>
                  <a:lnTo>
                    <a:pt x="48" y="366"/>
                  </a:lnTo>
                  <a:lnTo>
                    <a:pt x="79" y="338"/>
                  </a:lnTo>
                  <a:lnTo>
                    <a:pt x="108" y="304"/>
                  </a:lnTo>
                  <a:lnTo>
                    <a:pt x="133" y="275"/>
                  </a:lnTo>
                  <a:lnTo>
                    <a:pt x="163" y="246"/>
                  </a:lnTo>
                  <a:lnTo>
                    <a:pt x="188" y="213"/>
                  </a:lnTo>
                  <a:lnTo>
                    <a:pt x="217" y="183"/>
                  </a:lnTo>
                  <a:lnTo>
                    <a:pt x="238" y="149"/>
                  </a:lnTo>
                  <a:lnTo>
                    <a:pt x="263" y="116"/>
                  </a:lnTo>
                  <a:lnTo>
                    <a:pt x="277" y="77"/>
                  </a:lnTo>
                  <a:lnTo>
                    <a:pt x="292" y="39"/>
                  </a:lnTo>
                  <a:lnTo>
                    <a:pt x="257"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58" name="Freeform 386"/>
            <p:cNvSpPr>
              <a:spLocks/>
            </p:cNvSpPr>
            <p:nvPr/>
          </p:nvSpPr>
          <p:spPr bwMode="auto">
            <a:xfrm>
              <a:off x="3982" y="1714"/>
              <a:ext cx="27" cy="28"/>
            </a:xfrm>
            <a:custGeom>
              <a:avLst/>
              <a:gdLst>
                <a:gd name="T0" fmla="*/ 257 w 292"/>
                <a:gd name="T1" fmla="*/ 0 h 366"/>
                <a:gd name="T2" fmla="*/ 248 w 292"/>
                <a:gd name="T3" fmla="*/ 15 h 366"/>
                <a:gd name="T4" fmla="*/ 242 w 292"/>
                <a:gd name="T5" fmla="*/ 24 h 366"/>
                <a:gd name="T6" fmla="*/ 232 w 292"/>
                <a:gd name="T7" fmla="*/ 39 h 366"/>
                <a:gd name="T8" fmla="*/ 223 w 292"/>
                <a:gd name="T9" fmla="*/ 52 h 366"/>
                <a:gd name="T10" fmla="*/ 217 w 292"/>
                <a:gd name="T11" fmla="*/ 67 h 366"/>
                <a:gd name="T12" fmla="*/ 208 w 292"/>
                <a:gd name="T13" fmla="*/ 82 h 366"/>
                <a:gd name="T14" fmla="*/ 198 w 292"/>
                <a:gd name="T15" fmla="*/ 97 h 366"/>
                <a:gd name="T16" fmla="*/ 192 w 292"/>
                <a:gd name="T17" fmla="*/ 110 h 366"/>
                <a:gd name="T18" fmla="*/ 183 w 292"/>
                <a:gd name="T19" fmla="*/ 125 h 366"/>
                <a:gd name="T20" fmla="*/ 173 w 292"/>
                <a:gd name="T21" fmla="*/ 140 h 366"/>
                <a:gd name="T22" fmla="*/ 153 w 292"/>
                <a:gd name="T23" fmla="*/ 159 h 366"/>
                <a:gd name="T24" fmla="*/ 133 w 292"/>
                <a:gd name="T25" fmla="*/ 179 h 366"/>
                <a:gd name="T26" fmla="*/ 113 w 292"/>
                <a:gd name="T27" fmla="*/ 198 h 366"/>
                <a:gd name="T28" fmla="*/ 94 w 292"/>
                <a:gd name="T29" fmla="*/ 213 h 366"/>
                <a:gd name="T30" fmla="*/ 73 w 292"/>
                <a:gd name="T31" fmla="*/ 232 h 366"/>
                <a:gd name="T32" fmla="*/ 54 w 292"/>
                <a:gd name="T33" fmla="*/ 246 h 366"/>
                <a:gd name="T34" fmla="*/ 39 w 292"/>
                <a:gd name="T35" fmla="*/ 265 h 366"/>
                <a:gd name="T36" fmla="*/ 25 w 292"/>
                <a:gd name="T37" fmla="*/ 289 h 366"/>
                <a:gd name="T38" fmla="*/ 9 w 292"/>
                <a:gd name="T39" fmla="*/ 308 h 366"/>
                <a:gd name="T40" fmla="*/ 0 w 292"/>
                <a:gd name="T41" fmla="*/ 333 h 366"/>
                <a:gd name="T42" fmla="*/ 0 w 292"/>
                <a:gd name="T43" fmla="*/ 338 h 366"/>
                <a:gd name="T44" fmla="*/ 4 w 292"/>
                <a:gd name="T45" fmla="*/ 342 h 366"/>
                <a:gd name="T46" fmla="*/ 9 w 292"/>
                <a:gd name="T47" fmla="*/ 347 h 366"/>
                <a:gd name="T48" fmla="*/ 14 w 292"/>
                <a:gd name="T49" fmla="*/ 353 h 366"/>
                <a:gd name="T50" fmla="*/ 19 w 292"/>
                <a:gd name="T51" fmla="*/ 357 h 366"/>
                <a:gd name="T52" fmla="*/ 29 w 292"/>
                <a:gd name="T53" fmla="*/ 362 h 366"/>
                <a:gd name="T54" fmla="*/ 34 w 292"/>
                <a:gd name="T55" fmla="*/ 366 h 366"/>
                <a:gd name="T56" fmla="*/ 39 w 292"/>
                <a:gd name="T57" fmla="*/ 366 h 366"/>
                <a:gd name="T58" fmla="*/ 44 w 292"/>
                <a:gd name="T59" fmla="*/ 366 h 366"/>
                <a:gd name="T60" fmla="*/ 48 w 292"/>
                <a:gd name="T61" fmla="*/ 366 h 366"/>
                <a:gd name="T62" fmla="*/ 79 w 292"/>
                <a:gd name="T63" fmla="*/ 338 h 366"/>
                <a:gd name="T64" fmla="*/ 108 w 292"/>
                <a:gd name="T65" fmla="*/ 304 h 366"/>
                <a:gd name="T66" fmla="*/ 133 w 292"/>
                <a:gd name="T67" fmla="*/ 275 h 366"/>
                <a:gd name="T68" fmla="*/ 163 w 292"/>
                <a:gd name="T69" fmla="*/ 246 h 366"/>
                <a:gd name="T70" fmla="*/ 188 w 292"/>
                <a:gd name="T71" fmla="*/ 213 h 366"/>
                <a:gd name="T72" fmla="*/ 217 w 292"/>
                <a:gd name="T73" fmla="*/ 183 h 366"/>
                <a:gd name="T74" fmla="*/ 238 w 292"/>
                <a:gd name="T75" fmla="*/ 149 h 366"/>
                <a:gd name="T76" fmla="*/ 263 w 292"/>
                <a:gd name="T77" fmla="*/ 116 h 366"/>
                <a:gd name="T78" fmla="*/ 277 w 292"/>
                <a:gd name="T79" fmla="*/ 77 h 366"/>
                <a:gd name="T80" fmla="*/ 292 w 292"/>
                <a:gd name="T81" fmla="*/ 39 h 366"/>
                <a:gd name="T82" fmla="*/ 257 w 292"/>
                <a:gd name="T83" fmla="*/ 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2" h="366">
                  <a:moveTo>
                    <a:pt x="257" y="0"/>
                  </a:moveTo>
                  <a:lnTo>
                    <a:pt x="248" y="15"/>
                  </a:lnTo>
                  <a:lnTo>
                    <a:pt x="242" y="24"/>
                  </a:lnTo>
                  <a:lnTo>
                    <a:pt x="232" y="39"/>
                  </a:lnTo>
                  <a:lnTo>
                    <a:pt x="223" y="52"/>
                  </a:lnTo>
                  <a:lnTo>
                    <a:pt x="217" y="67"/>
                  </a:lnTo>
                  <a:lnTo>
                    <a:pt x="208" y="82"/>
                  </a:lnTo>
                  <a:lnTo>
                    <a:pt x="198" y="97"/>
                  </a:lnTo>
                  <a:lnTo>
                    <a:pt x="192" y="110"/>
                  </a:lnTo>
                  <a:lnTo>
                    <a:pt x="183" y="125"/>
                  </a:lnTo>
                  <a:lnTo>
                    <a:pt x="173" y="140"/>
                  </a:lnTo>
                  <a:lnTo>
                    <a:pt x="153" y="159"/>
                  </a:lnTo>
                  <a:lnTo>
                    <a:pt x="133" y="179"/>
                  </a:lnTo>
                  <a:lnTo>
                    <a:pt x="113" y="198"/>
                  </a:lnTo>
                  <a:lnTo>
                    <a:pt x="94" y="213"/>
                  </a:lnTo>
                  <a:lnTo>
                    <a:pt x="73" y="232"/>
                  </a:lnTo>
                  <a:lnTo>
                    <a:pt x="54" y="246"/>
                  </a:lnTo>
                  <a:lnTo>
                    <a:pt x="39" y="265"/>
                  </a:lnTo>
                  <a:lnTo>
                    <a:pt x="25" y="289"/>
                  </a:lnTo>
                  <a:lnTo>
                    <a:pt x="9" y="308"/>
                  </a:lnTo>
                  <a:lnTo>
                    <a:pt x="0" y="333"/>
                  </a:lnTo>
                  <a:lnTo>
                    <a:pt x="0" y="338"/>
                  </a:lnTo>
                  <a:lnTo>
                    <a:pt x="4" y="342"/>
                  </a:lnTo>
                  <a:lnTo>
                    <a:pt x="9" y="347"/>
                  </a:lnTo>
                  <a:lnTo>
                    <a:pt x="14" y="353"/>
                  </a:lnTo>
                  <a:lnTo>
                    <a:pt x="19" y="357"/>
                  </a:lnTo>
                  <a:lnTo>
                    <a:pt x="29" y="362"/>
                  </a:lnTo>
                  <a:lnTo>
                    <a:pt x="34" y="366"/>
                  </a:lnTo>
                  <a:lnTo>
                    <a:pt x="39" y="366"/>
                  </a:lnTo>
                  <a:lnTo>
                    <a:pt x="44" y="366"/>
                  </a:lnTo>
                  <a:lnTo>
                    <a:pt x="48" y="366"/>
                  </a:lnTo>
                  <a:lnTo>
                    <a:pt x="79" y="338"/>
                  </a:lnTo>
                  <a:lnTo>
                    <a:pt x="108" y="304"/>
                  </a:lnTo>
                  <a:lnTo>
                    <a:pt x="133" y="275"/>
                  </a:lnTo>
                  <a:lnTo>
                    <a:pt x="163" y="246"/>
                  </a:lnTo>
                  <a:lnTo>
                    <a:pt x="188" y="213"/>
                  </a:lnTo>
                  <a:lnTo>
                    <a:pt x="217" y="183"/>
                  </a:lnTo>
                  <a:lnTo>
                    <a:pt x="238" y="149"/>
                  </a:lnTo>
                  <a:lnTo>
                    <a:pt x="263" y="116"/>
                  </a:lnTo>
                  <a:lnTo>
                    <a:pt x="277" y="77"/>
                  </a:lnTo>
                  <a:lnTo>
                    <a:pt x="292" y="39"/>
                  </a:lnTo>
                  <a:lnTo>
                    <a:pt x="257"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59" name="Freeform 387"/>
            <p:cNvSpPr>
              <a:spLocks/>
            </p:cNvSpPr>
            <p:nvPr/>
          </p:nvSpPr>
          <p:spPr bwMode="auto">
            <a:xfrm>
              <a:off x="4061" y="1738"/>
              <a:ext cx="23" cy="14"/>
            </a:xfrm>
            <a:custGeom>
              <a:avLst/>
              <a:gdLst>
                <a:gd name="T0" fmla="*/ 0 w 248"/>
                <a:gd name="T1" fmla="*/ 28 h 183"/>
                <a:gd name="T2" fmla="*/ 10 w 248"/>
                <a:gd name="T3" fmla="*/ 43 h 183"/>
                <a:gd name="T4" fmla="*/ 14 w 248"/>
                <a:gd name="T5" fmla="*/ 62 h 183"/>
                <a:gd name="T6" fmla="*/ 19 w 248"/>
                <a:gd name="T7" fmla="*/ 81 h 183"/>
                <a:gd name="T8" fmla="*/ 25 w 248"/>
                <a:gd name="T9" fmla="*/ 101 h 183"/>
                <a:gd name="T10" fmla="*/ 29 w 248"/>
                <a:gd name="T11" fmla="*/ 116 h 183"/>
                <a:gd name="T12" fmla="*/ 34 w 248"/>
                <a:gd name="T13" fmla="*/ 135 h 183"/>
                <a:gd name="T14" fmla="*/ 39 w 248"/>
                <a:gd name="T15" fmla="*/ 150 h 183"/>
                <a:gd name="T16" fmla="*/ 44 w 248"/>
                <a:gd name="T17" fmla="*/ 163 h 183"/>
                <a:gd name="T18" fmla="*/ 59 w 248"/>
                <a:gd name="T19" fmla="*/ 174 h 183"/>
                <a:gd name="T20" fmla="*/ 73 w 248"/>
                <a:gd name="T21" fmla="*/ 178 h 183"/>
                <a:gd name="T22" fmla="*/ 84 w 248"/>
                <a:gd name="T23" fmla="*/ 178 h 183"/>
                <a:gd name="T24" fmla="*/ 98 w 248"/>
                <a:gd name="T25" fmla="*/ 183 h 183"/>
                <a:gd name="T26" fmla="*/ 108 w 248"/>
                <a:gd name="T27" fmla="*/ 183 h 183"/>
                <a:gd name="T28" fmla="*/ 123 w 248"/>
                <a:gd name="T29" fmla="*/ 183 h 183"/>
                <a:gd name="T30" fmla="*/ 138 w 248"/>
                <a:gd name="T31" fmla="*/ 183 h 183"/>
                <a:gd name="T32" fmla="*/ 153 w 248"/>
                <a:gd name="T33" fmla="*/ 183 h 183"/>
                <a:gd name="T34" fmla="*/ 163 w 248"/>
                <a:gd name="T35" fmla="*/ 183 h 183"/>
                <a:gd name="T36" fmla="*/ 178 w 248"/>
                <a:gd name="T37" fmla="*/ 178 h 183"/>
                <a:gd name="T38" fmla="*/ 192 w 248"/>
                <a:gd name="T39" fmla="*/ 178 h 183"/>
                <a:gd name="T40" fmla="*/ 208 w 248"/>
                <a:gd name="T41" fmla="*/ 174 h 183"/>
                <a:gd name="T42" fmla="*/ 217 w 248"/>
                <a:gd name="T43" fmla="*/ 168 h 183"/>
                <a:gd name="T44" fmla="*/ 227 w 248"/>
                <a:gd name="T45" fmla="*/ 163 h 183"/>
                <a:gd name="T46" fmla="*/ 232 w 248"/>
                <a:gd name="T47" fmla="*/ 154 h 183"/>
                <a:gd name="T48" fmla="*/ 238 w 248"/>
                <a:gd name="T49" fmla="*/ 144 h 183"/>
                <a:gd name="T50" fmla="*/ 242 w 248"/>
                <a:gd name="T51" fmla="*/ 135 h 183"/>
                <a:gd name="T52" fmla="*/ 248 w 248"/>
                <a:gd name="T53" fmla="*/ 125 h 183"/>
                <a:gd name="T54" fmla="*/ 248 w 248"/>
                <a:gd name="T55" fmla="*/ 116 h 183"/>
                <a:gd name="T56" fmla="*/ 248 w 248"/>
                <a:gd name="T57" fmla="*/ 105 h 183"/>
                <a:gd name="T58" fmla="*/ 248 w 248"/>
                <a:gd name="T59" fmla="*/ 96 h 183"/>
                <a:gd name="T60" fmla="*/ 242 w 248"/>
                <a:gd name="T61" fmla="*/ 86 h 183"/>
                <a:gd name="T62" fmla="*/ 242 w 248"/>
                <a:gd name="T63" fmla="*/ 81 h 183"/>
                <a:gd name="T64" fmla="*/ 242 w 248"/>
                <a:gd name="T65" fmla="*/ 77 h 183"/>
                <a:gd name="T66" fmla="*/ 238 w 248"/>
                <a:gd name="T67" fmla="*/ 72 h 183"/>
                <a:gd name="T68" fmla="*/ 232 w 248"/>
                <a:gd name="T69" fmla="*/ 67 h 183"/>
                <a:gd name="T70" fmla="*/ 227 w 248"/>
                <a:gd name="T71" fmla="*/ 67 h 183"/>
                <a:gd name="T72" fmla="*/ 227 w 248"/>
                <a:gd name="T73" fmla="*/ 62 h 183"/>
                <a:gd name="T74" fmla="*/ 223 w 248"/>
                <a:gd name="T75" fmla="*/ 62 h 183"/>
                <a:gd name="T76" fmla="*/ 217 w 248"/>
                <a:gd name="T77" fmla="*/ 62 h 183"/>
                <a:gd name="T78" fmla="*/ 208 w 248"/>
                <a:gd name="T79" fmla="*/ 58 h 183"/>
                <a:gd name="T80" fmla="*/ 192 w 248"/>
                <a:gd name="T81" fmla="*/ 53 h 183"/>
                <a:gd name="T82" fmla="*/ 183 w 248"/>
                <a:gd name="T83" fmla="*/ 47 h 183"/>
                <a:gd name="T84" fmla="*/ 168 w 248"/>
                <a:gd name="T85" fmla="*/ 43 h 183"/>
                <a:gd name="T86" fmla="*/ 158 w 248"/>
                <a:gd name="T87" fmla="*/ 34 h 183"/>
                <a:gd name="T88" fmla="*/ 148 w 248"/>
                <a:gd name="T89" fmla="*/ 28 h 183"/>
                <a:gd name="T90" fmla="*/ 133 w 248"/>
                <a:gd name="T91" fmla="*/ 23 h 183"/>
                <a:gd name="T92" fmla="*/ 123 w 248"/>
                <a:gd name="T93" fmla="*/ 19 h 183"/>
                <a:gd name="T94" fmla="*/ 113 w 248"/>
                <a:gd name="T95" fmla="*/ 9 h 183"/>
                <a:gd name="T96" fmla="*/ 98 w 248"/>
                <a:gd name="T97" fmla="*/ 4 h 183"/>
                <a:gd name="T98" fmla="*/ 94 w 248"/>
                <a:gd name="T99" fmla="*/ 4 h 183"/>
                <a:gd name="T100" fmla="*/ 84 w 248"/>
                <a:gd name="T101" fmla="*/ 0 h 183"/>
                <a:gd name="T102" fmla="*/ 73 w 248"/>
                <a:gd name="T103" fmla="*/ 4 h 183"/>
                <a:gd name="T104" fmla="*/ 69 w 248"/>
                <a:gd name="T105" fmla="*/ 4 h 183"/>
                <a:gd name="T106" fmla="*/ 59 w 248"/>
                <a:gd name="T107" fmla="*/ 9 h 183"/>
                <a:gd name="T108" fmla="*/ 48 w 248"/>
                <a:gd name="T109" fmla="*/ 9 h 183"/>
                <a:gd name="T110" fmla="*/ 39 w 248"/>
                <a:gd name="T111" fmla="*/ 14 h 183"/>
                <a:gd name="T112" fmla="*/ 25 w 248"/>
                <a:gd name="T113" fmla="*/ 14 h 183"/>
                <a:gd name="T114" fmla="*/ 14 w 248"/>
                <a:gd name="T115" fmla="*/ 19 h 183"/>
                <a:gd name="T116" fmla="*/ 4 w 248"/>
                <a:gd name="T117" fmla="*/ 19 h 183"/>
                <a:gd name="T118" fmla="*/ 0 w 248"/>
                <a:gd name="T119" fmla="*/ 2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8" h="183">
                  <a:moveTo>
                    <a:pt x="0" y="28"/>
                  </a:moveTo>
                  <a:lnTo>
                    <a:pt x="10" y="43"/>
                  </a:lnTo>
                  <a:lnTo>
                    <a:pt x="14" y="62"/>
                  </a:lnTo>
                  <a:lnTo>
                    <a:pt x="19" y="81"/>
                  </a:lnTo>
                  <a:lnTo>
                    <a:pt x="25" y="101"/>
                  </a:lnTo>
                  <a:lnTo>
                    <a:pt x="29" y="116"/>
                  </a:lnTo>
                  <a:lnTo>
                    <a:pt x="34" y="135"/>
                  </a:lnTo>
                  <a:lnTo>
                    <a:pt x="39" y="150"/>
                  </a:lnTo>
                  <a:lnTo>
                    <a:pt x="44" y="163"/>
                  </a:lnTo>
                  <a:lnTo>
                    <a:pt x="59" y="174"/>
                  </a:lnTo>
                  <a:lnTo>
                    <a:pt x="73" y="178"/>
                  </a:lnTo>
                  <a:lnTo>
                    <a:pt x="84" y="178"/>
                  </a:lnTo>
                  <a:lnTo>
                    <a:pt x="98" y="183"/>
                  </a:lnTo>
                  <a:lnTo>
                    <a:pt x="108" y="183"/>
                  </a:lnTo>
                  <a:lnTo>
                    <a:pt x="123" y="183"/>
                  </a:lnTo>
                  <a:lnTo>
                    <a:pt x="138" y="183"/>
                  </a:lnTo>
                  <a:lnTo>
                    <a:pt x="153" y="183"/>
                  </a:lnTo>
                  <a:lnTo>
                    <a:pt x="163" y="183"/>
                  </a:lnTo>
                  <a:lnTo>
                    <a:pt x="178" y="178"/>
                  </a:lnTo>
                  <a:lnTo>
                    <a:pt x="192" y="178"/>
                  </a:lnTo>
                  <a:lnTo>
                    <a:pt x="208" y="174"/>
                  </a:lnTo>
                  <a:lnTo>
                    <a:pt x="217" y="168"/>
                  </a:lnTo>
                  <a:lnTo>
                    <a:pt x="227" y="163"/>
                  </a:lnTo>
                  <a:lnTo>
                    <a:pt x="232" y="154"/>
                  </a:lnTo>
                  <a:lnTo>
                    <a:pt x="238" y="144"/>
                  </a:lnTo>
                  <a:lnTo>
                    <a:pt x="242" y="135"/>
                  </a:lnTo>
                  <a:lnTo>
                    <a:pt x="248" y="125"/>
                  </a:lnTo>
                  <a:lnTo>
                    <a:pt x="248" y="116"/>
                  </a:lnTo>
                  <a:lnTo>
                    <a:pt x="248" y="105"/>
                  </a:lnTo>
                  <a:lnTo>
                    <a:pt x="248" y="96"/>
                  </a:lnTo>
                  <a:lnTo>
                    <a:pt x="242" y="86"/>
                  </a:lnTo>
                  <a:lnTo>
                    <a:pt x="242" y="81"/>
                  </a:lnTo>
                  <a:lnTo>
                    <a:pt x="242" y="77"/>
                  </a:lnTo>
                  <a:lnTo>
                    <a:pt x="238" y="72"/>
                  </a:lnTo>
                  <a:lnTo>
                    <a:pt x="232" y="67"/>
                  </a:lnTo>
                  <a:lnTo>
                    <a:pt x="227" y="67"/>
                  </a:lnTo>
                  <a:lnTo>
                    <a:pt x="227" y="62"/>
                  </a:lnTo>
                  <a:lnTo>
                    <a:pt x="223" y="62"/>
                  </a:lnTo>
                  <a:lnTo>
                    <a:pt x="217" y="62"/>
                  </a:lnTo>
                  <a:lnTo>
                    <a:pt x="208" y="58"/>
                  </a:lnTo>
                  <a:lnTo>
                    <a:pt x="192" y="53"/>
                  </a:lnTo>
                  <a:lnTo>
                    <a:pt x="183" y="47"/>
                  </a:lnTo>
                  <a:lnTo>
                    <a:pt x="168" y="43"/>
                  </a:lnTo>
                  <a:lnTo>
                    <a:pt x="158" y="34"/>
                  </a:lnTo>
                  <a:lnTo>
                    <a:pt x="148" y="28"/>
                  </a:lnTo>
                  <a:lnTo>
                    <a:pt x="133" y="23"/>
                  </a:lnTo>
                  <a:lnTo>
                    <a:pt x="123" y="19"/>
                  </a:lnTo>
                  <a:lnTo>
                    <a:pt x="113" y="9"/>
                  </a:lnTo>
                  <a:lnTo>
                    <a:pt x="98" y="4"/>
                  </a:lnTo>
                  <a:lnTo>
                    <a:pt x="94" y="4"/>
                  </a:lnTo>
                  <a:lnTo>
                    <a:pt x="84" y="0"/>
                  </a:lnTo>
                  <a:lnTo>
                    <a:pt x="73" y="4"/>
                  </a:lnTo>
                  <a:lnTo>
                    <a:pt x="69" y="4"/>
                  </a:lnTo>
                  <a:lnTo>
                    <a:pt x="59" y="9"/>
                  </a:lnTo>
                  <a:lnTo>
                    <a:pt x="48" y="9"/>
                  </a:lnTo>
                  <a:lnTo>
                    <a:pt x="39" y="14"/>
                  </a:lnTo>
                  <a:lnTo>
                    <a:pt x="25" y="14"/>
                  </a:lnTo>
                  <a:lnTo>
                    <a:pt x="14" y="19"/>
                  </a:lnTo>
                  <a:lnTo>
                    <a:pt x="4" y="19"/>
                  </a:lnTo>
                  <a:lnTo>
                    <a:pt x="0" y="28"/>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60" name="Freeform 388"/>
            <p:cNvSpPr>
              <a:spLocks/>
            </p:cNvSpPr>
            <p:nvPr/>
          </p:nvSpPr>
          <p:spPr bwMode="auto">
            <a:xfrm>
              <a:off x="4061" y="1738"/>
              <a:ext cx="23" cy="14"/>
            </a:xfrm>
            <a:custGeom>
              <a:avLst/>
              <a:gdLst>
                <a:gd name="T0" fmla="*/ 0 w 248"/>
                <a:gd name="T1" fmla="*/ 28 h 183"/>
                <a:gd name="T2" fmla="*/ 10 w 248"/>
                <a:gd name="T3" fmla="*/ 43 h 183"/>
                <a:gd name="T4" fmla="*/ 14 w 248"/>
                <a:gd name="T5" fmla="*/ 62 h 183"/>
                <a:gd name="T6" fmla="*/ 19 w 248"/>
                <a:gd name="T7" fmla="*/ 81 h 183"/>
                <a:gd name="T8" fmla="*/ 25 w 248"/>
                <a:gd name="T9" fmla="*/ 101 h 183"/>
                <a:gd name="T10" fmla="*/ 29 w 248"/>
                <a:gd name="T11" fmla="*/ 116 h 183"/>
                <a:gd name="T12" fmla="*/ 34 w 248"/>
                <a:gd name="T13" fmla="*/ 135 h 183"/>
                <a:gd name="T14" fmla="*/ 39 w 248"/>
                <a:gd name="T15" fmla="*/ 150 h 183"/>
                <a:gd name="T16" fmla="*/ 44 w 248"/>
                <a:gd name="T17" fmla="*/ 163 h 183"/>
                <a:gd name="T18" fmla="*/ 59 w 248"/>
                <a:gd name="T19" fmla="*/ 174 h 183"/>
                <a:gd name="T20" fmla="*/ 73 w 248"/>
                <a:gd name="T21" fmla="*/ 178 h 183"/>
                <a:gd name="T22" fmla="*/ 84 w 248"/>
                <a:gd name="T23" fmla="*/ 178 h 183"/>
                <a:gd name="T24" fmla="*/ 98 w 248"/>
                <a:gd name="T25" fmla="*/ 183 h 183"/>
                <a:gd name="T26" fmla="*/ 108 w 248"/>
                <a:gd name="T27" fmla="*/ 183 h 183"/>
                <a:gd name="T28" fmla="*/ 123 w 248"/>
                <a:gd name="T29" fmla="*/ 183 h 183"/>
                <a:gd name="T30" fmla="*/ 138 w 248"/>
                <a:gd name="T31" fmla="*/ 183 h 183"/>
                <a:gd name="T32" fmla="*/ 153 w 248"/>
                <a:gd name="T33" fmla="*/ 183 h 183"/>
                <a:gd name="T34" fmla="*/ 163 w 248"/>
                <a:gd name="T35" fmla="*/ 183 h 183"/>
                <a:gd name="T36" fmla="*/ 178 w 248"/>
                <a:gd name="T37" fmla="*/ 178 h 183"/>
                <a:gd name="T38" fmla="*/ 192 w 248"/>
                <a:gd name="T39" fmla="*/ 178 h 183"/>
                <a:gd name="T40" fmla="*/ 208 w 248"/>
                <a:gd name="T41" fmla="*/ 174 h 183"/>
                <a:gd name="T42" fmla="*/ 217 w 248"/>
                <a:gd name="T43" fmla="*/ 168 h 183"/>
                <a:gd name="T44" fmla="*/ 227 w 248"/>
                <a:gd name="T45" fmla="*/ 163 h 183"/>
                <a:gd name="T46" fmla="*/ 232 w 248"/>
                <a:gd name="T47" fmla="*/ 154 h 183"/>
                <a:gd name="T48" fmla="*/ 238 w 248"/>
                <a:gd name="T49" fmla="*/ 144 h 183"/>
                <a:gd name="T50" fmla="*/ 242 w 248"/>
                <a:gd name="T51" fmla="*/ 135 h 183"/>
                <a:gd name="T52" fmla="*/ 248 w 248"/>
                <a:gd name="T53" fmla="*/ 125 h 183"/>
                <a:gd name="T54" fmla="*/ 248 w 248"/>
                <a:gd name="T55" fmla="*/ 116 h 183"/>
                <a:gd name="T56" fmla="*/ 248 w 248"/>
                <a:gd name="T57" fmla="*/ 105 h 183"/>
                <a:gd name="T58" fmla="*/ 248 w 248"/>
                <a:gd name="T59" fmla="*/ 96 h 183"/>
                <a:gd name="T60" fmla="*/ 242 w 248"/>
                <a:gd name="T61" fmla="*/ 86 h 183"/>
                <a:gd name="T62" fmla="*/ 242 w 248"/>
                <a:gd name="T63" fmla="*/ 81 h 183"/>
                <a:gd name="T64" fmla="*/ 242 w 248"/>
                <a:gd name="T65" fmla="*/ 77 h 183"/>
                <a:gd name="T66" fmla="*/ 238 w 248"/>
                <a:gd name="T67" fmla="*/ 72 h 183"/>
                <a:gd name="T68" fmla="*/ 232 w 248"/>
                <a:gd name="T69" fmla="*/ 67 h 183"/>
                <a:gd name="T70" fmla="*/ 227 w 248"/>
                <a:gd name="T71" fmla="*/ 67 h 183"/>
                <a:gd name="T72" fmla="*/ 227 w 248"/>
                <a:gd name="T73" fmla="*/ 62 h 183"/>
                <a:gd name="T74" fmla="*/ 223 w 248"/>
                <a:gd name="T75" fmla="*/ 62 h 183"/>
                <a:gd name="T76" fmla="*/ 217 w 248"/>
                <a:gd name="T77" fmla="*/ 62 h 183"/>
                <a:gd name="T78" fmla="*/ 208 w 248"/>
                <a:gd name="T79" fmla="*/ 58 h 183"/>
                <a:gd name="T80" fmla="*/ 192 w 248"/>
                <a:gd name="T81" fmla="*/ 53 h 183"/>
                <a:gd name="T82" fmla="*/ 183 w 248"/>
                <a:gd name="T83" fmla="*/ 47 h 183"/>
                <a:gd name="T84" fmla="*/ 168 w 248"/>
                <a:gd name="T85" fmla="*/ 43 h 183"/>
                <a:gd name="T86" fmla="*/ 158 w 248"/>
                <a:gd name="T87" fmla="*/ 34 h 183"/>
                <a:gd name="T88" fmla="*/ 148 w 248"/>
                <a:gd name="T89" fmla="*/ 28 h 183"/>
                <a:gd name="T90" fmla="*/ 133 w 248"/>
                <a:gd name="T91" fmla="*/ 23 h 183"/>
                <a:gd name="T92" fmla="*/ 123 w 248"/>
                <a:gd name="T93" fmla="*/ 19 h 183"/>
                <a:gd name="T94" fmla="*/ 113 w 248"/>
                <a:gd name="T95" fmla="*/ 9 h 183"/>
                <a:gd name="T96" fmla="*/ 98 w 248"/>
                <a:gd name="T97" fmla="*/ 4 h 183"/>
                <a:gd name="T98" fmla="*/ 94 w 248"/>
                <a:gd name="T99" fmla="*/ 4 h 183"/>
                <a:gd name="T100" fmla="*/ 84 w 248"/>
                <a:gd name="T101" fmla="*/ 0 h 183"/>
                <a:gd name="T102" fmla="*/ 73 w 248"/>
                <a:gd name="T103" fmla="*/ 4 h 183"/>
                <a:gd name="T104" fmla="*/ 69 w 248"/>
                <a:gd name="T105" fmla="*/ 4 h 183"/>
                <a:gd name="T106" fmla="*/ 59 w 248"/>
                <a:gd name="T107" fmla="*/ 9 h 183"/>
                <a:gd name="T108" fmla="*/ 48 w 248"/>
                <a:gd name="T109" fmla="*/ 9 h 183"/>
                <a:gd name="T110" fmla="*/ 39 w 248"/>
                <a:gd name="T111" fmla="*/ 14 h 183"/>
                <a:gd name="T112" fmla="*/ 25 w 248"/>
                <a:gd name="T113" fmla="*/ 14 h 183"/>
                <a:gd name="T114" fmla="*/ 14 w 248"/>
                <a:gd name="T115" fmla="*/ 19 h 183"/>
                <a:gd name="T116" fmla="*/ 4 w 248"/>
                <a:gd name="T117" fmla="*/ 19 h 183"/>
                <a:gd name="T118" fmla="*/ 0 w 248"/>
                <a:gd name="T119" fmla="*/ 2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8" h="183">
                  <a:moveTo>
                    <a:pt x="0" y="28"/>
                  </a:moveTo>
                  <a:lnTo>
                    <a:pt x="10" y="43"/>
                  </a:lnTo>
                  <a:lnTo>
                    <a:pt x="14" y="62"/>
                  </a:lnTo>
                  <a:lnTo>
                    <a:pt x="19" y="81"/>
                  </a:lnTo>
                  <a:lnTo>
                    <a:pt x="25" y="101"/>
                  </a:lnTo>
                  <a:lnTo>
                    <a:pt x="29" y="116"/>
                  </a:lnTo>
                  <a:lnTo>
                    <a:pt x="34" y="135"/>
                  </a:lnTo>
                  <a:lnTo>
                    <a:pt x="39" y="150"/>
                  </a:lnTo>
                  <a:lnTo>
                    <a:pt x="44" y="163"/>
                  </a:lnTo>
                  <a:lnTo>
                    <a:pt x="59" y="174"/>
                  </a:lnTo>
                  <a:lnTo>
                    <a:pt x="73" y="178"/>
                  </a:lnTo>
                  <a:lnTo>
                    <a:pt x="84" y="178"/>
                  </a:lnTo>
                  <a:lnTo>
                    <a:pt x="98" y="183"/>
                  </a:lnTo>
                  <a:lnTo>
                    <a:pt x="108" y="183"/>
                  </a:lnTo>
                  <a:lnTo>
                    <a:pt x="123" y="183"/>
                  </a:lnTo>
                  <a:lnTo>
                    <a:pt x="138" y="183"/>
                  </a:lnTo>
                  <a:lnTo>
                    <a:pt x="153" y="183"/>
                  </a:lnTo>
                  <a:lnTo>
                    <a:pt x="163" y="183"/>
                  </a:lnTo>
                  <a:lnTo>
                    <a:pt x="178" y="178"/>
                  </a:lnTo>
                  <a:lnTo>
                    <a:pt x="192" y="178"/>
                  </a:lnTo>
                  <a:lnTo>
                    <a:pt x="208" y="174"/>
                  </a:lnTo>
                  <a:lnTo>
                    <a:pt x="217" y="168"/>
                  </a:lnTo>
                  <a:lnTo>
                    <a:pt x="227" y="163"/>
                  </a:lnTo>
                  <a:lnTo>
                    <a:pt x="232" y="154"/>
                  </a:lnTo>
                  <a:lnTo>
                    <a:pt x="238" y="144"/>
                  </a:lnTo>
                  <a:lnTo>
                    <a:pt x="242" y="135"/>
                  </a:lnTo>
                  <a:lnTo>
                    <a:pt x="248" y="125"/>
                  </a:lnTo>
                  <a:lnTo>
                    <a:pt x="248" y="116"/>
                  </a:lnTo>
                  <a:lnTo>
                    <a:pt x="248" y="105"/>
                  </a:lnTo>
                  <a:lnTo>
                    <a:pt x="248" y="96"/>
                  </a:lnTo>
                  <a:lnTo>
                    <a:pt x="242" y="86"/>
                  </a:lnTo>
                  <a:lnTo>
                    <a:pt x="242" y="81"/>
                  </a:lnTo>
                  <a:lnTo>
                    <a:pt x="242" y="77"/>
                  </a:lnTo>
                  <a:lnTo>
                    <a:pt x="238" y="72"/>
                  </a:lnTo>
                  <a:lnTo>
                    <a:pt x="232" y="67"/>
                  </a:lnTo>
                  <a:lnTo>
                    <a:pt x="227" y="67"/>
                  </a:lnTo>
                  <a:lnTo>
                    <a:pt x="227" y="62"/>
                  </a:lnTo>
                  <a:lnTo>
                    <a:pt x="223" y="62"/>
                  </a:lnTo>
                  <a:lnTo>
                    <a:pt x="217" y="62"/>
                  </a:lnTo>
                  <a:lnTo>
                    <a:pt x="208" y="58"/>
                  </a:lnTo>
                  <a:lnTo>
                    <a:pt x="192" y="53"/>
                  </a:lnTo>
                  <a:lnTo>
                    <a:pt x="183" y="47"/>
                  </a:lnTo>
                  <a:lnTo>
                    <a:pt x="168" y="43"/>
                  </a:lnTo>
                  <a:lnTo>
                    <a:pt x="158" y="34"/>
                  </a:lnTo>
                  <a:lnTo>
                    <a:pt x="148" y="28"/>
                  </a:lnTo>
                  <a:lnTo>
                    <a:pt x="133" y="23"/>
                  </a:lnTo>
                  <a:lnTo>
                    <a:pt x="123" y="19"/>
                  </a:lnTo>
                  <a:lnTo>
                    <a:pt x="113" y="9"/>
                  </a:lnTo>
                  <a:lnTo>
                    <a:pt x="98" y="4"/>
                  </a:lnTo>
                  <a:lnTo>
                    <a:pt x="94" y="4"/>
                  </a:lnTo>
                  <a:lnTo>
                    <a:pt x="84" y="0"/>
                  </a:lnTo>
                  <a:lnTo>
                    <a:pt x="73" y="4"/>
                  </a:lnTo>
                  <a:lnTo>
                    <a:pt x="69" y="4"/>
                  </a:lnTo>
                  <a:lnTo>
                    <a:pt x="59" y="9"/>
                  </a:lnTo>
                  <a:lnTo>
                    <a:pt x="48" y="9"/>
                  </a:lnTo>
                  <a:lnTo>
                    <a:pt x="39" y="14"/>
                  </a:lnTo>
                  <a:lnTo>
                    <a:pt x="25" y="14"/>
                  </a:lnTo>
                  <a:lnTo>
                    <a:pt x="14" y="19"/>
                  </a:lnTo>
                  <a:lnTo>
                    <a:pt x="4" y="19"/>
                  </a:lnTo>
                  <a:lnTo>
                    <a:pt x="0" y="28"/>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61" name="Freeform 389"/>
            <p:cNvSpPr>
              <a:spLocks/>
            </p:cNvSpPr>
            <p:nvPr/>
          </p:nvSpPr>
          <p:spPr bwMode="auto">
            <a:xfrm>
              <a:off x="4093" y="1735"/>
              <a:ext cx="15" cy="15"/>
            </a:xfrm>
            <a:custGeom>
              <a:avLst/>
              <a:gdLst>
                <a:gd name="T0" fmla="*/ 75 w 174"/>
                <a:gd name="T1" fmla="*/ 4 h 193"/>
                <a:gd name="T2" fmla="*/ 50 w 174"/>
                <a:gd name="T3" fmla="*/ 15 h 193"/>
                <a:gd name="T4" fmla="*/ 36 w 174"/>
                <a:gd name="T5" fmla="*/ 28 h 193"/>
                <a:gd name="T6" fmla="*/ 21 w 174"/>
                <a:gd name="T7" fmla="*/ 43 h 193"/>
                <a:gd name="T8" fmla="*/ 11 w 174"/>
                <a:gd name="T9" fmla="*/ 62 h 193"/>
                <a:gd name="T10" fmla="*/ 0 w 174"/>
                <a:gd name="T11" fmla="*/ 82 h 193"/>
                <a:gd name="T12" fmla="*/ 0 w 174"/>
                <a:gd name="T13" fmla="*/ 106 h 193"/>
                <a:gd name="T14" fmla="*/ 0 w 174"/>
                <a:gd name="T15" fmla="*/ 125 h 193"/>
                <a:gd name="T16" fmla="*/ 6 w 174"/>
                <a:gd name="T17" fmla="*/ 144 h 193"/>
                <a:gd name="T18" fmla="*/ 11 w 174"/>
                <a:gd name="T19" fmla="*/ 164 h 193"/>
                <a:gd name="T20" fmla="*/ 25 w 174"/>
                <a:gd name="T21" fmla="*/ 183 h 193"/>
                <a:gd name="T22" fmla="*/ 30 w 174"/>
                <a:gd name="T23" fmla="*/ 189 h 193"/>
                <a:gd name="T24" fmla="*/ 46 w 174"/>
                <a:gd name="T25" fmla="*/ 193 h 193"/>
                <a:gd name="T26" fmla="*/ 55 w 174"/>
                <a:gd name="T27" fmla="*/ 193 h 193"/>
                <a:gd name="T28" fmla="*/ 75 w 174"/>
                <a:gd name="T29" fmla="*/ 193 h 193"/>
                <a:gd name="T30" fmla="*/ 90 w 174"/>
                <a:gd name="T31" fmla="*/ 189 h 193"/>
                <a:gd name="T32" fmla="*/ 109 w 174"/>
                <a:gd name="T33" fmla="*/ 183 h 193"/>
                <a:gd name="T34" fmla="*/ 125 w 174"/>
                <a:gd name="T35" fmla="*/ 178 h 193"/>
                <a:gd name="T36" fmla="*/ 140 w 174"/>
                <a:gd name="T37" fmla="*/ 168 h 193"/>
                <a:gd name="T38" fmla="*/ 150 w 174"/>
                <a:gd name="T39" fmla="*/ 159 h 193"/>
                <a:gd name="T40" fmla="*/ 159 w 174"/>
                <a:gd name="T41" fmla="*/ 150 h 193"/>
                <a:gd name="T42" fmla="*/ 169 w 174"/>
                <a:gd name="T43" fmla="*/ 131 h 193"/>
                <a:gd name="T44" fmla="*/ 174 w 174"/>
                <a:gd name="T45" fmla="*/ 111 h 193"/>
                <a:gd name="T46" fmla="*/ 174 w 174"/>
                <a:gd name="T47" fmla="*/ 86 h 193"/>
                <a:gd name="T48" fmla="*/ 169 w 174"/>
                <a:gd name="T49" fmla="*/ 62 h 193"/>
                <a:gd name="T50" fmla="*/ 165 w 174"/>
                <a:gd name="T51" fmla="*/ 43 h 193"/>
                <a:gd name="T52" fmla="*/ 155 w 174"/>
                <a:gd name="T53" fmla="*/ 24 h 193"/>
                <a:gd name="T54" fmla="*/ 140 w 174"/>
                <a:gd name="T55" fmla="*/ 9 h 193"/>
                <a:gd name="T56" fmla="*/ 125 w 174"/>
                <a:gd name="T57" fmla="*/ 0 h 193"/>
                <a:gd name="T58" fmla="*/ 100 w 174"/>
                <a:gd name="T59" fmla="*/ 0 h 193"/>
                <a:gd name="T60" fmla="*/ 75 w 174"/>
                <a:gd name="T61"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4" h="193">
                  <a:moveTo>
                    <a:pt x="75" y="4"/>
                  </a:moveTo>
                  <a:lnTo>
                    <a:pt x="50" y="15"/>
                  </a:lnTo>
                  <a:lnTo>
                    <a:pt x="36" y="28"/>
                  </a:lnTo>
                  <a:lnTo>
                    <a:pt x="21" y="43"/>
                  </a:lnTo>
                  <a:lnTo>
                    <a:pt x="11" y="62"/>
                  </a:lnTo>
                  <a:lnTo>
                    <a:pt x="0" y="82"/>
                  </a:lnTo>
                  <a:lnTo>
                    <a:pt x="0" y="106"/>
                  </a:lnTo>
                  <a:lnTo>
                    <a:pt x="0" y="125"/>
                  </a:lnTo>
                  <a:lnTo>
                    <a:pt x="6" y="144"/>
                  </a:lnTo>
                  <a:lnTo>
                    <a:pt x="11" y="164"/>
                  </a:lnTo>
                  <a:lnTo>
                    <a:pt x="25" y="183"/>
                  </a:lnTo>
                  <a:lnTo>
                    <a:pt x="30" y="189"/>
                  </a:lnTo>
                  <a:lnTo>
                    <a:pt x="46" y="193"/>
                  </a:lnTo>
                  <a:lnTo>
                    <a:pt x="55" y="193"/>
                  </a:lnTo>
                  <a:lnTo>
                    <a:pt x="75" y="193"/>
                  </a:lnTo>
                  <a:lnTo>
                    <a:pt x="90" y="189"/>
                  </a:lnTo>
                  <a:lnTo>
                    <a:pt x="109" y="183"/>
                  </a:lnTo>
                  <a:lnTo>
                    <a:pt x="125" y="178"/>
                  </a:lnTo>
                  <a:lnTo>
                    <a:pt x="140" y="168"/>
                  </a:lnTo>
                  <a:lnTo>
                    <a:pt x="150" y="159"/>
                  </a:lnTo>
                  <a:lnTo>
                    <a:pt x="159" y="150"/>
                  </a:lnTo>
                  <a:lnTo>
                    <a:pt x="169" y="131"/>
                  </a:lnTo>
                  <a:lnTo>
                    <a:pt x="174" y="111"/>
                  </a:lnTo>
                  <a:lnTo>
                    <a:pt x="174" y="86"/>
                  </a:lnTo>
                  <a:lnTo>
                    <a:pt x="169" y="62"/>
                  </a:lnTo>
                  <a:lnTo>
                    <a:pt x="165" y="43"/>
                  </a:lnTo>
                  <a:lnTo>
                    <a:pt x="155" y="24"/>
                  </a:lnTo>
                  <a:lnTo>
                    <a:pt x="140" y="9"/>
                  </a:lnTo>
                  <a:lnTo>
                    <a:pt x="125" y="0"/>
                  </a:lnTo>
                  <a:lnTo>
                    <a:pt x="100" y="0"/>
                  </a:lnTo>
                  <a:lnTo>
                    <a:pt x="75" y="4"/>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62" name="Freeform 390"/>
            <p:cNvSpPr>
              <a:spLocks/>
            </p:cNvSpPr>
            <p:nvPr/>
          </p:nvSpPr>
          <p:spPr bwMode="auto">
            <a:xfrm>
              <a:off x="4093" y="1735"/>
              <a:ext cx="15" cy="15"/>
            </a:xfrm>
            <a:custGeom>
              <a:avLst/>
              <a:gdLst>
                <a:gd name="T0" fmla="*/ 75 w 174"/>
                <a:gd name="T1" fmla="*/ 4 h 193"/>
                <a:gd name="T2" fmla="*/ 50 w 174"/>
                <a:gd name="T3" fmla="*/ 15 h 193"/>
                <a:gd name="T4" fmla="*/ 36 w 174"/>
                <a:gd name="T5" fmla="*/ 28 h 193"/>
                <a:gd name="T6" fmla="*/ 21 w 174"/>
                <a:gd name="T7" fmla="*/ 43 h 193"/>
                <a:gd name="T8" fmla="*/ 11 w 174"/>
                <a:gd name="T9" fmla="*/ 62 h 193"/>
                <a:gd name="T10" fmla="*/ 0 w 174"/>
                <a:gd name="T11" fmla="*/ 82 h 193"/>
                <a:gd name="T12" fmla="*/ 0 w 174"/>
                <a:gd name="T13" fmla="*/ 106 h 193"/>
                <a:gd name="T14" fmla="*/ 0 w 174"/>
                <a:gd name="T15" fmla="*/ 125 h 193"/>
                <a:gd name="T16" fmla="*/ 6 w 174"/>
                <a:gd name="T17" fmla="*/ 144 h 193"/>
                <a:gd name="T18" fmla="*/ 11 w 174"/>
                <a:gd name="T19" fmla="*/ 164 h 193"/>
                <a:gd name="T20" fmla="*/ 25 w 174"/>
                <a:gd name="T21" fmla="*/ 183 h 193"/>
                <a:gd name="T22" fmla="*/ 30 w 174"/>
                <a:gd name="T23" fmla="*/ 189 h 193"/>
                <a:gd name="T24" fmla="*/ 46 w 174"/>
                <a:gd name="T25" fmla="*/ 193 h 193"/>
                <a:gd name="T26" fmla="*/ 55 w 174"/>
                <a:gd name="T27" fmla="*/ 193 h 193"/>
                <a:gd name="T28" fmla="*/ 75 w 174"/>
                <a:gd name="T29" fmla="*/ 193 h 193"/>
                <a:gd name="T30" fmla="*/ 90 w 174"/>
                <a:gd name="T31" fmla="*/ 189 h 193"/>
                <a:gd name="T32" fmla="*/ 109 w 174"/>
                <a:gd name="T33" fmla="*/ 183 h 193"/>
                <a:gd name="T34" fmla="*/ 125 w 174"/>
                <a:gd name="T35" fmla="*/ 178 h 193"/>
                <a:gd name="T36" fmla="*/ 140 w 174"/>
                <a:gd name="T37" fmla="*/ 168 h 193"/>
                <a:gd name="T38" fmla="*/ 150 w 174"/>
                <a:gd name="T39" fmla="*/ 159 h 193"/>
                <a:gd name="T40" fmla="*/ 159 w 174"/>
                <a:gd name="T41" fmla="*/ 150 h 193"/>
                <a:gd name="T42" fmla="*/ 169 w 174"/>
                <a:gd name="T43" fmla="*/ 131 h 193"/>
                <a:gd name="T44" fmla="*/ 174 w 174"/>
                <a:gd name="T45" fmla="*/ 111 h 193"/>
                <a:gd name="T46" fmla="*/ 174 w 174"/>
                <a:gd name="T47" fmla="*/ 86 h 193"/>
                <a:gd name="T48" fmla="*/ 169 w 174"/>
                <a:gd name="T49" fmla="*/ 62 h 193"/>
                <a:gd name="T50" fmla="*/ 165 w 174"/>
                <a:gd name="T51" fmla="*/ 43 h 193"/>
                <a:gd name="T52" fmla="*/ 155 w 174"/>
                <a:gd name="T53" fmla="*/ 24 h 193"/>
                <a:gd name="T54" fmla="*/ 140 w 174"/>
                <a:gd name="T55" fmla="*/ 9 h 193"/>
                <a:gd name="T56" fmla="*/ 125 w 174"/>
                <a:gd name="T57" fmla="*/ 0 h 193"/>
                <a:gd name="T58" fmla="*/ 100 w 174"/>
                <a:gd name="T59" fmla="*/ 0 h 193"/>
                <a:gd name="T60" fmla="*/ 75 w 174"/>
                <a:gd name="T61"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4" h="193">
                  <a:moveTo>
                    <a:pt x="75" y="4"/>
                  </a:moveTo>
                  <a:lnTo>
                    <a:pt x="50" y="15"/>
                  </a:lnTo>
                  <a:lnTo>
                    <a:pt x="36" y="28"/>
                  </a:lnTo>
                  <a:lnTo>
                    <a:pt x="21" y="43"/>
                  </a:lnTo>
                  <a:lnTo>
                    <a:pt x="11" y="62"/>
                  </a:lnTo>
                  <a:lnTo>
                    <a:pt x="0" y="82"/>
                  </a:lnTo>
                  <a:lnTo>
                    <a:pt x="0" y="106"/>
                  </a:lnTo>
                  <a:lnTo>
                    <a:pt x="0" y="125"/>
                  </a:lnTo>
                  <a:lnTo>
                    <a:pt x="6" y="144"/>
                  </a:lnTo>
                  <a:lnTo>
                    <a:pt x="11" y="164"/>
                  </a:lnTo>
                  <a:lnTo>
                    <a:pt x="25" y="183"/>
                  </a:lnTo>
                  <a:lnTo>
                    <a:pt x="30" y="189"/>
                  </a:lnTo>
                  <a:lnTo>
                    <a:pt x="46" y="193"/>
                  </a:lnTo>
                  <a:lnTo>
                    <a:pt x="55" y="193"/>
                  </a:lnTo>
                  <a:lnTo>
                    <a:pt x="75" y="193"/>
                  </a:lnTo>
                  <a:lnTo>
                    <a:pt x="90" y="189"/>
                  </a:lnTo>
                  <a:lnTo>
                    <a:pt x="109" y="183"/>
                  </a:lnTo>
                  <a:lnTo>
                    <a:pt x="125" y="178"/>
                  </a:lnTo>
                  <a:lnTo>
                    <a:pt x="140" y="168"/>
                  </a:lnTo>
                  <a:lnTo>
                    <a:pt x="150" y="159"/>
                  </a:lnTo>
                  <a:lnTo>
                    <a:pt x="159" y="150"/>
                  </a:lnTo>
                  <a:lnTo>
                    <a:pt x="169" y="131"/>
                  </a:lnTo>
                  <a:lnTo>
                    <a:pt x="174" y="111"/>
                  </a:lnTo>
                  <a:lnTo>
                    <a:pt x="174" y="86"/>
                  </a:lnTo>
                  <a:lnTo>
                    <a:pt x="169" y="62"/>
                  </a:lnTo>
                  <a:lnTo>
                    <a:pt x="165" y="43"/>
                  </a:lnTo>
                  <a:lnTo>
                    <a:pt x="155" y="24"/>
                  </a:lnTo>
                  <a:lnTo>
                    <a:pt x="140" y="9"/>
                  </a:lnTo>
                  <a:lnTo>
                    <a:pt x="125" y="0"/>
                  </a:lnTo>
                  <a:lnTo>
                    <a:pt x="100" y="0"/>
                  </a:lnTo>
                  <a:lnTo>
                    <a:pt x="75" y="4"/>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63" name="Freeform 391"/>
            <p:cNvSpPr>
              <a:spLocks/>
            </p:cNvSpPr>
            <p:nvPr/>
          </p:nvSpPr>
          <p:spPr bwMode="auto">
            <a:xfrm>
              <a:off x="4078" y="1725"/>
              <a:ext cx="17" cy="12"/>
            </a:xfrm>
            <a:custGeom>
              <a:avLst/>
              <a:gdLst>
                <a:gd name="T0" fmla="*/ 99 w 179"/>
                <a:gd name="T1" fmla="*/ 0 h 154"/>
                <a:gd name="T2" fmla="*/ 109 w 179"/>
                <a:gd name="T3" fmla="*/ 0 h 154"/>
                <a:gd name="T4" fmla="*/ 114 w 179"/>
                <a:gd name="T5" fmla="*/ 0 h 154"/>
                <a:gd name="T6" fmla="*/ 124 w 179"/>
                <a:gd name="T7" fmla="*/ 0 h 154"/>
                <a:gd name="T8" fmla="*/ 134 w 179"/>
                <a:gd name="T9" fmla="*/ 0 h 154"/>
                <a:gd name="T10" fmla="*/ 144 w 179"/>
                <a:gd name="T11" fmla="*/ 0 h 154"/>
                <a:gd name="T12" fmla="*/ 154 w 179"/>
                <a:gd name="T13" fmla="*/ 4 h 154"/>
                <a:gd name="T14" fmla="*/ 158 w 179"/>
                <a:gd name="T15" fmla="*/ 4 h 154"/>
                <a:gd name="T16" fmla="*/ 164 w 179"/>
                <a:gd name="T17" fmla="*/ 10 h 154"/>
                <a:gd name="T18" fmla="*/ 169 w 179"/>
                <a:gd name="T19" fmla="*/ 14 h 154"/>
                <a:gd name="T20" fmla="*/ 173 w 179"/>
                <a:gd name="T21" fmla="*/ 19 h 154"/>
                <a:gd name="T22" fmla="*/ 179 w 179"/>
                <a:gd name="T23" fmla="*/ 38 h 154"/>
                <a:gd name="T24" fmla="*/ 179 w 179"/>
                <a:gd name="T25" fmla="*/ 53 h 154"/>
                <a:gd name="T26" fmla="*/ 173 w 179"/>
                <a:gd name="T27" fmla="*/ 72 h 154"/>
                <a:gd name="T28" fmla="*/ 169 w 179"/>
                <a:gd name="T29" fmla="*/ 87 h 154"/>
                <a:gd name="T30" fmla="*/ 158 w 179"/>
                <a:gd name="T31" fmla="*/ 105 h 154"/>
                <a:gd name="T32" fmla="*/ 148 w 179"/>
                <a:gd name="T33" fmla="*/ 120 h 154"/>
                <a:gd name="T34" fmla="*/ 139 w 179"/>
                <a:gd name="T35" fmla="*/ 130 h 154"/>
                <a:gd name="T36" fmla="*/ 124 w 179"/>
                <a:gd name="T37" fmla="*/ 139 h 154"/>
                <a:gd name="T38" fmla="*/ 109 w 179"/>
                <a:gd name="T39" fmla="*/ 150 h 154"/>
                <a:gd name="T40" fmla="*/ 94 w 179"/>
                <a:gd name="T41" fmla="*/ 150 h 154"/>
                <a:gd name="T42" fmla="*/ 89 w 179"/>
                <a:gd name="T43" fmla="*/ 154 h 154"/>
                <a:gd name="T44" fmla="*/ 79 w 179"/>
                <a:gd name="T45" fmla="*/ 154 h 154"/>
                <a:gd name="T46" fmla="*/ 69 w 179"/>
                <a:gd name="T47" fmla="*/ 154 h 154"/>
                <a:gd name="T48" fmla="*/ 60 w 179"/>
                <a:gd name="T49" fmla="*/ 154 h 154"/>
                <a:gd name="T50" fmla="*/ 54 w 179"/>
                <a:gd name="T51" fmla="*/ 154 h 154"/>
                <a:gd name="T52" fmla="*/ 44 w 179"/>
                <a:gd name="T53" fmla="*/ 150 h 154"/>
                <a:gd name="T54" fmla="*/ 35 w 179"/>
                <a:gd name="T55" fmla="*/ 150 h 154"/>
                <a:gd name="T56" fmla="*/ 25 w 179"/>
                <a:gd name="T57" fmla="*/ 150 h 154"/>
                <a:gd name="T58" fmla="*/ 20 w 179"/>
                <a:gd name="T59" fmla="*/ 144 h 154"/>
                <a:gd name="T60" fmla="*/ 15 w 179"/>
                <a:gd name="T61" fmla="*/ 139 h 154"/>
                <a:gd name="T62" fmla="*/ 4 w 179"/>
                <a:gd name="T63" fmla="*/ 130 h 154"/>
                <a:gd name="T64" fmla="*/ 0 w 179"/>
                <a:gd name="T65" fmla="*/ 120 h 154"/>
                <a:gd name="T66" fmla="*/ 4 w 179"/>
                <a:gd name="T67" fmla="*/ 111 h 154"/>
                <a:gd name="T68" fmla="*/ 10 w 179"/>
                <a:gd name="T69" fmla="*/ 96 h 154"/>
                <a:gd name="T70" fmla="*/ 20 w 179"/>
                <a:gd name="T71" fmla="*/ 87 h 154"/>
                <a:gd name="T72" fmla="*/ 35 w 179"/>
                <a:gd name="T73" fmla="*/ 72 h 154"/>
                <a:gd name="T74" fmla="*/ 50 w 179"/>
                <a:gd name="T75" fmla="*/ 58 h 154"/>
                <a:gd name="T76" fmla="*/ 60 w 179"/>
                <a:gd name="T77" fmla="*/ 43 h 154"/>
                <a:gd name="T78" fmla="*/ 69 w 179"/>
                <a:gd name="T79" fmla="*/ 29 h 154"/>
                <a:gd name="T80" fmla="*/ 75 w 179"/>
                <a:gd name="T81" fmla="*/ 14 h 154"/>
                <a:gd name="T82" fmla="*/ 99 w 179"/>
                <a:gd name="T8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9" h="154">
                  <a:moveTo>
                    <a:pt x="99" y="0"/>
                  </a:moveTo>
                  <a:lnTo>
                    <a:pt x="109" y="0"/>
                  </a:lnTo>
                  <a:lnTo>
                    <a:pt x="114" y="0"/>
                  </a:lnTo>
                  <a:lnTo>
                    <a:pt x="124" y="0"/>
                  </a:lnTo>
                  <a:lnTo>
                    <a:pt x="134" y="0"/>
                  </a:lnTo>
                  <a:lnTo>
                    <a:pt x="144" y="0"/>
                  </a:lnTo>
                  <a:lnTo>
                    <a:pt x="154" y="4"/>
                  </a:lnTo>
                  <a:lnTo>
                    <a:pt x="158" y="4"/>
                  </a:lnTo>
                  <a:lnTo>
                    <a:pt x="164" y="10"/>
                  </a:lnTo>
                  <a:lnTo>
                    <a:pt x="169" y="14"/>
                  </a:lnTo>
                  <a:lnTo>
                    <a:pt x="173" y="19"/>
                  </a:lnTo>
                  <a:lnTo>
                    <a:pt x="179" y="38"/>
                  </a:lnTo>
                  <a:lnTo>
                    <a:pt x="179" y="53"/>
                  </a:lnTo>
                  <a:lnTo>
                    <a:pt x="173" y="72"/>
                  </a:lnTo>
                  <a:lnTo>
                    <a:pt x="169" y="87"/>
                  </a:lnTo>
                  <a:lnTo>
                    <a:pt x="158" y="105"/>
                  </a:lnTo>
                  <a:lnTo>
                    <a:pt x="148" y="120"/>
                  </a:lnTo>
                  <a:lnTo>
                    <a:pt x="139" y="130"/>
                  </a:lnTo>
                  <a:lnTo>
                    <a:pt x="124" y="139"/>
                  </a:lnTo>
                  <a:lnTo>
                    <a:pt x="109" y="150"/>
                  </a:lnTo>
                  <a:lnTo>
                    <a:pt x="94" y="150"/>
                  </a:lnTo>
                  <a:lnTo>
                    <a:pt x="89" y="154"/>
                  </a:lnTo>
                  <a:lnTo>
                    <a:pt x="79" y="154"/>
                  </a:lnTo>
                  <a:lnTo>
                    <a:pt x="69" y="154"/>
                  </a:lnTo>
                  <a:lnTo>
                    <a:pt x="60" y="154"/>
                  </a:lnTo>
                  <a:lnTo>
                    <a:pt x="54" y="154"/>
                  </a:lnTo>
                  <a:lnTo>
                    <a:pt x="44" y="150"/>
                  </a:lnTo>
                  <a:lnTo>
                    <a:pt x="35" y="150"/>
                  </a:lnTo>
                  <a:lnTo>
                    <a:pt x="25" y="150"/>
                  </a:lnTo>
                  <a:lnTo>
                    <a:pt x="20" y="144"/>
                  </a:lnTo>
                  <a:lnTo>
                    <a:pt x="15" y="139"/>
                  </a:lnTo>
                  <a:lnTo>
                    <a:pt x="4" y="130"/>
                  </a:lnTo>
                  <a:lnTo>
                    <a:pt x="0" y="120"/>
                  </a:lnTo>
                  <a:lnTo>
                    <a:pt x="4" y="111"/>
                  </a:lnTo>
                  <a:lnTo>
                    <a:pt x="10" y="96"/>
                  </a:lnTo>
                  <a:lnTo>
                    <a:pt x="20" y="87"/>
                  </a:lnTo>
                  <a:lnTo>
                    <a:pt x="35" y="72"/>
                  </a:lnTo>
                  <a:lnTo>
                    <a:pt x="50" y="58"/>
                  </a:lnTo>
                  <a:lnTo>
                    <a:pt x="60" y="43"/>
                  </a:lnTo>
                  <a:lnTo>
                    <a:pt x="69" y="29"/>
                  </a:lnTo>
                  <a:lnTo>
                    <a:pt x="75" y="14"/>
                  </a:lnTo>
                  <a:lnTo>
                    <a:pt x="99"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64" name="Freeform 392"/>
            <p:cNvSpPr>
              <a:spLocks/>
            </p:cNvSpPr>
            <p:nvPr/>
          </p:nvSpPr>
          <p:spPr bwMode="auto">
            <a:xfrm>
              <a:off x="4078" y="1725"/>
              <a:ext cx="17" cy="12"/>
            </a:xfrm>
            <a:custGeom>
              <a:avLst/>
              <a:gdLst>
                <a:gd name="T0" fmla="*/ 99 w 179"/>
                <a:gd name="T1" fmla="*/ 0 h 154"/>
                <a:gd name="T2" fmla="*/ 109 w 179"/>
                <a:gd name="T3" fmla="*/ 0 h 154"/>
                <a:gd name="T4" fmla="*/ 114 w 179"/>
                <a:gd name="T5" fmla="*/ 0 h 154"/>
                <a:gd name="T6" fmla="*/ 124 w 179"/>
                <a:gd name="T7" fmla="*/ 0 h 154"/>
                <a:gd name="T8" fmla="*/ 134 w 179"/>
                <a:gd name="T9" fmla="*/ 0 h 154"/>
                <a:gd name="T10" fmla="*/ 144 w 179"/>
                <a:gd name="T11" fmla="*/ 0 h 154"/>
                <a:gd name="T12" fmla="*/ 154 w 179"/>
                <a:gd name="T13" fmla="*/ 4 h 154"/>
                <a:gd name="T14" fmla="*/ 158 w 179"/>
                <a:gd name="T15" fmla="*/ 4 h 154"/>
                <a:gd name="T16" fmla="*/ 164 w 179"/>
                <a:gd name="T17" fmla="*/ 10 h 154"/>
                <a:gd name="T18" fmla="*/ 169 w 179"/>
                <a:gd name="T19" fmla="*/ 14 h 154"/>
                <a:gd name="T20" fmla="*/ 173 w 179"/>
                <a:gd name="T21" fmla="*/ 19 h 154"/>
                <a:gd name="T22" fmla="*/ 179 w 179"/>
                <a:gd name="T23" fmla="*/ 38 h 154"/>
                <a:gd name="T24" fmla="*/ 179 w 179"/>
                <a:gd name="T25" fmla="*/ 53 h 154"/>
                <a:gd name="T26" fmla="*/ 173 w 179"/>
                <a:gd name="T27" fmla="*/ 72 h 154"/>
                <a:gd name="T28" fmla="*/ 169 w 179"/>
                <a:gd name="T29" fmla="*/ 87 h 154"/>
                <a:gd name="T30" fmla="*/ 158 w 179"/>
                <a:gd name="T31" fmla="*/ 105 h 154"/>
                <a:gd name="T32" fmla="*/ 148 w 179"/>
                <a:gd name="T33" fmla="*/ 120 h 154"/>
                <a:gd name="T34" fmla="*/ 139 w 179"/>
                <a:gd name="T35" fmla="*/ 130 h 154"/>
                <a:gd name="T36" fmla="*/ 124 w 179"/>
                <a:gd name="T37" fmla="*/ 139 h 154"/>
                <a:gd name="T38" fmla="*/ 109 w 179"/>
                <a:gd name="T39" fmla="*/ 150 h 154"/>
                <a:gd name="T40" fmla="*/ 94 w 179"/>
                <a:gd name="T41" fmla="*/ 150 h 154"/>
                <a:gd name="T42" fmla="*/ 89 w 179"/>
                <a:gd name="T43" fmla="*/ 154 h 154"/>
                <a:gd name="T44" fmla="*/ 79 w 179"/>
                <a:gd name="T45" fmla="*/ 154 h 154"/>
                <a:gd name="T46" fmla="*/ 69 w 179"/>
                <a:gd name="T47" fmla="*/ 154 h 154"/>
                <a:gd name="T48" fmla="*/ 60 w 179"/>
                <a:gd name="T49" fmla="*/ 154 h 154"/>
                <a:gd name="T50" fmla="*/ 54 w 179"/>
                <a:gd name="T51" fmla="*/ 154 h 154"/>
                <a:gd name="T52" fmla="*/ 44 w 179"/>
                <a:gd name="T53" fmla="*/ 150 h 154"/>
                <a:gd name="T54" fmla="*/ 35 w 179"/>
                <a:gd name="T55" fmla="*/ 150 h 154"/>
                <a:gd name="T56" fmla="*/ 25 w 179"/>
                <a:gd name="T57" fmla="*/ 150 h 154"/>
                <a:gd name="T58" fmla="*/ 20 w 179"/>
                <a:gd name="T59" fmla="*/ 144 h 154"/>
                <a:gd name="T60" fmla="*/ 15 w 179"/>
                <a:gd name="T61" fmla="*/ 139 h 154"/>
                <a:gd name="T62" fmla="*/ 4 w 179"/>
                <a:gd name="T63" fmla="*/ 130 h 154"/>
                <a:gd name="T64" fmla="*/ 0 w 179"/>
                <a:gd name="T65" fmla="*/ 120 h 154"/>
                <a:gd name="T66" fmla="*/ 4 w 179"/>
                <a:gd name="T67" fmla="*/ 111 h 154"/>
                <a:gd name="T68" fmla="*/ 10 w 179"/>
                <a:gd name="T69" fmla="*/ 96 h 154"/>
                <a:gd name="T70" fmla="*/ 20 w 179"/>
                <a:gd name="T71" fmla="*/ 87 h 154"/>
                <a:gd name="T72" fmla="*/ 35 w 179"/>
                <a:gd name="T73" fmla="*/ 72 h 154"/>
                <a:gd name="T74" fmla="*/ 50 w 179"/>
                <a:gd name="T75" fmla="*/ 58 h 154"/>
                <a:gd name="T76" fmla="*/ 60 w 179"/>
                <a:gd name="T77" fmla="*/ 43 h 154"/>
                <a:gd name="T78" fmla="*/ 69 w 179"/>
                <a:gd name="T79" fmla="*/ 29 h 154"/>
                <a:gd name="T80" fmla="*/ 75 w 179"/>
                <a:gd name="T81" fmla="*/ 14 h 154"/>
                <a:gd name="T82" fmla="*/ 99 w 179"/>
                <a:gd name="T8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9" h="154">
                  <a:moveTo>
                    <a:pt x="99" y="0"/>
                  </a:moveTo>
                  <a:lnTo>
                    <a:pt x="109" y="0"/>
                  </a:lnTo>
                  <a:lnTo>
                    <a:pt x="114" y="0"/>
                  </a:lnTo>
                  <a:lnTo>
                    <a:pt x="124" y="0"/>
                  </a:lnTo>
                  <a:lnTo>
                    <a:pt x="134" y="0"/>
                  </a:lnTo>
                  <a:lnTo>
                    <a:pt x="144" y="0"/>
                  </a:lnTo>
                  <a:lnTo>
                    <a:pt x="154" y="4"/>
                  </a:lnTo>
                  <a:lnTo>
                    <a:pt x="158" y="4"/>
                  </a:lnTo>
                  <a:lnTo>
                    <a:pt x="164" y="10"/>
                  </a:lnTo>
                  <a:lnTo>
                    <a:pt x="169" y="14"/>
                  </a:lnTo>
                  <a:lnTo>
                    <a:pt x="173" y="19"/>
                  </a:lnTo>
                  <a:lnTo>
                    <a:pt x="179" y="38"/>
                  </a:lnTo>
                  <a:lnTo>
                    <a:pt x="179" y="53"/>
                  </a:lnTo>
                  <a:lnTo>
                    <a:pt x="173" y="72"/>
                  </a:lnTo>
                  <a:lnTo>
                    <a:pt x="169" y="87"/>
                  </a:lnTo>
                  <a:lnTo>
                    <a:pt x="158" y="105"/>
                  </a:lnTo>
                  <a:lnTo>
                    <a:pt x="148" y="120"/>
                  </a:lnTo>
                  <a:lnTo>
                    <a:pt x="139" y="130"/>
                  </a:lnTo>
                  <a:lnTo>
                    <a:pt x="124" y="139"/>
                  </a:lnTo>
                  <a:lnTo>
                    <a:pt x="109" y="150"/>
                  </a:lnTo>
                  <a:lnTo>
                    <a:pt x="94" y="150"/>
                  </a:lnTo>
                  <a:lnTo>
                    <a:pt x="89" y="154"/>
                  </a:lnTo>
                  <a:lnTo>
                    <a:pt x="79" y="154"/>
                  </a:lnTo>
                  <a:lnTo>
                    <a:pt x="69" y="154"/>
                  </a:lnTo>
                  <a:lnTo>
                    <a:pt x="60" y="154"/>
                  </a:lnTo>
                  <a:lnTo>
                    <a:pt x="54" y="154"/>
                  </a:lnTo>
                  <a:lnTo>
                    <a:pt x="44" y="150"/>
                  </a:lnTo>
                  <a:lnTo>
                    <a:pt x="35" y="150"/>
                  </a:lnTo>
                  <a:lnTo>
                    <a:pt x="25" y="150"/>
                  </a:lnTo>
                  <a:lnTo>
                    <a:pt x="20" y="144"/>
                  </a:lnTo>
                  <a:lnTo>
                    <a:pt x="15" y="139"/>
                  </a:lnTo>
                  <a:lnTo>
                    <a:pt x="4" y="130"/>
                  </a:lnTo>
                  <a:lnTo>
                    <a:pt x="0" y="120"/>
                  </a:lnTo>
                  <a:lnTo>
                    <a:pt x="4" y="111"/>
                  </a:lnTo>
                  <a:lnTo>
                    <a:pt x="10" y="96"/>
                  </a:lnTo>
                  <a:lnTo>
                    <a:pt x="20" y="87"/>
                  </a:lnTo>
                  <a:lnTo>
                    <a:pt x="35" y="72"/>
                  </a:lnTo>
                  <a:lnTo>
                    <a:pt x="50" y="58"/>
                  </a:lnTo>
                  <a:lnTo>
                    <a:pt x="60" y="43"/>
                  </a:lnTo>
                  <a:lnTo>
                    <a:pt x="69" y="29"/>
                  </a:lnTo>
                  <a:lnTo>
                    <a:pt x="75" y="14"/>
                  </a:lnTo>
                  <a:lnTo>
                    <a:pt x="99"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65" name="Freeform 393"/>
            <p:cNvSpPr>
              <a:spLocks/>
            </p:cNvSpPr>
            <p:nvPr/>
          </p:nvSpPr>
          <p:spPr bwMode="auto">
            <a:xfrm>
              <a:off x="4073" y="1783"/>
              <a:ext cx="11" cy="15"/>
            </a:xfrm>
            <a:custGeom>
              <a:avLst/>
              <a:gdLst>
                <a:gd name="T0" fmla="*/ 49 w 123"/>
                <a:gd name="T1" fmla="*/ 0 h 199"/>
                <a:gd name="T2" fmla="*/ 34 w 123"/>
                <a:gd name="T3" fmla="*/ 25 h 199"/>
                <a:gd name="T4" fmla="*/ 24 w 123"/>
                <a:gd name="T5" fmla="*/ 53 h 199"/>
                <a:gd name="T6" fmla="*/ 15 w 123"/>
                <a:gd name="T7" fmla="*/ 73 h 199"/>
                <a:gd name="T8" fmla="*/ 9 w 123"/>
                <a:gd name="T9" fmla="*/ 97 h 199"/>
                <a:gd name="T10" fmla="*/ 0 w 123"/>
                <a:gd name="T11" fmla="*/ 122 h 199"/>
                <a:gd name="T12" fmla="*/ 0 w 123"/>
                <a:gd name="T13" fmla="*/ 141 h 199"/>
                <a:gd name="T14" fmla="*/ 0 w 123"/>
                <a:gd name="T15" fmla="*/ 160 h 199"/>
                <a:gd name="T16" fmla="*/ 9 w 123"/>
                <a:gd name="T17" fmla="*/ 174 h 199"/>
                <a:gd name="T18" fmla="*/ 24 w 123"/>
                <a:gd name="T19" fmla="*/ 184 h 199"/>
                <a:gd name="T20" fmla="*/ 44 w 123"/>
                <a:gd name="T21" fmla="*/ 193 h 199"/>
                <a:gd name="T22" fmla="*/ 49 w 123"/>
                <a:gd name="T23" fmla="*/ 199 h 199"/>
                <a:gd name="T24" fmla="*/ 59 w 123"/>
                <a:gd name="T25" fmla="*/ 193 h 199"/>
                <a:gd name="T26" fmla="*/ 69 w 123"/>
                <a:gd name="T27" fmla="*/ 189 h 199"/>
                <a:gd name="T28" fmla="*/ 74 w 123"/>
                <a:gd name="T29" fmla="*/ 180 h 199"/>
                <a:gd name="T30" fmla="*/ 84 w 123"/>
                <a:gd name="T31" fmla="*/ 169 h 199"/>
                <a:gd name="T32" fmla="*/ 88 w 123"/>
                <a:gd name="T33" fmla="*/ 160 h 199"/>
                <a:gd name="T34" fmla="*/ 98 w 123"/>
                <a:gd name="T35" fmla="*/ 150 h 199"/>
                <a:gd name="T36" fmla="*/ 103 w 123"/>
                <a:gd name="T37" fmla="*/ 135 h 199"/>
                <a:gd name="T38" fmla="*/ 113 w 123"/>
                <a:gd name="T39" fmla="*/ 126 h 199"/>
                <a:gd name="T40" fmla="*/ 119 w 123"/>
                <a:gd name="T41" fmla="*/ 116 h 199"/>
                <a:gd name="T42" fmla="*/ 123 w 123"/>
                <a:gd name="T43" fmla="*/ 111 h 199"/>
                <a:gd name="T44" fmla="*/ 123 w 123"/>
                <a:gd name="T45" fmla="*/ 102 h 199"/>
                <a:gd name="T46" fmla="*/ 123 w 123"/>
                <a:gd name="T47" fmla="*/ 92 h 199"/>
                <a:gd name="T48" fmla="*/ 119 w 123"/>
                <a:gd name="T49" fmla="*/ 83 h 199"/>
                <a:gd name="T50" fmla="*/ 109 w 123"/>
                <a:gd name="T51" fmla="*/ 73 h 199"/>
                <a:gd name="T52" fmla="*/ 98 w 123"/>
                <a:gd name="T53" fmla="*/ 64 h 199"/>
                <a:gd name="T54" fmla="*/ 94 w 123"/>
                <a:gd name="T55" fmla="*/ 53 h 199"/>
                <a:gd name="T56" fmla="*/ 84 w 123"/>
                <a:gd name="T57" fmla="*/ 44 h 199"/>
                <a:gd name="T58" fmla="*/ 79 w 123"/>
                <a:gd name="T59" fmla="*/ 34 h 199"/>
                <a:gd name="T60" fmla="*/ 74 w 123"/>
                <a:gd name="T61" fmla="*/ 25 h 199"/>
                <a:gd name="T62" fmla="*/ 49 w 123"/>
                <a:gd name="T63"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3" h="199">
                  <a:moveTo>
                    <a:pt x="49" y="0"/>
                  </a:moveTo>
                  <a:lnTo>
                    <a:pt x="34" y="25"/>
                  </a:lnTo>
                  <a:lnTo>
                    <a:pt x="24" y="53"/>
                  </a:lnTo>
                  <a:lnTo>
                    <a:pt x="15" y="73"/>
                  </a:lnTo>
                  <a:lnTo>
                    <a:pt x="9" y="97"/>
                  </a:lnTo>
                  <a:lnTo>
                    <a:pt x="0" y="122"/>
                  </a:lnTo>
                  <a:lnTo>
                    <a:pt x="0" y="141"/>
                  </a:lnTo>
                  <a:lnTo>
                    <a:pt x="0" y="160"/>
                  </a:lnTo>
                  <a:lnTo>
                    <a:pt x="9" y="174"/>
                  </a:lnTo>
                  <a:lnTo>
                    <a:pt x="24" y="184"/>
                  </a:lnTo>
                  <a:lnTo>
                    <a:pt x="44" y="193"/>
                  </a:lnTo>
                  <a:lnTo>
                    <a:pt x="49" y="199"/>
                  </a:lnTo>
                  <a:lnTo>
                    <a:pt x="59" y="193"/>
                  </a:lnTo>
                  <a:lnTo>
                    <a:pt x="69" y="189"/>
                  </a:lnTo>
                  <a:lnTo>
                    <a:pt x="74" y="180"/>
                  </a:lnTo>
                  <a:lnTo>
                    <a:pt x="84" y="169"/>
                  </a:lnTo>
                  <a:lnTo>
                    <a:pt x="88" y="160"/>
                  </a:lnTo>
                  <a:lnTo>
                    <a:pt x="98" y="150"/>
                  </a:lnTo>
                  <a:lnTo>
                    <a:pt x="103" y="135"/>
                  </a:lnTo>
                  <a:lnTo>
                    <a:pt x="113" y="126"/>
                  </a:lnTo>
                  <a:lnTo>
                    <a:pt x="119" y="116"/>
                  </a:lnTo>
                  <a:lnTo>
                    <a:pt x="123" y="111"/>
                  </a:lnTo>
                  <a:lnTo>
                    <a:pt x="123" y="102"/>
                  </a:lnTo>
                  <a:lnTo>
                    <a:pt x="123" y="92"/>
                  </a:lnTo>
                  <a:lnTo>
                    <a:pt x="119" y="83"/>
                  </a:lnTo>
                  <a:lnTo>
                    <a:pt x="109" y="73"/>
                  </a:lnTo>
                  <a:lnTo>
                    <a:pt x="98" y="64"/>
                  </a:lnTo>
                  <a:lnTo>
                    <a:pt x="94" y="53"/>
                  </a:lnTo>
                  <a:lnTo>
                    <a:pt x="84" y="44"/>
                  </a:lnTo>
                  <a:lnTo>
                    <a:pt x="79" y="34"/>
                  </a:lnTo>
                  <a:lnTo>
                    <a:pt x="74" y="25"/>
                  </a:lnTo>
                  <a:lnTo>
                    <a:pt x="49"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66" name="Freeform 394"/>
            <p:cNvSpPr>
              <a:spLocks/>
            </p:cNvSpPr>
            <p:nvPr/>
          </p:nvSpPr>
          <p:spPr bwMode="auto">
            <a:xfrm>
              <a:off x="4073" y="1783"/>
              <a:ext cx="11" cy="15"/>
            </a:xfrm>
            <a:custGeom>
              <a:avLst/>
              <a:gdLst>
                <a:gd name="T0" fmla="*/ 49 w 123"/>
                <a:gd name="T1" fmla="*/ 0 h 199"/>
                <a:gd name="T2" fmla="*/ 34 w 123"/>
                <a:gd name="T3" fmla="*/ 25 h 199"/>
                <a:gd name="T4" fmla="*/ 24 w 123"/>
                <a:gd name="T5" fmla="*/ 53 h 199"/>
                <a:gd name="T6" fmla="*/ 15 w 123"/>
                <a:gd name="T7" fmla="*/ 73 h 199"/>
                <a:gd name="T8" fmla="*/ 9 w 123"/>
                <a:gd name="T9" fmla="*/ 97 h 199"/>
                <a:gd name="T10" fmla="*/ 0 w 123"/>
                <a:gd name="T11" fmla="*/ 122 h 199"/>
                <a:gd name="T12" fmla="*/ 0 w 123"/>
                <a:gd name="T13" fmla="*/ 141 h 199"/>
                <a:gd name="T14" fmla="*/ 0 w 123"/>
                <a:gd name="T15" fmla="*/ 160 h 199"/>
                <a:gd name="T16" fmla="*/ 9 w 123"/>
                <a:gd name="T17" fmla="*/ 174 h 199"/>
                <a:gd name="T18" fmla="*/ 24 w 123"/>
                <a:gd name="T19" fmla="*/ 184 h 199"/>
                <a:gd name="T20" fmla="*/ 44 w 123"/>
                <a:gd name="T21" fmla="*/ 193 h 199"/>
                <a:gd name="T22" fmla="*/ 49 w 123"/>
                <a:gd name="T23" fmla="*/ 199 h 199"/>
                <a:gd name="T24" fmla="*/ 59 w 123"/>
                <a:gd name="T25" fmla="*/ 193 h 199"/>
                <a:gd name="T26" fmla="*/ 69 w 123"/>
                <a:gd name="T27" fmla="*/ 189 h 199"/>
                <a:gd name="T28" fmla="*/ 74 w 123"/>
                <a:gd name="T29" fmla="*/ 180 h 199"/>
                <a:gd name="T30" fmla="*/ 84 w 123"/>
                <a:gd name="T31" fmla="*/ 169 h 199"/>
                <a:gd name="T32" fmla="*/ 88 w 123"/>
                <a:gd name="T33" fmla="*/ 160 h 199"/>
                <a:gd name="T34" fmla="*/ 98 w 123"/>
                <a:gd name="T35" fmla="*/ 150 h 199"/>
                <a:gd name="T36" fmla="*/ 103 w 123"/>
                <a:gd name="T37" fmla="*/ 135 h 199"/>
                <a:gd name="T38" fmla="*/ 113 w 123"/>
                <a:gd name="T39" fmla="*/ 126 h 199"/>
                <a:gd name="T40" fmla="*/ 119 w 123"/>
                <a:gd name="T41" fmla="*/ 116 h 199"/>
                <a:gd name="T42" fmla="*/ 123 w 123"/>
                <a:gd name="T43" fmla="*/ 111 h 199"/>
                <a:gd name="T44" fmla="*/ 123 w 123"/>
                <a:gd name="T45" fmla="*/ 102 h 199"/>
                <a:gd name="T46" fmla="*/ 123 w 123"/>
                <a:gd name="T47" fmla="*/ 92 h 199"/>
                <a:gd name="T48" fmla="*/ 119 w 123"/>
                <a:gd name="T49" fmla="*/ 83 h 199"/>
                <a:gd name="T50" fmla="*/ 109 w 123"/>
                <a:gd name="T51" fmla="*/ 73 h 199"/>
                <a:gd name="T52" fmla="*/ 98 w 123"/>
                <a:gd name="T53" fmla="*/ 64 h 199"/>
                <a:gd name="T54" fmla="*/ 94 w 123"/>
                <a:gd name="T55" fmla="*/ 53 h 199"/>
                <a:gd name="T56" fmla="*/ 84 w 123"/>
                <a:gd name="T57" fmla="*/ 44 h 199"/>
                <a:gd name="T58" fmla="*/ 79 w 123"/>
                <a:gd name="T59" fmla="*/ 34 h 199"/>
                <a:gd name="T60" fmla="*/ 74 w 123"/>
                <a:gd name="T61" fmla="*/ 25 h 199"/>
                <a:gd name="T62" fmla="*/ 49 w 123"/>
                <a:gd name="T63"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3" h="199">
                  <a:moveTo>
                    <a:pt x="49" y="0"/>
                  </a:moveTo>
                  <a:lnTo>
                    <a:pt x="34" y="25"/>
                  </a:lnTo>
                  <a:lnTo>
                    <a:pt x="24" y="53"/>
                  </a:lnTo>
                  <a:lnTo>
                    <a:pt x="15" y="73"/>
                  </a:lnTo>
                  <a:lnTo>
                    <a:pt x="9" y="97"/>
                  </a:lnTo>
                  <a:lnTo>
                    <a:pt x="0" y="122"/>
                  </a:lnTo>
                  <a:lnTo>
                    <a:pt x="0" y="141"/>
                  </a:lnTo>
                  <a:lnTo>
                    <a:pt x="0" y="160"/>
                  </a:lnTo>
                  <a:lnTo>
                    <a:pt x="9" y="174"/>
                  </a:lnTo>
                  <a:lnTo>
                    <a:pt x="24" y="184"/>
                  </a:lnTo>
                  <a:lnTo>
                    <a:pt x="44" y="193"/>
                  </a:lnTo>
                  <a:lnTo>
                    <a:pt x="49" y="199"/>
                  </a:lnTo>
                  <a:lnTo>
                    <a:pt x="59" y="193"/>
                  </a:lnTo>
                  <a:lnTo>
                    <a:pt x="69" y="189"/>
                  </a:lnTo>
                  <a:lnTo>
                    <a:pt x="74" y="180"/>
                  </a:lnTo>
                  <a:lnTo>
                    <a:pt x="84" y="169"/>
                  </a:lnTo>
                  <a:lnTo>
                    <a:pt x="88" y="160"/>
                  </a:lnTo>
                  <a:lnTo>
                    <a:pt x="98" y="150"/>
                  </a:lnTo>
                  <a:lnTo>
                    <a:pt x="103" y="135"/>
                  </a:lnTo>
                  <a:lnTo>
                    <a:pt x="113" y="126"/>
                  </a:lnTo>
                  <a:lnTo>
                    <a:pt x="119" y="116"/>
                  </a:lnTo>
                  <a:lnTo>
                    <a:pt x="123" y="111"/>
                  </a:lnTo>
                  <a:lnTo>
                    <a:pt x="123" y="102"/>
                  </a:lnTo>
                  <a:lnTo>
                    <a:pt x="123" y="92"/>
                  </a:lnTo>
                  <a:lnTo>
                    <a:pt x="119" y="83"/>
                  </a:lnTo>
                  <a:lnTo>
                    <a:pt x="109" y="73"/>
                  </a:lnTo>
                  <a:lnTo>
                    <a:pt x="98" y="64"/>
                  </a:lnTo>
                  <a:lnTo>
                    <a:pt x="94" y="53"/>
                  </a:lnTo>
                  <a:lnTo>
                    <a:pt x="84" y="44"/>
                  </a:lnTo>
                  <a:lnTo>
                    <a:pt x="79" y="34"/>
                  </a:lnTo>
                  <a:lnTo>
                    <a:pt x="74" y="25"/>
                  </a:lnTo>
                  <a:lnTo>
                    <a:pt x="49"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67" name="Freeform 395"/>
            <p:cNvSpPr>
              <a:spLocks/>
            </p:cNvSpPr>
            <p:nvPr/>
          </p:nvSpPr>
          <p:spPr bwMode="auto">
            <a:xfrm>
              <a:off x="4045" y="1776"/>
              <a:ext cx="15" cy="14"/>
            </a:xfrm>
            <a:custGeom>
              <a:avLst/>
              <a:gdLst>
                <a:gd name="T0" fmla="*/ 0 w 168"/>
                <a:gd name="T1" fmla="*/ 14 h 193"/>
                <a:gd name="T2" fmla="*/ 14 w 168"/>
                <a:gd name="T3" fmla="*/ 14 h 193"/>
                <a:gd name="T4" fmla="*/ 29 w 168"/>
                <a:gd name="T5" fmla="*/ 10 h 193"/>
                <a:gd name="T6" fmla="*/ 45 w 168"/>
                <a:gd name="T7" fmla="*/ 5 h 193"/>
                <a:gd name="T8" fmla="*/ 60 w 168"/>
                <a:gd name="T9" fmla="*/ 5 h 193"/>
                <a:gd name="T10" fmla="*/ 74 w 168"/>
                <a:gd name="T11" fmla="*/ 0 h 193"/>
                <a:gd name="T12" fmla="*/ 85 w 168"/>
                <a:gd name="T13" fmla="*/ 0 h 193"/>
                <a:gd name="T14" fmla="*/ 99 w 168"/>
                <a:gd name="T15" fmla="*/ 0 h 193"/>
                <a:gd name="T16" fmla="*/ 109 w 168"/>
                <a:gd name="T17" fmla="*/ 5 h 193"/>
                <a:gd name="T18" fmla="*/ 119 w 168"/>
                <a:gd name="T19" fmla="*/ 10 h 193"/>
                <a:gd name="T20" fmla="*/ 129 w 168"/>
                <a:gd name="T21" fmla="*/ 24 h 193"/>
                <a:gd name="T22" fmla="*/ 139 w 168"/>
                <a:gd name="T23" fmla="*/ 34 h 193"/>
                <a:gd name="T24" fmla="*/ 144 w 168"/>
                <a:gd name="T25" fmla="*/ 48 h 193"/>
                <a:gd name="T26" fmla="*/ 154 w 168"/>
                <a:gd name="T27" fmla="*/ 63 h 193"/>
                <a:gd name="T28" fmla="*/ 158 w 168"/>
                <a:gd name="T29" fmla="*/ 78 h 193"/>
                <a:gd name="T30" fmla="*/ 164 w 168"/>
                <a:gd name="T31" fmla="*/ 91 h 193"/>
                <a:gd name="T32" fmla="*/ 164 w 168"/>
                <a:gd name="T33" fmla="*/ 111 h 193"/>
                <a:gd name="T34" fmla="*/ 168 w 168"/>
                <a:gd name="T35" fmla="*/ 126 h 193"/>
                <a:gd name="T36" fmla="*/ 164 w 168"/>
                <a:gd name="T37" fmla="*/ 135 h 193"/>
                <a:gd name="T38" fmla="*/ 158 w 168"/>
                <a:gd name="T39" fmla="*/ 149 h 193"/>
                <a:gd name="T40" fmla="*/ 148 w 168"/>
                <a:gd name="T41" fmla="*/ 160 h 193"/>
                <a:gd name="T42" fmla="*/ 144 w 168"/>
                <a:gd name="T43" fmla="*/ 164 h 193"/>
                <a:gd name="T44" fmla="*/ 133 w 168"/>
                <a:gd name="T45" fmla="*/ 173 h 193"/>
                <a:gd name="T46" fmla="*/ 124 w 168"/>
                <a:gd name="T47" fmla="*/ 179 h 193"/>
                <a:gd name="T48" fmla="*/ 109 w 168"/>
                <a:gd name="T49" fmla="*/ 184 h 193"/>
                <a:gd name="T50" fmla="*/ 99 w 168"/>
                <a:gd name="T51" fmla="*/ 188 h 193"/>
                <a:gd name="T52" fmla="*/ 85 w 168"/>
                <a:gd name="T53" fmla="*/ 193 h 193"/>
                <a:gd name="T54" fmla="*/ 74 w 168"/>
                <a:gd name="T55" fmla="*/ 193 h 193"/>
                <a:gd name="T56" fmla="*/ 64 w 168"/>
                <a:gd name="T57" fmla="*/ 188 h 193"/>
                <a:gd name="T58" fmla="*/ 54 w 168"/>
                <a:gd name="T59" fmla="*/ 188 h 193"/>
                <a:gd name="T60" fmla="*/ 45 w 168"/>
                <a:gd name="T61" fmla="*/ 179 h 193"/>
                <a:gd name="T62" fmla="*/ 39 w 168"/>
                <a:gd name="T63" fmla="*/ 169 h 193"/>
                <a:gd name="T64" fmla="*/ 35 w 168"/>
                <a:gd name="T65" fmla="*/ 160 h 193"/>
                <a:gd name="T66" fmla="*/ 29 w 168"/>
                <a:gd name="T67" fmla="*/ 149 h 193"/>
                <a:gd name="T68" fmla="*/ 25 w 168"/>
                <a:gd name="T69" fmla="*/ 140 h 193"/>
                <a:gd name="T70" fmla="*/ 25 w 168"/>
                <a:gd name="T71" fmla="*/ 126 h 193"/>
                <a:gd name="T72" fmla="*/ 25 w 168"/>
                <a:gd name="T73" fmla="*/ 115 h 193"/>
                <a:gd name="T74" fmla="*/ 20 w 168"/>
                <a:gd name="T75" fmla="*/ 102 h 193"/>
                <a:gd name="T76" fmla="*/ 20 w 168"/>
                <a:gd name="T77" fmla="*/ 91 h 193"/>
                <a:gd name="T78" fmla="*/ 14 w 168"/>
                <a:gd name="T79" fmla="*/ 82 h 193"/>
                <a:gd name="T80" fmla="*/ 10 w 168"/>
                <a:gd name="T81" fmla="*/ 68 h 193"/>
                <a:gd name="T82" fmla="*/ 0 w 168"/>
                <a:gd name="T83" fmla="*/ 1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8" h="193">
                  <a:moveTo>
                    <a:pt x="0" y="14"/>
                  </a:moveTo>
                  <a:lnTo>
                    <a:pt x="14" y="14"/>
                  </a:lnTo>
                  <a:lnTo>
                    <a:pt x="29" y="10"/>
                  </a:lnTo>
                  <a:lnTo>
                    <a:pt x="45" y="5"/>
                  </a:lnTo>
                  <a:lnTo>
                    <a:pt x="60" y="5"/>
                  </a:lnTo>
                  <a:lnTo>
                    <a:pt x="74" y="0"/>
                  </a:lnTo>
                  <a:lnTo>
                    <a:pt x="85" y="0"/>
                  </a:lnTo>
                  <a:lnTo>
                    <a:pt x="99" y="0"/>
                  </a:lnTo>
                  <a:lnTo>
                    <a:pt x="109" y="5"/>
                  </a:lnTo>
                  <a:lnTo>
                    <a:pt x="119" y="10"/>
                  </a:lnTo>
                  <a:lnTo>
                    <a:pt x="129" y="24"/>
                  </a:lnTo>
                  <a:lnTo>
                    <a:pt x="139" y="34"/>
                  </a:lnTo>
                  <a:lnTo>
                    <a:pt x="144" y="48"/>
                  </a:lnTo>
                  <a:lnTo>
                    <a:pt x="154" y="63"/>
                  </a:lnTo>
                  <a:lnTo>
                    <a:pt x="158" y="78"/>
                  </a:lnTo>
                  <a:lnTo>
                    <a:pt x="164" y="91"/>
                  </a:lnTo>
                  <a:lnTo>
                    <a:pt x="164" y="111"/>
                  </a:lnTo>
                  <a:lnTo>
                    <a:pt x="168" y="126"/>
                  </a:lnTo>
                  <a:lnTo>
                    <a:pt x="164" y="135"/>
                  </a:lnTo>
                  <a:lnTo>
                    <a:pt x="158" y="149"/>
                  </a:lnTo>
                  <a:lnTo>
                    <a:pt x="148" y="160"/>
                  </a:lnTo>
                  <a:lnTo>
                    <a:pt x="144" y="164"/>
                  </a:lnTo>
                  <a:lnTo>
                    <a:pt x="133" y="173"/>
                  </a:lnTo>
                  <a:lnTo>
                    <a:pt x="124" y="179"/>
                  </a:lnTo>
                  <a:lnTo>
                    <a:pt x="109" y="184"/>
                  </a:lnTo>
                  <a:lnTo>
                    <a:pt x="99" y="188"/>
                  </a:lnTo>
                  <a:lnTo>
                    <a:pt x="85" y="193"/>
                  </a:lnTo>
                  <a:lnTo>
                    <a:pt x="74" y="193"/>
                  </a:lnTo>
                  <a:lnTo>
                    <a:pt x="64" y="188"/>
                  </a:lnTo>
                  <a:lnTo>
                    <a:pt x="54" y="188"/>
                  </a:lnTo>
                  <a:lnTo>
                    <a:pt x="45" y="179"/>
                  </a:lnTo>
                  <a:lnTo>
                    <a:pt x="39" y="169"/>
                  </a:lnTo>
                  <a:lnTo>
                    <a:pt x="35" y="160"/>
                  </a:lnTo>
                  <a:lnTo>
                    <a:pt x="29" y="149"/>
                  </a:lnTo>
                  <a:lnTo>
                    <a:pt x="25" y="140"/>
                  </a:lnTo>
                  <a:lnTo>
                    <a:pt x="25" y="126"/>
                  </a:lnTo>
                  <a:lnTo>
                    <a:pt x="25" y="115"/>
                  </a:lnTo>
                  <a:lnTo>
                    <a:pt x="20" y="102"/>
                  </a:lnTo>
                  <a:lnTo>
                    <a:pt x="20" y="91"/>
                  </a:lnTo>
                  <a:lnTo>
                    <a:pt x="14" y="82"/>
                  </a:lnTo>
                  <a:lnTo>
                    <a:pt x="10" y="68"/>
                  </a:lnTo>
                  <a:lnTo>
                    <a:pt x="0" y="14"/>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68" name="Freeform 396"/>
            <p:cNvSpPr>
              <a:spLocks/>
            </p:cNvSpPr>
            <p:nvPr/>
          </p:nvSpPr>
          <p:spPr bwMode="auto">
            <a:xfrm>
              <a:off x="4045" y="1776"/>
              <a:ext cx="15" cy="14"/>
            </a:xfrm>
            <a:custGeom>
              <a:avLst/>
              <a:gdLst>
                <a:gd name="T0" fmla="*/ 0 w 168"/>
                <a:gd name="T1" fmla="*/ 14 h 193"/>
                <a:gd name="T2" fmla="*/ 14 w 168"/>
                <a:gd name="T3" fmla="*/ 14 h 193"/>
                <a:gd name="T4" fmla="*/ 29 w 168"/>
                <a:gd name="T5" fmla="*/ 10 h 193"/>
                <a:gd name="T6" fmla="*/ 45 w 168"/>
                <a:gd name="T7" fmla="*/ 5 h 193"/>
                <a:gd name="T8" fmla="*/ 60 w 168"/>
                <a:gd name="T9" fmla="*/ 5 h 193"/>
                <a:gd name="T10" fmla="*/ 74 w 168"/>
                <a:gd name="T11" fmla="*/ 0 h 193"/>
                <a:gd name="T12" fmla="*/ 85 w 168"/>
                <a:gd name="T13" fmla="*/ 0 h 193"/>
                <a:gd name="T14" fmla="*/ 99 w 168"/>
                <a:gd name="T15" fmla="*/ 0 h 193"/>
                <a:gd name="T16" fmla="*/ 109 w 168"/>
                <a:gd name="T17" fmla="*/ 5 h 193"/>
                <a:gd name="T18" fmla="*/ 119 w 168"/>
                <a:gd name="T19" fmla="*/ 10 h 193"/>
                <a:gd name="T20" fmla="*/ 129 w 168"/>
                <a:gd name="T21" fmla="*/ 24 h 193"/>
                <a:gd name="T22" fmla="*/ 139 w 168"/>
                <a:gd name="T23" fmla="*/ 34 h 193"/>
                <a:gd name="T24" fmla="*/ 144 w 168"/>
                <a:gd name="T25" fmla="*/ 48 h 193"/>
                <a:gd name="T26" fmla="*/ 154 w 168"/>
                <a:gd name="T27" fmla="*/ 63 h 193"/>
                <a:gd name="T28" fmla="*/ 158 w 168"/>
                <a:gd name="T29" fmla="*/ 78 h 193"/>
                <a:gd name="T30" fmla="*/ 164 w 168"/>
                <a:gd name="T31" fmla="*/ 91 h 193"/>
                <a:gd name="T32" fmla="*/ 164 w 168"/>
                <a:gd name="T33" fmla="*/ 111 h 193"/>
                <a:gd name="T34" fmla="*/ 168 w 168"/>
                <a:gd name="T35" fmla="*/ 126 h 193"/>
                <a:gd name="T36" fmla="*/ 164 w 168"/>
                <a:gd name="T37" fmla="*/ 135 h 193"/>
                <a:gd name="T38" fmla="*/ 158 w 168"/>
                <a:gd name="T39" fmla="*/ 149 h 193"/>
                <a:gd name="T40" fmla="*/ 148 w 168"/>
                <a:gd name="T41" fmla="*/ 160 h 193"/>
                <a:gd name="T42" fmla="*/ 144 w 168"/>
                <a:gd name="T43" fmla="*/ 164 h 193"/>
                <a:gd name="T44" fmla="*/ 133 w 168"/>
                <a:gd name="T45" fmla="*/ 173 h 193"/>
                <a:gd name="T46" fmla="*/ 124 w 168"/>
                <a:gd name="T47" fmla="*/ 179 h 193"/>
                <a:gd name="T48" fmla="*/ 109 w 168"/>
                <a:gd name="T49" fmla="*/ 184 h 193"/>
                <a:gd name="T50" fmla="*/ 99 w 168"/>
                <a:gd name="T51" fmla="*/ 188 h 193"/>
                <a:gd name="T52" fmla="*/ 85 w 168"/>
                <a:gd name="T53" fmla="*/ 193 h 193"/>
                <a:gd name="T54" fmla="*/ 74 w 168"/>
                <a:gd name="T55" fmla="*/ 193 h 193"/>
                <a:gd name="T56" fmla="*/ 64 w 168"/>
                <a:gd name="T57" fmla="*/ 188 h 193"/>
                <a:gd name="T58" fmla="*/ 54 w 168"/>
                <a:gd name="T59" fmla="*/ 188 h 193"/>
                <a:gd name="T60" fmla="*/ 45 w 168"/>
                <a:gd name="T61" fmla="*/ 179 h 193"/>
                <a:gd name="T62" fmla="*/ 39 w 168"/>
                <a:gd name="T63" fmla="*/ 169 h 193"/>
                <a:gd name="T64" fmla="*/ 35 w 168"/>
                <a:gd name="T65" fmla="*/ 160 h 193"/>
                <a:gd name="T66" fmla="*/ 29 w 168"/>
                <a:gd name="T67" fmla="*/ 149 h 193"/>
                <a:gd name="T68" fmla="*/ 25 w 168"/>
                <a:gd name="T69" fmla="*/ 140 h 193"/>
                <a:gd name="T70" fmla="*/ 25 w 168"/>
                <a:gd name="T71" fmla="*/ 126 h 193"/>
                <a:gd name="T72" fmla="*/ 25 w 168"/>
                <a:gd name="T73" fmla="*/ 115 h 193"/>
                <a:gd name="T74" fmla="*/ 20 w 168"/>
                <a:gd name="T75" fmla="*/ 102 h 193"/>
                <a:gd name="T76" fmla="*/ 20 w 168"/>
                <a:gd name="T77" fmla="*/ 91 h 193"/>
                <a:gd name="T78" fmla="*/ 14 w 168"/>
                <a:gd name="T79" fmla="*/ 82 h 193"/>
                <a:gd name="T80" fmla="*/ 10 w 168"/>
                <a:gd name="T81" fmla="*/ 68 h 193"/>
                <a:gd name="T82" fmla="*/ 0 w 168"/>
                <a:gd name="T83" fmla="*/ 1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8" h="193">
                  <a:moveTo>
                    <a:pt x="0" y="14"/>
                  </a:moveTo>
                  <a:lnTo>
                    <a:pt x="14" y="14"/>
                  </a:lnTo>
                  <a:lnTo>
                    <a:pt x="29" y="10"/>
                  </a:lnTo>
                  <a:lnTo>
                    <a:pt x="45" y="5"/>
                  </a:lnTo>
                  <a:lnTo>
                    <a:pt x="60" y="5"/>
                  </a:lnTo>
                  <a:lnTo>
                    <a:pt x="74" y="0"/>
                  </a:lnTo>
                  <a:lnTo>
                    <a:pt x="85" y="0"/>
                  </a:lnTo>
                  <a:lnTo>
                    <a:pt x="99" y="0"/>
                  </a:lnTo>
                  <a:lnTo>
                    <a:pt x="109" y="5"/>
                  </a:lnTo>
                  <a:lnTo>
                    <a:pt x="119" y="10"/>
                  </a:lnTo>
                  <a:lnTo>
                    <a:pt x="129" y="24"/>
                  </a:lnTo>
                  <a:lnTo>
                    <a:pt x="139" y="34"/>
                  </a:lnTo>
                  <a:lnTo>
                    <a:pt x="144" y="48"/>
                  </a:lnTo>
                  <a:lnTo>
                    <a:pt x="154" y="63"/>
                  </a:lnTo>
                  <a:lnTo>
                    <a:pt x="158" y="78"/>
                  </a:lnTo>
                  <a:lnTo>
                    <a:pt x="164" y="91"/>
                  </a:lnTo>
                  <a:lnTo>
                    <a:pt x="164" y="111"/>
                  </a:lnTo>
                  <a:lnTo>
                    <a:pt x="168" y="126"/>
                  </a:lnTo>
                  <a:lnTo>
                    <a:pt x="164" y="135"/>
                  </a:lnTo>
                  <a:lnTo>
                    <a:pt x="158" y="149"/>
                  </a:lnTo>
                  <a:lnTo>
                    <a:pt x="148" y="160"/>
                  </a:lnTo>
                  <a:lnTo>
                    <a:pt x="144" y="164"/>
                  </a:lnTo>
                  <a:lnTo>
                    <a:pt x="133" y="173"/>
                  </a:lnTo>
                  <a:lnTo>
                    <a:pt x="124" y="179"/>
                  </a:lnTo>
                  <a:lnTo>
                    <a:pt x="109" y="184"/>
                  </a:lnTo>
                  <a:lnTo>
                    <a:pt x="99" y="188"/>
                  </a:lnTo>
                  <a:lnTo>
                    <a:pt x="85" y="193"/>
                  </a:lnTo>
                  <a:lnTo>
                    <a:pt x="74" y="193"/>
                  </a:lnTo>
                  <a:lnTo>
                    <a:pt x="64" y="188"/>
                  </a:lnTo>
                  <a:lnTo>
                    <a:pt x="54" y="188"/>
                  </a:lnTo>
                  <a:lnTo>
                    <a:pt x="45" y="179"/>
                  </a:lnTo>
                  <a:lnTo>
                    <a:pt x="39" y="169"/>
                  </a:lnTo>
                  <a:lnTo>
                    <a:pt x="35" y="160"/>
                  </a:lnTo>
                  <a:lnTo>
                    <a:pt x="29" y="149"/>
                  </a:lnTo>
                  <a:lnTo>
                    <a:pt x="25" y="140"/>
                  </a:lnTo>
                  <a:lnTo>
                    <a:pt x="25" y="126"/>
                  </a:lnTo>
                  <a:lnTo>
                    <a:pt x="25" y="115"/>
                  </a:lnTo>
                  <a:lnTo>
                    <a:pt x="20" y="102"/>
                  </a:lnTo>
                  <a:lnTo>
                    <a:pt x="20" y="91"/>
                  </a:lnTo>
                  <a:lnTo>
                    <a:pt x="14" y="82"/>
                  </a:lnTo>
                  <a:lnTo>
                    <a:pt x="10" y="68"/>
                  </a:lnTo>
                  <a:lnTo>
                    <a:pt x="0" y="14"/>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69" name="Freeform 397"/>
            <p:cNvSpPr>
              <a:spLocks/>
            </p:cNvSpPr>
            <p:nvPr/>
          </p:nvSpPr>
          <p:spPr bwMode="auto">
            <a:xfrm>
              <a:off x="4069" y="1801"/>
              <a:ext cx="12" cy="17"/>
            </a:xfrm>
            <a:custGeom>
              <a:avLst/>
              <a:gdLst>
                <a:gd name="T0" fmla="*/ 0 w 129"/>
                <a:gd name="T1" fmla="*/ 0 h 217"/>
                <a:gd name="T2" fmla="*/ 20 w 129"/>
                <a:gd name="T3" fmla="*/ 14 h 217"/>
                <a:gd name="T4" fmla="*/ 35 w 129"/>
                <a:gd name="T5" fmla="*/ 34 h 217"/>
                <a:gd name="T6" fmla="*/ 49 w 129"/>
                <a:gd name="T7" fmla="*/ 58 h 217"/>
                <a:gd name="T8" fmla="*/ 64 w 129"/>
                <a:gd name="T9" fmla="*/ 77 h 217"/>
                <a:gd name="T10" fmla="*/ 74 w 129"/>
                <a:gd name="T11" fmla="*/ 102 h 217"/>
                <a:gd name="T12" fmla="*/ 84 w 129"/>
                <a:gd name="T13" fmla="*/ 126 h 217"/>
                <a:gd name="T14" fmla="*/ 94 w 129"/>
                <a:gd name="T15" fmla="*/ 150 h 217"/>
                <a:gd name="T16" fmla="*/ 108 w 129"/>
                <a:gd name="T17" fmla="*/ 174 h 217"/>
                <a:gd name="T18" fmla="*/ 119 w 129"/>
                <a:gd name="T19" fmla="*/ 199 h 217"/>
                <a:gd name="T20" fmla="*/ 129 w 129"/>
                <a:gd name="T21" fmla="*/ 217 h 217"/>
                <a:gd name="T22" fmla="*/ 0 w 129"/>
                <a:gd name="T23"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9" h="217">
                  <a:moveTo>
                    <a:pt x="0" y="0"/>
                  </a:moveTo>
                  <a:lnTo>
                    <a:pt x="20" y="14"/>
                  </a:lnTo>
                  <a:lnTo>
                    <a:pt x="35" y="34"/>
                  </a:lnTo>
                  <a:lnTo>
                    <a:pt x="49" y="58"/>
                  </a:lnTo>
                  <a:lnTo>
                    <a:pt x="64" y="77"/>
                  </a:lnTo>
                  <a:lnTo>
                    <a:pt x="74" y="102"/>
                  </a:lnTo>
                  <a:lnTo>
                    <a:pt x="84" y="126"/>
                  </a:lnTo>
                  <a:lnTo>
                    <a:pt x="94" y="150"/>
                  </a:lnTo>
                  <a:lnTo>
                    <a:pt x="108" y="174"/>
                  </a:lnTo>
                  <a:lnTo>
                    <a:pt x="119" y="199"/>
                  </a:lnTo>
                  <a:lnTo>
                    <a:pt x="129" y="217"/>
                  </a:lnTo>
                  <a:lnTo>
                    <a:pt x="0"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70" name="Freeform 398"/>
            <p:cNvSpPr>
              <a:spLocks/>
            </p:cNvSpPr>
            <p:nvPr/>
          </p:nvSpPr>
          <p:spPr bwMode="auto">
            <a:xfrm>
              <a:off x="4069" y="1801"/>
              <a:ext cx="12" cy="17"/>
            </a:xfrm>
            <a:custGeom>
              <a:avLst/>
              <a:gdLst>
                <a:gd name="T0" fmla="*/ 0 w 129"/>
                <a:gd name="T1" fmla="*/ 0 h 217"/>
                <a:gd name="T2" fmla="*/ 20 w 129"/>
                <a:gd name="T3" fmla="*/ 14 h 217"/>
                <a:gd name="T4" fmla="*/ 35 w 129"/>
                <a:gd name="T5" fmla="*/ 34 h 217"/>
                <a:gd name="T6" fmla="*/ 49 w 129"/>
                <a:gd name="T7" fmla="*/ 58 h 217"/>
                <a:gd name="T8" fmla="*/ 64 w 129"/>
                <a:gd name="T9" fmla="*/ 77 h 217"/>
                <a:gd name="T10" fmla="*/ 74 w 129"/>
                <a:gd name="T11" fmla="*/ 102 h 217"/>
                <a:gd name="T12" fmla="*/ 84 w 129"/>
                <a:gd name="T13" fmla="*/ 126 h 217"/>
                <a:gd name="T14" fmla="*/ 94 w 129"/>
                <a:gd name="T15" fmla="*/ 150 h 217"/>
                <a:gd name="T16" fmla="*/ 108 w 129"/>
                <a:gd name="T17" fmla="*/ 174 h 217"/>
                <a:gd name="T18" fmla="*/ 119 w 129"/>
                <a:gd name="T19" fmla="*/ 199 h 217"/>
                <a:gd name="T20" fmla="*/ 129 w 129"/>
                <a:gd name="T21" fmla="*/ 217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9" h="217">
                  <a:moveTo>
                    <a:pt x="0" y="0"/>
                  </a:moveTo>
                  <a:lnTo>
                    <a:pt x="20" y="14"/>
                  </a:lnTo>
                  <a:lnTo>
                    <a:pt x="35" y="34"/>
                  </a:lnTo>
                  <a:lnTo>
                    <a:pt x="49" y="58"/>
                  </a:lnTo>
                  <a:lnTo>
                    <a:pt x="64" y="77"/>
                  </a:lnTo>
                  <a:lnTo>
                    <a:pt x="74" y="102"/>
                  </a:lnTo>
                  <a:lnTo>
                    <a:pt x="84" y="126"/>
                  </a:lnTo>
                  <a:lnTo>
                    <a:pt x="94" y="150"/>
                  </a:lnTo>
                  <a:lnTo>
                    <a:pt x="108" y="174"/>
                  </a:lnTo>
                  <a:lnTo>
                    <a:pt x="119" y="199"/>
                  </a:lnTo>
                  <a:lnTo>
                    <a:pt x="129" y="217"/>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71" name="Freeform 399"/>
            <p:cNvSpPr>
              <a:spLocks/>
            </p:cNvSpPr>
            <p:nvPr/>
          </p:nvSpPr>
          <p:spPr bwMode="auto">
            <a:xfrm>
              <a:off x="4061" y="1801"/>
              <a:ext cx="11" cy="13"/>
            </a:xfrm>
            <a:custGeom>
              <a:avLst/>
              <a:gdLst>
                <a:gd name="T0" fmla="*/ 29 w 119"/>
                <a:gd name="T1" fmla="*/ 5 h 174"/>
                <a:gd name="T2" fmla="*/ 14 w 119"/>
                <a:gd name="T3" fmla="*/ 19 h 174"/>
                <a:gd name="T4" fmla="*/ 4 w 119"/>
                <a:gd name="T5" fmla="*/ 39 h 174"/>
                <a:gd name="T6" fmla="*/ 0 w 119"/>
                <a:gd name="T7" fmla="*/ 53 h 174"/>
                <a:gd name="T8" fmla="*/ 4 w 119"/>
                <a:gd name="T9" fmla="*/ 73 h 174"/>
                <a:gd name="T10" fmla="*/ 10 w 119"/>
                <a:gd name="T11" fmla="*/ 88 h 174"/>
                <a:gd name="T12" fmla="*/ 19 w 119"/>
                <a:gd name="T13" fmla="*/ 107 h 174"/>
                <a:gd name="T14" fmla="*/ 29 w 119"/>
                <a:gd name="T15" fmla="*/ 126 h 174"/>
                <a:gd name="T16" fmla="*/ 39 w 119"/>
                <a:gd name="T17" fmla="*/ 140 h 174"/>
                <a:gd name="T18" fmla="*/ 48 w 119"/>
                <a:gd name="T19" fmla="*/ 159 h 174"/>
                <a:gd name="T20" fmla="*/ 54 w 119"/>
                <a:gd name="T21" fmla="*/ 174 h 174"/>
                <a:gd name="T22" fmla="*/ 59 w 119"/>
                <a:gd name="T23" fmla="*/ 174 h 174"/>
                <a:gd name="T24" fmla="*/ 69 w 119"/>
                <a:gd name="T25" fmla="*/ 169 h 174"/>
                <a:gd name="T26" fmla="*/ 73 w 119"/>
                <a:gd name="T27" fmla="*/ 169 h 174"/>
                <a:gd name="T28" fmla="*/ 84 w 119"/>
                <a:gd name="T29" fmla="*/ 169 h 174"/>
                <a:gd name="T30" fmla="*/ 89 w 119"/>
                <a:gd name="T31" fmla="*/ 169 h 174"/>
                <a:gd name="T32" fmla="*/ 98 w 119"/>
                <a:gd name="T33" fmla="*/ 169 h 174"/>
                <a:gd name="T34" fmla="*/ 104 w 119"/>
                <a:gd name="T35" fmla="*/ 169 h 174"/>
                <a:gd name="T36" fmla="*/ 108 w 119"/>
                <a:gd name="T37" fmla="*/ 169 h 174"/>
                <a:gd name="T38" fmla="*/ 113 w 119"/>
                <a:gd name="T39" fmla="*/ 165 h 174"/>
                <a:gd name="T40" fmla="*/ 119 w 119"/>
                <a:gd name="T41" fmla="*/ 159 h 174"/>
                <a:gd name="T42" fmla="*/ 119 w 119"/>
                <a:gd name="T43" fmla="*/ 150 h 174"/>
                <a:gd name="T44" fmla="*/ 119 w 119"/>
                <a:gd name="T45" fmla="*/ 140 h 174"/>
                <a:gd name="T46" fmla="*/ 119 w 119"/>
                <a:gd name="T47" fmla="*/ 131 h 174"/>
                <a:gd name="T48" fmla="*/ 113 w 119"/>
                <a:gd name="T49" fmla="*/ 121 h 174"/>
                <a:gd name="T50" fmla="*/ 108 w 119"/>
                <a:gd name="T51" fmla="*/ 111 h 174"/>
                <a:gd name="T52" fmla="*/ 104 w 119"/>
                <a:gd name="T53" fmla="*/ 101 h 174"/>
                <a:gd name="T54" fmla="*/ 98 w 119"/>
                <a:gd name="T55" fmla="*/ 92 h 174"/>
                <a:gd name="T56" fmla="*/ 94 w 119"/>
                <a:gd name="T57" fmla="*/ 82 h 174"/>
                <a:gd name="T58" fmla="*/ 89 w 119"/>
                <a:gd name="T59" fmla="*/ 73 h 174"/>
                <a:gd name="T60" fmla="*/ 84 w 119"/>
                <a:gd name="T61" fmla="*/ 63 h 174"/>
                <a:gd name="T62" fmla="*/ 84 w 119"/>
                <a:gd name="T63" fmla="*/ 58 h 174"/>
                <a:gd name="T64" fmla="*/ 84 w 119"/>
                <a:gd name="T65" fmla="*/ 53 h 174"/>
                <a:gd name="T66" fmla="*/ 79 w 119"/>
                <a:gd name="T67" fmla="*/ 43 h 174"/>
                <a:gd name="T68" fmla="*/ 79 w 119"/>
                <a:gd name="T69" fmla="*/ 39 h 174"/>
                <a:gd name="T70" fmla="*/ 73 w 119"/>
                <a:gd name="T71" fmla="*/ 30 h 174"/>
                <a:gd name="T72" fmla="*/ 73 w 119"/>
                <a:gd name="T73" fmla="*/ 24 h 174"/>
                <a:gd name="T74" fmla="*/ 69 w 119"/>
                <a:gd name="T75" fmla="*/ 19 h 174"/>
                <a:gd name="T76" fmla="*/ 64 w 119"/>
                <a:gd name="T77" fmla="*/ 15 h 174"/>
                <a:gd name="T78" fmla="*/ 64 w 119"/>
                <a:gd name="T79" fmla="*/ 10 h 174"/>
                <a:gd name="T80" fmla="*/ 54 w 119"/>
                <a:gd name="T81" fmla="*/ 5 h 174"/>
                <a:gd name="T82" fmla="*/ 48 w 119"/>
                <a:gd name="T83" fmla="*/ 0 h 174"/>
                <a:gd name="T84" fmla="*/ 44 w 119"/>
                <a:gd name="T85" fmla="*/ 0 h 174"/>
                <a:gd name="T86" fmla="*/ 44 w 119"/>
                <a:gd name="T87" fmla="*/ 5 h 174"/>
                <a:gd name="T88" fmla="*/ 39 w 119"/>
                <a:gd name="T89" fmla="*/ 5 h 174"/>
                <a:gd name="T90" fmla="*/ 34 w 119"/>
                <a:gd name="T91" fmla="*/ 5 h 174"/>
                <a:gd name="T92" fmla="*/ 29 w 119"/>
                <a:gd name="T93" fmla="*/ 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9" h="174">
                  <a:moveTo>
                    <a:pt x="29" y="5"/>
                  </a:moveTo>
                  <a:lnTo>
                    <a:pt x="14" y="19"/>
                  </a:lnTo>
                  <a:lnTo>
                    <a:pt x="4" y="39"/>
                  </a:lnTo>
                  <a:lnTo>
                    <a:pt x="0" y="53"/>
                  </a:lnTo>
                  <a:lnTo>
                    <a:pt x="4" y="73"/>
                  </a:lnTo>
                  <a:lnTo>
                    <a:pt x="10" y="88"/>
                  </a:lnTo>
                  <a:lnTo>
                    <a:pt x="19" y="107"/>
                  </a:lnTo>
                  <a:lnTo>
                    <a:pt x="29" y="126"/>
                  </a:lnTo>
                  <a:lnTo>
                    <a:pt x="39" y="140"/>
                  </a:lnTo>
                  <a:lnTo>
                    <a:pt x="48" y="159"/>
                  </a:lnTo>
                  <a:lnTo>
                    <a:pt x="54" y="174"/>
                  </a:lnTo>
                  <a:lnTo>
                    <a:pt x="59" y="174"/>
                  </a:lnTo>
                  <a:lnTo>
                    <a:pt x="69" y="169"/>
                  </a:lnTo>
                  <a:lnTo>
                    <a:pt x="73" y="169"/>
                  </a:lnTo>
                  <a:lnTo>
                    <a:pt x="84" y="169"/>
                  </a:lnTo>
                  <a:lnTo>
                    <a:pt x="89" y="169"/>
                  </a:lnTo>
                  <a:lnTo>
                    <a:pt x="98" y="169"/>
                  </a:lnTo>
                  <a:lnTo>
                    <a:pt x="104" y="169"/>
                  </a:lnTo>
                  <a:lnTo>
                    <a:pt x="108" y="169"/>
                  </a:lnTo>
                  <a:lnTo>
                    <a:pt x="113" y="165"/>
                  </a:lnTo>
                  <a:lnTo>
                    <a:pt x="119" y="159"/>
                  </a:lnTo>
                  <a:lnTo>
                    <a:pt x="119" y="150"/>
                  </a:lnTo>
                  <a:lnTo>
                    <a:pt x="119" y="140"/>
                  </a:lnTo>
                  <a:lnTo>
                    <a:pt x="119" y="131"/>
                  </a:lnTo>
                  <a:lnTo>
                    <a:pt x="113" y="121"/>
                  </a:lnTo>
                  <a:lnTo>
                    <a:pt x="108" y="111"/>
                  </a:lnTo>
                  <a:lnTo>
                    <a:pt x="104" y="101"/>
                  </a:lnTo>
                  <a:lnTo>
                    <a:pt x="98" y="92"/>
                  </a:lnTo>
                  <a:lnTo>
                    <a:pt x="94" y="82"/>
                  </a:lnTo>
                  <a:lnTo>
                    <a:pt x="89" y="73"/>
                  </a:lnTo>
                  <a:lnTo>
                    <a:pt x="84" y="63"/>
                  </a:lnTo>
                  <a:lnTo>
                    <a:pt x="84" y="58"/>
                  </a:lnTo>
                  <a:lnTo>
                    <a:pt x="84" y="53"/>
                  </a:lnTo>
                  <a:lnTo>
                    <a:pt x="79" y="43"/>
                  </a:lnTo>
                  <a:lnTo>
                    <a:pt x="79" y="39"/>
                  </a:lnTo>
                  <a:lnTo>
                    <a:pt x="73" y="30"/>
                  </a:lnTo>
                  <a:lnTo>
                    <a:pt x="73" y="24"/>
                  </a:lnTo>
                  <a:lnTo>
                    <a:pt x="69" y="19"/>
                  </a:lnTo>
                  <a:lnTo>
                    <a:pt x="64" y="15"/>
                  </a:lnTo>
                  <a:lnTo>
                    <a:pt x="64" y="10"/>
                  </a:lnTo>
                  <a:lnTo>
                    <a:pt x="54" y="5"/>
                  </a:lnTo>
                  <a:lnTo>
                    <a:pt x="48" y="0"/>
                  </a:lnTo>
                  <a:lnTo>
                    <a:pt x="44" y="0"/>
                  </a:lnTo>
                  <a:lnTo>
                    <a:pt x="44" y="5"/>
                  </a:lnTo>
                  <a:lnTo>
                    <a:pt x="39" y="5"/>
                  </a:lnTo>
                  <a:lnTo>
                    <a:pt x="34" y="5"/>
                  </a:lnTo>
                  <a:lnTo>
                    <a:pt x="29" y="5"/>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72" name="Freeform 400"/>
            <p:cNvSpPr>
              <a:spLocks/>
            </p:cNvSpPr>
            <p:nvPr/>
          </p:nvSpPr>
          <p:spPr bwMode="auto">
            <a:xfrm>
              <a:off x="4061" y="1801"/>
              <a:ext cx="11" cy="13"/>
            </a:xfrm>
            <a:custGeom>
              <a:avLst/>
              <a:gdLst>
                <a:gd name="T0" fmla="*/ 29 w 119"/>
                <a:gd name="T1" fmla="*/ 5 h 174"/>
                <a:gd name="T2" fmla="*/ 14 w 119"/>
                <a:gd name="T3" fmla="*/ 19 h 174"/>
                <a:gd name="T4" fmla="*/ 4 w 119"/>
                <a:gd name="T5" fmla="*/ 39 h 174"/>
                <a:gd name="T6" fmla="*/ 0 w 119"/>
                <a:gd name="T7" fmla="*/ 53 h 174"/>
                <a:gd name="T8" fmla="*/ 4 w 119"/>
                <a:gd name="T9" fmla="*/ 73 h 174"/>
                <a:gd name="T10" fmla="*/ 10 w 119"/>
                <a:gd name="T11" fmla="*/ 88 h 174"/>
                <a:gd name="T12" fmla="*/ 19 w 119"/>
                <a:gd name="T13" fmla="*/ 107 h 174"/>
                <a:gd name="T14" fmla="*/ 29 w 119"/>
                <a:gd name="T15" fmla="*/ 126 h 174"/>
                <a:gd name="T16" fmla="*/ 39 w 119"/>
                <a:gd name="T17" fmla="*/ 140 h 174"/>
                <a:gd name="T18" fmla="*/ 48 w 119"/>
                <a:gd name="T19" fmla="*/ 159 h 174"/>
                <a:gd name="T20" fmla="*/ 54 w 119"/>
                <a:gd name="T21" fmla="*/ 174 h 174"/>
                <a:gd name="T22" fmla="*/ 59 w 119"/>
                <a:gd name="T23" fmla="*/ 174 h 174"/>
                <a:gd name="T24" fmla="*/ 69 w 119"/>
                <a:gd name="T25" fmla="*/ 169 h 174"/>
                <a:gd name="T26" fmla="*/ 73 w 119"/>
                <a:gd name="T27" fmla="*/ 169 h 174"/>
                <a:gd name="T28" fmla="*/ 84 w 119"/>
                <a:gd name="T29" fmla="*/ 169 h 174"/>
                <a:gd name="T30" fmla="*/ 89 w 119"/>
                <a:gd name="T31" fmla="*/ 169 h 174"/>
                <a:gd name="T32" fmla="*/ 98 w 119"/>
                <a:gd name="T33" fmla="*/ 169 h 174"/>
                <a:gd name="T34" fmla="*/ 104 w 119"/>
                <a:gd name="T35" fmla="*/ 169 h 174"/>
                <a:gd name="T36" fmla="*/ 108 w 119"/>
                <a:gd name="T37" fmla="*/ 169 h 174"/>
                <a:gd name="T38" fmla="*/ 113 w 119"/>
                <a:gd name="T39" fmla="*/ 165 h 174"/>
                <a:gd name="T40" fmla="*/ 119 w 119"/>
                <a:gd name="T41" fmla="*/ 159 h 174"/>
                <a:gd name="T42" fmla="*/ 119 w 119"/>
                <a:gd name="T43" fmla="*/ 150 h 174"/>
                <a:gd name="T44" fmla="*/ 119 w 119"/>
                <a:gd name="T45" fmla="*/ 140 h 174"/>
                <a:gd name="T46" fmla="*/ 119 w 119"/>
                <a:gd name="T47" fmla="*/ 131 h 174"/>
                <a:gd name="T48" fmla="*/ 113 w 119"/>
                <a:gd name="T49" fmla="*/ 121 h 174"/>
                <a:gd name="T50" fmla="*/ 108 w 119"/>
                <a:gd name="T51" fmla="*/ 111 h 174"/>
                <a:gd name="T52" fmla="*/ 104 w 119"/>
                <a:gd name="T53" fmla="*/ 101 h 174"/>
                <a:gd name="T54" fmla="*/ 98 w 119"/>
                <a:gd name="T55" fmla="*/ 92 h 174"/>
                <a:gd name="T56" fmla="*/ 94 w 119"/>
                <a:gd name="T57" fmla="*/ 82 h 174"/>
                <a:gd name="T58" fmla="*/ 89 w 119"/>
                <a:gd name="T59" fmla="*/ 73 h 174"/>
                <a:gd name="T60" fmla="*/ 84 w 119"/>
                <a:gd name="T61" fmla="*/ 63 h 174"/>
                <a:gd name="T62" fmla="*/ 84 w 119"/>
                <a:gd name="T63" fmla="*/ 58 h 174"/>
                <a:gd name="T64" fmla="*/ 84 w 119"/>
                <a:gd name="T65" fmla="*/ 53 h 174"/>
                <a:gd name="T66" fmla="*/ 79 w 119"/>
                <a:gd name="T67" fmla="*/ 43 h 174"/>
                <a:gd name="T68" fmla="*/ 79 w 119"/>
                <a:gd name="T69" fmla="*/ 39 h 174"/>
                <a:gd name="T70" fmla="*/ 73 w 119"/>
                <a:gd name="T71" fmla="*/ 30 h 174"/>
                <a:gd name="T72" fmla="*/ 73 w 119"/>
                <a:gd name="T73" fmla="*/ 24 h 174"/>
                <a:gd name="T74" fmla="*/ 69 w 119"/>
                <a:gd name="T75" fmla="*/ 19 h 174"/>
                <a:gd name="T76" fmla="*/ 64 w 119"/>
                <a:gd name="T77" fmla="*/ 15 h 174"/>
                <a:gd name="T78" fmla="*/ 64 w 119"/>
                <a:gd name="T79" fmla="*/ 10 h 174"/>
                <a:gd name="T80" fmla="*/ 54 w 119"/>
                <a:gd name="T81" fmla="*/ 5 h 174"/>
                <a:gd name="T82" fmla="*/ 48 w 119"/>
                <a:gd name="T83" fmla="*/ 0 h 174"/>
                <a:gd name="T84" fmla="*/ 44 w 119"/>
                <a:gd name="T85" fmla="*/ 0 h 174"/>
                <a:gd name="T86" fmla="*/ 44 w 119"/>
                <a:gd name="T87" fmla="*/ 5 h 174"/>
                <a:gd name="T88" fmla="*/ 39 w 119"/>
                <a:gd name="T89" fmla="*/ 5 h 174"/>
                <a:gd name="T90" fmla="*/ 34 w 119"/>
                <a:gd name="T91" fmla="*/ 5 h 174"/>
                <a:gd name="T92" fmla="*/ 29 w 119"/>
                <a:gd name="T93" fmla="*/ 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9" h="174">
                  <a:moveTo>
                    <a:pt x="29" y="5"/>
                  </a:moveTo>
                  <a:lnTo>
                    <a:pt x="14" y="19"/>
                  </a:lnTo>
                  <a:lnTo>
                    <a:pt x="4" y="39"/>
                  </a:lnTo>
                  <a:lnTo>
                    <a:pt x="0" y="53"/>
                  </a:lnTo>
                  <a:lnTo>
                    <a:pt x="4" y="73"/>
                  </a:lnTo>
                  <a:lnTo>
                    <a:pt x="10" y="88"/>
                  </a:lnTo>
                  <a:lnTo>
                    <a:pt x="19" y="107"/>
                  </a:lnTo>
                  <a:lnTo>
                    <a:pt x="29" y="126"/>
                  </a:lnTo>
                  <a:lnTo>
                    <a:pt x="39" y="140"/>
                  </a:lnTo>
                  <a:lnTo>
                    <a:pt x="48" y="159"/>
                  </a:lnTo>
                  <a:lnTo>
                    <a:pt x="54" y="174"/>
                  </a:lnTo>
                  <a:lnTo>
                    <a:pt x="59" y="174"/>
                  </a:lnTo>
                  <a:lnTo>
                    <a:pt x="69" y="169"/>
                  </a:lnTo>
                  <a:lnTo>
                    <a:pt x="73" y="169"/>
                  </a:lnTo>
                  <a:lnTo>
                    <a:pt x="84" y="169"/>
                  </a:lnTo>
                  <a:lnTo>
                    <a:pt x="89" y="169"/>
                  </a:lnTo>
                  <a:lnTo>
                    <a:pt x="98" y="169"/>
                  </a:lnTo>
                  <a:lnTo>
                    <a:pt x="104" y="169"/>
                  </a:lnTo>
                  <a:lnTo>
                    <a:pt x="108" y="169"/>
                  </a:lnTo>
                  <a:lnTo>
                    <a:pt x="113" y="165"/>
                  </a:lnTo>
                  <a:lnTo>
                    <a:pt x="119" y="159"/>
                  </a:lnTo>
                  <a:lnTo>
                    <a:pt x="119" y="150"/>
                  </a:lnTo>
                  <a:lnTo>
                    <a:pt x="119" y="140"/>
                  </a:lnTo>
                  <a:lnTo>
                    <a:pt x="119" y="131"/>
                  </a:lnTo>
                  <a:lnTo>
                    <a:pt x="113" y="121"/>
                  </a:lnTo>
                  <a:lnTo>
                    <a:pt x="108" y="111"/>
                  </a:lnTo>
                  <a:lnTo>
                    <a:pt x="104" y="101"/>
                  </a:lnTo>
                  <a:lnTo>
                    <a:pt x="98" y="92"/>
                  </a:lnTo>
                  <a:lnTo>
                    <a:pt x="94" y="82"/>
                  </a:lnTo>
                  <a:lnTo>
                    <a:pt x="89" y="73"/>
                  </a:lnTo>
                  <a:lnTo>
                    <a:pt x="84" y="63"/>
                  </a:lnTo>
                  <a:lnTo>
                    <a:pt x="84" y="58"/>
                  </a:lnTo>
                  <a:lnTo>
                    <a:pt x="84" y="53"/>
                  </a:lnTo>
                  <a:lnTo>
                    <a:pt x="79" y="43"/>
                  </a:lnTo>
                  <a:lnTo>
                    <a:pt x="79" y="39"/>
                  </a:lnTo>
                  <a:lnTo>
                    <a:pt x="73" y="30"/>
                  </a:lnTo>
                  <a:lnTo>
                    <a:pt x="73" y="24"/>
                  </a:lnTo>
                  <a:lnTo>
                    <a:pt x="69" y="19"/>
                  </a:lnTo>
                  <a:lnTo>
                    <a:pt x="64" y="15"/>
                  </a:lnTo>
                  <a:lnTo>
                    <a:pt x="64" y="10"/>
                  </a:lnTo>
                  <a:lnTo>
                    <a:pt x="54" y="5"/>
                  </a:lnTo>
                  <a:lnTo>
                    <a:pt x="48" y="0"/>
                  </a:lnTo>
                  <a:lnTo>
                    <a:pt x="44" y="0"/>
                  </a:lnTo>
                  <a:lnTo>
                    <a:pt x="44" y="5"/>
                  </a:lnTo>
                  <a:lnTo>
                    <a:pt x="39" y="5"/>
                  </a:lnTo>
                  <a:lnTo>
                    <a:pt x="34" y="5"/>
                  </a:lnTo>
                  <a:lnTo>
                    <a:pt x="29" y="5"/>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73" name="Freeform 401"/>
            <p:cNvSpPr>
              <a:spLocks/>
            </p:cNvSpPr>
            <p:nvPr/>
          </p:nvSpPr>
          <p:spPr bwMode="auto">
            <a:xfrm>
              <a:off x="4087" y="1799"/>
              <a:ext cx="15" cy="15"/>
            </a:xfrm>
            <a:custGeom>
              <a:avLst/>
              <a:gdLst>
                <a:gd name="T0" fmla="*/ 65 w 164"/>
                <a:gd name="T1" fmla="*/ 0 h 193"/>
                <a:gd name="T2" fmla="*/ 59 w 164"/>
                <a:gd name="T3" fmla="*/ 13 h 193"/>
                <a:gd name="T4" fmla="*/ 49 w 164"/>
                <a:gd name="T5" fmla="*/ 28 h 193"/>
                <a:gd name="T6" fmla="*/ 40 w 164"/>
                <a:gd name="T7" fmla="*/ 43 h 193"/>
                <a:gd name="T8" fmla="*/ 30 w 164"/>
                <a:gd name="T9" fmla="*/ 58 h 193"/>
                <a:gd name="T10" fmla="*/ 20 w 164"/>
                <a:gd name="T11" fmla="*/ 71 h 193"/>
                <a:gd name="T12" fmla="*/ 10 w 164"/>
                <a:gd name="T13" fmla="*/ 86 h 193"/>
                <a:gd name="T14" fmla="*/ 5 w 164"/>
                <a:gd name="T15" fmla="*/ 101 h 193"/>
                <a:gd name="T16" fmla="*/ 0 w 164"/>
                <a:gd name="T17" fmla="*/ 116 h 193"/>
                <a:gd name="T18" fmla="*/ 0 w 164"/>
                <a:gd name="T19" fmla="*/ 129 h 193"/>
                <a:gd name="T20" fmla="*/ 0 w 164"/>
                <a:gd name="T21" fmla="*/ 144 h 193"/>
                <a:gd name="T22" fmla="*/ 5 w 164"/>
                <a:gd name="T23" fmla="*/ 154 h 193"/>
                <a:gd name="T24" fmla="*/ 5 w 164"/>
                <a:gd name="T25" fmla="*/ 159 h 193"/>
                <a:gd name="T26" fmla="*/ 10 w 164"/>
                <a:gd name="T27" fmla="*/ 163 h 193"/>
                <a:gd name="T28" fmla="*/ 15 w 164"/>
                <a:gd name="T29" fmla="*/ 174 h 193"/>
                <a:gd name="T30" fmla="*/ 20 w 164"/>
                <a:gd name="T31" fmla="*/ 178 h 193"/>
                <a:gd name="T32" fmla="*/ 30 w 164"/>
                <a:gd name="T33" fmla="*/ 183 h 193"/>
                <a:gd name="T34" fmla="*/ 35 w 164"/>
                <a:gd name="T35" fmla="*/ 187 h 193"/>
                <a:gd name="T36" fmla="*/ 40 w 164"/>
                <a:gd name="T37" fmla="*/ 193 h 193"/>
                <a:gd name="T38" fmla="*/ 49 w 164"/>
                <a:gd name="T39" fmla="*/ 193 h 193"/>
                <a:gd name="T40" fmla="*/ 59 w 164"/>
                <a:gd name="T41" fmla="*/ 193 h 193"/>
                <a:gd name="T42" fmla="*/ 74 w 164"/>
                <a:gd name="T43" fmla="*/ 187 h 193"/>
                <a:gd name="T44" fmla="*/ 89 w 164"/>
                <a:gd name="T45" fmla="*/ 183 h 193"/>
                <a:gd name="T46" fmla="*/ 109 w 164"/>
                <a:gd name="T47" fmla="*/ 178 h 193"/>
                <a:gd name="T48" fmla="*/ 124 w 164"/>
                <a:gd name="T49" fmla="*/ 168 h 193"/>
                <a:gd name="T50" fmla="*/ 134 w 164"/>
                <a:gd name="T51" fmla="*/ 163 h 193"/>
                <a:gd name="T52" fmla="*/ 149 w 164"/>
                <a:gd name="T53" fmla="*/ 154 h 193"/>
                <a:gd name="T54" fmla="*/ 159 w 164"/>
                <a:gd name="T55" fmla="*/ 139 h 193"/>
                <a:gd name="T56" fmla="*/ 164 w 164"/>
                <a:gd name="T57" fmla="*/ 129 h 193"/>
                <a:gd name="T58" fmla="*/ 164 w 164"/>
                <a:gd name="T59" fmla="*/ 116 h 193"/>
                <a:gd name="T60" fmla="*/ 164 w 164"/>
                <a:gd name="T61" fmla="*/ 101 h 193"/>
                <a:gd name="T62" fmla="*/ 159 w 164"/>
                <a:gd name="T63" fmla="*/ 86 h 193"/>
                <a:gd name="T64" fmla="*/ 154 w 164"/>
                <a:gd name="T65" fmla="*/ 77 h 193"/>
                <a:gd name="T66" fmla="*/ 144 w 164"/>
                <a:gd name="T67" fmla="*/ 62 h 193"/>
                <a:gd name="T68" fmla="*/ 134 w 164"/>
                <a:gd name="T69" fmla="*/ 52 h 193"/>
                <a:gd name="T70" fmla="*/ 124 w 164"/>
                <a:gd name="T71" fmla="*/ 43 h 193"/>
                <a:gd name="T72" fmla="*/ 114 w 164"/>
                <a:gd name="T73" fmla="*/ 33 h 193"/>
                <a:gd name="T74" fmla="*/ 105 w 164"/>
                <a:gd name="T75" fmla="*/ 23 h 193"/>
                <a:gd name="T76" fmla="*/ 89 w 164"/>
                <a:gd name="T77" fmla="*/ 13 h 193"/>
                <a:gd name="T78" fmla="*/ 80 w 164"/>
                <a:gd name="T79" fmla="*/ 9 h 193"/>
                <a:gd name="T80" fmla="*/ 65 w 164"/>
                <a:gd name="T81"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4" h="193">
                  <a:moveTo>
                    <a:pt x="65" y="0"/>
                  </a:moveTo>
                  <a:lnTo>
                    <a:pt x="59" y="13"/>
                  </a:lnTo>
                  <a:lnTo>
                    <a:pt x="49" y="28"/>
                  </a:lnTo>
                  <a:lnTo>
                    <a:pt x="40" y="43"/>
                  </a:lnTo>
                  <a:lnTo>
                    <a:pt x="30" y="58"/>
                  </a:lnTo>
                  <a:lnTo>
                    <a:pt x="20" y="71"/>
                  </a:lnTo>
                  <a:lnTo>
                    <a:pt x="10" y="86"/>
                  </a:lnTo>
                  <a:lnTo>
                    <a:pt x="5" y="101"/>
                  </a:lnTo>
                  <a:lnTo>
                    <a:pt x="0" y="116"/>
                  </a:lnTo>
                  <a:lnTo>
                    <a:pt x="0" y="129"/>
                  </a:lnTo>
                  <a:lnTo>
                    <a:pt x="0" y="144"/>
                  </a:lnTo>
                  <a:lnTo>
                    <a:pt x="5" y="154"/>
                  </a:lnTo>
                  <a:lnTo>
                    <a:pt x="5" y="159"/>
                  </a:lnTo>
                  <a:lnTo>
                    <a:pt x="10" y="163"/>
                  </a:lnTo>
                  <a:lnTo>
                    <a:pt x="15" y="174"/>
                  </a:lnTo>
                  <a:lnTo>
                    <a:pt x="20" y="178"/>
                  </a:lnTo>
                  <a:lnTo>
                    <a:pt x="30" y="183"/>
                  </a:lnTo>
                  <a:lnTo>
                    <a:pt x="35" y="187"/>
                  </a:lnTo>
                  <a:lnTo>
                    <a:pt x="40" y="193"/>
                  </a:lnTo>
                  <a:lnTo>
                    <a:pt x="49" y="193"/>
                  </a:lnTo>
                  <a:lnTo>
                    <a:pt x="59" y="193"/>
                  </a:lnTo>
                  <a:lnTo>
                    <a:pt x="74" y="187"/>
                  </a:lnTo>
                  <a:lnTo>
                    <a:pt x="89" y="183"/>
                  </a:lnTo>
                  <a:lnTo>
                    <a:pt x="109" y="178"/>
                  </a:lnTo>
                  <a:lnTo>
                    <a:pt x="124" y="168"/>
                  </a:lnTo>
                  <a:lnTo>
                    <a:pt x="134" y="163"/>
                  </a:lnTo>
                  <a:lnTo>
                    <a:pt x="149" y="154"/>
                  </a:lnTo>
                  <a:lnTo>
                    <a:pt x="159" y="139"/>
                  </a:lnTo>
                  <a:lnTo>
                    <a:pt x="164" y="129"/>
                  </a:lnTo>
                  <a:lnTo>
                    <a:pt x="164" y="116"/>
                  </a:lnTo>
                  <a:lnTo>
                    <a:pt x="164" y="101"/>
                  </a:lnTo>
                  <a:lnTo>
                    <a:pt x="159" y="86"/>
                  </a:lnTo>
                  <a:lnTo>
                    <a:pt x="154" y="77"/>
                  </a:lnTo>
                  <a:lnTo>
                    <a:pt x="144" y="62"/>
                  </a:lnTo>
                  <a:lnTo>
                    <a:pt x="134" y="52"/>
                  </a:lnTo>
                  <a:lnTo>
                    <a:pt x="124" y="43"/>
                  </a:lnTo>
                  <a:lnTo>
                    <a:pt x="114" y="33"/>
                  </a:lnTo>
                  <a:lnTo>
                    <a:pt x="105" y="23"/>
                  </a:lnTo>
                  <a:lnTo>
                    <a:pt x="89" y="13"/>
                  </a:lnTo>
                  <a:lnTo>
                    <a:pt x="80" y="9"/>
                  </a:lnTo>
                  <a:lnTo>
                    <a:pt x="65"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74" name="Freeform 402"/>
            <p:cNvSpPr>
              <a:spLocks/>
            </p:cNvSpPr>
            <p:nvPr/>
          </p:nvSpPr>
          <p:spPr bwMode="auto">
            <a:xfrm>
              <a:off x="4087" y="1799"/>
              <a:ext cx="15" cy="15"/>
            </a:xfrm>
            <a:custGeom>
              <a:avLst/>
              <a:gdLst>
                <a:gd name="T0" fmla="*/ 65 w 164"/>
                <a:gd name="T1" fmla="*/ 0 h 193"/>
                <a:gd name="T2" fmla="*/ 59 w 164"/>
                <a:gd name="T3" fmla="*/ 13 h 193"/>
                <a:gd name="T4" fmla="*/ 49 w 164"/>
                <a:gd name="T5" fmla="*/ 28 h 193"/>
                <a:gd name="T6" fmla="*/ 40 w 164"/>
                <a:gd name="T7" fmla="*/ 43 h 193"/>
                <a:gd name="T8" fmla="*/ 30 w 164"/>
                <a:gd name="T9" fmla="*/ 58 h 193"/>
                <a:gd name="T10" fmla="*/ 20 w 164"/>
                <a:gd name="T11" fmla="*/ 71 h 193"/>
                <a:gd name="T12" fmla="*/ 10 w 164"/>
                <a:gd name="T13" fmla="*/ 86 h 193"/>
                <a:gd name="T14" fmla="*/ 5 w 164"/>
                <a:gd name="T15" fmla="*/ 101 h 193"/>
                <a:gd name="T16" fmla="*/ 0 w 164"/>
                <a:gd name="T17" fmla="*/ 116 h 193"/>
                <a:gd name="T18" fmla="*/ 0 w 164"/>
                <a:gd name="T19" fmla="*/ 129 h 193"/>
                <a:gd name="T20" fmla="*/ 0 w 164"/>
                <a:gd name="T21" fmla="*/ 144 h 193"/>
                <a:gd name="T22" fmla="*/ 5 w 164"/>
                <a:gd name="T23" fmla="*/ 154 h 193"/>
                <a:gd name="T24" fmla="*/ 5 w 164"/>
                <a:gd name="T25" fmla="*/ 159 h 193"/>
                <a:gd name="T26" fmla="*/ 10 w 164"/>
                <a:gd name="T27" fmla="*/ 163 h 193"/>
                <a:gd name="T28" fmla="*/ 15 w 164"/>
                <a:gd name="T29" fmla="*/ 174 h 193"/>
                <a:gd name="T30" fmla="*/ 20 w 164"/>
                <a:gd name="T31" fmla="*/ 178 h 193"/>
                <a:gd name="T32" fmla="*/ 30 w 164"/>
                <a:gd name="T33" fmla="*/ 183 h 193"/>
                <a:gd name="T34" fmla="*/ 35 w 164"/>
                <a:gd name="T35" fmla="*/ 187 h 193"/>
                <a:gd name="T36" fmla="*/ 40 w 164"/>
                <a:gd name="T37" fmla="*/ 193 h 193"/>
                <a:gd name="T38" fmla="*/ 49 w 164"/>
                <a:gd name="T39" fmla="*/ 193 h 193"/>
                <a:gd name="T40" fmla="*/ 59 w 164"/>
                <a:gd name="T41" fmla="*/ 193 h 193"/>
                <a:gd name="T42" fmla="*/ 74 w 164"/>
                <a:gd name="T43" fmla="*/ 187 h 193"/>
                <a:gd name="T44" fmla="*/ 89 w 164"/>
                <a:gd name="T45" fmla="*/ 183 h 193"/>
                <a:gd name="T46" fmla="*/ 109 w 164"/>
                <a:gd name="T47" fmla="*/ 178 h 193"/>
                <a:gd name="T48" fmla="*/ 124 w 164"/>
                <a:gd name="T49" fmla="*/ 168 h 193"/>
                <a:gd name="T50" fmla="*/ 134 w 164"/>
                <a:gd name="T51" fmla="*/ 163 h 193"/>
                <a:gd name="T52" fmla="*/ 149 w 164"/>
                <a:gd name="T53" fmla="*/ 154 h 193"/>
                <a:gd name="T54" fmla="*/ 159 w 164"/>
                <a:gd name="T55" fmla="*/ 139 h 193"/>
                <a:gd name="T56" fmla="*/ 164 w 164"/>
                <a:gd name="T57" fmla="*/ 129 h 193"/>
                <a:gd name="T58" fmla="*/ 164 w 164"/>
                <a:gd name="T59" fmla="*/ 116 h 193"/>
                <a:gd name="T60" fmla="*/ 164 w 164"/>
                <a:gd name="T61" fmla="*/ 101 h 193"/>
                <a:gd name="T62" fmla="*/ 159 w 164"/>
                <a:gd name="T63" fmla="*/ 86 h 193"/>
                <a:gd name="T64" fmla="*/ 154 w 164"/>
                <a:gd name="T65" fmla="*/ 77 h 193"/>
                <a:gd name="T66" fmla="*/ 144 w 164"/>
                <a:gd name="T67" fmla="*/ 62 h 193"/>
                <a:gd name="T68" fmla="*/ 134 w 164"/>
                <a:gd name="T69" fmla="*/ 52 h 193"/>
                <a:gd name="T70" fmla="*/ 124 w 164"/>
                <a:gd name="T71" fmla="*/ 43 h 193"/>
                <a:gd name="T72" fmla="*/ 114 w 164"/>
                <a:gd name="T73" fmla="*/ 33 h 193"/>
                <a:gd name="T74" fmla="*/ 105 w 164"/>
                <a:gd name="T75" fmla="*/ 23 h 193"/>
                <a:gd name="T76" fmla="*/ 89 w 164"/>
                <a:gd name="T77" fmla="*/ 13 h 193"/>
                <a:gd name="T78" fmla="*/ 80 w 164"/>
                <a:gd name="T79" fmla="*/ 9 h 193"/>
                <a:gd name="T80" fmla="*/ 65 w 164"/>
                <a:gd name="T81"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4" h="193">
                  <a:moveTo>
                    <a:pt x="65" y="0"/>
                  </a:moveTo>
                  <a:lnTo>
                    <a:pt x="59" y="13"/>
                  </a:lnTo>
                  <a:lnTo>
                    <a:pt x="49" y="28"/>
                  </a:lnTo>
                  <a:lnTo>
                    <a:pt x="40" y="43"/>
                  </a:lnTo>
                  <a:lnTo>
                    <a:pt x="30" y="58"/>
                  </a:lnTo>
                  <a:lnTo>
                    <a:pt x="20" y="71"/>
                  </a:lnTo>
                  <a:lnTo>
                    <a:pt x="10" y="86"/>
                  </a:lnTo>
                  <a:lnTo>
                    <a:pt x="5" y="101"/>
                  </a:lnTo>
                  <a:lnTo>
                    <a:pt x="0" y="116"/>
                  </a:lnTo>
                  <a:lnTo>
                    <a:pt x="0" y="129"/>
                  </a:lnTo>
                  <a:lnTo>
                    <a:pt x="0" y="144"/>
                  </a:lnTo>
                  <a:lnTo>
                    <a:pt x="5" y="154"/>
                  </a:lnTo>
                  <a:lnTo>
                    <a:pt x="5" y="159"/>
                  </a:lnTo>
                  <a:lnTo>
                    <a:pt x="10" y="163"/>
                  </a:lnTo>
                  <a:lnTo>
                    <a:pt x="15" y="174"/>
                  </a:lnTo>
                  <a:lnTo>
                    <a:pt x="20" y="178"/>
                  </a:lnTo>
                  <a:lnTo>
                    <a:pt x="30" y="183"/>
                  </a:lnTo>
                  <a:lnTo>
                    <a:pt x="35" y="187"/>
                  </a:lnTo>
                  <a:lnTo>
                    <a:pt x="40" y="193"/>
                  </a:lnTo>
                  <a:lnTo>
                    <a:pt x="49" y="193"/>
                  </a:lnTo>
                  <a:lnTo>
                    <a:pt x="59" y="193"/>
                  </a:lnTo>
                  <a:lnTo>
                    <a:pt x="74" y="187"/>
                  </a:lnTo>
                  <a:lnTo>
                    <a:pt x="89" y="183"/>
                  </a:lnTo>
                  <a:lnTo>
                    <a:pt x="109" y="178"/>
                  </a:lnTo>
                  <a:lnTo>
                    <a:pt x="124" y="168"/>
                  </a:lnTo>
                  <a:lnTo>
                    <a:pt x="134" y="163"/>
                  </a:lnTo>
                  <a:lnTo>
                    <a:pt x="149" y="154"/>
                  </a:lnTo>
                  <a:lnTo>
                    <a:pt x="159" y="139"/>
                  </a:lnTo>
                  <a:lnTo>
                    <a:pt x="164" y="129"/>
                  </a:lnTo>
                  <a:lnTo>
                    <a:pt x="164" y="116"/>
                  </a:lnTo>
                  <a:lnTo>
                    <a:pt x="164" y="101"/>
                  </a:lnTo>
                  <a:lnTo>
                    <a:pt x="159" y="86"/>
                  </a:lnTo>
                  <a:lnTo>
                    <a:pt x="154" y="77"/>
                  </a:lnTo>
                  <a:lnTo>
                    <a:pt x="144" y="62"/>
                  </a:lnTo>
                  <a:lnTo>
                    <a:pt x="134" y="52"/>
                  </a:lnTo>
                  <a:lnTo>
                    <a:pt x="124" y="43"/>
                  </a:lnTo>
                  <a:lnTo>
                    <a:pt x="114" y="33"/>
                  </a:lnTo>
                  <a:lnTo>
                    <a:pt x="105" y="23"/>
                  </a:lnTo>
                  <a:lnTo>
                    <a:pt x="89" y="13"/>
                  </a:lnTo>
                  <a:lnTo>
                    <a:pt x="80" y="9"/>
                  </a:lnTo>
                  <a:lnTo>
                    <a:pt x="65"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75" name="Freeform 403"/>
            <p:cNvSpPr>
              <a:spLocks/>
            </p:cNvSpPr>
            <p:nvPr/>
          </p:nvSpPr>
          <p:spPr bwMode="auto">
            <a:xfrm>
              <a:off x="4052" y="1793"/>
              <a:ext cx="9" cy="18"/>
            </a:xfrm>
            <a:custGeom>
              <a:avLst/>
              <a:gdLst>
                <a:gd name="T0" fmla="*/ 0 w 105"/>
                <a:gd name="T1" fmla="*/ 20 h 232"/>
                <a:gd name="T2" fmla="*/ 11 w 105"/>
                <a:gd name="T3" fmla="*/ 15 h 232"/>
                <a:gd name="T4" fmla="*/ 20 w 105"/>
                <a:gd name="T5" fmla="*/ 11 h 232"/>
                <a:gd name="T6" fmla="*/ 25 w 105"/>
                <a:gd name="T7" fmla="*/ 6 h 232"/>
                <a:gd name="T8" fmla="*/ 35 w 105"/>
                <a:gd name="T9" fmla="*/ 6 h 232"/>
                <a:gd name="T10" fmla="*/ 45 w 105"/>
                <a:gd name="T11" fmla="*/ 0 h 232"/>
                <a:gd name="T12" fmla="*/ 55 w 105"/>
                <a:gd name="T13" fmla="*/ 0 h 232"/>
                <a:gd name="T14" fmla="*/ 59 w 105"/>
                <a:gd name="T15" fmla="*/ 6 h 232"/>
                <a:gd name="T16" fmla="*/ 70 w 105"/>
                <a:gd name="T17" fmla="*/ 11 h 232"/>
                <a:gd name="T18" fmla="*/ 74 w 105"/>
                <a:gd name="T19" fmla="*/ 15 h 232"/>
                <a:gd name="T20" fmla="*/ 80 w 105"/>
                <a:gd name="T21" fmla="*/ 25 h 232"/>
                <a:gd name="T22" fmla="*/ 84 w 105"/>
                <a:gd name="T23" fmla="*/ 45 h 232"/>
                <a:gd name="T24" fmla="*/ 90 w 105"/>
                <a:gd name="T25" fmla="*/ 69 h 232"/>
                <a:gd name="T26" fmla="*/ 94 w 105"/>
                <a:gd name="T27" fmla="*/ 88 h 232"/>
                <a:gd name="T28" fmla="*/ 99 w 105"/>
                <a:gd name="T29" fmla="*/ 107 h 232"/>
                <a:gd name="T30" fmla="*/ 105 w 105"/>
                <a:gd name="T31" fmla="*/ 131 h 232"/>
                <a:gd name="T32" fmla="*/ 105 w 105"/>
                <a:gd name="T33" fmla="*/ 150 h 232"/>
                <a:gd name="T34" fmla="*/ 105 w 105"/>
                <a:gd name="T35" fmla="*/ 170 h 232"/>
                <a:gd name="T36" fmla="*/ 99 w 105"/>
                <a:gd name="T37" fmla="*/ 189 h 232"/>
                <a:gd name="T38" fmla="*/ 99 w 105"/>
                <a:gd name="T39" fmla="*/ 208 h 232"/>
                <a:gd name="T40" fmla="*/ 90 w 105"/>
                <a:gd name="T41" fmla="*/ 223 h 232"/>
                <a:gd name="T42" fmla="*/ 90 w 105"/>
                <a:gd name="T43" fmla="*/ 232 h 232"/>
                <a:gd name="T44" fmla="*/ 80 w 105"/>
                <a:gd name="T45" fmla="*/ 232 h 232"/>
                <a:gd name="T46" fmla="*/ 74 w 105"/>
                <a:gd name="T47" fmla="*/ 232 h 232"/>
                <a:gd name="T48" fmla="*/ 65 w 105"/>
                <a:gd name="T49" fmla="*/ 228 h 232"/>
                <a:gd name="T50" fmla="*/ 55 w 105"/>
                <a:gd name="T51" fmla="*/ 223 h 232"/>
                <a:gd name="T52" fmla="*/ 45 w 105"/>
                <a:gd name="T53" fmla="*/ 218 h 232"/>
                <a:gd name="T54" fmla="*/ 40 w 105"/>
                <a:gd name="T55" fmla="*/ 208 h 232"/>
                <a:gd name="T56" fmla="*/ 30 w 105"/>
                <a:gd name="T57" fmla="*/ 204 h 232"/>
                <a:gd name="T58" fmla="*/ 25 w 105"/>
                <a:gd name="T59" fmla="*/ 194 h 232"/>
                <a:gd name="T60" fmla="*/ 20 w 105"/>
                <a:gd name="T61" fmla="*/ 185 h 232"/>
                <a:gd name="T62" fmla="*/ 15 w 105"/>
                <a:gd name="T63" fmla="*/ 174 h 232"/>
                <a:gd name="T64" fmla="*/ 11 w 105"/>
                <a:gd name="T65" fmla="*/ 160 h 232"/>
                <a:gd name="T66" fmla="*/ 11 w 105"/>
                <a:gd name="T67" fmla="*/ 150 h 232"/>
                <a:gd name="T68" fmla="*/ 11 w 105"/>
                <a:gd name="T69" fmla="*/ 136 h 232"/>
                <a:gd name="T70" fmla="*/ 11 w 105"/>
                <a:gd name="T71" fmla="*/ 121 h 232"/>
                <a:gd name="T72" fmla="*/ 11 w 105"/>
                <a:gd name="T73" fmla="*/ 107 h 232"/>
                <a:gd name="T74" fmla="*/ 5 w 105"/>
                <a:gd name="T75" fmla="*/ 97 h 232"/>
                <a:gd name="T76" fmla="*/ 5 w 105"/>
                <a:gd name="T77" fmla="*/ 82 h 232"/>
                <a:gd name="T78" fmla="*/ 5 w 105"/>
                <a:gd name="T79" fmla="*/ 69 h 232"/>
                <a:gd name="T80" fmla="*/ 0 w 105"/>
                <a:gd name="T81" fmla="*/ 54 h 232"/>
                <a:gd name="T82" fmla="*/ 0 w 105"/>
                <a:gd name="T83" fmla="*/ 2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5" h="232">
                  <a:moveTo>
                    <a:pt x="0" y="20"/>
                  </a:moveTo>
                  <a:lnTo>
                    <a:pt x="11" y="15"/>
                  </a:lnTo>
                  <a:lnTo>
                    <a:pt x="20" y="11"/>
                  </a:lnTo>
                  <a:lnTo>
                    <a:pt x="25" y="6"/>
                  </a:lnTo>
                  <a:lnTo>
                    <a:pt x="35" y="6"/>
                  </a:lnTo>
                  <a:lnTo>
                    <a:pt x="45" y="0"/>
                  </a:lnTo>
                  <a:lnTo>
                    <a:pt x="55" y="0"/>
                  </a:lnTo>
                  <a:lnTo>
                    <a:pt x="59" y="6"/>
                  </a:lnTo>
                  <a:lnTo>
                    <a:pt x="70" y="11"/>
                  </a:lnTo>
                  <a:lnTo>
                    <a:pt x="74" y="15"/>
                  </a:lnTo>
                  <a:lnTo>
                    <a:pt x="80" y="25"/>
                  </a:lnTo>
                  <a:lnTo>
                    <a:pt x="84" y="45"/>
                  </a:lnTo>
                  <a:lnTo>
                    <a:pt x="90" y="69"/>
                  </a:lnTo>
                  <a:lnTo>
                    <a:pt x="94" y="88"/>
                  </a:lnTo>
                  <a:lnTo>
                    <a:pt x="99" y="107"/>
                  </a:lnTo>
                  <a:lnTo>
                    <a:pt x="105" y="131"/>
                  </a:lnTo>
                  <a:lnTo>
                    <a:pt x="105" y="150"/>
                  </a:lnTo>
                  <a:lnTo>
                    <a:pt x="105" y="170"/>
                  </a:lnTo>
                  <a:lnTo>
                    <a:pt x="99" y="189"/>
                  </a:lnTo>
                  <a:lnTo>
                    <a:pt x="99" y="208"/>
                  </a:lnTo>
                  <a:lnTo>
                    <a:pt x="90" y="223"/>
                  </a:lnTo>
                  <a:lnTo>
                    <a:pt x="90" y="232"/>
                  </a:lnTo>
                  <a:lnTo>
                    <a:pt x="80" y="232"/>
                  </a:lnTo>
                  <a:lnTo>
                    <a:pt x="74" y="232"/>
                  </a:lnTo>
                  <a:lnTo>
                    <a:pt x="65" y="228"/>
                  </a:lnTo>
                  <a:lnTo>
                    <a:pt x="55" y="223"/>
                  </a:lnTo>
                  <a:lnTo>
                    <a:pt x="45" y="218"/>
                  </a:lnTo>
                  <a:lnTo>
                    <a:pt x="40" y="208"/>
                  </a:lnTo>
                  <a:lnTo>
                    <a:pt x="30" y="204"/>
                  </a:lnTo>
                  <a:lnTo>
                    <a:pt x="25" y="194"/>
                  </a:lnTo>
                  <a:lnTo>
                    <a:pt x="20" y="185"/>
                  </a:lnTo>
                  <a:lnTo>
                    <a:pt x="15" y="174"/>
                  </a:lnTo>
                  <a:lnTo>
                    <a:pt x="11" y="160"/>
                  </a:lnTo>
                  <a:lnTo>
                    <a:pt x="11" y="150"/>
                  </a:lnTo>
                  <a:lnTo>
                    <a:pt x="11" y="136"/>
                  </a:lnTo>
                  <a:lnTo>
                    <a:pt x="11" y="121"/>
                  </a:lnTo>
                  <a:lnTo>
                    <a:pt x="11" y="107"/>
                  </a:lnTo>
                  <a:lnTo>
                    <a:pt x="5" y="97"/>
                  </a:lnTo>
                  <a:lnTo>
                    <a:pt x="5" y="82"/>
                  </a:lnTo>
                  <a:lnTo>
                    <a:pt x="5" y="69"/>
                  </a:lnTo>
                  <a:lnTo>
                    <a:pt x="0" y="54"/>
                  </a:lnTo>
                  <a:lnTo>
                    <a:pt x="0" y="2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76" name="Freeform 404"/>
            <p:cNvSpPr>
              <a:spLocks/>
            </p:cNvSpPr>
            <p:nvPr/>
          </p:nvSpPr>
          <p:spPr bwMode="auto">
            <a:xfrm>
              <a:off x="4052" y="1793"/>
              <a:ext cx="9" cy="18"/>
            </a:xfrm>
            <a:custGeom>
              <a:avLst/>
              <a:gdLst>
                <a:gd name="T0" fmla="*/ 0 w 105"/>
                <a:gd name="T1" fmla="*/ 20 h 232"/>
                <a:gd name="T2" fmla="*/ 11 w 105"/>
                <a:gd name="T3" fmla="*/ 15 h 232"/>
                <a:gd name="T4" fmla="*/ 20 w 105"/>
                <a:gd name="T5" fmla="*/ 11 h 232"/>
                <a:gd name="T6" fmla="*/ 25 w 105"/>
                <a:gd name="T7" fmla="*/ 6 h 232"/>
                <a:gd name="T8" fmla="*/ 35 w 105"/>
                <a:gd name="T9" fmla="*/ 6 h 232"/>
                <a:gd name="T10" fmla="*/ 45 w 105"/>
                <a:gd name="T11" fmla="*/ 0 h 232"/>
                <a:gd name="T12" fmla="*/ 55 w 105"/>
                <a:gd name="T13" fmla="*/ 0 h 232"/>
                <a:gd name="T14" fmla="*/ 59 w 105"/>
                <a:gd name="T15" fmla="*/ 6 h 232"/>
                <a:gd name="T16" fmla="*/ 70 w 105"/>
                <a:gd name="T17" fmla="*/ 11 h 232"/>
                <a:gd name="T18" fmla="*/ 74 w 105"/>
                <a:gd name="T19" fmla="*/ 15 h 232"/>
                <a:gd name="T20" fmla="*/ 80 w 105"/>
                <a:gd name="T21" fmla="*/ 25 h 232"/>
                <a:gd name="T22" fmla="*/ 84 w 105"/>
                <a:gd name="T23" fmla="*/ 45 h 232"/>
                <a:gd name="T24" fmla="*/ 90 w 105"/>
                <a:gd name="T25" fmla="*/ 69 h 232"/>
                <a:gd name="T26" fmla="*/ 94 w 105"/>
                <a:gd name="T27" fmla="*/ 88 h 232"/>
                <a:gd name="T28" fmla="*/ 99 w 105"/>
                <a:gd name="T29" fmla="*/ 107 h 232"/>
                <a:gd name="T30" fmla="*/ 105 w 105"/>
                <a:gd name="T31" fmla="*/ 131 h 232"/>
                <a:gd name="T32" fmla="*/ 105 w 105"/>
                <a:gd name="T33" fmla="*/ 150 h 232"/>
                <a:gd name="T34" fmla="*/ 105 w 105"/>
                <a:gd name="T35" fmla="*/ 170 h 232"/>
                <a:gd name="T36" fmla="*/ 99 w 105"/>
                <a:gd name="T37" fmla="*/ 189 h 232"/>
                <a:gd name="T38" fmla="*/ 99 w 105"/>
                <a:gd name="T39" fmla="*/ 208 h 232"/>
                <a:gd name="T40" fmla="*/ 90 w 105"/>
                <a:gd name="T41" fmla="*/ 223 h 232"/>
                <a:gd name="T42" fmla="*/ 90 w 105"/>
                <a:gd name="T43" fmla="*/ 232 h 232"/>
                <a:gd name="T44" fmla="*/ 80 w 105"/>
                <a:gd name="T45" fmla="*/ 232 h 232"/>
                <a:gd name="T46" fmla="*/ 74 w 105"/>
                <a:gd name="T47" fmla="*/ 232 h 232"/>
                <a:gd name="T48" fmla="*/ 65 w 105"/>
                <a:gd name="T49" fmla="*/ 228 h 232"/>
                <a:gd name="T50" fmla="*/ 55 w 105"/>
                <a:gd name="T51" fmla="*/ 223 h 232"/>
                <a:gd name="T52" fmla="*/ 45 w 105"/>
                <a:gd name="T53" fmla="*/ 218 h 232"/>
                <a:gd name="T54" fmla="*/ 40 w 105"/>
                <a:gd name="T55" fmla="*/ 208 h 232"/>
                <a:gd name="T56" fmla="*/ 30 w 105"/>
                <a:gd name="T57" fmla="*/ 204 h 232"/>
                <a:gd name="T58" fmla="*/ 25 w 105"/>
                <a:gd name="T59" fmla="*/ 194 h 232"/>
                <a:gd name="T60" fmla="*/ 20 w 105"/>
                <a:gd name="T61" fmla="*/ 185 h 232"/>
                <a:gd name="T62" fmla="*/ 15 w 105"/>
                <a:gd name="T63" fmla="*/ 174 h 232"/>
                <a:gd name="T64" fmla="*/ 11 w 105"/>
                <a:gd name="T65" fmla="*/ 160 h 232"/>
                <a:gd name="T66" fmla="*/ 11 w 105"/>
                <a:gd name="T67" fmla="*/ 150 h 232"/>
                <a:gd name="T68" fmla="*/ 11 w 105"/>
                <a:gd name="T69" fmla="*/ 136 h 232"/>
                <a:gd name="T70" fmla="*/ 11 w 105"/>
                <a:gd name="T71" fmla="*/ 121 h 232"/>
                <a:gd name="T72" fmla="*/ 11 w 105"/>
                <a:gd name="T73" fmla="*/ 107 h 232"/>
                <a:gd name="T74" fmla="*/ 5 w 105"/>
                <a:gd name="T75" fmla="*/ 97 h 232"/>
                <a:gd name="T76" fmla="*/ 5 w 105"/>
                <a:gd name="T77" fmla="*/ 82 h 232"/>
                <a:gd name="T78" fmla="*/ 5 w 105"/>
                <a:gd name="T79" fmla="*/ 69 h 232"/>
                <a:gd name="T80" fmla="*/ 0 w 105"/>
                <a:gd name="T81" fmla="*/ 54 h 232"/>
                <a:gd name="T82" fmla="*/ 0 w 105"/>
                <a:gd name="T83" fmla="*/ 2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5" h="232">
                  <a:moveTo>
                    <a:pt x="0" y="20"/>
                  </a:moveTo>
                  <a:lnTo>
                    <a:pt x="11" y="15"/>
                  </a:lnTo>
                  <a:lnTo>
                    <a:pt x="20" y="11"/>
                  </a:lnTo>
                  <a:lnTo>
                    <a:pt x="25" y="6"/>
                  </a:lnTo>
                  <a:lnTo>
                    <a:pt x="35" y="6"/>
                  </a:lnTo>
                  <a:lnTo>
                    <a:pt x="45" y="0"/>
                  </a:lnTo>
                  <a:lnTo>
                    <a:pt x="55" y="0"/>
                  </a:lnTo>
                  <a:lnTo>
                    <a:pt x="59" y="6"/>
                  </a:lnTo>
                  <a:lnTo>
                    <a:pt x="70" y="11"/>
                  </a:lnTo>
                  <a:lnTo>
                    <a:pt x="74" y="15"/>
                  </a:lnTo>
                  <a:lnTo>
                    <a:pt x="80" y="25"/>
                  </a:lnTo>
                  <a:lnTo>
                    <a:pt x="84" y="45"/>
                  </a:lnTo>
                  <a:lnTo>
                    <a:pt x="90" y="69"/>
                  </a:lnTo>
                  <a:lnTo>
                    <a:pt x="94" y="88"/>
                  </a:lnTo>
                  <a:lnTo>
                    <a:pt x="99" y="107"/>
                  </a:lnTo>
                  <a:lnTo>
                    <a:pt x="105" y="131"/>
                  </a:lnTo>
                  <a:lnTo>
                    <a:pt x="105" y="150"/>
                  </a:lnTo>
                  <a:lnTo>
                    <a:pt x="105" y="170"/>
                  </a:lnTo>
                  <a:lnTo>
                    <a:pt x="99" y="189"/>
                  </a:lnTo>
                  <a:lnTo>
                    <a:pt x="99" y="208"/>
                  </a:lnTo>
                  <a:lnTo>
                    <a:pt x="90" y="223"/>
                  </a:lnTo>
                  <a:lnTo>
                    <a:pt x="90" y="232"/>
                  </a:lnTo>
                  <a:lnTo>
                    <a:pt x="80" y="232"/>
                  </a:lnTo>
                  <a:lnTo>
                    <a:pt x="74" y="232"/>
                  </a:lnTo>
                  <a:lnTo>
                    <a:pt x="65" y="228"/>
                  </a:lnTo>
                  <a:lnTo>
                    <a:pt x="55" y="223"/>
                  </a:lnTo>
                  <a:lnTo>
                    <a:pt x="45" y="218"/>
                  </a:lnTo>
                  <a:lnTo>
                    <a:pt x="40" y="208"/>
                  </a:lnTo>
                  <a:lnTo>
                    <a:pt x="30" y="204"/>
                  </a:lnTo>
                  <a:lnTo>
                    <a:pt x="25" y="194"/>
                  </a:lnTo>
                  <a:lnTo>
                    <a:pt x="20" y="185"/>
                  </a:lnTo>
                  <a:lnTo>
                    <a:pt x="15" y="174"/>
                  </a:lnTo>
                  <a:lnTo>
                    <a:pt x="11" y="160"/>
                  </a:lnTo>
                  <a:lnTo>
                    <a:pt x="11" y="150"/>
                  </a:lnTo>
                  <a:lnTo>
                    <a:pt x="11" y="136"/>
                  </a:lnTo>
                  <a:lnTo>
                    <a:pt x="11" y="121"/>
                  </a:lnTo>
                  <a:lnTo>
                    <a:pt x="11" y="107"/>
                  </a:lnTo>
                  <a:lnTo>
                    <a:pt x="5" y="97"/>
                  </a:lnTo>
                  <a:lnTo>
                    <a:pt x="5" y="82"/>
                  </a:lnTo>
                  <a:lnTo>
                    <a:pt x="5" y="69"/>
                  </a:lnTo>
                  <a:lnTo>
                    <a:pt x="0" y="54"/>
                  </a:lnTo>
                  <a:lnTo>
                    <a:pt x="0" y="2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77" name="Freeform 405"/>
            <p:cNvSpPr>
              <a:spLocks/>
            </p:cNvSpPr>
            <p:nvPr/>
          </p:nvSpPr>
          <p:spPr bwMode="auto">
            <a:xfrm>
              <a:off x="4100" y="1826"/>
              <a:ext cx="6" cy="3"/>
            </a:xfrm>
            <a:custGeom>
              <a:avLst/>
              <a:gdLst>
                <a:gd name="T0" fmla="*/ 59 w 65"/>
                <a:gd name="T1" fmla="*/ 0 h 43"/>
                <a:gd name="T2" fmla="*/ 55 w 65"/>
                <a:gd name="T3" fmla="*/ 4 h 43"/>
                <a:gd name="T4" fmla="*/ 49 w 65"/>
                <a:gd name="T5" fmla="*/ 4 h 43"/>
                <a:gd name="T6" fmla="*/ 40 w 65"/>
                <a:gd name="T7" fmla="*/ 9 h 43"/>
                <a:gd name="T8" fmla="*/ 34 w 65"/>
                <a:gd name="T9" fmla="*/ 14 h 43"/>
                <a:gd name="T10" fmla="*/ 30 w 65"/>
                <a:gd name="T11" fmla="*/ 19 h 43"/>
                <a:gd name="T12" fmla="*/ 24 w 65"/>
                <a:gd name="T13" fmla="*/ 24 h 43"/>
                <a:gd name="T14" fmla="*/ 20 w 65"/>
                <a:gd name="T15" fmla="*/ 28 h 43"/>
                <a:gd name="T16" fmla="*/ 10 w 65"/>
                <a:gd name="T17" fmla="*/ 34 h 43"/>
                <a:gd name="T18" fmla="*/ 5 w 65"/>
                <a:gd name="T19" fmla="*/ 38 h 43"/>
                <a:gd name="T20" fmla="*/ 0 w 65"/>
                <a:gd name="T21" fmla="*/ 43 h 43"/>
                <a:gd name="T22" fmla="*/ 10 w 65"/>
                <a:gd name="T23" fmla="*/ 43 h 43"/>
                <a:gd name="T24" fmla="*/ 20 w 65"/>
                <a:gd name="T25" fmla="*/ 43 h 43"/>
                <a:gd name="T26" fmla="*/ 24 w 65"/>
                <a:gd name="T27" fmla="*/ 38 h 43"/>
                <a:gd name="T28" fmla="*/ 34 w 65"/>
                <a:gd name="T29" fmla="*/ 38 h 43"/>
                <a:gd name="T30" fmla="*/ 45 w 65"/>
                <a:gd name="T31" fmla="*/ 34 h 43"/>
                <a:gd name="T32" fmla="*/ 55 w 65"/>
                <a:gd name="T33" fmla="*/ 28 h 43"/>
                <a:gd name="T34" fmla="*/ 59 w 65"/>
                <a:gd name="T35" fmla="*/ 24 h 43"/>
                <a:gd name="T36" fmla="*/ 65 w 65"/>
                <a:gd name="T37" fmla="*/ 19 h 43"/>
                <a:gd name="T38" fmla="*/ 65 w 65"/>
                <a:gd name="T39" fmla="*/ 9 h 43"/>
                <a:gd name="T40" fmla="*/ 59 w 65"/>
                <a:gd name="T4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43">
                  <a:moveTo>
                    <a:pt x="59" y="0"/>
                  </a:moveTo>
                  <a:lnTo>
                    <a:pt x="55" y="4"/>
                  </a:lnTo>
                  <a:lnTo>
                    <a:pt x="49" y="4"/>
                  </a:lnTo>
                  <a:lnTo>
                    <a:pt x="40" y="9"/>
                  </a:lnTo>
                  <a:lnTo>
                    <a:pt x="34" y="14"/>
                  </a:lnTo>
                  <a:lnTo>
                    <a:pt x="30" y="19"/>
                  </a:lnTo>
                  <a:lnTo>
                    <a:pt x="24" y="24"/>
                  </a:lnTo>
                  <a:lnTo>
                    <a:pt x="20" y="28"/>
                  </a:lnTo>
                  <a:lnTo>
                    <a:pt x="10" y="34"/>
                  </a:lnTo>
                  <a:lnTo>
                    <a:pt x="5" y="38"/>
                  </a:lnTo>
                  <a:lnTo>
                    <a:pt x="0" y="43"/>
                  </a:lnTo>
                  <a:lnTo>
                    <a:pt x="10" y="43"/>
                  </a:lnTo>
                  <a:lnTo>
                    <a:pt x="20" y="43"/>
                  </a:lnTo>
                  <a:lnTo>
                    <a:pt x="24" y="38"/>
                  </a:lnTo>
                  <a:lnTo>
                    <a:pt x="34" y="38"/>
                  </a:lnTo>
                  <a:lnTo>
                    <a:pt x="45" y="34"/>
                  </a:lnTo>
                  <a:lnTo>
                    <a:pt x="55" y="28"/>
                  </a:lnTo>
                  <a:lnTo>
                    <a:pt x="59" y="24"/>
                  </a:lnTo>
                  <a:lnTo>
                    <a:pt x="65" y="19"/>
                  </a:lnTo>
                  <a:lnTo>
                    <a:pt x="65" y="9"/>
                  </a:lnTo>
                  <a:lnTo>
                    <a:pt x="59"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78" name="Freeform 406"/>
            <p:cNvSpPr>
              <a:spLocks/>
            </p:cNvSpPr>
            <p:nvPr/>
          </p:nvSpPr>
          <p:spPr bwMode="auto">
            <a:xfrm>
              <a:off x="4139" y="1742"/>
              <a:ext cx="6" cy="5"/>
            </a:xfrm>
            <a:custGeom>
              <a:avLst/>
              <a:gdLst>
                <a:gd name="T0" fmla="*/ 49 w 64"/>
                <a:gd name="T1" fmla="*/ 6 h 69"/>
                <a:gd name="T2" fmla="*/ 44 w 64"/>
                <a:gd name="T3" fmla="*/ 0 h 69"/>
                <a:gd name="T4" fmla="*/ 34 w 64"/>
                <a:gd name="T5" fmla="*/ 6 h 69"/>
                <a:gd name="T6" fmla="*/ 29 w 64"/>
                <a:gd name="T7" fmla="*/ 6 h 69"/>
                <a:gd name="T8" fmla="*/ 25 w 64"/>
                <a:gd name="T9" fmla="*/ 15 h 69"/>
                <a:gd name="T10" fmla="*/ 19 w 64"/>
                <a:gd name="T11" fmla="*/ 20 h 69"/>
                <a:gd name="T12" fmla="*/ 15 w 64"/>
                <a:gd name="T13" fmla="*/ 30 h 69"/>
                <a:gd name="T14" fmla="*/ 9 w 64"/>
                <a:gd name="T15" fmla="*/ 39 h 69"/>
                <a:gd name="T16" fmla="*/ 4 w 64"/>
                <a:gd name="T17" fmla="*/ 49 h 69"/>
                <a:gd name="T18" fmla="*/ 0 w 64"/>
                <a:gd name="T19" fmla="*/ 58 h 69"/>
                <a:gd name="T20" fmla="*/ 0 w 64"/>
                <a:gd name="T21" fmla="*/ 69 h 69"/>
                <a:gd name="T22" fmla="*/ 9 w 64"/>
                <a:gd name="T23" fmla="*/ 69 h 69"/>
                <a:gd name="T24" fmla="*/ 25 w 64"/>
                <a:gd name="T25" fmla="*/ 69 h 69"/>
                <a:gd name="T26" fmla="*/ 34 w 64"/>
                <a:gd name="T27" fmla="*/ 64 h 69"/>
                <a:gd name="T28" fmla="*/ 44 w 64"/>
                <a:gd name="T29" fmla="*/ 58 h 69"/>
                <a:gd name="T30" fmla="*/ 54 w 64"/>
                <a:gd name="T31" fmla="*/ 49 h 69"/>
                <a:gd name="T32" fmla="*/ 59 w 64"/>
                <a:gd name="T33" fmla="*/ 39 h 69"/>
                <a:gd name="T34" fmla="*/ 64 w 64"/>
                <a:gd name="T35" fmla="*/ 30 h 69"/>
                <a:gd name="T36" fmla="*/ 64 w 64"/>
                <a:gd name="T37" fmla="*/ 20 h 69"/>
                <a:gd name="T38" fmla="*/ 59 w 64"/>
                <a:gd name="T39" fmla="*/ 15 h 69"/>
                <a:gd name="T40" fmla="*/ 49 w 64"/>
                <a:gd name="T41" fmla="*/ 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4" h="69">
                  <a:moveTo>
                    <a:pt x="49" y="6"/>
                  </a:moveTo>
                  <a:lnTo>
                    <a:pt x="44" y="0"/>
                  </a:lnTo>
                  <a:lnTo>
                    <a:pt x="34" y="6"/>
                  </a:lnTo>
                  <a:lnTo>
                    <a:pt x="29" y="6"/>
                  </a:lnTo>
                  <a:lnTo>
                    <a:pt x="25" y="15"/>
                  </a:lnTo>
                  <a:lnTo>
                    <a:pt x="19" y="20"/>
                  </a:lnTo>
                  <a:lnTo>
                    <a:pt x="15" y="30"/>
                  </a:lnTo>
                  <a:lnTo>
                    <a:pt x="9" y="39"/>
                  </a:lnTo>
                  <a:lnTo>
                    <a:pt x="4" y="49"/>
                  </a:lnTo>
                  <a:lnTo>
                    <a:pt x="0" y="58"/>
                  </a:lnTo>
                  <a:lnTo>
                    <a:pt x="0" y="69"/>
                  </a:lnTo>
                  <a:lnTo>
                    <a:pt x="9" y="69"/>
                  </a:lnTo>
                  <a:lnTo>
                    <a:pt x="25" y="69"/>
                  </a:lnTo>
                  <a:lnTo>
                    <a:pt x="34" y="64"/>
                  </a:lnTo>
                  <a:lnTo>
                    <a:pt x="44" y="58"/>
                  </a:lnTo>
                  <a:lnTo>
                    <a:pt x="54" y="49"/>
                  </a:lnTo>
                  <a:lnTo>
                    <a:pt x="59" y="39"/>
                  </a:lnTo>
                  <a:lnTo>
                    <a:pt x="64" y="30"/>
                  </a:lnTo>
                  <a:lnTo>
                    <a:pt x="64" y="20"/>
                  </a:lnTo>
                  <a:lnTo>
                    <a:pt x="59" y="15"/>
                  </a:lnTo>
                  <a:lnTo>
                    <a:pt x="49" y="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79" name="Freeform 407"/>
            <p:cNvSpPr>
              <a:spLocks/>
            </p:cNvSpPr>
            <p:nvPr/>
          </p:nvSpPr>
          <p:spPr bwMode="auto">
            <a:xfrm>
              <a:off x="4139" y="1712"/>
              <a:ext cx="4" cy="5"/>
            </a:xfrm>
            <a:custGeom>
              <a:avLst/>
              <a:gdLst>
                <a:gd name="T0" fmla="*/ 4 w 44"/>
                <a:gd name="T1" fmla="*/ 0 h 63"/>
                <a:gd name="T2" fmla="*/ 0 w 44"/>
                <a:gd name="T3" fmla="*/ 11 h 63"/>
                <a:gd name="T4" fmla="*/ 0 w 44"/>
                <a:gd name="T5" fmla="*/ 20 h 63"/>
                <a:gd name="T6" fmla="*/ 0 w 44"/>
                <a:gd name="T7" fmla="*/ 30 h 63"/>
                <a:gd name="T8" fmla="*/ 4 w 44"/>
                <a:gd name="T9" fmla="*/ 39 h 63"/>
                <a:gd name="T10" fmla="*/ 9 w 44"/>
                <a:gd name="T11" fmla="*/ 48 h 63"/>
                <a:gd name="T12" fmla="*/ 15 w 44"/>
                <a:gd name="T13" fmla="*/ 54 h 63"/>
                <a:gd name="T14" fmla="*/ 19 w 44"/>
                <a:gd name="T15" fmla="*/ 63 h 63"/>
                <a:gd name="T16" fmla="*/ 25 w 44"/>
                <a:gd name="T17" fmla="*/ 63 h 63"/>
                <a:gd name="T18" fmla="*/ 34 w 44"/>
                <a:gd name="T19" fmla="*/ 63 h 63"/>
                <a:gd name="T20" fmla="*/ 40 w 44"/>
                <a:gd name="T21" fmla="*/ 58 h 63"/>
                <a:gd name="T22" fmla="*/ 44 w 44"/>
                <a:gd name="T23" fmla="*/ 54 h 63"/>
                <a:gd name="T24" fmla="*/ 44 w 44"/>
                <a:gd name="T25" fmla="*/ 48 h 63"/>
                <a:gd name="T26" fmla="*/ 44 w 44"/>
                <a:gd name="T27" fmla="*/ 44 h 63"/>
                <a:gd name="T28" fmla="*/ 40 w 44"/>
                <a:gd name="T29" fmla="*/ 34 h 63"/>
                <a:gd name="T30" fmla="*/ 34 w 44"/>
                <a:gd name="T31" fmla="*/ 30 h 63"/>
                <a:gd name="T32" fmla="*/ 29 w 44"/>
                <a:gd name="T33" fmla="*/ 24 h 63"/>
                <a:gd name="T34" fmla="*/ 25 w 44"/>
                <a:gd name="T35" fmla="*/ 20 h 63"/>
                <a:gd name="T36" fmla="*/ 15 w 44"/>
                <a:gd name="T37" fmla="*/ 15 h 63"/>
                <a:gd name="T38" fmla="*/ 9 w 44"/>
                <a:gd name="T39" fmla="*/ 5 h 63"/>
                <a:gd name="T40" fmla="*/ 4 w 44"/>
                <a:gd name="T4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63">
                  <a:moveTo>
                    <a:pt x="4" y="0"/>
                  </a:moveTo>
                  <a:lnTo>
                    <a:pt x="0" y="11"/>
                  </a:lnTo>
                  <a:lnTo>
                    <a:pt x="0" y="20"/>
                  </a:lnTo>
                  <a:lnTo>
                    <a:pt x="0" y="30"/>
                  </a:lnTo>
                  <a:lnTo>
                    <a:pt x="4" y="39"/>
                  </a:lnTo>
                  <a:lnTo>
                    <a:pt x="9" y="48"/>
                  </a:lnTo>
                  <a:lnTo>
                    <a:pt x="15" y="54"/>
                  </a:lnTo>
                  <a:lnTo>
                    <a:pt x="19" y="63"/>
                  </a:lnTo>
                  <a:lnTo>
                    <a:pt x="25" y="63"/>
                  </a:lnTo>
                  <a:lnTo>
                    <a:pt x="34" y="63"/>
                  </a:lnTo>
                  <a:lnTo>
                    <a:pt x="40" y="58"/>
                  </a:lnTo>
                  <a:lnTo>
                    <a:pt x="44" y="54"/>
                  </a:lnTo>
                  <a:lnTo>
                    <a:pt x="44" y="48"/>
                  </a:lnTo>
                  <a:lnTo>
                    <a:pt x="44" y="44"/>
                  </a:lnTo>
                  <a:lnTo>
                    <a:pt x="40" y="34"/>
                  </a:lnTo>
                  <a:lnTo>
                    <a:pt x="34" y="30"/>
                  </a:lnTo>
                  <a:lnTo>
                    <a:pt x="29" y="24"/>
                  </a:lnTo>
                  <a:lnTo>
                    <a:pt x="25" y="20"/>
                  </a:lnTo>
                  <a:lnTo>
                    <a:pt x="15" y="15"/>
                  </a:lnTo>
                  <a:lnTo>
                    <a:pt x="9" y="5"/>
                  </a:lnTo>
                  <a:lnTo>
                    <a:pt x="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80" name="Freeform 408"/>
            <p:cNvSpPr>
              <a:spLocks/>
            </p:cNvSpPr>
            <p:nvPr/>
          </p:nvSpPr>
          <p:spPr bwMode="auto">
            <a:xfrm>
              <a:off x="4045" y="1752"/>
              <a:ext cx="10" cy="11"/>
            </a:xfrm>
            <a:custGeom>
              <a:avLst/>
              <a:gdLst>
                <a:gd name="T0" fmla="*/ 55 w 104"/>
                <a:gd name="T1" fmla="*/ 0 h 145"/>
                <a:gd name="T2" fmla="*/ 49 w 104"/>
                <a:gd name="T3" fmla="*/ 14 h 145"/>
                <a:gd name="T4" fmla="*/ 45 w 104"/>
                <a:gd name="T5" fmla="*/ 29 h 145"/>
                <a:gd name="T6" fmla="*/ 34 w 104"/>
                <a:gd name="T7" fmla="*/ 43 h 145"/>
                <a:gd name="T8" fmla="*/ 24 w 104"/>
                <a:gd name="T9" fmla="*/ 58 h 145"/>
                <a:gd name="T10" fmla="*/ 15 w 104"/>
                <a:gd name="T11" fmla="*/ 72 h 145"/>
                <a:gd name="T12" fmla="*/ 5 w 104"/>
                <a:gd name="T13" fmla="*/ 87 h 145"/>
                <a:gd name="T14" fmla="*/ 0 w 104"/>
                <a:gd name="T15" fmla="*/ 96 h 145"/>
                <a:gd name="T16" fmla="*/ 0 w 104"/>
                <a:gd name="T17" fmla="*/ 111 h 145"/>
                <a:gd name="T18" fmla="*/ 5 w 104"/>
                <a:gd name="T19" fmla="*/ 126 h 145"/>
                <a:gd name="T20" fmla="*/ 15 w 104"/>
                <a:gd name="T21" fmla="*/ 135 h 145"/>
                <a:gd name="T22" fmla="*/ 20 w 104"/>
                <a:gd name="T23" fmla="*/ 140 h 145"/>
                <a:gd name="T24" fmla="*/ 24 w 104"/>
                <a:gd name="T25" fmla="*/ 145 h 145"/>
                <a:gd name="T26" fmla="*/ 34 w 104"/>
                <a:gd name="T27" fmla="*/ 145 h 145"/>
                <a:gd name="T28" fmla="*/ 40 w 104"/>
                <a:gd name="T29" fmla="*/ 145 h 145"/>
                <a:gd name="T30" fmla="*/ 49 w 104"/>
                <a:gd name="T31" fmla="*/ 145 h 145"/>
                <a:gd name="T32" fmla="*/ 59 w 104"/>
                <a:gd name="T33" fmla="*/ 140 h 145"/>
                <a:gd name="T34" fmla="*/ 64 w 104"/>
                <a:gd name="T35" fmla="*/ 140 h 145"/>
                <a:gd name="T36" fmla="*/ 74 w 104"/>
                <a:gd name="T37" fmla="*/ 135 h 145"/>
                <a:gd name="T38" fmla="*/ 80 w 104"/>
                <a:gd name="T39" fmla="*/ 135 h 145"/>
                <a:gd name="T40" fmla="*/ 84 w 104"/>
                <a:gd name="T41" fmla="*/ 130 h 145"/>
                <a:gd name="T42" fmla="*/ 94 w 104"/>
                <a:gd name="T43" fmla="*/ 116 h 145"/>
                <a:gd name="T44" fmla="*/ 99 w 104"/>
                <a:gd name="T45" fmla="*/ 107 h 145"/>
                <a:gd name="T46" fmla="*/ 104 w 104"/>
                <a:gd name="T47" fmla="*/ 92 h 145"/>
                <a:gd name="T48" fmla="*/ 104 w 104"/>
                <a:gd name="T49" fmla="*/ 77 h 145"/>
                <a:gd name="T50" fmla="*/ 99 w 104"/>
                <a:gd name="T51" fmla="*/ 62 h 145"/>
                <a:gd name="T52" fmla="*/ 94 w 104"/>
                <a:gd name="T53" fmla="*/ 49 h 145"/>
                <a:gd name="T54" fmla="*/ 84 w 104"/>
                <a:gd name="T55" fmla="*/ 34 h 145"/>
                <a:gd name="T56" fmla="*/ 80 w 104"/>
                <a:gd name="T57" fmla="*/ 24 h 145"/>
                <a:gd name="T58" fmla="*/ 69 w 104"/>
                <a:gd name="T59" fmla="*/ 10 h 145"/>
                <a:gd name="T60" fmla="*/ 55 w 104"/>
                <a:gd name="T6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45">
                  <a:moveTo>
                    <a:pt x="55" y="0"/>
                  </a:moveTo>
                  <a:lnTo>
                    <a:pt x="49" y="14"/>
                  </a:lnTo>
                  <a:lnTo>
                    <a:pt x="45" y="29"/>
                  </a:lnTo>
                  <a:lnTo>
                    <a:pt x="34" y="43"/>
                  </a:lnTo>
                  <a:lnTo>
                    <a:pt x="24" y="58"/>
                  </a:lnTo>
                  <a:lnTo>
                    <a:pt x="15" y="72"/>
                  </a:lnTo>
                  <a:lnTo>
                    <a:pt x="5" y="87"/>
                  </a:lnTo>
                  <a:lnTo>
                    <a:pt x="0" y="96"/>
                  </a:lnTo>
                  <a:lnTo>
                    <a:pt x="0" y="111"/>
                  </a:lnTo>
                  <a:lnTo>
                    <a:pt x="5" y="126"/>
                  </a:lnTo>
                  <a:lnTo>
                    <a:pt x="15" y="135"/>
                  </a:lnTo>
                  <a:lnTo>
                    <a:pt x="20" y="140"/>
                  </a:lnTo>
                  <a:lnTo>
                    <a:pt x="24" y="145"/>
                  </a:lnTo>
                  <a:lnTo>
                    <a:pt x="34" y="145"/>
                  </a:lnTo>
                  <a:lnTo>
                    <a:pt x="40" y="145"/>
                  </a:lnTo>
                  <a:lnTo>
                    <a:pt x="49" y="145"/>
                  </a:lnTo>
                  <a:lnTo>
                    <a:pt x="59" y="140"/>
                  </a:lnTo>
                  <a:lnTo>
                    <a:pt x="64" y="140"/>
                  </a:lnTo>
                  <a:lnTo>
                    <a:pt x="74" y="135"/>
                  </a:lnTo>
                  <a:lnTo>
                    <a:pt x="80" y="135"/>
                  </a:lnTo>
                  <a:lnTo>
                    <a:pt x="84" y="130"/>
                  </a:lnTo>
                  <a:lnTo>
                    <a:pt x="94" y="116"/>
                  </a:lnTo>
                  <a:lnTo>
                    <a:pt x="99" y="107"/>
                  </a:lnTo>
                  <a:lnTo>
                    <a:pt x="104" y="92"/>
                  </a:lnTo>
                  <a:lnTo>
                    <a:pt x="104" y="77"/>
                  </a:lnTo>
                  <a:lnTo>
                    <a:pt x="99" y="62"/>
                  </a:lnTo>
                  <a:lnTo>
                    <a:pt x="94" y="49"/>
                  </a:lnTo>
                  <a:lnTo>
                    <a:pt x="84" y="34"/>
                  </a:lnTo>
                  <a:lnTo>
                    <a:pt x="80" y="24"/>
                  </a:lnTo>
                  <a:lnTo>
                    <a:pt x="69" y="10"/>
                  </a:lnTo>
                  <a:lnTo>
                    <a:pt x="5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81" name="Freeform 409"/>
            <p:cNvSpPr>
              <a:spLocks/>
            </p:cNvSpPr>
            <p:nvPr/>
          </p:nvSpPr>
          <p:spPr bwMode="auto">
            <a:xfrm>
              <a:off x="4045" y="1752"/>
              <a:ext cx="10" cy="11"/>
            </a:xfrm>
            <a:custGeom>
              <a:avLst/>
              <a:gdLst>
                <a:gd name="T0" fmla="*/ 55 w 104"/>
                <a:gd name="T1" fmla="*/ 0 h 145"/>
                <a:gd name="T2" fmla="*/ 49 w 104"/>
                <a:gd name="T3" fmla="*/ 14 h 145"/>
                <a:gd name="T4" fmla="*/ 45 w 104"/>
                <a:gd name="T5" fmla="*/ 29 h 145"/>
                <a:gd name="T6" fmla="*/ 34 w 104"/>
                <a:gd name="T7" fmla="*/ 43 h 145"/>
                <a:gd name="T8" fmla="*/ 24 w 104"/>
                <a:gd name="T9" fmla="*/ 58 h 145"/>
                <a:gd name="T10" fmla="*/ 15 w 104"/>
                <a:gd name="T11" fmla="*/ 72 h 145"/>
                <a:gd name="T12" fmla="*/ 5 w 104"/>
                <a:gd name="T13" fmla="*/ 87 h 145"/>
                <a:gd name="T14" fmla="*/ 0 w 104"/>
                <a:gd name="T15" fmla="*/ 96 h 145"/>
                <a:gd name="T16" fmla="*/ 0 w 104"/>
                <a:gd name="T17" fmla="*/ 111 h 145"/>
                <a:gd name="T18" fmla="*/ 5 w 104"/>
                <a:gd name="T19" fmla="*/ 126 h 145"/>
                <a:gd name="T20" fmla="*/ 15 w 104"/>
                <a:gd name="T21" fmla="*/ 135 h 145"/>
                <a:gd name="T22" fmla="*/ 20 w 104"/>
                <a:gd name="T23" fmla="*/ 140 h 145"/>
                <a:gd name="T24" fmla="*/ 24 w 104"/>
                <a:gd name="T25" fmla="*/ 145 h 145"/>
                <a:gd name="T26" fmla="*/ 34 w 104"/>
                <a:gd name="T27" fmla="*/ 145 h 145"/>
                <a:gd name="T28" fmla="*/ 40 w 104"/>
                <a:gd name="T29" fmla="*/ 145 h 145"/>
                <a:gd name="T30" fmla="*/ 49 w 104"/>
                <a:gd name="T31" fmla="*/ 145 h 145"/>
                <a:gd name="T32" fmla="*/ 59 w 104"/>
                <a:gd name="T33" fmla="*/ 140 h 145"/>
                <a:gd name="T34" fmla="*/ 64 w 104"/>
                <a:gd name="T35" fmla="*/ 140 h 145"/>
                <a:gd name="T36" fmla="*/ 74 w 104"/>
                <a:gd name="T37" fmla="*/ 135 h 145"/>
                <a:gd name="T38" fmla="*/ 80 w 104"/>
                <a:gd name="T39" fmla="*/ 135 h 145"/>
                <a:gd name="T40" fmla="*/ 84 w 104"/>
                <a:gd name="T41" fmla="*/ 130 h 145"/>
                <a:gd name="T42" fmla="*/ 94 w 104"/>
                <a:gd name="T43" fmla="*/ 116 h 145"/>
                <a:gd name="T44" fmla="*/ 99 w 104"/>
                <a:gd name="T45" fmla="*/ 107 h 145"/>
                <a:gd name="T46" fmla="*/ 104 w 104"/>
                <a:gd name="T47" fmla="*/ 92 h 145"/>
                <a:gd name="T48" fmla="*/ 104 w 104"/>
                <a:gd name="T49" fmla="*/ 77 h 145"/>
                <a:gd name="T50" fmla="*/ 99 w 104"/>
                <a:gd name="T51" fmla="*/ 62 h 145"/>
                <a:gd name="T52" fmla="*/ 94 w 104"/>
                <a:gd name="T53" fmla="*/ 49 h 145"/>
                <a:gd name="T54" fmla="*/ 84 w 104"/>
                <a:gd name="T55" fmla="*/ 34 h 145"/>
                <a:gd name="T56" fmla="*/ 80 w 104"/>
                <a:gd name="T57" fmla="*/ 24 h 145"/>
                <a:gd name="T58" fmla="*/ 69 w 104"/>
                <a:gd name="T59" fmla="*/ 10 h 145"/>
                <a:gd name="T60" fmla="*/ 55 w 104"/>
                <a:gd name="T6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45">
                  <a:moveTo>
                    <a:pt x="55" y="0"/>
                  </a:moveTo>
                  <a:lnTo>
                    <a:pt x="49" y="14"/>
                  </a:lnTo>
                  <a:lnTo>
                    <a:pt x="45" y="29"/>
                  </a:lnTo>
                  <a:lnTo>
                    <a:pt x="34" y="43"/>
                  </a:lnTo>
                  <a:lnTo>
                    <a:pt x="24" y="58"/>
                  </a:lnTo>
                  <a:lnTo>
                    <a:pt x="15" y="72"/>
                  </a:lnTo>
                  <a:lnTo>
                    <a:pt x="5" y="87"/>
                  </a:lnTo>
                  <a:lnTo>
                    <a:pt x="0" y="96"/>
                  </a:lnTo>
                  <a:lnTo>
                    <a:pt x="0" y="111"/>
                  </a:lnTo>
                  <a:lnTo>
                    <a:pt x="5" y="126"/>
                  </a:lnTo>
                  <a:lnTo>
                    <a:pt x="15" y="135"/>
                  </a:lnTo>
                  <a:lnTo>
                    <a:pt x="20" y="140"/>
                  </a:lnTo>
                  <a:lnTo>
                    <a:pt x="24" y="145"/>
                  </a:lnTo>
                  <a:lnTo>
                    <a:pt x="34" y="145"/>
                  </a:lnTo>
                  <a:lnTo>
                    <a:pt x="40" y="145"/>
                  </a:lnTo>
                  <a:lnTo>
                    <a:pt x="49" y="145"/>
                  </a:lnTo>
                  <a:lnTo>
                    <a:pt x="59" y="140"/>
                  </a:lnTo>
                  <a:lnTo>
                    <a:pt x="64" y="140"/>
                  </a:lnTo>
                  <a:lnTo>
                    <a:pt x="74" y="135"/>
                  </a:lnTo>
                  <a:lnTo>
                    <a:pt x="80" y="135"/>
                  </a:lnTo>
                  <a:lnTo>
                    <a:pt x="84" y="130"/>
                  </a:lnTo>
                  <a:lnTo>
                    <a:pt x="94" y="116"/>
                  </a:lnTo>
                  <a:lnTo>
                    <a:pt x="99" y="107"/>
                  </a:lnTo>
                  <a:lnTo>
                    <a:pt x="104" y="92"/>
                  </a:lnTo>
                  <a:lnTo>
                    <a:pt x="104" y="77"/>
                  </a:lnTo>
                  <a:lnTo>
                    <a:pt x="99" y="62"/>
                  </a:lnTo>
                  <a:lnTo>
                    <a:pt x="94" y="49"/>
                  </a:lnTo>
                  <a:lnTo>
                    <a:pt x="84" y="34"/>
                  </a:lnTo>
                  <a:lnTo>
                    <a:pt x="80" y="24"/>
                  </a:lnTo>
                  <a:lnTo>
                    <a:pt x="69" y="10"/>
                  </a:lnTo>
                  <a:lnTo>
                    <a:pt x="55"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82" name="Freeform 410"/>
            <p:cNvSpPr>
              <a:spLocks/>
            </p:cNvSpPr>
            <p:nvPr/>
          </p:nvSpPr>
          <p:spPr bwMode="auto">
            <a:xfrm>
              <a:off x="3931" y="1489"/>
              <a:ext cx="7" cy="15"/>
            </a:xfrm>
            <a:custGeom>
              <a:avLst/>
              <a:gdLst>
                <a:gd name="T0" fmla="*/ 0 w 84"/>
                <a:gd name="T1" fmla="*/ 19 h 193"/>
                <a:gd name="T2" fmla="*/ 5 w 84"/>
                <a:gd name="T3" fmla="*/ 15 h 193"/>
                <a:gd name="T4" fmla="*/ 9 w 84"/>
                <a:gd name="T5" fmla="*/ 10 h 193"/>
                <a:gd name="T6" fmla="*/ 20 w 84"/>
                <a:gd name="T7" fmla="*/ 10 h 193"/>
                <a:gd name="T8" fmla="*/ 30 w 84"/>
                <a:gd name="T9" fmla="*/ 5 h 193"/>
                <a:gd name="T10" fmla="*/ 40 w 84"/>
                <a:gd name="T11" fmla="*/ 5 h 193"/>
                <a:gd name="T12" fmla="*/ 49 w 84"/>
                <a:gd name="T13" fmla="*/ 5 h 193"/>
                <a:gd name="T14" fmla="*/ 59 w 84"/>
                <a:gd name="T15" fmla="*/ 0 h 193"/>
                <a:gd name="T16" fmla="*/ 69 w 84"/>
                <a:gd name="T17" fmla="*/ 0 h 193"/>
                <a:gd name="T18" fmla="*/ 74 w 84"/>
                <a:gd name="T19" fmla="*/ 0 h 193"/>
                <a:gd name="T20" fmla="*/ 84 w 84"/>
                <a:gd name="T21" fmla="*/ 0 h 193"/>
                <a:gd name="T22" fmla="*/ 84 w 84"/>
                <a:gd name="T23" fmla="*/ 19 h 193"/>
                <a:gd name="T24" fmla="*/ 84 w 84"/>
                <a:gd name="T25" fmla="*/ 39 h 193"/>
                <a:gd name="T26" fmla="*/ 84 w 84"/>
                <a:gd name="T27" fmla="*/ 58 h 193"/>
                <a:gd name="T28" fmla="*/ 84 w 84"/>
                <a:gd name="T29" fmla="*/ 77 h 193"/>
                <a:gd name="T30" fmla="*/ 84 w 84"/>
                <a:gd name="T31" fmla="*/ 92 h 193"/>
                <a:gd name="T32" fmla="*/ 84 w 84"/>
                <a:gd name="T33" fmla="*/ 111 h 193"/>
                <a:gd name="T34" fmla="*/ 84 w 84"/>
                <a:gd name="T35" fmla="*/ 131 h 193"/>
                <a:gd name="T36" fmla="*/ 84 w 84"/>
                <a:gd name="T37" fmla="*/ 150 h 193"/>
                <a:gd name="T38" fmla="*/ 84 w 84"/>
                <a:gd name="T39" fmla="*/ 169 h 193"/>
                <a:gd name="T40" fmla="*/ 84 w 84"/>
                <a:gd name="T41" fmla="*/ 189 h 193"/>
                <a:gd name="T42" fmla="*/ 80 w 84"/>
                <a:gd name="T43" fmla="*/ 189 h 193"/>
                <a:gd name="T44" fmla="*/ 74 w 84"/>
                <a:gd name="T45" fmla="*/ 183 h 193"/>
                <a:gd name="T46" fmla="*/ 69 w 84"/>
                <a:gd name="T47" fmla="*/ 183 h 193"/>
                <a:gd name="T48" fmla="*/ 65 w 84"/>
                <a:gd name="T49" fmla="*/ 183 h 193"/>
                <a:gd name="T50" fmla="*/ 55 w 84"/>
                <a:gd name="T51" fmla="*/ 189 h 193"/>
                <a:gd name="T52" fmla="*/ 44 w 84"/>
                <a:gd name="T53" fmla="*/ 189 h 193"/>
                <a:gd name="T54" fmla="*/ 34 w 84"/>
                <a:gd name="T55" fmla="*/ 193 h 193"/>
                <a:gd name="T56" fmla="*/ 24 w 84"/>
                <a:gd name="T57" fmla="*/ 193 h 193"/>
                <a:gd name="T58" fmla="*/ 15 w 84"/>
                <a:gd name="T59" fmla="*/ 193 h 193"/>
                <a:gd name="T60" fmla="*/ 9 w 84"/>
                <a:gd name="T61" fmla="*/ 193 h 193"/>
                <a:gd name="T62" fmla="*/ 9 w 84"/>
                <a:gd name="T63" fmla="*/ 189 h 193"/>
                <a:gd name="T64" fmla="*/ 9 w 84"/>
                <a:gd name="T65" fmla="*/ 179 h 193"/>
                <a:gd name="T66" fmla="*/ 5 w 84"/>
                <a:gd name="T67" fmla="*/ 159 h 193"/>
                <a:gd name="T68" fmla="*/ 5 w 84"/>
                <a:gd name="T69" fmla="*/ 135 h 193"/>
                <a:gd name="T70" fmla="*/ 5 w 84"/>
                <a:gd name="T71" fmla="*/ 111 h 193"/>
                <a:gd name="T72" fmla="*/ 0 w 84"/>
                <a:gd name="T73" fmla="*/ 82 h 193"/>
                <a:gd name="T74" fmla="*/ 0 w 84"/>
                <a:gd name="T75" fmla="*/ 58 h 193"/>
                <a:gd name="T76" fmla="*/ 0 w 84"/>
                <a:gd name="T77" fmla="*/ 39 h 193"/>
                <a:gd name="T78" fmla="*/ 0 w 84"/>
                <a:gd name="T79" fmla="*/ 24 h 193"/>
                <a:gd name="T80" fmla="*/ 0 w 84"/>
                <a:gd name="T81" fmla="*/ 1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4" h="193">
                  <a:moveTo>
                    <a:pt x="0" y="19"/>
                  </a:moveTo>
                  <a:lnTo>
                    <a:pt x="5" y="15"/>
                  </a:lnTo>
                  <a:lnTo>
                    <a:pt x="9" y="10"/>
                  </a:lnTo>
                  <a:lnTo>
                    <a:pt x="20" y="10"/>
                  </a:lnTo>
                  <a:lnTo>
                    <a:pt x="30" y="5"/>
                  </a:lnTo>
                  <a:lnTo>
                    <a:pt x="40" y="5"/>
                  </a:lnTo>
                  <a:lnTo>
                    <a:pt x="49" y="5"/>
                  </a:lnTo>
                  <a:lnTo>
                    <a:pt x="59" y="0"/>
                  </a:lnTo>
                  <a:lnTo>
                    <a:pt x="69" y="0"/>
                  </a:lnTo>
                  <a:lnTo>
                    <a:pt x="74" y="0"/>
                  </a:lnTo>
                  <a:lnTo>
                    <a:pt x="84" y="0"/>
                  </a:lnTo>
                  <a:lnTo>
                    <a:pt x="84" y="19"/>
                  </a:lnTo>
                  <a:lnTo>
                    <a:pt x="84" y="39"/>
                  </a:lnTo>
                  <a:lnTo>
                    <a:pt x="84" y="58"/>
                  </a:lnTo>
                  <a:lnTo>
                    <a:pt x="84" y="77"/>
                  </a:lnTo>
                  <a:lnTo>
                    <a:pt x="84" y="92"/>
                  </a:lnTo>
                  <a:lnTo>
                    <a:pt x="84" y="111"/>
                  </a:lnTo>
                  <a:lnTo>
                    <a:pt x="84" y="131"/>
                  </a:lnTo>
                  <a:lnTo>
                    <a:pt x="84" y="150"/>
                  </a:lnTo>
                  <a:lnTo>
                    <a:pt x="84" y="169"/>
                  </a:lnTo>
                  <a:lnTo>
                    <a:pt x="84" y="189"/>
                  </a:lnTo>
                  <a:lnTo>
                    <a:pt x="80" y="189"/>
                  </a:lnTo>
                  <a:lnTo>
                    <a:pt x="74" y="183"/>
                  </a:lnTo>
                  <a:lnTo>
                    <a:pt x="69" y="183"/>
                  </a:lnTo>
                  <a:lnTo>
                    <a:pt x="65" y="183"/>
                  </a:lnTo>
                  <a:lnTo>
                    <a:pt x="55" y="189"/>
                  </a:lnTo>
                  <a:lnTo>
                    <a:pt x="44" y="189"/>
                  </a:lnTo>
                  <a:lnTo>
                    <a:pt x="34" y="193"/>
                  </a:lnTo>
                  <a:lnTo>
                    <a:pt x="24" y="193"/>
                  </a:lnTo>
                  <a:lnTo>
                    <a:pt x="15" y="193"/>
                  </a:lnTo>
                  <a:lnTo>
                    <a:pt x="9" y="193"/>
                  </a:lnTo>
                  <a:lnTo>
                    <a:pt x="9" y="189"/>
                  </a:lnTo>
                  <a:lnTo>
                    <a:pt x="9" y="179"/>
                  </a:lnTo>
                  <a:lnTo>
                    <a:pt x="5" y="159"/>
                  </a:lnTo>
                  <a:lnTo>
                    <a:pt x="5" y="135"/>
                  </a:lnTo>
                  <a:lnTo>
                    <a:pt x="5" y="111"/>
                  </a:lnTo>
                  <a:lnTo>
                    <a:pt x="0" y="82"/>
                  </a:lnTo>
                  <a:lnTo>
                    <a:pt x="0" y="58"/>
                  </a:lnTo>
                  <a:lnTo>
                    <a:pt x="0" y="39"/>
                  </a:lnTo>
                  <a:lnTo>
                    <a:pt x="0" y="24"/>
                  </a:lnTo>
                  <a:lnTo>
                    <a:pt x="0" y="19"/>
                  </a:lnTo>
                  <a:close/>
                </a:path>
              </a:pathLst>
            </a:custGeom>
            <a:solidFill>
              <a:srgbClr val="B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83" name="Freeform 411"/>
            <p:cNvSpPr>
              <a:spLocks/>
            </p:cNvSpPr>
            <p:nvPr/>
          </p:nvSpPr>
          <p:spPr bwMode="auto">
            <a:xfrm>
              <a:off x="3931" y="1512"/>
              <a:ext cx="7" cy="17"/>
            </a:xfrm>
            <a:custGeom>
              <a:avLst/>
              <a:gdLst>
                <a:gd name="T0" fmla="*/ 4 w 79"/>
                <a:gd name="T1" fmla="*/ 30 h 217"/>
                <a:gd name="T2" fmla="*/ 10 w 79"/>
                <a:gd name="T3" fmla="*/ 30 h 217"/>
                <a:gd name="T4" fmla="*/ 19 w 79"/>
                <a:gd name="T5" fmla="*/ 25 h 217"/>
                <a:gd name="T6" fmla="*/ 29 w 79"/>
                <a:gd name="T7" fmla="*/ 25 h 217"/>
                <a:gd name="T8" fmla="*/ 39 w 79"/>
                <a:gd name="T9" fmla="*/ 20 h 217"/>
                <a:gd name="T10" fmla="*/ 50 w 79"/>
                <a:gd name="T11" fmla="*/ 15 h 217"/>
                <a:gd name="T12" fmla="*/ 60 w 79"/>
                <a:gd name="T13" fmla="*/ 10 h 217"/>
                <a:gd name="T14" fmla="*/ 69 w 79"/>
                <a:gd name="T15" fmla="*/ 6 h 217"/>
                <a:gd name="T16" fmla="*/ 75 w 79"/>
                <a:gd name="T17" fmla="*/ 6 h 217"/>
                <a:gd name="T18" fmla="*/ 79 w 79"/>
                <a:gd name="T19" fmla="*/ 0 h 217"/>
                <a:gd name="T20" fmla="*/ 79 w 79"/>
                <a:gd name="T21" fmla="*/ 174 h 217"/>
                <a:gd name="T22" fmla="*/ 0 w 79"/>
                <a:gd name="T23" fmla="*/ 217 h 217"/>
                <a:gd name="T24" fmla="*/ 4 w 79"/>
                <a:gd name="T25" fmla="*/ 3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217">
                  <a:moveTo>
                    <a:pt x="4" y="30"/>
                  </a:moveTo>
                  <a:lnTo>
                    <a:pt x="10" y="30"/>
                  </a:lnTo>
                  <a:lnTo>
                    <a:pt x="19" y="25"/>
                  </a:lnTo>
                  <a:lnTo>
                    <a:pt x="29" y="25"/>
                  </a:lnTo>
                  <a:lnTo>
                    <a:pt x="39" y="20"/>
                  </a:lnTo>
                  <a:lnTo>
                    <a:pt x="50" y="15"/>
                  </a:lnTo>
                  <a:lnTo>
                    <a:pt x="60" y="10"/>
                  </a:lnTo>
                  <a:lnTo>
                    <a:pt x="69" y="6"/>
                  </a:lnTo>
                  <a:lnTo>
                    <a:pt x="75" y="6"/>
                  </a:lnTo>
                  <a:lnTo>
                    <a:pt x="79" y="0"/>
                  </a:lnTo>
                  <a:lnTo>
                    <a:pt x="79" y="174"/>
                  </a:lnTo>
                  <a:lnTo>
                    <a:pt x="0" y="217"/>
                  </a:lnTo>
                  <a:lnTo>
                    <a:pt x="4" y="30"/>
                  </a:lnTo>
                  <a:close/>
                </a:path>
              </a:pathLst>
            </a:custGeom>
            <a:solidFill>
              <a:srgbClr val="B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84" name="Freeform 412"/>
            <p:cNvSpPr>
              <a:spLocks/>
            </p:cNvSpPr>
            <p:nvPr/>
          </p:nvSpPr>
          <p:spPr bwMode="auto">
            <a:xfrm>
              <a:off x="3933" y="1469"/>
              <a:ext cx="5" cy="15"/>
            </a:xfrm>
            <a:custGeom>
              <a:avLst/>
              <a:gdLst>
                <a:gd name="T0" fmla="*/ 0 w 64"/>
                <a:gd name="T1" fmla="*/ 5 h 198"/>
                <a:gd name="T2" fmla="*/ 4 w 64"/>
                <a:gd name="T3" fmla="*/ 5 h 198"/>
                <a:gd name="T4" fmla="*/ 10 w 64"/>
                <a:gd name="T5" fmla="*/ 5 h 198"/>
                <a:gd name="T6" fmla="*/ 20 w 64"/>
                <a:gd name="T7" fmla="*/ 5 h 198"/>
                <a:gd name="T8" fmla="*/ 24 w 64"/>
                <a:gd name="T9" fmla="*/ 0 h 198"/>
                <a:gd name="T10" fmla="*/ 35 w 64"/>
                <a:gd name="T11" fmla="*/ 0 h 198"/>
                <a:gd name="T12" fmla="*/ 39 w 64"/>
                <a:gd name="T13" fmla="*/ 0 h 198"/>
                <a:gd name="T14" fmla="*/ 45 w 64"/>
                <a:gd name="T15" fmla="*/ 0 h 198"/>
                <a:gd name="T16" fmla="*/ 49 w 64"/>
                <a:gd name="T17" fmla="*/ 0 h 198"/>
                <a:gd name="T18" fmla="*/ 64 w 64"/>
                <a:gd name="T19" fmla="*/ 183 h 198"/>
                <a:gd name="T20" fmla="*/ 60 w 64"/>
                <a:gd name="T21" fmla="*/ 183 h 198"/>
                <a:gd name="T22" fmla="*/ 49 w 64"/>
                <a:gd name="T23" fmla="*/ 188 h 198"/>
                <a:gd name="T24" fmla="*/ 45 w 64"/>
                <a:gd name="T25" fmla="*/ 188 h 198"/>
                <a:gd name="T26" fmla="*/ 35 w 64"/>
                <a:gd name="T27" fmla="*/ 192 h 198"/>
                <a:gd name="T28" fmla="*/ 29 w 64"/>
                <a:gd name="T29" fmla="*/ 192 h 198"/>
                <a:gd name="T30" fmla="*/ 24 w 64"/>
                <a:gd name="T31" fmla="*/ 192 h 198"/>
                <a:gd name="T32" fmla="*/ 14 w 64"/>
                <a:gd name="T33" fmla="*/ 198 h 198"/>
                <a:gd name="T34" fmla="*/ 10 w 64"/>
                <a:gd name="T35" fmla="*/ 198 h 198"/>
                <a:gd name="T36" fmla="*/ 10 w 64"/>
                <a:gd name="T37" fmla="*/ 192 h 198"/>
                <a:gd name="T38" fmla="*/ 10 w 64"/>
                <a:gd name="T39" fmla="*/ 179 h 198"/>
                <a:gd name="T40" fmla="*/ 10 w 64"/>
                <a:gd name="T41" fmla="*/ 155 h 198"/>
                <a:gd name="T42" fmla="*/ 10 w 64"/>
                <a:gd name="T43" fmla="*/ 130 h 198"/>
                <a:gd name="T44" fmla="*/ 4 w 64"/>
                <a:gd name="T45" fmla="*/ 101 h 198"/>
                <a:gd name="T46" fmla="*/ 4 w 64"/>
                <a:gd name="T47" fmla="*/ 72 h 198"/>
                <a:gd name="T48" fmla="*/ 4 w 64"/>
                <a:gd name="T49" fmla="*/ 48 h 198"/>
                <a:gd name="T50" fmla="*/ 0 w 64"/>
                <a:gd name="T51" fmla="*/ 24 h 198"/>
                <a:gd name="T52" fmla="*/ 0 w 64"/>
                <a:gd name="T53" fmla="*/ 9 h 198"/>
                <a:gd name="T54" fmla="*/ 0 w 64"/>
                <a:gd name="T55" fmla="*/ 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4" h="198">
                  <a:moveTo>
                    <a:pt x="0" y="5"/>
                  </a:moveTo>
                  <a:lnTo>
                    <a:pt x="4" y="5"/>
                  </a:lnTo>
                  <a:lnTo>
                    <a:pt x="10" y="5"/>
                  </a:lnTo>
                  <a:lnTo>
                    <a:pt x="20" y="5"/>
                  </a:lnTo>
                  <a:lnTo>
                    <a:pt x="24" y="0"/>
                  </a:lnTo>
                  <a:lnTo>
                    <a:pt x="35" y="0"/>
                  </a:lnTo>
                  <a:lnTo>
                    <a:pt x="39" y="0"/>
                  </a:lnTo>
                  <a:lnTo>
                    <a:pt x="45" y="0"/>
                  </a:lnTo>
                  <a:lnTo>
                    <a:pt x="49" y="0"/>
                  </a:lnTo>
                  <a:lnTo>
                    <a:pt x="64" y="183"/>
                  </a:lnTo>
                  <a:lnTo>
                    <a:pt x="60" y="183"/>
                  </a:lnTo>
                  <a:lnTo>
                    <a:pt x="49" y="188"/>
                  </a:lnTo>
                  <a:lnTo>
                    <a:pt x="45" y="188"/>
                  </a:lnTo>
                  <a:lnTo>
                    <a:pt x="35" y="192"/>
                  </a:lnTo>
                  <a:lnTo>
                    <a:pt x="29" y="192"/>
                  </a:lnTo>
                  <a:lnTo>
                    <a:pt x="24" y="192"/>
                  </a:lnTo>
                  <a:lnTo>
                    <a:pt x="14" y="198"/>
                  </a:lnTo>
                  <a:lnTo>
                    <a:pt x="10" y="198"/>
                  </a:lnTo>
                  <a:lnTo>
                    <a:pt x="10" y="192"/>
                  </a:lnTo>
                  <a:lnTo>
                    <a:pt x="10" y="179"/>
                  </a:lnTo>
                  <a:lnTo>
                    <a:pt x="10" y="155"/>
                  </a:lnTo>
                  <a:lnTo>
                    <a:pt x="10" y="130"/>
                  </a:lnTo>
                  <a:lnTo>
                    <a:pt x="4" y="101"/>
                  </a:lnTo>
                  <a:lnTo>
                    <a:pt x="4" y="72"/>
                  </a:lnTo>
                  <a:lnTo>
                    <a:pt x="4" y="48"/>
                  </a:lnTo>
                  <a:lnTo>
                    <a:pt x="0" y="24"/>
                  </a:lnTo>
                  <a:lnTo>
                    <a:pt x="0" y="9"/>
                  </a:lnTo>
                  <a:lnTo>
                    <a:pt x="0" y="5"/>
                  </a:lnTo>
                  <a:close/>
                </a:path>
              </a:pathLst>
            </a:custGeom>
            <a:solidFill>
              <a:srgbClr val="B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85" name="Freeform 413"/>
            <p:cNvSpPr>
              <a:spLocks/>
            </p:cNvSpPr>
            <p:nvPr/>
          </p:nvSpPr>
          <p:spPr bwMode="auto">
            <a:xfrm>
              <a:off x="3932" y="1534"/>
              <a:ext cx="7" cy="17"/>
            </a:xfrm>
            <a:custGeom>
              <a:avLst/>
              <a:gdLst>
                <a:gd name="T0" fmla="*/ 0 w 80"/>
                <a:gd name="T1" fmla="*/ 34 h 223"/>
                <a:gd name="T2" fmla="*/ 0 w 80"/>
                <a:gd name="T3" fmla="*/ 29 h 223"/>
                <a:gd name="T4" fmla="*/ 6 w 80"/>
                <a:gd name="T5" fmla="*/ 29 h 223"/>
                <a:gd name="T6" fmla="*/ 15 w 80"/>
                <a:gd name="T7" fmla="*/ 25 h 223"/>
                <a:gd name="T8" fmla="*/ 25 w 80"/>
                <a:gd name="T9" fmla="*/ 19 h 223"/>
                <a:gd name="T10" fmla="*/ 40 w 80"/>
                <a:gd name="T11" fmla="*/ 15 h 223"/>
                <a:gd name="T12" fmla="*/ 50 w 80"/>
                <a:gd name="T13" fmla="*/ 10 h 223"/>
                <a:gd name="T14" fmla="*/ 60 w 80"/>
                <a:gd name="T15" fmla="*/ 6 h 223"/>
                <a:gd name="T16" fmla="*/ 71 w 80"/>
                <a:gd name="T17" fmla="*/ 0 h 223"/>
                <a:gd name="T18" fmla="*/ 75 w 80"/>
                <a:gd name="T19" fmla="*/ 0 h 223"/>
                <a:gd name="T20" fmla="*/ 80 w 80"/>
                <a:gd name="T21" fmla="*/ 199 h 223"/>
                <a:gd name="T22" fmla="*/ 6 w 80"/>
                <a:gd name="T23" fmla="*/ 223 h 223"/>
                <a:gd name="T24" fmla="*/ 0 w 80"/>
                <a:gd name="T25" fmla="*/ 34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223">
                  <a:moveTo>
                    <a:pt x="0" y="34"/>
                  </a:moveTo>
                  <a:lnTo>
                    <a:pt x="0" y="29"/>
                  </a:lnTo>
                  <a:lnTo>
                    <a:pt x="6" y="29"/>
                  </a:lnTo>
                  <a:lnTo>
                    <a:pt x="15" y="25"/>
                  </a:lnTo>
                  <a:lnTo>
                    <a:pt x="25" y="19"/>
                  </a:lnTo>
                  <a:lnTo>
                    <a:pt x="40" y="15"/>
                  </a:lnTo>
                  <a:lnTo>
                    <a:pt x="50" y="10"/>
                  </a:lnTo>
                  <a:lnTo>
                    <a:pt x="60" y="6"/>
                  </a:lnTo>
                  <a:lnTo>
                    <a:pt x="71" y="0"/>
                  </a:lnTo>
                  <a:lnTo>
                    <a:pt x="75" y="0"/>
                  </a:lnTo>
                  <a:lnTo>
                    <a:pt x="80" y="199"/>
                  </a:lnTo>
                  <a:lnTo>
                    <a:pt x="6" y="223"/>
                  </a:lnTo>
                  <a:lnTo>
                    <a:pt x="0" y="34"/>
                  </a:lnTo>
                  <a:close/>
                </a:path>
              </a:pathLst>
            </a:custGeom>
            <a:solidFill>
              <a:srgbClr val="B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86" name="Freeform 414"/>
            <p:cNvSpPr>
              <a:spLocks/>
            </p:cNvSpPr>
            <p:nvPr/>
          </p:nvSpPr>
          <p:spPr bwMode="auto">
            <a:xfrm>
              <a:off x="3932" y="1560"/>
              <a:ext cx="8" cy="15"/>
            </a:xfrm>
            <a:custGeom>
              <a:avLst/>
              <a:gdLst>
                <a:gd name="T0" fmla="*/ 0 w 84"/>
                <a:gd name="T1" fmla="*/ 24 h 202"/>
                <a:gd name="T2" fmla="*/ 84 w 84"/>
                <a:gd name="T3" fmla="*/ 0 h 202"/>
                <a:gd name="T4" fmla="*/ 84 w 84"/>
                <a:gd name="T5" fmla="*/ 164 h 202"/>
                <a:gd name="T6" fmla="*/ 5 w 84"/>
                <a:gd name="T7" fmla="*/ 202 h 202"/>
                <a:gd name="T8" fmla="*/ 0 w 84"/>
                <a:gd name="T9" fmla="*/ 24 h 202"/>
              </a:gdLst>
              <a:ahLst/>
              <a:cxnLst>
                <a:cxn ang="0">
                  <a:pos x="T0" y="T1"/>
                </a:cxn>
                <a:cxn ang="0">
                  <a:pos x="T2" y="T3"/>
                </a:cxn>
                <a:cxn ang="0">
                  <a:pos x="T4" y="T5"/>
                </a:cxn>
                <a:cxn ang="0">
                  <a:pos x="T6" y="T7"/>
                </a:cxn>
                <a:cxn ang="0">
                  <a:pos x="T8" y="T9"/>
                </a:cxn>
              </a:cxnLst>
              <a:rect l="0" t="0" r="r" b="b"/>
              <a:pathLst>
                <a:path w="84" h="202">
                  <a:moveTo>
                    <a:pt x="0" y="24"/>
                  </a:moveTo>
                  <a:lnTo>
                    <a:pt x="84" y="0"/>
                  </a:lnTo>
                  <a:lnTo>
                    <a:pt x="84" y="164"/>
                  </a:lnTo>
                  <a:lnTo>
                    <a:pt x="5" y="202"/>
                  </a:lnTo>
                  <a:lnTo>
                    <a:pt x="0" y="24"/>
                  </a:lnTo>
                  <a:close/>
                </a:path>
              </a:pathLst>
            </a:custGeom>
            <a:solidFill>
              <a:srgbClr val="B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87" name="Freeform 415"/>
            <p:cNvSpPr>
              <a:spLocks/>
            </p:cNvSpPr>
            <p:nvPr/>
          </p:nvSpPr>
          <p:spPr bwMode="auto">
            <a:xfrm>
              <a:off x="3932" y="1583"/>
              <a:ext cx="8" cy="17"/>
            </a:xfrm>
            <a:custGeom>
              <a:avLst/>
              <a:gdLst>
                <a:gd name="T0" fmla="*/ 6 w 94"/>
                <a:gd name="T1" fmla="*/ 24 h 213"/>
                <a:gd name="T2" fmla="*/ 11 w 94"/>
                <a:gd name="T3" fmla="*/ 24 h 213"/>
                <a:gd name="T4" fmla="*/ 15 w 94"/>
                <a:gd name="T5" fmla="*/ 24 h 213"/>
                <a:gd name="T6" fmla="*/ 31 w 94"/>
                <a:gd name="T7" fmla="*/ 20 h 213"/>
                <a:gd name="T8" fmla="*/ 40 w 94"/>
                <a:gd name="T9" fmla="*/ 15 h 213"/>
                <a:gd name="T10" fmla="*/ 56 w 94"/>
                <a:gd name="T11" fmla="*/ 15 h 213"/>
                <a:gd name="T12" fmla="*/ 65 w 94"/>
                <a:gd name="T13" fmla="*/ 10 h 213"/>
                <a:gd name="T14" fmla="*/ 80 w 94"/>
                <a:gd name="T15" fmla="*/ 5 h 213"/>
                <a:gd name="T16" fmla="*/ 90 w 94"/>
                <a:gd name="T17" fmla="*/ 5 h 213"/>
                <a:gd name="T18" fmla="*/ 94 w 94"/>
                <a:gd name="T19" fmla="*/ 0 h 213"/>
                <a:gd name="T20" fmla="*/ 90 w 94"/>
                <a:gd name="T21" fmla="*/ 179 h 213"/>
                <a:gd name="T22" fmla="*/ 0 w 94"/>
                <a:gd name="T23" fmla="*/ 213 h 213"/>
                <a:gd name="T24" fmla="*/ 6 w 94"/>
                <a:gd name="T25" fmla="*/ 2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4" h="213">
                  <a:moveTo>
                    <a:pt x="6" y="24"/>
                  </a:moveTo>
                  <a:lnTo>
                    <a:pt x="11" y="24"/>
                  </a:lnTo>
                  <a:lnTo>
                    <a:pt x="15" y="24"/>
                  </a:lnTo>
                  <a:lnTo>
                    <a:pt x="31" y="20"/>
                  </a:lnTo>
                  <a:lnTo>
                    <a:pt x="40" y="15"/>
                  </a:lnTo>
                  <a:lnTo>
                    <a:pt x="56" y="15"/>
                  </a:lnTo>
                  <a:lnTo>
                    <a:pt x="65" y="10"/>
                  </a:lnTo>
                  <a:lnTo>
                    <a:pt x="80" y="5"/>
                  </a:lnTo>
                  <a:lnTo>
                    <a:pt x="90" y="5"/>
                  </a:lnTo>
                  <a:lnTo>
                    <a:pt x="94" y="0"/>
                  </a:lnTo>
                  <a:lnTo>
                    <a:pt x="90" y="179"/>
                  </a:lnTo>
                  <a:lnTo>
                    <a:pt x="0" y="213"/>
                  </a:lnTo>
                  <a:lnTo>
                    <a:pt x="6" y="24"/>
                  </a:lnTo>
                  <a:close/>
                </a:path>
              </a:pathLst>
            </a:custGeom>
            <a:solidFill>
              <a:srgbClr val="B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88" name="Freeform 416"/>
            <p:cNvSpPr>
              <a:spLocks/>
            </p:cNvSpPr>
            <p:nvPr/>
          </p:nvSpPr>
          <p:spPr bwMode="auto">
            <a:xfrm>
              <a:off x="3933" y="1610"/>
              <a:ext cx="7" cy="16"/>
            </a:xfrm>
            <a:custGeom>
              <a:avLst/>
              <a:gdLst>
                <a:gd name="T0" fmla="*/ 0 w 83"/>
                <a:gd name="T1" fmla="*/ 24 h 212"/>
                <a:gd name="T2" fmla="*/ 79 w 83"/>
                <a:gd name="T3" fmla="*/ 0 h 212"/>
                <a:gd name="T4" fmla="*/ 83 w 83"/>
                <a:gd name="T5" fmla="*/ 208 h 212"/>
                <a:gd name="T6" fmla="*/ 10 w 83"/>
                <a:gd name="T7" fmla="*/ 212 h 212"/>
                <a:gd name="T8" fmla="*/ 0 w 83"/>
                <a:gd name="T9" fmla="*/ 24 h 212"/>
              </a:gdLst>
              <a:ahLst/>
              <a:cxnLst>
                <a:cxn ang="0">
                  <a:pos x="T0" y="T1"/>
                </a:cxn>
                <a:cxn ang="0">
                  <a:pos x="T2" y="T3"/>
                </a:cxn>
                <a:cxn ang="0">
                  <a:pos x="T4" y="T5"/>
                </a:cxn>
                <a:cxn ang="0">
                  <a:pos x="T6" y="T7"/>
                </a:cxn>
                <a:cxn ang="0">
                  <a:pos x="T8" y="T9"/>
                </a:cxn>
              </a:cxnLst>
              <a:rect l="0" t="0" r="r" b="b"/>
              <a:pathLst>
                <a:path w="83" h="212">
                  <a:moveTo>
                    <a:pt x="0" y="24"/>
                  </a:moveTo>
                  <a:lnTo>
                    <a:pt x="79" y="0"/>
                  </a:lnTo>
                  <a:lnTo>
                    <a:pt x="83" y="208"/>
                  </a:lnTo>
                  <a:lnTo>
                    <a:pt x="10" y="212"/>
                  </a:lnTo>
                  <a:lnTo>
                    <a:pt x="0" y="24"/>
                  </a:lnTo>
                  <a:close/>
                </a:path>
              </a:pathLst>
            </a:custGeom>
            <a:solidFill>
              <a:srgbClr val="B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89" name="Freeform 417"/>
            <p:cNvSpPr>
              <a:spLocks/>
            </p:cNvSpPr>
            <p:nvPr/>
          </p:nvSpPr>
          <p:spPr bwMode="auto">
            <a:xfrm>
              <a:off x="3932" y="1637"/>
              <a:ext cx="12" cy="16"/>
            </a:xfrm>
            <a:custGeom>
              <a:avLst/>
              <a:gdLst>
                <a:gd name="T0" fmla="*/ 11 w 140"/>
                <a:gd name="T1" fmla="*/ 11 h 208"/>
                <a:gd name="T2" fmla="*/ 119 w 140"/>
                <a:gd name="T3" fmla="*/ 0 h 208"/>
                <a:gd name="T4" fmla="*/ 140 w 140"/>
                <a:gd name="T5" fmla="*/ 164 h 208"/>
                <a:gd name="T6" fmla="*/ 35 w 140"/>
                <a:gd name="T7" fmla="*/ 208 h 208"/>
                <a:gd name="T8" fmla="*/ 0 w 140"/>
                <a:gd name="T9" fmla="*/ 116 h 208"/>
                <a:gd name="T10" fmla="*/ 11 w 140"/>
                <a:gd name="T11" fmla="*/ 11 h 208"/>
              </a:gdLst>
              <a:ahLst/>
              <a:cxnLst>
                <a:cxn ang="0">
                  <a:pos x="T0" y="T1"/>
                </a:cxn>
                <a:cxn ang="0">
                  <a:pos x="T2" y="T3"/>
                </a:cxn>
                <a:cxn ang="0">
                  <a:pos x="T4" y="T5"/>
                </a:cxn>
                <a:cxn ang="0">
                  <a:pos x="T6" y="T7"/>
                </a:cxn>
                <a:cxn ang="0">
                  <a:pos x="T8" y="T9"/>
                </a:cxn>
                <a:cxn ang="0">
                  <a:pos x="T10" y="T11"/>
                </a:cxn>
              </a:cxnLst>
              <a:rect l="0" t="0" r="r" b="b"/>
              <a:pathLst>
                <a:path w="140" h="208">
                  <a:moveTo>
                    <a:pt x="11" y="11"/>
                  </a:moveTo>
                  <a:lnTo>
                    <a:pt x="119" y="0"/>
                  </a:lnTo>
                  <a:lnTo>
                    <a:pt x="140" y="164"/>
                  </a:lnTo>
                  <a:lnTo>
                    <a:pt x="35" y="208"/>
                  </a:lnTo>
                  <a:lnTo>
                    <a:pt x="0" y="116"/>
                  </a:lnTo>
                  <a:lnTo>
                    <a:pt x="11" y="11"/>
                  </a:lnTo>
                  <a:close/>
                </a:path>
              </a:pathLst>
            </a:custGeom>
            <a:solidFill>
              <a:srgbClr val="B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90" name="Freeform 418"/>
            <p:cNvSpPr>
              <a:spLocks/>
            </p:cNvSpPr>
            <p:nvPr/>
          </p:nvSpPr>
          <p:spPr bwMode="auto">
            <a:xfrm>
              <a:off x="3938" y="1661"/>
              <a:ext cx="16" cy="23"/>
            </a:xfrm>
            <a:custGeom>
              <a:avLst/>
              <a:gdLst>
                <a:gd name="T0" fmla="*/ 0 w 178"/>
                <a:gd name="T1" fmla="*/ 44 h 299"/>
                <a:gd name="T2" fmla="*/ 128 w 178"/>
                <a:gd name="T3" fmla="*/ 0 h 299"/>
                <a:gd name="T4" fmla="*/ 178 w 178"/>
                <a:gd name="T5" fmla="*/ 145 h 299"/>
                <a:gd name="T6" fmla="*/ 44 w 178"/>
                <a:gd name="T7" fmla="*/ 299 h 299"/>
                <a:gd name="T8" fmla="*/ 0 w 178"/>
                <a:gd name="T9" fmla="*/ 44 h 299"/>
              </a:gdLst>
              <a:ahLst/>
              <a:cxnLst>
                <a:cxn ang="0">
                  <a:pos x="T0" y="T1"/>
                </a:cxn>
                <a:cxn ang="0">
                  <a:pos x="T2" y="T3"/>
                </a:cxn>
                <a:cxn ang="0">
                  <a:pos x="T4" y="T5"/>
                </a:cxn>
                <a:cxn ang="0">
                  <a:pos x="T6" y="T7"/>
                </a:cxn>
                <a:cxn ang="0">
                  <a:pos x="T8" y="T9"/>
                </a:cxn>
              </a:cxnLst>
              <a:rect l="0" t="0" r="r" b="b"/>
              <a:pathLst>
                <a:path w="178" h="299">
                  <a:moveTo>
                    <a:pt x="0" y="44"/>
                  </a:moveTo>
                  <a:lnTo>
                    <a:pt x="128" y="0"/>
                  </a:lnTo>
                  <a:lnTo>
                    <a:pt x="178" y="145"/>
                  </a:lnTo>
                  <a:lnTo>
                    <a:pt x="44" y="299"/>
                  </a:lnTo>
                  <a:lnTo>
                    <a:pt x="0" y="44"/>
                  </a:lnTo>
                  <a:close/>
                </a:path>
              </a:pathLst>
            </a:custGeom>
            <a:solidFill>
              <a:srgbClr val="B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91" name="Freeform 419"/>
            <p:cNvSpPr>
              <a:spLocks/>
            </p:cNvSpPr>
            <p:nvPr/>
          </p:nvSpPr>
          <p:spPr bwMode="auto">
            <a:xfrm>
              <a:off x="3881" y="1420"/>
              <a:ext cx="47" cy="16"/>
            </a:xfrm>
            <a:custGeom>
              <a:avLst/>
              <a:gdLst>
                <a:gd name="T0" fmla="*/ 14 w 520"/>
                <a:gd name="T1" fmla="*/ 204 h 213"/>
                <a:gd name="T2" fmla="*/ 44 w 520"/>
                <a:gd name="T3" fmla="*/ 174 h 213"/>
                <a:gd name="T4" fmla="*/ 73 w 520"/>
                <a:gd name="T5" fmla="*/ 150 h 213"/>
                <a:gd name="T6" fmla="*/ 108 w 520"/>
                <a:gd name="T7" fmla="*/ 131 h 213"/>
                <a:gd name="T8" fmla="*/ 138 w 520"/>
                <a:gd name="T9" fmla="*/ 111 h 213"/>
                <a:gd name="T10" fmla="*/ 177 w 520"/>
                <a:gd name="T11" fmla="*/ 92 h 213"/>
                <a:gd name="T12" fmla="*/ 213 w 520"/>
                <a:gd name="T13" fmla="*/ 73 h 213"/>
                <a:gd name="T14" fmla="*/ 252 w 520"/>
                <a:gd name="T15" fmla="*/ 58 h 213"/>
                <a:gd name="T16" fmla="*/ 287 w 520"/>
                <a:gd name="T17" fmla="*/ 49 h 213"/>
                <a:gd name="T18" fmla="*/ 327 w 520"/>
                <a:gd name="T19" fmla="*/ 34 h 213"/>
                <a:gd name="T20" fmla="*/ 367 w 520"/>
                <a:gd name="T21" fmla="*/ 25 h 213"/>
                <a:gd name="T22" fmla="*/ 367 w 520"/>
                <a:gd name="T23" fmla="*/ 19 h 213"/>
                <a:gd name="T24" fmla="*/ 371 w 520"/>
                <a:gd name="T25" fmla="*/ 19 h 213"/>
                <a:gd name="T26" fmla="*/ 371 w 520"/>
                <a:gd name="T27" fmla="*/ 15 h 213"/>
                <a:gd name="T28" fmla="*/ 371 w 520"/>
                <a:gd name="T29" fmla="*/ 10 h 213"/>
                <a:gd name="T30" fmla="*/ 386 w 520"/>
                <a:gd name="T31" fmla="*/ 6 h 213"/>
                <a:gd name="T32" fmla="*/ 401 w 520"/>
                <a:gd name="T33" fmla="*/ 6 h 213"/>
                <a:gd name="T34" fmla="*/ 415 w 520"/>
                <a:gd name="T35" fmla="*/ 6 h 213"/>
                <a:gd name="T36" fmla="*/ 431 w 520"/>
                <a:gd name="T37" fmla="*/ 0 h 213"/>
                <a:gd name="T38" fmla="*/ 446 w 520"/>
                <a:gd name="T39" fmla="*/ 0 h 213"/>
                <a:gd name="T40" fmla="*/ 461 w 520"/>
                <a:gd name="T41" fmla="*/ 0 h 213"/>
                <a:gd name="T42" fmla="*/ 475 w 520"/>
                <a:gd name="T43" fmla="*/ 6 h 213"/>
                <a:gd name="T44" fmla="*/ 490 w 520"/>
                <a:gd name="T45" fmla="*/ 6 h 213"/>
                <a:gd name="T46" fmla="*/ 505 w 520"/>
                <a:gd name="T47" fmla="*/ 6 h 213"/>
                <a:gd name="T48" fmla="*/ 520 w 520"/>
                <a:gd name="T49" fmla="*/ 10 h 213"/>
                <a:gd name="T50" fmla="*/ 475 w 520"/>
                <a:gd name="T51" fmla="*/ 44 h 213"/>
                <a:gd name="T52" fmla="*/ 431 w 520"/>
                <a:gd name="T53" fmla="*/ 73 h 213"/>
                <a:gd name="T54" fmla="*/ 381 w 520"/>
                <a:gd name="T55" fmla="*/ 97 h 213"/>
                <a:gd name="T56" fmla="*/ 327 w 520"/>
                <a:gd name="T57" fmla="*/ 116 h 213"/>
                <a:gd name="T58" fmla="*/ 272 w 520"/>
                <a:gd name="T59" fmla="*/ 135 h 213"/>
                <a:gd name="T60" fmla="*/ 217 w 520"/>
                <a:gd name="T61" fmla="*/ 155 h 213"/>
                <a:gd name="T62" fmla="*/ 163 w 520"/>
                <a:gd name="T63" fmla="*/ 169 h 213"/>
                <a:gd name="T64" fmla="*/ 108 w 520"/>
                <a:gd name="T65" fmla="*/ 184 h 213"/>
                <a:gd name="T66" fmla="*/ 54 w 520"/>
                <a:gd name="T67" fmla="*/ 198 h 213"/>
                <a:gd name="T68" fmla="*/ 0 w 520"/>
                <a:gd name="T69" fmla="*/ 213 h 213"/>
                <a:gd name="T70" fmla="*/ 14 w 520"/>
                <a:gd name="T71" fmla="*/ 20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20" h="213">
                  <a:moveTo>
                    <a:pt x="14" y="204"/>
                  </a:moveTo>
                  <a:lnTo>
                    <a:pt x="44" y="174"/>
                  </a:lnTo>
                  <a:lnTo>
                    <a:pt x="73" y="150"/>
                  </a:lnTo>
                  <a:lnTo>
                    <a:pt x="108" y="131"/>
                  </a:lnTo>
                  <a:lnTo>
                    <a:pt x="138" y="111"/>
                  </a:lnTo>
                  <a:lnTo>
                    <a:pt x="177" y="92"/>
                  </a:lnTo>
                  <a:lnTo>
                    <a:pt x="213" y="73"/>
                  </a:lnTo>
                  <a:lnTo>
                    <a:pt x="252" y="58"/>
                  </a:lnTo>
                  <a:lnTo>
                    <a:pt x="287" y="49"/>
                  </a:lnTo>
                  <a:lnTo>
                    <a:pt x="327" y="34"/>
                  </a:lnTo>
                  <a:lnTo>
                    <a:pt x="367" y="25"/>
                  </a:lnTo>
                  <a:lnTo>
                    <a:pt x="367" y="19"/>
                  </a:lnTo>
                  <a:lnTo>
                    <a:pt x="371" y="19"/>
                  </a:lnTo>
                  <a:lnTo>
                    <a:pt x="371" y="15"/>
                  </a:lnTo>
                  <a:lnTo>
                    <a:pt x="371" y="10"/>
                  </a:lnTo>
                  <a:lnTo>
                    <a:pt x="386" y="6"/>
                  </a:lnTo>
                  <a:lnTo>
                    <a:pt x="401" y="6"/>
                  </a:lnTo>
                  <a:lnTo>
                    <a:pt x="415" y="6"/>
                  </a:lnTo>
                  <a:lnTo>
                    <a:pt x="431" y="0"/>
                  </a:lnTo>
                  <a:lnTo>
                    <a:pt x="446" y="0"/>
                  </a:lnTo>
                  <a:lnTo>
                    <a:pt x="461" y="0"/>
                  </a:lnTo>
                  <a:lnTo>
                    <a:pt x="475" y="6"/>
                  </a:lnTo>
                  <a:lnTo>
                    <a:pt x="490" y="6"/>
                  </a:lnTo>
                  <a:lnTo>
                    <a:pt x="505" y="6"/>
                  </a:lnTo>
                  <a:lnTo>
                    <a:pt x="520" y="10"/>
                  </a:lnTo>
                  <a:lnTo>
                    <a:pt x="475" y="44"/>
                  </a:lnTo>
                  <a:lnTo>
                    <a:pt x="431" y="73"/>
                  </a:lnTo>
                  <a:lnTo>
                    <a:pt x="381" y="97"/>
                  </a:lnTo>
                  <a:lnTo>
                    <a:pt x="327" y="116"/>
                  </a:lnTo>
                  <a:lnTo>
                    <a:pt x="272" y="135"/>
                  </a:lnTo>
                  <a:lnTo>
                    <a:pt x="217" y="155"/>
                  </a:lnTo>
                  <a:lnTo>
                    <a:pt x="163" y="169"/>
                  </a:lnTo>
                  <a:lnTo>
                    <a:pt x="108" y="184"/>
                  </a:lnTo>
                  <a:lnTo>
                    <a:pt x="54" y="198"/>
                  </a:lnTo>
                  <a:lnTo>
                    <a:pt x="0" y="213"/>
                  </a:lnTo>
                  <a:lnTo>
                    <a:pt x="14" y="204"/>
                  </a:lnTo>
                  <a:close/>
                </a:path>
              </a:pathLst>
            </a:custGeom>
            <a:solidFill>
              <a:srgbClr val="CB4C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92" name="Freeform 420"/>
            <p:cNvSpPr>
              <a:spLocks/>
            </p:cNvSpPr>
            <p:nvPr/>
          </p:nvSpPr>
          <p:spPr bwMode="auto">
            <a:xfrm>
              <a:off x="3925" y="1402"/>
              <a:ext cx="18" cy="46"/>
            </a:xfrm>
            <a:custGeom>
              <a:avLst/>
              <a:gdLst>
                <a:gd name="T0" fmla="*/ 0 w 194"/>
                <a:gd name="T1" fmla="*/ 0 h 598"/>
                <a:gd name="T2" fmla="*/ 25 w 194"/>
                <a:gd name="T3" fmla="*/ 62 h 598"/>
                <a:gd name="T4" fmla="*/ 50 w 194"/>
                <a:gd name="T5" fmla="*/ 130 h 598"/>
                <a:gd name="T6" fmla="*/ 75 w 194"/>
                <a:gd name="T7" fmla="*/ 198 h 598"/>
                <a:gd name="T8" fmla="*/ 100 w 194"/>
                <a:gd name="T9" fmla="*/ 265 h 598"/>
                <a:gd name="T10" fmla="*/ 125 w 194"/>
                <a:gd name="T11" fmla="*/ 333 h 598"/>
                <a:gd name="T12" fmla="*/ 144 w 194"/>
                <a:gd name="T13" fmla="*/ 395 h 598"/>
                <a:gd name="T14" fmla="*/ 163 w 194"/>
                <a:gd name="T15" fmla="*/ 458 h 598"/>
                <a:gd name="T16" fmla="*/ 179 w 194"/>
                <a:gd name="T17" fmla="*/ 511 h 598"/>
                <a:gd name="T18" fmla="*/ 188 w 194"/>
                <a:gd name="T19" fmla="*/ 559 h 598"/>
                <a:gd name="T20" fmla="*/ 194 w 194"/>
                <a:gd name="T21" fmla="*/ 598 h 598"/>
                <a:gd name="T22" fmla="*/ 194 w 194"/>
                <a:gd name="T23" fmla="*/ 593 h 598"/>
                <a:gd name="T24" fmla="*/ 194 w 194"/>
                <a:gd name="T25" fmla="*/ 589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4" h="598">
                  <a:moveTo>
                    <a:pt x="0" y="0"/>
                  </a:moveTo>
                  <a:lnTo>
                    <a:pt x="25" y="62"/>
                  </a:lnTo>
                  <a:lnTo>
                    <a:pt x="50" y="130"/>
                  </a:lnTo>
                  <a:lnTo>
                    <a:pt x="75" y="198"/>
                  </a:lnTo>
                  <a:lnTo>
                    <a:pt x="100" y="265"/>
                  </a:lnTo>
                  <a:lnTo>
                    <a:pt x="125" y="333"/>
                  </a:lnTo>
                  <a:lnTo>
                    <a:pt x="144" y="395"/>
                  </a:lnTo>
                  <a:lnTo>
                    <a:pt x="163" y="458"/>
                  </a:lnTo>
                  <a:lnTo>
                    <a:pt x="179" y="511"/>
                  </a:lnTo>
                  <a:lnTo>
                    <a:pt x="188" y="559"/>
                  </a:lnTo>
                  <a:lnTo>
                    <a:pt x="194" y="598"/>
                  </a:lnTo>
                  <a:lnTo>
                    <a:pt x="194" y="593"/>
                  </a:lnTo>
                  <a:lnTo>
                    <a:pt x="194" y="589"/>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93" name="Freeform 421"/>
            <p:cNvSpPr>
              <a:spLocks/>
            </p:cNvSpPr>
            <p:nvPr/>
          </p:nvSpPr>
          <p:spPr bwMode="auto">
            <a:xfrm>
              <a:off x="3866" y="1425"/>
              <a:ext cx="12" cy="12"/>
            </a:xfrm>
            <a:custGeom>
              <a:avLst/>
              <a:gdLst>
                <a:gd name="T0" fmla="*/ 9 w 123"/>
                <a:gd name="T1" fmla="*/ 9 h 159"/>
                <a:gd name="T2" fmla="*/ 4 w 123"/>
                <a:gd name="T3" fmla="*/ 9 h 159"/>
                <a:gd name="T4" fmla="*/ 4 w 123"/>
                <a:gd name="T5" fmla="*/ 4 h 159"/>
                <a:gd name="T6" fmla="*/ 0 w 123"/>
                <a:gd name="T7" fmla="*/ 4 h 159"/>
                <a:gd name="T8" fmla="*/ 0 w 123"/>
                <a:gd name="T9" fmla="*/ 0 h 159"/>
                <a:gd name="T10" fmla="*/ 0 w 123"/>
                <a:gd name="T11" fmla="*/ 13 h 159"/>
                <a:gd name="T12" fmla="*/ 4 w 123"/>
                <a:gd name="T13" fmla="*/ 33 h 159"/>
                <a:gd name="T14" fmla="*/ 9 w 123"/>
                <a:gd name="T15" fmla="*/ 58 h 159"/>
                <a:gd name="T16" fmla="*/ 19 w 123"/>
                <a:gd name="T17" fmla="*/ 82 h 159"/>
                <a:gd name="T18" fmla="*/ 29 w 123"/>
                <a:gd name="T19" fmla="*/ 101 h 159"/>
                <a:gd name="T20" fmla="*/ 44 w 123"/>
                <a:gd name="T21" fmla="*/ 125 h 159"/>
                <a:gd name="T22" fmla="*/ 59 w 123"/>
                <a:gd name="T23" fmla="*/ 140 h 159"/>
                <a:gd name="T24" fmla="*/ 74 w 123"/>
                <a:gd name="T25" fmla="*/ 153 h 159"/>
                <a:gd name="T26" fmla="*/ 88 w 123"/>
                <a:gd name="T27" fmla="*/ 159 h 159"/>
                <a:gd name="T28" fmla="*/ 104 w 123"/>
                <a:gd name="T29" fmla="*/ 153 h 159"/>
                <a:gd name="T30" fmla="*/ 119 w 123"/>
                <a:gd name="T31" fmla="*/ 144 h 159"/>
                <a:gd name="T32" fmla="*/ 123 w 123"/>
                <a:gd name="T33" fmla="*/ 129 h 159"/>
                <a:gd name="T34" fmla="*/ 119 w 123"/>
                <a:gd name="T35" fmla="*/ 116 h 159"/>
                <a:gd name="T36" fmla="*/ 109 w 123"/>
                <a:gd name="T37" fmla="*/ 96 h 159"/>
                <a:gd name="T38" fmla="*/ 99 w 123"/>
                <a:gd name="T39" fmla="*/ 77 h 159"/>
                <a:gd name="T40" fmla="*/ 84 w 123"/>
                <a:gd name="T41" fmla="*/ 58 h 159"/>
                <a:gd name="T42" fmla="*/ 63 w 123"/>
                <a:gd name="T43" fmla="*/ 43 h 159"/>
                <a:gd name="T44" fmla="*/ 44 w 123"/>
                <a:gd name="T45" fmla="*/ 28 h 159"/>
                <a:gd name="T46" fmla="*/ 25 w 123"/>
                <a:gd name="T47" fmla="*/ 13 h 159"/>
                <a:gd name="T48" fmla="*/ 9 w 123"/>
                <a:gd name="T49" fmla="*/ 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3" h="159">
                  <a:moveTo>
                    <a:pt x="9" y="9"/>
                  </a:moveTo>
                  <a:lnTo>
                    <a:pt x="4" y="9"/>
                  </a:lnTo>
                  <a:lnTo>
                    <a:pt x="4" y="4"/>
                  </a:lnTo>
                  <a:lnTo>
                    <a:pt x="0" y="4"/>
                  </a:lnTo>
                  <a:lnTo>
                    <a:pt x="0" y="0"/>
                  </a:lnTo>
                  <a:lnTo>
                    <a:pt x="0" y="13"/>
                  </a:lnTo>
                  <a:lnTo>
                    <a:pt x="4" y="33"/>
                  </a:lnTo>
                  <a:lnTo>
                    <a:pt x="9" y="58"/>
                  </a:lnTo>
                  <a:lnTo>
                    <a:pt x="19" y="82"/>
                  </a:lnTo>
                  <a:lnTo>
                    <a:pt x="29" y="101"/>
                  </a:lnTo>
                  <a:lnTo>
                    <a:pt x="44" y="125"/>
                  </a:lnTo>
                  <a:lnTo>
                    <a:pt x="59" y="140"/>
                  </a:lnTo>
                  <a:lnTo>
                    <a:pt x="74" y="153"/>
                  </a:lnTo>
                  <a:lnTo>
                    <a:pt x="88" y="159"/>
                  </a:lnTo>
                  <a:lnTo>
                    <a:pt x="104" y="153"/>
                  </a:lnTo>
                  <a:lnTo>
                    <a:pt x="119" y="144"/>
                  </a:lnTo>
                  <a:lnTo>
                    <a:pt x="123" y="129"/>
                  </a:lnTo>
                  <a:lnTo>
                    <a:pt x="119" y="116"/>
                  </a:lnTo>
                  <a:lnTo>
                    <a:pt x="109" y="96"/>
                  </a:lnTo>
                  <a:lnTo>
                    <a:pt x="99" y="77"/>
                  </a:lnTo>
                  <a:lnTo>
                    <a:pt x="84" y="58"/>
                  </a:lnTo>
                  <a:lnTo>
                    <a:pt x="63" y="43"/>
                  </a:lnTo>
                  <a:lnTo>
                    <a:pt x="44" y="28"/>
                  </a:lnTo>
                  <a:lnTo>
                    <a:pt x="25" y="13"/>
                  </a:lnTo>
                  <a:lnTo>
                    <a:pt x="9" y="9"/>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94" name="Freeform 422"/>
            <p:cNvSpPr>
              <a:spLocks/>
            </p:cNvSpPr>
            <p:nvPr/>
          </p:nvSpPr>
          <p:spPr bwMode="auto">
            <a:xfrm>
              <a:off x="3887" y="1445"/>
              <a:ext cx="59" cy="22"/>
            </a:xfrm>
            <a:custGeom>
              <a:avLst/>
              <a:gdLst>
                <a:gd name="T0" fmla="*/ 0 w 644"/>
                <a:gd name="T1" fmla="*/ 121 h 289"/>
                <a:gd name="T2" fmla="*/ 4 w 644"/>
                <a:gd name="T3" fmla="*/ 159 h 289"/>
                <a:gd name="T4" fmla="*/ 10 w 644"/>
                <a:gd name="T5" fmla="*/ 188 h 289"/>
                <a:gd name="T6" fmla="*/ 14 w 644"/>
                <a:gd name="T7" fmla="*/ 217 h 289"/>
                <a:gd name="T8" fmla="*/ 19 w 644"/>
                <a:gd name="T9" fmla="*/ 237 h 289"/>
                <a:gd name="T10" fmla="*/ 29 w 644"/>
                <a:gd name="T11" fmla="*/ 256 h 289"/>
                <a:gd name="T12" fmla="*/ 39 w 644"/>
                <a:gd name="T13" fmla="*/ 265 h 289"/>
                <a:gd name="T14" fmla="*/ 44 w 644"/>
                <a:gd name="T15" fmla="*/ 275 h 289"/>
                <a:gd name="T16" fmla="*/ 54 w 644"/>
                <a:gd name="T17" fmla="*/ 284 h 289"/>
                <a:gd name="T18" fmla="*/ 64 w 644"/>
                <a:gd name="T19" fmla="*/ 289 h 289"/>
                <a:gd name="T20" fmla="*/ 74 w 644"/>
                <a:gd name="T21" fmla="*/ 289 h 289"/>
                <a:gd name="T22" fmla="*/ 129 w 644"/>
                <a:gd name="T23" fmla="*/ 289 h 289"/>
                <a:gd name="T24" fmla="*/ 188 w 644"/>
                <a:gd name="T25" fmla="*/ 289 h 289"/>
                <a:gd name="T26" fmla="*/ 242 w 644"/>
                <a:gd name="T27" fmla="*/ 284 h 289"/>
                <a:gd name="T28" fmla="*/ 298 w 644"/>
                <a:gd name="T29" fmla="*/ 280 h 289"/>
                <a:gd name="T30" fmla="*/ 357 w 644"/>
                <a:gd name="T31" fmla="*/ 271 h 289"/>
                <a:gd name="T32" fmla="*/ 411 w 644"/>
                <a:gd name="T33" fmla="*/ 261 h 289"/>
                <a:gd name="T34" fmla="*/ 465 w 644"/>
                <a:gd name="T35" fmla="*/ 246 h 289"/>
                <a:gd name="T36" fmla="*/ 521 w 644"/>
                <a:gd name="T37" fmla="*/ 232 h 289"/>
                <a:gd name="T38" fmla="*/ 575 w 644"/>
                <a:gd name="T39" fmla="*/ 217 h 289"/>
                <a:gd name="T40" fmla="*/ 630 w 644"/>
                <a:gd name="T41" fmla="*/ 198 h 289"/>
                <a:gd name="T42" fmla="*/ 640 w 644"/>
                <a:gd name="T43" fmla="*/ 188 h 289"/>
                <a:gd name="T44" fmla="*/ 640 w 644"/>
                <a:gd name="T45" fmla="*/ 168 h 289"/>
                <a:gd name="T46" fmla="*/ 644 w 644"/>
                <a:gd name="T47" fmla="*/ 145 h 289"/>
                <a:gd name="T48" fmla="*/ 644 w 644"/>
                <a:gd name="T49" fmla="*/ 116 h 289"/>
                <a:gd name="T50" fmla="*/ 640 w 644"/>
                <a:gd name="T51" fmla="*/ 82 h 289"/>
                <a:gd name="T52" fmla="*/ 630 w 644"/>
                <a:gd name="T53" fmla="*/ 52 h 289"/>
                <a:gd name="T54" fmla="*/ 620 w 644"/>
                <a:gd name="T55" fmla="*/ 29 h 289"/>
                <a:gd name="T56" fmla="*/ 605 w 644"/>
                <a:gd name="T57" fmla="*/ 9 h 289"/>
                <a:gd name="T58" fmla="*/ 590 w 644"/>
                <a:gd name="T59" fmla="*/ 0 h 289"/>
                <a:gd name="T60" fmla="*/ 570 w 644"/>
                <a:gd name="T61" fmla="*/ 5 h 289"/>
                <a:gd name="T62" fmla="*/ 521 w 644"/>
                <a:gd name="T63" fmla="*/ 29 h 289"/>
                <a:gd name="T64" fmla="*/ 471 w 644"/>
                <a:gd name="T65" fmla="*/ 43 h 289"/>
                <a:gd name="T66" fmla="*/ 421 w 644"/>
                <a:gd name="T67" fmla="*/ 63 h 289"/>
                <a:gd name="T68" fmla="*/ 367 w 644"/>
                <a:gd name="T69" fmla="*/ 73 h 289"/>
                <a:gd name="T70" fmla="*/ 317 w 644"/>
                <a:gd name="T71" fmla="*/ 82 h 289"/>
                <a:gd name="T72" fmla="*/ 267 w 644"/>
                <a:gd name="T73" fmla="*/ 91 h 289"/>
                <a:gd name="T74" fmla="*/ 213 w 644"/>
                <a:gd name="T75" fmla="*/ 97 h 289"/>
                <a:gd name="T76" fmla="*/ 163 w 644"/>
                <a:gd name="T77" fmla="*/ 101 h 289"/>
                <a:gd name="T78" fmla="*/ 114 w 644"/>
                <a:gd name="T79" fmla="*/ 106 h 289"/>
                <a:gd name="T80" fmla="*/ 60 w 644"/>
                <a:gd name="T81" fmla="*/ 106 h 289"/>
                <a:gd name="T82" fmla="*/ 0 w 644"/>
                <a:gd name="T83" fmla="*/ 121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44" h="289">
                  <a:moveTo>
                    <a:pt x="0" y="121"/>
                  </a:moveTo>
                  <a:lnTo>
                    <a:pt x="4" y="159"/>
                  </a:lnTo>
                  <a:lnTo>
                    <a:pt x="10" y="188"/>
                  </a:lnTo>
                  <a:lnTo>
                    <a:pt x="14" y="217"/>
                  </a:lnTo>
                  <a:lnTo>
                    <a:pt x="19" y="237"/>
                  </a:lnTo>
                  <a:lnTo>
                    <a:pt x="29" y="256"/>
                  </a:lnTo>
                  <a:lnTo>
                    <a:pt x="39" y="265"/>
                  </a:lnTo>
                  <a:lnTo>
                    <a:pt x="44" y="275"/>
                  </a:lnTo>
                  <a:lnTo>
                    <a:pt x="54" y="284"/>
                  </a:lnTo>
                  <a:lnTo>
                    <a:pt x="64" y="289"/>
                  </a:lnTo>
                  <a:lnTo>
                    <a:pt x="74" y="289"/>
                  </a:lnTo>
                  <a:lnTo>
                    <a:pt x="129" y="289"/>
                  </a:lnTo>
                  <a:lnTo>
                    <a:pt x="188" y="289"/>
                  </a:lnTo>
                  <a:lnTo>
                    <a:pt x="242" y="284"/>
                  </a:lnTo>
                  <a:lnTo>
                    <a:pt x="298" y="280"/>
                  </a:lnTo>
                  <a:lnTo>
                    <a:pt x="357" y="271"/>
                  </a:lnTo>
                  <a:lnTo>
                    <a:pt x="411" y="261"/>
                  </a:lnTo>
                  <a:lnTo>
                    <a:pt x="465" y="246"/>
                  </a:lnTo>
                  <a:lnTo>
                    <a:pt x="521" y="232"/>
                  </a:lnTo>
                  <a:lnTo>
                    <a:pt x="575" y="217"/>
                  </a:lnTo>
                  <a:lnTo>
                    <a:pt x="630" y="198"/>
                  </a:lnTo>
                  <a:lnTo>
                    <a:pt x="640" y="188"/>
                  </a:lnTo>
                  <a:lnTo>
                    <a:pt x="640" y="168"/>
                  </a:lnTo>
                  <a:lnTo>
                    <a:pt x="644" y="145"/>
                  </a:lnTo>
                  <a:lnTo>
                    <a:pt x="644" y="116"/>
                  </a:lnTo>
                  <a:lnTo>
                    <a:pt x="640" y="82"/>
                  </a:lnTo>
                  <a:lnTo>
                    <a:pt x="630" y="52"/>
                  </a:lnTo>
                  <a:lnTo>
                    <a:pt x="620" y="29"/>
                  </a:lnTo>
                  <a:lnTo>
                    <a:pt x="605" y="9"/>
                  </a:lnTo>
                  <a:lnTo>
                    <a:pt x="590" y="0"/>
                  </a:lnTo>
                  <a:lnTo>
                    <a:pt x="570" y="5"/>
                  </a:lnTo>
                  <a:lnTo>
                    <a:pt x="521" y="29"/>
                  </a:lnTo>
                  <a:lnTo>
                    <a:pt x="471" y="43"/>
                  </a:lnTo>
                  <a:lnTo>
                    <a:pt x="421" y="63"/>
                  </a:lnTo>
                  <a:lnTo>
                    <a:pt x="367" y="73"/>
                  </a:lnTo>
                  <a:lnTo>
                    <a:pt x="317" y="82"/>
                  </a:lnTo>
                  <a:lnTo>
                    <a:pt x="267" y="91"/>
                  </a:lnTo>
                  <a:lnTo>
                    <a:pt x="213" y="97"/>
                  </a:lnTo>
                  <a:lnTo>
                    <a:pt x="163" y="101"/>
                  </a:lnTo>
                  <a:lnTo>
                    <a:pt x="114" y="106"/>
                  </a:lnTo>
                  <a:lnTo>
                    <a:pt x="60" y="106"/>
                  </a:lnTo>
                  <a:lnTo>
                    <a:pt x="0" y="121"/>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95" name="Freeform 423"/>
            <p:cNvSpPr>
              <a:spLocks/>
            </p:cNvSpPr>
            <p:nvPr/>
          </p:nvSpPr>
          <p:spPr bwMode="auto">
            <a:xfrm>
              <a:off x="3887" y="1445"/>
              <a:ext cx="59" cy="22"/>
            </a:xfrm>
            <a:custGeom>
              <a:avLst/>
              <a:gdLst>
                <a:gd name="T0" fmla="*/ 0 w 644"/>
                <a:gd name="T1" fmla="*/ 121 h 289"/>
                <a:gd name="T2" fmla="*/ 4 w 644"/>
                <a:gd name="T3" fmla="*/ 159 h 289"/>
                <a:gd name="T4" fmla="*/ 10 w 644"/>
                <a:gd name="T5" fmla="*/ 188 h 289"/>
                <a:gd name="T6" fmla="*/ 14 w 644"/>
                <a:gd name="T7" fmla="*/ 217 h 289"/>
                <a:gd name="T8" fmla="*/ 19 w 644"/>
                <a:gd name="T9" fmla="*/ 237 h 289"/>
                <a:gd name="T10" fmla="*/ 29 w 644"/>
                <a:gd name="T11" fmla="*/ 256 h 289"/>
                <a:gd name="T12" fmla="*/ 39 w 644"/>
                <a:gd name="T13" fmla="*/ 265 h 289"/>
                <a:gd name="T14" fmla="*/ 44 w 644"/>
                <a:gd name="T15" fmla="*/ 275 h 289"/>
                <a:gd name="T16" fmla="*/ 54 w 644"/>
                <a:gd name="T17" fmla="*/ 284 h 289"/>
                <a:gd name="T18" fmla="*/ 64 w 644"/>
                <a:gd name="T19" fmla="*/ 289 h 289"/>
                <a:gd name="T20" fmla="*/ 74 w 644"/>
                <a:gd name="T21" fmla="*/ 289 h 289"/>
                <a:gd name="T22" fmla="*/ 129 w 644"/>
                <a:gd name="T23" fmla="*/ 289 h 289"/>
                <a:gd name="T24" fmla="*/ 188 w 644"/>
                <a:gd name="T25" fmla="*/ 289 h 289"/>
                <a:gd name="T26" fmla="*/ 242 w 644"/>
                <a:gd name="T27" fmla="*/ 284 h 289"/>
                <a:gd name="T28" fmla="*/ 298 w 644"/>
                <a:gd name="T29" fmla="*/ 280 h 289"/>
                <a:gd name="T30" fmla="*/ 357 w 644"/>
                <a:gd name="T31" fmla="*/ 271 h 289"/>
                <a:gd name="T32" fmla="*/ 411 w 644"/>
                <a:gd name="T33" fmla="*/ 261 h 289"/>
                <a:gd name="T34" fmla="*/ 465 w 644"/>
                <a:gd name="T35" fmla="*/ 246 h 289"/>
                <a:gd name="T36" fmla="*/ 521 w 644"/>
                <a:gd name="T37" fmla="*/ 232 h 289"/>
                <a:gd name="T38" fmla="*/ 575 w 644"/>
                <a:gd name="T39" fmla="*/ 217 h 289"/>
                <a:gd name="T40" fmla="*/ 630 w 644"/>
                <a:gd name="T41" fmla="*/ 198 h 289"/>
                <a:gd name="T42" fmla="*/ 640 w 644"/>
                <a:gd name="T43" fmla="*/ 188 h 289"/>
                <a:gd name="T44" fmla="*/ 640 w 644"/>
                <a:gd name="T45" fmla="*/ 168 h 289"/>
                <a:gd name="T46" fmla="*/ 644 w 644"/>
                <a:gd name="T47" fmla="*/ 145 h 289"/>
                <a:gd name="T48" fmla="*/ 644 w 644"/>
                <a:gd name="T49" fmla="*/ 116 h 289"/>
                <a:gd name="T50" fmla="*/ 640 w 644"/>
                <a:gd name="T51" fmla="*/ 82 h 289"/>
                <a:gd name="T52" fmla="*/ 630 w 644"/>
                <a:gd name="T53" fmla="*/ 52 h 289"/>
                <a:gd name="T54" fmla="*/ 620 w 644"/>
                <a:gd name="T55" fmla="*/ 29 h 289"/>
                <a:gd name="T56" fmla="*/ 605 w 644"/>
                <a:gd name="T57" fmla="*/ 9 h 289"/>
                <a:gd name="T58" fmla="*/ 590 w 644"/>
                <a:gd name="T59" fmla="*/ 0 h 289"/>
                <a:gd name="T60" fmla="*/ 570 w 644"/>
                <a:gd name="T61" fmla="*/ 5 h 289"/>
                <a:gd name="T62" fmla="*/ 521 w 644"/>
                <a:gd name="T63" fmla="*/ 29 h 289"/>
                <a:gd name="T64" fmla="*/ 471 w 644"/>
                <a:gd name="T65" fmla="*/ 43 h 289"/>
                <a:gd name="T66" fmla="*/ 421 w 644"/>
                <a:gd name="T67" fmla="*/ 63 h 289"/>
                <a:gd name="T68" fmla="*/ 367 w 644"/>
                <a:gd name="T69" fmla="*/ 73 h 289"/>
                <a:gd name="T70" fmla="*/ 317 w 644"/>
                <a:gd name="T71" fmla="*/ 82 h 289"/>
                <a:gd name="T72" fmla="*/ 267 w 644"/>
                <a:gd name="T73" fmla="*/ 91 h 289"/>
                <a:gd name="T74" fmla="*/ 213 w 644"/>
                <a:gd name="T75" fmla="*/ 97 h 289"/>
                <a:gd name="T76" fmla="*/ 163 w 644"/>
                <a:gd name="T77" fmla="*/ 101 h 289"/>
                <a:gd name="T78" fmla="*/ 114 w 644"/>
                <a:gd name="T79" fmla="*/ 106 h 289"/>
                <a:gd name="T80" fmla="*/ 60 w 644"/>
                <a:gd name="T81" fmla="*/ 106 h 289"/>
                <a:gd name="T82" fmla="*/ 0 w 644"/>
                <a:gd name="T83" fmla="*/ 121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44" h="289">
                  <a:moveTo>
                    <a:pt x="0" y="121"/>
                  </a:moveTo>
                  <a:lnTo>
                    <a:pt x="4" y="159"/>
                  </a:lnTo>
                  <a:lnTo>
                    <a:pt x="10" y="188"/>
                  </a:lnTo>
                  <a:lnTo>
                    <a:pt x="14" y="217"/>
                  </a:lnTo>
                  <a:lnTo>
                    <a:pt x="19" y="237"/>
                  </a:lnTo>
                  <a:lnTo>
                    <a:pt x="29" y="256"/>
                  </a:lnTo>
                  <a:lnTo>
                    <a:pt x="39" y="265"/>
                  </a:lnTo>
                  <a:lnTo>
                    <a:pt x="44" y="275"/>
                  </a:lnTo>
                  <a:lnTo>
                    <a:pt x="54" y="284"/>
                  </a:lnTo>
                  <a:lnTo>
                    <a:pt x="64" y="289"/>
                  </a:lnTo>
                  <a:lnTo>
                    <a:pt x="74" y="289"/>
                  </a:lnTo>
                  <a:lnTo>
                    <a:pt x="129" y="289"/>
                  </a:lnTo>
                  <a:lnTo>
                    <a:pt x="188" y="289"/>
                  </a:lnTo>
                  <a:lnTo>
                    <a:pt x="242" y="284"/>
                  </a:lnTo>
                  <a:lnTo>
                    <a:pt x="298" y="280"/>
                  </a:lnTo>
                  <a:lnTo>
                    <a:pt x="357" y="271"/>
                  </a:lnTo>
                  <a:lnTo>
                    <a:pt x="411" y="261"/>
                  </a:lnTo>
                  <a:lnTo>
                    <a:pt x="465" y="246"/>
                  </a:lnTo>
                  <a:lnTo>
                    <a:pt x="521" y="232"/>
                  </a:lnTo>
                  <a:lnTo>
                    <a:pt x="575" y="217"/>
                  </a:lnTo>
                  <a:lnTo>
                    <a:pt x="630" y="198"/>
                  </a:lnTo>
                  <a:lnTo>
                    <a:pt x="640" y="188"/>
                  </a:lnTo>
                  <a:lnTo>
                    <a:pt x="640" y="168"/>
                  </a:lnTo>
                  <a:lnTo>
                    <a:pt x="644" y="145"/>
                  </a:lnTo>
                  <a:lnTo>
                    <a:pt x="644" y="116"/>
                  </a:lnTo>
                  <a:lnTo>
                    <a:pt x="640" y="82"/>
                  </a:lnTo>
                  <a:lnTo>
                    <a:pt x="630" y="52"/>
                  </a:lnTo>
                  <a:lnTo>
                    <a:pt x="620" y="29"/>
                  </a:lnTo>
                  <a:lnTo>
                    <a:pt x="605" y="9"/>
                  </a:lnTo>
                  <a:lnTo>
                    <a:pt x="590" y="0"/>
                  </a:lnTo>
                  <a:lnTo>
                    <a:pt x="570" y="5"/>
                  </a:lnTo>
                  <a:lnTo>
                    <a:pt x="521" y="29"/>
                  </a:lnTo>
                  <a:lnTo>
                    <a:pt x="471" y="43"/>
                  </a:lnTo>
                  <a:lnTo>
                    <a:pt x="421" y="63"/>
                  </a:lnTo>
                  <a:lnTo>
                    <a:pt x="367" y="73"/>
                  </a:lnTo>
                  <a:lnTo>
                    <a:pt x="317" y="82"/>
                  </a:lnTo>
                  <a:lnTo>
                    <a:pt x="267" y="91"/>
                  </a:lnTo>
                  <a:lnTo>
                    <a:pt x="213" y="97"/>
                  </a:lnTo>
                  <a:lnTo>
                    <a:pt x="163" y="101"/>
                  </a:lnTo>
                  <a:lnTo>
                    <a:pt x="114" y="106"/>
                  </a:lnTo>
                  <a:lnTo>
                    <a:pt x="60" y="106"/>
                  </a:lnTo>
                  <a:lnTo>
                    <a:pt x="0" y="121"/>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96" name="Freeform 424"/>
            <p:cNvSpPr>
              <a:spLocks/>
            </p:cNvSpPr>
            <p:nvPr/>
          </p:nvSpPr>
          <p:spPr bwMode="auto">
            <a:xfrm>
              <a:off x="3877" y="1421"/>
              <a:ext cx="62" cy="29"/>
            </a:xfrm>
            <a:custGeom>
              <a:avLst/>
              <a:gdLst>
                <a:gd name="T0" fmla="*/ 0 w 684"/>
                <a:gd name="T1" fmla="*/ 261 h 377"/>
                <a:gd name="T2" fmla="*/ 4 w 684"/>
                <a:gd name="T3" fmla="*/ 275 h 377"/>
                <a:gd name="T4" fmla="*/ 15 w 684"/>
                <a:gd name="T5" fmla="*/ 290 h 377"/>
                <a:gd name="T6" fmla="*/ 25 w 684"/>
                <a:gd name="T7" fmla="*/ 304 h 377"/>
                <a:gd name="T8" fmla="*/ 40 w 684"/>
                <a:gd name="T9" fmla="*/ 319 h 377"/>
                <a:gd name="T10" fmla="*/ 49 w 684"/>
                <a:gd name="T11" fmla="*/ 333 h 377"/>
                <a:gd name="T12" fmla="*/ 64 w 684"/>
                <a:gd name="T13" fmla="*/ 348 h 377"/>
                <a:gd name="T14" fmla="*/ 74 w 684"/>
                <a:gd name="T15" fmla="*/ 362 h 377"/>
                <a:gd name="T16" fmla="*/ 84 w 684"/>
                <a:gd name="T17" fmla="*/ 372 h 377"/>
                <a:gd name="T18" fmla="*/ 94 w 684"/>
                <a:gd name="T19" fmla="*/ 377 h 377"/>
                <a:gd name="T20" fmla="*/ 104 w 684"/>
                <a:gd name="T21" fmla="*/ 377 h 377"/>
                <a:gd name="T22" fmla="*/ 163 w 684"/>
                <a:gd name="T23" fmla="*/ 362 h 377"/>
                <a:gd name="T24" fmla="*/ 223 w 684"/>
                <a:gd name="T25" fmla="*/ 353 h 377"/>
                <a:gd name="T26" fmla="*/ 282 w 684"/>
                <a:gd name="T27" fmla="*/ 338 h 377"/>
                <a:gd name="T28" fmla="*/ 342 w 684"/>
                <a:gd name="T29" fmla="*/ 323 h 377"/>
                <a:gd name="T30" fmla="*/ 396 w 684"/>
                <a:gd name="T31" fmla="*/ 310 h 377"/>
                <a:gd name="T32" fmla="*/ 451 w 684"/>
                <a:gd name="T33" fmla="*/ 290 h 377"/>
                <a:gd name="T34" fmla="*/ 505 w 684"/>
                <a:gd name="T35" fmla="*/ 265 h 377"/>
                <a:gd name="T36" fmla="*/ 560 w 684"/>
                <a:gd name="T37" fmla="*/ 241 h 377"/>
                <a:gd name="T38" fmla="*/ 610 w 684"/>
                <a:gd name="T39" fmla="*/ 213 h 377"/>
                <a:gd name="T40" fmla="*/ 664 w 684"/>
                <a:gd name="T41" fmla="*/ 179 h 377"/>
                <a:gd name="T42" fmla="*/ 674 w 684"/>
                <a:gd name="T43" fmla="*/ 164 h 377"/>
                <a:gd name="T44" fmla="*/ 684 w 684"/>
                <a:gd name="T45" fmla="*/ 145 h 377"/>
                <a:gd name="T46" fmla="*/ 684 w 684"/>
                <a:gd name="T47" fmla="*/ 121 h 377"/>
                <a:gd name="T48" fmla="*/ 679 w 684"/>
                <a:gd name="T49" fmla="*/ 92 h 377"/>
                <a:gd name="T50" fmla="*/ 670 w 684"/>
                <a:gd name="T51" fmla="*/ 67 h 377"/>
                <a:gd name="T52" fmla="*/ 659 w 684"/>
                <a:gd name="T53" fmla="*/ 43 h 377"/>
                <a:gd name="T54" fmla="*/ 645 w 684"/>
                <a:gd name="T55" fmla="*/ 24 h 377"/>
                <a:gd name="T56" fmla="*/ 630 w 684"/>
                <a:gd name="T57" fmla="*/ 9 h 377"/>
                <a:gd name="T58" fmla="*/ 620 w 684"/>
                <a:gd name="T59" fmla="*/ 0 h 377"/>
                <a:gd name="T60" fmla="*/ 610 w 684"/>
                <a:gd name="T61" fmla="*/ 0 h 377"/>
                <a:gd name="T62" fmla="*/ 565 w 684"/>
                <a:gd name="T63" fmla="*/ 20 h 377"/>
                <a:gd name="T64" fmla="*/ 526 w 684"/>
                <a:gd name="T65" fmla="*/ 39 h 377"/>
                <a:gd name="T66" fmla="*/ 480 w 684"/>
                <a:gd name="T67" fmla="*/ 63 h 377"/>
                <a:gd name="T68" fmla="*/ 432 w 684"/>
                <a:gd name="T69" fmla="*/ 87 h 377"/>
                <a:gd name="T70" fmla="*/ 386 w 684"/>
                <a:gd name="T71" fmla="*/ 106 h 377"/>
                <a:gd name="T72" fmla="*/ 336 w 684"/>
                <a:gd name="T73" fmla="*/ 125 h 377"/>
                <a:gd name="T74" fmla="*/ 292 w 684"/>
                <a:gd name="T75" fmla="*/ 145 h 377"/>
                <a:gd name="T76" fmla="*/ 248 w 684"/>
                <a:gd name="T77" fmla="*/ 164 h 377"/>
                <a:gd name="T78" fmla="*/ 203 w 684"/>
                <a:gd name="T79" fmla="*/ 174 h 377"/>
                <a:gd name="T80" fmla="*/ 163 w 684"/>
                <a:gd name="T81" fmla="*/ 183 h 377"/>
                <a:gd name="T82" fmla="*/ 159 w 684"/>
                <a:gd name="T83" fmla="*/ 183 h 377"/>
                <a:gd name="T84" fmla="*/ 148 w 684"/>
                <a:gd name="T85" fmla="*/ 188 h 377"/>
                <a:gd name="T86" fmla="*/ 138 w 684"/>
                <a:gd name="T87" fmla="*/ 188 h 377"/>
                <a:gd name="T88" fmla="*/ 123 w 684"/>
                <a:gd name="T89" fmla="*/ 194 h 377"/>
                <a:gd name="T90" fmla="*/ 109 w 684"/>
                <a:gd name="T91" fmla="*/ 198 h 377"/>
                <a:gd name="T92" fmla="*/ 94 w 684"/>
                <a:gd name="T93" fmla="*/ 203 h 377"/>
                <a:gd name="T94" fmla="*/ 84 w 684"/>
                <a:gd name="T95" fmla="*/ 207 h 377"/>
                <a:gd name="T96" fmla="*/ 69 w 684"/>
                <a:gd name="T97" fmla="*/ 213 h 377"/>
                <a:gd name="T98" fmla="*/ 64 w 684"/>
                <a:gd name="T99" fmla="*/ 217 h 377"/>
                <a:gd name="T100" fmla="*/ 59 w 684"/>
                <a:gd name="T101" fmla="*/ 217 h 377"/>
                <a:gd name="T102" fmla="*/ 44 w 684"/>
                <a:gd name="T103" fmla="*/ 227 h 377"/>
                <a:gd name="T104" fmla="*/ 29 w 684"/>
                <a:gd name="T105" fmla="*/ 237 h 377"/>
                <a:gd name="T106" fmla="*/ 19 w 684"/>
                <a:gd name="T107" fmla="*/ 241 h 377"/>
                <a:gd name="T108" fmla="*/ 9 w 684"/>
                <a:gd name="T109" fmla="*/ 246 h 377"/>
                <a:gd name="T110" fmla="*/ 4 w 684"/>
                <a:gd name="T111" fmla="*/ 246 h 377"/>
                <a:gd name="T112" fmla="*/ 0 w 684"/>
                <a:gd name="T113" fmla="*/ 252 h 377"/>
                <a:gd name="T114" fmla="*/ 0 w 684"/>
                <a:gd name="T115" fmla="*/ 256 h 377"/>
                <a:gd name="T116" fmla="*/ 0 w 684"/>
                <a:gd name="T117" fmla="*/ 261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4" h="377">
                  <a:moveTo>
                    <a:pt x="0" y="261"/>
                  </a:moveTo>
                  <a:lnTo>
                    <a:pt x="4" y="275"/>
                  </a:lnTo>
                  <a:lnTo>
                    <a:pt x="15" y="290"/>
                  </a:lnTo>
                  <a:lnTo>
                    <a:pt x="25" y="304"/>
                  </a:lnTo>
                  <a:lnTo>
                    <a:pt x="40" y="319"/>
                  </a:lnTo>
                  <a:lnTo>
                    <a:pt x="49" y="333"/>
                  </a:lnTo>
                  <a:lnTo>
                    <a:pt x="64" y="348"/>
                  </a:lnTo>
                  <a:lnTo>
                    <a:pt x="74" y="362"/>
                  </a:lnTo>
                  <a:lnTo>
                    <a:pt x="84" y="372"/>
                  </a:lnTo>
                  <a:lnTo>
                    <a:pt x="94" y="377"/>
                  </a:lnTo>
                  <a:lnTo>
                    <a:pt x="104" y="377"/>
                  </a:lnTo>
                  <a:lnTo>
                    <a:pt x="163" y="362"/>
                  </a:lnTo>
                  <a:lnTo>
                    <a:pt x="223" y="353"/>
                  </a:lnTo>
                  <a:lnTo>
                    <a:pt x="282" y="338"/>
                  </a:lnTo>
                  <a:lnTo>
                    <a:pt x="342" y="323"/>
                  </a:lnTo>
                  <a:lnTo>
                    <a:pt x="396" y="310"/>
                  </a:lnTo>
                  <a:lnTo>
                    <a:pt x="451" y="290"/>
                  </a:lnTo>
                  <a:lnTo>
                    <a:pt x="505" y="265"/>
                  </a:lnTo>
                  <a:lnTo>
                    <a:pt x="560" y="241"/>
                  </a:lnTo>
                  <a:lnTo>
                    <a:pt x="610" y="213"/>
                  </a:lnTo>
                  <a:lnTo>
                    <a:pt x="664" y="179"/>
                  </a:lnTo>
                  <a:lnTo>
                    <a:pt x="674" y="164"/>
                  </a:lnTo>
                  <a:lnTo>
                    <a:pt x="684" y="145"/>
                  </a:lnTo>
                  <a:lnTo>
                    <a:pt x="684" y="121"/>
                  </a:lnTo>
                  <a:lnTo>
                    <a:pt x="679" y="92"/>
                  </a:lnTo>
                  <a:lnTo>
                    <a:pt x="670" y="67"/>
                  </a:lnTo>
                  <a:lnTo>
                    <a:pt x="659" y="43"/>
                  </a:lnTo>
                  <a:lnTo>
                    <a:pt x="645" y="24"/>
                  </a:lnTo>
                  <a:lnTo>
                    <a:pt x="630" y="9"/>
                  </a:lnTo>
                  <a:lnTo>
                    <a:pt x="620" y="0"/>
                  </a:lnTo>
                  <a:lnTo>
                    <a:pt x="610" y="0"/>
                  </a:lnTo>
                  <a:lnTo>
                    <a:pt x="565" y="20"/>
                  </a:lnTo>
                  <a:lnTo>
                    <a:pt x="526" y="39"/>
                  </a:lnTo>
                  <a:lnTo>
                    <a:pt x="480" y="63"/>
                  </a:lnTo>
                  <a:lnTo>
                    <a:pt x="432" y="87"/>
                  </a:lnTo>
                  <a:lnTo>
                    <a:pt x="386" y="106"/>
                  </a:lnTo>
                  <a:lnTo>
                    <a:pt x="336" y="125"/>
                  </a:lnTo>
                  <a:lnTo>
                    <a:pt x="292" y="145"/>
                  </a:lnTo>
                  <a:lnTo>
                    <a:pt x="248" y="164"/>
                  </a:lnTo>
                  <a:lnTo>
                    <a:pt x="203" y="174"/>
                  </a:lnTo>
                  <a:lnTo>
                    <a:pt x="163" y="183"/>
                  </a:lnTo>
                  <a:lnTo>
                    <a:pt x="159" y="183"/>
                  </a:lnTo>
                  <a:lnTo>
                    <a:pt x="148" y="188"/>
                  </a:lnTo>
                  <a:lnTo>
                    <a:pt x="138" y="188"/>
                  </a:lnTo>
                  <a:lnTo>
                    <a:pt x="123" y="194"/>
                  </a:lnTo>
                  <a:lnTo>
                    <a:pt x="109" y="198"/>
                  </a:lnTo>
                  <a:lnTo>
                    <a:pt x="94" y="203"/>
                  </a:lnTo>
                  <a:lnTo>
                    <a:pt x="84" y="207"/>
                  </a:lnTo>
                  <a:lnTo>
                    <a:pt x="69" y="213"/>
                  </a:lnTo>
                  <a:lnTo>
                    <a:pt x="64" y="217"/>
                  </a:lnTo>
                  <a:lnTo>
                    <a:pt x="59" y="217"/>
                  </a:lnTo>
                  <a:lnTo>
                    <a:pt x="44" y="227"/>
                  </a:lnTo>
                  <a:lnTo>
                    <a:pt x="29" y="237"/>
                  </a:lnTo>
                  <a:lnTo>
                    <a:pt x="19" y="241"/>
                  </a:lnTo>
                  <a:lnTo>
                    <a:pt x="9" y="246"/>
                  </a:lnTo>
                  <a:lnTo>
                    <a:pt x="4" y="246"/>
                  </a:lnTo>
                  <a:lnTo>
                    <a:pt x="0" y="252"/>
                  </a:lnTo>
                  <a:lnTo>
                    <a:pt x="0" y="256"/>
                  </a:lnTo>
                  <a:lnTo>
                    <a:pt x="0" y="261"/>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97" name="Freeform 425"/>
            <p:cNvSpPr>
              <a:spLocks/>
            </p:cNvSpPr>
            <p:nvPr/>
          </p:nvSpPr>
          <p:spPr bwMode="auto">
            <a:xfrm>
              <a:off x="3929" y="1448"/>
              <a:ext cx="8" cy="14"/>
            </a:xfrm>
            <a:custGeom>
              <a:avLst/>
              <a:gdLst>
                <a:gd name="T0" fmla="*/ 0 w 81"/>
                <a:gd name="T1" fmla="*/ 9 h 187"/>
                <a:gd name="T2" fmla="*/ 50 w 81"/>
                <a:gd name="T3" fmla="*/ 0 h 187"/>
                <a:gd name="T4" fmla="*/ 81 w 81"/>
                <a:gd name="T5" fmla="*/ 168 h 187"/>
                <a:gd name="T6" fmla="*/ 31 w 81"/>
                <a:gd name="T7" fmla="*/ 187 h 187"/>
                <a:gd name="T8" fmla="*/ 0 w 81"/>
                <a:gd name="T9" fmla="*/ 9 h 187"/>
              </a:gdLst>
              <a:ahLst/>
              <a:cxnLst>
                <a:cxn ang="0">
                  <a:pos x="T0" y="T1"/>
                </a:cxn>
                <a:cxn ang="0">
                  <a:pos x="T2" y="T3"/>
                </a:cxn>
                <a:cxn ang="0">
                  <a:pos x="T4" y="T5"/>
                </a:cxn>
                <a:cxn ang="0">
                  <a:pos x="T6" y="T7"/>
                </a:cxn>
                <a:cxn ang="0">
                  <a:pos x="T8" y="T9"/>
                </a:cxn>
              </a:cxnLst>
              <a:rect l="0" t="0" r="r" b="b"/>
              <a:pathLst>
                <a:path w="81" h="187">
                  <a:moveTo>
                    <a:pt x="0" y="9"/>
                  </a:moveTo>
                  <a:lnTo>
                    <a:pt x="50" y="0"/>
                  </a:lnTo>
                  <a:lnTo>
                    <a:pt x="81" y="168"/>
                  </a:lnTo>
                  <a:lnTo>
                    <a:pt x="31" y="187"/>
                  </a:lnTo>
                  <a:lnTo>
                    <a:pt x="0" y="9"/>
                  </a:lnTo>
                  <a:close/>
                </a:path>
              </a:pathLst>
            </a:custGeom>
            <a:solidFill>
              <a:srgbClr val="B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98" name="Freeform 426"/>
            <p:cNvSpPr>
              <a:spLocks/>
            </p:cNvSpPr>
            <p:nvPr/>
          </p:nvSpPr>
          <p:spPr bwMode="auto">
            <a:xfrm>
              <a:off x="3921" y="1425"/>
              <a:ext cx="11" cy="13"/>
            </a:xfrm>
            <a:custGeom>
              <a:avLst/>
              <a:gdLst>
                <a:gd name="T0" fmla="*/ 65 w 113"/>
                <a:gd name="T1" fmla="*/ 0 h 164"/>
                <a:gd name="T2" fmla="*/ 113 w 113"/>
                <a:gd name="T3" fmla="*/ 145 h 164"/>
                <a:gd name="T4" fmla="*/ 65 w 113"/>
                <a:gd name="T5" fmla="*/ 164 h 164"/>
                <a:gd name="T6" fmla="*/ 0 w 113"/>
                <a:gd name="T7" fmla="*/ 29 h 164"/>
                <a:gd name="T8" fmla="*/ 65 w 113"/>
                <a:gd name="T9" fmla="*/ 0 h 164"/>
              </a:gdLst>
              <a:ahLst/>
              <a:cxnLst>
                <a:cxn ang="0">
                  <a:pos x="T0" y="T1"/>
                </a:cxn>
                <a:cxn ang="0">
                  <a:pos x="T2" y="T3"/>
                </a:cxn>
                <a:cxn ang="0">
                  <a:pos x="T4" y="T5"/>
                </a:cxn>
                <a:cxn ang="0">
                  <a:pos x="T6" y="T7"/>
                </a:cxn>
                <a:cxn ang="0">
                  <a:pos x="T8" y="T9"/>
                </a:cxn>
              </a:cxnLst>
              <a:rect l="0" t="0" r="r" b="b"/>
              <a:pathLst>
                <a:path w="113" h="164">
                  <a:moveTo>
                    <a:pt x="65" y="0"/>
                  </a:moveTo>
                  <a:lnTo>
                    <a:pt x="113" y="145"/>
                  </a:lnTo>
                  <a:lnTo>
                    <a:pt x="65" y="164"/>
                  </a:lnTo>
                  <a:lnTo>
                    <a:pt x="0" y="29"/>
                  </a:lnTo>
                  <a:lnTo>
                    <a:pt x="65" y="0"/>
                  </a:lnTo>
                  <a:close/>
                </a:path>
              </a:pathLst>
            </a:custGeom>
            <a:solidFill>
              <a:srgbClr val="B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099" name="Freeform 427"/>
            <p:cNvSpPr>
              <a:spLocks/>
            </p:cNvSpPr>
            <p:nvPr/>
          </p:nvSpPr>
          <p:spPr bwMode="auto">
            <a:xfrm>
              <a:off x="3853" y="1667"/>
              <a:ext cx="56" cy="110"/>
            </a:xfrm>
            <a:custGeom>
              <a:avLst/>
              <a:gdLst>
                <a:gd name="T0" fmla="*/ 188 w 614"/>
                <a:gd name="T1" fmla="*/ 0 h 1430"/>
                <a:gd name="T2" fmla="*/ 184 w 614"/>
                <a:gd name="T3" fmla="*/ 24 h 1430"/>
                <a:gd name="T4" fmla="*/ 163 w 614"/>
                <a:gd name="T5" fmla="*/ 63 h 1430"/>
                <a:gd name="T6" fmla="*/ 144 w 614"/>
                <a:gd name="T7" fmla="*/ 107 h 1430"/>
                <a:gd name="T8" fmla="*/ 113 w 614"/>
                <a:gd name="T9" fmla="*/ 159 h 1430"/>
                <a:gd name="T10" fmla="*/ 84 w 614"/>
                <a:gd name="T11" fmla="*/ 213 h 1430"/>
                <a:gd name="T12" fmla="*/ 54 w 614"/>
                <a:gd name="T13" fmla="*/ 266 h 1430"/>
                <a:gd name="T14" fmla="*/ 29 w 614"/>
                <a:gd name="T15" fmla="*/ 314 h 1430"/>
                <a:gd name="T16" fmla="*/ 9 w 614"/>
                <a:gd name="T17" fmla="*/ 357 h 1430"/>
                <a:gd name="T18" fmla="*/ 0 w 614"/>
                <a:gd name="T19" fmla="*/ 387 h 1430"/>
                <a:gd name="T20" fmla="*/ 5 w 614"/>
                <a:gd name="T21" fmla="*/ 406 h 1430"/>
                <a:gd name="T22" fmla="*/ 79 w 614"/>
                <a:gd name="T23" fmla="*/ 478 h 1430"/>
                <a:gd name="T24" fmla="*/ 138 w 614"/>
                <a:gd name="T25" fmla="*/ 565 h 1430"/>
                <a:gd name="T26" fmla="*/ 188 w 614"/>
                <a:gd name="T27" fmla="*/ 667 h 1430"/>
                <a:gd name="T28" fmla="*/ 228 w 614"/>
                <a:gd name="T29" fmla="*/ 778 h 1430"/>
                <a:gd name="T30" fmla="*/ 263 w 614"/>
                <a:gd name="T31" fmla="*/ 888 h 1430"/>
                <a:gd name="T32" fmla="*/ 288 w 614"/>
                <a:gd name="T33" fmla="*/ 1004 h 1430"/>
                <a:gd name="T34" fmla="*/ 312 w 614"/>
                <a:gd name="T35" fmla="*/ 1120 h 1430"/>
                <a:gd name="T36" fmla="*/ 327 w 614"/>
                <a:gd name="T37" fmla="*/ 1232 h 1430"/>
                <a:gd name="T38" fmla="*/ 342 w 614"/>
                <a:gd name="T39" fmla="*/ 1338 h 1430"/>
                <a:gd name="T40" fmla="*/ 357 w 614"/>
                <a:gd name="T41" fmla="*/ 1430 h 1430"/>
                <a:gd name="T42" fmla="*/ 614 w 614"/>
                <a:gd name="T43" fmla="*/ 772 h 1430"/>
                <a:gd name="T44" fmla="*/ 610 w 614"/>
                <a:gd name="T45" fmla="*/ 734 h 1430"/>
                <a:gd name="T46" fmla="*/ 599 w 614"/>
                <a:gd name="T47" fmla="*/ 691 h 1430"/>
                <a:gd name="T48" fmla="*/ 595 w 614"/>
                <a:gd name="T49" fmla="*/ 643 h 1430"/>
                <a:gd name="T50" fmla="*/ 585 w 614"/>
                <a:gd name="T51" fmla="*/ 589 h 1430"/>
                <a:gd name="T52" fmla="*/ 580 w 614"/>
                <a:gd name="T53" fmla="*/ 531 h 1430"/>
                <a:gd name="T54" fmla="*/ 570 w 614"/>
                <a:gd name="T55" fmla="*/ 478 h 1430"/>
                <a:gd name="T56" fmla="*/ 555 w 614"/>
                <a:gd name="T57" fmla="*/ 430 h 1430"/>
                <a:gd name="T58" fmla="*/ 540 w 614"/>
                <a:gd name="T59" fmla="*/ 382 h 1430"/>
                <a:gd name="T60" fmla="*/ 516 w 614"/>
                <a:gd name="T61" fmla="*/ 344 h 1430"/>
                <a:gd name="T62" fmla="*/ 491 w 614"/>
                <a:gd name="T63" fmla="*/ 314 h 1430"/>
                <a:gd name="T64" fmla="*/ 456 w 614"/>
                <a:gd name="T65" fmla="*/ 280 h 1430"/>
                <a:gd name="T66" fmla="*/ 426 w 614"/>
                <a:gd name="T67" fmla="*/ 252 h 1430"/>
                <a:gd name="T68" fmla="*/ 391 w 614"/>
                <a:gd name="T69" fmla="*/ 222 h 1430"/>
                <a:gd name="T70" fmla="*/ 362 w 614"/>
                <a:gd name="T71" fmla="*/ 194 h 1430"/>
                <a:gd name="T72" fmla="*/ 327 w 614"/>
                <a:gd name="T73" fmla="*/ 165 h 1430"/>
                <a:gd name="T74" fmla="*/ 297 w 614"/>
                <a:gd name="T75" fmla="*/ 136 h 1430"/>
                <a:gd name="T76" fmla="*/ 272 w 614"/>
                <a:gd name="T77" fmla="*/ 101 h 1430"/>
                <a:gd name="T78" fmla="*/ 243 w 614"/>
                <a:gd name="T79" fmla="*/ 73 h 1430"/>
                <a:gd name="T80" fmla="*/ 213 w 614"/>
                <a:gd name="T81" fmla="*/ 43 h 1430"/>
                <a:gd name="T82" fmla="*/ 188 w 614"/>
                <a:gd name="T83" fmla="*/ 15 h 1430"/>
                <a:gd name="T84" fmla="*/ 188 w 614"/>
                <a:gd name="T85" fmla="*/ 0 h 1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14" h="1430">
                  <a:moveTo>
                    <a:pt x="188" y="0"/>
                  </a:moveTo>
                  <a:lnTo>
                    <a:pt x="184" y="24"/>
                  </a:lnTo>
                  <a:lnTo>
                    <a:pt x="163" y="63"/>
                  </a:lnTo>
                  <a:lnTo>
                    <a:pt x="144" y="107"/>
                  </a:lnTo>
                  <a:lnTo>
                    <a:pt x="113" y="159"/>
                  </a:lnTo>
                  <a:lnTo>
                    <a:pt x="84" y="213"/>
                  </a:lnTo>
                  <a:lnTo>
                    <a:pt x="54" y="266"/>
                  </a:lnTo>
                  <a:lnTo>
                    <a:pt x="29" y="314"/>
                  </a:lnTo>
                  <a:lnTo>
                    <a:pt x="9" y="357"/>
                  </a:lnTo>
                  <a:lnTo>
                    <a:pt x="0" y="387"/>
                  </a:lnTo>
                  <a:lnTo>
                    <a:pt x="5" y="406"/>
                  </a:lnTo>
                  <a:lnTo>
                    <a:pt x="79" y="478"/>
                  </a:lnTo>
                  <a:lnTo>
                    <a:pt x="138" y="565"/>
                  </a:lnTo>
                  <a:lnTo>
                    <a:pt x="188" y="667"/>
                  </a:lnTo>
                  <a:lnTo>
                    <a:pt x="228" y="778"/>
                  </a:lnTo>
                  <a:lnTo>
                    <a:pt x="263" y="888"/>
                  </a:lnTo>
                  <a:lnTo>
                    <a:pt x="288" y="1004"/>
                  </a:lnTo>
                  <a:lnTo>
                    <a:pt x="312" y="1120"/>
                  </a:lnTo>
                  <a:lnTo>
                    <a:pt x="327" y="1232"/>
                  </a:lnTo>
                  <a:lnTo>
                    <a:pt x="342" y="1338"/>
                  </a:lnTo>
                  <a:lnTo>
                    <a:pt x="357" y="1430"/>
                  </a:lnTo>
                  <a:lnTo>
                    <a:pt x="614" y="772"/>
                  </a:lnTo>
                  <a:lnTo>
                    <a:pt x="610" y="734"/>
                  </a:lnTo>
                  <a:lnTo>
                    <a:pt x="599" y="691"/>
                  </a:lnTo>
                  <a:lnTo>
                    <a:pt x="595" y="643"/>
                  </a:lnTo>
                  <a:lnTo>
                    <a:pt x="585" y="589"/>
                  </a:lnTo>
                  <a:lnTo>
                    <a:pt x="580" y="531"/>
                  </a:lnTo>
                  <a:lnTo>
                    <a:pt x="570" y="478"/>
                  </a:lnTo>
                  <a:lnTo>
                    <a:pt x="555" y="430"/>
                  </a:lnTo>
                  <a:lnTo>
                    <a:pt x="540" y="382"/>
                  </a:lnTo>
                  <a:lnTo>
                    <a:pt x="516" y="344"/>
                  </a:lnTo>
                  <a:lnTo>
                    <a:pt x="491" y="314"/>
                  </a:lnTo>
                  <a:lnTo>
                    <a:pt x="456" y="280"/>
                  </a:lnTo>
                  <a:lnTo>
                    <a:pt x="426" y="252"/>
                  </a:lnTo>
                  <a:lnTo>
                    <a:pt x="391" y="222"/>
                  </a:lnTo>
                  <a:lnTo>
                    <a:pt x="362" y="194"/>
                  </a:lnTo>
                  <a:lnTo>
                    <a:pt x="327" y="165"/>
                  </a:lnTo>
                  <a:lnTo>
                    <a:pt x="297" y="136"/>
                  </a:lnTo>
                  <a:lnTo>
                    <a:pt x="272" y="101"/>
                  </a:lnTo>
                  <a:lnTo>
                    <a:pt x="243" y="73"/>
                  </a:lnTo>
                  <a:lnTo>
                    <a:pt x="213" y="43"/>
                  </a:lnTo>
                  <a:lnTo>
                    <a:pt x="188" y="15"/>
                  </a:lnTo>
                  <a:lnTo>
                    <a:pt x="188" y="0"/>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00" name="Freeform 428"/>
            <p:cNvSpPr>
              <a:spLocks/>
            </p:cNvSpPr>
            <p:nvPr/>
          </p:nvSpPr>
          <p:spPr bwMode="auto">
            <a:xfrm>
              <a:off x="3841" y="1605"/>
              <a:ext cx="69" cy="115"/>
            </a:xfrm>
            <a:custGeom>
              <a:avLst/>
              <a:gdLst>
                <a:gd name="T0" fmla="*/ 0 w 755"/>
                <a:gd name="T1" fmla="*/ 0 h 1497"/>
                <a:gd name="T2" fmla="*/ 16 w 755"/>
                <a:gd name="T3" fmla="*/ 146 h 1497"/>
                <a:gd name="T4" fmla="*/ 40 w 755"/>
                <a:gd name="T5" fmla="*/ 276 h 1497"/>
                <a:gd name="T6" fmla="*/ 75 w 755"/>
                <a:gd name="T7" fmla="*/ 396 h 1497"/>
                <a:gd name="T8" fmla="*/ 125 w 755"/>
                <a:gd name="T9" fmla="*/ 512 h 1497"/>
                <a:gd name="T10" fmla="*/ 184 w 755"/>
                <a:gd name="T11" fmla="*/ 618 h 1497"/>
                <a:gd name="T12" fmla="*/ 248 w 755"/>
                <a:gd name="T13" fmla="*/ 720 h 1497"/>
                <a:gd name="T14" fmla="*/ 328 w 755"/>
                <a:gd name="T15" fmla="*/ 816 h 1497"/>
                <a:gd name="T16" fmla="*/ 417 w 755"/>
                <a:gd name="T17" fmla="*/ 908 h 1497"/>
                <a:gd name="T18" fmla="*/ 511 w 755"/>
                <a:gd name="T19" fmla="*/ 1005 h 1497"/>
                <a:gd name="T20" fmla="*/ 615 w 755"/>
                <a:gd name="T21" fmla="*/ 1097 h 1497"/>
                <a:gd name="T22" fmla="*/ 640 w 755"/>
                <a:gd name="T23" fmla="*/ 1125 h 1497"/>
                <a:gd name="T24" fmla="*/ 665 w 755"/>
                <a:gd name="T25" fmla="*/ 1159 h 1497"/>
                <a:gd name="T26" fmla="*/ 686 w 755"/>
                <a:gd name="T27" fmla="*/ 1198 h 1497"/>
                <a:gd name="T28" fmla="*/ 700 w 755"/>
                <a:gd name="T29" fmla="*/ 1241 h 1497"/>
                <a:gd name="T30" fmla="*/ 710 w 755"/>
                <a:gd name="T31" fmla="*/ 1289 h 1497"/>
                <a:gd name="T32" fmla="*/ 725 w 755"/>
                <a:gd name="T33" fmla="*/ 1333 h 1497"/>
                <a:gd name="T34" fmla="*/ 730 w 755"/>
                <a:gd name="T35" fmla="*/ 1381 h 1497"/>
                <a:gd name="T36" fmla="*/ 740 w 755"/>
                <a:gd name="T37" fmla="*/ 1424 h 1497"/>
                <a:gd name="T38" fmla="*/ 749 w 755"/>
                <a:gd name="T39" fmla="*/ 1463 h 1497"/>
                <a:gd name="T40" fmla="*/ 755 w 755"/>
                <a:gd name="T41" fmla="*/ 1497 h 1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5" h="1497">
                  <a:moveTo>
                    <a:pt x="0" y="0"/>
                  </a:moveTo>
                  <a:lnTo>
                    <a:pt x="16" y="146"/>
                  </a:lnTo>
                  <a:lnTo>
                    <a:pt x="40" y="276"/>
                  </a:lnTo>
                  <a:lnTo>
                    <a:pt x="75" y="396"/>
                  </a:lnTo>
                  <a:lnTo>
                    <a:pt x="125" y="512"/>
                  </a:lnTo>
                  <a:lnTo>
                    <a:pt x="184" y="618"/>
                  </a:lnTo>
                  <a:lnTo>
                    <a:pt x="248" y="720"/>
                  </a:lnTo>
                  <a:lnTo>
                    <a:pt x="328" y="816"/>
                  </a:lnTo>
                  <a:lnTo>
                    <a:pt x="417" y="908"/>
                  </a:lnTo>
                  <a:lnTo>
                    <a:pt x="511" y="1005"/>
                  </a:lnTo>
                  <a:lnTo>
                    <a:pt x="615" y="1097"/>
                  </a:lnTo>
                  <a:lnTo>
                    <a:pt x="640" y="1125"/>
                  </a:lnTo>
                  <a:lnTo>
                    <a:pt x="665" y="1159"/>
                  </a:lnTo>
                  <a:lnTo>
                    <a:pt x="686" y="1198"/>
                  </a:lnTo>
                  <a:lnTo>
                    <a:pt x="700" y="1241"/>
                  </a:lnTo>
                  <a:lnTo>
                    <a:pt x="710" y="1289"/>
                  </a:lnTo>
                  <a:lnTo>
                    <a:pt x="725" y="1333"/>
                  </a:lnTo>
                  <a:lnTo>
                    <a:pt x="730" y="1381"/>
                  </a:lnTo>
                  <a:lnTo>
                    <a:pt x="740" y="1424"/>
                  </a:lnTo>
                  <a:lnTo>
                    <a:pt x="749" y="1463"/>
                  </a:lnTo>
                  <a:lnTo>
                    <a:pt x="755" y="1497"/>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01" name="Freeform 429"/>
            <p:cNvSpPr>
              <a:spLocks/>
            </p:cNvSpPr>
            <p:nvPr/>
          </p:nvSpPr>
          <p:spPr bwMode="auto">
            <a:xfrm>
              <a:off x="3838" y="1623"/>
              <a:ext cx="63" cy="97"/>
            </a:xfrm>
            <a:custGeom>
              <a:avLst/>
              <a:gdLst>
                <a:gd name="T0" fmla="*/ 35 w 690"/>
                <a:gd name="T1" fmla="*/ 217 h 1255"/>
                <a:gd name="T2" fmla="*/ 74 w 690"/>
                <a:gd name="T3" fmla="*/ 299 h 1255"/>
                <a:gd name="T4" fmla="*/ 124 w 690"/>
                <a:gd name="T5" fmla="*/ 376 h 1255"/>
                <a:gd name="T6" fmla="*/ 179 w 690"/>
                <a:gd name="T7" fmla="*/ 449 h 1255"/>
                <a:gd name="T8" fmla="*/ 233 w 690"/>
                <a:gd name="T9" fmla="*/ 522 h 1255"/>
                <a:gd name="T10" fmla="*/ 292 w 690"/>
                <a:gd name="T11" fmla="*/ 589 h 1255"/>
                <a:gd name="T12" fmla="*/ 357 w 690"/>
                <a:gd name="T13" fmla="*/ 662 h 1255"/>
                <a:gd name="T14" fmla="*/ 417 w 690"/>
                <a:gd name="T15" fmla="*/ 729 h 1255"/>
                <a:gd name="T16" fmla="*/ 481 w 690"/>
                <a:gd name="T17" fmla="*/ 796 h 1255"/>
                <a:gd name="T18" fmla="*/ 546 w 690"/>
                <a:gd name="T19" fmla="*/ 864 h 1255"/>
                <a:gd name="T20" fmla="*/ 610 w 690"/>
                <a:gd name="T21" fmla="*/ 937 h 1255"/>
                <a:gd name="T22" fmla="*/ 630 w 690"/>
                <a:gd name="T23" fmla="*/ 961 h 1255"/>
                <a:gd name="T24" fmla="*/ 644 w 690"/>
                <a:gd name="T25" fmla="*/ 989 h 1255"/>
                <a:gd name="T26" fmla="*/ 659 w 690"/>
                <a:gd name="T27" fmla="*/ 1023 h 1255"/>
                <a:gd name="T28" fmla="*/ 669 w 690"/>
                <a:gd name="T29" fmla="*/ 1052 h 1255"/>
                <a:gd name="T30" fmla="*/ 675 w 690"/>
                <a:gd name="T31" fmla="*/ 1086 h 1255"/>
                <a:gd name="T32" fmla="*/ 684 w 690"/>
                <a:gd name="T33" fmla="*/ 1120 h 1255"/>
                <a:gd name="T34" fmla="*/ 684 w 690"/>
                <a:gd name="T35" fmla="*/ 1154 h 1255"/>
                <a:gd name="T36" fmla="*/ 690 w 690"/>
                <a:gd name="T37" fmla="*/ 1187 h 1255"/>
                <a:gd name="T38" fmla="*/ 690 w 690"/>
                <a:gd name="T39" fmla="*/ 1221 h 1255"/>
                <a:gd name="T40" fmla="*/ 690 w 690"/>
                <a:gd name="T41" fmla="*/ 1255 h 1255"/>
                <a:gd name="T42" fmla="*/ 669 w 690"/>
                <a:gd name="T43" fmla="*/ 1178 h 1255"/>
                <a:gd name="T44" fmla="*/ 640 w 690"/>
                <a:gd name="T45" fmla="*/ 1116 h 1255"/>
                <a:gd name="T46" fmla="*/ 600 w 690"/>
                <a:gd name="T47" fmla="*/ 1052 h 1255"/>
                <a:gd name="T48" fmla="*/ 550 w 690"/>
                <a:gd name="T49" fmla="*/ 1000 h 1255"/>
                <a:gd name="T50" fmla="*/ 496 w 690"/>
                <a:gd name="T51" fmla="*/ 951 h 1255"/>
                <a:gd name="T52" fmla="*/ 436 w 690"/>
                <a:gd name="T53" fmla="*/ 898 h 1255"/>
                <a:gd name="T54" fmla="*/ 377 w 690"/>
                <a:gd name="T55" fmla="*/ 849 h 1255"/>
                <a:gd name="T56" fmla="*/ 323 w 690"/>
                <a:gd name="T57" fmla="*/ 802 h 1255"/>
                <a:gd name="T58" fmla="*/ 268 w 690"/>
                <a:gd name="T59" fmla="*/ 744 h 1255"/>
                <a:gd name="T60" fmla="*/ 218 w 690"/>
                <a:gd name="T61" fmla="*/ 686 h 1255"/>
                <a:gd name="T62" fmla="*/ 173 w 690"/>
                <a:gd name="T63" fmla="*/ 623 h 1255"/>
                <a:gd name="T64" fmla="*/ 133 w 690"/>
                <a:gd name="T65" fmla="*/ 559 h 1255"/>
                <a:gd name="T66" fmla="*/ 104 w 690"/>
                <a:gd name="T67" fmla="*/ 492 h 1255"/>
                <a:gd name="T68" fmla="*/ 79 w 690"/>
                <a:gd name="T69" fmla="*/ 425 h 1255"/>
                <a:gd name="T70" fmla="*/ 54 w 690"/>
                <a:gd name="T71" fmla="*/ 357 h 1255"/>
                <a:gd name="T72" fmla="*/ 39 w 690"/>
                <a:gd name="T73" fmla="*/ 285 h 1255"/>
                <a:gd name="T74" fmla="*/ 25 w 690"/>
                <a:gd name="T75" fmla="*/ 217 h 1255"/>
                <a:gd name="T76" fmla="*/ 14 w 690"/>
                <a:gd name="T77" fmla="*/ 144 h 1255"/>
                <a:gd name="T78" fmla="*/ 5 w 690"/>
                <a:gd name="T79" fmla="*/ 73 h 1255"/>
                <a:gd name="T80" fmla="*/ 0 w 690"/>
                <a:gd name="T81" fmla="*/ 0 h 1255"/>
                <a:gd name="T82" fmla="*/ 35 w 690"/>
                <a:gd name="T83" fmla="*/ 217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90" h="1255">
                  <a:moveTo>
                    <a:pt x="35" y="217"/>
                  </a:moveTo>
                  <a:lnTo>
                    <a:pt x="74" y="299"/>
                  </a:lnTo>
                  <a:lnTo>
                    <a:pt x="124" y="376"/>
                  </a:lnTo>
                  <a:lnTo>
                    <a:pt x="179" y="449"/>
                  </a:lnTo>
                  <a:lnTo>
                    <a:pt x="233" y="522"/>
                  </a:lnTo>
                  <a:lnTo>
                    <a:pt x="292" y="589"/>
                  </a:lnTo>
                  <a:lnTo>
                    <a:pt x="357" y="662"/>
                  </a:lnTo>
                  <a:lnTo>
                    <a:pt x="417" y="729"/>
                  </a:lnTo>
                  <a:lnTo>
                    <a:pt x="481" y="796"/>
                  </a:lnTo>
                  <a:lnTo>
                    <a:pt x="546" y="864"/>
                  </a:lnTo>
                  <a:lnTo>
                    <a:pt x="610" y="937"/>
                  </a:lnTo>
                  <a:lnTo>
                    <a:pt x="630" y="961"/>
                  </a:lnTo>
                  <a:lnTo>
                    <a:pt x="644" y="989"/>
                  </a:lnTo>
                  <a:lnTo>
                    <a:pt x="659" y="1023"/>
                  </a:lnTo>
                  <a:lnTo>
                    <a:pt x="669" y="1052"/>
                  </a:lnTo>
                  <a:lnTo>
                    <a:pt x="675" y="1086"/>
                  </a:lnTo>
                  <a:lnTo>
                    <a:pt x="684" y="1120"/>
                  </a:lnTo>
                  <a:lnTo>
                    <a:pt x="684" y="1154"/>
                  </a:lnTo>
                  <a:lnTo>
                    <a:pt x="690" y="1187"/>
                  </a:lnTo>
                  <a:lnTo>
                    <a:pt x="690" y="1221"/>
                  </a:lnTo>
                  <a:lnTo>
                    <a:pt x="690" y="1255"/>
                  </a:lnTo>
                  <a:lnTo>
                    <a:pt x="669" y="1178"/>
                  </a:lnTo>
                  <a:lnTo>
                    <a:pt x="640" y="1116"/>
                  </a:lnTo>
                  <a:lnTo>
                    <a:pt x="600" y="1052"/>
                  </a:lnTo>
                  <a:lnTo>
                    <a:pt x="550" y="1000"/>
                  </a:lnTo>
                  <a:lnTo>
                    <a:pt x="496" y="951"/>
                  </a:lnTo>
                  <a:lnTo>
                    <a:pt x="436" y="898"/>
                  </a:lnTo>
                  <a:lnTo>
                    <a:pt x="377" y="849"/>
                  </a:lnTo>
                  <a:lnTo>
                    <a:pt x="323" y="802"/>
                  </a:lnTo>
                  <a:lnTo>
                    <a:pt x="268" y="744"/>
                  </a:lnTo>
                  <a:lnTo>
                    <a:pt x="218" y="686"/>
                  </a:lnTo>
                  <a:lnTo>
                    <a:pt x="173" y="623"/>
                  </a:lnTo>
                  <a:lnTo>
                    <a:pt x="133" y="559"/>
                  </a:lnTo>
                  <a:lnTo>
                    <a:pt x="104" y="492"/>
                  </a:lnTo>
                  <a:lnTo>
                    <a:pt x="79" y="425"/>
                  </a:lnTo>
                  <a:lnTo>
                    <a:pt x="54" y="357"/>
                  </a:lnTo>
                  <a:lnTo>
                    <a:pt x="39" y="285"/>
                  </a:lnTo>
                  <a:lnTo>
                    <a:pt x="25" y="217"/>
                  </a:lnTo>
                  <a:lnTo>
                    <a:pt x="14" y="144"/>
                  </a:lnTo>
                  <a:lnTo>
                    <a:pt x="5" y="73"/>
                  </a:lnTo>
                  <a:lnTo>
                    <a:pt x="0" y="0"/>
                  </a:lnTo>
                  <a:lnTo>
                    <a:pt x="35" y="217"/>
                  </a:lnTo>
                  <a:close/>
                </a:path>
              </a:pathLst>
            </a:custGeom>
            <a:solidFill>
              <a:srgbClr val="FFD8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02" name="Freeform 430"/>
            <p:cNvSpPr>
              <a:spLocks/>
            </p:cNvSpPr>
            <p:nvPr/>
          </p:nvSpPr>
          <p:spPr bwMode="auto">
            <a:xfrm>
              <a:off x="3703" y="1850"/>
              <a:ext cx="184" cy="41"/>
            </a:xfrm>
            <a:custGeom>
              <a:avLst/>
              <a:gdLst>
                <a:gd name="T0" fmla="*/ 0 w 2024"/>
                <a:gd name="T1" fmla="*/ 163 h 525"/>
                <a:gd name="T2" fmla="*/ 123 w 2024"/>
                <a:gd name="T3" fmla="*/ 245 h 525"/>
                <a:gd name="T4" fmla="*/ 253 w 2024"/>
                <a:gd name="T5" fmla="*/ 323 h 525"/>
                <a:gd name="T6" fmla="*/ 392 w 2024"/>
                <a:gd name="T7" fmla="*/ 385 h 525"/>
                <a:gd name="T8" fmla="*/ 536 w 2024"/>
                <a:gd name="T9" fmla="*/ 443 h 525"/>
                <a:gd name="T10" fmla="*/ 680 w 2024"/>
                <a:gd name="T11" fmla="*/ 486 h 525"/>
                <a:gd name="T12" fmla="*/ 824 w 2024"/>
                <a:gd name="T13" fmla="*/ 516 h 525"/>
                <a:gd name="T14" fmla="*/ 972 w 2024"/>
                <a:gd name="T15" fmla="*/ 525 h 525"/>
                <a:gd name="T16" fmla="*/ 1110 w 2024"/>
                <a:gd name="T17" fmla="*/ 521 h 525"/>
                <a:gd name="T18" fmla="*/ 1250 w 2024"/>
                <a:gd name="T19" fmla="*/ 492 h 525"/>
                <a:gd name="T20" fmla="*/ 1379 w 2024"/>
                <a:gd name="T21" fmla="*/ 443 h 525"/>
                <a:gd name="T22" fmla="*/ 1438 w 2024"/>
                <a:gd name="T23" fmla="*/ 419 h 525"/>
                <a:gd name="T24" fmla="*/ 1498 w 2024"/>
                <a:gd name="T25" fmla="*/ 395 h 525"/>
                <a:gd name="T26" fmla="*/ 1557 w 2024"/>
                <a:gd name="T27" fmla="*/ 371 h 525"/>
                <a:gd name="T28" fmla="*/ 1617 w 2024"/>
                <a:gd name="T29" fmla="*/ 347 h 525"/>
                <a:gd name="T30" fmla="*/ 1681 w 2024"/>
                <a:gd name="T31" fmla="*/ 323 h 525"/>
                <a:gd name="T32" fmla="*/ 1740 w 2024"/>
                <a:gd name="T33" fmla="*/ 299 h 525"/>
                <a:gd name="T34" fmla="*/ 1796 w 2024"/>
                <a:gd name="T35" fmla="*/ 265 h 525"/>
                <a:gd name="T36" fmla="*/ 1850 w 2024"/>
                <a:gd name="T37" fmla="*/ 236 h 525"/>
                <a:gd name="T38" fmla="*/ 1905 w 2024"/>
                <a:gd name="T39" fmla="*/ 197 h 525"/>
                <a:gd name="T40" fmla="*/ 1949 w 2024"/>
                <a:gd name="T41" fmla="*/ 154 h 525"/>
                <a:gd name="T42" fmla="*/ 1959 w 2024"/>
                <a:gd name="T43" fmla="*/ 144 h 525"/>
                <a:gd name="T44" fmla="*/ 1969 w 2024"/>
                <a:gd name="T45" fmla="*/ 129 h 525"/>
                <a:gd name="T46" fmla="*/ 1979 w 2024"/>
                <a:gd name="T47" fmla="*/ 116 h 525"/>
                <a:gd name="T48" fmla="*/ 1989 w 2024"/>
                <a:gd name="T49" fmla="*/ 101 h 525"/>
                <a:gd name="T50" fmla="*/ 1999 w 2024"/>
                <a:gd name="T51" fmla="*/ 86 h 525"/>
                <a:gd name="T52" fmla="*/ 2003 w 2024"/>
                <a:gd name="T53" fmla="*/ 71 h 525"/>
                <a:gd name="T54" fmla="*/ 2014 w 2024"/>
                <a:gd name="T55" fmla="*/ 52 h 525"/>
                <a:gd name="T56" fmla="*/ 2019 w 2024"/>
                <a:gd name="T57" fmla="*/ 33 h 525"/>
                <a:gd name="T58" fmla="*/ 2019 w 2024"/>
                <a:gd name="T59" fmla="*/ 19 h 525"/>
                <a:gd name="T60" fmla="*/ 2024 w 2024"/>
                <a:gd name="T61" fmla="*/ 0 h 525"/>
                <a:gd name="T62" fmla="*/ 1859 w 2024"/>
                <a:gd name="T63" fmla="*/ 81 h 525"/>
                <a:gd name="T64" fmla="*/ 1696 w 2024"/>
                <a:gd name="T65" fmla="*/ 144 h 525"/>
                <a:gd name="T66" fmla="*/ 1527 w 2024"/>
                <a:gd name="T67" fmla="*/ 193 h 525"/>
                <a:gd name="T68" fmla="*/ 1359 w 2024"/>
                <a:gd name="T69" fmla="*/ 221 h 525"/>
                <a:gd name="T70" fmla="*/ 1191 w 2024"/>
                <a:gd name="T71" fmla="*/ 245 h 525"/>
                <a:gd name="T72" fmla="*/ 1016 w 2024"/>
                <a:gd name="T73" fmla="*/ 255 h 525"/>
                <a:gd name="T74" fmla="*/ 843 w 2024"/>
                <a:gd name="T75" fmla="*/ 255 h 525"/>
                <a:gd name="T76" fmla="*/ 670 w 2024"/>
                <a:gd name="T77" fmla="*/ 255 h 525"/>
                <a:gd name="T78" fmla="*/ 491 w 2024"/>
                <a:gd name="T79" fmla="*/ 245 h 525"/>
                <a:gd name="T80" fmla="*/ 313 w 2024"/>
                <a:gd name="T81" fmla="*/ 241 h 525"/>
                <a:gd name="T82" fmla="*/ 0 w 2024"/>
                <a:gd name="T83" fmla="*/ 163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24" h="525">
                  <a:moveTo>
                    <a:pt x="0" y="163"/>
                  </a:moveTo>
                  <a:lnTo>
                    <a:pt x="123" y="245"/>
                  </a:lnTo>
                  <a:lnTo>
                    <a:pt x="253" y="323"/>
                  </a:lnTo>
                  <a:lnTo>
                    <a:pt x="392" y="385"/>
                  </a:lnTo>
                  <a:lnTo>
                    <a:pt x="536" y="443"/>
                  </a:lnTo>
                  <a:lnTo>
                    <a:pt x="680" y="486"/>
                  </a:lnTo>
                  <a:lnTo>
                    <a:pt x="824" y="516"/>
                  </a:lnTo>
                  <a:lnTo>
                    <a:pt x="972" y="525"/>
                  </a:lnTo>
                  <a:lnTo>
                    <a:pt x="1110" y="521"/>
                  </a:lnTo>
                  <a:lnTo>
                    <a:pt x="1250" y="492"/>
                  </a:lnTo>
                  <a:lnTo>
                    <a:pt x="1379" y="443"/>
                  </a:lnTo>
                  <a:lnTo>
                    <a:pt x="1438" y="419"/>
                  </a:lnTo>
                  <a:lnTo>
                    <a:pt x="1498" y="395"/>
                  </a:lnTo>
                  <a:lnTo>
                    <a:pt x="1557" y="371"/>
                  </a:lnTo>
                  <a:lnTo>
                    <a:pt x="1617" y="347"/>
                  </a:lnTo>
                  <a:lnTo>
                    <a:pt x="1681" y="323"/>
                  </a:lnTo>
                  <a:lnTo>
                    <a:pt x="1740" y="299"/>
                  </a:lnTo>
                  <a:lnTo>
                    <a:pt x="1796" y="265"/>
                  </a:lnTo>
                  <a:lnTo>
                    <a:pt x="1850" y="236"/>
                  </a:lnTo>
                  <a:lnTo>
                    <a:pt x="1905" y="197"/>
                  </a:lnTo>
                  <a:lnTo>
                    <a:pt x="1949" y="154"/>
                  </a:lnTo>
                  <a:lnTo>
                    <a:pt x="1959" y="144"/>
                  </a:lnTo>
                  <a:lnTo>
                    <a:pt x="1969" y="129"/>
                  </a:lnTo>
                  <a:lnTo>
                    <a:pt x="1979" y="116"/>
                  </a:lnTo>
                  <a:lnTo>
                    <a:pt x="1989" y="101"/>
                  </a:lnTo>
                  <a:lnTo>
                    <a:pt x="1999" y="86"/>
                  </a:lnTo>
                  <a:lnTo>
                    <a:pt x="2003" y="71"/>
                  </a:lnTo>
                  <a:lnTo>
                    <a:pt x="2014" y="52"/>
                  </a:lnTo>
                  <a:lnTo>
                    <a:pt x="2019" y="33"/>
                  </a:lnTo>
                  <a:lnTo>
                    <a:pt x="2019" y="19"/>
                  </a:lnTo>
                  <a:lnTo>
                    <a:pt x="2024" y="0"/>
                  </a:lnTo>
                  <a:lnTo>
                    <a:pt x="1859" y="81"/>
                  </a:lnTo>
                  <a:lnTo>
                    <a:pt x="1696" y="144"/>
                  </a:lnTo>
                  <a:lnTo>
                    <a:pt x="1527" y="193"/>
                  </a:lnTo>
                  <a:lnTo>
                    <a:pt x="1359" y="221"/>
                  </a:lnTo>
                  <a:lnTo>
                    <a:pt x="1191" y="245"/>
                  </a:lnTo>
                  <a:lnTo>
                    <a:pt x="1016" y="255"/>
                  </a:lnTo>
                  <a:lnTo>
                    <a:pt x="843" y="255"/>
                  </a:lnTo>
                  <a:lnTo>
                    <a:pt x="670" y="255"/>
                  </a:lnTo>
                  <a:lnTo>
                    <a:pt x="491" y="245"/>
                  </a:lnTo>
                  <a:lnTo>
                    <a:pt x="313" y="241"/>
                  </a:lnTo>
                  <a:lnTo>
                    <a:pt x="0" y="163"/>
                  </a:lnTo>
                  <a:close/>
                </a:path>
              </a:pathLst>
            </a:custGeom>
            <a:gradFill rotWithShape="0">
              <a:gsLst>
                <a:gs pos="0">
                  <a:srgbClr val="FF9999">
                    <a:gamma/>
                    <a:shade val="46275"/>
                    <a:invGamma/>
                  </a:srgbClr>
                </a:gs>
                <a:gs pos="100000">
                  <a:srgbClr val="FF9999"/>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03" name="Freeform 431"/>
            <p:cNvSpPr>
              <a:spLocks/>
            </p:cNvSpPr>
            <p:nvPr/>
          </p:nvSpPr>
          <p:spPr bwMode="auto">
            <a:xfrm>
              <a:off x="3678" y="1841"/>
              <a:ext cx="220" cy="36"/>
            </a:xfrm>
            <a:custGeom>
              <a:avLst/>
              <a:gdLst>
                <a:gd name="T0" fmla="*/ 164 w 2420"/>
                <a:gd name="T1" fmla="*/ 299 h 463"/>
                <a:gd name="T2" fmla="*/ 238 w 2420"/>
                <a:gd name="T3" fmla="*/ 333 h 463"/>
                <a:gd name="T4" fmla="*/ 327 w 2420"/>
                <a:gd name="T5" fmla="*/ 361 h 463"/>
                <a:gd name="T6" fmla="*/ 417 w 2420"/>
                <a:gd name="T7" fmla="*/ 381 h 463"/>
                <a:gd name="T8" fmla="*/ 496 w 2420"/>
                <a:gd name="T9" fmla="*/ 405 h 463"/>
                <a:gd name="T10" fmla="*/ 620 w 2420"/>
                <a:gd name="T11" fmla="*/ 434 h 463"/>
                <a:gd name="T12" fmla="*/ 788 w 2420"/>
                <a:gd name="T13" fmla="*/ 458 h 463"/>
                <a:gd name="T14" fmla="*/ 962 w 2420"/>
                <a:gd name="T15" fmla="*/ 463 h 463"/>
                <a:gd name="T16" fmla="*/ 1136 w 2420"/>
                <a:gd name="T17" fmla="*/ 458 h 463"/>
                <a:gd name="T18" fmla="*/ 1304 w 2420"/>
                <a:gd name="T19" fmla="*/ 443 h 463"/>
                <a:gd name="T20" fmla="*/ 1399 w 2420"/>
                <a:gd name="T21" fmla="*/ 439 h 463"/>
                <a:gd name="T22" fmla="*/ 1408 w 2420"/>
                <a:gd name="T23" fmla="*/ 434 h 463"/>
                <a:gd name="T24" fmla="*/ 1414 w 2420"/>
                <a:gd name="T25" fmla="*/ 424 h 463"/>
                <a:gd name="T26" fmla="*/ 1424 w 2420"/>
                <a:gd name="T27" fmla="*/ 419 h 463"/>
                <a:gd name="T28" fmla="*/ 1433 w 2420"/>
                <a:gd name="T29" fmla="*/ 415 h 463"/>
                <a:gd name="T30" fmla="*/ 1662 w 2420"/>
                <a:gd name="T31" fmla="*/ 410 h 463"/>
                <a:gd name="T32" fmla="*/ 1865 w 2420"/>
                <a:gd name="T33" fmla="*/ 347 h 463"/>
                <a:gd name="T34" fmla="*/ 2059 w 2420"/>
                <a:gd name="T35" fmla="*/ 251 h 463"/>
                <a:gd name="T36" fmla="*/ 2242 w 2420"/>
                <a:gd name="T37" fmla="*/ 129 h 463"/>
                <a:gd name="T38" fmla="*/ 2420 w 2420"/>
                <a:gd name="T39" fmla="*/ 0 h 463"/>
                <a:gd name="T40" fmla="*/ 2351 w 2420"/>
                <a:gd name="T41" fmla="*/ 53 h 463"/>
                <a:gd name="T42" fmla="*/ 2282 w 2420"/>
                <a:gd name="T43" fmla="*/ 105 h 463"/>
                <a:gd name="T44" fmla="*/ 2217 w 2420"/>
                <a:gd name="T45" fmla="*/ 159 h 463"/>
                <a:gd name="T46" fmla="*/ 2163 w 2420"/>
                <a:gd name="T47" fmla="*/ 202 h 463"/>
                <a:gd name="T48" fmla="*/ 2113 w 2420"/>
                <a:gd name="T49" fmla="*/ 226 h 463"/>
                <a:gd name="T50" fmla="*/ 2024 w 2420"/>
                <a:gd name="T51" fmla="*/ 260 h 463"/>
                <a:gd name="T52" fmla="*/ 1930 w 2420"/>
                <a:gd name="T53" fmla="*/ 294 h 463"/>
                <a:gd name="T54" fmla="*/ 1835 w 2420"/>
                <a:gd name="T55" fmla="*/ 318 h 463"/>
                <a:gd name="T56" fmla="*/ 1736 w 2420"/>
                <a:gd name="T57" fmla="*/ 337 h 463"/>
                <a:gd name="T58" fmla="*/ 1632 w 2420"/>
                <a:gd name="T59" fmla="*/ 337 h 463"/>
                <a:gd name="T60" fmla="*/ 1617 w 2420"/>
                <a:gd name="T61" fmla="*/ 337 h 463"/>
                <a:gd name="T62" fmla="*/ 1608 w 2420"/>
                <a:gd name="T63" fmla="*/ 347 h 463"/>
                <a:gd name="T64" fmla="*/ 1592 w 2420"/>
                <a:gd name="T65" fmla="*/ 352 h 463"/>
                <a:gd name="T66" fmla="*/ 1577 w 2420"/>
                <a:gd name="T67" fmla="*/ 361 h 463"/>
                <a:gd name="T68" fmla="*/ 1562 w 2420"/>
                <a:gd name="T69" fmla="*/ 361 h 463"/>
                <a:gd name="T70" fmla="*/ 1369 w 2420"/>
                <a:gd name="T71" fmla="*/ 376 h 463"/>
                <a:gd name="T72" fmla="*/ 1176 w 2420"/>
                <a:gd name="T73" fmla="*/ 385 h 463"/>
                <a:gd name="T74" fmla="*/ 982 w 2420"/>
                <a:gd name="T75" fmla="*/ 391 h 463"/>
                <a:gd name="T76" fmla="*/ 788 w 2420"/>
                <a:gd name="T77" fmla="*/ 385 h 463"/>
                <a:gd name="T78" fmla="*/ 590 w 2420"/>
                <a:gd name="T79" fmla="*/ 371 h 463"/>
                <a:gd name="T80" fmla="*/ 575 w 2420"/>
                <a:gd name="T81" fmla="*/ 366 h 463"/>
                <a:gd name="T82" fmla="*/ 565 w 2420"/>
                <a:gd name="T83" fmla="*/ 361 h 463"/>
                <a:gd name="T84" fmla="*/ 551 w 2420"/>
                <a:gd name="T85" fmla="*/ 357 h 463"/>
                <a:gd name="T86" fmla="*/ 536 w 2420"/>
                <a:gd name="T87" fmla="*/ 347 h 463"/>
                <a:gd name="T88" fmla="*/ 521 w 2420"/>
                <a:gd name="T89" fmla="*/ 342 h 463"/>
                <a:gd name="T90" fmla="*/ 411 w 2420"/>
                <a:gd name="T91" fmla="*/ 323 h 463"/>
                <a:gd name="T92" fmla="*/ 308 w 2420"/>
                <a:gd name="T93" fmla="*/ 294 h 463"/>
                <a:gd name="T94" fmla="*/ 204 w 2420"/>
                <a:gd name="T95" fmla="*/ 260 h 463"/>
                <a:gd name="T96" fmla="*/ 104 w 2420"/>
                <a:gd name="T97" fmla="*/ 221 h 463"/>
                <a:gd name="T98" fmla="*/ 0 w 2420"/>
                <a:gd name="T99" fmla="*/ 178 h 463"/>
                <a:gd name="T100" fmla="*/ 25 w 2420"/>
                <a:gd name="T101" fmla="*/ 207 h 463"/>
                <a:gd name="T102" fmla="*/ 50 w 2420"/>
                <a:gd name="T103" fmla="*/ 226 h 463"/>
                <a:gd name="T104" fmla="*/ 75 w 2420"/>
                <a:gd name="T105" fmla="*/ 245 h 463"/>
                <a:gd name="T106" fmla="*/ 104 w 2420"/>
                <a:gd name="T107" fmla="*/ 260 h 463"/>
                <a:gd name="T108" fmla="*/ 129 w 2420"/>
                <a:gd name="T109" fmla="*/ 27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420" h="463">
                  <a:moveTo>
                    <a:pt x="129" y="275"/>
                  </a:moveTo>
                  <a:lnTo>
                    <a:pt x="164" y="299"/>
                  </a:lnTo>
                  <a:lnTo>
                    <a:pt x="198" y="318"/>
                  </a:lnTo>
                  <a:lnTo>
                    <a:pt x="238" y="333"/>
                  </a:lnTo>
                  <a:lnTo>
                    <a:pt x="283" y="347"/>
                  </a:lnTo>
                  <a:lnTo>
                    <a:pt x="327" y="361"/>
                  </a:lnTo>
                  <a:lnTo>
                    <a:pt x="372" y="371"/>
                  </a:lnTo>
                  <a:lnTo>
                    <a:pt x="417" y="381"/>
                  </a:lnTo>
                  <a:lnTo>
                    <a:pt x="456" y="395"/>
                  </a:lnTo>
                  <a:lnTo>
                    <a:pt x="496" y="405"/>
                  </a:lnTo>
                  <a:lnTo>
                    <a:pt x="536" y="415"/>
                  </a:lnTo>
                  <a:lnTo>
                    <a:pt x="620" y="434"/>
                  </a:lnTo>
                  <a:lnTo>
                    <a:pt x="705" y="449"/>
                  </a:lnTo>
                  <a:lnTo>
                    <a:pt x="788" y="458"/>
                  </a:lnTo>
                  <a:lnTo>
                    <a:pt x="873" y="463"/>
                  </a:lnTo>
                  <a:lnTo>
                    <a:pt x="962" y="463"/>
                  </a:lnTo>
                  <a:lnTo>
                    <a:pt x="1047" y="463"/>
                  </a:lnTo>
                  <a:lnTo>
                    <a:pt x="1136" y="458"/>
                  </a:lnTo>
                  <a:lnTo>
                    <a:pt x="1220" y="453"/>
                  </a:lnTo>
                  <a:lnTo>
                    <a:pt x="1304" y="443"/>
                  </a:lnTo>
                  <a:lnTo>
                    <a:pt x="1394" y="439"/>
                  </a:lnTo>
                  <a:lnTo>
                    <a:pt x="1399" y="439"/>
                  </a:lnTo>
                  <a:lnTo>
                    <a:pt x="1404" y="434"/>
                  </a:lnTo>
                  <a:lnTo>
                    <a:pt x="1408" y="434"/>
                  </a:lnTo>
                  <a:lnTo>
                    <a:pt x="1408" y="429"/>
                  </a:lnTo>
                  <a:lnTo>
                    <a:pt x="1414" y="424"/>
                  </a:lnTo>
                  <a:lnTo>
                    <a:pt x="1419" y="419"/>
                  </a:lnTo>
                  <a:lnTo>
                    <a:pt x="1424" y="419"/>
                  </a:lnTo>
                  <a:lnTo>
                    <a:pt x="1429" y="415"/>
                  </a:lnTo>
                  <a:lnTo>
                    <a:pt x="1433" y="415"/>
                  </a:lnTo>
                  <a:lnTo>
                    <a:pt x="1552" y="419"/>
                  </a:lnTo>
                  <a:lnTo>
                    <a:pt x="1662" y="410"/>
                  </a:lnTo>
                  <a:lnTo>
                    <a:pt x="1766" y="385"/>
                  </a:lnTo>
                  <a:lnTo>
                    <a:pt x="1865" y="347"/>
                  </a:lnTo>
                  <a:lnTo>
                    <a:pt x="1965" y="303"/>
                  </a:lnTo>
                  <a:lnTo>
                    <a:pt x="2059" y="251"/>
                  </a:lnTo>
                  <a:lnTo>
                    <a:pt x="2153" y="193"/>
                  </a:lnTo>
                  <a:lnTo>
                    <a:pt x="2242" y="129"/>
                  </a:lnTo>
                  <a:lnTo>
                    <a:pt x="2332" y="62"/>
                  </a:lnTo>
                  <a:lnTo>
                    <a:pt x="2420" y="0"/>
                  </a:lnTo>
                  <a:lnTo>
                    <a:pt x="2386" y="24"/>
                  </a:lnTo>
                  <a:lnTo>
                    <a:pt x="2351" y="53"/>
                  </a:lnTo>
                  <a:lnTo>
                    <a:pt x="2316" y="77"/>
                  </a:lnTo>
                  <a:lnTo>
                    <a:pt x="2282" y="105"/>
                  </a:lnTo>
                  <a:lnTo>
                    <a:pt x="2252" y="135"/>
                  </a:lnTo>
                  <a:lnTo>
                    <a:pt x="2217" y="159"/>
                  </a:lnTo>
                  <a:lnTo>
                    <a:pt x="2188" y="183"/>
                  </a:lnTo>
                  <a:lnTo>
                    <a:pt x="2163" y="202"/>
                  </a:lnTo>
                  <a:lnTo>
                    <a:pt x="2138" y="217"/>
                  </a:lnTo>
                  <a:lnTo>
                    <a:pt x="2113" y="226"/>
                  </a:lnTo>
                  <a:lnTo>
                    <a:pt x="2069" y="245"/>
                  </a:lnTo>
                  <a:lnTo>
                    <a:pt x="2024" y="260"/>
                  </a:lnTo>
                  <a:lnTo>
                    <a:pt x="1974" y="279"/>
                  </a:lnTo>
                  <a:lnTo>
                    <a:pt x="1930" y="294"/>
                  </a:lnTo>
                  <a:lnTo>
                    <a:pt x="1880" y="309"/>
                  </a:lnTo>
                  <a:lnTo>
                    <a:pt x="1835" y="318"/>
                  </a:lnTo>
                  <a:lnTo>
                    <a:pt x="1786" y="327"/>
                  </a:lnTo>
                  <a:lnTo>
                    <a:pt x="1736" y="337"/>
                  </a:lnTo>
                  <a:lnTo>
                    <a:pt x="1687" y="337"/>
                  </a:lnTo>
                  <a:lnTo>
                    <a:pt x="1632" y="337"/>
                  </a:lnTo>
                  <a:lnTo>
                    <a:pt x="1627" y="337"/>
                  </a:lnTo>
                  <a:lnTo>
                    <a:pt x="1617" y="337"/>
                  </a:lnTo>
                  <a:lnTo>
                    <a:pt x="1612" y="342"/>
                  </a:lnTo>
                  <a:lnTo>
                    <a:pt x="1608" y="347"/>
                  </a:lnTo>
                  <a:lnTo>
                    <a:pt x="1597" y="347"/>
                  </a:lnTo>
                  <a:lnTo>
                    <a:pt x="1592" y="352"/>
                  </a:lnTo>
                  <a:lnTo>
                    <a:pt x="1587" y="357"/>
                  </a:lnTo>
                  <a:lnTo>
                    <a:pt x="1577" y="361"/>
                  </a:lnTo>
                  <a:lnTo>
                    <a:pt x="1573" y="361"/>
                  </a:lnTo>
                  <a:lnTo>
                    <a:pt x="1562" y="361"/>
                  </a:lnTo>
                  <a:lnTo>
                    <a:pt x="1468" y="371"/>
                  </a:lnTo>
                  <a:lnTo>
                    <a:pt x="1369" y="376"/>
                  </a:lnTo>
                  <a:lnTo>
                    <a:pt x="1275" y="381"/>
                  </a:lnTo>
                  <a:lnTo>
                    <a:pt x="1176" y="385"/>
                  </a:lnTo>
                  <a:lnTo>
                    <a:pt x="1076" y="385"/>
                  </a:lnTo>
                  <a:lnTo>
                    <a:pt x="982" y="391"/>
                  </a:lnTo>
                  <a:lnTo>
                    <a:pt x="883" y="385"/>
                  </a:lnTo>
                  <a:lnTo>
                    <a:pt x="788" y="385"/>
                  </a:lnTo>
                  <a:lnTo>
                    <a:pt x="690" y="381"/>
                  </a:lnTo>
                  <a:lnTo>
                    <a:pt x="590" y="371"/>
                  </a:lnTo>
                  <a:lnTo>
                    <a:pt x="586" y="371"/>
                  </a:lnTo>
                  <a:lnTo>
                    <a:pt x="575" y="366"/>
                  </a:lnTo>
                  <a:lnTo>
                    <a:pt x="571" y="366"/>
                  </a:lnTo>
                  <a:lnTo>
                    <a:pt x="565" y="361"/>
                  </a:lnTo>
                  <a:lnTo>
                    <a:pt x="555" y="357"/>
                  </a:lnTo>
                  <a:lnTo>
                    <a:pt x="551" y="357"/>
                  </a:lnTo>
                  <a:lnTo>
                    <a:pt x="546" y="352"/>
                  </a:lnTo>
                  <a:lnTo>
                    <a:pt x="536" y="347"/>
                  </a:lnTo>
                  <a:lnTo>
                    <a:pt x="531" y="347"/>
                  </a:lnTo>
                  <a:lnTo>
                    <a:pt x="521" y="342"/>
                  </a:lnTo>
                  <a:lnTo>
                    <a:pt x="467" y="333"/>
                  </a:lnTo>
                  <a:lnTo>
                    <a:pt x="411" y="323"/>
                  </a:lnTo>
                  <a:lnTo>
                    <a:pt x="362" y="309"/>
                  </a:lnTo>
                  <a:lnTo>
                    <a:pt x="308" y="294"/>
                  </a:lnTo>
                  <a:lnTo>
                    <a:pt x="258" y="279"/>
                  </a:lnTo>
                  <a:lnTo>
                    <a:pt x="204" y="260"/>
                  </a:lnTo>
                  <a:lnTo>
                    <a:pt x="154" y="241"/>
                  </a:lnTo>
                  <a:lnTo>
                    <a:pt x="104" y="221"/>
                  </a:lnTo>
                  <a:lnTo>
                    <a:pt x="54" y="197"/>
                  </a:lnTo>
                  <a:lnTo>
                    <a:pt x="0" y="178"/>
                  </a:lnTo>
                  <a:lnTo>
                    <a:pt x="10" y="193"/>
                  </a:lnTo>
                  <a:lnTo>
                    <a:pt x="25" y="207"/>
                  </a:lnTo>
                  <a:lnTo>
                    <a:pt x="35" y="217"/>
                  </a:lnTo>
                  <a:lnTo>
                    <a:pt x="50" y="226"/>
                  </a:lnTo>
                  <a:lnTo>
                    <a:pt x="64" y="236"/>
                  </a:lnTo>
                  <a:lnTo>
                    <a:pt x="75" y="245"/>
                  </a:lnTo>
                  <a:lnTo>
                    <a:pt x="89" y="255"/>
                  </a:lnTo>
                  <a:lnTo>
                    <a:pt x="104" y="260"/>
                  </a:lnTo>
                  <a:lnTo>
                    <a:pt x="119" y="270"/>
                  </a:lnTo>
                  <a:lnTo>
                    <a:pt x="129" y="275"/>
                  </a:lnTo>
                  <a:close/>
                </a:path>
              </a:pathLst>
            </a:custGeom>
            <a:solidFill>
              <a:srgbClr val="FFD8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04" name="Freeform 432"/>
            <p:cNvSpPr>
              <a:spLocks/>
            </p:cNvSpPr>
            <p:nvPr/>
          </p:nvSpPr>
          <p:spPr bwMode="auto">
            <a:xfrm>
              <a:off x="3583" y="1790"/>
              <a:ext cx="316" cy="81"/>
            </a:xfrm>
            <a:custGeom>
              <a:avLst/>
              <a:gdLst>
                <a:gd name="T0" fmla="*/ 0 w 3473"/>
                <a:gd name="T1" fmla="*/ 0 h 1043"/>
                <a:gd name="T2" fmla="*/ 120 w 3473"/>
                <a:gd name="T3" fmla="*/ 140 h 1043"/>
                <a:gd name="T4" fmla="*/ 254 w 3473"/>
                <a:gd name="T5" fmla="*/ 275 h 1043"/>
                <a:gd name="T6" fmla="*/ 392 w 3473"/>
                <a:gd name="T7" fmla="*/ 401 h 1043"/>
                <a:gd name="T8" fmla="*/ 536 w 3473"/>
                <a:gd name="T9" fmla="*/ 526 h 1043"/>
                <a:gd name="T10" fmla="*/ 694 w 3473"/>
                <a:gd name="T11" fmla="*/ 638 h 1043"/>
                <a:gd name="T12" fmla="*/ 859 w 3473"/>
                <a:gd name="T13" fmla="*/ 739 h 1043"/>
                <a:gd name="T14" fmla="*/ 1027 w 3473"/>
                <a:gd name="T15" fmla="*/ 830 h 1043"/>
                <a:gd name="T16" fmla="*/ 1205 w 3473"/>
                <a:gd name="T17" fmla="*/ 903 h 1043"/>
                <a:gd name="T18" fmla="*/ 1389 w 3473"/>
                <a:gd name="T19" fmla="*/ 961 h 1043"/>
                <a:gd name="T20" fmla="*/ 1578 w 3473"/>
                <a:gd name="T21" fmla="*/ 999 h 1043"/>
                <a:gd name="T22" fmla="*/ 1587 w 3473"/>
                <a:gd name="T23" fmla="*/ 999 h 1043"/>
                <a:gd name="T24" fmla="*/ 1593 w 3473"/>
                <a:gd name="T25" fmla="*/ 1004 h 1043"/>
                <a:gd name="T26" fmla="*/ 1598 w 3473"/>
                <a:gd name="T27" fmla="*/ 1004 h 1043"/>
                <a:gd name="T28" fmla="*/ 1608 w 3473"/>
                <a:gd name="T29" fmla="*/ 1009 h 1043"/>
                <a:gd name="T30" fmla="*/ 1612 w 3473"/>
                <a:gd name="T31" fmla="*/ 1014 h 1043"/>
                <a:gd name="T32" fmla="*/ 1618 w 3473"/>
                <a:gd name="T33" fmla="*/ 1019 h 1043"/>
                <a:gd name="T34" fmla="*/ 1627 w 3473"/>
                <a:gd name="T35" fmla="*/ 1019 h 1043"/>
                <a:gd name="T36" fmla="*/ 1633 w 3473"/>
                <a:gd name="T37" fmla="*/ 1023 h 1043"/>
                <a:gd name="T38" fmla="*/ 1642 w 3473"/>
                <a:gd name="T39" fmla="*/ 1023 h 1043"/>
                <a:gd name="T40" fmla="*/ 1647 w 3473"/>
                <a:gd name="T41" fmla="*/ 1028 h 1043"/>
                <a:gd name="T42" fmla="*/ 1746 w 3473"/>
                <a:gd name="T43" fmla="*/ 1033 h 1043"/>
                <a:gd name="T44" fmla="*/ 1841 w 3473"/>
                <a:gd name="T45" fmla="*/ 1038 h 1043"/>
                <a:gd name="T46" fmla="*/ 1940 w 3473"/>
                <a:gd name="T47" fmla="*/ 1043 h 1043"/>
                <a:gd name="T48" fmla="*/ 2039 w 3473"/>
                <a:gd name="T49" fmla="*/ 1043 h 1043"/>
                <a:gd name="T50" fmla="*/ 2133 w 3473"/>
                <a:gd name="T51" fmla="*/ 1043 h 1043"/>
                <a:gd name="T52" fmla="*/ 2232 w 3473"/>
                <a:gd name="T53" fmla="*/ 1038 h 1043"/>
                <a:gd name="T54" fmla="*/ 2327 w 3473"/>
                <a:gd name="T55" fmla="*/ 1038 h 1043"/>
                <a:gd name="T56" fmla="*/ 2426 w 3473"/>
                <a:gd name="T57" fmla="*/ 1033 h 1043"/>
                <a:gd name="T58" fmla="*/ 2520 w 3473"/>
                <a:gd name="T59" fmla="*/ 1023 h 1043"/>
                <a:gd name="T60" fmla="*/ 2620 w 3473"/>
                <a:gd name="T61" fmla="*/ 1019 h 1043"/>
                <a:gd name="T62" fmla="*/ 2624 w 3473"/>
                <a:gd name="T63" fmla="*/ 1019 h 1043"/>
                <a:gd name="T64" fmla="*/ 2634 w 3473"/>
                <a:gd name="T65" fmla="*/ 1014 h 1043"/>
                <a:gd name="T66" fmla="*/ 2639 w 3473"/>
                <a:gd name="T67" fmla="*/ 1014 h 1043"/>
                <a:gd name="T68" fmla="*/ 2649 w 3473"/>
                <a:gd name="T69" fmla="*/ 1009 h 1043"/>
                <a:gd name="T70" fmla="*/ 2655 w 3473"/>
                <a:gd name="T71" fmla="*/ 1004 h 1043"/>
                <a:gd name="T72" fmla="*/ 2659 w 3473"/>
                <a:gd name="T73" fmla="*/ 999 h 1043"/>
                <a:gd name="T74" fmla="*/ 2669 w 3473"/>
                <a:gd name="T75" fmla="*/ 995 h 1043"/>
                <a:gd name="T76" fmla="*/ 2674 w 3473"/>
                <a:gd name="T77" fmla="*/ 995 h 1043"/>
                <a:gd name="T78" fmla="*/ 2684 w 3473"/>
                <a:gd name="T79" fmla="*/ 995 h 1043"/>
                <a:gd name="T80" fmla="*/ 2689 w 3473"/>
                <a:gd name="T81" fmla="*/ 995 h 1043"/>
                <a:gd name="T82" fmla="*/ 2739 w 3473"/>
                <a:gd name="T83" fmla="*/ 995 h 1043"/>
                <a:gd name="T84" fmla="*/ 2788 w 3473"/>
                <a:gd name="T85" fmla="*/ 989 h 1043"/>
                <a:gd name="T86" fmla="*/ 2837 w 3473"/>
                <a:gd name="T87" fmla="*/ 985 h 1043"/>
                <a:gd name="T88" fmla="*/ 2887 w 3473"/>
                <a:gd name="T89" fmla="*/ 975 h 1043"/>
                <a:gd name="T90" fmla="*/ 2937 w 3473"/>
                <a:gd name="T91" fmla="*/ 961 h 1043"/>
                <a:gd name="T92" fmla="*/ 2987 w 3473"/>
                <a:gd name="T93" fmla="*/ 952 h 1043"/>
                <a:gd name="T94" fmla="*/ 3031 w 3473"/>
                <a:gd name="T95" fmla="*/ 932 h 1043"/>
                <a:gd name="T96" fmla="*/ 3076 w 3473"/>
                <a:gd name="T97" fmla="*/ 917 h 1043"/>
                <a:gd name="T98" fmla="*/ 3125 w 3473"/>
                <a:gd name="T99" fmla="*/ 898 h 1043"/>
                <a:gd name="T100" fmla="*/ 3170 w 3473"/>
                <a:gd name="T101" fmla="*/ 883 h 1043"/>
                <a:gd name="T102" fmla="*/ 3190 w 3473"/>
                <a:gd name="T103" fmla="*/ 874 h 1043"/>
                <a:gd name="T104" fmla="*/ 3215 w 3473"/>
                <a:gd name="T105" fmla="*/ 855 h 1043"/>
                <a:gd name="T106" fmla="*/ 3244 w 3473"/>
                <a:gd name="T107" fmla="*/ 836 h 1043"/>
                <a:gd name="T108" fmla="*/ 3275 w 3473"/>
                <a:gd name="T109" fmla="*/ 816 h 1043"/>
                <a:gd name="T110" fmla="*/ 3304 w 3473"/>
                <a:gd name="T111" fmla="*/ 787 h 1043"/>
                <a:gd name="T112" fmla="*/ 3339 w 3473"/>
                <a:gd name="T113" fmla="*/ 763 h 1043"/>
                <a:gd name="T114" fmla="*/ 3373 w 3473"/>
                <a:gd name="T115" fmla="*/ 734 h 1043"/>
                <a:gd name="T116" fmla="*/ 3408 w 3473"/>
                <a:gd name="T117" fmla="*/ 705 h 1043"/>
                <a:gd name="T118" fmla="*/ 3443 w 3473"/>
                <a:gd name="T119" fmla="*/ 681 h 1043"/>
                <a:gd name="T120" fmla="*/ 3473 w 3473"/>
                <a:gd name="T121" fmla="*/ 657 h 1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73" h="1043">
                  <a:moveTo>
                    <a:pt x="0" y="0"/>
                  </a:moveTo>
                  <a:lnTo>
                    <a:pt x="120" y="140"/>
                  </a:lnTo>
                  <a:lnTo>
                    <a:pt x="254" y="275"/>
                  </a:lnTo>
                  <a:lnTo>
                    <a:pt x="392" y="401"/>
                  </a:lnTo>
                  <a:lnTo>
                    <a:pt x="536" y="526"/>
                  </a:lnTo>
                  <a:lnTo>
                    <a:pt x="694" y="638"/>
                  </a:lnTo>
                  <a:lnTo>
                    <a:pt x="859" y="739"/>
                  </a:lnTo>
                  <a:lnTo>
                    <a:pt x="1027" y="830"/>
                  </a:lnTo>
                  <a:lnTo>
                    <a:pt x="1205" y="903"/>
                  </a:lnTo>
                  <a:lnTo>
                    <a:pt x="1389" y="961"/>
                  </a:lnTo>
                  <a:lnTo>
                    <a:pt x="1578" y="999"/>
                  </a:lnTo>
                  <a:lnTo>
                    <a:pt x="1587" y="999"/>
                  </a:lnTo>
                  <a:lnTo>
                    <a:pt x="1593" y="1004"/>
                  </a:lnTo>
                  <a:lnTo>
                    <a:pt x="1598" y="1004"/>
                  </a:lnTo>
                  <a:lnTo>
                    <a:pt x="1608" y="1009"/>
                  </a:lnTo>
                  <a:lnTo>
                    <a:pt x="1612" y="1014"/>
                  </a:lnTo>
                  <a:lnTo>
                    <a:pt x="1618" y="1019"/>
                  </a:lnTo>
                  <a:lnTo>
                    <a:pt x="1627" y="1019"/>
                  </a:lnTo>
                  <a:lnTo>
                    <a:pt x="1633" y="1023"/>
                  </a:lnTo>
                  <a:lnTo>
                    <a:pt x="1642" y="1023"/>
                  </a:lnTo>
                  <a:lnTo>
                    <a:pt x="1647" y="1028"/>
                  </a:lnTo>
                  <a:lnTo>
                    <a:pt x="1746" y="1033"/>
                  </a:lnTo>
                  <a:lnTo>
                    <a:pt x="1841" y="1038"/>
                  </a:lnTo>
                  <a:lnTo>
                    <a:pt x="1940" y="1043"/>
                  </a:lnTo>
                  <a:lnTo>
                    <a:pt x="2039" y="1043"/>
                  </a:lnTo>
                  <a:lnTo>
                    <a:pt x="2133" y="1043"/>
                  </a:lnTo>
                  <a:lnTo>
                    <a:pt x="2232" y="1038"/>
                  </a:lnTo>
                  <a:lnTo>
                    <a:pt x="2327" y="1038"/>
                  </a:lnTo>
                  <a:lnTo>
                    <a:pt x="2426" y="1033"/>
                  </a:lnTo>
                  <a:lnTo>
                    <a:pt x="2520" y="1023"/>
                  </a:lnTo>
                  <a:lnTo>
                    <a:pt x="2620" y="1019"/>
                  </a:lnTo>
                  <a:lnTo>
                    <a:pt x="2624" y="1019"/>
                  </a:lnTo>
                  <a:lnTo>
                    <a:pt x="2634" y="1014"/>
                  </a:lnTo>
                  <a:lnTo>
                    <a:pt x="2639" y="1014"/>
                  </a:lnTo>
                  <a:lnTo>
                    <a:pt x="2649" y="1009"/>
                  </a:lnTo>
                  <a:lnTo>
                    <a:pt x="2655" y="1004"/>
                  </a:lnTo>
                  <a:lnTo>
                    <a:pt x="2659" y="999"/>
                  </a:lnTo>
                  <a:lnTo>
                    <a:pt x="2669" y="995"/>
                  </a:lnTo>
                  <a:lnTo>
                    <a:pt x="2674" y="995"/>
                  </a:lnTo>
                  <a:lnTo>
                    <a:pt x="2684" y="995"/>
                  </a:lnTo>
                  <a:lnTo>
                    <a:pt x="2689" y="995"/>
                  </a:lnTo>
                  <a:lnTo>
                    <a:pt x="2739" y="995"/>
                  </a:lnTo>
                  <a:lnTo>
                    <a:pt x="2788" y="989"/>
                  </a:lnTo>
                  <a:lnTo>
                    <a:pt x="2837" y="985"/>
                  </a:lnTo>
                  <a:lnTo>
                    <a:pt x="2887" y="975"/>
                  </a:lnTo>
                  <a:lnTo>
                    <a:pt x="2937" y="961"/>
                  </a:lnTo>
                  <a:lnTo>
                    <a:pt x="2987" y="952"/>
                  </a:lnTo>
                  <a:lnTo>
                    <a:pt x="3031" y="932"/>
                  </a:lnTo>
                  <a:lnTo>
                    <a:pt x="3076" y="917"/>
                  </a:lnTo>
                  <a:lnTo>
                    <a:pt x="3125" y="898"/>
                  </a:lnTo>
                  <a:lnTo>
                    <a:pt x="3170" y="883"/>
                  </a:lnTo>
                  <a:lnTo>
                    <a:pt x="3190" y="874"/>
                  </a:lnTo>
                  <a:lnTo>
                    <a:pt x="3215" y="855"/>
                  </a:lnTo>
                  <a:lnTo>
                    <a:pt x="3244" y="836"/>
                  </a:lnTo>
                  <a:lnTo>
                    <a:pt x="3275" y="816"/>
                  </a:lnTo>
                  <a:lnTo>
                    <a:pt x="3304" y="787"/>
                  </a:lnTo>
                  <a:lnTo>
                    <a:pt x="3339" y="763"/>
                  </a:lnTo>
                  <a:lnTo>
                    <a:pt x="3373" y="734"/>
                  </a:lnTo>
                  <a:lnTo>
                    <a:pt x="3408" y="705"/>
                  </a:lnTo>
                  <a:lnTo>
                    <a:pt x="3443" y="681"/>
                  </a:lnTo>
                  <a:lnTo>
                    <a:pt x="3473" y="657"/>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05" name="Freeform 433"/>
            <p:cNvSpPr>
              <a:spLocks/>
            </p:cNvSpPr>
            <p:nvPr/>
          </p:nvSpPr>
          <p:spPr bwMode="auto">
            <a:xfrm>
              <a:off x="3952" y="1664"/>
              <a:ext cx="41" cy="91"/>
            </a:xfrm>
            <a:custGeom>
              <a:avLst/>
              <a:gdLst>
                <a:gd name="T0" fmla="*/ 158 w 452"/>
                <a:gd name="T1" fmla="*/ 0 h 1187"/>
                <a:gd name="T2" fmla="*/ 134 w 452"/>
                <a:gd name="T3" fmla="*/ 53 h 1187"/>
                <a:gd name="T4" fmla="*/ 109 w 452"/>
                <a:gd name="T5" fmla="*/ 106 h 1187"/>
                <a:gd name="T6" fmla="*/ 89 w 452"/>
                <a:gd name="T7" fmla="*/ 159 h 1187"/>
                <a:gd name="T8" fmla="*/ 70 w 452"/>
                <a:gd name="T9" fmla="*/ 217 h 1187"/>
                <a:gd name="T10" fmla="*/ 49 w 452"/>
                <a:gd name="T11" fmla="*/ 271 h 1187"/>
                <a:gd name="T12" fmla="*/ 35 w 452"/>
                <a:gd name="T13" fmla="*/ 323 h 1187"/>
                <a:gd name="T14" fmla="*/ 20 w 452"/>
                <a:gd name="T15" fmla="*/ 372 h 1187"/>
                <a:gd name="T16" fmla="*/ 10 w 452"/>
                <a:gd name="T17" fmla="*/ 420 h 1187"/>
                <a:gd name="T18" fmla="*/ 5 w 452"/>
                <a:gd name="T19" fmla="*/ 458 h 1187"/>
                <a:gd name="T20" fmla="*/ 0 w 452"/>
                <a:gd name="T21" fmla="*/ 492 h 1187"/>
                <a:gd name="T22" fmla="*/ 0 w 452"/>
                <a:gd name="T23" fmla="*/ 550 h 1187"/>
                <a:gd name="T24" fmla="*/ 0 w 452"/>
                <a:gd name="T25" fmla="*/ 613 h 1187"/>
                <a:gd name="T26" fmla="*/ 5 w 452"/>
                <a:gd name="T27" fmla="*/ 680 h 1187"/>
                <a:gd name="T28" fmla="*/ 10 w 452"/>
                <a:gd name="T29" fmla="*/ 744 h 1187"/>
                <a:gd name="T30" fmla="*/ 20 w 452"/>
                <a:gd name="T31" fmla="*/ 806 h 1187"/>
                <a:gd name="T32" fmla="*/ 30 w 452"/>
                <a:gd name="T33" fmla="*/ 869 h 1187"/>
                <a:gd name="T34" fmla="*/ 45 w 452"/>
                <a:gd name="T35" fmla="*/ 931 h 1187"/>
                <a:gd name="T36" fmla="*/ 60 w 452"/>
                <a:gd name="T37" fmla="*/ 989 h 1187"/>
                <a:gd name="T38" fmla="*/ 79 w 452"/>
                <a:gd name="T39" fmla="*/ 1052 h 1187"/>
                <a:gd name="T40" fmla="*/ 99 w 452"/>
                <a:gd name="T41" fmla="*/ 1110 h 1187"/>
                <a:gd name="T42" fmla="*/ 104 w 452"/>
                <a:gd name="T43" fmla="*/ 1125 h 1187"/>
                <a:gd name="T44" fmla="*/ 114 w 452"/>
                <a:gd name="T45" fmla="*/ 1134 h 1187"/>
                <a:gd name="T46" fmla="*/ 124 w 452"/>
                <a:gd name="T47" fmla="*/ 1144 h 1187"/>
                <a:gd name="T48" fmla="*/ 139 w 452"/>
                <a:gd name="T49" fmla="*/ 1153 h 1187"/>
                <a:gd name="T50" fmla="*/ 154 w 452"/>
                <a:gd name="T51" fmla="*/ 1159 h 1187"/>
                <a:gd name="T52" fmla="*/ 168 w 452"/>
                <a:gd name="T53" fmla="*/ 1163 h 1187"/>
                <a:gd name="T54" fmla="*/ 189 w 452"/>
                <a:gd name="T55" fmla="*/ 1173 h 1187"/>
                <a:gd name="T56" fmla="*/ 204 w 452"/>
                <a:gd name="T57" fmla="*/ 1178 h 1187"/>
                <a:gd name="T58" fmla="*/ 218 w 452"/>
                <a:gd name="T59" fmla="*/ 1183 h 1187"/>
                <a:gd name="T60" fmla="*/ 233 w 452"/>
                <a:gd name="T61" fmla="*/ 1187 h 1187"/>
                <a:gd name="T62" fmla="*/ 243 w 452"/>
                <a:gd name="T63" fmla="*/ 1129 h 1187"/>
                <a:gd name="T64" fmla="*/ 248 w 452"/>
                <a:gd name="T65" fmla="*/ 1067 h 1187"/>
                <a:gd name="T66" fmla="*/ 253 w 452"/>
                <a:gd name="T67" fmla="*/ 1004 h 1187"/>
                <a:gd name="T68" fmla="*/ 258 w 452"/>
                <a:gd name="T69" fmla="*/ 946 h 1187"/>
                <a:gd name="T70" fmla="*/ 268 w 452"/>
                <a:gd name="T71" fmla="*/ 884 h 1187"/>
                <a:gd name="T72" fmla="*/ 277 w 452"/>
                <a:gd name="T73" fmla="*/ 826 h 1187"/>
                <a:gd name="T74" fmla="*/ 293 w 452"/>
                <a:gd name="T75" fmla="*/ 768 h 1187"/>
                <a:gd name="T76" fmla="*/ 308 w 452"/>
                <a:gd name="T77" fmla="*/ 710 h 1187"/>
                <a:gd name="T78" fmla="*/ 333 w 452"/>
                <a:gd name="T79" fmla="*/ 652 h 1187"/>
                <a:gd name="T80" fmla="*/ 362 w 452"/>
                <a:gd name="T81" fmla="*/ 604 h 1187"/>
                <a:gd name="T82" fmla="*/ 397 w 452"/>
                <a:gd name="T83" fmla="*/ 555 h 1187"/>
                <a:gd name="T84" fmla="*/ 417 w 452"/>
                <a:gd name="T85" fmla="*/ 531 h 1187"/>
                <a:gd name="T86" fmla="*/ 431 w 452"/>
                <a:gd name="T87" fmla="*/ 516 h 1187"/>
                <a:gd name="T88" fmla="*/ 441 w 452"/>
                <a:gd name="T89" fmla="*/ 507 h 1187"/>
                <a:gd name="T90" fmla="*/ 446 w 452"/>
                <a:gd name="T91" fmla="*/ 502 h 1187"/>
                <a:gd name="T92" fmla="*/ 446 w 452"/>
                <a:gd name="T93" fmla="*/ 492 h 1187"/>
                <a:gd name="T94" fmla="*/ 446 w 452"/>
                <a:gd name="T95" fmla="*/ 473 h 1187"/>
                <a:gd name="T96" fmla="*/ 446 w 452"/>
                <a:gd name="T97" fmla="*/ 445 h 1187"/>
                <a:gd name="T98" fmla="*/ 452 w 452"/>
                <a:gd name="T99" fmla="*/ 396 h 1187"/>
                <a:gd name="T100" fmla="*/ 452 w 452"/>
                <a:gd name="T101" fmla="*/ 372 h 1187"/>
                <a:gd name="T102" fmla="*/ 437 w 452"/>
                <a:gd name="T103" fmla="*/ 342 h 1187"/>
                <a:gd name="T104" fmla="*/ 417 w 452"/>
                <a:gd name="T105" fmla="*/ 309 h 1187"/>
                <a:gd name="T106" fmla="*/ 392 w 452"/>
                <a:gd name="T107" fmla="*/ 280 h 1187"/>
                <a:gd name="T108" fmla="*/ 358 w 452"/>
                <a:gd name="T109" fmla="*/ 247 h 1187"/>
                <a:gd name="T110" fmla="*/ 327 w 452"/>
                <a:gd name="T111" fmla="*/ 213 h 1187"/>
                <a:gd name="T112" fmla="*/ 293 w 452"/>
                <a:gd name="T113" fmla="*/ 183 h 1187"/>
                <a:gd name="T114" fmla="*/ 258 w 452"/>
                <a:gd name="T115" fmla="*/ 150 h 1187"/>
                <a:gd name="T116" fmla="*/ 228 w 452"/>
                <a:gd name="T117" fmla="*/ 125 h 1187"/>
                <a:gd name="T118" fmla="*/ 204 w 452"/>
                <a:gd name="T119" fmla="*/ 101 h 1187"/>
                <a:gd name="T120" fmla="*/ 158 w 452"/>
                <a:gd name="T121" fmla="*/ 0 h 1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2" h="1187">
                  <a:moveTo>
                    <a:pt x="158" y="0"/>
                  </a:moveTo>
                  <a:lnTo>
                    <a:pt x="134" y="53"/>
                  </a:lnTo>
                  <a:lnTo>
                    <a:pt x="109" y="106"/>
                  </a:lnTo>
                  <a:lnTo>
                    <a:pt x="89" y="159"/>
                  </a:lnTo>
                  <a:lnTo>
                    <a:pt x="70" y="217"/>
                  </a:lnTo>
                  <a:lnTo>
                    <a:pt x="49" y="271"/>
                  </a:lnTo>
                  <a:lnTo>
                    <a:pt x="35" y="323"/>
                  </a:lnTo>
                  <a:lnTo>
                    <a:pt x="20" y="372"/>
                  </a:lnTo>
                  <a:lnTo>
                    <a:pt x="10" y="420"/>
                  </a:lnTo>
                  <a:lnTo>
                    <a:pt x="5" y="458"/>
                  </a:lnTo>
                  <a:lnTo>
                    <a:pt x="0" y="492"/>
                  </a:lnTo>
                  <a:lnTo>
                    <a:pt x="0" y="550"/>
                  </a:lnTo>
                  <a:lnTo>
                    <a:pt x="0" y="613"/>
                  </a:lnTo>
                  <a:lnTo>
                    <a:pt x="5" y="680"/>
                  </a:lnTo>
                  <a:lnTo>
                    <a:pt x="10" y="744"/>
                  </a:lnTo>
                  <a:lnTo>
                    <a:pt x="20" y="806"/>
                  </a:lnTo>
                  <a:lnTo>
                    <a:pt x="30" y="869"/>
                  </a:lnTo>
                  <a:lnTo>
                    <a:pt x="45" y="931"/>
                  </a:lnTo>
                  <a:lnTo>
                    <a:pt x="60" y="989"/>
                  </a:lnTo>
                  <a:lnTo>
                    <a:pt x="79" y="1052"/>
                  </a:lnTo>
                  <a:lnTo>
                    <a:pt x="99" y="1110"/>
                  </a:lnTo>
                  <a:lnTo>
                    <a:pt x="104" y="1125"/>
                  </a:lnTo>
                  <a:lnTo>
                    <a:pt x="114" y="1134"/>
                  </a:lnTo>
                  <a:lnTo>
                    <a:pt x="124" y="1144"/>
                  </a:lnTo>
                  <a:lnTo>
                    <a:pt x="139" y="1153"/>
                  </a:lnTo>
                  <a:lnTo>
                    <a:pt x="154" y="1159"/>
                  </a:lnTo>
                  <a:lnTo>
                    <a:pt x="168" y="1163"/>
                  </a:lnTo>
                  <a:lnTo>
                    <a:pt x="189" y="1173"/>
                  </a:lnTo>
                  <a:lnTo>
                    <a:pt x="204" y="1178"/>
                  </a:lnTo>
                  <a:lnTo>
                    <a:pt x="218" y="1183"/>
                  </a:lnTo>
                  <a:lnTo>
                    <a:pt x="233" y="1187"/>
                  </a:lnTo>
                  <a:lnTo>
                    <a:pt x="243" y="1129"/>
                  </a:lnTo>
                  <a:lnTo>
                    <a:pt x="248" y="1067"/>
                  </a:lnTo>
                  <a:lnTo>
                    <a:pt x="253" y="1004"/>
                  </a:lnTo>
                  <a:lnTo>
                    <a:pt x="258" y="946"/>
                  </a:lnTo>
                  <a:lnTo>
                    <a:pt x="268" y="884"/>
                  </a:lnTo>
                  <a:lnTo>
                    <a:pt x="277" y="826"/>
                  </a:lnTo>
                  <a:lnTo>
                    <a:pt x="293" y="768"/>
                  </a:lnTo>
                  <a:lnTo>
                    <a:pt x="308" y="710"/>
                  </a:lnTo>
                  <a:lnTo>
                    <a:pt x="333" y="652"/>
                  </a:lnTo>
                  <a:lnTo>
                    <a:pt x="362" y="604"/>
                  </a:lnTo>
                  <a:lnTo>
                    <a:pt x="397" y="555"/>
                  </a:lnTo>
                  <a:lnTo>
                    <a:pt x="417" y="531"/>
                  </a:lnTo>
                  <a:lnTo>
                    <a:pt x="431" y="516"/>
                  </a:lnTo>
                  <a:lnTo>
                    <a:pt x="441" y="507"/>
                  </a:lnTo>
                  <a:lnTo>
                    <a:pt x="446" y="502"/>
                  </a:lnTo>
                  <a:lnTo>
                    <a:pt x="446" y="492"/>
                  </a:lnTo>
                  <a:lnTo>
                    <a:pt x="446" y="473"/>
                  </a:lnTo>
                  <a:lnTo>
                    <a:pt x="446" y="445"/>
                  </a:lnTo>
                  <a:lnTo>
                    <a:pt x="452" y="396"/>
                  </a:lnTo>
                  <a:lnTo>
                    <a:pt x="452" y="372"/>
                  </a:lnTo>
                  <a:lnTo>
                    <a:pt x="437" y="342"/>
                  </a:lnTo>
                  <a:lnTo>
                    <a:pt x="417" y="309"/>
                  </a:lnTo>
                  <a:lnTo>
                    <a:pt x="392" y="280"/>
                  </a:lnTo>
                  <a:lnTo>
                    <a:pt x="358" y="247"/>
                  </a:lnTo>
                  <a:lnTo>
                    <a:pt x="327" y="213"/>
                  </a:lnTo>
                  <a:lnTo>
                    <a:pt x="293" y="183"/>
                  </a:lnTo>
                  <a:lnTo>
                    <a:pt x="258" y="150"/>
                  </a:lnTo>
                  <a:lnTo>
                    <a:pt x="228" y="125"/>
                  </a:lnTo>
                  <a:lnTo>
                    <a:pt x="204" y="101"/>
                  </a:lnTo>
                  <a:lnTo>
                    <a:pt x="158" y="0"/>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06" name="Freeform 434"/>
            <p:cNvSpPr>
              <a:spLocks/>
            </p:cNvSpPr>
            <p:nvPr/>
          </p:nvSpPr>
          <p:spPr bwMode="auto">
            <a:xfrm>
              <a:off x="3951" y="1575"/>
              <a:ext cx="52" cy="146"/>
            </a:xfrm>
            <a:custGeom>
              <a:avLst/>
              <a:gdLst>
                <a:gd name="T0" fmla="*/ 565 w 580"/>
                <a:gd name="T1" fmla="*/ 0 h 1897"/>
                <a:gd name="T2" fmla="*/ 580 w 580"/>
                <a:gd name="T3" fmla="*/ 136 h 1897"/>
                <a:gd name="T4" fmla="*/ 575 w 580"/>
                <a:gd name="T5" fmla="*/ 261 h 1897"/>
                <a:gd name="T6" fmla="*/ 556 w 580"/>
                <a:gd name="T7" fmla="*/ 386 h 1897"/>
                <a:gd name="T8" fmla="*/ 521 w 580"/>
                <a:gd name="T9" fmla="*/ 506 h 1897"/>
                <a:gd name="T10" fmla="*/ 481 w 580"/>
                <a:gd name="T11" fmla="*/ 622 h 1897"/>
                <a:gd name="T12" fmla="*/ 427 w 580"/>
                <a:gd name="T13" fmla="*/ 738 h 1897"/>
                <a:gd name="T14" fmla="*/ 362 w 580"/>
                <a:gd name="T15" fmla="*/ 850 h 1897"/>
                <a:gd name="T16" fmla="*/ 298 w 580"/>
                <a:gd name="T17" fmla="*/ 966 h 1897"/>
                <a:gd name="T18" fmla="*/ 223 w 580"/>
                <a:gd name="T19" fmla="*/ 1076 h 1897"/>
                <a:gd name="T20" fmla="*/ 149 w 580"/>
                <a:gd name="T21" fmla="*/ 1188 h 1897"/>
                <a:gd name="T22" fmla="*/ 134 w 580"/>
                <a:gd name="T23" fmla="*/ 1216 h 1897"/>
                <a:gd name="T24" fmla="*/ 119 w 580"/>
                <a:gd name="T25" fmla="*/ 1246 h 1897"/>
                <a:gd name="T26" fmla="*/ 110 w 580"/>
                <a:gd name="T27" fmla="*/ 1280 h 1897"/>
                <a:gd name="T28" fmla="*/ 100 w 580"/>
                <a:gd name="T29" fmla="*/ 1308 h 1897"/>
                <a:gd name="T30" fmla="*/ 89 w 580"/>
                <a:gd name="T31" fmla="*/ 1342 h 1897"/>
                <a:gd name="T32" fmla="*/ 79 w 580"/>
                <a:gd name="T33" fmla="*/ 1371 h 1897"/>
                <a:gd name="T34" fmla="*/ 70 w 580"/>
                <a:gd name="T35" fmla="*/ 1405 h 1897"/>
                <a:gd name="T36" fmla="*/ 60 w 580"/>
                <a:gd name="T37" fmla="*/ 1433 h 1897"/>
                <a:gd name="T38" fmla="*/ 50 w 580"/>
                <a:gd name="T39" fmla="*/ 1467 h 1897"/>
                <a:gd name="T40" fmla="*/ 35 w 580"/>
                <a:gd name="T41" fmla="*/ 1497 h 1897"/>
                <a:gd name="T42" fmla="*/ 25 w 580"/>
                <a:gd name="T43" fmla="*/ 1530 h 1897"/>
                <a:gd name="T44" fmla="*/ 15 w 580"/>
                <a:gd name="T45" fmla="*/ 1569 h 1897"/>
                <a:gd name="T46" fmla="*/ 5 w 580"/>
                <a:gd name="T47" fmla="*/ 1607 h 1897"/>
                <a:gd name="T48" fmla="*/ 5 w 580"/>
                <a:gd name="T49" fmla="*/ 1646 h 1897"/>
                <a:gd name="T50" fmla="*/ 0 w 580"/>
                <a:gd name="T51" fmla="*/ 1689 h 1897"/>
                <a:gd name="T52" fmla="*/ 0 w 580"/>
                <a:gd name="T53" fmla="*/ 1728 h 1897"/>
                <a:gd name="T54" fmla="*/ 5 w 580"/>
                <a:gd name="T55" fmla="*/ 1772 h 1897"/>
                <a:gd name="T56" fmla="*/ 10 w 580"/>
                <a:gd name="T57" fmla="*/ 1815 h 1897"/>
                <a:gd name="T58" fmla="*/ 15 w 580"/>
                <a:gd name="T59" fmla="*/ 1859 h 1897"/>
                <a:gd name="T60" fmla="*/ 20 w 580"/>
                <a:gd name="T61" fmla="*/ 1897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80" h="1897">
                  <a:moveTo>
                    <a:pt x="565" y="0"/>
                  </a:moveTo>
                  <a:lnTo>
                    <a:pt x="580" y="136"/>
                  </a:lnTo>
                  <a:lnTo>
                    <a:pt x="575" y="261"/>
                  </a:lnTo>
                  <a:lnTo>
                    <a:pt x="556" y="386"/>
                  </a:lnTo>
                  <a:lnTo>
                    <a:pt x="521" y="506"/>
                  </a:lnTo>
                  <a:lnTo>
                    <a:pt x="481" y="622"/>
                  </a:lnTo>
                  <a:lnTo>
                    <a:pt x="427" y="738"/>
                  </a:lnTo>
                  <a:lnTo>
                    <a:pt x="362" y="850"/>
                  </a:lnTo>
                  <a:lnTo>
                    <a:pt x="298" y="966"/>
                  </a:lnTo>
                  <a:lnTo>
                    <a:pt x="223" y="1076"/>
                  </a:lnTo>
                  <a:lnTo>
                    <a:pt x="149" y="1188"/>
                  </a:lnTo>
                  <a:lnTo>
                    <a:pt x="134" y="1216"/>
                  </a:lnTo>
                  <a:lnTo>
                    <a:pt x="119" y="1246"/>
                  </a:lnTo>
                  <a:lnTo>
                    <a:pt x="110" y="1280"/>
                  </a:lnTo>
                  <a:lnTo>
                    <a:pt x="100" y="1308"/>
                  </a:lnTo>
                  <a:lnTo>
                    <a:pt x="89" y="1342"/>
                  </a:lnTo>
                  <a:lnTo>
                    <a:pt x="79" y="1371"/>
                  </a:lnTo>
                  <a:lnTo>
                    <a:pt x="70" y="1405"/>
                  </a:lnTo>
                  <a:lnTo>
                    <a:pt x="60" y="1433"/>
                  </a:lnTo>
                  <a:lnTo>
                    <a:pt x="50" y="1467"/>
                  </a:lnTo>
                  <a:lnTo>
                    <a:pt x="35" y="1497"/>
                  </a:lnTo>
                  <a:lnTo>
                    <a:pt x="25" y="1530"/>
                  </a:lnTo>
                  <a:lnTo>
                    <a:pt x="15" y="1569"/>
                  </a:lnTo>
                  <a:lnTo>
                    <a:pt x="5" y="1607"/>
                  </a:lnTo>
                  <a:lnTo>
                    <a:pt x="5" y="1646"/>
                  </a:lnTo>
                  <a:lnTo>
                    <a:pt x="0" y="1689"/>
                  </a:lnTo>
                  <a:lnTo>
                    <a:pt x="0" y="1728"/>
                  </a:lnTo>
                  <a:lnTo>
                    <a:pt x="5" y="1772"/>
                  </a:lnTo>
                  <a:lnTo>
                    <a:pt x="10" y="1815"/>
                  </a:lnTo>
                  <a:lnTo>
                    <a:pt x="15" y="1859"/>
                  </a:lnTo>
                  <a:lnTo>
                    <a:pt x="20" y="1897"/>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07" name="Freeform 435"/>
            <p:cNvSpPr>
              <a:spLocks/>
            </p:cNvSpPr>
            <p:nvPr/>
          </p:nvSpPr>
          <p:spPr bwMode="auto">
            <a:xfrm>
              <a:off x="3960" y="1634"/>
              <a:ext cx="35" cy="102"/>
            </a:xfrm>
            <a:custGeom>
              <a:avLst/>
              <a:gdLst>
                <a:gd name="T0" fmla="*/ 313 w 382"/>
                <a:gd name="T1" fmla="*/ 184 h 1329"/>
                <a:gd name="T2" fmla="*/ 229 w 382"/>
                <a:gd name="T3" fmla="*/ 281 h 1329"/>
                <a:gd name="T4" fmla="*/ 159 w 382"/>
                <a:gd name="T5" fmla="*/ 382 h 1329"/>
                <a:gd name="T6" fmla="*/ 104 w 382"/>
                <a:gd name="T7" fmla="*/ 488 h 1329"/>
                <a:gd name="T8" fmla="*/ 65 w 382"/>
                <a:gd name="T9" fmla="*/ 604 h 1329"/>
                <a:gd name="T10" fmla="*/ 30 w 382"/>
                <a:gd name="T11" fmla="*/ 720 h 1329"/>
                <a:gd name="T12" fmla="*/ 10 w 382"/>
                <a:gd name="T13" fmla="*/ 841 h 1329"/>
                <a:gd name="T14" fmla="*/ 0 w 382"/>
                <a:gd name="T15" fmla="*/ 961 h 1329"/>
                <a:gd name="T16" fmla="*/ 0 w 382"/>
                <a:gd name="T17" fmla="*/ 1086 h 1329"/>
                <a:gd name="T18" fmla="*/ 6 w 382"/>
                <a:gd name="T19" fmla="*/ 1208 h 1329"/>
                <a:gd name="T20" fmla="*/ 25 w 382"/>
                <a:gd name="T21" fmla="*/ 1329 h 1329"/>
                <a:gd name="T22" fmla="*/ 15 w 382"/>
                <a:gd name="T23" fmla="*/ 1189 h 1329"/>
                <a:gd name="T24" fmla="*/ 20 w 382"/>
                <a:gd name="T25" fmla="*/ 1049 h 1329"/>
                <a:gd name="T26" fmla="*/ 45 w 382"/>
                <a:gd name="T27" fmla="*/ 914 h 1329"/>
                <a:gd name="T28" fmla="*/ 75 w 382"/>
                <a:gd name="T29" fmla="*/ 778 h 1329"/>
                <a:gd name="T30" fmla="*/ 119 w 382"/>
                <a:gd name="T31" fmla="*/ 647 h 1329"/>
                <a:gd name="T32" fmla="*/ 164 w 382"/>
                <a:gd name="T33" fmla="*/ 518 h 1329"/>
                <a:gd name="T34" fmla="*/ 219 w 382"/>
                <a:gd name="T35" fmla="*/ 387 h 1329"/>
                <a:gd name="T36" fmla="*/ 273 w 382"/>
                <a:gd name="T37" fmla="*/ 256 h 1329"/>
                <a:gd name="T38" fmla="*/ 328 w 382"/>
                <a:gd name="T39" fmla="*/ 131 h 1329"/>
                <a:gd name="T40" fmla="*/ 382 w 382"/>
                <a:gd name="T41" fmla="*/ 0 h 1329"/>
                <a:gd name="T42" fmla="*/ 313 w 382"/>
                <a:gd name="T43" fmla="*/ 184 h 1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2" h="1329">
                  <a:moveTo>
                    <a:pt x="313" y="184"/>
                  </a:moveTo>
                  <a:lnTo>
                    <a:pt x="229" y="281"/>
                  </a:lnTo>
                  <a:lnTo>
                    <a:pt x="159" y="382"/>
                  </a:lnTo>
                  <a:lnTo>
                    <a:pt x="104" y="488"/>
                  </a:lnTo>
                  <a:lnTo>
                    <a:pt x="65" y="604"/>
                  </a:lnTo>
                  <a:lnTo>
                    <a:pt x="30" y="720"/>
                  </a:lnTo>
                  <a:lnTo>
                    <a:pt x="10" y="841"/>
                  </a:lnTo>
                  <a:lnTo>
                    <a:pt x="0" y="961"/>
                  </a:lnTo>
                  <a:lnTo>
                    <a:pt x="0" y="1086"/>
                  </a:lnTo>
                  <a:lnTo>
                    <a:pt x="6" y="1208"/>
                  </a:lnTo>
                  <a:lnTo>
                    <a:pt x="25" y="1329"/>
                  </a:lnTo>
                  <a:lnTo>
                    <a:pt x="15" y="1189"/>
                  </a:lnTo>
                  <a:lnTo>
                    <a:pt x="20" y="1049"/>
                  </a:lnTo>
                  <a:lnTo>
                    <a:pt x="45" y="914"/>
                  </a:lnTo>
                  <a:lnTo>
                    <a:pt x="75" y="778"/>
                  </a:lnTo>
                  <a:lnTo>
                    <a:pt x="119" y="647"/>
                  </a:lnTo>
                  <a:lnTo>
                    <a:pt x="164" y="518"/>
                  </a:lnTo>
                  <a:lnTo>
                    <a:pt x="219" y="387"/>
                  </a:lnTo>
                  <a:lnTo>
                    <a:pt x="273" y="256"/>
                  </a:lnTo>
                  <a:lnTo>
                    <a:pt x="328" y="131"/>
                  </a:lnTo>
                  <a:lnTo>
                    <a:pt x="382" y="0"/>
                  </a:lnTo>
                  <a:lnTo>
                    <a:pt x="313" y="184"/>
                  </a:lnTo>
                  <a:close/>
                </a:path>
              </a:pathLst>
            </a:custGeom>
            <a:solidFill>
              <a:srgbClr val="FFD8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08" name="Freeform 436"/>
            <p:cNvSpPr>
              <a:spLocks/>
            </p:cNvSpPr>
            <p:nvPr/>
          </p:nvSpPr>
          <p:spPr bwMode="auto">
            <a:xfrm>
              <a:off x="3733" y="1549"/>
              <a:ext cx="9" cy="10"/>
            </a:xfrm>
            <a:custGeom>
              <a:avLst/>
              <a:gdLst>
                <a:gd name="T0" fmla="*/ 105 w 105"/>
                <a:gd name="T1" fmla="*/ 0 h 130"/>
                <a:gd name="T2" fmla="*/ 94 w 105"/>
                <a:gd name="T3" fmla="*/ 9 h 130"/>
                <a:gd name="T4" fmla="*/ 84 w 105"/>
                <a:gd name="T5" fmla="*/ 18 h 130"/>
                <a:gd name="T6" fmla="*/ 74 w 105"/>
                <a:gd name="T7" fmla="*/ 28 h 130"/>
                <a:gd name="T8" fmla="*/ 69 w 105"/>
                <a:gd name="T9" fmla="*/ 38 h 130"/>
                <a:gd name="T10" fmla="*/ 69 w 105"/>
                <a:gd name="T11" fmla="*/ 48 h 130"/>
                <a:gd name="T12" fmla="*/ 65 w 105"/>
                <a:gd name="T13" fmla="*/ 57 h 130"/>
                <a:gd name="T14" fmla="*/ 65 w 105"/>
                <a:gd name="T15" fmla="*/ 67 h 130"/>
                <a:gd name="T16" fmla="*/ 69 w 105"/>
                <a:gd name="T17" fmla="*/ 76 h 130"/>
                <a:gd name="T18" fmla="*/ 74 w 105"/>
                <a:gd name="T19" fmla="*/ 91 h 130"/>
                <a:gd name="T20" fmla="*/ 84 w 105"/>
                <a:gd name="T21" fmla="*/ 106 h 130"/>
                <a:gd name="T22" fmla="*/ 84 w 105"/>
                <a:gd name="T23" fmla="*/ 115 h 130"/>
                <a:gd name="T24" fmla="*/ 84 w 105"/>
                <a:gd name="T25" fmla="*/ 120 h 130"/>
                <a:gd name="T26" fmla="*/ 74 w 105"/>
                <a:gd name="T27" fmla="*/ 125 h 130"/>
                <a:gd name="T28" fmla="*/ 65 w 105"/>
                <a:gd name="T29" fmla="*/ 130 h 130"/>
                <a:gd name="T30" fmla="*/ 55 w 105"/>
                <a:gd name="T31" fmla="*/ 130 h 130"/>
                <a:gd name="T32" fmla="*/ 40 w 105"/>
                <a:gd name="T33" fmla="*/ 130 h 130"/>
                <a:gd name="T34" fmla="*/ 30 w 105"/>
                <a:gd name="T35" fmla="*/ 130 h 130"/>
                <a:gd name="T36" fmla="*/ 15 w 105"/>
                <a:gd name="T37" fmla="*/ 125 h 130"/>
                <a:gd name="T38" fmla="*/ 5 w 105"/>
                <a:gd name="T39" fmla="*/ 120 h 130"/>
                <a:gd name="T40" fmla="*/ 0 w 105"/>
                <a:gd name="T41" fmla="*/ 110 h 130"/>
                <a:gd name="T42" fmla="*/ 0 w 105"/>
                <a:gd name="T43" fmla="*/ 106 h 130"/>
                <a:gd name="T44" fmla="*/ 0 w 105"/>
                <a:gd name="T45" fmla="*/ 101 h 130"/>
                <a:gd name="T46" fmla="*/ 5 w 105"/>
                <a:gd name="T47" fmla="*/ 96 h 130"/>
                <a:gd name="T48" fmla="*/ 5 w 105"/>
                <a:gd name="T49" fmla="*/ 91 h 130"/>
                <a:gd name="T50" fmla="*/ 11 w 105"/>
                <a:gd name="T51" fmla="*/ 91 h 130"/>
                <a:gd name="T52" fmla="*/ 15 w 105"/>
                <a:gd name="T53" fmla="*/ 86 h 130"/>
                <a:gd name="T54" fmla="*/ 25 w 105"/>
                <a:gd name="T55" fmla="*/ 82 h 130"/>
                <a:gd name="T56" fmla="*/ 30 w 105"/>
                <a:gd name="T57" fmla="*/ 82 h 130"/>
                <a:gd name="T58" fmla="*/ 34 w 105"/>
                <a:gd name="T59" fmla="*/ 7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5" h="130">
                  <a:moveTo>
                    <a:pt x="105" y="0"/>
                  </a:moveTo>
                  <a:lnTo>
                    <a:pt x="94" y="9"/>
                  </a:lnTo>
                  <a:lnTo>
                    <a:pt x="84" y="18"/>
                  </a:lnTo>
                  <a:lnTo>
                    <a:pt x="74" y="28"/>
                  </a:lnTo>
                  <a:lnTo>
                    <a:pt x="69" y="38"/>
                  </a:lnTo>
                  <a:lnTo>
                    <a:pt x="69" y="48"/>
                  </a:lnTo>
                  <a:lnTo>
                    <a:pt x="65" y="57"/>
                  </a:lnTo>
                  <a:lnTo>
                    <a:pt x="65" y="67"/>
                  </a:lnTo>
                  <a:lnTo>
                    <a:pt x="69" y="76"/>
                  </a:lnTo>
                  <a:lnTo>
                    <a:pt x="74" y="91"/>
                  </a:lnTo>
                  <a:lnTo>
                    <a:pt x="84" y="106"/>
                  </a:lnTo>
                  <a:lnTo>
                    <a:pt x="84" y="115"/>
                  </a:lnTo>
                  <a:lnTo>
                    <a:pt x="84" y="120"/>
                  </a:lnTo>
                  <a:lnTo>
                    <a:pt x="74" y="125"/>
                  </a:lnTo>
                  <a:lnTo>
                    <a:pt x="65" y="130"/>
                  </a:lnTo>
                  <a:lnTo>
                    <a:pt x="55" y="130"/>
                  </a:lnTo>
                  <a:lnTo>
                    <a:pt x="40" y="130"/>
                  </a:lnTo>
                  <a:lnTo>
                    <a:pt x="30" y="130"/>
                  </a:lnTo>
                  <a:lnTo>
                    <a:pt x="15" y="125"/>
                  </a:lnTo>
                  <a:lnTo>
                    <a:pt x="5" y="120"/>
                  </a:lnTo>
                  <a:lnTo>
                    <a:pt x="0" y="110"/>
                  </a:lnTo>
                  <a:lnTo>
                    <a:pt x="0" y="106"/>
                  </a:lnTo>
                  <a:lnTo>
                    <a:pt x="0" y="101"/>
                  </a:lnTo>
                  <a:lnTo>
                    <a:pt x="5" y="96"/>
                  </a:lnTo>
                  <a:lnTo>
                    <a:pt x="5" y="91"/>
                  </a:lnTo>
                  <a:lnTo>
                    <a:pt x="11" y="91"/>
                  </a:lnTo>
                  <a:lnTo>
                    <a:pt x="15" y="86"/>
                  </a:lnTo>
                  <a:lnTo>
                    <a:pt x="25" y="82"/>
                  </a:lnTo>
                  <a:lnTo>
                    <a:pt x="30" y="82"/>
                  </a:lnTo>
                  <a:lnTo>
                    <a:pt x="34" y="76"/>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09" name="Freeform 437"/>
            <p:cNvSpPr>
              <a:spLocks/>
            </p:cNvSpPr>
            <p:nvPr/>
          </p:nvSpPr>
          <p:spPr bwMode="auto">
            <a:xfrm>
              <a:off x="3727" y="1562"/>
              <a:ext cx="10" cy="8"/>
            </a:xfrm>
            <a:custGeom>
              <a:avLst/>
              <a:gdLst>
                <a:gd name="T0" fmla="*/ 30 w 114"/>
                <a:gd name="T1" fmla="*/ 0 h 102"/>
                <a:gd name="T2" fmla="*/ 40 w 114"/>
                <a:gd name="T3" fmla="*/ 0 h 102"/>
                <a:gd name="T4" fmla="*/ 49 w 114"/>
                <a:gd name="T5" fmla="*/ 0 h 102"/>
                <a:gd name="T6" fmla="*/ 59 w 114"/>
                <a:gd name="T7" fmla="*/ 0 h 102"/>
                <a:gd name="T8" fmla="*/ 69 w 114"/>
                <a:gd name="T9" fmla="*/ 5 h 102"/>
                <a:gd name="T10" fmla="*/ 80 w 114"/>
                <a:gd name="T11" fmla="*/ 5 h 102"/>
                <a:gd name="T12" fmla="*/ 84 w 114"/>
                <a:gd name="T13" fmla="*/ 10 h 102"/>
                <a:gd name="T14" fmla="*/ 94 w 114"/>
                <a:gd name="T15" fmla="*/ 10 h 102"/>
                <a:gd name="T16" fmla="*/ 99 w 114"/>
                <a:gd name="T17" fmla="*/ 15 h 102"/>
                <a:gd name="T18" fmla="*/ 103 w 114"/>
                <a:gd name="T19" fmla="*/ 20 h 102"/>
                <a:gd name="T20" fmla="*/ 109 w 114"/>
                <a:gd name="T21" fmla="*/ 24 h 102"/>
                <a:gd name="T22" fmla="*/ 114 w 114"/>
                <a:gd name="T23" fmla="*/ 39 h 102"/>
                <a:gd name="T24" fmla="*/ 114 w 114"/>
                <a:gd name="T25" fmla="*/ 54 h 102"/>
                <a:gd name="T26" fmla="*/ 114 w 114"/>
                <a:gd name="T27" fmla="*/ 67 h 102"/>
                <a:gd name="T28" fmla="*/ 109 w 114"/>
                <a:gd name="T29" fmla="*/ 78 h 102"/>
                <a:gd name="T30" fmla="*/ 99 w 114"/>
                <a:gd name="T31" fmla="*/ 82 h 102"/>
                <a:gd name="T32" fmla="*/ 84 w 114"/>
                <a:gd name="T33" fmla="*/ 92 h 102"/>
                <a:gd name="T34" fmla="*/ 69 w 114"/>
                <a:gd name="T35" fmla="*/ 92 h 102"/>
                <a:gd name="T36" fmla="*/ 55 w 114"/>
                <a:gd name="T37" fmla="*/ 97 h 102"/>
                <a:gd name="T38" fmla="*/ 40 w 114"/>
                <a:gd name="T39" fmla="*/ 97 h 102"/>
                <a:gd name="T40" fmla="*/ 20 w 114"/>
                <a:gd name="T41" fmla="*/ 102 h 102"/>
                <a:gd name="T42" fmla="*/ 30 w 114"/>
                <a:gd name="T43" fmla="*/ 92 h 102"/>
                <a:gd name="T44" fmla="*/ 34 w 114"/>
                <a:gd name="T45" fmla="*/ 82 h 102"/>
                <a:gd name="T46" fmla="*/ 40 w 114"/>
                <a:gd name="T47" fmla="*/ 73 h 102"/>
                <a:gd name="T48" fmla="*/ 40 w 114"/>
                <a:gd name="T49" fmla="*/ 67 h 102"/>
                <a:gd name="T50" fmla="*/ 34 w 114"/>
                <a:gd name="T51" fmla="*/ 58 h 102"/>
                <a:gd name="T52" fmla="*/ 30 w 114"/>
                <a:gd name="T53" fmla="*/ 49 h 102"/>
                <a:gd name="T54" fmla="*/ 24 w 114"/>
                <a:gd name="T55" fmla="*/ 44 h 102"/>
                <a:gd name="T56" fmla="*/ 20 w 114"/>
                <a:gd name="T57" fmla="*/ 34 h 102"/>
                <a:gd name="T58" fmla="*/ 9 w 114"/>
                <a:gd name="T59" fmla="*/ 30 h 102"/>
                <a:gd name="T60" fmla="*/ 0 w 114"/>
                <a:gd name="T61" fmla="*/ 24 h 102"/>
                <a:gd name="T62" fmla="*/ 5 w 114"/>
                <a:gd name="T63" fmla="*/ 20 h 102"/>
                <a:gd name="T64" fmla="*/ 9 w 114"/>
                <a:gd name="T65" fmla="*/ 20 h 102"/>
                <a:gd name="T66" fmla="*/ 9 w 114"/>
                <a:gd name="T67" fmla="*/ 15 h 102"/>
                <a:gd name="T68" fmla="*/ 15 w 114"/>
                <a:gd name="T69" fmla="*/ 15 h 102"/>
                <a:gd name="T70" fmla="*/ 15 w 114"/>
                <a:gd name="T71" fmla="*/ 10 h 102"/>
                <a:gd name="T72" fmla="*/ 20 w 114"/>
                <a:gd name="T73" fmla="*/ 10 h 102"/>
                <a:gd name="T74" fmla="*/ 20 w 114"/>
                <a:gd name="T75" fmla="*/ 5 h 102"/>
                <a:gd name="T76" fmla="*/ 24 w 114"/>
                <a:gd name="T77" fmla="*/ 0 h 102"/>
                <a:gd name="T78" fmla="*/ 30 w 114"/>
                <a:gd name="T7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4" h="102">
                  <a:moveTo>
                    <a:pt x="30" y="0"/>
                  </a:moveTo>
                  <a:lnTo>
                    <a:pt x="40" y="0"/>
                  </a:lnTo>
                  <a:lnTo>
                    <a:pt x="49" y="0"/>
                  </a:lnTo>
                  <a:lnTo>
                    <a:pt x="59" y="0"/>
                  </a:lnTo>
                  <a:lnTo>
                    <a:pt x="69" y="5"/>
                  </a:lnTo>
                  <a:lnTo>
                    <a:pt x="80" y="5"/>
                  </a:lnTo>
                  <a:lnTo>
                    <a:pt x="84" y="10"/>
                  </a:lnTo>
                  <a:lnTo>
                    <a:pt x="94" y="10"/>
                  </a:lnTo>
                  <a:lnTo>
                    <a:pt x="99" y="15"/>
                  </a:lnTo>
                  <a:lnTo>
                    <a:pt x="103" y="20"/>
                  </a:lnTo>
                  <a:lnTo>
                    <a:pt x="109" y="24"/>
                  </a:lnTo>
                  <a:lnTo>
                    <a:pt x="114" y="39"/>
                  </a:lnTo>
                  <a:lnTo>
                    <a:pt x="114" y="54"/>
                  </a:lnTo>
                  <a:lnTo>
                    <a:pt x="114" y="67"/>
                  </a:lnTo>
                  <a:lnTo>
                    <a:pt x="109" y="78"/>
                  </a:lnTo>
                  <a:lnTo>
                    <a:pt x="99" y="82"/>
                  </a:lnTo>
                  <a:lnTo>
                    <a:pt x="84" y="92"/>
                  </a:lnTo>
                  <a:lnTo>
                    <a:pt x="69" y="92"/>
                  </a:lnTo>
                  <a:lnTo>
                    <a:pt x="55" y="97"/>
                  </a:lnTo>
                  <a:lnTo>
                    <a:pt x="40" y="97"/>
                  </a:lnTo>
                  <a:lnTo>
                    <a:pt x="20" y="102"/>
                  </a:lnTo>
                  <a:lnTo>
                    <a:pt x="30" y="92"/>
                  </a:lnTo>
                  <a:lnTo>
                    <a:pt x="34" y="82"/>
                  </a:lnTo>
                  <a:lnTo>
                    <a:pt x="40" y="73"/>
                  </a:lnTo>
                  <a:lnTo>
                    <a:pt x="40" y="67"/>
                  </a:lnTo>
                  <a:lnTo>
                    <a:pt x="34" y="58"/>
                  </a:lnTo>
                  <a:lnTo>
                    <a:pt x="30" y="49"/>
                  </a:lnTo>
                  <a:lnTo>
                    <a:pt x="24" y="44"/>
                  </a:lnTo>
                  <a:lnTo>
                    <a:pt x="20" y="34"/>
                  </a:lnTo>
                  <a:lnTo>
                    <a:pt x="9" y="30"/>
                  </a:lnTo>
                  <a:lnTo>
                    <a:pt x="0" y="24"/>
                  </a:lnTo>
                  <a:lnTo>
                    <a:pt x="5" y="20"/>
                  </a:lnTo>
                  <a:lnTo>
                    <a:pt x="9" y="20"/>
                  </a:lnTo>
                  <a:lnTo>
                    <a:pt x="9" y="15"/>
                  </a:lnTo>
                  <a:lnTo>
                    <a:pt x="15" y="15"/>
                  </a:lnTo>
                  <a:lnTo>
                    <a:pt x="15" y="10"/>
                  </a:lnTo>
                  <a:lnTo>
                    <a:pt x="20" y="10"/>
                  </a:lnTo>
                  <a:lnTo>
                    <a:pt x="20" y="5"/>
                  </a:lnTo>
                  <a:lnTo>
                    <a:pt x="24" y="0"/>
                  </a:lnTo>
                  <a:lnTo>
                    <a:pt x="3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10" name="Freeform 438"/>
            <p:cNvSpPr>
              <a:spLocks/>
            </p:cNvSpPr>
            <p:nvPr/>
          </p:nvSpPr>
          <p:spPr bwMode="auto">
            <a:xfrm>
              <a:off x="3729" y="1572"/>
              <a:ext cx="6" cy="7"/>
            </a:xfrm>
            <a:custGeom>
              <a:avLst/>
              <a:gdLst>
                <a:gd name="T0" fmla="*/ 60 w 65"/>
                <a:gd name="T1" fmla="*/ 0 h 97"/>
                <a:gd name="T2" fmla="*/ 56 w 65"/>
                <a:gd name="T3" fmla="*/ 11 h 97"/>
                <a:gd name="T4" fmla="*/ 50 w 65"/>
                <a:gd name="T5" fmla="*/ 20 h 97"/>
                <a:gd name="T6" fmla="*/ 40 w 65"/>
                <a:gd name="T7" fmla="*/ 25 h 97"/>
                <a:gd name="T8" fmla="*/ 31 w 65"/>
                <a:gd name="T9" fmla="*/ 35 h 97"/>
                <a:gd name="T10" fmla="*/ 20 w 65"/>
                <a:gd name="T11" fmla="*/ 45 h 97"/>
                <a:gd name="T12" fmla="*/ 10 w 65"/>
                <a:gd name="T13" fmla="*/ 49 h 97"/>
                <a:gd name="T14" fmla="*/ 6 w 65"/>
                <a:gd name="T15" fmla="*/ 58 h 97"/>
                <a:gd name="T16" fmla="*/ 0 w 65"/>
                <a:gd name="T17" fmla="*/ 69 h 97"/>
                <a:gd name="T18" fmla="*/ 0 w 65"/>
                <a:gd name="T19" fmla="*/ 78 h 97"/>
                <a:gd name="T20" fmla="*/ 10 w 65"/>
                <a:gd name="T21" fmla="*/ 88 h 97"/>
                <a:gd name="T22" fmla="*/ 10 w 65"/>
                <a:gd name="T23" fmla="*/ 93 h 97"/>
                <a:gd name="T24" fmla="*/ 16 w 65"/>
                <a:gd name="T25" fmla="*/ 97 h 97"/>
                <a:gd name="T26" fmla="*/ 20 w 65"/>
                <a:gd name="T27" fmla="*/ 97 h 97"/>
                <a:gd name="T28" fmla="*/ 31 w 65"/>
                <a:gd name="T29" fmla="*/ 97 h 97"/>
                <a:gd name="T30" fmla="*/ 35 w 65"/>
                <a:gd name="T31" fmla="*/ 97 h 97"/>
                <a:gd name="T32" fmla="*/ 40 w 65"/>
                <a:gd name="T33" fmla="*/ 97 h 97"/>
                <a:gd name="T34" fmla="*/ 50 w 65"/>
                <a:gd name="T35" fmla="*/ 97 h 97"/>
                <a:gd name="T36" fmla="*/ 56 w 65"/>
                <a:gd name="T37" fmla="*/ 93 h 97"/>
                <a:gd name="T38" fmla="*/ 60 w 65"/>
                <a:gd name="T39" fmla="*/ 88 h 97"/>
                <a:gd name="T40" fmla="*/ 65 w 65"/>
                <a:gd name="T41" fmla="*/ 83 h 97"/>
                <a:gd name="T42" fmla="*/ 65 w 65"/>
                <a:gd name="T43" fmla="*/ 78 h 97"/>
                <a:gd name="T44" fmla="*/ 65 w 65"/>
                <a:gd name="T45" fmla="*/ 73 h 97"/>
                <a:gd name="T46" fmla="*/ 65 w 65"/>
                <a:gd name="T47" fmla="*/ 64 h 97"/>
                <a:gd name="T48" fmla="*/ 65 w 65"/>
                <a:gd name="T49" fmla="*/ 58 h 97"/>
                <a:gd name="T50" fmla="*/ 60 w 65"/>
                <a:gd name="T51" fmla="*/ 54 h 97"/>
                <a:gd name="T52" fmla="*/ 60 w 65"/>
                <a:gd name="T53" fmla="*/ 49 h 97"/>
                <a:gd name="T54" fmla="*/ 56 w 65"/>
                <a:gd name="T55" fmla="*/ 45 h 97"/>
                <a:gd name="T56" fmla="*/ 56 w 65"/>
                <a:gd name="T57" fmla="*/ 35 h 97"/>
                <a:gd name="T58" fmla="*/ 56 w 65"/>
                <a:gd name="T59" fmla="*/ 30 h 97"/>
                <a:gd name="T60" fmla="*/ 56 w 65"/>
                <a:gd name="T61" fmla="*/ 2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5" h="97">
                  <a:moveTo>
                    <a:pt x="60" y="0"/>
                  </a:moveTo>
                  <a:lnTo>
                    <a:pt x="56" y="11"/>
                  </a:lnTo>
                  <a:lnTo>
                    <a:pt x="50" y="20"/>
                  </a:lnTo>
                  <a:lnTo>
                    <a:pt x="40" y="25"/>
                  </a:lnTo>
                  <a:lnTo>
                    <a:pt x="31" y="35"/>
                  </a:lnTo>
                  <a:lnTo>
                    <a:pt x="20" y="45"/>
                  </a:lnTo>
                  <a:lnTo>
                    <a:pt x="10" y="49"/>
                  </a:lnTo>
                  <a:lnTo>
                    <a:pt x="6" y="58"/>
                  </a:lnTo>
                  <a:lnTo>
                    <a:pt x="0" y="69"/>
                  </a:lnTo>
                  <a:lnTo>
                    <a:pt x="0" y="78"/>
                  </a:lnTo>
                  <a:lnTo>
                    <a:pt x="10" y="88"/>
                  </a:lnTo>
                  <a:lnTo>
                    <a:pt x="10" y="93"/>
                  </a:lnTo>
                  <a:lnTo>
                    <a:pt x="16" y="97"/>
                  </a:lnTo>
                  <a:lnTo>
                    <a:pt x="20" y="97"/>
                  </a:lnTo>
                  <a:lnTo>
                    <a:pt x="31" y="97"/>
                  </a:lnTo>
                  <a:lnTo>
                    <a:pt x="35" y="97"/>
                  </a:lnTo>
                  <a:lnTo>
                    <a:pt x="40" y="97"/>
                  </a:lnTo>
                  <a:lnTo>
                    <a:pt x="50" y="97"/>
                  </a:lnTo>
                  <a:lnTo>
                    <a:pt x="56" y="93"/>
                  </a:lnTo>
                  <a:lnTo>
                    <a:pt x="60" y="88"/>
                  </a:lnTo>
                  <a:lnTo>
                    <a:pt x="65" y="83"/>
                  </a:lnTo>
                  <a:lnTo>
                    <a:pt x="65" y="78"/>
                  </a:lnTo>
                  <a:lnTo>
                    <a:pt x="65" y="73"/>
                  </a:lnTo>
                  <a:lnTo>
                    <a:pt x="65" y="64"/>
                  </a:lnTo>
                  <a:lnTo>
                    <a:pt x="65" y="58"/>
                  </a:lnTo>
                  <a:lnTo>
                    <a:pt x="60" y="54"/>
                  </a:lnTo>
                  <a:lnTo>
                    <a:pt x="60" y="49"/>
                  </a:lnTo>
                  <a:lnTo>
                    <a:pt x="56" y="45"/>
                  </a:lnTo>
                  <a:lnTo>
                    <a:pt x="56" y="35"/>
                  </a:lnTo>
                  <a:lnTo>
                    <a:pt x="56" y="30"/>
                  </a:lnTo>
                  <a:lnTo>
                    <a:pt x="56" y="2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11" name="Freeform 439"/>
            <p:cNvSpPr>
              <a:spLocks/>
            </p:cNvSpPr>
            <p:nvPr/>
          </p:nvSpPr>
          <p:spPr bwMode="auto">
            <a:xfrm>
              <a:off x="3753" y="1529"/>
              <a:ext cx="10" cy="10"/>
            </a:xfrm>
            <a:custGeom>
              <a:avLst/>
              <a:gdLst>
                <a:gd name="T0" fmla="*/ 104 w 104"/>
                <a:gd name="T1" fmla="*/ 0 h 131"/>
                <a:gd name="T2" fmla="*/ 94 w 104"/>
                <a:gd name="T3" fmla="*/ 10 h 131"/>
                <a:gd name="T4" fmla="*/ 83 w 104"/>
                <a:gd name="T5" fmla="*/ 19 h 131"/>
                <a:gd name="T6" fmla="*/ 79 w 104"/>
                <a:gd name="T7" fmla="*/ 29 h 131"/>
                <a:gd name="T8" fmla="*/ 73 w 104"/>
                <a:gd name="T9" fmla="*/ 38 h 131"/>
                <a:gd name="T10" fmla="*/ 69 w 104"/>
                <a:gd name="T11" fmla="*/ 43 h 131"/>
                <a:gd name="T12" fmla="*/ 69 w 104"/>
                <a:gd name="T13" fmla="*/ 53 h 131"/>
                <a:gd name="T14" fmla="*/ 69 w 104"/>
                <a:gd name="T15" fmla="*/ 67 h 131"/>
                <a:gd name="T16" fmla="*/ 69 w 104"/>
                <a:gd name="T17" fmla="*/ 77 h 131"/>
                <a:gd name="T18" fmla="*/ 79 w 104"/>
                <a:gd name="T19" fmla="*/ 92 h 131"/>
                <a:gd name="T20" fmla="*/ 83 w 104"/>
                <a:gd name="T21" fmla="*/ 106 h 131"/>
                <a:gd name="T22" fmla="*/ 89 w 104"/>
                <a:gd name="T23" fmla="*/ 116 h 131"/>
                <a:gd name="T24" fmla="*/ 83 w 104"/>
                <a:gd name="T25" fmla="*/ 120 h 131"/>
                <a:gd name="T26" fmla="*/ 79 w 104"/>
                <a:gd name="T27" fmla="*/ 125 h 131"/>
                <a:gd name="T28" fmla="*/ 69 w 104"/>
                <a:gd name="T29" fmla="*/ 131 h 131"/>
                <a:gd name="T30" fmla="*/ 54 w 104"/>
                <a:gd name="T31" fmla="*/ 131 h 131"/>
                <a:gd name="T32" fmla="*/ 44 w 104"/>
                <a:gd name="T33" fmla="*/ 131 h 131"/>
                <a:gd name="T34" fmla="*/ 29 w 104"/>
                <a:gd name="T35" fmla="*/ 125 h 131"/>
                <a:gd name="T36" fmla="*/ 19 w 104"/>
                <a:gd name="T37" fmla="*/ 125 h 131"/>
                <a:gd name="T38" fmla="*/ 10 w 104"/>
                <a:gd name="T39" fmla="*/ 116 h 131"/>
                <a:gd name="T40" fmla="*/ 0 w 104"/>
                <a:gd name="T41" fmla="*/ 111 h 131"/>
                <a:gd name="T42" fmla="*/ 0 w 104"/>
                <a:gd name="T43" fmla="*/ 106 h 131"/>
                <a:gd name="T44" fmla="*/ 0 w 104"/>
                <a:gd name="T45" fmla="*/ 101 h 131"/>
                <a:gd name="T46" fmla="*/ 4 w 104"/>
                <a:gd name="T47" fmla="*/ 96 h 131"/>
                <a:gd name="T48" fmla="*/ 10 w 104"/>
                <a:gd name="T49" fmla="*/ 92 h 131"/>
                <a:gd name="T50" fmla="*/ 14 w 104"/>
                <a:gd name="T51" fmla="*/ 86 h 131"/>
                <a:gd name="T52" fmla="*/ 19 w 104"/>
                <a:gd name="T53" fmla="*/ 86 h 131"/>
                <a:gd name="T54" fmla="*/ 24 w 104"/>
                <a:gd name="T55" fmla="*/ 82 h 131"/>
                <a:gd name="T56" fmla="*/ 29 w 104"/>
                <a:gd name="T57" fmla="*/ 77 h 131"/>
                <a:gd name="T58" fmla="*/ 34 w 104"/>
                <a:gd name="T59" fmla="*/ 77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4" h="131">
                  <a:moveTo>
                    <a:pt x="104" y="0"/>
                  </a:moveTo>
                  <a:lnTo>
                    <a:pt x="94" y="10"/>
                  </a:lnTo>
                  <a:lnTo>
                    <a:pt x="83" y="19"/>
                  </a:lnTo>
                  <a:lnTo>
                    <a:pt x="79" y="29"/>
                  </a:lnTo>
                  <a:lnTo>
                    <a:pt x="73" y="38"/>
                  </a:lnTo>
                  <a:lnTo>
                    <a:pt x="69" y="43"/>
                  </a:lnTo>
                  <a:lnTo>
                    <a:pt x="69" y="53"/>
                  </a:lnTo>
                  <a:lnTo>
                    <a:pt x="69" y="67"/>
                  </a:lnTo>
                  <a:lnTo>
                    <a:pt x="69" y="77"/>
                  </a:lnTo>
                  <a:lnTo>
                    <a:pt x="79" y="92"/>
                  </a:lnTo>
                  <a:lnTo>
                    <a:pt x="83" y="106"/>
                  </a:lnTo>
                  <a:lnTo>
                    <a:pt x="89" y="116"/>
                  </a:lnTo>
                  <a:lnTo>
                    <a:pt x="83" y="120"/>
                  </a:lnTo>
                  <a:lnTo>
                    <a:pt x="79" y="125"/>
                  </a:lnTo>
                  <a:lnTo>
                    <a:pt x="69" y="131"/>
                  </a:lnTo>
                  <a:lnTo>
                    <a:pt x="54" y="131"/>
                  </a:lnTo>
                  <a:lnTo>
                    <a:pt x="44" y="131"/>
                  </a:lnTo>
                  <a:lnTo>
                    <a:pt x="29" y="125"/>
                  </a:lnTo>
                  <a:lnTo>
                    <a:pt x="19" y="125"/>
                  </a:lnTo>
                  <a:lnTo>
                    <a:pt x="10" y="116"/>
                  </a:lnTo>
                  <a:lnTo>
                    <a:pt x="0" y="111"/>
                  </a:lnTo>
                  <a:lnTo>
                    <a:pt x="0" y="106"/>
                  </a:lnTo>
                  <a:lnTo>
                    <a:pt x="0" y="101"/>
                  </a:lnTo>
                  <a:lnTo>
                    <a:pt x="4" y="96"/>
                  </a:lnTo>
                  <a:lnTo>
                    <a:pt x="10" y="92"/>
                  </a:lnTo>
                  <a:lnTo>
                    <a:pt x="14" y="86"/>
                  </a:lnTo>
                  <a:lnTo>
                    <a:pt x="19" y="86"/>
                  </a:lnTo>
                  <a:lnTo>
                    <a:pt x="24" y="82"/>
                  </a:lnTo>
                  <a:lnTo>
                    <a:pt x="29" y="77"/>
                  </a:lnTo>
                  <a:lnTo>
                    <a:pt x="34" y="7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12" name="Freeform 440"/>
            <p:cNvSpPr>
              <a:spLocks/>
            </p:cNvSpPr>
            <p:nvPr/>
          </p:nvSpPr>
          <p:spPr bwMode="auto">
            <a:xfrm>
              <a:off x="3764" y="1533"/>
              <a:ext cx="6" cy="5"/>
            </a:xfrm>
            <a:custGeom>
              <a:avLst/>
              <a:gdLst>
                <a:gd name="T0" fmla="*/ 0 w 60"/>
                <a:gd name="T1" fmla="*/ 9 h 72"/>
                <a:gd name="T2" fmla="*/ 6 w 60"/>
                <a:gd name="T3" fmla="*/ 5 h 72"/>
                <a:gd name="T4" fmla="*/ 10 w 60"/>
                <a:gd name="T5" fmla="*/ 0 h 72"/>
                <a:gd name="T6" fmla="*/ 20 w 60"/>
                <a:gd name="T7" fmla="*/ 0 h 72"/>
                <a:gd name="T8" fmla="*/ 25 w 60"/>
                <a:gd name="T9" fmla="*/ 5 h 72"/>
                <a:gd name="T10" fmla="*/ 31 w 60"/>
                <a:gd name="T11" fmla="*/ 5 h 72"/>
                <a:gd name="T12" fmla="*/ 35 w 60"/>
                <a:gd name="T13" fmla="*/ 5 h 72"/>
                <a:gd name="T14" fmla="*/ 45 w 60"/>
                <a:gd name="T15" fmla="*/ 9 h 72"/>
                <a:gd name="T16" fmla="*/ 50 w 60"/>
                <a:gd name="T17" fmla="*/ 9 h 72"/>
                <a:gd name="T18" fmla="*/ 55 w 60"/>
                <a:gd name="T19" fmla="*/ 5 h 72"/>
                <a:gd name="T20" fmla="*/ 60 w 60"/>
                <a:gd name="T21" fmla="*/ 0 h 72"/>
                <a:gd name="T22" fmla="*/ 60 w 60"/>
                <a:gd name="T23" fmla="*/ 14 h 72"/>
                <a:gd name="T24" fmla="*/ 60 w 60"/>
                <a:gd name="T25" fmla="*/ 29 h 72"/>
                <a:gd name="T26" fmla="*/ 60 w 60"/>
                <a:gd name="T27" fmla="*/ 39 h 72"/>
                <a:gd name="T28" fmla="*/ 60 w 60"/>
                <a:gd name="T29" fmla="*/ 48 h 72"/>
                <a:gd name="T30" fmla="*/ 55 w 60"/>
                <a:gd name="T31" fmla="*/ 58 h 72"/>
                <a:gd name="T32" fmla="*/ 50 w 60"/>
                <a:gd name="T33" fmla="*/ 63 h 72"/>
                <a:gd name="T34" fmla="*/ 40 w 60"/>
                <a:gd name="T35" fmla="*/ 67 h 72"/>
                <a:gd name="T36" fmla="*/ 31 w 60"/>
                <a:gd name="T37" fmla="*/ 72 h 72"/>
                <a:gd name="T38" fmla="*/ 20 w 60"/>
                <a:gd name="T39" fmla="*/ 72 h 72"/>
                <a:gd name="T40" fmla="*/ 0 w 60"/>
                <a:gd name="T41" fmla="*/ 6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0" h="72">
                  <a:moveTo>
                    <a:pt x="0" y="9"/>
                  </a:moveTo>
                  <a:lnTo>
                    <a:pt x="6" y="5"/>
                  </a:lnTo>
                  <a:lnTo>
                    <a:pt x="10" y="0"/>
                  </a:lnTo>
                  <a:lnTo>
                    <a:pt x="20" y="0"/>
                  </a:lnTo>
                  <a:lnTo>
                    <a:pt x="25" y="5"/>
                  </a:lnTo>
                  <a:lnTo>
                    <a:pt x="31" y="5"/>
                  </a:lnTo>
                  <a:lnTo>
                    <a:pt x="35" y="5"/>
                  </a:lnTo>
                  <a:lnTo>
                    <a:pt x="45" y="9"/>
                  </a:lnTo>
                  <a:lnTo>
                    <a:pt x="50" y="9"/>
                  </a:lnTo>
                  <a:lnTo>
                    <a:pt x="55" y="5"/>
                  </a:lnTo>
                  <a:lnTo>
                    <a:pt x="60" y="0"/>
                  </a:lnTo>
                  <a:lnTo>
                    <a:pt x="60" y="14"/>
                  </a:lnTo>
                  <a:lnTo>
                    <a:pt x="60" y="29"/>
                  </a:lnTo>
                  <a:lnTo>
                    <a:pt x="60" y="39"/>
                  </a:lnTo>
                  <a:lnTo>
                    <a:pt x="60" y="48"/>
                  </a:lnTo>
                  <a:lnTo>
                    <a:pt x="55" y="58"/>
                  </a:lnTo>
                  <a:lnTo>
                    <a:pt x="50" y="63"/>
                  </a:lnTo>
                  <a:lnTo>
                    <a:pt x="40" y="67"/>
                  </a:lnTo>
                  <a:lnTo>
                    <a:pt x="31" y="72"/>
                  </a:lnTo>
                  <a:lnTo>
                    <a:pt x="20" y="72"/>
                  </a:lnTo>
                  <a:lnTo>
                    <a:pt x="0" y="6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13" name="Freeform 441"/>
            <p:cNvSpPr>
              <a:spLocks/>
            </p:cNvSpPr>
            <p:nvPr/>
          </p:nvSpPr>
          <p:spPr bwMode="auto">
            <a:xfrm>
              <a:off x="3712" y="1565"/>
              <a:ext cx="10" cy="10"/>
            </a:xfrm>
            <a:custGeom>
              <a:avLst/>
              <a:gdLst>
                <a:gd name="T0" fmla="*/ 104 w 104"/>
                <a:gd name="T1" fmla="*/ 0 h 131"/>
                <a:gd name="T2" fmla="*/ 95 w 104"/>
                <a:gd name="T3" fmla="*/ 10 h 131"/>
                <a:gd name="T4" fmla="*/ 84 w 104"/>
                <a:gd name="T5" fmla="*/ 19 h 131"/>
                <a:gd name="T6" fmla="*/ 74 w 104"/>
                <a:gd name="T7" fmla="*/ 24 h 131"/>
                <a:gd name="T8" fmla="*/ 70 w 104"/>
                <a:gd name="T9" fmla="*/ 34 h 131"/>
                <a:gd name="T10" fmla="*/ 70 w 104"/>
                <a:gd name="T11" fmla="*/ 43 h 131"/>
                <a:gd name="T12" fmla="*/ 64 w 104"/>
                <a:gd name="T13" fmla="*/ 53 h 131"/>
                <a:gd name="T14" fmla="*/ 64 w 104"/>
                <a:gd name="T15" fmla="*/ 63 h 131"/>
                <a:gd name="T16" fmla="*/ 70 w 104"/>
                <a:gd name="T17" fmla="*/ 77 h 131"/>
                <a:gd name="T18" fmla="*/ 74 w 104"/>
                <a:gd name="T19" fmla="*/ 92 h 131"/>
                <a:gd name="T20" fmla="*/ 84 w 104"/>
                <a:gd name="T21" fmla="*/ 106 h 131"/>
                <a:gd name="T22" fmla="*/ 84 w 104"/>
                <a:gd name="T23" fmla="*/ 116 h 131"/>
                <a:gd name="T24" fmla="*/ 84 w 104"/>
                <a:gd name="T25" fmla="*/ 121 h 131"/>
                <a:gd name="T26" fmla="*/ 74 w 104"/>
                <a:gd name="T27" fmla="*/ 125 h 131"/>
                <a:gd name="T28" fmla="*/ 64 w 104"/>
                <a:gd name="T29" fmla="*/ 131 h 131"/>
                <a:gd name="T30" fmla="*/ 55 w 104"/>
                <a:gd name="T31" fmla="*/ 131 h 131"/>
                <a:gd name="T32" fmla="*/ 39 w 104"/>
                <a:gd name="T33" fmla="*/ 131 h 131"/>
                <a:gd name="T34" fmla="*/ 30 w 104"/>
                <a:gd name="T35" fmla="*/ 125 h 131"/>
                <a:gd name="T36" fmla="*/ 15 w 104"/>
                <a:gd name="T37" fmla="*/ 121 h 131"/>
                <a:gd name="T38" fmla="*/ 5 w 104"/>
                <a:gd name="T39" fmla="*/ 116 h 131"/>
                <a:gd name="T40" fmla="*/ 0 w 104"/>
                <a:gd name="T41" fmla="*/ 111 h 131"/>
                <a:gd name="T42" fmla="*/ 0 w 104"/>
                <a:gd name="T43" fmla="*/ 106 h 131"/>
                <a:gd name="T44" fmla="*/ 0 w 104"/>
                <a:gd name="T45" fmla="*/ 101 h 131"/>
                <a:gd name="T46" fmla="*/ 5 w 104"/>
                <a:gd name="T47" fmla="*/ 97 h 131"/>
                <a:gd name="T48" fmla="*/ 5 w 104"/>
                <a:gd name="T49" fmla="*/ 92 h 131"/>
                <a:gd name="T50" fmla="*/ 10 w 104"/>
                <a:gd name="T51" fmla="*/ 86 h 131"/>
                <a:gd name="T52" fmla="*/ 15 w 104"/>
                <a:gd name="T53" fmla="*/ 82 h 131"/>
                <a:gd name="T54" fmla="*/ 24 w 104"/>
                <a:gd name="T55" fmla="*/ 82 h 131"/>
                <a:gd name="T56" fmla="*/ 30 w 104"/>
                <a:gd name="T57" fmla="*/ 77 h 131"/>
                <a:gd name="T58" fmla="*/ 35 w 104"/>
                <a:gd name="T59" fmla="*/ 77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4" h="131">
                  <a:moveTo>
                    <a:pt x="104" y="0"/>
                  </a:moveTo>
                  <a:lnTo>
                    <a:pt x="95" y="10"/>
                  </a:lnTo>
                  <a:lnTo>
                    <a:pt x="84" y="19"/>
                  </a:lnTo>
                  <a:lnTo>
                    <a:pt x="74" y="24"/>
                  </a:lnTo>
                  <a:lnTo>
                    <a:pt x="70" y="34"/>
                  </a:lnTo>
                  <a:lnTo>
                    <a:pt x="70" y="43"/>
                  </a:lnTo>
                  <a:lnTo>
                    <a:pt x="64" y="53"/>
                  </a:lnTo>
                  <a:lnTo>
                    <a:pt x="64" y="63"/>
                  </a:lnTo>
                  <a:lnTo>
                    <a:pt x="70" y="77"/>
                  </a:lnTo>
                  <a:lnTo>
                    <a:pt x="74" y="92"/>
                  </a:lnTo>
                  <a:lnTo>
                    <a:pt x="84" y="106"/>
                  </a:lnTo>
                  <a:lnTo>
                    <a:pt x="84" y="116"/>
                  </a:lnTo>
                  <a:lnTo>
                    <a:pt x="84" y="121"/>
                  </a:lnTo>
                  <a:lnTo>
                    <a:pt x="74" y="125"/>
                  </a:lnTo>
                  <a:lnTo>
                    <a:pt x="64" y="131"/>
                  </a:lnTo>
                  <a:lnTo>
                    <a:pt x="55" y="131"/>
                  </a:lnTo>
                  <a:lnTo>
                    <a:pt x="39" y="131"/>
                  </a:lnTo>
                  <a:lnTo>
                    <a:pt x="30" y="125"/>
                  </a:lnTo>
                  <a:lnTo>
                    <a:pt x="15" y="121"/>
                  </a:lnTo>
                  <a:lnTo>
                    <a:pt x="5" y="116"/>
                  </a:lnTo>
                  <a:lnTo>
                    <a:pt x="0" y="111"/>
                  </a:lnTo>
                  <a:lnTo>
                    <a:pt x="0" y="106"/>
                  </a:lnTo>
                  <a:lnTo>
                    <a:pt x="0" y="101"/>
                  </a:lnTo>
                  <a:lnTo>
                    <a:pt x="5" y="97"/>
                  </a:lnTo>
                  <a:lnTo>
                    <a:pt x="5" y="92"/>
                  </a:lnTo>
                  <a:lnTo>
                    <a:pt x="10" y="86"/>
                  </a:lnTo>
                  <a:lnTo>
                    <a:pt x="15" y="82"/>
                  </a:lnTo>
                  <a:lnTo>
                    <a:pt x="24" y="82"/>
                  </a:lnTo>
                  <a:lnTo>
                    <a:pt x="30" y="77"/>
                  </a:lnTo>
                  <a:lnTo>
                    <a:pt x="35" y="7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14" name="Freeform 442"/>
            <p:cNvSpPr>
              <a:spLocks/>
            </p:cNvSpPr>
            <p:nvPr/>
          </p:nvSpPr>
          <p:spPr bwMode="auto">
            <a:xfrm>
              <a:off x="3725" y="1576"/>
              <a:ext cx="7" cy="6"/>
            </a:xfrm>
            <a:custGeom>
              <a:avLst/>
              <a:gdLst>
                <a:gd name="T0" fmla="*/ 0 w 80"/>
                <a:gd name="T1" fmla="*/ 0 h 77"/>
                <a:gd name="T2" fmla="*/ 0 w 80"/>
                <a:gd name="T3" fmla="*/ 15 h 77"/>
                <a:gd name="T4" fmla="*/ 0 w 80"/>
                <a:gd name="T5" fmla="*/ 29 h 77"/>
                <a:gd name="T6" fmla="*/ 6 w 80"/>
                <a:gd name="T7" fmla="*/ 39 h 77"/>
                <a:gd name="T8" fmla="*/ 11 w 80"/>
                <a:gd name="T9" fmla="*/ 49 h 77"/>
                <a:gd name="T10" fmla="*/ 21 w 80"/>
                <a:gd name="T11" fmla="*/ 58 h 77"/>
                <a:gd name="T12" fmla="*/ 31 w 80"/>
                <a:gd name="T13" fmla="*/ 68 h 77"/>
                <a:gd name="T14" fmla="*/ 40 w 80"/>
                <a:gd name="T15" fmla="*/ 73 h 77"/>
                <a:gd name="T16" fmla="*/ 50 w 80"/>
                <a:gd name="T17" fmla="*/ 77 h 77"/>
                <a:gd name="T18" fmla="*/ 65 w 80"/>
                <a:gd name="T19" fmla="*/ 77 h 77"/>
                <a:gd name="T20" fmla="*/ 80 w 80"/>
                <a:gd name="T21"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77">
                  <a:moveTo>
                    <a:pt x="0" y="0"/>
                  </a:moveTo>
                  <a:lnTo>
                    <a:pt x="0" y="15"/>
                  </a:lnTo>
                  <a:lnTo>
                    <a:pt x="0" y="29"/>
                  </a:lnTo>
                  <a:lnTo>
                    <a:pt x="6" y="39"/>
                  </a:lnTo>
                  <a:lnTo>
                    <a:pt x="11" y="49"/>
                  </a:lnTo>
                  <a:lnTo>
                    <a:pt x="21" y="58"/>
                  </a:lnTo>
                  <a:lnTo>
                    <a:pt x="31" y="68"/>
                  </a:lnTo>
                  <a:lnTo>
                    <a:pt x="40" y="73"/>
                  </a:lnTo>
                  <a:lnTo>
                    <a:pt x="50" y="77"/>
                  </a:lnTo>
                  <a:lnTo>
                    <a:pt x="65" y="77"/>
                  </a:lnTo>
                  <a:lnTo>
                    <a:pt x="80" y="7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15" name="Freeform 443"/>
            <p:cNvSpPr>
              <a:spLocks/>
            </p:cNvSpPr>
            <p:nvPr/>
          </p:nvSpPr>
          <p:spPr bwMode="auto">
            <a:xfrm>
              <a:off x="3739" y="1563"/>
              <a:ext cx="10" cy="10"/>
            </a:xfrm>
            <a:custGeom>
              <a:avLst/>
              <a:gdLst>
                <a:gd name="T0" fmla="*/ 34 w 113"/>
                <a:gd name="T1" fmla="*/ 0 h 130"/>
                <a:gd name="T2" fmla="*/ 29 w 113"/>
                <a:gd name="T3" fmla="*/ 0 h 130"/>
                <a:gd name="T4" fmla="*/ 25 w 113"/>
                <a:gd name="T5" fmla="*/ 5 h 130"/>
                <a:gd name="T6" fmla="*/ 19 w 113"/>
                <a:gd name="T7" fmla="*/ 10 h 130"/>
                <a:gd name="T8" fmla="*/ 15 w 113"/>
                <a:gd name="T9" fmla="*/ 10 h 130"/>
                <a:gd name="T10" fmla="*/ 9 w 113"/>
                <a:gd name="T11" fmla="*/ 14 h 130"/>
                <a:gd name="T12" fmla="*/ 4 w 113"/>
                <a:gd name="T13" fmla="*/ 20 h 130"/>
                <a:gd name="T14" fmla="*/ 4 w 113"/>
                <a:gd name="T15" fmla="*/ 24 h 130"/>
                <a:gd name="T16" fmla="*/ 0 w 113"/>
                <a:gd name="T17" fmla="*/ 29 h 130"/>
                <a:gd name="T18" fmla="*/ 0 w 113"/>
                <a:gd name="T19" fmla="*/ 34 h 130"/>
                <a:gd name="T20" fmla="*/ 0 w 113"/>
                <a:gd name="T21" fmla="*/ 48 h 130"/>
                <a:gd name="T22" fmla="*/ 4 w 113"/>
                <a:gd name="T23" fmla="*/ 57 h 130"/>
                <a:gd name="T24" fmla="*/ 4 w 113"/>
                <a:gd name="T25" fmla="*/ 68 h 130"/>
                <a:gd name="T26" fmla="*/ 9 w 113"/>
                <a:gd name="T27" fmla="*/ 77 h 130"/>
                <a:gd name="T28" fmla="*/ 9 w 113"/>
                <a:gd name="T29" fmla="*/ 82 h 130"/>
                <a:gd name="T30" fmla="*/ 9 w 113"/>
                <a:gd name="T31" fmla="*/ 92 h 130"/>
                <a:gd name="T32" fmla="*/ 9 w 113"/>
                <a:gd name="T33" fmla="*/ 96 h 130"/>
                <a:gd name="T34" fmla="*/ 9 w 113"/>
                <a:gd name="T35" fmla="*/ 106 h 130"/>
                <a:gd name="T36" fmla="*/ 4 w 113"/>
                <a:gd name="T37" fmla="*/ 115 h 130"/>
                <a:gd name="T38" fmla="*/ 0 w 113"/>
                <a:gd name="T39" fmla="*/ 130 h 130"/>
                <a:gd name="T40" fmla="*/ 9 w 113"/>
                <a:gd name="T41" fmla="*/ 126 h 130"/>
                <a:gd name="T42" fmla="*/ 19 w 113"/>
                <a:gd name="T43" fmla="*/ 126 h 130"/>
                <a:gd name="T44" fmla="*/ 34 w 113"/>
                <a:gd name="T45" fmla="*/ 126 h 130"/>
                <a:gd name="T46" fmla="*/ 44 w 113"/>
                <a:gd name="T47" fmla="*/ 126 h 130"/>
                <a:gd name="T48" fmla="*/ 54 w 113"/>
                <a:gd name="T49" fmla="*/ 126 h 130"/>
                <a:gd name="T50" fmla="*/ 64 w 113"/>
                <a:gd name="T51" fmla="*/ 126 h 130"/>
                <a:gd name="T52" fmla="*/ 74 w 113"/>
                <a:gd name="T53" fmla="*/ 126 h 130"/>
                <a:gd name="T54" fmla="*/ 84 w 113"/>
                <a:gd name="T55" fmla="*/ 126 h 130"/>
                <a:gd name="T56" fmla="*/ 89 w 113"/>
                <a:gd name="T57" fmla="*/ 121 h 130"/>
                <a:gd name="T58" fmla="*/ 99 w 113"/>
                <a:gd name="T59" fmla="*/ 115 h 130"/>
                <a:gd name="T60" fmla="*/ 109 w 113"/>
                <a:gd name="T61" fmla="*/ 106 h 130"/>
                <a:gd name="T62" fmla="*/ 113 w 113"/>
                <a:gd name="T63" fmla="*/ 96 h 130"/>
                <a:gd name="T64" fmla="*/ 113 w 113"/>
                <a:gd name="T65" fmla="*/ 92 h 130"/>
                <a:gd name="T66" fmla="*/ 109 w 113"/>
                <a:gd name="T67" fmla="*/ 82 h 130"/>
                <a:gd name="T68" fmla="*/ 99 w 113"/>
                <a:gd name="T69" fmla="*/ 77 h 130"/>
                <a:gd name="T70" fmla="*/ 89 w 113"/>
                <a:gd name="T71" fmla="*/ 72 h 130"/>
                <a:gd name="T72" fmla="*/ 74 w 113"/>
                <a:gd name="T73" fmla="*/ 68 h 130"/>
                <a:gd name="T74" fmla="*/ 64 w 113"/>
                <a:gd name="T75" fmla="*/ 63 h 130"/>
                <a:gd name="T76" fmla="*/ 50 w 113"/>
                <a:gd name="T77" fmla="*/ 57 h 130"/>
                <a:gd name="T78" fmla="*/ 34 w 113"/>
                <a:gd name="T79" fmla="*/ 53 h 130"/>
                <a:gd name="T80" fmla="*/ 29 w 113"/>
                <a:gd name="T81" fmla="*/ 53 h 130"/>
                <a:gd name="T82" fmla="*/ 25 w 113"/>
                <a:gd name="T83" fmla="*/ 57 h 130"/>
                <a:gd name="T84" fmla="*/ 25 w 113"/>
                <a:gd name="T85" fmla="*/ 63 h 130"/>
                <a:gd name="T86" fmla="*/ 25 w 113"/>
                <a:gd name="T87" fmla="*/ 68 h 130"/>
                <a:gd name="T88" fmla="*/ 25 w 113"/>
                <a:gd name="T89" fmla="*/ 72 h 130"/>
                <a:gd name="T90" fmla="*/ 19 w 113"/>
                <a:gd name="T91" fmla="*/ 77 h 130"/>
                <a:gd name="T92" fmla="*/ 15 w 113"/>
                <a:gd name="T93" fmla="*/ 82 h 130"/>
                <a:gd name="T94" fmla="*/ 19 w 113"/>
                <a:gd name="T95" fmla="*/ 72 h 130"/>
                <a:gd name="T96" fmla="*/ 25 w 113"/>
                <a:gd name="T97" fmla="*/ 68 h 130"/>
                <a:gd name="T98" fmla="*/ 29 w 113"/>
                <a:gd name="T99" fmla="*/ 63 h 130"/>
                <a:gd name="T100" fmla="*/ 40 w 113"/>
                <a:gd name="T101" fmla="*/ 57 h 130"/>
                <a:gd name="T102" fmla="*/ 44 w 113"/>
                <a:gd name="T103" fmla="*/ 48 h 130"/>
                <a:gd name="T104" fmla="*/ 50 w 113"/>
                <a:gd name="T105" fmla="*/ 44 h 130"/>
                <a:gd name="T106" fmla="*/ 59 w 113"/>
                <a:gd name="T107" fmla="*/ 39 h 130"/>
                <a:gd name="T108" fmla="*/ 64 w 113"/>
                <a:gd name="T109" fmla="*/ 34 h 130"/>
                <a:gd name="T110" fmla="*/ 74 w 113"/>
                <a:gd name="T111" fmla="*/ 34 h 130"/>
                <a:gd name="T112" fmla="*/ 79 w 113"/>
                <a:gd name="T113" fmla="*/ 2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3" h="130">
                  <a:moveTo>
                    <a:pt x="34" y="0"/>
                  </a:moveTo>
                  <a:lnTo>
                    <a:pt x="29" y="0"/>
                  </a:lnTo>
                  <a:lnTo>
                    <a:pt x="25" y="5"/>
                  </a:lnTo>
                  <a:lnTo>
                    <a:pt x="19" y="10"/>
                  </a:lnTo>
                  <a:lnTo>
                    <a:pt x="15" y="10"/>
                  </a:lnTo>
                  <a:lnTo>
                    <a:pt x="9" y="14"/>
                  </a:lnTo>
                  <a:lnTo>
                    <a:pt x="4" y="20"/>
                  </a:lnTo>
                  <a:lnTo>
                    <a:pt x="4" y="24"/>
                  </a:lnTo>
                  <a:lnTo>
                    <a:pt x="0" y="29"/>
                  </a:lnTo>
                  <a:lnTo>
                    <a:pt x="0" y="34"/>
                  </a:lnTo>
                  <a:lnTo>
                    <a:pt x="0" y="48"/>
                  </a:lnTo>
                  <a:lnTo>
                    <a:pt x="4" y="57"/>
                  </a:lnTo>
                  <a:lnTo>
                    <a:pt x="4" y="68"/>
                  </a:lnTo>
                  <a:lnTo>
                    <a:pt x="9" y="77"/>
                  </a:lnTo>
                  <a:lnTo>
                    <a:pt x="9" y="82"/>
                  </a:lnTo>
                  <a:lnTo>
                    <a:pt x="9" y="92"/>
                  </a:lnTo>
                  <a:lnTo>
                    <a:pt x="9" y="96"/>
                  </a:lnTo>
                  <a:lnTo>
                    <a:pt x="9" y="106"/>
                  </a:lnTo>
                  <a:lnTo>
                    <a:pt x="4" y="115"/>
                  </a:lnTo>
                  <a:lnTo>
                    <a:pt x="0" y="130"/>
                  </a:lnTo>
                  <a:lnTo>
                    <a:pt x="9" y="126"/>
                  </a:lnTo>
                  <a:lnTo>
                    <a:pt x="19" y="126"/>
                  </a:lnTo>
                  <a:lnTo>
                    <a:pt x="34" y="126"/>
                  </a:lnTo>
                  <a:lnTo>
                    <a:pt x="44" y="126"/>
                  </a:lnTo>
                  <a:lnTo>
                    <a:pt x="54" y="126"/>
                  </a:lnTo>
                  <a:lnTo>
                    <a:pt x="64" y="126"/>
                  </a:lnTo>
                  <a:lnTo>
                    <a:pt x="74" y="126"/>
                  </a:lnTo>
                  <a:lnTo>
                    <a:pt x="84" y="126"/>
                  </a:lnTo>
                  <a:lnTo>
                    <a:pt x="89" y="121"/>
                  </a:lnTo>
                  <a:lnTo>
                    <a:pt x="99" y="115"/>
                  </a:lnTo>
                  <a:lnTo>
                    <a:pt x="109" y="106"/>
                  </a:lnTo>
                  <a:lnTo>
                    <a:pt x="113" y="96"/>
                  </a:lnTo>
                  <a:lnTo>
                    <a:pt x="113" y="92"/>
                  </a:lnTo>
                  <a:lnTo>
                    <a:pt x="109" y="82"/>
                  </a:lnTo>
                  <a:lnTo>
                    <a:pt x="99" y="77"/>
                  </a:lnTo>
                  <a:lnTo>
                    <a:pt x="89" y="72"/>
                  </a:lnTo>
                  <a:lnTo>
                    <a:pt x="74" y="68"/>
                  </a:lnTo>
                  <a:lnTo>
                    <a:pt x="64" y="63"/>
                  </a:lnTo>
                  <a:lnTo>
                    <a:pt x="50" y="57"/>
                  </a:lnTo>
                  <a:lnTo>
                    <a:pt x="34" y="53"/>
                  </a:lnTo>
                  <a:lnTo>
                    <a:pt x="29" y="53"/>
                  </a:lnTo>
                  <a:lnTo>
                    <a:pt x="25" y="57"/>
                  </a:lnTo>
                  <a:lnTo>
                    <a:pt x="25" y="63"/>
                  </a:lnTo>
                  <a:lnTo>
                    <a:pt x="25" y="68"/>
                  </a:lnTo>
                  <a:lnTo>
                    <a:pt x="25" y="72"/>
                  </a:lnTo>
                  <a:lnTo>
                    <a:pt x="19" y="77"/>
                  </a:lnTo>
                  <a:lnTo>
                    <a:pt x="15" y="82"/>
                  </a:lnTo>
                  <a:lnTo>
                    <a:pt x="19" y="72"/>
                  </a:lnTo>
                  <a:lnTo>
                    <a:pt x="25" y="68"/>
                  </a:lnTo>
                  <a:lnTo>
                    <a:pt x="29" y="63"/>
                  </a:lnTo>
                  <a:lnTo>
                    <a:pt x="40" y="57"/>
                  </a:lnTo>
                  <a:lnTo>
                    <a:pt x="44" y="48"/>
                  </a:lnTo>
                  <a:lnTo>
                    <a:pt x="50" y="44"/>
                  </a:lnTo>
                  <a:lnTo>
                    <a:pt x="59" y="39"/>
                  </a:lnTo>
                  <a:lnTo>
                    <a:pt x="64" y="34"/>
                  </a:lnTo>
                  <a:lnTo>
                    <a:pt x="74" y="34"/>
                  </a:lnTo>
                  <a:lnTo>
                    <a:pt x="79" y="29"/>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16" name="Freeform 444"/>
            <p:cNvSpPr>
              <a:spLocks/>
            </p:cNvSpPr>
            <p:nvPr/>
          </p:nvSpPr>
          <p:spPr bwMode="auto">
            <a:xfrm>
              <a:off x="3744" y="1553"/>
              <a:ext cx="6" cy="6"/>
            </a:xfrm>
            <a:custGeom>
              <a:avLst/>
              <a:gdLst>
                <a:gd name="T0" fmla="*/ 0 w 60"/>
                <a:gd name="T1" fmla="*/ 10 h 73"/>
                <a:gd name="T2" fmla="*/ 5 w 60"/>
                <a:gd name="T3" fmla="*/ 5 h 73"/>
                <a:gd name="T4" fmla="*/ 10 w 60"/>
                <a:gd name="T5" fmla="*/ 0 h 73"/>
                <a:gd name="T6" fmla="*/ 15 w 60"/>
                <a:gd name="T7" fmla="*/ 0 h 73"/>
                <a:gd name="T8" fmla="*/ 20 w 60"/>
                <a:gd name="T9" fmla="*/ 5 h 73"/>
                <a:gd name="T10" fmla="*/ 30 w 60"/>
                <a:gd name="T11" fmla="*/ 5 h 73"/>
                <a:gd name="T12" fmla="*/ 35 w 60"/>
                <a:gd name="T13" fmla="*/ 10 h 73"/>
                <a:gd name="T14" fmla="*/ 40 w 60"/>
                <a:gd name="T15" fmla="*/ 10 h 73"/>
                <a:gd name="T16" fmla="*/ 50 w 60"/>
                <a:gd name="T17" fmla="*/ 10 h 73"/>
                <a:gd name="T18" fmla="*/ 54 w 60"/>
                <a:gd name="T19" fmla="*/ 5 h 73"/>
                <a:gd name="T20" fmla="*/ 60 w 60"/>
                <a:gd name="T21" fmla="*/ 0 h 73"/>
                <a:gd name="T22" fmla="*/ 60 w 60"/>
                <a:gd name="T23" fmla="*/ 15 h 73"/>
                <a:gd name="T24" fmla="*/ 60 w 60"/>
                <a:gd name="T25" fmla="*/ 30 h 73"/>
                <a:gd name="T26" fmla="*/ 60 w 60"/>
                <a:gd name="T27" fmla="*/ 39 h 73"/>
                <a:gd name="T28" fmla="*/ 54 w 60"/>
                <a:gd name="T29" fmla="*/ 49 h 73"/>
                <a:gd name="T30" fmla="*/ 54 w 60"/>
                <a:gd name="T31" fmla="*/ 58 h 73"/>
                <a:gd name="T32" fmla="*/ 45 w 60"/>
                <a:gd name="T33" fmla="*/ 68 h 73"/>
                <a:gd name="T34" fmla="*/ 40 w 60"/>
                <a:gd name="T35" fmla="*/ 73 h 73"/>
                <a:gd name="T36" fmla="*/ 30 w 60"/>
                <a:gd name="T37" fmla="*/ 73 h 73"/>
                <a:gd name="T38" fmla="*/ 15 w 60"/>
                <a:gd name="T39" fmla="*/ 73 h 73"/>
                <a:gd name="T40" fmla="*/ 0 w 60"/>
                <a:gd name="T41" fmla="*/ 6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0" h="73">
                  <a:moveTo>
                    <a:pt x="0" y="10"/>
                  </a:moveTo>
                  <a:lnTo>
                    <a:pt x="5" y="5"/>
                  </a:lnTo>
                  <a:lnTo>
                    <a:pt x="10" y="0"/>
                  </a:lnTo>
                  <a:lnTo>
                    <a:pt x="15" y="0"/>
                  </a:lnTo>
                  <a:lnTo>
                    <a:pt x="20" y="5"/>
                  </a:lnTo>
                  <a:lnTo>
                    <a:pt x="30" y="5"/>
                  </a:lnTo>
                  <a:lnTo>
                    <a:pt x="35" y="10"/>
                  </a:lnTo>
                  <a:lnTo>
                    <a:pt x="40" y="10"/>
                  </a:lnTo>
                  <a:lnTo>
                    <a:pt x="50" y="10"/>
                  </a:lnTo>
                  <a:lnTo>
                    <a:pt x="54" y="5"/>
                  </a:lnTo>
                  <a:lnTo>
                    <a:pt x="60" y="0"/>
                  </a:lnTo>
                  <a:lnTo>
                    <a:pt x="60" y="15"/>
                  </a:lnTo>
                  <a:lnTo>
                    <a:pt x="60" y="30"/>
                  </a:lnTo>
                  <a:lnTo>
                    <a:pt x="60" y="39"/>
                  </a:lnTo>
                  <a:lnTo>
                    <a:pt x="54" y="49"/>
                  </a:lnTo>
                  <a:lnTo>
                    <a:pt x="54" y="58"/>
                  </a:lnTo>
                  <a:lnTo>
                    <a:pt x="45" y="68"/>
                  </a:lnTo>
                  <a:lnTo>
                    <a:pt x="40" y="73"/>
                  </a:lnTo>
                  <a:lnTo>
                    <a:pt x="30" y="73"/>
                  </a:lnTo>
                  <a:lnTo>
                    <a:pt x="15" y="73"/>
                  </a:lnTo>
                  <a:lnTo>
                    <a:pt x="0" y="6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17" name="Freeform 445"/>
            <p:cNvSpPr>
              <a:spLocks/>
            </p:cNvSpPr>
            <p:nvPr/>
          </p:nvSpPr>
          <p:spPr bwMode="auto">
            <a:xfrm>
              <a:off x="3746" y="1560"/>
              <a:ext cx="7" cy="6"/>
            </a:xfrm>
            <a:custGeom>
              <a:avLst/>
              <a:gdLst>
                <a:gd name="T0" fmla="*/ 0 w 80"/>
                <a:gd name="T1" fmla="*/ 0 h 77"/>
                <a:gd name="T2" fmla="*/ 0 w 80"/>
                <a:gd name="T3" fmla="*/ 14 h 77"/>
                <a:gd name="T4" fmla="*/ 0 w 80"/>
                <a:gd name="T5" fmla="*/ 28 h 77"/>
                <a:gd name="T6" fmla="*/ 5 w 80"/>
                <a:gd name="T7" fmla="*/ 38 h 77"/>
                <a:gd name="T8" fmla="*/ 10 w 80"/>
                <a:gd name="T9" fmla="*/ 52 h 77"/>
                <a:gd name="T10" fmla="*/ 20 w 80"/>
                <a:gd name="T11" fmla="*/ 62 h 77"/>
                <a:gd name="T12" fmla="*/ 30 w 80"/>
                <a:gd name="T13" fmla="*/ 67 h 77"/>
                <a:gd name="T14" fmla="*/ 40 w 80"/>
                <a:gd name="T15" fmla="*/ 72 h 77"/>
                <a:gd name="T16" fmla="*/ 50 w 80"/>
                <a:gd name="T17" fmla="*/ 77 h 77"/>
                <a:gd name="T18" fmla="*/ 65 w 80"/>
                <a:gd name="T19" fmla="*/ 77 h 77"/>
                <a:gd name="T20" fmla="*/ 80 w 80"/>
                <a:gd name="T21"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77">
                  <a:moveTo>
                    <a:pt x="0" y="0"/>
                  </a:moveTo>
                  <a:lnTo>
                    <a:pt x="0" y="14"/>
                  </a:lnTo>
                  <a:lnTo>
                    <a:pt x="0" y="28"/>
                  </a:lnTo>
                  <a:lnTo>
                    <a:pt x="5" y="38"/>
                  </a:lnTo>
                  <a:lnTo>
                    <a:pt x="10" y="52"/>
                  </a:lnTo>
                  <a:lnTo>
                    <a:pt x="20" y="62"/>
                  </a:lnTo>
                  <a:lnTo>
                    <a:pt x="30" y="67"/>
                  </a:lnTo>
                  <a:lnTo>
                    <a:pt x="40" y="72"/>
                  </a:lnTo>
                  <a:lnTo>
                    <a:pt x="50" y="77"/>
                  </a:lnTo>
                  <a:lnTo>
                    <a:pt x="65" y="77"/>
                  </a:lnTo>
                  <a:lnTo>
                    <a:pt x="80" y="7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18" name="Freeform 446"/>
            <p:cNvSpPr>
              <a:spLocks/>
            </p:cNvSpPr>
            <p:nvPr/>
          </p:nvSpPr>
          <p:spPr bwMode="auto">
            <a:xfrm>
              <a:off x="3767" y="1539"/>
              <a:ext cx="6" cy="6"/>
            </a:xfrm>
            <a:custGeom>
              <a:avLst/>
              <a:gdLst>
                <a:gd name="T0" fmla="*/ 0 w 75"/>
                <a:gd name="T1" fmla="*/ 0 h 77"/>
                <a:gd name="T2" fmla="*/ 0 w 75"/>
                <a:gd name="T3" fmla="*/ 14 h 77"/>
                <a:gd name="T4" fmla="*/ 0 w 75"/>
                <a:gd name="T5" fmla="*/ 29 h 77"/>
                <a:gd name="T6" fmla="*/ 0 w 75"/>
                <a:gd name="T7" fmla="*/ 38 h 77"/>
                <a:gd name="T8" fmla="*/ 10 w 75"/>
                <a:gd name="T9" fmla="*/ 53 h 77"/>
                <a:gd name="T10" fmla="*/ 15 w 75"/>
                <a:gd name="T11" fmla="*/ 62 h 77"/>
                <a:gd name="T12" fmla="*/ 25 w 75"/>
                <a:gd name="T13" fmla="*/ 68 h 77"/>
                <a:gd name="T14" fmla="*/ 35 w 75"/>
                <a:gd name="T15" fmla="*/ 72 h 77"/>
                <a:gd name="T16" fmla="*/ 50 w 75"/>
                <a:gd name="T17" fmla="*/ 77 h 77"/>
                <a:gd name="T18" fmla="*/ 60 w 75"/>
                <a:gd name="T19" fmla="*/ 77 h 77"/>
                <a:gd name="T20" fmla="*/ 75 w 75"/>
                <a:gd name="T21"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77">
                  <a:moveTo>
                    <a:pt x="0" y="0"/>
                  </a:moveTo>
                  <a:lnTo>
                    <a:pt x="0" y="14"/>
                  </a:lnTo>
                  <a:lnTo>
                    <a:pt x="0" y="29"/>
                  </a:lnTo>
                  <a:lnTo>
                    <a:pt x="0" y="38"/>
                  </a:lnTo>
                  <a:lnTo>
                    <a:pt x="10" y="53"/>
                  </a:lnTo>
                  <a:lnTo>
                    <a:pt x="15" y="62"/>
                  </a:lnTo>
                  <a:lnTo>
                    <a:pt x="25" y="68"/>
                  </a:lnTo>
                  <a:lnTo>
                    <a:pt x="35" y="72"/>
                  </a:lnTo>
                  <a:lnTo>
                    <a:pt x="50" y="77"/>
                  </a:lnTo>
                  <a:lnTo>
                    <a:pt x="60" y="77"/>
                  </a:lnTo>
                  <a:lnTo>
                    <a:pt x="75" y="7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19" name="Freeform 447"/>
            <p:cNvSpPr>
              <a:spLocks/>
            </p:cNvSpPr>
            <p:nvPr/>
          </p:nvSpPr>
          <p:spPr bwMode="auto">
            <a:xfrm>
              <a:off x="3759" y="1542"/>
              <a:ext cx="10" cy="10"/>
            </a:xfrm>
            <a:custGeom>
              <a:avLst/>
              <a:gdLst>
                <a:gd name="T0" fmla="*/ 34 w 114"/>
                <a:gd name="T1" fmla="*/ 0 h 131"/>
                <a:gd name="T2" fmla="*/ 30 w 114"/>
                <a:gd name="T3" fmla="*/ 0 h 131"/>
                <a:gd name="T4" fmla="*/ 25 w 114"/>
                <a:gd name="T5" fmla="*/ 5 h 131"/>
                <a:gd name="T6" fmla="*/ 19 w 114"/>
                <a:gd name="T7" fmla="*/ 11 h 131"/>
                <a:gd name="T8" fmla="*/ 15 w 114"/>
                <a:gd name="T9" fmla="*/ 11 h 131"/>
                <a:gd name="T10" fmla="*/ 9 w 114"/>
                <a:gd name="T11" fmla="*/ 15 h 131"/>
                <a:gd name="T12" fmla="*/ 9 w 114"/>
                <a:gd name="T13" fmla="*/ 20 h 131"/>
                <a:gd name="T14" fmla="*/ 5 w 114"/>
                <a:gd name="T15" fmla="*/ 24 h 131"/>
                <a:gd name="T16" fmla="*/ 5 w 114"/>
                <a:gd name="T17" fmla="*/ 30 h 131"/>
                <a:gd name="T18" fmla="*/ 0 w 114"/>
                <a:gd name="T19" fmla="*/ 34 h 131"/>
                <a:gd name="T20" fmla="*/ 5 w 114"/>
                <a:gd name="T21" fmla="*/ 49 h 131"/>
                <a:gd name="T22" fmla="*/ 5 w 114"/>
                <a:gd name="T23" fmla="*/ 58 h 131"/>
                <a:gd name="T24" fmla="*/ 9 w 114"/>
                <a:gd name="T25" fmla="*/ 69 h 131"/>
                <a:gd name="T26" fmla="*/ 9 w 114"/>
                <a:gd name="T27" fmla="*/ 73 h 131"/>
                <a:gd name="T28" fmla="*/ 15 w 114"/>
                <a:gd name="T29" fmla="*/ 82 h 131"/>
                <a:gd name="T30" fmla="*/ 15 w 114"/>
                <a:gd name="T31" fmla="*/ 92 h 131"/>
                <a:gd name="T32" fmla="*/ 15 w 114"/>
                <a:gd name="T33" fmla="*/ 97 h 131"/>
                <a:gd name="T34" fmla="*/ 9 w 114"/>
                <a:gd name="T35" fmla="*/ 106 h 131"/>
                <a:gd name="T36" fmla="*/ 9 w 114"/>
                <a:gd name="T37" fmla="*/ 116 h 131"/>
                <a:gd name="T38" fmla="*/ 0 w 114"/>
                <a:gd name="T39" fmla="*/ 131 h 131"/>
                <a:gd name="T40" fmla="*/ 15 w 114"/>
                <a:gd name="T41" fmla="*/ 126 h 131"/>
                <a:gd name="T42" fmla="*/ 25 w 114"/>
                <a:gd name="T43" fmla="*/ 126 h 131"/>
                <a:gd name="T44" fmla="*/ 34 w 114"/>
                <a:gd name="T45" fmla="*/ 121 h 131"/>
                <a:gd name="T46" fmla="*/ 44 w 114"/>
                <a:gd name="T47" fmla="*/ 121 h 131"/>
                <a:gd name="T48" fmla="*/ 59 w 114"/>
                <a:gd name="T49" fmla="*/ 126 h 131"/>
                <a:gd name="T50" fmla="*/ 69 w 114"/>
                <a:gd name="T51" fmla="*/ 126 h 131"/>
                <a:gd name="T52" fmla="*/ 79 w 114"/>
                <a:gd name="T53" fmla="*/ 126 h 131"/>
                <a:gd name="T54" fmla="*/ 84 w 114"/>
                <a:gd name="T55" fmla="*/ 126 h 131"/>
                <a:gd name="T56" fmla="*/ 94 w 114"/>
                <a:gd name="T57" fmla="*/ 121 h 131"/>
                <a:gd name="T58" fmla="*/ 99 w 114"/>
                <a:gd name="T59" fmla="*/ 116 h 131"/>
                <a:gd name="T60" fmla="*/ 109 w 114"/>
                <a:gd name="T61" fmla="*/ 106 h 131"/>
                <a:gd name="T62" fmla="*/ 114 w 114"/>
                <a:gd name="T63" fmla="*/ 97 h 131"/>
                <a:gd name="T64" fmla="*/ 114 w 114"/>
                <a:gd name="T65" fmla="*/ 88 h 131"/>
                <a:gd name="T66" fmla="*/ 109 w 114"/>
                <a:gd name="T67" fmla="*/ 82 h 131"/>
                <a:gd name="T68" fmla="*/ 99 w 114"/>
                <a:gd name="T69" fmla="*/ 78 h 131"/>
                <a:gd name="T70" fmla="*/ 90 w 114"/>
                <a:gd name="T71" fmla="*/ 73 h 131"/>
                <a:gd name="T72" fmla="*/ 79 w 114"/>
                <a:gd name="T73" fmla="*/ 69 h 131"/>
                <a:gd name="T74" fmla="*/ 65 w 114"/>
                <a:gd name="T75" fmla="*/ 63 h 131"/>
                <a:gd name="T76" fmla="*/ 50 w 114"/>
                <a:gd name="T77" fmla="*/ 58 h 131"/>
                <a:gd name="T78" fmla="*/ 34 w 114"/>
                <a:gd name="T79" fmla="*/ 54 h 131"/>
                <a:gd name="T80" fmla="*/ 30 w 114"/>
                <a:gd name="T81" fmla="*/ 54 h 131"/>
                <a:gd name="T82" fmla="*/ 30 w 114"/>
                <a:gd name="T83" fmla="*/ 58 h 131"/>
                <a:gd name="T84" fmla="*/ 30 w 114"/>
                <a:gd name="T85" fmla="*/ 63 h 131"/>
                <a:gd name="T86" fmla="*/ 30 w 114"/>
                <a:gd name="T87" fmla="*/ 69 h 131"/>
                <a:gd name="T88" fmla="*/ 25 w 114"/>
                <a:gd name="T89" fmla="*/ 73 h 131"/>
                <a:gd name="T90" fmla="*/ 19 w 114"/>
                <a:gd name="T91" fmla="*/ 78 h 131"/>
                <a:gd name="T92" fmla="*/ 15 w 114"/>
                <a:gd name="T93" fmla="*/ 78 h 131"/>
                <a:gd name="T94" fmla="*/ 25 w 114"/>
                <a:gd name="T95" fmla="*/ 73 h 131"/>
                <a:gd name="T96" fmla="*/ 30 w 114"/>
                <a:gd name="T97" fmla="*/ 69 h 131"/>
                <a:gd name="T98" fmla="*/ 34 w 114"/>
                <a:gd name="T99" fmla="*/ 63 h 131"/>
                <a:gd name="T100" fmla="*/ 40 w 114"/>
                <a:gd name="T101" fmla="*/ 54 h 131"/>
                <a:gd name="T102" fmla="*/ 44 w 114"/>
                <a:gd name="T103" fmla="*/ 49 h 131"/>
                <a:gd name="T104" fmla="*/ 55 w 114"/>
                <a:gd name="T105" fmla="*/ 44 h 131"/>
                <a:gd name="T106" fmla="*/ 59 w 114"/>
                <a:gd name="T107" fmla="*/ 39 h 131"/>
                <a:gd name="T108" fmla="*/ 69 w 114"/>
                <a:gd name="T109" fmla="*/ 34 h 131"/>
                <a:gd name="T110" fmla="*/ 74 w 114"/>
                <a:gd name="T111" fmla="*/ 34 h 131"/>
                <a:gd name="T112" fmla="*/ 84 w 114"/>
                <a:gd name="T113" fmla="*/ 3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4" h="131">
                  <a:moveTo>
                    <a:pt x="34" y="0"/>
                  </a:moveTo>
                  <a:lnTo>
                    <a:pt x="30" y="0"/>
                  </a:lnTo>
                  <a:lnTo>
                    <a:pt x="25" y="5"/>
                  </a:lnTo>
                  <a:lnTo>
                    <a:pt x="19" y="11"/>
                  </a:lnTo>
                  <a:lnTo>
                    <a:pt x="15" y="11"/>
                  </a:lnTo>
                  <a:lnTo>
                    <a:pt x="9" y="15"/>
                  </a:lnTo>
                  <a:lnTo>
                    <a:pt x="9" y="20"/>
                  </a:lnTo>
                  <a:lnTo>
                    <a:pt x="5" y="24"/>
                  </a:lnTo>
                  <a:lnTo>
                    <a:pt x="5" y="30"/>
                  </a:lnTo>
                  <a:lnTo>
                    <a:pt x="0" y="34"/>
                  </a:lnTo>
                  <a:lnTo>
                    <a:pt x="5" y="49"/>
                  </a:lnTo>
                  <a:lnTo>
                    <a:pt x="5" y="58"/>
                  </a:lnTo>
                  <a:lnTo>
                    <a:pt x="9" y="69"/>
                  </a:lnTo>
                  <a:lnTo>
                    <a:pt x="9" y="73"/>
                  </a:lnTo>
                  <a:lnTo>
                    <a:pt x="15" y="82"/>
                  </a:lnTo>
                  <a:lnTo>
                    <a:pt x="15" y="92"/>
                  </a:lnTo>
                  <a:lnTo>
                    <a:pt x="15" y="97"/>
                  </a:lnTo>
                  <a:lnTo>
                    <a:pt x="9" y="106"/>
                  </a:lnTo>
                  <a:lnTo>
                    <a:pt x="9" y="116"/>
                  </a:lnTo>
                  <a:lnTo>
                    <a:pt x="0" y="131"/>
                  </a:lnTo>
                  <a:lnTo>
                    <a:pt x="15" y="126"/>
                  </a:lnTo>
                  <a:lnTo>
                    <a:pt x="25" y="126"/>
                  </a:lnTo>
                  <a:lnTo>
                    <a:pt x="34" y="121"/>
                  </a:lnTo>
                  <a:lnTo>
                    <a:pt x="44" y="121"/>
                  </a:lnTo>
                  <a:lnTo>
                    <a:pt x="59" y="126"/>
                  </a:lnTo>
                  <a:lnTo>
                    <a:pt x="69" y="126"/>
                  </a:lnTo>
                  <a:lnTo>
                    <a:pt x="79" y="126"/>
                  </a:lnTo>
                  <a:lnTo>
                    <a:pt x="84" y="126"/>
                  </a:lnTo>
                  <a:lnTo>
                    <a:pt x="94" y="121"/>
                  </a:lnTo>
                  <a:lnTo>
                    <a:pt x="99" y="116"/>
                  </a:lnTo>
                  <a:lnTo>
                    <a:pt x="109" y="106"/>
                  </a:lnTo>
                  <a:lnTo>
                    <a:pt x="114" y="97"/>
                  </a:lnTo>
                  <a:lnTo>
                    <a:pt x="114" y="88"/>
                  </a:lnTo>
                  <a:lnTo>
                    <a:pt x="109" y="82"/>
                  </a:lnTo>
                  <a:lnTo>
                    <a:pt x="99" y="78"/>
                  </a:lnTo>
                  <a:lnTo>
                    <a:pt x="90" y="73"/>
                  </a:lnTo>
                  <a:lnTo>
                    <a:pt x="79" y="69"/>
                  </a:lnTo>
                  <a:lnTo>
                    <a:pt x="65" y="63"/>
                  </a:lnTo>
                  <a:lnTo>
                    <a:pt x="50" y="58"/>
                  </a:lnTo>
                  <a:lnTo>
                    <a:pt x="34" y="54"/>
                  </a:lnTo>
                  <a:lnTo>
                    <a:pt x="30" y="54"/>
                  </a:lnTo>
                  <a:lnTo>
                    <a:pt x="30" y="58"/>
                  </a:lnTo>
                  <a:lnTo>
                    <a:pt x="30" y="63"/>
                  </a:lnTo>
                  <a:lnTo>
                    <a:pt x="30" y="69"/>
                  </a:lnTo>
                  <a:lnTo>
                    <a:pt x="25" y="73"/>
                  </a:lnTo>
                  <a:lnTo>
                    <a:pt x="19" y="78"/>
                  </a:lnTo>
                  <a:lnTo>
                    <a:pt x="15" y="78"/>
                  </a:lnTo>
                  <a:lnTo>
                    <a:pt x="25" y="73"/>
                  </a:lnTo>
                  <a:lnTo>
                    <a:pt x="30" y="69"/>
                  </a:lnTo>
                  <a:lnTo>
                    <a:pt x="34" y="63"/>
                  </a:lnTo>
                  <a:lnTo>
                    <a:pt x="40" y="54"/>
                  </a:lnTo>
                  <a:lnTo>
                    <a:pt x="44" y="49"/>
                  </a:lnTo>
                  <a:lnTo>
                    <a:pt x="55" y="44"/>
                  </a:lnTo>
                  <a:lnTo>
                    <a:pt x="59" y="39"/>
                  </a:lnTo>
                  <a:lnTo>
                    <a:pt x="69" y="34"/>
                  </a:lnTo>
                  <a:lnTo>
                    <a:pt x="74" y="34"/>
                  </a:lnTo>
                  <a:lnTo>
                    <a:pt x="84" y="3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20" name="Freeform 448"/>
            <p:cNvSpPr>
              <a:spLocks/>
            </p:cNvSpPr>
            <p:nvPr/>
          </p:nvSpPr>
          <p:spPr bwMode="auto">
            <a:xfrm>
              <a:off x="3747" y="1542"/>
              <a:ext cx="11" cy="7"/>
            </a:xfrm>
            <a:custGeom>
              <a:avLst/>
              <a:gdLst>
                <a:gd name="T0" fmla="*/ 29 w 114"/>
                <a:gd name="T1" fmla="*/ 0 h 97"/>
                <a:gd name="T2" fmla="*/ 40 w 114"/>
                <a:gd name="T3" fmla="*/ 0 h 97"/>
                <a:gd name="T4" fmla="*/ 50 w 114"/>
                <a:gd name="T5" fmla="*/ 0 h 97"/>
                <a:gd name="T6" fmla="*/ 59 w 114"/>
                <a:gd name="T7" fmla="*/ 0 h 97"/>
                <a:gd name="T8" fmla="*/ 65 w 114"/>
                <a:gd name="T9" fmla="*/ 5 h 97"/>
                <a:gd name="T10" fmla="*/ 75 w 114"/>
                <a:gd name="T11" fmla="*/ 5 h 97"/>
                <a:gd name="T12" fmla="*/ 84 w 114"/>
                <a:gd name="T13" fmla="*/ 9 h 97"/>
                <a:gd name="T14" fmla="*/ 89 w 114"/>
                <a:gd name="T15" fmla="*/ 9 h 97"/>
                <a:gd name="T16" fmla="*/ 99 w 114"/>
                <a:gd name="T17" fmla="*/ 14 h 97"/>
                <a:gd name="T18" fmla="*/ 99 w 114"/>
                <a:gd name="T19" fmla="*/ 20 h 97"/>
                <a:gd name="T20" fmla="*/ 104 w 114"/>
                <a:gd name="T21" fmla="*/ 20 h 97"/>
                <a:gd name="T22" fmla="*/ 109 w 114"/>
                <a:gd name="T23" fmla="*/ 39 h 97"/>
                <a:gd name="T24" fmla="*/ 114 w 114"/>
                <a:gd name="T25" fmla="*/ 53 h 97"/>
                <a:gd name="T26" fmla="*/ 109 w 114"/>
                <a:gd name="T27" fmla="*/ 67 h 97"/>
                <a:gd name="T28" fmla="*/ 104 w 114"/>
                <a:gd name="T29" fmla="*/ 78 h 97"/>
                <a:gd name="T30" fmla="*/ 94 w 114"/>
                <a:gd name="T31" fmla="*/ 82 h 97"/>
                <a:gd name="T32" fmla="*/ 84 w 114"/>
                <a:gd name="T33" fmla="*/ 87 h 97"/>
                <a:gd name="T34" fmla="*/ 69 w 114"/>
                <a:gd name="T35" fmla="*/ 91 h 97"/>
                <a:gd name="T36" fmla="*/ 54 w 114"/>
                <a:gd name="T37" fmla="*/ 97 h 97"/>
                <a:gd name="T38" fmla="*/ 35 w 114"/>
                <a:gd name="T39" fmla="*/ 97 h 97"/>
                <a:gd name="T40" fmla="*/ 15 w 114"/>
                <a:gd name="T41" fmla="*/ 97 h 97"/>
                <a:gd name="T42" fmla="*/ 25 w 114"/>
                <a:gd name="T43" fmla="*/ 91 h 97"/>
                <a:gd name="T44" fmla="*/ 35 w 114"/>
                <a:gd name="T45" fmla="*/ 82 h 97"/>
                <a:gd name="T46" fmla="*/ 35 w 114"/>
                <a:gd name="T47" fmla="*/ 72 h 97"/>
                <a:gd name="T48" fmla="*/ 35 w 114"/>
                <a:gd name="T49" fmla="*/ 63 h 97"/>
                <a:gd name="T50" fmla="*/ 35 w 114"/>
                <a:gd name="T51" fmla="*/ 58 h 97"/>
                <a:gd name="T52" fmla="*/ 29 w 114"/>
                <a:gd name="T53" fmla="*/ 48 h 97"/>
                <a:gd name="T54" fmla="*/ 25 w 114"/>
                <a:gd name="T55" fmla="*/ 43 h 97"/>
                <a:gd name="T56" fmla="*/ 15 w 114"/>
                <a:gd name="T57" fmla="*/ 33 h 97"/>
                <a:gd name="T58" fmla="*/ 10 w 114"/>
                <a:gd name="T59" fmla="*/ 29 h 97"/>
                <a:gd name="T60" fmla="*/ 0 w 114"/>
                <a:gd name="T61" fmla="*/ 20 h 97"/>
                <a:gd name="T62" fmla="*/ 5 w 114"/>
                <a:gd name="T63" fmla="*/ 20 h 97"/>
                <a:gd name="T64" fmla="*/ 10 w 114"/>
                <a:gd name="T65" fmla="*/ 14 h 97"/>
                <a:gd name="T66" fmla="*/ 15 w 114"/>
                <a:gd name="T67" fmla="*/ 9 h 97"/>
                <a:gd name="T68" fmla="*/ 15 w 114"/>
                <a:gd name="T69" fmla="*/ 5 h 97"/>
                <a:gd name="T70" fmla="*/ 19 w 114"/>
                <a:gd name="T71" fmla="*/ 5 h 97"/>
                <a:gd name="T72" fmla="*/ 19 w 114"/>
                <a:gd name="T73" fmla="*/ 0 h 97"/>
                <a:gd name="T74" fmla="*/ 25 w 114"/>
                <a:gd name="T75" fmla="*/ 0 h 97"/>
                <a:gd name="T76" fmla="*/ 29 w 114"/>
                <a:gd name="T7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4" h="97">
                  <a:moveTo>
                    <a:pt x="29" y="0"/>
                  </a:moveTo>
                  <a:lnTo>
                    <a:pt x="40" y="0"/>
                  </a:lnTo>
                  <a:lnTo>
                    <a:pt x="50" y="0"/>
                  </a:lnTo>
                  <a:lnTo>
                    <a:pt x="59" y="0"/>
                  </a:lnTo>
                  <a:lnTo>
                    <a:pt x="65" y="5"/>
                  </a:lnTo>
                  <a:lnTo>
                    <a:pt x="75" y="5"/>
                  </a:lnTo>
                  <a:lnTo>
                    <a:pt x="84" y="9"/>
                  </a:lnTo>
                  <a:lnTo>
                    <a:pt x="89" y="9"/>
                  </a:lnTo>
                  <a:lnTo>
                    <a:pt x="99" y="14"/>
                  </a:lnTo>
                  <a:lnTo>
                    <a:pt x="99" y="20"/>
                  </a:lnTo>
                  <a:lnTo>
                    <a:pt x="104" y="20"/>
                  </a:lnTo>
                  <a:lnTo>
                    <a:pt x="109" y="39"/>
                  </a:lnTo>
                  <a:lnTo>
                    <a:pt x="114" y="53"/>
                  </a:lnTo>
                  <a:lnTo>
                    <a:pt x="109" y="67"/>
                  </a:lnTo>
                  <a:lnTo>
                    <a:pt x="104" y="78"/>
                  </a:lnTo>
                  <a:lnTo>
                    <a:pt x="94" y="82"/>
                  </a:lnTo>
                  <a:lnTo>
                    <a:pt x="84" y="87"/>
                  </a:lnTo>
                  <a:lnTo>
                    <a:pt x="69" y="91"/>
                  </a:lnTo>
                  <a:lnTo>
                    <a:pt x="54" y="97"/>
                  </a:lnTo>
                  <a:lnTo>
                    <a:pt x="35" y="97"/>
                  </a:lnTo>
                  <a:lnTo>
                    <a:pt x="15" y="97"/>
                  </a:lnTo>
                  <a:lnTo>
                    <a:pt x="25" y="91"/>
                  </a:lnTo>
                  <a:lnTo>
                    <a:pt x="35" y="82"/>
                  </a:lnTo>
                  <a:lnTo>
                    <a:pt x="35" y="72"/>
                  </a:lnTo>
                  <a:lnTo>
                    <a:pt x="35" y="63"/>
                  </a:lnTo>
                  <a:lnTo>
                    <a:pt x="35" y="58"/>
                  </a:lnTo>
                  <a:lnTo>
                    <a:pt x="29" y="48"/>
                  </a:lnTo>
                  <a:lnTo>
                    <a:pt x="25" y="43"/>
                  </a:lnTo>
                  <a:lnTo>
                    <a:pt x="15" y="33"/>
                  </a:lnTo>
                  <a:lnTo>
                    <a:pt x="10" y="29"/>
                  </a:lnTo>
                  <a:lnTo>
                    <a:pt x="0" y="20"/>
                  </a:lnTo>
                  <a:lnTo>
                    <a:pt x="5" y="20"/>
                  </a:lnTo>
                  <a:lnTo>
                    <a:pt x="10" y="14"/>
                  </a:lnTo>
                  <a:lnTo>
                    <a:pt x="15" y="9"/>
                  </a:lnTo>
                  <a:lnTo>
                    <a:pt x="15" y="5"/>
                  </a:lnTo>
                  <a:lnTo>
                    <a:pt x="19" y="5"/>
                  </a:lnTo>
                  <a:lnTo>
                    <a:pt x="19" y="0"/>
                  </a:lnTo>
                  <a:lnTo>
                    <a:pt x="25" y="0"/>
                  </a:lnTo>
                  <a:lnTo>
                    <a:pt x="29"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21" name="Freeform 449"/>
            <p:cNvSpPr>
              <a:spLocks/>
            </p:cNvSpPr>
            <p:nvPr/>
          </p:nvSpPr>
          <p:spPr bwMode="auto">
            <a:xfrm>
              <a:off x="3749" y="1551"/>
              <a:ext cx="6" cy="8"/>
            </a:xfrm>
            <a:custGeom>
              <a:avLst/>
              <a:gdLst>
                <a:gd name="T0" fmla="*/ 60 w 70"/>
                <a:gd name="T1" fmla="*/ 0 h 97"/>
                <a:gd name="T2" fmla="*/ 60 w 70"/>
                <a:gd name="T3" fmla="*/ 10 h 97"/>
                <a:gd name="T4" fmla="*/ 50 w 70"/>
                <a:gd name="T5" fmla="*/ 20 h 97"/>
                <a:gd name="T6" fmla="*/ 40 w 70"/>
                <a:gd name="T7" fmla="*/ 24 h 97"/>
                <a:gd name="T8" fmla="*/ 31 w 70"/>
                <a:gd name="T9" fmla="*/ 34 h 97"/>
                <a:gd name="T10" fmla="*/ 21 w 70"/>
                <a:gd name="T11" fmla="*/ 39 h 97"/>
                <a:gd name="T12" fmla="*/ 10 w 70"/>
                <a:gd name="T13" fmla="*/ 48 h 97"/>
                <a:gd name="T14" fmla="*/ 6 w 70"/>
                <a:gd name="T15" fmla="*/ 58 h 97"/>
                <a:gd name="T16" fmla="*/ 0 w 70"/>
                <a:gd name="T17" fmla="*/ 68 h 97"/>
                <a:gd name="T18" fmla="*/ 6 w 70"/>
                <a:gd name="T19" fmla="*/ 78 h 97"/>
                <a:gd name="T20" fmla="*/ 10 w 70"/>
                <a:gd name="T21" fmla="*/ 87 h 97"/>
                <a:gd name="T22" fmla="*/ 16 w 70"/>
                <a:gd name="T23" fmla="*/ 92 h 97"/>
                <a:gd name="T24" fmla="*/ 21 w 70"/>
                <a:gd name="T25" fmla="*/ 97 h 97"/>
                <a:gd name="T26" fmla="*/ 25 w 70"/>
                <a:gd name="T27" fmla="*/ 97 h 97"/>
                <a:gd name="T28" fmla="*/ 31 w 70"/>
                <a:gd name="T29" fmla="*/ 97 h 97"/>
                <a:gd name="T30" fmla="*/ 35 w 70"/>
                <a:gd name="T31" fmla="*/ 97 h 97"/>
                <a:gd name="T32" fmla="*/ 46 w 70"/>
                <a:gd name="T33" fmla="*/ 97 h 97"/>
                <a:gd name="T34" fmla="*/ 50 w 70"/>
                <a:gd name="T35" fmla="*/ 97 h 97"/>
                <a:gd name="T36" fmla="*/ 56 w 70"/>
                <a:gd name="T37" fmla="*/ 92 h 97"/>
                <a:gd name="T38" fmla="*/ 60 w 70"/>
                <a:gd name="T39" fmla="*/ 87 h 97"/>
                <a:gd name="T40" fmla="*/ 65 w 70"/>
                <a:gd name="T41" fmla="*/ 82 h 97"/>
                <a:gd name="T42" fmla="*/ 70 w 70"/>
                <a:gd name="T43" fmla="*/ 78 h 97"/>
                <a:gd name="T44" fmla="*/ 70 w 70"/>
                <a:gd name="T45" fmla="*/ 68 h 97"/>
                <a:gd name="T46" fmla="*/ 70 w 70"/>
                <a:gd name="T47" fmla="*/ 63 h 97"/>
                <a:gd name="T48" fmla="*/ 65 w 70"/>
                <a:gd name="T49" fmla="*/ 58 h 97"/>
                <a:gd name="T50" fmla="*/ 65 w 70"/>
                <a:gd name="T51" fmla="*/ 54 h 97"/>
                <a:gd name="T52" fmla="*/ 60 w 70"/>
                <a:gd name="T53" fmla="*/ 48 h 97"/>
                <a:gd name="T54" fmla="*/ 60 w 70"/>
                <a:gd name="T55" fmla="*/ 44 h 97"/>
                <a:gd name="T56" fmla="*/ 56 w 70"/>
                <a:gd name="T57" fmla="*/ 34 h 97"/>
                <a:gd name="T58" fmla="*/ 56 w 70"/>
                <a:gd name="T59" fmla="*/ 29 h 97"/>
                <a:gd name="T60" fmla="*/ 60 w 70"/>
                <a:gd name="T61" fmla="*/ 2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 h="97">
                  <a:moveTo>
                    <a:pt x="60" y="0"/>
                  </a:moveTo>
                  <a:lnTo>
                    <a:pt x="60" y="10"/>
                  </a:lnTo>
                  <a:lnTo>
                    <a:pt x="50" y="20"/>
                  </a:lnTo>
                  <a:lnTo>
                    <a:pt x="40" y="24"/>
                  </a:lnTo>
                  <a:lnTo>
                    <a:pt x="31" y="34"/>
                  </a:lnTo>
                  <a:lnTo>
                    <a:pt x="21" y="39"/>
                  </a:lnTo>
                  <a:lnTo>
                    <a:pt x="10" y="48"/>
                  </a:lnTo>
                  <a:lnTo>
                    <a:pt x="6" y="58"/>
                  </a:lnTo>
                  <a:lnTo>
                    <a:pt x="0" y="68"/>
                  </a:lnTo>
                  <a:lnTo>
                    <a:pt x="6" y="78"/>
                  </a:lnTo>
                  <a:lnTo>
                    <a:pt x="10" y="87"/>
                  </a:lnTo>
                  <a:lnTo>
                    <a:pt x="16" y="92"/>
                  </a:lnTo>
                  <a:lnTo>
                    <a:pt x="21" y="97"/>
                  </a:lnTo>
                  <a:lnTo>
                    <a:pt x="25" y="97"/>
                  </a:lnTo>
                  <a:lnTo>
                    <a:pt x="31" y="97"/>
                  </a:lnTo>
                  <a:lnTo>
                    <a:pt x="35" y="97"/>
                  </a:lnTo>
                  <a:lnTo>
                    <a:pt x="46" y="97"/>
                  </a:lnTo>
                  <a:lnTo>
                    <a:pt x="50" y="97"/>
                  </a:lnTo>
                  <a:lnTo>
                    <a:pt x="56" y="92"/>
                  </a:lnTo>
                  <a:lnTo>
                    <a:pt x="60" y="87"/>
                  </a:lnTo>
                  <a:lnTo>
                    <a:pt x="65" y="82"/>
                  </a:lnTo>
                  <a:lnTo>
                    <a:pt x="70" y="78"/>
                  </a:lnTo>
                  <a:lnTo>
                    <a:pt x="70" y="68"/>
                  </a:lnTo>
                  <a:lnTo>
                    <a:pt x="70" y="63"/>
                  </a:lnTo>
                  <a:lnTo>
                    <a:pt x="65" y="58"/>
                  </a:lnTo>
                  <a:lnTo>
                    <a:pt x="65" y="54"/>
                  </a:lnTo>
                  <a:lnTo>
                    <a:pt x="60" y="48"/>
                  </a:lnTo>
                  <a:lnTo>
                    <a:pt x="60" y="44"/>
                  </a:lnTo>
                  <a:lnTo>
                    <a:pt x="56" y="34"/>
                  </a:lnTo>
                  <a:lnTo>
                    <a:pt x="56" y="29"/>
                  </a:lnTo>
                  <a:lnTo>
                    <a:pt x="60" y="24"/>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22" name="Freeform 450"/>
            <p:cNvSpPr>
              <a:spLocks/>
            </p:cNvSpPr>
            <p:nvPr/>
          </p:nvSpPr>
          <p:spPr bwMode="auto">
            <a:xfrm>
              <a:off x="3723" y="1569"/>
              <a:ext cx="6" cy="6"/>
            </a:xfrm>
            <a:custGeom>
              <a:avLst/>
              <a:gdLst>
                <a:gd name="T0" fmla="*/ 0 w 63"/>
                <a:gd name="T1" fmla="*/ 10 h 72"/>
                <a:gd name="T2" fmla="*/ 9 w 63"/>
                <a:gd name="T3" fmla="*/ 5 h 72"/>
                <a:gd name="T4" fmla="*/ 14 w 63"/>
                <a:gd name="T5" fmla="*/ 0 h 72"/>
                <a:gd name="T6" fmla="*/ 19 w 63"/>
                <a:gd name="T7" fmla="*/ 0 h 72"/>
                <a:gd name="T8" fmla="*/ 23 w 63"/>
                <a:gd name="T9" fmla="*/ 0 h 72"/>
                <a:gd name="T10" fmla="*/ 34 w 63"/>
                <a:gd name="T11" fmla="*/ 5 h 72"/>
                <a:gd name="T12" fmla="*/ 39 w 63"/>
                <a:gd name="T13" fmla="*/ 5 h 72"/>
                <a:gd name="T14" fmla="*/ 44 w 63"/>
                <a:gd name="T15" fmla="*/ 5 h 72"/>
                <a:gd name="T16" fmla="*/ 54 w 63"/>
                <a:gd name="T17" fmla="*/ 5 h 72"/>
                <a:gd name="T18" fmla="*/ 59 w 63"/>
                <a:gd name="T19" fmla="*/ 5 h 72"/>
                <a:gd name="T20" fmla="*/ 63 w 63"/>
                <a:gd name="T21" fmla="*/ 0 h 72"/>
                <a:gd name="T22" fmla="*/ 63 w 63"/>
                <a:gd name="T23" fmla="*/ 14 h 72"/>
                <a:gd name="T24" fmla="*/ 63 w 63"/>
                <a:gd name="T25" fmla="*/ 24 h 72"/>
                <a:gd name="T26" fmla="*/ 63 w 63"/>
                <a:gd name="T27" fmla="*/ 39 h 72"/>
                <a:gd name="T28" fmla="*/ 59 w 63"/>
                <a:gd name="T29" fmla="*/ 48 h 72"/>
                <a:gd name="T30" fmla="*/ 54 w 63"/>
                <a:gd name="T31" fmla="*/ 58 h 72"/>
                <a:gd name="T32" fmla="*/ 48 w 63"/>
                <a:gd name="T33" fmla="*/ 63 h 72"/>
                <a:gd name="T34" fmla="*/ 44 w 63"/>
                <a:gd name="T35" fmla="*/ 68 h 72"/>
                <a:gd name="T36" fmla="*/ 34 w 63"/>
                <a:gd name="T37" fmla="*/ 72 h 72"/>
                <a:gd name="T38" fmla="*/ 19 w 63"/>
                <a:gd name="T39" fmla="*/ 68 h 72"/>
                <a:gd name="T40" fmla="*/ 4 w 63"/>
                <a:gd name="T41" fmla="*/ 6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 h="72">
                  <a:moveTo>
                    <a:pt x="0" y="10"/>
                  </a:moveTo>
                  <a:lnTo>
                    <a:pt x="9" y="5"/>
                  </a:lnTo>
                  <a:lnTo>
                    <a:pt x="14" y="0"/>
                  </a:lnTo>
                  <a:lnTo>
                    <a:pt x="19" y="0"/>
                  </a:lnTo>
                  <a:lnTo>
                    <a:pt x="23" y="0"/>
                  </a:lnTo>
                  <a:lnTo>
                    <a:pt x="34" y="5"/>
                  </a:lnTo>
                  <a:lnTo>
                    <a:pt x="39" y="5"/>
                  </a:lnTo>
                  <a:lnTo>
                    <a:pt x="44" y="5"/>
                  </a:lnTo>
                  <a:lnTo>
                    <a:pt x="54" y="5"/>
                  </a:lnTo>
                  <a:lnTo>
                    <a:pt x="59" y="5"/>
                  </a:lnTo>
                  <a:lnTo>
                    <a:pt x="63" y="0"/>
                  </a:lnTo>
                  <a:lnTo>
                    <a:pt x="63" y="14"/>
                  </a:lnTo>
                  <a:lnTo>
                    <a:pt x="63" y="24"/>
                  </a:lnTo>
                  <a:lnTo>
                    <a:pt x="63" y="39"/>
                  </a:lnTo>
                  <a:lnTo>
                    <a:pt x="59" y="48"/>
                  </a:lnTo>
                  <a:lnTo>
                    <a:pt x="54" y="58"/>
                  </a:lnTo>
                  <a:lnTo>
                    <a:pt x="48" y="63"/>
                  </a:lnTo>
                  <a:lnTo>
                    <a:pt x="44" y="68"/>
                  </a:lnTo>
                  <a:lnTo>
                    <a:pt x="34" y="72"/>
                  </a:lnTo>
                  <a:lnTo>
                    <a:pt x="19" y="68"/>
                  </a:lnTo>
                  <a:lnTo>
                    <a:pt x="4" y="6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23" name="Freeform 451"/>
            <p:cNvSpPr>
              <a:spLocks/>
            </p:cNvSpPr>
            <p:nvPr/>
          </p:nvSpPr>
          <p:spPr bwMode="auto">
            <a:xfrm>
              <a:off x="3718" y="1578"/>
              <a:ext cx="10" cy="10"/>
            </a:xfrm>
            <a:custGeom>
              <a:avLst/>
              <a:gdLst>
                <a:gd name="T0" fmla="*/ 35 w 115"/>
                <a:gd name="T1" fmla="*/ 0 h 130"/>
                <a:gd name="T2" fmla="*/ 31 w 115"/>
                <a:gd name="T3" fmla="*/ 5 h 130"/>
                <a:gd name="T4" fmla="*/ 25 w 115"/>
                <a:gd name="T5" fmla="*/ 9 h 130"/>
                <a:gd name="T6" fmla="*/ 20 w 115"/>
                <a:gd name="T7" fmla="*/ 9 h 130"/>
                <a:gd name="T8" fmla="*/ 16 w 115"/>
                <a:gd name="T9" fmla="*/ 15 h 130"/>
                <a:gd name="T10" fmla="*/ 10 w 115"/>
                <a:gd name="T11" fmla="*/ 19 h 130"/>
                <a:gd name="T12" fmla="*/ 6 w 115"/>
                <a:gd name="T13" fmla="*/ 24 h 130"/>
                <a:gd name="T14" fmla="*/ 6 w 115"/>
                <a:gd name="T15" fmla="*/ 28 h 130"/>
                <a:gd name="T16" fmla="*/ 0 w 115"/>
                <a:gd name="T17" fmla="*/ 34 h 130"/>
                <a:gd name="T18" fmla="*/ 0 w 115"/>
                <a:gd name="T19" fmla="*/ 39 h 130"/>
                <a:gd name="T20" fmla="*/ 0 w 115"/>
                <a:gd name="T21" fmla="*/ 48 h 130"/>
                <a:gd name="T22" fmla="*/ 6 w 115"/>
                <a:gd name="T23" fmla="*/ 62 h 130"/>
                <a:gd name="T24" fmla="*/ 6 w 115"/>
                <a:gd name="T25" fmla="*/ 72 h 130"/>
                <a:gd name="T26" fmla="*/ 10 w 115"/>
                <a:gd name="T27" fmla="*/ 77 h 130"/>
                <a:gd name="T28" fmla="*/ 10 w 115"/>
                <a:gd name="T29" fmla="*/ 86 h 130"/>
                <a:gd name="T30" fmla="*/ 10 w 115"/>
                <a:gd name="T31" fmla="*/ 91 h 130"/>
                <a:gd name="T32" fmla="*/ 10 w 115"/>
                <a:gd name="T33" fmla="*/ 101 h 130"/>
                <a:gd name="T34" fmla="*/ 10 w 115"/>
                <a:gd name="T35" fmla="*/ 110 h 130"/>
                <a:gd name="T36" fmla="*/ 6 w 115"/>
                <a:gd name="T37" fmla="*/ 120 h 130"/>
                <a:gd name="T38" fmla="*/ 0 w 115"/>
                <a:gd name="T39" fmla="*/ 130 h 130"/>
                <a:gd name="T40" fmla="*/ 10 w 115"/>
                <a:gd name="T41" fmla="*/ 130 h 130"/>
                <a:gd name="T42" fmla="*/ 20 w 115"/>
                <a:gd name="T43" fmla="*/ 125 h 130"/>
                <a:gd name="T44" fmla="*/ 35 w 115"/>
                <a:gd name="T45" fmla="*/ 125 h 130"/>
                <a:gd name="T46" fmla="*/ 45 w 115"/>
                <a:gd name="T47" fmla="*/ 125 h 130"/>
                <a:gd name="T48" fmla="*/ 56 w 115"/>
                <a:gd name="T49" fmla="*/ 125 h 130"/>
                <a:gd name="T50" fmla="*/ 65 w 115"/>
                <a:gd name="T51" fmla="*/ 125 h 130"/>
                <a:gd name="T52" fmla="*/ 75 w 115"/>
                <a:gd name="T53" fmla="*/ 125 h 130"/>
                <a:gd name="T54" fmla="*/ 85 w 115"/>
                <a:gd name="T55" fmla="*/ 125 h 130"/>
                <a:gd name="T56" fmla="*/ 90 w 115"/>
                <a:gd name="T57" fmla="*/ 125 h 130"/>
                <a:gd name="T58" fmla="*/ 100 w 115"/>
                <a:gd name="T59" fmla="*/ 120 h 130"/>
                <a:gd name="T60" fmla="*/ 110 w 115"/>
                <a:gd name="T61" fmla="*/ 110 h 130"/>
                <a:gd name="T62" fmla="*/ 115 w 115"/>
                <a:gd name="T63" fmla="*/ 101 h 130"/>
                <a:gd name="T64" fmla="*/ 115 w 115"/>
                <a:gd name="T65" fmla="*/ 91 h 130"/>
                <a:gd name="T66" fmla="*/ 110 w 115"/>
                <a:gd name="T67" fmla="*/ 86 h 130"/>
                <a:gd name="T68" fmla="*/ 100 w 115"/>
                <a:gd name="T69" fmla="*/ 77 h 130"/>
                <a:gd name="T70" fmla="*/ 90 w 115"/>
                <a:gd name="T71" fmla="*/ 72 h 130"/>
                <a:gd name="T72" fmla="*/ 75 w 115"/>
                <a:gd name="T73" fmla="*/ 67 h 130"/>
                <a:gd name="T74" fmla="*/ 65 w 115"/>
                <a:gd name="T75" fmla="*/ 62 h 130"/>
                <a:gd name="T76" fmla="*/ 50 w 115"/>
                <a:gd name="T77" fmla="*/ 58 h 130"/>
                <a:gd name="T78" fmla="*/ 35 w 115"/>
                <a:gd name="T79" fmla="*/ 52 h 130"/>
                <a:gd name="T80" fmla="*/ 31 w 115"/>
                <a:gd name="T81" fmla="*/ 52 h 130"/>
                <a:gd name="T82" fmla="*/ 31 w 115"/>
                <a:gd name="T83" fmla="*/ 58 h 130"/>
                <a:gd name="T84" fmla="*/ 25 w 115"/>
                <a:gd name="T85" fmla="*/ 62 h 130"/>
                <a:gd name="T86" fmla="*/ 25 w 115"/>
                <a:gd name="T87" fmla="*/ 67 h 130"/>
                <a:gd name="T88" fmla="*/ 25 w 115"/>
                <a:gd name="T89" fmla="*/ 72 h 130"/>
                <a:gd name="T90" fmla="*/ 20 w 115"/>
                <a:gd name="T91" fmla="*/ 77 h 130"/>
                <a:gd name="T92" fmla="*/ 20 w 115"/>
                <a:gd name="T93" fmla="*/ 82 h 130"/>
                <a:gd name="T94" fmla="*/ 16 w 115"/>
                <a:gd name="T95" fmla="*/ 82 h 130"/>
                <a:gd name="T96" fmla="*/ 20 w 115"/>
                <a:gd name="T97" fmla="*/ 77 h 130"/>
                <a:gd name="T98" fmla="*/ 25 w 115"/>
                <a:gd name="T99" fmla="*/ 72 h 130"/>
                <a:gd name="T100" fmla="*/ 31 w 115"/>
                <a:gd name="T101" fmla="*/ 62 h 130"/>
                <a:gd name="T102" fmla="*/ 40 w 115"/>
                <a:gd name="T103" fmla="*/ 58 h 130"/>
                <a:gd name="T104" fmla="*/ 45 w 115"/>
                <a:gd name="T105" fmla="*/ 52 h 130"/>
                <a:gd name="T106" fmla="*/ 50 w 115"/>
                <a:gd name="T107" fmla="*/ 48 h 130"/>
                <a:gd name="T108" fmla="*/ 60 w 115"/>
                <a:gd name="T109" fmla="*/ 43 h 130"/>
                <a:gd name="T110" fmla="*/ 65 w 115"/>
                <a:gd name="T111" fmla="*/ 39 h 130"/>
                <a:gd name="T112" fmla="*/ 75 w 115"/>
                <a:gd name="T113" fmla="*/ 34 h 130"/>
                <a:gd name="T114" fmla="*/ 79 w 115"/>
                <a:gd name="T115" fmla="*/ 34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5" h="130">
                  <a:moveTo>
                    <a:pt x="35" y="0"/>
                  </a:moveTo>
                  <a:lnTo>
                    <a:pt x="31" y="5"/>
                  </a:lnTo>
                  <a:lnTo>
                    <a:pt x="25" y="9"/>
                  </a:lnTo>
                  <a:lnTo>
                    <a:pt x="20" y="9"/>
                  </a:lnTo>
                  <a:lnTo>
                    <a:pt x="16" y="15"/>
                  </a:lnTo>
                  <a:lnTo>
                    <a:pt x="10" y="19"/>
                  </a:lnTo>
                  <a:lnTo>
                    <a:pt x="6" y="24"/>
                  </a:lnTo>
                  <a:lnTo>
                    <a:pt x="6" y="28"/>
                  </a:lnTo>
                  <a:lnTo>
                    <a:pt x="0" y="34"/>
                  </a:lnTo>
                  <a:lnTo>
                    <a:pt x="0" y="39"/>
                  </a:lnTo>
                  <a:lnTo>
                    <a:pt x="0" y="48"/>
                  </a:lnTo>
                  <a:lnTo>
                    <a:pt x="6" y="62"/>
                  </a:lnTo>
                  <a:lnTo>
                    <a:pt x="6" y="72"/>
                  </a:lnTo>
                  <a:lnTo>
                    <a:pt x="10" y="77"/>
                  </a:lnTo>
                  <a:lnTo>
                    <a:pt x="10" y="86"/>
                  </a:lnTo>
                  <a:lnTo>
                    <a:pt x="10" y="91"/>
                  </a:lnTo>
                  <a:lnTo>
                    <a:pt x="10" y="101"/>
                  </a:lnTo>
                  <a:lnTo>
                    <a:pt x="10" y="110"/>
                  </a:lnTo>
                  <a:lnTo>
                    <a:pt x="6" y="120"/>
                  </a:lnTo>
                  <a:lnTo>
                    <a:pt x="0" y="130"/>
                  </a:lnTo>
                  <a:lnTo>
                    <a:pt x="10" y="130"/>
                  </a:lnTo>
                  <a:lnTo>
                    <a:pt x="20" y="125"/>
                  </a:lnTo>
                  <a:lnTo>
                    <a:pt x="35" y="125"/>
                  </a:lnTo>
                  <a:lnTo>
                    <a:pt x="45" y="125"/>
                  </a:lnTo>
                  <a:lnTo>
                    <a:pt x="56" y="125"/>
                  </a:lnTo>
                  <a:lnTo>
                    <a:pt x="65" y="125"/>
                  </a:lnTo>
                  <a:lnTo>
                    <a:pt x="75" y="125"/>
                  </a:lnTo>
                  <a:lnTo>
                    <a:pt x="85" y="125"/>
                  </a:lnTo>
                  <a:lnTo>
                    <a:pt x="90" y="125"/>
                  </a:lnTo>
                  <a:lnTo>
                    <a:pt x="100" y="120"/>
                  </a:lnTo>
                  <a:lnTo>
                    <a:pt x="110" y="110"/>
                  </a:lnTo>
                  <a:lnTo>
                    <a:pt x="115" y="101"/>
                  </a:lnTo>
                  <a:lnTo>
                    <a:pt x="115" y="91"/>
                  </a:lnTo>
                  <a:lnTo>
                    <a:pt x="110" y="86"/>
                  </a:lnTo>
                  <a:lnTo>
                    <a:pt x="100" y="77"/>
                  </a:lnTo>
                  <a:lnTo>
                    <a:pt x="90" y="72"/>
                  </a:lnTo>
                  <a:lnTo>
                    <a:pt x="75" y="67"/>
                  </a:lnTo>
                  <a:lnTo>
                    <a:pt x="65" y="62"/>
                  </a:lnTo>
                  <a:lnTo>
                    <a:pt x="50" y="58"/>
                  </a:lnTo>
                  <a:lnTo>
                    <a:pt x="35" y="52"/>
                  </a:lnTo>
                  <a:lnTo>
                    <a:pt x="31" y="52"/>
                  </a:lnTo>
                  <a:lnTo>
                    <a:pt x="31" y="58"/>
                  </a:lnTo>
                  <a:lnTo>
                    <a:pt x="25" y="62"/>
                  </a:lnTo>
                  <a:lnTo>
                    <a:pt x="25" y="67"/>
                  </a:lnTo>
                  <a:lnTo>
                    <a:pt x="25" y="72"/>
                  </a:lnTo>
                  <a:lnTo>
                    <a:pt x="20" y="77"/>
                  </a:lnTo>
                  <a:lnTo>
                    <a:pt x="20" y="82"/>
                  </a:lnTo>
                  <a:lnTo>
                    <a:pt x="16" y="82"/>
                  </a:lnTo>
                  <a:lnTo>
                    <a:pt x="20" y="77"/>
                  </a:lnTo>
                  <a:lnTo>
                    <a:pt x="25" y="72"/>
                  </a:lnTo>
                  <a:lnTo>
                    <a:pt x="31" y="62"/>
                  </a:lnTo>
                  <a:lnTo>
                    <a:pt x="40" y="58"/>
                  </a:lnTo>
                  <a:lnTo>
                    <a:pt x="45" y="52"/>
                  </a:lnTo>
                  <a:lnTo>
                    <a:pt x="50" y="48"/>
                  </a:lnTo>
                  <a:lnTo>
                    <a:pt x="60" y="43"/>
                  </a:lnTo>
                  <a:lnTo>
                    <a:pt x="65" y="39"/>
                  </a:lnTo>
                  <a:lnTo>
                    <a:pt x="75" y="34"/>
                  </a:lnTo>
                  <a:lnTo>
                    <a:pt x="79" y="34"/>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24" name="Freeform 452"/>
            <p:cNvSpPr>
              <a:spLocks/>
            </p:cNvSpPr>
            <p:nvPr/>
          </p:nvSpPr>
          <p:spPr bwMode="auto">
            <a:xfrm>
              <a:off x="3706" y="1578"/>
              <a:ext cx="10" cy="7"/>
            </a:xfrm>
            <a:custGeom>
              <a:avLst/>
              <a:gdLst>
                <a:gd name="T0" fmla="*/ 30 w 115"/>
                <a:gd name="T1" fmla="*/ 0 h 96"/>
                <a:gd name="T2" fmla="*/ 40 w 115"/>
                <a:gd name="T3" fmla="*/ 0 h 96"/>
                <a:gd name="T4" fmla="*/ 50 w 115"/>
                <a:gd name="T5" fmla="*/ 0 h 96"/>
                <a:gd name="T6" fmla="*/ 60 w 115"/>
                <a:gd name="T7" fmla="*/ 0 h 96"/>
                <a:gd name="T8" fmla="*/ 70 w 115"/>
                <a:gd name="T9" fmla="*/ 0 h 96"/>
                <a:gd name="T10" fmla="*/ 80 w 115"/>
                <a:gd name="T11" fmla="*/ 5 h 96"/>
                <a:gd name="T12" fmla="*/ 85 w 115"/>
                <a:gd name="T13" fmla="*/ 5 h 96"/>
                <a:gd name="T14" fmla="*/ 94 w 115"/>
                <a:gd name="T15" fmla="*/ 10 h 96"/>
                <a:gd name="T16" fmla="*/ 100 w 115"/>
                <a:gd name="T17" fmla="*/ 14 h 96"/>
                <a:gd name="T18" fmla="*/ 105 w 115"/>
                <a:gd name="T19" fmla="*/ 14 h 96"/>
                <a:gd name="T20" fmla="*/ 109 w 115"/>
                <a:gd name="T21" fmla="*/ 20 h 96"/>
                <a:gd name="T22" fmla="*/ 115 w 115"/>
                <a:gd name="T23" fmla="*/ 39 h 96"/>
                <a:gd name="T24" fmla="*/ 115 w 115"/>
                <a:gd name="T25" fmla="*/ 53 h 96"/>
                <a:gd name="T26" fmla="*/ 115 w 115"/>
                <a:gd name="T27" fmla="*/ 67 h 96"/>
                <a:gd name="T28" fmla="*/ 109 w 115"/>
                <a:gd name="T29" fmla="*/ 77 h 96"/>
                <a:gd name="T30" fmla="*/ 100 w 115"/>
                <a:gd name="T31" fmla="*/ 82 h 96"/>
                <a:gd name="T32" fmla="*/ 85 w 115"/>
                <a:gd name="T33" fmla="*/ 87 h 96"/>
                <a:gd name="T34" fmla="*/ 70 w 115"/>
                <a:gd name="T35" fmla="*/ 91 h 96"/>
                <a:gd name="T36" fmla="*/ 55 w 115"/>
                <a:gd name="T37" fmla="*/ 96 h 96"/>
                <a:gd name="T38" fmla="*/ 35 w 115"/>
                <a:gd name="T39" fmla="*/ 96 h 96"/>
                <a:gd name="T40" fmla="*/ 21 w 115"/>
                <a:gd name="T41" fmla="*/ 96 h 96"/>
                <a:gd name="T42" fmla="*/ 30 w 115"/>
                <a:gd name="T43" fmla="*/ 87 h 96"/>
                <a:gd name="T44" fmla="*/ 35 w 115"/>
                <a:gd name="T45" fmla="*/ 82 h 96"/>
                <a:gd name="T46" fmla="*/ 40 w 115"/>
                <a:gd name="T47" fmla="*/ 72 h 96"/>
                <a:gd name="T48" fmla="*/ 40 w 115"/>
                <a:gd name="T49" fmla="*/ 63 h 96"/>
                <a:gd name="T50" fmla="*/ 35 w 115"/>
                <a:gd name="T51" fmla="*/ 57 h 96"/>
                <a:gd name="T52" fmla="*/ 30 w 115"/>
                <a:gd name="T53" fmla="*/ 48 h 96"/>
                <a:gd name="T54" fmla="*/ 25 w 115"/>
                <a:gd name="T55" fmla="*/ 39 h 96"/>
                <a:gd name="T56" fmla="*/ 21 w 115"/>
                <a:gd name="T57" fmla="*/ 33 h 96"/>
                <a:gd name="T58" fmla="*/ 11 w 115"/>
                <a:gd name="T59" fmla="*/ 29 h 96"/>
                <a:gd name="T60" fmla="*/ 0 w 115"/>
                <a:gd name="T61" fmla="*/ 20 h 96"/>
                <a:gd name="T62" fmla="*/ 6 w 115"/>
                <a:gd name="T63" fmla="*/ 20 h 96"/>
                <a:gd name="T64" fmla="*/ 11 w 115"/>
                <a:gd name="T65" fmla="*/ 14 h 96"/>
                <a:gd name="T66" fmla="*/ 15 w 115"/>
                <a:gd name="T67" fmla="*/ 10 h 96"/>
                <a:gd name="T68" fmla="*/ 21 w 115"/>
                <a:gd name="T69" fmla="*/ 5 h 96"/>
                <a:gd name="T70" fmla="*/ 25 w 115"/>
                <a:gd name="T71" fmla="*/ 0 h 96"/>
                <a:gd name="T72" fmla="*/ 30 w 115"/>
                <a:gd name="T7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5" h="96">
                  <a:moveTo>
                    <a:pt x="30" y="0"/>
                  </a:moveTo>
                  <a:lnTo>
                    <a:pt x="40" y="0"/>
                  </a:lnTo>
                  <a:lnTo>
                    <a:pt x="50" y="0"/>
                  </a:lnTo>
                  <a:lnTo>
                    <a:pt x="60" y="0"/>
                  </a:lnTo>
                  <a:lnTo>
                    <a:pt x="70" y="0"/>
                  </a:lnTo>
                  <a:lnTo>
                    <a:pt x="80" y="5"/>
                  </a:lnTo>
                  <a:lnTo>
                    <a:pt x="85" y="5"/>
                  </a:lnTo>
                  <a:lnTo>
                    <a:pt x="94" y="10"/>
                  </a:lnTo>
                  <a:lnTo>
                    <a:pt x="100" y="14"/>
                  </a:lnTo>
                  <a:lnTo>
                    <a:pt x="105" y="14"/>
                  </a:lnTo>
                  <a:lnTo>
                    <a:pt x="109" y="20"/>
                  </a:lnTo>
                  <a:lnTo>
                    <a:pt x="115" y="39"/>
                  </a:lnTo>
                  <a:lnTo>
                    <a:pt x="115" y="53"/>
                  </a:lnTo>
                  <a:lnTo>
                    <a:pt x="115" y="67"/>
                  </a:lnTo>
                  <a:lnTo>
                    <a:pt x="109" y="77"/>
                  </a:lnTo>
                  <a:lnTo>
                    <a:pt x="100" y="82"/>
                  </a:lnTo>
                  <a:lnTo>
                    <a:pt x="85" y="87"/>
                  </a:lnTo>
                  <a:lnTo>
                    <a:pt x="70" y="91"/>
                  </a:lnTo>
                  <a:lnTo>
                    <a:pt x="55" y="96"/>
                  </a:lnTo>
                  <a:lnTo>
                    <a:pt x="35" y="96"/>
                  </a:lnTo>
                  <a:lnTo>
                    <a:pt x="21" y="96"/>
                  </a:lnTo>
                  <a:lnTo>
                    <a:pt x="30" y="87"/>
                  </a:lnTo>
                  <a:lnTo>
                    <a:pt x="35" y="82"/>
                  </a:lnTo>
                  <a:lnTo>
                    <a:pt x="40" y="72"/>
                  </a:lnTo>
                  <a:lnTo>
                    <a:pt x="40" y="63"/>
                  </a:lnTo>
                  <a:lnTo>
                    <a:pt x="35" y="57"/>
                  </a:lnTo>
                  <a:lnTo>
                    <a:pt x="30" y="48"/>
                  </a:lnTo>
                  <a:lnTo>
                    <a:pt x="25" y="39"/>
                  </a:lnTo>
                  <a:lnTo>
                    <a:pt x="21" y="33"/>
                  </a:lnTo>
                  <a:lnTo>
                    <a:pt x="11" y="29"/>
                  </a:lnTo>
                  <a:lnTo>
                    <a:pt x="0" y="20"/>
                  </a:lnTo>
                  <a:lnTo>
                    <a:pt x="6" y="20"/>
                  </a:lnTo>
                  <a:lnTo>
                    <a:pt x="11" y="14"/>
                  </a:lnTo>
                  <a:lnTo>
                    <a:pt x="15" y="10"/>
                  </a:lnTo>
                  <a:lnTo>
                    <a:pt x="21" y="5"/>
                  </a:lnTo>
                  <a:lnTo>
                    <a:pt x="25" y="0"/>
                  </a:lnTo>
                  <a:lnTo>
                    <a:pt x="3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25" name="Freeform 453"/>
            <p:cNvSpPr>
              <a:spLocks/>
            </p:cNvSpPr>
            <p:nvPr/>
          </p:nvSpPr>
          <p:spPr bwMode="auto">
            <a:xfrm>
              <a:off x="3708" y="1587"/>
              <a:ext cx="6" cy="8"/>
            </a:xfrm>
            <a:custGeom>
              <a:avLst/>
              <a:gdLst>
                <a:gd name="T0" fmla="*/ 60 w 65"/>
                <a:gd name="T1" fmla="*/ 0 h 101"/>
                <a:gd name="T2" fmla="*/ 55 w 65"/>
                <a:gd name="T3" fmla="*/ 14 h 101"/>
                <a:gd name="T4" fmla="*/ 50 w 65"/>
                <a:gd name="T5" fmla="*/ 19 h 101"/>
                <a:gd name="T6" fmla="*/ 40 w 65"/>
                <a:gd name="T7" fmla="*/ 28 h 101"/>
                <a:gd name="T8" fmla="*/ 30 w 65"/>
                <a:gd name="T9" fmla="*/ 39 h 101"/>
                <a:gd name="T10" fmla="*/ 21 w 65"/>
                <a:gd name="T11" fmla="*/ 43 h 101"/>
                <a:gd name="T12" fmla="*/ 10 w 65"/>
                <a:gd name="T13" fmla="*/ 52 h 101"/>
                <a:gd name="T14" fmla="*/ 5 w 65"/>
                <a:gd name="T15" fmla="*/ 58 h 101"/>
                <a:gd name="T16" fmla="*/ 0 w 65"/>
                <a:gd name="T17" fmla="*/ 67 h 101"/>
                <a:gd name="T18" fmla="*/ 0 w 65"/>
                <a:gd name="T19" fmla="*/ 77 h 101"/>
                <a:gd name="T20" fmla="*/ 10 w 65"/>
                <a:gd name="T21" fmla="*/ 91 h 101"/>
                <a:gd name="T22" fmla="*/ 10 w 65"/>
                <a:gd name="T23" fmla="*/ 97 h 101"/>
                <a:gd name="T24" fmla="*/ 15 w 65"/>
                <a:gd name="T25" fmla="*/ 97 h 101"/>
                <a:gd name="T26" fmla="*/ 21 w 65"/>
                <a:gd name="T27" fmla="*/ 101 h 101"/>
                <a:gd name="T28" fmla="*/ 30 w 65"/>
                <a:gd name="T29" fmla="*/ 101 h 101"/>
                <a:gd name="T30" fmla="*/ 35 w 65"/>
                <a:gd name="T31" fmla="*/ 101 h 101"/>
                <a:gd name="T32" fmla="*/ 40 w 65"/>
                <a:gd name="T33" fmla="*/ 101 h 101"/>
                <a:gd name="T34" fmla="*/ 50 w 65"/>
                <a:gd name="T35" fmla="*/ 101 h 101"/>
                <a:gd name="T36" fmla="*/ 55 w 65"/>
                <a:gd name="T37" fmla="*/ 97 h 101"/>
                <a:gd name="T38" fmla="*/ 60 w 65"/>
                <a:gd name="T39" fmla="*/ 91 h 101"/>
                <a:gd name="T40" fmla="*/ 65 w 65"/>
                <a:gd name="T41" fmla="*/ 86 h 101"/>
                <a:gd name="T42" fmla="*/ 65 w 65"/>
                <a:gd name="T43" fmla="*/ 77 h 101"/>
                <a:gd name="T44" fmla="*/ 65 w 65"/>
                <a:gd name="T45" fmla="*/ 72 h 101"/>
                <a:gd name="T46" fmla="*/ 65 w 65"/>
                <a:gd name="T47" fmla="*/ 67 h 101"/>
                <a:gd name="T48" fmla="*/ 65 w 65"/>
                <a:gd name="T49" fmla="*/ 62 h 101"/>
                <a:gd name="T50" fmla="*/ 60 w 65"/>
                <a:gd name="T51" fmla="*/ 58 h 101"/>
                <a:gd name="T52" fmla="*/ 60 w 65"/>
                <a:gd name="T53" fmla="*/ 52 h 101"/>
                <a:gd name="T54" fmla="*/ 55 w 65"/>
                <a:gd name="T55" fmla="*/ 43 h 101"/>
                <a:gd name="T56" fmla="*/ 55 w 65"/>
                <a:gd name="T57" fmla="*/ 39 h 101"/>
                <a:gd name="T58" fmla="*/ 55 w 65"/>
                <a:gd name="T59" fmla="*/ 33 h 101"/>
                <a:gd name="T60" fmla="*/ 55 w 65"/>
                <a:gd name="T61" fmla="*/ 2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5" h="101">
                  <a:moveTo>
                    <a:pt x="60" y="0"/>
                  </a:moveTo>
                  <a:lnTo>
                    <a:pt x="55" y="14"/>
                  </a:lnTo>
                  <a:lnTo>
                    <a:pt x="50" y="19"/>
                  </a:lnTo>
                  <a:lnTo>
                    <a:pt x="40" y="28"/>
                  </a:lnTo>
                  <a:lnTo>
                    <a:pt x="30" y="39"/>
                  </a:lnTo>
                  <a:lnTo>
                    <a:pt x="21" y="43"/>
                  </a:lnTo>
                  <a:lnTo>
                    <a:pt x="10" y="52"/>
                  </a:lnTo>
                  <a:lnTo>
                    <a:pt x="5" y="58"/>
                  </a:lnTo>
                  <a:lnTo>
                    <a:pt x="0" y="67"/>
                  </a:lnTo>
                  <a:lnTo>
                    <a:pt x="0" y="77"/>
                  </a:lnTo>
                  <a:lnTo>
                    <a:pt x="10" y="91"/>
                  </a:lnTo>
                  <a:lnTo>
                    <a:pt x="10" y="97"/>
                  </a:lnTo>
                  <a:lnTo>
                    <a:pt x="15" y="97"/>
                  </a:lnTo>
                  <a:lnTo>
                    <a:pt x="21" y="101"/>
                  </a:lnTo>
                  <a:lnTo>
                    <a:pt x="30" y="101"/>
                  </a:lnTo>
                  <a:lnTo>
                    <a:pt x="35" y="101"/>
                  </a:lnTo>
                  <a:lnTo>
                    <a:pt x="40" y="101"/>
                  </a:lnTo>
                  <a:lnTo>
                    <a:pt x="50" y="101"/>
                  </a:lnTo>
                  <a:lnTo>
                    <a:pt x="55" y="97"/>
                  </a:lnTo>
                  <a:lnTo>
                    <a:pt x="60" y="91"/>
                  </a:lnTo>
                  <a:lnTo>
                    <a:pt x="65" y="86"/>
                  </a:lnTo>
                  <a:lnTo>
                    <a:pt x="65" y="77"/>
                  </a:lnTo>
                  <a:lnTo>
                    <a:pt x="65" y="72"/>
                  </a:lnTo>
                  <a:lnTo>
                    <a:pt x="65" y="67"/>
                  </a:lnTo>
                  <a:lnTo>
                    <a:pt x="65" y="62"/>
                  </a:lnTo>
                  <a:lnTo>
                    <a:pt x="60" y="58"/>
                  </a:lnTo>
                  <a:lnTo>
                    <a:pt x="60" y="52"/>
                  </a:lnTo>
                  <a:lnTo>
                    <a:pt x="55" y="43"/>
                  </a:lnTo>
                  <a:lnTo>
                    <a:pt x="55" y="39"/>
                  </a:lnTo>
                  <a:lnTo>
                    <a:pt x="55" y="33"/>
                  </a:lnTo>
                  <a:lnTo>
                    <a:pt x="55" y="24"/>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26" name="Freeform 454"/>
            <p:cNvSpPr>
              <a:spLocks/>
            </p:cNvSpPr>
            <p:nvPr/>
          </p:nvSpPr>
          <p:spPr bwMode="auto">
            <a:xfrm>
              <a:off x="3692" y="1588"/>
              <a:ext cx="8" cy="10"/>
            </a:xfrm>
            <a:custGeom>
              <a:avLst/>
              <a:gdLst>
                <a:gd name="T0" fmla="*/ 90 w 90"/>
                <a:gd name="T1" fmla="*/ 0 h 135"/>
                <a:gd name="T2" fmla="*/ 81 w 90"/>
                <a:gd name="T3" fmla="*/ 10 h 135"/>
                <a:gd name="T4" fmla="*/ 75 w 90"/>
                <a:gd name="T5" fmla="*/ 19 h 135"/>
                <a:gd name="T6" fmla="*/ 65 w 90"/>
                <a:gd name="T7" fmla="*/ 30 h 135"/>
                <a:gd name="T8" fmla="*/ 65 w 90"/>
                <a:gd name="T9" fmla="*/ 39 h 135"/>
                <a:gd name="T10" fmla="*/ 60 w 90"/>
                <a:gd name="T11" fmla="*/ 49 h 135"/>
                <a:gd name="T12" fmla="*/ 60 w 90"/>
                <a:gd name="T13" fmla="*/ 58 h 135"/>
                <a:gd name="T14" fmla="*/ 60 w 90"/>
                <a:gd name="T15" fmla="*/ 68 h 135"/>
                <a:gd name="T16" fmla="*/ 65 w 90"/>
                <a:gd name="T17" fmla="*/ 82 h 135"/>
                <a:gd name="T18" fmla="*/ 75 w 90"/>
                <a:gd name="T19" fmla="*/ 92 h 135"/>
                <a:gd name="T20" fmla="*/ 85 w 90"/>
                <a:gd name="T21" fmla="*/ 107 h 135"/>
                <a:gd name="T22" fmla="*/ 85 w 90"/>
                <a:gd name="T23" fmla="*/ 116 h 135"/>
                <a:gd name="T24" fmla="*/ 85 w 90"/>
                <a:gd name="T25" fmla="*/ 121 h 135"/>
                <a:gd name="T26" fmla="*/ 81 w 90"/>
                <a:gd name="T27" fmla="*/ 131 h 135"/>
                <a:gd name="T28" fmla="*/ 70 w 90"/>
                <a:gd name="T29" fmla="*/ 131 h 135"/>
                <a:gd name="T30" fmla="*/ 60 w 90"/>
                <a:gd name="T31" fmla="*/ 135 h 135"/>
                <a:gd name="T32" fmla="*/ 46 w 90"/>
                <a:gd name="T33" fmla="*/ 135 h 135"/>
                <a:gd name="T34" fmla="*/ 31 w 90"/>
                <a:gd name="T35" fmla="*/ 135 h 135"/>
                <a:gd name="T36" fmla="*/ 21 w 90"/>
                <a:gd name="T37" fmla="*/ 131 h 135"/>
                <a:gd name="T38" fmla="*/ 10 w 90"/>
                <a:gd name="T39" fmla="*/ 131 h 135"/>
                <a:gd name="T40" fmla="*/ 0 w 90"/>
                <a:gd name="T41" fmla="*/ 121 h 135"/>
                <a:gd name="T42" fmla="*/ 0 w 90"/>
                <a:gd name="T43" fmla="*/ 116 h 135"/>
                <a:gd name="T44" fmla="*/ 0 w 90"/>
                <a:gd name="T45" fmla="*/ 111 h 135"/>
                <a:gd name="T46" fmla="*/ 6 w 90"/>
                <a:gd name="T47" fmla="*/ 107 h 135"/>
                <a:gd name="T48" fmla="*/ 6 w 90"/>
                <a:gd name="T49" fmla="*/ 101 h 135"/>
                <a:gd name="T50" fmla="*/ 10 w 90"/>
                <a:gd name="T51" fmla="*/ 97 h 135"/>
                <a:gd name="T52" fmla="*/ 16 w 90"/>
                <a:gd name="T53" fmla="*/ 97 h 135"/>
                <a:gd name="T54" fmla="*/ 21 w 90"/>
                <a:gd name="T55" fmla="*/ 92 h 135"/>
                <a:gd name="T56" fmla="*/ 25 w 90"/>
                <a:gd name="T57" fmla="*/ 88 h 135"/>
                <a:gd name="T58" fmla="*/ 31 w 90"/>
                <a:gd name="T59" fmla="*/ 8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135">
                  <a:moveTo>
                    <a:pt x="90" y="0"/>
                  </a:moveTo>
                  <a:lnTo>
                    <a:pt x="81" y="10"/>
                  </a:lnTo>
                  <a:lnTo>
                    <a:pt x="75" y="19"/>
                  </a:lnTo>
                  <a:lnTo>
                    <a:pt x="65" y="30"/>
                  </a:lnTo>
                  <a:lnTo>
                    <a:pt x="65" y="39"/>
                  </a:lnTo>
                  <a:lnTo>
                    <a:pt x="60" y="49"/>
                  </a:lnTo>
                  <a:lnTo>
                    <a:pt x="60" y="58"/>
                  </a:lnTo>
                  <a:lnTo>
                    <a:pt x="60" y="68"/>
                  </a:lnTo>
                  <a:lnTo>
                    <a:pt x="65" y="82"/>
                  </a:lnTo>
                  <a:lnTo>
                    <a:pt x="75" y="92"/>
                  </a:lnTo>
                  <a:lnTo>
                    <a:pt x="85" y="107"/>
                  </a:lnTo>
                  <a:lnTo>
                    <a:pt x="85" y="116"/>
                  </a:lnTo>
                  <a:lnTo>
                    <a:pt x="85" y="121"/>
                  </a:lnTo>
                  <a:lnTo>
                    <a:pt x="81" y="131"/>
                  </a:lnTo>
                  <a:lnTo>
                    <a:pt x="70" y="131"/>
                  </a:lnTo>
                  <a:lnTo>
                    <a:pt x="60" y="135"/>
                  </a:lnTo>
                  <a:lnTo>
                    <a:pt x="46" y="135"/>
                  </a:lnTo>
                  <a:lnTo>
                    <a:pt x="31" y="135"/>
                  </a:lnTo>
                  <a:lnTo>
                    <a:pt x="21" y="131"/>
                  </a:lnTo>
                  <a:lnTo>
                    <a:pt x="10" y="131"/>
                  </a:lnTo>
                  <a:lnTo>
                    <a:pt x="0" y="121"/>
                  </a:lnTo>
                  <a:lnTo>
                    <a:pt x="0" y="116"/>
                  </a:lnTo>
                  <a:lnTo>
                    <a:pt x="0" y="111"/>
                  </a:lnTo>
                  <a:lnTo>
                    <a:pt x="6" y="107"/>
                  </a:lnTo>
                  <a:lnTo>
                    <a:pt x="6" y="101"/>
                  </a:lnTo>
                  <a:lnTo>
                    <a:pt x="10" y="97"/>
                  </a:lnTo>
                  <a:lnTo>
                    <a:pt x="16" y="97"/>
                  </a:lnTo>
                  <a:lnTo>
                    <a:pt x="21" y="92"/>
                  </a:lnTo>
                  <a:lnTo>
                    <a:pt x="25" y="88"/>
                  </a:lnTo>
                  <a:lnTo>
                    <a:pt x="31" y="8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27" name="Freeform 455"/>
            <p:cNvSpPr>
              <a:spLocks/>
            </p:cNvSpPr>
            <p:nvPr/>
          </p:nvSpPr>
          <p:spPr bwMode="auto">
            <a:xfrm>
              <a:off x="3705" y="1598"/>
              <a:ext cx="8" cy="6"/>
            </a:xfrm>
            <a:custGeom>
              <a:avLst/>
              <a:gdLst>
                <a:gd name="T0" fmla="*/ 0 w 84"/>
                <a:gd name="T1" fmla="*/ 0 h 68"/>
                <a:gd name="T2" fmla="*/ 0 w 84"/>
                <a:gd name="T3" fmla="*/ 15 h 68"/>
                <a:gd name="T4" fmla="*/ 4 w 84"/>
                <a:gd name="T5" fmla="*/ 24 h 68"/>
                <a:gd name="T6" fmla="*/ 10 w 84"/>
                <a:gd name="T7" fmla="*/ 39 h 68"/>
                <a:gd name="T8" fmla="*/ 15 w 84"/>
                <a:gd name="T9" fmla="*/ 48 h 68"/>
                <a:gd name="T10" fmla="*/ 25 w 84"/>
                <a:gd name="T11" fmla="*/ 58 h 68"/>
                <a:gd name="T12" fmla="*/ 34 w 84"/>
                <a:gd name="T13" fmla="*/ 63 h 68"/>
                <a:gd name="T14" fmla="*/ 44 w 84"/>
                <a:gd name="T15" fmla="*/ 68 h 68"/>
                <a:gd name="T16" fmla="*/ 59 w 84"/>
                <a:gd name="T17" fmla="*/ 68 h 68"/>
                <a:gd name="T18" fmla="*/ 74 w 84"/>
                <a:gd name="T19" fmla="*/ 68 h 68"/>
                <a:gd name="T20" fmla="*/ 84 w 84"/>
                <a:gd name="T21" fmla="*/ 6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68">
                  <a:moveTo>
                    <a:pt x="0" y="0"/>
                  </a:moveTo>
                  <a:lnTo>
                    <a:pt x="0" y="15"/>
                  </a:lnTo>
                  <a:lnTo>
                    <a:pt x="4" y="24"/>
                  </a:lnTo>
                  <a:lnTo>
                    <a:pt x="10" y="39"/>
                  </a:lnTo>
                  <a:lnTo>
                    <a:pt x="15" y="48"/>
                  </a:lnTo>
                  <a:lnTo>
                    <a:pt x="25" y="58"/>
                  </a:lnTo>
                  <a:lnTo>
                    <a:pt x="34" y="63"/>
                  </a:lnTo>
                  <a:lnTo>
                    <a:pt x="44" y="68"/>
                  </a:lnTo>
                  <a:lnTo>
                    <a:pt x="59" y="68"/>
                  </a:lnTo>
                  <a:lnTo>
                    <a:pt x="74" y="68"/>
                  </a:lnTo>
                  <a:lnTo>
                    <a:pt x="84" y="6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28" name="Freeform 456"/>
            <p:cNvSpPr>
              <a:spLocks/>
            </p:cNvSpPr>
            <p:nvPr/>
          </p:nvSpPr>
          <p:spPr bwMode="auto">
            <a:xfrm>
              <a:off x="3699" y="1601"/>
              <a:ext cx="11" cy="11"/>
            </a:xfrm>
            <a:custGeom>
              <a:avLst/>
              <a:gdLst>
                <a:gd name="T0" fmla="*/ 29 w 119"/>
                <a:gd name="T1" fmla="*/ 0 h 135"/>
                <a:gd name="T2" fmla="*/ 24 w 119"/>
                <a:gd name="T3" fmla="*/ 5 h 135"/>
                <a:gd name="T4" fmla="*/ 19 w 119"/>
                <a:gd name="T5" fmla="*/ 9 h 135"/>
                <a:gd name="T6" fmla="*/ 14 w 119"/>
                <a:gd name="T7" fmla="*/ 15 h 135"/>
                <a:gd name="T8" fmla="*/ 9 w 119"/>
                <a:gd name="T9" fmla="*/ 19 h 135"/>
                <a:gd name="T10" fmla="*/ 4 w 119"/>
                <a:gd name="T11" fmla="*/ 19 h 135"/>
                <a:gd name="T12" fmla="*/ 4 w 119"/>
                <a:gd name="T13" fmla="*/ 24 h 135"/>
                <a:gd name="T14" fmla="*/ 0 w 119"/>
                <a:gd name="T15" fmla="*/ 29 h 135"/>
                <a:gd name="T16" fmla="*/ 0 w 119"/>
                <a:gd name="T17" fmla="*/ 34 h 135"/>
                <a:gd name="T18" fmla="*/ 0 w 119"/>
                <a:gd name="T19" fmla="*/ 39 h 135"/>
                <a:gd name="T20" fmla="*/ 0 w 119"/>
                <a:gd name="T21" fmla="*/ 43 h 135"/>
                <a:gd name="T22" fmla="*/ 0 w 119"/>
                <a:gd name="T23" fmla="*/ 53 h 135"/>
                <a:gd name="T24" fmla="*/ 4 w 119"/>
                <a:gd name="T25" fmla="*/ 63 h 135"/>
                <a:gd name="T26" fmla="*/ 9 w 119"/>
                <a:gd name="T27" fmla="*/ 73 h 135"/>
                <a:gd name="T28" fmla="*/ 14 w 119"/>
                <a:gd name="T29" fmla="*/ 82 h 135"/>
                <a:gd name="T30" fmla="*/ 14 w 119"/>
                <a:gd name="T31" fmla="*/ 87 h 135"/>
                <a:gd name="T32" fmla="*/ 19 w 119"/>
                <a:gd name="T33" fmla="*/ 97 h 135"/>
                <a:gd name="T34" fmla="*/ 19 w 119"/>
                <a:gd name="T35" fmla="*/ 101 h 135"/>
                <a:gd name="T36" fmla="*/ 19 w 119"/>
                <a:gd name="T37" fmla="*/ 111 h 135"/>
                <a:gd name="T38" fmla="*/ 14 w 119"/>
                <a:gd name="T39" fmla="*/ 121 h 135"/>
                <a:gd name="T40" fmla="*/ 9 w 119"/>
                <a:gd name="T41" fmla="*/ 135 h 135"/>
                <a:gd name="T42" fmla="*/ 19 w 119"/>
                <a:gd name="T43" fmla="*/ 131 h 135"/>
                <a:gd name="T44" fmla="*/ 29 w 119"/>
                <a:gd name="T45" fmla="*/ 125 h 135"/>
                <a:gd name="T46" fmla="*/ 44 w 119"/>
                <a:gd name="T47" fmla="*/ 125 h 135"/>
                <a:gd name="T48" fmla="*/ 54 w 119"/>
                <a:gd name="T49" fmla="*/ 125 h 135"/>
                <a:gd name="T50" fmla="*/ 63 w 119"/>
                <a:gd name="T51" fmla="*/ 125 h 135"/>
                <a:gd name="T52" fmla="*/ 73 w 119"/>
                <a:gd name="T53" fmla="*/ 121 h 135"/>
                <a:gd name="T54" fmla="*/ 84 w 119"/>
                <a:gd name="T55" fmla="*/ 121 h 135"/>
                <a:gd name="T56" fmla="*/ 94 w 119"/>
                <a:gd name="T57" fmla="*/ 121 h 135"/>
                <a:gd name="T58" fmla="*/ 98 w 119"/>
                <a:gd name="T59" fmla="*/ 116 h 135"/>
                <a:gd name="T60" fmla="*/ 103 w 119"/>
                <a:gd name="T61" fmla="*/ 111 h 135"/>
                <a:gd name="T62" fmla="*/ 113 w 119"/>
                <a:gd name="T63" fmla="*/ 101 h 135"/>
                <a:gd name="T64" fmla="*/ 119 w 119"/>
                <a:gd name="T65" fmla="*/ 92 h 135"/>
                <a:gd name="T66" fmla="*/ 119 w 119"/>
                <a:gd name="T67" fmla="*/ 82 h 135"/>
                <a:gd name="T68" fmla="*/ 113 w 119"/>
                <a:gd name="T69" fmla="*/ 77 h 135"/>
                <a:gd name="T70" fmla="*/ 103 w 119"/>
                <a:gd name="T71" fmla="*/ 73 h 135"/>
                <a:gd name="T72" fmla="*/ 88 w 119"/>
                <a:gd name="T73" fmla="*/ 67 h 135"/>
                <a:gd name="T74" fmla="*/ 79 w 119"/>
                <a:gd name="T75" fmla="*/ 63 h 135"/>
                <a:gd name="T76" fmla="*/ 63 w 119"/>
                <a:gd name="T77" fmla="*/ 63 h 135"/>
                <a:gd name="T78" fmla="*/ 48 w 119"/>
                <a:gd name="T79" fmla="*/ 58 h 135"/>
                <a:gd name="T80" fmla="*/ 34 w 119"/>
                <a:gd name="T81" fmla="*/ 53 h 135"/>
                <a:gd name="T82" fmla="*/ 29 w 119"/>
                <a:gd name="T83" fmla="*/ 53 h 135"/>
                <a:gd name="T84" fmla="*/ 29 w 119"/>
                <a:gd name="T85" fmla="*/ 58 h 135"/>
                <a:gd name="T86" fmla="*/ 29 w 119"/>
                <a:gd name="T87" fmla="*/ 63 h 135"/>
                <a:gd name="T88" fmla="*/ 29 w 119"/>
                <a:gd name="T89" fmla="*/ 67 h 135"/>
                <a:gd name="T90" fmla="*/ 29 w 119"/>
                <a:gd name="T91" fmla="*/ 73 h 135"/>
                <a:gd name="T92" fmla="*/ 29 w 119"/>
                <a:gd name="T93" fmla="*/ 77 h 135"/>
                <a:gd name="T94" fmla="*/ 24 w 119"/>
                <a:gd name="T95" fmla="*/ 77 h 135"/>
                <a:gd name="T96" fmla="*/ 24 w 119"/>
                <a:gd name="T97" fmla="*/ 82 h 135"/>
                <a:gd name="T98" fmla="*/ 19 w 119"/>
                <a:gd name="T99" fmla="*/ 87 h 135"/>
                <a:gd name="T100" fmla="*/ 24 w 119"/>
                <a:gd name="T101" fmla="*/ 77 h 135"/>
                <a:gd name="T102" fmla="*/ 29 w 119"/>
                <a:gd name="T103" fmla="*/ 73 h 135"/>
                <a:gd name="T104" fmla="*/ 34 w 119"/>
                <a:gd name="T105" fmla="*/ 63 h 135"/>
                <a:gd name="T106" fmla="*/ 39 w 119"/>
                <a:gd name="T107" fmla="*/ 58 h 135"/>
                <a:gd name="T108" fmla="*/ 44 w 119"/>
                <a:gd name="T109" fmla="*/ 53 h 135"/>
                <a:gd name="T110" fmla="*/ 48 w 119"/>
                <a:gd name="T111" fmla="*/ 43 h 135"/>
                <a:gd name="T112" fmla="*/ 54 w 119"/>
                <a:gd name="T113" fmla="*/ 39 h 135"/>
                <a:gd name="T114" fmla="*/ 63 w 119"/>
                <a:gd name="T115" fmla="*/ 34 h 135"/>
                <a:gd name="T116" fmla="*/ 69 w 119"/>
                <a:gd name="T117" fmla="*/ 29 h 135"/>
                <a:gd name="T118" fmla="*/ 79 w 119"/>
                <a:gd name="T119" fmla="*/ 2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9" h="135">
                  <a:moveTo>
                    <a:pt x="29" y="0"/>
                  </a:moveTo>
                  <a:lnTo>
                    <a:pt x="24" y="5"/>
                  </a:lnTo>
                  <a:lnTo>
                    <a:pt x="19" y="9"/>
                  </a:lnTo>
                  <a:lnTo>
                    <a:pt x="14" y="15"/>
                  </a:lnTo>
                  <a:lnTo>
                    <a:pt x="9" y="19"/>
                  </a:lnTo>
                  <a:lnTo>
                    <a:pt x="4" y="19"/>
                  </a:lnTo>
                  <a:lnTo>
                    <a:pt x="4" y="24"/>
                  </a:lnTo>
                  <a:lnTo>
                    <a:pt x="0" y="29"/>
                  </a:lnTo>
                  <a:lnTo>
                    <a:pt x="0" y="34"/>
                  </a:lnTo>
                  <a:lnTo>
                    <a:pt x="0" y="39"/>
                  </a:lnTo>
                  <a:lnTo>
                    <a:pt x="0" y="43"/>
                  </a:lnTo>
                  <a:lnTo>
                    <a:pt x="0" y="53"/>
                  </a:lnTo>
                  <a:lnTo>
                    <a:pt x="4" y="63"/>
                  </a:lnTo>
                  <a:lnTo>
                    <a:pt x="9" y="73"/>
                  </a:lnTo>
                  <a:lnTo>
                    <a:pt x="14" y="82"/>
                  </a:lnTo>
                  <a:lnTo>
                    <a:pt x="14" y="87"/>
                  </a:lnTo>
                  <a:lnTo>
                    <a:pt x="19" y="97"/>
                  </a:lnTo>
                  <a:lnTo>
                    <a:pt x="19" y="101"/>
                  </a:lnTo>
                  <a:lnTo>
                    <a:pt x="19" y="111"/>
                  </a:lnTo>
                  <a:lnTo>
                    <a:pt x="14" y="121"/>
                  </a:lnTo>
                  <a:lnTo>
                    <a:pt x="9" y="135"/>
                  </a:lnTo>
                  <a:lnTo>
                    <a:pt x="19" y="131"/>
                  </a:lnTo>
                  <a:lnTo>
                    <a:pt x="29" y="125"/>
                  </a:lnTo>
                  <a:lnTo>
                    <a:pt x="44" y="125"/>
                  </a:lnTo>
                  <a:lnTo>
                    <a:pt x="54" y="125"/>
                  </a:lnTo>
                  <a:lnTo>
                    <a:pt x="63" y="125"/>
                  </a:lnTo>
                  <a:lnTo>
                    <a:pt x="73" y="121"/>
                  </a:lnTo>
                  <a:lnTo>
                    <a:pt x="84" y="121"/>
                  </a:lnTo>
                  <a:lnTo>
                    <a:pt x="94" y="121"/>
                  </a:lnTo>
                  <a:lnTo>
                    <a:pt x="98" y="116"/>
                  </a:lnTo>
                  <a:lnTo>
                    <a:pt x="103" y="111"/>
                  </a:lnTo>
                  <a:lnTo>
                    <a:pt x="113" y="101"/>
                  </a:lnTo>
                  <a:lnTo>
                    <a:pt x="119" y="92"/>
                  </a:lnTo>
                  <a:lnTo>
                    <a:pt x="119" y="82"/>
                  </a:lnTo>
                  <a:lnTo>
                    <a:pt x="113" y="77"/>
                  </a:lnTo>
                  <a:lnTo>
                    <a:pt x="103" y="73"/>
                  </a:lnTo>
                  <a:lnTo>
                    <a:pt x="88" y="67"/>
                  </a:lnTo>
                  <a:lnTo>
                    <a:pt x="79" y="63"/>
                  </a:lnTo>
                  <a:lnTo>
                    <a:pt x="63" y="63"/>
                  </a:lnTo>
                  <a:lnTo>
                    <a:pt x="48" y="58"/>
                  </a:lnTo>
                  <a:lnTo>
                    <a:pt x="34" y="53"/>
                  </a:lnTo>
                  <a:lnTo>
                    <a:pt x="29" y="53"/>
                  </a:lnTo>
                  <a:lnTo>
                    <a:pt x="29" y="58"/>
                  </a:lnTo>
                  <a:lnTo>
                    <a:pt x="29" y="63"/>
                  </a:lnTo>
                  <a:lnTo>
                    <a:pt x="29" y="67"/>
                  </a:lnTo>
                  <a:lnTo>
                    <a:pt x="29" y="73"/>
                  </a:lnTo>
                  <a:lnTo>
                    <a:pt x="29" y="77"/>
                  </a:lnTo>
                  <a:lnTo>
                    <a:pt x="24" y="77"/>
                  </a:lnTo>
                  <a:lnTo>
                    <a:pt x="24" y="82"/>
                  </a:lnTo>
                  <a:lnTo>
                    <a:pt x="19" y="87"/>
                  </a:lnTo>
                  <a:lnTo>
                    <a:pt x="24" y="77"/>
                  </a:lnTo>
                  <a:lnTo>
                    <a:pt x="29" y="73"/>
                  </a:lnTo>
                  <a:lnTo>
                    <a:pt x="34" y="63"/>
                  </a:lnTo>
                  <a:lnTo>
                    <a:pt x="39" y="58"/>
                  </a:lnTo>
                  <a:lnTo>
                    <a:pt x="44" y="53"/>
                  </a:lnTo>
                  <a:lnTo>
                    <a:pt x="48" y="43"/>
                  </a:lnTo>
                  <a:lnTo>
                    <a:pt x="54" y="39"/>
                  </a:lnTo>
                  <a:lnTo>
                    <a:pt x="63" y="34"/>
                  </a:lnTo>
                  <a:lnTo>
                    <a:pt x="69" y="29"/>
                  </a:lnTo>
                  <a:lnTo>
                    <a:pt x="79" y="24"/>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29" name="Freeform 457"/>
            <p:cNvSpPr>
              <a:spLocks/>
            </p:cNvSpPr>
            <p:nvPr/>
          </p:nvSpPr>
          <p:spPr bwMode="auto">
            <a:xfrm>
              <a:off x="3681" y="1606"/>
              <a:ext cx="11" cy="8"/>
            </a:xfrm>
            <a:custGeom>
              <a:avLst/>
              <a:gdLst>
                <a:gd name="T0" fmla="*/ 25 w 119"/>
                <a:gd name="T1" fmla="*/ 5 h 101"/>
                <a:gd name="T2" fmla="*/ 35 w 119"/>
                <a:gd name="T3" fmla="*/ 0 h 101"/>
                <a:gd name="T4" fmla="*/ 46 w 119"/>
                <a:gd name="T5" fmla="*/ 0 h 101"/>
                <a:gd name="T6" fmla="*/ 56 w 119"/>
                <a:gd name="T7" fmla="*/ 0 h 101"/>
                <a:gd name="T8" fmla="*/ 65 w 119"/>
                <a:gd name="T9" fmla="*/ 0 h 101"/>
                <a:gd name="T10" fmla="*/ 75 w 119"/>
                <a:gd name="T11" fmla="*/ 5 h 101"/>
                <a:gd name="T12" fmla="*/ 85 w 119"/>
                <a:gd name="T13" fmla="*/ 5 h 101"/>
                <a:gd name="T14" fmla="*/ 90 w 119"/>
                <a:gd name="T15" fmla="*/ 5 h 101"/>
                <a:gd name="T16" fmla="*/ 95 w 119"/>
                <a:gd name="T17" fmla="*/ 9 h 101"/>
                <a:gd name="T18" fmla="*/ 100 w 119"/>
                <a:gd name="T19" fmla="*/ 15 h 101"/>
                <a:gd name="T20" fmla="*/ 105 w 119"/>
                <a:gd name="T21" fmla="*/ 15 h 101"/>
                <a:gd name="T22" fmla="*/ 115 w 119"/>
                <a:gd name="T23" fmla="*/ 34 h 101"/>
                <a:gd name="T24" fmla="*/ 119 w 119"/>
                <a:gd name="T25" fmla="*/ 48 h 101"/>
                <a:gd name="T26" fmla="*/ 119 w 119"/>
                <a:gd name="T27" fmla="*/ 58 h 101"/>
                <a:gd name="T28" fmla="*/ 115 w 119"/>
                <a:gd name="T29" fmla="*/ 67 h 101"/>
                <a:gd name="T30" fmla="*/ 105 w 119"/>
                <a:gd name="T31" fmla="*/ 77 h 101"/>
                <a:gd name="T32" fmla="*/ 95 w 119"/>
                <a:gd name="T33" fmla="*/ 87 h 101"/>
                <a:gd name="T34" fmla="*/ 80 w 119"/>
                <a:gd name="T35" fmla="*/ 92 h 101"/>
                <a:gd name="T36" fmla="*/ 65 w 119"/>
                <a:gd name="T37" fmla="*/ 97 h 101"/>
                <a:gd name="T38" fmla="*/ 46 w 119"/>
                <a:gd name="T39" fmla="*/ 101 h 101"/>
                <a:gd name="T40" fmla="*/ 25 w 119"/>
                <a:gd name="T41" fmla="*/ 101 h 101"/>
                <a:gd name="T42" fmla="*/ 35 w 119"/>
                <a:gd name="T43" fmla="*/ 92 h 101"/>
                <a:gd name="T44" fmla="*/ 40 w 119"/>
                <a:gd name="T45" fmla="*/ 82 h 101"/>
                <a:gd name="T46" fmla="*/ 46 w 119"/>
                <a:gd name="T47" fmla="*/ 77 h 101"/>
                <a:gd name="T48" fmla="*/ 46 w 119"/>
                <a:gd name="T49" fmla="*/ 67 h 101"/>
                <a:gd name="T50" fmla="*/ 40 w 119"/>
                <a:gd name="T51" fmla="*/ 58 h 101"/>
                <a:gd name="T52" fmla="*/ 35 w 119"/>
                <a:gd name="T53" fmla="*/ 53 h 101"/>
                <a:gd name="T54" fmla="*/ 25 w 119"/>
                <a:gd name="T55" fmla="*/ 48 h 101"/>
                <a:gd name="T56" fmla="*/ 21 w 119"/>
                <a:gd name="T57" fmla="*/ 39 h 101"/>
                <a:gd name="T58" fmla="*/ 10 w 119"/>
                <a:gd name="T59" fmla="*/ 34 h 101"/>
                <a:gd name="T60" fmla="*/ 0 w 119"/>
                <a:gd name="T61" fmla="*/ 29 h 101"/>
                <a:gd name="T62" fmla="*/ 6 w 119"/>
                <a:gd name="T63" fmla="*/ 29 h 101"/>
                <a:gd name="T64" fmla="*/ 6 w 119"/>
                <a:gd name="T65" fmla="*/ 24 h 101"/>
                <a:gd name="T66" fmla="*/ 10 w 119"/>
                <a:gd name="T67" fmla="*/ 19 h 101"/>
                <a:gd name="T68" fmla="*/ 16 w 119"/>
                <a:gd name="T69" fmla="*/ 15 h 101"/>
                <a:gd name="T70" fmla="*/ 16 w 119"/>
                <a:gd name="T71" fmla="*/ 9 h 101"/>
                <a:gd name="T72" fmla="*/ 21 w 119"/>
                <a:gd name="T73" fmla="*/ 5 h 101"/>
                <a:gd name="T74" fmla="*/ 25 w 119"/>
                <a:gd name="T75" fmla="*/ 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9" h="101">
                  <a:moveTo>
                    <a:pt x="25" y="5"/>
                  </a:moveTo>
                  <a:lnTo>
                    <a:pt x="35" y="0"/>
                  </a:lnTo>
                  <a:lnTo>
                    <a:pt x="46" y="0"/>
                  </a:lnTo>
                  <a:lnTo>
                    <a:pt x="56" y="0"/>
                  </a:lnTo>
                  <a:lnTo>
                    <a:pt x="65" y="0"/>
                  </a:lnTo>
                  <a:lnTo>
                    <a:pt x="75" y="5"/>
                  </a:lnTo>
                  <a:lnTo>
                    <a:pt x="85" y="5"/>
                  </a:lnTo>
                  <a:lnTo>
                    <a:pt x="90" y="5"/>
                  </a:lnTo>
                  <a:lnTo>
                    <a:pt x="95" y="9"/>
                  </a:lnTo>
                  <a:lnTo>
                    <a:pt x="100" y="15"/>
                  </a:lnTo>
                  <a:lnTo>
                    <a:pt x="105" y="15"/>
                  </a:lnTo>
                  <a:lnTo>
                    <a:pt x="115" y="34"/>
                  </a:lnTo>
                  <a:lnTo>
                    <a:pt x="119" y="48"/>
                  </a:lnTo>
                  <a:lnTo>
                    <a:pt x="119" y="58"/>
                  </a:lnTo>
                  <a:lnTo>
                    <a:pt x="115" y="67"/>
                  </a:lnTo>
                  <a:lnTo>
                    <a:pt x="105" y="77"/>
                  </a:lnTo>
                  <a:lnTo>
                    <a:pt x="95" y="87"/>
                  </a:lnTo>
                  <a:lnTo>
                    <a:pt x="80" y="92"/>
                  </a:lnTo>
                  <a:lnTo>
                    <a:pt x="65" y="97"/>
                  </a:lnTo>
                  <a:lnTo>
                    <a:pt x="46" y="101"/>
                  </a:lnTo>
                  <a:lnTo>
                    <a:pt x="25" y="101"/>
                  </a:lnTo>
                  <a:lnTo>
                    <a:pt x="35" y="92"/>
                  </a:lnTo>
                  <a:lnTo>
                    <a:pt x="40" y="82"/>
                  </a:lnTo>
                  <a:lnTo>
                    <a:pt x="46" y="77"/>
                  </a:lnTo>
                  <a:lnTo>
                    <a:pt x="46" y="67"/>
                  </a:lnTo>
                  <a:lnTo>
                    <a:pt x="40" y="58"/>
                  </a:lnTo>
                  <a:lnTo>
                    <a:pt x="35" y="53"/>
                  </a:lnTo>
                  <a:lnTo>
                    <a:pt x="25" y="48"/>
                  </a:lnTo>
                  <a:lnTo>
                    <a:pt x="21" y="39"/>
                  </a:lnTo>
                  <a:lnTo>
                    <a:pt x="10" y="34"/>
                  </a:lnTo>
                  <a:lnTo>
                    <a:pt x="0" y="29"/>
                  </a:lnTo>
                  <a:lnTo>
                    <a:pt x="6" y="29"/>
                  </a:lnTo>
                  <a:lnTo>
                    <a:pt x="6" y="24"/>
                  </a:lnTo>
                  <a:lnTo>
                    <a:pt x="10" y="19"/>
                  </a:lnTo>
                  <a:lnTo>
                    <a:pt x="16" y="15"/>
                  </a:lnTo>
                  <a:lnTo>
                    <a:pt x="16" y="9"/>
                  </a:lnTo>
                  <a:lnTo>
                    <a:pt x="21" y="5"/>
                  </a:lnTo>
                  <a:lnTo>
                    <a:pt x="25" y="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30" name="Freeform 458"/>
            <p:cNvSpPr>
              <a:spLocks/>
            </p:cNvSpPr>
            <p:nvPr/>
          </p:nvSpPr>
          <p:spPr bwMode="auto">
            <a:xfrm>
              <a:off x="3666" y="1625"/>
              <a:ext cx="5" cy="6"/>
            </a:xfrm>
            <a:custGeom>
              <a:avLst/>
              <a:gdLst>
                <a:gd name="T0" fmla="*/ 0 w 59"/>
                <a:gd name="T1" fmla="*/ 20 h 78"/>
                <a:gd name="T2" fmla="*/ 5 w 59"/>
                <a:gd name="T3" fmla="*/ 10 h 78"/>
                <a:gd name="T4" fmla="*/ 10 w 59"/>
                <a:gd name="T5" fmla="*/ 10 h 78"/>
                <a:gd name="T6" fmla="*/ 15 w 59"/>
                <a:gd name="T7" fmla="*/ 5 h 78"/>
                <a:gd name="T8" fmla="*/ 19 w 59"/>
                <a:gd name="T9" fmla="*/ 10 h 78"/>
                <a:gd name="T10" fmla="*/ 30 w 59"/>
                <a:gd name="T11" fmla="*/ 10 h 78"/>
                <a:gd name="T12" fmla="*/ 35 w 59"/>
                <a:gd name="T13" fmla="*/ 10 h 78"/>
                <a:gd name="T14" fmla="*/ 40 w 59"/>
                <a:gd name="T15" fmla="*/ 10 h 78"/>
                <a:gd name="T16" fmla="*/ 50 w 59"/>
                <a:gd name="T17" fmla="*/ 10 h 78"/>
                <a:gd name="T18" fmla="*/ 54 w 59"/>
                <a:gd name="T19" fmla="*/ 5 h 78"/>
                <a:gd name="T20" fmla="*/ 59 w 59"/>
                <a:gd name="T21" fmla="*/ 0 h 78"/>
                <a:gd name="T22" fmla="*/ 59 w 59"/>
                <a:gd name="T23" fmla="*/ 14 h 78"/>
                <a:gd name="T24" fmla="*/ 59 w 59"/>
                <a:gd name="T25" fmla="*/ 29 h 78"/>
                <a:gd name="T26" fmla="*/ 59 w 59"/>
                <a:gd name="T27" fmla="*/ 39 h 78"/>
                <a:gd name="T28" fmla="*/ 59 w 59"/>
                <a:gd name="T29" fmla="*/ 48 h 78"/>
                <a:gd name="T30" fmla="*/ 59 w 59"/>
                <a:gd name="T31" fmla="*/ 58 h 78"/>
                <a:gd name="T32" fmla="*/ 54 w 59"/>
                <a:gd name="T33" fmla="*/ 68 h 78"/>
                <a:gd name="T34" fmla="*/ 44 w 59"/>
                <a:gd name="T35" fmla="*/ 72 h 78"/>
                <a:gd name="T36" fmla="*/ 35 w 59"/>
                <a:gd name="T37" fmla="*/ 78 h 78"/>
                <a:gd name="T38" fmla="*/ 25 w 59"/>
                <a:gd name="T39" fmla="*/ 78 h 78"/>
                <a:gd name="T40" fmla="*/ 5 w 59"/>
                <a:gd name="T4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78">
                  <a:moveTo>
                    <a:pt x="0" y="20"/>
                  </a:moveTo>
                  <a:lnTo>
                    <a:pt x="5" y="10"/>
                  </a:lnTo>
                  <a:lnTo>
                    <a:pt x="10" y="10"/>
                  </a:lnTo>
                  <a:lnTo>
                    <a:pt x="15" y="5"/>
                  </a:lnTo>
                  <a:lnTo>
                    <a:pt x="19" y="10"/>
                  </a:lnTo>
                  <a:lnTo>
                    <a:pt x="30" y="10"/>
                  </a:lnTo>
                  <a:lnTo>
                    <a:pt x="35" y="10"/>
                  </a:lnTo>
                  <a:lnTo>
                    <a:pt x="40" y="10"/>
                  </a:lnTo>
                  <a:lnTo>
                    <a:pt x="50" y="10"/>
                  </a:lnTo>
                  <a:lnTo>
                    <a:pt x="54" y="5"/>
                  </a:lnTo>
                  <a:lnTo>
                    <a:pt x="59" y="0"/>
                  </a:lnTo>
                  <a:lnTo>
                    <a:pt x="59" y="14"/>
                  </a:lnTo>
                  <a:lnTo>
                    <a:pt x="59" y="29"/>
                  </a:lnTo>
                  <a:lnTo>
                    <a:pt x="59" y="39"/>
                  </a:lnTo>
                  <a:lnTo>
                    <a:pt x="59" y="48"/>
                  </a:lnTo>
                  <a:lnTo>
                    <a:pt x="59" y="58"/>
                  </a:lnTo>
                  <a:lnTo>
                    <a:pt x="54" y="68"/>
                  </a:lnTo>
                  <a:lnTo>
                    <a:pt x="44" y="72"/>
                  </a:lnTo>
                  <a:lnTo>
                    <a:pt x="35" y="78"/>
                  </a:lnTo>
                  <a:lnTo>
                    <a:pt x="25" y="78"/>
                  </a:lnTo>
                  <a:lnTo>
                    <a:pt x="5" y="7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31" name="Freeform 459"/>
            <p:cNvSpPr>
              <a:spLocks/>
            </p:cNvSpPr>
            <p:nvPr/>
          </p:nvSpPr>
          <p:spPr bwMode="auto">
            <a:xfrm>
              <a:off x="3685" y="1615"/>
              <a:ext cx="6" cy="8"/>
            </a:xfrm>
            <a:custGeom>
              <a:avLst/>
              <a:gdLst>
                <a:gd name="T0" fmla="*/ 49 w 69"/>
                <a:gd name="T1" fmla="*/ 0 h 101"/>
                <a:gd name="T2" fmla="*/ 49 w 69"/>
                <a:gd name="T3" fmla="*/ 10 h 101"/>
                <a:gd name="T4" fmla="*/ 39 w 69"/>
                <a:gd name="T5" fmla="*/ 19 h 101"/>
                <a:gd name="T6" fmla="*/ 34 w 69"/>
                <a:gd name="T7" fmla="*/ 28 h 101"/>
                <a:gd name="T8" fmla="*/ 24 w 69"/>
                <a:gd name="T9" fmla="*/ 38 h 101"/>
                <a:gd name="T10" fmla="*/ 14 w 69"/>
                <a:gd name="T11" fmla="*/ 47 h 101"/>
                <a:gd name="T12" fmla="*/ 4 w 69"/>
                <a:gd name="T13" fmla="*/ 53 h 101"/>
                <a:gd name="T14" fmla="*/ 0 w 69"/>
                <a:gd name="T15" fmla="*/ 62 h 101"/>
                <a:gd name="T16" fmla="*/ 0 w 69"/>
                <a:gd name="T17" fmla="*/ 72 h 101"/>
                <a:gd name="T18" fmla="*/ 4 w 69"/>
                <a:gd name="T19" fmla="*/ 82 h 101"/>
                <a:gd name="T20" fmla="*/ 10 w 69"/>
                <a:gd name="T21" fmla="*/ 96 h 101"/>
                <a:gd name="T22" fmla="*/ 14 w 69"/>
                <a:gd name="T23" fmla="*/ 96 h 101"/>
                <a:gd name="T24" fmla="*/ 19 w 69"/>
                <a:gd name="T25" fmla="*/ 101 h 101"/>
                <a:gd name="T26" fmla="*/ 24 w 69"/>
                <a:gd name="T27" fmla="*/ 101 h 101"/>
                <a:gd name="T28" fmla="*/ 29 w 69"/>
                <a:gd name="T29" fmla="*/ 101 h 101"/>
                <a:gd name="T30" fmla="*/ 39 w 69"/>
                <a:gd name="T31" fmla="*/ 101 h 101"/>
                <a:gd name="T32" fmla="*/ 44 w 69"/>
                <a:gd name="T33" fmla="*/ 101 h 101"/>
                <a:gd name="T34" fmla="*/ 49 w 69"/>
                <a:gd name="T35" fmla="*/ 96 h 101"/>
                <a:gd name="T36" fmla="*/ 54 w 69"/>
                <a:gd name="T37" fmla="*/ 92 h 101"/>
                <a:gd name="T38" fmla="*/ 59 w 69"/>
                <a:gd name="T39" fmla="*/ 86 h 101"/>
                <a:gd name="T40" fmla="*/ 64 w 69"/>
                <a:gd name="T41" fmla="*/ 82 h 101"/>
                <a:gd name="T42" fmla="*/ 69 w 69"/>
                <a:gd name="T43" fmla="*/ 77 h 101"/>
                <a:gd name="T44" fmla="*/ 64 w 69"/>
                <a:gd name="T45" fmla="*/ 67 h 101"/>
                <a:gd name="T46" fmla="*/ 64 w 69"/>
                <a:gd name="T47" fmla="*/ 62 h 101"/>
                <a:gd name="T48" fmla="*/ 64 w 69"/>
                <a:gd name="T49" fmla="*/ 58 h 101"/>
                <a:gd name="T50" fmla="*/ 59 w 69"/>
                <a:gd name="T51" fmla="*/ 53 h 101"/>
                <a:gd name="T52" fmla="*/ 54 w 69"/>
                <a:gd name="T53" fmla="*/ 47 h 101"/>
                <a:gd name="T54" fmla="*/ 54 w 69"/>
                <a:gd name="T55" fmla="*/ 43 h 101"/>
                <a:gd name="T56" fmla="*/ 49 w 69"/>
                <a:gd name="T57" fmla="*/ 38 h 101"/>
                <a:gd name="T58" fmla="*/ 49 w 69"/>
                <a:gd name="T59" fmla="*/ 28 h 101"/>
                <a:gd name="T60" fmla="*/ 49 w 69"/>
                <a:gd name="T61" fmla="*/ 2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9" h="101">
                  <a:moveTo>
                    <a:pt x="49" y="0"/>
                  </a:moveTo>
                  <a:lnTo>
                    <a:pt x="49" y="10"/>
                  </a:lnTo>
                  <a:lnTo>
                    <a:pt x="39" y="19"/>
                  </a:lnTo>
                  <a:lnTo>
                    <a:pt x="34" y="28"/>
                  </a:lnTo>
                  <a:lnTo>
                    <a:pt x="24" y="38"/>
                  </a:lnTo>
                  <a:lnTo>
                    <a:pt x="14" y="47"/>
                  </a:lnTo>
                  <a:lnTo>
                    <a:pt x="4" y="53"/>
                  </a:lnTo>
                  <a:lnTo>
                    <a:pt x="0" y="62"/>
                  </a:lnTo>
                  <a:lnTo>
                    <a:pt x="0" y="72"/>
                  </a:lnTo>
                  <a:lnTo>
                    <a:pt x="4" y="82"/>
                  </a:lnTo>
                  <a:lnTo>
                    <a:pt x="10" y="96"/>
                  </a:lnTo>
                  <a:lnTo>
                    <a:pt x="14" y="96"/>
                  </a:lnTo>
                  <a:lnTo>
                    <a:pt x="19" y="101"/>
                  </a:lnTo>
                  <a:lnTo>
                    <a:pt x="24" y="101"/>
                  </a:lnTo>
                  <a:lnTo>
                    <a:pt x="29" y="101"/>
                  </a:lnTo>
                  <a:lnTo>
                    <a:pt x="39" y="101"/>
                  </a:lnTo>
                  <a:lnTo>
                    <a:pt x="44" y="101"/>
                  </a:lnTo>
                  <a:lnTo>
                    <a:pt x="49" y="96"/>
                  </a:lnTo>
                  <a:lnTo>
                    <a:pt x="54" y="92"/>
                  </a:lnTo>
                  <a:lnTo>
                    <a:pt x="59" y="86"/>
                  </a:lnTo>
                  <a:lnTo>
                    <a:pt x="64" y="82"/>
                  </a:lnTo>
                  <a:lnTo>
                    <a:pt x="69" y="77"/>
                  </a:lnTo>
                  <a:lnTo>
                    <a:pt x="64" y="67"/>
                  </a:lnTo>
                  <a:lnTo>
                    <a:pt x="64" y="62"/>
                  </a:lnTo>
                  <a:lnTo>
                    <a:pt x="64" y="58"/>
                  </a:lnTo>
                  <a:lnTo>
                    <a:pt x="59" y="53"/>
                  </a:lnTo>
                  <a:lnTo>
                    <a:pt x="54" y="47"/>
                  </a:lnTo>
                  <a:lnTo>
                    <a:pt x="54" y="43"/>
                  </a:lnTo>
                  <a:lnTo>
                    <a:pt x="49" y="38"/>
                  </a:lnTo>
                  <a:lnTo>
                    <a:pt x="49" y="28"/>
                  </a:lnTo>
                  <a:lnTo>
                    <a:pt x="49" y="24"/>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32" name="Freeform 460"/>
            <p:cNvSpPr>
              <a:spLocks/>
            </p:cNvSpPr>
            <p:nvPr/>
          </p:nvSpPr>
          <p:spPr bwMode="auto">
            <a:xfrm>
              <a:off x="3791" y="1521"/>
              <a:ext cx="14" cy="6"/>
            </a:xfrm>
            <a:custGeom>
              <a:avLst/>
              <a:gdLst>
                <a:gd name="T0" fmla="*/ 0 w 154"/>
                <a:gd name="T1" fmla="*/ 43 h 81"/>
                <a:gd name="T2" fmla="*/ 15 w 154"/>
                <a:gd name="T3" fmla="*/ 47 h 81"/>
                <a:gd name="T4" fmla="*/ 25 w 154"/>
                <a:gd name="T5" fmla="*/ 53 h 81"/>
                <a:gd name="T6" fmla="*/ 40 w 154"/>
                <a:gd name="T7" fmla="*/ 53 h 81"/>
                <a:gd name="T8" fmla="*/ 50 w 154"/>
                <a:gd name="T9" fmla="*/ 53 h 81"/>
                <a:gd name="T10" fmla="*/ 59 w 154"/>
                <a:gd name="T11" fmla="*/ 53 h 81"/>
                <a:gd name="T12" fmla="*/ 69 w 154"/>
                <a:gd name="T13" fmla="*/ 47 h 81"/>
                <a:gd name="T14" fmla="*/ 75 w 154"/>
                <a:gd name="T15" fmla="*/ 43 h 81"/>
                <a:gd name="T16" fmla="*/ 84 w 154"/>
                <a:gd name="T17" fmla="*/ 34 h 81"/>
                <a:gd name="T18" fmla="*/ 94 w 154"/>
                <a:gd name="T19" fmla="*/ 23 h 81"/>
                <a:gd name="T20" fmla="*/ 104 w 154"/>
                <a:gd name="T21" fmla="*/ 9 h 81"/>
                <a:gd name="T22" fmla="*/ 109 w 154"/>
                <a:gd name="T23" fmla="*/ 4 h 81"/>
                <a:gd name="T24" fmla="*/ 119 w 154"/>
                <a:gd name="T25" fmla="*/ 0 h 81"/>
                <a:gd name="T26" fmla="*/ 124 w 154"/>
                <a:gd name="T27" fmla="*/ 4 h 81"/>
                <a:gd name="T28" fmla="*/ 134 w 154"/>
                <a:gd name="T29" fmla="*/ 9 h 81"/>
                <a:gd name="T30" fmla="*/ 138 w 154"/>
                <a:gd name="T31" fmla="*/ 19 h 81"/>
                <a:gd name="T32" fmla="*/ 144 w 154"/>
                <a:gd name="T33" fmla="*/ 34 h 81"/>
                <a:gd name="T34" fmla="*/ 149 w 154"/>
                <a:gd name="T35" fmla="*/ 43 h 81"/>
                <a:gd name="T36" fmla="*/ 154 w 154"/>
                <a:gd name="T37" fmla="*/ 58 h 81"/>
                <a:gd name="T38" fmla="*/ 154 w 154"/>
                <a:gd name="T39" fmla="*/ 67 h 81"/>
                <a:gd name="T40" fmla="*/ 149 w 154"/>
                <a:gd name="T41" fmla="*/ 77 h 81"/>
                <a:gd name="T42" fmla="*/ 144 w 154"/>
                <a:gd name="T43" fmla="*/ 81 h 81"/>
                <a:gd name="T44" fmla="*/ 138 w 154"/>
                <a:gd name="T45" fmla="*/ 81 h 81"/>
                <a:gd name="T46" fmla="*/ 134 w 154"/>
                <a:gd name="T47" fmla="*/ 81 h 81"/>
                <a:gd name="T48" fmla="*/ 129 w 154"/>
                <a:gd name="T49" fmla="*/ 77 h 81"/>
                <a:gd name="T50" fmla="*/ 124 w 154"/>
                <a:gd name="T51" fmla="*/ 77 h 81"/>
                <a:gd name="T52" fmla="*/ 119 w 154"/>
                <a:gd name="T53" fmla="*/ 72 h 81"/>
                <a:gd name="T54" fmla="*/ 115 w 154"/>
                <a:gd name="T55" fmla="*/ 72 h 81"/>
                <a:gd name="T56" fmla="*/ 109 w 154"/>
                <a:gd name="T57" fmla="*/ 67 h 81"/>
                <a:gd name="T58" fmla="*/ 104 w 154"/>
                <a:gd name="T59" fmla="*/ 6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4" h="81">
                  <a:moveTo>
                    <a:pt x="0" y="43"/>
                  </a:moveTo>
                  <a:lnTo>
                    <a:pt x="15" y="47"/>
                  </a:lnTo>
                  <a:lnTo>
                    <a:pt x="25" y="53"/>
                  </a:lnTo>
                  <a:lnTo>
                    <a:pt x="40" y="53"/>
                  </a:lnTo>
                  <a:lnTo>
                    <a:pt x="50" y="53"/>
                  </a:lnTo>
                  <a:lnTo>
                    <a:pt x="59" y="53"/>
                  </a:lnTo>
                  <a:lnTo>
                    <a:pt x="69" y="47"/>
                  </a:lnTo>
                  <a:lnTo>
                    <a:pt x="75" y="43"/>
                  </a:lnTo>
                  <a:lnTo>
                    <a:pt x="84" y="34"/>
                  </a:lnTo>
                  <a:lnTo>
                    <a:pt x="94" y="23"/>
                  </a:lnTo>
                  <a:lnTo>
                    <a:pt x="104" y="9"/>
                  </a:lnTo>
                  <a:lnTo>
                    <a:pt x="109" y="4"/>
                  </a:lnTo>
                  <a:lnTo>
                    <a:pt x="119" y="0"/>
                  </a:lnTo>
                  <a:lnTo>
                    <a:pt x="124" y="4"/>
                  </a:lnTo>
                  <a:lnTo>
                    <a:pt x="134" y="9"/>
                  </a:lnTo>
                  <a:lnTo>
                    <a:pt x="138" y="19"/>
                  </a:lnTo>
                  <a:lnTo>
                    <a:pt x="144" y="34"/>
                  </a:lnTo>
                  <a:lnTo>
                    <a:pt x="149" y="43"/>
                  </a:lnTo>
                  <a:lnTo>
                    <a:pt x="154" y="58"/>
                  </a:lnTo>
                  <a:lnTo>
                    <a:pt x="154" y="67"/>
                  </a:lnTo>
                  <a:lnTo>
                    <a:pt x="149" y="77"/>
                  </a:lnTo>
                  <a:lnTo>
                    <a:pt x="144" y="81"/>
                  </a:lnTo>
                  <a:lnTo>
                    <a:pt x="138" y="81"/>
                  </a:lnTo>
                  <a:lnTo>
                    <a:pt x="134" y="81"/>
                  </a:lnTo>
                  <a:lnTo>
                    <a:pt x="129" y="77"/>
                  </a:lnTo>
                  <a:lnTo>
                    <a:pt x="124" y="77"/>
                  </a:lnTo>
                  <a:lnTo>
                    <a:pt x="119" y="72"/>
                  </a:lnTo>
                  <a:lnTo>
                    <a:pt x="115" y="72"/>
                  </a:lnTo>
                  <a:lnTo>
                    <a:pt x="109" y="67"/>
                  </a:lnTo>
                  <a:lnTo>
                    <a:pt x="104" y="6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33" name="Freeform 461"/>
            <p:cNvSpPr>
              <a:spLocks/>
            </p:cNvSpPr>
            <p:nvPr/>
          </p:nvSpPr>
          <p:spPr bwMode="auto">
            <a:xfrm>
              <a:off x="3792" y="1515"/>
              <a:ext cx="8" cy="6"/>
            </a:xfrm>
            <a:custGeom>
              <a:avLst/>
              <a:gdLst>
                <a:gd name="T0" fmla="*/ 39 w 94"/>
                <a:gd name="T1" fmla="*/ 73 h 73"/>
                <a:gd name="T2" fmla="*/ 35 w 94"/>
                <a:gd name="T3" fmla="*/ 68 h 73"/>
                <a:gd name="T4" fmla="*/ 30 w 94"/>
                <a:gd name="T5" fmla="*/ 68 h 73"/>
                <a:gd name="T6" fmla="*/ 25 w 94"/>
                <a:gd name="T7" fmla="*/ 62 h 73"/>
                <a:gd name="T8" fmla="*/ 20 w 94"/>
                <a:gd name="T9" fmla="*/ 53 h 73"/>
                <a:gd name="T10" fmla="*/ 20 w 94"/>
                <a:gd name="T11" fmla="*/ 49 h 73"/>
                <a:gd name="T12" fmla="*/ 20 w 94"/>
                <a:gd name="T13" fmla="*/ 43 h 73"/>
                <a:gd name="T14" fmla="*/ 14 w 94"/>
                <a:gd name="T15" fmla="*/ 34 h 73"/>
                <a:gd name="T16" fmla="*/ 14 w 94"/>
                <a:gd name="T17" fmla="*/ 29 h 73"/>
                <a:gd name="T18" fmla="*/ 10 w 94"/>
                <a:gd name="T19" fmla="*/ 25 h 73"/>
                <a:gd name="T20" fmla="*/ 0 w 94"/>
                <a:gd name="T21" fmla="*/ 25 h 73"/>
                <a:gd name="T22" fmla="*/ 14 w 94"/>
                <a:gd name="T23" fmla="*/ 19 h 73"/>
                <a:gd name="T24" fmla="*/ 25 w 94"/>
                <a:gd name="T25" fmla="*/ 10 h 73"/>
                <a:gd name="T26" fmla="*/ 35 w 94"/>
                <a:gd name="T27" fmla="*/ 4 h 73"/>
                <a:gd name="T28" fmla="*/ 45 w 94"/>
                <a:gd name="T29" fmla="*/ 0 h 73"/>
                <a:gd name="T30" fmla="*/ 54 w 94"/>
                <a:gd name="T31" fmla="*/ 0 h 73"/>
                <a:gd name="T32" fmla="*/ 64 w 94"/>
                <a:gd name="T33" fmla="*/ 0 h 73"/>
                <a:gd name="T34" fmla="*/ 74 w 94"/>
                <a:gd name="T35" fmla="*/ 4 h 73"/>
                <a:gd name="T36" fmla="*/ 79 w 94"/>
                <a:gd name="T37" fmla="*/ 15 h 73"/>
                <a:gd name="T38" fmla="*/ 85 w 94"/>
                <a:gd name="T39" fmla="*/ 25 h 73"/>
                <a:gd name="T40" fmla="*/ 94 w 94"/>
                <a:gd name="T41" fmla="*/ 3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73">
                  <a:moveTo>
                    <a:pt x="39" y="73"/>
                  </a:moveTo>
                  <a:lnTo>
                    <a:pt x="35" y="68"/>
                  </a:lnTo>
                  <a:lnTo>
                    <a:pt x="30" y="68"/>
                  </a:lnTo>
                  <a:lnTo>
                    <a:pt x="25" y="62"/>
                  </a:lnTo>
                  <a:lnTo>
                    <a:pt x="20" y="53"/>
                  </a:lnTo>
                  <a:lnTo>
                    <a:pt x="20" y="49"/>
                  </a:lnTo>
                  <a:lnTo>
                    <a:pt x="20" y="43"/>
                  </a:lnTo>
                  <a:lnTo>
                    <a:pt x="14" y="34"/>
                  </a:lnTo>
                  <a:lnTo>
                    <a:pt x="14" y="29"/>
                  </a:lnTo>
                  <a:lnTo>
                    <a:pt x="10" y="25"/>
                  </a:lnTo>
                  <a:lnTo>
                    <a:pt x="0" y="25"/>
                  </a:lnTo>
                  <a:lnTo>
                    <a:pt x="14" y="19"/>
                  </a:lnTo>
                  <a:lnTo>
                    <a:pt x="25" y="10"/>
                  </a:lnTo>
                  <a:lnTo>
                    <a:pt x="35" y="4"/>
                  </a:lnTo>
                  <a:lnTo>
                    <a:pt x="45" y="0"/>
                  </a:lnTo>
                  <a:lnTo>
                    <a:pt x="54" y="0"/>
                  </a:lnTo>
                  <a:lnTo>
                    <a:pt x="64" y="0"/>
                  </a:lnTo>
                  <a:lnTo>
                    <a:pt x="74" y="4"/>
                  </a:lnTo>
                  <a:lnTo>
                    <a:pt x="79" y="15"/>
                  </a:lnTo>
                  <a:lnTo>
                    <a:pt x="85" y="25"/>
                  </a:lnTo>
                  <a:lnTo>
                    <a:pt x="94" y="3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34" name="Freeform 462"/>
            <p:cNvSpPr>
              <a:spLocks/>
            </p:cNvSpPr>
            <p:nvPr/>
          </p:nvSpPr>
          <p:spPr bwMode="auto">
            <a:xfrm>
              <a:off x="3801" y="1508"/>
              <a:ext cx="4" cy="8"/>
            </a:xfrm>
            <a:custGeom>
              <a:avLst/>
              <a:gdLst>
                <a:gd name="T0" fmla="*/ 0 w 45"/>
                <a:gd name="T1" fmla="*/ 101 h 101"/>
                <a:gd name="T2" fmla="*/ 11 w 45"/>
                <a:gd name="T3" fmla="*/ 95 h 101"/>
                <a:gd name="T4" fmla="*/ 25 w 45"/>
                <a:gd name="T5" fmla="*/ 91 h 101"/>
                <a:gd name="T6" fmla="*/ 30 w 45"/>
                <a:gd name="T7" fmla="*/ 82 h 101"/>
                <a:gd name="T8" fmla="*/ 40 w 45"/>
                <a:gd name="T9" fmla="*/ 72 h 101"/>
                <a:gd name="T10" fmla="*/ 45 w 45"/>
                <a:gd name="T11" fmla="*/ 58 h 101"/>
                <a:gd name="T12" fmla="*/ 45 w 45"/>
                <a:gd name="T13" fmla="*/ 48 h 101"/>
                <a:gd name="T14" fmla="*/ 45 w 45"/>
                <a:gd name="T15" fmla="*/ 33 h 101"/>
                <a:gd name="T16" fmla="*/ 40 w 45"/>
                <a:gd name="T17" fmla="*/ 24 h 101"/>
                <a:gd name="T18" fmla="*/ 34 w 45"/>
                <a:gd name="T19" fmla="*/ 9 h 101"/>
                <a:gd name="T20" fmla="*/ 25 w 45"/>
                <a:gd name="T21"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 h="101">
                  <a:moveTo>
                    <a:pt x="0" y="101"/>
                  </a:moveTo>
                  <a:lnTo>
                    <a:pt x="11" y="95"/>
                  </a:lnTo>
                  <a:lnTo>
                    <a:pt x="25" y="91"/>
                  </a:lnTo>
                  <a:lnTo>
                    <a:pt x="30" y="82"/>
                  </a:lnTo>
                  <a:lnTo>
                    <a:pt x="40" y="72"/>
                  </a:lnTo>
                  <a:lnTo>
                    <a:pt x="45" y="58"/>
                  </a:lnTo>
                  <a:lnTo>
                    <a:pt x="45" y="48"/>
                  </a:lnTo>
                  <a:lnTo>
                    <a:pt x="45" y="33"/>
                  </a:lnTo>
                  <a:lnTo>
                    <a:pt x="40" y="24"/>
                  </a:lnTo>
                  <a:lnTo>
                    <a:pt x="34" y="9"/>
                  </a:lnTo>
                  <a:lnTo>
                    <a:pt x="25"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35" name="Freeform 463"/>
            <p:cNvSpPr>
              <a:spLocks/>
            </p:cNvSpPr>
            <p:nvPr/>
          </p:nvSpPr>
          <p:spPr bwMode="auto">
            <a:xfrm>
              <a:off x="3806" y="1509"/>
              <a:ext cx="12" cy="10"/>
            </a:xfrm>
            <a:custGeom>
              <a:avLst/>
              <a:gdLst>
                <a:gd name="T0" fmla="*/ 0 w 133"/>
                <a:gd name="T1" fmla="*/ 121 h 130"/>
                <a:gd name="T2" fmla="*/ 4 w 133"/>
                <a:gd name="T3" fmla="*/ 121 h 130"/>
                <a:gd name="T4" fmla="*/ 10 w 133"/>
                <a:gd name="T5" fmla="*/ 125 h 130"/>
                <a:gd name="T6" fmla="*/ 15 w 133"/>
                <a:gd name="T7" fmla="*/ 130 h 130"/>
                <a:gd name="T8" fmla="*/ 20 w 133"/>
                <a:gd name="T9" fmla="*/ 130 h 130"/>
                <a:gd name="T10" fmla="*/ 29 w 133"/>
                <a:gd name="T11" fmla="*/ 130 h 130"/>
                <a:gd name="T12" fmla="*/ 35 w 133"/>
                <a:gd name="T13" fmla="*/ 130 h 130"/>
                <a:gd name="T14" fmla="*/ 39 w 133"/>
                <a:gd name="T15" fmla="*/ 130 h 130"/>
                <a:gd name="T16" fmla="*/ 44 w 133"/>
                <a:gd name="T17" fmla="*/ 130 h 130"/>
                <a:gd name="T18" fmla="*/ 50 w 133"/>
                <a:gd name="T19" fmla="*/ 130 h 130"/>
                <a:gd name="T20" fmla="*/ 60 w 133"/>
                <a:gd name="T21" fmla="*/ 121 h 130"/>
                <a:gd name="T22" fmla="*/ 69 w 133"/>
                <a:gd name="T23" fmla="*/ 116 h 130"/>
                <a:gd name="T24" fmla="*/ 75 w 133"/>
                <a:gd name="T25" fmla="*/ 106 h 130"/>
                <a:gd name="T26" fmla="*/ 79 w 133"/>
                <a:gd name="T27" fmla="*/ 102 h 130"/>
                <a:gd name="T28" fmla="*/ 84 w 133"/>
                <a:gd name="T29" fmla="*/ 97 h 130"/>
                <a:gd name="T30" fmla="*/ 94 w 133"/>
                <a:gd name="T31" fmla="*/ 91 h 130"/>
                <a:gd name="T32" fmla="*/ 99 w 133"/>
                <a:gd name="T33" fmla="*/ 87 h 130"/>
                <a:gd name="T34" fmla="*/ 109 w 133"/>
                <a:gd name="T35" fmla="*/ 87 h 130"/>
                <a:gd name="T36" fmla="*/ 119 w 133"/>
                <a:gd name="T37" fmla="*/ 82 h 130"/>
                <a:gd name="T38" fmla="*/ 133 w 133"/>
                <a:gd name="T39" fmla="*/ 82 h 130"/>
                <a:gd name="T40" fmla="*/ 123 w 133"/>
                <a:gd name="T41" fmla="*/ 73 h 130"/>
                <a:gd name="T42" fmla="*/ 119 w 133"/>
                <a:gd name="T43" fmla="*/ 68 h 130"/>
                <a:gd name="T44" fmla="*/ 109 w 133"/>
                <a:gd name="T45" fmla="*/ 58 h 130"/>
                <a:gd name="T46" fmla="*/ 104 w 133"/>
                <a:gd name="T47" fmla="*/ 48 h 130"/>
                <a:gd name="T48" fmla="*/ 99 w 133"/>
                <a:gd name="T49" fmla="*/ 39 h 130"/>
                <a:gd name="T50" fmla="*/ 94 w 133"/>
                <a:gd name="T51" fmla="*/ 29 h 130"/>
                <a:gd name="T52" fmla="*/ 89 w 133"/>
                <a:gd name="T53" fmla="*/ 20 h 130"/>
                <a:gd name="T54" fmla="*/ 84 w 133"/>
                <a:gd name="T55" fmla="*/ 15 h 130"/>
                <a:gd name="T56" fmla="*/ 79 w 133"/>
                <a:gd name="T57" fmla="*/ 10 h 130"/>
                <a:gd name="T58" fmla="*/ 75 w 133"/>
                <a:gd name="T59" fmla="*/ 5 h 130"/>
                <a:gd name="T60" fmla="*/ 60 w 133"/>
                <a:gd name="T61" fmla="*/ 0 h 130"/>
                <a:gd name="T62" fmla="*/ 44 w 133"/>
                <a:gd name="T63" fmla="*/ 5 h 130"/>
                <a:gd name="T64" fmla="*/ 39 w 133"/>
                <a:gd name="T65" fmla="*/ 10 h 130"/>
                <a:gd name="T66" fmla="*/ 35 w 133"/>
                <a:gd name="T67" fmla="*/ 15 h 130"/>
                <a:gd name="T68" fmla="*/ 35 w 133"/>
                <a:gd name="T69" fmla="*/ 24 h 130"/>
                <a:gd name="T70" fmla="*/ 35 w 133"/>
                <a:gd name="T71" fmla="*/ 39 h 130"/>
                <a:gd name="T72" fmla="*/ 39 w 133"/>
                <a:gd name="T73" fmla="*/ 48 h 130"/>
                <a:gd name="T74" fmla="*/ 39 w 133"/>
                <a:gd name="T75" fmla="*/ 63 h 130"/>
                <a:gd name="T76" fmla="*/ 44 w 133"/>
                <a:gd name="T77" fmla="*/ 78 h 130"/>
                <a:gd name="T78" fmla="*/ 44 w 133"/>
                <a:gd name="T79" fmla="*/ 91 h 130"/>
                <a:gd name="T80" fmla="*/ 50 w 133"/>
                <a:gd name="T81" fmla="*/ 97 h 130"/>
                <a:gd name="T82" fmla="*/ 54 w 133"/>
                <a:gd name="T83" fmla="*/ 97 h 130"/>
                <a:gd name="T84" fmla="*/ 60 w 133"/>
                <a:gd name="T85" fmla="*/ 91 h 130"/>
                <a:gd name="T86" fmla="*/ 64 w 133"/>
                <a:gd name="T87" fmla="*/ 91 h 130"/>
                <a:gd name="T88" fmla="*/ 69 w 133"/>
                <a:gd name="T89" fmla="*/ 91 h 130"/>
                <a:gd name="T90" fmla="*/ 75 w 133"/>
                <a:gd name="T91" fmla="*/ 91 h 130"/>
                <a:gd name="T92" fmla="*/ 79 w 133"/>
                <a:gd name="T93" fmla="*/ 91 h 130"/>
                <a:gd name="T94" fmla="*/ 75 w 133"/>
                <a:gd name="T95" fmla="*/ 91 h 130"/>
                <a:gd name="T96" fmla="*/ 64 w 133"/>
                <a:gd name="T97" fmla="*/ 91 h 130"/>
                <a:gd name="T98" fmla="*/ 54 w 133"/>
                <a:gd name="T99" fmla="*/ 87 h 130"/>
                <a:gd name="T100" fmla="*/ 50 w 133"/>
                <a:gd name="T101" fmla="*/ 87 h 130"/>
                <a:gd name="T102" fmla="*/ 39 w 133"/>
                <a:gd name="T103" fmla="*/ 87 h 130"/>
                <a:gd name="T104" fmla="*/ 29 w 133"/>
                <a:gd name="T105" fmla="*/ 82 h 130"/>
                <a:gd name="T106" fmla="*/ 25 w 133"/>
                <a:gd name="T107" fmla="*/ 78 h 130"/>
                <a:gd name="T108" fmla="*/ 15 w 133"/>
                <a:gd name="T109" fmla="*/ 73 h 130"/>
                <a:gd name="T110" fmla="*/ 10 w 133"/>
                <a:gd name="T111" fmla="*/ 68 h 130"/>
                <a:gd name="T112" fmla="*/ 4 w 133"/>
                <a:gd name="T113" fmla="*/ 6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3" h="130">
                  <a:moveTo>
                    <a:pt x="0" y="121"/>
                  </a:moveTo>
                  <a:lnTo>
                    <a:pt x="4" y="121"/>
                  </a:lnTo>
                  <a:lnTo>
                    <a:pt x="10" y="125"/>
                  </a:lnTo>
                  <a:lnTo>
                    <a:pt x="15" y="130"/>
                  </a:lnTo>
                  <a:lnTo>
                    <a:pt x="20" y="130"/>
                  </a:lnTo>
                  <a:lnTo>
                    <a:pt x="29" y="130"/>
                  </a:lnTo>
                  <a:lnTo>
                    <a:pt x="35" y="130"/>
                  </a:lnTo>
                  <a:lnTo>
                    <a:pt x="39" y="130"/>
                  </a:lnTo>
                  <a:lnTo>
                    <a:pt x="44" y="130"/>
                  </a:lnTo>
                  <a:lnTo>
                    <a:pt x="50" y="130"/>
                  </a:lnTo>
                  <a:lnTo>
                    <a:pt x="60" y="121"/>
                  </a:lnTo>
                  <a:lnTo>
                    <a:pt x="69" y="116"/>
                  </a:lnTo>
                  <a:lnTo>
                    <a:pt x="75" y="106"/>
                  </a:lnTo>
                  <a:lnTo>
                    <a:pt x="79" y="102"/>
                  </a:lnTo>
                  <a:lnTo>
                    <a:pt x="84" y="97"/>
                  </a:lnTo>
                  <a:lnTo>
                    <a:pt x="94" y="91"/>
                  </a:lnTo>
                  <a:lnTo>
                    <a:pt x="99" y="87"/>
                  </a:lnTo>
                  <a:lnTo>
                    <a:pt x="109" y="87"/>
                  </a:lnTo>
                  <a:lnTo>
                    <a:pt x="119" y="82"/>
                  </a:lnTo>
                  <a:lnTo>
                    <a:pt x="133" y="82"/>
                  </a:lnTo>
                  <a:lnTo>
                    <a:pt x="123" y="73"/>
                  </a:lnTo>
                  <a:lnTo>
                    <a:pt x="119" y="68"/>
                  </a:lnTo>
                  <a:lnTo>
                    <a:pt x="109" y="58"/>
                  </a:lnTo>
                  <a:lnTo>
                    <a:pt x="104" y="48"/>
                  </a:lnTo>
                  <a:lnTo>
                    <a:pt x="99" y="39"/>
                  </a:lnTo>
                  <a:lnTo>
                    <a:pt x="94" y="29"/>
                  </a:lnTo>
                  <a:lnTo>
                    <a:pt x="89" y="20"/>
                  </a:lnTo>
                  <a:lnTo>
                    <a:pt x="84" y="15"/>
                  </a:lnTo>
                  <a:lnTo>
                    <a:pt x="79" y="10"/>
                  </a:lnTo>
                  <a:lnTo>
                    <a:pt x="75" y="5"/>
                  </a:lnTo>
                  <a:lnTo>
                    <a:pt x="60" y="0"/>
                  </a:lnTo>
                  <a:lnTo>
                    <a:pt x="44" y="5"/>
                  </a:lnTo>
                  <a:lnTo>
                    <a:pt x="39" y="10"/>
                  </a:lnTo>
                  <a:lnTo>
                    <a:pt x="35" y="15"/>
                  </a:lnTo>
                  <a:lnTo>
                    <a:pt x="35" y="24"/>
                  </a:lnTo>
                  <a:lnTo>
                    <a:pt x="35" y="39"/>
                  </a:lnTo>
                  <a:lnTo>
                    <a:pt x="39" y="48"/>
                  </a:lnTo>
                  <a:lnTo>
                    <a:pt x="39" y="63"/>
                  </a:lnTo>
                  <a:lnTo>
                    <a:pt x="44" y="78"/>
                  </a:lnTo>
                  <a:lnTo>
                    <a:pt x="44" y="91"/>
                  </a:lnTo>
                  <a:lnTo>
                    <a:pt x="50" y="97"/>
                  </a:lnTo>
                  <a:lnTo>
                    <a:pt x="54" y="97"/>
                  </a:lnTo>
                  <a:lnTo>
                    <a:pt x="60" y="91"/>
                  </a:lnTo>
                  <a:lnTo>
                    <a:pt x="64" y="91"/>
                  </a:lnTo>
                  <a:lnTo>
                    <a:pt x="69" y="91"/>
                  </a:lnTo>
                  <a:lnTo>
                    <a:pt x="75" y="91"/>
                  </a:lnTo>
                  <a:lnTo>
                    <a:pt x="79" y="91"/>
                  </a:lnTo>
                  <a:lnTo>
                    <a:pt x="75" y="91"/>
                  </a:lnTo>
                  <a:lnTo>
                    <a:pt x="64" y="91"/>
                  </a:lnTo>
                  <a:lnTo>
                    <a:pt x="54" y="87"/>
                  </a:lnTo>
                  <a:lnTo>
                    <a:pt x="50" y="87"/>
                  </a:lnTo>
                  <a:lnTo>
                    <a:pt x="39" y="87"/>
                  </a:lnTo>
                  <a:lnTo>
                    <a:pt x="29" y="82"/>
                  </a:lnTo>
                  <a:lnTo>
                    <a:pt x="25" y="78"/>
                  </a:lnTo>
                  <a:lnTo>
                    <a:pt x="15" y="73"/>
                  </a:lnTo>
                  <a:lnTo>
                    <a:pt x="10" y="68"/>
                  </a:lnTo>
                  <a:lnTo>
                    <a:pt x="4" y="6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36" name="Freeform 464"/>
            <p:cNvSpPr>
              <a:spLocks/>
            </p:cNvSpPr>
            <p:nvPr/>
          </p:nvSpPr>
          <p:spPr bwMode="auto">
            <a:xfrm>
              <a:off x="3809" y="1519"/>
              <a:ext cx="11" cy="9"/>
            </a:xfrm>
            <a:custGeom>
              <a:avLst/>
              <a:gdLst>
                <a:gd name="T0" fmla="*/ 21 w 115"/>
                <a:gd name="T1" fmla="*/ 101 h 116"/>
                <a:gd name="T2" fmla="*/ 15 w 115"/>
                <a:gd name="T3" fmla="*/ 96 h 116"/>
                <a:gd name="T4" fmla="*/ 15 w 115"/>
                <a:gd name="T5" fmla="*/ 86 h 116"/>
                <a:gd name="T6" fmla="*/ 11 w 115"/>
                <a:gd name="T7" fmla="*/ 77 h 116"/>
                <a:gd name="T8" fmla="*/ 5 w 115"/>
                <a:gd name="T9" fmla="*/ 67 h 116"/>
                <a:gd name="T10" fmla="*/ 5 w 115"/>
                <a:gd name="T11" fmla="*/ 62 h 116"/>
                <a:gd name="T12" fmla="*/ 0 w 115"/>
                <a:gd name="T13" fmla="*/ 52 h 116"/>
                <a:gd name="T14" fmla="*/ 0 w 115"/>
                <a:gd name="T15" fmla="*/ 43 h 116"/>
                <a:gd name="T16" fmla="*/ 0 w 115"/>
                <a:gd name="T17" fmla="*/ 38 h 116"/>
                <a:gd name="T18" fmla="*/ 0 w 115"/>
                <a:gd name="T19" fmla="*/ 33 h 116"/>
                <a:gd name="T20" fmla="*/ 5 w 115"/>
                <a:gd name="T21" fmla="*/ 28 h 116"/>
                <a:gd name="T22" fmla="*/ 15 w 115"/>
                <a:gd name="T23" fmla="*/ 13 h 116"/>
                <a:gd name="T24" fmla="*/ 30 w 115"/>
                <a:gd name="T25" fmla="*/ 4 h 116"/>
                <a:gd name="T26" fmla="*/ 40 w 115"/>
                <a:gd name="T27" fmla="*/ 0 h 116"/>
                <a:gd name="T28" fmla="*/ 50 w 115"/>
                <a:gd name="T29" fmla="*/ 0 h 116"/>
                <a:gd name="T30" fmla="*/ 60 w 115"/>
                <a:gd name="T31" fmla="*/ 4 h 116"/>
                <a:gd name="T32" fmla="*/ 75 w 115"/>
                <a:gd name="T33" fmla="*/ 9 h 116"/>
                <a:gd name="T34" fmla="*/ 84 w 115"/>
                <a:gd name="T35" fmla="*/ 19 h 116"/>
                <a:gd name="T36" fmla="*/ 94 w 115"/>
                <a:gd name="T37" fmla="*/ 33 h 116"/>
                <a:gd name="T38" fmla="*/ 105 w 115"/>
                <a:gd name="T39" fmla="*/ 47 h 116"/>
                <a:gd name="T40" fmla="*/ 115 w 115"/>
                <a:gd name="T41" fmla="*/ 62 h 116"/>
                <a:gd name="T42" fmla="*/ 105 w 115"/>
                <a:gd name="T43" fmla="*/ 58 h 116"/>
                <a:gd name="T44" fmla="*/ 94 w 115"/>
                <a:gd name="T45" fmla="*/ 58 h 116"/>
                <a:gd name="T46" fmla="*/ 84 w 115"/>
                <a:gd name="T47" fmla="*/ 58 h 116"/>
                <a:gd name="T48" fmla="*/ 75 w 115"/>
                <a:gd name="T49" fmla="*/ 62 h 116"/>
                <a:gd name="T50" fmla="*/ 70 w 115"/>
                <a:gd name="T51" fmla="*/ 67 h 116"/>
                <a:gd name="T52" fmla="*/ 65 w 115"/>
                <a:gd name="T53" fmla="*/ 77 h 116"/>
                <a:gd name="T54" fmla="*/ 65 w 115"/>
                <a:gd name="T55" fmla="*/ 86 h 116"/>
                <a:gd name="T56" fmla="*/ 60 w 115"/>
                <a:gd name="T57" fmla="*/ 96 h 116"/>
                <a:gd name="T58" fmla="*/ 60 w 115"/>
                <a:gd name="T59" fmla="*/ 105 h 116"/>
                <a:gd name="T60" fmla="*/ 55 w 115"/>
                <a:gd name="T61" fmla="*/ 116 h 116"/>
                <a:gd name="T62" fmla="*/ 50 w 115"/>
                <a:gd name="T63" fmla="*/ 110 h 116"/>
                <a:gd name="T64" fmla="*/ 45 w 115"/>
                <a:gd name="T65" fmla="*/ 110 h 116"/>
                <a:gd name="T66" fmla="*/ 40 w 115"/>
                <a:gd name="T67" fmla="*/ 110 h 116"/>
                <a:gd name="T68" fmla="*/ 36 w 115"/>
                <a:gd name="T69" fmla="*/ 110 h 116"/>
                <a:gd name="T70" fmla="*/ 30 w 115"/>
                <a:gd name="T71" fmla="*/ 110 h 116"/>
                <a:gd name="T72" fmla="*/ 30 w 115"/>
                <a:gd name="T73" fmla="*/ 105 h 116"/>
                <a:gd name="T74" fmla="*/ 25 w 115"/>
                <a:gd name="T75" fmla="*/ 105 h 116"/>
                <a:gd name="T76" fmla="*/ 21 w 115"/>
                <a:gd name="T77" fmla="*/ 10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 h="116">
                  <a:moveTo>
                    <a:pt x="21" y="101"/>
                  </a:moveTo>
                  <a:lnTo>
                    <a:pt x="15" y="96"/>
                  </a:lnTo>
                  <a:lnTo>
                    <a:pt x="15" y="86"/>
                  </a:lnTo>
                  <a:lnTo>
                    <a:pt x="11" y="77"/>
                  </a:lnTo>
                  <a:lnTo>
                    <a:pt x="5" y="67"/>
                  </a:lnTo>
                  <a:lnTo>
                    <a:pt x="5" y="62"/>
                  </a:lnTo>
                  <a:lnTo>
                    <a:pt x="0" y="52"/>
                  </a:lnTo>
                  <a:lnTo>
                    <a:pt x="0" y="43"/>
                  </a:lnTo>
                  <a:lnTo>
                    <a:pt x="0" y="38"/>
                  </a:lnTo>
                  <a:lnTo>
                    <a:pt x="0" y="33"/>
                  </a:lnTo>
                  <a:lnTo>
                    <a:pt x="5" y="28"/>
                  </a:lnTo>
                  <a:lnTo>
                    <a:pt x="15" y="13"/>
                  </a:lnTo>
                  <a:lnTo>
                    <a:pt x="30" y="4"/>
                  </a:lnTo>
                  <a:lnTo>
                    <a:pt x="40" y="0"/>
                  </a:lnTo>
                  <a:lnTo>
                    <a:pt x="50" y="0"/>
                  </a:lnTo>
                  <a:lnTo>
                    <a:pt x="60" y="4"/>
                  </a:lnTo>
                  <a:lnTo>
                    <a:pt x="75" y="9"/>
                  </a:lnTo>
                  <a:lnTo>
                    <a:pt x="84" y="19"/>
                  </a:lnTo>
                  <a:lnTo>
                    <a:pt x="94" y="33"/>
                  </a:lnTo>
                  <a:lnTo>
                    <a:pt x="105" y="47"/>
                  </a:lnTo>
                  <a:lnTo>
                    <a:pt x="115" y="62"/>
                  </a:lnTo>
                  <a:lnTo>
                    <a:pt x="105" y="58"/>
                  </a:lnTo>
                  <a:lnTo>
                    <a:pt x="94" y="58"/>
                  </a:lnTo>
                  <a:lnTo>
                    <a:pt x="84" y="58"/>
                  </a:lnTo>
                  <a:lnTo>
                    <a:pt x="75" y="62"/>
                  </a:lnTo>
                  <a:lnTo>
                    <a:pt x="70" y="67"/>
                  </a:lnTo>
                  <a:lnTo>
                    <a:pt x="65" y="77"/>
                  </a:lnTo>
                  <a:lnTo>
                    <a:pt x="65" y="86"/>
                  </a:lnTo>
                  <a:lnTo>
                    <a:pt x="60" y="96"/>
                  </a:lnTo>
                  <a:lnTo>
                    <a:pt x="60" y="105"/>
                  </a:lnTo>
                  <a:lnTo>
                    <a:pt x="55" y="116"/>
                  </a:lnTo>
                  <a:lnTo>
                    <a:pt x="50" y="110"/>
                  </a:lnTo>
                  <a:lnTo>
                    <a:pt x="45" y="110"/>
                  </a:lnTo>
                  <a:lnTo>
                    <a:pt x="40" y="110"/>
                  </a:lnTo>
                  <a:lnTo>
                    <a:pt x="36" y="110"/>
                  </a:lnTo>
                  <a:lnTo>
                    <a:pt x="30" y="110"/>
                  </a:lnTo>
                  <a:lnTo>
                    <a:pt x="30" y="105"/>
                  </a:lnTo>
                  <a:lnTo>
                    <a:pt x="25" y="105"/>
                  </a:lnTo>
                  <a:lnTo>
                    <a:pt x="21" y="101"/>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37" name="Freeform 465"/>
            <p:cNvSpPr>
              <a:spLocks/>
            </p:cNvSpPr>
            <p:nvPr/>
          </p:nvSpPr>
          <p:spPr bwMode="auto">
            <a:xfrm>
              <a:off x="3819" y="1515"/>
              <a:ext cx="10" cy="5"/>
            </a:xfrm>
            <a:custGeom>
              <a:avLst/>
              <a:gdLst>
                <a:gd name="T0" fmla="*/ 0 w 108"/>
                <a:gd name="T1" fmla="*/ 48 h 67"/>
                <a:gd name="T2" fmla="*/ 10 w 108"/>
                <a:gd name="T3" fmla="*/ 48 h 67"/>
                <a:gd name="T4" fmla="*/ 25 w 108"/>
                <a:gd name="T5" fmla="*/ 48 h 67"/>
                <a:gd name="T6" fmla="*/ 35 w 108"/>
                <a:gd name="T7" fmla="*/ 54 h 67"/>
                <a:gd name="T8" fmla="*/ 49 w 108"/>
                <a:gd name="T9" fmla="*/ 58 h 67"/>
                <a:gd name="T10" fmla="*/ 60 w 108"/>
                <a:gd name="T11" fmla="*/ 63 h 67"/>
                <a:gd name="T12" fmla="*/ 69 w 108"/>
                <a:gd name="T13" fmla="*/ 63 h 67"/>
                <a:gd name="T14" fmla="*/ 79 w 108"/>
                <a:gd name="T15" fmla="*/ 67 h 67"/>
                <a:gd name="T16" fmla="*/ 89 w 108"/>
                <a:gd name="T17" fmla="*/ 63 h 67"/>
                <a:gd name="T18" fmla="*/ 98 w 108"/>
                <a:gd name="T19" fmla="*/ 58 h 67"/>
                <a:gd name="T20" fmla="*/ 104 w 108"/>
                <a:gd name="T21" fmla="*/ 43 h 67"/>
                <a:gd name="T22" fmla="*/ 108 w 108"/>
                <a:gd name="T23" fmla="*/ 39 h 67"/>
                <a:gd name="T24" fmla="*/ 108 w 108"/>
                <a:gd name="T25" fmla="*/ 34 h 67"/>
                <a:gd name="T26" fmla="*/ 108 w 108"/>
                <a:gd name="T27" fmla="*/ 30 h 67"/>
                <a:gd name="T28" fmla="*/ 104 w 108"/>
                <a:gd name="T29" fmla="*/ 24 h 67"/>
                <a:gd name="T30" fmla="*/ 104 w 108"/>
                <a:gd name="T31" fmla="*/ 20 h 67"/>
                <a:gd name="T32" fmla="*/ 98 w 108"/>
                <a:gd name="T33" fmla="*/ 15 h 67"/>
                <a:gd name="T34" fmla="*/ 94 w 108"/>
                <a:gd name="T35" fmla="*/ 9 h 67"/>
                <a:gd name="T36" fmla="*/ 89 w 108"/>
                <a:gd name="T37" fmla="*/ 5 h 67"/>
                <a:gd name="T38" fmla="*/ 79 w 108"/>
                <a:gd name="T39" fmla="*/ 5 h 67"/>
                <a:gd name="T40" fmla="*/ 74 w 108"/>
                <a:gd name="T41" fmla="*/ 0 h 67"/>
                <a:gd name="T42" fmla="*/ 64 w 108"/>
                <a:gd name="T43" fmla="*/ 5 h 67"/>
                <a:gd name="T44" fmla="*/ 60 w 108"/>
                <a:gd name="T45" fmla="*/ 5 h 67"/>
                <a:gd name="T46" fmla="*/ 54 w 108"/>
                <a:gd name="T47" fmla="*/ 9 h 67"/>
                <a:gd name="T48" fmla="*/ 54 w 108"/>
                <a:gd name="T49" fmla="*/ 15 h 67"/>
                <a:gd name="T50" fmla="*/ 49 w 108"/>
                <a:gd name="T51" fmla="*/ 20 h 67"/>
                <a:gd name="T52" fmla="*/ 44 w 108"/>
                <a:gd name="T53" fmla="*/ 24 h 67"/>
                <a:gd name="T54" fmla="*/ 39 w 108"/>
                <a:gd name="T55" fmla="*/ 30 h 67"/>
                <a:gd name="T56" fmla="*/ 35 w 108"/>
                <a:gd name="T57" fmla="*/ 34 h 67"/>
                <a:gd name="T58" fmla="*/ 29 w 108"/>
                <a:gd name="T59" fmla="*/ 39 h 67"/>
                <a:gd name="T60" fmla="*/ 25 w 108"/>
                <a:gd name="T61"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8" h="67">
                  <a:moveTo>
                    <a:pt x="0" y="48"/>
                  </a:moveTo>
                  <a:lnTo>
                    <a:pt x="10" y="48"/>
                  </a:lnTo>
                  <a:lnTo>
                    <a:pt x="25" y="48"/>
                  </a:lnTo>
                  <a:lnTo>
                    <a:pt x="35" y="54"/>
                  </a:lnTo>
                  <a:lnTo>
                    <a:pt x="49" y="58"/>
                  </a:lnTo>
                  <a:lnTo>
                    <a:pt x="60" y="63"/>
                  </a:lnTo>
                  <a:lnTo>
                    <a:pt x="69" y="63"/>
                  </a:lnTo>
                  <a:lnTo>
                    <a:pt x="79" y="67"/>
                  </a:lnTo>
                  <a:lnTo>
                    <a:pt x="89" y="63"/>
                  </a:lnTo>
                  <a:lnTo>
                    <a:pt x="98" y="58"/>
                  </a:lnTo>
                  <a:lnTo>
                    <a:pt x="104" y="43"/>
                  </a:lnTo>
                  <a:lnTo>
                    <a:pt x="108" y="39"/>
                  </a:lnTo>
                  <a:lnTo>
                    <a:pt x="108" y="34"/>
                  </a:lnTo>
                  <a:lnTo>
                    <a:pt x="108" y="30"/>
                  </a:lnTo>
                  <a:lnTo>
                    <a:pt x="104" y="24"/>
                  </a:lnTo>
                  <a:lnTo>
                    <a:pt x="104" y="20"/>
                  </a:lnTo>
                  <a:lnTo>
                    <a:pt x="98" y="15"/>
                  </a:lnTo>
                  <a:lnTo>
                    <a:pt x="94" y="9"/>
                  </a:lnTo>
                  <a:lnTo>
                    <a:pt x="89" y="5"/>
                  </a:lnTo>
                  <a:lnTo>
                    <a:pt x="79" y="5"/>
                  </a:lnTo>
                  <a:lnTo>
                    <a:pt x="74" y="0"/>
                  </a:lnTo>
                  <a:lnTo>
                    <a:pt x="64" y="5"/>
                  </a:lnTo>
                  <a:lnTo>
                    <a:pt x="60" y="5"/>
                  </a:lnTo>
                  <a:lnTo>
                    <a:pt x="54" y="9"/>
                  </a:lnTo>
                  <a:lnTo>
                    <a:pt x="54" y="15"/>
                  </a:lnTo>
                  <a:lnTo>
                    <a:pt x="49" y="20"/>
                  </a:lnTo>
                  <a:lnTo>
                    <a:pt x="44" y="24"/>
                  </a:lnTo>
                  <a:lnTo>
                    <a:pt x="39" y="30"/>
                  </a:lnTo>
                  <a:lnTo>
                    <a:pt x="35" y="34"/>
                  </a:lnTo>
                  <a:lnTo>
                    <a:pt x="29" y="39"/>
                  </a:lnTo>
                  <a:lnTo>
                    <a:pt x="25" y="39"/>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38" name="Freeform 466"/>
            <p:cNvSpPr>
              <a:spLocks/>
            </p:cNvSpPr>
            <p:nvPr/>
          </p:nvSpPr>
          <p:spPr bwMode="auto">
            <a:xfrm>
              <a:off x="3815" y="1501"/>
              <a:ext cx="8" cy="10"/>
            </a:xfrm>
            <a:custGeom>
              <a:avLst/>
              <a:gdLst>
                <a:gd name="T0" fmla="*/ 89 w 89"/>
                <a:gd name="T1" fmla="*/ 0 h 134"/>
                <a:gd name="T2" fmla="*/ 79 w 89"/>
                <a:gd name="T3" fmla="*/ 9 h 134"/>
                <a:gd name="T4" fmla="*/ 75 w 89"/>
                <a:gd name="T5" fmla="*/ 18 h 134"/>
                <a:gd name="T6" fmla="*/ 69 w 89"/>
                <a:gd name="T7" fmla="*/ 28 h 134"/>
                <a:gd name="T8" fmla="*/ 65 w 89"/>
                <a:gd name="T9" fmla="*/ 37 h 134"/>
                <a:gd name="T10" fmla="*/ 59 w 89"/>
                <a:gd name="T11" fmla="*/ 47 h 134"/>
                <a:gd name="T12" fmla="*/ 59 w 89"/>
                <a:gd name="T13" fmla="*/ 57 h 134"/>
                <a:gd name="T14" fmla="*/ 65 w 89"/>
                <a:gd name="T15" fmla="*/ 67 h 134"/>
                <a:gd name="T16" fmla="*/ 65 w 89"/>
                <a:gd name="T17" fmla="*/ 81 h 134"/>
                <a:gd name="T18" fmla="*/ 75 w 89"/>
                <a:gd name="T19" fmla="*/ 91 h 134"/>
                <a:gd name="T20" fmla="*/ 84 w 89"/>
                <a:gd name="T21" fmla="*/ 105 h 134"/>
                <a:gd name="T22" fmla="*/ 89 w 89"/>
                <a:gd name="T23" fmla="*/ 115 h 134"/>
                <a:gd name="T24" fmla="*/ 84 w 89"/>
                <a:gd name="T25" fmla="*/ 125 h 134"/>
                <a:gd name="T26" fmla="*/ 79 w 89"/>
                <a:gd name="T27" fmla="*/ 129 h 134"/>
                <a:gd name="T28" fmla="*/ 69 w 89"/>
                <a:gd name="T29" fmla="*/ 134 h 134"/>
                <a:gd name="T30" fmla="*/ 59 w 89"/>
                <a:gd name="T31" fmla="*/ 134 h 134"/>
                <a:gd name="T32" fmla="*/ 44 w 89"/>
                <a:gd name="T33" fmla="*/ 134 h 134"/>
                <a:gd name="T34" fmla="*/ 29 w 89"/>
                <a:gd name="T35" fmla="*/ 134 h 134"/>
                <a:gd name="T36" fmla="*/ 19 w 89"/>
                <a:gd name="T37" fmla="*/ 134 h 134"/>
                <a:gd name="T38" fmla="*/ 10 w 89"/>
                <a:gd name="T39" fmla="*/ 129 h 134"/>
                <a:gd name="T40" fmla="*/ 0 w 89"/>
                <a:gd name="T41" fmla="*/ 120 h 134"/>
                <a:gd name="T42" fmla="*/ 0 w 89"/>
                <a:gd name="T43" fmla="*/ 115 h 134"/>
                <a:gd name="T44" fmla="*/ 0 w 89"/>
                <a:gd name="T45" fmla="*/ 110 h 134"/>
                <a:gd name="T46" fmla="*/ 5 w 89"/>
                <a:gd name="T47" fmla="*/ 105 h 134"/>
                <a:gd name="T48" fmla="*/ 5 w 89"/>
                <a:gd name="T49" fmla="*/ 101 h 134"/>
                <a:gd name="T50" fmla="*/ 10 w 89"/>
                <a:gd name="T51" fmla="*/ 101 h 134"/>
                <a:gd name="T52" fmla="*/ 15 w 89"/>
                <a:gd name="T53" fmla="*/ 95 h 134"/>
                <a:gd name="T54" fmla="*/ 19 w 89"/>
                <a:gd name="T55" fmla="*/ 91 h 134"/>
                <a:gd name="T56" fmla="*/ 25 w 89"/>
                <a:gd name="T57" fmla="*/ 86 h 134"/>
                <a:gd name="T58" fmla="*/ 29 w 89"/>
                <a:gd name="T59" fmla="*/ 86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134">
                  <a:moveTo>
                    <a:pt x="89" y="0"/>
                  </a:moveTo>
                  <a:lnTo>
                    <a:pt x="79" y="9"/>
                  </a:lnTo>
                  <a:lnTo>
                    <a:pt x="75" y="18"/>
                  </a:lnTo>
                  <a:lnTo>
                    <a:pt x="69" y="28"/>
                  </a:lnTo>
                  <a:lnTo>
                    <a:pt x="65" y="37"/>
                  </a:lnTo>
                  <a:lnTo>
                    <a:pt x="59" y="47"/>
                  </a:lnTo>
                  <a:lnTo>
                    <a:pt x="59" y="57"/>
                  </a:lnTo>
                  <a:lnTo>
                    <a:pt x="65" y="67"/>
                  </a:lnTo>
                  <a:lnTo>
                    <a:pt x="65" y="81"/>
                  </a:lnTo>
                  <a:lnTo>
                    <a:pt x="75" y="91"/>
                  </a:lnTo>
                  <a:lnTo>
                    <a:pt x="84" y="105"/>
                  </a:lnTo>
                  <a:lnTo>
                    <a:pt x="89" y="115"/>
                  </a:lnTo>
                  <a:lnTo>
                    <a:pt x="84" y="125"/>
                  </a:lnTo>
                  <a:lnTo>
                    <a:pt x="79" y="129"/>
                  </a:lnTo>
                  <a:lnTo>
                    <a:pt x="69" y="134"/>
                  </a:lnTo>
                  <a:lnTo>
                    <a:pt x="59" y="134"/>
                  </a:lnTo>
                  <a:lnTo>
                    <a:pt x="44" y="134"/>
                  </a:lnTo>
                  <a:lnTo>
                    <a:pt x="29" y="134"/>
                  </a:lnTo>
                  <a:lnTo>
                    <a:pt x="19" y="134"/>
                  </a:lnTo>
                  <a:lnTo>
                    <a:pt x="10" y="129"/>
                  </a:lnTo>
                  <a:lnTo>
                    <a:pt x="0" y="120"/>
                  </a:lnTo>
                  <a:lnTo>
                    <a:pt x="0" y="115"/>
                  </a:lnTo>
                  <a:lnTo>
                    <a:pt x="0" y="110"/>
                  </a:lnTo>
                  <a:lnTo>
                    <a:pt x="5" y="105"/>
                  </a:lnTo>
                  <a:lnTo>
                    <a:pt x="5" y="101"/>
                  </a:lnTo>
                  <a:lnTo>
                    <a:pt x="10" y="101"/>
                  </a:lnTo>
                  <a:lnTo>
                    <a:pt x="15" y="95"/>
                  </a:lnTo>
                  <a:lnTo>
                    <a:pt x="19" y="91"/>
                  </a:lnTo>
                  <a:lnTo>
                    <a:pt x="25" y="86"/>
                  </a:lnTo>
                  <a:lnTo>
                    <a:pt x="29" y="86"/>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39" name="Freeform 467"/>
            <p:cNvSpPr>
              <a:spLocks/>
            </p:cNvSpPr>
            <p:nvPr/>
          </p:nvSpPr>
          <p:spPr bwMode="auto">
            <a:xfrm>
              <a:off x="3826" y="1504"/>
              <a:ext cx="6" cy="6"/>
            </a:xfrm>
            <a:custGeom>
              <a:avLst/>
              <a:gdLst>
                <a:gd name="T0" fmla="*/ 0 w 65"/>
                <a:gd name="T1" fmla="*/ 14 h 77"/>
                <a:gd name="T2" fmla="*/ 5 w 65"/>
                <a:gd name="T3" fmla="*/ 9 h 77"/>
                <a:gd name="T4" fmla="*/ 15 w 65"/>
                <a:gd name="T5" fmla="*/ 4 h 77"/>
                <a:gd name="T6" fmla="*/ 20 w 65"/>
                <a:gd name="T7" fmla="*/ 4 h 77"/>
                <a:gd name="T8" fmla="*/ 24 w 65"/>
                <a:gd name="T9" fmla="*/ 4 h 77"/>
                <a:gd name="T10" fmla="*/ 30 w 65"/>
                <a:gd name="T11" fmla="*/ 9 h 77"/>
                <a:gd name="T12" fmla="*/ 40 w 65"/>
                <a:gd name="T13" fmla="*/ 9 h 77"/>
                <a:gd name="T14" fmla="*/ 45 w 65"/>
                <a:gd name="T15" fmla="*/ 9 h 77"/>
                <a:gd name="T16" fmla="*/ 49 w 65"/>
                <a:gd name="T17" fmla="*/ 9 h 77"/>
                <a:gd name="T18" fmla="*/ 59 w 65"/>
                <a:gd name="T19" fmla="*/ 4 h 77"/>
                <a:gd name="T20" fmla="*/ 65 w 65"/>
                <a:gd name="T21" fmla="*/ 0 h 77"/>
                <a:gd name="T22" fmla="*/ 65 w 65"/>
                <a:gd name="T23" fmla="*/ 14 h 77"/>
                <a:gd name="T24" fmla="*/ 65 w 65"/>
                <a:gd name="T25" fmla="*/ 28 h 77"/>
                <a:gd name="T26" fmla="*/ 65 w 65"/>
                <a:gd name="T27" fmla="*/ 38 h 77"/>
                <a:gd name="T28" fmla="*/ 65 w 65"/>
                <a:gd name="T29" fmla="*/ 48 h 77"/>
                <a:gd name="T30" fmla="*/ 65 w 65"/>
                <a:gd name="T31" fmla="*/ 58 h 77"/>
                <a:gd name="T32" fmla="*/ 59 w 65"/>
                <a:gd name="T33" fmla="*/ 67 h 77"/>
                <a:gd name="T34" fmla="*/ 49 w 65"/>
                <a:gd name="T35" fmla="*/ 72 h 77"/>
                <a:gd name="T36" fmla="*/ 40 w 65"/>
                <a:gd name="T37" fmla="*/ 72 h 77"/>
                <a:gd name="T38" fmla="*/ 30 w 65"/>
                <a:gd name="T39" fmla="*/ 77 h 77"/>
                <a:gd name="T40" fmla="*/ 10 w 65"/>
                <a:gd name="T41" fmla="*/ 7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77">
                  <a:moveTo>
                    <a:pt x="0" y="14"/>
                  </a:moveTo>
                  <a:lnTo>
                    <a:pt x="5" y="9"/>
                  </a:lnTo>
                  <a:lnTo>
                    <a:pt x="15" y="4"/>
                  </a:lnTo>
                  <a:lnTo>
                    <a:pt x="20" y="4"/>
                  </a:lnTo>
                  <a:lnTo>
                    <a:pt x="24" y="4"/>
                  </a:lnTo>
                  <a:lnTo>
                    <a:pt x="30" y="9"/>
                  </a:lnTo>
                  <a:lnTo>
                    <a:pt x="40" y="9"/>
                  </a:lnTo>
                  <a:lnTo>
                    <a:pt x="45" y="9"/>
                  </a:lnTo>
                  <a:lnTo>
                    <a:pt x="49" y="9"/>
                  </a:lnTo>
                  <a:lnTo>
                    <a:pt x="59" y="4"/>
                  </a:lnTo>
                  <a:lnTo>
                    <a:pt x="65" y="0"/>
                  </a:lnTo>
                  <a:lnTo>
                    <a:pt x="65" y="14"/>
                  </a:lnTo>
                  <a:lnTo>
                    <a:pt x="65" y="28"/>
                  </a:lnTo>
                  <a:lnTo>
                    <a:pt x="65" y="38"/>
                  </a:lnTo>
                  <a:lnTo>
                    <a:pt x="65" y="48"/>
                  </a:lnTo>
                  <a:lnTo>
                    <a:pt x="65" y="58"/>
                  </a:lnTo>
                  <a:lnTo>
                    <a:pt x="59" y="67"/>
                  </a:lnTo>
                  <a:lnTo>
                    <a:pt x="49" y="72"/>
                  </a:lnTo>
                  <a:lnTo>
                    <a:pt x="40" y="72"/>
                  </a:lnTo>
                  <a:lnTo>
                    <a:pt x="30" y="77"/>
                  </a:lnTo>
                  <a:lnTo>
                    <a:pt x="10" y="7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40" name="Freeform 468"/>
            <p:cNvSpPr>
              <a:spLocks/>
            </p:cNvSpPr>
            <p:nvPr/>
          </p:nvSpPr>
          <p:spPr bwMode="auto">
            <a:xfrm>
              <a:off x="3829" y="1511"/>
              <a:ext cx="8" cy="5"/>
            </a:xfrm>
            <a:custGeom>
              <a:avLst/>
              <a:gdLst>
                <a:gd name="T0" fmla="*/ 0 w 90"/>
                <a:gd name="T1" fmla="*/ 0 h 68"/>
                <a:gd name="T2" fmla="*/ 0 w 90"/>
                <a:gd name="T3" fmla="*/ 15 h 68"/>
                <a:gd name="T4" fmla="*/ 6 w 90"/>
                <a:gd name="T5" fmla="*/ 25 h 68"/>
                <a:gd name="T6" fmla="*/ 11 w 90"/>
                <a:gd name="T7" fmla="*/ 39 h 68"/>
                <a:gd name="T8" fmla="*/ 15 w 90"/>
                <a:gd name="T9" fmla="*/ 49 h 68"/>
                <a:gd name="T10" fmla="*/ 25 w 90"/>
                <a:gd name="T11" fmla="*/ 58 h 68"/>
                <a:gd name="T12" fmla="*/ 36 w 90"/>
                <a:gd name="T13" fmla="*/ 62 h 68"/>
                <a:gd name="T14" fmla="*/ 50 w 90"/>
                <a:gd name="T15" fmla="*/ 68 h 68"/>
                <a:gd name="T16" fmla="*/ 60 w 90"/>
                <a:gd name="T17" fmla="*/ 68 h 68"/>
                <a:gd name="T18" fmla="*/ 75 w 90"/>
                <a:gd name="T19" fmla="*/ 68 h 68"/>
                <a:gd name="T20" fmla="*/ 90 w 90"/>
                <a:gd name="T2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68">
                  <a:moveTo>
                    <a:pt x="0" y="0"/>
                  </a:moveTo>
                  <a:lnTo>
                    <a:pt x="0" y="15"/>
                  </a:lnTo>
                  <a:lnTo>
                    <a:pt x="6" y="25"/>
                  </a:lnTo>
                  <a:lnTo>
                    <a:pt x="11" y="39"/>
                  </a:lnTo>
                  <a:lnTo>
                    <a:pt x="15" y="49"/>
                  </a:lnTo>
                  <a:lnTo>
                    <a:pt x="25" y="58"/>
                  </a:lnTo>
                  <a:lnTo>
                    <a:pt x="36" y="62"/>
                  </a:lnTo>
                  <a:lnTo>
                    <a:pt x="50" y="68"/>
                  </a:lnTo>
                  <a:lnTo>
                    <a:pt x="60" y="68"/>
                  </a:lnTo>
                  <a:lnTo>
                    <a:pt x="75" y="68"/>
                  </a:lnTo>
                  <a:lnTo>
                    <a:pt x="90" y="6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41" name="Freeform 469"/>
            <p:cNvSpPr>
              <a:spLocks/>
            </p:cNvSpPr>
            <p:nvPr/>
          </p:nvSpPr>
          <p:spPr bwMode="auto">
            <a:xfrm>
              <a:off x="3831" y="1520"/>
              <a:ext cx="11" cy="11"/>
            </a:xfrm>
            <a:custGeom>
              <a:avLst/>
              <a:gdLst>
                <a:gd name="T0" fmla="*/ 30 w 119"/>
                <a:gd name="T1" fmla="*/ 0 h 136"/>
                <a:gd name="T2" fmla="*/ 25 w 119"/>
                <a:gd name="T3" fmla="*/ 6 h 136"/>
                <a:gd name="T4" fmla="*/ 21 w 119"/>
                <a:gd name="T5" fmla="*/ 11 h 136"/>
                <a:gd name="T6" fmla="*/ 15 w 119"/>
                <a:gd name="T7" fmla="*/ 15 h 136"/>
                <a:gd name="T8" fmla="*/ 11 w 119"/>
                <a:gd name="T9" fmla="*/ 20 h 136"/>
                <a:gd name="T10" fmla="*/ 6 w 119"/>
                <a:gd name="T11" fmla="*/ 25 h 136"/>
                <a:gd name="T12" fmla="*/ 6 w 119"/>
                <a:gd name="T13" fmla="*/ 30 h 136"/>
                <a:gd name="T14" fmla="*/ 0 w 119"/>
                <a:gd name="T15" fmla="*/ 30 h 136"/>
                <a:gd name="T16" fmla="*/ 0 w 119"/>
                <a:gd name="T17" fmla="*/ 34 h 136"/>
                <a:gd name="T18" fmla="*/ 0 w 119"/>
                <a:gd name="T19" fmla="*/ 39 h 136"/>
                <a:gd name="T20" fmla="*/ 0 w 119"/>
                <a:gd name="T21" fmla="*/ 45 h 136"/>
                <a:gd name="T22" fmla="*/ 6 w 119"/>
                <a:gd name="T23" fmla="*/ 54 h 136"/>
                <a:gd name="T24" fmla="*/ 6 w 119"/>
                <a:gd name="T25" fmla="*/ 64 h 136"/>
                <a:gd name="T26" fmla="*/ 11 w 119"/>
                <a:gd name="T27" fmla="*/ 73 h 136"/>
                <a:gd name="T28" fmla="*/ 15 w 119"/>
                <a:gd name="T29" fmla="*/ 83 h 136"/>
                <a:gd name="T30" fmla="*/ 15 w 119"/>
                <a:gd name="T31" fmla="*/ 88 h 136"/>
                <a:gd name="T32" fmla="*/ 21 w 119"/>
                <a:gd name="T33" fmla="*/ 97 h 136"/>
                <a:gd name="T34" fmla="*/ 21 w 119"/>
                <a:gd name="T35" fmla="*/ 103 h 136"/>
                <a:gd name="T36" fmla="*/ 21 w 119"/>
                <a:gd name="T37" fmla="*/ 112 h 136"/>
                <a:gd name="T38" fmla="*/ 15 w 119"/>
                <a:gd name="T39" fmla="*/ 122 h 136"/>
                <a:gd name="T40" fmla="*/ 11 w 119"/>
                <a:gd name="T41" fmla="*/ 136 h 136"/>
                <a:gd name="T42" fmla="*/ 21 w 119"/>
                <a:gd name="T43" fmla="*/ 131 h 136"/>
                <a:gd name="T44" fmla="*/ 35 w 119"/>
                <a:gd name="T45" fmla="*/ 127 h 136"/>
                <a:gd name="T46" fmla="*/ 46 w 119"/>
                <a:gd name="T47" fmla="*/ 127 h 136"/>
                <a:gd name="T48" fmla="*/ 55 w 119"/>
                <a:gd name="T49" fmla="*/ 127 h 136"/>
                <a:gd name="T50" fmla="*/ 65 w 119"/>
                <a:gd name="T51" fmla="*/ 127 h 136"/>
                <a:gd name="T52" fmla="*/ 75 w 119"/>
                <a:gd name="T53" fmla="*/ 127 h 136"/>
                <a:gd name="T54" fmla="*/ 85 w 119"/>
                <a:gd name="T55" fmla="*/ 122 h 136"/>
                <a:gd name="T56" fmla="*/ 94 w 119"/>
                <a:gd name="T57" fmla="*/ 122 h 136"/>
                <a:gd name="T58" fmla="*/ 105 w 119"/>
                <a:gd name="T59" fmla="*/ 116 h 136"/>
                <a:gd name="T60" fmla="*/ 109 w 119"/>
                <a:gd name="T61" fmla="*/ 112 h 136"/>
                <a:gd name="T62" fmla="*/ 119 w 119"/>
                <a:gd name="T63" fmla="*/ 103 h 136"/>
                <a:gd name="T64" fmla="*/ 119 w 119"/>
                <a:gd name="T65" fmla="*/ 92 h 136"/>
                <a:gd name="T66" fmla="*/ 119 w 119"/>
                <a:gd name="T67" fmla="*/ 83 h 136"/>
                <a:gd name="T68" fmla="*/ 115 w 119"/>
                <a:gd name="T69" fmla="*/ 78 h 136"/>
                <a:gd name="T70" fmla="*/ 105 w 119"/>
                <a:gd name="T71" fmla="*/ 73 h 136"/>
                <a:gd name="T72" fmla="*/ 94 w 119"/>
                <a:gd name="T73" fmla="*/ 69 h 136"/>
                <a:gd name="T74" fmla="*/ 80 w 119"/>
                <a:gd name="T75" fmla="*/ 64 h 136"/>
                <a:gd name="T76" fmla="*/ 65 w 119"/>
                <a:gd name="T77" fmla="*/ 64 h 136"/>
                <a:gd name="T78" fmla="*/ 50 w 119"/>
                <a:gd name="T79" fmla="*/ 58 h 136"/>
                <a:gd name="T80" fmla="*/ 35 w 119"/>
                <a:gd name="T81" fmla="*/ 54 h 136"/>
                <a:gd name="T82" fmla="*/ 30 w 119"/>
                <a:gd name="T83" fmla="*/ 58 h 136"/>
                <a:gd name="T84" fmla="*/ 30 w 119"/>
                <a:gd name="T85" fmla="*/ 64 h 136"/>
                <a:gd name="T86" fmla="*/ 30 w 119"/>
                <a:gd name="T87" fmla="*/ 69 h 136"/>
                <a:gd name="T88" fmla="*/ 30 w 119"/>
                <a:gd name="T89" fmla="*/ 73 h 136"/>
                <a:gd name="T90" fmla="*/ 30 w 119"/>
                <a:gd name="T91" fmla="*/ 78 h 136"/>
                <a:gd name="T92" fmla="*/ 25 w 119"/>
                <a:gd name="T93" fmla="*/ 78 h 136"/>
                <a:gd name="T94" fmla="*/ 25 w 119"/>
                <a:gd name="T95" fmla="*/ 83 h 136"/>
                <a:gd name="T96" fmla="*/ 21 w 119"/>
                <a:gd name="T97" fmla="*/ 88 h 136"/>
                <a:gd name="T98" fmla="*/ 25 w 119"/>
                <a:gd name="T99" fmla="*/ 78 h 136"/>
                <a:gd name="T100" fmla="*/ 30 w 119"/>
                <a:gd name="T101" fmla="*/ 73 h 136"/>
                <a:gd name="T102" fmla="*/ 35 w 119"/>
                <a:gd name="T103" fmla="*/ 64 h 136"/>
                <a:gd name="T104" fmla="*/ 40 w 119"/>
                <a:gd name="T105" fmla="*/ 58 h 136"/>
                <a:gd name="T106" fmla="*/ 46 w 119"/>
                <a:gd name="T107" fmla="*/ 54 h 136"/>
                <a:gd name="T108" fmla="*/ 50 w 119"/>
                <a:gd name="T109" fmla="*/ 45 h 136"/>
                <a:gd name="T110" fmla="*/ 60 w 119"/>
                <a:gd name="T111" fmla="*/ 39 h 136"/>
                <a:gd name="T112" fmla="*/ 65 w 119"/>
                <a:gd name="T113" fmla="*/ 34 h 136"/>
                <a:gd name="T114" fmla="*/ 75 w 119"/>
                <a:gd name="T115" fmla="*/ 30 h 136"/>
                <a:gd name="T116" fmla="*/ 80 w 119"/>
                <a:gd name="T117" fmla="*/ 3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9" h="136">
                  <a:moveTo>
                    <a:pt x="30" y="0"/>
                  </a:moveTo>
                  <a:lnTo>
                    <a:pt x="25" y="6"/>
                  </a:lnTo>
                  <a:lnTo>
                    <a:pt x="21" y="11"/>
                  </a:lnTo>
                  <a:lnTo>
                    <a:pt x="15" y="15"/>
                  </a:lnTo>
                  <a:lnTo>
                    <a:pt x="11" y="20"/>
                  </a:lnTo>
                  <a:lnTo>
                    <a:pt x="6" y="25"/>
                  </a:lnTo>
                  <a:lnTo>
                    <a:pt x="6" y="30"/>
                  </a:lnTo>
                  <a:lnTo>
                    <a:pt x="0" y="30"/>
                  </a:lnTo>
                  <a:lnTo>
                    <a:pt x="0" y="34"/>
                  </a:lnTo>
                  <a:lnTo>
                    <a:pt x="0" y="39"/>
                  </a:lnTo>
                  <a:lnTo>
                    <a:pt x="0" y="45"/>
                  </a:lnTo>
                  <a:lnTo>
                    <a:pt x="6" y="54"/>
                  </a:lnTo>
                  <a:lnTo>
                    <a:pt x="6" y="64"/>
                  </a:lnTo>
                  <a:lnTo>
                    <a:pt x="11" y="73"/>
                  </a:lnTo>
                  <a:lnTo>
                    <a:pt x="15" y="83"/>
                  </a:lnTo>
                  <a:lnTo>
                    <a:pt x="15" y="88"/>
                  </a:lnTo>
                  <a:lnTo>
                    <a:pt x="21" y="97"/>
                  </a:lnTo>
                  <a:lnTo>
                    <a:pt x="21" y="103"/>
                  </a:lnTo>
                  <a:lnTo>
                    <a:pt x="21" y="112"/>
                  </a:lnTo>
                  <a:lnTo>
                    <a:pt x="15" y="122"/>
                  </a:lnTo>
                  <a:lnTo>
                    <a:pt x="11" y="136"/>
                  </a:lnTo>
                  <a:lnTo>
                    <a:pt x="21" y="131"/>
                  </a:lnTo>
                  <a:lnTo>
                    <a:pt x="35" y="127"/>
                  </a:lnTo>
                  <a:lnTo>
                    <a:pt x="46" y="127"/>
                  </a:lnTo>
                  <a:lnTo>
                    <a:pt x="55" y="127"/>
                  </a:lnTo>
                  <a:lnTo>
                    <a:pt x="65" y="127"/>
                  </a:lnTo>
                  <a:lnTo>
                    <a:pt x="75" y="127"/>
                  </a:lnTo>
                  <a:lnTo>
                    <a:pt x="85" y="122"/>
                  </a:lnTo>
                  <a:lnTo>
                    <a:pt x="94" y="122"/>
                  </a:lnTo>
                  <a:lnTo>
                    <a:pt x="105" y="116"/>
                  </a:lnTo>
                  <a:lnTo>
                    <a:pt x="109" y="112"/>
                  </a:lnTo>
                  <a:lnTo>
                    <a:pt x="119" y="103"/>
                  </a:lnTo>
                  <a:lnTo>
                    <a:pt x="119" y="92"/>
                  </a:lnTo>
                  <a:lnTo>
                    <a:pt x="119" y="83"/>
                  </a:lnTo>
                  <a:lnTo>
                    <a:pt x="115" y="78"/>
                  </a:lnTo>
                  <a:lnTo>
                    <a:pt x="105" y="73"/>
                  </a:lnTo>
                  <a:lnTo>
                    <a:pt x="94" y="69"/>
                  </a:lnTo>
                  <a:lnTo>
                    <a:pt x="80" y="64"/>
                  </a:lnTo>
                  <a:lnTo>
                    <a:pt x="65" y="64"/>
                  </a:lnTo>
                  <a:lnTo>
                    <a:pt x="50" y="58"/>
                  </a:lnTo>
                  <a:lnTo>
                    <a:pt x="35" y="54"/>
                  </a:lnTo>
                  <a:lnTo>
                    <a:pt x="30" y="58"/>
                  </a:lnTo>
                  <a:lnTo>
                    <a:pt x="30" y="64"/>
                  </a:lnTo>
                  <a:lnTo>
                    <a:pt x="30" y="69"/>
                  </a:lnTo>
                  <a:lnTo>
                    <a:pt x="30" y="73"/>
                  </a:lnTo>
                  <a:lnTo>
                    <a:pt x="30" y="78"/>
                  </a:lnTo>
                  <a:lnTo>
                    <a:pt x="25" y="78"/>
                  </a:lnTo>
                  <a:lnTo>
                    <a:pt x="25" y="83"/>
                  </a:lnTo>
                  <a:lnTo>
                    <a:pt x="21" y="88"/>
                  </a:lnTo>
                  <a:lnTo>
                    <a:pt x="25" y="78"/>
                  </a:lnTo>
                  <a:lnTo>
                    <a:pt x="30" y="73"/>
                  </a:lnTo>
                  <a:lnTo>
                    <a:pt x="35" y="64"/>
                  </a:lnTo>
                  <a:lnTo>
                    <a:pt x="40" y="58"/>
                  </a:lnTo>
                  <a:lnTo>
                    <a:pt x="46" y="54"/>
                  </a:lnTo>
                  <a:lnTo>
                    <a:pt x="50" y="45"/>
                  </a:lnTo>
                  <a:lnTo>
                    <a:pt x="60" y="39"/>
                  </a:lnTo>
                  <a:lnTo>
                    <a:pt x="65" y="34"/>
                  </a:lnTo>
                  <a:lnTo>
                    <a:pt x="75" y="30"/>
                  </a:lnTo>
                  <a:lnTo>
                    <a:pt x="80" y="3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42" name="Freeform 470"/>
            <p:cNvSpPr>
              <a:spLocks/>
            </p:cNvSpPr>
            <p:nvPr/>
          </p:nvSpPr>
          <p:spPr bwMode="auto">
            <a:xfrm>
              <a:off x="3845" y="1529"/>
              <a:ext cx="11" cy="7"/>
            </a:xfrm>
            <a:custGeom>
              <a:avLst/>
              <a:gdLst>
                <a:gd name="T0" fmla="*/ 25 w 115"/>
                <a:gd name="T1" fmla="*/ 0 h 101"/>
                <a:gd name="T2" fmla="*/ 36 w 115"/>
                <a:gd name="T3" fmla="*/ 0 h 101"/>
                <a:gd name="T4" fmla="*/ 45 w 115"/>
                <a:gd name="T5" fmla="*/ 0 h 101"/>
                <a:gd name="T6" fmla="*/ 50 w 115"/>
                <a:gd name="T7" fmla="*/ 0 h 101"/>
                <a:gd name="T8" fmla="*/ 59 w 115"/>
                <a:gd name="T9" fmla="*/ 0 h 101"/>
                <a:gd name="T10" fmla="*/ 70 w 115"/>
                <a:gd name="T11" fmla="*/ 0 h 101"/>
                <a:gd name="T12" fmla="*/ 80 w 115"/>
                <a:gd name="T13" fmla="*/ 4 h 101"/>
                <a:gd name="T14" fmla="*/ 84 w 115"/>
                <a:gd name="T15" fmla="*/ 4 h 101"/>
                <a:gd name="T16" fmla="*/ 95 w 115"/>
                <a:gd name="T17" fmla="*/ 10 h 101"/>
                <a:gd name="T18" fmla="*/ 99 w 115"/>
                <a:gd name="T19" fmla="*/ 10 h 101"/>
                <a:gd name="T20" fmla="*/ 99 w 115"/>
                <a:gd name="T21" fmla="*/ 15 h 101"/>
                <a:gd name="T22" fmla="*/ 109 w 115"/>
                <a:gd name="T23" fmla="*/ 34 h 101"/>
                <a:gd name="T24" fmla="*/ 115 w 115"/>
                <a:gd name="T25" fmla="*/ 49 h 101"/>
                <a:gd name="T26" fmla="*/ 115 w 115"/>
                <a:gd name="T27" fmla="*/ 58 h 101"/>
                <a:gd name="T28" fmla="*/ 109 w 115"/>
                <a:gd name="T29" fmla="*/ 67 h 101"/>
                <a:gd name="T30" fmla="*/ 99 w 115"/>
                <a:gd name="T31" fmla="*/ 77 h 101"/>
                <a:gd name="T32" fmla="*/ 90 w 115"/>
                <a:gd name="T33" fmla="*/ 82 h 101"/>
                <a:gd name="T34" fmla="*/ 75 w 115"/>
                <a:gd name="T35" fmla="*/ 92 h 101"/>
                <a:gd name="T36" fmla="*/ 59 w 115"/>
                <a:gd name="T37" fmla="*/ 96 h 101"/>
                <a:gd name="T38" fmla="*/ 40 w 115"/>
                <a:gd name="T39" fmla="*/ 96 h 101"/>
                <a:gd name="T40" fmla="*/ 25 w 115"/>
                <a:gd name="T41" fmla="*/ 101 h 101"/>
                <a:gd name="T42" fmla="*/ 36 w 115"/>
                <a:gd name="T43" fmla="*/ 92 h 101"/>
                <a:gd name="T44" fmla="*/ 40 w 115"/>
                <a:gd name="T45" fmla="*/ 82 h 101"/>
                <a:gd name="T46" fmla="*/ 40 w 115"/>
                <a:gd name="T47" fmla="*/ 73 h 101"/>
                <a:gd name="T48" fmla="*/ 40 w 115"/>
                <a:gd name="T49" fmla="*/ 67 h 101"/>
                <a:gd name="T50" fmla="*/ 36 w 115"/>
                <a:gd name="T51" fmla="*/ 58 h 101"/>
                <a:gd name="T52" fmla="*/ 30 w 115"/>
                <a:gd name="T53" fmla="*/ 53 h 101"/>
                <a:gd name="T54" fmla="*/ 25 w 115"/>
                <a:gd name="T55" fmla="*/ 43 h 101"/>
                <a:gd name="T56" fmla="*/ 15 w 115"/>
                <a:gd name="T57" fmla="*/ 38 h 101"/>
                <a:gd name="T58" fmla="*/ 5 w 115"/>
                <a:gd name="T59" fmla="*/ 34 h 101"/>
                <a:gd name="T60" fmla="*/ 0 w 115"/>
                <a:gd name="T61" fmla="*/ 29 h 101"/>
                <a:gd name="T62" fmla="*/ 0 w 115"/>
                <a:gd name="T63" fmla="*/ 24 h 101"/>
                <a:gd name="T64" fmla="*/ 5 w 115"/>
                <a:gd name="T65" fmla="*/ 24 h 101"/>
                <a:gd name="T66" fmla="*/ 5 w 115"/>
                <a:gd name="T67" fmla="*/ 19 h 101"/>
                <a:gd name="T68" fmla="*/ 11 w 115"/>
                <a:gd name="T69" fmla="*/ 19 h 101"/>
                <a:gd name="T70" fmla="*/ 11 w 115"/>
                <a:gd name="T71" fmla="*/ 15 h 101"/>
                <a:gd name="T72" fmla="*/ 11 w 115"/>
                <a:gd name="T73" fmla="*/ 10 h 101"/>
                <a:gd name="T74" fmla="*/ 15 w 115"/>
                <a:gd name="T75" fmla="*/ 10 h 101"/>
                <a:gd name="T76" fmla="*/ 15 w 115"/>
                <a:gd name="T77" fmla="*/ 4 h 101"/>
                <a:gd name="T78" fmla="*/ 20 w 115"/>
                <a:gd name="T79" fmla="*/ 4 h 101"/>
                <a:gd name="T80" fmla="*/ 25 w 115"/>
                <a:gd name="T81"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5" h="101">
                  <a:moveTo>
                    <a:pt x="25" y="0"/>
                  </a:moveTo>
                  <a:lnTo>
                    <a:pt x="36" y="0"/>
                  </a:lnTo>
                  <a:lnTo>
                    <a:pt x="45" y="0"/>
                  </a:lnTo>
                  <a:lnTo>
                    <a:pt x="50" y="0"/>
                  </a:lnTo>
                  <a:lnTo>
                    <a:pt x="59" y="0"/>
                  </a:lnTo>
                  <a:lnTo>
                    <a:pt x="70" y="0"/>
                  </a:lnTo>
                  <a:lnTo>
                    <a:pt x="80" y="4"/>
                  </a:lnTo>
                  <a:lnTo>
                    <a:pt x="84" y="4"/>
                  </a:lnTo>
                  <a:lnTo>
                    <a:pt x="95" y="10"/>
                  </a:lnTo>
                  <a:lnTo>
                    <a:pt x="99" y="10"/>
                  </a:lnTo>
                  <a:lnTo>
                    <a:pt x="99" y="15"/>
                  </a:lnTo>
                  <a:lnTo>
                    <a:pt x="109" y="34"/>
                  </a:lnTo>
                  <a:lnTo>
                    <a:pt x="115" y="49"/>
                  </a:lnTo>
                  <a:lnTo>
                    <a:pt x="115" y="58"/>
                  </a:lnTo>
                  <a:lnTo>
                    <a:pt x="109" y="67"/>
                  </a:lnTo>
                  <a:lnTo>
                    <a:pt x="99" y="77"/>
                  </a:lnTo>
                  <a:lnTo>
                    <a:pt x="90" y="82"/>
                  </a:lnTo>
                  <a:lnTo>
                    <a:pt x="75" y="92"/>
                  </a:lnTo>
                  <a:lnTo>
                    <a:pt x="59" y="96"/>
                  </a:lnTo>
                  <a:lnTo>
                    <a:pt x="40" y="96"/>
                  </a:lnTo>
                  <a:lnTo>
                    <a:pt x="25" y="101"/>
                  </a:lnTo>
                  <a:lnTo>
                    <a:pt x="36" y="92"/>
                  </a:lnTo>
                  <a:lnTo>
                    <a:pt x="40" y="82"/>
                  </a:lnTo>
                  <a:lnTo>
                    <a:pt x="40" y="73"/>
                  </a:lnTo>
                  <a:lnTo>
                    <a:pt x="40" y="67"/>
                  </a:lnTo>
                  <a:lnTo>
                    <a:pt x="36" y="58"/>
                  </a:lnTo>
                  <a:lnTo>
                    <a:pt x="30" y="53"/>
                  </a:lnTo>
                  <a:lnTo>
                    <a:pt x="25" y="43"/>
                  </a:lnTo>
                  <a:lnTo>
                    <a:pt x="15" y="38"/>
                  </a:lnTo>
                  <a:lnTo>
                    <a:pt x="5" y="34"/>
                  </a:lnTo>
                  <a:lnTo>
                    <a:pt x="0" y="29"/>
                  </a:lnTo>
                  <a:lnTo>
                    <a:pt x="0" y="24"/>
                  </a:lnTo>
                  <a:lnTo>
                    <a:pt x="5" y="24"/>
                  </a:lnTo>
                  <a:lnTo>
                    <a:pt x="5" y="19"/>
                  </a:lnTo>
                  <a:lnTo>
                    <a:pt x="11" y="19"/>
                  </a:lnTo>
                  <a:lnTo>
                    <a:pt x="11" y="15"/>
                  </a:lnTo>
                  <a:lnTo>
                    <a:pt x="11" y="10"/>
                  </a:lnTo>
                  <a:lnTo>
                    <a:pt x="15" y="10"/>
                  </a:lnTo>
                  <a:lnTo>
                    <a:pt x="15" y="4"/>
                  </a:lnTo>
                  <a:lnTo>
                    <a:pt x="20" y="4"/>
                  </a:lnTo>
                  <a:lnTo>
                    <a:pt x="25"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43" name="Freeform 471"/>
            <p:cNvSpPr>
              <a:spLocks/>
            </p:cNvSpPr>
            <p:nvPr/>
          </p:nvSpPr>
          <p:spPr bwMode="auto">
            <a:xfrm>
              <a:off x="3833" y="1513"/>
              <a:ext cx="7" cy="8"/>
            </a:xfrm>
            <a:custGeom>
              <a:avLst/>
              <a:gdLst>
                <a:gd name="T0" fmla="*/ 50 w 69"/>
                <a:gd name="T1" fmla="*/ 0 h 101"/>
                <a:gd name="T2" fmla="*/ 50 w 69"/>
                <a:gd name="T3" fmla="*/ 9 h 101"/>
                <a:gd name="T4" fmla="*/ 45 w 69"/>
                <a:gd name="T5" fmla="*/ 19 h 101"/>
                <a:gd name="T6" fmla="*/ 35 w 69"/>
                <a:gd name="T7" fmla="*/ 28 h 101"/>
                <a:gd name="T8" fmla="*/ 25 w 69"/>
                <a:gd name="T9" fmla="*/ 37 h 101"/>
                <a:gd name="T10" fmla="*/ 15 w 69"/>
                <a:gd name="T11" fmla="*/ 43 h 101"/>
                <a:gd name="T12" fmla="*/ 10 w 69"/>
                <a:gd name="T13" fmla="*/ 52 h 101"/>
                <a:gd name="T14" fmla="*/ 5 w 69"/>
                <a:gd name="T15" fmla="*/ 62 h 101"/>
                <a:gd name="T16" fmla="*/ 0 w 69"/>
                <a:gd name="T17" fmla="*/ 71 h 101"/>
                <a:gd name="T18" fmla="*/ 5 w 69"/>
                <a:gd name="T19" fmla="*/ 82 h 101"/>
                <a:gd name="T20" fmla="*/ 15 w 69"/>
                <a:gd name="T21" fmla="*/ 91 h 101"/>
                <a:gd name="T22" fmla="*/ 15 w 69"/>
                <a:gd name="T23" fmla="*/ 95 h 101"/>
                <a:gd name="T24" fmla="*/ 21 w 69"/>
                <a:gd name="T25" fmla="*/ 95 h 101"/>
                <a:gd name="T26" fmla="*/ 30 w 69"/>
                <a:gd name="T27" fmla="*/ 101 h 101"/>
                <a:gd name="T28" fmla="*/ 35 w 69"/>
                <a:gd name="T29" fmla="*/ 101 h 101"/>
                <a:gd name="T30" fmla="*/ 40 w 69"/>
                <a:gd name="T31" fmla="*/ 101 h 101"/>
                <a:gd name="T32" fmla="*/ 45 w 69"/>
                <a:gd name="T33" fmla="*/ 95 h 101"/>
                <a:gd name="T34" fmla="*/ 55 w 69"/>
                <a:gd name="T35" fmla="*/ 95 h 101"/>
                <a:gd name="T36" fmla="*/ 60 w 69"/>
                <a:gd name="T37" fmla="*/ 91 h 101"/>
                <a:gd name="T38" fmla="*/ 65 w 69"/>
                <a:gd name="T39" fmla="*/ 86 h 101"/>
                <a:gd name="T40" fmla="*/ 69 w 69"/>
                <a:gd name="T41" fmla="*/ 82 h 101"/>
                <a:gd name="T42" fmla="*/ 69 w 69"/>
                <a:gd name="T43" fmla="*/ 71 h 101"/>
                <a:gd name="T44" fmla="*/ 69 w 69"/>
                <a:gd name="T45" fmla="*/ 67 h 101"/>
                <a:gd name="T46" fmla="*/ 65 w 69"/>
                <a:gd name="T47" fmla="*/ 62 h 101"/>
                <a:gd name="T48" fmla="*/ 65 w 69"/>
                <a:gd name="T49" fmla="*/ 58 h 101"/>
                <a:gd name="T50" fmla="*/ 60 w 69"/>
                <a:gd name="T51" fmla="*/ 52 h 101"/>
                <a:gd name="T52" fmla="*/ 60 w 69"/>
                <a:gd name="T53" fmla="*/ 48 h 101"/>
                <a:gd name="T54" fmla="*/ 55 w 69"/>
                <a:gd name="T55" fmla="*/ 43 h 101"/>
                <a:gd name="T56" fmla="*/ 50 w 69"/>
                <a:gd name="T57" fmla="*/ 33 h 101"/>
                <a:gd name="T58" fmla="*/ 50 w 69"/>
                <a:gd name="T59" fmla="*/ 28 h 101"/>
                <a:gd name="T60" fmla="*/ 50 w 69"/>
                <a:gd name="T61" fmla="*/ 2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9" h="101">
                  <a:moveTo>
                    <a:pt x="50" y="0"/>
                  </a:moveTo>
                  <a:lnTo>
                    <a:pt x="50" y="9"/>
                  </a:lnTo>
                  <a:lnTo>
                    <a:pt x="45" y="19"/>
                  </a:lnTo>
                  <a:lnTo>
                    <a:pt x="35" y="28"/>
                  </a:lnTo>
                  <a:lnTo>
                    <a:pt x="25" y="37"/>
                  </a:lnTo>
                  <a:lnTo>
                    <a:pt x="15" y="43"/>
                  </a:lnTo>
                  <a:lnTo>
                    <a:pt x="10" y="52"/>
                  </a:lnTo>
                  <a:lnTo>
                    <a:pt x="5" y="62"/>
                  </a:lnTo>
                  <a:lnTo>
                    <a:pt x="0" y="71"/>
                  </a:lnTo>
                  <a:lnTo>
                    <a:pt x="5" y="82"/>
                  </a:lnTo>
                  <a:lnTo>
                    <a:pt x="15" y="91"/>
                  </a:lnTo>
                  <a:lnTo>
                    <a:pt x="15" y="95"/>
                  </a:lnTo>
                  <a:lnTo>
                    <a:pt x="21" y="95"/>
                  </a:lnTo>
                  <a:lnTo>
                    <a:pt x="30" y="101"/>
                  </a:lnTo>
                  <a:lnTo>
                    <a:pt x="35" y="101"/>
                  </a:lnTo>
                  <a:lnTo>
                    <a:pt x="40" y="101"/>
                  </a:lnTo>
                  <a:lnTo>
                    <a:pt x="45" y="95"/>
                  </a:lnTo>
                  <a:lnTo>
                    <a:pt x="55" y="95"/>
                  </a:lnTo>
                  <a:lnTo>
                    <a:pt x="60" y="91"/>
                  </a:lnTo>
                  <a:lnTo>
                    <a:pt x="65" y="86"/>
                  </a:lnTo>
                  <a:lnTo>
                    <a:pt x="69" y="82"/>
                  </a:lnTo>
                  <a:lnTo>
                    <a:pt x="69" y="71"/>
                  </a:lnTo>
                  <a:lnTo>
                    <a:pt x="69" y="67"/>
                  </a:lnTo>
                  <a:lnTo>
                    <a:pt x="65" y="62"/>
                  </a:lnTo>
                  <a:lnTo>
                    <a:pt x="65" y="58"/>
                  </a:lnTo>
                  <a:lnTo>
                    <a:pt x="60" y="52"/>
                  </a:lnTo>
                  <a:lnTo>
                    <a:pt x="60" y="48"/>
                  </a:lnTo>
                  <a:lnTo>
                    <a:pt x="55" y="43"/>
                  </a:lnTo>
                  <a:lnTo>
                    <a:pt x="50" y="33"/>
                  </a:lnTo>
                  <a:lnTo>
                    <a:pt x="50" y="28"/>
                  </a:lnTo>
                  <a:lnTo>
                    <a:pt x="50" y="24"/>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44" name="Freeform 472"/>
            <p:cNvSpPr>
              <a:spLocks/>
            </p:cNvSpPr>
            <p:nvPr/>
          </p:nvSpPr>
          <p:spPr bwMode="auto">
            <a:xfrm>
              <a:off x="3773" y="1537"/>
              <a:ext cx="6" cy="5"/>
            </a:xfrm>
            <a:custGeom>
              <a:avLst/>
              <a:gdLst>
                <a:gd name="T0" fmla="*/ 0 w 59"/>
                <a:gd name="T1" fmla="*/ 10 h 72"/>
                <a:gd name="T2" fmla="*/ 4 w 59"/>
                <a:gd name="T3" fmla="*/ 5 h 72"/>
                <a:gd name="T4" fmla="*/ 10 w 59"/>
                <a:gd name="T5" fmla="*/ 0 h 72"/>
                <a:gd name="T6" fmla="*/ 15 w 59"/>
                <a:gd name="T7" fmla="*/ 0 h 72"/>
                <a:gd name="T8" fmla="*/ 25 w 59"/>
                <a:gd name="T9" fmla="*/ 5 h 72"/>
                <a:gd name="T10" fmla="*/ 29 w 59"/>
                <a:gd name="T11" fmla="*/ 5 h 72"/>
                <a:gd name="T12" fmla="*/ 34 w 59"/>
                <a:gd name="T13" fmla="*/ 10 h 72"/>
                <a:gd name="T14" fmla="*/ 44 w 59"/>
                <a:gd name="T15" fmla="*/ 10 h 72"/>
                <a:gd name="T16" fmla="*/ 50 w 59"/>
                <a:gd name="T17" fmla="*/ 10 h 72"/>
                <a:gd name="T18" fmla="*/ 54 w 59"/>
                <a:gd name="T19" fmla="*/ 5 h 72"/>
                <a:gd name="T20" fmla="*/ 59 w 59"/>
                <a:gd name="T21" fmla="*/ 0 h 72"/>
                <a:gd name="T22" fmla="*/ 59 w 59"/>
                <a:gd name="T23" fmla="*/ 14 h 72"/>
                <a:gd name="T24" fmla="*/ 59 w 59"/>
                <a:gd name="T25" fmla="*/ 29 h 72"/>
                <a:gd name="T26" fmla="*/ 59 w 59"/>
                <a:gd name="T27" fmla="*/ 38 h 72"/>
                <a:gd name="T28" fmla="*/ 59 w 59"/>
                <a:gd name="T29" fmla="*/ 48 h 72"/>
                <a:gd name="T30" fmla="*/ 54 w 59"/>
                <a:gd name="T31" fmla="*/ 58 h 72"/>
                <a:gd name="T32" fmla="*/ 50 w 59"/>
                <a:gd name="T33" fmla="*/ 68 h 72"/>
                <a:gd name="T34" fmla="*/ 39 w 59"/>
                <a:gd name="T35" fmla="*/ 72 h 72"/>
                <a:gd name="T36" fmla="*/ 29 w 59"/>
                <a:gd name="T37" fmla="*/ 72 h 72"/>
                <a:gd name="T38" fmla="*/ 15 w 59"/>
                <a:gd name="T39" fmla="*/ 72 h 72"/>
                <a:gd name="T40" fmla="*/ 0 w 59"/>
                <a:gd name="T41" fmla="*/ 6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72">
                  <a:moveTo>
                    <a:pt x="0" y="10"/>
                  </a:moveTo>
                  <a:lnTo>
                    <a:pt x="4" y="5"/>
                  </a:lnTo>
                  <a:lnTo>
                    <a:pt x="10" y="0"/>
                  </a:lnTo>
                  <a:lnTo>
                    <a:pt x="15" y="0"/>
                  </a:lnTo>
                  <a:lnTo>
                    <a:pt x="25" y="5"/>
                  </a:lnTo>
                  <a:lnTo>
                    <a:pt x="29" y="5"/>
                  </a:lnTo>
                  <a:lnTo>
                    <a:pt x="34" y="10"/>
                  </a:lnTo>
                  <a:lnTo>
                    <a:pt x="44" y="10"/>
                  </a:lnTo>
                  <a:lnTo>
                    <a:pt x="50" y="10"/>
                  </a:lnTo>
                  <a:lnTo>
                    <a:pt x="54" y="5"/>
                  </a:lnTo>
                  <a:lnTo>
                    <a:pt x="59" y="0"/>
                  </a:lnTo>
                  <a:lnTo>
                    <a:pt x="59" y="14"/>
                  </a:lnTo>
                  <a:lnTo>
                    <a:pt x="59" y="29"/>
                  </a:lnTo>
                  <a:lnTo>
                    <a:pt x="59" y="38"/>
                  </a:lnTo>
                  <a:lnTo>
                    <a:pt x="59" y="48"/>
                  </a:lnTo>
                  <a:lnTo>
                    <a:pt x="54" y="58"/>
                  </a:lnTo>
                  <a:lnTo>
                    <a:pt x="50" y="68"/>
                  </a:lnTo>
                  <a:lnTo>
                    <a:pt x="39" y="72"/>
                  </a:lnTo>
                  <a:lnTo>
                    <a:pt x="29" y="72"/>
                  </a:lnTo>
                  <a:lnTo>
                    <a:pt x="15" y="72"/>
                  </a:lnTo>
                  <a:lnTo>
                    <a:pt x="0" y="6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45" name="Freeform 473"/>
            <p:cNvSpPr>
              <a:spLocks/>
            </p:cNvSpPr>
            <p:nvPr/>
          </p:nvSpPr>
          <p:spPr bwMode="auto">
            <a:xfrm>
              <a:off x="3775" y="1544"/>
              <a:ext cx="7" cy="5"/>
            </a:xfrm>
            <a:custGeom>
              <a:avLst/>
              <a:gdLst>
                <a:gd name="T0" fmla="*/ 6 w 79"/>
                <a:gd name="T1" fmla="*/ 0 h 77"/>
                <a:gd name="T2" fmla="*/ 0 w 79"/>
                <a:gd name="T3" fmla="*/ 15 h 77"/>
                <a:gd name="T4" fmla="*/ 6 w 79"/>
                <a:gd name="T5" fmla="*/ 29 h 77"/>
                <a:gd name="T6" fmla="*/ 6 w 79"/>
                <a:gd name="T7" fmla="*/ 39 h 77"/>
                <a:gd name="T8" fmla="*/ 10 w 79"/>
                <a:gd name="T9" fmla="*/ 54 h 77"/>
                <a:gd name="T10" fmla="*/ 20 w 79"/>
                <a:gd name="T11" fmla="*/ 63 h 77"/>
                <a:gd name="T12" fmla="*/ 31 w 79"/>
                <a:gd name="T13" fmla="*/ 67 h 77"/>
                <a:gd name="T14" fmla="*/ 40 w 79"/>
                <a:gd name="T15" fmla="*/ 73 h 77"/>
                <a:gd name="T16" fmla="*/ 56 w 79"/>
                <a:gd name="T17" fmla="*/ 77 h 77"/>
                <a:gd name="T18" fmla="*/ 65 w 79"/>
                <a:gd name="T19" fmla="*/ 77 h 77"/>
                <a:gd name="T20" fmla="*/ 79 w 79"/>
                <a:gd name="T21"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77">
                  <a:moveTo>
                    <a:pt x="6" y="0"/>
                  </a:moveTo>
                  <a:lnTo>
                    <a:pt x="0" y="15"/>
                  </a:lnTo>
                  <a:lnTo>
                    <a:pt x="6" y="29"/>
                  </a:lnTo>
                  <a:lnTo>
                    <a:pt x="6" y="39"/>
                  </a:lnTo>
                  <a:lnTo>
                    <a:pt x="10" y="54"/>
                  </a:lnTo>
                  <a:lnTo>
                    <a:pt x="20" y="63"/>
                  </a:lnTo>
                  <a:lnTo>
                    <a:pt x="31" y="67"/>
                  </a:lnTo>
                  <a:lnTo>
                    <a:pt x="40" y="73"/>
                  </a:lnTo>
                  <a:lnTo>
                    <a:pt x="56" y="77"/>
                  </a:lnTo>
                  <a:lnTo>
                    <a:pt x="65" y="77"/>
                  </a:lnTo>
                  <a:lnTo>
                    <a:pt x="79" y="7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46" name="Freeform 474"/>
            <p:cNvSpPr>
              <a:spLocks/>
            </p:cNvSpPr>
            <p:nvPr/>
          </p:nvSpPr>
          <p:spPr bwMode="auto">
            <a:xfrm>
              <a:off x="3796" y="1523"/>
              <a:ext cx="7" cy="6"/>
            </a:xfrm>
            <a:custGeom>
              <a:avLst/>
              <a:gdLst>
                <a:gd name="T0" fmla="*/ 0 w 79"/>
                <a:gd name="T1" fmla="*/ 0 h 77"/>
                <a:gd name="T2" fmla="*/ 0 w 79"/>
                <a:gd name="T3" fmla="*/ 15 h 77"/>
                <a:gd name="T4" fmla="*/ 0 w 79"/>
                <a:gd name="T5" fmla="*/ 30 h 77"/>
                <a:gd name="T6" fmla="*/ 5 w 79"/>
                <a:gd name="T7" fmla="*/ 39 h 77"/>
                <a:gd name="T8" fmla="*/ 9 w 79"/>
                <a:gd name="T9" fmla="*/ 53 h 77"/>
                <a:gd name="T10" fmla="*/ 15 w 79"/>
                <a:gd name="T11" fmla="*/ 64 h 77"/>
                <a:gd name="T12" fmla="*/ 25 w 79"/>
                <a:gd name="T13" fmla="*/ 68 h 77"/>
                <a:gd name="T14" fmla="*/ 40 w 79"/>
                <a:gd name="T15" fmla="*/ 73 h 77"/>
                <a:gd name="T16" fmla="*/ 49 w 79"/>
                <a:gd name="T17" fmla="*/ 77 h 77"/>
                <a:gd name="T18" fmla="*/ 65 w 79"/>
                <a:gd name="T19" fmla="*/ 77 h 77"/>
                <a:gd name="T20" fmla="*/ 79 w 79"/>
                <a:gd name="T21"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77">
                  <a:moveTo>
                    <a:pt x="0" y="0"/>
                  </a:moveTo>
                  <a:lnTo>
                    <a:pt x="0" y="15"/>
                  </a:lnTo>
                  <a:lnTo>
                    <a:pt x="0" y="30"/>
                  </a:lnTo>
                  <a:lnTo>
                    <a:pt x="5" y="39"/>
                  </a:lnTo>
                  <a:lnTo>
                    <a:pt x="9" y="53"/>
                  </a:lnTo>
                  <a:lnTo>
                    <a:pt x="15" y="64"/>
                  </a:lnTo>
                  <a:lnTo>
                    <a:pt x="25" y="68"/>
                  </a:lnTo>
                  <a:lnTo>
                    <a:pt x="40" y="73"/>
                  </a:lnTo>
                  <a:lnTo>
                    <a:pt x="49" y="77"/>
                  </a:lnTo>
                  <a:lnTo>
                    <a:pt x="65" y="77"/>
                  </a:lnTo>
                  <a:lnTo>
                    <a:pt x="79" y="7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47" name="Freeform 475"/>
            <p:cNvSpPr>
              <a:spLocks/>
            </p:cNvSpPr>
            <p:nvPr/>
          </p:nvSpPr>
          <p:spPr bwMode="auto">
            <a:xfrm>
              <a:off x="3789" y="1526"/>
              <a:ext cx="10" cy="10"/>
            </a:xfrm>
            <a:custGeom>
              <a:avLst/>
              <a:gdLst>
                <a:gd name="T0" fmla="*/ 34 w 108"/>
                <a:gd name="T1" fmla="*/ 0 h 130"/>
                <a:gd name="T2" fmla="*/ 25 w 108"/>
                <a:gd name="T3" fmla="*/ 0 h 130"/>
                <a:gd name="T4" fmla="*/ 19 w 108"/>
                <a:gd name="T5" fmla="*/ 5 h 130"/>
                <a:gd name="T6" fmla="*/ 14 w 108"/>
                <a:gd name="T7" fmla="*/ 10 h 130"/>
                <a:gd name="T8" fmla="*/ 9 w 108"/>
                <a:gd name="T9" fmla="*/ 14 h 130"/>
                <a:gd name="T10" fmla="*/ 4 w 108"/>
                <a:gd name="T11" fmla="*/ 19 h 130"/>
                <a:gd name="T12" fmla="*/ 0 w 108"/>
                <a:gd name="T13" fmla="*/ 25 h 130"/>
                <a:gd name="T14" fmla="*/ 0 w 108"/>
                <a:gd name="T15" fmla="*/ 29 h 130"/>
                <a:gd name="T16" fmla="*/ 0 w 108"/>
                <a:gd name="T17" fmla="*/ 34 h 130"/>
                <a:gd name="T18" fmla="*/ 0 w 108"/>
                <a:gd name="T19" fmla="*/ 49 h 130"/>
                <a:gd name="T20" fmla="*/ 4 w 108"/>
                <a:gd name="T21" fmla="*/ 58 h 130"/>
                <a:gd name="T22" fmla="*/ 4 w 108"/>
                <a:gd name="T23" fmla="*/ 68 h 130"/>
                <a:gd name="T24" fmla="*/ 9 w 108"/>
                <a:gd name="T25" fmla="*/ 72 h 130"/>
                <a:gd name="T26" fmla="*/ 9 w 108"/>
                <a:gd name="T27" fmla="*/ 83 h 130"/>
                <a:gd name="T28" fmla="*/ 9 w 108"/>
                <a:gd name="T29" fmla="*/ 92 h 130"/>
                <a:gd name="T30" fmla="*/ 9 w 108"/>
                <a:gd name="T31" fmla="*/ 96 h 130"/>
                <a:gd name="T32" fmla="*/ 9 w 108"/>
                <a:gd name="T33" fmla="*/ 107 h 130"/>
                <a:gd name="T34" fmla="*/ 4 w 108"/>
                <a:gd name="T35" fmla="*/ 116 h 130"/>
                <a:gd name="T36" fmla="*/ 0 w 108"/>
                <a:gd name="T37" fmla="*/ 130 h 130"/>
                <a:gd name="T38" fmla="*/ 9 w 108"/>
                <a:gd name="T39" fmla="*/ 126 h 130"/>
                <a:gd name="T40" fmla="*/ 19 w 108"/>
                <a:gd name="T41" fmla="*/ 126 h 130"/>
                <a:gd name="T42" fmla="*/ 29 w 108"/>
                <a:gd name="T43" fmla="*/ 120 h 130"/>
                <a:gd name="T44" fmla="*/ 44 w 108"/>
                <a:gd name="T45" fmla="*/ 120 h 130"/>
                <a:gd name="T46" fmla="*/ 54 w 108"/>
                <a:gd name="T47" fmla="*/ 126 h 130"/>
                <a:gd name="T48" fmla="*/ 64 w 108"/>
                <a:gd name="T49" fmla="*/ 126 h 130"/>
                <a:gd name="T50" fmla="*/ 73 w 108"/>
                <a:gd name="T51" fmla="*/ 126 h 130"/>
                <a:gd name="T52" fmla="*/ 84 w 108"/>
                <a:gd name="T53" fmla="*/ 126 h 130"/>
                <a:gd name="T54" fmla="*/ 88 w 108"/>
                <a:gd name="T55" fmla="*/ 120 h 130"/>
                <a:gd name="T56" fmla="*/ 94 w 108"/>
                <a:gd name="T57" fmla="*/ 116 h 130"/>
                <a:gd name="T58" fmla="*/ 108 w 108"/>
                <a:gd name="T59" fmla="*/ 107 h 130"/>
                <a:gd name="T60" fmla="*/ 108 w 108"/>
                <a:gd name="T61" fmla="*/ 96 h 130"/>
                <a:gd name="T62" fmla="*/ 108 w 108"/>
                <a:gd name="T63" fmla="*/ 87 h 130"/>
                <a:gd name="T64" fmla="*/ 104 w 108"/>
                <a:gd name="T65" fmla="*/ 83 h 130"/>
                <a:gd name="T66" fmla="*/ 98 w 108"/>
                <a:gd name="T67" fmla="*/ 77 h 130"/>
                <a:gd name="T68" fmla="*/ 88 w 108"/>
                <a:gd name="T69" fmla="*/ 72 h 130"/>
                <a:gd name="T70" fmla="*/ 73 w 108"/>
                <a:gd name="T71" fmla="*/ 68 h 130"/>
                <a:gd name="T72" fmla="*/ 59 w 108"/>
                <a:gd name="T73" fmla="*/ 63 h 130"/>
                <a:gd name="T74" fmla="*/ 44 w 108"/>
                <a:gd name="T75" fmla="*/ 58 h 130"/>
                <a:gd name="T76" fmla="*/ 34 w 108"/>
                <a:gd name="T77" fmla="*/ 53 h 130"/>
                <a:gd name="T78" fmla="*/ 29 w 108"/>
                <a:gd name="T79" fmla="*/ 53 h 130"/>
                <a:gd name="T80" fmla="*/ 25 w 108"/>
                <a:gd name="T81" fmla="*/ 53 h 130"/>
                <a:gd name="T82" fmla="*/ 25 w 108"/>
                <a:gd name="T83" fmla="*/ 58 h 130"/>
                <a:gd name="T84" fmla="*/ 25 w 108"/>
                <a:gd name="T85" fmla="*/ 63 h 130"/>
                <a:gd name="T86" fmla="*/ 25 w 108"/>
                <a:gd name="T87" fmla="*/ 68 h 130"/>
                <a:gd name="T88" fmla="*/ 25 w 108"/>
                <a:gd name="T89" fmla="*/ 72 h 130"/>
                <a:gd name="T90" fmla="*/ 19 w 108"/>
                <a:gd name="T91" fmla="*/ 72 h 130"/>
                <a:gd name="T92" fmla="*/ 19 w 108"/>
                <a:gd name="T93" fmla="*/ 77 h 130"/>
                <a:gd name="T94" fmla="*/ 14 w 108"/>
                <a:gd name="T95" fmla="*/ 77 h 130"/>
                <a:gd name="T96" fmla="*/ 19 w 108"/>
                <a:gd name="T97" fmla="*/ 72 h 130"/>
                <a:gd name="T98" fmla="*/ 25 w 108"/>
                <a:gd name="T99" fmla="*/ 68 h 130"/>
                <a:gd name="T100" fmla="*/ 29 w 108"/>
                <a:gd name="T101" fmla="*/ 63 h 130"/>
                <a:gd name="T102" fmla="*/ 34 w 108"/>
                <a:gd name="T103" fmla="*/ 53 h 130"/>
                <a:gd name="T104" fmla="*/ 44 w 108"/>
                <a:gd name="T105" fmla="*/ 49 h 130"/>
                <a:gd name="T106" fmla="*/ 48 w 108"/>
                <a:gd name="T107" fmla="*/ 44 h 130"/>
                <a:gd name="T108" fmla="*/ 54 w 108"/>
                <a:gd name="T109" fmla="*/ 38 h 130"/>
                <a:gd name="T110" fmla="*/ 64 w 108"/>
                <a:gd name="T111" fmla="*/ 34 h 130"/>
                <a:gd name="T112" fmla="*/ 69 w 108"/>
                <a:gd name="T113" fmla="*/ 34 h 130"/>
                <a:gd name="T114" fmla="*/ 79 w 108"/>
                <a:gd name="T115" fmla="*/ 2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8" h="130">
                  <a:moveTo>
                    <a:pt x="34" y="0"/>
                  </a:moveTo>
                  <a:lnTo>
                    <a:pt x="25" y="0"/>
                  </a:lnTo>
                  <a:lnTo>
                    <a:pt x="19" y="5"/>
                  </a:lnTo>
                  <a:lnTo>
                    <a:pt x="14" y="10"/>
                  </a:lnTo>
                  <a:lnTo>
                    <a:pt x="9" y="14"/>
                  </a:lnTo>
                  <a:lnTo>
                    <a:pt x="4" y="19"/>
                  </a:lnTo>
                  <a:lnTo>
                    <a:pt x="0" y="25"/>
                  </a:lnTo>
                  <a:lnTo>
                    <a:pt x="0" y="29"/>
                  </a:lnTo>
                  <a:lnTo>
                    <a:pt x="0" y="34"/>
                  </a:lnTo>
                  <a:lnTo>
                    <a:pt x="0" y="49"/>
                  </a:lnTo>
                  <a:lnTo>
                    <a:pt x="4" y="58"/>
                  </a:lnTo>
                  <a:lnTo>
                    <a:pt x="4" y="68"/>
                  </a:lnTo>
                  <a:lnTo>
                    <a:pt x="9" y="72"/>
                  </a:lnTo>
                  <a:lnTo>
                    <a:pt x="9" y="83"/>
                  </a:lnTo>
                  <a:lnTo>
                    <a:pt x="9" y="92"/>
                  </a:lnTo>
                  <a:lnTo>
                    <a:pt x="9" y="96"/>
                  </a:lnTo>
                  <a:lnTo>
                    <a:pt x="9" y="107"/>
                  </a:lnTo>
                  <a:lnTo>
                    <a:pt x="4" y="116"/>
                  </a:lnTo>
                  <a:lnTo>
                    <a:pt x="0" y="130"/>
                  </a:lnTo>
                  <a:lnTo>
                    <a:pt x="9" y="126"/>
                  </a:lnTo>
                  <a:lnTo>
                    <a:pt x="19" y="126"/>
                  </a:lnTo>
                  <a:lnTo>
                    <a:pt x="29" y="120"/>
                  </a:lnTo>
                  <a:lnTo>
                    <a:pt x="44" y="120"/>
                  </a:lnTo>
                  <a:lnTo>
                    <a:pt x="54" y="126"/>
                  </a:lnTo>
                  <a:lnTo>
                    <a:pt x="64" y="126"/>
                  </a:lnTo>
                  <a:lnTo>
                    <a:pt x="73" y="126"/>
                  </a:lnTo>
                  <a:lnTo>
                    <a:pt x="84" y="126"/>
                  </a:lnTo>
                  <a:lnTo>
                    <a:pt x="88" y="120"/>
                  </a:lnTo>
                  <a:lnTo>
                    <a:pt x="94" y="116"/>
                  </a:lnTo>
                  <a:lnTo>
                    <a:pt x="108" y="107"/>
                  </a:lnTo>
                  <a:lnTo>
                    <a:pt x="108" y="96"/>
                  </a:lnTo>
                  <a:lnTo>
                    <a:pt x="108" y="87"/>
                  </a:lnTo>
                  <a:lnTo>
                    <a:pt x="104" y="83"/>
                  </a:lnTo>
                  <a:lnTo>
                    <a:pt x="98" y="77"/>
                  </a:lnTo>
                  <a:lnTo>
                    <a:pt x="88" y="72"/>
                  </a:lnTo>
                  <a:lnTo>
                    <a:pt x="73" y="68"/>
                  </a:lnTo>
                  <a:lnTo>
                    <a:pt x="59" y="63"/>
                  </a:lnTo>
                  <a:lnTo>
                    <a:pt x="44" y="58"/>
                  </a:lnTo>
                  <a:lnTo>
                    <a:pt x="34" y="53"/>
                  </a:lnTo>
                  <a:lnTo>
                    <a:pt x="29" y="53"/>
                  </a:lnTo>
                  <a:lnTo>
                    <a:pt x="25" y="53"/>
                  </a:lnTo>
                  <a:lnTo>
                    <a:pt x="25" y="58"/>
                  </a:lnTo>
                  <a:lnTo>
                    <a:pt x="25" y="63"/>
                  </a:lnTo>
                  <a:lnTo>
                    <a:pt x="25" y="68"/>
                  </a:lnTo>
                  <a:lnTo>
                    <a:pt x="25" y="72"/>
                  </a:lnTo>
                  <a:lnTo>
                    <a:pt x="19" y="72"/>
                  </a:lnTo>
                  <a:lnTo>
                    <a:pt x="19" y="77"/>
                  </a:lnTo>
                  <a:lnTo>
                    <a:pt x="14" y="77"/>
                  </a:lnTo>
                  <a:lnTo>
                    <a:pt x="19" y="72"/>
                  </a:lnTo>
                  <a:lnTo>
                    <a:pt x="25" y="68"/>
                  </a:lnTo>
                  <a:lnTo>
                    <a:pt x="29" y="63"/>
                  </a:lnTo>
                  <a:lnTo>
                    <a:pt x="34" y="53"/>
                  </a:lnTo>
                  <a:lnTo>
                    <a:pt x="44" y="49"/>
                  </a:lnTo>
                  <a:lnTo>
                    <a:pt x="48" y="44"/>
                  </a:lnTo>
                  <a:lnTo>
                    <a:pt x="54" y="38"/>
                  </a:lnTo>
                  <a:lnTo>
                    <a:pt x="64" y="34"/>
                  </a:lnTo>
                  <a:lnTo>
                    <a:pt x="69" y="34"/>
                  </a:lnTo>
                  <a:lnTo>
                    <a:pt x="79" y="29"/>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48" name="Freeform 476"/>
            <p:cNvSpPr>
              <a:spLocks/>
            </p:cNvSpPr>
            <p:nvPr/>
          </p:nvSpPr>
          <p:spPr bwMode="auto">
            <a:xfrm>
              <a:off x="3777" y="1525"/>
              <a:ext cx="10" cy="8"/>
            </a:xfrm>
            <a:custGeom>
              <a:avLst/>
              <a:gdLst>
                <a:gd name="T0" fmla="*/ 30 w 114"/>
                <a:gd name="T1" fmla="*/ 0 h 96"/>
                <a:gd name="T2" fmla="*/ 41 w 114"/>
                <a:gd name="T3" fmla="*/ 0 h 96"/>
                <a:gd name="T4" fmla="*/ 50 w 114"/>
                <a:gd name="T5" fmla="*/ 0 h 96"/>
                <a:gd name="T6" fmla="*/ 60 w 114"/>
                <a:gd name="T7" fmla="*/ 0 h 96"/>
                <a:gd name="T8" fmla="*/ 70 w 114"/>
                <a:gd name="T9" fmla="*/ 0 h 96"/>
                <a:gd name="T10" fmla="*/ 79 w 114"/>
                <a:gd name="T11" fmla="*/ 4 h 96"/>
                <a:gd name="T12" fmla="*/ 85 w 114"/>
                <a:gd name="T13" fmla="*/ 4 h 96"/>
                <a:gd name="T14" fmla="*/ 95 w 114"/>
                <a:gd name="T15" fmla="*/ 9 h 96"/>
                <a:gd name="T16" fmla="*/ 100 w 114"/>
                <a:gd name="T17" fmla="*/ 14 h 96"/>
                <a:gd name="T18" fmla="*/ 104 w 114"/>
                <a:gd name="T19" fmla="*/ 19 h 96"/>
                <a:gd name="T20" fmla="*/ 114 w 114"/>
                <a:gd name="T21" fmla="*/ 38 h 96"/>
                <a:gd name="T22" fmla="*/ 114 w 114"/>
                <a:gd name="T23" fmla="*/ 53 h 96"/>
                <a:gd name="T24" fmla="*/ 114 w 114"/>
                <a:gd name="T25" fmla="*/ 67 h 96"/>
                <a:gd name="T26" fmla="*/ 110 w 114"/>
                <a:gd name="T27" fmla="*/ 77 h 96"/>
                <a:gd name="T28" fmla="*/ 100 w 114"/>
                <a:gd name="T29" fmla="*/ 81 h 96"/>
                <a:gd name="T30" fmla="*/ 85 w 114"/>
                <a:gd name="T31" fmla="*/ 86 h 96"/>
                <a:gd name="T32" fmla="*/ 70 w 114"/>
                <a:gd name="T33" fmla="*/ 92 h 96"/>
                <a:gd name="T34" fmla="*/ 55 w 114"/>
                <a:gd name="T35" fmla="*/ 96 h 96"/>
                <a:gd name="T36" fmla="*/ 35 w 114"/>
                <a:gd name="T37" fmla="*/ 96 h 96"/>
                <a:gd name="T38" fmla="*/ 16 w 114"/>
                <a:gd name="T39" fmla="*/ 96 h 96"/>
                <a:gd name="T40" fmla="*/ 30 w 114"/>
                <a:gd name="T41" fmla="*/ 92 h 96"/>
                <a:gd name="T42" fmla="*/ 35 w 114"/>
                <a:gd name="T43" fmla="*/ 81 h 96"/>
                <a:gd name="T44" fmla="*/ 41 w 114"/>
                <a:gd name="T45" fmla="*/ 72 h 96"/>
                <a:gd name="T46" fmla="*/ 41 w 114"/>
                <a:gd name="T47" fmla="*/ 62 h 96"/>
                <a:gd name="T48" fmla="*/ 35 w 114"/>
                <a:gd name="T49" fmla="*/ 58 h 96"/>
                <a:gd name="T50" fmla="*/ 30 w 114"/>
                <a:gd name="T51" fmla="*/ 47 h 96"/>
                <a:gd name="T52" fmla="*/ 25 w 114"/>
                <a:gd name="T53" fmla="*/ 43 h 96"/>
                <a:gd name="T54" fmla="*/ 20 w 114"/>
                <a:gd name="T55" fmla="*/ 34 h 96"/>
                <a:gd name="T56" fmla="*/ 10 w 114"/>
                <a:gd name="T57" fmla="*/ 28 h 96"/>
                <a:gd name="T58" fmla="*/ 0 w 114"/>
                <a:gd name="T59" fmla="*/ 19 h 96"/>
                <a:gd name="T60" fmla="*/ 5 w 114"/>
                <a:gd name="T61" fmla="*/ 19 h 96"/>
                <a:gd name="T62" fmla="*/ 10 w 114"/>
                <a:gd name="T63" fmla="*/ 19 h 96"/>
                <a:gd name="T64" fmla="*/ 10 w 114"/>
                <a:gd name="T65" fmla="*/ 14 h 96"/>
                <a:gd name="T66" fmla="*/ 16 w 114"/>
                <a:gd name="T67" fmla="*/ 14 h 96"/>
                <a:gd name="T68" fmla="*/ 16 w 114"/>
                <a:gd name="T69" fmla="*/ 9 h 96"/>
                <a:gd name="T70" fmla="*/ 16 w 114"/>
                <a:gd name="T71" fmla="*/ 4 h 96"/>
                <a:gd name="T72" fmla="*/ 20 w 114"/>
                <a:gd name="T73" fmla="*/ 4 h 96"/>
                <a:gd name="T74" fmla="*/ 20 w 114"/>
                <a:gd name="T75" fmla="*/ 0 h 96"/>
                <a:gd name="T76" fmla="*/ 25 w 114"/>
                <a:gd name="T77" fmla="*/ 0 h 96"/>
                <a:gd name="T78" fmla="*/ 30 w 114"/>
                <a:gd name="T7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4" h="96">
                  <a:moveTo>
                    <a:pt x="30" y="0"/>
                  </a:moveTo>
                  <a:lnTo>
                    <a:pt x="41" y="0"/>
                  </a:lnTo>
                  <a:lnTo>
                    <a:pt x="50" y="0"/>
                  </a:lnTo>
                  <a:lnTo>
                    <a:pt x="60" y="0"/>
                  </a:lnTo>
                  <a:lnTo>
                    <a:pt x="70" y="0"/>
                  </a:lnTo>
                  <a:lnTo>
                    <a:pt x="79" y="4"/>
                  </a:lnTo>
                  <a:lnTo>
                    <a:pt x="85" y="4"/>
                  </a:lnTo>
                  <a:lnTo>
                    <a:pt x="95" y="9"/>
                  </a:lnTo>
                  <a:lnTo>
                    <a:pt x="100" y="14"/>
                  </a:lnTo>
                  <a:lnTo>
                    <a:pt x="104" y="19"/>
                  </a:lnTo>
                  <a:lnTo>
                    <a:pt x="114" y="38"/>
                  </a:lnTo>
                  <a:lnTo>
                    <a:pt x="114" y="53"/>
                  </a:lnTo>
                  <a:lnTo>
                    <a:pt x="114" y="67"/>
                  </a:lnTo>
                  <a:lnTo>
                    <a:pt x="110" y="77"/>
                  </a:lnTo>
                  <a:lnTo>
                    <a:pt x="100" y="81"/>
                  </a:lnTo>
                  <a:lnTo>
                    <a:pt x="85" y="86"/>
                  </a:lnTo>
                  <a:lnTo>
                    <a:pt x="70" y="92"/>
                  </a:lnTo>
                  <a:lnTo>
                    <a:pt x="55" y="96"/>
                  </a:lnTo>
                  <a:lnTo>
                    <a:pt x="35" y="96"/>
                  </a:lnTo>
                  <a:lnTo>
                    <a:pt x="16" y="96"/>
                  </a:lnTo>
                  <a:lnTo>
                    <a:pt x="30" y="92"/>
                  </a:lnTo>
                  <a:lnTo>
                    <a:pt x="35" y="81"/>
                  </a:lnTo>
                  <a:lnTo>
                    <a:pt x="41" y="72"/>
                  </a:lnTo>
                  <a:lnTo>
                    <a:pt x="41" y="62"/>
                  </a:lnTo>
                  <a:lnTo>
                    <a:pt x="35" y="58"/>
                  </a:lnTo>
                  <a:lnTo>
                    <a:pt x="30" y="47"/>
                  </a:lnTo>
                  <a:lnTo>
                    <a:pt x="25" y="43"/>
                  </a:lnTo>
                  <a:lnTo>
                    <a:pt x="20" y="34"/>
                  </a:lnTo>
                  <a:lnTo>
                    <a:pt x="10" y="28"/>
                  </a:lnTo>
                  <a:lnTo>
                    <a:pt x="0" y="19"/>
                  </a:lnTo>
                  <a:lnTo>
                    <a:pt x="5" y="19"/>
                  </a:lnTo>
                  <a:lnTo>
                    <a:pt x="10" y="19"/>
                  </a:lnTo>
                  <a:lnTo>
                    <a:pt x="10" y="14"/>
                  </a:lnTo>
                  <a:lnTo>
                    <a:pt x="16" y="14"/>
                  </a:lnTo>
                  <a:lnTo>
                    <a:pt x="16" y="9"/>
                  </a:lnTo>
                  <a:lnTo>
                    <a:pt x="16" y="4"/>
                  </a:lnTo>
                  <a:lnTo>
                    <a:pt x="20" y="4"/>
                  </a:lnTo>
                  <a:lnTo>
                    <a:pt x="20" y="0"/>
                  </a:lnTo>
                  <a:lnTo>
                    <a:pt x="25" y="0"/>
                  </a:lnTo>
                  <a:lnTo>
                    <a:pt x="3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49" name="Freeform 477"/>
            <p:cNvSpPr>
              <a:spLocks/>
            </p:cNvSpPr>
            <p:nvPr/>
          </p:nvSpPr>
          <p:spPr bwMode="auto">
            <a:xfrm>
              <a:off x="3779" y="1535"/>
              <a:ext cx="6" cy="7"/>
            </a:xfrm>
            <a:custGeom>
              <a:avLst/>
              <a:gdLst>
                <a:gd name="T0" fmla="*/ 60 w 64"/>
                <a:gd name="T1" fmla="*/ 0 h 96"/>
                <a:gd name="T2" fmla="*/ 54 w 64"/>
                <a:gd name="T3" fmla="*/ 10 h 96"/>
                <a:gd name="T4" fmla="*/ 50 w 64"/>
                <a:gd name="T5" fmla="*/ 19 h 96"/>
                <a:gd name="T6" fmla="*/ 39 w 64"/>
                <a:gd name="T7" fmla="*/ 24 h 96"/>
                <a:gd name="T8" fmla="*/ 30 w 64"/>
                <a:gd name="T9" fmla="*/ 34 h 96"/>
                <a:gd name="T10" fmla="*/ 20 w 64"/>
                <a:gd name="T11" fmla="*/ 38 h 96"/>
                <a:gd name="T12" fmla="*/ 10 w 64"/>
                <a:gd name="T13" fmla="*/ 49 h 96"/>
                <a:gd name="T14" fmla="*/ 0 w 64"/>
                <a:gd name="T15" fmla="*/ 58 h 96"/>
                <a:gd name="T16" fmla="*/ 0 w 64"/>
                <a:gd name="T17" fmla="*/ 62 h 96"/>
                <a:gd name="T18" fmla="*/ 0 w 64"/>
                <a:gd name="T19" fmla="*/ 77 h 96"/>
                <a:gd name="T20" fmla="*/ 5 w 64"/>
                <a:gd name="T21" fmla="*/ 87 h 96"/>
                <a:gd name="T22" fmla="*/ 10 w 64"/>
                <a:gd name="T23" fmla="*/ 92 h 96"/>
                <a:gd name="T24" fmla="*/ 16 w 64"/>
                <a:gd name="T25" fmla="*/ 96 h 96"/>
                <a:gd name="T26" fmla="*/ 20 w 64"/>
                <a:gd name="T27" fmla="*/ 96 h 96"/>
                <a:gd name="T28" fmla="*/ 25 w 64"/>
                <a:gd name="T29" fmla="*/ 96 h 96"/>
                <a:gd name="T30" fmla="*/ 35 w 64"/>
                <a:gd name="T31" fmla="*/ 96 h 96"/>
                <a:gd name="T32" fmla="*/ 39 w 64"/>
                <a:gd name="T33" fmla="*/ 96 h 96"/>
                <a:gd name="T34" fmla="*/ 45 w 64"/>
                <a:gd name="T35" fmla="*/ 96 h 96"/>
                <a:gd name="T36" fmla="*/ 54 w 64"/>
                <a:gd name="T37" fmla="*/ 92 h 96"/>
                <a:gd name="T38" fmla="*/ 60 w 64"/>
                <a:gd name="T39" fmla="*/ 87 h 96"/>
                <a:gd name="T40" fmla="*/ 64 w 64"/>
                <a:gd name="T41" fmla="*/ 82 h 96"/>
                <a:gd name="T42" fmla="*/ 64 w 64"/>
                <a:gd name="T43" fmla="*/ 77 h 96"/>
                <a:gd name="T44" fmla="*/ 64 w 64"/>
                <a:gd name="T45" fmla="*/ 68 h 96"/>
                <a:gd name="T46" fmla="*/ 64 w 64"/>
                <a:gd name="T47" fmla="*/ 62 h 96"/>
                <a:gd name="T48" fmla="*/ 64 w 64"/>
                <a:gd name="T49" fmla="*/ 58 h 96"/>
                <a:gd name="T50" fmla="*/ 60 w 64"/>
                <a:gd name="T51" fmla="*/ 53 h 96"/>
                <a:gd name="T52" fmla="*/ 54 w 64"/>
                <a:gd name="T53" fmla="*/ 49 h 96"/>
                <a:gd name="T54" fmla="*/ 54 w 64"/>
                <a:gd name="T55" fmla="*/ 43 h 96"/>
                <a:gd name="T56" fmla="*/ 54 w 64"/>
                <a:gd name="T57" fmla="*/ 34 h 96"/>
                <a:gd name="T58" fmla="*/ 54 w 64"/>
                <a:gd name="T59" fmla="*/ 29 h 96"/>
                <a:gd name="T60" fmla="*/ 54 w 64"/>
                <a:gd name="T61" fmla="*/ 2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96">
                  <a:moveTo>
                    <a:pt x="60" y="0"/>
                  </a:moveTo>
                  <a:lnTo>
                    <a:pt x="54" y="10"/>
                  </a:lnTo>
                  <a:lnTo>
                    <a:pt x="50" y="19"/>
                  </a:lnTo>
                  <a:lnTo>
                    <a:pt x="39" y="24"/>
                  </a:lnTo>
                  <a:lnTo>
                    <a:pt x="30" y="34"/>
                  </a:lnTo>
                  <a:lnTo>
                    <a:pt x="20" y="38"/>
                  </a:lnTo>
                  <a:lnTo>
                    <a:pt x="10" y="49"/>
                  </a:lnTo>
                  <a:lnTo>
                    <a:pt x="0" y="58"/>
                  </a:lnTo>
                  <a:lnTo>
                    <a:pt x="0" y="62"/>
                  </a:lnTo>
                  <a:lnTo>
                    <a:pt x="0" y="77"/>
                  </a:lnTo>
                  <a:lnTo>
                    <a:pt x="5" y="87"/>
                  </a:lnTo>
                  <a:lnTo>
                    <a:pt x="10" y="92"/>
                  </a:lnTo>
                  <a:lnTo>
                    <a:pt x="16" y="96"/>
                  </a:lnTo>
                  <a:lnTo>
                    <a:pt x="20" y="96"/>
                  </a:lnTo>
                  <a:lnTo>
                    <a:pt x="25" y="96"/>
                  </a:lnTo>
                  <a:lnTo>
                    <a:pt x="35" y="96"/>
                  </a:lnTo>
                  <a:lnTo>
                    <a:pt x="39" y="96"/>
                  </a:lnTo>
                  <a:lnTo>
                    <a:pt x="45" y="96"/>
                  </a:lnTo>
                  <a:lnTo>
                    <a:pt x="54" y="92"/>
                  </a:lnTo>
                  <a:lnTo>
                    <a:pt x="60" y="87"/>
                  </a:lnTo>
                  <a:lnTo>
                    <a:pt x="64" y="82"/>
                  </a:lnTo>
                  <a:lnTo>
                    <a:pt x="64" y="77"/>
                  </a:lnTo>
                  <a:lnTo>
                    <a:pt x="64" y="68"/>
                  </a:lnTo>
                  <a:lnTo>
                    <a:pt x="64" y="62"/>
                  </a:lnTo>
                  <a:lnTo>
                    <a:pt x="64" y="58"/>
                  </a:lnTo>
                  <a:lnTo>
                    <a:pt x="60" y="53"/>
                  </a:lnTo>
                  <a:lnTo>
                    <a:pt x="54" y="49"/>
                  </a:lnTo>
                  <a:lnTo>
                    <a:pt x="54" y="43"/>
                  </a:lnTo>
                  <a:lnTo>
                    <a:pt x="54" y="34"/>
                  </a:lnTo>
                  <a:lnTo>
                    <a:pt x="54" y="29"/>
                  </a:lnTo>
                  <a:lnTo>
                    <a:pt x="54" y="24"/>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50" name="Freeform 478"/>
            <p:cNvSpPr>
              <a:spLocks/>
            </p:cNvSpPr>
            <p:nvPr/>
          </p:nvSpPr>
          <p:spPr bwMode="auto">
            <a:xfrm>
              <a:off x="3824" y="1525"/>
              <a:ext cx="6" cy="6"/>
            </a:xfrm>
            <a:custGeom>
              <a:avLst/>
              <a:gdLst>
                <a:gd name="T0" fmla="*/ 0 w 65"/>
                <a:gd name="T1" fmla="*/ 14 h 72"/>
                <a:gd name="T2" fmla="*/ 6 w 65"/>
                <a:gd name="T3" fmla="*/ 9 h 72"/>
                <a:gd name="T4" fmla="*/ 10 w 65"/>
                <a:gd name="T5" fmla="*/ 4 h 72"/>
                <a:gd name="T6" fmla="*/ 20 w 65"/>
                <a:gd name="T7" fmla="*/ 4 h 72"/>
                <a:gd name="T8" fmla="*/ 25 w 65"/>
                <a:gd name="T9" fmla="*/ 4 h 72"/>
                <a:gd name="T10" fmla="*/ 30 w 65"/>
                <a:gd name="T11" fmla="*/ 4 h 72"/>
                <a:gd name="T12" fmla="*/ 40 w 65"/>
                <a:gd name="T13" fmla="*/ 9 h 72"/>
                <a:gd name="T14" fmla="*/ 44 w 65"/>
                <a:gd name="T15" fmla="*/ 9 h 72"/>
                <a:gd name="T16" fmla="*/ 50 w 65"/>
                <a:gd name="T17" fmla="*/ 9 h 72"/>
                <a:gd name="T18" fmla="*/ 54 w 65"/>
                <a:gd name="T19" fmla="*/ 4 h 72"/>
                <a:gd name="T20" fmla="*/ 60 w 65"/>
                <a:gd name="T21" fmla="*/ 0 h 72"/>
                <a:gd name="T22" fmla="*/ 65 w 65"/>
                <a:gd name="T23" fmla="*/ 14 h 72"/>
                <a:gd name="T24" fmla="*/ 65 w 65"/>
                <a:gd name="T25" fmla="*/ 23 h 72"/>
                <a:gd name="T26" fmla="*/ 65 w 65"/>
                <a:gd name="T27" fmla="*/ 38 h 72"/>
                <a:gd name="T28" fmla="*/ 65 w 65"/>
                <a:gd name="T29" fmla="*/ 47 h 72"/>
                <a:gd name="T30" fmla="*/ 65 w 65"/>
                <a:gd name="T31" fmla="*/ 58 h 72"/>
                <a:gd name="T32" fmla="*/ 60 w 65"/>
                <a:gd name="T33" fmla="*/ 62 h 72"/>
                <a:gd name="T34" fmla="*/ 50 w 65"/>
                <a:gd name="T35" fmla="*/ 72 h 72"/>
                <a:gd name="T36" fmla="*/ 40 w 65"/>
                <a:gd name="T37" fmla="*/ 72 h 72"/>
                <a:gd name="T38" fmla="*/ 25 w 65"/>
                <a:gd name="T39" fmla="*/ 72 h 72"/>
                <a:gd name="T40" fmla="*/ 10 w 65"/>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72">
                  <a:moveTo>
                    <a:pt x="0" y="14"/>
                  </a:moveTo>
                  <a:lnTo>
                    <a:pt x="6" y="9"/>
                  </a:lnTo>
                  <a:lnTo>
                    <a:pt x="10" y="4"/>
                  </a:lnTo>
                  <a:lnTo>
                    <a:pt x="20" y="4"/>
                  </a:lnTo>
                  <a:lnTo>
                    <a:pt x="25" y="4"/>
                  </a:lnTo>
                  <a:lnTo>
                    <a:pt x="30" y="4"/>
                  </a:lnTo>
                  <a:lnTo>
                    <a:pt x="40" y="9"/>
                  </a:lnTo>
                  <a:lnTo>
                    <a:pt x="44" y="9"/>
                  </a:lnTo>
                  <a:lnTo>
                    <a:pt x="50" y="9"/>
                  </a:lnTo>
                  <a:lnTo>
                    <a:pt x="54" y="4"/>
                  </a:lnTo>
                  <a:lnTo>
                    <a:pt x="60" y="0"/>
                  </a:lnTo>
                  <a:lnTo>
                    <a:pt x="65" y="14"/>
                  </a:lnTo>
                  <a:lnTo>
                    <a:pt x="65" y="23"/>
                  </a:lnTo>
                  <a:lnTo>
                    <a:pt x="65" y="38"/>
                  </a:lnTo>
                  <a:lnTo>
                    <a:pt x="65" y="47"/>
                  </a:lnTo>
                  <a:lnTo>
                    <a:pt x="65" y="58"/>
                  </a:lnTo>
                  <a:lnTo>
                    <a:pt x="60" y="62"/>
                  </a:lnTo>
                  <a:lnTo>
                    <a:pt x="50" y="72"/>
                  </a:lnTo>
                  <a:lnTo>
                    <a:pt x="40" y="72"/>
                  </a:lnTo>
                  <a:lnTo>
                    <a:pt x="25" y="72"/>
                  </a:lnTo>
                  <a:lnTo>
                    <a:pt x="10" y="7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51" name="Freeform 479"/>
            <p:cNvSpPr>
              <a:spLocks/>
            </p:cNvSpPr>
            <p:nvPr/>
          </p:nvSpPr>
          <p:spPr bwMode="auto">
            <a:xfrm>
              <a:off x="3843" y="1515"/>
              <a:ext cx="6" cy="8"/>
            </a:xfrm>
            <a:custGeom>
              <a:avLst/>
              <a:gdLst>
                <a:gd name="T0" fmla="*/ 50 w 65"/>
                <a:gd name="T1" fmla="*/ 0 h 106"/>
                <a:gd name="T2" fmla="*/ 45 w 65"/>
                <a:gd name="T3" fmla="*/ 15 h 106"/>
                <a:gd name="T4" fmla="*/ 40 w 65"/>
                <a:gd name="T5" fmla="*/ 24 h 106"/>
                <a:gd name="T6" fmla="*/ 35 w 65"/>
                <a:gd name="T7" fmla="*/ 34 h 106"/>
                <a:gd name="T8" fmla="*/ 25 w 65"/>
                <a:gd name="T9" fmla="*/ 39 h 106"/>
                <a:gd name="T10" fmla="*/ 15 w 65"/>
                <a:gd name="T11" fmla="*/ 48 h 106"/>
                <a:gd name="T12" fmla="*/ 6 w 65"/>
                <a:gd name="T13" fmla="*/ 58 h 106"/>
                <a:gd name="T14" fmla="*/ 0 w 65"/>
                <a:gd name="T15" fmla="*/ 67 h 106"/>
                <a:gd name="T16" fmla="*/ 0 w 65"/>
                <a:gd name="T17" fmla="*/ 78 h 106"/>
                <a:gd name="T18" fmla="*/ 0 w 65"/>
                <a:gd name="T19" fmla="*/ 87 h 106"/>
                <a:gd name="T20" fmla="*/ 10 w 65"/>
                <a:gd name="T21" fmla="*/ 97 h 106"/>
                <a:gd name="T22" fmla="*/ 15 w 65"/>
                <a:gd name="T23" fmla="*/ 101 h 106"/>
                <a:gd name="T24" fmla="*/ 20 w 65"/>
                <a:gd name="T25" fmla="*/ 101 h 106"/>
                <a:gd name="T26" fmla="*/ 25 w 65"/>
                <a:gd name="T27" fmla="*/ 106 h 106"/>
                <a:gd name="T28" fmla="*/ 31 w 65"/>
                <a:gd name="T29" fmla="*/ 106 h 106"/>
                <a:gd name="T30" fmla="*/ 35 w 65"/>
                <a:gd name="T31" fmla="*/ 106 h 106"/>
                <a:gd name="T32" fmla="*/ 45 w 65"/>
                <a:gd name="T33" fmla="*/ 101 h 106"/>
                <a:gd name="T34" fmla="*/ 50 w 65"/>
                <a:gd name="T35" fmla="*/ 101 h 106"/>
                <a:gd name="T36" fmla="*/ 56 w 65"/>
                <a:gd name="T37" fmla="*/ 97 h 106"/>
                <a:gd name="T38" fmla="*/ 60 w 65"/>
                <a:gd name="T39" fmla="*/ 92 h 106"/>
                <a:gd name="T40" fmla="*/ 65 w 65"/>
                <a:gd name="T41" fmla="*/ 82 h 106"/>
                <a:gd name="T42" fmla="*/ 65 w 65"/>
                <a:gd name="T43" fmla="*/ 78 h 106"/>
                <a:gd name="T44" fmla="*/ 65 w 65"/>
                <a:gd name="T45" fmla="*/ 73 h 106"/>
                <a:gd name="T46" fmla="*/ 65 w 65"/>
                <a:gd name="T47" fmla="*/ 67 h 106"/>
                <a:gd name="T48" fmla="*/ 60 w 65"/>
                <a:gd name="T49" fmla="*/ 63 h 106"/>
                <a:gd name="T50" fmla="*/ 60 w 65"/>
                <a:gd name="T51" fmla="*/ 58 h 106"/>
                <a:gd name="T52" fmla="*/ 56 w 65"/>
                <a:gd name="T53" fmla="*/ 54 h 106"/>
                <a:gd name="T54" fmla="*/ 50 w 65"/>
                <a:gd name="T55" fmla="*/ 43 h 106"/>
                <a:gd name="T56" fmla="*/ 50 w 65"/>
                <a:gd name="T57" fmla="*/ 39 h 106"/>
                <a:gd name="T58" fmla="*/ 50 w 65"/>
                <a:gd name="T59" fmla="*/ 34 h 106"/>
                <a:gd name="T60" fmla="*/ 50 w 65"/>
                <a:gd name="T61" fmla="*/ 3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5" h="106">
                  <a:moveTo>
                    <a:pt x="50" y="0"/>
                  </a:moveTo>
                  <a:lnTo>
                    <a:pt x="45" y="15"/>
                  </a:lnTo>
                  <a:lnTo>
                    <a:pt x="40" y="24"/>
                  </a:lnTo>
                  <a:lnTo>
                    <a:pt x="35" y="34"/>
                  </a:lnTo>
                  <a:lnTo>
                    <a:pt x="25" y="39"/>
                  </a:lnTo>
                  <a:lnTo>
                    <a:pt x="15" y="48"/>
                  </a:lnTo>
                  <a:lnTo>
                    <a:pt x="6" y="58"/>
                  </a:lnTo>
                  <a:lnTo>
                    <a:pt x="0" y="67"/>
                  </a:lnTo>
                  <a:lnTo>
                    <a:pt x="0" y="78"/>
                  </a:lnTo>
                  <a:lnTo>
                    <a:pt x="0" y="87"/>
                  </a:lnTo>
                  <a:lnTo>
                    <a:pt x="10" y="97"/>
                  </a:lnTo>
                  <a:lnTo>
                    <a:pt x="15" y="101"/>
                  </a:lnTo>
                  <a:lnTo>
                    <a:pt x="20" y="101"/>
                  </a:lnTo>
                  <a:lnTo>
                    <a:pt x="25" y="106"/>
                  </a:lnTo>
                  <a:lnTo>
                    <a:pt x="31" y="106"/>
                  </a:lnTo>
                  <a:lnTo>
                    <a:pt x="35" y="106"/>
                  </a:lnTo>
                  <a:lnTo>
                    <a:pt x="45" y="101"/>
                  </a:lnTo>
                  <a:lnTo>
                    <a:pt x="50" y="101"/>
                  </a:lnTo>
                  <a:lnTo>
                    <a:pt x="56" y="97"/>
                  </a:lnTo>
                  <a:lnTo>
                    <a:pt x="60" y="92"/>
                  </a:lnTo>
                  <a:lnTo>
                    <a:pt x="65" y="82"/>
                  </a:lnTo>
                  <a:lnTo>
                    <a:pt x="65" y="78"/>
                  </a:lnTo>
                  <a:lnTo>
                    <a:pt x="65" y="73"/>
                  </a:lnTo>
                  <a:lnTo>
                    <a:pt x="65" y="67"/>
                  </a:lnTo>
                  <a:lnTo>
                    <a:pt x="60" y="63"/>
                  </a:lnTo>
                  <a:lnTo>
                    <a:pt x="60" y="58"/>
                  </a:lnTo>
                  <a:lnTo>
                    <a:pt x="56" y="54"/>
                  </a:lnTo>
                  <a:lnTo>
                    <a:pt x="50" y="43"/>
                  </a:lnTo>
                  <a:lnTo>
                    <a:pt x="50" y="39"/>
                  </a:lnTo>
                  <a:lnTo>
                    <a:pt x="50" y="34"/>
                  </a:lnTo>
                  <a:lnTo>
                    <a:pt x="50" y="3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52" name="Freeform 480"/>
            <p:cNvSpPr>
              <a:spLocks/>
            </p:cNvSpPr>
            <p:nvPr/>
          </p:nvSpPr>
          <p:spPr bwMode="auto">
            <a:xfrm>
              <a:off x="4000" y="1786"/>
              <a:ext cx="11" cy="9"/>
            </a:xfrm>
            <a:custGeom>
              <a:avLst/>
              <a:gdLst>
                <a:gd name="T0" fmla="*/ 0 w 119"/>
                <a:gd name="T1" fmla="*/ 0 h 121"/>
                <a:gd name="T2" fmla="*/ 5 w 119"/>
                <a:gd name="T3" fmla="*/ 10 h 121"/>
                <a:gd name="T4" fmla="*/ 15 w 119"/>
                <a:gd name="T5" fmla="*/ 19 h 121"/>
                <a:gd name="T6" fmla="*/ 19 w 119"/>
                <a:gd name="T7" fmla="*/ 29 h 121"/>
                <a:gd name="T8" fmla="*/ 29 w 119"/>
                <a:gd name="T9" fmla="*/ 38 h 121"/>
                <a:gd name="T10" fmla="*/ 34 w 119"/>
                <a:gd name="T11" fmla="*/ 44 h 121"/>
                <a:gd name="T12" fmla="*/ 44 w 119"/>
                <a:gd name="T13" fmla="*/ 44 h 121"/>
                <a:gd name="T14" fmla="*/ 54 w 119"/>
                <a:gd name="T15" fmla="*/ 49 h 121"/>
                <a:gd name="T16" fmla="*/ 69 w 119"/>
                <a:gd name="T17" fmla="*/ 49 h 121"/>
                <a:gd name="T18" fmla="*/ 84 w 119"/>
                <a:gd name="T19" fmla="*/ 44 h 121"/>
                <a:gd name="T20" fmla="*/ 99 w 119"/>
                <a:gd name="T21" fmla="*/ 38 h 121"/>
                <a:gd name="T22" fmla="*/ 109 w 119"/>
                <a:gd name="T23" fmla="*/ 38 h 121"/>
                <a:gd name="T24" fmla="*/ 113 w 119"/>
                <a:gd name="T25" fmla="*/ 44 h 121"/>
                <a:gd name="T26" fmla="*/ 119 w 119"/>
                <a:gd name="T27" fmla="*/ 49 h 121"/>
                <a:gd name="T28" fmla="*/ 119 w 119"/>
                <a:gd name="T29" fmla="*/ 58 h 121"/>
                <a:gd name="T30" fmla="*/ 119 w 119"/>
                <a:gd name="T31" fmla="*/ 72 h 121"/>
                <a:gd name="T32" fmla="*/ 113 w 119"/>
                <a:gd name="T33" fmla="*/ 83 h 121"/>
                <a:gd name="T34" fmla="*/ 109 w 119"/>
                <a:gd name="T35" fmla="*/ 96 h 121"/>
                <a:gd name="T36" fmla="*/ 104 w 119"/>
                <a:gd name="T37" fmla="*/ 107 h 121"/>
                <a:gd name="T38" fmla="*/ 99 w 119"/>
                <a:gd name="T39" fmla="*/ 116 h 121"/>
                <a:gd name="T40" fmla="*/ 89 w 119"/>
                <a:gd name="T41" fmla="*/ 121 h 121"/>
                <a:gd name="T42" fmla="*/ 84 w 119"/>
                <a:gd name="T43" fmla="*/ 121 h 121"/>
                <a:gd name="T44" fmla="*/ 79 w 119"/>
                <a:gd name="T45" fmla="*/ 121 h 121"/>
                <a:gd name="T46" fmla="*/ 79 w 119"/>
                <a:gd name="T47" fmla="*/ 116 h 121"/>
                <a:gd name="T48" fmla="*/ 74 w 119"/>
                <a:gd name="T49" fmla="*/ 111 h 121"/>
                <a:gd name="T50" fmla="*/ 69 w 119"/>
                <a:gd name="T51" fmla="*/ 107 h 121"/>
                <a:gd name="T52" fmla="*/ 69 w 119"/>
                <a:gd name="T53" fmla="*/ 102 h 121"/>
                <a:gd name="T54" fmla="*/ 65 w 119"/>
                <a:gd name="T55" fmla="*/ 96 h 121"/>
                <a:gd name="T56" fmla="*/ 65 w 119"/>
                <a:gd name="T57" fmla="*/ 92 h 121"/>
                <a:gd name="T58" fmla="*/ 65 w 119"/>
                <a:gd name="T59" fmla="*/ 87 h 121"/>
                <a:gd name="T60" fmla="*/ 59 w 119"/>
                <a:gd name="T61" fmla="*/ 8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9" h="121">
                  <a:moveTo>
                    <a:pt x="0" y="0"/>
                  </a:moveTo>
                  <a:lnTo>
                    <a:pt x="5" y="10"/>
                  </a:lnTo>
                  <a:lnTo>
                    <a:pt x="15" y="19"/>
                  </a:lnTo>
                  <a:lnTo>
                    <a:pt x="19" y="29"/>
                  </a:lnTo>
                  <a:lnTo>
                    <a:pt x="29" y="38"/>
                  </a:lnTo>
                  <a:lnTo>
                    <a:pt x="34" y="44"/>
                  </a:lnTo>
                  <a:lnTo>
                    <a:pt x="44" y="44"/>
                  </a:lnTo>
                  <a:lnTo>
                    <a:pt x="54" y="49"/>
                  </a:lnTo>
                  <a:lnTo>
                    <a:pt x="69" y="49"/>
                  </a:lnTo>
                  <a:lnTo>
                    <a:pt x="84" y="44"/>
                  </a:lnTo>
                  <a:lnTo>
                    <a:pt x="99" y="38"/>
                  </a:lnTo>
                  <a:lnTo>
                    <a:pt x="109" y="38"/>
                  </a:lnTo>
                  <a:lnTo>
                    <a:pt x="113" y="44"/>
                  </a:lnTo>
                  <a:lnTo>
                    <a:pt x="119" y="49"/>
                  </a:lnTo>
                  <a:lnTo>
                    <a:pt x="119" y="58"/>
                  </a:lnTo>
                  <a:lnTo>
                    <a:pt x="119" y="72"/>
                  </a:lnTo>
                  <a:lnTo>
                    <a:pt x="113" y="83"/>
                  </a:lnTo>
                  <a:lnTo>
                    <a:pt x="109" y="96"/>
                  </a:lnTo>
                  <a:lnTo>
                    <a:pt x="104" y="107"/>
                  </a:lnTo>
                  <a:lnTo>
                    <a:pt x="99" y="116"/>
                  </a:lnTo>
                  <a:lnTo>
                    <a:pt x="89" y="121"/>
                  </a:lnTo>
                  <a:lnTo>
                    <a:pt x="84" y="121"/>
                  </a:lnTo>
                  <a:lnTo>
                    <a:pt x="79" y="121"/>
                  </a:lnTo>
                  <a:lnTo>
                    <a:pt x="79" y="116"/>
                  </a:lnTo>
                  <a:lnTo>
                    <a:pt x="74" y="111"/>
                  </a:lnTo>
                  <a:lnTo>
                    <a:pt x="69" y="107"/>
                  </a:lnTo>
                  <a:lnTo>
                    <a:pt x="69" y="102"/>
                  </a:lnTo>
                  <a:lnTo>
                    <a:pt x="65" y="96"/>
                  </a:lnTo>
                  <a:lnTo>
                    <a:pt x="65" y="92"/>
                  </a:lnTo>
                  <a:lnTo>
                    <a:pt x="65" y="87"/>
                  </a:lnTo>
                  <a:lnTo>
                    <a:pt x="59" y="8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53" name="Freeform 481"/>
            <p:cNvSpPr>
              <a:spLocks/>
            </p:cNvSpPr>
            <p:nvPr/>
          </p:nvSpPr>
          <p:spPr bwMode="auto">
            <a:xfrm>
              <a:off x="4016" y="1789"/>
              <a:ext cx="3" cy="3"/>
            </a:xfrm>
            <a:custGeom>
              <a:avLst/>
              <a:gdLst>
                <a:gd name="T0" fmla="*/ 0 w 30"/>
                <a:gd name="T1" fmla="*/ 0 h 39"/>
                <a:gd name="T2" fmla="*/ 5 w 30"/>
                <a:gd name="T3" fmla="*/ 6 h 39"/>
                <a:gd name="T4" fmla="*/ 5 w 30"/>
                <a:gd name="T5" fmla="*/ 11 h 39"/>
                <a:gd name="T6" fmla="*/ 5 w 30"/>
                <a:gd name="T7" fmla="*/ 15 h 39"/>
                <a:gd name="T8" fmla="*/ 11 w 30"/>
                <a:gd name="T9" fmla="*/ 20 h 39"/>
                <a:gd name="T10" fmla="*/ 15 w 30"/>
                <a:gd name="T11" fmla="*/ 25 h 39"/>
                <a:gd name="T12" fmla="*/ 15 w 30"/>
                <a:gd name="T13" fmla="*/ 30 h 39"/>
                <a:gd name="T14" fmla="*/ 21 w 30"/>
                <a:gd name="T15" fmla="*/ 34 h 39"/>
                <a:gd name="T16" fmla="*/ 25 w 30"/>
                <a:gd name="T17" fmla="*/ 39 h 39"/>
                <a:gd name="T18" fmla="*/ 30 w 30"/>
                <a:gd name="T19"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9">
                  <a:moveTo>
                    <a:pt x="0" y="0"/>
                  </a:moveTo>
                  <a:lnTo>
                    <a:pt x="5" y="6"/>
                  </a:lnTo>
                  <a:lnTo>
                    <a:pt x="5" y="11"/>
                  </a:lnTo>
                  <a:lnTo>
                    <a:pt x="5" y="15"/>
                  </a:lnTo>
                  <a:lnTo>
                    <a:pt x="11" y="20"/>
                  </a:lnTo>
                  <a:lnTo>
                    <a:pt x="15" y="25"/>
                  </a:lnTo>
                  <a:lnTo>
                    <a:pt x="15" y="30"/>
                  </a:lnTo>
                  <a:lnTo>
                    <a:pt x="21" y="34"/>
                  </a:lnTo>
                  <a:lnTo>
                    <a:pt x="25" y="39"/>
                  </a:lnTo>
                  <a:lnTo>
                    <a:pt x="30" y="39"/>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54" name="Freeform 482"/>
            <p:cNvSpPr>
              <a:spLocks/>
            </p:cNvSpPr>
            <p:nvPr/>
          </p:nvSpPr>
          <p:spPr bwMode="auto">
            <a:xfrm>
              <a:off x="4013" y="1793"/>
              <a:ext cx="9" cy="8"/>
            </a:xfrm>
            <a:custGeom>
              <a:avLst/>
              <a:gdLst>
                <a:gd name="T0" fmla="*/ 100 w 105"/>
                <a:gd name="T1" fmla="*/ 102 h 102"/>
                <a:gd name="T2" fmla="*/ 90 w 105"/>
                <a:gd name="T3" fmla="*/ 92 h 102"/>
                <a:gd name="T4" fmla="*/ 85 w 105"/>
                <a:gd name="T5" fmla="*/ 82 h 102"/>
                <a:gd name="T6" fmla="*/ 75 w 105"/>
                <a:gd name="T7" fmla="*/ 78 h 102"/>
                <a:gd name="T8" fmla="*/ 70 w 105"/>
                <a:gd name="T9" fmla="*/ 78 h 102"/>
                <a:gd name="T10" fmla="*/ 60 w 105"/>
                <a:gd name="T11" fmla="*/ 78 h 102"/>
                <a:gd name="T12" fmla="*/ 50 w 105"/>
                <a:gd name="T13" fmla="*/ 78 h 102"/>
                <a:gd name="T14" fmla="*/ 40 w 105"/>
                <a:gd name="T15" fmla="*/ 82 h 102"/>
                <a:gd name="T16" fmla="*/ 35 w 105"/>
                <a:gd name="T17" fmla="*/ 92 h 102"/>
                <a:gd name="T18" fmla="*/ 25 w 105"/>
                <a:gd name="T19" fmla="*/ 97 h 102"/>
                <a:gd name="T20" fmla="*/ 15 w 105"/>
                <a:gd name="T21" fmla="*/ 102 h 102"/>
                <a:gd name="T22" fmla="*/ 15 w 105"/>
                <a:gd name="T23" fmla="*/ 97 h 102"/>
                <a:gd name="T24" fmla="*/ 15 w 105"/>
                <a:gd name="T25" fmla="*/ 92 h 102"/>
                <a:gd name="T26" fmla="*/ 10 w 105"/>
                <a:gd name="T27" fmla="*/ 92 h 102"/>
                <a:gd name="T28" fmla="*/ 10 w 105"/>
                <a:gd name="T29" fmla="*/ 88 h 102"/>
                <a:gd name="T30" fmla="*/ 6 w 105"/>
                <a:gd name="T31" fmla="*/ 82 h 102"/>
                <a:gd name="T32" fmla="*/ 0 w 105"/>
                <a:gd name="T33" fmla="*/ 78 h 102"/>
                <a:gd name="T34" fmla="*/ 0 w 105"/>
                <a:gd name="T35" fmla="*/ 73 h 102"/>
                <a:gd name="T36" fmla="*/ 0 w 105"/>
                <a:gd name="T37" fmla="*/ 64 h 102"/>
                <a:gd name="T38" fmla="*/ 6 w 105"/>
                <a:gd name="T39" fmla="*/ 54 h 102"/>
                <a:gd name="T40" fmla="*/ 6 w 105"/>
                <a:gd name="T41" fmla="*/ 45 h 102"/>
                <a:gd name="T42" fmla="*/ 10 w 105"/>
                <a:gd name="T43" fmla="*/ 34 h 102"/>
                <a:gd name="T44" fmla="*/ 15 w 105"/>
                <a:gd name="T45" fmla="*/ 30 h 102"/>
                <a:gd name="T46" fmla="*/ 21 w 105"/>
                <a:gd name="T47" fmla="*/ 20 h 102"/>
                <a:gd name="T48" fmla="*/ 25 w 105"/>
                <a:gd name="T49" fmla="*/ 15 h 102"/>
                <a:gd name="T50" fmla="*/ 31 w 105"/>
                <a:gd name="T51" fmla="*/ 11 h 102"/>
                <a:gd name="T52" fmla="*/ 35 w 105"/>
                <a:gd name="T53" fmla="*/ 6 h 102"/>
                <a:gd name="T54" fmla="*/ 40 w 105"/>
                <a:gd name="T55" fmla="*/ 0 h 102"/>
                <a:gd name="T56" fmla="*/ 60 w 105"/>
                <a:gd name="T57" fmla="*/ 0 h 102"/>
                <a:gd name="T58" fmla="*/ 75 w 105"/>
                <a:gd name="T59" fmla="*/ 0 h 102"/>
                <a:gd name="T60" fmla="*/ 85 w 105"/>
                <a:gd name="T61" fmla="*/ 6 h 102"/>
                <a:gd name="T62" fmla="*/ 94 w 105"/>
                <a:gd name="T63" fmla="*/ 11 h 102"/>
                <a:gd name="T64" fmla="*/ 100 w 105"/>
                <a:gd name="T65" fmla="*/ 25 h 102"/>
                <a:gd name="T66" fmla="*/ 100 w 105"/>
                <a:gd name="T67" fmla="*/ 34 h 102"/>
                <a:gd name="T68" fmla="*/ 105 w 105"/>
                <a:gd name="T69" fmla="*/ 49 h 102"/>
                <a:gd name="T70" fmla="*/ 100 w 105"/>
                <a:gd name="T71" fmla="*/ 69 h 102"/>
                <a:gd name="T72" fmla="*/ 100 w 105"/>
                <a:gd name="T73" fmla="*/ 82 h 102"/>
                <a:gd name="T74" fmla="*/ 100 w 105"/>
                <a:gd name="T75"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 h="102">
                  <a:moveTo>
                    <a:pt x="100" y="102"/>
                  </a:moveTo>
                  <a:lnTo>
                    <a:pt x="90" y="92"/>
                  </a:lnTo>
                  <a:lnTo>
                    <a:pt x="85" y="82"/>
                  </a:lnTo>
                  <a:lnTo>
                    <a:pt x="75" y="78"/>
                  </a:lnTo>
                  <a:lnTo>
                    <a:pt x="70" y="78"/>
                  </a:lnTo>
                  <a:lnTo>
                    <a:pt x="60" y="78"/>
                  </a:lnTo>
                  <a:lnTo>
                    <a:pt x="50" y="78"/>
                  </a:lnTo>
                  <a:lnTo>
                    <a:pt x="40" y="82"/>
                  </a:lnTo>
                  <a:lnTo>
                    <a:pt x="35" y="92"/>
                  </a:lnTo>
                  <a:lnTo>
                    <a:pt x="25" y="97"/>
                  </a:lnTo>
                  <a:lnTo>
                    <a:pt x="15" y="102"/>
                  </a:lnTo>
                  <a:lnTo>
                    <a:pt x="15" y="97"/>
                  </a:lnTo>
                  <a:lnTo>
                    <a:pt x="15" y="92"/>
                  </a:lnTo>
                  <a:lnTo>
                    <a:pt x="10" y="92"/>
                  </a:lnTo>
                  <a:lnTo>
                    <a:pt x="10" y="88"/>
                  </a:lnTo>
                  <a:lnTo>
                    <a:pt x="6" y="82"/>
                  </a:lnTo>
                  <a:lnTo>
                    <a:pt x="0" y="78"/>
                  </a:lnTo>
                  <a:lnTo>
                    <a:pt x="0" y="73"/>
                  </a:lnTo>
                  <a:lnTo>
                    <a:pt x="0" y="64"/>
                  </a:lnTo>
                  <a:lnTo>
                    <a:pt x="6" y="54"/>
                  </a:lnTo>
                  <a:lnTo>
                    <a:pt x="6" y="45"/>
                  </a:lnTo>
                  <a:lnTo>
                    <a:pt x="10" y="34"/>
                  </a:lnTo>
                  <a:lnTo>
                    <a:pt x="15" y="30"/>
                  </a:lnTo>
                  <a:lnTo>
                    <a:pt x="21" y="20"/>
                  </a:lnTo>
                  <a:lnTo>
                    <a:pt x="25" y="15"/>
                  </a:lnTo>
                  <a:lnTo>
                    <a:pt x="31" y="11"/>
                  </a:lnTo>
                  <a:lnTo>
                    <a:pt x="35" y="6"/>
                  </a:lnTo>
                  <a:lnTo>
                    <a:pt x="40" y="0"/>
                  </a:lnTo>
                  <a:lnTo>
                    <a:pt x="60" y="0"/>
                  </a:lnTo>
                  <a:lnTo>
                    <a:pt x="75" y="0"/>
                  </a:lnTo>
                  <a:lnTo>
                    <a:pt x="85" y="6"/>
                  </a:lnTo>
                  <a:lnTo>
                    <a:pt x="94" y="11"/>
                  </a:lnTo>
                  <a:lnTo>
                    <a:pt x="100" y="25"/>
                  </a:lnTo>
                  <a:lnTo>
                    <a:pt x="100" y="34"/>
                  </a:lnTo>
                  <a:lnTo>
                    <a:pt x="105" y="49"/>
                  </a:lnTo>
                  <a:lnTo>
                    <a:pt x="100" y="69"/>
                  </a:lnTo>
                  <a:lnTo>
                    <a:pt x="100" y="82"/>
                  </a:lnTo>
                  <a:lnTo>
                    <a:pt x="100" y="10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55" name="Freeform 483"/>
            <p:cNvSpPr>
              <a:spLocks/>
            </p:cNvSpPr>
            <p:nvPr/>
          </p:nvSpPr>
          <p:spPr bwMode="auto">
            <a:xfrm>
              <a:off x="3980" y="1765"/>
              <a:ext cx="11" cy="10"/>
            </a:xfrm>
            <a:custGeom>
              <a:avLst/>
              <a:gdLst>
                <a:gd name="T0" fmla="*/ 0 w 119"/>
                <a:gd name="T1" fmla="*/ 0 h 121"/>
                <a:gd name="T2" fmla="*/ 4 w 119"/>
                <a:gd name="T3" fmla="*/ 14 h 121"/>
                <a:gd name="T4" fmla="*/ 14 w 119"/>
                <a:gd name="T5" fmla="*/ 24 h 121"/>
                <a:gd name="T6" fmla="*/ 19 w 119"/>
                <a:gd name="T7" fmla="*/ 33 h 121"/>
                <a:gd name="T8" fmla="*/ 29 w 119"/>
                <a:gd name="T9" fmla="*/ 39 h 121"/>
                <a:gd name="T10" fmla="*/ 34 w 119"/>
                <a:gd name="T11" fmla="*/ 43 h 121"/>
                <a:gd name="T12" fmla="*/ 44 w 119"/>
                <a:gd name="T13" fmla="*/ 48 h 121"/>
                <a:gd name="T14" fmla="*/ 59 w 119"/>
                <a:gd name="T15" fmla="*/ 48 h 121"/>
                <a:gd name="T16" fmla="*/ 69 w 119"/>
                <a:gd name="T17" fmla="*/ 48 h 121"/>
                <a:gd name="T18" fmla="*/ 84 w 119"/>
                <a:gd name="T19" fmla="*/ 43 h 121"/>
                <a:gd name="T20" fmla="*/ 98 w 119"/>
                <a:gd name="T21" fmla="*/ 43 h 121"/>
                <a:gd name="T22" fmla="*/ 109 w 119"/>
                <a:gd name="T23" fmla="*/ 39 h 121"/>
                <a:gd name="T24" fmla="*/ 113 w 119"/>
                <a:gd name="T25" fmla="*/ 43 h 121"/>
                <a:gd name="T26" fmla="*/ 119 w 119"/>
                <a:gd name="T27" fmla="*/ 53 h 121"/>
                <a:gd name="T28" fmla="*/ 119 w 119"/>
                <a:gd name="T29" fmla="*/ 63 h 121"/>
                <a:gd name="T30" fmla="*/ 119 w 119"/>
                <a:gd name="T31" fmla="*/ 72 h 121"/>
                <a:gd name="T32" fmla="*/ 113 w 119"/>
                <a:gd name="T33" fmla="*/ 87 h 121"/>
                <a:gd name="T34" fmla="*/ 109 w 119"/>
                <a:gd name="T35" fmla="*/ 97 h 121"/>
                <a:gd name="T36" fmla="*/ 104 w 119"/>
                <a:gd name="T37" fmla="*/ 111 h 121"/>
                <a:gd name="T38" fmla="*/ 98 w 119"/>
                <a:gd name="T39" fmla="*/ 116 h 121"/>
                <a:gd name="T40" fmla="*/ 89 w 119"/>
                <a:gd name="T41" fmla="*/ 121 h 121"/>
                <a:gd name="T42" fmla="*/ 84 w 119"/>
                <a:gd name="T43" fmla="*/ 121 h 121"/>
                <a:gd name="T44" fmla="*/ 79 w 119"/>
                <a:gd name="T45" fmla="*/ 121 h 121"/>
                <a:gd name="T46" fmla="*/ 73 w 119"/>
                <a:gd name="T47" fmla="*/ 116 h 121"/>
                <a:gd name="T48" fmla="*/ 73 w 119"/>
                <a:gd name="T49" fmla="*/ 111 h 121"/>
                <a:gd name="T50" fmla="*/ 69 w 119"/>
                <a:gd name="T51" fmla="*/ 106 h 121"/>
                <a:gd name="T52" fmla="*/ 64 w 119"/>
                <a:gd name="T53" fmla="*/ 101 h 121"/>
                <a:gd name="T54" fmla="*/ 64 w 119"/>
                <a:gd name="T55" fmla="*/ 91 h 121"/>
                <a:gd name="T56" fmla="*/ 64 w 119"/>
                <a:gd name="T57" fmla="*/ 87 h 121"/>
                <a:gd name="T58" fmla="*/ 59 w 119"/>
                <a:gd name="T59" fmla="*/ 8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9" h="121">
                  <a:moveTo>
                    <a:pt x="0" y="0"/>
                  </a:moveTo>
                  <a:lnTo>
                    <a:pt x="4" y="14"/>
                  </a:lnTo>
                  <a:lnTo>
                    <a:pt x="14" y="24"/>
                  </a:lnTo>
                  <a:lnTo>
                    <a:pt x="19" y="33"/>
                  </a:lnTo>
                  <a:lnTo>
                    <a:pt x="29" y="39"/>
                  </a:lnTo>
                  <a:lnTo>
                    <a:pt x="34" y="43"/>
                  </a:lnTo>
                  <a:lnTo>
                    <a:pt x="44" y="48"/>
                  </a:lnTo>
                  <a:lnTo>
                    <a:pt x="59" y="48"/>
                  </a:lnTo>
                  <a:lnTo>
                    <a:pt x="69" y="48"/>
                  </a:lnTo>
                  <a:lnTo>
                    <a:pt x="84" y="43"/>
                  </a:lnTo>
                  <a:lnTo>
                    <a:pt x="98" y="43"/>
                  </a:lnTo>
                  <a:lnTo>
                    <a:pt x="109" y="39"/>
                  </a:lnTo>
                  <a:lnTo>
                    <a:pt x="113" y="43"/>
                  </a:lnTo>
                  <a:lnTo>
                    <a:pt x="119" y="53"/>
                  </a:lnTo>
                  <a:lnTo>
                    <a:pt x="119" y="63"/>
                  </a:lnTo>
                  <a:lnTo>
                    <a:pt x="119" y="72"/>
                  </a:lnTo>
                  <a:lnTo>
                    <a:pt x="113" y="87"/>
                  </a:lnTo>
                  <a:lnTo>
                    <a:pt x="109" y="97"/>
                  </a:lnTo>
                  <a:lnTo>
                    <a:pt x="104" y="111"/>
                  </a:lnTo>
                  <a:lnTo>
                    <a:pt x="98" y="116"/>
                  </a:lnTo>
                  <a:lnTo>
                    <a:pt x="89" y="121"/>
                  </a:lnTo>
                  <a:lnTo>
                    <a:pt x="84" y="121"/>
                  </a:lnTo>
                  <a:lnTo>
                    <a:pt x="79" y="121"/>
                  </a:lnTo>
                  <a:lnTo>
                    <a:pt x="73" y="116"/>
                  </a:lnTo>
                  <a:lnTo>
                    <a:pt x="73" y="111"/>
                  </a:lnTo>
                  <a:lnTo>
                    <a:pt x="69" y="106"/>
                  </a:lnTo>
                  <a:lnTo>
                    <a:pt x="64" y="101"/>
                  </a:lnTo>
                  <a:lnTo>
                    <a:pt x="64" y="91"/>
                  </a:lnTo>
                  <a:lnTo>
                    <a:pt x="64" y="87"/>
                  </a:lnTo>
                  <a:lnTo>
                    <a:pt x="59" y="8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56" name="Freeform 484"/>
            <p:cNvSpPr>
              <a:spLocks/>
            </p:cNvSpPr>
            <p:nvPr/>
          </p:nvSpPr>
          <p:spPr bwMode="auto">
            <a:xfrm>
              <a:off x="3985" y="1760"/>
              <a:ext cx="7" cy="6"/>
            </a:xfrm>
            <a:custGeom>
              <a:avLst/>
              <a:gdLst>
                <a:gd name="T0" fmla="*/ 5 w 74"/>
                <a:gd name="T1" fmla="*/ 58 h 67"/>
                <a:gd name="T2" fmla="*/ 0 w 74"/>
                <a:gd name="T3" fmla="*/ 52 h 67"/>
                <a:gd name="T4" fmla="*/ 0 w 74"/>
                <a:gd name="T5" fmla="*/ 43 h 67"/>
                <a:gd name="T6" fmla="*/ 0 w 74"/>
                <a:gd name="T7" fmla="*/ 38 h 67"/>
                <a:gd name="T8" fmla="*/ 5 w 74"/>
                <a:gd name="T9" fmla="*/ 33 h 67"/>
                <a:gd name="T10" fmla="*/ 5 w 74"/>
                <a:gd name="T11" fmla="*/ 28 h 67"/>
                <a:gd name="T12" fmla="*/ 10 w 74"/>
                <a:gd name="T13" fmla="*/ 23 h 67"/>
                <a:gd name="T14" fmla="*/ 14 w 74"/>
                <a:gd name="T15" fmla="*/ 13 h 67"/>
                <a:gd name="T16" fmla="*/ 14 w 74"/>
                <a:gd name="T17" fmla="*/ 9 h 67"/>
                <a:gd name="T18" fmla="*/ 10 w 74"/>
                <a:gd name="T19" fmla="*/ 4 h 67"/>
                <a:gd name="T20" fmla="*/ 10 w 74"/>
                <a:gd name="T21" fmla="*/ 0 h 67"/>
                <a:gd name="T22" fmla="*/ 20 w 74"/>
                <a:gd name="T23" fmla="*/ 0 h 67"/>
                <a:gd name="T24" fmla="*/ 35 w 74"/>
                <a:gd name="T25" fmla="*/ 4 h 67"/>
                <a:gd name="T26" fmla="*/ 50 w 74"/>
                <a:gd name="T27" fmla="*/ 4 h 67"/>
                <a:gd name="T28" fmla="*/ 60 w 74"/>
                <a:gd name="T29" fmla="*/ 9 h 67"/>
                <a:gd name="T30" fmla="*/ 64 w 74"/>
                <a:gd name="T31" fmla="*/ 13 h 67"/>
                <a:gd name="T32" fmla="*/ 70 w 74"/>
                <a:gd name="T33" fmla="*/ 23 h 67"/>
                <a:gd name="T34" fmla="*/ 74 w 74"/>
                <a:gd name="T35" fmla="*/ 28 h 67"/>
                <a:gd name="T36" fmla="*/ 74 w 74"/>
                <a:gd name="T37" fmla="*/ 38 h 67"/>
                <a:gd name="T38" fmla="*/ 70 w 74"/>
                <a:gd name="T39" fmla="*/ 52 h 67"/>
                <a:gd name="T40" fmla="*/ 64 w 74"/>
                <a:gd name="T4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4" h="67">
                  <a:moveTo>
                    <a:pt x="5" y="58"/>
                  </a:moveTo>
                  <a:lnTo>
                    <a:pt x="0" y="52"/>
                  </a:lnTo>
                  <a:lnTo>
                    <a:pt x="0" y="43"/>
                  </a:lnTo>
                  <a:lnTo>
                    <a:pt x="0" y="38"/>
                  </a:lnTo>
                  <a:lnTo>
                    <a:pt x="5" y="33"/>
                  </a:lnTo>
                  <a:lnTo>
                    <a:pt x="5" y="28"/>
                  </a:lnTo>
                  <a:lnTo>
                    <a:pt x="10" y="23"/>
                  </a:lnTo>
                  <a:lnTo>
                    <a:pt x="14" y="13"/>
                  </a:lnTo>
                  <a:lnTo>
                    <a:pt x="14" y="9"/>
                  </a:lnTo>
                  <a:lnTo>
                    <a:pt x="10" y="4"/>
                  </a:lnTo>
                  <a:lnTo>
                    <a:pt x="10" y="0"/>
                  </a:lnTo>
                  <a:lnTo>
                    <a:pt x="20" y="0"/>
                  </a:lnTo>
                  <a:lnTo>
                    <a:pt x="35" y="4"/>
                  </a:lnTo>
                  <a:lnTo>
                    <a:pt x="50" y="4"/>
                  </a:lnTo>
                  <a:lnTo>
                    <a:pt x="60" y="9"/>
                  </a:lnTo>
                  <a:lnTo>
                    <a:pt x="64" y="13"/>
                  </a:lnTo>
                  <a:lnTo>
                    <a:pt x="70" y="23"/>
                  </a:lnTo>
                  <a:lnTo>
                    <a:pt x="74" y="28"/>
                  </a:lnTo>
                  <a:lnTo>
                    <a:pt x="74" y="38"/>
                  </a:lnTo>
                  <a:lnTo>
                    <a:pt x="70" y="52"/>
                  </a:lnTo>
                  <a:lnTo>
                    <a:pt x="64" y="6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57" name="Freeform 485"/>
            <p:cNvSpPr>
              <a:spLocks/>
            </p:cNvSpPr>
            <p:nvPr/>
          </p:nvSpPr>
          <p:spPr bwMode="auto">
            <a:xfrm>
              <a:off x="4006" y="1781"/>
              <a:ext cx="6" cy="5"/>
            </a:xfrm>
            <a:custGeom>
              <a:avLst/>
              <a:gdLst>
                <a:gd name="T0" fmla="*/ 6 w 75"/>
                <a:gd name="T1" fmla="*/ 62 h 72"/>
                <a:gd name="T2" fmla="*/ 0 w 75"/>
                <a:gd name="T3" fmla="*/ 53 h 72"/>
                <a:gd name="T4" fmla="*/ 0 w 75"/>
                <a:gd name="T5" fmla="*/ 47 h 72"/>
                <a:gd name="T6" fmla="*/ 0 w 75"/>
                <a:gd name="T7" fmla="*/ 43 h 72"/>
                <a:gd name="T8" fmla="*/ 6 w 75"/>
                <a:gd name="T9" fmla="*/ 38 h 72"/>
                <a:gd name="T10" fmla="*/ 6 w 75"/>
                <a:gd name="T11" fmla="*/ 28 h 72"/>
                <a:gd name="T12" fmla="*/ 10 w 75"/>
                <a:gd name="T13" fmla="*/ 23 h 72"/>
                <a:gd name="T14" fmla="*/ 15 w 75"/>
                <a:gd name="T15" fmla="*/ 19 h 72"/>
                <a:gd name="T16" fmla="*/ 15 w 75"/>
                <a:gd name="T17" fmla="*/ 14 h 72"/>
                <a:gd name="T18" fmla="*/ 10 w 75"/>
                <a:gd name="T19" fmla="*/ 4 h 72"/>
                <a:gd name="T20" fmla="*/ 10 w 75"/>
                <a:gd name="T21" fmla="*/ 0 h 72"/>
                <a:gd name="T22" fmla="*/ 20 w 75"/>
                <a:gd name="T23" fmla="*/ 4 h 72"/>
                <a:gd name="T24" fmla="*/ 35 w 75"/>
                <a:gd name="T25" fmla="*/ 4 h 72"/>
                <a:gd name="T26" fmla="*/ 50 w 75"/>
                <a:gd name="T27" fmla="*/ 10 h 72"/>
                <a:gd name="T28" fmla="*/ 60 w 75"/>
                <a:gd name="T29" fmla="*/ 14 h 72"/>
                <a:gd name="T30" fmla="*/ 65 w 75"/>
                <a:gd name="T31" fmla="*/ 19 h 72"/>
                <a:gd name="T32" fmla="*/ 70 w 75"/>
                <a:gd name="T33" fmla="*/ 23 h 72"/>
                <a:gd name="T34" fmla="*/ 75 w 75"/>
                <a:gd name="T35" fmla="*/ 34 h 72"/>
                <a:gd name="T36" fmla="*/ 75 w 75"/>
                <a:gd name="T37" fmla="*/ 43 h 72"/>
                <a:gd name="T38" fmla="*/ 70 w 75"/>
                <a:gd name="T39" fmla="*/ 58 h 72"/>
                <a:gd name="T40" fmla="*/ 65 w 75"/>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 h="72">
                  <a:moveTo>
                    <a:pt x="6" y="62"/>
                  </a:moveTo>
                  <a:lnTo>
                    <a:pt x="0" y="53"/>
                  </a:lnTo>
                  <a:lnTo>
                    <a:pt x="0" y="47"/>
                  </a:lnTo>
                  <a:lnTo>
                    <a:pt x="0" y="43"/>
                  </a:lnTo>
                  <a:lnTo>
                    <a:pt x="6" y="38"/>
                  </a:lnTo>
                  <a:lnTo>
                    <a:pt x="6" y="28"/>
                  </a:lnTo>
                  <a:lnTo>
                    <a:pt x="10" y="23"/>
                  </a:lnTo>
                  <a:lnTo>
                    <a:pt x="15" y="19"/>
                  </a:lnTo>
                  <a:lnTo>
                    <a:pt x="15" y="14"/>
                  </a:lnTo>
                  <a:lnTo>
                    <a:pt x="10" y="4"/>
                  </a:lnTo>
                  <a:lnTo>
                    <a:pt x="10" y="0"/>
                  </a:lnTo>
                  <a:lnTo>
                    <a:pt x="20" y="4"/>
                  </a:lnTo>
                  <a:lnTo>
                    <a:pt x="35" y="4"/>
                  </a:lnTo>
                  <a:lnTo>
                    <a:pt x="50" y="10"/>
                  </a:lnTo>
                  <a:lnTo>
                    <a:pt x="60" y="14"/>
                  </a:lnTo>
                  <a:lnTo>
                    <a:pt x="65" y="19"/>
                  </a:lnTo>
                  <a:lnTo>
                    <a:pt x="70" y="23"/>
                  </a:lnTo>
                  <a:lnTo>
                    <a:pt x="75" y="34"/>
                  </a:lnTo>
                  <a:lnTo>
                    <a:pt x="75" y="43"/>
                  </a:lnTo>
                  <a:lnTo>
                    <a:pt x="70" y="58"/>
                  </a:lnTo>
                  <a:lnTo>
                    <a:pt x="65" y="7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58" name="Freeform 486"/>
            <p:cNvSpPr>
              <a:spLocks/>
            </p:cNvSpPr>
            <p:nvPr/>
          </p:nvSpPr>
          <p:spPr bwMode="auto">
            <a:xfrm>
              <a:off x="4014" y="1780"/>
              <a:ext cx="8" cy="5"/>
            </a:xfrm>
            <a:custGeom>
              <a:avLst/>
              <a:gdLst>
                <a:gd name="T0" fmla="*/ 0 w 90"/>
                <a:gd name="T1" fmla="*/ 58 h 63"/>
                <a:gd name="T2" fmla="*/ 15 w 90"/>
                <a:gd name="T3" fmla="*/ 63 h 63"/>
                <a:gd name="T4" fmla="*/ 25 w 90"/>
                <a:gd name="T5" fmla="*/ 63 h 63"/>
                <a:gd name="T6" fmla="*/ 40 w 90"/>
                <a:gd name="T7" fmla="*/ 63 h 63"/>
                <a:gd name="T8" fmla="*/ 50 w 90"/>
                <a:gd name="T9" fmla="*/ 58 h 63"/>
                <a:gd name="T10" fmla="*/ 65 w 90"/>
                <a:gd name="T11" fmla="*/ 52 h 63"/>
                <a:gd name="T12" fmla="*/ 75 w 90"/>
                <a:gd name="T13" fmla="*/ 48 h 63"/>
                <a:gd name="T14" fmla="*/ 80 w 90"/>
                <a:gd name="T15" fmla="*/ 39 h 63"/>
                <a:gd name="T16" fmla="*/ 84 w 90"/>
                <a:gd name="T17" fmla="*/ 24 h 63"/>
                <a:gd name="T18" fmla="*/ 90 w 90"/>
                <a:gd name="T19" fmla="*/ 15 h 63"/>
                <a:gd name="T20" fmla="*/ 90 w 90"/>
                <a:gd name="T2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63">
                  <a:moveTo>
                    <a:pt x="0" y="58"/>
                  </a:moveTo>
                  <a:lnTo>
                    <a:pt x="15" y="63"/>
                  </a:lnTo>
                  <a:lnTo>
                    <a:pt x="25" y="63"/>
                  </a:lnTo>
                  <a:lnTo>
                    <a:pt x="40" y="63"/>
                  </a:lnTo>
                  <a:lnTo>
                    <a:pt x="50" y="58"/>
                  </a:lnTo>
                  <a:lnTo>
                    <a:pt x="65" y="52"/>
                  </a:lnTo>
                  <a:lnTo>
                    <a:pt x="75" y="48"/>
                  </a:lnTo>
                  <a:lnTo>
                    <a:pt x="80" y="39"/>
                  </a:lnTo>
                  <a:lnTo>
                    <a:pt x="84" y="24"/>
                  </a:lnTo>
                  <a:lnTo>
                    <a:pt x="90" y="15"/>
                  </a:lnTo>
                  <a:lnTo>
                    <a:pt x="9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59" name="Freeform 487"/>
            <p:cNvSpPr>
              <a:spLocks/>
            </p:cNvSpPr>
            <p:nvPr/>
          </p:nvSpPr>
          <p:spPr bwMode="auto">
            <a:xfrm>
              <a:off x="3993" y="1760"/>
              <a:ext cx="9" cy="5"/>
            </a:xfrm>
            <a:custGeom>
              <a:avLst/>
              <a:gdLst>
                <a:gd name="T0" fmla="*/ 0 w 90"/>
                <a:gd name="T1" fmla="*/ 53 h 64"/>
                <a:gd name="T2" fmla="*/ 15 w 90"/>
                <a:gd name="T3" fmla="*/ 58 h 64"/>
                <a:gd name="T4" fmla="*/ 25 w 90"/>
                <a:gd name="T5" fmla="*/ 64 h 64"/>
                <a:gd name="T6" fmla="*/ 40 w 90"/>
                <a:gd name="T7" fmla="*/ 64 h 64"/>
                <a:gd name="T8" fmla="*/ 50 w 90"/>
                <a:gd name="T9" fmla="*/ 58 h 64"/>
                <a:gd name="T10" fmla="*/ 65 w 90"/>
                <a:gd name="T11" fmla="*/ 53 h 64"/>
                <a:gd name="T12" fmla="*/ 75 w 90"/>
                <a:gd name="T13" fmla="*/ 44 h 64"/>
                <a:gd name="T14" fmla="*/ 80 w 90"/>
                <a:gd name="T15" fmla="*/ 34 h 64"/>
                <a:gd name="T16" fmla="*/ 85 w 90"/>
                <a:gd name="T17" fmla="*/ 25 h 64"/>
                <a:gd name="T18" fmla="*/ 90 w 90"/>
                <a:gd name="T19" fmla="*/ 10 h 64"/>
                <a:gd name="T20" fmla="*/ 90 w 90"/>
                <a:gd name="T2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64">
                  <a:moveTo>
                    <a:pt x="0" y="53"/>
                  </a:moveTo>
                  <a:lnTo>
                    <a:pt x="15" y="58"/>
                  </a:lnTo>
                  <a:lnTo>
                    <a:pt x="25" y="64"/>
                  </a:lnTo>
                  <a:lnTo>
                    <a:pt x="40" y="64"/>
                  </a:lnTo>
                  <a:lnTo>
                    <a:pt x="50" y="58"/>
                  </a:lnTo>
                  <a:lnTo>
                    <a:pt x="65" y="53"/>
                  </a:lnTo>
                  <a:lnTo>
                    <a:pt x="75" y="44"/>
                  </a:lnTo>
                  <a:lnTo>
                    <a:pt x="80" y="34"/>
                  </a:lnTo>
                  <a:lnTo>
                    <a:pt x="85" y="25"/>
                  </a:lnTo>
                  <a:lnTo>
                    <a:pt x="90" y="10"/>
                  </a:lnTo>
                  <a:lnTo>
                    <a:pt x="9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60" name="Freeform 488"/>
            <p:cNvSpPr>
              <a:spLocks/>
            </p:cNvSpPr>
            <p:nvPr/>
          </p:nvSpPr>
          <p:spPr bwMode="auto">
            <a:xfrm>
              <a:off x="3996" y="1764"/>
              <a:ext cx="12" cy="9"/>
            </a:xfrm>
            <a:custGeom>
              <a:avLst/>
              <a:gdLst>
                <a:gd name="T0" fmla="*/ 0 w 139"/>
                <a:gd name="T1" fmla="*/ 54 h 112"/>
                <a:gd name="T2" fmla="*/ 5 w 139"/>
                <a:gd name="T3" fmla="*/ 63 h 112"/>
                <a:gd name="T4" fmla="*/ 5 w 139"/>
                <a:gd name="T5" fmla="*/ 68 h 112"/>
                <a:gd name="T6" fmla="*/ 5 w 139"/>
                <a:gd name="T7" fmla="*/ 73 h 112"/>
                <a:gd name="T8" fmla="*/ 10 w 139"/>
                <a:gd name="T9" fmla="*/ 78 h 112"/>
                <a:gd name="T10" fmla="*/ 15 w 139"/>
                <a:gd name="T11" fmla="*/ 82 h 112"/>
                <a:gd name="T12" fmla="*/ 19 w 139"/>
                <a:gd name="T13" fmla="*/ 87 h 112"/>
                <a:gd name="T14" fmla="*/ 25 w 139"/>
                <a:gd name="T15" fmla="*/ 92 h 112"/>
                <a:gd name="T16" fmla="*/ 30 w 139"/>
                <a:gd name="T17" fmla="*/ 92 h 112"/>
                <a:gd name="T18" fmla="*/ 30 w 139"/>
                <a:gd name="T19" fmla="*/ 97 h 112"/>
                <a:gd name="T20" fmla="*/ 44 w 139"/>
                <a:gd name="T21" fmla="*/ 97 h 112"/>
                <a:gd name="T22" fmla="*/ 55 w 139"/>
                <a:gd name="T23" fmla="*/ 97 h 112"/>
                <a:gd name="T24" fmla="*/ 65 w 139"/>
                <a:gd name="T25" fmla="*/ 97 h 112"/>
                <a:gd name="T26" fmla="*/ 75 w 139"/>
                <a:gd name="T27" fmla="*/ 92 h 112"/>
                <a:gd name="T28" fmla="*/ 79 w 139"/>
                <a:gd name="T29" fmla="*/ 92 h 112"/>
                <a:gd name="T30" fmla="*/ 90 w 139"/>
                <a:gd name="T31" fmla="*/ 97 h 112"/>
                <a:gd name="T32" fmla="*/ 100 w 139"/>
                <a:gd name="T33" fmla="*/ 97 h 112"/>
                <a:gd name="T34" fmla="*/ 104 w 139"/>
                <a:gd name="T35" fmla="*/ 102 h 112"/>
                <a:gd name="T36" fmla="*/ 115 w 139"/>
                <a:gd name="T37" fmla="*/ 106 h 112"/>
                <a:gd name="T38" fmla="*/ 124 w 139"/>
                <a:gd name="T39" fmla="*/ 112 h 112"/>
                <a:gd name="T40" fmla="*/ 124 w 139"/>
                <a:gd name="T41" fmla="*/ 102 h 112"/>
                <a:gd name="T42" fmla="*/ 124 w 139"/>
                <a:gd name="T43" fmla="*/ 92 h 112"/>
                <a:gd name="T44" fmla="*/ 129 w 139"/>
                <a:gd name="T45" fmla="*/ 82 h 112"/>
                <a:gd name="T46" fmla="*/ 129 w 139"/>
                <a:gd name="T47" fmla="*/ 73 h 112"/>
                <a:gd name="T48" fmla="*/ 134 w 139"/>
                <a:gd name="T49" fmla="*/ 58 h 112"/>
                <a:gd name="T50" fmla="*/ 134 w 139"/>
                <a:gd name="T51" fmla="*/ 48 h 112"/>
                <a:gd name="T52" fmla="*/ 134 w 139"/>
                <a:gd name="T53" fmla="*/ 39 h 112"/>
                <a:gd name="T54" fmla="*/ 139 w 139"/>
                <a:gd name="T55" fmla="*/ 34 h 112"/>
                <a:gd name="T56" fmla="*/ 139 w 139"/>
                <a:gd name="T57" fmla="*/ 24 h 112"/>
                <a:gd name="T58" fmla="*/ 134 w 139"/>
                <a:gd name="T59" fmla="*/ 20 h 112"/>
                <a:gd name="T60" fmla="*/ 124 w 139"/>
                <a:gd name="T61" fmla="*/ 5 h 112"/>
                <a:gd name="T62" fmla="*/ 115 w 139"/>
                <a:gd name="T63" fmla="*/ 0 h 112"/>
                <a:gd name="T64" fmla="*/ 109 w 139"/>
                <a:gd name="T65" fmla="*/ 0 h 112"/>
                <a:gd name="T66" fmla="*/ 100 w 139"/>
                <a:gd name="T67" fmla="*/ 0 h 112"/>
                <a:gd name="T68" fmla="*/ 94 w 139"/>
                <a:gd name="T69" fmla="*/ 11 h 112"/>
                <a:gd name="T70" fmla="*/ 84 w 139"/>
                <a:gd name="T71" fmla="*/ 20 h 112"/>
                <a:gd name="T72" fmla="*/ 79 w 139"/>
                <a:gd name="T73" fmla="*/ 29 h 112"/>
                <a:gd name="T74" fmla="*/ 69 w 139"/>
                <a:gd name="T75" fmla="*/ 39 h 112"/>
                <a:gd name="T76" fmla="*/ 65 w 139"/>
                <a:gd name="T77" fmla="*/ 54 h 112"/>
                <a:gd name="T78" fmla="*/ 55 w 139"/>
                <a:gd name="T79" fmla="*/ 63 h 112"/>
                <a:gd name="T80" fmla="*/ 55 w 139"/>
                <a:gd name="T81" fmla="*/ 68 h 112"/>
                <a:gd name="T82" fmla="*/ 55 w 139"/>
                <a:gd name="T83" fmla="*/ 73 h 112"/>
                <a:gd name="T84" fmla="*/ 60 w 139"/>
                <a:gd name="T85" fmla="*/ 73 h 112"/>
                <a:gd name="T86" fmla="*/ 65 w 139"/>
                <a:gd name="T87" fmla="*/ 78 h 112"/>
                <a:gd name="T88" fmla="*/ 69 w 139"/>
                <a:gd name="T89" fmla="*/ 78 h 112"/>
                <a:gd name="T90" fmla="*/ 75 w 139"/>
                <a:gd name="T91" fmla="*/ 78 h 112"/>
                <a:gd name="T92" fmla="*/ 75 w 139"/>
                <a:gd name="T93" fmla="*/ 82 h 112"/>
                <a:gd name="T94" fmla="*/ 79 w 139"/>
                <a:gd name="T95" fmla="*/ 87 h 112"/>
                <a:gd name="T96" fmla="*/ 79 w 139"/>
                <a:gd name="T97" fmla="*/ 92 h 112"/>
                <a:gd name="T98" fmla="*/ 75 w 139"/>
                <a:gd name="T99" fmla="*/ 82 h 112"/>
                <a:gd name="T100" fmla="*/ 69 w 139"/>
                <a:gd name="T101" fmla="*/ 78 h 112"/>
                <a:gd name="T102" fmla="*/ 65 w 139"/>
                <a:gd name="T103" fmla="*/ 68 h 112"/>
                <a:gd name="T104" fmla="*/ 60 w 139"/>
                <a:gd name="T105" fmla="*/ 63 h 112"/>
                <a:gd name="T106" fmla="*/ 55 w 139"/>
                <a:gd name="T107" fmla="*/ 54 h 112"/>
                <a:gd name="T108" fmla="*/ 50 w 139"/>
                <a:gd name="T109" fmla="*/ 48 h 112"/>
                <a:gd name="T110" fmla="*/ 50 w 139"/>
                <a:gd name="T111" fmla="*/ 39 h 112"/>
                <a:gd name="T112" fmla="*/ 44 w 139"/>
                <a:gd name="T113" fmla="*/ 34 h 112"/>
                <a:gd name="T114" fmla="*/ 44 w 139"/>
                <a:gd name="T115" fmla="*/ 24 h 112"/>
                <a:gd name="T116" fmla="*/ 40 w 139"/>
                <a:gd name="T117" fmla="*/ 1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9" h="112">
                  <a:moveTo>
                    <a:pt x="0" y="54"/>
                  </a:moveTo>
                  <a:lnTo>
                    <a:pt x="5" y="63"/>
                  </a:lnTo>
                  <a:lnTo>
                    <a:pt x="5" y="68"/>
                  </a:lnTo>
                  <a:lnTo>
                    <a:pt x="5" y="73"/>
                  </a:lnTo>
                  <a:lnTo>
                    <a:pt x="10" y="78"/>
                  </a:lnTo>
                  <a:lnTo>
                    <a:pt x="15" y="82"/>
                  </a:lnTo>
                  <a:lnTo>
                    <a:pt x="19" y="87"/>
                  </a:lnTo>
                  <a:lnTo>
                    <a:pt x="25" y="92"/>
                  </a:lnTo>
                  <a:lnTo>
                    <a:pt x="30" y="92"/>
                  </a:lnTo>
                  <a:lnTo>
                    <a:pt x="30" y="97"/>
                  </a:lnTo>
                  <a:lnTo>
                    <a:pt x="44" y="97"/>
                  </a:lnTo>
                  <a:lnTo>
                    <a:pt x="55" y="97"/>
                  </a:lnTo>
                  <a:lnTo>
                    <a:pt x="65" y="97"/>
                  </a:lnTo>
                  <a:lnTo>
                    <a:pt x="75" y="92"/>
                  </a:lnTo>
                  <a:lnTo>
                    <a:pt x="79" y="92"/>
                  </a:lnTo>
                  <a:lnTo>
                    <a:pt x="90" y="97"/>
                  </a:lnTo>
                  <a:lnTo>
                    <a:pt x="100" y="97"/>
                  </a:lnTo>
                  <a:lnTo>
                    <a:pt x="104" y="102"/>
                  </a:lnTo>
                  <a:lnTo>
                    <a:pt x="115" y="106"/>
                  </a:lnTo>
                  <a:lnTo>
                    <a:pt x="124" y="112"/>
                  </a:lnTo>
                  <a:lnTo>
                    <a:pt x="124" y="102"/>
                  </a:lnTo>
                  <a:lnTo>
                    <a:pt x="124" y="92"/>
                  </a:lnTo>
                  <a:lnTo>
                    <a:pt x="129" y="82"/>
                  </a:lnTo>
                  <a:lnTo>
                    <a:pt x="129" y="73"/>
                  </a:lnTo>
                  <a:lnTo>
                    <a:pt x="134" y="58"/>
                  </a:lnTo>
                  <a:lnTo>
                    <a:pt x="134" y="48"/>
                  </a:lnTo>
                  <a:lnTo>
                    <a:pt x="134" y="39"/>
                  </a:lnTo>
                  <a:lnTo>
                    <a:pt x="139" y="34"/>
                  </a:lnTo>
                  <a:lnTo>
                    <a:pt x="139" y="24"/>
                  </a:lnTo>
                  <a:lnTo>
                    <a:pt x="134" y="20"/>
                  </a:lnTo>
                  <a:lnTo>
                    <a:pt x="124" y="5"/>
                  </a:lnTo>
                  <a:lnTo>
                    <a:pt x="115" y="0"/>
                  </a:lnTo>
                  <a:lnTo>
                    <a:pt x="109" y="0"/>
                  </a:lnTo>
                  <a:lnTo>
                    <a:pt x="100" y="0"/>
                  </a:lnTo>
                  <a:lnTo>
                    <a:pt x="94" y="11"/>
                  </a:lnTo>
                  <a:lnTo>
                    <a:pt x="84" y="20"/>
                  </a:lnTo>
                  <a:lnTo>
                    <a:pt x="79" y="29"/>
                  </a:lnTo>
                  <a:lnTo>
                    <a:pt x="69" y="39"/>
                  </a:lnTo>
                  <a:lnTo>
                    <a:pt x="65" y="54"/>
                  </a:lnTo>
                  <a:lnTo>
                    <a:pt x="55" y="63"/>
                  </a:lnTo>
                  <a:lnTo>
                    <a:pt x="55" y="68"/>
                  </a:lnTo>
                  <a:lnTo>
                    <a:pt x="55" y="73"/>
                  </a:lnTo>
                  <a:lnTo>
                    <a:pt x="60" y="73"/>
                  </a:lnTo>
                  <a:lnTo>
                    <a:pt x="65" y="78"/>
                  </a:lnTo>
                  <a:lnTo>
                    <a:pt x="69" y="78"/>
                  </a:lnTo>
                  <a:lnTo>
                    <a:pt x="75" y="78"/>
                  </a:lnTo>
                  <a:lnTo>
                    <a:pt x="75" y="82"/>
                  </a:lnTo>
                  <a:lnTo>
                    <a:pt x="79" y="87"/>
                  </a:lnTo>
                  <a:lnTo>
                    <a:pt x="79" y="92"/>
                  </a:lnTo>
                  <a:lnTo>
                    <a:pt x="75" y="82"/>
                  </a:lnTo>
                  <a:lnTo>
                    <a:pt x="69" y="78"/>
                  </a:lnTo>
                  <a:lnTo>
                    <a:pt x="65" y="68"/>
                  </a:lnTo>
                  <a:lnTo>
                    <a:pt x="60" y="63"/>
                  </a:lnTo>
                  <a:lnTo>
                    <a:pt x="55" y="54"/>
                  </a:lnTo>
                  <a:lnTo>
                    <a:pt x="50" y="48"/>
                  </a:lnTo>
                  <a:lnTo>
                    <a:pt x="50" y="39"/>
                  </a:lnTo>
                  <a:lnTo>
                    <a:pt x="44" y="34"/>
                  </a:lnTo>
                  <a:lnTo>
                    <a:pt x="44" y="24"/>
                  </a:lnTo>
                  <a:lnTo>
                    <a:pt x="40" y="1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61" name="Freeform 489"/>
            <p:cNvSpPr>
              <a:spLocks/>
            </p:cNvSpPr>
            <p:nvPr/>
          </p:nvSpPr>
          <p:spPr bwMode="auto">
            <a:xfrm>
              <a:off x="3993" y="1773"/>
              <a:ext cx="9" cy="8"/>
            </a:xfrm>
            <a:custGeom>
              <a:avLst/>
              <a:gdLst>
                <a:gd name="T0" fmla="*/ 0 w 104"/>
                <a:gd name="T1" fmla="*/ 72 h 106"/>
                <a:gd name="T2" fmla="*/ 0 w 104"/>
                <a:gd name="T3" fmla="*/ 62 h 106"/>
                <a:gd name="T4" fmla="*/ 6 w 104"/>
                <a:gd name="T5" fmla="*/ 52 h 106"/>
                <a:gd name="T6" fmla="*/ 10 w 104"/>
                <a:gd name="T7" fmla="*/ 43 h 106"/>
                <a:gd name="T8" fmla="*/ 10 w 104"/>
                <a:gd name="T9" fmla="*/ 38 h 106"/>
                <a:gd name="T10" fmla="*/ 15 w 104"/>
                <a:gd name="T11" fmla="*/ 28 h 106"/>
                <a:gd name="T12" fmla="*/ 20 w 104"/>
                <a:gd name="T13" fmla="*/ 19 h 106"/>
                <a:gd name="T14" fmla="*/ 25 w 104"/>
                <a:gd name="T15" fmla="*/ 14 h 106"/>
                <a:gd name="T16" fmla="*/ 31 w 104"/>
                <a:gd name="T17" fmla="*/ 9 h 106"/>
                <a:gd name="T18" fmla="*/ 35 w 104"/>
                <a:gd name="T19" fmla="*/ 4 h 106"/>
                <a:gd name="T20" fmla="*/ 40 w 104"/>
                <a:gd name="T21" fmla="*/ 4 h 106"/>
                <a:gd name="T22" fmla="*/ 60 w 104"/>
                <a:gd name="T23" fmla="*/ 0 h 106"/>
                <a:gd name="T24" fmla="*/ 75 w 104"/>
                <a:gd name="T25" fmla="*/ 0 h 106"/>
                <a:gd name="T26" fmla="*/ 85 w 104"/>
                <a:gd name="T27" fmla="*/ 4 h 106"/>
                <a:gd name="T28" fmla="*/ 95 w 104"/>
                <a:gd name="T29" fmla="*/ 14 h 106"/>
                <a:gd name="T30" fmla="*/ 100 w 104"/>
                <a:gd name="T31" fmla="*/ 24 h 106"/>
                <a:gd name="T32" fmla="*/ 100 w 104"/>
                <a:gd name="T33" fmla="*/ 38 h 106"/>
                <a:gd name="T34" fmla="*/ 104 w 104"/>
                <a:gd name="T35" fmla="*/ 52 h 106"/>
                <a:gd name="T36" fmla="*/ 104 w 104"/>
                <a:gd name="T37" fmla="*/ 67 h 106"/>
                <a:gd name="T38" fmla="*/ 100 w 104"/>
                <a:gd name="T39" fmla="*/ 86 h 106"/>
                <a:gd name="T40" fmla="*/ 100 w 104"/>
                <a:gd name="T41" fmla="*/ 106 h 106"/>
                <a:gd name="T42" fmla="*/ 90 w 104"/>
                <a:gd name="T43" fmla="*/ 91 h 106"/>
                <a:gd name="T44" fmla="*/ 85 w 104"/>
                <a:gd name="T45" fmla="*/ 82 h 106"/>
                <a:gd name="T46" fmla="*/ 75 w 104"/>
                <a:gd name="T47" fmla="*/ 77 h 106"/>
                <a:gd name="T48" fmla="*/ 70 w 104"/>
                <a:gd name="T49" fmla="*/ 77 h 106"/>
                <a:gd name="T50" fmla="*/ 60 w 104"/>
                <a:gd name="T51" fmla="*/ 77 h 106"/>
                <a:gd name="T52" fmla="*/ 50 w 104"/>
                <a:gd name="T53" fmla="*/ 82 h 106"/>
                <a:gd name="T54" fmla="*/ 45 w 104"/>
                <a:gd name="T55" fmla="*/ 86 h 106"/>
                <a:gd name="T56" fmla="*/ 35 w 104"/>
                <a:gd name="T57" fmla="*/ 91 h 106"/>
                <a:gd name="T58" fmla="*/ 25 w 104"/>
                <a:gd name="T59" fmla="*/ 96 h 106"/>
                <a:gd name="T60" fmla="*/ 15 w 104"/>
                <a:gd name="T61" fmla="*/ 106 h 106"/>
                <a:gd name="T62" fmla="*/ 15 w 104"/>
                <a:gd name="T63" fmla="*/ 101 h 106"/>
                <a:gd name="T64" fmla="*/ 15 w 104"/>
                <a:gd name="T65" fmla="*/ 96 h 106"/>
                <a:gd name="T66" fmla="*/ 10 w 104"/>
                <a:gd name="T67" fmla="*/ 91 h 106"/>
                <a:gd name="T68" fmla="*/ 10 w 104"/>
                <a:gd name="T69" fmla="*/ 86 h 106"/>
                <a:gd name="T70" fmla="*/ 6 w 104"/>
                <a:gd name="T71" fmla="*/ 86 h 106"/>
                <a:gd name="T72" fmla="*/ 6 w 104"/>
                <a:gd name="T73" fmla="*/ 82 h 106"/>
                <a:gd name="T74" fmla="*/ 0 w 104"/>
                <a:gd name="T75" fmla="*/ 82 h 106"/>
                <a:gd name="T76" fmla="*/ 0 w 104"/>
                <a:gd name="T77" fmla="*/ 77 h 106"/>
                <a:gd name="T78" fmla="*/ 0 w 104"/>
                <a:gd name="T79" fmla="*/ 7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4" h="106">
                  <a:moveTo>
                    <a:pt x="0" y="72"/>
                  </a:moveTo>
                  <a:lnTo>
                    <a:pt x="0" y="62"/>
                  </a:lnTo>
                  <a:lnTo>
                    <a:pt x="6" y="52"/>
                  </a:lnTo>
                  <a:lnTo>
                    <a:pt x="10" y="43"/>
                  </a:lnTo>
                  <a:lnTo>
                    <a:pt x="10" y="38"/>
                  </a:lnTo>
                  <a:lnTo>
                    <a:pt x="15" y="28"/>
                  </a:lnTo>
                  <a:lnTo>
                    <a:pt x="20" y="19"/>
                  </a:lnTo>
                  <a:lnTo>
                    <a:pt x="25" y="14"/>
                  </a:lnTo>
                  <a:lnTo>
                    <a:pt x="31" y="9"/>
                  </a:lnTo>
                  <a:lnTo>
                    <a:pt x="35" y="4"/>
                  </a:lnTo>
                  <a:lnTo>
                    <a:pt x="40" y="4"/>
                  </a:lnTo>
                  <a:lnTo>
                    <a:pt x="60" y="0"/>
                  </a:lnTo>
                  <a:lnTo>
                    <a:pt x="75" y="0"/>
                  </a:lnTo>
                  <a:lnTo>
                    <a:pt x="85" y="4"/>
                  </a:lnTo>
                  <a:lnTo>
                    <a:pt x="95" y="14"/>
                  </a:lnTo>
                  <a:lnTo>
                    <a:pt x="100" y="24"/>
                  </a:lnTo>
                  <a:lnTo>
                    <a:pt x="100" y="38"/>
                  </a:lnTo>
                  <a:lnTo>
                    <a:pt x="104" y="52"/>
                  </a:lnTo>
                  <a:lnTo>
                    <a:pt x="104" y="67"/>
                  </a:lnTo>
                  <a:lnTo>
                    <a:pt x="100" y="86"/>
                  </a:lnTo>
                  <a:lnTo>
                    <a:pt x="100" y="106"/>
                  </a:lnTo>
                  <a:lnTo>
                    <a:pt x="90" y="91"/>
                  </a:lnTo>
                  <a:lnTo>
                    <a:pt x="85" y="82"/>
                  </a:lnTo>
                  <a:lnTo>
                    <a:pt x="75" y="77"/>
                  </a:lnTo>
                  <a:lnTo>
                    <a:pt x="70" y="77"/>
                  </a:lnTo>
                  <a:lnTo>
                    <a:pt x="60" y="77"/>
                  </a:lnTo>
                  <a:lnTo>
                    <a:pt x="50" y="82"/>
                  </a:lnTo>
                  <a:lnTo>
                    <a:pt x="45" y="86"/>
                  </a:lnTo>
                  <a:lnTo>
                    <a:pt x="35" y="91"/>
                  </a:lnTo>
                  <a:lnTo>
                    <a:pt x="25" y="96"/>
                  </a:lnTo>
                  <a:lnTo>
                    <a:pt x="15" y="106"/>
                  </a:lnTo>
                  <a:lnTo>
                    <a:pt x="15" y="101"/>
                  </a:lnTo>
                  <a:lnTo>
                    <a:pt x="15" y="96"/>
                  </a:lnTo>
                  <a:lnTo>
                    <a:pt x="10" y="91"/>
                  </a:lnTo>
                  <a:lnTo>
                    <a:pt x="10" y="86"/>
                  </a:lnTo>
                  <a:lnTo>
                    <a:pt x="6" y="86"/>
                  </a:lnTo>
                  <a:lnTo>
                    <a:pt x="6" y="82"/>
                  </a:lnTo>
                  <a:lnTo>
                    <a:pt x="0" y="82"/>
                  </a:lnTo>
                  <a:lnTo>
                    <a:pt x="0" y="77"/>
                  </a:lnTo>
                  <a:lnTo>
                    <a:pt x="0" y="7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62" name="Freeform 490"/>
            <p:cNvSpPr>
              <a:spLocks/>
            </p:cNvSpPr>
            <p:nvPr/>
          </p:nvSpPr>
          <p:spPr bwMode="auto">
            <a:xfrm>
              <a:off x="4005" y="1776"/>
              <a:ext cx="9" cy="6"/>
            </a:xfrm>
            <a:custGeom>
              <a:avLst/>
              <a:gdLst>
                <a:gd name="T0" fmla="*/ 0 w 98"/>
                <a:gd name="T1" fmla="*/ 0 h 68"/>
                <a:gd name="T2" fmla="*/ 9 w 98"/>
                <a:gd name="T3" fmla="*/ 4 h 68"/>
                <a:gd name="T4" fmla="*/ 19 w 98"/>
                <a:gd name="T5" fmla="*/ 14 h 68"/>
                <a:gd name="T6" fmla="*/ 24 w 98"/>
                <a:gd name="T7" fmla="*/ 24 h 68"/>
                <a:gd name="T8" fmla="*/ 29 w 98"/>
                <a:gd name="T9" fmla="*/ 34 h 68"/>
                <a:gd name="T10" fmla="*/ 34 w 98"/>
                <a:gd name="T11" fmla="*/ 43 h 68"/>
                <a:gd name="T12" fmla="*/ 44 w 98"/>
                <a:gd name="T13" fmla="*/ 58 h 68"/>
                <a:gd name="T14" fmla="*/ 49 w 98"/>
                <a:gd name="T15" fmla="*/ 62 h 68"/>
                <a:gd name="T16" fmla="*/ 59 w 98"/>
                <a:gd name="T17" fmla="*/ 68 h 68"/>
                <a:gd name="T18" fmla="*/ 69 w 98"/>
                <a:gd name="T19" fmla="*/ 68 h 68"/>
                <a:gd name="T20" fmla="*/ 84 w 98"/>
                <a:gd name="T21" fmla="*/ 62 h 68"/>
                <a:gd name="T22" fmla="*/ 88 w 98"/>
                <a:gd name="T23" fmla="*/ 58 h 68"/>
                <a:gd name="T24" fmla="*/ 94 w 98"/>
                <a:gd name="T25" fmla="*/ 53 h 68"/>
                <a:gd name="T26" fmla="*/ 94 w 98"/>
                <a:gd name="T27" fmla="*/ 48 h 68"/>
                <a:gd name="T28" fmla="*/ 98 w 98"/>
                <a:gd name="T29" fmla="*/ 43 h 68"/>
                <a:gd name="T30" fmla="*/ 98 w 98"/>
                <a:gd name="T31" fmla="*/ 34 h 68"/>
                <a:gd name="T32" fmla="*/ 98 w 98"/>
                <a:gd name="T33" fmla="*/ 29 h 68"/>
                <a:gd name="T34" fmla="*/ 94 w 98"/>
                <a:gd name="T35" fmla="*/ 24 h 68"/>
                <a:gd name="T36" fmla="*/ 94 w 98"/>
                <a:gd name="T37" fmla="*/ 14 h 68"/>
                <a:gd name="T38" fmla="*/ 88 w 98"/>
                <a:gd name="T39" fmla="*/ 10 h 68"/>
                <a:gd name="T40" fmla="*/ 79 w 98"/>
                <a:gd name="T41" fmla="*/ 4 h 68"/>
                <a:gd name="T42" fmla="*/ 74 w 98"/>
                <a:gd name="T43" fmla="*/ 4 h 68"/>
                <a:gd name="T44" fmla="*/ 69 w 98"/>
                <a:gd name="T45" fmla="*/ 4 h 68"/>
                <a:gd name="T46" fmla="*/ 63 w 98"/>
                <a:gd name="T47" fmla="*/ 4 h 68"/>
                <a:gd name="T48" fmla="*/ 59 w 98"/>
                <a:gd name="T49" fmla="*/ 10 h 68"/>
                <a:gd name="T50" fmla="*/ 49 w 98"/>
                <a:gd name="T51" fmla="*/ 10 h 68"/>
                <a:gd name="T52" fmla="*/ 44 w 98"/>
                <a:gd name="T53" fmla="*/ 10 h 68"/>
                <a:gd name="T54" fmla="*/ 39 w 98"/>
                <a:gd name="T55" fmla="*/ 10 h 68"/>
                <a:gd name="T56" fmla="*/ 29 w 98"/>
                <a:gd name="T57" fmla="*/ 10 h 68"/>
                <a:gd name="T58" fmla="*/ 24 w 98"/>
                <a:gd name="T59" fmla="*/ 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8" h="68">
                  <a:moveTo>
                    <a:pt x="0" y="0"/>
                  </a:moveTo>
                  <a:lnTo>
                    <a:pt x="9" y="4"/>
                  </a:lnTo>
                  <a:lnTo>
                    <a:pt x="19" y="14"/>
                  </a:lnTo>
                  <a:lnTo>
                    <a:pt x="24" y="24"/>
                  </a:lnTo>
                  <a:lnTo>
                    <a:pt x="29" y="34"/>
                  </a:lnTo>
                  <a:lnTo>
                    <a:pt x="34" y="43"/>
                  </a:lnTo>
                  <a:lnTo>
                    <a:pt x="44" y="58"/>
                  </a:lnTo>
                  <a:lnTo>
                    <a:pt x="49" y="62"/>
                  </a:lnTo>
                  <a:lnTo>
                    <a:pt x="59" y="68"/>
                  </a:lnTo>
                  <a:lnTo>
                    <a:pt x="69" y="68"/>
                  </a:lnTo>
                  <a:lnTo>
                    <a:pt x="84" y="62"/>
                  </a:lnTo>
                  <a:lnTo>
                    <a:pt x="88" y="58"/>
                  </a:lnTo>
                  <a:lnTo>
                    <a:pt x="94" y="53"/>
                  </a:lnTo>
                  <a:lnTo>
                    <a:pt x="94" y="48"/>
                  </a:lnTo>
                  <a:lnTo>
                    <a:pt x="98" y="43"/>
                  </a:lnTo>
                  <a:lnTo>
                    <a:pt x="98" y="34"/>
                  </a:lnTo>
                  <a:lnTo>
                    <a:pt x="98" y="29"/>
                  </a:lnTo>
                  <a:lnTo>
                    <a:pt x="94" y="24"/>
                  </a:lnTo>
                  <a:lnTo>
                    <a:pt x="94" y="14"/>
                  </a:lnTo>
                  <a:lnTo>
                    <a:pt x="88" y="10"/>
                  </a:lnTo>
                  <a:lnTo>
                    <a:pt x="79" y="4"/>
                  </a:lnTo>
                  <a:lnTo>
                    <a:pt x="74" y="4"/>
                  </a:lnTo>
                  <a:lnTo>
                    <a:pt x="69" y="4"/>
                  </a:lnTo>
                  <a:lnTo>
                    <a:pt x="63" y="4"/>
                  </a:lnTo>
                  <a:lnTo>
                    <a:pt x="59" y="10"/>
                  </a:lnTo>
                  <a:lnTo>
                    <a:pt x="49" y="10"/>
                  </a:lnTo>
                  <a:lnTo>
                    <a:pt x="44" y="10"/>
                  </a:lnTo>
                  <a:lnTo>
                    <a:pt x="39" y="10"/>
                  </a:lnTo>
                  <a:lnTo>
                    <a:pt x="29" y="10"/>
                  </a:lnTo>
                  <a:lnTo>
                    <a:pt x="24" y="4"/>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63" name="Freeform 491"/>
            <p:cNvSpPr>
              <a:spLocks/>
            </p:cNvSpPr>
            <p:nvPr/>
          </p:nvSpPr>
          <p:spPr bwMode="auto">
            <a:xfrm>
              <a:off x="3979" y="1733"/>
              <a:ext cx="3" cy="8"/>
            </a:xfrm>
            <a:custGeom>
              <a:avLst/>
              <a:gdLst>
                <a:gd name="T0" fmla="*/ 14 w 35"/>
                <a:gd name="T1" fmla="*/ 107 h 107"/>
                <a:gd name="T2" fmla="*/ 20 w 35"/>
                <a:gd name="T3" fmla="*/ 97 h 107"/>
                <a:gd name="T4" fmla="*/ 24 w 35"/>
                <a:gd name="T5" fmla="*/ 83 h 107"/>
                <a:gd name="T6" fmla="*/ 29 w 35"/>
                <a:gd name="T7" fmla="*/ 73 h 107"/>
                <a:gd name="T8" fmla="*/ 35 w 35"/>
                <a:gd name="T9" fmla="*/ 64 h 107"/>
                <a:gd name="T10" fmla="*/ 35 w 35"/>
                <a:gd name="T11" fmla="*/ 54 h 107"/>
                <a:gd name="T12" fmla="*/ 29 w 35"/>
                <a:gd name="T13" fmla="*/ 45 h 107"/>
                <a:gd name="T14" fmla="*/ 29 w 35"/>
                <a:gd name="T15" fmla="*/ 34 h 107"/>
                <a:gd name="T16" fmla="*/ 20 w 35"/>
                <a:gd name="T17" fmla="*/ 25 h 107"/>
                <a:gd name="T18" fmla="*/ 10 w 35"/>
                <a:gd name="T19" fmla="*/ 15 h 107"/>
                <a:gd name="T20" fmla="*/ 0 w 35"/>
                <a:gd name="T2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07">
                  <a:moveTo>
                    <a:pt x="14" y="107"/>
                  </a:moveTo>
                  <a:lnTo>
                    <a:pt x="20" y="97"/>
                  </a:lnTo>
                  <a:lnTo>
                    <a:pt x="24" y="83"/>
                  </a:lnTo>
                  <a:lnTo>
                    <a:pt x="29" y="73"/>
                  </a:lnTo>
                  <a:lnTo>
                    <a:pt x="35" y="64"/>
                  </a:lnTo>
                  <a:lnTo>
                    <a:pt x="35" y="54"/>
                  </a:lnTo>
                  <a:lnTo>
                    <a:pt x="29" y="45"/>
                  </a:lnTo>
                  <a:lnTo>
                    <a:pt x="29" y="34"/>
                  </a:lnTo>
                  <a:lnTo>
                    <a:pt x="20" y="25"/>
                  </a:lnTo>
                  <a:lnTo>
                    <a:pt x="10" y="15"/>
                  </a:lnTo>
                  <a:lnTo>
                    <a:pt x="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64" name="Freeform 492"/>
            <p:cNvSpPr>
              <a:spLocks/>
            </p:cNvSpPr>
            <p:nvPr/>
          </p:nvSpPr>
          <p:spPr bwMode="auto">
            <a:xfrm>
              <a:off x="3979" y="1730"/>
              <a:ext cx="7" cy="4"/>
            </a:xfrm>
            <a:custGeom>
              <a:avLst/>
              <a:gdLst>
                <a:gd name="T0" fmla="*/ 5 w 84"/>
                <a:gd name="T1" fmla="*/ 33 h 48"/>
                <a:gd name="T2" fmla="*/ 0 w 84"/>
                <a:gd name="T3" fmla="*/ 29 h 48"/>
                <a:gd name="T4" fmla="*/ 0 w 84"/>
                <a:gd name="T5" fmla="*/ 20 h 48"/>
                <a:gd name="T6" fmla="*/ 5 w 84"/>
                <a:gd name="T7" fmla="*/ 15 h 48"/>
                <a:gd name="T8" fmla="*/ 9 w 84"/>
                <a:gd name="T9" fmla="*/ 9 h 48"/>
                <a:gd name="T10" fmla="*/ 25 w 84"/>
                <a:gd name="T11" fmla="*/ 5 h 48"/>
                <a:gd name="T12" fmla="*/ 34 w 84"/>
                <a:gd name="T13" fmla="*/ 0 h 48"/>
                <a:gd name="T14" fmla="*/ 49 w 84"/>
                <a:gd name="T15" fmla="*/ 0 h 48"/>
                <a:gd name="T16" fmla="*/ 59 w 84"/>
                <a:gd name="T17" fmla="*/ 0 h 48"/>
                <a:gd name="T18" fmla="*/ 74 w 84"/>
                <a:gd name="T19" fmla="*/ 0 h 48"/>
                <a:gd name="T20" fmla="*/ 79 w 84"/>
                <a:gd name="T21" fmla="*/ 5 h 48"/>
                <a:gd name="T22" fmla="*/ 84 w 84"/>
                <a:gd name="T23" fmla="*/ 5 h 48"/>
                <a:gd name="T24" fmla="*/ 84 w 84"/>
                <a:gd name="T25" fmla="*/ 9 h 48"/>
                <a:gd name="T26" fmla="*/ 84 w 84"/>
                <a:gd name="T27" fmla="*/ 15 h 48"/>
                <a:gd name="T28" fmla="*/ 84 w 84"/>
                <a:gd name="T29" fmla="*/ 20 h 48"/>
                <a:gd name="T30" fmla="*/ 79 w 84"/>
                <a:gd name="T31" fmla="*/ 24 h 48"/>
                <a:gd name="T32" fmla="*/ 74 w 84"/>
                <a:gd name="T33" fmla="*/ 29 h 48"/>
                <a:gd name="T34" fmla="*/ 74 w 84"/>
                <a:gd name="T35" fmla="*/ 33 h 48"/>
                <a:gd name="T36" fmla="*/ 69 w 84"/>
                <a:gd name="T37" fmla="*/ 39 h 48"/>
                <a:gd name="T38" fmla="*/ 65 w 84"/>
                <a:gd name="T39" fmla="*/ 44 h 48"/>
                <a:gd name="T40" fmla="*/ 59 w 84"/>
                <a:gd name="T41"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48">
                  <a:moveTo>
                    <a:pt x="5" y="33"/>
                  </a:moveTo>
                  <a:lnTo>
                    <a:pt x="0" y="29"/>
                  </a:lnTo>
                  <a:lnTo>
                    <a:pt x="0" y="20"/>
                  </a:lnTo>
                  <a:lnTo>
                    <a:pt x="5" y="15"/>
                  </a:lnTo>
                  <a:lnTo>
                    <a:pt x="9" y="9"/>
                  </a:lnTo>
                  <a:lnTo>
                    <a:pt x="25" y="5"/>
                  </a:lnTo>
                  <a:lnTo>
                    <a:pt x="34" y="0"/>
                  </a:lnTo>
                  <a:lnTo>
                    <a:pt x="49" y="0"/>
                  </a:lnTo>
                  <a:lnTo>
                    <a:pt x="59" y="0"/>
                  </a:lnTo>
                  <a:lnTo>
                    <a:pt x="74" y="0"/>
                  </a:lnTo>
                  <a:lnTo>
                    <a:pt x="79" y="5"/>
                  </a:lnTo>
                  <a:lnTo>
                    <a:pt x="84" y="5"/>
                  </a:lnTo>
                  <a:lnTo>
                    <a:pt x="84" y="9"/>
                  </a:lnTo>
                  <a:lnTo>
                    <a:pt x="84" y="15"/>
                  </a:lnTo>
                  <a:lnTo>
                    <a:pt x="84" y="20"/>
                  </a:lnTo>
                  <a:lnTo>
                    <a:pt x="79" y="24"/>
                  </a:lnTo>
                  <a:lnTo>
                    <a:pt x="74" y="29"/>
                  </a:lnTo>
                  <a:lnTo>
                    <a:pt x="74" y="33"/>
                  </a:lnTo>
                  <a:lnTo>
                    <a:pt x="69" y="39"/>
                  </a:lnTo>
                  <a:lnTo>
                    <a:pt x="65" y="44"/>
                  </a:lnTo>
                  <a:lnTo>
                    <a:pt x="59" y="4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65" name="Freeform 493"/>
            <p:cNvSpPr>
              <a:spLocks/>
            </p:cNvSpPr>
            <p:nvPr/>
          </p:nvSpPr>
          <p:spPr bwMode="auto">
            <a:xfrm>
              <a:off x="3978" y="1718"/>
              <a:ext cx="11" cy="8"/>
            </a:xfrm>
            <a:custGeom>
              <a:avLst/>
              <a:gdLst>
                <a:gd name="T0" fmla="*/ 25 w 125"/>
                <a:gd name="T1" fmla="*/ 101 h 106"/>
                <a:gd name="T2" fmla="*/ 11 w 125"/>
                <a:gd name="T3" fmla="*/ 87 h 106"/>
                <a:gd name="T4" fmla="*/ 6 w 125"/>
                <a:gd name="T5" fmla="*/ 72 h 106"/>
                <a:gd name="T6" fmla="*/ 0 w 125"/>
                <a:gd name="T7" fmla="*/ 58 h 106"/>
                <a:gd name="T8" fmla="*/ 6 w 125"/>
                <a:gd name="T9" fmla="*/ 48 h 106"/>
                <a:gd name="T10" fmla="*/ 11 w 125"/>
                <a:gd name="T11" fmla="*/ 39 h 106"/>
                <a:gd name="T12" fmla="*/ 21 w 125"/>
                <a:gd name="T13" fmla="*/ 29 h 106"/>
                <a:gd name="T14" fmla="*/ 31 w 125"/>
                <a:gd name="T15" fmla="*/ 24 h 106"/>
                <a:gd name="T16" fmla="*/ 46 w 125"/>
                <a:gd name="T17" fmla="*/ 14 h 106"/>
                <a:gd name="T18" fmla="*/ 65 w 125"/>
                <a:gd name="T19" fmla="*/ 5 h 106"/>
                <a:gd name="T20" fmla="*/ 80 w 125"/>
                <a:gd name="T21" fmla="*/ 0 h 106"/>
                <a:gd name="T22" fmla="*/ 75 w 125"/>
                <a:gd name="T23" fmla="*/ 9 h 106"/>
                <a:gd name="T24" fmla="*/ 71 w 125"/>
                <a:gd name="T25" fmla="*/ 19 h 106"/>
                <a:gd name="T26" fmla="*/ 71 w 125"/>
                <a:gd name="T27" fmla="*/ 29 h 106"/>
                <a:gd name="T28" fmla="*/ 75 w 125"/>
                <a:gd name="T29" fmla="*/ 39 h 106"/>
                <a:gd name="T30" fmla="*/ 80 w 125"/>
                <a:gd name="T31" fmla="*/ 43 h 106"/>
                <a:gd name="T32" fmla="*/ 85 w 125"/>
                <a:gd name="T33" fmla="*/ 48 h 106"/>
                <a:gd name="T34" fmla="*/ 94 w 125"/>
                <a:gd name="T35" fmla="*/ 52 h 106"/>
                <a:gd name="T36" fmla="*/ 105 w 125"/>
                <a:gd name="T37" fmla="*/ 58 h 106"/>
                <a:gd name="T38" fmla="*/ 115 w 125"/>
                <a:gd name="T39" fmla="*/ 63 h 106"/>
                <a:gd name="T40" fmla="*/ 125 w 125"/>
                <a:gd name="T41" fmla="*/ 67 h 106"/>
                <a:gd name="T42" fmla="*/ 119 w 125"/>
                <a:gd name="T43" fmla="*/ 67 h 106"/>
                <a:gd name="T44" fmla="*/ 115 w 125"/>
                <a:gd name="T45" fmla="*/ 72 h 106"/>
                <a:gd name="T46" fmla="*/ 115 w 125"/>
                <a:gd name="T47" fmla="*/ 77 h 106"/>
                <a:gd name="T48" fmla="*/ 115 w 125"/>
                <a:gd name="T49" fmla="*/ 82 h 106"/>
                <a:gd name="T50" fmla="*/ 115 w 125"/>
                <a:gd name="T51" fmla="*/ 87 h 106"/>
                <a:gd name="T52" fmla="*/ 110 w 125"/>
                <a:gd name="T53" fmla="*/ 91 h 106"/>
                <a:gd name="T54" fmla="*/ 105 w 125"/>
                <a:gd name="T55" fmla="*/ 97 h 106"/>
                <a:gd name="T56" fmla="*/ 94 w 125"/>
                <a:gd name="T57" fmla="*/ 101 h 106"/>
                <a:gd name="T58" fmla="*/ 85 w 125"/>
                <a:gd name="T59" fmla="*/ 101 h 106"/>
                <a:gd name="T60" fmla="*/ 75 w 125"/>
                <a:gd name="T61" fmla="*/ 106 h 106"/>
                <a:gd name="T62" fmla="*/ 65 w 125"/>
                <a:gd name="T63" fmla="*/ 106 h 106"/>
                <a:gd name="T64" fmla="*/ 55 w 125"/>
                <a:gd name="T65" fmla="*/ 106 h 106"/>
                <a:gd name="T66" fmla="*/ 50 w 125"/>
                <a:gd name="T67" fmla="*/ 106 h 106"/>
                <a:gd name="T68" fmla="*/ 40 w 125"/>
                <a:gd name="T69" fmla="*/ 106 h 106"/>
                <a:gd name="T70" fmla="*/ 35 w 125"/>
                <a:gd name="T71" fmla="*/ 106 h 106"/>
                <a:gd name="T72" fmla="*/ 25 w 125"/>
                <a:gd name="T73" fmla="*/ 10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5" h="106">
                  <a:moveTo>
                    <a:pt x="25" y="101"/>
                  </a:moveTo>
                  <a:lnTo>
                    <a:pt x="11" y="87"/>
                  </a:lnTo>
                  <a:lnTo>
                    <a:pt x="6" y="72"/>
                  </a:lnTo>
                  <a:lnTo>
                    <a:pt x="0" y="58"/>
                  </a:lnTo>
                  <a:lnTo>
                    <a:pt x="6" y="48"/>
                  </a:lnTo>
                  <a:lnTo>
                    <a:pt x="11" y="39"/>
                  </a:lnTo>
                  <a:lnTo>
                    <a:pt x="21" y="29"/>
                  </a:lnTo>
                  <a:lnTo>
                    <a:pt x="31" y="24"/>
                  </a:lnTo>
                  <a:lnTo>
                    <a:pt x="46" y="14"/>
                  </a:lnTo>
                  <a:lnTo>
                    <a:pt x="65" y="5"/>
                  </a:lnTo>
                  <a:lnTo>
                    <a:pt x="80" y="0"/>
                  </a:lnTo>
                  <a:lnTo>
                    <a:pt x="75" y="9"/>
                  </a:lnTo>
                  <a:lnTo>
                    <a:pt x="71" y="19"/>
                  </a:lnTo>
                  <a:lnTo>
                    <a:pt x="71" y="29"/>
                  </a:lnTo>
                  <a:lnTo>
                    <a:pt x="75" y="39"/>
                  </a:lnTo>
                  <a:lnTo>
                    <a:pt x="80" y="43"/>
                  </a:lnTo>
                  <a:lnTo>
                    <a:pt x="85" y="48"/>
                  </a:lnTo>
                  <a:lnTo>
                    <a:pt x="94" y="52"/>
                  </a:lnTo>
                  <a:lnTo>
                    <a:pt x="105" y="58"/>
                  </a:lnTo>
                  <a:lnTo>
                    <a:pt x="115" y="63"/>
                  </a:lnTo>
                  <a:lnTo>
                    <a:pt x="125" y="67"/>
                  </a:lnTo>
                  <a:lnTo>
                    <a:pt x="119" y="67"/>
                  </a:lnTo>
                  <a:lnTo>
                    <a:pt x="115" y="72"/>
                  </a:lnTo>
                  <a:lnTo>
                    <a:pt x="115" y="77"/>
                  </a:lnTo>
                  <a:lnTo>
                    <a:pt x="115" y="82"/>
                  </a:lnTo>
                  <a:lnTo>
                    <a:pt x="115" y="87"/>
                  </a:lnTo>
                  <a:lnTo>
                    <a:pt x="110" y="91"/>
                  </a:lnTo>
                  <a:lnTo>
                    <a:pt x="105" y="97"/>
                  </a:lnTo>
                  <a:lnTo>
                    <a:pt x="94" y="101"/>
                  </a:lnTo>
                  <a:lnTo>
                    <a:pt x="85" y="101"/>
                  </a:lnTo>
                  <a:lnTo>
                    <a:pt x="75" y="106"/>
                  </a:lnTo>
                  <a:lnTo>
                    <a:pt x="65" y="106"/>
                  </a:lnTo>
                  <a:lnTo>
                    <a:pt x="55" y="106"/>
                  </a:lnTo>
                  <a:lnTo>
                    <a:pt x="50" y="106"/>
                  </a:lnTo>
                  <a:lnTo>
                    <a:pt x="40" y="106"/>
                  </a:lnTo>
                  <a:lnTo>
                    <a:pt x="35" y="106"/>
                  </a:lnTo>
                  <a:lnTo>
                    <a:pt x="25" y="101"/>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66" name="Freeform 494"/>
            <p:cNvSpPr>
              <a:spLocks/>
            </p:cNvSpPr>
            <p:nvPr/>
          </p:nvSpPr>
          <p:spPr bwMode="auto">
            <a:xfrm>
              <a:off x="3984" y="1701"/>
              <a:ext cx="12" cy="9"/>
            </a:xfrm>
            <a:custGeom>
              <a:avLst/>
              <a:gdLst>
                <a:gd name="T0" fmla="*/ 0 w 134"/>
                <a:gd name="T1" fmla="*/ 68 h 112"/>
                <a:gd name="T2" fmla="*/ 0 w 134"/>
                <a:gd name="T3" fmla="*/ 73 h 112"/>
                <a:gd name="T4" fmla="*/ 6 w 134"/>
                <a:gd name="T5" fmla="*/ 78 h 112"/>
                <a:gd name="T6" fmla="*/ 10 w 134"/>
                <a:gd name="T7" fmla="*/ 83 h 112"/>
                <a:gd name="T8" fmla="*/ 10 w 134"/>
                <a:gd name="T9" fmla="*/ 88 h 112"/>
                <a:gd name="T10" fmla="*/ 15 w 134"/>
                <a:gd name="T11" fmla="*/ 92 h 112"/>
                <a:gd name="T12" fmla="*/ 20 w 134"/>
                <a:gd name="T13" fmla="*/ 97 h 112"/>
                <a:gd name="T14" fmla="*/ 25 w 134"/>
                <a:gd name="T15" fmla="*/ 103 h 112"/>
                <a:gd name="T16" fmla="*/ 29 w 134"/>
                <a:gd name="T17" fmla="*/ 103 h 112"/>
                <a:gd name="T18" fmla="*/ 35 w 134"/>
                <a:gd name="T19" fmla="*/ 107 h 112"/>
                <a:gd name="T20" fmla="*/ 45 w 134"/>
                <a:gd name="T21" fmla="*/ 103 h 112"/>
                <a:gd name="T22" fmla="*/ 60 w 134"/>
                <a:gd name="T23" fmla="*/ 103 h 112"/>
                <a:gd name="T24" fmla="*/ 69 w 134"/>
                <a:gd name="T25" fmla="*/ 103 h 112"/>
                <a:gd name="T26" fmla="*/ 75 w 134"/>
                <a:gd name="T27" fmla="*/ 97 h 112"/>
                <a:gd name="T28" fmla="*/ 85 w 134"/>
                <a:gd name="T29" fmla="*/ 97 h 112"/>
                <a:gd name="T30" fmla="*/ 89 w 134"/>
                <a:gd name="T31" fmla="*/ 97 h 112"/>
                <a:gd name="T32" fmla="*/ 100 w 134"/>
                <a:gd name="T33" fmla="*/ 97 h 112"/>
                <a:gd name="T34" fmla="*/ 109 w 134"/>
                <a:gd name="T35" fmla="*/ 103 h 112"/>
                <a:gd name="T36" fmla="*/ 119 w 134"/>
                <a:gd name="T37" fmla="*/ 107 h 112"/>
                <a:gd name="T38" fmla="*/ 129 w 134"/>
                <a:gd name="T39" fmla="*/ 112 h 112"/>
                <a:gd name="T40" fmla="*/ 129 w 134"/>
                <a:gd name="T41" fmla="*/ 103 h 112"/>
                <a:gd name="T42" fmla="*/ 129 w 134"/>
                <a:gd name="T43" fmla="*/ 92 h 112"/>
                <a:gd name="T44" fmla="*/ 129 w 134"/>
                <a:gd name="T45" fmla="*/ 78 h 112"/>
                <a:gd name="T46" fmla="*/ 129 w 134"/>
                <a:gd name="T47" fmla="*/ 68 h 112"/>
                <a:gd name="T48" fmla="*/ 129 w 134"/>
                <a:gd name="T49" fmla="*/ 58 h 112"/>
                <a:gd name="T50" fmla="*/ 129 w 134"/>
                <a:gd name="T51" fmla="*/ 49 h 112"/>
                <a:gd name="T52" fmla="*/ 134 w 134"/>
                <a:gd name="T53" fmla="*/ 39 h 112"/>
                <a:gd name="T54" fmla="*/ 129 w 134"/>
                <a:gd name="T55" fmla="*/ 30 h 112"/>
                <a:gd name="T56" fmla="*/ 129 w 134"/>
                <a:gd name="T57" fmla="*/ 20 h 112"/>
                <a:gd name="T58" fmla="*/ 125 w 134"/>
                <a:gd name="T59" fmla="*/ 15 h 112"/>
                <a:gd name="T60" fmla="*/ 114 w 134"/>
                <a:gd name="T61" fmla="*/ 6 h 112"/>
                <a:gd name="T62" fmla="*/ 104 w 134"/>
                <a:gd name="T63" fmla="*/ 0 h 112"/>
                <a:gd name="T64" fmla="*/ 100 w 134"/>
                <a:gd name="T65" fmla="*/ 0 h 112"/>
                <a:gd name="T66" fmla="*/ 89 w 134"/>
                <a:gd name="T67" fmla="*/ 6 h 112"/>
                <a:gd name="T68" fmla="*/ 85 w 134"/>
                <a:gd name="T69" fmla="*/ 10 h 112"/>
                <a:gd name="T70" fmla="*/ 79 w 134"/>
                <a:gd name="T71" fmla="*/ 20 h 112"/>
                <a:gd name="T72" fmla="*/ 69 w 134"/>
                <a:gd name="T73" fmla="*/ 34 h 112"/>
                <a:gd name="T74" fmla="*/ 65 w 134"/>
                <a:gd name="T75" fmla="*/ 45 h 112"/>
                <a:gd name="T76" fmla="*/ 60 w 134"/>
                <a:gd name="T77" fmla="*/ 58 h 112"/>
                <a:gd name="T78" fmla="*/ 54 w 134"/>
                <a:gd name="T79" fmla="*/ 73 h 112"/>
                <a:gd name="T80" fmla="*/ 54 w 134"/>
                <a:gd name="T81" fmla="*/ 78 h 112"/>
                <a:gd name="T82" fmla="*/ 60 w 134"/>
                <a:gd name="T83" fmla="*/ 83 h 112"/>
                <a:gd name="T84" fmla="*/ 65 w 134"/>
                <a:gd name="T85" fmla="*/ 83 h 112"/>
                <a:gd name="T86" fmla="*/ 69 w 134"/>
                <a:gd name="T87" fmla="*/ 83 h 112"/>
                <a:gd name="T88" fmla="*/ 75 w 134"/>
                <a:gd name="T89" fmla="*/ 83 h 112"/>
                <a:gd name="T90" fmla="*/ 75 w 134"/>
                <a:gd name="T91" fmla="*/ 88 h 112"/>
                <a:gd name="T92" fmla="*/ 79 w 134"/>
                <a:gd name="T93" fmla="*/ 88 h 112"/>
                <a:gd name="T94" fmla="*/ 79 w 134"/>
                <a:gd name="T95" fmla="*/ 92 h 112"/>
                <a:gd name="T96" fmla="*/ 75 w 134"/>
                <a:gd name="T97" fmla="*/ 88 h 112"/>
                <a:gd name="T98" fmla="*/ 69 w 134"/>
                <a:gd name="T99" fmla="*/ 83 h 112"/>
                <a:gd name="T100" fmla="*/ 65 w 134"/>
                <a:gd name="T101" fmla="*/ 78 h 112"/>
                <a:gd name="T102" fmla="*/ 60 w 134"/>
                <a:gd name="T103" fmla="*/ 68 h 112"/>
                <a:gd name="T104" fmla="*/ 54 w 134"/>
                <a:gd name="T105" fmla="*/ 64 h 112"/>
                <a:gd name="T106" fmla="*/ 50 w 134"/>
                <a:gd name="T107" fmla="*/ 58 h 112"/>
                <a:gd name="T108" fmla="*/ 45 w 134"/>
                <a:gd name="T109" fmla="*/ 49 h 112"/>
                <a:gd name="T110" fmla="*/ 40 w 134"/>
                <a:gd name="T111" fmla="*/ 39 h 112"/>
                <a:gd name="T112" fmla="*/ 35 w 134"/>
                <a:gd name="T113" fmla="*/ 34 h 112"/>
                <a:gd name="T114" fmla="*/ 35 w 134"/>
                <a:gd name="T115" fmla="*/ 2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4" h="112">
                  <a:moveTo>
                    <a:pt x="0" y="68"/>
                  </a:moveTo>
                  <a:lnTo>
                    <a:pt x="0" y="73"/>
                  </a:lnTo>
                  <a:lnTo>
                    <a:pt x="6" y="78"/>
                  </a:lnTo>
                  <a:lnTo>
                    <a:pt x="10" y="83"/>
                  </a:lnTo>
                  <a:lnTo>
                    <a:pt x="10" y="88"/>
                  </a:lnTo>
                  <a:lnTo>
                    <a:pt x="15" y="92"/>
                  </a:lnTo>
                  <a:lnTo>
                    <a:pt x="20" y="97"/>
                  </a:lnTo>
                  <a:lnTo>
                    <a:pt x="25" y="103"/>
                  </a:lnTo>
                  <a:lnTo>
                    <a:pt x="29" y="103"/>
                  </a:lnTo>
                  <a:lnTo>
                    <a:pt x="35" y="107"/>
                  </a:lnTo>
                  <a:lnTo>
                    <a:pt x="45" y="103"/>
                  </a:lnTo>
                  <a:lnTo>
                    <a:pt x="60" y="103"/>
                  </a:lnTo>
                  <a:lnTo>
                    <a:pt x="69" y="103"/>
                  </a:lnTo>
                  <a:lnTo>
                    <a:pt x="75" y="97"/>
                  </a:lnTo>
                  <a:lnTo>
                    <a:pt x="85" y="97"/>
                  </a:lnTo>
                  <a:lnTo>
                    <a:pt x="89" y="97"/>
                  </a:lnTo>
                  <a:lnTo>
                    <a:pt x="100" y="97"/>
                  </a:lnTo>
                  <a:lnTo>
                    <a:pt x="109" y="103"/>
                  </a:lnTo>
                  <a:lnTo>
                    <a:pt x="119" y="107"/>
                  </a:lnTo>
                  <a:lnTo>
                    <a:pt x="129" y="112"/>
                  </a:lnTo>
                  <a:lnTo>
                    <a:pt x="129" y="103"/>
                  </a:lnTo>
                  <a:lnTo>
                    <a:pt x="129" y="92"/>
                  </a:lnTo>
                  <a:lnTo>
                    <a:pt x="129" y="78"/>
                  </a:lnTo>
                  <a:lnTo>
                    <a:pt x="129" y="68"/>
                  </a:lnTo>
                  <a:lnTo>
                    <a:pt x="129" y="58"/>
                  </a:lnTo>
                  <a:lnTo>
                    <a:pt x="129" y="49"/>
                  </a:lnTo>
                  <a:lnTo>
                    <a:pt x="134" y="39"/>
                  </a:lnTo>
                  <a:lnTo>
                    <a:pt x="129" y="30"/>
                  </a:lnTo>
                  <a:lnTo>
                    <a:pt x="129" y="20"/>
                  </a:lnTo>
                  <a:lnTo>
                    <a:pt x="125" y="15"/>
                  </a:lnTo>
                  <a:lnTo>
                    <a:pt x="114" y="6"/>
                  </a:lnTo>
                  <a:lnTo>
                    <a:pt x="104" y="0"/>
                  </a:lnTo>
                  <a:lnTo>
                    <a:pt x="100" y="0"/>
                  </a:lnTo>
                  <a:lnTo>
                    <a:pt x="89" y="6"/>
                  </a:lnTo>
                  <a:lnTo>
                    <a:pt x="85" y="10"/>
                  </a:lnTo>
                  <a:lnTo>
                    <a:pt x="79" y="20"/>
                  </a:lnTo>
                  <a:lnTo>
                    <a:pt x="69" y="34"/>
                  </a:lnTo>
                  <a:lnTo>
                    <a:pt x="65" y="45"/>
                  </a:lnTo>
                  <a:lnTo>
                    <a:pt x="60" y="58"/>
                  </a:lnTo>
                  <a:lnTo>
                    <a:pt x="54" y="73"/>
                  </a:lnTo>
                  <a:lnTo>
                    <a:pt x="54" y="78"/>
                  </a:lnTo>
                  <a:lnTo>
                    <a:pt x="60" y="83"/>
                  </a:lnTo>
                  <a:lnTo>
                    <a:pt x="65" y="83"/>
                  </a:lnTo>
                  <a:lnTo>
                    <a:pt x="69" y="83"/>
                  </a:lnTo>
                  <a:lnTo>
                    <a:pt x="75" y="83"/>
                  </a:lnTo>
                  <a:lnTo>
                    <a:pt x="75" y="88"/>
                  </a:lnTo>
                  <a:lnTo>
                    <a:pt x="79" y="88"/>
                  </a:lnTo>
                  <a:lnTo>
                    <a:pt x="79" y="92"/>
                  </a:lnTo>
                  <a:lnTo>
                    <a:pt x="75" y="88"/>
                  </a:lnTo>
                  <a:lnTo>
                    <a:pt x="69" y="83"/>
                  </a:lnTo>
                  <a:lnTo>
                    <a:pt x="65" y="78"/>
                  </a:lnTo>
                  <a:lnTo>
                    <a:pt x="60" y="68"/>
                  </a:lnTo>
                  <a:lnTo>
                    <a:pt x="54" y="64"/>
                  </a:lnTo>
                  <a:lnTo>
                    <a:pt x="50" y="58"/>
                  </a:lnTo>
                  <a:lnTo>
                    <a:pt x="45" y="49"/>
                  </a:lnTo>
                  <a:lnTo>
                    <a:pt x="40" y="39"/>
                  </a:lnTo>
                  <a:lnTo>
                    <a:pt x="35" y="34"/>
                  </a:lnTo>
                  <a:lnTo>
                    <a:pt x="35" y="2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67" name="Freeform 495"/>
            <p:cNvSpPr>
              <a:spLocks/>
            </p:cNvSpPr>
            <p:nvPr/>
          </p:nvSpPr>
          <p:spPr bwMode="auto">
            <a:xfrm>
              <a:off x="3997" y="1691"/>
              <a:ext cx="9" cy="8"/>
            </a:xfrm>
            <a:custGeom>
              <a:avLst/>
              <a:gdLst>
                <a:gd name="T0" fmla="*/ 0 w 105"/>
                <a:gd name="T1" fmla="*/ 81 h 110"/>
                <a:gd name="T2" fmla="*/ 0 w 105"/>
                <a:gd name="T3" fmla="*/ 72 h 110"/>
                <a:gd name="T4" fmla="*/ 5 w 105"/>
                <a:gd name="T5" fmla="*/ 62 h 110"/>
                <a:gd name="T6" fmla="*/ 5 w 105"/>
                <a:gd name="T7" fmla="*/ 53 h 110"/>
                <a:gd name="T8" fmla="*/ 9 w 105"/>
                <a:gd name="T9" fmla="*/ 43 h 110"/>
                <a:gd name="T10" fmla="*/ 9 w 105"/>
                <a:gd name="T11" fmla="*/ 34 h 110"/>
                <a:gd name="T12" fmla="*/ 15 w 105"/>
                <a:gd name="T13" fmla="*/ 28 h 110"/>
                <a:gd name="T14" fmla="*/ 20 w 105"/>
                <a:gd name="T15" fmla="*/ 19 h 110"/>
                <a:gd name="T16" fmla="*/ 20 w 105"/>
                <a:gd name="T17" fmla="*/ 14 h 110"/>
                <a:gd name="T18" fmla="*/ 25 w 105"/>
                <a:gd name="T19" fmla="*/ 9 h 110"/>
                <a:gd name="T20" fmla="*/ 30 w 105"/>
                <a:gd name="T21" fmla="*/ 9 h 110"/>
                <a:gd name="T22" fmla="*/ 50 w 105"/>
                <a:gd name="T23" fmla="*/ 0 h 110"/>
                <a:gd name="T24" fmla="*/ 65 w 105"/>
                <a:gd name="T25" fmla="*/ 0 h 110"/>
                <a:gd name="T26" fmla="*/ 74 w 105"/>
                <a:gd name="T27" fmla="*/ 4 h 110"/>
                <a:gd name="T28" fmla="*/ 84 w 105"/>
                <a:gd name="T29" fmla="*/ 9 h 110"/>
                <a:gd name="T30" fmla="*/ 94 w 105"/>
                <a:gd name="T31" fmla="*/ 19 h 110"/>
                <a:gd name="T32" fmla="*/ 99 w 105"/>
                <a:gd name="T33" fmla="*/ 34 h 110"/>
                <a:gd name="T34" fmla="*/ 99 w 105"/>
                <a:gd name="T35" fmla="*/ 47 h 110"/>
                <a:gd name="T36" fmla="*/ 99 w 105"/>
                <a:gd name="T37" fmla="*/ 62 h 110"/>
                <a:gd name="T38" fmla="*/ 105 w 105"/>
                <a:gd name="T39" fmla="*/ 81 h 110"/>
                <a:gd name="T40" fmla="*/ 105 w 105"/>
                <a:gd name="T41" fmla="*/ 101 h 110"/>
                <a:gd name="T42" fmla="*/ 94 w 105"/>
                <a:gd name="T43" fmla="*/ 86 h 110"/>
                <a:gd name="T44" fmla="*/ 84 w 105"/>
                <a:gd name="T45" fmla="*/ 81 h 110"/>
                <a:gd name="T46" fmla="*/ 80 w 105"/>
                <a:gd name="T47" fmla="*/ 77 h 110"/>
                <a:gd name="T48" fmla="*/ 69 w 105"/>
                <a:gd name="T49" fmla="*/ 77 h 110"/>
                <a:gd name="T50" fmla="*/ 59 w 105"/>
                <a:gd name="T51" fmla="*/ 77 h 110"/>
                <a:gd name="T52" fmla="*/ 55 w 105"/>
                <a:gd name="T53" fmla="*/ 81 h 110"/>
                <a:gd name="T54" fmla="*/ 45 w 105"/>
                <a:gd name="T55" fmla="*/ 86 h 110"/>
                <a:gd name="T56" fmla="*/ 34 w 105"/>
                <a:gd name="T57" fmla="*/ 96 h 110"/>
                <a:gd name="T58" fmla="*/ 30 w 105"/>
                <a:gd name="T59" fmla="*/ 101 h 110"/>
                <a:gd name="T60" fmla="*/ 20 w 105"/>
                <a:gd name="T61" fmla="*/ 110 h 110"/>
                <a:gd name="T62" fmla="*/ 20 w 105"/>
                <a:gd name="T63" fmla="*/ 105 h 110"/>
                <a:gd name="T64" fmla="*/ 20 w 105"/>
                <a:gd name="T65" fmla="*/ 101 h 110"/>
                <a:gd name="T66" fmla="*/ 15 w 105"/>
                <a:gd name="T67" fmla="*/ 101 h 110"/>
                <a:gd name="T68" fmla="*/ 15 w 105"/>
                <a:gd name="T69" fmla="*/ 96 h 110"/>
                <a:gd name="T70" fmla="*/ 9 w 105"/>
                <a:gd name="T71" fmla="*/ 96 h 110"/>
                <a:gd name="T72" fmla="*/ 9 w 105"/>
                <a:gd name="T73" fmla="*/ 92 h 110"/>
                <a:gd name="T74" fmla="*/ 5 w 105"/>
                <a:gd name="T75" fmla="*/ 92 h 110"/>
                <a:gd name="T76" fmla="*/ 5 w 105"/>
                <a:gd name="T77" fmla="*/ 86 h 110"/>
                <a:gd name="T78" fmla="*/ 0 w 105"/>
                <a:gd name="T79" fmla="*/ 8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5" h="110">
                  <a:moveTo>
                    <a:pt x="0" y="81"/>
                  </a:moveTo>
                  <a:lnTo>
                    <a:pt x="0" y="72"/>
                  </a:lnTo>
                  <a:lnTo>
                    <a:pt x="5" y="62"/>
                  </a:lnTo>
                  <a:lnTo>
                    <a:pt x="5" y="53"/>
                  </a:lnTo>
                  <a:lnTo>
                    <a:pt x="9" y="43"/>
                  </a:lnTo>
                  <a:lnTo>
                    <a:pt x="9" y="34"/>
                  </a:lnTo>
                  <a:lnTo>
                    <a:pt x="15" y="28"/>
                  </a:lnTo>
                  <a:lnTo>
                    <a:pt x="20" y="19"/>
                  </a:lnTo>
                  <a:lnTo>
                    <a:pt x="20" y="14"/>
                  </a:lnTo>
                  <a:lnTo>
                    <a:pt x="25" y="9"/>
                  </a:lnTo>
                  <a:lnTo>
                    <a:pt x="30" y="9"/>
                  </a:lnTo>
                  <a:lnTo>
                    <a:pt x="50" y="0"/>
                  </a:lnTo>
                  <a:lnTo>
                    <a:pt x="65" y="0"/>
                  </a:lnTo>
                  <a:lnTo>
                    <a:pt x="74" y="4"/>
                  </a:lnTo>
                  <a:lnTo>
                    <a:pt x="84" y="9"/>
                  </a:lnTo>
                  <a:lnTo>
                    <a:pt x="94" y="19"/>
                  </a:lnTo>
                  <a:lnTo>
                    <a:pt x="99" y="34"/>
                  </a:lnTo>
                  <a:lnTo>
                    <a:pt x="99" y="47"/>
                  </a:lnTo>
                  <a:lnTo>
                    <a:pt x="99" y="62"/>
                  </a:lnTo>
                  <a:lnTo>
                    <a:pt x="105" y="81"/>
                  </a:lnTo>
                  <a:lnTo>
                    <a:pt x="105" y="101"/>
                  </a:lnTo>
                  <a:lnTo>
                    <a:pt x="94" y="86"/>
                  </a:lnTo>
                  <a:lnTo>
                    <a:pt x="84" y="81"/>
                  </a:lnTo>
                  <a:lnTo>
                    <a:pt x="80" y="77"/>
                  </a:lnTo>
                  <a:lnTo>
                    <a:pt x="69" y="77"/>
                  </a:lnTo>
                  <a:lnTo>
                    <a:pt x="59" y="77"/>
                  </a:lnTo>
                  <a:lnTo>
                    <a:pt x="55" y="81"/>
                  </a:lnTo>
                  <a:lnTo>
                    <a:pt x="45" y="86"/>
                  </a:lnTo>
                  <a:lnTo>
                    <a:pt x="34" y="96"/>
                  </a:lnTo>
                  <a:lnTo>
                    <a:pt x="30" y="101"/>
                  </a:lnTo>
                  <a:lnTo>
                    <a:pt x="20" y="110"/>
                  </a:lnTo>
                  <a:lnTo>
                    <a:pt x="20" y="105"/>
                  </a:lnTo>
                  <a:lnTo>
                    <a:pt x="20" y="101"/>
                  </a:lnTo>
                  <a:lnTo>
                    <a:pt x="15" y="101"/>
                  </a:lnTo>
                  <a:lnTo>
                    <a:pt x="15" y="96"/>
                  </a:lnTo>
                  <a:lnTo>
                    <a:pt x="9" y="96"/>
                  </a:lnTo>
                  <a:lnTo>
                    <a:pt x="9" y="92"/>
                  </a:lnTo>
                  <a:lnTo>
                    <a:pt x="5" y="92"/>
                  </a:lnTo>
                  <a:lnTo>
                    <a:pt x="5" y="86"/>
                  </a:lnTo>
                  <a:lnTo>
                    <a:pt x="0" y="81"/>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68" name="Freeform 496"/>
            <p:cNvSpPr>
              <a:spLocks/>
            </p:cNvSpPr>
            <p:nvPr/>
          </p:nvSpPr>
          <p:spPr bwMode="auto">
            <a:xfrm>
              <a:off x="3992" y="1754"/>
              <a:ext cx="7" cy="5"/>
            </a:xfrm>
            <a:custGeom>
              <a:avLst/>
              <a:gdLst>
                <a:gd name="T0" fmla="*/ 5 w 75"/>
                <a:gd name="T1" fmla="*/ 63 h 73"/>
                <a:gd name="T2" fmla="*/ 0 w 75"/>
                <a:gd name="T3" fmla="*/ 58 h 73"/>
                <a:gd name="T4" fmla="*/ 0 w 75"/>
                <a:gd name="T5" fmla="*/ 49 h 73"/>
                <a:gd name="T6" fmla="*/ 0 w 75"/>
                <a:gd name="T7" fmla="*/ 43 h 73"/>
                <a:gd name="T8" fmla="*/ 0 w 75"/>
                <a:gd name="T9" fmla="*/ 39 h 73"/>
                <a:gd name="T10" fmla="*/ 5 w 75"/>
                <a:gd name="T11" fmla="*/ 34 h 73"/>
                <a:gd name="T12" fmla="*/ 11 w 75"/>
                <a:gd name="T13" fmla="*/ 24 h 73"/>
                <a:gd name="T14" fmla="*/ 11 w 75"/>
                <a:gd name="T15" fmla="*/ 19 h 73"/>
                <a:gd name="T16" fmla="*/ 15 w 75"/>
                <a:gd name="T17" fmla="*/ 15 h 73"/>
                <a:gd name="T18" fmla="*/ 11 w 75"/>
                <a:gd name="T19" fmla="*/ 10 h 73"/>
                <a:gd name="T20" fmla="*/ 5 w 75"/>
                <a:gd name="T21" fmla="*/ 0 h 73"/>
                <a:gd name="T22" fmla="*/ 20 w 75"/>
                <a:gd name="T23" fmla="*/ 5 h 73"/>
                <a:gd name="T24" fmla="*/ 36 w 75"/>
                <a:gd name="T25" fmla="*/ 5 h 73"/>
                <a:gd name="T26" fmla="*/ 45 w 75"/>
                <a:gd name="T27" fmla="*/ 10 h 73"/>
                <a:gd name="T28" fmla="*/ 55 w 75"/>
                <a:gd name="T29" fmla="*/ 15 h 73"/>
                <a:gd name="T30" fmla="*/ 65 w 75"/>
                <a:gd name="T31" fmla="*/ 19 h 73"/>
                <a:gd name="T32" fmla="*/ 70 w 75"/>
                <a:gd name="T33" fmla="*/ 24 h 73"/>
                <a:gd name="T34" fmla="*/ 75 w 75"/>
                <a:gd name="T35" fmla="*/ 34 h 73"/>
                <a:gd name="T36" fmla="*/ 75 w 75"/>
                <a:gd name="T37" fmla="*/ 43 h 73"/>
                <a:gd name="T38" fmla="*/ 70 w 75"/>
                <a:gd name="T39" fmla="*/ 58 h 73"/>
                <a:gd name="T40" fmla="*/ 65 w 75"/>
                <a:gd name="T41"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 h="73">
                  <a:moveTo>
                    <a:pt x="5" y="63"/>
                  </a:moveTo>
                  <a:lnTo>
                    <a:pt x="0" y="58"/>
                  </a:lnTo>
                  <a:lnTo>
                    <a:pt x="0" y="49"/>
                  </a:lnTo>
                  <a:lnTo>
                    <a:pt x="0" y="43"/>
                  </a:lnTo>
                  <a:lnTo>
                    <a:pt x="0" y="39"/>
                  </a:lnTo>
                  <a:lnTo>
                    <a:pt x="5" y="34"/>
                  </a:lnTo>
                  <a:lnTo>
                    <a:pt x="11" y="24"/>
                  </a:lnTo>
                  <a:lnTo>
                    <a:pt x="11" y="19"/>
                  </a:lnTo>
                  <a:lnTo>
                    <a:pt x="15" y="15"/>
                  </a:lnTo>
                  <a:lnTo>
                    <a:pt x="11" y="10"/>
                  </a:lnTo>
                  <a:lnTo>
                    <a:pt x="5" y="0"/>
                  </a:lnTo>
                  <a:lnTo>
                    <a:pt x="20" y="5"/>
                  </a:lnTo>
                  <a:lnTo>
                    <a:pt x="36" y="5"/>
                  </a:lnTo>
                  <a:lnTo>
                    <a:pt x="45" y="10"/>
                  </a:lnTo>
                  <a:lnTo>
                    <a:pt x="55" y="15"/>
                  </a:lnTo>
                  <a:lnTo>
                    <a:pt x="65" y="19"/>
                  </a:lnTo>
                  <a:lnTo>
                    <a:pt x="70" y="24"/>
                  </a:lnTo>
                  <a:lnTo>
                    <a:pt x="75" y="34"/>
                  </a:lnTo>
                  <a:lnTo>
                    <a:pt x="75" y="43"/>
                  </a:lnTo>
                  <a:lnTo>
                    <a:pt x="70" y="58"/>
                  </a:lnTo>
                  <a:lnTo>
                    <a:pt x="65" y="7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69" name="Freeform 497"/>
            <p:cNvSpPr>
              <a:spLocks/>
            </p:cNvSpPr>
            <p:nvPr/>
          </p:nvSpPr>
          <p:spPr bwMode="auto">
            <a:xfrm>
              <a:off x="4000" y="1753"/>
              <a:ext cx="8" cy="6"/>
            </a:xfrm>
            <a:custGeom>
              <a:avLst/>
              <a:gdLst>
                <a:gd name="T0" fmla="*/ 0 w 89"/>
                <a:gd name="T1" fmla="*/ 58 h 68"/>
                <a:gd name="T2" fmla="*/ 10 w 89"/>
                <a:gd name="T3" fmla="*/ 63 h 68"/>
                <a:gd name="T4" fmla="*/ 25 w 89"/>
                <a:gd name="T5" fmla="*/ 68 h 68"/>
                <a:gd name="T6" fmla="*/ 40 w 89"/>
                <a:gd name="T7" fmla="*/ 63 h 68"/>
                <a:gd name="T8" fmla="*/ 50 w 89"/>
                <a:gd name="T9" fmla="*/ 63 h 68"/>
                <a:gd name="T10" fmla="*/ 65 w 89"/>
                <a:gd name="T11" fmla="*/ 54 h 68"/>
                <a:gd name="T12" fmla="*/ 69 w 89"/>
                <a:gd name="T13" fmla="*/ 48 h 68"/>
                <a:gd name="T14" fmla="*/ 79 w 89"/>
                <a:gd name="T15" fmla="*/ 39 h 68"/>
                <a:gd name="T16" fmla="*/ 84 w 89"/>
                <a:gd name="T17" fmla="*/ 29 h 68"/>
                <a:gd name="T18" fmla="*/ 89 w 89"/>
                <a:gd name="T19" fmla="*/ 15 h 68"/>
                <a:gd name="T20" fmla="*/ 89 w 89"/>
                <a:gd name="T2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68">
                  <a:moveTo>
                    <a:pt x="0" y="58"/>
                  </a:moveTo>
                  <a:lnTo>
                    <a:pt x="10" y="63"/>
                  </a:lnTo>
                  <a:lnTo>
                    <a:pt x="25" y="68"/>
                  </a:lnTo>
                  <a:lnTo>
                    <a:pt x="40" y="63"/>
                  </a:lnTo>
                  <a:lnTo>
                    <a:pt x="50" y="63"/>
                  </a:lnTo>
                  <a:lnTo>
                    <a:pt x="65" y="54"/>
                  </a:lnTo>
                  <a:lnTo>
                    <a:pt x="69" y="48"/>
                  </a:lnTo>
                  <a:lnTo>
                    <a:pt x="79" y="39"/>
                  </a:lnTo>
                  <a:lnTo>
                    <a:pt x="84" y="29"/>
                  </a:lnTo>
                  <a:lnTo>
                    <a:pt x="89" y="15"/>
                  </a:lnTo>
                  <a:lnTo>
                    <a:pt x="89"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70" name="Freeform 498"/>
            <p:cNvSpPr>
              <a:spLocks/>
            </p:cNvSpPr>
            <p:nvPr/>
          </p:nvSpPr>
          <p:spPr bwMode="auto">
            <a:xfrm>
              <a:off x="3980" y="1733"/>
              <a:ext cx="8" cy="5"/>
            </a:xfrm>
            <a:custGeom>
              <a:avLst/>
              <a:gdLst>
                <a:gd name="T0" fmla="*/ 0 w 89"/>
                <a:gd name="T1" fmla="*/ 58 h 64"/>
                <a:gd name="T2" fmla="*/ 10 w 89"/>
                <a:gd name="T3" fmla="*/ 64 h 64"/>
                <a:gd name="T4" fmla="*/ 25 w 89"/>
                <a:gd name="T5" fmla="*/ 64 h 64"/>
                <a:gd name="T6" fmla="*/ 39 w 89"/>
                <a:gd name="T7" fmla="*/ 64 h 64"/>
                <a:gd name="T8" fmla="*/ 50 w 89"/>
                <a:gd name="T9" fmla="*/ 58 h 64"/>
                <a:gd name="T10" fmla="*/ 64 w 89"/>
                <a:gd name="T11" fmla="*/ 54 h 64"/>
                <a:gd name="T12" fmla="*/ 69 w 89"/>
                <a:gd name="T13" fmla="*/ 45 h 64"/>
                <a:gd name="T14" fmla="*/ 79 w 89"/>
                <a:gd name="T15" fmla="*/ 34 h 64"/>
                <a:gd name="T16" fmla="*/ 84 w 89"/>
                <a:gd name="T17" fmla="*/ 25 h 64"/>
                <a:gd name="T18" fmla="*/ 89 w 89"/>
                <a:gd name="T19" fmla="*/ 15 h 64"/>
                <a:gd name="T20" fmla="*/ 89 w 89"/>
                <a:gd name="T2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64">
                  <a:moveTo>
                    <a:pt x="0" y="58"/>
                  </a:moveTo>
                  <a:lnTo>
                    <a:pt x="10" y="64"/>
                  </a:lnTo>
                  <a:lnTo>
                    <a:pt x="25" y="64"/>
                  </a:lnTo>
                  <a:lnTo>
                    <a:pt x="39" y="64"/>
                  </a:lnTo>
                  <a:lnTo>
                    <a:pt x="50" y="58"/>
                  </a:lnTo>
                  <a:lnTo>
                    <a:pt x="64" y="54"/>
                  </a:lnTo>
                  <a:lnTo>
                    <a:pt x="69" y="45"/>
                  </a:lnTo>
                  <a:lnTo>
                    <a:pt x="79" y="34"/>
                  </a:lnTo>
                  <a:lnTo>
                    <a:pt x="84" y="25"/>
                  </a:lnTo>
                  <a:lnTo>
                    <a:pt x="89" y="15"/>
                  </a:lnTo>
                  <a:lnTo>
                    <a:pt x="89"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71" name="Freeform 499"/>
            <p:cNvSpPr>
              <a:spLocks/>
            </p:cNvSpPr>
            <p:nvPr/>
          </p:nvSpPr>
          <p:spPr bwMode="auto">
            <a:xfrm>
              <a:off x="3982" y="1737"/>
              <a:ext cx="13" cy="9"/>
            </a:xfrm>
            <a:custGeom>
              <a:avLst/>
              <a:gdLst>
                <a:gd name="T0" fmla="*/ 0 w 138"/>
                <a:gd name="T1" fmla="*/ 58 h 116"/>
                <a:gd name="T2" fmla="*/ 0 w 138"/>
                <a:gd name="T3" fmla="*/ 62 h 116"/>
                <a:gd name="T4" fmla="*/ 4 w 138"/>
                <a:gd name="T5" fmla="*/ 68 h 116"/>
                <a:gd name="T6" fmla="*/ 4 w 138"/>
                <a:gd name="T7" fmla="*/ 73 h 116"/>
                <a:gd name="T8" fmla="*/ 9 w 138"/>
                <a:gd name="T9" fmla="*/ 77 h 116"/>
                <a:gd name="T10" fmla="*/ 14 w 138"/>
                <a:gd name="T11" fmla="*/ 82 h 116"/>
                <a:gd name="T12" fmla="*/ 14 w 138"/>
                <a:gd name="T13" fmla="*/ 87 h 116"/>
                <a:gd name="T14" fmla="*/ 19 w 138"/>
                <a:gd name="T15" fmla="*/ 92 h 116"/>
                <a:gd name="T16" fmla="*/ 25 w 138"/>
                <a:gd name="T17" fmla="*/ 92 h 116"/>
                <a:gd name="T18" fmla="*/ 29 w 138"/>
                <a:gd name="T19" fmla="*/ 96 h 116"/>
                <a:gd name="T20" fmla="*/ 44 w 138"/>
                <a:gd name="T21" fmla="*/ 96 h 116"/>
                <a:gd name="T22" fmla="*/ 54 w 138"/>
                <a:gd name="T23" fmla="*/ 96 h 116"/>
                <a:gd name="T24" fmla="*/ 64 w 138"/>
                <a:gd name="T25" fmla="*/ 96 h 116"/>
                <a:gd name="T26" fmla="*/ 73 w 138"/>
                <a:gd name="T27" fmla="*/ 96 h 116"/>
                <a:gd name="T28" fmla="*/ 79 w 138"/>
                <a:gd name="T29" fmla="*/ 96 h 116"/>
                <a:gd name="T30" fmla="*/ 88 w 138"/>
                <a:gd name="T31" fmla="*/ 96 h 116"/>
                <a:gd name="T32" fmla="*/ 94 w 138"/>
                <a:gd name="T33" fmla="*/ 96 h 116"/>
                <a:gd name="T34" fmla="*/ 104 w 138"/>
                <a:gd name="T35" fmla="*/ 101 h 116"/>
                <a:gd name="T36" fmla="*/ 113 w 138"/>
                <a:gd name="T37" fmla="*/ 107 h 116"/>
                <a:gd name="T38" fmla="*/ 123 w 138"/>
                <a:gd name="T39" fmla="*/ 116 h 116"/>
                <a:gd name="T40" fmla="*/ 123 w 138"/>
                <a:gd name="T41" fmla="*/ 101 h 116"/>
                <a:gd name="T42" fmla="*/ 123 w 138"/>
                <a:gd name="T43" fmla="*/ 92 h 116"/>
                <a:gd name="T44" fmla="*/ 123 w 138"/>
                <a:gd name="T45" fmla="*/ 82 h 116"/>
                <a:gd name="T46" fmla="*/ 128 w 138"/>
                <a:gd name="T47" fmla="*/ 73 h 116"/>
                <a:gd name="T48" fmla="*/ 128 w 138"/>
                <a:gd name="T49" fmla="*/ 62 h 116"/>
                <a:gd name="T50" fmla="*/ 133 w 138"/>
                <a:gd name="T51" fmla="*/ 53 h 116"/>
                <a:gd name="T52" fmla="*/ 133 w 138"/>
                <a:gd name="T53" fmla="*/ 43 h 116"/>
                <a:gd name="T54" fmla="*/ 138 w 138"/>
                <a:gd name="T55" fmla="*/ 34 h 116"/>
                <a:gd name="T56" fmla="*/ 133 w 138"/>
                <a:gd name="T57" fmla="*/ 24 h 116"/>
                <a:gd name="T58" fmla="*/ 133 w 138"/>
                <a:gd name="T59" fmla="*/ 19 h 116"/>
                <a:gd name="T60" fmla="*/ 123 w 138"/>
                <a:gd name="T61" fmla="*/ 4 h 116"/>
                <a:gd name="T62" fmla="*/ 113 w 138"/>
                <a:gd name="T63" fmla="*/ 0 h 116"/>
                <a:gd name="T64" fmla="*/ 108 w 138"/>
                <a:gd name="T65" fmla="*/ 0 h 116"/>
                <a:gd name="T66" fmla="*/ 98 w 138"/>
                <a:gd name="T67" fmla="*/ 0 h 116"/>
                <a:gd name="T68" fmla="*/ 94 w 138"/>
                <a:gd name="T69" fmla="*/ 10 h 116"/>
                <a:gd name="T70" fmla="*/ 84 w 138"/>
                <a:gd name="T71" fmla="*/ 19 h 116"/>
                <a:gd name="T72" fmla="*/ 79 w 138"/>
                <a:gd name="T73" fmla="*/ 29 h 116"/>
                <a:gd name="T74" fmla="*/ 69 w 138"/>
                <a:gd name="T75" fmla="*/ 43 h 116"/>
                <a:gd name="T76" fmla="*/ 64 w 138"/>
                <a:gd name="T77" fmla="*/ 53 h 116"/>
                <a:gd name="T78" fmla="*/ 54 w 138"/>
                <a:gd name="T79" fmla="*/ 68 h 116"/>
                <a:gd name="T80" fmla="*/ 54 w 138"/>
                <a:gd name="T81" fmla="*/ 73 h 116"/>
                <a:gd name="T82" fmla="*/ 59 w 138"/>
                <a:gd name="T83" fmla="*/ 77 h 116"/>
                <a:gd name="T84" fmla="*/ 64 w 138"/>
                <a:gd name="T85" fmla="*/ 77 h 116"/>
                <a:gd name="T86" fmla="*/ 69 w 138"/>
                <a:gd name="T87" fmla="*/ 77 h 116"/>
                <a:gd name="T88" fmla="*/ 69 w 138"/>
                <a:gd name="T89" fmla="*/ 82 h 116"/>
                <a:gd name="T90" fmla="*/ 73 w 138"/>
                <a:gd name="T91" fmla="*/ 82 h 116"/>
                <a:gd name="T92" fmla="*/ 79 w 138"/>
                <a:gd name="T93" fmla="*/ 87 h 116"/>
                <a:gd name="T94" fmla="*/ 79 w 138"/>
                <a:gd name="T95" fmla="*/ 92 h 116"/>
                <a:gd name="T96" fmla="*/ 73 w 138"/>
                <a:gd name="T97" fmla="*/ 82 h 116"/>
                <a:gd name="T98" fmla="*/ 69 w 138"/>
                <a:gd name="T99" fmla="*/ 77 h 116"/>
                <a:gd name="T100" fmla="*/ 64 w 138"/>
                <a:gd name="T101" fmla="*/ 73 h 116"/>
                <a:gd name="T102" fmla="*/ 59 w 138"/>
                <a:gd name="T103" fmla="*/ 62 h 116"/>
                <a:gd name="T104" fmla="*/ 54 w 138"/>
                <a:gd name="T105" fmla="*/ 58 h 116"/>
                <a:gd name="T106" fmla="*/ 48 w 138"/>
                <a:gd name="T107" fmla="*/ 49 h 116"/>
                <a:gd name="T108" fmla="*/ 44 w 138"/>
                <a:gd name="T109" fmla="*/ 43 h 116"/>
                <a:gd name="T110" fmla="*/ 44 w 138"/>
                <a:gd name="T111" fmla="*/ 34 h 116"/>
                <a:gd name="T112" fmla="*/ 44 w 138"/>
                <a:gd name="T113" fmla="*/ 24 h 116"/>
                <a:gd name="T114" fmla="*/ 39 w 138"/>
                <a:gd name="T115" fmla="*/ 1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8" h="116">
                  <a:moveTo>
                    <a:pt x="0" y="58"/>
                  </a:moveTo>
                  <a:lnTo>
                    <a:pt x="0" y="62"/>
                  </a:lnTo>
                  <a:lnTo>
                    <a:pt x="4" y="68"/>
                  </a:lnTo>
                  <a:lnTo>
                    <a:pt x="4" y="73"/>
                  </a:lnTo>
                  <a:lnTo>
                    <a:pt x="9" y="77"/>
                  </a:lnTo>
                  <a:lnTo>
                    <a:pt x="14" y="82"/>
                  </a:lnTo>
                  <a:lnTo>
                    <a:pt x="14" y="87"/>
                  </a:lnTo>
                  <a:lnTo>
                    <a:pt x="19" y="92"/>
                  </a:lnTo>
                  <a:lnTo>
                    <a:pt x="25" y="92"/>
                  </a:lnTo>
                  <a:lnTo>
                    <a:pt x="29" y="96"/>
                  </a:lnTo>
                  <a:lnTo>
                    <a:pt x="44" y="96"/>
                  </a:lnTo>
                  <a:lnTo>
                    <a:pt x="54" y="96"/>
                  </a:lnTo>
                  <a:lnTo>
                    <a:pt x="64" y="96"/>
                  </a:lnTo>
                  <a:lnTo>
                    <a:pt x="73" y="96"/>
                  </a:lnTo>
                  <a:lnTo>
                    <a:pt x="79" y="96"/>
                  </a:lnTo>
                  <a:lnTo>
                    <a:pt x="88" y="96"/>
                  </a:lnTo>
                  <a:lnTo>
                    <a:pt x="94" y="96"/>
                  </a:lnTo>
                  <a:lnTo>
                    <a:pt x="104" y="101"/>
                  </a:lnTo>
                  <a:lnTo>
                    <a:pt x="113" y="107"/>
                  </a:lnTo>
                  <a:lnTo>
                    <a:pt x="123" y="116"/>
                  </a:lnTo>
                  <a:lnTo>
                    <a:pt x="123" y="101"/>
                  </a:lnTo>
                  <a:lnTo>
                    <a:pt x="123" y="92"/>
                  </a:lnTo>
                  <a:lnTo>
                    <a:pt x="123" y="82"/>
                  </a:lnTo>
                  <a:lnTo>
                    <a:pt x="128" y="73"/>
                  </a:lnTo>
                  <a:lnTo>
                    <a:pt x="128" y="62"/>
                  </a:lnTo>
                  <a:lnTo>
                    <a:pt x="133" y="53"/>
                  </a:lnTo>
                  <a:lnTo>
                    <a:pt x="133" y="43"/>
                  </a:lnTo>
                  <a:lnTo>
                    <a:pt x="138" y="34"/>
                  </a:lnTo>
                  <a:lnTo>
                    <a:pt x="133" y="24"/>
                  </a:lnTo>
                  <a:lnTo>
                    <a:pt x="133" y="19"/>
                  </a:lnTo>
                  <a:lnTo>
                    <a:pt x="123" y="4"/>
                  </a:lnTo>
                  <a:lnTo>
                    <a:pt x="113" y="0"/>
                  </a:lnTo>
                  <a:lnTo>
                    <a:pt x="108" y="0"/>
                  </a:lnTo>
                  <a:lnTo>
                    <a:pt x="98" y="0"/>
                  </a:lnTo>
                  <a:lnTo>
                    <a:pt x="94" y="10"/>
                  </a:lnTo>
                  <a:lnTo>
                    <a:pt x="84" y="19"/>
                  </a:lnTo>
                  <a:lnTo>
                    <a:pt x="79" y="29"/>
                  </a:lnTo>
                  <a:lnTo>
                    <a:pt x="69" y="43"/>
                  </a:lnTo>
                  <a:lnTo>
                    <a:pt x="64" y="53"/>
                  </a:lnTo>
                  <a:lnTo>
                    <a:pt x="54" y="68"/>
                  </a:lnTo>
                  <a:lnTo>
                    <a:pt x="54" y="73"/>
                  </a:lnTo>
                  <a:lnTo>
                    <a:pt x="59" y="77"/>
                  </a:lnTo>
                  <a:lnTo>
                    <a:pt x="64" y="77"/>
                  </a:lnTo>
                  <a:lnTo>
                    <a:pt x="69" y="77"/>
                  </a:lnTo>
                  <a:lnTo>
                    <a:pt x="69" y="82"/>
                  </a:lnTo>
                  <a:lnTo>
                    <a:pt x="73" y="82"/>
                  </a:lnTo>
                  <a:lnTo>
                    <a:pt x="79" y="87"/>
                  </a:lnTo>
                  <a:lnTo>
                    <a:pt x="79" y="92"/>
                  </a:lnTo>
                  <a:lnTo>
                    <a:pt x="73" y="82"/>
                  </a:lnTo>
                  <a:lnTo>
                    <a:pt x="69" y="77"/>
                  </a:lnTo>
                  <a:lnTo>
                    <a:pt x="64" y="73"/>
                  </a:lnTo>
                  <a:lnTo>
                    <a:pt x="59" y="62"/>
                  </a:lnTo>
                  <a:lnTo>
                    <a:pt x="54" y="58"/>
                  </a:lnTo>
                  <a:lnTo>
                    <a:pt x="48" y="49"/>
                  </a:lnTo>
                  <a:lnTo>
                    <a:pt x="44" y="43"/>
                  </a:lnTo>
                  <a:lnTo>
                    <a:pt x="44" y="34"/>
                  </a:lnTo>
                  <a:lnTo>
                    <a:pt x="44" y="24"/>
                  </a:lnTo>
                  <a:lnTo>
                    <a:pt x="39" y="1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72" name="Freeform 500"/>
            <p:cNvSpPr>
              <a:spLocks/>
            </p:cNvSpPr>
            <p:nvPr/>
          </p:nvSpPr>
          <p:spPr bwMode="auto">
            <a:xfrm>
              <a:off x="3979" y="1746"/>
              <a:ext cx="10" cy="8"/>
            </a:xfrm>
            <a:custGeom>
              <a:avLst/>
              <a:gdLst>
                <a:gd name="T0" fmla="*/ 0 w 104"/>
                <a:gd name="T1" fmla="*/ 67 h 101"/>
                <a:gd name="T2" fmla="*/ 0 w 104"/>
                <a:gd name="T3" fmla="*/ 58 h 101"/>
                <a:gd name="T4" fmla="*/ 4 w 104"/>
                <a:gd name="T5" fmla="*/ 53 h 101"/>
                <a:gd name="T6" fmla="*/ 4 w 104"/>
                <a:gd name="T7" fmla="*/ 43 h 101"/>
                <a:gd name="T8" fmla="*/ 10 w 104"/>
                <a:gd name="T9" fmla="*/ 34 h 101"/>
                <a:gd name="T10" fmla="*/ 14 w 104"/>
                <a:gd name="T11" fmla="*/ 24 h 101"/>
                <a:gd name="T12" fmla="*/ 20 w 104"/>
                <a:gd name="T13" fmla="*/ 19 h 101"/>
                <a:gd name="T14" fmla="*/ 24 w 104"/>
                <a:gd name="T15" fmla="*/ 10 h 101"/>
                <a:gd name="T16" fmla="*/ 29 w 104"/>
                <a:gd name="T17" fmla="*/ 4 h 101"/>
                <a:gd name="T18" fmla="*/ 35 w 104"/>
                <a:gd name="T19" fmla="*/ 4 h 101"/>
                <a:gd name="T20" fmla="*/ 39 w 104"/>
                <a:gd name="T21" fmla="*/ 0 h 101"/>
                <a:gd name="T22" fmla="*/ 54 w 104"/>
                <a:gd name="T23" fmla="*/ 0 h 101"/>
                <a:gd name="T24" fmla="*/ 74 w 104"/>
                <a:gd name="T25" fmla="*/ 0 h 101"/>
                <a:gd name="T26" fmla="*/ 83 w 104"/>
                <a:gd name="T27" fmla="*/ 4 h 101"/>
                <a:gd name="T28" fmla="*/ 94 w 104"/>
                <a:gd name="T29" fmla="*/ 10 h 101"/>
                <a:gd name="T30" fmla="*/ 99 w 104"/>
                <a:gd name="T31" fmla="*/ 19 h 101"/>
                <a:gd name="T32" fmla="*/ 99 w 104"/>
                <a:gd name="T33" fmla="*/ 34 h 101"/>
                <a:gd name="T34" fmla="*/ 104 w 104"/>
                <a:gd name="T35" fmla="*/ 49 h 101"/>
                <a:gd name="T36" fmla="*/ 99 w 104"/>
                <a:gd name="T37" fmla="*/ 62 h 101"/>
                <a:gd name="T38" fmla="*/ 99 w 104"/>
                <a:gd name="T39" fmla="*/ 82 h 101"/>
                <a:gd name="T40" fmla="*/ 99 w 104"/>
                <a:gd name="T41" fmla="*/ 101 h 101"/>
                <a:gd name="T42" fmla="*/ 89 w 104"/>
                <a:gd name="T43" fmla="*/ 86 h 101"/>
                <a:gd name="T44" fmla="*/ 83 w 104"/>
                <a:gd name="T45" fmla="*/ 82 h 101"/>
                <a:gd name="T46" fmla="*/ 74 w 104"/>
                <a:gd name="T47" fmla="*/ 77 h 101"/>
                <a:gd name="T48" fmla="*/ 69 w 104"/>
                <a:gd name="T49" fmla="*/ 73 h 101"/>
                <a:gd name="T50" fmla="*/ 60 w 104"/>
                <a:gd name="T51" fmla="*/ 73 h 101"/>
                <a:gd name="T52" fmla="*/ 49 w 104"/>
                <a:gd name="T53" fmla="*/ 77 h 101"/>
                <a:gd name="T54" fmla="*/ 39 w 104"/>
                <a:gd name="T55" fmla="*/ 82 h 101"/>
                <a:gd name="T56" fmla="*/ 35 w 104"/>
                <a:gd name="T57" fmla="*/ 86 h 101"/>
                <a:gd name="T58" fmla="*/ 24 w 104"/>
                <a:gd name="T59" fmla="*/ 92 h 101"/>
                <a:gd name="T60" fmla="*/ 14 w 104"/>
                <a:gd name="T61" fmla="*/ 101 h 101"/>
                <a:gd name="T62" fmla="*/ 14 w 104"/>
                <a:gd name="T63" fmla="*/ 96 h 101"/>
                <a:gd name="T64" fmla="*/ 14 w 104"/>
                <a:gd name="T65" fmla="*/ 92 h 101"/>
                <a:gd name="T66" fmla="*/ 10 w 104"/>
                <a:gd name="T67" fmla="*/ 92 h 101"/>
                <a:gd name="T68" fmla="*/ 10 w 104"/>
                <a:gd name="T69" fmla="*/ 86 h 101"/>
                <a:gd name="T70" fmla="*/ 4 w 104"/>
                <a:gd name="T71" fmla="*/ 86 h 101"/>
                <a:gd name="T72" fmla="*/ 4 w 104"/>
                <a:gd name="T73" fmla="*/ 82 h 101"/>
                <a:gd name="T74" fmla="*/ 0 w 104"/>
                <a:gd name="T75" fmla="*/ 82 h 101"/>
                <a:gd name="T76" fmla="*/ 0 w 104"/>
                <a:gd name="T77" fmla="*/ 77 h 101"/>
                <a:gd name="T78" fmla="*/ 0 w 104"/>
                <a:gd name="T79" fmla="*/ 73 h 101"/>
                <a:gd name="T80" fmla="*/ 0 w 104"/>
                <a:gd name="T81" fmla="*/ 6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 h="101">
                  <a:moveTo>
                    <a:pt x="0" y="67"/>
                  </a:moveTo>
                  <a:lnTo>
                    <a:pt x="0" y="58"/>
                  </a:lnTo>
                  <a:lnTo>
                    <a:pt x="4" y="53"/>
                  </a:lnTo>
                  <a:lnTo>
                    <a:pt x="4" y="43"/>
                  </a:lnTo>
                  <a:lnTo>
                    <a:pt x="10" y="34"/>
                  </a:lnTo>
                  <a:lnTo>
                    <a:pt x="14" y="24"/>
                  </a:lnTo>
                  <a:lnTo>
                    <a:pt x="20" y="19"/>
                  </a:lnTo>
                  <a:lnTo>
                    <a:pt x="24" y="10"/>
                  </a:lnTo>
                  <a:lnTo>
                    <a:pt x="29" y="4"/>
                  </a:lnTo>
                  <a:lnTo>
                    <a:pt x="35" y="4"/>
                  </a:lnTo>
                  <a:lnTo>
                    <a:pt x="39" y="0"/>
                  </a:lnTo>
                  <a:lnTo>
                    <a:pt x="54" y="0"/>
                  </a:lnTo>
                  <a:lnTo>
                    <a:pt x="74" y="0"/>
                  </a:lnTo>
                  <a:lnTo>
                    <a:pt x="83" y="4"/>
                  </a:lnTo>
                  <a:lnTo>
                    <a:pt x="94" y="10"/>
                  </a:lnTo>
                  <a:lnTo>
                    <a:pt x="99" y="19"/>
                  </a:lnTo>
                  <a:lnTo>
                    <a:pt x="99" y="34"/>
                  </a:lnTo>
                  <a:lnTo>
                    <a:pt x="104" y="49"/>
                  </a:lnTo>
                  <a:lnTo>
                    <a:pt x="99" y="62"/>
                  </a:lnTo>
                  <a:lnTo>
                    <a:pt x="99" y="82"/>
                  </a:lnTo>
                  <a:lnTo>
                    <a:pt x="99" y="101"/>
                  </a:lnTo>
                  <a:lnTo>
                    <a:pt x="89" y="86"/>
                  </a:lnTo>
                  <a:lnTo>
                    <a:pt x="83" y="82"/>
                  </a:lnTo>
                  <a:lnTo>
                    <a:pt x="74" y="77"/>
                  </a:lnTo>
                  <a:lnTo>
                    <a:pt x="69" y="73"/>
                  </a:lnTo>
                  <a:lnTo>
                    <a:pt x="60" y="73"/>
                  </a:lnTo>
                  <a:lnTo>
                    <a:pt x="49" y="77"/>
                  </a:lnTo>
                  <a:lnTo>
                    <a:pt x="39" y="82"/>
                  </a:lnTo>
                  <a:lnTo>
                    <a:pt x="35" y="86"/>
                  </a:lnTo>
                  <a:lnTo>
                    <a:pt x="24" y="92"/>
                  </a:lnTo>
                  <a:lnTo>
                    <a:pt x="14" y="101"/>
                  </a:lnTo>
                  <a:lnTo>
                    <a:pt x="14" y="96"/>
                  </a:lnTo>
                  <a:lnTo>
                    <a:pt x="14" y="92"/>
                  </a:lnTo>
                  <a:lnTo>
                    <a:pt x="10" y="92"/>
                  </a:lnTo>
                  <a:lnTo>
                    <a:pt x="10" y="86"/>
                  </a:lnTo>
                  <a:lnTo>
                    <a:pt x="4" y="86"/>
                  </a:lnTo>
                  <a:lnTo>
                    <a:pt x="4" y="82"/>
                  </a:lnTo>
                  <a:lnTo>
                    <a:pt x="0" y="82"/>
                  </a:lnTo>
                  <a:lnTo>
                    <a:pt x="0" y="77"/>
                  </a:lnTo>
                  <a:lnTo>
                    <a:pt x="0" y="73"/>
                  </a:lnTo>
                  <a:lnTo>
                    <a:pt x="0" y="6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73" name="Freeform 501"/>
            <p:cNvSpPr>
              <a:spLocks/>
            </p:cNvSpPr>
            <p:nvPr/>
          </p:nvSpPr>
          <p:spPr bwMode="auto">
            <a:xfrm>
              <a:off x="3991" y="1749"/>
              <a:ext cx="9" cy="6"/>
            </a:xfrm>
            <a:custGeom>
              <a:avLst/>
              <a:gdLst>
                <a:gd name="T0" fmla="*/ 0 w 100"/>
                <a:gd name="T1" fmla="*/ 0 h 73"/>
                <a:gd name="T2" fmla="*/ 10 w 100"/>
                <a:gd name="T3" fmla="*/ 6 h 73"/>
                <a:gd name="T4" fmla="*/ 21 w 100"/>
                <a:gd name="T5" fmla="*/ 15 h 73"/>
                <a:gd name="T6" fmla="*/ 25 w 100"/>
                <a:gd name="T7" fmla="*/ 24 h 73"/>
                <a:gd name="T8" fmla="*/ 30 w 100"/>
                <a:gd name="T9" fmla="*/ 34 h 73"/>
                <a:gd name="T10" fmla="*/ 35 w 100"/>
                <a:gd name="T11" fmla="*/ 49 h 73"/>
                <a:gd name="T12" fmla="*/ 40 w 100"/>
                <a:gd name="T13" fmla="*/ 58 h 73"/>
                <a:gd name="T14" fmla="*/ 50 w 100"/>
                <a:gd name="T15" fmla="*/ 63 h 73"/>
                <a:gd name="T16" fmla="*/ 60 w 100"/>
                <a:gd name="T17" fmla="*/ 68 h 73"/>
                <a:gd name="T18" fmla="*/ 69 w 100"/>
                <a:gd name="T19" fmla="*/ 73 h 73"/>
                <a:gd name="T20" fmla="*/ 85 w 100"/>
                <a:gd name="T21" fmla="*/ 68 h 73"/>
                <a:gd name="T22" fmla="*/ 85 w 100"/>
                <a:gd name="T23" fmla="*/ 63 h 73"/>
                <a:gd name="T24" fmla="*/ 90 w 100"/>
                <a:gd name="T25" fmla="*/ 58 h 73"/>
                <a:gd name="T26" fmla="*/ 94 w 100"/>
                <a:gd name="T27" fmla="*/ 53 h 73"/>
                <a:gd name="T28" fmla="*/ 94 w 100"/>
                <a:gd name="T29" fmla="*/ 49 h 73"/>
                <a:gd name="T30" fmla="*/ 100 w 100"/>
                <a:gd name="T31" fmla="*/ 43 h 73"/>
                <a:gd name="T32" fmla="*/ 100 w 100"/>
                <a:gd name="T33" fmla="*/ 39 h 73"/>
                <a:gd name="T34" fmla="*/ 100 w 100"/>
                <a:gd name="T35" fmla="*/ 30 h 73"/>
                <a:gd name="T36" fmla="*/ 94 w 100"/>
                <a:gd name="T37" fmla="*/ 24 h 73"/>
                <a:gd name="T38" fmla="*/ 90 w 100"/>
                <a:gd name="T39" fmla="*/ 19 h 73"/>
                <a:gd name="T40" fmla="*/ 85 w 100"/>
                <a:gd name="T41" fmla="*/ 10 h 73"/>
                <a:gd name="T42" fmla="*/ 80 w 100"/>
                <a:gd name="T43" fmla="*/ 10 h 73"/>
                <a:gd name="T44" fmla="*/ 75 w 100"/>
                <a:gd name="T45" fmla="*/ 6 h 73"/>
                <a:gd name="T46" fmla="*/ 69 w 100"/>
                <a:gd name="T47" fmla="*/ 6 h 73"/>
                <a:gd name="T48" fmla="*/ 65 w 100"/>
                <a:gd name="T49" fmla="*/ 10 h 73"/>
                <a:gd name="T50" fmla="*/ 55 w 100"/>
                <a:gd name="T51" fmla="*/ 10 h 73"/>
                <a:gd name="T52" fmla="*/ 50 w 100"/>
                <a:gd name="T53" fmla="*/ 10 h 73"/>
                <a:gd name="T54" fmla="*/ 46 w 100"/>
                <a:gd name="T55" fmla="*/ 10 h 73"/>
                <a:gd name="T56" fmla="*/ 40 w 100"/>
                <a:gd name="T57" fmla="*/ 10 h 73"/>
                <a:gd name="T58" fmla="*/ 30 w 100"/>
                <a:gd name="T59" fmla="*/ 10 h 73"/>
                <a:gd name="T60" fmla="*/ 25 w 100"/>
                <a:gd name="T61" fmla="*/ 1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73">
                  <a:moveTo>
                    <a:pt x="0" y="0"/>
                  </a:moveTo>
                  <a:lnTo>
                    <a:pt x="10" y="6"/>
                  </a:lnTo>
                  <a:lnTo>
                    <a:pt x="21" y="15"/>
                  </a:lnTo>
                  <a:lnTo>
                    <a:pt x="25" y="24"/>
                  </a:lnTo>
                  <a:lnTo>
                    <a:pt x="30" y="34"/>
                  </a:lnTo>
                  <a:lnTo>
                    <a:pt x="35" y="49"/>
                  </a:lnTo>
                  <a:lnTo>
                    <a:pt x="40" y="58"/>
                  </a:lnTo>
                  <a:lnTo>
                    <a:pt x="50" y="63"/>
                  </a:lnTo>
                  <a:lnTo>
                    <a:pt x="60" y="68"/>
                  </a:lnTo>
                  <a:lnTo>
                    <a:pt x="69" y="73"/>
                  </a:lnTo>
                  <a:lnTo>
                    <a:pt x="85" y="68"/>
                  </a:lnTo>
                  <a:lnTo>
                    <a:pt x="85" y="63"/>
                  </a:lnTo>
                  <a:lnTo>
                    <a:pt x="90" y="58"/>
                  </a:lnTo>
                  <a:lnTo>
                    <a:pt x="94" y="53"/>
                  </a:lnTo>
                  <a:lnTo>
                    <a:pt x="94" y="49"/>
                  </a:lnTo>
                  <a:lnTo>
                    <a:pt x="100" y="43"/>
                  </a:lnTo>
                  <a:lnTo>
                    <a:pt x="100" y="39"/>
                  </a:lnTo>
                  <a:lnTo>
                    <a:pt x="100" y="30"/>
                  </a:lnTo>
                  <a:lnTo>
                    <a:pt x="94" y="24"/>
                  </a:lnTo>
                  <a:lnTo>
                    <a:pt x="90" y="19"/>
                  </a:lnTo>
                  <a:lnTo>
                    <a:pt x="85" y="10"/>
                  </a:lnTo>
                  <a:lnTo>
                    <a:pt x="80" y="10"/>
                  </a:lnTo>
                  <a:lnTo>
                    <a:pt x="75" y="6"/>
                  </a:lnTo>
                  <a:lnTo>
                    <a:pt x="69" y="6"/>
                  </a:lnTo>
                  <a:lnTo>
                    <a:pt x="65" y="10"/>
                  </a:lnTo>
                  <a:lnTo>
                    <a:pt x="55" y="10"/>
                  </a:lnTo>
                  <a:lnTo>
                    <a:pt x="50" y="10"/>
                  </a:lnTo>
                  <a:lnTo>
                    <a:pt x="46" y="10"/>
                  </a:lnTo>
                  <a:lnTo>
                    <a:pt x="40" y="10"/>
                  </a:lnTo>
                  <a:lnTo>
                    <a:pt x="30" y="10"/>
                  </a:lnTo>
                  <a:lnTo>
                    <a:pt x="25" y="1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74" name="Freeform 502"/>
            <p:cNvSpPr>
              <a:spLocks/>
            </p:cNvSpPr>
            <p:nvPr/>
          </p:nvSpPr>
          <p:spPr bwMode="auto">
            <a:xfrm>
              <a:off x="3989" y="1711"/>
              <a:ext cx="6" cy="4"/>
            </a:xfrm>
            <a:custGeom>
              <a:avLst/>
              <a:gdLst>
                <a:gd name="T0" fmla="*/ 10 w 75"/>
                <a:gd name="T1" fmla="*/ 63 h 63"/>
                <a:gd name="T2" fmla="*/ 4 w 75"/>
                <a:gd name="T3" fmla="*/ 54 h 63"/>
                <a:gd name="T4" fmla="*/ 0 w 75"/>
                <a:gd name="T5" fmla="*/ 48 h 63"/>
                <a:gd name="T6" fmla="*/ 4 w 75"/>
                <a:gd name="T7" fmla="*/ 44 h 63"/>
                <a:gd name="T8" fmla="*/ 4 w 75"/>
                <a:gd name="T9" fmla="*/ 39 h 63"/>
                <a:gd name="T10" fmla="*/ 4 w 75"/>
                <a:gd name="T11" fmla="*/ 29 h 63"/>
                <a:gd name="T12" fmla="*/ 10 w 75"/>
                <a:gd name="T13" fmla="*/ 24 h 63"/>
                <a:gd name="T14" fmla="*/ 10 w 75"/>
                <a:gd name="T15" fmla="*/ 20 h 63"/>
                <a:gd name="T16" fmla="*/ 15 w 75"/>
                <a:gd name="T17" fmla="*/ 15 h 63"/>
                <a:gd name="T18" fmla="*/ 10 w 75"/>
                <a:gd name="T19" fmla="*/ 5 h 63"/>
                <a:gd name="T20" fmla="*/ 4 w 75"/>
                <a:gd name="T21" fmla="*/ 0 h 63"/>
                <a:gd name="T22" fmla="*/ 19 w 75"/>
                <a:gd name="T23" fmla="*/ 0 h 63"/>
                <a:gd name="T24" fmla="*/ 35 w 75"/>
                <a:gd name="T25" fmla="*/ 5 h 63"/>
                <a:gd name="T26" fmla="*/ 44 w 75"/>
                <a:gd name="T27" fmla="*/ 5 h 63"/>
                <a:gd name="T28" fmla="*/ 54 w 75"/>
                <a:gd name="T29" fmla="*/ 10 h 63"/>
                <a:gd name="T30" fmla="*/ 64 w 75"/>
                <a:gd name="T31" fmla="*/ 10 h 63"/>
                <a:gd name="T32" fmla="*/ 69 w 75"/>
                <a:gd name="T33" fmla="*/ 20 h 63"/>
                <a:gd name="T34" fmla="*/ 75 w 75"/>
                <a:gd name="T35" fmla="*/ 24 h 63"/>
                <a:gd name="T36" fmla="*/ 75 w 75"/>
                <a:gd name="T37" fmla="*/ 35 h 63"/>
                <a:gd name="T38" fmla="*/ 75 w 75"/>
                <a:gd name="T39" fmla="*/ 48 h 63"/>
                <a:gd name="T40" fmla="*/ 69 w 75"/>
                <a:gd name="T41"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 h="63">
                  <a:moveTo>
                    <a:pt x="10" y="63"/>
                  </a:moveTo>
                  <a:lnTo>
                    <a:pt x="4" y="54"/>
                  </a:lnTo>
                  <a:lnTo>
                    <a:pt x="0" y="48"/>
                  </a:lnTo>
                  <a:lnTo>
                    <a:pt x="4" y="44"/>
                  </a:lnTo>
                  <a:lnTo>
                    <a:pt x="4" y="39"/>
                  </a:lnTo>
                  <a:lnTo>
                    <a:pt x="4" y="29"/>
                  </a:lnTo>
                  <a:lnTo>
                    <a:pt x="10" y="24"/>
                  </a:lnTo>
                  <a:lnTo>
                    <a:pt x="10" y="20"/>
                  </a:lnTo>
                  <a:lnTo>
                    <a:pt x="15" y="15"/>
                  </a:lnTo>
                  <a:lnTo>
                    <a:pt x="10" y="5"/>
                  </a:lnTo>
                  <a:lnTo>
                    <a:pt x="4" y="0"/>
                  </a:lnTo>
                  <a:lnTo>
                    <a:pt x="19" y="0"/>
                  </a:lnTo>
                  <a:lnTo>
                    <a:pt x="35" y="5"/>
                  </a:lnTo>
                  <a:lnTo>
                    <a:pt x="44" y="5"/>
                  </a:lnTo>
                  <a:lnTo>
                    <a:pt x="54" y="10"/>
                  </a:lnTo>
                  <a:lnTo>
                    <a:pt x="64" y="10"/>
                  </a:lnTo>
                  <a:lnTo>
                    <a:pt x="69" y="20"/>
                  </a:lnTo>
                  <a:lnTo>
                    <a:pt x="75" y="24"/>
                  </a:lnTo>
                  <a:lnTo>
                    <a:pt x="75" y="35"/>
                  </a:lnTo>
                  <a:lnTo>
                    <a:pt x="75" y="48"/>
                  </a:lnTo>
                  <a:lnTo>
                    <a:pt x="69" y="6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75" name="Freeform 503"/>
            <p:cNvSpPr>
              <a:spLocks/>
            </p:cNvSpPr>
            <p:nvPr/>
          </p:nvSpPr>
          <p:spPr bwMode="auto">
            <a:xfrm>
              <a:off x="3980" y="1694"/>
              <a:ext cx="10" cy="5"/>
            </a:xfrm>
            <a:custGeom>
              <a:avLst/>
              <a:gdLst>
                <a:gd name="T0" fmla="*/ 0 w 105"/>
                <a:gd name="T1" fmla="*/ 0 h 63"/>
                <a:gd name="T2" fmla="*/ 10 w 105"/>
                <a:gd name="T3" fmla="*/ 5 h 63"/>
                <a:gd name="T4" fmla="*/ 21 w 105"/>
                <a:gd name="T5" fmla="*/ 9 h 63"/>
                <a:gd name="T6" fmla="*/ 30 w 105"/>
                <a:gd name="T7" fmla="*/ 20 h 63"/>
                <a:gd name="T8" fmla="*/ 35 w 105"/>
                <a:gd name="T9" fmla="*/ 34 h 63"/>
                <a:gd name="T10" fmla="*/ 40 w 105"/>
                <a:gd name="T11" fmla="*/ 43 h 63"/>
                <a:gd name="T12" fmla="*/ 50 w 105"/>
                <a:gd name="T13" fmla="*/ 54 h 63"/>
                <a:gd name="T14" fmla="*/ 55 w 105"/>
                <a:gd name="T15" fmla="*/ 58 h 63"/>
                <a:gd name="T16" fmla="*/ 65 w 105"/>
                <a:gd name="T17" fmla="*/ 63 h 63"/>
                <a:gd name="T18" fmla="*/ 75 w 105"/>
                <a:gd name="T19" fmla="*/ 63 h 63"/>
                <a:gd name="T20" fmla="*/ 90 w 105"/>
                <a:gd name="T21" fmla="*/ 58 h 63"/>
                <a:gd name="T22" fmla="*/ 94 w 105"/>
                <a:gd name="T23" fmla="*/ 54 h 63"/>
                <a:gd name="T24" fmla="*/ 100 w 105"/>
                <a:gd name="T25" fmla="*/ 48 h 63"/>
                <a:gd name="T26" fmla="*/ 100 w 105"/>
                <a:gd name="T27" fmla="*/ 43 h 63"/>
                <a:gd name="T28" fmla="*/ 100 w 105"/>
                <a:gd name="T29" fmla="*/ 39 h 63"/>
                <a:gd name="T30" fmla="*/ 105 w 105"/>
                <a:gd name="T31" fmla="*/ 34 h 63"/>
                <a:gd name="T32" fmla="*/ 105 w 105"/>
                <a:gd name="T33" fmla="*/ 24 h 63"/>
                <a:gd name="T34" fmla="*/ 100 w 105"/>
                <a:gd name="T35" fmla="*/ 20 h 63"/>
                <a:gd name="T36" fmla="*/ 100 w 105"/>
                <a:gd name="T37" fmla="*/ 15 h 63"/>
                <a:gd name="T38" fmla="*/ 94 w 105"/>
                <a:gd name="T39" fmla="*/ 5 h 63"/>
                <a:gd name="T40" fmla="*/ 90 w 105"/>
                <a:gd name="T41" fmla="*/ 0 h 63"/>
                <a:gd name="T42" fmla="*/ 80 w 105"/>
                <a:gd name="T43" fmla="*/ 0 h 63"/>
                <a:gd name="T44" fmla="*/ 75 w 105"/>
                <a:gd name="T45" fmla="*/ 0 h 63"/>
                <a:gd name="T46" fmla="*/ 69 w 105"/>
                <a:gd name="T47" fmla="*/ 0 h 63"/>
                <a:gd name="T48" fmla="*/ 65 w 105"/>
                <a:gd name="T49" fmla="*/ 0 h 63"/>
                <a:gd name="T50" fmla="*/ 60 w 105"/>
                <a:gd name="T51" fmla="*/ 5 h 63"/>
                <a:gd name="T52" fmla="*/ 50 w 105"/>
                <a:gd name="T53" fmla="*/ 5 h 63"/>
                <a:gd name="T54" fmla="*/ 46 w 105"/>
                <a:gd name="T55" fmla="*/ 5 h 63"/>
                <a:gd name="T56" fmla="*/ 40 w 105"/>
                <a:gd name="T57" fmla="*/ 9 h 63"/>
                <a:gd name="T58" fmla="*/ 35 w 105"/>
                <a:gd name="T59" fmla="*/ 5 h 63"/>
                <a:gd name="T60" fmla="*/ 25 w 105"/>
                <a:gd name="T61"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5" h="63">
                  <a:moveTo>
                    <a:pt x="0" y="0"/>
                  </a:moveTo>
                  <a:lnTo>
                    <a:pt x="10" y="5"/>
                  </a:lnTo>
                  <a:lnTo>
                    <a:pt x="21" y="9"/>
                  </a:lnTo>
                  <a:lnTo>
                    <a:pt x="30" y="20"/>
                  </a:lnTo>
                  <a:lnTo>
                    <a:pt x="35" y="34"/>
                  </a:lnTo>
                  <a:lnTo>
                    <a:pt x="40" y="43"/>
                  </a:lnTo>
                  <a:lnTo>
                    <a:pt x="50" y="54"/>
                  </a:lnTo>
                  <a:lnTo>
                    <a:pt x="55" y="58"/>
                  </a:lnTo>
                  <a:lnTo>
                    <a:pt x="65" y="63"/>
                  </a:lnTo>
                  <a:lnTo>
                    <a:pt x="75" y="63"/>
                  </a:lnTo>
                  <a:lnTo>
                    <a:pt x="90" y="58"/>
                  </a:lnTo>
                  <a:lnTo>
                    <a:pt x="94" y="54"/>
                  </a:lnTo>
                  <a:lnTo>
                    <a:pt x="100" y="48"/>
                  </a:lnTo>
                  <a:lnTo>
                    <a:pt x="100" y="43"/>
                  </a:lnTo>
                  <a:lnTo>
                    <a:pt x="100" y="39"/>
                  </a:lnTo>
                  <a:lnTo>
                    <a:pt x="105" y="34"/>
                  </a:lnTo>
                  <a:lnTo>
                    <a:pt x="105" y="24"/>
                  </a:lnTo>
                  <a:lnTo>
                    <a:pt x="100" y="20"/>
                  </a:lnTo>
                  <a:lnTo>
                    <a:pt x="100" y="15"/>
                  </a:lnTo>
                  <a:lnTo>
                    <a:pt x="94" y="5"/>
                  </a:lnTo>
                  <a:lnTo>
                    <a:pt x="90" y="0"/>
                  </a:lnTo>
                  <a:lnTo>
                    <a:pt x="80" y="0"/>
                  </a:lnTo>
                  <a:lnTo>
                    <a:pt x="75" y="0"/>
                  </a:lnTo>
                  <a:lnTo>
                    <a:pt x="69" y="0"/>
                  </a:lnTo>
                  <a:lnTo>
                    <a:pt x="65" y="0"/>
                  </a:lnTo>
                  <a:lnTo>
                    <a:pt x="60" y="5"/>
                  </a:lnTo>
                  <a:lnTo>
                    <a:pt x="50" y="5"/>
                  </a:lnTo>
                  <a:lnTo>
                    <a:pt x="46" y="5"/>
                  </a:lnTo>
                  <a:lnTo>
                    <a:pt x="40" y="9"/>
                  </a:lnTo>
                  <a:lnTo>
                    <a:pt x="35" y="5"/>
                  </a:lnTo>
                  <a:lnTo>
                    <a:pt x="25" y="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76" name="Freeform 504"/>
            <p:cNvSpPr>
              <a:spLocks/>
            </p:cNvSpPr>
            <p:nvPr/>
          </p:nvSpPr>
          <p:spPr bwMode="auto">
            <a:xfrm>
              <a:off x="3686" y="1989"/>
              <a:ext cx="13" cy="7"/>
            </a:xfrm>
            <a:custGeom>
              <a:avLst/>
              <a:gdLst>
                <a:gd name="T0" fmla="*/ 0 w 138"/>
                <a:gd name="T1" fmla="*/ 0 h 88"/>
                <a:gd name="T2" fmla="*/ 9 w 138"/>
                <a:gd name="T3" fmla="*/ 10 h 88"/>
                <a:gd name="T4" fmla="*/ 19 w 138"/>
                <a:gd name="T5" fmla="*/ 19 h 88"/>
                <a:gd name="T6" fmla="*/ 29 w 138"/>
                <a:gd name="T7" fmla="*/ 25 h 88"/>
                <a:gd name="T8" fmla="*/ 39 w 138"/>
                <a:gd name="T9" fmla="*/ 30 h 88"/>
                <a:gd name="T10" fmla="*/ 49 w 138"/>
                <a:gd name="T11" fmla="*/ 30 h 88"/>
                <a:gd name="T12" fmla="*/ 59 w 138"/>
                <a:gd name="T13" fmla="*/ 30 h 88"/>
                <a:gd name="T14" fmla="*/ 69 w 138"/>
                <a:gd name="T15" fmla="*/ 30 h 88"/>
                <a:gd name="T16" fmla="*/ 84 w 138"/>
                <a:gd name="T17" fmla="*/ 25 h 88"/>
                <a:gd name="T18" fmla="*/ 94 w 138"/>
                <a:gd name="T19" fmla="*/ 15 h 88"/>
                <a:gd name="T20" fmla="*/ 109 w 138"/>
                <a:gd name="T21" fmla="*/ 6 h 88"/>
                <a:gd name="T22" fmla="*/ 119 w 138"/>
                <a:gd name="T23" fmla="*/ 0 h 88"/>
                <a:gd name="T24" fmla="*/ 123 w 138"/>
                <a:gd name="T25" fmla="*/ 0 h 88"/>
                <a:gd name="T26" fmla="*/ 128 w 138"/>
                <a:gd name="T27" fmla="*/ 10 h 88"/>
                <a:gd name="T28" fmla="*/ 133 w 138"/>
                <a:gd name="T29" fmla="*/ 15 h 88"/>
                <a:gd name="T30" fmla="*/ 138 w 138"/>
                <a:gd name="T31" fmla="*/ 30 h 88"/>
                <a:gd name="T32" fmla="*/ 138 w 138"/>
                <a:gd name="T33" fmla="*/ 39 h 88"/>
                <a:gd name="T34" fmla="*/ 138 w 138"/>
                <a:gd name="T35" fmla="*/ 54 h 88"/>
                <a:gd name="T36" fmla="*/ 138 w 138"/>
                <a:gd name="T37" fmla="*/ 68 h 88"/>
                <a:gd name="T38" fmla="*/ 133 w 138"/>
                <a:gd name="T39" fmla="*/ 77 h 88"/>
                <a:gd name="T40" fmla="*/ 128 w 138"/>
                <a:gd name="T41" fmla="*/ 83 h 88"/>
                <a:gd name="T42" fmla="*/ 123 w 138"/>
                <a:gd name="T43" fmla="*/ 88 h 88"/>
                <a:gd name="T44" fmla="*/ 119 w 138"/>
                <a:gd name="T45" fmla="*/ 88 h 88"/>
                <a:gd name="T46" fmla="*/ 113 w 138"/>
                <a:gd name="T47" fmla="*/ 88 h 88"/>
                <a:gd name="T48" fmla="*/ 113 w 138"/>
                <a:gd name="T49" fmla="*/ 83 h 88"/>
                <a:gd name="T50" fmla="*/ 109 w 138"/>
                <a:gd name="T51" fmla="*/ 77 h 88"/>
                <a:gd name="T52" fmla="*/ 103 w 138"/>
                <a:gd name="T53" fmla="*/ 77 h 88"/>
                <a:gd name="T54" fmla="*/ 98 w 138"/>
                <a:gd name="T55" fmla="*/ 73 h 88"/>
                <a:gd name="T56" fmla="*/ 94 w 138"/>
                <a:gd name="T57" fmla="*/ 68 h 88"/>
                <a:gd name="T58" fmla="*/ 88 w 138"/>
                <a:gd name="T59" fmla="*/ 64 h 88"/>
                <a:gd name="T60" fmla="*/ 88 w 138"/>
                <a:gd name="T61" fmla="*/ 5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8" h="88">
                  <a:moveTo>
                    <a:pt x="0" y="0"/>
                  </a:moveTo>
                  <a:lnTo>
                    <a:pt x="9" y="10"/>
                  </a:lnTo>
                  <a:lnTo>
                    <a:pt x="19" y="19"/>
                  </a:lnTo>
                  <a:lnTo>
                    <a:pt x="29" y="25"/>
                  </a:lnTo>
                  <a:lnTo>
                    <a:pt x="39" y="30"/>
                  </a:lnTo>
                  <a:lnTo>
                    <a:pt x="49" y="30"/>
                  </a:lnTo>
                  <a:lnTo>
                    <a:pt x="59" y="30"/>
                  </a:lnTo>
                  <a:lnTo>
                    <a:pt x="69" y="30"/>
                  </a:lnTo>
                  <a:lnTo>
                    <a:pt x="84" y="25"/>
                  </a:lnTo>
                  <a:lnTo>
                    <a:pt x="94" y="15"/>
                  </a:lnTo>
                  <a:lnTo>
                    <a:pt x="109" y="6"/>
                  </a:lnTo>
                  <a:lnTo>
                    <a:pt x="119" y="0"/>
                  </a:lnTo>
                  <a:lnTo>
                    <a:pt x="123" y="0"/>
                  </a:lnTo>
                  <a:lnTo>
                    <a:pt x="128" y="10"/>
                  </a:lnTo>
                  <a:lnTo>
                    <a:pt x="133" y="15"/>
                  </a:lnTo>
                  <a:lnTo>
                    <a:pt x="138" y="30"/>
                  </a:lnTo>
                  <a:lnTo>
                    <a:pt x="138" y="39"/>
                  </a:lnTo>
                  <a:lnTo>
                    <a:pt x="138" y="54"/>
                  </a:lnTo>
                  <a:lnTo>
                    <a:pt x="138" y="68"/>
                  </a:lnTo>
                  <a:lnTo>
                    <a:pt x="133" y="77"/>
                  </a:lnTo>
                  <a:lnTo>
                    <a:pt x="128" y="83"/>
                  </a:lnTo>
                  <a:lnTo>
                    <a:pt x="123" y="88"/>
                  </a:lnTo>
                  <a:lnTo>
                    <a:pt x="119" y="88"/>
                  </a:lnTo>
                  <a:lnTo>
                    <a:pt x="113" y="88"/>
                  </a:lnTo>
                  <a:lnTo>
                    <a:pt x="113" y="83"/>
                  </a:lnTo>
                  <a:lnTo>
                    <a:pt x="109" y="77"/>
                  </a:lnTo>
                  <a:lnTo>
                    <a:pt x="103" y="77"/>
                  </a:lnTo>
                  <a:lnTo>
                    <a:pt x="98" y="73"/>
                  </a:lnTo>
                  <a:lnTo>
                    <a:pt x="94" y="68"/>
                  </a:lnTo>
                  <a:lnTo>
                    <a:pt x="88" y="64"/>
                  </a:lnTo>
                  <a:lnTo>
                    <a:pt x="88" y="5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77" name="Freeform 505"/>
            <p:cNvSpPr>
              <a:spLocks/>
            </p:cNvSpPr>
            <p:nvPr/>
          </p:nvSpPr>
          <p:spPr bwMode="auto">
            <a:xfrm>
              <a:off x="3702" y="1988"/>
              <a:ext cx="4" cy="2"/>
            </a:xfrm>
            <a:custGeom>
              <a:avLst/>
              <a:gdLst>
                <a:gd name="T0" fmla="*/ 0 w 39"/>
                <a:gd name="T1" fmla="*/ 0 h 30"/>
                <a:gd name="T2" fmla="*/ 5 w 39"/>
                <a:gd name="T3" fmla="*/ 5 h 30"/>
                <a:gd name="T4" fmla="*/ 5 w 39"/>
                <a:gd name="T5" fmla="*/ 10 h 30"/>
                <a:gd name="T6" fmla="*/ 10 w 39"/>
                <a:gd name="T7" fmla="*/ 15 h 30"/>
                <a:gd name="T8" fmla="*/ 14 w 39"/>
                <a:gd name="T9" fmla="*/ 20 h 30"/>
                <a:gd name="T10" fmla="*/ 20 w 39"/>
                <a:gd name="T11" fmla="*/ 24 h 30"/>
                <a:gd name="T12" fmla="*/ 25 w 39"/>
                <a:gd name="T13" fmla="*/ 24 h 30"/>
                <a:gd name="T14" fmla="*/ 29 w 39"/>
                <a:gd name="T15" fmla="*/ 30 h 30"/>
                <a:gd name="T16" fmla="*/ 35 w 39"/>
                <a:gd name="T17" fmla="*/ 30 h 30"/>
                <a:gd name="T18" fmla="*/ 39 w 39"/>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0">
                  <a:moveTo>
                    <a:pt x="0" y="0"/>
                  </a:moveTo>
                  <a:lnTo>
                    <a:pt x="5" y="5"/>
                  </a:lnTo>
                  <a:lnTo>
                    <a:pt x="5" y="10"/>
                  </a:lnTo>
                  <a:lnTo>
                    <a:pt x="10" y="15"/>
                  </a:lnTo>
                  <a:lnTo>
                    <a:pt x="14" y="20"/>
                  </a:lnTo>
                  <a:lnTo>
                    <a:pt x="20" y="24"/>
                  </a:lnTo>
                  <a:lnTo>
                    <a:pt x="25" y="24"/>
                  </a:lnTo>
                  <a:lnTo>
                    <a:pt x="29" y="30"/>
                  </a:lnTo>
                  <a:lnTo>
                    <a:pt x="35" y="30"/>
                  </a:lnTo>
                  <a:lnTo>
                    <a:pt x="39" y="3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78" name="Freeform 506"/>
            <p:cNvSpPr>
              <a:spLocks/>
            </p:cNvSpPr>
            <p:nvPr/>
          </p:nvSpPr>
          <p:spPr bwMode="auto">
            <a:xfrm>
              <a:off x="3703" y="1991"/>
              <a:ext cx="10" cy="9"/>
            </a:xfrm>
            <a:custGeom>
              <a:avLst/>
              <a:gdLst>
                <a:gd name="T0" fmla="*/ 104 w 104"/>
                <a:gd name="T1" fmla="*/ 88 h 116"/>
                <a:gd name="T2" fmla="*/ 94 w 104"/>
                <a:gd name="T3" fmla="*/ 78 h 116"/>
                <a:gd name="T4" fmla="*/ 84 w 104"/>
                <a:gd name="T5" fmla="*/ 73 h 116"/>
                <a:gd name="T6" fmla="*/ 75 w 104"/>
                <a:gd name="T7" fmla="*/ 73 h 116"/>
                <a:gd name="T8" fmla="*/ 69 w 104"/>
                <a:gd name="T9" fmla="*/ 73 h 116"/>
                <a:gd name="T10" fmla="*/ 59 w 104"/>
                <a:gd name="T11" fmla="*/ 78 h 116"/>
                <a:gd name="T12" fmla="*/ 54 w 104"/>
                <a:gd name="T13" fmla="*/ 82 h 116"/>
                <a:gd name="T14" fmla="*/ 50 w 104"/>
                <a:gd name="T15" fmla="*/ 93 h 116"/>
                <a:gd name="T16" fmla="*/ 40 w 104"/>
                <a:gd name="T17" fmla="*/ 97 h 116"/>
                <a:gd name="T18" fmla="*/ 35 w 104"/>
                <a:gd name="T19" fmla="*/ 107 h 116"/>
                <a:gd name="T20" fmla="*/ 29 w 104"/>
                <a:gd name="T21" fmla="*/ 116 h 116"/>
                <a:gd name="T22" fmla="*/ 29 w 104"/>
                <a:gd name="T23" fmla="*/ 112 h 116"/>
                <a:gd name="T24" fmla="*/ 25 w 104"/>
                <a:gd name="T25" fmla="*/ 112 h 116"/>
                <a:gd name="T26" fmla="*/ 25 w 104"/>
                <a:gd name="T27" fmla="*/ 107 h 116"/>
                <a:gd name="T28" fmla="*/ 19 w 104"/>
                <a:gd name="T29" fmla="*/ 107 h 116"/>
                <a:gd name="T30" fmla="*/ 15 w 104"/>
                <a:gd name="T31" fmla="*/ 107 h 116"/>
                <a:gd name="T32" fmla="*/ 15 w 104"/>
                <a:gd name="T33" fmla="*/ 102 h 116"/>
                <a:gd name="T34" fmla="*/ 10 w 104"/>
                <a:gd name="T35" fmla="*/ 102 h 116"/>
                <a:gd name="T36" fmla="*/ 4 w 104"/>
                <a:gd name="T37" fmla="*/ 97 h 116"/>
                <a:gd name="T38" fmla="*/ 4 w 104"/>
                <a:gd name="T39" fmla="*/ 93 h 116"/>
                <a:gd name="T40" fmla="*/ 0 w 104"/>
                <a:gd name="T41" fmla="*/ 82 h 116"/>
                <a:gd name="T42" fmla="*/ 0 w 104"/>
                <a:gd name="T43" fmla="*/ 73 h 116"/>
                <a:gd name="T44" fmla="*/ 0 w 104"/>
                <a:gd name="T45" fmla="*/ 64 h 116"/>
                <a:gd name="T46" fmla="*/ 0 w 104"/>
                <a:gd name="T47" fmla="*/ 54 h 116"/>
                <a:gd name="T48" fmla="*/ 0 w 104"/>
                <a:gd name="T49" fmla="*/ 45 h 116"/>
                <a:gd name="T50" fmla="*/ 0 w 104"/>
                <a:gd name="T51" fmla="*/ 39 h 116"/>
                <a:gd name="T52" fmla="*/ 4 w 104"/>
                <a:gd name="T53" fmla="*/ 30 h 116"/>
                <a:gd name="T54" fmla="*/ 4 w 104"/>
                <a:gd name="T55" fmla="*/ 25 h 116"/>
                <a:gd name="T56" fmla="*/ 10 w 104"/>
                <a:gd name="T57" fmla="*/ 20 h 116"/>
                <a:gd name="T58" fmla="*/ 15 w 104"/>
                <a:gd name="T59" fmla="*/ 15 h 116"/>
                <a:gd name="T60" fmla="*/ 29 w 104"/>
                <a:gd name="T61" fmla="*/ 6 h 116"/>
                <a:gd name="T62" fmla="*/ 44 w 104"/>
                <a:gd name="T63" fmla="*/ 0 h 116"/>
                <a:gd name="T64" fmla="*/ 59 w 104"/>
                <a:gd name="T65" fmla="*/ 0 h 116"/>
                <a:gd name="T66" fmla="*/ 69 w 104"/>
                <a:gd name="T67" fmla="*/ 6 h 116"/>
                <a:gd name="T68" fmla="*/ 79 w 104"/>
                <a:gd name="T69" fmla="*/ 15 h 116"/>
                <a:gd name="T70" fmla="*/ 84 w 104"/>
                <a:gd name="T71" fmla="*/ 25 h 116"/>
                <a:gd name="T72" fmla="*/ 89 w 104"/>
                <a:gd name="T73" fmla="*/ 39 h 116"/>
                <a:gd name="T74" fmla="*/ 94 w 104"/>
                <a:gd name="T75" fmla="*/ 54 h 116"/>
                <a:gd name="T76" fmla="*/ 99 w 104"/>
                <a:gd name="T77" fmla="*/ 69 h 116"/>
                <a:gd name="T78" fmla="*/ 104 w 104"/>
                <a:gd name="T79" fmla="*/ 8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4" h="116">
                  <a:moveTo>
                    <a:pt x="104" y="88"/>
                  </a:moveTo>
                  <a:lnTo>
                    <a:pt x="94" y="78"/>
                  </a:lnTo>
                  <a:lnTo>
                    <a:pt x="84" y="73"/>
                  </a:lnTo>
                  <a:lnTo>
                    <a:pt x="75" y="73"/>
                  </a:lnTo>
                  <a:lnTo>
                    <a:pt x="69" y="73"/>
                  </a:lnTo>
                  <a:lnTo>
                    <a:pt x="59" y="78"/>
                  </a:lnTo>
                  <a:lnTo>
                    <a:pt x="54" y="82"/>
                  </a:lnTo>
                  <a:lnTo>
                    <a:pt x="50" y="93"/>
                  </a:lnTo>
                  <a:lnTo>
                    <a:pt x="40" y="97"/>
                  </a:lnTo>
                  <a:lnTo>
                    <a:pt x="35" y="107"/>
                  </a:lnTo>
                  <a:lnTo>
                    <a:pt x="29" y="116"/>
                  </a:lnTo>
                  <a:lnTo>
                    <a:pt x="29" y="112"/>
                  </a:lnTo>
                  <a:lnTo>
                    <a:pt x="25" y="112"/>
                  </a:lnTo>
                  <a:lnTo>
                    <a:pt x="25" y="107"/>
                  </a:lnTo>
                  <a:lnTo>
                    <a:pt x="19" y="107"/>
                  </a:lnTo>
                  <a:lnTo>
                    <a:pt x="15" y="107"/>
                  </a:lnTo>
                  <a:lnTo>
                    <a:pt x="15" y="102"/>
                  </a:lnTo>
                  <a:lnTo>
                    <a:pt x="10" y="102"/>
                  </a:lnTo>
                  <a:lnTo>
                    <a:pt x="4" y="97"/>
                  </a:lnTo>
                  <a:lnTo>
                    <a:pt x="4" y="93"/>
                  </a:lnTo>
                  <a:lnTo>
                    <a:pt x="0" y="82"/>
                  </a:lnTo>
                  <a:lnTo>
                    <a:pt x="0" y="73"/>
                  </a:lnTo>
                  <a:lnTo>
                    <a:pt x="0" y="64"/>
                  </a:lnTo>
                  <a:lnTo>
                    <a:pt x="0" y="54"/>
                  </a:lnTo>
                  <a:lnTo>
                    <a:pt x="0" y="45"/>
                  </a:lnTo>
                  <a:lnTo>
                    <a:pt x="0" y="39"/>
                  </a:lnTo>
                  <a:lnTo>
                    <a:pt x="4" y="30"/>
                  </a:lnTo>
                  <a:lnTo>
                    <a:pt x="4" y="25"/>
                  </a:lnTo>
                  <a:lnTo>
                    <a:pt x="10" y="20"/>
                  </a:lnTo>
                  <a:lnTo>
                    <a:pt x="15" y="15"/>
                  </a:lnTo>
                  <a:lnTo>
                    <a:pt x="29" y="6"/>
                  </a:lnTo>
                  <a:lnTo>
                    <a:pt x="44" y="0"/>
                  </a:lnTo>
                  <a:lnTo>
                    <a:pt x="59" y="0"/>
                  </a:lnTo>
                  <a:lnTo>
                    <a:pt x="69" y="6"/>
                  </a:lnTo>
                  <a:lnTo>
                    <a:pt x="79" y="15"/>
                  </a:lnTo>
                  <a:lnTo>
                    <a:pt x="84" y="25"/>
                  </a:lnTo>
                  <a:lnTo>
                    <a:pt x="89" y="39"/>
                  </a:lnTo>
                  <a:lnTo>
                    <a:pt x="94" y="54"/>
                  </a:lnTo>
                  <a:lnTo>
                    <a:pt x="99" y="69"/>
                  </a:lnTo>
                  <a:lnTo>
                    <a:pt x="104" y="8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79" name="Freeform 507"/>
            <p:cNvSpPr>
              <a:spLocks/>
            </p:cNvSpPr>
            <p:nvPr/>
          </p:nvSpPr>
          <p:spPr bwMode="auto">
            <a:xfrm>
              <a:off x="3658" y="1976"/>
              <a:ext cx="13" cy="7"/>
            </a:xfrm>
            <a:custGeom>
              <a:avLst/>
              <a:gdLst>
                <a:gd name="T0" fmla="*/ 0 w 139"/>
                <a:gd name="T1" fmla="*/ 5 h 87"/>
                <a:gd name="T2" fmla="*/ 10 w 139"/>
                <a:gd name="T3" fmla="*/ 9 h 87"/>
                <a:gd name="T4" fmla="*/ 20 w 139"/>
                <a:gd name="T5" fmla="*/ 20 h 87"/>
                <a:gd name="T6" fmla="*/ 29 w 139"/>
                <a:gd name="T7" fmla="*/ 24 h 87"/>
                <a:gd name="T8" fmla="*/ 39 w 139"/>
                <a:gd name="T9" fmla="*/ 29 h 87"/>
                <a:gd name="T10" fmla="*/ 49 w 139"/>
                <a:gd name="T11" fmla="*/ 29 h 87"/>
                <a:gd name="T12" fmla="*/ 60 w 139"/>
                <a:gd name="T13" fmla="*/ 29 h 87"/>
                <a:gd name="T14" fmla="*/ 69 w 139"/>
                <a:gd name="T15" fmla="*/ 29 h 87"/>
                <a:gd name="T16" fmla="*/ 84 w 139"/>
                <a:gd name="T17" fmla="*/ 24 h 87"/>
                <a:gd name="T18" fmla="*/ 94 w 139"/>
                <a:gd name="T19" fmla="*/ 14 h 87"/>
                <a:gd name="T20" fmla="*/ 108 w 139"/>
                <a:gd name="T21" fmla="*/ 5 h 87"/>
                <a:gd name="T22" fmla="*/ 119 w 139"/>
                <a:gd name="T23" fmla="*/ 0 h 87"/>
                <a:gd name="T24" fmla="*/ 124 w 139"/>
                <a:gd name="T25" fmla="*/ 5 h 87"/>
                <a:gd name="T26" fmla="*/ 129 w 139"/>
                <a:gd name="T27" fmla="*/ 9 h 87"/>
                <a:gd name="T28" fmla="*/ 133 w 139"/>
                <a:gd name="T29" fmla="*/ 20 h 87"/>
                <a:gd name="T30" fmla="*/ 139 w 139"/>
                <a:gd name="T31" fmla="*/ 29 h 87"/>
                <a:gd name="T32" fmla="*/ 139 w 139"/>
                <a:gd name="T33" fmla="*/ 43 h 87"/>
                <a:gd name="T34" fmla="*/ 139 w 139"/>
                <a:gd name="T35" fmla="*/ 53 h 87"/>
                <a:gd name="T36" fmla="*/ 139 w 139"/>
                <a:gd name="T37" fmla="*/ 67 h 87"/>
                <a:gd name="T38" fmla="*/ 133 w 139"/>
                <a:gd name="T39" fmla="*/ 76 h 87"/>
                <a:gd name="T40" fmla="*/ 129 w 139"/>
                <a:gd name="T41" fmla="*/ 87 h 87"/>
                <a:gd name="T42" fmla="*/ 124 w 139"/>
                <a:gd name="T43" fmla="*/ 87 h 87"/>
                <a:gd name="T44" fmla="*/ 119 w 139"/>
                <a:gd name="T45" fmla="*/ 87 h 87"/>
                <a:gd name="T46" fmla="*/ 114 w 139"/>
                <a:gd name="T47" fmla="*/ 82 h 87"/>
                <a:gd name="T48" fmla="*/ 108 w 139"/>
                <a:gd name="T49" fmla="*/ 82 h 87"/>
                <a:gd name="T50" fmla="*/ 104 w 139"/>
                <a:gd name="T51" fmla="*/ 76 h 87"/>
                <a:gd name="T52" fmla="*/ 99 w 139"/>
                <a:gd name="T53" fmla="*/ 72 h 87"/>
                <a:gd name="T54" fmla="*/ 94 w 139"/>
                <a:gd name="T55" fmla="*/ 67 h 87"/>
                <a:gd name="T56" fmla="*/ 89 w 139"/>
                <a:gd name="T57" fmla="*/ 63 h 87"/>
                <a:gd name="T58" fmla="*/ 89 w 139"/>
                <a:gd name="T59"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9" h="87">
                  <a:moveTo>
                    <a:pt x="0" y="5"/>
                  </a:moveTo>
                  <a:lnTo>
                    <a:pt x="10" y="9"/>
                  </a:lnTo>
                  <a:lnTo>
                    <a:pt x="20" y="20"/>
                  </a:lnTo>
                  <a:lnTo>
                    <a:pt x="29" y="24"/>
                  </a:lnTo>
                  <a:lnTo>
                    <a:pt x="39" y="29"/>
                  </a:lnTo>
                  <a:lnTo>
                    <a:pt x="49" y="29"/>
                  </a:lnTo>
                  <a:lnTo>
                    <a:pt x="60" y="29"/>
                  </a:lnTo>
                  <a:lnTo>
                    <a:pt x="69" y="29"/>
                  </a:lnTo>
                  <a:lnTo>
                    <a:pt x="84" y="24"/>
                  </a:lnTo>
                  <a:lnTo>
                    <a:pt x="94" y="14"/>
                  </a:lnTo>
                  <a:lnTo>
                    <a:pt x="108" y="5"/>
                  </a:lnTo>
                  <a:lnTo>
                    <a:pt x="119" y="0"/>
                  </a:lnTo>
                  <a:lnTo>
                    <a:pt x="124" y="5"/>
                  </a:lnTo>
                  <a:lnTo>
                    <a:pt x="129" y="9"/>
                  </a:lnTo>
                  <a:lnTo>
                    <a:pt x="133" y="20"/>
                  </a:lnTo>
                  <a:lnTo>
                    <a:pt x="139" y="29"/>
                  </a:lnTo>
                  <a:lnTo>
                    <a:pt x="139" y="43"/>
                  </a:lnTo>
                  <a:lnTo>
                    <a:pt x="139" y="53"/>
                  </a:lnTo>
                  <a:lnTo>
                    <a:pt x="139" y="67"/>
                  </a:lnTo>
                  <a:lnTo>
                    <a:pt x="133" y="76"/>
                  </a:lnTo>
                  <a:lnTo>
                    <a:pt x="129" y="87"/>
                  </a:lnTo>
                  <a:lnTo>
                    <a:pt x="124" y="87"/>
                  </a:lnTo>
                  <a:lnTo>
                    <a:pt x="119" y="87"/>
                  </a:lnTo>
                  <a:lnTo>
                    <a:pt x="114" y="82"/>
                  </a:lnTo>
                  <a:lnTo>
                    <a:pt x="108" y="82"/>
                  </a:lnTo>
                  <a:lnTo>
                    <a:pt x="104" y="76"/>
                  </a:lnTo>
                  <a:lnTo>
                    <a:pt x="99" y="72"/>
                  </a:lnTo>
                  <a:lnTo>
                    <a:pt x="94" y="67"/>
                  </a:lnTo>
                  <a:lnTo>
                    <a:pt x="89" y="63"/>
                  </a:lnTo>
                  <a:lnTo>
                    <a:pt x="89" y="5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80" name="Freeform 508"/>
            <p:cNvSpPr>
              <a:spLocks/>
            </p:cNvSpPr>
            <p:nvPr/>
          </p:nvSpPr>
          <p:spPr bwMode="auto">
            <a:xfrm>
              <a:off x="3662" y="1969"/>
              <a:ext cx="7" cy="5"/>
            </a:xfrm>
            <a:custGeom>
              <a:avLst/>
              <a:gdLst>
                <a:gd name="T0" fmla="*/ 21 w 80"/>
                <a:gd name="T1" fmla="*/ 62 h 62"/>
                <a:gd name="T2" fmla="*/ 15 w 80"/>
                <a:gd name="T3" fmla="*/ 58 h 62"/>
                <a:gd name="T4" fmla="*/ 10 w 80"/>
                <a:gd name="T5" fmla="*/ 53 h 62"/>
                <a:gd name="T6" fmla="*/ 10 w 80"/>
                <a:gd name="T7" fmla="*/ 49 h 62"/>
                <a:gd name="T8" fmla="*/ 10 w 80"/>
                <a:gd name="T9" fmla="*/ 38 h 62"/>
                <a:gd name="T10" fmla="*/ 10 w 80"/>
                <a:gd name="T11" fmla="*/ 34 h 62"/>
                <a:gd name="T12" fmla="*/ 10 w 80"/>
                <a:gd name="T13" fmla="*/ 29 h 62"/>
                <a:gd name="T14" fmla="*/ 10 w 80"/>
                <a:gd name="T15" fmla="*/ 19 h 62"/>
                <a:gd name="T16" fmla="*/ 10 w 80"/>
                <a:gd name="T17" fmla="*/ 14 h 62"/>
                <a:gd name="T18" fmla="*/ 6 w 80"/>
                <a:gd name="T19" fmla="*/ 10 h 62"/>
                <a:gd name="T20" fmla="*/ 0 w 80"/>
                <a:gd name="T21" fmla="*/ 4 h 62"/>
                <a:gd name="T22" fmla="*/ 15 w 80"/>
                <a:gd name="T23" fmla="*/ 4 h 62"/>
                <a:gd name="T24" fmla="*/ 30 w 80"/>
                <a:gd name="T25" fmla="*/ 0 h 62"/>
                <a:gd name="T26" fmla="*/ 40 w 80"/>
                <a:gd name="T27" fmla="*/ 0 h 62"/>
                <a:gd name="T28" fmla="*/ 50 w 80"/>
                <a:gd name="T29" fmla="*/ 0 h 62"/>
                <a:gd name="T30" fmla="*/ 60 w 80"/>
                <a:gd name="T31" fmla="*/ 0 h 62"/>
                <a:gd name="T32" fmla="*/ 69 w 80"/>
                <a:gd name="T33" fmla="*/ 4 h 62"/>
                <a:gd name="T34" fmla="*/ 75 w 80"/>
                <a:gd name="T35" fmla="*/ 14 h 62"/>
                <a:gd name="T36" fmla="*/ 80 w 80"/>
                <a:gd name="T37" fmla="*/ 24 h 62"/>
                <a:gd name="T38" fmla="*/ 80 w 80"/>
                <a:gd name="T39" fmla="*/ 34 h 62"/>
                <a:gd name="T40" fmla="*/ 80 w 80"/>
                <a:gd name="T41" fmla="*/ 5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 h="62">
                  <a:moveTo>
                    <a:pt x="21" y="62"/>
                  </a:moveTo>
                  <a:lnTo>
                    <a:pt x="15" y="58"/>
                  </a:lnTo>
                  <a:lnTo>
                    <a:pt x="10" y="53"/>
                  </a:lnTo>
                  <a:lnTo>
                    <a:pt x="10" y="49"/>
                  </a:lnTo>
                  <a:lnTo>
                    <a:pt x="10" y="38"/>
                  </a:lnTo>
                  <a:lnTo>
                    <a:pt x="10" y="34"/>
                  </a:lnTo>
                  <a:lnTo>
                    <a:pt x="10" y="29"/>
                  </a:lnTo>
                  <a:lnTo>
                    <a:pt x="10" y="19"/>
                  </a:lnTo>
                  <a:lnTo>
                    <a:pt x="10" y="14"/>
                  </a:lnTo>
                  <a:lnTo>
                    <a:pt x="6" y="10"/>
                  </a:lnTo>
                  <a:lnTo>
                    <a:pt x="0" y="4"/>
                  </a:lnTo>
                  <a:lnTo>
                    <a:pt x="15" y="4"/>
                  </a:lnTo>
                  <a:lnTo>
                    <a:pt x="30" y="0"/>
                  </a:lnTo>
                  <a:lnTo>
                    <a:pt x="40" y="0"/>
                  </a:lnTo>
                  <a:lnTo>
                    <a:pt x="50" y="0"/>
                  </a:lnTo>
                  <a:lnTo>
                    <a:pt x="60" y="0"/>
                  </a:lnTo>
                  <a:lnTo>
                    <a:pt x="69" y="4"/>
                  </a:lnTo>
                  <a:lnTo>
                    <a:pt x="75" y="14"/>
                  </a:lnTo>
                  <a:lnTo>
                    <a:pt x="80" y="24"/>
                  </a:lnTo>
                  <a:lnTo>
                    <a:pt x="80" y="34"/>
                  </a:lnTo>
                  <a:lnTo>
                    <a:pt x="80" y="5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81" name="Freeform 509"/>
            <p:cNvSpPr>
              <a:spLocks/>
            </p:cNvSpPr>
            <p:nvPr/>
          </p:nvSpPr>
          <p:spPr bwMode="auto">
            <a:xfrm>
              <a:off x="3690" y="1983"/>
              <a:ext cx="7" cy="5"/>
            </a:xfrm>
            <a:custGeom>
              <a:avLst/>
              <a:gdLst>
                <a:gd name="T0" fmla="*/ 20 w 80"/>
                <a:gd name="T1" fmla="*/ 62 h 62"/>
                <a:gd name="T2" fmla="*/ 10 w 80"/>
                <a:gd name="T3" fmla="*/ 58 h 62"/>
                <a:gd name="T4" fmla="*/ 10 w 80"/>
                <a:gd name="T5" fmla="*/ 53 h 62"/>
                <a:gd name="T6" fmla="*/ 5 w 80"/>
                <a:gd name="T7" fmla="*/ 47 h 62"/>
                <a:gd name="T8" fmla="*/ 10 w 80"/>
                <a:gd name="T9" fmla="*/ 38 h 62"/>
                <a:gd name="T10" fmla="*/ 10 w 80"/>
                <a:gd name="T11" fmla="*/ 34 h 62"/>
                <a:gd name="T12" fmla="*/ 10 w 80"/>
                <a:gd name="T13" fmla="*/ 24 h 62"/>
                <a:gd name="T14" fmla="*/ 10 w 80"/>
                <a:gd name="T15" fmla="*/ 19 h 62"/>
                <a:gd name="T16" fmla="*/ 10 w 80"/>
                <a:gd name="T17" fmla="*/ 14 h 62"/>
                <a:gd name="T18" fmla="*/ 5 w 80"/>
                <a:gd name="T19" fmla="*/ 9 h 62"/>
                <a:gd name="T20" fmla="*/ 0 w 80"/>
                <a:gd name="T21" fmla="*/ 4 h 62"/>
                <a:gd name="T22" fmla="*/ 15 w 80"/>
                <a:gd name="T23" fmla="*/ 0 h 62"/>
                <a:gd name="T24" fmla="*/ 24 w 80"/>
                <a:gd name="T25" fmla="*/ 0 h 62"/>
                <a:gd name="T26" fmla="*/ 40 w 80"/>
                <a:gd name="T27" fmla="*/ 0 h 62"/>
                <a:gd name="T28" fmla="*/ 49 w 80"/>
                <a:gd name="T29" fmla="*/ 0 h 62"/>
                <a:gd name="T30" fmla="*/ 59 w 80"/>
                <a:gd name="T31" fmla="*/ 0 h 62"/>
                <a:gd name="T32" fmla="*/ 64 w 80"/>
                <a:gd name="T33" fmla="*/ 4 h 62"/>
                <a:gd name="T34" fmla="*/ 74 w 80"/>
                <a:gd name="T35" fmla="*/ 9 h 62"/>
                <a:gd name="T36" fmla="*/ 74 w 80"/>
                <a:gd name="T37" fmla="*/ 19 h 62"/>
                <a:gd name="T38" fmla="*/ 80 w 80"/>
                <a:gd name="T39" fmla="*/ 34 h 62"/>
                <a:gd name="T40" fmla="*/ 80 w 80"/>
                <a:gd name="T41" fmla="*/ 5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 h="62">
                  <a:moveTo>
                    <a:pt x="20" y="62"/>
                  </a:moveTo>
                  <a:lnTo>
                    <a:pt x="10" y="58"/>
                  </a:lnTo>
                  <a:lnTo>
                    <a:pt x="10" y="53"/>
                  </a:lnTo>
                  <a:lnTo>
                    <a:pt x="5" y="47"/>
                  </a:lnTo>
                  <a:lnTo>
                    <a:pt x="10" y="38"/>
                  </a:lnTo>
                  <a:lnTo>
                    <a:pt x="10" y="34"/>
                  </a:lnTo>
                  <a:lnTo>
                    <a:pt x="10" y="24"/>
                  </a:lnTo>
                  <a:lnTo>
                    <a:pt x="10" y="19"/>
                  </a:lnTo>
                  <a:lnTo>
                    <a:pt x="10" y="14"/>
                  </a:lnTo>
                  <a:lnTo>
                    <a:pt x="5" y="9"/>
                  </a:lnTo>
                  <a:lnTo>
                    <a:pt x="0" y="4"/>
                  </a:lnTo>
                  <a:lnTo>
                    <a:pt x="15" y="0"/>
                  </a:lnTo>
                  <a:lnTo>
                    <a:pt x="24" y="0"/>
                  </a:lnTo>
                  <a:lnTo>
                    <a:pt x="40" y="0"/>
                  </a:lnTo>
                  <a:lnTo>
                    <a:pt x="49" y="0"/>
                  </a:lnTo>
                  <a:lnTo>
                    <a:pt x="59" y="0"/>
                  </a:lnTo>
                  <a:lnTo>
                    <a:pt x="64" y="4"/>
                  </a:lnTo>
                  <a:lnTo>
                    <a:pt x="74" y="9"/>
                  </a:lnTo>
                  <a:lnTo>
                    <a:pt x="74" y="19"/>
                  </a:lnTo>
                  <a:lnTo>
                    <a:pt x="80" y="34"/>
                  </a:lnTo>
                  <a:lnTo>
                    <a:pt x="80" y="5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82" name="Freeform 510"/>
            <p:cNvSpPr>
              <a:spLocks/>
            </p:cNvSpPr>
            <p:nvPr/>
          </p:nvSpPr>
          <p:spPr bwMode="auto">
            <a:xfrm>
              <a:off x="3698" y="1978"/>
              <a:ext cx="6" cy="7"/>
            </a:xfrm>
            <a:custGeom>
              <a:avLst/>
              <a:gdLst>
                <a:gd name="T0" fmla="*/ 0 w 70"/>
                <a:gd name="T1" fmla="*/ 87 h 87"/>
                <a:gd name="T2" fmla="*/ 15 w 70"/>
                <a:gd name="T3" fmla="*/ 87 h 87"/>
                <a:gd name="T4" fmla="*/ 25 w 70"/>
                <a:gd name="T5" fmla="*/ 82 h 87"/>
                <a:gd name="T6" fmla="*/ 40 w 70"/>
                <a:gd name="T7" fmla="*/ 77 h 87"/>
                <a:gd name="T8" fmla="*/ 50 w 70"/>
                <a:gd name="T9" fmla="*/ 72 h 87"/>
                <a:gd name="T10" fmla="*/ 59 w 70"/>
                <a:gd name="T11" fmla="*/ 63 h 87"/>
                <a:gd name="T12" fmla="*/ 65 w 70"/>
                <a:gd name="T13" fmla="*/ 52 h 87"/>
                <a:gd name="T14" fmla="*/ 70 w 70"/>
                <a:gd name="T15" fmla="*/ 39 h 87"/>
                <a:gd name="T16" fmla="*/ 70 w 70"/>
                <a:gd name="T17" fmla="*/ 29 h 87"/>
                <a:gd name="T18" fmla="*/ 70 w 70"/>
                <a:gd name="T19" fmla="*/ 15 h 87"/>
                <a:gd name="T20" fmla="*/ 65 w 70"/>
                <a:gd name="T21"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87">
                  <a:moveTo>
                    <a:pt x="0" y="87"/>
                  </a:moveTo>
                  <a:lnTo>
                    <a:pt x="15" y="87"/>
                  </a:lnTo>
                  <a:lnTo>
                    <a:pt x="25" y="82"/>
                  </a:lnTo>
                  <a:lnTo>
                    <a:pt x="40" y="77"/>
                  </a:lnTo>
                  <a:lnTo>
                    <a:pt x="50" y="72"/>
                  </a:lnTo>
                  <a:lnTo>
                    <a:pt x="59" y="63"/>
                  </a:lnTo>
                  <a:lnTo>
                    <a:pt x="65" y="52"/>
                  </a:lnTo>
                  <a:lnTo>
                    <a:pt x="70" y="39"/>
                  </a:lnTo>
                  <a:lnTo>
                    <a:pt x="70" y="29"/>
                  </a:lnTo>
                  <a:lnTo>
                    <a:pt x="70" y="15"/>
                  </a:lnTo>
                  <a:lnTo>
                    <a:pt x="65"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83" name="Freeform 511"/>
            <p:cNvSpPr>
              <a:spLocks/>
            </p:cNvSpPr>
            <p:nvPr/>
          </p:nvSpPr>
          <p:spPr bwMode="auto">
            <a:xfrm>
              <a:off x="3670" y="1965"/>
              <a:ext cx="6" cy="6"/>
            </a:xfrm>
            <a:custGeom>
              <a:avLst/>
              <a:gdLst>
                <a:gd name="T0" fmla="*/ 0 w 70"/>
                <a:gd name="T1" fmla="*/ 82 h 82"/>
                <a:gd name="T2" fmla="*/ 15 w 70"/>
                <a:gd name="T3" fmla="*/ 82 h 82"/>
                <a:gd name="T4" fmla="*/ 31 w 70"/>
                <a:gd name="T5" fmla="*/ 82 h 82"/>
                <a:gd name="T6" fmla="*/ 40 w 70"/>
                <a:gd name="T7" fmla="*/ 77 h 82"/>
                <a:gd name="T8" fmla="*/ 50 w 70"/>
                <a:gd name="T9" fmla="*/ 68 h 82"/>
                <a:gd name="T10" fmla="*/ 60 w 70"/>
                <a:gd name="T11" fmla="*/ 58 h 82"/>
                <a:gd name="T12" fmla="*/ 65 w 70"/>
                <a:gd name="T13" fmla="*/ 49 h 82"/>
                <a:gd name="T14" fmla="*/ 70 w 70"/>
                <a:gd name="T15" fmla="*/ 38 h 82"/>
                <a:gd name="T16" fmla="*/ 70 w 70"/>
                <a:gd name="T17" fmla="*/ 24 h 82"/>
                <a:gd name="T18" fmla="*/ 70 w 70"/>
                <a:gd name="T19" fmla="*/ 10 h 82"/>
                <a:gd name="T20" fmla="*/ 65 w 70"/>
                <a:gd name="T2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82">
                  <a:moveTo>
                    <a:pt x="0" y="82"/>
                  </a:moveTo>
                  <a:lnTo>
                    <a:pt x="15" y="82"/>
                  </a:lnTo>
                  <a:lnTo>
                    <a:pt x="31" y="82"/>
                  </a:lnTo>
                  <a:lnTo>
                    <a:pt x="40" y="77"/>
                  </a:lnTo>
                  <a:lnTo>
                    <a:pt x="50" y="68"/>
                  </a:lnTo>
                  <a:lnTo>
                    <a:pt x="60" y="58"/>
                  </a:lnTo>
                  <a:lnTo>
                    <a:pt x="65" y="49"/>
                  </a:lnTo>
                  <a:lnTo>
                    <a:pt x="70" y="38"/>
                  </a:lnTo>
                  <a:lnTo>
                    <a:pt x="70" y="24"/>
                  </a:lnTo>
                  <a:lnTo>
                    <a:pt x="70" y="10"/>
                  </a:lnTo>
                  <a:lnTo>
                    <a:pt x="65"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84" name="Freeform 512"/>
            <p:cNvSpPr>
              <a:spLocks/>
            </p:cNvSpPr>
            <p:nvPr/>
          </p:nvSpPr>
          <p:spPr bwMode="auto">
            <a:xfrm>
              <a:off x="3674" y="1968"/>
              <a:ext cx="13" cy="9"/>
            </a:xfrm>
            <a:custGeom>
              <a:avLst/>
              <a:gdLst>
                <a:gd name="T0" fmla="*/ 0 w 138"/>
                <a:gd name="T1" fmla="*/ 92 h 116"/>
                <a:gd name="T2" fmla="*/ 4 w 138"/>
                <a:gd name="T3" fmla="*/ 96 h 116"/>
                <a:gd name="T4" fmla="*/ 4 w 138"/>
                <a:gd name="T5" fmla="*/ 101 h 116"/>
                <a:gd name="T6" fmla="*/ 10 w 138"/>
                <a:gd name="T7" fmla="*/ 101 h 116"/>
                <a:gd name="T8" fmla="*/ 14 w 138"/>
                <a:gd name="T9" fmla="*/ 106 h 116"/>
                <a:gd name="T10" fmla="*/ 19 w 138"/>
                <a:gd name="T11" fmla="*/ 111 h 116"/>
                <a:gd name="T12" fmla="*/ 24 w 138"/>
                <a:gd name="T13" fmla="*/ 111 h 116"/>
                <a:gd name="T14" fmla="*/ 29 w 138"/>
                <a:gd name="T15" fmla="*/ 116 h 116"/>
                <a:gd name="T16" fmla="*/ 34 w 138"/>
                <a:gd name="T17" fmla="*/ 116 h 116"/>
                <a:gd name="T18" fmla="*/ 39 w 138"/>
                <a:gd name="T19" fmla="*/ 116 h 116"/>
                <a:gd name="T20" fmla="*/ 44 w 138"/>
                <a:gd name="T21" fmla="*/ 116 h 116"/>
                <a:gd name="T22" fmla="*/ 54 w 138"/>
                <a:gd name="T23" fmla="*/ 111 h 116"/>
                <a:gd name="T24" fmla="*/ 64 w 138"/>
                <a:gd name="T25" fmla="*/ 111 h 116"/>
                <a:gd name="T26" fmla="*/ 73 w 138"/>
                <a:gd name="T27" fmla="*/ 106 h 116"/>
                <a:gd name="T28" fmla="*/ 79 w 138"/>
                <a:gd name="T29" fmla="*/ 101 h 116"/>
                <a:gd name="T30" fmla="*/ 89 w 138"/>
                <a:gd name="T31" fmla="*/ 96 h 116"/>
                <a:gd name="T32" fmla="*/ 94 w 138"/>
                <a:gd name="T33" fmla="*/ 96 h 116"/>
                <a:gd name="T34" fmla="*/ 104 w 138"/>
                <a:gd name="T35" fmla="*/ 96 h 116"/>
                <a:gd name="T36" fmla="*/ 113 w 138"/>
                <a:gd name="T37" fmla="*/ 96 h 116"/>
                <a:gd name="T38" fmla="*/ 123 w 138"/>
                <a:gd name="T39" fmla="*/ 96 h 116"/>
                <a:gd name="T40" fmla="*/ 138 w 138"/>
                <a:gd name="T41" fmla="*/ 101 h 116"/>
                <a:gd name="T42" fmla="*/ 133 w 138"/>
                <a:gd name="T43" fmla="*/ 92 h 116"/>
                <a:gd name="T44" fmla="*/ 129 w 138"/>
                <a:gd name="T45" fmla="*/ 82 h 116"/>
                <a:gd name="T46" fmla="*/ 123 w 138"/>
                <a:gd name="T47" fmla="*/ 73 h 116"/>
                <a:gd name="T48" fmla="*/ 123 w 138"/>
                <a:gd name="T49" fmla="*/ 58 h 116"/>
                <a:gd name="T50" fmla="*/ 123 w 138"/>
                <a:gd name="T51" fmla="*/ 48 h 116"/>
                <a:gd name="T52" fmla="*/ 123 w 138"/>
                <a:gd name="T53" fmla="*/ 38 h 116"/>
                <a:gd name="T54" fmla="*/ 119 w 138"/>
                <a:gd name="T55" fmla="*/ 28 h 116"/>
                <a:gd name="T56" fmla="*/ 119 w 138"/>
                <a:gd name="T57" fmla="*/ 19 h 116"/>
                <a:gd name="T58" fmla="*/ 113 w 138"/>
                <a:gd name="T59" fmla="*/ 15 h 116"/>
                <a:gd name="T60" fmla="*/ 108 w 138"/>
                <a:gd name="T61" fmla="*/ 9 h 116"/>
                <a:gd name="T62" fmla="*/ 98 w 138"/>
                <a:gd name="T63" fmla="*/ 0 h 116"/>
                <a:gd name="T64" fmla="*/ 83 w 138"/>
                <a:gd name="T65" fmla="*/ 0 h 116"/>
                <a:gd name="T66" fmla="*/ 79 w 138"/>
                <a:gd name="T67" fmla="*/ 0 h 116"/>
                <a:gd name="T68" fmla="*/ 73 w 138"/>
                <a:gd name="T69" fmla="*/ 4 h 116"/>
                <a:gd name="T70" fmla="*/ 69 w 138"/>
                <a:gd name="T71" fmla="*/ 15 h 116"/>
                <a:gd name="T72" fmla="*/ 64 w 138"/>
                <a:gd name="T73" fmla="*/ 24 h 116"/>
                <a:gd name="T74" fmla="*/ 59 w 138"/>
                <a:gd name="T75" fmla="*/ 38 h 116"/>
                <a:gd name="T76" fmla="*/ 59 w 138"/>
                <a:gd name="T77" fmla="*/ 53 h 116"/>
                <a:gd name="T78" fmla="*/ 54 w 138"/>
                <a:gd name="T79" fmla="*/ 67 h 116"/>
                <a:gd name="T80" fmla="*/ 54 w 138"/>
                <a:gd name="T81" fmla="*/ 82 h 116"/>
                <a:gd name="T82" fmla="*/ 54 w 138"/>
                <a:gd name="T83" fmla="*/ 86 h 116"/>
                <a:gd name="T84" fmla="*/ 59 w 138"/>
                <a:gd name="T85" fmla="*/ 86 h 116"/>
                <a:gd name="T86" fmla="*/ 64 w 138"/>
                <a:gd name="T87" fmla="*/ 86 h 116"/>
                <a:gd name="T88" fmla="*/ 69 w 138"/>
                <a:gd name="T89" fmla="*/ 86 h 116"/>
                <a:gd name="T90" fmla="*/ 73 w 138"/>
                <a:gd name="T91" fmla="*/ 86 h 116"/>
                <a:gd name="T92" fmla="*/ 79 w 138"/>
                <a:gd name="T93" fmla="*/ 86 h 116"/>
                <a:gd name="T94" fmla="*/ 83 w 138"/>
                <a:gd name="T95" fmla="*/ 92 h 116"/>
                <a:gd name="T96" fmla="*/ 83 w 138"/>
                <a:gd name="T97" fmla="*/ 96 h 116"/>
                <a:gd name="T98" fmla="*/ 79 w 138"/>
                <a:gd name="T99" fmla="*/ 92 h 116"/>
                <a:gd name="T100" fmla="*/ 69 w 138"/>
                <a:gd name="T101" fmla="*/ 86 h 116"/>
                <a:gd name="T102" fmla="*/ 64 w 138"/>
                <a:gd name="T103" fmla="*/ 82 h 116"/>
                <a:gd name="T104" fmla="*/ 54 w 138"/>
                <a:gd name="T105" fmla="*/ 77 h 116"/>
                <a:gd name="T106" fmla="*/ 48 w 138"/>
                <a:gd name="T107" fmla="*/ 73 h 116"/>
                <a:gd name="T108" fmla="*/ 44 w 138"/>
                <a:gd name="T109" fmla="*/ 67 h 116"/>
                <a:gd name="T110" fmla="*/ 39 w 138"/>
                <a:gd name="T111" fmla="*/ 62 h 116"/>
                <a:gd name="T112" fmla="*/ 34 w 138"/>
                <a:gd name="T113" fmla="*/ 53 h 116"/>
                <a:gd name="T114" fmla="*/ 29 w 138"/>
                <a:gd name="T115" fmla="*/ 48 h 116"/>
                <a:gd name="T116" fmla="*/ 24 w 138"/>
                <a:gd name="T117" fmla="*/ 3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8" h="116">
                  <a:moveTo>
                    <a:pt x="0" y="92"/>
                  </a:moveTo>
                  <a:lnTo>
                    <a:pt x="4" y="96"/>
                  </a:lnTo>
                  <a:lnTo>
                    <a:pt x="4" y="101"/>
                  </a:lnTo>
                  <a:lnTo>
                    <a:pt x="10" y="101"/>
                  </a:lnTo>
                  <a:lnTo>
                    <a:pt x="14" y="106"/>
                  </a:lnTo>
                  <a:lnTo>
                    <a:pt x="19" y="111"/>
                  </a:lnTo>
                  <a:lnTo>
                    <a:pt x="24" y="111"/>
                  </a:lnTo>
                  <a:lnTo>
                    <a:pt x="29" y="116"/>
                  </a:lnTo>
                  <a:lnTo>
                    <a:pt x="34" y="116"/>
                  </a:lnTo>
                  <a:lnTo>
                    <a:pt x="39" y="116"/>
                  </a:lnTo>
                  <a:lnTo>
                    <a:pt x="44" y="116"/>
                  </a:lnTo>
                  <a:lnTo>
                    <a:pt x="54" y="111"/>
                  </a:lnTo>
                  <a:lnTo>
                    <a:pt x="64" y="111"/>
                  </a:lnTo>
                  <a:lnTo>
                    <a:pt x="73" y="106"/>
                  </a:lnTo>
                  <a:lnTo>
                    <a:pt x="79" y="101"/>
                  </a:lnTo>
                  <a:lnTo>
                    <a:pt x="89" y="96"/>
                  </a:lnTo>
                  <a:lnTo>
                    <a:pt x="94" y="96"/>
                  </a:lnTo>
                  <a:lnTo>
                    <a:pt x="104" y="96"/>
                  </a:lnTo>
                  <a:lnTo>
                    <a:pt x="113" y="96"/>
                  </a:lnTo>
                  <a:lnTo>
                    <a:pt x="123" y="96"/>
                  </a:lnTo>
                  <a:lnTo>
                    <a:pt x="138" y="101"/>
                  </a:lnTo>
                  <a:lnTo>
                    <a:pt x="133" y="92"/>
                  </a:lnTo>
                  <a:lnTo>
                    <a:pt x="129" y="82"/>
                  </a:lnTo>
                  <a:lnTo>
                    <a:pt x="123" y="73"/>
                  </a:lnTo>
                  <a:lnTo>
                    <a:pt x="123" y="58"/>
                  </a:lnTo>
                  <a:lnTo>
                    <a:pt x="123" y="48"/>
                  </a:lnTo>
                  <a:lnTo>
                    <a:pt x="123" y="38"/>
                  </a:lnTo>
                  <a:lnTo>
                    <a:pt x="119" y="28"/>
                  </a:lnTo>
                  <a:lnTo>
                    <a:pt x="119" y="19"/>
                  </a:lnTo>
                  <a:lnTo>
                    <a:pt x="113" y="15"/>
                  </a:lnTo>
                  <a:lnTo>
                    <a:pt x="108" y="9"/>
                  </a:lnTo>
                  <a:lnTo>
                    <a:pt x="98" y="0"/>
                  </a:lnTo>
                  <a:lnTo>
                    <a:pt x="83" y="0"/>
                  </a:lnTo>
                  <a:lnTo>
                    <a:pt x="79" y="0"/>
                  </a:lnTo>
                  <a:lnTo>
                    <a:pt x="73" y="4"/>
                  </a:lnTo>
                  <a:lnTo>
                    <a:pt x="69" y="15"/>
                  </a:lnTo>
                  <a:lnTo>
                    <a:pt x="64" y="24"/>
                  </a:lnTo>
                  <a:lnTo>
                    <a:pt x="59" y="38"/>
                  </a:lnTo>
                  <a:lnTo>
                    <a:pt x="59" y="53"/>
                  </a:lnTo>
                  <a:lnTo>
                    <a:pt x="54" y="67"/>
                  </a:lnTo>
                  <a:lnTo>
                    <a:pt x="54" y="82"/>
                  </a:lnTo>
                  <a:lnTo>
                    <a:pt x="54" y="86"/>
                  </a:lnTo>
                  <a:lnTo>
                    <a:pt x="59" y="86"/>
                  </a:lnTo>
                  <a:lnTo>
                    <a:pt x="64" y="86"/>
                  </a:lnTo>
                  <a:lnTo>
                    <a:pt x="69" y="86"/>
                  </a:lnTo>
                  <a:lnTo>
                    <a:pt x="73" y="86"/>
                  </a:lnTo>
                  <a:lnTo>
                    <a:pt x="79" y="86"/>
                  </a:lnTo>
                  <a:lnTo>
                    <a:pt x="83" y="92"/>
                  </a:lnTo>
                  <a:lnTo>
                    <a:pt x="83" y="96"/>
                  </a:lnTo>
                  <a:lnTo>
                    <a:pt x="79" y="92"/>
                  </a:lnTo>
                  <a:lnTo>
                    <a:pt x="69" y="86"/>
                  </a:lnTo>
                  <a:lnTo>
                    <a:pt x="64" y="82"/>
                  </a:lnTo>
                  <a:lnTo>
                    <a:pt x="54" y="77"/>
                  </a:lnTo>
                  <a:lnTo>
                    <a:pt x="48" y="73"/>
                  </a:lnTo>
                  <a:lnTo>
                    <a:pt x="44" y="67"/>
                  </a:lnTo>
                  <a:lnTo>
                    <a:pt x="39" y="62"/>
                  </a:lnTo>
                  <a:lnTo>
                    <a:pt x="34" y="53"/>
                  </a:lnTo>
                  <a:lnTo>
                    <a:pt x="29" y="48"/>
                  </a:lnTo>
                  <a:lnTo>
                    <a:pt x="24" y="3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85" name="Freeform 513"/>
            <p:cNvSpPr>
              <a:spLocks/>
            </p:cNvSpPr>
            <p:nvPr/>
          </p:nvSpPr>
          <p:spPr bwMode="auto">
            <a:xfrm>
              <a:off x="3675" y="1978"/>
              <a:ext cx="10" cy="8"/>
            </a:xfrm>
            <a:custGeom>
              <a:avLst/>
              <a:gdLst>
                <a:gd name="T0" fmla="*/ 4 w 103"/>
                <a:gd name="T1" fmla="*/ 91 h 114"/>
                <a:gd name="T2" fmla="*/ 0 w 103"/>
                <a:gd name="T3" fmla="*/ 81 h 114"/>
                <a:gd name="T4" fmla="*/ 0 w 103"/>
                <a:gd name="T5" fmla="*/ 71 h 114"/>
                <a:gd name="T6" fmla="*/ 0 w 103"/>
                <a:gd name="T7" fmla="*/ 62 h 114"/>
                <a:gd name="T8" fmla="*/ 0 w 103"/>
                <a:gd name="T9" fmla="*/ 52 h 114"/>
                <a:gd name="T10" fmla="*/ 0 w 103"/>
                <a:gd name="T11" fmla="*/ 47 h 114"/>
                <a:gd name="T12" fmla="*/ 4 w 103"/>
                <a:gd name="T13" fmla="*/ 37 h 114"/>
                <a:gd name="T14" fmla="*/ 4 w 103"/>
                <a:gd name="T15" fmla="*/ 28 h 114"/>
                <a:gd name="T16" fmla="*/ 4 w 103"/>
                <a:gd name="T17" fmla="*/ 23 h 114"/>
                <a:gd name="T18" fmla="*/ 9 w 103"/>
                <a:gd name="T19" fmla="*/ 19 h 114"/>
                <a:gd name="T20" fmla="*/ 14 w 103"/>
                <a:gd name="T21" fmla="*/ 13 h 114"/>
                <a:gd name="T22" fmla="*/ 29 w 103"/>
                <a:gd name="T23" fmla="*/ 4 h 114"/>
                <a:gd name="T24" fmla="*/ 44 w 103"/>
                <a:gd name="T25" fmla="*/ 0 h 114"/>
                <a:gd name="T26" fmla="*/ 59 w 103"/>
                <a:gd name="T27" fmla="*/ 0 h 114"/>
                <a:gd name="T28" fmla="*/ 69 w 103"/>
                <a:gd name="T29" fmla="*/ 4 h 114"/>
                <a:gd name="T30" fmla="*/ 79 w 103"/>
                <a:gd name="T31" fmla="*/ 13 h 114"/>
                <a:gd name="T32" fmla="*/ 84 w 103"/>
                <a:gd name="T33" fmla="*/ 23 h 114"/>
                <a:gd name="T34" fmla="*/ 88 w 103"/>
                <a:gd name="T35" fmla="*/ 37 h 114"/>
                <a:gd name="T36" fmla="*/ 98 w 103"/>
                <a:gd name="T37" fmla="*/ 52 h 114"/>
                <a:gd name="T38" fmla="*/ 103 w 103"/>
                <a:gd name="T39" fmla="*/ 71 h 114"/>
                <a:gd name="T40" fmla="*/ 103 w 103"/>
                <a:gd name="T41" fmla="*/ 86 h 114"/>
                <a:gd name="T42" fmla="*/ 94 w 103"/>
                <a:gd name="T43" fmla="*/ 76 h 114"/>
                <a:gd name="T44" fmla="*/ 84 w 103"/>
                <a:gd name="T45" fmla="*/ 71 h 114"/>
                <a:gd name="T46" fmla="*/ 79 w 103"/>
                <a:gd name="T47" fmla="*/ 71 h 114"/>
                <a:gd name="T48" fmla="*/ 69 w 103"/>
                <a:gd name="T49" fmla="*/ 71 h 114"/>
                <a:gd name="T50" fmla="*/ 59 w 103"/>
                <a:gd name="T51" fmla="*/ 76 h 114"/>
                <a:gd name="T52" fmla="*/ 54 w 103"/>
                <a:gd name="T53" fmla="*/ 81 h 114"/>
                <a:gd name="T54" fmla="*/ 49 w 103"/>
                <a:gd name="T55" fmla="*/ 91 h 114"/>
                <a:gd name="T56" fmla="*/ 38 w 103"/>
                <a:gd name="T57" fmla="*/ 95 h 114"/>
                <a:gd name="T58" fmla="*/ 34 w 103"/>
                <a:gd name="T59" fmla="*/ 105 h 114"/>
                <a:gd name="T60" fmla="*/ 29 w 103"/>
                <a:gd name="T61" fmla="*/ 114 h 114"/>
                <a:gd name="T62" fmla="*/ 29 w 103"/>
                <a:gd name="T63" fmla="*/ 110 h 114"/>
                <a:gd name="T64" fmla="*/ 24 w 103"/>
                <a:gd name="T65" fmla="*/ 110 h 114"/>
                <a:gd name="T66" fmla="*/ 24 w 103"/>
                <a:gd name="T67" fmla="*/ 105 h 114"/>
                <a:gd name="T68" fmla="*/ 19 w 103"/>
                <a:gd name="T69" fmla="*/ 105 h 114"/>
                <a:gd name="T70" fmla="*/ 14 w 103"/>
                <a:gd name="T71" fmla="*/ 105 h 114"/>
                <a:gd name="T72" fmla="*/ 14 w 103"/>
                <a:gd name="T73" fmla="*/ 101 h 114"/>
                <a:gd name="T74" fmla="*/ 9 w 103"/>
                <a:gd name="T75" fmla="*/ 101 h 114"/>
                <a:gd name="T76" fmla="*/ 4 w 103"/>
                <a:gd name="T77" fmla="*/ 101 h 114"/>
                <a:gd name="T78" fmla="*/ 4 w 103"/>
                <a:gd name="T79" fmla="*/ 95 h 114"/>
                <a:gd name="T80" fmla="*/ 4 w 103"/>
                <a:gd name="T81" fmla="*/ 91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114">
                  <a:moveTo>
                    <a:pt x="4" y="91"/>
                  </a:moveTo>
                  <a:lnTo>
                    <a:pt x="0" y="81"/>
                  </a:lnTo>
                  <a:lnTo>
                    <a:pt x="0" y="71"/>
                  </a:lnTo>
                  <a:lnTo>
                    <a:pt x="0" y="62"/>
                  </a:lnTo>
                  <a:lnTo>
                    <a:pt x="0" y="52"/>
                  </a:lnTo>
                  <a:lnTo>
                    <a:pt x="0" y="47"/>
                  </a:lnTo>
                  <a:lnTo>
                    <a:pt x="4" y="37"/>
                  </a:lnTo>
                  <a:lnTo>
                    <a:pt x="4" y="28"/>
                  </a:lnTo>
                  <a:lnTo>
                    <a:pt x="4" y="23"/>
                  </a:lnTo>
                  <a:lnTo>
                    <a:pt x="9" y="19"/>
                  </a:lnTo>
                  <a:lnTo>
                    <a:pt x="14" y="13"/>
                  </a:lnTo>
                  <a:lnTo>
                    <a:pt x="29" y="4"/>
                  </a:lnTo>
                  <a:lnTo>
                    <a:pt x="44" y="0"/>
                  </a:lnTo>
                  <a:lnTo>
                    <a:pt x="59" y="0"/>
                  </a:lnTo>
                  <a:lnTo>
                    <a:pt x="69" y="4"/>
                  </a:lnTo>
                  <a:lnTo>
                    <a:pt x="79" y="13"/>
                  </a:lnTo>
                  <a:lnTo>
                    <a:pt x="84" y="23"/>
                  </a:lnTo>
                  <a:lnTo>
                    <a:pt x="88" y="37"/>
                  </a:lnTo>
                  <a:lnTo>
                    <a:pt x="98" y="52"/>
                  </a:lnTo>
                  <a:lnTo>
                    <a:pt x="103" y="71"/>
                  </a:lnTo>
                  <a:lnTo>
                    <a:pt x="103" y="86"/>
                  </a:lnTo>
                  <a:lnTo>
                    <a:pt x="94" y="76"/>
                  </a:lnTo>
                  <a:lnTo>
                    <a:pt x="84" y="71"/>
                  </a:lnTo>
                  <a:lnTo>
                    <a:pt x="79" y="71"/>
                  </a:lnTo>
                  <a:lnTo>
                    <a:pt x="69" y="71"/>
                  </a:lnTo>
                  <a:lnTo>
                    <a:pt x="59" y="76"/>
                  </a:lnTo>
                  <a:lnTo>
                    <a:pt x="54" y="81"/>
                  </a:lnTo>
                  <a:lnTo>
                    <a:pt x="49" y="91"/>
                  </a:lnTo>
                  <a:lnTo>
                    <a:pt x="38" y="95"/>
                  </a:lnTo>
                  <a:lnTo>
                    <a:pt x="34" y="105"/>
                  </a:lnTo>
                  <a:lnTo>
                    <a:pt x="29" y="114"/>
                  </a:lnTo>
                  <a:lnTo>
                    <a:pt x="29" y="110"/>
                  </a:lnTo>
                  <a:lnTo>
                    <a:pt x="24" y="110"/>
                  </a:lnTo>
                  <a:lnTo>
                    <a:pt x="24" y="105"/>
                  </a:lnTo>
                  <a:lnTo>
                    <a:pt x="19" y="105"/>
                  </a:lnTo>
                  <a:lnTo>
                    <a:pt x="14" y="105"/>
                  </a:lnTo>
                  <a:lnTo>
                    <a:pt x="14" y="101"/>
                  </a:lnTo>
                  <a:lnTo>
                    <a:pt x="9" y="101"/>
                  </a:lnTo>
                  <a:lnTo>
                    <a:pt x="4" y="101"/>
                  </a:lnTo>
                  <a:lnTo>
                    <a:pt x="4" y="95"/>
                  </a:lnTo>
                  <a:lnTo>
                    <a:pt x="4" y="91"/>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86" name="Freeform 514"/>
            <p:cNvSpPr>
              <a:spLocks/>
            </p:cNvSpPr>
            <p:nvPr/>
          </p:nvSpPr>
          <p:spPr bwMode="auto">
            <a:xfrm>
              <a:off x="3686" y="1978"/>
              <a:ext cx="10" cy="5"/>
            </a:xfrm>
            <a:custGeom>
              <a:avLst/>
              <a:gdLst>
                <a:gd name="T0" fmla="*/ 0 w 109"/>
                <a:gd name="T1" fmla="*/ 19 h 67"/>
                <a:gd name="T2" fmla="*/ 14 w 109"/>
                <a:gd name="T3" fmla="*/ 23 h 67"/>
                <a:gd name="T4" fmla="*/ 24 w 109"/>
                <a:gd name="T5" fmla="*/ 28 h 67"/>
                <a:gd name="T6" fmla="*/ 34 w 109"/>
                <a:gd name="T7" fmla="*/ 33 h 67"/>
                <a:gd name="T8" fmla="*/ 44 w 109"/>
                <a:gd name="T9" fmla="*/ 43 h 67"/>
                <a:gd name="T10" fmla="*/ 49 w 109"/>
                <a:gd name="T11" fmla="*/ 52 h 67"/>
                <a:gd name="T12" fmla="*/ 59 w 109"/>
                <a:gd name="T13" fmla="*/ 62 h 67"/>
                <a:gd name="T14" fmla="*/ 69 w 109"/>
                <a:gd name="T15" fmla="*/ 67 h 67"/>
                <a:gd name="T16" fmla="*/ 79 w 109"/>
                <a:gd name="T17" fmla="*/ 67 h 67"/>
                <a:gd name="T18" fmla="*/ 88 w 109"/>
                <a:gd name="T19" fmla="*/ 62 h 67"/>
                <a:gd name="T20" fmla="*/ 103 w 109"/>
                <a:gd name="T21" fmla="*/ 52 h 67"/>
                <a:gd name="T22" fmla="*/ 103 w 109"/>
                <a:gd name="T23" fmla="*/ 47 h 67"/>
                <a:gd name="T24" fmla="*/ 109 w 109"/>
                <a:gd name="T25" fmla="*/ 37 h 67"/>
                <a:gd name="T26" fmla="*/ 109 w 109"/>
                <a:gd name="T27" fmla="*/ 33 h 67"/>
                <a:gd name="T28" fmla="*/ 109 w 109"/>
                <a:gd name="T29" fmla="*/ 28 h 67"/>
                <a:gd name="T30" fmla="*/ 103 w 109"/>
                <a:gd name="T31" fmla="*/ 23 h 67"/>
                <a:gd name="T32" fmla="*/ 103 w 109"/>
                <a:gd name="T33" fmla="*/ 13 h 67"/>
                <a:gd name="T34" fmla="*/ 98 w 109"/>
                <a:gd name="T35" fmla="*/ 9 h 67"/>
                <a:gd name="T36" fmla="*/ 94 w 109"/>
                <a:gd name="T37" fmla="*/ 4 h 67"/>
                <a:gd name="T38" fmla="*/ 84 w 109"/>
                <a:gd name="T39" fmla="*/ 4 h 67"/>
                <a:gd name="T40" fmla="*/ 79 w 109"/>
                <a:gd name="T41" fmla="*/ 0 h 67"/>
                <a:gd name="T42" fmla="*/ 73 w 109"/>
                <a:gd name="T43" fmla="*/ 0 h 67"/>
                <a:gd name="T44" fmla="*/ 69 w 109"/>
                <a:gd name="T45" fmla="*/ 4 h 67"/>
                <a:gd name="T46" fmla="*/ 63 w 109"/>
                <a:gd name="T47" fmla="*/ 4 h 67"/>
                <a:gd name="T48" fmla="*/ 59 w 109"/>
                <a:gd name="T49" fmla="*/ 9 h 67"/>
                <a:gd name="T50" fmla="*/ 49 w 109"/>
                <a:gd name="T51" fmla="*/ 13 h 67"/>
                <a:gd name="T52" fmla="*/ 44 w 109"/>
                <a:gd name="T53" fmla="*/ 19 h 67"/>
                <a:gd name="T54" fmla="*/ 39 w 109"/>
                <a:gd name="T55" fmla="*/ 19 h 67"/>
                <a:gd name="T56" fmla="*/ 34 w 109"/>
                <a:gd name="T57" fmla="*/ 19 h 67"/>
                <a:gd name="T58" fmla="*/ 24 w 109"/>
                <a:gd name="T59" fmla="*/ 1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9" h="67">
                  <a:moveTo>
                    <a:pt x="0" y="19"/>
                  </a:moveTo>
                  <a:lnTo>
                    <a:pt x="14" y="23"/>
                  </a:lnTo>
                  <a:lnTo>
                    <a:pt x="24" y="28"/>
                  </a:lnTo>
                  <a:lnTo>
                    <a:pt x="34" y="33"/>
                  </a:lnTo>
                  <a:lnTo>
                    <a:pt x="44" y="43"/>
                  </a:lnTo>
                  <a:lnTo>
                    <a:pt x="49" y="52"/>
                  </a:lnTo>
                  <a:lnTo>
                    <a:pt x="59" y="62"/>
                  </a:lnTo>
                  <a:lnTo>
                    <a:pt x="69" y="67"/>
                  </a:lnTo>
                  <a:lnTo>
                    <a:pt x="79" y="67"/>
                  </a:lnTo>
                  <a:lnTo>
                    <a:pt x="88" y="62"/>
                  </a:lnTo>
                  <a:lnTo>
                    <a:pt x="103" y="52"/>
                  </a:lnTo>
                  <a:lnTo>
                    <a:pt x="103" y="47"/>
                  </a:lnTo>
                  <a:lnTo>
                    <a:pt x="109" y="37"/>
                  </a:lnTo>
                  <a:lnTo>
                    <a:pt x="109" y="33"/>
                  </a:lnTo>
                  <a:lnTo>
                    <a:pt x="109" y="28"/>
                  </a:lnTo>
                  <a:lnTo>
                    <a:pt x="103" y="23"/>
                  </a:lnTo>
                  <a:lnTo>
                    <a:pt x="103" y="13"/>
                  </a:lnTo>
                  <a:lnTo>
                    <a:pt x="98" y="9"/>
                  </a:lnTo>
                  <a:lnTo>
                    <a:pt x="94" y="4"/>
                  </a:lnTo>
                  <a:lnTo>
                    <a:pt x="84" y="4"/>
                  </a:lnTo>
                  <a:lnTo>
                    <a:pt x="79" y="0"/>
                  </a:lnTo>
                  <a:lnTo>
                    <a:pt x="73" y="0"/>
                  </a:lnTo>
                  <a:lnTo>
                    <a:pt x="69" y="4"/>
                  </a:lnTo>
                  <a:lnTo>
                    <a:pt x="63" y="4"/>
                  </a:lnTo>
                  <a:lnTo>
                    <a:pt x="59" y="9"/>
                  </a:lnTo>
                  <a:lnTo>
                    <a:pt x="49" y="13"/>
                  </a:lnTo>
                  <a:lnTo>
                    <a:pt x="44" y="19"/>
                  </a:lnTo>
                  <a:lnTo>
                    <a:pt x="39" y="19"/>
                  </a:lnTo>
                  <a:lnTo>
                    <a:pt x="34" y="19"/>
                  </a:lnTo>
                  <a:lnTo>
                    <a:pt x="24" y="19"/>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87" name="Freeform 515"/>
            <p:cNvSpPr>
              <a:spLocks/>
            </p:cNvSpPr>
            <p:nvPr/>
          </p:nvSpPr>
          <p:spPr bwMode="auto">
            <a:xfrm>
              <a:off x="3643" y="1946"/>
              <a:ext cx="5" cy="8"/>
            </a:xfrm>
            <a:custGeom>
              <a:avLst/>
              <a:gdLst>
                <a:gd name="T0" fmla="*/ 55 w 55"/>
                <a:gd name="T1" fmla="*/ 96 h 96"/>
                <a:gd name="T2" fmla="*/ 55 w 55"/>
                <a:gd name="T3" fmla="*/ 81 h 96"/>
                <a:gd name="T4" fmla="*/ 55 w 55"/>
                <a:gd name="T5" fmla="*/ 67 h 96"/>
                <a:gd name="T6" fmla="*/ 55 w 55"/>
                <a:gd name="T7" fmla="*/ 58 h 96"/>
                <a:gd name="T8" fmla="*/ 55 w 55"/>
                <a:gd name="T9" fmla="*/ 47 h 96"/>
                <a:gd name="T10" fmla="*/ 49 w 55"/>
                <a:gd name="T11" fmla="*/ 38 h 96"/>
                <a:gd name="T12" fmla="*/ 45 w 55"/>
                <a:gd name="T13" fmla="*/ 28 h 96"/>
                <a:gd name="T14" fmla="*/ 40 w 55"/>
                <a:gd name="T15" fmla="*/ 23 h 96"/>
                <a:gd name="T16" fmla="*/ 30 w 55"/>
                <a:gd name="T17" fmla="*/ 14 h 96"/>
                <a:gd name="T18" fmla="*/ 15 w 55"/>
                <a:gd name="T19" fmla="*/ 10 h 96"/>
                <a:gd name="T20" fmla="*/ 0 w 55"/>
                <a:gd name="T2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96">
                  <a:moveTo>
                    <a:pt x="55" y="96"/>
                  </a:moveTo>
                  <a:lnTo>
                    <a:pt x="55" y="81"/>
                  </a:lnTo>
                  <a:lnTo>
                    <a:pt x="55" y="67"/>
                  </a:lnTo>
                  <a:lnTo>
                    <a:pt x="55" y="58"/>
                  </a:lnTo>
                  <a:lnTo>
                    <a:pt x="55" y="47"/>
                  </a:lnTo>
                  <a:lnTo>
                    <a:pt x="49" y="38"/>
                  </a:lnTo>
                  <a:lnTo>
                    <a:pt x="45" y="28"/>
                  </a:lnTo>
                  <a:lnTo>
                    <a:pt x="40" y="23"/>
                  </a:lnTo>
                  <a:lnTo>
                    <a:pt x="30" y="14"/>
                  </a:lnTo>
                  <a:lnTo>
                    <a:pt x="15" y="10"/>
                  </a:lnTo>
                  <a:lnTo>
                    <a:pt x="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88" name="Freeform 516"/>
            <p:cNvSpPr>
              <a:spLocks/>
            </p:cNvSpPr>
            <p:nvPr/>
          </p:nvSpPr>
          <p:spPr bwMode="auto">
            <a:xfrm>
              <a:off x="3642" y="1942"/>
              <a:ext cx="7" cy="4"/>
            </a:xfrm>
            <a:custGeom>
              <a:avLst/>
              <a:gdLst>
                <a:gd name="T0" fmla="*/ 10 w 80"/>
                <a:gd name="T1" fmla="*/ 58 h 58"/>
                <a:gd name="T2" fmla="*/ 0 w 80"/>
                <a:gd name="T3" fmla="*/ 53 h 58"/>
                <a:gd name="T4" fmla="*/ 0 w 80"/>
                <a:gd name="T5" fmla="*/ 48 h 58"/>
                <a:gd name="T6" fmla="*/ 0 w 80"/>
                <a:gd name="T7" fmla="*/ 38 h 58"/>
                <a:gd name="T8" fmla="*/ 5 w 80"/>
                <a:gd name="T9" fmla="*/ 29 h 58"/>
                <a:gd name="T10" fmla="*/ 15 w 80"/>
                <a:gd name="T11" fmla="*/ 23 h 58"/>
                <a:gd name="T12" fmla="*/ 25 w 80"/>
                <a:gd name="T13" fmla="*/ 14 h 58"/>
                <a:gd name="T14" fmla="*/ 40 w 80"/>
                <a:gd name="T15" fmla="*/ 10 h 58"/>
                <a:gd name="T16" fmla="*/ 50 w 80"/>
                <a:gd name="T17" fmla="*/ 4 h 58"/>
                <a:gd name="T18" fmla="*/ 59 w 80"/>
                <a:gd name="T19" fmla="*/ 0 h 58"/>
                <a:gd name="T20" fmla="*/ 69 w 80"/>
                <a:gd name="T21" fmla="*/ 4 h 58"/>
                <a:gd name="T22" fmla="*/ 75 w 80"/>
                <a:gd name="T23" fmla="*/ 4 h 58"/>
                <a:gd name="T24" fmla="*/ 75 w 80"/>
                <a:gd name="T25" fmla="*/ 10 h 58"/>
                <a:gd name="T26" fmla="*/ 75 w 80"/>
                <a:gd name="T27" fmla="*/ 14 h 58"/>
                <a:gd name="T28" fmla="*/ 80 w 80"/>
                <a:gd name="T29" fmla="*/ 19 h 58"/>
                <a:gd name="T30" fmla="*/ 75 w 80"/>
                <a:gd name="T31" fmla="*/ 23 h 58"/>
                <a:gd name="T32" fmla="*/ 75 w 80"/>
                <a:gd name="T33" fmla="*/ 29 h 58"/>
                <a:gd name="T34" fmla="*/ 75 w 80"/>
                <a:gd name="T35" fmla="*/ 34 h 58"/>
                <a:gd name="T36" fmla="*/ 69 w 80"/>
                <a:gd name="T37" fmla="*/ 38 h 58"/>
                <a:gd name="T38" fmla="*/ 69 w 80"/>
                <a:gd name="T39" fmla="*/ 48 h 58"/>
                <a:gd name="T40" fmla="*/ 65 w 80"/>
                <a:gd name="T41" fmla="*/ 5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 h="58">
                  <a:moveTo>
                    <a:pt x="10" y="58"/>
                  </a:moveTo>
                  <a:lnTo>
                    <a:pt x="0" y="53"/>
                  </a:lnTo>
                  <a:lnTo>
                    <a:pt x="0" y="48"/>
                  </a:lnTo>
                  <a:lnTo>
                    <a:pt x="0" y="38"/>
                  </a:lnTo>
                  <a:lnTo>
                    <a:pt x="5" y="29"/>
                  </a:lnTo>
                  <a:lnTo>
                    <a:pt x="15" y="23"/>
                  </a:lnTo>
                  <a:lnTo>
                    <a:pt x="25" y="14"/>
                  </a:lnTo>
                  <a:lnTo>
                    <a:pt x="40" y="10"/>
                  </a:lnTo>
                  <a:lnTo>
                    <a:pt x="50" y="4"/>
                  </a:lnTo>
                  <a:lnTo>
                    <a:pt x="59" y="0"/>
                  </a:lnTo>
                  <a:lnTo>
                    <a:pt x="69" y="4"/>
                  </a:lnTo>
                  <a:lnTo>
                    <a:pt x="75" y="4"/>
                  </a:lnTo>
                  <a:lnTo>
                    <a:pt x="75" y="10"/>
                  </a:lnTo>
                  <a:lnTo>
                    <a:pt x="75" y="14"/>
                  </a:lnTo>
                  <a:lnTo>
                    <a:pt x="80" y="19"/>
                  </a:lnTo>
                  <a:lnTo>
                    <a:pt x="75" y="23"/>
                  </a:lnTo>
                  <a:lnTo>
                    <a:pt x="75" y="29"/>
                  </a:lnTo>
                  <a:lnTo>
                    <a:pt x="75" y="34"/>
                  </a:lnTo>
                  <a:lnTo>
                    <a:pt x="69" y="38"/>
                  </a:lnTo>
                  <a:lnTo>
                    <a:pt x="69" y="48"/>
                  </a:lnTo>
                  <a:lnTo>
                    <a:pt x="65" y="5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89" name="Freeform 517"/>
            <p:cNvSpPr>
              <a:spLocks/>
            </p:cNvSpPr>
            <p:nvPr/>
          </p:nvSpPr>
          <p:spPr bwMode="auto">
            <a:xfrm>
              <a:off x="3638" y="1930"/>
              <a:ext cx="10" cy="9"/>
            </a:xfrm>
            <a:custGeom>
              <a:avLst/>
              <a:gdLst>
                <a:gd name="T0" fmla="*/ 40 w 119"/>
                <a:gd name="T1" fmla="*/ 116 h 116"/>
                <a:gd name="T2" fmla="*/ 21 w 119"/>
                <a:gd name="T3" fmla="*/ 107 h 116"/>
                <a:gd name="T4" fmla="*/ 11 w 119"/>
                <a:gd name="T5" fmla="*/ 97 h 116"/>
                <a:gd name="T6" fmla="*/ 0 w 119"/>
                <a:gd name="T7" fmla="*/ 88 h 116"/>
                <a:gd name="T8" fmla="*/ 0 w 119"/>
                <a:gd name="T9" fmla="*/ 78 h 116"/>
                <a:gd name="T10" fmla="*/ 6 w 119"/>
                <a:gd name="T11" fmla="*/ 64 h 116"/>
                <a:gd name="T12" fmla="*/ 11 w 119"/>
                <a:gd name="T13" fmla="*/ 54 h 116"/>
                <a:gd name="T14" fmla="*/ 21 w 119"/>
                <a:gd name="T15" fmla="*/ 39 h 116"/>
                <a:gd name="T16" fmla="*/ 30 w 119"/>
                <a:gd name="T17" fmla="*/ 30 h 116"/>
                <a:gd name="T18" fmla="*/ 40 w 119"/>
                <a:gd name="T19" fmla="*/ 15 h 116"/>
                <a:gd name="T20" fmla="*/ 55 w 119"/>
                <a:gd name="T21" fmla="*/ 0 h 116"/>
                <a:gd name="T22" fmla="*/ 50 w 119"/>
                <a:gd name="T23" fmla="*/ 15 h 116"/>
                <a:gd name="T24" fmla="*/ 55 w 119"/>
                <a:gd name="T25" fmla="*/ 25 h 116"/>
                <a:gd name="T26" fmla="*/ 55 w 119"/>
                <a:gd name="T27" fmla="*/ 35 h 116"/>
                <a:gd name="T28" fmla="*/ 60 w 119"/>
                <a:gd name="T29" fmla="*/ 39 h 116"/>
                <a:gd name="T30" fmla="*/ 70 w 119"/>
                <a:gd name="T31" fmla="*/ 45 h 116"/>
                <a:gd name="T32" fmla="*/ 75 w 119"/>
                <a:gd name="T33" fmla="*/ 49 h 116"/>
                <a:gd name="T34" fmla="*/ 85 w 119"/>
                <a:gd name="T35" fmla="*/ 49 h 116"/>
                <a:gd name="T36" fmla="*/ 100 w 119"/>
                <a:gd name="T37" fmla="*/ 54 h 116"/>
                <a:gd name="T38" fmla="*/ 109 w 119"/>
                <a:gd name="T39" fmla="*/ 54 h 116"/>
                <a:gd name="T40" fmla="*/ 119 w 119"/>
                <a:gd name="T41" fmla="*/ 54 h 116"/>
                <a:gd name="T42" fmla="*/ 115 w 119"/>
                <a:gd name="T43" fmla="*/ 54 h 116"/>
                <a:gd name="T44" fmla="*/ 115 w 119"/>
                <a:gd name="T45" fmla="*/ 58 h 116"/>
                <a:gd name="T46" fmla="*/ 115 w 119"/>
                <a:gd name="T47" fmla="*/ 64 h 116"/>
                <a:gd name="T48" fmla="*/ 115 w 119"/>
                <a:gd name="T49" fmla="*/ 69 h 116"/>
                <a:gd name="T50" fmla="*/ 115 w 119"/>
                <a:gd name="T51" fmla="*/ 73 h 116"/>
                <a:gd name="T52" fmla="*/ 115 w 119"/>
                <a:gd name="T53" fmla="*/ 78 h 116"/>
                <a:gd name="T54" fmla="*/ 115 w 119"/>
                <a:gd name="T55" fmla="*/ 83 h 116"/>
                <a:gd name="T56" fmla="*/ 109 w 119"/>
                <a:gd name="T57" fmla="*/ 88 h 116"/>
                <a:gd name="T58" fmla="*/ 105 w 119"/>
                <a:gd name="T59" fmla="*/ 93 h 116"/>
                <a:gd name="T60" fmla="*/ 94 w 119"/>
                <a:gd name="T61" fmla="*/ 97 h 116"/>
                <a:gd name="T62" fmla="*/ 90 w 119"/>
                <a:gd name="T63" fmla="*/ 103 h 116"/>
                <a:gd name="T64" fmla="*/ 80 w 119"/>
                <a:gd name="T65" fmla="*/ 107 h 116"/>
                <a:gd name="T66" fmla="*/ 70 w 119"/>
                <a:gd name="T67" fmla="*/ 112 h 116"/>
                <a:gd name="T68" fmla="*/ 65 w 119"/>
                <a:gd name="T69" fmla="*/ 116 h 116"/>
                <a:gd name="T70" fmla="*/ 55 w 119"/>
                <a:gd name="T71" fmla="*/ 116 h 116"/>
                <a:gd name="T72" fmla="*/ 50 w 119"/>
                <a:gd name="T73" fmla="*/ 116 h 116"/>
                <a:gd name="T74" fmla="*/ 46 w 119"/>
                <a:gd name="T75" fmla="*/ 116 h 116"/>
                <a:gd name="T76" fmla="*/ 40 w 119"/>
                <a:gd name="T7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9" h="116">
                  <a:moveTo>
                    <a:pt x="40" y="116"/>
                  </a:moveTo>
                  <a:lnTo>
                    <a:pt x="21" y="107"/>
                  </a:lnTo>
                  <a:lnTo>
                    <a:pt x="11" y="97"/>
                  </a:lnTo>
                  <a:lnTo>
                    <a:pt x="0" y="88"/>
                  </a:lnTo>
                  <a:lnTo>
                    <a:pt x="0" y="78"/>
                  </a:lnTo>
                  <a:lnTo>
                    <a:pt x="6" y="64"/>
                  </a:lnTo>
                  <a:lnTo>
                    <a:pt x="11" y="54"/>
                  </a:lnTo>
                  <a:lnTo>
                    <a:pt x="21" y="39"/>
                  </a:lnTo>
                  <a:lnTo>
                    <a:pt x="30" y="30"/>
                  </a:lnTo>
                  <a:lnTo>
                    <a:pt x="40" y="15"/>
                  </a:lnTo>
                  <a:lnTo>
                    <a:pt x="55" y="0"/>
                  </a:lnTo>
                  <a:lnTo>
                    <a:pt x="50" y="15"/>
                  </a:lnTo>
                  <a:lnTo>
                    <a:pt x="55" y="25"/>
                  </a:lnTo>
                  <a:lnTo>
                    <a:pt x="55" y="35"/>
                  </a:lnTo>
                  <a:lnTo>
                    <a:pt x="60" y="39"/>
                  </a:lnTo>
                  <a:lnTo>
                    <a:pt x="70" y="45"/>
                  </a:lnTo>
                  <a:lnTo>
                    <a:pt x="75" y="49"/>
                  </a:lnTo>
                  <a:lnTo>
                    <a:pt x="85" y="49"/>
                  </a:lnTo>
                  <a:lnTo>
                    <a:pt x="100" y="54"/>
                  </a:lnTo>
                  <a:lnTo>
                    <a:pt x="109" y="54"/>
                  </a:lnTo>
                  <a:lnTo>
                    <a:pt x="119" y="54"/>
                  </a:lnTo>
                  <a:lnTo>
                    <a:pt x="115" y="54"/>
                  </a:lnTo>
                  <a:lnTo>
                    <a:pt x="115" y="58"/>
                  </a:lnTo>
                  <a:lnTo>
                    <a:pt x="115" y="64"/>
                  </a:lnTo>
                  <a:lnTo>
                    <a:pt x="115" y="69"/>
                  </a:lnTo>
                  <a:lnTo>
                    <a:pt x="115" y="73"/>
                  </a:lnTo>
                  <a:lnTo>
                    <a:pt x="115" y="78"/>
                  </a:lnTo>
                  <a:lnTo>
                    <a:pt x="115" y="83"/>
                  </a:lnTo>
                  <a:lnTo>
                    <a:pt x="109" y="88"/>
                  </a:lnTo>
                  <a:lnTo>
                    <a:pt x="105" y="93"/>
                  </a:lnTo>
                  <a:lnTo>
                    <a:pt x="94" y="97"/>
                  </a:lnTo>
                  <a:lnTo>
                    <a:pt x="90" y="103"/>
                  </a:lnTo>
                  <a:lnTo>
                    <a:pt x="80" y="107"/>
                  </a:lnTo>
                  <a:lnTo>
                    <a:pt x="70" y="112"/>
                  </a:lnTo>
                  <a:lnTo>
                    <a:pt x="65" y="116"/>
                  </a:lnTo>
                  <a:lnTo>
                    <a:pt x="55" y="116"/>
                  </a:lnTo>
                  <a:lnTo>
                    <a:pt x="50" y="116"/>
                  </a:lnTo>
                  <a:lnTo>
                    <a:pt x="46" y="116"/>
                  </a:lnTo>
                  <a:lnTo>
                    <a:pt x="40" y="116"/>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90" name="Freeform 518"/>
            <p:cNvSpPr>
              <a:spLocks/>
            </p:cNvSpPr>
            <p:nvPr/>
          </p:nvSpPr>
          <p:spPr bwMode="auto">
            <a:xfrm>
              <a:off x="3636" y="1912"/>
              <a:ext cx="12" cy="10"/>
            </a:xfrm>
            <a:custGeom>
              <a:avLst/>
              <a:gdLst>
                <a:gd name="T0" fmla="*/ 0 w 133"/>
                <a:gd name="T1" fmla="*/ 101 h 120"/>
                <a:gd name="T2" fmla="*/ 0 w 133"/>
                <a:gd name="T3" fmla="*/ 106 h 120"/>
                <a:gd name="T4" fmla="*/ 4 w 133"/>
                <a:gd name="T5" fmla="*/ 110 h 120"/>
                <a:gd name="T6" fmla="*/ 10 w 133"/>
                <a:gd name="T7" fmla="*/ 110 h 120"/>
                <a:gd name="T8" fmla="*/ 14 w 133"/>
                <a:gd name="T9" fmla="*/ 115 h 120"/>
                <a:gd name="T10" fmla="*/ 20 w 133"/>
                <a:gd name="T11" fmla="*/ 120 h 120"/>
                <a:gd name="T12" fmla="*/ 25 w 133"/>
                <a:gd name="T13" fmla="*/ 120 h 120"/>
                <a:gd name="T14" fmla="*/ 29 w 133"/>
                <a:gd name="T15" fmla="*/ 120 h 120"/>
                <a:gd name="T16" fmla="*/ 35 w 133"/>
                <a:gd name="T17" fmla="*/ 120 h 120"/>
                <a:gd name="T18" fmla="*/ 39 w 133"/>
                <a:gd name="T19" fmla="*/ 120 h 120"/>
                <a:gd name="T20" fmla="*/ 44 w 133"/>
                <a:gd name="T21" fmla="*/ 120 h 120"/>
                <a:gd name="T22" fmla="*/ 54 w 133"/>
                <a:gd name="T23" fmla="*/ 115 h 120"/>
                <a:gd name="T24" fmla="*/ 64 w 133"/>
                <a:gd name="T25" fmla="*/ 110 h 120"/>
                <a:gd name="T26" fmla="*/ 74 w 133"/>
                <a:gd name="T27" fmla="*/ 106 h 120"/>
                <a:gd name="T28" fmla="*/ 79 w 133"/>
                <a:gd name="T29" fmla="*/ 101 h 120"/>
                <a:gd name="T30" fmla="*/ 89 w 133"/>
                <a:gd name="T31" fmla="*/ 96 h 120"/>
                <a:gd name="T32" fmla="*/ 94 w 133"/>
                <a:gd name="T33" fmla="*/ 96 h 120"/>
                <a:gd name="T34" fmla="*/ 104 w 133"/>
                <a:gd name="T35" fmla="*/ 91 h 120"/>
                <a:gd name="T36" fmla="*/ 108 w 133"/>
                <a:gd name="T37" fmla="*/ 91 h 120"/>
                <a:gd name="T38" fmla="*/ 123 w 133"/>
                <a:gd name="T39" fmla="*/ 91 h 120"/>
                <a:gd name="T40" fmla="*/ 133 w 133"/>
                <a:gd name="T41" fmla="*/ 96 h 120"/>
                <a:gd name="T42" fmla="*/ 129 w 133"/>
                <a:gd name="T43" fmla="*/ 86 h 120"/>
                <a:gd name="T44" fmla="*/ 123 w 133"/>
                <a:gd name="T45" fmla="*/ 76 h 120"/>
                <a:gd name="T46" fmla="*/ 119 w 133"/>
                <a:gd name="T47" fmla="*/ 67 h 120"/>
                <a:gd name="T48" fmla="*/ 119 w 133"/>
                <a:gd name="T49" fmla="*/ 57 h 120"/>
                <a:gd name="T50" fmla="*/ 114 w 133"/>
                <a:gd name="T51" fmla="*/ 43 h 120"/>
                <a:gd name="T52" fmla="*/ 114 w 133"/>
                <a:gd name="T53" fmla="*/ 33 h 120"/>
                <a:gd name="T54" fmla="*/ 108 w 133"/>
                <a:gd name="T55" fmla="*/ 28 h 120"/>
                <a:gd name="T56" fmla="*/ 104 w 133"/>
                <a:gd name="T57" fmla="*/ 19 h 120"/>
                <a:gd name="T58" fmla="*/ 104 w 133"/>
                <a:gd name="T59" fmla="*/ 14 h 120"/>
                <a:gd name="T60" fmla="*/ 99 w 133"/>
                <a:gd name="T61" fmla="*/ 9 h 120"/>
                <a:gd name="T62" fmla="*/ 84 w 133"/>
                <a:gd name="T63" fmla="*/ 0 h 120"/>
                <a:gd name="T64" fmla="*/ 74 w 133"/>
                <a:gd name="T65" fmla="*/ 0 h 120"/>
                <a:gd name="T66" fmla="*/ 64 w 133"/>
                <a:gd name="T67" fmla="*/ 0 h 120"/>
                <a:gd name="T68" fmla="*/ 60 w 133"/>
                <a:gd name="T69" fmla="*/ 9 h 120"/>
                <a:gd name="T70" fmla="*/ 54 w 133"/>
                <a:gd name="T71" fmla="*/ 19 h 120"/>
                <a:gd name="T72" fmla="*/ 54 w 133"/>
                <a:gd name="T73" fmla="*/ 28 h 120"/>
                <a:gd name="T74" fmla="*/ 49 w 133"/>
                <a:gd name="T75" fmla="*/ 43 h 120"/>
                <a:gd name="T76" fmla="*/ 49 w 133"/>
                <a:gd name="T77" fmla="*/ 57 h 120"/>
                <a:gd name="T78" fmla="*/ 49 w 133"/>
                <a:gd name="T79" fmla="*/ 72 h 120"/>
                <a:gd name="T80" fmla="*/ 49 w 133"/>
                <a:gd name="T81" fmla="*/ 86 h 120"/>
                <a:gd name="T82" fmla="*/ 54 w 133"/>
                <a:gd name="T83" fmla="*/ 91 h 120"/>
                <a:gd name="T84" fmla="*/ 60 w 133"/>
                <a:gd name="T85" fmla="*/ 91 h 120"/>
                <a:gd name="T86" fmla="*/ 64 w 133"/>
                <a:gd name="T87" fmla="*/ 91 h 120"/>
                <a:gd name="T88" fmla="*/ 69 w 133"/>
                <a:gd name="T89" fmla="*/ 91 h 120"/>
                <a:gd name="T90" fmla="*/ 74 w 133"/>
                <a:gd name="T91" fmla="*/ 91 h 120"/>
                <a:gd name="T92" fmla="*/ 79 w 133"/>
                <a:gd name="T93" fmla="*/ 91 h 120"/>
                <a:gd name="T94" fmla="*/ 84 w 133"/>
                <a:gd name="T95" fmla="*/ 96 h 120"/>
                <a:gd name="T96" fmla="*/ 74 w 133"/>
                <a:gd name="T97" fmla="*/ 91 h 120"/>
                <a:gd name="T98" fmla="*/ 69 w 133"/>
                <a:gd name="T99" fmla="*/ 86 h 120"/>
                <a:gd name="T100" fmla="*/ 60 w 133"/>
                <a:gd name="T101" fmla="*/ 86 h 120"/>
                <a:gd name="T102" fmla="*/ 54 w 133"/>
                <a:gd name="T103" fmla="*/ 82 h 120"/>
                <a:gd name="T104" fmla="*/ 44 w 133"/>
                <a:gd name="T105" fmla="*/ 76 h 120"/>
                <a:gd name="T106" fmla="*/ 39 w 133"/>
                <a:gd name="T107" fmla="*/ 72 h 120"/>
                <a:gd name="T108" fmla="*/ 29 w 133"/>
                <a:gd name="T109" fmla="*/ 67 h 120"/>
                <a:gd name="T110" fmla="*/ 25 w 133"/>
                <a:gd name="T111" fmla="*/ 62 h 120"/>
                <a:gd name="T112" fmla="*/ 20 w 133"/>
                <a:gd name="T113" fmla="*/ 52 h 120"/>
                <a:gd name="T114" fmla="*/ 14 w 133"/>
                <a:gd name="T115" fmla="*/ 48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3" h="120">
                  <a:moveTo>
                    <a:pt x="0" y="101"/>
                  </a:moveTo>
                  <a:lnTo>
                    <a:pt x="0" y="106"/>
                  </a:lnTo>
                  <a:lnTo>
                    <a:pt x="4" y="110"/>
                  </a:lnTo>
                  <a:lnTo>
                    <a:pt x="10" y="110"/>
                  </a:lnTo>
                  <a:lnTo>
                    <a:pt x="14" y="115"/>
                  </a:lnTo>
                  <a:lnTo>
                    <a:pt x="20" y="120"/>
                  </a:lnTo>
                  <a:lnTo>
                    <a:pt x="25" y="120"/>
                  </a:lnTo>
                  <a:lnTo>
                    <a:pt x="29" y="120"/>
                  </a:lnTo>
                  <a:lnTo>
                    <a:pt x="35" y="120"/>
                  </a:lnTo>
                  <a:lnTo>
                    <a:pt x="39" y="120"/>
                  </a:lnTo>
                  <a:lnTo>
                    <a:pt x="44" y="120"/>
                  </a:lnTo>
                  <a:lnTo>
                    <a:pt x="54" y="115"/>
                  </a:lnTo>
                  <a:lnTo>
                    <a:pt x="64" y="110"/>
                  </a:lnTo>
                  <a:lnTo>
                    <a:pt x="74" y="106"/>
                  </a:lnTo>
                  <a:lnTo>
                    <a:pt x="79" y="101"/>
                  </a:lnTo>
                  <a:lnTo>
                    <a:pt x="89" y="96"/>
                  </a:lnTo>
                  <a:lnTo>
                    <a:pt x="94" y="96"/>
                  </a:lnTo>
                  <a:lnTo>
                    <a:pt x="104" y="91"/>
                  </a:lnTo>
                  <a:lnTo>
                    <a:pt x="108" y="91"/>
                  </a:lnTo>
                  <a:lnTo>
                    <a:pt x="123" y="91"/>
                  </a:lnTo>
                  <a:lnTo>
                    <a:pt x="133" y="96"/>
                  </a:lnTo>
                  <a:lnTo>
                    <a:pt x="129" y="86"/>
                  </a:lnTo>
                  <a:lnTo>
                    <a:pt x="123" y="76"/>
                  </a:lnTo>
                  <a:lnTo>
                    <a:pt x="119" y="67"/>
                  </a:lnTo>
                  <a:lnTo>
                    <a:pt x="119" y="57"/>
                  </a:lnTo>
                  <a:lnTo>
                    <a:pt x="114" y="43"/>
                  </a:lnTo>
                  <a:lnTo>
                    <a:pt x="114" y="33"/>
                  </a:lnTo>
                  <a:lnTo>
                    <a:pt x="108" y="28"/>
                  </a:lnTo>
                  <a:lnTo>
                    <a:pt x="104" y="19"/>
                  </a:lnTo>
                  <a:lnTo>
                    <a:pt x="104" y="14"/>
                  </a:lnTo>
                  <a:lnTo>
                    <a:pt x="99" y="9"/>
                  </a:lnTo>
                  <a:lnTo>
                    <a:pt x="84" y="0"/>
                  </a:lnTo>
                  <a:lnTo>
                    <a:pt x="74" y="0"/>
                  </a:lnTo>
                  <a:lnTo>
                    <a:pt x="64" y="0"/>
                  </a:lnTo>
                  <a:lnTo>
                    <a:pt x="60" y="9"/>
                  </a:lnTo>
                  <a:lnTo>
                    <a:pt x="54" y="19"/>
                  </a:lnTo>
                  <a:lnTo>
                    <a:pt x="54" y="28"/>
                  </a:lnTo>
                  <a:lnTo>
                    <a:pt x="49" y="43"/>
                  </a:lnTo>
                  <a:lnTo>
                    <a:pt x="49" y="57"/>
                  </a:lnTo>
                  <a:lnTo>
                    <a:pt x="49" y="72"/>
                  </a:lnTo>
                  <a:lnTo>
                    <a:pt x="49" y="86"/>
                  </a:lnTo>
                  <a:lnTo>
                    <a:pt x="54" y="91"/>
                  </a:lnTo>
                  <a:lnTo>
                    <a:pt x="60" y="91"/>
                  </a:lnTo>
                  <a:lnTo>
                    <a:pt x="64" y="91"/>
                  </a:lnTo>
                  <a:lnTo>
                    <a:pt x="69" y="91"/>
                  </a:lnTo>
                  <a:lnTo>
                    <a:pt x="74" y="91"/>
                  </a:lnTo>
                  <a:lnTo>
                    <a:pt x="79" y="91"/>
                  </a:lnTo>
                  <a:lnTo>
                    <a:pt x="84" y="96"/>
                  </a:lnTo>
                  <a:lnTo>
                    <a:pt x="74" y="91"/>
                  </a:lnTo>
                  <a:lnTo>
                    <a:pt x="69" y="86"/>
                  </a:lnTo>
                  <a:lnTo>
                    <a:pt x="60" y="86"/>
                  </a:lnTo>
                  <a:lnTo>
                    <a:pt x="54" y="82"/>
                  </a:lnTo>
                  <a:lnTo>
                    <a:pt x="44" y="76"/>
                  </a:lnTo>
                  <a:lnTo>
                    <a:pt x="39" y="72"/>
                  </a:lnTo>
                  <a:lnTo>
                    <a:pt x="29" y="67"/>
                  </a:lnTo>
                  <a:lnTo>
                    <a:pt x="25" y="62"/>
                  </a:lnTo>
                  <a:lnTo>
                    <a:pt x="20" y="52"/>
                  </a:lnTo>
                  <a:lnTo>
                    <a:pt x="14" y="4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91" name="Freeform 519"/>
            <p:cNvSpPr>
              <a:spLocks/>
            </p:cNvSpPr>
            <p:nvPr/>
          </p:nvSpPr>
          <p:spPr bwMode="auto">
            <a:xfrm>
              <a:off x="3644" y="1900"/>
              <a:ext cx="9" cy="9"/>
            </a:xfrm>
            <a:custGeom>
              <a:avLst/>
              <a:gdLst>
                <a:gd name="T0" fmla="*/ 5 w 109"/>
                <a:gd name="T1" fmla="*/ 97 h 116"/>
                <a:gd name="T2" fmla="*/ 5 w 109"/>
                <a:gd name="T3" fmla="*/ 87 h 116"/>
                <a:gd name="T4" fmla="*/ 0 w 109"/>
                <a:gd name="T5" fmla="*/ 78 h 116"/>
                <a:gd name="T6" fmla="*/ 0 w 109"/>
                <a:gd name="T7" fmla="*/ 67 h 116"/>
                <a:gd name="T8" fmla="*/ 0 w 109"/>
                <a:gd name="T9" fmla="*/ 58 h 116"/>
                <a:gd name="T10" fmla="*/ 0 w 109"/>
                <a:gd name="T11" fmla="*/ 48 h 116"/>
                <a:gd name="T12" fmla="*/ 0 w 109"/>
                <a:gd name="T13" fmla="*/ 44 h 116"/>
                <a:gd name="T14" fmla="*/ 0 w 109"/>
                <a:gd name="T15" fmla="*/ 33 h 116"/>
                <a:gd name="T16" fmla="*/ 0 w 109"/>
                <a:gd name="T17" fmla="*/ 29 h 116"/>
                <a:gd name="T18" fmla="*/ 5 w 109"/>
                <a:gd name="T19" fmla="*/ 24 h 116"/>
                <a:gd name="T20" fmla="*/ 5 w 109"/>
                <a:gd name="T21" fmla="*/ 20 h 116"/>
                <a:gd name="T22" fmla="*/ 20 w 109"/>
                <a:gd name="T23" fmla="*/ 5 h 116"/>
                <a:gd name="T24" fmla="*/ 35 w 109"/>
                <a:gd name="T25" fmla="*/ 0 h 116"/>
                <a:gd name="T26" fmla="*/ 50 w 109"/>
                <a:gd name="T27" fmla="*/ 0 h 116"/>
                <a:gd name="T28" fmla="*/ 60 w 109"/>
                <a:gd name="T29" fmla="*/ 0 h 116"/>
                <a:gd name="T30" fmla="*/ 69 w 109"/>
                <a:gd name="T31" fmla="*/ 9 h 116"/>
                <a:gd name="T32" fmla="*/ 79 w 109"/>
                <a:gd name="T33" fmla="*/ 20 h 116"/>
                <a:gd name="T34" fmla="*/ 84 w 109"/>
                <a:gd name="T35" fmla="*/ 29 h 116"/>
                <a:gd name="T36" fmla="*/ 94 w 109"/>
                <a:gd name="T37" fmla="*/ 44 h 116"/>
                <a:gd name="T38" fmla="*/ 100 w 109"/>
                <a:gd name="T39" fmla="*/ 63 h 116"/>
                <a:gd name="T40" fmla="*/ 109 w 109"/>
                <a:gd name="T41" fmla="*/ 78 h 116"/>
                <a:gd name="T42" fmla="*/ 94 w 109"/>
                <a:gd name="T43" fmla="*/ 72 h 116"/>
                <a:gd name="T44" fmla="*/ 84 w 109"/>
                <a:gd name="T45" fmla="*/ 67 h 116"/>
                <a:gd name="T46" fmla="*/ 75 w 109"/>
                <a:gd name="T47" fmla="*/ 67 h 116"/>
                <a:gd name="T48" fmla="*/ 69 w 109"/>
                <a:gd name="T49" fmla="*/ 67 h 116"/>
                <a:gd name="T50" fmla="*/ 60 w 109"/>
                <a:gd name="T51" fmla="*/ 72 h 116"/>
                <a:gd name="T52" fmla="*/ 54 w 109"/>
                <a:gd name="T53" fmla="*/ 82 h 116"/>
                <a:gd name="T54" fmla="*/ 50 w 109"/>
                <a:gd name="T55" fmla="*/ 87 h 116"/>
                <a:gd name="T56" fmla="*/ 44 w 109"/>
                <a:gd name="T57" fmla="*/ 97 h 116"/>
                <a:gd name="T58" fmla="*/ 40 w 109"/>
                <a:gd name="T59" fmla="*/ 106 h 116"/>
                <a:gd name="T60" fmla="*/ 35 w 109"/>
                <a:gd name="T61" fmla="*/ 116 h 116"/>
                <a:gd name="T62" fmla="*/ 35 w 109"/>
                <a:gd name="T63" fmla="*/ 111 h 116"/>
                <a:gd name="T64" fmla="*/ 29 w 109"/>
                <a:gd name="T65" fmla="*/ 111 h 116"/>
                <a:gd name="T66" fmla="*/ 25 w 109"/>
                <a:gd name="T67" fmla="*/ 106 h 116"/>
                <a:gd name="T68" fmla="*/ 20 w 109"/>
                <a:gd name="T69" fmla="*/ 106 h 116"/>
                <a:gd name="T70" fmla="*/ 15 w 109"/>
                <a:gd name="T71" fmla="*/ 106 h 116"/>
                <a:gd name="T72" fmla="*/ 10 w 109"/>
                <a:gd name="T73" fmla="*/ 102 h 116"/>
                <a:gd name="T74" fmla="*/ 5 w 109"/>
                <a:gd name="T75" fmla="*/ 9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9" h="116">
                  <a:moveTo>
                    <a:pt x="5" y="97"/>
                  </a:moveTo>
                  <a:lnTo>
                    <a:pt x="5" y="87"/>
                  </a:lnTo>
                  <a:lnTo>
                    <a:pt x="0" y="78"/>
                  </a:lnTo>
                  <a:lnTo>
                    <a:pt x="0" y="67"/>
                  </a:lnTo>
                  <a:lnTo>
                    <a:pt x="0" y="58"/>
                  </a:lnTo>
                  <a:lnTo>
                    <a:pt x="0" y="48"/>
                  </a:lnTo>
                  <a:lnTo>
                    <a:pt x="0" y="44"/>
                  </a:lnTo>
                  <a:lnTo>
                    <a:pt x="0" y="33"/>
                  </a:lnTo>
                  <a:lnTo>
                    <a:pt x="0" y="29"/>
                  </a:lnTo>
                  <a:lnTo>
                    <a:pt x="5" y="24"/>
                  </a:lnTo>
                  <a:lnTo>
                    <a:pt x="5" y="20"/>
                  </a:lnTo>
                  <a:lnTo>
                    <a:pt x="20" y="5"/>
                  </a:lnTo>
                  <a:lnTo>
                    <a:pt x="35" y="0"/>
                  </a:lnTo>
                  <a:lnTo>
                    <a:pt x="50" y="0"/>
                  </a:lnTo>
                  <a:lnTo>
                    <a:pt x="60" y="0"/>
                  </a:lnTo>
                  <a:lnTo>
                    <a:pt x="69" y="9"/>
                  </a:lnTo>
                  <a:lnTo>
                    <a:pt x="79" y="20"/>
                  </a:lnTo>
                  <a:lnTo>
                    <a:pt x="84" y="29"/>
                  </a:lnTo>
                  <a:lnTo>
                    <a:pt x="94" y="44"/>
                  </a:lnTo>
                  <a:lnTo>
                    <a:pt x="100" y="63"/>
                  </a:lnTo>
                  <a:lnTo>
                    <a:pt x="109" y="78"/>
                  </a:lnTo>
                  <a:lnTo>
                    <a:pt x="94" y="72"/>
                  </a:lnTo>
                  <a:lnTo>
                    <a:pt x="84" y="67"/>
                  </a:lnTo>
                  <a:lnTo>
                    <a:pt x="75" y="67"/>
                  </a:lnTo>
                  <a:lnTo>
                    <a:pt x="69" y="67"/>
                  </a:lnTo>
                  <a:lnTo>
                    <a:pt x="60" y="72"/>
                  </a:lnTo>
                  <a:lnTo>
                    <a:pt x="54" y="82"/>
                  </a:lnTo>
                  <a:lnTo>
                    <a:pt x="50" y="87"/>
                  </a:lnTo>
                  <a:lnTo>
                    <a:pt x="44" y="97"/>
                  </a:lnTo>
                  <a:lnTo>
                    <a:pt x="40" y="106"/>
                  </a:lnTo>
                  <a:lnTo>
                    <a:pt x="35" y="116"/>
                  </a:lnTo>
                  <a:lnTo>
                    <a:pt x="35" y="111"/>
                  </a:lnTo>
                  <a:lnTo>
                    <a:pt x="29" y="111"/>
                  </a:lnTo>
                  <a:lnTo>
                    <a:pt x="25" y="106"/>
                  </a:lnTo>
                  <a:lnTo>
                    <a:pt x="20" y="106"/>
                  </a:lnTo>
                  <a:lnTo>
                    <a:pt x="15" y="106"/>
                  </a:lnTo>
                  <a:lnTo>
                    <a:pt x="10" y="102"/>
                  </a:lnTo>
                  <a:lnTo>
                    <a:pt x="5" y="9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92" name="Freeform 520"/>
            <p:cNvSpPr>
              <a:spLocks/>
            </p:cNvSpPr>
            <p:nvPr/>
          </p:nvSpPr>
          <p:spPr bwMode="auto">
            <a:xfrm>
              <a:off x="3665" y="1962"/>
              <a:ext cx="7" cy="4"/>
            </a:xfrm>
            <a:custGeom>
              <a:avLst/>
              <a:gdLst>
                <a:gd name="T0" fmla="*/ 20 w 79"/>
                <a:gd name="T1" fmla="*/ 63 h 63"/>
                <a:gd name="T2" fmla="*/ 10 w 79"/>
                <a:gd name="T3" fmla="*/ 58 h 63"/>
                <a:gd name="T4" fmla="*/ 10 w 79"/>
                <a:gd name="T5" fmla="*/ 54 h 63"/>
                <a:gd name="T6" fmla="*/ 5 w 79"/>
                <a:gd name="T7" fmla="*/ 44 h 63"/>
                <a:gd name="T8" fmla="*/ 5 w 79"/>
                <a:gd name="T9" fmla="*/ 39 h 63"/>
                <a:gd name="T10" fmla="*/ 10 w 79"/>
                <a:gd name="T11" fmla="*/ 35 h 63"/>
                <a:gd name="T12" fmla="*/ 10 w 79"/>
                <a:gd name="T13" fmla="*/ 24 h 63"/>
                <a:gd name="T14" fmla="*/ 10 w 79"/>
                <a:gd name="T15" fmla="*/ 20 h 63"/>
                <a:gd name="T16" fmla="*/ 10 w 79"/>
                <a:gd name="T17" fmla="*/ 15 h 63"/>
                <a:gd name="T18" fmla="*/ 5 w 79"/>
                <a:gd name="T19" fmla="*/ 11 h 63"/>
                <a:gd name="T20" fmla="*/ 0 w 79"/>
                <a:gd name="T21" fmla="*/ 5 h 63"/>
                <a:gd name="T22" fmla="*/ 15 w 79"/>
                <a:gd name="T23" fmla="*/ 0 h 63"/>
                <a:gd name="T24" fmla="*/ 25 w 79"/>
                <a:gd name="T25" fmla="*/ 0 h 63"/>
                <a:gd name="T26" fmla="*/ 40 w 79"/>
                <a:gd name="T27" fmla="*/ 0 h 63"/>
                <a:gd name="T28" fmla="*/ 50 w 79"/>
                <a:gd name="T29" fmla="*/ 0 h 63"/>
                <a:gd name="T30" fmla="*/ 60 w 79"/>
                <a:gd name="T31" fmla="*/ 0 h 63"/>
                <a:gd name="T32" fmla="*/ 64 w 79"/>
                <a:gd name="T33" fmla="*/ 5 h 63"/>
                <a:gd name="T34" fmla="*/ 69 w 79"/>
                <a:gd name="T35" fmla="*/ 11 h 63"/>
                <a:gd name="T36" fmla="*/ 75 w 79"/>
                <a:gd name="T37" fmla="*/ 20 h 63"/>
                <a:gd name="T38" fmla="*/ 79 w 79"/>
                <a:gd name="T39" fmla="*/ 35 h 63"/>
                <a:gd name="T40" fmla="*/ 79 w 79"/>
                <a:gd name="T41"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9" h="63">
                  <a:moveTo>
                    <a:pt x="20" y="63"/>
                  </a:moveTo>
                  <a:lnTo>
                    <a:pt x="10" y="58"/>
                  </a:lnTo>
                  <a:lnTo>
                    <a:pt x="10" y="54"/>
                  </a:lnTo>
                  <a:lnTo>
                    <a:pt x="5" y="44"/>
                  </a:lnTo>
                  <a:lnTo>
                    <a:pt x="5" y="39"/>
                  </a:lnTo>
                  <a:lnTo>
                    <a:pt x="10" y="35"/>
                  </a:lnTo>
                  <a:lnTo>
                    <a:pt x="10" y="24"/>
                  </a:lnTo>
                  <a:lnTo>
                    <a:pt x="10" y="20"/>
                  </a:lnTo>
                  <a:lnTo>
                    <a:pt x="10" y="15"/>
                  </a:lnTo>
                  <a:lnTo>
                    <a:pt x="5" y="11"/>
                  </a:lnTo>
                  <a:lnTo>
                    <a:pt x="0" y="5"/>
                  </a:lnTo>
                  <a:lnTo>
                    <a:pt x="15" y="0"/>
                  </a:lnTo>
                  <a:lnTo>
                    <a:pt x="25" y="0"/>
                  </a:lnTo>
                  <a:lnTo>
                    <a:pt x="40" y="0"/>
                  </a:lnTo>
                  <a:lnTo>
                    <a:pt x="50" y="0"/>
                  </a:lnTo>
                  <a:lnTo>
                    <a:pt x="60" y="0"/>
                  </a:lnTo>
                  <a:lnTo>
                    <a:pt x="64" y="5"/>
                  </a:lnTo>
                  <a:lnTo>
                    <a:pt x="69" y="11"/>
                  </a:lnTo>
                  <a:lnTo>
                    <a:pt x="75" y="20"/>
                  </a:lnTo>
                  <a:lnTo>
                    <a:pt x="79" y="35"/>
                  </a:lnTo>
                  <a:lnTo>
                    <a:pt x="79" y="4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93" name="Freeform 521"/>
            <p:cNvSpPr>
              <a:spLocks/>
            </p:cNvSpPr>
            <p:nvPr/>
          </p:nvSpPr>
          <p:spPr bwMode="auto">
            <a:xfrm>
              <a:off x="3674" y="1957"/>
              <a:ext cx="6" cy="6"/>
            </a:xfrm>
            <a:custGeom>
              <a:avLst/>
              <a:gdLst>
                <a:gd name="T0" fmla="*/ 0 w 70"/>
                <a:gd name="T1" fmla="*/ 86 h 86"/>
                <a:gd name="T2" fmla="*/ 16 w 70"/>
                <a:gd name="T3" fmla="*/ 86 h 86"/>
                <a:gd name="T4" fmla="*/ 25 w 70"/>
                <a:gd name="T5" fmla="*/ 82 h 86"/>
                <a:gd name="T6" fmla="*/ 40 w 70"/>
                <a:gd name="T7" fmla="*/ 77 h 86"/>
                <a:gd name="T8" fmla="*/ 50 w 70"/>
                <a:gd name="T9" fmla="*/ 73 h 86"/>
                <a:gd name="T10" fmla="*/ 54 w 70"/>
                <a:gd name="T11" fmla="*/ 62 h 86"/>
                <a:gd name="T12" fmla="*/ 65 w 70"/>
                <a:gd name="T13" fmla="*/ 53 h 86"/>
                <a:gd name="T14" fmla="*/ 70 w 70"/>
                <a:gd name="T15" fmla="*/ 39 h 86"/>
                <a:gd name="T16" fmla="*/ 70 w 70"/>
                <a:gd name="T17" fmla="*/ 28 h 86"/>
                <a:gd name="T18" fmla="*/ 70 w 70"/>
                <a:gd name="T19" fmla="*/ 15 h 86"/>
                <a:gd name="T20" fmla="*/ 65 w 70"/>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86">
                  <a:moveTo>
                    <a:pt x="0" y="86"/>
                  </a:moveTo>
                  <a:lnTo>
                    <a:pt x="16" y="86"/>
                  </a:lnTo>
                  <a:lnTo>
                    <a:pt x="25" y="82"/>
                  </a:lnTo>
                  <a:lnTo>
                    <a:pt x="40" y="77"/>
                  </a:lnTo>
                  <a:lnTo>
                    <a:pt x="50" y="73"/>
                  </a:lnTo>
                  <a:lnTo>
                    <a:pt x="54" y="62"/>
                  </a:lnTo>
                  <a:lnTo>
                    <a:pt x="65" y="53"/>
                  </a:lnTo>
                  <a:lnTo>
                    <a:pt x="70" y="39"/>
                  </a:lnTo>
                  <a:lnTo>
                    <a:pt x="70" y="28"/>
                  </a:lnTo>
                  <a:lnTo>
                    <a:pt x="70" y="15"/>
                  </a:lnTo>
                  <a:lnTo>
                    <a:pt x="65"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94" name="Freeform 522"/>
            <p:cNvSpPr>
              <a:spLocks/>
            </p:cNvSpPr>
            <p:nvPr/>
          </p:nvSpPr>
          <p:spPr bwMode="auto">
            <a:xfrm>
              <a:off x="3646" y="1943"/>
              <a:ext cx="6" cy="7"/>
            </a:xfrm>
            <a:custGeom>
              <a:avLst/>
              <a:gdLst>
                <a:gd name="T0" fmla="*/ 0 w 69"/>
                <a:gd name="T1" fmla="*/ 86 h 86"/>
                <a:gd name="T2" fmla="*/ 15 w 69"/>
                <a:gd name="T3" fmla="*/ 86 h 86"/>
                <a:gd name="T4" fmla="*/ 25 w 69"/>
                <a:gd name="T5" fmla="*/ 82 h 86"/>
                <a:gd name="T6" fmla="*/ 40 w 69"/>
                <a:gd name="T7" fmla="*/ 77 h 86"/>
                <a:gd name="T8" fmla="*/ 50 w 69"/>
                <a:gd name="T9" fmla="*/ 73 h 86"/>
                <a:gd name="T10" fmla="*/ 59 w 69"/>
                <a:gd name="T11" fmla="*/ 62 h 86"/>
                <a:gd name="T12" fmla="*/ 64 w 69"/>
                <a:gd name="T13" fmla="*/ 53 h 86"/>
                <a:gd name="T14" fmla="*/ 69 w 69"/>
                <a:gd name="T15" fmla="*/ 39 h 86"/>
                <a:gd name="T16" fmla="*/ 69 w 69"/>
                <a:gd name="T17" fmla="*/ 29 h 86"/>
                <a:gd name="T18" fmla="*/ 69 w 69"/>
                <a:gd name="T19" fmla="*/ 15 h 86"/>
                <a:gd name="T20" fmla="*/ 64 w 69"/>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86">
                  <a:moveTo>
                    <a:pt x="0" y="86"/>
                  </a:moveTo>
                  <a:lnTo>
                    <a:pt x="15" y="86"/>
                  </a:lnTo>
                  <a:lnTo>
                    <a:pt x="25" y="82"/>
                  </a:lnTo>
                  <a:lnTo>
                    <a:pt x="40" y="77"/>
                  </a:lnTo>
                  <a:lnTo>
                    <a:pt x="50" y="73"/>
                  </a:lnTo>
                  <a:lnTo>
                    <a:pt x="59" y="62"/>
                  </a:lnTo>
                  <a:lnTo>
                    <a:pt x="64" y="53"/>
                  </a:lnTo>
                  <a:lnTo>
                    <a:pt x="69" y="39"/>
                  </a:lnTo>
                  <a:lnTo>
                    <a:pt x="69" y="29"/>
                  </a:lnTo>
                  <a:lnTo>
                    <a:pt x="69" y="15"/>
                  </a:lnTo>
                  <a:lnTo>
                    <a:pt x="64"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95" name="Freeform 523"/>
            <p:cNvSpPr>
              <a:spLocks/>
            </p:cNvSpPr>
            <p:nvPr/>
          </p:nvSpPr>
          <p:spPr bwMode="auto">
            <a:xfrm>
              <a:off x="3650" y="1946"/>
              <a:ext cx="12" cy="9"/>
            </a:xfrm>
            <a:custGeom>
              <a:avLst/>
              <a:gdLst>
                <a:gd name="T0" fmla="*/ 0 w 135"/>
                <a:gd name="T1" fmla="*/ 97 h 121"/>
                <a:gd name="T2" fmla="*/ 6 w 135"/>
                <a:gd name="T3" fmla="*/ 101 h 121"/>
                <a:gd name="T4" fmla="*/ 10 w 135"/>
                <a:gd name="T5" fmla="*/ 106 h 121"/>
                <a:gd name="T6" fmla="*/ 15 w 135"/>
                <a:gd name="T7" fmla="*/ 110 h 121"/>
                <a:gd name="T8" fmla="*/ 20 w 135"/>
                <a:gd name="T9" fmla="*/ 116 h 121"/>
                <a:gd name="T10" fmla="*/ 25 w 135"/>
                <a:gd name="T11" fmla="*/ 116 h 121"/>
                <a:gd name="T12" fmla="*/ 31 w 135"/>
                <a:gd name="T13" fmla="*/ 121 h 121"/>
                <a:gd name="T14" fmla="*/ 35 w 135"/>
                <a:gd name="T15" fmla="*/ 121 h 121"/>
                <a:gd name="T16" fmla="*/ 40 w 135"/>
                <a:gd name="T17" fmla="*/ 121 h 121"/>
                <a:gd name="T18" fmla="*/ 54 w 135"/>
                <a:gd name="T19" fmla="*/ 116 h 121"/>
                <a:gd name="T20" fmla="*/ 65 w 135"/>
                <a:gd name="T21" fmla="*/ 110 h 121"/>
                <a:gd name="T22" fmla="*/ 75 w 135"/>
                <a:gd name="T23" fmla="*/ 110 h 121"/>
                <a:gd name="T24" fmla="*/ 79 w 135"/>
                <a:gd name="T25" fmla="*/ 106 h 121"/>
                <a:gd name="T26" fmla="*/ 90 w 135"/>
                <a:gd name="T27" fmla="*/ 101 h 121"/>
                <a:gd name="T28" fmla="*/ 95 w 135"/>
                <a:gd name="T29" fmla="*/ 101 h 121"/>
                <a:gd name="T30" fmla="*/ 104 w 135"/>
                <a:gd name="T31" fmla="*/ 101 h 121"/>
                <a:gd name="T32" fmla="*/ 114 w 135"/>
                <a:gd name="T33" fmla="*/ 101 h 121"/>
                <a:gd name="T34" fmla="*/ 125 w 135"/>
                <a:gd name="T35" fmla="*/ 101 h 121"/>
                <a:gd name="T36" fmla="*/ 135 w 135"/>
                <a:gd name="T37" fmla="*/ 106 h 121"/>
                <a:gd name="T38" fmla="*/ 129 w 135"/>
                <a:gd name="T39" fmla="*/ 97 h 121"/>
                <a:gd name="T40" fmla="*/ 129 w 135"/>
                <a:gd name="T41" fmla="*/ 86 h 121"/>
                <a:gd name="T42" fmla="*/ 125 w 135"/>
                <a:gd name="T43" fmla="*/ 72 h 121"/>
                <a:gd name="T44" fmla="*/ 125 w 135"/>
                <a:gd name="T45" fmla="*/ 63 h 121"/>
                <a:gd name="T46" fmla="*/ 125 w 135"/>
                <a:gd name="T47" fmla="*/ 52 h 121"/>
                <a:gd name="T48" fmla="*/ 119 w 135"/>
                <a:gd name="T49" fmla="*/ 43 h 121"/>
                <a:gd name="T50" fmla="*/ 119 w 135"/>
                <a:gd name="T51" fmla="*/ 33 h 121"/>
                <a:gd name="T52" fmla="*/ 119 w 135"/>
                <a:gd name="T53" fmla="*/ 24 h 121"/>
                <a:gd name="T54" fmla="*/ 114 w 135"/>
                <a:gd name="T55" fmla="*/ 19 h 121"/>
                <a:gd name="T56" fmla="*/ 110 w 135"/>
                <a:gd name="T57" fmla="*/ 15 h 121"/>
                <a:gd name="T58" fmla="*/ 95 w 135"/>
                <a:gd name="T59" fmla="*/ 5 h 121"/>
                <a:gd name="T60" fmla="*/ 85 w 135"/>
                <a:gd name="T61" fmla="*/ 0 h 121"/>
                <a:gd name="T62" fmla="*/ 79 w 135"/>
                <a:gd name="T63" fmla="*/ 5 h 121"/>
                <a:gd name="T64" fmla="*/ 70 w 135"/>
                <a:gd name="T65" fmla="*/ 9 h 121"/>
                <a:gd name="T66" fmla="*/ 65 w 135"/>
                <a:gd name="T67" fmla="*/ 19 h 121"/>
                <a:gd name="T68" fmla="*/ 65 w 135"/>
                <a:gd name="T69" fmla="*/ 28 h 121"/>
                <a:gd name="T70" fmla="*/ 60 w 135"/>
                <a:gd name="T71" fmla="*/ 43 h 121"/>
                <a:gd name="T72" fmla="*/ 60 w 135"/>
                <a:gd name="T73" fmla="*/ 58 h 121"/>
                <a:gd name="T74" fmla="*/ 54 w 135"/>
                <a:gd name="T75" fmla="*/ 72 h 121"/>
                <a:gd name="T76" fmla="*/ 54 w 135"/>
                <a:gd name="T77" fmla="*/ 86 h 121"/>
                <a:gd name="T78" fmla="*/ 54 w 135"/>
                <a:gd name="T79" fmla="*/ 91 h 121"/>
                <a:gd name="T80" fmla="*/ 60 w 135"/>
                <a:gd name="T81" fmla="*/ 91 h 121"/>
                <a:gd name="T82" fmla="*/ 65 w 135"/>
                <a:gd name="T83" fmla="*/ 91 h 121"/>
                <a:gd name="T84" fmla="*/ 70 w 135"/>
                <a:gd name="T85" fmla="*/ 91 h 121"/>
                <a:gd name="T86" fmla="*/ 75 w 135"/>
                <a:gd name="T87" fmla="*/ 91 h 121"/>
                <a:gd name="T88" fmla="*/ 79 w 135"/>
                <a:gd name="T89" fmla="*/ 91 h 121"/>
                <a:gd name="T90" fmla="*/ 85 w 135"/>
                <a:gd name="T91" fmla="*/ 97 h 121"/>
                <a:gd name="T92" fmla="*/ 85 w 135"/>
                <a:gd name="T93" fmla="*/ 101 h 121"/>
                <a:gd name="T94" fmla="*/ 79 w 135"/>
                <a:gd name="T95" fmla="*/ 97 h 121"/>
                <a:gd name="T96" fmla="*/ 70 w 135"/>
                <a:gd name="T97" fmla="*/ 91 h 121"/>
                <a:gd name="T98" fmla="*/ 65 w 135"/>
                <a:gd name="T99" fmla="*/ 86 h 121"/>
                <a:gd name="T100" fmla="*/ 54 w 135"/>
                <a:gd name="T101" fmla="*/ 82 h 121"/>
                <a:gd name="T102" fmla="*/ 50 w 135"/>
                <a:gd name="T103" fmla="*/ 77 h 121"/>
                <a:gd name="T104" fmla="*/ 45 w 135"/>
                <a:gd name="T105" fmla="*/ 72 h 121"/>
                <a:gd name="T106" fmla="*/ 35 w 135"/>
                <a:gd name="T107" fmla="*/ 63 h 121"/>
                <a:gd name="T108" fmla="*/ 31 w 135"/>
                <a:gd name="T109" fmla="*/ 58 h 121"/>
                <a:gd name="T110" fmla="*/ 25 w 135"/>
                <a:gd name="T111" fmla="*/ 52 h 121"/>
                <a:gd name="T112" fmla="*/ 25 w 135"/>
                <a:gd name="T113" fmla="*/ 4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5" h="121">
                  <a:moveTo>
                    <a:pt x="0" y="97"/>
                  </a:moveTo>
                  <a:lnTo>
                    <a:pt x="6" y="101"/>
                  </a:lnTo>
                  <a:lnTo>
                    <a:pt x="10" y="106"/>
                  </a:lnTo>
                  <a:lnTo>
                    <a:pt x="15" y="110"/>
                  </a:lnTo>
                  <a:lnTo>
                    <a:pt x="20" y="116"/>
                  </a:lnTo>
                  <a:lnTo>
                    <a:pt x="25" y="116"/>
                  </a:lnTo>
                  <a:lnTo>
                    <a:pt x="31" y="121"/>
                  </a:lnTo>
                  <a:lnTo>
                    <a:pt x="35" y="121"/>
                  </a:lnTo>
                  <a:lnTo>
                    <a:pt x="40" y="121"/>
                  </a:lnTo>
                  <a:lnTo>
                    <a:pt x="54" y="116"/>
                  </a:lnTo>
                  <a:lnTo>
                    <a:pt x="65" y="110"/>
                  </a:lnTo>
                  <a:lnTo>
                    <a:pt x="75" y="110"/>
                  </a:lnTo>
                  <a:lnTo>
                    <a:pt x="79" y="106"/>
                  </a:lnTo>
                  <a:lnTo>
                    <a:pt x="90" y="101"/>
                  </a:lnTo>
                  <a:lnTo>
                    <a:pt x="95" y="101"/>
                  </a:lnTo>
                  <a:lnTo>
                    <a:pt x="104" y="101"/>
                  </a:lnTo>
                  <a:lnTo>
                    <a:pt x="114" y="101"/>
                  </a:lnTo>
                  <a:lnTo>
                    <a:pt x="125" y="101"/>
                  </a:lnTo>
                  <a:lnTo>
                    <a:pt x="135" y="106"/>
                  </a:lnTo>
                  <a:lnTo>
                    <a:pt x="129" y="97"/>
                  </a:lnTo>
                  <a:lnTo>
                    <a:pt x="129" y="86"/>
                  </a:lnTo>
                  <a:lnTo>
                    <a:pt x="125" y="72"/>
                  </a:lnTo>
                  <a:lnTo>
                    <a:pt x="125" y="63"/>
                  </a:lnTo>
                  <a:lnTo>
                    <a:pt x="125" y="52"/>
                  </a:lnTo>
                  <a:lnTo>
                    <a:pt x="119" y="43"/>
                  </a:lnTo>
                  <a:lnTo>
                    <a:pt x="119" y="33"/>
                  </a:lnTo>
                  <a:lnTo>
                    <a:pt x="119" y="24"/>
                  </a:lnTo>
                  <a:lnTo>
                    <a:pt x="114" y="19"/>
                  </a:lnTo>
                  <a:lnTo>
                    <a:pt x="110" y="15"/>
                  </a:lnTo>
                  <a:lnTo>
                    <a:pt x="95" y="5"/>
                  </a:lnTo>
                  <a:lnTo>
                    <a:pt x="85" y="0"/>
                  </a:lnTo>
                  <a:lnTo>
                    <a:pt x="79" y="5"/>
                  </a:lnTo>
                  <a:lnTo>
                    <a:pt x="70" y="9"/>
                  </a:lnTo>
                  <a:lnTo>
                    <a:pt x="65" y="19"/>
                  </a:lnTo>
                  <a:lnTo>
                    <a:pt x="65" y="28"/>
                  </a:lnTo>
                  <a:lnTo>
                    <a:pt x="60" y="43"/>
                  </a:lnTo>
                  <a:lnTo>
                    <a:pt x="60" y="58"/>
                  </a:lnTo>
                  <a:lnTo>
                    <a:pt x="54" y="72"/>
                  </a:lnTo>
                  <a:lnTo>
                    <a:pt x="54" y="86"/>
                  </a:lnTo>
                  <a:lnTo>
                    <a:pt x="54" y="91"/>
                  </a:lnTo>
                  <a:lnTo>
                    <a:pt x="60" y="91"/>
                  </a:lnTo>
                  <a:lnTo>
                    <a:pt x="65" y="91"/>
                  </a:lnTo>
                  <a:lnTo>
                    <a:pt x="70" y="91"/>
                  </a:lnTo>
                  <a:lnTo>
                    <a:pt x="75" y="91"/>
                  </a:lnTo>
                  <a:lnTo>
                    <a:pt x="79" y="91"/>
                  </a:lnTo>
                  <a:lnTo>
                    <a:pt x="85" y="97"/>
                  </a:lnTo>
                  <a:lnTo>
                    <a:pt x="85" y="101"/>
                  </a:lnTo>
                  <a:lnTo>
                    <a:pt x="79" y="97"/>
                  </a:lnTo>
                  <a:lnTo>
                    <a:pt x="70" y="91"/>
                  </a:lnTo>
                  <a:lnTo>
                    <a:pt x="65" y="86"/>
                  </a:lnTo>
                  <a:lnTo>
                    <a:pt x="54" y="82"/>
                  </a:lnTo>
                  <a:lnTo>
                    <a:pt x="50" y="77"/>
                  </a:lnTo>
                  <a:lnTo>
                    <a:pt x="45" y="72"/>
                  </a:lnTo>
                  <a:lnTo>
                    <a:pt x="35" y="63"/>
                  </a:lnTo>
                  <a:lnTo>
                    <a:pt x="31" y="58"/>
                  </a:lnTo>
                  <a:lnTo>
                    <a:pt x="25" y="52"/>
                  </a:lnTo>
                  <a:lnTo>
                    <a:pt x="25" y="4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96" name="Freeform 524"/>
            <p:cNvSpPr>
              <a:spLocks/>
            </p:cNvSpPr>
            <p:nvPr/>
          </p:nvSpPr>
          <p:spPr bwMode="auto">
            <a:xfrm>
              <a:off x="3651" y="1956"/>
              <a:ext cx="9" cy="9"/>
            </a:xfrm>
            <a:custGeom>
              <a:avLst/>
              <a:gdLst>
                <a:gd name="T0" fmla="*/ 5 w 104"/>
                <a:gd name="T1" fmla="*/ 91 h 115"/>
                <a:gd name="T2" fmla="*/ 0 w 104"/>
                <a:gd name="T3" fmla="*/ 82 h 115"/>
                <a:gd name="T4" fmla="*/ 0 w 104"/>
                <a:gd name="T5" fmla="*/ 72 h 115"/>
                <a:gd name="T6" fmla="*/ 0 w 104"/>
                <a:gd name="T7" fmla="*/ 63 h 115"/>
                <a:gd name="T8" fmla="*/ 0 w 104"/>
                <a:gd name="T9" fmla="*/ 53 h 115"/>
                <a:gd name="T10" fmla="*/ 0 w 104"/>
                <a:gd name="T11" fmla="*/ 44 h 115"/>
                <a:gd name="T12" fmla="*/ 0 w 104"/>
                <a:gd name="T13" fmla="*/ 39 h 115"/>
                <a:gd name="T14" fmla="*/ 5 w 104"/>
                <a:gd name="T15" fmla="*/ 29 h 115"/>
                <a:gd name="T16" fmla="*/ 5 w 104"/>
                <a:gd name="T17" fmla="*/ 24 h 115"/>
                <a:gd name="T18" fmla="*/ 10 w 104"/>
                <a:gd name="T19" fmla="*/ 20 h 115"/>
                <a:gd name="T20" fmla="*/ 15 w 104"/>
                <a:gd name="T21" fmla="*/ 14 h 115"/>
                <a:gd name="T22" fmla="*/ 30 w 104"/>
                <a:gd name="T23" fmla="*/ 5 h 115"/>
                <a:gd name="T24" fmla="*/ 44 w 104"/>
                <a:gd name="T25" fmla="*/ 0 h 115"/>
                <a:gd name="T26" fmla="*/ 60 w 104"/>
                <a:gd name="T27" fmla="*/ 0 h 115"/>
                <a:gd name="T28" fmla="*/ 69 w 104"/>
                <a:gd name="T29" fmla="*/ 5 h 115"/>
                <a:gd name="T30" fmla="*/ 80 w 104"/>
                <a:gd name="T31" fmla="*/ 14 h 115"/>
                <a:gd name="T32" fmla="*/ 85 w 104"/>
                <a:gd name="T33" fmla="*/ 24 h 115"/>
                <a:gd name="T34" fmla="*/ 90 w 104"/>
                <a:gd name="T35" fmla="*/ 39 h 115"/>
                <a:gd name="T36" fmla="*/ 94 w 104"/>
                <a:gd name="T37" fmla="*/ 53 h 115"/>
                <a:gd name="T38" fmla="*/ 100 w 104"/>
                <a:gd name="T39" fmla="*/ 67 h 115"/>
                <a:gd name="T40" fmla="*/ 104 w 104"/>
                <a:gd name="T41" fmla="*/ 87 h 115"/>
                <a:gd name="T42" fmla="*/ 94 w 104"/>
                <a:gd name="T43" fmla="*/ 78 h 115"/>
                <a:gd name="T44" fmla="*/ 85 w 104"/>
                <a:gd name="T45" fmla="*/ 72 h 115"/>
                <a:gd name="T46" fmla="*/ 75 w 104"/>
                <a:gd name="T47" fmla="*/ 72 h 115"/>
                <a:gd name="T48" fmla="*/ 69 w 104"/>
                <a:gd name="T49" fmla="*/ 72 h 115"/>
                <a:gd name="T50" fmla="*/ 60 w 104"/>
                <a:gd name="T51" fmla="*/ 78 h 115"/>
                <a:gd name="T52" fmla="*/ 55 w 104"/>
                <a:gd name="T53" fmla="*/ 82 h 115"/>
                <a:gd name="T54" fmla="*/ 50 w 104"/>
                <a:gd name="T55" fmla="*/ 91 h 115"/>
                <a:gd name="T56" fmla="*/ 40 w 104"/>
                <a:gd name="T57" fmla="*/ 97 h 115"/>
                <a:gd name="T58" fmla="*/ 35 w 104"/>
                <a:gd name="T59" fmla="*/ 106 h 115"/>
                <a:gd name="T60" fmla="*/ 30 w 104"/>
                <a:gd name="T61" fmla="*/ 115 h 115"/>
                <a:gd name="T62" fmla="*/ 30 w 104"/>
                <a:gd name="T63" fmla="*/ 111 h 115"/>
                <a:gd name="T64" fmla="*/ 25 w 104"/>
                <a:gd name="T65" fmla="*/ 111 h 115"/>
                <a:gd name="T66" fmla="*/ 25 w 104"/>
                <a:gd name="T67" fmla="*/ 106 h 115"/>
                <a:gd name="T68" fmla="*/ 21 w 104"/>
                <a:gd name="T69" fmla="*/ 106 h 115"/>
                <a:gd name="T70" fmla="*/ 15 w 104"/>
                <a:gd name="T71" fmla="*/ 106 h 115"/>
                <a:gd name="T72" fmla="*/ 15 w 104"/>
                <a:gd name="T73" fmla="*/ 102 h 115"/>
                <a:gd name="T74" fmla="*/ 10 w 104"/>
                <a:gd name="T75" fmla="*/ 102 h 115"/>
                <a:gd name="T76" fmla="*/ 5 w 104"/>
                <a:gd name="T77" fmla="*/ 97 h 115"/>
                <a:gd name="T78" fmla="*/ 5 w 104"/>
                <a:gd name="T79" fmla="*/ 91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4" h="115">
                  <a:moveTo>
                    <a:pt x="5" y="91"/>
                  </a:moveTo>
                  <a:lnTo>
                    <a:pt x="0" y="82"/>
                  </a:lnTo>
                  <a:lnTo>
                    <a:pt x="0" y="72"/>
                  </a:lnTo>
                  <a:lnTo>
                    <a:pt x="0" y="63"/>
                  </a:lnTo>
                  <a:lnTo>
                    <a:pt x="0" y="53"/>
                  </a:lnTo>
                  <a:lnTo>
                    <a:pt x="0" y="44"/>
                  </a:lnTo>
                  <a:lnTo>
                    <a:pt x="0" y="39"/>
                  </a:lnTo>
                  <a:lnTo>
                    <a:pt x="5" y="29"/>
                  </a:lnTo>
                  <a:lnTo>
                    <a:pt x="5" y="24"/>
                  </a:lnTo>
                  <a:lnTo>
                    <a:pt x="10" y="20"/>
                  </a:lnTo>
                  <a:lnTo>
                    <a:pt x="15" y="14"/>
                  </a:lnTo>
                  <a:lnTo>
                    <a:pt x="30" y="5"/>
                  </a:lnTo>
                  <a:lnTo>
                    <a:pt x="44" y="0"/>
                  </a:lnTo>
                  <a:lnTo>
                    <a:pt x="60" y="0"/>
                  </a:lnTo>
                  <a:lnTo>
                    <a:pt x="69" y="5"/>
                  </a:lnTo>
                  <a:lnTo>
                    <a:pt x="80" y="14"/>
                  </a:lnTo>
                  <a:lnTo>
                    <a:pt x="85" y="24"/>
                  </a:lnTo>
                  <a:lnTo>
                    <a:pt x="90" y="39"/>
                  </a:lnTo>
                  <a:lnTo>
                    <a:pt x="94" y="53"/>
                  </a:lnTo>
                  <a:lnTo>
                    <a:pt x="100" y="67"/>
                  </a:lnTo>
                  <a:lnTo>
                    <a:pt x="104" y="87"/>
                  </a:lnTo>
                  <a:lnTo>
                    <a:pt x="94" y="78"/>
                  </a:lnTo>
                  <a:lnTo>
                    <a:pt x="85" y="72"/>
                  </a:lnTo>
                  <a:lnTo>
                    <a:pt x="75" y="72"/>
                  </a:lnTo>
                  <a:lnTo>
                    <a:pt x="69" y="72"/>
                  </a:lnTo>
                  <a:lnTo>
                    <a:pt x="60" y="78"/>
                  </a:lnTo>
                  <a:lnTo>
                    <a:pt x="55" y="82"/>
                  </a:lnTo>
                  <a:lnTo>
                    <a:pt x="50" y="91"/>
                  </a:lnTo>
                  <a:lnTo>
                    <a:pt x="40" y="97"/>
                  </a:lnTo>
                  <a:lnTo>
                    <a:pt x="35" y="106"/>
                  </a:lnTo>
                  <a:lnTo>
                    <a:pt x="30" y="115"/>
                  </a:lnTo>
                  <a:lnTo>
                    <a:pt x="30" y="111"/>
                  </a:lnTo>
                  <a:lnTo>
                    <a:pt x="25" y="111"/>
                  </a:lnTo>
                  <a:lnTo>
                    <a:pt x="25" y="106"/>
                  </a:lnTo>
                  <a:lnTo>
                    <a:pt x="21" y="106"/>
                  </a:lnTo>
                  <a:lnTo>
                    <a:pt x="15" y="106"/>
                  </a:lnTo>
                  <a:lnTo>
                    <a:pt x="15" y="102"/>
                  </a:lnTo>
                  <a:lnTo>
                    <a:pt x="10" y="102"/>
                  </a:lnTo>
                  <a:lnTo>
                    <a:pt x="5" y="97"/>
                  </a:lnTo>
                  <a:lnTo>
                    <a:pt x="5" y="91"/>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97" name="Freeform 525"/>
            <p:cNvSpPr>
              <a:spLocks/>
            </p:cNvSpPr>
            <p:nvPr/>
          </p:nvSpPr>
          <p:spPr bwMode="auto">
            <a:xfrm>
              <a:off x="3662" y="1956"/>
              <a:ext cx="9" cy="6"/>
            </a:xfrm>
            <a:custGeom>
              <a:avLst/>
              <a:gdLst>
                <a:gd name="T0" fmla="*/ 0 w 109"/>
                <a:gd name="T1" fmla="*/ 20 h 67"/>
                <a:gd name="T2" fmla="*/ 10 w 109"/>
                <a:gd name="T3" fmla="*/ 24 h 67"/>
                <a:gd name="T4" fmla="*/ 25 w 109"/>
                <a:gd name="T5" fmla="*/ 29 h 67"/>
                <a:gd name="T6" fmla="*/ 35 w 109"/>
                <a:gd name="T7" fmla="*/ 33 h 67"/>
                <a:gd name="T8" fmla="*/ 40 w 109"/>
                <a:gd name="T9" fmla="*/ 44 h 67"/>
                <a:gd name="T10" fmla="*/ 50 w 109"/>
                <a:gd name="T11" fmla="*/ 53 h 67"/>
                <a:gd name="T12" fmla="*/ 60 w 109"/>
                <a:gd name="T13" fmla="*/ 58 h 67"/>
                <a:gd name="T14" fmla="*/ 69 w 109"/>
                <a:gd name="T15" fmla="*/ 63 h 67"/>
                <a:gd name="T16" fmla="*/ 80 w 109"/>
                <a:gd name="T17" fmla="*/ 67 h 67"/>
                <a:gd name="T18" fmla="*/ 90 w 109"/>
                <a:gd name="T19" fmla="*/ 63 h 67"/>
                <a:gd name="T20" fmla="*/ 100 w 109"/>
                <a:gd name="T21" fmla="*/ 53 h 67"/>
                <a:gd name="T22" fmla="*/ 104 w 109"/>
                <a:gd name="T23" fmla="*/ 48 h 67"/>
                <a:gd name="T24" fmla="*/ 104 w 109"/>
                <a:gd name="T25" fmla="*/ 44 h 67"/>
                <a:gd name="T26" fmla="*/ 109 w 109"/>
                <a:gd name="T27" fmla="*/ 39 h 67"/>
                <a:gd name="T28" fmla="*/ 109 w 109"/>
                <a:gd name="T29" fmla="*/ 33 h 67"/>
                <a:gd name="T30" fmla="*/ 104 w 109"/>
                <a:gd name="T31" fmla="*/ 29 h 67"/>
                <a:gd name="T32" fmla="*/ 104 w 109"/>
                <a:gd name="T33" fmla="*/ 20 h 67"/>
                <a:gd name="T34" fmla="*/ 104 w 109"/>
                <a:gd name="T35" fmla="*/ 14 h 67"/>
                <a:gd name="T36" fmla="*/ 100 w 109"/>
                <a:gd name="T37" fmla="*/ 9 h 67"/>
                <a:gd name="T38" fmla="*/ 94 w 109"/>
                <a:gd name="T39" fmla="*/ 5 h 67"/>
                <a:gd name="T40" fmla="*/ 85 w 109"/>
                <a:gd name="T41" fmla="*/ 0 h 67"/>
                <a:gd name="T42" fmla="*/ 80 w 109"/>
                <a:gd name="T43" fmla="*/ 0 h 67"/>
                <a:gd name="T44" fmla="*/ 75 w 109"/>
                <a:gd name="T45" fmla="*/ 0 h 67"/>
                <a:gd name="T46" fmla="*/ 69 w 109"/>
                <a:gd name="T47" fmla="*/ 5 h 67"/>
                <a:gd name="T48" fmla="*/ 60 w 109"/>
                <a:gd name="T49" fmla="*/ 5 h 67"/>
                <a:gd name="T50" fmla="*/ 55 w 109"/>
                <a:gd name="T51" fmla="*/ 9 h 67"/>
                <a:gd name="T52" fmla="*/ 50 w 109"/>
                <a:gd name="T53" fmla="*/ 14 h 67"/>
                <a:gd name="T54" fmla="*/ 45 w 109"/>
                <a:gd name="T55" fmla="*/ 14 h 67"/>
                <a:gd name="T56" fmla="*/ 40 w 109"/>
                <a:gd name="T57" fmla="*/ 20 h 67"/>
                <a:gd name="T58" fmla="*/ 35 w 109"/>
                <a:gd name="T59" fmla="*/ 20 h 67"/>
                <a:gd name="T60" fmla="*/ 25 w 109"/>
                <a:gd name="T61" fmla="*/ 2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67">
                  <a:moveTo>
                    <a:pt x="0" y="20"/>
                  </a:moveTo>
                  <a:lnTo>
                    <a:pt x="10" y="24"/>
                  </a:lnTo>
                  <a:lnTo>
                    <a:pt x="25" y="29"/>
                  </a:lnTo>
                  <a:lnTo>
                    <a:pt x="35" y="33"/>
                  </a:lnTo>
                  <a:lnTo>
                    <a:pt x="40" y="44"/>
                  </a:lnTo>
                  <a:lnTo>
                    <a:pt x="50" y="53"/>
                  </a:lnTo>
                  <a:lnTo>
                    <a:pt x="60" y="58"/>
                  </a:lnTo>
                  <a:lnTo>
                    <a:pt x="69" y="63"/>
                  </a:lnTo>
                  <a:lnTo>
                    <a:pt x="80" y="67"/>
                  </a:lnTo>
                  <a:lnTo>
                    <a:pt x="90" y="63"/>
                  </a:lnTo>
                  <a:lnTo>
                    <a:pt x="100" y="53"/>
                  </a:lnTo>
                  <a:lnTo>
                    <a:pt x="104" y="48"/>
                  </a:lnTo>
                  <a:lnTo>
                    <a:pt x="104" y="44"/>
                  </a:lnTo>
                  <a:lnTo>
                    <a:pt x="109" y="39"/>
                  </a:lnTo>
                  <a:lnTo>
                    <a:pt x="109" y="33"/>
                  </a:lnTo>
                  <a:lnTo>
                    <a:pt x="104" y="29"/>
                  </a:lnTo>
                  <a:lnTo>
                    <a:pt x="104" y="20"/>
                  </a:lnTo>
                  <a:lnTo>
                    <a:pt x="104" y="14"/>
                  </a:lnTo>
                  <a:lnTo>
                    <a:pt x="100" y="9"/>
                  </a:lnTo>
                  <a:lnTo>
                    <a:pt x="94" y="5"/>
                  </a:lnTo>
                  <a:lnTo>
                    <a:pt x="85" y="0"/>
                  </a:lnTo>
                  <a:lnTo>
                    <a:pt x="80" y="0"/>
                  </a:lnTo>
                  <a:lnTo>
                    <a:pt x="75" y="0"/>
                  </a:lnTo>
                  <a:lnTo>
                    <a:pt x="69" y="5"/>
                  </a:lnTo>
                  <a:lnTo>
                    <a:pt x="60" y="5"/>
                  </a:lnTo>
                  <a:lnTo>
                    <a:pt x="55" y="9"/>
                  </a:lnTo>
                  <a:lnTo>
                    <a:pt x="50" y="14"/>
                  </a:lnTo>
                  <a:lnTo>
                    <a:pt x="45" y="14"/>
                  </a:lnTo>
                  <a:lnTo>
                    <a:pt x="40" y="20"/>
                  </a:lnTo>
                  <a:lnTo>
                    <a:pt x="35" y="20"/>
                  </a:lnTo>
                  <a:lnTo>
                    <a:pt x="25" y="2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98" name="Freeform 526"/>
            <p:cNvSpPr>
              <a:spLocks/>
            </p:cNvSpPr>
            <p:nvPr/>
          </p:nvSpPr>
          <p:spPr bwMode="auto">
            <a:xfrm>
              <a:off x="3643" y="1922"/>
              <a:ext cx="7" cy="5"/>
            </a:xfrm>
            <a:custGeom>
              <a:avLst/>
              <a:gdLst>
                <a:gd name="T0" fmla="*/ 30 w 85"/>
                <a:gd name="T1" fmla="*/ 63 h 63"/>
                <a:gd name="T2" fmla="*/ 20 w 85"/>
                <a:gd name="T3" fmla="*/ 63 h 63"/>
                <a:gd name="T4" fmla="*/ 15 w 85"/>
                <a:gd name="T5" fmla="*/ 58 h 63"/>
                <a:gd name="T6" fmla="*/ 15 w 85"/>
                <a:gd name="T7" fmla="*/ 53 h 63"/>
                <a:gd name="T8" fmla="*/ 15 w 85"/>
                <a:gd name="T9" fmla="*/ 43 h 63"/>
                <a:gd name="T10" fmla="*/ 15 w 85"/>
                <a:gd name="T11" fmla="*/ 39 h 63"/>
                <a:gd name="T12" fmla="*/ 15 w 85"/>
                <a:gd name="T13" fmla="*/ 29 h 63"/>
                <a:gd name="T14" fmla="*/ 15 w 85"/>
                <a:gd name="T15" fmla="*/ 24 h 63"/>
                <a:gd name="T16" fmla="*/ 10 w 85"/>
                <a:gd name="T17" fmla="*/ 19 h 63"/>
                <a:gd name="T18" fmla="*/ 10 w 85"/>
                <a:gd name="T19" fmla="*/ 15 h 63"/>
                <a:gd name="T20" fmla="*/ 0 w 85"/>
                <a:gd name="T21" fmla="*/ 9 h 63"/>
                <a:gd name="T22" fmla="*/ 15 w 85"/>
                <a:gd name="T23" fmla="*/ 5 h 63"/>
                <a:gd name="T24" fmla="*/ 30 w 85"/>
                <a:gd name="T25" fmla="*/ 5 h 63"/>
                <a:gd name="T26" fmla="*/ 39 w 85"/>
                <a:gd name="T27" fmla="*/ 0 h 63"/>
                <a:gd name="T28" fmla="*/ 50 w 85"/>
                <a:gd name="T29" fmla="*/ 0 h 63"/>
                <a:gd name="T30" fmla="*/ 60 w 85"/>
                <a:gd name="T31" fmla="*/ 0 h 63"/>
                <a:gd name="T32" fmla="*/ 70 w 85"/>
                <a:gd name="T33" fmla="*/ 5 h 63"/>
                <a:gd name="T34" fmla="*/ 75 w 85"/>
                <a:gd name="T35" fmla="*/ 9 h 63"/>
                <a:gd name="T36" fmla="*/ 79 w 85"/>
                <a:gd name="T37" fmla="*/ 19 h 63"/>
                <a:gd name="T38" fmla="*/ 85 w 85"/>
                <a:gd name="T39" fmla="*/ 29 h 63"/>
                <a:gd name="T40" fmla="*/ 85 w 85"/>
                <a:gd name="T41"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 h="63">
                  <a:moveTo>
                    <a:pt x="30" y="63"/>
                  </a:moveTo>
                  <a:lnTo>
                    <a:pt x="20" y="63"/>
                  </a:lnTo>
                  <a:lnTo>
                    <a:pt x="15" y="58"/>
                  </a:lnTo>
                  <a:lnTo>
                    <a:pt x="15" y="53"/>
                  </a:lnTo>
                  <a:lnTo>
                    <a:pt x="15" y="43"/>
                  </a:lnTo>
                  <a:lnTo>
                    <a:pt x="15" y="39"/>
                  </a:lnTo>
                  <a:lnTo>
                    <a:pt x="15" y="29"/>
                  </a:lnTo>
                  <a:lnTo>
                    <a:pt x="15" y="24"/>
                  </a:lnTo>
                  <a:lnTo>
                    <a:pt x="10" y="19"/>
                  </a:lnTo>
                  <a:lnTo>
                    <a:pt x="10" y="15"/>
                  </a:lnTo>
                  <a:lnTo>
                    <a:pt x="0" y="9"/>
                  </a:lnTo>
                  <a:lnTo>
                    <a:pt x="15" y="5"/>
                  </a:lnTo>
                  <a:lnTo>
                    <a:pt x="30" y="5"/>
                  </a:lnTo>
                  <a:lnTo>
                    <a:pt x="39" y="0"/>
                  </a:lnTo>
                  <a:lnTo>
                    <a:pt x="50" y="0"/>
                  </a:lnTo>
                  <a:lnTo>
                    <a:pt x="60" y="0"/>
                  </a:lnTo>
                  <a:lnTo>
                    <a:pt x="70" y="5"/>
                  </a:lnTo>
                  <a:lnTo>
                    <a:pt x="75" y="9"/>
                  </a:lnTo>
                  <a:lnTo>
                    <a:pt x="79" y="19"/>
                  </a:lnTo>
                  <a:lnTo>
                    <a:pt x="85" y="29"/>
                  </a:lnTo>
                  <a:lnTo>
                    <a:pt x="85" y="4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199" name="Freeform 527"/>
            <p:cNvSpPr>
              <a:spLocks/>
            </p:cNvSpPr>
            <p:nvPr/>
          </p:nvSpPr>
          <p:spPr bwMode="auto">
            <a:xfrm>
              <a:off x="3628" y="1907"/>
              <a:ext cx="9" cy="5"/>
            </a:xfrm>
            <a:custGeom>
              <a:avLst/>
              <a:gdLst>
                <a:gd name="T0" fmla="*/ 0 w 104"/>
                <a:gd name="T1" fmla="*/ 30 h 64"/>
                <a:gd name="T2" fmla="*/ 10 w 104"/>
                <a:gd name="T3" fmla="*/ 30 h 64"/>
                <a:gd name="T4" fmla="*/ 19 w 104"/>
                <a:gd name="T5" fmla="*/ 34 h 64"/>
                <a:gd name="T6" fmla="*/ 29 w 104"/>
                <a:gd name="T7" fmla="*/ 39 h 64"/>
                <a:gd name="T8" fmla="*/ 39 w 104"/>
                <a:gd name="T9" fmla="*/ 45 h 64"/>
                <a:gd name="T10" fmla="*/ 49 w 104"/>
                <a:gd name="T11" fmla="*/ 54 h 64"/>
                <a:gd name="T12" fmla="*/ 59 w 104"/>
                <a:gd name="T13" fmla="*/ 58 h 64"/>
                <a:gd name="T14" fmla="*/ 69 w 104"/>
                <a:gd name="T15" fmla="*/ 64 h 64"/>
                <a:gd name="T16" fmla="*/ 79 w 104"/>
                <a:gd name="T17" fmla="*/ 64 h 64"/>
                <a:gd name="T18" fmla="*/ 89 w 104"/>
                <a:gd name="T19" fmla="*/ 58 h 64"/>
                <a:gd name="T20" fmla="*/ 98 w 104"/>
                <a:gd name="T21" fmla="*/ 49 h 64"/>
                <a:gd name="T22" fmla="*/ 104 w 104"/>
                <a:gd name="T23" fmla="*/ 45 h 64"/>
                <a:gd name="T24" fmla="*/ 104 w 104"/>
                <a:gd name="T25" fmla="*/ 39 h 64"/>
                <a:gd name="T26" fmla="*/ 104 w 104"/>
                <a:gd name="T27" fmla="*/ 34 h 64"/>
                <a:gd name="T28" fmla="*/ 104 w 104"/>
                <a:gd name="T29" fmla="*/ 30 h 64"/>
                <a:gd name="T30" fmla="*/ 104 w 104"/>
                <a:gd name="T31" fmla="*/ 25 h 64"/>
                <a:gd name="T32" fmla="*/ 98 w 104"/>
                <a:gd name="T33" fmla="*/ 15 h 64"/>
                <a:gd name="T34" fmla="*/ 98 w 104"/>
                <a:gd name="T35" fmla="*/ 11 h 64"/>
                <a:gd name="T36" fmla="*/ 94 w 104"/>
                <a:gd name="T37" fmla="*/ 6 h 64"/>
                <a:gd name="T38" fmla="*/ 83 w 104"/>
                <a:gd name="T39" fmla="*/ 0 h 64"/>
                <a:gd name="T40" fmla="*/ 79 w 104"/>
                <a:gd name="T41" fmla="*/ 0 h 64"/>
                <a:gd name="T42" fmla="*/ 73 w 104"/>
                <a:gd name="T43" fmla="*/ 0 h 64"/>
                <a:gd name="T44" fmla="*/ 64 w 104"/>
                <a:gd name="T45" fmla="*/ 0 h 64"/>
                <a:gd name="T46" fmla="*/ 59 w 104"/>
                <a:gd name="T47" fmla="*/ 6 h 64"/>
                <a:gd name="T48" fmla="*/ 54 w 104"/>
                <a:gd name="T49" fmla="*/ 6 h 64"/>
                <a:gd name="T50" fmla="*/ 49 w 104"/>
                <a:gd name="T51" fmla="*/ 11 h 64"/>
                <a:gd name="T52" fmla="*/ 44 w 104"/>
                <a:gd name="T53" fmla="*/ 15 h 64"/>
                <a:gd name="T54" fmla="*/ 39 w 104"/>
                <a:gd name="T55" fmla="*/ 20 h 64"/>
                <a:gd name="T56" fmla="*/ 35 w 104"/>
                <a:gd name="T57" fmla="*/ 20 h 64"/>
                <a:gd name="T58" fmla="*/ 29 w 104"/>
                <a:gd name="T59" fmla="*/ 25 h 64"/>
                <a:gd name="T60" fmla="*/ 24 w 104"/>
                <a:gd name="T61" fmla="*/ 2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64">
                  <a:moveTo>
                    <a:pt x="0" y="30"/>
                  </a:moveTo>
                  <a:lnTo>
                    <a:pt x="10" y="30"/>
                  </a:lnTo>
                  <a:lnTo>
                    <a:pt x="19" y="34"/>
                  </a:lnTo>
                  <a:lnTo>
                    <a:pt x="29" y="39"/>
                  </a:lnTo>
                  <a:lnTo>
                    <a:pt x="39" y="45"/>
                  </a:lnTo>
                  <a:lnTo>
                    <a:pt x="49" y="54"/>
                  </a:lnTo>
                  <a:lnTo>
                    <a:pt x="59" y="58"/>
                  </a:lnTo>
                  <a:lnTo>
                    <a:pt x="69" y="64"/>
                  </a:lnTo>
                  <a:lnTo>
                    <a:pt x="79" y="64"/>
                  </a:lnTo>
                  <a:lnTo>
                    <a:pt x="89" y="58"/>
                  </a:lnTo>
                  <a:lnTo>
                    <a:pt x="98" y="49"/>
                  </a:lnTo>
                  <a:lnTo>
                    <a:pt x="104" y="45"/>
                  </a:lnTo>
                  <a:lnTo>
                    <a:pt x="104" y="39"/>
                  </a:lnTo>
                  <a:lnTo>
                    <a:pt x="104" y="34"/>
                  </a:lnTo>
                  <a:lnTo>
                    <a:pt x="104" y="30"/>
                  </a:lnTo>
                  <a:lnTo>
                    <a:pt x="104" y="25"/>
                  </a:lnTo>
                  <a:lnTo>
                    <a:pt x="98" y="15"/>
                  </a:lnTo>
                  <a:lnTo>
                    <a:pt x="98" y="11"/>
                  </a:lnTo>
                  <a:lnTo>
                    <a:pt x="94" y="6"/>
                  </a:lnTo>
                  <a:lnTo>
                    <a:pt x="83" y="0"/>
                  </a:lnTo>
                  <a:lnTo>
                    <a:pt x="79" y="0"/>
                  </a:lnTo>
                  <a:lnTo>
                    <a:pt x="73" y="0"/>
                  </a:lnTo>
                  <a:lnTo>
                    <a:pt x="64" y="0"/>
                  </a:lnTo>
                  <a:lnTo>
                    <a:pt x="59" y="6"/>
                  </a:lnTo>
                  <a:lnTo>
                    <a:pt x="54" y="6"/>
                  </a:lnTo>
                  <a:lnTo>
                    <a:pt x="49" y="11"/>
                  </a:lnTo>
                  <a:lnTo>
                    <a:pt x="44" y="15"/>
                  </a:lnTo>
                  <a:lnTo>
                    <a:pt x="39" y="20"/>
                  </a:lnTo>
                  <a:lnTo>
                    <a:pt x="35" y="20"/>
                  </a:lnTo>
                  <a:lnTo>
                    <a:pt x="29" y="25"/>
                  </a:lnTo>
                  <a:lnTo>
                    <a:pt x="24" y="2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00" name="Freeform 528"/>
            <p:cNvSpPr>
              <a:spLocks/>
            </p:cNvSpPr>
            <p:nvPr/>
          </p:nvSpPr>
          <p:spPr bwMode="auto">
            <a:xfrm>
              <a:off x="3814" y="1701"/>
              <a:ext cx="14" cy="5"/>
            </a:xfrm>
            <a:custGeom>
              <a:avLst/>
              <a:gdLst>
                <a:gd name="T0" fmla="*/ 0 w 154"/>
                <a:gd name="T1" fmla="*/ 43 h 72"/>
                <a:gd name="T2" fmla="*/ 15 w 154"/>
                <a:gd name="T3" fmla="*/ 49 h 72"/>
                <a:gd name="T4" fmla="*/ 29 w 154"/>
                <a:gd name="T5" fmla="*/ 49 h 72"/>
                <a:gd name="T6" fmla="*/ 39 w 154"/>
                <a:gd name="T7" fmla="*/ 53 h 72"/>
                <a:gd name="T8" fmla="*/ 50 w 154"/>
                <a:gd name="T9" fmla="*/ 53 h 72"/>
                <a:gd name="T10" fmla="*/ 60 w 154"/>
                <a:gd name="T11" fmla="*/ 49 h 72"/>
                <a:gd name="T12" fmla="*/ 69 w 154"/>
                <a:gd name="T13" fmla="*/ 49 h 72"/>
                <a:gd name="T14" fmla="*/ 79 w 154"/>
                <a:gd name="T15" fmla="*/ 38 h 72"/>
                <a:gd name="T16" fmla="*/ 89 w 154"/>
                <a:gd name="T17" fmla="*/ 34 h 72"/>
                <a:gd name="T18" fmla="*/ 94 w 154"/>
                <a:gd name="T19" fmla="*/ 19 h 72"/>
                <a:gd name="T20" fmla="*/ 104 w 154"/>
                <a:gd name="T21" fmla="*/ 4 h 72"/>
                <a:gd name="T22" fmla="*/ 114 w 154"/>
                <a:gd name="T23" fmla="*/ 0 h 72"/>
                <a:gd name="T24" fmla="*/ 119 w 154"/>
                <a:gd name="T25" fmla="*/ 0 h 72"/>
                <a:gd name="T26" fmla="*/ 129 w 154"/>
                <a:gd name="T27" fmla="*/ 0 h 72"/>
                <a:gd name="T28" fmla="*/ 134 w 154"/>
                <a:gd name="T29" fmla="*/ 10 h 72"/>
                <a:gd name="T30" fmla="*/ 144 w 154"/>
                <a:gd name="T31" fmla="*/ 19 h 72"/>
                <a:gd name="T32" fmla="*/ 148 w 154"/>
                <a:gd name="T33" fmla="*/ 29 h 72"/>
                <a:gd name="T34" fmla="*/ 154 w 154"/>
                <a:gd name="T35" fmla="*/ 43 h 72"/>
                <a:gd name="T36" fmla="*/ 154 w 154"/>
                <a:gd name="T37" fmla="*/ 53 h 72"/>
                <a:gd name="T38" fmla="*/ 154 w 154"/>
                <a:gd name="T39" fmla="*/ 62 h 72"/>
                <a:gd name="T40" fmla="*/ 154 w 154"/>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4" h="72">
                  <a:moveTo>
                    <a:pt x="0" y="43"/>
                  </a:moveTo>
                  <a:lnTo>
                    <a:pt x="15" y="49"/>
                  </a:lnTo>
                  <a:lnTo>
                    <a:pt x="29" y="49"/>
                  </a:lnTo>
                  <a:lnTo>
                    <a:pt x="39" y="53"/>
                  </a:lnTo>
                  <a:lnTo>
                    <a:pt x="50" y="53"/>
                  </a:lnTo>
                  <a:lnTo>
                    <a:pt x="60" y="49"/>
                  </a:lnTo>
                  <a:lnTo>
                    <a:pt x="69" y="49"/>
                  </a:lnTo>
                  <a:lnTo>
                    <a:pt x="79" y="38"/>
                  </a:lnTo>
                  <a:lnTo>
                    <a:pt x="89" y="34"/>
                  </a:lnTo>
                  <a:lnTo>
                    <a:pt x="94" y="19"/>
                  </a:lnTo>
                  <a:lnTo>
                    <a:pt x="104" y="4"/>
                  </a:lnTo>
                  <a:lnTo>
                    <a:pt x="114" y="0"/>
                  </a:lnTo>
                  <a:lnTo>
                    <a:pt x="119" y="0"/>
                  </a:lnTo>
                  <a:lnTo>
                    <a:pt x="129" y="0"/>
                  </a:lnTo>
                  <a:lnTo>
                    <a:pt x="134" y="10"/>
                  </a:lnTo>
                  <a:lnTo>
                    <a:pt x="144" y="19"/>
                  </a:lnTo>
                  <a:lnTo>
                    <a:pt x="148" y="29"/>
                  </a:lnTo>
                  <a:lnTo>
                    <a:pt x="154" y="43"/>
                  </a:lnTo>
                  <a:lnTo>
                    <a:pt x="154" y="53"/>
                  </a:lnTo>
                  <a:lnTo>
                    <a:pt x="154" y="62"/>
                  </a:lnTo>
                  <a:lnTo>
                    <a:pt x="154" y="7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01" name="Freeform 529"/>
            <p:cNvSpPr>
              <a:spLocks/>
            </p:cNvSpPr>
            <p:nvPr/>
          </p:nvSpPr>
          <p:spPr bwMode="auto">
            <a:xfrm>
              <a:off x="3854" y="1700"/>
              <a:ext cx="11" cy="10"/>
            </a:xfrm>
            <a:custGeom>
              <a:avLst/>
              <a:gdLst>
                <a:gd name="T0" fmla="*/ 31 w 119"/>
                <a:gd name="T1" fmla="*/ 0 h 129"/>
                <a:gd name="T2" fmla="*/ 25 w 119"/>
                <a:gd name="T3" fmla="*/ 0 h 129"/>
                <a:gd name="T4" fmla="*/ 20 w 119"/>
                <a:gd name="T5" fmla="*/ 4 h 129"/>
                <a:gd name="T6" fmla="*/ 16 w 119"/>
                <a:gd name="T7" fmla="*/ 9 h 129"/>
                <a:gd name="T8" fmla="*/ 10 w 119"/>
                <a:gd name="T9" fmla="*/ 13 h 129"/>
                <a:gd name="T10" fmla="*/ 10 w 119"/>
                <a:gd name="T11" fmla="*/ 19 h 129"/>
                <a:gd name="T12" fmla="*/ 6 w 119"/>
                <a:gd name="T13" fmla="*/ 23 h 129"/>
                <a:gd name="T14" fmla="*/ 6 w 119"/>
                <a:gd name="T15" fmla="*/ 28 h 129"/>
                <a:gd name="T16" fmla="*/ 0 w 119"/>
                <a:gd name="T17" fmla="*/ 33 h 129"/>
                <a:gd name="T18" fmla="*/ 0 w 119"/>
                <a:gd name="T19" fmla="*/ 38 h 129"/>
                <a:gd name="T20" fmla="*/ 6 w 119"/>
                <a:gd name="T21" fmla="*/ 52 h 129"/>
                <a:gd name="T22" fmla="*/ 10 w 119"/>
                <a:gd name="T23" fmla="*/ 62 h 129"/>
                <a:gd name="T24" fmla="*/ 10 w 119"/>
                <a:gd name="T25" fmla="*/ 71 h 129"/>
                <a:gd name="T26" fmla="*/ 16 w 119"/>
                <a:gd name="T27" fmla="*/ 77 h 129"/>
                <a:gd name="T28" fmla="*/ 20 w 119"/>
                <a:gd name="T29" fmla="*/ 86 h 129"/>
                <a:gd name="T30" fmla="*/ 20 w 119"/>
                <a:gd name="T31" fmla="*/ 91 h 129"/>
                <a:gd name="T32" fmla="*/ 20 w 119"/>
                <a:gd name="T33" fmla="*/ 101 h 129"/>
                <a:gd name="T34" fmla="*/ 20 w 119"/>
                <a:gd name="T35" fmla="*/ 110 h 129"/>
                <a:gd name="T36" fmla="*/ 20 w 119"/>
                <a:gd name="T37" fmla="*/ 120 h 129"/>
                <a:gd name="T38" fmla="*/ 16 w 119"/>
                <a:gd name="T39" fmla="*/ 129 h 129"/>
                <a:gd name="T40" fmla="*/ 25 w 119"/>
                <a:gd name="T41" fmla="*/ 125 h 129"/>
                <a:gd name="T42" fmla="*/ 35 w 119"/>
                <a:gd name="T43" fmla="*/ 125 h 129"/>
                <a:gd name="T44" fmla="*/ 45 w 119"/>
                <a:gd name="T45" fmla="*/ 120 h 129"/>
                <a:gd name="T46" fmla="*/ 56 w 119"/>
                <a:gd name="T47" fmla="*/ 120 h 129"/>
                <a:gd name="T48" fmla="*/ 70 w 119"/>
                <a:gd name="T49" fmla="*/ 120 h 129"/>
                <a:gd name="T50" fmla="*/ 79 w 119"/>
                <a:gd name="T51" fmla="*/ 120 h 129"/>
                <a:gd name="T52" fmla="*/ 90 w 119"/>
                <a:gd name="T53" fmla="*/ 120 h 129"/>
                <a:gd name="T54" fmla="*/ 95 w 119"/>
                <a:gd name="T55" fmla="*/ 116 h 129"/>
                <a:gd name="T56" fmla="*/ 104 w 119"/>
                <a:gd name="T57" fmla="*/ 116 h 129"/>
                <a:gd name="T58" fmla="*/ 110 w 119"/>
                <a:gd name="T59" fmla="*/ 110 h 129"/>
                <a:gd name="T60" fmla="*/ 119 w 119"/>
                <a:gd name="T61" fmla="*/ 96 h 129"/>
                <a:gd name="T62" fmla="*/ 119 w 119"/>
                <a:gd name="T63" fmla="*/ 86 h 129"/>
                <a:gd name="T64" fmla="*/ 119 w 119"/>
                <a:gd name="T65" fmla="*/ 77 h 129"/>
                <a:gd name="T66" fmla="*/ 115 w 119"/>
                <a:gd name="T67" fmla="*/ 71 h 129"/>
                <a:gd name="T68" fmla="*/ 104 w 119"/>
                <a:gd name="T69" fmla="*/ 67 h 129"/>
                <a:gd name="T70" fmla="*/ 95 w 119"/>
                <a:gd name="T71" fmla="*/ 62 h 129"/>
                <a:gd name="T72" fmla="*/ 79 w 119"/>
                <a:gd name="T73" fmla="*/ 62 h 129"/>
                <a:gd name="T74" fmla="*/ 65 w 119"/>
                <a:gd name="T75" fmla="*/ 58 h 129"/>
                <a:gd name="T76" fmla="*/ 56 w 119"/>
                <a:gd name="T77" fmla="*/ 52 h 129"/>
                <a:gd name="T78" fmla="*/ 40 w 119"/>
                <a:gd name="T79" fmla="*/ 52 h 129"/>
                <a:gd name="T80" fmla="*/ 35 w 119"/>
                <a:gd name="T81" fmla="*/ 52 h 129"/>
                <a:gd name="T82" fmla="*/ 31 w 119"/>
                <a:gd name="T83" fmla="*/ 58 h 129"/>
                <a:gd name="T84" fmla="*/ 31 w 119"/>
                <a:gd name="T85" fmla="*/ 62 h 129"/>
                <a:gd name="T86" fmla="*/ 31 w 119"/>
                <a:gd name="T87" fmla="*/ 67 h 129"/>
                <a:gd name="T88" fmla="*/ 31 w 119"/>
                <a:gd name="T89" fmla="*/ 71 h 129"/>
                <a:gd name="T90" fmla="*/ 31 w 119"/>
                <a:gd name="T91" fmla="*/ 77 h 129"/>
                <a:gd name="T92" fmla="*/ 25 w 119"/>
                <a:gd name="T93" fmla="*/ 81 h 129"/>
                <a:gd name="T94" fmla="*/ 20 w 119"/>
                <a:gd name="T95" fmla="*/ 81 h 129"/>
                <a:gd name="T96" fmla="*/ 25 w 119"/>
                <a:gd name="T97" fmla="*/ 77 h 129"/>
                <a:gd name="T98" fmla="*/ 31 w 119"/>
                <a:gd name="T99" fmla="*/ 67 h 129"/>
                <a:gd name="T100" fmla="*/ 35 w 119"/>
                <a:gd name="T101" fmla="*/ 62 h 129"/>
                <a:gd name="T102" fmla="*/ 40 w 119"/>
                <a:gd name="T103" fmla="*/ 52 h 129"/>
                <a:gd name="T104" fmla="*/ 50 w 119"/>
                <a:gd name="T105" fmla="*/ 47 h 129"/>
                <a:gd name="T106" fmla="*/ 56 w 119"/>
                <a:gd name="T107" fmla="*/ 43 h 129"/>
                <a:gd name="T108" fmla="*/ 60 w 119"/>
                <a:gd name="T109" fmla="*/ 38 h 129"/>
                <a:gd name="T110" fmla="*/ 65 w 119"/>
                <a:gd name="T111" fmla="*/ 33 h 129"/>
                <a:gd name="T112" fmla="*/ 75 w 119"/>
                <a:gd name="T113" fmla="*/ 28 h 129"/>
                <a:gd name="T114" fmla="*/ 85 w 119"/>
                <a:gd name="T115" fmla="*/ 2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9" h="129">
                  <a:moveTo>
                    <a:pt x="31" y="0"/>
                  </a:moveTo>
                  <a:lnTo>
                    <a:pt x="25" y="0"/>
                  </a:lnTo>
                  <a:lnTo>
                    <a:pt x="20" y="4"/>
                  </a:lnTo>
                  <a:lnTo>
                    <a:pt x="16" y="9"/>
                  </a:lnTo>
                  <a:lnTo>
                    <a:pt x="10" y="13"/>
                  </a:lnTo>
                  <a:lnTo>
                    <a:pt x="10" y="19"/>
                  </a:lnTo>
                  <a:lnTo>
                    <a:pt x="6" y="23"/>
                  </a:lnTo>
                  <a:lnTo>
                    <a:pt x="6" y="28"/>
                  </a:lnTo>
                  <a:lnTo>
                    <a:pt x="0" y="33"/>
                  </a:lnTo>
                  <a:lnTo>
                    <a:pt x="0" y="38"/>
                  </a:lnTo>
                  <a:lnTo>
                    <a:pt x="6" y="52"/>
                  </a:lnTo>
                  <a:lnTo>
                    <a:pt x="10" y="62"/>
                  </a:lnTo>
                  <a:lnTo>
                    <a:pt x="10" y="71"/>
                  </a:lnTo>
                  <a:lnTo>
                    <a:pt x="16" y="77"/>
                  </a:lnTo>
                  <a:lnTo>
                    <a:pt x="20" y="86"/>
                  </a:lnTo>
                  <a:lnTo>
                    <a:pt x="20" y="91"/>
                  </a:lnTo>
                  <a:lnTo>
                    <a:pt x="20" y="101"/>
                  </a:lnTo>
                  <a:lnTo>
                    <a:pt x="20" y="110"/>
                  </a:lnTo>
                  <a:lnTo>
                    <a:pt x="20" y="120"/>
                  </a:lnTo>
                  <a:lnTo>
                    <a:pt x="16" y="129"/>
                  </a:lnTo>
                  <a:lnTo>
                    <a:pt x="25" y="125"/>
                  </a:lnTo>
                  <a:lnTo>
                    <a:pt x="35" y="125"/>
                  </a:lnTo>
                  <a:lnTo>
                    <a:pt x="45" y="120"/>
                  </a:lnTo>
                  <a:lnTo>
                    <a:pt x="56" y="120"/>
                  </a:lnTo>
                  <a:lnTo>
                    <a:pt x="70" y="120"/>
                  </a:lnTo>
                  <a:lnTo>
                    <a:pt x="79" y="120"/>
                  </a:lnTo>
                  <a:lnTo>
                    <a:pt x="90" y="120"/>
                  </a:lnTo>
                  <a:lnTo>
                    <a:pt x="95" y="116"/>
                  </a:lnTo>
                  <a:lnTo>
                    <a:pt x="104" y="116"/>
                  </a:lnTo>
                  <a:lnTo>
                    <a:pt x="110" y="110"/>
                  </a:lnTo>
                  <a:lnTo>
                    <a:pt x="119" y="96"/>
                  </a:lnTo>
                  <a:lnTo>
                    <a:pt x="119" y="86"/>
                  </a:lnTo>
                  <a:lnTo>
                    <a:pt x="119" y="77"/>
                  </a:lnTo>
                  <a:lnTo>
                    <a:pt x="115" y="71"/>
                  </a:lnTo>
                  <a:lnTo>
                    <a:pt x="104" y="67"/>
                  </a:lnTo>
                  <a:lnTo>
                    <a:pt x="95" y="62"/>
                  </a:lnTo>
                  <a:lnTo>
                    <a:pt x="79" y="62"/>
                  </a:lnTo>
                  <a:lnTo>
                    <a:pt x="65" y="58"/>
                  </a:lnTo>
                  <a:lnTo>
                    <a:pt x="56" y="52"/>
                  </a:lnTo>
                  <a:lnTo>
                    <a:pt x="40" y="52"/>
                  </a:lnTo>
                  <a:lnTo>
                    <a:pt x="35" y="52"/>
                  </a:lnTo>
                  <a:lnTo>
                    <a:pt x="31" y="58"/>
                  </a:lnTo>
                  <a:lnTo>
                    <a:pt x="31" y="62"/>
                  </a:lnTo>
                  <a:lnTo>
                    <a:pt x="31" y="67"/>
                  </a:lnTo>
                  <a:lnTo>
                    <a:pt x="31" y="71"/>
                  </a:lnTo>
                  <a:lnTo>
                    <a:pt x="31" y="77"/>
                  </a:lnTo>
                  <a:lnTo>
                    <a:pt x="25" y="81"/>
                  </a:lnTo>
                  <a:lnTo>
                    <a:pt x="20" y="81"/>
                  </a:lnTo>
                  <a:lnTo>
                    <a:pt x="25" y="77"/>
                  </a:lnTo>
                  <a:lnTo>
                    <a:pt x="31" y="67"/>
                  </a:lnTo>
                  <a:lnTo>
                    <a:pt x="35" y="62"/>
                  </a:lnTo>
                  <a:lnTo>
                    <a:pt x="40" y="52"/>
                  </a:lnTo>
                  <a:lnTo>
                    <a:pt x="50" y="47"/>
                  </a:lnTo>
                  <a:lnTo>
                    <a:pt x="56" y="43"/>
                  </a:lnTo>
                  <a:lnTo>
                    <a:pt x="60" y="38"/>
                  </a:lnTo>
                  <a:lnTo>
                    <a:pt x="65" y="33"/>
                  </a:lnTo>
                  <a:lnTo>
                    <a:pt x="75" y="28"/>
                  </a:lnTo>
                  <a:lnTo>
                    <a:pt x="85" y="2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02" name="Freeform 530"/>
            <p:cNvSpPr>
              <a:spLocks/>
            </p:cNvSpPr>
            <p:nvPr/>
          </p:nvSpPr>
          <p:spPr bwMode="auto">
            <a:xfrm>
              <a:off x="3870" y="1708"/>
              <a:ext cx="8" cy="1"/>
            </a:xfrm>
            <a:custGeom>
              <a:avLst/>
              <a:gdLst>
                <a:gd name="T0" fmla="*/ 0 w 79"/>
                <a:gd name="T1" fmla="*/ 5 h 15"/>
                <a:gd name="T2" fmla="*/ 10 w 79"/>
                <a:gd name="T3" fmla="*/ 0 h 15"/>
                <a:gd name="T4" fmla="*/ 19 w 79"/>
                <a:gd name="T5" fmla="*/ 0 h 15"/>
                <a:gd name="T6" fmla="*/ 30 w 79"/>
                <a:gd name="T7" fmla="*/ 0 h 15"/>
                <a:gd name="T8" fmla="*/ 40 w 79"/>
                <a:gd name="T9" fmla="*/ 0 h 15"/>
                <a:gd name="T10" fmla="*/ 50 w 79"/>
                <a:gd name="T11" fmla="*/ 5 h 15"/>
                <a:gd name="T12" fmla="*/ 55 w 79"/>
                <a:gd name="T13" fmla="*/ 5 h 15"/>
                <a:gd name="T14" fmla="*/ 65 w 79"/>
                <a:gd name="T15" fmla="*/ 5 h 15"/>
                <a:gd name="T16" fmla="*/ 69 w 79"/>
                <a:gd name="T17" fmla="*/ 11 h 15"/>
                <a:gd name="T18" fmla="*/ 75 w 79"/>
                <a:gd name="T19" fmla="*/ 15 h 15"/>
                <a:gd name="T20" fmla="*/ 79 w 79"/>
                <a:gd name="T2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15">
                  <a:moveTo>
                    <a:pt x="0" y="5"/>
                  </a:moveTo>
                  <a:lnTo>
                    <a:pt x="10" y="0"/>
                  </a:lnTo>
                  <a:lnTo>
                    <a:pt x="19" y="0"/>
                  </a:lnTo>
                  <a:lnTo>
                    <a:pt x="30" y="0"/>
                  </a:lnTo>
                  <a:lnTo>
                    <a:pt x="40" y="0"/>
                  </a:lnTo>
                  <a:lnTo>
                    <a:pt x="50" y="5"/>
                  </a:lnTo>
                  <a:lnTo>
                    <a:pt x="55" y="5"/>
                  </a:lnTo>
                  <a:lnTo>
                    <a:pt x="65" y="5"/>
                  </a:lnTo>
                  <a:lnTo>
                    <a:pt x="69" y="11"/>
                  </a:lnTo>
                  <a:lnTo>
                    <a:pt x="75" y="15"/>
                  </a:lnTo>
                  <a:lnTo>
                    <a:pt x="79" y="1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03" name="Freeform 531"/>
            <p:cNvSpPr>
              <a:spLocks/>
            </p:cNvSpPr>
            <p:nvPr/>
          </p:nvSpPr>
          <p:spPr bwMode="auto">
            <a:xfrm>
              <a:off x="3603" y="2034"/>
              <a:ext cx="7" cy="7"/>
            </a:xfrm>
            <a:custGeom>
              <a:avLst/>
              <a:gdLst>
                <a:gd name="T0" fmla="*/ 0 w 75"/>
                <a:gd name="T1" fmla="*/ 58 h 87"/>
                <a:gd name="T2" fmla="*/ 0 w 75"/>
                <a:gd name="T3" fmla="*/ 53 h 87"/>
                <a:gd name="T4" fmla="*/ 0 w 75"/>
                <a:gd name="T5" fmla="*/ 43 h 87"/>
                <a:gd name="T6" fmla="*/ 5 w 75"/>
                <a:gd name="T7" fmla="*/ 39 h 87"/>
                <a:gd name="T8" fmla="*/ 11 w 75"/>
                <a:gd name="T9" fmla="*/ 33 h 87"/>
                <a:gd name="T10" fmla="*/ 15 w 75"/>
                <a:gd name="T11" fmla="*/ 29 h 87"/>
                <a:gd name="T12" fmla="*/ 21 w 75"/>
                <a:gd name="T13" fmla="*/ 24 h 87"/>
                <a:gd name="T14" fmla="*/ 21 w 75"/>
                <a:gd name="T15" fmla="*/ 19 h 87"/>
                <a:gd name="T16" fmla="*/ 25 w 75"/>
                <a:gd name="T17" fmla="*/ 14 h 87"/>
                <a:gd name="T18" fmla="*/ 25 w 75"/>
                <a:gd name="T19" fmla="*/ 9 h 87"/>
                <a:gd name="T20" fmla="*/ 25 w 75"/>
                <a:gd name="T21" fmla="*/ 0 h 87"/>
                <a:gd name="T22" fmla="*/ 36 w 75"/>
                <a:gd name="T23" fmla="*/ 9 h 87"/>
                <a:gd name="T24" fmla="*/ 50 w 75"/>
                <a:gd name="T25" fmla="*/ 14 h 87"/>
                <a:gd name="T26" fmla="*/ 60 w 75"/>
                <a:gd name="T27" fmla="*/ 19 h 87"/>
                <a:gd name="T28" fmla="*/ 65 w 75"/>
                <a:gd name="T29" fmla="*/ 29 h 87"/>
                <a:gd name="T30" fmla="*/ 75 w 75"/>
                <a:gd name="T31" fmla="*/ 33 h 87"/>
                <a:gd name="T32" fmla="*/ 75 w 75"/>
                <a:gd name="T33" fmla="*/ 43 h 87"/>
                <a:gd name="T34" fmla="*/ 75 w 75"/>
                <a:gd name="T35" fmla="*/ 53 h 87"/>
                <a:gd name="T36" fmla="*/ 75 w 75"/>
                <a:gd name="T37" fmla="*/ 63 h 87"/>
                <a:gd name="T38" fmla="*/ 65 w 75"/>
                <a:gd name="T39" fmla="*/ 72 h 87"/>
                <a:gd name="T40" fmla="*/ 55 w 75"/>
                <a:gd name="T41"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 h="87">
                  <a:moveTo>
                    <a:pt x="0" y="58"/>
                  </a:moveTo>
                  <a:lnTo>
                    <a:pt x="0" y="53"/>
                  </a:lnTo>
                  <a:lnTo>
                    <a:pt x="0" y="43"/>
                  </a:lnTo>
                  <a:lnTo>
                    <a:pt x="5" y="39"/>
                  </a:lnTo>
                  <a:lnTo>
                    <a:pt x="11" y="33"/>
                  </a:lnTo>
                  <a:lnTo>
                    <a:pt x="15" y="29"/>
                  </a:lnTo>
                  <a:lnTo>
                    <a:pt x="21" y="24"/>
                  </a:lnTo>
                  <a:lnTo>
                    <a:pt x="21" y="19"/>
                  </a:lnTo>
                  <a:lnTo>
                    <a:pt x="25" y="14"/>
                  </a:lnTo>
                  <a:lnTo>
                    <a:pt x="25" y="9"/>
                  </a:lnTo>
                  <a:lnTo>
                    <a:pt x="25" y="0"/>
                  </a:lnTo>
                  <a:lnTo>
                    <a:pt x="36" y="9"/>
                  </a:lnTo>
                  <a:lnTo>
                    <a:pt x="50" y="14"/>
                  </a:lnTo>
                  <a:lnTo>
                    <a:pt x="60" y="19"/>
                  </a:lnTo>
                  <a:lnTo>
                    <a:pt x="65" y="29"/>
                  </a:lnTo>
                  <a:lnTo>
                    <a:pt x="75" y="33"/>
                  </a:lnTo>
                  <a:lnTo>
                    <a:pt x="75" y="43"/>
                  </a:lnTo>
                  <a:lnTo>
                    <a:pt x="75" y="53"/>
                  </a:lnTo>
                  <a:lnTo>
                    <a:pt x="75" y="63"/>
                  </a:lnTo>
                  <a:lnTo>
                    <a:pt x="65" y="72"/>
                  </a:lnTo>
                  <a:lnTo>
                    <a:pt x="55" y="8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04" name="Freeform 532"/>
            <p:cNvSpPr>
              <a:spLocks/>
            </p:cNvSpPr>
            <p:nvPr/>
          </p:nvSpPr>
          <p:spPr bwMode="auto">
            <a:xfrm>
              <a:off x="3611" y="2037"/>
              <a:ext cx="9" cy="4"/>
            </a:xfrm>
            <a:custGeom>
              <a:avLst/>
              <a:gdLst>
                <a:gd name="T0" fmla="*/ 0 w 105"/>
                <a:gd name="T1" fmla="*/ 29 h 48"/>
                <a:gd name="T2" fmla="*/ 11 w 105"/>
                <a:gd name="T3" fmla="*/ 39 h 48"/>
                <a:gd name="T4" fmla="*/ 25 w 105"/>
                <a:gd name="T5" fmla="*/ 44 h 48"/>
                <a:gd name="T6" fmla="*/ 41 w 105"/>
                <a:gd name="T7" fmla="*/ 48 h 48"/>
                <a:gd name="T8" fmla="*/ 50 w 105"/>
                <a:gd name="T9" fmla="*/ 48 h 48"/>
                <a:gd name="T10" fmla="*/ 65 w 105"/>
                <a:gd name="T11" fmla="*/ 44 h 48"/>
                <a:gd name="T12" fmla="*/ 75 w 105"/>
                <a:gd name="T13" fmla="*/ 39 h 48"/>
                <a:gd name="T14" fmla="*/ 85 w 105"/>
                <a:gd name="T15" fmla="*/ 34 h 48"/>
                <a:gd name="T16" fmla="*/ 95 w 105"/>
                <a:gd name="T17" fmla="*/ 24 h 48"/>
                <a:gd name="T18" fmla="*/ 100 w 105"/>
                <a:gd name="T19" fmla="*/ 15 h 48"/>
                <a:gd name="T20" fmla="*/ 105 w 105"/>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48">
                  <a:moveTo>
                    <a:pt x="0" y="29"/>
                  </a:moveTo>
                  <a:lnTo>
                    <a:pt x="11" y="39"/>
                  </a:lnTo>
                  <a:lnTo>
                    <a:pt x="25" y="44"/>
                  </a:lnTo>
                  <a:lnTo>
                    <a:pt x="41" y="48"/>
                  </a:lnTo>
                  <a:lnTo>
                    <a:pt x="50" y="48"/>
                  </a:lnTo>
                  <a:lnTo>
                    <a:pt x="65" y="44"/>
                  </a:lnTo>
                  <a:lnTo>
                    <a:pt x="75" y="39"/>
                  </a:lnTo>
                  <a:lnTo>
                    <a:pt x="85" y="34"/>
                  </a:lnTo>
                  <a:lnTo>
                    <a:pt x="95" y="24"/>
                  </a:lnTo>
                  <a:lnTo>
                    <a:pt x="100" y="15"/>
                  </a:lnTo>
                  <a:lnTo>
                    <a:pt x="105"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05" name="Freeform 533"/>
            <p:cNvSpPr>
              <a:spLocks/>
            </p:cNvSpPr>
            <p:nvPr/>
          </p:nvSpPr>
          <p:spPr bwMode="auto">
            <a:xfrm>
              <a:off x="3598" y="2013"/>
              <a:ext cx="10" cy="4"/>
            </a:xfrm>
            <a:custGeom>
              <a:avLst/>
              <a:gdLst>
                <a:gd name="T0" fmla="*/ 0 w 104"/>
                <a:gd name="T1" fmla="*/ 28 h 48"/>
                <a:gd name="T2" fmla="*/ 10 w 104"/>
                <a:gd name="T3" fmla="*/ 39 h 48"/>
                <a:gd name="T4" fmla="*/ 25 w 104"/>
                <a:gd name="T5" fmla="*/ 43 h 48"/>
                <a:gd name="T6" fmla="*/ 35 w 104"/>
                <a:gd name="T7" fmla="*/ 48 h 48"/>
                <a:gd name="T8" fmla="*/ 49 w 104"/>
                <a:gd name="T9" fmla="*/ 48 h 48"/>
                <a:gd name="T10" fmla="*/ 60 w 104"/>
                <a:gd name="T11" fmla="*/ 43 h 48"/>
                <a:gd name="T12" fmla="*/ 74 w 104"/>
                <a:gd name="T13" fmla="*/ 39 h 48"/>
                <a:gd name="T14" fmla="*/ 85 w 104"/>
                <a:gd name="T15" fmla="*/ 33 h 48"/>
                <a:gd name="T16" fmla="*/ 94 w 104"/>
                <a:gd name="T17" fmla="*/ 24 h 48"/>
                <a:gd name="T18" fmla="*/ 99 w 104"/>
                <a:gd name="T19" fmla="*/ 15 h 48"/>
                <a:gd name="T20" fmla="*/ 104 w 104"/>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48">
                  <a:moveTo>
                    <a:pt x="0" y="28"/>
                  </a:moveTo>
                  <a:lnTo>
                    <a:pt x="10" y="39"/>
                  </a:lnTo>
                  <a:lnTo>
                    <a:pt x="25" y="43"/>
                  </a:lnTo>
                  <a:lnTo>
                    <a:pt x="35" y="48"/>
                  </a:lnTo>
                  <a:lnTo>
                    <a:pt x="49" y="48"/>
                  </a:lnTo>
                  <a:lnTo>
                    <a:pt x="60" y="43"/>
                  </a:lnTo>
                  <a:lnTo>
                    <a:pt x="74" y="39"/>
                  </a:lnTo>
                  <a:lnTo>
                    <a:pt x="85" y="33"/>
                  </a:lnTo>
                  <a:lnTo>
                    <a:pt x="94" y="24"/>
                  </a:lnTo>
                  <a:lnTo>
                    <a:pt x="99" y="15"/>
                  </a:lnTo>
                  <a:lnTo>
                    <a:pt x="104"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06" name="Freeform 534"/>
            <p:cNvSpPr>
              <a:spLocks/>
            </p:cNvSpPr>
            <p:nvPr/>
          </p:nvSpPr>
          <p:spPr bwMode="auto">
            <a:xfrm>
              <a:off x="3599" y="2018"/>
              <a:ext cx="13" cy="9"/>
            </a:xfrm>
            <a:custGeom>
              <a:avLst/>
              <a:gdLst>
                <a:gd name="T0" fmla="*/ 0 w 139"/>
                <a:gd name="T1" fmla="*/ 24 h 116"/>
                <a:gd name="T2" fmla="*/ 0 w 139"/>
                <a:gd name="T3" fmla="*/ 29 h 116"/>
                <a:gd name="T4" fmla="*/ 0 w 139"/>
                <a:gd name="T5" fmla="*/ 39 h 116"/>
                <a:gd name="T6" fmla="*/ 0 w 139"/>
                <a:gd name="T7" fmla="*/ 44 h 116"/>
                <a:gd name="T8" fmla="*/ 0 w 139"/>
                <a:gd name="T9" fmla="*/ 48 h 116"/>
                <a:gd name="T10" fmla="*/ 4 w 139"/>
                <a:gd name="T11" fmla="*/ 54 h 116"/>
                <a:gd name="T12" fmla="*/ 4 w 139"/>
                <a:gd name="T13" fmla="*/ 58 h 116"/>
                <a:gd name="T14" fmla="*/ 10 w 139"/>
                <a:gd name="T15" fmla="*/ 63 h 116"/>
                <a:gd name="T16" fmla="*/ 10 w 139"/>
                <a:gd name="T17" fmla="*/ 68 h 116"/>
                <a:gd name="T18" fmla="*/ 15 w 139"/>
                <a:gd name="T19" fmla="*/ 73 h 116"/>
                <a:gd name="T20" fmla="*/ 29 w 139"/>
                <a:gd name="T21" fmla="*/ 78 h 116"/>
                <a:gd name="T22" fmla="*/ 39 w 139"/>
                <a:gd name="T23" fmla="*/ 78 h 116"/>
                <a:gd name="T24" fmla="*/ 50 w 139"/>
                <a:gd name="T25" fmla="*/ 82 h 116"/>
                <a:gd name="T26" fmla="*/ 60 w 139"/>
                <a:gd name="T27" fmla="*/ 82 h 116"/>
                <a:gd name="T28" fmla="*/ 64 w 139"/>
                <a:gd name="T29" fmla="*/ 87 h 116"/>
                <a:gd name="T30" fmla="*/ 75 w 139"/>
                <a:gd name="T31" fmla="*/ 87 h 116"/>
                <a:gd name="T32" fmla="*/ 79 w 139"/>
                <a:gd name="T33" fmla="*/ 93 h 116"/>
                <a:gd name="T34" fmla="*/ 84 w 139"/>
                <a:gd name="T35" fmla="*/ 97 h 116"/>
                <a:gd name="T36" fmla="*/ 94 w 139"/>
                <a:gd name="T37" fmla="*/ 106 h 116"/>
                <a:gd name="T38" fmla="*/ 99 w 139"/>
                <a:gd name="T39" fmla="*/ 116 h 116"/>
                <a:gd name="T40" fmla="*/ 104 w 139"/>
                <a:gd name="T41" fmla="*/ 106 h 116"/>
                <a:gd name="T42" fmla="*/ 109 w 139"/>
                <a:gd name="T43" fmla="*/ 97 h 116"/>
                <a:gd name="T44" fmla="*/ 114 w 139"/>
                <a:gd name="T45" fmla="*/ 87 h 116"/>
                <a:gd name="T46" fmla="*/ 119 w 139"/>
                <a:gd name="T47" fmla="*/ 78 h 116"/>
                <a:gd name="T48" fmla="*/ 123 w 139"/>
                <a:gd name="T49" fmla="*/ 68 h 116"/>
                <a:gd name="T50" fmla="*/ 129 w 139"/>
                <a:gd name="T51" fmla="*/ 58 h 116"/>
                <a:gd name="T52" fmla="*/ 134 w 139"/>
                <a:gd name="T53" fmla="*/ 48 h 116"/>
                <a:gd name="T54" fmla="*/ 139 w 139"/>
                <a:gd name="T55" fmla="*/ 44 h 116"/>
                <a:gd name="T56" fmla="*/ 139 w 139"/>
                <a:gd name="T57" fmla="*/ 35 h 116"/>
                <a:gd name="T58" fmla="*/ 139 w 139"/>
                <a:gd name="T59" fmla="*/ 29 h 116"/>
                <a:gd name="T60" fmla="*/ 134 w 139"/>
                <a:gd name="T61" fmla="*/ 15 h 116"/>
                <a:gd name="T62" fmla="*/ 123 w 139"/>
                <a:gd name="T63" fmla="*/ 5 h 116"/>
                <a:gd name="T64" fmla="*/ 119 w 139"/>
                <a:gd name="T65" fmla="*/ 0 h 116"/>
                <a:gd name="T66" fmla="*/ 109 w 139"/>
                <a:gd name="T67" fmla="*/ 0 h 116"/>
                <a:gd name="T68" fmla="*/ 99 w 139"/>
                <a:gd name="T69" fmla="*/ 5 h 116"/>
                <a:gd name="T70" fmla="*/ 89 w 139"/>
                <a:gd name="T71" fmla="*/ 15 h 116"/>
                <a:gd name="T72" fmla="*/ 79 w 139"/>
                <a:gd name="T73" fmla="*/ 20 h 116"/>
                <a:gd name="T74" fmla="*/ 69 w 139"/>
                <a:gd name="T75" fmla="*/ 29 h 116"/>
                <a:gd name="T76" fmla="*/ 60 w 139"/>
                <a:gd name="T77" fmla="*/ 39 h 116"/>
                <a:gd name="T78" fmla="*/ 50 w 139"/>
                <a:gd name="T79" fmla="*/ 48 h 116"/>
                <a:gd name="T80" fmla="*/ 44 w 139"/>
                <a:gd name="T81" fmla="*/ 54 h 116"/>
                <a:gd name="T82" fmla="*/ 50 w 139"/>
                <a:gd name="T83" fmla="*/ 58 h 116"/>
                <a:gd name="T84" fmla="*/ 54 w 139"/>
                <a:gd name="T85" fmla="*/ 63 h 116"/>
                <a:gd name="T86" fmla="*/ 60 w 139"/>
                <a:gd name="T87" fmla="*/ 63 h 116"/>
                <a:gd name="T88" fmla="*/ 60 w 139"/>
                <a:gd name="T89" fmla="*/ 68 h 116"/>
                <a:gd name="T90" fmla="*/ 64 w 139"/>
                <a:gd name="T91" fmla="*/ 73 h 116"/>
                <a:gd name="T92" fmla="*/ 64 w 139"/>
                <a:gd name="T93" fmla="*/ 78 h 116"/>
                <a:gd name="T94" fmla="*/ 64 w 139"/>
                <a:gd name="T95" fmla="*/ 82 h 116"/>
                <a:gd name="T96" fmla="*/ 60 w 139"/>
                <a:gd name="T97" fmla="*/ 73 h 116"/>
                <a:gd name="T98" fmla="*/ 60 w 139"/>
                <a:gd name="T99" fmla="*/ 63 h 116"/>
                <a:gd name="T100" fmla="*/ 54 w 139"/>
                <a:gd name="T101" fmla="*/ 58 h 116"/>
                <a:gd name="T102" fmla="*/ 54 w 139"/>
                <a:gd name="T103" fmla="*/ 48 h 116"/>
                <a:gd name="T104" fmla="*/ 50 w 139"/>
                <a:gd name="T105" fmla="*/ 39 h 116"/>
                <a:gd name="T106" fmla="*/ 50 w 139"/>
                <a:gd name="T107" fmla="*/ 35 h 116"/>
                <a:gd name="T108" fmla="*/ 50 w 139"/>
                <a:gd name="T109" fmla="*/ 24 h 116"/>
                <a:gd name="T110" fmla="*/ 50 w 139"/>
                <a:gd name="T111" fmla="*/ 15 h 116"/>
                <a:gd name="T112" fmla="*/ 50 w 139"/>
                <a:gd name="T113" fmla="*/ 10 h 116"/>
                <a:gd name="T114" fmla="*/ 50 w 139"/>
                <a:gd name="T11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9" h="116">
                  <a:moveTo>
                    <a:pt x="0" y="24"/>
                  </a:moveTo>
                  <a:lnTo>
                    <a:pt x="0" y="29"/>
                  </a:lnTo>
                  <a:lnTo>
                    <a:pt x="0" y="39"/>
                  </a:lnTo>
                  <a:lnTo>
                    <a:pt x="0" y="44"/>
                  </a:lnTo>
                  <a:lnTo>
                    <a:pt x="0" y="48"/>
                  </a:lnTo>
                  <a:lnTo>
                    <a:pt x="4" y="54"/>
                  </a:lnTo>
                  <a:lnTo>
                    <a:pt x="4" y="58"/>
                  </a:lnTo>
                  <a:lnTo>
                    <a:pt x="10" y="63"/>
                  </a:lnTo>
                  <a:lnTo>
                    <a:pt x="10" y="68"/>
                  </a:lnTo>
                  <a:lnTo>
                    <a:pt x="15" y="73"/>
                  </a:lnTo>
                  <a:lnTo>
                    <a:pt x="29" y="78"/>
                  </a:lnTo>
                  <a:lnTo>
                    <a:pt x="39" y="78"/>
                  </a:lnTo>
                  <a:lnTo>
                    <a:pt x="50" y="82"/>
                  </a:lnTo>
                  <a:lnTo>
                    <a:pt x="60" y="82"/>
                  </a:lnTo>
                  <a:lnTo>
                    <a:pt x="64" y="87"/>
                  </a:lnTo>
                  <a:lnTo>
                    <a:pt x="75" y="87"/>
                  </a:lnTo>
                  <a:lnTo>
                    <a:pt x="79" y="93"/>
                  </a:lnTo>
                  <a:lnTo>
                    <a:pt x="84" y="97"/>
                  </a:lnTo>
                  <a:lnTo>
                    <a:pt x="94" y="106"/>
                  </a:lnTo>
                  <a:lnTo>
                    <a:pt x="99" y="116"/>
                  </a:lnTo>
                  <a:lnTo>
                    <a:pt x="104" y="106"/>
                  </a:lnTo>
                  <a:lnTo>
                    <a:pt x="109" y="97"/>
                  </a:lnTo>
                  <a:lnTo>
                    <a:pt x="114" y="87"/>
                  </a:lnTo>
                  <a:lnTo>
                    <a:pt x="119" y="78"/>
                  </a:lnTo>
                  <a:lnTo>
                    <a:pt x="123" y="68"/>
                  </a:lnTo>
                  <a:lnTo>
                    <a:pt x="129" y="58"/>
                  </a:lnTo>
                  <a:lnTo>
                    <a:pt x="134" y="48"/>
                  </a:lnTo>
                  <a:lnTo>
                    <a:pt x="139" y="44"/>
                  </a:lnTo>
                  <a:lnTo>
                    <a:pt x="139" y="35"/>
                  </a:lnTo>
                  <a:lnTo>
                    <a:pt x="139" y="29"/>
                  </a:lnTo>
                  <a:lnTo>
                    <a:pt x="134" y="15"/>
                  </a:lnTo>
                  <a:lnTo>
                    <a:pt x="123" y="5"/>
                  </a:lnTo>
                  <a:lnTo>
                    <a:pt x="119" y="0"/>
                  </a:lnTo>
                  <a:lnTo>
                    <a:pt x="109" y="0"/>
                  </a:lnTo>
                  <a:lnTo>
                    <a:pt x="99" y="5"/>
                  </a:lnTo>
                  <a:lnTo>
                    <a:pt x="89" y="15"/>
                  </a:lnTo>
                  <a:lnTo>
                    <a:pt x="79" y="20"/>
                  </a:lnTo>
                  <a:lnTo>
                    <a:pt x="69" y="29"/>
                  </a:lnTo>
                  <a:lnTo>
                    <a:pt x="60" y="39"/>
                  </a:lnTo>
                  <a:lnTo>
                    <a:pt x="50" y="48"/>
                  </a:lnTo>
                  <a:lnTo>
                    <a:pt x="44" y="54"/>
                  </a:lnTo>
                  <a:lnTo>
                    <a:pt x="50" y="58"/>
                  </a:lnTo>
                  <a:lnTo>
                    <a:pt x="54" y="63"/>
                  </a:lnTo>
                  <a:lnTo>
                    <a:pt x="60" y="63"/>
                  </a:lnTo>
                  <a:lnTo>
                    <a:pt x="60" y="68"/>
                  </a:lnTo>
                  <a:lnTo>
                    <a:pt x="64" y="73"/>
                  </a:lnTo>
                  <a:lnTo>
                    <a:pt x="64" y="78"/>
                  </a:lnTo>
                  <a:lnTo>
                    <a:pt x="64" y="82"/>
                  </a:lnTo>
                  <a:lnTo>
                    <a:pt x="60" y="73"/>
                  </a:lnTo>
                  <a:lnTo>
                    <a:pt x="60" y="63"/>
                  </a:lnTo>
                  <a:lnTo>
                    <a:pt x="54" y="58"/>
                  </a:lnTo>
                  <a:lnTo>
                    <a:pt x="54" y="48"/>
                  </a:lnTo>
                  <a:lnTo>
                    <a:pt x="50" y="39"/>
                  </a:lnTo>
                  <a:lnTo>
                    <a:pt x="50" y="35"/>
                  </a:lnTo>
                  <a:lnTo>
                    <a:pt x="50" y="24"/>
                  </a:lnTo>
                  <a:lnTo>
                    <a:pt x="50" y="15"/>
                  </a:lnTo>
                  <a:lnTo>
                    <a:pt x="50" y="10"/>
                  </a:lnTo>
                  <a:lnTo>
                    <a:pt x="5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07" name="Freeform 535"/>
            <p:cNvSpPr>
              <a:spLocks/>
            </p:cNvSpPr>
            <p:nvPr/>
          </p:nvSpPr>
          <p:spPr bwMode="auto">
            <a:xfrm>
              <a:off x="3593" y="2024"/>
              <a:ext cx="10" cy="9"/>
            </a:xfrm>
            <a:custGeom>
              <a:avLst/>
              <a:gdLst>
                <a:gd name="T0" fmla="*/ 0 w 110"/>
                <a:gd name="T1" fmla="*/ 58 h 116"/>
                <a:gd name="T2" fmla="*/ 6 w 110"/>
                <a:gd name="T3" fmla="*/ 49 h 116"/>
                <a:gd name="T4" fmla="*/ 10 w 110"/>
                <a:gd name="T5" fmla="*/ 39 h 116"/>
                <a:gd name="T6" fmla="*/ 16 w 110"/>
                <a:gd name="T7" fmla="*/ 34 h 116"/>
                <a:gd name="T8" fmla="*/ 25 w 110"/>
                <a:gd name="T9" fmla="*/ 24 h 116"/>
                <a:gd name="T10" fmla="*/ 31 w 110"/>
                <a:gd name="T11" fmla="*/ 20 h 116"/>
                <a:gd name="T12" fmla="*/ 35 w 110"/>
                <a:gd name="T13" fmla="*/ 15 h 116"/>
                <a:gd name="T14" fmla="*/ 40 w 110"/>
                <a:gd name="T15" fmla="*/ 11 h 116"/>
                <a:gd name="T16" fmla="*/ 50 w 110"/>
                <a:gd name="T17" fmla="*/ 5 h 116"/>
                <a:gd name="T18" fmla="*/ 55 w 110"/>
                <a:gd name="T19" fmla="*/ 5 h 116"/>
                <a:gd name="T20" fmla="*/ 60 w 110"/>
                <a:gd name="T21" fmla="*/ 0 h 116"/>
                <a:gd name="T22" fmla="*/ 79 w 110"/>
                <a:gd name="T23" fmla="*/ 5 h 116"/>
                <a:gd name="T24" fmla="*/ 95 w 110"/>
                <a:gd name="T25" fmla="*/ 11 h 116"/>
                <a:gd name="T26" fmla="*/ 104 w 110"/>
                <a:gd name="T27" fmla="*/ 20 h 116"/>
                <a:gd name="T28" fmla="*/ 110 w 110"/>
                <a:gd name="T29" fmla="*/ 30 h 116"/>
                <a:gd name="T30" fmla="*/ 110 w 110"/>
                <a:gd name="T31" fmla="*/ 39 h 116"/>
                <a:gd name="T32" fmla="*/ 110 w 110"/>
                <a:gd name="T33" fmla="*/ 54 h 116"/>
                <a:gd name="T34" fmla="*/ 104 w 110"/>
                <a:gd name="T35" fmla="*/ 69 h 116"/>
                <a:gd name="T36" fmla="*/ 100 w 110"/>
                <a:gd name="T37" fmla="*/ 82 h 116"/>
                <a:gd name="T38" fmla="*/ 95 w 110"/>
                <a:gd name="T39" fmla="*/ 97 h 116"/>
                <a:gd name="T40" fmla="*/ 85 w 110"/>
                <a:gd name="T41" fmla="*/ 116 h 116"/>
                <a:gd name="T42" fmla="*/ 85 w 110"/>
                <a:gd name="T43" fmla="*/ 102 h 116"/>
                <a:gd name="T44" fmla="*/ 79 w 110"/>
                <a:gd name="T45" fmla="*/ 92 h 116"/>
                <a:gd name="T46" fmla="*/ 75 w 110"/>
                <a:gd name="T47" fmla="*/ 82 h 116"/>
                <a:gd name="T48" fmla="*/ 65 w 110"/>
                <a:gd name="T49" fmla="*/ 82 h 116"/>
                <a:gd name="T50" fmla="*/ 60 w 110"/>
                <a:gd name="T51" fmla="*/ 78 h 116"/>
                <a:gd name="T52" fmla="*/ 50 w 110"/>
                <a:gd name="T53" fmla="*/ 78 h 116"/>
                <a:gd name="T54" fmla="*/ 40 w 110"/>
                <a:gd name="T55" fmla="*/ 82 h 116"/>
                <a:gd name="T56" fmla="*/ 31 w 110"/>
                <a:gd name="T57" fmla="*/ 82 h 116"/>
                <a:gd name="T58" fmla="*/ 20 w 110"/>
                <a:gd name="T59" fmla="*/ 88 h 116"/>
                <a:gd name="T60" fmla="*/ 10 w 110"/>
                <a:gd name="T61" fmla="*/ 92 h 116"/>
                <a:gd name="T62" fmla="*/ 10 w 110"/>
                <a:gd name="T63" fmla="*/ 88 h 116"/>
                <a:gd name="T64" fmla="*/ 10 w 110"/>
                <a:gd name="T65" fmla="*/ 82 h 116"/>
                <a:gd name="T66" fmla="*/ 6 w 110"/>
                <a:gd name="T67" fmla="*/ 78 h 116"/>
                <a:gd name="T68" fmla="*/ 6 w 110"/>
                <a:gd name="T69" fmla="*/ 73 h 116"/>
                <a:gd name="T70" fmla="*/ 0 w 110"/>
                <a:gd name="T71" fmla="*/ 69 h 116"/>
                <a:gd name="T72" fmla="*/ 0 w 110"/>
                <a:gd name="T73" fmla="*/ 63 h 116"/>
                <a:gd name="T74" fmla="*/ 0 w 110"/>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0" h="116">
                  <a:moveTo>
                    <a:pt x="0" y="58"/>
                  </a:moveTo>
                  <a:lnTo>
                    <a:pt x="6" y="49"/>
                  </a:lnTo>
                  <a:lnTo>
                    <a:pt x="10" y="39"/>
                  </a:lnTo>
                  <a:lnTo>
                    <a:pt x="16" y="34"/>
                  </a:lnTo>
                  <a:lnTo>
                    <a:pt x="25" y="24"/>
                  </a:lnTo>
                  <a:lnTo>
                    <a:pt x="31" y="20"/>
                  </a:lnTo>
                  <a:lnTo>
                    <a:pt x="35" y="15"/>
                  </a:lnTo>
                  <a:lnTo>
                    <a:pt x="40" y="11"/>
                  </a:lnTo>
                  <a:lnTo>
                    <a:pt x="50" y="5"/>
                  </a:lnTo>
                  <a:lnTo>
                    <a:pt x="55" y="5"/>
                  </a:lnTo>
                  <a:lnTo>
                    <a:pt x="60" y="0"/>
                  </a:lnTo>
                  <a:lnTo>
                    <a:pt x="79" y="5"/>
                  </a:lnTo>
                  <a:lnTo>
                    <a:pt x="95" y="11"/>
                  </a:lnTo>
                  <a:lnTo>
                    <a:pt x="104" y="20"/>
                  </a:lnTo>
                  <a:lnTo>
                    <a:pt x="110" y="30"/>
                  </a:lnTo>
                  <a:lnTo>
                    <a:pt x="110" y="39"/>
                  </a:lnTo>
                  <a:lnTo>
                    <a:pt x="110" y="54"/>
                  </a:lnTo>
                  <a:lnTo>
                    <a:pt x="104" y="69"/>
                  </a:lnTo>
                  <a:lnTo>
                    <a:pt x="100" y="82"/>
                  </a:lnTo>
                  <a:lnTo>
                    <a:pt x="95" y="97"/>
                  </a:lnTo>
                  <a:lnTo>
                    <a:pt x="85" y="116"/>
                  </a:lnTo>
                  <a:lnTo>
                    <a:pt x="85" y="102"/>
                  </a:lnTo>
                  <a:lnTo>
                    <a:pt x="79" y="92"/>
                  </a:lnTo>
                  <a:lnTo>
                    <a:pt x="75" y="82"/>
                  </a:lnTo>
                  <a:lnTo>
                    <a:pt x="65" y="82"/>
                  </a:lnTo>
                  <a:lnTo>
                    <a:pt x="60" y="78"/>
                  </a:lnTo>
                  <a:lnTo>
                    <a:pt x="50" y="78"/>
                  </a:lnTo>
                  <a:lnTo>
                    <a:pt x="40" y="82"/>
                  </a:lnTo>
                  <a:lnTo>
                    <a:pt x="31" y="82"/>
                  </a:lnTo>
                  <a:lnTo>
                    <a:pt x="20" y="88"/>
                  </a:lnTo>
                  <a:lnTo>
                    <a:pt x="10" y="92"/>
                  </a:lnTo>
                  <a:lnTo>
                    <a:pt x="10" y="88"/>
                  </a:lnTo>
                  <a:lnTo>
                    <a:pt x="10" y="82"/>
                  </a:lnTo>
                  <a:lnTo>
                    <a:pt x="6" y="78"/>
                  </a:lnTo>
                  <a:lnTo>
                    <a:pt x="6" y="73"/>
                  </a:lnTo>
                  <a:lnTo>
                    <a:pt x="0" y="69"/>
                  </a:lnTo>
                  <a:lnTo>
                    <a:pt x="0" y="63"/>
                  </a:lnTo>
                  <a:lnTo>
                    <a:pt x="0" y="5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08" name="Freeform 536"/>
            <p:cNvSpPr>
              <a:spLocks/>
            </p:cNvSpPr>
            <p:nvPr/>
          </p:nvSpPr>
          <p:spPr bwMode="auto">
            <a:xfrm>
              <a:off x="3605" y="2029"/>
              <a:ext cx="8" cy="7"/>
            </a:xfrm>
            <a:custGeom>
              <a:avLst/>
              <a:gdLst>
                <a:gd name="T0" fmla="*/ 0 w 84"/>
                <a:gd name="T1" fmla="*/ 0 h 86"/>
                <a:gd name="T2" fmla="*/ 11 w 84"/>
                <a:gd name="T3" fmla="*/ 9 h 86"/>
                <a:gd name="T4" fmla="*/ 15 w 84"/>
                <a:gd name="T5" fmla="*/ 19 h 86"/>
                <a:gd name="T6" fmla="*/ 15 w 84"/>
                <a:gd name="T7" fmla="*/ 33 h 86"/>
                <a:gd name="T8" fmla="*/ 20 w 84"/>
                <a:gd name="T9" fmla="*/ 43 h 86"/>
                <a:gd name="T10" fmla="*/ 20 w 84"/>
                <a:gd name="T11" fmla="*/ 57 h 86"/>
                <a:gd name="T12" fmla="*/ 25 w 84"/>
                <a:gd name="T13" fmla="*/ 67 h 86"/>
                <a:gd name="T14" fmla="*/ 25 w 84"/>
                <a:gd name="T15" fmla="*/ 76 h 86"/>
                <a:gd name="T16" fmla="*/ 35 w 84"/>
                <a:gd name="T17" fmla="*/ 86 h 86"/>
                <a:gd name="T18" fmla="*/ 45 w 84"/>
                <a:gd name="T19" fmla="*/ 86 h 86"/>
                <a:gd name="T20" fmla="*/ 59 w 84"/>
                <a:gd name="T21" fmla="*/ 86 h 86"/>
                <a:gd name="T22" fmla="*/ 65 w 84"/>
                <a:gd name="T23" fmla="*/ 86 h 86"/>
                <a:gd name="T24" fmla="*/ 70 w 84"/>
                <a:gd name="T25" fmla="*/ 81 h 86"/>
                <a:gd name="T26" fmla="*/ 75 w 84"/>
                <a:gd name="T27" fmla="*/ 81 h 86"/>
                <a:gd name="T28" fmla="*/ 75 w 84"/>
                <a:gd name="T29" fmla="*/ 76 h 86"/>
                <a:gd name="T30" fmla="*/ 80 w 84"/>
                <a:gd name="T31" fmla="*/ 71 h 86"/>
                <a:gd name="T32" fmla="*/ 84 w 84"/>
                <a:gd name="T33" fmla="*/ 62 h 86"/>
                <a:gd name="T34" fmla="*/ 84 w 84"/>
                <a:gd name="T35" fmla="*/ 57 h 86"/>
                <a:gd name="T36" fmla="*/ 84 w 84"/>
                <a:gd name="T37" fmla="*/ 52 h 86"/>
                <a:gd name="T38" fmla="*/ 84 w 84"/>
                <a:gd name="T39" fmla="*/ 43 h 86"/>
                <a:gd name="T40" fmla="*/ 80 w 84"/>
                <a:gd name="T41" fmla="*/ 37 h 86"/>
                <a:gd name="T42" fmla="*/ 75 w 84"/>
                <a:gd name="T43" fmla="*/ 33 h 86"/>
                <a:gd name="T44" fmla="*/ 70 w 84"/>
                <a:gd name="T45" fmla="*/ 28 h 86"/>
                <a:gd name="T46" fmla="*/ 65 w 84"/>
                <a:gd name="T47" fmla="*/ 28 h 86"/>
                <a:gd name="T48" fmla="*/ 59 w 84"/>
                <a:gd name="T49" fmla="*/ 28 h 86"/>
                <a:gd name="T50" fmla="*/ 50 w 84"/>
                <a:gd name="T51" fmla="*/ 28 h 86"/>
                <a:gd name="T52" fmla="*/ 45 w 84"/>
                <a:gd name="T53" fmla="*/ 23 h 86"/>
                <a:gd name="T54" fmla="*/ 40 w 84"/>
                <a:gd name="T55" fmla="*/ 23 h 86"/>
                <a:gd name="T56" fmla="*/ 30 w 84"/>
                <a:gd name="T57" fmla="*/ 23 h 86"/>
                <a:gd name="T58" fmla="*/ 25 w 84"/>
                <a:gd name="T59" fmla="*/ 19 h 86"/>
                <a:gd name="T60" fmla="*/ 20 w 84"/>
                <a:gd name="T61" fmla="*/ 1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4" h="86">
                  <a:moveTo>
                    <a:pt x="0" y="0"/>
                  </a:moveTo>
                  <a:lnTo>
                    <a:pt x="11" y="9"/>
                  </a:lnTo>
                  <a:lnTo>
                    <a:pt x="15" y="19"/>
                  </a:lnTo>
                  <a:lnTo>
                    <a:pt x="15" y="33"/>
                  </a:lnTo>
                  <a:lnTo>
                    <a:pt x="20" y="43"/>
                  </a:lnTo>
                  <a:lnTo>
                    <a:pt x="20" y="57"/>
                  </a:lnTo>
                  <a:lnTo>
                    <a:pt x="25" y="67"/>
                  </a:lnTo>
                  <a:lnTo>
                    <a:pt x="25" y="76"/>
                  </a:lnTo>
                  <a:lnTo>
                    <a:pt x="35" y="86"/>
                  </a:lnTo>
                  <a:lnTo>
                    <a:pt x="45" y="86"/>
                  </a:lnTo>
                  <a:lnTo>
                    <a:pt x="59" y="86"/>
                  </a:lnTo>
                  <a:lnTo>
                    <a:pt x="65" y="86"/>
                  </a:lnTo>
                  <a:lnTo>
                    <a:pt x="70" y="81"/>
                  </a:lnTo>
                  <a:lnTo>
                    <a:pt x="75" y="81"/>
                  </a:lnTo>
                  <a:lnTo>
                    <a:pt x="75" y="76"/>
                  </a:lnTo>
                  <a:lnTo>
                    <a:pt x="80" y="71"/>
                  </a:lnTo>
                  <a:lnTo>
                    <a:pt x="84" y="62"/>
                  </a:lnTo>
                  <a:lnTo>
                    <a:pt x="84" y="57"/>
                  </a:lnTo>
                  <a:lnTo>
                    <a:pt x="84" y="52"/>
                  </a:lnTo>
                  <a:lnTo>
                    <a:pt x="84" y="43"/>
                  </a:lnTo>
                  <a:lnTo>
                    <a:pt x="80" y="37"/>
                  </a:lnTo>
                  <a:lnTo>
                    <a:pt x="75" y="33"/>
                  </a:lnTo>
                  <a:lnTo>
                    <a:pt x="70" y="28"/>
                  </a:lnTo>
                  <a:lnTo>
                    <a:pt x="65" y="28"/>
                  </a:lnTo>
                  <a:lnTo>
                    <a:pt x="59" y="28"/>
                  </a:lnTo>
                  <a:lnTo>
                    <a:pt x="50" y="28"/>
                  </a:lnTo>
                  <a:lnTo>
                    <a:pt x="45" y="23"/>
                  </a:lnTo>
                  <a:lnTo>
                    <a:pt x="40" y="23"/>
                  </a:lnTo>
                  <a:lnTo>
                    <a:pt x="30" y="23"/>
                  </a:lnTo>
                  <a:lnTo>
                    <a:pt x="25" y="19"/>
                  </a:lnTo>
                  <a:lnTo>
                    <a:pt x="20" y="1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09" name="Freeform 537"/>
            <p:cNvSpPr>
              <a:spLocks/>
            </p:cNvSpPr>
            <p:nvPr/>
          </p:nvSpPr>
          <p:spPr bwMode="auto">
            <a:xfrm>
              <a:off x="3584" y="1955"/>
              <a:ext cx="9" cy="11"/>
            </a:xfrm>
            <a:custGeom>
              <a:avLst/>
              <a:gdLst>
                <a:gd name="T0" fmla="*/ 0 w 109"/>
                <a:gd name="T1" fmla="*/ 0 h 135"/>
                <a:gd name="T2" fmla="*/ 5 w 109"/>
                <a:gd name="T3" fmla="*/ 14 h 135"/>
                <a:gd name="T4" fmla="*/ 11 w 109"/>
                <a:gd name="T5" fmla="*/ 23 h 135"/>
                <a:gd name="T6" fmla="*/ 15 w 109"/>
                <a:gd name="T7" fmla="*/ 34 h 135"/>
                <a:gd name="T8" fmla="*/ 25 w 109"/>
                <a:gd name="T9" fmla="*/ 43 h 135"/>
                <a:gd name="T10" fmla="*/ 30 w 109"/>
                <a:gd name="T11" fmla="*/ 47 h 135"/>
                <a:gd name="T12" fmla="*/ 40 w 109"/>
                <a:gd name="T13" fmla="*/ 53 h 135"/>
                <a:gd name="T14" fmla="*/ 50 w 109"/>
                <a:gd name="T15" fmla="*/ 58 h 135"/>
                <a:gd name="T16" fmla="*/ 59 w 109"/>
                <a:gd name="T17" fmla="*/ 58 h 135"/>
                <a:gd name="T18" fmla="*/ 74 w 109"/>
                <a:gd name="T19" fmla="*/ 58 h 135"/>
                <a:gd name="T20" fmla="*/ 94 w 109"/>
                <a:gd name="T21" fmla="*/ 58 h 135"/>
                <a:gd name="T22" fmla="*/ 105 w 109"/>
                <a:gd name="T23" fmla="*/ 58 h 135"/>
                <a:gd name="T24" fmla="*/ 109 w 109"/>
                <a:gd name="T25" fmla="*/ 62 h 135"/>
                <a:gd name="T26" fmla="*/ 109 w 109"/>
                <a:gd name="T27" fmla="*/ 72 h 135"/>
                <a:gd name="T28" fmla="*/ 109 w 109"/>
                <a:gd name="T29" fmla="*/ 81 h 135"/>
                <a:gd name="T30" fmla="*/ 109 w 109"/>
                <a:gd name="T31" fmla="*/ 92 h 135"/>
                <a:gd name="T32" fmla="*/ 99 w 109"/>
                <a:gd name="T33" fmla="*/ 105 h 135"/>
                <a:gd name="T34" fmla="*/ 94 w 109"/>
                <a:gd name="T35" fmla="*/ 116 h 135"/>
                <a:gd name="T36" fmla="*/ 84 w 109"/>
                <a:gd name="T37" fmla="*/ 125 h 135"/>
                <a:gd name="T38" fmla="*/ 80 w 109"/>
                <a:gd name="T39" fmla="*/ 129 h 135"/>
                <a:gd name="T40" fmla="*/ 70 w 109"/>
                <a:gd name="T41" fmla="*/ 135 h 135"/>
                <a:gd name="T42" fmla="*/ 65 w 109"/>
                <a:gd name="T43" fmla="*/ 135 h 135"/>
                <a:gd name="T44" fmla="*/ 59 w 109"/>
                <a:gd name="T45" fmla="*/ 135 h 135"/>
                <a:gd name="T46" fmla="*/ 59 w 109"/>
                <a:gd name="T47" fmla="*/ 129 h 135"/>
                <a:gd name="T48" fmla="*/ 55 w 109"/>
                <a:gd name="T49" fmla="*/ 125 h 135"/>
                <a:gd name="T50" fmla="*/ 55 w 109"/>
                <a:gd name="T51" fmla="*/ 120 h 135"/>
                <a:gd name="T52" fmla="*/ 50 w 109"/>
                <a:gd name="T53" fmla="*/ 116 h 135"/>
                <a:gd name="T54" fmla="*/ 50 w 109"/>
                <a:gd name="T55" fmla="*/ 111 h 135"/>
                <a:gd name="T56" fmla="*/ 50 w 109"/>
                <a:gd name="T57" fmla="*/ 105 h 135"/>
                <a:gd name="T58" fmla="*/ 50 w 109"/>
                <a:gd name="T59" fmla="*/ 96 h 135"/>
                <a:gd name="T60" fmla="*/ 50 w 109"/>
                <a:gd name="T61" fmla="*/ 9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135">
                  <a:moveTo>
                    <a:pt x="0" y="0"/>
                  </a:moveTo>
                  <a:lnTo>
                    <a:pt x="5" y="14"/>
                  </a:lnTo>
                  <a:lnTo>
                    <a:pt x="11" y="23"/>
                  </a:lnTo>
                  <a:lnTo>
                    <a:pt x="15" y="34"/>
                  </a:lnTo>
                  <a:lnTo>
                    <a:pt x="25" y="43"/>
                  </a:lnTo>
                  <a:lnTo>
                    <a:pt x="30" y="47"/>
                  </a:lnTo>
                  <a:lnTo>
                    <a:pt x="40" y="53"/>
                  </a:lnTo>
                  <a:lnTo>
                    <a:pt x="50" y="58"/>
                  </a:lnTo>
                  <a:lnTo>
                    <a:pt x="59" y="58"/>
                  </a:lnTo>
                  <a:lnTo>
                    <a:pt x="74" y="58"/>
                  </a:lnTo>
                  <a:lnTo>
                    <a:pt x="94" y="58"/>
                  </a:lnTo>
                  <a:lnTo>
                    <a:pt x="105" y="58"/>
                  </a:lnTo>
                  <a:lnTo>
                    <a:pt x="109" y="62"/>
                  </a:lnTo>
                  <a:lnTo>
                    <a:pt x="109" y="72"/>
                  </a:lnTo>
                  <a:lnTo>
                    <a:pt x="109" y="81"/>
                  </a:lnTo>
                  <a:lnTo>
                    <a:pt x="109" y="92"/>
                  </a:lnTo>
                  <a:lnTo>
                    <a:pt x="99" y="105"/>
                  </a:lnTo>
                  <a:lnTo>
                    <a:pt x="94" y="116"/>
                  </a:lnTo>
                  <a:lnTo>
                    <a:pt x="84" y="125"/>
                  </a:lnTo>
                  <a:lnTo>
                    <a:pt x="80" y="129"/>
                  </a:lnTo>
                  <a:lnTo>
                    <a:pt x="70" y="135"/>
                  </a:lnTo>
                  <a:lnTo>
                    <a:pt x="65" y="135"/>
                  </a:lnTo>
                  <a:lnTo>
                    <a:pt x="59" y="135"/>
                  </a:lnTo>
                  <a:lnTo>
                    <a:pt x="59" y="129"/>
                  </a:lnTo>
                  <a:lnTo>
                    <a:pt x="55" y="125"/>
                  </a:lnTo>
                  <a:lnTo>
                    <a:pt x="55" y="120"/>
                  </a:lnTo>
                  <a:lnTo>
                    <a:pt x="50" y="116"/>
                  </a:lnTo>
                  <a:lnTo>
                    <a:pt x="50" y="111"/>
                  </a:lnTo>
                  <a:lnTo>
                    <a:pt x="50" y="105"/>
                  </a:lnTo>
                  <a:lnTo>
                    <a:pt x="50" y="96"/>
                  </a:lnTo>
                  <a:lnTo>
                    <a:pt x="50" y="9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10" name="Freeform 538"/>
            <p:cNvSpPr>
              <a:spLocks/>
            </p:cNvSpPr>
            <p:nvPr/>
          </p:nvSpPr>
          <p:spPr bwMode="auto">
            <a:xfrm>
              <a:off x="3589" y="1951"/>
              <a:ext cx="7" cy="7"/>
            </a:xfrm>
            <a:custGeom>
              <a:avLst/>
              <a:gdLst>
                <a:gd name="T0" fmla="*/ 0 w 74"/>
                <a:gd name="T1" fmla="*/ 58 h 82"/>
                <a:gd name="T2" fmla="*/ 0 w 74"/>
                <a:gd name="T3" fmla="*/ 54 h 82"/>
                <a:gd name="T4" fmla="*/ 0 w 74"/>
                <a:gd name="T5" fmla="*/ 49 h 82"/>
                <a:gd name="T6" fmla="*/ 0 w 74"/>
                <a:gd name="T7" fmla="*/ 43 h 82"/>
                <a:gd name="T8" fmla="*/ 5 w 74"/>
                <a:gd name="T9" fmla="*/ 34 h 82"/>
                <a:gd name="T10" fmla="*/ 9 w 74"/>
                <a:gd name="T11" fmla="*/ 30 h 82"/>
                <a:gd name="T12" fmla="*/ 15 w 74"/>
                <a:gd name="T13" fmla="*/ 24 h 82"/>
                <a:gd name="T14" fmla="*/ 15 w 74"/>
                <a:gd name="T15" fmla="*/ 19 h 82"/>
                <a:gd name="T16" fmla="*/ 19 w 74"/>
                <a:gd name="T17" fmla="*/ 15 h 82"/>
                <a:gd name="T18" fmla="*/ 19 w 74"/>
                <a:gd name="T19" fmla="*/ 10 h 82"/>
                <a:gd name="T20" fmla="*/ 15 w 74"/>
                <a:gd name="T21" fmla="*/ 0 h 82"/>
                <a:gd name="T22" fmla="*/ 29 w 74"/>
                <a:gd name="T23" fmla="*/ 5 h 82"/>
                <a:gd name="T24" fmla="*/ 40 w 74"/>
                <a:gd name="T25" fmla="*/ 10 h 82"/>
                <a:gd name="T26" fmla="*/ 54 w 74"/>
                <a:gd name="T27" fmla="*/ 15 h 82"/>
                <a:gd name="T28" fmla="*/ 59 w 74"/>
                <a:gd name="T29" fmla="*/ 19 h 82"/>
                <a:gd name="T30" fmla="*/ 69 w 74"/>
                <a:gd name="T31" fmla="*/ 30 h 82"/>
                <a:gd name="T32" fmla="*/ 74 w 74"/>
                <a:gd name="T33" fmla="*/ 34 h 82"/>
                <a:gd name="T34" fmla="*/ 74 w 74"/>
                <a:gd name="T35" fmla="*/ 43 h 82"/>
                <a:gd name="T36" fmla="*/ 74 w 74"/>
                <a:gd name="T37" fmla="*/ 54 h 82"/>
                <a:gd name="T38" fmla="*/ 69 w 74"/>
                <a:gd name="T39" fmla="*/ 68 h 82"/>
                <a:gd name="T40" fmla="*/ 59 w 74"/>
                <a:gd name="T41"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4" h="82">
                  <a:moveTo>
                    <a:pt x="0" y="58"/>
                  </a:moveTo>
                  <a:lnTo>
                    <a:pt x="0" y="54"/>
                  </a:lnTo>
                  <a:lnTo>
                    <a:pt x="0" y="49"/>
                  </a:lnTo>
                  <a:lnTo>
                    <a:pt x="0" y="43"/>
                  </a:lnTo>
                  <a:lnTo>
                    <a:pt x="5" y="34"/>
                  </a:lnTo>
                  <a:lnTo>
                    <a:pt x="9" y="30"/>
                  </a:lnTo>
                  <a:lnTo>
                    <a:pt x="15" y="24"/>
                  </a:lnTo>
                  <a:lnTo>
                    <a:pt x="15" y="19"/>
                  </a:lnTo>
                  <a:lnTo>
                    <a:pt x="19" y="15"/>
                  </a:lnTo>
                  <a:lnTo>
                    <a:pt x="19" y="10"/>
                  </a:lnTo>
                  <a:lnTo>
                    <a:pt x="15" y="0"/>
                  </a:lnTo>
                  <a:lnTo>
                    <a:pt x="29" y="5"/>
                  </a:lnTo>
                  <a:lnTo>
                    <a:pt x="40" y="10"/>
                  </a:lnTo>
                  <a:lnTo>
                    <a:pt x="54" y="15"/>
                  </a:lnTo>
                  <a:lnTo>
                    <a:pt x="59" y="19"/>
                  </a:lnTo>
                  <a:lnTo>
                    <a:pt x="69" y="30"/>
                  </a:lnTo>
                  <a:lnTo>
                    <a:pt x="74" y="34"/>
                  </a:lnTo>
                  <a:lnTo>
                    <a:pt x="74" y="43"/>
                  </a:lnTo>
                  <a:lnTo>
                    <a:pt x="74" y="54"/>
                  </a:lnTo>
                  <a:lnTo>
                    <a:pt x="69" y="68"/>
                  </a:lnTo>
                  <a:lnTo>
                    <a:pt x="59" y="8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11" name="Freeform 539"/>
            <p:cNvSpPr>
              <a:spLocks/>
            </p:cNvSpPr>
            <p:nvPr/>
          </p:nvSpPr>
          <p:spPr bwMode="auto">
            <a:xfrm>
              <a:off x="3597" y="1953"/>
              <a:ext cx="9" cy="4"/>
            </a:xfrm>
            <a:custGeom>
              <a:avLst/>
              <a:gdLst>
                <a:gd name="T0" fmla="*/ 0 w 100"/>
                <a:gd name="T1" fmla="*/ 44 h 53"/>
                <a:gd name="T2" fmla="*/ 15 w 100"/>
                <a:gd name="T3" fmla="*/ 49 h 53"/>
                <a:gd name="T4" fmla="*/ 25 w 100"/>
                <a:gd name="T5" fmla="*/ 53 h 53"/>
                <a:gd name="T6" fmla="*/ 40 w 100"/>
                <a:gd name="T7" fmla="*/ 53 h 53"/>
                <a:gd name="T8" fmla="*/ 54 w 100"/>
                <a:gd name="T9" fmla="*/ 53 h 53"/>
                <a:gd name="T10" fmla="*/ 64 w 100"/>
                <a:gd name="T11" fmla="*/ 49 h 53"/>
                <a:gd name="T12" fmla="*/ 75 w 100"/>
                <a:gd name="T13" fmla="*/ 44 h 53"/>
                <a:gd name="T14" fmla="*/ 85 w 100"/>
                <a:gd name="T15" fmla="*/ 34 h 53"/>
                <a:gd name="T16" fmla="*/ 94 w 100"/>
                <a:gd name="T17" fmla="*/ 25 h 53"/>
                <a:gd name="T18" fmla="*/ 100 w 100"/>
                <a:gd name="T19" fmla="*/ 15 h 53"/>
                <a:gd name="T20" fmla="*/ 100 w 100"/>
                <a:gd name="T2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0" h="53">
                  <a:moveTo>
                    <a:pt x="0" y="44"/>
                  </a:moveTo>
                  <a:lnTo>
                    <a:pt x="15" y="49"/>
                  </a:lnTo>
                  <a:lnTo>
                    <a:pt x="25" y="53"/>
                  </a:lnTo>
                  <a:lnTo>
                    <a:pt x="40" y="53"/>
                  </a:lnTo>
                  <a:lnTo>
                    <a:pt x="54" y="53"/>
                  </a:lnTo>
                  <a:lnTo>
                    <a:pt x="64" y="49"/>
                  </a:lnTo>
                  <a:lnTo>
                    <a:pt x="75" y="44"/>
                  </a:lnTo>
                  <a:lnTo>
                    <a:pt x="85" y="34"/>
                  </a:lnTo>
                  <a:lnTo>
                    <a:pt x="94" y="25"/>
                  </a:lnTo>
                  <a:lnTo>
                    <a:pt x="100" y="15"/>
                  </a:lnTo>
                  <a:lnTo>
                    <a:pt x="10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12" name="Freeform 540"/>
            <p:cNvSpPr>
              <a:spLocks/>
            </p:cNvSpPr>
            <p:nvPr/>
          </p:nvSpPr>
          <p:spPr bwMode="auto">
            <a:xfrm>
              <a:off x="3599" y="2005"/>
              <a:ext cx="7" cy="6"/>
            </a:xfrm>
            <a:custGeom>
              <a:avLst/>
              <a:gdLst>
                <a:gd name="T0" fmla="*/ 4 w 75"/>
                <a:gd name="T1" fmla="*/ 58 h 82"/>
                <a:gd name="T2" fmla="*/ 0 w 75"/>
                <a:gd name="T3" fmla="*/ 47 h 82"/>
                <a:gd name="T4" fmla="*/ 0 w 75"/>
                <a:gd name="T5" fmla="*/ 43 h 82"/>
                <a:gd name="T6" fmla="*/ 4 w 75"/>
                <a:gd name="T7" fmla="*/ 38 h 82"/>
                <a:gd name="T8" fmla="*/ 10 w 75"/>
                <a:gd name="T9" fmla="*/ 33 h 82"/>
                <a:gd name="T10" fmla="*/ 15 w 75"/>
                <a:gd name="T11" fmla="*/ 28 h 82"/>
                <a:gd name="T12" fmla="*/ 20 w 75"/>
                <a:gd name="T13" fmla="*/ 24 h 82"/>
                <a:gd name="T14" fmla="*/ 20 w 75"/>
                <a:gd name="T15" fmla="*/ 19 h 82"/>
                <a:gd name="T16" fmla="*/ 25 w 75"/>
                <a:gd name="T17" fmla="*/ 13 h 82"/>
                <a:gd name="T18" fmla="*/ 25 w 75"/>
                <a:gd name="T19" fmla="*/ 4 h 82"/>
                <a:gd name="T20" fmla="*/ 25 w 75"/>
                <a:gd name="T21" fmla="*/ 0 h 82"/>
                <a:gd name="T22" fmla="*/ 35 w 75"/>
                <a:gd name="T23" fmla="*/ 4 h 82"/>
                <a:gd name="T24" fmla="*/ 50 w 75"/>
                <a:gd name="T25" fmla="*/ 13 h 82"/>
                <a:gd name="T26" fmla="*/ 60 w 75"/>
                <a:gd name="T27" fmla="*/ 19 h 82"/>
                <a:gd name="T28" fmla="*/ 64 w 75"/>
                <a:gd name="T29" fmla="*/ 24 h 82"/>
                <a:gd name="T30" fmla="*/ 75 w 75"/>
                <a:gd name="T31" fmla="*/ 33 h 82"/>
                <a:gd name="T32" fmla="*/ 75 w 75"/>
                <a:gd name="T33" fmla="*/ 38 h 82"/>
                <a:gd name="T34" fmla="*/ 75 w 75"/>
                <a:gd name="T35" fmla="*/ 47 h 82"/>
                <a:gd name="T36" fmla="*/ 75 w 75"/>
                <a:gd name="T37" fmla="*/ 58 h 82"/>
                <a:gd name="T38" fmla="*/ 64 w 75"/>
                <a:gd name="T39" fmla="*/ 71 h 82"/>
                <a:gd name="T40" fmla="*/ 54 w 75"/>
                <a:gd name="T41"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 h="82">
                  <a:moveTo>
                    <a:pt x="4" y="58"/>
                  </a:moveTo>
                  <a:lnTo>
                    <a:pt x="0" y="47"/>
                  </a:lnTo>
                  <a:lnTo>
                    <a:pt x="0" y="43"/>
                  </a:lnTo>
                  <a:lnTo>
                    <a:pt x="4" y="38"/>
                  </a:lnTo>
                  <a:lnTo>
                    <a:pt x="10" y="33"/>
                  </a:lnTo>
                  <a:lnTo>
                    <a:pt x="15" y="28"/>
                  </a:lnTo>
                  <a:lnTo>
                    <a:pt x="20" y="24"/>
                  </a:lnTo>
                  <a:lnTo>
                    <a:pt x="20" y="19"/>
                  </a:lnTo>
                  <a:lnTo>
                    <a:pt x="25" y="13"/>
                  </a:lnTo>
                  <a:lnTo>
                    <a:pt x="25" y="4"/>
                  </a:lnTo>
                  <a:lnTo>
                    <a:pt x="25" y="0"/>
                  </a:lnTo>
                  <a:lnTo>
                    <a:pt x="35" y="4"/>
                  </a:lnTo>
                  <a:lnTo>
                    <a:pt x="50" y="13"/>
                  </a:lnTo>
                  <a:lnTo>
                    <a:pt x="60" y="19"/>
                  </a:lnTo>
                  <a:lnTo>
                    <a:pt x="64" y="24"/>
                  </a:lnTo>
                  <a:lnTo>
                    <a:pt x="75" y="33"/>
                  </a:lnTo>
                  <a:lnTo>
                    <a:pt x="75" y="38"/>
                  </a:lnTo>
                  <a:lnTo>
                    <a:pt x="75" y="47"/>
                  </a:lnTo>
                  <a:lnTo>
                    <a:pt x="75" y="58"/>
                  </a:lnTo>
                  <a:lnTo>
                    <a:pt x="64" y="71"/>
                  </a:lnTo>
                  <a:lnTo>
                    <a:pt x="54" y="8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13" name="Freeform 541"/>
            <p:cNvSpPr>
              <a:spLocks/>
            </p:cNvSpPr>
            <p:nvPr/>
          </p:nvSpPr>
          <p:spPr bwMode="auto">
            <a:xfrm>
              <a:off x="3607" y="2008"/>
              <a:ext cx="9" cy="4"/>
            </a:xfrm>
            <a:custGeom>
              <a:avLst/>
              <a:gdLst>
                <a:gd name="T0" fmla="*/ 0 w 104"/>
                <a:gd name="T1" fmla="*/ 28 h 43"/>
                <a:gd name="T2" fmla="*/ 10 w 104"/>
                <a:gd name="T3" fmla="*/ 39 h 43"/>
                <a:gd name="T4" fmla="*/ 25 w 104"/>
                <a:gd name="T5" fmla="*/ 43 h 43"/>
                <a:gd name="T6" fmla="*/ 39 w 104"/>
                <a:gd name="T7" fmla="*/ 43 h 43"/>
                <a:gd name="T8" fmla="*/ 50 w 104"/>
                <a:gd name="T9" fmla="*/ 43 h 43"/>
                <a:gd name="T10" fmla="*/ 64 w 104"/>
                <a:gd name="T11" fmla="*/ 43 h 43"/>
                <a:gd name="T12" fmla="*/ 74 w 104"/>
                <a:gd name="T13" fmla="*/ 39 h 43"/>
                <a:gd name="T14" fmla="*/ 85 w 104"/>
                <a:gd name="T15" fmla="*/ 34 h 43"/>
                <a:gd name="T16" fmla="*/ 95 w 104"/>
                <a:gd name="T17" fmla="*/ 24 h 43"/>
                <a:gd name="T18" fmla="*/ 99 w 104"/>
                <a:gd name="T19" fmla="*/ 15 h 43"/>
                <a:gd name="T20" fmla="*/ 104 w 104"/>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43">
                  <a:moveTo>
                    <a:pt x="0" y="28"/>
                  </a:moveTo>
                  <a:lnTo>
                    <a:pt x="10" y="39"/>
                  </a:lnTo>
                  <a:lnTo>
                    <a:pt x="25" y="43"/>
                  </a:lnTo>
                  <a:lnTo>
                    <a:pt x="39" y="43"/>
                  </a:lnTo>
                  <a:lnTo>
                    <a:pt x="50" y="43"/>
                  </a:lnTo>
                  <a:lnTo>
                    <a:pt x="64" y="43"/>
                  </a:lnTo>
                  <a:lnTo>
                    <a:pt x="74" y="39"/>
                  </a:lnTo>
                  <a:lnTo>
                    <a:pt x="85" y="34"/>
                  </a:lnTo>
                  <a:lnTo>
                    <a:pt x="95" y="24"/>
                  </a:lnTo>
                  <a:lnTo>
                    <a:pt x="99" y="15"/>
                  </a:lnTo>
                  <a:lnTo>
                    <a:pt x="104"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14" name="Freeform 542"/>
            <p:cNvSpPr>
              <a:spLocks/>
            </p:cNvSpPr>
            <p:nvPr/>
          </p:nvSpPr>
          <p:spPr bwMode="auto">
            <a:xfrm>
              <a:off x="3595" y="1984"/>
              <a:ext cx="9" cy="3"/>
            </a:xfrm>
            <a:custGeom>
              <a:avLst/>
              <a:gdLst>
                <a:gd name="T0" fmla="*/ 0 w 104"/>
                <a:gd name="T1" fmla="*/ 29 h 44"/>
                <a:gd name="T2" fmla="*/ 10 w 104"/>
                <a:gd name="T3" fmla="*/ 39 h 44"/>
                <a:gd name="T4" fmla="*/ 25 w 104"/>
                <a:gd name="T5" fmla="*/ 44 h 44"/>
                <a:gd name="T6" fmla="*/ 35 w 104"/>
                <a:gd name="T7" fmla="*/ 44 h 44"/>
                <a:gd name="T8" fmla="*/ 50 w 104"/>
                <a:gd name="T9" fmla="*/ 44 h 44"/>
                <a:gd name="T10" fmla="*/ 60 w 104"/>
                <a:gd name="T11" fmla="*/ 44 h 44"/>
                <a:gd name="T12" fmla="*/ 75 w 104"/>
                <a:gd name="T13" fmla="*/ 39 h 44"/>
                <a:gd name="T14" fmla="*/ 85 w 104"/>
                <a:gd name="T15" fmla="*/ 33 h 44"/>
                <a:gd name="T16" fmla="*/ 94 w 104"/>
                <a:gd name="T17" fmla="*/ 24 h 44"/>
                <a:gd name="T18" fmla="*/ 100 w 104"/>
                <a:gd name="T19" fmla="*/ 10 h 44"/>
                <a:gd name="T20" fmla="*/ 104 w 10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44">
                  <a:moveTo>
                    <a:pt x="0" y="29"/>
                  </a:moveTo>
                  <a:lnTo>
                    <a:pt x="10" y="39"/>
                  </a:lnTo>
                  <a:lnTo>
                    <a:pt x="25" y="44"/>
                  </a:lnTo>
                  <a:lnTo>
                    <a:pt x="35" y="44"/>
                  </a:lnTo>
                  <a:lnTo>
                    <a:pt x="50" y="44"/>
                  </a:lnTo>
                  <a:lnTo>
                    <a:pt x="60" y="44"/>
                  </a:lnTo>
                  <a:lnTo>
                    <a:pt x="75" y="39"/>
                  </a:lnTo>
                  <a:lnTo>
                    <a:pt x="85" y="33"/>
                  </a:lnTo>
                  <a:lnTo>
                    <a:pt x="94" y="24"/>
                  </a:lnTo>
                  <a:lnTo>
                    <a:pt x="100" y="10"/>
                  </a:lnTo>
                  <a:lnTo>
                    <a:pt x="104"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15" name="Freeform 543"/>
            <p:cNvSpPr>
              <a:spLocks/>
            </p:cNvSpPr>
            <p:nvPr/>
          </p:nvSpPr>
          <p:spPr bwMode="auto">
            <a:xfrm>
              <a:off x="3596" y="1988"/>
              <a:ext cx="12" cy="10"/>
            </a:xfrm>
            <a:custGeom>
              <a:avLst/>
              <a:gdLst>
                <a:gd name="T0" fmla="*/ 0 w 139"/>
                <a:gd name="T1" fmla="*/ 29 h 121"/>
                <a:gd name="T2" fmla="*/ 0 w 139"/>
                <a:gd name="T3" fmla="*/ 33 h 121"/>
                <a:gd name="T4" fmla="*/ 0 w 139"/>
                <a:gd name="T5" fmla="*/ 39 h 121"/>
                <a:gd name="T6" fmla="*/ 0 w 139"/>
                <a:gd name="T7" fmla="*/ 48 h 121"/>
                <a:gd name="T8" fmla="*/ 5 w 139"/>
                <a:gd name="T9" fmla="*/ 53 h 121"/>
                <a:gd name="T10" fmla="*/ 5 w 139"/>
                <a:gd name="T11" fmla="*/ 58 h 121"/>
                <a:gd name="T12" fmla="*/ 5 w 139"/>
                <a:gd name="T13" fmla="*/ 63 h 121"/>
                <a:gd name="T14" fmla="*/ 10 w 139"/>
                <a:gd name="T15" fmla="*/ 68 h 121"/>
                <a:gd name="T16" fmla="*/ 10 w 139"/>
                <a:gd name="T17" fmla="*/ 72 h 121"/>
                <a:gd name="T18" fmla="*/ 15 w 139"/>
                <a:gd name="T19" fmla="*/ 72 h 121"/>
                <a:gd name="T20" fmla="*/ 30 w 139"/>
                <a:gd name="T21" fmla="*/ 78 h 121"/>
                <a:gd name="T22" fmla="*/ 40 w 139"/>
                <a:gd name="T23" fmla="*/ 82 h 121"/>
                <a:gd name="T24" fmla="*/ 50 w 139"/>
                <a:gd name="T25" fmla="*/ 82 h 121"/>
                <a:gd name="T26" fmla="*/ 60 w 139"/>
                <a:gd name="T27" fmla="*/ 87 h 121"/>
                <a:gd name="T28" fmla="*/ 65 w 139"/>
                <a:gd name="T29" fmla="*/ 87 h 121"/>
                <a:gd name="T30" fmla="*/ 75 w 139"/>
                <a:gd name="T31" fmla="*/ 91 h 121"/>
                <a:gd name="T32" fmla="*/ 79 w 139"/>
                <a:gd name="T33" fmla="*/ 97 h 121"/>
                <a:gd name="T34" fmla="*/ 84 w 139"/>
                <a:gd name="T35" fmla="*/ 102 h 121"/>
                <a:gd name="T36" fmla="*/ 94 w 139"/>
                <a:gd name="T37" fmla="*/ 106 h 121"/>
                <a:gd name="T38" fmla="*/ 104 w 139"/>
                <a:gd name="T39" fmla="*/ 121 h 121"/>
                <a:gd name="T40" fmla="*/ 104 w 139"/>
                <a:gd name="T41" fmla="*/ 106 h 121"/>
                <a:gd name="T42" fmla="*/ 109 w 139"/>
                <a:gd name="T43" fmla="*/ 97 h 121"/>
                <a:gd name="T44" fmla="*/ 115 w 139"/>
                <a:gd name="T45" fmla="*/ 87 h 121"/>
                <a:gd name="T46" fmla="*/ 119 w 139"/>
                <a:gd name="T47" fmla="*/ 78 h 121"/>
                <a:gd name="T48" fmla="*/ 124 w 139"/>
                <a:gd name="T49" fmla="*/ 68 h 121"/>
                <a:gd name="T50" fmla="*/ 129 w 139"/>
                <a:gd name="T51" fmla="*/ 63 h 121"/>
                <a:gd name="T52" fmla="*/ 134 w 139"/>
                <a:gd name="T53" fmla="*/ 53 h 121"/>
                <a:gd name="T54" fmla="*/ 139 w 139"/>
                <a:gd name="T55" fmla="*/ 44 h 121"/>
                <a:gd name="T56" fmla="*/ 139 w 139"/>
                <a:gd name="T57" fmla="*/ 39 h 121"/>
                <a:gd name="T58" fmla="*/ 139 w 139"/>
                <a:gd name="T59" fmla="*/ 29 h 121"/>
                <a:gd name="T60" fmla="*/ 134 w 139"/>
                <a:gd name="T61" fmla="*/ 14 h 121"/>
                <a:gd name="T62" fmla="*/ 129 w 139"/>
                <a:gd name="T63" fmla="*/ 10 h 121"/>
                <a:gd name="T64" fmla="*/ 119 w 139"/>
                <a:gd name="T65" fmla="*/ 5 h 121"/>
                <a:gd name="T66" fmla="*/ 109 w 139"/>
                <a:gd name="T67" fmla="*/ 5 h 121"/>
                <a:gd name="T68" fmla="*/ 100 w 139"/>
                <a:gd name="T69" fmla="*/ 10 h 121"/>
                <a:gd name="T70" fmla="*/ 90 w 139"/>
                <a:gd name="T71" fmla="*/ 14 h 121"/>
                <a:gd name="T72" fmla="*/ 79 w 139"/>
                <a:gd name="T73" fmla="*/ 24 h 121"/>
                <a:gd name="T74" fmla="*/ 69 w 139"/>
                <a:gd name="T75" fmla="*/ 33 h 121"/>
                <a:gd name="T76" fmla="*/ 60 w 139"/>
                <a:gd name="T77" fmla="*/ 44 h 121"/>
                <a:gd name="T78" fmla="*/ 50 w 139"/>
                <a:gd name="T79" fmla="*/ 53 h 121"/>
                <a:gd name="T80" fmla="*/ 44 w 139"/>
                <a:gd name="T81" fmla="*/ 58 h 121"/>
                <a:gd name="T82" fmla="*/ 50 w 139"/>
                <a:gd name="T83" fmla="*/ 63 h 121"/>
                <a:gd name="T84" fmla="*/ 55 w 139"/>
                <a:gd name="T85" fmla="*/ 68 h 121"/>
                <a:gd name="T86" fmla="*/ 60 w 139"/>
                <a:gd name="T87" fmla="*/ 68 h 121"/>
                <a:gd name="T88" fmla="*/ 60 w 139"/>
                <a:gd name="T89" fmla="*/ 72 h 121"/>
                <a:gd name="T90" fmla="*/ 65 w 139"/>
                <a:gd name="T91" fmla="*/ 72 h 121"/>
                <a:gd name="T92" fmla="*/ 65 w 139"/>
                <a:gd name="T93" fmla="*/ 78 h 121"/>
                <a:gd name="T94" fmla="*/ 65 w 139"/>
                <a:gd name="T95" fmla="*/ 82 h 121"/>
                <a:gd name="T96" fmla="*/ 60 w 139"/>
                <a:gd name="T97" fmla="*/ 78 h 121"/>
                <a:gd name="T98" fmla="*/ 60 w 139"/>
                <a:gd name="T99" fmla="*/ 68 h 121"/>
                <a:gd name="T100" fmla="*/ 55 w 139"/>
                <a:gd name="T101" fmla="*/ 58 h 121"/>
                <a:gd name="T102" fmla="*/ 55 w 139"/>
                <a:gd name="T103" fmla="*/ 53 h 121"/>
                <a:gd name="T104" fmla="*/ 50 w 139"/>
                <a:gd name="T105" fmla="*/ 44 h 121"/>
                <a:gd name="T106" fmla="*/ 50 w 139"/>
                <a:gd name="T107" fmla="*/ 33 h 121"/>
                <a:gd name="T108" fmla="*/ 50 w 139"/>
                <a:gd name="T109" fmla="*/ 29 h 121"/>
                <a:gd name="T110" fmla="*/ 50 w 139"/>
                <a:gd name="T111" fmla="*/ 20 h 121"/>
                <a:gd name="T112" fmla="*/ 50 w 139"/>
                <a:gd name="T113" fmla="*/ 10 h 121"/>
                <a:gd name="T114" fmla="*/ 50 w 139"/>
                <a:gd name="T115"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9" h="121">
                  <a:moveTo>
                    <a:pt x="0" y="29"/>
                  </a:moveTo>
                  <a:lnTo>
                    <a:pt x="0" y="33"/>
                  </a:lnTo>
                  <a:lnTo>
                    <a:pt x="0" y="39"/>
                  </a:lnTo>
                  <a:lnTo>
                    <a:pt x="0" y="48"/>
                  </a:lnTo>
                  <a:lnTo>
                    <a:pt x="5" y="53"/>
                  </a:lnTo>
                  <a:lnTo>
                    <a:pt x="5" y="58"/>
                  </a:lnTo>
                  <a:lnTo>
                    <a:pt x="5" y="63"/>
                  </a:lnTo>
                  <a:lnTo>
                    <a:pt x="10" y="68"/>
                  </a:lnTo>
                  <a:lnTo>
                    <a:pt x="10" y="72"/>
                  </a:lnTo>
                  <a:lnTo>
                    <a:pt x="15" y="72"/>
                  </a:lnTo>
                  <a:lnTo>
                    <a:pt x="30" y="78"/>
                  </a:lnTo>
                  <a:lnTo>
                    <a:pt x="40" y="82"/>
                  </a:lnTo>
                  <a:lnTo>
                    <a:pt x="50" y="82"/>
                  </a:lnTo>
                  <a:lnTo>
                    <a:pt x="60" y="87"/>
                  </a:lnTo>
                  <a:lnTo>
                    <a:pt x="65" y="87"/>
                  </a:lnTo>
                  <a:lnTo>
                    <a:pt x="75" y="91"/>
                  </a:lnTo>
                  <a:lnTo>
                    <a:pt x="79" y="97"/>
                  </a:lnTo>
                  <a:lnTo>
                    <a:pt x="84" y="102"/>
                  </a:lnTo>
                  <a:lnTo>
                    <a:pt x="94" y="106"/>
                  </a:lnTo>
                  <a:lnTo>
                    <a:pt x="104" y="121"/>
                  </a:lnTo>
                  <a:lnTo>
                    <a:pt x="104" y="106"/>
                  </a:lnTo>
                  <a:lnTo>
                    <a:pt x="109" y="97"/>
                  </a:lnTo>
                  <a:lnTo>
                    <a:pt x="115" y="87"/>
                  </a:lnTo>
                  <a:lnTo>
                    <a:pt x="119" y="78"/>
                  </a:lnTo>
                  <a:lnTo>
                    <a:pt x="124" y="68"/>
                  </a:lnTo>
                  <a:lnTo>
                    <a:pt x="129" y="63"/>
                  </a:lnTo>
                  <a:lnTo>
                    <a:pt x="134" y="53"/>
                  </a:lnTo>
                  <a:lnTo>
                    <a:pt x="139" y="44"/>
                  </a:lnTo>
                  <a:lnTo>
                    <a:pt x="139" y="39"/>
                  </a:lnTo>
                  <a:lnTo>
                    <a:pt x="139" y="29"/>
                  </a:lnTo>
                  <a:lnTo>
                    <a:pt x="134" y="14"/>
                  </a:lnTo>
                  <a:lnTo>
                    <a:pt x="129" y="10"/>
                  </a:lnTo>
                  <a:lnTo>
                    <a:pt x="119" y="5"/>
                  </a:lnTo>
                  <a:lnTo>
                    <a:pt x="109" y="5"/>
                  </a:lnTo>
                  <a:lnTo>
                    <a:pt x="100" y="10"/>
                  </a:lnTo>
                  <a:lnTo>
                    <a:pt x="90" y="14"/>
                  </a:lnTo>
                  <a:lnTo>
                    <a:pt x="79" y="24"/>
                  </a:lnTo>
                  <a:lnTo>
                    <a:pt x="69" y="33"/>
                  </a:lnTo>
                  <a:lnTo>
                    <a:pt x="60" y="44"/>
                  </a:lnTo>
                  <a:lnTo>
                    <a:pt x="50" y="53"/>
                  </a:lnTo>
                  <a:lnTo>
                    <a:pt x="44" y="58"/>
                  </a:lnTo>
                  <a:lnTo>
                    <a:pt x="50" y="63"/>
                  </a:lnTo>
                  <a:lnTo>
                    <a:pt x="55" y="68"/>
                  </a:lnTo>
                  <a:lnTo>
                    <a:pt x="60" y="68"/>
                  </a:lnTo>
                  <a:lnTo>
                    <a:pt x="60" y="72"/>
                  </a:lnTo>
                  <a:lnTo>
                    <a:pt x="65" y="72"/>
                  </a:lnTo>
                  <a:lnTo>
                    <a:pt x="65" y="78"/>
                  </a:lnTo>
                  <a:lnTo>
                    <a:pt x="65" y="82"/>
                  </a:lnTo>
                  <a:lnTo>
                    <a:pt x="60" y="78"/>
                  </a:lnTo>
                  <a:lnTo>
                    <a:pt x="60" y="68"/>
                  </a:lnTo>
                  <a:lnTo>
                    <a:pt x="55" y="58"/>
                  </a:lnTo>
                  <a:lnTo>
                    <a:pt x="55" y="53"/>
                  </a:lnTo>
                  <a:lnTo>
                    <a:pt x="50" y="44"/>
                  </a:lnTo>
                  <a:lnTo>
                    <a:pt x="50" y="33"/>
                  </a:lnTo>
                  <a:lnTo>
                    <a:pt x="50" y="29"/>
                  </a:lnTo>
                  <a:lnTo>
                    <a:pt x="50" y="20"/>
                  </a:lnTo>
                  <a:lnTo>
                    <a:pt x="50" y="10"/>
                  </a:lnTo>
                  <a:lnTo>
                    <a:pt x="5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16" name="Freeform 544"/>
            <p:cNvSpPr>
              <a:spLocks/>
            </p:cNvSpPr>
            <p:nvPr/>
          </p:nvSpPr>
          <p:spPr bwMode="auto">
            <a:xfrm>
              <a:off x="3589" y="1995"/>
              <a:ext cx="10" cy="9"/>
            </a:xfrm>
            <a:custGeom>
              <a:avLst/>
              <a:gdLst>
                <a:gd name="T0" fmla="*/ 0 w 110"/>
                <a:gd name="T1" fmla="*/ 53 h 111"/>
                <a:gd name="T2" fmla="*/ 6 w 110"/>
                <a:gd name="T3" fmla="*/ 48 h 111"/>
                <a:gd name="T4" fmla="*/ 11 w 110"/>
                <a:gd name="T5" fmla="*/ 39 h 111"/>
                <a:gd name="T6" fmla="*/ 15 w 110"/>
                <a:gd name="T7" fmla="*/ 28 h 111"/>
                <a:gd name="T8" fmla="*/ 25 w 110"/>
                <a:gd name="T9" fmla="*/ 24 h 111"/>
                <a:gd name="T10" fmla="*/ 31 w 110"/>
                <a:gd name="T11" fmla="*/ 19 h 111"/>
                <a:gd name="T12" fmla="*/ 35 w 110"/>
                <a:gd name="T13" fmla="*/ 10 h 111"/>
                <a:gd name="T14" fmla="*/ 40 w 110"/>
                <a:gd name="T15" fmla="*/ 4 h 111"/>
                <a:gd name="T16" fmla="*/ 50 w 110"/>
                <a:gd name="T17" fmla="*/ 4 h 111"/>
                <a:gd name="T18" fmla="*/ 56 w 110"/>
                <a:gd name="T19" fmla="*/ 0 h 111"/>
                <a:gd name="T20" fmla="*/ 60 w 110"/>
                <a:gd name="T21" fmla="*/ 0 h 111"/>
                <a:gd name="T22" fmla="*/ 80 w 110"/>
                <a:gd name="T23" fmla="*/ 4 h 111"/>
                <a:gd name="T24" fmla="*/ 95 w 110"/>
                <a:gd name="T25" fmla="*/ 10 h 111"/>
                <a:gd name="T26" fmla="*/ 105 w 110"/>
                <a:gd name="T27" fmla="*/ 15 h 111"/>
                <a:gd name="T28" fmla="*/ 110 w 110"/>
                <a:gd name="T29" fmla="*/ 24 h 111"/>
                <a:gd name="T30" fmla="*/ 110 w 110"/>
                <a:gd name="T31" fmla="*/ 39 h 111"/>
                <a:gd name="T32" fmla="*/ 110 w 110"/>
                <a:gd name="T33" fmla="*/ 48 h 111"/>
                <a:gd name="T34" fmla="*/ 105 w 110"/>
                <a:gd name="T35" fmla="*/ 62 h 111"/>
                <a:gd name="T36" fmla="*/ 100 w 110"/>
                <a:gd name="T37" fmla="*/ 77 h 111"/>
                <a:gd name="T38" fmla="*/ 95 w 110"/>
                <a:gd name="T39" fmla="*/ 97 h 111"/>
                <a:gd name="T40" fmla="*/ 85 w 110"/>
                <a:gd name="T41" fmla="*/ 111 h 111"/>
                <a:gd name="T42" fmla="*/ 85 w 110"/>
                <a:gd name="T43" fmla="*/ 101 h 111"/>
                <a:gd name="T44" fmla="*/ 80 w 110"/>
                <a:gd name="T45" fmla="*/ 86 h 111"/>
                <a:gd name="T46" fmla="*/ 75 w 110"/>
                <a:gd name="T47" fmla="*/ 82 h 111"/>
                <a:gd name="T48" fmla="*/ 65 w 110"/>
                <a:gd name="T49" fmla="*/ 77 h 111"/>
                <a:gd name="T50" fmla="*/ 60 w 110"/>
                <a:gd name="T51" fmla="*/ 77 h 111"/>
                <a:gd name="T52" fmla="*/ 50 w 110"/>
                <a:gd name="T53" fmla="*/ 77 h 111"/>
                <a:gd name="T54" fmla="*/ 40 w 110"/>
                <a:gd name="T55" fmla="*/ 77 h 111"/>
                <a:gd name="T56" fmla="*/ 31 w 110"/>
                <a:gd name="T57" fmla="*/ 82 h 111"/>
                <a:gd name="T58" fmla="*/ 21 w 110"/>
                <a:gd name="T59" fmla="*/ 86 h 111"/>
                <a:gd name="T60" fmla="*/ 11 w 110"/>
                <a:gd name="T61" fmla="*/ 92 h 111"/>
                <a:gd name="T62" fmla="*/ 11 w 110"/>
                <a:gd name="T63" fmla="*/ 86 h 111"/>
                <a:gd name="T64" fmla="*/ 11 w 110"/>
                <a:gd name="T65" fmla="*/ 82 h 111"/>
                <a:gd name="T66" fmla="*/ 11 w 110"/>
                <a:gd name="T67" fmla="*/ 77 h 111"/>
                <a:gd name="T68" fmla="*/ 6 w 110"/>
                <a:gd name="T69" fmla="*/ 77 h 111"/>
                <a:gd name="T70" fmla="*/ 6 w 110"/>
                <a:gd name="T71" fmla="*/ 73 h 111"/>
                <a:gd name="T72" fmla="*/ 6 w 110"/>
                <a:gd name="T73" fmla="*/ 67 h 111"/>
                <a:gd name="T74" fmla="*/ 0 w 110"/>
                <a:gd name="T75" fmla="*/ 67 h 111"/>
                <a:gd name="T76" fmla="*/ 0 w 110"/>
                <a:gd name="T77" fmla="*/ 62 h 111"/>
                <a:gd name="T78" fmla="*/ 0 w 110"/>
                <a:gd name="T79" fmla="*/ 58 h 111"/>
                <a:gd name="T80" fmla="*/ 0 w 110"/>
                <a:gd name="T81" fmla="*/ 5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0" h="111">
                  <a:moveTo>
                    <a:pt x="0" y="53"/>
                  </a:moveTo>
                  <a:lnTo>
                    <a:pt x="6" y="48"/>
                  </a:lnTo>
                  <a:lnTo>
                    <a:pt x="11" y="39"/>
                  </a:lnTo>
                  <a:lnTo>
                    <a:pt x="15" y="28"/>
                  </a:lnTo>
                  <a:lnTo>
                    <a:pt x="25" y="24"/>
                  </a:lnTo>
                  <a:lnTo>
                    <a:pt x="31" y="19"/>
                  </a:lnTo>
                  <a:lnTo>
                    <a:pt x="35" y="10"/>
                  </a:lnTo>
                  <a:lnTo>
                    <a:pt x="40" y="4"/>
                  </a:lnTo>
                  <a:lnTo>
                    <a:pt x="50" y="4"/>
                  </a:lnTo>
                  <a:lnTo>
                    <a:pt x="56" y="0"/>
                  </a:lnTo>
                  <a:lnTo>
                    <a:pt x="60" y="0"/>
                  </a:lnTo>
                  <a:lnTo>
                    <a:pt x="80" y="4"/>
                  </a:lnTo>
                  <a:lnTo>
                    <a:pt x="95" y="10"/>
                  </a:lnTo>
                  <a:lnTo>
                    <a:pt x="105" y="15"/>
                  </a:lnTo>
                  <a:lnTo>
                    <a:pt x="110" y="24"/>
                  </a:lnTo>
                  <a:lnTo>
                    <a:pt x="110" y="39"/>
                  </a:lnTo>
                  <a:lnTo>
                    <a:pt x="110" y="48"/>
                  </a:lnTo>
                  <a:lnTo>
                    <a:pt x="105" y="62"/>
                  </a:lnTo>
                  <a:lnTo>
                    <a:pt x="100" y="77"/>
                  </a:lnTo>
                  <a:lnTo>
                    <a:pt x="95" y="97"/>
                  </a:lnTo>
                  <a:lnTo>
                    <a:pt x="85" y="111"/>
                  </a:lnTo>
                  <a:lnTo>
                    <a:pt x="85" y="101"/>
                  </a:lnTo>
                  <a:lnTo>
                    <a:pt x="80" y="86"/>
                  </a:lnTo>
                  <a:lnTo>
                    <a:pt x="75" y="82"/>
                  </a:lnTo>
                  <a:lnTo>
                    <a:pt x="65" y="77"/>
                  </a:lnTo>
                  <a:lnTo>
                    <a:pt x="60" y="77"/>
                  </a:lnTo>
                  <a:lnTo>
                    <a:pt x="50" y="77"/>
                  </a:lnTo>
                  <a:lnTo>
                    <a:pt x="40" y="77"/>
                  </a:lnTo>
                  <a:lnTo>
                    <a:pt x="31" y="82"/>
                  </a:lnTo>
                  <a:lnTo>
                    <a:pt x="21" y="86"/>
                  </a:lnTo>
                  <a:lnTo>
                    <a:pt x="11" y="92"/>
                  </a:lnTo>
                  <a:lnTo>
                    <a:pt x="11" y="86"/>
                  </a:lnTo>
                  <a:lnTo>
                    <a:pt x="11" y="82"/>
                  </a:lnTo>
                  <a:lnTo>
                    <a:pt x="11" y="77"/>
                  </a:lnTo>
                  <a:lnTo>
                    <a:pt x="6" y="77"/>
                  </a:lnTo>
                  <a:lnTo>
                    <a:pt x="6" y="73"/>
                  </a:lnTo>
                  <a:lnTo>
                    <a:pt x="6" y="67"/>
                  </a:lnTo>
                  <a:lnTo>
                    <a:pt x="0" y="67"/>
                  </a:lnTo>
                  <a:lnTo>
                    <a:pt x="0" y="62"/>
                  </a:lnTo>
                  <a:lnTo>
                    <a:pt x="0" y="58"/>
                  </a:lnTo>
                  <a:lnTo>
                    <a:pt x="0" y="5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17" name="Freeform 545"/>
            <p:cNvSpPr>
              <a:spLocks/>
            </p:cNvSpPr>
            <p:nvPr/>
          </p:nvSpPr>
          <p:spPr bwMode="auto">
            <a:xfrm>
              <a:off x="3602" y="2000"/>
              <a:ext cx="7" cy="7"/>
            </a:xfrm>
            <a:custGeom>
              <a:avLst/>
              <a:gdLst>
                <a:gd name="T0" fmla="*/ 0 w 84"/>
                <a:gd name="T1" fmla="*/ 0 h 88"/>
                <a:gd name="T2" fmla="*/ 10 w 84"/>
                <a:gd name="T3" fmla="*/ 10 h 88"/>
                <a:gd name="T4" fmla="*/ 14 w 84"/>
                <a:gd name="T5" fmla="*/ 19 h 88"/>
                <a:gd name="T6" fmla="*/ 14 w 84"/>
                <a:gd name="T7" fmla="*/ 30 h 88"/>
                <a:gd name="T8" fmla="*/ 19 w 84"/>
                <a:gd name="T9" fmla="*/ 44 h 88"/>
                <a:gd name="T10" fmla="*/ 19 w 84"/>
                <a:gd name="T11" fmla="*/ 53 h 88"/>
                <a:gd name="T12" fmla="*/ 25 w 84"/>
                <a:gd name="T13" fmla="*/ 68 h 88"/>
                <a:gd name="T14" fmla="*/ 25 w 84"/>
                <a:gd name="T15" fmla="*/ 77 h 88"/>
                <a:gd name="T16" fmla="*/ 35 w 84"/>
                <a:gd name="T17" fmla="*/ 83 h 88"/>
                <a:gd name="T18" fmla="*/ 44 w 84"/>
                <a:gd name="T19" fmla="*/ 88 h 88"/>
                <a:gd name="T20" fmla="*/ 59 w 84"/>
                <a:gd name="T21" fmla="*/ 88 h 88"/>
                <a:gd name="T22" fmla="*/ 64 w 84"/>
                <a:gd name="T23" fmla="*/ 88 h 88"/>
                <a:gd name="T24" fmla="*/ 69 w 84"/>
                <a:gd name="T25" fmla="*/ 83 h 88"/>
                <a:gd name="T26" fmla="*/ 74 w 84"/>
                <a:gd name="T27" fmla="*/ 77 h 88"/>
                <a:gd name="T28" fmla="*/ 74 w 84"/>
                <a:gd name="T29" fmla="*/ 73 h 88"/>
                <a:gd name="T30" fmla="*/ 79 w 84"/>
                <a:gd name="T31" fmla="*/ 68 h 88"/>
                <a:gd name="T32" fmla="*/ 84 w 84"/>
                <a:gd name="T33" fmla="*/ 64 h 88"/>
                <a:gd name="T34" fmla="*/ 84 w 84"/>
                <a:gd name="T35" fmla="*/ 58 h 88"/>
                <a:gd name="T36" fmla="*/ 84 w 84"/>
                <a:gd name="T37" fmla="*/ 49 h 88"/>
                <a:gd name="T38" fmla="*/ 84 w 84"/>
                <a:gd name="T39" fmla="*/ 44 h 88"/>
                <a:gd name="T40" fmla="*/ 79 w 84"/>
                <a:gd name="T41" fmla="*/ 34 h 88"/>
                <a:gd name="T42" fmla="*/ 74 w 84"/>
                <a:gd name="T43" fmla="*/ 30 h 88"/>
                <a:gd name="T44" fmla="*/ 69 w 84"/>
                <a:gd name="T45" fmla="*/ 30 h 88"/>
                <a:gd name="T46" fmla="*/ 64 w 84"/>
                <a:gd name="T47" fmla="*/ 25 h 88"/>
                <a:gd name="T48" fmla="*/ 59 w 84"/>
                <a:gd name="T49" fmla="*/ 25 h 88"/>
                <a:gd name="T50" fmla="*/ 50 w 84"/>
                <a:gd name="T51" fmla="*/ 25 h 88"/>
                <a:gd name="T52" fmla="*/ 44 w 84"/>
                <a:gd name="T53" fmla="*/ 25 h 88"/>
                <a:gd name="T54" fmla="*/ 39 w 84"/>
                <a:gd name="T55" fmla="*/ 25 h 88"/>
                <a:gd name="T56" fmla="*/ 29 w 84"/>
                <a:gd name="T57" fmla="*/ 25 h 88"/>
                <a:gd name="T58" fmla="*/ 25 w 84"/>
                <a:gd name="T59" fmla="*/ 19 h 88"/>
                <a:gd name="T60" fmla="*/ 19 w 84"/>
                <a:gd name="T61" fmla="*/ 1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4" h="88">
                  <a:moveTo>
                    <a:pt x="0" y="0"/>
                  </a:moveTo>
                  <a:lnTo>
                    <a:pt x="10" y="10"/>
                  </a:lnTo>
                  <a:lnTo>
                    <a:pt x="14" y="19"/>
                  </a:lnTo>
                  <a:lnTo>
                    <a:pt x="14" y="30"/>
                  </a:lnTo>
                  <a:lnTo>
                    <a:pt x="19" y="44"/>
                  </a:lnTo>
                  <a:lnTo>
                    <a:pt x="19" y="53"/>
                  </a:lnTo>
                  <a:lnTo>
                    <a:pt x="25" y="68"/>
                  </a:lnTo>
                  <a:lnTo>
                    <a:pt x="25" y="77"/>
                  </a:lnTo>
                  <a:lnTo>
                    <a:pt x="35" y="83"/>
                  </a:lnTo>
                  <a:lnTo>
                    <a:pt x="44" y="88"/>
                  </a:lnTo>
                  <a:lnTo>
                    <a:pt x="59" y="88"/>
                  </a:lnTo>
                  <a:lnTo>
                    <a:pt x="64" y="88"/>
                  </a:lnTo>
                  <a:lnTo>
                    <a:pt x="69" y="83"/>
                  </a:lnTo>
                  <a:lnTo>
                    <a:pt x="74" y="77"/>
                  </a:lnTo>
                  <a:lnTo>
                    <a:pt x="74" y="73"/>
                  </a:lnTo>
                  <a:lnTo>
                    <a:pt x="79" y="68"/>
                  </a:lnTo>
                  <a:lnTo>
                    <a:pt x="84" y="64"/>
                  </a:lnTo>
                  <a:lnTo>
                    <a:pt x="84" y="58"/>
                  </a:lnTo>
                  <a:lnTo>
                    <a:pt x="84" y="49"/>
                  </a:lnTo>
                  <a:lnTo>
                    <a:pt x="84" y="44"/>
                  </a:lnTo>
                  <a:lnTo>
                    <a:pt x="79" y="34"/>
                  </a:lnTo>
                  <a:lnTo>
                    <a:pt x="74" y="30"/>
                  </a:lnTo>
                  <a:lnTo>
                    <a:pt x="69" y="30"/>
                  </a:lnTo>
                  <a:lnTo>
                    <a:pt x="64" y="25"/>
                  </a:lnTo>
                  <a:lnTo>
                    <a:pt x="59" y="25"/>
                  </a:lnTo>
                  <a:lnTo>
                    <a:pt x="50" y="25"/>
                  </a:lnTo>
                  <a:lnTo>
                    <a:pt x="44" y="25"/>
                  </a:lnTo>
                  <a:lnTo>
                    <a:pt x="39" y="25"/>
                  </a:lnTo>
                  <a:lnTo>
                    <a:pt x="29" y="25"/>
                  </a:lnTo>
                  <a:lnTo>
                    <a:pt x="25" y="19"/>
                  </a:lnTo>
                  <a:lnTo>
                    <a:pt x="19" y="1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18" name="Freeform 546"/>
            <p:cNvSpPr>
              <a:spLocks/>
            </p:cNvSpPr>
            <p:nvPr/>
          </p:nvSpPr>
          <p:spPr bwMode="auto">
            <a:xfrm>
              <a:off x="4001" y="1684"/>
              <a:ext cx="7" cy="5"/>
            </a:xfrm>
            <a:custGeom>
              <a:avLst/>
              <a:gdLst>
                <a:gd name="T0" fmla="*/ 5 w 74"/>
                <a:gd name="T1" fmla="*/ 58 h 73"/>
                <a:gd name="T2" fmla="*/ 0 w 74"/>
                <a:gd name="T3" fmla="*/ 54 h 73"/>
                <a:gd name="T4" fmla="*/ 0 w 74"/>
                <a:gd name="T5" fmla="*/ 49 h 73"/>
                <a:gd name="T6" fmla="*/ 0 w 74"/>
                <a:gd name="T7" fmla="*/ 44 h 73"/>
                <a:gd name="T8" fmla="*/ 0 w 74"/>
                <a:gd name="T9" fmla="*/ 35 h 73"/>
                <a:gd name="T10" fmla="*/ 5 w 74"/>
                <a:gd name="T11" fmla="*/ 30 h 73"/>
                <a:gd name="T12" fmla="*/ 9 w 74"/>
                <a:gd name="T13" fmla="*/ 24 h 73"/>
                <a:gd name="T14" fmla="*/ 9 w 74"/>
                <a:gd name="T15" fmla="*/ 20 h 73"/>
                <a:gd name="T16" fmla="*/ 15 w 74"/>
                <a:gd name="T17" fmla="*/ 11 h 73"/>
                <a:gd name="T18" fmla="*/ 9 w 74"/>
                <a:gd name="T19" fmla="*/ 5 h 73"/>
                <a:gd name="T20" fmla="*/ 5 w 74"/>
                <a:gd name="T21" fmla="*/ 0 h 73"/>
                <a:gd name="T22" fmla="*/ 19 w 74"/>
                <a:gd name="T23" fmla="*/ 0 h 73"/>
                <a:gd name="T24" fmla="*/ 34 w 74"/>
                <a:gd name="T25" fmla="*/ 5 h 73"/>
                <a:gd name="T26" fmla="*/ 44 w 74"/>
                <a:gd name="T27" fmla="*/ 11 h 73"/>
                <a:gd name="T28" fmla="*/ 55 w 74"/>
                <a:gd name="T29" fmla="*/ 11 h 73"/>
                <a:gd name="T30" fmla="*/ 64 w 74"/>
                <a:gd name="T31" fmla="*/ 20 h 73"/>
                <a:gd name="T32" fmla="*/ 69 w 74"/>
                <a:gd name="T33" fmla="*/ 24 h 73"/>
                <a:gd name="T34" fmla="*/ 74 w 74"/>
                <a:gd name="T35" fmla="*/ 35 h 73"/>
                <a:gd name="T36" fmla="*/ 74 w 74"/>
                <a:gd name="T37" fmla="*/ 44 h 73"/>
                <a:gd name="T38" fmla="*/ 69 w 74"/>
                <a:gd name="T39" fmla="*/ 54 h 73"/>
                <a:gd name="T40" fmla="*/ 64 w 74"/>
                <a:gd name="T41"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4" h="73">
                  <a:moveTo>
                    <a:pt x="5" y="58"/>
                  </a:moveTo>
                  <a:lnTo>
                    <a:pt x="0" y="54"/>
                  </a:lnTo>
                  <a:lnTo>
                    <a:pt x="0" y="49"/>
                  </a:lnTo>
                  <a:lnTo>
                    <a:pt x="0" y="44"/>
                  </a:lnTo>
                  <a:lnTo>
                    <a:pt x="0" y="35"/>
                  </a:lnTo>
                  <a:lnTo>
                    <a:pt x="5" y="30"/>
                  </a:lnTo>
                  <a:lnTo>
                    <a:pt x="9" y="24"/>
                  </a:lnTo>
                  <a:lnTo>
                    <a:pt x="9" y="20"/>
                  </a:lnTo>
                  <a:lnTo>
                    <a:pt x="15" y="11"/>
                  </a:lnTo>
                  <a:lnTo>
                    <a:pt x="9" y="5"/>
                  </a:lnTo>
                  <a:lnTo>
                    <a:pt x="5" y="0"/>
                  </a:lnTo>
                  <a:lnTo>
                    <a:pt x="19" y="0"/>
                  </a:lnTo>
                  <a:lnTo>
                    <a:pt x="34" y="5"/>
                  </a:lnTo>
                  <a:lnTo>
                    <a:pt x="44" y="11"/>
                  </a:lnTo>
                  <a:lnTo>
                    <a:pt x="55" y="11"/>
                  </a:lnTo>
                  <a:lnTo>
                    <a:pt x="64" y="20"/>
                  </a:lnTo>
                  <a:lnTo>
                    <a:pt x="69" y="24"/>
                  </a:lnTo>
                  <a:lnTo>
                    <a:pt x="74" y="35"/>
                  </a:lnTo>
                  <a:lnTo>
                    <a:pt x="74" y="44"/>
                  </a:lnTo>
                  <a:lnTo>
                    <a:pt x="69" y="54"/>
                  </a:lnTo>
                  <a:lnTo>
                    <a:pt x="64" y="7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19" name="Freeform 547"/>
            <p:cNvSpPr>
              <a:spLocks/>
            </p:cNvSpPr>
            <p:nvPr/>
          </p:nvSpPr>
          <p:spPr bwMode="auto">
            <a:xfrm>
              <a:off x="4009" y="1684"/>
              <a:ext cx="8" cy="4"/>
            </a:xfrm>
            <a:custGeom>
              <a:avLst/>
              <a:gdLst>
                <a:gd name="T0" fmla="*/ 0 w 89"/>
                <a:gd name="T1" fmla="*/ 58 h 62"/>
                <a:gd name="T2" fmla="*/ 10 w 89"/>
                <a:gd name="T3" fmla="*/ 62 h 62"/>
                <a:gd name="T4" fmla="*/ 25 w 89"/>
                <a:gd name="T5" fmla="*/ 62 h 62"/>
                <a:gd name="T6" fmla="*/ 39 w 89"/>
                <a:gd name="T7" fmla="*/ 62 h 62"/>
                <a:gd name="T8" fmla="*/ 49 w 89"/>
                <a:gd name="T9" fmla="*/ 58 h 62"/>
                <a:gd name="T10" fmla="*/ 64 w 89"/>
                <a:gd name="T11" fmla="*/ 53 h 62"/>
                <a:gd name="T12" fmla="*/ 70 w 89"/>
                <a:gd name="T13" fmla="*/ 43 h 62"/>
                <a:gd name="T14" fmla="*/ 79 w 89"/>
                <a:gd name="T15" fmla="*/ 34 h 62"/>
                <a:gd name="T16" fmla="*/ 85 w 89"/>
                <a:gd name="T17" fmla="*/ 24 h 62"/>
                <a:gd name="T18" fmla="*/ 89 w 89"/>
                <a:gd name="T19" fmla="*/ 15 h 62"/>
                <a:gd name="T20" fmla="*/ 89 w 89"/>
                <a:gd name="T2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62">
                  <a:moveTo>
                    <a:pt x="0" y="58"/>
                  </a:moveTo>
                  <a:lnTo>
                    <a:pt x="10" y="62"/>
                  </a:lnTo>
                  <a:lnTo>
                    <a:pt x="25" y="62"/>
                  </a:lnTo>
                  <a:lnTo>
                    <a:pt x="39" y="62"/>
                  </a:lnTo>
                  <a:lnTo>
                    <a:pt x="49" y="58"/>
                  </a:lnTo>
                  <a:lnTo>
                    <a:pt x="64" y="53"/>
                  </a:lnTo>
                  <a:lnTo>
                    <a:pt x="70" y="43"/>
                  </a:lnTo>
                  <a:lnTo>
                    <a:pt x="79" y="34"/>
                  </a:lnTo>
                  <a:lnTo>
                    <a:pt x="85" y="24"/>
                  </a:lnTo>
                  <a:lnTo>
                    <a:pt x="89" y="15"/>
                  </a:lnTo>
                  <a:lnTo>
                    <a:pt x="89"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20" name="Freeform 548"/>
            <p:cNvSpPr>
              <a:spLocks/>
            </p:cNvSpPr>
            <p:nvPr/>
          </p:nvSpPr>
          <p:spPr bwMode="auto">
            <a:xfrm>
              <a:off x="3989" y="1663"/>
              <a:ext cx="8" cy="5"/>
            </a:xfrm>
            <a:custGeom>
              <a:avLst/>
              <a:gdLst>
                <a:gd name="T0" fmla="*/ 0 w 90"/>
                <a:gd name="T1" fmla="*/ 58 h 63"/>
                <a:gd name="T2" fmla="*/ 15 w 90"/>
                <a:gd name="T3" fmla="*/ 63 h 63"/>
                <a:gd name="T4" fmla="*/ 25 w 90"/>
                <a:gd name="T5" fmla="*/ 63 h 63"/>
                <a:gd name="T6" fmla="*/ 40 w 90"/>
                <a:gd name="T7" fmla="*/ 63 h 63"/>
                <a:gd name="T8" fmla="*/ 50 w 90"/>
                <a:gd name="T9" fmla="*/ 63 h 63"/>
                <a:gd name="T10" fmla="*/ 65 w 90"/>
                <a:gd name="T11" fmla="*/ 54 h 63"/>
                <a:gd name="T12" fmla="*/ 75 w 90"/>
                <a:gd name="T13" fmla="*/ 49 h 63"/>
                <a:gd name="T14" fmla="*/ 80 w 90"/>
                <a:gd name="T15" fmla="*/ 39 h 63"/>
                <a:gd name="T16" fmla="*/ 85 w 90"/>
                <a:gd name="T17" fmla="*/ 30 h 63"/>
                <a:gd name="T18" fmla="*/ 90 w 90"/>
                <a:gd name="T19" fmla="*/ 15 h 63"/>
                <a:gd name="T20" fmla="*/ 90 w 90"/>
                <a:gd name="T2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63">
                  <a:moveTo>
                    <a:pt x="0" y="58"/>
                  </a:moveTo>
                  <a:lnTo>
                    <a:pt x="15" y="63"/>
                  </a:lnTo>
                  <a:lnTo>
                    <a:pt x="25" y="63"/>
                  </a:lnTo>
                  <a:lnTo>
                    <a:pt x="40" y="63"/>
                  </a:lnTo>
                  <a:lnTo>
                    <a:pt x="50" y="63"/>
                  </a:lnTo>
                  <a:lnTo>
                    <a:pt x="65" y="54"/>
                  </a:lnTo>
                  <a:lnTo>
                    <a:pt x="75" y="49"/>
                  </a:lnTo>
                  <a:lnTo>
                    <a:pt x="80" y="39"/>
                  </a:lnTo>
                  <a:lnTo>
                    <a:pt x="85" y="30"/>
                  </a:lnTo>
                  <a:lnTo>
                    <a:pt x="90" y="15"/>
                  </a:lnTo>
                  <a:lnTo>
                    <a:pt x="9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21" name="Freeform 549"/>
            <p:cNvSpPr>
              <a:spLocks/>
            </p:cNvSpPr>
            <p:nvPr/>
          </p:nvSpPr>
          <p:spPr bwMode="auto">
            <a:xfrm>
              <a:off x="3991" y="1667"/>
              <a:ext cx="13" cy="9"/>
            </a:xfrm>
            <a:custGeom>
              <a:avLst/>
              <a:gdLst>
                <a:gd name="T0" fmla="*/ 0 w 140"/>
                <a:gd name="T1" fmla="*/ 58 h 116"/>
                <a:gd name="T2" fmla="*/ 0 w 140"/>
                <a:gd name="T3" fmla="*/ 62 h 116"/>
                <a:gd name="T4" fmla="*/ 6 w 140"/>
                <a:gd name="T5" fmla="*/ 67 h 116"/>
                <a:gd name="T6" fmla="*/ 6 w 140"/>
                <a:gd name="T7" fmla="*/ 77 h 116"/>
                <a:gd name="T8" fmla="*/ 10 w 140"/>
                <a:gd name="T9" fmla="*/ 82 h 116"/>
                <a:gd name="T10" fmla="*/ 15 w 140"/>
                <a:gd name="T11" fmla="*/ 86 h 116"/>
                <a:gd name="T12" fmla="*/ 21 w 140"/>
                <a:gd name="T13" fmla="*/ 92 h 116"/>
                <a:gd name="T14" fmla="*/ 25 w 140"/>
                <a:gd name="T15" fmla="*/ 96 h 116"/>
                <a:gd name="T16" fmla="*/ 30 w 140"/>
                <a:gd name="T17" fmla="*/ 96 h 116"/>
                <a:gd name="T18" fmla="*/ 46 w 140"/>
                <a:gd name="T19" fmla="*/ 96 h 116"/>
                <a:gd name="T20" fmla="*/ 55 w 140"/>
                <a:gd name="T21" fmla="*/ 96 h 116"/>
                <a:gd name="T22" fmla="*/ 65 w 140"/>
                <a:gd name="T23" fmla="*/ 96 h 116"/>
                <a:gd name="T24" fmla="*/ 75 w 140"/>
                <a:gd name="T25" fmla="*/ 96 h 116"/>
                <a:gd name="T26" fmla="*/ 80 w 140"/>
                <a:gd name="T27" fmla="*/ 96 h 116"/>
                <a:gd name="T28" fmla="*/ 90 w 140"/>
                <a:gd name="T29" fmla="*/ 96 h 116"/>
                <a:gd name="T30" fmla="*/ 94 w 140"/>
                <a:gd name="T31" fmla="*/ 101 h 116"/>
                <a:gd name="T32" fmla="*/ 105 w 140"/>
                <a:gd name="T33" fmla="*/ 101 h 116"/>
                <a:gd name="T34" fmla="*/ 115 w 140"/>
                <a:gd name="T35" fmla="*/ 111 h 116"/>
                <a:gd name="T36" fmla="*/ 125 w 140"/>
                <a:gd name="T37" fmla="*/ 116 h 116"/>
                <a:gd name="T38" fmla="*/ 125 w 140"/>
                <a:gd name="T39" fmla="*/ 105 h 116"/>
                <a:gd name="T40" fmla="*/ 125 w 140"/>
                <a:gd name="T41" fmla="*/ 96 h 116"/>
                <a:gd name="T42" fmla="*/ 125 w 140"/>
                <a:gd name="T43" fmla="*/ 82 h 116"/>
                <a:gd name="T44" fmla="*/ 129 w 140"/>
                <a:gd name="T45" fmla="*/ 72 h 116"/>
                <a:gd name="T46" fmla="*/ 129 w 140"/>
                <a:gd name="T47" fmla="*/ 62 h 116"/>
                <a:gd name="T48" fmla="*/ 134 w 140"/>
                <a:gd name="T49" fmla="*/ 53 h 116"/>
                <a:gd name="T50" fmla="*/ 134 w 140"/>
                <a:gd name="T51" fmla="*/ 43 h 116"/>
                <a:gd name="T52" fmla="*/ 140 w 140"/>
                <a:gd name="T53" fmla="*/ 34 h 116"/>
                <a:gd name="T54" fmla="*/ 134 w 140"/>
                <a:gd name="T55" fmla="*/ 28 h 116"/>
                <a:gd name="T56" fmla="*/ 134 w 140"/>
                <a:gd name="T57" fmla="*/ 19 h 116"/>
                <a:gd name="T58" fmla="*/ 125 w 140"/>
                <a:gd name="T59" fmla="*/ 9 h 116"/>
                <a:gd name="T60" fmla="*/ 115 w 140"/>
                <a:gd name="T61" fmla="*/ 4 h 116"/>
                <a:gd name="T62" fmla="*/ 110 w 140"/>
                <a:gd name="T63" fmla="*/ 0 h 116"/>
                <a:gd name="T64" fmla="*/ 100 w 140"/>
                <a:gd name="T65" fmla="*/ 4 h 116"/>
                <a:gd name="T66" fmla="*/ 94 w 140"/>
                <a:gd name="T67" fmla="*/ 9 h 116"/>
                <a:gd name="T68" fmla="*/ 85 w 140"/>
                <a:gd name="T69" fmla="*/ 19 h 116"/>
                <a:gd name="T70" fmla="*/ 80 w 140"/>
                <a:gd name="T71" fmla="*/ 34 h 116"/>
                <a:gd name="T72" fmla="*/ 69 w 140"/>
                <a:gd name="T73" fmla="*/ 43 h 116"/>
                <a:gd name="T74" fmla="*/ 65 w 140"/>
                <a:gd name="T75" fmla="*/ 58 h 116"/>
                <a:gd name="T76" fmla="*/ 55 w 140"/>
                <a:gd name="T77" fmla="*/ 67 h 116"/>
                <a:gd name="T78" fmla="*/ 55 w 140"/>
                <a:gd name="T79" fmla="*/ 72 h 116"/>
                <a:gd name="T80" fmla="*/ 55 w 140"/>
                <a:gd name="T81" fmla="*/ 77 h 116"/>
                <a:gd name="T82" fmla="*/ 60 w 140"/>
                <a:gd name="T83" fmla="*/ 77 h 116"/>
                <a:gd name="T84" fmla="*/ 65 w 140"/>
                <a:gd name="T85" fmla="*/ 77 h 116"/>
                <a:gd name="T86" fmla="*/ 69 w 140"/>
                <a:gd name="T87" fmla="*/ 82 h 116"/>
                <a:gd name="T88" fmla="*/ 75 w 140"/>
                <a:gd name="T89" fmla="*/ 82 h 116"/>
                <a:gd name="T90" fmla="*/ 75 w 140"/>
                <a:gd name="T91" fmla="*/ 86 h 116"/>
                <a:gd name="T92" fmla="*/ 80 w 140"/>
                <a:gd name="T93" fmla="*/ 86 h 116"/>
                <a:gd name="T94" fmla="*/ 80 w 140"/>
                <a:gd name="T95" fmla="*/ 92 h 116"/>
                <a:gd name="T96" fmla="*/ 75 w 140"/>
                <a:gd name="T97" fmla="*/ 86 h 116"/>
                <a:gd name="T98" fmla="*/ 69 w 140"/>
                <a:gd name="T99" fmla="*/ 77 h 116"/>
                <a:gd name="T100" fmla="*/ 65 w 140"/>
                <a:gd name="T101" fmla="*/ 72 h 116"/>
                <a:gd name="T102" fmla="*/ 60 w 140"/>
                <a:gd name="T103" fmla="*/ 67 h 116"/>
                <a:gd name="T104" fmla="*/ 55 w 140"/>
                <a:gd name="T105" fmla="*/ 58 h 116"/>
                <a:gd name="T106" fmla="*/ 50 w 140"/>
                <a:gd name="T107" fmla="*/ 53 h 116"/>
                <a:gd name="T108" fmla="*/ 46 w 140"/>
                <a:gd name="T109" fmla="*/ 43 h 116"/>
                <a:gd name="T110" fmla="*/ 46 w 140"/>
                <a:gd name="T111" fmla="*/ 38 h 116"/>
                <a:gd name="T112" fmla="*/ 46 w 140"/>
                <a:gd name="T113" fmla="*/ 28 h 116"/>
                <a:gd name="T114" fmla="*/ 40 w 140"/>
                <a:gd name="T115" fmla="*/ 19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 h="116">
                  <a:moveTo>
                    <a:pt x="0" y="58"/>
                  </a:moveTo>
                  <a:lnTo>
                    <a:pt x="0" y="62"/>
                  </a:lnTo>
                  <a:lnTo>
                    <a:pt x="6" y="67"/>
                  </a:lnTo>
                  <a:lnTo>
                    <a:pt x="6" y="77"/>
                  </a:lnTo>
                  <a:lnTo>
                    <a:pt x="10" y="82"/>
                  </a:lnTo>
                  <a:lnTo>
                    <a:pt x="15" y="86"/>
                  </a:lnTo>
                  <a:lnTo>
                    <a:pt x="21" y="92"/>
                  </a:lnTo>
                  <a:lnTo>
                    <a:pt x="25" y="96"/>
                  </a:lnTo>
                  <a:lnTo>
                    <a:pt x="30" y="96"/>
                  </a:lnTo>
                  <a:lnTo>
                    <a:pt x="46" y="96"/>
                  </a:lnTo>
                  <a:lnTo>
                    <a:pt x="55" y="96"/>
                  </a:lnTo>
                  <a:lnTo>
                    <a:pt x="65" y="96"/>
                  </a:lnTo>
                  <a:lnTo>
                    <a:pt x="75" y="96"/>
                  </a:lnTo>
                  <a:lnTo>
                    <a:pt x="80" y="96"/>
                  </a:lnTo>
                  <a:lnTo>
                    <a:pt x="90" y="96"/>
                  </a:lnTo>
                  <a:lnTo>
                    <a:pt x="94" y="101"/>
                  </a:lnTo>
                  <a:lnTo>
                    <a:pt x="105" y="101"/>
                  </a:lnTo>
                  <a:lnTo>
                    <a:pt x="115" y="111"/>
                  </a:lnTo>
                  <a:lnTo>
                    <a:pt x="125" y="116"/>
                  </a:lnTo>
                  <a:lnTo>
                    <a:pt x="125" y="105"/>
                  </a:lnTo>
                  <a:lnTo>
                    <a:pt x="125" y="96"/>
                  </a:lnTo>
                  <a:lnTo>
                    <a:pt x="125" y="82"/>
                  </a:lnTo>
                  <a:lnTo>
                    <a:pt x="129" y="72"/>
                  </a:lnTo>
                  <a:lnTo>
                    <a:pt x="129" y="62"/>
                  </a:lnTo>
                  <a:lnTo>
                    <a:pt x="134" y="53"/>
                  </a:lnTo>
                  <a:lnTo>
                    <a:pt x="134" y="43"/>
                  </a:lnTo>
                  <a:lnTo>
                    <a:pt x="140" y="34"/>
                  </a:lnTo>
                  <a:lnTo>
                    <a:pt x="134" y="28"/>
                  </a:lnTo>
                  <a:lnTo>
                    <a:pt x="134" y="19"/>
                  </a:lnTo>
                  <a:lnTo>
                    <a:pt x="125" y="9"/>
                  </a:lnTo>
                  <a:lnTo>
                    <a:pt x="115" y="4"/>
                  </a:lnTo>
                  <a:lnTo>
                    <a:pt x="110" y="0"/>
                  </a:lnTo>
                  <a:lnTo>
                    <a:pt x="100" y="4"/>
                  </a:lnTo>
                  <a:lnTo>
                    <a:pt x="94" y="9"/>
                  </a:lnTo>
                  <a:lnTo>
                    <a:pt x="85" y="19"/>
                  </a:lnTo>
                  <a:lnTo>
                    <a:pt x="80" y="34"/>
                  </a:lnTo>
                  <a:lnTo>
                    <a:pt x="69" y="43"/>
                  </a:lnTo>
                  <a:lnTo>
                    <a:pt x="65" y="58"/>
                  </a:lnTo>
                  <a:lnTo>
                    <a:pt x="55" y="67"/>
                  </a:lnTo>
                  <a:lnTo>
                    <a:pt x="55" y="72"/>
                  </a:lnTo>
                  <a:lnTo>
                    <a:pt x="55" y="77"/>
                  </a:lnTo>
                  <a:lnTo>
                    <a:pt x="60" y="77"/>
                  </a:lnTo>
                  <a:lnTo>
                    <a:pt x="65" y="77"/>
                  </a:lnTo>
                  <a:lnTo>
                    <a:pt x="69" y="82"/>
                  </a:lnTo>
                  <a:lnTo>
                    <a:pt x="75" y="82"/>
                  </a:lnTo>
                  <a:lnTo>
                    <a:pt x="75" y="86"/>
                  </a:lnTo>
                  <a:lnTo>
                    <a:pt x="80" y="86"/>
                  </a:lnTo>
                  <a:lnTo>
                    <a:pt x="80" y="92"/>
                  </a:lnTo>
                  <a:lnTo>
                    <a:pt x="75" y="86"/>
                  </a:lnTo>
                  <a:lnTo>
                    <a:pt x="69" y="77"/>
                  </a:lnTo>
                  <a:lnTo>
                    <a:pt x="65" y="72"/>
                  </a:lnTo>
                  <a:lnTo>
                    <a:pt x="60" y="67"/>
                  </a:lnTo>
                  <a:lnTo>
                    <a:pt x="55" y="58"/>
                  </a:lnTo>
                  <a:lnTo>
                    <a:pt x="50" y="53"/>
                  </a:lnTo>
                  <a:lnTo>
                    <a:pt x="46" y="43"/>
                  </a:lnTo>
                  <a:lnTo>
                    <a:pt x="46" y="38"/>
                  </a:lnTo>
                  <a:lnTo>
                    <a:pt x="46" y="28"/>
                  </a:lnTo>
                  <a:lnTo>
                    <a:pt x="40" y="19"/>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22" name="Freeform 550"/>
            <p:cNvSpPr>
              <a:spLocks/>
            </p:cNvSpPr>
            <p:nvPr/>
          </p:nvSpPr>
          <p:spPr bwMode="auto">
            <a:xfrm>
              <a:off x="3988" y="1676"/>
              <a:ext cx="9" cy="8"/>
            </a:xfrm>
            <a:custGeom>
              <a:avLst/>
              <a:gdLst>
                <a:gd name="T0" fmla="*/ 0 w 103"/>
                <a:gd name="T1" fmla="*/ 71 h 101"/>
                <a:gd name="T2" fmla="*/ 0 w 103"/>
                <a:gd name="T3" fmla="*/ 62 h 101"/>
                <a:gd name="T4" fmla="*/ 5 w 103"/>
                <a:gd name="T5" fmla="*/ 53 h 101"/>
                <a:gd name="T6" fmla="*/ 5 w 103"/>
                <a:gd name="T7" fmla="*/ 43 h 101"/>
                <a:gd name="T8" fmla="*/ 9 w 103"/>
                <a:gd name="T9" fmla="*/ 34 h 101"/>
                <a:gd name="T10" fmla="*/ 15 w 103"/>
                <a:gd name="T11" fmla="*/ 28 h 101"/>
                <a:gd name="T12" fmla="*/ 20 w 103"/>
                <a:gd name="T13" fmla="*/ 19 h 101"/>
                <a:gd name="T14" fmla="*/ 24 w 103"/>
                <a:gd name="T15" fmla="*/ 14 h 101"/>
                <a:gd name="T16" fmla="*/ 30 w 103"/>
                <a:gd name="T17" fmla="*/ 9 h 101"/>
                <a:gd name="T18" fmla="*/ 34 w 103"/>
                <a:gd name="T19" fmla="*/ 4 h 101"/>
                <a:gd name="T20" fmla="*/ 40 w 103"/>
                <a:gd name="T21" fmla="*/ 4 h 101"/>
                <a:gd name="T22" fmla="*/ 55 w 103"/>
                <a:gd name="T23" fmla="*/ 0 h 101"/>
                <a:gd name="T24" fmla="*/ 74 w 103"/>
                <a:gd name="T25" fmla="*/ 0 h 101"/>
                <a:gd name="T26" fmla="*/ 84 w 103"/>
                <a:gd name="T27" fmla="*/ 4 h 101"/>
                <a:gd name="T28" fmla="*/ 94 w 103"/>
                <a:gd name="T29" fmla="*/ 14 h 101"/>
                <a:gd name="T30" fmla="*/ 99 w 103"/>
                <a:gd name="T31" fmla="*/ 24 h 101"/>
                <a:gd name="T32" fmla="*/ 99 w 103"/>
                <a:gd name="T33" fmla="*/ 34 h 101"/>
                <a:gd name="T34" fmla="*/ 103 w 103"/>
                <a:gd name="T35" fmla="*/ 53 h 101"/>
                <a:gd name="T36" fmla="*/ 99 w 103"/>
                <a:gd name="T37" fmla="*/ 67 h 101"/>
                <a:gd name="T38" fmla="*/ 99 w 103"/>
                <a:gd name="T39" fmla="*/ 86 h 101"/>
                <a:gd name="T40" fmla="*/ 99 w 103"/>
                <a:gd name="T41" fmla="*/ 101 h 101"/>
                <a:gd name="T42" fmla="*/ 89 w 103"/>
                <a:gd name="T43" fmla="*/ 92 h 101"/>
                <a:gd name="T44" fmla="*/ 84 w 103"/>
                <a:gd name="T45" fmla="*/ 82 h 101"/>
                <a:gd name="T46" fmla="*/ 74 w 103"/>
                <a:gd name="T47" fmla="*/ 77 h 101"/>
                <a:gd name="T48" fmla="*/ 69 w 103"/>
                <a:gd name="T49" fmla="*/ 77 h 101"/>
                <a:gd name="T50" fmla="*/ 59 w 103"/>
                <a:gd name="T51" fmla="*/ 77 h 101"/>
                <a:gd name="T52" fmla="*/ 49 w 103"/>
                <a:gd name="T53" fmla="*/ 82 h 101"/>
                <a:gd name="T54" fmla="*/ 40 w 103"/>
                <a:gd name="T55" fmla="*/ 86 h 101"/>
                <a:gd name="T56" fmla="*/ 34 w 103"/>
                <a:gd name="T57" fmla="*/ 92 h 101"/>
                <a:gd name="T58" fmla="*/ 24 w 103"/>
                <a:gd name="T59" fmla="*/ 96 h 101"/>
                <a:gd name="T60" fmla="*/ 15 w 103"/>
                <a:gd name="T61" fmla="*/ 101 h 101"/>
                <a:gd name="T62" fmla="*/ 15 w 103"/>
                <a:gd name="T63" fmla="*/ 96 h 101"/>
                <a:gd name="T64" fmla="*/ 9 w 103"/>
                <a:gd name="T65" fmla="*/ 92 h 101"/>
                <a:gd name="T66" fmla="*/ 5 w 103"/>
                <a:gd name="T67" fmla="*/ 86 h 101"/>
                <a:gd name="T68" fmla="*/ 0 w 103"/>
                <a:gd name="T69" fmla="*/ 82 h 101"/>
                <a:gd name="T70" fmla="*/ 0 w 103"/>
                <a:gd name="T71" fmla="*/ 77 h 101"/>
                <a:gd name="T72" fmla="*/ 0 w 103"/>
                <a:gd name="T73" fmla="*/ 7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01">
                  <a:moveTo>
                    <a:pt x="0" y="71"/>
                  </a:moveTo>
                  <a:lnTo>
                    <a:pt x="0" y="62"/>
                  </a:lnTo>
                  <a:lnTo>
                    <a:pt x="5" y="53"/>
                  </a:lnTo>
                  <a:lnTo>
                    <a:pt x="5" y="43"/>
                  </a:lnTo>
                  <a:lnTo>
                    <a:pt x="9" y="34"/>
                  </a:lnTo>
                  <a:lnTo>
                    <a:pt x="15" y="28"/>
                  </a:lnTo>
                  <a:lnTo>
                    <a:pt x="20" y="19"/>
                  </a:lnTo>
                  <a:lnTo>
                    <a:pt x="24" y="14"/>
                  </a:lnTo>
                  <a:lnTo>
                    <a:pt x="30" y="9"/>
                  </a:lnTo>
                  <a:lnTo>
                    <a:pt x="34" y="4"/>
                  </a:lnTo>
                  <a:lnTo>
                    <a:pt x="40" y="4"/>
                  </a:lnTo>
                  <a:lnTo>
                    <a:pt x="55" y="0"/>
                  </a:lnTo>
                  <a:lnTo>
                    <a:pt x="74" y="0"/>
                  </a:lnTo>
                  <a:lnTo>
                    <a:pt x="84" y="4"/>
                  </a:lnTo>
                  <a:lnTo>
                    <a:pt x="94" y="14"/>
                  </a:lnTo>
                  <a:lnTo>
                    <a:pt x="99" y="24"/>
                  </a:lnTo>
                  <a:lnTo>
                    <a:pt x="99" y="34"/>
                  </a:lnTo>
                  <a:lnTo>
                    <a:pt x="103" y="53"/>
                  </a:lnTo>
                  <a:lnTo>
                    <a:pt x="99" y="67"/>
                  </a:lnTo>
                  <a:lnTo>
                    <a:pt x="99" y="86"/>
                  </a:lnTo>
                  <a:lnTo>
                    <a:pt x="99" y="101"/>
                  </a:lnTo>
                  <a:lnTo>
                    <a:pt x="89" y="92"/>
                  </a:lnTo>
                  <a:lnTo>
                    <a:pt x="84" y="82"/>
                  </a:lnTo>
                  <a:lnTo>
                    <a:pt x="74" y="77"/>
                  </a:lnTo>
                  <a:lnTo>
                    <a:pt x="69" y="77"/>
                  </a:lnTo>
                  <a:lnTo>
                    <a:pt x="59" y="77"/>
                  </a:lnTo>
                  <a:lnTo>
                    <a:pt x="49" y="82"/>
                  </a:lnTo>
                  <a:lnTo>
                    <a:pt x="40" y="86"/>
                  </a:lnTo>
                  <a:lnTo>
                    <a:pt x="34" y="92"/>
                  </a:lnTo>
                  <a:lnTo>
                    <a:pt x="24" y="96"/>
                  </a:lnTo>
                  <a:lnTo>
                    <a:pt x="15" y="101"/>
                  </a:lnTo>
                  <a:lnTo>
                    <a:pt x="15" y="96"/>
                  </a:lnTo>
                  <a:lnTo>
                    <a:pt x="9" y="92"/>
                  </a:lnTo>
                  <a:lnTo>
                    <a:pt x="5" y="86"/>
                  </a:lnTo>
                  <a:lnTo>
                    <a:pt x="0" y="82"/>
                  </a:lnTo>
                  <a:lnTo>
                    <a:pt x="0" y="77"/>
                  </a:lnTo>
                  <a:lnTo>
                    <a:pt x="0" y="71"/>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23" name="Freeform 551"/>
            <p:cNvSpPr>
              <a:spLocks/>
            </p:cNvSpPr>
            <p:nvPr/>
          </p:nvSpPr>
          <p:spPr bwMode="auto">
            <a:xfrm>
              <a:off x="4000" y="1679"/>
              <a:ext cx="9" cy="6"/>
            </a:xfrm>
            <a:custGeom>
              <a:avLst/>
              <a:gdLst>
                <a:gd name="T0" fmla="*/ 0 w 99"/>
                <a:gd name="T1" fmla="*/ 0 h 73"/>
                <a:gd name="T2" fmla="*/ 10 w 99"/>
                <a:gd name="T3" fmla="*/ 10 h 73"/>
                <a:gd name="T4" fmla="*/ 19 w 99"/>
                <a:gd name="T5" fmla="*/ 15 h 73"/>
                <a:gd name="T6" fmla="*/ 25 w 99"/>
                <a:gd name="T7" fmla="*/ 24 h 73"/>
                <a:gd name="T8" fmla="*/ 29 w 99"/>
                <a:gd name="T9" fmla="*/ 39 h 73"/>
                <a:gd name="T10" fmla="*/ 34 w 99"/>
                <a:gd name="T11" fmla="*/ 49 h 73"/>
                <a:gd name="T12" fmla="*/ 40 w 99"/>
                <a:gd name="T13" fmla="*/ 58 h 73"/>
                <a:gd name="T14" fmla="*/ 50 w 99"/>
                <a:gd name="T15" fmla="*/ 67 h 73"/>
                <a:gd name="T16" fmla="*/ 59 w 99"/>
                <a:gd name="T17" fmla="*/ 73 h 73"/>
                <a:gd name="T18" fmla="*/ 69 w 99"/>
                <a:gd name="T19" fmla="*/ 73 h 73"/>
                <a:gd name="T20" fmla="*/ 84 w 99"/>
                <a:gd name="T21" fmla="*/ 67 h 73"/>
                <a:gd name="T22" fmla="*/ 89 w 99"/>
                <a:gd name="T23" fmla="*/ 62 h 73"/>
                <a:gd name="T24" fmla="*/ 94 w 99"/>
                <a:gd name="T25" fmla="*/ 58 h 73"/>
                <a:gd name="T26" fmla="*/ 94 w 99"/>
                <a:gd name="T27" fmla="*/ 53 h 73"/>
                <a:gd name="T28" fmla="*/ 99 w 99"/>
                <a:gd name="T29" fmla="*/ 43 h 73"/>
                <a:gd name="T30" fmla="*/ 99 w 99"/>
                <a:gd name="T31" fmla="*/ 39 h 73"/>
                <a:gd name="T32" fmla="*/ 99 w 99"/>
                <a:gd name="T33" fmla="*/ 34 h 73"/>
                <a:gd name="T34" fmla="*/ 94 w 99"/>
                <a:gd name="T35" fmla="*/ 24 h 73"/>
                <a:gd name="T36" fmla="*/ 94 w 99"/>
                <a:gd name="T37" fmla="*/ 19 h 73"/>
                <a:gd name="T38" fmla="*/ 84 w 99"/>
                <a:gd name="T39" fmla="*/ 15 h 73"/>
                <a:gd name="T40" fmla="*/ 79 w 99"/>
                <a:gd name="T41" fmla="*/ 10 h 73"/>
                <a:gd name="T42" fmla="*/ 74 w 99"/>
                <a:gd name="T43" fmla="*/ 10 h 73"/>
                <a:gd name="T44" fmla="*/ 69 w 99"/>
                <a:gd name="T45" fmla="*/ 10 h 73"/>
                <a:gd name="T46" fmla="*/ 65 w 99"/>
                <a:gd name="T47" fmla="*/ 10 h 73"/>
                <a:gd name="T48" fmla="*/ 54 w 99"/>
                <a:gd name="T49" fmla="*/ 10 h 73"/>
                <a:gd name="T50" fmla="*/ 50 w 99"/>
                <a:gd name="T51" fmla="*/ 15 h 73"/>
                <a:gd name="T52" fmla="*/ 44 w 99"/>
                <a:gd name="T53" fmla="*/ 15 h 73"/>
                <a:gd name="T54" fmla="*/ 40 w 99"/>
                <a:gd name="T55" fmla="*/ 15 h 73"/>
                <a:gd name="T56" fmla="*/ 29 w 99"/>
                <a:gd name="T57" fmla="*/ 15 h 73"/>
                <a:gd name="T58" fmla="*/ 25 w 99"/>
                <a:gd name="T59" fmla="*/ 1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9" h="73">
                  <a:moveTo>
                    <a:pt x="0" y="0"/>
                  </a:moveTo>
                  <a:lnTo>
                    <a:pt x="10" y="10"/>
                  </a:lnTo>
                  <a:lnTo>
                    <a:pt x="19" y="15"/>
                  </a:lnTo>
                  <a:lnTo>
                    <a:pt x="25" y="24"/>
                  </a:lnTo>
                  <a:lnTo>
                    <a:pt x="29" y="39"/>
                  </a:lnTo>
                  <a:lnTo>
                    <a:pt x="34" y="49"/>
                  </a:lnTo>
                  <a:lnTo>
                    <a:pt x="40" y="58"/>
                  </a:lnTo>
                  <a:lnTo>
                    <a:pt x="50" y="67"/>
                  </a:lnTo>
                  <a:lnTo>
                    <a:pt x="59" y="73"/>
                  </a:lnTo>
                  <a:lnTo>
                    <a:pt x="69" y="73"/>
                  </a:lnTo>
                  <a:lnTo>
                    <a:pt x="84" y="67"/>
                  </a:lnTo>
                  <a:lnTo>
                    <a:pt x="89" y="62"/>
                  </a:lnTo>
                  <a:lnTo>
                    <a:pt x="94" y="58"/>
                  </a:lnTo>
                  <a:lnTo>
                    <a:pt x="94" y="53"/>
                  </a:lnTo>
                  <a:lnTo>
                    <a:pt x="99" y="43"/>
                  </a:lnTo>
                  <a:lnTo>
                    <a:pt x="99" y="39"/>
                  </a:lnTo>
                  <a:lnTo>
                    <a:pt x="99" y="34"/>
                  </a:lnTo>
                  <a:lnTo>
                    <a:pt x="94" y="24"/>
                  </a:lnTo>
                  <a:lnTo>
                    <a:pt x="94" y="19"/>
                  </a:lnTo>
                  <a:lnTo>
                    <a:pt x="84" y="15"/>
                  </a:lnTo>
                  <a:lnTo>
                    <a:pt x="79" y="10"/>
                  </a:lnTo>
                  <a:lnTo>
                    <a:pt x="74" y="10"/>
                  </a:lnTo>
                  <a:lnTo>
                    <a:pt x="69" y="10"/>
                  </a:lnTo>
                  <a:lnTo>
                    <a:pt x="65" y="10"/>
                  </a:lnTo>
                  <a:lnTo>
                    <a:pt x="54" y="10"/>
                  </a:lnTo>
                  <a:lnTo>
                    <a:pt x="50" y="15"/>
                  </a:lnTo>
                  <a:lnTo>
                    <a:pt x="44" y="15"/>
                  </a:lnTo>
                  <a:lnTo>
                    <a:pt x="40" y="15"/>
                  </a:lnTo>
                  <a:lnTo>
                    <a:pt x="29" y="15"/>
                  </a:lnTo>
                  <a:lnTo>
                    <a:pt x="25" y="1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24" name="Freeform 552"/>
            <p:cNvSpPr>
              <a:spLocks/>
            </p:cNvSpPr>
            <p:nvPr/>
          </p:nvSpPr>
          <p:spPr bwMode="auto">
            <a:xfrm>
              <a:off x="4058" y="1834"/>
              <a:ext cx="7" cy="5"/>
            </a:xfrm>
            <a:custGeom>
              <a:avLst/>
              <a:gdLst>
                <a:gd name="T0" fmla="*/ 6 w 75"/>
                <a:gd name="T1" fmla="*/ 63 h 72"/>
                <a:gd name="T2" fmla="*/ 0 w 75"/>
                <a:gd name="T3" fmla="*/ 53 h 72"/>
                <a:gd name="T4" fmla="*/ 0 w 75"/>
                <a:gd name="T5" fmla="*/ 48 h 72"/>
                <a:gd name="T6" fmla="*/ 0 w 75"/>
                <a:gd name="T7" fmla="*/ 44 h 72"/>
                <a:gd name="T8" fmla="*/ 6 w 75"/>
                <a:gd name="T9" fmla="*/ 39 h 72"/>
                <a:gd name="T10" fmla="*/ 6 w 75"/>
                <a:gd name="T11" fmla="*/ 29 h 72"/>
                <a:gd name="T12" fmla="*/ 10 w 75"/>
                <a:gd name="T13" fmla="*/ 24 h 72"/>
                <a:gd name="T14" fmla="*/ 16 w 75"/>
                <a:gd name="T15" fmla="*/ 20 h 72"/>
                <a:gd name="T16" fmla="*/ 16 w 75"/>
                <a:gd name="T17" fmla="*/ 14 h 72"/>
                <a:gd name="T18" fmla="*/ 10 w 75"/>
                <a:gd name="T19" fmla="*/ 5 h 72"/>
                <a:gd name="T20" fmla="*/ 10 w 75"/>
                <a:gd name="T21" fmla="*/ 0 h 72"/>
                <a:gd name="T22" fmla="*/ 25 w 75"/>
                <a:gd name="T23" fmla="*/ 5 h 72"/>
                <a:gd name="T24" fmla="*/ 35 w 75"/>
                <a:gd name="T25" fmla="*/ 5 h 72"/>
                <a:gd name="T26" fmla="*/ 50 w 75"/>
                <a:gd name="T27" fmla="*/ 10 h 72"/>
                <a:gd name="T28" fmla="*/ 60 w 75"/>
                <a:gd name="T29" fmla="*/ 14 h 72"/>
                <a:gd name="T30" fmla="*/ 65 w 75"/>
                <a:gd name="T31" fmla="*/ 20 h 72"/>
                <a:gd name="T32" fmla="*/ 70 w 75"/>
                <a:gd name="T33" fmla="*/ 24 h 72"/>
                <a:gd name="T34" fmla="*/ 75 w 75"/>
                <a:gd name="T35" fmla="*/ 33 h 72"/>
                <a:gd name="T36" fmla="*/ 75 w 75"/>
                <a:gd name="T37" fmla="*/ 44 h 72"/>
                <a:gd name="T38" fmla="*/ 70 w 75"/>
                <a:gd name="T39" fmla="*/ 58 h 72"/>
                <a:gd name="T40" fmla="*/ 65 w 75"/>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 h="72">
                  <a:moveTo>
                    <a:pt x="6" y="63"/>
                  </a:moveTo>
                  <a:lnTo>
                    <a:pt x="0" y="53"/>
                  </a:lnTo>
                  <a:lnTo>
                    <a:pt x="0" y="48"/>
                  </a:lnTo>
                  <a:lnTo>
                    <a:pt x="0" y="44"/>
                  </a:lnTo>
                  <a:lnTo>
                    <a:pt x="6" y="39"/>
                  </a:lnTo>
                  <a:lnTo>
                    <a:pt x="6" y="29"/>
                  </a:lnTo>
                  <a:lnTo>
                    <a:pt x="10" y="24"/>
                  </a:lnTo>
                  <a:lnTo>
                    <a:pt x="16" y="20"/>
                  </a:lnTo>
                  <a:lnTo>
                    <a:pt x="16" y="14"/>
                  </a:lnTo>
                  <a:lnTo>
                    <a:pt x="10" y="5"/>
                  </a:lnTo>
                  <a:lnTo>
                    <a:pt x="10" y="0"/>
                  </a:lnTo>
                  <a:lnTo>
                    <a:pt x="25" y="5"/>
                  </a:lnTo>
                  <a:lnTo>
                    <a:pt x="35" y="5"/>
                  </a:lnTo>
                  <a:lnTo>
                    <a:pt x="50" y="10"/>
                  </a:lnTo>
                  <a:lnTo>
                    <a:pt x="60" y="14"/>
                  </a:lnTo>
                  <a:lnTo>
                    <a:pt x="65" y="20"/>
                  </a:lnTo>
                  <a:lnTo>
                    <a:pt x="70" y="24"/>
                  </a:lnTo>
                  <a:lnTo>
                    <a:pt x="75" y="33"/>
                  </a:lnTo>
                  <a:lnTo>
                    <a:pt x="75" y="44"/>
                  </a:lnTo>
                  <a:lnTo>
                    <a:pt x="70" y="58"/>
                  </a:lnTo>
                  <a:lnTo>
                    <a:pt x="65" y="7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25" name="Freeform 553"/>
            <p:cNvSpPr>
              <a:spLocks/>
            </p:cNvSpPr>
            <p:nvPr/>
          </p:nvSpPr>
          <p:spPr bwMode="auto">
            <a:xfrm>
              <a:off x="4067" y="1833"/>
              <a:ext cx="8" cy="5"/>
            </a:xfrm>
            <a:custGeom>
              <a:avLst/>
              <a:gdLst>
                <a:gd name="T0" fmla="*/ 0 w 89"/>
                <a:gd name="T1" fmla="*/ 58 h 63"/>
                <a:gd name="T2" fmla="*/ 14 w 89"/>
                <a:gd name="T3" fmla="*/ 63 h 63"/>
                <a:gd name="T4" fmla="*/ 25 w 89"/>
                <a:gd name="T5" fmla="*/ 63 h 63"/>
                <a:gd name="T6" fmla="*/ 39 w 89"/>
                <a:gd name="T7" fmla="*/ 63 h 63"/>
                <a:gd name="T8" fmla="*/ 49 w 89"/>
                <a:gd name="T9" fmla="*/ 58 h 63"/>
                <a:gd name="T10" fmla="*/ 64 w 89"/>
                <a:gd name="T11" fmla="*/ 53 h 63"/>
                <a:gd name="T12" fmla="*/ 74 w 89"/>
                <a:gd name="T13" fmla="*/ 49 h 63"/>
                <a:gd name="T14" fmla="*/ 79 w 89"/>
                <a:gd name="T15" fmla="*/ 38 h 63"/>
                <a:gd name="T16" fmla="*/ 85 w 89"/>
                <a:gd name="T17" fmla="*/ 25 h 63"/>
                <a:gd name="T18" fmla="*/ 89 w 89"/>
                <a:gd name="T19" fmla="*/ 15 h 63"/>
                <a:gd name="T20" fmla="*/ 89 w 89"/>
                <a:gd name="T2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63">
                  <a:moveTo>
                    <a:pt x="0" y="58"/>
                  </a:moveTo>
                  <a:lnTo>
                    <a:pt x="14" y="63"/>
                  </a:lnTo>
                  <a:lnTo>
                    <a:pt x="25" y="63"/>
                  </a:lnTo>
                  <a:lnTo>
                    <a:pt x="39" y="63"/>
                  </a:lnTo>
                  <a:lnTo>
                    <a:pt x="49" y="58"/>
                  </a:lnTo>
                  <a:lnTo>
                    <a:pt x="64" y="53"/>
                  </a:lnTo>
                  <a:lnTo>
                    <a:pt x="74" y="49"/>
                  </a:lnTo>
                  <a:lnTo>
                    <a:pt x="79" y="38"/>
                  </a:lnTo>
                  <a:lnTo>
                    <a:pt x="85" y="25"/>
                  </a:lnTo>
                  <a:lnTo>
                    <a:pt x="89" y="15"/>
                  </a:lnTo>
                  <a:lnTo>
                    <a:pt x="89"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26" name="Freeform 554"/>
            <p:cNvSpPr>
              <a:spLocks/>
            </p:cNvSpPr>
            <p:nvPr/>
          </p:nvSpPr>
          <p:spPr bwMode="auto">
            <a:xfrm>
              <a:off x="4046" y="1813"/>
              <a:ext cx="8" cy="5"/>
            </a:xfrm>
            <a:custGeom>
              <a:avLst/>
              <a:gdLst>
                <a:gd name="T0" fmla="*/ 0 w 90"/>
                <a:gd name="T1" fmla="*/ 53 h 62"/>
                <a:gd name="T2" fmla="*/ 15 w 90"/>
                <a:gd name="T3" fmla="*/ 58 h 62"/>
                <a:gd name="T4" fmla="*/ 25 w 90"/>
                <a:gd name="T5" fmla="*/ 62 h 62"/>
                <a:gd name="T6" fmla="*/ 40 w 90"/>
                <a:gd name="T7" fmla="*/ 62 h 62"/>
                <a:gd name="T8" fmla="*/ 50 w 90"/>
                <a:gd name="T9" fmla="*/ 58 h 62"/>
                <a:gd name="T10" fmla="*/ 65 w 90"/>
                <a:gd name="T11" fmla="*/ 53 h 62"/>
                <a:gd name="T12" fmla="*/ 75 w 90"/>
                <a:gd name="T13" fmla="*/ 43 h 62"/>
                <a:gd name="T14" fmla="*/ 80 w 90"/>
                <a:gd name="T15" fmla="*/ 34 h 62"/>
                <a:gd name="T16" fmla="*/ 85 w 90"/>
                <a:gd name="T17" fmla="*/ 24 h 62"/>
                <a:gd name="T18" fmla="*/ 90 w 90"/>
                <a:gd name="T19" fmla="*/ 10 h 62"/>
                <a:gd name="T20" fmla="*/ 90 w 90"/>
                <a:gd name="T2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62">
                  <a:moveTo>
                    <a:pt x="0" y="53"/>
                  </a:moveTo>
                  <a:lnTo>
                    <a:pt x="15" y="58"/>
                  </a:lnTo>
                  <a:lnTo>
                    <a:pt x="25" y="62"/>
                  </a:lnTo>
                  <a:lnTo>
                    <a:pt x="40" y="62"/>
                  </a:lnTo>
                  <a:lnTo>
                    <a:pt x="50" y="58"/>
                  </a:lnTo>
                  <a:lnTo>
                    <a:pt x="65" y="53"/>
                  </a:lnTo>
                  <a:lnTo>
                    <a:pt x="75" y="43"/>
                  </a:lnTo>
                  <a:lnTo>
                    <a:pt x="80" y="34"/>
                  </a:lnTo>
                  <a:lnTo>
                    <a:pt x="85" y="24"/>
                  </a:lnTo>
                  <a:lnTo>
                    <a:pt x="90" y="10"/>
                  </a:lnTo>
                  <a:lnTo>
                    <a:pt x="9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27" name="Freeform 555"/>
            <p:cNvSpPr>
              <a:spLocks/>
            </p:cNvSpPr>
            <p:nvPr/>
          </p:nvSpPr>
          <p:spPr bwMode="auto">
            <a:xfrm>
              <a:off x="4048" y="1817"/>
              <a:ext cx="13" cy="8"/>
            </a:xfrm>
            <a:custGeom>
              <a:avLst/>
              <a:gdLst>
                <a:gd name="T0" fmla="*/ 0 w 140"/>
                <a:gd name="T1" fmla="*/ 53 h 111"/>
                <a:gd name="T2" fmla="*/ 6 w 140"/>
                <a:gd name="T3" fmla="*/ 63 h 111"/>
                <a:gd name="T4" fmla="*/ 6 w 140"/>
                <a:gd name="T5" fmla="*/ 67 h 111"/>
                <a:gd name="T6" fmla="*/ 11 w 140"/>
                <a:gd name="T7" fmla="*/ 72 h 111"/>
                <a:gd name="T8" fmla="*/ 11 w 140"/>
                <a:gd name="T9" fmla="*/ 77 h 111"/>
                <a:gd name="T10" fmla="*/ 15 w 140"/>
                <a:gd name="T11" fmla="*/ 82 h 111"/>
                <a:gd name="T12" fmla="*/ 21 w 140"/>
                <a:gd name="T13" fmla="*/ 87 h 111"/>
                <a:gd name="T14" fmla="*/ 25 w 140"/>
                <a:gd name="T15" fmla="*/ 91 h 111"/>
                <a:gd name="T16" fmla="*/ 30 w 140"/>
                <a:gd name="T17" fmla="*/ 91 h 111"/>
                <a:gd name="T18" fmla="*/ 30 w 140"/>
                <a:gd name="T19" fmla="*/ 97 h 111"/>
                <a:gd name="T20" fmla="*/ 46 w 140"/>
                <a:gd name="T21" fmla="*/ 97 h 111"/>
                <a:gd name="T22" fmla="*/ 55 w 140"/>
                <a:gd name="T23" fmla="*/ 97 h 111"/>
                <a:gd name="T24" fmla="*/ 65 w 140"/>
                <a:gd name="T25" fmla="*/ 97 h 111"/>
                <a:gd name="T26" fmla="*/ 75 w 140"/>
                <a:gd name="T27" fmla="*/ 91 h 111"/>
                <a:gd name="T28" fmla="*/ 80 w 140"/>
                <a:gd name="T29" fmla="*/ 91 h 111"/>
                <a:gd name="T30" fmla="*/ 90 w 140"/>
                <a:gd name="T31" fmla="*/ 91 h 111"/>
                <a:gd name="T32" fmla="*/ 100 w 140"/>
                <a:gd name="T33" fmla="*/ 97 h 111"/>
                <a:gd name="T34" fmla="*/ 105 w 140"/>
                <a:gd name="T35" fmla="*/ 101 h 111"/>
                <a:gd name="T36" fmla="*/ 115 w 140"/>
                <a:gd name="T37" fmla="*/ 106 h 111"/>
                <a:gd name="T38" fmla="*/ 125 w 140"/>
                <a:gd name="T39" fmla="*/ 111 h 111"/>
                <a:gd name="T40" fmla="*/ 125 w 140"/>
                <a:gd name="T41" fmla="*/ 101 h 111"/>
                <a:gd name="T42" fmla="*/ 125 w 140"/>
                <a:gd name="T43" fmla="*/ 91 h 111"/>
                <a:gd name="T44" fmla="*/ 129 w 140"/>
                <a:gd name="T45" fmla="*/ 82 h 111"/>
                <a:gd name="T46" fmla="*/ 129 w 140"/>
                <a:gd name="T47" fmla="*/ 72 h 111"/>
                <a:gd name="T48" fmla="*/ 134 w 140"/>
                <a:gd name="T49" fmla="*/ 58 h 111"/>
                <a:gd name="T50" fmla="*/ 134 w 140"/>
                <a:gd name="T51" fmla="*/ 48 h 111"/>
                <a:gd name="T52" fmla="*/ 140 w 140"/>
                <a:gd name="T53" fmla="*/ 39 h 111"/>
                <a:gd name="T54" fmla="*/ 140 w 140"/>
                <a:gd name="T55" fmla="*/ 33 h 111"/>
                <a:gd name="T56" fmla="*/ 140 w 140"/>
                <a:gd name="T57" fmla="*/ 24 h 111"/>
                <a:gd name="T58" fmla="*/ 134 w 140"/>
                <a:gd name="T59" fmla="*/ 19 h 111"/>
                <a:gd name="T60" fmla="*/ 125 w 140"/>
                <a:gd name="T61" fmla="*/ 5 h 111"/>
                <a:gd name="T62" fmla="*/ 115 w 140"/>
                <a:gd name="T63" fmla="*/ 0 h 111"/>
                <a:gd name="T64" fmla="*/ 109 w 140"/>
                <a:gd name="T65" fmla="*/ 0 h 111"/>
                <a:gd name="T66" fmla="*/ 100 w 140"/>
                <a:gd name="T67" fmla="*/ 0 h 111"/>
                <a:gd name="T68" fmla="*/ 94 w 140"/>
                <a:gd name="T69" fmla="*/ 9 h 111"/>
                <a:gd name="T70" fmla="*/ 85 w 140"/>
                <a:gd name="T71" fmla="*/ 14 h 111"/>
                <a:gd name="T72" fmla="*/ 80 w 140"/>
                <a:gd name="T73" fmla="*/ 29 h 111"/>
                <a:gd name="T74" fmla="*/ 70 w 140"/>
                <a:gd name="T75" fmla="*/ 39 h 111"/>
                <a:gd name="T76" fmla="*/ 65 w 140"/>
                <a:gd name="T77" fmla="*/ 53 h 111"/>
                <a:gd name="T78" fmla="*/ 55 w 140"/>
                <a:gd name="T79" fmla="*/ 63 h 111"/>
                <a:gd name="T80" fmla="*/ 55 w 140"/>
                <a:gd name="T81" fmla="*/ 67 h 111"/>
                <a:gd name="T82" fmla="*/ 55 w 140"/>
                <a:gd name="T83" fmla="*/ 72 h 111"/>
                <a:gd name="T84" fmla="*/ 60 w 140"/>
                <a:gd name="T85" fmla="*/ 72 h 111"/>
                <a:gd name="T86" fmla="*/ 65 w 140"/>
                <a:gd name="T87" fmla="*/ 77 h 111"/>
                <a:gd name="T88" fmla="*/ 70 w 140"/>
                <a:gd name="T89" fmla="*/ 77 h 111"/>
                <a:gd name="T90" fmla="*/ 75 w 140"/>
                <a:gd name="T91" fmla="*/ 77 h 111"/>
                <a:gd name="T92" fmla="*/ 75 w 140"/>
                <a:gd name="T93" fmla="*/ 82 h 111"/>
                <a:gd name="T94" fmla="*/ 80 w 140"/>
                <a:gd name="T95" fmla="*/ 87 h 111"/>
                <a:gd name="T96" fmla="*/ 75 w 140"/>
                <a:gd name="T97" fmla="*/ 82 h 111"/>
                <a:gd name="T98" fmla="*/ 70 w 140"/>
                <a:gd name="T99" fmla="*/ 77 h 111"/>
                <a:gd name="T100" fmla="*/ 65 w 140"/>
                <a:gd name="T101" fmla="*/ 67 h 111"/>
                <a:gd name="T102" fmla="*/ 60 w 140"/>
                <a:gd name="T103" fmla="*/ 63 h 111"/>
                <a:gd name="T104" fmla="*/ 55 w 140"/>
                <a:gd name="T105" fmla="*/ 53 h 111"/>
                <a:gd name="T106" fmla="*/ 50 w 140"/>
                <a:gd name="T107" fmla="*/ 48 h 111"/>
                <a:gd name="T108" fmla="*/ 50 w 140"/>
                <a:gd name="T109" fmla="*/ 39 h 111"/>
                <a:gd name="T110" fmla="*/ 46 w 140"/>
                <a:gd name="T111" fmla="*/ 33 h 111"/>
                <a:gd name="T112" fmla="*/ 46 w 140"/>
                <a:gd name="T113" fmla="*/ 24 h 111"/>
                <a:gd name="T114" fmla="*/ 40 w 140"/>
                <a:gd name="T115" fmla="*/ 1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 h="111">
                  <a:moveTo>
                    <a:pt x="0" y="53"/>
                  </a:moveTo>
                  <a:lnTo>
                    <a:pt x="6" y="63"/>
                  </a:lnTo>
                  <a:lnTo>
                    <a:pt x="6" y="67"/>
                  </a:lnTo>
                  <a:lnTo>
                    <a:pt x="11" y="72"/>
                  </a:lnTo>
                  <a:lnTo>
                    <a:pt x="11" y="77"/>
                  </a:lnTo>
                  <a:lnTo>
                    <a:pt x="15" y="82"/>
                  </a:lnTo>
                  <a:lnTo>
                    <a:pt x="21" y="87"/>
                  </a:lnTo>
                  <a:lnTo>
                    <a:pt x="25" y="91"/>
                  </a:lnTo>
                  <a:lnTo>
                    <a:pt x="30" y="91"/>
                  </a:lnTo>
                  <a:lnTo>
                    <a:pt x="30" y="97"/>
                  </a:lnTo>
                  <a:lnTo>
                    <a:pt x="46" y="97"/>
                  </a:lnTo>
                  <a:lnTo>
                    <a:pt x="55" y="97"/>
                  </a:lnTo>
                  <a:lnTo>
                    <a:pt x="65" y="97"/>
                  </a:lnTo>
                  <a:lnTo>
                    <a:pt x="75" y="91"/>
                  </a:lnTo>
                  <a:lnTo>
                    <a:pt x="80" y="91"/>
                  </a:lnTo>
                  <a:lnTo>
                    <a:pt x="90" y="91"/>
                  </a:lnTo>
                  <a:lnTo>
                    <a:pt x="100" y="97"/>
                  </a:lnTo>
                  <a:lnTo>
                    <a:pt x="105" y="101"/>
                  </a:lnTo>
                  <a:lnTo>
                    <a:pt x="115" y="106"/>
                  </a:lnTo>
                  <a:lnTo>
                    <a:pt x="125" y="111"/>
                  </a:lnTo>
                  <a:lnTo>
                    <a:pt x="125" y="101"/>
                  </a:lnTo>
                  <a:lnTo>
                    <a:pt x="125" y="91"/>
                  </a:lnTo>
                  <a:lnTo>
                    <a:pt x="129" y="82"/>
                  </a:lnTo>
                  <a:lnTo>
                    <a:pt x="129" y="72"/>
                  </a:lnTo>
                  <a:lnTo>
                    <a:pt x="134" y="58"/>
                  </a:lnTo>
                  <a:lnTo>
                    <a:pt x="134" y="48"/>
                  </a:lnTo>
                  <a:lnTo>
                    <a:pt x="140" y="39"/>
                  </a:lnTo>
                  <a:lnTo>
                    <a:pt x="140" y="33"/>
                  </a:lnTo>
                  <a:lnTo>
                    <a:pt x="140" y="24"/>
                  </a:lnTo>
                  <a:lnTo>
                    <a:pt x="134" y="19"/>
                  </a:lnTo>
                  <a:lnTo>
                    <a:pt x="125" y="5"/>
                  </a:lnTo>
                  <a:lnTo>
                    <a:pt x="115" y="0"/>
                  </a:lnTo>
                  <a:lnTo>
                    <a:pt x="109" y="0"/>
                  </a:lnTo>
                  <a:lnTo>
                    <a:pt x="100" y="0"/>
                  </a:lnTo>
                  <a:lnTo>
                    <a:pt x="94" y="9"/>
                  </a:lnTo>
                  <a:lnTo>
                    <a:pt x="85" y="14"/>
                  </a:lnTo>
                  <a:lnTo>
                    <a:pt x="80" y="29"/>
                  </a:lnTo>
                  <a:lnTo>
                    <a:pt x="70" y="39"/>
                  </a:lnTo>
                  <a:lnTo>
                    <a:pt x="65" y="53"/>
                  </a:lnTo>
                  <a:lnTo>
                    <a:pt x="55" y="63"/>
                  </a:lnTo>
                  <a:lnTo>
                    <a:pt x="55" y="67"/>
                  </a:lnTo>
                  <a:lnTo>
                    <a:pt x="55" y="72"/>
                  </a:lnTo>
                  <a:lnTo>
                    <a:pt x="60" y="72"/>
                  </a:lnTo>
                  <a:lnTo>
                    <a:pt x="65" y="77"/>
                  </a:lnTo>
                  <a:lnTo>
                    <a:pt x="70" y="77"/>
                  </a:lnTo>
                  <a:lnTo>
                    <a:pt x="75" y="77"/>
                  </a:lnTo>
                  <a:lnTo>
                    <a:pt x="75" y="82"/>
                  </a:lnTo>
                  <a:lnTo>
                    <a:pt x="80" y="87"/>
                  </a:lnTo>
                  <a:lnTo>
                    <a:pt x="75" y="82"/>
                  </a:lnTo>
                  <a:lnTo>
                    <a:pt x="70" y="77"/>
                  </a:lnTo>
                  <a:lnTo>
                    <a:pt x="65" y="67"/>
                  </a:lnTo>
                  <a:lnTo>
                    <a:pt x="60" y="63"/>
                  </a:lnTo>
                  <a:lnTo>
                    <a:pt x="55" y="53"/>
                  </a:lnTo>
                  <a:lnTo>
                    <a:pt x="50" y="48"/>
                  </a:lnTo>
                  <a:lnTo>
                    <a:pt x="50" y="39"/>
                  </a:lnTo>
                  <a:lnTo>
                    <a:pt x="46" y="33"/>
                  </a:lnTo>
                  <a:lnTo>
                    <a:pt x="46" y="24"/>
                  </a:lnTo>
                  <a:lnTo>
                    <a:pt x="40" y="14"/>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28" name="Freeform 556"/>
            <p:cNvSpPr>
              <a:spLocks/>
            </p:cNvSpPr>
            <p:nvPr/>
          </p:nvSpPr>
          <p:spPr bwMode="auto">
            <a:xfrm>
              <a:off x="4045" y="1825"/>
              <a:ext cx="10" cy="9"/>
            </a:xfrm>
            <a:custGeom>
              <a:avLst/>
              <a:gdLst>
                <a:gd name="T0" fmla="*/ 0 w 104"/>
                <a:gd name="T1" fmla="*/ 72 h 106"/>
                <a:gd name="T2" fmla="*/ 0 w 104"/>
                <a:gd name="T3" fmla="*/ 63 h 106"/>
                <a:gd name="T4" fmla="*/ 5 w 104"/>
                <a:gd name="T5" fmla="*/ 53 h 106"/>
                <a:gd name="T6" fmla="*/ 9 w 104"/>
                <a:gd name="T7" fmla="*/ 44 h 106"/>
                <a:gd name="T8" fmla="*/ 9 w 104"/>
                <a:gd name="T9" fmla="*/ 38 h 106"/>
                <a:gd name="T10" fmla="*/ 15 w 104"/>
                <a:gd name="T11" fmla="*/ 29 h 106"/>
                <a:gd name="T12" fmla="*/ 20 w 104"/>
                <a:gd name="T13" fmla="*/ 19 h 106"/>
                <a:gd name="T14" fmla="*/ 24 w 104"/>
                <a:gd name="T15" fmla="*/ 14 h 106"/>
                <a:gd name="T16" fmla="*/ 30 w 104"/>
                <a:gd name="T17" fmla="*/ 10 h 106"/>
                <a:gd name="T18" fmla="*/ 34 w 104"/>
                <a:gd name="T19" fmla="*/ 5 h 106"/>
                <a:gd name="T20" fmla="*/ 40 w 104"/>
                <a:gd name="T21" fmla="*/ 5 h 106"/>
                <a:gd name="T22" fmla="*/ 59 w 104"/>
                <a:gd name="T23" fmla="*/ 0 h 106"/>
                <a:gd name="T24" fmla="*/ 74 w 104"/>
                <a:gd name="T25" fmla="*/ 0 h 106"/>
                <a:gd name="T26" fmla="*/ 84 w 104"/>
                <a:gd name="T27" fmla="*/ 5 h 106"/>
                <a:gd name="T28" fmla="*/ 94 w 104"/>
                <a:gd name="T29" fmla="*/ 14 h 106"/>
                <a:gd name="T30" fmla="*/ 99 w 104"/>
                <a:gd name="T31" fmla="*/ 24 h 106"/>
                <a:gd name="T32" fmla="*/ 99 w 104"/>
                <a:gd name="T33" fmla="*/ 38 h 106"/>
                <a:gd name="T34" fmla="*/ 104 w 104"/>
                <a:gd name="T35" fmla="*/ 53 h 106"/>
                <a:gd name="T36" fmla="*/ 104 w 104"/>
                <a:gd name="T37" fmla="*/ 68 h 106"/>
                <a:gd name="T38" fmla="*/ 99 w 104"/>
                <a:gd name="T39" fmla="*/ 87 h 106"/>
                <a:gd name="T40" fmla="*/ 99 w 104"/>
                <a:gd name="T41" fmla="*/ 106 h 106"/>
                <a:gd name="T42" fmla="*/ 89 w 104"/>
                <a:gd name="T43" fmla="*/ 92 h 106"/>
                <a:gd name="T44" fmla="*/ 84 w 104"/>
                <a:gd name="T45" fmla="*/ 81 h 106"/>
                <a:gd name="T46" fmla="*/ 74 w 104"/>
                <a:gd name="T47" fmla="*/ 77 h 106"/>
                <a:gd name="T48" fmla="*/ 69 w 104"/>
                <a:gd name="T49" fmla="*/ 77 h 106"/>
                <a:gd name="T50" fmla="*/ 59 w 104"/>
                <a:gd name="T51" fmla="*/ 77 h 106"/>
                <a:gd name="T52" fmla="*/ 49 w 104"/>
                <a:gd name="T53" fmla="*/ 81 h 106"/>
                <a:gd name="T54" fmla="*/ 45 w 104"/>
                <a:gd name="T55" fmla="*/ 87 h 106"/>
                <a:gd name="T56" fmla="*/ 34 w 104"/>
                <a:gd name="T57" fmla="*/ 92 h 106"/>
                <a:gd name="T58" fmla="*/ 24 w 104"/>
                <a:gd name="T59" fmla="*/ 96 h 106"/>
                <a:gd name="T60" fmla="*/ 15 w 104"/>
                <a:gd name="T61" fmla="*/ 106 h 106"/>
                <a:gd name="T62" fmla="*/ 15 w 104"/>
                <a:gd name="T63" fmla="*/ 101 h 106"/>
                <a:gd name="T64" fmla="*/ 15 w 104"/>
                <a:gd name="T65" fmla="*/ 96 h 106"/>
                <a:gd name="T66" fmla="*/ 9 w 104"/>
                <a:gd name="T67" fmla="*/ 92 h 106"/>
                <a:gd name="T68" fmla="*/ 9 w 104"/>
                <a:gd name="T69" fmla="*/ 87 h 106"/>
                <a:gd name="T70" fmla="*/ 5 w 104"/>
                <a:gd name="T71" fmla="*/ 87 h 106"/>
                <a:gd name="T72" fmla="*/ 5 w 104"/>
                <a:gd name="T73" fmla="*/ 81 h 106"/>
                <a:gd name="T74" fmla="*/ 0 w 104"/>
                <a:gd name="T75" fmla="*/ 81 h 106"/>
                <a:gd name="T76" fmla="*/ 0 w 104"/>
                <a:gd name="T77" fmla="*/ 77 h 106"/>
                <a:gd name="T78" fmla="*/ 0 w 104"/>
                <a:gd name="T79" fmla="*/ 7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4" h="106">
                  <a:moveTo>
                    <a:pt x="0" y="72"/>
                  </a:moveTo>
                  <a:lnTo>
                    <a:pt x="0" y="63"/>
                  </a:lnTo>
                  <a:lnTo>
                    <a:pt x="5" y="53"/>
                  </a:lnTo>
                  <a:lnTo>
                    <a:pt x="9" y="44"/>
                  </a:lnTo>
                  <a:lnTo>
                    <a:pt x="9" y="38"/>
                  </a:lnTo>
                  <a:lnTo>
                    <a:pt x="15" y="29"/>
                  </a:lnTo>
                  <a:lnTo>
                    <a:pt x="20" y="19"/>
                  </a:lnTo>
                  <a:lnTo>
                    <a:pt x="24" y="14"/>
                  </a:lnTo>
                  <a:lnTo>
                    <a:pt x="30" y="10"/>
                  </a:lnTo>
                  <a:lnTo>
                    <a:pt x="34" y="5"/>
                  </a:lnTo>
                  <a:lnTo>
                    <a:pt x="40" y="5"/>
                  </a:lnTo>
                  <a:lnTo>
                    <a:pt x="59" y="0"/>
                  </a:lnTo>
                  <a:lnTo>
                    <a:pt x="74" y="0"/>
                  </a:lnTo>
                  <a:lnTo>
                    <a:pt x="84" y="5"/>
                  </a:lnTo>
                  <a:lnTo>
                    <a:pt x="94" y="14"/>
                  </a:lnTo>
                  <a:lnTo>
                    <a:pt x="99" y="24"/>
                  </a:lnTo>
                  <a:lnTo>
                    <a:pt x="99" y="38"/>
                  </a:lnTo>
                  <a:lnTo>
                    <a:pt x="104" y="53"/>
                  </a:lnTo>
                  <a:lnTo>
                    <a:pt x="104" y="68"/>
                  </a:lnTo>
                  <a:lnTo>
                    <a:pt x="99" y="87"/>
                  </a:lnTo>
                  <a:lnTo>
                    <a:pt x="99" y="106"/>
                  </a:lnTo>
                  <a:lnTo>
                    <a:pt x="89" y="92"/>
                  </a:lnTo>
                  <a:lnTo>
                    <a:pt x="84" y="81"/>
                  </a:lnTo>
                  <a:lnTo>
                    <a:pt x="74" y="77"/>
                  </a:lnTo>
                  <a:lnTo>
                    <a:pt x="69" y="77"/>
                  </a:lnTo>
                  <a:lnTo>
                    <a:pt x="59" y="77"/>
                  </a:lnTo>
                  <a:lnTo>
                    <a:pt x="49" y="81"/>
                  </a:lnTo>
                  <a:lnTo>
                    <a:pt x="45" y="87"/>
                  </a:lnTo>
                  <a:lnTo>
                    <a:pt x="34" y="92"/>
                  </a:lnTo>
                  <a:lnTo>
                    <a:pt x="24" y="96"/>
                  </a:lnTo>
                  <a:lnTo>
                    <a:pt x="15" y="106"/>
                  </a:lnTo>
                  <a:lnTo>
                    <a:pt x="15" y="101"/>
                  </a:lnTo>
                  <a:lnTo>
                    <a:pt x="15" y="96"/>
                  </a:lnTo>
                  <a:lnTo>
                    <a:pt x="9" y="92"/>
                  </a:lnTo>
                  <a:lnTo>
                    <a:pt x="9" y="87"/>
                  </a:lnTo>
                  <a:lnTo>
                    <a:pt x="5" y="87"/>
                  </a:lnTo>
                  <a:lnTo>
                    <a:pt x="5" y="81"/>
                  </a:lnTo>
                  <a:lnTo>
                    <a:pt x="0" y="81"/>
                  </a:lnTo>
                  <a:lnTo>
                    <a:pt x="0" y="77"/>
                  </a:lnTo>
                  <a:lnTo>
                    <a:pt x="0" y="7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29" name="Freeform 557"/>
            <p:cNvSpPr>
              <a:spLocks/>
            </p:cNvSpPr>
            <p:nvPr/>
          </p:nvSpPr>
          <p:spPr bwMode="auto">
            <a:xfrm>
              <a:off x="4058" y="1829"/>
              <a:ext cx="9" cy="5"/>
            </a:xfrm>
            <a:custGeom>
              <a:avLst/>
              <a:gdLst>
                <a:gd name="T0" fmla="*/ 0 w 99"/>
                <a:gd name="T1" fmla="*/ 0 h 68"/>
                <a:gd name="T2" fmla="*/ 9 w 99"/>
                <a:gd name="T3" fmla="*/ 5 h 68"/>
                <a:gd name="T4" fmla="*/ 19 w 99"/>
                <a:gd name="T5" fmla="*/ 15 h 68"/>
                <a:gd name="T6" fmla="*/ 25 w 99"/>
                <a:gd name="T7" fmla="*/ 24 h 68"/>
                <a:gd name="T8" fmla="*/ 29 w 99"/>
                <a:gd name="T9" fmla="*/ 33 h 68"/>
                <a:gd name="T10" fmla="*/ 34 w 99"/>
                <a:gd name="T11" fmla="*/ 44 h 68"/>
                <a:gd name="T12" fmla="*/ 44 w 99"/>
                <a:gd name="T13" fmla="*/ 58 h 68"/>
                <a:gd name="T14" fmla="*/ 50 w 99"/>
                <a:gd name="T15" fmla="*/ 63 h 68"/>
                <a:gd name="T16" fmla="*/ 59 w 99"/>
                <a:gd name="T17" fmla="*/ 68 h 68"/>
                <a:gd name="T18" fmla="*/ 69 w 99"/>
                <a:gd name="T19" fmla="*/ 68 h 68"/>
                <a:gd name="T20" fmla="*/ 84 w 99"/>
                <a:gd name="T21" fmla="*/ 63 h 68"/>
                <a:gd name="T22" fmla="*/ 88 w 99"/>
                <a:gd name="T23" fmla="*/ 58 h 68"/>
                <a:gd name="T24" fmla="*/ 94 w 99"/>
                <a:gd name="T25" fmla="*/ 53 h 68"/>
                <a:gd name="T26" fmla="*/ 94 w 99"/>
                <a:gd name="T27" fmla="*/ 48 h 68"/>
                <a:gd name="T28" fmla="*/ 99 w 99"/>
                <a:gd name="T29" fmla="*/ 44 h 68"/>
                <a:gd name="T30" fmla="*/ 99 w 99"/>
                <a:gd name="T31" fmla="*/ 33 h 68"/>
                <a:gd name="T32" fmla="*/ 99 w 99"/>
                <a:gd name="T33" fmla="*/ 29 h 68"/>
                <a:gd name="T34" fmla="*/ 94 w 99"/>
                <a:gd name="T35" fmla="*/ 24 h 68"/>
                <a:gd name="T36" fmla="*/ 94 w 99"/>
                <a:gd name="T37" fmla="*/ 15 h 68"/>
                <a:gd name="T38" fmla="*/ 88 w 99"/>
                <a:gd name="T39" fmla="*/ 10 h 68"/>
                <a:gd name="T40" fmla="*/ 79 w 99"/>
                <a:gd name="T41" fmla="*/ 5 h 68"/>
                <a:gd name="T42" fmla="*/ 74 w 99"/>
                <a:gd name="T43" fmla="*/ 5 h 68"/>
                <a:gd name="T44" fmla="*/ 69 w 99"/>
                <a:gd name="T45" fmla="*/ 5 h 68"/>
                <a:gd name="T46" fmla="*/ 65 w 99"/>
                <a:gd name="T47" fmla="*/ 5 h 68"/>
                <a:gd name="T48" fmla="*/ 59 w 99"/>
                <a:gd name="T49" fmla="*/ 10 h 68"/>
                <a:gd name="T50" fmla="*/ 50 w 99"/>
                <a:gd name="T51" fmla="*/ 10 h 68"/>
                <a:gd name="T52" fmla="*/ 44 w 99"/>
                <a:gd name="T53" fmla="*/ 10 h 68"/>
                <a:gd name="T54" fmla="*/ 40 w 99"/>
                <a:gd name="T55" fmla="*/ 10 h 68"/>
                <a:gd name="T56" fmla="*/ 29 w 99"/>
                <a:gd name="T57" fmla="*/ 10 h 68"/>
                <a:gd name="T58" fmla="*/ 25 w 99"/>
                <a:gd name="T59" fmla="*/ 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9" h="68">
                  <a:moveTo>
                    <a:pt x="0" y="0"/>
                  </a:moveTo>
                  <a:lnTo>
                    <a:pt x="9" y="5"/>
                  </a:lnTo>
                  <a:lnTo>
                    <a:pt x="19" y="15"/>
                  </a:lnTo>
                  <a:lnTo>
                    <a:pt x="25" y="24"/>
                  </a:lnTo>
                  <a:lnTo>
                    <a:pt x="29" y="33"/>
                  </a:lnTo>
                  <a:lnTo>
                    <a:pt x="34" y="44"/>
                  </a:lnTo>
                  <a:lnTo>
                    <a:pt x="44" y="58"/>
                  </a:lnTo>
                  <a:lnTo>
                    <a:pt x="50" y="63"/>
                  </a:lnTo>
                  <a:lnTo>
                    <a:pt x="59" y="68"/>
                  </a:lnTo>
                  <a:lnTo>
                    <a:pt x="69" y="68"/>
                  </a:lnTo>
                  <a:lnTo>
                    <a:pt x="84" y="63"/>
                  </a:lnTo>
                  <a:lnTo>
                    <a:pt x="88" y="58"/>
                  </a:lnTo>
                  <a:lnTo>
                    <a:pt x="94" y="53"/>
                  </a:lnTo>
                  <a:lnTo>
                    <a:pt x="94" y="48"/>
                  </a:lnTo>
                  <a:lnTo>
                    <a:pt x="99" y="44"/>
                  </a:lnTo>
                  <a:lnTo>
                    <a:pt x="99" y="33"/>
                  </a:lnTo>
                  <a:lnTo>
                    <a:pt x="99" y="29"/>
                  </a:lnTo>
                  <a:lnTo>
                    <a:pt x="94" y="24"/>
                  </a:lnTo>
                  <a:lnTo>
                    <a:pt x="94" y="15"/>
                  </a:lnTo>
                  <a:lnTo>
                    <a:pt x="88" y="10"/>
                  </a:lnTo>
                  <a:lnTo>
                    <a:pt x="79" y="5"/>
                  </a:lnTo>
                  <a:lnTo>
                    <a:pt x="74" y="5"/>
                  </a:lnTo>
                  <a:lnTo>
                    <a:pt x="69" y="5"/>
                  </a:lnTo>
                  <a:lnTo>
                    <a:pt x="65" y="5"/>
                  </a:lnTo>
                  <a:lnTo>
                    <a:pt x="59" y="10"/>
                  </a:lnTo>
                  <a:lnTo>
                    <a:pt x="50" y="10"/>
                  </a:lnTo>
                  <a:lnTo>
                    <a:pt x="44" y="10"/>
                  </a:lnTo>
                  <a:lnTo>
                    <a:pt x="40" y="10"/>
                  </a:lnTo>
                  <a:lnTo>
                    <a:pt x="29" y="10"/>
                  </a:lnTo>
                  <a:lnTo>
                    <a:pt x="25" y="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30" name="Freeform 558"/>
            <p:cNvSpPr>
              <a:spLocks/>
            </p:cNvSpPr>
            <p:nvPr/>
          </p:nvSpPr>
          <p:spPr bwMode="auto">
            <a:xfrm>
              <a:off x="3715" y="1847"/>
              <a:ext cx="14" cy="6"/>
            </a:xfrm>
            <a:custGeom>
              <a:avLst/>
              <a:gdLst>
                <a:gd name="T0" fmla="*/ 0 w 153"/>
                <a:gd name="T1" fmla="*/ 38 h 82"/>
                <a:gd name="T2" fmla="*/ 15 w 153"/>
                <a:gd name="T3" fmla="*/ 43 h 82"/>
                <a:gd name="T4" fmla="*/ 25 w 153"/>
                <a:gd name="T5" fmla="*/ 49 h 82"/>
                <a:gd name="T6" fmla="*/ 40 w 153"/>
                <a:gd name="T7" fmla="*/ 53 h 82"/>
                <a:gd name="T8" fmla="*/ 50 w 153"/>
                <a:gd name="T9" fmla="*/ 53 h 82"/>
                <a:gd name="T10" fmla="*/ 59 w 153"/>
                <a:gd name="T11" fmla="*/ 49 h 82"/>
                <a:gd name="T12" fmla="*/ 69 w 153"/>
                <a:gd name="T13" fmla="*/ 49 h 82"/>
                <a:gd name="T14" fmla="*/ 79 w 153"/>
                <a:gd name="T15" fmla="*/ 38 h 82"/>
                <a:gd name="T16" fmla="*/ 84 w 153"/>
                <a:gd name="T17" fmla="*/ 34 h 82"/>
                <a:gd name="T18" fmla="*/ 94 w 153"/>
                <a:gd name="T19" fmla="*/ 25 h 82"/>
                <a:gd name="T20" fmla="*/ 104 w 153"/>
                <a:gd name="T21" fmla="*/ 10 h 82"/>
                <a:gd name="T22" fmla="*/ 113 w 153"/>
                <a:gd name="T23" fmla="*/ 0 h 82"/>
                <a:gd name="T24" fmla="*/ 119 w 153"/>
                <a:gd name="T25" fmla="*/ 0 h 82"/>
                <a:gd name="T26" fmla="*/ 129 w 153"/>
                <a:gd name="T27" fmla="*/ 5 h 82"/>
                <a:gd name="T28" fmla="*/ 134 w 153"/>
                <a:gd name="T29" fmla="*/ 10 h 82"/>
                <a:gd name="T30" fmla="*/ 144 w 153"/>
                <a:gd name="T31" fmla="*/ 19 h 82"/>
                <a:gd name="T32" fmla="*/ 149 w 153"/>
                <a:gd name="T33" fmla="*/ 34 h 82"/>
                <a:gd name="T34" fmla="*/ 153 w 153"/>
                <a:gd name="T35" fmla="*/ 43 h 82"/>
                <a:gd name="T36" fmla="*/ 153 w 153"/>
                <a:gd name="T37" fmla="*/ 58 h 82"/>
                <a:gd name="T38" fmla="*/ 153 w 153"/>
                <a:gd name="T39" fmla="*/ 68 h 82"/>
                <a:gd name="T40" fmla="*/ 149 w 153"/>
                <a:gd name="T41" fmla="*/ 77 h 82"/>
                <a:gd name="T42" fmla="*/ 149 w 153"/>
                <a:gd name="T43" fmla="*/ 82 h 82"/>
                <a:gd name="T44" fmla="*/ 144 w 153"/>
                <a:gd name="T45" fmla="*/ 82 h 82"/>
                <a:gd name="T46" fmla="*/ 138 w 153"/>
                <a:gd name="T47" fmla="*/ 82 h 82"/>
                <a:gd name="T48" fmla="*/ 134 w 153"/>
                <a:gd name="T49" fmla="*/ 82 h 82"/>
                <a:gd name="T50" fmla="*/ 129 w 153"/>
                <a:gd name="T51" fmla="*/ 77 h 82"/>
                <a:gd name="T52" fmla="*/ 124 w 153"/>
                <a:gd name="T53" fmla="*/ 77 h 82"/>
                <a:gd name="T54" fmla="*/ 119 w 153"/>
                <a:gd name="T55" fmla="*/ 72 h 82"/>
                <a:gd name="T56" fmla="*/ 113 w 153"/>
                <a:gd name="T57" fmla="*/ 72 h 82"/>
                <a:gd name="T58" fmla="*/ 109 w 153"/>
                <a:gd name="T59" fmla="*/ 68 h 82"/>
                <a:gd name="T60" fmla="*/ 104 w 153"/>
                <a:gd name="T61" fmla="*/ 6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3" h="82">
                  <a:moveTo>
                    <a:pt x="0" y="38"/>
                  </a:moveTo>
                  <a:lnTo>
                    <a:pt x="15" y="43"/>
                  </a:lnTo>
                  <a:lnTo>
                    <a:pt x="25" y="49"/>
                  </a:lnTo>
                  <a:lnTo>
                    <a:pt x="40" y="53"/>
                  </a:lnTo>
                  <a:lnTo>
                    <a:pt x="50" y="53"/>
                  </a:lnTo>
                  <a:lnTo>
                    <a:pt x="59" y="49"/>
                  </a:lnTo>
                  <a:lnTo>
                    <a:pt x="69" y="49"/>
                  </a:lnTo>
                  <a:lnTo>
                    <a:pt x="79" y="38"/>
                  </a:lnTo>
                  <a:lnTo>
                    <a:pt x="84" y="34"/>
                  </a:lnTo>
                  <a:lnTo>
                    <a:pt x="94" y="25"/>
                  </a:lnTo>
                  <a:lnTo>
                    <a:pt x="104" y="10"/>
                  </a:lnTo>
                  <a:lnTo>
                    <a:pt x="113" y="0"/>
                  </a:lnTo>
                  <a:lnTo>
                    <a:pt x="119" y="0"/>
                  </a:lnTo>
                  <a:lnTo>
                    <a:pt x="129" y="5"/>
                  </a:lnTo>
                  <a:lnTo>
                    <a:pt x="134" y="10"/>
                  </a:lnTo>
                  <a:lnTo>
                    <a:pt x="144" y="19"/>
                  </a:lnTo>
                  <a:lnTo>
                    <a:pt x="149" y="34"/>
                  </a:lnTo>
                  <a:lnTo>
                    <a:pt x="153" y="43"/>
                  </a:lnTo>
                  <a:lnTo>
                    <a:pt x="153" y="58"/>
                  </a:lnTo>
                  <a:lnTo>
                    <a:pt x="153" y="68"/>
                  </a:lnTo>
                  <a:lnTo>
                    <a:pt x="149" y="77"/>
                  </a:lnTo>
                  <a:lnTo>
                    <a:pt x="149" y="82"/>
                  </a:lnTo>
                  <a:lnTo>
                    <a:pt x="144" y="82"/>
                  </a:lnTo>
                  <a:lnTo>
                    <a:pt x="138" y="82"/>
                  </a:lnTo>
                  <a:lnTo>
                    <a:pt x="134" y="82"/>
                  </a:lnTo>
                  <a:lnTo>
                    <a:pt x="129" y="77"/>
                  </a:lnTo>
                  <a:lnTo>
                    <a:pt x="124" y="77"/>
                  </a:lnTo>
                  <a:lnTo>
                    <a:pt x="119" y="72"/>
                  </a:lnTo>
                  <a:lnTo>
                    <a:pt x="113" y="72"/>
                  </a:lnTo>
                  <a:lnTo>
                    <a:pt x="109" y="68"/>
                  </a:lnTo>
                  <a:lnTo>
                    <a:pt x="104" y="6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31" name="Freeform 559"/>
            <p:cNvSpPr>
              <a:spLocks/>
            </p:cNvSpPr>
            <p:nvPr/>
          </p:nvSpPr>
          <p:spPr bwMode="auto">
            <a:xfrm>
              <a:off x="3730" y="1844"/>
              <a:ext cx="4" cy="1"/>
            </a:xfrm>
            <a:custGeom>
              <a:avLst/>
              <a:gdLst>
                <a:gd name="T0" fmla="*/ 0 w 50"/>
                <a:gd name="T1" fmla="*/ 0 h 15"/>
                <a:gd name="T2" fmla="*/ 6 w 50"/>
                <a:gd name="T3" fmla="*/ 6 h 15"/>
                <a:gd name="T4" fmla="*/ 10 w 50"/>
                <a:gd name="T5" fmla="*/ 6 h 15"/>
                <a:gd name="T6" fmla="*/ 15 w 50"/>
                <a:gd name="T7" fmla="*/ 10 h 15"/>
                <a:gd name="T8" fmla="*/ 21 w 50"/>
                <a:gd name="T9" fmla="*/ 10 h 15"/>
                <a:gd name="T10" fmla="*/ 25 w 50"/>
                <a:gd name="T11" fmla="*/ 15 h 15"/>
                <a:gd name="T12" fmla="*/ 30 w 50"/>
                <a:gd name="T13" fmla="*/ 15 h 15"/>
                <a:gd name="T14" fmla="*/ 35 w 50"/>
                <a:gd name="T15" fmla="*/ 15 h 15"/>
                <a:gd name="T16" fmla="*/ 40 w 50"/>
                <a:gd name="T17" fmla="*/ 15 h 15"/>
                <a:gd name="T18" fmla="*/ 46 w 50"/>
                <a:gd name="T19" fmla="*/ 15 h 15"/>
                <a:gd name="T20" fmla="*/ 50 w 50"/>
                <a:gd name="T21"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15">
                  <a:moveTo>
                    <a:pt x="0" y="0"/>
                  </a:moveTo>
                  <a:lnTo>
                    <a:pt x="6" y="6"/>
                  </a:lnTo>
                  <a:lnTo>
                    <a:pt x="10" y="6"/>
                  </a:lnTo>
                  <a:lnTo>
                    <a:pt x="15" y="10"/>
                  </a:lnTo>
                  <a:lnTo>
                    <a:pt x="21" y="10"/>
                  </a:lnTo>
                  <a:lnTo>
                    <a:pt x="25" y="15"/>
                  </a:lnTo>
                  <a:lnTo>
                    <a:pt x="30" y="15"/>
                  </a:lnTo>
                  <a:lnTo>
                    <a:pt x="35" y="15"/>
                  </a:lnTo>
                  <a:lnTo>
                    <a:pt x="40" y="15"/>
                  </a:lnTo>
                  <a:lnTo>
                    <a:pt x="46" y="15"/>
                  </a:lnTo>
                  <a:lnTo>
                    <a:pt x="50" y="1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32" name="Freeform 560"/>
            <p:cNvSpPr>
              <a:spLocks/>
            </p:cNvSpPr>
            <p:nvPr/>
          </p:nvSpPr>
          <p:spPr bwMode="auto">
            <a:xfrm>
              <a:off x="3733" y="1845"/>
              <a:ext cx="11" cy="9"/>
            </a:xfrm>
            <a:custGeom>
              <a:avLst/>
              <a:gdLst>
                <a:gd name="T0" fmla="*/ 119 w 119"/>
                <a:gd name="T1" fmla="*/ 63 h 116"/>
                <a:gd name="T2" fmla="*/ 105 w 119"/>
                <a:gd name="T3" fmla="*/ 58 h 116"/>
                <a:gd name="T4" fmla="*/ 94 w 119"/>
                <a:gd name="T5" fmla="*/ 58 h 116"/>
                <a:gd name="T6" fmla="*/ 84 w 119"/>
                <a:gd name="T7" fmla="*/ 58 h 116"/>
                <a:gd name="T8" fmla="*/ 80 w 119"/>
                <a:gd name="T9" fmla="*/ 63 h 116"/>
                <a:gd name="T10" fmla="*/ 69 w 119"/>
                <a:gd name="T11" fmla="*/ 69 h 116"/>
                <a:gd name="T12" fmla="*/ 65 w 119"/>
                <a:gd name="T13" fmla="*/ 78 h 116"/>
                <a:gd name="T14" fmla="*/ 65 w 119"/>
                <a:gd name="T15" fmla="*/ 88 h 116"/>
                <a:gd name="T16" fmla="*/ 59 w 119"/>
                <a:gd name="T17" fmla="*/ 97 h 116"/>
                <a:gd name="T18" fmla="*/ 59 w 119"/>
                <a:gd name="T19" fmla="*/ 107 h 116"/>
                <a:gd name="T20" fmla="*/ 55 w 119"/>
                <a:gd name="T21" fmla="*/ 116 h 116"/>
                <a:gd name="T22" fmla="*/ 55 w 119"/>
                <a:gd name="T23" fmla="*/ 112 h 116"/>
                <a:gd name="T24" fmla="*/ 50 w 119"/>
                <a:gd name="T25" fmla="*/ 112 h 116"/>
                <a:gd name="T26" fmla="*/ 45 w 119"/>
                <a:gd name="T27" fmla="*/ 112 h 116"/>
                <a:gd name="T28" fmla="*/ 40 w 119"/>
                <a:gd name="T29" fmla="*/ 112 h 116"/>
                <a:gd name="T30" fmla="*/ 34 w 119"/>
                <a:gd name="T31" fmla="*/ 112 h 116"/>
                <a:gd name="T32" fmla="*/ 30 w 119"/>
                <a:gd name="T33" fmla="*/ 107 h 116"/>
                <a:gd name="T34" fmla="*/ 25 w 119"/>
                <a:gd name="T35" fmla="*/ 107 h 116"/>
                <a:gd name="T36" fmla="*/ 20 w 119"/>
                <a:gd name="T37" fmla="*/ 102 h 116"/>
                <a:gd name="T38" fmla="*/ 15 w 119"/>
                <a:gd name="T39" fmla="*/ 92 h 116"/>
                <a:gd name="T40" fmla="*/ 15 w 119"/>
                <a:gd name="T41" fmla="*/ 88 h 116"/>
                <a:gd name="T42" fmla="*/ 11 w 119"/>
                <a:gd name="T43" fmla="*/ 78 h 116"/>
                <a:gd name="T44" fmla="*/ 5 w 119"/>
                <a:gd name="T45" fmla="*/ 69 h 116"/>
                <a:gd name="T46" fmla="*/ 5 w 119"/>
                <a:gd name="T47" fmla="*/ 58 h 116"/>
                <a:gd name="T48" fmla="*/ 5 w 119"/>
                <a:gd name="T49" fmla="*/ 49 h 116"/>
                <a:gd name="T50" fmla="*/ 0 w 119"/>
                <a:gd name="T51" fmla="*/ 45 h 116"/>
                <a:gd name="T52" fmla="*/ 0 w 119"/>
                <a:gd name="T53" fmla="*/ 34 h 116"/>
                <a:gd name="T54" fmla="*/ 5 w 119"/>
                <a:gd name="T55" fmla="*/ 30 h 116"/>
                <a:gd name="T56" fmla="*/ 5 w 119"/>
                <a:gd name="T57" fmla="*/ 25 h 116"/>
                <a:gd name="T58" fmla="*/ 20 w 119"/>
                <a:gd name="T59" fmla="*/ 11 h 116"/>
                <a:gd name="T60" fmla="*/ 30 w 119"/>
                <a:gd name="T61" fmla="*/ 0 h 116"/>
                <a:gd name="T62" fmla="*/ 45 w 119"/>
                <a:gd name="T63" fmla="*/ 0 h 116"/>
                <a:gd name="T64" fmla="*/ 55 w 119"/>
                <a:gd name="T65" fmla="*/ 0 h 116"/>
                <a:gd name="T66" fmla="*/ 65 w 119"/>
                <a:gd name="T67" fmla="*/ 6 h 116"/>
                <a:gd name="T68" fmla="*/ 74 w 119"/>
                <a:gd name="T69" fmla="*/ 11 h 116"/>
                <a:gd name="T70" fmla="*/ 84 w 119"/>
                <a:gd name="T71" fmla="*/ 25 h 116"/>
                <a:gd name="T72" fmla="*/ 99 w 119"/>
                <a:gd name="T73" fmla="*/ 34 h 116"/>
                <a:gd name="T74" fmla="*/ 109 w 119"/>
                <a:gd name="T75" fmla="*/ 49 h 116"/>
                <a:gd name="T76" fmla="*/ 119 w 119"/>
                <a:gd name="T77" fmla="*/ 6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9" h="116">
                  <a:moveTo>
                    <a:pt x="119" y="63"/>
                  </a:moveTo>
                  <a:lnTo>
                    <a:pt x="105" y="58"/>
                  </a:lnTo>
                  <a:lnTo>
                    <a:pt x="94" y="58"/>
                  </a:lnTo>
                  <a:lnTo>
                    <a:pt x="84" y="58"/>
                  </a:lnTo>
                  <a:lnTo>
                    <a:pt x="80" y="63"/>
                  </a:lnTo>
                  <a:lnTo>
                    <a:pt x="69" y="69"/>
                  </a:lnTo>
                  <a:lnTo>
                    <a:pt x="65" y="78"/>
                  </a:lnTo>
                  <a:lnTo>
                    <a:pt x="65" y="88"/>
                  </a:lnTo>
                  <a:lnTo>
                    <a:pt x="59" y="97"/>
                  </a:lnTo>
                  <a:lnTo>
                    <a:pt x="59" y="107"/>
                  </a:lnTo>
                  <a:lnTo>
                    <a:pt x="55" y="116"/>
                  </a:lnTo>
                  <a:lnTo>
                    <a:pt x="55" y="112"/>
                  </a:lnTo>
                  <a:lnTo>
                    <a:pt x="50" y="112"/>
                  </a:lnTo>
                  <a:lnTo>
                    <a:pt x="45" y="112"/>
                  </a:lnTo>
                  <a:lnTo>
                    <a:pt x="40" y="112"/>
                  </a:lnTo>
                  <a:lnTo>
                    <a:pt x="34" y="112"/>
                  </a:lnTo>
                  <a:lnTo>
                    <a:pt x="30" y="107"/>
                  </a:lnTo>
                  <a:lnTo>
                    <a:pt x="25" y="107"/>
                  </a:lnTo>
                  <a:lnTo>
                    <a:pt x="20" y="102"/>
                  </a:lnTo>
                  <a:lnTo>
                    <a:pt x="15" y="92"/>
                  </a:lnTo>
                  <a:lnTo>
                    <a:pt x="15" y="88"/>
                  </a:lnTo>
                  <a:lnTo>
                    <a:pt x="11" y="78"/>
                  </a:lnTo>
                  <a:lnTo>
                    <a:pt x="5" y="69"/>
                  </a:lnTo>
                  <a:lnTo>
                    <a:pt x="5" y="58"/>
                  </a:lnTo>
                  <a:lnTo>
                    <a:pt x="5" y="49"/>
                  </a:lnTo>
                  <a:lnTo>
                    <a:pt x="0" y="45"/>
                  </a:lnTo>
                  <a:lnTo>
                    <a:pt x="0" y="34"/>
                  </a:lnTo>
                  <a:lnTo>
                    <a:pt x="5" y="30"/>
                  </a:lnTo>
                  <a:lnTo>
                    <a:pt x="5" y="25"/>
                  </a:lnTo>
                  <a:lnTo>
                    <a:pt x="20" y="11"/>
                  </a:lnTo>
                  <a:lnTo>
                    <a:pt x="30" y="0"/>
                  </a:lnTo>
                  <a:lnTo>
                    <a:pt x="45" y="0"/>
                  </a:lnTo>
                  <a:lnTo>
                    <a:pt x="55" y="0"/>
                  </a:lnTo>
                  <a:lnTo>
                    <a:pt x="65" y="6"/>
                  </a:lnTo>
                  <a:lnTo>
                    <a:pt x="74" y="11"/>
                  </a:lnTo>
                  <a:lnTo>
                    <a:pt x="84" y="25"/>
                  </a:lnTo>
                  <a:lnTo>
                    <a:pt x="99" y="34"/>
                  </a:lnTo>
                  <a:lnTo>
                    <a:pt x="109" y="49"/>
                  </a:lnTo>
                  <a:lnTo>
                    <a:pt x="119" y="6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33" name="Freeform 561"/>
            <p:cNvSpPr>
              <a:spLocks/>
            </p:cNvSpPr>
            <p:nvPr/>
          </p:nvSpPr>
          <p:spPr bwMode="auto">
            <a:xfrm>
              <a:off x="3683" y="1841"/>
              <a:ext cx="14" cy="7"/>
            </a:xfrm>
            <a:custGeom>
              <a:avLst/>
              <a:gdLst>
                <a:gd name="T0" fmla="*/ 0 w 154"/>
                <a:gd name="T1" fmla="*/ 43 h 81"/>
                <a:gd name="T2" fmla="*/ 15 w 154"/>
                <a:gd name="T3" fmla="*/ 47 h 81"/>
                <a:gd name="T4" fmla="*/ 25 w 154"/>
                <a:gd name="T5" fmla="*/ 47 h 81"/>
                <a:gd name="T6" fmla="*/ 40 w 154"/>
                <a:gd name="T7" fmla="*/ 53 h 81"/>
                <a:gd name="T8" fmla="*/ 50 w 154"/>
                <a:gd name="T9" fmla="*/ 53 h 81"/>
                <a:gd name="T10" fmla="*/ 60 w 154"/>
                <a:gd name="T11" fmla="*/ 53 h 81"/>
                <a:gd name="T12" fmla="*/ 70 w 154"/>
                <a:gd name="T13" fmla="*/ 47 h 81"/>
                <a:gd name="T14" fmla="*/ 75 w 154"/>
                <a:gd name="T15" fmla="*/ 43 h 81"/>
                <a:gd name="T16" fmla="*/ 85 w 154"/>
                <a:gd name="T17" fmla="*/ 34 h 81"/>
                <a:gd name="T18" fmla="*/ 94 w 154"/>
                <a:gd name="T19" fmla="*/ 24 h 81"/>
                <a:gd name="T20" fmla="*/ 104 w 154"/>
                <a:gd name="T21" fmla="*/ 9 h 81"/>
                <a:gd name="T22" fmla="*/ 115 w 154"/>
                <a:gd name="T23" fmla="*/ 4 h 81"/>
                <a:gd name="T24" fmla="*/ 119 w 154"/>
                <a:gd name="T25" fmla="*/ 0 h 81"/>
                <a:gd name="T26" fmla="*/ 129 w 154"/>
                <a:gd name="T27" fmla="*/ 4 h 81"/>
                <a:gd name="T28" fmla="*/ 134 w 154"/>
                <a:gd name="T29" fmla="*/ 14 h 81"/>
                <a:gd name="T30" fmla="*/ 140 w 154"/>
                <a:gd name="T31" fmla="*/ 24 h 81"/>
                <a:gd name="T32" fmla="*/ 150 w 154"/>
                <a:gd name="T33" fmla="*/ 34 h 81"/>
                <a:gd name="T34" fmla="*/ 150 w 154"/>
                <a:gd name="T35" fmla="*/ 47 h 81"/>
                <a:gd name="T36" fmla="*/ 154 w 154"/>
                <a:gd name="T37" fmla="*/ 58 h 81"/>
                <a:gd name="T38" fmla="*/ 154 w 154"/>
                <a:gd name="T39" fmla="*/ 67 h 81"/>
                <a:gd name="T40" fmla="*/ 150 w 154"/>
                <a:gd name="T41" fmla="*/ 77 h 81"/>
                <a:gd name="T42" fmla="*/ 150 w 154"/>
                <a:gd name="T43" fmla="*/ 81 h 81"/>
                <a:gd name="T44" fmla="*/ 144 w 154"/>
                <a:gd name="T45" fmla="*/ 81 h 81"/>
                <a:gd name="T46" fmla="*/ 140 w 154"/>
                <a:gd name="T47" fmla="*/ 81 h 81"/>
                <a:gd name="T48" fmla="*/ 134 w 154"/>
                <a:gd name="T49" fmla="*/ 81 h 81"/>
                <a:gd name="T50" fmla="*/ 129 w 154"/>
                <a:gd name="T51" fmla="*/ 81 h 81"/>
                <a:gd name="T52" fmla="*/ 125 w 154"/>
                <a:gd name="T53" fmla="*/ 77 h 81"/>
                <a:gd name="T54" fmla="*/ 119 w 154"/>
                <a:gd name="T55" fmla="*/ 77 h 81"/>
                <a:gd name="T56" fmla="*/ 115 w 154"/>
                <a:gd name="T57" fmla="*/ 72 h 81"/>
                <a:gd name="T58" fmla="*/ 110 w 154"/>
                <a:gd name="T59" fmla="*/ 67 h 81"/>
                <a:gd name="T60" fmla="*/ 104 w 154"/>
                <a:gd name="T61" fmla="*/ 6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4" h="81">
                  <a:moveTo>
                    <a:pt x="0" y="43"/>
                  </a:moveTo>
                  <a:lnTo>
                    <a:pt x="15" y="47"/>
                  </a:lnTo>
                  <a:lnTo>
                    <a:pt x="25" y="47"/>
                  </a:lnTo>
                  <a:lnTo>
                    <a:pt x="40" y="53"/>
                  </a:lnTo>
                  <a:lnTo>
                    <a:pt x="50" y="53"/>
                  </a:lnTo>
                  <a:lnTo>
                    <a:pt x="60" y="53"/>
                  </a:lnTo>
                  <a:lnTo>
                    <a:pt x="70" y="47"/>
                  </a:lnTo>
                  <a:lnTo>
                    <a:pt x="75" y="43"/>
                  </a:lnTo>
                  <a:lnTo>
                    <a:pt x="85" y="34"/>
                  </a:lnTo>
                  <a:lnTo>
                    <a:pt x="94" y="24"/>
                  </a:lnTo>
                  <a:lnTo>
                    <a:pt x="104" y="9"/>
                  </a:lnTo>
                  <a:lnTo>
                    <a:pt x="115" y="4"/>
                  </a:lnTo>
                  <a:lnTo>
                    <a:pt x="119" y="0"/>
                  </a:lnTo>
                  <a:lnTo>
                    <a:pt x="129" y="4"/>
                  </a:lnTo>
                  <a:lnTo>
                    <a:pt x="134" y="14"/>
                  </a:lnTo>
                  <a:lnTo>
                    <a:pt x="140" y="24"/>
                  </a:lnTo>
                  <a:lnTo>
                    <a:pt x="150" y="34"/>
                  </a:lnTo>
                  <a:lnTo>
                    <a:pt x="150" y="47"/>
                  </a:lnTo>
                  <a:lnTo>
                    <a:pt x="154" y="58"/>
                  </a:lnTo>
                  <a:lnTo>
                    <a:pt x="154" y="67"/>
                  </a:lnTo>
                  <a:lnTo>
                    <a:pt x="150" y="77"/>
                  </a:lnTo>
                  <a:lnTo>
                    <a:pt x="150" y="81"/>
                  </a:lnTo>
                  <a:lnTo>
                    <a:pt x="144" y="81"/>
                  </a:lnTo>
                  <a:lnTo>
                    <a:pt x="140" y="81"/>
                  </a:lnTo>
                  <a:lnTo>
                    <a:pt x="134" y="81"/>
                  </a:lnTo>
                  <a:lnTo>
                    <a:pt x="129" y="81"/>
                  </a:lnTo>
                  <a:lnTo>
                    <a:pt x="125" y="77"/>
                  </a:lnTo>
                  <a:lnTo>
                    <a:pt x="119" y="77"/>
                  </a:lnTo>
                  <a:lnTo>
                    <a:pt x="115" y="72"/>
                  </a:lnTo>
                  <a:lnTo>
                    <a:pt x="110" y="67"/>
                  </a:lnTo>
                  <a:lnTo>
                    <a:pt x="104" y="6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34" name="Freeform 562"/>
            <p:cNvSpPr>
              <a:spLocks/>
            </p:cNvSpPr>
            <p:nvPr/>
          </p:nvSpPr>
          <p:spPr bwMode="auto">
            <a:xfrm>
              <a:off x="3684" y="1836"/>
              <a:ext cx="8" cy="5"/>
            </a:xfrm>
            <a:custGeom>
              <a:avLst/>
              <a:gdLst>
                <a:gd name="T0" fmla="*/ 40 w 90"/>
                <a:gd name="T1" fmla="*/ 68 h 68"/>
                <a:gd name="T2" fmla="*/ 30 w 90"/>
                <a:gd name="T3" fmla="*/ 68 h 68"/>
                <a:gd name="T4" fmla="*/ 25 w 90"/>
                <a:gd name="T5" fmla="*/ 62 h 68"/>
                <a:gd name="T6" fmla="*/ 21 w 90"/>
                <a:gd name="T7" fmla="*/ 58 h 68"/>
                <a:gd name="T8" fmla="*/ 21 w 90"/>
                <a:gd name="T9" fmla="*/ 53 h 68"/>
                <a:gd name="T10" fmla="*/ 21 w 90"/>
                <a:gd name="T11" fmla="*/ 43 h 68"/>
                <a:gd name="T12" fmla="*/ 21 w 90"/>
                <a:gd name="T13" fmla="*/ 39 h 68"/>
                <a:gd name="T14" fmla="*/ 15 w 90"/>
                <a:gd name="T15" fmla="*/ 34 h 68"/>
                <a:gd name="T16" fmla="*/ 15 w 90"/>
                <a:gd name="T17" fmla="*/ 29 h 68"/>
                <a:gd name="T18" fmla="*/ 11 w 90"/>
                <a:gd name="T19" fmla="*/ 24 h 68"/>
                <a:gd name="T20" fmla="*/ 0 w 90"/>
                <a:gd name="T21" fmla="*/ 19 h 68"/>
                <a:gd name="T22" fmla="*/ 15 w 90"/>
                <a:gd name="T23" fmla="*/ 15 h 68"/>
                <a:gd name="T24" fmla="*/ 25 w 90"/>
                <a:gd name="T25" fmla="*/ 10 h 68"/>
                <a:gd name="T26" fmla="*/ 35 w 90"/>
                <a:gd name="T27" fmla="*/ 4 h 68"/>
                <a:gd name="T28" fmla="*/ 45 w 90"/>
                <a:gd name="T29" fmla="*/ 0 h 68"/>
                <a:gd name="T30" fmla="*/ 55 w 90"/>
                <a:gd name="T31" fmla="*/ 0 h 68"/>
                <a:gd name="T32" fmla="*/ 65 w 90"/>
                <a:gd name="T33" fmla="*/ 0 h 68"/>
                <a:gd name="T34" fmla="*/ 75 w 90"/>
                <a:gd name="T35" fmla="*/ 4 h 68"/>
                <a:gd name="T36" fmla="*/ 80 w 90"/>
                <a:gd name="T37" fmla="*/ 15 h 68"/>
                <a:gd name="T38" fmla="*/ 84 w 90"/>
                <a:gd name="T39" fmla="*/ 24 h 68"/>
                <a:gd name="T40" fmla="*/ 90 w 90"/>
                <a:gd name="T41" fmla="*/ 3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68">
                  <a:moveTo>
                    <a:pt x="40" y="68"/>
                  </a:moveTo>
                  <a:lnTo>
                    <a:pt x="30" y="68"/>
                  </a:lnTo>
                  <a:lnTo>
                    <a:pt x="25" y="62"/>
                  </a:lnTo>
                  <a:lnTo>
                    <a:pt x="21" y="58"/>
                  </a:lnTo>
                  <a:lnTo>
                    <a:pt x="21" y="53"/>
                  </a:lnTo>
                  <a:lnTo>
                    <a:pt x="21" y="43"/>
                  </a:lnTo>
                  <a:lnTo>
                    <a:pt x="21" y="39"/>
                  </a:lnTo>
                  <a:lnTo>
                    <a:pt x="15" y="34"/>
                  </a:lnTo>
                  <a:lnTo>
                    <a:pt x="15" y="29"/>
                  </a:lnTo>
                  <a:lnTo>
                    <a:pt x="11" y="24"/>
                  </a:lnTo>
                  <a:lnTo>
                    <a:pt x="0" y="19"/>
                  </a:lnTo>
                  <a:lnTo>
                    <a:pt x="15" y="15"/>
                  </a:lnTo>
                  <a:lnTo>
                    <a:pt x="25" y="10"/>
                  </a:lnTo>
                  <a:lnTo>
                    <a:pt x="35" y="4"/>
                  </a:lnTo>
                  <a:lnTo>
                    <a:pt x="45" y="0"/>
                  </a:lnTo>
                  <a:lnTo>
                    <a:pt x="55" y="0"/>
                  </a:lnTo>
                  <a:lnTo>
                    <a:pt x="65" y="0"/>
                  </a:lnTo>
                  <a:lnTo>
                    <a:pt x="75" y="4"/>
                  </a:lnTo>
                  <a:lnTo>
                    <a:pt x="80" y="15"/>
                  </a:lnTo>
                  <a:lnTo>
                    <a:pt x="84" y="24"/>
                  </a:lnTo>
                  <a:lnTo>
                    <a:pt x="90" y="39"/>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35" name="Freeform 563"/>
            <p:cNvSpPr>
              <a:spLocks/>
            </p:cNvSpPr>
            <p:nvPr/>
          </p:nvSpPr>
          <p:spPr bwMode="auto">
            <a:xfrm>
              <a:off x="3658" y="1820"/>
              <a:ext cx="7" cy="6"/>
            </a:xfrm>
            <a:custGeom>
              <a:avLst/>
              <a:gdLst>
                <a:gd name="T0" fmla="*/ 79 w 79"/>
                <a:gd name="T1" fmla="*/ 73 h 73"/>
                <a:gd name="T2" fmla="*/ 79 w 79"/>
                <a:gd name="T3" fmla="*/ 58 h 73"/>
                <a:gd name="T4" fmla="*/ 74 w 79"/>
                <a:gd name="T5" fmla="*/ 48 h 73"/>
                <a:gd name="T6" fmla="*/ 69 w 79"/>
                <a:gd name="T7" fmla="*/ 39 h 73"/>
                <a:gd name="T8" fmla="*/ 65 w 79"/>
                <a:gd name="T9" fmla="*/ 29 h 73"/>
                <a:gd name="T10" fmla="*/ 59 w 79"/>
                <a:gd name="T11" fmla="*/ 20 h 73"/>
                <a:gd name="T12" fmla="*/ 54 w 79"/>
                <a:gd name="T13" fmla="*/ 15 h 73"/>
                <a:gd name="T14" fmla="*/ 44 w 79"/>
                <a:gd name="T15" fmla="*/ 10 h 73"/>
                <a:gd name="T16" fmla="*/ 29 w 79"/>
                <a:gd name="T17" fmla="*/ 5 h 73"/>
                <a:gd name="T18" fmla="*/ 15 w 79"/>
                <a:gd name="T19" fmla="*/ 5 h 73"/>
                <a:gd name="T20" fmla="*/ 0 w 79"/>
                <a:gd name="T2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73">
                  <a:moveTo>
                    <a:pt x="79" y="73"/>
                  </a:moveTo>
                  <a:lnTo>
                    <a:pt x="79" y="58"/>
                  </a:lnTo>
                  <a:lnTo>
                    <a:pt x="74" y="48"/>
                  </a:lnTo>
                  <a:lnTo>
                    <a:pt x="69" y="39"/>
                  </a:lnTo>
                  <a:lnTo>
                    <a:pt x="65" y="29"/>
                  </a:lnTo>
                  <a:lnTo>
                    <a:pt x="59" y="20"/>
                  </a:lnTo>
                  <a:lnTo>
                    <a:pt x="54" y="15"/>
                  </a:lnTo>
                  <a:lnTo>
                    <a:pt x="44" y="10"/>
                  </a:lnTo>
                  <a:lnTo>
                    <a:pt x="29" y="5"/>
                  </a:lnTo>
                  <a:lnTo>
                    <a:pt x="15" y="5"/>
                  </a:lnTo>
                  <a:lnTo>
                    <a:pt x="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36" name="Freeform 564"/>
            <p:cNvSpPr>
              <a:spLocks/>
            </p:cNvSpPr>
            <p:nvPr/>
          </p:nvSpPr>
          <p:spPr bwMode="auto">
            <a:xfrm>
              <a:off x="3656" y="1815"/>
              <a:ext cx="6" cy="5"/>
            </a:xfrm>
            <a:custGeom>
              <a:avLst/>
              <a:gdLst>
                <a:gd name="T0" fmla="*/ 15 w 65"/>
                <a:gd name="T1" fmla="*/ 72 h 72"/>
                <a:gd name="T2" fmla="*/ 5 w 65"/>
                <a:gd name="T3" fmla="*/ 72 h 72"/>
                <a:gd name="T4" fmla="*/ 0 w 65"/>
                <a:gd name="T5" fmla="*/ 68 h 72"/>
                <a:gd name="T6" fmla="*/ 0 w 65"/>
                <a:gd name="T7" fmla="*/ 58 h 72"/>
                <a:gd name="T8" fmla="*/ 0 w 65"/>
                <a:gd name="T9" fmla="*/ 48 h 72"/>
                <a:gd name="T10" fmla="*/ 5 w 65"/>
                <a:gd name="T11" fmla="*/ 38 h 72"/>
                <a:gd name="T12" fmla="*/ 15 w 65"/>
                <a:gd name="T13" fmla="*/ 29 h 72"/>
                <a:gd name="T14" fmla="*/ 25 w 65"/>
                <a:gd name="T15" fmla="*/ 19 h 72"/>
                <a:gd name="T16" fmla="*/ 34 w 65"/>
                <a:gd name="T17" fmla="*/ 10 h 72"/>
                <a:gd name="T18" fmla="*/ 44 w 65"/>
                <a:gd name="T19" fmla="*/ 4 h 72"/>
                <a:gd name="T20" fmla="*/ 55 w 65"/>
                <a:gd name="T21" fmla="*/ 0 h 72"/>
                <a:gd name="T22" fmla="*/ 55 w 65"/>
                <a:gd name="T23" fmla="*/ 4 h 72"/>
                <a:gd name="T24" fmla="*/ 59 w 65"/>
                <a:gd name="T25" fmla="*/ 4 h 72"/>
                <a:gd name="T26" fmla="*/ 59 w 65"/>
                <a:gd name="T27" fmla="*/ 10 h 72"/>
                <a:gd name="T28" fmla="*/ 65 w 65"/>
                <a:gd name="T29" fmla="*/ 14 h 72"/>
                <a:gd name="T30" fmla="*/ 65 w 65"/>
                <a:gd name="T31" fmla="*/ 19 h 72"/>
                <a:gd name="T32" fmla="*/ 65 w 65"/>
                <a:gd name="T33" fmla="*/ 25 h 72"/>
                <a:gd name="T34" fmla="*/ 65 w 65"/>
                <a:gd name="T35" fmla="*/ 29 h 72"/>
                <a:gd name="T36" fmla="*/ 65 w 65"/>
                <a:gd name="T37" fmla="*/ 38 h 72"/>
                <a:gd name="T38" fmla="*/ 65 w 65"/>
                <a:gd name="T39" fmla="*/ 43 h 72"/>
                <a:gd name="T40" fmla="*/ 65 w 65"/>
                <a:gd name="T41" fmla="*/ 4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72">
                  <a:moveTo>
                    <a:pt x="15" y="72"/>
                  </a:moveTo>
                  <a:lnTo>
                    <a:pt x="5" y="72"/>
                  </a:lnTo>
                  <a:lnTo>
                    <a:pt x="0" y="68"/>
                  </a:lnTo>
                  <a:lnTo>
                    <a:pt x="0" y="58"/>
                  </a:lnTo>
                  <a:lnTo>
                    <a:pt x="0" y="48"/>
                  </a:lnTo>
                  <a:lnTo>
                    <a:pt x="5" y="38"/>
                  </a:lnTo>
                  <a:lnTo>
                    <a:pt x="15" y="29"/>
                  </a:lnTo>
                  <a:lnTo>
                    <a:pt x="25" y="19"/>
                  </a:lnTo>
                  <a:lnTo>
                    <a:pt x="34" y="10"/>
                  </a:lnTo>
                  <a:lnTo>
                    <a:pt x="44" y="4"/>
                  </a:lnTo>
                  <a:lnTo>
                    <a:pt x="55" y="0"/>
                  </a:lnTo>
                  <a:lnTo>
                    <a:pt x="55" y="4"/>
                  </a:lnTo>
                  <a:lnTo>
                    <a:pt x="59" y="4"/>
                  </a:lnTo>
                  <a:lnTo>
                    <a:pt x="59" y="10"/>
                  </a:lnTo>
                  <a:lnTo>
                    <a:pt x="65" y="14"/>
                  </a:lnTo>
                  <a:lnTo>
                    <a:pt x="65" y="19"/>
                  </a:lnTo>
                  <a:lnTo>
                    <a:pt x="65" y="25"/>
                  </a:lnTo>
                  <a:lnTo>
                    <a:pt x="65" y="29"/>
                  </a:lnTo>
                  <a:lnTo>
                    <a:pt x="65" y="38"/>
                  </a:lnTo>
                  <a:lnTo>
                    <a:pt x="65" y="43"/>
                  </a:lnTo>
                  <a:lnTo>
                    <a:pt x="65" y="4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37" name="Freeform 565"/>
            <p:cNvSpPr>
              <a:spLocks/>
            </p:cNvSpPr>
            <p:nvPr/>
          </p:nvSpPr>
          <p:spPr bwMode="auto">
            <a:xfrm>
              <a:off x="3648" y="1805"/>
              <a:ext cx="10" cy="9"/>
            </a:xfrm>
            <a:custGeom>
              <a:avLst/>
              <a:gdLst>
                <a:gd name="T0" fmla="*/ 50 w 114"/>
                <a:gd name="T1" fmla="*/ 116 h 116"/>
                <a:gd name="T2" fmla="*/ 34 w 114"/>
                <a:gd name="T3" fmla="*/ 111 h 116"/>
                <a:gd name="T4" fmla="*/ 19 w 114"/>
                <a:gd name="T5" fmla="*/ 107 h 116"/>
                <a:gd name="T6" fmla="*/ 10 w 114"/>
                <a:gd name="T7" fmla="*/ 97 h 116"/>
                <a:gd name="T8" fmla="*/ 4 w 114"/>
                <a:gd name="T9" fmla="*/ 88 h 116"/>
                <a:gd name="T10" fmla="*/ 0 w 114"/>
                <a:gd name="T11" fmla="*/ 77 h 116"/>
                <a:gd name="T12" fmla="*/ 4 w 114"/>
                <a:gd name="T13" fmla="*/ 63 h 116"/>
                <a:gd name="T14" fmla="*/ 10 w 114"/>
                <a:gd name="T15" fmla="*/ 49 h 116"/>
                <a:gd name="T16" fmla="*/ 15 w 114"/>
                <a:gd name="T17" fmla="*/ 34 h 116"/>
                <a:gd name="T18" fmla="*/ 19 w 114"/>
                <a:gd name="T19" fmla="*/ 19 h 116"/>
                <a:gd name="T20" fmla="*/ 29 w 114"/>
                <a:gd name="T21" fmla="*/ 0 h 116"/>
                <a:gd name="T22" fmla="*/ 29 w 114"/>
                <a:gd name="T23" fmla="*/ 15 h 116"/>
                <a:gd name="T24" fmla="*/ 34 w 114"/>
                <a:gd name="T25" fmla="*/ 24 h 116"/>
                <a:gd name="T26" fmla="*/ 39 w 114"/>
                <a:gd name="T27" fmla="*/ 30 h 116"/>
                <a:gd name="T28" fmla="*/ 50 w 114"/>
                <a:gd name="T29" fmla="*/ 34 h 116"/>
                <a:gd name="T30" fmla="*/ 54 w 114"/>
                <a:gd name="T31" fmla="*/ 39 h 116"/>
                <a:gd name="T32" fmla="*/ 64 w 114"/>
                <a:gd name="T33" fmla="*/ 39 h 116"/>
                <a:gd name="T34" fmla="*/ 73 w 114"/>
                <a:gd name="T35" fmla="*/ 34 h 116"/>
                <a:gd name="T36" fmla="*/ 84 w 114"/>
                <a:gd name="T37" fmla="*/ 34 h 116"/>
                <a:gd name="T38" fmla="*/ 94 w 114"/>
                <a:gd name="T39" fmla="*/ 30 h 116"/>
                <a:gd name="T40" fmla="*/ 104 w 114"/>
                <a:gd name="T41" fmla="*/ 30 h 116"/>
                <a:gd name="T42" fmla="*/ 104 w 114"/>
                <a:gd name="T43" fmla="*/ 34 h 116"/>
                <a:gd name="T44" fmla="*/ 104 w 114"/>
                <a:gd name="T45" fmla="*/ 39 h 116"/>
                <a:gd name="T46" fmla="*/ 109 w 114"/>
                <a:gd name="T47" fmla="*/ 39 h 116"/>
                <a:gd name="T48" fmla="*/ 109 w 114"/>
                <a:gd name="T49" fmla="*/ 43 h 116"/>
                <a:gd name="T50" fmla="*/ 109 w 114"/>
                <a:gd name="T51" fmla="*/ 49 h 116"/>
                <a:gd name="T52" fmla="*/ 114 w 114"/>
                <a:gd name="T53" fmla="*/ 53 h 116"/>
                <a:gd name="T54" fmla="*/ 114 w 114"/>
                <a:gd name="T55" fmla="*/ 58 h 116"/>
                <a:gd name="T56" fmla="*/ 109 w 114"/>
                <a:gd name="T57" fmla="*/ 63 h 116"/>
                <a:gd name="T58" fmla="*/ 104 w 114"/>
                <a:gd name="T59" fmla="*/ 73 h 116"/>
                <a:gd name="T60" fmla="*/ 98 w 114"/>
                <a:gd name="T61" fmla="*/ 77 h 116"/>
                <a:gd name="T62" fmla="*/ 94 w 114"/>
                <a:gd name="T63" fmla="*/ 88 h 116"/>
                <a:gd name="T64" fmla="*/ 89 w 114"/>
                <a:gd name="T65" fmla="*/ 92 h 116"/>
                <a:gd name="T66" fmla="*/ 84 w 114"/>
                <a:gd name="T67" fmla="*/ 97 h 116"/>
                <a:gd name="T68" fmla="*/ 73 w 114"/>
                <a:gd name="T69" fmla="*/ 107 h 116"/>
                <a:gd name="T70" fmla="*/ 69 w 114"/>
                <a:gd name="T71" fmla="*/ 111 h 116"/>
                <a:gd name="T72" fmla="*/ 64 w 114"/>
                <a:gd name="T73" fmla="*/ 111 h 116"/>
                <a:gd name="T74" fmla="*/ 59 w 114"/>
                <a:gd name="T75" fmla="*/ 116 h 116"/>
                <a:gd name="T76" fmla="*/ 50 w 114"/>
                <a:gd name="T7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4" h="116">
                  <a:moveTo>
                    <a:pt x="50" y="116"/>
                  </a:moveTo>
                  <a:lnTo>
                    <a:pt x="34" y="111"/>
                  </a:lnTo>
                  <a:lnTo>
                    <a:pt x="19" y="107"/>
                  </a:lnTo>
                  <a:lnTo>
                    <a:pt x="10" y="97"/>
                  </a:lnTo>
                  <a:lnTo>
                    <a:pt x="4" y="88"/>
                  </a:lnTo>
                  <a:lnTo>
                    <a:pt x="0" y="77"/>
                  </a:lnTo>
                  <a:lnTo>
                    <a:pt x="4" y="63"/>
                  </a:lnTo>
                  <a:lnTo>
                    <a:pt x="10" y="49"/>
                  </a:lnTo>
                  <a:lnTo>
                    <a:pt x="15" y="34"/>
                  </a:lnTo>
                  <a:lnTo>
                    <a:pt x="19" y="19"/>
                  </a:lnTo>
                  <a:lnTo>
                    <a:pt x="29" y="0"/>
                  </a:lnTo>
                  <a:lnTo>
                    <a:pt x="29" y="15"/>
                  </a:lnTo>
                  <a:lnTo>
                    <a:pt x="34" y="24"/>
                  </a:lnTo>
                  <a:lnTo>
                    <a:pt x="39" y="30"/>
                  </a:lnTo>
                  <a:lnTo>
                    <a:pt x="50" y="34"/>
                  </a:lnTo>
                  <a:lnTo>
                    <a:pt x="54" y="39"/>
                  </a:lnTo>
                  <a:lnTo>
                    <a:pt x="64" y="39"/>
                  </a:lnTo>
                  <a:lnTo>
                    <a:pt x="73" y="34"/>
                  </a:lnTo>
                  <a:lnTo>
                    <a:pt x="84" y="34"/>
                  </a:lnTo>
                  <a:lnTo>
                    <a:pt x="94" y="30"/>
                  </a:lnTo>
                  <a:lnTo>
                    <a:pt x="104" y="30"/>
                  </a:lnTo>
                  <a:lnTo>
                    <a:pt x="104" y="34"/>
                  </a:lnTo>
                  <a:lnTo>
                    <a:pt x="104" y="39"/>
                  </a:lnTo>
                  <a:lnTo>
                    <a:pt x="109" y="39"/>
                  </a:lnTo>
                  <a:lnTo>
                    <a:pt x="109" y="43"/>
                  </a:lnTo>
                  <a:lnTo>
                    <a:pt x="109" y="49"/>
                  </a:lnTo>
                  <a:lnTo>
                    <a:pt x="114" y="53"/>
                  </a:lnTo>
                  <a:lnTo>
                    <a:pt x="114" y="58"/>
                  </a:lnTo>
                  <a:lnTo>
                    <a:pt x="109" y="63"/>
                  </a:lnTo>
                  <a:lnTo>
                    <a:pt x="104" y="73"/>
                  </a:lnTo>
                  <a:lnTo>
                    <a:pt x="98" y="77"/>
                  </a:lnTo>
                  <a:lnTo>
                    <a:pt x="94" y="88"/>
                  </a:lnTo>
                  <a:lnTo>
                    <a:pt x="89" y="92"/>
                  </a:lnTo>
                  <a:lnTo>
                    <a:pt x="84" y="97"/>
                  </a:lnTo>
                  <a:lnTo>
                    <a:pt x="73" y="107"/>
                  </a:lnTo>
                  <a:lnTo>
                    <a:pt x="69" y="111"/>
                  </a:lnTo>
                  <a:lnTo>
                    <a:pt x="64" y="111"/>
                  </a:lnTo>
                  <a:lnTo>
                    <a:pt x="59" y="116"/>
                  </a:lnTo>
                  <a:lnTo>
                    <a:pt x="50" y="116"/>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38" name="Freeform 566"/>
            <p:cNvSpPr>
              <a:spLocks/>
            </p:cNvSpPr>
            <p:nvPr/>
          </p:nvSpPr>
          <p:spPr bwMode="auto">
            <a:xfrm>
              <a:off x="3640" y="1788"/>
              <a:ext cx="12" cy="10"/>
            </a:xfrm>
            <a:custGeom>
              <a:avLst/>
              <a:gdLst>
                <a:gd name="T0" fmla="*/ 0 w 129"/>
                <a:gd name="T1" fmla="*/ 120 h 129"/>
                <a:gd name="T2" fmla="*/ 5 w 129"/>
                <a:gd name="T3" fmla="*/ 125 h 129"/>
                <a:gd name="T4" fmla="*/ 10 w 129"/>
                <a:gd name="T5" fmla="*/ 125 h 129"/>
                <a:gd name="T6" fmla="*/ 16 w 129"/>
                <a:gd name="T7" fmla="*/ 125 h 129"/>
                <a:gd name="T8" fmla="*/ 25 w 129"/>
                <a:gd name="T9" fmla="*/ 129 h 129"/>
                <a:gd name="T10" fmla="*/ 30 w 129"/>
                <a:gd name="T11" fmla="*/ 129 h 129"/>
                <a:gd name="T12" fmla="*/ 35 w 129"/>
                <a:gd name="T13" fmla="*/ 129 h 129"/>
                <a:gd name="T14" fmla="*/ 40 w 129"/>
                <a:gd name="T15" fmla="*/ 129 h 129"/>
                <a:gd name="T16" fmla="*/ 45 w 129"/>
                <a:gd name="T17" fmla="*/ 129 h 129"/>
                <a:gd name="T18" fmla="*/ 50 w 129"/>
                <a:gd name="T19" fmla="*/ 125 h 129"/>
                <a:gd name="T20" fmla="*/ 60 w 129"/>
                <a:gd name="T21" fmla="*/ 116 h 129"/>
                <a:gd name="T22" fmla="*/ 70 w 129"/>
                <a:gd name="T23" fmla="*/ 110 h 129"/>
                <a:gd name="T24" fmla="*/ 75 w 129"/>
                <a:gd name="T25" fmla="*/ 101 h 129"/>
                <a:gd name="T26" fmla="*/ 79 w 129"/>
                <a:gd name="T27" fmla="*/ 96 h 129"/>
                <a:gd name="T28" fmla="*/ 85 w 129"/>
                <a:gd name="T29" fmla="*/ 91 h 129"/>
                <a:gd name="T30" fmla="*/ 89 w 129"/>
                <a:gd name="T31" fmla="*/ 86 h 129"/>
                <a:gd name="T32" fmla="*/ 95 w 129"/>
                <a:gd name="T33" fmla="*/ 82 h 129"/>
                <a:gd name="T34" fmla="*/ 104 w 129"/>
                <a:gd name="T35" fmla="*/ 77 h 129"/>
                <a:gd name="T36" fmla="*/ 114 w 129"/>
                <a:gd name="T37" fmla="*/ 71 h 129"/>
                <a:gd name="T38" fmla="*/ 129 w 129"/>
                <a:gd name="T39" fmla="*/ 71 h 129"/>
                <a:gd name="T40" fmla="*/ 119 w 129"/>
                <a:gd name="T41" fmla="*/ 67 h 129"/>
                <a:gd name="T42" fmla="*/ 114 w 129"/>
                <a:gd name="T43" fmla="*/ 58 h 129"/>
                <a:gd name="T44" fmla="*/ 104 w 129"/>
                <a:gd name="T45" fmla="*/ 47 h 129"/>
                <a:gd name="T46" fmla="*/ 100 w 129"/>
                <a:gd name="T47" fmla="*/ 38 h 129"/>
                <a:gd name="T48" fmla="*/ 95 w 129"/>
                <a:gd name="T49" fmla="*/ 28 h 129"/>
                <a:gd name="T50" fmla="*/ 89 w 129"/>
                <a:gd name="T51" fmla="*/ 24 h 129"/>
                <a:gd name="T52" fmla="*/ 79 w 129"/>
                <a:gd name="T53" fmla="*/ 13 h 129"/>
                <a:gd name="T54" fmla="*/ 75 w 129"/>
                <a:gd name="T55" fmla="*/ 9 h 129"/>
                <a:gd name="T56" fmla="*/ 70 w 129"/>
                <a:gd name="T57" fmla="*/ 4 h 129"/>
                <a:gd name="T58" fmla="*/ 64 w 129"/>
                <a:gd name="T59" fmla="*/ 0 h 129"/>
                <a:gd name="T60" fmla="*/ 50 w 129"/>
                <a:gd name="T61" fmla="*/ 0 h 129"/>
                <a:gd name="T62" fmla="*/ 35 w 129"/>
                <a:gd name="T63" fmla="*/ 0 h 129"/>
                <a:gd name="T64" fmla="*/ 30 w 129"/>
                <a:gd name="T65" fmla="*/ 4 h 129"/>
                <a:gd name="T66" fmla="*/ 25 w 129"/>
                <a:gd name="T67" fmla="*/ 13 h 129"/>
                <a:gd name="T68" fmla="*/ 25 w 129"/>
                <a:gd name="T69" fmla="*/ 24 h 129"/>
                <a:gd name="T70" fmla="*/ 30 w 129"/>
                <a:gd name="T71" fmla="*/ 33 h 129"/>
                <a:gd name="T72" fmla="*/ 30 w 129"/>
                <a:gd name="T73" fmla="*/ 47 h 129"/>
                <a:gd name="T74" fmla="*/ 35 w 129"/>
                <a:gd name="T75" fmla="*/ 62 h 129"/>
                <a:gd name="T76" fmla="*/ 40 w 129"/>
                <a:gd name="T77" fmla="*/ 77 h 129"/>
                <a:gd name="T78" fmla="*/ 45 w 129"/>
                <a:gd name="T79" fmla="*/ 86 h 129"/>
                <a:gd name="T80" fmla="*/ 45 w 129"/>
                <a:gd name="T81" fmla="*/ 91 h 129"/>
                <a:gd name="T82" fmla="*/ 50 w 129"/>
                <a:gd name="T83" fmla="*/ 91 h 129"/>
                <a:gd name="T84" fmla="*/ 55 w 129"/>
                <a:gd name="T85" fmla="*/ 91 h 129"/>
                <a:gd name="T86" fmla="*/ 60 w 129"/>
                <a:gd name="T87" fmla="*/ 91 h 129"/>
                <a:gd name="T88" fmla="*/ 64 w 129"/>
                <a:gd name="T89" fmla="*/ 86 h 129"/>
                <a:gd name="T90" fmla="*/ 70 w 129"/>
                <a:gd name="T91" fmla="*/ 86 h 129"/>
                <a:gd name="T92" fmla="*/ 75 w 129"/>
                <a:gd name="T93" fmla="*/ 86 h 129"/>
                <a:gd name="T94" fmla="*/ 79 w 129"/>
                <a:gd name="T95" fmla="*/ 86 h 129"/>
                <a:gd name="T96" fmla="*/ 70 w 129"/>
                <a:gd name="T97" fmla="*/ 86 h 129"/>
                <a:gd name="T98" fmla="*/ 64 w 129"/>
                <a:gd name="T99" fmla="*/ 86 h 129"/>
                <a:gd name="T100" fmla="*/ 55 w 129"/>
                <a:gd name="T101" fmla="*/ 86 h 129"/>
                <a:gd name="T102" fmla="*/ 45 w 129"/>
                <a:gd name="T103" fmla="*/ 82 h 129"/>
                <a:gd name="T104" fmla="*/ 35 w 129"/>
                <a:gd name="T105" fmla="*/ 82 h 129"/>
                <a:gd name="T106" fmla="*/ 30 w 129"/>
                <a:gd name="T107" fmla="*/ 82 h 129"/>
                <a:gd name="T108" fmla="*/ 20 w 129"/>
                <a:gd name="T109" fmla="*/ 77 h 129"/>
                <a:gd name="T110" fmla="*/ 16 w 129"/>
                <a:gd name="T111" fmla="*/ 71 h 129"/>
                <a:gd name="T112" fmla="*/ 5 w 129"/>
                <a:gd name="T113" fmla="*/ 71 h 129"/>
                <a:gd name="T114" fmla="*/ 0 w 129"/>
                <a:gd name="T115" fmla="*/ 62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9" h="129">
                  <a:moveTo>
                    <a:pt x="0" y="120"/>
                  </a:moveTo>
                  <a:lnTo>
                    <a:pt x="5" y="125"/>
                  </a:lnTo>
                  <a:lnTo>
                    <a:pt x="10" y="125"/>
                  </a:lnTo>
                  <a:lnTo>
                    <a:pt x="16" y="125"/>
                  </a:lnTo>
                  <a:lnTo>
                    <a:pt x="25" y="129"/>
                  </a:lnTo>
                  <a:lnTo>
                    <a:pt x="30" y="129"/>
                  </a:lnTo>
                  <a:lnTo>
                    <a:pt x="35" y="129"/>
                  </a:lnTo>
                  <a:lnTo>
                    <a:pt x="40" y="129"/>
                  </a:lnTo>
                  <a:lnTo>
                    <a:pt x="45" y="129"/>
                  </a:lnTo>
                  <a:lnTo>
                    <a:pt x="50" y="125"/>
                  </a:lnTo>
                  <a:lnTo>
                    <a:pt x="60" y="116"/>
                  </a:lnTo>
                  <a:lnTo>
                    <a:pt x="70" y="110"/>
                  </a:lnTo>
                  <a:lnTo>
                    <a:pt x="75" y="101"/>
                  </a:lnTo>
                  <a:lnTo>
                    <a:pt x="79" y="96"/>
                  </a:lnTo>
                  <a:lnTo>
                    <a:pt x="85" y="91"/>
                  </a:lnTo>
                  <a:lnTo>
                    <a:pt x="89" y="86"/>
                  </a:lnTo>
                  <a:lnTo>
                    <a:pt x="95" y="82"/>
                  </a:lnTo>
                  <a:lnTo>
                    <a:pt x="104" y="77"/>
                  </a:lnTo>
                  <a:lnTo>
                    <a:pt x="114" y="71"/>
                  </a:lnTo>
                  <a:lnTo>
                    <a:pt x="129" y="71"/>
                  </a:lnTo>
                  <a:lnTo>
                    <a:pt x="119" y="67"/>
                  </a:lnTo>
                  <a:lnTo>
                    <a:pt x="114" y="58"/>
                  </a:lnTo>
                  <a:lnTo>
                    <a:pt x="104" y="47"/>
                  </a:lnTo>
                  <a:lnTo>
                    <a:pt x="100" y="38"/>
                  </a:lnTo>
                  <a:lnTo>
                    <a:pt x="95" y="28"/>
                  </a:lnTo>
                  <a:lnTo>
                    <a:pt x="89" y="24"/>
                  </a:lnTo>
                  <a:lnTo>
                    <a:pt x="79" y="13"/>
                  </a:lnTo>
                  <a:lnTo>
                    <a:pt x="75" y="9"/>
                  </a:lnTo>
                  <a:lnTo>
                    <a:pt x="70" y="4"/>
                  </a:lnTo>
                  <a:lnTo>
                    <a:pt x="64" y="0"/>
                  </a:lnTo>
                  <a:lnTo>
                    <a:pt x="50" y="0"/>
                  </a:lnTo>
                  <a:lnTo>
                    <a:pt x="35" y="0"/>
                  </a:lnTo>
                  <a:lnTo>
                    <a:pt x="30" y="4"/>
                  </a:lnTo>
                  <a:lnTo>
                    <a:pt x="25" y="13"/>
                  </a:lnTo>
                  <a:lnTo>
                    <a:pt x="25" y="24"/>
                  </a:lnTo>
                  <a:lnTo>
                    <a:pt x="30" y="33"/>
                  </a:lnTo>
                  <a:lnTo>
                    <a:pt x="30" y="47"/>
                  </a:lnTo>
                  <a:lnTo>
                    <a:pt x="35" y="62"/>
                  </a:lnTo>
                  <a:lnTo>
                    <a:pt x="40" y="77"/>
                  </a:lnTo>
                  <a:lnTo>
                    <a:pt x="45" y="86"/>
                  </a:lnTo>
                  <a:lnTo>
                    <a:pt x="45" y="91"/>
                  </a:lnTo>
                  <a:lnTo>
                    <a:pt x="50" y="91"/>
                  </a:lnTo>
                  <a:lnTo>
                    <a:pt x="55" y="91"/>
                  </a:lnTo>
                  <a:lnTo>
                    <a:pt x="60" y="91"/>
                  </a:lnTo>
                  <a:lnTo>
                    <a:pt x="64" y="86"/>
                  </a:lnTo>
                  <a:lnTo>
                    <a:pt x="70" y="86"/>
                  </a:lnTo>
                  <a:lnTo>
                    <a:pt x="75" y="86"/>
                  </a:lnTo>
                  <a:lnTo>
                    <a:pt x="79" y="86"/>
                  </a:lnTo>
                  <a:lnTo>
                    <a:pt x="70" y="86"/>
                  </a:lnTo>
                  <a:lnTo>
                    <a:pt x="64" y="86"/>
                  </a:lnTo>
                  <a:lnTo>
                    <a:pt x="55" y="86"/>
                  </a:lnTo>
                  <a:lnTo>
                    <a:pt x="45" y="82"/>
                  </a:lnTo>
                  <a:lnTo>
                    <a:pt x="35" y="82"/>
                  </a:lnTo>
                  <a:lnTo>
                    <a:pt x="30" y="82"/>
                  </a:lnTo>
                  <a:lnTo>
                    <a:pt x="20" y="77"/>
                  </a:lnTo>
                  <a:lnTo>
                    <a:pt x="16" y="71"/>
                  </a:lnTo>
                  <a:lnTo>
                    <a:pt x="5" y="71"/>
                  </a:lnTo>
                  <a:lnTo>
                    <a:pt x="0" y="6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39" name="Freeform 567"/>
            <p:cNvSpPr>
              <a:spLocks/>
            </p:cNvSpPr>
            <p:nvPr/>
          </p:nvSpPr>
          <p:spPr bwMode="auto">
            <a:xfrm>
              <a:off x="3640" y="1775"/>
              <a:ext cx="11" cy="9"/>
            </a:xfrm>
            <a:custGeom>
              <a:avLst/>
              <a:gdLst>
                <a:gd name="T0" fmla="*/ 30 w 119"/>
                <a:gd name="T1" fmla="*/ 107 h 116"/>
                <a:gd name="T2" fmla="*/ 25 w 119"/>
                <a:gd name="T3" fmla="*/ 96 h 116"/>
                <a:gd name="T4" fmla="*/ 20 w 119"/>
                <a:gd name="T5" fmla="*/ 92 h 116"/>
                <a:gd name="T6" fmla="*/ 16 w 119"/>
                <a:gd name="T7" fmla="*/ 83 h 116"/>
                <a:gd name="T8" fmla="*/ 10 w 119"/>
                <a:gd name="T9" fmla="*/ 73 h 116"/>
                <a:gd name="T10" fmla="*/ 5 w 119"/>
                <a:gd name="T11" fmla="*/ 63 h 116"/>
                <a:gd name="T12" fmla="*/ 5 w 119"/>
                <a:gd name="T13" fmla="*/ 58 h 116"/>
                <a:gd name="T14" fmla="*/ 5 w 119"/>
                <a:gd name="T15" fmla="*/ 49 h 116"/>
                <a:gd name="T16" fmla="*/ 0 w 119"/>
                <a:gd name="T17" fmla="*/ 44 h 116"/>
                <a:gd name="T18" fmla="*/ 0 w 119"/>
                <a:gd name="T19" fmla="*/ 39 h 116"/>
                <a:gd name="T20" fmla="*/ 5 w 119"/>
                <a:gd name="T21" fmla="*/ 34 h 116"/>
                <a:gd name="T22" fmla="*/ 16 w 119"/>
                <a:gd name="T23" fmla="*/ 15 h 116"/>
                <a:gd name="T24" fmla="*/ 25 w 119"/>
                <a:gd name="T25" fmla="*/ 5 h 116"/>
                <a:gd name="T26" fmla="*/ 40 w 119"/>
                <a:gd name="T27" fmla="*/ 0 h 116"/>
                <a:gd name="T28" fmla="*/ 50 w 119"/>
                <a:gd name="T29" fmla="*/ 0 h 116"/>
                <a:gd name="T30" fmla="*/ 60 w 119"/>
                <a:gd name="T31" fmla="*/ 5 h 116"/>
                <a:gd name="T32" fmla="*/ 75 w 119"/>
                <a:gd name="T33" fmla="*/ 10 h 116"/>
                <a:gd name="T34" fmla="*/ 85 w 119"/>
                <a:gd name="T35" fmla="*/ 19 h 116"/>
                <a:gd name="T36" fmla="*/ 95 w 119"/>
                <a:gd name="T37" fmla="*/ 29 h 116"/>
                <a:gd name="T38" fmla="*/ 110 w 119"/>
                <a:gd name="T39" fmla="*/ 44 h 116"/>
                <a:gd name="T40" fmla="*/ 119 w 119"/>
                <a:gd name="T41" fmla="*/ 58 h 116"/>
                <a:gd name="T42" fmla="*/ 104 w 119"/>
                <a:gd name="T43" fmla="*/ 53 h 116"/>
                <a:gd name="T44" fmla="*/ 95 w 119"/>
                <a:gd name="T45" fmla="*/ 53 h 116"/>
                <a:gd name="T46" fmla="*/ 85 w 119"/>
                <a:gd name="T47" fmla="*/ 58 h 116"/>
                <a:gd name="T48" fmla="*/ 79 w 119"/>
                <a:gd name="T49" fmla="*/ 63 h 116"/>
                <a:gd name="T50" fmla="*/ 75 w 119"/>
                <a:gd name="T51" fmla="*/ 68 h 116"/>
                <a:gd name="T52" fmla="*/ 70 w 119"/>
                <a:gd name="T53" fmla="*/ 77 h 116"/>
                <a:gd name="T54" fmla="*/ 70 w 119"/>
                <a:gd name="T55" fmla="*/ 87 h 116"/>
                <a:gd name="T56" fmla="*/ 64 w 119"/>
                <a:gd name="T57" fmla="*/ 96 h 116"/>
                <a:gd name="T58" fmla="*/ 64 w 119"/>
                <a:gd name="T59" fmla="*/ 107 h 116"/>
                <a:gd name="T60" fmla="*/ 64 w 119"/>
                <a:gd name="T61" fmla="*/ 116 h 116"/>
                <a:gd name="T62" fmla="*/ 60 w 119"/>
                <a:gd name="T63" fmla="*/ 111 h 116"/>
                <a:gd name="T64" fmla="*/ 55 w 119"/>
                <a:gd name="T65" fmla="*/ 111 h 116"/>
                <a:gd name="T66" fmla="*/ 50 w 119"/>
                <a:gd name="T67" fmla="*/ 111 h 116"/>
                <a:gd name="T68" fmla="*/ 45 w 119"/>
                <a:gd name="T69" fmla="*/ 111 h 116"/>
                <a:gd name="T70" fmla="*/ 40 w 119"/>
                <a:gd name="T71" fmla="*/ 111 h 116"/>
                <a:gd name="T72" fmla="*/ 35 w 119"/>
                <a:gd name="T73" fmla="*/ 111 h 116"/>
                <a:gd name="T74" fmla="*/ 35 w 119"/>
                <a:gd name="T75" fmla="*/ 107 h 116"/>
                <a:gd name="T76" fmla="*/ 30 w 119"/>
                <a:gd name="T77" fmla="*/ 10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9" h="116">
                  <a:moveTo>
                    <a:pt x="30" y="107"/>
                  </a:moveTo>
                  <a:lnTo>
                    <a:pt x="25" y="96"/>
                  </a:lnTo>
                  <a:lnTo>
                    <a:pt x="20" y="92"/>
                  </a:lnTo>
                  <a:lnTo>
                    <a:pt x="16" y="83"/>
                  </a:lnTo>
                  <a:lnTo>
                    <a:pt x="10" y="73"/>
                  </a:lnTo>
                  <a:lnTo>
                    <a:pt x="5" y="63"/>
                  </a:lnTo>
                  <a:lnTo>
                    <a:pt x="5" y="58"/>
                  </a:lnTo>
                  <a:lnTo>
                    <a:pt x="5" y="49"/>
                  </a:lnTo>
                  <a:lnTo>
                    <a:pt x="0" y="44"/>
                  </a:lnTo>
                  <a:lnTo>
                    <a:pt x="0" y="39"/>
                  </a:lnTo>
                  <a:lnTo>
                    <a:pt x="5" y="34"/>
                  </a:lnTo>
                  <a:lnTo>
                    <a:pt x="16" y="15"/>
                  </a:lnTo>
                  <a:lnTo>
                    <a:pt x="25" y="5"/>
                  </a:lnTo>
                  <a:lnTo>
                    <a:pt x="40" y="0"/>
                  </a:lnTo>
                  <a:lnTo>
                    <a:pt x="50" y="0"/>
                  </a:lnTo>
                  <a:lnTo>
                    <a:pt x="60" y="5"/>
                  </a:lnTo>
                  <a:lnTo>
                    <a:pt x="75" y="10"/>
                  </a:lnTo>
                  <a:lnTo>
                    <a:pt x="85" y="19"/>
                  </a:lnTo>
                  <a:lnTo>
                    <a:pt x="95" y="29"/>
                  </a:lnTo>
                  <a:lnTo>
                    <a:pt x="110" y="44"/>
                  </a:lnTo>
                  <a:lnTo>
                    <a:pt x="119" y="58"/>
                  </a:lnTo>
                  <a:lnTo>
                    <a:pt x="104" y="53"/>
                  </a:lnTo>
                  <a:lnTo>
                    <a:pt x="95" y="53"/>
                  </a:lnTo>
                  <a:lnTo>
                    <a:pt x="85" y="58"/>
                  </a:lnTo>
                  <a:lnTo>
                    <a:pt x="79" y="63"/>
                  </a:lnTo>
                  <a:lnTo>
                    <a:pt x="75" y="68"/>
                  </a:lnTo>
                  <a:lnTo>
                    <a:pt x="70" y="77"/>
                  </a:lnTo>
                  <a:lnTo>
                    <a:pt x="70" y="87"/>
                  </a:lnTo>
                  <a:lnTo>
                    <a:pt x="64" y="96"/>
                  </a:lnTo>
                  <a:lnTo>
                    <a:pt x="64" y="107"/>
                  </a:lnTo>
                  <a:lnTo>
                    <a:pt x="64" y="116"/>
                  </a:lnTo>
                  <a:lnTo>
                    <a:pt x="60" y="111"/>
                  </a:lnTo>
                  <a:lnTo>
                    <a:pt x="55" y="111"/>
                  </a:lnTo>
                  <a:lnTo>
                    <a:pt x="50" y="111"/>
                  </a:lnTo>
                  <a:lnTo>
                    <a:pt x="45" y="111"/>
                  </a:lnTo>
                  <a:lnTo>
                    <a:pt x="40" y="111"/>
                  </a:lnTo>
                  <a:lnTo>
                    <a:pt x="35" y="111"/>
                  </a:lnTo>
                  <a:lnTo>
                    <a:pt x="35" y="107"/>
                  </a:lnTo>
                  <a:lnTo>
                    <a:pt x="30" y="10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40" name="Freeform 568"/>
            <p:cNvSpPr>
              <a:spLocks/>
            </p:cNvSpPr>
            <p:nvPr/>
          </p:nvSpPr>
          <p:spPr bwMode="auto">
            <a:xfrm>
              <a:off x="3648" y="1796"/>
              <a:ext cx="8" cy="5"/>
            </a:xfrm>
            <a:custGeom>
              <a:avLst/>
              <a:gdLst>
                <a:gd name="T0" fmla="*/ 45 w 95"/>
                <a:gd name="T1" fmla="*/ 72 h 72"/>
                <a:gd name="T2" fmla="*/ 35 w 95"/>
                <a:gd name="T3" fmla="*/ 72 h 72"/>
                <a:gd name="T4" fmla="*/ 31 w 95"/>
                <a:gd name="T5" fmla="*/ 67 h 72"/>
                <a:gd name="T6" fmla="*/ 31 w 95"/>
                <a:gd name="T7" fmla="*/ 62 h 72"/>
                <a:gd name="T8" fmla="*/ 25 w 95"/>
                <a:gd name="T9" fmla="*/ 58 h 72"/>
                <a:gd name="T10" fmla="*/ 25 w 95"/>
                <a:gd name="T11" fmla="*/ 48 h 72"/>
                <a:gd name="T12" fmla="*/ 21 w 95"/>
                <a:gd name="T13" fmla="*/ 43 h 72"/>
                <a:gd name="T14" fmla="*/ 21 w 95"/>
                <a:gd name="T15" fmla="*/ 39 h 72"/>
                <a:gd name="T16" fmla="*/ 16 w 95"/>
                <a:gd name="T17" fmla="*/ 34 h 72"/>
                <a:gd name="T18" fmla="*/ 10 w 95"/>
                <a:gd name="T19" fmla="*/ 28 h 72"/>
                <a:gd name="T20" fmla="*/ 0 w 95"/>
                <a:gd name="T21" fmla="*/ 28 h 72"/>
                <a:gd name="T22" fmla="*/ 16 w 95"/>
                <a:gd name="T23" fmla="*/ 19 h 72"/>
                <a:gd name="T24" fmla="*/ 25 w 95"/>
                <a:gd name="T25" fmla="*/ 15 h 72"/>
                <a:gd name="T26" fmla="*/ 35 w 95"/>
                <a:gd name="T27" fmla="*/ 4 h 72"/>
                <a:gd name="T28" fmla="*/ 45 w 95"/>
                <a:gd name="T29" fmla="*/ 0 h 72"/>
                <a:gd name="T30" fmla="*/ 56 w 95"/>
                <a:gd name="T31" fmla="*/ 0 h 72"/>
                <a:gd name="T32" fmla="*/ 65 w 95"/>
                <a:gd name="T33" fmla="*/ 0 h 72"/>
                <a:gd name="T34" fmla="*/ 70 w 95"/>
                <a:gd name="T35" fmla="*/ 4 h 72"/>
                <a:gd name="T36" fmla="*/ 79 w 95"/>
                <a:gd name="T37" fmla="*/ 9 h 72"/>
                <a:gd name="T38" fmla="*/ 85 w 95"/>
                <a:gd name="T39" fmla="*/ 24 h 72"/>
                <a:gd name="T40" fmla="*/ 95 w 95"/>
                <a:gd name="T41" fmla="*/ 3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72">
                  <a:moveTo>
                    <a:pt x="45" y="72"/>
                  </a:moveTo>
                  <a:lnTo>
                    <a:pt x="35" y="72"/>
                  </a:lnTo>
                  <a:lnTo>
                    <a:pt x="31" y="67"/>
                  </a:lnTo>
                  <a:lnTo>
                    <a:pt x="31" y="62"/>
                  </a:lnTo>
                  <a:lnTo>
                    <a:pt x="25" y="58"/>
                  </a:lnTo>
                  <a:lnTo>
                    <a:pt x="25" y="48"/>
                  </a:lnTo>
                  <a:lnTo>
                    <a:pt x="21" y="43"/>
                  </a:lnTo>
                  <a:lnTo>
                    <a:pt x="21" y="39"/>
                  </a:lnTo>
                  <a:lnTo>
                    <a:pt x="16" y="34"/>
                  </a:lnTo>
                  <a:lnTo>
                    <a:pt x="10" y="28"/>
                  </a:lnTo>
                  <a:lnTo>
                    <a:pt x="0" y="28"/>
                  </a:lnTo>
                  <a:lnTo>
                    <a:pt x="16" y="19"/>
                  </a:lnTo>
                  <a:lnTo>
                    <a:pt x="25" y="15"/>
                  </a:lnTo>
                  <a:lnTo>
                    <a:pt x="35" y="4"/>
                  </a:lnTo>
                  <a:lnTo>
                    <a:pt x="45" y="0"/>
                  </a:lnTo>
                  <a:lnTo>
                    <a:pt x="56" y="0"/>
                  </a:lnTo>
                  <a:lnTo>
                    <a:pt x="65" y="0"/>
                  </a:lnTo>
                  <a:lnTo>
                    <a:pt x="70" y="4"/>
                  </a:lnTo>
                  <a:lnTo>
                    <a:pt x="79" y="9"/>
                  </a:lnTo>
                  <a:lnTo>
                    <a:pt x="85" y="24"/>
                  </a:lnTo>
                  <a:lnTo>
                    <a:pt x="95" y="39"/>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41" name="Freeform 569"/>
            <p:cNvSpPr>
              <a:spLocks/>
            </p:cNvSpPr>
            <p:nvPr/>
          </p:nvSpPr>
          <p:spPr bwMode="auto">
            <a:xfrm>
              <a:off x="3628" y="1786"/>
              <a:ext cx="10" cy="4"/>
            </a:xfrm>
            <a:custGeom>
              <a:avLst/>
              <a:gdLst>
                <a:gd name="T0" fmla="*/ 0 w 104"/>
                <a:gd name="T1" fmla="*/ 49 h 63"/>
                <a:gd name="T2" fmla="*/ 10 w 104"/>
                <a:gd name="T3" fmla="*/ 49 h 63"/>
                <a:gd name="T4" fmla="*/ 20 w 104"/>
                <a:gd name="T5" fmla="*/ 49 h 63"/>
                <a:gd name="T6" fmla="*/ 35 w 104"/>
                <a:gd name="T7" fmla="*/ 49 h 63"/>
                <a:gd name="T8" fmla="*/ 45 w 104"/>
                <a:gd name="T9" fmla="*/ 54 h 63"/>
                <a:gd name="T10" fmla="*/ 60 w 104"/>
                <a:gd name="T11" fmla="*/ 58 h 63"/>
                <a:gd name="T12" fmla="*/ 69 w 104"/>
                <a:gd name="T13" fmla="*/ 63 h 63"/>
                <a:gd name="T14" fmla="*/ 79 w 104"/>
                <a:gd name="T15" fmla="*/ 63 h 63"/>
                <a:gd name="T16" fmla="*/ 90 w 104"/>
                <a:gd name="T17" fmla="*/ 58 h 63"/>
                <a:gd name="T18" fmla="*/ 100 w 104"/>
                <a:gd name="T19" fmla="*/ 54 h 63"/>
                <a:gd name="T20" fmla="*/ 104 w 104"/>
                <a:gd name="T21" fmla="*/ 39 h 63"/>
                <a:gd name="T22" fmla="*/ 104 w 104"/>
                <a:gd name="T23" fmla="*/ 34 h 63"/>
                <a:gd name="T24" fmla="*/ 104 w 104"/>
                <a:gd name="T25" fmla="*/ 30 h 63"/>
                <a:gd name="T26" fmla="*/ 104 w 104"/>
                <a:gd name="T27" fmla="*/ 24 h 63"/>
                <a:gd name="T28" fmla="*/ 100 w 104"/>
                <a:gd name="T29" fmla="*/ 19 h 63"/>
                <a:gd name="T30" fmla="*/ 100 w 104"/>
                <a:gd name="T31" fmla="*/ 10 h 63"/>
                <a:gd name="T32" fmla="*/ 94 w 104"/>
                <a:gd name="T33" fmla="*/ 5 h 63"/>
                <a:gd name="T34" fmla="*/ 90 w 104"/>
                <a:gd name="T35" fmla="*/ 5 h 63"/>
                <a:gd name="T36" fmla="*/ 79 w 104"/>
                <a:gd name="T37" fmla="*/ 0 h 63"/>
                <a:gd name="T38" fmla="*/ 75 w 104"/>
                <a:gd name="T39" fmla="*/ 0 h 63"/>
                <a:gd name="T40" fmla="*/ 65 w 104"/>
                <a:gd name="T41" fmla="*/ 0 h 63"/>
                <a:gd name="T42" fmla="*/ 60 w 104"/>
                <a:gd name="T43" fmla="*/ 0 h 63"/>
                <a:gd name="T44" fmla="*/ 55 w 104"/>
                <a:gd name="T45" fmla="*/ 5 h 63"/>
                <a:gd name="T46" fmla="*/ 50 w 104"/>
                <a:gd name="T47" fmla="*/ 5 h 63"/>
                <a:gd name="T48" fmla="*/ 50 w 104"/>
                <a:gd name="T49" fmla="*/ 10 h 63"/>
                <a:gd name="T50" fmla="*/ 45 w 104"/>
                <a:gd name="T51" fmla="*/ 19 h 63"/>
                <a:gd name="T52" fmla="*/ 40 w 104"/>
                <a:gd name="T53" fmla="*/ 24 h 63"/>
                <a:gd name="T54" fmla="*/ 40 w 104"/>
                <a:gd name="T55" fmla="*/ 30 h 63"/>
                <a:gd name="T56" fmla="*/ 35 w 104"/>
                <a:gd name="T57" fmla="*/ 34 h 63"/>
                <a:gd name="T58" fmla="*/ 31 w 104"/>
                <a:gd name="T59" fmla="*/ 39 h 63"/>
                <a:gd name="T60" fmla="*/ 20 w 104"/>
                <a:gd name="T61" fmla="*/ 3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63">
                  <a:moveTo>
                    <a:pt x="0" y="49"/>
                  </a:moveTo>
                  <a:lnTo>
                    <a:pt x="10" y="49"/>
                  </a:lnTo>
                  <a:lnTo>
                    <a:pt x="20" y="49"/>
                  </a:lnTo>
                  <a:lnTo>
                    <a:pt x="35" y="49"/>
                  </a:lnTo>
                  <a:lnTo>
                    <a:pt x="45" y="54"/>
                  </a:lnTo>
                  <a:lnTo>
                    <a:pt x="60" y="58"/>
                  </a:lnTo>
                  <a:lnTo>
                    <a:pt x="69" y="63"/>
                  </a:lnTo>
                  <a:lnTo>
                    <a:pt x="79" y="63"/>
                  </a:lnTo>
                  <a:lnTo>
                    <a:pt x="90" y="58"/>
                  </a:lnTo>
                  <a:lnTo>
                    <a:pt x="100" y="54"/>
                  </a:lnTo>
                  <a:lnTo>
                    <a:pt x="104" y="39"/>
                  </a:lnTo>
                  <a:lnTo>
                    <a:pt x="104" y="34"/>
                  </a:lnTo>
                  <a:lnTo>
                    <a:pt x="104" y="30"/>
                  </a:lnTo>
                  <a:lnTo>
                    <a:pt x="104" y="24"/>
                  </a:lnTo>
                  <a:lnTo>
                    <a:pt x="100" y="19"/>
                  </a:lnTo>
                  <a:lnTo>
                    <a:pt x="100" y="10"/>
                  </a:lnTo>
                  <a:lnTo>
                    <a:pt x="94" y="5"/>
                  </a:lnTo>
                  <a:lnTo>
                    <a:pt x="90" y="5"/>
                  </a:lnTo>
                  <a:lnTo>
                    <a:pt x="79" y="0"/>
                  </a:lnTo>
                  <a:lnTo>
                    <a:pt x="75" y="0"/>
                  </a:lnTo>
                  <a:lnTo>
                    <a:pt x="65" y="0"/>
                  </a:lnTo>
                  <a:lnTo>
                    <a:pt x="60" y="0"/>
                  </a:lnTo>
                  <a:lnTo>
                    <a:pt x="55" y="5"/>
                  </a:lnTo>
                  <a:lnTo>
                    <a:pt x="50" y="5"/>
                  </a:lnTo>
                  <a:lnTo>
                    <a:pt x="50" y="10"/>
                  </a:lnTo>
                  <a:lnTo>
                    <a:pt x="45" y="19"/>
                  </a:lnTo>
                  <a:lnTo>
                    <a:pt x="40" y="24"/>
                  </a:lnTo>
                  <a:lnTo>
                    <a:pt x="40" y="30"/>
                  </a:lnTo>
                  <a:lnTo>
                    <a:pt x="35" y="34"/>
                  </a:lnTo>
                  <a:lnTo>
                    <a:pt x="31" y="39"/>
                  </a:lnTo>
                  <a:lnTo>
                    <a:pt x="20" y="39"/>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42" name="Freeform 570"/>
            <p:cNvSpPr>
              <a:spLocks/>
            </p:cNvSpPr>
            <p:nvPr/>
          </p:nvSpPr>
          <p:spPr bwMode="auto">
            <a:xfrm>
              <a:off x="4021" y="1562"/>
              <a:ext cx="13" cy="10"/>
            </a:xfrm>
            <a:custGeom>
              <a:avLst/>
              <a:gdLst>
                <a:gd name="T0" fmla="*/ 0 w 139"/>
                <a:gd name="T1" fmla="*/ 15 h 125"/>
                <a:gd name="T2" fmla="*/ 0 w 139"/>
                <a:gd name="T3" fmla="*/ 20 h 125"/>
                <a:gd name="T4" fmla="*/ 0 w 139"/>
                <a:gd name="T5" fmla="*/ 24 h 125"/>
                <a:gd name="T6" fmla="*/ 0 w 139"/>
                <a:gd name="T7" fmla="*/ 34 h 125"/>
                <a:gd name="T8" fmla="*/ 0 w 139"/>
                <a:gd name="T9" fmla="*/ 39 h 125"/>
                <a:gd name="T10" fmla="*/ 0 w 139"/>
                <a:gd name="T11" fmla="*/ 44 h 125"/>
                <a:gd name="T12" fmla="*/ 0 w 139"/>
                <a:gd name="T13" fmla="*/ 49 h 125"/>
                <a:gd name="T14" fmla="*/ 0 w 139"/>
                <a:gd name="T15" fmla="*/ 54 h 125"/>
                <a:gd name="T16" fmla="*/ 4 w 139"/>
                <a:gd name="T17" fmla="*/ 58 h 125"/>
                <a:gd name="T18" fmla="*/ 4 w 139"/>
                <a:gd name="T19" fmla="*/ 63 h 125"/>
                <a:gd name="T20" fmla="*/ 10 w 139"/>
                <a:gd name="T21" fmla="*/ 63 h 125"/>
                <a:gd name="T22" fmla="*/ 20 w 139"/>
                <a:gd name="T23" fmla="*/ 73 h 125"/>
                <a:gd name="T24" fmla="*/ 29 w 139"/>
                <a:gd name="T25" fmla="*/ 78 h 125"/>
                <a:gd name="T26" fmla="*/ 39 w 139"/>
                <a:gd name="T27" fmla="*/ 78 h 125"/>
                <a:gd name="T28" fmla="*/ 45 w 139"/>
                <a:gd name="T29" fmla="*/ 82 h 125"/>
                <a:gd name="T30" fmla="*/ 54 w 139"/>
                <a:gd name="T31" fmla="*/ 87 h 125"/>
                <a:gd name="T32" fmla="*/ 60 w 139"/>
                <a:gd name="T33" fmla="*/ 92 h 125"/>
                <a:gd name="T34" fmla="*/ 64 w 139"/>
                <a:gd name="T35" fmla="*/ 97 h 125"/>
                <a:gd name="T36" fmla="*/ 69 w 139"/>
                <a:gd name="T37" fmla="*/ 102 h 125"/>
                <a:gd name="T38" fmla="*/ 75 w 139"/>
                <a:gd name="T39" fmla="*/ 112 h 125"/>
                <a:gd name="T40" fmla="*/ 79 w 139"/>
                <a:gd name="T41" fmla="*/ 125 h 125"/>
                <a:gd name="T42" fmla="*/ 85 w 139"/>
                <a:gd name="T43" fmla="*/ 116 h 125"/>
                <a:gd name="T44" fmla="*/ 94 w 139"/>
                <a:gd name="T45" fmla="*/ 106 h 125"/>
                <a:gd name="T46" fmla="*/ 99 w 139"/>
                <a:gd name="T47" fmla="*/ 97 h 125"/>
                <a:gd name="T48" fmla="*/ 104 w 139"/>
                <a:gd name="T49" fmla="*/ 87 h 125"/>
                <a:gd name="T50" fmla="*/ 114 w 139"/>
                <a:gd name="T51" fmla="*/ 82 h 125"/>
                <a:gd name="T52" fmla="*/ 119 w 139"/>
                <a:gd name="T53" fmla="*/ 73 h 125"/>
                <a:gd name="T54" fmla="*/ 129 w 139"/>
                <a:gd name="T55" fmla="*/ 67 h 125"/>
                <a:gd name="T56" fmla="*/ 134 w 139"/>
                <a:gd name="T57" fmla="*/ 58 h 125"/>
                <a:gd name="T58" fmla="*/ 134 w 139"/>
                <a:gd name="T59" fmla="*/ 54 h 125"/>
                <a:gd name="T60" fmla="*/ 139 w 139"/>
                <a:gd name="T61" fmla="*/ 44 h 125"/>
                <a:gd name="T62" fmla="*/ 134 w 139"/>
                <a:gd name="T63" fmla="*/ 30 h 125"/>
                <a:gd name="T64" fmla="*/ 129 w 139"/>
                <a:gd name="T65" fmla="*/ 20 h 125"/>
                <a:gd name="T66" fmla="*/ 124 w 139"/>
                <a:gd name="T67" fmla="*/ 15 h 125"/>
                <a:gd name="T68" fmla="*/ 114 w 139"/>
                <a:gd name="T69" fmla="*/ 15 h 125"/>
                <a:gd name="T70" fmla="*/ 104 w 139"/>
                <a:gd name="T71" fmla="*/ 15 h 125"/>
                <a:gd name="T72" fmla="*/ 94 w 139"/>
                <a:gd name="T73" fmla="*/ 20 h 125"/>
                <a:gd name="T74" fmla="*/ 85 w 139"/>
                <a:gd name="T75" fmla="*/ 30 h 125"/>
                <a:gd name="T76" fmla="*/ 69 w 139"/>
                <a:gd name="T77" fmla="*/ 34 h 125"/>
                <a:gd name="T78" fmla="*/ 54 w 139"/>
                <a:gd name="T79" fmla="*/ 44 h 125"/>
                <a:gd name="T80" fmla="*/ 45 w 139"/>
                <a:gd name="T81" fmla="*/ 49 h 125"/>
                <a:gd name="T82" fmla="*/ 39 w 139"/>
                <a:gd name="T83" fmla="*/ 54 h 125"/>
                <a:gd name="T84" fmla="*/ 45 w 139"/>
                <a:gd name="T85" fmla="*/ 58 h 125"/>
                <a:gd name="T86" fmla="*/ 45 w 139"/>
                <a:gd name="T87" fmla="*/ 63 h 125"/>
                <a:gd name="T88" fmla="*/ 50 w 139"/>
                <a:gd name="T89" fmla="*/ 67 h 125"/>
                <a:gd name="T90" fmla="*/ 54 w 139"/>
                <a:gd name="T91" fmla="*/ 67 h 125"/>
                <a:gd name="T92" fmla="*/ 54 w 139"/>
                <a:gd name="T93" fmla="*/ 73 h 125"/>
                <a:gd name="T94" fmla="*/ 54 w 139"/>
                <a:gd name="T95" fmla="*/ 78 h 125"/>
                <a:gd name="T96" fmla="*/ 54 w 139"/>
                <a:gd name="T97" fmla="*/ 82 h 125"/>
                <a:gd name="T98" fmla="*/ 50 w 139"/>
                <a:gd name="T99" fmla="*/ 73 h 125"/>
                <a:gd name="T100" fmla="*/ 50 w 139"/>
                <a:gd name="T101" fmla="*/ 63 h 125"/>
                <a:gd name="T102" fmla="*/ 50 w 139"/>
                <a:gd name="T103" fmla="*/ 58 h 125"/>
                <a:gd name="T104" fmla="*/ 50 w 139"/>
                <a:gd name="T105" fmla="*/ 49 h 125"/>
                <a:gd name="T106" fmla="*/ 50 w 139"/>
                <a:gd name="T107" fmla="*/ 39 h 125"/>
                <a:gd name="T108" fmla="*/ 50 w 139"/>
                <a:gd name="T109" fmla="*/ 34 h 125"/>
                <a:gd name="T110" fmla="*/ 50 w 139"/>
                <a:gd name="T111" fmla="*/ 24 h 125"/>
                <a:gd name="T112" fmla="*/ 50 w 139"/>
                <a:gd name="T113" fmla="*/ 15 h 125"/>
                <a:gd name="T114" fmla="*/ 54 w 139"/>
                <a:gd name="T115" fmla="*/ 10 h 125"/>
                <a:gd name="T116" fmla="*/ 54 w 139"/>
                <a:gd name="T117"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9" h="125">
                  <a:moveTo>
                    <a:pt x="0" y="15"/>
                  </a:moveTo>
                  <a:lnTo>
                    <a:pt x="0" y="20"/>
                  </a:lnTo>
                  <a:lnTo>
                    <a:pt x="0" y="24"/>
                  </a:lnTo>
                  <a:lnTo>
                    <a:pt x="0" y="34"/>
                  </a:lnTo>
                  <a:lnTo>
                    <a:pt x="0" y="39"/>
                  </a:lnTo>
                  <a:lnTo>
                    <a:pt x="0" y="44"/>
                  </a:lnTo>
                  <a:lnTo>
                    <a:pt x="0" y="49"/>
                  </a:lnTo>
                  <a:lnTo>
                    <a:pt x="0" y="54"/>
                  </a:lnTo>
                  <a:lnTo>
                    <a:pt x="4" y="58"/>
                  </a:lnTo>
                  <a:lnTo>
                    <a:pt x="4" y="63"/>
                  </a:lnTo>
                  <a:lnTo>
                    <a:pt x="10" y="63"/>
                  </a:lnTo>
                  <a:lnTo>
                    <a:pt x="20" y="73"/>
                  </a:lnTo>
                  <a:lnTo>
                    <a:pt x="29" y="78"/>
                  </a:lnTo>
                  <a:lnTo>
                    <a:pt x="39" y="78"/>
                  </a:lnTo>
                  <a:lnTo>
                    <a:pt x="45" y="82"/>
                  </a:lnTo>
                  <a:lnTo>
                    <a:pt x="54" y="87"/>
                  </a:lnTo>
                  <a:lnTo>
                    <a:pt x="60" y="92"/>
                  </a:lnTo>
                  <a:lnTo>
                    <a:pt x="64" y="97"/>
                  </a:lnTo>
                  <a:lnTo>
                    <a:pt x="69" y="102"/>
                  </a:lnTo>
                  <a:lnTo>
                    <a:pt x="75" y="112"/>
                  </a:lnTo>
                  <a:lnTo>
                    <a:pt x="79" y="125"/>
                  </a:lnTo>
                  <a:lnTo>
                    <a:pt x="85" y="116"/>
                  </a:lnTo>
                  <a:lnTo>
                    <a:pt x="94" y="106"/>
                  </a:lnTo>
                  <a:lnTo>
                    <a:pt x="99" y="97"/>
                  </a:lnTo>
                  <a:lnTo>
                    <a:pt x="104" y="87"/>
                  </a:lnTo>
                  <a:lnTo>
                    <a:pt x="114" y="82"/>
                  </a:lnTo>
                  <a:lnTo>
                    <a:pt x="119" y="73"/>
                  </a:lnTo>
                  <a:lnTo>
                    <a:pt x="129" y="67"/>
                  </a:lnTo>
                  <a:lnTo>
                    <a:pt x="134" y="58"/>
                  </a:lnTo>
                  <a:lnTo>
                    <a:pt x="134" y="54"/>
                  </a:lnTo>
                  <a:lnTo>
                    <a:pt x="139" y="44"/>
                  </a:lnTo>
                  <a:lnTo>
                    <a:pt x="134" y="30"/>
                  </a:lnTo>
                  <a:lnTo>
                    <a:pt x="129" y="20"/>
                  </a:lnTo>
                  <a:lnTo>
                    <a:pt x="124" y="15"/>
                  </a:lnTo>
                  <a:lnTo>
                    <a:pt x="114" y="15"/>
                  </a:lnTo>
                  <a:lnTo>
                    <a:pt x="104" y="15"/>
                  </a:lnTo>
                  <a:lnTo>
                    <a:pt x="94" y="20"/>
                  </a:lnTo>
                  <a:lnTo>
                    <a:pt x="85" y="30"/>
                  </a:lnTo>
                  <a:lnTo>
                    <a:pt x="69" y="34"/>
                  </a:lnTo>
                  <a:lnTo>
                    <a:pt x="54" y="44"/>
                  </a:lnTo>
                  <a:lnTo>
                    <a:pt x="45" y="49"/>
                  </a:lnTo>
                  <a:lnTo>
                    <a:pt x="39" y="54"/>
                  </a:lnTo>
                  <a:lnTo>
                    <a:pt x="45" y="58"/>
                  </a:lnTo>
                  <a:lnTo>
                    <a:pt x="45" y="63"/>
                  </a:lnTo>
                  <a:lnTo>
                    <a:pt x="50" y="67"/>
                  </a:lnTo>
                  <a:lnTo>
                    <a:pt x="54" y="67"/>
                  </a:lnTo>
                  <a:lnTo>
                    <a:pt x="54" y="73"/>
                  </a:lnTo>
                  <a:lnTo>
                    <a:pt x="54" y="78"/>
                  </a:lnTo>
                  <a:lnTo>
                    <a:pt x="54" y="82"/>
                  </a:lnTo>
                  <a:lnTo>
                    <a:pt x="50" y="73"/>
                  </a:lnTo>
                  <a:lnTo>
                    <a:pt x="50" y="63"/>
                  </a:lnTo>
                  <a:lnTo>
                    <a:pt x="50" y="58"/>
                  </a:lnTo>
                  <a:lnTo>
                    <a:pt x="50" y="49"/>
                  </a:lnTo>
                  <a:lnTo>
                    <a:pt x="50" y="39"/>
                  </a:lnTo>
                  <a:lnTo>
                    <a:pt x="50" y="34"/>
                  </a:lnTo>
                  <a:lnTo>
                    <a:pt x="50" y="24"/>
                  </a:lnTo>
                  <a:lnTo>
                    <a:pt x="50" y="15"/>
                  </a:lnTo>
                  <a:lnTo>
                    <a:pt x="54" y="10"/>
                  </a:lnTo>
                  <a:lnTo>
                    <a:pt x="54"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43" name="Freeform 571"/>
            <p:cNvSpPr>
              <a:spLocks/>
            </p:cNvSpPr>
            <p:nvPr/>
          </p:nvSpPr>
          <p:spPr bwMode="auto">
            <a:xfrm>
              <a:off x="4014" y="1552"/>
              <a:ext cx="7" cy="7"/>
            </a:xfrm>
            <a:custGeom>
              <a:avLst/>
              <a:gdLst>
                <a:gd name="T0" fmla="*/ 0 w 79"/>
                <a:gd name="T1" fmla="*/ 53 h 92"/>
                <a:gd name="T2" fmla="*/ 0 w 79"/>
                <a:gd name="T3" fmla="*/ 48 h 92"/>
                <a:gd name="T4" fmla="*/ 6 w 79"/>
                <a:gd name="T5" fmla="*/ 38 h 92"/>
                <a:gd name="T6" fmla="*/ 6 w 79"/>
                <a:gd name="T7" fmla="*/ 34 h 92"/>
                <a:gd name="T8" fmla="*/ 10 w 79"/>
                <a:gd name="T9" fmla="*/ 34 h 92"/>
                <a:gd name="T10" fmla="*/ 20 w 79"/>
                <a:gd name="T11" fmla="*/ 29 h 92"/>
                <a:gd name="T12" fmla="*/ 25 w 79"/>
                <a:gd name="T13" fmla="*/ 24 h 92"/>
                <a:gd name="T14" fmla="*/ 31 w 79"/>
                <a:gd name="T15" fmla="*/ 19 h 92"/>
                <a:gd name="T16" fmla="*/ 35 w 79"/>
                <a:gd name="T17" fmla="*/ 14 h 92"/>
                <a:gd name="T18" fmla="*/ 35 w 79"/>
                <a:gd name="T19" fmla="*/ 10 h 92"/>
                <a:gd name="T20" fmla="*/ 35 w 79"/>
                <a:gd name="T21" fmla="*/ 0 h 92"/>
                <a:gd name="T22" fmla="*/ 45 w 79"/>
                <a:gd name="T23" fmla="*/ 10 h 92"/>
                <a:gd name="T24" fmla="*/ 55 w 79"/>
                <a:gd name="T25" fmla="*/ 19 h 92"/>
                <a:gd name="T26" fmla="*/ 65 w 79"/>
                <a:gd name="T27" fmla="*/ 29 h 92"/>
                <a:gd name="T28" fmla="*/ 70 w 79"/>
                <a:gd name="T29" fmla="*/ 38 h 92"/>
                <a:gd name="T30" fmla="*/ 75 w 79"/>
                <a:gd name="T31" fmla="*/ 44 h 92"/>
                <a:gd name="T32" fmla="*/ 79 w 79"/>
                <a:gd name="T33" fmla="*/ 53 h 92"/>
                <a:gd name="T34" fmla="*/ 75 w 79"/>
                <a:gd name="T35" fmla="*/ 63 h 92"/>
                <a:gd name="T36" fmla="*/ 70 w 79"/>
                <a:gd name="T37" fmla="*/ 72 h 92"/>
                <a:gd name="T38" fmla="*/ 60 w 79"/>
                <a:gd name="T39" fmla="*/ 82 h 92"/>
                <a:gd name="T40" fmla="*/ 50 w 79"/>
                <a:gd name="T41"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9" h="92">
                  <a:moveTo>
                    <a:pt x="0" y="53"/>
                  </a:moveTo>
                  <a:lnTo>
                    <a:pt x="0" y="48"/>
                  </a:lnTo>
                  <a:lnTo>
                    <a:pt x="6" y="38"/>
                  </a:lnTo>
                  <a:lnTo>
                    <a:pt x="6" y="34"/>
                  </a:lnTo>
                  <a:lnTo>
                    <a:pt x="10" y="34"/>
                  </a:lnTo>
                  <a:lnTo>
                    <a:pt x="20" y="29"/>
                  </a:lnTo>
                  <a:lnTo>
                    <a:pt x="25" y="24"/>
                  </a:lnTo>
                  <a:lnTo>
                    <a:pt x="31" y="19"/>
                  </a:lnTo>
                  <a:lnTo>
                    <a:pt x="35" y="14"/>
                  </a:lnTo>
                  <a:lnTo>
                    <a:pt x="35" y="10"/>
                  </a:lnTo>
                  <a:lnTo>
                    <a:pt x="35" y="0"/>
                  </a:lnTo>
                  <a:lnTo>
                    <a:pt x="45" y="10"/>
                  </a:lnTo>
                  <a:lnTo>
                    <a:pt x="55" y="19"/>
                  </a:lnTo>
                  <a:lnTo>
                    <a:pt x="65" y="29"/>
                  </a:lnTo>
                  <a:lnTo>
                    <a:pt x="70" y="38"/>
                  </a:lnTo>
                  <a:lnTo>
                    <a:pt x="75" y="44"/>
                  </a:lnTo>
                  <a:lnTo>
                    <a:pt x="79" y="53"/>
                  </a:lnTo>
                  <a:lnTo>
                    <a:pt x="75" y="63"/>
                  </a:lnTo>
                  <a:lnTo>
                    <a:pt x="70" y="72"/>
                  </a:lnTo>
                  <a:lnTo>
                    <a:pt x="60" y="82"/>
                  </a:lnTo>
                  <a:lnTo>
                    <a:pt x="50" y="9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44" name="Freeform 572"/>
            <p:cNvSpPr>
              <a:spLocks/>
            </p:cNvSpPr>
            <p:nvPr/>
          </p:nvSpPr>
          <p:spPr bwMode="auto">
            <a:xfrm>
              <a:off x="4021" y="1558"/>
              <a:ext cx="10" cy="3"/>
            </a:xfrm>
            <a:custGeom>
              <a:avLst/>
              <a:gdLst>
                <a:gd name="T0" fmla="*/ 0 w 110"/>
                <a:gd name="T1" fmla="*/ 10 h 34"/>
                <a:gd name="T2" fmla="*/ 11 w 110"/>
                <a:gd name="T3" fmla="*/ 19 h 34"/>
                <a:gd name="T4" fmla="*/ 21 w 110"/>
                <a:gd name="T5" fmla="*/ 29 h 34"/>
                <a:gd name="T6" fmla="*/ 31 w 110"/>
                <a:gd name="T7" fmla="*/ 34 h 34"/>
                <a:gd name="T8" fmla="*/ 46 w 110"/>
                <a:gd name="T9" fmla="*/ 34 h 34"/>
                <a:gd name="T10" fmla="*/ 56 w 110"/>
                <a:gd name="T11" fmla="*/ 34 h 34"/>
                <a:gd name="T12" fmla="*/ 71 w 110"/>
                <a:gd name="T13" fmla="*/ 34 h 34"/>
                <a:gd name="T14" fmla="*/ 81 w 110"/>
                <a:gd name="T15" fmla="*/ 29 h 34"/>
                <a:gd name="T16" fmla="*/ 90 w 110"/>
                <a:gd name="T17" fmla="*/ 25 h 34"/>
                <a:gd name="T18" fmla="*/ 100 w 110"/>
                <a:gd name="T19" fmla="*/ 15 h 34"/>
                <a:gd name="T20" fmla="*/ 110 w 110"/>
                <a:gd name="T2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 h="34">
                  <a:moveTo>
                    <a:pt x="0" y="10"/>
                  </a:moveTo>
                  <a:lnTo>
                    <a:pt x="11" y="19"/>
                  </a:lnTo>
                  <a:lnTo>
                    <a:pt x="21" y="29"/>
                  </a:lnTo>
                  <a:lnTo>
                    <a:pt x="31" y="34"/>
                  </a:lnTo>
                  <a:lnTo>
                    <a:pt x="46" y="34"/>
                  </a:lnTo>
                  <a:lnTo>
                    <a:pt x="56" y="34"/>
                  </a:lnTo>
                  <a:lnTo>
                    <a:pt x="71" y="34"/>
                  </a:lnTo>
                  <a:lnTo>
                    <a:pt x="81" y="29"/>
                  </a:lnTo>
                  <a:lnTo>
                    <a:pt x="90" y="25"/>
                  </a:lnTo>
                  <a:lnTo>
                    <a:pt x="100" y="15"/>
                  </a:lnTo>
                  <a:lnTo>
                    <a:pt x="11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45" name="Freeform 573"/>
            <p:cNvSpPr>
              <a:spLocks/>
            </p:cNvSpPr>
            <p:nvPr/>
          </p:nvSpPr>
          <p:spPr bwMode="auto">
            <a:xfrm>
              <a:off x="4016" y="1532"/>
              <a:ext cx="10" cy="3"/>
            </a:xfrm>
            <a:custGeom>
              <a:avLst/>
              <a:gdLst>
                <a:gd name="T0" fmla="*/ 0 w 109"/>
                <a:gd name="T1" fmla="*/ 10 h 34"/>
                <a:gd name="T2" fmla="*/ 9 w 109"/>
                <a:gd name="T3" fmla="*/ 19 h 34"/>
                <a:gd name="T4" fmla="*/ 25 w 109"/>
                <a:gd name="T5" fmla="*/ 24 h 34"/>
                <a:gd name="T6" fmla="*/ 34 w 109"/>
                <a:gd name="T7" fmla="*/ 30 h 34"/>
                <a:gd name="T8" fmla="*/ 44 w 109"/>
                <a:gd name="T9" fmla="*/ 34 h 34"/>
                <a:gd name="T10" fmla="*/ 59 w 109"/>
                <a:gd name="T11" fmla="*/ 34 h 34"/>
                <a:gd name="T12" fmla="*/ 69 w 109"/>
                <a:gd name="T13" fmla="*/ 34 h 34"/>
                <a:gd name="T14" fmla="*/ 84 w 109"/>
                <a:gd name="T15" fmla="*/ 30 h 34"/>
                <a:gd name="T16" fmla="*/ 94 w 109"/>
                <a:gd name="T17" fmla="*/ 19 h 34"/>
                <a:gd name="T18" fmla="*/ 104 w 109"/>
                <a:gd name="T19" fmla="*/ 10 h 34"/>
                <a:gd name="T20" fmla="*/ 109 w 109"/>
                <a:gd name="T2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34">
                  <a:moveTo>
                    <a:pt x="0" y="10"/>
                  </a:moveTo>
                  <a:lnTo>
                    <a:pt x="9" y="19"/>
                  </a:lnTo>
                  <a:lnTo>
                    <a:pt x="25" y="24"/>
                  </a:lnTo>
                  <a:lnTo>
                    <a:pt x="34" y="30"/>
                  </a:lnTo>
                  <a:lnTo>
                    <a:pt x="44" y="34"/>
                  </a:lnTo>
                  <a:lnTo>
                    <a:pt x="59" y="34"/>
                  </a:lnTo>
                  <a:lnTo>
                    <a:pt x="69" y="34"/>
                  </a:lnTo>
                  <a:lnTo>
                    <a:pt x="84" y="30"/>
                  </a:lnTo>
                  <a:lnTo>
                    <a:pt x="94" y="19"/>
                  </a:lnTo>
                  <a:lnTo>
                    <a:pt x="104" y="10"/>
                  </a:lnTo>
                  <a:lnTo>
                    <a:pt x="109"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46" name="Freeform 574"/>
            <p:cNvSpPr>
              <a:spLocks/>
            </p:cNvSpPr>
            <p:nvPr/>
          </p:nvSpPr>
          <p:spPr bwMode="auto">
            <a:xfrm>
              <a:off x="4015" y="1536"/>
              <a:ext cx="13" cy="9"/>
            </a:xfrm>
            <a:custGeom>
              <a:avLst/>
              <a:gdLst>
                <a:gd name="T0" fmla="*/ 6 w 140"/>
                <a:gd name="T1" fmla="*/ 15 h 121"/>
                <a:gd name="T2" fmla="*/ 6 w 140"/>
                <a:gd name="T3" fmla="*/ 20 h 121"/>
                <a:gd name="T4" fmla="*/ 0 w 140"/>
                <a:gd name="T5" fmla="*/ 24 h 121"/>
                <a:gd name="T6" fmla="*/ 0 w 140"/>
                <a:gd name="T7" fmla="*/ 29 h 121"/>
                <a:gd name="T8" fmla="*/ 0 w 140"/>
                <a:gd name="T9" fmla="*/ 39 h 121"/>
                <a:gd name="T10" fmla="*/ 0 w 140"/>
                <a:gd name="T11" fmla="*/ 44 h 121"/>
                <a:gd name="T12" fmla="*/ 6 w 140"/>
                <a:gd name="T13" fmla="*/ 48 h 121"/>
                <a:gd name="T14" fmla="*/ 6 w 140"/>
                <a:gd name="T15" fmla="*/ 54 h 121"/>
                <a:gd name="T16" fmla="*/ 6 w 140"/>
                <a:gd name="T17" fmla="*/ 58 h 121"/>
                <a:gd name="T18" fmla="*/ 10 w 140"/>
                <a:gd name="T19" fmla="*/ 58 h 121"/>
                <a:gd name="T20" fmla="*/ 10 w 140"/>
                <a:gd name="T21" fmla="*/ 63 h 121"/>
                <a:gd name="T22" fmla="*/ 21 w 140"/>
                <a:gd name="T23" fmla="*/ 68 h 121"/>
                <a:gd name="T24" fmla="*/ 31 w 140"/>
                <a:gd name="T25" fmla="*/ 73 h 121"/>
                <a:gd name="T26" fmla="*/ 40 w 140"/>
                <a:gd name="T27" fmla="*/ 78 h 121"/>
                <a:gd name="T28" fmla="*/ 50 w 140"/>
                <a:gd name="T29" fmla="*/ 82 h 121"/>
                <a:gd name="T30" fmla="*/ 55 w 140"/>
                <a:gd name="T31" fmla="*/ 82 h 121"/>
                <a:gd name="T32" fmla="*/ 60 w 140"/>
                <a:gd name="T33" fmla="*/ 87 h 121"/>
                <a:gd name="T34" fmla="*/ 69 w 140"/>
                <a:gd name="T35" fmla="*/ 93 h 121"/>
                <a:gd name="T36" fmla="*/ 75 w 140"/>
                <a:gd name="T37" fmla="*/ 102 h 121"/>
                <a:gd name="T38" fmla="*/ 80 w 140"/>
                <a:gd name="T39" fmla="*/ 112 h 121"/>
                <a:gd name="T40" fmla="*/ 85 w 140"/>
                <a:gd name="T41" fmla="*/ 121 h 121"/>
                <a:gd name="T42" fmla="*/ 90 w 140"/>
                <a:gd name="T43" fmla="*/ 112 h 121"/>
                <a:gd name="T44" fmla="*/ 94 w 140"/>
                <a:gd name="T45" fmla="*/ 102 h 121"/>
                <a:gd name="T46" fmla="*/ 100 w 140"/>
                <a:gd name="T47" fmla="*/ 97 h 121"/>
                <a:gd name="T48" fmla="*/ 110 w 140"/>
                <a:gd name="T49" fmla="*/ 87 h 121"/>
                <a:gd name="T50" fmla="*/ 115 w 140"/>
                <a:gd name="T51" fmla="*/ 78 h 121"/>
                <a:gd name="T52" fmla="*/ 125 w 140"/>
                <a:gd name="T53" fmla="*/ 73 h 121"/>
                <a:gd name="T54" fmla="*/ 129 w 140"/>
                <a:gd name="T55" fmla="*/ 63 h 121"/>
                <a:gd name="T56" fmla="*/ 134 w 140"/>
                <a:gd name="T57" fmla="*/ 58 h 121"/>
                <a:gd name="T58" fmla="*/ 140 w 140"/>
                <a:gd name="T59" fmla="*/ 48 h 121"/>
                <a:gd name="T60" fmla="*/ 140 w 140"/>
                <a:gd name="T61" fmla="*/ 44 h 121"/>
                <a:gd name="T62" fmla="*/ 140 w 140"/>
                <a:gd name="T63" fmla="*/ 29 h 121"/>
                <a:gd name="T64" fmla="*/ 134 w 140"/>
                <a:gd name="T65" fmla="*/ 20 h 121"/>
                <a:gd name="T66" fmla="*/ 125 w 140"/>
                <a:gd name="T67" fmla="*/ 15 h 121"/>
                <a:gd name="T68" fmla="*/ 119 w 140"/>
                <a:gd name="T69" fmla="*/ 15 h 121"/>
                <a:gd name="T70" fmla="*/ 110 w 140"/>
                <a:gd name="T71" fmla="*/ 15 h 121"/>
                <a:gd name="T72" fmla="*/ 94 w 140"/>
                <a:gd name="T73" fmla="*/ 20 h 121"/>
                <a:gd name="T74" fmla="*/ 85 w 140"/>
                <a:gd name="T75" fmla="*/ 24 h 121"/>
                <a:gd name="T76" fmla="*/ 69 w 140"/>
                <a:gd name="T77" fmla="*/ 35 h 121"/>
                <a:gd name="T78" fmla="*/ 60 w 140"/>
                <a:gd name="T79" fmla="*/ 39 h 121"/>
                <a:gd name="T80" fmla="*/ 45 w 140"/>
                <a:gd name="T81" fmla="*/ 48 h 121"/>
                <a:gd name="T82" fmla="*/ 45 w 140"/>
                <a:gd name="T83" fmla="*/ 54 h 121"/>
                <a:gd name="T84" fmla="*/ 45 w 140"/>
                <a:gd name="T85" fmla="*/ 58 h 121"/>
                <a:gd name="T86" fmla="*/ 50 w 140"/>
                <a:gd name="T87" fmla="*/ 58 h 121"/>
                <a:gd name="T88" fmla="*/ 50 w 140"/>
                <a:gd name="T89" fmla="*/ 63 h 121"/>
                <a:gd name="T90" fmla="*/ 55 w 140"/>
                <a:gd name="T91" fmla="*/ 68 h 121"/>
                <a:gd name="T92" fmla="*/ 55 w 140"/>
                <a:gd name="T93" fmla="*/ 73 h 121"/>
                <a:gd name="T94" fmla="*/ 55 w 140"/>
                <a:gd name="T95" fmla="*/ 78 h 121"/>
                <a:gd name="T96" fmla="*/ 55 w 140"/>
                <a:gd name="T97" fmla="*/ 82 h 121"/>
                <a:gd name="T98" fmla="*/ 55 w 140"/>
                <a:gd name="T99" fmla="*/ 73 h 121"/>
                <a:gd name="T100" fmla="*/ 55 w 140"/>
                <a:gd name="T101" fmla="*/ 63 h 121"/>
                <a:gd name="T102" fmla="*/ 50 w 140"/>
                <a:gd name="T103" fmla="*/ 54 h 121"/>
                <a:gd name="T104" fmla="*/ 50 w 140"/>
                <a:gd name="T105" fmla="*/ 48 h 121"/>
                <a:gd name="T106" fmla="*/ 50 w 140"/>
                <a:gd name="T107" fmla="*/ 39 h 121"/>
                <a:gd name="T108" fmla="*/ 50 w 140"/>
                <a:gd name="T109" fmla="*/ 29 h 121"/>
                <a:gd name="T110" fmla="*/ 50 w 140"/>
                <a:gd name="T111" fmla="*/ 24 h 121"/>
                <a:gd name="T112" fmla="*/ 55 w 140"/>
                <a:gd name="T113" fmla="*/ 15 h 121"/>
                <a:gd name="T114" fmla="*/ 55 w 140"/>
                <a:gd name="T115" fmla="*/ 5 h 121"/>
                <a:gd name="T116" fmla="*/ 60 w 140"/>
                <a:gd name="T11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0" h="121">
                  <a:moveTo>
                    <a:pt x="6" y="15"/>
                  </a:moveTo>
                  <a:lnTo>
                    <a:pt x="6" y="20"/>
                  </a:lnTo>
                  <a:lnTo>
                    <a:pt x="0" y="24"/>
                  </a:lnTo>
                  <a:lnTo>
                    <a:pt x="0" y="29"/>
                  </a:lnTo>
                  <a:lnTo>
                    <a:pt x="0" y="39"/>
                  </a:lnTo>
                  <a:lnTo>
                    <a:pt x="0" y="44"/>
                  </a:lnTo>
                  <a:lnTo>
                    <a:pt x="6" y="48"/>
                  </a:lnTo>
                  <a:lnTo>
                    <a:pt x="6" y="54"/>
                  </a:lnTo>
                  <a:lnTo>
                    <a:pt x="6" y="58"/>
                  </a:lnTo>
                  <a:lnTo>
                    <a:pt x="10" y="58"/>
                  </a:lnTo>
                  <a:lnTo>
                    <a:pt x="10" y="63"/>
                  </a:lnTo>
                  <a:lnTo>
                    <a:pt x="21" y="68"/>
                  </a:lnTo>
                  <a:lnTo>
                    <a:pt x="31" y="73"/>
                  </a:lnTo>
                  <a:lnTo>
                    <a:pt x="40" y="78"/>
                  </a:lnTo>
                  <a:lnTo>
                    <a:pt x="50" y="82"/>
                  </a:lnTo>
                  <a:lnTo>
                    <a:pt x="55" y="82"/>
                  </a:lnTo>
                  <a:lnTo>
                    <a:pt x="60" y="87"/>
                  </a:lnTo>
                  <a:lnTo>
                    <a:pt x="69" y="93"/>
                  </a:lnTo>
                  <a:lnTo>
                    <a:pt x="75" y="102"/>
                  </a:lnTo>
                  <a:lnTo>
                    <a:pt x="80" y="112"/>
                  </a:lnTo>
                  <a:lnTo>
                    <a:pt x="85" y="121"/>
                  </a:lnTo>
                  <a:lnTo>
                    <a:pt x="90" y="112"/>
                  </a:lnTo>
                  <a:lnTo>
                    <a:pt x="94" y="102"/>
                  </a:lnTo>
                  <a:lnTo>
                    <a:pt x="100" y="97"/>
                  </a:lnTo>
                  <a:lnTo>
                    <a:pt x="110" y="87"/>
                  </a:lnTo>
                  <a:lnTo>
                    <a:pt x="115" y="78"/>
                  </a:lnTo>
                  <a:lnTo>
                    <a:pt x="125" y="73"/>
                  </a:lnTo>
                  <a:lnTo>
                    <a:pt x="129" y="63"/>
                  </a:lnTo>
                  <a:lnTo>
                    <a:pt x="134" y="58"/>
                  </a:lnTo>
                  <a:lnTo>
                    <a:pt x="140" y="48"/>
                  </a:lnTo>
                  <a:lnTo>
                    <a:pt x="140" y="44"/>
                  </a:lnTo>
                  <a:lnTo>
                    <a:pt x="140" y="29"/>
                  </a:lnTo>
                  <a:lnTo>
                    <a:pt x="134" y="20"/>
                  </a:lnTo>
                  <a:lnTo>
                    <a:pt x="125" y="15"/>
                  </a:lnTo>
                  <a:lnTo>
                    <a:pt x="119" y="15"/>
                  </a:lnTo>
                  <a:lnTo>
                    <a:pt x="110" y="15"/>
                  </a:lnTo>
                  <a:lnTo>
                    <a:pt x="94" y="20"/>
                  </a:lnTo>
                  <a:lnTo>
                    <a:pt x="85" y="24"/>
                  </a:lnTo>
                  <a:lnTo>
                    <a:pt x="69" y="35"/>
                  </a:lnTo>
                  <a:lnTo>
                    <a:pt x="60" y="39"/>
                  </a:lnTo>
                  <a:lnTo>
                    <a:pt x="45" y="48"/>
                  </a:lnTo>
                  <a:lnTo>
                    <a:pt x="45" y="54"/>
                  </a:lnTo>
                  <a:lnTo>
                    <a:pt x="45" y="58"/>
                  </a:lnTo>
                  <a:lnTo>
                    <a:pt x="50" y="58"/>
                  </a:lnTo>
                  <a:lnTo>
                    <a:pt x="50" y="63"/>
                  </a:lnTo>
                  <a:lnTo>
                    <a:pt x="55" y="68"/>
                  </a:lnTo>
                  <a:lnTo>
                    <a:pt x="55" y="73"/>
                  </a:lnTo>
                  <a:lnTo>
                    <a:pt x="55" y="78"/>
                  </a:lnTo>
                  <a:lnTo>
                    <a:pt x="55" y="82"/>
                  </a:lnTo>
                  <a:lnTo>
                    <a:pt x="55" y="73"/>
                  </a:lnTo>
                  <a:lnTo>
                    <a:pt x="55" y="63"/>
                  </a:lnTo>
                  <a:lnTo>
                    <a:pt x="50" y="54"/>
                  </a:lnTo>
                  <a:lnTo>
                    <a:pt x="50" y="48"/>
                  </a:lnTo>
                  <a:lnTo>
                    <a:pt x="50" y="39"/>
                  </a:lnTo>
                  <a:lnTo>
                    <a:pt x="50" y="29"/>
                  </a:lnTo>
                  <a:lnTo>
                    <a:pt x="50" y="24"/>
                  </a:lnTo>
                  <a:lnTo>
                    <a:pt x="55" y="15"/>
                  </a:lnTo>
                  <a:lnTo>
                    <a:pt x="55" y="5"/>
                  </a:lnTo>
                  <a:lnTo>
                    <a:pt x="6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47" name="Freeform 575"/>
            <p:cNvSpPr>
              <a:spLocks/>
            </p:cNvSpPr>
            <p:nvPr/>
          </p:nvSpPr>
          <p:spPr bwMode="auto">
            <a:xfrm>
              <a:off x="4007" y="1541"/>
              <a:ext cx="10" cy="9"/>
            </a:xfrm>
            <a:custGeom>
              <a:avLst/>
              <a:gdLst>
                <a:gd name="T0" fmla="*/ 5 w 115"/>
                <a:gd name="T1" fmla="*/ 44 h 116"/>
                <a:gd name="T2" fmla="*/ 10 w 115"/>
                <a:gd name="T3" fmla="*/ 34 h 116"/>
                <a:gd name="T4" fmla="*/ 15 w 115"/>
                <a:gd name="T5" fmla="*/ 29 h 116"/>
                <a:gd name="T6" fmla="*/ 25 w 115"/>
                <a:gd name="T7" fmla="*/ 19 h 116"/>
                <a:gd name="T8" fmla="*/ 30 w 115"/>
                <a:gd name="T9" fmla="*/ 14 h 116"/>
                <a:gd name="T10" fmla="*/ 40 w 115"/>
                <a:gd name="T11" fmla="*/ 10 h 116"/>
                <a:gd name="T12" fmla="*/ 44 w 115"/>
                <a:gd name="T13" fmla="*/ 5 h 116"/>
                <a:gd name="T14" fmla="*/ 55 w 115"/>
                <a:gd name="T15" fmla="*/ 0 h 116"/>
                <a:gd name="T16" fmla="*/ 60 w 115"/>
                <a:gd name="T17" fmla="*/ 0 h 116"/>
                <a:gd name="T18" fmla="*/ 65 w 115"/>
                <a:gd name="T19" fmla="*/ 0 h 116"/>
                <a:gd name="T20" fmla="*/ 69 w 115"/>
                <a:gd name="T21" fmla="*/ 0 h 116"/>
                <a:gd name="T22" fmla="*/ 90 w 115"/>
                <a:gd name="T23" fmla="*/ 5 h 116"/>
                <a:gd name="T24" fmla="*/ 104 w 115"/>
                <a:gd name="T25" fmla="*/ 14 h 116"/>
                <a:gd name="T26" fmla="*/ 109 w 115"/>
                <a:gd name="T27" fmla="*/ 25 h 116"/>
                <a:gd name="T28" fmla="*/ 115 w 115"/>
                <a:gd name="T29" fmla="*/ 34 h 116"/>
                <a:gd name="T30" fmla="*/ 115 w 115"/>
                <a:gd name="T31" fmla="*/ 44 h 116"/>
                <a:gd name="T32" fmla="*/ 109 w 115"/>
                <a:gd name="T33" fmla="*/ 58 h 116"/>
                <a:gd name="T34" fmla="*/ 104 w 115"/>
                <a:gd name="T35" fmla="*/ 72 h 116"/>
                <a:gd name="T36" fmla="*/ 94 w 115"/>
                <a:gd name="T37" fmla="*/ 87 h 116"/>
                <a:gd name="T38" fmla="*/ 84 w 115"/>
                <a:gd name="T39" fmla="*/ 102 h 116"/>
                <a:gd name="T40" fmla="*/ 75 w 115"/>
                <a:gd name="T41" fmla="*/ 116 h 116"/>
                <a:gd name="T42" fmla="*/ 75 w 115"/>
                <a:gd name="T43" fmla="*/ 102 h 116"/>
                <a:gd name="T44" fmla="*/ 69 w 115"/>
                <a:gd name="T45" fmla="*/ 92 h 116"/>
                <a:gd name="T46" fmla="*/ 65 w 115"/>
                <a:gd name="T47" fmla="*/ 83 h 116"/>
                <a:gd name="T48" fmla="*/ 60 w 115"/>
                <a:gd name="T49" fmla="*/ 77 h 116"/>
                <a:gd name="T50" fmla="*/ 55 w 115"/>
                <a:gd name="T51" fmla="*/ 72 h 116"/>
                <a:gd name="T52" fmla="*/ 44 w 115"/>
                <a:gd name="T53" fmla="*/ 72 h 116"/>
                <a:gd name="T54" fmla="*/ 35 w 115"/>
                <a:gd name="T55" fmla="*/ 72 h 116"/>
                <a:gd name="T56" fmla="*/ 25 w 115"/>
                <a:gd name="T57" fmla="*/ 72 h 116"/>
                <a:gd name="T58" fmla="*/ 10 w 115"/>
                <a:gd name="T59" fmla="*/ 77 h 116"/>
                <a:gd name="T60" fmla="*/ 0 w 115"/>
                <a:gd name="T61" fmla="*/ 77 h 116"/>
                <a:gd name="T62" fmla="*/ 5 w 115"/>
                <a:gd name="T63" fmla="*/ 72 h 116"/>
                <a:gd name="T64" fmla="*/ 5 w 115"/>
                <a:gd name="T65" fmla="*/ 68 h 116"/>
                <a:gd name="T66" fmla="*/ 0 w 115"/>
                <a:gd name="T67" fmla="*/ 63 h 116"/>
                <a:gd name="T68" fmla="*/ 0 w 115"/>
                <a:gd name="T69" fmla="*/ 58 h 116"/>
                <a:gd name="T70" fmla="*/ 0 w 115"/>
                <a:gd name="T71" fmla="*/ 53 h 116"/>
                <a:gd name="T72" fmla="*/ 0 w 115"/>
                <a:gd name="T73" fmla="*/ 48 h 116"/>
                <a:gd name="T74" fmla="*/ 0 w 115"/>
                <a:gd name="T75" fmla="*/ 44 h 116"/>
                <a:gd name="T76" fmla="*/ 5 w 115"/>
                <a:gd name="T77" fmla="*/ 4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 h="116">
                  <a:moveTo>
                    <a:pt x="5" y="44"/>
                  </a:moveTo>
                  <a:lnTo>
                    <a:pt x="10" y="34"/>
                  </a:lnTo>
                  <a:lnTo>
                    <a:pt x="15" y="29"/>
                  </a:lnTo>
                  <a:lnTo>
                    <a:pt x="25" y="19"/>
                  </a:lnTo>
                  <a:lnTo>
                    <a:pt x="30" y="14"/>
                  </a:lnTo>
                  <a:lnTo>
                    <a:pt x="40" y="10"/>
                  </a:lnTo>
                  <a:lnTo>
                    <a:pt x="44" y="5"/>
                  </a:lnTo>
                  <a:lnTo>
                    <a:pt x="55" y="0"/>
                  </a:lnTo>
                  <a:lnTo>
                    <a:pt x="60" y="0"/>
                  </a:lnTo>
                  <a:lnTo>
                    <a:pt x="65" y="0"/>
                  </a:lnTo>
                  <a:lnTo>
                    <a:pt x="69" y="0"/>
                  </a:lnTo>
                  <a:lnTo>
                    <a:pt x="90" y="5"/>
                  </a:lnTo>
                  <a:lnTo>
                    <a:pt x="104" y="14"/>
                  </a:lnTo>
                  <a:lnTo>
                    <a:pt x="109" y="25"/>
                  </a:lnTo>
                  <a:lnTo>
                    <a:pt x="115" y="34"/>
                  </a:lnTo>
                  <a:lnTo>
                    <a:pt x="115" y="44"/>
                  </a:lnTo>
                  <a:lnTo>
                    <a:pt x="109" y="58"/>
                  </a:lnTo>
                  <a:lnTo>
                    <a:pt x="104" y="72"/>
                  </a:lnTo>
                  <a:lnTo>
                    <a:pt x="94" y="87"/>
                  </a:lnTo>
                  <a:lnTo>
                    <a:pt x="84" y="102"/>
                  </a:lnTo>
                  <a:lnTo>
                    <a:pt x="75" y="116"/>
                  </a:lnTo>
                  <a:lnTo>
                    <a:pt x="75" y="102"/>
                  </a:lnTo>
                  <a:lnTo>
                    <a:pt x="69" y="92"/>
                  </a:lnTo>
                  <a:lnTo>
                    <a:pt x="65" y="83"/>
                  </a:lnTo>
                  <a:lnTo>
                    <a:pt x="60" y="77"/>
                  </a:lnTo>
                  <a:lnTo>
                    <a:pt x="55" y="72"/>
                  </a:lnTo>
                  <a:lnTo>
                    <a:pt x="44" y="72"/>
                  </a:lnTo>
                  <a:lnTo>
                    <a:pt x="35" y="72"/>
                  </a:lnTo>
                  <a:lnTo>
                    <a:pt x="25" y="72"/>
                  </a:lnTo>
                  <a:lnTo>
                    <a:pt x="10" y="77"/>
                  </a:lnTo>
                  <a:lnTo>
                    <a:pt x="0" y="77"/>
                  </a:lnTo>
                  <a:lnTo>
                    <a:pt x="5" y="72"/>
                  </a:lnTo>
                  <a:lnTo>
                    <a:pt x="5" y="68"/>
                  </a:lnTo>
                  <a:lnTo>
                    <a:pt x="0" y="63"/>
                  </a:lnTo>
                  <a:lnTo>
                    <a:pt x="0" y="58"/>
                  </a:lnTo>
                  <a:lnTo>
                    <a:pt x="0" y="53"/>
                  </a:lnTo>
                  <a:lnTo>
                    <a:pt x="0" y="48"/>
                  </a:lnTo>
                  <a:lnTo>
                    <a:pt x="0" y="44"/>
                  </a:lnTo>
                  <a:lnTo>
                    <a:pt x="5" y="44"/>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48" name="Freeform 576"/>
            <p:cNvSpPr>
              <a:spLocks/>
            </p:cNvSpPr>
            <p:nvPr/>
          </p:nvSpPr>
          <p:spPr bwMode="auto">
            <a:xfrm>
              <a:off x="4019" y="1548"/>
              <a:ext cx="6" cy="7"/>
            </a:xfrm>
            <a:custGeom>
              <a:avLst/>
              <a:gdLst>
                <a:gd name="T0" fmla="*/ 0 w 70"/>
                <a:gd name="T1" fmla="*/ 0 h 95"/>
                <a:gd name="T2" fmla="*/ 5 w 70"/>
                <a:gd name="T3" fmla="*/ 9 h 95"/>
                <a:gd name="T4" fmla="*/ 10 w 70"/>
                <a:gd name="T5" fmla="*/ 19 h 95"/>
                <a:gd name="T6" fmla="*/ 10 w 70"/>
                <a:gd name="T7" fmla="*/ 33 h 95"/>
                <a:gd name="T8" fmla="*/ 10 w 70"/>
                <a:gd name="T9" fmla="*/ 43 h 95"/>
                <a:gd name="T10" fmla="*/ 10 w 70"/>
                <a:gd name="T11" fmla="*/ 57 h 95"/>
                <a:gd name="T12" fmla="*/ 10 w 70"/>
                <a:gd name="T13" fmla="*/ 67 h 95"/>
                <a:gd name="T14" fmla="*/ 10 w 70"/>
                <a:gd name="T15" fmla="*/ 81 h 95"/>
                <a:gd name="T16" fmla="*/ 15 w 70"/>
                <a:gd name="T17" fmla="*/ 86 h 95"/>
                <a:gd name="T18" fmla="*/ 25 w 70"/>
                <a:gd name="T19" fmla="*/ 91 h 95"/>
                <a:gd name="T20" fmla="*/ 40 w 70"/>
                <a:gd name="T21" fmla="*/ 95 h 95"/>
                <a:gd name="T22" fmla="*/ 45 w 70"/>
                <a:gd name="T23" fmla="*/ 95 h 95"/>
                <a:gd name="T24" fmla="*/ 50 w 70"/>
                <a:gd name="T25" fmla="*/ 95 h 95"/>
                <a:gd name="T26" fmla="*/ 54 w 70"/>
                <a:gd name="T27" fmla="*/ 91 h 95"/>
                <a:gd name="T28" fmla="*/ 60 w 70"/>
                <a:gd name="T29" fmla="*/ 86 h 95"/>
                <a:gd name="T30" fmla="*/ 64 w 70"/>
                <a:gd name="T31" fmla="*/ 81 h 95"/>
                <a:gd name="T32" fmla="*/ 64 w 70"/>
                <a:gd name="T33" fmla="*/ 76 h 95"/>
                <a:gd name="T34" fmla="*/ 70 w 70"/>
                <a:gd name="T35" fmla="*/ 71 h 95"/>
                <a:gd name="T36" fmla="*/ 70 w 70"/>
                <a:gd name="T37" fmla="*/ 67 h 95"/>
                <a:gd name="T38" fmla="*/ 70 w 70"/>
                <a:gd name="T39" fmla="*/ 57 h 95"/>
                <a:gd name="T40" fmla="*/ 70 w 70"/>
                <a:gd name="T41" fmla="*/ 52 h 95"/>
                <a:gd name="T42" fmla="*/ 64 w 70"/>
                <a:gd name="T43" fmla="*/ 43 h 95"/>
                <a:gd name="T44" fmla="*/ 60 w 70"/>
                <a:gd name="T45" fmla="*/ 43 h 95"/>
                <a:gd name="T46" fmla="*/ 54 w 70"/>
                <a:gd name="T47" fmla="*/ 37 h 95"/>
                <a:gd name="T48" fmla="*/ 50 w 70"/>
                <a:gd name="T49" fmla="*/ 37 h 95"/>
                <a:gd name="T50" fmla="*/ 45 w 70"/>
                <a:gd name="T51" fmla="*/ 33 h 95"/>
                <a:gd name="T52" fmla="*/ 40 w 70"/>
                <a:gd name="T53" fmla="*/ 33 h 95"/>
                <a:gd name="T54" fmla="*/ 35 w 70"/>
                <a:gd name="T55" fmla="*/ 28 h 95"/>
                <a:gd name="T56" fmla="*/ 25 w 70"/>
                <a:gd name="T57" fmla="*/ 28 h 95"/>
                <a:gd name="T58" fmla="*/ 20 w 70"/>
                <a:gd name="T59" fmla="*/ 23 h 95"/>
                <a:gd name="T60" fmla="*/ 20 w 70"/>
                <a:gd name="T61" fmla="*/ 19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 h="95">
                  <a:moveTo>
                    <a:pt x="0" y="0"/>
                  </a:moveTo>
                  <a:lnTo>
                    <a:pt x="5" y="9"/>
                  </a:lnTo>
                  <a:lnTo>
                    <a:pt x="10" y="19"/>
                  </a:lnTo>
                  <a:lnTo>
                    <a:pt x="10" y="33"/>
                  </a:lnTo>
                  <a:lnTo>
                    <a:pt x="10" y="43"/>
                  </a:lnTo>
                  <a:lnTo>
                    <a:pt x="10" y="57"/>
                  </a:lnTo>
                  <a:lnTo>
                    <a:pt x="10" y="67"/>
                  </a:lnTo>
                  <a:lnTo>
                    <a:pt x="10" y="81"/>
                  </a:lnTo>
                  <a:lnTo>
                    <a:pt x="15" y="86"/>
                  </a:lnTo>
                  <a:lnTo>
                    <a:pt x="25" y="91"/>
                  </a:lnTo>
                  <a:lnTo>
                    <a:pt x="40" y="95"/>
                  </a:lnTo>
                  <a:lnTo>
                    <a:pt x="45" y="95"/>
                  </a:lnTo>
                  <a:lnTo>
                    <a:pt x="50" y="95"/>
                  </a:lnTo>
                  <a:lnTo>
                    <a:pt x="54" y="91"/>
                  </a:lnTo>
                  <a:lnTo>
                    <a:pt x="60" y="86"/>
                  </a:lnTo>
                  <a:lnTo>
                    <a:pt x="64" y="81"/>
                  </a:lnTo>
                  <a:lnTo>
                    <a:pt x="64" y="76"/>
                  </a:lnTo>
                  <a:lnTo>
                    <a:pt x="70" y="71"/>
                  </a:lnTo>
                  <a:lnTo>
                    <a:pt x="70" y="67"/>
                  </a:lnTo>
                  <a:lnTo>
                    <a:pt x="70" y="57"/>
                  </a:lnTo>
                  <a:lnTo>
                    <a:pt x="70" y="52"/>
                  </a:lnTo>
                  <a:lnTo>
                    <a:pt x="64" y="43"/>
                  </a:lnTo>
                  <a:lnTo>
                    <a:pt x="60" y="43"/>
                  </a:lnTo>
                  <a:lnTo>
                    <a:pt x="54" y="37"/>
                  </a:lnTo>
                  <a:lnTo>
                    <a:pt x="50" y="37"/>
                  </a:lnTo>
                  <a:lnTo>
                    <a:pt x="45" y="33"/>
                  </a:lnTo>
                  <a:lnTo>
                    <a:pt x="40" y="33"/>
                  </a:lnTo>
                  <a:lnTo>
                    <a:pt x="35" y="28"/>
                  </a:lnTo>
                  <a:lnTo>
                    <a:pt x="25" y="28"/>
                  </a:lnTo>
                  <a:lnTo>
                    <a:pt x="20" y="23"/>
                  </a:lnTo>
                  <a:lnTo>
                    <a:pt x="20" y="19"/>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49" name="Freeform 577"/>
            <p:cNvSpPr>
              <a:spLocks/>
            </p:cNvSpPr>
            <p:nvPr/>
          </p:nvSpPr>
          <p:spPr bwMode="auto">
            <a:xfrm>
              <a:off x="4016" y="1575"/>
              <a:ext cx="6" cy="7"/>
            </a:xfrm>
            <a:custGeom>
              <a:avLst/>
              <a:gdLst>
                <a:gd name="T0" fmla="*/ 0 w 74"/>
                <a:gd name="T1" fmla="*/ 54 h 91"/>
                <a:gd name="T2" fmla="*/ 0 w 74"/>
                <a:gd name="T3" fmla="*/ 44 h 91"/>
                <a:gd name="T4" fmla="*/ 0 w 74"/>
                <a:gd name="T5" fmla="*/ 39 h 91"/>
                <a:gd name="T6" fmla="*/ 4 w 74"/>
                <a:gd name="T7" fmla="*/ 34 h 91"/>
                <a:gd name="T8" fmla="*/ 9 w 74"/>
                <a:gd name="T9" fmla="*/ 29 h 91"/>
                <a:gd name="T10" fmla="*/ 15 w 74"/>
                <a:gd name="T11" fmla="*/ 24 h 91"/>
                <a:gd name="T12" fmla="*/ 25 w 74"/>
                <a:gd name="T13" fmla="*/ 24 h 91"/>
                <a:gd name="T14" fmla="*/ 29 w 74"/>
                <a:gd name="T15" fmla="*/ 20 h 91"/>
                <a:gd name="T16" fmla="*/ 29 w 74"/>
                <a:gd name="T17" fmla="*/ 15 h 91"/>
                <a:gd name="T18" fmla="*/ 34 w 74"/>
                <a:gd name="T19" fmla="*/ 9 h 91"/>
                <a:gd name="T20" fmla="*/ 34 w 74"/>
                <a:gd name="T21" fmla="*/ 0 h 91"/>
                <a:gd name="T22" fmla="*/ 44 w 74"/>
                <a:gd name="T23" fmla="*/ 9 h 91"/>
                <a:gd name="T24" fmla="*/ 54 w 74"/>
                <a:gd name="T25" fmla="*/ 20 h 91"/>
                <a:gd name="T26" fmla="*/ 63 w 74"/>
                <a:gd name="T27" fmla="*/ 29 h 91"/>
                <a:gd name="T28" fmla="*/ 69 w 74"/>
                <a:gd name="T29" fmla="*/ 34 h 91"/>
                <a:gd name="T30" fmla="*/ 74 w 74"/>
                <a:gd name="T31" fmla="*/ 44 h 91"/>
                <a:gd name="T32" fmla="*/ 74 w 74"/>
                <a:gd name="T33" fmla="*/ 54 h 91"/>
                <a:gd name="T34" fmla="*/ 74 w 74"/>
                <a:gd name="T35" fmla="*/ 58 h 91"/>
                <a:gd name="T36" fmla="*/ 69 w 74"/>
                <a:gd name="T37" fmla="*/ 67 h 91"/>
                <a:gd name="T38" fmla="*/ 59 w 74"/>
                <a:gd name="T39" fmla="*/ 78 h 91"/>
                <a:gd name="T40" fmla="*/ 44 w 74"/>
                <a:gd name="T4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4" h="91">
                  <a:moveTo>
                    <a:pt x="0" y="54"/>
                  </a:moveTo>
                  <a:lnTo>
                    <a:pt x="0" y="44"/>
                  </a:lnTo>
                  <a:lnTo>
                    <a:pt x="0" y="39"/>
                  </a:lnTo>
                  <a:lnTo>
                    <a:pt x="4" y="34"/>
                  </a:lnTo>
                  <a:lnTo>
                    <a:pt x="9" y="29"/>
                  </a:lnTo>
                  <a:lnTo>
                    <a:pt x="15" y="24"/>
                  </a:lnTo>
                  <a:lnTo>
                    <a:pt x="25" y="24"/>
                  </a:lnTo>
                  <a:lnTo>
                    <a:pt x="29" y="20"/>
                  </a:lnTo>
                  <a:lnTo>
                    <a:pt x="29" y="15"/>
                  </a:lnTo>
                  <a:lnTo>
                    <a:pt x="34" y="9"/>
                  </a:lnTo>
                  <a:lnTo>
                    <a:pt x="34" y="0"/>
                  </a:lnTo>
                  <a:lnTo>
                    <a:pt x="44" y="9"/>
                  </a:lnTo>
                  <a:lnTo>
                    <a:pt x="54" y="20"/>
                  </a:lnTo>
                  <a:lnTo>
                    <a:pt x="63" y="29"/>
                  </a:lnTo>
                  <a:lnTo>
                    <a:pt x="69" y="34"/>
                  </a:lnTo>
                  <a:lnTo>
                    <a:pt x="74" y="44"/>
                  </a:lnTo>
                  <a:lnTo>
                    <a:pt x="74" y="54"/>
                  </a:lnTo>
                  <a:lnTo>
                    <a:pt x="74" y="58"/>
                  </a:lnTo>
                  <a:lnTo>
                    <a:pt x="69" y="67"/>
                  </a:lnTo>
                  <a:lnTo>
                    <a:pt x="59" y="78"/>
                  </a:lnTo>
                  <a:lnTo>
                    <a:pt x="44" y="91"/>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50" name="Freeform 578"/>
            <p:cNvSpPr>
              <a:spLocks/>
            </p:cNvSpPr>
            <p:nvPr/>
          </p:nvSpPr>
          <p:spPr bwMode="auto">
            <a:xfrm>
              <a:off x="4022" y="1585"/>
              <a:ext cx="12" cy="10"/>
            </a:xfrm>
            <a:custGeom>
              <a:avLst/>
              <a:gdLst>
                <a:gd name="T0" fmla="*/ 5 w 138"/>
                <a:gd name="T1" fmla="*/ 15 h 122"/>
                <a:gd name="T2" fmla="*/ 5 w 138"/>
                <a:gd name="T3" fmla="*/ 19 h 122"/>
                <a:gd name="T4" fmla="*/ 5 w 138"/>
                <a:gd name="T5" fmla="*/ 25 h 122"/>
                <a:gd name="T6" fmla="*/ 0 w 138"/>
                <a:gd name="T7" fmla="*/ 29 h 122"/>
                <a:gd name="T8" fmla="*/ 0 w 138"/>
                <a:gd name="T9" fmla="*/ 39 h 122"/>
                <a:gd name="T10" fmla="*/ 5 w 138"/>
                <a:gd name="T11" fmla="*/ 44 h 122"/>
                <a:gd name="T12" fmla="*/ 5 w 138"/>
                <a:gd name="T13" fmla="*/ 49 h 122"/>
                <a:gd name="T14" fmla="*/ 5 w 138"/>
                <a:gd name="T15" fmla="*/ 53 h 122"/>
                <a:gd name="T16" fmla="*/ 5 w 138"/>
                <a:gd name="T17" fmla="*/ 58 h 122"/>
                <a:gd name="T18" fmla="*/ 10 w 138"/>
                <a:gd name="T19" fmla="*/ 58 h 122"/>
                <a:gd name="T20" fmla="*/ 10 w 138"/>
                <a:gd name="T21" fmla="*/ 64 h 122"/>
                <a:gd name="T22" fmla="*/ 25 w 138"/>
                <a:gd name="T23" fmla="*/ 68 h 122"/>
                <a:gd name="T24" fmla="*/ 29 w 138"/>
                <a:gd name="T25" fmla="*/ 73 h 122"/>
                <a:gd name="T26" fmla="*/ 40 w 138"/>
                <a:gd name="T27" fmla="*/ 77 h 122"/>
                <a:gd name="T28" fmla="*/ 50 w 138"/>
                <a:gd name="T29" fmla="*/ 83 h 122"/>
                <a:gd name="T30" fmla="*/ 54 w 138"/>
                <a:gd name="T31" fmla="*/ 87 h 122"/>
                <a:gd name="T32" fmla="*/ 65 w 138"/>
                <a:gd name="T33" fmla="*/ 87 h 122"/>
                <a:gd name="T34" fmla="*/ 69 w 138"/>
                <a:gd name="T35" fmla="*/ 92 h 122"/>
                <a:gd name="T36" fmla="*/ 75 w 138"/>
                <a:gd name="T37" fmla="*/ 102 h 122"/>
                <a:gd name="T38" fmla="*/ 79 w 138"/>
                <a:gd name="T39" fmla="*/ 111 h 122"/>
                <a:gd name="T40" fmla="*/ 84 w 138"/>
                <a:gd name="T41" fmla="*/ 122 h 122"/>
                <a:gd name="T42" fmla="*/ 89 w 138"/>
                <a:gd name="T43" fmla="*/ 111 h 122"/>
                <a:gd name="T44" fmla="*/ 94 w 138"/>
                <a:gd name="T45" fmla="*/ 102 h 122"/>
                <a:gd name="T46" fmla="*/ 104 w 138"/>
                <a:gd name="T47" fmla="*/ 97 h 122"/>
                <a:gd name="T48" fmla="*/ 109 w 138"/>
                <a:gd name="T49" fmla="*/ 87 h 122"/>
                <a:gd name="T50" fmla="*/ 119 w 138"/>
                <a:gd name="T51" fmla="*/ 77 h 122"/>
                <a:gd name="T52" fmla="*/ 124 w 138"/>
                <a:gd name="T53" fmla="*/ 73 h 122"/>
                <a:gd name="T54" fmla="*/ 129 w 138"/>
                <a:gd name="T55" fmla="*/ 64 h 122"/>
                <a:gd name="T56" fmla="*/ 134 w 138"/>
                <a:gd name="T57" fmla="*/ 58 h 122"/>
                <a:gd name="T58" fmla="*/ 138 w 138"/>
                <a:gd name="T59" fmla="*/ 49 h 122"/>
                <a:gd name="T60" fmla="*/ 138 w 138"/>
                <a:gd name="T61" fmla="*/ 44 h 122"/>
                <a:gd name="T62" fmla="*/ 138 w 138"/>
                <a:gd name="T63" fmla="*/ 29 h 122"/>
                <a:gd name="T64" fmla="*/ 134 w 138"/>
                <a:gd name="T65" fmla="*/ 19 h 122"/>
                <a:gd name="T66" fmla="*/ 129 w 138"/>
                <a:gd name="T67" fmla="*/ 15 h 122"/>
                <a:gd name="T68" fmla="*/ 119 w 138"/>
                <a:gd name="T69" fmla="*/ 15 h 122"/>
                <a:gd name="T70" fmla="*/ 109 w 138"/>
                <a:gd name="T71" fmla="*/ 15 h 122"/>
                <a:gd name="T72" fmla="*/ 99 w 138"/>
                <a:gd name="T73" fmla="*/ 19 h 122"/>
                <a:gd name="T74" fmla="*/ 84 w 138"/>
                <a:gd name="T75" fmla="*/ 25 h 122"/>
                <a:gd name="T76" fmla="*/ 75 w 138"/>
                <a:gd name="T77" fmla="*/ 34 h 122"/>
                <a:gd name="T78" fmla="*/ 59 w 138"/>
                <a:gd name="T79" fmla="*/ 39 h 122"/>
                <a:gd name="T80" fmla="*/ 50 w 138"/>
                <a:gd name="T81" fmla="*/ 49 h 122"/>
                <a:gd name="T82" fmla="*/ 44 w 138"/>
                <a:gd name="T83" fmla="*/ 49 h 122"/>
                <a:gd name="T84" fmla="*/ 44 w 138"/>
                <a:gd name="T85" fmla="*/ 53 h 122"/>
                <a:gd name="T86" fmla="*/ 50 w 138"/>
                <a:gd name="T87" fmla="*/ 58 h 122"/>
                <a:gd name="T88" fmla="*/ 50 w 138"/>
                <a:gd name="T89" fmla="*/ 64 h 122"/>
                <a:gd name="T90" fmla="*/ 54 w 138"/>
                <a:gd name="T91" fmla="*/ 64 h 122"/>
                <a:gd name="T92" fmla="*/ 54 w 138"/>
                <a:gd name="T93" fmla="*/ 68 h 122"/>
                <a:gd name="T94" fmla="*/ 59 w 138"/>
                <a:gd name="T95" fmla="*/ 73 h 122"/>
                <a:gd name="T96" fmla="*/ 59 w 138"/>
                <a:gd name="T97" fmla="*/ 77 h 122"/>
                <a:gd name="T98" fmla="*/ 54 w 138"/>
                <a:gd name="T99" fmla="*/ 83 h 122"/>
                <a:gd name="T100" fmla="*/ 54 w 138"/>
                <a:gd name="T101" fmla="*/ 73 h 122"/>
                <a:gd name="T102" fmla="*/ 54 w 138"/>
                <a:gd name="T103" fmla="*/ 64 h 122"/>
                <a:gd name="T104" fmla="*/ 54 w 138"/>
                <a:gd name="T105" fmla="*/ 53 h 122"/>
                <a:gd name="T106" fmla="*/ 54 w 138"/>
                <a:gd name="T107" fmla="*/ 49 h 122"/>
                <a:gd name="T108" fmla="*/ 50 w 138"/>
                <a:gd name="T109" fmla="*/ 39 h 122"/>
                <a:gd name="T110" fmla="*/ 50 w 138"/>
                <a:gd name="T111" fmla="*/ 29 h 122"/>
                <a:gd name="T112" fmla="*/ 54 w 138"/>
                <a:gd name="T113" fmla="*/ 25 h 122"/>
                <a:gd name="T114" fmla="*/ 54 w 138"/>
                <a:gd name="T115" fmla="*/ 15 h 122"/>
                <a:gd name="T116" fmla="*/ 54 w 138"/>
                <a:gd name="T117" fmla="*/ 6 h 122"/>
                <a:gd name="T118" fmla="*/ 59 w 138"/>
                <a:gd name="T11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8" h="122">
                  <a:moveTo>
                    <a:pt x="5" y="15"/>
                  </a:moveTo>
                  <a:lnTo>
                    <a:pt x="5" y="19"/>
                  </a:lnTo>
                  <a:lnTo>
                    <a:pt x="5" y="25"/>
                  </a:lnTo>
                  <a:lnTo>
                    <a:pt x="0" y="29"/>
                  </a:lnTo>
                  <a:lnTo>
                    <a:pt x="0" y="39"/>
                  </a:lnTo>
                  <a:lnTo>
                    <a:pt x="5" y="44"/>
                  </a:lnTo>
                  <a:lnTo>
                    <a:pt x="5" y="49"/>
                  </a:lnTo>
                  <a:lnTo>
                    <a:pt x="5" y="53"/>
                  </a:lnTo>
                  <a:lnTo>
                    <a:pt x="5" y="58"/>
                  </a:lnTo>
                  <a:lnTo>
                    <a:pt x="10" y="58"/>
                  </a:lnTo>
                  <a:lnTo>
                    <a:pt x="10" y="64"/>
                  </a:lnTo>
                  <a:lnTo>
                    <a:pt x="25" y="68"/>
                  </a:lnTo>
                  <a:lnTo>
                    <a:pt x="29" y="73"/>
                  </a:lnTo>
                  <a:lnTo>
                    <a:pt x="40" y="77"/>
                  </a:lnTo>
                  <a:lnTo>
                    <a:pt x="50" y="83"/>
                  </a:lnTo>
                  <a:lnTo>
                    <a:pt x="54" y="87"/>
                  </a:lnTo>
                  <a:lnTo>
                    <a:pt x="65" y="87"/>
                  </a:lnTo>
                  <a:lnTo>
                    <a:pt x="69" y="92"/>
                  </a:lnTo>
                  <a:lnTo>
                    <a:pt x="75" y="102"/>
                  </a:lnTo>
                  <a:lnTo>
                    <a:pt x="79" y="111"/>
                  </a:lnTo>
                  <a:lnTo>
                    <a:pt x="84" y="122"/>
                  </a:lnTo>
                  <a:lnTo>
                    <a:pt x="89" y="111"/>
                  </a:lnTo>
                  <a:lnTo>
                    <a:pt x="94" y="102"/>
                  </a:lnTo>
                  <a:lnTo>
                    <a:pt x="104" y="97"/>
                  </a:lnTo>
                  <a:lnTo>
                    <a:pt x="109" y="87"/>
                  </a:lnTo>
                  <a:lnTo>
                    <a:pt x="119" y="77"/>
                  </a:lnTo>
                  <a:lnTo>
                    <a:pt x="124" y="73"/>
                  </a:lnTo>
                  <a:lnTo>
                    <a:pt x="129" y="64"/>
                  </a:lnTo>
                  <a:lnTo>
                    <a:pt x="134" y="58"/>
                  </a:lnTo>
                  <a:lnTo>
                    <a:pt x="138" y="49"/>
                  </a:lnTo>
                  <a:lnTo>
                    <a:pt x="138" y="44"/>
                  </a:lnTo>
                  <a:lnTo>
                    <a:pt x="138" y="29"/>
                  </a:lnTo>
                  <a:lnTo>
                    <a:pt x="134" y="19"/>
                  </a:lnTo>
                  <a:lnTo>
                    <a:pt x="129" y="15"/>
                  </a:lnTo>
                  <a:lnTo>
                    <a:pt x="119" y="15"/>
                  </a:lnTo>
                  <a:lnTo>
                    <a:pt x="109" y="15"/>
                  </a:lnTo>
                  <a:lnTo>
                    <a:pt x="99" y="19"/>
                  </a:lnTo>
                  <a:lnTo>
                    <a:pt x="84" y="25"/>
                  </a:lnTo>
                  <a:lnTo>
                    <a:pt x="75" y="34"/>
                  </a:lnTo>
                  <a:lnTo>
                    <a:pt x="59" y="39"/>
                  </a:lnTo>
                  <a:lnTo>
                    <a:pt x="50" y="49"/>
                  </a:lnTo>
                  <a:lnTo>
                    <a:pt x="44" y="49"/>
                  </a:lnTo>
                  <a:lnTo>
                    <a:pt x="44" y="53"/>
                  </a:lnTo>
                  <a:lnTo>
                    <a:pt x="50" y="58"/>
                  </a:lnTo>
                  <a:lnTo>
                    <a:pt x="50" y="64"/>
                  </a:lnTo>
                  <a:lnTo>
                    <a:pt x="54" y="64"/>
                  </a:lnTo>
                  <a:lnTo>
                    <a:pt x="54" y="68"/>
                  </a:lnTo>
                  <a:lnTo>
                    <a:pt x="59" y="73"/>
                  </a:lnTo>
                  <a:lnTo>
                    <a:pt x="59" y="77"/>
                  </a:lnTo>
                  <a:lnTo>
                    <a:pt x="54" y="83"/>
                  </a:lnTo>
                  <a:lnTo>
                    <a:pt x="54" y="73"/>
                  </a:lnTo>
                  <a:lnTo>
                    <a:pt x="54" y="64"/>
                  </a:lnTo>
                  <a:lnTo>
                    <a:pt x="54" y="53"/>
                  </a:lnTo>
                  <a:lnTo>
                    <a:pt x="54" y="49"/>
                  </a:lnTo>
                  <a:lnTo>
                    <a:pt x="50" y="39"/>
                  </a:lnTo>
                  <a:lnTo>
                    <a:pt x="50" y="29"/>
                  </a:lnTo>
                  <a:lnTo>
                    <a:pt x="54" y="25"/>
                  </a:lnTo>
                  <a:lnTo>
                    <a:pt x="54" y="15"/>
                  </a:lnTo>
                  <a:lnTo>
                    <a:pt x="54" y="6"/>
                  </a:lnTo>
                  <a:lnTo>
                    <a:pt x="59"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51" name="Freeform 579"/>
            <p:cNvSpPr>
              <a:spLocks/>
            </p:cNvSpPr>
            <p:nvPr/>
          </p:nvSpPr>
          <p:spPr bwMode="auto">
            <a:xfrm>
              <a:off x="4208" y="1931"/>
              <a:ext cx="7" cy="11"/>
            </a:xfrm>
            <a:custGeom>
              <a:avLst/>
              <a:gdLst>
                <a:gd name="T0" fmla="*/ 70 w 85"/>
                <a:gd name="T1" fmla="*/ 0 h 140"/>
                <a:gd name="T2" fmla="*/ 65 w 85"/>
                <a:gd name="T3" fmla="*/ 9 h 140"/>
                <a:gd name="T4" fmla="*/ 56 w 85"/>
                <a:gd name="T5" fmla="*/ 24 h 140"/>
                <a:gd name="T6" fmla="*/ 56 w 85"/>
                <a:gd name="T7" fmla="*/ 33 h 140"/>
                <a:gd name="T8" fmla="*/ 50 w 85"/>
                <a:gd name="T9" fmla="*/ 43 h 140"/>
                <a:gd name="T10" fmla="*/ 50 w 85"/>
                <a:gd name="T11" fmla="*/ 52 h 140"/>
                <a:gd name="T12" fmla="*/ 50 w 85"/>
                <a:gd name="T13" fmla="*/ 63 h 140"/>
                <a:gd name="T14" fmla="*/ 56 w 85"/>
                <a:gd name="T15" fmla="*/ 72 h 140"/>
                <a:gd name="T16" fmla="*/ 60 w 85"/>
                <a:gd name="T17" fmla="*/ 82 h 140"/>
                <a:gd name="T18" fmla="*/ 70 w 85"/>
                <a:gd name="T19" fmla="*/ 91 h 140"/>
                <a:gd name="T20" fmla="*/ 79 w 85"/>
                <a:gd name="T21" fmla="*/ 106 h 140"/>
                <a:gd name="T22" fmla="*/ 85 w 85"/>
                <a:gd name="T23" fmla="*/ 110 h 140"/>
                <a:gd name="T24" fmla="*/ 85 w 85"/>
                <a:gd name="T25" fmla="*/ 121 h 140"/>
                <a:gd name="T26" fmla="*/ 79 w 85"/>
                <a:gd name="T27" fmla="*/ 125 h 140"/>
                <a:gd name="T28" fmla="*/ 75 w 85"/>
                <a:gd name="T29" fmla="*/ 135 h 140"/>
                <a:gd name="T30" fmla="*/ 60 w 85"/>
                <a:gd name="T31" fmla="*/ 135 h 140"/>
                <a:gd name="T32" fmla="*/ 50 w 85"/>
                <a:gd name="T33" fmla="*/ 140 h 140"/>
                <a:gd name="T34" fmla="*/ 35 w 85"/>
                <a:gd name="T35" fmla="*/ 140 h 140"/>
                <a:gd name="T36" fmla="*/ 20 w 85"/>
                <a:gd name="T37" fmla="*/ 140 h 140"/>
                <a:gd name="T38" fmla="*/ 10 w 85"/>
                <a:gd name="T39" fmla="*/ 140 h 140"/>
                <a:gd name="T40" fmla="*/ 6 w 85"/>
                <a:gd name="T41" fmla="*/ 135 h 140"/>
                <a:gd name="T42" fmla="*/ 0 w 85"/>
                <a:gd name="T43" fmla="*/ 130 h 140"/>
                <a:gd name="T44" fmla="*/ 0 w 85"/>
                <a:gd name="T45" fmla="*/ 125 h 140"/>
                <a:gd name="T46" fmla="*/ 0 w 85"/>
                <a:gd name="T47" fmla="*/ 121 h 140"/>
                <a:gd name="T48" fmla="*/ 6 w 85"/>
                <a:gd name="T49" fmla="*/ 116 h 140"/>
                <a:gd name="T50" fmla="*/ 10 w 85"/>
                <a:gd name="T51" fmla="*/ 110 h 140"/>
                <a:gd name="T52" fmla="*/ 16 w 85"/>
                <a:gd name="T53" fmla="*/ 106 h 140"/>
                <a:gd name="T54" fmla="*/ 16 w 85"/>
                <a:gd name="T55" fmla="*/ 101 h 140"/>
                <a:gd name="T56" fmla="*/ 20 w 85"/>
                <a:gd name="T57" fmla="*/ 97 h 140"/>
                <a:gd name="T58" fmla="*/ 25 w 85"/>
                <a:gd name="T59" fmla="*/ 9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5" h="140">
                  <a:moveTo>
                    <a:pt x="70" y="0"/>
                  </a:moveTo>
                  <a:lnTo>
                    <a:pt x="65" y="9"/>
                  </a:lnTo>
                  <a:lnTo>
                    <a:pt x="56" y="24"/>
                  </a:lnTo>
                  <a:lnTo>
                    <a:pt x="56" y="33"/>
                  </a:lnTo>
                  <a:lnTo>
                    <a:pt x="50" y="43"/>
                  </a:lnTo>
                  <a:lnTo>
                    <a:pt x="50" y="52"/>
                  </a:lnTo>
                  <a:lnTo>
                    <a:pt x="50" y="63"/>
                  </a:lnTo>
                  <a:lnTo>
                    <a:pt x="56" y="72"/>
                  </a:lnTo>
                  <a:lnTo>
                    <a:pt x="60" y="82"/>
                  </a:lnTo>
                  <a:lnTo>
                    <a:pt x="70" y="91"/>
                  </a:lnTo>
                  <a:lnTo>
                    <a:pt x="79" y="106"/>
                  </a:lnTo>
                  <a:lnTo>
                    <a:pt x="85" y="110"/>
                  </a:lnTo>
                  <a:lnTo>
                    <a:pt x="85" y="121"/>
                  </a:lnTo>
                  <a:lnTo>
                    <a:pt x="79" y="125"/>
                  </a:lnTo>
                  <a:lnTo>
                    <a:pt x="75" y="135"/>
                  </a:lnTo>
                  <a:lnTo>
                    <a:pt x="60" y="135"/>
                  </a:lnTo>
                  <a:lnTo>
                    <a:pt x="50" y="140"/>
                  </a:lnTo>
                  <a:lnTo>
                    <a:pt x="35" y="140"/>
                  </a:lnTo>
                  <a:lnTo>
                    <a:pt x="20" y="140"/>
                  </a:lnTo>
                  <a:lnTo>
                    <a:pt x="10" y="140"/>
                  </a:lnTo>
                  <a:lnTo>
                    <a:pt x="6" y="135"/>
                  </a:lnTo>
                  <a:lnTo>
                    <a:pt x="0" y="130"/>
                  </a:lnTo>
                  <a:lnTo>
                    <a:pt x="0" y="125"/>
                  </a:lnTo>
                  <a:lnTo>
                    <a:pt x="0" y="121"/>
                  </a:lnTo>
                  <a:lnTo>
                    <a:pt x="6" y="116"/>
                  </a:lnTo>
                  <a:lnTo>
                    <a:pt x="10" y="110"/>
                  </a:lnTo>
                  <a:lnTo>
                    <a:pt x="16" y="106"/>
                  </a:lnTo>
                  <a:lnTo>
                    <a:pt x="16" y="101"/>
                  </a:lnTo>
                  <a:lnTo>
                    <a:pt x="20" y="97"/>
                  </a:lnTo>
                  <a:lnTo>
                    <a:pt x="25" y="91"/>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52" name="Freeform 580"/>
            <p:cNvSpPr>
              <a:spLocks/>
            </p:cNvSpPr>
            <p:nvPr/>
          </p:nvSpPr>
          <p:spPr bwMode="auto">
            <a:xfrm>
              <a:off x="4204" y="1946"/>
              <a:ext cx="11" cy="8"/>
            </a:xfrm>
            <a:custGeom>
              <a:avLst/>
              <a:gdLst>
                <a:gd name="T0" fmla="*/ 25 w 125"/>
                <a:gd name="T1" fmla="*/ 5 h 106"/>
                <a:gd name="T2" fmla="*/ 36 w 125"/>
                <a:gd name="T3" fmla="*/ 5 h 106"/>
                <a:gd name="T4" fmla="*/ 40 w 125"/>
                <a:gd name="T5" fmla="*/ 0 h 106"/>
                <a:gd name="T6" fmla="*/ 50 w 125"/>
                <a:gd name="T7" fmla="*/ 0 h 106"/>
                <a:gd name="T8" fmla="*/ 60 w 125"/>
                <a:gd name="T9" fmla="*/ 0 h 106"/>
                <a:gd name="T10" fmla="*/ 71 w 125"/>
                <a:gd name="T11" fmla="*/ 0 h 106"/>
                <a:gd name="T12" fmla="*/ 81 w 125"/>
                <a:gd name="T13" fmla="*/ 0 h 106"/>
                <a:gd name="T14" fmla="*/ 85 w 125"/>
                <a:gd name="T15" fmla="*/ 0 h 106"/>
                <a:gd name="T16" fmla="*/ 96 w 125"/>
                <a:gd name="T17" fmla="*/ 0 h 106"/>
                <a:gd name="T18" fmla="*/ 100 w 125"/>
                <a:gd name="T19" fmla="*/ 5 h 106"/>
                <a:gd name="T20" fmla="*/ 105 w 125"/>
                <a:gd name="T21" fmla="*/ 5 h 106"/>
                <a:gd name="T22" fmla="*/ 115 w 125"/>
                <a:gd name="T23" fmla="*/ 20 h 106"/>
                <a:gd name="T24" fmla="*/ 119 w 125"/>
                <a:gd name="T25" fmla="*/ 33 h 106"/>
                <a:gd name="T26" fmla="*/ 125 w 125"/>
                <a:gd name="T27" fmla="*/ 48 h 106"/>
                <a:gd name="T28" fmla="*/ 119 w 125"/>
                <a:gd name="T29" fmla="*/ 57 h 106"/>
                <a:gd name="T30" fmla="*/ 115 w 125"/>
                <a:gd name="T31" fmla="*/ 68 h 106"/>
                <a:gd name="T32" fmla="*/ 105 w 125"/>
                <a:gd name="T33" fmla="*/ 77 h 106"/>
                <a:gd name="T34" fmla="*/ 90 w 125"/>
                <a:gd name="T35" fmla="*/ 82 h 106"/>
                <a:gd name="T36" fmla="*/ 75 w 125"/>
                <a:gd name="T37" fmla="*/ 91 h 106"/>
                <a:gd name="T38" fmla="*/ 60 w 125"/>
                <a:gd name="T39" fmla="*/ 96 h 106"/>
                <a:gd name="T40" fmla="*/ 40 w 125"/>
                <a:gd name="T41" fmla="*/ 106 h 106"/>
                <a:gd name="T42" fmla="*/ 50 w 125"/>
                <a:gd name="T43" fmla="*/ 91 h 106"/>
                <a:gd name="T44" fmla="*/ 56 w 125"/>
                <a:gd name="T45" fmla="*/ 82 h 106"/>
                <a:gd name="T46" fmla="*/ 56 w 125"/>
                <a:gd name="T47" fmla="*/ 72 h 106"/>
                <a:gd name="T48" fmla="*/ 50 w 125"/>
                <a:gd name="T49" fmla="*/ 68 h 106"/>
                <a:gd name="T50" fmla="*/ 46 w 125"/>
                <a:gd name="T51" fmla="*/ 57 h 106"/>
                <a:gd name="T52" fmla="*/ 40 w 125"/>
                <a:gd name="T53" fmla="*/ 53 h 106"/>
                <a:gd name="T54" fmla="*/ 31 w 125"/>
                <a:gd name="T55" fmla="*/ 48 h 106"/>
                <a:gd name="T56" fmla="*/ 21 w 125"/>
                <a:gd name="T57" fmla="*/ 44 h 106"/>
                <a:gd name="T58" fmla="*/ 11 w 125"/>
                <a:gd name="T59" fmla="*/ 38 h 106"/>
                <a:gd name="T60" fmla="*/ 0 w 125"/>
                <a:gd name="T61" fmla="*/ 33 h 106"/>
                <a:gd name="T62" fmla="*/ 6 w 125"/>
                <a:gd name="T63" fmla="*/ 33 h 106"/>
                <a:gd name="T64" fmla="*/ 11 w 125"/>
                <a:gd name="T65" fmla="*/ 29 h 106"/>
                <a:gd name="T66" fmla="*/ 11 w 125"/>
                <a:gd name="T67" fmla="*/ 24 h 106"/>
                <a:gd name="T68" fmla="*/ 11 w 125"/>
                <a:gd name="T69" fmla="*/ 20 h 106"/>
                <a:gd name="T70" fmla="*/ 16 w 125"/>
                <a:gd name="T71" fmla="*/ 14 h 106"/>
                <a:gd name="T72" fmla="*/ 16 w 125"/>
                <a:gd name="T73" fmla="*/ 10 h 106"/>
                <a:gd name="T74" fmla="*/ 21 w 125"/>
                <a:gd name="T75" fmla="*/ 10 h 106"/>
                <a:gd name="T76" fmla="*/ 25 w 125"/>
                <a:gd name="T77" fmla="*/ 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5" h="106">
                  <a:moveTo>
                    <a:pt x="25" y="5"/>
                  </a:moveTo>
                  <a:lnTo>
                    <a:pt x="36" y="5"/>
                  </a:lnTo>
                  <a:lnTo>
                    <a:pt x="40" y="0"/>
                  </a:lnTo>
                  <a:lnTo>
                    <a:pt x="50" y="0"/>
                  </a:lnTo>
                  <a:lnTo>
                    <a:pt x="60" y="0"/>
                  </a:lnTo>
                  <a:lnTo>
                    <a:pt x="71" y="0"/>
                  </a:lnTo>
                  <a:lnTo>
                    <a:pt x="81" y="0"/>
                  </a:lnTo>
                  <a:lnTo>
                    <a:pt x="85" y="0"/>
                  </a:lnTo>
                  <a:lnTo>
                    <a:pt x="96" y="0"/>
                  </a:lnTo>
                  <a:lnTo>
                    <a:pt x="100" y="5"/>
                  </a:lnTo>
                  <a:lnTo>
                    <a:pt x="105" y="5"/>
                  </a:lnTo>
                  <a:lnTo>
                    <a:pt x="115" y="20"/>
                  </a:lnTo>
                  <a:lnTo>
                    <a:pt x="119" y="33"/>
                  </a:lnTo>
                  <a:lnTo>
                    <a:pt x="125" y="48"/>
                  </a:lnTo>
                  <a:lnTo>
                    <a:pt x="119" y="57"/>
                  </a:lnTo>
                  <a:lnTo>
                    <a:pt x="115" y="68"/>
                  </a:lnTo>
                  <a:lnTo>
                    <a:pt x="105" y="77"/>
                  </a:lnTo>
                  <a:lnTo>
                    <a:pt x="90" y="82"/>
                  </a:lnTo>
                  <a:lnTo>
                    <a:pt x="75" y="91"/>
                  </a:lnTo>
                  <a:lnTo>
                    <a:pt x="60" y="96"/>
                  </a:lnTo>
                  <a:lnTo>
                    <a:pt x="40" y="106"/>
                  </a:lnTo>
                  <a:lnTo>
                    <a:pt x="50" y="91"/>
                  </a:lnTo>
                  <a:lnTo>
                    <a:pt x="56" y="82"/>
                  </a:lnTo>
                  <a:lnTo>
                    <a:pt x="56" y="72"/>
                  </a:lnTo>
                  <a:lnTo>
                    <a:pt x="50" y="68"/>
                  </a:lnTo>
                  <a:lnTo>
                    <a:pt x="46" y="57"/>
                  </a:lnTo>
                  <a:lnTo>
                    <a:pt x="40" y="53"/>
                  </a:lnTo>
                  <a:lnTo>
                    <a:pt x="31" y="48"/>
                  </a:lnTo>
                  <a:lnTo>
                    <a:pt x="21" y="44"/>
                  </a:lnTo>
                  <a:lnTo>
                    <a:pt x="11" y="38"/>
                  </a:lnTo>
                  <a:lnTo>
                    <a:pt x="0" y="33"/>
                  </a:lnTo>
                  <a:lnTo>
                    <a:pt x="6" y="33"/>
                  </a:lnTo>
                  <a:lnTo>
                    <a:pt x="11" y="29"/>
                  </a:lnTo>
                  <a:lnTo>
                    <a:pt x="11" y="24"/>
                  </a:lnTo>
                  <a:lnTo>
                    <a:pt x="11" y="20"/>
                  </a:lnTo>
                  <a:lnTo>
                    <a:pt x="16" y="14"/>
                  </a:lnTo>
                  <a:lnTo>
                    <a:pt x="16" y="10"/>
                  </a:lnTo>
                  <a:lnTo>
                    <a:pt x="21" y="10"/>
                  </a:lnTo>
                  <a:lnTo>
                    <a:pt x="25" y="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53" name="Freeform 581"/>
            <p:cNvSpPr>
              <a:spLocks/>
            </p:cNvSpPr>
            <p:nvPr/>
          </p:nvSpPr>
          <p:spPr bwMode="auto">
            <a:xfrm>
              <a:off x="4211" y="1954"/>
              <a:ext cx="6" cy="8"/>
            </a:xfrm>
            <a:custGeom>
              <a:avLst/>
              <a:gdLst>
                <a:gd name="T0" fmla="*/ 35 w 65"/>
                <a:gd name="T1" fmla="*/ 0 h 107"/>
                <a:gd name="T2" fmla="*/ 35 w 65"/>
                <a:gd name="T3" fmla="*/ 10 h 107"/>
                <a:gd name="T4" fmla="*/ 30 w 65"/>
                <a:gd name="T5" fmla="*/ 19 h 107"/>
                <a:gd name="T6" fmla="*/ 25 w 65"/>
                <a:gd name="T7" fmla="*/ 29 h 107"/>
                <a:gd name="T8" fmla="*/ 21 w 65"/>
                <a:gd name="T9" fmla="*/ 43 h 107"/>
                <a:gd name="T10" fmla="*/ 10 w 65"/>
                <a:gd name="T11" fmla="*/ 53 h 107"/>
                <a:gd name="T12" fmla="*/ 6 w 65"/>
                <a:gd name="T13" fmla="*/ 62 h 107"/>
                <a:gd name="T14" fmla="*/ 0 w 65"/>
                <a:gd name="T15" fmla="*/ 73 h 107"/>
                <a:gd name="T16" fmla="*/ 0 w 65"/>
                <a:gd name="T17" fmla="*/ 82 h 107"/>
                <a:gd name="T18" fmla="*/ 6 w 65"/>
                <a:gd name="T19" fmla="*/ 92 h 107"/>
                <a:gd name="T20" fmla="*/ 15 w 65"/>
                <a:gd name="T21" fmla="*/ 101 h 107"/>
                <a:gd name="T22" fmla="*/ 21 w 65"/>
                <a:gd name="T23" fmla="*/ 101 h 107"/>
                <a:gd name="T24" fmla="*/ 25 w 65"/>
                <a:gd name="T25" fmla="*/ 101 h 107"/>
                <a:gd name="T26" fmla="*/ 30 w 65"/>
                <a:gd name="T27" fmla="*/ 107 h 107"/>
                <a:gd name="T28" fmla="*/ 35 w 65"/>
                <a:gd name="T29" fmla="*/ 101 h 107"/>
                <a:gd name="T30" fmla="*/ 40 w 65"/>
                <a:gd name="T31" fmla="*/ 101 h 107"/>
                <a:gd name="T32" fmla="*/ 50 w 65"/>
                <a:gd name="T33" fmla="*/ 101 h 107"/>
                <a:gd name="T34" fmla="*/ 55 w 65"/>
                <a:gd name="T35" fmla="*/ 96 h 107"/>
                <a:gd name="T36" fmla="*/ 60 w 65"/>
                <a:gd name="T37" fmla="*/ 92 h 107"/>
                <a:gd name="T38" fmla="*/ 65 w 65"/>
                <a:gd name="T39" fmla="*/ 87 h 107"/>
                <a:gd name="T40" fmla="*/ 65 w 65"/>
                <a:gd name="T41" fmla="*/ 77 h 107"/>
                <a:gd name="T42" fmla="*/ 65 w 65"/>
                <a:gd name="T43" fmla="*/ 73 h 107"/>
                <a:gd name="T44" fmla="*/ 65 w 65"/>
                <a:gd name="T45" fmla="*/ 68 h 107"/>
                <a:gd name="T46" fmla="*/ 60 w 65"/>
                <a:gd name="T47" fmla="*/ 62 h 107"/>
                <a:gd name="T48" fmla="*/ 60 w 65"/>
                <a:gd name="T49" fmla="*/ 58 h 107"/>
                <a:gd name="T50" fmla="*/ 55 w 65"/>
                <a:gd name="T51" fmla="*/ 53 h 107"/>
                <a:gd name="T52" fmla="*/ 50 w 65"/>
                <a:gd name="T53" fmla="*/ 49 h 107"/>
                <a:gd name="T54" fmla="*/ 44 w 65"/>
                <a:gd name="T55" fmla="*/ 43 h 107"/>
                <a:gd name="T56" fmla="*/ 44 w 65"/>
                <a:gd name="T57" fmla="*/ 34 h 107"/>
                <a:gd name="T58" fmla="*/ 40 w 65"/>
                <a:gd name="T59" fmla="*/ 29 h 107"/>
                <a:gd name="T60" fmla="*/ 40 w 65"/>
                <a:gd name="T61" fmla="*/ 2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5" h="107">
                  <a:moveTo>
                    <a:pt x="35" y="0"/>
                  </a:moveTo>
                  <a:lnTo>
                    <a:pt x="35" y="10"/>
                  </a:lnTo>
                  <a:lnTo>
                    <a:pt x="30" y="19"/>
                  </a:lnTo>
                  <a:lnTo>
                    <a:pt x="25" y="29"/>
                  </a:lnTo>
                  <a:lnTo>
                    <a:pt x="21" y="43"/>
                  </a:lnTo>
                  <a:lnTo>
                    <a:pt x="10" y="53"/>
                  </a:lnTo>
                  <a:lnTo>
                    <a:pt x="6" y="62"/>
                  </a:lnTo>
                  <a:lnTo>
                    <a:pt x="0" y="73"/>
                  </a:lnTo>
                  <a:lnTo>
                    <a:pt x="0" y="82"/>
                  </a:lnTo>
                  <a:lnTo>
                    <a:pt x="6" y="92"/>
                  </a:lnTo>
                  <a:lnTo>
                    <a:pt x="15" y="101"/>
                  </a:lnTo>
                  <a:lnTo>
                    <a:pt x="21" y="101"/>
                  </a:lnTo>
                  <a:lnTo>
                    <a:pt x="25" y="101"/>
                  </a:lnTo>
                  <a:lnTo>
                    <a:pt x="30" y="107"/>
                  </a:lnTo>
                  <a:lnTo>
                    <a:pt x="35" y="101"/>
                  </a:lnTo>
                  <a:lnTo>
                    <a:pt x="40" y="101"/>
                  </a:lnTo>
                  <a:lnTo>
                    <a:pt x="50" y="101"/>
                  </a:lnTo>
                  <a:lnTo>
                    <a:pt x="55" y="96"/>
                  </a:lnTo>
                  <a:lnTo>
                    <a:pt x="60" y="92"/>
                  </a:lnTo>
                  <a:lnTo>
                    <a:pt x="65" y="87"/>
                  </a:lnTo>
                  <a:lnTo>
                    <a:pt x="65" y="77"/>
                  </a:lnTo>
                  <a:lnTo>
                    <a:pt x="65" y="73"/>
                  </a:lnTo>
                  <a:lnTo>
                    <a:pt x="65" y="68"/>
                  </a:lnTo>
                  <a:lnTo>
                    <a:pt x="60" y="62"/>
                  </a:lnTo>
                  <a:lnTo>
                    <a:pt x="60" y="58"/>
                  </a:lnTo>
                  <a:lnTo>
                    <a:pt x="55" y="53"/>
                  </a:lnTo>
                  <a:lnTo>
                    <a:pt x="50" y="49"/>
                  </a:lnTo>
                  <a:lnTo>
                    <a:pt x="44" y="43"/>
                  </a:lnTo>
                  <a:lnTo>
                    <a:pt x="44" y="34"/>
                  </a:lnTo>
                  <a:lnTo>
                    <a:pt x="40" y="29"/>
                  </a:lnTo>
                  <a:lnTo>
                    <a:pt x="40" y="24"/>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54" name="Freeform 582"/>
            <p:cNvSpPr>
              <a:spLocks/>
            </p:cNvSpPr>
            <p:nvPr/>
          </p:nvSpPr>
          <p:spPr bwMode="auto">
            <a:xfrm>
              <a:off x="4193" y="1951"/>
              <a:ext cx="8" cy="11"/>
            </a:xfrm>
            <a:custGeom>
              <a:avLst/>
              <a:gdLst>
                <a:gd name="T0" fmla="*/ 71 w 85"/>
                <a:gd name="T1" fmla="*/ 0 h 139"/>
                <a:gd name="T2" fmla="*/ 65 w 85"/>
                <a:gd name="T3" fmla="*/ 9 h 139"/>
                <a:gd name="T4" fmla="*/ 60 w 85"/>
                <a:gd name="T5" fmla="*/ 23 h 139"/>
                <a:gd name="T6" fmla="*/ 56 w 85"/>
                <a:gd name="T7" fmla="*/ 34 h 139"/>
                <a:gd name="T8" fmla="*/ 50 w 85"/>
                <a:gd name="T9" fmla="*/ 43 h 139"/>
                <a:gd name="T10" fmla="*/ 50 w 85"/>
                <a:gd name="T11" fmla="*/ 53 h 139"/>
                <a:gd name="T12" fmla="*/ 50 w 85"/>
                <a:gd name="T13" fmla="*/ 62 h 139"/>
                <a:gd name="T14" fmla="*/ 56 w 85"/>
                <a:gd name="T15" fmla="*/ 72 h 139"/>
                <a:gd name="T16" fmla="*/ 60 w 85"/>
                <a:gd name="T17" fmla="*/ 81 h 139"/>
                <a:gd name="T18" fmla="*/ 71 w 85"/>
                <a:gd name="T19" fmla="*/ 92 h 139"/>
                <a:gd name="T20" fmla="*/ 80 w 85"/>
                <a:gd name="T21" fmla="*/ 105 h 139"/>
                <a:gd name="T22" fmla="*/ 85 w 85"/>
                <a:gd name="T23" fmla="*/ 111 h 139"/>
                <a:gd name="T24" fmla="*/ 85 w 85"/>
                <a:gd name="T25" fmla="*/ 120 h 139"/>
                <a:gd name="T26" fmla="*/ 80 w 85"/>
                <a:gd name="T27" fmla="*/ 125 h 139"/>
                <a:gd name="T28" fmla="*/ 75 w 85"/>
                <a:gd name="T29" fmla="*/ 135 h 139"/>
                <a:gd name="T30" fmla="*/ 60 w 85"/>
                <a:gd name="T31" fmla="*/ 135 h 139"/>
                <a:gd name="T32" fmla="*/ 50 w 85"/>
                <a:gd name="T33" fmla="*/ 139 h 139"/>
                <a:gd name="T34" fmla="*/ 36 w 85"/>
                <a:gd name="T35" fmla="*/ 139 h 139"/>
                <a:gd name="T36" fmla="*/ 21 w 85"/>
                <a:gd name="T37" fmla="*/ 139 h 139"/>
                <a:gd name="T38" fmla="*/ 11 w 85"/>
                <a:gd name="T39" fmla="*/ 139 h 139"/>
                <a:gd name="T40" fmla="*/ 6 w 85"/>
                <a:gd name="T41" fmla="*/ 135 h 139"/>
                <a:gd name="T42" fmla="*/ 0 w 85"/>
                <a:gd name="T43" fmla="*/ 130 h 139"/>
                <a:gd name="T44" fmla="*/ 0 w 85"/>
                <a:gd name="T45" fmla="*/ 125 h 139"/>
                <a:gd name="T46" fmla="*/ 0 w 85"/>
                <a:gd name="T47" fmla="*/ 120 h 139"/>
                <a:gd name="T48" fmla="*/ 6 w 85"/>
                <a:gd name="T49" fmla="*/ 120 h 139"/>
                <a:gd name="T50" fmla="*/ 6 w 85"/>
                <a:gd name="T51" fmla="*/ 116 h 139"/>
                <a:gd name="T52" fmla="*/ 11 w 85"/>
                <a:gd name="T53" fmla="*/ 111 h 139"/>
                <a:gd name="T54" fmla="*/ 16 w 85"/>
                <a:gd name="T55" fmla="*/ 105 h 139"/>
                <a:gd name="T56" fmla="*/ 16 w 85"/>
                <a:gd name="T57" fmla="*/ 101 h 139"/>
                <a:gd name="T58" fmla="*/ 21 w 85"/>
                <a:gd name="T59" fmla="*/ 96 h 139"/>
                <a:gd name="T60" fmla="*/ 25 w 85"/>
                <a:gd name="T61" fmla="*/ 9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5" h="139">
                  <a:moveTo>
                    <a:pt x="71" y="0"/>
                  </a:moveTo>
                  <a:lnTo>
                    <a:pt x="65" y="9"/>
                  </a:lnTo>
                  <a:lnTo>
                    <a:pt x="60" y="23"/>
                  </a:lnTo>
                  <a:lnTo>
                    <a:pt x="56" y="34"/>
                  </a:lnTo>
                  <a:lnTo>
                    <a:pt x="50" y="43"/>
                  </a:lnTo>
                  <a:lnTo>
                    <a:pt x="50" y="53"/>
                  </a:lnTo>
                  <a:lnTo>
                    <a:pt x="50" y="62"/>
                  </a:lnTo>
                  <a:lnTo>
                    <a:pt x="56" y="72"/>
                  </a:lnTo>
                  <a:lnTo>
                    <a:pt x="60" y="81"/>
                  </a:lnTo>
                  <a:lnTo>
                    <a:pt x="71" y="92"/>
                  </a:lnTo>
                  <a:lnTo>
                    <a:pt x="80" y="105"/>
                  </a:lnTo>
                  <a:lnTo>
                    <a:pt x="85" y="111"/>
                  </a:lnTo>
                  <a:lnTo>
                    <a:pt x="85" y="120"/>
                  </a:lnTo>
                  <a:lnTo>
                    <a:pt x="80" y="125"/>
                  </a:lnTo>
                  <a:lnTo>
                    <a:pt x="75" y="135"/>
                  </a:lnTo>
                  <a:lnTo>
                    <a:pt x="60" y="135"/>
                  </a:lnTo>
                  <a:lnTo>
                    <a:pt x="50" y="139"/>
                  </a:lnTo>
                  <a:lnTo>
                    <a:pt x="36" y="139"/>
                  </a:lnTo>
                  <a:lnTo>
                    <a:pt x="21" y="139"/>
                  </a:lnTo>
                  <a:lnTo>
                    <a:pt x="11" y="139"/>
                  </a:lnTo>
                  <a:lnTo>
                    <a:pt x="6" y="135"/>
                  </a:lnTo>
                  <a:lnTo>
                    <a:pt x="0" y="130"/>
                  </a:lnTo>
                  <a:lnTo>
                    <a:pt x="0" y="125"/>
                  </a:lnTo>
                  <a:lnTo>
                    <a:pt x="0" y="120"/>
                  </a:lnTo>
                  <a:lnTo>
                    <a:pt x="6" y="120"/>
                  </a:lnTo>
                  <a:lnTo>
                    <a:pt x="6" y="116"/>
                  </a:lnTo>
                  <a:lnTo>
                    <a:pt x="11" y="111"/>
                  </a:lnTo>
                  <a:lnTo>
                    <a:pt x="16" y="105"/>
                  </a:lnTo>
                  <a:lnTo>
                    <a:pt x="16" y="101"/>
                  </a:lnTo>
                  <a:lnTo>
                    <a:pt x="21" y="96"/>
                  </a:lnTo>
                  <a:lnTo>
                    <a:pt x="25" y="9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55" name="Freeform 583"/>
            <p:cNvSpPr>
              <a:spLocks/>
            </p:cNvSpPr>
            <p:nvPr/>
          </p:nvSpPr>
          <p:spPr bwMode="auto">
            <a:xfrm>
              <a:off x="4207" y="1960"/>
              <a:ext cx="9" cy="5"/>
            </a:xfrm>
            <a:custGeom>
              <a:avLst/>
              <a:gdLst>
                <a:gd name="T0" fmla="*/ 0 w 94"/>
                <a:gd name="T1" fmla="*/ 0 h 63"/>
                <a:gd name="T2" fmla="*/ 0 w 94"/>
                <a:gd name="T3" fmla="*/ 15 h 63"/>
                <a:gd name="T4" fmla="*/ 4 w 94"/>
                <a:gd name="T5" fmla="*/ 30 h 63"/>
                <a:gd name="T6" fmla="*/ 14 w 94"/>
                <a:gd name="T7" fmla="*/ 39 h 63"/>
                <a:gd name="T8" fmla="*/ 20 w 94"/>
                <a:gd name="T9" fmla="*/ 49 h 63"/>
                <a:gd name="T10" fmla="*/ 29 w 94"/>
                <a:gd name="T11" fmla="*/ 54 h 63"/>
                <a:gd name="T12" fmla="*/ 45 w 94"/>
                <a:gd name="T13" fmla="*/ 58 h 63"/>
                <a:gd name="T14" fmla="*/ 54 w 94"/>
                <a:gd name="T15" fmla="*/ 63 h 63"/>
                <a:gd name="T16" fmla="*/ 69 w 94"/>
                <a:gd name="T17" fmla="*/ 63 h 63"/>
                <a:gd name="T18" fmla="*/ 79 w 94"/>
                <a:gd name="T19" fmla="*/ 58 h 63"/>
                <a:gd name="T20" fmla="*/ 94 w 94"/>
                <a:gd name="T21" fmla="*/ 5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63">
                  <a:moveTo>
                    <a:pt x="0" y="0"/>
                  </a:moveTo>
                  <a:lnTo>
                    <a:pt x="0" y="15"/>
                  </a:lnTo>
                  <a:lnTo>
                    <a:pt x="4" y="30"/>
                  </a:lnTo>
                  <a:lnTo>
                    <a:pt x="14" y="39"/>
                  </a:lnTo>
                  <a:lnTo>
                    <a:pt x="20" y="49"/>
                  </a:lnTo>
                  <a:lnTo>
                    <a:pt x="29" y="54"/>
                  </a:lnTo>
                  <a:lnTo>
                    <a:pt x="45" y="58"/>
                  </a:lnTo>
                  <a:lnTo>
                    <a:pt x="54" y="63"/>
                  </a:lnTo>
                  <a:lnTo>
                    <a:pt x="69" y="63"/>
                  </a:lnTo>
                  <a:lnTo>
                    <a:pt x="79" y="58"/>
                  </a:lnTo>
                  <a:lnTo>
                    <a:pt x="94" y="54"/>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56" name="Freeform 584"/>
            <p:cNvSpPr>
              <a:spLocks/>
            </p:cNvSpPr>
            <p:nvPr/>
          </p:nvSpPr>
          <p:spPr bwMode="auto">
            <a:xfrm>
              <a:off x="4216" y="1944"/>
              <a:ext cx="12" cy="10"/>
            </a:xfrm>
            <a:custGeom>
              <a:avLst/>
              <a:gdLst>
                <a:gd name="T0" fmla="*/ 25 w 128"/>
                <a:gd name="T1" fmla="*/ 0 h 136"/>
                <a:gd name="T2" fmla="*/ 20 w 128"/>
                <a:gd name="T3" fmla="*/ 6 h 136"/>
                <a:gd name="T4" fmla="*/ 15 w 128"/>
                <a:gd name="T5" fmla="*/ 11 h 136"/>
                <a:gd name="T6" fmla="*/ 9 w 128"/>
                <a:gd name="T7" fmla="*/ 15 h 136"/>
                <a:gd name="T8" fmla="*/ 5 w 128"/>
                <a:gd name="T9" fmla="*/ 20 h 136"/>
                <a:gd name="T10" fmla="*/ 5 w 128"/>
                <a:gd name="T11" fmla="*/ 25 h 136"/>
                <a:gd name="T12" fmla="*/ 5 w 128"/>
                <a:gd name="T13" fmla="*/ 30 h 136"/>
                <a:gd name="T14" fmla="*/ 0 w 128"/>
                <a:gd name="T15" fmla="*/ 35 h 136"/>
                <a:gd name="T16" fmla="*/ 0 w 128"/>
                <a:gd name="T17" fmla="*/ 39 h 136"/>
                <a:gd name="T18" fmla="*/ 0 w 128"/>
                <a:gd name="T19" fmla="*/ 45 h 136"/>
                <a:gd name="T20" fmla="*/ 5 w 128"/>
                <a:gd name="T21" fmla="*/ 58 h 136"/>
                <a:gd name="T22" fmla="*/ 9 w 128"/>
                <a:gd name="T23" fmla="*/ 69 h 136"/>
                <a:gd name="T24" fmla="*/ 15 w 128"/>
                <a:gd name="T25" fmla="*/ 73 h 136"/>
                <a:gd name="T26" fmla="*/ 20 w 128"/>
                <a:gd name="T27" fmla="*/ 82 h 136"/>
                <a:gd name="T28" fmla="*/ 25 w 128"/>
                <a:gd name="T29" fmla="*/ 88 h 136"/>
                <a:gd name="T30" fmla="*/ 30 w 128"/>
                <a:gd name="T31" fmla="*/ 93 h 136"/>
                <a:gd name="T32" fmla="*/ 30 w 128"/>
                <a:gd name="T33" fmla="*/ 102 h 136"/>
                <a:gd name="T34" fmla="*/ 30 w 128"/>
                <a:gd name="T35" fmla="*/ 112 h 136"/>
                <a:gd name="T36" fmla="*/ 30 w 128"/>
                <a:gd name="T37" fmla="*/ 121 h 136"/>
                <a:gd name="T38" fmla="*/ 30 w 128"/>
                <a:gd name="T39" fmla="*/ 136 h 136"/>
                <a:gd name="T40" fmla="*/ 40 w 128"/>
                <a:gd name="T41" fmla="*/ 131 h 136"/>
                <a:gd name="T42" fmla="*/ 49 w 128"/>
                <a:gd name="T43" fmla="*/ 127 h 136"/>
                <a:gd name="T44" fmla="*/ 59 w 128"/>
                <a:gd name="T45" fmla="*/ 121 h 136"/>
                <a:gd name="T46" fmla="*/ 69 w 128"/>
                <a:gd name="T47" fmla="*/ 116 h 136"/>
                <a:gd name="T48" fmla="*/ 79 w 128"/>
                <a:gd name="T49" fmla="*/ 116 h 136"/>
                <a:gd name="T50" fmla="*/ 89 w 128"/>
                <a:gd name="T51" fmla="*/ 112 h 136"/>
                <a:gd name="T52" fmla="*/ 99 w 128"/>
                <a:gd name="T53" fmla="*/ 112 h 136"/>
                <a:gd name="T54" fmla="*/ 109 w 128"/>
                <a:gd name="T55" fmla="*/ 107 h 136"/>
                <a:gd name="T56" fmla="*/ 114 w 128"/>
                <a:gd name="T57" fmla="*/ 102 h 136"/>
                <a:gd name="T58" fmla="*/ 119 w 128"/>
                <a:gd name="T59" fmla="*/ 97 h 136"/>
                <a:gd name="T60" fmla="*/ 124 w 128"/>
                <a:gd name="T61" fmla="*/ 82 h 136"/>
                <a:gd name="T62" fmla="*/ 128 w 128"/>
                <a:gd name="T63" fmla="*/ 73 h 136"/>
                <a:gd name="T64" fmla="*/ 124 w 128"/>
                <a:gd name="T65" fmla="*/ 63 h 136"/>
                <a:gd name="T66" fmla="*/ 119 w 128"/>
                <a:gd name="T67" fmla="*/ 58 h 136"/>
                <a:gd name="T68" fmla="*/ 109 w 128"/>
                <a:gd name="T69" fmla="*/ 58 h 136"/>
                <a:gd name="T70" fmla="*/ 94 w 128"/>
                <a:gd name="T71" fmla="*/ 54 h 136"/>
                <a:gd name="T72" fmla="*/ 84 w 128"/>
                <a:gd name="T73" fmla="*/ 54 h 136"/>
                <a:gd name="T74" fmla="*/ 69 w 128"/>
                <a:gd name="T75" fmla="*/ 54 h 136"/>
                <a:gd name="T76" fmla="*/ 55 w 128"/>
                <a:gd name="T77" fmla="*/ 54 h 136"/>
                <a:gd name="T78" fmla="*/ 40 w 128"/>
                <a:gd name="T79" fmla="*/ 54 h 136"/>
                <a:gd name="T80" fmla="*/ 34 w 128"/>
                <a:gd name="T81" fmla="*/ 54 h 136"/>
                <a:gd name="T82" fmla="*/ 34 w 128"/>
                <a:gd name="T83" fmla="*/ 58 h 136"/>
                <a:gd name="T84" fmla="*/ 34 w 128"/>
                <a:gd name="T85" fmla="*/ 63 h 136"/>
                <a:gd name="T86" fmla="*/ 34 w 128"/>
                <a:gd name="T87" fmla="*/ 69 h 136"/>
                <a:gd name="T88" fmla="*/ 34 w 128"/>
                <a:gd name="T89" fmla="*/ 73 h 136"/>
                <a:gd name="T90" fmla="*/ 34 w 128"/>
                <a:gd name="T91" fmla="*/ 78 h 136"/>
                <a:gd name="T92" fmla="*/ 30 w 128"/>
                <a:gd name="T93" fmla="*/ 82 h 136"/>
                <a:gd name="T94" fmla="*/ 30 w 128"/>
                <a:gd name="T95" fmla="*/ 78 h 136"/>
                <a:gd name="T96" fmla="*/ 34 w 128"/>
                <a:gd name="T97" fmla="*/ 69 h 136"/>
                <a:gd name="T98" fmla="*/ 40 w 128"/>
                <a:gd name="T99" fmla="*/ 63 h 136"/>
                <a:gd name="T100" fmla="*/ 44 w 128"/>
                <a:gd name="T101" fmla="*/ 54 h 136"/>
                <a:gd name="T102" fmla="*/ 49 w 128"/>
                <a:gd name="T103" fmla="*/ 49 h 136"/>
                <a:gd name="T104" fmla="*/ 55 w 128"/>
                <a:gd name="T105" fmla="*/ 39 h 136"/>
                <a:gd name="T106" fmla="*/ 59 w 128"/>
                <a:gd name="T107" fmla="*/ 35 h 136"/>
                <a:gd name="T108" fmla="*/ 65 w 128"/>
                <a:gd name="T109" fmla="*/ 30 h 136"/>
                <a:gd name="T110" fmla="*/ 69 w 128"/>
                <a:gd name="T111" fmla="*/ 20 h 136"/>
                <a:gd name="T112" fmla="*/ 79 w 128"/>
                <a:gd name="T113" fmla="*/ 15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8" h="136">
                  <a:moveTo>
                    <a:pt x="25" y="0"/>
                  </a:moveTo>
                  <a:lnTo>
                    <a:pt x="20" y="6"/>
                  </a:lnTo>
                  <a:lnTo>
                    <a:pt x="15" y="11"/>
                  </a:lnTo>
                  <a:lnTo>
                    <a:pt x="9" y="15"/>
                  </a:lnTo>
                  <a:lnTo>
                    <a:pt x="5" y="20"/>
                  </a:lnTo>
                  <a:lnTo>
                    <a:pt x="5" y="25"/>
                  </a:lnTo>
                  <a:lnTo>
                    <a:pt x="5" y="30"/>
                  </a:lnTo>
                  <a:lnTo>
                    <a:pt x="0" y="35"/>
                  </a:lnTo>
                  <a:lnTo>
                    <a:pt x="0" y="39"/>
                  </a:lnTo>
                  <a:lnTo>
                    <a:pt x="0" y="45"/>
                  </a:lnTo>
                  <a:lnTo>
                    <a:pt x="5" y="58"/>
                  </a:lnTo>
                  <a:lnTo>
                    <a:pt x="9" y="69"/>
                  </a:lnTo>
                  <a:lnTo>
                    <a:pt x="15" y="73"/>
                  </a:lnTo>
                  <a:lnTo>
                    <a:pt x="20" y="82"/>
                  </a:lnTo>
                  <a:lnTo>
                    <a:pt x="25" y="88"/>
                  </a:lnTo>
                  <a:lnTo>
                    <a:pt x="30" y="93"/>
                  </a:lnTo>
                  <a:lnTo>
                    <a:pt x="30" y="102"/>
                  </a:lnTo>
                  <a:lnTo>
                    <a:pt x="30" y="112"/>
                  </a:lnTo>
                  <a:lnTo>
                    <a:pt x="30" y="121"/>
                  </a:lnTo>
                  <a:lnTo>
                    <a:pt x="30" y="136"/>
                  </a:lnTo>
                  <a:lnTo>
                    <a:pt x="40" y="131"/>
                  </a:lnTo>
                  <a:lnTo>
                    <a:pt x="49" y="127"/>
                  </a:lnTo>
                  <a:lnTo>
                    <a:pt x="59" y="121"/>
                  </a:lnTo>
                  <a:lnTo>
                    <a:pt x="69" y="116"/>
                  </a:lnTo>
                  <a:lnTo>
                    <a:pt x="79" y="116"/>
                  </a:lnTo>
                  <a:lnTo>
                    <a:pt x="89" y="112"/>
                  </a:lnTo>
                  <a:lnTo>
                    <a:pt x="99" y="112"/>
                  </a:lnTo>
                  <a:lnTo>
                    <a:pt x="109" y="107"/>
                  </a:lnTo>
                  <a:lnTo>
                    <a:pt x="114" y="102"/>
                  </a:lnTo>
                  <a:lnTo>
                    <a:pt x="119" y="97"/>
                  </a:lnTo>
                  <a:lnTo>
                    <a:pt x="124" y="82"/>
                  </a:lnTo>
                  <a:lnTo>
                    <a:pt x="128" y="73"/>
                  </a:lnTo>
                  <a:lnTo>
                    <a:pt x="124" y="63"/>
                  </a:lnTo>
                  <a:lnTo>
                    <a:pt x="119" y="58"/>
                  </a:lnTo>
                  <a:lnTo>
                    <a:pt x="109" y="58"/>
                  </a:lnTo>
                  <a:lnTo>
                    <a:pt x="94" y="54"/>
                  </a:lnTo>
                  <a:lnTo>
                    <a:pt x="84" y="54"/>
                  </a:lnTo>
                  <a:lnTo>
                    <a:pt x="69" y="54"/>
                  </a:lnTo>
                  <a:lnTo>
                    <a:pt x="55" y="54"/>
                  </a:lnTo>
                  <a:lnTo>
                    <a:pt x="40" y="54"/>
                  </a:lnTo>
                  <a:lnTo>
                    <a:pt x="34" y="54"/>
                  </a:lnTo>
                  <a:lnTo>
                    <a:pt x="34" y="58"/>
                  </a:lnTo>
                  <a:lnTo>
                    <a:pt x="34" y="63"/>
                  </a:lnTo>
                  <a:lnTo>
                    <a:pt x="34" y="69"/>
                  </a:lnTo>
                  <a:lnTo>
                    <a:pt x="34" y="73"/>
                  </a:lnTo>
                  <a:lnTo>
                    <a:pt x="34" y="78"/>
                  </a:lnTo>
                  <a:lnTo>
                    <a:pt x="30" y="82"/>
                  </a:lnTo>
                  <a:lnTo>
                    <a:pt x="30" y="78"/>
                  </a:lnTo>
                  <a:lnTo>
                    <a:pt x="34" y="69"/>
                  </a:lnTo>
                  <a:lnTo>
                    <a:pt x="40" y="63"/>
                  </a:lnTo>
                  <a:lnTo>
                    <a:pt x="44" y="54"/>
                  </a:lnTo>
                  <a:lnTo>
                    <a:pt x="49" y="49"/>
                  </a:lnTo>
                  <a:lnTo>
                    <a:pt x="55" y="39"/>
                  </a:lnTo>
                  <a:lnTo>
                    <a:pt x="59" y="35"/>
                  </a:lnTo>
                  <a:lnTo>
                    <a:pt x="65" y="30"/>
                  </a:lnTo>
                  <a:lnTo>
                    <a:pt x="69" y="20"/>
                  </a:lnTo>
                  <a:lnTo>
                    <a:pt x="79" y="1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57" name="Freeform 585"/>
            <p:cNvSpPr>
              <a:spLocks/>
            </p:cNvSpPr>
            <p:nvPr/>
          </p:nvSpPr>
          <p:spPr bwMode="auto">
            <a:xfrm>
              <a:off x="4217" y="1933"/>
              <a:ext cx="6" cy="6"/>
            </a:xfrm>
            <a:custGeom>
              <a:avLst/>
              <a:gdLst>
                <a:gd name="T0" fmla="*/ 0 w 70"/>
                <a:gd name="T1" fmla="*/ 23 h 81"/>
                <a:gd name="T2" fmla="*/ 6 w 70"/>
                <a:gd name="T3" fmla="*/ 19 h 81"/>
                <a:gd name="T4" fmla="*/ 11 w 70"/>
                <a:gd name="T5" fmla="*/ 14 h 81"/>
                <a:gd name="T6" fmla="*/ 16 w 70"/>
                <a:gd name="T7" fmla="*/ 10 h 81"/>
                <a:gd name="T8" fmla="*/ 25 w 70"/>
                <a:gd name="T9" fmla="*/ 10 h 81"/>
                <a:gd name="T10" fmla="*/ 31 w 70"/>
                <a:gd name="T11" fmla="*/ 10 h 81"/>
                <a:gd name="T12" fmla="*/ 35 w 70"/>
                <a:gd name="T13" fmla="*/ 10 h 81"/>
                <a:gd name="T14" fmla="*/ 46 w 70"/>
                <a:gd name="T15" fmla="*/ 10 h 81"/>
                <a:gd name="T16" fmla="*/ 50 w 70"/>
                <a:gd name="T17" fmla="*/ 10 h 81"/>
                <a:gd name="T18" fmla="*/ 56 w 70"/>
                <a:gd name="T19" fmla="*/ 4 h 81"/>
                <a:gd name="T20" fmla="*/ 60 w 70"/>
                <a:gd name="T21" fmla="*/ 0 h 81"/>
                <a:gd name="T22" fmla="*/ 65 w 70"/>
                <a:gd name="T23" fmla="*/ 10 h 81"/>
                <a:gd name="T24" fmla="*/ 65 w 70"/>
                <a:gd name="T25" fmla="*/ 23 h 81"/>
                <a:gd name="T26" fmla="*/ 70 w 70"/>
                <a:gd name="T27" fmla="*/ 38 h 81"/>
                <a:gd name="T28" fmla="*/ 70 w 70"/>
                <a:gd name="T29" fmla="*/ 48 h 81"/>
                <a:gd name="T30" fmla="*/ 70 w 70"/>
                <a:gd name="T31" fmla="*/ 58 h 81"/>
                <a:gd name="T32" fmla="*/ 65 w 70"/>
                <a:gd name="T33" fmla="*/ 62 h 81"/>
                <a:gd name="T34" fmla="*/ 60 w 70"/>
                <a:gd name="T35" fmla="*/ 72 h 81"/>
                <a:gd name="T36" fmla="*/ 50 w 70"/>
                <a:gd name="T37" fmla="*/ 77 h 81"/>
                <a:gd name="T38" fmla="*/ 35 w 70"/>
                <a:gd name="T39" fmla="*/ 77 h 81"/>
                <a:gd name="T40" fmla="*/ 21 w 70"/>
                <a:gd name="T41"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81">
                  <a:moveTo>
                    <a:pt x="0" y="23"/>
                  </a:moveTo>
                  <a:lnTo>
                    <a:pt x="6" y="19"/>
                  </a:lnTo>
                  <a:lnTo>
                    <a:pt x="11" y="14"/>
                  </a:lnTo>
                  <a:lnTo>
                    <a:pt x="16" y="10"/>
                  </a:lnTo>
                  <a:lnTo>
                    <a:pt x="25" y="10"/>
                  </a:lnTo>
                  <a:lnTo>
                    <a:pt x="31" y="10"/>
                  </a:lnTo>
                  <a:lnTo>
                    <a:pt x="35" y="10"/>
                  </a:lnTo>
                  <a:lnTo>
                    <a:pt x="46" y="10"/>
                  </a:lnTo>
                  <a:lnTo>
                    <a:pt x="50" y="10"/>
                  </a:lnTo>
                  <a:lnTo>
                    <a:pt x="56" y="4"/>
                  </a:lnTo>
                  <a:lnTo>
                    <a:pt x="60" y="0"/>
                  </a:lnTo>
                  <a:lnTo>
                    <a:pt x="65" y="10"/>
                  </a:lnTo>
                  <a:lnTo>
                    <a:pt x="65" y="23"/>
                  </a:lnTo>
                  <a:lnTo>
                    <a:pt x="70" y="38"/>
                  </a:lnTo>
                  <a:lnTo>
                    <a:pt x="70" y="48"/>
                  </a:lnTo>
                  <a:lnTo>
                    <a:pt x="70" y="58"/>
                  </a:lnTo>
                  <a:lnTo>
                    <a:pt x="65" y="62"/>
                  </a:lnTo>
                  <a:lnTo>
                    <a:pt x="60" y="72"/>
                  </a:lnTo>
                  <a:lnTo>
                    <a:pt x="50" y="77"/>
                  </a:lnTo>
                  <a:lnTo>
                    <a:pt x="35" y="77"/>
                  </a:lnTo>
                  <a:lnTo>
                    <a:pt x="21" y="81"/>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58" name="Freeform 586"/>
            <p:cNvSpPr>
              <a:spLocks/>
            </p:cNvSpPr>
            <p:nvPr/>
          </p:nvSpPr>
          <p:spPr bwMode="auto">
            <a:xfrm>
              <a:off x="4222" y="1940"/>
              <a:ext cx="8" cy="5"/>
            </a:xfrm>
            <a:custGeom>
              <a:avLst/>
              <a:gdLst>
                <a:gd name="T0" fmla="*/ 0 w 94"/>
                <a:gd name="T1" fmla="*/ 0 h 62"/>
                <a:gd name="T2" fmla="*/ 0 w 94"/>
                <a:gd name="T3" fmla="*/ 14 h 62"/>
                <a:gd name="T4" fmla="*/ 6 w 94"/>
                <a:gd name="T5" fmla="*/ 28 h 62"/>
                <a:gd name="T6" fmla="*/ 15 w 94"/>
                <a:gd name="T7" fmla="*/ 38 h 62"/>
                <a:gd name="T8" fmla="*/ 20 w 94"/>
                <a:gd name="T9" fmla="*/ 47 h 62"/>
                <a:gd name="T10" fmla="*/ 30 w 94"/>
                <a:gd name="T11" fmla="*/ 53 h 62"/>
                <a:gd name="T12" fmla="*/ 45 w 94"/>
                <a:gd name="T13" fmla="*/ 58 h 62"/>
                <a:gd name="T14" fmla="*/ 55 w 94"/>
                <a:gd name="T15" fmla="*/ 62 h 62"/>
                <a:gd name="T16" fmla="*/ 69 w 94"/>
                <a:gd name="T17" fmla="*/ 62 h 62"/>
                <a:gd name="T18" fmla="*/ 79 w 94"/>
                <a:gd name="T19" fmla="*/ 58 h 62"/>
                <a:gd name="T20" fmla="*/ 94 w 94"/>
                <a:gd name="T21" fmla="*/ 5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62">
                  <a:moveTo>
                    <a:pt x="0" y="0"/>
                  </a:moveTo>
                  <a:lnTo>
                    <a:pt x="0" y="14"/>
                  </a:lnTo>
                  <a:lnTo>
                    <a:pt x="6" y="28"/>
                  </a:lnTo>
                  <a:lnTo>
                    <a:pt x="15" y="38"/>
                  </a:lnTo>
                  <a:lnTo>
                    <a:pt x="20" y="47"/>
                  </a:lnTo>
                  <a:lnTo>
                    <a:pt x="30" y="53"/>
                  </a:lnTo>
                  <a:lnTo>
                    <a:pt x="45" y="58"/>
                  </a:lnTo>
                  <a:lnTo>
                    <a:pt x="55" y="62"/>
                  </a:lnTo>
                  <a:lnTo>
                    <a:pt x="69" y="62"/>
                  </a:lnTo>
                  <a:lnTo>
                    <a:pt x="79" y="58"/>
                  </a:lnTo>
                  <a:lnTo>
                    <a:pt x="94" y="5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59" name="Freeform 587"/>
            <p:cNvSpPr>
              <a:spLocks/>
            </p:cNvSpPr>
            <p:nvPr/>
          </p:nvSpPr>
          <p:spPr bwMode="auto">
            <a:xfrm>
              <a:off x="4234" y="1916"/>
              <a:ext cx="9" cy="4"/>
            </a:xfrm>
            <a:custGeom>
              <a:avLst/>
              <a:gdLst>
                <a:gd name="T0" fmla="*/ 0 w 100"/>
                <a:gd name="T1" fmla="*/ 0 h 63"/>
                <a:gd name="T2" fmla="*/ 5 w 100"/>
                <a:gd name="T3" fmla="*/ 14 h 63"/>
                <a:gd name="T4" fmla="*/ 10 w 100"/>
                <a:gd name="T5" fmla="*/ 29 h 63"/>
                <a:gd name="T6" fmla="*/ 16 w 100"/>
                <a:gd name="T7" fmla="*/ 39 h 63"/>
                <a:gd name="T8" fmla="*/ 25 w 100"/>
                <a:gd name="T9" fmla="*/ 48 h 63"/>
                <a:gd name="T10" fmla="*/ 35 w 100"/>
                <a:gd name="T11" fmla="*/ 53 h 63"/>
                <a:gd name="T12" fmla="*/ 45 w 100"/>
                <a:gd name="T13" fmla="*/ 58 h 63"/>
                <a:gd name="T14" fmla="*/ 60 w 100"/>
                <a:gd name="T15" fmla="*/ 63 h 63"/>
                <a:gd name="T16" fmla="*/ 75 w 100"/>
                <a:gd name="T17" fmla="*/ 63 h 63"/>
                <a:gd name="T18" fmla="*/ 85 w 100"/>
                <a:gd name="T19" fmla="*/ 58 h 63"/>
                <a:gd name="T20" fmla="*/ 100 w 100"/>
                <a:gd name="T21" fmla="*/ 5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0" h="63">
                  <a:moveTo>
                    <a:pt x="0" y="0"/>
                  </a:moveTo>
                  <a:lnTo>
                    <a:pt x="5" y="14"/>
                  </a:lnTo>
                  <a:lnTo>
                    <a:pt x="10" y="29"/>
                  </a:lnTo>
                  <a:lnTo>
                    <a:pt x="16" y="39"/>
                  </a:lnTo>
                  <a:lnTo>
                    <a:pt x="25" y="48"/>
                  </a:lnTo>
                  <a:lnTo>
                    <a:pt x="35" y="53"/>
                  </a:lnTo>
                  <a:lnTo>
                    <a:pt x="45" y="58"/>
                  </a:lnTo>
                  <a:lnTo>
                    <a:pt x="60" y="63"/>
                  </a:lnTo>
                  <a:lnTo>
                    <a:pt x="75" y="63"/>
                  </a:lnTo>
                  <a:lnTo>
                    <a:pt x="85" y="58"/>
                  </a:lnTo>
                  <a:lnTo>
                    <a:pt x="100" y="5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60" name="Freeform 588"/>
            <p:cNvSpPr>
              <a:spLocks/>
            </p:cNvSpPr>
            <p:nvPr/>
          </p:nvSpPr>
          <p:spPr bwMode="auto">
            <a:xfrm>
              <a:off x="4229" y="1919"/>
              <a:ext cx="11" cy="11"/>
            </a:xfrm>
            <a:custGeom>
              <a:avLst/>
              <a:gdLst>
                <a:gd name="T0" fmla="*/ 21 w 125"/>
                <a:gd name="T1" fmla="*/ 0 h 135"/>
                <a:gd name="T2" fmla="*/ 15 w 125"/>
                <a:gd name="T3" fmla="*/ 5 h 135"/>
                <a:gd name="T4" fmla="*/ 15 w 125"/>
                <a:gd name="T5" fmla="*/ 10 h 135"/>
                <a:gd name="T6" fmla="*/ 11 w 125"/>
                <a:gd name="T7" fmla="*/ 15 h 135"/>
                <a:gd name="T8" fmla="*/ 6 w 125"/>
                <a:gd name="T9" fmla="*/ 19 h 135"/>
                <a:gd name="T10" fmla="*/ 6 w 125"/>
                <a:gd name="T11" fmla="*/ 24 h 135"/>
                <a:gd name="T12" fmla="*/ 0 w 125"/>
                <a:gd name="T13" fmla="*/ 29 h 135"/>
                <a:gd name="T14" fmla="*/ 0 w 125"/>
                <a:gd name="T15" fmla="*/ 34 h 135"/>
                <a:gd name="T16" fmla="*/ 0 w 125"/>
                <a:gd name="T17" fmla="*/ 39 h 135"/>
                <a:gd name="T18" fmla="*/ 0 w 125"/>
                <a:gd name="T19" fmla="*/ 43 h 135"/>
                <a:gd name="T20" fmla="*/ 6 w 125"/>
                <a:gd name="T21" fmla="*/ 58 h 135"/>
                <a:gd name="T22" fmla="*/ 11 w 125"/>
                <a:gd name="T23" fmla="*/ 68 h 135"/>
                <a:gd name="T24" fmla="*/ 15 w 125"/>
                <a:gd name="T25" fmla="*/ 73 h 135"/>
                <a:gd name="T26" fmla="*/ 21 w 125"/>
                <a:gd name="T27" fmla="*/ 82 h 135"/>
                <a:gd name="T28" fmla="*/ 25 w 125"/>
                <a:gd name="T29" fmla="*/ 87 h 135"/>
                <a:gd name="T30" fmla="*/ 30 w 125"/>
                <a:gd name="T31" fmla="*/ 97 h 135"/>
                <a:gd name="T32" fmla="*/ 30 w 125"/>
                <a:gd name="T33" fmla="*/ 101 h 135"/>
                <a:gd name="T34" fmla="*/ 30 w 125"/>
                <a:gd name="T35" fmla="*/ 111 h 135"/>
                <a:gd name="T36" fmla="*/ 30 w 125"/>
                <a:gd name="T37" fmla="*/ 121 h 135"/>
                <a:gd name="T38" fmla="*/ 30 w 125"/>
                <a:gd name="T39" fmla="*/ 135 h 135"/>
                <a:gd name="T40" fmla="*/ 36 w 125"/>
                <a:gd name="T41" fmla="*/ 131 h 135"/>
                <a:gd name="T42" fmla="*/ 46 w 125"/>
                <a:gd name="T43" fmla="*/ 126 h 135"/>
                <a:gd name="T44" fmla="*/ 60 w 125"/>
                <a:gd name="T45" fmla="*/ 121 h 135"/>
                <a:gd name="T46" fmla="*/ 71 w 125"/>
                <a:gd name="T47" fmla="*/ 116 h 135"/>
                <a:gd name="T48" fmla="*/ 80 w 125"/>
                <a:gd name="T49" fmla="*/ 116 h 135"/>
                <a:gd name="T50" fmla="*/ 90 w 125"/>
                <a:gd name="T51" fmla="*/ 111 h 135"/>
                <a:gd name="T52" fmla="*/ 100 w 125"/>
                <a:gd name="T53" fmla="*/ 111 h 135"/>
                <a:gd name="T54" fmla="*/ 105 w 125"/>
                <a:gd name="T55" fmla="*/ 107 h 135"/>
                <a:gd name="T56" fmla="*/ 115 w 125"/>
                <a:gd name="T57" fmla="*/ 101 h 135"/>
                <a:gd name="T58" fmla="*/ 119 w 125"/>
                <a:gd name="T59" fmla="*/ 97 h 135"/>
                <a:gd name="T60" fmla="*/ 125 w 125"/>
                <a:gd name="T61" fmla="*/ 82 h 135"/>
                <a:gd name="T62" fmla="*/ 125 w 125"/>
                <a:gd name="T63" fmla="*/ 73 h 135"/>
                <a:gd name="T64" fmla="*/ 125 w 125"/>
                <a:gd name="T65" fmla="*/ 68 h 135"/>
                <a:gd name="T66" fmla="*/ 119 w 125"/>
                <a:gd name="T67" fmla="*/ 63 h 135"/>
                <a:gd name="T68" fmla="*/ 110 w 125"/>
                <a:gd name="T69" fmla="*/ 58 h 135"/>
                <a:gd name="T70" fmla="*/ 95 w 125"/>
                <a:gd name="T71" fmla="*/ 53 h 135"/>
                <a:gd name="T72" fmla="*/ 85 w 125"/>
                <a:gd name="T73" fmla="*/ 53 h 135"/>
                <a:gd name="T74" fmla="*/ 71 w 125"/>
                <a:gd name="T75" fmla="*/ 53 h 135"/>
                <a:gd name="T76" fmla="*/ 55 w 125"/>
                <a:gd name="T77" fmla="*/ 53 h 135"/>
                <a:gd name="T78" fmla="*/ 40 w 125"/>
                <a:gd name="T79" fmla="*/ 53 h 135"/>
                <a:gd name="T80" fmla="*/ 36 w 125"/>
                <a:gd name="T81" fmla="*/ 53 h 135"/>
                <a:gd name="T82" fmla="*/ 36 w 125"/>
                <a:gd name="T83" fmla="*/ 58 h 135"/>
                <a:gd name="T84" fmla="*/ 36 w 125"/>
                <a:gd name="T85" fmla="*/ 63 h 135"/>
                <a:gd name="T86" fmla="*/ 36 w 125"/>
                <a:gd name="T87" fmla="*/ 68 h 135"/>
                <a:gd name="T88" fmla="*/ 36 w 125"/>
                <a:gd name="T89" fmla="*/ 73 h 135"/>
                <a:gd name="T90" fmla="*/ 36 w 125"/>
                <a:gd name="T91" fmla="*/ 77 h 135"/>
                <a:gd name="T92" fmla="*/ 30 w 125"/>
                <a:gd name="T93" fmla="*/ 82 h 135"/>
                <a:gd name="T94" fmla="*/ 30 w 125"/>
                <a:gd name="T95" fmla="*/ 77 h 135"/>
                <a:gd name="T96" fmla="*/ 36 w 125"/>
                <a:gd name="T97" fmla="*/ 68 h 135"/>
                <a:gd name="T98" fmla="*/ 40 w 125"/>
                <a:gd name="T99" fmla="*/ 63 h 135"/>
                <a:gd name="T100" fmla="*/ 46 w 125"/>
                <a:gd name="T101" fmla="*/ 53 h 135"/>
                <a:gd name="T102" fmla="*/ 46 w 125"/>
                <a:gd name="T103" fmla="*/ 49 h 135"/>
                <a:gd name="T104" fmla="*/ 50 w 125"/>
                <a:gd name="T105" fmla="*/ 39 h 135"/>
                <a:gd name="T106" fmla="*/ 55 w 125"/>
                <a:gd name="T107" fmla="*/ 34 h 135"/>
                <a:gd name="T108" fmla="*/ 65 w 125"/>
                <a:gd name="T109" fmla="*/ 29 h 135"/>
                <a:gd name="T110" fmla="*/ 71 w 125"/>
                <a:gd name="T111" fmla="*/ 24 h 135"/>
                <a:gd name="T112" fmla="*/ 75 w 125"/>
                <a:gd name="T113" fmla="*/ 1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5" h="135">
                  <a:moveTo>
                    <a:pt x="21" y="0"/>
                  </a:moveTo>
                  <a:lnTo>
                    <a:pt x="15" y="5"/>
                  </a:lnTo>
                  <a:lnTo>
                    <a:pt x="15" y="10"/>
                  </a:lnTo>
                  <a:lnTo>
                    <a:pt x="11" y="15"/>
                  </a:lnTo>
                  <a:lnTo>
                    <a:pt x="6" y="19"/>
                  </a:lnTo>
                  <a:lnTo>
                    <a:pt x="6" y="24"/>
                  </a:lnTo>
                  <a:lnTo>
                    <a:pt x="0" y="29"/>
                  </a:lnTo>
                  <a:lnTo>
                    <a:pt x="0" y="34"/>
                  </a:lnTo>
                  <a:lnTo>
                    <a:pt x="0" y="39"/>
                  </a:lnTo>
                  <a:lnTo>
                    <a:pt x="0" y="43"/>
                  </a:lnTo>
                  <a:lnTo>
                    <a:pt x="6" y="58"/>
                  </a:lnTo>
                  <a:lnTo>
                    <a:pt x="11" y="68"/>
                  </a:lnTo>
                  <a:lnTo>
                    <a:pt x="15" y="73"/>
                  </a:lnTo>
                  <a:lnTo>
                    <a:pt x="21" y="82"/>
                  </a:lnTo>
                  <a:lnTo>
                    <a:pt x="25" y="87"/>
                  </a:lnTo>
                  <a:lnTo>
                    <a:pt x="30" y="97"/>
                  </a:lnTo>
                  <a:lnTo>
                    <a:pt x="30" y="101"/>
                  </a:lnTo>
                  <a:lnTo>
                    <a:pt x="30" y="111"/>
                  </a:lnTo>
                  <a:lnTo>
                    <a:pt x="30" y="121"/>
                  </a:lnTo>
                  <a:lnTo>
                    <a:pt x="30" y="135"/>
                  </a:lnTo>
                  <a:lnTo>
                    <a:pt x="36" y="131"/>
                  </a:lnTo>
                  <a:lnTo>
                    <a:pt x="46" y="126"/>
                  </a:lnTo>
                  <a:lnTo>
                    <a:pt x="60" y="121"/>
                  </a:lnTo>
                  <a:lnTo>
                    <a:pt x="71" y="116"/>
                  </a:lnTo>
                  <a:lnTo>
                    <a:pt x="80" y="116"/>
                  </a:lnTo>
                  <a:lnTo>
                    <a:pt x="90" y="111"/>
                  </a:lnTo>
                  <a:lnTo>
                    <a:pt x="100" y="111"/>
                  </a:lnTo>
                  <a:lnTo>
                    <a:pt x="105" y="107"/>
                  </a:lnTo>
                  <a:lnTo>
                    <a:pt x="115" y="101"/>
                  </a:lnTo>
                  <a:lnTo>
                    <a:pt x="119" y="97"/>
                  </a:lnTo>
                  <a:lnTo>
                    <a:pt x="125" y="82"/>
                  </a:lnTo>
                  <a:lnTo>
                    <a:pt x="125" y="73"/>
                  </a:lnTo>
                  <a:lnTo>
                    <a:pt x="125" y="68"/>
                  </a:lnTo>
                  <a:lnTo>
                    <a:pt x="119" y="63"/>
                  </a:lnTo>
                  <a:lnTo>
                    <a:pt x="110" y="58"/>
                  </a:lnTo>
                  <a:lnTo>
                    <a:pt x="95" y="53"/>
                  </a:lnTo>
                  <a:lnTo>
                    <a:pt x="85" y="53"/>
                  </a:lnTo>
                  <a:lnTo>
                    <a:pt x="71" y="53"/>
                  </a:lnTo>
                  <a:lnTo>
                    <a:pt x="55" y="53"/>
                  </a:lnTo>
                  <a:lnTo>
                    <a:pt x="40" y="53"/>
                  </a:lnTo>
                  <a:lnTo>
                    <a:pt x="36" y="53"/>
                  </a:lnTo>
                  <a:lnTo>
                    <a:pt x="36" y="58"/>
                  </a:lnTo>
                  <a:lnTo>
                    <a:pt x="36" y="63"/>
                  </a:lnTo>
                  <a:lnTo>
                    <a:pt x="36" y="68"/>
                  </a:lnTo>
                  <a:lnTo>
                    <a:pt x="36" y="73"/>
                  </a:lnTo>
                  <a:lnTo>
                    <a:pt x="36" y="77"/>
                  </a:lnTo>
                  <a:lnTo>
                    <a:pt x="30" y="82"/>
                  </a:lnTo>
                  <a:lnTo>
                    <a:pt x="30" y="77"/>
                  </a:lnTo>
                  <a:lnTo>
                    <a:pt x="36" y="68"/>
                  </a:lnTo>
                  <a:lnTo>
                    <a:pt x="40" y="63"/>
                  </a:lnTo>
                  <a:lnTo>
                    <a:pt x="46" y="53"/>
                  </a:lnTo>
                  <a:lnTo>
                    <a:pt x="46" y="49"/>
                  </a:lnTo>
                  <a:lnTo>
                    <a:pt x="50" y="39"/>
                  </a:lnTo>
                  <a:lnTo>
                    <a:pt x="55" y="34"/>
                  </a:lnTo>
                  <a:lnTo>
                    <a:pt x="65" y="29"/>
                  </a:lnTo>
                  <a:lnTo>
                    <a:pt x="71" y="24"/>
                  </a:lnTo>
                  <a:lnTo>
                    <a:pt x="75" y="19"/>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61" name="Freeform 589"/>
            <p:cNvSpPr>
              <a:spLocks/>
            </p:cNvSpPr>
            <p:nvPr/>
          </p:nvSpPr>
          <p:spPr bwMode="auto">
            <a:xfrm>
              <a:off x="4217" y="1921"/>
              <a:ext cx="11" cy="8"/>
            </a:xfrm>
            <a:custGeom>
              <a:avLst/>
              <a:gdLst>
                <a:gd name="T0" fmla="*/ 25 w 123"/>
                <a:gd name="T1" fmla="*/ 5 h 107"/>
                <a:gd name="T2" fmla="*/ 29 w 123"/>
                <a:gd name="T3" fmla="*/ 5 h 107"/>
                <a:gd name="T4" fmla="*/ 39 w 123"/>
                <a:gd name="T5" fmla="*/ 0 h 107"/>
                <a:gd name="T6" fmla="*/ 50 w 123"/>
                <a:gd name="T7" fmla="*/ 0 h 107"/>
                <a:gd name="T8" fmla="*/ 60 w 123"/>
                <a:gd name="T9" fmla="*/ 0 h 107"/>
                <a:gd name="T10" fmla="*/ 69 w 123"/>
                <a:gd name="T11" fmla="*/ 0 h 107"/>
                <a:gd name="T12" fmla="*/ 79 w 123"/>
                <a:gd name="T13" fmla="*/ 0 h 107"/>
                <a:gd name="T14" fmla="*/ 84 w 123"/>
                <a:gd name="T15" fmla="*/ 0 h 107"/>
                <a:gd name="T16" fmla="*/ 94 w 123"/>
                <a:gd name="T17" fmla="*/ 0 h 107"/>
                <a:gd name="T18" fmla="*/ 99 w 123"/>
                <a:gd name="T19" fmla="*/ 5 h 107"/>
                <a:gd name="T20" fmla="*/ 104 w 123"/>
                <a:gd name="T21" fmla="*/ 5 h 107"/>
                <a:gd name="T22" fmla="*/ 114 w 123"/>
                <a:gd name="T23" fmla="*/ 25 h 107"/>
                <a:gd name="T24" fmla="*/ 119 w 123"/>
                <a:gd name="T25" fmla="*/ 34 h 107"/>
                <a:gd name="T26" fmla="*/ 123 w 123"/>
                <a:gd name="T27" fmla="*/ 49 h 107"/>
                <a:gd name="T28" fmla="*/ 119 w 123"/>
                <a:gd name="T29" fmla="*/ 58 h 107"/>
                <a:gd name="T30" fmla="*/ 114 w 123"/>
                <a:gd name="T31" fmla="*/ 68 h 107"/>
                <a:gd name="T32" fmla="*/ 104 w 123"/>
                <a:gd name="T33" fmla="*/ 77 h 107"/>
                <a:gd name="T34" fmla="*/ 89 w 123"/>
                <a:gd name="T35" fmla="*/ 87 h 107"/>
                <a:gd name="T36" fmla="*/ 74 w 123"/>
                <a:gd name="T37" fmla="*/ 92 h 107"/>
                <a:gd name="T38" fmla="*/ 54 w 123"/>
                <a:gd name="T39" fmla="*/ 97 h 107"/>
                <a:gd name="T40" fmla="*/ 39 w 123"/>
                <a:gd name="T41" fmla="*/ 107 h 107"/>
                <a:gd name="T42" fmla="*/ 50 w 123"/>
                <a:gd name="T43" fmla="*/ 92 h 107"/>
                <a:gd name="T44" fmla="*/ 50 w 123"/>
                <a:gd name="T45" fmla="*/ 83 h 107"/>
                <a:gd name="T46" fmla="*/ 50 w 123"/>
                <a:gd name="T47" fmla="*/ 77 h 107"/>
                <a:gd name="T48" fmla="*/ 50 w 123"/>
                <a:gd name="T49" fmla="*/ 68 h 107"/>
                <a:gd name="T50" fmla="*/ 44 w 123"/>
                <a:gd name="T51" fmla="*/ 63 h 107"/>
                <a:gd name="T52" fmla="*/ 39 w 123"/>
                <a:gd name="T53" fmla="*/ 53 h 107"/>
                <a:gd name="T54" fmla="*/ 29 w 123"/>
                <a:gd name="T55" fmla="*/ 49 h 107"/>
                <a:gd name="T56" fmla="*/ 20 w 123"/>
                <a:gd name="T57" fmla="*/ 44 h 107"/>
                <a:gd name="T58" fmla="*/ 10 w 123"/>
                <a:gd name="T59" fmla="*/ 39 h 107"/>
                <a:gd name="T60" fmla="*/ 0 w 123"/>
                <a:gd name="T61" fmla="*/ 34 h 107"/>
                <a:gd name="T62" fmla="*/ 4 w 123"/>
                <a:gd name="T63" fmla="*/ 34 h 107"/>
                <a:gd name="T64" fmla="*/ 4 w 123"/>
                <a:gd name="T65" fmla="*/ 29 h 107"/>
                <a:gd name="T66" fmla="*/ 10 w 123"/>
                <a:gd name="T67" fmla="*/ 29 h 107"/>
                <a:gd name="T68" fmla="*/ 10 w 123"/>
                <a:gd name="T69" fmla="*/ 25 h 107"/>
                <a:gd name="T70" fmla="*/ 10 w 123"/>
                <a:gd name="T71" fmla="*/ 19 h 107"/>
                <a:gd name="T72" fmla="*/ 15 w 123"/>
                <a:gd name="T73" fmla="*/ 15 h 107"/>
                <a:gd name="T74" fmla="*/ 15 w 123"/>
                <a:gd name="T75" fmla="*/ 10 h 107"/>
                <a:gd name="T76" fmla="*/ 20 w 123"/>
                <a:gd name="T77" fmla="*/ 10 h 107"/>
                <a:gd name="T78" fmla="*/ 25 w 123"/>
                <a:gd name="T79" fmla="*/ 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3" h="107">
                  <a:moveTo>
                    <a:pt x="25" y="5"/>
                  </a:moveTo>
                  <a:lnTo>
                    <a:pt x="29" y="5"/>
                  </a:lnTo>
                  <a:lnTo>
                    <a:pt x="39" y="0"/>
                  </a:lnTo>
                  <a:lnTo>
                    <a:pt x="50" y="0"/>
                  </a:lnTo>
                  <a:lnTo>
                    <a:pt x="60" y="0"/>
                  </a:lnTo>
                  <a:lnTo>
                    <a:pt x="69" y="0"/>
                  </a:lnTo>
                  <a:lnTo>
                    <a:pt x="79" y="0"/>
                  </a:lnTo>
                  <a:lnTo>
                    <a:pt x="84" y="0"/>
                  </a:lnTo>
                  <a:lnTo>
                    <a:pt x="94" y="0"/>
                  </a:lnTo>
                  <a:lnTo>
                    <a:pt x="99" y="5"/>
                  </a:lnTo>
                  <a:lnTo>
                    <a:pt x="104" y="5"/>
                  </a:lnTo>
                  <a:lnTo>
                    <a:pt x="114" y="25"/>
                  </a:lnTo>
                  <a:lnTo>
                    <a:pt x="119" y="34"/>
                  </a:lnTo>
                  <a:lnTo>
                    <a:pt x="123" y="49"/>
                  </a:lnTo>
                  <a:lnTo>
                    <a:pt x="119" y="58"/>
                  </a:lnTo>
                  <a:lnTo>
                    <a:pt x="114" y="68"/>
                  </a:lnTo>
                  <a:lnTo>
                    <a:pt x="104" y="77"/>
                  </a:lnTo>
                  <a:lnTo>
                    <a:pt x="89" y="87"/>
                  </a:lnTo>
                  <a:lnTo>
                    <a:pt x="74" y="92"/>
                  </a:lnTo>
                  <a:lnTo>
                    <a:pt x="54" y="97"/>
                  </a:lnTo>
                  <a:lnTo>
                    <a:pt x="39" y="107"/>
                  </a:lnTo>
                  <a:lnTo>
                    <a:pt x="50" y="92"/>
                  </a:lnTo>
                  <a:lnTo>
                    <a:pt x="50" y="83"/>
                  </a:lnTo>
                  <a:lnTo>
                    <a:pt x="50" y="77"/>
                  </a:lnTo>
                  <a:lnTo>
                    <a:pt x="50" y="68"/>
                  </a:lnTo>
                  <a:lnTo>
                    <a:pt x="44" y="63"/>
                  </a:lnTo>
                  <a:lnTo>
                    <a:pt x="39" y="53"/>
                  </a:lnTo>
                  <a:lnTo>
                    <a:pt x="29" y="49"/>
                  </a:lnTo>
                  <a:lnTo>
                    <a:pt x="20" y="44"/>
                  </a:lnTo>
                  <a:lnTo>
                    <a:pt x="10" y="39"/>
                  </a:lnTo>
                  <a:lnTo>
                    <a:pt x="0" y="34"/>
                  </a:lnTo>
                  <a:lnTo>
                    <a:pt x="4" y="34"/>
                  </a:lnTo>
                  <a:lnTo>
                    <a:pt x="4" y="29"/>
                  </a:lnTo>
                  <a:lnTo>
                    <a:pt x="10" y="29"/>
                  </a:lnTo>
                  <a:lnTo>
                    <a:pt x="10" y="25"/>
                  </a:lnTo>
                  <a:lnTo>
                    <a:pt x="10" y="19"/>
                  </a:lnTo>
                  <a:lnTo>
                    <a:pt x="15" y="15"/>
                  </a:lnTo>
                  <a:lnTo>
                    <a:pt x="15" y="10"/>
                  </a:lnTo>
                  <a:lnTo>
                    <a:pt x="20" y="10"/>
                  </a:lnTo>
                  <a:lnTo>
                    <a:pt x="25" y="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62" name="Freeform 590"/>
            <p:cNvSpPr>
              <a:spLocks/>
            </p:cNvSpPr>
            <p:nvPr/>
          </p:nvSpPr>
          <p:spPr bwMode="auto">
            <a:xfrm>
              <a:off x="4223" y="1930"/>
              <a:ext cx="6" cy="8"/>
            </a:xfrm>
            <a:custGeom>
              <a:avLst/>
              <a:gdLst>
                <a:gd name="T0" fmla="*/ 35 w 65"/>
                <a:gd name="T1" fmla="*/ 0 h 106"/>
                <a:gd name="T2" fmla="*/ 35 w 65"/>
                <a:gd name="T3" fmla="*/ 9 h 106"/>
                <a:gd name="T4" fmla="*/ 30 w 65"/>
                <a:gd name="T5" fmla="*/ 20 h 106"/>
                <a:gd name="T6" fmla="*/ 25 w 65"/>
                <a:gd name="T7" fmla="*/ 34 h 106"/>
                <a:gd name="T8" fmla="*/ 15 w 65"/>
                <a:gd name="T9" fmla="*/ 44 h 106"/>
                <a:gd name="T10" fmla="*/ 10 w 65"/>
                <a:gd name="T11" fmla="*/ 54 h 106"/>
                <a:gd name="T12" fmla="*/ 0 w 65"/>
                <a:gd name="T13" fmla="*/ 63 h 106"/>
                <a:gd name="T14" fmla="*/ 0 w 65"/>
                <a:gd name="T15" fmla="*/ 73 h 106"/>
                <a:gd name="T16" fmla="*/ 0 w 65"/>
                <a:gd name="T17" fmla="*/ 82 h 106"/>
                <a:gd name="T18" fmla="*/ 0 w 65"/>
                <a:gd name="T19" fmla="*/ 92 h 106"/>
                <a:gd name="T20" fmla="*/ 15 w 65"/>
                <a:gd name="T21" fmla="*/ 102 h 106"/>
                <a:gd name="T22" fmla="*/ 20 w 65"/>
                <a:gd name="T23" fmla="*/ 106 h 106"/>
                <a:gd name="T24" fmla="*/ 30 w 65"/>
                <a:gd name="T25" fmla="*/ 106 h 106"/>
                <a:gd name="T26" fmla="*/ 35 w 65"/>
                <a:gd name="T27" fmla="*/ 106 h 106"/>
                <a:gd name="T28" fmla="*/ 40 w 65"/>
                <a:gd name="T29" fmla="*/ 102 h 106"/>
                <a:gd name="T30" fmla="*/ 45 w 65"/>
                <a:gd name="T31" fmla="*/ 102 h 106"/>
                <a:gd name="T32" fmla="*/ 55 w 65"/>
                <a:gd name="T33" fmla="*/ 97 h 106"/>
                <a:gd name="T34" fmla="*/ 59 w 65"/>
                <a:gd name="T35" fmla="*/ 92 h 106"/>
                <a:gd name="T36" fmla="*/ 59 w 65"/>
                <a:gd name="T37" fmla="*/ 87 h 106"/>
                <a:gd name="T38" fmla="*/ 65 w 65"/>
                <a:gd name="T39" fmla="*/ 78 h 106"/>
                <a:gd name="T40" fmla="*/ 65 w 65"/>
                <a:gd name="T41" fmla="*/ 73 h 106"/>
                <a:gd name="T42" fmla="*/ 65 w 65"/>
                <a:gd name="T43" fmla="*/ 67 h 106"/>
                <a:gd name="T44" fmla="*/ 59 w 65"/>
                <a:gd name="T45" fmla="*/ 63 h 106"/>
                <a:gd name="T46" fmla="*/ 55 w 65"/>
                <a:gd name="T47" fmla="*/ 58 h 106"/>
                <a:gd name="T48" fmla="*/ 55 w 65"/>
                <a:gd name="T49" fmla="*/ 54 h 106"/>
                <a:gd name="T50" fmla="*/ 49 w 65"/>
                <a:gd name="T51" fmla="*/ 48 h 106"/>
                <a:gd name="T52" fmla="*/ 45 w 65"/>
                <a:gd name="T53" fmla="*/ 44 h 106"/>
                <a:gd name="T54" fmla="*/ 40 w 65"/>
                <a:gd name="T55" fmla="*/ 39 h 106"/>
                <a:gd name="T56" fmla="*/ 40 w 65"/>
                <a:gd name="T57" fmla="*/ 30 h 106"/>
                <a:gd name="T58" fmla="*/ 40 w 65"/>
                <a:gd name="T59" fmla="*/ 2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5" h="106">
                  <a:moveTo>
                    <a:pt x="35" y="0"/>
                  </a:moveTo>
                  <a:lnTo>
                    <a:pt x="35" y="9"/>
                  </a:lnTo>
                  <a:lnTo>
                    <a:pt x="30" y="20"/>
                  </a:lnTo>
                  <a:lnTo>
                    <a:pt x="25" y="34"/>
                  </a:lnTo>
                  <a:lnTo>
                    <a:pt x="15" y="44"/>
                  </a:lnTo>
                  <a:lnTo>
                    <a:pt x="10" y="54"/>
                  </a:lnTo>
                  <a:lnTo>
                    <a:pt x="0" y="63"/>
                  </a:lnTo>
                  <a:lnTo>
                    <a:pt x="0" y="73"/>
                  </a:lnTo>
                  <a:lnTo>
                    <a:pt x="0" y="82"/>
                  </a:lnTo>
                  <a:lnTo>
                    <a:pt x="0" y="92"/>
                  </a:lnTo>
                  <a:lnTo>
                    <a:pt x="15" y="102"/>
                  </a:lnTo>
                  <a:lnTo>
                    <a:pt x="20" y="106"/>
                  </a:lnTo>
                  <a:lnTo>
                    <a:pt x="30" y="106"/>
                  </a:lnTo>
                  <a:lnTo>
                    <a:pt x="35" y="106"/>
                  </a:lnTo>
                  <a:lnTo>
                    <a:pt x="40" y="102"/>
                  </a:lnTo>
                  <a:lnTo>
                    <a:pt x="45" y="102"/>
                  </a:lnTo>
                  <a:lnTo>
                    <a:pt x="55" y="97"/>
                  </a:lnTo>
                  <a:lnTo>
                    <a:pt x="59" y="92"/>
                  </a:lnTo>
                  <a:lnTo>
                    <a:pt x="59" y="87"/>
                  </a:lnTo>
                  <a:lnTo>
                    <a:pt x="65" y="78"/>
                  </a:lnTo>
                  <a:lnTo>
                    <a:pt x="65" y="73"/>
                  </a:lnTo>
                  <a:lnTo>
                    <a:pt x="65" y="67"/>
                  </a:lnTo>
                  <a:lnTo>
                    <a:pt x="59" y="63"/>
                  </a:lnTo>
                  <a:lnTo>
                    <a:pt x="55" y="58"/>
                  </a:lnTo>
                  <a:lnTo>
                    <a:pt x="55" y="54"/>
                  </a:lnTo>
                  <a:lnTo>
                    <a:pt x="49" y="48"/>
                  </a:lnTo>
                  <a:lnTo>
                    <a:pt x="45" y="44"/>
                  </a:lnTo>
                  <a:lnTo>
                    <a:pt x="40" y="39"/>
                  </a:lnTo>
                  <a:lnTo>
                    <a:pt x="40" y="30"/>
                  </a:lnTo>
                  <a:lnTo>
                    <a:pt x="40" y="24"/>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63" name="Freeform 591"/>
            <p:cNvSpPr>
              <a:spLocks/>
            </p:cNvSpPr>
            <p:nvPr/>
          </p:nvSpPr>
          <p:spPr bwMode="auto">
            <a:xfrm>
              <a:off x="4203" y="1953"/>
              <a:ext cx="6" cy="6"/>
            </a:xfrm>
            <a:custGeom>
              <a:avLst/>
              <a:gdLst>
                <a:gd name="T0" fmla="*/ 0 w 70"/>
                <a:gd name="T1" fmla="*/ 25 h 83"/>
                <a:gd name="T2" fmla="*/ 5 w 70"/>
                <a:gd name="T3" fmla="*/ 19 h 83"/>
                <a:gd name="T4" fmla="*/ 10 w 70"/>
                <a:gd name="T5" fmla="*/ 15 h 83"/>
                <a:gd name="T6" fmla="*/ 14 w 70"/>
                <a:gd name="T7" fmla="*/ 10 h 83"/>
                <a:gd name="T8" fmla="*/ 25 w 70"/>
                <a:gd name="T9" fmla="*/ 10 h 83"/>
                <a:gd name="T10" fmla="*/ 30 w 70"/>
                <a:gd name="T11" fmla="*/ 10 h 83"/>
                <a:gd name="T12" fmla="*/ 35 w 70"/>
                <a:gd name="T13" fmla="*/ 10 h 83"/>
                <a:gd name="T14" fmla="*/ 45 w 70"/>
                <a:gd name="T15" fmla="*/ 10 h 83"/>
                <a:gd name="T16" fmla="*/ 50 w 70"/>
                <a:gd name="T17" fmla="*/ 10 h 83"/>
                <a:gd name="T18" fmla="*/ 54 w 70"/>
                <a:gd name="T19" fmla="*/ 6 h 83"/>
                <a:gd name="T20" fmla="*/ 60 w 70"/>
                <a:gd name="T21" fmla="*/ 0 h 83"/>
                <a:gd name="T22" fmla="*/ 64 w 70"/>
                <a:gd name="T23" fmla="*/ 10 h 83"/>
                <a:gd name="T24" fmla="*/ 64 w 70"/>
                <a:gd name="T25" fmla="*/ 25 h 83"/>
                <a:gd name="T26" fmla="*/ 70 w 70"/>
                <a:gd name="T27" fmla="*/ 34 h 83"/>
                <a:gd name="T28" fmla="*/ 70 w 70"/>
                <a:gd name="T29" fmla="*/ 49 h 83"/>
                <a:gd name="T30" fmla="*/ 70 w 70"/>
                <a:gd name="T31" fmla="*/ 58 h 83"/>
                <a:gd name="T32" fmla="*/ 64 w 70"/>
                <a:gd name="T33" fmla="*/ 64 h 83"/>
                <a:gd name="T34" fmla="*/ 60 w 70"/>
                <a:gd name="T35" fmla="*/ 73 h 83"/>
                <a:gd name="T36" fmla="*/ 50 w 70"/>
                <a:gd name="T37" fmla="*/ 77 h 83"/>
                <a:gd name="T38" fmla="*/ 35 w 70"/>
                <a:gd name="T39" fmla="*/ 77 h 83"/>
                <a:gd name="T40" fmla="*/ 20 w 70"/>
                <a:gd name="T41"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83">
                  <a:moveTo>
                    <a:pt x="0" y="25"/>
                  </a:moveTo>
                  <a:lnTo>
                    <a:pt x="5" y="19"/>
                  </a:lnTo>
                  <a:lnTo>
                    <a:pt x="10" y="15"/>
                  </a:lnTo>
                  <a:lnTo>
                    <a:pt x="14" y="10"/>
                  </a:lnTo>
                  <a:lnTo>
                    <a:pt x="25" y="10"/>
                  </a:lnTo>
                  <a:lnTo>
                    <a:pt x="30" y="10"/>
                  </a:lnTo>
                  <a:lnTo>
                    <a:pt x="35" y="10"/>
                  </a:lnTo>
                  <a:lnTo>
                    <a:pt x="45" y="10"/>
                  </a:lnTo>
                  <a:lnTo>
                    <a:pt x="50" y="10"/>
                  </a:lnTo>
                  <a:lnTo>
                    <a:pt x="54" y="6"/>
                  </a:lnTo>
                  <a:lnTo>
                    <a:pt x="60" y="0"/>
                  </a:lnTo>
                  <a:lnTo>
                    <a:pt x="64" y="10"/>
                  </a:lnTo>
                  <a:lnTo>
                    <a:pt x="64" y="25"/>
                  </a:lnTo>
                  <a:lnTo>
                    <a:pt x="70" y="34"/>
                  </a:lnTo>
                  <a:lnTo>
                    <a:pt x="70" y="49"/>
                  </a:lnTo>
                  <a:lnTo>
                    <a:pt x="70" y="58"/>
                  </a:lnTo>
                  <a:lnTo>
                    <a:pt x="64" y="64"/>
                  </a:lnTo>
                  <a:lnTo>
                    <a:pt x="60" y="73"/>
                  </a:lnTo>
                  <a:lnTo>
                    <a:pt x="50" y="77"/>
                  </a:lnTo>
                  <a:lnTo>
                    <a:pt x="35" y="77"/>
                  </a:lnTo>
                  <a:lnTo>
                    <a:pt x="20" y="83"/>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64" name="Freeform 592"/>
            <p:cNvSpPr>
              <a:spLocks/>
            </p:cNvSpPr>
            <p:nvPr/>
          </p:nvSpPr>
          <p:spPr bwMode="auto">
            <a:xfrm>
              <a:off x="4202" y="1964"/>
              <a:ext cx="12" cy="10"/>
            </a:xfrm>
            <a:custGeom>
              <a:avLst/>
              <a:gdLst>
                <a:gd name="T0" fmla="*/ 23 w 128"/>
                <a:gd name="T1" fmla="*/ 0 h 134"/>
                <a:gd name="T2" fmla="*/ 19 w 128"/>
                <a:gd name="T3" fmla="*/ 5 h 134"/>
                <a:gd name="T4" fmla="*/ 14 w 128"/>
                <a:gd name="T5" fmla="*/ 9 h 134"/>
                <a:gd name="T6" fmla="*/ 9 w 128"/>
                <a:gd name="T7" fmla="*/ 14 h 134"/>
                <a:gd name="T8" fmla="*/ 9 w 128"/>
                <a:gd name="T9" fmla="*/ 18 h 134"/>
                <a:gd name="T10" fmla="*/ 4 w 128"/>
                <a:gd name="T11" fmla="*/ 24 h 134"/>
                <a:gd name="T12" fmla="*/ 4 w 128"/>
                <a:gd name="T13" fmla="*/ 28 h 134"/>
                <a:gd name="T14" fmla="*/ 0 w 128"/>
                <a:gd name="T15" fmla="*/ 33 h 134"/>
                <a:gd name="T16" fmla="*/ 0 w 128"/>
                <a:gd name="T17" fmla="*/ 38 h 134"/>
                <a:gd name="T18" fmla="*/ 0 w 128"/>
                <a:gd name="T19" fmla="*/ 43 h 134"/>
                <a:gd name="T20" fmla="*/ 4 w 128"/>
                <a:gd name="T21" fmla="*/ 57 h 134"/>
                <a:gd name="T22" fmla="*/ 9 w 128"/>
                <a:gd name="T23" fmla="*/ 63 h 134"/>
                <a:gd name="T24" fmla="*/ 14 w 128"/>
                <a:gd name="T25" fmla="*/ 72 h 134"/>
                <a:gd name="T26" fmla="*/ 19 w 128"/>
                <a:gd name="T27" fmla="*/ 82 h 134"/>
                <a:gd name="T28" fmla="*/ 23 w 128"/>
                <a:gd name="T29" fmla="*/ 86 h 134"/>
                <a:gd name="T30" fmla="*/ 29 w 128"/>
                <a:gd name="T31" fmla="*/ 91 h 134"/>
                <a:gd name="T32" fmla="*/ 29 w 128"/>
                <a:gd name="T33" fmla="*/ 101 h 134"/>
                <a:gd name="T34" fmla="*/ 29 w 128"/>
                <a:gd name="T35" fmla="*/ 110 h 134"/>
                <a:gd name="T36" fmla="*/ 29 w 128"/>
                <a:gd name="T37" fmla="*/ 121 h 134"/>
                <a:gd name="T38" fmla="*/ 29 w 128"/>
                <a:gd name="T39" fmla="*/ 134 h 134"/>
                <a:gd name="T40" fmla="*/ 39 w 128"/>
                <a:gd name="T41" fmla="*/ 130 h 134"/>
                <a:gd name="T42" fmla="*/ 48 w 128"/>
                <a:gd name="T43" fmla="*/ 125 h 134"/>
                <a:gd name="T44" fmla="*/ 59 w 128"/>
                <a:gd name="T45" fmla="*/ 121 h 134"/>
                <a:gd name="T46" fmla="*/ 69 w 128"/>
                <a:gd name="T47" fmla="*/ 115 h 134"/>
                <a:gd name="T48" fmla="*/ 79 w 128"/>
                <a:gd name="T49" fmla="*/ 115 h 134"/>
                <a:gd name="T50" fmla="*/ 88 w 128"/>
                <a:gd name="T51" fmla="*/ 110 h 134"/>
                <a:gd name="T52" fmla="*/ 98 w 128"/>
                <a:gd name="T53" fmla="*/ 110 h 134"/>
                <a:gd name="T54" fmla="*/ 108 w 128"/>
                <a:gd name="T55" fmla="*/ 106 h 134"/>
                <a:gd name="T56" fmla="*/ 113 w 128"/>
                <a:gd name="T57" fmla="*/ 101 h 134"/>
                <a:gd name="T58" fmla="*/ 119 w 128"/>
                <a:gd name="T59" fmla="*/ 96 h 134"/>
                <a:gd name="T60" fmla="*/ 123 w 128"/>
                <a:gd name="T61" fmla="*/ 82 h 134"/>
                <a:gd name="T62" fmla="*/ 128 w 128"/>
                <a:gd name="T63" fmla="*/ 72 h 134"/>
                <a:gd name="T64" fmla="*/ 123 w 128"/>
                <a:gd name="T65" fmla="*/ 63 h 134"/>
                <a:gd name="T66" fmla="*/ 119 w 128"/>
                <a:gd name="T67" fmla="*/ 57 h 134"/>
                <a:gd name="T68" fmla="*/ 108 w 128"/>
                <a:gd name="T69" fmla="*/ 57 h 134"/>
                <a:gd name="T70" fmla="*/ 98 w 128"/>
                <a:gd name="T71" fmla="*/ 52 h 134"/>
                <a:gd name="T72" fmla="*/ 83 w 128"/>
                <a:gd name="T73" fmla="*/ 52 h 134"/>
                <a:gd name="T74" fmla="*/ 69 w 128"/>
                <a:gd name="T75" fmla="*/ 52 h 134"/>
                <a:gd name="T76" fmla="*/ 54 w 128"/>
                <a:gd name="T77" fmla="*/ 52 h 134"/>
                <a:gd name="T78" fmla="*/ 39 w 128"/>
                <a:gd name="T79" fmla="*/ 52 h 134"/>
                <a:gd name="T80" fmla="*/ 34 w 128"/>
                <a:gd name="T81" fmla="*/ 52 h 134"/>
                <a:gd name="T82" fmla="*/ 34 w 128"/>
                <a:gd name="T83" fmla="*/ 57 h 134"/>
                <a:gd name="T84" fmla="*/ 34 w 128"/>
                <a:gd name="T85" fmla="*/ 63 h 134"/>
                <a:gd name="T86" fmla="*/ 34 w 128"/>
                <a:gd name="T87" fmla="*/ 67 h 134"/>
                <a:gd name="T88" fmla="*/ 34 w 128"/>
                <a:gd name="T89" fmla="*/ 72 h 134"/>
                <a:gd name="T90" fmla="*/ 34 w 128"/>
                <a:gd name="T91" fmla="*/ 76 h 134"/>
                <a:gd name="T92" fmla="*/ 29 w 128"/>
                <a:gd name="T93" fmla="*/ 82 h 134"/>
                <a:gd name="T94" fmla="*/ 29 w 128"/>
                <a:gd name="T95" fmla="*/ 76 h 134"/>
                <a:gd name="T96" fmla="*/ 34 w 128"/>
                <a:gd name="T97" fmla="*/ 67 h 134"/>
                <a:gd name="T98" fmla="*/ 39 w 128"/>
                <a:gd name="T99" fmla="*/ 63 h 134"/>
                <a:gd name="T100" fmla="*/ 44 w 128"/>
                <a:gd name="T101" fmla="*/ 52 h 134"/>
                <a:gd name="T102" fmla="*/ 48 w 128"/>
                <a:gd name="T103" fmla="*/ 48 h 134"/>
                <a:gd name="T104" fmla="*/ 54 w 128"/>
                <a:gd name="T105" fmla="*/ 38 h 134"/>
                <a:gd name="T106" fmla="*/ 59 w 128"/>
                <a:gd name="T107" fmla="*/ 33 h 134"/>
                <a:gd name="T108" fmla="*/ 63 w 128"/>
                <a:gd name="T109" fmla="*/ 28 h 134"/>
                <a:gd name="T110" fmla="*/ 69 w 128"/>
                <a:gd name="T111" fmla="*/ 18 h 134"/>
                <a:gd name="T112" fmla="*/ 79 w 128"/>
                <a:gd name="T113" fmla="*/ 1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8" h="134">
                  <a:moveTo>
                    <a:pt x="23" y="0"/>
                  </a:moveTo>
                  <a:lnTo>
                    <a:pt x="19" y="5"/>
                  </a:lnTo>
                  <a:lnTo>
                    <a:pt x="14" y="9"/>
                  </a:lnTo>
                  <a:lnTo>
                    <a:pt x="9" y="14"/>
                  </a:lnTo>
                  <a:lnTo>
                    <a:pt x="9" y="18"/>
                  </a:lnTo>
                  <a:lnTo>
                    <a:pt x="4" y="24"/>
                  </a:lnTo>
                  <a:lnTo>
                    <a:pt x="4" y="28"/>
                  </a:lnTo>
                  <a:lnTo>
                    <a:pt x="0" y="33"/>
                  </a:lnTo>
                  <a:lnTo>
                    <a:pt x="0" y="38"/>
                  </a:lnTo>
                  <a:lnTo>
                    <a:pt x="0" y="43"/>
                  </a:lnTo>
                  <a:lnTo>
                    <a:pt x="4" y="57"/>
                  </a:lnTo>
                  <a:lnTo>
                    <a:pt x="9" y="63"/>
                  </a:lnTo>
                  <a:lnTo>
                    <a:pt x="14" y="72"/>
                  </a:lnTo>
                  <a:lnTo>
                    <a:pt x="19" y="82"/>
                  </a:lnTo>
                  <a:lnTo>
                    <a:pt x="23" y="86"/>
                  </a:lnTo>
                  <a:lnTo>
                    <a:pt x="29" y="91"/>
                  </a:lnTo>
                  <a:lnTo>
                    <a:pt x="29" y="101"/>
                  </a:lnTo>
                  <a:lnTo>
                    <a:pt x="29" y="110"/>
                  </a:lnTo>
                  <a:lnTo>
                    <a:pt x="29" y="121"/>
                  </a:lnTo>
                  <a:lnTo>
                    <a:pt x="29" y="134"/>
                  </a:lnTo>
                  <a:lnTo>
                    <a:pt x="39" y="130"/>
                  </a:lnTo>
                  <a:lnTo>
                    <a:pt x="48" y="125"/>
                  </a:lnTo>
                  <a:lnTo>
                    <a:pt x="59" y="121"/>
                  </a:lnTo>
                  <a:lnTo>
                    <a:pt x="69" y="115"/>
                  </a:lnTo>
                  <a:lnTo>
                    <a:pt x="79" y="115"/>
                  </a:lnTo>
                  <a:lnTo>
                    <a:pt x="88" y="110"/>
                  </a:lnTo>
                  <a:lnTo>
                    <a:pt x="98" y="110"/>
                  </a:lnTo>
                  <a:lnTo>
                    <a:pt x="108" y="106"/>
                  </a:lnTo>
                  <a:lnTo>
                    <a:pt x="113" y="101"/>
                  </a:lnTo>
                  <a:lnTo>
                    <a:pt x="119" y="96"/>
                  </a:lnTo>
                  <a:lnTo>
                    <a:pt x="123" y="82"/>
                  </a:lnTo>
                  <a:lnTo>
                    <a:pt x="128" y="72"/>
                  </a:lnTo>
                  <a:lnTo>
                    <a:pt x="123" y="63"/>
                  </a:lnTo>
                  <a:lnTo>
                    <a:pt x="119" y="57"/>
                  </a:lnTo>
                  <a:lnTo>
                    <a:pt x="108" y="57"/>
                  </a:lnTo>
                  <a:lnTo>
                    <a:pt x="98" y="52"/>
                  </a:lnTo>
                  <a:lnTo>
                    <a:pt x="83" y="52"/>
                  </a:lnTo>
                  <a:lnTo>
                    <a:pt x="69" y="52"/>
                  </a:lnTo>
                  <a:lnTo>
                    <a:pt x="54" y="52"/>
                  </a:lnTo>
                  <a:lnTo>
                    <a:pt x="39" y="52"/>
                  </a:lnTo>
                  <a:lnTo>
                    <a:pt x="34" y="52"/>
                  </a:lnTo>
                  <a:lnTo>
                    <a:pt x="34" y="57"/>
                  </a:lnTo>
                  <a:lnTo>
                    <a:pt x="34" y="63"/>
                  </a:lnTo>
                  <a:lnTo>
                    <a:pt x="34" y="67"/>
                  </a:lnTo>
                  <a:lnTo>
                    <a:pt x="34" y="72"/>
                  </a:lnTo>
                  <a:lnTo>
                    <a:pt x="34" y="76"/>
                  </a:lnTo>
                  <a:lnTo>
                    <a:pt x="29" y="82"/>
                  </a:lnTo>
                  <a:lnTo>
                    <a:pt x="29" y="76"/>
                  </a:lnTo>
                  <a:lnTo>
                    <a:pt x="34" y="67"/>
                  </a:lnTo>
                  <a:lnTo>
                    <a:pt x="39" y="63"/>
                  </a:lnTo>
                  <a:lnTo>
                    <a:pt x="44" y="52"/>
                  </a:lnTo>
                  <a:lnTo>
                    <a:pt x="48" y="48"/>
                  </a:lnTo>
                  <a:lnTo>
                    <a:pt x="54" y="38"/>
                  </a:lnTo>
                  <a:lnTo>
                    <a:pt x="59" y="33"/>
                  </a:lnTo>
                  <a:lnTo>
                    <a:pt x="63" y="28"/>
                  </a:lnTo>
                  <a:lnTo>
                    <a:pt x="69" y="18"/>
                  </a:lnTo>
                  <a:lnTo>
                    <a:pt x="79" y="14"/>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65" name="Freeform 593"/>
            <p:cNvSpPr>
              <a:spLocks/>
            </p:cNvSpPr>
            <p:nvPr/>
          </p:nvSpPr>
          <p:spPr bwMode="auto">
            <a:xfrm>
              <a:off x="4190" y="1966"/>
              <a:ext cx="11" cy="8"/>
            </a:xfrm>
            <a:custGeom>
              <a:avLst/>
              <a:gdLst>
                <a:gd name="T0" fmla="*/ 20 w 119"/>
                <a:gd name="T1" fmla="*/ 4 h 106"/>
                <a:gd name="T2" fmla="*/ 30 w 119"/>
                <a:gd name="T3" fmla="*/ 4 h 106"/>
                <a:gd name="T4" fmla="*/ 34 w 119"/>
                <a:gd name="T5" fmla="*/ 0 h 106"/>
                <a:gd name="T6" fmla="*/ 45 w 119"/>
                <a:gd name="T7" fmla="*/ 0 h 106"/>
                <a:gd name="T8" fmla="*/ 55 w 119"/>
                <a:gd name="T9" fmla="*/ 0 h 106"/>
                <a:gd name="T10" fmla="*/ 65 w 119"/>
                <a:gd name="T11" fmla="*/ 0 h 106"/>
                <a:gd name="T12" fmla="*/ 74 w 119"/>
                <a:gd name="T13" fmla="*/ 0 h 106"/>
                <a:gd name="T14" fmla="*/ 80 w 119"/>
                <a:gd name="T15" fmla="*/ 0 h 106"/>
                <a:gd name="T16" fmla="*/ 90 w 119"/>
                <a:gd name="T17" fmla="*/ 0 h 106"/>
                <a:gd name="T18" fmla="*/ 94 w 119"/>
                <a:gd name="T19" fmla="*/ 4 h 106"/>
                <a:gd name="T20" fmla="*/ 99 w 119"/>
                <a:gd name="T21" fmla="*/ 4 h 106"/>
                <a:gd name="T22" fmla="*/ 109 w 119"/>
                <a:gd name="T23" fmla="*/ 19 h 106"/>
                <a:gd name="T24" fmla="*/ 119 w 119"/>
                <a:gd name="T25" fmla="*/ 33 h 106"/>
                <a:gd name="T26" fmla="*/ 119 w 119"/>
                <a:gd name="T27" fmla="*/ 48 h 106"/>
                <a:gd name="T28" fmla="*/ 114 w 119"/>
                <a:gd name="T29" fmla="*/ 58 h 106"/>
                <a:gd name="T30" fmla="*/ 109 w 119"/>
                <a:gd name="T31" fmla="*/ 67 h 106"/>
                <a:gd name="T32" fmla="*/ 99 w 119"/>
                <a:gd name="T33" fmla="*/ 77 h 106"/>
                <a:gd name="T34" fmla="*/ 84 w 119"/>
                <a:gd name="T35" fmla="*/ 82 h 106"/>
                <a:gd name="T36" fmla="*/ 70 w 119"/>
                <a:gd name="T37" fmla="*/ 91 h 106"/>
                <a:gd name="T38" fmla="*/ 55 w 119"/>
                <a:gd name="T39" fmla="*/ 97 h 106"/>
                <a:gd name="T40" fmla="*/ 34 w 119"/>
                <a:gd name="T41" fmla="*/ 106 h 106"/>
                <a:gd name="T42" fmla="*/ 45 w 119"/>
                <a:gd name="T43" fmla="*/ 91 h 106"/>
                <a:gd name="T44" fmla="*/ 50 w 119"/>
                <a:gd name="T45" fmla="*/ 82 h 106"/>
                <a:gd name="T46" fmla="*/ 50 w 119"/>
                <a:gd name="T47" fmla="*/ 72 h 106"/>
                <a:gd name="T48" fmla="*/ 45 w 119"/>
                <a:gd name="T49" fmla="*/ 67 h 106"/>
                <a:gd name="T50" fmla="*/ 40 w 119"/>
                <a:gd name="T51" fmla="*/ 58 h 106"/>
                <a:gd name="T52" fmla="*/ 34 w 119"/>
                <a:gd name="T53" fmla="*/ 52 h 106"/>
                <a:gd name="T54" fmla="*/ 25 w 119"/>
                <a:gd name="T55" fmla="*/ 48 h 106"/>
                <a:gd name="T56" fmla="*/ 15 w 119"/>
                <a:gd name="T57" fmla="*/ 43 h 106"/>
                <a:gd name="T58" fmla="*/ 5 w 119"/>
                <a:gd name="T59" fmla="*/ 39 h 106"/>
                <a:gd name="T60" fmla="*/ 0 w 119"/>
                <a:gd name="T61" fmla="*/ 33 h 106"/>
                <a:gd name="T62" fmla="*/ 5 w 119"/>
                <a:gd name="T63" fmla="*/ 28 h 106"/>
                <a:gd name="T64" fmla="*/ 5 w 119"/>
                <a:gd name="T65" fmla="*/ 24 h 106"/>
                <a:gd name="T66" fmla="*/ 5 w 119"/>
                <a:gd name="T67" fmla="*/ 19 h 106"/>
                <a:gd name="T68" fmla="*/ 11 w 119"/>
                <a:gd name="T69" fmla="*/ 14 h 106"/>
                <a:gd name="T70" fmla="*/ 11 w 119"/>
                <a:gd name="T71" fmla="*/ 9 h 106"/>
                <a:gd name="T72" fmla="*/ 15 w 119"/>
                <a:gd name="T73" fmla="*/ 9 h 106"/>
                <a:gd name="T74" fmla="*/ 20 w 119"/>
                <a:gd name="T75" fmla="*/ 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9" h="106">
                  <a:moveTo>
                    <a:pt x="20" y="4"/>
                  </a:moveTo>
                  <a:lnTo>
                    <a:pt x="30" y="4"/>
                  </a:lnTo>
                  <a:lnTo>
                    <a:pt x="34" y="0"/>
                  </a:lnTo>
                  <a:lnTo>
                    <a:pt x="45" y="0"/>
                  </a:lnTo>
                  <a:lnTo>
                    <a:pt x="55" y="0"/>
                  </a:lnTo>
                  <a:lnTo>
                    <a:pt x="65" y="0"/>
                  </a:lnTo>
                  <a:lnTo>
                    <a:pt x="74" y="0"/>
                  </a:lnTo>
                  <a:lnTo>
                    <a:pt x="80" y="0"/>
                  </a:lnTo>
                  <a:lnTo>
                    <a:pt x="90" y="0"/>
                  </a:lnTo>
                  <a:lnTo>
                    <a:pt x="94" y="4"/>
                  </a:lnTo>
                  <a:lnTo>
                    <a:pt x="99" y="4"/>
                  </a:lnTo>
                  <a:lnTo>
                    <a:pt x="109" y="19"/>
                  </a:lnTo>
                  <a:lnTo>
                    <a:pt x="119" y="33"/>
                  </a:lnTo>
                  <a:lnTo>
                    <a:pt x="119" y="48"/>
                  </a:lnTo>
                  <a:lnTo>
                    <a:pt x="114" y="58"/>
                  </a:lnTo>
                  <a:lnTo>
                    <a:pt x="109" y="67"/>
                  </a:lnTo>
                  <a:lnTo>
                    <a:pt x="99" y="77"/>
                  </a:lnTo>
                  <a:lnTo>
                    <a:pt x="84" y="82"/>
                  </a:lnTo>
                  <a:lnTo>
                    <a:pt x="70" y="91"/>
                  </a:lnTo>
                  <a:lnTo>
                    <a:pt x="55" y="97"/>
                  </a:lnTo>
                  <a:lnTo>
                    <a:pt x="34" y="106"/>
                  </a:lnTo>
                  <a:lnTo>
                    <a:pt x="45" y="91"/>
                  </a:lnTo>
                  <a:lnTo>
                    <a:pt x="50" y="82"/>
                  </a:lnTo>
                  <a:lnTo>
                    <a:pt x="50" y="72"/>
                  </a:lnTo>
                  <a:lnTo>
                    <a:pt x="45" y="67"/>
                  </a:lnTo>
                  <a:lnTo>
                    <a:pt x="40" y="58"/>
                  </a:lnTo>
                  <a:lnTo>
                    <a:pt x="34" y="52"/>
                  </a:lnTo>
                  <a:lnTo>
                    <a:pt x="25" y="48"/>
                  </a:lnTo>
                  <a:lnTo>
                    <a:pt x="15" y="43"/>
                  </a:lnTo>
                  <a:lnTo>
                    <a:pt x="5" y="39"/>
                  </a:lnTo>
                  <a:lnTo>
                    <a:pt x="0" y="33"/>
                  </a:lnTo>
                  <a:lnTo>
                    <a:pt x="5" y="28"/>
                  </a:lnTo>
                  <a:lnTo>
                    <a:pt x="5" y="24"/>
                  </a:lnTo>
                  <a:lnTo>
                    <a:pt x="5" y="19"/>
                  </a:lnTo>
                  <a:lnTo>
                    <a:pt x="11" y="14"/>
                  </a:lnTo>
                  <a:lnTo>
                    <a:pt x="11" y="9"/>
                  </a:lnTo>
                  <a:lnTo>
                    <a:pt x="15" y="9"/>
                  </a:lnTo>
                  <a:lnTo>
                    <a:pt x="20" y="4"/>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66" name="Freeform 594"/>
            <p:cNvSpPr>
              <a:spLocks/>
            </p:cNvSpPr>
            <p:nvPr/>
          </p:nvSpPr>
          <p:spPr bwMode="auto">
            <a:xfrm>
              <a:off x="4196" y="1974"/>
              <a:ext cx="6" cy="8"/>
            </a:xfrm>
            <a:custGeom>
              <a:avLst/>
              <a:gdLst>
                <a:gd name="T0" fmla="*/ 35 w 64"/>
                <a:gd name="T1" fmla="*/ 0 h 101"/>
                <a:gd name="T2" fmla="*/ 35 w 64"/>
                <a:gd name="T3" fmla="*/ 10 h 101"/>
                <a:gd name="T4" fmla="*/ 29 w 64"/>
                <a:gd name="T5" fmla="*/ 20 h 101"/>
                <a:gd name="T6" fmla="*/ 24 w 64"/>
                <a:gd name="T7" fmla="*/ 30 h 101"/>
                <a:gd name="T8" fmla="*/ 20 w 64"/>
                <a:gd name="T9" fmla="*/ 45 h 101"/>
                <a:gd name="T10" fmla="*/ 10 w 64"/>
                <a:gd name="T11" fmla="*/ 54 h 101"/>
                <a:gd name="T12" fmla="*/ 4 w 64"/>
                <a:gd name="T13" fmla="*/ 64 h 101"/>
                <a:gd name="T14" fmla="*/ 0 w 64"/>
                <a:gd name="T15" fmla="*/ 73 h 101"/>
                <a:gd name="T16" fmla="*/ 0 w 64"/>
                <a:gd name="T17" fmla="*/ 82 h 101"/>
                <a:gd name="T18" fmla="*/ 4 w 64"/>
                <a:gd name="T19" fmla="*/ 92 h 101"/>
                <a:gd name="T20" fmla="*/ 14 w 64"/>
                <a:gd name="T21" fmla="*/ 101 h 101"/>
                <a:gd name="T22" fmla="*/ 20 w 64"/>
                <a:gd name="T23" fmla="*/ 101 h 101"/>
                <a:gd name="T24" fmla="*/ 24 w 64"/>
                <a:gd name="T25" fmla="*/ 101 h 101"/>
                <a:gd name="T26" fmla="*/ 29 w 64"/>
                <a:gd name="T27" fmla="*/ 101 h 101"/>
                <a:gd name="T28" fmla="*/ 35 w 64"/>
                <a:gd name="T29" fmla="*/ 101 h 101"/>
                <a:gd name="T30" fmla="*/ 39 w 64"/>
                <a:gd name="T31" fmla="*/ 101 h 101"/>
                <a:gd name="T32" fmla="*/ 49 w 64"/>
                <a:gd name="T33" fmla="*/ 101 h 101"/>
                <a:gd name="T34" fmla="*/ 54 w 64"/>
                <a:gd name="T35" fmla="*/ 97 h 101"/>
                <a:gd name="T36" fmla="*/ 60 w 64"/>
                <a:gd name="T37" fmla="*/ 92 h 101"/>
                <a:gd name="T38" fmla="*/ 64 w 64"/>
                <a:gd name="T39" fmla="*/ 88 h 101"/>
                <a:gd name="T40" fmla="*/ 64 w 64"/>
                <a:gd name="T41" fmla="*/ 78 h 101"/>
                <a:gd name="T42" fmla="*/ 64 w 64"/>
                <a:gd name="T43" fmla="*/ 73 h 101"/>
                <a:gd name="T44" fmla="*/ 64 w 64"/>
                <a:gd name="T45" fmla="*/ 68 h 101"/>
                <a:gd name="T46" fmla="*/ 60 w 64"/>
                <a:gd name="T47" fmla="*/ 64 h 101"/>
                <a:gd name="T48" fmla="*/ 60 w 64"/>
                <a:gd name="T49" fmla="*/ 58 h 101"/>
                <a:gd name="T50" fmla="*/ 54 w 64"/>
                <a:gd name="T51" fmla="*/ 54 h 101"/>
                <a:gd name="T52" fmla="*/ 49 w 64"/>
                <a:gd name="T53" fmla="*/ 49 h 101"/>
                <a:gd name="T54" fmla="*/ 44 w 64"/>
                <a:gd name="T55" fmla="*/ 45 h 101"/>
                <a:gd name="T56" fmla="*/ 44 w 64"/>
                <a:gd name="T57" fmla="*/ 34 h 101"/>
                <a:gd name="T58" fmla="*/ 39 w 64"/>
                <a:gd name="T59" fmla="*/ 30 h 101"/>
                <a:gd name="T60" fmla="*/ 39 w 64"/>
                <a:gd name="T61" fmla="*/ 2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101">
                  <a:moveTo>
                    <a:pt x="35" y="0"/>
                  </a:moveTo>
                  <a:lnTo>
                    <a:pt x="35" y="10"/>
                  </a:lnTo>
                  <a:lnTo>
                    <a:pt x="29" y="20"/>
                  </a:lnTo>
                  <a:lnTo>
                    <a:pt x="24" y="30"/>
                  </a:lnTo>
                  <a:lnTo>
                    <a:pt x="20" y="45"/>
                  </a:lnTo>
                  <a:lnTo>
                    <a:pt x="10" y="54"/>
                  </a:lnTo>
                  <a:lnTo>
                    <a:pt x="4" y="64"/>
                  </a:lnTo>
                  <a:lnTo>
                    <a:pt x="0" y="73"/>
                  </a:lnTo>
                  <a:lnTo>
                    <a:pt x="0" y="82"/>
                  </a:lnTo>
                  <a:lnTo>
                    <a:pt x="4" y="92"/>
                  </a:lnTo>
                  <a:lnTo>
                    <a:pt x="14" y="101"/>
                  </a:lnTo>
                  <a:lnTo>
                    <a:pt x="20" y="101"/>
                  </a:lnTo>
                  <a:lnTo>
                    <a:pt x="24" y="101"/>
                  </a:lnTo>
                  <a:lnTo>
                    <a:pt x="29" y="101"/>
                  </a:lnTo>
                  <a:lnTo>
                    <a:pt x="35" y="101"/>
                  </a:lnTo>
                  <a:lnTo>
                    <a:pt x="39" y="101"/>
                  </a:lnTo>
                  <a:lnTo>
                    <a:pt x="49" y="101"/>
                  </a:lnTo>
                  <a:lnTo>
                    <a:pt x="54" y="97"/>
                  </a:lnTo>
                  <a:lnTo>
                    <a:pt x="60" y="92"/>
                  </a:lnTo>
                  <a:lnTo>
                    <a:pt x="64" y="88"/>
                  </a:lnTo>
                  <a:lnTo>
                    <a:pt x="64" y="78"/>
                  </a:lnTo>
                  <a:lnTo>
                    <a:pt x="64" y="73"/>
                  </a:lnTo>
                  <a:lnTo>
                    <a:pt x="64" y="68"/>
                  </a:lnTo>
                  <a:lnTo>
                    <a:pt x="60" y="64"/>
                  </a:lnTo>
                  <a:lnTo>
                    <a:pt x="60" y="58"/>
                  </a:lnTo>
                  <a:lnTo>
                    <a:pt x="54" y="54"/>
                  </a:lnTo>
                  <a:lnTo>
                    <a:pt x="49" y="49"/>
                  </a:lnTo>
                  <a:lnTo>
                    <a:pt x="44" y="45"/>
                  </a:lnTo>
                  <a:lnTo>
                    <a:pt x="44" y="34"/>
                  </a:lnTo>
                  <a:lnTo>
                    <a:pt x="39" y="30"/>
                  </a:lnTo>
                  <a:lnTo>
                    <a:pt x="39" y="2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67" name="Freeform 595"/>
            <p:cNvSpPr>
              <a:spLocks/>
            </p:cNvSpPr>
            <p:nvPr/>
          </p:nvSpPr>
          <p:spPr bwMode="auto">
            <a:xfrm>
              <a:off x="4182" y="1978"/>
              <a:ext cx="8" cy="11"/>
            </a:xfrm>
            <a:custGeom>
              <a:avLst/>
              <a:gdLst>
                <a:gd name="T0" fmla="*/ 54 w 89"/>
                <a:gd name="T1" fmla="*/ 0 h 145"/>
                <a:gd name="T2" fmla="*/ 50 w 89"/>
                <a:gd name="T3" fmla="*/ 15 h 145"/>
                <a:gd name="T4" fmla="*/ 44 w 89"/>
                <a:gd name="T5" fmla="*/ 24 h 145"/>
                <a:gd name="T6" fmla="*/ 44 w 89"/>
                <a:gd name="T7" fmla="*/ 33 h 145"/>
                <a:gd name="T8" fmla="*/ 40 w 89"/>
                <a:gd name="T9" fmla="*/ 43 h 145"/>
                <a:gd name="T10" fmla="*/ 40 w 89"/>
                <a:gd name="T11" fmla="*/ 52 h 145"/>
                <a:gd name="T12" fmla="*/ 44 w 89"/>
                <a:gd name="T13" fmla="*/ 63 h 145"/>
                <a:gd name="T14" fmla="*/ 50 w 89"/>
                <a:gd name="T15" fmla="*/ 72 h 145"/>
                <a:gd name="T16" fmla="*/ 54 w 89"/>
                <a:gd name="T17" fmla="*/ 82 h 145"/>
                <a:gd name="T18" fmla="*/ 64 w 89"/>
                <a:gd name="T19" fmla="*/ 91 h 145"/>
                <a:gd name="T20" fmla="*/ 79 w 89"/>
                <a:gd name="T21" fmla="*/ 101 h 145"/>
                <a:gd name="T22" fmla="*/ 84 w 89"/>
                <a:gd name="T23" fmla="*/ 110 h 145"/>
                <a:gd name="T24" fmla="*/ 89 w 89"/>
                <a:gd name="T25" fmla="*/ 121 h 145"/>
                <a:gd name="T26" fmla="*/ 84 w 89"/>
                <a:gd name="T27" fmla="*/ 125 h 145"/>
                <a:gd name="T28" fmla="*/ 75 w 89"/>
                <a:gd name="T29" fmla="*/ 130 h 145"/>
                <a:gd name="T30" fmla="*/ 64 w 89"/>
                <a:gd name="T31" fmla="*/ 140 h 145"/>
                <a:gd name="T32" fmla="*/ 50 w 89"/>
                <a:gd name="T33" fmla="*/ 140 h 145"/>
                <a:gd name="T34" fmla="*/ 40 w 89"/>
                <a:gd name="T35" fmla="*/ 145 h 145"/>
                <a:gd name="T36" fmla="*/ 25 w 89"/>
                <a:gd name="T37" fmla="*/ 145 h 145"/>
                <a:gd name="T38" fmla="*/ 15 w 89"/>
                <a:gd name="T39" fmla="*/ 145 h 145"/>
                <a:gd name="T40" fmla="*/ 4 w 89"/>
                <a:gd name="T41" fmla="*/ 140 h 145"/>
                <a:gd name="T42" fmla="*/ 0 w 89"/>
                <a:gd name="T43" fmla="*/ 135 h 145"/>
                <a:gd name="T44" fmla="*/ 0 w 89"/>
                <a:gd name="T45" fmla="*/ 130 h 145"/>
                <a:gd name="T46" fmla="*/ 4 w 89"/>
                <a:gd name="T47" fmla="*/ 125 h 145"/>
                <a:gd name="T48" fmla="*/ 4 w 89"/>
                <a:gd name="T49" fmla="*/ 121 h 145"/>
                <a:gd name="T50" fmla="*/ 10 w 89"/>
                <a:gd name="T51" fmla="*/ 116 h 145"/>
                <a:gd name="T52" fmla="*/ 10 w 89"/>
                <a:gd name="T53" fmla="*/ 110 h 145"/>
                <a:gd name="T54" fmla="*/ 15 w 89"/>
                <a:gd name="T55" fmla="*/ 106 h 145"/>
                <a:gd name="T56" fmla="*/ 19 w 89"/>
                <a:gd name="T57" fmla="*/ 101 h 145"/>
                <a:gd name="T58" fmla="*/ 25 w 89"/>
                <a:gd name="T59" fmla="*/ 97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145">
                  <a:moveTo>
                    <a:pt x="54" y="0"/>
                  </a:moveTo>
                  <a:lnTo>
                    <a:pt x="50" y="15"/>
                  </a:lnTo>
                  <a:lnTo>
                    <a:pt x="44" y="24"/>
                  </a:lnTo>
                  <a:lnTo>
                    <a:pt x="44" y="33"/>
                  </a:lnTo>
                  <a:lnTo>
                    <a:pt x="40" y="43"/>
                  </a:lnTo>
                  <a:lnTo>
                    <a:pt x="40" y="52"/>
                  </a:lnTo>
                  <a:lnTo>
                    <a:pt x="44" y="63"/>
                  </a:lnTo>
                  <a:lnTo>
                    <a:pt x="50" y="72"/>
                  </a:lnTo>
                  <a:lnTo>
                    <a:pt x="54" y="82"/>
                  </a:lnTo>
                  <a:lnTo>
                    <a:pt x="64" y="91"/>
                  </a:lnTo>
                  <a:lnTo>
                    <a:pt x="79" y="101"/>
                  </a:lnTo>
                  <a:lnTo>
                    <a:pt x="84" y="110"/>
                  </a:lnTo>
                  <a:lnTo>
                    <a:pt x="89" y="121"/>
                  </a:lnTo>
                  <a:lnTo>
                    <a:pt x="84" y="125"/>
                  </a:lnTo>
                  <a:lnTo>
                    <a:pt x="75" y="130"/>
                  </a:lnTo>
                  <a:lnTo>
                    <a:pt x="64" y="140"/>
                  </a:lnTo>
                  <a:lnTo>
                    <a:pt x="50" y="140"/>
                  </a:lnTo>
                  <a:lnTo>
                    <a:pt x="40" y="145"/>
                  </a:lnTo>
                  <a:lnTo>
                    <a:pt x="25" y="145"/>
                  </a:lnTo>
                  <a:lnTo>
                    <a:pt x="15" y="145"/>
                  </a:lnTo>
                  <a:lnTo>
                    <a:pt x="4" y="140"/>
                  </a:lnTo>
                  <a:lnTo>
                    <a:pt x="0" y="135"/>
                  </a:lnTo>
                  <a:lnTo>
                    <a:pt x="0" y="130"/>
                  </a:lnTo>
                  <a:lnTo>
                    <a:pt x="4" y="125"/>
                  </a:lnTo>
                  <a:lnTo>
                    <a:pt x="4" y="121"/>
                  </a:lnTo>
                  <a:lnTo>
                    <a:pt x="10" y="116"/>
                  </a:lnTo>
                  <a:lnTo>
                    <a:pt x="10" y="110"/>
                  </a:lnTo>
                  <a:lnTo>
                    <a:pt x="15" y="106"/>
                  </a:lnTo>
                  <a:lnTo>
                    <a:pt x="19" y="101"/>
                  </a:lnTo>
                  <a:lnTo>
                    <a:pt x="25" y="9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68" name="Freeform 596"/>
            <p:cNvSpPr>
              <a:spLocks/>
            </p:cNvSpPr>
            <p:nvPr/>
          </p:nvSpPr>
          <p:spPr bwMode="auto">
            <a:xfrm>
              <a:off x="4196" y="1986"/>
              <a:ext cx="9" cy="5"/>
            </a:xfrm>
            <a:custGeom>
              <a:avLst/>
              <a:gdLst>
                <a:gd name="T0" fmla="*/ 0 w 99"/>
                <a:gd name="T1" fmla="*/ 0 h 54"/>
                <a:gd name="T2" fmla="*/ 5 w 99"/>
                <a:gd name="T3" fmla="*/ 15 h 54"/>
                <a:gd name="T4" fmla="*/ 9 w 99"/>
                <a:gd name="T5" fmla="*/ 25 h 54"/>
                <a:gd name="T6" fmla="*/ 19 w 99"/>
                <a:gd name="T7" fmla="*/ 35 h 54"/>
                <a:gd name="T8" fmla="*/ 29 w 99"/>
                <a:gd name="T9" fmla="*/ 45 h 54"/>
                <a:gd name="T10" fmla="*/ 40 w 99"/>
                <a:gd name="T11" fmla="*/ 49 h 54"/>
                <a:gd name="T12" fmla="*/ 49 w 99"/>
                <a:gd name="T13" fmla="*/ 54 h 54"/>
                <a:gd name="T14" fmla="*/ 65 w 99"/>
                <a:gd name="T15" fmla="*/ 54 h 54"/>
                <a:gd name="T16" fmla="*/ 74 w 99"/>
                <a:gd name="T17" fmla="*/ 54 h 54"/>
                <a:gd name="T18" fmla="*/ 88 w 99"/>
                <a:gd name="T19" fmla="*/ 49 h 54"/>
                <a:gd name="T20" fmla="*/ 99 w 99"/>
                <a:gd name="T21" fmla="*/ 3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 h="54">
                  <a:moveTo>
                    <a:pt x="0" y="0"/>
                  </a:moveTo>
                  <a:lnTo>
                    <a:pt x="5" y="15"/>
                  </a:lnTo>
                  <a:lnTo>
                    <a:pt x="9" y="25"/>
                  </a:lnTo>
                  <a:lnTo>
                    <a:pt x="19" y="35"/>
                  </a:lnTo>
                  <a:lnTo>
                    <a:pt x="29" y="45"/>
                  </a:lnTo>
                  <a:lnTo>
                    <a:pt x="40" y="49"/>
                  </a:lnTo>
                  <a:lnTo>
                    <a:pt x="49" y="54"/>
                  </a:lnTo>
                  <a:lnTo>
                    <a:pt x="65" y="54"/>
                  </a:lnTo>
                  <a:lnTo>
                    <a:pt x="74" y="54"/>
                  </a:lnTo>
                  <a:lnTo>
                    <a:pt x="88" y="49"/>
                  </a:lnTo>
                  <a:lnTo>
                    <a:pt x="99" y="39"/>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69" name="Freeform 597"/>
            <p:cNvSpPr>
              <a:spLocks/>
            </p:cNvSpPr>
            <p:nvPr/>
          </p:nvSpPr>
          <p:spPr bwMode="auto">
            <a:xfrm>
              <a:off x="4191" y="1991"/>
              <a:ext cx="13" cy="10"/>
            </a:xfrm>
            <a:custGeom>
              <a:avLst/>
              <a:gdLst>
                <a:gd name="T0" fmla="*/ 19 w 134"/>
                <a:gd name="T1" fmla="*/ 0 h 131"/>
                <a:gd name="T2" fmla="*/ 15 w 134"/>
                <a:gd name="T3" fmla="*/ 4 h 131"/>
                <a:gd name="T4" fmla="*/ 10 w 134"/>
                <a:gd name="T5" fmla="*/ 10 h 131"/>
                <a:gd name="T6" fmla="*/ 10 w 134"/>
                <a:gd name="T7" fmla="*/ 15 h 131"/>
                <a:gd name="T8" fmla="*/ 5 w 134"/>
                <a:gd name="T9" fmla="*/ 19 h 131"/>
                <a:gd name="T10" fmla="*/ 5 w 134"/>
                <a:gd name="T11" fmla="*/ 24 h 131"/>
                <a:gd name="T12" fmla="*/ 5 w 134"/>
                <a:gd name="T13" fmla="*/ 29 h 131"/>
                <a:gd name="T14" fmla="*/ 5 w 134"/>
                <a:gd name="T15" fmla="*/ 34 h 131"/>
                <a:gd name="T16" fmla="*/ 0 w 134"/>
                <a:gd name="T17" fmla="*/ 39 h 131"/>
                <a:gd name="T18" fmla="*/ 5 w 134"/>
                <a:gd name="T19" fmla="*/ 43 h 131"/>
                <a:gd name="T20" fmla="*/ 10 w 134"/>
                <a:gd name="T21" fmla="*/ 58 h 131"/>
                <a:gd name="T22" fmla="*/ 15 w 134"/>
                <a:gd name="T23" fmla="*/ 62 h 131"/>
                <a:gd name="T24" fmla="*/ 25 w 134"/>
                <a:gd name="T25" fmla="*/ 73 h 131"/>
                <a:gd name="T26" fmla="*/ 30 w 134"/>
                <a:gd name="T27" fmla="*/ 77 h 131"/>
                <a:gd name="T28" fmla="*/ 35 w 134"/>
                <a:gd name="T29" fmla="*/ 82 h 131"/>
                <a:gd name="T30" fmla="*/ 40 w 134"/>
                <a:gd name="T31" fmla="*/ 92 h 131"/>
                <a:gd name="T32" fmla="*/ 40 w 134"/>
                <a:gd name="T33" fmla="*/ 97 h 131"/>
                <a:gd name="T34" fmla="*/ 44 w 134"/>
                <a:gd name="T35" fmla="*/ 106 h 131"/>
                <a:gd name="T36" fmla="*/ 44 w 134"/>
                <a:gd name="T37" fmla="*/ 116 h 131"/>
                <a:gd name="T38" fmla="*/ 44 w 134"/>
                <a:gd name="T39" fmla="*/ 131 h 131"/>
                <a:gd name="T40" fmla="*/ 50 w 134"/>
                <a:gd name="T41" fmla="*/ 125 h 131"/>
                <a:gd name="T42" fmla="*/ 59 w 134"/>
                <a:gd name="T43" fmla="*/ 116 h 131"/>
                <a:gd name="T44" fmla="*/ 69 w 134"/>
                <a:gd name="T45" fmla="*/ 111 h 131"/>
                <a:gd name="T46" fmla="*/ 79 w 134"/>
                <a:gd name="T47" fmla="*/ 111 h 131"/>
                <a:gd name="T48" fmla="*/ 90 w 134"/>
                <a:gd name="T49" fmla="*/ 106 h 131"/>
                <a:gd name="T50" fmla="*/ 99 w 134"/>
                <a:gd name="T51" fmla="*/ 101 h 131"/>
                <a:gd name="T52" fmla="*/ 109 w 134"/>
                <a:gd name="T53" fmla="*/ 97 h 131"/>
                <a:gd name="T54" fmla="*/ 119 w 134"/>
                <a:gd name="T55" fmla="*/ 92 h 131"/>
                <a:gd name="T56" fmla="*/ 124 w 134"/>
                <a:gd name="T57" fmla="*/ 86 h 131"/>
                <a:gd name="T58" fmla="*/ 129 w 134"/>
                <a:gd name="T59" fmla="*/ 82 h 131"/>
                <a:gd name="T60" fmla="*/ 134 w 134"/>
                <a:gd name="T61" fmla="*/ 68 h 131"/>
                <a:gd name="T62" fmla="*/ 134 w 134"/>
                <a:gd name="T63" fmla="*/ 58 h 131"/>
                <a:gd name="T64" fmla="*/ 129 w 134"/>
                <a:gd name="T65" fmla="*/ 49 h 131"/>
                <a:gd name="T66" fmla="*/ 124 w 134"/>
                <a:gd name="T67" fmla="*/ 49 h 131"/>
                <a:gd name="T68" fmla="*/ 115 w 134"/>
                <a:gd name="T69" fmla="*/ 43 h 131"/>
                <a:gd name="T70" fmla="*/ 99 w 134"/>
                <a:gd name="T71" fmla="*/ 43 h 131"/>
                <a:gd name="T72" fmla="*/ 84 w 134"/>
                <a:gd name="T73" fmla="*/ 43 h 131"/>
                <a:gd name="T74" fmla="*/ 69 w 134"/>
                <a:gd name="T75" fmla="*/ 43 h 131"/>
                <a:gd name="T76" fmla="*/ 59 w 134"/>
                <a:gd name="T77" fmla="*/ 49 h 131"/>
                <a:gd name="T78" fmla="*/ 44 w 134"/>
                <a:gd name="T79" fmla="*/ 49 h 131"/>
                <a:gd name="T80" fmla="*/ 40 w 134"/>
                <a:gd name="T81" fmla="*/ 49 h 131"/>
                <a:gd name="T82" fmla="*/ 40 w 134"/>
                <a:gd name="T83" fmla="*/ 53 h 131"/>
                <a:gd name="T84" fmla="*/ 40 w 134"/>
                <a:gd name="T85" fmla="*/ 58 h 131"/>
                <a:gd name="T86" fmla="*/ 40 w 134"/>
                <a:gd name="T87" fmla="*/ 62 h 131"/>
                <a:gd name="T88" fmla="*/ 40 w 134"/>
                <a:gd name="T89" fmla="*/ 68 h 131"/>
                <a:gd name="T90" fmla="*/ 40 w 134"/>
                <a:gd name="T91" fmla="*/ 73 h 131"/>
                <a:gd name="T92" fmla="*/ 40 w 134"/>
                <a:gd name="T93" fmla="*/ 77 h 131"/>
                <a:gd name="T94" fmla="*/ 35 w 134"/>
                <a:gd name="T95" fmla="*/ 82 h 131"/>
                <a:gd name="T96" fmla="*/ 40 w 134"/>
                <a:gd name="T97" fmla="*/ 73 h 131"/>
                <a:gd name="T98" fmla="*/ 40 w 134"/>
                <a:gd name="T99" fmla="*/ 62 h 131"/>
                <a:gd name="T100" fmla="*/ 44 w 134"/>
                <a:gd name="T101" fmla="*/ 58 h 131"/>
                <a:gd name="T102" fmla="*/ 44 w 134"/>
                <a:gd name="T103" fmla="*/ 49 h 131"/>
                <a:gd name="T104" fmla="*/ 50 w 134"/>
                <a:gd name="T105" fmla="*/ 43 h 131"/>
                <a:gd name="T106" fmla="*/ 55 w 134"/>
                <a:gd name="T107" fmla="*/ 34 h 131"/>
                <a:gd name="T108" fmla="*/ 59 w 134"/>
                <a:gd name="T109" fmla="*/ 29 h 131"/>
                <a:gd name="T110" fmla="*/ 65 w 134"/>
                <a:gd name="T111" fmla="*/ 19 h 131"/>
                <a:gd name="T112" fmla="*/ 69 w 134"/>
                <a:gd name="T113" fmla="*/ 15 h 131"/>
                <a:gd name="T114" fmla="*/ 75 w 134"/>
                <a:gd name="T115" fmla="*/ 1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4" h="131">
                  <a:moveTo>
                    <a:pt x="19" y="0"/>
                  </a:moveTo>
                  <a:lnTo>
                    <a:pt x="15" y="4"/>
                  </a:lnTo>
                  <a:lnTo>
                    <a:pt x="10" y="10"/>
                  </a:lnTo>
                  <a:lnTo>
                    <a:pt x="10" y="15"/>
                  </a:lnTo>
                  <a:lnTo>
                    <a:pt x="5" y="19"/>
                  </a:lnTo>
                  <a:lnTo>
                    <a:pt x="5" y="24"/>
                  </a:lnTo>
                  <a:lnTo>
                    <a:pt x="5" y="29"/>
                  </a:lnTo>
                  <a:lnTo>
                    <a:pt x="5" y="34"/>
                  </a:lnTo>
                  <a:lnTo>
                    <a:pt x="0" y="39"/>
                  </a:lnTo>
                  <a:lnTo>
                    <a:pt x="5" y="43"/>
                  </a:lnTo>
                  <a:lnTo>
                    <a:pt x="10" y="58"/>
                  </a:lnTo>
                  <a:lnTo>
                    <a:pt x="15" y="62"/>
                  </a:lnTo>
                  <a:lnTo>
                    <a:pt x="25" y="73"/>
                  </a:lnTo>
                  <a:lnTo>
                    <a:pt x="30" y="77"/>
                  </a:lnTo>
                  <a:lnTo>
                    <a:pt x="35" y="82"/>
                  </a:lnTo>
                  <a:lnTo>
                    <a:pt x="40" y="92"/>
                  </a:lnTo>
                  <a:lnTo>
                    <a:pt x="40" y="97"/>
                  </a:lnTo>
                  <a:lnTo>
                    <a:pt x="44" y="106"/>
                  </a:lnTo>
                  <a:lnTo>
                    <a:pt x="44" y="116"/>
                  </a:lnTo>
                  <a:lnTo>
                    <a:pt x="44" y="131"/>
                  </a:lnTo>
                  <a:lnTo>
                    <a:pt x="50" y="125"/>
                  </a:lnTo>
                  <a:lnTo>
                    <a:pt x="59" y="116"/>
                  </a:lnTo>
                  <a:lnTo>
                    <a:pt x="69" y="111"/>
                  </a:lnTo>
                  <a:lnTo>
                    <a:pt x="79" y="111"/>
                  </a:lnTo>
                  <a:lnTo>
                    <a:pt x="90" y="106"/>
                  </a:lnTo>
                  <a:lnTo>
                    <a:pt x="99" y="101"/>
                  </a:lnTo>
                  <a:lnTo>
                    <a:pt x="109" y="97"/>
                  </a:lnTo>
                  <a:lnTo>
                    <a:pt x="119" y="92"/>
                  </a:lnTo>
                  <a:lnTo>
                    <a:pt x="124" y="86"/>
                  </a:lnTo>
                  <a:lnTo>
                    <a:pt x="129" y="82"/>
                  </a:lnTo>
                  <a:lnTo>
                    <a:pt x="134" y="68"/>
                  </a:lnTo>
                  <a:lnTo>
                    <a:pt x="134" y="58"/>
                  </a:lnTo>
                  <a:lnTo>
                    <a:pt x="129" y="49"/>
                  </a:lnTo>
                  <a:lnTo>
                    <a:pt x="124" y="49"/>
                  </a:lnTo>
                  <a:lnTo>
                    <a:pt x="115" y="43"/>
                  </a:lnTo>
                  <a:lnTo>
                    <a:pt x="99" y="43"/>
                  </a:lnTo>
                  <a:lnTo>
                    <a:pt x="84" y="43"/>
                  </a:lnTo>
                  <a:lnTo>
                    <a:pt x="69" y="43"/>
                  </a:lnTo>
                  <a:lnTo>
                    <a:pt x="59" y="49"/>
                  </a:lnTo>
                  <a:lnTo>
                    <a:pt x="44" y="49"/>
                  </a:lnTo>
                  <a:lnTo>
                    <a:pt x="40" y="49"/>
                  </a:lnTo>
                  <a:lnTo>
                    <a:pt x="40" y="53"/>
                  </a:lnTo>
                  <a:lnTo>
                    <a:pt x="40" y="58"/>
                  </a:lnTo>
                  <a:lnTo>
                    <a:pt x="40" y="62"/>
                  </a:lnTo>
                  <a:lnTo>
                    <a:pt x="40" y="68"/>
                  </a:lnTo>
                  <a:lnTo>
                    <a:pt x="40" y="73"/>
                  </a:lnTo>
                  <a:lnTo>
                    <a:pt x="40" y="77"/>
                  </a:lnTo>
                  <a:lnTo>
                    <a:pt x="35" y="82"/>
                  </a:lnTo>
                  <a:lnTo>
                    <a:pt x="40" y="73"/>
                  </a:lnTo>
                  <a:lnTo>
                    <a:pt x="40" y="62"/>
                  </a:lnTo>
                  <a:lnTo>
                    <a:pt x="44" y="58"/>
                  </a:lnTo>
                  <a:lnTo>
                    <a:pt x="44" y="49"/>
                  </a:lnTo>
                  <a:lnTo>
                    <a:pt x="50" y="43"/>
                  </a:lnTo>
                  <a:lnTo>
                    <a:pt x="55" y="34"/>
                  </a:lnTo>
                  <a:lnTo>
                    <a:pt x="59" y="29"/>
                  </a:lnTo>
                  <a:lnTo>
                    <a:pt x="65" y="19"/>
                  </a:lnTo>
                  <a:lnTo>
                    <a:pt x="69" y="15"/>
                  </a:lnTo>
                  <a:lnTo>
                    <a:pt x="75" y="1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70" name="Freeform 598"/>
            <p:cNvSpPr>
              <a:spLocks/>
            </p:cNvSpPr>
            <p:nvPr/>
          </p:nvSpPr>
          <p:spPr bwMode="auto">
            <a:xfrm>
              <a:off x="4176" y="1998"/>
              <a:ext cx="11" cy="9"/>
            </a:xfrm>
            <a:custGeom>
              <a:avLst/>
              <a:gdLst>
                <a:gd name="T0" fmla="*/ 19 w 123"/>
                <a:gd name="T1" fmla="*/ 14 h 111"/>
                <a:gd name="T2" fmla="*/ 29 w 123"/>
                <a:gd name="T3" fmla="*/ 9 h 111"/>
                <a:gd name="T4" fmla="*/ 34 w 123"/>
                <a:gd name="T5" fmla="*/ 9 h 111"/>
                <a:gd name="T6" fmla="*/ 44 w 123"/>
                <a:gd name="T7" fmla="*/ 4 h 111"/>
                <a:gd name="T8" fmla="*/ 54 w 123"/>
                <a:gd name="T9" fmla="*/ 4 h 111"/>
                <a:gd name="T10" fmla="*/ 64 w 123"/>
                <a:gd name="T11" fmla="*/ 0 h 111"/>
                <a:gd name="T12" fmla="*/ 73 w 123"/>
                <a:gd name="T13" fmla="*/ 0 h 111"/>
                <a:gd name="T14" fmla="*/ 79 w 123"/>
                <a:gd name="T15" fmla="*/ 0 h 111"/>
                <a:gd name="T16" fmla="*/ 88 w 123"/>
                <a:gd name="T17" fmla="*/ 0 h 111"/>
                <a:gd name="T18" fmla="*/ 94 w 123"/>
                <a:gd name="T19" fmla="*/ 4 h 111"/>
                <a:gd name="T20" fmla="*/ 98 w 123"/>
                <a:gd name="T21" fmla="*/ 4 h 111"/>
                <a:gd name="T22" fmla="*/ 113 w 123"/>
                <a:gd name="T23" fmla="*/ 19 h 111"/>
                <a:gd name="T24" fmla="*/ 119 w 123"/>
                <a:gd name="T25" fmla="*/ 34 h 111"/>
                <a:gd name="T26" fmla="*/ 123 w 123"/>
                <a:gd name="T27" fmla="*/ 43 h 111"/>
                <a:gd name="T28" fmla="*/ 123 w 123"/>
                <a:gd name="T29" fmla="*/ 53 h 111"/>
                <a:gd name="T30" fmla="*/ 113 w 123"/>
                <a:gd name="T31" fmla="*/ 62 h 111"/>
                <a:gd name="T32" fmla="*/ 109 w 123"/>
                <a:gd name="T33" fmla="*/ 72 h 111"/>
                <a:gd name="T34" fmla="*/ 94 w 123"/>
                <a:gd name="T35" fmla="*/ 81 h 111"/>
                <a:gd name="T36" fmla="*/ 79 w 123"/>
                <a:gd name="T37" fmla="*/ 92 h 111"/>
                <a:gd name="T38" fmla="*/ 64 w 123"/>
                <a:gd name="T39" fmla="*/ 101 h 111"/>
                <a:gd name="T40" fmla="*/ 49 w 123"/>
                <a:gd name="T41" fmla="*/ 111 h 111"/>
                <a:gd name="T42" fmla="*/ 54 w 123"/>
                <a:gd name="T43" fmla="*/ 96 h 111"/>
                <a:gd name="T44" fmla="*/ 59 w 123"/>
                <a:gd name="T45" fmla="*/ 86 h 111"/>
                <a:gd name="T46" fmla="*/ 59 w 123"/>
                <a:gd name="T47" fmla="*/ 77 h 111"/>
                <a:gd name="T48" fmla="*/ 54 w 123"/>
                <a:gd name="T49" fmla="*/ 72 h 111"/>
                <a:gd name="T50" fmla="*/ 49 w 123"/>
                <a:gd name="T51" fmla="*/ 67 h 111"/>
                <a:gd name="T52" fmla="*/ 39 w 123"/>
                <a:gd name="T53" fmla="*/ 58 h 111"/>
                <a:gd name="T54" fmla="*/ 29 w 123"/>
                <a:gd name="T55" fmla="*/ 58 h 111"/>
                <a:gd name="T56" fmla="*/ 25 w 123"/>
                <a:gd name="T57" fmla="*/ 53 h 111"/>
                <a:gd name="T58" fmla="*/ 9 w 123"/>
                <a:gd name="T59" fmla="*/ 47 h 111"/>
                <a:gd name="T60" fmla="*/ 0 w 123"/>
                <a:gd name="T61" fmla="*/ 43 h 111"/>
                <a:gd name="T62" fmla="*/ 4 w 123"/>
                <a:gd name="T63" fmla="*/ 43 h 111"/>
                <a:gd name="T64" fmla="*/ 4 w 123"/>
                <a:gd name="T65" fmla="*/ 38 h 111"/>
                <a:gd name="T66" fmla="*/ 9 w 123"/>
                <a:gd name="T67" fmla="*/ 38 h 111"/>
                <a:gd name="T68" fmla="*/ 9 w 123"/>
                <a:gd name="T69" fmla="*/ 34 h 111"/>
                <a:gd name="T70" fmla="*/ 9 w 123"/>
                <a:gd name="T71" fmla="*/ 28 h 111"/>
                <a:gd name="T72" fmla="*/ 9 w 123"/>
                <a:gd name="T73" fmla="*/ 23 h 111"/>
                <a:gd name="T74" fmla="*/ 14 w 123"/>
                <a:gd name="T75" fmla="*/ 19 h 111"/>
                <a:gd name="T76" fmla="*/ 14 w 123"/>
                <a:gd name="T77" fmla="*/ 14 h 111"/>
                <a:gd name="T78" fmla="*/ 19 w 123"/>
                <a:gd name="T79" fmla="*/ 1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3" h="111">
                  <a:moveTo>
                    <a:pt x="19" y="14"/>
                  </a:moveTo>
                  <a:lnTo>
                    <a:pt x="29" y="9"/>
                  </a:lnTo>
                  <a:lnTo>
                    <a:pt x="34" y="9"/>
                  </a:lnTo>
                  <a:lnTo>
                    <a:pt x="44" y="4"/>
                  </a:lnTo>
                  <a:lnTo>
                    <a:pt x="54" y="4"/>
                  </a:lnTo>
                  <a:lnTo>
                    <a:pt x="64" y="0"/>
                  </a:lnTo>
                  <a:lnTo>
                    <a:pt x="73" y="0"/>
                  </a:lnTo>
                  <a:lnTo>
                    <a:pt x="79" y="0"/>
                  </a:lnTo>
                  <a:lnTo>
                    <a:pt x="88" y="0"/>
                  </a:lnTo>
                  <a:lnTo>
                    <a:pt x="94" y="4"/>
                  </a:lnTo>
                  <a:lnTo>
                    <a:pt x="98" y="4"/>
                  </a:lnTo>
                  <a:lnTo>
                    <a:pt x="113" y="19"/>
                  </a:lnTo>
                  <a:lnTo>
                    <a:pt x="119" y="34"/>
                  </a:lnTo>
                  <a:lnTo>
                    <a:pt x="123" y="43"/>
                  </a:lnTo>
                  <a:lnTo>
                    <a:pt x="123" y="53"/>
                  </a:lnTo>
                  <a:lnTo>
                    <a:pt x="113" y="62"/>
                  </a:lnTo>
                  <a:lnTo>
                    <a:pt x="109" y="72"/>
                  </a:lnTo>
                  <a:lnTo>
                    <a:pt x="94" y="81"/>
                  </a:lnTo>
                  <a:lnTo>
                    <a:pt x="79" y="92"/>
                  </a:lnTo>
                  <a:lnTo>
                    <a:pt x="64" y="101"/>
                  </a:lnTo>
                  <a:lnTo>
                    <a:pt x="49" y="111"/>
                  </a:lnTo>
                  <a:lnTo>
                    <a:pt x="54" y="96"/>
                  </a:lnTo>
                  <a:lnTo>
                    <a:pt x="59" y="86"/>
                  </a:lnTo>
                  <a:lnTo>
                    <a:pt x="59" y="77"/>
                  </a:lnTo>
                  <a:lnTo>
                    <a:pt x="54" y="72"/>
                  </a:lnTo>
                  <a:lnTo>
                    <a:pt x="49" y="67"/>
                  </a:lnTo>
                  <a:lnTo>
                    <a:pt x="39" y="58"/>
                  </a:lnTo>
                  <a:lnTo>
                    <a:pt x="29" y="58"/>
                  </a:lnTo>
                  <a:lnTo>
                    <a:pt x="25" y="53"/>
                  </a:lnTo>
                  <a:lnTo>
                    <a:pt x="9" y="47"/>
                  </a:lnTo>
                  <a:lnTo>
                    <a:pt x="0" y="43"/>
                  </a:lnTo>
                  <a:lnTo>
                    <a:pt x="4" y="43"/>
                  </a:lnTo>
                  <a:lnTo>
                    <a:pt x="4" y="38"/>
                  </a:lnTo>
                  <a:lnTo>
                    <a:pt x="9" y="38"/>
                  </a:lnTo>
                  <a:lnTo>
                    <a:pt x="9" y="34"/>
                  </a:lnTo>
                  <a:lnTo>
                    <a:pt x="9" y="28"/>
                  </a:lnTo>
                  <a:lnTo>
                    <a:pt x="9" y="23"/>
                  </a:lnTo>
                  <a:lnTo>
                    <a:pt x="14" y="19"/>
                  </a:lnTo>
                  <a:lnTo>
                    <a:pt x="14" y="14"/>
                  </a:lnTo>
                  <a:lnTo>
                    <a:pt x="19" y="14"/>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71" name="Freeform 599"/>
            <p:cNvSpPr>
              <a:spLocks/>
            </p:cNvSpPr>
            <p:nvPr/>
          </p:nvSpPr>
          <p:spPr bwMode="auto">
            <a:xfrm>
              <a:off x="4168" y="2020"/>
              <a:ext cx="6" cy="7"/>
            </a:xfrm>
            <a:custGeom>
              <a:avLst/>
              <a:gdLst>
                <a:gd name="T0" fmla="*/ 0 w 75"/>
                <a:gd name="T1" fmla="*/ 33 h 86"/>
                <a:gd name="T2" fmla="*/ 5 w 75"/>
                <a:gd name="T3" fmla="*/ 23 h 86"/>
                <a:gd name="T4" fmla="*/ 10 w 75"/>
                <a:gd name="T5" fmla="*/ 19 h 86"/>
                <a:gd name="T6" fmla="*/ 15 w 75"/>
                <a:gd name="T7" fmla="*/ 19 h 86"/>
                <a:gd name="T8" fmla="*/ 20 w 75"/>
                <a:gd name="T9" fmla="*/ 19 h 86"/>
                <a:gd name="T10" fmla="*/ 30 w 75"/>
                <a:gd name="T11" fmla="*/ 13 h 86"/>
                <a:gd name="T12" fmla="*/ 34 w 75"/>
                <a:gd name="T13" fmla="*/ 13 h 86"/>
                <a:gd name="T14" fmla="*/ 40 w 75"/>
                <a:gd name="T15" fmla="*/ 13 h 86"/>
                <a:gd name="T16" fmla="*/ 50 w 75"/>
                <a:gd name="T17" fmla="*/ 9 h 86"/>
                <a:gd name="T18" fmla="*/ 55 w 75"/>
                <a:gd name="T19" fmla="*/ 9 h 86"/>
                <a:gd name="T20" fmla="*/ 55 w 75"/>
                <a:gd name="T21" fmla="*/ 0 h 86"/>
                <a:gd name="T22" fmla="*/ 59 w 75"/>
                <a:gd name="T23" fmla="*/ 13 h 86"/>
                <a:gd name="T24" fmla="*/ 65 w 75"/>
                <a:gd name="T25" fmla="*/ 23 h 86"/>
                <a:gd name="T26" fmla="*/ 69 w 75"/>
                <a:gd name="T27" fmla="*/ 38 h 86"/>
                <a:gd name="T28" fmla="*/ 75 w 75"/>
                <a:gd name="T29" fmla="*/ 47 h 86"/>
                <a:gd name="T30" fmla="*/ 75 w 75"/>
                <a:gd name="T31" fmla="*/ 58 h 86"/>
                <a:gd name="T32" fmla="*/ 69 w 75"/>
                <a:gd name="T33" fmla="*/ 62 h 86"/>
                <a:gd name="T34" fmla="*/ 65 w 75"/>
                <a:gd name="T35" fmla="*/ 71 h 86"/>
                <a:gd name="T36" fmla="*/ 55 w 75"/>
                <a:gd name="T37" fmla="*/ 77 h 86"/>
                <a:gd name="T38" fmla="*/ 44 w 75"/>
                <a:gd name="T39" fmla="*/ 81 h 86"/>
                <a:gd name="T40" fmla="*/ 30 w 75"/>
                <a:gd name="T4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 h="86">
                  <a:moveTo>
                    <a:pt x="0" y="33"/>
                  </a:moveTo>
                  <a:lnTo>
                    <a:pt x="5" y="23"/>
                  </a:lnTo>
                  <a:lnTo>
                    <a:pt x="10" y="19"/>
                  </a:lnTo>
                  <a:lnTo>
                    <a:pt x="15" y="19"/>
                  </a:lnTo>
                  <a:lnTo>
                    <a:pt x="20" y="19"/>
                  </a:lnTo>
                  <a:lnTo>
                    <a:pt x="30" y="13"/>
                  </a:lnTo>
                  <a:lnTo>
                    <a:pt x="34" y="13"/>
                  </a:lnTo>
                  <a:lnTo>
                    <a:pt x="40" y="13"/>
                  </a:lnTo>
                  <a:lnTo>
                    <a:pt x="50" y="9"/>
                  </a:lnTo>
                  <a:lnTo>
                    <a:pt x="55" y="9"/>
                  </a:lnTo>
                  <a:lnTo>
                    <a:pt x="55" y="0"/>
                  </a:lnTo>
                  <a:lnTo>
                    <a:pt x="59" y="13"/>
                  </a:lnTo>
                  <a:lnTo>
                    <a:pt x="65" y="23"/>
                  </a:lnTo>
                  <a:lnTo>
                    <a:pt x="69" y="38"/>
                  </a:lnTo>
                  <a:lnTo>
                    <a:pt x="75" y="47"/>
                  </a:lnTo>
                  <a:lnTo>
                    <a:pt x="75" y="58"/>
                  </a:lnTo>
                  <a:lnTo>
                    <a:pt x="69" y="62"/>
                  </a:lnTo>
                  <a:lnTo>
                    <a:pt x="65" y="71"/>
                  </a:lnTo>
                  <a:lnTo>
                    <a:pt x="55" y="77"/>
                  </a:lnTo>
                  <a:lnTo>
                    <a:pt x="44" y="81"/>
                  </a:lnTo>
                  <a:lnTo>
                    <a:pt x="30" y="86"/>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72" name="Freeform 600"/>
            <p:cNvSpPr>
              <a:spLocks/>
            </p:cNvSpPr>
            <p:nvPr/>
          </p:nvSpPr>
          <p:spPr bwMode="auto">
            <a:xfrm>
              <a:off x="4184" y="2006"/>
              <a:ext cx="6" cy="8"/>
            </a:xfrm>
            <a:custGeom>
              <a:avLst/>
              <a:gdLst>
                <a:gd name="T0" fmla="*/ 31 w 70"/>
                <a:gd name="T1" fmla="*/ 0 h 107"/>
                <a:gd name="T2" fmla="*/ 31 w 70"/>
                <a:gd name="T3" fmla="*/ 15 h 107"/>
                <a:gd name="T4" fmla="*/ 31 w 70"/>
                <a:gd name="T5" fmla="*/ 25 h 107"/>
                <a:gd name="T6" fmla="*/ 25 w 70"/>
                <a:gd name="T7" fmla="*/ 34 h 107"/>
                <a:gd name="T8" fmla="*/ 16 w 70"/>
                <a:gd name="T9" fmla="*/ 45 h 107"/>
                <a:gd name="T10" fmla="*/ 10 w 70"/>
                <a:gd name="T11" fmla="*/ 58 h 107"/>
                <a:gd name="T12" fmla="*/ 6 w 70"/>
                <a:gd name="T13" fmla="*/ 69 h 107"/>
                <a:gd name="T14" fmla="*/ 0 w 70"/>
                <a:gd name="T15" fmla="*/ 78 h 107"/>
                <a:gd name="T16" fmla="*/ 6 w 70"/>
                <a:gd name="T17" fmla="*/ 88 h 107"/>
                <a:gd name="T18" fmla="*/ 10 w 70"/>
                <a:gd name="T19" fmla="*/ 97 h 107"/>
                <a:gd name="T20" fmla="*/ 21 w 70"/>
                <a:gd name="T21" fmla="*/ 107 h 107"/>
                <a:gd name="T22" fmla="*/ 25 w 70"/>
                <a:gd name="T23" fmla="*/ 107 h 107"/>
                <a:gd name="T24" fmla="*/ 31 w 70"/>
                <a:gd name="T25" fmla="*/ 107 h 107"/>
                <a:gd name="T26" fmla="*/ 35 w 70"/>
                <a:gd name="T27" fmla="*/ 107 h 107"/>
                <a:gd name="T28" fmla="*/ 45 w 70"/>
                <a:gd name="T29" fmla="*/ 107 h 107"/>
                <a:gd name="T30" fmla="*/ 50 w 70"/>
                <a:gd name="T31" fmla="*/ 103 h 107"/>
                <a:gd name="T32" fmla="*/ 56 w 70"/>
                <a:gd name="T33" fmla="*/ 103 h 107"/>
                <a:gd name="T34" fmla="*/ 60 w 70"/>
                <a:gd name="T35" fmla="*/ 97 h 107"/>
                <a:gd name="T36" fmla="*/ 65 w 70"/>
                <a:gd name="T37" fmla="*/ 92 h 107"/>
                <a:gd name="T38" fmla="*/ 70 w 70"/>
                <a:gd name="T39" fmla="*/ 83 h 107"/>
                <a:gd name="T40" fmla="*/ 70 w 70"/>
                <a:gd name="T41" fmla="*/ 78 h 107"/>
                <a:gd name="T42" fmla="*/ 70 w 70"/>
                <a:gd name="T43" fmla="*/ 69 h 107"/>
                <a:gd name="T44" fmla="*/ 65 w 70"/>
                <a:gd name="T45" fmla="*/ 64 h 107"/>
                <a:gd name="T46" fmla="*/ 65 w 70"/>
                <a:gd name="T47" fmla="*/ 58 h 107"/>
                <a:gd name="T48" fmla="*/ 60 w 70"/>
                <a:gd name="T49" fmla="*/ 54 h 107"/>
                <a:gd name="T50" fmla="*/ 56 w 70"/>
                <a:gd name="T51" fmla="*/ 54 h 107"/>
                <a:gd name="T52" fmla="*/ 50 w 70"/>
                <a:gd name="T53" fmla="*/ 49 h 107"/>
                <a:gd name="T54" fmla="*/ 45 w 70"/>
                <a:gd name="T55" fmla="*/ 45 h 107"/>
                <a:gd name="T56" fmla="*/ 40 w 70"/>
                <a:gd name="T57" fmla="*/ 39 h 107"/>
                <a:gd name="T58" fmla="*/ 40 w 70"/>
                <a:gd name="T59" fmla="*/ 34 h 107"/>
                <a:gd name="T60" fmla="*/ 35 w 70"/>
                <a:gd name="T61" fmla="*/ 2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 h="107">
                  <a:moveTo>
                    <a:pt x="31" y="0"/>
                  </a:moveTo>
                  <a:lnTo>
                    <a:pt x="31" y="15"/>
                  </a:lnTo>
                  <a:lnTo>
                    <a:pt x="31" y="25"/>
                  </a:lnTo>
                  <a:lnTo>
                    <a:pt x="25" y="34"/>
                  </a:lnTo>
                  <a:lnTo>
                    <a:pt x="16" y="45"/>
                  </a:lnTo>
                  <a:lnTo>
                    <a:pt x="10" y="58"/>
                  </a:lnTo>
                  <a:lnTo>
                    <a:pt x="6" y="69"/>
                  </a:lnTo>
                  <a:lnTo>
                    <a:pt x="0" y="78"/>
                  </a:lnTo>
                  <a:lnTo>
                    <a:pt x="6" y="88"/>
                  </a:lnTo>
                  <a:lnTo>
                    <a:pt x="10" y="97"/>
                  </a:lnTo>
                  <a:lnTo>
                    <a:pt x="21" y="107"/>
                  </a:lnTo>
                  <a:lnTo>
                    <a:pt x="25" y="107"/>
                  </a:lnTo>
                  <a:lnTo>
                    <a:pt x="31" y="107"/>
                  </a:lnTo>
                  <a:lnTo>
                    <a:pt x="35" y="107"/>
                  </a:lnTo>
                  <a:lnTo>
                    <a:pt x="45" y="107"/>
                  </a:lnTo>
                  <a:lnTo>
                    <a:pt x="50" y="103"/>
                  </a:lnTo>
                  <a:lnTo>
                    <a:pt x="56" y="103"/>
                  </a:lnTo>
                  <a:lnTo>
                    <a:pt x="60" y="97"/>
                  </a:lnTo>
                  <a:lnTo>
                    <a:pt x="65" y="92"/>
                  </a:lnTo>
                  <a:lnTo>
                    <a:pt x="70" y="83"/>
                  </a:lnTo>
                  <a:lnTo>
                    <a:pt x="70" y="78"/>
                  </a:lnTo>
                  <a:lnTo>
                    <a:pt x="70" y="69"/>
                  </a:lnTo>
                  <a:lnTo>
                    <a:pt x="65" y="64"/>
                  </a:lnTo>
                  <a:lnTo>
                    <a:pt x="65" y="58"/>
                  </a:lnTo>
                  <a:lnTo>
                    <a:pt x="60" y="54"/>
                  </a:lnTo>
                  <a:lnTo>
                    <a:pt x="56" y="54"/>
                  </a:lnTo>
                  <a:lnTo>
                    <a:pt x="50" y="49"/>
                  </a:lnTo>
                  <a:lnTo>
                    <a:pt x="45" y="45"/>
                  </a:lnTo>
                  <a:lnTo>
                    <a:pt x="40" y="39"/>
                  </a:lnTo>
                  <a:lnTo>
                    <a:pt x="40" y="34"/>
                  </a:lnTo>
                  <a:lnTo>
                    <a:pt x="35" y="2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73" name="Freeform 601"/>
            <p:cNvSpPr>
              <a:spLocks/>
            </p:cNvSpPr>
            <p:nvPr/>
          </p:nvSpPr>
          <p:spPr bwMode="auto">
            <a:xfrm>
              <a:off x="4106" y="1977"/>
              <a:ext cx="13" cy="9"/>
            </a:xfrm>
            <a:custGeom>
              <a:avLst/>
              <a:gdLst>
                <a:gd name="T0" fmla="*/ 5 w 138"/>
                <a:gd name="T1" fmla="*/ 15 h 125"/>
                <a:gd name="T2" fmla="*/ 5 w 138"/>
                <a:gd name="T3" fmla="*/ 20 h 125"/>
                <a:gd name="T4" fmla="*/ 0 w 138"/>
                <a:gd name="T5" fmla="*/ 24 h 125"/>
                <a:gd name="T6" fmla="*/ 0 w 138"/>
                <a:gd name="T7" fmla="*/ 34 h 125"/>
                <a:gd name="T8" fmla="*/ 0 w 138"/>
                <a:gd name="T9" fmla="*/ 39 h 125"/>
                <a:gd name="T10" fmla="*/ 5 w 138"/>
                <a:gd name="T11" fmla="*/ 44 h 125"/>
                <a:gd name="T12" fmla="*/ 5 w 138"/>
                <a:gd name="T13" fmla="*/ 48 h 125"/>
                <a:gd name="T14" fmla="*/ 5 w 138"/>
                <a:gd name="T15" fmla="*/ 54 h 125"/>
                <a:gd name="T16" fmla="*/ 5 w 138"/>
                <a:gd name="T17" fmla="*/ 58 h 125"/>
                <a:gd name="T18" fmla="*/ 9 w 138"/>
                <a:gd name="T19" fmla="*/ 63 h 125"/>
                <a:gd name="T20" fmla="*/ 19 w 138"/>
                <a:gd name="T21" fmla="*/ 67 h 125"/>
                <a:gd name="T22" fmla="*/ 29 w 138"/>
                <a:gd name="T23" fmla="*/ 78 h 125"/>
                <a:gd name="T24" fmla="*/ 40 w 138"/>
                <a:gd name="T25" fmla="*/ 78 h 125"/>
                <a:gd name="T26" fmla="*/ 49 w 138"/>
                <a:gd name="T27" fmla="*/ 82 h 125"/>
                <a:gd name="T28" fmla="*/ 54 w 138"/>
                <a:gd name="T29" fmla="*/ 87 h 125"/>
                <a:gd name="T30" fmla="*/ 64 w 138"/>
                <a:gd name="T31" fmla="*/ 92 h 125"/>
                <a:gd name="T32" fmla="*/ 69 w 138"/>
                <a:gd name="T33" fmla="*/ 97 h 125"/>
                <a:gd name="T34" fmla="*/ 74 w 138"/>
                <a:gd name="T35" fmla="*/ 102 h 125"/>
                <a:gd name="T36" fmla="*/ 79 w 138"/>
                <a:gd name="T37" fmla="*/ 112 h 125"/>
                <a:gd name="T38" fmla="*/ 84 w 138"/>
                <a:gd name="T39" fmla="*/ 125 h 125"/>
                <a:gd name="T40" fmla="*/ 88 w 138"/>
                <a:gd name="T41" fmla="*/ 116 h 125"/>
                <a:gd name="T42" fmla="*/ 94 w 138"/>
                <a:gd name="T43" fmla="*/ 106 h 125"/>
                <a:gd name="T44" fmla="*/ 99 w 138"/>
                <a:gd name="T45" fmla="*/ 97 h 125"/>
                <a:gd name="T46" fmla="*/ 109 w 138"/>
                <a:gd name="T47" fmla="*/ 87 h 125"/>
                <a:gd name="T48" fmla="*/ 119 w 138"/>
                <a:gd name="T49" fmla="*/ 82 h 125"/>
                <a:gd name="T50" fmla="*/ 124 w 138"/>
                <a:gd name="T51" fmla="*/ 73 h 125"/>
                <a:gd name="T52" fmla="*/ 128 w 138"/>
                <a:gd name="T53" fmla="*/ 67 h 125"/>
                <a:gd name="T54" fmla="*/ 134 w 138"/>
                <a:gd name="T55" fmla="*/ 58 h 125"/>
                <a:gd name="T56" fmla="*/ 138 w 138"/>
                <a:gd name="T57" fmla="*/ 54 h 125"/>
                <a:gd name="T58" fmla="*/ 138 w 138"/>
                <a:gd name="T59" fmla="*/ 44 h 125"/>
                <a:gd name="T60" fmla="*/ 138 w 138"/>
                <a:gd name="T61" fmla="*/ 30 h 125"/>
                <a:gd name="T62" fmla="*/ 134 w 138"/>
                <a:gd name="T63" fmla="*/ 20 h 125"/>
                <a:gd name="T64" fmla="*/ 124 w 138"/>
                <a:gd name="T65" fmla="*/ 15 h 125"/>
                <a:gd name="T66" fmla="*/ 119 w 138"/>
                <a:gd name="T67" fmla="*/ 15 h 125"/>
                <a:gd name="T68" fmla="*/ 109 w 138"/>
                <a:gd name="T69" fmla="*/ 15 h 125"/>
                <a:gd name="T70" fmla="*/ 99 w 138"/>
                <a:gd name="T71" fmla="*/ 20 h 125"/>
                <a:gd name="T72" fmla="*/ 84 w 138"/>
                <a:gd name="T73" fmla="*/ 30 h 125"/>
                <a:gd name="T74" fmla="*/ 74 w 138"/>
                <a:gd name="T75" fmla="*/ 34 h 125"/>
                <a:gd name="T76" fmla="*/ 59 w 138"/>
                <a:gd name="T77" fmla="*/ 44 h 125"/>
                <a:gd name="T78" fmla="*/ 49 w 138"/>
                <a:gd name="T79" fmla="*/ 48 h 125"/>
                <a:gd name="T80" fmla="*/ 44 w 138"/>
                <a:gd name="T81" fmla="*/ 48 h 125"/>
                <a:gd name="T82" fmla="*/ 44 w 138"/>
                <a:gd name="T83" fmla="*/ 54 h 125"/>
                <a:gd name="T84" fmla="*/ 44 w 138"/>
                <a:gd name="T85" fmla="*/ 58 h 125"/>
                <a:gd name="T86" fmla="*/ 49 w 138"/>
                <a:gd name="T87" fmla="*/ 58 h 125"/>
                <a:gd name="T88" fmla="*/ 49 w 138"/>
                <a:gd name="T89" fmla="*/ 63 h 125"/>
                <a:gd name="T90" fmla="*/ 54 w 138"/>
                <a:gd name="T91" fmla="*/ 63 h 125"/>
                <a:gd name="T92" fmla="*/ 54 w 138"/>
                <a:gd name="T93" fmla="*/ 67 h 125"/>
                <a:gd name="T94" fmla="*/ 54 w 138"/>
                <a:gd name="T95" fmla="*/ 73 h 125"/>
                <a:gd name="T96" fmla="*/ 59 w 138"/>
                <a:gd name="T97" fmla="*/ 78 h 125"/>
                <a:gd name="T98" fmla="*/ 54 w 138"/>
                <a:gd name="T99" fmla="*/ 82 h 125"/>
                <a:gd name="T100" fmla="*/ 54 w 138"/>
                <a:gd name="T101" fmla="*/ 73 h 125"/>
                <a:gd name="T102" fmla="*/ 54 w 138"/>
                <a:gd name="T103" fmla="*/ 63 h 125"/>
                <a:gd name="T104" fmla="*/ 54 w 138"/>
                <a:gd name="T105" fmla="*/ 58 h 125"/>
                <a:gd name="T106" fmla="*/ 49 w 138"/>
                <a:gd name="T107" fmla="*/ 48 h 125"/>
                <a:gd name="T108" fmla="*/ 49 w 138"/>
                <a:gd name="T109" fmla="*/ 39 h 125"/>
                <a:gd name="T110" fmla="*/ 49 w 138"/>
                <a:gd name="T111" fmla="*/ 34 h 125"/>
                <a:gd name="T112" fmla="*/ 54 w 138"/>
                <a:gd name="T113" fmla="*/ 24 h 125"/>
                <a:gd name="T114" fmla="*/ 54 w 138"/>
                <a:gd name="T115" fmla="*/ 15 h 125"/>
                <a:gd name="T116" fmla="*/ 54 w 138"/>
                <a:gd name="T117" fmla="*/ 5 h 125"/>
                <a:gd name="T118" fmla="*/ 59 w 138"/>
                <a:gd name="T11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8" h="125">
                  <a:moveTo>
                    <a:pt x="5" y="15"/>
                  </a:moveTo>
                  <a:lnTo>
                    <a:pt x="5" y="20"/>
                  </a:lnTo>
                  <a:lnTo>
                    <a:pt x="0" y="24"/>
                  </a:lnTo>
                  <a:lnTo>
                    <a:pt x="0" y="34"/>
                  </a:lnTo>
                  <a:lnTo>
                    <a:pt x="0" y="39"/>
                  </a:lnTo>
                  <a:lnTo>
                    <a:pt x="5" y="44"/>
                  </a:lnTo>
                  <a:lnTo>
                    <a:pt x="5" y="48"/>
                  </a:lnTo>
                  <a:lnTo>
                    <a:pt x="5" y="54"/>
                  </a:lnTo>
                  <a:lnTo>
                    <a:pt x="5" y="58"/>
                  </a:lnTo>
                  <a:lnTo>
                    <a:pt x="9" y="63"/>
                  </a:lnTo>
                  <a:lnTo>
                    <a:pt x="19" y="67"/>
                  </a:lnTo>
                  <a:lnTo>
                    <a:pt x="29" y="78"/>
                  </a:lnTo>
                  <a:lnTo>
                    <a:pt x="40" y="78"/>
                  </a:lnTo>
                  <a:lnTo>
                    <a:pt x="49" y="82"/>
                  </a:lnTo>
                  <a:lnTo>
                    <a:pt x="54" y="87"/>
                  </a:lnTo>
                  <a:lnTo>
                    <a:pt x="64" y="92"/>
                  </a:lnTo>
                  <a:lnTo>
                    <a:pt x="69" y="97"/>
                  </a:lnTo>
                  <a:lnTo>
                    <a:pt x="74" y="102"/>
                  </a:lnTo>
                  <a:lnTo>
                    <a:pt x="79" y="112"/>
                  </a:lnTo>
                  <a:lnTo>
                    <a:pt x="84" y="125"/>
                  </a:lnTo>
                  <a:lnTo>
                    <a:pt x="88" y="116"/>
                  </a:lnTo>
                  <a:lnTo>
                    <a:pt x="94" y="106"/>
                  </a:lnTo>
                  <a:lnTo>
                    <a:pt x="99" y="97"/>
                  </a:lnTo>
                  <a:lnTo>
                    <a:pt x="109" y="87"/>
                  </a:lnTo>
                  <a:lnTo>
                    <a:pt x="119" y="82"/>
                  </a:lnTo>
                  <a:lnTo>
                    <a:pt x="124" y="73"/>
                  </a:lnTo>
                  <a:lnTo>
                    <a:pt x="128" y="67"/>
                  </a:lnTo>
                  <a:lnTo>
                    <a:pt x="134" y="58"/>
                  </a:lnTo>
                  <a:lnTo>
                    <a:pt x="138" y="54"/>
                  </a:lnTo>
                  <a:lnTo>
                    <a:pt x="138" y="44"/>
                  </a:lnTo>
                  <a:lnTo>
                    <a:pt x="138" y="30"/>
                  </a:lnTo>
                  <a:lnTo>
                    <a:pt x="134" y="20"/>
                  </a:lnTo>
                  <a:lnTo>
                    <a:pt x="124" y="15"/>
                  </a:lnTo>
                  <a:lnTo>
                    <a:pt x="119" y="15"/>
                  </a:lnTo>
                  <a:lnTo>
                    <a:pt x="109" y="15"/>
                  </a:lnTo>
                  <a:lnTo>
                    <a:pt x="99" y="20"/>
                  </a:lnTo>
                  <a:lnTo>
                    <a:pt x="84" y="30"/>
                  </a:lnTo>
                  <a:lnTo>
                    <a:pt x="74" y="34"/>
                  </a:lnTo>
                  <a:lnTo>
                    <a:pt x="59" y="44"/>
                  </a:lnTo>
                  <a:lnTo>
                    <a:pt x="49" y="48"/>
                  </a:lnTo>
                  <a:lnTo>
                    <a:pt x="44" y="48"/>
                  </a:lnTo>
                  <a:lnTo>
                    <a:pt x="44" y="54"/>
                  </a:lnTo>
                  <a:lnTo>
                    <a:pt x="44" y="58"/>
                  </a:lnTo>
                  <a:lnTo>
                    <a:pt x="49" y="58"/>
                  </a:lnTo>
                  <a:lnTo>
                    <a:pt x="49" y="63"/>
                  </a:lnTo>
                  <a:lnTo>
                    <a:pt x="54" y="63"/>
                  </a:lnTo>
                  <a:lnTo>
                    <a:pt x="54" y="67"/>
                  </a:lnTo>
                  <a:lnTo>
                    <a:pt x="54" y="73"/>
                  </a:lnTo>
                  <a:lnTo>
                    <a:pt x="59" y="78"/>
                  </a:lnTo>
                  <a:lnTo>
                    <a:pt x="54" y="82"/>
                  </a:lnTo>
                  <a:lnTo>
                    <a:pt x="54" y="73"/>
                  </a:lnTo>
                  <a:lnTo>
                    <a:pt x="54" y="63"/>
                  </a:lnTo>
                  <a:lnTo>
                    <a:pt x="54" y="58"/>
                  </a:lnTo>
                  <a:lnTo>
                    <a:pt x="49" y="48"/>
                  </a:lnTo>
                  <a:lnTo>
                    <a:pt x="49" y="39"/>
                  </a:lnTo>
                  <a:lnTo>
                    <a:pt x="49" y="34"/>
                  </a:lnTo>
                  <a:lnTo>
                    <a:pt x="54" y="24"/>
                  </a:lnTo>
                  <a:lnTo>
                    <a:pt x="54" y="15"/>
                  </a:lnTo>
                  <a:lnTo>
                    <a:pt x="54" y="5"/>
                  </a:lnTo>
                  <a:lnTo>
                    <a:pt x="59"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74" name="Freeform 602"/>
            <p:cNvSpPr>
              <a:spLocks/>
            </p:cNvSpPr>
            <p:nvPr/>
          </p:nvSpPr>
          <p:spPr bwMode="auto">
            <a:xfrm>
              <a:off x="4100" y="1967"/>
              <a:ext cx="7" cy="7"/>
            </a:xfrm>
            <a:custGeom>
              <a:avLst/>
              <a:gdLst>
                <a:gd name="T0" fmla="*/ 0 w 75"/>
                <a:gd name="T1" fmla="*/ 53 h 92"/>
                <a:gd name="T2" fmla="*/ 0 w 75"/>
                <a:gd name="T3" fmla="*/ 44 h 92"/>
                <a:gd name="T4" fmla="*/ 0 w 75"/>
                <a:gd name="T5" fmla="*/ 38 h 92"/>
                <a:gd name="T6" fmla="*/ 5 w 75"/>
                <a:gd name="T7" fmla="*/ 34 h 92"/>
                <a:gd name="T8" fmla="*/ 10 w 75"/>
                <a:gd name="T9" fmla="*/ 29 h 92"/>
                <a:gd name="T10" fmla="*/ 15 w 75"/>
                <a:gd name="T11" fmla="*/ 29 h 92"/>
                <a:gd name="T12" fmla="*/ 20 w 75"/>
                <a:gd name="T13" fmla="*/ 25 h 92"/>
                <a:gd name="T14" fmla="*/ 29 w 75"/>
                <a:gd name="T15" fmla="*/ 19 h 92"/>
                <a:gd name="T16" fmla="*/ 29 w 75"/>
                <a:gd name="T17" fmla="*/ 14 h 92"/>
                <a:gd name="T18" fmla="*/ 35 w 75"/>
                <a:gd name="T19" fmla="*/ 10 h 92"/>
                <a:gd name="T20" fmla="*/ 35 w 75"/>
                <a:gd name="T21" fmla="*/ 0 h 92"/>
                <a:gd name="T22" fmla="*/ 45 w 75"/>
                <a:gd name="T23" fmla="*/ 10 h 92"/>
                <a:gd name="T24" fmla="*/ 54 w 75"/>
                <a:gd name="T25" fmla="*/ 19 h 92"/>
                <a:gd name="T26" fmla="*/ 64 w 75"/>
                <a:gd name="T27" fmla="*/ 29 h 92"/>
                <a:gd name="T28" fmla="*/ 70 w 75"/>
                <a:gd name="T29" fmla="*/ 38 h 92"/>
                <a:gd name="T30" fmla="*/ 75 w 75"/>
                <a:gd name="T31" fmla="*/ 44 h 92"/>
                <a:gd name="T32" fmla="*/ 75 w 75"/>
                <a:gd name="T33" fmla="*/ 53 h 92"/>
                <a:gd name="T34" fmla="*/ 75 w 75"/>
                <a:gd name="T35" fmla="*/ 63 h 92"/>
                <a:gd name="T36" fmla="*/ 70 w 75"/>
                <a:gd name="T37" fmla="*/ 72 h 92"/>
                <a:gd name="T38" fmla="*/ 60 w 75"/>
                <a:gd name="T39" fmla="*/ 83 h 92"/>
                <a:gd name="T40" fmla="*/ 45 w 75"/>
                <a:gd name="T41"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 h="92">
                  <a:moveTo>
                    <a:pt x="0" y="53"/>
                  </a:moveTo>
                  <a:lnTo>
                    <a:pt x="0" y="44"/>
                  </a:lnTo>
                  <a:lnTo>
                    <a:pt x="0" y="38"/>
                  </a:lnTo>
                  <a:lnTo>
                    <a:pt x="5" y="34"/>
                  </a:lnTo>
                  <a:lnTo>
                    <a:pt x="10" y="29"/>
                  </a:lnTo>
                  <a:lnTo>
                    <a:pt x="15" y="29"/>
                  </a:lnTo>
                  <a:lnTo>
                    <a:pt x="20" y="25"/>
                  </a:lnTo>
                  <a:lnTo>
                    <a:pt x="29" y="19"/>
                  </a:lnTo>
                  <a:lnTo>
                    <a:pt x="29" y="14"/>
                  </a:lnTo>
                  <a:lnTo>
                    <a:pt x="35" y="10"/>
                  </a:lnTo>
                  <a:lnTo>
                    <a:pt x="35" y="0"/>
                  </a:lnTo>
                  <a:lnTo>
                    <a:pt x="45" y="10"/>
                  </a:lnTo>
                  <a:lnTo>
                    <a:pt x="54" y="19"/>
                  </a:lnTo>
                  <a:lnTo>
                    <a:pt x="64" y="29"/>
                  </a:lnTo>
                  <a:lnTo>
                    <a:pt x="70" y="38"/>
                  </a:lnTo>
                  <a:lnTo>
                    <a:pt x="75" y="44"/>
                  </a:lnTo>
                  <a:lnTo>
                    <a:pt x="75" y="53"/>
                  </a:lnTo>
                  <a:lnTo>
                    <a:pt x="75" y="63"/>
                  </a:lnTo>
                  <a:lnTo>
                    <a:pt x="70" y="72"/>
                  </a:lnTo>
                  <a:lnTo>
                    <a:pt x="60" y="83"/>
                  </a:lnTo>
                  <a:lnTo>
                    <a:pt x="45" y="9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75" name="Freeform 603"/>
            <p:cNvSpPr>
              <a:spLocks/>
            </p:cNvSpPr>
            <p:nvPr/>
          </p:nvSpPr>
          <p:spPr bwMode="auto">
            <a:xfrm>
              <a:off x="4107" y="1973"/>
              <a:ext cx="10" cy="2"/>
            </a:xfrm>
            <a:custGeom>
              <a:avLst/>
              <a:gdLst>
                <a:gd name="T0" fmla="*/ 0 w 104"/>
                <a:gd name="T1" fmla="*/ 10 h 34"/>
                <a:gd name="T2" fmla="*/ 6 w 104"/>
                <a:gd name="T3" fmla="*/ 19 h 34"/>
                <a:gd name="T4" fmla="*/ 20 w 104"/>
                <a:gd name="T5" fmla="*/ 29 h 34"/>
                <a:gd name="T6" fmla="*/ 31 w 104"/>
                <a:gd name="T7" fmla="*/ 34 h 34"/>
                <a:gd name="T8" fmla="*/ 45 w 104"/>
                <a:gd name="T9" fmla="*/ 34 h 34"/>
                <a:gd name="T10" fmla="*/ 55 w 104"/>
                <a:gd name="T11" fmla="*/ 34 h 34"/>
                <a:gd name="T12" fmla="*/ 70 w 104"/>
                <a:gd name="T13" fmla="*/ 34 h 34"/>
                <a:gd name="T14" fmla="*/ 79 w 104"/>
                <a:gd name="T15" fmla="*/ 29 h 34"/>
                <a:gd name="T16" fmla="*/ 90 w 104"/>
                <a:gd name="T17" fmla="*/ 25 h 34"/>
                <a:gd name="T18" fmla="*/ 100 w 104"/>
                <a:gd name="T19" fmla="*/ 15 h 34"/>
                <a:gd name="T20" fmla="*/ 104 w 104"/>
                <a:gd name="T2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34">
                  <a:moveTo>
                    <a:pt x="0" y="10"/>
                  </a:moveTo>
                  <a:lnTo>
                    <a:pt x="6" y="19"/>
                  </a:lnTo>
                  <a:lnTo>
                    <a:pt x="20" y="29"/>
                  </a:lnTo>
                  <a:lnTo>
                    <a:pt x="31" y="34"/>
                  </a:lnTo>
                  <a:lnTo>
                    <a:pt x="45" y="34"/>
                  </a:lnTo>
                  <a:lnTo>
                    <a:pt x="55" y="34"/>
                  </a:lnTo>
                  <a:lnTo>
                    <a:pt x="70" y="34"/>
                  </a:lnTo>
                  <a:lnTo>
                    <a:pt x="79" y="29"/>
                  </a:lnTo>
                  <a:lnTo>
                    <a:pt x="90" y="25"/>
                  </a:lnTo>
                  <a:lnTo>
                    <a:pt x="100" y="15"/>
                  </a:lnTo>
                  <a:lnTo>
                    <a:pt x="104"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76" name="Freeform 604"/>
            <p:cNvSpPr>
              <a:spLocks/>
            </p:cNvSpPr>
            <p:nvPr/>
          </p:nvSpPr>
          <p:spPr bwMode="auto">
            <a:xfrm>
              <a:off x="4101" y="1947"/>
              <a:ext cx="10" cy="2"/>
            </a:xfrm>
            <a:custGeom>
              <a:avLst/>
              <a:gdLst>
                <a:gd name="T0" fmla="*/ 0 w 109"/>
                <a:gd name="T1" fmla="*/ 6 h 34"/>
                <a:gd name="T2" fmla="*/ 10 w 109"/>
                <a:gd name="T3" fmla="*/ 19 h 34"/>
                <a:gd name="T4" fmla="*/ 20 w 109"/>
                <a:gd name="T5" fmla="*/ 24 h 34"/>
                <a:gd name="T6" fmla="*/ 30 w 109"/>
                <a:gd name="T7" fmla="*/ 30 h 34"/>
                <a:gd name="T8" fmla="*/ 45 w 109"/>
                <a:gd name="T9" fmla="*/ 34 h 34"/>
                <a:gd name="T10" fmla="*/ 55 w 109"/>
                <a:gd name="T11" fmla="*/ 34 h 34"/>
                <a:gd name="T12" fmla="*/ 70 w 109"/>
                <a:gd name="T13" fmla="*/ 34 h 34"/>
                <a:gd name="T14" fmla="*/ 79 w 109"/>
                <a:gd name="T15" fmla="*/ 30 h 34"/>
                <a:gd name="T16" fmla="*/ 89 w 109"/>
                <a:gd name="T17" fmla="*/ 19 h 34"/>
                <a:gd name="T18" fmla="*/ 99 w 109"/>
                <a:gd name="T19" fmla="*/ 10 h 34"/>
                <a:gd name="T20" fmla="*/ 109 w 109"/>
                <a:gd name="T2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34">
                  <a:moveTo>
                    <a:pt x="0" y="6"/>
                  </a:moveTo>
                  <a:lnTo>
                    <a:pt x="10" y="19"/>
                  </a:lnTo>
                  <a:lnTo>
                    <a:pt x="20" y="24"/>
                  </a:lnTo>
                  <a:lnTo>
                    <a:pt x="30" y="30"/>
                  </a:lnTo>
                  <a:lnTo>
                    <a:pt x="45" y="34"/>
                  </a:lnTo>
                  <a:lnTo>
                    <a:pt x="55" y="34"/>
                  </a:lnTo>
                  <a:lnTo>
                    <a:pt x="70" y="34"/>
                  </a:lnTo>
                  <a:lnTo>
                    <a:pt x="79" y="30"/>
                  </a:lnTo>
                  <a:lnTo>
                    <a:pt x="89" y="19"/>
                  </a:lnTo>
                  <a:lnTo>
                    <a:pt x="99" y="10"/>
                  </a:lnTo>
                  <a:lnTo>
                    <a:pt x="109"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77" name="Freeform 605"/>
            <p:cNvSpPr>
              <a:spLocks/>
            </p:cNvSpPr>
            <p:nvPr/>
          </p:nvSpPr>
          <p:spPr bwMode="auto">
            <a:xfrm>
              <a:off x="4101" y="1951"/>
              <a:ext cx="12" cy="9"/>
            </a:xfrm>
            <a:custGeom>
              <a:avLst/>
              <a:gdLst>
                <a:gd name="T0" fmla="*/ 0 w 139"/>
                <a:gd name="T1" fmla="*/ 19 h 125"/>
                <a:gd name="T2" fmla="*/ 0 w 139"/>
                <a:gd name="T3" fmla="*/ 24 h 125"/>
                <a:gd name="T4" fmla="*/ 0 w 139"/>
                <a:gd name="T5" fmla="*/ 28 h 125"/>
                <a:gd name="T6" fmla="*/ 0 w 139"/>
                <a:gd name="T7" fmla="*/ 33 h 125"/>
                <a:gd name="T8" fmla="*/ 0 w 139"/>
                <a:gd name="T9" fmla="*/ 39 h 125"/>
                <a:gd name="T10" fmla="*/ 0 w 139"/>
                <a:gd name="T11" fmla="*/ 48 h 125"/>
                <a:gd name="T12" fmla="*/ 0 w 139"/>
                <a:gd name="T13" fmla="*/ 52 h 125"/>
                <a:gd name="T14" fmla="*/ 0 w 139"/>
                <a:gd name="T15" fmla="*/ 58 h 125"/>
                <a:gd name="T16" fmla="*/ 5 w 139"/>
                <a:gd name="T17" fmla="*/ 63 h 125"/>
                <a:gd name="T18" fmla="*/ 10 w 139"/>
                <a:gd name="T19" fmla="*/ 67 h 125"/>
                <a:gd name="T20" fmla="*/ 19 w 139"/>
                <a:gd name="T21" fmla="*/ 72 h 125"/>
                <a:gd name="T22" fmla="*/ 29 w 139"/>
                <a:gd name="T23" fmla="*/ 77 h 125"/>
                <a:gd name="T24" fmla="*/ 40 w 139"/>
                <a:gd name="T25" fmla="*/ 82 h 125"/>
                <a:gd name="T26" fmla="*/ 44 w 139"/>
                <a:gd name="T27" fmla="*/ 86 h 125"/>
                <a:gd name="T28" fmla="*/ 54 w 139"/>
                <a:gd name="T29" fmla="*/ 86 h 125"/>
                <a:gd name="T30" fmla="*/ 60 w 139"/>
                <a:gd name="T31" fmla="*/ 91 h 125"/>
                <a:gd name="T32" fmla="*/ 65 w 139"/>
                <a:gd name="T33" fmla="*/ 97 h 125"/>
                <a:gd name="T34" fmla="*/ 69 w 139"/>
                <a:gd name="T35" fmla="*/ 106 h 125"/>
                <a:gd name="T36" fmla="*/ 75 w 139"/>
                <a:gd name="T37" fmla="*/ 116 h 125"/>
                <a:gd name="T38" fmla="*/ 79 w 139"/>
                <a:gd name="T39" fmla="*/ 125 h 125"/>
                <a:gd name="T40" fmla="*/ 84 w 139"/>
                <a:gd name="T41" fmla="*/ 116 h 125"/>
                <a:gd name="T42" fmla="*/ 94 w 139"/>
                <a:gd name="T43" fmla="*/ 106 h 125"/>
                <a:gd name="T44" fmla="*/ 100 w 139"/>
                <a:gd name="T45" fmla="*/ 101 h 125"/>
                <a:gd name="T46" fmla="*/ 104 w 139"/>
                <a:gd name="T47" fmla="*/ 91 h 125"/>
                <a:gd name="T48" fmla="*/ 114 w 139"/>
                <a:gd name="T49" fmla="*/ 82 h 125"/>
                <a:gd name="T50" fmla="*/ 119 w 139"/>
                <a:gd name="T51" fmla="*/ 77 h 125"/>
                <a:gd name="T52" fmla="*/ 129 w 139"/>
                <a:gd name="T53" fmla="*/ 67 h 125"/>
                <a:gd name="T54" fmla="*/ 134 w 139"/>
                <a:gd name="T55" fmla="*/ 63 h 125"/>
                <a:gd name="T56" fmla="*/ 134 w 139"/>
                <a:gd name="T57" fmla="*/ 52 h 125"/>
                <a:gd name="T58" fmla="*/ 139 w 139"/>
                <a:gd name="T59" fmla="*/ 48 h 125"/>
                <a:gd name="T60" fmla="*/ 134 w 139"/>
                <a:gd name="T61" fmla="*/ 33 h 125"/>
                <a:gd name="T62" fmla="*/ 129 w 139"/>
                <a:gd name="T63" fmla="*/ 24 h 125"/>
                <a:gd name="T64" fmla="*/ 124 w 139"/>
                <a:gd name="T65" fmla="*/ 19 h 125"/>
                <a:gd name="T66" fmla="*/ 114 w 139"/>
                <a:gd name="T67" fmla="*/ 14 h 125"/>
                <a:gd name="T68" fmla="*/ 104 w 139"/>
                <a:gd name="T69" fmla="*/ 19 h 125"/>
                <a:gd name="T70" fmla="*/ 94 w 139"/>
                <a:gd name="T71" fmla="*/ 24 h 125"/>
                <a:gd name="T72" fmla="*/ 84 w 139"/>
                <a:gd name="T73" fmla="*/ 28 h 125"/>
                <a:gd name="T74" fmla="*/ 69 w 139"/>
                <a:gd name="T75" fmla="*/ 39 h 125"/>
                <a:gd name="T76" fmla="*/ 54 w 139"/>
                <a:gd name="T77" fmla="*/ 43 h 125"/>
                <a:gd name="T78" fmla="*/ 44 w 139"/>
                <a:gd name="T79" fmla="*/ 52 h 125"/>
                <a:gd name="T80" fmla="*/ 40 w 139"/>
                <a:gd name="T81" fmla="*/ 52 h 125"/>
                <a:gd name="T82" fmla="*/ 40 w 139"/>
                <a:gd name="T83" fmla="*/ 58 h 125"/>
                <a:gd name="T84" fmla="*/ 44 w 139"/>
                <a:gd name="T85" fmla="*/ 58 h 125"/>
                <a:gd name="T86" fmla="*/ 44 w 139"/>
                <a:gd name="T87" fmla="*/ 63 h 125"/>
                <a:gd name="T88" fmla="*/ 50 w 139"/>
                <a:gd name="T89" fmla="*/ 67 h 125"/>
                <a:gd name="T90" fmla="*/ 54 w 139"/>
                <a:gd name="T91" fmla="*/ 72 h 125"/>
                <a:gd name="T92" fmla="*/ 54 w 139"/>
                <a:gd name="T93" fmla="*/ 77 h 125"/>
                <a:gd name="T94" fmla="*/ 54 w 139"/>
                <a:gd name="T95" fmla="*/ 82 h 125"/>
                <a:gd name="T96" fmla="*/ 54 w 139"/>
                <a:gd name="T97" fmla="*/ 77 h 125"/>
                <a:gd name="T98" fmla="*/ 50 w 139"/>
                <a:gd name="T99" fmla="*/ 67 h 125"/>
                <a:gd name="T100" fmla="*/ 50 w 139"/>
                <a:gd name="T101" fmla="*/ 58 h 125"/>
                <a:gd name="T102" fmla="*/ 50 w 139"/>
                <a:gd name="T103" fmla="*/ 52 h 125"/>
                <a:gd name="T104" fmla="*/ 50 w 139"/>
                <a:gd name="T105" fmla="*/ 43 h 125"/>
                <a:gd name="T106" fmla="*/ 50 w 139"/>
                <a:gd name="T107" fmla="*/ 33 h 125"/>
                <a:gd name="T108" fmla="*/ 50 w 139"/>
                <a:gd name="T109" fmla="*/ 28 h 125"/>
                <a:gd name="T110" fmla="*/ 50 w 139"/>
                <a:gd name="T111" fmla="*/ 19 h 125"/>
                <a:gd name="T112" fmla="*/ 54 w 139"/>
                <a:gd name="T113" fmla="*/ 9 h 125"/>
                <a:gd name="T114" fmla="*/ 60 w 139"/>
                <a:gd name="T11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9" h="125">
                  <a:moveTo>
                    <a:pt x="0" y="19"/>
                  </a:moveTo>
                  <a:lnTo>
                    <a:pt x="0" y="24"/>
                  </a:lnTo>
                  <a:lnTo>
                    <a:pt x="0" y="28"/>
                  </a:lnTo>
                  <a:lnTo>
                    <a:pt x="0" y="33"/>
                  </a:lnTo>
                  <a:lnTo>
                    <a:pt x="0" y="39"/>
                  </a:lnTo>
                  <a:lnTo>
                    <a:pt x="0" y="48"/>
                  </a:lnTo>
                  <a:lnTo>
                    <a:pt x="0" y="52"/>
                  </a:lnTo>
                  <a:lnTo>
                    <a:pt x="0" y="58"/>
                  </a:lnTo>
                  <a:lnTo>
                    <a:pt x="5" y="63"/>
                  </a:lnTo>
                  <a:lnTo>
                    <a:pt x="10" y="67"/>
                  </a:lnTo>
                  <a:lnTo>
                    <a:pt x="19" y="72"/>
                  </a:lnTo>
                  <a:lnTo>
                    <a:pt x="29" y="77"/>
                  </a:lnTo>
                  <a:lnTo>
                    <a:pt x="40" y="82"/>
                  </a:lnTo>
                  <a:lnTo>
                    <a:pt x="44" y="86"/>
                  </a:lnTo>
                  <a:lnTo>
                    <a:pt x="54" y="86"/>
                  </a:lnTo>
                  <a:lnTo>
                    <a:pt x="60" y="91"/>
                  </a:lnTo>
                  <a:lnTo>
                    <a:pt x="65" y="97"/>
                  </a:lnTo>
                  <a:lnTo>
                    <a:pt x="69" y="106"/>
                  </a:lnTo>
                  <a:lnTo>
                    <a:pt x="75" y="116"/>
                  </a:lnTo>
                  <a:lnTo>
                    <a:pt x="79" y="125"/>
                  </a:lnTo>
                  <a:lnTo>
                    <a:pt x="84" y="116"/>
                  </a:lnTo>
                  <a:lnTo>
                    <a:pt x="94" y="106"/>
                  </a:lnTo>
                  <a:lnTo>
                    <a:pt x="100" y="101"/>
                  </a:lnTo>
                  <a:lnTo>
                    <a:pt x="104" y="91"/>
                  </a:lnTo>
                  <a:lnTo>
                    <a:pt x="114" y="82"/>
                  </a:lnTo>
                  <a:lnTo>
                    <a:pt x="119" y="77"/>
                  </a:lnTo>
                  <a:lnTo>
                    <a:pt x="129" y="67"/>
                  </a:lnTo>
                  <a:lnTo>
                    <a:pt x="134" y="63"/>
                  </a:lnTo>
                  <a:lnTo>
                    <a:pt x="134" y="52"/>
                  </a:lnTo>
                  <a:lnTo>
                    <a:pt x="139" y="48"/>
                  </a:lnTo>
                  <a:lnTo>
                    <a:pt x="134" y="33"/>
                  </a:lnTo>
                  <a:lnTo>
                    <a:pt x="129" y="24"/>
                  </a:lnTo>
                  <a:lnTo>
                    <a:pt x="124" y="19"/>
                  </a:lnTo>
                  <a:lnTo>
                    <a:pt x="114" y="14"/>
                  </a:lnTo>
                  <a:lnTo>
                    <a:pt x="104" y="19"/>
                  </a:lnTo>
                  <a:lnTo>
                    <a:pt x="94" y="24"/>
                  </a:lnTo>
                  <a:lnTo>
                    <a:pt x="84" y="28"/>
                  </a:lnTo>
                  <a:lnTo>
                    <a:pt x="69" y="39"/>
                  </a:lnTo>
                  <a:lnTo>
                    <a:pt x="54" y="43"/>
                  </a:lnTo>
                  <a:lnTo>
                    <a:pt x="44" y="52"/>
                  </a:lnTo>
                  <a:lnTo>
                    <a:pt x="40" y="52"/>
                  </a:lnTo>
                  <a:lnTo>
                    <a:pt x="40" y="58"/>
                  </a:lnTo>
                  <a:lnTo>
                    <a:pt x="44" y="58"/>
                  </a:lnTo>
                  <a:lnTo>
                    <a:pt x="44" y="63"/>
                  </a:lnTo>
                  <a:lnTo>
                    <a:pt x="50" y="67"/>
                  </a:lnTo>
                  <a:lnTo>
                    <a:pt x="54" y="72"/>
                  </a:lnTo>
                  <a:lnTo>
                    <a:pt x="54" y="77"/>
                  </a:lnTo>
                  <a:lnTo>
                    <a:pt x="54" y="82"/>
                  </a:lnTo>
                  <a:lnTo>
                    <a:pt x="54" y="77"/>
                  </a:lnTo>
                  <a:lnTo>
                    <a:pt x="50" y="67"/>
                  </a:lnTo>
                  <a:lnTo>
                    <a:pt x="50" y="58"/>
                  </a:lnTo>
                  <a:lnTo>
                    <a:pt x="50" y="52"/>
                  </a:lnTo>
                  <a:lnTo>
                    <a:pt x="50" y="43"/>
                  </a:lnTo>
                  <a:lnTo>
                    <a:pt x="50" y="33"/>
                  </a:lnTo>
                  <a:lnTo>
                    <a:pt x="50" y="28"/>
                  </a:lnTo>
                  <a:lnTo>
                    <a:pt x="50" y="19"/>
                  </a:lnTo>
                  <a:lnTo>
                    <a:pt x="54" y="9"/>
                  </a:lnTo>
                  <a:lnTo>
                    <a:pt x="6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78" name="Freeform 606"/>
            <p:cNvSpPr>
              <a:spLocks/>
            </p:cNvSpPr>
            <p:nvPr/>
          </p:nvSpPr>
          <p:spPr bwMode="auto">
            <a:xfrm>
              <a:off x="4092" y="1956"/>
              <a:ext cx="10" cy="9"/>
            </a:xfrm>
            <a:custGeom>
              <a:avLst/>
              <a:gdLst>
                <a:gd name="T0" fmla="*/ 0 w 109"/>
                <a:gd name="T1" fmla="*/ 38 h 116"/>
                <a:gd name="T2" fmla="*/ 4 w 109"/>
                <a:gd name="T3" fmla="*/ 34 h 116"/>
                <a:gd name="T4" fmla="*/ 15 w 109"/>
                <a:gd name="T5" fmla="*/ 29 h 116"/>
                <a:gd name="T6" fmla="*/ 19 w 109"/>
                <a:gd name="T7" fmla="*/ 19 h 116"/>
                <a:gd name="T8" fmla="*/ 29 w 109"/>
                <a:gd name="T9" fmla="*/ 14 h 116"/>
                <a:gd name="T10" fmla="*/ 34 w 109"/>
                <a:gd name="T11" fmla="*/ 10 h 116"/>
                <a:gd name="T12" fmla="*/ 44 w 109"/>
                <a:gd name="T13" fmla="*/ 5 h 116"/>
                <a:gd name="T14" fmla="*/ 50 w 109"/>
                <a:gd name="T15" fmla="*/ 0 h 116"/>
                <a:gd name="T16" fmla="*/ 54 w 109"/>
                <a:gd name="T17" fmla="*/ 0 h 116"/>
                <a:gd name="T18" fmla="*/ 64 w 109"/>
                <a:gd name="T19" fmla="*/ 0 h 116"/>
                <a:gd name="T20" fmla="*/ 69 w 109"/>
                <a:gd name="T21" fmla="*/ 0 h 116"/>
                <a:gd name="T22" fmla="*/ 84 w 109"/>
                <a:gd name="T23" fmla="*/ 5 h 116"/>
                <a:gd name="T24" fmla="*/ 99 w 109"/>
                <a:gd name="T25" fmla="*/ 14 h 116"/>
                <a:gd name="T26" fmla="*/ 109 w 109"/>
                <a:gd name="T27" fmla="*/ 25 h 116"/>
                <a:gd name="T28" fmla="*/ 109 w 109"/>
                <a:gd name="T29" fmla="*/ 34 h 116"/>
                <a:gd name="T30" fmla="*/ 109 w 109"/>
                <a:gd name="T31" fmla="*/ 44 h 116"/>
                <a:gd name="T32" fmla="*/ 109 w 109"/>
                <a:gd name="T33" fmla="*/ 58 h 116"/>
                <a:gd name="T34" fmla="*/ 99 w 109"/>
                <a:gd name="T35" fmla="*/ 72 h 116"/>
                <a:gd name="T36" fmla="*/ 94 w 109"/>
                <a:gd name="T37" fmla="*/ 87 h 116"/>
                <a:gd name="T38" fmla="*/ 79 w 109"/>
                <a:gd name="T39" fmla="*/ 102 h 116"/>
                <a:gd name="T40" fmla="*/ 69 w 109"/>
                <a:gd name="T41" fmla="*/ 116 h 116"/>
                <a:gd name="T42" fmla="*/ 69 w 109"/>
                <a:gd name="T43" fmla="*/ 102 h 116"/>
                <a:gd name="T44" fmla="*/ 69 w 109"/>
                <a:gd name="T45" fmla="*/ 92 h 116"/>
                <a:gd name="T46" fmla="*/ 64 w 109"/>
                <a:gd name="T47" fmla="*/ 83 h 116"/>
                <a:gd name="T48" fmla="*/ 59 w 109"/>
                <a:gd name="T49" fmla="*/ 77 h 116"/>
                <a:gd name="T50" fmla="*/ 50 w 109"/>
                <a:gd name="T51" fmla="*/ 72 h 116"/>
                <a:gd name="T52" fmla="*/ 40 w 109"/>
                <a:gd name="T53" fmla="*/ 72 h 116"/>
                <a:gd name="T54" fmla="*/ 29 w 109"/>
                <a:gd name="T55" fmla="*/ 72 h 116"/>
                <a:gd name="T56" fmla="*/ 19 w 109"/>
                <a:gd name="T57" fmla="*/ 72 h 116"/>
                <a:gd name="T58" fmla="*/ 10 w 109"/>
                <a:gd name="T59" fmla="*/ 72 h 116"/>
                <a:gd name="T60" fmla="*/ 0 w 109"/>
                <a:gd name="T61" fmla="*/ 77 h 116"/>
                <a:gd name="T62" fmla="*/ 0 w 109"/>
                <a:gd name="T63" fmla="*/ 72 h 116"/>
                <a:gd name="T64" fmla="*/ 0 w 109"/>
                <a:gd name="T65" fmla="*/ 68 h 116"/>
                <a:gd name="T66" fmla="*/ 0 w 109"/>
                <a:gd name="T67" fmla="*/ 63 h 116"/>
                <a:gd name="T68" fmla="*/ 0 w 109"/>
                <a:gd name="T69" fmla="*/ 58 h 116"/>
                <a:gd name="T70" fmla="*/ 0 w 109"/>
                <a:gd name="T71" fmla="*/ 53 h 116"/>
                <a:gd name="T72" fmla="*/ 0 w 109"/>
                <a:gd name="T73" fmla="*/ 49 h 116"/>
                <a:gd name="T74" fmla="*/ 0 w 109"/>
                <a:gd name="T75" fmla="*/ 44 h 116"/>
                <a:gd name="T76" fmla="*/ 0 w 109"/>
                <a:gd name="T77" fmla="*/ 3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9" h="116">
                  <a:moveTo>
                    <a:pt x="0" y="38"/>
                  </a:moveTo>
                  <a:lnTo>
                    <a:pt x="4" y="34"/>
                  </a:lnTo>
                  <a:lnTo>
                    <a:pt x="15" y="29"/>
                  </a:lnTo>
                  <a:lnTo>
                    <a:pt x="19" y="19"/>
                  </a:lnTo>
                  <a:lnTo>
                    <a:pt x="29" y="14"/>
                  </a:lnTo>
                  <a:lnTo>
                    <a:pt x="34" y="10"/>
                  </a:lnTo>
                  <a:lnTo>
                    <a:pt x="44" y="5"/>
                  </a:lnTo>
                  <a:lnTo>
                    <a:pt x="50" y="0"/>
                  </a:lnTo>
                  <a:lnTo>
                    <a:pt x="54" y="0"/>
                  </a:lnTo>
                  <a:lnTo>
                    <a:pt x="64" y="0"/>
                  </a:lnTo>
                  <a:lnTo>
                    <a:pt x="69" y="0"/>
                  </a:lnTo>
                  <a:lnTo>
                    <a:pt x="84" y="5"/>
                  </a:lnTo>
                  <a:lnTo>
                    <a:pt x="99" y="14"/>
                  </a:lnTo>
                  <a:lnTo>
                    <a:pt x="109" y="25"/>
                  </a:lnTo>
                  <a:lnTo>
                    <a:pt x="109" y="34"/>
                  </a:lnTo>
                  <a:lnTo>
                    <a:pt x="109" y="44"/>
                  </a:lnTo>
                  <a:lnTo>
                    <a:pt x="109" y="58"/>
                  </a:lnTo>
                  <a:lnTo>
                    <a:pt x="99" y="72"/>
                  </a:lnTo>
                  <a:lnTo>
                    <a:pt x="94" y="87"/>
                  </a:lnTo>
                  <a:lnTo>
                    <a:pt x="79" y="102"/>
                  </a:lnTo>
                  <a:lnTo>
                    <a:pt x="69" y="116"/>
                  </a:lnTo>
                  <a:lnTo>
                    <a:pt x="69" y="102"/>
                  </a:lnTo>
                  <a:lnTo>
                    <a:pt x="69" y="92"/>
                  </a:lnTo>
                  <a:lnTo>
                    <a:pt x="64" y="83"/>
                  </a:lnTo>
                  <a:lnTo>
                    <a:pt x="59" y="77"/>
                  </a:lnTo>
                  <a:lnTo>
                    <a:pt x="50" y="72"/>
                  </a:lnTo>
                  <a:lnTo>
                    <a:pt x="40" y="72"/>
                  </a:lnTo>
                  <a:lnTo>
                    <a:pt x="29" y="72"/>
                  </a:lnTo>
                  <a:lnTo>
                    <a:pt x="19" y="72"/>
                  </a:lnTo>
                  <a:lnTo>
                    <a:pt x="10" y="72"/>
                  </a:lnTo>
                  <a:lnTo>
                    <a:pt x="0" y="77"/>
                  </a:lnTo>
                  <a:lnTo>
                    <a:pt x="0" y="72"/>
                  </a:lnTo>
                  <a:lnTo>
                    <a:pt x="0" y="68"/>
                  </a:lnTo>
                  <a:lnTo>
                    <a:pt x="0" y="63"/>
                  </a:lnTo>
                  <a:lnTo>
                    <a:pt x="0" y="58"/>
                  </a:lnTo>
                  <a:lnTo>
                    <a:pt x="0" y="53"/>
                  </a:lnTo>
                  <a:lnTo>
                    <a:pt x="0" y="49"/>
                  </a:lnTo>
                  <a:lnTo>
                    <a:pt x="0" y="44"/>
                  </a:lnTo>
                  <a:lnTo>
                    <a:pt x="0" y="3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79" name="Freeform 607"/>
            <p:cNvSpPr>
              <a:spLocks/>
            </p:cNvSpPr>
            <p:nvPr/>
          </p:nvSpPr>
          <p:spPr bwMode="auto">
            <a:xfrm>
              <a:off x="4104" y="1962"/>
              <a:ext cx="7" cy="8"/>
            </a:xfrm>
            <a:custGeom>
              <a:avLst/>
              <a:gdLst>
                <a:gd name="T0" fmla="*/ 0 w 69"/>
                <a:gd name="T1" fmla="*/ 0 h 95"/>
                <a:gd name="T2" fmla="*/ 4 w 69"/>
                <a:gd name="T3" fmla="*/ 9 h 95"/>
                <a:gd name="T4" fmla="*/ 4 w 69"/>
                <a:gd name="T5" fmla="*/ 19 h 95"/>
                <a:gd name="T6" fmla="*/ 10 w 69"/>
                <a:gd name="T7" fmla="*/ 33 h 95"/>
                <a:gd name="T8" fmla="*/ 4 w 69"/>
                <a:gd name="T9" fmla="*/ 43 h 95"/>
                <a:gd name="T10" fmla="*/ 4 w 69"/>
                <a:gd name="T11" fmla="*/ 57 h 95"/>
                <a:gd name="T12" fmla="*/ 4 w 69"/>
                <a:gd name="T13" fmla="*/ 67 h 95"/>
                <a:gd name="T14" fmla="*/ 10 w 69"/>
                <a:gd name="T15" fmla="*/ 76 h 95"/>
                <a:gd name="T16" fmla="*/ 14 w 69"/>
                <a:gd name="T17" fmla="*/ 86 h 95"/>
                <a:gd name="T18" fmla="*/ 20 w 69"/>
                <a:gd name="T19" fmla="*/ 91 h 95"/>
                <a:gd name="T20" fmla="*/ 35 w 69"/>
                <a:gd name="T21" fmla="*/ 95 h 95"/>
                <a:gd name="T22" fmla="*/ 39 w 69"/>
                <a:gd name="T23" fmla="*/ 95 h 95"/>
                <a:gd name="T24" fmla="*/ 44 w 69"/>
                <a:gd name="T25" fmla="*/ 95 h 95"/>
                <a:gd name="T26" fmla="*/ 49 w 69"/>
                <a:gd name="T27" fmla="*/ 91 h 95"/>
                <a:gd name="T28" fmla="*/ 54 w 69"/>
                <a:gd name="T29" fmla="*/ 86 h 95"/>
                <a:gd name="T30" fmla="*/ 60 w 69"/>
                <a:gd name="T31" fmla="*/ 82 h 95"/>
                <a:gd name="T32" fmla="*/ 64 w 69"/>
                <a:gd name="T33" fmla="*/ 76 h 95"/>
                <a:gd name="T34" fmla="*/ 69 w 69"/>
                <a:gd name="T35" fmla="*/ 71 h 95"/>
                <a:gd name="T36" fmla="*/ 69 w 69"/>
                <a:gd name="T37" fmla="*/ 62 h 95"/>
                <a:gd name="T38" fmla="*/ 69 w 69"/>
                <a:gd name="T39" fmla="*/ 57 h 95"/>
                <a:gd name="T40" fmla="*/ 69 w 69"/>
                <a:gd name="T41" fmla="*/ 47 h 95"/>
                <a:gd name="T42" fmla="*/ 64 w 69"/>
                <a:gd name="T43" fmla="*/ 43 h 95"/>
                <a:gd name="T44" fmla="*/ 60 w 69"/>
                <a:gd name="T45" fmla="*/ 37 h 95"/>
                <a:gd name="T46" fmla="*/ 54 w 69"/>
                <a:gd name="T47" fmla="*/ 37 h 95"/>
                <a:gd name="T48" fmla="*/ 49 w 69"/>
                <a:gd name="T49" fmla="*/ 33 h 95"/>
                <a:gd name="T50" fmla="*/ 44 w 69"/>
                <a:gd name="T51" fmla="*/ 33 h 95"/>
                <a:gd name="T52" fmla="*/ 35 w 69"/>
                <a:gd name="T53" fmla="*/ 33 h 95"/>
                <a:gd name="T54" fmla="*/ 29 w 69"/>
                <a:gd name="T55" fmla="*/ 28 h 95"/>
                <a:gd name="T56" fmla="*/ 25 w 69"/>
                <a:gd name="T57" fmla="*/ 28 h 95"/>
                <a:gd name="T58" fmla="*/ 20 w 69"/>
                <a:gd name="T59" fmla="*/ 24 h 95"/>
                <a:gd name="T60" fmla="*/ 14 w 69"/>
                <a:gd name="T61" fmla="*/ 19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9" h="95">
                  <a:moveTo>
                    <a:pt x="0" y="0"/>
                  </a:moveTo>
                  <a:lnTo>
                    <a:pt x="4" y="9"/>
                  </a:lnTo>
                  <a:lnTo>
                    <a:pt x="4" y="19"/>
                  </a:lnTo>
                  <a:lnTo>
                    <a:pt x="10" y="33"/>
                  </a:lnTo>
                  <a:lnTo>
                    <a:pt x="4" y="43"/>
                  </a:lnTo>
                  <a:lnTo>
                    <a:pt x="4" y="57"/>
                  </a:lnTo>
                  <a:lnTo>
                    <a:pt x="4" y="67"/>
                  </a:lnTo>
                  <a:lnTo>
                    <a:pt x="10" y="76"/>
                  </a:lnTo>
                  <a:lnTo>
                    <a:pt x="14" y="86"/>
                  </a:lnTo>
                  <a:lnTo>
                    <a:pt x="20" y="91"/>
                  </a:lnTo>
                  <a:lnTo>
                    <a:pt x="35" y="95"/>
                  </a:lnTo>
                  <a:lnTo>
                    <a:pt x="39" y="95"/>
                  </a:lnTo>
                  <a:lnTo>
                    <a:pt x="44" y="95"/>
                  </a:lnTo>
                  <a:lnTo>
                    <a:pt x="49" y="91"/>
                  </a:lnTo>
                  <a:lnTo>
                    <a:pt x="54" y="86"/>
                  </a:lnTo>
                  <a:lnTo>
                    <a:pt x="60" y="82"/>
                  </a:lnTo>
                  <a:lnTo>
                    <a:pt x="64" y="76"/>
                  </a:lnTo>
                  <a:lnTo>
                    <a:pt x="69" y="71"/>
                  </a:lnTo>
                  <a:lnTo>
                    <a:pt x="69" y="62"/>
                  </a:lnTo>
                  <a:lnTo>
                    <a:pt x="69" y="57"/>
                  </a:lnTo>
                  <a:lnTo>
                    <a:pt x="69" y="47"/>
                  </a:lnTo>
                  <a:lnTo>
                    <a:pt x="64" y="43"/>
                  </a:lnTo>
                  <a:lnTo>
                    <a:pt x="60" y="37"/>
                  </a:lnTo>
                  <a:lnTo>
                    <a:pt x="54" y="37"/>
                  </a:lnTo>
                  <a:lnTo>
                    <a:pt x="49" y="33"/>
                  </a:lnTo>
                  <a:lnTo>
                    <a:pt x="44" y="33"/>
                  </a:lnTo>
                  <a:lnTo>
                    <a:pt x="35" y="33"/>
                  </a:lnTo>
                  <a:lnTo>
                    <a:pt x="29" y="28"/>
                  </a:lnTo>
                  <a:lnTo>
                    <a:pt x="25" y="28"/>
                  </a:lnTo>
                  <a:lnTo>
                    <a:pt x="20" y="24"/>
                  </a:lnTo>
                  <a:lnTo>
                    <a:pt x="14" y="19"/>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80" name="Freeform 608"/>
            <p:cNvSpPr>
              <a:spLocks/>
            </p:cNvSpPr>
            <p:nvPr/>
          </p:nvSpPr>
          <p:spPr bwMode="auto">
            <a:xfrm>
              <a:off x="4101" y="1990"/>
              <a:ext cx="7" cy="7"/>
            </a:xfrm>
            <a:custGeom>
              <a:avLst/>
              <a:gdLst>
                <a:gd name="T0" fmla="*/ 5 w 79"/>
                <a:gd name="T1" fmla="*/ 54 h 87"/>
                <a:gd name="T2" fmla="*/ 0 w 79"/>
                <a:gd name="T3" fmla="*/ 44 h 87"/>
                <a:gd name="T4" fmla="*/ 5 w 79"/>
                <a:gd name="T5" fmla="*/ 39 h 87"/>
                <a:gd name="T6" fmla="*/ 10 w 79"/>
                <a:gd name="T7" fmla="*/ 34 h 87"/>
                <a:gd name="T8" fmla="*/ 15 w 79"/>
                <a:gd name="T9" fmla="*/ 29 h 87"/>
                <a:gd name="T10" fmla="*/ 19 w 79"/>
                <a:gd name="T11" fmla="*/ 24 h 87"/>
                <a:gd name="T12" fmla="*/ 25 w 79"/>
                <a:gd name="T13" fmla="*/ 24 h 87"/>
                <a:gd name="T14" fmla="*/ 29 w 79"/>
                <a:gd name="T15" fmla="*/ 20 h 87"/>
                <a:gd name="T16" fmla="*/ 35 w 79"/>
                <a:gd name="T17" fmla="*/ 15 h 87"/>
                <a:gd name="T18" fmla="*/ 35 w 79"/>
                <a:gd name="T19" fmla="*/ 9 h 87"/>
                <a:gd name="T20" fmla="*/ 35 w 79"/>
                <a:gd name="T21" fmla="*/ 0 h 87"/>
                <a:gd name="T22" fmla="*/ 44 w 79"/>
                <a:gd name="T23" fmla="*/ 9 h 87"/>
                <a:gd name="T24" fmla="*/ 60 w 79"/>
                <a:gd name="T25" fmla="*/ 20 h 87"/>
                <a:gd name="T26" fmla="*/ 65 w 79"/>
                <a:gd name="T27" fmla="*/ 29 h 87"/>
                <a:gd name="T28" fmla="*/ 75 w 79"/>
                <a:gd name="T29" fmla="*/ 34 h 87"/>
                <a:gd name="T30" fmla="*/ 75 w 79"/>
                <a:gd name="T31" fmla="*/ 44 h 87"/>
                <a:gd name="T32" fmla="*/ 79 w 79"/>
                <a:gd name="T33" fmla="*/ 54 h 87"/>
                <a:gd name="T34" fmla="*/ 79 w 79"/>
                <a:gd name="T35" fmla="*/ 58 h 87"/>
                <a:gd name="T36" fmla="*/ 69 w 79"/>
                <a:gd name="T37" fmla="*/ 67 h 87"/>
                <a:gd name="T38" fmla="*/ 65 w 79"/>
                <a:gd name="T39" fmla="*/ 78 h 87"/>
                <a:gd name="T40" fmla="*/ 50 w 79"/>
                <a:gd name="T41"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9" h="87">
                  <a:moveTo>
                    <a:pt x="5" y="54"/>
                  </a:moveTo>
                  <a:lnTo>
                    <a:pt x="0" y="44"/>
                  </a:lnTo>
                  <a:lnTo>
                    <a:pt x="5" y="39"/>
                  </a:lnTo>
                  <a:lnTo>
                    <a:pt x="10" y="34"/>
                  </a:lnTo>
                  <a:lnTo>
                    <a:pt x="15" y="29"/>
                  </a:lnTo>
                  <a:lnTo>
                    <a:pt x="19" y="24"/>
                  </a:lnTo>
                  <a:lnTo>
                    <a:pt x="25" y="24"/>
                  </a:lnTo>
                  <a:lnTo>
                    <a:pt x="29" y="20"/>
                  </a:lnTo>
                  <a:lnTo>
                    <a:pt x="35" y="15"/>
                  </a:lnTo>
                  <a:lnTo>
                    <a:pt x="35" y="9"/>
                  </a:lnTo>
                  <a:lnTo>
                    <a:pt x="35" y="0"/>
                  </a:lnTo>
                  <a:lnTo>
                    <a:pt x="44" y="9"/>
                  </a:lnTo>
                  <a:lnTo>
                    <a:pt x="60" y="20"/>
                  </a:lnTo>
                  <a:lnTo>
                    <a:pt x="65" y="29"/>
                  </a:lnTo>
                  <a:lnTo>
                    <a:pt x="75" y="34"/>
                  </a:lnTo>
                  <a:lnTo>
                    <a:pt x="75" y="44"/>
                  </a:lnTo>
                  <a:lnTo>
                    <a:pt x="79" y="54"/>
                  </a:lnTo>
                  <a:lnTo>
                    <a:pt x="79" y="58"/>
                  </a:lnTo>
                  <a:lnTo>
                    <a:pt x="69" y="67"/>
                  </a:lnTo>
                  <a:lnTo>
                    <a:pt x="65" y="78"/>
                  </a:lnTo>
                  <a:lnTo>
                    <a:pt x="50" y="8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81" name="Freeform 609"/>
            <p:cNvSpPr>
              <a:spLocks/>
            </p:cNvSpPr>
            <p:nvPr/>
          </p:nvSpPr>
          <p:spPr bwMode="auto">
            <a:xfrm>
              <a:off x="4108" y="2000"/>
              <a:ext cx="12" cy="10"/>
            </a:xfrm>
            <a:custGeom>
              <a:avLst/>
              <a:gdLst>
                <a:gd name="T0" fmla="*/ 4 w 138"/>
                <a:gd name="T1" fmla="*/ 20 h 127"/>
                <a:gd name="T2" fmla="*/ 0 w 138"/>
                <a:gd name="T3" fmla="*/ 24 h 127"/>
                <a:gd name="T4" fmla="*/ 0 w 138"/>
                <a:gd name="T5" fmla="*/ 30 h 127"/>
                <a:gd name="T6" fmla="*/ 0 w 138"/>
                <a:gd name="T7" fmla="*/ 35 h 127"/>
                <a:gd name="T8" fmla="*/ 0 w 138"/>
                <a:gd name="T9" fmla="*/ 44 h 127"/>
                <a:gd name="T10" fmla="*/ 0 w 138"/>
                <a:gd name="T11" fmla="*/ 49 h 127"/>
                <a:gd name="T12" fmla="*/ 0 w 138"/>
                <a:gd name="T13" fmla="*/ 54 h 127"/>
                <a:gd name="T14" fmla="*/ 4 w 138"/>
                <a:gd name="T15" fmla="*/ 58 h 127"/>
                <a:gd name="T16" fmla="*/ 4 w 138"/>
                <a:gd name="T17" fmla="*/ 63 h 127"/>
                <a:gd name="T18" fmla="*/ 9 w 138"/>
                <a:gd name="T19" fmla="*/ 69 h 127"/>
                <a:gd name="T20" fmla="*/ 19 w 138"/>
                <a:gd name="T21" fmla="*/ 73 h 127"/>
                <a:gd name="T22" fmla="*/ 29 w 138"/>
                <a:gd name="T23" fmla="*/ 78 h 127"/>
                <a:gd name="T24" fmla="*/ 39 w 138"/>
                <a:gd name="T25" fmla="*/ 82 h 127"/>
                <a:gd name="T26" fmla="*/ 44 w 138"/>
                <a:gd name="T27" fmla="*/ 88 h 127"/>
                <a:gd name="T28" fmla="*/ 54 w 138"/>
                <a:gd name="T29" fmla="*/ 88 h 127"/>
                <a:gd name="T30" fmla="*/ 59 w 138"/>
                <a:gd name="T31" fmla="*/ 93 h 127"/>
                <a:gd name="T32" fmla="*/ 64 w 138"/>
                <a:gd name="T33" fmla="*/ 97 h 127"/>
                <a:gd name="T34" fmla="*/ 73 w 138"/>
                <a:gd name="T35" fmla="*/ 107 h 127"/>
                <a:gd name="T36" fmla="*/ 79 w 138"/>
                <a:gd name="T37" fmla="*/ 116 h 127"/>
                <a:gd name="T38" fmla="*/ 84 w 138"/>
                <a:gd name="T39" fmla="*/ 127 h 127"/>
                <a:gd name="T40" fmla="*/ 88 w 138"/>
                <a:gd name="T41" fmla="*/ 116 h 127"/>
                <a:gd name="T42" fmla="*/ 94 w 138"/>
                <a:gd name="T43" fmla="*/ 107 h 127"/>
                <a:gd name="T44" fmla="*/ 98 w 138"/>
                <a:gd name="T45" fmla="*/ 102 h 127"/>
                <a:gd name="T46" fmla="*/ 109 w 138"/>
                <a:gd name="T47" fmla="*/ 93 h 127"/>
                <a:gd name="T48" fmla="*/ 113 w 138"/>
                <a:gd name="T49" fmla="*/ 82 h 127"/>
                <a:gd name="T50" fmla="*/ 123 w 138"/>
                <a:gd name="T51" fmla="*/ 78 h 127"/>
                <a:gd name="T52" fmla="*/ 128 w 138"/>
                <a:gd name="T53" fmla="*/ 69 h 127"/>
                <a:gd name="T54" fmla="*/ 133 w 138"/>
                <a:gd name="T55" fmla="*/ 63 h 127"/>
                <a:gd name="T56" fmla="*/ 138 w 138"/>
                <a:gd name="T57" fmla="*/ 54 h 127"/>
                <a:gd name="T58" fmla="*/ 138 w 138"/>
                <a:gd name="T59" fmla="*/ 49 h 127"/>
                <a:gd name="T60" fmla="*/ 133 w 138"/>
                <a:gd name="T61" fmla="*/ 35 h 127"/>
                <a:gd name="T62" fmla="*/ 128 w 138"/>
                <a:gd name="T63" fmla="*/ 24 h 127"/>
                <a:gd name="T64" fmla="*/ 123 w 138"/>
                <a:gd name="T65" fmla="*/ 20 h 127"/>
                <a:gd name="T66" fmla="*/ 113 w 138"/>
                <a:gd name="T67" fmla="*/ 20 h 127"/>
                <a:gd name="T68" fmla="*/ 104 w 138"/>
                <a:gd name="T69" fmla="*/ 20 h 127"/>
                <a:gd name="T70" fmla="*/ 94 w 138"/>
                <a:gd name="T71" fmla="*/ 24 h 127"/>
                <a:gd name="T72" fmla="*/ 84 w 138"/>
                <a:gd name="T73" fmla="*/ 30 h 127"/>
                <a:gd name="T74" fmla="*/ 69 w 138"/>
                <a:gd name="T75" fmla="*/ 39 h 127"/>
                <a:gd name="T76" fmla="*/ 59 w 138"/>
                <a:gd name="T77" fmla="*/ 44 h 127"/>
                <a:gd name="T78" fmla="*/ 44 w 138"/>
                <a:gd name="T79" fmla="*/ 54 h 127"/>
                <a:gd name="T80" fmla="*/ 44 w 138"/>
                <a:gd name="T81" fmla="*/ 58 h 127"/>
                <a:gd name="T82" fmla="*/ 44 w 138"/>
                <a:gd name="T83" fmla="*/ 63 h 127"/>
                <a:gd name="T84" fmla="*/ 49 w 138"/>
                <a:gd name="T85" fmla="*/ 63 h 127"/>
                <a:gd name="T86" fmla="*/ 49 w 138"/>
                <a:gd name="T87" fmla="*/ 69 h 127"/>
                <a:gd name="T88" fmla="*/ 54 w 138"/>
                <a:gd name="T89" fmla="*/ 73 h 127"/>
                <a:gd name="T90" fmla="*/ 54 w 138"/>
                <a:gd name="T91" fmla="*/ 78 h 127"/>
                <a:gd name="T92" fmla="*/ 54 w 138"/>
                <a:gd name="T93" fmla="*/ 82 h 127"/>
                <a:gd name="T94" fmla="*/ 54 w 138"/>
                <a:gd name="T95" fmla="*/ 88 h 127"/>
                <a:gd name="T96" fmla="*/ 54 w 138"/>
                <a:gd name="T97" fmla="*/ 78 h 127"/>
                <a:gd name="T98" fmla="*/ 49 w 138"/>
                <a:gd name="T99" fmla="*/ 69 h 127"/>
                <a:gd name="T100" fmla="*/ 49 w 138"/>
                <a:gd name="T101" fmla="*/ 58 h 127"/>
                <a:gd name="T102" fmla="*/ 49 w 138"/>
                <a:gd name="T103" fmla="*/ 54 h 127"/>
                <a:gd name="T104" fmla="*/ 49 w 138"/>
                <a:gd name="T105" fmla="*/ 44 h 127"/>
                <a:gd name="T106" fmla="*/ 49 w 138"/>
                <a:gd name="T107" fmla="*/ 35 h 127"/>
                <a:gd name="T108" fmla="*/ 49 w 138"/>
                <a:gd name="T109" fmla="*/ 30 h 127"/>
                <a:gd name="T110" fmla="*/ 54 w 138"/>
                <a:gd name="T111" fmla="*/ 20 h 127"/>
                <a:gd name="T112" fmla="*/ 54 w 138"/>
                <a:gd name="T113" fmla="*/ 11 h 127"/>
                <a:gd name="T114" fmla="*/ 59 w 138"/>
                <a:gd name="T115"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8" h="127">
                  <a:moveTo>
                    <a:pt x="4" y="20"/>
                  </a:moveTo>
                  <a:lnTo>
                    <a:pt x="0" y="24"/>
                  </a:lnTo>
                  <a:lnTo>
                    <a:pt x="0" y="30"/>
                  </a:lnTo>
                  <a:lnTo>
                    <a:pt x="0" y="35"/>
                  </a:lnTo>
                  <a:lnTo>
                    <a:pt x="0" y="44"/>
                  </a:lnTo>
                  <a:lnTo>
                    <a:pt x="0" y="49"/>
                  </a:lnTo>
                  <a:lnTo>
                    <a:pt x="0" y="54"/>
                  </a:lnTo>
                  <a:lnTo>
                    <a:pt x="4" y="58"/>
                  </a:lnTo>
                  <a:lnTo>
                    <a:pt x="4" y="63"/>
                  </a:lnTo>
                  <a:lnTo>
                    <a:pt x="9" y="69"/>
                  </a:lnTo>
                  <a:lnTo>
                    <a:pt x="19" y="73"/>
                  </a:lnTo>
                  <a:lnTo>
                    <a:pt x="29" y="78"/>
                  </a:lnTo>
                  <a:lnTo>
                    <a:pt x="39" y="82"/>
                  </a:lnTo>
                  <a:lnTo>
                    <a:pt x="44" y="88"/>
                  </a:lnTo>
                  <a:lnTo>
                    <a:pt x="54" y="88"/>
                  </a:lnTo>
                  <a:lnTo>
                    <a:pt x="59" y="93"/>
                  </a:lnTo>
                  <a:lnTo>
                    <a:pt x="64" y="97"/>
                  </a:lnTo>
                  <a:lnTo>
                    <a:pt x="73" y="107"/>
                  </a:lnTo>
                  <a:lnTo>
                    <a:pt x="79" y="116"/>
                  </a:lnTo>
                  <a:lnTo>
                    <a:pt x="84" y="127"/>
                  </a:lnTo>
                  <a:lnTo>
                    <a:pt x="88" y="116"/>
                  </a:lnTo>
                  <a:lnTo>
                    <a:pt x="94" y="107"/>
                  </a:lnTo>
                  <a:lnTo>
                    <a:pt x="98" y="102"/>
                  </a:lnTo>
                  <a:lnTo>
                    <a:pt x="109" y="93"/>
                  </a:lnTo>
                  <a:lnTo>
                    <a:pt x="113" y="82"/>
                  </a:lnTo>
                  <a:lnTo>
                    <a:pt x="123" y="78"/>
                  </a:lnTo>
                  <a:lnTo>
                    <a:pt x="128" y="69"/>
                  </a:lnTo>
                  <a:lnTo>
                    <a:pt x="133" y="63"/>
                  </a:lnTo>
                  <a:lnTo>
                    <a:pt x="138" y="54"/>
                  </a:lnTo>
                  <a:lnTo>
                    <a:pt x="138" y="49"/>
                  </a:lnTo>
                  <a:lnTo>
                    <a:pt x="133" y="35"/>
                  </a:lnTo>
                  <a:lnTo>
                    <a:pt x="128" y="24"/>
                  </a:lnTo>
                  <a:lnTo>
                    <a:pt x="123" y="20"/>
                  </a:lnTo>
                  <a:lnTo>
                    <a:pt x="113" y="20"/>
                  </a:lnTo>
                  <a:lnTo>
                    <a:pt x="104" y="20"/>
                  </a:lnTo>
                  <a:lnTo>
                    <a:pt x="94" y="24"/>
                  </a:lnTo>
                  <a:lnTo>
                    <a:pt x="84" y="30"/>
                  </a:lnTo>
                  <a:lnTo>
                    <a:pt x="69" y="39"/>
                  </a:lnTo>
                  <a:lnTo>
                    <a:pt x="59" y="44"/>
                  </a:lnTo>
                  <a:lnTo>
                    <a:pt x="44" y="54"/>
                  </a:lnTo>
                  <a:lnTo>
                    <a:pt x="44" y="58"/>
                  </a:lnTo>
                  <a:lnTo>
                    <a:pt x="44" y="63"/>
                  </a:lnTo>
                  <a:lnTo>
                    <a:pt x="49" y="63"/>
                  </a:lnTo>
                  <a:lnTo>
                    <a:pt x="49" y="69"/>
                  </a:lnTo>
                  <a:lnTo>
                    <a:pt x="54" y="73"/>
                  </a:lnTo>
                  <a:lnTo>
                    <a:pt x="54" y="78"/>
                  </a:lnTo>
                  <a:lnTo>
                    <a:pt x="54" y="82"/>
                  </a:lnTo>
                  <a:lnTo>
                    <a:pt x="54" y="88"/>
                  </a:lnTo>
                  <a:lnTo>
                    <a:pt x="54" y="78"/>
                  </a:lnTo>
                  <a:lnTo>
                    <a:pt x="49" y="69"/>
                  </a:lnTo>
                  <a:lnTo>
                    <a:pt x="49" y="58"/>
                  </a:lnTo>
                  <a:lnTo>
                    <a:pt x="49" y="54"/>
                  </a:lnTo>
                  <a:lnTo>
                    <a:pt x="49" y="44"/>
                  </a:lnTo>
                  <a:lnTo>
                    <a:pt x="49" y="35"/>
                  </a:lnTo>
                  <a:lnTo>
                    <a:pt x="49" y="30"/>
                  </a:lnTo>
                  <a:lnTo>
                    <a:pt x="54" y="20"/>
                  </a:lnTo>
                  <a:lnTo>
                    <a:pt x="54" y="11"/>
                  </a:lnTo>
                  <a:lnTo>
                    <a:pt x="59"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82" name="Freeform 610"/>
            <p:cNvSpPr>
              <a:spLocks/>
            </p:cNvSpPr>
            <p:nvPr/>
          </p:nvSpPr>
          <p:spPr bwMode="auto">
            <a:xfrm>
              <a:off x="4113" y="1961"/>
              <a:ext cx="7" cy="6"/>
            </a:xfrm>
            <a:custGeom>
              <a:avLst/>
              <a:gdLst>
                <a:gd name="T0" fmla="*/ 5 w 79"/>
                <a:gd name="T1" fmla="*/ 53 h 82"/>
                <a:gd name="T2" fmla="*/ 0 w 79"/>
                <a:gd name="T3" fmla="*/ 49 h 82"/>
                <a:gd name="T4" fmla="*/ 0 w 79"/>
                <a:gd name="T5" fmla="*/ 44 h 82"/>
                <a:gd name="T6" fmla="*/ 5 w 79"/>
                <a:gd name="T7" fmla="*/ 34 h 82"/>
                <a:gd name="T8" fmla="*/ 10 w 79"/>
                <a:gd name="T9" fmla="*/ 29 h 82"/>
                <a:gd name="T10" fmla="*/ 15 w 79"/>
                <a:gd name="T11" fmla="*/ 25 h 82"/>
                <a:gd name="T12" fmla="*/ 19 w 79"/>
                <a:gd name="T13" fmla="*/ 19 h 82"/>
                <a:gd name="T14" fmla="*/ 25 w 79"/>
                <a:gd name="T15" fmla="*/ 14 h 82"/>
                <a:gd name="T16" fmla="*/ 25 w 79"/>
                <a:gd name="T17" fmla="*/ 10 h 82"/>
                <a:gd name="T18" fmla="*/ 25 w 79"/>
                <a:gd name="T19" fmla="*/ 5 h 82"/>
                <a:gd name="T20" fmla="*/ 25 w 79"/>
                <a:gd name="T21" fmla="*/ 0 h 82"/>
                <a:gd name="T22" fmla="*/ 34 w 79"/>
                <a:gd name="T23" fmla="*/ 5 h 82"/>
                <a:gd name="T24" fmla="*/ 50 w 79"/>
                <a:gd name="T25" fmla="*/ 10 h 82"/>
                <a:gd name="T26" fmla="*/ 59 w 79"/>
                <a:gd name="T27" fmla="*/ 19 h 82"/>
                <a:gd name="T28" fmla="*/ 69 w 79"/>
                <a:gd name="T29" fmla="*/ 25 h 82"/>
                <a:gd name="T30" fmla="*/ 74 w 79"/>
                <a:gd name="T31" fmla="*/ 29 h 82"/>
                <a:gd name="T32" fmla="*/ 74 w 79"/>
                <a:gd name="T33" fmla="*/ 38 h 82"/>
                <a:gd name="T34" fmla="*/ 79 w 79"/>
                <a:gd name="T35" fmla="*/ 49 h 82"/>
                <a:gd name="T36" fmla="*/ 74 w 79"/>
                <a:gd name="T37" fmla="*/ 58 h 82"/>
                <a:gd name="T38" fmla="*/ 69 w 79"/>
                <a:gd name="T39" fmla="*/ 68 h 82"/>
                <a:gd name="T40" fmla="*/ 55 w 79"/>
                <a:gd name="T41"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9" h="82">
                  <a:moveTo>
                    <a:pt x="5" y="53"/>
                  </a:moveTo>
                  <a:lnTo>
                    <a:pt x="0" y="49"/>
                  </a:lnTo>
                  <a:lnTo>
                    <a:pt x="0" y="44"/>
                  </a:lnTo>
                  <a:lnTo>
                    <a:pt x="5" y="34"/>
                  </a:lnTo>
                  <a:lnTo>
                    <a:pt x="10" y="29"/>
                  </a:lnTo>
                  <a:lnTo>
                    <a:pt x="15" y="25"/>
                  </a:lnTo>
                  <a:lnTo>
                    <a:pt x="19" y="19"/>
                  </a:lnTo>
                  <a:lnTo>
                    <a:pt x="25" y="14"/>
                  </a:lnTo>
                  <a:lnTo>
                    <a:pt x="25" y="10"/>
                  </a:lnTo>
                  <a:lnTo>
                    <a:pt x="25" y="5"/>
                  </a:lnTo>
                  <a:lnTo>
                    <a:pt x="25" y="0"/>
                  </a:lnTo>
                  <a:lnTo>
                    <a:pt x="34" y="5"/>
                  </a:lnTo>
                  <a:lnTo>
                    <a:pt x="50" y="10"/>
                  </a:lnTo>
                  <a:lnTo>
                    <a:pt x="59" y="19"/>
                  </a:lnTo>
                  <a:lnTo>
                    <a:pt x="69" y="25"/>
                  </a:lnTo>
                  <a:lnTo>
                    <a:pt x="74" y="29"/>
                  </a:lnTo>
                  <a:lnTo>
                    <a:pt x="74" y="38"/>
                  </a:lnTo>
                  <a:lnTo>
                    <a:pt x="79" y="49"/>
                  </a:lnTo>
                  <a:lnTo>
                    <a:pt x="74" y="58"/>
                  </a:lnTo>
                  <a:lnTo>
                    <a:pt x="69" y="68"/>
                  </a:lnTo>
                  <a:lnTo>
                    <a:pt x="55" y="8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83" name="Freeform 611"/>
            <p:cNvSpPr>
              <a:spLocks/>
            </p:cNvSpPr>
            <p:nvPr/>
          </p:nvSpPr>
          <p:spPr bwMode="auto">
            <a:xfrm>
              <a:off x="4120" y="1964"/>
              <a:ext cx="10" cy="3"/>
            </a:xfrm>
            <a:custGeom>
              <a:avLst/>
              <a:gdLst>
                <a:gd name="T0" fmla="*/ 0 w 104"/>
                <a:gd name="T1" fmla="*/ 28 h 43"/>
                <a:gd name="T2" fmla="*/ 15 w 104"/>
                <a:gd name="T3" fmla="*/ 33 h 43"/>
                <a:gd name="T4" fmla="*/ 25 w 104"/>
                <a:gd name="T5" fmla="*/ 38 h 43"/>
                <a:gd name="T6" fmla="*/ 40 w 104"/>
                <a:gd name="T7" fmla="*/ 43 h 43"/>
                <a:gd name="T8" fmla="*/ 50 w 104"/>
                <a:gd name="T9" fmla="*/ 43 h 43"/>
                <a:gd name="T10" fmla="*/ 65 w 104"/>
                <a:gd name="T11" fmla="*/ 43 h 43"/>
                <a:gd name="T12" fmla="*/ 75 w 104"/>
                <a:gd name="T13" fmla="*/ 38 h 43"/>
                <a:gd name="T14" fmla="*/ 85 w 104"/>
                <a:gd name="T15" fmla="*/ 28 h 43"/>
                <a:gd name="T16" fmla="*/ 94 w 104"/>
                <a:gd name="T17" fmla="*/ 24 h 43"/>
                <a:gd name="T18" fmla="*/ 100 w 104"/>
                <a:gd name="T19" fmla="*/ 9 h 43"/>
                <a:gd name="T20" fmla="*/ 104 w 104"/>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43">
                  <a:moveTo>
                    <a:pt x="0" y="28"/>
                  </a:moveTo>
                  <a:lnTo>
                    <a:pt x="15" y="33"/>
                  </a:lnTo>
                  <a:lnTo>
                    <a:pt x="25" y="38"/>
                  </a:lnTo>
                  <a:lnTo>
                    <a:pt x="40" y="43"/>
                  </a:lnTo>
                  <a:lnTo>
                    <a:pt x="50" y="43"/>
                  </a:lnTo>
                  <a:lnTo>
                    <a:pt x="65" y="43"/>
                  </a:lnTo>
                  <a:lnTo>
                    <a:pt x="75" y="38"/>
                  </a:lnTo>
                  <a:lnTo>
                    <a:pt x="85" y="28"/>
                  </a:lnTo>
                  <a:lnTo>
                    <a:pt x="94" y="24"/>
                  </a:lnTo>
                  <a:lnTo>
                    <a:pt x="100" y="9"/>
                  </a:lnTo>
                  <a:lnTo>
                    <a:pt x="104"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84" name="Freeform 612"/>
            <p:cNvSpPr>
              <a:spLocks/>
            </p:cNvSpPr>
            <p:nvPr/>
          </p:nvSpPr>
          <p:spPr bwMode="auto">
            <a:xfrm>
              <a:off x="4108" y="1939"/>
              <a:ext cx="10" cy="4"/>
            </a:xfrm>
            <a:custGeom>
              <a:avLst/>
              <a:gdLst>
                <a:gd name="T0" fmla="*/ 0 w 105"/>
                <a:gd name="T1" fmla="*/ 30 h 45"/>
                <a:gd name="T2" fmla="*/ 10 w 105"/>
                <a:gd name="T3" fmla="*/ 35 h 45"/>
                <a:gd name="T4" fmla="*/ 25 w 105"/>
                <a:gd name="T5" fmla="*/ 39 h 45"/>
                <a:gd name="T6" fmla="*/ 40 w 105"/>
                <a:gd name="T7" fmla="*/ 45 h 45"/>
                <a:gd name="T8" fmla="*/ 50 w 105"/>
                <a:gd name="T9" fmla="*/ 45 h 45"/>
                <a:gd name="T10" fmla="*/ 65 w 105"/>
                <a:gd name="T11" fmla="*/ 45 h 45"/>
                <a:gd name="T12" fmla="*/ 75 w 105"/>
                <a:gd name="T13" fmla="*/ 39 h 45"/>
                <a:gd name="T14" fmla="*/ 84 w 105"/>
                <a:gd name="T15" fmla="*/ 30 h 45"/>
                <a:gd name="T16" fmla="*/ 94 w 105"/>
                <a:gd name="T17" fmla="*/ 20 h 45"/>
                <a:gd name="T18" fmla="*/ 100 w 105"/>
                <a:gd name="T19" fmla="*/ 11 h 45"/>
                <a:gd name="T20" fmla="*/ 105 w 105"/>
                <a:gd name="T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45">
                  <a:moveTo>
                    <a:pt x="0" y="30"/>
                  </a:moveTo>
                  <a:lnTo>
                    <a:pt x="10" y="35"/>
                  </a:lnTo>
                  <a:lnTo>
                    <a:pt x="25" y="39"/>
                  </a:lnTo>
                  <a:lnTo>
                    <a:pt x="40" y="45"/>
                  </a:lnTo>
                  <a:lnTo>
                    <a:pt x="50" y="45"/>
                  </a:lnTo>
                  <a:lnTo>
                    <a:pt x="65" y="45"/>
                  </a:lnTo>
                  <a:lnTo>
                    <a:pt x="75" y="39"/>
                  </a:lnTo>
                  <a:lnTo>
                    <a:pt x="84" y="30"/>
                  </a:lnTo>
                  <a:lnTo>
                    <a:pt x="94" y="20"/>
                  </a:lnTo>
                  <a:lnTo>
                    <a:pt x="100" y="11"/>
                  </a:lnTo>
                  <a:lnTo>
                    <a:pt x="105"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85" name="Freeform 613"/>
            <p:cNvSpPr>
              <a:spLocks/>
            </p:cNvSpPr>
            <p:nvPr/>
          </p:nvSpPr>
          <p:spPr bwMode="auto">
            <a:xfrm>
              <a:off x="4109" y="1944"/>
              <a:ext cx="13" cy="9"/>
            </a:xfrm>
            <a:custGeom>
              <a:avLst/>
              <a:gdLst>
                <a:gd name="T0" fmla="*/ 0 w 139"/>
                <a:gd name="T1" fmla="*/ 30 h 116"/>
                <a:gd name="T2" fmla="*/ 0 w 139"/>
                <a:gd name="T3" fmla="*/ 35 h 116"/>
                <a:gd name="T4" fmla="*/ 0 w 139"/>
                <a:gd name="T5" fmla="*/ 39 h 116"/>
                <a:gd name="T6" fmla="*/ 0 w 139"/>
                <a:gd name="T7" fmla="*/ 45 h 116"/>
                <a:gd name="T8" fmla="*/ 5 w 139"/>
                <a:gd name="T9" fmla="*/ 49 h 116"/>
                <a:gd name="T10" fmla="*/ 5 w 139"/>
                <a:gd name="T11" fmla="*/ 58 h 116"/>
                <a:gd name="T12" fmla="*/ 5 w 139"/>
                <a:gd name="T13" fmla="*/ 63 h 116"/>
                <a:gd name="T14" fmla="*/ 11 w 139"/>
                <a:gd name="T15" fmla="*/ 69 h 116"/>
                <a:gd name="T16" fmla="*/ 15 w 139"/>
                <a:gd name="T17" fmla="*/ 73 h 116"/>
                <a:gd name="T18" fmla="*/ 20 w 139"/>
                <a:gd name="T19" fmla="*/ 73 h 116"/>
                <a:gd name="T20" fmla="*/ 30 w 139"/>
                <a:gd name="T21" fmla="*/ 78 h 116"/>
                <a:gd name="T22" fmla="*/ 40 w 139"/>
                <a:gd name="T23" fmla="*/ 82 h 116"/>
                <a:gd name="T24" fmla="*/ 50 w 139"/>
                <a:gd name="T25" fmla="*/ 82 h 116"/>
                <a:gd name="T26" fmla="*/ 59 w 139"/>
                <a:gd name="T27" fmla="*/ 82 h 116"/>
                <a:gd name="T28" fmla="*/ 65 w 139"/>
                <a:gd name="T29" fmla="*/ 88 h 116"/>
                <a:gd name="T30" fmla="*/ 74 w 139"/>
                <a:gd name="T31" fmla="*/ 88 h 116"/>
                <a:gd name="T32" fmla="*/ 80 w 139"/>
                <a:gd name="T33" fmla="*/ 93 h 116"/>
                <a:gd name="T34" fmla="*/ 90 w 139"/>
                <a:gd name="T35" fmla="*/ 97 h 116"/>
                <a:gd name="T36" fmla="*/ 95 w 139"/>
                <a:gd name="T37" fmla="*/ 107 h 116"/>
                <a:gd name="T38" fmla="*/ 105 w 139"/>
                <a:gd name="T39" fmla="*/ 116 h 116"/>
                <a:gd name="T40" fmla="*/ 105 w 139"/>
                <a:gd name="T41" fmla="*/ 107 h 116"/>
                <a:gd name="T42" fmla="*/ 109 w 139"/>
                <a:gd name="T43" fmla="*/ 97 h 116"/>
                <a:gd name="T44" fmla="*/ 114 w 139"/>
                <a:gd name="T45" fmla="*/ 88 h 116"/>
                <a:gd name="T46" fmla="*/ 119 w 139"/>
                <a:gd name="T47" fmla="*/ 78 h 116"/>
                <a:gd name="T48" fmla="*/ 124 w 139"/>
                <a:gd name="T49" fmla="*/ 69 h 116"/>
                <a:gd name="T50" fmla="*/ 130 w 139"/>
                <a:gd name="T51" fmla="*/ 58 h 116"/>
                <a:gd name="T52" fmla="*/ 134 w 139"/>
                <a:gd name="T53" fmla="*/ 54 h 116"/>
                <a:gd name="T54" fmla="*/ 139 w 139"/>
                <a:gd name="T55" fmla="*/ 45 h 116"/>
                <a:gd name="T56" fmla="*/ 139 w 139"/>
                <a:gd name="T57" fmla="*/ 35 h 116"/>
                <a:gd name="T58" fmla="*/ 139 w 139"/>
                <a:gd name="T59" fmla="*/ 30 h 116"/>
                <a:gd name="T60" fmla="*/ 134 w 139"/>
                <a:gd name="T61" fmla="*/ 15 h 116"/>
                <a:gd name="T62" fmla="*/ 130 w 139"/>
                <a:gd name="T63" fmla="*/ 6 h 116"/>
                <a:gd name="T64" fmla="*/ 119 w 139"/>
                <a:gd name="T65" fmla="*/ 0 h 116"/>
                <a:gd name="T66" fmla="*/ 109 w 139"/>
                <a:gd name="T67" fmla="*/ 6 h 116"/>
                <a:gd name="T68" fmla="*/ 105 w 139"/>
                <a:gd name="T69" fmla="*/ 11 h 116"/>
                <a:gd name="T70" fmla="*/ 95 w 139"/>
                <a:gd name="T71" fmla="*/ 15 h 116"/>
                <a:gd name="T72" fmla="*/ 80 w 139"/>
                <a:gd name="T73" fmla="*/ 25 h 116"/>
                <a:gd name="T74" fmla="*/ 70 w 139"/>
                <a:gd name="T75" fmla="*/ 35 h 116"/>
                <a:gd name="T76" fmla="*/ 59 w 139"/>
                <a:gd name="T77" fmla="*/ 45 h 116"/>
                <a:gd name="T78" fmla="*/ 50 w 139"/>
                <a:gd name="T79" fmla="*/ 54 h 116"/>
                <a:gd name="T80" fmla="*/ 50 w 139"/>
                <a:gd name="T81" fmla="*/ 58 h 116"/>
                <a:gd name="T82" fmla="*/ 50 w 139"/>
                <a:gd name="T83" fmla="*/ 63 h 116"/>
                <a:gd name="T84" fmla="*/ 55 w 139"/>
                <a:gd name="T85" fmla="*/ 63 h 116"/>
                <a:gd name="T86" fmla="*/ 59 w 139"/>
                <a:gd name="T87" fmla="*/ 69 h 116"/>
                <a:gd name="T88" fmla="*/ 65 w 139"/>
                <a:gd name="T89" fmla="*/ 73 h 116"/>
                <a:gd name="T90" fmla="*/ 65 w 139"/>
                <a:gd name="T91" fmla="*/ 78 h 116"/>
                <a:gd name="T92" fmla="*/ 65 w 139"/>
                <a:gd name="T93" fmla="*/ 82 h 116"/>
                <a:gd name="T94" fmla="*/ 65 w 139"/>
                <a:gd name="T95" fmla="*/ 73 h 116"/>
                <a:gd name="T96" fmla="*/ 59 w 139"/>
                <a:gd name="T97" fmla="*/ 69 h 116"/>
                <a:gd name="T98" fmla="*/ 55 w 139"/>
                <a:gd name="T99" fmla="*/ 58 h 116"/>
                <a:gd name="T100" fmla="*/ 55 w 139"/>
                <a:gd name="T101" fmla="*/ 49 h 116"/>
                <a:gd name="T102" fmla="*/ 50 w 139"/>
                <a:gd name="T103" fmla="*/ 45 h 116"/>
                <a:gd name="T104" fmla="*/ 50 w 139"/>
                <a:gd name="T105" fmla="*/ 35 h 116"/>
                <a:gd name="T106" fmla="*/ 50 w 139"/>
                <a:gd name="T107" fmla="*/ 25 h 116"/>
                <a:gd name="T108" fmla="*/ 50 w 139"/>
                <a:gd name="T109" fmla="*/ 20 h 116"/>
                <a:gd name="T110" fmla="*/ 50 w 139"/>
                <a:gd name="T111" fmla="*/ 11 h 116"/>
                <a:gd name="T112" fmla="*/ 50 w 139"/>
                <a:gd name="T11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9" h="116">
                  <a:moveTo>
                    <a:pt x="0" y="30"/>
                  </a:moveTo>
                  <a:lnTo>
                    <a:pt x="0" y="35"/>
                  </a:lnTo>
                  <a:lnTo>
                    <a:pt x="0" y="39"/>
                  </a:lnTo>
                  <a:lnTo>
                    <a:pt x="0" y="45"/>
                  </a:lnTo>
                  <a:lnTo>
                    <a:pt x="5" y="49"/>
                  </a:lnTo>
                  <a:lnTo>
                    <a:pt x="5" y="58"/>
                  </a:lnTo>
                  <a:lnTo>
                    <a:pt x="5" y="63"/>
                  </a:lnTo>
                  <a:lnTo>
                    <a:pt x="11" y="69"/>
                  </a:lnTo>
                  <a:lnTo>
                    <a:pt x="15" y="73"/>
                  </a:lnTo>
                  <a:lnTo>
                    <a:pt x="20" y="73"/>
                  </a:lnTo>
                  <a:lnTo>
                    <a:pt x="30" y="78"/>
                  </a:lnTo>
                  <a:lnTo>
                    <a:pt x="40" y="82"/>
                  </a:lnTo>
                  <a:lnTo>
                    <a:pt x="50" y="82"/>
                  </a:lnTo>
                  <a:lnTo>
                    <a:pt x="59" y="82"/>
                  </a:lnTo>
                  <a:lnTo>
                    <a:pt x="65" y="88"/>
                  </a:lnTo>
                  <a:lnTo>
                    <a:pt x="74" y="88"/>
                  </a:lnTo>
                  <a:lnTo>
                    <a:pt x="80" y="93"/>
                  </a:lnTo>
                  <a:lnTo>
                    <a:pt x="90" y="97"/>
                  </a:lnTo>
                  <a:lnTo>
                    <a:pt x="95" y="107"/>
                  </a:lnTo>
                  <a:lnTo>
                    <a:pt x="105" y="116"/>
                  </a:lnTo>
                  <a:lnTo>
                    <a:pt x="105" y="107"/>
                  </a:lnTo>
                  <a:lnTo>
                    <a:pt x="109" y="97"/>
                  </a:lnTo>
                  <a:lnTo>
                    <a:pt x="114" y="88"/>
                  </a:lnTo>
                  <a:lnTo>
                    <a:pt x="119" y="78"/>
                  </a:lnTo>
                  <a:lnTo>
                    <a:pt x="124" y="69"/>
                  </a:lnTo>
                  <a:lnTo>
                    <a:pt x="130" y="58"/>
                  </a:lnTo>
                  <a:lnTo>
                    <a:pt x="134" y="54"/>
                  </a:lnTo>
                  <a:lnTo>
                    <a:pt x="139" y="45"/>
                  </a:lnTo>
                  <a:lnTo>
                    <a:pt x="139" y="35"/>
                  </a:lnTo>
                  <a:lnTo>
                    <a:pt x="139" y="30"/>
                  </a:lnTo>
                  <a:lnTo>
                    <a:pt x="134" y="15"/>
                  </a:lnTo>
                  <a:lnTo>
                    <a:pt x="130" y="6"/>
                  </a:lnTo>
                  <a:lnTo>
                    <a:pt x="119" y="0"/>
                  </a:lnTo>
                  <a:lnTo>
                    <a:pt x="109" y="6"/>
                  </a:lnTo>
                  <a:lnTo>
                    <a:pt x="105" y="11"/>
                  </a:lnTo>
                  <a:lnTo>
                    <a:pt x="95" y="15"/>
                  </a:lnTo>
                  <a:lnTo>
                    <a:pt x="80" y="25"/>
                  </a:lnTo>
                  <a:lnTo>
                    <a:pt x="70" y="35"/>
                  </a:lnTo>
                  <a:lnTo>
                    <a:pt x="59" y="45"/>
                  </a:lnTo>
                  <a:lnTo>
                    <a:pt x="50" y="54"/>
                  </a:lnTo>
                  <a:lnTo>
                    <a:pt x="50" y="58"/>
                  </a:lnTo>
                  <a:lnTo>
                    <a:pt x="50" y="63"/>
                  </a:lnTo>
                  <a:lnTo>
                    <a:pt x="55" y="63"/>
                  </a:lnTo>
                  <a:lnTo>
                    <a:pt x="59" y="69"/>
                  </a:lnTo>
                  <a:lnTo>
                    <a:pt x="65" y="73"/>
                  </a:lnTo>
                  <a:lnTo>
                    <a:pt x="65" y="78"/>
                  </a:lnTo>
                  <a:lnTo>
                    <a:pt x="65" y="82"/>
                  </a:lnTo>
                  <a:lnTo>
                    <a:pt x="65" y="73"/>
                  </a:lnTo>
                  <a:lnTo>
                    <a:pt x="59" y="69"/>
                  </a:lnTo>
                  <a:lnTo>
                    <a:pt x="55" y="58"/>
                  </a:lnTo>
                  <a:lnTo>
                    <a:pt x="55" y="49"/>
                  </a:lnTo>
                  <a:lnTo>
                    <a:pt x="50" y="45"/>
                  </a:lnTo>
                  <a:lnTo>
                    <a:pt x="50" y="35"/>
                  </a:lnTo>
                  <a:lnTo>
                    <a:pt x="50" y="25"/>
                  </a:lnTo>
                  <a:lnTo>
                    <a:pt x="50" y="20"/>
                  </a:lnTo>
                  <a:lnTo>
                    <a:pt x="50" y="11"/>
                  </a:lnTo>
                  <a:lnTo>
                    <a:pt x="5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86" name="Freeform 614"/>
            <p:cNvSpPr>
              <a:spLocks/>
            </p:cNvSpPr>
            <p:nvPr/>
          </p:nvSpPr>
          <p:spPr bwMode="auto">
            <a:xfrm>
              <a:off x="4102" y="1951"/>
              <a:ext cx="10" cy="8"/>
            </a:xfrm>
            <a:custGeom>
              <a:avLst/>
              <a:gdLst>
                <a:gd name="T0" fmla="*/ 4 w 109"/>
                <a:gd name="T1" fmla="*/ 52 h 110"/>
                <a:gd name="T2" fmla="*/ 4 w 109"/>
                <a:gd name="T3" fmla="*/ 43 h 110"/>
                <a:gd name="T4" fmla="*/ 10 w 109"/>
                <a:gd name="T5" fmla="*/ 39 h 110"/>
                <a:gd name="T6" fmla="*/ 20 w 109"/>
                <a:gd name="T7" fmla="*/ 28 h 110"/>
                <a:gd name="T8" fmla="*/ 25 w 109"/>
                <a:gd name="T9" fmla="*/ 24 h 110"/>
                <a:gd name="T10" fmla="*/ 29 w 109"/>
                <a:gd name="T11" fmla="*/ 14 h 110"/>
                <a:gd name="T12" fmla="*/ 35 w 109"/>
                <a:gd name="T13" fmla="*/ 9 h 110"/>
                <a:gd name="T14" fmla="*/ 45 w 109"/>
                <a:gd name="T15" fmla="*/ 5 h 110"/>
                <a:gd name="T16" fmla="*/ 50 w 109"/>
                <a:gd name="T17" fmla="*/ 0 h 110"/>
                <a:gd name="T18" fmla="*/ 54 w 109"/>
                <a:gd name="T19" fmla="*/ 0 h 110"/>
                <a:gd name="T20" fmla="*/ 60 w 109"/>
                <a:gd name="T21" fmla="*/ 0 h 110"/>
                <a:gd name="T22" fmla="*/ 79 w 109"/>
                <a:gd name="T23" fmla="*/ 0 h 110"/>
                <a:gd name="T24" fmla="*/ 94 w 109"/>
                <a:gd name="T25" fmla="*/ 5 h 110"/>
                <a:gd name="T26" fmla="*/ 104 w 109"/>
                <a:gd name="T27" fmla="*/ 14 h 110"/>
                <a:gd name="T28" fmla="*/ 109 w 109"/>
                <a:gd name="T29" fmla="*/ 24 h 110"/>
                <a:gd name="T30" fmla="*/ 109 w 109"/>
                <a:gd name="T31" fmla="*/ 33 h 110"/>
                <a:gd name="T32" fmla="*/ 109 w 109"/>
                <a:gd name="T33" fmla="*/ 48 h 110"/>
                <a:gd name="T34" fmla="*/ 104 w 109"/>
                <a:gd name="T35" fmla="*/ 63 h 110"/>
                <a:gd name="T36" fmla="*/ 99 w 109"/>
                <a:gd name="T37" fmla="*/ 77 h 110"/>
                <a:gd name="T38" fmla="*/ 94 w 109"/>
                <a:gd name="T39" fmla="*/ 97 h 110"/>
                <a:gd name="T40" fmla="*/ 85 w 109"/>
                <a:gd name="T41" fmla="*/ 110 h 110"/>
                <a:gd name="T42" fmla="*/ 85 w 109"/>
                <a:gd name="T43" fmla="*/ 97 h 110"/>
                <a:gd name="T44" fmla="*/ 79 w 109"/>
                <a:gd name="T45" fmla="*/ 86 h 110"/>
                <a:gd name="T46" fmla="*/ 74 w 109"/>
                <a:gd name="T47" fmla="*/ 82 h 110"/>
                <a:gd name="T48" fmla="*/ 64 w 109"/>
                <a:gd name="T49" fmla="*/ 77 h 110"/>
                <a:gd name="T50" fmla="*/ 60 w 109"/>
                <a:gd name="T51" fmla="*/ 77 h 110"/>
                <a:gd name="T52" fmla="*/ 50 w 109"/>
                <a:gd name="T53" fmla="*/ 77 h 110"/>
                <a:gd name="T54" fmla="*/ 39 w 109"/>
                <a:gd name="T55" fmla="*/ 77 h 110"/>
                <a:gd name="T56" fmla="*/ 29 w 109"/>
                <a:gd name="T57" fmla="*/ 82 h 110"/>
                <a:gd name="T58" fmla="*/ 20 w 109"/>
                <a:gd name="T59" fmla="*/ 82 h 110"/>
                <a:gd name="T60" fmla="*/ 10 w 109"/>
                <a:gd name="T61" fmla="*/ 86 h 110"/>
                <a:gd name="T62" fmla="*/ 10 w 109"/>
                <a:gd name="T63" fmla="*/ 82 h 110"/>
                <a:gd name="T64" fmla="*/ 10 w 109"/>
                <a:gd name="T65" fmla="*/ 77 h 110"/>
                <a:gd name="T66" fmla="*/ 4 w 109"/>
                <a:gd name="T67" fmla="*/ 72 h 110"/>
                <a:gd name="T68" fmla="*/ 4 w 109"/>
                <a:gd name="T69" fmla="*/ 67 h 110"/>
                <a:gd name="T70" fmla="*/ 0 w 109"/>
                <a:gd name="T71" fmla="*/ 63 h 110"/>
                <a:gd name="T72" fmla="*/ 0 w 109"/>
                <a:gd name="T73" fmla="*/ 58 h 110"/>
                <a:gd name="T74" fmla="*/ 4 w 109"/>
                <a:gd name="T75" fmla="*/ 5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9" h="110">
                  <a:moveTo>
                    <a:pt x="4" y="52"/>
                  </a:moveTo>
                  <a:lnTo>
                    <a:pt x="4" y="43"/>
                  </a:lnTo>
                  <a:lnTo>
                    <a:pt x="10" y="39"/>
                  </a:lnTo>
                  <a:lnTo>
                    <a:pt x="20" y="28"/>
                  </a:lnTo>
                  <a:lnTo>
                    <a:pt x="25" y="24"/>
                  </a:lnTo>
                  <a:lnTo>
                    <a:pt x="29" y="14"/>
                  </a:lnTo>
                  <a:lnTo>
                    <a:pt x="35" y="9"/>
                  </a:lnTo>
                  <a:lnTo>
                    <a:pt x="45" y="5"/>
                  </a:lnTo>
                  <a:lnTo>
                    <a:pt x="50" y="0"/>
                  </a:lnTo>
                  <a:lnTo>
                    <a:pt x="54" y="0"/>
                  </a:lnTo>
                  <a:lnTo>
                    <a:pt x="60" y="0"/>
                  </a:lnTo>
                  <a:lnTo>
                    <a:pt x="79" y="0"/>
                  </a:lnTo>
                  <a:lnTo>
                    <a:pt x="94" y="5"/>
                  </a:lnTo>
                  <a:lnTo>
                    <a:pt x="104" y="14"/>
                  </a:lnTo>
                  <a:lnTo>
                    <a:pt x="109" y="24"/>
                  </a:lnTo>
                  <a:lnTo>
                    <a:pt x="109" y="33"/>
                  </a:lnTo>
                  <a:lnTo>
                    <a:pt x="109" y="48"/>
                  </a:lnTo>
                  <a:lnTo>
                    <a:pt x="104" y="63"/>
                  </a:lnTo>
                  <a:lnTo>
                    <a:pt x="99" y="77"/>
                  </a:lnTo>
                  <a:lnTo>
                    <a:pt x="94" y="97"/>
                  </a:lnTo>
                  <a:lnTo>
                    <a:pt x="85" y="110"/>
                  </a:lnTo>
                  <a:lnTo>
                    <a:pt x="85" y="97"/>
                  </a:lnTo>
                  <a:lnTo>
                    <a:pt x="79" y="86"/>
                  </a:lnTo>
                  <a:lnTo>
                    <a:pt x="74" y="82"/>
                  </a:lnTo>
                  <a:lnTo>
                    <a:pt x="64" y="77"/>
                  </a:lnTo>
                  <a:lnTo>
                    <a:pt x="60" y="77"/>
                  </a:lnTo>
                  <a:lnTo>
                    <a:pt x="50" y="77"/>
                  </a:lnTo>
                  <a:lnTo>
                    <a:pt x="39" y="77"/>
                  </a:lnTo>
                  <a:lnTo>
                    <a:pt x="29" y="82"/>
                  </a:lnTo>
                  <a:lnTo>
                    <a:pt x="20" y="82"/>
                  </a:lnTo>
                  <a:lnTo>
                    <a:pt x="10" y="86"/>
                  </a:lnTo>
                  <a:lnTo>
                    <a:pt x="10" y="82"/>
                  </a:lnTo>
                  <a:lnTo>
                    <a:pt x="10" y="77"/>
                  </a:lnTo>
                  <a:lnTo>
                    <a:pt x="4" y="72"/>
                  </a:lnTo>
                  <a:lnTo>
                    <a:pt x="4" y="67"/>
                  </a:lnTo>
                  <a:lnTo>
                    <a:pt x="0" y="63"/>
                  </a:lnTo>
                  <a:lnTo>
                    <a:pt x="0" y="58"/>
                  </a:lnTo>
                  <a:lnTo>
                    <a:pt x="4" y="52"/>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87" name="Freeform 615"/>
            <p:cNvSpPr>
              <a:spLocks/>
            </p:cNvSpPr>
            <p:nvPr/>
          </p:nvSpPr>
          <p:spPr bwMode="auto">
            <a:xfrm>
              <a:off x="4115" y="1956"/>
              <a:ext cx="7" cy="6"/>
            </a:xfrm>
            <a:custGeom>
              <a:avLst/>
              <a:gdLst>
                <a:gd name="T0" fmla="*/ 0 w 84"/>
                <a:gd name="T1" fmla="*/ 0 h 88"/>
                <a:gd name="T2" fmla="*/ 9 w 84"/>
                <a:gd name="T3" fmla="*/ 5 h 88"/>
                <a:gd name="T4" fmla="*/ 15 w 84"/>
                <a:gd name="T5" fmla="*/ 19 h 88"/>
                <a:gd name="T6" fmla="*/ 15 w 84"/>
                <a:gd name="T7" fmla="*/ 30 h 88"/>
                <a:gd name="T8" fmla="*/ 19 w 84"/>
                <a:gd name="T9" fmla="*/ 43 h 88"/>
                <a:gd name="T10" fmla="*/ 19 w 84"/>
                <a:gd name="T11" fmla="*/ 54 h 88"/>
                <a:gd name="T12" fmla="*/ 25 w 84"/>
                <a:gd name="T13" fmla="*/ 63 h 88"/>
                <a:gd name="T14" fmla="*/ 30 w 84"/>
                <a:gd name="T15" fmla="*/ 73 h 88"/>
                <a:gd name="T16" fmla="*/ 34 w 84"/>
                <a:gd name="T17" fmla="*/ 82 h 88"/>
                <a:gd name="T18" fmla="*/ 44 w 84"/>
                <a:gd name="T19" fmla="*/ 88 h 88"/>
                <a:gd name="T20" fmla="*/ 59 w 84"/>
                <a:gd name="T21" fmla="*/ 88 h 88"/>
                <a:gd name="T22" fmla="*/ 65 w 84"/>
                <a:gd name="T23" fmla="*/ 82 h 88"/>
                <a:gd name="T24" fmla="*/ 69 w 84"/>
                <a:gd name="T25" fmla="*/ 82 h 88"/>
                <a:gd name="T26" fmla="*/ 74 w 84"/>
                <a:gd name="T27" fmla="*/ 77 h 88"/>
                <a:gd name="T28" fmla="*/ 74 w 84"/>
                <a:gd name="T29" fmla="*/ 73 h 88"/>
                <a:gd name="T30" fmla="*/ 79 w 84"/>
                <a:gd name="T31" fmla="*/ 68 h 88"/>
                <a:gd name="T32" fmla="*/ 84 w 84"/>
                <a:gd name="T33" fmla="*/ 63 h 88"/>
                <a:gd name="T34" fmla="*/ 84 w 84"/>
                <a:gd name="T35" fmla="*/ 54 h 88"/>
                <a:gd name="T36" fmla="*/ 84 w 84"/>
                <a:gd name="T37" fmla="*/ 49 h 88"/>
                <a:gd name="T38" fmla="*/ 84 w 84"/>
                <a:gd name="T39" fmla="*/ 39 h 88"/>
                <a:gd name="T40" fmla="*/ 79 w 84"/>
                <a:gd name="T41" fmla="*/ 34 h 88"/>
                <a:gd name="T42" fmla="*/ 74 w 84"/>
                <a:gd name="T43" fmla="*/ 30 h 88"/>
                <a:gd name="T44" fmla="*/ 69 w 84"/>
                <a:gd name="T45" fmla="*/ 24 h 88"/>
                <a:gd name="T46" fmla="*/ 65 w 84"/>
                <a:gd name="T47" fmla="*/ 24 h 88"/>
                <a:gd name="T48" fmla="*/ 59 w 84"/>
                <a:gd name="T49" fmla="*/ 24 h 88"/>
                <a:gd name="T50" fmla="*/ 49 w 84"/>
                <a:gd name="T51" fmla="*/ 24 h 88"/>
                <a:gd name="T52" fmla="*/ 44 w 84"/>
                <a:gd name="T53" fmla="*/ 24 h 88"/>
                <a:gd name="T54" fmla="*/ 40 w 84"/>
                <a:gd name="T55" fmla="*/ 24 h 88"/>
                <a:gd name="T56" fmla="*/ 34 w 84"/>
                <a:gd name="T57" fmla="*/ 19 h 88"/>
                <a:gd name="T58" fmla="*/ 25 w 84"/>
                <a:gd name="T59" fmla="*/ 19 h 88"/>
                <a:gd name="T60" fmla="*/ 19 w 84"/>
                <a:gd name="T61" fmla="*/ 1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4" h="88">
                  <a:moveTo>
                    <a:pt x="0" y="0"/>
                  </a:moveTo>
                  <a:lnTo>
                    <a:pt x="9" y="5"/>
                  </a:lnTo>
                  <a:lnTo>
                    <a:pt x="15" y="19"/>
                  </a:lnTo>
                  <a:lnTo>
                    <a:pt x="15" y="30"/>
                  </a:lnTo>
                  <a:lnTo>
                    <a:pt x="19" y="43"/>
                  </a:lnTo>
                  <a:lnTo>
                    <a:pt x="19" y="54"/>
                  </a:lnTo>
                  <a:lnTo>
                    <a:pt x="25" y="63"/>
                  </a:lnTo>
                  <a:lnTo>
                    <a:pt x="30" y="73"/>
                  </a:lnTo>
                  <a:lnTo>
                    <a:pt x="34" y="82"/>
                  </a:lnTo>
                  <a:lnTo>
                    <a:pt x="44" y="88"/>
                  </a:lnTo>
                  <a:lnTo>
                    <a:pt x="59" y="88"/>
                  </a:lnTo>
                  <a:lnTo>
                    <a:pt x="65" y="82"/>
                  </a:lnTo>
                  <a:lnTo>
                    <a:pt x="69" y="82"/>
                  </a:lnTo>
                  <a:lnTo>
                    <a:pt x="74" y="77"/>
                  </a:lnTo>
                  <a:lnTo>
                    <a:pt x="74" y="73"/>
                  </a:lnTo>
                  <a:lnTo>
                    <a:pt x="79" y="68"/>
                  </a:lnTo>
                  <a:lnTo>
                    <a:pt x="84" y="63"/>
                  </a:lnTo>
                  <a:lnTo>
                    <a:pt x="84" y="54"/>
                  </a:lnTo>
                  <a:lnTo>
                    <a:pt x="84" y="49"/>
                  </a:lnTo>
                  <a:lnTo>
                    <a:pt x="84" y="39"/>
                  </a:lnTo>
                  <a:lnTo>
                    <a:pt x="79" y="34"/>
                  </a:lnTo>
                  <a:lnTo>
                    <a:pt x="74" y="30"/>
                  </a:lnTo>
                  <a:lnTo>
                    <a:pt x="69" y="24"/>
                  </a:lnTo>
                  <a:lnTo>
                    <a:pt x="65" y="24"/>
                  </a:lnTo>
                  <a:lnTo>
                    <a:pt x="59" y="24"/>
                  </a:lnTo>
                  <a:lnTo>
                    <a:pt x="49" y="24"/>
                  </a:lnTo>
                  <a:lnTo>
                    <a:pt x="44" y="24"/>
                  </a:lnTo>
                  <a:lnTo>
                    <a:pt x="40" y="24"/>
                  </a:lnTo>
                  <a:lnTo>
                    <a:pt x="34" y="19"/>
                  </a:lnTo>
                  <a:lnTo>
                    <a:pt x="25" y="19"/>
                  </a:lnTo>
                  <a:lnTo>
                    <a:pt x="19" y="1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88" name="Freeform 616"/>
            <p:cNvSpPr>
              <a:spLocks/>
            </p:cNvSpPr>
            <p:nvPr/>
          </p:nvSpPr>
          <p:spPr bwMode="auto">
            <a:xfrm>
              <a:off x="4093" y="1882"/>
              <a:ext cx="10" cy="10"/>
            </a:xfrm>
            <a:custGeom>
              <a:avLst/>
              <a:gdLst>
                <a:gd name="T0" fmla="*/ 0 w 113"/>
                <a:gd name="T1" fmla="*/ 0 h 131"/>
                <a:gd name="T2" fmla="*/ 5 w 113"/>
                <a:gd name="T3" fmla="*/ 10 h 131"/>
                <a:gd name="T4" fmla="*/ 9 w 113"/>
                <a:gd name="T5" fmla="*/ 25 h 131"/>
                <a:gd name="T6" fmla="*/ 15 w 113"/>
                <a:gd name="T7" fmla="*/ 34 h 131"/>
                <a:gd name="T8" fmla="*/ 24 w 113"/>
                <a:gd name="T9" fmla="*/ 39 h 131"/>
                <a:gd name="T10" fmla="*/ 30 w 113"/>
                <a:gd name="T11" fmla="*/ 49 h 131"/>
                <a:gd name="T12" fmla="*/ 40 w 113"/>
                <a:gd name="T13" fmla="*/ 54 h 131"/>
                <a:gd name="T14" fmla="*/ 49 w 113"/>
                <a:gd name="T15" fmla="*/ 54 h 131"/>
                <a:gd name="T16" fmla="*/ 64 w 113"/>
                <a:gd name="T17" fmla="*/ 58 h 131"/>
                <a:gd name="T18" fmla="*/ 74 w 113"/>
                <a:gd name="T19" fmla="*/ 58 h 131"/>
                <a:gd name="T20" fmla="*/ 94 w 113"/>
                <a:gd name="T21" fmla="*/ 54 h 131"/>
                <a:gd name="T22" fmla="*/ 103 w 113"/>
                <a:gd name="T23" fmla="*/ 54 h 131"/>
                <a:gd name="T24" fmla="*/ 109 w 113"/>
                <a:gd name="T25" fmla="*/ 58 h 131"/>
                <a:gd name="T26" fmla="*/ 113 w 113"/>
                <a:gd name="T27" fmla="*/ 68 h 131"/>
                <a:gd name="T28" fmla="*/ 109 w 113"/>
                <a:gd name="T29" fmla="*/ 77 h 131"/>
                <a:gd name="T30" fmla="*/ 109 w 113"/>
                <a:gd name="T31" fmla="*/ 92 h 131"/>
                <a:gd name="T32" fmla="*/ 103 w 113"/>
                <a:gd name="T33" fmla="*/ 102 h 131"/>
                <a:gd name="T34" fmla="*/ 94 w 113"/>
                <a:gd name="T35" fmla="*/ 112 h 131"/>
                <a:gd name="T36" fmla="*/ 89 w 113"/>
                <a:gd name="T37" fmla="*/ 122 h 131"/>
                <a:gd name="T38" fmla="*/ 79 w 113"/>
                <a:gd name="T39" fmla="*/ 131 h 131"/>
                <a:gd name="T40" fmla="*/ 69 w 113"/>
                <a:gd name="T41" fmla="*/ 131 h 131"/>
                <a:gd name="T42" fmla="*/ 64 w 113"/>
                <a:gd name="T43" fmla="*/ 131 h 131"/>
                <a:gd name="T44" fmla="*/ 59 w 113"/>
                <a:gd name="T45" fmla="*/ 126 h 131"/>
                <a:gd name="T46" fmla="*/ 54 w 113"/>
                <a:gd name="T47" fmla="*/ 126 h 131"/>
                <a:gd name="T48" fmla="*/ 54 w 113"/>
                <a:gd name="T49" fmla="*/ 122 h 131"/>
                <a:gd name="T50" fmla="*/ 54 w 113"/>
                <a:gd name="T51" fmla="*/ 112 h 131"/>
                <a:gd name="T52" fmla="*/ 49 w 113"/>
                <a:gd name="T53" fmla="*/ 107 h 131"/>
                <a:gd name="T54" fmla="*/ 49 w 113"/>
                <a:gd name="T55" fmla="*/ 102 h 131"/>
                <a:gd name="T56" fmla="*/ 49 w 113"/>
                <a:gd name="T57" fmla="*/ 97 h 131"/>
                <a:gd name="T58" fmla="*/ 49 w 113"/>
                <a:gd name="T59" fmla="*/ 8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3" h="131">
                  <a:moveTo>
                    <a:pt x="0" y="0"/>
                  </a:moveTo>
                  <a:lnTo>
                    <a:pt x="5" y="10"/>
                  </a:lnTo>
                  <a:lnTo>
                    <a:pt x="9" y="25"/>
                  </a:lnTo>
                  <a:lnTo>
                    <a:pt x="15" y="34"/>
                  </a:lnTo>
                  <a:lnTo>
                    <a:pt x="24" y="39"/>
                  </a:lnTo>
                  <a:lnTo>
                    <a:pt x="30" y="49"/>
                  </a:lnTo>
                  <a:lnTo>
                    <a:pt x="40" y="54"/>
                  </a:lnTo>
                  <a:lnTo>
                    <a:pt x="49" y="54"/>
                  </a:lnTo>
                  <a:lnTo>
                    <a:pt x="64" y="58"/>
                  </a:lnTo>
                  <a:lnTo>
                    <a:pt x="74" y="58"/>
                  </a:lnTo>
                  <a:lnTo>
                    <a:pt x="94" y="54"/>
                  </a:lnTo>
                  <a:lnTo>
                    <a:pt x="103" y="54"/>
                  </a:lnTo>
                  <a:lnTo>
                    <a:pt x="109" y="58"/>
                  </a:lnTo>
                  <a:lnTo>
                    <a:pt x="113" y="68"/>
                  </a:lnTo>
                  <a:lnTo>
                    <a:pt x="109" y="77"/>
                  </a:lnTo>
                  <a:lnTo>
                    <a:pt x="109" y="92"/>
                  </a:lnTo>
                  <a:lnTo>
                    <a:pt x="103" y="102"/>
                  </a:lnTo>
                  <a:lnTo>
                    <a:pt x="94" y="112"/>
                  </a:lnTo>
                  <a:lnTo>
                    <a:pt x="89" y="122"/>
                  </a:lnTo>
                  <a:lnTo>
                    <a:pt x="79" y="131"/>
                  </a:lnTo>
                  <a:lnTo>
                    <a:pt x="69" y="131"/>
                  </a:lnTo>
                  <a:lnTo>
                    <a:pt x="64" y="131"/>
                  </a:lnTo>
                  <a:lnTo>
                    <a:pt x="59" y="126"/>
                  </a:lnTo>
                  <a:lnTo>
                    <a:pt x="54" y="126"/>
                  </a:lnTo>
                  <a:lnTo>
                    <a:pt x="54" y="122"/>
                  </a:lnTo>
                  <a:lnTo>
                    <a:pt x="54" y="112"/>
                  </a:lnTo>
                  <a:lnTo>
                    <a:pt x="49" y="107"/>
                  </a:lnTo>
                  <a:lnTo>
                    <a:pt x="49" y="102"/>
                  </a:lnTo>
                  <a:lnTo>
                    <a:pt x="49" y="97"/>
                  </a:lnTo>
                  <a:lnTo>
                    <a:pt x="49" y="8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89" name="Freeform 617"/>
            <p:cNvSpPr>
              <a:spLocks/>
            </p:cNvSpPr>
            <p:nvPr/>
          </p:nvSpPr>
          <p:spPr bwMode="auto">
            <a:xfrm>
              <a:off x="4099" y="1878"/>
              <a:ext cx="7" cy="6"/>
            </a:xfrm>
            <a:custGeom>
              <a:avLst/>
              <a:gdLst>
                <a:gd name="T0" fmla="*/ 0 w 74"/>
                <a:gd name="T1" fmla="*/ 58 h 77"/>
                <a:gd name="T2" fmla="*/ 0 w 74"/>
                <a:gd name="T3" fmla="*/ 48 h 77"/>
                <a:gd name="T4" fmla="*/ 0 w 74"/>
                <a:gd name="T5" fmla="*/ 43 h 77"/>
                <a:gd name="T6" fmla="*/ 0 w 74"/>
                <a:gd name="T7" fmla="*/ 38 h 77"/>
                <a:gd name="T8" fmla="*/ 5 w 74"/>
                <a:gd name="T9" fmla="*/ 34 h 77"/>
                <a:gd name="T10" fmla="*/ 10 w 74"/>
                <a:gd name="T11" fmla="*/ 28 h 77"/>
                <a:gd name="T12" fmla="*/ 15 w 74"/>
                <a:gd name="T13" fmla="*/ 24 h 77"/>
                <a:gd name="T14" fmla="*/ 15 w 74"/>
                <a:gd name="T15" fmla="*/ 14 h 77"/>
                <a:gd name="T16" fmla="*/ 20 w 74"/>
                <a:gd name="T17" fmla="*/ 9 h 77"/>
                <a:gd name="T18" fmla="*/ 20 w 74"/>
                <a:gd name="T19" fmla="*/ 4 h 77"/>
                <a:gd name="T20" fmla="*/ 15 w 74"/>
                <a:gd name="T21" fmla="*/ 0 h 77"/>
                <a:gd name="T22" fmla="*/ 30 w 74"/>
                <a:gd name="T23" fmla="*/ 4 h 77"/>
                <a:gd name="T24" fmla="*/ 39 w 74"/>
                <a:gd name="T25" fmla="*/ 9 h 77"/>
                <a:gd name="T26" fmla="*/ 55 w 74"/>
                <a:gd name="T27" fmla="*/ 14 h 77"/>
                <a:gd name="T28" fmla="*/ 60 w 74"/>
                <a:gd name="T29" fmla="*/ 19 h 77"/>
                <a:gd name="T30" fmla="*/ 70 w 74"/>
                <a:gd name="T31" fmla="*/ 24 h 77"/>
                <a:gd name="T32" fmla="*/ 74 w 74"/>
                <a:gd name="T33" fmla="*/ 34 h 77"/>
                <a:gd name="T34" fmla="*/ 74 w 74"/>
                <a:gd name="T35" fmla="*/ 38 h 77"/>
                <a:gd name="T36" fmla="*/ 74 w 74"/>
                <a:gd name="T37" fmla="*/ 52 h 77"/>
                <a:gd name="T38" fmla="*/ 70 w 74"/>
                <a:gd name="T39" fmla="*/ 62 h 77"/>
                <a:gd name="T40" fmla="*/ 60 w 74"/>
                <a:gd name="T41"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4" h="77">
                  <a:moveTo>
                    <a:pt x="0" y="58"/>
                  </a:moveTo>
                  <a:lnTo>
                    <a:pt x="0" y="48"/>
                  </a:lnTo>
                  <a:lnTo>
                    <a:pt x="0" y="43"/>
                  </a:lnTo>
                  <a:lnTo>
                    <a:pt x="0" y="38"/>
                  </a:lnTo>
                  <a:lnTo>
                    <a:pt x="5" y="34"/>
                  </a:lnTo>
                  <a:lnTo>
                    <a:pt x="10" y="28"/>
                  </a:lnTo>
                  <a:lnTo>
                    <a:pt x="15" y="24"/>
                  </a:lnTo>
                  <a:lnTo>
                    <a:pt x="15" y="14"/>
                  </a:lnTo>
                  <a:lnTo>
                    <a:pt x="20" y="9"/>
                  </a:lnTo>
                  <a:lnTo>
                    <a:pt x="20" y="4"/>
                  </a:lnTo>
                  <a:lnTo>
                    <a:pt x="15" y="0"/>
                  </a:lnTo>
                  <a:lnTo>
                    <a:pt x="30" y="4"/>
                  </a:lnTo>
                  <a:lnTo>
                    <a:pt x="39" y="9"/>
                  </a:lnTo>
                  <a:lnTo>
                    <a:pt x="55" y="14"/>
                  </a:lnTo>
                  <a:lnTo>
                    <a:pt x="60" y="19"/>
                  </a:lnTo>
                  <a:lnTo>
                    <a:pt x="70" y="24"/>
                  </a:lnTo>
                  <a:lnTo>
                    <a:pt x="74" y="34"/>
                  </a:lnTo>
                  <a:lnTo>
                    <a:pt x="74" y="38"/>
                  </a:lnTo>
                  <a:lnTo>
                    <a:pt x="74" y="52"/>
                  </a:lnTo>
                  <a:lnTo>
                    <a:pt x="70" y="62"/>
                  </a:lnTo>
                  <a:lnTo>
                    <a:pt x="60" y="77"/>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90" name="Freeform 618"/>
            <p:cNvSpPr>
              <a:spLocks/>
            </p:cNvSpPr>
            <p:nvPr/>
          </p:nvSpPr>
          <p:spPr bwMode="auto">
            <a:xfrm>
              <a:off x="4107" y="1879"/>
              <a:ext cx="9" cy="4"/>
            </a:xfrm>
            <a:custGeom>
              <a:avLst/>
              <a:gdLst>
                <a:gd name="T0" fmla="*/ 0 w 104"/>
                <a:gd name="T1" fmla="*/ 43 h 52"/>
                <a:gd name="T2" fmla="*/ 14 w 104"/>
                <a:gd name="T3" fmla="*/ 48 h 52"/>
                <a:gd name="T4" fmla="*/ 29 w 104"/>
                <a:gd name="T5" fmla="*/ 52 h 52"/>
                <a:gd name="T6" fmla="*/ 39 w 104"/>
                <a:gd name="T7" fmla="*/ 52 h 52"/>
                <a:gd name="T8" fmla="*/ 54 w 104"/>
                <a:gd name="T9" fmla="*/ 52 h 52"/>
                <a:gd name="T10" fmla="*/ 64 w 104"/>
                <a:gd name="T11" fmla="*/ 48 h 52"/>
                <a:gd name="T12" fmla="*/ 74 w 104"/>
                <a:gd name="T13" fmla="*/ 43 h 52"/>
                <a:gd name="T14" fmla="*/ 83 w 104"/>
                <a:gd name="T15" fmla="*/ 39 h 52"/>
                <a:gd name="T16" fmla="*/ 94 w 104"/>
                <a:gd name="T17" fmla="*/ 24 h 52"/>
                <a:gd name="T18" fmla="*/ 98 w 104"/>
                <a:gd name="T19" fmla="*/ 15 h 52"/>
                <a:gd name="T20" fmla="*/ 104 w 104"/>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52">
                  <a:moveTo>
                    <a:pt x="0" y="43"/>
                  </a:moveTo>
                  <a:lnTo>
                    <a:pt x="14" y="48"/>
                  </a:lnTo>
                  <a:lnTo>
                    <a:pt x="29" y="52"/>
                  </a:lnTo>
                  <a:lnTo>
                    <a:pt x="39" y="52"/>
                  </a:lnTo>
                  <a:lnTo>
                    <a:pt x="54" y="52"/>
                  </a:lnTo>
                  <a:lnTo>
                    <a:pt x="64" y="48"/>
                  </a:lnTo>
                  <a:lnTo>
                    <a:pt x="74" y="43"/>
                  </a:lnTo>
                  <a:lnTo>
                    <a:pt x="83" y="39"/>
                  </a:lnTo>
                  <a:lnTo>
                    <a:pt x="94" y="24"/>
                  </a:lnTo>
                  <a:lnTo>
                    <a:pt x="98" y="15"/>
                  </a:lnTo>
                  <a:lnTo>
                    <a:pt x="104"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91" name="Freeform 619"/>
            <p:cNvSpPr>
              <a:spLocks/>
            </p:cNvSpPr>
            <p:nvPr/>
          </p:nvSpPr>
          <p:spPr bwMode="auto">
            <a:xfrm>
              <a:off x="4109" y="1931"/>
              <a:ext cx="7" cy="7"/>
            </a:xfrm>
            <a:custGeom>
              <a:avLst/>
              <a:gdLst>
                <a:gd name="T0" fmla="*/ 5 w 80"/>
                <a:gd name="T1" fmla="*/ 58 h 86"/>
                <a:gd name="T2" fmla="*/ 0 w 80"/>
                <a:gd name="T3" fmla="*/ 53 h 86"/>
                <a:gd name="T4" fmla="*/ 0 w 80"/>
                <a:gd name="T5" fmla="*/ 43 h 86"/>
                <a:gd name="T6" fmla="*/ 5 w 80"/>
                <a:gd name="T7" fmla="*/ 38 h 86"/>
                <a:gd name="T8" fmla="*/ 11 w 80"/>
                <a:gd name="T9" fmla="*/ 34 h 86"/>
                <a:gd name="T10" fmla="*/ 15 w 80"/>
                <a:gd name="T11" fmla="*/ 28 h 86"/>
                <a:gd name="T12" fmla="*/ 20 w 80"/>
                <a:gd name="T13" fmla="*/ 24 h 86"/>
                <a:gd name="T14" fmla="*/ 25 w 80"/>
                <a:gd name="T15" fmla="*/ 19 h 86"/>
                <a:gd name="T16" fmla="*/ 25 w 80"/>
                <a:gd name="T17" fmla="*/ 14 h 86"/>
                <a:gd name="T18" fmla="*/ 25 w 80"/>
                <a:gd name="T19" fmla="*/ 10 h 86"/>
                <a:gd name="T20" fmla="*/ 25 w 80"/>
                <a:gd name="T21" fmla="*/ 0 h 86"/>
                <a:gd name="T22" fmla="*/ 35 w 80"/>
                <a:gd name="T23" fmla="*/ 10 h 86"/>
                <a:gd name="T24" fmla="*/ 50 w 80"/>
                <a:gd name="T25" fmla="*/ 14 h 86"/>
                <a:gd name="T26" fmla="*/ 59 w 80"/>
                <a:gd name="T27" fmla="*/ 19 h 86"/>
                <a:gd name="T28" fmla="*/ 70 w 80"/>
                <a:gd name="T29" fmla="*/ 28 h 86"/>
                <a:gd name="T30" fmla="*/ 74 w 80"/>
                <a:gd name="T31" fmla="*/ 34 h 86"/>
                <a:gd name="T32" fmla="*/ 74 w 80"/>
                <a:gd name="T33" fmla="*/ 43 h 86"/>
                <a:gd name="T34" fmla="*/ 80 w 80"/>
                <a:gd name="T35" fmla="*/ 53 h 86"/>
                <a:gd name="T36" fmla="*/ 74 w 80"/>
                <a:gd name="T37" fmla="*/ 62 h 86"/>
                <a:gd name="T38" fmla="*/ 70 w 80"/>
                <a:gd name="T39" fmla="*/ 72 h 86"/>
                <a:gd name="T40" fmla="*/ 55 w 80"/>
                <a:gd name="T4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 h="86">
                  <a:moveTo>
                    <a:pt x="5" y="58"/>
                  </a:moveTo>
                  <a:lnTo>
                    <a:pt x="0" y="53"/>
                  </a:lnTo>
                  <a:lnTo>
                    <a:pt x="0" y="43"/>
                  </a:lnTo>
                  <a:lnTo>
                    <a:pt x="5" y="38"/>
                  </a:lnTo>
                  <a:lnTo>
                    <a:pt x="11" y="34"/>
                  </a:lnTo>
                  <a:lnTo>
                    <a:pt x="15" y="28"/>
                  </a:lnTo>
                  <a:lnTo>
                    <a:pt x="20" y="24"/>
                  </a:lnTo>
                  <a:lnTo>
                    <a:pt x="25" y="19"/>
                  </a:lnTo>
                  <a:lnTo>
                    <a:pt x="25" y="14"/>
                  </a:lnTo>
                  <a:lnTo>
                    <a:pt x="25" y="10"/>
                  </a:lnTo>
                  <a:lnTo>
                    <a:pt x="25" y="0"/>
                  </a:lnTo>
                  <a:lnTo>
                    <a:pt x="35" y="10"/>
                  </a:lnTo>
                  <a:lnTo>
                    <a:pt x="50" y="14"/>
                  </a:lnTo>
                  <a:lnTo>
                    <a:pt x="59" y="19"/>
                  </a:lnTo>
                  <a:lnTo>
                    <a:pt x="70" y="28"/>
                  </a:lnTo>
                  <a:lnTo>
                    <a:pt x="74" y="34"/>
                  </a:lnTo>
                  <a:lnTo>
                    <a:pt x="74" y="43"/>
                  </a:lnTo>
                  <a:lnTo>
                    <a:pt x="80" y="53"/>
                  </a:lnTo>
                  <a:lnTo>
                    <a:pt x="74" y="62"/>
                  </a:lnTo>
                  <a:lnTo>
                    <a:pt x="70" y="72"/>
                  </a:lnTo>
                  <a:lnTo>
                    <a:pt x="55" y="86"/>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92" name="Freeform 620"/>
            <p:cNvSpPr>
              <a:spLocks/>
            </p:cNvSpPr>
            <p:nvPr/>
          </p:nvSpPr>
          <p:spPr bwMode="auto">
            <a:xfrm>
              <a:off x="4117" y="1935"/>
              <a:ext cx="9" cy="3"/>
            </a:xfrm>
            <a:custGeom>
              <a:avLst/>
              <a:gdLst>
                <a:gd name="T0" fmla="*/ 0 w 105"/>
                <a:gd name="T1" fmla="*/ 29 h 49"/>
                <a:gd name="T2" fmla="*/ 15 w 105"/>
                <a:gd name="T3" fmla="*/ 39 h 49"/>
                <a:gd name="T4" fmla="*/ 25 w 105"/>
                <a:gd name="T5" fmla="*/ 43 h 49"/>
                <a:gd name="T6" fmla="*/ 40 w 105"/>
                <a:gd name="T7" fmla="*/ 49 h 49"/>
                <a:gd name="T8" fmla="*/ 50 w 105"/>
                <a:gd name="T9" fmla="*/ 49 h 49"/>
                <a:gd name="T10" fmla="*/ 65 w 105"/>
                <a:gd name="T11" fmla="*/ 43 h 49"/>
                <a:gd name="T12" fmla="*/ 75 w 105"/>
                <a:gd name="T13" fmla="*/ 39 h 49"/>
                <a:gd name="T14" fmla="*/ 85 w 105"/>
                <a:gd name="T15" fmla="*/ 34 h 49"/>
                <a:gd name="T16" fmla="*/ 94 w 105"/>
                <a:gd name="T17" fmla="*/ 24 h 49"/>
                <a:gd name="T18" fmla="*/ 100 w 105"/>
                <a:gd name="T19" fmla="*/ 15 h 49"/>
                <a:gd name="T20" fmla="*/ 105 w 105"/>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49">
                  <a:moveTo>
                    <a:pt x="0" y="29"/>
                  </a:moveTo>
                  <a:lnTo>
                    <a:pt x="15" y="39"/>
                  </a:lnTo>
                  <a:lnTo>
                    <a:pt x="25" y="43"/>
                  </a:lnTo>
                  <a:lnTo>
                    <a:pt x="40" y="49"/>
                  </a:lnTo>
                  <a:lnTo>
                    <a:pt x="50" y="49"/>
                  </a:lnTo>
                  <a:lnTo>
                    <a:pt x="65" y="43"/>
                  </a:lnTo>
                  <a:lnTo>
                    <a:pt x="75" y="39"/>
                  </a:lnTo>
                  <a:lnTo>
                    <a:pt x="85" y="34"/>
                  </a:lnTo>
                  <a:lnTo>
                    <a:pt x="94" y="24"/>
                  </a:lnTo>
                  <a:lnTo>
                    <a:pt x="100" y="15"/>
                  </a:lnTo>
                  <a:lnTo>
                    <a:pt x="105"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93" name="Freeform 621"/>
            <p:cNvSpPr>
              <a:spLocks/>
            </p:cNvSpPr>
            <p:nvPr/>
          </p:nvSpPr>
          <p:spPr bwMode="auto">
            <a:xfrm>
              <a:off x="4104" y="1910"/>
              <a:ext cx="10" cy="4"/>
            </a:xfrm>
            <a:custGeom>
              <a:avLst/>
              <a:gdLst>
                <a:gd name="T0" fmla="*/ 0 w 104"/>
                <a:gd name="T1" fmla="*/ 30 h 49"/>
                <a:gd name="T2" fmla="*/ 10 w 104"/>
                <a:gd name="T3" fmla="*/ 39 h 49"/>
                <a:gd name="T4" fmla="*/ 25 w 104"/>
                <a:gd name="T5" fmla="*/ 44 h 49"/>
                <a:gd name="T6" fmla="*/ 39 w 104"/>
                <a:gd name="T7" fmla="*/ 49 h 49"/>
                <a:gd name="T8" fmla="*/ 49 w 104"/>
                <a:gd name="T9" fmla="*/ 49 h 49"/>
                <a:gd name="T10" fmla="*/ 64 w 104"/>
                <a:gd name="T11" fmla="*/ 44 h 49"/>
                <a:gd name="T12" fmla="*/ 74 w 104"/>
                <a:gd name="T13" fmla="*/ 39 h 49"/>
                <a:gd name="T14" fmla="*/ 84 w 104"/>
                <a:gd name="T15" fmla="*/ 35 h 49"/>
                <a:gd name="T16" fmla="*/ 94 w 104"/>
                <a:gd name="T17" fmla="*/ 24 h 49"/>
                <a:gd name="T18" fmla="*/ 99 w 104"/>
                <a:gd name="T19" fmla="*/ 15 h 49"/>
                <a:gd name="T20" fmla="*/ 104 w 104"/>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49">
                  <a:moveTo>
                    <a:pt x="0" y="30"/>
                  </a:moveTo>
                  <a:lnTo>
                    <a:pt x="10" y="39"/>
                  </a:lnTo>
                  <a:lnTo>
                    <a:pt x="25" y="44"/>
                  </a:lnTo>
                  <a:lnTo>
                    <a:pt x="39" y="49"/>
                  </a:lnTo>
                  <a:lnTo>
                    <a:pt x="49" y="49"/>
                  </a:lnTo>
                  <a:lnTo>
                    <a:pt x="64" y="44"/>
                  </a:lnTo>
                  <a:lnTo>
                    <a:pt x="74" y="39"/>
                  </a:lnTo>
                  <a:lnTo>
                    <a:pt x="84" y="35"/>
                  </a:lnTo>
                  <a:lnTo>
                    <a:pt x="94" y="24"/>
                  </a:lnTo>
                  <a:lnTo>
                    <a:pt x="99" y="15"/>
                  </a:lnTo>
                  <a:lnTo>
                    <a:pt x="104"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94" name="Freeform 622"/>
            <p:cNvSpPr>
              <a:spLocks/>
            </p:cNvSpPr>
            <p:nvPr/>
          </p:nvSpPr>
          <p:spPr bwMode="auto">
            <a:xfrm>
              <a:off x="4105" y="1915"/>
              <a:ext cx="13" cy="9"/>
            </a:xfrm>
            <a:custGeom>
              <a:avLst/>
              <a:gdLst>
                <a:gd name="T0" fmla="*/ 0 w 138"/>
                <a:gd name="T1" fmla="*/ 24 h 116"/>
                <a:gd name="T2" fmla="*/ 0 w 138"/>
                <a:gd name="T3" fmla="*/ 29 h 116"/>
                <a:gd name="T4" fmla="*/ 0 w 138"/>
                <a:gd name="T5" fmla="*/ 39 h 116"/>
                <a:gd name="T6" fmla="*/ 0 w 138"/>
                <a:gd name="T7" fmla="*/ 43 h 116"/>
                <a:gd name="T8" fmla="*/ 4 w 138"/>
                <a:gd name="T9" fmla="*/ 49 h 116"/>
                <a:gd name="T10" fmla="*/ 4 w 138"/>
                <a:gd name="T11" fmla="*/ 53 h 116"/>
                <a:gd name="T12" fmla="*/ 4 w 138"/>
                <a:gd name="T13" fmla="*/ 58 h 116"/>
                <a:gd name="T14" fmla="*/ 10 w 138"/>
                <a:gd name="T15" fmla="*/ 63 h 116"/>
                <a:gd name="T16" fmla="*/ 10 w 138"/>
                <a:gd name="T17" fmla="*/ 68 h 116"/>
                <a:gd name="T18" fmla="*/ 15 w 138"/>
                <a:gd name="T19" fmla="*/ 68 h 116"/>
                <a:gd name="T20" fmla="*/ 19 w 138"/>
                <a:gd name="T21" fmla="*/ 73 h 116"/>
                <a:gd name="T22" fmla="*/ 29 w 138"/>
                <a:gd name="T23" fmla="*/ 77 h 116"/>
                <a:gd name="T24" fmla="*/ 39 w 138"/>
                <a:gd name="T25" fmla="*/ 77 h 116"/>
                <a:gd name="T26" fmla="*/ 50 w 138"/>
                <a:gd name="T27" fmla="*/ 82 h 116"/>
                <a:gd name="T28" fmla="*/ 59 w 138"/>
                <a:gd name="T29" fmla="*/ 82 h 116"/>
                <a:gd name="T30" fmla="*/ 64 w 138"/>
                <a:gd name="T31" fmla="*/ 87 h 116"/>
                <a:gd name="T32" fmla="*/ 74 w 138"/>
                <a:gd name="T33" fmla="*/ 87 h 116"/>
                <a:gd name="T34" fmla="*/ 79 w 138"/>
                <a:gd name="T35" fmla="*/ 92 h 116"/>
                <a:gd name="T36" fmla="*/ 89 w 138"/>
                <a:gd name="T37" fmla="*/ 97 h 116"/>
                <a:gd name="T38" fmla="*/ 94 w 138"/>
                <a:gd name="T39" fmla="*/ 107 h 116"/>
                <a:gd name="T40" fmla="*/ 104 w 138"/>
                <a:gd name="T41" fmla="*/ 116 h 116"/>
                <a:gd name="T42" fmla="*/ 104 w 138"/>
                <a:gd name="T43" fmla="*/ 107 h 116"/>
                <a:gd name="T44" fmla="*/ 109 w 138"/>
                <a:gd name="T45" fmla="*/ 97 h 116"/>
                <a:gd name="T46" fmla="*/ 113 w 138"/>
                <a:gd name="T47" fmla="*/ 87 h 116"/>
                <a:gd name="T48" fmla="*/ 119 w 138"/>
                <a:gd name="T49" fmla="*/ 77 h 116"/>
                <a:gd name="T50" fmla="*/ 123 w 138"/>
                <a:gd name="T51" fmla="*/ 68 h 116"/>
                <a:gd name="T52" fmla="*/ 129 w 138"/>
                <a:gd name="T53" fmla="*/ 58 h 116"/>
                <a:gd name="T54" fmla="*/ 134 w 138"/>
                <a:gd name="T55" fmla="*/ 49 h 116"/>
                <a:gd name="T56" fmla="*/ 138 w 138"/>
                <a:gd name="T57" fmla="*/ 43 h 116"/>
                <a:gd name="T58" fmla="*/ 138 w 138"/>
                <a:gd name="T59" fmla="*/ 34 h 116"/>
                <a:gd name="T60" fmla="*/ 138 w 138"/>
                <a:gd name="T61" fmla="*/ 29 h 116"/>
                <a:gd name="T62" fmla="*/ 134 w 138"/>
                <a:gd name="T63" fmla="*/ 15 h 116"/>
                <a:gd name="T64" fmla="*/ 129 w 138"/>
                <a:gd name="T65" fmla="*/ 6 h 116"/>
                <a:gd name="T66" fmla="*/ 119 w 138"/>
                <a:gd name="T67" fmla="*/ 0 h 116"/>
                <a:gd name="T68" fmla="*/ 109 w 138"/>
                <a:gd name="T69" fmla="*/ 0 h 116"/>
                <a:gd name="T70" fmla="*/ 104 w 138"/>
                <a:gd name="T71" fmla="*/ 6 h 116"/>
                <a:gd name="T72" fmla="*/ 94 w 138"/>
                <a:gd name="T73" fmla="*/ 15 h 116"/>
                <a:gd name="T74" fmla="*/ 79 w 138"/>
                <a:gd name="T75" fmla="*/ 19 h 116"/>
                <a:gd name="T76" fmla="*/ 69 w 138"/>
                <a:gd name="T77" fmla="*/ 29 h 116"/>
                <a:gd name="T78" fmla="*/ 59 w 138"/>
                <a:gd name="T79" fmla="*/ 39 h 116"/>
                <a:gd name="T80" fmla="*/ 50 w 138"/>
                <a:gd name="T81" fmla="*/ 49 h 116"/>
                <a:gd name="T82" fmla="*/ 50 w 138"/>
                <a:gd name="T83" fmla="*/ 53 h 116"/>
                <a:gd name="T84" fmla="*/ 50 w 138"/>
                <a:gd name="T85" fmla="*/ 58 h 116"/>
                <a:gd name="T86" fmla="*/ 54 w 138"/>
                <a:gd name="T87" fmla="*/ 63 h 116"/>
                <a:gd name="T88" fmla="*/ 59 w 138"/>
                <a:gd name="T89" fmla="*/ 63 h 116"/>
                <a:gd name="T90" fmla="*/ 59 w 138"/>
                <a:gd name="T91" fmla="*/ 68 h 116"/>
                <a:gd name="T92" fmla="*/ 64 w 138"/>
                <a:gd name="T93" fmla="*/ 73 h 116"/>
                <a:gd name="T94" fmla="*/ 64 w 138"/>
                <a:gd name="T95" fmla="*/ 77 h 116"/>
                <a:gd name="T96" fmla="*/ 64 w 138"/>
                <a:gd name="T97" fmla="*/ 82 h 116"/>
                <a:gd name="T98" fmla="*/ 64 w 138"/>
                <a:gd name="T99" fmla="*/ 73 h 116"/>
                <a:gd name="T100" fmla="*/ 59 w 138"/>
                <a:gd name="T101" fmla="*/ 63 h 116"/>
                <a:gd name="T102" fmla="*/ 54 w 138"/>
                <a:gd name="T103" fmla="*/ 58 h 116"/>
                <a:gd name="T104" fmla="*/ 54 w 138"/>
                <a:gd name="T105" fmla="*/ 49 h 116"/>
                <a:gd name="T106" fmla="*/ 50 w 138"/>
                <a:gd name="T107" fmla="*/ 39 h 116"/>
                <a:gd name="T108" fmla="*/ 50 w 138"/>
                <a:gd name="T109" fmla="*/ 34 h 116"/>
                <a:gd name="T110" fmla="*/ 50 w 138"/>
                <a:gd name="T111" fmla="*/ 24 h 116"/>
                <a:gd name="T112" fmla="*/ 50 w 138"/>
                <a:gd name="T113" fmla="*/ 15 h 116"/>
                <a:gd name="T114" fmla="*/ 50 w 138"/>
                <a:gd name="T115" fmla="*/ 10 h 116"/>
                <a:gd name="T116" fmla="*/ 50 w 138"/>
                <a:gd name="T117"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8" h="116">
                  <a:moveTo>
                    <a:pt x="0" y="24"/>
                  </a:moveTo>
                  <a:lnTo>
                    <a:pt x="0" y="29"/>
                  </a:lnTo>
                  <a:lnTo>
                    <a:pt x="0" y="39"/>
                  </a:lnTo>
                  <a:lnTo>
                    <a:pt x="0" y="43"/>
                  </a:lnTo>
                  <a:lnTo>
                    <a:pt x="4" y="49"/>
                  </a:lnTo>
                  <a:lnTo>
                    <a:pt x="4" y="53"/>
                  </a:lnTo>
                  <a:lnTo>
                    <a:pt x="4" y="58"/>
                  </a:lnTo>
                  <a:lnTo>
                    <a:pt x="10" y="63"/>
                  </a:lnTo>
                  <a:lnTo>
                    <a:pt x="10" y="68"/>
                  </a:lnTo>
                  <a:lnTo>
                    <a:pt x="15" y="68"/>
                  </a:lnTo>
                  <a:lnTo>
                    <a:pt x="19" y="73"/>
                  </a:lnTo>
                  <a:lnTo>
                    <a:pt x="29" y="77"/>
                  </a:lnTo>
                  <a:lnTo>
                    <a:pt x="39" y="77"/>
                  </a:lnTo>
                  <a:lnTo>
                    <a:pt x="50" y="82"/>
                  </a:lnTo>
                  <a:lnTo>
                    <a:pt x="59" y="82"/>
                  </a:lnTo>
                  <a:lnTo>
                    <a:pt x="64" y="87"/>
                  </a:lnTo>
                  <a:lnTo>
                    <a:pt x="74" y="87"/>
                  </a:lnTo>
                  <a:lnTo>
                    <a:pt x="79" y="92"/>
                  </a:lnTo>
                  <a:lnTo>
                    <a:pt x="89" y="97"/>
                  </a:lnTo>
                  <a:lnTo>
                    <a:pt x="94" y="107"/>
                  </a:lnTo>
                  <a:lnTo>
                    <a:pt x="104" y="116"/>
                  </a:lnTo>
                  <a:lnTo>
                    <a:pt x="104" y="107"/>
                  </a:lnTo>
                  <a:lnTo>
                    <a:pt x="109" y="97"/>
                  </a:lnTo>
                  <a:lnTo>
                    <a:pt x="113" y="87"/>
                  </a:lnTo>
                  <a:lnTo>
                    <a:pt x="119" y="77"/>
                  </a:lnTo>
                  <a:lnTo>
                    <a:pt x="123" y="68"/>
                  </a:lnTo>
                  <a:lnTo>
                    <a:pt x="129" y="58"/>
                  </a:lnTo>
                  <a:lnTo>
                    <a:pt x="134" y="49"/>
                  </a:lnTo>
                  <a:lnTo>
                    <a:pt x="138" y="43"/>
                  </a:lnTo>
                  <a:lnTo>
                    <a:pt x="138" y="34"/>
                  </a:lnTo>
                  <a:lnTo>
                    <a:pt x="138" y="29"/>
                  </a:lnTo>
                  <a:lnTo>
                    <a:pt x="134" y="15"/>
                  </a:lnTo>
                  <a:lnTo>
                    <a:pt x="129" y="6"/>
                  </a:lnTo>
                  <a:lnTo>
                    <a:pt x="119" y="0"/>
                  </a:lnTo>
                  <a:lnTo>
                    <a:pt x="109" y="0"/>
                  </a:lnTo>
                  <a:lnTo>
                    <a:pt x="104" y="6"/>
                  </a:lnTo>
                  <a:lnTo>
                    <a:pt x="94" y="15"/>
                  </a:lnTo>
                  <a:lnTo>
                    <a:pt x="79" y="19"/>
                  </a:lnTo>
                  <a:lnTo>
                    <a:pt x="69" y="29"/>
                  </a:lnTo>
                  <a:lnTo>
                    <a:pt x="59" y="39"/>
                  </a:lnTo>
                  <a:lnTo>
                    <a:pt x="50" y="49"/>
                  </a:lnTo>
                  <a:lnTo>
                    <a:pt x="50" y="53"/>
                  </a:lnTo>
                  <a:lnTo>
                    <a:pt x="50" y="58"/>
                  </a:lnTo>
                  <a:lnTo>
                    <a:pt x="54" y="63"/>
                  </a:lnTo>
                  <a:lnTo>
                    <a:pt x="59" y="63"/>
                  </a:lnTo>
                  <a:lnTo>
                    <a:pt x="59" y="68"/>
                  </a:lnTo>
                  <a:lnTo>
                    <a:pt x="64" y="73"/>
                  </a:lnTo>
                  <a:lnTo>
                    <a:pt x="64" y="77"/>
                  </a:lnTo>
                  <a:lnTo>
                    <a:pt x="64" y="82"/>
                  </a:lnTo>
                  <a:lnTo>
                    <a:pt x="64" y="73"/>
                  </a:lnTo>
                  <a:lnTo>
                    <a:pt x="59" y="63"/>
                  </a:lnTo>
                  <a:lnTo>
                    <a:pt x="54" y="58"/>
                  </a:lnTo>
                  <a:lnTo>
                    <a:pt x="54" y="49"/>
                  </a:lnTo>
                  <a:lnTo>
                    <a:pt x="50" y="39"/>
                  </a:lnTo>
                  <a:lnTo>
                    <a:pt x="50" y="34"/>
                  </a:lnTo>
                  <a:lnTo>
                    <a:pt x="50" y="24"/>
                  </a:lnTo>
                  <a:lnTo>
                    <a:pt x="50" y="15"/>
                  </a:lnTo>
                  <a:lnTo>
                    <a:pt x="50" y="10"/>
                  </a:lnTo>
                  <a:lnTo>
                    <a:pt x="50" y="0"/>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95" name="Freeform 623"/>
            <p:cNvSpPr>
              <a:spLocks/>
            </p:cNvSpPr>
            <p:nvPr/>
          </p:nvSpPr>
          <p:spPr bwMode="auto">
            <a:xfrm>
              <a:off x="4099" y="1921"/>
              <a:ext cx="9" cy="9"/>
            </a:xfrm>
            <a:custGeom>
              <a:avLst/>
              <a:gdLst>
                <a:gd name="T0" fmla="*/ 5 w 109"/>
                <a:gd name="T1" fmla="*/ 58 h 116"/>
                <a:gd name="T2" fmla="*/ 5 w 109"/>
                <a:gd name="T3" fmla="*/ 49 h 116"/>
                <a:gd name="T4" fmla="*/ 10 w 109"/>
                <a:gd name="T5" fmla="*/ 39 h 116"/>
                <a:gd name="T6" fmla="*/ 20 w 109"/>
                <a:gd name="T7" fmla="*/ 34 h 116"/>
                <a:gd name="T8" fmla="*/ 25 w 109"/>
                <a:gd name="T9" fmla="*/ 25 h 116"/>
                <a:gd name="T10" fmla="*/ 30 w 109"/>
                <a:gd name="T11" fmla="*/ 19 h 116"/>
                <a:gd name="T12" fmla="*/ 35 w 109"/>
                <a:gd name="T13" fmla="*/ 15 h 116"/>
                <a:gd name="T14" fmla="*/ 44 w 109"/>
                <a:gd name="T15" fmla="*/ 10 h 116"/>
                <a:gd name="T16" fmla="*/ 50 w 109"/>
                <a:gd name="T17" fmla="*/ 5 h 116"/>
                <a:gd name="T18" fmla="*/ 54 w 109"/>
                <a:gd name="T19" fmla="*/ 0 h 116"/>
                <a:gd name="T20" fmla="*/ 60 w 109"/>
                <a:gd name="T21" fmla="*/ 0 h 116"/>
                <a:gd name="T22" fmla="*/ 79 w 109"/>
                <a:gd name="T23" fmla="*/ 5 h 116"/>
                <a:gd name="T24" fmla="*/ 94 w 109"/>
                <a:gd name="T25" fmla="*/ 10 h 116"/>
                <a:gd name="T26" fmla="*/ 104 w 109"/>
                <a:gd name="T27" fmla="*/ 15 h 116"/>
                <a:gd name="T28" fmla="*/ 109 w 109"/>
                <a:gd name="T29" fmla="*/ 25 h 116"/>
                <a:gd name="T30" fmla="*/ 109 w 109"/>
                <a:gd name="T31" fmla="*/ 39 h 116"/>
                <a:gd name="T32" fmla="*/ 109 w 109"/>
                <a:gd name="T33" fmla="*/ 53 h 116"/>
                <a:gd name="T34" fmla="*/ 109 w 109"/>
                <a:gd name="T35" fmla="*/ 68 h 116"/>
                <a:gd name="T36" fmla="*/ 100 w 109"/>
                <a:gd name="T37" fmla="*/ 83 h 116"/>
                <a:gd name="T38" fmla="*/ 94 w 109"/>
                <a:gd name="T39" fmla="*/ 97 h 116"/>
                <a:gd name="T40" fmla="*/ 85 w 109"/>
                <a:gd name="T41" fmla="*/ 116 h 116"/>
                <a:gd name="T42" fmla="*/ 85 w 109"/>
                <a:gd name="T43" fmla="*/ 102 h 116"/>
                <a:gd name="T44" fmla="*/ 79 w 109"/>
                <a:gd name="T45" fmla="*/ 92 h 116"/>
                <a:gd name="T46" fmla="*/ 75 w 109"/>
                <a:gd name="T47" fmla="*/ 83 h 116"/>
                <a:gd name="T48" fmla="*/ 65 w 109"/>
                <a:gd name="T49" fmla="*/ 83 h 116"/>
                <a:gd name="T50" fmla="*/ 60 w 109"/>
                <a:gd name="T51" fmla="*/ 77 h 116"/>
                <a:gd name="T52" fmla="*/ 50 w 109"/>
                <a:gd name="T53" fmla="*/ 77 h 116"/>
                <a:gd name="T54" fmla="*/ 40 w 109"/>
                <a:gd name="T55" fmla="*/ 83 h 116"/>
                <a:gd name="T56" fmla="*/ 30 w 109"/>
                <a:gd name="T57" fmla="*/ 83 h 116"/>
                <a:gd name="T58" fmla="*/ 20 w 109"/>
                <a:gd name="T59" fmla="*/ 87 h 116"/>
                <a:gd name="T60" fmla="*/ 10 w 109"/>
                <a:gd name="T61" fmla="*/ 92 h 116"/>
                <a:gd name="T62" fmla="*/ 10 w 109"/>
                <a:gd name="T63" fmla="*/ 87 h 116"/>
                <a:gd name="T64" fmla="*/ 10 w 109"/>
                <a:gd name="T65" fmla="*/ 83 h 116"/>
                <a:gd name="T66" fmla="*/ 5 w 109"/>
                <a:gd name="T67" fmla="*/ 77 h 116"/>
                <a:gd name="T68" fmla="*/ 5 w 109"/>
                <a:gd name="T69" fmla="*/ 73 h 116"/>
                <a:gd name="T70" fmla="*/ 0 w 109"/>
                <a:gd name="T71" fmla="*/ 68 h 116"/>
                <a:gd name="T72" fmla="*/ 0 w 109"/>
                <a:gd name="T73" fmla="*/ 63 h 116"/>
                <a:gd name="T74" fmla="*/ 0 w 109"/>
                <a:gd name="T75" fmla="*/ 58 h 116"/>
                <a:gd name="T76" fmla="*/ 5 w 109"/>
                <a:gd name="T77"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9" h="116">
                  <a:moveTo>
                    <a:pt x="5" y="58"/>
                  </a:moveTo>
                  <a:lnTo>
                    <a:pt x="5" y="49"/>
                  </a:lnTo>
                  <a:lnTo>
                    <a:pt x="10" y="39"/>
                  </a:lnTo>
                  <a:lnTo>
                    <a:pt x="20" y="34"/>
                  </a:lnTo>
                  <a:lnTo>
                    <a:pt x="25" y="25"/>
                  </a:lnTo>
                  <a:lnTo>
                    <a:pt x="30" y="19"/>
                  </a:lnTo>
                  <a:lnTo>
                    <a:pt x="35" y="15"/>
                  </a:lnTo>
                  <a:lnTo>
                    <a:pt x="44" y="10"/>
                  </a:lnTo>
                  <a:lnTo>
                    <a:pt x="50" y="5"/>
                  </a:lnTo>
                  <a:lnTo>
                    <a:pt x="54" y="0"/>
                  </a:lnTo>
                  <a:lnTo>
                    <a:pt x="60" y="0"/>
                  </a:lnTo>
                  <a:lnTo>
                    <a:pt x="79" y="5"/>
                  </a:lnTo>
                  <a:lnTo>
                    <a:pt x="94" y="10"/>
                  </a:lnTo>
                  <a:lnTo>
                    <a:pt x="104" y="15"/>
                  </a:lnTo>
                  <a:lnTo>
                    <a:pt x="109" y="25"/>
                  </a:lnTo>
                  <a:lnTo>
                    <a:pt x="109" y="39"/>
                  </a:lnTo>
                  <a:lnTo>
                    <a:pt x="109" y="53"/>
                  </a:lnTo>
                  <a:lnTo>
                    <a:pt x="109" y="68"/>
                  </a:lnTo>
                  <a:lnTo>
                    <a:pt x="100" y="83"/>
                  </a:lnTo>
                  <a:lnTo>
                    <a:pt x="94" y="97"/>
                  </a:lnTo>
                  <a:lnTo>
                    <a:pt x="85" y="116"/>
                  </a:lnTo>
                  <a:lnTo>
                    <a:pt x="85" y="102"/>
                  </a:lnTo>
                  <a:lnTo>
                    <a:pt x="79" y="92"/>
                  </a:lnTo>
                  <a:lnTo>
                    <a:pt x="75" y="83"/>
                  </a:lnTo>
                  <a:lnTo>
                    <a:pt x="65" y="83"/>
                  </a:lnTo>
                  <a:lnTo>
                    <a:pt x="60" y="77"/>
                  </a:lnTo>
                  <a:lnTo>
                    <a:pt x="50" y="77"/>
                  </a:lnTo>
                  <a:lnTo>
                    <a:pt x="40" y="83"/>
                  </a:lnTo>
                  <a:lnTo>
                    <a:pt x="30" y="83"/>
                  </a:lnTo>
                  <a:lnTo>
                    <a:pt x="20" y="87"/>
                  </a:lnTo>
                  <a:lnTo>
                    <a:pt x="10" y="92"/>
                  </a:lnTo>
                  <a:lnTo>
                    <a:pt x="10" y="87"/>
                  </a:lnTo>
                  <a:lnTo>
                    <a:pt x="10" y="83"/>
                  </a:lnTo>
                  <a:lnTo>
                    <a:pt x="5" y="77"/>
                  </a:lnTo>
                  <a:lnTo>
                    <a:pt x="5" y="73"/>
                  </a:lnTo>
                  <a:lnTo>
                    <a:pt x="0" y="68"/>
                  </a:lnTo>
                  <a:lnTo>
                    <a:pt x="0" y="63"/>
                  </a:lnTo>
                  <a:lnTo>
                    <a:pt x="0" y="58"/>
                  </a:lnTo>
                  <a:lnTo>
                    <a:pt x="5" y="58"/>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296" name="Freeform 624"/>
            <p:cNvSpPr>
              <a:spLocks/>
            </p:cNvSpPr>
            <p:nvPr/>
          </p:nvSpPr>
          <p:spPr bwMode="auto">
            <a:xfrm>
              <a:off x="4111" y="1926"/>
              <a:ext cx="8" cy="7"/>
            </a:xfrm>
            <a:custGeom>
              <a:avLst/>
              <a:gdLst>
                <a:gd name="T0" fmla="*/ 0 w 84"/>
                <a:gd name="T1" fmla="*/ 0 h 87"/>
                <a:gd name="T2" fmla="*/ 10 w 84"/>
                <a:gd name="T3" fmla="*/ 9 h 87"/>
                <a:gd name="T4" fmla="*/ 15 w 84"/>
                <a:gd name="T5" fmla="*/ 19 h 87"/>
                <a:gd name="T6" fmla="*/ 15 w 84"/>
                <a:gd name="T7" fmla="*/ 34 h 87"/>
                <a:gd name="T8" fmla="*/ 20 w 84"/>
                <a:gd name="T9" fmla="*/ 43 h 87"/>
                <a:gd name="T10" fmla="*/ 20 w 84"/>
                <a:gd name="T11" fmla="*/ 58 h 87"/>
                <a:gd name="T12" fmla="*/ 25 w 84"/>
                <a:gd name="T13" fmla="*/ 67 h 87"/>
                <a:gd name="T14" fmla="*/ 30 w 84"/>
                <a:gd name="T15" fmla="*/ 77 h 87"/>
                <a:gd name="T16" fmla="*/ 34 w 84"/>
                <a:gd name="T17" fmla="*/ 87 h 87"/>
                <a:gd name="T18" fmla="*/ 45 w 84"/>
                <a:gd name="T19" fmla="*/ 87 h 87"/>
                <a:gd name="T20" fmla="*/ 59 w 84"/>
                <a:gd name="T21" fmla="*/ 87 h 87"/>
                <a:gd name="T22" fmla="*/ 65 w 84"/>
                <a:gd name="T23" fmla="*/ 87 h 87"/>
                <a:gd name="T24" fmla="*/ 70 w 84"/>
                <a:gd name="T25" fmla="*/ 82 h 87"/>
                <a:gd name="T26" fmla="*/ 74 w 84"/>
                <a:gd name="T27" fmla="*/ 82 h 87"/>
                <a:gd name="T28" fmla="*/ 80 w 84"/>
                <a:gd name="T29" fmla="*/ 77 h 87"/>
                <a:gd name="T30" fmla="*/ 80 w 84"/>
                <a:gd name="T31" fmla="*/ 73 h 87"/>
                <a:gd name="T32" fmla="*/ 84 w 84"/>
                <a:gd name="T33" fmla="*/ 63 h 87"/>
                <a:gd name="T34" fmla="*/ 84 w 84"/>
                <a:gd name="T35" fmla="*/ 58 h 87"/>
                <a:gd name="T36" fmla="*/ 84 w 84"/>
                <a:gd name="T37" fmla="*/ 52 h 87"/>
                <a:gd name="T38" fmla="*/ 84 w 84"/>
                <a:gd name="T39" fmla="*/ 43 h 87"/>
                <a:gd name="T40" fmla="*/ 80 w 84"/>
                <a:gd name="T41" fmla="*/ 39 h 87"/>
                <a:gd name="T42" fmla="*/ 74 w 84"/>
                <a:gd name="T43" fmla="*/ 34 h 87"/>
                <a:gd name="T44" fmla="*/ 70 w 84"/>
                <a:gd name="T45" fmla="*/ 29 h 87"/>
                <a:gd name="T46" fmla="*/ 65 w 84"/>
                <a:gd name="T47" fmla="*/ 29 h 87"/>
                <a:gd name="T48" fmla="*/ 59 w 84"/>
                <a:gd name="T49" fmla="*/ 29 h 87"/>
                <a:gd name="T50" fmla="*/ 49 w 84"/>
                <a:gd name="T51" fmla="*/ 29 h 87"/>
                <a:gd name="T52" fmla="*/ 45 w 84"/>
                <a:gd name="T53" fmla="*/ 24 h 87"/>
                <a:gd name="T54" fmla="*/ 40 w 84"/>
                <a:gd name="T55" fmla="*/ 24 h 87"/>
                <a:gd name="T56" fmla="*/ 34 w 84"/>
                <a:gd name="T57" fmla="*/ 24 h 87"/>
                <a:gd name="T58" fmla="*/ 25 w 84"/>
                <a:gd name="T59" fmla="*/ 19 h 87"/>
                <a:gd name="T60" fmla="*/ 20 w 84"/>
                <a:gd name="T61" fmla="*/ 1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4" h="87">
                  <a:moveTo>
                    <a:pt x="0" y="0"/>
                  </a:moveTo>
                  <a:lnTo>
                    <a:pt x="10" y="9"/>
                  </a:lnTo>
                  <a:lnTo>
                    <a:pt x="15" y="19"/>
                  </a:lnTo>
                  <a:lnTo>
                    <a:pt x="15" y="34"/>
                  </a:lnTo>
                  <a:lnTo>
                    <a:pt x="20" y="43"/>
                  </a:lnTo>
                  <a:lnTo>
                    <a:pt x="20" y="58"/>
                  </a:lnTo>
                  <a:lnTo>
                    <a:pt x="25" y="67"/>
                  </a:lnTo>
                  <a:lnTo>
                    <a:pt x="30" y="77"/>
                  </a:lnTo>
                  <a:lnTo>
                    <a:pt x="34" y="87"/>
                  </a:lnTo>
                  <a:lnTo>
                    <a:pt x="45" y="87"/>
                  </a:lnTo>
                  <a:lnTo>
                    <a:pt x="59" y="87"/>
                  </a:lnTo>
                  <a:lnTo>
                    <a:pt x="65" y="87"/>
                  </a:lnTo>
                  <a:lnTo>
                    <a:pt x="70" y="82"/>
                  </a:lnTo>
                  <a:lnTo>
                    <a:pt x="74" y="82"/>
                  </a:lnTo>
                  <a:lnTo>
                    <a:pt x="80" y="77"/>
                  </a:lnTo>
                  <a:lnTo>
                    <a:pt x="80" y="73"/>
                  </a:lnTo>
                  <a:lnTo>
                    <a:pt x="84" y="63"/>
                  </a:lnTo>
                  <a:lnTo>
                    <a:pt x="84" y="58"/>
                  </a:lnTo>
                  <a:lnTo>
                    <a:pt x="84" y="52"/>
                  </a:lnTo>
                  <a:lnTo>
                    <a:pt x="84" y="43"/>
                  </a:lnTo>
                  <a:lnTo>
                    <a:pt x="80" y="39"/>
                  </a:lnTo>
                  <a:lnTo>
                    <a:pt x="74" y="34"/>
                  </a:lnTo>
                  <a:lnTo>
                    <a:pt x="70" y="29"/>
                  </a:lnTo>
                  <a:lnTo>
                    <a:pt x="65" y="29"/>
                  </a:lnTo>
                  <a:lnTo>
                    <a:pt x="59" y="29"/>
                  </a:lnTo>
                  <a:lnTo>
                    <a:pt x="49" y="29"/>
                  </a:lnTo>
                  <a:lnTo>
                    <a:pt x="45" y="24"/>
                  </a:lnTo>
                  <a:lnTo>
                    <a:pt x="40" y="24"/>
                  </a:lnTo>
                  <a:lnTo>
                    <a:pt x="34" y="24"/>
                  </a:lnTo>
                  <a:lnTo>
                    <a:pt x="25" y="19"/>
                  </a:lnTo>
                  <a:lnTo>
                    <a:pt x="20" y="15"/>
                  </a:lnTo>
                </a:path>
              </a:pathLst>
            </a:custGeom>
            <a:noFill/>
            <a:ln w="1588">
              <a:solidFill>
                <a:srgbClr val="FFBFE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grpSp>
      <p:sp>
        <p:nvSpPr>
          <p:cNvPr id="29297" name="Text Box 625"/>
          <p:cNvSpPr txBox="1">
            <a:spLocks noChangeArrowheads="1"/>
          </p:cNvSpPr>
          <p:nvPr/>
        </p:nvSpPr>
        <p:spPr bwMode="auto">
          <a:xfrm>
            <a:off x="6229350" y="2954338"/>
            <a:ext cx="2236788" cy="1006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fontAlgn="base" hangingPunct="0">
              <a:spcBef>
                <a:spcPct val="0"/>
              </a:spcBef>
              <a:spcAft>
                <a:spcPct val="0"/>
              </a:spcAft>
            </a:pPr>
            <a:r>
              <a:rPr lang="en-US" altLang="el-GR" sz="3000" b="1" smtClean="0">
                <a:solidFill>
                  <a:srgbClr val="FFFFFF"/>
                </a:solidFill>
              </a:rPr>
              <a:t>Respirations</a:t>
            </a:r>
          </a:p>
          <a:p>
            <a:pPr eaLnBrk="0" fontAlgn="base" hangingPunct="0">
              <a:spcBef>
                <a:spcPct val="0"/>
              </a:spcBef>
              <a:spcAft>
                <a:spcPct val="0"/>
              </a:spcAft>
            </a:pPr>
            <a:r>
              <a:rPr lang="en-US" altLang="el-GR" sz="3000" b="1" smtClean="0">
                <a:solidFill>
                  <a:srgbClr val="FFFFFF"/>
                </a:solidFill>
              </a:rPr>
              <a:t>&gt;35/min</a:t>
            </a:r>
          </a:p>
        </p:txBody>
      </p:sp>
      <p:grpSp>
        <p:nvGrpSpPr>
          <p:cNvPr id="29298" name="Group 626"/>
          <p:cNvGrpSpPr>
            <a:grpSpLocks/>
          </p:cNvGrpSpPr>
          <p:nvPr/>
        </p:nvGrpSpPr>
        <p:grpSpPr bwMode="auto">
          <a:xfrm>
            <a:off x="3422650" y="3702050"/>
            <a:ext cx="1123950" cy="1519238"/>
            <a:chOff x="2551" y="2022"/>
            <a:chExt cx="708" cy="957"/>
          </a:xfrm>
        </p:grpSpPr>
        <p:grpSp>
          <p:nvGrpSpPr>
            <p:cNvPr id="29299" name="Group 627"/>
            <p:cNvGrpSpPr>
              <a:grpSpLocks/>
            </p:cNvGrpSpPr>
            <p:nvPr/>
          </p:nvGrpSpPr>
          <p:grpSpPr bwMode="auto">
            <a:xfrm>
              <a:off x="2551" y="2022"/>
              <a:ext cx="708" cy="957"/>
              <a:chOff x="2551" y="2022"/>
              <a:chExt cx="708" cy="957"/>
            </a:xfrm>
          </p:grpSpPr>
          <p:sp>
            <p:nvSpPr>
              <p:cNvPr id="29300" name="Freeform 628"/>
              <p:cNvSpPr>
                <a:spLocks/>
              </p:cNvSpPr>
              <p:nvPr/>
            </p:nvSpPr>
            <p:spPr bwMode="auto">
              <a:xfrm>
                <a:off x="2583" y="2436"/>
                <a:ext cx="676" cy="541"/>
              </a:xfrm>
              <a:custGeom>
                <a:avLst/>
                <a:gdLst>
                  <a:gd name="T0" fmla="*/ 0 w 8780"/>
                  <a:gd name="T1" fmla="*/ 3172 h 7577"/>
                  <a:gd name="T2" fmla="*/ 56 w 8780"/>
                  <a:gd name="T3" fmla="*/ 3471 h 7577"/>
                  <a:gd name="T4" fmla="*/ 193 w 8780"/>
                  <a:gd name="T5" fmla="*/ 3755 h 7577"/>
                  <a:gd name="T6" fmla="*/ 292 w 8780"/>
                  <a:gd name="T7" fmla="*/ 3942 h 7577"/>
                  <a:gd name="T8" fmla="*/ 317 w 8780"/>
                  <a:gd name="T9" fmla="*/ 3952 h 7577"/>
                  <a:gd name="T10" fmla="*/ 348 w 8780"/>
                  <a:gd name="T11" fmla="*/ 3959 h 7577"/>
                  <a:gd name="T12" fmla="*/ 366 w 8780"/>
                  <a:gd name="T13" fmla="*/ 3970 h 7577"/>
                  <a:gd name="T14" fmla="*/ 1037 w 8780"/>
                  <a:gd name="T15" fmla="*/ 5038 h 7577"/>
                  <a:gd name="T16" fmla="*/ 2027 w 8780"/>
                  <a:gd name="T17" fmla="*/ 5821 h 7577"/>
                  <a:gd name="T18" fmla="*/ 3192 w 8780"/>
                  <a:gd name="T19" fmla="*/ 6351 h 7577"/>
                  <a:gd name="T20" fmla="*/ 3631 w 8780"/>
                  <a:gd name="T21" fmla="*/ 6488 h 7577"/>
                  <a:gd name="T22" fmla="*/ 3695 w 8780"/>
                  <a:gd name="T23" fmla="*/ 6509 h 7577"/>
                  <a:gd name="T24" fmla="*/ 3751 w 8780"/>
                  <a:gd name="T25" fmla="*/ 6534 h 7577"/>
                  <a:gd name="T26" fmla="*/ 3850 w 8780"/>
                  <a:gd name="T27" fmla="*/ 6569 h 7577"/>
                  <a:gd name="T28" fmla="*/ 4036 w 8780"/>
                  <a:gd name="T29" fmla="*/ 6643 h 7577"/>
                  <a:gd name="T30" fmla="*/ 4202 w 8780"/>
                  <a:gd name="T31" fmla="*/ 6713 h 7577"/>
                  <a:gd name="T32" fmla="*/ 4381 w 8780"/>
                  <a:gd name="T33" fmla="*/ 6780 h 7577"/>
                  <a:gd name="T34" fmla="*/ 5071 w 8780"/>
                  <a:gd name="T35" fmla="*/ 7026 h 7577"/>
                  <a:gd name="T36" fmla="*/ 5760 w 8780"/>
                  <a:gd name="T37" fmla="*/ 7282 h 7577"/>
                  <a:gd name="T38" fmla="*/ 6471 w 8780"/>
                  <a:gd name="T39" fmla="*/ 7496 h 7577"/>
                  <a:gd name="T40" fmla="*/ 6933 w 8780"/>
                  <a:gd name="T41" fmla="*/ 7577 h 7577"/>
                  <a:gd name="T42" fmla="*/ 7259 w 8780"/>
                  <a:gd name="T43" fmla="*/ 7549 h 7577"/>
                  <a:gd name="T44" fmla="*/ 7562 w 8780"/>
                  <a:gd name="T45" fmla="*/ 7437 h 7577"/>
                  <a:gd name="T46" fmla="*/ 7805 w 8780"/>
                  <a:gd name="T47" fmla="*/ 7240 h 7577"/>
                  <a:gd name="T48" fmla="*/ 8041 w 8780"/>
                  <a:gd name="T49" fmla="*/ 7075 h 7577"/>
                  <a:gd name="T50" fmla="*/ 8273 w 8780"/>
                  <a:gd name="T51" fmla="*/ 6913 h 7577"/>
                  <a:gd name="T52" fmla="*/ 8446 w 8780"/>
                  <a:gd name="T53" fmla="*/ 6706 h 7577"/>
                  <a:gd name="T54" fmla="*/ 8671 w 8780"/>
                  <a:gd name="T55" fmla="*/ 6078 h 7577"/>
                  <a:gd name="T56" fmla="*/ 8762 w 8780"/>
                  <a:gd name="T57" fmla="*/ 5420 h 7577"/>
                  <a:gd name="T58" fmla="*/ 8780 w 8780"/>
                  <a:gd name="T59" fmla="*/ 4746 h 7577"/>
                  <a:gd name="T60" fmla="*/ 8664 w 8780"/>
                  <a:gd name="T61" fmla="*/ 3379 h 7577"/>
                  <a:gd name="T62" fmla="*/ 8048 w 8780"/>
                  <a:gd name="T63" fmla="*/ 1781 h 7577"/>
                  <a:gd name="T64" fmla="*/ 6922 w 8780"/>
                  <a:gd name="T65" fmla="*/ 531 h 7577"/>
                  <a:gd name="T66" fmla="*/ 5700 w 8780"/>
                  <a:gd name="T67" fmla="*/ 145 h 7577"/>
                  <a:gd name="T68" fmla="*/ 5032 w 8780"/>
                  <a:gd name="T69" fmla="*/ 355 h 7577"/>
                  <a:gd name="T70" fmla="*/ 4304 w 8780"/>
                  <a:gd name="T71" fmla="*/ 345 h 7577"/>
                  <a:gd name="T72" fmla="*/ 3582 w 8780"/>
                  <a:gd name="T73" fmla="*/ 246 h 7577"/>
                  <a:gd name="T74" fmla="*/ 3294 w 8780"/>
                  <a:gd name="T75" fmla="*/ 180 h 7577"/>
                  <a:gd name="T76" fmla="*/ 3009 w 8780"/>
                  <a:gd name="T77" fmla="*/ 113 h 7577"/>
                  <a:gd name="T78" fmla="*/ 2723 w 8780"/>
                  <a:gd name="T79" fmla="*/ 130 h 7577"/>
                  <a:gd name="T80" fmla="*/ 2445 w 8780"/>
                  <a:gd name="T81" fmla="*/ 260 h 7577"/>
                  <a:gd name="T82" fmla="*/ 2171 w 8780"/>
                  <a:gd name="T83" fmla="*/ 397 h 7577"/>
                  <a:gd name="T84" fmla="*/ 1939 w 8780"/>
                  <a:gd name="T85" fmla="*/ 566 h 7577"/>
                  <a:gd name="T86" fmla="*/ 1756 w 8780"/>
                  <a:gd name="T87" fmla="*/ 850 h 7577"/>
                  <a:gd name="T88" fmla="*/ 1555 w 8780"/>
                  <a:gd name="T89" fmla="*/ 1244 h 7577"/>
                  <a:gd name="T90" fmla="*/ 1330 w 8780"/>
                  <a:gd name="T91" fmla="*/ 1613 h 7577"/>
                  <a:gd name="T92" fmla="*/ 1020 w 8780"/>
                  <a:gd name="T93" fmla="*/ 1943 h 7577"/>
                  <a:gd name="T94" fmla="*/ 796 w 8780"/>
                  <a:gd name="T95" fmla="*/ 2122 h 7577"/>
                  <a:gd name="T96" fmla="*/ 576 w 8780"/>
                  <a:gd name="T97" fmla="*/ 2298 h 7577"/>
                  <a:gd name="T98" fmla="*/ 383 w 8780"/>
                  <a:gd name="T99" fmla="*/ 2498 h 7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80" h="7577">
                    <a:moveTo>
                      <a:pt x="49" y="2969"/>
                    </a:moveTo>
                    <a:lnTo>
                      <a:pt x="14" y="3071"/>
                    </a:lnTo>
                    <a:lnTo>
                      <a:pt x="0" y="3172"/>
                    </a:lnTo>
                    <a:lnTo>
                      <a:pt x="4" y="3274"/>
                    </a:lnTo>
                    <a:lnTo>
                      <a:pt x="24" y="3372"/>
                    </a:lnTo>
                    <a:lnTo>
                      <a:pt x="56" y="3471"/>
                    </a:lnTo>
                    <a:lnTo>
                      <a:pt x="98" y="3566"/>
                    </a:lnTo>
                    <a:lnTo>
                      <a:pt x="144" y="3660"/>
                    </a:lnTo>
                    <a:lnTo>
                      <a:pt x="193" y="3755"/>
                    </a:lnTo>
                    <a:lnTo>
                      <a:pt x="243" y="3847"/>
                    </a:lnTo>
                    <a:lnTo>
                      <a:pt x="288" y="3938"/>
                    </a:lnTo>
                    <a:lnTo>
                      <a:pt x="292" y="3942"/>
                    </a:lnTo>
                    <a:lnTo>
                      <a:pt x="299" y="3945"/>
                    </a:lnTo>
                    <a:lnTo>
                      <a:pt x="306" y="3949"/>
                    </a:lnTo>
                    <a:lnTo>
                      <a:pt x="317" y="3952"/>
                    </a:lnTo>
                    <a:lnTo>
                      <a:pt x="327" y="3952"/>
                    </a:lnTo>
                    <a:lnTo>
                      <a:pt x="338" y="3955"/>
                    </a:lnTo>
                    <a:lnTo>
                      <a:pt x="348" y="3959"/>
                    </a:lnTo>
                    <a:lnTo>
                      <a:pt x="355" y="3959"/>
                    </a:lnTo>
                    <a:lnTo>
                      <a:pt x="362" y="3962"/>
                    </a:lnTo>
                    <a:lnTo>
                      <a:pt x="366" y="3970"/>
                    </a:lnTo>
                    <a:lnTo>
                      <a:pt x="545" y="4360"/>
                    </a:lnTo>
                    <a:lnTo>
                      <a:pt x="774" y="4715"/>
                    </a:lnTo>
                    <a:lnTo>
                      <a:pt x="1037" y="5038"/>
                    </a:lnTo>
                    <a:lnTo>
                      <a:pt x="1340" y="5330"/>
                    </a:lnTo>
                    <a:lnTo>
                      <a:pt x="1671" y="5590"/>
                    </a:lnTo>
                    <a:lnTo>
                      <a:pt x="2027" y="5821"/>
                    </a:lnTo>
                    <a:lnTo>
                      <a:pt x="2400" y="6021"/>
                    </a:lnTo>
                    <a:lnTo>
                      <a:pt x="2791" y="6196"/>
                    </a:lnTo>
                    <a:lnTo>
                      <a:pt x="3192" y="6351"/>
                    </a:lnTo>
                    <a:lnTo>
                      <a:pt x="3600" y="6478"/>
                    </a:lnTo>
                    <a:lnTo>
                      <a:pt x="3613" y="6481"/>
                    </a:lnTo>
                    <a:lnTo>
                      <a:pt x="3631" y="6488"/>
                    </a:lnTo>
                    <a:lnTo>
                      <a:pt x="3653" y="6495"/>
                    </a:lnTo>
                    <a:lnTo>
                      <a:pt x="3673" y="6503"/>
                    </a:lnTo>
                    <a:lnTo>
                      <a:pt x="3695" y="6509"/>
                    </a:lnTo>
                    <a:lnTo>
                      <a:pt x="3713" y="6520"/>
                    </a:lnTo>
                    <a:lnTo>
                      <a:pt x="3733" y="6526"/>
                    </a:lnTo>
                    <a:lnTo>
                      <a:pt x="3751" y="6534"/>
                    </a:lnTo>
                    <a:lnTo>
                      <a:pt x="3768" y="6541"/>
                    </a:lnTo>
                    <a:lnTo>
                      <a:pt x="3783" y="6545"/>
                    </a:lnTo>
                    <a:lnTo>
                      <a:pt x="3850" y="6569"/>
                    </a:lnTo>
                    <a:lnTo>
                      <a:pt x="3916" y="6594"/>
                    </a:lnTo>
                    <a:lnTo>
                      <a:pt x="3976" y="6618"/>
                    </a:lnTo>
                    <a:lnTo>
                      <a:pt x="4036" y="6643"/>
                    </a:lnTo>
                    <a:lnTo>
                      <a:pt x="4089" y="6668"/>
                    </a:lnTo>
                    <a:lnTo>
                      <a:pt x="4146" y="6692"/>
                    </a:lnTo>
                    <a:lnTo>
                      <a:pt x="4202" y="6713"/>
                    </a:lnTo>
                    <a:lnTo>
                      <a:pt x="4257" y="6738"/>
                    </a:lnTo>
                    <a:lnTo>
                      <a:pt x="4317" y="6759"/>
                    </a:lnTo>
                    <a:lnTo>
                      <a:pt x="4381" y="6780"/>
                    </a:lnTo>
                    <a:lnTo>
                      <a:pt x="4613" y="6858"/>
                    </a:lnTo>
                    <a:lnTo>
                      <a:pt x="4842" y="6941"/>
                    </a:lnTo>
                    <a:lnTo>
                      <a:pt x="5071" y="7026"/>
                    </a:lnTo>
                    <a:lnTo>
                      <a:pt x="5299" y="7114"/>
                    </a:lnTo>
                    <a:lnTo>
                      <a:pt x="5528" y="7198"/>
                    </a:lnTo>
                    <a:lnTo>
                      <a:pt x="5760" y="7282"/>
                    </a:lnTo>
                    <a:lnTo>
                      <a:pt x="5993" y="7359"/>
                    </a:lnTo>
                    <a:lnTo>
                      <a:pt x="6232" y="7433"/>
                    </a:lnTo>
                    <a:lnTo>
                      <a:pt x="6471" y="7496"/>
                    </a:lnTo>
                    <a:lnTo>
                      <a:pt x="6718" y="7553"/>
                    </a:lnTo>
                    <a:lnTo>
                      <a:pt x="6823" y="7571"/>
                    </a:lnTo>
                    <a:lnTo>
                      <a:pt x="6933" y="7577"/>
                    </a:lnTo>
                    <a:lnTo>
                      <a:pt x="7041" y="7577"/>
                    </a:lnTo>
                    <a:lnTo>
                      <a:pt x="7151" y="7571"/>
                    </a:lnTo>
                    <a:lnTo>
                      <a:pt x="7259" y="7549"/>
                    </a:lnTo>
                    <a:lnTo>
                      <a:pt x="7366" y="7524"/>
                    </a:lnTo>
                    <a:lnTo>
                      <a:pt x="7467" y="7486"/>
                    </a:lnTo>
                    <a:lnTo>
                      <a:pt x="7562" y="7437"/>
                    </a:lnTo>
                    <a:lnTo>
                      <a:pt x="7654" y="7377"/>
                    </a:lnTo>
                    <a:lnTo>
                      <a:pt x="7735" y="7303"/>
                    </a:lnTo>
                    <a:lnTo>
                      <a:pt x="7805" y="7240"/>
                    </a:lnTo>
                    <a:lnTo>
                      <a:pt x="7879" y="7184"/>
                    </a:lnTo>
                    <a:lnTo>
                      <a:pt x="7960" y="7128"/>
                    </a:lnTo>
                    <a:lnTo>
                      <a:pt x="8041" y="7075"/>
                    </a:lnTo>
                    <a:lnTo>
                      <a:pt x="8122" y="7023"/>
                    </a:lnTo>
                    <a:lnTo>
                      <a:pt x="8199" y="6969"/>
                    </a:lnTo>
                    <a:lnTo>
                      <a:pt x="8273" y="6913"/>
                    </a:lnTo>
                    <a:lnTo>
                      <a:pt x="8340" y="6850"/>
                    </a:lnTo>
                    <a:lnTo>
                      <a:pt x="8399" y="6783"/>
                    </a:lnTo>
                    <a:lnTo>
                      <a:pt x="8446" y="6706"/>
                    </a:lnTo>
                    <a:lnTo>
                      <a:pt x="8541" y="6503"/>
                    </a:lnTo>
                    <a:lnTo>
                      <a:pt x="8614" y="6291"/>
                    </a:lnTo>
                    <a:lnTo>
                      <a:pt x="8671" y="6078"/>
                    </a:lnTo>
                    <a:lnTo>
                      <a:pt x="8713" y="5863"/>
                    </a:lnTo>
                    <a:lnTo>
                      <a:pt x="8745" y="5642"/>
                    </a:lnTo>
                    <a:lnTo>
                      <a:pt x="8762" y="5420"/>
                    </a:lnTo>
                    <a:lnTo>
                      <a:pt x="8772" y="5195"/>
                    </a:lnTo>
                    <a:lnTo>
                      <a:pt x="8780" y="4970"/>
                    </a:lnTo>
                    <a:lnTo>
                      <a:pt x="8780" y="4746"/>
                    </a:lnTo>
                    <a:lnTo>
                      <a:pt x="8780" y="4522"/>
                    </a:lnTo>
                    <a:lnTo>
                      <a:pt x="8752" y="3949"/>
                    </a:lnTo>
                    <a:lnTo>
                      <a:pt x="8664" y="3379"/>
                    </a:lnTo>
                    <a:lnTo>
                      <a:pt x="8516" y="2824"/>
                    </a:lnTo>
                    <a:lnTo>
                      <a:pt x="8311" y="2287"/>
                    </a:lnTo>
                    <a:lnTo>
                      <a:pt x="8048" y="1781"/>
                    </a:lnTo>
                    <a:lnTo>
                      <a:pt x="7727" y="1314"/>
                    </a:lnTo>
                    <a:lnTo>
                      <a:pt x="7351" y="896"/>
                    </a:lnTo>
                    <a:lnTo>
                      <a:pt x="6922" y="531"/>
                    </a:lnTo>
                    <a:lnTo>
                      <a:pt x="6436" y="228"/>
                    </a:lnTo>
                    <a:lnTo>
                      <a:pt x="5901" y="0"/>
                    </a:lnTo>
                    <a:lnTo>
                      <a:pt x="5700" y="145"/>
                    </a:lnTo>
                    <a:lnTo>
                      <a:pt x="5489" y="250"/>
                    </a:lnTo>
                    <a:lnTo>
                      <a:pt x="5264" y="316"/>
                    </a:lnTo>
                    <a:lnTo>
                      <a:pt x="5032" y="355"/>
                    </a:lnTo>
                    <a:lnTo>
                      <a:pt x="4793" y="370"/>
                    </a:lnTo>
                    <a:lnTo>
                      <a:pt x="4550" y="365"/>
                    </a:lnTo>
                    <a:lnTo>
                      <a:pt x="4304" y="345"/>
                    </a:lnTo>
                    <a:lnTo>
                      <a:pt x="4057" y="313"/>
                    </a:lnTo>
                    <a:lnTo>
                      <a:pt x="3818" y="281"/>
                    </a:lnTo>
                    <a:lnTo>
                      <a:pt x="3582" y="246"/>
                    </a:lnTo>
                    <a:lnTo>
                      <a:pt x="3487" y="228"/>
                    </a:lnTo>
                    <a:lnTo>
                      <a:pt x="3392" y="205"/>
                    </a:lnTo>
                    <a:lnTo>
                      <a:pt x="3294" y="180"/>
                    </a:lnTo>
                    <a:lnTo>
                      <a:pt x="3199" y="151"/>
                    </a:lnTo>
                    <a:lnTo>
                      <a:pt x="3104" y="130"/>
                    </a:lnTo>
                    <a:lnTo>
                      <a:pt x="3009" y="113"/>
                    </a:lnTo>
                    <a:lnTo>
                      <a:pt x="2914" y="105"/>
                    </a:lnTo>
                    <a:lnTo>
                      <a:pt x="2818" y="110"/>
                    </a:lnTo>
                    <a:lnTo>
                      <a:pt x="2723" y="130"/>
                    </a:lnTo>
                    <a:lnTo>
                      <a:pt x="2628" y="173"/>
                    </a:lnTo>
                    <a:lnTo>
                      <a:pt x="2540" y="218"/>
                    </a:lnTo>
                    <a:lnTo>
                      <a:pt x="2445" y="260"/>
                    </a:lnTo>
                    <a:lnTo>
                      <a:pt x="2354" y="306"/>
                    </a:lnTo>
                    <a:lnTo>
                      <a:pt x="2262" y="348"/>
                    </a:lnTo>
                    <a:lnTo>
                      <a:pt x="2171" y="397"/>
                    </a:lnTo>
                    <a:lnTo>
                      <a:pt x="2087" y="446"/>
                    </a:lnTo>
                    <a:lnTo>
                      <a:pt x="2009" y="503"/>
                    </a:lnTo>
                    <a:lnTo>
                      <a:pt x="1939" y="566"/>
                    </a:lnTo>
                    <a:lnTo>
                      <a:pt x="1876" y="636"/>
                    </a:lnTo>
                    <a:lnTo>
                      <a:pt x="1826" y="717"/>
                    </a:lnTo>
                    <a:lnTo>
                      <a:pt x="1756" y="850"/>
                    </a:lnTo>
                    <a:lnTo>
                      <a:pt x="1689" y="984"/>
                    </a:lnTo>
                    <a:lnTo>
                      <a:pt x="1622" y="1114"/>
                    </a:lnTo>
                    <a:lnTo>
                      <a:pt x="1555" y="1244"/>
                    </a:lnTo>
                    <a:lnTo>
                      <a:pt x="1485" y="1370"/>
                    </a:lnTo>
                    <a:lnTo>
                      <a:pt x="1411" y="1493"/>
                    </a:lnTo>
                    <a:lnTo>
                      <a:pt x="1330" y="1613"/>
                    </a:lnTo>
                    <a:lnTo>
                      <a:pt x="1238" y="1729"/>
                    </a:lnTo>
                    <a:lnTo>
                      <a:pt x="1137" y="1841"/>
                    </a:lnTo>
                    <a:lnTo>
                      <a:pt x="1020" y="1943"/>
                    </a:lnTo>
                    <a:lnTo>
                      <a:pt x="946" y="2003"/>
                    </a:lnTo>
                    <a:lnTo>
                      <a:pt x="869" y="2062"/>
                    </a:lnTo>
                    <a:lnTo>
                      <a:pt x="796" y="2122"/>
                    </a:lnTo>
                    <a:lnTo>
                      <a:pt x="721" y="2178"/>
                    </a:lnTo>
                    <a:lnTo>
                      <a:pt x="648" y="2238"/>
                    </a:lnTo>
                    <a:lnTo>
                      <a:pt x="576" y="2298"/>
                    </a:lnTo>
                    <a:lnTo>
                      <a:pt x="510" y="2361"/>
                    </a:lnTo>
                    <a:lnTo>
                      <a:pt x="443" y="2428"/>
                    </a:lnTo>
                    <a:lnTo>
                      <a:pt x="383" y="2498"/>
                    </a:lnTo>
                    <a:lnTo>
                      <a:pt x="327" y="2576"/>
                    </a:lnTo>
                    <a:lnTo>
                      <a:pt x="49" y="2969"/>
                    </a:lnTo>
                    <a:close/>
                  </a:path>
                </a:pathLst>
              </a:custGeom>
              <a:solidFill>
                <a:srgbClr val="FFA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01" name="Freeform 629"/>
              <p:cNvSpPr>
                <a:spLocks/>
              </p:cNvSpPr>
              <p:nvPr/>
            </p:nvSpPr>
            <p:spPr bwMode="auto">
              <a:xfrm>
                <a:off x="2583" y="2436"/>
                <a:ext cx="676" cy="541"/>
              </a:xfrm>
              <a:custGeom>
                <a:avLst/>
                <a:gdLst>
                  <a:gd name="T0" fmla="*/ 0 w 8780"/>
                  <a:gd name="T1" fmla="*/ 3172 h 7577"/>
                  <a:gd name="T2" fmla="*/ 56 w 8780"/>
                  <a:gd name="T3" fmla="*/ 3471 h 7577"/>
                  <a:gd name="T4" fmla="*/ 193 w 8780"/>
                  <a:gd name="T5" fmla="*/ 3755 h 7577"/>
                  <a:gd name="T6" fmla="*/ 292 w 8780"/>
                  <a:gd name="T7" fmla="*/ 3942 h 7577"/>
                  <a:gd name="T8" fmla="*/ 317 w 8780"/>
                  <a:gd name="T9" fmla="*/ 3952 h 7577"/>
                  <a:gd name="T10" fmla="*/ 348 w 8780"/>
                  <a:gd name="T11" fmla="*/ 3959 h 7577"/>
                  <a:gd name="T12" fmla="*/ 366 w 8780"/>
                  <a:gd name="T13" fmla="*/ 3970 h 7577"/>
                  <a:gd name="T14" fmla="*/ 1037 w 8780"/>
                  <a:gd name="T15" fmla="*/ 5038 h 7577"/>
                  <a:gd name="T16" fmla="*/ 2027 w 8780"/>
                  <a:gd name="T17" fmla="*/ 5821 h 7577"/>
                  <a:gd name="T18" fmla="*/ 3192 w 8780"/>
                  <a:gd name="T19" fmla="*/ 6351 h 7577"/>
                  <a:gd name="T20" fmla="*/ 3631 w 8780"/>
                  <a:gd name="T21" fmla="*/ 6488 h 7577"/>
                  <a:gd name="T22" fmla="*/ 3695 w 8780"/>
                  <a:gd name="T23" fmla="*/ 6509 h 7577"/>
                  <a:gd name="T24" fmla="*/ 3751 w 8780"/>
                  <a:gd name="T25" fmla="*/ 6534 h 7577"/>
                  <a:gd name="T26" fmla="*/ 3850 w 8780"/>
                  <a:gd name="T27" fmla="*/ 6569 h 7577"/>
                  <a:gd name="T28" fmla="*/ 4036 w 8780"/>
                  <a:gd name="T29" fmla="*/ 6643 h 7577"/>
                  <a:gd name="T30" fmla="*/ 4202 w 8780"/>
                  <a:gd name="T31" fmla="*/ 6713 h 7577"/>
                  <a:gd name="T32" fmla="*/ 4381 w 8780"/>
                  <a:gd name="T33" fmla="*/ 6780 h 7577"/>
                  <a:gd name="T34" fmla="*/ 5071 w 8780"/>
                  <a:gd name="T35" fmla="*/ 7026 h 7577"/>
                  <a:gd name="T36" fmla="*/ 5760 w 8780"/>
                  <a:gd name="T37" fmla="*/ 7282 h 7577"/>
                  <a:gd name="T38" fmla="*/ 6471 w 8780"/>
                  <a:gd name="T39" fmla="*/ 7496 h 7577"/>
                  <a:gd name="T40" fmla="*/ 6933 w 8780"/>
                  <a:gd name="T41" fmla="*/ 7577 h 7577"/>
                  <a:gd name="T42" fmla="*/ 7259 w 8780"/>
                  <a:gd name="T43" fmla="*/ 7549 h 7577"/>
                  <a:gd name="T44" fmla="*/ 7562 w 8780"/>
                  <a:gd name="T45" fmla="*/ 7437 h 7577"/>
                  <a:gd name="T46" fmla="*/ 7805 w 8780"/>
                  <a:gd name="T47" fmla="*/ 7240 h 7577"/>
                  <a:gd name="T48" fmla="*/ 8041 w 8780"/>
                  <a:gd name="T49" fmla="*/ 7075 h 7577"/>
                  <a:gd name="T50" fmla="*/ 8273 w 8780"/>
                  <a:gd name="T51" fmla="*/ 6913 h 7577"/>
                  <a:gd name="T52" fmla="*/ 8446 w 8780"/>
                  <a:gd name="T53" fmla="*/ 6706 h 7577"/>
                  <a:gd name="T54" fmla="*/ 8671 w 8780"/>
                  <a:gd name="T55" fmla="*/ 6078 h 7577"/>
                  <a:gd name="T56" fmla="*/ 8762 w 8780"/>
                  <a:gd name="T57" fmla="*/ 5420 h 7577"/>
                  <a:gd name="T58" fmla="*/ 8780 w 8780"/>
                  <a:gd name="T59" fmla="*/ 4746 h 7577"/>
                  <a:gd name="T60" fmla="*/ 8664 w 8780"/>
                  <a:gd name="T61" fmla="*/ 3379 h 7577"/>
                  <a:gd name="T62" fmla="*/ 8048 w 8780"/>
                  <a:gd name="T63" fmla="*/ 1781 h 7577"/>
                  <a:gd name="T64" fmla="*/ 6922 w 8780"/>
                  <a:gd name="T65" fmla="*/ 531 h 7577"/>
                  <a:gd name="T66" fmla="*/ 5700 w 8780"/>
                  <a:gd name="T67" fmla="*/ 145 h 7577"/>
                  <a:gd name="T68" fmla="*/ 5032 w 8780"/>
                  <a:gd name="T69" fmla="*/ 355 h 7577"/>
                  <a:gd name="T70" fmla="*/ 4304 w 8780"/>
                  <a:gd name="T71" fmla="*/ 345 h 7577"/>
                  <a:gd name="T72" fmla="*/ 3582 w 8780"/>
                  <a:gd name="T73" fmla="*/ 246 h 7577"/>
                  <a:gd name="T74" fmla="*/ 3294 w 8780"/>
                  <a:gd name="T75" fmla="*/ 180 h 7577"/>
                  <a:gd name="T76" fmla="*/ 3009 w 8780"/>
                  <a:gd name="T77" fmla="*/ 113 h 7577"/>
                  <a:gd name="T78" fmla="*/ 2723 w 8780"/>
                  <a:gd name="T79" fmla="*/ 130 h 7577"/>
                  <a:gd name="T80" fmla="*/ 2445 w 8780"/>
                  <a:gd name="T81" fmla="*/ 260 h 7577"/>
                  <a:gd name="T82" fmla="*/ 2171 w 8780"/>
                  <a:gd name="T83" fmla="*/ 397 h 7577"/>
                  <a:gd name="T84" fmla="*/ 1939 w 8780"/>
                  <a:gd name="T85" fmla="*/ 566 h 7577"/>
                  <a:gd name="T86" fmla="*/ 1756 w 8780"/>
                  <a:gd name="T87" fmla="*/ 850 h 7577"/>
                  <a:gd name="T88" fmla="*/ 1555 w 8780"/>
                  <a:gd name="T89" fmla="*/ 1244 h 7577"/>
                  <a:gd name="T90" fmla="*/ 1330 w 8780"/>
                  <a:gd name="T91" fmla="*/ 1613 h 7577"/>
                  <a:gd name="T92" fmla="*/ 1020 w 8780"/>
                  <a:gd name="T93" fmla="*/ 1943 h 7577"/>
                  <a:gd name="T94" fmla="*/ 796 w 8780"/>
                  <a:gd name="T95" fmla="*/ 2122 h 7577"/>
                  <a:gd name="T96" fmla="*/ 576 w 8780"/>
                  <a:gd name="T97" fmla="*/ 2298 h 7577"/>
                  <a:gd name="T98" fmla="*/ 383 w 8780"/>
                  <a:gd name="T99" fmla="*/ 2498 h 7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80" h="7577">
                    <a:moveTo>
                      <a:pt x="49" y="2969"/>
                    </a:moveTo>
                    <a:lnTo>
                      <a:pt x="14" y="3071"/>
                    </a:lnTo>
                    <a:lnTo>
                      <a:pt x="0" y="3172"/>
                    </a:lnTo>
                    <a:lnTo>
                      <a:pt x="4" y="3274"/>
                    </a:lnTo>
                    <a:lnTo>
                      <a:pt x="24" y="3372"/>
                    </a:lnTo>
                    <a:lnTo>
                      <a:pt x="56" y="3471"/>
                    </a:lnTo>
                    <a:lnTo>
                      <a:pt x="98" y="3566"/>
                    </a:lnTo>
                    <a:lnTo>
                      <a:pt x="144" y="3660"/>
                    </a:lnTo>
                    <a:lnTo>
                      <a:pt x="193" y="3755"/>
                    </a:lnTo>
                    <a:lnTo>
                      <a:pt x="243" y="3847"/>
                    </a:lnTo>
                    <a:lnTo>
                      <a:pt x="288" y="3938"/>
                    </a:lnTo>
                    <a:lnTo>
                      <a:pt x="292" y="3942"/>
                    </a:lnTo>
                    <a:lnTo>
                      <a:pt x="299" y="3945"/>
                    </a:lnTo>
                    <a:lnTo>
                      <a:pt x="306" y="3949"/>
                    </a:lnTo>
                    <a:lnTo>
                      <a:pt x="317" y="3952"/>
                    </a:lnTo>
                    <a:lnTo>
                      <a:pt x="327" y="3952"/>
                    </a:lnTo>
                    <a:lnTo>
                      <a:pt x="338" y="3955"/>
                    </a:lnTo>
                    <a:lnTo>
                      <a:pt x="348" y="3959"/>
                    </a:lnTo>
                    <a:lnTo>
                      <a:pt x="355" y="3959"/>
                    </a:lnTo>
                    <a:lnTo>
                      <a:pt x="362" y="3962"/>
                    </a:lnTo>
                    <a:lnTo>
                      <a:pt x="366" y="3970"/>
                    </a:lnTo>
                    <a:lnTo>
                      <a:pt x="545" y="4360"/>
                    </a:lnTo>
                    <a:lnTo>
                      <a:pt x="774" y="4715"/>
                    </a:lnTo>
                    <a:lnTo>
                      <a:pt x="1037" y="5038"/>
                    </a:lnTo>
                    <a:lnTo>
                      <a:pt x="1340" y="5330"/>
                    </a:lnTo>
                    <a:lnTo>
                      <a:pt x="1671" y="5590"/>
                    </a:lnTo>
                    <a:lnTo>
                      <a:pt x="2027" y="5821"/>
                    </a:lnTo>
                    <a:lnTo>
                      <a:pt x="2400" y="6021"/>
                    </a:lnTo>
                    <a:lnTo>
                      <a:pt x="2791" y="6196"/>
                    </a:lnTo>
                    <a:lnTo>
                      <a:pt x="3192" y="6351"/>
                    </a:lnTo>
                    <a:lnTo>
                      <a:pt x="3600" y="6478"/>
                    </a:lnTo>
                    <a:lnTo>
                      <a:pt x="3613" y="6481"/>
                    </a:lnTo>
                    <a:lnTo>
                      <a:pt x="3631" y="6488"/>
                    </a:lnTo>
                    <a:lnTo>
                      <a:pt x="3653" y="6495"/>
                    </a:lnTo>
                    <a:lnTo>
                      <a:pt x="3673" y="6503"/>
                    </a:lnTo>
                    <a:lnTo>
                      <a:pt x="3695" y="6509"/>
                    </a:lnTo>
                    <a:lnTo>
                      <a:pt x="3713" y="6520"/>
                    </a:lnTo>
                    <a:lnTo>
                      <a:pt x="3733" y="6526"/>
                    </a:lnTo>
                    <a:lnTo>
                      <a:pt x="3751" y="6534"/>
                    </a:lnTo>
                    <a:lnTo>
                      <a:pt x="3768" y="6541"/>
                    </a:lnTo>
                    <a:lnTo>
                      <a:pt x="3783" y="6545"/>
                    </a:lnTo>
                    <a:lnTo>
                      <a:pt x="3850" y="6569"/>
                    </a:lnTo>
                    <a:lnTo>
                      <a:pt x="3916" y="6594"/>
                    </a:lnTo>
                    <a:lnTo>
                      <a:pt x="3976" y="6618"/>
                    </a:lnTo>
                    <a:lnTo>
                      <a:pt x="4036" y="6643"/>
                    </a:lnTo>
                    <a:lnTo>
                      <a:pt x="4089" y="6668"/>
                    </a:lnTo>
                    <a:lnTo>
                      <a:pt x="4146" y="6692"/>
                    </a:lnTo>
                    <a:lnTo>
                      <a:pt x="4202" y="6713"/>
                    </a:lnTo>
                    <a:lnTo>
                      <a:pt x="4257" y="6738"/>
                    </a:lnTo>
                    <a:lnTo>
                      <a:pt x="4317" y="6759"/>
                    </a:lnTo>
                    <a:lnTo>
                      <a:pt x="4381" y="6780"/>
                    </a:lnTo>
                    <a:lnTo>
                      <a:pt x="4613" y="6858"/>
                    </a:lnTo>
                    <a:lnTo>
                      <a:pt x="4842" y="6941"/>
                    </a:lnTo>
                    <a:lnTo>
                      <a:pt x="5071" y="7026"/>
                    </a:lnTo>
                    <a:lnTo>
                      <a:pt x="5299" y="7114"/>
                    </a:lnTo>
                    <a:lnTo>
                      <a:pt x="5528" y="7198"/>
                    </a:lnTo>
                    <a:lnTo>
                      <a:pt x="5760" y="7282"/>
                    </a:lnTo>
                    <a:lnTo>
                      <a:pt x="5993" y="7359"/>
                    </a:lnTo>
                    <a:lnTo>
                      <a:pt x="6232" y="7433"/>
                    </a:lnTo>
                    <a:lnTo>
                      <a:pt x="6471" y="7496"/>
                    </a:lnTo>
                    <a:lnTo>
                      <a:pt x="6718" y="7553"/>
                    </a:lnTo>
                    <a:lnTo>
                      <a:pt x="6823" y="7571"/>
                    </a:lnTo>
                    <a:lnTo>
                      <a:pt x="6933" y="7577"/>
                    </a:lnTo>
                    <a:lnTo>
                      <a:pt x="7041" y="7577"/>
                    </a:lnTo>
                    <a:lnTo>
                      <a:pt x="7151" y="7571"/>
                    </a:lnTo>
                    <a:lnTo>
                      <a:pt x="7259" y="7549"/>
                    </a:lnTo>
                    <a:lnTo>
                      <a:pt x="7366" y="7524"/>
                    </a:lnTo>
                    <a:lnTo>
                      <a:pt x="7467" y="7486"/>
                    </a:lnTo>
                    <a:lnTo>
                      <a:pt x="7562" y="7437"/>
                    </a:lnTo>
                    <a:lnTo>
                      <a:pt x="7654" y="7377"/>
                    </a:lnTo>
                    <a:lnTo>
                      <a:pt x="7735" y="7303"/>
                    </a:lnTo>
                    <a:lnTo>
                      <a:pt x="7805" y="7240"/>
                    </a:lnTo>
                    <a:lnTo>
                      <a:pt x="7879" y="7184"/>
                    </a:lnTo>
                    <a:lnTo>
                      <a:pt x="7960" y="7128"/>
                    </a:lnTo>
                    <a:lnTo>
                      <a:pt x="8041" y="7075"/>
                    </a:lnTo>
                    <a:lnTo>
                      <a:pt x="8122" y="7023"/>
                    </a:lnTo>
                    <a:lnTo>
                      <a:pt x="8199" y="6969"/>
                    </a:lnTo>
                    <a:lnTo>
                      <a:pt x="8273" y="6913"/>
                    </a:lnTo>
                    <a:lnTo>
                      <a:pt x="8340" y="6850"/>
                    </a:lnTo>
                    <a:lnTo>
                      <a:pt x="8399" y="6783"/>
                    </a:lnTo>
                    <a:lnTo>
                      <a:pt x="8446" y="6706"/>
                    </a:lnTo>
                    <a:lnTo>
                      <a:pt x="8541" y="6503"/>
                    </a:lnTo>
                    <a:lnTo>
                      <a:pt x="8614" y="6291"/>
                    </a:lnTo>
                    <a:lnTo>
                      <a:pt x="8671" y="6078"/>
                    </a:lnTo>
                    <a:lnTo>
                      <a:pt x="8713" y="5863"/>
                    </a:lnTo>
                    <a:lnTo>
                      <a:pt x="8745" y="5642"/>
                    </a:lnTo>
                    <a:lnTo>
                      <a:pt x="8762" y="5420"/>
                    </a:lnTo>
                    <a:lnTo>
                      <a:pt x="8772" y="5195"/>
                    </a:lnTo>
                    <a:lnTo>
                      <a:pt x="8780" y="4970"/>
                    </a:lnTo>
                    <a:lnTo>
                      <a:pt x="8780" y="4746"/>
                    </a:lnTo>
                    <a:lnTo>
                      <a:pt x="8780" y="4522"/>
                    </a:lnTo>
                    <a:lnTo>
                      <a:pt x="8752" y="3949"/>
                    </a:lnTo>
                    <a:lnTo>
                      <a:pt x="8664" y="3379"/>
                    </a:lnTo>
                    <a:lnTo>
                      <a:pt x="8516" y="2824"/>
                    </a:lnTo>
                    <a:lnTo>
                      <a:pt x="8311" y="2287"/>
                    </a:lnTo>
                    <a:lnTo>
                      <a:pt x="8048" y="1781"/>
                    </a:lnTo>
                    <a:lnTo>
                      <a:pt x="7727" y="1314"/>
                    </a:lnTo>
                    <a:lnTo>
                      <a:pt x="7351" y="896"/>
                    </a:lnTo>
                    <a:lnTo>
                      <a:pt x="6922" y="531"/>
                    </a:lnTo>
                    <a:lnTo>
                      <a:pt x="6436" y="228"/>
                    </a:lnTo>
                    <a:lnTo>
                      <a:pt x="5901" y="0"/>
                    </a:lnTo>
                    <a:lnTo>
                      <a:pt x="5700" y="145"/>
                    </a:lnTo>
                    <a:lnTo>
                      <a:pt x="5489" y="250"/>
                    </a:lnTo>
                    <a:lnTo>
                      <a:pt x="5264" y="316"/>
                    </a:lnTo>
                    <a:lnTo>
                      <a:pt x="5032" y="355"/>
                    </a:lnTo>
                    <a:lnTo>
                      <a:pt x="4793" y="370"/>
                    </a:lnTo>
                    <a:lnTo>
                      <a:pt x="4550" y="365"/>
                    </a:lnTo>
                    <a:lnTo>
                      <a:pt x="4304" y="345"/>
                    </a:lnTo>
                    <a:lnTo>
                      <a:pt x="4057" y="313"/>
                    </a:lnTo>
                    <a:lnTo>
                      <a:pt x="3818" y="281"/>
                    </a:lnTo>
                    <a:lnTo>
                      <a:pt x="3582" y="246"/>
                    </a:lnTo>
                    <a:lnTo>
                      <a:pt x="3487" y="228"/>
                    </a:lnTo>
                    <a:lnTo>
                      <a:pt x="3392" y="205"/>
                    </a:lnTo>
                    <a:lnTo>
                      <a:pt x="3294" y="180"/>
                    </a:lnTo>
                    <a:lnTo>
                      <a:pt x="3199" y="151"/>
                    </a:lnTo>
                    <a:lnTo>
                      <a:pt x="3104" y="130"/>
                    </a:lnTo>
                    <a:lnTo>
                      <a:pt x="3009" y="113"/>
                    </a:lnTo>
                    <a:lnTo>
                      <a:pt x="2914" y="105"/>
                    </a:lnTo>
                    <a:lnTo>
                      <a:pt x="2818" y="110"/>
                    </a:lnTo>
                    <a:lnTo>
                      <a:pt x="2723" y="130"/>
                    </a:lnTo>
                    <a:lnTo>
                      <a:pt x="2628" y="173"/>
                    </a:lnTo>
                    <a:lnTo>
                      <a:pt x="2540" y="218"/>
                    </a:lnTo>
                    <a:lnTo>
                      <a:pt x="2445" y="260"/>
                    </a:lnTo>
                    <a:lnTo>
                      <a:pt x="2354" y="306"/>
                    </a:lnTo>
                    <a:lnTo>
                      <a:pt x="2262" y="348"/>
                    </a:lnTo>
                    <a:lnTo>
                      <a:pt x="2171" y="397"/>
                    </a:lnTo>
                    <a:lnTo>
                      <a:pt x="2087" y="446"/>
                    </a:lnTo>
                    <a:lnTo>
                      <a:pt x="2009" y="503"/>
                    </a:lnTo>
                    <a:lnTo>
                      <a:pt x="1939" y="566"/>
                    </a:lnTo>
                    <a:lnTo>
                      <a:pt x="1876" y="636"/>
                    </a:lnTo>
                    <a:lnTo>
                      <a:pt x="1826" y="717"/>
                    </a:lnTo>
                    <a:lnTo>
                      <a:pt x="1756" y="850"/>
                    </a:lnTo>
                    <a:lnTo>
                      <a:pt x="1689" y="984"/>
                    </a:lnTo>
                    <a:lnTo>
                      <a:pt x="1622" y="1114"/>
                    </a:lnTo>
                    <a:lnTo>
                      <a:pt x="1555" y="1244"/>
                    </a:lnTo>
                    <a:lnTo>
                      <a:pt x="1485" y="1370"/>
                    </a:lnTo>
                    <a:lnTo>
                      <a:pt x="1411" y="1493"/>
                    </a:lnTo>
                    <a:lnTo>
                      <a:pt x="1330" y="1613"/>
                    </a:lnTo>
                    <a:lnTo>
                      <a:pt x="1238" y="1729"/>
                    </a:lnTo>
                    <a:lnTo>
                      <a:pt x="1137" y="1841"/>
                    </a:lnTo>
                    <a:lnTo>
                      <a:pt x="1020" y="1943"/>
                    </a:lnTo>
                    <a:lnTo>
                      <a:pt x="946" y="2003"/>
                    </a:lnTo>
                    <a:lnTo>
                      <a:pt x="869" y="2062"/>
                    </a:lnTo>
                    <a:lnTo>
                      <a:pt x="796" y="2122"/>
                    </a:lnTo>
                    <a:lnTo>
                      <a:pt x="721" y="2178"/>
                    </a:lnTo>
                    <a:lnTo>
                      <a:pt x="648" y="2238"/>
                    </a:lnTo>
                    <a:lnTo>
                      <a:pt x="576" y="2298"/>
                    </a:lnTo>
                    <a:lnTo>
                      <a:pt x="510" y="2361"/>
                    </a:lnTo>
                    <a:lnTo>
                      <a:pt x="443" y="2428"/>
                    </a:lnTo>
                    <a:lnTo>
                      <a:pt x="383" y="2498"/>
                    </a:lnTo>
                    <a:lnTo>
                      <a:pt x="327" y="2576"/>
                    </a:lnTo>
                    <a:lnTo>
                      <a:pt x="49" y="2969"/>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02" name="Freeform 630"/>
              <p:cNvSpPr>
                <a:spLocks/>
              </p:cNvSpPr>
              <p:nvPr/>
            </p:nvSpPr>
            <p:spPr bwMode="auto">
              <a:xfrm>
                <a:off x="2608" y="2506"/>
                <a:ext cx="646" cy="466"/>
              </a:xfrm>
              <a:custGeom>
                <a:avLst/>
                <a:gdLst>
                  <a:gd name="T0" fmla="*/ 7791 w 8393"/>
                  <a:gd name="T1" fmla="*/ 1131 h 6531"/>
                  <a:gd name="T2" fmla="*/ 8066 w 8393"/>
                  <a:gd name="T3" fmla="*/ 1802 h 6531"/>
                  <a:gd name="T4" fmla="*/ 8270 w 8393"/>
                  <a:gd name="T5" fmla="*/ 2491 h 6531"/>
                  <a:gd name="T6" fmla="*/ 8368 w 8393"/>
                  <a:gd name="T7" fmla="*/ 2982 h 6531"/>
                  <a:gd name="T8" fmla="*/ 8379 w 8393"/>
                  <a:gd name="T9" fmla="*/ 3130 h 6531"/>
                  <a:gd name="T10" fmla="*/ 8390 w 8393"/>
                  <a:gd name="T11" fmla="*/ 3309 h 6531"/>
                  <a:gd name="T12" fmla="*/ 8393 w 8393"/>
                  <a:gd name="T13" fmla="*/ 3412 h 6531"/>
                  <a:gd name="T14" fmla="*/ 8375 w 8393"/>
                  <a:gd name="T15" fmla="*/ 4110 h 6531"/>
                  <a:gd name="T16" fmla="*/ 8333 w 8393"/>
                  <a:gd name="T17" fmla="*/ 4725 h 6531"/>
                  <a:gd name="T18" fmla="*/ 8232 w 8393"/>
                  <a:gd name="T19" fmla="*/ 5241 h 6531"/>
                  <a:gd name="T20" fmla="*/ 8097 w 8393"/>
                  <a:gd name="T21" fmla="*/ 5546 h 6531"/>
                  <a:gd name="T22" fmla="*/ 7946 w 8393"/>
                  <a:gd name="T23" fmla="*/ 5765 h 6531"/>
                  <a:gd name="T24" fmla="*/ 7756 w 8393"/>
                  <a:gd name="T25" fmla="*/ 5954 h 6531"/>
                  <a:gd name="T26" fmla="*/ 7552 w 8393"/>
                  <a:gd name="T27" fmla="*/ 6106 h 6531"/>
                  <a:gd name="T28" fmla="*/ 7376 w 8393"/>
                  <a:gd name="T29" fmla="*/ 6246 h 6531"/>
                  <a:gd name="T30" fmla="*/ 7197 w 8393"/>
                  <a:gd name="T31" fmla="*/ 6386 h 6531"/>
                  <a:gd name="T32" fmla="*/ 7010 w 8393"/>
                  <a:gd name="T33" fmla="*/ 6478 h 6531"/>
                  <a:gd name="T34" fmla="*/ 6483 w 8393"/>
                  <a:gd name="T35" fmla="*/ 6524 h 6531"/>
                  <a:gd name="T36" fmla="*/ 5982 w 8393"/>
                  <a:gd name="T37" fmla="*/ 6408 h 6531"/>
                  <a:gd name="T38" fmla="*/ 5473 w 8393"/>
                  <a:gd name="T39" fmla="*/ 6225 h 6531"/>
                  <a:gd name="T40" fmla="*/ 4814 w 8393"/>
                  <a:gd name="T41" fmla="*/ 5993 h 6531"/>
                  <a:gd name="T42" fmla="*/ 4096 w 8393"/>
                  <a:gd name="T43" fmla="*/ 5719 h 6531"/>
                  <a:gd name="T44" fmla="*/ 3371 w 8393"/>
                  <a:gd name="T45" fmla="*/ 5453 h 6531"/>
                  <a:gd name="T46" fmla="*/ 2604 w 8393"/>
                  <a:gd name="T47" fmla="*/ 5203 h 6531"/>
                  <a:gd name="T48" fmla="*/ 1809 w 8393"/>
                  <a:gd name="T49" fmla="*/ 4820 h 6531"/>
                  <a:gd name="T50" fmla="*/ 1091 w 8393"/>
                  <a:gd name="T51" fmla="*/ 4293 h 6531"/>
                  <a:gd name="T52" fmla="*/ 482 w 8393"/>
                  <a:gd name="T53" fmla="*/ 3636 h 6531"/>
                  <a:gd name="T54" fmla="*/ 317 w 8393"/>
                  <a:gd name="T55" fmla="*/ 3397 h 6531"/>
                  <a:gd name="T56" fmla="*/ 194 w 8393"/>
                  <a:gd name="T57" fmla="*/ 3165 h 6531"/>
                  <a:gd name="T58" fmla="*/ 63 w 8393"/>
                  <a:gd name="T59" fmla="*/ 2825 h 6531"/>
                  <a:gd name="T60" fmla="*/ 0 w 8393"/>
                  <a:gd name="T61" fmla="*/ 2586 h 6531"/>
                  <a:gd name="T62" fmla="*/ 49 w 8393"/>
                  <a:gd name="T63" fmla="*/ 2449 h 6531"/>
                  <a:gd name="T64" fmla="*/ 158 w 8393"/>
                  <a:gd name="T65" fmla="*/ 2364 h 6531"/>
                  <a:gd name="T66" fmla="*/ 296 w 8393"/>
                  <a:gd name="T67" fmla="*/ 2392 h 6531"/>
                  <a:gd name="T68" fmla="*/ 404 w 8393"/>
                  <a:gd name="T69" fmla="*/ 2445 h 6531"/>
                  <a:gd name="T70" fmla="*/ 507 w 8393"/>
                  <a:gd name="T71" fmla="*/ 2512 h 6531"/>
                  <a:gd name="T72" fmla="*/ 595 w 8393"/>
                  <a:gd name="T73" fmla="*/ 2592 h 6531"/>
                  <a:gd name="T74" fmla="*/ 1714 w 8393"/>
                  <a:gd name="T75" fmla="*/ 3632 h 6531"/>
                  <a:gd name="T76" fmla="*/ 3030 w 8393"/>
                  <a:gd name="T77" fmla="*/ 4300 h 6531"/>
                  <a:gd name="T78" fmla="*/ 4476 w 8393"/>
                  <a:gd name="T79" fmla="*/ 4718 h 6531"/>
                  <a:gd name="T80" fmla="*/ 5511 w 8393"/>
                  <a:gd name="T81" fmla="*/ 4911 h 6531"/>
                  <a:gd name="T82" fmla="*/ 6360 w 8393"/>
                  <a:gd name="T83" fmla="*/ 4940 h 6531"/>
                  <a:gd name="T84" fmla="*/ 7080 w 8393"/>
                  <a:gd name="T85" fmla="*/ 4676 h 6531"/>
                  <a:gd name="T86" fmla="*/ 7422 w 8393"/>
                  <a:gd name="T87" fmla="*/ 4167 h 6531"/>
                  <a:gd name="T88" fmla="*/ 7485 w 8393"/>
                  <a:gd name="T89" fmla="*/ 3952 h 6531"/>
                  <a:gd name="T90" fmla="*/ 7528 w 8393"/>
                  <a:gd name="T91" fmla="*/ 3735 h 6531"/>
                  <a:gd name="T92" fmla="*/ 7555 w 8393"/>
                  <a:gd name="T93" fmla="*/ 3513 h 6531"/>
                  <a:gd name="T94" fmla="*/ 7548 w 8393"/>
                  <a:gd name="T95" fmla="*/ 2459 h 6531"/>
                  <a:gd name="T96" fmla="*/ 7337 w 8393"/>
                  <a:gd name="T97" fmla="*/ 1423 h 6531"/>
                  <a:gd name="T98" fmla="*/ 6908 w 8393"/>
                  <a:gd name="T99" fmla="*/ 464 h 6531"/>
                  <a:gd name="T100" fmla="*/ 6701 w 8393"/>
                  <a:gd name="T101" fmla="*/ 148 h 6531"/>
                  <a:gd name="T102" fmla="*/ 6676 w 8393"/>
                  <a:gd name="T103" fmla="*/ 98 h 6531"/>
                  <a:gd name="T104" fmla="*/ 6651 w 8393"/>
                  <a:gd name="T105" fmla="*/ 43 h 6531"/>
                  <a:gd name="T106" fmla="*/ 6676 w 8393"/>
                  <a:gd name="T107" fmla="*/ 32 h 6531"/>
                  <a:gd name="T108" fmla="*/ 6806 w 8393"/>
                  <a:gd name="T109" fmla="*/ 116 h 6531"/>
                  <a:gd name="T110" fmla="*/ 6947 w 8393"/>
                  <a:gd name="T111" fmla="*/ 186 h 6531"/>
                  <a:gd name="T112" fmla="*/ 7105 w 8393"/>
                  <a:gd name="T113" fmla="*/ 239 h 6531"/>
                  <a:gd name="T114" fmla="*/ 7295 w 8393"/>
                  <a:gd name="T115" fmla="*/ 328 h 6531"/>
                  <a:gd name="T116" fmla="*/ 7428 w 8393"/>
                  <a:gd name="T117" fmla="*/ 471 h 6531"/>
                  <a:gd name="T118" fmla="*/ 7531 w 8393"/>
                  <a:gd name="T119" fmla="*/ 643 h 6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93" h="6531">
                    <a:moveTo>
                      <a:pt x="7566" y="696"/>
                    </a:moveTo>
                    <a:lnTo>
                      <a:pt x="7683" y="914"/>
                    </a:lnTo>
                    <a:lnTo>
                      <a:pt x="7791" y="1131"/>
                    </a:lnTo>
                    <a:lnTo>
                      <a:pt x="7889" y="1349"/>
                    </a:lnTo>
                    <a:lnTo>
                      <a:pt x="7984" y="1574"/>
                    </a:lnTo>
                    <a:lnTo>
                      <a:pt x="8066" y="1802"/>
                    </a:lnTo>
                    <a:lnTo>
                      <a:pt x="8144" y="2031"/>
                    </a:lnTo>
                    <a:lnTo>
                      <a:pt x="8210" y="2259"/>
                    </a:lnTo>
                    <a:lnTo>
                      <a:pt x="8270" y="2491"/>
                    </a:lnTo>
                    <a:lnTo>
                      <a:pt x="8322" y="2726"/>
                    </a:lnTo>
                    <a:lnTo>
                      <a:pt x="8368" y="2962"/>
                    </a:lnTo>
                    <a:lnTo>
                      <a:pt x="8368" y="2982"/>
                    </a:lnTo>
                    <a:lnTo>
                      <a:pt x="8372" y="3025"/>
                    </a:lnTo>
                    <a:lnTo>
                      <a:pt x="8375" y="3074"/>
                    </a:lnTo>
                    <a:lnTo>
                      <a:pt x="8379" y="3130"/>
                    </a:lnTo>
                    <a:lnTo>
                      <a:pt x="8382" y="3194"/>
                    </a:lnTo>
                    <a:lnTo>
                      <a:pt x="8386" y="3253"/>
                    </a:lnTo>
                    <a:lnTo>
                      <a:pt x="8390" y="3309"/>
                    </a:lnTo>
                    <a:lnTo>
                      <a:pt x="8390" y="3355"/>
                    </a:lnTo>
                    <a:lnTo>
                      <a:pt x="8393" y="3390"/>
                    </a:lnTo>
                    <a:lnTo>
                      <a:pt x="8393" y="3412"/>
                    </a:lnTo>
                    <a:lnTo>
                      <a:pt x="8386" y="3650"/>
                    </a:lnTo>
                    <a:lnTo>
                      <a:pt x="8382" y="3885"/>
                    </a:lnTo>
                    <a:lnTo>
                      <a:pt x="8375" y="4110"/>
                    </a:lnTo>
                    <a:lnTo>
                      <a:pt x="8365" y="4325"/>
                    </a:lnTo>
                    <a:lnTo>
                      <a:pt x="8355" y="4528"/>
                    </a:lnTo>
                    <a:lnTo>
                      <a:pt x="8333" y="4725"/>
                    </a:lnTo>
                    <a:lnTo>
                      <a:pt x="8309" y="4908"/>
                    </a:lnTo>
                    <a:lnTo>
                      <a:pt x="8277" y="5080"/>
                    </a:lnTo>
                    <a:lnTo>
                      <a:pt x="8232" y="5241"/>
                    </a:lnTo>
                    <a:lnTo>
                      <a:pt x="8179" y="5385"/>
                    </a:lnTo>
                    <a:lnTo>
                      <a:pt x="8140" y="5470"/>
                    </a:lnTo>
                    <a:lnTo>
                      <a:pt x="8097" y="5546"/>
                    </a:lnTo>
                    <a:lnTo>
                      <a:pt x="8052" y="5624"/>
                    </a:lnTo>
                    <a:lnTo>
                      <a:pt x="8002" y="5694"/>
                    </a:lnTo>
                    <a:lnTo>
                      <a:pt x="7946" y="5765"/>
                    </a:lnTo>
                    <a:lnTo>
                      <a:pt x="7886" y="5831"/>
                    </a:lnTo>
                    <a:lnTo>
                      <a:pt x="7823" y="5891"/>
                    </a:lnTo>
                    <a:lnTo>
                      <a:pt x="7756" y="5954"/>
                    </a:lnTo>
                    <a:lnTo>
                      <a:pt x="7683" y="6011"/>
                    </a:lnTo>
                    <a:lnTo>
                      <a:pt x="7608" y="6066"/>
                    </a:lnTo>
                    <a:lnTo>
                      <a:pt x="7552" y="6106"/>
                    </a:lnTo>
                    <a:lnTo>
                      <a:pt x="7492" y="6151"/>
                    </a:lnTo>
                    <a:lnTo>
                      <a:pt x="7436" y="6196"/>
                    </a:lnTo>
                    <a:lnTo>
                      <a:pt x="7376" y="6246"/>
                    </a:lnTo>
                    <a:lnTo>
                      <a:pt x="7317" y="6296"/>
                    </a:lnTo>
                    <a:lnTo>
                      <a:pt x="7257" y="6344"/>
                    </a:lnTo>
                    <a:lnTo>
                      <a:pt x="7197" y="6386"/>
                    </a:lnTo>
                    <a:lnTo>
                      <a:pt x="7134" y="6426"/>
                    </a:lnTo>
                    <a:lnTo>
                      <a:pt x="7074" y="6457"/>
                    </a:lnTo>
                    <a:lnTo>
                      <a:pt x="7010" y="6478"/>
                    </a:lnTo>
                    <a:lnTo>
                      <a:pt x="6831" y="6516"/>
                    </a:lnTo>
                    <a:lnTo>
                      <a:pt x="6655" y="6531"/>
                    </a:lnTo>
                    <a:lnTo>
                      <a:pt x="6483" y="6524"/>
                    </a:lnTo>
                    <a:lnTo>
                      <a:pt x="6313" y="6499"/>
                    </a:lnTo>
                    <a:lnTo>
                      <a:pt x="6148" y="6461"/>
                    </a:lnTo>
                    <a:lnTo>
                      <a:pt x="5982" y="6408"/>
                    </a:lnTo>
                    <a:lnTo>
                      <a:pt x="5814" y="6351"/>
                    </a:lnTo>
                    <a:lnTo>
                      <a:pt x="5644" y="6288"/>
                    </a:lnTo>
                    <a:lnTo>
                      <a:pt x="5473" y="6225"/>
                    </a:lnTo>
                    <a:lnTo>
                      <a:pt x="5300" y="6166"/>
                    </a:lnTo>
                    <a:lnTo>
                      <a:pt x="5057" y="6081"/>
                    </a:lnTo>
                    <a:lnTo>
                      <a:pt x="4814" y="5993"/>
                    </a:lnTo>
                    <a:lnTo>
                      <a:pt x="4574" y="5901"/>
                    </a:lnTo>
                    <a:lnTo>
                      <a:pt x="4336" y="5811"/>
                    </a:lnTo>
                    <a:lnTo>
                      <a:pt x="4096" y="5719"/>
                    </a:lnTo>
                    <a:lnTo>
                      <a:pt x="3857" y="5628"/>
                    </a:lnTo>
                    <a:lnTo>
                      <a:pt x="3614" y="5536"/>
                    </a:lnTo>
                    <a:lnTo>
                      <a:pt x="3371" y="5453"/>
                    </a:lnTo>
                    <a:lnTo>
                      <a:pt x="3125" y="5368"/>
                    </a:lnTo>
                    <a:lnTo>
                      <a:pt x="2875" y="5294"/>
                    </a:lnTo>
                    <a:lnTo>
                      <a:pt x="2604" y="5203"/>
                    </a:lnTo>
                    <a:lnTo>
                      <a:pt x="2333" y="5093"/>
                    </a:lnTo>
                    <a:lnTo>
                      <a:pt x="2070" y="4963"/>
                    </a:lnTo>
                    <a:lnTo>
                      <a:pt x="1809" y="4820"/>
                    </a:lnTo>
                    <a:lnTo>
                      <a:pt x="1559" y="4662"/>
                    </a:lnTo>
                    <a:lnTo>
                      <a:pt x="1319" y="4483"/>
                    </a:lnTo>
                    <a:lnTo>
                      <a:pt x="1091" y="4293"/>
                    </a:lnTo>
                    <a:lnTo>
                      <a:pt x="873" y="4085"/>
                    </a:lnTo>
                    <a:lnTo>
                      <a:pt x="669" y="3868"/>
                    </a:lnTo>
                    <a:lnTo>
                      <a:pt x="482" y="3636"/>
                    </a:lnTo>
                    <a:lnTo>
                      <a:pt x="419" y="3545"/>
                    </a:lnTo>
                    <a:lnTo>
                      <a:pt x="362" y="3467"/>
                    </a:lnTo>
                    <a:lnTo>
                      <a:pt x="317" y="3397"/>
                    </a:lnTo>
                    <a:lnTo>
                      <a:pt x="271" y="3323"/>
                    </a:lnTo>
                    <a:lnTo>
                      <a:pt x="232" y="3250"/>
                    </a:lnTo>
                    <a:lnTo>
                      <a:pt x="194" y="3165"/>
                    </a:lnTo>
                    <a:lnTo>
                      <a:pt x="155" y="3070"/>
                    </a:lnTo>
                    <a:lnTo>
                      <a:pt x="113" y="2958"/>
                    </a:lnTo>
                    <a:lnTo>
                      <a:pt x="63" y="2825"/>
                    </a:lnTo>
                    <a:lnTo>
                      <a:pt x="3" y="2667"/>
                    </a:lnTo>
                    <a:lnTo>
                      <a:pt x="0" y="2627"/>
                    </a:lnTo>
                    <a:lnTo>
                      <a:pt x="0" y="2586"/>
                    </a:lnTo>
                    <a:lnTo>
                      <a:pt x="8" y="2540"/>
                    </a:lnTo>
                    <a:lnTo>
                      <a:pt x="25" y="2494"/>
                    </a:lnTo>
                    <a:lnTo>
                      <a:pt x="49" y="2449"/>
                    </a:lnTo>
                    <a:lnTo>
                      <a:pt x="78" y="2410"/>
                    </a:lnTo>
                    <a:lnTo>
                      <a:pt x="116" y="2382"/>
                    </a:lnTo>
                    <a:lnTo>
                      <a:pt x="158" y="2364"/>
                    </a:lnTo>
                    <a:lnTo>
                      <a:pt x="204" y="2361"/>
                    </a:lnTo>
                    <a:lnTo>
                      <a:pt x="261" y="2375"/>
                    </a:lnTo>
                    <a:lnTo>
                      <a:pt x="296" y="2392"/>
                    </a:lnTo>
                    <a:lnTo>
                      <a:pt x="331" y="2410"/>
                    </a:lnTo>
                    <a:lnTo>
                      <a:pt x="369" y="2427"/>
                    </a:lnTo>
                    <a:lnTo>
                      <a:pt x="404" y="2445"/>
                    </a:lnTo>
                    <a:lnTo>
                      <a:pt x="440" y="2466"/>
                    </a:lnTo>
                    <a:lnTo>
                      <a:pt x="475" y="2487"/>
                    </a:lnTo>
                    <a:lnTo>
                      <a:pt x="507" y="2512"/>
                    </a:lnTo>
                    <a:lnTo>
                      <a:pt x="539" y="2537"/>
                    </a:lnTo>
                    <a:lnTo>
                      <a:pt x="567" y="2565"/>
                    </a:lnTo>
                    <a:lnTo>
                      <a:pt x="595" y="2592"/>
                    </a:lnTo>
                    <a:lnTo>
                      <a:pt x="943" y="2990"/>
                    </a:lnTo>
                    <a:lnTo>
                      <a:pt x="1316" y="3334"/>
                    </a:lnTo>
                    <a:lnTo>
                      <a:pt x="1714" y="3632"/>
                    </a:lnTo>
                    <a:lnTo>
                      <a:pt x="2136" y="3889"/>
                    </a:lnTo>
                    <a:lnTo>
                      <a:pt x="2572" y="4110"/>
                    </a:lnTo>
                    <a:lnTo>
                      <a:pt x="3030" y="4300"/>
                    </a:lnTo>
                    <a:lnTo>
                      <a:pt x="3501" y="4462"/>
                    </a:lnTo>
                    <a:lnTo>
                      <a:pt x="3984" y="4598"/>
                    </a:lnTo>
                    <a:lnTo>
                      <a:pt x="4476" y="4718"/>
                    </a:lnTo>
                    <a:lnTo>
                      <a:pt x="4976" y="4820"/>
                    </a:lnTo>
                    <a:lnTo>
                      <a:pt x="5237" y="4865"/>
                    </a:lnTo>
                    <a:lnTo>
                      <a:pt x="5511" y="4911"/>
                    </a:lnTo>
                    <a:lnTo>
                      <a:pt x="5796" y="4943"/>
                    </a:lnTo>
                    <a:lnTo>
                      <a:pt x="6081" y="4953"/>
                    </a:lnTo>
                    <a:lnTo>
                      <a:pt x="6360" y="4940"/>
                    </a:lnTo>
                    <a:lnTo>
                      <a:pt x="6623" y="4893"/>
                    </a:lnTo>
                    <a:lnTo>
                      <a:pt x="6869" y="4810"/>
                    </a:lnTo>
                    <a:lnTo>
                      <a:pt x="7080" y="4676"/>
                    </a:lnTo>
                    <a:lnTo>
                      <a:pt x="7260" y="4486"/>
                    </a:lnTo>
                    <a:lnTo>
                      <a:pt x="7393" y="4237"/>
                    </a:lnTo>
                    <a:lnTo>
                      <a:pt x="7422" y="4167"/>
                    </a:lnTo>
                    <a:lnTo>
                      <a:pt x="7443" y="4096"/>
                    </a:lnTo>
                    <a:lnTo>
                      <a:pt x="7465" y="4022"/>
                    </a:lnTo>
                    <a:lnTo>
                      <a:pt x="7485" y="3952"/>
                    </a:lnTo>
                    <a:lnTo>
                      <a:pt x="7503" y="3878"/>
                    </a:lnTo>
                    <a:lnTo>
                      <a:pt x="7517" y="3808"/>
                    </a:lnTo>
                    <a:lnTo>
                      <a:pt x="7528" y="3735"/>
                    </a:lnTo>
                    <a:lnTo>
                      <a:pt x="7538" y="3660"/>
                    </a:lnTo>
                    <a:lnTo>
                      <a:pt x="7548" y="3587"/>
                    </a:lnTo>
                    <a:lnTo>
                      <a:pt x="7555" y="3513"/>
                    </a:lnTo>
                    <a:lnTo>
                      <a:pt x="7573" y="3162"/>
                    </a:lnTo>
                    <a:lnTo>
                      <a:pt x="7570" y="2810"/>
                    </a:lnTo>
                    <a:lnTo>
                      <a:pt x="7548" y="2459"/>
                    </a:lnTo>
                    <a:lnTo>
                      <a:pt x="7500" y="2108"/>
                    </a:lnTo>
                    <a:lnTo>
                      <a:pt x="7432" y="1764"/>
                    </a:lnTo>
                    <a:lnTo>
                      <a:pt x="7337" y="1423"/>
                    </a:lnTo>
                    <a:lnTo>
                      <a:pt x="7222" y="1093"/>
                    </a:lnTo>
                    <a:lnTo>
                      <a:pt x="7077" y="769"/>
                    </a:lnTo>
                    <a:lnTo>
                      <a:pt x="6908" y="464"/>
                    </a:lnTo>
                    <a:lnTo>
                      <a:pt x="6714" y="169"/>
                    </a:lnTo>
                    <a:lnTo>
                      <a:pt x="6708" y="162"/>
                    </a:lnTo>
                    <a:lnTo>
                      <a:pt x="6701" y="148"/>
                    </a:lnTo>
                    <a:lnTo>
                      <a:pt x="6693" y="134"/>
                    </a:lnTo>
                    <a:lnTo>
                      <a:pt x="6683" y="116"/>
                    </a:lnTo>
                    <a:lnTo>
                      <a:pt x="6676" y="98"/>
                    </a:lnTo>
                    <a:lnTo>
                      <a:pt x="6669" y="81"/>
                    </a:lnTo>
                    <a:lnTo>
                      <a:pt x="6658" y="63"/>
                    </a:lnTo>
                    <a:lnTo>
                      <a:pt x="6651" y="43"/>
                    </a:lnTo>
                    <a:lnTo>
                      <a:pt x="6641" y="21"/>
                    </a:lnTo>
                    <a:lnTo>
                      <a:pt x="6630" y="0"/>
                    </a:lnTo>
                    <a:lnTo>
                      <a:pt x="6676" y="32"/>
                    </a:lnTo>
                    <a:lnTo>
                      <a:pt x="6718" y="60"/>
                    </a:lnTo>
                    <a:lnTo>
                      <a:pt x="6764" y="88"/>
                    </a:lnTo>
                    <a:lnTo>
                      <a:pt x="6806" y="116"/>
                    </a:lnTo>
                    <a:lnTo>
                      <a:pt x="6852" y="141"/>
                    </a:lnTo>
                    <a:lnTo>
                      <a:pt x="6897" y="166"/>
                    </a:lnTo>
                    <a:lnTo>
                      <a:pt x="6947" y="186"/>
                    </a:lnTo>
                    <a:lnTo>
                      <a:pt x="6996" y="208"/>
                    </a:lnTo>
                    <a:lnTo>
                      <a:pt x="7049" y="221"/>
                    </a:lnTo>
                    <a:lnTo>
                      <a:pt x="7105" y="239"/>
                    </a:lnTo>
                    <a:lnTo>
                      <a:pt x="7175" y="260"/>
                    </a:lnTo>
                    <a:lnTo>
                      <a:pt x="7239" y="288"/>
                    </a:lnTo>
                    <a:lnTo>
                      <a:pt x="7295" y="328"/>
                    </a:lnTo>
                    <a:lnTo>
                      <a:pt x="7345" y="369"/>
                    </a:lnTo>
                    <a:lnTo>
                      <a:pt x="7390" y="418"/>
                    </a:lnTo>
                    <a:lnTo>
                      <a:pt x="7428" y="471"/>
                    </a:lnTo>
                    <a:lnTo>
                      <a:pt x="7468" y="528"/>
                    </a:lnTo>
                    <a:lnTo>
                      <a:pt x="7500" y="583"/>
                    </a:lnTo>
                    <a:lnTo>
                      <a:pt x="7531" y="643"/>
                    </a:lnTo>
                    <a:lnTo>
                      <a:pt x="7566" y="696"/>
                    </a:lnTo>
                    <a:close/>
                  </a:path>
                </a:pathLst>
              </a:custGeom>
              <a:solidFill>
                <a:srgbClr val="FFA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03" name="Freeform 631"/>
              <p:cNvSpPr>
                <a:spLocks/>
              </p:cNvSpPr>
              <p:nvPr/>
            </p:nvSpPr>
            <p:spPr bwMode="auto">
              <a:xfrm>
                <a:off x="2613" y="2539"/>
                <a:ext cx="636" cy="428"/>
              </a:xfrm>
              <a:custGeom>
                <a:avLst/>
                <a:gdLst>
                  <a:gd name="T0" fmla="*/ 8046 w 8261"/>
                  <a:gd name="T1" fmla="*/ 1753 h 5997"/>
                  <a:gd name="T2" fmla="*/ 8161 w 8261"/>
                  <a:gd name="T3" fmla="*/ 2216 h 5997"/>
                  <a:gd name="T4" fmla="*/ 8236 w 8261"/>
                  <a:gd name="T5" fmla="*/ 2673 h 5997"/>
                  <a:gd name="T6" fmla="*/ 8261 w 8261"/>
                  <a:gd name="T7" fmla="*/ 3049 h 5997"/>
                  <a:gd name="T8" fmla="*/ 8256 w 8261"/>
                  <a:gd name="T9" fmla="*/ 3249 h 5997"/>
                  <a:gd name="T10" fmla="*/ 8253 w 8261"/>
                  <a:gd name="T11" fmla="*/ 3503 h 5997"/>
                  <a:gd name="T12" fmla="*/ 8253 w 8261"/>
                  <a:gd name="T13" fmla="*/ 3639 h 5997"/>
                  <a:gd name="T14" fmla="*/ 8214 w 8261"/>
                  <a:gd name="T15" fmla="*/ 4166 h 5997"/>
                  <a:gd name="T16" fmla="*/ 8137 w 8261"/>
                  <a:gd name="T17" fmla="*/ 4591 h 5997"/>
                  <a:gd name="T18" fmla="*/ 8021 w 8261"/>
                  <a:gd name="T19" fmla="*/ 4957 h 5997"/>
                  <a:gd name="T20" fmla="*/ 7895 w 8261"/>
                  <a:gd name="T21" fmla="*/ 5199 h 5997"/>
                  <a:gd name="T22" fmla="*/ 7715 w 8261"/>
                  <a:gd name="T23" fmla="*/ 5378 h 5997"/>
                  <a:gd name="T24" fmla="*/ 7504 w 8261"/>
                  <a:gd name="T25" fmla="*/ 5532 h 5997"/>
                  <a:gd name="T26" fmla="*/ 7324 w 8261"/>
                  <a:gd name="T27" fmla="*/ 5655 h 5997"/>
                  <a:gd name="T28" fmla="*/ 7187 w 8261"/>
                  <a:gd name="T29" fmla="*/ 5772 h 5997"/>
                  <a:gd name="T30" fmla="*/ 7043 w 8261"/>
                  <a:gd name="T31" fmla="*/ 5880 h 5997"/>
                  <a:gd name="T32" fmla="*/ 6891 w 8261"/>
                  <a:gd name="T33" fmla="*/ 5954 h 5997"/>
                  <a:gd name="T34" fmla="*/ 6452 w 8261"/>
                  <a:gd name="T35" fmla="*/ 5989 h 5997"/>
                  <a:gd name="T36" fmla="*/ 6015 w 8261"/>
                  <a:gd name="T37" fmla="*/ 5894 h 5997"/>
                  <a:gd name="T38" fmla="*/ 5582 w 8261"/>
                  <a:gd name="T39" fmla="*/ 5747 h 5997"/>
                  <a:gd name="T40" fmla="*/ 5051 w 8261"/>
                  <a:gd name="T41" fmla="*/ 5557 h 5997"/>
                  <a:gd name="T42" fmla="*/ 4460 w 8261"/>
                  <a:gd name="T43" fmla="*/ 5322 h 5997"/>
                  <a:gd name="T44" fmla="*/ 3864 w 8261"/>
                  <a:gd name="T45" fmla="*/ 5094 h 5997"/>
                  <a:gd name="T46" fmla="*/ 3242 w 8261"/>
                  <a:gd name="T47" fmla="*/ 4897 h 5997"/>
                  <a:gd name="T48" fmla="*/ 2541 w 8261"/>
                  <a:gd name="T49" fmla="*/ 4665 h 5997"/>
                  <a:gd name="T50" fmla="*/ 1852 w 8261"/>
                  <a:gd name="T51" fmla="*/ 4352 h 5997"/>
                  <a:gd name="T52" fmla="*/ 1257 w 8261"/>
                  <a:gd name="T53" fmla="*/ 3934 h 5997"/>
                  <a:gd name="T54" fmla="*/ 969 w 8261"/>
                  <a:gd name="T55" fmla="*/ 3681 h 5997"/>
                  <a:gd name="T56" fmla="*/ 641 w 8261"/>
                  <a:gd name="T57" fmla="*/ 3379 h 5997"/>
                  <a:gd name="T58" fmla="*/ 356 w 8261"/>
                  <a:gd name="T59" fmla="*/ 3021 h 5997"/>
                  <a:gd name="T60" fmla="*/ 226 w 8261"/>
                  <a:gd name="T61" fmla="*/ 2778 h 5997"/>
                  <a:gd name="T62" fmla="*/ 89 w 8261"/>
                  <a:gd name="T63" fmla="*/ 2473 h 5997"/>
                  <a:gd name="T64" fmla="*/ 0 w 8261"/>
                  <a:gd name="T65" fmla="*/ 2210 h 5997"/>
                  <a:gd name="T66" fmla="*/ 72 w 8261"/>
                  <a:gd name="T67" fmla="*/ 2199 h 5997"/>
                  <a:gd name="T68" fmla="*/ 265 w 8261"/>
                  <a:gd name="T69" fmla="*/ 2441 h 5997"/>
                  <a:gd name="T70" fmla="*/ 533 w 8261"/>
                  <a:gd name="T71" fmla="*/ 2810 h 5997"/>
                  <a:gd name="T72" fmla="*/ 824 w 8261"/>
                  <a:gd name="T73" fmla="*/ 3172 h 5997"/>
                  <a:gd name="T74" fmla="*/ 1969 w 8261"/>
                  <a:gd name="T75" fmla="*/ 4047 h 5997"/>
                  <a:gd name="T76" fmla="*/ 3320 w 8261"/>
                  <a:gd name="T77" fmla="*/ 4623 h 5997"/>
                  <a:gd name="T78" fmla="*/ 4674 w 8261"/>
                  <a:gd name="T79" fmla="*/ 4981 h 5997"/>
                  <a:gd name="T80" fmla="*/ 5502 w 8261"/>
                  <a:gd name="T81" fmla="*/ 5154 h 5997"/>
                  <a:gd name="T82" fmla="*/ 6156 w 8261"/>
                  <a:gd name="T83" fmla="*/ 5269 h 5997"/>
                  <a:gd name="T84" fmla="*/ 6821 w 8261"/>
                  <a:gd name="T85" fmla="*/ 5241 h 5997"/>
                  <a:gd name="T86" fmla="*/ 7296 w 8261"/>
                  <a:gd name="T87" fmla="*/ 5034 h 5997"/>
                  <a:gd name="T88" fmla="*/ 7514 w 8261"/>
                  <a:gd name="T89" fmla="*/ 4756 h 5997"/>
                  <a:gd name="T90" fmla="*/ 7743 w 8261"/>
                  <a:gd name="T91" fmla="*/ 4384 h 5997"/>
                  <a:gd name="T92" fmla="*/ 7855 w 8261"/>
                  <a:gd name="T93" fmla="*/ 4103 h 5997"/>
                  <a:gd name="T94" fmla="*/ 7923 w 8261"/>
                  <a:gd name="T95" fmla="*/ 3449 h 5997"/>
                  <a:gd name="T96" fmla="*/ 7961 w 8261"/>
                  <a:gd name="T97" fmla="*/ 2856 h 5997"/>
                  <a:gd name="T98" fmla="*/ 7908 w 8261"/>
                  <a:gd name="T99" fmla="*/ 2192 h 5997"/>
                  <a:gd name="T100" fmla="*/ 7785 w 8261"/>
                  <a:gd name="T101" fmla="*/ 1728 h 5997"/>
                  <a:gd name="T102" fmla="*/ 7510 w 8261"/>
                  <a:gd name="T103" fmla="*/ 977 h 5997"/>
                  <a:gd name="T104" fmla="*/ 7229 w 8261"/>
                  <a:gd name="T105" fmla="*/ 222 h 5997"/>
                  <a:gd name="T106" fmla="*/ 7184 w 8261"/>
                  <a:gd name="T107" fmla="*/ 32 h 5997"/>
                  <a:gd name="T108" fmla="*/ 7317 w 8261"/>
                  <a:gd name="T109" fmla="*/ 182 h 5997"/>
                  <a:gd name="T110" fmla="*/ 7465 w 8261"/>
                  <a:gd name="T111" fmla="*/ 383 h 5997"/>
                  <a:gd name="T112" fmla="*/ 7609 w 8261"/>
                  <a:gd name="T113" fmla="*/ 583 h 5997"/>
                  <a:gd name="T114" fmla="*/ 7725 w 8261"/>
                  <a:gd name="T115" fmla="*/ 801 h 5997"/>
                  <a:gd name="T116" fmla="*/ 7838 w 8261"/>
                  <a:gd name="T117" fmla="*/ 1089 h 5997"/>
                  <a:gd name="T118" fmla="*/ 7923 w 8261"/>
                  <a:gd name="T119" fmla="*/ 1342 h 5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61" h="5997">
                    <a:moveTo>
                      <a:pt x="7940" y="1402"/>
                    </a:moveTo>
                    <a:lnTo>
                      <a:pt x="7996" y="1585"/>
                    </a:lnTo>
                    <a:lnTo>
                      <a:pt x="8046" y="1753"/>
                    </a:lnTo>
                    <a:lnTo>
                      <a:pt x="8091" y="1915"/>
                    </a:lnTo>
                    <a:lnTo>
                      <a:pt x="8130" y="2065"/>
                    </a:lnTo>
                    <a:lnTo>
                      <a:pt x="8161" y="2216"/>
                    </a:lnTo>
                    <a:lnTo>
                      <a:pt x="8193" y="2364"/>
                    </a:lnTo>
                    <a:lnTo>
                      <a:pt x="8218" y="2515"/>
                    </a:lnTo>
                    <a:lnTo>
                      <a:pt x="8236" y="2673"/>
                    </a:lnTo>
                    <a:lnTo>
                      <a:pt x="8249" y="2841"/>
                    </a:lnTo>
                    <a:lnTo>
                      <a:pt x="8261" y="3021"/>
                    </a:lnTo>
                    <a:lnTo>
                      <a:pt x="8261" y="3049"/>
                    </a:lnTo>
                    <a:lnTo>
                      <a:pt x="8261" y="3098"/>
                    </a:lnTo>
                    <a:lnTo>
                      <a:pt x="8261" y="3168"/>
                    </a:lnTo>
                    <a:lnTo>
                      <a:pt x="8256" y="3249"/>
                    </a:lnTo>
                    <a:lnTo>
                      <a:pt x="8256" y="3337"/>
                    </a:lnTo>
                    <a:lnTo>
                      <a:pt x="8256" y="3425"/>
                    </a:lnTo>
                    <a:lnTo>
                      <a:pt x="8253" y="3503"/>
                    </a:lnTo>
                    <a:lnTo>
                      <a:pt x="8253" y="3573"/>
                    </a:lnTo>
                    <a:lnTo>
                      <a:pt x="8253" y="3618"/>
                    </a:lnTo>
                    <a:lnTo>
                      <a:pt x="8253" y="3639"/>
                    </a:lnTo>
                    <a:lnTo>
                      <a:pt x="8246" y="3829"/>
                    </a:lnTo>
                    <a:lnTo>
                      <a:pt x="8232" y="4004"/>
                    </a:lnTo>
                    <a:lnTo>
                      <a:pt x="8214" y="4166"/>
                    </a:lnTo>
                    <a:lnTo>
                      <a:pt x="8193" y="4317"/>
                    </a:lnTo>
                    <a:lnTo>
                      <a:pt x="8169" y="4461"/>
                    </a:lnTo>
                    <a:lnTo>
                      <a:pt x="8137" y="4591"/>
                    </a:lnTo>
                    <a:lnTo>
                      <a:pt x="8101" y="4717"/>
                    </a:lnTo>
                    <a:lnTo>
                      <a:pt x="8063" y="4841"/>
                    </a:lnTo>
                    <a:lnTo>
                      <a:pt x="8021" y="4957"/>
                    </a:lnTo>
                    <a:lnTo>
                      <a:pt x="7975" y="5069"/>
                    </a:lnTo>
                    <a:lnTo>
                      <a:pt x="7940" y="5132"/>
                    </a:lnTo>
                    <a:lnTo>
                      <a:pt x="7895" y="5199"/>
                    </a:lnTo>
                    <a:lnTo>
                      <a:pt x="7841" y="5259"/>
                    </a:lnTo>
                    <a:lnTo>
                      <a:pt x="7782" y="5319"/>
                    </a:lnTo>
                    <a:lnTo>
                      <a:pt x="7715" y="5378"/>
                    </a:lnTo>
                    <a:lnTo>
                      <a:pt x="7648" y="5431"/>
                    </a:lnTo>
                    <a:lnTo>
                      <a:pt x="7574" y="5484"/>
                    </a:lnTo>
                    <a:lnTo>
                      <a:pt x="7504" y="5532"/>
                    </a:lnTo>
                    <a:lnTo>
                      <a:pt x="7437" y="5582"/>
                    </a:lnTo>
                    <a:lnTo>
                      <a:pt x="7370" y="5624"/>
                    </a:lnTo>
                    <a:lnTo>
                      <a:pt x="7324" y="5655"/>
                    </a:lnTo>
                    <a:lnTo>
                      <a:pt x="7279" y="5694"/>
                    </a:lnTo>
                    <a:lnTo>
                      <a:pt x="7233" y="5732"/>
                    </a:lnTo>
                    <a:lnTo>
                      <a:pt x="7187" y="5772"/>
                    </a:lnTo>
                    <a:lnTo>
                      <a:pt x="7138" y="5810"/>
                    </a:lnTo>
                    <a:lnTo>
                      <a:pt x="7088" y="5849"/>
                    </a:lnTo>
                    <a:lnTo>
                      <a:pt x="7043" y="5880"/>
                    </a:lnTo>
                    <a:lnTo>
                      <a:pt x="6993" y="5912"/>
                    </a:lnTo>
                    <a:lnTo>
                      <a:pt x="6941" y="5937"/>
                    </a:lnTo>
                    <a:lnTo>
                      <a:pt x="6891" y="5954"/>
                    </a:lnTo>
                    <a:lnTo>
                      <a:pt x="6747" y="5985"/>
                    </a:lnTo>
                    <a:lnTo>
                      <a:pt x="6599" y="5997"/>
                    </a:lnTo>
                    <a:lnTo>
                      <a:pt x="6452" y="5989"/>
                    </a:lnTo>
                    <a:lnTo>
                      <a:pt x="6307" y="5968"/>
                    </a:lnTo>
                    <a:lnTo>
                      <a:pt x="6159" y="5937"/>
                    </a:lnTo>
                    <a:lnTo>
                      <a:pt x="6015" y="5894"/>
                    </a:lnTo>
                    <a:lnTo>
                      <a:pt x="5871" y="5849"/>
                    </a:lnTo>
                    <a:lnTo>
                      <a:pt x="5726" y="5796"/>
                    </a:lnTo>
                    <a:lnTo>
                      <a:pt x="5582" y="5747"/>
                    </a:lnTo>
                    <a:lnTo>
                      <a:pt x="5438" y="5697"/>
                    </a:lnTo>
                    <a:lnTo>
                      <a:pt x="5244" y="5627"/>
                    </a:lnTo>
                    <a:lnTo>
                      <a:pt x="5051" y="5557"/>
                    </a:lnTo>
                    <a:lnTo>
                      <a:pt x="4854" y="5480"/>
                    </a:lnTo>
                    <a:lnTo>
                      <a:pt x="4656" y="5402"/>
                    </a:lnTo>
                    <a:lnTo>
                      <a:pt x="4460" y="5322"/>
                    </a:lnTo>
                    <a:lnTo>
                      <a:pt x="4262" y="5244"/>
                    </a:lnTo>
                    <a:lnTo>
                      <a:pt x="4066" y="5167"/>
                    </a:lnTo>
                    <a:lnTo>
                      <a:pt x="3864" y="5094"/>
                    </a:lnTo>
                    <a:lnTo>
                      <a:pt x="3668" y="5027"/>
                    </a:lnTo>
                    <a:lnTo>
                      <a:pt x="3467" y="4964"/>
                    </a:lnTo>
                    <a:lnTo>
                      <a:pt x="3242" y="4897"/>
                    </a:lnTo>
                    <a:lnTo>
                      <a:pt x="3014" y="4827"/>
                    </a:lnTo>
                    <a:lnTo>
                      <a:pt x="2778" y="4749"/>
                    </a:lnTo>
                    <a:lnTo>
                      <a:pt x="2541" y="4665"/>
                    </a:lnTo>
                    <a:lnTo>
                      <a:pt x="2306" y="4570"/>
                    </a:lnTo>
                    <a:lnTo>
                      <a:pt x="2074" y="4469"/>
                    </a:lnTo>
                    <a:lnTo>
                      <a:pt x="1852" y="4352"/>
                    </a:lnTo>
                    <a:lnTo>
                      <a:pt x="1641" y="4226"/>
                    </a:lnTo>
                    <a:lnTo>
                      <a:pt x="1440" y="4086"/>
                    </a:lnTo>
                    <a:lnTo>
                      <a:pt x="1257" y="3934"/>
                    </a:lnTo>
                    <a:lnTo>
                      <a:pt x="1170" y="3854"/>
                    </a:lnTo>
                    <a:lnTo>
                      <a:pt x="1070" y="3769"/>
                    </a:lnTo>
                    <a:lnTo>
                      <a:pt x="969" y="3681"/>
                    </a:lnTo>
                    <a:lnTo>
                      <a:pt x="859" y="3586"/>
                    </a:lnTo>
                    <a:lnTo>
                      <a:pt x="751" y="3484"/>
                    </a:lnTo>
                    <a:lnTo>
                      <a:pt x="641" y="3379"/>
                    </a:lnTo>
                    <a:lnTo>
                      <a:pt x="539" y="3266"/>
                    </a:lnTo>
                    <a:lnTo>
                      <a:pt x="444" y="3148"/>
                    </a:lnTo>
                    <a:lnTo>
                      <a:pt x="356" y="3021"/>
                    </a:lnTo>
                    <a:lnTo>
                      <a:pt x="283" y="2891"/>
                    </a:lnTo>
                    <a:lnTo>
                      <a:pt x="261" y="2849"/>
                    </a:lnTo>
                    <a:lnTo>
                      <a:pt x="226" y="2778"/>
                    </a:lnTo>
                    <a:lnTo>
                      <a:pt x="183" y="2688"/>
                    </a:lnTo>
                    <a:lnTo>
                      <a:pt x="135" y="2582"/>
                    </a:lnTo>
                    <a:lnTo>
                      <a:pt x="89" y="2473"/>
                    </a:lnTo>
                    <a:lnTo>
                      <a:pt x="47" y="2368"/>
                    </a:lnTo>
                    <a:lnTo>
                      <a:pt x="15" y="2276"/>
                    </a:lnTo>
                    <a:lnTo>
                      <a:pt x="0" y="2210"/>
                    </a:lnTo>
                    <a:lnTo>
                      <a:pt x="5" y="2168"/>
                    </a:lnTo>
                    <a:lnTo>
                      <a:pt x="36" y="2168"/>
                    </a:lnTo>
                    <a:lnTo>
                      <a:pt x="72" y="2199"/>
                    </a:lnTo>
                    <a:lnTo>
                      <a:pt x="124" y="2255"/>
                    </a:lnTo>
                    <a:lnTo>
                      <a:pt x="188" y="2340"/>
                    </a:lnTo>
                    <a:lnTo>
                      <a:pt x="265" y="2441"/>
                    </a:lnTo>
                    <a:lnTo>
                      <a:pt x="346" y="2558"/>
                    </a:lnTo>
                    <a:lnTo>
                      <a:pt x="438" y="2683"/>
                    </a:lnTo>
                    <a:lnTo>
                      <a:pt x="533" y="2810"/>
                    </a:lnTo>
                    <a:lnTo>
                      <a:pt x="631" y="2940"/>
                    </a:lnTo>
                    <a:lnTo>
                      <a:pt x="729" y="3060"/>
                    </a:lnTo>
                    <a:lnTo>
                      <a:pt x="824" y="3172"/>
                    </a:lnTo>
                    <a:lnTo>
                      <a:pt x="1170" y="3503"/>
                    </a:lnTo>
                    <a:lnTo>
                      <a:pt x="1553" y="3791"/>
                    </a:lnTo>
                    <a:lnTo>
                      <a:pt x="1969" y="4047"/>
                    </a:lnTo>
                    <a:lnTo>
                      <a:pt x="2405" y="4268"/>
                    </a:lnTo>
                    <a:lnTo>
                      <a:pt x="2859" y="4458"/>
                    </a:lnTo>
                    <a:lnTo>
                      <a:pt x="3320" y="4623"/>
                    </a:lnTo>
                    <a:lnTo>
                      <a:pt x="3781" y="4764"/>
                    </a:lnTo>
                    <a:lnTo>
                      <a:pt x="4234" y="4879"/>
                    </a:lnTo>
                    <a:lnTo>
                      <a:pt x="4674" y="4981"/>
                    </a:lnTo>
                    <a:lnTo>
                      <a:pt x="5089" y="5062"/>
                    </a:lnTo>
                    <a:lnTo>
                      <a:pt x="5294" y="5104"/>
                    </a:lnTo>
                    <a:lnTo>
                      <a:pt x="5502" y="5154"/>
                    </a:lnTo>
                    <a:lnTo>
                      <a:pt x="5720" y="5199"/>
                    </a:lnTo>
                    <a:lnTo>
                      <a:pt x="5938" y="5241"/>
                    </a:lnTo>
                    <a:lnTo>
                      <a:pt x="6156" y="5269"/>
                    </a:lnTo>
                    <a:lnTo>
                      <a:pt x="6377" y="5284"/>
                    </a:lnTo>
                    <a:lnTo>
                      <a:pt x="6599" y="5276"/>
                    </a:lnTo>
                    <a:lnTo>
                      <a:pt x="6821" y="5241"/>
                    </a:lnTo>
                    <a:lnTo>
                      <a:pt x="7036" y="5177"/>
                    </a:lnTo>
                    <a:lnTo>
                      <a:pt x="7251" y="5076"/>
                    </a:lnTo>
                    <a:lnTo>
                      <a:pt x="7296" y="5034"/>
                    </a:lnTo>
                    <a:lnTo>
                      <a:pt x="7359" y="4964"/>
                    </a:lnTo>
                    <a:lnTo>
                      <a:pt x="7434" y="4869"/>
                    </a:lnTo>
                    <a:lnTo>
                      <a:pt x="7514" y="4756"/>
                    </a:lnTo>
                    <a:lnTo>
                      <a:pt x="7595" y="4634"/>
                    </a:lnTo>
                    <a:lnTo>
                      <a:pt x="7672" y="4511"/>
                    </a:lnTo>
                    <a:lnTo>
                      <a:pt x="7743" y="4384"/>
                    </a:lnTo>
                    <a:lnTo>
                      <a:pt x="7800" y="4271"/>
                    </a:lnTo>
                    <a:lnTo>
                      <a:pt x="7838" y="4177"/>
                    </a:lnTo>
                    <a:lnTo>
                      <a:pt x="7855" y="4103"/>
                    </a:lnTo>
                    <a:lnTo>
                      <a:pt x="7877" y="3871"/>
                    </a:lnTo>
                    <a:lnTo>
                      <a:pt x="7901" y="3653"/>
                    </a:lnTo>
                    <a:lnTo>
                      <a:pt x="7923" y="3449"/>
                    </a:lnTo>
                    <a:lnTo>
                      <a:pt x="7940" y="3249"/>
                    </a:lnTo>
                    <a:lnTo>
                      <a:pt x="7954" y="3053"/>
                    </a:lnTo>
                    <a:lnTo>
                      <a:pt x="7961" y="2856"/>
                    </a:lnTo>
                    <a:lnTo>
                      <a:pt x="7954" y="2648"/>
                    </a:lnTo>
                    <a:lnTo>
                      <a:pt x="7940" y="2431"/>
                    </a:lnTo>
                    <a:lnTo>
                      <a:pt x="7908" y="2192"/>
                    </a:lnTo>
                    <a:lnTo>
                      <a:pt x="7858" y="1935"/>
                    </a:lnTo>
                    <a:lnTo>
                      <a:pt x="7838" y="1876"/>
                    </a:lnTo>
                    <a:lnTo>
                      <a:pt x="7785" y="1728"/>
                    </a:lnTo>
                    <a:lnTo>
                      <a:pt x="7708" y="1514"/>
                    </a:lnTo>
                    <a:lnTo>
                      <a:pt x="7612" y="1258"/>
                    </a:lnTo>
                    <a:lnTo>
                      <a:pt x="7510" y="977"/>
                    </a:lnTo>
                    <a:lnTo>
                      <a:pt x="7405" y="695"/>
                    </a:lnTo>
                    <a:lnTo>
                      <a:pt x="7310" y="435"/>
                    </a:lnTo>
                    <a:lnTo>
                      <a:pt x="7229" y="222"/>
                    </a:lnTo>
                    <a:lnTo>
                      <a:pt x="7169" y="67"/>
                    </a:lnTo>
                    <a:lnTo>
                      <a:pt x="7144" y="0"/>
                    </a:lnTo>
                    <a:lnTo>
                      <a:pt x="7184" y="32"/>
                    </a:lnTo>
                    <a:lnTo>
                      <a:pt x="7226" y="74"/>
                    </a:lnTo>
                    <a:lnTo>
                      <a:pt x="7271" y="123"/>
                    </a:lnTo>
                    <a:lnTo>
                      <a:pt x="7317" y="182"/>
                    </a:lnTo>
                    <a:lnTo>
                      <a:pt x="7366" y="246"/>
                    </a:lnTo>
                    <a:lnTo>
                      <a:pt x="7416" y="312"/>
                    </a:lnTo>
                    <a:lnTo>
                      <a:pt x="7465" y="383"/>
                    </a:lnTo>
                    <a:lnTo>
                      <a:pt x="7514" y="453"/>
                    </a:lnTo>
                    <a:lnTo>
                      <a:pt x="7564" y="520"/>
                    </a:lnTo>
                    <a:lnTo>
                      <a:pt x="7609" y="583"/>
                    </a:lnTo>
                    <a:lnTo>
                      <a:pt x="7648" y="643"/>
                    </a:lnTo>
                    <a:lnTo>
                      <a:pt x="7687" y="717"/>
                    </a:lnTo>
                    <a:lnTo>
                      <a:pt x="7725" y="801"/>
                    </a:lnTo>
                    <a:lnTo>
                      <a:pt x="7768" y="895"/>
                    </a:lnTo>
                    <a:lnTo>
                      <a:pt x="7803" y="990"/>
                    </a:lnTo>
                    <a:lnTo>
                      <a:pt x="7838" y="1089"/>
                    </a:lnTo>
                    <a:lnTo>
                      <a:pt x="7873" y="1184"/>
                    </a:lnTo>
                    <a:lnTo>
                      <a:pt x="7901" y="1268"/>
                    </a:lnTo>
                    <a:lnTo>
                      <a:pt x="7923" y="1342"/>
                    </a:lnTo>
                    <a:lnTo>
                      <a:pt x="7940" y="1402"/>
                    </a:lnTo>
                    <a:close/>
                  </a:path>
                </a:pathLst>
              </a:custGeom>
              <a:solidFill>
                <a:srgbClr val="E57F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04" name="Freeform 632"/>
              <p:cNvSpPr>
                <a:spLocks/>
              </p:cNvSpPr>
              <p:nvPr/>
            </p:nvSpPr>
            <p:spPr bwMode="auto">
              <a:xfrm>
                <a:off x="2612" y="2511"/>
                <a:ext cx="641" cy="461"/>
              </a:xfrm>
              <a:custGeom>
                <a:avLst/>
                <a:gdLst>
                  <a:gd name="T0" fmla="*/ 5472 w 8330"/>
                  <a:gd name="T1" fmla="*/ 4949 h 6442"/>
                  <a:gd name="T2" fmla="*/ 6289 w 8330"/>
                  <a:gd name="T3" fmla="*/ 4995 h 6442"/>
                  <a:gd name="T4" fmla="*/ 7000 w 8330"/>
                  <a:gd name="T5" fmla="*/ 4770 h 6442"/>
                  <a:gd name="T6" fmla="*/ 7362 w 8330"/>
                  <a:gd name="T7" fmla="*/ 4310 h 6442"/>
                  <a:gd name="T8" fmla="*/ 7451 w 8330"/>
                  <a:gd name="T9" fmla="*/ 4085 h 6442"/>
                  <a:gd name="T10" fmla="*/ 7527 w 8330"/>
                  <a:gd name="T11" fmla="*/ 3842 h 6442"/>
                  <a:gd name="T12" fmla="*/ 7566 w 8330"/>
                  <a:gd name="T13" fmla="*/ 3611 h 6442"/>
                  <a:gd name="T14" fmla="*/ 7574 w 8330"/>
                  <a:gd name="T15" fmla="*/ 2624 h 6442"/>
                  <a:gd name="T16" fmla="*/ 7404 w 8330"/>
                  <a:gd name="T17" fmla="*/ 1661 h 6442"/>
                  <a:gd name="T18" fmla="*/ 7038 w 8330"/>
                  <a:gd name="T19" fmla="*/ 751 h 6442"/>
                  <a:gd name="T20" fmla="*/ 6842 w 8330"/>
                  <a:gd name="T21" fmla="*/ 410 h 6442"/>
                  <a:gd name="T22" fmla="*/ 6778 w 8330"/>
                  <a:gd name="T23" fmla="*/ 245 h 6442"/>
                  <a:gd name="T24" fmla="*/ 6707 w 8330"/>
                  <a:gd name="T25" fmla="*/ 70 h 6442"/>
                  <a:gd name="T26" fmla="*/ 6722 w 8330"/>
                  <a:gd name="T27" fmla="*/ 31 h 6442"/>
                  <a:gd name="T28" fmla="*/ 6855 w 8330"/>
                  <a:gd name="T29" fmla="*/ 126 h 6442"/>
                  <a:gd name="T30" fmla="*/ 6993 w 8330"/>
                  <a:gd name="T31" fmla="*/ 218 h 6442"/>
                  <a:gd name="T32" fmla="*/ 7151 w 8330"/>
                  <a:gd name="T33" fmla="*/ 295 h 6442"/>
                  <a:gd name="T34" fmla="*/ 7327 w 8330"/>
                  <a:gd name="T35" fmla="*/ 403 h 6442"/>
                  <a:gd name="T36" fmla="*/ 7461 w 8330"/>
                  <a:gd name="T37" fmla="*/ 576 h 6442"/>
                  <a:gd name="T38" fmla="*/ 7559 w 8330"/>
                  <a:gd name="T39" fmla="*/ 758 h 6442"/>
                  <a:gd name="T40" fmla="*/ 7795 w 8330"/>
                  <a:gd name="T41" fmla="*/ 1233 h 6442"/>
                  <a:gd name="T42" fmla="*/ 8045 w 8330"/>
                  <a:gd name="T43" fmla="*/ 1868 h 6442"/>
                  <a:gd name="T44" fmla="*/ 8225 w 8330"/>
                  <a:gd name="T45" fmla="*/ 2522 h 6442"/>
                  <a:gd name="T46" fmla="*/ 8313 w 8330"/>
                  <a:gd name="T47" fmla="*/ 2992 h 6442"/>
                  <a:gd name="T48" fmla="*/ 8323 w 8330"/>
                  <a:gd name="T49" fmla="*/ 3151 h 6442"/>
                  <a:gd name="T50" fmla="*/ 8326 w 8330"/>
                  <a:gd name="T51" fmla="*/ 3340 h 6442"/>
                  <a:gd name="T52" fmla="*/ 8330 w 8330"/>
                  <a:gd name="T53" fmla="*/ 3449 h 6442"/>
                  <a:gd name="T54" fmla="*/ 8309 w 8330"/>
                  <a:gd name="T55" fmla="*/ 4117 h 6442"/>
                  <a:gd name="T56" fmla="*/ 8263 w 8330"/>
                  <a:gd name="T57" fmla="*/ 4703 h 6442"/>
                  <a:gd name="T58" fmla="*/ 8158 w 8330"/>
                  <a:gd name="T59" fmla="*/ 5192 h 6442"/>
                  <a:gd name="T60" fmla="*/ 8027 w 8330"/>
                  <a:gd name="T61" fmla="*/ 5490 h 6442"/>
                  <a:gd name="T62" fmla="*/ 7869 w 8330"/>
                  <a:gd name="T63" fmla="*/ 5698 h 6442"/>
                  <a:gd name="T64" fmla="*/ 7675 w 8330"/>
                  <a:gd name="T65" fmla="*/ 5883 h 6442"/>
                  <a:gd name="T66" fmla="*/ 7474 w 8330"/>
                  <a:gd name="T67" fmla="*/ 6031 h 6442"/>
                  <a:gd name="T68" fmla="*/ 7306 w 8330"/>
                  <a:gd name="T69" fmla="*/ 6168 h 6442"/>
                  <a:gd name="T70" fmla="*/ 7130 w 8330"/>
                  <a:gd name="T71" fmla="*/ 6301 h 6442"/>
                  <a:gd name="T72" fmla="*/ 6950 w 8330"/>
                  <a:gd name="T73" fmla="*/ 6389 h 6442"/>
                  <a:gd name="T74" fmla="*/ 6440 w 8330"/>
                  <a:gd name="T75" fmla="*/ 6435 h 6442"/>
                  <a:gd name="T76" fmla="*/ 5948 w 8330"/>
                  <a:gd name="T77" fmla="*/ 6323 h 6442"/>
                  <a:gd name="T78" fmla="*/ 5455 w 8330"/>
                  <a:gd name="T79" fmla="*/ 6143 h 6442"/>
                  <a:gd name="T80" fmla="*/ 4818 w 8330"/>
                  <a:gd name="T81" fmla="*/ 5918 h 6442"/>
                  <a:gd name="T82" fmla="*/ 4121 w 8330"/>
                  <a:gd name="T83" fmla="*/ 5652 h 6442"/>
                  <a:gd name="T84" fmla="*/ 3417 w 8330"/>
                  <a:gd name="T85" fmla="*/ 5392 h 6442"/>
                  <a:gd name="T86" fmla="*/ 2671 w 8330"/>
                  <a:gd name="T87" fmla="*/ 5150 h 6442"/>
                  <a:gd name="T88" fmla="*/ 1894 w 8330"/>
                  <a:gd name="T89" fmla="*/ 4795 h 6442"/>
                  <a:gd name="T90" fmla="*/ 1179 w 8330"/>
                  <a:gd name="T91" fmla="*/ 4302 h 6442"/>
                  <a:gd name="T92" fmla="*/ 574 w 8330"/>
                  <a:gd name="T93" fmla="*/ 3684 h 6442"/>
                  <a:gd name="T94" fmla="*/ 387 w 8330"/>
                  <a:gd name="T95" fmla="*/ 3442 h 6442"/>
                  <a:gd name="T96" fmla="*/ 232 w 8330"/>
                  <a:gd name="T97" fmla="*/ 3204 h 6442"/>
                  <a:gd name="T98" fmla="*/ 74 w 8330"/>
                  <a:gd name="T99" fmla="*/ 2859 h 6442"/>
                  <a:gd name="T100" fmla="*/ 0 w 8330"/>
                  <a:gd name="T101" fmla="*/ 2621 h 6442"/>
                  <a:gd name="T102" fmla="*/ 17 w 8330"/>
                  <a:gd name="T103" fmla="*/ 2451 h 6442"/>
                  <a:gd name="T104" fmla="*/ 92 w 8330"/>
                  <a:gd name="T105" fmla="*/ 2336 h 6442"/>
                  <a:gd name="T106" fmla="*/ 218 w 8330"/>
                  <a:gd name="T107" fmla="*/ 2361 h 6442"/>
                  <a:gd name="T108" fmla="*/ 342 w 8330"/>
                  <a:gd name="T109" fmla="*/ 2444 h 6442"/>
                  <a:gd name="T110" fmla="*/ 475 w 8330"/>
                  <a:gd name="T111" fmla="*/ 2561 h 6442"/>
                  <a:gd name="T112" fmla="*/ 595 w 8330"/>
                  <a:gd name="T113" fmla="*/ 2691 h 6442"/>
                  <a:gd name="T114" fmla="*/ 1718 w 8330"/>
                  <a:gd name="T115" fmla="*/ 3702 h 6442"/>
                  <a:gd name="T116" fmla="*/ 3041 w 8330"/>
                  <a:gd name="T117" fmla="*/ 4355 h 6442"/>
                  <a:gd name="T118" fmla="*/ 4470 w 8330"/>
                  <a:gd name="T119" fmla="*/ 4760 h 6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30" h="6442">
                    <a:moveTo>
                      <a:pt x="4955" y="4858"/>
                    </a:moveTo>
                    <a:lnTo>
                      <a:pt x="5209" y="4907"/>
                    </a:lnTo>
                    <a:lnTo>
                      <a:pt x="5472" y="4949"/>
                    </a:lnTo>
                    <a:lnTo>
                      <a:pt x="5743" y="4985"/>
                    </a:lnTo>
                    <a:lnTo>
                      <a:pt x="6018" y="5002"/>
                    </a:lnTo>
                    <a:lnTo>
                      <a:pt x="6289" y="4995"/>
                    </a:lnTo>
                    <a:lnTo>
                      <a:pt x="6546" y="4960"/>
                    </a:lnTo>
                    <a:lnTo>
                      <a:pt x="6785" y="4885"/>
                    </a:lnTo>
                    <a:lnTo>
                      <a:pt x="7000" y="4770"/>
                    </a:lnTo>
                    <a:lnTo>
                      <a:pt x="7186" y="4602"/>
                    </a:lnTo>
                    <a:lnTo>
                      <a:pt x="7334" y="4377"/>
                    </a:lnTo>
                    <a:lnTo>
                      <a:pt x="7362" y="4310"/>
                    </a:lnTo>
                    <a:lnTo>
                      <a:pt x="7394" y="4240"/>
                    </a:lnTo>
                    <a:lnTo>
                      <a:pt x="7422" y="4165"/>
                    </a:lnTo>
                    <a:lnTo>
                      <a:pt x="7451" y="4085"/>
                    </a:lnTo>
                    <a:lnTo>
                      <a:pt x="7479" y="4004"/>
                    </a:lnTo>
                    <a:lnTo>
                      <a:pt x="7503" y="3924"/>
                    </a:lnTo>
                    <a:lnTo>
                      <a:pt x="7527" y="3842"/>
                    </a:lnTo>
                    <a:lnTo>
                      <a:pt x="7545" y="3762"/>
                    </a:lnTo>
                    <a:lnTo>
                      <a:pt x="7559" y="3684"/>
                    </a:lnTo>
                    <a:lnTo>
                      <a:pt x="7566" y="3611"/>
                    </a:lnTo>
                    <a:lnTo>
                      <a:pt x="7587" y="3281"/>
                    </a:lnTo>
                    <a:lnTo>
                      <a:pt x="7587" y="2951"/>
                    </a:lnTo>
                    <a:lnTo>
                      <a:pt x="7574" y="2624"/>
                    </a:lnTo>
                    <a:lnTo>
                      <a:pt x="7534" y="2301"/>
                    </a:lnTo>
                    <a:lnTo>
                      <a:pt x="7482" y="1978"/>
                    </a:lnTo>
                    <a:lnTo>
                      <a:pt x="7404" y="1661"/>
                    </a:lnTo>
                    <a:lnTo>
                      <a:pt x="7306" y="1348"/>
                    </a:lnTo>
                    <a:lnTo>
                      <a:pt x="7183" y="1046"/>
                    </a:lnTo>
                    <a:lnTo>
                      <a:pt x="7038" y="751"/>
                    </a:lnTo>
                    <a:lnTo>
                      <a:pt x="6866" y="463"/>
                    </a:lnTo>
                    <a:lnTo>
                      <a:pt x="6855" y="446"/>
                    </a:lnTo>
                    <a:lnTo>
                      <a:pt x="6842" y="410"/>
                    </a:lnTo>
                    <a:lnTo>
                      <a:pt x="6824" y="361"/>
                    </a:lnTo>
                    <a:lnTo>
                      <a:pt x="6803" y="305"/>
                    </a:lnTo>
                    <a:lnTo>
                      <a:pt x="6778" y="245"/>
                    </a:lnTo>
                    <a:lnTo>
                      <a:pt x="6753" y="182"/>
                    </a:lnTo>
                    <a:lnTo>
                      <a:pt x="6729" y="123"/>
                    </a:lnTo>
                    <a:lnTo>
                      <a:pt x="6707" y="70"/>
                    </a:lnTo>
                    <a:lnTo>
                      <a:pt x="6690" y="28"/>
                    </a:lnTo>
                    <a:lnTo>
                      <a:pt x="6676" y="0"/>
                    </a:lnTo>
                    <a:lnTo>
                      <a:pt x="6722" y="31"/>
                    </a:lnTo>
                    <a:lnTo>
                      <a:pt x="6764" y="63"/>
                    </a:lnTo>
                    <a:lnTo>
                      <a:pt x="6810" y="95"/>
                    </a:lnTo>
                    <a:lnTo>
                      <a:pt x="6855" y="126"/>
                    </a:lnTo>
                    <a:lnTo>
                      <a:pt x="6901" y="158"/>
                    </a:lnTo>
                    <a:lnTo>
                      <a:pt x="6947" y="190"/>
                    </a:lnTo>
                    <a:lnTo>
                      <a:pt x="6993" y="218"/>
                    </a:lnTo>
                    <a:lnTo>
                      <a:pt x="7045" y="245"/>
                    </a:lnTo>
                    <a:lnTo>
                      <a:pt x="7095" y="273"/>
                    </a:lnTo>
                    <a:lnTo>
                      <a:pt x="7151" y="295"/>
                    </a:lnTo>
                    <a:lnTo>
                      <a:pt x="7218" y="323"/>
                    </a:lnTo>
                    <a:lnTo>
                      <a:pt x="7274" y="358"/>
                    </a:lnTo>
                    <a:lnTo>
                      <a:pt x="7327" y="403"/>
                    </a:lnTo>
                    <a:lnTo>
                      <a:pt x="7376" y="456"/>
                    </a:lnTo>
                    <a:lnTo>
                      <a:pt x="7419" y="513"/>
                    </a:lnTo>
                    <a:lnTo>
                      <a:pt x="7461" y="576"/>
                    </a:lnTo>
                    <a:lnTo>
                      <a:pt x="7496" y="635"/>
                    </a:lnTo>
                    <a:lnTo>
                      <a:pt x="7527" y="698"/>
                    </a:lnTo>
                    <a:lnTo>
                      <a:pt x="7559" y="758"/>
                    </a:lnTo>
                    <a:lnTo>
                      <a:pt x="7587" y="815"/>
                    </a:lnTo>
                    <a:lnTo>
                      <a:pt x="7697" y="1022"/>
                    </a:lnTo>
                    <a:lnTo>
                      <a:pt x="7795" y="1233"/>
                    </a:lnTo>
                    <a:lnTo>
                      <a:pt x="7887" y="1443"/>
                    </a:lnTo>
                    <a:lnTo>
                      <a:pt x="7971" y="1658"/>
                    </a:lnTo>
                    <a:lnTo>
                      <a:pt x="8045" y="1868"/>
                    </a:lnTo>
                    <a:lnTo>
                      <a:pt x="8112" y="2086"/>
                    </a:lnTo>
                    <a:lnTo>
                      <a:pt x="8171" y="2304"/>
                    </a:lnTo>
                    <a:lnTo>
                      <a:pt x="8225" y="2522"/>
                    </a:lnTo>
                    <a:lnTo>
                      <a:pt x="8273" y="2743"/>
                    </a:lnTo>
                    <a:lnTo>
                      <a:pt x="8313" y="2968"/>
                    </a:lnTo>
                    <a:lnTo>
                      <a:pt x="8313" y="2992"/>
                    </a:lnTo>
                    <a:lnTo>
                      <a:pt x="8316" y="3034"/>
                    </a:lnTo>
                    <a:lnTo>
                      <a:pt x="8319" y="3087"/>
                    </a:lnTo>
                    <a:lnTo>
                      <a:pt x="8323" y="3151"/>
                    </a:lnTo>
                    <a:lnTo>
                      <a:pt x="8323" y="3217"/>
                    </a:lnTo>
                    <a:lnTo>
                      <a:pt x="8326" y="3281"/>
                    </a:lnTo>
                    <a:lnTo>
                      <a:pt x="8326" y="3340"/>
                    </a:lnTo>
                    <a:lnTo>
                      <a:pt x="8330" y="3389"/>
                    </a:lnTo>
                    <a:lnTo>
                      <a:pt x="8330" y="3429"/>
                    </a:lnTo>
                    <a:lnTo>
                      <a:pt x="8330" y="3449"/>
                    </a:lnTo>
                    <a:lnTo>
                      <a:pt x="8326" y="3681"/>
                    </a:lnTo>
                    <a:lnTo>
                      <a:pt x="8319" y="3902"/>
                    </a:lnTo>
                    <a:lnTo>
                      <a:pt x="8309" y="4117"/>
                    </a:lnTo>
                    <a:lnTo>
                      <a:pt x="8298" y="4324"/>
                    </a:lnTo>
                    <a:lnTo>
                      <a:pt x="8284" y="4517"/>
                    </a:lnTo>
                    <a:lnTo>
                      <a:pt x="8263" y="4703"/>
                    </a:lnTo>
                    <a:lnTo>
                      <a:pt x="8235" y="4875"/>
                    </a:lnTo>
                    <a:lnTo>
                      <a:pt x="8203" y="5040"/>
                    </a:lnTo>
                    <a:lnTo>
                      <a:pt x="8158" y="5192"/>
                    </a:lnTo>
                    <a:lnTo>
                      <a:pt x="8105" y="5332"/>
                    </a:lnTo>
                    <a:lnTo>
                      <a:pt x="8070" y="5413"/>
                    </a:lnTo>
                    <a:lnTo>
                      <a:pt x="8027" y="5490"/>
                    </a:lnTo>
                    <a:lnTo>
                      <a:pt x="7978" y="5560"/>
                    </a:lnTo>
                    <a:lnTo>
                      <a:pt x="7925" y="5630"/>
                    </a:lnTo>
                    <a:lnTo>
                      <a:pt x="7869" y="5698"/>
                    </a:lnTo>
                    <a:lnTo>
                      <a:pt x="7809" y="5764"/>
                    </a:lnTo>
                    <a:lnTo>
                      <a:pt x="7746" y="5823"/>
                    </a:lnTo>
                    <a:lnTo>
                      <a:pt x="7675" y="5883"/>
                    </a:lnTo>
                    <a:lnTo>
                      <a:pt x="7605" y="5940"/>
                    </a:lnTo>
                    <a:lnTo>
                      <a:pt x="7527" y="5993"/>
                    </a:lnTo>
                    <a:lnTo>
                      <a:pt x="7474" y="6031"/>
                    </a:lnTo>
                    <a:lnTo>
                      <a:pt x="7419" y="6073"/>
                    </a:lnTo>
                    <a:lnTo>
                      <a:pt x="7362" y="6118"/>
                    </a:lnTo>
                    <a:lnTo>
                      <a:pt x="7306" y="6168"/>
                    </a:lnTo>
                    <a:lnTo>
                      <a:pt x="7250" y="6213"/>
                    </a:lnTo>
                    <a:lnTo>
                      <a:pt x="7190" y="6259"/>
                    </a:lnTo>
                    <a:lnTo>
                      <a:pt x="7130" y="6301"/>
                    </a:lnTo>
                    <a:lnTo>
                      <a:pt x="7073" y="6340"/>
                    </a:lnTo>
                    <a:lnTo>
                      <a:pt x="7010" y="6368"/>
                    </a:lnTo>
                    <a:lnTo>
                      <a:pt x="6950" y="6389"/>
                    </a:lnTo>
                    <a:lnTo>
                      <a:pt x="6778" y="6428"/>
                    </a:lnTo>
                    <a:lnTo>
                      <a:pt x="6606" y="6442"/>
                    </a:lnTo>
                    <a:lnTo>
                      <a:pt x="6440" y="6435"/>
                    </a:lnTo>
                    <a:lnTo>
                      <a:pt x="6274" y="6410"/>
                    </a:lnTo>
                    <a:lnTo>
                      <a:pt x="6113" y="6371"/>
                    </a:lnTo>
                    <a:lnTo>
                      <a:pt x="5948" y="6323"/>
                    </a:lnTo>
                    <a:lnTo>
                      <a:pt x="5785" y="6266"/>
                    </a:lnTo>
                    <a:lnTo>
                      <a:pt x="5620" y="6206"/>
                    </a:lnTo>
                    <a:lnTo>
                      <a:pt x="5455" y="6143"/>
                    </a:lnTo>
                    <a:lnTo>
                      <a:pt x="5282" y="6083"/>
                    </a:lnTo>
                    <a:lnTo>
                      <a:pt x="5050" y="6003"/>
                    </a:lnTo>
                    <a:lnTo>
                      <a:pt x="4818" y="5918"/>
                    </a:lnTo>
                    <a:lnTo>
                      <a:pt x="4585" y="5831"/>
                    </a:lnTo>
                    <a:lnTo>
                      <a:pt x="4354" y="5743"/>
                    </a:lnTo>
                    <a:lnTo>
                      <a:pt x="4121" y="5652"/>
                    </a:lnTo>
                    <a:lnTo>
                      <a:pt x="3885" y="5563"/>
                    </a:lnTo>
                    <a:lnTo>
                      <a:pt x="3653" y="5476"/>
                    </a:lnTo>
                    <a:lnTo>
                      <a:pt x="3417" y="5392"/>
                    </a:lnTo>
                    <a:lnTo>
                      <a:pt x="3178" y="5311"/>
                    </a:lnTo>
                    <a:lnTo>
                      <a:pt x="2939" y="5237"/>
                    </a:lnTo>
                    <a:lnTo>
                      <a:pt x="2671" y="5150"/>
                    </a:lnTo>
                    <a:lnTo>
                      <a:pt x="2407" y="5047"/>
                    </a:lnTo>
                    <a:lnTo>
                      <a:pt x="2151" y="4928"/>
                    </a:lnTo>
                    <a:lnTo>
                      <a:pt x="1894" y="4795"/>
                    </a:lnTo>
                    <a:lnTo>
                      <a:pt x="1648" y="4643"/>
                    </a:lnTo>
                    <a:lnTo>
                      <a:pt x="1408" y="4478"/>
                    </a:lnTo>
                    <a:lnTo>
                      <a:pt x="1179" y="4302"/>
                    </a:lnTo>
                    <a:lnTo>
                      <a:pt x="961" y="4110"/>
                    </a:lnTo>
                    <a:lnTo>
                      <a:pt x="761" y="3902"/>
                    </a:lnTo>
                    <a:lnTo>
                      <a:pt x="574" y="3684"/>
                    </a:lnTo>
                    <a:lnTo>
                      <a:pt x="507" y="3597"/>
                    </a:lnTo>
                    <a:lnTo>
                      <a:pt x="443" y="3516"/>
                    </a:lnTo>
                    <a:lnTo>
                      <a:pt x="387" y="3442"/>
                    </a:lnTo>
                    <a:lnTo>
                      <a:pt x="331" y="3369"/>
                    </a:lnTo>
                    <a:lnTo>
                      <a:pt x="282" y="3287"/>
                    </a:lnTo>
                    <a:lnTo>
                      <a:pt x="232" y="3204"/>
                    </a:lnTo>
                    <a:lnTo>
                      <a:pt x="180" y="3105"/>
                    </a:lnTo>
                    <a:lnTo>
                      <a:pt x="130" y="2989"/>
                    </a:lnTo>
                    <a:lnTo>
                      <a:pt x="74" y="2859"/>
                    </a:lnTo>
                    <a:lnTo>
                      <a:pt x="14" y="2701"/>
                    </a:lnTo>
                    <a:lnTo>
                      <a:pt x="4" y="2666"/>
                    </a:lnTo>
                    <a:lnTo>
                      <a:pt x="0" y="2621"/>
                    </a:lnTo>
                    <a:lnTo>
                      <a:pt x="0" y="2564"/>
                    </a:lnTo>
                    <a:lnTo>
                      <a:pt x="4" y="2508"/>
                    </a:lnTo>
                    <a:lnTo>
                      <a:pt x="17" y="2451"/>
                    </a:lnTo>
                    <a:lnTo>
                      <a:pt x="35" y="2402"/>
                    </a:lnTo>
                    <a:lnTo>
                      <a:pt x="60" y="2364"/>
                    </a:lnTo>
                    <a:lnTo>
                      <a:pt x="92" y="2336"/>
                    </a:lnTo>
                    <a:lnTo>
                      <a:pt x="134" y="2329"/>
                    </a:lnTo>
                    <a:lnTo>
                      <a:pt x="183" y="2343"/>
                    </a:lnTo>
                    <a:lnTo>
                      <a:pt x="218" y="2361"/>
                    </a:lnTo>
                    <a:lnTo>
                      <a:pt x="260" y="2384"/>
                    </a:lnTo>
                    <a:lnTo>
                      <a:pt x="300" y="2413"/>
                    </a:lnTo>
                    <a:lnTo>
                      <a:pt x="342" y="2444"/>
                    </a:lnTo>
                    <a:lnTo>
                      <a:pt x="387" y="2479"/>
                    </a:lnTo>
                    <a:lnTo>
                      <a:pt x="430" y="2518"/>
                    </a:lnTo>
                    <a:lnTo>
                      <a:pt x="475" y="2561"/>
                    </a:lnTo>
                    <a:lnTo>
                      <a:pt x="518" y="2602"/>
                    </a:lnTo>
                    <a:lnTo>
                      <a:pt x="556" y="2644"/>
                    </a:lnTo>
                    <a:lnTo>
                      <a:pt x="595" y="2691"/>
                    </a:lnTo>
                    <a:lnTo>
                      <a:pt x="944" y="3074"/>
                    </a:lnTo>
                    <a:lnTo>
                      <a:pt x="1317" y="3411"/>
                    </a:lnTo>
                    <a:lnTo>
                      <a:pt x="1718" y="3702"/>
                    </a:lnTo>
                    <a:lnTo>
                      <a:pt x="2140" y="3952"/>
                    </a:lnTo>
                    <a:lnTo>
                      <a:pt x="2583" y="4169"/>
                    </a:lnTo>
                    <a:lnTo>
                      <a:pt x="3041" y="4355"/>
                    </a:lnTo>
                    <a:lnTo>
                      <a:pt x="3509" y="4510"/>
                    </a:lnTo>
                    <a:lnTo>
                      <a:pt x="3988" y="4647"/>
                    </a:lnTo>
                    <a:lnTo>
                      <a:pt x="4470" y="4760"/>
                    </a:lnTo>
                    <a:lnTo>
                      <a:pt x="4955" y="4858"/>
                    </a:lnTo>
                    <a:close/>
                  </a:path>
                </a:pathLst>
              </a:custGeom>
              <a:solidFill>
                <a:srgbClr val="FA9FD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05" name="Freeform 633"/>
              <p:cNvSpPr>
                <a:spLocks/>
              </p:cNvSpPr>
              <p:nvPr/>
            </p:nvSpPr>
            <p:spPr bwMode="auto">
              <a:xfrm>
                <a:off x="2615" y="2517"/>
                <a:ext cx="637" cy="454"/>
              </a:xfrm>
              <a:custGeom>
                <a:avLst/>
                <a:gdLst>
                  <a:gd name="T0" fmla="*/ 5448 w 8284"/>
                  <a:gd name="T1" fmla="*/ 4991 h 6351"/>
                  <a:gd name="T2" fmla="*/ 6229 w 8284"/>
                  <a:gd name="T3" fmla="*/ 5051 h 6351"/>
                  <a:gd name="T4" fmla="*/ 6933 w 8284"/>
                  <a:gd name="T5" fmla="*/ 4865 h 6351"/>
                  <a:gd name="T6" fmla="*/ 7316 w 8284"/>
                  <a:gd name="T7" fmla="*/ 4455 h 6351"/>
                  <a:gd name="T8" fmla="*/ 7433 w 8284"/>
                  <a:gd name="T9" fmla="*/ 4218 h 6351"/>
                  <a:gd name="T10" fmla="*/ 7539 w 8284"/>
                  <a:gd name="T11" fmla="*/ 3952 h 6351"/>
                  <a:gd name="T12" fmla="*/ 7594 w 8284"/>
                  <a:gd name="T13" fmla="*/ 3710 h 6351"/>
                  <a:gd name="T14" fmla="*/ 7609 w 8284"/>
                  <a:gd name="T15" fmla="*/ 2789 h 6351"/>
                  <a:gd name="T16" fmla="*/ 7482 w 8284"/>
                  <a:gd name="T17" fmla="*/ 1901 h 6351"/>
                  <a:gd name="T18" fmla="*/ 7179 w 8284"/>
                  <a:gd name="T19" fmla="*/ 1039 h 6351"/>
                  <a:gd name="T20" fmla="*/ 7000 w 8284"/>
                  <a:gd name="T21" fmla="*/ 674 h 6351"/>
                  <a:gd name="T22" fmla="*/ 6891 w 8284"/>
                  <a:gd name="T23" fmla="*/ 393 h 6351"/>
                  <a:gd name="T24" fmla="*/ 6782 w 8284"/>
                  <a:gd name="T25" fmla="*/ 101 h 6351"/>
                  <a:gd name="T26" fmla="*/ 6782 w 8284"/>
                  <a:gd name="T27" fmla="*/ 31 h 6351"/>
                  <a:gd name="T28" fmla="*/ 6915 w 8284"/>
                  <a:gd name="T29" fmla="*/ 136 h 6351"/>
                  <a:gd name="T30" fmla="*/ 7056 w 8284"/>
                  <a:gd name="T31" fmla="*/ 253 h 6351"/>
                  <a:gd name="T32" fmla="*/ 7211 w 8284"/>
                  <a:gd name="T33" fmla="*/ 351 h 6351"/>
                  <a:gd name="T34" fmla="*/ 7376 w 8284"/>
                  <a:gd name="T35" fmla="*/ 485 h 6351"/>
                  <a:gd name="T36" fmla="*/ 7504 w 8284"/>
                  <a:gd name="T37" fmla="*/ 678 h 6351"/>
                  <a:gd name="T38" fmla="*/ 7602 w 8284"/>
                  <a:gd name="T39" fmla="*/ 874 h 6351"/>
                  <a:gd name="T40" fmla="*/ 7813 w 8284"/>
                  <a:gd name="T41" fmla="*/ 1338 h 6351"/>
                  <a:gd name="T42" fmla="*/ 8038 w 8284"/>
                  <a:gd name="T43" fmla="*/ 1939 h 6351"/>
                  <a:gd name="T44" fmla="*/ 8196 w 8284"/>
                  <a:gd name="T45" fmla="*/ 2554 h 6351"/>
                  <a:gd name="T46" fmla="*/ 8271 w 8284"/>
                  <a:gd name="T47" fmla="*/ 3003 h 6351"/>
                  <a:gd name="T48" fmla="*/ 8278 w 8284"/>
                  <a:gd name="T49" fmla="*/ 3172 h 6351"/>
                  <a:gd name="T50" fmla="*/ 8281 w 8284"/>
                  <a:gd name="T51" fmla="*/ 3372 h 6351"/>
                  <a:gd name="T52" fmla="*/ 8284 w 8284"/>
                  <a:gd name="T53" fmla="*/ 3488 h 6351"/>
                  <a:gd name="T54" fmla="*/ 8260 w 8284"/>
                  <a:gd name="T55" fmla="*/ 4127 h 6351"/>
                  <a:gd name="T56" fmla="*/ 8207 w 8284"/>
                  <a:gd name="T57" fmla="*/ 4678 h 6351"/>
                  <a:gd name="T58" fmla="*/ 8101 w 8284"/>
                  <a:gd name="T59" fmla="*/ 5146 h 6351"/>
                  <a:gd name="T60" fmla="*/ 7968 w 8284"/>
                  <a:gd name="T61" fmla="*/ 5431 h 6351"/>
                  <a:gd name="T62" fmla="*/ 7805 w 8284"/>
                  <a:gd name="T63" fmla="*/ 5634 h 6351"/>
                  <a:gd name="T64" fmla="*/ 7609 w 8284"/>
                  <a:gd name="T65" fmla="*/ 5813 h 6351"/>
                  <a:gd name="T66" fmla="*/ 7412 w 8284"/>
                  <a:gd name="T67" fmla="*/ 5954 h 6351"/>
                  <a:gd name="T68" fmla="*/ 7250 w 8284"/>
                  <a:gd name="T69" fmla="*/ 6088 h 6351"/>
                  <a:gd name="T70" fmla="*/ 7081 w 8284"/>
                  <a:gd name="T71" fmla="*/ 6218 h 6351"/>
                  <a:gd name="T72" fmla="*/ 6908 w 8284"/>
                  <a:gd name="T73" fmla="*/ 6302 h 6351"/>
                  <a:gd name="T74" fmla="*/ 6412 w 8284"/>
                  <a:gd name="T75" fmla="*/ 6344 h 6351"/>
                  <a:gd name="T76" fmla="*/ 5930 w 8284"/>
                  <a:gd name="T77" fmla="*/ 6239 h 6351"/>
                  <a:gd name="T78" fmla="*/ 5448 w 8284"/>
                  <a:gd name="T79" fmla="*/ 6066 h 6351"/>
                  <a:gd name="T80" fmla="*/ 4832 w 8284"/>
                  <a:gd name="T81" fmla="*/ 5849 h 6351"/>
                  <a:gd name="T82" fmla="*/ 4156 w 8284"/>
                  <a:gd name="T83" fmla="*/ 5589 h 6351"/>
                  <a:gd name="T84" fmla="*/ 3474 w 8284"/>
                  <a:gd name="T85" fmla="*/ 5333 h 6351"/>
                  <a:gd name="T86" fmla="*/ 2756 w 8284"/>
                  <a:gd name="T87" fmla="*/ 5100 h 6351"/>
                  <a:gd name="T88" fmla="*/ 1992 w 8284"/>
                  <a:gd name="T89" fmla="*/ 4767 h 6351"/>
                  <a:gd name="T90" fmla="*/ 1282 w 8284"/>
                  <a:gd name="T91" fmla="*/ 4313 h 6351"/>
                  <a:gd name="T92" fmla="*/ 680 w 8284"/>
                  <a:gd name="T93" fmla="*/ 3734 h 6351"/>
                  <a:gd name="T94" fmla="*/ 472 w 8284"/>
                  <a:gd name="T95" fmla="*/ 3492 h 6351"/>
                  <a:gd name="T96" fmla="*/ 282 w 8284"/>
                  <a:gd name="T97" fmla="*/ 3239 h 6351"/>
                  <a:gd name="T98" fmla="*/ 99 w 8284"/>
                  <a:gd name="T99" fmla="*/ 2891 h 6351"/>
                  <a:gd name="T100" fmla="*/ 14 w 8284"/>
                  <a:gd name="T101" fmla="*/ 2652 h 6351"/>
                  <a:gd name="T102" fmla="*/ 0 w 8284"/>
                  <a:gd name="T103" fmla="*/ 2455 h 6351"/>
                  <a:gd name="T104" fmla="*/ 42 w 8284"/>
                  <a:gd name="T105" fmla="*/ 2311 h 6351"/>
                  <a:gd name="T106" fmla="*/ 159 w 8284"/>
                  <a:gd name="T107" fmla="*/ 2329 h 6351"/>
                  <a:gd name="T108" fmla="*/ 296 w 8284"/>
                  <a:gd name="T109" fmla="*/ 2445 h 6351"/>
                  <a:gd name="T110" fmla="*/ 455 w 8284"/>
                  <a:gd name="T111" fmla="*/ 2610 h 6351"/>
                  <a:gd name="T112" fmla="*/ 609 w 8284"/>
                  <a:gd name="T113" fmla="*/ 2785 h 6351"/>
                  <a:gd name="T114" fmla="*/ 1736 w 8284"/>
                  <a:gd name="T115" fmla="*/ 3769 h 6351"/>
                  <a:gd name="T116" fmla="*/ 3066 w 8284"/>
                  <a:gd name="T117" fmla="*/ 4408 h 6351"/>
                  <a:gd name="T118" fmla="*/ 4480 w 8284"/>
                  <a:gd name="T119" fmla="*/ 4805 h 6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84" h="6351">
                    <a:moveTo>
                      <a:pt x="4951" y="4900"/>
                    </a:moveTo>
                    <a:lnTo>
                      <a:pt x="5194" y="4946"/>
                    </a:lnTo>
                    <a:lnTo>
                      <a:pt x="5448" y="4991"/>
                    </a:lnTo>
                    <a:lnTo>
                      <a:pt x="5708" y="5026"/>
                    </a:lnTo>
                    <a:lnTo>
                      <a:pt x="5973" y="5048"/>
                    </a:lnTo>
                    <a:lnTo>
                      <a:pt x="6229" y="5051"/>
                    </a:lnTo>
                    <a:lnTo>
                      <a:pt x="6479" y="5023"/>
                    </a:lnTo>
                    <a:lnTo>
                      <a:pt x="6718" y="4963"/>
                    </a:lnTo>
                    <a:lnTo>
                      <a:pt x="6933" y="4865"/>
                    </a:lnTo>
                    <a:lnTo>
                      <a:pt x="7123" y="4718"/>
                    </a:lnTo>
                    <a:lnTo>
                      <a:pt x="7285" y="4518"/>
                    </a:lnTo>
                    <a:lnTo>
                      <a:pt x="7316" y="4455"/>
                    </a:lnTo>
                    <a:lnTo>
                      <a:pt x="7356" y="4383"/>
                    </a:lnTo>
                    <a:lnTo>
                      <a:pt x="7394" y="4307"/>
                    </a:lnTo>
                    <a:lnTo>
                      <a:pt x="7433" y="4218"/>
                    </a:lnTo>
                    <a:lnTo>
                      <a:pt x="7471" y="4131"/>
                    </a:lnTo>
                    <a:lnTo>
                      <a:pt x="7507" y="4040"/>
                    </a:lnTo>
                    <a:lnTo>
                      <a:pt x="7539" y="3952"/>
                    </a:lnTo>
                    <a:lnTo>
                      <a:pt x="7563" y="3864"/>
                    </a:lnTo>
                    <a:lnTo>
                      <a:pt x="7584" y="3783"/>
                    </a:lnTo>
                    <a:lnTo>
                      <a:pt x="7594" y="3710"/>
                    </a:lnTo>
                    <a:lnTo>
                      <a:pt x="7612" y="3397"/>
                    </a:lnTo>
                    <a:lnTo>
                      <a:pt x="7619" y="3092"/>
                    </a:lnTo>
                    <a:lnTo>
                      <a:pt x="7609" y="2789"/>
                    </a:lnTo>
                    <a:lnTo>
                      <a:pt x="7584" y="2490"/>
                    </a:lnTo>
                    <a:lnTo>
                      <a:pt x="7546" y="2192"/>
                    </a:lnTo>
                    <a:lnTo>
                      <a:pt x="7482" y="1901"/>
                    </a:lnTo>
                    <a:lnTo>
                      <a:pt x="7404" y="1609"/>
                    </a:lnTo>
                    <a:lnTo>
                      <a:pt x="7303" y="1324"/>
                    </a:lnTo>
                    <a:lnTo>
                      <a:pt x="7179" y="1039"/>
                    </a:lnTo>
                    <a:lnTo>
                      <a:pt x="7031" y="759"/>
                    </a:lnTo>
                    <a:lnTo>
                      <a:pt x="7021" y="731"/>
                    </a:lnTo>
                    <a:lnTo>
                      <a:pt x="7000" y="674"/>
                    </a:lnTo>
                    <a:lnTo>
                      <a:pt x="6968" y="594"/>
                    </a:lnTo>
                    <a:lnTo>
                      <a:pt x="6933" y="499"/>
                    </a:lnTo>
                    <a:lnTo>
                      <a:pt x="6891" y="393"/>
                    </a:lnTo>
                    <a:lnTo>
                      <a:pt x="6852" y="284"/>
                    </a:lnTo>
                    <a:lnTo>
                      <a:pt x="6813" y="186"/>
                    </a:lnTo>
                    <a:lnTo>
                      <a:pt x="6782" y="101"/>
                    </a:lnTo>
                    <a:lnTo>
                      <a:pt x="6754" y="35"/>
                    </a:lnTo>
                    <a:lnTo>
                      <a:pt x="6740" y="0"/>
                    </a:lnTo>
                    <a:lnTo>
                      <a:pt x="6782" y="31"/>
                    </a:lnTo>
                    <a:lnTo>
                      <a:pt x="6824" y="63"/>
                    </a:lnTo>
                    <a:lnTo>
                      <a:pt x="6870" y="98"/>
                    </a:lnTo>
                    <a:lnTo>
                      <a:pt x="6915" y="136"/>
                    </a:lnTo>
                    <a:lnTo>
                      <a:pt x="6961" y="176"/>
                    </a:lnTo>
                    <a:lnTo>
                      <a:pt x="7007" y="214"/>
                    </a:lnTo>
                    <a:lnTo>
                      <a:pt x="7056" y="253"/>
                    </a:lnTo>
                    <a:lnTo>
                      <a:pt x="7106" y="288"/>
                    </a:lnTo>
                    <a:lnTo>
                      <a:pt x="7158" y="323"/>
                    </a:lnTo>
                    <a:lnTo>
                      <a:pt x="7211" y="351"/>
                    </a:lnTo>
                    <a:lnTo>
                      <a:pt x="7271" y="386"/>
                    </a:lnTo>
                    <a:lnTo>
                      <a:pt x="7327" y="432"/>
                    </a:lnTo>
                    <a:lnTo>
                      <a:pt x="7376" y="485"/>
                    </a:lnTo>
                    <a:lnTo>
                      <a:pt x="7422" y="544"/>
                    </a:lnTo>
                    <a:lnTo>
                      <a:pt x="7464" y="611"/>
                    </a:lnTo>
                    <a:lnTo>
                      <a:pt x="7504" y="678"/>
                    </a:lnTo>
                    <a:lnTo>
                      <a:pt x="7539" y="744"/>
                    </a:lnTo>
                    <a:lnTo>
                      <a:pt x="7570" y="811"/>
                    </a:lnTo>
                    <a:lnTo>
                      <a:pt x="7602" y="874"/>
                    </a:lnTo>
                    <a:lnTo>
                      <a:pt x="7627" y="931"/>
                    </a:lnTo>
                    <a:lnTo>
                      <a:pt x="7725" y="1134"/>
                    </a:lnTo>
                    <a:lnTo>
                      <a:pt x="7813" y="1338"/>
                    </a:lnTo>
                    <a:lnTo>
                      <a:pt x="7897" y="1539"/>
                    </a:lnTo>
                    <a:lnTo>
                      <a:pt x="7971" y="1739"/>
                    </a:lnTo>
                    <a:lnTo>
                      <a:pt x="8038" y="1939"/>
                    </a:lnTo>
                    <a:lnTo>
                      <a:pt x="8098" y="2139"/>
                    </a:lnTo>
                    <a:lnTo>
                      <a:pt x="8151" y="2347"/>
                    </a:lnTo>
                    <a:lnTo>
                      <a:pt x="8196" y="2554"/>
                    </a:lnTo>
                    <a:lnTo>
                      <a:pt x="8235" y="2764"/>
                    </a:lnTo>
                    <a:lnTo>
                      <a:pt x="8271" y="2979"/>
                    </a:lnTo>
                    <a:lnTo>
                      <a:pt x="8271" y="3003"/>
                    </a:lnTo>
                    <a:lnTo>
                      <a:pt x="8274" y="3049"/>
                    </a:lnTo>
                    <a:lnTo>
                      <a:pt x="8274" y="3105"/>
                    </a:lnTo>
                    <a:lnTo>
                      <a:pt x="8278" y="3172"/>
                    </a:lnTo>
                    <a:lnTo>
                      <a:pt x="8278" y="3239"/>
                    </a:lnTo>
                    <a:lnTo>
                      <a:pt x="8281" y="3309"/>
                    </a:lnTo>
                    <a:lnTo>
                      <a:pt x="8281" y="3372"/>
                    </a:lnTo>
                    <a:lnTo>
                      <a:pt x="8281" y="3428"/>
                    </a:lnTo>
                    <a:lnTo>
                      <a:pt x="8284" y="3467"/>
                    </a:lnTo>
                    <a:lnTo>
                      <a:pt x="8284" y="3488"/>
                    </a:lnTo>
                    <a:lnTo>
                      <a:pt x="8278" y="3710"/>
                    </a:lnTo>
                    <a:lnTo>
                      <a:pt x="8271" y="3923"/>
                    </a:lnTo>
                    <a:lnTo>
                      <a:pt x="8260" y="4127"/>
                    </a:lnTo>
                    <a:lnTo>
                      <a:pt x="8246" y="4320"/>
                    </a:lnTo>
                    <a:lnTo>
                      <a:pt x="8228" y="4507"/>
                    </a:lnTo>
                    <a:lnTo>
                      <a:pt x="8207" y="4678"/>
                    </a:lnTo>
                    <a:lnTo>
                      <a:pt x="8179" y="4844"/>
                    </a:lnTo>
                    <a:lnTo>
                      <a:pt x="8143" y="4998"/>
                    </a:lnTo>
                    <a:lnTo>
                      <a:pt x="8101" y="5146"/>
                    </a:lnTo>
                    <a:lnTo>
                      <a:pt x="8048" y="5280"/>
                    </a:lnTo>
                    <a:lnTo>
                      <a:pt x="8010" y="5356"/>
                    </a:lnTo>
                    <a:lnTo>
                      <a:pt x="7968" y="5431"/>
                    </a:lnTo>
                    <a:lnTo>
                      <a:pt x="7918" y="5501"/>
                    </a:lnTo>
                    <a:lnTo>
                      <a:pt x="7865" y="5571"/>
                    </a:lnTo>
                    <a:lnTo>
                      <a:pt x="7805" y="5634"/>
                    </a:lnTo>
                    <a:lnTo>
                      <a:pt x="7746" y="5698"/>
                    </a:lnTo>
                    <a:lnTo>
                      <a:pt x="7679" y="5758"/>
                    </a:lnTo>
                    <a:lnTo>
                      <a:pt x="7609" y="5813"/>
                    </a:lnTo>
                    <a:lnTo>
                      <a:pt x="7539" y="5866"/>
                    </a:lnTo>
                    <a:lnTo>
                      <a:pt x="7464" y="5919"/>
                    </a:lnTo>
                    <a:lnTo>
                      <a:pt x="7412" y="5954"/>
                    </a:lnTo>
                    <a:lnTo>
                      <a:pt x="7359" y="5996"/>
                    </a:lnTo>
                    <a:lnTo>
                      <a:pt x="7306" y="6041"/>
                    </a:lnTo>
                    <a:lnTo>
                      <a:pt x="7250" y="6088"/>
                    </a:lnTo>
                    <a:lnTo>
                      <a:pt x="7193" y="6133"/>
                    </a:lnTo>
                    <a:lnTo>
                      <a:pt x="7138" y="6179"/>
                    </a:lnTo>
                    <a:lnTo>
                      <a:pt x="7081" y="6218"/>
                    </a:lnTo>
                    <a:lnTo>
                      <a:pt x="7025" y="6253"/>
                    </a:lnTo>
                    <a:lnTo>
                      <a:pt x="6965" y="6281"/>
                    </a:lnTo>
                    <a:lnTo>
                      <a:pt x="6908" y="6302"/>
                    </a:lnTo>
                    <a:lnTo>
                      <a:pt x="6740" y="6341"/>
                    </a:lnTo>
                    <a:lnTo>
                      <a:pt x="6574" y="6351"/>
                    </a:lnTo>
                    <a:lnTo>
                      <a:pt x="6412" y="6344"/>
                    </a:lnTo>
                    <a:lnTo>
                      <a:pt x="6251" y="6323"/>
                    </a:lnTo>
                    <a:lnTo>
                      <a:pt x="6088" y="6284"/>
                    </a:lnTo>
                    <a:lnTo>
                      <a:pt x="5930" y="6239"/>
                    </a:lnTo>
                    <a:lnTo>
                      <a:pt x="5772" y="6182"/>
                    </a:lnTo>
                    <a:lnTo>
                      <a:pt x="5610" y="6123"/>
                    </a:lnTo>
                    <a:lnTo>
                      <a:pt x="5448" y="6066"/>
                    </a:lnTo>
                    <a:lnTo>
                      <a:pt x="5282" y="6006"/>
                    </a:lnTo>
                    <a:lnTo>
                      <a:pt x="5058" y="5929"/>
                    </a:lnTo>
                    <a:lnTo>
                      <a:pt x="4832" y="5849"/>
                    </a:lnTo>
                    <a:lnTo>
                      <a:pt x="4607" y="5761"/>
                    </a:lnTo>
                    <a:lnTo>
                      <a:pt x="4382" y="5676"/>
                    </a:lnTo>
                    <a:lnTo>
                      <a:pt x="4156" y="5589"/>
                    </a:lnTo>
                    <a:lnTo>
                      <a:pt x="3931" y="5501"/>
                    </a:lnTo>
                    <a:lnTo>
                      <a:pt x="3703" y="5413"/>
                    </a:lnTo>
                    <a:lnTo>
                      <a:pt x="3474" y="5333"/>
                    </a:lnTo>
                    <a:lnTo>
                      <a:pt x="3245" y="5255"/>
                    </a:lnTo>
                    <a:lnTo>
                      <a:pt x="3013" y="5181"/>
                    </a:lnTo>
                    <a:lnTo>
                      <a:pt x="2756" y="5100"/>
                    </a:lnTo>
                    <a:lnTo>
                      <a:pt x="2499" y="5002"/>
                    </a:lnTo>
                    <a:lnTo>
                      <a:pt x="2242" y="4893"/>
                    </a:lnTo>
                    <a:lnTo>
                      <a:pt x="1992" y="4767"/>
                    </a:lnTo>
                    <a:lnTo>
                      <a:pt x="1746" y="4630"/>
                    </a:lnTo>
                    <a:lnTo>
                      <a:pt x="1510" y="4478"/>
                    </a:lnTo>
                    <a:lnTo>
                      <a:pt x="1282" y="4313"/>
                    </a:lnTo>
                    <a:lnTo>
                      <a:pt x="1067" y="4131"/>
                    </a:lnTo>
                    <a:lnTo>
                      <a:pt x="866" y="3941"/>
                    </a:lnTo>
                    <a:lnTo>
                      <a:pt x="680" y="3734"/>
                    </a:lnTo>
                    <a:lnTo>
                      <a:pt x="606" y="3650"/>
                    </a:lnTo>
                    <a:lnTo>
                      <a:pt x="539" y="3569"/>
                    </a:lnTo>
                    <a:lnTo>
                      <a:pt x="472" y="3492"/>
                    </a:lnTo>
                    <a:lnTo>
                      <a:pt x="405" y="3410"/>
                    </a:lnTo>
                    <a:lnTo>
                      <a:pt x="342" y="3327"/>
                    </a:lnTo>
                    <a:lnTo>
                      <a:pt x="282" y="3239"/>
                    </a:lnTo>
                    <a:lnTo>
                      <a:pt x="222" y="3137"/>
                    </a:lnTo>
                    <a:lnTo>
                      <a:pt x="159" y="3021"/>
                    </a:lnTo>
                    <a:lnTo>
                      <a:pt x="99" y="2891"/>
                    </a:lnTo>
                    <a:lnTo>
                      <a:pt x="36" y="2740"/>
                    </a:lnTo>
                    <a:lnTo>
                      <a:pt x="25" y="2702"/>
                    </a:lnTo>
                    <a:lnTo>
                      <a:pt x="14" y="2652"/>
                    </a:lnTo>
                    <a:lnTo>
                      <a:pt x="4" y="2589"/>
                    </a:lnTo>
                    <a:lnTo>
                      <a:pt x="0" y="2522"/>
                    </a:lnTo>
                    <a:lnTo>
                      <a:pt x="0" y="2455"/>
                    </a:lnTo>
                    <a:lnTo>
                      <a:pt x="4" y="2396"/>
                    </a:lnTo>
                    <a:lnTo>
                      <a:pt x="18" y="2347"/>
                    </a:lnTo>
                    <a:lnTo>
                      <a:pt x="42" y="2311"/>
                    </a:lnTo>
                    <a:lnTo>
                      <a:pt x="78" y="2297"/>
                    </a:lnTo>
                    <a:lnTo>
                      <a:pt x="124" y="2307"/>
                    </a:lnTo>
                    <a:lnTo>
                      <a:pt x="159" y="2329"/>
                    </a:lnTo>
                    <a:lnTo>
                      <a:pt x="202" y="2357"/>
                    </a:lnTo>
                    <a:lnTo>
                      <a:pt x="247" y="2399"/>
                    </a:lnTo>
                    <a:lnTo>
                      <a:pt x="296" y="2445"/>
                    </a:lnTo>
                    <a:lnTo>
                      <a:pt x="345" y="2497"/>
                    </a:lnTo>
                    <a:lnTo>
                      <a:pt x="402" y="2554"/>
                    </a:lnTo>
                    <a:lnTo>
                      <a:pt x="455" y="2610"/>
                    </a:lnTo>
                    <a:lnTo>
                      <a:pt x="508" y="2670"/>
                    </a:lnTo>
                    <a:lnTo>
                      <a:pt x="560" y="2729"/>
                    </a:lnTo>
                    <a:lnTo>
                      <a:pt x="609" y="2785"/>
                    </a:lnTo>
                    <a:lnTo>
                      <a:pt x="957" y="3158"/>
                    </a:lnTo>
                    <a:lnTo>
                      <a:pt x="1334" y="3485"/>
                    </a:lnTo>
                    <a:lnTo>
                      <a:pt x="1736" y="3769"/>
                    </a:lnTo>
                    <a:lnTo>
                      <a:pt x="2161" y="4015"/>
                    </a:lnTo>
                    <a:lnTo>
                      <a:pt x="2608" y="4225"/>
                    </a:lnTo>
                    <a:lnTo>
                      <a:pt x="3066" y="4408"/>
                    </a:lnTo>
                    <a:lnTo>
                      <a:pt x="3533" y="4563"/>
                    </a:lnTo>
                    <a:lnTo>
                      <a:pt x="4006" y="4693"/>
                    </a:lnTo>
                    <a:lnTo>
                      <a:pt x="4480" y="4805"/>
                    </a:lnTo>
                    <a:lnTo>
                      <a:pt x="4951" y="4900"/>
                    </a:lnTo>
                    <a:close/>
                  </a:path>
                </a:pathLst>
              </a:custGeom>
              <a:solidFill>
                <a:srgbClr val="F698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06" name="Freeform 634"/>
              <p:cNvSpPr>
                <a:spLocks/>
              </p:cNvSpPr>
              <p:nvPr/>
            </p:nvSpPr>
            <p:spPr bwMode="auto">
              <a:xfrm>
                <a:off x="2616" y="2522"/>
                <a:ext cx="635" cy="448"/>
              </a:xfrm>
              <a:custGeom>
                <a:avLst/>
                <a:gdLst>
                  <a:gd name="T0" fmla="*/ 5444 w 8260"/>
                  <a:gd name="T1" fmla="*/ 5030 h 6263"/>
                  <a:gd name="T2" fmla="*/ 6197 w 8260"/>
                  <a:gd name="T3" fmla="*/ 5103 h 6263"/>
                  <a:gd name="T4" fmla="*/ 6891 w 8260"/>
                  <a:gd name="T5" fmla="*/ 4955 h 6263"/>
                  <a:gd name="T6" fmla="*/ 7298 w 8260"/>
                  <a:gd name="T7" fmla="*/ 4600 h 6263"/>
                  <a:gd name="T8" fmla="*/ 7436 w 8260"/>
                  <a:gd name="T9" fmla="*/ 4355 h 6263"/>
                  <a:gd name="T10" fmla="*/ 7573 w 8260"/>
                  <a:gd name="T11" fmla="*/ 4060 h 6263"/>
                  <a:gd name="T12" fmla="*/ 7643 w 8260"/>
                  <a:gd name="T13" fmla="*/ 3807 h 6263"/>
                  <a:gd name="T14" fmla="*/ 7671 w 8260"/>
                  <a:gd name="T15" fmla="*/ 2954 h 6263"/>
                  <a:gd name="T16" fmla="*/ 7588 w 8260"/>
                  <a:gd name="T17" fmla="*/ 2139 h 6263"/>
                  <a:gd name="T18" fmla="*/ 7345 w 8260"/>
                  <a:gd name="T19" fmla="*/ 1327 h 6263"/>
                  <a:gd name="T20" fmla="*/ 7179 w 8260"/>
                  <a:gd name="T21" fmla="*/ 938 h 6263"/>
                  <a:gd name="T22" fmla="*/ 7031 w 8260"/>
                  <a:gd name="T23" fmla="*/ 536 h 6263"/>
                  <a:gd name="T24" fmla="*/ 6876 w 8260"/>
                  <a:gd name="T25" fmla="*/ 130 h 6263"/>
                  <a:gd name="T26" fmla="*/ 6866 w 8260"/>
                  <a:gd name="T27" fmla="*/ 31 h 6263"/>
                  <a:gd name="T28" fmla="*/ 6999 w 8260"/>
                  <a:gd name="T29" fmla="*/ 147 h 6263"/>
                  <a:gd name="T30" fmla="*/ 7144 w 8260"/>
                  <a:gd name="T31" fmla="*/ 283 h 6263"/>
                  <a:gd name="T32" fmla="*/ 7295 w 8260"/>
                  <a:gd name="T33" fmla="*/ 410 h 6263"/>
                  <a:gd name="T34" fmla="*/ 7450 w 8260"/>
                  <a:gd name="T35" fmla="*/ 561 h 6263"/>
                  <a:gd name="T36" fmla="*/ 7573 w 8260"/>
                  <a:gd name="T37" fmla="*/ 779 h 6263"/>
                  <a:gd name="T38" fmla="*/ 7664 w 8260"/>
                  <a:gd name="T39" fmla="*/ 990 h 6263"/>
                  <a:gd name="T40" fmla="*/ 7858 w 8260"/>
                  <a:gd name="T41" fmla="*/ 1439 h 6263"/>
                  <a:gd name="T42" fmla="*/ 8052 w 8260"/>
                  <a:gd name="T43" fmla="*/ 2009 h 6263"/>
                  <a:gd name="T44" fmla="*/ 8189 w 8260"/>
                  <a:gd name="T45" fmla="*/ 2581 h 6263"/>
                  <a:gd name="T46" fmla="*/ 8252 w 8260"/>
                  <a:gd name="T47" fmla="*/ 3014 h 6263"/>
                  <a:gd name="T48" fmla="*/ 8255 w 8260"/>
                  <a:gd name="T49" fmla="*/ 3189 h 6263"/>
                  <a:gd name="T50" fmla="*/ 8260 w 8260"/>
                  <a:gd name="T51" fmla="*/ 3407 h 6263"/>
                  <a:gd name="T52" fmla="*/ 8260 w 8260"/>
                  <a:gd name="T53" fmla="*/ 3522 h 6263"/>
                  <a:gd name="T54" fmla="*/ 8235 w 8260"/>
                  <a:gd name="T55" fmla="*/ 4137 h 6263"/>
                  <a:gd name="T56" fmla="*/ 8175 w 8260"/>
                  <a:gd name="T57" fmla="*/ 4657 h 6263"/>
                  <a:gd name="T58" fmla="*/ 8066 w 8260"/>
                  <a:gd name="T59" fmla="*/ 5096 h 6263"/>
                  <a:gd name="T60" fmla="*/ 7936 w 8260"/>
                  <a:gd name="T61" fmla="*/ 5370 h 6263"/>
                  <a:gd name="T62" fmla="*/ 7771 w 8260"/>
                  <a:gd name="T63" fmla="*/ 5570 h 6263"/>
                  <a:gd name="T64" fmla="*/ 7570 w 8260"/>
                  <a:gd name="T65" fmla="*/ 5743 h 6263"/>
                  <a:gd name="T66" fmla="*/ 7376 w 8260"/>
                  <a:gd name="T67" fmla="*/ 5880 h 6263"/>
                  <a:gd name="T68" fmla="*/ 7218 w 8260"/>
                  <a:gd name="T69" fmla="*/ 6010 h 6263"/>
                  <a:gd name="T70" fmla="*/ 7056 w 8260"/>
                  <a:gd name="T71" fmla="*/ 6133 h 6263"/>
                  <a:gd name="T72" fmla="*/ 6887 w 8260"/>
                  <a:gd name="T73" fmla="*/ 6216 h 6263"/>
                  <a:gd name="T74" fmla="*/ 6405 w 8260"/>
                  <a:gd name="T75" fmla="*/ 6255 h 6263"/>
                  <a:gd name="T76" fmla="*/ 5937 w 8260"/>
                  <a:gd name="T77" fmla="*/ 6150 h 6263"/>
                  <a:gd name="T78" fmla="*/ 5465 w 8260"/>
                  <a:gd name="T79" fmla="*/ 5985 h 6263"/>
                  <a:gd name="T80" fmla="*/ 4870 w 8260"/>
                  <a:gd name="T81" fmla="*/ 5774 h 6263"/>
                  <a:gd name="T82" fmla="*/ 4216 w 8260"/>
                  <a:gd name="T83" fmla="*/ 5521 h 6263"/>
                  <a:gd name="T84" fmla="*/ 3558 w 8260"/>
                  <a:gd name="T85" fmla="*/ 5272 h 6263"/>
                  <a:gd name="T86" fmla="*/ 2861 w 8260"/>
                  <a:gd name="T87" fmla="*/ 5047 h 6263"/>
                  <a:gd name="T88" fmla="*/ 2115 w 8260"/>
                  <a:gd name="T89" fmla="*/ 4742 h 6263"/>
                  <a:gd name="T90" fmla="*/ 1407 w 8260"/>
                  <a:gd name="T91" fmla="*/ 4320 h 6263"/>
                  <a:gd name="T92" fmla="*/ 810 w 8260"/>
                  <a:gd name="T93" fmla="*/ 3782 h 6263"/>
                  <a:gd name="T94" fmla="*/ 580 w 8260"/>
                  <a:gd name="T95" fmla="*/ 3537 h 6263"/>
                  <a:gd name="T96" fmla="*/ 356 w 8260"/>
                  <a:gd name="T97" fmla="*/ 3274 h 6263"/>
                  <a:gd name="T98" fmla="*/ 148 w 8260"/>
                  <a:gd name="T99" fmla="*/ 2922 h 6263"/>
                  <a:gd name="T100" fmla="*/ 53 w 8260"/>
                  <a:gd name="T101" fmla="*/ 2683 h 6263"/>
                  <a:gd name="T102" fmla="*/ 7 w 8260"/>
                  <a:gd name="T103" fmla="*/ 2462 h 6263"/>
                  <a:gd name="T104" fmla="*/ 18 w 8260"/>
                  <a:gd name="T105" fmla="*/ 2286 h 6263"/>
                  <a:gd name="T106" fmla="*/ 123 w 8260"/>
                  <a:gd name="T107" fmla="*/ 2293 h 6263"/>
                  <a:gd name="T108" fmla="*/ 271 w 8260"/>
                  <a:gd name="T109" fmla="*/ 2444 h 6263"/>
                  <a:gd name="T110" fmla="*/ 457 w 8260"/>
                  <a:gd name="T111" fmla="*/ 2662 h 6263"/>
                  <a:gd name="T112" fmla="*/ 647 w 8260"/>
                  <a:gd name="T113" fmla="*/ 2884 h 6263"/>
                  <a:gd name="T114" fmla="*/ 1777 w 8260"/>
                  <a:gd name="T115" fmla="*/ 3839 h 6263"/>
                  <a:gd name="T116" fmla="*/ 3111 w 8260"/>
                  <a:gd name="T117" fmla="*/ 4460 h 6263"/>
                  <a:gd name="T118" fmla="*/ 4511 w 8260"/>
                  <a:gd name="T119" fmla="*/ 4847 h 6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60" h="6263">
                    <a:moveTo>
                      <a:pt x="4969" y="4942"/>
                    </a:moveTo>
                    <a:lnTo>
                      <a:pt x="5201" y="4983"/>
                    </a:lnTo>
                    <a:lnTo>
                      <a:pt x="5444" y="5030"/>
                    </a:lnTo>
                    <a:lnTo>
                      <a:pt x="5694" y="5068"/>
                    </a:lnTo>
                    <a:lnTo>
                      <a:pt x="5947" y="5096"/>
                    </a:lnTo>
                    <a:lnTo>
                      <a:pt x="6197" y="5103"/>
                    </a:lnTo>
                    <a:lnTo>
                      <a:pt x="6440" y="5090"/>
                    </a:lnTo>
                    <a:lnTo>
                      <a:pt x="6672" y="5040"/>
                    </a:lnTo>
                    <a:lnTo>
                      <a:pt x="6891" y="4955"/>
                    </a:lnTo>
                    <a:lnTo>
                      <a:pt x="7087" y="4830"/>
                    </a:lnTo>
                    <a:lnTo>
                      <a:pt x="7260" y="4653"/>
                    </a:lnTo>
                    <a:lnTo>
                      <a:pt x="7298" y="4600"/>
                    </a:lnTo>
                    <a:lnTo>
                      <a:pt x="7341" y="4527"/>
                    </a:lnTo>
                    <a:lnTo>
                      <a:pt x="7387" y="4447"/>
                    </a:lnTo>
                    <a:lnTo>
                      <a:pt x="7436" y="4355"/>
                    </a:lnTo>
                    <a:lnTo>
                      <a:pt x="7485" y="4257"/>
                    </a:lnTo>
                    <a:lnTo>
                      <a:pt x="7531" y="4158"/>
                    </a:lnTo>
                    <a:lnTo>
                      <a:pt x="7573" y="4060"/>
                    </a:lnTo>
                    <a:lnTo>
                      <a:pt x="7608" y="3965"/>
                    </a:lnTo>
                    <a:lnTo>
                      <a:pt x="7633" y="3880"/>
                    </a:lnTo>
                    <a:lnTo>
                      <a:pt x="7643" y="3807"/>
                    </a:lnTo>
                    <a:lnTo>
                      <a:pt x="7664" y="3515"/>
                    </a:lnTo>
                    <a:lnTo>
                      <a:pt x="7675" y="3231"/>
                    </a:lnTo>
                    <a:lnTo>
                      <a:pt x="7671" y="2954"/>
                    </a:lnTo>
                    <a:lnTo>
                      <a:pt x="7658" y="2679"/>
                    </a:lnTo>
                    <a:lnTo>
                      <a:pt x="7629" y="2409"/>
                    </a:lnTo>
                    <a:lnTo>
                      <a:pt x="7588" y="2139"/>
                    </a:lnTo>
                    <a:lnTo>
                      <a:pt x="7528" y="1868"/>
                    </a:lnTo>
                    <a:lnTo>
                      <a:pt x="7446" y="1598"/>
                    </a:lnTo>
                    <a:lnTo>
                      <a:pt x="7345" y="1327"/>
                    </a:lnTo>
                    <a:lnTo>
                      <a:pt x="7225" y="1053"/>
                    </a:lnTo>
                    <a:lnTo>
                      <a:pt x="7210" y="1018"/>
                    </a:lnTo>
                    <a:lnTo>
                      <a:pt x="7179" y="938"/>
                    </a:lnTo>
                    <a:lnTo>
                      <a:pt x="7137" y="825"/>
                    </a:lnTo>
                    <a:lnTo>
                      <a:pt x="7087" y="688"/>
                    </a:lnTo>
                    <a:lnTo>
                      <a:pt x="7031" y="536"/>
                    </a:lnTo>
                    <a:lnTo>
                      <a:pt x="6975" y="390"/>
                    </a:lnTo>
                    <a:lnTo>
                      <a:pt x="6922" y="248"/>
                    </a:lnTo>
                    <a:lnTo>
                      <a:pt x="6876" y="130"/>
                    </a:lnTo>
                    <a:lnTo>
                      <a:pt x="6841" y="45"/>
                    </a:lnTo>
                    <a:lnTo>
                      <a:pt x="6824" y="0"/>
                    </a:lnTo>
                    <a:lnTo>
                      <a:pt x="6866" y="31"/>
                    </a:lnTo>
                    <a:lnTo>
                      <a:pt x="6912" y="66"/>
                    </a:lnTo>
                    <a:lnTo>
                      <a:pt x="6954" y="105"/>
                    </a:lnTo>
                    <a:lnTo>
                      <a:pt x="6999" y="147"/>
                    </a:lnTo>
                    <a:lnTo>
                      <a:pt x="7045" y="193"/>
                    </a:lnTo>
                    <a:lnTo>
                      <a:pt x="7095" y="238"/>
                    </a:lnTo>
                    <a:lnTo>
                      <a:pt x="7144" y="283"/>
                    </a:lnTo>
                    <a:lnTo>
                      <a:pt x="7193" y="330"/>
                    </a:lnTo>
                    <a:lnTo>
                      <a:pt x="7242" y="371"/>
                    </a:lnTo>
                    <a:lnTo>
                      <a:pt x="7295" y="410"/>
                    </a:lnTo>
                    <a:lnTo>
                      <a:pt x="7348" y="448"/>
                    </a:lnTo>
                    <a:lnTo>
                      <a:pt x="7401" y="501"/>
                    </a:lnTo>
                    <a:lnTo>
                      <a:pt x="7450" y="561"/>
                    </a:lnTo>
                    <a:lnTo>
                      <a:pt x="7493" y="631"/>
                    </a:lnTo>
                    <a:lnTo>
                      <a:pt x="7535" y="705"/>
                    </a:lnTo>
                    <a:lnTo>
                      <a:pt x="7573" y="779"/>
                    </a:lnTo>
                    <a:lnTo>
                      <a:pt x="7608" y="856"/>
                    </a:lnTo>
                    <a:lnTo>
                      <a:pt x="7636" y="926"/>
                    </a:lnTo>
                    <a:lnTo>
                      <a:pt x="7664" y="990"/>
                    </a:lnTo>
                    <a:lnTo>
                      <a:pt x="7689" y="1050"/>
                    </a:lnTo>
                    <a:lnTo>
                      <a:pt x="7777" y="1246"/>
                    </a:lnTo>
                    <a:lnTo>
                      <a:pt x="7858" y="1439"/>
                    </a:lnTo>
                    <a:lnTo>
                      <a:pt x="7929" y="1633"/>
                    </a:lnTo>
                    <a:lnTo>
                      <a:pt x="7996" y="1819"/>
                    </a:lnTo>
                    <a:lnTo>
                      <a:pt x="8052" y="2009"/>
                    </a:lnTo>
                    <a:lnTo>
                      <a:pt x="8104" y="2194"/>
                    </a:lnTo>
                    <a:lnTo>
                      <a:pt x="8150" y="2388"/>
                    </a:lnTo>
                    <a:lnTo>
                      <a:pt x="8189" y="2581"/>
                    </a:lnTo>
                    <a:lnTo>
                      <a:pt x="8224" y="2781"/>
                    </a:lnTo>
                    <a:lnTo>
                      <a:pt x="8252" y="2989"/>
                    </a:lnTo>
                    <a:lnTo>
                      <a:pt x="8252" y="3014"/>
                    </a:lnTo>
                    <a:lnTo>
                      <a:pt x="8255" y="3059"/>
                    </a:lnTo>
                    <a:lnTo>
                      <a:pt x="8255" y="3119"/>
                    </a:lnTo>
                    <a:lnTo>
                      <a:pt x="8255" y="3189"/>
                    </a:lnTo>
                    <a:lnTo>
                      <a:pt x="8260" y="3262"/>
                    </a:lnTo>
                    <a:lnTo>
                      <a:pt x="8260" y="3336"/>
                    </a:lnTo>
                    <a:lnTo>
                      <a:pt x="8260" y="3407"/>
                    </a:lnTo>
                    <a:lnTo>
                      <a:pt x="8260" y="3462"/>
                    </a:lnTo>
                    <a:lnTo>
                      <a:pt x="8260" y="3505"/>
                    </a:lnTo>
                    <a:lnTo>
                      <a:pt x="8260" y="3522"/>
                    </a:lnTo>
                    <a:lnTo>
                      <a:pt x="8252" y="3740"/>
                    </a:lnTo>
                    <a:lnTo>
                      <a:pt x="8245" y="3944"/>
                    </a:lnTo>
                    <a:lnTo>
                      <a:pt x="8235" y="4137"/>
                    </a:lnTo>
                    <a:lnTo>
                      <a:pt x="8217" y="4320"/>
                    </a:lnTo>
                    <a:lnTo>
                      <a:pt x="8200" y="4492"/>
                    </a:lnTo>
                    <a:lnTo>
                      <a:pt x="8175" y="4657"/>
                    </a:lnTo>
                    <a:lnTo>
                      <a:pt x="8143" y="4812"/>
                    </a:lnTo>
                    <a:lnTo>
                      <a:pt x="8108" y="4960"/>
                    </a:lnTo>
                    <a:lnTo>
                      <a:pt x="8066" y="5096"/>
                    </a:lnTo>
                    <a:lnTo>
                      <a:pt x="8013" y="5226"/>
                    </a:lnTo>
                    <a:lnTo>
                      <a:pt x="7977" y="5300"/>
                    </a:lnTo>
                    <a:lnTo>
                      <a:pt x="7936" y="5370"/>
                    </a:lnTo>
                    <a:lnTo>
                      <a:pt x="7883" y="5440"/>
                    </a:lnTo>
                    <a:lnTo>
                      <a:pt x="7829" y="5507"/>
                    </a:lnTo>
                    <a:lnTo>
                      <a:pt x="7771" y="5570"/>
                    </a:lnTo>
                    <a:lnTo>
                      <a:pt x="7703" y="5630"/>
                    </a:lnTo>
                    <a:lnTo>
                      <a:pt x="7636" y="5686"/>
                    </a:lnTo>
                    <a:lnTo>
                      <a:pt x="7570" y="5743"/>
                    </a:lnTo>
                    <a:lnTo>
                      <a:pt x="7499" y="5795"/>
                    </a:lnTo>
                    <a:lnTo>
                      <a:pt x="7425" y="5845"/>
                    </a:lnTo>
                    <a:lnTo>
                      <a:pt x="7376" y="5880"/>
                    </a:lnTo>
                    <a:lnTo>
                      <a:pt x="7323" y="5921"/>
                    </a:lnTo>
                    <a:lnTo>
                      <a:pt x="7270" y="5963"/>
                    </a:lnTo>
                    <a:lnTo>
                      <a:pt x="7218" y="6010"/>
                    </a:lnTo>
                    <a:lnTo>
                      <a:pt x="7165" y="6051"/>
                    </a:lnTo>
                    <a:lnTo>
                      <a:pt x="7112" y="6094"/>
                    </a:lnTo>
                    <a:lnTo>
                      <a:pt x="7056" y="6133"/>
                    </a:lnTo>
                    <a:lnTo>
                      <a:pt x="6999" y="6168"/>
                    </a:lnTo>
                    <a:lnTo>
                      <a:pt x="6944" y="6196"/>
                    </a:lnTo>
                    <a:lnTo>
                      <a:pt x="6887" y="6216"/>
                    </a:lnTo>
                    <a:lnTo>
                      <a:pt x="6726" y="6248"/>
                    </a:lnTo>
                    <a:lnTo>
                      <a:pt x="6563" y="6263"/>
                    </a:lnTo>
                    <a:lnTo>
                      <a:pt x="6405" y="6255"/>
                    </a:lnTo>
                    <a:lnTo>
                      <a:pt x="6250" y="6231"/>
                    </a:lnTo>
                    <a:lnTo>
                      <a:pt x="6092" y="6196"/>
                    </a:lnTo>
                    <a:lnTo>
                      <a:pt x="5937" y="6150"/>
                    </a:lnTo>
                    <a:lnTo>
                      <a:pt x="5779" y="6098"/>
                    </a:lnTo>
                    <a:lnTo>
                      <a:pt x="5624" y="6041"/>
                    </a:lnTo>
                    <a:lnTo>
                      <a:pt x="5465" y="5985"/>
                    </a:lnTo>
                    <a:lnTo>
                      <a:pt x="5307" y="5928"/>
                    </a:lnTo>
                    <a:lnTo>
                      <a:pt x="5088" y="5855"/>
                    </a:lnTo>
                    <a:lnTo>
                      <a:pt x="4870" y="5774"/>
                    </a:lnTo>
                    <a:lnTo>
                      <a:pt x="4652" y="5690"/>
                    </a:lnTo>
                    <a:lnTo>
                      <a:pt x="4434" y="5605"/>
                    </a:lnTo>
                    <a:lnTo>
                      <a:pt x="4216" y="5521"/>
                    </a:lnTo>
                    <a:lnTo>
                      <a:pt x="3998" y="5437"/>
                    </a:lnTo>
                    <a:lnTo>
                      <a:pt x="3780" y="5353"/>
                    </a:lnTo>
                    <a:lnTo>
                      <a:pt x="3558" y="5272"/>
                    </a:lnTo>
                    <a:lnTo>
                      <a:pt x="3333" y="5198"/>
                    </a:lnTo>
                    <a:lnTo>
                      <a:pt x="3111" y="5128"/>
                    </a:lnTo>
                    <a:lnTo>
                      <a:pt x="2861" y="5047"/>
                    </a:lnTo>
                    <a:lnTo>
                      <a:pt x="2611" y="4960"/>
                    </a:lnTo>
                    <a:lnTo>
                      <a:pt x="2361" y="4857"/>
                    </a:lnTo>
                    <a:lnTo>
                      <a:pt x="2115" y="4742"/>
                    </a:lnTo>
                    <a:lnTo>
                      <a:pt x="1872" y="4615"/>
                    </a:lnTo>
                    <a:lnTo>
                      <a:pt x="1637" y="4475"/>
                    </a:lnTo>
                    <a:lnTo>
                      <a:pt x="1407" y="4320"/>
                    </a:lnTo>
                    <a:lnTo>
                      <a:pt x="1193" y="4155"/>
                    </a:lnTo>
                    <a:lnTo>
                      <a:pt x="993" y="3975"/>
                    </a:lnTo>
                    <a:lnTo>
                      <a:pt x="810" y="3782"/>
                    </a:lnTo>
                    <a:lnTo>
                      <a:pt x="732" y="3698"/>
                    </a:lnTo>
                    <a:lnTo>
                      <a:pt x="655" y="3617"/>
                    </a:lnTo>
                    <a:lnTo>
                      <a:pt x="580" y="3537"/>
                    </a:lnTo>
                    <a:lnTo>
                      <a:pt x="504" y="3456"/>
                    </a:lnTo>
                    <a:lnTo>
                      <a:pt x="429" y="3367"/>
                    </a:lnTo>
                    <a:lnTo>
                      <a:pt x="356" y="3274"/>
                    </a:lnTo>
                    <a:lnTo>
                      <a:pt x="285" y="3167"/>
                    </a:lnTo>
                    <a:lnTo>
                      <a:pt x="214" y="3052"/>
                    </a:lnTo>
                    <a:lnTo>
                      <a:pt x="148" y="2922"/>
                    </a:lnTo>
                    <a:lnTo>
                      <a:pt x="81" y="2778"/>
                    </a:lnTo>
                    <a:lnTo>
                      <a:pt x="67" y="2739"/>
                    </a:lnTo>
                    <a:lnTo>
                      <a:pt x="53" y="2683"/>
                    </a:lnTo>
                    <a:lnTo>
                      <a:pt x="36" y="2612"/>
                    </a:lnTo>
                    <a:lnTo>
                      <a:pt x="18" y="2536"/>
                    </a:lnTo>
                    <a:lnTo>
                      <a:pt x="7" y="2462"/>
                    </a:lnTo>
                    <a:lnTo>
                      <a:pt x="0" y="2388"/>
                    </a:lnTo>
                    <a:lnTo>
                      <a:pt x="3" y="2328"/>
                    </a:lnTo>
                    <a:lnTo>
                      <a:pt x="18" y="2286"/>
                    </a:lnTo>
                    <a:lnTo>
                      <a:pt x="43" y="2264"/>
                    </a:lnTo>
                    <a:lnTo>
                      <a:pt x="84" y="2272"/>
                    </a:lnTo>
                    <a:lnTo>
                      <a:pt x="123" y="2293"/>
                    </a:lnTo>
                    <a:lnTo>
                      <a:pt x="166" y="2332"/>
                    </a:lnTo>
                    <a:lnTo>
                      <a:pt x="214" y="2384"/>
                    </a:lnTo>
                    <a:lnTo>
                      <a:pt x="271" y="2444"/>
                    </a:lnTo>
                    <a:lnTo>
                      <a:pt x="331" y="2511"/>
                    </a:lnTo>
                    <a:lnTo>
                      <a:pt x="394" y="2584"/>
                    </a:lnTo>
                    <a:lnTo>
                      <a:pt x="457" y="2662"/>
                    </a:lnTo>
                    <a:lnTo>
                      <a:pt x="524" y="2736"/>
                    </a:lnTo>
                    <a:lnTo>
                      <a:pt x="588" y="2813"/>
                    </a:lnTo>
                    <a:lnTo>
                      <a:pt x="647" y="2884"/>
                    </a:lnTo>
                    <a:lnTo>
                      <a:pt x="993" y="3245"/>
                    </a:lnTo>
                    <a:lnTo>
                      <a:pt x="1372" y="3561"/>
                    </a:lnTo>
                    <a:lnTo>
                      <a:pt x="1777" y="3839"/>
                    </a:lnTo>
                    <a:lnTo>
                      <a:pt x="2206" y="4077"/>
                    </a:lnTo>
                    <a:lnTo>
                      <a:pt x="2654" y="4285"/>
                    </a:lnTo>
                    <a:lnTo>
                      <a:pt x="3111" y="4460"/>
                    </a:lnTo>
                    <a:lnTo>
                      <a:pt x="3579" y="4612"/>
                    </a:lnTo>
                    <a:lnTo>
                      <a:pt x="4047" y="4738"/>
                    </a:lnTo>
                    <a:lnTo>
                      <a:pt x="4511" y="4847"/>
                    </a:lnTo>
                    <a:lnTo>
                      <a:pt x="4969" y="4942"/>
                    </a:lnTo>
                    <a:close/>
                  </a:path>
                </a:pathLst>
              </a:custGeom>
              <a:solidFill>
                <a:srgbClr val="FF99CC"/>
              </a:solidFill>
              <a:ln w="9525">
                <a:solidFill>
                  <a:srgbClr val="000000"/>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07" name="Freeform 635"/>
              <p:cNvSpPr>
                <a:spLocks/>
              </p:cNvSpPr>
              <p:nvPr/>
            </p:nvSpPr>
            <p:spPr bwMode="auto">
              <a:xfrm>
                <a:off x="2615" y="2528"/>
                <a:ext cx="635" cy="441"/>
              </a:xfrm>
              <a:custGeom>
                <a:avLst/>
                <a:gdLst>
                  <a:gd name="T0" fmla="*/ 5459 w 8253"/>
                  <a:gd name="T1" fmla="*/ 5071 h 6174"/>
                  <a:gd name="T2" fmla="*/ 6177 w 8253"/>
                  <a:gd name="T3" fmla="*/ 5160 h 6174"/>
                  <a:gd name="T4" fmla="*/ 6859 w 8253"/>
                  <a:gd name="T5" fmla="*/ 5051 h 6174"/>
                  <a:gd name="T6" fmla="*/ 7292 w 8253"/>
                  <a:gd name="T7" fmla="*/ 4745 h 6174"/>
                  <a:gd name="T8" fmla="*/ 7457 w 8253"/>
                  <a:gd name="T9" fmla="*/ 4488 h 6174"/>
                  <a:gd name="T10" fmla="*/ 7623 w 8253"/>
                  <a:gd name="T11" fmla="*/ 4170 h 6174"/>
                  <a:gd name="T12" fmla="*/ 7707 w 8253"/>
                  <a:gd name="T13" fmla="*/ 3905 h 6174"/>
                  <a:gd name="T14" fmla="*/ 7750 w 8253"/>
                  <a:gd name="T15" fmla="*/ 3119 h 6174"/>
                  <a:gd name="T16" fmla="*/ 7707 w 8253"/>
                  <a:gd name="T17" fmla="*/ 2377 h 6174"/>
                  <a:gd name="T18" fmla="*/ 7528 w 8253"/>
                  <a:gd name="T19" fmla="*/ 1616 h 6174"/>
                  <a:gd name="T20" fmla="*/ 7377 w 8253"/>
                  <a:gd name="T21" fmla="*/ 1201 h 6174"/>
                  <a:gd name="T22" fmla="*/ 7186 w 8253"/>
                  <a:gd name="T23" fmla="*/ 684 h 6174"/>
                  <a:gd name="T24" fmla="*/ 6989 w 8253"/>
                  <a:gd name="T25" fmla="*/ 161 h 6174"/>
                  <a:gd name="T26" fmla="*/ 6965 w 8253"/>
                  <a:gd name="T27" fmla="*/ 31 h 6174"/>
                  <a:gd name="T28" fmla="*/ 7099 w 8253"/>
                  <a:gd name="T29" fmla="*/ 158 h 6174"/>
                  <a:gd name="T30" fmla="*/ 7243 w 8253"/>
                  <a:gd name="T31" fmla="*/ 316 h 6174"/>
                  <a:gd name="T32" fmla="*/ 7394 w 8253"/>
                  <a:gd name="T33" fmla="*/ 466 h 6174"/>
                  <a:gd name="T34" fmla="*/ 7535 w 8253"/>
                  <a:gd name="T35" fmla="*/ 643 h 6174"/>
                  <a:gd name="T36" fmla="*/ 7655 w 8253"/>
                  <a:gd name="T37" fmla="*/ 884 h 6174"/>
                  <a:gd name="T38" fmla="*/ 7746 w 8253"/>
                  <a:gd name="T39" fmla="*/ 1109 h 6174"/>
                  <a:gd name="T40" fmla="*/ 7915 w 8253"/>
                  <a:gd name="T41" fmla="*/ 1545 h 6174"/>
                  <a:gd name="T42" fmla="*/ 8084 w 8253"/>
                  <a:gd name="T43" fmla="*/ 2076 h 6174"/>
                  <a:gd name="T44" fmla="*/ 8200 w 8253"/>
                  <a:gd name="T45" fmla="*/ 2613 h 6174"/>
                  <a:gd name="T46" fmla="*/ 8249 w 8253"/>
                  <a:gd name="T47" fmla="*/ 3027 h 6174"/>
                  <a:gd name="T48" fmla="*/ 8253 w 8253"/>
                  <a:gd name="T49" fmla="*/ 3210 h 6174"/>
                  <a:gd name="T50" fmla="*/ 8253 w 8253"/>
                  <a:gd name="T51" fmla="*/ 3438 h 6174"/>
                  <a:gd name="T52" fmla="*/ 8253 w 8253"/>
                  <a:gd name="T53" fmla="*/ 3562 h 6174"/>
                  <a:gd name="T54" fmla="*/ 8221 w 8253"/>
                  <a:gd name="T55" fmla="*/ 4148 h 6174"/>
                  <a:gd name="T56" fmla="*/ 8154 w 8253"/>
                  <a:gd name="T57" fmla="*/ 4636 h 6174"/>
                  <a:gd name="T58" fmla="*/ 8045 w 8253"/>
                  <a:gd name="T59" fmla="*/ 5051 h 6174"/>
                  <a:gd name="T60" fmla="*/ 7915 w 8253"/>
                  <a:gd name="T61" fmla="*/ 5314 h 6174"/>
                  <a:gd name="T62" fmla="*/ 7746 w 8253"/>
                  <a:gd name="T63" fmla="*/ 5504 h 6174"/>
                  <a:gd name="T64" fmla="*/ 7542 w 8253"/>
                  <a:gd name="T65" fmla="*/ 5673 h 6174"/>
                  <a:gd name="T66" fmla="*/ 7352 w 8253"/>
                  <a:gd name="T67" fmla="*/ 5806 h 6174"/>
                  <a:gd name="T68" fmla="*/ 7204 w 8253"/>
                  <a:gd name="T69" fmla="*/ 5929 h 6174"/>
                  <a:gd name="T70" fmla="*/ 7046 w 8253"/>
                  <a:gd name="T71" fmla="*/ 6048 h 6174"/>
                  <a:gd name="T72" fmla="*/ 6884 w 8253"/>
                  <a:gd name="T73" fmla="*/ 6129 h 6174"/>
                  <a:gd name="T74" fmla="*/ 6416 w 8253"/>
                  <a:gd name="T75" fmla="*/ 6168 h 6174"/>
                  <a:gd name="T76" fmla="*/ 5955 w 8253"/>
                  <a:gd name="T77" fmla="*/ 6066 h 6174"/>
                  <a:gd name="T78" fmla="*/ 5497 w 8253"/>
                  <a:gd name="T79" fmla="*/ 5904 h 6174"/>
                  <a:gd name="T80" fmla="*/ 4924 w 8253"/>
                  <a:gd name="T81" fmla="*/ 5701 h 6174"/>
                  <a:gd name="T82" fmla="*/ 4294 w 8253"/>
                  <a:gd name="T83" fmla="*/ 5455 h 6174"/>
                  <a:gd name="T84" fmla="*/ 3653 w 8253"/>
                  <a:gd name="T85" fmla="*/ 5213 h 6174"/>
                  <a:gd name="T86" fmla="*/ 2981 w 8253"/>
                  <a:gd name="T87" fmla="*/ 4998 h 6174"/>
                  <a:gd name="T88" fmla="*/ 2250 w 8253"/>
                  <a:gd name="T89" fmla="*/ 4713 h 6174"/>
                  <a:gd name="T90" fmla="*/ 1553 w 8253"/>
                  <a:gd name="T91" fmla="*/ 4331 h 6174"/>
                  <a:gd name="T92" fmla="*/ 950 w 8253"/>
                  <a:gd name="T93" fmla="*/ 3832 h 6174"/>
                  <a:gd name="T94" fmla="*/ 704 w 8253"/>
                  <a:gd name="T95" fmla="*/ 3586 h 6174"/>
                  <a:gd name="T96" fmla="*/ 448 w 8253"/>
                  <a:gd name="T97" fmla="*/ 3308 h 6174"/>
                  <a:gd name="T98" fmla="*/ 212 w 8253"/>
                  <a:gd name="T99" fmla="*/ 2957 h 6174"/>
                  <a:gd name="T100" fmla="*/ 106 w 8253"/>
                  <a:gd name="T101" fmla="*/ 2715 h 6174"/>
                  <a:gd name="T102" fmla="*/ 29 w 8253"/>
                  <a:gd name="T103" fmla="*/ 2465 h 6174"/>
                  <a:gd name="T104" fmla="*/ 4 w 8253"/>
                  <a:gd name="T105" fmla="*/ 2259 h 6174"/>
                  <a:gd name="T106" fmla="*/ 99 w 8253"/>
                  <a:gd name="T107" fmla="*/ 2262 h 6174"/>
                  <a:gd name="T108" fmla="*/ 265 w 8253"/>
                  <a:gd name="T109" fmla="*/ 2441 h 6174"/>
                  <a:gd name="T110" fmla="*/ 479 w 8253"/>
                  <a:gd name="T111" fmla="*/ 2712 h 6174"/>
                  <a:gd name="T112" fmla="*/ 701 w 8253"/>
                  <a:gd name="T113" fmla="*/ 2978 h 6174"/>
                  <a:gd name="T114" fmla="*/ 1834 w 8253"/>
                  <a:gd name="T115" fmla="*/ 3910 h 6174"/>
                  <a:gd name="T116" fmla="*/ 3175 w 8253"/>
                  <a:gd name="T117" fmla="*/ 4513 h 6174"/>
                  <a:gd name="T118" fmla="*/ 4561 w 8253"/>
                  <a:gd name="T119" fmla="*/ 4893 h 6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53" h="6174">
                    <a:moveTo>
                      <a:pt x="5004" y="4981"/>
                    </a:moveTo>
                    <a:lnTo>
                      <a:pt x="5227" y="5026"/>
                    </a:lnTo>
                    <a:lnTo>
                      <a:pt x="5459" y="5071"/>
                    </a:lnTo>
                    <a:lnTo>
                      <a:pt x="5698" y="5114"/>
                    </a:lnTo>
                    <a:lnTo>
                      <a:pt x="5938" y="5143"/>
                    </a:lnTo>
                    <a:lnTo>
                      <a:pt x="6177" y="5160"/>
                    </a:lnTo>
                    <a:lnTo>
                      <a:pt x="6412" y="5153"/>
                    </a:lnTo>
                    <a:lnTo>
                      <a:pt x="6641" y="5121"/>
                    </a:lnTo>
                    <a:lnTo>
                      <a:pt x="6859" y="5051"/>
                    </a:lnTo>
                    <a:lnTo>
                      <a:pt x="7063" y="4945"/>
                    </a:lnTo>
                    <a:lnTo>
                      <a:pt x="7249" y="4795"/>
                    </a:lnTo>
                    <a:lnTo>
                      <a:pt x="7292" y="4745"/>
                    </a:lnTo>
                    <a:lnTo>
                      <a:pt x="7341" y="4675"/>
                    </a:lnTo>
                    <a:lnTo>
                      <a:pt x="7397" y="4587"/>
                    </a:lnTo>
                    <a:lnTo>
                      <a:pt x="7457" y="4488"/>
                    </a:lnTo>
                    <a:lnTo>
                      <a:pt x="7517" y="4383"/>
                    </a:lnTo>
                    <a:lnTo>
                      <a:pt x="7574" y="4275"/>
                    </a:lnTo>
                    <a:lnTo>
                      <a:pt x="7623" y="4170"/>
                    </a:lnTo>
                    <a:lnTo>
                      <a:pt x="7665" y="4067"/>
                    </a:lnTo>
                    <a:lnTo>
                      <a:pt x="7697" y="3980"/>
                    </a:lnTo>
                    <a:lnTo>
                      <a:pt x="7707" y="3905"/>
                    </a:lnTo>
                    <a:lnTo>
                      <a:pt x="7728" y="3632"/>
                    </a:lnTo>
                    <a:lnTo>
                      <a:pt x="7743" y="3372"/>
                    </a:lnTo>
                    <a:lnTo>
                      <a:pt x="7750" y="3119"/>
                    </a:lnTo>
                    <a:lnTo>
                      <a:pt x="7746" y="2869"/>
                    </a:lnTo>
                    <a:lnTo>
                      <a:pt x="7732" y="2624"/>
                    </a:lnTo>
                    <a:lnTo>
                      <a:pt x="7707" y="2377"/>
                    </a:lnTo>
                    <a:lnTo>
                      <a:pt x="7665" y="2129"/>
                    </a:lnTo>
                    <a:lnTo>
                      <a:pt x="7605" y="1875"/>
                    </a:lnTo>
                    <a:lnTo>
                      <a:pt x="7528" y="1616"/>
                    </a:lnTo>
                    <a:lnTo>
                      <a:pt x="7429" y="1344"/>
                    </a:lnTo>
                    <a:lnTo>
                      <a:pt x="7415" y="1303"/>
                    </a:lnTo>
                    <a:lnTo>
                      <a:pt x="7377" y="1201"/>
                    </a:lnTo>
                    <a:lnTo>
                      <a:pt x="7320" y="1053"/>
                    </a:lnTo>
                    <a:lnTo>
                      <a:pt x="7257" y="878"/>
                    </a:lnTo>
                    <a:lnTo>
                      <a:pt x="7186" y="684"/>
                    </a:lnTo>
                    <a:lnTo>
                      <a:pt x="7113" y="491"/>
                    </a:lnTo>
                    <a:lnTo>
                      <a:pt x="7046" y="313"/>
                    </a:lnTo>
                    <a:lnTo>
                      <a:pt x="6989" y="161"/>
                    </a:lnTo>
                    <a:lnTo>
                      <a:pt x="6948" y="53"/>
                    </a:lnTo>
                    <a:lnTo>
                      <a:pt x="6926" y="0"/>
                    </a:lnTo>
                    <a:lnTo>
                      <a:pt x="6965" y="31"/>
                    </a:lnTo>
                    <a:lnTo>
                      <a:pt x="7011" y="66"/>
                    </a:lnTo>
                    <a:lnTo>
                      <a:pt x="7053" y="111"/>
                    </a:lnTo>
                    <a:lnTo>
                      <a:pt x="7099" y="158"/>
                    </a:lnTo>
                    <a:lnTo>
                      <a:pt x="7148" y="210"/>
                    </a:lnTo>
                    <a:lnTo>
                      <a:pt x="7194" y="263"/>
                    </a:lnTo>
                    <a:lnTo>
                      <a:pt x="7243" y="316"/>
                    </a:lnTo>
                    <a:lnTo>
                      <a:pt x="7292" y="368"/>
                    </a:lnTo>
                    <a:lnTo>
                      <a:pt x="7345" y="421"/>
                    </a:lnTo>
                    <a:lnTo>
                      <a:pt x="7394" y="466"/>
                    </a:lnTo>
                    <a:lnTo>
                      <a:pt x="7444" y="513"/>
                    </a:lnTo>
                    <a:lnTo>
                      <a:pt x="7489" y="572"/>
                    </a:lnTo>
                    <a:lnTo>
                      <a:pt x="7535" y="643"/>
                    </a:lnTo>
                    <a:lnTo>
                      <a:pt x="7577" y="719"/>
                    </a:lnTo>
                    <a:lnTo>
                      <a:pt x="7620" y="801"/>
                    </a:lnTo>
                    <a:lnTo>
                      <a:pt x="7655" y="884"/>
                    </a:lnTo>
                    <a:lnTo>
                      <a:pt x="7690" y="966"/>
                    </a:lnTo>
                    <a:lnTo>
                      <a:pt x="7722" y="1039"/>
                    </a:lnTo>
                    <a:lnTo>
                      <a:pt x="7746" y="1109"/>
                    </a:lnTo>
                    <a:lnTo>
                      <a:pt x="7767" y="1166"/>
                    </a:lnTo>
                    <a:lnTo>
                      <a:pt x="7845" y="1359"/>
                    </a:lnTo>
                    <a:lnTo>
                      <a:pt x="7915" y="1545"/>
                    </a:lnTo>
                    <a:lnTo>
                      <a:pt x="7978" y="1724"/>
                    </a:lnTo>
                    <a:lnTo>
                      <a:pt x="8035" y="1904"/>
                    </a:lnTo>
                    <a:lnTo>
                      <a:pt x="8084" y="2076"/>
                    </a:lnTo>
                    <a:lnTo>
                      <a:pt x="8129" y="2251"/>
                    </a:lnTo>
                    <a:lnTo>
                      <a:pt x="8168" y="2430"/>
                    </a:lnTo>
                    <a:lnTo>
                      <a:pt x="8200" y="2613"/>
                    </a:lnTo>
                    <a:lnTo>
                      <a:pt x="8228" y="2802"/>
                    </a:lnTo>
                    <a:lnTo>
                      <a:pt x="8249" y="2999"/>
                    </a:lnTo>
                    <a:lnTo>
                      <a:pt x="8249" y="3027"/>
                    </a:lnTo>
                    <a:lnTo>
                      <a:pt x="8249" y="3073"/>
                    </a:lnTo>
                    <a:lnTo>
                      <a:pt x="8249" y="3137"/>
                    </a:lnTo>
                    <a:lnTo>
                      <a:pt x="8253" y="3210"/>
                    </a:lnTo>
                    <a:lnTo>
                      <a:pt x="8253" y="3287"/>
                    </a:lnTo>
                    <a:lnTo>
                      <a:pt x="8253" y="3365"/>
                    </a:lnTo>
                    <a:lnTo>
                      <a:pt x="8253" y="3438"/>
                    </a:lnTo>
                    <a:lnTo>
                      <a:pt x="8253" y="3498"/>
                    </a:lnTo>
                    <a:lnTo>
                      <a:pt x="8253" y="3540"/>
                    </a:lnTo>
                    <a:lnTo>
                      <a:pt x="8253" y="3562"/>
                    </a:lnTo>
                    <a:lnTo>
                      <a:pt x="8246" y="3768"/>
                    </a:lnTo>
                    <a:lnTo>
                      <a:pt x="8236" y="3962"/>
                    </a:lnTo>
                    <a:lnTo>
                      <a:pt x="8221" y="4148"/>
                    </a:lnTo>
                    <a:lnTo>
                      <a:pt x="8204" y="4320"/>
                    </a:lnTo>
                    <a:lnTo>
                      <a:pt x="8183" y="4482"/>
                    </a:lnTo>
                    <a:lnTo>
                      <a:pt x="8154" y="4636"/>
                    </a:lnTo>
                    <a:lnTo>
                      <a:pt x="8126" y="4780"/>
                    </a:lnTo>
                    <a:lnTo>
                      <a:pt x="8088" y="4921"/>
                    </a:lnTo>
                    <a:lnTo>
                      <a:pt x="8045" y="5051"/>
                    </a:lnTo>
                    <a:lnTo>
                      <a:pt x="7996" y="5174"/>
                    </a:lnTo>
                    <a:lnTo>
                      <a:pt x="7961" y="5244"/>
                    </a:lnTo>
                    <a:lnTo>
                      <a:pt x="7915" y="5314"/>
                    </a:lnTo>
                    <a:lnTo>
                      <a:pt x="7866" y="5381"/>
                    </a:lnTo>
                    <a:lnTo>
                      <a:pt x="7806" y="5444"/>
                    </a:lnTo>
                    <a:lnTo>
                      <a:pt x="7746" y="5504"/>
                    </a:lnTo>
                    <a:lnTo>
                      <a:pt x="7679" y="5564"/>
                    </a:lnTo>
                    <a:lnTo>
                      <a:pt x="7612" y="5620"/>
                    </a:lnTo>
                    <a:lnTo>
                      <a:pt x="7542" y="5673"/>
                    </a:lnTo>
                    <a:lnTo>
                      <a:pt x="7472" y="5721"/>
                    </a:lnTo>
                    <a:lnTo>
                      <a:pt x="7401" y="5771"/>
                    </a:lnTo>
                    <a:lnTo>
                      <a:pt x="7352" y="5806"/>
                    </a:lnTo>
                    <a:lnTo>
                      <a:pt x="7302" y="5844"/>
                    </a:lnTo>
                    <a:lnTo>
                      <a:pt x="7254" y="5886"/>
                    </a:lnTo>
                    <a:lnTo>
                      <a:pt x="7204" y="5929"/>
                    </a:lnTo>
                    <a:lnTo>
                      <a:pt x="7151" y="5971"/>
                    </a:lnTo>
                    <a:lnTo>
                      <a:pt x="7099" y="6013"/>
                    </a:lnTo>
                    <a:lnTo>
                      <a:pt x="7046" y="6048"/>
                    </a:lnTo>
                    <a:lnTo>
                      <a:pt x="6993" y="6084"/>
                    </a:lnTo>
                    <a:lnTo>
                      <a:pt x="6936" y="6108"/>
                    </a:lnTo>
                    <a:lnTo>
                      <a:pt x="6884" y="6129"/>
                    </a:lnTo>
                    <a:lnTo>
                      <a:pt x="6725" y="6161"/>
                    </a:lnTo>
                    <a:lnTo>
                      <a:pt x="6570" y="6174"/>
                    </a:lnTo>
                    <a:lnTo>
                      <a:pt x="6416" y="6168"/>
                    </a:lnTo>
                    <a:lnTo>
                      <a:pt x="6261" y="6143"/>
                    </a:lnTo>
                    <a:lnTo>
                      <a:pt x="6109" y="6108"/>
                    </a:lnTo>
                    <a:lnTo>
                      <a:pt x="5955" y="6066"/>
                    </a:lnTo>
                    <a:lnTo>
                      <a:pt x="5803" y="6013"/>
                    </a:lnTo>
                    <a:lnTo>
                      <a:pt x="5652" y="5961"/>
                    </a:lnTo>
                    <a:lnTo>
                      <a:pt x="5497" y="5904"/>
                    </a:lnTo>
                    <a:lnTo>
                      <a:pt x="5346" y="5851"/>
                    </a:lnTo>
                    <a:lnTo>
                      <a:pt x="5135" y="5778"/>
                    </a:lnTo>
                    <a:lnTo>
                      <a:pt x="4924" y="5701"/>
                    </a:lnTo>
                    <a:lnTo>
                      <a:pt x="4713" y="5620"/>
                    </a:lnTo>
                    <a:lnTo>
                      <a:pt x="4505" y="5539"/>
                    </a:lnTo>
                    <a:lnTo>
                      <a:pt x="4294" y="5455"/>
                    </a:lnTo>
                    <a:lnTo>
                      <a:pt x="4079" y="5371"/>
                    </a:lnTo>
                    <a:lnTo>
                      <a:pt x="3868" y="5290"/>
                    </a:lnTo>
                    <a:lnTo>
                      <a:pt x="3653" y="5213"/>
                    </a:lnTo>
                    <a:lnTo>
                      <a:pt x="3438" y="5138"/>
                    </a:lnTo>
                    <a:lnTo>
                      <a:pt x="3224" y="5071"/>
                    </a:lnTo>
                    <a:lnTo>
                      <a:pt x="2981" y="4998"/>
                    </a:lnTo>
                    <a:lnTo>
                      <a:pt x="2738" y="4913"/>
                    </a:lnTo>
                    <a:lnTo>
                      <a:pt x="2496" y="4819"/>
                    </a:lnTo>
                    <a:lnTo>
                      <a:pt x="2250" y="4713"/>
                    </a:lnTo>
                    <a:lnTo>
                      <a:pt x="2010" y="4598"/>
                    </a:lnTo>
                    <a:lnTo>
                      <a:pt x="1777" y="4471"/>
                    </a:lnTo>
                    <a:lnTo>
                      <a:pt x="1553" y="4331"/>
                    </a:lnTo>
                    <a:lnTo>
                      <a:pt x="1338" y="4180"/>
                    </a:lnTo>
                    <a:lnTo>
                      <a:pt x="1137" y="4011"/>
                    </a:lnTo>
                    <a:lnTo>
                      <a:pt x="950" y="3832"/>
                    </a:lnTo>
                    <a:lnTo>
                      <a:pt x="874" y="3751"/>
                    </a:lnTo>
                    <a:lnTo>
                      <a:pt x="789" y="3670"/>
                    </a:lnTo>
                    <a:lnTo>
                      <a:pt x="704" y="3586"/>
                    </a:lnTo>
                    <a:lnTo>
                      <a:pt x="616" y="3498"/>
                    </a:lnTo>
                    <a:lnTo>
                      <a:pt x="532" y="3407"/>
                    </a:lnTo>
                    <a:lnTo>
                      <a:pt x="448" y="3308"/>
                    </a:lnTo>
                    <a:lnTo>
                      <a:pt x="363" y="3200"/>
                    </a:lnTo>
                    <a:lnTo>
                      <a:pt x="286" y="3084"/>
                    </a:lnTo>
                    <a:lnTo>
                      <a:pt x="212" y="2957"/>
                    </a:lnTo>
                    <a:lnTo>
                      <a:pt x="145" y="2813"/>
                    </a:lnTo>
                    <a:lnTo>
                      <a:pt x="127" y="2775"/>
                    </a:lnTo>
                    <a:lnTo>
                      <a:pt x="106" y="2715"/>
                    </a:lnTo>
                    <a:lnTo>
                      <a:pt x="78" y="2637"/>
                    </a:lnTo>
                    <a:lnTo>
                      <a:pt x="53" y="2554"/>
                    </a:lnTo>
                    <a:lnTo>
                      <a:pt x="29" y="2465"/>
                    </a:lnTo>
                    <a:lnTo>
                      <a:pt x="11" y="2381"/>
                    </a:lnTo>
                    <a:lnTo>
                      <a:pt x="0" y="2311"/>
                    </a:lnTo>
                    <a:lnTo>
                      <a:pt x="4" y="2259"/>
                    </a:lnTo>
                    <a:lnTo>
                      <a:pt x="25" y="2234"/>
                    </a:lnTo>
                    <a:lnTo>
                      <a:pt x="64" y="2237"/>
                    </a:lnTo>
                    <a:lnTo>
                      <a:pt x="99" y="2262"/>
                    </a:lnTo>
                    <a:lnTo>
                      <a:pt x="145" y="2307"/>
                    </a:lnTo>
                    <a:lnTo>
                      <a:pt x="201" y="2367"/>
                    </a:lnTo>
                    <a:lnTo>
                      <a:pt x="265" y="2441"/>
                    </a:lnTo>
                    <a:lnTo>
                      <a:pt x="331" y="2525"/>
                    </a:lnTo>
                    <a:lnTo>
                      <a:pt x="401" y="2617"/>
                    </a:lnTo>
                    <a:lnTo>
                      <a:pt x="479" y="2712"/>
                    </a:lnTo>
                    <a:lnTo>
                      <a:pt x="553" y="2802"/>
                    </a:lnTo>
                    <a:lnTo>
                      <a:pt x="627" y="2894"/>
                    </a:lnTo>
                    <a:lnTo>
                      <a:pt x="701" y="2978"/>
                    </a:lnTo>
                    <a:lnTo>
                      <a:pt x="1045" y="3330"/>
                    </a:lnTo>
                    <a:lnTo>
                      <a:pt x="1426" y="3638"/>
                    </a:lnTo>
                    <a:lnTo>
                      <a:pt x="1834" y="3910"/>
                    </a:lnTo>
                    <a:lnTo>
                      <a:pt x="2267" y="4141"/>
                    </a:lnTo>
                    <a:lnTo>
                      <a:pt x="2717" y="4341"/>
                    </a:lnTo>
                    <a:lnTo>
                      <a:pt x="3175" y="4513"/>
                    </a:lnTo>
                    <a:lnTo>
                      <a:pt x="3639" y="4661"/>
                    </a:lnTo>
                    <a:lnTo>
                      <a:pt x="4104" y="4788"/>
                    </a:lnTo>
                    <a:lnTo>
                      <a:pt x="4561" y="4893"/>
                    </a:lnTo>
                    <a:lnTo>
                      <a:pt x="5004" y="4981"/>
                    </a:lnTo>
                    <a:close/>
                  </a:path>
                </a:pathLst>
              </a:custGeom>
              <a:solidFill>
                <a:srgbClr val="ED8C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08" name="Freeform 636"/>
              <p:cNvSpPr>
                <a:spLocks/>
              </p:cNvSpPr>
              <p:nvPr/>
            </p:nvSpPr>
            <p:spPr bwMode="auto">
              <a:xfrm>
                <a:off x="2615" y="2533"/>
                <a:ext cx="634" cy="435"/>
              </a:xfrm>
              <a:custGeom>
                <a:avLst/>
                <a:gdLst>
                  <a:gd name="T0" fmla="*/ 5479 w 8252"/>
                  <a:gd name="T1" fmla="*/ 5112 h 6085"/>
                  <a:gd name="T2" fmla="*/ 6166 w 8252"/>
                  <a:gd name="T3" fmla="*/ 5217 h 6085"/>
                  <a:gd name="T4" fmla="*/ 6838 w 8252"/>
                  <a:gd name="T5" fmla="*/ 5147 h 6085"/>
                  <a:gd name="T6" fmla="*/ 7292 w 8252"/>
                  <a:gd name="T7" fmla="*/ 4890 h 6085"/>
                  <a:gd name="T8" fmla="*/ 7485 w 8252"/>
                  <a:gd name="T9" fmla="*/ 4624 h 6085"/>
                  <a:gd name="T10" fmla="*/ 7682 w 8252"/>
                  <a:gd name="T11" fmla="*/ 4279 h 6085"/>
                  <a:gd name="T12" fmla="*/ 7780 w 8252"/>
                  <a:gd name="T13" fmla="*/ 4005 h 6085"/>
                  <a:gd name="T14" fmla="*/ 7833 w 8252"/>
                  <a:gd name="T15" fmla="*/ 3286 h 6085"/>
                  <a:gd name="T16" fmla="*/ 7830 w 8252"/>
                  <a:gd name="T17" fmla="*/ 2618 h 6085"/>
                  <a:gd name="T18" fmla="*/ 7714 w 8252"/>
                  <a:gd name="T19" fmla="*/ 1905 h 6085"/>
                  <a:gd name="T20" fmla="*/ 7577 w 8252"/>
                  <a:gd name="T21" fmla="*/ 1466 h 6085"/>
                  <a:gd name="T22" fmla="*/ 7344 w 8252"/>
                  <a:gd name="T23" fmla="*/ 830 h 6085"/>
                  <a:gd name="T24" fmla="*/ 7105 w 8252"/>
                  <a:gd name="T25" fmla="*/ 190 h 6085"/>
                  <a:gd name="T26" fmla="*/ 7073 w 8252"/>
                  <a:gd name="T27" fmla="*/ 32 h 6085"/>
                  <a:gd name="T28" fmla="*/ 7207 w 8252"/>
                  <a:gd name="T29" fmla="*/ 170 h 6085"/>
                  <a:gd name="T30" fmla="*/ 7351 w 8252"/>
                  <a:gd name="T31" fmla="*/ 352 h 6085"/>
                  <a:gd name="T32" fmla="*/ 7499 w 8252"/>
                  <a:gd name="T33" fmla="*/ 528 h 6085"/>
                  <a:gd name="T34" fmla="*/ 7630 w 8252"/>
                  <a:gd name="T35" fmla="*/ 721 h 6085"/>
                  <a:gd name="T36" fmla="*/ 7745 w 8252"/>
                  <a:gd name="T37" fmla="*/ 988 h 6085"/>
                  <a:gd name="T38" fmla="*/ 7833 w 8252"/>
                  <a:gd name="T39" fmla="*/ 1227 h 6085"/>
                  <a:gd name="T40" fmla="*/ 7978 w 8252"/>
                  <a:gd name="T41" fmla="*/ 1651 h 6085"/>
                  <a:gd name="T42" fmla="*/ 8122 w 8252"/>
                  <a:gd name="T43" fmla="*/ 2148 h 6085"/>
                  <a:gd name="T44" fmla="*/ 8214 w 8252"/>
                  <a:gd name="T45" fmla="*/ 2643 h 6085"/>
                  <a:gd name="T46" fmla="*/ 8252 w 8252"/>
                  <a:gd name="T47" fmla="*/ 3039 h 6085"/>
                  <a:gd name="T48" fmla="*/ 8252 w 8252"/>
                  <a:gd name="T49" fmla="*/ 3232 h 6085"/>
                  <a:gd name="T50" fmla="*/ 8249 w 8252"/>
                  <a:gd name="T51" fmla="*/ 3471 h 6085"/>
                  <a:gd name="T52" fmla="*/ 8249 w 8252"/>
                  <a:gd name="T53" fmla="*/ 3601 h 6085"/>
                  <a:gd name="T54" fmla="*/ 8217 w 8252"/>
                  <a:gd name="T55" fmla="*/ 4156 h 6085"/>
                  <a:gd name="T56" fmla="*/ 8143 w 8252"/>
                  <a:gd name="T57" fmla="*/ 4617 h 6085"/>
                  <a:gd name="T58" fmla="*/ 8031 w 8252"/>
                  <a:gd name="T59" fmla="*/ 5003 h 6085"/>
                  <a:gd name="T60" fmla="*/ 7903 w 8252"/>
                  <a:gd name="T61" fmla="*/ 5255 h 6085"/>
                  <a:gd name="T62" fmla="*/ 7728 w 8252"/>
                  <a:gd name="T63" fmla="*/ 5442 h 6085"/>
                  <a:gd name="T64" fmla="*/ 7520 w 8252"/>
                  <a:gd name="T65" fmla="*/ 5603 h 6085"/>
                  <a:gd name="T66" fmla="*/ 7337 w 8252"/>
                  <a:gd name="T67" fmla="*/ 5733 h 6085"/>
                  <a:gd name="T68" fmla="*/ 7193 w 8252"/>
                  <a:gd name="T69" fmla="*/ 5850 h 6085"/>
                  <a:gd name="T70" fmla="*/ 7041 w 8252"/>
                  <a:gd name="T71" fmla="*/ 5965 h 6085"/>
                  <a:gd name="T72" fmla="*/ 6886 w 8252"/>
                  <a:gd name="T73" fmla="*/ 6043 h 6085"/>
                  <a:gd name="T74" fmla="*/ 6433 w 8252"/>
                  <a:gd name="T75" fmla="*/ 6078 h 6085"/>
                  <a:gd name="T76" fmla="*/ 5983 w 8252"/>
                  <a:gd name="T77" fmla="*/ 5980 h 6085"/>
                  <a:gd name="T78" fmla="*/ 5539 w 8252"/>
                  <a:gd name="T79" fmla="*/ 5825 h 6085"/>
                  <a:gd name="T80" fmla="*/ 4983 w 8252"/>
                  <a:gd name="T81" fmla="*/ 5628 h 6085"/>
                  <a:gd name="T82" fmla="*/ 4374 w 8252"/>
                  <a:gd name="T83" fmla="*/ 5390 h 6085"/>
                  <a:gd name="T84" fmla="*/ 3758 w 8252"/>
                  <a:gd name="T85" fmla="*/ 5154 h 6085"/>
                  <a:gd name="T86" fmla="*/ 3111 w 8252"/>
                  <a:gd name="T87" fmla="*/ 4950 h 6085"/>
                  <a:gd name="T88" fmla="*/ 2393 w 8252"/>
                  <a:gd name="T89" fmla="*/ 4690 h 6085"/>
                  <a:gd name="T90" fmla="*/ 1699 w 8252"/>
                  <a:gd name="T91" fmla="*/ 4342 h 6085"/>
                  <a:gd name="T92" fmla="*/ 1102 w 8252"/>
                  <a:gd name="T93" fmla="*/ 3882 h 6085"/>
                  <a:gd name="T94" fmla="*/ 834 w 8252"/>
                  <a:gd name="T95" fmla="*/ 3633 h 6085"/>
                  <a:gd name="T96" fmla="*/ 542 w 8252"/>
                  <a:gd name="T97" fmla="*/ 3344 h 6085"/>
                  <a:gd name="T98" fmla="*/ 281 w 8252"/>
                  <a:gd name="T99" fmla="*/ 2991 h 6085"/>
                  <a:gd name="T100" fmla="*/ 165 w 8252"/>
                  <a:gd name="T101" fmla="*/ 2748 h 6085"/>
                  <a:gd name="T102" fmla="*/ 57 w 8252"/>
                  <a:gd name="T103" fmla="*/ 2471 h 6085"/>
                  <a:gd name="T104" fmla="*/ 0 w 8252"/>
                  <a:gd name="T105" fmla="*/ 2235 h 6085"/>
                  <a:gd name="T106" fmla="*/ 85 w 8252"/>
                  <a:gd name="T107" fmla="*/ 2231 h 6085"/>
                  <a:gd name="T108" fmla="*/ 260 w 8252"/>
                  <a:gd name="T109" fmla="*/ 2442 h 6085"/>
                  <a:gd name="T110" fmla="*/ 503 w 8252"/>
                  <a:gd name="T111" fmla="*/ 2761 h 6085"/>
                  <a:gd name="T112" fmla="*/ 760 w 8252"/>
                  <a:gd name="T113" fmla="*/ 3074 h 6085"/>
                  <a:gd name="T114" fmla="*/ 1900 w 8252"/>
                  <a:gd name="T115" fmla="*/ 3977 h 6085"/>
                  <a:gd name="T116" fmla="*/ 3245 w 8252"/>
                  <a:gd name="T117" fmla="*/ 4571 h 6085"/>
                  <a:gd name="T118" fmla="*/ 4613 w 8252"/>
                  <a:gd name="T119" fmla="*/ 4937 h 6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52" h="6085">
                    <a:moveTo>
                      <a:pt x="5043" y="5024"/>
                    </a:moveTo>
                    <a:lnTo>
                      <a:pt x="5257" y="5067"/>
                    </a:lnTo>
                    <a:lnTo>
                      <a:pt x="5479" y="5112"/>
                    </a:lnTo>
                    <a:lnTo>
                      <a:pt x="5705" y="5157"/>
                    </a:lnTo>
                    <a:lnTo>
                      <a:pt x="5933" y="5192"/>
                    </a:lnTo>
                    <a:lnTo>
                      <a:pt x="6166" y="5217"/>
                    </a:lnTo>
                    <a:lnTo>
                      <a:pt x="6394" y="5220"/>
                    </a:lnTo>
                    <a:lnTo>
                      <a:pt x="6620" y="5200"/>
                    </a:lnTo>
                    <a:lnTo>
                      <a:pt x="6838" y="5147"/>
                    </a:lnTo>
                    <a:lnTo>
                      <a:pt x="7049" y="5062"/>
                    </a:lnTo>
                    <a:lnTo>
                      <a:pt x="7249" y="4937"/>
                    </a:lnTo>
                    <a:lnTo>
                      <a:pt x="7292" y="4890"/>
                    </a:lnTo>
                    <a:lnTo>
                      <a:pt x="7347" y="4820"/>
                    </a:lnTo>
                    <a:lnTo>
                      <a:pt x="7415" y="4729"/>
                    </a:lnTo>
                    <a:lnTo>
                      <a:pt x="7485" y="4624"/>
                    </a:lnTo>
                    <a:lnTo>
                      <a:pt x="7555" y="4511"/>
                    </a:lnTo>
                    <a:lnTo>
                      <a:pt x="7622" y="4392"/>
                    </a:lnTo>
                    <a:lnTo>
                      <a:pt x="7682" y="4279"/>
                    </a:lnTo>
                    <a:lnTo>
                      <a:pt x="7732" y="4170"/>
                    </a:lnTo>
                    <a:lnTo>
                      <a:pt x="7763" y="4079"/>
                    </a:lnTo>
                    <a:lnTo>
                      <a:pt x="7780" y="4005"/>
                    </a:lnTo>
                    <a:lnTo>
                      <a:pt x="7802" y="3752"/>
                    </a:lnTo>
                    <a:lnTo>
                      <a:pt x="7820" y="3514"/>
                    </a:lnTo>
                    <a:lnTo>
                      <a:pt x="7833" y="3286"/>
                    </a:lnTo>
                    <a:lnTo>
                      <a:pt x="7840" y="3061"/>
                    </a:lnTo>
                    <a:lnTo>
                      <a:pt x="7840" y="2839"/>
                    </a:lnTo>
                    <a:lnTo>
                      <a:pt x="7830" y="2618"/>
                    </a:lnTo>
                    <a:lnTo>
                      <a:pt x="7805" y="2389"/>
                    </a:lnTo>
                    <a:lnTo>
                      <a:pt x="7770" y="2154"/>
                    </a:lnTo>
                    <a:lnTo>
                      <a:pt x="7714" y="1905"/>
                    </a:lnTo>
                    <a:lnTo>
                      <a:pt x="7640" y="1641"/>
                    </a:lnTo>
                    <a:lnTo>
                      <a:pt x="7622" y="1588"/>
                    </a:lnTo>
                    <a:lnTo>
                      <a:pt x="7577" y="1466"/>
                    </a:lnTo>
                    <a:lnTo>
                      <a:pt x="7513" y="1286"/>
                    </a:lnTo>
                    <a:lnTo>
                      <a:pt x="7432" y="1068"/>
                    </a:lnTo>
                    <a:lnTo>
                      <a:pt x="7344" y="830"/>
                    </a:lnTo>
                    <a:lnTo>
                      <a:pt x="7256" y="595"/>
                    </a:lnTo>
                    <a:lnTo>
                      <a:pt x="7176" y="373"/>
                    </a:lnTo>
                    <a:lnTo>
                      <a:pt x="7105" y="190"/>
                    </a:lnTo>
                    <a:lnTo>
                      <a:pt x="7056" y="60"/>
                    </a:lnTo>
                    <a:lnTo>
                      <a:pt x="7031" y="0"/>
                    </a:lnTo>
                    <a:lnTo>
                      <a:pt x="7073" y="32"/>
                    </a:lnTo>
                    <a:lnTo>
                      <a:pt x="7116" y="71"/>
                    </a:lnTo>
                    <a:lnTo>
                      <a:pt x="7158" y="117"/>
                    </a:lnTo>
                    <a:lnTo>
                      <a:pt x="7207" y="170"/>
                    </a:lnTo>
                    <a:lnTo>
                      <a:pt x="7253" y="229"/>
                    </a:lnTo>
                    <a:lnTo>
                      <a:pt x="7302" y="289"/>
                    </a:lnTo>
                    <a:lnTo>
                      <a:pt x="7351" y="352"/>
                    </a:lnTo>
                    <a:lnTo>
                      <a:pt x="7401" y="412"/>
                    </a:lnTo>
                    <a:lnTo>
                      <a:pt x="7450" y="472"/>
                    </a:lnTo>
                    <a:lnTo>
                      <a:pt x="7499" y="528"/>
                    </a:lnTo>
                    <a:lnTo>
                      <a:pt x="7542" y="577"/>
                    </a:lnTo>
                    <a:lnTo>
                      <a:pt x="7587" y="643"/>
                    </a:lnTo>
                    <a:lnTo>
                      <a:pt x="7630" y="721"/>
                    </a:lnTo>
                    <a:lnTo>
                      <a:pt x="7668" y="808"/>
                    </a:lnTo>
                    <a:lnTo>
                      <a:pt x="7710" y="897"/>
                    </a:lnTo>
                    <a:lnTo>
                      <a:pt x="7745" y="988"/>
                    </a:lnTo>
                    <a:lnTo>
                      <a:pt x="7777" y="1075"/>
                    </a:lnTo>
                    <a:lnTo>
                      <a:pt x="7808" y="1156"/>
                    </a:lnTo>
                    <a:lnTo>
                      <a:pt x="7833" y="1227"/>
                    </a:lnTo>
                    <a:lnTo>
                      <a:pt x="7851" y="1283"/>
                    </a:lnTo>
                    <a:lnTo>
                      <a:pt x="7918" y="1473"/>
                    </a:lnTo>
                    <a:lnTo>
                      <a:pt x="7978" y="1651"/>
                    </a:lnTo>
                    <a:lnTo>
                      <a:pt x="8031" y="1820"/>
                    </a:lnTo>
                    <a:lnTo>
                      <a:pt x="8080" y="1986"/>
                    </a:lnTo>
                    <a:lnTo>
                      <a:pt x="8122" y="2148"/>
                    </a:lnTo>
                    <a:lnTo>
                      <a:pt x="8157" y="2309"/>
                    </a:lnTo>
                    <a:lnTo>
                      <a:pt x="8189" y="2474"/>
                    </a:lnTo>
                    <a:lnTo>
                      <a:pt x="8214" y="2643"/>
                    </a:lnTo>
                    <a:lnTo>
                      <a:pt x="8234" y="2821"/>
                    </a:lnTo>
                    <a:lnTo>
                      <a:pt x="8252" y="3011"/>
                    </a:lnTo>
                    <a:lnTo>
                      <a:pt x="8252" y="3039"/>
                    </a:lnTo>
                    <a:lnTo>
                      <a:pt x="8252" y="3089"/>
                    </a:lnTo>
                    <a:lnTo>
                      <a:pt x="8252" y="3152"/>
                    </a:lnTo>
                    <a:lnTo>
                      <a:pt x="8252" y="3232"/>
                    </a:lnTo>
                    <a:lnTo>
                      <a:pt x="8252" y="3313"/>
                    </a:lnTo>
                    <a:lnTo>
                      <a:pt x="8252" y="3397"/>
                    </a:lnTo>
                    <a:lnTo>
                      <a:pt x="8249" y="3471"/>
                    </a:lnTo>
                    <a:lnTo>
                      <a:pt x="8249" y="3534"/>
                    </a:lnTo>
                    <a:lnTo>
                      <a:pt x="8249" y="3581"/>
                    </a:lnTo>
                    <a:lnTo>
                      <a:pt x="8249" y="3601"/>
                    </a:lnTo>
                    <a:lnTo>
                      <a:pt x="8241" y="3802"/>
                    </a:lnTo>
                    <a:lnTo>
                      <a:pt x="8231" y="3984"/>
                    </a:lnTo>
                    <a:lnTo>
                      <a:pt x="8217" y="4156"/>
                    </a:lnTo>
                    <a:lnTo>
                      <a:pt x="8196" y="4317"/>
                    </a:lnTo>
                    <a:lnTo>
                      <a:pt x="8171" y="4472"/>
                    </a:lnTo>
                    <a:lnTo>
                      <a:pt x="8143" y="4617"/>
                    </a:lnTo>
                    <a:lnTo>
                      <a:pt x="8111" y="4750"/>
                    </a:lnTo>
                    <a:lnTo>
                      <a:pt x="8073" y="4880"/>
                    </a:lnTo>
                    <a:lnTo>
                      <a:pt x="8031" y="5003"/>
                    </a:lnTo>
                    <a:lnTo>
                      <a:pt x="7981" y="5122"/>
                    </a:lnTo>
                    <a:lnTo>
                      <a:pt x="7946" y="5189"/>
                    </a:lnTo>
                    <a:lnTo>
                      <a:pt x="7903" y="5255"/>
                    </a:lnTo>
                    <a:lnTo>
                      <a:pt x="7851" y="5322"/>
                    </a:lnTo>
                    <a:lnTo>
                      <a:pt x="7791" y="5382"/>
                    </a:lnTo>
                    <a:lnTo>
                      <a:pt x="7728" y="5442"/>
                    </a:lnTo>
                    <a:lnTo>
                      <a:pt x="7661" y="5498"/>
                    </a:lnTo>
                    <a:lnTo>
                      <a:pt x="7590" y="5550"/>
                    </a:lnTo>
                    <a:lnTo>
                      <a:pt x="7520" y="5603"/>
                    </a:lnTo>
                    <a:lnTo>
                      <a:pt x="7450" y="5653"/>
                    </a:lnTo>
                    <a:lnTo>
                      <a:pt x="7384" y="5698"/>
                    </a:lnTo>
                    <a:lnTo>
                      <a:pt x="7337" y="5733"/>
                    </a:lnTo>
                    <a:lnTo>
                      <a:pt x="7288" y="5768"/>
                    </a:lnTo>
                    <a:lnTo>
                      <a:pt x="7242" y="5810"/>
                    </a:lnTo>
                    <a:lnTo>
                      <a:pt x="7193" y="5850"/>
                    </a:lnTo>
                    <a:lnTo>
                      <a:pt x="7141" y="5892"/>
                    </a:lnTo>
                    <a:lnTo>
                      <a:pt x="7091" y="5930"/>
                    </a:lnTo>
                    <a:lnTo>
                      <a:pt x="7041" y="5965"/>
                    </a:lnTo>
                    <a:lnTo>
                      <a:pt x="6989" y="5997"/>
                    </a:lnTo>
                    <a:lnTo>
                      <a:pt x="6936" y="6025"/>
                    </a:lnTo>
                    <a:lnTo>
                      <a:pt x="6886" y="6043"/>
                    </a:lnTo>
                    <a:lnTo>
                      <a:pt x="6732" y="6075"/>
                    </a:lnTo>
                    <a:lnTo>
                      <a:pt x="6580" y="6085"/>
                    </a:lnTo>
                    <a:lnTo>
                      <a:pt x="6433" y="6078"/>
                    </a:lnTo>
                    <a:lnTo>
                      <a:pt x="6282" y="6057"/>
                    </a:lnTo>
                    <a:lnTo>
                      <a:pt x="6134" y="6025"/>
                    </a:lnTo>
                    <a:lnTo>
                      <a:pt x="5983" y="5980"/>
                    </a:lnTo>
                    <a:lnTo>
                      <a:pt x="5835" y="5933"/>
                    </a:lnTo>
                    <a:lnTo>
                      <a:pt x="5687" y="5881"/>
                    </a:lnTo>
                    <a:lnTo>
                      <a:pt x="5539" y="5825"/>
                    </a:lnTo>
                    <a:lnTo>
                      <a:pt x="5387" y="5775"/>
                    </a:lnTo>
                    <a:lnTo>
                      <a:pt x="5187" y="5705"/>
                    </a:lnTo>
                    <a:lnTo>
                      <a:pt x="4983" y="5628"/>
                    </a:lnTo>
                    <a:lnTo>
                      <a:pt x="4783" y="5550"/>
                    </a:lnTo>
                    <a:lnTo>
                      <a:pt x="4578" y="5470"/>
                    </a:lnTo>
                    <a:lnTo>
                      <a:pt x="4374" y="5390"/>
                    </a:lnTo>
                    <a:lnTo>
                      <a:pt x="4170" y="5308"/>
                    </a:lnTo>
                    <a:lnTo>
                      <a:pt x="3962" y="5232"/>
                    </a:lnTo>
                    <a:lnTo>
                      <a:pt x="3758" y="5154"/>
                    </a:lnTo>
                    <a:lnTo>
                      <a:pt x="3551" y="5084"/>
                    </a:lnTo>
                    <a:lnTo>
                      <a:pt x="3343" y="5020"/>
                    </a:lnTo>
                    <a:lnTo>
                      <a:pt x="3111" y="4950"/>
                    </a:lnTo>
                    <a:lnTo>
                      <a:pt x="2871" y="4869"/>
                    </a:lnTo>
                    <a:lnTo>
                      <a:pt x="2633" y="4785"/>
                    </a:lnTo>
                    <a:lnTo>
                      <a:pt x="2393" y="4690"/>
                    </a:lnTo>
                    <a:lnTo>
                      <a:pt x="2154" y="4585"/>
                    </a:lnTo>
                    <a:lnTo>
                      <a:pt x="1925" y="4469"/>
                    </a:lnTo>
                    <a:lnTo>
                      <a:pt x="1699" y="4342"/>
                    </a:lnTo>
                    <a:lnTo>
                      <a:pt x="1485" y="4202"/>
                    </a:lnTo>
                    <a:lnTo>
                      <a:pt x="1285" y="4051"/>
                    </a:lnTo>
                    <a:lnTo>
                      <a:pt x="1102" y="3882"/>
                    </a:lnTo>
                    <a:lnTo>
                      <a:pt x="1017" y="3805"/>
                    </a:lnTo>
                    <a:lnTo>
                      <a:pt x="929" y="3721"/>
                    </a:lnTo>
                    <a:lnTo>
                      <a:pt x="834" y="3633"/>
                    </a:lnTo>
                    <a:lnTo>
                      <a:pt x="736" y="3545"/>
                    </a:lnTo>
                    <a:lnTo>
                      <a:pt x="637" y="3447"/>
                    </a:lnTo>
                    <a:lnTo>
                      <a:pt x="542" y="3344"/>
                    </a:lnTo>
                    <a:lnTo>
                      <a:pt x="451" y="3236"/>
                    </a:lnTo>
                    <a:lnTo>
                      <a:pt x="363" y="3116"/>
                    </a:lnTo>
                    <a:lnTo>
                      <a:pt x="281" y="2991"/>
                    </a:lnTo>
                    <a:lnTo>
                      <a:pt x="211" y="2853"/>
                    </a:lnTo>
                    <a:lnTo>
                      <a:pt x="193" y="2814"/>
                    </a:lnTo>
                    <a:lnTo>
                      <a:pt x="165" y="2748"/>
                    </a:lnTo>
                    <a:lnTo>
                      <a:pt x="130" y="2663"/>
                    </a:lnTo>
                    <a:lnTo>
                      <a:pt x="92" y="2569"/>
                    </a:lnTo>
                    <a:lnTo>
                      <a:pt x="57" y="2471"/>
                    </a:lnTo>
                    <a:lnTo>
                      <a:pt x="25" y="2376"/>
                    </a:lnTo>
                    <a:lnTo>
                      <a:pt x="7" y="2294"/>
                    </a:lnTo>
                    <a:lnTo>
                      <a:pt x="0" y="2235"/>
                    </a:lnTo>
                    <a:lnTo>
                      <a:pt x="10" y="2200"/>
                    </a:lnTo>
                    <a:lnTo>
                      <a:pt x="45" y="2203"/>
                    </a:lnTo>
                    <a:lnTo>
                      <a:pt x="85" y="2231"/>
                    </a:lnTo>
                    <a:lnTo>
                      <a:pt x="133" y="2284"/>
                    </a:lnTo>
                    <a:lnTo>
                      <a:pt x="193" y="2354"/>
                    </a:lnTo>
                    <a:lnTo>
                      <a:pt x="260" y="2442"/>
                    </a:lnTo>
                    <a:lnTo>
                      <a:pt x="338" y="2544"/>
                    </a:lnTo>
                    <a:lnTo>
                      <a:pt x="419" y="2649"/>
                    </a:lnTo>
                    <a:lnTo>
                      <a:pt x="503" y="2761"/>
                    </a:lnTo>
                    <a:lnTo>
                      <a:pt x="588" y="2874"/>
                    </a:lnTo>
                    <a:lnTo>
                      <a:pt x="676" y="2979"/>
                    </a:lnTo>
                    <a:lnTo>
                      <a:pt x="760" y="3074"/>
                    </a:lnTo>
                    <a:lnTo>
                      <a:pt x="1105" y="3415"/>
                    </a:lnTo>
                    <a:lnTo>
                      <a:pt x="1488" y="3717"/>
                    </a:lnTo>
                    <a:lnTo>
                      <a:pt x="1900" y="3977"/>
                    </a:lnTo>
                    <a:lnTo>
                      <a:pt x="2333" y="4205"/>
                    </a:lnTo>
                    <a:lnTo>
                      <a:pt x="2784" y="4402"/>
                    </a:lnTo>
                    <a:lnTo>
                      <a:pt x="3245" y="4571"/>
                    </a:lnTo>
                    <a:lnTo>
                      <a:pt x="3709" y="4712"/>
                    </a:lnTo>
                    <a:lnTo>
                      <a:pt x="4167" y="4834"/>
                    </a:lnTo>
                    <a:lnTo>
                      <a:pt x="4613" y="4937"/>
                    </a:lnTo>
                    <a:lnTo>
                      <a:pt x="5043" y="5024"/>
                    </a:lnTo>
                    <a:close/>
                  </a:path>
                </a:pathLst>
              </a:custGeom>
              <a:solidFill>
                <a:srgbClr val="E985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09" name="Freeform 637"/>
              <p:cNvSpPr>
                <a:spLocks/>
              </p:cNvSpPr>
              <p:nvPr/>
            </p:nvSpPr>
            <p:spPr bwMode="auto">
              <a:xfrm>
                <a:off x="2766" y="2459"/>
                <a:ext cx="283" cy="119"/>
              </a:xfrm>
              <a:custGeom>
                <a:avLst/>
                <a:gdLst>
                  <a:gd name="T0" fmla="*/ 31 w 3681"/>
                  <a:gd name="T1" fmla="*/ 1630 h 1669"/>
                  <a:gd name="T2" fmla="*/ 70 w 3681"/>
                  <a:gd name="T3" fmla="*/ 1566 h 1669"/>
                  <a:gd name="T4" fmla="*/ 108 w 3681"/>
                  <a:gd name="T5" fmla="*/ 1518 h 1669"/>
                  <a:gd name="T6" fmla="*/ 183 w 3681"/>
                  <a:gd name="T7" fmla="*/ 1500 h 1669"/>
                  <a:gd name="T8" fmla="*/ 284 w 3681"/>
                  <a:gd name="T9" fmla="*/ 1559 h 1669"/>
                  <a:gd name="T10" fmla="*/ 373 w 3681"/>
                  <a:gd name="T11" fmla="*/ 1626 h 1669"/>
                  <a:gd name="T12" fmla="*/ 464 w 3681"/>
                  <a:gd name="T13" fmla="*/ 1598 h 1669"/>
                  <a:gd name="T14" fmla="*/ 524 w 3681"/>
                  <a:gd name="T15" fmla="*/ 1440 h 1669"/>
                  <a:gd name="T16" fmla="*/ 514 w 3681"/>
                  <a:gd name="T17" fmla="*/ 1261 h 1669"/>
                  <a:gd name="T18" fmla="*/ 521 w 3681"/>
                  <a:gd name="T19" fmla="*/ 1081 h 1669"/>
                  <a:gd name="T20" fmla="*/ 587 w 3681"/>
                  <a:gd name="T21" fmla="*/ 973 h 1669"/>
                  <a:gd name="T22" fmla="*/ 669 w 3681"/>
                  <a:gd name="T23" fmla="*/ 920 h 1669"/>
                  <a:gd name="T24" fmla="*/ 767 w 3681"/>
                  <a:gd name="T25" fmla="*/ 896 h 1669"/>
                  <a:gd name="T26" fmla="*/ 893 w 3681"/>
                  <a:gd name="T27" fmla="*/ 888 h 1669"/>
                  <a:gd name="T28" fmla="*/ 1083 w 3681"/>
                  <a:gd name="T29" fmla="*/ 916 h 1669"/>
                  <a:gd name="T30" fmla="*/ 1266 w 3681"/>
                  <a:gd name="T31" fmla="*/ 934 h 1669"/>
                  <a:gd name="T32" fmla="*/ 1439 w 3681"/>
                  <a:gd name="T33" fmla="*/ 885 h 1669"/>
                  <a:gd name="T34" fmla="*/ 1478 w 3681"/>
                  <a:gd name="T35" fmla="*/ 853 h 1669"/>
                  <a:gd name="T36" fmla="*/ 1531 w 3681"/>
                  <a:gd name="T37" fmla="*/ 811 h 1669"/>
                  <a:gd name="T38" fmla="*/ 1587 w 3681"/>
                  <a:gd name="T39" fmla="*/ 780 h 1669"/>
                  <a:gd name="T40" fmla="*/ 1657 w 3681"/>
                  <a:gd name="T41" fmla="*/ 769 h 1669"/>
                  <a:gd name="T42" fmla="*/ 1727 w 3681"/>
                  <a:gd name="T43" fmla="*/ 783 h 1669"/>
                  <a:gd name="T44" fmla="*/ 1797 w 3681"/>
                  <a:gd name="T45" fmla="*/ 805 h 1669"/>
                  <a:gd name="T46" fmla="*/ 1967 w 3681"/>
                  <a:gd name="T47" fmla="*/ 826 h 1669"/>
                  <a:gd name="T48" fmla="*/ 2323 w 3681"/>
                  <a:gd name="T49" fmla="*/ 822 h 1669"/>
                  <a:gd name="T50" fmla="*/ 2677 w 3681"/>
                  <a:gd name="T51" fmla="*/ 808 h 1669"/>
                  <a:gd name="T52" fmla="*/ 3040 w 3681"/>
                  <a:gd name="T53" fmla="*/ 840 h 1669"/>
                  <a:gd name="T54" fmla="*/ 3213 w 3681"/>
                  <a:gd name="T55" fmla="*/ 896 h 1669"/>
                  <a:gd name="T56" fmla="*/ 3378 w 3681"/>
                  <a:gd name="T57" fmla="*/ 980 h 1669"/>
                  <a:gd name="T58" fmla="*/ 3546 w 3681"/>
                  <a:gd name="T59" fmla="*/ 1058 h 1669"/>
                  <a:gd name="T60" fmla="*/ 3634 w 3681"/>
                  <a:gd name="T61" fmla="*/ 906 h 1669"/>
                  <a:gd name="T62" fmla="*/ 3677 w 3681"/>
                  <a:gd name="T63" fmla="*/ 650 h 1669"/>
                  <a:gd name="T64" fmla="*/ 3666 w 3681"/>
                  <a:gd name="T65" fmla="*/ 411 h 1669"/>
                  <a:gd name="T66" fmla="*/ 3579 w 3681"/>
                  <a:gd name="T67" fmla="*/ 250 h 1669"/>
                  <a:gd name="T68" fmla="*/ 3463 w 3681"/>
                  <a:gd name="T69" fmla="*/ 172 h 1669"/>
                  <a:gd name="T70" fmla="*/ 3308 w 3681"/>
                  <a:gd name="T71" fmla="*/ 113 h 1669"/>
                  <a:gd name="T72" fmla="*/ 3153 w 3681"/>
                  <a:gd name="T73" fmla="*/ 77 h 1669"/>
                  <a:gd name="T74" fmla="*/ 2601 w 3681"/>
                  <a:gd name="T75" fmla="*/ 21 h 1669"/>
                  <a:gd name="T76" fmla="*/ 2051 w 3681"/>
                  <a:gd name="T77" fmla="*/ 0 h 1669"/>
                  <a:gd name="T78" fmla="*/ 1499 w 3681"/>
                  <a:gd name="T79" fmla="*/ 35 h 1669"/>
                  <a:gd name="T80" fmla="*/ 1270 w 3681"/>
                  <a:gd name="T81" fmla="*/ 70 h 1669"/>
                  <a:gd name="T82" fmla="*/ 1206 w 3681"/>
                  <a:gd name="T83" fmla="*/ 88 h 1669"/>
                  <a:gd name="T84" fmla="*/ 1136 w 3681"/>
                  <a:gd name="T85" fmla="*/ 105 h 1669"/>
                  <a:gd name="T86" fmla="*/ 992 w 3681"/>
                  <a:gd name="T87" fmla="*/ 158 h 1669"/>
                  <a:gd name="T88" fmla="*/ 725 w 3681"/>
                  <a:gd name="T89" fmla="*/ 309 h 1669"/>
                  <a:gd name="T90" fmla="*/ 506 w 3681"/>
                  <a:gd name="T91" fmla="*/ 527 h 1669"/>
                  <a:gd name="T92" fmla="*/ 351 w 3681"/>
                  <a:gd name="T93" fmla="*/ 794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81" h="1669">
                    <a:moveTo>
                      <a:pt x="0" y="1669"/>
                    </a:moveTo>
                    <a:lnTo>
                      <a:pt x="17" y="1651"/>
                    </a:lnTo>
                    <a:lnTo>
                      <a:pt x="31" y="1630"/>
                    </a:lnTo>
                    <a:lnTo>
                      <a:pt x="45" y="1609"/>
                    </a:lnTo>
                    <a:lnTo>
                      <a:pt x="60" y="1588"/>
                    </a:lnTo>
                    <a:lnTo>
                      <a:pt x="70" y="1566"/>
                    </a:lnTo>
                    <a:lnTo>
                      <a:pt x="84" y="1549"/>
                    </a:lnTo>
                    <a:lnTo>
                      <a:pt x="95" y="1531"/>
                    </a:lnTo>
                    <a:lnTo>
                      <a:pt x="108" y="1518"/>
                    </a:lnTo>
                    <a:lnTo>
                      <a:pt x="126" y="1503"/>
                    </a:lnTo>
                    <a:lnTo>
                      <a:pt x="144" y="1500"/>
                    </a:lnTo>
                    <a:lnTo>
                      <a:pt x="183" y="1500"/>
                    </a:lnTo>
                    <a:lnTo>
                      <a:pt x="218" y="1511"/>
                    </a:lnTo>
                    <a:lnTo>
                      <a:pt x="253" y="1531"/>
                    </a:lnTo>
                    <a:lnTo>
                      <a:pt x="284" y="1559"/>
                    </a:lnTo>
                    <a:lnTo>
                      <a:pt x="313" y="1588"/>
                    </a:lnTo>
                    <a:lnTo>
                      <a:pt x="341" y="1609"/>
                    </a:lnTo>
                    <a:lnTo>
                      <a:pt x="373" y="1626"/>
                    </a:lnTo>
                    <a:lnTo>
                      <a:pt x="401" y="1633"/>
                    </a:lnTo>
                    <a:lnTo>
                      <a:pt x="432" y="1626"/>
                    </a:lnTo>
                    <a:lnTo>
                      <a:pt x="464" y="1598"/>
                    </a:lnTo>
                    <a:lnTo>
                      <a:pt x="499" y="1549"/>
                    </a:lnTo>
                    <a:lnTo>
                      <a:pt x="517" y="1496"/>
                    </a:lnTo>
                    <a:lnTo>
                      <a:pt x="524" y="1440"/>
                    </a:lnTo>
                    <a:lnTo>
                      <a:pt x="524" y="1381"/>
                    </a:lnTo>
                    <a:lnTo>
                      <a:pt x="521" y="1321"/>
                    </a:lnTo>
                    <a:lnTo>
                      <a:pt x="514" y="1261"/>
                    </a:lnTo>
                    <a:lnTo>
                      <a:pt x="510" y="1201"/>
                    </a:lnTo>
                    <a:lnTo>
                      <a:pt x="510" y="1138"/>
                    </a:lnTo>
                    <a:lnTo>
                      <a:pt x="521" y="1081"/>
                    </a:lnTo>
                    <a:lnTo>
                      <a:pt x="545" y="1026"/>
                    </a:lnTo>
                    <a:lnTo>
                      <a:pt x="562" y="998"/>
                    </a:lnTo>
                    <a:lnTo>
                      <a:pt x="587" y="973"/>
                    </a:lnTo>
                    <a:lnTo>
                      <a:pt x="612" y="951"/>
                    </a:lnTo>
                    <a:lnTo>
                      <a:pt x="640" y="934"/>
                    </a:lnTo>
                    <a:lnTo>
                      <a:pt x="669" y="920"/>
                    </a:lnTo>
                    <a:lnTo>
                      <a:pt x="700" y="910"/>
                    </a:lnTo>
                    <a:lnTo>
                      <a:pt x="732" y="899"/>
                    </a:lnTo>
                    <a:lnTo>
                      <a:pt x="767" y="896"/>
                    </a:lnTo>
                    <a:lnTo>
                      <a:pt x="799" y="893"/>
                    </a:lnTo>
                    <a:lnTo>
                      <a:pt x="834" y="888"/>
                    </a:lnTo>
                    <a:lnTo>
                      <a:pt x="893" y="888"/>
                    </a:lnTo>
                    <a:lnTo>
                      <a:pt x="957" y="896"/>
                    </a:lnTo>
                    <a:lnTo>
                      <a:pt x="1020" y="906"/>
                    </a:lnTo>
                    <a:lnTo>
                      <a:pt x="1083" y="916"/>
                    </a:lnTo>
                    <a:lnTo>
                      <a:pt x="1147" y="924"/>
                    </a:lnTo>
                    <a:lnTo>
                      <a:pt x="1206" y="931"/>
                    </a:lnTo>
                    <a:lnTo>
                      <a:pt x="1266" y="934"/>
                    </a:lnTo>
                    <a:lnTo>
                      <a:pt x="1326" y="928"/>
                    </a:lnTo>
                    <a:lnTo>
                      <a:pt x="1383" y="913"/>
                    </a:lnTo>
                    <a:lnTo>
                      <a:pt x="1439" y="885"/>
                    </a:lnTo>
                    <a:lnTo>
                      <a:pt x="1449" y="878"/>
                    </a:lnTo>
                    <a:lnTo>
                      <a:pt x="1464" y="868"/>
                    </a:lnTo>
                    <a:lnTo>
                      <a:pt x="1478" y="853"/>
                    </a:lnTo>
                    <a:lnTo>
                      <a:pt x="1496" y="840"/>
                    </a:lnTo>
                    <a:lnTo>
                      <a:pt x="1513" y="826"/>
                    </a:lnTo>
                    <a:lnTo>
                      <a:pt x="1531" y="811"/>
                    </a:lnTo>
                    <a:lnTo>
                      <a:pt x="1548" y="801"/>
                    </a:lnTo>
                    <a:lnTo>
                      <a:pt x="1569" y="790"/>
                    </a:lnTo>
                    <a:lnTo>
                      <a:pt x="1587" y="780"/>
                    </a:lnTo>
                    <a:lnTo>
                      <a:pt x="1608" y="776"/>
                    </a:lnTo>
                    <a:lnTo>
                      <a:pt x="1632" y="769"/>
                    </a:lnTo>
                    <a:lnTo>
                      <a:pt x="1657" y="769"/>
                    </a:lnTo>
                    <a:lnTo>
                      <a:pt x="1682" y="773"/>
                    </a:lnTo>
                    <a:lnTo>
                      <a:pt x="1702" y="776"/>
                    </a:lnTo>
                    <a:lnTo>
                      <a:pt x="1727" y="783"/>
                    </a:lnTo>
                    <a:lnTo>
                      <a:pt x="1752" y="790"/>
                    </a:lnTo>
                    <a:lnTo>
                      <a:pt x="1777" y="798"/>
                    </a:lnTo>
                    <a:lnTo>
                      <a:pt x="1797" y="805"/>
                    </a:lnTo>
                    <a:lnTo>
                      <a:pt x="1822" y="811"/>
                    </a:lnTo>
                    <a:lnTo>
                      <a:pt x="1847" y="815"/>
                    </a:lnTo>
                    <a:lnTo>
                      <a:pt x="1967" y="826"/>
                    </a:lnTo>
                    <a:lnTo>
                      <a:pt x="2087" y="829"/>
                    </a:lnTo>
                    <a:lnTo>
                      <a:pt x="2206" y="826"/>
                    </a:lnTo>
                    <a:lnTo>
                      <a:pt x="2323" y="822"/>
                    </a:lnTo>
                    <a:lnTo>
                      <a:pt x="2441" y="815"/>
                    </a:lnTo>
                    <a:lnTo>
                      <a:pt x="2561" y="811"/>
                    </a:lnTo>
                    <a:lnTo>
                      <a:pt x="2677" y="808"/>
                    </a:lnTo>
                    <a:lnTo>
                      <a:pt x="2797" y="811"/>
                    </a:lnTo>
                    <a:lnTo>
                      <a:pt x="2917" y="822"/>
                    </a:lnTo>
                    <a:lnTo>
                      <a:pt x="3040" y="840"/>
                    </a:lnTo>
                    <a:lnTo>
                      <a:pt x="3100" y="853"/>
                    </a:lnTo>
                    <a:lnTo>
                      <a:pt x="3156" y="871"/>
                    </a:lnTo>
                    <a:lnTo>
                      <a:pt x="3213" y="896"/>
                    </a:lnTo>
                    <a:lnTo>
                      <a:pt x="3268" y="924"/>
                    </a:lnTo>
                    <a:lnTo>
                      <a:pt x="3325" y="951"/>
                    </a:lnTo>
                    <a:lnTo>
                      <a:pt x="3378" y="980"/>
                    </a:lnTo>
                    <a:lnTo>
                      <a:pt x="3434" y="1008"/>
                    </a:lnTo>
                    <a:lnTo>
                      <a:pt x="3491" y="1033"/>
                    </a:lnTo>
                    <a:lnTo>
                      <a:pt x="3546" y="1058"/>
                    </a:lnTo>
                    <a:lnTo>
                      <a:pt x="3606" y="1075"/>
                    </a:lnTo>
                    <a:lnTo>
                      <a:pt x="3621" y="994"/>
                    </a:lnTo>
                    <a:lnTo>
                      <a:pt x="3634" y="906"/>
                    </a:lnTo>
                    <a:lnTo>
                      <a:pt x="3652" y="818"/>
                    </a:lnTo>
                    <a:lnTo>
                      <a:pt x="3666" y="734"/>
                    </a:lnTo>
                    <a:lnTo>
                      <a:pt x="3677" y="650"/>
                    </a:lnTo>
                    <a:lnTo>
                      <a:pt x="3681" y="566"/>
                    </a:lnTo>
                    <a:lnTo>
                      <a:pt x="3677" y="488"/>
                    </a:lnTo>
                    <a:lnTo>
                      <a:pt x="3666" y="411"/>
                    </a:lnTo>
                    <a:lnTo>
                      <a:pt x="3642" y="341"/>
                    </a:lnTo>
                    <a:lnTo>
                      <a:pt x="3606" y="278"/>
                    </a:lnTo>
                    <a:lnTo>
                      <a:pt x="3579" y="250"/>
                    </a:lnTo>
                    <a:lnTo>
                      <a:pt x="3546" y="221"/>
                    </a:lnTo>
                    <a:lnTo>
                      <a:pt x="3508" y="197"/>
                    </a:lnTo>
                    <a:lnTo>
                      <a:pt x="3463" y="172"/>
                    </a:lnTo>
                    <a:lnTo>
                      <a:pt x="3413" y="148"/>
                    </a:lnTo>
                    <a:lnTo>
                      <a:pt x="3364" y="130"/>
                    </a:lnTo>
                    <a:lnTo>
                      <a:pt x="3308" y="113"/>
                    </a:lnTo>
                    <a:lnTo>
                      <a:pt x="3255" y="95"/>
                    </a:lnTo>
                    <a:lnTo>
                      <a:pt x="3202" y="85"/>
                    </a:lnTo>
                    <a:lnTo>
                      <a:pt x="3153" y="77"/>
                    </a:lnTo>
                    <a:lnTo>
                      <a:pt x="2967" y="53"/>
                    </a:lnTo>
                    <a:lnTo>
                      <a:pt x="2784" y="35"/>
                    </a:lnTo>
                    <a:lnTo>
                      <a:pt x="2601" y="21"/>
                    </a:lnTo>
                    <a:lnTo>
                      <a:pt x="2418" y="7"/>
                    </a:lnTo>
                    <a:lnTo>
                      <a:pt x="2235" y="3"/>
                    </a:lnTo>
                    <a:lnTo>
                      <a:pt x="2051" y="0"/>
                    </a:lnTo>
                    <a:lnTo>
                      <a:pt x="1868" y="7"/>
                    </a:lnTo>
                    <a:lnTo>
                      <a:pt x="1685" y="18"/>
                    </a:lnTo>
                    <a:lnTo>
                      <a:pt x="1499" y="35"/>
                    </a:lnTo>
                    <a:lnTo>
                      <a:pt x="1313" y="63"/>
                    </a:lnTo>
                    <a:lnTo>
                      <a:pt x="1291" y="67"/>
                    </a:lnTo>
                    <a:lnTo>
                      <a:pt x="1270" y="70"/>
                    </a:lnTo>
                    <a:lnTo>
                      <a:pt x="1249" y="73"/>
                    </a:lnTo>
                    <a:lnTo>
                      <a:pt x="1228" y="81"/>
                    </a:lnTo>
                    <a:lnTo>
                      <a:pt x="1206" y="88"/>
                    </a:lnTo>
                    <a:lnTo>
                      <a:pt x="1182" y="91"/>
                    </a:lnTo>
                    <a:lnTo>
                      <a:pt x="1161" y="98"/>
                    </a:lnTo>
                    <a:lnTo>
                      <a:pt x="1136" y="105"/>
                    </a:lnTo>
                    <a:lnTo>
                      <a:pt x="1115" y="113"/>
                    </a:lnTo>
                    <a:lnTo>
                      <a:pt x="1090" y="123"/>
                    </a:lnTo>
                    <a:lnTo>
                      <a:pt x="992" y="158"/>
                    </a:lnTo>
                    <a:lnTo>
                      <a:pt x="900" y="200"/>
                    </a:lnTo>
                    <a:lnTo>
                      <a:pt x="809" y="253"/>
                    </a:lnTo>
                    <a:lnTo>
                      <a:pt x="725" y="309"/>
                    </a:lnTo>
                    <a:lnTo>
                      <a:pt x="647" y="376"/>
                    </a:lnTo>
                    <a:lnTo>
                      <a:pt x="574" y="450"/>
                    </a:lnTo>
                    <a:lnTo>
                      <a:pt x="506" y="527"/>
                    </a:lnTo>
                    <a:lnTo>
                      <a:pt x="446" y="611"/>
                    </a:lnTo>
                    <a:lnTo>
                      <a:pt x="397" y="699"/>
                    </a:lnTo>
                    <a:lnTo>
                      <a:pt x="351" y="794"/>
                    </a:lnTo>
                    <a:lnTo>
                      <a:pt x="0" y="1669"/>
                    </a:lnTo>
                    <a:close/>
                  </a:path>
                </a:pathLst>
              </a:custGeom>
              <a:solidFill>
                <a:srgbClr val="E57F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10" name="Freeform 638"/>
              <p:cNvSpPr>
                <a:spLocks/>
              </p:cNvSpPr>
              <p:nvPr/>
            </p:nvSpPr>
            <p:spPr bwMode="auto">
              <a:xfrm>
                <a:off x="2633" y="2192"/>
                <a:ext cx="121" cy="205"/>
              </a:xfrm>
              <a:custGeom>
                <a:avLst/>
                <a:gdLst>
                  <a:gd name="T0" fmla="*/ 1425 w 1563"/>
                  <a:gd name="T1" fmla="*/ 78 h 2870"/>
                  <a:gd name="T2" fmla="*/ 1150 w 1563"/>
                  <a:gd name="T3" fmla="*/ 21 h 2870"/>
                  <a:gd name="T4" fmla="*/ 869 w 1563"/>
                  <a:gd name="T5" fmla="*/ 0 h 2870"/>
                  <a:gd name="T6" fmla="*/ 584 w 1563"/>
                  <a:gd name="T7" fmla="*/ 10 h 2870"/>
                  <a:gd name="T8" fmla="*/ 299 w 1563"/>
                  <a:gd name="T9" fmla="*/ 56 h 2870"/>
                  <a:gd name="T10" fmla="*/ 145 w 1563"/>
                  <a:gd name="T11" fmla="*/ 91 h 2870"/>
                  <a:gd name="T12" fmla="*/ 120 w 1563"/>
                  <a:gd name="T13" fmla="*/ 102 h 2870"/>
                  <a:gd name="T14" fmla="*/ 98 w 1563"/>
                  <a:gd name="T15" fmla="*/ 116 h 2870"/>
                  <a:gd name="T16" fmla="*/ 77 w 1563"/>
                  <a:gd name="T17" fmla="*/ 137 h 2870"/>
                  <a:gd name="T18" fmla="*/ 60 w 1563"/>
                  <a:gd name="T19" fmla="*/ 158 h 2870"/>
                  <a:gd name="T20" fmla="*/ 38 w 1563"/>
                  <a:gd name="T21" fmla="*/ 211 h 2870"/>
                  <a:gd name="T22" fmla="*/ 28 w 1563"/>
                  <a:gd name="T23" fmla="*/ 418 h 2870"/>
                  <a:gd name="T24" fmla="*/ 28 w 1563"/>
                  <a:gd name="T25" fmla="*/ 734 h 2870"/>
                  <a:gd name="T26" fmla="*/ 28 w 1563"/>
                  <a:gd name="T27" fmla="*/ 1106 h 2870"/>
                  <a:gd name="T28" fmla="*/ 20 w 1563"/>
                  <a:gd name="T29" fmla="*/ 1472 h 2870"/>
                  <a:gd name="T30" fmla="*/ 7 w 1563"/>
                  <a:gd name="T31" fmla="*/ 1777 h 2870"/>
                  <a:gd name="T32" fmla="*/ 0 w 1563"/>
                  <a:gd name="T33" fmla="*/ 2027 h 2870"/>
                  <a:gd name="T34" fmla="*/ 3 w 1563"/>
                  <a:gd name="T35" fmla="*/ 2255 h 2870"/>
                  <a:gd name="T36" fmla="*/ 7 w 1563"/>
                  <a:gd name="T37" fmla="*/ 2484 h 2870"/>
                  <a:gd name="T38" fmla="*/ 7 w 1563"/>
                  <a:gd name="T39" fmla="*/ 2729 h 2870"/>
                  <a:gd name="T40" fmla="*/ 42 w 1563"/>
                  <a:gd name="T41" fmla="*/ 2754 h 2870"/>
                  <a:gd name="T42" fmla="*/ 130 w 1563"/>
                  <a:gd name="T43" fmla="*/ 2539 h 2870"/>
                  <a:gd name="T44" fmla="*/ 246 w 1563"/>
                  <a:gd name="T45" fmla="*/ 2357 h 2870"/>
                  <a:gd name="T46" fmla="*/ 401 w 1563"/>
                  <a:gd name="T47" fmla="*/ 2220 h 2870"/>
                  <a:gd name="T48" fmla="*/ 606 w 1563"/>
                  <a:gd name="T49" fmla="*/ 2142 h 2870"/>
                  <a:gd name="T50" fmla="*/ 771 w 1563"/>
                  <a:gd name="T51" fmla="*/ 2139 h 2870"/>
                  <a:gd name="T52" fmla="*/ 852 w 1563"/>
                  <a:gd name="T53" fmla="*/ 2174 h 2870"/>
                  <a:gd name="T54" fmla="*/ 925 w 1563"/>
                  <a:gd name="T55" fmla="*/ 2231 h 2870"/>
                  <a:gd name="T56" fmla="*/ 999 w 1563"/>
                  <a:gd name="T57" fmla="*/ 2297 h 2870"/>
                  <a:gd name="T58" fmla="*/ 1070 w 1563"/>
                  <a:gd name="T59" fmla="*/ 2364 h 2870"/>
                  <a:gd name="T60" fmla="*/ 1112 w 1563"/>
                  <a:gd name="T61" fmla="*/ 2367 h 2870"/>
                  <a:gd name="T62" fmla="*/ 1115 w 1563"/>
                  <a:gd name="T63" fmla="*/ 2319 h 2870"/>
                  <a:gd name="T64" fmla="*/ 1119 w 1563"/>
                  <a:gd name="T65" fmla="*/ 2269 h 2870"/>
                  <a:gd name="T66" fmla="*/ 1126 w 1563"/>
                  <a:gd name="T67" fmla="*/ 2220 h 2870"/>
                  <a:gd name="T68" fmla="*/ 1137 w 1563"/>
                  <a:gd name="T69" fmla="*/ 2174 h 2870"/>
                  <a:gd name="T70" fmla="*/ 1168 w 1563"/>
                  <a:gd name="T71" fmla="*/ 2083 h 2870"/>
                  <a:gd name="T72" fmla="*/ 1203 w 1563"/>
                  <a:gd name="T73" fmla="*/ 1939 h 2870"/>
                  <a:gd name="T74" fmla="*/ 1225 w 1563"/>
                  <a:gd name="T75" fmla="*/ 1799 h 2870"/>
                  <a:gd name="T76" fmla="*/ 1242 w 1563"/>
                  <a:gd name="T77" fmla="*/ 1654 h 2870"/>
                  <a:gd name="T78" fmla="*/ 1263 w 1563"/>
                  <a:gd name="T79" fmla="*/ 1507 h 2870"/>
                  <a:gd name="T80" fmla="*/ 1277 w 1563"/>
                  <a:gd name="T81" fmla="*/ 1423 h 2870"/>
                  <a:gd name="T82" fmla="*/ 1285 w 1563"/>
                  <a:gd name="T83" fmla="*/ 1401 h 2870"/>
                  <a:gd name="T84" fmla="*/ 1295 w 1563"/>
                  <a:gd name="T85" fmla="*/ 1384 h 2870"/>
                  <a:gd name="T86" fmla="*/ 1305 w 1563"/>
                  <a:gd name="T87" fmla="*/ 1366 h 2870"/>
                  <a:gd name="T88" fmla="*/ 1313 w 1563"/>
                  <a:gd name="T89" fmla="*/ 1349 h 2870"/>
                  <a:gd name="T90" fmla="*/ 1323 w 1563"/>
                  <a:gd name="T91" fmla="*/ 1240 h 2870"/>
                  <a:gd name="T92" fmla="*/ 1341 w 1563"/>
                  <a:gd name="T93" fmla="*/ 1040 h 2870"/>
                  <a:gd name="T94" fmla="*/ 1361 w 1563"/>
                  <a:gd name="T95" fmla="*/ 846 h 2870"/>
                  <a:gd name="T96" fmla="*/ 1390 w 1563"/>
                  <a:gd name="T97" fmla="*/ 653 h 2870"/>
                  <a:gd name="T98" fmla="*/ 1436 w 1563"/>
                  <a:gd name="T99" fmla="*/ 463 h 2870"/>
                  <a:gd name="T100" fmla="*/ 1468 w 1563"/>
                  <a:gd name="T101" fmla="*/ 365 h 2870"/>
                  <a:gd name="T102" fmla="*/ 1474 w 1563"/>
                  <a:gd name="T103" fmla="*/ 351 h 2870"/>
                  <a:gd name="T104" fmla="*/ 1488 w 1563"/>
                  <a:gd name="T105" fmla="*/ 330 h 2870"/>
                  <a:gd name="T106" fmla="*/ 1503 w 1563"/>
                  <a:gd name="T107" fmla="*/ 306 h 2870"/>
                  <a:gd name="T108" fmla="*/ 1520 w 1563"/>
                  <a:gd name="T109" fmla="*/ 281 h 2870"/>
                  <a:gd name="T110" fmla="*/ 1563 w 1563"/>
                  <a:gd name="T111" fmla="*/ 120 h 2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63" h="2870">
                    <a:moveTo>
                      <a:pt x="1563" y="120"/>
                    </a:moveTo>
                    <a:lnTo>
                      <a:pt x="1425" y="78"/>
                    </a:lnTo>
                    <a:lnTo>
                      <a:pt x="1291" y="42"/>
                    </a:lnTo>
                    <a:lnTo>
                      <a:pt x="1150" y="21"/>
                    </a:lnTo>
                    <a:lnTo>
                      <a:pt x="1010" y="3"/>
                    </a:lnTo>
                    <a:lnTo>
                      <a:pt x="869" y="0"/>
                    </a:lnTo>
                    <a:lnTo>
                      <a:pt x="729" y="0"/>
                    </a:lnTo>
                    <a:lnTo>
                      <a:pt x="584" y="10"/>
                    </a:lnTo>
                    <a:lnTo>
                      <a:pt x="443" y="28"/>
                    </a:lnTo>
                    <a:lnTo>
                      <a:pt x="299" y="56"/>
                    </a:lnTo>
                    <a:lnTo>
                      <a:pt x="151" y="88"/>
                    </a:lnTo>
                    <a:lnTo>
                      <a:pt x="145" y="91"/>
                    </a:lnTo>
                    <a:lnTo>
                      <a:pt x="133" y="95"/>
                    </a:lnTo>
                    <a:lnTo>
                      <a:pt x="120" y="102"/>
                    </a:lnTo>
                    <a:lnTo>
                      <a:pt x="108" y="109"/>
                    </a:lnTo>
                    <a:lnTo>
                      <a:pt x="98" y="116"/>
                    </a:lnTo>
                    <a:lnTo>
                      <a:pt x="88" y="126"/>
                    </a:lnTo>
                    <a:lnTo>
                      <a:pt x="77" y="137"/>
                    </a:lnTo>
                    <a:lnTo>
                      <a:pt x="67" y="148"/>
                    </a:lnTo>
                    <a:lnTo>
                      <a:pt x="60" y="158"/>
                    </a:lnTo>
                    <a:lnTo>
                      <a:pt x="49" y="168"/>
                    </a:lnTo>
                    <a:lnTo>
                      <a:pt x="38" y="211"/>
                    </a:lnTo>
                    <a:lnTo>
                      <a:pt x="32" y="295"/>
                    </a:lnTo>
                    <a:lnTo>
                      <a:pt x="28" y="418"/>
                    </a:lnTo>
                    <a:lnTo>
                      <a:pt x="28" y="566"/>
                    </a:lnTo>
                    <a:lnTo>
                      <a:pt x="28" y="734"/>
                    </a:lnTo>
                    <a:lnTo>
                      <a:pt x="28" y="916"/>
                    </a:lnTo>
                    <a:lnTo>
                      <a:pt x="28" y="1106"/>
                    </a:lnTo>
                    <a:lnTo>
                      <a:pt x="25" y="1293"/>
                    </a:lnTo>
                    <a:lnTo>
                      <a:pt x="20" y="1472"/>
                    </a:lnTo>
                    <a:lnTo>
                      <a:pt x="14" y="1637"/>
                    </a:lnTo>
                    <a:lnTo>
                      <a:pt x="7" y="1777"/>
                    </a:lnTo>
                    <a:lnTo>
                      <a:pt x="3" y="1904"/>
                    </a:lnTo>
                    <a:lnTo>
                      <a:pt x="0" y="2027"/>
                    </a:lnTo>
                    <a:lnTo>
                      <a:pt x="0" y="2142"/>
                    </a:lnTo>
                    <a:lnTo>
                      <a:pt x="3" y="2255"/>
                    </a:lnTo>
                    <a:lnTo>
                      <a:pt x="3" y="2367"/>
                    </a:lnTo>
                    <a:lnTo>
                      <a:pt x="7" y="2484"/>
                    </a:lnTo>
                    <a:lnTo>
                      <a:pt x="7" y="2602"/>
                    </a:lnTo>
                    <a:lnTo>
                      <a:pt x="7" y="2729"/>
                    </a:lnTo>
                    <a:lnTo>
                      <a:pt x="7" y="2870"/>
                    </a:lnTo>
                    <a:lnTo>
                      <a:pt x="42" y="2754"/>
                    </a:lnTo>
                    <a:lnTo>
                      <a:pt x="85" y="2645"/>
                    </a:lnTo>
                    <a:lnTo>
                      <a:pt x="130" y="2539"/>
                    </a:lnTo>
                    <a:lnTo>
                      <a:pt x="183" y="2441"/>
                    </a:lnTo>
                    <a:lnTo>
                      <a:pt x="246" y="2357"/>
                    </a:lnTo>
                    <a:lnTo>
                      <a:pt x="320" y="2279"/>
                    </a:lnTo>
                    <a:lnTo>
                      <a:pt x="401" y="2220"/>
                    </a:lnTo>
                    <a:lnTo>
                      <a:pt x="496" y="2171"/>
                    </a:lnTo>
                    <a:lnTo>
                      <a:pt x="606" y="2142"/>
                    </a:lnTo>
                    <a:lnTo>
                      <a:pt x="724" y="2132"/>
                    </a:lnTo>
                    <a:lnTo>
                      <a:pt x="771" y="2139"/>
                    </a:lnTo>
                    <a:lnTo>
                      <a:pt x="812" y="2154"/>
                    </a:lnTo>
                    <a:lnTo>
                      <a:pt x="852" y="2174"/>
                    </a:lnTo>
                    <a:lnTo>
                      <a:pt x="890" y="2199"/>
                    </a:lnTo>
                    <a:lnTo>
                      <a:pt x="925" y="2231"/>
                    </a:lnTo>
                    <a:lnTo>
                      <a:pt x="960" y="2266"/>
                    </a:lnTo>
                    <a:lnTo>
                      <a:pt x="999" y="2297"/>
                    </a:lnTo>
                    <a:lnTo>
                      <a:pt x="1035" y="2332"/>
                    </a:lnTo>
                    <a:lnTo>
                      <a:pt x="1070" y="2364"/>
                    </a:lnTo>
                    <a:lnTo>
                      <a:pt x="1108" y="2392"/>
                    </a:lnTo>
                    <a:lnTo>
                      <a:pt x="1112" y="2367"/>
                    </a:lnTo>
                    <a:lnTo>
                      <a:pt x="1112" y="2343"/>
                    </a:lnTo>
                    <a:lnTo>
                      <a:pt x="1115" y="2319"/>
                    </a:lnTo>
                    <a:lnTo>
                      <a:pt x="1115" y="2294"/>
                    </a:lnTo>
                    <a:lnTo>
                      <a:pt x="1119" y="2269"/>
                    </a:lnTo>
                    <a:lnTo>
                      <a:pt x="1122" y="2244"/>
                    </a:lnTo>
                    <a:lnTo>
                      <a:pt x="1126" y="2220"/>
                    </a:lnTo>
                    <a:lnTo>
                      <a:pt x="1130" y="2199"/>
                    </a:lnTo>
                    <a:lnTo>
                      <a:pt x="1137" y="2174"/>
                    </a:lnTo>
                    <a:lnTo>
                      <a:pt x="1143" y="2154"/>
                    </a:lnTo>
                    <a:lnTo>
                      <a:pt x="1168" y="2083"/>
                    </a:lnTo>
                    <a:lnTo>
                      <a:pt x="1185" y="2013"/>
                    </a:lnTo>
                    <a:lnTo>
                      <a:pt x="1203" y="1939"/>
                    </a:lnTo>
                    <a:lnTo>
                      <a:pt x="1213" y="1869"/>
                    </a:lnTo>
                    <a:lnTo>
                      <a:pt x="1225" y="1799"/>
                    </a:lnTo>
                    <a:lnTo>
                      <a:pt x="1235" y="1724"/>
                    </a:lnTo>
                    <a:lnTo>
                      <a:pt x="1242" y="1654"/>
                    </a:lnTo>
                    <a:lnTo>
                      <a:pt x="1253" y="1581"/>
                    </a:lnTo>
                    <a:lnTo>
                      <a:pt x="1263" y="1507"/>
                    </a:lnTo>
                    <a:lnTo>
                      <a:pt x="1273" y="1433"/>
                    </a:lnTo>
                    <a:lnTo>
                      <a:pt x="1277" y="1423"/>
                    </a:lnTo>
                    <a:lnTo>
                      <a:pt x="1281" y="1412"/>
                    </a:lnTo>
                    <a:lnTo>
                      <a:pt x="1285" y="1401"/>
                    </a:lnTo>
                    <a:lnTo>
                      <a:pt x="1291" y="1394"/>
                    </a:lnTo>
                    <a:lnTo>
                      <a:pt x="1295" y="1384"/>
                    </a:lnTo>
                    <a:lnTo>
                      <a:pt x="1302" y="1374"/>
                    </a:lnTo>
                    <a:lnTo>
                      <a:pt x="1305" y="1366"/>
                    </a:lnTo>
                    <a:lnTo>
                      <a:pt x="1308" y="1356"/>
                    </a:lnTo>
                    <a:lnTo>
                      <a:pt x="1313" y="1349"/>
                    </a:lnTo>
                    <a:lnTo>
                      <a:pt x="1316" y="1338"/>
                    </a:lnTo>
                    <a:lnTo>
                      <a:pt x="1323" y="1240"/>
                    </a:lnTo>
                    <a:lnTo>
                      <a:pt x="1333" y="1141"/>
                    </a:lnTo>
                    <a:lnTo>
                      <a:pt x="1341" y="1040"/>
                    </a:lnTo>
                    <a:lnTo>
                      <a:pt x="1351" y="945"/>
                    </a:lnTo>
                    <a:lnTo>
                      <a:pt x="1361" y="846"/>
                    </a:lnTo>
                    <a:lnTo>
                      <a:pt x="1376" y="748"/>
                    </a:lnTo>
                    <a:lnTo>
                      <a:pt x="1390" y="653"/>
                    </a:lnTo>
                    <a:lnTo>
                      <a:pt x="1411" y="558"/>
                    </a:lnTo>
                    <a:lnTo>
                      <a:pt x="1436" y="463"/>
                    </a:lnTo>
                    <a:lnTo>
                      <a:pt x="1464" y="373"/>
                    </a:lnTo>
                    <a:lnTo>
                      <a:pt x="1468" y="365"/>
                    </a:lnTo>
                    <a:lnTo>
                      <a:pt x="1471" y="358"/>
                    </a:lnTo>
                    <a:lnTo>
                      <a:pt x="1474" y="351"/>
                    </a:lnTo>
                    <a:lnTo>
                      <a:pt x="1481" y="341"/>
                    </a:lnTo>
                    <a:lnTo>
                      <a:pt x="1488" y="330"/>
                    </a:lnTo>
                    <a:lnTo>
                      <a:pt x="1496" y="316"/>
                    </a:lnTo>
                    <a:lnTo>
                      <a:pt x="1503" y="306"/>
                    </a:lnTo>
                    <a:lnTo>
                      <a:pt x="1509" y="295"/>
                    </a:lnTo>
                    <a:lnTo>
                      <a:pt x="1520" y="281"/>
                    </a:lnTo>
                    <a:lnTo>
                      <a:pt x="1527" y="271"/>
                    </a:lnTo>
                    <a:lnTo>
                      <a:pt x="1563" y="120"/>
                    </a:lnTo>
                    <a:close/>
                  </a:path>
                </a:pathLst>
              </a:custGeom>
              <a:solidFill>
                <a:srgbClr val="33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11" name="Freeform 639"/>
              <p:cNvSpPr>
                <a:spLocks/>
              </p:cNvSpPr>
              <p:nvPr/>
            </p:nvSpPr>
            <p:spPr bwMode="auto">
              <a:xfrm>
                <a:off x="2633" y="2192"/>
                <a:ext cx="121" cy="205"/>
              </a:xfrm>
              <a:custGeom>
                <a:avLst/>
                <a:gdLst>
                  <a:gd name="T0" fmla="*/ 1425 w 1563"/>
                  <a:gd name="T1" fmla="*/ 78 h 2870"/>
                  <a:gd name="T2" fmla="*/ 1150 w 1563"/>
                  <a:gd name="T3" fmla="*/ 21 h 2870"/>
                  <a:gd name="T4" fmla="*/ 869 w 1563"/>
                  <a:gd name="T5" fmla="*/ 0 h 2870"/>
                  <a:gd name="T6" fmla="*/ 584 w 1563"/>
                  <a:gd name="T7" fmla="*/ 10 h 2870"/>
                  <a:gd name="T8" fmla="*/ 299 w 1563"/>
                  <a:gd name="T9" fmla="*/ 56 h 2870"/>
                  <a:gd name="T10" fmla="*/ 145 w 1563"/>
                  <a:gd name="T11" fmla="*/ 91 h 2870"/>
                  <a:gd name="T12" fmla="*/ 120 w 1563"/>
                  <a:gd name="T13" fmla="*/ 102 h 2870"/>
                  <a:gd name="T14" fmla="*/ 98 w 1563"/>
                  <a:gd name="T15" fmla="*/ 116 h 2870"/>
                  <a:gd name="T16" fmla="*/ 77 w 1563"/>
                  <a:gd name="T17" fmla="*/ 137 h 2870"/>
                  <a:gd name="T18" fmla="*/ 60 w 1563"/>
                  <a:gd name="T19" fmla="*/ 158 h 2870"/>
                  <a:gd name="T20" fmla="*/ 38 w 1563"/>
                  <a:gd name="T21" fmla="*/ 211 h 2870"/>
                  <a:gd name="T22" fmla="*/ 28 w 1563"/>
                  <a:gd name="T23" fmla="*/ 418 h 2870"/>
                  <a:gd name="T24" fmla="*/ 28 w 1563"/>
                  <a:gd name="T25" fmla="*/ 734 h 2870"/>
                  <a:gd name="T26" fmla="*/ 28 w 1563"/>
                  <a:gd name="T27" fmla="*/ 1106 h 2870"/>
                  <a:gd name="T28" fmla="*/ 20 w 1563"/>
                  <a:gd name="T29" fmla="*/ 1472 h 2870"/>
                  <a:gd name="T30" fmla="*/ 7 w 1563"/>
                  <a:gd name="T31" fmla="*/ 1777 h 2870"/>
                  <a:gd name="T32" fmla="*/ 0 w 1563"/>
                  <a:gd name="T33" fmla="*/ 2027 h 2870"/>
                  <a:gd name="T34" fmla="*/ 3 w 1563"/>
                  <a:gd name="T35" fmla="*/ 2255 h 2870"/>
                  <a:gd name="T36" fmla="*/ 7 w 1563"/>
                  <a:gd name="T37" fmla="*/ 2484 h 2870"/>
                  <a:gd name="T38" fmla="*/ 7 w 1563"/>
                  <a:gd name="T39" fmla="*/ 2729 h 2870"/>
                  <a:gd name="T40" fmla="*/ 42 w 1563"/>
                  <a:gd name="T41" fmla="*/ 2754 h 2870"/>
                  <a:gd name="T42" fmla="*/ 130 w 1563"/>
                  <a:gd name="T43" fmla="*/ 2539 h 2870"/>
                  <a:gd name="T44" fmla="*/ 246 w 1563"/>
                  <a:gd name="T45" fmla="*/ 2357 h 2870"/>
                  <a:gd name="T46" fmla="*/ 401 w 1563"/>
                  <a:gd name="T47" fmla="*/ 2220 h 2870"/>
                  <a:gd name="T48" fmla="*/ 606 w 1563"/>
                  <a:gd name="T49" fmla="*/ 2142 h 2870"/>
                  <a:gd name="T50" fmla="*/ 771 w 1563"/>
                  <a:gd name="T51" fmla="*/ 2139 h 2870"/>
                  <a:gd name="T52" fmla="*/ 852 w 1563"/>
                  <a:gd name="T53" fmla="*/ 2174 h 2870"/>
                  <a:gd name="T54" fmla="*/ 925 w 1563"/>
                  <a:gd name="T55" fmla="*/ 2231 h 2870"/>
                  <a:gd name="T56" fmla="*/ 999 w 1563"/>
                  <a:gd name="T57" fmla="*/ 2297 h 2870"/>
                  <a:gd name="T58" fmla="*/ 1070 w 1563"/>
                  <a:gd name="T59" fmla="*/ 2364 h 2870"/>
                  <a:gd name="T60" fmla="*/ 1112 w 1563"/>
                  <a:gd name="T61" fmla="*/ 2367 h 2870"/>
                  <a:gd name="T62" fmla="*/ 1115 w 1563"/>
                  <a:gd name="T63" fmla="*/ 2319 h 2870"/>
                  <a:gd name="T64" fmla="*/ 1119 w 1563"/>
                  <a:gd name="T65" fmla="*/ 2269 h 2870"/>
                  <a:gd name="T66" fmla="*/ 1126 w 1563"/>
                  <a:gd name="T67" fmla="*/ 2220 h 2870"/>
                  <a:gd name="T68" fmla="*/ 1137 w 1563"/>
                  <a:gd name="T69" fmla="*/ 2174 h 2870"/>
                  <a:gd name="T70" fmla="*/ 1168 w 1563"/>
                  <a:gd name="T71" fmla="*/ 2083 h 2870"/>
                  <a:gd name="T72" fmla="*/ 1203 w 1563"/>
                  <a:gd name="T73" fmla="*/ 1939 h 2870"/>
                  <a:gd name="T74" fmla="*/ 1225 w 1563"/>
                  <a:gd name="T75" fmla="*/ 1799 h 2870"/>
                  <a:gd name="T76" fmla="*/ 1242 w 1563"/>
                  <a:gd name="T77" fmla="*/ 1654 h 2870"/>
                  <a:gd name="T78" fmla="*/ 1263 w 1563"/>
                  <a:gd name="T79" fmla="*/ 1507 h 2870"/>
                  <a:gd name="T80" fmla="*/ 1277 w 1563"/>
                  <a:gd name="T81" fmla="*/ 1423 h 2870"/>
                  <a:gd name="T82" fmla="*/ 1285 w 1563"/>
                  <a:gd name="T83" fmla="*/ 1401 h 2870"/>
                  <a:gd name="T84" fmla="*/ 1295 w 1563"/>
                  <a:gd name="T85" fmla="*/ 1384 h 2870"/>
                  <a:gd name="T86" fmla="*/ 1305 w 1563"/>
                  <a:gd name="T87" fmla="*/ 1366 h 2870"/>
                  <a:gd name="T88" fmla="*/ 1313 w 1563"/>
                  <a:gd name="T89" fmla="*/ 1349 h 2870"/>
                  <a:gd name="T90" fmla="*/ 1323 w 1563"/>
                  <a:gd name="T91" fmla="*/ 1240 h 2870"/>
                  <a:gd name="T92" fmla="*/ 1341 w 1563"/>
                  <a:gd name="T93" fmla="*/ 1040 h 2870"/>
                  <a:gd name="T94" fmla="*/ 1361 w 1563"/>
                  <a:gd name="T95" fmla="*/ 846 h 2870"/>
                  <a:gd name="T96" fmla="*/ 1390 w 1563"/>
                  <a:gd name="T97" fmla="*/ 653 h 2870"/>
                  <a:gd name="T98" fmla="*/ 1436 w 1563"/>
                  <a:gd name="T99" fmla="*/ 463 h 2870"/>
                  <a:gd name="T100" fmla="*/ 1468 w 1563"/>
                  <a:gd name="T101" fmla="*/ 365 h 2870"/>
                  <a:gd name="T102" fmla="*/ 1474 w 1563"/>
                  <a:gd name="T103" fmla="*/ 351 h 2870"/>
                  <a:gd name="T104" fmla="*/ 1488 w 1563"/>
                  <a:gd name="T105" fmla="*/ 330 h 2870"/>
                  <a:gd name="T106" fmla="*/ 1503 w 1563"/>
                  <a:gd name="T107" fmla="*/ 306 h 2870"/>
                  <a:gd name="T108" fmla="*/ 1520 w 1563"/>
                  <a:gd name="T109" fmla="*/ 281 h 2870"/>
                  <a:gd name="T110" fmla="*/ 1563 w 1563"/>
                  <a:gd name="T111" fmla="*/ 120 h 2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63" h="2870">
                    <a:moveTo>
                      <a:pt x="1563" y="120"/>
                    </a:moveTo>
                    <a:lnTo>
                      <a:pt x="1425" y="78"/>
                    </a:lnTo>
                    <a:lnTo>
                      <a:pt x="1291" y="42"/>
                    </a:lnTo>
                    <a:lnTo>
                      <a:pt x="1150" y="21"/>
                    </a:lnTo>
                    <a:lnTo>
                      <a:pt x="1010" y="3"/>
                    </a:lnTo>
                    <a:lnTo>
                      <a:pt x="869" y="0"/>
                    </a:lnTo>
                    <a:lnTo>
                      <a:pt x="729" y="0"/>
                    </a:lnTo>
                    <a:lnTo>
                      <a:pt x="584" y="10"/>
                    </a:lnTo>
                    <a:lnTo>
                      <a:pt x="443" y="28"/>
                    </a:lnTo>
                    <a:lnTo>
                      <a:pt x="299" y="56"/>
                    </a:lnTo>
                    <a:lnTo>
                      <a:pt x="151" y="88"/>
                    </a:lnTo>
                    <a:lnTo>
                      <a:pt x="145" y="91"/>
                    </a:lnTo>
                    <a:lnTo>
                      <a:pt x="133" y="95"/>
                    </a:lnTo>
                    <a:lnTo>
                      <a:pt x="120" y="102"/>
                    </a:lnTo>
                    <a:lnTo>
                      <a:pt x="108" y="109"/>
                    </a:lnTo>
                    <a:lnTo>
                      <a:pt x="98" y="116"/>
                    </a:lnTo>
                    <a:lnTo>
                      <a:pt x="88" y="126"/>
                    </a:lnTo>
                    <a:lnTo>
                      <a:pt x="77" y="137"/>
                    </a:lnTo>
                    <a:lnTo>
                      <a:pt x="67" y="148"/>
                    </a:lnTo>
                    <a:lnTo>
                      <a:pt x="60" y="158"/>
                    </a:lnTo>
                    <a:lnTo>
                      <a:pt x="49" y="168"/>
                    </a:lnTo>
                    <a:lnTo>
                      <a:pt x="38" y="211"/>
                    </a:lnTo>
                    <a:lnTo>
                      <a:pt x="32" y="295"/>
                    </a:lnTo>
                    <a:lnTo>
                      <a:pt x="28" y="418"/>
                    </a:lnTo>
                    <a:lnTo>
                      <a:pt x="28" y="566"/>
                    </a:lnTo>
                    <a:lnTo>
                      <a:pt x="28" y="734"/>
                    </a:lnTo>
                    <a:lnTo>
                      <a:pt x="28" y="916"/>
                    </a:lnTo>
                    <a:lnTo>
                      <a:pt x="28" y="1106"/>
                    </a:lnTo>
                    <a:lnTo>
                      <a:pt x="25" y="1293"/>
                    </a:lnTo>
                    <a:lnTo>
                      <a:pt x="20" y="1472"/>
                    </a:lnTo>
                    <a:lnTo>
                      <a:pt x="14" y="1637"/>
                    </a:lnTo>
                    <a:lnTo>
                      <a:pt x="7" y="1777"/>
                    </a:lnTo>
                    <a:lnTo>
                      <a:pt x="3" y="1904"/>
                    </a:lnTo>
                    <a:lnTo>
                      <a:pt x="0" y="2027"/>
                    </a:lnTo>
                    <a:lnTo>
                      <a:pt x="0" y="2142"/>
                    </a:lnTo>
                    <a:lnTo>
                      <a:pt x="3" y="2255"/>
                    </a:lnTo>
                    <a:lnTo>
                      <a:pt x="3" y="2367"/>
                    </a:lnTo>
                    <a:lnTo>
                      <a:pt x="7" y="2484"/>
                    </a:lnTo>
                    <a:lnTo>
                      <a:pt x="7" y="2602"/>
                    </a:lnTo>
                    <a:lnTo>
                      <a:pt x="7" y="2729"/>
                    </a:lnTo>
                    <a:lnTo>
                      <a:pt x="7" y="2870"/>
                    </a:lnTo>
                    <a:lnTo>
                      <a:pt x="42" y="2754"/>
                    </a:lnTo>
                    <a:lnTo>
                      <a:pt x="85" y="2645"/>
                    </a:lnTo>
                    <a:lnTo>
                      <a:pt x="130" y="2539"/>
                    </a:lnTo>
                    <a:lnTo>
                      <a:pt x="183" y="2441"/>
                    </a:lnTo>
                    <a:lnTo>
                      <a:pt x="246" y="2357"/>
                    </a:lnTo>
                    <a:lnTo>
                      <a:pt x="320" y="2279"/>
                    </a:lnTo>
                    <a:lnTo>
                      <a:pt x="401" y="2220"/>
                    </a:lnTo>
                    <a:lnTo>
                      <a:pt x="496" y="2171"/>
                    </a:lnTo>
                    <a:lnTo>
                      <a:pt x="606" y="2142"/>
                    </a:lnTo>
                    <a:lnTo>
                      <a:pt x="724" y="2132"/>
                    </a:lnTo>
                    <a:lnTo>
                      <a:pt x="771" y="2139"/>
                    </a:lnTo>
                    <a:lnTo>
                      <a:pt x="812" y="2154"/>
                    </a:lnTo>
                    <a:lnTo>
                      <a:pt x="852" y="2174"/>
                    </a:lnTo>
                    <a:lnTo>
                      <a:pt x="890" y="2199"/>
                    </a:lnTo>
                    <a:lnTo>
                      <a:pt x="925" y="2231"/>
                    </a:lnTo>
                    <a:lnTo>
                      <a:pt x="960" y="2266"/>
                    </a:lnTo>
                    <a:lnTo>
                      <a:pt x="999" y="2297"/>
                    </a:lnTo>
                    <a:lnTo>
                      <a:pt x="1035" y="2332"/>
                    </a:lnTo>
                    <a:lnTo>
                      <a:pt x="1070" y="2364"/>
                    </a:lnTo>
                    <a:lnTo>
                      <a:pt x="1108" y="2392"/>
                    </a:lnTo>
                    <a:lnTo>
                      <a:pt x="1112" y="2367"/>
                    </a:lnTo>
                    <a:lnTo>
                      <a:pt x="1112" y="2343"/>
                    </a:lnTo>
                    <a:lnTo>
                      <a:pt x="1115" y="2319"/>
                    </a:lnTo>
                    <a:lnTo>
                      <a:pt x="1115" y="2294"/>
                    </a:lnTo>
                    <a:lnTo>
                      <a:pt x="1119" y="2269"/>
                    </a:lnTo>
                    <a:lnTo>
                      <a:pt x="1122" y="2244"/>
                    </a:lnTo>
                    <a:lnTo>
                      <a:pt x="1126" y="2220"/>
                    </a:lnTo>
                    <a:lnTo>
                      <a:pt x="1130" y="2199"/>
                    </a:lnTo>
                    <a:lnTo>
                      <a:pt x="1137" y="2174"/>
                    </a:lnTo>
                    <a:lnTo>
                      <a:pt x="1143" y="2154"/>
                    </a:lnTo>
                    <a:lnTo>
                      <a:pt x="1168" y="2083"/>
                    </a:lnTo>
                    <a:lnTo>
                      <a:pt x="1185" y="2013"/>
                    </a:lnTo>
                    <a:lnTo>
                      <a:pt x="1203" y="1939"/>
                    </a:lnTo>
                    <a:lnTo>
                      <a:pt x="1213" y="1869"/>
                    </a:lnTo>
                    <a:lnTo>
                      <a:pt x="1225" y="1799"/>
                    </a:lnTo>
                    <a:lnTo>
                      <a:pt x="1235" y="1724"/>
                    </a:lnTo>
                    <a:lnTo>
                      <a:pt x="1242" y="1654"/>
                    </a:lnTo>
                    <a:lnTo>
                      <a:pt x="1253" y="1581"/>
                    </a:lnTo>
                    <a:lnTo>
                      <a:pt x="1263" y="1507"/>
                    </a:lnTo>
                    <a:lnTo>
                      <a:pt x="1273" y="1433"/>
                    </a:lnTo>
                    <a:lnTo>
                      <a:pt x="1277" y="1423"/>
                    </a:lnTo>
                    <a:lnTo>
                      <a:pt x="1281" y="1412"/>
                    </a:lnTo>
                    <a:lnTo>
                      <a:pt x="1285" y="1401"/>
                    </a:lnTo>
                    <a:lnTo>
                      <a:pt x="1291" y="1394"/>
                    </a:lnTo>
                    <a:lnTo>
                      <a:pt x="1295" y="1384"/>
                    </a:lnTo>
                    <a:lnTo>
                      <a:pt x="1302" y="1374"/>
                    </a:lnTo>
                    <a:lnTo>
                      <a:pt x="1305" y="1366"/>
                    </a:lnTo>
                    <a:lnTo>
                      <a:pt x="1308" y="1356"/>
                    </a:lnTo>
                    <a:lnTo>
                      <a:pt x="1313" y="1349"/>
                    </a:lnTo>
                    <a:lnTo>
                      <a:pt x="1316" y="1338"/>
                    </a:lnTo>
                    <a:lnTo>
                      <a:pt x="1323" y="1240"/>
                    </a:lnTo>
                    <a:lnTo>
                      <a:pt x="1333" y="1141"/>
                    </a:lnTo>
                    <a:lnTo>
                      <a:pt x="1341" y="1040"/>
                    </a:lnTo>
                    <a:lnTo>
                      <a:pt x="1351" y="945"/>
                    </a:lnTo>
                    <a:lnTo>
                      <a:pt x="1361" y="846"/>
                    </a:lnTo>
                    <a:lnTo>
                      <a:pt x="1376" y="748"/>
                    </a:lnTo>
                    <a:lnTo>
                      <a:pt x="1390" y="653"/>
                    </a:lnTo>
                    <a:lnTo>
                      <a:pt x="1411" y="558"/>
                    </a:lnTo>
                    <a:lnTo>
                      <a:pt x="1436" y="463"/>
                    </a:lnTo>
                    <a:lnTo>
                      <a:pt x="1464" y="373"/>
                    </a:lnTo>
                    <a:lnTo>
                      <a:pt x="1468" y="365"/>
                    </a:lnTo>
                    <a:lnTo>
                      <a:pt x="1471" y="358"/>
                    </a:lnTo>
                    <a:lnTo>
                      <a:pt x="1474" y="351"/>
                    </a:lnTo>
                    <a:lnTo>
                      <a:pt x="1481" y="341"/>
                    </a:lnTo>
                    <a:lnTo>
                      <a:pt x="1488" y="330"/>
                    </a:lnTo>
                    <a:lnTo>
                      <a:pt x="1496" y="316"/>
                    </a:lnTo>
                    <a:lnTo>
                      <a:pt x="1503" y="306"/>
                    </a:lnTo>
                    <a:lnTo>
                      <a:pt x="1509" y="295"/>
                    </a:lnTo>
                    <a:lnTo>
                      <a:pt x="1520" y="281"/>
                    </a:lnTo>
                    <a:lnTo>
                      <a:pt x="1527" y="271"/>
                    </a:lnTo>
                    <a:lnTo>
                      <a:pt x="1563" y="120"/>
                    </a:lnTo>
                  </a:path>
                </a:pathLst>
              </a:custGeom>
              <a:noFill/>
              <a:ln w="1651">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12" name="Freeform 640"/>
              <p:cNvSpPr>
                <a:spLocks/>
              </p:cNvSpPr>
              <p:nvPr/>
            </p:nvSpPr>
            <p:spPr bwMode="auto">
              <a:xfrm>
                <a:off x="2643" y="2221"/>
                <a:ext cx="99" cy="150"/>
              </a:xfrm>
              <a:custGeom>
                <a:avLst/>
                <a:gdLst>
                  <a:gd name="T0" fmla="*/ 989 w 1295"/>
                  <a:gd name="T1" fmla="*/ 1745 h 2096"/>
                  <a:gd name="T2" fmla="*/ 1020 w 1295"/>
                  <a:gd name="T3" fmla="*/ 1612 h 2096"/>
                  <a:gd name="T4" fmla="*/ 1038 w 1295"/>
                  <a:gd name="T5" fmla="*/ 1478 h 2096"/>
                  <a:gd name="T6" fmla="*/ 1055 w 1295"/>
                  <a:gd name="T7" fmla="*/ 1345 h 2096"/>
                  <a:gd name="T8" fmla="*/ 1080 w 1295"/>
                  <a:gd name="T9" fmla="*/ 1215 h 2096"/>
                  <a:gd name="T10" fmla="*/ 1112 w 1295"/>
                  <a:gd name="T11" fmla="*/ 1110 h 2096"/>
                  <a:gd name="T12" fmla="*/ 1127 w 1295"/>
                  <a:gd name="T13" fmla="*/ 1018 h 2096"/>
                  <a:gd name="T14" fmla="*/ 1137 w 1295"/>
                  <a:gd name="T15" fmla="*/ 923 h 2096"/>
                  <a:gd name="T16" fmla="*/ 1140 w 1295"/>
                  <a:gd name="T17" fmla="*/ 828 h 2096"/>
                  <a:gd name="T18" fmla="*/ 1147 w 1295"/>
                  <a:gd name="T19" fmla="*/ 730 h 2096"/>
                  <a:gd name="T20" fmla="*/ 1154 w 1295"/>
                  <a:gd name="T21" fmla="*/ 681 h 2096"/>
                  <a:gd name="T22" fmla="*/ 1162 w 1295"/>
                  <a:gd name="T23" fmla="*/ 677 h 2096"/>
                  <a:gd name="T24" fmla="*/ 1172 w 1295"/>
                  <a:gd name="T25" fmla="*/ 677 h 2096"/>
                  <a:gd name="T26" fmla="*/ 1182 w 1295"/>
                  <a:gd name="T27" fmla="*/ 674 h 2096"/>
                  <a:gd name="T28" fmla="*/ 1190 w 1295"/>
                  <a:gd name="T29" fmla="*/ 670 h 2096"/>
                  <a:gd name="T30" fmla="*/ 1190 w 1295"/>
                  <a:gd name="T31" fmla="*/ 509 h 2096"/>
                  <a:gd name="T32" fmla="*/ 1190 w 1295"/>
                  <a:gd name="T33" fmla="*/ 379 h 2096"/>
                  <a:gd name="T34" fmla="*/ 1200 w 1295"/>
                  <a:gd name="T35" fmla="*/ 267 h 2096"/>
                  <a:gd name="T36" fmla="*/ 1235 w 1295"/>
                  <a:gd name="T37" fmla="*/ 147 h 2096"/>
                  <a:gd name="T38" fmla="*/ 1295 w 1295"/>
                  <a:gd name="T39" fmla="*/ 0 h 2096"/>
                  <a:gd name="T40" fmla="*/ 1238 w 1295"/>
                  <a:gd name="T41" fmla="*/ 31 h 2096"/>
                  <a:gd name="T42" fmla="*/ 1179 w 1295"/>
                  <a:gd name="T43" fmla="*/ 55 h 2096"/>
                  <a:gd name="T44" fmla="*/ 1119 w 1295"/>
                  <a:gd name="T45" fmla="*/ 77 h 2096"/>
                  <a:gd name="T46" fmla="*/ 1067 w 1295"/>
                  <a:gd name="T47" fmla="*/ 102 h 2096"/>
                  <a:gd name="T48" fmla="*/ 1024 w 1295"/>
                  <a:gd name="T49" fmla="*/ 137 h 2096"/>
                  <a:gd name="T50" fmla="*/ 890 w 1295"/>
                  <a:gd name="T51" fmla="*/ 544 h 2096"/>
                  <a:gd name="T52" fmla="*/ 859 w 1295"/>
                  <a:gd name="T53" fmla="*/ 727 h 2096"/>
                  <a:gd name="T54" fmla="*/ 844 w 1295"/>
                  <a:gd name="T55" fmla="*/ 807 h 2096"/>
                  <a:gd name="T56" fmla="*/ 837 w 1295"/>
                  <a:gd name="T57" fmla="*/ 863 h 2096"/>
                  <a:gd name="T58" fmla="*/ 827 w 1295"/>
                  <a:gd name="T59" fmla="*/ 976 h 2096"/>
                  <a:gd name="T60" fmla="*/ 816 w 1295"/>
                  <a:gd name="T61" fmla="*/ 1095 h 2096"/>
                  <a:gd name="T62" fmla="*/ 799 w 1295"/>
                  <a:gd name="T63" fmla="*/ 1148 h 2096"/>
                  <a:gd name="T64" fmla="*/ 771 w 1295"/>
                  <a:gd name="T65" fmla="*/ 1211 h 2096"/>
                  <a:gd name="T66" fmla="*/ 742 w 1295"/>
                  <a:gd name="T67" fmla="*/ 1268 h 2096"/>
                  <a:gd name="T68" fmla="*/ 714 w 1295"/>
                  <a:gd name="T69" fmla="*/ 1310 h 2096"/>
                  <a:gd name="T70" fmla="*/ 594 w 1295"/>
                  <a:gd name="T71" fmla="*/ 1376 h 2096"/>
                  <a:gd name="T72" fmla="*/ 418 w 1295"/>
                  <a:gd name="T73" fmla="*/ 1503 h 2096"/>
                  <a:gd name="T74" fmla="*/ 278 w 1295"/>
                  <a:gd name="T75" fmla="*/ 1650 h 2096"/>
                  <a:gd name="T76" fmla="*/ 165 w 1295"/>
                  <a:gd name="T77" fmla="*/ 1812 h 2096"/>
                  <a:gd name="T78" fmla="*/ 57 w 1295"/>
                  <a:gd name="T79" fmla="*/ 1998 h 2096"/>
                  <a:gd name="T80" fmla="*/ 7 w 1295"/>
                  <a:gd name="T81" fmla="*/ 2079 h 2096"/>
                  <a:gd name="T82" fmla="*/ 28 w 1295"/>
                  <a:gd name="T83" fmla="*/ 2048 h 2096"/>
                  <a:gd name="T84" fmla="*/ 45 w 1295"/>
                  <a:gd name="T85" fmla="*/ 2016 h 2096"/>
                  <a:gd name="T86" fmla="*/ 63 w 1295"/>
                  <a:gd name="T87" fmla="*/ 1981 h 2096"/>
                  <a:gd name="T88" fmla="*/ 85 w 1295"/>
                  <a:gd name="T89" fmla="*/ 1953 h 2096"/>
                  <a:gd name="T90" fmla="*/ 102 w 1295"/>
                  <a:gd name="T91" fmla="*/ 1935 h 2096"/>
                  <a:gd name="T92" fmla="*/ 113 w 1295"/>
                  <a:gd name="T93" fmla="*/ 1928 h 2096"/>
                  <a:gd name="T94" fmla="*/ 127 w 1295"/>
                  <a:gd name="T95" fmla="*/ 1925 h 2096"/>
                  <a:gd name="T96" fmla="*/ 140 w 1295"/>
                  <a:gd name="T97" fmla="*/ 1921 h 2096"/>
                  <a:gd name="T98" fmla="*/ 155 w 1295"/>
                  <a:gd name="T99" fmla="*/ 1914 h 2096"/>
                  <a:gd name="T100" fmla="*/ 225 w 1295"/>
                  <a:gd name="T101" fmla="*/ 1826 h 2096"/>
                  <a:gd name="T102" fmla="*/ 383 w 1295"/>
                  <a:gd name="T103" fmla="*/ 1721 h 2096"/>
                  <a:gd name="T104" fmla="*/ 556 w 1295"/>
                  <a:gd name="T105" fmla="*/ 1689 h 2096"/>
                  <a:gd name="T106" fmla="*/ 732 w 1295"/>
                  <a:gd name="T107" fmla="*/ 1724 h 2096"/>
                  <a:gd name="T108" fmla="*/ 894 w 1295"/>
                  <a:gd name="T109" fmla="*/ 1819 h 2096"/>
                  <a:gd name="T110" fmla="*/ 964 w 1295"/>
                  <a:gd name="T111" fmla="*/ 1805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95" h="2096">
                    <a:moveTo>
                      <a:pt x="964" y="1805"/>
                    </a:moveTo>
                    <a:lnTo>
                      <a:pt x="989" y="1745"/>
                    </a:lnTo>
                    <a:lnTo>
                      <a:pt x="1007" y="1678"/>
                    </a:lnTo>
                    <a:lnTo>
                      <a:pt x="1020" y="1612"/>
                    </a:lnTo>
                    <a:lnTo>
                      <a:pt x="1031" y="1545"/>
                    </a:lnTo>
                    <a:lnTo>
                      <a:pt x="1038" y="1478"/>
                    </a:lnTo>
                    <a:lnTo>
                      <a:pt x="1049" y="1411"/>
                    </a:lnTo>
                    <a:lnTo>
                      <a:pt x="1055" y="1345"/>
                    </a:lnTo>
                    <a:lnTo>
                      <a:pt x="1067" y="1278"/>
                    </a:lnTo>
                    <a:lnTo>
                      <a:pt x="1080" y="1215"/>
                    </a:lnTo>
                    <a:lnTo>
                      <a:pt x="1098" y="1152"/>
                    </a:lnTo>
                    <a:lnTo>
                      <a:pt x="1112" y="1110"/>
                    </a:lnTo>
                    <a:lnTo>
                      <a:pt x="1119" y="1063"/>
                    </a:lnTo>
                    <a:lnTo>
                      <a:pt x="1127" y="1018"/>
                    </a:lnTo>
                    <a:lnTo>
                      <a:pt x="1133" y="969"/>
                    </a:lnTo>
                    <a:lnTo>
                      <a:pt x="1137" y="923"/>
                    </a:lnTo>
                    <a:lnTo>
                      <a:pt x="1137" y="874"/>
                    </a:lnTo>
                    <a:lnTo>
                      <a:pt x="1140" y="828"/>
                    </a:lnTo>
                    <a:lnTo>
                      <a:pt x="1144" y="780"/>
                    </a:lnTo>
                    <a:lnTo>
                      <a:pt x="1147" y="730"/>
                    </a:lnTo>
                    <a:lnTo>
                      <a:pt x="1154" y="685"/>
                    </a:lnTo>
                    <a:lnTo>
                      <a:pt x="1154" y="681"/>
                    </a:lnTo>
                    <a:lnTo>
                      <a:pt x="1158" y="681"/>
                    </a:lnTo>
                    <a:lnTo>
                      <a:pt x="1162" y="677"/>
                    </a:lnTo>
                    <a:lnTo>
                      <a:pt x="1168" y="677"/>
                    </a:lnTo>
                    <a:lnTo>
                      <a:pt x="1172" y="677"/>
                    </a:lnTo>
                    <a:lnTo>
                      <a:pt x="1179" y="674"/>
                    </a:lnTo>
                    <a:lnTo>
                      <a:pt x="1182" y="674"/>
                    </a:lnTo>
                    <a:lnTo>
                      <a:pt x="1185" y="674"/>
                    </a:lnTo>
                    <a:lnTo>
                      <a:pt x="1190" y="670"/>
                    </a:lnTo>
                    <a:lnTo>
                      <a:pt x="1190" y="582"/>
                    </a:lnTo>
                    <a:lnTo>
                      <a:pt x="1190" y="509"/>
                    </a:lnTo>
                    <a:lnTo>
                      <a:pt x="1190" y="442"/>
                    </a:lnTo>
                    <a:lnTo>
                      <a:pt x="1190" y="379"/>
                    </a:lnTo>
                    <a:lnTo>
                      <a:pt x="1193" y="322"/>
                    </a:lnTo>
                    <a:lnTo>
                      <a:pt x="1200" y="267"/>
                    </a:lnTo>
                    <a:lnTo>
                      <a:pt x="1214" y="207"/>
                    </a:lnTo>
                    <a:lnTo>
                      <a:pt x="1235" y="147"/>
                    </a:lnTo>
                    <a:lnTo>
                      <a:pt x="1260" y="77"/>
                    </a:lnTo>
                    <a:lnTo>
                      <a:pt x="1295" y="0"/>
                    </a:lnTo>
                    <a:lnTo>
                      <a:pt x="1267" y="17"/>
                    </a:lnTo>
                    <a:lnTo>
                      <a:pt x="1238" y="31"/>
                    </a:lnTo>
                    <a:lnTo>
                      <a:pt x="1207" y="42"/>
                    </a:lnTo>
                    <a:lnTo>
                      <a:pt x="1179" y="55"/>
                    </a:lnTo>
                    <a:lnTo>
                      <a:pt x="1147" y="67"/>
                    </a:lnTo>
                    <a:lnTo>
                      <a:pt x="1119" y="77"/>
                    </a:lnTo>
                    <a:lnTo>
                      <a:pt x="1090" y="87"/>
                    </a:lnTo>
                    <a:lnTo>
                      <a:pt x="1067" y="102"/>
                    </a:lnTo>
                    <a:lnTo>
                      <a:pt x="1042" y="115"/>
                    </a:lnTo>
                    <a:lnTo>
                      <a:pt x="1024" y="137"/>
                    </a:lnTo>
                    <a:lnTo>
                      <a:pt x="915" y="390"/>
                    </a:lnTo>
                    <a:lnTo>
                      <a:pt x="890" y="544"/>
                    </a:lnTo>
                    <a:lnTo>
                      <a:pt x="872" y="653"/>
                    </a:lnTo>
                    <a:lnTo>
                      <a:pt x="859" y="727"/>
                    </a:lnTo>
                    <a:lnTo>
                      <a:pt x="852" y="775"/>
                    </a:lnTo>
                    <a:lnTo>
                      <a:pt x="844" y="807"/>
                    </a:lnTo>
                    <a:lnTo>
                      <a:pt x="841" y="835"/>
                    </a:lnTo>
                    <a:lnTo>
                      <a:pt x="837" y="863"/>
                    </a:lnTo>
                    <a:lnTo>
                      <a:pt x="834" y="910"/>
                    </a:lnTo>
                    <a:lnTo>
                      <a:pt x="827" y="976"/>
                    </a:lnTo>
                    <a:lnTo>
                      <a:pt x="820" y="1078"/>
                    </a:lnTo>
                    <a:lnTo>
                      <a:pt x="816" y="1095"/>
                    </a:lnTo>
                    <a:lnTo>
                      <a:pt x="809" y="1120"/>
                    </a:lnTo>
                    <a:lnTo>
                      <a:pt x="799" y="1148"/>
                    </a:lnTo>
                    <a:lnTo>
                      <a:pt x="784" y="1180"/>
                    </a:lnTo>
                    <a:lnTo>
                      <a:pt x="771" y="1211"/>
                    </a:lnTo>
                    <a:lnTo>
                      <a:pt x="756" y="1243"/>
                    </a:lnTo>
                    <a:lnTo>
                      <a:pt x="742" y="1268"/>
                    </a:lnTo>
                    <a:lnTo>
                      <a:pt x="724" y="1292"/>
                    </a:lnTo>
                    <a:lnTo>
                      <a:pt x="714" y="1310"/>
                    </a:lnTo>
                    <a:lnTo>
                      <a:pt x="704" y="1317"/>
                    </a:lnTo>
                    <a:lnTo>
                      <a:pt x="594" y="1376"/>
                    </a:lnTo>
                    <a:lnTo>
                      <a:pt x="500" y="1440"/>
                    </a:lnTo>
                    <a:lnTo>
                      <a:pt x="418" y="1503"/>
                    </a:lnTo>
                    <a:lnTo>
                      <a:pt x="345" y="1573"/>
                    </a:lnTo>
                    <a:lnTo>
                      <a:pt x="278" y="1650"/>
                    </a:lnTo>
                    <a:lnTo>
                      <a:pt x="218" y="1728"/>
                    </a:lnTo>
                    <a:lnTo>
                      <a:pt x="165" y="1812"/>
                    </a:lnTo>
                    <a:lnTo>
                      <a:pt x="109" y="1903"/>
                    </a:lnTo>
                    <a:lnTo>
                      <a:pt x="57" y="1998"/>
                    </a:lnTo>
                    <a:lnTo>
                      <a:pt x="0" y="2096"/>
                    </a:lnTo>
                    <a:lnTo>
                      <a:pt x="7" y="2079"/>
                    </a:lnTo>
                    <a:lnTo>
                      <a:pt x="17" y="2065"/>
                    </a:lnTo>
                    <a:lnTo>
                      <a:pt x="28" y="2048"/>
                    </a:lnTo>
                    <a:lnTo>
                      <a:pt x="35" y="2030"/>
                    </a:lnTo>
                    <a:lnTo>
                      <a:pt x="45" y="2016"/>
                    </a:lnTo>
                    <a:lnTo>
                      <a:pt x="53" y="1998"/>
                    </a:lnTo>
                    <a:lnTo>
                      <a:pt x="63" y="1981"/>
                    </a:lnTo>
                    <a:lnTo>
                      <a:pt x="74" y="1966"/>
                    </a:lnTo>
                    <a:lnTo>
                      <a:pt x="85" y="1953"/>
                    </a:lnTo>
                    <a:lnTo>
                      <a:pt x="95" y="1938"/>
                    </a:lnTo>
                    <a:lnTo>
                      <a:pt x="102" y="1935"/>
                    </a:lnTo>
                    <a:lnTo>
                      <a:pt x="105" y="1931"/>
                    </a:lnTo>
                    <a:lnTo>
                      <a:pt x="113" y="1928"/>
                    </a:lnTo>
                    <a:lnTo>
                      <a:pt x="120" y="1928"/>
                    </a:lnTo>
                    <a:lnTo>
                      <a:pt x="127" y="1925"/>
                    </a:lnTo>
                    <a:lnTo>
                      <a:pt x="133" y="1925"/>
                    </a:lnTo>
                    <a:lnTo>
                      <a:pt x="140" y="1921"/>
                    </a:lnTo>
                    <a:lnTo>
                      <a:pt x="148" y="1918"/>
                    </a:lnTo>
                    <a:lnTo>
                      <a:pt x="155" y="1914"/>
                    </a:lnTo>
                    <a:lnTo>
                      <a:pt x="158" y="1910"/>
                    </a:lnTo>
                    <a:lnTo>
                      <a:pt x="225" y="1826"/>
                    </a:lnTo>
                    <a:lnTo>
                      <a:pt x="299" y="1763"/>
                    </a:lnTo>
                    <a:lnTo>
                      <a:pt x="383" y="1721"/>
                    </a:lnTo>
                    <a:lnTo>
                      <a:pt x="468" y="1696"/>
                    </a:lnTo>
                    <a:lnTo>
                      <a:pt x="556" y="1689"/>
                    </a:lnTo>
                    <a:lnTo>
                      <a:pt x="644" y="1700"/>
                    </a:lnTo>
                    <a:lnTo>
                      <a:pt x="732" y="1724"/>
                    </a:lnTo>
                    <a:lnTo>
                      <a:pt x="816" y="1763"/>
                    </a:lnTo>
                    <a:lnTo>
                      <a:pt x="894" y="1819"/>
                    </a:lnTo>
                    <a:lnTo>
                      <a:pt x="964" y="1889"/>
                    </a:lnTo>
                    <a:lnTo>
                      <a:pt x="964" y="1805"/>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13" name="Freeform 641"/>
              <p:cNvSpPr>
                <a:spLocks/>
              </p:cNvSpPr>
              <p:nvPr/>
            </p:nvSpPr>
            <p:spPr bwMode="auto">
              <a:xfrm>
                <a:off x="2641" y="2197"/>
                <a:ext cx="108" cy="29"/>
              </a:xfrm>
              <a:custGeom>
                <a:avLst/>
                <a:gdLst>
                  <a:gd name="T0" fmla="*/ 40 w 1394"/>
                  <a:gd name="T1" fmla="*/ 124 h 405"/>
                  <a:gd name="T2" fmla="*/ 28 w 1394"/>
                  <a:gd name="T3" fmla="*/ 130 h 405"/>
                  <a:gd name="T4" fmla="*/ 22 w 1394"/>
                  <a:gd name="T5" fmla="*/ 137 h 405"/>
                  <a:gd name="T6" fmla="*/ 11 w 1394"/>
                  <a:gd name="T7" fmla="*/ 145 h 405"/>
                  <a:gd name="T8" fmla="*/ 7 w 1394"/>
                  <a:gd name="T9" fmla="*/ 155 h 405"/>
                  <a:gd name="T10" fmla="*/ 3 w 1394"/>
                  <a:gd name="T11" fmla="*/ 165 h 405"/>
                  <a:gd name="T12" fmla="*/ 0 w 1394"/>
                  <a:gd name="T13" fmla="*/ 177 h 405"/>
                  <a:gd name="T14" fmla="*/ 0 w 1394"/>
                  <a:gd name="T15" fmla="*/ 187 h 405"/>
                  <a:gd name="T16" fmla="*/ 0 w 1394"/>
                  <a:gd name="T17" fmla="*/ 197 h 405"/>
                  <a:gd name="T18" fmla="*/ 3 w 1394"/>
                  <a:gd name="T19" fmla="*/ 208 h 405"/>
                  <a:gd name="T20" fmla="*/ 7 w 1394"/>
                  <a:gd name="T21" fmla="*/ 219 h 405"/>
                  <a:gd name="T22" fmla="*/ 40 w 1394"/>
                  <a:gd name="T23" fmla="*/ 264 h 405"/>
                  <a:gd name="T24" fmla="*/ 75 w 1394"/>
                  <a:gd name="T25" fmla="*/ 303 h 405"/>
                  <a:gd name="T26" fmla="*/ 116 w 1394"/>
                  <a:gd name="T27" fmla="*/ 331 h 405"/>
                  <a:gd name="T28" fmla="*/ 163 w 1394"/>
                  <a:gd name="T29" fmla="*/ 352 h 405"/>
                  <a:gd name="T30" fmla="*/ 211 w 1394"/>
                  <a:gd name="T31" fmla="*/ 366 h 405"/>
                  <a:gd name="T32" fmla="*/ 264 w 1394"/>
                  <a:gd name="T33" fmla="*/ 377 h 405"/>
                  <a:gd name="T34" fmla="*/ 324 w 1394"/>
                  <a:gd name="T35" fmla="*/ 384 h 405"/>
                  <a:gd name="T36" fmla="*/ 388 w 1394"/>
                  <a:gd name="T37" fmla="*/ 390 h 405"/>
                  <a:gd name="T38" fmla="*/ 458 w 1394"/>
                  <a:gd name="T39" fmla="*/ 394 h 405"/>
                  <a:gd name="T40" fmla="*/ 528 w 1394"/>
                  <a:gd name="T41" fmla="*/ 397 h 405"/>
                  <a:gd name="T42" fmla="*/ 577 w 1394"/>
                  <a:gd name="T43" fmla="*/ 402 h 405"/>
                  <a:gd name="T44" fmla="*/ 627 w 1394"/>
                  <a:gd name="T45" fmla="*/ 405 h 405"/>
                  <a:gd name="T46" fmla="*/ 684 w 1394"/>
                  <a:gd name="T47" fmla="*/ 405 h 405"/>
                  <a:gd name="T48" fmla="*/ 739 w 1394"/>
                  <a:gd name="T49" fmla="*/ 405 h 405"/>
                  <a:gd name="T50" fmla="*/ 795 w 1394"/>
                  <a:gd name="T51" fmla="*/ 405 h 405"/>
                  <a:gd name="T52" fmla="*/ 855 w 1394"/>
                  <a:gd name="T53" fmla="*/ 405 h 405"/>
                  <a:gd name="T54" fmla="*/ 912 w 1394"/>
                  <a:gd name="T55" fmla="*/ 402 h 405"/>
                  <a:gd name="T56" fmla="*/ 965 w 1394"/>
                  <a:gd name="T57" fmla="*/ 397 h 405"/>
                  <a:gd name="T58" fmla="*/ 1014 w 1394"/>
                  <a:gd name="T59" fmla="*/ 390 h 405"/>
                  <a:gd name="T60" fmla="*/ 1060 w 1394"/>
                  <a:gd name="T61" fmla="*/ 384 h 405"/>
                  <a:gd name="T62" fmla="*/ 1113 w 1394"/>
                  <a:gd name="T63" fmla="*/ 370 h 405"/>
                  <a:gd name="T64" fmla="*/ 1165 w 1394"/>
                  <a:gd name="T65" fmla="*/ 349 h 405"/>
                  <a:gd name="T66" fmla="*/ 1218 w 1394"/>
                  <a:gd name="T67" fmla="*/ 324 h 405"/>
                  <a:gd name="T68" fmla="*/ 1268 w 1394"/>
                  <a:gd name="T69" fmla="*/ 292 h 405"/>
                  <a:gd name="T70" fmla="*/ 1313 w 1394"/>
                  <a:gd name="T71" fmla="*/ 260 h 405"/>
                  <a:gd name="T72" fmla="*/ 1351 w 1394"/>
                  <a:gd name="T73" fmla="*/ 225 h 405"/>
                  <a:gd name="T74" fmla="*/ 1380 w 1394"/>
                  <a:gd name="T75" fmla="*/ 194 h 405"/>
                  <a:gd name="T76" fmla="*/ 1394 w 1394"/>
                  <a:gd name="T77" fmla="*/ 162 h 405"/>
                  <a:gd name="T78" fmla="*/ 1394 w 1394"/>
                  <a:gd name="T79" fmla="*/ 137 h 405"/>
                  <a:gd name="T80" fmla="*/ 1376 w 1394"/>
                  <a:gd name="T81" fmla="*/ 120 h 405"/>
                  <a:gd name="T82" fmla="*/ 1281 w 1394"/>
                  <a:gd name="T83" fmla="*/ 74 h 405"/>
                  <a:gd name="T84" fmla="*/ 1183 w 1394"/>
                  <a:gd name="T85" fmla="*/ 43 h 405"/>
                  <a:gd name="T86" fmla="*/ 1080 w 1394"/>
                  <a:gd name="T87" fmla="*/ 19 h 405"/>
                  <a:gd name="T88" fmla="*/ 972 w 1394"/>
                  <a:gd name="T89" fmla="*/ 7 h 405"/>
                  <a:gd name="T90" fmla="*/ 866 w 1394"/>
                  <a:gd name="T91" fmla="*/ 0 h 405"/>
                  <a:gd name="T92" fmla="*/ 757 w 1394"/>
                  <a:gd name="T93" fmla="*/ 0 h 405"/>
                  <a:gd name="T94" fmla="*/ 648 w 1394"/>
                  <a:gd name="T95" fmla="*/ 7 h 405"/>
                  <a:gd name="T96" fmla="*/ 542 w 1394"/>
                  <a:gd name="T97" fmla="*/ 15 h 405"/>
                  <a:gd name="T98" fmla="*/ 441 w 1394"/>
                  <a:gd name="T99" fmla="*/ 25 h 405"/>
                  <a:gd name="T100" fmla="*/ 341 w 1394"/>
                  <a:gd name="T101" fmla="*/ 36 h 405"/>
                  <a:gd name="T102" fmla="*/ 317 w 1394"/>
                  <a:gd name="T103" fmla="*/ 39 h 405"/>
                  <a:gd name="T104" fmla="*/ 293 w 1394"/>
                  <a:gd name="T105" fmla="*/ 43 h 405"/>
                  <a:gd name="T106" fmla="*/ 268 w 1394"/>
                  <a:gd name="T107" fmla="*/ 47 h 405"/>
                  <a:gd name="T108" fmla="*/ 243 w 1394"/>
                  <a:gd name="T109" fmla="*/ 50 h 405"/>
                  <a:gd name="T110" fmla="*/ 223 w 1394"/>
                  <a:gd name="T111" fmla="*/ 57 h 405"/>
                  <a:gd name="T112" fmla="*/ 198 w 1394"/>
                  <a:gd name="T113" fmla="*/ 60 h 405"/>
                  <a:gd name="T114" fmla="*/ 173 w 1394"/>
                  <a:gd name="T115" fmla="*/ 67 h 405"/>
                  <a:gd name="T116" fmla="*/ 151 w 1394"/>
                  <a:gd name="T117" fmla="*/ 74 h 405"/>
                  <a:gd name="T118" fmla="*/ 127 w 1394"/>
                  <a:gd name="T119" fmla="*/ 82 h 405"/>
                  <a:gd name="T120" fmla="*/ 103 w 1394"/>
                  <a:gd name="T121" fmla="*/ 89 h 405"/>
                  <a:gd name="T122" fmla="*/ 40 w 1394"/>
                  <a:gd name="T123" fmla="*/ 124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4" h="405">
                    <a:moveTo>
                      <a:pt x="40" y="124"/>
                    </a:moveTo>
                    <a:lnTo>
                      <a:pt x="28" y="130"/>
                    </a:lnTo>
                    <a:lnTo>
                      <a:pt x="22" y="137"/>
                    </a:lnTo>
                    <a:lnTo>
                      <a:pt x="11" y="145"/>
                    </a:lnTo>
                    <a:lnTo>
                      <a:pt x="7" y="155"/>
                    </a:lnTo>
                    <a:lnTo>
                      <a:pt x="3" y="165"/>
                    </a:lnTo>
                    <a:lnTo>
                      <a:pt x="0" y="177"/>
                    </a:lnTo>
                    <a:lnTo>
                      <a:pt x="0" y="187"/>
                    </a:lnTo>
                    <a:lnTo>
                      <a:pt x="0" y="197"/>
                    </a:lnTo>
                    <a:lnTo>
                      <a:pt x="3" y="208"/>
                    </a:lnTo>
                    <a:lnTo>
                      <a:pt x="7" y="219"/>
                    </a:lnTo>
                    <a:lnTo>
                      <a:pt x="40" y="264"/>
                    </a:lnTo>
                    <a:lnTo>
                      <a:pt x="75" y="303"/>
                    </a:lnTo>
                    <a:lnTo>
                      <a:pt x="116" y="331"/>
                    </a:lnTo>
                    <a:lnTo>
                      <a:pt x="163" y="352"/>
                    </a:lnTo>
                    <a:lnTo>
                      <a:pt x="211" y="366"/>
                    </a:lnTo>
                    <a:lnTo>
                      <a:pt x="264" y="377"/>
                    </a:lnTo>
                    <a:lnTo>
                      <a:pt x="324" y="384"/>
                    </a:lnTo>
                    <a:lnTo>
                      <a:pt x="388" y="390"/>
                    </a:lnTo>
                    <a:lnTo>
                      <a:pt x="458" y="394"/>
                    </a:lnTo>
                    <a:lnTo>
                      <a:pt x="528" y="397"/>
                    </a:lnTo>
                    <a:lnTo>
                      <a:pt x="577" y="402"/>
                    </a:lnTo>
                    <a:lnTo>
                      <a:pt x="627" y="405"/>
                    </a:lnTo>
                    <a:lnTo>
                      <a:pt x="684" y="405"/>
                    </a:lnTo>
                    <a:lnTo>
                      <a:pt x="739" y="405"/>
                    </a:lnTo>
                    <a:lnTo>
                      <a:pt x="795" y="405"/>
                    </a:lnTo>
                    <a:lnTo>
                      <a:pt x="855" y="405"/>
                    </a:lnTo>
                    <a:lnTo>
                      <a:pt x="912" y="402"/>
                    </a:lnTo>
                    <a:lnTo>
                      <a:pt x="965" y="397"/>
                    </a:lnTo>
                    <a:lnTo>
                      <a:pt x="1014" y="390"/>
                    </a:lnTo>
                    <a:lnTo>
                      <a:pt x="1060" y="384"/>
                    </a:lnTo>
                    <a:lnTo>
                      <a:pt x="1113" y="370"/>
                    </a:lnTo>
                    <a:lnTo>
                      <a:pt x="1165" y="349"/>
                    </a:lnTo>
                    <a:lnTo>
                      <a:pt x="1218" y="324"/>
                    </a:lnTo>
                    <a:lnTo>
                      <a:pt x="1268" y="292"/>
                    </a:lnTo>
                    <a:lnTo>
                      <a:pt x="1313" y="260"/>
                    </a:lnTo>
                    <a:lnTo>
                      <a:pt x="1351" y="225"/>
                    </a:lnTo>
                    <a:lnTo>
                      <a:pt x="1380" y="194"/>
                    </a:lnTo>
                    <a:lnTo>
                      <a:pt x="1394" y="162"/>
                    </a:lnTo>
                    <a:lnTo>
                      <a:pt x="1394" y="137"/>
                    </a:lnTo>
                    <a:lnTo>
                      <a:pt x="1376" y="120"/>
                    </a:lnTo>
                    <a:lnTo>
                      <a:pt x="1281" y="74"/>
                    </a:lnTo>
                    <a:lnTo>
                      <a:pt x="1183" y="43"/>
                    </a:lnTo>
                    <a:lnTo>
                      <a:pt x="1080" y="19"/>
                    </a:lnTo>
                    <a:lnTo>
                      <a:pt x="972" y="7"/>
                    </a:lnTo>
                    <a:lnTo>
                      <a:pt x="866" y="0"/>
                    </a:lnTo>
                    <a:lnTo>
                      <a:pt x="757" y="0"/>
                    </a:lnTo>
                    <a:lnTo>
                      <a:pt x="648" y="7"/>
                    </a:lnTo>
                    <a:lnTo>
                      <a:pt x="542" y="15"/>
                    </a:lnTo>
                    <a:lnTo>
                      <a:pt x="441" y="25"/>
                    </a:lnTo>
                    <a:lnTo>
                      <a:pt x="341" y="36"/>
                    </a:lnTo>
                    <a:lnTo>
                      <a:pt x="317" y="39"/>
                    </a:lnTo>
                    <a:lnTo>
                      <a:pt x="293" y="43"/>
                    </a:lnTo>
                    <a:lnTo>
                      <a:pt x="268" y="47"/>
                    </a:lnTo>
                    <a:lnTo>
                      <a:pt x="243" y="50"/>
                    </a:lnTo>
                    <a:lnTo>
                      <a:pt x="223" y="57"/>
                    </a:lnTo>
                    <a:lnTo>
                      <a:pt x="198" y="60"/>
                    </a:lnTo>
                    <a:lnTo>
                      <a:pt x="173" y="67"/>
                    </a:lnTo>
                    <a:lnTo>
                      <a:pt x="151" y="74"/>
                    </a:lnTo>
                    <a:lnTo>
                      <a:pt x="127" y="82"/>
                    </a:lnTo>
                    <a:lnTo>
                      <a:pt x="103" y="89"/>
                    </a:lnTo>
                    <a:lnTo>
                      <a:pt x="40" y="124"/>
                    </a:lnTo>
                    <a:close/>
                  </a:path>
                </a:pathLst>
              </a:custGeom>
              <a:solidFill>
                <a:srgbClr val="329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14" name="Freeform 642"/>
              <p:cNvSpPr>
                <a:spLocks/>
              </p:cNvSpPr>
              <p:nvPr/>
            </p:nvSpPr>
            <p:spPr bwMode="auto">
              <a:xfrm>
                <a:off x="2641" y="2197"/>
                <a:ext cx="108" cy="29"/>
              </a:xfrm>
              <a:custGeom>
                <a:avLst/>
                <a:gdLst>
                  <a:gd name="T0" fmla="*/ 40 w 1394"/>
                  <a:gd name="T1" fmla="*/ 124 h 405"/>
                  <a:gd name="T2" fmla="*/ 28 w 1394"/>
                  <a:gd name="T3" fmla="*/ 130 h 405"/>
                  <a:gd name="T4" fmla="*/ 22 w 1394"/>
                  <a:gd name="T5" fmla="*/ 137 h 405"/>
                  <a:gd name="T6" fmla="*/ 11 w 1394"/>
                  <a:gd name="T7" fmla="*/ 145 h 405"/>
                  <a:gd name="T8" fmla="*/ 7 w 1394"/>
                  <a:gd name="T9" fmla="*/ 155 h 405"/>
                  <a:gd name="T10" fmla="*/ 3 w 1394"/>
                  <a:gd name="T11" fmla="*/ 165 h 405"/>
                  <a:gd name="T12" fmla="*/ 0 w 1394"/>
                  <a:gd name="T13" fmla="*/ 177 h 405"/>
                  <a:gd name="T14" fmla="*/ 0 w 1394"/>
                  <a:gd name="T15" fmla="*/ 187 h 405"/>
                  <a:gd name="T16" fmla="*/ 0 w 1394"/>
                  <a:gd name="T17" fmla="*/ 197 h 405"/>
                  <a:gd name="T18" fmla="*/ 3 w 1394"/>
                  <a:gd name="T19" fmla="*/ 208 h 405"/>
                  <a:gd name="T20" fmla="*/ 7 w 1394"/>
                  <a:gd name="T21" fmla="*/ 219 h 405"/>
                  <a:gd name="T22" fmla="*/ 40 w 1394"/>
                  <a:gd name="T23" fmla="*/ 264 h 405"/>
                  <a:gd name="T24" fmla="*/ 75 w 1394"/>
                  <a:gd name="T25" fmla="*/ 303 h 405"/>
                  <a:gd name="T26" fmla="*/ 116 w 1394"/>
                  <a:gd name="T27" fmla="*/ 331 h 405"/>
                  <a:gd name="T28" fmla="*/ 163 w 1394"/>
                  <a:gd name="T29" fmla="*/ 352 h 405"/>
                  <a:gd name="T30" fmla="*/ 211 w 1394"/>
                  <a:gd name="T31" fmla="*/ 366 h 405"/>
                  <a:gd name="T32" fmla="*/ 264 w 1394"/>
                  <a:gd name="T33" fmla="*/ 377 h 405"/>
                  <a:gd name="T34" fmla="*/ 324 w 1394"/>
                  <a:gd name="T35" fmla="*/ 384 h 405"/>
                  <a:gd name="T36" fmla="*/ 388 w 1394"/>
                  <a:gd name="T37" fmla="*/ 390 h 405"/>
                  <a:gd name="T38" fmla="*/ 458 w 1394"/>
                  <a:gd name="T39" fmla="*/ 394 h 405"/>
                  <a:gd name="T40" fmla="*/ 528 w 1394"/>
                  <a:gd name="T41" fmla="*/ 397 h 405"/>
                  <a:gd name="T42" fmla="*/ 577 w 1394"/>
                  <a:gd name="T43" fmla="*/ 402 h 405"/>
                  <a:gd name="T44" fmla="*/ 627 w 1394"/>
                  <a:gd name="T45" fmla="*/ 405 h 405"/>
                  <a:gd name="T46" fmla="*/ 684 w 1394"/>
                  <a:gd name="T47" fmla="*/ 405 h 405"/>
                  <a:gd name="T48" fmla="*/ 739 w 1394"/>
                  <a:gd name="T49" fmla="*/ 405 h 405"/>
                  <a:gd name="T50" fmla="*/ 795 w 1394"/>
                  <a:gd name="T51" fmla="*/ 405 h 405"/>
                  <a:gd name="T52" fmla="*/ 855 w 1394"/>
                  <a:gd name="T53" fmla="*/ 405 h 405"/>
                  <a:gd name="T54" fmla="*/ 912 w 1394"/>
                  <a:gd name="T55" fmla="*/ 402 h 405"/>
                  <a:gd name="T56" fmla="*/ 965 w 1394"/>
                  <a:gd name="T57" fmla="*/ 397 h 405"/>
                  <a:gd name="T58" fmla="*/ 1014 w 1394"/>
                  <a:gd name="T59" fmla="*/ 390 h 405"/>
                  <a:gd name="T60" fmla="*/ 1060 w 1394"/>
                  <a:gd name="T61" fmla="*/ 384 h 405"/>
                  <a:gd name="T62" fmla="*/ 1113 w 1394"/>
                  <a:gd name="T63" fmla="*/ 370 h 405"/>
                  <a:gd name="T64" fmla="*/ 1165 w 1394"/>
                  <a:gd name="T65" fmla="*/ 349 h 405"/>
                  <a:gd name="T66" fmla="*/ 1218 w 1394"/>
                  <a:gd name="T67" fmla="*/ 324 h 405"/>
                  <a:gd name="T68" fmla="*/ 1268 w 1394"/>
                  <a:gd name="T69" fmla="*/ 292 h 405"/>
                  <a:gd name="T70" fmla="*/ 1313 w 1394"/>
                  <a:gd name="T71" fmla="*/ 260 h 405"/>
                  <a:gd name="T72" fmla="*/ 1351 w 1394"/>
                  <a:gd name="T73" fmla="*/ 225 h 405"/>
                  <a:gd name="T74" fmla="*/ 1380 w 1394"/>
                  <a:gd name="T75" fmla="*/ 194 h 405"/>
                  <a:gd name="T76" fmla="*/ 1394 w 1394"/>
                  <a:gd name="T77" fmla="*/ 162 h 405"/>
                  <a:gd name="T78" fmla="*/ 1394 w 1394"/>
                  <a:gd name="T79" fmla="*/ 137 h 405"/>
                  <a:gd name="T80" fmla="*/ 1376 w 1394"/>
                  <a:gd name="T81" fmla="*/ 120 h 405"/>
                  <a:gd name="T82" fmla="*/ 1281 w 1394"/>
                  <a:gd name="T83" fmla="*/ 74 h 405"/>
                  <a:gd name="T84" fmla="*/ 1183 w 1394"/>
                  <a:gd name="T85" fmla="*/ 43 h 405"/>
                  <a:gd name="T86" fmla="*/ 1080 w 1394"/>
                  <a:gd name="T87" fmla="*/ 19 h 405"/>
                  <a:gd name="T88" fmla="*/ 972 w 1394"/>
                  <a:gd name="T89" fmla="*/ 7 h 405"/>
                  <a:gd name="T90" fmla="*/ 866 w 1394"/>
                  <a:gd name="T91" fmla="*/ 0 h 405"/>
                  <a:gd name="T92" fmla="*/ 757 w 1394"/>
                  <a:gd name="T93" fmla="*/ 0 h 405"/>
                  <a:gd name="T94" fmla="*/ 648 w 1394"/>
                  <a:gd name="T95" fmla="*/ 7 h 405"/>
                  <a:gd name="T96" fmla="*/ 542 w 1394"/>
                  <a:gd name="T97" fmla="*/ 15 h 405"/>
                  <a:gd name="T98" fmla="*/ 441 w 1394"/>
                  <a:gd name="T99" fmla="*/ 25 h 405"/>
                  <a:gd name="T100" fmla="*/ 341 w 1394"/>
                  <a:gd name="T101" fmla="*/ 36 h 405"/>
                  <a:gd name="T102" fmla="*/ 317 w 1394"/>
                  <a:gd name="T103" fmla="*/ 39 h 405"/>
                  <a:gd name="T104" fmla="*/ 293 w 1394"/>
                  <a:gd name="T105" fmla="*/ 43 h 405"/>
                  <a:gd name="T106" fmla="*/ 268 w 1394"/>
                  <a:gd name="T107" fmla="*/ 47 h 405"/>
                  <a:gd name="T108" fmla="*/ 243 w 1394"/>
                  <a:gd name="T109" fmla="*/ 50 h 405"/>
                  <a:gd name="T110" fmla="*/ 223 w 1394"/>
                  <a:gd name="T111" fmla="*/ 57 h 405"/>
                  <a:gd name="T112" fmla="*/ 198 w 1394"/>
                  <a:gd name="T113" fmla="*/ 60 h 405"/>
                  <a:gd name="T114" fmla="*/ 173 w 1394"/>
                  <a:gd name="T115" fmla="*/ 67 h 405"/>
                  <a:gd name="T116" fmla="*/ 151 w 1394"/>
                  <a:gd name="T117" fmla="*/ 74 h 405"/>
                  <a:gd name="T118" fmla="*/ 127 w 1394"/>
                  <a:gd name="T119" fmla="*/ 82 h 405"/>
                  <a:gd name="T120" fmla="*/ 103 w 1394"/>
                  <a:gd name="T121" fmla="*/ 89 h 405"/>
                  <a:gd name="T122" fmla="*/ 40 w 1394"/>
                  <a:gd name="T123" fmla="*/ 124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4" h="405">
                    <a:moveTo>
                      <a:pt x="40" y="124"/>
                    </a:moveTo>
                    <a:lnTo>
                      <a:pt x="28" y="130"/>
                    </a:lnTo>
                    <a:lnTo>
                      <a:pt x="22" y="137"/>
                    </a:lnTo>
                    <a:lnTo>
                      <a:pt x="11" y="145"/>
                    </a:lnTo>
                    <a:lnTo>
                      <a:pt x="7" y="155"/>
                    </a:lnTo>
                    <a:lnTo>
                      <a:pt x="3" y="165"/>
                    </a:lnTo>
                    <a:lnTo>
                      <a:pt x="0" y="177"/>
                    </a:lnTo>
                    <a:lnTo>
                      <a:pt x="0" y="187"/>
                    </a:lnTo>
                    <a:lnTo>
                      <a:pt x="0" y="197"/>
                    </a:lnTo>
                    <a:lnTo>
                      <a:pt x="3" y="208"/>
                    </a:lnTo>
                    <a:lnTo>
                      <a:pt x="7" y="219"/>
                    </a:lnTo>
                    <a:lnTo>
                      <a:pt x="40" y="264"/>
                    </a:lnTo>
                    <a:lnTo>
                      <a:pt x="75" y="303"/>
                    </a:lnTo>
                    <a:lnTo>
                      <a:pt x="116" y="331"/>
                    </a:lnTo>
                    <a:lnTo>
                      <a:pt x="163" y="352"/>
                    </a:lnTo>
                    <a:lnTo>
                      <a:pt x="211" y="366"/>
                    </a:lnTo>
                    <a:lnTo>
                      <a:pt x="264" y="377"/>
                    </a:lnTo>
                    <a:lnTo>
                      <a:pt x="324" y="384"/>
                    </a:lnTo>
                    <a:lnTo>
                      <a:pt x="388" y="390"/>
                    </a:lnTo>
                    <a:lnTo>
                      <a:pt x="458" y="394"/>
                    </a:lnTo>
                    <a:lnTo>
                      <a:pt x="528" y="397"/>
                    </a:lnTo>
                    <a:lnTo>
                      <a:pt x="577" y="402"/>
                    </a:lnTo>
                    <a:lnTo>
                      <a:pt x="627" y="405"/>
                    </a:lnTo>
                    <a:lnTo>
                      <a:pt x="684" y="405"/>
                    </a:lnTo>
                    <a:lnTo>
                      <a:pt x="739" y="405"/>
                    </a:lnTo>
                    <a:lnTo>
                      <a:pt x="795" y="405"/>
                    </a:lnTo>
                    <a:lnTo>
                      <a:pt x="855" y="405"/>
                    </a:lnTo>
                    <a:lnTo>
                      <a:pt x="912" y="402"/>
                    </a:lnTo>
                    <a:lnTo>
                      <a:pt x="965" y="397"/>
                    </a:lnTo>
                    <a:lnTo>
                      <a:pt x="1014" y="390"/>
                    </a:lnTo>
                    <a:lnTo>
                      <a:pt x="1060" y="384"/>
                    </a:lnTo>
                    <a:lnTo>
                      <a:pt x="1113" y="370"/>
                    </a:lnTo>
                    <a:lnTo>
                      <a:pt x="1165" y="349"/>
                    </a:lnTo>
                    <a:lnTo>
                      <a:pt x="1218" y="324"/>
                    </a:lnTo>
                    <a:lnTo>
                      <a:pt x="1268" y="292"/>
                    </a:lnTo>
                    <a:lnTo>
                      <a:pt x="1313" y="260"/>
                    </a:lnTo>
                    <a:lnTo>
                      <a:pt x="1351" y="225"/>
                    </a:lnTo>
                    <a:lnTo>
                      <a:pt x="1380" y="194"/>
                    </a:lnTo>
                    <a:lnTo>
                      <a:pt x="1394" y="162"/>
                    </a:lnTo>
                    <a:lnTo>
                      <a:pt x="1394" y="137"/>
                    </a:lnTo>
                    <a:lnTo>
                      <a:pt x="1376" y="120"/>
                    </a:lnTo>
                    <a:lnTo>
                      <a:pt x="1281" y="74"/>
                    </a:lnTo>
                    <a:lnTo>
                      <a:pt x="1183" y="43"/>
                    </a:lnTo>
                    <a:lnTo>
                      <a:pt x="1080" y="19"/>
                    </a:lnTo>
                    <a:lnTo>
                      <a:pt x="972" y="7"/>
                    </a:lnTo>
                    <a:lnTo>
                      <a:pt x="866" y="0"/>
                    </a:lnTo>
                    <a:lnTo>
                      <a:pt x="757" y="0"/>
                    </a:lnTo>
                    <a:lnTo>
                      <a:pt x="648" y="7"/>
                    </a:lnTo>
                    <a:lnTo>
                      <a:pt x="542" y="15"/>
                    </a:lnTo>
                    <a:lnTo>
                      <a:pt x="441" y="25"/>
                    </a:lnTo>
                    <a:lnTo>
                      <a:pt x="341" y="36"/>
                    </a:lnTo>
                    <a:lnTo>
                      <a:pt x="317" y="39"/>
                    </a:lnTo>
                    <a:lnTo>
                      <a:pt x="293" y="43"/>
                    </a:lnTo>
                    <a:lnTo>
                      <a:pt x="268" y="47"/>
                    </a:lnTo>
                    <a:lnTo>
                      <a:pt x="243" y="50"/>
                    </a:lnTo>
                    <a:lnTo>
                      <a:pt x="223" y="57"/>
                    </a:lnTo>
                    <a:lnTo>
                      <a:pt x="198" y="60"/>
                    </a:lnTo>
                    <a:lnTo>
                      <a:pt x="173" y="67"/>
                    </a:lnTo>
                    <a:lnTo>
                      <a:pt x="151" y="74"/>
                    </a:lnTo>
                    <a:lnTo>
                      <a:pt x="127" y="82"/>
                    </a:lnTo>
                    <a:lnTo>
                      <a:pt x="103" y="89"/>
                    </a:lnTo>
                    <a:lnTo>
                      <a:pt x="40" y="124"/>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15" name="Freeform 643"/>
              <p:cNvSpPr>
                <a:spLocks/>
              </p:cNvSpPr>
              <p:nvPr/>
            </p:nvSpPr>
            <p:spPr bwMode="auto">
              <a:xfrm>
                <a:off x="2711" y="2022"/>
                <a:ext cx="362" cy="479"/>
              </a:xfrm>
              <a:custGeom>
                <a:avLst/>
                <a:gdLst>
                  <a:gd name="T0" fmla="*/ 313 w 4705"/>
                  <a:gd name="T1" fmla="*/ 2864 h 6718"/>
                  <a:gd name="T2" fmla="*/ 57 w 4705"/>
                  <a:gd name="T3" fmla="*/ 3731 h 6718"/>
                  <a:gd name="T4" fmla="*/ 7 w 4705"/>
                  <a:gd name="T5" fmla="*/ 4452 h 6718"/>
                  <a:gd name="T6" fmla="*/ 113 w 4705"/>
                  <a:gd name="T7" fmla="*/ 5143 h 6718"/>
                  <a:gd name="T8" fmla="*/ 152 w 4705"/>
                  <a:gd name="T9" fmla="*/ 5291 h 6718"/>
                  <a:gd name="T10" fmla="*/ 205 w 4705"/>
                  <a:gd name="T11" fmla="*/ 5565 h 6718"/>
                  <a:gd name="T12" fmla="*/ 433 w 4705"/>
                  <a:gd name="T13" fmla="*/ 6228 h 6718"/>
                  <a:gd name="T14" fmla="*/ 831 w 4705"/>
                  <a:gd name="T15" fmla="*/ 6678 h 6718"/>
                  <a:gd name="T16" fmla="*/ 1342 w 4705"/>
                  <a:gd name="T17" fmla="*/ 6689 h 6718"/>
                  <a:gd name="T18" fmla="*/ 1848 w 4705"/>
                  <a:gd name="T19" fmla="*/ 6468 h 6718"/>
                  <a:gd name="T20" fmla="*/ 2129 w 4705"/>
                  <a:gd name="T21" fmla="*/ 5895 h 6718"/>
                  <a:gd name="T22" fmla="*/ 2214 w 4705"/>
                  <a:gd name="T23" fmla="*/ 5463 h 6718"/>
                  <a:gd name="T24" fmla="*/ 2214 w 4705"/>
                  <a:gd name="T25" fmla="*/ 5347 h 6718"/>
                  <a:gd name="T26" fmla="*/ 2169 w 4705"/>
                  <a:gd name="T27" fmla="*/ 5133 h 6718"/>
                  <a:gd name="T28" fmla="*/ 2119 w 4705"/>
                  <a:gd name="T29" fmla="*/ 4929 h 6718"/>
                  <a:gd name="T30" fmla="*/ 2087 w 4705"/>
                  <a:gd name="T31" fmla="*/ 4704 h 6718"/>
                  <a:gd name="T32" fmla="*/ 2087 w 4705"/>
                  <a:gd name="T33" fmla="*/ 4437 h 6718"/>
                  <a:gd name="T34" fmla="*/ 2080 w 4705"/>
                  <a:gd name="T35" fmla="*/ 4181 h 6718"/>
                  <a:gd name="T36" fmla="*/ 2101 w 4705"/>
                  <a:gd name="T37" fmla="*/ 3794 h 6718"/>
                  <a:gd name="T38" fmla="*/ 2207 w 4705"/>
                  <a:gd name="T39" fmla="*/ 3349 h 6718"/>
                  <a:gd name="T40" fmla="*/ 2492 w 4705"/>
                  <a:gd name="T41" fmla="*/ 2829 h 6718"/>
                  <a:gd name="T42" fmla="*/ 2946 w 4705"/>
                  <a:gd name="T43" fmla="*/ 2607 h 6718"/>
                  <a:gd name="T44" fmla="*/ 3414 w 4705"/>
                  <a:gd name="T45" fmla="*/ 2706 h 6718"/>
                  <a:gd name="T46" fmla="*/ 3889 w 4705"/>
                  <a:gd name="T47" fmla="*/ 2853 h 6718"/>
                  <a:gd name="T48" fmla="*/ 4058 w 4705"/>
                  <a:gd name="T49" fmla="*/ 2821 h 6718"/>
                  <a:gd name="T50" fmla="*/ 4244 w 4705"/>
                  <a:gd name="T51" fmla="*/ 2772 h 6718"/>
                  <a:gd name="T52" fmla="*/ 4508 w 4705"/>
                  <a:gd name="T53" fmla="*/ 2678 h 6718"/>
                  <a:gd name="T54" fmla="*/ 4698 w 4705"/>
                  <a:gd name="T55" fmla="*/ 2463 h 6718"/>
                  <a:gd name="T56" fmla="*/ 4434 w 4705"/>
                  <a:gd name="T57" fmla="*/ 1824 h 6718"/>
                  <a:gd name="T58" fmla="*/ 4156 w 4705"/>
                  <a:gd name="T59" fmla="*/ 1392 h 6718"/>
                  <a:gd name="T60" fmla="*/ 4124 w 4705"/>
                  <a:gd name="T61" fmla="*/ 1346 h 6718"/>
                  <a:gd name="T62" fmla="*/ 4061 w 4705"/>
                  <a:gd name="T63" fmla="*/ 1163 h 6718"/>
                  <a:gd name="T64" fmla="*/ 4104 w 4705"/>
                  <a:gd name="T65" fmla="*/ 879 h 6718"/>
                  <a:gd name="T66" fmla="*/ 4164 w 4705"/>
                  <a:gd name="T67" fmla="*/ 619 h 6718"/>
                  <a:gd name="T68" fmla="*/ 4199 w 4705"/>
                  <a:gd name="T69" fmla="*/ 405 h 6718"/>
                  <a:gd name="T70" fmla="*/ 4086 w 4705"/>
                  <a:gd name="T71" fmla="*/ 190 h 6718"/>
                  <a:gd name="T72" fmla="*/ 3675 w 4705"/>
                  <a:gd name="T73" fmla="*/ 8 h 6718"/>
                  <a:gd name="T74" fmla="*/ 3575 w 4705"/>
                  <a:gd name="T75" fmla="*/ 71 h 6718"/>
                  <a:gd name="T76" fmla="*/ 3495 w 4705"/>
                  <a:gd name="T77" fmla="*/ 292 h 6718"/>
                  <a:gd name="T78" fmla="*/ 3477 w 4705"/>
                  <a:gd name="T79" fmla="*/ 243 h 6718"/>
                  <a:gd name="T80" fmla="*/ 3460 w 4705"/>
                  <a:gd name="T81" fmla="*/ 60 h 6718"/>
                  <a:gd name="T82" fmla="*/ 3266 w 4705"/>
                  <a:gd name="T83" fmla="*/ 22 h 6718"/>
                  <a:gd name="T84" fmla="*/ 2911 w 4705"/>
                  <a:gd name="T85" fmla="*/ 78 h 6718"/>
                  <a:gd name="T86" fmla="*/ 2830 w 4705"/>
                  <a:gd name="T87" fmla="*/ 303 h 6718"/>
                  <a:gd name="T88" fmla="*/ 2706 w 4705"/>
                  <a:gd name="T89" fmla="*/ 868 h 6718"/>
                  <a:gd name="T90" fmla="*/ 2358 w 4705"/>
                  <a:gd name="T91" fmla="*/ 935 h 6718"/>
                  <a:gd name="T92" fmla="*/ 1795 w 4705"/>
                  <a:gd name="T93" fmla="*/ 1065 h 6718"/>
                  <a:gd name="T94" fmla="*/ 1390 w 4705"/>
                  <a:gd name="T95" fmla="*/ 1072 h 6718"/>
                  <a:gd name="T96" fmla="*/ 1154 w 4705"/>
                  <a:gd name="T97" fmla="*/ 630 h 6718"/>
                  <a:gd name="T98" fmla="*/ 964 w 4705"/>
                  <a:gd name="T99" fmla="*/ 475 h 6718"/>
                  <a:gd name="T100" fmla="*/ 789 w 4705"/>
                  <a:gd name="T101" fmla="*/ 517 h 6718"/>
                  <a:gd name="T102" fmla="*/ 585 w 4705"/>
                  <a:gd name="T103" fmla="*/ 640 h 6718"/>
                  <a:gd name="T104" fmla="*/ 398 w 4705"/>
                  <a:gd name="T105" fmla="*/ 848 h 6718"/>
                  <a:gd name="T106" fmla="*/ 430 w 4705"/>
                  <a:gd name="T107" fmla="*/ 960 h 6718"/>
                  <a:gd name="T108" fmla="*/ 518 w 4705"/>
                  <a:gd name="T109" fmla="*/ 1097 h 6718"/>
                  <a:gd name="T110" fmla="*/ 655 w 4705"/>
                  <a:gd name="T111" fmla="*/ 1308 h 6718"/>
                  <a:gd name="T112" fmla="*/ 753 w 4705"/>
                  <a:gd name="T113" fmla="*/ 1603 h 6718"/>
                  <a:gd name="T114" fmla="*/ 761 w 4705"/>
                  <a:gd name="T115" fmla="*/ 1866 h 6718"/>
                  <a:gd name="T116" fmla="*/ 708 w 4705"/>
                  <a:gd name="T117" fmla="*/ 2031 h 6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05" h="6718">
                    <a:moveTo>
                      <a:pt x="630" y="2214"/>
                    </a:moveTo>
                    <a:lnTo>
                      <a:pt x="543" y="2371"/>
                    </a:lnTo>
                    <a:lnTo>
                      <a:pt x="458" y="2533"/>
                    </a:lnTo>
                    <a:lnTo>
                      <a:pt x="384" y="2695"/>
                    </a:lnTo>
                    <a:lnTo>
                      <a:pt x="313" y="2864"/>
                    </a:lnTo>
                    <a:lnTo>
                      <a:pt x="250" y="3032"/>
                    </a:lnTo>
                    <a:lnTo>
                      <a:pt x="190" y="3201"/>
                    </a:lnTo>
                    <a:lnTo>
                      <a:pt x="141" y="3376"/>
                    </a:lnTo>
                    <a:lnTo>
                      <a:pt x="95" y="3552"/>
                    </a:lnTo>
                    <a:lnTo>
                      <a:pt x="57" y="3731"/>
                    </a:lnTo>
                    <a:lnTo>
                      <a:pt x="25" y="3911"/>
                    </a:lnTo>
                    <a:lnTo>
                      <a:pt x="11" y="4044"/>
                    </a:lnTo>
                    <a:lnTo>
                      <a:pt x="4" y="4177"/>
                    </a:lnTo>
                    <a:lnTo>
                      <a:pt x="0" y="4314"/>
                    </a:lnTo>
                    <a:lnTo>
                      <a:pt x="7" y="4452"/>
                    </a:lnTo>
                    <a:lnTo>
                      <a:pt x="22" y="4589"/>
                    </a:lnTo>
                    <a:lnTo>
                      <a:pt x="39" y="4725"/>
                    </a:lnTo>
                    <a:lnTo>
                      <a:pt x="60" y="4866"/>
                    </a:lnTo>
                    <a:lnTo>
                      <a:pt x="85" y="5007"/>
                    </a:lnTo>
                    <a:lnTo>
                      <a:pt x="113" y="5143"/>
                    </a:lnTo>
                    <a:lnTo>
                      <a:pt x="145" y="5284"/>
                    </a:lnTo>
                    <a:lnTo>
                      <a:pt x="145" y="5287"/>
                    </a:lnTo>
                    <a:lnTo>
                      <a:pt x="145" y="5291"/>
                    </a:lnTo>
                    <a:lnTo>
                      <a:pt x="148" y="5291"/>
                    </a:lnTo>
                    <a:lnTo>
                      <a:pt x="152" y="5291"/>
                    </a:lnTo>
                    <a:lnTo>
                      <a:pt x="152" y="5287"/>
                    </a:lnTo>
                    <a:lnTo>
                      <a:pt x="155" y="5287"/>
                    </a:lnTo>
                    <a:lnTo>
                      <a:pt x="155" y="5284"/>
                    </a:lnTo>
                    <a:lnTo>
                      <a:pt x="177" y="5425"/>
                    </a:lnTo>
                    <a:lnTo>
                      <a:pt x="205" y="5565"/>
                    </a:lnTo>
                    <a:lnTo>
                      <a:pt x="237" y="5702"/>
                    </a:lnTo>
                    <a:lnTo>
                      <a:pt x="275" y="5839"/>
                    </a:lnTo>
                    <a:lnTo>
                      <a:pt x="320" y="5973"/>
                    </a:lnTo>
                    <a:lnTo>
                      <a:pt x="373" y="6103"/>
                    </a:lnTo>
                    <a:lnTo>
                      <a:pt x="433" y="6228"/>
                    </a:lnTo>
                    <a:lnTo>
                      <a:pt x="503" y="6348"/>
                    </a:lnTo>
                    <a:lnTo>
                      <a:pt x="585" y="6461"/>
                    </a:lnTo>
                    <a:lnTo>
                      <a:pt x="673" y="6566"/>
                    </a:lnTo>
                    <a:lnTo>
                      <a:pt x="746" y="6633"/>
                    </a:lnTo>
                    <a:lnTo>
                      <a:pt x="831" y="6678"/>
                    </a:lnTo>
                    <a:lnTo>
                      <a:pt x="926" y="6706"/>
                    </a:lnTo>
                    <a:lnTo>
                      <a:pt x="1024" y="6718"/>
                    </a:lnTo>
                    <a:lnTo>
                      <a:pt x="1130" y="6718"/>
                    </a:lnTo>
                    <a:lnTo>
                      <a:pt x="1235" y="6706"/>
                    </a:lnTo>
                    <a:lnTo>
                      <a:pt x="1342" y="6689"/>
                    </a:lnTo>
                    <a:lnTo>
                      <a:pt x="1450" y="6661"/>
                    </a:lnTo>
                    <a:lnTo>
                      <a:pt x="1552" y="6630"/>
                    </a:lnTo>
                    <a:lnTo>
                      <a:pt x="1655" y="6594"/>
                    </a:lnTo>
                    <a:lnTo>
                      <a:pt x="1756" y="6541"/>
                    </a:lnTo>
                    <a:lnTo>
                      <a:pt x="1848" y="6468"/>
                    </a:lnTo>
                    <a:lnTo>
                      <a:pt x="1926" y="6376"/>
                    </a:lnTo>
                    <a:lnTo>
                      <a:pt x="1989" y="6271"/>
                    </a:lnTo>
                    <a:lnTo>
                      <a:pt x="2044" y="6152"/>
                    </a:lnTo>
                    <a:lnTo>
                      <a:pt x="2091" y="6028"/>
                    </a:lnTo>
                    <a:lnTo>
                      <a:pt x="2129" y="5895"/>
                    </a:lnTo>
                    <a:lnTo>
                      <a:pt x="2161" y="5765"/>
                    </a:lnTo>
                    <a:lnTo>
                      <a:pt x="2189" y="5632"/>
                    </a:lnTo>
                    <a:lnTo>
                      <a:pt x="2210" y="5505"/>
                    </a:lnTo>
                    <a:lnTo>
                      <a:pt x="2214" y="5484"/>
                    </a:lnTo>
                    <a:lnTo>
                      <a:pt x="2214" y="5463"/>
                    </a:lnTo>
                    <a:lnTo>
                      <a:pt x="2217" y="5442"/>
                    </a:lnTo>
                    <a:lnTo>
                      <a:pt x="2217" y="5417"/>
                    </a:lnTo>
                    <a:lnTo>
                      <a:pt x="2217" y="5393"/>
                    </a:lnTo>
                    <a:lnTo>
                      <a:pt x="2217" y="5372"/>
                    </a:lnTo>
                    <a:lnTo>
                      <a:pt x="2214" y="5347"/>
                    </a:lnTo>
                    <a:lnTo>
                      <a:pt x="2210" y="5322"/>
                    </a:lnTo>
                    <a:lnTo>
                      <a:pt x="2207" y="5298"/>
                    </a:lnTo>
                    <a:lnTo>
                      <a:pt x="2204" y="5277"/>
                    </a:lnTo>
                    <a:lnTo>
                      <a:pt x="2182" y="5197"/>
                    </a:lnTo>
                    <a:lnTo>
                      <a:pt x="2169" y="5133"/>
                    </a:lnTo>
                    <a:lnTo>
                      <a:pt x="2154" y="5080"/>
                    </a:lnTo>
                    <a:lnTo>
                      <a:pt x="2144" y="5038"/>
                    </a:lnTo>
                    <a:lnTo>
                      <a:pt x="2133" y="5003"/>
                    </a:lnTo>
                    <a:lnTo>
                      <a:pt x="2126" y="4964"/>
                    </a:lnTo>
                    <a:lnTo>
                      <a:pt x="2119" y="4929"/>
                    </a:lnTo>
                    <a:lnTo>
                      <a:pt x="2109" y="4884"/>
                    </a:lnTo>
                    <a:lnTo>
                      <a:pt x="2101" y="4830"/>
                    </a:lnTo>
                    <a:lnTo>
                      <a:pt x="2091" y="4764"/>
                    </a:lnTo>
                    <a:lnTo>
                      <a:pt x="2087" y="4740"/>
                    </a:lnTo>
                    <a:lnTo>
                      <a:pt x="2087" y="4704"/>
                    </a:lnTo>
                    <a:lnTo>
                      <a:pt x="2087" y="4659"/>
                    </a:lnTo>
                    <a:lnTo>
                      <a:pt x="2087" y="4606"/>
                    </a:lnTo>
                    <a:lnTo>
                      <a:pt x="2087" y="4550"/>
                    </a:lnTo>
                    <a:lnTo>
                      <a:pt x="2087" y="4494"/>
                    </a:lnTo>
                    <a:lnTo>
                      <a:pt x="2087" y="4437"/>
                    </a:lnTo>
                    <a:lnTo>
                      <a:pt x="2087" y="4392"/>
                    </a:lnTo>
                    <a:lnTo>
                      <a:pt x="2087" y="4357"/>
                    </a:lnTo>
                    <a:lnTo>
                      <a:pt x="2087" y="4332"/>
                    </a:lnTo>
                    <a:lnTo>
                      <a:pt x="2084" y="4259"/>
                    </a:lnTo>
                    <a:lnTo>
                      <a:pt x="2080" y="4181"/>
                    </a:lnTo>
                    <a:lnTo>
                      <a:pt x="2080" y="4104"/>
                    </a:lnTo>
                    <a:lnTo>
                      <a:pt x="2084" y="4022"/>
                    </a:lnTo>
                    <a:lnTo>
                      <a:pt x="2087" y="3946"/>
                    </a:lnTo>
                    <a:lnTo>
                      <a:pt x="2094" y="3869"/>
                    </a:lnTo>
                    <a:lnTo>
                      <a:pt x="2101" y="3794"/>
                    </a:lnTo>
                    <a:lnTo>
                      <a:pt x="2112" y="3717"/>
                    </a:lnTo>
                    <a:lnTo>
                      <a:pt x="2126" y="3644"/>
                    </a:lnTo>
                    <a:lnTo>
                      <a:pt x="2140" y="3569"/>
                    </a:lnTo>
                    <a:lnTo>
                      <a:pt x="2172" y="3461"/>
                    </a:lnTo>
                    <a:lnTo>
                      <a:pt x="2207" y="3349"/>
                    </a:lnTo>
                    <a:lnTo>
                      <a:pt x="2252" y="3239"/>
                    </a:lnTo>
                    <a:lnTo>
                      <a:pt x="2302" y="3134"/>
                    </a:lnTo>
                    <a:lnTo>
                      <a:pt x="2362" y="3029"/>
                    </a:lnTo>
                    <a:lnTo>
                      <a:pt x="2425" y="2927"/>
                    </a:lnTo>
                    <a:lnTo>
                      <a:pt x="2492" y="2829"/>
                    </a:lnTo>
                    <a:lnTo>
                      <a:pt x="2570" y="2734"/>
                    </a:lnTo>
                    <a:lnTo>
                      <a:pt x="2647" y="2643"/>
                    </a:lnTo>
                    <a:lnTo>
                      <a:pt x="2731" y="2561"/>
                    </a:lnTo>
                    <a:lnTo>
                      <a:pt x="2848" y="2586"/>
                    </a:lnTo>
                    <a:lnTo>
                      <a:pt x="2946" y="2607"/>
                    </a:lnTo>
                    <a:lnTo>
                      <a:pt x="3037" y="2621"/>
                    </a:lnTo>
                    <a:lnTo>
                      <a:pt x="3122" y="2639"/>
                    </a:lnTo>
                    <a:lnTo>
                      <a:pt x="3214" y="2656"/>
                    </a:lnTo>
                    <a:lnTo>
                      <a:pt x="3309" y="2678"/>
                    </a:lnTo>
                    <a:lnTo>
                      <a:pt x="3414" y="2706"/>
                    </a:lnTo>
                    <a:lnTo>
                      <a:pt x="3537" y="2744"/>
                    </a:lnTo>
                    <a:lnTo>
                      <a:pt x="3685" y="2794"/>
                    </a:lnTo>
                    <a:lnTo>
                      <a:pt x="3858" y="2856"/>
                    </a:lnTo>
                    <a:lnTo>
                      <a:pt x="3868" y="2856"/>
                    </a:lnTo>
                    <a:lnTo>
                      <a:pt x="3889" y="2853"/>
                    </a:lnTo>
                    <a:lnTo>
                      <a:pt x="3917" y="2849"/>
                    </a:lnTo>
                    <a:lnTo>
                      <a:pt x="3949" y="2843"/>
                    </a:lnTo>
                    <a:lnTo>
                      <a:pt x="3988" y="2836"/>
                    </a:lnTo>
                    <a:lnTo>
                      <a:pt x="4023" y="2829"/>
                    </a:lnTo>
                    <a:lnTo>
                      <a:pt x="4058" y="2821"/>
                    </a:lnTo>
                    <a:lnTo>
                      <a:pt x="4086" y="2814"/>
                    </a:lnTo>
                    <a:lnTo>
                      <a:pt x="4107" y="2811"/>
                    </a:lnTo>
                    <a:lnTo>
                      <a:pt x="4114" y="2808"/>
                    </a:lnTo>
                    <a:lnTo>
                      <a:pt x="4184" y="2790"/>
                    </a:lnTo>
                    <a:lnTo>
                      <a:pt x="4244" y="2772"/>
                    </a:lnTo>
                    <a:lnTo>
                      <a:pt x="4301" y="2754"/>
                    </a:lnTo>
                    <a:lnTo>
                      <a:pt x="4354" y="2741"/>
                    </a:lnTo>
                    <a:lnTo>
                      <a:pt x="4402" y="2723"/>
                    </a:lnTo>
                    <a:lnTo>
                      <a:pt x="4455" y="2702"/>
                    </a:lnTo>
                    <a:lnTo>
                      <a:pt x="4508" y="2678"/>
                    </a:lnTo>
                    <a:lnTo>
                      <a:pt x="4565" y="2646"/>
                    </a:lnTo>
                    <a:lnTo>
                      <a:pt x="4628" y="2607"/>
                    </a:lnTo>
                    <a:lnTo>
                      <a:pt x="4695" y="2561"/>
                    </a:lnTo>
                    <a:lnTo>
                      <a:pt x="4705" y="2526"/>
                    </a:lnTo>
                    <a:lnTo>
                      <a:pt x="4698" y="2463"/>
                    </a:lnTo>
                    <a:lnTo>
                      <a:pt x="4673" y="2368"/>
                    </a:lnTo>
                    <a:lnTo>
                      <a:pt x="4632" y="2253"/>
                    </a:lnTo>
                    <a:lnTo>
                      <a:pt x="4579" y="2119"/>
                    </a:lnTo>
                    <a:lnTo>
                      <a:pt x="4512" y="1975"/>
                    </a:lnTo>
                    <a:lnTo>
                      <a:pt x="4434" y="1824"/>
                    </a:lnTo>
                    <a:lnTo>
                      <a:pt x="4350" y="1673"/>
                    </a:lnTo>
                    <a:lnTo>
                      <a:pt x="4254" y="1525"/>
                    </a:lnTo>
                    <a:lnTo>
                      <a:pt x="4156" y="1388"/>
                    </a:lnTo>
                    <a:lnTo>
                      <a:pt x="4159" y="1395"/>
                    </a:lnTo>
                    <a:lnTo>
                      <a:pt x="4156" y="1392"/>
                    </a:lnTo>
                    <a:lnTo>
                      <a:pt x="4153" y="1385"/>
                    </a:lnTo>
                    <a:lnTo>
                      <a:pt x="4146" y="1375"/>
                    </a:lnTo>
                    <a:lnTo>
                      <a:pt x="4139" y="1363"/>
                    </a:lnTo>
                    <a:lnTo>
                      <a:pt x="4131" y="1353"/>
                    </a:lnTo>
                    <a:lnTo>
                      <a:pt x="4124" y="1346"/>
                    </a:lnTo>
                    <a:lnTo>
                      <a:pt x="4118" y="1339"/>
                    </a:lnTo>
                    <a:lnTo>
                      <a:pt x="4118" y="1336"/>
                    </a:lnTo>
                    <a:lnTo>
                      <a:pt x="4089" y="1280"/>
                    </a:lnTo>
                    <a:lnTo>
                      <a:pt x="4068" y="1220"/>
                    </a:lnTo>
                    <a:lnTo>
                      <a:pt x="4061" y="1163"/>
                    </a:lnTo>
                    <a:lnTo>
                      <a:pt x="4058" y="1108"/>
                    </a:lnTo>
                    <a:lnTo>
                      <a:pt x="4065" y="1051"/>
                    </a:lnTo>
                    <a:lnTo>
                      <a:pt x="4076" y="991"/>
                    </a:lnTo>
                    <a:lnTo>
                      <a:pt x="4086" y="935"/>
                    </a:lnTo>
                    <a:lnTo>
                      <a:pt x="4104" y="879"/>
                    </a:lnTo>
                    <a:lnTo>
                      <a:pt x="4118" y="820"/>
                    </a:lnTo>
                    <a:lnTo>
                      <a:pt x="4131" y="763"/>
                    </a:lnTo>
                    <a:lnTo>
                      <a:pt x="4142" y="713"/>
                    </a:lnTo>
                    <a:lnTo>
                      <a:pt x="4153" y="665"/>
                    </a:lnTo>
                    <a:lnTo>
                      <a:pt x="4164" y="619"/>
                    </a:lnTo>
                    <a:lnTo>
                      <a:pt x="4171" y="573"/>
                    </a:lnTo>
                    <a:lnTo>
                      <a:pt x="4177" y="531"/>
                    </a:lnTo>
                    <a:lnTo>
                      <a:pt x="4184" y="489"/>
                    </a:lnTo>
                    <a:lnTo>
                      <a:pt x="4191" y="447"/>
                    </a:lnTo>
                    <a:lnTo>
                      <a:pt x="4199" y="405"/>
                    </a:lnTo>
                    <a:lnTo>
                      <a:pt x="4202" y="366"/>
                    </a:lnTo>
                    <a:lnTo>
                      <a:pt x="4209" y="324"/>
                    </a:lnTo>
                    <a:lnTo>
                      <a:pt x="4195" y="282"/>
                    </a:lnTo>
                    <a:lnTo>
                      <a:pt x="4153" y="236"/>
                    </a:lnTo>
                    <a:lnTo>
                      <a:pt x="4086" y="190"/>
                    </a:lnTo>
                    <a:lnTo>
                      <a:pt x="4005" y="142"/>
                    </a:lnTo>
                    <a:lnTo>
                      <a:pt x="3917" y="95"/>
                    </a:lnTo>
                    <a:lnTo>
                      <a:pt x="3829" y="57"/>
                    </a:lnTo>
                    <a:lnTo>
                      <a:pt x="3745" y="29"/>
                    </a:lnTo>
                    <a:lnTo>
                      <a:pt x="3675" y="8"/>
                    </a:lnTo>
                    <a:lnTo>
                      <a:pt x="3625" y="0"/>
                    </a:lnTo>
                    <a:lnTo>
                      <a:pt x="3604" y="12"/>
                    </a:lnTo>
                    <a:lnTo>
                      <a:pt x="3600" y="18"/>
                    </a:lnTo>
                    <a:lnTo>
                      <a:pt x="3590" y="40"/>
                    </a:lnTo>
                    <a:lnTo>
                      <a:pt x="3575" y="71"/>
                    </a:lnTo>
                    <a:lnTo>
                      <a:pt x="3562" y="113"/>
                    </a:lnTo>
                    <a:lnTo>
                      <a:pt x="3540" y="159"/>
                    </a:lnTo>
                    <a:lnTo>
                      <a:pt x="3523" y="205"/>
                    </a:lnTo>
                    <a:lnTo>
                      <a:pt x="3505" y="250"/>
                    </a:lnTo>
                    <a:lnTo>
                      <a:pt x="3495" y="292"/>
                    </a:lnTo>
                    <a:lnTo>
                      <a:pt x="3484" y="324"/>
                    </a:lnTo>
                    <a:lnTo>
                      <a:pt x="3480" y="345"/>
                    </a:lnTo>
                    <a:lnTo>
                      <a:pt x="3480" y="317"/>
                    </a:lnTo>
                    <a:lnTo>
                      <a:pt x="3477" y="282"/>
                    </a:lnTo>
                    <a:lnTo>
                      <a:pt x="3477" y="243"/>
                    </a:lnTo>
                    <a:lnTo>
                      <a:pt x="3474" y="201"/>
                    </a:lnTo>
                    <a:lnTo>
                      <a:pt x="3470" y="159"/>
                    </a:lnTo>
                    <a:lnTo>
                      <a:pt x="3467" y="120"/>
                    </a:lnTo>
                    <a:lnTo>
                      <a:pt x="3467" y="89"/>
                    </a:lnTo>
                    <a:lnTo>
                      <a:pt x="3460" y="60"/>
                    </a:lnTo>
                    <a:lnTo>
                      <a:pt x="3456" y="40"/>
                    </a:lnTo>
                    <a:lnTo>
                      <a:pt x="3452" y="32"/>
                    </a:lnTo>
                    <a:lnTo>
                      <a:pt x="3403" y="22"/>
                    </a:lnTo>
                    <a:lnTo>
                      <a:pt x="3340" y="18"/>
                    </a:lnTo>
                    <a:lnTo>
                      <a:pt x="3266" y="22"/>
                    </a:lnTo>
                    <a:lnTo>
                      <a:pt x="3189" y="29"/>
                    </a:lnTo>
                    <a:lnTo>
                      <a:pt x="3111" y="40"/>
                    </a:lnTo>
                    <a:lnTo>
                      <a:pt x="3034" y="50"/>
                    </a:lnTo>
                    <a:lnTo>
                      <a:pt x="2967" y="64"/>
                    </a:lnTo>
                    <a:lnTo>
                      <a:pt x="2911" y="78"/>
                    </a:lnTo>
                    <a:lnTo>
                      <a:pt x="2868" y="92"/>
                    </a:lnTo>
                    <a:lnTo>
                      <a:pt x="2848" y="103"/>
                    </a:lnTo>
                    <a:lnTo>
                      <a:pt x="2840" y="135"/>
                    </a:lnTo>
                    <a:lnTo>
                      <a:pt x="2836" y="205"/>
                    </a:lnTo>
                    <a:lnTo>
                      <a:pt x="2830" y="303"/>
                    </a:lnTo>
                    <a:lnTo>
                      <a:pt x="2819" y="422"/>
                    </a:lnTo>
                    <a:lnTo>
                      <a:pt x="2805" y="548"/>
                    </a:lnTo>
                    <a:lnTo>
                      <a:pt x="2784" y="672"/>
                    </a:lnTo>
                    <a:lnTo>
                      <a:pt x="2753" y="780"/>
                    </a:lnTo>
                    <a:lnTo>
                      <a:pt x="2706" y="868"/>
                    </a:lnTo>
                    <a:lnTo>
                      <a:pt x="2647" y="918"/>
                    </a:lnTo>
                    <a:lnTo>
                      <a:pt x="2570" y="925"/>
                    </a:lnTo>
                    <a:lnTo>
                      <a:pt x="2517" y="921"/>
                    </a:lnTo>
                    <a:lnTo>
                      <a:pt x="2446" y="925"/>
                    </a:lnTo>
                    <a:lnTo>
                      <a:pt x="2358" y="935"/>
                    </a:lnTo>
                    <a:lnTo>
                      <a:pt x="2256" y="953"/>
                    </a:lnTo>
                    <a:lnTo>
                      <a:pt x="2147" y="973"/>
                    </a:lnTo>
                    <a:lnTo>
                      <a:pt x="2031" y="1002"/>
                    </a:lnTo>
                    <a:lnTo>
                      <a:pt x="1911" y="1033"/>
                    </a:lnTo>
                    <a:lnTo>
                      <a:pt x="1795" y="1065"/>
                    </a:lnTo>
                    <a:lnTo>
                      <a:pt x="1686" y="1100"/>
                    </a:lnTo>
                    <a:lnTo>
                      <a:pt x="1583" y="1135"/>
                    </a:lnTo>
                    <a:lnTo>
                      <a:pt x="1510" y="1146"/>
                    </a:lnTo>
                    <a:lnTo>
                      <a:pt x="1447" y="1121"/>
                    </a:lnTo>
                    <a:lnTo>
                      <a:pt x="1390" y="1072"/>
                    </a:lnTo>
                    <a:lnTo>
                      <a:pt x="1342" y="1002"/>
                    </a:lnTo>
                    <a:lnTo>
                      <a:pt x="1295" y="915"/>
                    </a:lnTo>
                    <a:lnTo>
                      <a:pt x="1250" y="820"/>
                    </a:lnTo>
                    <a:lnTo>
                      <a:pt x="1204" y="725"/>
                    </a:lnTo>
                    <a:lnTo>
                      <a:pt x="1154" y="630"/>
                    </a:lnTo>
                    <a:lnTo>
                      <a:pt x="1099" y="545"/>
                    </a:lnTo>
                    <a:lnTo>
                      <a:pt x="1035" y="478"/>
                    </a:lnTo>
                    <a:lnTo>
                      <a:pt x="1017" y="472"/>
                    </a:lnTo>
                    <a:lnTo>
                      <a:pt x="996" y="472"/>
                    </a:lnTo>
                    <a:lnTo>
                      <a:pt x="964" y="475"/>
                    </a:lnTo>
                    <a:lnTo>
                      <a:pt x="929" y="478"/>
                    </a:lnTo>
                    <a:lnTo>
                      <a:pt x="894" y="485"/>
                    </a:lnTo>
                    <a:lnTo>
                      <a:pt x="856" y="496"/>
                    </a:lnTo>
                    <a:lnTo>
                      <a:pt x="821" y="507"/>
                    </a:lnTo>
                    <a:lnTo>
                      <a:pt x="789" y="517"/>
                    </a:lnTo>
                    <a:lnTo>
                      <a:pt x="764" y="525"/>
                    </a:lnTo>
                    <a:lnTo>
                      <a:pt x="746" y="531"/>
                    </a:lnTo>
                    <a:lnTo>
                      <a:pt x="690" y="560"/>
                    </a:lnTo>
                    <a:lnTo>
                      <a:pt x="638" y="598"/>
                    </a:lnTo>
                    <a:lnTo>
                      <a:pt x="585" y="640"/>
                    </a:lnTo>
                    <a:lnTo>
                      <a:pt x="535" y="682"/>
                    </a:lnTo>
                    <a:lnTo>
                      <a:pt x="490" y="728"/>
                    </a:lnTo>
                    <a:lnTo>
                      <a:pt x="451" y="773"/>
                    </a:lnTo>
                    <a:lnTo>
                      <a:pt x="420" y="812"/>
                    </a:lnTo>
                    <a:lnTo>
                      <a:pt x="398" y="848"/>
                    </a:lnTo>
                    <a:lnTo>
                      <a:pt x="387" y="875"/>
                    </a:lnTo>
                    <a:lnTo>
                      <a:pt x="387" y="890"/>
                    </a:lnTo>
                    <a:lnTo>
                      <a:pt x="398" y="910"/>
                    </a:lnTo>
                    <a:lnTo>
                      <a:pt x="412" y="935"/>
                    </a:lnTo>
                    <a:lnTo>
                      <a:pt x="430" y="960"/>
                    </a:lnTo>
                    <a:lnTo>
                      <a:pt x="447" y="988"/>
                    </a:lnTo>
                    <a:lnTo>
                      <a:pt x="468" y="1016"/>
                    </a:lnTo>
                    <a:lnTo>
                      <a:pt x="486" y="1045"/>
                    </a:lnTo>
                    <a:lnTo>
                      <a:pt x="503" y="1072"/>
                    </a:lnTo>
                    <a:lnTo>
                      <a:pt x="518" y="1097"/>
                    </a:lnTo>
                    <a:lnTo>
                      <a:pt x="531" y="1115"/>
                    </a:lnTo>
                    <a:lnTo>
                      <a:pt x="543" y="1132"/>
                    </a:lnTo>
                    <a:lnTo>
                      <a:pt x="585" y="1195"/>
                    </a:lnTo>
                    <a:lnTo>
                      <a:pt x="623" y="1251"/>
                    </a:lnTo>
                    <a:lnTo>
                      <a:pt x="655" y="1308"/>
                    </a:lnTo>
                    <a:lnTo>
                      <a:pt x="683" y="1363"/>
                    </a:lnTo>
                    <a:lnTo>
                      <a:pt x="704" y="1416"/>
                    </a:lnTo>
                    <a:lnTo>
                      <a:pt x="721" y="1473"/>
                    </a:lnTo>
                    <a:lnTo>
                      <a:pt x="739" y="1536"/>
                    </a:lnTo>
                    <a:lnTo>
                      <a:pt x="753" y="1603"/>
                    </a:lnTo>
                    <a:lnTo>
                      <a:pt x="761" y="1676"/>
                    </a:lnTo>
                    <a:lnTo>
                      <a:pt x="771" y="1761"/>
                    </a:lnTo>
                    <a:lnTo>
                      <a:pt x="771" y="1796"/>
                    </a:lnTo>
                    <a:lnTo>
                      <a:pt x="768" y="1835"/>
                    </a:lnTo>
                    <a:lnTo>
                      <a:pt x="761" y="1866"/>
                    </a:lnTo>
                    <a:lnTo>
                      <a:pt x="753" y="1901"/>
                    </a:lnTo>
                    <a:lnTo>
                      <a:pt x="743" y="1933"/>
                    </a:lnTo>
                    <a:lnTo>
                      <a:pt x="729" y="1968"/>
                    </a:lnTo>
                    <a:lnTo>
                      <a:pt x="718" y="2000"/>
                    </a:lnTo>
                    <a:lnTo>
                      <a:pt x="708" y="2031"/>
                    </a:lnTo>
                    <a:lnTo>
                      <a:pt x="698" y="2063"/>
                    </a:lnTo>
                    <a:lnTo>
                      <a:pt x="690" y="2098"/>
                    </a:lnTo>
                    <a:lnTo>
                      <a:pt x="630" y="2214"/>
                    </a:lnTo>
                    <a:close/>
                  </a:path>
                </a:pathLst>
              </a:custGeom>
              <a:solidFill>
                <a:srgbClr val="A50021"/>
              </a:solidFill>
              <a:ln w="9525">
                <a:solidFill>
                  <a:srgbClr val="000000"/>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16" name="Freeform 644"/>
              <p:cNvSpPr>
                <a:spLocks/>
              </p:cNvSpPr>
              <p:nvPr/>
            </p:nvSpPr>
            <p:spPr bwMode="auto">
              <a:xfrm>
                <a:off x="2711" y="2022"/>
                <a:ext cx="362" cy="479"/>
              </a:xfrm>
              <a:custGeom>
                <a:avLst/>
                <a:gdLst>
                  <a:gd name="T0" fmla="*/ 313 w 4705"/>
                  <a:gd name="T1" fmla="*/ 2864 h 6718"/>
                  <a:gd name="T2" fmla="*/ 57 w 4705"/>
                  <a:gd name="T3" fmla="*/ 3731 h 6718"/>
                  <a:gd name="T4" fmla="*/ 7 w 4705"/>
                  <a:gd name="T5" fmla="*/ 4452 h 6718"/>
                  <a:gd name="T6" fmla="*/ 113 w 4705"/>
                  <a:gd name="T7" fmla="*/ 5143 h 6718"/>
                  <a:gd name="T8" fmla="*/ 152 w 4705"/>
                  <a:gd name="T9" fmla="*/ 5291 h 6718"/>
                  <a:gd name="T10" fmla="*/ 205 w 4705"/>
                  <a:gd name="T11" fmla="*/ 5565 h 6718"/>
                  <a:gd name="T12" fmla="*/ 433 w 4705"/>
                  <a:gd name="T13" fmla="*/ 6228 h 6718"/>
                  <a:gd name="T14" fmla="*/ 831 w 4705"/>
                  <a:gd name="T15" fmla="*/ 6678 h 6718"/>
                  <a:gd name="T16" fmla="*/ 1342 w 4705"/>
                  <a:gd name="T17" fmla="*/ 6689 h 6718"/>
                  <a:gd name="T18" fmla="*/ 1848 w 4705"/>
                  <a:gd name="T19" fmla="*/ 6468 h 6718"/>
                  <a:gd name="T20" fmla="*/ 2129 w 4705"/>
                  <a:gd name="T21" fmla="*/ 5895 h 6718"/>
                  <a:gd name="T22" fmla="*/ 2214 w 4705"/>
                  <a:gd name="T23" fmla="*/ 5463 h 6718"/>
                  <a:gd name="T24" fmla="*/ 2214 w 4705"/>
                  <a:gd name="T25" fmla="*/ 5347 h 6718"/>
                  <a:gd name="T26" fmla="*/ 2169 w 4705"/>
                  <a:gd name="T27" fmla="*/ 5133 h 6718"/>
                  <a:gd name="T28" fmla="*/ 2119 w 4705"/>
                  <a:gd name="T29" fmla="*/ 4929 h 6718"/>
                  <a:gd name="T30" fmla="*/ 2087 w 4705"/>
                  <a:gd name="T31" fmla="*/ 4704 h 6718"/>
                  <a:gd name="T32" fmla="*/ 2087 w 4705"/>
                  <a:gd name="T33" fmla="*/ 4437 h 6718"/>
                  <a:gd name="T34" fmla="*/ 2080 w 4705"/>
                  <a:gd name="T35" fmla="*/ 4181 h 6718"/>
                  <a:gd name="T36" fmla="*/ 2101 w 4705"/>
                  <a:gd name="T37" fmla="*/ 3794 h 6718"/>
                  <a:gd name="T38" fmla="*/ 2207 w 4705"/>
                  <a:gd name="T39" fmla="*/ 3349 h 6718"/>
                  <a:gd name="T40" fmla="*/ 2492 w 4705"/>
                  <a:gd name="T41" fmla="*/ 2829 h 6718"/>
                  <a:gd name="T42" fmla="*/ 2946 w 4705"/>
                  <a:gd name="T43" fmla="*/ 2607 h 6718"/>
                  <a:gd name="T44" fmla="*/ 3414 w 4705"/>
                  <a:gd name="T45" fmla="*/ 2706 h 6718"/>
                  <a:gd name="T46" fmla="*/ 3889 w 4705"/>
                  <a:gd name="T47" fmla="*/ 2853 h 6718"/>
                  <a:gd name="T48" fmla="*/ 4058 w 4705"/>
                  <a:gd name="T49" fmla="*/ 2821 h 6718"/>
                  <a:gd name="T50" fmla="*/ 4244 w 4705"/>
                  <a:gd name="T51" fmla="*/ 2772 h 6718"/>
                  <a:gd name="T52" fmla="*/ 4508 w 4705"/>
                  <a:gd name="T53" fmla="*/ 2678 h 6718"/>
                  <a:gd name="T54" fmla="*/ 4698 w 4705"/>
                  <a:gd name="T55" fmla="*/ 2463 h 6718"/>
                  <a:gd name="T56" fmla="*/ 4434 w 4705"/>
                  <a:gd name="T57" fmla="*/ 1824 h 6718"/>
                  <a:gd name="T58" fmla="*/ 4156 w 4705"/>
                  <a:gd name="T59" fmla="*/ 1392 h 6718"/>
                  <a:gd name="T60" fmla="*/ 4124 w 4705"/>
                  <a:gd name="T61" fmla="*/ 1346 h 6718"/>
                  <a:gd name="T62" fmla="*/ 4061 w 4705"/>
                  <a:gd name="T63" fmla="*/ 1163 h 6718"/>
                  <a:gd name="T64" fmla="*/ 4104 w 4705"/>
                  <a:gd name="T65" fmla="*/ 879 h 6718"/>
                  <a:gd name="T66" fmla="*/ 4164 w 4705"/>
                  <a:gd name="T67" fmla="*/ 619 h 6718"/>
                  <a:gd name="T68" fmla="*/ 4199 w 4705"/>
                  <a:gd name="T69" fmla="*/ 405 h 6718"/>
                  <a:gd name="T70" fmla="*/ 4086 w 4705"/>
                  <a:gd name="T71" fmla="*/ 190 h 6718"/>
                  <a:gd name="T72" fmla="*/ 3675 w 4705"/>
                  <a:gd name="T73" fmla="*/ 8 h 6718"/>
                  <a:gd name="T74" fmla="*/ 3575 w 4705"/>
                  <a:gd name="T75" fmla="*/ 71 h 6718"/>
                  <a:gd name="T76" fmla="*/ 3495 w 4705"/>
                  <a:gd name="T77" fmla="*/ 292 h 6718"/>
                  <a:gd name="T78" fmla="*/ 3477 w 4705"/>
                  <a:gd name="T79" fmla="*/ 243 h 6718"/>
                  <a:gd name="T80" fmla="*/ 3460 w 4705"/>
                  <a:gd name="T81" fmla="*/ 60 h 6718"/>
                  <a:gd name="T82" fmla="*/ 3266 w 4705"/>
                  <a:gd name="T83" fmla="*/ 22 h 6718"/>
                  <a:gd name="T84" fmla="*/ 2911 w 4705"/>
                  <a:gd name="T85" fmla="*/ 78 h 6718"/>
                  <a:gd name="T86" fmla="*/ 2830 w 4705"/>
                  <a:gd name="T87" fmla="*/ 303 h 6718"/>
                  <a:gd name="T88" fmla="*/ 2706 w 4705"/>
                  <a:gd name="T89" fmla="*/ 868 h 6718"/>
                  <a:gd name="T90" fmla="*/ 2358 w 4705"/>
                  <a:gd name="T91" fmla="*/ 935 h 6718"/>
                  <a:gd name="T92" fmla="*/ 1795 w 4705"/>
                  <a:gd name="T93" fmla="*/ 1065 h 6718"/>
                  <a:gd name="T94" fmla="*/ 1390 w 4705"/>
                  <a:gd name="T95" fmla="*/ 1072 h 6718"/>
                  <a:gd name="T96" fmla="*/ 1154 w 4705"/>
                  <a:gd name="T97" fmla="*/ 630 h 6718"/>
                  <a:gd name="T98" fmla="*/ 964 w 4705"/>
                  <a:gd name="T99" fmla="*/ 475 h 6718"/>
                  <a:gd name="T100" fmla="*/ 789 w 4705"/>
                  <a:gd name="T101" fmla="*/ 517 h 6718"/>
                  <a:gd name="T102" fmla="*/ 585 w 4705"/>
                  <a:gd name="T103" fmla="*/ 640 h 6718"/>
                  <a:gd name="T104" fmla="*/ 398 w 4705"/>
                  <a:gd name="T105" fmla="*/ 848 h 6718"/>
                  <a:gd name="T106" fmla="*/ 430 w 4705"/>
                  <a:gd name="T107" fmla="*/ 960 h 6718"/>
                  <a:gd name="T108" fmla="*/ 518 w 4705"/>
                  <a:gd name="T109" fmla="*/ 1097 h 6718"/>
                  <a:gd name="T110" fmla="*/ 655 w 4705"/>
                  <a:gd name="T111" fmla="*/ 1308 h 6718"/>
                  <a:gd name="T112" fmla="*/ 753 w 4705"/>
                  <a:gd name="T113" fmla="*/ 1603 h 6718"/>
                  <a:gd name="T114" fmla="*/ 761 w 4705"/>
                  <a:gd name="T115" fmla="*/ 1866 h 6718"/>
                  <a:gd name="T116" fmla="*/ 708 w 4705"/>
                  <a:gd name="T117" fmla="*/ 2031 h 6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05" h="6718">
                    <a:moveTo>
                      <a:pt x="630" y="2214"/>
                    </a:moveTo>
                    <a:lnTo>
                      <a:pt x="543" y="2371"/>
                    </a:lnTo>
                    <a:lnTo>
                      <a:pt x="458" y="2533"/>
                    </a:lnTo>
                    <a:lnTo>
                      <a:pt x="384" y="2695"/>
                    </a:lnTo>
                    <a:lnTo>
                      <a:pt x="313" y="2864"/>
                    </a:lnTo>
                    <a:lnTo>
                      <a:pt x="250" y="3032"/>
                    </a:lnTo>
                    <a:lnTo>
                      <a:pt x="190" y="3201"/>
                    </a:lnTo>
                    <a:lnTo>
                      <a:pt x="141" y="3376"/>
                    </a:lnTo>
                    <a:lnTo>
                      <a:pt x="95" y="3552"/>
                    </a:lnTo>
                    <a:lnTo>
                      <a:pt x="57" y="3731"/>
                    </a:lnTo>
                    <a:lnTo>
                      <a:pt x="25" y="3911"/>
                    </a:lnTo>
                    <a:lnTo>
                      <a:pt x="11" y="4044"/>
                    </a:lnTo>
                    <a:lnTo>
                      <a:pt x="4" y="4177"/>
                    </a:lnTo>
                    <a:lnTo>
                      <a:pt x="0" y="4314"/>
                    </a:lnTo>
                    <a:lnTo>
                      <a:pt x="7" y="4452"/>
                    </a:lnTo>
                    <a:lnTo>
                      <a:pt x="22" y="4589"/>
                    </a:lnTo>
                    <a:lnTo>
                      <a:pt x="39" y="4725"/>
                    </a:lnTo>
                    <a:lnTo>
                      <a:pt x="60" y="4866"/>
                    </a:lnTo>
                    <a:lnTo>
                      <a:pt x="85" y="5007"/>
                    </a:lnTo>
                    <a:lnTo>
                      <a:pt x="113" y="5143"/>
                    </a:lnTo>
                    <a:lnTo>
                      <a:pt x="145" y="5284"/>
                    </a:lnTo>
                    <a:lnTo>
                      <a:pt x="145" y="5287"/>
                    </a:lnTo>
                    <a:lnTo>
                      <a:pt x="145" y="5291"/>
                    </a:lnTo>
                    <a:lnTo>
                      <a:pt x="148" y="5291"/>
                    </a:lnTo>
                    <a:lnTo>
                      <a:pt x="152" y="5291"/>
                    </a:lnTo>
                    <a:lnTo>
                      <a:pt x="152" y="5287"/>
                    </a:lnTo>
                    <a:lnTo>
                      <a:pt x="155" y="5287"/>
                    </a:lnTo>
                    <a:lnTo>
                      <a:pt x="155" y="5284"/>
                    </a:lnTo>
                    <a:lnTo>
                      <a:pt x="177" y="5425"/>
                    </a:lnTo>
                    <a:lnTo>
                      <a:pt x="205" y="5565"/>
                    </a:lnTo>
                    <a:lnTo>
                      <a:pt x="237" y="5702"/>
                    </a:lnTo>
                    <a:lnTo>
                      <a:pt x="275" y="5839"/>
                    </a:lnTo>
                    <a:lnTo>
                      <a:pt x="320" y="5973"/>
                    </a:lnTo>
                    <a:lnTo>
                      <a:pt x="373" y="6103"/>
                    </a:lnTo>
                    <a:lnTo>
                      <a:pt x="433" y="6228"/>
                    </a:lnTo>
                    <a:lnTo>
                      <a:pt x="503" y="6348"/>
                    </a:lnTo>
                    <a:lnTo>
                      <a:pt x="585" y="6461"/>
                    </a:lnTo>
                    <a:lnTo>
                      <a:pt x="673" y="6566"/>
                    </a:lnTo>
                    <a:lnTo>
                      <a:pt x="746" y="6633"/>
                    </a:lnTo>
                    <a:lnTo>
                      <a:pt x="831" y="6678"/>
                    </a:lnTo>
                    <a:lnTo>
                      <a:pt x="926" y="6706"/>
                    </a:lnTo>
                    <a:lnTo>
                      <a:pt x="1024" y="6718"/>
                    </a:lnTo>
                    <a:lnTo>
                      <a:pt x="1130" y="6718"/>
                    </a:lnTo>
                    <a:lnTo>
                      <a:pt x="1235" y="6706"/>
                    </a:lnTo>
                    <a:lnTo>
                      <a:pt x="1342" y="6689"/>
                    </a:lnTo>
                    <a:lnTo>
                      <a:pt x="1450" y="6661"/>
                    </a:lnTo>
                    <a:lnTo>
                      <a:pt x="1552" y="6630"/>
                    </a:lnTo>
                    <a:lnTo>
                      <a:pt x="1655" y="6594"/>
                    </a:lnTo>
                    <a:lnTo>
                      <a:pt x="1756" y="6541"/>
                    </a:lnTo>
                    <a:lnTo>
                      <a:pt x="1848" y="6468"/>
                    </a:lnTo>
                    <a:lnTo>
                      <a:pt x="1926" y="6376"/>
                    </a:lnTo>
                    <a:lnTo>
                      <a:pt x="1989" y="6271"/>
                    </a:lnTo>
                    <a:lnTo>
                      <a:pt x="2044" y="6152"/>
                    </a:lnTo>
                    <a:lnTo>
                      <a:pt x="2091" y="6028"/>
                    </a:lnTo>
                    <a:lnTo>
                      <a:pt x="2129" y="5895"/>
                    </a:lnTo>
                    <a:lnTo>
                      <a:pt x="2161" y="5765"/>
                    </a:lnTo>
                    <a:lnTo>
                      <a:pt x="2189" y="5632"/>
                    </a:lnTo>
                    <a:lnTo>
                      <a:pt x="2210" y="5505"/>
                    </a:lnTo>
                    <a:lnTo>
                      <a:pt x="2214" y="5484"/>
                    </a:lnTo>
                    <a:lnTo>
                      <a:pt x="2214" y="5463"/>
                    </a:lnTo>
                    <a:lnTo>
                      <a:pt x="2217" y="5442"/>
                    </a:lnTo>
                    <a:lnTo>
                      <a:pt x="2217" y="5417"/>
                    </a:lnTo>
                    <a:lnTo>
                      <a:pt x="2217" y="5393"/>
                    </a:lnTo>
                    <a:lnTo>
                      <a:pt x="2217" y="5372"/>
                    </a:lnTo>
                    <a:lnTo>
                      <a:pt x="2214" y="5347"/>
                    </a:lnTo>
                    <a:lnTo>
                      <a:pt x="2210" y="5322"/>
                    </a:lnTo>
                    <a:lnTo>
                      <a:pt x="2207" y="5298"/>
                    </a:lnTo>
                    <a:lnTo>
                      <a:pt x="2204" y="5277"/>
                    </a:lnTo>
                    <a:lnTo>
                      <a:pt x="2182" y="5197"/>
                    </a:lnTo>
                    <a:lnTo>
                      <a:pt x="2169" y="5133"/>
                    </a:lnTo>
                    <a:lnTo>
                      <a:pt x="2154" y="5080"/>
                    </a:lnTo>
                    <a:lnTo>
                      <a:pt x="2144" y="5038"/>
                    </a:lnTo>
                    <a:lnTo>
                      <a:pt x="2133" y="5003"/>
                    </a:lnTo>
                    <a:lnTo>
                      <a:pt x="2126" y="4964"/>
                    </a:lnTo>
                    <a:lnTo>
                      <a:pt x="2119" y="4929"/>
                    </a:lnTo>
                    <a:lnTo>
                      <a:pt x="2109" y="4884"/>
                    </a:lnTo>
                    <a:lnTo>
                      <a:pt x="2101" y="4830"/>
                    </a:lnTo>
                    <a:lnTo>
                      <a:pt x="2091" y="4764"/>
                    </a:lnTo>
                    <a:lnTo>
                      <a:pt x="2087" y="4740"/>
                    </a:lnTo>
                    <a:lnTo>
                      <a:pt x="2087" y="4704"/>
                    </a:lnTo>
                    <a:lnTo>
                      <a:pt x="2087" y="4659"/>
                    </a:lnTo>
                    <a:lnTo>
                      <a:pt x="2087" y="4606"/>
                    </a:lnTo>
                    <a:lnTo>
                      <a:pt x="2087" y="4550"/>
                    </a:lnTo>
                    <a:lnTo>
                      <a:pt x="2087" y="4494"/>
                    </a:lnTo>
                    <a:lnTo>
                      <a:pt x="2087" y="4437"/>
                    </a:lnTo>
                    <a:lnTo>
                      <a:pt x="2087" y="4392"/>
                    </a:lnTo>
                    <a:lnTo>
                      <a:pt x="2087" y="4357"/>
                    </a:lnTo>
                    <a:lnTo>
                      <a:pt x="2087" y="4332"/>
                    </a:lnTo>
                    <a:lnTo>
                      <a:pt x="2084" y="4259"/>
                    </a:lnTo>
                    <a:lnTo>
                      <a:pt x="2080" y="4181"/>
                    </a:lnTo>
                    <a:lnTo>
                      <a:pt x="2080" y="4104"/>
                    </a:lnTo>
                    <a:lnTo>
                      <a:pt x="2084" y="4022"/>
                    </a:lnTo>
                    <a:lnTo>
                      <a:pt x="2087" y="3946"/>
                    </a:lnTo>
                    <a:lnTo>
                      <a:pt x="2094" y="3869"/>
                    </a:lnTo>
                    <a:lnTo>
                      <a:pt x="2101" y="3794"/>
                    </a:lnTo>
                    <a:lnTo>
                      <a:pt x="2112" y="3717"/>
                    </a:lnTo>
                    <a:lnTo>
                      <a:pt x="2126" y="3644"/>
                    </a:lnTo>
                    <a:lnTo>
                      <a:pt x="2140" y="3569"/>
                    </a:lnTo>
                    <a:lnTo>
                      <a:pt x="2172" y="3461"/>
                    </a:lnTo>
                    <a:lnTo>
                      <a:pt x="2207" y="3349"/>
                    </a:lnTo>
                    <a:lnTo>
                      <a:pt x="2252" y="3239"/>
                    </a:lnTo>
                    <a:lnTo>
                      <a:pt x="2302" y="3134"/>
                    </a:lnTo>
                    <a:lnTo>
                      <a:pt x="2362" y="3029"/>
                    </a:lnTo>
                    <a:lnTo>
                      <a:pt x="2425" y="2927"/>
                    </a:lnTo>
                    <a:lnTo>
                      <a:pt x="2492" y="2829"/>
                    </a:lnTo>
                    <a:lnTo>
                      <a:pt x="2570" y="2734"/>
                    </a:lnTo>
                    <a:lnTo>
                      <a:pt x="2647" y="2643"/>
                    </a:lnTo>
                    <a:lnTo>
                      <a:pt x="2731" y="2561"/>
                    </a:lnTo>
                    <a:lnTo>
                      <a:pt x="2848" y="2586"/>
                    </a:lnTo>
                    <a:lnTo>
                      <a:pt x="2946" y="2607"/>
                    </a:lnTo>
                    <a:lnTo>
                      <a:pt x="3037" y="2621"/>
                    </a:lnTo>
                    <a:lnTo>
                      <a:pt x="3122" y="2639"/>
                    </a:lnTo>
                    <a:lnTo>
                      <a:pt x="3214" y="2656"/>
                    </a:lnTo>
                    <a:lnTo>
                      <a:pt x="3309" y="2678"/>
                    </a:lnTo>
                    <a:lnTo>
                      <a:pt x="3414" y="2706"/>
                    </a:lnTo>
                    <a:lnTo>
                      <a:pt x="3537" y="2744"/>
                    </a:lnTo>
                    <a:lnTo>
                      <a:pt x="3685" y="2794"/>
                    </a:lnTo>
                    <a:lnTo>
                      <a:pt x="3858" y="2856"/>
                    </a:lnTo>
                    <a:lnTo>
                      <a:pt x="3868" y="2856"/>
                    </a:lnTo>
                    <a:lnTo>
                      <a:pt x="3889" y="2853"/>
                    </a:lnTo>
                    <a:lnTo>
                      <a:pt x="3917" y="2849"/>
                    </a:lnTo>
                    <a:lnTo>
                      <a:pt x="3949" y="2843"/>
                    </a:lnTo>
                    <a:lnTo>
                      <a:pt x="3988" y="2836"/>
                    </a:lnTo>
                    <a:lnTo>
                      <a:pt x="4023" y="2829"/>
                    </a:lnTo>
                    <a:lnTo>
                      <a:pt x="4058" y="2821"/>
                    </a:lnTo>
                    <a:lnTo>
                      <a:pt x="4086" y="2814"/>
                    </a:lnTo>
                    <a:lnTo>
                      <a:pt x="4107" y="2811"/>
                    </a:lnTo>
                    <a:lnTo>
                      <a:pt x="4114" y="2808"/>
                    </a:lnTo>
                    <a:lnTo>
                      <a:pt x="4184" y="2790"/>
                    </a:lnTo>
                    <a:lnTo>
                      <a:pt x="4244" y="2772"/>
                    </a:lnTo>
                    <a:lnTo>
                      <a:pt x="4301" y="2754"/>
                    </a:lnTo>
                    <a:lnTo>
                      <a:pt x="4354" y="2741"/>
                    </a:lnTo>
                    <a:lnTo>
                      <a:pt x="4402" y="2723"/>
                    </a:lnTo>
                    <a:lnTo>
                      <a:pt x="4455" y="2702"/>
                    </a:lnTo>
                    <a:lnTo>
                      <a:pt x="4508" y="2678"/>
                    </a:lnTo>
                    <a:lnTo>
                      <a:pt x="4565" y="2646"/>
                    </a:lnTo>
                    <a:lnTo>
                      <a:pt x="4628" y="2607"/>
                    </a:lnTo>
                    <a:lnTo>
                      <a:pt x="4695" y="2561"/>
                    </a:lnTo>
                    <a:lnTo>
                      <a:pt x="4705" y="2526"/>
                    </a:lnTo>
                    <a:lnTo>
                      <a:pt x="4698" y="2463"/>
                    </a:lnTo>
                    <a:lnTo>
                      <a:pt x="4673" y="2368"/>
                    </a:lnTo>
                    <a:lnTo>
                      <a:pt x="4632" y="2253"/>
                    </a:lnTo>
                    <a:lnTo>
                      <a:pt x="4579" y="2119"/>
                    </a:lnTo>
                    <a:lnTo>
                      <a:pt x="4512" y="1975"/>
                    </a:lnTo>
                    <a:lnTo>
                      <a:pt x="4434" y="1824"/>
                    </a:lnTo>
                    <a:lnTo>
                      <a:pt x="4350" y="1673"/>
                    </a:lnTo>
                    <a:lnTo>
                      <a:pt x="4254" y="1525"/>
                    </a:lnTo>
                    <a:lnTo>
                      <a:pt x="4156" y="1388"/>
                    </a:lnTo>
                    <a:lnTo>
                      <a:pt x="4159" y="1395"/>
                    </a:lnTo>
                    <a:lnTo>
                      <a:pt x="4156" y="1392"/>
                    </a:lnTo>
                    <a:lnTo>
                      <a:pt x="4153" y="1385"/>
                    </a:lnTo>
                    <a:lnTo>
                      <a:pt x="4146" y="1375"/>
                    </a:lnTo>
                    <a:lnTo>
                      <a:pt x="4139" y="1363"/>
                    </a:lnTo>
                    <a:lnTo>
                      <a:pt x="4131" y="1353"/>
                    </a:lnTo>
                    <a:lnTo>
                      <a:pt x="4124" y="1346"/>
                    </a:lnTo>
                    <a:lnTo>
                      <a:pt x="4118" y="1339"/>
                    </a:lnTo>
                    <a:lnTo>
                      <a:pt x="4118" y="1336"/>
                    </a:lnTo>
                    <a:lnTo>
                      <a:pt x="4089" y="1280"/>
                    </a:lnTo>
                    <a:lnTo>
                      <a:pt x="4068" y="1220"/>
                    </a:lnTo>
                    <a:lnTo>
                      <a:pt x="4061" y="1163"/>
                    </a:lnTo>
                    <a:lnTo>
                      <a:pt x="4058" y="1108"/>
                    </a:lnTo>
                    <a:lnTo>
                      <a:pt x="4065" y="1051"/>
                    </a:lnTo>
                    <a:lnTo>
                      <a:pt x="4076" y="991"/>
                    </a:lnTo>
                    <a:lnTo>
                      <a:pt x="4086" y="935"/>
                    </a:lnTo>
                    <a:lnTo>
                      <a:pt x="4104" y="879"/>
                    </a:lnTo>
                    <a:lnTo>
                      <a:pt x="4118" y="820"/>
                    </a:lnTo>
                    <a:lnTo>
                      <a:pt x="4131" y="763"/>
                    </a:lnTo>
                    <a:lnTo>
                      <a:pt x="4142" y="713"/>
                    </a:lnTo>
                    <a:lnTo>
                      <a:pt x="4153" y="665"/>
                    </a:lnTo>
                    <a:lnTo>
                      <a:pt x="4164" y="619"/>
                    </a:lnTo>
                    <a:lnTo>
                      <a:pt x="4171" y="573"/>
                    </a:lnTo>
                    <a:lnTo>
                      <a:pt x="4177" y="531"/>
                    </a:lnTo>
                    <a:lnTo>
                      <a:pt x="4184" y="489"/>
                    </a:lnTo>
                    <a:lnTo>
                      <a:pt x="4191" y="447"/>
                    </a:lnTo>
                    <a:lnTo>
                      <a:pt x="4199" y="405"/>
                    </a:lnTo>
                    <a:lnTo>
                      <a:pt x="4202" y="366"/>
                    </a:lnTo>
                    <a:lnTo>
                      <a:pt x="4209" y="324"/>
                    </a:lnTo>
                    <a:lnTo>
                      <a:pt x="4195" y="282"/>
                    </a:lnTo>
                    <a:lnTo>
                      <a:pt x="4153" y="236"/>
                    </a:lnTo>
                    <a:lnTo>
                      <a:pt x="4086" y="190"/>
                    </a:lnTo>
                    <a:lnTo>
                      <a:pt x="4005" y="142"/>
                    </a:lnTo>
                    <a:lnTo>
                      <a:pt x="3917" y="95"/>
                    </a:lnTo>
                    <a:lnTo>
                      <a:pt x="3829" y="57"/>
                    </a:lnTo>
                    <a:lnTo>
                      <a:pt x="3745" y="29"/>
                    </a:lnTo>
                    <a:lnTo>
                      <a:pt x="3675" y="8"/>
                    </a:lnTo>
                    <a:lnTo>
                      <a:pt x="3625" y="0"/>
                    </a:lnTo>
                    <a:lnTo>
                      <a:pt x="3604" y="12"/>
                    </a:lnTo>
                    <a:lnTo>
                      <a:pt x="3600" y="18"/>
                    </a:lnTo>
                    <a:lnTo>
                      <a:pt x="3590" y="40"/>
                    </a:lnTo>
                    <a:lnTo>
                      <a:pt x="3575" y="71"/>
                    </a:lnTo>
                    <a:lnTo>
                      <a:pt x="3562" y="113"/>
                    </a:lnTo>
                    <a:lnTo>
                      <a:pt x="3540" y="159"/>
                    </a:lnTo>
                    <a:lnTo>
                      <a:pt x="3523" y="205"/>
                    </a:lnTo>
                    <a:lnTo>
                      <a:pt x="3505" y="250"/>
                    </a:lnTo>
                    <a:lnTo>
                      <a:pt x="3495" y="292"/>
                    </a:lnTo>
                    <a:lnTo>
                      <a:pt x="3484" y="324"/>
                    </a:lnTo>
                    <a:lnTo>
                      <a:pt x="3480" y="345"/>
                    </a:lnTo>
                    <a:lnTo>
                      <a:pt x="3480" y="317"/>
                    </a:lnTo>
                    <a:lnTo>
                      <a:pt x="3477" y="282"/>
                    </a:lnTo>
                    <a:lnTo>
                      <a:pt x="3477" y="243"/>
                    </a:lnTo>
                    <a:lnTo>
                      <a:pt x="3474" y="201"/>
                    </a:lnTo>
                    <a:lnTo>
                      <a:pt x="3470" y="159"/>
                    </a:lnTo>
                    <a:lnTo>
                      <a:pt x="3467" y="120"/>
                    </a:lnTo>
                    <a:lnTo>
                      <a:pt x="3467" y="89"/>
                    </a:lnTo>
                    <a:lnTo>
                      <a:pt x="3460" y="60"/>
                    </a:lnTo>
                    <a:lnTo>
                      <a:pt x="3456" y="40"/>
                    </a:lnTo>
                    <a:lnTo>
                      <a:pt x="3452" y="32"/>
                    </a:lnTo>
                    <a:lnTo>
                      <a:pt x="3403" y="22"/>
                    </a:lnTo>
                    <a:lnTo>
                      <a:pt x="3340" y="18"/>
                    </a:lnTo>
                    <a:lnTo>
                      <a:pt x="3266" y="22"/>
                    </a:lnTo>
                    <a:lnTo>
                      <a:pt x="3189" y="29"/>
                    </a:lnTo>
                    <a:lnTo>
                      <a:pt x="3111" y="40"/>
                    </a:lnTo>
                    <a:lnTo>
                      <a:pt x="3034" y="50"/>
                    </a:lnTo>
                    <a:lnTo>
                      <a:pt x="2967" y="64"/>
                    </a:lnTo>
                    <a:lnTo>
                      <a:pt x="2911" y="78"/>
                    </a:lnTo>
                    <a:lnTo>
                      <a:pt x="2868" y="92"/>
                    </a:lnTo>
                    <a:lnTo>
                      <a:pt x="2848" y="103"/>
                    </a:lnTo>
                    <a:lnTo>
                      <a:pt x="2840" y="135"/>
                    </a:lnTo>
                    <a:lnTo>
                      <a:pt x="2836" y="205"/>
                    </a:lnTo>
                    <a:lnTo>
                      <a:pt x="2830" y="303"/>
                    </a:lnTo>
                    <a:lnTo>
                      <a:pt x="2819" y="422"/>
                    </a:lnTo>
                    <a:lnTo>
                      <a:pt x="2805" y="548"/>
                    </a:lnTo>
                    <a:lnTo>
                      <a:pt x="2784" y="672"/>
                    </a:lnTo>
                    <a:lnTo>
                      <a:pt x="2753" y="780"/>
                    </a:lnTo>
                    <a:lnTo>
                      <a:pt x="2706" y="868"/>
                    </a:lnTo>
                    <a:lnTo>
                      <a:pt x="2647" y="918"/>
                    </a:lnTo>
                    <a:lnTo>
                      <a:pt x="2570" y="925"/>
                    </a:lnTo>
                    <a:lnTo>
                      <a:pt x="2517" y="921"/>
                    </a:lnTo>
                    <a:lnTo>
                      <a:pt x="2446" y="925"/>
                    </a:lnTo>
                    <a:lnTo>
                      <a:pt x="2358" y="935"/>
                    </a:lnTo>
                    <a:lnTo>
                      <a:pt x="2256" y="953"/>
                    </a:lnTo>
                    <a:lnTo>
                      <a:pt x="2147" y="973"/>
                    </a:lnTo>
                    <a:lnTo>
                      <a:pt x="2031" y="1002"/>
                    </a:lnTo>
                    <a:lnTo>
                      <a:pt x="1911" y="1033"/>
                    </a:lnTo>
                    <a:lnTo>
                      <a:pt x="1795" y="1065"/>
                    </a:lnTo>
                    <a:lnTo>
                      <a:pt x="1686" y="1100"/>
                    </a:lnTo>
                    <a:lnTo>
                      <a:pt x="1583" y="1135"/>
                    </a:lnTo>
                    <a:lnTo>
                      <a:pt x="1510" y="1146"/>
                    </a:lnTo>
                    <a:lnTo>
                      <a:pt x="1447" y="1121"/>
                    </a:lnTo>
                    <a:lnTo>
                      <a:pt x="1390" y="1072"/>
                    </a:lnTo>
                    <a:lnTo>
                      <a:pt x="1342" y="1002"/>
                    </a:lnTo>
                    <a:lnTo>
                      <a:pt x="1295" y="915"/>
                    </a:lnTo>
                    <a:lnTo>
                      <a:pt x="1250" y="820"/>
                    </a:lnTo>
                    <a:lnTo>
                      <a:pt x="1204" y="725"/>
                    </a:lnTo>
                    <a:lnTo>
                      <a:pt x="1154" y="630"/>
                    </a:lnTo>
                    <a:lnTo>
                      <a:pt x="1099" y="545"/>
                    </a:lnTo>
                    <a:lnTo>
                      <a:pt x="1035" y="478"/>
                    </a:lnTo>
                    <a:lnTo>
                      <a:pt x="1017" y="472"/>
                    </a:lnTo>
                    <a:lnTo>
                      <a:pt x="996" y="472"/>
                    </a:lnTo>
                    <a:lnTo>
                      <a:pt x="964" y="475"/>
                    </a:lnTo>
                    <a:lnTo>
                      <a:pt x="929" y="478"/>
                    </a:lnTo>
                    <a:lnTo>
                      <a:pt x="894" y="485"/>
                    </a:lnTo>
                    <a:lnTo>
                      <a:pt x="856" y="496"/>
                    </a:lnTo>
                    <a:lnTo>
                      <a:pt x="821" y="507"/>
                    </a:lnTo>
                    <a:lnTo>
                      <a:pt x="789" y="517"/>
                    </a:lnTo>
                    <a:lnTo>
                      <a:pt x="764" y="525"/>
                    </a:lnTo>
                    <a:lnTo>
                      <a:pt x="746" y="531"/>
                    </a:lnTo>
                    <a:lnTo>
                      <a:pt x="690" y="560"/>
                    </a:lnTo>
                    <a:lnTo>
                      <a:pt x="638" y="598"/>
                    </a:lnTo>
                    <a:lnTo>
                      <a:pt x="585" y="640"/>
                    </a:lnTo>
                    <a:lnTo>
                      <a:pt x="535" y="682"/>
                    </a:lnTo>
                    <a:lnTo>
                      <a:pt x="490" y="728"/>
                    </a:lnTo>
                    <a:lnTo>
                      <a:pt x="451" y="773"/>
                    </a:lnTo>
                    <a:lnTo>
                      <a:pt x="420" y="812"/>
                    </a:lnTo>
                    <a:lnTo>
                      <a:pt x="398" y="848"/>
                    </a:lnTo>
                    <a:lnTo>
                      <a:pt x="387" y="875"/>
                    </a:lnTo>
                    <a:lnTo>
                      <a:pt x="387" y="890"/>
                    </a:lnTo>
                    <a:lnTo>
                      <a:pt x="398" y="910"/>
                    </a:lnTo>
                    <a:lnTo>
                      <a:pt x="412" y="935"/>
                    </a:lnTo>
                    <a:lnTo>
                      <a:pt x="430" y="960"/>
                    </a:lnTo>
                    <a:lnTo>
                      <a:pt x="447" y="988"/>
                    </a:lnTo>
                    <a:lnTo>
                      <a:pt x="468" y="1016"/>
                    </a:lnTo>
                    <a:lnTo>
                      <a:pt x="486" y="1045"/>
                    </a:lnTo>
                    <a:lnTo>
                      <a:pt x="503" y="1072"/>
                    </a:lnTo>
                    <a:lnTo>
                      <a:pt x="518" y="1097"/>
                    </a:lnTo>
                    <a:lnTo>
                      <a:pt x="531" y="1115"/>
                    </a:lnTo>
                    <a:lnTo>
                      <a:pt x="543" y="1132"/>
                    </a:lnTo>
                    <a:lnTo>
                      <a:pt x="585" y="1195"/>
                    </a:lnTo>
                    <a:lnTo>
                      <a:pt x="623" y="1251"/>
                    </a:lnTo>
                    <a:lnTo>
                      <a:pt x="655" y="1308"/>
                    </a:lnTo>
                    <a:lnTo>
                      <a:pt x="683" y="1363"/>
                    </a:lnTo>
                    <a:lnTo>
                      <a:pt x="704" y="1416"/>
                    </a:lnTo>
                    <a:lnTo>
                      <a:pt x="721" y="1473"/>
                    </a:lnTo>
                    <a:lnTo>
                      <a:pt x="739" y="1536"/>
                    </a:lnTo>
                    <a:lnTo>
                      <a:pt x="753" y="1603"/>
                    </a:lnTo>
                    <a:lnTo>
                      <a:pt x="761" y="1676"/>
                    </a:lnTo>
                    <a:lnTo>
                      <a:pt x="771" y="1761"/>
                    </a:lnTo>
                    <a:lnTo>
                      <a:pt x="771" y="1796"/>
                    </a:lnTo>
                    <a:lnTo>
                      <a:pt x="768" y="1835"/>
                    </a:lnTo>
                    <a:lnTo>
                      <a:pt x="761" y="1866"/>
                    </a:lnTo>
                    <a:lnTo>
                      <a:pt x="753" y="1901"/>
                    </a:lnTo>
                    <a:lnTo>
                      <a:pt x="743" y="1933"/>
                    </a:lnTo>
                    <a:lnTo>
                      <a:pt x="729" y="1968"/>
                    </a:lnTo>
                    <a:lnTo>
                      <a:pt x="718" y="2000"/>
                    </a:lnTo>
                    <a:lnTo>
                      <a:pt x="708" y="2031"/>
                    </a:lnTo>
                    <a:lnTo>
                      <a:pt x="698" y="2063"/>
                    </a:lnTo>
                    <a:lnTo>
                      <a:pt x="690" y="2098"/>
                    </a:lnTo>
                    <a:lnTo>
                      <a:pt x="630" y="2214"/>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17" name="Freeform 645"/>
              <p:cNvSpPr>
                <a:spLocks/>
              </p:cNvSpPr>
              <p:nvPr/>
            </p:nvSpPr>
            <p:spPr bwMode="auto">
              <a:xfrm>
                <a:off x="2864" y="2181"/>
                <a:ext cx="295" cy="330"/>
              </a:xfrm>
              <a:custGeom>
                <a:avLst/>
                <a:gdLst>
                  <a:gd name="T0" fmla="*/ 499 w 3832"/>
                  <a:gd name="T1" fmla="*/ 621 h 4613"/>
                  <a:gd name="T2" fmla="*/ 679 w 3832"/>
                  <a:gd name="T3" fmla="*/ 404 h 4613"/>
                  <a:gd name="T4" fmla="*/ 946 w 3832"/>
                  <a:gd name="T5" fmla="*/ 326 h 4613"/>
                  <a:gd name="T6" fmla="*/ 1414 w 3832"/>
                  <a:gd name="T7" fmla="*/ 421 h 4613"/>
                  <a:gd name="T8" fmla="*/ 1717 w 3832"/>
                  <a:gd name="T9" fmla="*/ 573 h 4613"/>
                  <a:gd name="T10" fmla="*/ 2192 w 3832"/>
                  <a:gd name="T11" fmla="*/ 555 h 4613"/>
                  <a:gd name="T12" fmla="*/ 2723 w 3832"/>
                  <a:gd name="T13" fmla="*/ 341 h 4613"/>
                  <a:gd name="T14" fmla="*/ 3157 w 3832"/>
                  <a:gd name="T15" fmla="*/ 148 h 4613"/>
                  <a:gd name="T16" fmla="*/ 3318 w 3832"/>
                  <a:gd name="T17" fmla="*/ 84 h 4613"/>
                  <a:gd name="T18" fmla="*/ 3480 w 3832"/>
                  <a:gd name="T19" fmla="*/ 18 h 4613"/>
                  <a:gd name="T20" fmla="*/ 3530 w 3832"/>
                  <a:gd name="T21" fmla="*/ 0 h 4613"/>
                  <a:gd name="T22" fmla="*/ 3638 w 3832"/>
                  <a:gd name="T23" fmla="*/ 42 h 4613"/>
                  <a:gd name="T24" fmla="*/ 3779 w 3832"/>
                  <a:gd name="T25" fmla="*/ 239 h 4613"/>
                  <a:gd name="T26" fmla="*/ 3796 w 3832"/>
                  <a:gd name="T27" fmla="*/ 478 h 4613"/>
                  <a:gd name="T28" fmla="*/ 3558 w 3832"/>
                  <a:gd name="T29" fmla="*/ 586 h 4613"/>
                  <a:gd name="T30" fmla="*/ 3104 w 3832"/>
                  <a:gd name="T31" fmla="*/ 769 h 4613"/>
                  <a:gd name="T32" fmla="*/ 2966 w 3832"/>
                  <a:gd name="T33" fmla="*/ 1064 h 4613"/>
                  <a:gd name="T34" fmla="*/ 3332 w 3832"/>
                  <a:gd name="T35" fmla="*/ 1226 h 4613"/>
                  <a:gd name="T36" fmla="*/ 3761 w 3832"/>
                  <a:gd name="T37" fmla="*/ 1264 h 4613"/>
                  <a:gd name="T38" fmla="*/ 3832 w 3832"/>
                  <a:gd name="T39" fmla="*/ 1457 h 4613"/>
                  <a:gd name="T40" fmla="*/ 3758 w 3832"/>
                  <a:gd name="T41" fmla="*/ 1732 h 4613"/>
                  <a:gd name="T42" fmla="*/ 3438 w 3832"/>
                  <a:gd name="T43" fmla="*/ 1746 h 4613"/>
                  <a:gd name="T44" fmla="*/ 2991 w 3832"/>
                  <a:gd name="T45" fmla="*/ 1752 h 4613"/>
                  <a:gd name="T46" fmla="*/ 2558 w 3832"/>
                  <a:gd name="T47" fmla="*/ 1819 h 4613"/>
                  <a:gd name="T48" fmla="*/ 2448 w 3832"/>
                  <a:gd name="T49" fmla="*/ 1854 h 4613"/>
                  <a:gd name="T50" fmla="*/ 2357 w 3832"/>
                  <a:gd name="T51" fmla="*/ 1925 h 4613"/>
                  <a:gd name="T52" fmla="*/ 2333 w 3832"/>
                  <a:gd name="T53" fmla="*/ 2142 h 4613"/>
                  <a:gd name="T54" fmla="*/ 2393 w 3832"/>
                  <a:gd name="T55" fmla="*/ 3032 h 4613"/>
                  <a:gd name="T56" fmla="*/ 2224 w 3832"/>
                  <a:gd name="T57" fmla="*/ 3983 h 4613"/>
                  <a:gd name="T58" fmla="*/ 1999 w 3832"/>
                  <a:gd name="T59" fmla="*/ 4293 h 4613"/>
                  <a:gd name="T60" fmla="*/ 1678 w 3832"/>
                  <a:gd name="T61" fmla="*/ 4510 h 4613"/>
                  <a:gd name="T62" fmla="*/ 1312 w 3832"/>
                  <a:gd name="T63" fmla="*/ 4598 h 4613"/>
                  <a:gd name="T64" fmla="*/ 974 w 3832"/>
                  <a:gd name="T65" fmla="*/ 4608 h 4613"/>
                  <a:gd name="T66" fmla="*/ 661 w 3832"/>
                  <a:gd name="T67" fmla="*/ 4524 h 4613"/>
                  <a:gd name="T68" fmla="*/ 421 w 3832"/>
                  <a:gd name="T69" fmla="*/ 4383 h 4613"/>
                  <a:gd name="T70" fmla="*/ 193 w 3832"/>
                  <a:gd name="T71" fmla="*/ 4215 h 4613"/>
                  <a:gd name="T72" fmla="*/ 52 w 3832"/>
                  <a:gd name="T73" fmla="*/ 4123 h 4613"/>
                  <a:gd name="T74" fmla="*/ 17 w 3832"/>
                  <a:gd name="T75" fmla="*/ 4096 h 4613"/>
                  <a:gd name="T76" fmla="*/ 0 w 3832"/>
                  <a:gd name="T77" fmla="*/ 4057 h 4613"/>
                  <a:gd name="T78" fmla="*/ 70 w 3832"/>
                  <a:gd name="T79" fmla="*/ 3846 h 4613"/>
                  <a:gd name="T80" fmla="*/ 186 w 3832"/>
                  <a:gd name="T81" fmla="*/ 3446 h 4613"/>
                  <a:gd name="T82" fmla="*/ 225 w 3832"/>
                  <a:gd name="T83" fmla="*/ 3210 h 4613"/>
                  <a:gd name="T84" fmla="*/ 225 w 3832"/>
                  <a:gd name="T85" fmla="*/ 3091 h 4613"/>
                  <a:gd name="T86" fmla="*/ 211 w 3832"/>
                  <a:gd name="T87" fmla="*/ 2982 h 4613"/>
                  <a:gd name="T88" fmla="*/ 140 w 3832"/>
                  <a:gd name="T89" fmla="*/ 2715 h 4613"/>
                  <a:gd name="T90" fmla="*/ 102 w 3832"/>
                  <a:gd name="T91" fmla="*/ 2459 h 4613"/>
                  <a:gd name="T92" fmla="*/ 88 w 3832"/>
                  <a:gd name="T93" fmla="*/ 2076 h 4613"/>
                  <a:gd name="T94" fmla="*/ 108 w 3832"/>
                  <a:gd name="T95" fmla="*/ 1574 h 4613"/>
                  <a:gd name="T96" fmla="*/ 232 w 3832"/>
                  <a:gd name="T97" fmla="*/ 1089 h 4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832" h="4613">
                    <a:moveTo>
                      <a:pt x="373" y="791"/>
                    </a:moveTo>
                    <a:lnTo>
                      <a:pt x="408" y="738"/>
                    </a:lnTo>
                    <a:lnTo>
                      <a:pt x="453" y="681"/>
                    </a:lnTo>
                    <a:lnTo>
                      <a:pt x="499" y="621"/>
                    </a:lnTo>
                    <a:lnTo>
                      <a:pt x="545" y="562"/>
                    </a:lnTo>
                    <a:lnTo>
                      <a:pt x="591" y="502"/>
                    </a:lnTo>
                    <a:lnTo>
                      <a:pt x="636" y="449"/>
                    </a:lnTo>
                    <a:lnTo>
                      <a:pt x="679" y="404"/>
                    </a:lnTo>
                    <a:lnTo>
                      <a:pt x="711" y="369"/>
                    </a:lnTo>
                    <a:lnTo>
                      <a:pt x="739" y="348"/>
                    </a:lnTo>
                    <a:lnTo>
                      <a:pt x="756" y="337"/>
                    </a:lnTo>
                    <a:lnTo>
                      <a:pt x="946" y="326"/>
                    </a:lnTo>
                    <a:lnTo>
                      <a:pt x="1102" y="330"/>
                    </a:lnTo>
                    <a:lnTo>
                      <a:pt x="1228" y="351"/>
                    </a:lnTo>
                    <a:lnTo>
                      <a:pt x="1330" y="383"/>
                    </a:lnTo>
                    <a:lnTo>
                      <a:pt x="1414" y="421"/>
                    </a:lnTo>
                    <a:lnTo>
                      <a:pt x="1491" y="464"/>
                    </a:lnTo>
                    <a:lnTo>
                      <a:pt x="1562" y="502"/>
                    </a:lnTo>
                    <a:lnTo>
                      <a:pt x="1636" y="541"/>
                    </a:lnTo>
                    <a:lnTo>
                      <a:pt x="1717" y="573"/>
                    </a:lnTo>
                    <a:lnTo>
                      <a:pt x="1812" y="594"/>
                    </a:lnTo>
                    <a:lnTo>
                      <a:pt x="1935" y="597"/>
                    </a:lnTo>
                    <a:lnTo>
                      <a:pt x="2062" y="583"/>
                    </a:lnTo>
                    <a:lnTo>
                      <a:pt x="2192" y="555"/>
                    </a:lnTo>
                    <a:lnTo>
                      <a:pt x="2325" y="513"/>
                    </a:lnTo>
                    <a:lnTo>
                      <a:pt x="2456" y="460"/>
                    </a:lnTo>
                    <a:lnTo>
                      <a:pt x="2590" y="401"/>
                    </a:lnTo>
                    <a:lnTo>
                      <a:pt x="2723" y="341"/>
                    </a:lnTo>
                    <a:lnTo>
                      <a:pt x="2854" y="278"/>
                    </a:lnTo>
                    <a:lnTo>
                      <a:pt x="2984" y="218"/>
                    </a:lnTo>
                    <a:lnTo>
                      <a:pt x="3114" y="161"/>
                    </a:lnTo>
                    <a:lnTo>
                      <a:pt x="3157" y="148"/>
                    </a:lnTo>
                    <a:lnTo>
                      <a:pt x="3195" y="130"/>
                    </a:lnTo>
                    <a:lnTo>
                      <a:pt x="3237" y="116"/>
                    </a:lnTo>
                    <a:lnTo>
                      <a:pt x="3280" y="98"/>
                    </a:lnTo>
                    <a:lnTo>
                      <a:pt x="3318" y="84"/>
                    </a:lnTo>
                    <a:lnTo>
                      <a:pt x="3360" y="66"/>
                    </a:lnTo>
                    <a:lnTo>
                      <a:pt x="3399" y="49"/>
                    </a:lnTo>
                    <a:lnTo>
                      <a:pt x="3441" y="35"/>
                    </a:lnTo>
                    <a:lnTo>
                      <a:pt x="3480" y="18"/>
                    </a:lnTo>
                    <a:lnTo>
                      <a:pt x="3518" y="0"/>
                    </a:lnTo>
                    <a:lnTo>
                      <a:pt x="3522" y="0"/>
                    </a:lnTo>
                    <a:lnTo>
                      <a:pt x="3526" y="0"/>
                    </a:lnTo>
                    <a:lnTo>
                      <a:pt x="3530" y="0"/>
                    </a:lnTo>
                    <a:lnTo>
                      <a:pt x="3533" y="0"/>
                    </a:lnTo>
                    <a:lnTo>
                      <a:pt x="3530" y="0"/>
                    </a:lnTo>
                    <a:lnTo>
                      <a:pt x="3585" y="18"/>
                    </a:lnTo>
                    <a:lnTo>
                      <a:pt x="3638" y="42"/>
                    </a:lnTo>
                    <a:lnTo>
                      <a:pt x="3681" y="81"/>
                    </a:lnTo>
                    <a:lnTo>
                      <a:pt x="3723" y="126"/>
                    </a:lnTo>
                    <a:lnTo>
                      <a:pt x="3754" y="179"/>
                    </a:lnTo>
                    <a:lnTo>
                      <a:pt x="3779" y="239"/>
                    </a:lnTo>
                    <a:lnTo>
                      <a:pt x="3796" y="298"/>
                    </a:lnTo>
                    <a:lnTo>
                      <a:pt x="3808" y="358"/>
                    </a:lnTo>
                    <a:lnTo>
                      <a:pt x="3808" y="418"/>
                    </a:lnTo>
                    <a:lnTo>
                      <a:pt x="3796" y="478"/>
                    </a:lnTo>
                    <a:lnTo>
                      <a:pt x="3779" y="491"/>
                    </a:lnTo>
                    <a:lnTo>
                      <a:pt x="3726" y="516"/>
                    </a:lnTo>
                    <a:lnTo>
                      <a:pt x="3653" y="548"/>
                    </a:lnTo>
                    <a:lnTo>
                      <a:pt x="3558" y="586"/>
                    </a:lnTo>
                    <a:lnTo>
                      <a:pt x="3452" y="629"/>
                    </a:lnTo>
                    <a:lnTo>
                      <a:pt x="3335" y="671"/>
                    </a:lnTo>
                    <a:lnTo>
                      <a:pt x="3216" y="721"/>
                    </a:lnTo>
                    <a:lnTo>
                      <a:pt x="3104" y="769"/>
                    </a:lnTo>
                    <a:lnTo>
                      <a:pt x="2994" y="819"/>
                    </a:lnTo>
                    <a:lnTo>
                      <a:pt x="2903" y="871"/>
                    </a:lnTo>
                    <a:lnTo>
                      <a:pt x="2921" y="979"/>
                    </a:lnTo>
                    <a:lnTo>
                      <a:pt x="2966" y="1064"/>
                    </a:lnTo>
                    <a:lnTo>
                      <a:pt x="3037" y="1127"/>
                    </a:lnTo>
                    <a:lnTo>
                      <a:pt x="3124" y="1177"/>
                    </a:lnTo>
                    <a:lnTo>
                      <a:pt x="3223" y="1209"/>
                    </a:lnTo>
                    <a:lnTo>
                      <a:pt x="3332" y="1226"/>
                    </a:lnTo>
                    <a:lnTo>
                      <a:pt x="3448" y="1240"/>
                    </a:lnTo>
                    <a:lnTo>
                      <a:pt x="3561" y="1247"/>
                    </a:lnTo>
                    <a:lnTo>
                      <a:pt x="3666" y="1254"/>
                    </a:lnTo>
                    <a:lnTo>
                      <a:pt x="3761" y="1264"/>
                    </a:lnTo>
                    <a:lnTo>
                      <a:pt x="3796" y="1282"/>
                    </a:lnTo>
                    <a:lnTo>
                      <a:pt x="3821" y="1324"/>
                    </a:lnTo>
                    <a:lnTo>
                      <a:pt x="3832" y="1384"/>
                    </a:lnTo>
                    <a:lnTo>
                      <a:pt x="3832" y="1457"/>
                    </a:lnTo>
                    <a:lnTo>
                      <a:pt x="3825" y="1532"/>
                    </a:lnTo>
                    <a:lnTo>
                      <a:pt x="3811" y="1609"/>
                    </a:lnTo>
                    <a:lnTo>
                      <a:pt x="3786" y="1676"/>
                    </a:lnTo>
                    <a:lnTo>
                      <a:pt x="3758" y="1732"/>
                    </a:lnTo>
                    <a:lnTo>
                      <a:pt x="3726" y="1764"/>
                    </a:lnTo>
                    <a:lnTo>
                      <a:pt x="3695" y="1774"/>
                    </a:lnTo>
                    <a:lnTo>
                      <a:pt x="3561" y="1756"/>
                    </a:lnTo>
                    <a:lnTo>
                      <a:pt x="3438" y="1746"/>
                    </a:lnTo>
                    <a:lnTo>
                      <a:pt x="3322" y="1739"/>
                    </a:lnTo>
                    <a:lnTo>
                      <a:pt x="3205" y="1739"/>
                    </a:lnTo>
                    <a:lnTo>
                      <a:pt x="3097" y="1742"/>
                    </a:lnTo>
                    <a:lnTo>
                      <a:pt x="2991" y="1752"/>
                    </a:lnTo>
                    <a:lnTo>
                      <a:pt x="2882" y="1764"/>
                    </a:lnTo>
                    <a:lnTo>
                      <a:pt x="2776" y="1781"/>
                    </a:lnTo>
                    <a:lnTo>
                      <a:pt x="2667" y="1799"/>
                    </a:lnTo>
                    <a:lnTo>
                      <a:pt x="2558" y="1819"/>
                    </a:lnTo>
                    <a:lnTo>
                      <a:pt x="2530" y="1822"/>
                    </a:lnTo>
                    <a:lnTo>
                      <a:pt x="2501" y="1834"/>
                    </a:lnTo>
                    <a:lnTo>
                      <a:pt x="2477" y="1844"/>
                    </a:lnTo>
                    <a:lnTo>
                      <a:pt x="2448" y="1854"/>
                    </a:lnTo>
                    <a:lnTo>
                      <a:pt x="2425" y="1872"/>
                    </a:lnTo>
                    <a:lnTo>
                      <a:pt x="2400" y="1886"/>
                    </a:lnTo>
                    <a:lnTo>
                      <a:pt x="2378" y="1907"/>
                    </a:lnTo>
                    <a:lnTo>
                      <a:pt x="2357" y="1925"/>
                    </a:lnTo>
                    <a:lnTo>
                      <a:pt x="2340" y="1949"/>
                    </a:lnTo>
                    <a:lnTo>
                      <a:pt x="2322" y="1970"/>
                    </a:lnTo>
                    <a:lnTo>
                      <a:pt x="2322" y="2024"/>
                    </a:lnTo>
                    <a:lnTo>
                      <a:pt x="2333" y="2142"/>
                    </a:lnTo>
                    <a:lnTo>
                      <a:pt x="2350" y="2315"/>
                    </a:lnTo>
                    <a:lnTo>
                      <a:pt x="2368" y="2529"/>
                    </a:lnTo>
                    <a:lnTo>
                      <a:pt x="2385" y="2772"/>
                    </a:lnTo>
                    <a:lnTo>
                      <a:pt x="2393" y="3032"/>
                    </a:lnTo>
                    <a:lnTo>
                      <a:pt x="2385" y="3295"/>
                    </a:lnTo>
                    <a:lnTo>
                      <a:pt x="2357" y="3548"/>
                    </a:lnTo>
                    <a:lnTo>
                      <a:pt x="2305" y="3783"/>
                    </a:lnTo>
                    <a:lnTo>
                      <a:pt x="2224" y="3983"/>
                    </a:lnTo>
                    <a:lnTo>
                      <a:pt x="2175" y="4068"/>
                    </a:lnTo>
                    <a:lnTo>
                      <a:pt x="2122" y="4145"/>
                    </a:lnTo>
                    <a:lnTo>
                      <a:pt x="2062" y="4222"/>
                    </a:lnTo>
                    <a:lnTo>
                      <a:pt x="1999" y="4293"/>
                    </a:lnTo>
                    <a:lnTo>
                      <a:pt x="1924" y="4356"/>
                    </a:lnTo>
                    <a:lnTo>
                      <a:pt x="1851" y="4415"/>
                    </a:lnTo>
                    <a:lnTo>
                      <a:pt x="1766" y="4465"/>
                    </a:lnTo>
                    <a:lnTo>
                      <a:pt x="1678" y="4510"/>
                    </a:lnTo>
                    <a:lnTo>
                      <a:pt x="1583" y="4545"/>
                    </a:lnTo>
                    <a:lnTo>
                      <a:pt x="1485" y="4570"/>
                    </a:lnTo>
                    <a:lnTo>
                      <a:pt x="1400" y="4584"/>
                    </a:lnTo>
                    <a:lnTo>
                      <a:pt x="1312" y="4598"/>
                    </a:lnTo>
                    <a:lnTo>
                      <a:pt x="1228" y="4608"/>
                    </a:lnTo>
                    <a:lnTo>
                      <a:pt x="1143" y="4613"/>
                    </a:lnTo>
                    <a:lnTo>
                      <a:pt x="1059" y="4613"/>
                    </a:lnTo>
                    <a:lnTo>
                      <a:pt x="974" y="4608"/>
                    </a:lnTo>
                    <a:lnTo>
                      <a:pt x="894" y="4598"/>
                    </a:lnTo>
                    <a:lnTo>
                      <a:pt x="812" y="4581"/>
                    </a:lnTo>
                    <a:lnTo>
                      <a:pt x="735" y="4556"/>
                    </a:lnTo>
                    <a:lnTo>
                      <a:pt x="661" y="4524"/>
                    </a:lnTo>
                    <a:lnTo>
                      <a:pt x="598" y="4493"/>
                    </a:lnTo>
                    <a:lnTo>
                      <a:pt x="538" y="4458"/>
                    </a:lnTo>
                    <a:lnTo>
                      <a:pt x="481" y="4423"/>
                    </a:lnTo>
                    <a:lnTo>
                      <a:pt x="421" y="4383"/>
                    </a:lnTo>
                    <a:lnTo>
                      <a:pt x="366" y="4341"/>
                    </a:lnTo>
                    <a:lnTo>
                      <a:pt x="310" y="4300"/>
                    </a:lnTo>
                    <a:lnTo>
                      <a:pt x="253" y="4258"/>
                    </a:lnTo>
                    <a:lnTo>
                      <a:pt x="193" y="4215"/>
                    </a:lnTo>
                    <a:lnTo>
                      <a:pt x="133" y="4176"/>
                    </a:lnTo>
                    <a:lnTo>
                      <a:pt x="73" y="4135"/>
                    </a:lnTo>
                    <a:lnTo>
                      <a:pt x="63" y="4131"/>
                    </a:lnTo>
                    <a:lnTo>
                      <a:pt x="52" y="4123"/>
                    </a:lnTo>
                    <a:lnTo>
                      <a:pt x="45" y="4117"/>
                    </a:lnTo>
                    <a:lnTo>
                      <a:pt x="35" y="4110"/>
                    </a:lnTo>
                    <a:lnTo>
                      <a:pt x="24" y="4103"/>
                    </a:lnTo>
                    <a:lnTo>
                      <a:pt x="17" y="4096"/>
                    </a:lnTo>
                    <a:lnTo>
                      <a:pt x="10" y="4085"/>
                    </a:lnTo>
                    <a:lnTo>
                      <a:pt x="7" y="4078"/>
                    </a:lnTo>
                    <a:lnTo>
                      <a:pt x="3" y="4068"/>
                    </a:lnTo>
                    <a:lnTo>
                      <a:pt x="0" y="4057"/>
                    </a:lnTo>
                    <a:lnTo>
                      <a:pt x="7" y="4036"/>
                    </a:lnTo>
                    <a:lnTo>
                      <a:pt x="20" y="3993"/>
                    </a:lnTo>
                    <a:lnTo>
                      <a:pt x="42" y="3927"/>
                    </a:lnTo>
                    <a:lnTo>
                      <a:pt x="70" y="3846"/>
                    </a:lnTo>
                    <a:lnTo>
                      <a:pt x="98" y="3755"/>
                    </a:lnTo>
                    <a:lnTo>
                      <a:pt x="130" y="3653"/>
                    </a:lnTo>
                    <a:lnTo>
                      <a:pt x="162" y="3548"/>
                    </a:lnTo>
                    <a:lnTo>
                      <a:pt x="186" y="3446"/>
                    </a:lnTo>
                    <a:lnTo>
                      <a:pt x="207" y="3348"/>
                    </a:lnTo>
                    <a:lnTo>
                      <a:pt x="221" y="3260"/>
                    </a:lnTo>
                    <a:lnTo>
                      <a:pt x="225" y="3235"/>
                    </a:lnTo>
                    <a:lnTo>
                      <a:pt x="225" y="3210"/>
                    </a:lnTo>
                    <a:lnTo>
                      <a:pt x="225" y="3182"/>
                    </a:lnTo>
                    <a:lnTo>
                      <a:pt x="228" y="3150"/>
                    </a:lnTo>
                    <a:lnTo>
                      <a:pt x="228" y="3123"/>
                    </a:lnTo>
                    <a:lnTo>
                      <a:pt x="225" y="3091"/>
                    </a:lnTo>
                    <a:lnTo>
                      <a:pt x="225" y="3063"/>
                    </a:lnTo>
                    <a:lnTo>
                      <a:pt x="221" y="3035"/>
                    </a:lnTo>
                    <a:lnTo>
                      <a:pt x="215" y="3007"/>
                    </a:lnTo>
                    <a:lnTo>
                      <a:pt x="211" y="2982"/>
                    </a:lnTo>
                    <a:lnTo>
                      <a:pt x="190" y="2912"/>
                    </a:lnTo>
                    <a:lnTo>
                      <a:pt x="172" y="2845"/>
                    </a:lnTo>
                    <a:lnTo>
                      <a:pt x="155" y="2782"/>
                    </a:lnTo>
                    <a:lnTo>
                      <a:pt x="140" y="2715"/>
                    </a:lnTo>
                    <a:lnTo>
                      <a:pt x="126" y="2652"/>
                    </a:lnTo>
                    <a:lnTo>
                      <a:pt x="115" y="2589"/>
                    </a:lnTo>
                    <a:lnTo>
                      <a:pt x="108" y="2525"/>
                    </a:lnTo>
                    <a:lnTo>
                      <a:pt x="102" y="2459"/>
                    </a:lnTo>
                    <a:lnTo>
                      <a:pt x="98" y="2392"/>
                    </a:lnTo>
                    <a:lnTo>
                      <a:pt x="95" y="2319"/>
                    </a:lnTo>
                    <a:lnTo>
                      <a:pt x="91" y="2199"/>
                    </a:lnTo>
                    <a:lnTo>
                      <a:pt x="88" y="2076"/>
                    </a:lnTo>
                    <a:lnTo>
                      <a:pt x="88" y="1952"/>
                    </a:lnTo>
                    <a:lnTo>
                      <a:pt x="88" y="1827"/>
                    </a:lnTo>
                    <a:lnTo>
                      <a:pt x="95" y="1700"/>
                    </a:lnTo>
                    <a:lnTo>
                      <a:pt x="108" y="1574"/>
                    </a:lnTo>
                    <a:lnTo>
                      <a:pt x="126" y="1451"/>
                    </a:lnTo>
                    <a:lnTo>
                      <a:pt x="151" y="1327"/>
                    </a:lnTo>
                    <a:lnTo>
                      <a:pt x="186" y="1209"/>
                    </a:lnTo>
                    <a:lnTo>
                      <a:pt x="232" y="1089"/>
                    </a:lnTo>
                    <a:lnTo>
                      <a:pt x="373" y="791"/>
                    </a:lnTo>
                    <a:close/>
                  </a:path>
                </a:pathLst>
              </a:custGeom>
              <a:solidFill>
                <a:srgbClr val="0099FF"/>
              </a:solidFill>
              <a:ln w="9525">
                <a:solidFill>
                  <a:srgbClr val="000000"/>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18" name="Freeform 646"/>
              <p:cNvSpPr>
                <a:spLocks/>
              </p:cNvSpPr>
              <p:nvPr/>
            </p:nvSpPr>
            <p:spPr bwMode="auto">
              <a:xfrm>
                <a:off x="2864" y="2181"/>
                <a:ext cx="295" cy="330"/>
              </a:xfrm>
              <a:custGeom>
                <a:avLst/>
                <a:gdLst>
                  <a:gd name="T0" fmla="*/ 499 w 3832"/>
                  <a:gd name="T1" fmla="*/ 621 h 4613"/>
                  <a:gd name="T2" fmla="*/ 679 w 3832"/>
                  <a:gd name="T3" fmla="*/ 404 h 4613"/>
                  <a:gd name="T4" fmla="*/ 946 w 3832"/>
                  <a:gd name="T5" fmla="*/ 326 h 4613"/>
                  <a:gd name="T6" fmla="*/ 1414 w 3832"/>
                  <a:gd name="T7" fmla="*/ 421 h 4613"/>
                  <a:gd name="T8" fmla="*/ 1717 w 3832"/>
                  <a:gd name="T9" fmla="*/ 573 h 4613"/>
                  <a:gd name="T10" fmla="*/ 2192 w 3832"/>
                  <a:gd name="T11" fmla="*/ 555 h 4613"/>
                  <a:gd name="T12" fmla="*/ 2723 w 3832"/>
                  <a:gd name="T13" fmla="*/ 341 h 4613"/>
                  <a:gd name="T14" fmla="*/ 3157 w 3832"/>
                  <a:gd name="T15" fmla="*/ 148 h 4613"/>
                  <a:gd name="T16" fmla="*/ 3318 w 3832"/>
                  <a:gd name="T17" fmla="*/ 84 h 4613"/>
                  <a:gd name="T18" fmla="*/ 3480 w 3832"/>
                  <a:gd name="T19" fmla="*/ 18 h 4613"/>
                  <a:gd name="T20" fmla="*/ 3530 w 3832"/>
                  <a:gd name="T21" fmla="*/ 0 h 4613"/>
                  <a:gd name="T22" fmla="*/ 3638 w 3832"/>
                  <a:gd name="T23" fmla="*/ 42 h 4613"/>
                  <a:gd name="T24" fmla="*/ 3779 w 3832"/>
                  <a:gd name="T25" fmla="*/ 239 h 4613"/>
                  <a:gd name="T26" fmla="*/ 3796 w 3832"/>
                  <a:gd name="T27" fmla="*/ 478 h 4613"/>
                  <a:gd name="T28" fmla="*/ 3558 w 3832"/>
                  <a:gd name="T29" fmla="*/ 586 h 4613"/>
                  <a:gd name="T30" fmla="*/ 3104 w 3832"/>
                  <a:gd name="T31" fmla="*/ 769 h 4613"/>
                  <a:gd name="T32" fmla="*/ 2966 w 3832"/>
                  <a:gd name="T33" fmla="*/ 1064 h 4613"/>
                  <a:gd name="T34" fmla="*/ 3332 w 3832"/>
                  <a:gd name="T35" fmla="*/ 1226 h 4613"/>
                  <a:gd name="T36" fmla="*/ 3761 w 3832"/>
                  <a:gd name="T37" fmla="*/ 1264 h 4613"/>
                  <a:gd name="T38" fmla="*/ 3832 w 3832"/>
                  <a:gd name="T39" fmla="*/ 1457 h 4613"/>
                  <a:gd name="T40" fmla="*/ 3758 w 3832"/>
                  <a:gd name="T41" fmla="*/ 1732 h 4613"/>
                  <a:gd name="T42" fmla="*/ 3438 w 3832"/>
                  <a:gd name="T43" fmla="*/ 1746 h 4613"/>
                  <a:gd name="T44" fmla="*/ 2991 w 3832"/>
                  <a:gd name="T45" fmla="*/ 1752 h 4613"/>
                  <a:gd name="T46" fmla="*/ 2558 w 3832"/>
                  <a:gd name="T47" fmla="*/ 1819 h 4613"/>
                  <a:gd name="T48" fmla="*/ 2448 w 3832"/>
                  <a:gd name="T49" fmla="*/ 1854 h 4613"/>
                  <a:gd name="T50" fmla="*/ 2357 w 3832"/>
                  <a:gd name="T51" fmla="*/ 1925 h 4613"/>
                  <a:gd name="T52" fmla="*/ 2333 w 3832"/>
                  <a:gd name="T53" fmla="*/ 2142 h 4613"/>
                  <a:gd name="T54" fmla="*/ 2393 w 3832"/>
                  <a:gd name="T55" fmla="*/ 3032 h 4613"/>
                  <a:gd name="T56" fmla="*/ 2224 w 3832"/>
                  <a:gd name="T57" fmla="*/ 3983 h 4613"/>
                  <a:gd name="T58" fmla="*/ 1999 w 3832"/>
                  <a:gd name="T59" fmla="*/ 4293 h 4613"/>
                  <a:gd name="T60" fmla="*/ 1678 w 3832"/>
                  <a:gd name="T61" fmla="*/ 4510 h 4613"/>
                  <a:gd name="T62" fmla="*/ 1312 w 3832"/>
                  <a:gd name="T63" fmla="*/ 4598 h 4613"/>
                  <a:gd name="T64" fmla="*/ 974 w 3832"/>
                  <a:gd name="T65" fmla="*/ 4608 h 4613"/>
                  <a:gd name="T66" fmla="*/ 661 w 3832"/>
                  <a:gd name="T67" fmla="*/ 4524 h 4613"/>
                  <a:gd name="T68" fmla="*/ 421 w 3832"/>
                  <a:gd name="T69" fmla="*/ 4383 h 4613"/>
                  <a:gd name="T70" fmla="*/ 193 w 3832"/>
                  <a:gd name="T71" fmla="*/ 4215 h 4613"/>
                  <a:gd name="T72" fmla="*/ 52 w 3832"/>
                  <a:gd name="T73" fmla="*/ 4123 h 4613"/>
                  <a:gd name="T74" fmla="*/ 17 w 3832"/>
                  <a:gd name="T75" fmla="*/ 4096 h 4613"/>
                  <a:gd name="T76" fmla="*/ 0 w 3832"/>
                  <a:gd name="T77" fmla="*/ 4057 h 4613"/>
                  <a:gd name="T78" fmla="*/ 70 w 3832"/>
                  <a:gd name="T79" fmla="*/ 3846 h 4613"/>
                  <a:gd name="T80" fmla="*/ 186 w 3832"/>
                  <a:gd name="T81" fmla="*/ 3446 h 4613"/>
                  <a:gd name="T82" fmla="*/ 225 w 3832"/>
                  <a:gd name="T83" fmla="*/ 3210 h 4613"/>
                  <a:gd name="T84" fmla="*/ 225 w 3832"/>
                  <a:gd name="T85" fmla="*/ 3091 h 4613"/>
                  <a:gd name="T86" fmla="*/ 211 w 3832"/>
                  <a:gd name="T87" fmla="*/ 2982 h 4613"/>
                  <a:gd name="T88" fmla="*/ 140 w 3832"/>
                  <a:gd name="T89" fmla="*/ 2715 h 4613"/>
                  <a:gd name="T90" fmla="*/ 102 w 3832"/>
                  <a:gd name="T91" fmla="*/ 2459 h 4613"/>
                  <a:gd name="T92" fmla="*/ 88 w 3832"/>
                  <a:gd name="T93" fmla="*/ 2076 h 4613"/>
                  <a:gd name="T94" fmla="*/ 108 w 3832"/>
                  <a:gd name="T95" fmla="*/ 1574 h 4613"/>
                  <a:gd name="T96" fmla="*/ 232 w 3832"/>
                  <a:gd name="T97" fmla="*/ 1089 h 4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832" h="4613">
                    <a:moveTo>
                      <a:pt x="373" y="791"/>
                    </a:moveTo>
                    <a:lnTo>
                      <a:pt x="408" y="738"/>
                    </a:lnTo>
                    <a:lnTo>
                      <a:pt x="453" y="681"/>
                    </a:lnTo>
                    <a:lnTo>
                      <a:pt x="499" y="621"/>
                    </a:lnTo>
                    <a:lnTo>
                      <a:pt x="545" y="562"/>
                    </a:lnTo>
                    <a:lnTo>
                      <a:pt x="591" y="502"/>
                    </a:lnTo>
                    <a:lnTo>
                      <a:pt x="636" y="449"/>
                    </a:lnTo>
                    <a:lnTo>
                      <a:pt x="679" y="404"/>
                    </a:lnTo>
                    <a:lnTo>
                      <a:pt x="711" y="369"/>
                    </a:lnTo>
                    <a:lnTo>
                      <a:pt x="739" y="348"/>
                    </a:lnTo>
                    <a:lnTo>
                      <a:pt x="756" y="337"/>
                    </a:lnTo>
                    <a:lnTo>
                      <a:pt x="946" y="326"/>
                    </a:lnTo>
                    <a:lnTo>
                      <a:pt x="1102" y="330"/>
                    </a:lnTo>
                    <a:lnTo>
                      <a:pt x="1228" y="351"/>
                    </a:lnTo>
                    <a:lnTo>
                      <a:pt x="1330" y="383"/>
                    </a:lnTo>
                    <a:lnTo>
                      <a:pt x="1414" y="421"/>
                    </a:lnTo>
                    <a:lnTo>
                      <a:pt x="1491" y="464"/>
                    </a:lnTo>
                    <a:lnTo>
                      <a:pt x="1562" y="502"/>
                    </a:lnTo>
                    <a:lnTo>
                      <a:pt x="1636" y="541"/>
                    </a:lnTo>
                    <a:lnTo>
                      <a:pt x="1717" y="573"/>
                    </a:lnTo>
                    <a:lnTo>
                      <a:pt x="1812" y="594"/>
                    </a:lnTo>
                    <a:lnTo>
                      <a:pt x="1935" y="597"/>
                    </a:lnTo>
                    <a:lnTo>
                      <a:pt x="2062" y="583"/>
                    </a:lnTo>
                    <a:lnTo>
                      <a:pt x="2192" y="555"/>
                    </a:lnTo>
                    <a:lnTo>
                      <a:pt x="2325" y="513"/>
                    </a:lnTo>
                    <a:lnTo>
                      <a:pt x="2456" y="460"/>
                    </a:lnTo>
                    <a:lnTo>
                      <a:pt x="2590" y="401"/>
                    </a:lnTo>
                    <a:lnTo>
                      <a:pt x="2723" y="341"/>
                    </a:lnTo>
                    <a:lnTo>
                      <a:pt x="2854" y="278"/>
                    </a:lnTo>
                    <a:lnTo>
                      <a:pt x="2984" y="218"/>
                    </a:lnTo>
                    <a:lnTo>
                      <a:pt x="3114" y="161"/>
                    </a:lnTo>
                    <a:lnTo>
                      <a:pt x="3157" y="148"/>
                    </a:lnTo>
                    <a:lnTo>
                      <a:pt x="3195" y="130"/>
                    </a:lnTo>
                    <a:lnTo>
                      <a:pt x="3237" y="116"/>
                    </a:lnTo>
                    <a:lnTo>
                      <a:pt x="3280" y="98"/>
                    </a:lnTo>
                    <a:lnTo>
                      <a:pt x="3318" y="84"/>
                    </a:lnTo>
                    <a:lnTo>
                      <a:pt x="3360" y="66"/>
                    </a:lnTo>
                    <a:lnTo>
                      <a:pt x="3399" y="49"/>
                    </a:lnTo>
                    <a:lnTo>
                      <a:pt x="3441" y="35"/>
                    </a:lnTo>
                    <a:lnTo>
                      <a:pt x="3480" y="18"/>
                    </a:lnTo>
                    <a:lnTo>
                      <a:pt x="3518" y="0"/>
                    </a:lnTo>
                    <a:lnTo>
                      <a:pt x="3522" y="0"/>
                    </a:lnTo>
                    <a:lnTo>
                      <a:pt x="3526" y="0"/>
                    </a:lnTo>
                    <a:lnTo>
                      <a:pt x="3530" y="0"/>
                    </a:lnTo>
                    <a:lnTo>
                      <a:pt x="3533" y="0"/>
                    </a:lnTo>
                    <a:lnTo>
                      <a:pt x="3530" y="0"/>
                    </a:lnTo>
                    <a:lnTo>
                      <a:pt x="3585" y="18"/>
                    </a:lnTo>
                    <a:lnTo>
                      <a:pt x="3638" y="42"/>
                    </a:lnTo>
                    <a:lnTo>
                      <a:pt x="3681" y="81"/>
                    </a:lnTo>
                    <a:lnTo>
                      <a:pt x="3723" y="126"/>
                    </a:lnTo>
                    <a:lnTo>
                      <a:pt x="3754" y="179"/>
                    </a:lnTo>
                    <a:lnTo>
                      <a:pt x="3779" y="239"/>
                    </a:lnTo>
                    <a:lnTo>
                      <a:pt x="3796" y="298"/>
                    </a:lnTo>
                    <a:lnTo>
                      <a:pt x="3808" y="358"/>
                    </a:lnTo>
                    <a:lnTo>
                      <a:pt x="3808" y="418"/>
                    </a:lnTo>
                    <a:lnTo>
                      <a:pt x="3796" y="478"/>
                    </a:lnTo>
                    <a:lnTo>
                      <a:pt x="3779" y="491"/>
                    </a:lnTo>
                    <a:lnTo>
                      <a:pt x="3726" y="516"/>
                    </a:lnTo>
                    <a:lnTo>
                      <a:pt x="3653" y="548"/>
                    </a:lnTo>
                    <a:lnTo>
                      <a:pt x="3558" y="586"/>
                    </a:lnTo>
                    <a:lnTo>
                      <a:pt x="3452" y="629"/>
                    </a:lnTo>
                    <a:lnTo>
                      <a:pt x="3335" y="671"/>
                    </a:lnTo>
                    <a:lnTo>
                      <a:pt x="3216" y="721"/>
                    </a:lnTo>
                    <a:lnTo>
                      <a:pt x="3104" y="769"/>
                    </a:lnTo>
                    <a:lnTo>
                      <a:pt x="2994" y="819"/>
                    </a:lnTo>
                    <a:lnTo>
                      <a:pt x="2903" y="871"/>
                    </a:lnTo>
                    <a:lnTo>
                      <a:pt x="2921" y="979"/>
                    </a:lnTo>
                    <a:lnTo>
                      <a:pt x="2966" y="1064"/>
                    </a:lnTo>
                    <a:lnTo>
                      <a:pt x="3037" y="1127"/>
                    </a:lnTo>
                    <a:lnTo>
                      <a:pt x="3124" y="1177"/>
                    </a:lnTo>
                    <a:lnTo>
                      <a:pt x="3223" y="1209"/>
                    </a:lnTo>
                    <a:lnTo>
                      <a:pt x="3332" y="1226"/>
                    </a:lnTo>
                    <a:lnTo>
                      <a:pt x="3448" y="1240"/>
                    </a:lnTo>
                    <a:lnTo>
                      <a:pt x="3561" y="1247"/>
                    </a:lnTo>
                    <a:lnTo>
                      <a:pt x="3666" y="1254"/>
                    </a:lnTo>
                    <a:lnTo>
                      <a:pt x="3761" y="1264"/>
                    </a:lnTo>
                    <a:lnTo>
                      <a:pt x="3796" y="1282"/>
                    </a:lnTo>
                    <a:lnTo>
                      <a:pt x="3821" y="1324"/>
                    </a:lnTo>
                    <a:lnTo>
                      <a:pt x="3832" y="1384"/>
                    </a:lnTo>
                    <a:lnTo>
                      <a:pt x="3832" y="1457"/>
                    </a:lnTo>
                    <a:lnTo>
                      <a:pt x="3825" y="1532"/>
                    </a:lnTo>
                    <a:lnTo>
                      <a:pt x="3811" y="1609"/>
                    </a:lnTo>
                    <a:lnTo>
                      <a:pt x="3786" y="1676"/>
                    </a:lnTo>
                    <a:lnTo>
                      <a:pt x="3758" y="1732"/>
                    </a:lnTo>
                    <a:lnTo>
                      <a:pt x="3726" y="1764"/>
                    </a:lnTo>
                    <a:lnTo>
                      <a:pt x="3695" y="1774"/>
                    </a:lnTo>
                    <a:lnTo>
                      <a:pt x="3561" y="1756"/>
                    </a:lnTo>
                    <a:lnTo>
                      <a:pt x="3438" y="1746"/>
                    </a:lnTo>
                    <a:lnTo>
                      <a:pt x="3322" y="1739"/>
                    </a:lnTo>
                    <a:lnTo>
                      <a:pt x="3205" y="1739"/>
                    </a:lnTo>
                    <a:lnTo>
                      <a:pt x="3097" y="1742"/>
                    </a:lnTo>
                    <a:lnTo>
                      <a:pt x="2991" y="1752"/>
                    </a:lnTo>
                    <a:lnTo>
                      <a:pt x="2882" y="1764"/>
                    </a:lnTo>
                    <a:lnTo>
                      <a:pt x="2776" y="1781"/>
                    </a:lnTo>
                    <a:lnTo>
                      <a:pt x="2667" y="1799"/>
                    </a:lnTo>
                    <a:lnTo>
                      <a:pt x="2558" y="1819"/>
                    </a:lnTo>
                    <a:lnTo>
                      <a:pt x="2530" y="1822"/>
                    </a:lnTo>
                    <a:lnTo>
                      <a:pt x="2501" y="1834"/>
                    </a:lnTo>
                    <a:lnTo>
                      <a:pt x="2477" y="1844"/>
                    </a:lnTo>
                    <a:lnTo>
                      <a:pt x="2448" y="1854"/>
                    </a:lnTo>
                    <a:lnTo>
                      <a:pt x="2425" y="1872"/>
                    </a:lnTo>
                    <a:lnTo>
                      <a:pt x="2400" y="1886"/>
                    </a:lnTo>
                    <a:lnTo>
                      <a:pt x="2378" y="1907"/>
                    </a:lnTo>
                    <a:lnTo>
                      <a:pt x="2357" y="1925"/>
                    </a:lnTo>
                    <a:lnTo>
                      <a:pt x="2340" y="1949"/>
                    </a:lnTo>
                    <a:lnTo>
                      <a:pt x="2322" y="1970"/>
                    </a:lnTo>
                    <a:lnTo>
                      <a:pt x="2322" y="2024"/>
                    </a:lnTo>
                    <a:lnTo>
                      <a:pt x="2333" y="2142"/>
                    </a:lnTo>
                    <a:lnTo>
                      <a:pt x="2350" y="2315"/>
                    </a:lnTo>
                    <a:lnTo>
                      <a:pt x="2368" y="2529"/>
                    </a:lnTo>
                    <a:lnTo>
                      <a:pt x="2385" y="2772"/>
                    </a:lnTo>
                    <a:lnTo>
                      <a:pt x="2393" y="3032"/>
                    </a:lnTo>
                    <a:lnTo>
                      <a:pt x="2385" y="3295"/>
                    </a:lnTo>
                    <a:lnTo>
                      <a:pt x="2357" y="3548"/>
                    </a:lnTo>
                    <a:lnTo>
                      <a:pt x="2305" y="3783"/>
                    </a:lnTo>
                    <a:lnTo>
                      <a:pt x="2224" y="3983"/>
                    </a:lnTo>
                    <a:lnTo>
                      <a:pt x="2175" y="4068"/>
                    </a:lnTo>
                    <a:lnTo>
                      <a:pt x="2122" y="4145"/>
                    </a:lnTo>
                    <a:lnTo>
                      <a:pt x="2062" y="4222"/>
                    </a:lnTo>
                    <a:lnTo>
                      <a:pt x="1999" y="4293"/>
                    </a:lnTo>
                    <a:lnTo>
                      <a:pt x="1924" y="4356"/>
                    </a:lnTo>
                    <a:lnTo>
                      <a:pt x="1851" y="4415"/>
                    </a:lnTo>
                    <a:lnTo>
                      <a:pt x="1766" y="4465"/>
                    </a:lnTo>
                    <a:lnTo>
                      <a:pt x="1678" y="4510"/>
                    </a:lnTo>
                    <a:lnTo>
                      <a:pt x="1583" y="4545"/>
                    </a:lnTo>
                    <a:lnTo>
                      <a:pt x="1485" y="4570"/>
                    </a:lnTo>
                    <a:lnTo>
                      <a:pt x="1400" y="4584"/>
                    </a:lnTo>
                    <a:lnTo>
                      <a:pt x="1312" y="4598"/>
                    </a:lnTo>
                    <a:lnTo>
                      <a:pt x="1228" y="4608"/>
                    </a:lnTo>
                    <a:lnTo>
                      <a:pt x="1143" y="4613"/>
                    </a:lnTo>
                    <a:lnTo>
                      <a:pt x="1059" y="4613"/>
                    </a:lnTo>
                    <a:lnTo>
                      <a:pt x="974" y="4608"/>
                    </a:lnTo>
                    <a:lnTo>
                      <a:pt x="894" y="4598"/>
                    </a:lnTo>
                    <a:lnTo>
                      <a:pt x="812" y="4581"/>
                    </a:lnTo>
                    <a:lnTo>
                      <a:pt x="735" y="4556"/>
                    </a:lnTo>
                    <a:lnTo>
                      <a:pt x="661" y="4524"/>
                    </a:lnTo>
                    <a:lnTo>
                      <a:pt x="598" y="4493"/>
                    </a:lnTo>
                    <a:lnTo>
                      <a:pt x="538" y="4458"/>
                    </a:lnTo>
                    <a:lnTo>
                      <a:pt x="481" y="4423"/>
                    </a:lnTo>
                    <a:lnTo>
                      <a:pt x="421" y="4383"/>
                    </a:lnTo>
                    <a:lnTo>
                      <a:pt x="366" y="4341"/>
                    </a:lnTo>
                    <a:lnTo>
                      <a:pt x="310" y="4300"/>
                    </a:lnTo>
                    <a:lnTo>
                      <a:pt x="253" y="4258"/>
                    </a:lnTo>
                    <a:lnTo>
                      <a:pt x="193" y="4215"/>
                    </a:lnTo>
                    <a:lnTo>
                      <a:pt x="133" y="4176"/>
                    </a:lnTo>
                    <a:lnTo>
                      <a:pt x="73" y="4135"/>
                    </a:lnTo>
                    <a:lnTo>
                      <a:pt x="63" y="4131"/>
                    </a:lnTo>
                    <a:lnTo>
                      <a:pt x="52" y="4123"/>
                    </a:lnTo>
                    <a:lnTo>
                      <a:pt x="45" y="4117"/>
                    </a:lnTo>
                    <a:lnTo>
                      <a:pt x="35" y="4110"/>
                    </a:lnTo>
                    <a:lnTo>
                      <a:pt x="24" y="4103"/>
                    </a:lnTo>
                    <a:lnTo>
                      <a:pt x="17" y="4096"/>
                    </a:lnTo>
                    <a:lnTo>
                      <a:pt x="10" y="4085"/>
                    </a:lnTo>
                    <a:lnTo>
                      <a:pt x="7" y="4078"/>
                    </a:lnTo>
                    <a:lnTo>
                      <a:pt x="3" y="4068"/>
                    </a:lnTo>
                    <a:lnTo>
                      <a:pt x="0" y="4057"/>
                    </a:lnTo>
                    <a:lnTo>
                      <a:pt x="7" y="4036"/>
                    </a:lnTo>
                    <a:lnTo>
                      <a:pt x="20" y="3993"/>
                    </a:lnTo>
                    <a:lnTo>
                      <a:pt x="42" y="3927"/>
                    </a:lnTo>
                    <a:lnTo>
                      <a:pt x="70" y="3846"/>
                    </a:lnTo>
                    <a:lnTo>
                      <a:pt x="98" y="3755"/>
                    </a:lnTo>
                    <a:lnTo>
                      <a:pt x="130" y="3653"/>
                    </a:lnTo>
                    <a:lnTo>
                      <a:pt x="162" y="3548"/>
                    </a:lnTo>
                    <a:lnTo>
                      <a:pt x="186" y="3446"/>
                    </a:lnTo>
                    <a:lnTo>
                      <a:pt x="207" y="3348"/>
                    </a:lnTo>
                    <a:lnTo>
                      <a:pt x="221" y="3260"/>
                    </a:lnTo>
                    <a:lnTo>
                      <a:pt x="225" y="3235"/>
                    </a:lnTo>
                    <a:lnTo>
                      <a:pt x="225" y="3210"/>
                    </a:lnTo>
                    <a:lnTo>
                      <a:pt x="225" y="3182"/>
                    </a:lnTo>
                    <a:lnTo>
                      <a:pt x="228" y="3150"/>
                    </a:lnTo>
                    <a:lnTo>
                      <a:pt x="228" y="3123"/>
                    </a:lnTo>
                    <a:lnTo>
                      <a:pt x="225" y="3091"/>
                    </a:lnTo>
                    <a:lnTo>
                      <a:pt x="225" y="3063"/>
                    </a:lnTo>
                    <a:lnTo>
                      <a:pt x="221" y="3035"/>
                    </a:lnTo>
                    <a:lnTo>
                      <a:pt x="215" y="3007"/>
                    </a:lnTo>
                    <a:lnTo>
                      <a:pt x="211" y="2982"/>
                    </a:lnTo>
                    <a:lnTo>
                      <a:pt x="190" y="2912"/>
                    </a:lnTo>
                    <a:lnTo>
                      <a:pt x="172" y="2845"/>
                    </a:lnTo>
                    <a:lnTo>
                      <a:pt x="155" y="2782"/>
                    </a:lnTo>
                    <a:lnTo>
                      <a:pt x="140" y="2715"/>
                    </a:lnTo>
                    <a:lnTo>
                      <a:pt x="126" y="2652"/>
                    </a:lnTo>
                    <a:lnTo>
                      <a:pt x="115" y="2589"/>
                    </a:lnTo>
                    <a:lnTo>
                      <a:pt x="108" y="2525"/>
                    </a:lnTo>
                    <a:lnTo>
                      <a:pt x="102" y="2459"/>
                    </a:lnTo>
                    <a:lnTo>
                      <a:pt x="98" y="2392"/>
                    </a:lnTo>
                    <a:lnTo>
                      <a:pt x="95" y="2319"/>
                    </a:lnTo>
                    <a:lnTo>
                      <a:pt x="91" y="2199"/>
                    </a:lnTo>
                    <a:lnTo>
                      <a:pt x="88" y="2076"/>
                    </a:lnTo>
                    <a:lnTo>
                      <a:pt x="88" y="1952"/>
                    </a:lnTo>
                    <a:lnTo>
                      <a:pt x="88" y="1827"/>
                    </a:lnTo>
                    <a:lnTo>
                      <a:pt x="95" y="1700"/>
                    </a:lnTo>
                    <a:lnTo>
                      <a:pt x="108" y="1574"/>
                    </a:lnTo>
                    <a:lnTo>
                      <a:pt x="126" y="1451"/>
                    </a:lnTo>
                    <a:lnTo>
                      <a:pt x="151" y="1327"/>
                    </a:lnTo>
                    <a:lnTo>
                      <a:pt x="186" y="1209"/>
                    </a:lnTo>
                    <a:lnTo>
                      <a:pt x="232" y="1089"/>
                    </a:lnTo>
                    <a:lnTo>
                      <a:pt x="373" y="791"/>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19" name="Freeform 647"/>
              <p:cNvSpPr>
                <a:spLocks/>
              </p:cNvSpPr>
              <p:nvPr/>
            </p:nvSpPr>
            <p:spPr bwMode="auto">
              <a:xfrm>
                <a:off x="2864" y="2437"/>
                <a:ext cx="181" cy="74"/>
              </a:xfrm>
              <a:custGeom>
                <a:avLst/>
                <a:gdLst>
                  <a:gd name="T0" fmla="*/ 2350 w 2350"/>
                  <a:gd name="T1" fmla="*/ 0 h 1033"/>
                  <a:gd name="T2" fmla="*/ 2344 w 2350"/>
                  <a:gd name="T3" fmla="*/ 45 h 1033"/>
                  <a:gd name="T4" fmla="*/ 2333 w 2350"/>
                  <a:gd name="T5" fmla="*/ 87 h 1033"/>
                  <a:gd name="T6" fmla="*/ 2322 w 2350"/>
                  <a:gd name="T7" fmla="*/ 133 h 1033"/>
                  <a:gd name="T8" fmla="*/ 2312 w 2350"/>
                  <a:gd name="T9" fmla="*/ 175 h 1033"/>
                  <a:gd name="T10" fmla="*/ 2302 w 2350"/>
                  <a:gd name="T11" fmla="*/ 217 h 1033"/>
                  <a:gd name="T12" fmla="*/ 2287 w 2350"/>
                  <a:gd name="T13" fmla="*/ 257 h 1033"/>
                  <a:gd name="T14" fmla="*/ 2274 w 2350"/>
                  <a:gd name="T15" fmla="*/ 295 h 1033"/>
                  <a:gd name="T16" fmla="*/ 2256 w 2350"/>
                  <a:gd name="T17" fmla="*/ 334 h 1033"/>
                  <a:gd name="T18" fmla="*/ 2242 w 2350"/>
                  <a:gd name="T19" fmla="*/ 369 h 1033"/>
                  <a:gd name="T20" fmla="*/ 2221 w 2350"/>
                  <a:gd name="T21" fmla="*/ 404 h 1033"/>
                  <a:gd name="T22" fmla="*/ 2175 w 2350"/>
                  <a:gd name="T23" fmla="*/ 485 h 1033"/>
                  <a:gd name="T24" fmla="*/ 2119 w 2350"/>
                  <a:gd name="T25" fmla="*/ 565 h 1033"/>
                  <a:gd name="T26" fmla="*/ 2059 w 2350"/>
                  <a:gd name="T27" fmla="*/ 639 h 1033"/>
                  <a:gd name="T28" fmla="*/ 1996 w 2350"/>
                  <a:gd name="T29" fmla="*/ 710 h 1033"/>
                  <a:gd name="T30" fmla="*/ 1925 w 2350"/>
                  <a:gd name="T31" fmla="*/ 776 h 1033"/>
                  <a:gd name="T32" fmla="*/ 1848 w 2350"/>
                  <a:gd name="T33" fmla="*/ 832 h 1033"/>
                  <a:gd name="T34" fmla="*/ 1763 w 2350"/>
                  <a:gd name="T35" fmla="*/ 885 h 1033"/>
                  <a:gd name="T36" fmla="*/ 1675 w 2350"/>
                  <a:gd name="T37" fmla="*/ 927 h 1033"/>
                  <a:gd name="T38" fmla="*/ 1583 w 2350"/>
                  <a:gd name="T39" fmla="*/ 962 h 1033"/>
                  <a:gd name="T40" fmla="*/ 1482 w 2350"/>
                  <a:gd name="T41" fmla="*/ 987 h 1033"/>
                  <a:gd name="T42" fmla="*/ 1397 w 2350"/>
                  <a:gd name="T43" fmla="*/ 1005 h 1033"/>
                  <a:gd name="T44" fmla="*/ 1313 w 2350"/>
                  <a:gd name="T45" fmla="*/ 1015 h 1033"/>
                  <a:gd name="T46" fmla="*/ 1225 w 2350"/>
                  <a:gd name="T47" fmla="*/ 1025 h 1033"/>
                  <a:gd name="T48" fmla="*/ 1140 w 2350"/>
                  <a:gd name="T49" fmla="*/ 1033 h 1033"/>
                  <a:gd name="T50" fmla="*/ 1056 w 2350"/>
                  <a:gd name="T51" fmla="*/ 1033 h 1033"/>
                  <a:gd name="T52" fmla="*/ 975 w 2350"/>
                  <a:gd name="T53" fmla="*/ 1030 h 1033"/>
                  <a:gd name="T54" fmla="*/ 894 w 2350"/>
                  <a:gd name="T55" fmla="*/ 1018 h 1033"/>
                  <a:gd name="T56" fmla="*/ 813 w 2350"/>
                  <a:gd name="T57" fmla="*/ 1001 h 1033"/>
                  <a:gd name="T58" fmla="*/ 736 w 2350"/>
                  <a:gd name="T59" fmla="*/ 977 h 1033"/>
                  <a:gd name="T60" fmla="*/ 658 w 2350"/>
                  <a:gd name="T61" fmla="*/ 945 h 1033"/>
                  <a:gd name="T62" fmla="*/ 595 w 2350"/>
                  <a:gd name="T63" fmla="*/ 913 h 1033"/>
                  <a:gd name="T64" fmla="*/ 538 w 2350"/>
                  <a:gd name="T65" fmla="*/ 878 h 1033"/>
                  <a:gd name="T66" fmla="*/ 478 w 2350"/>
                  <a:gd name="T67" fmla="*/ 840 h 1033"/>
                  <a:gd name="T68" fmla="*/ 423 w 2350"/>
                  <a:gd name="T69" fmla="*/ 800 h 1033"/>
                  <a:gd name="T70" fmla="*/ 366 w 2350"/>
                  <a:gd name="T71" fmla="*/ 758 h 1033"/>
                  <a:gd name="T72" fmla="*/ 307 w 2350"/>
                  <a:gd name="T73" fmla="*/ 720 h 1033"/>
                  <a:gd name="T74" fmla="*/ 250 w 2350"/>
                  <a:gd name="T75" fmla="*/ 678 h 1033"/>
                  <a:gd name="T76" fmla="*/ 194 w 2350"/>
                  <a:gd name="T77" fmla="*/ 635 h 1033"/>
                  <a:gd name="T78" fmla="*/ 134 w 2350"/>
                  <a:gd name="T79" fmla="*/ 593 h 1033"/>
                  <a:gd name="T80" fmla="*/ 70 w 2350"/>
                  <a:gd name="T81" fmla="*/ 555 h 1033"/>
                  <a:gd name="T82" fmla="*/ 60 w 2350"/>
                  <a:gd name="T83" fmla="*/ 548 h 1033"/>
                  <a:gd name="T84" fmla="*/ 52 w 2350"/>
                  <a:gd name="T85" fmla="*/ 540 h 1033"/>
                  <a:gd name="T86" fmla="*/ 42 w 2350"/>
                  <a:gd name="T87" fmla="*/ 537 h 1033"/>
                  <a:gd name="T88" fmla="*/ 32 w 2350"/>
                  <a:gd name="T89" fmla="*/ 530 h 1033"/>
                  <a:gd name="T90" fmla="*/ 25 w 2350"/>
                  <a:gd name="T91" fmla="*/ 523 h 1033"/>
                  <a:gd name="T92" fmla="*/ 14 w 2350"/>
                  <a:gd name="T93" fmla="*/ 513 h 1033"/>
                  <a:gd name="T94" fmla="*/ 7 w 2350"/>
                  <a:gd name="T95" fmla="*/ 505 h 1033"/>
                  <a:gd name="T96" fmla="*/ 4 w 2350"/>
                  <a:gd name="T97" fmla="*/ 495 h 1033"/>
                  <a:gd name="T98" fmla="*/ 0 w 2350"/>
                  <a:gd name="T99" fmla="*/ 488 h 1033"/>
                  <a:gd name="T100" fmla="*/ 0 w 2350"/>
                  <a:gd name="T101" fmla="*/ 477 h 1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50" h="1033">
                    <a:moveTo>
                      <a:pt x="2350" y="0"/>
                    </a:moveTo>
                    <a:lnTo>
                      <a:pt x="2344" y="45"/>
                    </a:lnTo>
                    <a:lnTo>
                      <a:pt x="2333" y="87"/>
                    </a:lnTo>
                    <a:lnTo>
                      <a:pt x="2322" y="133"/>
                    </a:lnTo>
                    <a:lnTo>
                      <a:pt x="2312" y="175"/>
                    </a:lnTo>
                    <a:lnTo>
                      <a:pt x="2302" y="217"/>
                    </a:lnTo>
                    <a:lnTo>
                      <a:pt x="2287" y="257"/>
                    </a:lnTo>
                    <a:lnTo>
                      <a:pt x="2274" y="295"/>
                    </a:lnTo>
                    <a:lnTo>
                      <a:pt x="2256" y="334"/>
                    </a:lnTo>
                    <a:lnTo>
                      <a:pt x="2242" y="369"/>
                    </a:lnTo>
                    <a:lnTo>
                      <a:pt x="2221" y="404"/>
                    </a:lnTo>
                    <a:lnTo>
                      <a:pt x="2175" y="485"/>
                    </a:lnTo>
                    <a:lnTo>
                      <a:pt x="2119" y="565"/>
                    </a:lnTo>
                    <a:lnTo>
                      <a:pt x="2059" y="639"/>
                    </a:lnTo>
                    <a:lnTo>
                      <a:pt x="1996" y="710"/>
                    </a:lnTo>
                    <a:lnTo>
                      <a:pt x="1925" y="776"/>
                    </a:lnTo>
                    <a:lnTo>
                      <a:pt x="1848" y="832"/>
                    </a:lnTo>
                    <a:lnTo>
                      <a:pt x="1763" y="885"/>
                    </a:lnTo>
                    <a:lnTo>
                      <a:pt x="1675" y="927"/>
                    </a:lnTo>
                    <a:lnTo>
                      <a:pt x="1583" y="962"/>
                    </a:lnTo>
                    <a:lnTo>
                      <a:pt x="1482" y="987"/>
                    </a:lnTo>
                    <a:lnTo>
                      <a:pt x="1397" y="1005"/>
                    </a:lnTo>
                    <a:lnTo>
                      <a:pt x="1313" y="1015"/>
                    </a:lnTo>
                    <a:lnTo>
                      <a:pt x="1225" y="1025"/>
                    </a:lnTo>
                    <a:lnTo>
                      <a:pt x="1140" y="1033"/>
                    </a:lnTo>
                    <a:lnTo>
                      <a:pt x="1056" y="1033"/>
                    </a:lnTo>
                    <a:lnTo>
                      <a:pt x="975" y="1030"/>
                    </a:lnTo>
                    <a:lnTo>
                      <a:pt x="894" y="1018"/>
                    </a:lnTo>
                    <a:lnTo>
                      <a:pt x="813" y="1001"/>
                    </a:lnTo>
                    <a:lnTo>
                      <a:pt x="736" y="977"/>
                    </a:lnTo>
                    <a:lnTo>
                      <a:pt x="658" y="945"/>
                    </a:lnTo>
                    <a:lnTo>
                      <a:pt x="595" y="913"/>
                    </a:lnTo>
                    <a:lnTo>
                      <a:pt x="538" y="878"/>
                    </a:lnTo>
                    <a:lnTo>
                      <a:pt x="478" y="840"/>
                    </a:lnTo>
                    <a:lnTo>
                      <a:pt x="423" y="800"/>
                    </a:lnTo>
                    <a:lnTo>
                      <a:pt x="366" y="758"/>
                    </a:lnTo>
                    <a:lnTo>
                      <a:pt x="307" y="720"/>
                    </a:lnTo>
                    <a:lnTo>
                      <a:pt x="250" y="678"/>
                    </a:lnTo>
                    <a:lnTo>
                      <a:pt x="194" y="635"/>
                    </a:lnTo>
                    <a:lnTo>
                      <a:pt x="134" y="593"/>
                    </a:lnTo>
                    <a:lnTo>
                      <a:pt x="70" y="555"/>
                    </a:lnTo>
                    <a:lnTo>
                      <a:pt x="60" y="548"/>
                    </a:lnTo>
                    <a:lnTo>
                      <a:pt x="52" y="540"/>
                    </a:lnTo>
                    <a:lnTo>
                      <a:pt x="42" y="537"/>
                    </a:lnTo>
                    <a:lnTo>
                      <a:pt x="32" y="530"/>
                    </a:lnTo>
                    <a:lnTo>
                      <a:pt x="25" y="523"/>
                    </a:lnTo>
                    <a:lnTo>
                      <a:pt x="14" y="513"/>
                    </a:lnTo>
                    <a:lnTo>
                      <a:pt x="7" y="505"/>
                    </a:lnTo>
                    <a:lnTo>
                      <a:pt x="4" y="495"/>
                    </a:lnTo>
                    <a:lnTo>
                      <a:pt x="0" y="488"/>
                    </a:lnTo>
                    <a:lnTo>
                      <a:pt x="0" y="477"/>
                    </a:lnTo>
                  </a:path>
                </a:pathLst>
              </a:custGeom>
              <a:noFill/>
              <a:ln w="3175">
                <a:solidFill>
                  <a:srgbClr val="65B2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20" name="Freeform 648"/>
              <p:cNvSpPr>
                <a:spLocks/>
              </p:cNvSpPr>
              <p:nvPr/>
            </p:nvSpPr>
            <p:spPr bwMode="auto">
              <a:xfrm>
                <a:off x="2922" y="2042"/>
                <a:ext cx="150" cy="181"/>
              </a:xfrm>
              <a:custGeom>
                <a:avLst/>
                <a:gdLst>
                  <a:gd name="T0" fmla="*/ 1795 w 1954"/>
                  <a:gd name="T1" fmla="*/ 2024 h 2540"/>
                  <a:gd name="T2" fmla="*/ 1812 w 1954"/>
                  <a:gd name="T3" fmla="*/ 2115 h 2540"/>
                  <a:gd name="T4" fmla="*/ 1806 w 1954"/>
                  <a:gd name="T5" fmla="*/ 2196 h 2540"/>
                  <a:gd name="T6" fmla="*/ 1696 w 1954"/>
                  <a:gd name="T7" fmla="*/ 2322 h 2540"/>
                  <a:gd name="T8" fmla="*/ 1439 w 1954"/>
                  <a:gd name="T9" fmla="*/ 2463 h 2540"/>
                  <a:gd name="T10" fmla="*/ 1215 w 1954"/>
                  <a:gd name="T11" fmla="*/ 2501 h 2540"/>
                  <a:gd name="T12" fmla="*/ 1105 w 1954"/>
                  <a:gd name="T13" fmla="*/ 2494 h 2540"/>
                  <a:gd name="T14" fmla="*/ 1024 w 1954"/>
                  <a:gd name="T15" fmla="*/ 2414 h 2540"/>
                  <a:gd name="T16" fmla="*/ 982 w 1954"/>
                  <a:gd name="T17" fmla="*/ 2298 h 2540"/>
                  <a:gd name="T18" fmla="*/ 937 w 1954"/>
                  <a:gd name="T19" fmla="*/ 2186 h 2540"/>
                  <a:gd name="T20" fmla="*/ 757 w 1954"/>
                  <a:gd name="T21" fmla="*/ 2059 h 2540"/>
                  <a:gd name="T22" fmla="*/ 447 w 1954"/>
                  <a:gd name="T23" fmla="*/ 2038 h 2540"/>
                  <a:gd name="T24" fmla="*/ 145 w 1954"/>
                  <a:gd name="T25" fmla="*/ 2146 h 2540"/>
                  <a:gd name="T26" fmla="*/ 18 w 1954"/>
                  <a:gd name="T27" fmla="*/ 2276 h 2540"/>
                  <a:gd name="T28" fmla="*/ 229 w 1954"/>
                  <a:gd name="T29" fmla="*/ 2276 h 2540"/>
                  <a:gd name="T30" fmla="*/ 574 w 1954"/>
                  <a:gd name="T31" fmla="*/ 2333 h 2540"/>
                  <a:gd name="T32" fmla="*/ 915 w 1954"/>
                  <a:gd name="T33" fmla="*/ 2494 h 2540"/>
                  <a:gd name="T34" fmla="*/ 997 w 1954"/>
                  <a:gd name="T35" fmla="*/ 2526 h 2540"/>
                  <a:gd name="T36" fmla="*/ 1098 w 1954"/>
                  <a:gd name="T37" fmla="*/ 2540 h 2540"/>
                  <a:gd name="T38" fmla="*/ 1197 w 1954"/>
                  <a:gd name="T39" fmla="*/ 2533 h 2540"/>
                  <a:gd name="T40" fmla="*/ 1366 w 1954"/>
                  <a:gd name="T41" fmla="*/ 2501 h 2540"/>
                  <a:gd name="T42" fmla="*/ 1584 w 1954"/>
                  <a:gd name="T43" fmla="*/ 2441 h 2540"/>
                  <a:gd name="T44" fmla="*/ 1802 w 1954"/>
                  <a:gd name="T45" fmla="*/ 2364 h 2540"/>
                  <a:gd name="T46" fmla="*/ 1954 w 1954"/>
                  <a:gd name="T47" fmla="*/ 2287 h 2540"/>
                  <a:gd name="T48" fmla="*/ 1946 w 1954"/>
                  <a:gd name="T49" fmla="*/ 2210 h 2540"/>
                  <a:gd name="T50" fmla="*/ 1914 w 1954"/>
                  <a:gd name="T51" fmla="*/ 2086 h 2540"/>
                  <a:gd name="T52" fmla="*/ 1872 w 1954"/>
                  <a:gd name="T53" fmla="*/ 1968 h 2540"/>
                  <a:gd name="T54" fmla="*/ 1799 w 1954"/>
                  <a:gd name="T55" fmla="*/ 1796 h 2540"/>
                  <a:gd name="T56" fmla="*/ 1717 w 1954"/>
                  <a:gd name="T57" fmla="*/ 1634 h 2540"/>
                  <a:gd name="T58" fmla="*/ 1629 w 1954"/>
                  <a:gd name="T59" fmla="*/ 1473 h 2540"/>
                  <a:gd name="T60" fmla="*/ 1531 w 1954"/>
                  <a:gd name="T61" fmla="*/ 1318 h 2540"/>
                  <a:gd name="T62" fmla="*/ 1421 w 1954"/>
                  <a:gd name="T63" fmla="*/ 1163 h 2540"/>
                  <a:gd name="T64" fmla="*/ 1323 w 1954"/>
                  <a:gd name="T65" fmla="*/ 1012 h 2540"/>
                  <a:gd name="T66" fmla="*/ 1278 w 1954"/>
                  <a:gd name="T67" fmla="*/ 833 h 2540"/>
                  <a:gd name="T68" fmla="*/ 1303 w 1954"/>
                  <a:gd name="T69" fmla="*/ 580 h 2540"/>
                  <a:gd name="T70" fmla="*/ 1373 w 1954"/>
                  <a:gd name="T71" fmla="*/ 334 h 2540"/>
                  <a:gd name="T72" fmla="*/ 1433 w 1954"/>
                  <a:gd name="T73" fmla="*/ 74 h 2540"/>
                  <a:gd name="T74" fmla="*/ 1404 w 1954"/>
                  <a:gd name="T75" fmla="*/ 35 h 2540"/>
                  <a:gd name="T76" fmla="*/ 1345 w 1954"/>
                  <a:gd name="T77" fmla="*/ 7 h 2540"/>
                  <a:gd name="T78" fmla="*/ 1295 w 1954"/>
                  <a:gd name="T79" fmla="*/ 0 h 2540"/>
                  <a:gd name="T80" fmla="*/ 1263 w 1954"/>
                  <a:gd name="T81" fmla="*/ 211 h 2540"/>
                  <a:gd name="T82" fmla="*/ 1197 w 1954"/>
                  <a:gd name="T83" fmla="*/ 500 h 2540"/>
                  <a:gd name="T84" fmla="*/ 1055 w 1954"/>
                  <a:gd name="T85" fmla="*/ 700 h 2540"/>
                  <a:gd name="T86" fmla="*/ 1020 w 1954"/>
                  <a:gd name="T87" fmla="*/ 818 h 2540"/>
                  <a:gd name="T88" fmla="*/ 1334 w 1954"/>
                  <a:gd name="T89" fmla="*/ 1096 h 2540"/>
                  <a:gd name="T90" fmla="*/ 1576 w 1954"/>
                  <a:gd name="T91" fmla="*/ 1444 h 2540"/>
                  <a:gd name="T92" fmla="*/ 1735 w 1954"/>
                  <a:gd name="T93" fmla="*/ 1834 h 2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54" h="2540">
                    <a:moveTo>
                      <a:pt x="1777" y="1964"/>
                    </a:moveTo>
                    <a:lnTo>
                      <a:pt x="1788" y="1996"/>
                    </a:lnTo>
                    <a:lnTo>
                      <a:pt x="1795" y="2024"/>
                    </a:lnTo>
                    <a:lnTo>
                      <a:pt x="1802" y="2056"/>
                    </a:lnTo>
                    <a:lnTo>
                      <a:pt x="1809" y="2086"/>
                    </a:lnTo>
                    <a:lnTo>
                      <a:pt x="1812" y="2115"/>
                    </a:lnTo>
                    <a:lnTo>
                      <a:pt x="1812" y="2143"/>
                    </a:lnTo>
                    <a:lnTo>
                      <a:pt x="1812" y="2171"/>
                    </a:lnTo>
                    <a:lnTo>
                      <a:pt x="1806" y="2196"/>
                    </a:lnTo>
                    <a:lnTo>
                      <a:pt x="1791" y="2221"/>
                    </a:lnTo>
                    <a:lnTo>
                      <a:pt x="1777" y="2245"/>
                    </a:lnTo>
                    <a:lnTo>
                      <a:pt x="1696" y="2322"/>
                    </a:lnTo>
                    <a:lnTo>
                      <a:pt x="1616" y="2386"/>
                    </a:lnTo>
                    <a:lnTo>
                      <a:pt x="1528" y="2431"/>
                    </a:lnTo>
                    <a:lnTo>
                      <a:pt x="1439" y="2463"/>
                    </a:lnTo>
                    <a:lnTo>
                      <a:pt x="1358" y="2484"/>
                    </a:lnTo>
                    <a:lnTo>
                      <a:pt x="1281" y="2494"/>
                    </a:lnTo>
                    <a:lnTo>
                      <a:pt x="1215" y="2501"/>
                    </a:lnTo>
                    <a:lnTo>
                      <a:pt x="1162" y="2501"/>
                    </a:lnTo>
                    <a:lnTo>
                      <a:pt x="1123" y="2498"/>
                    </a:lnTo>
                    <a:lnTo>
                      <a:pt x="1105" y="2494"/>
                    </a:lnTo>
                    <a:lnTo>
                      <a:pt x="1073" y="2473"/>
                    </a:lnTo>
                    <a:lnTo>
                      <a:pt x="1045" y="2446"/>
                    </a:lnTo>
                    <a:lnTo>
                      <a:pt x="1024" y="2414"/>
                    </a:lnTo>
                    <a:lnTo>
                      <a:pt x="1010" y="2375"/>
                    </a:lnTo>
                    <a:lnTo>
                      <a:pt x="997" y="2336"/>
                    </a:lnTo>
                    <a:lnTo>
                      <a:pt x="982" y="2298"/>
                    </a:lnTo>
                    <a:lnTo>
                      <a:pt x="972" y="2259"/>
                    </a:lnTo>
                    <a:lnTo>
                      <a:pt x="954" y="2221"/>
                    </a:lnTo>
                    <a:lnTo>
                      <a:pt x="937" y="2186"/>
                    </a:lnTo>
                    <a:lnTo>
                      <a:pt x="915" y="2157"/>
                    </a:lnTo>
                    <a:lnTo>
                      <a:pt x="845" y="2098"/>
                    </a:lnTo>
                    <a:lnTo>
                      <a:pt x="757" y="2059"/>
                    </a:lnTo>
                    <a:lnTo>
                      <a:pt x="659" y="2038"/>
                    </a:lnTo>
                    <a:lnTo>
                      <a:pt x="553" y="2031"/>
                    </a:lnTo>
                    <a:lnTo>
                      <a:pt x="447" y="2038"/>
                    </a:lnTo>
                    <a:lnTo>
                      <a:pt x="338" y="2063"/>
                    </a:lnTo>
                    <a:lnTo>
                      <a:pt x="236" y="2098"/>
                    </a:lnTo>
                    <a:lnTo>
                      <a:pt x="145" y="2146"/>
                    </a:lnTo>
                    <a:lnTo>
                      <a:pt x="63" y="2210"/>
                    </a:lnTo>
                    <a:lnTo>
                      <a:pt x="0" y="2280"/>
                    </a:lnTo>
                    <a:lnTo>
                      <a:pt x="18" y="2276"/>
                    </a:lnTo>
                    <a:lnTo>
                      <a:pt x="67" y="2276"/>
                    </a:lnTo>
                    <a:lnTo>
                      <a:pt x="138" y="2273"/>
                    </a:lnTo>
                    <a:lnTo>
                      <a:pt x="229" y="2276"/>
                    </a:lnTo>
                    <a:lnTo>
                      <a:pt x="334" y="2287"/>
                    </a:lnTo>
                    <a:lnTo>
                      <a:pt x="451" y="2304"/>
                    </a:lnTo>
                    <a:lnTo>
                      <a:pt x="574" y="2333"/>
                    </a:lnTo>
                    <a:lnTo>
                      <a:pt x="694" y="2371"/>
                    </a:lnTo>
                    <a:lnTo>
                      <a:pt x="809" y="2424"/>
                    </a:lnTo>
                    <a:lnTo>
                      <a:pt x="915" y="2494"/>
                    </a:lnTo>
                    <a:lnTo>
                      <a:pt x="940" y="2509"/>
                    </a:lnTo>
                    <a:lnTo>
                      <a:pt x="964" y="2519"/>
                    </a:lnTo>
                    <a:lnTo>
                      <a:pt x="997" y="2526"/>
                    </a:lnTo>
                    <a:lnTo>
                      <a:pt x="1028" y="2533"/>
                    </a:lnTo>
                    <a:lnTo>
                      <a:pt x="1063" y="2536"/>
                    </a:lnTo>
                    <a:lnTo>
                      <a:pt x="1098" y="2540"/>
                    </a:lnTo>
                    <a:lnTo>
                      <a:pt x="1133" y="2540"/>
                    </a:lnTo>
                    <a:lnTo>
                      <a:pt x="1165" y="2536"/>
                    </a:lnTo>
                    <a:lnTo>
                      <a:pt x="1197" y="2533"/>
                    </a:lnTo>
                    <a:lnTo>
                      <a:pt x="1225" y="2529"/>
                    </a:lnTo>
                    <a:lnTo>
                      <a:pt x="1295" y="2516"/>
                    </a:lnTo>
                    <a:lnTo>
                      <a:pt x="1366" y="2501"/>
                    </a:lnTo>
                    <a:lnTo>
                      <a:pt x="1439" y="2484"/>
                    </a:lnTo>
                    <a:lnTo>
                      <a:pt x="1510" y="2463"/>
                    </a:lnTo>
                    <a:lnTo>
                      <a:pt x="1584" y="2441"/>
                    </a:lnTo>
                    <a:lnTo>
                      <a:pt x="1658" y="2417"/>
                    </a:lnTo>
                    <a:lnTo>
                      <a:pt x="1731" y="2393"/>
                    </a:lnTo>
                    <a:lnTo>
                      <a:pt x="1802" y="2364"/>
                    </a:lnTo>
                    <a:lnTo>
                      <a:pt x="1876" y="2333"/>
                    </a:lnTo>
                    <a:lnTo>
                      <a:pt x="1946" y="2298"/>
                    </a:lnTo>
                    <a:lnTo>
                      <a:pt x="1954" y="2287"/>
                    </a:lnTo>
                    <a:lnTo>
                      <a:pt x="1954" y="2269"/>
                    </a:lnTo>
                    <a:lnTo>
                      <a:pt x="1954" y="2241"/>
                    </a:lnTo>
                    <a:lnTo>
                      <a:pt x="1946" y="2210"/>
                    </a:lnTo>
                    <a:lnTo>
                      <a:pt x="1939" y="2171"/>
                    </a:lnTo>
                    <a:lnTo>
                      <a:pt x="1929" y="2129"/>
                    </a:lnTo>
                    <a:lnTo>
                      <a:pt x="1914" y="2086"/>
                    </a:lnTo>
                    <a:lnTo>
                      <a:pt x="1900" y="2045"/>
                    </a:lnTo>
                    <a:lnTo>
                      <a:pt x="1887" y="2003"/>
                    </a:lnTo>
                    <a:lnTo>
                      <a:pt x="1872" y="1968"/>
                    </a:lnTo>
                    <a:lnTo>
                      <a:pt x="1847" y="1908"/>
                    </a:lnTo>
                    <a:lnTo>
                      <a:pt x="1823" y="1851"/>
                    </a:lnTo>
                    <a:lnTo>
                      <a:pt x="1799" y="1796"/>
                    </a:lnTo>
                    <a:lnTo>
                      <a:pt x="1770" y="1743"/>
                    </a:lnTo>
                    <a:lnTo>
                      <a:pt x="1746" y="1686"/>
                    </a:lnTo>
                    <a:lnTo>
                      <a:pt x="1717" y="1634"/>
                    </a:lnTo>
                    <a:lnTo>
                      <a:pt x="1689" y="1581"/>
                    </a:lnTo>
                    <a:lnTo>
                      <a:pt x="1658" y="1525"/>
                    </a:lnTo>
                    <a:lnTo>
                      <a:pt x="1629" y="1473"/>
                    </a:lnTo>
                    <a:lnTo>
                      <a:pt x="1594" y="1416"/>
                    </a:lnTo>
                    <a:lnTo>
                      <a:pt x="1566" y="1366"/>
                    </a:lnTo>
                    <a:lnTo>
                      <a:pt x="1531" y="1318"/>
                    </a:lnTo>
                    <a:lnTo>
                      <a:pt x="1496" y="1268"/>
                    </a:lnTo>
                    <a:lnTo>
                      <a:pt x="1457" y="1216"/>
                    </a:lnTo>
                    <a:lnTo>
                      <a:pt x="1421" y="1163"/>
                    </a:lnTo>
                    <a:lnTo>
                      <a:pt x="1383" y="1110"/>
                    </a:lnTo>
                    <a:lnTo>
                      <a:pt x="1351" y="1061"/>
                    </a:lnTo>
                    <a:lnTo>
                      <a:pt x="1323" y="1012"/>
                    </a:lnTo>
                    <a:lnTo>
                      <a:pt x="1303" y="966"/>
                    </a:lnTo>
                    <a:lnTo>
                      <a:pt x="1291" y="921"/>
                    </a:lnTo>
                    <a:lnTo>
                      <a:pt x="1278" y="833"/>
                    </a:lnTo>
                    <a:lnTo>
                      <a:pt x="1278" y="745"/>
                    </a:lnTo>
                    <a:lnTo>
                      <a:pt x="1288" y="661"/>
                    </a:lnTo>
                    <a:lnTo>
                      <a:pt x="1303" y="580"/>
                    </a:lnTo>
                    <a:lnTo>
                      <a:pt x="1323" y="495"/>
                    </a:lnTo>
                    <a:lnTo>
                      <a:pt x="1348" y="415"/>
                    </a:lnTo>
                    <a:lnTo>
                      <a:pt x="1373" y="334"/>
                    </a:lnTo>
                    <a:lnTo>
                      <a:pt x="1398" y="250"/>
                    </a:lnTo>
                    <a:lnTo>
                      <a:pt x="1415" y="165"/>
                    </a:lnTo>
                    <a:lnTo>
                      <a:pt x="1433" y="74"/>
                    </a:lnTo>
                    <a:lnTo>
                      <a:pt x="1429" y="60"/>
                    </a:lnTo>
                    <a:lnTo>
                      <a:pt x="1418" y="50"/>
                    </a:lnTo>
                    <a:lnTo>
                      <a:pt x="1404" y="35"/>
                    </a:lnTo>
                    <a:lnTo>
                      <a:pt x="1386" y="25"/>
                    </a:lnTo>
                    <a:lnTo>
                      <a:pt x="1366" y="15"/>
                    </a:lnTo>
                    <a:lnTo>
                      <a:pt x="1345" y="7"/>
                    </a:lnTo>
                    <a:lnTo>
                      <a:pt x="1323" y="0"/>
                    </a:lnTo>
                    <a:lnTo>
                      <a:pt x="1310" y="0"/>
                    </a:lnTo>
                    <a:lnTo>
                      <a:pt x="1295" y="0"/>
                    </a:lnTo>
                    <a:lnTo>
                      <a:pt x="1291" y="4"/>
                    </a:lnTo>
                    <a:lnTo>
                      <a:pt x="1278" y="105"/>
                    </a:lnTo>
                    <a:lnTo>
                      <a:pt x="1263" y="211"/>
                    </a:lnTo>
                    <a:lnTo>
                      <a:pt x="1246" y="313"/>
                    </a:lnTo>
                    <a:lnTo>
                      <a:pt x="1221" y="411"/>
                    </a:lnTo>
                    <a:lnTo>
                      <a:pt x="1197" y="500"/>
                    </a:lnTo>
                    <a:lnTo>
                      <a:pt x="1158" y="580"/>
                    </a:lnTo>
                    <a:lnTo>
                      <a:pt x="1112" y="647"/>
                    </a:lnTo>
                    <a:lnTo>
                      <a:pt x="1055" y="700"/>
                    </a:lnTo>
                    <a:lnTo>
                      <a:pt x="985" y="731"/>
                    </a:lnTo>
                    <a:lnTo>
                      <a:pt x="901" y="745"/>
                    </a:lnTo>
                    <a:lnTo>
                      <a:pt x="1020" y="818"/>
                    </a:lnTo>
                    <a:lnTo>
                      <a:pt x="1133" y="903"/>
                    </a:lnTo>
                    <a:lnTo>
                      <a:pt x="1238" y="995"/>
                    </a:lnTo>
                    <a:lnTo>
                      <a:pt x="1334" y="1096"/>
                    </a:lnTo>
                    <a:lnTo>
                      <a:pt x="1426" y="1205"/>
                    </a:lnTo>
                    <a:lnTo>
                      <a:pt x="1503" y="1321"/>
                    </a:lnTo>
                    <a:lnTo>
                      <a:pt x="1576" y="1444"/>
                    </a:lnTo>
                    <a:lnTo>
                      <a:pt x="1636" y="1571"/>
                    </a:lnTo>
                    <a:lnTo>
                      <a:pt x="1693" y="1701"/>
                    </a:lnTo>
                    <a:lnTo>
                      <a:pt x="1735" y="1834"/>
                    </a:lnTo>
                    <a:lnTo>
                      <a:pt x="1777" y="1964"/>
                    </a:lnTo>
                    <a:close/>
                  </a:path>
                </a:pathLst>
              </a:custGeom>
              <a:solidFill>
                <a:srgbClr val="660033"/>
              </a:solidFill>
              <a:ln w="9525">
                <a:solidFill>
                  <a:srgbClr val="000000"/>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21" name="Freeform 649"/>
              <p:cNvSpPr>
                <a:spLocks/>
              </p:cNvSpPr>
              <p:nvPr/>
            </p:nvSpPr>
            <p:spPr bwMode="auto">
              <a:xfrm>
                <a:off x="2978" y="2045"/>
                <a:ext cx="1" cy="44"/>
              </a:xfrm>
              <a:custGeom>
                <a:avLst/>
                <a:gdLst>
                  <a:gd name="T0" fmla="*/ 13 w 13"/>
                  <a:gd name="T1" fmla="*/ 0 h 615"/>
                  <a:gd name="T2" fmla="*/ 10 w 13"/>
                  <a:gd name="T3" fmla="*/ 90 h 615"/>
                  <a:gd name="T4" fmla="*/ 3 w 13"/>
                  <a:gd name="T5" fmla="*/ 168 h 615"/>
                  <a:gd name="T6" fmla="*/ 3 w 13"/>
                  <a:gd name="T7" fmla="*/ 242 h 615"/>
                  <a:gd name="T8" fmla="*/ 0 w 13"/>
                  <a:gd name="T9" fmla="*/ 305 h 615"/>
                  <a:gd name="T10" fmla="*/ 0 w 13"/>
                  <a:gd name="T11" fmla="*/ 361 h 615"/>
                  <a:gd name="T12" fmla="*/ 0 w 13"/>
                  <a:gd name="T13" fmla="*/ 414 h 615"/>
                  <a:gd name="T14" fmla="*/ 3 w 13"/>
                  <a:gd name="T15" fmla="*/ 467 h 615"/>
                  <a:gd name="T16" fmla="*/ 3 w 13"/>
                  <a:gd name="T17" fmla="*/ 516 h 615"/>
                  <a:gd name="T18" fmla="*/ 7 w 13"/>
                  <a:gd name="T19" fmla="*/ 565 h 615"/>
                  <a:gd name="T20" fmla="*/ 10 w 13"/>
                  <a:gd name="T21" fmla="*/ 615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615">
                    <a:moveTo>
                      <a:pt x="13" y="0"/>
                    </a:moveTo>
                    <a:lnTo>
                      <a:pt x="10" y="90"/>
                    </a:lnTo>
                    <a:lnTo>
                      <a:pt x="3" y="168"/>
                    </a:lnTo>
                    <a:lnTo>
                      <a:pt x="3" y="242"/>
                    </a:lnTo>
                    <a:lnTo>
                      <a:pt x="0" y="305"/>
                    </a:lnTo>
                    <a:lnTo>
                      <a:pt x="0" y="361"/>
                    </a:lnTo>
                    <a:lnTo>
                      <a:pt x="0" y="414"/>
                    </a:lnTo>
                    <a:lnTo>
                      <a:pt x="3" y="467"/>
                    </a:lnTo>
                    <a:lnTo>
                      <a:pt x="3" y="516"/>
                    </a:lnTo>
                    <a:lnTo>
                      <a:pt x="7" y="565"/>
                    </a:lnTo>
                    <a:lnTo>
                      <a:pt x="10" y="615"/>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22" name="Freeform 650"/>
              <p:cNvSpPr>
                <a:spLocks/>
              </p:cNvSpPr>
              <p:nvPr/>
            </p:nvSpPr>
            <p:spPr bwMode="auto">
              <a:xfrm>
                <a:off x="2918" y="2187"/>
                <a:ext cx="39" cy="21"/>
              </a:xfrm>
              <a:custGeom>
                <a:avLst/>
                <a:gdLst>
                  <a:gd name="T0" fmla="*/ 0 w 511"/>
                  <a:gd name="T1" fmla="*/ 291 h 291"/>
                  <a:gd name="T2" fmla="*/ 39 w 511"/>
                  <a:gd name="T3" fmla="*/ 245 h 291"/>
                  <a:gd name="T4" fmla="*/ 81 w 511"/>
                  <a:gd name="T5" fmla="*/ 203 h 291"/>
                  <a:gd name="T6" fmla="*/ 127 w 511"/>
                  <a:gd name="T7" fmla="*/ 165 h 291"/>
                  <a:gd name="T8" fmla="*/ 176 w 511"/>
                  <a:gd name="T9" fmla="*/ 130 h 291"/>
                  <a:gd name="T10" fmla="*/ 229 w 511"/>
                  <a:gd name="T11" fmla="*/ 102 h 291"/>
                  <a:gd name="T12" fmla="*/ 286 w 511"/>
                  <a:gd name="T13" fmla="*/ 77 h 291"/>
                  <a:gd name="T14" fmla="*/ 341 w 511"/>
                  <a:gd name="T15" fmla="*/ 52 h 291"/>
                  <a:gd name="T16" fmla="*/ 398 w 511"/>
                  <a:gd name="T17" fmla="*/ 35 h 291"/>
                  <a:gd name="T18" fmla="*/ 454 w 511"/>
                  <a:gd name="T19" fmla="*/ 17 h 291"/>
                  <a:gd name="T20" fmla="*/ 511 w 511"/>
                  <a:gd name="T21"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1" h="291">
                    <a:moveTo>
                      <a:pt x="0" y="291"/>
                    </a:moveTo>
                    <a:lnTo>
                      <a:pt x="39" y="245"/>
                    </a:lnTo>
                    <a:lnTo>
                      <a:pt x="81" y="203"/>
                    </a:lnTo>
                    <a:lnTo>
                      <a:pt x="127" y="165"/>
                    </a:lnTo>
                    <a:lnTo>
                      <a:pt x="176" y="130"/>
                    </a:lnTo>
                    <a:lnTo>
                      <a:pt x="229" y="102"/>
                    </a:lnTo>
                    <a:lnTo>
                      <a:pt x="286" y="77"/>
                    </a:lnTo>
                    <a:lnTo>
                      <a:pt x="341" y="52"/>
                    </a:lnTo>
                    <a:lnTo>
                      <a:pt x="398" y="35"/>
                    </a:lnTo>
                    <a:lnTo>
                      <a:pt x="454" y="17"/>
                    </a:lnTo>
                    <a:lnTo>
                      <a:pt x="511"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23" name="Freeform 651"/>
              <p:cNvSpPr>
                <a:spLocks/>
              </p:cNvSpPr>
              <p:nvPr/>
            </p:nvSpPr>
            <p:spPr bwMode="auto">
              <a:xfrm>
                <a:off x="2964" y="2028"/>
                <a:ext cx="16" cy="65"/>
              </a:xfrm>
              <a:custGeom>
                <a:avLst/>
                <a:gdLst>
                  <a:gd name="T0" fmla="*/ 46 w 207"/>
                  <a:gd name="T1" fmla="*/ 53 h 910"/>
                  <a:gd name="T2" fmla="*/ 56 w 207"/>
                  <a:gd name="T3" fmla="*/ 53 h 910"/>
                  <a:gd name="T4" fmla="*/ 66 w 207"/>
                  <a:gd name="T5" fmla="*/ 47 h 910"/>
                  <a:gd name="T6" fmla="*/ 77 w 207"/>
                  <a:gd name="T7" fmla="*/ 40 h 910"/>
                  <a:gd name="T8" fmla="*/ 88 w 207"/>
                  <a:gd name="T9" fmla="*/ 32 h 910"/>
                  <a:gd name="T10" fmla="*/ 98 w 207"/>
                  <a:gd name="T11" fmla="*/ 22 h 910"/>
                  <a:gd name="T12" fmla="*/ 109 w 207"/>
                  <a:gd name="T13" fmla="*/ 15 h 910"/>
                  <a:gd name="T14" fmla="*/ 116 w 207"/>
                  <a:gd name="T15" fmla="*/ 8 h 910"/>
                  <a:gd name="T16" fmla="*/ 123 w 207"/>
                  <a:gd name="T17" fmla="*/ 4 h 910"/>
                  <a:gd name="T18" fmla="*/ 130 w 207"/>
                  <a:gd name="T19" fmla="*/ 0 h 910"/>
                  <a:gd name="T20" fmla="*/ 130 w 207"/>
                  <a:gd name="T21" fmla="*/ 4 h 910"/>
                  <a:gd name="T22" fmla="*/ 144 w 207"/>
                  <a:gd name="T23" fmla="*/ 117 h 910"/>
                  <a:gd name="T24" fmla="*/ 151 w 207"/>
                  <a:gd name="T25" fmla="*/ 232 h 910"/>
                  <a:gd name="T26" fmla="*/ 151 w 207"/>
                  <a:gd name="T27" fmla="*/ 352 h 910"/>
                  <a:gd name="T28" fmla="*/ 151 w 207"/>
                  <a:gd name="T29" fmla="*/ 468 h 910"/>
                  <a:gd name="T30" fmla="*/ 148 w 207"/>
                  <a:gd name="T31" fmla="*/ 577 h 910"/>
                  <a:gd name="T32" fmla="*/ 148 w 207"/>
                  <a:gd name="T33" fmla="*/ 678 h 910"/>
                  <a:gd name="T34" fmla="*/ 151 w 207"/>
                  <a:gd name="T35" fmla="*/ 766 h 910"/>
                  <a:gd name="T36" fmla="*/ 161 w 207"/>
                  <a:gd name="T37" fmla="*/ 837 h 910"/>
                  <a:gd name="T38" fmla="*/ 179 w 207"/>
                  <a:gd name="T39" fmla="*/ 886 h 910"/>
                  <a:gd name="T40" fmla="*/ 207 w 207"/>
                  <a:gd name="T41" fmla="*/ 910 h 910"/>
                  <a:gd name="T42" fmla="*/ 186 w 207"/>
                  <a:gd name="T43" fmla="*/ 907 h 910"/>
                  <a:gd name="T44" fmla="*/ 165 w 207"/>
                  <a:gd name="T45" fmla="*/ 900 h 910"/>
                  <a:gd name="T46" fmla="*/ 148 w 207"/>
                  <a:gd name="T47" fmla="*/ 893 h 910"/>
                  <a:gd name="T48" fmla="*/ 126 w 207"/>
                  <a:gd name="T49" fmla="*/ 890 h 910"/>
                  <a:gd name="T50" fmla="*/ 106 w 207"/>
                  <a:gd name="T51" fmla="*/ 886 h 910"/>
                  <a:gd name="T52" fmla="*/ 84 w 207"/>
                  <a:gd name="T53" fmla="*/ 883 h 910"/>
                  <a:gd name="T54" fmla="*/ 63 w 207"/>
                  <a:gd name="T55" fmla="*/ 878 h 910"/>
                  <a:gd name="T56" fmla="*/ 41 w 207"/>
                  <a:gd name="T57" fmla="*/ 875 h 910"/>
                  <a:gd name="T58" fmla="*/ 21 w 207"/>
                  <a:gd name="T59" fmla="*/ 875 h 910"/>
                  <a:gd name="T60" fmla="*/ 0 w 207"/>
                  <a:gd name="T61" fmla="*/ 878 h 910"/>
                  <a:gd name="T62" fmla="*/ 14 w 207"/>
                  <a:gd name="T63" fmla="*/ 875 h 910"/>
                  <a:gd name="T64" fmla="*/ 24 w 207"/>
                  <a:gd name="T65" fmla="*/ 872 h 910"/>
                  <a:gd name="T66" fmla="*/ 31 w 207"/>
                  <a:gd name="T67" fmla="*/ 868 h 910"/>
                  <a:gd name="T68" fmla="*/ 38 w 207"/>
                  <a:gd name="T69" fmla="*/ 858 h 910"/>
                  <a:gd name="T70" fmla="*/ 41 w 207"/>
                  <a:gd name="T71" fmla="*/ 851 h 910"/>
                  <a:gd name="T72" fmla="*/ 46 w 207"/>
                  <a:gd name="T73" fmla="*/ 840 h 910"/>
                  <a:gd name="T74" fmla="*/ 49 w 207"/>
                  <a:gd name="T75" fmla="*/ 833 h 910"/>
                  <a:gd name="T76" fmla="*/ 49 w 207"/>
                  <a:gd name="T77" fmla="*/ 823 h 910"/>
                  <a:gd name="T78" fmla="*/ 49 w 207"/>
                  <a:gd name="T79" fmla="*/ 815 h 910"/>
                  <a:gd name="T80" fmla="*/ 49 w 207"/>
                  <a:gd name="T81" fmla="*/ 808 h 910"/>
                  <a:gd name="T82" fmla="*/ 53 w 207"/>
                  <a:gd name="T83" fmla="*/ 728 h 910"/>
                  <a:gd name="T84" fmla="*/ 56 w 207"/>
                  <a:gd name="T85" fmla="*/ 650 h 910"/>
                  <a:gd name="T86" fmla="*/ 63 w 207"/>
                  <a:gd name="T87" fmla="*/ 577 h 910"/>
                  <a:gd name="T88" fmla="*/ 66 w 207"/>
                  <a:gd name="T89" fmla="*/ 503 h 910"/>
                  <a:gd name="T90" fmla="*/ 73 w 207"/>
                  <a:gd name="T91" fmla="*/ 433 h 910"/>
                  <a:gd name="T92" fmla="*/ 77 w 207"/>
                  <a:gd name="T93" fmla="*/ 359 h 910"/>
                  <a:gd name="T94" fmla="*/ 77 w 207"/>
                  <a:gd name="T95" fmla="*/ 285 h 910"/>
                  <a:gd name="T96" fmla="*/ 73 w 207"/>
                  <a:gd name="T97" fmla="*/ 212 h 910"/>
                  <a:gd name="T98" fmla="*/ 63 w 207"/>
                  <a:gd name="T99" fmla="*/ 134 h 910"/>
                  <a:gd name="T100" fmla="*/ 46 w 207"/>
                  <a:gd name="T101" fmla="*/ 53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7" h="910">
                    <a:moveTo>
                      <a:pt x="46" y="53"/>
                    </a:moveTo>
                    <a:lnTo>
                      <a:pt x="56" y="53"/>
                    </a:lnTo>
                    <a:lnTo>
                      <a:pt x="66" y="47"/>
                    </a:lnTo>
                    <a:lnTo>
                      <a:pt x="77" y="40"/>
                    </a:lnTo>
                    <a:lnTo>
                      <a:pt x="88" y="32"/>
                    </a:lnTo>
                    <a:lnTo>
                      <a:pt x="98" y="22"/>
                    </a:lnTo>
                    <a:lnTo>
                      <a:pt x="109" y="15"/>
                    </a:lnTo>
                    <a:lnTo>
                      <a:pt x="116" y="8"/>
                    </a:lnTo>
                    <a:lnTo>
                      <a:pt x="123" y="4"/>
                    </a:lnTo>
                    <a:lnTo>
                      <a:pt x="130" y="0"/>
                    </a:lnTo>
                    <a:lnTo>
                      <a:pt x="130" y="4"/>
                    </a:lnTo>
                    <a:lnTo>
                      <a:pt x="144" y="117"/>
                    </a:lnTo>
                    <a:lnTo>
                      <a:pt x="151" y="232"/>
                    </a:lnTo>
                    <a:lnTo>
                      <a:pt x="151" y="352"/>
                    </a:lnTo>
                    <a:lnTo>
                      <a:pt x="151" y="468"/>
                    </a:lnTo>
                    <a:lnTo>
                      <a:pt x="148" y="577"/>
                    </a:lnTo>
                    <a:lnTo>
                      <a:pt x="148" y="678"/>
                    </a:lnTo>
                    <a:lnTo>
                      <a:pt x="151" y="766"/>
                    </a:lnTo>
                    <a:lnTo>
                      <a:pt x="161" y="837"/>
                    </a:lnTo>
                    <a:lnTo>
                      <a:pt x="179" y="886"/>
                    </a:lnTo>
                    <a:lnTo>
                      <a:pt x="207" y="910"/>
                    </a:lnTo>
                    <a:lnTo>
                      <a:pt x="186" y="907"/>
                    </a:lnTo>
                    <a:lnTo>
                      <a:pt x="165" y="900"/>
                    </a:lnTo>
                    <a:lnTo>
                      <a:pt x="148" y="893"/>
                    </a:lnTo>
                    <a:lnTo>
                      <a:pt x="126" y="890"/>
                    </a:lnTo>
                    <a:lnTo>
                      <a:pt x="106" y="886"/>
                    </a:lnTo>
                    <a:lnTo>
                      <a:pt x="84" y="883"/>
                    </a:lnTo>
                    <a:lnTo>
                      <a:pt x="63" y="878"/>
                    </a:lnTo>
                    <a:lnTo>
                      <a:pt x="41" y="875"/>
                    </a:lnTo>
                    <a:lnTo>
                      <a:pt x="21" y="875"/>
                    </a:lnTo>
                    <a:lnTo>
                      <a:pt x="0" y="878"/>
                    </a:lnTo>
                    <a:lnTo>
                      <a:pt x="14" y="875"/>
                    </a:lnTo>
                    <a:lnTo>
                      <a:pt x="24" y="872"/>
                    </a:lnTo>
                    <a:lnTo>
                      <a:pt x="31" y="868"/>
                    </a:lnTo>
                    <a:lnTo>
                      <a:pt x="38" y="858"/>
                    </a:lnTo>
                    <a:lnTo>
                      <a:pt x="41" y="851"/>
                    </a:lnTo>
                    <a:lnTo>
                      <a:pt x="46" y="840"/>
                    </a:lnTo>
                    <a:lnTo>
                      <a:pt x="49" y="833"/>
                    </a:lnTo>
                    <a:lnTo>
                      <a:pt x="49" y="823"/>
                    </a:lnTo>
                    <a:lnTo>
                      <a:pt x="49" y="815"/>
                    </a:lnTo>
                    <a:lnTo>
                      <a:pt x="49" y="808"/>
                    </a:lnTo>
                    <a:lnTo>
                      <a:pt x="53" y="728"/>
                    </a:lnTo>
                    <a:lnTo>
                      <a:pt x="56" y="650"/>
                    </a:lnTo>
                    <a:lnTo>
                      <a:pt x="63" y="577"/>
                    </a:lnTo>
                    <a:lnTo>
                      <a:pt x="66" y="503"/>
                    </a:lnTo>
                    <a:lnTo>
                      <a:pt x="73" y="433"/>
                    </a:lnTo>
                    <a:lnTo>
                      <a:pt x="77" y="359"/>
                    </a:lnTo>
                    <a:lnTo>
                      <a:pt x="77" y="285"/>
                    </a:lnTo>
                    <a:lnTo>
                      <a:pt x="73" y="212"/>
                    </a:lnTo>
                    <a:lnTo>
                      <a:pt x="63" y="134"/>
                    </a:lnTo>
                    <a:lnTo>
                      <a:pt x="46" y="53"/>
                    </a:lnTo>
                    <a:close/>
                  </a:path>
                </a:pathLst>
              </a:custGeom>
              <a:solidFill>
                <a:srgbClr val="7F00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24" name="Freeform 652"/>
              <p:cNvSpPr>
                <a:spLocks/>
              </p:cNvSpPr>
              <p:nvPr/>
            </p:nvSpPr>
            <p:spPr bwMode="auto">
              <a:xfrm>
                <a:off x="2932" y="2025"/>
                <a:ext cx="43" cy="7"/>
              </a:xfrm>
              <a:custGeom>
                <a:avLst/>
                <a:gdLst>
                  <a:gd name="T0" fmla="*/ 175 w 556"/>
                  <a:gd name="T1" fmla="*/ 21 h 98"/>
                  <a:gd name="T2" fmla="*/ 155 w 556"/>
                  <a:gd name="T3" fmla="*/ 28 h 98"/>
                  <a:gd name="T4" fmla="*/ 137 w 556"/>
                  <a:gd name="T5" fmla="*/ 32 h 98"/>
                  <a:gd name="T6" fmla="*/ 115 w 556"/>
                  <a:gd name="T7" fmla="*/ 35 h 98"/>
                  <a:gd name="T8" fmla="*/ 102 w 556"/>
                  <a:gd name="T9" fmla="*/ 39 h 98"/>
                  <a:gd name="T10" fmla="*/ 84 w 556"/>
                  <a:gd name="T11" fmla="*/ 42 h 98"/>
                  <a:gd name="T12" fmla="*/ 70 w 556"/>
                  <a:gd name="T13" fmla="*/ 45 h 98"/>
                  <a:gd name="T14" fmla="*/ 52 w 556"/>
                  <a:gd name="T15" fmla="*/ 49 h 98"/>
                  <a:gd name="T16" fmla="*/ 38 w 556"/>
                  <a:gd name="T17" fmla="*/ 53 h 98"/>
                  <a:gd name="T18" fmla="*/ 17 w 556"/>
                  <a:gd name="T19" fmla="*/ 57 h 98"/>
                  <a:gd name="T20" fmla="*/ 0 w 556"/>
                  <a:gd name="T21" fmla="*/ 63 h 98"/>
                  <a:gd name="T22" fmla="*/ 52 w 556"/>
                  <a:gd name="T23" fmla="*/ 74 h 98"/>
                  <a:gd name="T24" fmla="*/ 108 w 556"/>
                  <a:gd name="T25" fmla="*/ 85 h 98"/>
                  <a:gd name="T26" fmla="*/ 168 w 556"/>
                  <a:gd name="T27" fmla="*/ 92 h 98"/>
                  <a:gd name="T28" fmla="*/ 228 w 556"/>
                  <a:gd name="T29" fmla="*/ 98 h 98"/>
                  <a:gd name="T30" fmla="*/ 288 w 556"/>
                  <a:gd name="T31" fmla="*/ 98 h 98"/>
                  <a:gd name="T32" fmla="*/ 344 w 556"/>
                  <a:gd name="T33" fmla="*/ 95 h 98"/>
                  <a:gd name="T34" fmla="*/ 404 w 556"/>
                  <a:gd name="T35" fmla="*/ 85 h 98"/>
                  <a:gd name="T36" fmla="*/ 456 w 556"/>
                  <a:gd name="T37" fmla="*/ 67 h 98"/>
                  <a:gd name="T38" fmla="*/ 509 w 556"/>
                  <a:gd name="T39" fmla="*/ 45 h 98"/>
                  <a:gd name="T40" fmla="*/ 556 w 556"/>
                  <a:gd name="T41" fmla="*/ 10 h 98"/>
                  <a:gd name="T42" fmla="*/ 541 w 556"/>
                  <a:gd name="T43" fmla="*/ 7 h 98"/>
                  <a:gd name="T44" fmla="*/ 521 w 556"/>
                  <a:gd name="T45" fmla="*/ 3 h 98"/>
                  <a:gd name="T46" fmla="*/ 499 w 556"/>
                  <a:gd name="T47" fmla="*/ 0 h 98"/>
                  <a:gd name="T48" fmla="*/ 471 w 556"/>
                  <a:gd name="T49" fmla="*/ 0 h 98"/>
                  <a:gd name="T50" fmla="*/ 439 w 556"/>
                  <a:gd name="T51" fmla="*/ 0 h 98"/>
                  <a:gd name="T52" fmla="*/ 408 w 556"/>
                  <a:gd name="T53" fmla="*/ 0 h 98"/>
                  <a:gd name="T54" fmla="*/ 373 w 556"/>
                  <a:gd name="T55" fmla="*/ 0 h 98"/>
                  <a:gd name="T56" fmla="*/ 333 w 556"/>
                  <a:gd name="T57" fmla="*/ 3 h 98"/>
                  <a:gd name="T58" fmla="*/ 295 w 556"/>
                  <a:gd name="T59" fmla="*/ 7 h 98"/>
                  <a:gd name="T60" fmla="*/ 256 w 556"/>
                  <a:gd name="T61" fmla="*/ 10 h 98"/>
                  <a:gd name="T62" fmla="*/ 175 w 556"/>
                  <a:gd name="T63" fmla="*/ 2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6" h="98">
                    <a:moveTo>
                      <a:pt x="175" y="21"/>
                    </a:moveTo>
                    <a:lnTo>
                      <a:pt x="155" y="28"/>
                    </a:lnTo>
                    <a:lnTo>
                      <a:pt x="137" y="32"/>
                    </a:lnTo>
                    <a:lnTo>
                      <a:pt x="115" y="35"/>
                    </a:lnTo>
                    <a:lnTo>
                      <a:pt x="102" y="39"/>
                    </a:lnTo>
                    <a:lnTo>
                      <a:pt x="84" y="42"/>
                    </a:lnTo>
                    <a:lnTo>
                      <a:pt x="70" y="45"/>
                    </a:lnTo>
                    <a:lnTo>
                      <a:pt x="52" y="49"/>
                    </a:lnTo>
                    <a:lnTo>
                      <a:pt x="38" y="53"/>
                    </a:lnTo>
                    <a:lnTo>
                      <a:pt x="17" y="57"/>
                    </a:lnTo>
                    <a:lnTo>
                      <a:pt x="0" y="63"/>
                    </a:lnTo>
                    <a:lnTo>
                      <a:pt x="52" y="74"/>
                    </a:lnTo>
                    <a:lnTo>
                      <a:pt x="108" y="85"/>
                    </a:lnTo>
                    <a:lnTo>
                      <a:pt x="168" y="92"/>
                    </a:lnTo>
                    <a:lnTo>
                      <a:pt x="228" y="98"/>
                    </a:lnTo>
                    <a:lnTo>
                      <a:pt x="288" y="98"/>
                    </a:lnTo>
                    <a:lnTo>
                      <a:pt x="344" y="95"/>
                    </a:lnTo>
                    <a:lnTo>
                      <a:pt x="404" y="85"/>
                    </a:lnTo>
                    <a:lnTo>
                      <a:pt x="456" y="67"/>
                    </a:lnTo>
                    <a:lnTo>
                      <a:pt x="509" y="45"/>
                    </a:lnTo>
                    <a:lnTo>
                      <a:pt x="556" y="10"/>
                    </a:lnTo>
                    <a:lnTo>
                      <a:pt x="541" y="7"/>
                    </a:lnTo>
                    <a:lnTo>
                      <a:pt x="521" y="3"/>
                    </a:lnTo>
                    <a:lnTo>
                      <a:pt x="499" y="0"/>
                    </a:lnTo>
                    <a:lnTo>
                      <a:pt x="471" y="0"/>
                    </a:lnTo>
                    <a:lnTo>
                      <a:pt x="439" y="0"/>
                    </a:lnTo>
                    <a:lnTo>
                      <a:pt x="408" y="0"/>
                    </a:lnTo>
                    <a:lnTo>
                      <a:pt x="373" y="0"/>
                    </a:lnTo>
                    <a:lnTo>
                      <a:pt x="333" y="3"/>
                    </a:lnTo>
                    <a:lnTo>
                      <a:pt x="295" y="7"/>
                    </a:lnTo>
                    <a:lnTo>
                      <a:pt x="256" y="10"/>
                    </a:lnTo>
                    <a:lnTo>
                      <a:pt x="175" y="21"/>
                    </a:lnTo>
                    <a:close/>
                  </a:path>
                </a:pathLst>
              </a:custGeom>
              <a:solidFill>
                <a:srgbClr val="B200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25" name="Freeform 653"/>
              <p:cNvSpPr>
                <a:spLocks/>
              </p:cNvSpPr>
              <p:nvPr/>
            </p:nvSpPr>
            <p:spPr bwMode="auto">
              <a:xfrm>
                <a:off x="2932" y="2025"/>
                <a:ext cx="43" cy="7"/>
              </a:xfrm>
              <a:custGeom>
                <a:avLst/>
                <a:gdLst>
                  <a:gd name="T0" fmla="*/ 175 w 556"/>
                  <a:gd name="T1" fmla="*/ 21 h 98"/>
                  <a:gd name="T2" fmla="*/ 155 w 556"/>
                  <a:gd name="T3" fmla="*/ 28 h 98"/>
                  <a:gd name="T4" fmla="*/ 137 w 556"/>
                  <a:gd name="T5" fmla="*/ 32 h 98"/>
                  <a:gd name="T6" fmla="*/ 115 w 556"/>
                  <a:gd name="T7" fmla="*/ 35 h 98"/>
                  <a:gd name="T8" fmla="*/ 102 w 556"/>
                  <a:gd name="T9" fmla="*/ 39 h 98"/>
                  <a:gd name="T10" fmla="*/ 84 w 556"/>
                  <a:gd name="T11" fmla="*/ 42 h 98"/>
                  <a:gd name="T12" fmla="*/ 70 w 556"/>
                  <a:gd name="T13" fmla="*/ 45 h 98"/>
                  <a:gd name="T14" fmla="*/ 52 w 556"/>
                  <a:gd name="T15" fmla="*/ 49 h 98"/>
                  <a:gd name="T16" fmla="*/ 38 w 556"/>
                  <a:gd name="T17" fmla="*/ 53 h 98"/>
                  <a:gd name="T18" fmla="*/ 17 w 556"/>
                  <a:gd name="T19" fmla="*/ 57 h 98"/>
                  <a:gd name="T20" fmla="*/ 0 w 556"/>
                  <a:gd name="T21" fmla="*/ 63 h 98"/>
                  <a:gd name="T22" fmla="*/ 52 w 556"/>
                  <a:gd name="T23" fmla="*/ 74 h 98"/>
                  <a:gd name="T24" fmla="*/ 108 w 556"/>
                  <a:gd name="T25" fmla="*/ 85 h 98"/>
                  <a:gd name="T26" fmla="*/ 168 w 556"/>
                  <a:gd name="T27" fmla="*/ 92 h 98"/>
                  <a:gd name="T28" fmla="*/ 228 w 556"/>
                  <a:gd name="T29" fmla="*/ 98 h 98"/>
                  <a:gd name="T30" fmla="*/ 288 w 556"/>
                  <a:gd name="T31" fmla="*/ 98 h 98"/>
                  <a:gd name="T32" fmla="*/ 344 w 556"/>
                  <a:gd name="T33" fmla="*/ 95 h 98"/>
                  <a:gd name="T34" fmla="*/ 404 w 556"/>
                  <a:gd name="T35" fmla="*/ 85 h 98"/>
                  <a:gd name="T36" fmla="*/ 456 w 556"/>
                  <a:gd name="T37" fmla="*/ 67 h 98"/>
                  <a:gd name="T38" fmla="*/ 509 w 556"/>
                  <a:gd name="T39" fmla="*/ 45 h 98"/>
                  <a:gd name="T40" fmla="*/ 556 w 556"/>
                  <a:gd name="T41" fmla="*/ 10 h 98"/>
                  <a:gd name="T42" fmla="*/ 541 w 556"/>
                  <a:gd name="T43" fmla="*/ 7 h 98"/>
                  <a:gd name="T44" fmla="*/ 521 w 556"/>
                  <a:gd name="T45" fmla="*/ 3 h 98"/>
                  <a:gd name="T46" fmla="*/ 499 w 556"/>
                  <a:gd name="T47" fmla="*/ 0 h 98"/>
                  <a:gd name="T48" fmla="*/ 471 w 556"/>
                  <a:gd name="T49" fmla="*/ 0 h 98"/>
                  <a:gd name="T50" fmla="*/ 439 w 556"/>
                  <a:gd name="T51" fmla="*/ 0 h 98"/>
                  <a:gd name="T52" fmla="*/ 408 w 556"/>
                  <a:gd name="T53" fmla="*/ 0 h 98"/>
                  <a:gd name="T54" fmla="*/ 373 w 556"/>
                  <a:gd name="T55" fmla="*/ 0 h 98"/>
                  <a:gd name="T56" fmla="*/ 333 w 556"/>
                  <a:gd name="T57" fmla="*/ 3 h 98"/>
                  <a:gd name="T58" fmla="*/ 295 w 556"/>
                  <a:gd name="T59" fmla="*/ 7 h 98"/>
                  <a:gd name="T60" fmla="*/ 256 w 556"/>
                  <a:gd name="T61" fmla="*/ 10 h 98"/>
                  <a:gd name="T62" fmla="*/ 175 w 556"/>
                  <a:gd name="T63" fmla="*/ 2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6" h="98">
                    <a:moveTo>
                      <a:pt x="175" y="21"/>
                    </a:moveTo>
                    <a:lnTo>
                      <a:pt x="155" y="28"/>
                    </a:lnTo>
                    <a:lnTo>
                      <a:pt x="137" y="32"/>
                    </a:lnTo>
                    <a:lnTo>
                      <a:pt x="115" y="35"/>
                    </a:lnTo>
                    <a:lnTo>
                      <a:pt x="102" y="39"/>
                    </a:lnTo>
                    <a:lnTo>
                      <a:pt x="84" y="42"/>
                    </a:lnTo>
                    <a:lnTo>
                      <a:pt x="70" y="45"/>
                    </a:lnTo>
                    <a:lnTo>
                      <a:pt x="52" y="49"/>
                    </a:lnTo>
                    <a:lnTo>
                      <a:pt x="38" y="53"/>
                    </a:lnTo>
                    <a:lnTo>
                      <a:pt x="17" y="57"/>
                    </a:lnTo>
                    <a:lnTo>
                      <a:pt x="0" y="63"/>
                    </a:lnTo>
                    <a:lnTo>
                      <a:pt x="52" y="74"/>
                    </a:lnTo>
                    <a:lnTo>
                      <a:pt x="108" y="85"/>
                    </a:lnTo>
                    <a:lnTo>
                      <a:pt x="168" y="92"/>
                    </a:lnTo>
                    <a:lnTo>
                      <a:pt x="228" y="98"/>
                    </a:lnTo>
                    <a:lnTo>
                      <a:pt x="288" y="98"/>
                    </a:lnTo>
                    <a:lnTo>
                      <a:pt x="344" y="95"/>
                    </a:lnTo>
                    <a:lnTo>
                      <a:pt x="404" y="85"/>
                    </a:lnTo>
                    <a:lnTo>
                      <a:pt x="456" y="67"/>
                    </a:lnTo>
                    <a:lnTo>
                      <a:pt x="509" y="45"/>
                    </a:lnTo>
                    <a:lnTo>
                      <a:pt x="556" y="10"/>
                    </a:lnTo>
                    <a:lnTo>
                      <a:pt x="541" y="7"/>
                    </a:lnTo>
                    <a:lnTo>
                      <a:pt x="521" y="3"/>
                    </a:lnTo>
                    <a:lnTo>
                      <a:pt x="499" y="0"/>
                    </a:lnTo>
                    <a:lnTo>
                      <a:pt x="471" y="0"/>
                    </a:lnTo>
                    <a:lnTo>
                      <a:pt x="439" y="0"/>
                    </a:lnTo>
                    <a:lnTo>
                      <a:pt x="408" y="0"/>
                    </a:lnTo>
                    <a:lnTo>
                      <a:pt x="373" y="0"/>
                    </a:lnTo>
                    <a:lnTo>
                      <a:pt x="333" y="3"/>
                    </a:lnTo>
                    <a:lnTo>
                      <a:pt x="295" y="7"/>
                    </a:lnTo>
                    <a:lnTo>
                      <a:pt x="256" y="10"/>
                    </a:lnTo>
                    <a:lnTo>
                      <a:pt x="175"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26" name="Freeform 654"/>
              <p:cNvSpPr>
                <a:spLocks/>
              </p:cNvSpPr>
              <p:nvPr/>
            </p:nvSpPr>
            <p:spPr bwMode="auto">
              <a:xfrm>
                <a:off x="2920" y="2194"/>
                <a:ext cx="182" cy="30"/>
              </a:xfrm>
              <a:custGeom>
                <a:avLst/>
                <a:gdLst>
                  <a:gd name="T0" fmla="*/ 0 w 2358"/>
                  <a:gd name="T1" fmla="*/ 175 h 418"/>
                  <a:gd name="T2" fmla="*/ 190 w 2358"/>
                  <a:gd name="T3" fmla="*/ 161 h 418"/>
                  <a:gd name="T4" fmla="*/ 345 w 2358"/>
                  <a:gd name="T5" fmla="*/ 165 h 418"/>
                  <a:gd name="T6" fmla="*/ 475 w 2358"/>
                  <a:gd name="T7" fmla="*/ 183 h 418"/>
                  <a:gd name="T8" fmla="*/ 577 w 2358"/>
                  <a:gd name="T9" fmla="*/ 210 h 418"/>
                  <a:gd name="T10" fmla="*/ 665 w 2358"/>
                  <a:gd name="T11" fmla="*/ 246 h 418"/>
                  <a:gd name="T12" fmla="*/ 743 w 2358"/>
                  <a:gd name="T13" fmla="*/ 284 h 418"/>
                  <a:gd name="T14" fmla="*/ 816 w 2358"/>
                  <a:gd name="T15" fmla="*/ 323 h 418"/>
                  <a:gd name="T16" fmla="*/ 890 w 2358"/>
                  <a:gd name="T17" fmla="*/ 358 h 418"/>
                  <a:gd name="T18" fmla="*/ 971 w 2358"/>
                  <a:gd name="T19" fmla="*/ 390 h 418"/>
                  <a:gd name="T20" fmla="*/ 1066 w 2358"/>
                  <a:gd name="T21" fmla="*/ 411 h 418"/>
                  <a:gd name="T22" fmla="*/ 1176 w 2358"/>
                  <a:gd name="T23" fmla="*/ 418 h 418"/>
                  <a:gd name="T24" fmla="*/ 1291 w 2358"/>
                  <a:gd name="T25" fmla="*/ 403 h 418"/>
                  <a:gd name="T26" fmla="*/ 1414 w 2358"/>
                  <a:gd name="T27" fmla="*/ 379 h 418"/>
                  <a:gd name="T28" fmla="*/ 1545 w 2358"/>
                  <a:gd name="T29" fmla="*/ 336 h 418"/>
                  <a:gd name="T30" fmla="*/ 1679 w 2358"/>
                  <a:gd name="T31" fmla="*/ 288 h 418"/>
                  <a:gd name="T32" fmla="*/ 1816 w 2358"/>
                  <a:gd name="T33" fmla="*/ 231 h 418"/>
                  <a:gd name="T34" fmla="*/ 1956 w 2358"/>
                  <a:gd name="T35" fmla="*/ 171 h 418"/>
                  <a:gd name="T36" fmla="*/ 2094 w 2358"/>
                  <a:gd name="T37" fmla="*/ 112 h 418"/>
                  <a:gd name="T38" fmla="*/ 2228 w 2358"/>
                  <a:gd name="T39" fmla="*/ 56 h 418"/>
                  <a:gd name="T40" fmla="*/ 2358 w 2358"/>
                  <a:gd name="T41" fmla="*/ 0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58" h="418">
                    <a:moveTo>
                      <a:pt x="0" y="175"/>
                    </a:moveTo>
                    <a:lnTo>
                      <a:pt x="190" y="161"/>
                    </a:lnTo>
                    <a:lnTo>
                      <a:pt x="345" y="165"/>
                    </a:lnTo>
                    <a:lnTo>
                      <a:pt x="475" y="183"/>
                    </a:lnTo>
                    <a:lnTo>
                      <a:pt x="577" y="210"/>
                    </a:lnTo>
                    <a:lnTo>
                      <a:pt x="665" y="246"/>
                    </a:lnTo>
                    <a:lnTo>
                      <a:pt x="743" y="284"/>
                    </a:lnTo>
                    <a:lnTo>
                      <a:pt x="816" y="323"/>
                    </a:lnTo>
                    <a:lnTo>
                      <a:pt x="890" y="358"/>
                    </a:lnTo>
                    <a:lnTo>
                      <a:pt x="971" y="390"/>
                    </a:lnTo>
                    <a:lnTo>
                      <a:pt x="1066" y="411"/>
                    </a:lnTo>
                    <a:lnTo>
                      <a:pt x="1176" y="418"/>
                    </a:lnTo>
                    <a:lnTo>
                      <a:pt x="1291" y="403"/>
                    </a:lnTo>
                    <a:lnTo>
                      <a:pt x="1414" y="379"/>
                    </a:lnTo>
                    <a:lnTo>
                      <a:pt x="1545" y="336"/>
                    </a:lnTo>
                    <a:lnTo>
                      <a:pt x="1679" y="288"/>
                    </a:lnTo>
                    <a:lnTo>
                      <a:pt x="1816" y="231"/>
                    </a:lnTo>
                    <a:lnTo>
                      <a:pt x="1956" y="171"/>
                    </a:lnTo>
                    <a:lnTo>
                      <a:pt x="2094" y="112"/>
                    </a:lnTo>
                    <a:lnTo>
                      <a:pt x="2228" y="56"/>
                    </a:lnTo>
                    <a:lnTo>
                      <a:pt x="2358"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27" name="Freeform 655"/>
              <p:cNvSpPr>
                <a:spLocks/>
              </p:cNvSpPr>
              <p:nvPr/>
            </p:nvSpPr>
            <p:spPr bwMode="auto">
              <a:xfrm>
                <a:off x="2873" y="2205"/>
                <a:ext cx="130" cy="98"/>
              </a:xfrm>
              <a:custGeom>
                <a:avLst/>
                <a:gdLst>
                  <a:gd name="T0" fmla="*/ 609 w 1692"/>
                  <a:gd name="T1" fmla="*/ 42 h 1359"/>
                  <a:gd name="T2" fmla="*/ 507 w 1692"/>
                  <a:gd name="T3" fmla="*/ 143 h 1359"/>
                  <a:gd name="T4" fmla="*/ 412 w 1692"/>
                  <a:gd name="T5" fmla="*/ 256 h 1359"/>
                  <a:gd name="T6" fmla="*/ 324 w 1692"/>
                  <a:gd name="T7" fmla="*/ 375 h 1359"/>
                  <a:gd name="T8" fmla="*/ 246 w 1692"/>
                  <a:gd name="T9" fmla="*/ 502 h 1359"/>
                  <a:gd name="T10" fmla="*/ 176 w 1692"/>
                  <a:gd name="T11" fmla="*/ 635 h 1359"/>
                  <a:gd name="T12" fmla="*/ 116 w 1692"/>
                  <a:gd name="T13" fmla="*/ 776 h 1359"/>
                  <a:gd name="T14" fmla="*/ 68 w 1692"/>
                  <a:gd name="T15" fmla="*/ 916 h 1359"/>
                  <a:gd name="T16" fmla="*/ 32 w 1692"/>
                  <a:gd name="T17" fmla="*/ 1064 h 1359"/>
                  <a:gd name="T18" fmla="*/ 8 w 1692"/>
                  <a:gd name="T19" fmla="*/ 1211 h 1359"/>
                  <a:gd name="T20" fmla="*/ 0 w 1692"/>
                  <a:gd name="T21" fmla="*/ 1359 h 1359"/>
                  <a:gd name="T22" fmla="*/ 50 w 1692"/>
                  <a:gd name="T23" fmla="*/ 1218 h 1359"/>
                  <a:gd name="T24" fmla="*/ 113 w 1692"/>
                  <a:gd name="T25" fmla="*/ 1075 h 1359"/>
                  <a:gd name="T26" fmla="*/ 194 w 1692"/>
                  <a:gd name="T27" fmla="*/ 923 h 1359"/>
                  <a:gd name="T28" fmla="*/ 289 w 1692"/>
                  <a:gd name="T29" fmla="*/ 780 h 1359"/>
                  <a:gd name="T30" fmla="*/ 394 w 1692"/>
                  <a:gd name="T31" fmla="*/ 638 h 1359"/>
                  <a:gd name="T32" fmla="*/ 511 w 1692"/>
                  <a:gd name="T33" fmla="*/ 516 h 1359"/>
                  <a:gd name="T34" fmla="*/ 637 w 1692"/>
                  <a:gd name="T35" fmla="*/ 407 h 1359"/>
                  <a:gd name="T36" fmla="*/ 770 w 1692"/>
                  <a:gd name="T37" fmla="*/ 326 h 1359"/>
                  <a:gd name="T38" fmla="*/ 915 w 1692"/>
                  <a:gd name="T39" fmla="*/ 270 h 1359"/>
                  <a:gd name="T40" fmla="*/ 1066 w 1692"/>
                  <a:gd name="T41" fmla="*/ 249 h 1359"/>
                  <a:gd name="T42" fmla="*/ 1144 w 1692"/>
                  <a:gd name="T43" fmla="*/ 249 h 1359"/>
                  <a:gd name="T44" fmla="*/ 1208 w 1692"/>
                  <a:gd name="T45" fmla="*/ 253 h 1359"/>
                  <a:gd name="T46" fmla="*/ 1263 w 1692"/>
                  <a:gd name="T47" fmla="*/ 260 h 1359"/>
                  <a:gd name="T48" fmla="*/ 1316 w 1692"/>
                  <a:gd name="T49" fmla="*/ 267 h 1359"/>
                  <a:gd name="T50" fmla="*/ 1366 w 1692"/>
                  <a:gd name="T51" fmla="*/ 277 h 1359"/>
                  <a:gd name="T52" fmla="*/ 1414 w 1692"/>
                  <a:gd name="T53" fmla="*/ 280 h 1359"/>
                  <a:gd name="T54" fmla="*/ 1471 w 1692"/>
                  <a:gd name="T55" fmla="*/ 285 h 1359"/>
                  <a:gd name="T56" fmla="*/ 1534 w 1692"/>
                  <a:gd name="T57" fmla="*/ 285 h 1359"/>
                  <a:gd name="T58" fmla="*/ 1609 w 1692"/>
                  <a:gd name="T59" fmla="*/ 280 h 1359"/>
                  <a:gd name="T60" fmla="*/ 1692 w 1692"/>
                  <a:gd name="T61" fmla="*/ 267 h 1359"/>
                  <a:gd name="T62" fmla="*/ 1679 w 1692"/>
                  <a:gd name="T63" fmla="*/ 273 h 1359"/>
                  <a:gd name="T64" fmla="*/ 1669 w 1692"/>
                  <a:gd name="T65" fmla="*/ 277 h 1359"/>
                  <a:gd name="T66" fmla="*/ 1661 w 1692"/>
                  <a:gd name="T67" fmla="*/ 277 h 1359"/>
                  <a:gd name="T68" fmla="*/ 1661 w 1692"/>
                  <a:gd name="T69" fmla="*/ 280 h 1359"/>
                  <a:gd name="T70" fmla="*/ 1657 w 1692"/>
                  <a:gd name="T71" fmla="*/ 277 h 1359"/>
                  <a:gd name="T72" fmla="*/ 1654 w 1692"/>
                  <a:gd name="T73" fmla="*/ 273 h 1359"/>
                  <a:gd name="T74" fmla="*/ 1651 w 1692"/>
                  <a:gd name="T75" fmla="*/ 270 h 1359"/>
                  <a:gd name="T76" fmla="*/ 1640 w 1692"/>
                  <a:gd name="T77" fmla="*/ 263 h 1359"/>
                  <a:gd name="T78" fmla="*/ 1626 w 1692"/>
                  <a:gd name="T79" fmla="*/ 260 h 1359"/>
                  <a:gd name="T80" fmla="*/ 1566 w 1692"/>
                  <a:gd name="T81" fmla="*/ 235 h 1359"/>
                  <a:gd name="T82" fmla="*/ 1517 w 1692"/>
                  <a:gd name="T83" fmla="*/ 214 h 1359"/>
                  <a:gd name="T84" fmla="*/ 1471 w 1692"/>
                  <a:gd name="T85" fmla="*/ 193 h 1359"/>
                  <a:gd name="T86" fmla="*/ 1432 w 1692"/>
                  <a:gd name="T87" fmla="*/ 168 h 1359"/>
                  <a:gd name="T88" fmla="*/ 1394 w 1692"/>
                  <a:gd name="T89" fmla="*/ 147 h 1359"/>
                  <a:gd name="T90" fmla="*/ 1355 w 1692"/>
                  <a:gd name="T91" fmla="*/ 126 h 1359"/>
                  <a:gd name="T92" fmla="*/ 1313 w 1692"/>
                  <a:gd name="T93" fmla="*/ 105 h 1359"/>
                  <a:gd name="T94" fmla="*/ 1267 w 1692"/>
                  <a:gd name="T95" fmla="*/ 88 h 1359"/>
                  <a:gd name="T96" fmla="*/ 1214 w 1692"/>
                  <a:gd name="T97" fmla="*/ 70 h 1359"/>
                  <a:gd name="T98" fmla="*/ 1151 w 1692"/>
                  <a:gd name="T99" fmla="*/ 52 h 1359"/>
                  <a:gd name="T100" fmla="*/ 1108 w 1692"/>
                  <a:gd name="T101" fmla="*/ 42 h 1359"/>
                  <a:gd name="T102" fmla="*/ 1056 w 1692"/>
                  <a:gd name="T103" fmla="*/ 31 h 1359"/>
                  <a:gd name="T104" fmla="*/ 1000 w 1692"/>
                  <a:gd name="T105" fmla="*/ 20 h 1359"/>
                  <a:gd name="T106" fmla="*/ 936 w 1692"/>
                  <a:gd name="T107" fmla="*/ 13 h 1359"/>
                  <a:gd name="T108" fmla="*/ 870 w 1692"/>
                  <a:gd name="T109" fmla="*/ 3 h 1359"/>
                  <a:gd name="T110" fmla="*/ 806 w 1692"/>
                  <a:gd name="T111" fmla="*/ 0 h 1359"/>
                  <a:gd name="T112" fmla="*/ 742 w 1692"/>
                  <a:gd name="T113" fmla="*/ 0 h 1359"/>
                  <a:gd name="T114" fmla="*/ 690 w 1692"/>
                  <a:gd name="T115" fmla="*/ 7 h 1359"/>
                  <a:gd name="T116" fmla="*/ 644 w 1692"/>
                  <a:gd name="T117" fmla="*/ 20 h 1359"/>
                  <a:gd name="T118" fmla="*/ 609 w 1692"/>
                  <a:gd name="T119" fmla="*/ 42 h 1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92" h="1359">
                    <a:moveTo>
                      <a:pt x="609" y="42"/>
                    </a:moveTo>
                    <a:lnTo>
                      <a:pt x="507" y="143"/>
                    </a:lnTo>
                    <a:lnTo>
                      <a:pt x="412" y="256"/>
                    </a:lnTo>
                    <a:lnTo>
                      <a:pt x="324" y="375"/>
                    </a:lnTo>
                    <a:lnTo>
                      <a:pt x="246" y="502"/>
                    </a:lnTo>
                    <a:lnTo>
                      <a:pt x="176" y="635"/>
                    </a:lnTo>
                    <a:lnTo>
                      <a:pt x="116" y="776"/>
                    </a:lnTo>
                    <a:lnTo>
                      <a:pt x="68" y="916"/>
                    </a:lnTo>
                    <a:lnTo>
                      <a:pt x="32" y="1064"/>
                    </a:lnTo>
                    <a:lnTo>
                      <a:pt x="8" y="1211"/>
                    </a:lnTo>
                    <a:lnTo>
                      <a:pt x="0" y="1359"/>
                    </a:lnTo>
                    <a:lnTo>
                      <a:pt x="50" y="1218"/>
                    </a:lnTo>
                    <a:lnTo>
                      <a:pt x="113" y="1075"/>
                    </a:lnTo>
                    <a:lnTo>
                      <a:pt x="194" y="923"/>
                    </a:lnTo>
                    <a:lnTo>
                      <a:pt x="289" y="780"/>
                    </a:lnTo>
                    <a:lnTo>
                      <a:pt x="394" y="638"/>
                    </a:lnTo>
                    <a:lnTo>
                      <a:pt x="511" y="516"/>
                    </a:lnTo>
                    <a:lnTo>
                      <a:pt x="637" y="407"/>
                    </a:lnTo>
                    <a:lnTo>
                      <a:pt x="770" y="326"/>
                    </a:lnTo>
                    <a:lnTo>
                      <a:pt x="915" y="270"/>
                    </a:lnTo>
                    <a:lnTo>
                      <a:pt x="1066" y="249"/>
                    </a:lnTo>
                    <a:lnTo>
                      <a:pt x="1144" y="249"/>
                    </a:lnTo>
                    <a:lnTo>
                      <a:pt x="1208" y="253"/>
                    </a:lnTo>
                    <a:lnTo>
                      <a:pt x="1263" y="260"/>
                    </a:lnTo>
                    <a:lnTo>
                      <a:pt x="1316" y="267"/>
                    </a:lnTo>
                    <a:lnTo>
                      <a:pt x="1366" y="277"/>
                    </a:lnTo>
                    <a:lnTo>
                      <a:pt x="1414" y="280"/>
                    </a:lnTo>
                    <a:lnTo>
                      <a:pt x="1471" y="285"/>
                    </a:lnTo>
                    <a:lnTo>
                      <a:pt x="1534" y="285"/>
                    </a:lnTo>
                    <a:lnTo>
                      <a:pt x="1609" y="280"/>
                    </a:lnTo>
                    <a:lnTo>
                      <a:pt x="1692" y="267"/>
                    </a:lnTo>
                    <a:lnTo>
                      <a:pt x="1679" y="273"/>
                    </a:lnTo>
                    <a:lnTo>
                      <a:pt x="1669" y="277"/>
                    </a:lnTo>
                    <a:lnTo>
                      <a:pt x="1661" y="277"/>
                    </a:lnTo>
                    <a:lnTo>
                      <a:pt x="1661" y="280"/>
                    </a:lnTo>
                    <a:lnTo>
                      <a:pt x="1657" y="277"/>
                    </a:lnTo>
                    <a:lnTo>
                      <a:pt x="1654" y="273"/>
                    </a:lnTo>
                    <a:lnTo>
                      <a:pt x="1651" y="270"/>
                    </a:lnTo>
                    <a:lnTo>
                      <a:pt x="1640" y="263"/>
                    </a:lnTo>
                    <a:lnTo>
                      <a:pt x="1626" y="260"/>
                    </a:lnTo>
                    <a:lnTo>
                      <a:pt x="1566" y="235"/>
                    </a:lnTo>
                    <a:lnTo>
                      <a:pt x="1517" y="214"/>
                    </a:lnTo>
                    <a:lnTo>
                      <a:pt x="1471" y="193"/>
                    </a:lnTo>
                    <a:lnTo>
                      <a:pt x="1432" y="168"/>
                    </a:lnTo>
                    <a:lnTo>
                      <a:pt x="1394" y="147"/>
                    </a:lnTo>
                    <a:lnTo>
                      <a:pt x="1355" y="126"/>
                    </a:lnTo>
                    <a:lnTo>
                      <a:pt x="1313" y="105"/>
                    </a:lnTo>
                    <a:lnTo>
                      <a:pt x="1267" y="88"/>
                    </a:lnTo>
                    <a:lnTo>
                      <a:pt x="1214" y="70"/>
                    </a:lnTo>
                    <a:lnTo>
                      <a:pt x="1151" y="52"/>
                    </a:lnTo>
                    <a:lnTo>
                      <a:pt x="1108" y="42"/>
                    </a:lnTo>
                    <a:lnTo>
                      <a:pt x="1056" y="31"/>
                    </a:lnTo>
                    <a:lnTo>
                      <a:pt x="1000" y="20"/>
                    </a:lnTo>
                    <a:lnTo>
                      <a:pt x="936" y="13"/>
                    </a:lnTo>
                    <a:lnTo>
                      <a:pt x="870" y="3"/>
                    </a:lnTo>
                    <a:lnTo>
                      <a:pt x="806" y="0"/>
                    </a:lnTo>
                    <a:lnTo>
                      <a:pt x="742" y="0"/>
                    </a:lnTo>
                    <a:lnTo>
                      <a:pt x="690" y="7"/>
                    </a:lnTo>
                    <a:lnTo>
                      <a:pt x="644" y="20"/>
                    </a:lnTo>
                    <a:lnTo>
                      <a:pt x="609" y="42"/>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28" name="Freeform 656"/>
              <p:cNvSpPr>
                <a:spLocks/>
              </p:cNvSpPr>
              <p:nvPr/>
            </p:nvSpPr>
            <p:spPr bwMode="auto">
              <a:xfrm>
                <a:off x="3029" y="2288"/>
                <a:ext cx="17" cy="189"/>
              </a:xfrm>
              <a:custGeom>
                <a:avLst/>
                <a:gdLst>
                  <a:gd name="T0" fmla="*/ 43 w 219"/>
                  <a:gd name="T1" fmla="*/ 0 h 2642"/>
                  <a:gd name="T2" fmla="*/ 106 w 219"/>
                  <a:gd name="T3" fmla="*/ 271 h 2642"/>
                  <a:gd name="T4" fmla="*/ 156 w 219"/>
                  <a:gd name="T5" fmla="*/ 528 h 2642"/>
                  <a:gd name="T6" fmla="*/ 191 w 219"/>
                  <a:gd name="T7" fmla="*/ 766 h 2642"/>
                  <a:gd name="T8" fmla="*/ 211 w 219"/>
                  <a:gd name="T9" fmla="*/ 1001 h 2642"/>
                  <a:gd name="T10" fmla="*/ 219 w 219"/>
                  <a:gd name="T11" fmla="*/ 1229 h 2642"/>
                  <a:gd name="T12" fmla="*/ 219 w 219"/>
                  <a:gd name="T13" fmla="*/ 1458 h 2642"/>
                  <a:gd name="T14" fmla="*/ 208 w 219"/>
                  <a:gd name="T15" fmla="*/ 1694 h 2642"/>
                  <a:gd name="T16" fmla="*/ 191 w 219"/>
                  <a:gd name="T17" fmla="*/ 1939 h 2642"/>
                  <a:gd name="T18" fmla="*/ 170 w 219"/>
                  <a:gd name="T19" fmla="*/ 2199 h 2642"/>
                  <a:gd name="T20" fmla="*/ 141 w 219"/>
                  <a:gd name="T21" fmla="*/ 2480 h 2642"/>
                  <a:gd name="T22" fmla="*/ 135 w 219"/>
                  <a:gd name="T23" fmla="*/ 2519 h 2642"/>
                  <a:gd name="T24" fmla="*/ 131 w 219"/>
                  <a:gd name="T25" fmla="*/ 2547 h 2642"/>
                  <a:gd name="T26" fmla="*/ 123 w 219"/>
                  <a:gd name="T27" fmla="*/ 2569 h 2642"/>
                  <a:gd name="T28" fmla="*/ 113 w 219"/>
                  <a:gd name="T29" fmla="*/ 2582 h 2642"/>
                  <a:gd name="T30" fmla="*/ 103 w 219"/>
                  <a:gd name="T31" fmla="*/ 2592 h 2642"/>
                  <a:gd name="T32" fmla="*/ 88 w 219"/>
                  <a:gd name="T33" fmla="*/ 2600 h 2642"/>
                  <a:gd name="T34" fmla="*/ 75 w 219"/>
                  <a:gd name="T35" fmla="*/ 2610 h 2642"/>
                  <a:gd name="T36" fmla="*/ 57 w 219"/>
                  <a:gd name="T37" fmla="*/ 2617 h 2642"/>
                  <a:gd name="T38" fmla="*/ 33 w 219"/>
                  <a:gd name="T39" fmla="*/ 2627 h 2642"/>
                  <a:gd name="T40" fmla="*/ 8 w 219"/>
                  <a:gd name="T41" fmla="*/ 2642 h 2642"/>
                  <a:gd name="T42" fmla="*/ 0 w 219"/>
                  <a:gd name="T43" fmla="*/ 2635 h 2642"/>
                  <a:gd name="T44" fmla="*/ 5 w 219"/>
                  <a:gd name="T45" fmla="*/ 2604 h 2642"/>
                  <a:gd name="T46" fmla="*/ 15 w 219"/>
                  <a:gd name="T47" fmla="*/ 2554 h 2642"/>
                  <a:gd name="T48" fmla="*/ 25 w 219"/>
                  <a:gd name="T49" fmla="*/ 2491 h 2642"/>
                  <a:gd name="T50" fmla="*/ 43 w 219"/>
                  <a:gd name="T51" fmla="*/ 2417 h 2642"/>
                  <a:gd name="T52" fmla="*/ 57 w 219"/>
                  <a:gd name="T53" fmla="*/ 2344 h 2642"/>
                  <a:gd name="T54" fmla="*/ 75 w 219"/>
                  <a:gd name="T55" fmla="*/ 2274 h 2642"/>
                  <a:gd name="T56" fmla="*/ 88 w 219"/>
                  <a:gd name="T57" fmla="*/ 2206 h 2642"/>
                  <a:gd name="T58" fmla="*/ 100 w 219"/>
                  <a:gd name="T59" fmla="*/ 2157 h 2642"/>
                  <a:gd name="T60" fmla="*/ 103 w 219"/>
                  <a:gd name="T61" fmla="*/ 2122 h 2642"/>
                  <a:gd name="T62" fmla="*/ 110 w 219"/>
                  <a:gd name="T63" fmla="*/ 2031 h 2642"/>
                  <a:gd name="T64" fmla="*/ 113 w 219"/>
                  <a:gd name="T65" fmla="*/ 1961 h 2642"/>
                  <a:gd name="T66" fmla="*/ 117 w 219"/>
                  <a:gd name="T67" fmla="*/ 1907 h 2642"/>
                  <a:gd name="T68" fmla="*/ 120 w 219"/>
                  <a:gd name="T69" fmla="*/ 1862 h 2642"/>
                  <a:gd name="T70" fmla="*/ 120 w 219"/>
                  <a:gd name="T71" fmla="*/ 1820 h 2642"/>
                  <a:gd name="T72" fmla="*/ 123 w 219"/>
                  <a:gd name="T73" fmla="*/ 1771 h 2642"/>
                  <a:gd name="T74" fmla="*/ 128 w 219"/>
                  <a:gd name="T75" fmla="*/ 1714 h 2642"/>
                  <a:gd name="T76" fmla="*/ 131 w 219"/>
                  <a:gd name="T77" fmla="*/ 1637 h 2642"/>
                  <a:gd name="T78" fmla="*/ 138 w 219"/>
                  <a:gd name="T79" fmla="*/ 1539 h 2642"/>
                  <a:gd name="T80" fmla="*/ 145 w 219"/>
                  <a:gd name="T81" fmla="*/ 1409 h 2642"/>
                  <a:gd name="T82" fmla="*/ 145 w 219"/>
                  <a:gd name="T83" fmla="*/ 1384 h 2642"/>
                  <a:gd name="T84" fmla="*/ 145 w 219"/>
                  <a:gd name="T85" fmla="*/ 1342 h 2642"/>
                  <a:gd name="T86" fmla="*/ 145 w 219"/>
                  <a:gd name="T87" fmla="*/ 1279 h 2642"/>
                  <a:gd name="T88" fmla="*/ 145 w 219"/>
                  <a:gd name="T89" fmla="*/ 1209 h 2642"/>
                  <a:gd name="T90" fmla="*/ 148 w 219"/>
                  <a:gd name="T91" fmla="*/ 1128 h 2642"/>
                  <a:gd name="T92" fmla="*/ 148 w 219"/>
                  <a:gd name="T93" fmla="*/ 1051 h 2642"/>
                  <a:gd name="T94" fmla="*/ 148 w 219"/>
                  <a:gd name="T95" fmla="*/ 981 h 2642"/>
                  <a:gd name="T96" fmla="*/ 148 w 219"/>
                  <a:gd name="T97" fmla="*/ 917 h 2642"/>
                  <a:gd name="T98" fmla="*/ 148 w 219"/>
                  <a:gd name="T99" fmla="*/ 871 h 2642"/>
                  <a:gd name="T100" fmla="*/ 148 w 219"/>
                  <a:gd name="T101" fmla="*/ 851 h 2642"/>
                  <a:gd name="T102" fmla="*/ 141 w 219"/>
                  <a:gd name="T103" fmla="*/ 706 h 2642"/>
                  <a:gd name="T104" fmla="*/ 131 w 219"/>
                  <a:gd name="T105" fmla="*/ 573 h 2642"/>
                  <a:gd name="T106" fmla="*/ 117 w 219"/>
                  <a:gd name="T107" fmla="*/ 450 h 2642"/>
                  <a:gd name="T108" fmla="*/ 103 w 219"/>
                  <a:gd name="T109" fmla="*/ 338 h 2642"/>
                  <a:gd name="T110" fmla="*/ 88 w 219"/>
                  <a:gd name="T111" fmla="*/ 239 h 2642"/>
                  <a:gd name="T112" fmla="*/ 75 w 219"/>
                  <a:gd name="T113" fmla="*/ 158 h 2642"/>
                  <a:gd name="T114" fmla="*/ 60 w 219"/>
                  <a:gd name="T115" fmla="*/ 91 h 2642"/>
                  <a:gd name="T116" fmla="*/ 50 w 219"/>
                  <a:gd name="T117" fmla="*/ 43 h 2642"/>
                  <a:gd name="T118" fmla="*/ 43 w 219"/>
                  <a:gd name="T119" fmla="*/ 11 h 2642"/>
                  <a:gd name="T120" fmla="*/ 43 w 219"/>
                  <a:gd name="T121"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9" h="2642">
                    <a:moveTo>
                      <a:pt x="43" y="0"/>
                    </a:moveTo>
                    <a:lnTo>
                      <a:pt x="106" y="271"/>
                    </a:lnTo>
                    <a:lnTo>
                      <a:pt x="156" y="528"/>
                    </a:lnTo>
                    <a:lnTo>
                      <a:pt x="191" y="766"/>
                    </a:lnTo>
                    <a:lnTo>
                      <a:pt x="211" y="1001"/>
                    </a:lnTo>
                    <a:lnTo>
                      <a:pt x="219" y="1229"/>
                    </a:lnTo>
                    <a:lnTo>
                      <a:pt x="219" y="1458"/>
                    </a:lnTo>
                    <a:lnTo>
                      <a:pt x="208" y="1694"/>
                    </a:lnTo>
                    <a:lnTo>
                      <a:pt x="191" y="1939"/>
                    </a:lnTo>
                    <a:lnTo>
                      <a:pt x="170" y="2199"/>
                    </a:lnTo>
                    <a:lnTo>
                      <a:pt x="141" y="2480"/>
                    </a:lnTo>
                    <a:lnTo>
                      <a:pt x="135" y="2519"/>
                    </a:lnTo>
                    <a:lnTo>
                      <a:pt x="131" y="2547"/>
                    </a:lnTo>
                    <a:lnTo>
                      <a:pt x="123" y="2569"/>
                    </a:lnTo>
                    <a:lnTo>
                      <a:pt x="113" y="2582"/>
                    </a:lnTo>
                    <a:lnTo>
                      <a:pt x="103" y="2592"/>
                    </a:lnTo>
                    <a:lnTo>
                      <a:pt x="88" y="2600"/>
                    </a:lnTo>
                    <a:lnTo>
                      <a:pt x="75" y="2610"/>
                    </a:lnTo>
                    <a:lnTo>
                      <a:pt x="57" y="2617"/>
                    </a:lnTo>
                    <a:lnTo>
                      <a:pt x="33" y="2627"/>
                    </a:lnTo>
                    <a:lnTo>
                      <a:pt x="8" y="2642"/>
                    </a:lnTo>
                    <a:lnTo>
                      <a:pt x="0" y="2635"/>
                    </a:lnTo>
                    <a:lnTo>
                      <a:pt x="5" y="2604"/>
                    </a:lnTo>
                    <a:lnTo>
                      <a:pt x="15" y="2554"/>
                    </a:lnTo>
                    <a:lnTo>
                      <a:pt x="25" y="2491"/>
                    </a:lnTo>
                    <a:lnTo>
                      <a:pt x="43" y="2417"/>
                    </a:lnTo>
                    <a:lnTo>
                      <a:pt x="57" y="2344"/>
                    </a:lnTo>
                    <a:lnTo>
                      <a:pt x="75" y="2274"/>
                    </a:lnTo>
                    <a:lnTo>
                      <a:pt x="88" y="2206"/>
                    </a:lnTo>
                    <a:lnTo>
                      <a:pt x="100" y="2157"/>
                    </a:lnTo>
                    <a:lnTo>
                      <a:pt x="103" y="2122"/>
                    </a:lnTo>
                    <a:lnTo>
                      <a:pt x="110" y="2031"/>
                    </a:lnTo>
                    <a:lnTo>
                      <a:pt x="113" y="1961"/>
                    </a:lnTo>
                    <a:lnTo>
                      <a:pt x="117" y="1907"/>
                    </a:lnTo>
                    <a:lnTo>
                      <a:pt x="120" y="1862"/>
                    </a:lnTo>
                    <a:lnTo>
                      <a:pt x="120" y="1820"/>
                    </a:lnTo>
                    <a:lnTo>
                      <a:pt x="123" y="1771"/>
                    </a:lnTo>
                    <a:lnTo>
                      <a:pt x="128" y="1714"/>
                    </a:lnTo>
                    <a:lnTo>
                      <a:pt x="131" y="1637"/>
                    </a:lnTo>
                    <a:lnTo>
                      <a:pt x="138" y="1539"/>
                    </a:lnTo>
                    <a:lnTo>
                      <a:pt x="145" y="1409"/>
                    </a:lnTo>
                    <a:lnTo>
                      <a:pt x="145" y="1384"/>
                    </a:lnTo>
                    <a:lnTo>
                      <a:pt x="145" y="1342"/>
                    </a:lnTo>
                    <a:lnTo>
                      <a:pt x="145" y="1279"/>
                    </a:lnTo>
                    <a:lnTo>
                      <a:pt x="145" y="1209"/>
                    </a:lnTo>
                    <a:lnTo>
                      <a:pt x="148" y="1128"/>
                    </a:lnTo>
                    <a:lnTo>
                      <a:pt x="148" y="1051"/>
                    </a:lnTo>
                    <a:lnTo>
                      <a:pt x="148" y="981"/>
                    </a:lnTo>
                    <a:lnTo>
                      <a:pt x="148" y="917"/>
                    </a:lnTo>
                    <a:lnTo>
                      <a:pt x="148" y="871"/>
                    </a:lnTo>
                    <a:lnTo>
                      <a:pt x="148" y="851"/>
                    </a:lnTo>
                    <a:lnTo>
                      <a:pt x="141" y="706"/>
                    </a:lnTo>
                    <a:lnTo>
                      <a:pt x="131" y="573"/>
                    </a:lnTo>
                    <a:lnTo>
                      <a:pt x="117" y="450"/>
                    </a:lnTo>
                    <a:lnTo>
                      <a:pt x="103" y="338"/>
                    </a:lnTo>
                    <a:lnTo>
                      <a:pt x="88" y="239"/>
                    </a:lnTo>
                    <a:lnTo>
                      <a:pt x="75" y="158"/>
                    </a:lnTo>
                    <a:lnTo>
                      <a:pt x="60" y="91"/>
                    </a:lnTo>
                    <a:lnTo>
                      <a:pt x="50" y="43"/>
                    </a:lnTo>
                    <a:lnTo>
                      <a:pt x="43" y="11"/>
                    </a:lnTo>
                    <a:lnTo>
                      <a:pt x="43" y="0"/>
                    </a:lnTo>
                    <a:close/>
                  </a:path>
                </a:pathLst>
              </a:custGeom>
              <a:solidFill>
                <a:srgbClr val="324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29" name="Freeform 657"/>
              <p:cNvSpPr>
                <a:spLocks/>
              </p:cNvSpPr>
              <p:nvPr/>
            </p:nvSpPr>
            <p:spPr bwMode="auto">
              <a:xfrm>
                <a:off x="3071" y="2210"/>
                <a:ext cx="83" cy="52"/>
              </a:xfrm>
              <a:custGeom>
                <a:avLst/>
                <a:gdLst>
                  <a:gd name="T0" fmla="*/ 1073 w 1073"/>
                  <a:gd name="T1" fmla="*/ 56 h 719"/>
                  <a:gd name="T2" fmla="*/ 985 w 1073"/>
                  <a:gd name="T3" fmla="*/ 98 h 719"/>
                  <a:gd name="T4" fmla="*/ 897 w 1073"/>
                  <a:gd name="T5" fmla="*/ 133 h 719"/>
                  <a:gd name="T6" fmla="*/ 810 w 1073"/>
                  <a:gd name="T7" fmla="*/ 171 h 719"/>
                  <a:gd name="T8" fmla="*/ 722 w 1073"/>
                  <a:gd name="T9" fmla="*/ 210 h 719"/>
                  <a:gd name="T10" fmla="*/ 634 w 1073"/>
                  <a:gd name="T11" fmla="*/ 245 h 719"/>
                  <a:gd name="T12" fmla="*/ 546 w 1073"/>
                  <a:gd name="T13" fmla="*/ 281 h 719"/>
                  <a:gd name="T14" fmla="*/ 461 w 1073"/>
                  <a:gd name="T15" fmla="*/ 316 h 719"/>
                  <a:gd name="T16" fmla="*/ 377 w 1073"/>
                  <a:gd name="T17" fmla="*/ 351 h 719"/>
                  <a:gd name="T18" fmla="*/ 296 w 1073"/>
                  <a:gd name="T19" fmla="*/ 386 h 719"/>
                  <a:gd name="T20" fmla="*/ 218 w 1073"/>
                  <a:gd name="T21" fmla="*/ 421 h 719"/>
                  <a:gd name="T22" fmla="*/ 198 w 1073"/>
                  <a:gd name="T23" fmla="*/ 438 h 719"/>
                  <a:gd name="T24" fmla="*/ 186 w 1073"/>
                  <a:gd name="T25" fmla="*/ 459 h 719"/>
                  <a:gd name="T26" fmla="*/ 180 w 1073"/>
                  <a:gd name="T27" fmla="*/ 491 h 719"/>
                  <a:gd name="T28" fmla="*/ 180 w 1073"/>
                  <a:gd name="T29" fmla="*/ 523 h 719"/>
                  <a:gd name="T30" fmla="*/ 186 w 1073"/>
                  <a:gd name="T31" fmla="*/ 561 h 719"/>
                  <a:gd name="T32" fmla="*/ 198 w 1073"/>
                  <a:gd name="T33" fmla="*/ 596 h 719"/>
                  <a:gd name="T34" fmla="*/ 215 w 1073"/>
                  <a:gd name="T35" fmla="*/ 631 h 719"/>
                  <a:gd name="T36" fmla="*/ 233 w 1073"/>
                  <a:gd name="T37" fmla="*/ 666 h 719"/>
                  <a:gd name="T38" fmla="*/ 257 w 1073"/>
                  <a:gd name="T39" fmla="*/ 695 h 719"/>
                  <a:gd name="T40" fmla="*/ 286 w 1073"/>
                  <a:gd name="T41" fmla="*/ 716 h 719"/>
                  <a:gd name="T42" fmla="*/ 243 w 1073"/>
                  <a:gd name="T43" fmla="*/ 719 h 719"/>
                  <a:gd name="T44" fmla="*/ 201 w 1073"/>
                  <a:gd name="T45" fmla="*/ 719 h 719"/>
                  <a:gd name="T46" fmla="*/ 158 w 1073"/>
                  <a:gd name="T47" fmla="*/ 709 h 719"/>
                  <a:gd name="T48" fmla="*/ 116 w 1073"/>
                  <a:gd name="T49" fmla="*/ 698 h 719"/>
                  <a:gd name="T50" fmla="*/ 78 w 1073"/>
                  <a:gd name="T51" fmla="*/ 678 h 719"/>
                  <a:gd name="T52" fmla="*/ 46 w 1073"/>
                  <a:gd name="T53" fmla="*/ 653 h 719"/>
                  <a:gd name="T54" fmla="*/ 21 w 1073"/>
                  <a:gd name="T55" fmla="*/ 625 h 719"/>
                  <a:gd name="T56" fmla="*/ 7 w 1073"/>
                  <a:gd name="T57" fmla="*/ 589 h 719"/>
                  <a:gd name="T58" fmla="*/ 0 w 1073"/>
                  <a:gd name="T59" fmla="*/ 551 h 719"/>
                  <a:gd name="T60" fmla="*/ 11 w 1073"/>
                  <a:gd name="T61" fmla="*/ 509 h 719"/>
                  <a:gd name="T62" fmla="*/ 11 w 1073"/>
                  <a:gd name="T63" fmla="*/ 505 h 719"/>
                  <a:gd name="T64" fmla="*/ 15 w 1073"/>
                  <a:gd name="T65" fmla="*/ 498 h 719"/>
                  <a:gd name="T66" fmla="*/ 18 w 1073"/>
                  <a:gd name="T67" fmla="*/ 491 h 719"/>
                  <a:gd name="T68" fmla="*/ 18 w 1073"/>
                  <a:gd name="T69" fmla="*/ 484 h 719"/>
                  <a:gd name="T70" fmla="*/ 21 w 1073"/>
                  <a:gd name="T71" fmla="*/ 473 h 719"/>
                  <a:gd name="T72" fmla="*/ 25 w 1073"/>
                  <a:gd name="T73" fmla="*/ 463 h 719"/>
                  <a:gd name="T74" fmla="*/ 28 w 1073"/>
                  <a:gd name="T75" fmla="*/ 453 h 719"/>
                  <a:gd name="T76" fmla="*/ 32 w 1073"/>
                  <a:gd name="T77" fmla="*/ 446 h 719"/>
                  <a:gd name="T78" fmla="*/ 35 w 1073"/>
                  <a:gd name="T79" fmla="*/ 441 h 719"/>
                  <a:gd name="T80" fmla="*/ 38 w 1073"/>
                  <a:gd name="T81" fmla="*/ 438 h 719"/>
                  <a:gd name="T82" fmla="*/ 116 w 1073"/>
                  <a:gd name="T83" fmla="*/ 389 h 719"/>
                  <a:gd name="T84" fmla="*/ 208 w 1073"/>
                  <a:gd name="T85" fmla="*/ 343 h 719"/>
                  <a:gd name="T86" fmla="*/ 306 w 1073"/>
                  <a:gd name="T87" fmla="*/ 301 h 719"/>
                  <a:gd name="T88" fmla="*/ 412 w 1073"/>
                  <a:gd name="T89" fmla="*/ 263 h 719"/>
                  <a:gd name="T90" fmla="*/ 524 w 1073"/>
                  <a:gd name="T91" fmla="*/ 228 h 719"/>
                  <a:gd name="T92" fmla="*/ 641 w 1073"/>
                  <a:gd name="T93" fmla="*/ 189 h 719"/>
                  <a:gd name="T94" fmla="*/ 753 w 1073"/>
                  <a:gd name="T95" fmla="*/ 147 h 719"/>
                  <a:gd name="T96" fmla="*/ 865 w 1073"/>
                  <a:gd name="T97" fmla="*/ 101 h 719"/>
                  <a:gd name="T98" fmla="*/ 975 w 1073"/>
                  <a:gd name="T99" fmla="*/ 52 h 719"/>
                  <a:gd name="T100" fmla="*/ 1073 w 1073"/>
                  <a:gd name="T101" fmla="*/ 0 h 719"/>
                  <a:gd name="T102" fmla="*/ 1073 w 1073"/>
                  <a:gd name="T103" fmla="*/ 56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73" h="719">
                    <a:moveTo>
                      <a:pt x="1073" y="56"/>
                    </a:moveTo>
                    <a:lnTo>
                      <a:pt x="985" y="98"/>
                    </a:lnTo>
                    <a:lnTo>
                      <a:pt x="897" y="133"/>
                    </a:lnTo>
                    <a:lnTo>
                      <a:pt x="810" y="171"/>
                    </a:lnTo>
                    <a:lnTo>
                      <a:pt x="722" y="210"/>
                    </a:lnTo>
                    <a:lnTo>
                      <a:pt x="634" y="245"/>
                    </a:lnTo>
                    <a:lnTo>
                      <a:pt x="546" y="281"/>
                    </a:lnTo>
                    <a:lnTo>
                      <a:pt x="461" y="316"/>
                    </a:lnTo>
                    <a:lnTo>
                      <a:pt x="377" y="351"/>
                    </a:lnTo>
                    <a:lnTo>
                      <a:pt x="296" y="386"/>
                    </a:lnTo>
                    <a:lnTo>
                      <a:pt x="218" y="421"/>
                    </a:lnTo>
                    <a:lnTo>
                      <a:pt x="198" y="438"/>
                    </a:lnTo>
                    <a:lnTo>
                      <a:pt x="186" y="459"/>
                    </a:lnTo>
                    <a:lnTo>
                      <a:pt x="180" y="491"/>
                    </a:lnTo>
                    <a:lnTo>
                      <a:pt x="180" y="523"/>
                    </a:lnTo>
                    <a:lnTo>
                      <a:pt x="186" y="561"/>
                    </a:lnTo>
                    <a:lnTo>
                      <a:pt x="198" y="596"/>
                    </a:lnTo>
                    <a:lnTo>
                      <a:pt x="215" y="631"/>
                    </a:lnTo>
                    <a:lnTo>
                      <a:pt x="233" y="666"/>
                    </a:lnTo>
                    <a:lnTo>
                      <a:pt x="257" y="695"/>
                    </a:lnTo>
                    <a:lnTo>
                      <a:pt x="286" y="716"/>
                    </a:lnTo>
                    <a:lnTo>
                      <a:pt x="243" y="719"/>
                    </a:lnTo>
                    <a:lnTo>
                      <a:pt x="201" y="719"/>
                    </a:lnTo>
                    <a:lnTo>
                      <a:pt x="158" y="709"/>
                    </a:lnTo>
                    <a:lnTo>
                      <a:pt x="116" y="698"/>
                    </a:lnTo>
                    <a:lnTo>
                      <a:pt x="78" y="678"/>
                    </a:lnTo>
                    <a:lnTo>
                      <a:pt x="46" y="653"/>
                    </a:lnTo>
                    <a:lnTo>
                      <a:pt x="21" y="625"/>
                    </a:lnTo>
                    <a:lnTo>
                      <a:pt x="7" y="589"/>
                    </a:lnTo>
                    <a:lnTo>
                      <a:pt x="0" y="551"/>
                    </a:lnTo>
                    <a:lnTo>
                      <a:pt x="11" y="509"/>
                    </a:lnTo>
                    <a:lnTo>
                      <a:pt x="11" y="505"/>
                    </a:lnTo>
                    <a:lnTo>
                      <a:pt x="15" y="498"/>
                    </a:lnTo>
                    <a:lnTo>
                      <a:pt x="18" y="491"/>
                    </a:lnTo>
                    <a:lnTo>
                      <a:pt x="18" y="484"/>
                    </a:lnTo>
                    <a:lnTo>
                      <a:pt x="21" y="473"/>
                    </a:lnTo>
                    <a:lnTo>
                      <a:pt x="25" y="463"/>
                    </a:lnTo>
                    <a:lnTo>
                      <a:pt x="28" y="453"/>
                    </a:lnTo>
                    <a:lnTo>
                      <a:pt x="32" y="446"/>
                    </a:lnTo>
                    <a:lnTo>
                      <a:pt x="35" y="441"/>
                    </a:lnTo>
                    <a:lnTo>
                      <a:pt x="38" y="438"/>
                    </a:lnTo>
                    <a:lnTo>
                      <a:pt x="116" y="389"/>
                    </a:lnTo>
                    <a:lnTo>
                      <a:pt x="208" y="343"/>
                    </a:lnTo>
                    <a:lnTo>
                      <a:pt x="306" y="301"/>
                    </a:lnTo>
                    <a:lnTo>
                      <a:pt x="412" y="263"/>
                    </a:lnTo>
                    <a:lnTo>
                      <a:pt x="524" y="228"/>
                    </a:lnTo>
                    <a:lnTo>
                      <a:pt x="641" y="189"/>
                    </a:lnTo>
                    <a:lnTo>
                      <a:pt x="753" y="147"/>
                    </a:lnTo>
                    <a:lnTo>
                      <a:pt x="865" y="101"/>
                    </a:lnTo>
                    <a:lnTo>
                      <a:pt x="975" y="52"/>
                    </a:lnTo>
                    <a:lnTo>
                      <a:pt x="1073" y="0"/>
                    </a:lnTo>
                    <a:lnTo>
                      <a:pt x="1073" y="56"/>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30" name="Freeform 658"/>
              <p:cNvSpPr>
                <a:spLocks/>
              </p:cNvSpPr>
              <p:nvPr/>
            </p:nvSpPr>
            <p:spPr bwMode="auto">
              <a:xfrm>
                <a:off x="3050" y="2298"/>
                <a:ext cx="102" cy="15"/>
              </a:xfrm>
              <a:custGeom>
                <a:avLst/>
                <a:gdLst>
                  <a:gd name="T0" fmla="*/ 215 w 1320"/>
                  <a:gd name="T1" fmla="*/ 77 h 211"/>
                  <a:gd name="T2" fmla="*/ 187 w 1320"/>
                  <a:gd name="T3" fmla="*/ 92 h 211"/>
                  <a:gd name="T4" fmla="*/ 162 w 1320"/>
                  <a:gd name="T5" fmla="*/ 106 h 211"/>
                  <a:gd name="T6" fmla="*/ 140 w 1320"/>
                  <a:gd name="T7" fmla="*/ 116 h 211"/>
                  <a:gd name="T8" fmla="*/ 119 w 1320"/>
                  <a:gd name="T9" fmla="*/ 127 h 211"/>
                  <a:gd name="T10" fmla="*/ 102 w 1320"/>
                  <a:gd name="T11" fmla="*/ 137 h 211"/>
                  <a:gd name="T12" fmla="*/ 84 w 1320"/>
                  <a:gd name="T13" fmla="*/ 147 h 211"/>
                  <a:gd name="T14" fmla="*/ 67 w 1320"/>
                  <a:gd name="T15" fmla="*/ 162 h 211"/>
                  <a:gd name="T16" fmla="*/ 45 w 1320"/>
                  <a:gd name="T17" fmla="*/ 176 h 211"/>
                  <a:gd name="T18" fmla="*/ 24 w 1320"/>
                  <a:gd name="T19" fmla="*/ 190 h 211"/>
                  <a:gd name="T20" fmla="*/ 0 w 1320"/>
                  <a:gd name="T21" fmla="*/ 211 h 211"/>
                  <a:gd name="T22" fmla="*/ 80 w 1320"/>
                  <a:gd name="T23" fmla="*/ 162 h 211"/>
                  <a:gd name="T24" fmla="*/ 193 w 1320"/>
                  <a:gd name="T25" fmla="*/ 127 h 211"/>
                  <a:gd name="T26" fmla="*/ 327 w 1320"/>
                  <a:gd name="T27" fmla="*/ 102 h 211"/>
                  <a:gd name="T28" fmla="*/ 478 w 1320"/>
                  <a:gd name="T29" fmla="*/ 84 h 211"/>
                  <a:gd name="T30" fmla="*/ 640 w 1320"/>
                  <a:gd name="T31" fmla="*/ 74 h 211"/>
                  <a:gd name="T32" fmla="*/ 799 w 1320"/>
                  <a:gd name="T33" fmla="*/ 71 h 211"/>
                  <a:gd name="T34" fmla="*/ 946 w 1320"/>
                  <a:gd name="T35" fmla="*/ 74 h 211"/>
                  <a:gd name="T36" fmla="*/ 1077 w 1320"/>
                  <a:gd name="T37" fmla="*/ 81 h 211"/>
                  <a:gd name="T38" fmla="*/ 1182 w 1320"/>
                  <a:gd name="T39" fmla="*/ 92 h 211"/>
                  <a:gd name="T40" fmla="*/ 1256 w 1320"/>
                  <a:gd name="T41" fmla="*/ 106 h 211"/>
                  <a:gd name="T42" fmla="*/ 1263 w 1320"/>
                  <a:gd name="T43" fmla="*/ 106 h 211"/>
                  <a:gd name="T44" fmla="*/ 1274 w 1320"/>
                  <a:gd name="T45" fmla="*/ 102 h 211"/>
                  <a:gd name="T46" fmla="*/ 1280 w 1320"/>
                  <a:gd name="T47" fmla="*/ 92 h 211"/>
                  <a:gd name="T48" fmla="*/ 1284 w 1320"/>
                  <a:gd name="T49" fmla="*/ 81 h 211"/>
                  <a:gd name="T50" fmla="*/ 1292 w 1320"/>
                  <a:gd name="T51" fmla="*/ 71 h 211"/>
                  <a:gd name="T52" fmla="*/ 1298 w 1320"/>
                  <a:gd name="T53" fmla="*/ 57 h 211"/>
                  <a:gd name="T54" fmla="*/ 1302 w 1320"/>
                  <a:gd name="T55" fmla="*/ 42 h 211"/>
                  <a:gd name="T56" fmla="*/ 1309 w 1320"/>
                  <a:gd name="T57" fmla="*/ 29 h 211"/>
                  <a:gd name="T58" fmla="*/ 1312 w 1320"/>
                  <a:gd name="T59" fmla="*/ 17 h 211"/>
                  <a:gd name="T60" fmla="*/ 1320 w 1320"/>
                  <a:gd name="T61" fmla="*/ 7 h 211"/>
                  <a:gd name="T62" fmla="*/ 1224 w 1320"/>
                  <a:gd name="T63" fmla="*/ 7 h 211"/>
                  <a:gd name="T64" fmla="*/ 1137 w 1320"/>
                  <a:gd name="T65" fmla="*/ 4 h 211"/>
                  <a:gd name="T66" fmla="*/ 1052 w 1320"/>
                  <a:gd name="T67" fmla="*/ 4 h 211"/>
                  <a:gd name="T68" fmla="*/ 964 w 1320"/>
                  <a:gd name="T69" fmla="*/ 4 h 211"/>
                  <a:gd name="T70" fmla="*/ 879 w 1320"/>
                  <a:gd name="T71" fmla="*/ 0 h 211"/>
                  <a:gd name="T72" fmla="*/ 791 w 1320"/>
                  <a:gd name="T73" fmla="*/ 4 h 211"/>
                  <a:gd name="T74" fmla="*/ 700 w 1320"/>
                  <a:gd name="T75" fmla="*/ 7 h 211"/>
                  <a:gd name="T76" fmla="*/ 605 w 1320"/>
                  <a:gd name="T77" fmla="*/ 11 h 211"/>
                  <a:gd name="T78" fmla="*/ 500 w 1320"/>
                  <a:gd name="T79" fmla="*/ 22 h 211"/>
                  <a:gd name="T80" fmla="*/ 387 w 1320"/>
                  <a:gd name="T81" fmla="*/ 32 h 211"/>
                  <a:gd name="T82" fmla="*/ 358 w 1320"/>
                  <a:gd name="T83" fmla="*/ 36 h 211"/>
                  <a:gd name="T84" fmla="*/ 330 w 1320"/>
                  <a:gd name="T85" fmla="*/ 42 h 211"/>
                  <a:gd name="T86" fmla="*/ 305 w 1320"/>
                  <a:gd name="T87" fmla="*/ 49 h 211"/>
                  <a:gd name="T88" fmla="*/ 282 w 1320"/>
                  <a:gd name="T89" fmla="*/ 57 h 211"/>
                  <a:gd name="T90" fmla="*/ 257 w 1320"/>
                  <a:gd name="T91" fmla="*/ 64 h 211"/>
                  <a:gd name="T92" fmla="*/ 239 w 1320"/>
                  <a:gd name="T93" fmla="*/ 67 h 211"/>
                  <a:gd name="T94" fmla="*/ 225 w 1320"/>
                  <a:gd name="T95" fmla="*/ 74 h 211"/>
                  <a:gd name="T96" fmla="*/ 215 w 1320"/>
                  <a:gd name="T97" fmla="*/ 77 h 211"/>
                  <a:gd name="T98" fmla="*/ 210 w 1320"/>
                  <a:gd name="T99" fmla="*/ 77 h 211"/>
                  <a:gd name="T100" fmla="*/ 215 w 1320"/>
                  <a:gd name="T101" fmla="*/ 77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20" h="211">
                    <a:moveTo>
                      <a:pt x="215" y="77"/>
                    </a:moveTo>
                    <a:lnTo>
                      <a:pt x="187" y="92"/>
                    </a:lnTo>
                    <a:lnTo>
                      <a:pt x="162" y="106"/>
                    </a:lnTo>
                    <a:lnTo>
                      <a:pt x="140" y="116"/>
                    </a:lnTo>
                    <a:lnTo>
                      <a:pt x="119" y="127"/>
                    </a:lnTo>
                    <a:lnTo>
                      <a:pt x="102" y="137"/>
                    </a:lnTo>
                    <a:lnTo>
                      <a:pt x="84" y="147"/>
                    </a:lnTo>
                    <a:lnTo>
                      <a:pt x="67" y="162"/>
                    </a:lnTo>
                    <a:lnTo>
                      <a:pt x="45" y="176"/>
                    </a:lnTo>
                    <a:lnTo>
                      <a:pt x="24" y="190"/>
                    </a:lnTo>
                    <a:lnTo>
                      <a:pt x="0" y="211"/>
                    </a:lnTo>
                    <a:lnTo>
                      <a:pt x="80" y="162"/>
                    </a:lnTo>
                    <a:lnTo>
                      <a:pt x="193" y="127"/>
                    </a:lnTo>
                    <a:lnTo>
                      <a:pt x="327" y="102"/>
                    </a:lnTo>
                    <a:lnTo>
                      <a:pt x="478" y="84"/>
                    </a:lnTo>
                    <a:lnTo>
                      <a:pt x="640" y="74"/>
                    </a:lnTo>
                    <a:lnTo>
                      <a:pt x="799" y="71"/>
                    </a:lnTo>
                    <a:lnTo>
                      <a:pt x="946" y="74"/>
                    </a:lnTo>
                    <a:lnTo>
                      <a:pt x="1077" y="81"/>
                    </a:lnTo>
                    <a:lnTo>
                      <a:pt x="1182" y="92"/>
                    </a:lnTo>
                    <a:lnTo>
                      <a:pt x="1256" y="106"/>
                    </a:lnTo>
                    <a:lnTo>
                      <a:pt x="1263" y="106"/>
                    </a:lnTo>
                    <a:lnTo>
                      <a:pt x="1274" y="102"/>
                    </a:lnTo>
                    <a:lnTo>
                      <a:pt x="1280" y="92"/>
                    </a:lnTo>
                    <a:lnTo>
                      <a:pt x="1284" y="81"/>
                    </a:lnTo>
                    <a:lnTo>
                      <a:pt x="1292" y="71"/>
                    </a:lnTo>
                    <a:lnTo>
                      <a:pt x="1298" y="57"/>
                    </a:lnTo>
                    <a:lnTo>
                      <a:pt x="1302" y="42"/>
                    </a:lnTo>
                    <a:lnTo>
                      <a:pt x="1309" y="29"/>
                    </a:lnTo>
                    <a:lnTo>
                      <a:pt x="1312" y="17"/>
                    </a:lnTo>
                    <a:lnTo>
                      <a:pt x="1320" y="7"/>
                    </a:lnTo>
                    <a:lnTo>
                      <a:pt x="1224" y="7"/>
                    </a:lnTo>
                    <a:lnTo>
                      <a:pt x="1137" y="4"/>
                    </a:lnTo>
                    <a:lnTo>
                      <a:pt x="1052" y="4"/>
                    </a:lnTo>
                    <a:lnTo>
                      <a:pt x="964" y="4"/>
                    </a:lnTo>
                    <a:lnTo>
                      <a:pt x="879" y="0"/>
                    </a:lnTo>
                    <a:lnTo>
                      <a:pt x="791" y="4"/>
                    </a:lnTo>
                    <a:lnTo>
                      <a:pt x="700" y="7"/>
                    </a:lnTo>
                    <a:lnTo>
                      <a:pt x="605" y="11"/>
                    </a:lnTo>
                    <a:lnTo>
                      <a:pt x="500" y="22"/>
                    </a:lnTo>
                    <a:lnTo>
                      <a:pt x="387" y="32"/>
                    </a:lnTo>
                    <a:lnTo>
                      <a:pt x="358" y="36"/>
                    </a:lnTo>
                    <a:lnTo>
                      <a:pt x="330" y="42"/>
                    </a:lnTo>
                    <a:lnTo>
                      <a:pt x="305" y="49"/>
                    </a:lnTo>
                    <a:lnTo>
                      <a:pt x="282" y="57"/>
                    </a:lnTo>
                    <a:lnTo>
                      <a:pt x="257" y="64"/>
                    </a:lnTo>
                    <a:lnTo>
                      <a:pt x="239" y="67"/>
                    </a:lnTo>
                    <a:lnTo>
                      <a:pt x="225" y="74"/>
                    </a:lnTo>
                    <a:lnTo>
                      <a:pt x="215" y="77"/>
                    </a:lnTo>
                    <a:lnTo>
                      <a:pt x="210" y="77"/>
                    </a:lnTo>
                    <a:lnTo>
                      <a:pt x="215" y="77"/>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31" name="Freeform 659"/>
              <p:cNvSpPr>
                <a:spLocks/>
              </p:cNvSpPr>
              <p:nvPr/>
            </p:nvSpPr>
            <p:spPr bwMode="auto">
              <a:xfrm>
                <a:off x="3025" y="2271"/>
                <a:ext cx="17" cy="54"/>
              </a:xfrm>
              <a:custGeom>
                <a:avLst/>
                <a:gdLst>
                  <a:gd name="T0" fmla="*/ 222 w 222"/>
                  <a:gd name="T1" fmla="*/ 762 h 762"/>
                  <a:gd name="T2" fmla="*/ 204 w 222"/>
                  <a:gd name="T3" fmla="*/ 685 h 762"/>
                  <a:gd name="T4" fmla="*/ 187 w 222"/>
                  <a:gd name="T5" fmla="*/ 608 h 762"/>
                  <a:gd name="T6" fmla="*/ 172 w 222"/>
                  <a:gd name="T7" fmla="*/ 527 h 762"/>
                  <a:gd name="T8" fmla="*/ 155 w 222"/>
                  <a:gd name="T9" fmla="*/ 450 h 762"/>
                  <a:gd name="T10" fmla="*/ 137 w 222"/>
                  <a:gd name="T11" fmla="*/ 372 h 762"/>
                  <a:gd name="T12" fmla="*/ 120 w 222"/>
                  <a:gd name="T13" fmla="*/ 295 h 762"/>
                  <a:gd name="T14" fmla="*/ 98 w 222"/>
                  <a:gd name="T15" fmla="*/ 218 h 762"/>
                  <a:gd name="T16" fmla="*/ 70 w 222"/>
                  <a:gd name="T17" fmla="*/ 144 h 762"/>
                  <a:gd name="T18" fmla="*/ 39 w 222"/>
                  <a:gd name="T19" fmla="*/ 70 h 762"/>
                  <a:gd name="T20" fmla="*/ 0 w 222"/>
                  <a:gd name="T21" fmla="*/ 0 h 7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2" h="762">
                    <a:moveTo>
                      <a:pt x="222" y="762"/>
                    </a:moveTo>
                    <a:lnTo>
                      <a:pt x="204" y="685"/>
                    </a:lnTo>
                    <a:lnTo>
                      <a:pt x="187" y="608"/>
                    </a:lnTo>
                    <a:lnTo>
                      <a:pt x="172" y="527"/>
                    </a:lnTo>
                    <a:lnTo>
                      <a:pt x="155" y="450"/>
                    </a:lnTo>
                    <a:lnTo>
                      <a:pt x="137" y="372"/>
                    </a:lnTo>
                    <a:lnTo>
                      <a:pt x="120" y="295"/>
                    </a:lnTo>
                    <a:lnTo>
                      <a:pt x="98" y="218"/>
                    </a:lnTo>
                    <a:lnTo>
                      <a:pt x="70" y="144"/>
                    </a:lnTo>
                    <a:lnTo>
                      <a:pt x="39" y="70"/>
                    </a:lnTo>
                    <a:lnTo>
                      <a:pt x="0"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32" name="Freeform 660"/>
              <p:cNvSpPr>
                <a:spLocks/>
              </p:cNvSpPr>
              <p:nvPr/>
            </p:nvSpPr>
            <p:spPr bwMode="auto">
              <a:xfrm>
                <a:off x="2889" y="2249"/>
                <a:ext cx="121" cy="261"/>
              </a:xfrm>
              <a:custGeom>
                <a:avLst/>
                <a:gdLst>
                  <a:gd name="T0" fmla="*/ 183 w 1573"/>
                  <a:gd name="T1" fmla="*/ 843 h 3652"/>
                  <a:gd name="T2" fmla="*/ 173 w 1573"/>
                  <a:gd name="T3" fmla="*/ 1359 h 3652"/>
                  <a:gd name="T4" fmla="*/ 169 w 1573"/>
                  <a:gd name="T5" fmla="*/ 1847 h 3652"/>
                  <a:gd name="T6" fmla="*/ 145 w 1573"/>
                  <a:gd name="T7" fmla="*/ 2339 h 3652"/>
                  <a:gd name="T8" fmla="*/ 74 w 1573"/>
                  <a:gd name="T9" fmla="*/ 2855 h 3652"/>
                  <a:gd name="T10" fmla="*/ 0 w 1573"/>
                  <a:gd name="T11" fmla="*/ 3217 h 3652"/>
                  <a:gd name="T12" fmla="*/ 29 w 1573"/>
                  <a:gd name="T13" fmla="*/ 3350 h 3652"/>
                  <a:gd name="T14" fmla="*/ 102 w 1573"/>
                  <a:gd name="T15" fmla="*/ 3442 h 3652"/>
                  <a:gd name="T16" fmla="*/ 205 w 1573"/>
                  <a:gd name="T17" fmla="*/ 3509 h 3652"/>
                  <a:gd name="T18" fmla="*/ 313 w 1573"/>
                  <a:gd name="T19" fmla="*/ 3550 h 3652"/>
                  <a:gd name="T20" fmla="*/ 405 w 1573"/>
                  <a:gd name="T21" fmla="*/ 3582 h 3652"/>
                  <a:gd name="T22" fmla="*/ 479 w 1573"/>
                  <a:gd name="T23" fmla="*/ 3607 h 3652"/>
                  <a:gd name="T24" fmla="*/ 553 w 1573"/>
                  <a:gd name="T25" fmla="*/ 3628 h 3652"/>
                  <a:gd name="T26" fmla="*/ 634 w 1573"/>
                  <a:gd name="T27" fmla="*/ 3642 h 3652"/>
                  <a:gd name="T28" fmla="*/ 739 w 1573"/>
                  <a:gd name="T29" fmla="*/ 3649 h 3652"/>
                  <a:gd name="T30" fmla="*/ 841 w 1573"/>
                  <a:gd name="T31" fmla="*/ 3652 h 3652"/>
                  <a:gd name="T32" fmla="*/ 944 w 1573"/>
                  <a:gd name="T33" fmla="*/ 3649 h 3652"/>
                  <a:gd name="T34" fmla="*/ 1067 w 1573"/>
                  <a:gd name="T35" fmla="*/ 3639 h 3652"/>
                  <a:gd name="T36" fmla="*/ 1187 w 1573"/>
                  <a:gd name="T37" fmla="*/ 3625 h 3652"/>
                  <a:gd name="T38" fmla="*/ 1267 w 1573"/>
                  <a:gd name="T39" fmla="*/ 3607 h 3652"/>
                  <a:gd name="T40" fmla="*/ 1430 w 1573"/>
                  <a:gd name="T41" fmla="*/ 3414 h 3652"/>
                  <a:gd name="T42" fmla="*/ 1566 w 1573"/>
                  <a:gd name="T43" fmla="*/ 2901 h 3652"/>
                  <a:gd name="T44" fmla="*/ 1556 w 1573"/>
                  <a:gd name="T45" fmla="*/ 2241 h 3652"/>
                  <a:gd name="T46" fmla="*/ 1468 w 1573"/>
                  <a:gd name="T47" fmla="*/ 1496 h 3652"/>
                  <a:gd name="T48" fmla="*/ 1373 w 1573"/>
                  <a:gd name="T49" fmla="*/ 730 h 3652"/>
                  <a:gd name="T50" fmla="*/ 1338 w 1573"/>
                  <a:gd name="T51" fmla="*/ 336 h 3652"/>
                  <a:gd name="T52" fmla="*/ 1295 w 1573"/>
                  <a:gd name="T53" fmla="*/ 280 h 3652"/>
                  <a:gd name="T54" fmla="*/ 1232 w 1573"/>
                  <a:gd name="T55" fmla="*/ 210 h 3652"/>
                  <a:gd name="T56" fmla="*/ 1162 w 1573"/>
                  <a:gd name="T57" fmla="*/ 143 h 3652"/>
                  <a:gd name="T58" fmla="*/ 1109 w 1573"/>
                  <a:gd name="T59" fmla="*/ 95 h 3652"/>
                  <a:gd name="T60" fmla="*/ 1035 w 1573"/>
                  <a:gd name="T61" fmla="*/ 41 h 3652"/>
                  <a:gd name="T62" fmla="*/ 894 w 1573"/>
                  <a:gd name="T63" fmla="*/ 3 h 3652"/>
                  <a:gd name="T64" fmla="*/ 746 w 1573"/>
                  <a:gd name="T65" fmla="*/ 6 h 3652"/>
                  <a:gd name="T66" fmla="*/ 606 w 1573"/>
                  <a:gd name="T67" fmla="*/ 48 h 3652"/>
                  <a:gd name="T68" fmla="*/ 483 w 1573"/>
                  <a:gd name="T69" fmla="*/ 123 h 3652"/>
                  <a:gd name="T70" fmla="*/ 405 w 1573"/>
                  <a:gd name="T71" fmla="*/ 200 h 3652"/>
                  <a:gd name="T72" fmla="*/ 345 w 1573"/>
                  <a:gd name="T73" fmla="*/ 277 h 3652"/>
                  <a:gd name="T74" fmla="*/ 285 w 1573"/>
                  <a:gd name="T75" fmla="*/ 365 h 3652"/>
                  <a:gd name="T76" fmla="*/ 233 w 1573"/>
                  <a:gd name="T77" fmla="*/ 456 h 3652"/>
                  <a:gd name="T78" fmla="*/ 200 w 1573"/>
                  <a:gd name="T79" fmla="*/ 536 h 3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73" h="3652">
                    <a:moveTo>
                      <a:pt x="194" y="568"/>
                    </a:moveTo>
                    <a:lnTo>
                      <a:pt x="183" y="843"/>
                    </a:lnTo>
                    <a:lnTo>
                      <a:pt x="177" y="1106"/>
                    </a:lnTo>
                    <a:lnTo>
                      <a:pt x="173" y="1359"/>
                    </a:lnTo>
                    <a:lnTo>
                      <a:pt x="173" y="1604"/>
                    </a:lnTo>
                    <a:lnTo>
                      <a:pt x="169" y="1847"/>
                    </a:lnTo>
                    <a:lnTo>
                      <a:pt x="162" y="2089"/>
                    </a:lnTo>
                    <a:lnTo>
                      <a:pt x="145" y="2339"/>
                    </a:lnTo>
                    <a:lnTo>
                      <a:pt x="117" y="2592"/>
                    </a:lnTo>
                    <a:lnTo>
                      <a:pt x="74" y="2855"/>
                    </a:lnTo>
                    <a:lnTo>
                      <a:pt x="14" y="3132"/>
                    </a:lnTo>
                    <a:lnTo>
                      <a:pt x="0" y="3217"/>
                    </a:lnTo>
                    <a:lnTo>
                      <a:pt x="7" y="3287"/>
                    </a:lnTo>
                    <a:lnTo>
                      <a:pt x="29" y="3350"/>
                    </a:lnTo>
                    <a:lnTo>
                      <a:pt x="60" y="3400"/>
                    </a:lnTo>
                    <a:lnTo>
                      <a:pt x="102" y="3442"/>
                    </a:lnTo>
                    <a:lnTo>
                      <a:pt x="152" y="3477"/>
                    </a:lnTo>
                    <a:lnTo>
                      <a:pt x="205" y="3509"/>
                    </a:lnTo>
                    <a:lnTo>
                      <a:pt x="260" y="3530"/>
                    </a:lnTo>
                    <a:lnTo>
                      <a:pt x="313" y="3550"/>
                    </a:lnTo>
                    <a:lnTo>
                      <a:pt x="360" y="3565"/>
                    </a:lnTo>
                    <a:lnTo>
                      <a:pt x="405" y="3582"/>
                    </a:lnTo>
                    <a:lnTo>
                      <a:pt x="443" y="3597"/>
                    </a:lnTo>
                    <a:lnTo>
                      <a:pt x="479" y="3607"/>
                    </a:lnTo>
                    <a:lnTo>
                      <a:pt x="518" y="3617"/>
                    </a:lnTo>
                    <a:lnTo>
                      <a:pt x="553" y="3628"/>
                    </a:lnTo>
                    <a:lnTo>
                      <a:pt x="591" y="3635"/>
                    </a:lnTo>
                    <a:lnTo>
                      <a:pt x="634" y="3642"/>
                    </a:lnTo>
                    <a:lnTo>
                      <a:pt x="683" y="3645"/>
                    </a:lnTo>
                    <a:lnTo>
                      <a:pt x="739" y="3649"/>
                    </a:lnTo>
                    <a:lnTo>
                      <a:pt x="803" y="3652"/>
                    </a:lnTo>
                    <a:lnTo>
                      <a:pt x="841" y="3652"/>
                    </a:lnTo>
                    <a:lnTo>
                      <a:pt x="887" y="3652"/>
                    </a:lnTo>
                    <a:lnTo>
                      <a:pt x="944" y="3649"/>
                    </a:lnTo>
                    <a:lnTo>
                      <a:pt x="1004" y="3645"/>
                    </a:lnTo>
                    <a:lnTo>
                      <a:pt x="1067" y="3639"/>
                    </a:lnTo>
                    <a:lnTo>
                      <a:pt x="1130" y="3635"/>
                    </a:lnTo>
                    <a:lnTo>
                      <a:pt x="1187" y="3625"/>
                    </a:lnTo>
                    <a:lnTo>
                      <a:pt x="1232" y="3617"/>
                    </a:lnTo>
                    <a:lnTo>
                      <a:pt x="1267" y="3607"/>
                    </a:lnTo>
                    <a:lnTo>
                      <a:pt x="1288" y="3600"/>
                    </a:lnTo>
                    <a:lnTo>
                      <a:pt x="1430" y="3414"/>
                    </a:lnTo>
                    <a:lnTo>
                      <a:pt x="1520" y="3179"/>
                    </a:lnTo>
                    <a:lnTo>
                      <a:pt x="1566" y="2901"/>
                    </a:lnTo>
                    <a:lnTo>
                      <a:pt x="1573" y="2584"/>
                    </a:lnTo>
                    <a:lnTo>
                      <a:pt x="1556" y="2241"/>
                    </a:lnTo>
                    <a:lnTo>
                      <a:pt x="1517" y="1876"/>
                    </a:lnTo>
                    <a:lnTo>
                      <a:pt x="1468" y="1496"/>
                    </a:lnTo>
                    <a:lnTo>
                      <a:pt x="1418" y="1113"/>
                    </a:lnTo>
                    <a:lnTo>
                      <a:pt x="1373" y="730"/>
                    </a:lnTo>
                    <a:lnTo>
                      <a:pt x="1345" y="354"/>
                    </a:lnTo>
                    <a:lnTo>
                      <a:pt x="1338" y="336"/>
                    </a:lnTo>
                    <a:lnTo>
                      <a:pt x="1320" y="312"/>
                    </a:lnTo>
                    <a:lnTo>
                      <a:pt x="1295" y="280"/>
                    </a:lnTo>
                    <a:lnTo>
                      <a:pt x="1264" y="245"/>
                    </a:lnTo>
                    <a:lnTo>
                      <a:pt x="1232" y="210"/>
                    </a:lnTo>
                    <a:lnTo>
                      <a:pt x="1197" y="175"/>
                    </a:lnTo>
                    <a:lnTo>
                      <a:pt x="1162" y="143"/>
                    </a:lnTo>
                    <a:lnTo>
                      <a:pt x="1134" y="115"/>
                    </a:lnTo>
                    <a:lnTo>
                      <a:pt x="1109" y="95"/>
                    </a:lnTo>
                    <a:lnTo>
                      <a:pt x="1095" y="80"/>
                    </a:lnTo>
                    <a:lnTo>
                      <a:pt x="1035" y="41"/>
                    </a:lnTo>
                    <a:lnTo>
                      <a:pt x="969" y="17"/>
                    </a:lnTo>
                    <a:lnTo>
                      <a:pt x="894" y="3"/>
                    </a:lnTo>
                    <a:lnTo>
                      <a:pt x="824" y="0"/>
                    </a:lnTo>
                    <a:lnTo>
                      <a:pt x="746" y="6"/>
                    </a:lnTo>
                    <a:lnTo>
                      <a:pt x="676" y="23"/>
                    </a:lnTo>
                    <a:lnTo>
                      <a:pt x="606" y="48"/>
                    </a:lnTo>
                    <a:lnTo>
                      <a:pt x="538" y="80"/>
                    </a:lnTo>
                    <a:lnTo>
                      <a:pt x="483" y="123"/>
                    </a:lnTo>
                    <a:lnTo>
                      <a:pt x="433" y="168"/>
                    </a:lnTo>
                    <a:lnTo>
                      <a:pt x="405" y="200"/>
                    </a:lnTo>
                    <a:lnTo>
                      <a:pt x="377" y="235"/>
                    </a:lnTo>
                    <a:lnTo>
                      <a:pt x="345" y="277"/>
                    </a:lnTo>
                    <a:lnTo>
                      <a:pt x="317" y="319"/>
                    </a:lnTo>
                    <a:lnTo>
                      <a:pt x="285" y="365"/>
                    </a:lnTo>
                    <a:lnTo>
                      <a:pt x="257" y="410"/>
                    </a:lnTo>
                    <a:lnTo>
                      <a:pt x="233" y="456"/>
                    </a:lnTo>
                    <a:lnTo>
                      <a:pt x="215" y="498"/>
                    </a:lnTo>
                    <a:lnTo>
                      <a:pt x="200" y="536"/>
                    </a:lnTo>
                    <a:lnTo>
                      <a:pt x="194" y="568"/>
                    </a:lnTo>
                    <a:close/>
                  </a:path>
                </a:pathLst>
              </a:custGeom>
              <a:solidFill>
                <a:srgbClr val="009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33" name="Freeform 661"/>
              <p:cNvSpPr>
                <a:spLocks/>
              </p:cNvSpPr>
              <p:nvPr/>
            </p:nvSpPr>
            <p:spPr bwMode="auto">
              <a:xfrm>
                <a:off x="2894" y="2253"/>
                <a:ext cx="105" cy="256"/>
              </a:xfrm>
              <a:custGeom>
                <a:avLst/>
                <a:gdLst>
                  <a:gd name="T0" fmla="*/ 1193 w 1359"/>
                  <a:gd name="T1" fmla="*/ 693 h 3577"/>
                  <a:gd name="T2" fmla="*/ 1264 w 1359"/>
                  <a:gd name="T3" fmla="*/ 1423 h 3577"/>
                  <a:gd name="T4" fmla="*/ 1337 w 1359"/>
                  <a:gd name="T5" fmla="*/ 2133 h 3577"/>
                  <a:gd name="T6" fmla="*/ 1359 w 1359"/>
                  <a:gd name="T7" fmla="*/ 2772 h 3577"/>
                  <a:gd name="T8" fmla="*/ 1264 w 1359"/>
                  <a:gd name="T9" fmla="*/ 3285 h 3577"/>
                  <a:gd name="T10" fmla="*/ 1136 w 1359"/>
                  <a:gd name="T11" fmla="*/ 3492 h 3577"/>
                  <a:gd name="T12" fmla="*/ 1066 w 1359"/>
                  <a:gd name="T13" fmla="*/ 3517 h 3577"/>
                  <a:gd name="T14" fmla="*/ 965 w 1359"/>
                  <a:gd name="T15" fmla="*/ 3538 h 3577"/>
                  <a:gd name="T16" fmla="*/ 855 w 1359"/>
                  <a:gd name="T17" fmla="*/ 3559 h 3577"/>
                  <a:gd name="T18" fmla="*/ 764 w 1359"/>
                  <a:gd name="T19" fmla="*/ 3573 h 3577"/>
                  <a:gd name="T20" fmla="*/ 669 w 1359"/>
                  <a:gd name="T21" fmla="*/ 3577 h 3577"/>
                  <a:gd name="T22" fmla="*/ 567 w 1359"/>
                  <a:gd name="T23" fmla="*/ 3573 h 3577"/>
                  <a:gd name="T24" fmla="*/ 482 w 1359"/>
                  <a:gd name="T25" fmla="*/ 3555 h 3577"/>
                  <a:gd name="T26" fmla="*/ 409 w 1359"/>
                  <a:gd name="T27" fmla="*/ 3531 h 3577"/>
                  <a:gd name="T28" fmla="*/ 334 w 1359"/>
                  <a:gd name="T29" fmla="*/ 3499 h 3577"/>
                  <a:gd name="T30" fmla="*/ 251 w 1359"/>
                  <a:gd name="T31" fmla="*/ 3460 h 3577"/>
                  <a:gd name="T32" fmla="*/ 162 w 1359"/>
                  <a:gd name="T33" fmla="*/ 3408 h 3577"/>
                  <a:gd name="T34" fmla="*/ 78 w 1359"/>
                  <a:gd name="T35" fmla="*/ 3337 h 3577"/>
                  <a:gd name="T36" fmla="*/ 21 w 1359"/>
                  <a:gd name="T37" fmla="*/ 3242 h 3577"/>
                  <a:gd name="T38" fmla="*/ 0 w 1359"/>
                  <a:gd name="T39" fmla="*/ 3117 h 3577"/>
                  <a:gd name="T40" fmla="*/ 63 w 1359"/>
                  <a:gd name="T41" fmla="*/ 2769 h 3577"/>
                  <a:gd name="T42" fmla="*/ 120 w 1359"/>
                  <a:gd name="T43" fmla="*/ 2263 h 3577"/>
                  <a:gd name="T44" fmla="*/ 138 w 1359"/>
                  <a:gd name="T45" fmla="*/ 1786 h 3577"/>
                  <a:gd name="T46" fmla="*/ 138 w 1359"/>
                  <a:gd name="T47" fmla="*/ 1304 h 3577"/>
                  <a:gd name="T48" fmla="*/ 141 w 1359"/>
                  <a:gd name="T49" fmla="*/ 801 h 3577"/>
                  <a:gd name="T50" fmla="*/ 159 w 1359"/>
                  <a:gd name="T51" fmla="*/ 503 h 3577"/>
                  <a:gd name="T52" fmla="*/ 186 w 1359"/>
                  <a:gd name="T53" fmla="*/ 429 h 3577"/>
                  <a:gd name="T54" fmla="*/ 229 w 1359"/>
                  <a:gd name="T55" fmla="*/ 348 h 3577"/>
                  <a:gd name="T56" fmla="*/ 282 w 1359"/>
                  <a:gd name="T57" fmla="*/ 264 h 3577"/>
                  <a:gd name="T58" fmla="*/ 331 w 1359"/>
                  <a:gd name="T59" fmla="*/ 193 h 3577"/>
                  <a:gd name="T60" fmla="*/ 401 w 1359"/>
                  <a:gd name="T61" fmla="*/ 120 h 3577"/>
                  <a:gd name="T62" fmla="*/ 510 w 1359"/>
                  <a:gd name="T63" fmla="*/ 50 h 3577"/>
                  <a:gd name="T64" fmla="*/ 634 w 1359"/>
                  <a:gd name="T65" fmla="*/ 8 h 3577"/>
                  <a:gd name="T66" fmla="*/ 764 w 1359"/>
                  <a:gd name="T67" fmla="*/ 0 h 3577"/>
                  <a:gd name="T68" fmla="*/ 887 w 1359"/>
                  <a:gd name="T69" fmla="*/ 32 h 3577"/>
                  <a:gd name="T70" fmla="*/ 961 w 1359"/>
                  <a:gd name="T71" fmla="*/ 75 h 3577"/>
                  <a:gd name="T72" fmla="*/ 1013 w 1359"/>
                  <a:gd name="T73" fmla="*/ 123 h 3577"/>
                  <a:gd name="T74" fmla="*/ 1077 w 1359"/>
                  <a:gd name="T75" fmla="*/ 190 h 3577"/>
                  <a:gd name="T76" fmla="*/ 1136 w 1359"/>
                  <a:gd name="T77" fmla="*/ 264 h 3577"/>
                  <a:gd name="T78" fmla="*/ 1172 w 1359"/>
                  <a:gd name="T79" fmla="*/ 320 h 3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59" h="3577">
                    <a:moveTo>
                      <a:pt x="1176" y="338"/>
                    </a:moveTo>
                    <a:lnTo>
                      <a:pt x="1193" y="693"/>
                    </a:lnTo>
                    <a:lnTo>
                      <a:pt x="1225" y="1058"/>
                    </a:lnTo>
                    <a:lnTo>
                      <a:pt x="1264" y="1423"/>
                    </a:lnTo>
                    <a:lnTo>
                      <a:pt x="1306" y="1781"/>
                    </a:lnTo>
                    <a:lnTo>
                      <a:pt x="1337" y="2133"/>
                    </a:lnTo>
                    <a:lnTo>
                      <a:pt x="1359" y="2463"/>
                    </a:lnTo>
                    <a:lnTo>
                      <a:pt x="1359" y="2772"/>
                    </a:lnTo>
                    <a:lnTo>
                      <a:pt x="1331" y="3046"/>
                    </a:lnTo>
                    <a:lnTo>
                      <a:pt x="1264" y="3285"/>
                    </a:lnTo>
                    <a:lnTo>
                      <a:pt x="1151" y="3478"/>
                    </a:lnTo>
                    <a:lnTo>
                      <a:pt x="1136" y="3492"/>
                    </a:lnTo>
                    <a:lnTo>
                      <a:pt x="1105" y="3502"/>
                    </a:lnTo>
                    <a:lnTo>
                      <a:pt x="1066" y="3517"/>
                    </a:lnTo>
                    <a:lnTo>
                      <a:pt x="1018" y="3527"/>
                    </a:lnTo>
                    <a:lnTo>
                      <a:pt x="965" y="3538"/>
                    </a:lnTo>
                    <a:lnTo>
                      <a:pt x="908" y="3549"/>
                    </a:lnTo>
                    <a:lnTo>
                      <a:pt x="855" y="3559"/>
                    </a:lnTo>
                    <a:lnTo>
                      <a:pt x="806" y="3566"/>
                    </a:lnTo>
                    <a:lnTo>
                      <a:pt x="764" y="3573"/>
                    </a:lnTo>
                    <a:lnTo>
                      <a:pt x="729" y="3577"/>
                    </a:lnTo>
                    <a:lnTo>
                      <a:pt x="669" y="3577"/>
                    </a:lnTo>
                    <a:lnTo>
                      <a:pt x="616" y="3577"/>
                    </a:lnTo>
                    <a:lnTo>
                      <a:pt x="567" y="3573"/>
                    </a:lnTo>
                    <a:lnTo>
                      <a:pt x="524" y="3566"/>
                    </a:lnTo>
                    <a:lnTo>
                      <a:pt x="482" y="3555"/>
                    </a:lnTo>
                    <a:lnTo>
                      <a:pt x="444" y="3545"/>
                    </a:lnTo>
                    <a:lnTo>
                      <a:pt x="409" y="3531"/>
                    </a:lnTo>
                    <a:lnTo>
                      <a:pt x="369" y="3517"/>
                    </a:lnTo>
                    <a:lnTo>
                      <a:pt x="334" y="3499"/>
                    </a:lnTo>
                    <a:lnTo>
                      <a:pt x="292" y="3482"/>
                    </a:lnTo>
                    <a:lnTo>
                      <a:pt x="251" y="3460"/>
                    </a:lnTo>
                    <a:lnTo>
                      <a:pt x="208" y="3436"/>
                    </a:lnTo>
                    <a:lnTo>
                      <a:pt x="162" y="3408"/>
                    </a:lnTo>
                    <a:lnTo>
                      <a:pt x="120" y="3377"/>
                    </a:lnTo>
                    <a:lnTo>
                      <a:pt x="78" y="3337"/>
                    </a:lnTo>
                    <a:lnTo>
                      <a:pt x="46" y="3295"/>
                    </a:lnTo>
                    <a:lnTo>
                      <a:pt x="21" y="3242"/>
                    </a:lnTo>
                    <a:lnTo>
                      <a:pt x="3" y="3183"/>
                    </a:lnTo>
                    <a:lnTo>
                      <a:pt x="0" y="3117"/>
                    </a:lnTo>
                    <a:lnTo>
                      <a:pt x="14" y="3035"/>
                    </a:lnTo>
                    <a:lnTo>
                      <a:pt x="63" y="2769"/>
                    </a:lnTo>
                    <a:lnTo>
                      <a:pt x="99" y="2512"/>
                    </a:lnTo>
                    <a:lnTo>
                      <a:pt x="120" y="2263"/>
                    </a:lnTo>
                    <a:lnTo>
                      <a:pt x="134" y="2024"/>
                    </a:lnTo>
                    <a:lnTo>
                      <a:pt x="138" y="1786"/>
                    </a:lnTo>
                    <a:lnTo>
                      <a:pt x="138" y="1546"/>
                    </a:lnTo>
                    <a:lnTo>
                      <a:pt x="138" y="1304"/>
                    </a:lnTo>
                    <a:lnTo>
                      <a:pt x="138" y="1058"/>
                    </a:lnTo>
                    <a:lnTo>
                      <a:pt x="141" y="801"/>
                    </a:lnTo>
                    <a:lnTo>
                      <a:pt x="155" y="535"/>
                    </a:lnTo>
                    <a:lnTo>
                      <a:pt x="159" y="503"/>
                    </a:lnTo>
                    <a:lnTo>
                      <a:pt x="169" y="468"/>
                    </a:lnTo>
                    <a:lnTo>
                      <a:pt x="186" y="429"/>
                    </a:lnTo>
                    <a:lnTo>
                      <a:pt x="208" y="391"/>
                    </a:lnTo>
                    <a:lnTo>
                      <a:pt x="229" y="348"/>
                    </a:lnTo>
                    <a:lnTo>
                      <a:pt x="254" y="306"/>
                    </a:lnTo>
                    <a:lnTo>
                      <a:pt x="282" y="264"/>
                    </a:lnTo>
                    <a:lnTo>
                      <a:pt x="306" y="225"/>
                    </a:lnTo>
                    <a:lnTo>
                      <a:pt x="331" y="193"/>
                    </a:lnTo>
                    <a:lnTo>
                      <a:pt x="356" y="166"/>
                    </a:lnTo>
                    <a:lnTo>
                      <a:pt x="401" y="120"/>
                    </a:lnTo>
                    <a:lnTo>
                      <a:pt x="451" y="81"/>
                    </a:lnTo>
                    <a:lnTo>
                      <a:pt x="510" y="50"/>
                    </a:lnTo>
                    <a:lnTo>
                      <a:pt x="570" y="25"/>
                    </a:lnTo>
                    <a:lnTo>
                      <a:pt x="634" y="8"/>
                    </a:lnTo>
                    <a:lnTo>
                      <a:pt x="700" y="0"/>
                    </a:lnTo>
                    <a:lnTo>
                      <a:pt x="764" y="0"/>
                    </a:lnTo>
                    <a:lnTo>
                      <a:pt x="827" y="11"/>
                    </a:lnTo>
                    <a:lnTo>
                      <a:pt x="887" y="32"/>
                    </a:lnTo>
                    <a:lnTo>
                      <a:pt x="940" y="63"/>
                    </a:lnTo>
                    <a:lnTo>
                      <a:pt x="961" y="75"/>
                    </a:lnTo>
                    <a:lnTo>
                      <a:pt x="985" y="95"/>
                    </a:lnTo>
                    <a:lnTo>
                      <a:pt x="1013" y="123"/>
                    </a:lnTo>
                    <a:lnTo>
                      <a:pt x="1045" y="155"/>
                    </a:lnTo>
                    <a:lnTo>
                      <a:pt x="1077" y="190"/>
                    </a:lnTo>
                    <a:lnTo>
                      <a:pt x="1108" y="229"/>
                    </a:lnTo>
                    <a:lnTo>
                      <a:pt x="1136" y="264"/>
                    </a:lnTo>
                    <a:lnTo>
                      <a:pt x="1158" y="296"/>
                    </a:lnTo>
                    <a:lnTo>
                      <a:pt x="1172" y="320"/>
                    </a:lnTo>
                    <a:lnTo>
                      <a:pt x="1176" y="338"/>
                    </a:lnTo>
                    <a:close/>
                  </a:path>
                </a:pathLst>
              </a:custGeom>
              <a:solidFill>
                <a:srgbClr val="72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34" name="Freeform 662"/>
              <p:cNvSpPr>
                <a:spLocks/>
              </p:cNvSpPr>
              <p:nvPr/>
            </p:nvSpPr>
            <p:spPr bwMode="auto">
              <a:xfrm>
                <a:off x="2900" y="2257"/>
                <a:ext cx="88" cy="251"/>
              </a:xfrm>
              <a:custGeom>
                <a:avLst/>
                <a:gdLst>
                  <a:gd name="T0" fmla="*/ 1010 w 1151"/>
                  <a:gd name="T1" fmla="*/ 657 h 3506"/>
                  <a:gd name="T2" fmla="*/ 1059 w 1151"/>
                  <a:gd name="T3" fmla="*/ 1349 h 3506"/>
                  <a:gd name="T4" fmla="*/ 1122 w 1151"/>
                  <a:gd name="T5" fmla="*/ 2027 h 3506"/>
                  <a:gd name="T6" fmla="*/ 1151 w 1151"/>
                  <a:gd name="T7" fmla="*/ 2646 h 3506"/>
                  <a:gd name="T8" fmla="*/ 1094 w 1151"/>
                  <a:gd name="T9" fmla="*/ 3158 h 3506"/>
                  <a:gd name="T10" fmla="*/ 1003 w 1151"/>
                  <a:gd name="T11" fmla="*/ 3376 h 3506"/>
                  <a:gd name="T12" fmla="*/ 947 w 1151"/>
                  <a:gd name="T13" fmla="*/ 3411 h 3506"/>
                  <a:gd name="T14" fmla="*/ 859 w 1151"/>
                  <a:gd name="T15" fmla="*/ 3442 h 3506"/>
                  <a:gd name="T16" fmla="*/ 767 w 1151"/>
                  <a:gd name="T17" fmla="*/ 3471 h 3506"/>
                  <a:gd name="T18" fmla="*/ 686 w 1151"/>
                  <a:gd name="T19" fmla="*/ 3492 h 3506"/>
                  <a:gd name="T20" fmla="*/ 601 w 1151"/>
                  <a:gd name="T21" fmla="*/ 3506 h 3506"/>
                  <a:gd name="T22" fmla="*/ 503 w 1151"/>
                  <a:gd name="T23" fmla="*/ 3502 h 3506"/>
                  <a:gd name="T24" fmla="*/ 415 w 1151"/>
                  <a:gd name="T25" fmla="*/ 3485 h 3506"/>
                  <a:gd name="T26" fmla="*/ 335 w 1151"/>
                  <a:gd name="T27" fmla="*/ 3457 h 3506"/>
                  <a:gd name="T28" fmla="*/ 260 w 1151"/>
                  <a:gd name="T29" fmla="*/ 3422 h 3506"/>
                  <a:gd name="T30" fmla="*/ 190 w 1151"/>
                  <a:gd name="T31" fmla="*/ 3372 h 3506"/>
                  <a:gd name="T32" fmla="*/ 117 w 1151"/>
                  <a:gd name="T33" fmla="*/ 3313 h 3506"/>
                  <a:gd name="T34" fmla="*/ 57 w 1151"/>
                  <a:gd name="T35" fmla="*/ 3236 h 3506"/>
                  <a:gd name="T36" fmla="*/ 11 w 1151"/>
                  <a:gd name="T37" fmla="*/ 3137 h 3506"/>
                  <a:gd name="T38" fmla="*/ 0 w 1151"/>
                  <a:gd name="T39" fmla="*/ 3014 h 3506"/>
                  <a:gd name="T40" fmla="*/ 52 w 1151"/>
                  <a:gd name="T41" fmla="*/ 2684 h 3506"/>
                  <a:gd name="T42" fmla="*/ 99 w 1151"/>
                  <a:gd name="T43" fmla="*/ 2192 h 3506"/>
                  <a:gd name="T44" fmla="*/ 105 w 1151"/>
                  <a:gd name="T45" fmla="*/ 1721 h 3506"/>
                  <a:gd name="T46" fmla="*/ 99 w 1151"/>
                  <a:gd name="T47" fmla="*/ 1251 h 3506"/>
                  <a:gd name="T48" fmla="*/ 102 w 1151"/>
                  <a:gd name="T49" fmla="*/ 763 h 3506"/>
                  <a:gd name="T50" fmla="*/ 117 w 1151"/>
                  <a:gd name="T51" fmla="*/ 475 h 3506"/>
                  <a:gd name="T52" fmla="*/ 137 w 1151"/>
                  <a:gd name="T53" fmla="*/ 408 h 3506"/>
                  <a:gd name="T54" fmla="*/ 172 w 1151"/>
                  <a:gd name="T55" fmla="*/ 330 h 3506"/>
                  <a:gd name="T56" fmla="*/ 215 w 1151"/>
                  <a:gd name="T57" fmla="*/ 257 h 3506"/>
                  <a:gd name="T58" fmla="*/ 260 w 1151"/>
                  <a:gd name="T59" fmla="*/ 190 h 3506"/>
                  <a:gd name="T60" fmla="*/ 320 w 1151"/>
                  <a:gd name="T61" fmla="*/ 120 h 3506"/>
                  <a:gd name="T62" fmla="*/ 415 w 1151"/>
                  <a:gd name="T63" fmla="*/ 53 h 3506"/>
                  <a:gd name="T64" fmla="*/ 521 w 1151"/>
                  <a:gd name="T65" fmla="*/ 10 h 3506"/>
                  <a:gd name="T66" fmla="*/ 633 w 1151"/>
                  <a:gd name="T67" fmla="*/ 0 h 3506"/>
                  <a:gd name="T68" fmla="*/ 739 w 1151"/>
                  <a:gd name="T69" fmla="*/ 22 h 3506"/>
                  <a:gd name="T70" fmla="*/ 809 w 1151"/>
                  <a:gd name="T71" fmla="*/ 57 h 3506"/>
                  <a:gd name="T72" fmla="*/ 866 w 1151"/>
                  <a:gd name="T73" fmla="*/ 105 h 3506"/>
                  <a:gd name="T74" fmla="*/ 926 w 1151"/>
                  <a:gd name="T75" fmla="*/ 176 h 3506"/>
                  <a:gd name="T76" fmla="*/ 975 w 1151"/>
                  <a:gd name="T77" fmla="*/ 250 h 3506"/>
                  <a:gd name="T78" fmla="*/ 1007 w 1151"/>
                  <a:gd name="T79" fmla="*/ 306 h 3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1" h="3506">
                    <a:moveTo>
                      <a:pt x="1010" y="323"/>
                    </a:moveTo>
                    <a:lnTo>
                      <a:pt x="1010" y="657"/>
                    </a:lnTo>
                    <a:lnTo>
                      <a:pt x="1031" y="1001"/>
                    </a:lnTo>
                    <a:lnTo>
                      <a:pt x="1059" y="1349"/>
                    </a:lnTo>
                    <a:lnTo>
                      <a:pt x="1091" y="1693"/>
                    </a:lnTo>
                    <a:lnTo>
                      <a:pt x="1122" y="2027"/>
                    </a:lnTo>
                    <a:lnTo>
                      <a:pt x="1144" y="2346"/>
                    </a:lnTo>
                    <a:lnTo>
                      <a:pt x="1151" y="2646"/>
                    </a:lnTo>
                    <a:lnTo>
                      <a:pt x="1137" y="2919"/>
                    </a:lnTo>
                    <a:lnTo>
                      <a:pt x="1094" y="3158"/>
                    </a:lnTo>
                    <a:lnTo>
                      <a:pt x="1017" y="3359"/>
                    </a:lnTo>
                    <a:lnTo>
                      <a:pt x="1003" y="3376"/>
                    </a:lnTo>
                    <a:lnTo>
                      <a:pt x="979" y="3394"/>
                    </a:lnTo>
                    <a:lnTo>
                      <a:pt x="947" y="3411"/>
                    </a:lnTo>
                    <a:lnTo>
                      <a:pt x="904" y="3425"/>
                    </a:lnTo>
                    <a:lnTo>
                      <a:pt x="859" y="3442"/>
                    </a:lnTo>
                    <a:lnTo>
                      <a:pt x="813" y="3457"/>
                    </a:lnTo>
                    <a:lnTo>
                      <a:pt x="767" y="3471"/>
                    </a:lnTo>
                    <a:lnTo>
                      <a:pt x="721" y="3481"/>
                    </a:lnTo>
                    <a:lnTo>
                      <a:pt x="686" y="3492"/>
                    </a:lnTo>
                    <a:lnTo>
                      <a:pt x="655" y="3499"/>
                    </a:lnTo>
                    <a:lnTo>
                      <a:pt x="601" y="3506"/>
                    </a:lnTo>
                    <a:lnTo>
                      <a:pt x="549" y="3506"/>
                    </a:lnTo>
                    <a:lnTo>
                      <a:pt x="503" y="3502"/>
                    </a:lnTo>
                    <a:lnTo>
                      <a:pt x="458" y="3496"/>
                    </a:lnTo>
                    <a:lnTo>
                      <a:pt x="415" y="3485"/>
                    </a:lnTo>
                    <a:lnTo>
                      <a:pt x="373" y="3474"/>
                    </a:lnTo>
                    <a:lnTo>
                      <a:pt x="335" y="3457"/>
                    </a:lnTo>
                    <a:lnTo>
                      <a:pt x="300" y="3439"/>
                    </a:lnTo>
                    <a:lnTo>
                      <a:pt x="260" y="3422"/>
                    </a:lnTo>
                    <a:lnTo>
                      <a:pt x="225" y="3401"/>
                    </a:lnTo>
                    <a:lnTo>
                      <a:pt x="190" y="3372"/>
                    </a:lnTo>
                    <a:lnTo>
                      <a:pt x="155" y="3344"/>
                    </a:lnTo>
                    <a:lnTo>
                      <a:pt x="117" y="3313"/>
                    </a:lnTo>
                    <a:lnTo>
                      <a:pt x="85" y="3277"/>
                    </a:lnTo>
                    <a:lnTo>
                      <a:pt x="57" y="3236"/>
                    </a:lnTo>
                    <a:lnTo>
                      <a:pt x="32" y="3189"/>
                    </a:lnTo>
                    <a:lnTo>
                      <a:pt x="11" y="3137"/>
                    </a:lnTo>
                    <a:lnTo>
                      <a:pt x="4" y="3081"/>
                    </a:lnTo>
                    <a:lnTo>
                      <a:pt x="0" y="3014"/>
                    </a:lnTo>
                    <a:lnTo>
                      <a:pt x="11" y="2941"/>
                    </a:lnTo>
                    <a:lnTo>
                      <a:pt x="52" y="2684"/>
                    </a:lnTo>
                    <a:lnTo>
                      <a:pt x="81" y="2434"/>
                    </a:lnTo>
                    <a:lnTo>
                      <a:pt x="99" y="2192"/>
                    </a:lnTo>
                    <a:lnTo>
                      <a:pt x="105" y="1956"/>
                    </a:lnTo>
                    <a:lnTo>
                      <a:pt x="105" y="1721"/>
                    </a:lnTo>
                    <a:lnTo>
                      <a:pt x="102" y="1486"/>
                    </a:lnTo>
                    <a:lnTo>
                      <a:pt x="99" y="1251"/>
                    </a:lnTo>
                    <a:lnTo>
                      <a:pt x="99" y="1008"/>
                    </a:lnTo>
                    <a:lnTo>
                      <a:pt x="102" y="763"/>
                    </a:lnTo>
                    <a:lnTo>
                      <a:pt x="112" y="503"/>
                    </a:lnTo>
                    <a:lnTo>
                      <a:pt x="117" y="475"/>
                    </a:lnTo>
                    <a:lnTo>
                      <a:pt x="123" y="443"/>
                    </a:lnTo>
                    <a:lnTo>
                      <a:pt x="137" y="408"/>
                    </a:lnTo>
                    <a:lnTo>
                      <a:pt x="155" y="369"/>
                    </a:lnTo>
                    <a:lnTo>
                      <a:pt x="172" y="330"/>
                    </a:lnTo>
                    <a:lnTo>
                      <a:pt x="194" y="292"/>
                    </a:lnTo>
                    <a:lnTo>
                      <a:pt x="215" y="257"/>
                    </a:lnTo>
                    <a:lnTo>
                      <a:pt x="235" y="222"/>
                    </a:lnTo>
                    <a:lnTo>
                      <a:pt x="260" y="190"/>
                    </a:lnTo>
                    <a:lnTo>
                      <a:pt x="278" y="162"/>
                    </a:lnTo>
                    <a:lnTo>
                      <a:pt x="320" y="120"/>
                    </a:lnTo>
                    <a:lnTo>
                      <a:pt x="363" y="81"/>
                    </a:lnTo>
                    <a:lnTo>
                      <a:pt x="415" y="53"/>
                    </a:lnTo>
                    <a:lnTo>
                      <a:pt x="468" y="28"/>
                    </a:lnTo>
                    <a:lnTo>
                      <a:pt x="521" y="10"/>
                    </a:lnTo>
                    <a:lnTo>
                      <a:pt x="578" y="4"/>
                    </a:lnTo>
                    <a:lnTo>
                      <a:pt x="633" y="0"/>
                    </a:lnTo>
                    <a:lnTo>
                      <a:pt x="686" y="7"/>
                    </a:lnTo>
                    <a:lnTo>
                      <a:pt x="739" y="22"/>
                    </a:lnTo>
                    <a:lnTo>
                      <a:pt x="784" y="45"/>
                    </a:lnTo>
                    <a:lnTo>
                      <a:pt x="809" y="57"/>
                    </a:lnTo>
                    <a:lnTo>
                      <a:pt x="838" y="77"/>
                    </a:lnTo>
                    <a:lnTo>
                      <a:pt x="866" y="105"/>
                    </a:lnTo>
                    <a:lnTo>
                      <a:pt x="897" y="137"/>
                    </a:lnTo>
                    <a:lnTo>
                      <a:pt x="926" y="176"/>
                    </a:lnTo>
                    <a:lnTo>
                      <a:pt x="954" y="215"/>
                    </a:lnTo>
                    <a:lnTo>
                      <a:pt x="975" y="250"/>
                    </a:lnTo>
                    <a:lnTo>
                      <a:pt x="992" y="281"/>
                    </a:lnTo>
                    <a:lnTo>
                      <a:pt x="1007" y="306"/>
                    </a:lnTo>
                    <a:lnTo>
                      <a:pt x="1010" y="323"/>
                    </a:lnTo>
                    <a:close/>
                  </a:path>
                </a:pathLst>
              </a:custGeom>
              <a:solidFill>
                <a:srgbClr val="009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35" name="Freeform 663"/>
              <p:cNvSpPr>
                <a:spLocks/>
              </p:cNvSpPr>
              <p:nvPr/>
            </p:nvSpPr>
            <p:spPr bwMode="auto">
              <a:xfrm>
                <a:off x="2906" y="2261"/>
                <a:ext cx="72" cy="245"/>
              </a:xfrm>
              <a:custGeom>
                <a:avLst/>
                <a:gdLst>
                  <a:gd name="T0" fmla="*/ 830 w 947"/>
                  <a:gd name="T1" fmla="*/ 625 h 3436"/>
                  <a:gd name="T2" fmla="*/ 855 w 947"/>
                  <a:gd name="T3" fmla="*/ 1275 h 3436"/>
                  <a:gd name="T4" fmla="*/ 908 w 947"/>
                  <a:gd name="T5" fmla="*/ 1921 h 3436"/>
                  <a:gd name="T6" fmla="*/ 947 w 947"/>
                  <a:gd name="T7" fmla="*/ 2518 h 3436"/>
                  <a:gd name="T8" fmla="*/ 925 w 947"/>
                  <a:gd name="T9" fmla="*/ 3031 h 3436"/>
                  <a:gd name="T10" fmla="*/ 873 w 947"/>
                  <a:gd name="T11" fmla="*/ 3260 h 3436"/>
                  <a:gd name="T12" fmla="*/ 827 w 947"/>
                  <a:gd name="T13" fmla="*/ 3302 h 3436"/>
                  <a:gd name="T14" fmla="*/ 757 w 947"/>
                  <a:gd name="T15" fmla="*/ 3344 h 3436"/>
                  <a:gd name="T16" fmla="*/ 675 w 947"/>
                  <a:gd name="T17" fmla="*/ 3379 h 3436"/>
                  <a:gd name="T18" fmla="*/ 609 w 947"/>
                  <a:gd name="T19" fmla="*/ 3411 h 3436"/>
                  <a:gd name="T20" fmla="*/ 532 w 947"/>
                  <a:gd name="T21" fmla="*/ 3432 h 3436"/>
                  <a:gd name="T22" fmla="*/ 436 w 947"/>
                  <a:gd name="T23" fmla="*/ 3436 h 3436"/>
                  <a:gd name="T24" fmla="*/ 344 w 947"/>
                  <a:gd name="T25" fmla="*/ 3414 h 3436"/>
                  <a:gd name="T26" fmla="*/ 264 w 947"/>
                  <a:gd name="T27" fmla="*/ 3383 h 3436"/>
                  <a:gd name="T28" fmla="*/ 190 w 947"/>
                  <a:gd name="T29" fmla="*/ 3341 h 3436"/>
                  <a:gd name="T30" fmla="*/ 130 w 947"/>
                  <a:gd name="T31" fmla="*/ 3288 h 3436"/>
                  <a:gd name="T32" fmla="*/ 74 w 947"/>
                  <a:gd name="T33" fmla="*/ 3218 h 3436"/>
                  <a:gd name="T34" fmla="*/ 31 w 947"/>
                  <a:gd name="T35" fmla="*/ 3133 h 3436"/>
                  <a:gd name="T36" fmla="*/ 3 w 947"/>
                  <a:gd name="T37" fmla="*/ 3035 h 3436"/>
                  <a:gd name="T38" fmla="*/ 0 w 947"/>
                  <a:gd name="T39" fmla="*/ 2916 h 3436"/>
                  <a:gd name="T40" fmla="*/ 43 w 947"/>
                  <a:gd name="T41" fmla="*/ 2599 h 3436"/>
                  <a:gd name="T42" fmla="*/ 74 w 947"/>
                  <a:gd name="T43" fmla="*/ 2121 h 3436"/>
                  <a:gd name="T44" fmla="*/ 74 w 947"/>
                  <a:gd name="T45" fmla="*/ 1658 h 3436"/>
                  <a:gd name="T46" fmla="*/ 63 w 947"/>
                  <a:gd name="T47" fmla="*/ 1198 h 3436"/>
                  <a:gd name="T48" fmla="*/ 60 w 947"/>
                  <a:gd name="T49" fmla="*/ 720 h 3436"/>
                  <a:gd name="T50" fmla="*/ 74 w 947"/>
                  <a:gd name="T51" fmla="*/ 446 h 3436"/>
                  <a:gd name="T52" fmla="*/ 91 w 947"/>
                  <a:gd name="T53" fmla="*/ 383 h 3436"/>
                  <a:gd name="T54" fmla="*/ 116 w 947"/>
                  <a:gd name="T55" fmla="*/ 316 h 3436"/>
                  <a:gd name="T56" fmla="*/ 151 w 947"/>
                  <a:gd name="T57" fmla="*/ 246 h 3436"/>
                  <a:gd name="T58" fmla="*/ 186 w 947"/>
                  <a:gd name="T59" fmla="*/ 186 h 3436"/>
                  <a:gd name="T60" fmla="*/ 236 w 947"/>
                  <a:gd name="T61" fmla="*/ 119 h 3436"/>
                  <a:gd name="T62" fmla="*/ 316 w 947"/>
                  <a:gd name="T63" fmla="*/ 56 h 3436"/>
                  <a:gd name="T64" fmla="*/ 408 w 947"/>
                  <a:gd name="T65" fmla="*/ 14 h 3436"/>
                  <a:gd name="T66" fmla="*/ 504 w 947"/>
                  <a:gd name="T67" fmla="*/ 0 h 3436"/>
                  <a:gd name="T68" fmla="*/ 591 w 947"/>
                  <a:gd name="T69" fmla="*/ 14 h 3436"/>
                  <a:gd name="T70" fmla="*/ 658 w 947"/>
                  <a:gd name="T71" fmla="*/ 39 h 3436"/>
                  <a:gd name="T72" fmla="*/ 718 w 947"/>
                  <a:gd name="T73" fmla="*/ 87 h 3436"/>
                  <a:gd name="T74" fmla="*/ 774 w 947"/>
                  <a:gd name="T75" fmla="*/ 158 h 3436"/>
                  <a:gd name="T76" fmla="*/ 817 w 947"/>
                  <a:gd name="T77" fmla="*/ 235 h 3436"/>
                  <a:gd name="T78" fmla="*/ 841 w 947"/>
                  <a:gd name="T79" fmla="*/ 292 h 3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47" h="3436">
                    <a:moveTo>
                      <a:pt x="845" y="309"/>
                    </a:moveTo>
                    <a:lnTo>
                      <a:pt x="830" y="625"/>
                    </a:lnTo>
                    <a:lnTo>
                      <a:pt x="837" y="948"/>
                    </a:lnTo>
                    <a:lnTo>
                      <a:pt x="855" y="1275"/>
                    </a:lnTo>
                    <a:lnTo>
                      <a:pt x="880" y="1602"/>
                    </a:lnTo>
                    <a:lnTo>
                      <a:pt x="908" y="1921"/>
                    </a:lnTo>
                    <a:lnTo>
                      <a:pt x="933" y="2227"/>
                    </a:lnTo>
                    <a:lnTo>
                      <a:pt x="947" y="2518"/>
                    </a:lnTo>
                    <a:lnTo>
                      <a:pt x="947" y="2789"/>
                    </a:lnTo>
                    <a:lnTo>
                      <a:pt x="925" y="3031"/>
                    </a:lnTo>
                    <a:lnTo>
                      <a:pt x="880" y="3242"/>
                    </a:lnTo>
                    <a:lnTo>
                      <a:pt x="873" y="3260"/>
                    </a:lnTo>
                    <a:lnTo>
                      <a:pt x="855" y="3281"/>
                    </a:lnTo>
                    <a:lnTo>
                      <a:pt x="827" y="3302"/>
                    </a:lnTo>
                    <a:lnTo>
                      <a:pt x="792" y="3323"/>
                    </a:lnTo>
                    <a:lnTo>
                      <a:pt x="757" y="3344"/>
                    </a:lnTo>
                    <a:lnTo>
                      <a:pt x="718" y="3361"/>
                    </a:lnTo>
                    <a:lnTo>
                      <a:pt x="675" y="3379"/>
                    </a:lnTo>
                    <a:lnTo>
                      <a:pt x="640" y="3396"/>
                    </a:lnTo>
                    <a:lnTo>
                      <a:pt x="609" y="3411"/>
                    </a:lnTo>
                    <a:lnTo>
                      <a:pt x="581" y="3425"/>
                    </a:lnTo>
                    <a:lnTo>
                      <a:pt x="532" y="3432"/>
                    </a:lnTo>
                    <a:lnTo>
                      <a:pt x="486" y="3436"/>
                    </a:lnTo>
                    <a:lnTo>
                      <a:pt x="436" y="3436"/>
                    </a:lnTo>
                    <a:lnTo>
                      <a:pt x="391" y="3428"/>
                    </a:lnTo>
                    <a:lnTo>
                      <a:pt x="344" y="3414"/>
                    </a:lnTo>
                    <a:lnTo>
                      <a:pt x="303" y="3401"/>
                    </a:lnTo>
                    <a:lnTo>
                      <a:pt x="264" y="3383"/>
                    </a:lnTo>
                    <a:lnTo>
                      <a:pt x="226" y="3361"/>
                    </a:lnTo>
                    <a:lnTo>
                      <a:pt x="190" y="3341"/>
                    </a:lnTo>
                    <a:lnTo>
                      <a:pt x="158" y="3319"/>
                    </a:lnTo>
                    <a:lnTo>
                      <a:pt x="130" y="3288"/>
                    </a:lnTo>
                    <a:lnTo>
                      <a:pt x="98" y="3253"/>
                    </a:lnTo>
                    <a:lnTo>
                      <a:pt x="74" y="3218"/>
                    </a:lnTo>
                    <a:lnTo>
                      <a:pt x="49" y="3176"/>
                    </a:lnTo>
                    <a:lnTo>
                      <a:pt x="31" y="3133"/>
                    </a:lnTo>
                    <a:lnTo>
                      <a:pt x="14" y="3084"/>
                    </a:lnTo>
                    <a:lnTo>
                      <a:pt x="3" y="3035"/>
                    </a:lnTo>
                    <a:lnTo>
                      <a:pt x="0" y="2979"/>
                    </a:lnTo>
                    <a:lnTo>
                      <a:pt x="0" y="2916"/>
                    </a:lnTo>
                    <a:lnTo>
                      <a:pt x="11" y="2845"/>
                    </a:lnTo>
                    <a:lnTo>
                      <a:pt x="43" y="2599"/>
                    </a:lnTo>
                    <a:lnTo>
                      <a:pt x="63" y="2357"/>
                    </a:lnTo>
                    <a:lnTo>
                      <a:pt x="74" y="2121"/>
                    </a:lnTo>
                    <a:lnTo>
                      <a:pt x="78" y="1890"/>
                    </a:lnTo>
                    <a:lnTo>
                      <a:pt x="74" y="1658"/>
                    </a:lnTo>
                    <a:lnTo>
                      <a:pt x="70" y="1430"/>
                    </a:lnTo>
                    <a:lnTo>
                      <a:pt x="63" y="1198"/>
                    </a:lnTo>
                    <a:lnTo>
                      <a:pt x="60" y="962"/>
                    </a:lnTo>
                    <a:lnTo>
                      <a:pt x="60" y="720"/>
                    </a:lnTo>
                    <a:lnTo>
                      <a:pt x="70" y="474"/>
                    </a:lnTo>
                    <a:lnTo>
                      <a:pt x="74" y="446"/>
                    </a:lnTo>
                    <a:lnTo>
                      <a:pt x="81" y="418"/>
                    </a:lnTo>
                    <a:lnTo>
                      <a:pt x="91" y="383"/>
                    </a:lnTo>
                    <a:lnTo>
                      <a:pt x="103" y="352"/>
                    </a:lnTo>
                    <a:lnTo>
                      <a:pt x="116" y="316"/>
                    </a:lnTo>
                    <a:lnTo>
                      <a:pt x="134" y="281"/>
                    </a:lnTo>
                    <a:lnTo>
                      <a:pt x="151" y="246"/>
                    </a:lnTo>
                    <a:lnTo>
                      <a:pt x="169" y="214"/>
                    </a:lnTo>
                    <a:lnTo>
                      <a:pt x="186" y="186"/>
                    </a:lnTo>
                    <a:lnTo>
                      <a:pt x="204" y="162"/>
                    </a:lnTo>
                    <a:lnTo>
                      <a:pt x="236" y="119"/>
                    </a:lnTo>
                    <a:lnTo>
                      <a:pt x="274" y="84"/>
                    </a:lnTo>
                    <a:lnTo>
                      <a:pt x="316" y="56"/>
                    </a:lnTo>
                    <a:lnTo>
                      <a:pt x="362" y="32"/>
                    </a:lnTo>
                    <a:lnTo>
                      <a:pt x="408" y="14"/>
                    </a:lnTo>
                    <a:lnTo>
                      <a:pt x="457" y="4"/>
                    </a:lnTo>
                    <a:lnTo>
                      <a:pt x="504" y="0"/>
                    </a:lnTo>
                    <a:lnTo>
                      <a:pt x="549" y="4"/>
                    </a:lnTo>
                    <a:lnTo>
                      <a:pt x="591" y="14"/>
                    </a:lnTo>
                    <a:lnTo>
                      <a:pt x="630" y="32"/>
                    </a:lnTo>
                    <a:lnTo>
                      <a:pt x="658" y="39"/>
                    </a:lnTo>
                    <a:lnTo>
                      <a:pt x="690" y="60"/>
                    </a:lnTo>
                    <a:lnTo>
                      <a:pt x="718" y="87"/>
                    </a:lnTo>
                    <a:lnTo>
                      <a:pt x="747" y="123"/>
                    </a:lnTo>
                    <a:lnTo>
                      <a:pt x="774" y="158"/>
                    </a:lnTo>
                    <a:lnTo>
                      <a:pt x="795" y="197"/>
                    </a:lnTo>
                    <a:lnTo>
                      <a:pt x="817" y="235"/>
                    </a:lnTo>
                    <a:lnTo>
                      <a:pt x="830" y="267"/>
                    </a:lnTo>
                    <a:lnTo>
                      <a:pt x="841" y="292"/>
                    </a:lnTo>
                    <a:lnTo>
                      <a:pt x="845" y="309"/>
                    </a:lnTo>
                    <a:close/>
                  </a:path>
                </a:pathLst>
              </a:custGeom>
              <a:solidFill>
                <a:srgbClr val="8CC5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36" name="Freeform 664"/>
              <p:cNvSpPr>
                <a:spLocks/>
              </p:cNvSpPr>
              <p:nvPr/>
            </p:nvSpPr>
            <p:spPr bwMode="auto">
              <a:xfrm>
                <a:off x="2911" y="2265"/>
                <a:ext cx="59" cy="240"/>
              </a:xfrm>
              <a:custGeom>
                <a:avLst/>
                <a:gdLst>
                  <a:gd name="T0" fmla="*/ 655 w 764"/>
                  <a:gd name="T1" fmla="*/ 591 h 3369"/>
                  <a:gd name="T2" fmla="*/ 655 w 764"/>
                  <a:gd name="T3" fmla="*/ 1206 h 3369"/>
                  <a:gd name="T4" fmla="*/ 697 w 764"/>
                  <a:gd name="T5" fmla="*/ 1816 h 3369"/>
                  <a:gd name="T6" fmla="*/ 743 w 764"/>
                  <a:gd name="T7" fmla="*/ 2393 h 3369"/>
                  <a:gd name="T8" fmla="*/ 764 w 764"/>
                  <a:gd name="T9" fmla="*/ 2906 h 3369"/>
                  <a:gd name="T10" fmla="*/ 747 w 764"/>
                  <a:gd name="T11" fmla="*/ 3148 h 3369"/>
                  <a:gd name="T12" fmla="*/ 712 w 764"/>
                  <a:gd name="T13" fmla="*/ 3197 h 3369"/>
                  <a:gd name="T14" fmla="*/ 655 w 764"/>
                  <a:gd name="T15" fmla="*/ 3246 h 3369"/>
                  <a:gd name="T16" fmla="*/ 592 w 764"/>
                  <a:gd name="T17" fmla="*/ 3292 h 3369"/>
                  <a:gd name="T18" fmla="*/ 532 w 764"/>
                  <a:gd name="T19" fmla="*/ 3334 h 3369"/>
                  <a:gd name="T20" fmla="*/ 469 w 764"/>
                  <a:gd name="T21" fmla="*/ 3362 h 3369"/>
                  <a:gd name="T22" fmla="*/ 377 w 764"/>
                  <a:gd name="T23" fmla="*/ 3366 h 3369"/>
                  <a:gd name="T24" fmla="*/ 282 w 764"/>
                  <a:gd name="T25" fmla="*/ 3349 h 3369"/>
                  <a:gd name="T26" fmla="*/ 194 w 764"/>
                  <a:gd name="T27" fmla="*/ 3309 h 3369"/>
                  <a:gd name="T28" fmla="*/ 123 w 764"/>
                  <a:gd name="T29" fmla="*/ 3261 h 3369"/>
                  <a:gd name="T30" fmla="*/ 71 w 764"/>
                  <a:gd name="T31" fmla="*/ 3201 h 3369"/>
                  <a:gd name="T32" fmla="*/ 33 w 764"/>
                  <a:gd name="T33" fmla="*/ 3120 h 3369"/>
                  <a:gd name="T34" fmla="*/ 11 w 764"/>
                  <a:gd name="T35" fmla="*/ 3032 h 3369"/>
                  <a:gd name="T36" fmla="*/ 0 w 764"/>
                  <a:gd name="T37" fmla="*/ 2931 h 3369"/>
                  <a:gd name="T38" fmla="*/ 4 w 764"/>
                  <a:gd name="T39" fmla="*/ 2814 h 3369"/>
                  <a:gd name="T40" fmla="*/ 36 w 764"/>
                  <a:gd name="T41" fmla="*/ 2512 h 3369"/>
                  <a:gd name="T42" fmla="*/ 53 w 764"/>
                  <a:gd name="T43" fmla="*/ 2048 h 3369"/>
                  <a:gd name="T44" fmla="*/ 46 w 764"/>
                  <a:gd name="T45" fmla="*/ 1596 h 3369"/>
                  <a:gd name="T46" fmla="*/ 33 w 764"/>
                  <a:gd name="T47" fmla="*/ 1143 h 3369"/>
                  <a:gd name="T48" fmla="*/ 25 w 764"/>
                  <a:gd name="T49" fmla="*/ 682 h 3369"/>
                  <a:gd name="T50" fmla="*/ 36 w 764"/>
                  <a:gd name="T51" fmla="*/ 418 h 3369"/>
                  <a:gd name="T52" fmla="*/ 46 w 764"/>
                  <a:gd name="T53" fmla="*/ 363 h 3369"/>
                  <a:gd name="T54" fmla="*/ 64 w 764"/>
                  <a:gd name="T55" fmla="*/ 300 h 3369"/>
                  <a:gd name="T56" fmla="*/ 88 w 764"/>
                  <a:gd name="T57" fmla="*/ 240 h 3369"/>
                  <a:gd name="T58" fmla="*/ 116 w 764"/>
                  <a:gd name="T59" fmla="*/ 183 h 3369"/>
                  <a:gd name="T60" fmla="*/ 159 w 764"/>
                  <a:gd name="T61" fmla="*/ 120 h 3369"/>
                  <a:gd name="T62" fmla="*/ 226 w 764"/>
                  <a:gd name="T63" fmla="*/ 60 h 3369"/>
                  <a:gd name="T64" fmla="*/ 299 w 764"/>
                  <a:gd name="T65" fmla="*/ 18 h 3369"/>
                  <a:gd name="T66" fmla="*/ 377 w 764"/>
                  <a:gd name="T67" fmla="*/ 0 h 3369"/>
                  <a:gd name="T68" fmla="*/ 447 w 764"/>
                  <a:gd name="T69" fmla="*/ 4 h 3369"/>
                  <a:gd name="T70" fmla="*/ 514 w 764"/>
                  <a:gd name="T71" fmla="*/ 25 h 3369"/>
                  <a:gd name="T72" fmla="*/ 574 w 764"/>
                  <a:gd name="T73" fmla="*/ 71 h 3369"/>
                  <a:gd name="T74" fmla="*/ 623 w 764"/>
                  <a:gd name="T75" fmla="*/ 145 h 3369"/>
                  <a:gd name="T76" fmla="*/ 662 w 764"/>
                  <a:gd name="T77" fmla="*/ 218 h 3369"/>
                  <a:gd name="T78" fmla="*/ 680 w 764"/>
                  <a:gd name="T79" fmla="*/ 278 h 3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64" h="3369">
                    <a:moveTo>
                      <a:pt x="680" y="295"/>
                    </a:moveTo>
                    <a:lnTo>
                      <a:pt x="655" y="591"/>
                    </a:lnTo>
                    <a:lnTo>
                      <a:pt x="648" y="896"/>
                    </a:lnTo>
                    <a:lnTo>
                      <a:pt x="655" y="1206"/>
                    </a:lnTo>
                    <a:lnTo>
                      <a:pt x="672" y="1511"/>
                    </a:lnTo>
                    <a:lnTo>
                      <a:pt x="697" y="1816"/>
                    </a:lnTo>
                    <a:lnTo>
                      <a:pt x="722" y="2111"/>
                    </a:lnTo>
                    <a:lnTo>
                      <a:pt x="743" y="2393"/>
                    </a:lnTo>
                    <a:lnTo>
                      <a:pt x="760" y="2659"/>
                    </a:lnTo>
                    <a:lnTo>
                      <a:pt x="764" y="2906"/>
                    </a:lnTo>
                    <a:lnTo>
                      <a:pt x="750" y="3124"/>
                    </a:lnTo>
                    <a:lnTo>
                      <a:pt x="747" y="3148"/>
                    </a:lnTo>
                    <a:lnTo>
                      <a:pt x="732" y="3169"/>
                    </a:lnTo>
                    <a:lnTo>
                      <a:pt x="712" y="3197"/>
                    </a:lnTo>
                    <a:lnTo>
                      <a:pt x="687" y="3222"/>
                    </a:lnTo>
                    <a:lnTo>
                      <a:pt x="655" y="3246"/>
                    </a:lnTo>
                    <a:lnTo>
                      <a:pt x="623" y="3271"/>
                    </a:lnTo>
                    <a:lnTo>
                      <a:pt x="592" y="3292"/>
                    </a:lnTo>
                    <a:lnTo>
                      <a:pt x="560" y="3314"/>
                    </a:lnTo>
                    <a:lnTo>
                      <a:pt x="532" y="3334"/>
                    </a:lnTo>
                    <a:lnTo>
                      <a:pt x="511" y="3349"/>
                    </a:lnTo>
                    <a:lnTo>
                      <a:pt x="469" y="3362"/>
                    </a:lnTo>
                    <a:lnTo>
                      <a:pt x="422" y="3369"/>
                    </a:lnTo>
                    <a:lnTo>
                      <a:pt x="377" y="3366"/>
                    </a:lnTo>
                    <a:lnTo>
                      <a:pt x="327" y="3359"/>
                    </a:lnTo>
                    <a:lnTo>
                      <a:pt x="282" y="3349"/>
                    </a:lnTo>
                    <a:lnTo>
                      <a:pt x="236" y="3331"/>
                    </a:lnTo>
                    <a:lnTo>
                      <a:pt x="194" y="3309"/>
                    </a:lnTo>
                    <a:lnTo>
                      <a:pt x="156" y="3285"/>
                    </a:lnTo>
                    <a:lnTo>
                      <a:pt x="123" y="3261"/>
                    </a:lnTo>
                    <a:lnTo>
                      <a:pt x="96" y="3239"/>
                    </a:lnTo>
                    <a:lnTo>
                      <a:pt x="71" y="3201"/>
                    </a:lnTo>
                    <a:lnTo>
                      <a:pt x="50" y="3162"/>
                    </a:lnTo>
                    <a:lnTo>
                      <a:pt x="33" y="3120"/>
                    </a:lnTo>
                    <a:lnTo>
                      <a:pt x="21" y="3078"/>
                    </a:lnTo>
                    <a:lnTo>
                      <a:pt x="11" y="3032"/>
                    </a:lnTo>
                    <a:lnTo>
                      <a:pt x="4" y="2983"/>
                    </a:lnTo>
                    <a:lnTo>
                      <a:pt x="0" y="2931"/>
                    </a:lnTo>
                    <a:lnTo>
                      <a:pt x="0" y="2874"/>
                    </a:lnTo>
                    <a:lnTo>
                      <a:pt x="4" y="2814"/>
                    </a:lnTo>
                    <a:lnTo>
                      <a:pt x="11" y="2751"/>
                    </a:lnTo>
                    <a:lnTo>
                      <a:pt x="36" y="2512"/>
                    </a:lnTo>
                    <a:lnTo>
                      <a:pt x="50" y="2281"/>
                    </a:lnTo>
                    <a:lnTo>
                      <a:pt x="53" y="2048"/>
                    </a:lnTo>
                    <a:lnTo>
                      <a:pt x="53" y="1824"/>
                    </a:lnTo>
                    <a:lnTo>
                      <a:pt x="46" y="1596"/>
                    </a:lnTo>
                    <a:lnTo>
                      <a:pt x="39" y="1371"/>
                    </a:lnTo>
                    <a:lnTo>
                      <a:pt x="33" y="1143"/>
                    </a:lnTo>
                    <a:lnTo>
                      <a:pt x="25" y="914"/>
                    </a:lnTo>
                    <a:lnTo>
                      <a:pt x="25" y="682"/>
                    </a:lnTo>
                    <a:lnTo>
                      <a:pt x="33" y="443"/>
                    </a:lnTo>
                    <a:lnTo>
                      <a:pt x="36" y="418"/>
                    </a:lnTo>
                    <a:lnTo>
                      <a:pt x="39" y="390"/>
                    </a:lnTo>
                    <a:lnTo>
                      <a:pt x="46" y="363"/>
                    </a:lnTo>
                    <a:lnTo>
                      <a:pt x="53" y="331"/>
                    </a:lnTo>
                    <a:lnTo>
                      <a:pt x="64" y="300"/>
                    </a:lnTo>
                    <a:lnTo>
                      <a:pt x="74" y="268"/>
                    </a:lnTo>
                    <a:lnTo>
                      <a:pt x="88" y="240"/>
                    </a:lnTo>
                    <a:lnTo>
                      <a:pt x="103" y="212"/>
                    </a:lnTo>
                    <a:lnTo>
                      <a:pt x="116" y="183"/>
                    </a:lnTo>
                    <a:lnTo>
                      <a:pt x="131" y="158"/>
                    </a:lnTo>
                    <a:lnTo>
                      <a:pt x="159" y="120"/>
                    </a:lnTo>
                    <a:lnTo>
                      <a:pt x="191" y="88"/>
                    </a:lnTo>
                    <a:lnTo>
                      <a:pt x="226" y="60"/>
                    </a:lnTo>
                    <a:lnTo>
                      <a:pt x="264" y="35"/>
                    </a:lnTo>
                    <a:lnTo>
                      <a:pt x="299" y="18"/>
                    </a:lnTo>
                    <a:lnTo>
                      <a:pt x="338" y="8"/>
                    </a:lnTo>
                    <a:lnTo>
                      <a:pt x="377" y="0"/>
                    </a:lnTo>
                    <a:lnTo>
                      <a:pt x="412" y="0"/>
                    </a:lnTo>
                    <a:lnTo>
                      <a:pt x="447" y="4"/>
                    </a:lnTo>
                    <a:lnTo>
                      <a:pt x="482" y="18"/>
                    </a:lnTo>
                    <a:lnTo>
                      <a:pt x="514" y="25"/>
                    </a:lnTo>
                    <a:lnTo>
                      <a:pt x="546" y="43"/>
                    </a:lnTo>
                    <a:lnTo>
                      <a:pt x="574" y="71"/>
                    </a:lnTo>
                    <a:lnTo>
                      <a:pt x="602" y="106"/>
                    </a:lnTo>
                    <a:lnTo>
                      <a:pt x="623" y="145"/>
                    </a:lnTo>
                    <a:lnTo>
                      <a:pt x="644" y="183"/>
                    </a:lnTo>
                    <a:lnTo>
                      <a:pt x="662" y="218"/>
                    </a:lnTo>
                    <a:lnTo>
                      <a:pt x="672" y="253"/>
                    </a:lnTo>
                    <a:lnTo>
                      <a:pt x="680" y="278"/>
                    </a:lnTo>
                    <a:lnTo>
                      <a:pt x="680" y="295"/>
                    </a:lnTo>
                    <a:close/>
                  </a:path>
                </a:pathLst>
              </a:custGeom>
              <a:solidFill>
                <a:srgbClr val="98C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37" name="Freeform 665"/>
              <p:cNvSpPr>
                <a:spLocks/>
              </p:cNvSpPr>
              <p:nvPr/>
            </p:nvSpPr>
            <p:spPr bwMode="auto">
              <a:xfrm>
                <a:off x="2916" y="2268"/>
                <a:ext cx="48" cy="236"/>
              </a:xfrm>
              <a:custGeom>
                <a:avLst/>
                <a:gdLst>
                  <a:gd name="T0" fmla="*/ 486 w 627"/>
                  <a:gd name="T1" fmla="*/ 562 h 3302"/>
                  <a:gd name="T2" fmla="*/ 465 w 627"/>
                  <a:gd name="T3" fmla="*/ 1135 h 3302"/>
                  <a:gd name="T4" fmla="*/ 492 w 627"/>
                  <a:gd name="T5" fmla="*/ 1714 h 3302"/>
                  <a:gd name="T6" fmla="*/ 552 w 627"/>
                  <a:gd name="T7" fmla="*/ 2269 h 3302"/>
                  <a:gd name="T8" fmla="*/ 609 w 627"/>
                  <a:gd name="T9" fmla="*/ 2782 h 3302"/>
                  <a:gd name="T10" fmla="*/ 627 w 627"/>
                  <a:gd name="T11" fmla="*/ 3034 h 3302"/>
                  <a:gd name="T12" fmla="*/ 605 w 627"/>
                  <a:gd name="T13" fmla="*/ 3091 h 3302"/>
                  <a:gd name="T14" fmla="*/ 567 w 627"/>
                  <a:gd name="T15" fmla="*/ 3151 h 3302"/>
                  <a:gd name="T16" fmla="*/ 517 w 627"/>
                  <a:gd name="T17" fmla="*/ 3207 h 3302"/>
                  <a:gd name="T18" fmla="*/ 469 w 627"/>
                  <a:gd name="T19" fmla="*/ 3256 h 3302"/>
                  <a:gd name="T20" fmla="*/ 415 w 627"/>
                  <a:gd name="T21" fmla="*/ 3294 h 3302"/>
                  <a:gd name="T22" fmla="*/ 324 w 627"/>
                  <a:gd name="T23" fmla="*/ 3302 h 3302"/>
                  <a:gd name="T24" fmla="*/ 229 w 627"/>
                  <a:gd name="T25" fmla="*/ 3281 h 3302"/>
                  <a:gd name="T26" fmla="*/ 134 w 627"/>
                  <a:gd name="T27" fmla="*/ 3239 h 3302"/>
                  <a:gd name="T28" fmla="*/ 67 w 627"/>
                  <a:gd name="T29" fmla="*/ 3186 h 3302"/>
                  <a:gd name="T30" fmla="*/ 25 w 627"/>
                  <a:gd name="T31" fmla="*/ 3116 h 3302"/>
                  <a:gd name="T32" fmla="*/ 4 w 627"/>
                  <a:gd name="T33" fmla="*/ 3028 h 3302"/>
                  <a:gd name="T34" fmla="*/ 0 w 627"/>
                  <a:gd name="T35" fmla="*/ 2933 h 3302"/>
                  <a:gd name="T36" fmla="*/ 8 w 627"/>
                  <a:gd name="T37" fmla="*/ 2827 h 3302"/>
                  <a:gd name="T38" fmla="*/ 18 w 627"/>
                  <a:gd name="T39" fmla="*/ 2719 h 3302"/>
                  <a:gd name="T40" fmla="*/ 39 w 627"/>
                  <a:gd name="T41" fmla="*/ 2431 h 3302"/>
                  <a:gd name="T42" fmla="*/ 43 w 627"/>
                  <a:gd name="T43" fmla="*/ 1981 h 3302"/>
                  <a:gd name="T44" fmla="*/ 28 w 627"/>
                  <a:gd name="T45" fmla="*/ 1538 h 3302"/>
                  <a:gd name="T46" fmla="*/ 8 w 627"/>
                  <a:gd name="T47" fmla="*/ 1093 h 3302"/>
                  <a:gd name="T48" fmla="*/ 0 w 627"/>
                  <a:gd name="T49" fmla="*/ 646 h 3302"/>
                  <a:gd name="T50" fmla="*/ 8 w 627"/>
                  <a:gd name="T51" fmla="*/ 393 h 3302"/>
                  <a:gd name="T52" fmla="*/ 11 w 627"/>
                  <a:gd name="T53" fmla="*/ 340 h 3302"/>
                  <a:gd name="T54" fmla="*/ 21 w 627"/>
                  <a:gd name="T55" fmla="*/ 288 h 3302"/>
                  <a:gd name="T56" fmla="*/ 36 w 627"/>
                  <a:gd name="T57" fmla="*/ 235 h 3302"/>
                  <a:gd name="T58" fmla="*/ 56 w 627"/>
                  <a:gd name="T59" fmla="*/ 183 h 3302"/>
                  <a:gd name="T60" fmla="*/ 91 w 627"/>
                  <a:gd name="T61" fmla="*/ 123 h 3302"/>
                  <a:gd name="T62" fmla="*/ 144 w 627"/>
                  <a:gd name="T63" fmla="*/ 63 h 3302"/>
                  <a:gd name="T64" fmla="*/ 201 w 627"/>
                  <a:gd name="T65" fmla="*/ 25 h 3302"/>
                  <a:gd name="T66" fmla="*/ 261 w 627"/>
                  <a:gd name="T67" fmla="*/ 3 h 3302"/>
                  <a:gd name="T68" fmla="*/ 314 w 627"/>
                  <a:gd name="T69" fmla="*/ 0 h 3302"/>
                  <a:gd name="T70" fmla="*/ 377 w 627"/>
                  <a:gd name="T71" fmla="*/ 10 h 3302"/>
                  <a:gd name="T72" fmla="*/ 440 w 627"/>
                  <a:gd name="T73" fmla="*/ 56 h 3302"/>
                  <a:gd name="T74" fmla="*/ 486 w 627"/>
                  <a:gd name="T75" fmla="*/ 130 h 3302"/>
                  <a:gd name="T76" fmla="*/ 514 w 627"/>
                  <a:gd name="T77" fmla="*/ 207 h 3302"/>
                  <a:gd name="T78" fmla="*/ 528 w 627"/>
                  <a:gd name="T79" fmla="*/ 267 h 3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27" h="3302">
                    <a:moveTo>
                      <a:pt x="528" y="285"/>
                    </a:moveTo>
                    <a:lnTo>
                      <a:pt x="486" y="562"/>
                    </a:lnTo>
                    <a:lnTo>
                      <a:pt x="469" y="846"/>
                    </a:lnTo>
                    <a:lnTo>
                      <a:pt x="465" y="1135"/>
                    </a:lnTo>
                    <a:lnTo>
                      <a:pt x="475" y="1426"/>
                    </a:lnTo>
                    <a:lnTo>
                      <a:pt x="492" y="1714"/>
                    </a:lnTo>
                    <a:lnTo>
                      <a:pt x="521" y="1995"/>
                    </a:lnTo>
                    <a:lnTo>
                      <a:pt x="552" y="2269"/>
                    </a:lnTo>
                    <a:lnTo>
                      <a:pt x="580" y="2533"/>
                    </a:lnTo>
                    <a:lnTo>
                      <a:pt x="609" y="2782"/>
                    </a:lnTo>
                    <a:lnTo>
                      <a:pt x="627" y="3011"/>
                    </a:lnTo>
                    <a:lnTo>
                      <a:pt x="627" y="3034"/>
                    </a:lnTo>
                    <a:lnTo>
                      <a:pt x="620" y="3063"/>
                    </a:lnTo>
                    <a:lnTo>
                      <a:pt x="605" y="3091"/>
                    </a:lnTo>
                    <a:lnTo>
                      <a:pt x="588" y="3122"/>
                    </a:lnTo>
                    <a:lnTo>
                      <a:pt x="567" y="3151"/>
                    </a:lnTo>
                    <a:lnTo>
                      <a:pt x="542" y="3179"/>
                    </a:lnTo>
                    <a:lnTo>
                      <a:pt x="517" y="3207"/>
                    </a:lnTo>
                    <a:lnTo>
                      <a:pt x="492" y="3232"/>
                    </a:lnTo>
                    <a:lnTo>
                      <a:pt x="469" y="3256"/>
                    </a:lnTo>
                    <a:lnTo>
                      <a:pt x="451" y="3274"/>
                    </a:lnTo>
                    <a:lnTo>
                      <a:pt x="415" y="3294"/>
                    </a:lnTo>
                    <a:lnTo>
                      <a:pt x="374" y="3302"/>
                    </a:lnTo>
                    <a:lnTo>
                      <a:pt x="324" y="3302"/>
                    </a:lnTo>
                    <a:lnTo>
                      <a:pt x="278" y="3294"/>
                    </a:lnTo>
                    <a:lnTo>
                      <a:pt x="229" y="3281"/>
                    </a:lnTo>
                    <a:lnTo>
                      <a:pt x="179" y="3259"/>
                    </a:lnTo>
                    <a:lnTo>
                      <a:pt x="134" y="3239"/>
                    </a:lnTo>
                    <a:lnTo>
                      <a:pt x="96" y="3211"/>
                    </a:lnTo>
                    <a:lnTo>
                      <a:pt x="67" y="3186"/>
                    </a:lnTo>
                    <a:lnTo>
                      <a:pt x="43" y="3158"/>
                    </a:lnTo>
                    <a:lnTo>
                      <a:pt x="25" y="3116"/>
                    </a:lnTo>
                    <a:lnTo>
                      <a:pt x="11" y="3074"/>
                    </a:lnTo>
                    <a:lnTo>
                      <a:pt x="4" y="3028"/>
                    </a:lnTo>
                    <a:lnTo>
                      <a:pt x="0" y="2979"/>
                    </a:lnTo>
                    <a:lnTo>
                      <a:pt x="0" y="2933"/>
                    </a:lnTo>
                    <a:lnTo>
                      <a:pt x="0" y="2881"/>
                    </a:lnTo>
                    <a:lnTo>
                      <a:pt x="8" y="2827"/>
                    </a:lnTo>
                    <a:lnTo>
                      <a:pt x="11" y="2774"/>
                    </a:lnTo>
                    <a:lnTo>
                      <a:pt x="18" y="2719"/>
                    </a:lnTo>
                    <a:lnTo>
                      <a:pt x="25" y="2659"/>
                    </a:lnTo>
                    <a:lnTo>
                      <a:pt x="39" y="2431"/>
                    </a:lnTo>
                    <a:lnTo>
                      <a:pt x="46" y="2206"/>
                    </a:lnTo>
                    <a:lnTo>
                      <a:pt x="43" y="1981"/>
                    </a:lnTo>
                    <a:lnTo>
                      <a:pt x="39" y="1760"/>
                    </a:lnTo>
                    <a:lnTo>
                      <a:pt x="28" y="1538"/>
                    </a:lnTo>
                    <a:lnTo>
                      <a:pt x="18" y="1317"/>
                    </a:lnTo>
                    <a:lnTo>
                      <a:pt x="8" y="1093"/>
                    </a:lnTo>
                    <a:lnTo>
                      <a:pt x="0" y="871"/>
                    </a:lnTo>
                    <a:lnTo>
                      <a:pt x="0" y="646"/>
                    </a:lnTo>
                    <a:lnTo>
                      <a:pt x="4" y="418"/>
                    </a:lnTo>
                    <a:lnTo>
                      <a:pt x="8" y="393"/>
                    </a:lnTo>
                    <a:lnTo>
                      <a:pt x="8" y="368"/>
                    </a:lnTo>
                    <a:lnTo>
                      <a:pt x="11" y="340"/>
                    </a:lnTo>
                    <a:lnTo>
                      <a:pt x="18" y="316"/>
                    </a:lnTo>
                    <a:lnTo>
                      <a:pt x="21" y="288"/>
                    </a:lnTo>
                    <a:lnTo>
                      <a:pt x="28" y="260"/>
                    </a:lnTo>
                    <a:lnTo>
                      <a:pt x="36" y="235"/>
                    </a:lnTo>
                    <a:lnTo>
                      <a:pt x="46" y="207"/>
                    </a:lnTo>
                    <a:lnTo>
                      <a:pt x="56" y="183"/>
                    </a:lnTo>
                    <a:lnTo>
                      <a:pt x="67" y="162"/>
                    </a:lnTo>
                    <a:lnTo>
                      <a:pt x="91" y="123"/>
                    </a:lnTo>
                    <a:lnTo>
                      <a:pt x="116" y="91"/>
                    </a:lnTo>
                    <a:lnTo>
                      <a:pt x="144" y="63"/>
                    </a:lnTo>
                    <a:lnTo>
                      <a:pt x="173" y="42"/>
                    </a:lnTo>
                    <a:lnTo>
                      <a:pt x="201" y="25"/>
                    </a:lnTo>
                    <a:lnTo>
                      <a:pt x="232" y="10"/>
                    </a:lnTo>
                    <a:lnTo>
                      <a:pt x="261" y="3"/>
                    </a:lnTo>
                    <a:lnTo>
                      <a:pt x="289" y="0"/>
                    </a:lnTo>
                    <a:lnTo>
                      <a:pt x="314" y="0"/>
                    </a:lnTo>
                    <a:lnTo>
                      <a:pt x="342" y="3"/>
                    </a:lnTo>
                    <a:lnTo>
                      <a:pt x="377" y="10"/>
                    </a:lnTo>
                    <a:lnTo>
                      <a:pt x="412" y="28"/>
                    </a:lnTo>
                    <a:lnTo>
                      <a:pt x="440" y="56"/>
                    </a:lnTo>
                    <a:lnTo>
                      <a:pt x="465" y="91"/>
                    </a:lnTo>
                    <a:lnTo>
                      <a:pt x="486" y="130"/>
                    </a:lnTo>
                    <a:lnTo>
                      <a:pt x="504" y="168"/>
                    </a:lnTo>
                    <a:lnTo>
                      <a:pt x="514" y="207"/>
                    </a:lnTo>
                    <a:lnTo>
                      <a:pt x="521" y="242"/>
                    </a:lnTo>
                    <a:lnTo>
                      <a:pt x="528" y="267"/>
                    </a:lnTo>
                    <a:lnTo>
                      <a:pt x="528" y="285"/>
                    </a:ln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38" name="Freeform 666"/>
              <p:cNvSpPr>
                <a:spLocks/>
              </p:cNvSpPr>
              <p:nvPr/>
            </p:nvSpPr>
            <p:spPr bwMode="auto">
              <a:xfrm>
                <a:off x="2918" y="2271"/>
                <a:ext cx="41" cy="232"/>
              </a:xfrm>
              <a:custGeom>
                <a:avLst/>
                <a:gdLst>
                  <a:gd name="T0" fmla="*/ 0 w 539"/>
                  <a:gd name="T1" fmla="*/ 615 h 3245"/>
                  <a:gd name="T2" fmla="*/ 15 w 539"/>
                  <a:gd name="T3" fmla="*/ 1051 h 3245"/>
                  <a:gd name="T4" fmla="*/ 40 w 539"/>
                  <a:gd name="T5" fmla="*/ 1486 h 3245"/>
                  <a:gd name="T6" fmla="*/ 65 w 539"/>
                  <a:gd name="T7" fmla="*/ 1921 h 3245"/>
                  <a:gd name="T8" fmla="*/ 71 w 539"/>
                  <a:gd name="T9" fmla="*/ 2357 h 3245"/>
                  <a:gd name="T10" fmla="*/ 60 w 539"/>
                  <a:gd name="T11" fmla="*/ 2627 h 3245"/>
                  <a:gd name="T12" fmla="*/ 40 w 539"/>
                  <a:gd name="T13" fmla="*/ 2737 h 3245"/>
                  <a:gd name="T14" fmla="*/ 18 w 539"/>
                  <a:gd name="T15" fmla="*/ 2839 h 3245"/>
                  <a:gd name="T16" fmla="*/ 0 w 539"/>
                  <a:gd name="T17" fmla="*/ 2944 h 3245"/>
                  <a:gd name="T18" fmla="*/ 8 w 539"/>
                  <a:gd name="T19" fmla="*/ 3042 h 3245"/>
                  <a:gd name="T20" fmla="*/ 36 w 539"/>
                  <a:gd name="T21" fmla="*/ 3116 h 3245"/>
                  <a:gd name="T22" fmla="*/ 107 w 539"/>
                  <a:gd name="T23" fmla="*/ 3172 h 3245"/>
                  <a:gd name="T24" fmla="*/ 201 w 539"/>
                  <a:gd name="T25" fmla="*/ 3222 h 3245"/>
                  <a:gd name="T26" fmla="*/ 303 w 539"/>
                  <a:gd name="T27" fmla="*/ 3245 h 3245"/>
                  <a:gd name="T28" fmla="*/ 388 w 539"/>
                  <a:gd name="T29" fmla="*/ 3232 h 3245"/>
                  <a:gd name="T30" fmla="*/ 434 w 539"/>
                  <a:gd name="T31" fmla="*/ 3186 h 3245"/>
                  <a:gd name="T32" fmla="*/ 473 w 539"/>
                  <a:gd name="T33" fmla="*/ 3130 h 3245"/>
                  <a:gd name="T34" fmla="*/ 504 w 539"/>
                  <a:gd name="T35" fmla="*/ 3063 h 3245"/>
                  <a:gd name="T36" fmla="*/ 529 w 539"/>
                  <a:gd name="T37" fmla="*/ 2997 h 3245"/>
                  <a:gd name="T38" fmla="*/ 539 w 539"/>
                  <a:gd name="T39" fmla="*/ 2929 h 3245"/>
                  <a:gd name="T40" fmla="*/ 483 w 539"/>
                  <a:gd name="T41" fmla="*/ 2662 h 3245"/>
                  <a:gd name="T42" fmla="*/ 388 w 539"/>
                  <a:gd name="T43" fmla="*/ 2157 h 3245"/>
                  <a:gd name="T44" fmla="*/ 321 w 539"/>
                  <a:gd name="T45" fmla="*/ 1619 h 3245"/>
                  <a:gd name="T46" fmla="*/ 303 w 539"/>
                  <a:gd name="T47" fmla="*/ 1071 h 3245"/>
                  <a:gd name="T48" fmla="*/ 349 w 539"/>
                  <a:gd name="T49" fmla="*/ 538 h 3245"/>
                  <a:gd name="T50" fmla="*/ 403 w 539"/>
                  <a:gd name="T51" fmla="*/ 267 h 3245"/>
                  <a:gd name="T52" fmla="*/ 398 w 539"/>
                  <a:gd name="T53" fmla="*/ 203 h 3245"/>
                  <a:gd name="T54" fmla="*/ 378 w 539"/>
                  <a:gd name="T55" fmla="*/ 126 h 3245"/>
                  <a:gd name="T56" fmla="*/ 335 w 539"/>
                  <a:gd name="T57" fmla="*/ 49 h 3245"/>
                  <a:gd name="T58" fmla="*/ 272 w 539"/>
                  <a:gd name="T59" fmla="*/ 3 h 3245"/>
                  <a:gd name="T60" fmla="*/ 212 w 539"/>
                  <a:gd name="T61" fmla="*/ 0 h 3245"/>
                  <a:gd name="T62" fmla="*/ 173 w 539"/>
                  <a:gd name="T63" fmla="*/ 14 h 3245"/>
                  <a:gd name="T64" fmla="*/ 131 w 539"/>
                  <a:gd name="T65" fmla="*/ 38 h 3245"/>
                  <a:gd name="T66" fmla="*/ 92 w 539"/>
                  <a:gd name="T67" fmla="*/ 78 h 3245"/>
                  <a:gd name="T68" fmla="*/ 53 w 539"/>
                  <a:gd name="T69" fmla="*/ 133 h 3245"/>
                  <a:gd name="T70" fmla="*/ 25 w 539"/>
                  <a:gd name="T71" fmla="*/ 193 h 3245"/>
                  <a:gd name="T72" fmla="*/ 15 w 539"/>
                  <a:gd name="T73" fmla="*/ 235 h 3245"/>
                  <a:gd name="T74" fmla="*/ 8 w 539"/>
                  <a:gd name="T75" fmla="*/ 281 h 3245"/>
                  <a:gd name="T76" fmla="*/ 8 w 539"/>
                  <a:gd name="T77" fmla="*/ 330 h 3245"/>
                  <a:gd name="T78" fmla="*/ 8 w 539"/>
                  <a:gd name="T79" fmla="*/ 376 h 3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39" h="3245">
                    <a:moveTo>
                      <a:pt x="5" y="396"/>
                    </a:moveTo>
                    <a:lnTo>
                      <a:pt x="0" y="615"/>
                    </a:lnTo>
                    <a:lnTo>
                      <a:pt x="5" y="833"/>
                    </a:lnTo>
                    <a:lnTo>
                      <a:pt x="15" y="1051"/>
                    </a:lnTo>
                    <a:lnTo>
                      <a:pt x="25" y="1268"/>
                    </a:lnTo>
                    <a:lnTo>
                      <a:pt x="40" y="1486"/>
                    </a:lnTo>
                    <a:lnTo>
                      <a:pt x="53" y="1704"/>
                    </a:lnTo>
                    <a:lnTo>
                      <a:pt x="65" y="1921"/>
                    </a:lnTo>
                    <a:lnTo>
                      <a:pt x="71" y="2139"/>
                    </a:lnTo>
                    <a:lnTo>
                      <a:pt x="71" y="2357"/>
                    </a:lnTo>
                    <a:lnTo>
                      <a:pt x="68" y="2575"/>
                    </a:lnTo>
                    <a:lnTo>
                      <a:pt x="60" y="2627"/>
                    </a:lnTo>
                    <a:lnTo>
                      <a:pt x="53" y="2684"/>
                    </a:lnTo>
                    <a:lnTo>
                      <a:pt x="40" y="2737"/>
                    </a:lnTo>
                    <a:lnTo>
                      <a:pt x="29" y="2789"/>
                    </a:lnTo>
                    <a:lnTo>
                      <a:pt x="18" y="2839"/>
                    </a:lnTo>
                    <a:lnTo>
                      <a:pt x="8" y="2891"/>
                    </a:lnTo>
                    <a:lnTo>
                      <a:pt x="0" y="2944"/>
                    </a:lnTo>
                    <a:lnTo>
                      <a:pt x="0" y="2992"/>
                    </a:lnTo>
                    <a:lnTo>
                      <a:pt x="8" y="3042"/>
                    </a:lnTo>
                    <a:lnTo>
                      <a:pt x="18" y="3087"/>
                    </a:lnTo>
                    <a:lnTo>
                      <a:pt x="36" y="3116"/>
                    </a:lnTo>
                    <a:lnTo>
                      <a:pt x="68" y="3144"/>
                    </a:lnTo>
                    <a:lnTo>
                      <a:pt x="107" y="3172"/>
                    </a:lnTo>
                    <a:lnTo>
                      <a:pt x="152" y="3200"/>
                    </a:lnTo>
                    <a:lnTo>
                      <a:pt x="201" y="3222"/>
                    </a:lnTo>
                    <a:lnTo>
                      <a:pt x="255" y="3235"/>
                    </a:lnTo>
                    <a:lnTo>
                      <a:pt x="303" y="3245"/>
                    </a:lnTo>
                    <a:lnTo>
                      <a:pt x="349" y="3242"/>
                    </a:lnTo>
                    <a:lnTo>
                      <a:pt x="388" y="3232"/>
                    </a:lnTo>
                    <a:lnTo>
                      <a:pt x="416" y="3210"/>
                    </a:lnTo>
                    <a:lnTo>
                      <a:pt x="434" y="3186"/>
                    </a:lnTo>
                    <a:lnTo>
                      <a:pt x="455" y="3162"/>
                    </a:lnTo>
                    <a:lnTo>
                      <a:pt x="473" y="3130"/>
                    </a:lnTo>
                    <a:lnTo>
                      <a:pt x="490" y="3098"/>
                    </a:lnTo>
                    <a:lnTo>
                      <a:pt x="504" y="3063"/>
                    </a:lnTo>
                    <a:lnTo>
                      <a:pt x="518" y="3028"/>
                    </a:lnTo>
                    <a:lnTo>
                      <a:pt x="529" y="2997"/>
                    </a:lnTo>
                    <a:lnTo>
                      <a:pt x="536" y="2961"/>
                    </a:lnTo>
                    <a:lnTo>
                      <a:pt x="539" y="2929"/>
                    </a:lnTo>
                    <a:lnTo>
                      <a:pt x="536" y="2902"/>
                    </a:lnTo>
                    <a:lnTo>
                      <a:pt x="483" y="2662"/>
                    </a:lnTo>
                    <a:lnTo>
                      <a:pt x="434" y="2414"/>
                    </a:lnTo>
                    <a:lnTo>
                      <a:pt x="388" y="2157"/>
                    </a:lnTo>
                    <a:lnTo>
                      <a:pt x="349" y="1889"/>
                    </a:lnTo>
                    <a:lnTo>
                      <a:pt x="321" y="1619"/>
                    </a:lnTo>
                    <a:lnTo>
                      <a:pt x="303" y="1346"/>
                    </a:lnTo>
                    <a:lnTo>
                      <a:pt x="303" y="1071"/>
                    </a:lnTo>
                    <a:lnTo>
                      <a:pt x="318" y="801"/>
                    </a:lnTo>
                    <a:lnTo>
                      <a:pt x="349" y="538"/>
                    </a:lnTo>
                    <a:lnTo>
                      <a:pt x="403" y="281"/>
                    </a:lnTo>
                    <a:lnTo>
                      <a:pt x="403" y="267"/>
                    </a:lnTo>
                    <a:lnTo>
                      <a:pt x="403" y="239"/>
                    </a:lnTo>
                    <a:lnTo>
                      <a:pt x="398" y="203"/>
                    </a:lnTo>
                    <a:lnTo>
                      <a:pt x="388" y="165"/>
                    </a:lnTo>
                    <a:lnTo>
                      <a:pt x="378" y="126"/>
                    </a:lnTo>
                    <a:lnTo>
                      <a:pt x="360" y="84"/>
                    </a:lnTo>
                    <a:lnTo>
                      <a:pt x="335" y="49"/>
                    </a:lnTo>
                    <a:lnTo>
                      <a:pt x="307" y="21"/>
                    </a:lnTo>
                    <a:lnTo>
                      <a:pt x="272" y="3"/>
                    </a:lnTo>
                    <a:lnTo>
                      <a:pt x="230" y="0"/>
                    </a:lnTo>
                    <a:lnTo>
                      <a:pt x="212" y="0"/>
                    </a:lnTo>
                    <a:lnTo>
                      <a:pt x="191" y="7"/>
                    </a:lnTo>
                    <a:lnTo>
                      <a:pt x="173" y="14"/>
                    </a:lnTo>
                    <a:lnTo>
                      <a:pt x="152" y="25"/>
                    </a:lnTo>
                    <a:lnTo>
                      <a:pt x="131" y="38"/>
                    </a:lnTo>
                    <a:lnTo>
                      <a:pt x="113" y="56"/>
                    </a:lnTo>
                    <a:lnTo>
                      <a:pt x="92" y="78"/>
                    </a:lnTo>
                    <a:lnTo>
                      <a:pt x="75" y="105"/>
                    </a:lnTo>
                    <a:lnTo>
                      <a:pt x="53" y="133"/>
                    </a:lnTo>
                    <a:lnTo>
                      <a:pt x="36" y="172"/>
                    </a:lnTo>
                    <a:lnTo>
                      <a:pt x="25" y="193"/>
                    </a:lnTo>
                    <a:lnTo>
                      <a:pt x="18" y="214"/>
                    </a:lnTo>
                    <a:lnTo>
                      <a:pt x="15" y="235"/>
                    </a:lnTo>
                    <a:lnTo>
                      <a:pt x="12" y="260"/>
                    </a:lnTo>
                    <a:lnTo>
                      <a:pt x="8" y="281"/>
                    </a:lnTo>
                    <a:lnTo>
                      <a:pt x="8" y="306"/>
                    </a:lnTo>
                    <a:lnTo>
                      <a:pt x="8" y="330"/>
                    </a:lnTo>
                    <a:lnTo>
                      <a:pt x="8" y="351"/>
                    </a:lnTo>
                    <a:lnTo>
                      <a:pt x="8" y="376"/>
                    </a:lnTo>
                    <a:lnTo>
                      <a:pt x="5" y="396"/>
                    </a:ln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39" name="Freeform 667"/>
              <p:cNvSpPr>
                <a:spLocks/>
              </p:cNvSpPr>
              <p:nvPr/>
            </p:nvSpPr>
            <p:spPr bwMode="auto">
              <a:xfrm>
                <a:off x="2723" y="2104"/>
                <a:ext cx="246" cy="346"/>
              </a:xfrm>
              <a:custGeom>
                <a:avLst/>
                <a:gdLst>
                  <a:gd name="T0" fmla="*/ 57 w 3206"/>
                  <a:gd name="T1" fmla="*/ 3854 h 4844"/>
                  <a:gd name="T2" fmla="*/ 0 w 3206"/>
                  <a:gd name="T3" fmla="*/ 3355 h 4844"/>
                  <a:gd name="T4" fmla="*/ 49 w 3206"/>
                  <a:gd name="T5" fmla="*/ 2856 h 4844"/>
                  <a:gd name="T6" fmla="*/ 194 w 3206"/>
                  <a:gd name="T7" fmla="*/ 2326 h 4844"/>
                  <a:gd name="T8" fmla="*/ 335 w 3206"/>
                  <a:gd name="T9" fmla="*/ 1928 h 4844"/>
                  <a:gd name="T10" fmla="*/ 503 w 3206"/>
                  <a:gd name="T11" fmla="*/ 1543 h 4844"/>
                  <a:gd name="T12" fmla="*/ 708 w 3206"/>
                  <a:gd name="T13" fmla="*/ 1177 h 4844"/>
                  <a:gd name="T14" fmla="*/ 820 w 3206"/>
                  <a:gd name="T15" fmla="*/ 1005 h 4844"/>
                  <a:gd name="T16" fmla="*/ 999 w 3206"/>
                  <a:gd name="T17" fmla="*/ 745 h 4844"/>
                  <a:gd name="T18" fmla="*/ 1189 w 3206"/>
                  <a:gd name="T19" fmla="*/ 499 h 4844"/>
                  <a:gd name="T20" fmla="*/ 1457 w 3206"/>
                  <a:gd name="T21" fmla="*/ 295 h 4844"/>
                  <a:gd name="T22" fmla="*/ 1855 w 3206"/>
                  <a:gd name="T23" fmla="*/ 124 h 4844"/>
                  <a:gd name="T24" fmla="*/ 2284 w 3206"/>
                  <a:gd name="T25" fmla="*/ 29 h 4844"/>
                  <a:gd name="T26" fmla="*/ 2537 w 3206"/>
                  <a:gd name="T27" fmla="*/ 14 h 4844"/>
                  <a:gd name="T28" fmla="*/ 2731 w 3206"/>
                  <a:gd name="T29" fmla="*/ 0 h 4844"/>
                  <a:gd name="T30" fmla="*/ 3041 w 3206"/>
                  <a:gd name="T31" fmla="*/ 57 h 4844"/>
                  <a:gd name="T32" fmla="*/ 3206 w 3206"/>
                  <a:gd name="T33" fmla="*/ 271 h 4844"/>
                  <a:gd name="T34" fmla="*/ 3066 w 3206"/>
                  <a:gd name="T35" fmla="*/ 464 h 4844"/>
                  <a:gd name="T36" fmla="*/ 2883 w 3206"/>
                  <a:gd name="T37" fmla="*/ 665 h 4844"/>
                  <a:gd name="T38" fmla="*/ 2682 w 3206"/>
                  <a:gd name="T39" fmla="*/ 819 h 4844"/>
                  <a:gd name="T40" fmla="*/ 2460 w 3206"/>
                  <a:gd name="T41" fmla="*/ 928 h 4844"/>
                  <a:gd name="T42" fmla="*/ 2234 w 3206"/>
                  <a:gd name="T43" fmla="*/ 1072 h 4844"/>
                  <a:gd name="T44" fmla="*/ 2027 w 3206"/>
                  <a:gd name="T45" fmla="*/ 1251 h 4844"/>
                  <a:gd name="T46" fmla="*/ 1844 w 3206"/>
                  <a:gd name="T47" fmla="*/ 1462 h 4844"/>
                  <a:gd name="T48" fmla="*/ 1672 w 3206"/>
                  <a:gd name="T49" fmla="*/ 1722 h 4844"/>
                  <a:gd name="T50" fmla="*/ 1527 w 3206"/>
                  <a:gd name="T51" fmla="*/ 2000 h 4844"/>
                  <a:gd name="T52" fmla="*/ 1390 w 3206"/>
                  <a:gd name="T53" fmla="*/ 2295 h 4844"/>
                  <a:gd name="T54" fmla="*/ 1330 w 3206"/>
                  <a:gd name="T55" fmla="*/ 2484 h 4844"/>
                  <a:gd name="T56" fmla="*/ 1299 w 3206"/>
                  <a:gd name="T57" fmla="*/ 2688 h 4844"/>
                  <a:gd name="T58" fmla="*/ 1281 w 3206"/>
                  <a:gd name="T59" fmla="*/ 2884 h 4844"/>
                  <a:gd name="T60" fmla="*/ 1270 w 3206"/>
                  <a:gd name="T61" fmla="*/ 3148 h 4844"/>
                  <a:gd name="T62" fmla="*/ 1285 w 3206"/>
                  <a:gd name="T63" fmla="*/ 3433 h 4844"/>
                  <a:gd name="T64" fmla="*/ 1295 w 3206"/>
                  <a:gd name="T65" fmla="*/ 3710 h 4844"/>
                  <a:gd name="T66" fmla="*/ 1281 w 3206"/>
                  <a:gd name="T67" fmla="*/ 4044 h 4844"/>
                  <a:gd name="T68" fmla="*/ 1270 w 3206"/>
                  <a:gd name="T69" fmla="*/ 4374 h 4844"/>
                  <a:gd name="T70" fmla="*/ 1246 w 3206"/>
                  <a:gd name="T71" fmla="*/ 4599 h 4844"/>
                  <a:gd name="T72" fmla="*/ 1151 w 3206"/>
                  <a:gd name="T73" fmla="*/ 4785 h 4844"/>
                  <a:gd name="T74" fmla="*/ 1024 w 3206"/>
                  <a:gd name="T75" fmla="*/ 4834 h 4844"/>
                  <a:gd name="T76" fmla="*/ 827 w 3206"/>
                  <a:gd name="T77" fmla="*/ 4844 h 4844"/>
                  <a:gd name="T78" fmla="*/ 651 w 3206"/>
                  <a:gd name="T79" fmla="*/ 4820 h 4844"/>
                  <a:gd name="T80" fmla="*/ 490 w 3206"/>
                  <a:gd name="T81" fmla="*/ 4719 h 4844"/>
                  <a:gd name="T82" fmla="*/ 310 w 3206"/>
                  <a:gd name="T83" fmla="*/ 4536 h 4844"/>
                  <a:gd name="T84" fmla="*/ 180 w 3206"/>
                  <a:gd name="T85" fmla="*/ 4346 h 4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06" h="4844">
                    <a:moveTo>
                      <a:pt x="141" y="4247"/>
                    </a:moveTo>
                    <a:lnTo>
                      <a:pt x="95" y="4044"/>
                    </a:lnTo>
                    <a:lnTo>
                      <a:pt x="57" y="3854"/>
                    </a:lnTo>
                    <a:lnTo>
                      <a:pt x="29" y="3682"/>
                    </a:lnTo>
                    <a:lnTo>
                      <a:pt x="11" y="3516"/>
                    </a:lnTo>
                    <a:lnTo>
                      <a:pt x="0" y="3355"/>
                    </a:lnTo>
                    <a:lnTo>
                      <a:pt x="4" y="3193"/>
                    </a:lnTo>
                    <a:lnTo>
                      <a:pt x="17" y="3028"/>
                    </a:lnTo>
                    <a:lnTo>
                      <a:pt x="49" y="2856"/>
                    </a:lnTo>
                    <a:lnTo>
                      <a:pt x="92" y="2666"/>
                    </a:lnTo>
                    <a:lnTo>
                      <a:pt x="152" y="2460"/>
                    </a:lnTo>
                    <a:lnTo>
                      <a:pt x="194" y="2326"/>
                    </a:lnTo>
                    <a:lnTo>
                      <a:pt x="236" y="2193"/>
                    </a:lnTo>
                    <a:lnTo>
                      <a:pt x="285" y="2058"/>
                    </a:lnTo>
                    <a:lnTo>
                      <a:pt x="335" y="1928"/>
                    </a:lnTo>
                    <a:lnTo>
                      <a:pt x="387" y="1800"/>
                    </a:lnTo>
                    <a:lnTo>
                      <a:pt x="440" y="1669"/>
                    </a:lnTo>
                    <a:lnTo>
                      <a:pt x="503" y="1543"/>
                    </a:lnTo>
                    <a:lnTo>
                      <a:pt x="567" y="1420"/>
                    </a:lnTo>
                    <a:lnTo>
                      <a:pt x="633" y="1297"/>
                    </a:lnTo>
                    <a:lnTo>
                      <a:pt x="708" y="1177"/>
                    </a:lnTo>
                    <a:lnTo>
                      <a:pt x="733" y="1138"/>
                    </a:lnTo>
                    <a:lnTo>
                      <a:pt x="771" y="1079"/>
                    </a:lnTo>
                    <a:lnTo>
                      <a:pt x="820" y="1005"/>
                    </a:lnTo>
                    <a:lnTo>
                      <a:pt x="873" y="925"/>
                    </a:lnTo>
                    <a:lnTo>
                      <a:pt x="936" y="833"/>
                    </a:lnTo>
                    <a:lnTo>
                      <a:pt x="999" y="745"/>
                    </a:lnTo>
                    <a:lnTo>
                      <a:pt x="1066" y="654"/>
                    </a:lnTo>
                    <a:lnTo>
                      <a:pt x="1129" y="573"/>
                    </a:lnTo>
                    <a:lnTo>
                      <a:pt x="1189" y="499"/>
                    </a:lnTo>
                    <a:lnTo>
                      <a:pt x="1249" y="443"/>
                    </a:lnTo>
                    <a:lnTo>
                      <a:pt x="1344" y="366"/>
                    </a:lnTo>
                    <a:lnTo>
                      <a:pt x="1457" y="295"/>
                    </a:lnTo>
                    <a:lnTo>
                      <a:pt x="1580" y="229"/>
                    </a:lnTo>
                    <a:lnTo>
                      <a:pt x="1713" y="172"/>
                    </a:lnTo>
                    <a:lnTo>
                      <a:pt x="1855" y="124"/>
                    </a:lnTo>
                    <a:lnTo>
                      <a:pt x="1999" y="82"/>
                    </a:lnTo>
                    <a:lnTo>
                      <a:pt x="2144" y="50"/>
                    </a:lnTo>
                    <a:lnTo>
                      <a:pt x="2284" y="29"/>
                    </a:lnTo>
                    <a:lnTo>
                      <a:pt x="2417" y="18"/>
                    </a:lnTo>
                    <a:lnTo>
                      <a:pt x="2545" y="18"/>
                    </a:lnTo>
                    <a:lnTo>
                      <a:pt x="2537" y="14"/>
                    </a:lnTo>
                    <a:lnTo>
                      <a:pt x="2569" y="7"/>
                    </a:lnTo>
                    <a:lnTo>
                      <a:pt x="2640" y="0"/>
                    </a:lnTo>
                    <a:lnTo>
                      <a:pt x="2731" y="0"/>
                    </a:lnTo>
                    <a:lnTo>
                      <a:pt x="2833" y="7"/>
                    </a:lnTo>
                    <a:lnTo>
                      <a:pt x="2943" y="25"/>
                    </a:lnTo>
                    <a:lnTo>
                      <a:pt x="3041" y="57"/>
                    </a:lnTo>
                    <a:lnTo>
                      <a:pt x="3126" y="106"/>
                    </a:lnTo>
                    <a:lnTo>
                      <a:pt x="3184" y="176"/>
                    </a:lnTo>
                    <a:lnTo>
                      <a:pt x="3206" y="271"/>
                    </a:lnTo>
                    <a:lnTo>
                      <a:pt x="3167" y="330"/>
                    </a:lnTo>
                    <a:lnTo>
                      <a:pt x="3118" y="397"/>
                    </a:lnTo>
                    <a:lnTo>
                      <a:pt x="3066" y="464"/>
                    </a:lnTo>
                    <a:lnTo>
                      <a:pt x="3009" y="531"/>
                    </a:lnTo>
                    <a:lnTo>
                      <a:pt x="2946" y="602"/>
                    </a:lnTo>
                    <a:lnTo>
                      <a:pt x="2883" y="665"/>
                    </a:lnTo>
                    <a:lnTo>
                      <a:pt x="2815" y="724"/>
                    </a:lnTo>
                    <a:lnTo>
                      <a:pt x="2748" y="777"/>
                    </a:lnTo>
                    <a:lnTo>
                      <a:pt x="2682" y="819"/>
                    </a:lnTo>
                    <a:lnTo>
                      <a:pt x="2618" y="850"/>
                    </a:lnTo>
                    <a:lnTo>
                      <a:pt x="2540" y="885"/>
                    </a:lnTo>
                    <a:lnTo>
                      <a:pt x="2460" y="928"/>
                    </a:lnTo>
                    <a:lnTo>
                      <a:pt x="2382" y="970"/>
                    </a:lnTo>
                    <a:lnTo>
                      <a:pt x="2309" y="1019"/>
                    </a:lnTo>
                    <a:lnTo>
                      <a:pt x="2234" y="1072"/>
                    </a:lnTo>
                    <a:lnTo>
                      <a:pt x="2161" y="1132"/>
                    </a:lnTo>
                    <a:lnTo>
                      <a:pt x="2094" y="1188"/>
                    </a:lnTo>
                    <a:lnTo>
                      <a:pt x="2027" y="1251"/>
                    </a:lnTo>
                    <a:lnTo>
                      <a:pt x="1967" y="1310"/>
                    </a:lnTo>
                    <a:lnTo>
                      <a:pt x="1914" y="1374"/>
                    </a:lnTo>
                    <a:lnTo>
                      <a:pt x="1844" y="1462"/>
                    </a:lnTo>
                    <a:lnTo>
                      <a:pt x="1784" y="1546"/>
                    </a:lnTo>
                    <a:lnTo>
                      <a:pt x="1725" y="1634"/>
                    </a:lnTo>
                    <a:lnTo>
                      <a:pt x="1672" y="1722"/>
                    </a:lnTo>
                    <a:lnTo>
                      <a:pt x="1623" y="1813"/>
                    </a:lnTo>
                    <a:lnTo>
                      <a:pt x="1573" y="1905"/>
                    </a:lnTo>
                    <a:lnTo>
                      <a:pt x="1527" y="2000"/>
                    </a:lnTo>
                    <a:lnTo>
                      <a:pt x="1482" y="2094"/>
                    </a:lnTo>
                    <a:lnTo>
                      <a:pt x="1435" y="2193"/>
                    </a:lnTo>
                    <a:lnTo>
                      <a:pt x="1390" y="2295"/>
                    </a:lnTo>
                    <a:lnTo>
                      <a:pt x="1365" y="2354"/>
                    </a:lnTo>
                    <a:lnTo>
                      <a:pt x="1348" y="2418"/>
                    </a:lnTo>
                    <a:lnTo>
                      <a:pt x="1330" y="2484"/>
                    </a:lnTo>
                    <a:lnTo>
                      <a:pt x="1317" y="2551"/>
                    </a:lnTo>
                    <a:lnTo>
                      <a:pt x="1305" y="2621"/>
                    </a:lnTo>
                    <a:lnTo>
                      <a:pt x="1299" y="2688"/>
                    </a:lnTo>
                    <a:lnTo>
                      <a:pt x="1292" y="2755"/>
                    </a:lnTo>
                    <a:lnTo>
                      <a:pt x="1285" y="2821"/>
                    </a:lnTo>
                    <a:lnTo>
                      <a:pt x="1281" y="2884"/>
                    </a:lnTo>
                    <a:lnTo>
                      <a:pt x="1277" y="2941"/>
                    </a:lnTo>
                    <a:lnTo>
                      <a:pt x="1274" y="3046"/>
                    </a:lnTo>
                    <a:lnTo>
                      <a:pt x="1270" y="3148"/>
                    </a:lnTo>
                    <a:lnTo>
                      <a:pt x="1274" y="3246"/>
                    </a:lnTo>
                    <a:lnTo>
                      <a:pt x="1277" y="3341"/>
                    </a:lnTo>
                    <a:lnTo>
                      <a:pt x="1285" y="3433"/>
                    </a:lnTo>
                    <a:lnTo>
                      <a:pt x="1288" y="3527"/>
                    </a:lnTo>
                    <a:lnTo>
                      <a:pt x="1292" y="3619"/>
                    </a:lnTo>
                    <a:lnTo>
                      <a:pt x="1295" y="3710"/>
                    </a:lnTo>
                    <a:lnTo>
                      <a:pt x="1295" y="3804"/>
                    </a:lnTo>
                    <a:lnTo>
                      <a:pt x="1288" y="3899"/>
                    </a:lnTo>
                    <a:lnTo>
                      <a:pt x="1281" y="4044"/>
                    </a:lnTo>
                    <a:lnTo>
                      <a:pt x="1277" y="4170"/>
                    </a:lnTo>
                    <a:lnTo>
                      <a:pt x="1274" y="4279"/>
                    </a:lnTo>
                    <a:lnTo>
                      <a:pt x="1270" y="4374"/>
                    </a:lnTo>
                    <a:lnTo>
                      <a:pt x="1267" y="4458"/>
                    </a:lnTo>
                    <a:lnTo>
                      <a:pt x="1260" y="4532"/>
                    </a:lnTo>
                    <a:lnTo>
                      <a:pt x="1246" y="4599"/>
                    </a:lnTo>
                    <a:lnTo>
                      <a:pt x="1225" y="4662"/>
                    </a:lnTo>
                    <a:lnTo>
                      <a:pt x="1194" y="4725"/>
                    </a:lnTo>
                    <a:lnTo>
                      <a:pt x="1151" y="4785"/>
                    </a:lnTo>
                    <a:lnTo>
                      <a:pt x="1122" y="4806"/>
                    </a:lnTo>
                    <a:lnTo>
                      <a:pt x="1077" y="4824"/>
                    </a:lnTo>
                    <a:lnTo>
                      <a:pt x="1024" y="4834"/>
                    </a:lnTo>
                    <a:lnTo>
                      <a:pt x="961" y="4841"/>
                    </a:lnTo>
                    <a:lnTo>
                      <a:pt x="894" y="4844"/>
                    </a:lnTo>
                    <a:lnTo>
                      <a:pt x="827" y="4844"/>
                    </a:lnTo>
                    <a:lnTo>
                      <a:pt x="760" y="4841"/>
                    </a:lnTo>
                    <a:lnTo>
                      <a:pt x="700" y="4831"/>
                    </a:lnTo>
                    <a:lnTo>
                      <a:pt x="651" y="4820"/>
                    </a:lnTo>
                    <a:lnTo>
                      <a:pt x="616" y="4806"/>
                    </a:lnTo>
                    <a:lnTo>
                      <a:pt x="553" y="4767"/>
                    </a:lnTo>
                    <a:lnTo>
                      <a:pt x="490" y="4719"/>
                    </a:lnTo>
                    <a:lnTo>
                      <a:pt x="426" y="4662"/>
                    </a:lnTo>
                    <a:lnTo>
                      <a:pt x="366" y="4602"/>
                    </a:lnTo>
                    <a:lnTo>
                      <a:pt x="310" y="4536"/>
                    </a:lnTo>
                    <a:lnTo>
                      <a:pt x="260" y="4472"/>
                    </a:lnTo>
                    <a:lnTo>
                      <a:pt x="215" y="4406"/>
                    </a:lnTo>
                    <a:lnTo>
                      <a:pt x="180" y="4346"/>
                    </a:lnTo>
                    <a:lnTo>
                      <a:pt x="155" y="4293"/>
                    </a:lnTo>
                    <a:lnTo>
                      <a:pt x="141" y="4247"/>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40" name="Freeform 668"/>
              <p:cNvSpPr>
                <a:spLocks/>
              </p:cNvSpPr>
              <p:nvPr/>
            </p:nvSpPr>
            <p:spPr bwMode="auto">
              <a:xfrm>
                <a:off x="2725" y="2106"/>
                <a:ext cx="236" cy="340"/>
              </a:xfrm>
              <a:custGeom>
                <a:avLst/>
                <a:gdLst>
                  <a:gd name="T0" fmla="*/ 1457 w 3058"/>
                  <a:gd name="T1" fmla="*/ 278 h 4757"/>
                  <a:gd name="T2" fmla="*/ 1851 w 3058"/>
                  <a:gd name="T3" fmla="*/ 112 h 4757"/>
                  <a:gd name="T4" fmla="*/ 2277 w 3058"/>
                  <a:gd name="T5" fmla="*/ 22 h 4757"/>
                  <a:gd name="T6" fmla="*/ 2530 w 3058"/>
                  <a:gd name="T7" fmla="*/ 10 h 4757"/>
                  <a:gd name="T8" fmla="*/ 2682 w 3058"/>
                  <a:gd name="T9" fmla="*/ 3 h 4757"/>
                  <a:gd name="T10" fmla="*/ 2928 w 3058"/>
                  <a:gd name="T11" fmla="*/ 53 h 4757"/>
                  <a:gd name="T12" fmla="*/ 3058 w 3058"/>
                  <a:gd name="T13" fmla="*/ 235 h 4757"/>
                  <a:gd name="T14" fmla="*/ 2925 w 3058"/>
                  <a:gd name="T15" fmla="*/ 400 h 4757"/>
                  <a:gd name="T16" fmla="*/ 2756 w 3058"/>
                  <a:gd name="T17" fmla="*/ 576 h 4757"/>
                  <a:gd name="T18" fmla="*/ 2565 w 3058"/>
                  <a:gd name="T19" fmla="*/ 713 h 4757"/>
                  <a:gd name="T20" fmla="*/ 2351 w 3058"/>
                  <a:gd name="T21" fmla="*/ 815 h 4757"/>
                  <a:gd name="T22" fmla="*/ 2133 w 3058"/>
                  <a:gd name="T23" fmla="*/ 955 h 4757"/>
                  <a:gd name="T24" fmla="*/ 1936 w 3058"/>
                  <a:gd name="T25" fmla="*/ 1125 h 4757"/>
                  <a:gd name="T26" fmla="*/ 1756 w 3058"/>
                  <a:gd name="T27" fmla="*/ 1331 h 4757"/>
                  <a:gd name="T28" fmla="*/ 1580 w 3058"/>
                  <a:gd name="T29" fmla="*/ 1591 h 4757"/>
                  <a:gd name="T30" fmla="*/ 1436 w 3058"/>
                  <a:gd name="T31" fmla="*/ 1858 h 4757"/>
                  <a:gd name="T32" fmla="*/ 1299 w 3058"/>
                  <a:gd name="T33" fmla="*/ 2153 h 4757"/>
                  <a:gd name="T34" fmla="*/ 1239 w 3058"/>
                  <a:gd name="T35" fmla="*/ 2339 h 4757"/>
                  <a:gd name="T36" fmla="*/ 1200 w 3058"/>
                  <a:gd name="T37" fmla="*/ 2539 h 4757"/>
                  <a:gd name="T38" fmla="*/ 1179 w 3058"/>
                  <a:gd name="T39" fmla="*/ 2729 h 4757"/>
                  <a:gd name="T40" fmla="*/ 1162 w 3058"/>
                  <a:gd name="T41" fmla="*/ 2993 h 4757"/>
                  <a:gd name="T42" fmla="*/ 1159 w 3058"/>
                  <a:gd name="T43" fmla="*/ 3277 h 4757"/>
                  <a:gd name="T44" fmla="*/ 1162 w 3058"/>
                  <a:gd name="T45" fmla="*/ 3559 h 4757"/>
                  <a:gd name="T46" fmla="*/ 1144 w 3058"/>
                  <a:gd name="T47" fmla="*/ 3892 h 4757"/>
                  <a:gd name="T48" fmla="*/ 1137 w 3058"/>
                  <a:gd name="T49" fmla="*/ 4219 h 4757"/>
                  <a:gd name="T50" fmla="*/ 1122 w 3058"/>
                  <a:gd name="T51" fmla="*/ 4454 h 4757"/>
                  <a:gd name="T52" fmla="*/ 1056 w 3058"/>
                  <a:gd name="T53" fmla="*/ 4665 h 4757"/>
                  <a:gd name="T54" fmla="*/ 957 w 3058"/>
                  <a:gd name="T55" fmla="*/ 4728 h 4757"/>
                  <a:gd name="T56" fmla="*/ 796 w 3058"/>
                  <a:gd name="T57" fmla="*/ 4753 h 4757"/>
                  <a:gd name="T58" fmla="*/ 644 w 3058"/>
                  <a:gd name="T59" fmla="*/ 4745 h 4757"/>
                  <a:gd name="T60" fmla="*/ 490 w 3058"/>
                  <a:gd name="T61" fmla="*/ 4662 h 4757"/>
                  <a:gd name="T62" fmla="*/ 310 w 3058"/>
                  <a:gd name="T63" fmla="*/ 4500 h 4757"/>
                  <a:gd name="T64" fmla="*/ 180 w 3058"/>
                  <a:gd name="T65" fmla="*/ 4327 h 4757"/>
                  <a:gd name="T66" fmla="*/ 95 w 3058"/>
                  <a:gd name="T67" fmla="*/ 4026 h 4757"/>
                  <a:gd name="T68" fmla="*/ 7 w 3058"/>
                  <a:gd name="T69" fmla="*/ 3499 h 4757"/>
                  <a:gd name="T70" fmla="*/ 17 w 3058"/>
                  <a:gd name="T71" fmla="*/ 3014 h 4757"/>
                  <a:gd name="T72" fmla="*/ 148 w 3058"/>
                  <a:gd name="T73" fmla="*/ 2441 h 4757"/>
                  <a:gd name="T74" fmla="*/ 282 w 3058"/>
                  <a:gd name="T75" fmla="*/ 2041 h 4757"/>
                  <a:gd name="T76" fmla="*/ 440 w 3058"/>
                  <a:gd name="T77" fmla="*/ 1651 h 4757"/>
                  <a:gd name="T78" fmla="*/ 633 w 3058"/>
                  <a:gd name="T79" fmla="*/ 1278 h 4757"/>
                  <a:gd name="T80" fmla="*/ 771 w 3058"/>
                  <a:gd name="T81" fmla="*/ 1061 h 4757"/>
                  <a:gd name="T82" fmla="*/ 933 w 3058"/>
                  <a:gd name="T83" fmla="*/ 818 h 4757"/>
                  <a:gd name="T84" fmla="*/ 1130 w 3058"/>
                  <a:gd name="T85" fmla="*/ 555 h 4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58" h="4757">
                    <a:moveTo>
                      <a:pt x="1246" y="425"/>
                    </a:moveTo>
                    <a:lnTo>
                      <a:pt x="1345" y="348"/>
                    </a:lnTo>
                    <a:lnTo>
                      <a:pt x="1457" y="278"/>
                    </a:lnTo>
                    <a:lnTo>
                      <a:pt x="1580" y="215"/>
                    </a:lnTo>
                    <a:lnTo>
                      <a:pt x="1714" y="158"/>
                    </a:lnTo>
                    <a:lnTo>
                      <a:pt x="1851" y="112"/>
                    </a:lnTo>
                    <a:lnTo>
                      <a:pt x="1996" y="74"/>
                    </a:lnTo>
                    <a:lnTo>
                      <a:pt x="2140" y="42"/>
                    </a:lnTo>
                    <a:lnTo>
                      <a:pt x="2277" y="22"/>
                    </a:lnTo>
                    <a:lnTo>
                      <a:pt x="2414" y="10"/>
                    </a:lnTo>
                    <a:lnTo>
                      <a:pt x="2537" y="10"/>
                    </a:lnTo>
                    <a:lnTo>
                      <a:pt x="2530" y="10"/>
                    </a:lnTo>
                    <a:lnTo>
                      <a:pt x="2558" y="3"/>
                    </a:lnTo>
                    <a:lnTo>
                      <a:pt x="2612" y="0"/>
                    </a:lnTo>
                    <a:lnTo>
                      <a:pt x="2682" y="3"/>
                    </a:lnTo>
                    <a:lnTo>
                      <a:pt x="2766" y="10"/>
                    </a:lnTo>
                    <a:lnTo>
                      <a:pt x="2851" y="25"/>
                    </a:lnTo>
                    <a:lnTo>
                      <a:pt x="2928" y="53"/>
                    </a:lnTo>
                    <a:lnTo>
                      <a:pt x="2995" y="95"/>
                    </a:lnTo>
                    <a:lnTo>
                      <a:pt x="3041" y="155"/>
                    </a:lnTo>
                    <a:lnTo>
                      <a:pt x="3058" y="235"/>
                    </a:lnTo>
                    <a:lnTo>
                      <a:pt x="3019" y="288"/>
                    </a:lnTo>
                    <a:lnTo>
                      <a:pt x="2974" y="345"/>
                    </a:lnTo>
                    <a:lnTo>
                      <a:pt x="2925" y="400"/>
                    </a:lnTo>
                    <a:lnTo>
                      <a:pt x="2871" y="460"/>
                    </a:lnTo>
                    <a:lnTo>
                      <a:pt x="2816" y="520"/>
                    </a:lnTo>
                    <a:lnTo>
                      <a:pt x="2756" y="576"/>
                    </a:lnTo>
                    <a:lnTo>
                      <a:pt x="2693" y="625"/>
                    </a:lnTo>
                    <a:lnTo>
                      <a:pt x="2629" y="675"/>
                    </a:lnTo>
                    <a:lnTo>
                      <a:pt x="2565" y="713"/>
                    </a:lnTo>
                    <a:lnTo>
                      <a:pt x="2502" y="741"/>
                    </a:lnTo>
                    <a:lnTo>
                      <a:pt x="2429" y="776"/>
                    </a:lnTo>
                    <a:lnTo>
                      <a:pt x="2351" y="815"/>
                    </a:lnTo>
                    <a:lnTo>
                      <a:pt x="2277" y="857"/>
                    </a:lnTo>
                    <a:lnTo>
                      <a:pt x="2204" y="903"/>
                    </a:lnTo>
                    <a:lnTo>
                      <a:pt x="2133" y="955"/>
                    </a:lnTo>
                    <a:lnTo>
                      <a:pt x="2062" y="1008"/>
                    </a:lnTo>
                    <a:lnTo>
                      <a:pt x="1999" y="1065"/>
                    </a:lnTo>
                    <a:lnTo>
                      <a:pt x="1936" y="1125"/>
                    </a:lnTo>
                    <a:lnTo>
                      <a:pt x="1876" y="1183"/>
                    </a:lnTo>
                    <a:lnTo>
                      <a:pt x="1823" y="1247"/>
                    </a:lnTo>
                    <a:lnTo>
                      <a:pt x="1756" y="1331"/>
                    </a:lnTo>
                    <a:lnTo>
                      <a:pt x="1693" y="1416"/>
                    </a:lnTo>
                    <a:lnTo>
                      <a:pt x="1637" y="1503"/>
                    </a:lnTo>
                    <a:lnTo>
                      <a:pt x="1580" y="1591"/>
                    </a:lnTo>
                    <a:lnTo>
                      <a:pt x="1531" y="1679"/>
                    </a:lnTo>
                    <a:lnTo>
                      <a:pt x="1485" y="1768"/>
                    </a:lnTo>
                    <a:lnTo>
                      <a:pt x="1436" y="1858"/>
                    </a:lnTo>
                    <a:lnTo>
                      <a:pt x="1390" y="1953"/>
                    </a:lnTo>
                    <a:lnTo>
                      <a:pt x="1348" y="2051"/>
                    </a:lnTo>
                    <a:lnTo>
                      <a:pt x="1299" y="2153"/>
                    </a:lnTo>
                    <a:lnTo>
                      <a:pt x="1277" y="2213"/>
                    </a:lnTo>
                    <a:lnTo>
                      <a:pt x="1257" y="2273"/>
                    </a:lnTo>
                    <a:lnTo>
                      <a:pt x="1239" y="2339"/>
                    </a:lnTo>
                    <a:lnTo>
                      <a:pt x="1222" y="2406"/>
                    </a:lnTo>
                    <a:lnTo>
                      <a:pt x="1211" y="2473"/>
                    </a:lnTo>
                    <a:lnTo>
                      <a:pt x="1200" y="2539"/>
                    </a:lnTo>
                    <a:lnTo>
                      <a:pt x="1194" y="2603"/>
                    </a:lnTo>
                    <a:lnTo>
                      <a:pt x="1182" y="2669"/>
                    </a:lnTo>
                    <a:lnTo>
                      <a:pt x="1179" y="2729"/>
                    </a:lnTo>
                    <a:lnTo>
                      <a:pt x="1172" y="2789"/>
                    </a:lnTo>
                    <a:lnTo>
                      <a:pt x="1165" y="2891"/>
                    </a:lnTo>
                    <a:lnTo>
                      <a:pt x="1162" y="2993"/>
                    </a:lnTo>
                    <a:lnTo>
                      <a:pt x="1159" y="3091"/>
                    </a:lnTo>
                    <a:lnTo>
                      <a:pt x="1159" y="3186"/>
                    </a:lnTo>
                    <a:lnTo>
                      <a:pt x="1159" y="3277"/>
                    </a:lnTo>
                    <a:lnTo>
                      <a:pt x="1162" y="3372"/>
                    </a:lnTo>
                    <a:lnTo>
                      <a:pt x="1162" y="3464"/>
                    </a:lnTo>
                    <a:lnTo>
                      <a:pt x="1162" y="3559"/>
                    </a:lnTo>
                    <a:lnTo>
                      <a:pt x="1159" y="3654"/>
                    </a:lnTo>
                    <a:lnTo>
                      <a:pt x="1151" y="3749"/>
                    </a:lnTo>
                    <a:lnTo>
                      <a:pt x="1144" y="3892"/>
                    </a:lnTo>
                    <a:lnTo>
                      <a:pt x="1140" y="4015"/>
                    </a:lnTo>
                    <a:lnTo>
                      <a:pt x="1137" y="4124"/>
                    </a:lnTo>
                    <a:lnTo>
                      <a:pt x="1137" y="4219"/>
                    </a:lnTo>
                    <a:lnTo>
                      <a:pt x="1134" y="4303"/>
                    </a:lnTo>
                    <a:lnTo>
                      <a:pt x="1130" y="4380"/>
                    </a:lnTo>
                    <a:lnTo>
                      <a:pt x="1122" y="4454"/>
                    </a:lnTo>
                    <a:lnTo>
                      <a:pt x="1109" y="4521"/>
                    </a:lnTo>
                    <a:lnTo>
                      <a:pt x="1087" y="4592"/>
                    </a:lnTo>
                    <a:lnTo>
                      <a:pt x="1056" y="4665"/>
                    </a:lnTo>
                    <a:lnTo>
                      <a:pt x="1035" y="4690"/>
                    </a:lnTo>
                    <a:lnTo>
                      <a:pt x="999" y="4710"/>
                    </a:lnTo>
                    <a:lnTo>
                      <a:pt x="957" y="4728"/>
                    </a:lnTo>
                    <a:lnTo>
                      <a:pt x="904" y="4739"/>
                    </a:lnTo>
                    <a:lnTo>
                      <a:pt x="852" y="4749"/>
                    </a:lnTo>
                    <a:lnTo>
                      <a:pt x="796" y="4753"/>
                    </a:lnTo>
                    <a:lnTo>
                      <a:pt x="739" y="4757"/>
                    </a:lnTo>
                    <a:lnTo>
                      <a:pt x="690" y="4753"/>
                    </a:lnTo>
                    <a:lnTo>
                      <a:pt x="644" y="4745"/>
                    </a:lnTo>
                    <a:lnTo>
                      <a:pt x="609" y="4735"/>
                    </a:lnTo>
                    <a:lnTo>
                      <a:pt x="550" y="4704"/>
                    </a:lnTo>
                    <a:lnTo>
                      <a:pt x="490" y="4662"/>
                    </a:lnTo>
                    <a:lnTo>
                      <a:pt x="426" y="4612"/>
                    </a:lnTo>
                    <a:lnTo>
                      <a:pt x="367" y="4557"/>
                    </a:lnTo>
                    <a:lnTo>
                      <a:pt x="310" y="4500"/>
                    </a:lnTo>
                    <a:lnTo>
                      <a:pt x="260" y="4440"/>
                    </a:lnTo>
                    <a:lnTo>
                      <a:pt x="215" y="4380"/>
                    </a:lnTo>
                    <a:lnTo>
                      <a:pt x="180" y="4327"/>
                    </a:lnTo>
                    <a:lnTo>
                      <a:pt x="152" y="4275"/>
                    </a:lnTo>
                    <a:lnTo>
                      <a:pt x="137" y="4229"/>
                    </a:lnTo>
                    <a:lnTo>
                      <a:pt x="95" y="4026"/>
                    </a:lnTo>
                    <a:lnTo>
                      <a:pt x="57" y="3836"/>
                    </a:lnTo>
                    <a:lnTo>
                      <a:pt x="29" y="3664"/>
                    </a:lnTo>
                    <a:lnTo>
                      <a:pt x="7" y="3499"/>
                    </a:lnTo>
                    <a:lnTo>
                      <a:pt x="0" y="3337"/>
                    </a:lnTo>
                    <a:lnTo>
                      <a:pt x="4" y="3179"/>
                    </a:lnTo>
                    <a:lnTo>
                      <a:pt x="17" y="3014"/>
                    </a:lnTo>
                    <a:lnTo>
                      <a:pt x="46" y="2839"/>
                    </a:lnTo>
                    <a:lnTo>
                      <a:pt x="92" y="2649"/>
                    </a:lnTo>
                    <a:lnTo>
                      <a:pt x="148" y="2441"/>
                    </a:lnTo>
                    <a:lnTo>
                      <a:pt x="190" y="2308"/>
                    </a:lnTo>
                    <a:lnTo>
                      <a:pt x="237" y="2174"/>
                    </a:lnTo>
                    <a:lnTo>
                      <a:pt x="282" y="2041"/>
                    </a:lnTo>
                    <a:lnTo>
                      <a:pt x="331" y="1911"/>
                    </a:lnTo>
                    <a:lnTo>
                      <a:pt x="384" y="1781"/>
                    </a:lnTo>
                    <a:lnTo>
                      <a:pt x="440" y="1651"/>
                    </a:lnTo>
                    <a:lnTo>
                      <a:pt x="500" y="1525"/>
                    </a:lnTo>
                    <a:lnTo>
                      <a:pt x="563" y="1401"/>
                    </a:lnTo>
                    <a:lnTo>
                      <a:pt x="633" y="1278"/>
                    </a:lnTo>
                    <a:lnTo>
                      <a:pt x="708" y="1160"/>
                    </a:lnTo>
                    <a:lnTo>
                      <a:pt x="733" y="1121"/>
                    </a:lnTo>
                    <a:lnTo>
                      <a:pt x="771" y="1061"/>
                    </a:lnTo>
                    <a:lnTo>
                      <a:pt x="816" y="991"/>
                    </a:lnTo>
                    <a:lnTo>
                      <a:pt x="873" y="906"/>
                    </a:lnTo>
                    <a:lnTo>
                      <a:pt x="933" y="818"/>
                    </a:lnTo>
                    <a:lnTo>
                      <a:pt x="999" y="727"/>
                    </a:lnTo>
                    <a:lnTo>
                      <a:pt x="1063" y="636"/>
                    </a:lnTo>
                    <a:lnTo>
                      <a:pt x="1130" y="555"/>
                    </a:lnTo>
                    <a:lnTo>
                      <a:pt x="1190" y="485"/>
                    </a:lnTo>
                    <a:lnTo>
                      <a:pt x="1246" y="425"/>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41" name="Freeform 669"/>
              <p:cNvSpPr>
                <a:spLocks/>
              </p:cNvSpPr>
              <p:nvPr/>
            </p:nvSpPr>
            <p:spPr bwMode="auto">
              <a:xfrm>
                <a:off x="2728" y="2109"/>
                <a:ext cx="224" cy="333"/>
              </a:xfrm>
              <a:custGeom>
                <a:avLst/>
                <a:gdLst>
                  <a:gd name="T0" fmla="*/ 1453 w 2907"/>
                  <a:gd name="T1" fmla="*/ 263 h 4672"/>
                  <a:gd name="T2" fmla="*/ 1847 w 2907"/>
                  <a:gd name="T3" fmla="*/ 101 h 4672"/>
                  <a:gd name="T4" fmla="*/ 2273 w 2907"/>
                  <a:gd name="T5" fmla="*/ 13 h 4672"/>
                  <a:gd name="T6" fmla="*/ 2526 w 2907"/>
                  <a:gd name="T7" fmla="*/ 3 h 4672"/>
                  <a:gd name="T8" fmla="*/ 2635 w 2907"/>
                  <a:gd name="T9" fmla="*/ 3 h 4672"/>
                  <a:gd name="T10" fmla="*/ 2815 w 2907"/>
                  <a:gd name="T11" fmla="*/ 53 h 4672"/>
                  <a:gd name="T12" fmla="*/ 2907 w 2907"/>
                  <a:gd name="T13" fmla="*/ 200 h 4672"/>
                  <a:gd name="T14" fmla="*/ 2783 w 2907"/>
                  <a:gd name="T15" fmla="*/ 337 h 4672"/>
                  <a:gd name="T16" fmla="*/ 2629 w 2907"/>
                  <a:gd name="T17" fmla="*/ 485 h 4672"/>
                  <a:gd name="T18" fmla="*/ 2452 w 2907"/>
                  <a:gd name="T19" fmla="*/ 604 h 4672"/>
                  <a:gd name="T20" fmla="*/ 2238 w 2907"/>
                  <a:gd name="T21" fmla="*/ 703 h 4672"/>
                  <a:gd name="T22" fmla="*/ 2030 w 2907"/>
                  <a:gd name="T23" fmla="*/ 836 h 4672"/>
                  <a:gd name="T24" fmla="*/ 1843 w 2907"/>
                  <a:gd name="T25" fmla="*/ 994 h 4672"/>
                  <a:gd name="T26" fmla="*/ 1664 w 2907"/>
                  <a:gd name="T27" fmla="*/ 1201 h 4672"/>
                  <a:gd name="T28" fmla="*/ 1492 w 2907"/>
                  <a:gd name="T29" fmla="*/ 1458 h 4672"/>
                  <a:gd name="T30" fmla="*/ 1347 w 2907"/>
                  <a:gd name="T31" fmla="*/ 1721 h 4672"/>
                  <a:gd name="T32" fmla="*/ 1210 w 2907"/>
                  <a:gd name="T33" fmla="*/ 2012 h 4672"/>
                  <a:gd name="T34" fmla="*/ 1143 w 2907"/>
                  <a:gd name="T35" fmla="*/ 2195 h 4672"/>
                  <a:gd name="T36" fmla="*/ 1101 w 2907"/>
                  <a:gd name="T37" fmla="*/ 2389 h 4672"/>
                  <a:gd name="T38" fmla="*/ 1073 w 2907"/>
                  <a:gd name="T39" fmla="*/ 2578 h 4672"/>
                  <a:gd name="T40" fmla="*/ 1048 w 2907"/>
                  <a:gd name="T41" fmla="*/ 2837 h 4672"/>
                  <a:gd name="T42" fmla="*/ 1034 w 2907"/>
                  <a:gd name="T43" fmla="*/ 3126 h 4672"/>
                  <a:gd name="T44" fmla="*/ 1023 w 2907"/>
                  <a:gd name="T45" fmla="*/ 3404 h 4672"/>
                  <a:gd name="T46" fmla="*/ 1006 w 2907"/>
                  <a:gd name="T47" fmla="*/ 3737 h 4672"/>
                  <a:gd name="T48" fmla="*/ 999 w 2907"/>
                  <a:gd name="T49" fmla="*/ 4064 h 4672"/>
                  <a:gd name="T50" fmla="*/ 995 w 2907"/>
                  <a:gd name="T51" fmla="*/ 4307 h 4672"/>
                  <a:gd name="T52" fmla="*/ 960 w 2907"/>
                  <a:gd name="T53" fmla="*/ 4548 h 4672"/>
                  <a:gd name="T54" fmla="*/ 886 w 2907"/>
                  <a:gd name="T55" fmla="*/ 4619 h 4672"/>
                  <a:gd name="T56" fmla="*/ 763 w 2907"/>
                  <a:gd name="T57" fmla="*/ 4661 h 4672"/>
                  <a:gd name="T58" fmla="*/ 637 w 2907"/>
                  <a:gd name="T59" fmla="*/ 4672 h 4672"/>
                  <a:gd name="T60" fmla="*/ 485 w 2907"/>
                  <a:gd name="T61" fmla="*/ 4602 h 4672"/>
                  <a:gd name="T62" fmla="*/ 309 w 2907"/>
                  <a:gd name="T63" fmla="*/ 4461 h 4672"/>
                  <a:gd name="T64" fmla="*/ 179 w 2907"/>
                  <a:gd name="T65" fmla="*/ 4307 h 4672"/>
                  <a:gd name="T66" fmla="*/ 91 w 2907"/>
                  <a:gd name="T67" fmla="*/ 4008 h 4672"/>
                  <a:gd name="T68" fmla="*/ 6 w 2907"/>
                  <a:gd name="T69" fmla="*/ 3481 h 4672"/>
                  <a:gd name="T70" fmla="*/ 18 w 2907"/>
                  <a:gd name="T71" fmla="*/ 2996 h 4672"/>
                  <a:gd name="T72" fmla="*/ 147 w 2907"/>
                  <a:gd name="T73" fmla="*/ 2424 h 4672"/>
                  <a:gd name="T74" fmla="*/ 281 w 2907"/>
                  <a:gd name="T75" fmla="*/ 2023 h 4672"/>
                  <a:gd name="T76" fmla="*/ 439 w 2907"/>
                  <a:gd name="T77" fmla="*/ 1636 h 4672"/>
                  <a:gd name="T78" fmla="*/ 633 w 2907"/>
                  <a:gd name="T79" fmla="*/ 1261 h 4672"/>
                  <a:gd name="T80" fmla="*/ 767 w 2907"/>
                  <a:gd name="T81" fmla="*/ 1043 h 4672"/>
                  <a:gd name="T82" fmla="*/ 932 w 2907"/>
                  <a:gd name="T83" fmla="*/ 801 h 4672"/>
                  <a:gd name="T84" fmla="*/ 1126 w 2907"/>
                  <a:gd name="T85" fmla="*/ 538 h 4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07" h="4672">
                    <a:moveTo>
                      <a:pt x="1246" y="408"/>
                    </a:moveTo>
                    <a:lnTo>
                      <a:pt x="1341" y="333"/>
                    </a:lnTo>
                    <a:lnTo>
                      <a:pt x="1453" y="263"/>
                    </a:lnTo>
                    <a:lnTo>
                      <a:pt x="1576" y="200"/>
                    </a:lnTo>
                    <a:lnTo>
                      <a:pt x="1710" y="148"/>
                    </a:lnTo>
                    <a:lnTo>
                      <a:pt x="1847" y="101"/>
                    </a:lnTo>
                    <a:lnTo>
                      <a:pt x="1991" y="63"/>
                    </a:lnTo>
                    <a:lnTo>
                      <a:pt x="2132" y="35"/>
                    </a:lnTo>
                    <a:lnTo>
                      <a:pt x="2273" y="13"/>
                    </a:lnTo>
                    <a:lnTo>
                      <a:pt x="2406" y="7"/>
                    </a:lnTo>
                    <a:lnTo>
                      <a:pt x="2534" y="7"/>
                    </a:lnTo>
                    <a:lnTo>
                      <a:pt x="2526" y="3"/>
                    </a:lnTo>
                    <a:lnTo>
                      <a:pt x="2547" y="3"/>
                    </a:lnTo>
                    <a:lnTo>
                      <a:pt x="2586" y="0"/>
                    </a:lnTo>
                    <a:lnTo>
                      <a:pt x="2635" y="3"/>
                    </a:lnTo>
                    <a:lnTo>
                      <a:pt x="2695" y="10"/>
                    </a:lnTo>
                    <a:lnTo>
                      <a:pt x="2759" y="28"/>
                    </a:lnTo>
                    <a:lnTo>
                      <a:pt x="2815" y="53"/>
                    </a:lnTo>
                    <a:lnTo>
                      <a:pt x="2864" y="88"/>
                    </a:lnTo>
                    <a:lnTo>
                      <a:pt x="2895" y="137"/>
                    </a:lnTo>
                    <a:lnTo>
                      <a:pt x="2907" y="200"/>
                    </a:lnTo>
                    <a:lnTo>
                      <a:pt x="2872" y="242"/>
                    </a:lnTo>
                    <a:lnTo>
                      <a:pt x="2829" y="291"/>
                    </a:lnTo>
                    <a:lnTo>
                      <a:pt x="2783" y="337"/>
                    </a:lnTo>
                    <a:lnTo>
                      <a:pt x="2734" y="386"/>
                    </a:lnTo>
                    <a:lnTo>
                      <a:pt x="2684" y="435"/>
                    </a:lnTo>
                    <a:lnTo>
                      <a:pt x="2629" y="485"/>
                    </a:lnTo>
                    <a:lnTo>
                      <a:pt x="2572" y="526"/>
                    </a:lnTo>
                    <a:lnTo>
                      <a:pt x="2512" y="569"/>
                    </a:lnTo>
                    <a:lnTo>
                      <a:pt x="2452" y="604"/>
                    </a:lnTo>
                    <a:lnTo>
                      <a:pt x="2389" y="632"/>
                    </a:lnTo>
                    <a:lnTo>
                      <a:pt x="2311" y="663"/>
                    </a:lnTo>
                    <a:lnTo>
                      <a:pt x="2238" y="703"/>
                    </a:lnTo>
                    <a:lnTo>
                      <a:pt x="2168" y="744"/>
                    </a:lnTo>
                    <a:lnTo>
                      <a:pt x="2097" y="786"/>
                    </a:lnTo>
                    <a:lnTo>
                      <a:pt x="2030" y="836"/>
                    </a:lnTo>
                    <a:lnTo>
                      <a:pt x="1963" y="885"/>
                    </a:lnTo>
                    <a:lnTo>
                      <a:pt x="1903" y="938"/>
                    </a:lnTo>
                    <a:lnTo>
                      <a:pt x="1843" y="994"/>
                    </a:lnTo>
                    <a:lnTo>
                      <a:pt x="1787" y="1053"/>
                    </a:lnTo>
                    <a:lnTo>
                      <a:pt x="1730" y="1116"/>
                    </a:lnTo>
                    <a:lnTo>
                      <a:pt x="1664" y="1201"/>
                    </a:lnTo>
                    <a:lnTo>
                      <a:pt x="1601" y="1286"/>
                    </a:lnTo>
                    <a:lnTo>
                      <a:pt x="1544" y="1373"/>
                    </a:lnTo>
                    <a:lnTo>
                      <a:pt x="1492" y="1458"/>
                    </a:lnTo>
                    <a:lnTo>
                      <a:pt x="1439" y="1542"/>
                    </a:lnTo>
                    <a:lnTo>
                      <a:pt x="1393" y="1629"/>
                    </a:lnTo>
                    <a:lnTo>
                      <a:pt x="1347" y="1721"/>
                    </a:lnTo>
                    <a:lnTo>
                      <a:pt x="1301" y="1816"/>
                    </a:lnTo>
                    <a:lnTo>
                      <a:pt x="1256" y="1911"/>
                    </a:lnTo>
                    <a:lnTo>
                      <a:pt x="1210" y="2012"/>
                    </a:lnTo>
                    <a:lnTo>
                      <a:pt x="1186" y="2069"/>
                    </a:lnTo>
                    <a:lnTo>
                      <a:pt x="1164" y="2132"/>
                    </a:lnTo>
                    <a:lnTo>
                      <a:pt x="1143" y="2195"/>
                    </a:lnTo>
                    <a:lnTo>
                      <a:pt x="1129" y="2259"/>
                    </a:lnTo>
                    <a:lnTo>
                      <a:pt x="1115" y="2322"/>
                    </a:lnTo>
                    <a:lnTo>
                      <a:pt x="1101" y="2389"/>
                    </a:lnTo>
                    <a:lnTo>
                      <a:pt x="1091" y="2452"/>
                    </a:lnTo>
                    <a:lnTo>
                      <a:pt x="1083" y="2515"/>
                    </a:lnTo>
                    <a:lnTo>
                      <a:pt x="1073" y="2578"/>
                    </a:lnTo>
                    <a:lnTo>
                      <a:pt x="1066" y="2637"/>
                    </a:lnTo>
                    <a:lnTo>
                      <a:pt x="1055" y="2739"/>
                    </a:lnTo>
                    <a:lnTo>
                      <a:pt x="1048" y="2837"/>
                    </a:lnTo>
                    <a:lnTo>
                      <a:pt x="1041" y="2937"/>
                    </a:lnTo>
                    <a:lnTo>
                      <a:pt x="1038" y="3031"/>
                    </a:lnTo>
                    <a:lnTo>
                      <a:pt x="1034" y="3126"/>
                    </a:lnTo>
                    <a:lnTo>
                      <a:pt x="1031" y="3217"/>
                    </a:lnTo>
                    <a:lnTo>
                      <a:pt x="1027" y="3312"/>
                    </a:lnTo>
                    <a:lnTo>
                      <a:pt x="1023" y="3404"/>
                    </a:lnTo>
                    <a:lnTo>
                      <a:pt x="1020" y="3499"/>
                    </a:lnTo>
                    <a:lnTo>
                      <a:pt x="1016" y="3597"/>
                    </a:lnTo>
                    <a:lnTo>
                      <a:pt x="1006" y="3737"/>
                    </a:lnTo>
                    <a:lnTo>
                      <a:pt x="1003" y="3864"/>
                    </a:lnTo>
                    <a:lnTo>
                      <a:pt x="1003" y="3969"/>
                    </a:lnTo>
                    <a:lnTo>
                      <a:pt x="999" y="4064"/>
                    </a:lnTo>
                    <a:lnTo>
                      <a:pt x="1003" y="4152"/>
                    </a:lnTo>
                    <a:lnTo>
                      <a:pt x="999" y="4229"/>
                    </a:lnTo>
                    <a:lnTo>
                      <a:pt x="995" y="4307"/>
                    </a:lnTo>
                    <a:lnTo>
                      <a:pt x="992" y="4380"/>
                    </a:lnTo>
                    <a:lnTo>
                      <a:pt x="978" y="4461"/>
                    </a:lnTo>
                    <a:lnTo>
                      <a:pt x="960" y="4548"/>
                    </a:lnTo>
                    <a:lnTo>
                      <a:pt x="946" y="4573"/>
                    </a:lnTo>
                    <a:lnTo>
                      <a:pt x="921" y="4598"/>
                    </a:lnTo>
                    <a:lnTo>
                      <a:pt x="886" y="4619"/>
                    </a:lnTo>
                    <a:lnTo>
                      <a:pt x="848" y="4637"/>
                    </a:lnTo>
                    <a:lnTo>
                      <a:pt x="805" y="4650"/>
                    </a:lnTo>
                    <a:lnTo>
                      <a:pt x="763" y="4661"/>
                    </a:lnTo>
                    <a:lnTo>
                      <a:pt x="717" y="4668"/>
                    </a:lnTo>
                    <a:lnTo>
                      <a:pt x="675" y="4672"/>
                    </a:lnTo>
                    <a:lnTo>
                      <a:pt x="637" y="4672"/>
                    </a:lnTo>
                    <a:lnTo>
                      <a:pt x="605" y="4665"/>
                    </a:lnTo>
                    <a:lnTo>
                      <a:pt x="545" y="4637"/>
                    </a:lnTo>
                    <a:lnTo>
                      <a:pt x="485" y="4602"/>
                    </a:lnTo>
                    <a:lnTo>
                      <a:pt x="425" y="4560"/>
                    </a:lnTo>
                    <a:lnTo>
                      <a:pt x="366" y="4513"/>
                    </a:lnTo>
                    <a:lnTo>
                      <a:pt x="309" y="4461"/>
                    </a:lnTo>
                    <a:lnTo>
                      <a:pt x="259" y="4408"/>
                    </a:lnTo>
                    <a:lnTo>
                      <a:pt x="214" y="4355"/>
                    </a:lnTo>
                    <a:lnTo>
                      <a:pt x="179" y="4307"/>
                    </a:lnTo>
                    <a:lnTo>
                      <a:pt x="151" y="4257"/>
                    </a:lnTo>
                    <a:lnTo>
                      <a:pt x="136" y="4215"/>
                    </a:lnTo>
                    <a:lnTo>
                      <a:pt x="91" y="4008"/>
                    </a:lnTo>
                    <a:lnTo>
                      <a:pt x="56" y="3822"/>
                    </a:lnTo>
                    <a:lnTo>
                      <a:pt x="28" y="3646"/>
                    </a:lnTo>
                    <a:lnTo>
                      <a:pt x="6" y="3481"/>
                    </a:lnTo>
                    <a:lnTo>
                      <a:pt x="0" y="3322"/>
                    </a:lnTo>
                    <a:lnTo>
                      <a:pt x="0" y="3161"/>
                    </a:lnTo>
                    <a:lnTo>
                      <a:pt x="18" y="2996"/>
                    </a:lnTo>
                    <a:lnTo>
                      <a:pt x="45" y="2820"/>
                    </a:lnTo>
                    <a:lnTo>
                      <a:pt x="88" y="2631"/>
                    </a:lnTo>
                    <a:lnTo>
                      <a:pt x="147" y="2424"/>
                    </a:lnTo>
                    <a:lnTo>
                      <a:pt x="189" y="2290"/>
                    </a:lnTo>
                    <a:lnTo>
                      <a:pt x="236" y="2156"/>
                    </a:lnTo>
                    <a:lnTo>
                      <a:pt x="281" y="2023"/>
                    </a:lnTo>
                    <a:lnTo>
                      <a:pt x="331" y="1893"/>
                    </a:lnTo>
                    <a:lnTo>
                      <a:pt x="383" y="1763"/>
                    </a:lnTo>
                    <a:lnTo>
                      <a:pt x="439" y="1636"/>
                    </a:lnTo>
                    <a:lnTo>
                      <a:pt x="499" y="1511"/>
                    </a:lnTo>
                    <a:lnTo>
                      <a:pt x="562" y="1384"/>
                    </a:lnTo>
                    <a:lnTo>
                      <a:pt x="633" y="1261"/>
                    </a:lnTo>
                    <a:lnTo>
                      <a:pt x="707" y="1141"/>
                    </a:lnTo>
                    <a:lnTo>
                      <a:pt x="732" y="1103"/>
                    </a:lnTo>
                    <a:lnTo>
                      <a:pt x="767" y="1043"/>
                    </a:lnTo>
                    <a:lnTo>
                      <a:pt x="816" y="973"/>
                    </a:lnTo>
                    <a:lnTo>
                      <a:pt x="872" y="888"/>
                    </a:lnTo>
                    <a:lnTo>
                      <a:pt x="932" y="801"/>
                    </a:lnTo>
                    <a:lnTo>
                      <a:pt x="995" y="709"/>
                    </a:lnTo>
                    <a:lnTo>
                      <a:pt x="1063" y="621"/>
                    </a:lnTo>
                    <a:lnTo>
                      <a:pt x="1126" y="538"/>
                    </a:lnTo>
                    <a:lnTo>
                      <a:pt x="1189" y="467"/>
                    </a:lnTo>
                    <a:lnTo>
                      <a:pt x="1246" y="408"/>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42" name="Freeform 670"/>
              <p:cNvSpPr>
                <a:spLocks/>
              </p:cNvSpPr>
              <p:nvPr/>
            </p:nvSpPr>
            <p:spPr bwMode="auto">
              <a:xfrm>
                <a:off x="2730" y="2111"/>
                <a:ext cx="213" cy="328"/>
              </a:xfrm>
              <a:custGeom>
                <a:avLst/>
                <a:gdLst>
                  <a:gd name="T0" fmla="*/ 1457 w 2763"/>
                  <a:gd name="T1" fmla="*/ 247 h 4595"/>
                  <a:gd name="T2" fmla="*/ 1851 w 2763"/>
                  <a:gd name="T3" fmla="*/ 88 h 4595"/>
                  <a:gd name="T4" fmla="*/ 2273 w 2763"/>
                  <a:gd name="T5" fmla="*/ 11 h 4595"/>
                  <a:gd name="T6" fmla="*/ 2527 w 2763"/>
                  <a:gd name="T7" fmla="*/ 0 h 4595"/>
                  <a:gd name="T8" fmla="*/ 2593 w 2763"/>
                  <a:gd name="T9" fmla="*/ 7 h 4595"/>
                  <a:gd name="T10" fmla="*/ 2706 w 2763"/>
                  <a:gd name="T11" fmla="*/ 49 h 4595"/>
                  <a:gd name="T12" fmla="*/ 2763 w 2763"/>
                  <a:gd name="T13" fmla="*/ 165 h 4595"/>
                  <a:gd name="T14" fmla="*/ 2646 w 2763"/>
                  <a:gd name="T15" fmla="*/ 278 h 4595"/>
                  <a:gd name="T16" fmla="*/ 2506 w 2763"/>
                  <a:gd name="T17" fmla="*/ 394 h 4595"/>
                  <a:gd name="T18" fmla="*/ 2340 w 2763"/>
                  <a:gd name="T19" fmla="*/ 495 h 4595"/>
                  <a:gd name="T20" fmla="*/ 2132 w 2763"/>
                  <a:gd name="T21" fmla="*/ 590 h 4595"/>
                  <a:gd name="T22" fmla="*/ 1932 w 2763"/>
                  <a:gd name="T23" fmla="*/ 717 h 4595"/>
                  <a:gd name="T24" fmla="*/ 1753 w 2763"/>
                  <a:gd name="T25" fmla="*/ 868 h 4595"/>
                  <a:gd name="T26" fmla="*/ 1576 w 2763"/>
                  <a:gd name="T27" fmla="*/ 1075 h 4595"/>
                  <a:gd name="T28" fmla="*/ 1405 w 2763"/>
                  <a:gd name="T29" fmla="*/ 1325 h 4595"/>
                  <a:gd name="T30" fmla="*/ 1260 w 2763"/>
                  <a:gd name="T31" fmla="*/ 1585 h 4595"/>
                  <a:gd name="T32" fmla="*/ 1123 w 2763"/>
                  <a:gd name="T33" fmla="*/ 1873 h 4595"/>
                  <a:gd name="T34" fmla="*/ 1055 w 2763"/>
                  <a:gd name="T35" fmla="*/ 2052 h 4595"/>
                  <a:gd name="T36" fmla="*/ 1007 w 2763"/>
                  <a:gd name="T37" fmla="*/ 2238 h 4595"/>
                  <a:gd name="T38" fmla="*/ 975 w 2763"/>
                  <a:gd name="T39" fmla="*/ 2424 h 4595"/>
                  <a:gd name="T40" fmla="*/ 940 w 2763"/>
                  <a:gd name="T41" fmla="*/ 2684 h 4595"/>
                  <a:gd name="T42" fmla="*/ 915 w 2763"/>
                  <a:gd name="T43" fmla="*/ 2973 h 4595"/>
                  <a:gd name="T44" fmla="*/ 894 w 2763"/>
                  <a:gd name="T45" fmla="*/ 3253 h 4595"/>
                  <a:gd name="T46" fmla="*/ 872 w 2763"/>
                  <a:gd name="T47" fmla="*/ 3587 h 4595"/>
                  <a:gd name="T48" fmla="*/ 869 w 2763"/>
                  <a:gd name="T49" fmla="*/ 3909 h 4595"/>
                  <a:gd name="T50" fmla="*/ 877 w 2763"/>
                  <a:gd name="T51" fmla="*/ 4159 h 4595"/>
                  <a:gd name="T52" fmla="*/ 872 w 2763"/>
                  <a:gd name="T53" fmla="*/ 4434 h 4595"/>
                  <a:gd name="T54" fmla="*/ 824 w 2763"/>
                  <a:gd name="T55" fmla="*/ 4511 h 4595"/>
                  <a:gd name="T56" fmla="*/ 736 w 2763"/>
                  <a:gd name="T57" fmla="*/ 4574 h 4595"/>
                  <a:gd name="T58" fmla="*/ 634 w 2763"/>
                  <a:gd name="T59" fmla="*/ 4595 h 4595"/>
                  <a:gd name="T60" fmla="*/ 489 w 2763"/>
                  <a:gd name="T61" fmla="*/ 4546 h 4595"/>
                  <a:gd name="T62" fmla="*/ 313 w 2763"/>
                  <a:gd name="T63" fmla="*/ 4426 h 4595"/>
                  <a:gd name="T64" fmla="*/ 183 w 2763"/>
                  <a:gd name="T65" fmla="*/ 4286 h 4595"/>
                  <a:gd name="T66" fmla="*/ 95 w 2763"/>
                  <a:gd name="T67" fmla="*/ 3991 h 4595"/>
                  <a:gd name="T68" fmla="*/ 10 w 2763"/>
                  <a:gd name="T69" fmla="*/ 3464 h 4595"/>
                  <a:gd name="T70" fmla="*/ 18 w 2763"/>
                  <a:gd name="T71" fmla="*/ 2979 h 4595"/>
                  <a:gd name="T72" fmla="*/ 152 w 2763"/>
                  <a:gd name="T73" fmla="*/ 2406 h 4595"/>
                  <a:gd name="T74" fmla="*/ 285 w 2763"/>
                  <a:gd name="T75" fmla="*/ 2006 h 4595"/>
                  <a:gd name="T76" fmla="*/ 440 w 2763"/>
                  <a:gd name="T77" fmla="*/ 1620 h 4595"/>
                  <a:gd name="T78" fmla="*/ 634 w 2763"/>
                  <a:gd name="T79" fmla="*/ 1247 h 4595"/>
                  <a:gd name="T80" fmla="*/ 771 w 2763"/>
                  <a:gd name="T81" fmla="*/ 1030 h 4595"/>
                  <a:gd name="T82" fmla="*/ 937 w 2763"/>
                  <a:gd name="T83" fmla="*/ 784 h 4595"/>
                  <a:gd name="T84" fmla="*/ 1130 w 2763"/>
                  <a:gd name="T85" fmla="*/ 520 h 4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63" h="4595">
                    <a:moveTo>
                      <a:pt x="1250" y="394"/>
                    </a:moveTo>
                    <a:lnTo>
                      <a:pt x="1345" y="317"/>
                    </a:lnTo>
                    <a:lnTo>
                      <a:pt x="1457" y="247"/>
                    </a:lnTo>
                    <a:lnTo>
                      <a:pt x="1580" y="187"/>
                    </a:lnTo>
                    <a:lnTo>
                      <a:pt x="1711" y="134"/>
                    </a:lnTo>
                    <a:lnTo>
                      <a:pt x="1851" y="88"/>
                    </a:lnTo>
                    <a:lnTo>
                      <a:pt x="1992" y="53"/>
                    </a:lnTo>
                    <a:lnTo>
                      <a:pt x="2132" y="29"/>
                    </a:lnTo>
                    <a:lnTo>
                      <a:pt x="2273" y="11"/>
                    </a:lnTo>
                    <a:lnTo>
                      <a:pt x="2407" y="0"/>
                    </a:lnTo>
                    <a:lnTo>
                      <a:pt x="2530" y="0"/>
                    </a:lnTo>
                    <a:lnTo>
                      <a:pt x="2527" y="0"/>
                    </a:lnTo>
                    <a:lnTo>
                      <a:pt x="2538" y="0"/>
                    </a:lnTo>
                    <a:lnTo>
                      <a:pt x="2562" y="0"/>
                    </a:lnTo>
                    <a:lnTo>
                      <a:pt x="2593" y="7"/>
                    </a:lnTo>
                    <a:lnTo>
                      <a:pt x="2629" y="14"/>
                    </a:lnTo>
                    <a:lnTo>
                      <a:pt x="2668" y="29"/>
                    </a:lnTo>
                    <a:lnTo>
                      <a:pt x="2706" y="49"/>
                    </a:lnTo>
                    <a:lnTo>
                      <a:pt x="2734" y="77"/>
                    </a:lnTo>
                    <a:lnTo>
                      <a:pt x="2756" y="117"/>
                    </a:lnTo>
                    <a:lnTo>
                      <a:pt x="2763" y="165"/>
                    </a:lnTo>
                    <a:lnTo>
                      <a:pt x="2728" y="200"/>
                    </a:lnTo>
                    <a:lnTo>
                      <a:pt x="2689" y="239"/>
                    </a:lnTo>
                    <a:lnTo>
                      <a:pt x="2646" y="278"/>
                    </a:lnTo>
                    <a:lnTo>
                      <a:pt x="2604" y="317"/>
                    </a:lnTo>
                    <a:lnTo>
                      <a:pt x="2555" y="355"/>
                    </a:lnTo>
                    <a:lnTo>
                      <a:pt x="2506" y="394"/>
                    </a:lnTo>
                    <a:lnTo>
                      <a:pt x="2453" y="429"/>
                    </a:lnTo>
                    <a:lnTo>
                      <a:pt x="2400" y="464"/>
                    </a:lnTo>
                    <a:lnTo>
                      <a:pt x="2340" y="495"/>
                    </a:lnTo>
                    <a:lnTo>
                      <a:pt x="2280" y="524"/>
                    </a:lnTo>
                    <a:lnTo>
                      <a:pt x="2203" y="555"/>
                    </a:lnTo>
                    <a:lnTo>
                      <a:pt x="2132" y="590"/>
                    </a:lnTo>
                    <a:lnTo>
                      <a:pt x="2062" y="629"/>
                    </a:lnTo>
                    <a:lnTo>
                      <a:pt x="1995" y="672"/>
                    </a:lnTo>
                    <a:lnTo>
                      <a:pt x="1932" y="717"/>
                    </a:lnTo>
                    <a:lnTo>
                      <a:pt x="1869" y="762"/>
                    </a:lnTo>
                    <a:lnTo>
                      <a:pt x="1812" y="815"/>
                    </a:lnTo>
                    <a:lnTo>
                      <a:pt x="1753" y="868"/>
                    </a:lnTo>
                    <a:lnTo>
                      <a:pt x="1699" y="928"/>
                    </a:lnTo>
                    <a:lnTo>
                      <a:pt x="1647" y="987"/>
                    </a:lnTo>
                    <a:lnTo>
                      <a:pt x="1576" y="1075"/>
                    </a:lnTo>
                    <a:lnTo>
                      <a:pt x="1516" y="1156"/>
                    </a:lnTo>
                    <a:lnTo>
                      <a:pt x="1457" y="1240"/>
                    </a:lnTo>
                    <a:lnTo>
                      <a:pt x="1405" y="1325"/>
                    </a:lnTo>
                    <a:lnTo>
                      <a:pt x="1355" y="1409"/>
                    </a:lnTo>
                    <a:lnTo>
                      <a:pt x="1306" y="1497"/>
                    </a:lnTo>
                    <a:lnTo>
                      <a:pt x="1260" y="1585"/>
                    </a:lnTo>
                    <a:lnTo>
                      <a:pt x="1215" y="1676"/>
                    </a:lnTo>
                    <a:lnTo>
                      <a:pt x="1168" y="1771"/>
                    </a:lnTo>
                    <a:lnTo>
                      <a:pt x="1123" y="1873"/>
                    </a:lnTo>
                    <a:lnTo>
                      <a:pt x="1098" y="1928"/>
                    </a:lnTo>
                    <a:lnTo>
                      <a:pt x="1077" y="1988"/>
                    </a:lnTo>
                    <a:lnTo>
                      <a:pt x="1055" y="2052"/>
                    </a:lnTo>
                    <a:lnTo>
                      <a:pt x="1038" y="2115"/>
                    </a:lnTo>
                    <a:lnTo>
                      <a:pt x="1024" y="2175"/>
                    </a:lnTo>
                    <a:lnTo>
                      <a:pt x="1007" y="2238"/>
                    </a:lnTo>
                    <a:lnTo>
                      <a:pt x="996" y="2301"/>
                    </a:lnTo>
                    <a:lnTo>
                      <a:pt x="985" y="2365"/>
                    </a:lnTo>
                    <a:lnTo>
                      <a:pt x="975" y="2424"/>
                    </a:lnTo>
                    <a:lnTo>
                      <a:pt x="964" y="2484"/>
                    </a:lnTo>
                    <a:lnTo>
                      <a:pt x="950" y="2586"/>
                    </a:lnTo>
                    <a:lnTo>
                      <a:pt x="940" y="2684"/>
                    </a:lnTo>
                    <a:lnTo>
                      <a:pt x="929" y="2783"/>
                    </a:lnTo>
                    <a:lnTo>
                      <a:pt x="922" y="2878"/>
                    </a:lnTo>
                    <a:lnTo>
                      <a:pt x="915" y="2973"/>
                    </a:lnTo>
                    <a:lnTo>
                      <a:pt x="908" y="3063"/>
                    </a:lnTo>
                    <a:lnTo>
                      <a:pt x="901" y="3158"/>
                    </a:lnTo>
                    <a:lnTo>
                      <a:pt x="894" y="3253"/>
                    </a:lnTo>
                    <a:lnTo>
                      <a:pt x="890" y="3348"/>
                    </a:lnTo>
                    <a:lnTo>
                      <a:pt x="884" y="3443"/>
                    </a:lnTo>
                    <a:lnTo>
                      <a:pt x="872" y="3587"/>
                    </a:lnTo>
                    <a:lnTo>
                      <a:pt x="869" y="3709"/>
                    </a:lnTo>
                    <a:lnTo>
                      <a:pt x="869" y="3816"/>
                    </a:lnTo>
                    <a:lnTo>
                      <a:pt x="869" y="3909"/>
                    </a:lnTo>
                    <a:lnTo>
                      <a:pt x="872" y="3998"/>
                    </a:lnTo>
                    <a:lnTo>
                      <a:pt x="877" y="4079"/>
                    </a:lnTo>
                    <a:lnTo>
                      <a:pt x="877" y="4159"/>
                    </a:lnTo>
                    <a:lnTo>
                      <a:pt x="877" y="4244"/>
                    </a:lnTo>
                    <a:lnTo>
                      <a:pt x="877" y="4332"/>
                    </a:lnTo>
                    <a:lnTo>
                      <a:pt x="872" y="4434"/>
                    </a:lnTo>
                    <a:lnTo>
                      <a:pt x="862" y="4458"/>
                    </a:lnTo>
                    <a:lnTo>
                      <a:pt x="845" y="4486"/>
                    </a:lnTo>
                    <a:lnTo>
                      <a:pt x="824" y="4511"/>
                    </a:lnTo>
                    <a:lnTo>
                      <a:pt x="799" y="4535"/>
                    </a:lnTo>
                    <a:lnTo>
                      <a:pt x="767" y="4556"/>
                    </a:lnTo>
                    <a:lnTo>
                      <a:pt x="736" y="4574"/>
                    </a:lnTo>
                    <a:lnTo>
                      <a:pt x="704" y="4584"/>
                    </a:lnTo>
                    <a:lnTo>
                      <a:pt x="669" y="4595"/>
                    </a:lnTo>
                    <a:lnTo>
                      <a:pt x="634" y="4595"/>
                    </a:lnTo>
                    <a:lnTo>
                      <a:pt x="602" y="4592"/>
                    </a:lnTo>
                    <a:lnTo>
                      <a:pt x="546" y="4574"/>
                    </a:lnTo>
                    <a:lnTo>
                      <a:pt x="489" y="4546"/>
                    </a:lnTo>
                    <a:lnTo>
                      <a:pt x="429" y="4511"/>
                    </a:lnTo>
                    <a:lnTo>
                      <a:pt x="370" y="4472"/>
                    </a:lnTo>
                    <a:lnTo>
                      <a:pt x="313" y="4426"/>
                    </a:lnTo>
                    <a:lnTo>
                      <a:pt x="264" y="4381"/>
                    </a:lnTo>
                    <a:lnTo>
                      <a:pt x="218" y="4332"/>
                    </a:lnTo>
                    <a:lnTo>
                      <a:pt x="183" y="4286"/>
                    </a:lnTo>
                    <a:lnTo>
                      <a:pt x="155" y="4240"/>
                    </a:lnTo>
                    <a:lnTo>
                      <a:pt x="141" y="4198"/>
                    </a:lnTo>
                    <a:lnTo>
                      <a:pt x="95" y="3991"/>
                    </a:lnTo>
                    <a:lnTo>
                      <a:pt x="57" y="3804"/>
                    </a:lnTo>
                    <a:lnTo>
                      <a:pt x="28" y="3629"/>
                    </a:lnTo>
                    <a:lnTo>
                      <a:pt x="10" y="3464"/>
                    </a:lnTo>
                    <a:lnTo>
                      <a:pt x="0" y="3306"/>
                    </a:lnTo>
                    <a:lnTo>
                      <a:pt x="4" y="3144"/>
                    </a:lnTo>
                    <a:lnTo>
                      <a:pt x="18" y="2979"/>
                    </a:lnTo>
                    <a:lnTo>
                      <a:pt x="50" y="2803"/>
                    </a:lnTo>
                    <a:lnTo>
                      <a:pt x="92" y="2614"/>
                    </a:lnTo>
                    <a:lnTo>
                      <a:pt x="152" y="2406"/>
                    </a:lnTo>
                    <a:lnTo>
                      <a:pt x="193" y="2273"/>
                    </a:lnTo>
                    <a:lnTo>
                      <a:pt x="236" y="2140"/>
                    </a:lnTo>
                    <a:lnTo>
                      <a:pt x="285" y="2006"/>
                    </a:lnTo>
                    <a:lnTo>
                      <a:pt x="335" y="1876"/>
                    </a:lnTo>
                    <a:lnTo>
                      <a:pt x="388" y="1746"/>
                    </a:lnTo>
                    <a:lnTo>
                      <a:pt x="440" y="1620"/>
                    </a:lnTo>
                    <a:lnTo>
                      <a:pt x="503" y="1493"/>
                    </a:lnTo>
                    <a:lnTo>
                      <a:pt x="566" y="1367"/>
                    </a:lnTo>
                    <a:lnTo>
                      <a:pt x="634" y="1247"/>
                    </a:lnTo>
                    <a:lnTo>
                      <a:pt x="707" y="1125"/>
                    </a:lnTo>
                    <a:lnTo>
                      <a:pt x="732" y="1085"/>
                    </a:lnTo>
                    <a:lnTo>
                      <a:pt x="771" y="1030"/>
                    </a:lnTo>
                    <a:lnTo>
                      <a:pt x="820" y="955"/>
                    </a:lnTo>
                    <a:lnTo>
                      <a:pt x="872" y="872"/>
                    </a:lnTo>
                    <a:lnTo>
                      <a:pt x="937" y="784"/>
                    </a:lnTo>
                    <a:lnTo>
                      <a:pt x="1000" y="692"/>
                    </a:lnTo>
                    <a:lnTo>
                      <a:pt x="1067" y="605"/>
                    </a:lnTo>
                    <a:lnTo>
                      <a:pt x="1130" y="520"/>
                    </a:lnTo>
                    <a:lnTo>
                      <a:pt x="1190" y="450"/>
                    </a:lnTo>
                    <a:lnTo>
                      <a:pt x="1250" y="39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43" name="Freeform 671"/>
              <p:cNvSpPr>
                <a:spLocks/>
              </p:cNvSpPr>
              <p:nvPr/>
            </p:nvSpPr>
            <p:spPr bwMode="auto">
              <a:xfrm>
                <a:off x="2733" y="2113"/>
                <a:ext cx="201" cy="323"/>
              </a:xfrm>
              <a:custGeom>
                <a:avLst/>
                <a:gdLst>
                  <a:gd name="T0" fmla="*/ 1453 w 2615"/>
                  <a:gd name="T1" fmla="*/ 235 h 4523"/>
                  <a:gd name="T2" fmla="*/ 1848 w 2615"/>
                  <a:gd name="T3" fmla="*/ 80 h 4523"/>
                  <a:gd name="T4" fmla="*/ 2267 w 2615"/>
                  <a:gd name="T5" fmla="*/ 6 h 4523"/>
                  <a:gd name="T6" fmla="*/ 2523 w 2615"/>
                  <a:gd name="T7" fmla="*/ 0 h 4523"/>
                  <a:gd name="T8" fmla="*/ 2548 w 2615"/>
                  <a:gd name="T9" fmla="*/ 10 h 4523"/>
                  <a:gd name="T10" fmla="*/ 2591 w 2615"/>
                  <a:gd name="T11" fmla="*/ 48 h 4523"/>
                  <a:gd name="T12" fmla="*/ 2615 w 2615"/>
                  <a:gd name="T13" fmla="*/ 130 h 4523"/>
                  <a:gd name="T14" fmla="*/ 2506 w 2615"/>
                  <a:gd name="T15" fmla="*/ 218 h 4523"/>
                  <a:gd name="T16" fmla="*/ 2383 w 2615"/>
                  <a:gd name="T17" fmla="*/ 305 h 4523"/>
                  <a:gd name="T18" fmla="*/ 2228 w 2615"/>
                  <a:gd name="T19" fmla="*/ 389 h 4523"/>
                  <a:gd name="T20" fmla="*/ 2020 w 2615"/>
                  <a:gd name="T21" fmla="*/ 481 h 4523"/>
                  <a:gd name="T22" fmla="*/ 1830 w 2615"/>
                  <a:gd name="T23" fmla="*/ 600 h 4523"/>
                  <a:gd name="T24" fmla="*/ 1661 w 2615"/>
                  <a:gd name="T25" fmla="*/ 744 h 4523"/>
                  <a:gd name="T26" fmla="*/ 1489 w 2615"/>
                  <a:gd name="T27" fmla="*/ 948 h 4523"/>
                  <a:gd name="T28" fmla="*/ 1316 w 2615"/>
                  <a:gd name="T29" fmla="*/ 1194 h 4523"/>
                  <a:gd name="T30" fmla="*/ 1168 w 2615"/>
                  <a:gd name="T31" fmla="*/ 1451 h 4523"/>
                  <a:gd name="T32" fmla="*/ 1035 w 2615"/>
                  <a:gd name="T33" fmla="*/ 1734 h 4523"/>
                  <a:gd name="T34" fmla="*/ 965 w 2615"/>
                  <a:gd name="T35" fmla="*/ 1911 h 4523"/>
                  <a:gd name="T36" fmla="*/ 912 w 2615"/>
                  <a:gd name="T37" fmla="*/ 2093 h 4523"/>
                  <a:gd name="T38" fmla="*/ 869 w 2615"/>
                  <a:gd name="T39" fmla="*/ 2276 h 4523"/>
                  <a:gd name="T40" fmla="*/ 827 w 2615"/>
                  <a:gd name="T41" fmla="*/ 2532 h 4523"/>
                  <a:gd name="T42" fmla="*/ 789 w 2615"/>
                  <a:gd name="T43" fmla="*/ 2820 h 4523"/>
                  <a:gd name="T44" fmla="*/ 761 w 2615"/>
                  <a:gd name="T45" fmla="*/ 3101 h 4523"/>
                  <a:gd name="T46" fmla="*/ 739 w 2615"/>
                  <a:gd name="T47" fmla="*/ 3439 h 4523"/>
                  <a:gd name="T48" fmla="*/ 736 w 2615"/>
                  <a:gd name="T49" fmla="*/ 3758 h 4523"/>
                  <a:gd name="T50" fmla="*/ 754 w 2615"/>
                  <a:gd name="T51" fmla="*/ 4015 h 4523"/>
                  <a:gd name="T52" fmla="*/ 778 w 2615"/>
                  <a:gd name="T53" fmla="*/ 4317 h 4523"/>
                  <a:gd name="T54" fmla="*/ 757 w 2615"/>
                  <a:gd name="T55" fmla="*/ 4408 h 4523"/>
                  <a:gd name="T56" fmla="*/ 704 w 2615"/>
                  <a:gd name="T57" fmla="*/ 4485 h 4523"/>
                  <a:gd name="T58" fmla="*/ 627 w 2615"/>
                  <a:gd name="T59" fmla="*/ 4523 h 4523"/>
                  <a:gd name="T60" fmla="*/ 486 w 2615"/>
                  <a:gd name="T61" fmla="*/ 4488 h 4523"/>
                  <a:gd name="T62" fmla="*/ 313 w 2615"/>
                  <a:gd name="T63" fmla="*/ 4394 h 4523"/>
                  <a:gd name="T64" fmla="*/ 180 w 2615"/>
                  <a:gd name="T65" fmla="*/ 4267 h 4523"/>
                  <a:gd name="T66" fmla="*/ 95 w 2615"/>
                  <a:gd name="T67" fmla="*/ 3980 h 4523"/>
                  <a:gd name="T68" fmla="*/ 7 w 2615"/>
                  <a:gd name="T69" fmla="*/ 3452 h 4523"/>
                  <a:gd name="T70" fmla="*/ 18 w 2615"/>
                  <a:gd name="T71" fmla="*/ 2964 h 4523"/>
                  <a:gd name="T72" fmla="*/ 148 w 2615"/>
                  <a:gd name="T73" fmla="*/ 2395 h 4523"/>
                  <a:gd name="T74" fmla="*/ 282 w 2615"/>
                  <a:gd name="T75" fmla="*/ 1994 h 4523"/>
                  <a:gd name="T76" fmla="*/ 440 w 2615"/>
                  <a:gd name="T77" fmla="*/ 1604 h 4523"/>
                  <a:gd name="T78" fmla="*/ 634 w 2615"/>
                  <a:gd name="T79" fmla="*/ 1233 h 4523"/>
                  <a:gd name="T80" fmla="*/ 771 w 2615"/>
                  <a:gd name="T81" fmla="*/ 1014 h 4523"/>
                  <a:gd name="T82" fmla="*/ 933 w 2615"/>
                  <a:gd name="T83" fmla="*/ 769 h 4523"/>
                  <a:gd name="T84" fmla="*/ 1130 w 2615"/>
                  <a:gd name="T85" fmla="*/ 509 h 4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15" h="4523">
                    <a:moveTo>
                      <a:pt x="1246" y="379"/>
                    </a:moveTo>
                    <a:lnTo>
                      <a:pt x="1345" y="301"/>
                    </a:lnTo>
                    <a:lnTo>
                      <a:pt x="1453" y="235"/>
                    </a:lnTo>
                    <a:lnTo>
                      <a:pt x="1576" y="175"/>
                    </a:lnTo>
                    <a:lnTo>
                      <a:pt x="1711" y="123"/>
                    </a:lnTo>
                    <a:lnTo>
                      <a:pt x="1848" y="80"/>
                    </a:lnTo>
                    <a:lnTo>
                      <a:pt x="1989" y="48"/>
                    </a:lnTo>
                    <a:lnTo>
                      <a:pt x="2130" y="24"/>
                    </a:lnTo>
                    <a:lnTo>
                      <a:pt x="2267" y="6"/>
                    </a:lnTo>
                    <a:lnTo>
                      <a:pt x="2400" y="0"/>
                    </a:lnTo>
                    <a:lnTo>
                      <a:pt x="2527" y="0"/>
                    </a:lnTo>
                    <a:lnTo>
                      <a:pt x="2523" y="0"/>
                    </a:lnTo>
                    <a:lnTo>
                      <a:pt x="2527" y="0"/>
                    </a:lnTo>
                    <a:lnTo>
                      <a:pt x="2534" y="3"/>
                    </a:lnTo>
                    <a:lnTo>
                      <a:pt x="2548" y="10"/>
                    </a:lnTo>
                    <a:lnTo>
                      <a:pt x="2563" y="20"/>
                    </a:lnTo>
                    <a:lnTo>
                      <a:pt x="2576" y="31"/>
                    </a:lnTo>
                    <a:lnTo>
                      <a:pt x="2591" y="48"/>
                    </a:lnTo>
                    <a:lnTo>
                      <a:pt x="2604" y="70"/>
                    </a:lnTo>
                    <a:lnTo>
                      <a:pt x="2611" y="98"/>
                    </a:lnTo>
                    <a:lnTo>
                      <a:pt x="2615" y="130"/>
                    </a:lnTo>
                    <a:lnTo>
                      <a:pt x="2580" y="158"/>
                    </a:lnTo>
                    <a:lnTo>
                      <a:pt x="2545" y="189"/>
                    </a:lnTo>
                    <a:lnTo>
                      <a:pt x="2506" y="218"/>
                    </a:lnTo>
                    <a:lnTo>
                      <a:pt x="2468" y="245"/>
                    </a:lnTo>
                    <a:lnTo>
                      <a:pt x="2425" y="277"/>
                    </a:lnTo>
                    <a:lnTo>
                      <a:pt x="2383" y="305"/>
                    </a:lnTo>
                    <a:lnTo>
                      <a:pt x="2333" y="336"/>
                    </a:lnTo>
                    <a:lnTo>
                      <a:pt x="2285" y="365"/>
                    </a:lnTo>
                    <a:lnTo>
                      <a:pt x="2228" y="389"/>
                    </a:lnTo>
                    <a:lnTo>
                      <a:pt x="2168" y="418"/>
                    </a:lnTo>
                    <a:lnTo>
                      <a:pt x="2090" y="449"/>
                    </a:lnTo>
                    <a:lnTo>
                      <a:pt x="2020" y="481"/>
                    </a:lnTo>
                    <a:lnTo>
                      <a:pt x="1954" y="519"/>
                    </a:lnTo>
                    <a:lnTo>
                      <a:pt x="1890" y="558"/>
                    </a:lnTo>
                    <a:lnTo>
                      <a:pt x="1830" y="600"/>
                    </a:lnTo>
                    <a:lnTo>
                      <a:pt x="1774" y="646"/>
                    </a:lnTo>
                    <a:lnTo>
                      <a:pt x="1718" y="691"/>
                    </a:lnTo>
                    <a:lnTo>
                      <a:pt x="1661" y="744"/>
                    </a:lnTo>
                    <a:lnTo>
                      <a:pt x="1609" y="801"/>
                    </a:lnTo>
                    <a:lnTo>
                      <a:pt x="1556" y="863"/>
                    </a:lnTo>
                    <a:lnTo>
                      <a:pt x="1489" y="948"/>
                    </a:lnTo>
                    <a:lnTo>
                      <a:pt x="1426" y="1029"/>
                    </a:lnTo>
                    <a:lnTo>
                      <a:pt x="1370" y="1113"/>
                    </a:lnTo>
                    <a:lnTo>
                      <a:pt x="1316" y="1194"/>
                    </a:lnTo>
                    <a:lnTo>
                      <a:pt x="1263" y="1278"/>
                    </a:lnTo>
                    <a:lnTo>
                      <a:pt x="1218" y="1363"/>
                    </a:lnTo>
                    <a:lnTo>
                      <a:pt x="1168" y="1451"/>
                    </a:lnTo>
                    <a:lnTo>
                      <a:pt x="1127" y="1538"/>
                    </a:lnTo>
                    <a:lnTo>
                      <a:pt x="1080" y="1633"/>
                    </a:lnTo>
                    <a:lnTo>
                      <a:pt x="1035" y="1734"/>
                    </a:lnTo>
                    <a:lnTo>
                      <a:pt x="1007" y="1791"/>
                    </a:lnTo>
                    <a:lnTo>
                      <a:pt x="985" y="1851"/>
                    </a:lnTo>
                    <a:lnTo>
                      <a:pt x="965" y="1911"/>
                    </a:lnTo>
                    <a:lnTo>
                      <a:pt x="944" y="1970"/>
                    </a:lnTo>
                    <a:lnTo>
                      <a:pt x="926" y="2029"/>
                    </a:lnTo>
                    <a:lnTo>
                      <a:pt x="912" y="2093"/>
                    </a:lnTo>
                    <a:lnTo>
                      <a:pt x="894" y="2153"/>
                    </a:lnTo>
                    <a:lnTo>
                      <a:pt x="884" y="2212"/>
                    </a:lnTo>
                    <a:lnTo>
                      <a:pt x="869" y="2276"/>
                    </a:lnTo>
                    <a:lnTo>
                      <a:pt x="859" y="2336"/>
                    </a:lnTo>
                    <a:lnTo>
                      <a:pt x="842" y="2437"/>
                    </a:lnTo>
                    <a:lnTo>
                      <a:pt x="827" y="2532"/>
                    </a:lnTo>
                    <a:lnTo>
                      <a:pt x="814" y="2631"/>
                    </a:lnTo>
                    <a:lnTo>
                      <a:pt x="802" y="2725"/>
                    </a:lnTo>
                    <a:lnTo>
                      <a:pt x="789" y="2820"/>
                    </a:lnTo>
                    <a:lnTo>
                      <a:pt x="778" y="2915"/>
                    </a:lnTo>
                    <a:lnTo>
                      <a:pt x="771" y="3010"/>
                    </a:lnTo>
                    <a:lnTo>
                      <a:pt x="761" y="3101"/>
                    </a:lnTo>
                    <a:lnTo>
                      <a:pt x="754" y="3199"/>
                    </a:lnTo>
                    <a:lnTo>
                      <a:pt x="746" y="3294"/>
                    </a:lnTo>
                    <a:lnTo>
                      <a:pt x="739" y="3439"/>
                    </a:lnTo>
                    <a:lnTo>
                      <a:pt x="732" y="3558"/>
                    </a:lnTo>
                    <a:lnTo>
                      <a:pt x="732" y="3667"/>
                    </a:lnTo>
                    <a:lnTo>
                      <a:pt x="736" y="3758"/>
                    </a:lnTo>
                    <a:lnTo>
                      <a:pt x="739" y="3845"/>
                    </a:lnTo>
                    <a:lnTo>
                      <a:pt x="746" y="3930"/>
                    </a:lnTo>
                    <a:lnTo>
                      <a:pt x="754" y="4015"/>
                    </a:lnTo>
                    <a:lnTo>
                      <a:pt x="761" y="4105"/>
                    </a:lnTo>
                    <a:lnTo>
                      <a:pt x="771" y="4204"/>
                    </a:lnTo>
                    <a:lnTo>
                      <a:pt x="778" y="4317"/>
                    </a:lnTo>
                    <a:lnTo>
                      <a:pt x="774" y="4348"/>
                    </a:lnTo>
                    <a:lnTo>
                      <a:pt x="767" y="4377"/>
                    </a:lnTo>
                    <a:lnTo>
                      <a:pt x="757" y="4408"/>
                    </a:lnTo>
                    <a:lnTo>
                      <a:pt x="743" y="4436"/>
                    </a:lnTo>
                    <a:lnTo>
                      <a:pt x="725" y="4460"/>
                    </a:lnTo>
                    <a:lnTo>
                      <a:pt x="704" y="4485"/>
                    </a:lnTo>
                    <a:lnTo>
                      <a:pt x="683" y="4503"/>
                    </a:lnTo>
                    <a:lnTo>
                      <a:pt x="654" y="4517"/>
                    </a:lnTo>
                    <a:lnTo>
                      <a:pt x="627" y="4523"/>
                    </a:lnTo>
                    <a:lnTo>
                      <a:pt x="599" y="4523"/>
                    </a:lnTo>
                    <a:lnTo>
                      <a:pt x="542" y="4510"/>
                    </a:lnTo>
                    <a:lnTo>
                      <a:pt x="486" y="4488"/>
                    </a:lnTo>
                    <a:lnTo>
                      <a:pt x="430" y="4465"/>
                    </a:lnTo>
                    <a:lnTo>
                      <a:pt x="370" y="4429"/>
                    </a:lnTo>
                    <a:lnTo>
                      <a:pt x="313" y="4394"/>
                    </a:lnTo>
                    <a:lnTo>
                      <a:pt x="265" y="4352"/>
                    </a:lnTo>
                    <a:lnTo>
                      <a:pt x="218" y="4310"/>
                    </a:lnTo>
                    <a:lnTo>
                      <a:pt x="180" y="4267"/>
                    </a:lnTo>
                    <a:lnTo>
                      <a:pt x="155" y="4225"/>
                    </a:lnTo>
                    <a:lnTo>
                      <a:pt x="138" y="4183"/>
                    </a:lnTo>
                    <a:lnTo>
                      <a:pt x="95" y="3980"/>
                    </a:lnTo>
                    <a:lnTo>
                      <a:pt x="57" y="3790"/>
                    </a:lnTo>
                    <a:lnTo>
                      <a:pt x="28" y="3617"/>
                    </a:lnTo>
                    <a:lnTo>
                      <a:pt x="7" y="3452"/>
                    </a:lnTo>
                    <a:lnTo>
                      <a:pt x="0" y="3291"/>
                    </a:lnTo>
                    <a:lnTo>
                      <a:pt x="4" y="3129"/>
                    </a:lnTo>
                    <a:lnTo>
                      <a:pt x="18" y="2964"/>
                    </a:lnTo>
                    <a:lnTo>
                      <a:pt x="46" y="2789"/>
                    </a:lnTo>
                    <a:lnTo>
                      <a:pt x="92" y="2602"/>
                    </a:lnTo>
                    <a:lnTo>
                      <a:pt x="148" y="2395"/>
                    </a:lnTo>
                    <a:lnTo>
                      <a:pt x="190" y="2258"/>
                    </a:lnTo>
                    <a:lnTo>
                      <a:pt x="236" y="2124"/>
                    </a:lnTo>
                    <a:lnTo>
                      <a:pt x="282" y="1994"/>
                    </a:lnTo>
                    <a:lnTo>
                      <a:pt x="331" y="1861"/>
                    </a:lnTo>
                    <a:lnTo>
                      <a:pt x="384" y="1731"/>
                    </a:lnTo>
                    <a:lnTo>
                      <a:pt x="440" y="1604"/>
                    </a:lnTo>
                    <a:lnTo>
                      <a:pt x="500" y="1478"/>
                    </a:lnTo>
                    <a:lnTo>
                      <a:pt x="563" y="1356"/>
                    </a:lnTo>
                    <a:lnTo>
                      <a:pt x="634" y="1233"/>
                    </a:lnTo>
                    <a:lnTo>
                      <a:pt x="707" y="1113"/>
                    </a:lnTo>
                    <a:lnTo>
                      <a:pt x="732" y="1071"/>
                    </a:lnTo>
                    <a:lnTo>
                      <a:pt x="771" y="1014"/>
                    </a:lnTo>
                    <a:lnTo>
                      <a:pt x="817" y="941"/>
                    </a:lnTo>
                    <a:lnTo>
                      <a:pt x="873" y="860"/>
                    </a:lnTo>
                    <a:lnTo>
                      <a:pt x="933" y="769"/>
                    </a:lnTo>
                    <a:lnTo>
                      <a:pt x="1000" y="678"/>
                    </a:lnTo>
                    <a:lnTo>
                      <a:pt x="1063" y="590"/>
                    </a:lnTo>
                    <a:lnTo>
                      <a:pt x="1130" y="509"/>
                    </a:lnTo>
                    <a:lnTo>
                      <a:pt x="1190" y="435"/>
                    </a:lnTo>
                    <a:lnTo>
                      <a:pt x="1246" y="379"/>
                    </a:lnTo>
                    <a:close/>
                  </a:path>
                </a:pathLst>
              </a:custGeom>
              <a:solidFill>
                <a:srgbClr val="CC00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44" name="Freeform 672"/>
              <p:cNvSpPr>
                <a:spLocks/>
              </p:cNvSpPr>
              <p:nvPr/>
            </p:nvSpPr>
            <p:spPr bwMode="auto">
              <a:xfrm>
                <a:off x="2736" y="2115"/>
                <a:ext cx="194" cy="318"/>
              </a:xfrm>
              <a:custGeom>
                <a:avLst/>
                <a:gdLst>
                  <a:gd name="T0" fmla="*/ 1454 w 2520"/>
                  <a:gd name="T1" fmla="*/ 225 h 4461"/>
                  <a:gd name="T2" fmla="*/ 1844 w 2520"/>
                  <a:gd name="T3" fmla="*/ 77 h 4461"/>
                  <a:gd name="T4" fmla="*/ 2263 w 2520"/>
                  <a:gd name="T5" fmla="*/ 7 h 4461"/>
                  <a:gd name="T6" fmla="*/ 2520 w 2520"/>
                  <a:gd name="T7" fmla="*/ 4 h 4461"/>
                  <a:gd name="T8" fmla="*/ 2503 w 2520"/>
                  <a:gd name="T9" fmla="*/ 21 h 4461"/>
                  <a:gd name="T10" fmla="*/ 2478 w 2520"/>
                  <a:gd name="T11" fmla="*/ 56 h 4461"/>
                  <a:gd name="T12" fmla="*/ 2468 w 2520"/>
                  <a:gd name="T13" fmla="*/ 102 h 4461"/>
                  <a:gd name="T14" fmla="*/ 2365 w 2520"/>
                  <a:gd name="T15" fmla="*/ 162 h 4461"/>
                  <a:gd name="T16" fmla="*/ 2256 w 2520"/>
                  <a:gd name="T17" fmla="*/ 225 h 4461"/>
                  <a:gd name="T18" fmla="*/ 2112 w 2520"/>
                  <a:gd name="T19" fmla="*/ 292 h 4461"/>
                  <a:gd name="T20" fmla="*/ 1912 w 2520"/>
                  <a:gd name="T21" fmla="*/ 379 h 4461"/>
                  <a:gd name="T22" fmla="*/ 1729 w 2520"/>
                  <a:gd name="T23" fmla="*/ 489 h 4461"/>
                  <a:gd name="T24" fmla="*/ 1570 w 2520"/>
                  <a:gd name="T25" fmla="*/ 625 h 4461"/>
                  <a:gd name="T26" fmla="*/ 1398 w 2520"/>
                  <a:gd name="T27" fmla="*/ 825 h 4461"/>
                  <a:gd name="T28" fmla="*/ 1225 w 2520"/>
                  <a:gd name="T29" fmla="*/ 1067 h 4461"/>
                  <a:gd name="T30" fmla="*/ 1080 w 2520"/>
                  <a:gd name="T31" fmla="*/ 1317 h 4461"/>
                  <a:gd name="T32" fmla="*/ 944 w 2520"/>
                  <a:gd name="T33" fmla="*/ 1602 h 4461"/>
                  <a:gd name="T34" fmla="*/ 874 w 2520"/>
                  <a:gd name="T35" fmla="*/ 1774 h 4461"/>
                  <a:gd name="T36" fmla="*/ 814 w 2520"/>
                  <a:gd name="T37" fmla="*/ 1950 h 4461"/>
                  <a:gd name="T38" fmla="*/ 767 w 2520"/>
                  <a:gd name="T39" fmla="*/ 2129 h 4461"/>
                  <a:gd name="T40" fmla="*/ 715 w 2520"/>
                  <a:gd name="T41" fmla="*/ 2388 h 4461"/>
                  <a:gd name="T42" fmla="*/ 666 w 2520"/>
                  <a:gd name="T43" fmla="*/ 2673 h 4461"/>
                  <a:gd name="T44" fmla="*/ 627 w 2520"/>
                  <a:gd name="T45" fmla="*/ 2958 h 4461"/>
                  <a:gd name="T46" fmla="*/ 602 w 2520"/>
                  <a:gd name="T47" fmla="*/ 3291 h 4461"/>
                  <a:gd name="T48" fmla="*/ 599 w 2520"/>
                  <a:gd name="T49" fmla="*/ 3615 h 4461"/>
                  <a:gd name="T50" fmla="*/ 631 w 2520"/>
                  <a:gd name="T51" fmla="*/ 3875 h 4461"/>
                  <a:gd name="T52" fmla="*/ 684 w 2520"/>
                  <a:gd name="T53" fmla="*/ 4208 h 4461"/>
                  <a:gd name="T54" fmla="*/ 687 w 2520"/>
                  <a:gd name="T55" fmla="*/ 4306 h 4461"/>
                  <a:gd name="T56" fmla="*/ 672 w 2520"/>
                  <a:gd name="T57" fmla="*/ 4401 h 4461"/>
                  <a:gd name="T58" fmla="*/ 624 w 2520"/>
                  <a:gd name="T59" fmla="*/ 4458 h 4461"/>
                  <a:gd name="T60" fmla="*/ 486 w 2520"/>
                  <a:gd name="T61" fmla="*/ 4441 h 4461"/>
                  <a:gd name="T62" fmla="*/ 313 w 2520"/>
                  <a:gd name="T63" fmla="*/ 4363 h 4461"/>
                  <a:gd name="T64" fmla="*/ 180 w 2520"/>
                  <a:gd name="T65" fmla="*/ 4254 h 4461"/>
                  <a:gd name="T66" fmla="*/ 92 w 2520"/>
                  <a:gd name="T67" fmla="*/ 3969 h 4461"/>
                  <a:gd name="T68" fmla="*/ 8 w 2520"/>
                  <a:gd name="T69" fmla="*/ 3443 h 4461"/>
                  <a:gd name="T70" fmla="*/ 18 w 2520"/>
                  <a:gd name="T71" fmla="*/ 2955 h 4461"/>
                  <a:gd name="T72" fmla="*/ 148 w 2520"/>
                  <a:gd name="T73" fmla="*/ 2385 h 4461"/>
                  <a:gd name="T74" fmla="*/ 282 w 2520"/>
                  <a:gd name="T75" fmla="*/ 1985 h 4461"/>
                  <a:gd name="T76" fmla="*/ 441 w 2520"/>
                  <a:gd name="T77" fmla="*/ 1595 h 4461"/>
                  <a:gd name="T78" fmla="*/ 634 w 2520"/>
                  <a:gd name="T79" fmla="*/ 1222 h 4461"/>
                  <a:gd name="T80" fmla="*/ 767 w 2520"/>
                  <a:gd name="T81" fmla="*/ 1005 h 4461"/>
                  <a:gd name="T82" fmla="*/ 933 w 2520"/>
                  <a:gd name="T83" fmla="*/ 759 h 4461"/>
                  <a:gd name="T84" fmla="*/ 1127 w 2520"/>
                  <a:gd name="T85" fmla="*/ 499 h 4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20" h="4461">
                    <a:moveTo>
                      <a:pt x="1246" y="369"/>
                    </a:moveTo>
                    <a:lnTo>
                      <a:pt x="1341" y="292"/>
                    </a:lnTo>
                    <a:lnTo>
                      <a:pt x="1454" y="225"/>
                    </a:lnTo>
                    <a:lnTo>
                      <a:pt x="1577" y="169"/>
                    </a:lnTo>
                    <a:lnTo>
                      <a:pt x="1707" y="119"/>
                    </a:lnTo>
                    <a:lnTo>
                      <a:pt x="1844" y="77"/>
                    </a:lnTo>
                    <a:lnTo>
                      <a:pt x="1985" y="46"/>
                    </a:lnTo>
                    <a:lnTo>
                      <a:pt x="2126" y="21"/>
                    </a:lnTo>
                    <a:lnTo>
                      <a:pt x="2263" y="7"/>
                    </a:lnTo>
                    <a:lnTo>
                      <a:pt x="2397" y="0"/>
                    </a:lnTo>
                    <a:lnTo>
                      <a:pt x="2520" y="0"/>
                    </a:lnTo>
                    <a:lnTo>
                      <a:pt x="2520" y="4"/>
                    </a:lnTo>
                    <a:lnTo>
                      <a:pt x="2513" y="7"/>
                    </a:lnTo>
                    <a:lnTo>
                      <a:pt x="2510" y="11"/>
                    </a:lnTo>
                    <a:lnTo>
                      <a:pt x="2503" y="21"/>
                    </a:lnTo>
                    <a:lnTo>
                      <a:pt x="2492" y="32"/>
                    </a:lnTo>
                    <a:lnTo>
                      <a:pt x="2485" y="42"/>
                    </a:lnTo>
                    <a:lnTo>
                      <a:pt x="2478" y="56"/>
                    </a:lnTo>
                    <a:lnTo>
                      <a:pt x="2475" y="71"/>
                    </a:lnTo>
                    <a:lnTo>
                      <a:pt x="2468" y="84"/>
                    </a:lnTo>
                    <a:lnTo>
                      <a:pt x="2468" y="102"/>
                    </a:lnTo>
                    <a:lnTo>
                      <a:pt x="2433" y="123"/>
                    </a:lnTo>
                    <a:lnTo>
                      <a:pt x="2400" y="144"/>
                    </a:lnTo>
                    <a:lnTo>
                      <a:pt x="2365" y="162"/>
                    </a:lnTo>
                    <a:lnTo>
                      <a:pt x="2330" y="182"/>
                    </a:lnTo>
                    <a:lnTo>
                      <a:pt x="2295" y="204"/>
                    </a:lnTo>
                    <a:lnTo>
                      <a:pt x="2256" y="225"/>
                    </a:lnTo>
                    <a:lnTo>
                      <a:pt x="2214" y="246"/>
                    </a:lnTo>
                    <a:lnTo>
                      <a:pt x="2165" y="267"/>
                    </a:lnTo>
                    <a:lnTo>
                      <a:pt x="2112" y="292"/>
                    </a:lnTo>
                    <a:lnTo>
                      <a:pt x="2055" y="312"/>
                    </a:lnTo>
                    <a:lnTo>
                      <a:pt x="1979" y="344"/>
                    </a:lnTo>
                    <a:lnTo>
                      <a:pt x="1912" y="379"/>
                    </a:lnTo>
                    <a:lnTo>
                      <a:pt x="1844" y="411"/>
                    </a:lnTo>
                    <a:lnTo>
                      <a:pt x="1784" y="449"/>
                    </a:lnTo>
                    <a:lnTo>
                      <a:pt x="1729" y="489"/>
                    </a:lnTo>
                    <a:lnTo>
                      <a:pt x="1676" y="531"/>
                    </a:lnTo>
                    <a:lnTo>
                      <a:pt x="1623" y="576"/>
                    </a:lnTo>
                    <a:lnTo>
                      <a:pt x="1570" y="625"/>
                    </a:lnTo>
                    <a:lnTo>
                      <a:pt x="1518" y="682"/>
                    </a:lnTo>
                    <a:lnTo>
                      <a:pt x="1464" y="741"/>
                    </a:lnTo>
                    <a:lnTo>
                      <a:pt x="1398" y="825"/>
                    </a:lnTo>
                    <a:lnTo>
                      <a:pt x="1335" y="907"/>
                    </a:lnTo>
                    <a:lnTo>
                      <a:pt x="1278" y="987"/>
                    </a:lnTo>
                    <a:lnTo>
                      <a:pt x="1225" y="1067"/>
                    </a:lnTo>
                    <a:lnTo>
                      <a:pt x="1176" y="1149"/>
                    </a:lnTo>
                    <a:lnTo>
                      <a:pt x="1127" y="1233"/>
                    </a:lnTo>
                    <a:lnTo>
                      <a:pt x="1080" y="1317"/>
                    </a:lnTo>
                    <a:lnTo>
                      <a:pt x="1035" y="1409"/>
                    </a:lnTo>
                    <a:lnTo>
                      <a:pt x="990" y="1500"/>
                    </a:lnTo>
                    <a:lnTo>
                      <a:pt x="944" y="1602"/>
                    </a:lnTo>
                    <a:lnTo>
                      <a:pt x="919" y="1658"/>
                    </a:lnTo>
                    <a:lnTo>
                      <a:pt x="894" y="1718"/>
                    </a:lnTo>
                    <a:lnTo>
                      <a:pt x="874" y="1774"/>
                    </a:lnTo>
                    <a:lnTo>
                      <a:pt x="852" y="1834"/>
                    </a:lnTo>
                    <a:lnTo>
                      <a:pt x="831" y="1890"/>
                    </a:lnTo>
                    <a:lnTo>
                      <a:pt x="814" y="1950"/>
                    </a:lnTo>
                    <a:lnTo>
                      <a:pt x="796" y="2010"/>
                    </a:lnTo>
                    <a:lnTo>
                      <a:pt x="782" y="2069"/>
                    </a:lnTo>
                    <a:lnTo>
                      <a:pt x="767" y="2129"/>
                    </a:lnTo>
                    <a:lnTo>
                      <a:pt x="754" y="2192"/>
                    </a:lnTo>
                    <a:lnTo>
                      <a:pt x="732" y="2290"/>
                    </a:lnTo>
                    <a:lnTo>
                      <a:pt x="715" y="2388"/>
                    </a:lnTo>
                    <a:lnTo>
                      <a:pt x="697" y="2483"/>
                    </a:lnTo>
                    <a:lnTo>
                      <a:pt x="679" y="2578"/>
                    </a:lnTo>
                    <a:lnTo>
                      <a:pt x="666" y="2673"/>
                    </a:lnTo>
                    <a:lnTo>
                      <a:pt x="651" y="2768"/>
                    </a:lnTo>
                    <a:lnTo>
                      <a:pt x="637" y="2863"/>
                    </a:lnTo>
                    <a:lnTo>
                      <a:pt x="627" y="2958"/>
                    </a:lnTo>
                    <a:lnTo>
                      <a:pt x="616" y="3053"/>
                    </a:lnTo>
                    <a:lnTo>
                      <a:pt x="609" y="3151"/>
                    </a:lnTo>
                    <a:lnTo>
                      <a:pt x="602" y="3291"/>
                    </a:lnTo>
                    <a:lnTo>
                      <a:pt x="596" y="3415"/>
                    </a:lnTo>
                    <a:lnTo>
                      <a:pt x="596" y="3520"/>
                    </a:lnTo>
                    <a:lnTo>
                      <a:pt x="599" y="3615"/>
                    </a:lnTo>
                    <a:lnTo>
                      <a:pt x="606" y="3699"/>
                    </a:lnTo>
                    <a:lnTo>
                      <a:pt x="616" y="3786"/>
                    </a:lnTo>
                    <a:lnTo>
                      <a:pt x="631" y="3875"/>
                    </a:lnTo>
                    <a:lnTo>
                      <a:pt x="644" y="3973"/>
                    </a:lnTo>
                    <a:lnTo>
                      <a:pt x="662" y="4081"/>
                    </a:lnTo>
                    <a:lnTo>
                      <a:pt x="684" y="4208"/>
                    </a:lnTo>
                    <a:lnTo>
                      <a:pt x="687" y="4240"/>
                    </a:lnTo>
                    <a:lnTo>
                      <a:pt x="687" y="4271"/>
                    </a:lnTo>
                    <a:lnTo>
                      <a:pt x="687" y="4306"/>
                    </a:lnTo>
                    <a:lnTo>
                      <a:pt x="687" y="4341"/>
                    </a:lnTo>
                    <a:lnTo>
                      <a:pt x="684" y="4373"/>
                    </a:lnTo>
                    <a:lnTo>
                      <a:pt x="672" y="4401"/>
                    </a:lnTo>
                    <a:lnTo>
                      <a:pt x="662" y="4426"/>
                    </a:lnTo>
                    <a:lnTo>
                      <a:pt x="644" y="4447"/>
                    </a:lnTo>
                    <a:lnTo>
                      <a:pt x="624" y="4458"/>
                    </a:lnTo>
                    <a:lnTo>
                      <a:pt x="592" y="4461"/>
                    </a:lnTo>
                    <a:lnTo>
                      <a:pt x="543" y="4454"/>
                    </a:lnTo>
                    <a:lnTo>
                      <a:pt x="486" y="4441"/>
                    </a:lnTo>
                    <a:lnTo>
                      <a:pt x="426" y="4419"/>
                    </a:lnTo>
                    <a:lnTo>
                      <a:pt x="370" y="4394"/>
                    </a:lnTo>
                    <a:lnTo>
                      <a:pt x="313" y="4363"/>
                    </a:lnTo>
                    <a:lnTo>
                      <a:pt x="265" y="4331"/>
                    </a:lnTo>
                    <a:lnTo>
                      <a:pt x="218" y="4293"/>
                    </a:lnTo>
                    <a:lnTo>
                      <a:pt x="180" y="4254"/>
                    </a:lnTo>
                    <a:lnTo>
                      <a:pt x="152" y="4216"/>
                    </a:lnTo>
                    <a:lnTo>
                      <a:pt x="138" y="4173"/>
                    </a:lnTo>
                    <a:lnTo>
                      <a:pt x="92" y="3969"/>
                    </a:lnTo>
                    <a:lnTo>
                      <a:pt x="57" y="3780"/>
                    </a:lnTo>
                    <a:lnTo>
                      <a:pt x="28" y="3608"/>
                    </a:lnTo>
                    <a:lnTo>
                      <a:pt x="8" y="3443"/>
                    </a:lnTo>
                    <a:lnTo>
                      <a:pt x="0" y="3281"/>
                    </a:lnTo>
                    <a:lnTo>
                      <a:pt x="0" y="3120"/>
                    </a:lnTo>
                    <a:lnTo>
                      <a:pt x="18" y="2955"/>
                    </a:lnTo>
                    <a:lnTo>
                      <a:pt x="46" y="2782"/>
                    </a:lnTo>
                    <a:lnTo>
                      <a:pt x="88" y="2593"/>
                    </a:lnTo>
                    <a:lnTo>
                      <a:pt x="148" y="2385"/>
                    </a:lnTo>
                    <a:lnTo>
                      <a:pt x="190" y="2252"/>
                    </a:lnTo>
                    <a:lnTo>
                      <a:pt x="236" y="2118"/>
                    </a:lnTo>
                    <a:lnTo>
                      <a:pt x="282" y="1985"/>
                    </a:lnTo>
                    <a:lnTo>
                      <a:pt x="331" y="1855"/>
                    </a:lnTo>
                    <a:lnTo>
                      <a:pt x="384" y="1725"/>
                    </a:lnTo>
                    <a:lnTo>
                      <a:pt x="441" y="1595"/>
                    </a:lnTo>
                    <a:lnTo>
                      <a:pt x="501" y="1468"/>
                    </a:lnTo>
                    <a:lnTo>
                      <a:pt x="564" y="1345"/>
                    </a:lnTo>
                    <a:lnTo>
                      <a:pt x="634" y="1222"/>
                    </a:lnTo>
                    <a:lnTo>
                      <a:pt x="708" y="1103"/>
                    </a:lnTo>
                    <a:lnTo>
                      <a:pt x="732" y="1064"/>
                    </a:lnTo>
                    <a:lnTo>
                      <a:pt x="767" y="1005"/>
                    </a:lnTo>
                    <a:lnTo>
                      <a:pt x="817" y="931"/>
                    </a:lnTo>
                    <a:lnTo>
                      <a:pt x="874" y="850"/>
                    </a:lnTo>
                    <a:lnTo>
                      <a:pt x="933" y="759"/>
                    </a:lnTo>
                    <a:lnTo>
                      <a:pt x="997" y="671"/>
                    </a:lnTo>
                    <a:lnTo>
                      <a:pt x="1063" y="579"/>
                    </a:lnTo>
                    <a:lnTo>
                      <a:pt x="1127" y="499"/>
                    </a:lnTo>
                    <a:lnTo>
                      <a:pt x="1190" y="425"/>
                    </a:lnTo>
                    <a:lnTo>
                      <a:pt x="1246" y="369"/>
                    </a:lnTo>
                    <a:close/>
                  </a:path>
                </a:pathLst>
              </a:custGeom>
              <a:solidFill>
                <a:srgbClr val="CC00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45" name="Freeform 673"/>
              <p:cNvSpPr>
                <a:spLocks/>
              </p:cNvSpPr>
              <p:nvPr/>
            </p:nvSpPr>
            <p:spPr bwMode="auto">
              <a:xfrm>
                <a:off x="2738" y="2116"/>
                <a:ext cx="194" cy="315"/>
              </a:xfrm>
              <a:custGeom>
                <a:avLst/>
                <a:gdLst>
                  <a:gd name="T0" fmla="*/ 56 w 2519"/>
                  <a:gd name="T1" fmla="*/ 3774 h 4399"/>
                  <a:gd name="T2" fmla="*/ 0 w 2519"/>
                  <a:gd name="T3" fmla="*/ 3271 h 4399"/>
                  <a:gd name="T4" fmla="*/ 50 w 2519"/>
                  <a:gd name="T5" fmla="*/ 2772 h 4399"/>
                  <a:gd name="T6" fmla="*/ 194 w 2519"/>
                  <a:gd name="T7" fmla="*/ 2241 h 4399"/>
                  <a:gd name="T8" fmla="*/ 334 w 2519"/>
                  <a:gd name="T9" fmla="*/ 1845 h 4399"/>
                  <a:gd name="T10" fmla="*/ 504 w 2519"/>
                  <a:gd name="T11" fmla="*/ 1458 h 4399"/>
                  <a:gd name="T12" fmla="*/ 707 w 2519"/>
                  <a:gd name="T13" fmla="*/ 1093 h 4399"/>
                  <a:gd name="T14" fmla="*/ 820 w 2519"/>
                  <a:gd name="T15" fmla="*/ 925 h 4399"/>
                  <a:gd name="T16" fmla="*/ 1000 w 2519"/>
                  <a:gd name="T17" fmla="*/ 661 h 4399"/>
                  <a:gd name="T18" fmla="*/ 1190 w 2519"/>
                  <a:gd name="T19" fmla="*/ 418 h 4399"/>
                  <a:gd name="T20" fmla="*/ 1454 w 2519"/>
                  <a:gd name="T21" fmla="*/ 218 h 4399"/>
                  <a:gd name="T22" fmla="*/ 1844 w 2519"/>
                  <a:gd name="T23" fmla="*/ 75 h 4399"/>
                  <a:gd name="T24" fmla="*/ 2263 w 2519"/>
                  <a:gd name="T25" fmla="*/ 8 h 4399"/>
                  <a:gd name="T26" fmla="*/ 2506 w 2519"/>
                  <a:gd name="T27" fmla="*/ 11 h 4399"/>
                  <a:gd name="T28" fmla="*/ 2428 w 2519"/>
                  <a:gd name="T29" fmla="*/ 40 h 4399"/>
                  <a:gd name="T30" fmla="*/ 2344 w 2519"/>
                  <a:gd name="T31" fmla="*/ 67 h 4399"/>
                  <a:gd name="T32" fmla="*/ 2291 w 2519"/>
                  <a:gd name="T33" fmla="*/ 85 h 4399"/>
                  <a:gd name="T34" fmla="*/ 2200 w 2519"/>
                  <a:gd name="T35" fmla="*/ 117 h 4399"/>
                  <a:gd name="T36" fmla="*/ 2094 w 2519"/>
                  <a:gd name="T37" fmla="*/ 155 h 4399"/>
                  <a:gd name="T38" fmla="*/ 1943 w 2519"/>
                  <a:gd name="T39" fmla="*/ 212 h 4399"/>
                  <a:gd name="T40" fmla="*/ 1742 w 2519"/>
                  <a:gd name="T41" fmla="*/ 306 h 4399"/>
                  <a:gd name="T42" fmla="*/ 1580 w 2519"/>
                  <a:gd name="T43" fmla="*/ 415 h 4399"/>
                  <a:gd name="T44" fmla="*/ 1429 w 2519"/>
                  <a:gd name="T45" fmla="*/ 560 h 4399"/>
                  <a:gd name="T46" fmla="*/ 1249 w 2519"/>
                  <a:gd name="T47" fmla="*/ 783 h 4399"/>
                  <a:gd name="T48" fmla="*/ 1088 w 2519"/>
                  <a:gd name="T49" fmla="*/ 1023 h 4399"/>
                  <a:gd name="T50" fmla="*/ 947 w 2519"/>
                  <a:gd name="T51" fmla="*/ 1276 h 4399"/>
                  <a:gd name="T52" fmla="*/ 830 w 2519"/>
                  <a:gd name="T53" fmla="*/ 1525 h 4399"/>
                  <a:gd name="T54" fmla="*/ 760 w 2519"/>
                  <a:gd name="T55" fmla="*/ 1694 h 4399"/>
                  <a:gd name="T56" fmla="*/ 700 w 2519"/>
                  <a:gd name="T57" fmla="*/ 1866 h 4399"/>
                  <a:gd name="T58" fmla="*/ 652 w 2519"/>
                  <a:gd name="T59" fmla="*/ 2045 h 4399"/>
                  <a:gd name="T60" fmla="*/ 584 w 2519"/>
                  <a:gd name="T61" fmla="*/ 2336 h 4399"/>
                  <a:gd name="T62" fmla="*/ 524 w 2519"/>
                  <a:gd name="T63" fmla="*/ 2621 h 4399"/>
                  <a:gd name="T64" fmla="*/ 486 w 2519"/>
                  <a:gd name="T65" fmla="*/ 2909 h 4399"/>
                  <a:gd name="T66" fmla="*/ 464 w 2519"/>
                  <a:gd name="T67" fmla="*/ 3267 h 4399"/>
                  <a:gd name="T68" fmla="*/ 479 w 2519"/>
                  <a:gd name="T69" fmla="*/ 3556 h 4399"/>
                  <a:gd name="T70" fmla="*/ 532 w 2519"/>
                  <a:gd name="T71" fmla="*/ 3840 h 4399"/>
                  <a:gd name="T72" fmla="*/ 602 w 2519"/>
                  <a:gd name="T73" fmla="*/ 4132 h 4399"/>
                  <a:gd name="T74" fmla="*/ 634 w 2519"/>
                  <a:gd name="T75" fmla="*/ 4247 h 4399"/>
                  <a:gd name="T76" fmla="*/ 644 w 2519"/>
                  <a:gd name="T77" fmla="*/ 4349 h 4399"/>
                  <a:gd name="T78" fmla="*/ 592 w 2519"/>
                  <a:gd name="T79" fmla="*/ 4399 h 4399"/>
                  <a:gd name="T80" fmla="*/ 429 w 2519"/>
                  <a:gd name="T81" fmla="*/ 4377 h 4399"/>
                  <a:gd name="T82" fmla="*/ 264 w 2519"/>
                  <a:gd name="T83" fmla="*/ 4307 h 4399"/>
                  <a:gd name="T84" fmla="*/ 155 w 2519"/>
                  <a:gd name="T85" fmla="*/ 4205 h 4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19" h="4399">
                    <a:moveTo>
                      <a:pt x="141" y="4167"/>
                    </a:moveTo>
                    <a:lnTo>
                      <a:pt x="95" y="3959"/>
                    </a:lnTo>
                    <a:lnTo>
                      <a:pt x="56" y="3774"/>
                    </a:lnTo>
                    <a:lnTo>
                      <a:pt x="28" y="3597"/>
                    </a:lnTo>
                    <a:lnTo>
                      <a:pt x="11" y="3432"/>
                    </a:lnTo>
                    <a:lnTo>
                      <a:pt x="0" y="3271"/>
                    </a:lnTo>
                    <a:lnTo>
                      <a:pt x="3" y="3113"/>
                    </a:lnTo>
                    <a:lnTo>
                      <a:pt x="18" y="2948"/>
                    </a:lnTo>
                    <a:lnTo>
                      <a:pt x="50" y="2772"/>
                    </a:lnTo>
                    <a:lnTo>
                      <a:pt x="91" y="2583"/>
                    </a:lnTo>
                    <a:lnTo>
                      <a:pt x="151" y="2376"/>
                    </a:lnTo>
                    <a:lnTo>
                      <a:pt x="194" y="2241"/>
                    </a:lnTo>
                    <a:lnTo>
                      <a:pt x="236" y="2108"/>
                    </a:lnTo>
                    <a:lnTo>
                      <a:pt x="286" y="1975"/>
                    </a:lnTo>
                    <a:lnTo>
                      <a:pt x="334" y="1845"/>
                    </a:lnTo>
                    <a:lnTo>
                      <a:pt x="387" y="1715"/>
                    </a:lnTo>
                    <a:lnTo>
                      <a:pt x="440" y="1585"/>
                    </a:lnTo>
                    <a:lnTo>
                      <a:pt x="504" y="1458"/>
                    </a:lnTo>
                    <a:lnTo>
                      <a:pt x="567" y="1336"/>
                    </a:lnTo>
                    <a:lnTo>
                      <a:pt x="634" y="1213"/>
                    </a:lnTo>
                    <a:lnTo>
                      <a:pt x="707" y="1093"/>
                    </a:lnTo>
                    <a:lnTo>
                      <a:pt x="732" y="1055"/>
                    </a:lnTo>
                    <a:lnTo>
                      <a:pt x="770" y="995"/>
                    </a:lnTo>
                    <a:lnTo>
                      <a:pt x="820" y="925"/>
                    </a:lnTo>
                    <a:lnTo>
                      <a:pt x="873" y="840"/>
                    </a:lnTo>
                    <a:lnTo>
                      <a:pt x="936" y="753"/>
                    </a:lnTo>
                    <a:lnTo>
                      <a:pt x="1000" y="661"/>
                    </a:lnTo>
                    <a:lnTo>
                      <a:pt x="1066" y="573"/>
                    </a:lnTo>
                    <a:lnTo>
                      <a:pt x="1130" y="488"/>
                    </a:lnTo>
                    <a:lnTo>
                      <a:pt x="1190" y="418"/>
                    </a:lnTo>
                    <a:lnTo>
                      <a:pt x="1249" y="359"/>
                    </a:lnTo>
                    <a:lnTo>
                      <a:pt x="1344" y="285"/>
                    </a:lnTo>
                    <a:lnTo>
                      <a:pt x="1454" y="218"/>
                    </a:lnTo>
                    <a:lnTo>
                      <a:pt x="1577" y="162"/>
                    </a:lnTo>
                    <a:lnTo>
                      <a:pt x="1707" y="113"/>
                    </a:lnTo>
                    <a:lnTo>
                      <a:pt x="1844" y="75"/>
                    </a:lnTo>
                    <a:lnTo>
                      <a:pt x="1985" y="43"/>
                    </a:lnTo>
                    <a:lnTo>
                      <a:pt x="2126" y="22"/>
                    </a:lnTo>
                    <a:lnTo>
                      <a:pt x="2263" y="8"/>
                    </a:lnTo>
                    <a:lnTo>
                      <a:pt x="2396" y="0"/>
                    </a:lnTo>
                    <a:lnTo>
                      <a:pt x="2519" y="4"/>
                    </a:lnTo>
                    <a:lnTo>
                      <a:pt x="2506" y="11"/>
                    </a:lnTo>
                    <a:lnTo>
                      <a:pt x="2484" y="18"/>
                    </a:lnTo>
                    <a:lnTo>
                      <a:pt x="2456" y="29"/>
                    </a:lnTo>
                    <a:lnTo>
                      <a:pt x="2428" y="40"/>
                    </a:lnTo>
                    <a:lnTo>
                      <a:pt x="2396" y="50"/>
                    </a:lnTo>
                    <a:lnTo>
                      <a:pt x="2368" y="60"/>
                    </a:lnTo>
                    <a:lnTo>
                      <a:pt x="2344" y="67"/>
                    </a:lnTo>
                    <a:lnTo>
                      <a:pt x="2330" y="70"/>
                    </a:lnTo>
                    <a:lnTo>
                      <a:pt x="2323" y="75"/>
                    </a:lnTo>
                    <a:lnTo>
                      <a:pt x="2291" y="85"/>
                    </a:lnTo>
                    <a:lnTo>
                      <a:pt x="2260" y="99"/>
                    </a:lnTo>
                    <a:lnTo>
                      <a:pt x="2228" y="110"/>
                    </a:lnTo>
                    <a:lnTo>
                      <a:pt x="2200" y="117"/>
                    </a:lnTo>
                    <a:lnTo>
                      <a:pt x="2168" y="127"/>
                    </a:lnTo>
                    <a:lnTo>
                      <a:pt x="2133" y="141"/>
                    </a:lnTo>
                    <a:lnTo>
                      <a:pt x="2094" y="155"/>
                    </a:lnTo>
                    <a:lnTo>
                      <a:pt x="2052" y="170"/>
                    </a:lnTo>
                    <a:lnTo>
                      <a:pt x="2003" y="190"/>
                    </a:lnTo>
                    <a:lnTo>
                      <a:pt x="1943" y="212"/>
                    </a:lnTo>
                    <a:lnTo>
                      <a:pt x="1869" y="243"/>
                    </a:lnTo>
                    <a:lnTo>
                      <a:pt x="1802" y="275"/>
                    </a:lnTo>
                    <a:lnTo>
                      <a:pt x="1742" y="306"/>
                    </a:lnTo>
                    <a:lnTo>
                      <a:pt x="1682" y="341"/>
                    </a:lnTo>
                    <a:lnTo>
                      <a:pt x="1629" y="377"/>
                    </a:lnTo>
                    <a:lnTo>
                      <a:pt x="1580" y="415"/>
                    </a:lnTo>
                    <a:lnTo>
                      <a:pt x="1527" y="457"/>
                    </a:lnTo>
                    <a:lnTo>
                      <a:pt x="1478" y="507"/>
                    </a:lnTo>
                    <a:lnTo>
                      <a:pt x="1429" y="560"/>
                    </a:lnTo>
                    <a:lnTo>
                      <a:pt x="1379" y="618"/>
                    </a:lnTo>
                    <a:lnTo>
                      <a:pt x="1313" y="703"/>
                    </a:lnTo>
                    <a:lnTo>
                      <a:pt x="1249" y="783"/>
                    </a:lnTo>
                    <a:lnTo>
                      <a:pt x="1190" y="865"/>
                    </a:lnTo>
                    <a:lnTo>
                      <a:pt x="1136" y="942"/>
                    </a:lnTo>
                    <a:lnTo>
                      <a:pt x="1088" y="1023"/>
                    </a:lnTo>
                    <a:lnTo>
                      <a:pt x="1038" y="1103"/>
                    </a:lnTo>
                    <a:lnTo>
                      <a:pt x="993" y="1188"/>
                    </a:lnTo>
                    <a:lnTo>
                      <a:pt x="947" y="1276"/>
                    </a:lnTo>
                    <a:lnTo>
                      <a:pt x="901" y="1371"/>
                    </a:lnTo>
                    <a:lnTo>
                      <a:pt x="855" y="1469"/>
                    </a:lnTo>
                    <a:lnTo>
                      <a:pt x="830" y="1525"/>
                    </a:lnTo>
                    <a:lnTo>
                      <a:pt x="806" y="1581"/>
                    </a:lnTo>
                    <a:lnTo>
                      <a:pt x="782" y="1638"/>
                    </a:lnTo>
                    <a:lnTo>
                      <a:pt x="760" y="1694"/>
                    </a:lnTo>
                    <a:lnTo>
                      <a:pt x="739" y="1750"/>
                    </a:lnTo>
                    <a:lnTo>
                      <a:pt x="718" y="1806"/>
                    </a:lnTo>
                    <a:lnTo>
                      <a:pt x="700" y="1866"/>
                    </a:lnTo>
                    <a:lnTo>
                      <a:pt x="683" y="1926"/>
                    </a:lnTo>
                    <a:lnTo>
                      <a:pt x="665" y="1986"/>
                    </a:lnTo>
                    <a:lnTo>
                      <a:pt x="652" y="2045"/>
                    </a:lnTo>
                    <a:lnTo>
                      <a:pt x="630" y="2143"/>
                    </a:lnTo>
                    <a:lnTo>
                      <a:pt x="605" y="2241"/>
                    </a:lnTo>
                    <a:lnTo>
                      <a:pt x="584" y="2336"/>
                    </a:lnTo>
                    <a:lnTo>
                      <a:pt x="564" y="2431"/>
                    </a:lnTo>
                    <a:lnTo>
                      <a:pt x="546" y="2526"/>
                    </a:lnTo>
                    <a:lnTo>
                      <a:pt x="524" y="2621"/>
                    </a:lnTo>
                    <a:lnTo>
                      <a:pt x="511" y="2716"/>
                    </a:lnTo>
                    <a:lnTo>
                      <a:pt x="496" y="2814"/>
                    </a:lnTo>
                    <a:lnTo>
                      <a:pt x="486" y="2909"/>
                    </a:lnTo>
                    <a:lnTo>
                      <a:pt x="475" y="3007"/>
                    </a:lnTo>
                    <a:lnTo>
                      <a:pt x="469" y="3148"/>
                    </a:lnTo>
                    <a:lnTo>
                      <a:pt x="464" y="3267"/>
                    </a:lnTo>
                    <a:lnTo>
                      <a:pt x="464" y="3373"/>
                    </a:lnTo>
                    <a:lnTo>
                      <a:pt x="469" y="3467"/>
                    </a:lnTo>
                    <a:lnTo>
                      <a:pt x="479" y="3556"/>
                    </a:lnTo>
                    <a:lnTo>
                      <a:pt x="489" y="3644"/>
                    </a:lnTo>
                    <a:lnTo>
                      <a:pt x="511" y="3734"/>
                    </a:lnTo>
                    <a:lnTo>
                      <a:pt x="532" y="3840"/>
                    </a:lnTo>
                    <a:lnTo>
                      <a:pt x="560" y="3959"/>
                    </a:lnTo>
                    <a:lnTo>
                      <a:pt x="592" y="4097"/>
                    </a:lnTo>
                    <a:lnTo>
                      <a:pt x="602" y="4132"/>
                    </a:lnTo>
                    <a:lnTo>
                      <a:pt x="612" y="4167"/>
                    </a:lnTo>
                    <a:lnTo>
                      <a:pt x="623" y="4205"/>
                    </a:lnTo>
                    <a:lnTo>
                      <a:pt x="634" y="4247"/>
                    </a:lnTo>
                    <a:lnTo>
                      <a:pt x="640" y="4282"/>
                    </a:lnTo>
                    <a:lnTo>
                      <a:pt x="644" y="4322"/>
                    </a:lnTo>
                    <a:lnTo>
                      <a:pt x="644" y="4349"/>
                    </a:lnTo>
                    <a:lnTo>
                      <a:pt x="637" y="4374"/>
                    </a:lnTo>
                    <a:lnTo>
                      <a:pt x="619" y="4392"/>
                    </a:lnTo>
                    <a:lnTo>
                      <a:pt x="592" y="4399"/>
                    </a:lnTo>
                    <a:lnTo>
                      <a:pt x="542" y="4399"/>
                    </a:lnTo>
                    <a:lnTo>
                      <a:pt x="486" y="4392"/>
                    </a:lnTo>
                    <a:lnTo>
                      <a:pt x="429" y="4377"/>
                    </a:lnTo>
                    <a:lnTo>
                      <a:pt x="373" y="4357"/>
                    </a:lnTo>
                    <a:lnTo>
                      <a:pt x="317" y="4335"/>
                    </a:lnTo>
                    <a:lnTo>
                      <a:pt x="264" y="4307"/>
                    </a:lnTo>
                    <a:lnTo>
                      <a:pt x="222" y="4275"/>
                    </a:lnTo>
                    <a:lnTo>
                      <a:pt x="183" y="4240"/>
                    </a:lnTo>
                    <a:lnTo>
                      <a:pt x="155" y="4205"/>
                    </a:lnTo>
                    <a:lnTo>
                      <a:pt x="141" y="4167"/>
                    </a:lnTo>
                    <a:close/>
                  </a:path>
                </a:pathLst>
              </a:custGeom>
              <a:solidFill>
                <a:srgbClr val="CC00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46" name="Freeform 674"/>
              <p:cNvSpPr>
                <a:spLocks/>
              </p:cNvSpPr>
              <p:nvPr/>
            </p:nvSpPr>
            <p:spPr bwMode="auto">
              <a:xfrm>
                <a:off x="2748" y="2070"/>
                <a:ext cx="56" cy="69"/>
              </a:xfrm>
              <a:custGeom>
                <a:avLst/>
                <a:gdLst>
                  <a:gd name="T0" fmla="*/ 203 w 721"/>
                  <a:gd name="T1" fmla="*/ 0 h 966"/>
                  <a:gd name="T2" fmla="*/ 193 w 721"/>
                  <a:gd name="T3" fmla="*/ 0 h 966"/>
                  <a:gd name="T4" fmla="*/ 172 w 721"/>
                  <a:gd name="T5" fmla="*/ 7 h 966"/>
                  <a:gd name="T6" fmla="*/ 147 w 721"/>
                  <a:gd name="T7" fmla="*/ 18 h 966"/>
                  <a:gd name="T8" fmla="*/ 119 w 721"/>
                  <a:gd name="T9" fmla="*/ 38 h 966"/>
                  <a:gd name="T10" fmla="*/ 91 w 721"/>
                  <a:gd name="T11" fmla="*/ 60 h 966"/>
                  <a:gd name="T12" fmla="*/ 63 w 721"/>
                  <a:gd name="T13" fmla="*/ 81 h 966"/>
                  <a:gd name="T14" fmla="*/ 38 w 721"/>
                  <a:gd name="T15" fmla="*/ 102 h 966"/>
                  <a:gd name="T16" fmla="*/ 17 w 721"/>
                  <a:gd name="T17" fmla="*/ 120 h 966"/>
                  <a:gd name="T18" fmla="*/ 3 w 721"/>
                  <a:gd name="T19" fmla="*/ 133 h 966"/>
                  <a:gd name="T20" fmla="*/ 0 w 721"/>
                  <a:gd name="T21" fmla="*/ 141 h 966"/>
                  <a:gd name="T22" fmla="*/ 42 w 721"/>
                  <a:gd name="T23" fmla="*/ 228 h 966"/>
                  <a:gd name="T24" fmla="*/ 87 w 721"/>
                  <a:gd name="T25" fmla="*/ 313 h 966"/>
                  <a:gd name="T26" fmla="*/ 133 w 721"/>
                  <a:gd name="T27" fmla="*/ 390 h 966"/>
                  <a:gd name="T28" fmla="*/ 183 w 721"/>
                  <a:gd name="T29" fmla="*/ 468 h 966"/>
                  <a:gd name="T30" fmla="*/ 232 w 721"/>
                  <a:gd name="T31" fmla="*/ 541 h 966"/>
                  <a:gd name="T32" fmla="*/ 281 w 721"/>
                  <a:gd name="T33" fmla="*/ 618 h 966"/>
                  <a:gd name="T34" fmla="*/ 323 w 721"/>
                  <a:gd name="T35" fmla="*/ 696 h 966"/>
                  <a:gd name="T36" fmla="*/ 365 w 721"/>
                  <a:gd name="T37" fmla="*/ 780 h 966"/>
                  <a:gd name="T38" fmla="*/ 398 w 721"/>
                  <a:gd name="T39" fmla="*/ 868 h 966"/>
                  <a:gd name="T40" fmla="*/ 425 w 721"/>
                  <a:gd name="T41" fmla="*/ 966 h 966"/>
                  <a:gd name="T42" fmla="*/ 446 w 721"/>
                  <a:gd name="T43" fmla="*/ 945 h 966"/>
                  <a:gd name="T44" fmla="*/ 471 w 721"/>
                  <a:gd name="T45" fmla="*/ 913 h 966"/>
                  <a:gd name="T46" fmla="*/ 499 w 721"/>
                  <a:gd name="T47" fmla="*/ 871 h 966"/>
                  <a:gd name="T48" fmla="*/ 531 w 721"/>
                  <a:gd name="T49" fmla="*/ 829 h 966"/>
                  <a:gd name="T50" fmla="*/ 563 w 721"/>
                  <a:gd name="T51" fmla="*/ 780 h 966"/>
                  <a:gd name="T52" fmla="*/ 594 w 721"/>
                  <a:gd name="T53" fmla="*/ 735 h 966"/>
                  <a:gd name="T54" fmla="*/ 626 w 721"/>
                  <a:gd name="T55" fmla="*/ 688 h 966"/>
                  <a:gd name="T56" fmla="*/ 661 w 721"/>
                  <a:gd name="T57" fmla="*/ 650 h 966"/>
                  <a:gd name="T58" fmla="*/ 689 w 721"/>
                  <a:gd name="T59" fmla="*/ 618 h 966"/>
                  <a:gd name="T60" fmla="*/ 721 w 721"/>
                  <a:gd name="T61" fmla="*/ 598 h 966"/>
                  <a:gd name="T62" fmla="*/ 689 w 721"/>
                  <a:gd name="T63" fmla="*/ 598 h 966"/>
                  <a:gd name="T64" fmla="*/ 664 w 721"/>
                  <a:gd name="T65" fmla="*/ 590 h 966"/>
                  <a:gd name="T66" fmla="*/ 636 w 721"/>
                  <a:gd name="T67" fmla="*/ 583 h 966"/>
                  <a:gd name="T68" fmla="*/ 616 w 721"/>
                  <a:gd name="T69" fmla="*/ 573 h 966"/>
                  <a:gd name="T70" fmla="*/ 594 w 721"/>
                  <a:gd name="T71" fmla="*/ 558 h 966"/>
                  <a:gd name="T72" fmla="*/ 573 w 721"/>
                  <a:gd name="T73" fmla="*/ 545 h 966"/>
                  <a:gd name="T74" fmla="*/ 556 w 721"/>
                  <a:gd name="T75" fmla="*/ 527 h 966"/>
                  <a:gd name="T76" fmla="*/ 541 w 721"/>
                  <a:gd name="T77" fmla="*/ 510 h 966"/>
                  <a:gd name="T78" fmla="*/ 527 w 721"/>
                  <a:gd name="T79" fmla="*/ 492 h 966"/>
                  <a:gd name="T80" fmla="*/ 516 w 721"/>
                  <a:gd name="T81" fmla="*/ 475 h 966"/>
                  <a:gd name="T82" fmla="*/ 485 w 721"/>
                  <a:gd name="T83" fmla="*/ 415 h 966"/>
                  <a:gd name="T84" fmla="*/ 456 w 721"/>
                  <a:gd name="T85" fmla="*/ 358 h 966"/>
                  <a:gd name="T86" fmla="*/ 433 w 721"/>
                  <a:gd name="T87" fmla="*/ 310 h 966"/>
                  <a:gd name="T88" fmla="*/ 408 w 721"/>
                  <a:gd name="T89" fmla="*/ 263 h 966"/>
                  <a:gd name="T90" fmla="*/ 383 w 721"/>
                  <a:gd name="T91" fmla="*/ 222 h 966"/>
                  <a:gd name="T92" fmla="*/ 358 w 721"/>
                  <a:gd name="T93" fmla="*/ 180 h 966"/>
                  <a:gd name="T94" fmla="*/ 330 w 721"/>
                  <a:gd name="T95" fmla="*/ 137 h 966"/>
                  <a:gd name="T96" fmla="*/ 295 w 721"/>
                  <a:gd name="T97" fmla="*/ 95 h 966"/>
                  <a:gd name="T98" fmla="*/ 253 w 721"/>
                  <a:gd name="T99" fmla="*/ 50 h 966"/>
                  <a:gd name="T100" fmla="*/ 203 w 721"/>
                  <a:gd name="T101"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21" h="966">
                    <a:moveTo>
                      <a:pt x="203" y="0"/>
                    </a:moveTo>
                    <a:lnTo>
                      <a:pt x="193" y="0"/>
                    </a:lnTo>
                    <a:lnTo>
                      <a:pt x="172" y="7"/>
                    </a:lnTo>
                    <a:lnTo>
                      <a:pt x="147" y="18"/>
                    </a:lnTo>
                    <a:lnTo>
                      <a:pt x="119" y="38"/>
                    </a:lnTo>
                    <a:lnTo>
                      <a:pt x="91" y="60"/>
                    </a:lnTo>
                    <a:lnTo>
                      <a:pt x="63" y="81"/>
                    </a:lnTo>
                    <a:lnTo>
                      <a:pt x="38" y="102"/>
                    </a:lnTo>
                    <a:lnTo>
                      <a:pt x="17" y="120"/>
                    </a:lnTo>
                    <a:lnTo>
                      <a:pt x="3" y="133"/>
                    </a:lnTo>
                    <a:lnTo>
                      <a:pt x="0" y="141"/>
                    </a:lnTo>
                    <a:lnTo>
                      <a:pt x="42" y="228"/>
                    </a:lnTo>
                    <a:lnTo>
                      <a:pt x="87" y="313"/>
                    </a:lnTo>
                    <a:lnTo>
                      <a:pt x="133" y="390"/>
                    </a:lnTo>
                    <a:lnTo>
                      <a:pt x="183" y="468"/>
                    </a:lnTo>
                    <a:lnTo>
                      <a:pt x="232" y="541"/>
                    </a:lnTo>
                    <a:lnTo>
                      <a:pt x="281" y="618"/>
                    </a:lnTo>
                    <a:lnTo>
                      <a:pt x="323" y="696"/>
                    </a:lnTo>
                    <a:lnTo>
                      <a:pt x="365" y="780"/>
                    </a:lnTo>
                    <a:lnTo>
                      <a:pt x="398" y="868"/>
                    </a:lnTo>
                    <a:lnTo>
                      <a:pt x="425" y="966"/>
                    </a:lnTo>
                    <a:lnTo>
                      <a:pt x="446" y="945"/>
                    </a:lnTo>
                    <a:lnTo>
                      <a:pt x="471" y="913"/>
                    </a:lnTo>
                    <a:lnTo>
                      <a:pt x="499" y="871"/>
                    </a:lnTo>
                    <a:lnTo>
                      <a:pt x="531" y="829"/>
                    </a:lnTo>
                    <a:lnTo>
                      <a:pt x="563" y="780"/>
                    </a:lnTo>
                    <a:lnTo>
                      <a:pt x="594" y="735"/>
                    </a:lnTo>
                    <a:lnTo>
                      <a:pt x="626" y="688"/>
                    </a:lnTo>
                    <a:lnTo>
                      <a:pt x="661" y="650"/>
                    </a:lnTo>
                    <a:lnTo>
                      <a:pt x="689" y="618"/>
                    </a:lnTo>
                    <a:lnTo>
                      <a:pt x="721" y="598"/>
                    </a:lnTo>
                    <a:lnTo>
                      <a:pt x="689" y="598"/>
                    </a:lnTo>
                    <a:lnTo>
                      <a:pt x="664" y="590"/>
                    </a:lnTo>
                    <a:lnTo>
                      <a:pt x="636" y="583"/>
                    </a:lnTo>
                    <a:lnTo>
                      <a:pt x="616" y="573"/>
                    </a:lnTo>
                    <a:lnTo>
                      <a:pt x="594" y="558"/>
                    </a:lnTo>
                    <a:lnTo>
                      <a:pt x="573" y="545"/>
                    </a:lnTo>
                    <a:lnTo>
                      <a:pt x="556" y="527"/>
                    </a:lnTo>
                    <a:lnTo>
                      <a:pt x="541" y="510"/>
                    </a:lnTo>
                    <a:lnTo>
                      <a:pt x="527" y="492"/>
                    </a:lnTo>
                    <a:lnTo>
                      <a:pt x="516" y="475"/>
                    </a:lnTo>
                    <a:lnTo>
                      <a:pt x="485" y="415"/>
                    </a:lnTo>
                    <a:lnTo>
                      <a:pt x="456" y="358"/>
                    </a:lnTo>
                    <a:lnTo>
                      <a:pt x="433" y="310"/>
                    </a:lnTo>
                    <a:lnTo>
                      <a:pt x="408" y="263"/>
                    </a:lnTo>
                    <a:lnTo>
                      <a:pt x="383" y="222"/>
                    </a:lnTo>
                    <a:lnTo>
                      <a:pt x="358" y="180"/>
                    </a:lnTo>
                    <a:lnTo>
                      <a:pt x="330" y="137"/>
                    </a:lnTo>
                    <a:lnTo>
                      <a:pt x="295" y="95"/>
                    </a:lnTo>
                    <a:lnTo>
                      <a:pt x="253" y="50"/>
                    </a:lnTo>
                    <a:lnTo>
                      <a:pt x="203" y="0"/>
                    </a:lnTo>
                    <a:close/>
                  </a:path>
                </a:pathLst>
              </a:custGeom>
              <a:solidFill>
                <a:srgbClr val="FF00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47" name="Freeform 675"/>
              <p:cNvSpPr>
                <a:spLocks/>
              </p:cNvSpPr>
              <p:nvPr/>
            </p:nvSpPr>
            <p:spPr bwMode="auto">
              <a:xfrm>
                <a:off x="2749" y="2071"/>
                <a:ext cx="53" cy="67"/>
              </a:xfrm>
              <a:custGeom>
                <a:avLst/>
                <a:gdLst>
                  <a:gd name="T0" fmla="*/ 499 w 689"/>
                  <a:gd name="T1" fmla="*/ 480 h 941"/>
                  <a:gd name="T2" fmla="*/ 511 w 689"/>
                  <a:gd name="T3" fmla="*/ 498 h 941"/>
                  <a:gd name="T4" fmla="*/ 521 w 689"/>
                  <a:gd name="T5" fmla="*/ 516 h 941"/>
                  <a:gd name="T6" fmla="*/ 535 w 689"/>
                  <a:gd name="T7" fmla="*/ 533 h 941"/>
                  <a:gd name="T8" fmla="*/ 553 w 689"/>
                  <a:gd name="T9" fmla="*/ 551 h 941"/>
                  <a:gd name="T10" fmla="*/ 570 w 689"/>
                  <a:gd name="T11" fmla="*/ 565 h 941"/>
                  <a:gd name="T12" fmla="*/ 591 w 689"/>
                  <a:gd name="T13" fmla="*/ 578 h 941"/>
                  <a:gd name="T14" fmla="*/ 612 w 689"/>
                  <a:gd name="T15" fmla="*/ 590 h 941"/>
                  <a:gd name="T16" fmla="*/ 637 w 689"/>
                  <a:gd name="T17" fmla="*/ 600 h 941"/>
                  <a:gd name="T18" fmla="*/ 661 w 689"/>
                  <a:gd name="T19" fmla="*/ 603 h 941"/>
                  <a:gd name="T20" fmla="*/ 689 w 689"/>
                  <a:gd name="T21" fmla="*/ 607 h 941"/>
                  <a:gd name="T22" fmla="*/ 665 w 689"/>
                  <a:gd name="T23" fmla="*/ 628 h 941"/>
                  <a:gd name="T24" fmla="*/ 637 w 689"/>
                  <a:gd name="T25" fmla="*/ 656 h 941"/>
                  <a:gd name="T26" fmla="*/ 606 w 689"/>
                  <a:gd name="T27" fmla="*/ 691 h 941"/>
                  <a:gd name="T28" fmla="*/ 577 w 689"/>
                  <a:gd name="T29" fmla="*/ 730 h 941"/>
                  <a:gd name="T30" fmla="*/ 546 w 689"/>
                  <a:gd name="T31" fmla="*/ 772 h 941"/>
                  <a:gd name="T32" fmla="*/ 517 w 689"/>
                  <a:gd name="T33" fmla="*/ 814 h 941"/>
                  <a:gd name="T34" fmla="*/ 489 w 689"/>
                  <a:gd name="T35" fmla="*/ 853 h 941"/>
                  <a:gd name="T36" fmla="*/ 464 w 689"/>
                  <a:gd name="T37" fmla="*/ 891 h 941"/>
                  <a:gd name="T38" fmla="*/ 443 w 689"/>
                  <a:gd name="T39" fmla="*/ 920 h 941"/>
                  <a:gd name="T40" fmla="*/ 423 w 689"/>
                  <a:gd name="T41" fmla="*/ 941 h 941"/>
                  <a:gd name="T42" fmla="*/ 394 w 689"/>
                  <a:gd name="T43" fmla="*/ 846 h 941"/>
                  <a:gd name="T44" fmla="*/ 363 w 689"/>
                  <a:gd name="T45" fmla="*/ 758 h 941"/>
                  <a:gd name="T46" fmla="*/ 323 w 689"/>
                  <a:gd name="T47" fmla="*/ 673 h 941"/>
                  <a:gd name="T48" fmla="*/ 278 w 689"/>
                  <a:gd name="T49" fmla="*/ 596 h 941"/>
                  <a:gd name="T50" fmla="*/ 232 w 689"/>
                  <a:gd name="T51" fmla="*/ 523 h 941"/>
                  <a:gd name="T52" fmla="*/ 183 w 689"/>
                  <a:gd name="T53" fmla="*/ 448 h 941"/>
                  <a:gd name="T54" fmla="*/ 133 w 689"/>
                  <a:gd name="T55" fmla="*/ 372 h 941"/>
                  <a:gd name="T56" fmla="*/ 88 w 689"/>
                  <a:gd name="T57" fmla="*/ 295 h 941"/>
                  <a:gd name="T58" fmla="*/ 42 w 689"/>
                  <a:gd name="T59" fmla="*/ 213 h 941"/>
                  <a:gd name="T60" fmla="*/ 0 w 689"/>
                  <a:gd name="T61" fmla="*/ 126 h 941"/>
                  <a:gd name="T62" fmla="*/ 3 w 689"/>
                  <a:gd name="T63" fmla="*/ 118 h 941"/>
                  <a:gd name="T64" fmla="*/ 17 w 689"/>
                  <a:gd name="T65" fmla="*/ 108 h 941"/>
                  <a:gd name="T66" fmla="*/ 35 w 689"/>
                  <a:gd name="T67" fmla="*/ 90 h 941"/>
                  <a:gd name="T68" fmla="*/ 57 w 689"/>
                  <a:gd name="T69" fmla="*/ 73 h 941"/>
                  <a:gd name="T70" fmla="*/ 81 w 689"/>
                  <a:gd name="T71" fmla="*/ 52 h 941"/>
                  <a:gd name="T72" fmla="*/ 109 w 689"/>
                  <a:gd name="T73" fmla="*/ 35 h 941"/>
                  <a:gd name="T74" fmla="*/ 133 w 689"/>
                  <a:gd name="T75" fmla="*/ 17 h 941"/>
                  <a:gd name="T76" fmla="*/ 155 w 689"/>
                  <a:gd name="T77" fmla="*/ 6 h 941"/>
                  <a:gd name="T78" fmla="*/ 173 w 689"/>
                  <a:gd name="T79" fmla="*/ 0 h 941"/>
                  <a:gd name="T80" fmla="*/ 183 w 689"/>
                  <a:gd name="T81" fmla="*/ 3 h 941"/>
                  <a:gd name="T82" fmla="*/ 232 w 689"/>
                  <a:gd name="T83" fmla="*/ 48 h 941"/>
                  <a:gd name="T84" fmla="*/ 271 w 689"/>
                  <a:gd name="T85" fmla="*/ 95 h 941"/>
                  <a:gd name="T86" fmla="*/ 306 w 689"/>
                  <a:gd name="T87" fmla="*/ 140 h 941"/>
                  <a:gd name="T88" fmla="*/ 338 w 689"/>
                  <a:gd name="T89" fmla="*/ 182 h 941"/>
                  <a:gd name="T90" fmla="*/ 363 w 689"/>
                  <a:gd name="T91" fmla="*/ 225 h 941"/>
                  <a:gd name="T92" fmla="*/ 391 w 689"/>
                  <a:gd name="T93" fmla="*/ 270 h 941"/>
                  <a:gd name="T94" fmla="*/ 411 w 689"/>
                  <a:gd name="T95" fmla="*/ 315 h 941"/>
                  <a:gd name="T96" fmla="*/ 440 w 689"/>
                  <a:gd name="T97" fmla="*/ 365 h 941"/>
                  <a:gd name="T98" fmla="*/ 468 w 689"/>
                  <a:gd name="T99" fmla="*/ 421 h 941"/>
                  <a:gd name="T100" fmla="*/ 499 w 689"/>
                  <a:gd name="T101" fmla="*/ 480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89" h="941">
                    <a:moveTo>
                      <a:pt x="499" y="480"/>
                    </a:moveTo>
                    <a:lnTo>
                      <a:pt x="511" y="498"/>
                    </a:lnTo>
                    <a:lnTo>
                      <a:pt x="521" y="516"/>
                    </a:lnTo>
                    <a:lnTo>
                      <a:pt x="535" y="533"/>
                    </a:lnTo>
                    <a:lnTo>
                      <a:pt x="553" y="551"/>
                    </a:lnTo>
                    <a:lnTo>
                      <a:pt x="570" y="565"/>
                    </a:lnTo>
                    <a:lnTo>
                      <a:pt x="591" y="578"/>
                    </a:lnTo>
                    <a:lnTo>
                      <a:pt x="612" y="590"/>
                    </a:lnTo>
                    <a:lnTo>
                      <a:pt x="637" y="600"/>
                    </a:lnTo>
                    <a:lnTo>
                      <a:pt x="661" y="603"/>
                    </a:lnTo>
                    <a:lnTo>
                      <a:pt x="689" y="607"/>
                    </a:lnTo>
                    <a:lnTo>
                      <a:pt x="665" y="628"/>
                    </a:lnTo>
                    <a:lnTo>
                      <a:pt x="637" y="656"/>
                    </a:lnTo>
                    <a:lnTo>
                      <a:pt x="606" y="691"/>
                    </a:lnTo>
                    <a:lnTo>
                      <a:pt x="577" y="730"/>
                    </a:lnTo>
                    <a:lnTo>
                      <a:pt x="546" y="772"/>
                    </a:lnTo>
                    <a:lnTo>
                      <a:pt x="517" y="814"/>
                    </a:lnTo>
                    <a:lnTo>
                      <a:pt x="489" y="853"/>
                    </a:lnTo>
                    <a:lnTo>
                      <a:pt x="464" y="891"/>
                    </a:lnTo>
                    <a:lnTo>
                      <a:pt x="443" y="920"/>
                    </a:lnTo>
                    <a:lnTo>
                      <a:pt x="423" y="941"/>
                    </a:lnTo>
                    <a:lnTo>
                      <a:pt x="394" y="846"/>
                    </a:lnTo>
                    <a:lnTo>
                      <a:pt x="363" y="758"/>
                    </a:lnTo>
                    <a:lnTo>
                      <a:pt x="323" y="673"/>
                    </a:lnTo>
                    <a:lnTo>
                      <a:pt x="278" y="596"/>
                    </a:lnTo>
                    <a:lnTo>
                      <a:pt x="232" y="523"/>
                    </a:lnTo>
                    <a:lnTo>
                      <a:pt x="183" y="448"/>
                    </a:lnTo>
                    <a:lnTo>
                      <a:pt x="133" y="372"/>
                    </a:lnTo>
                    <a:lnTo>
                      <a:pt x="88" y="295"/>
                    </a:lnTo>
                    <a:lnTo>
                      <a:pt x="42" y="213"/>
                    </a:lnTo>
                    <a:lnTo>
                      <a:pt x="0" y="126"/>
                    </a:lnTo>
                    <a:lnTo>
                      <a:pt x="3" y="118"/>
                    </a:lnTo>
                    <a:lnTo>
                      <a:pt x="17" y="108"/>
                    </a:lnTo>
                    <a:lnTo>
                      <a:pt x="35" y="90"/>
                    </a:lnTo>
                    <a:lnTo>
                      <a:pt x="57" y="73"/>
                    </a:lnTo>
                    <a:lnTo>
                      <a:pt x="81" y="52"/>
                    </a:lnTo>
                    <a:lnTo>
                      <a:pt x="109" y="35"/>
                    </a:lnTo>
                    <a:lnTo>
                      <a:pt x="133" y="17"/>
                    </a:lnTo>
                    <a:lnTo>
                      <a:pt x="155" y="6"/>
                    </a:lnTo>
                    <a:lnTo>
                      <a:pt x="173" y="0"/>
                    </a:lnTo>
                    <a:lnTo>
                      <a:pt x="183" y="3"/>
                    </a:lnTo>
                    <a:lnTo>
                      <a:pt x="232" y="48"/>
                    </a:lnTo>
                    <a:lnTo>
                      <a:pt x="271" y="95"/>
                    </a:lnTo>
                    <a:lnTo>
                      <a:pt x="306" y="140"/>
                    </a:lnTo>
                    <a:lnTo>
                      <a:pt x="338" y="182"/>
                    </a:lnTo>
                    <a:lnTo>
                      <a:pt x="363" y="225"/>
                    </a:lnTo>
                    <a:lnTo>
                      <a:pt x="391" y="270"/>
                    </a:lnTo>
                    <a:lnTo>
                      <a:pt x="411" y="315"/>
                    </a:lnTo>
                    <a:lnTo>
                      <a:pt x="440" y="365"/>
                    </a:lnTo>
                    <a:lnTo>
                      <a:pt x="468" y="421"/>
                    </a:lnTo>
                    <a:lnTo>
                      <a:pt x="499" y="480"/>
                    </a:lnTo>
                    <a:close/>
                  </a:path>
                </a:pathLst>
              </a:custGeom>
              <a:solidFill>
                <a:srgbClr val="FF1D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48" name="Freeform 676"/>
              <p:cNvSpPr>
                <a:spLocks/>
              </p:cNvSpPr>
              <p:nvPr/>
            </p:nvSpPr>
            <p:spPr bwMode="auto">
              <a:xfrm>
                <a:off x="2750" y="2072"/>
                <a:ext cx="51" cy="65"/>
              </a:xfrm>
              <a:custGeom>
                <a:avLst/>
                <a:gdLst>
                  <a:gd name="T0" fmla="*/ 479 w 655"/>
                  <a:gd name="T1" fmla="*/ 488 h 913"/>
                  <a:gd name="T2" fmla="*/ 485 w 655"/>
                  <a:gd name="T3" fmla="*/ 503 h 913"/>
                  <a:gd name="T4" fmla="*/ 500 w 655"/>
                  <a:gd name="T5" fmla="*/ 523 h 913"/>
                  <a:gd name="T6" fmla="*/ 510 w 655"/>
                  <a:gd name="T7" fmla="*/ 538 h 913"/>
                  <a:gd name="T8" fmla="*/ 524 w 655"/>
                  <a:gd name="T9" fmla="*/ 555 h 913"/>
                  <a:gd name="T10" fmla="*/ 542 w 655"/>
                  <a:gd name="T11" fmla="*/ 573 h 913"/>
                  <a:gd name="T12" fmla="*/ 560 w 655"/>
                  <a:gd name="T13" fmla="*/ 583 h 913"/>
                  <a:gd name="T14" fmla="*/ 580 w 655"/>
                  <a:gd name="T15" fmla="*/ 597 h 913"/>
                  <a:gd name="T16" fmla="*/ 605 w 655"/>
                  <a:gd name="T17" fmla="*/ 604 h 913"/>
                  <a:gd name="T18" fmla="*/ 630 w 655"/>
                  <a:gd name="T19" fmla="*/ 611 h 913"/>
                  <a:gd name="T20" fmla="*/ 655 w 655"/>
                  <a:gd name="T21" fmla="*/ 614 h 913"/>
                  <a:gd name="T22" fmla="*/ 633 w 655"/>
                  <a:gd name="T23" fmla="*/ 632 h 913"/>
                  <a:gd name="T24" fmla="*/ 605 w 655"/>
                  <a:gd name="T25" fmla="*/ 661 h 913"/>
                  <a:gd name="T26" fmla="*/ 580 w 655"/>
                  <a:gd name="T27" fmla="*/ 691 h 913"/>
                  <a:gd name="T28" fmla="*/ 556 w 655"/>
                  <a:gd name="T29" fmla="*/ 723 h 913"/>
                  <a:gd name="T30" fmla="*/ 528 w 655"/>
                  <a:gd name="T31" fmla="*/ 762 h 913"/>
                  <a:gd name="T32" fmla="*/ 503 w 655"/>
                  <a:gd name="T33" fmla="*/ 797 h 913"/>
                  <a:gd name="T34" fmla="*/ 479 w 655"/>
                  <a:gd name="T35" fmla="*/ 833 h 913"/>
                  <a:gd name="T36" fmla="*/ 454 w 655"/>
                  <a:gd name="T37" fmla="*/ 868 h 913"/>
                  <a:gd name="T38" fmla="*/ 432 w 655"/>
                  <a:gd name="T39" fmla="*/ 892 h 913"/>
                  <a:gd name="T40" fmla="*/ 412 w 655"/>
                  <a:gd name="T41" fmla="*/ 913 h 913"/>
                  <a:gd name="T42" fmla="*/ 387 w 655"/>
                  <a:gd name="T43" fmla="*/ 818 h 913"/>
                  <a:gd name="T44" fmla="*/ 356 w 655"/>
                  <a:gd name="T45" fmla="*/ 734 h 913"/>
                  <a:gd name="T46" fmla="*/ 317 w 655"/>
                  <a:gd name="T47" fmla="*/ 653 h 913"/>
                  <a:gd name="T48" fmla="*/ 274 w 655"/>
                  <a:gd name="T49" fmla="*/ 576 h 913"/>
                  <a:gd name="T50" fmla="*/ 226 w 655"/>
                  <a:gd name="T51" fmla="*/ 499 h 913"/>
                  <a:gd name="T52" fmla="*/ 179 w 655"/>
                  <a:gd name="T53" fmla="*/ 425 h 913"/>
                  <a:gd name="T54" fmla="*/ 131 w 655"/>
                  <a:gd name="T55" fmla="*/ 351 h 913"/>
                  <a:gd name="T56" fmla="*/ 84 w 655"/>
                  <a:gd name="T57" fmla="*/ 274 h 913"/>
                  <a:gd name="T58" fmla="*/ 39 w 655"/>
                  <a:gd name="T59" fmla="*/ 193 h 913"/>
                  <a:gd name="T60" fmla="*/ 0 w 655"/>
                  <a:gd name="T61" fmla="*/ 109 h 913"/>
                  <a:gd name="T62" fmla="*/ 3 w 655"/>
                  <a:gd name="T63" fmla="*/ 101 h 913"/>
                  <a:gd name="T64" fmla="*/ 14 w 655"/>
                  <a:gd name="T65" fmla="*/ 91 h 913"/>
                  <a:gd name="T66" fmla="*/ 28 w 655"/>
                  <a:gd name="T67" fmla="*/ 78 h 913"/>
                  <a:gd name="T68" fmla="*/ 49 w 655"/>
                  <a:gd name="T69" fmla="*/ 60 h 913"/>
                  <a:gd name="T70" fmla="*/ 71 w 655"/>
                  <a:gd name="T71" fmla="*/ 42 h 913"/>
                  <a:gd name="T72" fmla="*/ 91 w 655"/>
                  <a:gd name="T73" fmla="*/ 28 h 913"/>
                  <a:gd name="T74" fmla="*/ 113 w 655"/>
                  <a:gd name="T75" fmla="*/ 14 h 913"/>
                  <a:gd name="T76" fmla="*/ 134 w 655"/>
                  <a:gd name="T77" fmla="*/ 3 h 913"/>
                  <a:gd name="T78" fmla="*/ 148 w 655"/>
                  <a:gd name="T79" fmla="*/ 0 h 913"/>
                  <a:gd name="T80" fmla="*/ 159 w 655"/>
                  <a:gd name="T81" fmla="*/ 0 h 913"/>
                  <a:gd name="T82" fmla="*/ 208 w 655"/>
                  <a:gd name="T83" fmla="*/ 49 h 913"/>
                  <a:gd name="T84" fmla="*/ 246 w 655"/>
                  <a:gd name="T85" fmla="*/ 91 h 913"/>
                  <a:gd name="T86" fmla="*/ 282 w 655"/>
                  <a:gd name="T87" fmla="*/ 136 h 913"/>
                  <a:gd name="T88" fmla="*/ 314 w 655"/>
                  <a:gd name="T89" fmla="*/ 183 h 913"/>
                  <a:gd name="T90" fmla="*/ 341 w 655"/>
                  <a:gd name="T91" fmla="*/ 225 h 913"/>
                  <a:gd name="T92" fmla="*/ 366 w 655"/>
                  <a:gd name="T93" fmla="*/ 274 h 913"/>
                  <a:gd name="T94" fmla="*/ 391 w 655"/>
                  <a:gd name="T95" fmla="*/ 319 h 913"/>
                  <a:gd name="T96" fmla="*/ 419 w 655"/>
                  <a:gd name="T97" fmla="*/ 373 h 913"/>
                  <a:gd name="T98" fmla="*/ 447 w 655"/>
                  <a:gd name="T99" fmla="*/ 428 h 913"/>
                  <a:gd name="T100" fmla="*/ 479 w 655"/>
                  <a:gd name="T101" fmla="*/ 488 h 9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55" h="913">
                    <a:moveTo>
                      <a:pt x="479" y="488"/>
                    </a:moveTo>
                    <a:lnTo>
                      <a:pt x="485" y="503"/>
                    </a:lnTo>
                    <a:lnTo>
                      <a:pt x="500" y="523"/>
                    </a:lnTo>
                    <a:lnTo>
                      <a:pt x="510" y="538"/>
                    </a:lnTo>
                    <a:lnTo>
                      <a:pt x="524" y="555"/>
                    </a:lnTo>
                    <a:lnTo>
                      <a:pt x="542" y="573"/>
                    </a:lnTo>
                    <a:lnTo>
                      <a:pt x="560" y="583"/>
                    </a:lnTo>
                    <a:lnTo>
                      <a:pt x="580" y="597"/>
                    </a:lnTo>
                    <a:lnTo>
                      <a:pt x="605" y="604"/>
                    </a:lnTo>
                    <a:lnTo>
                      <a:pt x="630" y="611"/>
                    </a:lnTo>
                    <a:lnTo>
                      <a:pt x="655" y="614"/>
                    </a:lnTo>
                    <a:lnTo>
                      <a:pt x="633" y="632"/>
                    </a:lnTo>
                    <a:lnTo>
                      <a:pt x="605" y="661"/>
                    </a:lnTo>
                    <a:lnTo>
                      <a:pt x="580" y="691"/>
                    </a:lnTo>
                    <a:lnTo>
                      <a:pt x="556" y="723"/>
                    </a:lnTo>
                    <a:lnTo>
                      <a:pt x="528" y="762"/>
                    </a:lnTo>
                    <a:lnTo>
                      <a:pt x="503" y="797"/>
                    </a:lnTo>
                    <a:lnTo>
                      <a:pt x="479" y="833"/>
                    </a:lnTo>
                    <a:lnTo>
                      <a:pt x="454" y="868"/>
                    </a:lnTo>
                    <a:lnTo>
                      <a:pt x="432" y="892"/>
                    </a:lnTo>
                    <a:lnTo>
                      <a:pt x="412" y="913"/>
                    </a:lnTo>
                    <a:lnTo>
                      <a:pt x="387" y="818"/>
                    </a:lnTo>
                    <a:lnTo>
                      <a:pt x="356" y="734"/>
                    </a:lnTo>
                    <a:lnTo>
                      <a:pt x="317" y="653"/>
                    </a:lnTo>
                    <a:lnTo>
                      <a:pt x="274" y="576"/>
                    </a:lnTo>
                    <a:lnTo>
                      <a:pt x="226" y="499"/>
                    </a:lnTo>
                    <a:lnTo>
                      <a:pt x="179" y="425"/>
                    </a:lnTo>
                    <a:lnTo>
                      <a:pt x="131" y="351"/>
                    </a:lnTo>
                    <a:lnTo>
                      <a:pt x="84" y="274"/>
                    </a:lnTo>
                    <a:lnTo>
                      <a:pt x="39" y="193"/>
                    </a:lnTo>
                    <a:lnTo>
                      <a:pt x="0" y="109"/>
                    </a:lnTo>
                    <a:lnTo>
                      <a:pt x="3" y="101"/>
                    </a:lnTo>
                    <a:lnTo>
                      <a:pt x="14" y="91"/>
                    </a:lnTo>
                    <a:lnTo>
                      <a:pt x="28" y="78"/>
                    </a:lnTo>
                    <a:lnTo>
                      <a:pt x="49" y="60"/>
                    </a:lnTo>
                    <a:lnTo>
                      <a:pt x="71" y="42"/>
                    </a:lnTo>
                    <a:lnTo>
                      <a:pt x="91" y="28"/>
                    </a:lnTo>
                    <a:lnTo>
                      <a:pt x="113" y="14"/>
                    </a:lnTo>
                    <a:lnTo>
                      <a:pt x="134" y="3"/>
                    </a:lnTo>
                    <a:lnTo>
                      <a:pt x="148" y="0"/>
                    </a:lnTo>
                    <a:lnTo>
                      <a:pt x="159" y="0"/>
                    </a:lnTo>
                    <a:lnTo>
                      <a:pt x="208" y="49"/>
                    </a:lnTo>
                    <a:lnTo>
                      <a:pt x="246" y="91"/>
                    </a:lnTo>
                    <a:lnTo>
                      <a:pt x="282" y="136"/>
                    </a:lnTo>
                    <a:lnTo>
                      <a:pt x="314" y="183"/>
                    </a:lnTo>
                    <a:lnTo>
                      <a:pt x="341" y="225"/>
                    </a:lnTo>
                    <a:lnTo>
                      <a:pt x="366" y="274"/>
                    </a:lnTo>
                    <a:lnTo>
                      <a:pt x="391" y="319"/>
                    </a:lnTo>
                    <a:lnTo>
                      <a:pt x="419" y="373"/>
                    </a:lnTo>
                    <a:lnTo>
                      <a:pt x="447" y="428"/>
                    </a:lnTo>
                    <a:lnTo>
                      <a:pt x="479" y="488"/>
                    </a:lnTo>
                    <a:close/>
                  </a:path>
                </a:pathLst>
              </a:custGeom>
              <a:solidFill>
                <a:srgbClr val="FF3B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49" name="Freeform 677"/>
              <p:cNvSpPr>
                <a:spLocks/>
              </p:cNvSpPr>
              <p:nvPr/>
            </p:nvSpPr>
            <p:spPr bwMode="auto">
              <a:xfrm>
                <a:off x="2751" y="2073"/>
                <a:ext cx="48" cy="64"/>
              </a:xfrm>
              <a:custGeom>
                <a:avLst/>
                <a:gdLst>
                  <a:gd name="T0" fmla="*/ 454 w 623"/>
                  <a:gd name="T1" fmla="*/ 495 h 889"/>
                  <a:gd name="T2" fmla="*/ 465 w 623"/>
                  <a:gd name="T3" fmla="*/ 512 h 889"/>
                  <a:gd name="T4" fmla="*/ 475 w 623"/>
                  <a:gd name="T5" fmla="*/ 530 h 889"/>
                  <a:gd name="T6" fmla="*/ 486 w 623"/>
                  <a:gd name="T7" fmla="*/ 547 h 889"/>
                  <a:gd name="T8" fmla="*/ 500 w 623"/>
                  <a:gd name="T9" fmla="*/ 562 h 889"/>
                  <a:gd name="T10" fmla="*/ 514 w 623"/>
                  <a:gd name="T11" fmla="*/ 579 h 889"/>
                  <a:gd name="T12" fmla="*/ 531 w 623"/>
                  <a:gd name="T13" fmla="*/ 594 h 889"/>
                  <a:gd name="T14" fmla="*/ 553 w 623"/>
                  <a:gd name="T15" fmla="*/ 604 h 889"/>
                  <a:gd name="T16" fmla="*/ 574 w 623"/>
                  <a:gd name="T17" fmla="*/ 615 h 889"/>
                  <a:gd name="T18" fmla="*/ 595 w 623"/>
                  <a:gd name="T19" fmla="*/ 618 h 889"/>
                  <a:gd name="T20" fmla="*/ 623 w 623"/>
                  <a:gd name="T21" fmla="*/ 622 h 889"/>
                  <a:gd name="T22" fmla="*/ 601 w 623"/>
                  <a:gd name="T23" fmla="*/ 639 h 889"/>
                  <a:gd name="T24" fmla="*/ 578 w 623"/>
                  <a:gd name="T25" fmla="*/ 664 h 889"/>
                  <a:gd name="T26" fmla="*/ 556 w 623"/>
                  <a:gd name="T27" fmla="*/ 692 h 889"/>
                  <a:gd name="T28" fmla="*/ 531 w 623"/>
                  <a:gd name="T29" fmla="*/ 724 h 889"/>
                  <a:gd name="T30" fmla="*/ 510 w 623"/>
                  <a:gd name="T31" fmla="*/ 755 h 889"/>
                  <a:gd name="T32" fmla="*/ 486 w 623"/>
                  <a:gd name="T33" fmla="*/ 787 h 889"/>
                  <a:gd name="T34" fmla="*/ 465 w 623"/>
                  <a:gd name="T35" fmla="*/ 819 h 889"/>
                  <a:gd name="T36" fmla="*/ 443 w 623"/>
                  <a:gd name="T37" fmla="*/ 847 h 889"/>
                  <a:gd name="T38" fmla="*/ 423 w 623"/>
                  <a:gd name="T39" fmla="*/ 867 h 889"/>
                  <a:gd name="T40" fmla="*/ 405 w 623"/>
                  <a:gd name="T41" fmla="*/ 889 h 889"/>
                  <a:gd name="T42" fmla="*/ 380 w 623"/>
                  <a:gd name="T43" fmla="*/ 797 h 889"/>
                  <a:gd name="T44" fmla="*/ 348 w 623"/>
                  <a:gd name="T45" fmla="*/ 713 h 889"/>
                  <a:gd name="T46" fmla="*/ 310 w 623"/>
                  <a:gd name="T47" fmla="*/ 632 h 889"/>
                  <a:gd name="T48" fmla="*/ 268 w 623"/>
                  <a:gd name="T49" fmla="*/ 555 h 889"/>
                  <a:gd name="T50" fmla="*/ 222 w 623"/>
                  <a:gd name="T51" fmla="*/ 481 h 889"/>
                  <a:gd name="T52" fmla="*/ 177 w 623"/>
                  <a:gd name="T53" fmla="*/ 407 h 889"/>
                  <a:gd name="T54" fmla="*/ 127 w 623"/>
                  <a:gd name="T55" fmla="*/ 334 h 889"/>
                  <a:gd name="T56" fmla="*/ 81 w 623"/>
                  <a:gd name="T57" fmla="*/ 257 h 889"/>
                  <a:gd name="T58" fmla="*/ 39 w 623"/>
                  <a:gd name="T59" fmla="*/ 179 h 889"/>
                  <a:gd name="T60" fmla="*/ 0 w 623"/>
                  <a:gd name="T61" fmla="*/ 95 h 889"/>
                  <a:gd name="T62" fmla="*/ 4 w 623"/>
                  <a:gd name="T63" fmla="*/ 91 h 889"/>
                  <a:gd name="T64" fmla="*/ 10 w 623"/>
                  <a:gd name="T65" fmla="*/ 81 h 889"/>
                  <a:gd name="T66" fmla="*/ 22 w 623"/>
                  <a:gd name="T67" fmla="*/ 67 h 889"/>
                  <a:gd name="T68" fmla="*/ 39 w 623"/>
                  <a:gd name="T69" fmla="*/ 52 h 889"/>
                  <a:gd name="T70" fmla="*/ 57 w 623"/>
                  <a:gd name="T71" fmla="*/ 39 h 889"/>
                  <a:gd name="T72" fmla="*/ 74 w 623"/>
                  <a:gd name="T73" fmla="*/ 24 h 889"/>
                  <a:gd name="T74" fmla="*/ 95 w 623"/>
                  <a:gd name="T75" fmla="*/ 11 h 889"/>
                  <a:gd name="T76" fmla="*/ 109 w 623"/>
                  <a:gd name="T77" fmla="*/ 4 h 889"/>
                  <a:gd name="T78" fmla="*/ 123 w 623"/>
                  <a:gd name="T79" fmla="*/ 0 h 889"/>
                  <a:gd name="T80" fmla="*/ 134 w 623"/>
                  <a:gd name="T81" fmla="*/ 4 h 889"/>
                  <a:gd name="T82" fmla="*/ 180 w 623"/>
                  <a:gd name="T83" fmla="*/ 49 h 889"/>
                  <a:gd name="T84" fmla="*/ 222 w 623"/>
                  <a:gd name="T85" fmla="*/ 95 h 889"/>
                  <a:gd name="T86" fmla="*/ 257 w 623"/>
                  <a:gd name="T87" fmla="*/ 140 h 889"/>
                  <a:gd name="T88" fmla="*/ 288 w 623"/>
                  <a:gd name="T89" fmla="*/ 186 h 889"/>
                  <a:gd name="T90" fmla="*/ 317 w 623"/>
                  <a:gd name="T91" fmla="*/ 232 h 889"/>
                  <a:gd name="T92" fmla="*/ 345 w 623"/>
                  <a:gd name="T93" fmla="*/ 281 h 889"/>
                  <a:gd name="T94" fmla="*/ 370 w 623"/>
                  <a:gd name="T95" fmla="*/ 330 h 889"/>
                  <a:gd name="T96" fmla="*/ 398 w 623"/>
                  <a:gd name="T97" fmla="*/ 382 h 889"/>
                  <a:gd name="T98" fmla="*/ 426 w 623"/>
                  <a:gd name="T99" fmla="*/ 435 h 889"/>
                  <a:gd name="T100" fmla="*/ 454 w 623"/>
                  <a:gd name="T101" fmla="*/ 495 h 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23" h="889">
                    <a:moveTo>
                      <a:pt x="454" y="495"/>
                    </a:moveTo>
                    <a:lnTo>
                      <a:pt x="465" y="512"/>
                    </a:lnTo>
                    <a:lnTo>
                      <a:pt x="475" y="530"/>
                    </a:lnTo>
                    <a:lnTo>
                      <a:pt x="486" y="547"/>
                    </a:lnTo>
                    <a:lnTo>
                      <a:pt x="500" y="562"/>
                    </a:lnTo>
                    <a:lnTo>
                      <a:pt x="514" y="579"/>
                    </a:lnTo>
                    <a:lnTo>
                      <a:pt x="531" y="594"/>
                    </a:lnTo>
                    <a:lnTo>
                      <a:pt x="553" y="604"/>
                    </a:lnTo>
                    <a:lnTo>
                      <a:pt x="574" y="615"/>
                    </a:lnTo>
                    <a:lnTo>
                      <a:pt x="595" y="618"/>
                    </a:lnTo>
                    <a:lnTo>
                      <a:pt x="623" y="622"/>
                    </a:lnTo>
                    <a:lnTo>
                      <a:pt x="601" y="639"/>
                    </a:lnTo>
                    <a:lnTo>
                      <a:pt x="578" y="664"/>
                    </a:lnTo>
                    <a:lnTo>
                      <a:pt x="556" y="692"/>
                    </a:lnTo>
                    <a:lnTo>
                      <a:pt x="531" y="724"/>
                    </a:lnTo>
                    <a:lnTo>
                      <a:pt x="510" y="755"/>
                    </a:lnTo>
                    <a:lnTo>
                      <a:pt x="486" y="787"/>
                    </a:lnTo>
                    <a:lnTo>
                      <a:pt x="465" y="819"/>
                    </a:lnTo>
                    <a:lnTo>
                      <a:pt x="443" y="847"/>
                    </a:lnTo>
                    <a:lnTo>
                      <a:pt x="423" y="867"/>
                    </a:lnTo>
                    <a:lnTo>
                      <a:pt x="405" y="889"/>
                    </a:lnTo>
                    <a:lnTo>
                      <a:pt x="380" y="797"/>
                    </a:lnTo>
                    <a:lnTo>
                      <a:pt x="348" y="713"/>
                    </a:lnTo>
                    <a:lnTo>
                      <a:pt x="310" y="632"/>
                    </a:lnTo>
                    <a:lnTo>
                      <a:pt x="268" y="555"/>
                    </a:lnTo>
                    <a:lnTo>
                      <a:pt x="222" y="481"/>
                    </a:lnTo>
                    <a:lnTo>
                      <a:pt x="177" y="407"/>
                    </a:lnTo>
                    <a:lnTo>
                      <a:pt x="127" y="334"/>
                    </a:lnTo>
                    <a:lnTo>
                      <a:pt x="81" y="257"/>
                    </a:lnTo>
                    <a:lnTo>
                      <a:pt x="39" y="179"/>
                    </a:lnTo>
                    <a:lnTo>
                      <a:pt x="0" y="95"/>
                    </a:lnTo>
                    <a:lnTo>
                      <a:pt x="4" y="91"/>
                    </a:lnTo>
                    <a:lnTo>
                      <a:pt x="10" y="81"/>
                    </a:lnTo>
                    <a:lnTo>
                      <a:pt x="22" y="67"/>
                    </a:lnTo>
                    <a:lnTo>
                      <a:pt x="39" y="52"/>
                    </a:lnTo>
                    <a:lnTo>
                      <a:pt x="57" y="39"/>
                    </a:lnTo>
                    <a:lnTo>
                      <a:pt x="74" y="24"/>
                    </a:lnTo>
                    <a:lnTo>
                      <a:pt x="95" y="11"/>
                    </a:lnTo>
                    <a:lnTo>
                      <a:pt x="109" y="4"/>
                    </a:lnTo>
                    <a:lnTo>
                      <a:pt x="123" y="0"/>
                    </a:lnTo>
                    <a:lnTo>
                      <a:pt x="134" y="4"/>
                    </a:lnTo>
                    <a:lnTo>
                      <a:pt x="180" y="49"/>
                    </a:lnTo>
                    <a:lnTo>
                      <a:pt x="222" y="95"/>
                    </a:lnTo>
                    <a:lnTo>
                      <a:pt x="257" y="140"/>
                    </a:lnTo>
                    <a:lnTo>
                      <a:pt x="288" y="186"/>
                    </a:lnTo>
                    <a:lnTo>
                      <a:pt x="317" y="232"/>
                    </a:lnTo>
                    <a:lnTo>
                      <a:pt x="345" y="281"/>
                    </a:lnTo>
                    <a:lnTo>
                      <a:pt x="370" y="330"/>
                    </a:lnTo>
                    <a:lnTo>
                      <a:pt x="398" y="382"/>
                    </a:lnTo>
                    <a:lnTo>
                      <a:pt x="426" y="435"/>
                    </a:lnTo>
                    <a:lnTo>
                      <a:pt x="454" y="495"/>
                    </a:lnTo>
                    <a:close/>
                  </a:path>
                </a:pathLst>
              </a:custGeom>
              <a:solidFill>
                <a:srgbClr val="FF59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50" name="Freeform 678"/>
              <p:cNvSpPr>
                <a:spLocks/>
              </p:cNvSpPr>
              <p:nvPr/>
            </p:nvSpPr>
            <p:spPr bwMode="auto">
              <a:xfrm>
                <a:off x="2752" y="2074"/>
                <a:ext cx="46" cy="62"/>
              </a:xfrm>
              <a:custGeom>
                <a:avLst/>
                <a:gdLst>
                  <a:gd name="T0" fmla="*/ 433 w 587"/>
                  <a:gd name="T1" fmla="*/ 503 h 864"/>
                  <a:gd name="T2" fmla="*/ 444 w 587"/>
                  <a:gd name="T3" fmla="*/ 520 h 864"/>
                  <a:gd name="T4" fmla="*/ 451 w 587"/>
                  <a:gd name="T5" fmla="*/ 538 h 864"/>
                  <a:gd name="T6" fmla="*/ 461 w 587"/>
                  <a:gd name="T7" fmla="*/ 555 h 864"/>
                  <a:gd name="T8" fmla="*/ 475 w 587"/>
                  <a:gd name="T9" fmla="*/ 569 h 864"/>
                  <a:gd name="T10" fmla="*/ 489 w 587"/>
                  <a:gd name="T11" fmla="*/ 586 h 864"/>
                  <a:gd name="T12" fmla="*/ 504 w 587"/>
                  <a:gd name="T13" fmla="*/ 601 h 864"/>
                  <a:gd name="T14" fmla="*/ 521 w 587"/>
                  <a:gd name="T15" fmla="*/ 615 h 864"/>
                  <a:gd name="T16" fmla="*/ 542 w 587"/>
                  <a:gd name="T17" fmla="*/ 622 h 864"/>
                  <a:gd name="T18" fmla="*/ 564 w 587"/>
                  <a:gd name="T19" fmla="*/ 628 h 864"/>
                  <a:gd name="T20" fmla="*/ 587 w 587"/>
                  <a:gd name="T21" fmla="*/ 633 h 864"/>
                  <a:gd name="T22" fmla="*/ 570 w 587"/>
                  <a:gd name="T23" fmla="*/ 650 h 864"/>
                  <a:gd name="T24" fmla="*/ 549 w 587"/>
                  <a:gd name="T25" fmla="*/ 671 h 864"/>
                  <a:gd name="T26" fmla="*/ 532 w 587"/>
                  <a:gd name="T27" fmla="*/ 695 h 864"/>
                  <a:gd name="T28" fmla="*/ 511 w 587"/>
                  <a:gd name="T29" fmla="*/ 720 h 864"/>
                  <a:gd name="T30" fmla="*/ 489 w 587"/>
                  <a:gd name="T31" fmla="*/ 748 h 864"/>
                  <a:gd name="T32" fmla="*/ 472 w 587"/>
                  <a:gd name="T33" fmla="*/ 773 h 864"/>
                  <a:gd name="T34" fmla="*/ 451 w 587"/>
                  <a:gd name="T35" fmla="*/ 801 h 864"/>
                  <a:gd name="T36" fmla="*/ 433 w 587"/>
                  <a:gd name="T37" fmla="*/ 825 h 864"/>
                  <a:gd name="T38" fmla="*/ 416 w 587"/>
                  <a:gd name="T39" fmla="*/ 846 h 864"/>
                  <a:gd name="T40" fmla="*/ 398 w 587"/>
                  <a:gd name="T41" fmla="*/ 864 h 864"/>
                  <a:gd name="T42" fmla="*/ 373 w 587"/>
                  <a:gd name="T43" fmla="*/ 773 h 864"/>
                  <a:gd name="T44" fmla="*/ 341 w 587"/>
                  <a:gd name="T45" fmla="*/ 692 h 864"/>
                  <a:gd name="T46" fmla="*/ 303 w 587"/>
                  <a:gd name="T47" fmla="*/ 611 h 864"/>
                  <a:gd name="T48" fmla="*/ 261 w 587"/>
                  <a:gd name="T49" fmla="*/ 538 h 864"/>
                  <a:gd name="T50" fmla="*/ 215 w 587"/>
                  <a:gd name="T51" fmla="*/ 460 h 864"/>
                  <a:gd name="T52" fmla="*/ 169 w 587"/>
                  <a:gd name="T53" fmla="*/ 390 h 864"/>
                  <a:gd name="T54" fmla="*/ 123 w 587"/>
                  <a:gd name="T55" fmla="*/ 316 h 864"/>
                  <a:gd name="T56" fmla="*/ 78 w 587"/>
                  <a:gd name="T57" fmla="*/ 238 h 864"/>
                  <a:gd name="T58" fmla="*/ 35 w 587"/>
                  <a:gd name="T59" fmla="*/ 162 h 864"/>
                  <a:gd name="T60" fmla="*/ 0 w 587"/>
                  <a:gd name="T61" fmla="*/ 81 h 864"/>
                  <a:gd name="T62" fmla="*/ 0 w 587"/>
                  <a:gd name="T63" fmla="*/ 77 h 864"/>
                  <a:gd name="T64" fmla="*/ 8 w 587"/>
                  <a:gd name="T65" fmla="*/ 70 h 864"/>
                  <a:gd name="T66" fmla="*/ 18 w 587"/>
                  <a:gd name="T67" fmla="*/ 60 h 864"/>
                  <a:gd name="T68" fmla="*/ 28 w 587"/>
                  <a:gd name="T69" fmla="*/ 45 h 864"/>
                  <a:gd name="T70" fmla="*/ 46 w 587"/>
                  <a:gd name="T71" fmla="*/ 32 h 864"/>
                  <a:gd name="T72" fmla="*/ 60 w 587"/>
                  <a:gd name="T73" fmla="*/ 21 h 864"/>
                  <a:gd name="T74" fmla="*/ 74 w 587"/>
                  <a:gd name="T75" fmla="*/ 10 h 864"/>
                  <a:gd name="T76" fmla="*/ 88 w 587"/>
                  <a:gd name="T77" fmla="*/ 3 h 864"/>
                  <a:gd name="T78" fmla="*/ 103 w 587"/>
                  <a:gd name="T79" fmla="*/ 0 h 864"/>
                  <a:gd name="T80" fmla="*/ 109 w 587"/>
                  <a:gd name="T81" fmla="*/ 3 h 864"/>
                  <a:gd name="T82" fmla="*/ 155 w 587"/>
                  <a:gd name="T83" fmla="*/ 50 h 864"/>
                  <a:gd name="T84" fmla="*/ 194 w 587"/>
                  <a:gd name="T85" fmla="*/ 95 h 864"/>
                  <a:gd name="T86" fmla="*/ 233 w 587"/>
                  <a:gd name="T87" fmla="*/ 140 h 864"/>
                  <a:gd name="T88" fmla="*/ 264 w 587"/>
                  <a:gd name="T89" fmla="*/ 190 h 864"/>
                  <a:gd name="T90" fmla="*/ 292 w 587"/>
                  <a:gd name="T91" fmla="*/ 235 h 864"/>
                  <a:gd name="T92" fmla="*/ 321 w 587"/>
                  <a:gd name="T93" fmla="*/ 288 h 864"/>
                  <a:gd name="T94" fmla="*/ 349 w 587"/>
                  <a:gd name="T95" fmla="*/ 337 h 864"/>
                  <a:gd name="T96" fmla="*/ 373 w 587"/>
                  <a:gd name="T97" fmla="*/ 390 h 864"/>
                  <a:gd name="T98" fmla="*/ 404 w 587"/>
                  <a:gd name="T99" fmla="*/ 446 h 864"/>
                  <a:gd name="T100" fmla="*/ 433 w 587"/>
                  <a:gd name="T101" fmla="*/ 503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87" h="864">
                    <a:moveTo>
                      <a:pt x="433" y="503"/>
                    </a:moveTo>
                    <a:lnTo>
                      <a:pt x="444" y="520"/>
                    </a:lnTo>
                    <a:lnTo>
                      <a:pt x="451" y="538"/>
                    </a:lnTo>
                    <a:lnTo>
                      <a:pt x="461" y="555"/>
                    </a:lnTo>
                    <a:lnTo>
                      <a:pt x="475" y="569"/>
                    </a:lnTo>
                    <a:lnTo>
                      <a:pt x="489" y="586"/>
                    </a:lnTo>
                    <a:lnTo>
                      <a:pt x="504" y="601"/>
                    </a:lnTo>
                    <a:lnTo>
                      <a:pt x="521" y="615"/>
                    </a:lnTo>
                    <a:lnTo>
                      <a:pt x="542" y="622"/>
                    </a:lnTo>
                    <a:lnTo>
                      <a:pt x="564" y="628"/>
                    </a:lnTo>
                    <a:lnTo>
                      <a:pt x="587" y="633"/>
                    </a:lnTo>
                    <a:lnTo>
                      <a:pt x="570" y="650"/>
                    </a:lnTo>
                    <a:lnTo>
                      <a:pt x="549" y="671"/>
                    </a:lnTo>
                    <a:lnTo>
                      <a:pt x="532" y="695"/>
                    </a:lnTo>
                    <a:lnTo>
                      <a:pt x="511" y="720"/>
                    </a:lnTo>
                    <a:lnTo>
                      <a:pt x="489" y="748"/>
                    </a:lnTo>
                    <a:lnTo>
                      <a:pt x="472" y="773"/>
                    </a:lnTo>
                    <a:lnTo>
                      <a:pt x="451" y="801"/>
                    </a:lnTo>
                    <a:lnTo>
                      <a:pt x="433" y="825"/>
                    </a:lnTo>
                    <a:lnTo>
                      <a:pt x="416" y="846"/>
                    </a:lnTo>
                    <a:lnTo>
                      <a:pt x="398" y="864"/>
                    </a:lnTo>
                    <a:lnTo>
                      <a:pt x="373" y="773"/>
                    </a:lnTo>
                    <a:lnTo>
                      <a:pt x="341" y="692"/>
                    </a:lnTo>
                    <a:lnTo>
                      <a:pt x="303" y="611"/>
                    </a:lnTo>
                    <a:lnTo>
                      <a:pt x="261" y="538"/>
                    </a:lnTo>
                    <a:lnTo>
                      <a:pt x="215" y="460"/>
                    </a:lnTo>
                    <a:lnTo>
                      <a:pt x="169" y="390"/>
                    </a:lnTo>
                    <a:lnTo>
                      <a:pt x="123" y="316"/>
                    </a:lnTo>
                    <a:lnTo>
                      <a:pt x="78" y="238"/>
                    </a:lnTo>
                    <a:lnTo>
                      <a:pt x="35" y="162"/>
                    </a:lnTo>
                    <a:lnTo>
                      <a:pt x="0" y="81"/>
                    </a:lnTo>
                    <a:lnTo>
                      <a:pt x="0" y="77"/>
                    </a:lnTo>
                    <a:lnTo>
                      <a:pt x="8" y="70"/>
                    </a:lnTo>
                    <a:lnTo>
                      <a:pt x="18" y="60"/>
                    </a:lnTo>
                    <a:lnTo>
                      <a:pt x="28" y="45"/>
                    </a:lnTo>
                    <a:lnTo>
                      <a:pt x="46" y="32"/>
                    </a:lnTo>
                    <a:lnTo>
                      <a:pt x="60" y="21"/>
                    </a:lnTo>
                    <a:lnTo>
                      <a:pt x="74" y="10"/>
                    </a:lnTo>
                    <a:lnTo>
                      <a:pt x="88" y="3"/>
                    </a:lnTo>
                    <a:lnTo>
                      <a:pt x="103" y="0"/>
                    </a:lnTo>
                    <a:lnTo>
                      <a:pt x="109" y="3"/>
                    </a:lnTo>
                    <a:lnTo>
                      <a:pt x="155" y="50"/>
                    </a:lnTo>
                    <a:lnTo>
                      <a:pt x="194" y="95"/>
                    </a:lnTo>
                    <a:lnTo>
                      <a:pt x="233" y="140"/>
                    </a:lnTo>
                    <a:lnTo>
                      <a:pt x="264" y="190"/>
                    </a:lnTo>
                    <a:lnTo>
                      <a:pt x="292" y="235"/>
                    </a:lnTo>
                    <a:lnTo>
                      <a:pt x="321" y="288"/>
                    </a:lnTo>
                    <a:lnTo>
                      <a:pt x="349" y="337"/>
                    </a:lnTo>
                    <a:lnTo>
                      <a:pt x="373" y="390"/>
                    </a:lnTo>
                    <a:lnTo>
                      <a:pt x="404" y="446"/>
                    </a:lnTo>
                    <a:lnTo>
                      <a:pt x="433" y="503"/>
                    </a:lnTo>
                    <a:close/>
                  </a:path>
                </a:pathLst>
              </a:custGeom>
              <a:solidFill>
                <a:srgbClr val="FF77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51" name="Freeform 679"/>
              <p:cNvSpPr>
                <a:spLocks/>
              </p:cNvSpPr>
              <p:nvPr/>
            </p:nvSpPr>
            <p:spPr bwMode="auto">
              <a:xfrm>
                <a:off x="2753" y="2075"/>
                <a:ext cx="43" cy="60"/>
              </a:xfrm>
              <a:custGeom>
                <a:avLst/>
                <a:gdLst>
                  <a:gd name="T0" fmla="*/ 415 w 559"/>
                  <a:gd name="T1" fmla="*/ 505 h 832"/>
                  <a:gd name="T2" fmla="*/ 422 w 559"/>
                  <a:gd name="T3" fmla="*/ 523 h 832"/>
                  <a:gd name="T4" fmla="*/ 433 w 559"/>
                  <a:gd name="T5" fmla="*/ 540 h 832"/>
                  <a:gd name="T6" fmla="*/ 443 w 559"/>
                  <a:gd name="T7" fmla="*/ 558 h 832"/>
                  <a:gd name="T8" fmla="*/ 453 w 559"/>
                  <a:gd name="T9" fmla="*/ 575 h 832"/>
                  <a:gd name="T10" fmla="*/ 464 w 559"/>
                  <a:gd name="T11" fmla="*/ 590 h 832"/>
                  <a:gd name="T12" fmla="*/ 478 w 559"/>
                  <a:gd name="T13" fmla="*/ 604 h 832"/>
                  <a:gd name="T14" fmla="*/ 493 w 559"/>
                  <a:gd name="T15" fmla="*/ 618 h 832"/>
                  <a:gd name="T16" fmla="*/ 513 w 559"/>
                  <a:gd name="T17" fmla="*/ 628 h 832"/>
                  <a:gd name="T18" fmla="*/ 535 w 559"/>
                  <a:gd name="T19" fmla="*/ 635 h 832"/>
                  <a:gd name="T20" fmla="*/ 559 w 559"/>
                  <a:gd name="T21" fmla="*/ 635 h 832"/>
                  <a:gd name="T22" fmla="*/ 541 w 559"/>
                  <a:gd name="T23" fmla="*/ 653 h 832"/>
                  <a:gd name="T24" fmla="*/ 524 w 559"/>
                  <a:gd name="T25" fmla="*/ 670 h 832"/>
                  <a:gd name="T26" fmla="*/ 506 w 559"/>
                  <a:gd name="T27" fmla="*/ 692 h 832"/>
                  <a:gd name="T28" fmla="*/ 493 w 559"/>
                  <a:gd name="T29" fmla="*/ 713 h 832"/>
                  <a:gd name="T30" fmla="*/ 475 w 559"/>
                  <a:gd name="T31" fmla="*/ 737 h 832"/>
                  <a:gd name="T32" fmla="*/ 458 w 559"/>
                  <a:gd name="T33" fmla="*/ 758 h 832"/>
                  <a:gd name="T34" fmla="*/ 443 w 559"/>
                  <a:gd name="T35" fmla="*/ 780 h 832"/>
                  <a:gd name="T36" fmla="*/ 425 w 559"/>
                  <a:gd name="T37" fmla="*/ 800 h 832"/>
                  <a:gd name="T38" fmla="*/ 408 w 559"/>
                  <a:gd name="T39" fmla="*/ 818 h 832"/>
                  <a:gd name="T40" fmla="*/ 393 w 559"/>
                  <a:gd name="T41" fmla="*/ 832 h 832"/>
                  <a:gd name="T42" fmla="*/ 370 w 559"/>
                  <a:gd name="T43" fmla="*/ 748 h 832"/>
                  <a:gd name="T44" fmla="*/ 338 w 559"/>
                  <a:gd name="T45" fmla="*/ 667 h 832"/>
                  <a:gd name="T46" fmla="*/ 298 w 559"/>
                  <a:gd name="T47" fmla="*/ 586 h 832"/>
                  <a:gd name="T48" fmla="*/ 260 w 559"/>
                  <a:gd name="T49" fmla="*/ 512 h 832"/>
                  <a:gd name="T50" fmla="*/ 215 w 559"/>
                  <a:gd name="T51" fmla="*/ 438 h 832"/>
                  <a:gd name="T52" fmla="*/ 169 w 559"/>
                  <a:gd name="T53" fmla="*/ 365 h 832"/>
                  <a:gd name="T54" fmla="*/ 123 w 559"/>
                  <a:gd name="T55" fmla="*/ 295 h 832"/>
                  <a:gd name="T56" fmla="*/ 77 w 559"/>
                  <a:gd name="T57" fmla="*/ 217 h 832"/>
                  <a:gd name="T58" fmla="*/ 39 w 559"/>
                  <a:gd name="T59" fmla="*/ 144 h 832"/>
                  <a:gd name="T60" fmla="*/ 0 w 559"/>
                  <a:gd name="T61" fmla="*/ 63 h 832"/>
                  <a:gd name="T62" fmla="*/ 4 w 559"/>
                  <a:gd name="T63" fmla="*/ 59 h 832"/>
                  <a:gd name="T64" fmla="*/ 7 w 559"/>
                  <a:gd name="T65" fmla="*/ 52 h 832"/>
                  <a:gd name="T66" fmla="*/ 14 w 559"/>
                  <a:gd name="T67" fmla="*/ 45 h 832"/>
                  <a:gd name="T68" fmla="*/ 24 w 559"/>
                  <a:gd name="T69" fmla="*/ 35 h 832"/>
                  <a:gd name="T70" fmla="*/ 35 w 559"/>
                  <a:gd name="T71" fmla="*/ 24 h 832"/>
                  <a:gd name="T72" fmla="*/ 45 w 559"/>
                  <a:gd name="T73" fmla="*/ 14 h 832"/>
                  <a:gd name="T74" fmla="*/ 60 w 559"/>
                  <a:gd name="T75" fmla="*/ 7 h 832"/>
                  <a:gd name="T76" fmla="*/ 70 w 559"/>
                  <a:gd name="T77" fmla="*/ 0 h 832"/>
                  <a:gd name="T78" fmla="*/ 80 w 559"/>
                  <a:gd name="T79" fmla="*/ 0 h 832"/>
                  <a:gd name="T80" fmla="*/ 87 w 559"/>
                  <a:gd name="T81" fmla="*/ 3 h 832"/>
                  <a:gd name="T82" fmla="*/ 133 w 559"/>
                  <a:gd name="T83" fmla="*/ 45 h 832"/>
                  <a:gd name="T84" fmla="*/ 172 w 559"/>
                  <a:gd name="T85" fmla="*/ 90 h 832"/>
                  <a:gd name="T86" fmla="*/ 207 w 559"/>
                  <a:gd name="T87" fmla="*/ 140 h 832"/>
                  <a:gd name="T88" fmla="*/ 243 w 559"/>
                  <a:gd name="T89" fmla="*/ 189 h 832"/>
                  <a:gd name="T90" fmla="*/ 270 w 559"/>
                  <a:gd name="T91" fmla="*/ 238 h 832"/>
                  <a:gd name="T92" fmla="*/ 302 w 559"/>
                  <a:gd name="T93" fmla="*/ 287 h 832"/>
                  <a:gd name="T94" fmla="*/ 330 w 559"/>
                  <a:gd name="T95" fmla="*/ 340 h 832"/>
                  <a:gd name="T96" fmla="*/ 355 w 559"/>
                  <a:gd name="T97" fmla="*/ 397 h 832"/>
                  <a:gd name="T98" fmla="*/ 383 w 559"/>
                  <a:gd name="T99" fmla="*/ 449 h 832"/>
                  <a:gd name="T100" fmla="*/ 415 w 559"/>
                  <a:gd name="T101" fmla="*/ 505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59" h="832">
                    <a:moveTo>
                      <a:pt x="415" y="505"/>
                    </a:moveTo>
                    <a:lnTo>
                      <a:pt x="422" y="523"/>
                    </a:lnTo>
                    <a:lnTo>
                      <a:pt x="433" y="540"/>
                    </a:lnTo>
                    <a:lnTo>
                      <a:pt x="443" y="558"/>
                    </a:lnTo>
                    <a:lnTo>
                      <a:pt x="453" y="575"/>
                    </a:lnTo>
                    <a:lnTo>
                      <a:pt x="464" y="590"/>
                    </a:lnTo>
                    <a:lnTo>
                      <a:pt x="478" y="604"/>
                    </a:lnTo>
                    <a:lnTo>
                      <a:pt x="493" y="618"/>
                    </a:lnTo>
                    <a:lnTo>
                      <a:pt x="513" y="628"/>
                    </a:lnTo>
                    <a:lnTo>
                      <a:pt x="535" y="635"/>
                    </a:lnTo>
                    <a:lnTo>
                      <a:pt x="559" y="635"/>
                    </a:lnTo>
                    <a:lnTo>
                      <a:pt x="541" y="653"/>
                    </a:lnTo>
                    <a:lnTo>
                      <a:pt x="524" y="670"/>
                    </a:lnTo>
                    <a:lnTo>
                      <a:pt x="506" y="692"/>
                    </a:lnTo>
                    <a:lnTo>
                      <a:pt x="493" y="713"/>
                    </a:lnTo>
                    <a:lnTo>
                      <a:pt x="475" y="737"/>
                    </a:lnTo>
                    <a:lnTo>
                      <a:pt x="458" y="758"/>
                    </a:lnTo>
                    <a:lnTo>
                      <a:pt x="443" y="780"/>
                    </a:lnTo>
                    <a:lnTo>
                      <a:pt x="425" y="800"/>
                    </a:lnTo>
                    <a:lnTo>
                      <a:pt x="408" y="818"/>
                    </a:lnTo>
                    <a:lnTo>
                      <a:pt x="393" y="832"/>
                    </a:lnTo>
                    <a:lnTo>
                      <a:pt x="370" y="748"/>
                    </a:lnTo>
                    <a:lnTo>
                      <a:pt x="338" y="667"/>
                    </a:lnTo>
                    <a:lnTo>
                      <a:pt x="298" y="586"/>
                    </a:lnTo>
                    <a:lnTo>
                      <a:pt x="260" y="512"/>
                    </a:lnTo>
                    <a:lnTo>
                      <a:pt x="215" y="438"/>
                    </a:lnTo>
                    <a:lnTo>
                      <a:pt x="169" y="365"/>
                    </a:lnTo>
                    <a:lnTo>
                      <a:pt x="123" y="295"/>
                    </a:lnTo>
                    <a:lnTo>
                      <a:pt x="77" y="217"/>
                    </a:lnTo>
                    <a:lnTo>
                      <a:pt x="39" y="144"/>
                    </a:lnTo>
                    <a:lnTo>
                      <a:pt x="0" y="63"/>
                    </a:lnTo>
                    <a:lnTo>
                      <a:pt x="4" y="59"/>
                    </a:lnTo>
                    <a:lnTo>
                      <a:pt x="7" y="52"/>
                    </a:lnTo>
                    <a:lnTo>
                      <a:pt x="14" y="45"/>
                    </a:lnTo>
                    <a:lnTo>
                      <a:pt x="24" y="35"/>
                    </a:lnTo>
                    <a:lnTo>
                      <a:pt x="35" y="24"/>
                    </a:lnTo>
                    <a:lnTo>
                      <a:pt x="45" y="14"/>
                    </a:lnTo>
                    <a:lnTo>
                      <a:pt x="60" y="7"/>
                    </a:lnTo>
                    <a:lnTo>
                      <a:pt x="70" y="0"/>
                    </a:lnTo>
                    <a:lnTo>
                      <a:pt x="80" y="0"/>
                    </a:lnTo>
                    <a:lnTo>
                      <a:pt x="87" y="3"/>
                    </a:lnTo>
                    <a:lnTo>
                      <a:pt x="133" y="45"/>
                    </a:lnTo>
                    <a:lnTo>
                      <a:pt x="172" y="90"/>
                    </a:lnTo>
                    <a:lnTo>
                      <a:pt x="207" y="140"/>
                    </a:lnTo>
                    <a:lnTo>
                      <a:pt x="243" y="189"/>
                    </a:lnTo>
                    <a:lnTo>
                      <a:pt x="270" y="238"/>
                    </a:lnTo>
                    <a:lnTo>
                      <a:pt x="302" y="287"/>
                    </a:lnTo>
                    <a:lnTo>
                      <a:pt x="330" y="340"/>
                    </a:lnTo>
                    <a:lnTo>
                      <a:pt x="355" y="397"/>
                    </a:lnTo>
                    <a:lnTo>
                      <a:pt x="383" y="449"/>
                    </a:lnTo>
                    <a:lnTo>
                      <a:pt x="415" y="505"/>
                    </a:lnTo>
                    <a:close/>
                  </a:path>
                </a:pathLst>
              </a:custGeom>
              <a:solidFill>
                <a:srgbClr val="FF94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52" name="Freeform 680"/>
              <p:cNvSpPr>
                <a:spLocks/>
              </p:cNvSpPr>
              <p:nvPr/>
            </p:nvSpPr>
            <p:spPr bwMode="auto">
              <a:xfrm>
                <a:off x="2754" y="2076"/>
                <a:ext cx="41" cy="58"/>
              </a:xfrm>
              <a:custGeom>
                <a:avLst/>
                <a:gdLst>
                  <a:gd name="T0" fmla="*/ 63 w 524"/>
                  <a:gd name="T1" fmla="*/ 3 h 808"/>
                  <a:gd name="T2" fmla="*/ 56 w 524"/>
                  <a:gd name="T3" fmla="*/ 0 h 808"/>
                  <a:gd name="T4" fmla="*/ 49 w 524"/>
                  <a:gd name="T5" fmla="*/ 0 h 808"/>
                  <a:gd name="T6" fmla="*/ 38 w 524"/>
                  <a:gd name="T7" fmla="*/ 3 h 808"/>
                  <a:gd name="T8" fmla="*/ 31 w 524"/>
                  <a:gd name="T9" fmla="*/ 10 h 808"/>
                  <a:gd name="T10" fmla="*/ 25 w 524"/>
                  <a:gd name="T11" fmla="*/ 18 h 808"/>
                  <a:gd name="T12" fmla="*/ 14 w 524"/>
                  <a:gd name="T13" fmla="*/ 24 h 808"/>
                  <a:gd name="T14" fmla="*/ 7 w 524"/>
                  <a:gd name="T15" fmla="*/ 35 h 808"/>
                  <a:gd name="T16" fmla="*/ 3 w 524"/>
                  <a:gd name="T17" fmla="*/ 41 h 808"/>
                  <a:gd name="T18" fmla="*/ 0 w 524"/>
                  <a:gd name="T19" fmla="*/ 49 h 808"/>
                  <a:gd name="T20" fmla="*/ 35 w 524"/>
                  <a:gd name="T21" fmla="*/ 126 h 808"/>
                  <a:gd name="T22" fmla="*/ 78 w 524"/>
                  <a:gd name="T23" fmla="*/ 203 h 808"/>
                  <a:gd name="T24" fmla="*/ 119 w 524"/>
                  <a:gd name="T25" fmla="*/ 273 h 808"/>
                  <a:gd name="T26" fmla="*/ 165 w 524"/>
                  <a:gd name="T27" fmla="*/ 348 h 808"/>
                  <a:gd name="T28" fmla="*/ 211 w 524"/>
                  <a:gd name="T29" fmla="*/ 421 h 808"/>
                  <a:gd name="T30" fmla="*/ 253 w 524"/>
                  <a:gd name="T31" fmla="*/ 491 h 808"/>
                  <a:gd name="T32" fmla="*/ 296 w 524"/>
                  <a:gd name="T33" fmla="*/ 569 h 808"/>
                  <a:gd name="T34" fmla="*/ 331 w 524"/>
                  <a:gd name="T35" fmla="*/ 646 h 808"/>
                  <a:gd name="T36" fmla="*/ 362 w 524"/>
                  <a:gd name="T37" fmla="*/ 723 h 808"/>
                  <a:gd name="T38" fmla="*/ 384 w 524"/>
                  <a:gd name="T39" fmla="*/ 808 h 808"/>
                  <a:gd name="T40" fmla="*/ 401 w 524"/>
                  <a:gd name="T41" fmla="*/ 793 h 808"/>
                  <a:gd name="T42" fmla="*/ 415 w 524"/>
                  <a:gd name="T43" fmla="*/ 779 h 808"/>
                  <a:gd name="T44" fmla="*/ 429 w 524"/>
                  <a:gd name="T45" fmla="*/ 762 h 808"/>
                  <a:gd name="T46" fmla="*/ 444 w 524"/>
                  <a:gd name="T47" fmla="*/ 744 h 808"/>
                  <a:gd name="T48" fmla="*/ 457 w 524"/>
                  <a:gd name="T49" fmla="*/ 731 h 808"/>
                  <a:gd name="T50" fmla="*/ 468 w 524"/>
                  <a:gd name="T51" fmla="*/ 713 h 808"/>
                  <a:gd name="T52" fmla="*/ 482 w 524"/>
                  <a:gd name="T53" fmla="*/ 695 h 808"/>
                  <a:gd name="T54" fmla="*/ 496 w 524"/>
                  <a:gd name="T55" fmla="*/ 678 h 808"/>
                  <a:gd name="T56" fmla="*/ 510 w 524"/>
                  <a:gd name="T57" fmla="*/ 660 h 808"/>
                  <a:gd name="T58" fmla="*/ 524 w 524"/>
                  <a:gd name="T59" fmla="*/ 646 h 808"/>
                  <a:gd name="T60" fmla="*/ 499 w 524"/>
                  <a:gd name="T61" fmla="*/ 643 h 808"/>
                  <a:gd name="T62" fmla="*/ 479 w 524"/>
                  <a:gd name="T63" fmla="*/ 636 h 808"/>
                  <a:gd name="T64" fmla="*/ 464 w 524"/>
                  <a:gd name="T65" fmla="*/ 625 h 808"/>
                  <a:gd name="T66" fmla="*/ 450 w 524"/>
                  <a:gd name="T67" fmla="*/ 614 h 808"/>
                  <a:gd name="T68" fmla="*/ 436 w 524"/>
                  <a:gd name="T69" fmla="*/ 596 h 808"/>
                  <a:gd name="T70" fmla="*/ 426 w 524"/>
                  <a:gd name="T71" fmla="*/ 583 h 808"/>
                  <a:gd name="T72" fmla="*/ 419 w 524"/>
                  <a:gd name="T73" fmla="*/ 565 h 808"/>
                  <a:gd name="T74" fmla="*/ 408 w 524"/>
                  <a:gd name="T75" fmla="*/ 548 h 808"/>
                  <a:gd name="T76" fmla="*/ 401 w 524"/>
                  <a:gd name="T77" fmla="*/ 530 h 808"/>
                  <a:gd name="T78" fmla="*/ 394 w 524"/>
                  <a:gd name="T79" fmla="*/ 513 h 808"/>
                  <a:gd name="T80" fmla="*/ 362 w 524"/>
                  <a:gd name="T81" fmla="*/ 460 h 808"/>
                  <a:gd name="T82" fmla="*/ 334 w 524"/>
                  <a:gd name="T83" fmla="*/ 403 h 808"/>
                  <a:gd name="T84" fmla="*/ 306 w 524"/>
                  <a:gd name="T85" fmla="*/ 351 h 808"/>
                  <a:gd name="T86" fmla="*/ 278 w 524"/>
                  <a:gd name="T87" fmla="*/ 295 h 808"/>
                  <a:gd name="T88" fmla="*/ 249 w 524"/>
                  <a:gd name="T89" fmla="*/ 241 h 808"/>
                  <a:gd name="T90" fmla="*/ 218 w 524"/>
                  <a:gd name="T91" fmla="*/ 193 h 808"/>
                  <a:gd name="T92" fmla="*/ 183 w 524"/>
                  <a:gd name="T93" fmla="*/ 140 h 808"/>
                  <a:gd name="T94" fmla="*/ 148 w 524"/>
                  <a:gd name="T95" fmla="*/ 94 h 808"/>
                  <a:gd name="T96" fmla="*/ 109 w 524"/>
                  <a:gd name="T97" fmla="*/ 45 h 808"/>
                  <a:gd name="T98" fmla="*/ 63 w 524"/>
                  <a:gd name="T99" fmla="*/ 3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24" h="808">
                    <a:moveTo>
                      <a:pt x="63" y="3"/>
                    </a:moveTo>
                    <a:lnTo>
                      <a:pt x="56" y="0"/>
                    </a:lnTo>
                    <a:lnTo>
                      <a:pt x="49" y="0"/>
                    </a:lnTo>
                    <a:lnTo>
                      <a:pt x="38" y="3"/>
                    </a:lnTo>
                    <a:lnTo>
                      <a:pt x="31" y="10"/>
                    </a:lnTo>
                    <a:lnTo>
                      <a:pt x="25" y="18"/>
                    </a:lnTo>
                    <a:lnTo>
                      <a:pt x="14" y="24"/>
                    </a:lnTo>
                    <a:lnTo>
                      <a:pt x="7" y="35"/>
                    </a:lnTo>
                    <a:lnTo>
                      <a:pt x="3" y="41"/>
                    </a:lnTo>
                    <a:lnTo>
                      <a:pt x="0" y="49"/>
                    </a:lnTo>
                    <a:lnTo>
                      <a:pt x="35" y="126"/>
                    </a:lnTo>
                    <a:lnTo>
                      <a:pt x="78" y="203"/>
                    </a:lnTo>
                    <a:lnTo>
                      <a:pt x="119" y="273"/>
                    </a:lnTo>
                    <a:lnTo>
                      <a:pt x="165" y="348"/>
                    </a:lnTo>
                    <a:lnTo>
                      <a:pt x="211" y="421"/>
                    </a:lnTo>
                    <a:lnTo>
                      <a:pt x="253" y="491"/>
                    </a:lnTo>
                    <a:lnTo>
                      <a:pt x="296" y="569"/>
                    </a:lnTo>
                    <a:lnTo>
                      <a:pt x="331" y="646"/>
                    </a:lnTo>
                    <a:lnTo>
                      <a:pt x="362" y="723"/>
                    </a:lnTo>
                    <a:lnTo>
                      <a:pt x="384" y="808"/>
                    </a:lnTo>
                    <a:lnTo>
                      <a:pt x="401" y="793"/>
                    </a:lnTo>
                    <a:lnTo>
                      <a:pt x="415" y="779"/>
                    </a:lnTo>
                    <a:lnTo>
                      <a:pt x="429" y="762"/>
                    </a:lnTo>
                    <a:lnTo>
                      <a:pt x="444" y="744"/>
                    </a:lnTo>
                    <a:lnTo>
                      <a:pt x="457" y="731"/>
                    </a:lnTo>
                    <a:lnTo>
                      <a:pt x="468" y="713"/>
                    </a:lnTo>
                    <a:lnTo>
                      <a:pt x="482" y="695"/>
                    </a:lnTo>
                    <a:lnTo>
                      <a:pt x="496" y="678"/>
                    </a:lnTo>
                    <a:lnTo>
                      <a:pt x="510" y="660"/>
                    </a:lnTo>
                    <a:lnTo>
                      <a:pt x="524" y="646"/>
                    </a:lnTo>
                    <a:lnTo>
                      <a:pt x="499" y="643"/>
                    </a:lnTo>
                    <a:lnTo>
                      <a:pt x="479" y="636"/>
                    </a:lnTo>
                    <a:lnTo>
                      <a:pt x="464" y="625"/>
                    </a:lnTo>
                    <a:lnTo>
                      <a:pt x="450" y="614"/>
                    </a:lnTo>
                    <a:lnTo>
                      <a:pt x="436" y="596"/>
                    </a:lnTo>
                    <a:lnTo>
                      <a:pt x="426" y="583"/>
                    </a:lnTo>
                    <a:lnTo>
                      <a:pt x="419" y="565"/>
                    </a:lnTo>
                    <a:lnTo>
                      <a:pt x="408" y="548"/>
                    </a:lnTo>
                    <a:lnTo>
                      <a:pt x="401" y="530"/>
                    </a:lnTo>
                    <a:lnTo>
                      <a:pt x="394" y="513"/>
                    </a:lnTo>
                    <a:lnTo>
                      <a:pt x="362" y="460"/>
                    </a:lnTo>
                    <a:lnTo>
                      <a:pt x="334" y="403"/>
                    </a:lnTo>
                    <a:lnTo>
                      <a:pt x="306" y="351"/>
                    </a:lnTo>
                    <a:lnTo>
                      <a:pt x="278" y="295"/>
                    </a:lnTo>
                    <a:lnTo>
                      <a:pt x="249" y="241"/>
                    </a:lnTo>
                    <a:lnTo>
                      <a:pt x="218" y="193"/>
                    </a:lnTo>
                    <a:lnTo>
                      <a:pt x="183" y="140"/>
                    </a:lnTo>
                    <a:lnTo>
                      <a:pt x="148" y="94"/>
                    </a:lnTo>
                    <a:lnTo>
                      <a:pt x="109" y="45"/>
                    </a:lnTo>
                    <a:lnTo>
                      <a:pt x="63" y="3"/>
                    </a:lnTo>
                    <a:close/>
                  </a:path>
                </a:pathLst>
              </a:custGeom>
              <a:solidFill>
                <a:srgbClr val="FFB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53" name="Freeform 681"/>
              <p:cNvSpPr>
                <a:spLocks/>
              </p:cNvSpPr>
              <p:nvPr/>
            </p:nvSpPr>
            <p:spPr bwMode="auto">
              <a:xfrm>
                <a:off x="2991" y="2024"/>
                <a:ext cx="41" cy="19"/>
              </a:xfrm>
              <a:custGeom>
                <a:avLst/>
                <a:gdLst>
                  <a:gd name="T0" fmla="*/ 0 w 531"/>
                  <a:gd name="T1" fmla="*/ 0 h 260"/>
                  <a:gd name="T2" fmla="*/ 52 w 531"/>
                  <a:gd name="T3" fmla="*/ 38 h 260"/>
                  <a:gd name="T4" fmla="*/ 105 w 531"/>
                  <a:gd name="T5" fmla="*/ 77 h 260"/>
                  <a:gd name="T6" fmla="*/ 155 w 531"/>
                  <a:gd name="T7" fmla="*/ 108 h 260"/>
                  <a:gd name="T8" fmla="*/ 203 w 531"/>
                  <a:gd name="T9" fmla="*/ 137 h 260"/>
                  <a:gd name="T10" fmla="*/ 257 w 531"/>
                  <a:gd name="T11" fmla="*/ 161 h 260"/>
                  <a:gd name="T12" fmla="*/ 310 w 531"/>
                  <a:gd name="T13" fmla="*/ 185 h 260"/>
                  <a:gd name="T14" fmla="*/ 362 w 531"/>
                  <a:gd name="T15" fmla="*/ 207 h 260"/>
                  <a:gd name="T16" fmla="*/ 415 w 531"/>
                  <a:gd name="T17" fmla="*/ 225 h 260"/>
                  <a:gd name="T18" fmla="*/ 471 w 531"/>
                  <a:gd name="T19" fmla="*/ 242 h 260"/>
                  <a:gd name="T20" fmla="*/ 531 w 531"/>
                  <a:gd name="T21" fmla="*/ 26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1" h="260">
                    <a:moveTo>
                      <a:pt x="0" y="0"/>
                    </a:moveTo>
                    <a:lnTo>
                      <a:pt x="52" y="38"/>
                    </a:lnTo>
                    <a:lnTo>
                      <a:pt x="105" y="77"/>
                    </a:lnTo>
                    <a:lnTo>
                      <a:pt x="155" y="108"/>
                    </a:lnTo>
                    <a:lnTo>
                      <a:pt x="203" y="137"/>
                    </a:lnTo>
                    <a:lnTo>
                      <a:pt x="257" y="161"/>
                    </a:lnTo>
                    <a:lnTo>
                      <a:pt x="310" y="185"/>
                    </a:lnTo>
                    <a:lnTo>
                      <a:pt x="362" y="207"/>
                    </a:lnTo>
                    <a:lnTo>
                      <a:pt x="415" y="225"/>
                    </a:lnTo>
                    <a:lnTo>
                      <a:pt x="471" y="242"/>
                    </a:lnTo>
                    <a:lnTo>
                      <a:pt x="531" y="26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54" name="Freeform 682"/>
              <p:cNvSpPr>
                <a:spLocks/>
              </p:cNvSpPr>
              <p:nvPr/>
            </p:nvSpPr>
            <p:spPr bwMode="auto">
              <a:xfrm>
                <a:off x="2929" y="2036"/>
                <a:ext cx="22" cy="48"/>
              </a:xfrm>
              <a:custGeom>
                <a:avLst/>
                <a:gdLst>
                  <a:gd name="T0" fmla="*/ 71 w 275"/>
                  <a:gd name="T1" fmla="*/ 0 h 674"/>
                  <a:gd name="T2" fmla="*/ 64 w 275"/>
                  <a:gd name="T3" fmla="*/ 63 h 674"/>
                  <a:gd name="T4" fmla="*/ 57 w 275"/>
                  <a:gd name="T5" fmla="*/ 130 h 674"/>
                  <a:gd name="T6" fmla="*/ 50 w 275"/>
                  <a:gd name="T7" fmla="*/ 200 h 674"/>
                  <a:gd name="T8" fmla="*/ 43 w 275"/>
                  <a:gd name="T9" fmla="*/ 270 h 674"/>
                  <a:gd name="T10" fmla="*/ 35 w 275"/>
                  <a:gd name="T11" fmla="*/ 340 h 674"/>
                  <a:gd name="T12" fmla="*/ 32 w 275"/>
                  <a:gd name="T13" fmla="*/ 410 h 674"/>
                  <a:gd name="T14" fmla="*/ 25 w 275"/>
                  <a:gd name="T15" fmla="*/ 481 h 674"/>
                  <a:gd name="T16" fmla="*/ 15 w 275"/>
                  <a:gd name="T17" fmla="*/ 551 h 674"/>
                  <a:gd name="T18" fmla="*/ 7 w 275"/>
                  <a:gd name="T19" fmla="*/ 615 h 674"/>
                  <a:gd name="T20" fmla="*/ 0 w 275"/>
                  <a:gd name="T21" fmla="*/ 674 h 674"/>
                  <a:gd name="T22" fmla="*/ 35 w 275"/>
                  <a:gd name="T23" fmla="*/ 660 h 674"/>
                  <a:gd name="T24" fmla="*/ 71 w 275"/>
                  <a:gd name="T25" fmla="*/ 625 h 674"/>
                  <a:gd name="T26" fmla="*/ 107 w 275"/>
                  <a:gd name="T27" fmla="*/ 572 h 674"/>
                  <a:gd name="T28" fmla="*/ 138 w 275"/>
                  <a:gd name="T29" fmla="*/ 505 h 674"/>
                  <a:gd name="T30" fmla="*/ 170 w 275"/>
                  <a:gd name="T31" fmla="*/ 432 h 674"/>
                  <a:gd name="T32" fmla="*/ 198 w 275"/>
                  <a:gd name="T33" fmla="*/ 347 h 674"/>
                  <a:gd name="T34" fmla="*/ 223 w 275"/>
                  <a:gd name="T35" fmla="*/ 263 h 674"/>
                  <a:gd name="T36" fmla="*/ 243 w 275"/>
                  <a:gd name="T37" fmla="*/ 182 h 674"/>
                  <a:gd name="T38" fmla="*/ 261 w 275"/>
                  <a:gd name="T39" fmla="*/ 102 h 674"/>
                  <a:gd name="T40" fmla="*/ 275 w 275"/>
                  <a:gd name="T41" fmla="*/ 35 h 674"/>
                  <a:gd name="T42" fmla="*/ 71 w 275"/>
                  <a:gd name="T43" fmla="*/ 0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5" h="674">
                    <a:moveTo>
                      <a:pt x="71" y="0"/>
                    </a:moveTo>
                    <a:lnTo>
                      <a:pt x="64" y="63"/>
                    </a:lnTo>
                    <a:lnTo>
                      <a:pt x="57" y="130"/>
                    </a:lnTo>
                    <a:lnTo>
                      <a:pt x="50" y="200"/>
                    </a:lnTo>
                    <a:lnTo>
                      <a:pt x="43" y="270"/>
                    </a:lnTo>
                    <a:lnTo>
                      <a:pt x="35" y="340"/>
                    </a:lnTo>
                    <a:lnTo>
                      <a:pt x="32" y="410"/>
                    </a:lnTo>
                    <a:lnTo>
                      <a:pt x="25" y="481"/>
                    </a:lnTo>
                    <a:lnTo>
                      <a:pt x="15" y="551"/>
                    </a:lnTo>
                    <a:lnTo>
                      <a:pt x="7" y="615"/>
                    </a:lnTo>
                    <a:lnTo>
                      <a:pt x="0" y="674"/>
                    </a:lnTo>
                    <a:lnTo>
                      <a:pt x="35" y="660"/>
                    </a:lnTo>
                    <a:lnTo>
                      <a:pt x="71" y="625"/>
                    </a:lnTo>
                    <a:lnTo>
                      <a:pt x="107" y="572"/>
                    </a:lnTo>
                    <a:lnTo>
                      <a:pt x="138" y="505"/>
                    </a:lnTo>
                    <a:lnTo>
                      <a:pt x="170" y="432"/>
                    </a:lnTo>
                    <a:lnTo>
                      <a:pt x="198" y="347"/>
                    </a:lnTo>
                    <a:lnTo>
                      <a:pt x="223" y="263"/>
                    </a:lnTo>
                    <a:lnTo>
                      <a:pt x="243" y="182"/>
                    </a:lnTo>
                    <a:lnTo>
                      <a:pt x="261" y="102"/>
                    </a:lnTo>
                    <a:lnTo>
                      <a:pt x="275" y="35"/>
                    </a:lnTo>
                    <a:lnTo>
                      <a:pt x="71" y="0"/>
                    </a:lnTo>
                    <a:close/>
                  </a:path>
                </a:pathLst>
              </a:custGeom>
              <a:solidFill>
                <a:srgbClr val="FF00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55" name="Freeform 683"/>
              <p:cNvSpPr>
                <a:spLocks/>
              </p:cNvSpPr>
              <p:nvPr/>
            </p:nvSpPr>
            <p:spPr bwMode="auto">
              <a:xfrm>
                <a:off x="2930" y="2037"/>
                <a:ext cx="19" cy="47"/>
              </a:xfrm>
              <a:custGeom>
                <a:avLst/>
                <a:gdLst>
                  <a:gd name="T0" fmla="*/ 254 w 254"/>
                  <a:gd name="T1" fmla="*/ 28 h 663"/>
                  <a:gd name="T2" fmla="*/ 239 w 254"/>
                  <a:gd name="T3" fmla="*/ 95 h 663"/>
                  <a:gd name="T4" fmla="*/ 226 w 254"/>
                  <a:gd name="T5" fmla="*/ 171 h 663"/>
                  <a:gd name="T6" fmla="*/ 204 w 254"/>
                  <a:gd name="T7" fmla="*/ 249 h 663"/>
                  <a:gd name="T8" fmla="*/ 183 w 254"/>
                  <a:gd name="T9" fmla="*/ 330 h 663"/>
                  <a:gd name="T10" fmla="*/ 159 w 254"/>
                  <a:gd name="T11" fmla="*/ 411 h 663"/>
                  <a:gd name="T12" fmla="*/ 131 w 254"/>
                  <a:gd name="T13" fmla="*/ 484 h 663"/>
                  <a:gd name="T14" fmla="*/ 103 w 254"/>
                  <a:gd name="T15" fmla="*/ 548 h 663"/>
                  <a:gd name="T16" fmla="*/ 71 w 254"/>
                  <a:gd name="T17" fmla="*/ 604 h 663"/>
                  <a:gd name="T18" fmla="*/ 36 w 254"/>
                  <a:gd name="T19" fmla="*/ 643 h 663"/>
                  <a:gd name="T20" fmla="*/ 0 w 254"/>
                  <a:gd name="T21" fmla="*/ 663 h 663"/>
                  <a:gd name="T22" fmla="*/ 11 w 254"/>
                  <a:gd name="T23" fmla="*/ 604 h 663"/>
                  <a:gd name="T24" fmla="*/ 21 w 254"/>
                  <a:gd name="T25" fmla="*/ 537 h 663"/>
                  <a:gd name="T26" fmla="*/ 28 w 254"/>
                  <a:gd name="T27" fmla="*/ 470 h 663"/>
                  <a:gd name="T28" fmla="*/ 36 w 254"/>
                  <a:gd name="T29" fmla="*/ 403 h 663"/>
                  <a:gd name="T30" fmla="*/ 43 w 254"/>
                  <a:gd name="T31" fmla="*/ 333 h 663"/>
                  <a:gd name="T32" fmla="*/ 49 w 254"/>
                  <a:gd name="T33" fmla="*/ 263 h 663"/>
                  <a:gd name="T34" fmla="*/ 53 w 254"/>
                  <a:gd name="T35" fmla="*/ 196 h 663"/>
                  <a:gd name="T36" fmla="*/ 60 w 254"/>
                  <a:gd name="T37" fmla="*/ 126 h 663"/>
                  <a:gd name="T38" fmla="*/ 63 w 254"/>
                  <a:gd name="T39" fmla="*/ 60 h 663"/>
                  <a:gd name="T40" fmla="*/ 71 w 254"/>
                  <a:gd name="T41" fmla="*/ 0 h 663"/>
                  <a:gd name="T42" fmla="*/ 254 w 254"/>
                  <a:gd name="T43" fmla="*/ 28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4" h="663">
                    <a:moveTo>
                      <a:pt x="254" y="28"/>
                    </a:moveTo>
                    <a:lnTo>
                      <a:pt x="239" y="95"/>
                    </a:lnTo>
                    <a:lnTo>
                      <a:pt x="226" y="171"/>
                    </a:lnTo>
                    <a:lnTo>
                      <a:pt x="204" y="249"/>
                    </a:lnTo>
                    <a:lnTo>
                      <a:pt x="183" y="330"/>
                    </a:lnTo>
                    <a:lnTo>
                      <a:pt x="159" y="411"/>
                    </a:lnTo>
                    <a:lnTo>
                      <a:pt x="131" y="484"/>
                    </a:lnTo>
                    <a:lnTo>
                      <a:pt x="103" y="548"/>
                    </a:lnTo>
                    <a:lnTo>
                      <a:pt x="71" y="604"/>
                    </a:lnTo>
                    <a:lnTo>
                      <a:pt x="36" y="643"/>
                    </a:lnTo>
                    <a:lnTo>
                      <a:pt x="0" y="663"/>
                    </a:lnTo>
                    <a:lnTo>
                      <a:pt x="11" y="604"/>
                    </a:lnTo>
                    <a:lnTo>
                      <a:pt x="21" y="537"/>
                    </a:lnTo>
                    <a:lnTo>
                      <a:pt x="28" y="470"/>
                    </a:lnTo>
                    <a:lnTo>
                      <a:pt x="36" y="403"/>
                    </a:lnTo>
                    <a:lnTo>
                      <a:pt x="43" y="333"/>
                    </a:lnTo>
                    <a:lnTo>
                      <a:pt x="49" y="263"/>
                    </a:lnTo>
                    <a:lnTo>
                      <a:pt x="53" y="196"/>
                    </a:lnTo>
                    <a:lnTo>
                      <a:pt x="60" y="126"/>
                    </a:lnTo>
                    <a:lnTo>
                      <a:pt x="63" y="60"/>
                    </a:lnTo>
                    <a:lnTo>
                      <a:pt x="71" y="0"/>
                    </a:lnTo>
                    <a:lnTo>
                      <a:pt x="254" y="28"/>
                    </a:lnTo>
                    <a:close/>
                  </a:path>
                </a:pathLst>
              </a:custGeom>
              <a:solidFill>
                <a:srgbClr val="FF1D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56" name="Freeform 684"/>
              <p:cNvSpPr>
                <a:spLocks/>
              </p:cNvSpPr>
              <p:nvPr/>
            </p:nvSpPr>
            <p:spPr bwMode="auto">
              <a:xfrm>
                <a:off x="2930" y="2037"/>
                <a:ext cx="18" cy="47"/>
              </a:xfrm>
              <a:custGeom>
                <a:avLst/>
                <a:gdLst>
                  <a:gd name="T0" fmla="*/ 233 w 233"/>
                  <a:gd name="T1" fmla="*/ 25 h 653"/>
                  <a:gd name="T2" fmla="*/ 223 w 233"/>
                  <a:gd name="T3" fmla="*/ 92 h 653"/>
                  <a:gd name="T4" fmla="*/ 208 w 233"/>
                  <a:gd name="T5" fmla="*/ 165 h 653"/>
                  <a:gd name="T6" fmla="*/ 191 w 233"/>
                  <a:gd name="T7" fmla="*/ 239 h 653"/>
                  <a:gd name="T8" fmla="*/ 173 w 233"/>
                  <a:gd name="T9" fmla="*/ 316 h 653"/>
                  <a:gd name="T10" fmla="*/ 148 w 233"/>
                  <a:gd name="T11" fmla="*/ 393 h 653"/>
                  <a:gd name="T12" fmla="*/ 124 w 233"/>
                  <a:gd name="T13" fmla="*/ 463 h 653"/>
                  <a:gd name="T14" fmla="*/ 96 w 233"/>
                  <a:gd name="T15" fmla="*/ 527 h 653"/>
                  <a:gd name="T16" fmla="*/ 68 w 233"/>
                  <a:gd name="T17" fmla="*/ 583 h 653"/>
                  <a:gd name="T18" fmla="*/ 36 w 233"/>
                  <a:gd name="T19" fmla="*/ 625 h 653"/>
                  <a:gd name="T20" fmla="*/ 0 w 233"/>
                  <a:gd name="T21" fmla="*/ 653 h 653"/>
                  <a:gd name="T22" fmla="*/ 15 w 233"/>
                  <a:gd name="T23" fmla="*/ 593 h 653"/>
                  <a:gd name="T24" fmla="*/ 25 w 233"/>
                  <a:gd name="T25" fmla="*/ 530 h 653"/>
                  <a:gd name="T26" fmla="*/ 36 w 233"/>
                  <a:gd name="T27" fmla="*/ 467 h 653"/>
                  <a:gd name="T28" fmla="*/ 43 w 233"/>
                  <a:gd name="T29" fmla="*/ 400 h 653"/>
                  <a:gd name="T30" fmla="*/ 46 w 233"/>
                  <a:gd name="T31" fmla="*/ 330 h 653"/>
                  <a:gd name="T32" fmla="*/ 53 w 233"/>
                  <a:gd name="T33" fmla="*/ 263 h 653"/>
                  <a:gd name="T34" fmla="*/ 57 w 233"/>
                  <a:gd name="T35" fmla="*/ 197 h 653"/>
                  <a:gd name="T36" fmla="*/ 60 w 233"/>
                  <a:gd name="T37" fmla="*/ 130 h 653"/>
                  <a:gd name="T38" fmla="*/ 68 w 233"/>
                  <a:gd name="T39" fmla="*/ 63 h 653"/>
                  <a:gd name="T40" fmla="*/ 71 w 233"/>
                  <a:gd name="T41" fmla="*/ 0 h 653"/>
                  <a:gd name="T42" fmla="*/ 233 w 233"/>
                  <a:gd name="T43" fmla="*/ 25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3" h="653">
                    <a:moveTo>
                      <a:pt x="233" y="25"/>
                    </a:moveTo>
                    <a:lnTo>
                      <a:pt x="223" y="92"/>
                    </a:lnTo>
                    <a:lnTo>
                      <a:pt x="208" y="165"/>
                    </a:lnTo>
                    <a:lnTo>
                      <a:pt x="191" y="239"/>
                    </a:lnTo>
                    <a:lnTo>
                      <a:pt x="173" y="316"/>
                    </a:lnTo>
                    <a:lnTo>
                      <a:pt x="148" y="393"/>
                    </a:lnTo>
                    <a:lnTo>
                      <a:pt x="124" y="463"/>
                    </a:lnTo>
                    <a:lnTo>
                      <a:pt x="96" y="527"/>
                    </a:lnTo>
                    <a:lnTo>
                      <a:pt x="68" y="583"/>
                    </a:lnTo>
                    <a:lnTo>
                      <a:pt x="36" y="625"/>
                    </a:lnTo>
                    <a:lnTo>
                      <a:pt x="0" y="653"/>
                    </a:lnTo>
                    <a:lnTo>
                      <a:pt x="15" y="593"/>
                    </a:lnTo>
                    <a:lnTo>
                      <a:pt x="25" y="530"/>
                    </a:lnTo>
                    <a:lnTo>
                      <a:pt x="36" y="467"/>
                    </a:lnTo>
                    <a:lnTo>
                      <a:pt x="43" y="400"/>
                    </a:lnTo>
                    <a:lnTo>
                      <a:pt x="46" y="330"/>
                    </a:lnTo>
                    <a:lnTo>
                      <a:pt x="53" y="263"/>
                    </a:lnTo>
                    <a:lnTo>
                      <a:pt x="57" y="197"/>
                    </a:lnTo>
                    <a:lnTo>
                      <a:pt x="60" y="130"/>
                    </a:lnTo>
                    <a:lnTo>
                      <a:pt x="68" y="63"/>
                    </a:lnTo>
                    <a:lnTo>
                      <a:pt x="71" y="0"/>
                    </a:lnTo>
                    <a:lnTo>
                      <a:pt x="233" y="25"/>
                    </a:lnTo>
                    <a:close/>
                  </a:path>
                </a:pathLst>
              </a:custGeom>
              <a:solidFill>
                <a:srgbClr val="FF3B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57" name="Freeform 685"/>
              <p:cNvSpPr>
                <a:spLocks/>
              </p:cNvSpPr>
              <p:nvPr/>
            </p:nvSpPr>
            <p:spPr bwMode="auto">
              <a:xfrm>
                <a:off x="2930" y="2037"/>
                <a:ext cx="17" cy="46"/>
              </a:xfrm>
              <a:custGeom>
                <a:avLst/>
                <a:gdLst>
                  <a:gd name="T0" fmla="*/ 214 w 214"/>
                  <a:gd name="T1" fmla="*/ 18 h 639"/>
                  <a:gd name="T2" fmla="*/ 203 w 214"/>
                  <a:gd name="T3" fmla="*/ 85 h 639"/>
                  <a:gd name="T4" fmla="*/ 189 w 214"/>
                  <a:gd name="T5" fmla="*/ 155 h 639"/>
                  <a:gd name="T6" fmla="*/ 175 w 214"/>
                  <a:gd name="T7" fmla="*/ 228 h 639"/>
                  <a:gd name="T8" fmla="*/ 158 w 214"/>
                  <a:gd name="T9" fmla="*/ 298 h 639"/>
                  <a:gd name="T10" fmla="*/ 136 w 214"/>
                  <a:gd name="T11" fmla="*/ 373 h 639"/>
                  <a:gd name="T12" fmla="*/ 115 w 214"/>
                  <a:gd name="T13" fmla="*/ 439 h 639"/>
                  <a:gd name="T14" fmla="*/ 91 w 214"/>
                  <a:gd name="T15" fmla="*/ 503 h 639"/>
                  <a:gd name="T16" fmla="*/ 63 w 214"/>
                  <a:gd name="T17" fmla="*/ 558 h 639"/>
                  <a:gd name="T18" fmla="*/ 35 w 214"/>
                  <a:gd name="T19" fmla="*/ 604 h 639"/>
                  <a:gd name="T20" fmla="*/ 0 w 214"/>
                  <a:gd name="T21" fmla="*/ 639 h 639"/>
                  <a:gd name="T22" fmla="*/ 17 w 214"/>
                  <a:gd name="T23" fmla="*/ 583 h 639"/>
                  <a:gd name="T24" fmla="*/ 28 w 214"/>
                  <a:gd name="T25" fmla="*/ 520 h 639"/>
                  <a:gd name="T26" fmla="*/ 38 w 214"/>
                  <a:gd name="T27" fmla="*/ 456 h 639"/>
                  <a:gd name="T28" fmla="*/ 45 w 214"/>
                  <a:gd name="T29" fmla="*/ 390 h 639"/>
                  <a:gd name="T30" fmla="*/ 52 w 214"/>
                  <a:gd name="T31" fmla="*/ 326 h 639"/>
                  <a:gd name="T32" fmla="*/ 55 w 214"/>
                  <a:gd name="T33" fmla="*/ 260 h 639"/>
                  <a:gd name="T34" fmla="*/ 59 w 214"/>
                  <a:gd name="T35" fmla="*/ 193 h 639"/>
                  <a:gd name="T36" fmla="*/ 63 w 214"/>
                  <a:gd name="T37" fmla="*/ 126 h 639"/>
                  <a:gd name="T38" fmla="*/ 66 w 214"/>
                  <a:gd name="T39" fmla="*/ 63 h 639"/>
                  <a:gd name="T40" fmla="*/ 70 w 214"/>
                  <a:gd name="T41" fmla="*/ 0 h 639"/>
                  <a:gd name="T42" fmla="*/ 214 w 214"/>
                  <a:gd name="T43" fmla="*/ 18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4" h="639">
                    <a:moveTo>
                      <a:pt x="214" y="18"/>
                    </a:moveTo>
                    <a:lnTo>
                      <a:pt x="203" y="85"/>
                    </a:lnTo>
                    <a:lnTo>
                      <a:pt x="189" y="155"/>
                    </a:lnTo>
                    <a:lnTo>
                      <a:pt x="175" y="228"/>
                    </a:lnTo>
                    <a:lnTo>
                      <a:pt x="158" y="298"/>
                    </a:lnTo>
                    <a:lnTo>
                      <a:pt x="136" y="373"/>
                    </a:lnTo>
                    <a:lnTo>
                      <a:pt x="115" y="439"/>
                    </a:lnTo>
                    <a:lnTo>
                      <a:pt x="91" y="503"/>
                    </a:lnTo>
                    <a:lnTo>
                      <a:pt x="63" y="558"/>
                    </a:lnTo>
                    <a:lnTo>
                      <a:pt x="35" y="604"/>
                    </a:lnTo>
                    <a:lnTo>
                      <a:pt x="0" y="639"/>
                    </a:lnTo>
                    <a:lnTo>
                      <a:pt x="17" y="583"/>
                    </a:lnTo>
                    <a:lnTo>
                      <a:pt x="28" y="520"/>
                    </a:lnTo>
                    <a:lnTo>
                      <a:pt x="38" y="456"/>
                    </a:lnTo>
                    <a:lnTo>
                      <a:pt x="45" y="390"/>
                    </a:lnTo>
                    <a:lnTo>
                      <a:pt x="52" y="326"/>
                    </a:lnTo>
                    <a:lnTo>
                      <a:pt x="55" y="260"/>
                    </a:lnTo>
                    <a:lnTo>
                      <a:pt x="59" y="193"/>
                    </a:lnTo>
                    <a:lnTo>
                      <a:pt x="63" y="126"/>
                    </a:lnTo>
                    <a:lnTo>
                      <a:pt x="66" y="63"/>
                    </a:lnTo>
                    <a:lnTo>
                      <a:pt x="70" y="0"/>
                    </a:lnTo>
                    <a:lnTo>
                      <a:pt x="214" y="18"/>
                    </a:lnTo>
                    <a:close/>
                  </a:path>
                </a:pathLst>
              </a:custGeom>
              <a:solidFill>
                <a:srgbClr val="FF59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58" name="Freeform 686"/>
              <p:cNvSpPr>
                <a:spLocks/>
              </p:cNvSpPr>
              <p:nvPr/>
            </p:nvSpPr>
            <p:spPr bwMode="auto">
              <a:xfrm>
                <a:off x="2931" y="2038"/>
                <a:ext cx="14" cy="45"/>
              </a:xfrm>
              <a:custGeom>
                <a:avLst/>
                <a:gdLst>
                  <a:gd name="T0" fmla="*/ 193 w 193"/>
                  <a:gd name="T1" fmla="*/ 11 h 629"/>
                  <a:gd name="T2" fmla="*/ 183 w 193"/>
                  <a:gd name="T3" fmla="*/ 78 h 629"/>
                  <a:gd name="T4" fmla="*/ 172 w 193"/>
                  <a:gd name="T5" fmla="*/ 144 h 629"/>
                  <a:gd name="T6" fmla="*/ 162 w 193"/>
                  <a:gd name="T7" fmla="*/ 214 h 629"/>
                  <a:gd name="T8" fmla="*/ 144 w 193"/>
                  <a:gd name="T9" fmla="*/ 281 h 629"/>
                  <a:gd name="T10" fmla="*/ 130 w 193"/>
                  <a:gd name="T11" fmla="*/ 351 h 629"/>
                  <a:gd name="T12" fmla="*/ 109 w 193"/>
                  <a:gd name="T13" fmla="*/ 418 h 629"/>
                  <a:gd name="T14" fmla="*/ 88 w 193"/>
                  <a:gd name="T15" fmla="*/ 481 h 629"/>
                  <a:gd name="T16" fmla="*/ 60 w 193"/>
                  <a:gd name="T17" fmla="*/ 538 h 629"/>
                  <a:gd name="T18" fmla="*/ 32 w 193"/>
                  <a:gd name="T19" fmla="*/ 587 h 629"/>
                  <a:gd name="T20" fmla="*/ 0 w 193"/>
                  <a:gd name="T21" fmla="*/ 629 h 629"/>
                  <a:gd name="T22" fmla="*/ 20 w 193"/>
                  <a:gd name="T23" fmla="*/ 569 h 629"/>
                  <a:gd name="T24" fmla="*/ 35 w 193"/>
                  <a:gd name="T25" fmla="*/ 509 h 629"/>
                  <a:gd name="T26" fmla="*/ 45 w 193"/>
                  <a:gd name="T27" fmla="*/ 446 h 629"/>
                  <a:gd name="T28" fmla="*/ 52 w 193"/>
                  <a:gd name="T29" fmla="*/ 383 h 629"/>
                  <a:gd name="T30" fmla="*/ 56 w 193"/>
                  <a:gd name="T31" fmla="*/ 319 h 629"/>
                  <a:gd name="T32" fmla="*/ 60 w 193"/>
                  <a:gd name="T33" fmla="*/ 253 h 629"/>
                  <a:gd name="T34" fmla="*/ 63 w 193"/>
                  <a:gd name="T35" fmla="*/ 190 h 629"/>
                  <a:gd name="T36" fmla="*/ 67 w 193"/>
                  <a:gd name="T37" fmla="*/ 123 h 629"/>
                  <a:gd name="T38" fmla="*/ 67 w 193"/>
                  <a:gd name="T39" fmla="*/ 63 h 629"/>
                  <a:gd name="T40" fmla="*/ 70 w 193"/>
                  <a:gd name="T41" fmla="*/ 0 h 629"/>
                  <a:gd name="T42" fmla="*/ 193 w 193"/>
                  <a:gd name="T43" fmla="*/ 11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3" h="629">
                    <a:moveTo>
                      <a:pt x="193" y="11"/>
                    </a:moveTo>
                    <a:lnTo>
                      <a:pt x="183" y="78"/>
                    </a:lnTo>
                    <a:lnTo>
                      <a:pt x="172" y="144"/>
                    </a:lnTo>
                    <a:lnTo>
                      <a:pt x="162" y="214"/>
                    </a:lnTo>
                    <a:lnTo>
                      <a:pt x="144" y="281"/>
                    </a:lnTo>
                    <a:lnTo>
                      <a:pt x="130" y="351"/>
                    </a:lnTo>
                    <a:lnTo>
                      <a:pt x="109" y="418"/>
                    </a:lnTo>
                    <a:lnTo>
                      <a:pt x="88" y="481"/>
                    </a:lnTo>
                    <a:lnTo>
                      <a:pt x="60" y="538"/>
                    </a:lnTo>
                    <a:lnTo>
                      <a:pt x="32" y="587"/>
                    </a:lnTo>
                    <a:lnTo>
                      <a:pt x="0" y="629"/>
                    </a:lnTo>
                    <a:lnTo>
                      <a:pt x="20" y="569"/>
                    </a:lnTo>
                    <a:lnTo>
                      <a:pt x="35" y="509"/>
                    </a:lnTo>
                    <a:lnTo>
                      <a:pt x="45" y="446"/>
                    </a:lnTo>
                    <a:lnTo>
                      <a:pt x="52" y="383"/>
                    </a:lnTo>
                    <a:lnTo>
                      <a:pt x="56" y="319"/>
                    </a:lnTo>
                    <a:lnTo>
                      <a:pt x="60" y="253"/>
                    </a:lnTo>
                    <a:lnTo>
                      <a:pt x="63" y="190"/>
                    </a:lnTo>
                    <a:lnTo>
                      <a:pt x="67" y="123"/>
                    </a:lnTo>
                    <a:lnTo>
                      <a:pt x="67" y="63"/>
                    </a:lnTo>
                    <a:lnTo>
                      <a:pt x="70" y="0"/>
                    </a:lnTo>
                    <a:lnTo>
                      <a:pt x="193" y="11"/>
                    </a:lnTo>
                    <a:close/>
                  </a:path>
                </a:pathLst>
              </a:custGeom>
              <a:solidFill>
                <a:srgbClr val="FF77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59" name="Freeform 687"/>
              <p:cNvSpPr>
                <a:spLocks/>
              </p:cNvSpPr>
              <p:nvPr/>
            </p:nvSpPr>
            <p:spPr bwMode="auto">
              <a:xfrm>
                <a:off x="2931" y="2038"/>
                <a:ext cx="13" cy="44"/>
              </a:xfrm>
              <a:custGeom>
                <a:avLst/>
                <a:gdLst>
                  <a:gd name="T0" fmla="*/ 168 w 168"/>
                  <a:gd name="T1" fmla="*/ 4 h 615"/>
                  <a:gd name="T2" fmla="*/ 161 w 168"/>
                  <a:gd name="T3" fmla="*/ 67 h 615"/>
                  <a:gd name="T4" fmla="*/ 155 w 168"/>
                  <a:gd name="T5" fmla="*/ 134 h 615"/>
                  <a:gd name="T6" fmla="*/ 141 w 168"/>
                  <a:gd name="T7" fmla="*/ 201 h 615"/>
                  <a:gd name="T8" fmla="*/ 130 w 168"/>
                  <a:gd name="T9" fmla="*/ 264 h 615"/>
                  <a:gd name="T10" fmla="*/ 116 w 168"/>
                  <a:gd name="T11" fmla="*/ 331 h 615"/>
                  <a:gd name="T12" fmla="*/ 98 w 168"/>
                  <a:gd name="T13" fmla="*/ 394 h 615"/>
                  <a:gd name="T14" fmla="*/ 77 w 168"/>
                  <a:gd name="T15" fmla="*/ 457 h 615"/>
                  <a:gd name="T16" fmla="*/ 56 w 168"/>
                  <a:gd name="T17" fmla="*/ 513 h 615"/>
                  <a:gd name="T18" fmla="*/ 28 w 168"/>
                  <a:gd name="T19" fmla="*/ 566 h 615"/>
                  <a:gd name="T20" fmla="*/ 0 w 168"/>
                  <a:gd name="T21" fmla="*/ 615 h 615"/>
                  <a:gd name="T22" fmla="*/ 21 w 168"/>
                  <a:gd name="T23" fmla="*/ 559 h 615"/>
                  <a:gd name="T24" fmla="*/ 35 w 168"/>
                  <a:gd name="T25" fmla="*/ 499 h 615"/>
                  <a:gd name="T26" fmla="*/ 45 w 168"/>
                  <a:gd name="T27" fmla="*/ 439 h 615"/>
                  <a:gd name="T28" fmla="*/ 56 w 168"/>
                  <a:gd name="T29" fmla="*/ 376 h 615"/>
                  <a:gd name="T30" fmla="*/ 60 w 168"/>
                  <a:gd name="T31" fmla="*/ 312 h 615"/>
                  <a:gd name="T32" fmla="*/ 63 w 168"/>
                  <a:gd name="T33" fmla="*/ 249 h 615"/>
                  <a:gd name="T34" fmla="*/ 63 w 168"/>
                  <a:gd name="T35" fmla="*/ 186 h 615"/>
                  <a:gd name="T36" fmla="*/ 63 w 168"/>
                  <a:gd name="T37" fmla="*/ 123 h 615"/>
                  <a:gd name="T38" fmla="*/ 66 w 168"/>
                  <a:gd name="T39" fmla="*/ 59 h 615"/>
                  <a:gd name="T40" fmla="*/ 66 w 168"/>
                  <a:gd name="T41" fmla="*/ 0 h 615"/>
                  <a:gd name="T42" fmla="*/ 168 w 168"/>
                  <a:gd name="T43" fmla="*/ 4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8" h="615">
                    <a:moveTo>
                      <a:pt x="168" y="4"/>
                    </a:moveTo>
                    <a:lnTo>
                      <a:pt x="161" y="67"/>
                    </a:lnTo>
                    <a:lnTo>
                      <a:pt x="155" y="134"/>
                    </a:lnTo>
                    <a:lnTo>
                      <a:pt x="141" y="201"/>
                    </a:lnTo>
                    <a:lnTo>
                      <a:pt x="130" y="264"/>
                    </a:lnTo>
                    <a:lnTo>
                      <a:pt x="116" y="331"/>
                    </a:lnTo>
                    <a:lnTo>
                      <a:pt x="98" y="394"/>
                    </a:lnTo>
                    <a:lnTo>
                      <a:pt x="77" y="457"/>
                    </a:lnTo>
                    <a:lnTo>
                      <a:pt x="56" y="513"/>
                    </a:lnTo>
                    <a:lnTo>
                      <a:pt x="28" y="566"/>
                    </a:lnTo>
                    <a:lnTo>
                      <a:pt x="0" y="615"/>
                    </a:lnTo>
                    <a:lnTo>
                      <a:pt x="21" y="559"/>
                    </a:lnTo>
                    <a:lnTo>
                      <a:pt x="35" y="499"/>
                    </a:lnTo>
                    <a:lnTo>
                      <a:pt x="45" y="439"/>
                    </a:lnTo>
                    <a:lnTo>
                      <a:pt x="56" y="376"/>
                    </a:lnTo>
                    <a:lnTo>
                      <a:pt x="60" y="312"/>
                    </a:lnTo>
                    <a:lnTo>
                      <a:pt x="63" y="249"/>
                    </a:lnTo>
                    <a:lnTo>
                      <a:pt x="63" y="186"/>
                    </a:lnTo>
                    <a:lnTo>
                      <a:pt x="63" y="123"/>
                    </a:lnTo>
                    <a:lnTo>
                      <a:pt x="66" y="59"/>
                    </a:lnTo>
                    <a:lnTo>
                      <a:pt x="66" y="0"/>
                    </a:lnTo>
                    <a:lnTo>
                      <a:pt x="168" y="4"/>
                    </a:lnTo>
                    <a:close/>
                  </a:path>
                </a:pathLst>
              </a:custGeom>
              <a:solidFill>
                <a:srgbClr val="FF94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60" name="Freeform 688"/>
              <p:cNvSpPr>
                <a:spLocks/>
              </p:cNvSpPr>
              <p:nvPr/>
            </p:nvSpPr>
            <p:spPr bwMode="auto">
              <a:xfrm>
                <a:off x="2931" y="2039"/>
                <a:ext cx="12" cy="43"/>
              </a:xfrm>
              <a:custGeom>
                <a:avLst/>
                <a:gdLst>
                  <a:gd name="T0" fmla="*/ 70 w 152"/>
                  <a:gd name="T1" fmla="*/ 0 h 600"/>
                  <a:gd name="T2" fmla="*/ 67 w 152"/>
                  <a:gd name="T3" fmla="*/ 60 h 600"/>
                  <a:gd name="T4" fmla="*/ 67 w 152"/>
                  <a:gd name="T5" fmla="*/ 120 h 600"/>
                  <a:gd name="T6" fmla="*/ 67 w 152"/>
                  <a:gd name="T7" fmla="*/ 182 h 600"/>
                  <a:gd name="T8" fmla="*/ 67 w 152"/>
                  <a:gd name="T9" fmla="*/ 246 h 600"/>
                  <a:gd name="T10" fmla="*/ 63 w 152"/>
                  <a:gd name="T11" fmla="*/ 305 h 600"/>
                  <a:gd name="T12" fmla="*/ 60 w 152"/>
                  <a:gd name="T13" fmla="*/ 369 h 600"/>
                  <a:gd name="T14" fmla="*/ 53 w 152"/>
                  <a:gd name="T15" fmla="*/ 429 h 600"/>
                  <a:gd name="T16" fmla="*/ 42 w 152"/>
                  <a:gd name="T17" fmla="*/ 489 h 600"/>
                  <a:gd name="T18" fmla="*/ 25 w 152"/>
                  <a:gd name="T19" fmla="*/ 545 h 600"/>
                  <a:gd name="T20" fmla="*/ 0 w 152"/>
                  <a:gd name="T21" fmla="*/ 600 h 600"/>
                  <a:gd name="T22" fmla="*/ 28 w 152"/>
                  <a:gd name="T23" fmla="*/ 548 h 600"/>
                  <a:gd name="T24" fmla="*/ 53 w 152"/>
                  <a:gd name="T25" fmla="*/ 489 h 600"/>
                  <a:gd name="T26" fmla="*/ 74 w 152"/>
                  <a:gd name="T27" fmla="*/ 432 h 600"/>
                  <a:gd name="T28" fmla="*/ 92 w 152"/>
                  <a:gd name="T29" fmla="*/ 369 h 600"/>
                  <a:gd name="T30" fmla="*/ 106 w 152"/>
                  <a:gd name="T31" fmla="*/ 309 h 600"/>
                  <a:gd name="T32" fmla="*/ 117 w 152"/>
                  <a:gd name="T33" fmla="*/ 246 h 600"/>
                  <a:gd name="T34" fmla="*/ 127 w 152"/>
                  <a:gd name="T35" fmla="*/ 187 h 600"/>
                  <a:gd name="T36" fmla="*/ 138 w 152"/>
                  <a:gd name="T37" fmla="*/ 123 h 600"/>
                  <a:gd name="T38" fmla="*/ 145 w 152"/>
                  <a:gd name="T39" fmla="*/ 60 h 600"/>
                  <a:gd name="T40" fmla="*/ 152 w 152"/>
                  <a:gd name="T41" fmla="*/ 0 h 600"/>
                  <a:gd name="T42" fmla="*/ 70 w 152"/>
                  <a:gd name="T43"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2" h="600">
                    <a:moveTo>
                      <a:pt x="70" y="0"/>
                    </a:moveTo>
                    <a:lnTo>
                      <a:pt x="67" y="60"/>
                    </a:lnTo>
                    <a:lnTo>
                      <a:pt x="67" y="120"/>
                    </a:lnTo>
                    <a:lnTo>
                      <a:pt x="67" y="182"/>
                    </a:lnTo>
                    <a:lnTo>
                      <a:pt x="67" y="246"/>
                    </a:lnTo>
                    <a:lnTo>
                      <a:pt x="63" y="305"/>
                    </a:lnTo>
                    <a:lnTo>
                      <a:pt x="60" y="369"/>
                    </a:lnTo>
                    <a:lnTo>
                      <a:pt x="53" y="429"/>
                    </a:lnTo>
                    <a:lnTo>
                      <a:pt x="42" y="489"/>
                    </a:lnTo>
                    <a:lnTo>
                      <a:pt x="25" y="545"/>
                    </a:lnTo>
                    <a:lnTo>
                      <a:pt x="0" y="600"/>
                    </a:lnTo>
                    <a:lnTo>
                      <a:pt x="28" y="548"/>
                    </a:lnTo>
                    <a:lnTo>
                      <a:pt x="53" y="489"/>
                    </a:lnTo>
                    <a:lnTo>
                      <a:pt x="74" y="432"/>
                    </a:lnTo>
                    <a:lnTo>
                      <a:pt x="92" y="369"/>
                    </a:lnTo>
                    <a:lnTo>
                      <a:pt x="106" y="309"/>
                    </a:lnTo>
                    <a:lnTo>
                      <a:pt x="117" y="246"/>
                    </a:lnTo>
                    <a:lnTo>
                      <a:pt x="127" y="187"/>
                    </a:lnTo>
                    <a:lnTo>
                      <a:pt x="138" y="123"/>
                    </a:lnTo>
                    <a:lnTo>
                      <a:pt x="145" y="60"/>
                    </a:lnTo>
                    <a:lnTo>
                      <a:pt x="152" y="0"/>
                    </a:lnTo>
                    <a:lnTo>
                      <a:pt x="70" y="0"/>
                    </a:lnTo>
                    <a:close/>
                  </a:path>
                </a:pathLst>
              </a:custGeom>
              <a:solidFill>
                <a:srgbClr val="FFB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61" name="Freeform 689"/>
              <p:cNvSpPr>
                <a:spLocks/>
              </p:cNvSpPr>
              <p:nvPr/>
            </p:nvSpPr>
            <p:spPr bwMode="auto">
              <a:xfrm>
                <a:off x="2983" y="2031"/>
                <a:ext cx="29" cy="53"/>
              </a:xfrm>
              <a:custGeom>
                <a:avLst/>
                <a:gdLst>
                  <a:gd name="T0" fmla="*/ 120 w 376"/>
                  <a:gd name="T1" fmla="*/ 0 h 737"/>
                  <a:gd name="T2" fmla="*/ 138 w 376"/>
                  <a:gd name="T3" fmla="*/ 7 h 737"/>
                  <a:gd name="T4" fmla="*/ 161 w 376"/>
                  <a:gd name="T5" fmla="*/ 20 h 737"/>
                  <a:gd name="T6" fmla="*/ 193 w 376"/>
                  <a:gd name="T7" fmla="*/ 35 h 737"/>
                  <a:gd name="T8" fmla="*/ 225 w 376"/>
                  <a:gd name="T9" fmla="*/ 52 h 737"/>
                  <a:gd name="T10" fmla="*/ 261 w 376"/>
                  <a:gd name="T11" fmla="*/ 70 h 737"/>
                  <a:gd name="T12" fmla="*/ 296 w 376"/>
                  <a:gd name="T13" fmla="*/ 87 h 737"/>
                  <a:gd name="T14" fmla="*/ 327 w 376"/>
                  <a:gd name="T15" fmla="*/ 105 h 737"/>
                  <a:gd name="T16" fmla="*/ 352 w 376"/>
                  <a:gd name="T17" fmla="*/ 122 h 737"/>
                  <a:gd name="T18" fmla="*/ 369 w 376"/>
                  <a:gd name="T19" fmla="*/ 137 h 737"/>
                  <a:gd name="T20" fmla="*/ 376 w 376"/>
                  <a:gd name="T21" fmla="*/ 147 h 737"/>
                  <a:gd name="T22" fmla="*/ 352 w 376"/>
                  <a:gd name="T23" fmla="*/ 196 h 737"/>
                  <a:gd name="T24" fmla="*/ 321 w 376"/>
                  <a:gd name="T25" fmla="*/ 248 h 737"/>
                  <a:gd name="T26" fmla="*/ 281 w 376"/>
                  <a:gd name="T27" fmla="*/ 308 h 737"/>
                  <a:gd name="T28" fmla="*/ 243 w 376"/>
                  <a:gd name="T29" fmla="*/ 372 h 737"/>
                  <a:gd name="T30" fmla="*/ 201 w 376"/>
                  <a:gd name="T31" fmla="*/ 438 h 737"/>
                  <a:gd name="T32" fmla="*/ 158 w 376"/>
                  <a:gd name="T33" fmla="*/ 505 h 737"/>
                  <a:gd name="T34" fmla="*/ 116 w 376"/>
                  <a:gd name="T35" fmla="*/ 568 h 737"/>
                  <a:gd name="T36" fmla="*/ 78 w 376"/>
                  <a:gd name="T37" fmla="*/ 632 h 737"/>
                  <a:gd name="T38" fmla="*/ 42 w 376"/>
                  <a:gd name="T39" fmla="*/ 688 h 737"/>
                  <a:gd name="T40" fmla="*/ 10 w 376"/>
                  <a:gd name="T41" fmla="*/ 737 h 737"/>
                  <a:gd name="T42" fmla="*/ 3 w 376"/>
                  <a:gd name="T43" fmla="*/ 667 h 737"/>
                  <a:gd name="T44" fmla="*/ 0 w 376"/>
                  <a:gd name="T45" fmla="*/ 593 h 737"/>
                  <a:gd name="T46" fmla="*/ 7 w 376"/>
                  <a:gd name="T47" fmla="*/ 515 h 737"/>
                  <a:gd name="T48" fmla="*/ 21 w 376"/>
                  <a:gd name="T49" fmla="*/ 438 h 737"/>
                  <a:gd name="T50" fmla="*/ 35 w 376"/>
                  <a:gd name="T51" fmla="*/ 358 h 737"/>
                  <a:gd name="T52" fmla="*/ 53 w 376"/>
                  <a:gd name="T53" fmla="*/ 280 h 737"/>
                  <a:gd name="T54" fmla="*/ 73 w 376"/>
                  <a:gd name="T55" fmla="*/ 203 h 737"/>
                  <a:gd name="T56" fmla="*/ 91 w 376"/>
                  <a:gd name="T57" fmla="*/ 130 h 737"/>
                  <a:gd name="T58" fmla="*/ 109 w 376"/>
                  <a:gd name="T59" fmla="*/ 62 h 737"/>
                  <a:gd name="T60" fmla="*/ 120 w 376"/>
                  <a:gd name="T61" fmla="*/ 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76" h="737">
                    <a:moveTo>
                      <a:pt x="120" y="0"/>
                    </a:moveTo>
                    <a:lnTo>
                      <a:pt x="138" y="7"/>
                    </a:lnTo>
                    <a:lnTo>
                      <a:pt x="161" y="20"/>
                    </a:lnTo>
                    <a:lnTo>
                      <a:pt x="193" y="35"/>
                    </a:lnTo>
                    <a:lnTo>
                      <a:pt x="225" y="52"/>
                    </a:lnTo>
                    <a:lnTo>
                      <a:pt x="261" y="70"/>
                    </a:lnTo>
                    <a:lnTo>
                      <a:pt x="296" y="87"/>
                    </a:lnTo>
                    <a:lnTo>
                      <a:pt x="327" y="105"/>
                    </a:lnTo>
                    <a:lnTo>
                      <a:pt x="352" y="122"/>
                    </a:lnTo>
                    <a:lnTo>
                      <a:pt x="369" y="137"/>
                    </a:lnTo>
                    <a:lnTo>
                      <a:pt x="376" y="147"/>
                    </a:lnTo>
                    <a:lnTo>
                      <a:pt x="352" y="196"/>
                    </a:lnTo>
                    <a:lnTo>
                      <a:pt x="321" y="248"/>
                    </a:lnTo>
                    <a:lnTo>
                      <a:pt x="281" y="308"/>
                    </a:lnTo>
                    <a:lnTo>
                      <a:pt x="243" y="372"/>
                    </a:lnTo>
                    <a:lnTo>
                      <a:pt x="201" y="438"/>
                    </a:lnTo>
                    <a:lnTo>
                      <a:pt x="158" y="505"/>
                    </a:lnTo>
                    <a:lnTo>
                      <a:pt x="116" y="568"/>
                    </a:lnTo>
                    <a:lnTo>
                      <a:pt x="78" y="632"/>
                    </a:lnTo>
                    <a:lnTo>
                      <a:pt x="42" y="688"/>
                    </a:lnTo>
                    <a:lnTo>
                      <a:pt x="10" y="737"/>
                    </a:lnTo>
                    <a:lnTo>
                      <a:pt x="3" y="667"/>
                    </a:lnTo>
                    <a:lnTo>
                      <a:pt x="0" y="593"/>
                    </a:lnTo>
                    <a:lnTo>
                      <a:pt x="7" y="515"/>
                    </a:lnTo>
                    <a:lnTo>
                      <a:pt x="21" y="438"/>
                    </a:lnTo>
                    <a:lnTo>
                      <a:pt x="35" y="358"/>
                    </a:lnTo>
                    <a:lnTo>
                      <a:pt x="53" y="280"/>
                    </a:lnTo>
                    <a:lnTo>
                      <a:pt x="73" y="203"/>
                    </a:lnTo>
                    <a:lnTo>
                      <a:pt x="91" y="130"/>
                    </a:lnTo>
                    <a:lnTo>
                      <a:pt x="109" y="62"/>
                    </a:lnTo>
                    <a:lnTo>
                      <a:pt x="120" y="0"/>
                    </a:lnTo>
                    <a:close/>
                  </a:path>
                </a:pathLst>
              </a:custGeom>
              <a:solidFill>
                <a:srgbClr val="FF00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62" name="Freeform 690"/>
              <p:cNvSpPr>
                <a:spLocks/>
              </p:cNvSpPr>
              <p:nvPr/>
            </p:nvSpPr>
            <p:spPr bwMode="auto">
              <a:xfrm>
                <a:off x="2984" y="2032"/>
                <a:ext cx="27" cy="50"/>
              </a:xfrm>
              <a:custGeom>
                <a:avLst/>
                <a:gdLst>
                  <a:gd name="T0" fmla="*/ 120 w 349"/>
                  <a:gd name="T1" fmla="*/ 0 h 695"/>
                  <a:gd name="T2" fmla="*/ 138 w 349"/>
                  <a:gd name="T3" fmla="*/ 7 h 695"/>
                  <a:gd name="T4" fmla="*/ 159 w 349"/>
                  <a:gd name="T5" fmla="*/ 17 h 695"/>
                  <a:gd name="T6" fmla="*/ 188 w 349"/>
                  <a:gd name="T7" fmla="*/ 32 h 695"/>
                  <a:gd name="T8" fmla="*/ 215 w 349"/>
                  <a:gd name="T9" fmla="*/ 49 h 695"/>
                  <a:gd name="T10" fmla="*/ 246 w 349"/>
                  <a:gd name="T11" fmla="*/ 63 h 695"/>
                  <a:gd name="T12" fmla="*/ 275 w 349"/>
                  <a:gd name="T13" fmla="*/ 80 h 695"/>
                  <a:gd name="T14" fmla="*/ 303 w 349"/>
                  <a:gd name="T15" fmla="*/ 95 h 695"/>
                  <a:gd name="T16" fmla="*/ 324 w 349"/>
                  <a:gd name="T17" fmla="*/ 109 h 695"/>
                  <a:gd name="T18" fmla="*/ 342 w 349"/>
                  <a:gd name="T19" fmla="*/ 123 h 695"/>
                  <a:gd name="T20" fmla="*/ 349 w 349"/>
                  <a:gd name="T21" fmla="*/ 133 h 695"/>
                  <a:gd name="T22" fmla="*/ 324 w 349"/>
                  <a:gd name="T23" fmla="*/ 179 h 695"/>
                  <a:gd name="T24" fmla="*/ 293 w 349"/>
                  <a:gd name="T25" fmla="*/ 232 h 695"/>
                  <a:gd name="T26" fmla="*/ 258 w 349"/>
                  <a:gd name="T27" fmla="*/ 288 h 695"/>
                  <a:gd name="T28" fmla="*/ 219 w 349"/>
                  <a:gd name="T29" fmla="*/ 348 h 695"/>
                  <a:gd name="T30" fmla="*/ 180 w 349"/>
                  <a:gd name="T31" fmla="*/ 411 h 695"/>
                  <a:gd name="T32" fmla="*/ 141 w 349"/>
                  <a:gd name="T33" fmla="*/ 470 h 695"/>
                  <a:gd name="T34" fmla="*/ 103 w 349"/>
                  <a:gd name="T35" fmla="*/ 533 h 695"/>
                  <a:gd name="T36" fmla="*/ 68 w 349"/>
                  <a:gd name="T37" fmla="*/ 593 h 695"/>
                  <a:gd name="T38" fmla="*/ 36 w 349"/>
                  <a:gd name="T39" fmla="*/ 646 h 695"/>
                  <a:gd name="T40" fmla="*/ 8 w 349"/>
                  <a:gd name="T41" fmla="*/ 695 h 695"/>
                  <a:gd name="T42" fmla="*/ 0 w 349"/>
                  <a:gd name="T43" fmla="*/ 628 h 695"/>
                  <a:gd name="T44" fmla="*/ 0 w 349"/>
                  <a:gd name="T45" fmla="*/ 558 h 695"/>
                  <a:gd name="T46" fmla="*/ 8 w 349"/>
                  <a:gd name="T47" fmla="*/ 485 h 695"/>
                  <a:gd name="T48" fmla="*/ 22 w 349"/>
                  <a:gd name="T49" fmla="*/ 411 h 695"/>
                  <a:gd name="T50" fmla="*/ 36 w 349"/>
                  <a:gd name="T51" fmla="*/ 337 h 695"/>
                  <a:gd name="T52" fmla="*/ 53 w 349"/>
                  <a:gd name="T53" fmla="*/ 263 h 695"/>
                  <a:gd name="T54" fmla="*/ 75 w 349"/>
                  <a:gd name="T55" fmla="*/ 193 h 695"/>
                  <a:gd name="T56" fmla="*/ 92 w 349"/>
                  <a:gd name="T57" fmla="*/ 123 h 695"/>
                  <a:gd name="T58" fmla="*/ 110 w 349"/>
                  <a:gd name="T59" fmla="*/ 60 h 695"/>
                  <a:gd name="T60" fmla="*/ 120 w 349"/>
                  <a:gd name="T61" fmla="*/ 0 h 6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9" h="695">
                    <a:moveTo>
                      <a:pt x="120" y="0"/>
                    </a:moveTo>
                    <a:lnTo>
                      <a:pt x="138" y="7"/>
                    </a:lnTo>
                    <a:lnTo>
                      <a:pt x="159" y="17"/>
                    </a:lnTo>
                    <a:lnTo>
                      <a:pt x="188" y="32"/>
                    </a:lnTo>
                    <a:lnTo>
                      <a:pt x="215" y="49"/>
                    </a:lnTo>
                    <a:lnTo>
                      <a:pt x="246" y="63"/>
                    </a:lnTo>
                    <a:lnTo>
                      <a:pt x="275" y="80"/>
                    </a:lnTo>
                    <a:lnTo>
                      <a:pt x="303" y="95"/>
                    </a:lnTo>
                    <a:lnTo>
                      <a:pt x="324" y="109"/>
                    </a:lnTo>
                    <a:lnTo>
                      <a:pt x="342" y="123"/>
                    </a:lnTo>
                    <a:lnTo>
                      <a:pt x="349" y="133"/>
                    </a:lnTo>
                    <a:lnTo>
                      <a:pt x="324" y="179"/>
                    </a:lnTo>
                    <a:lnTo>
                      <a:pt x="293" y="232"/>
                    </a:lnTo>
                    <a:lnTo>
                      <a:pt x="258" y="288"/>
                    </a:lnTo>
                    <a:lnTo>
                      <a:pt x="219" y="348"/>
                    </a:lnTo>
                    <a:lnTo>
                      <a:pt x="180" y="411"/>
                    </a:lnTo>
                    <a:lnTo>
                      <a:pt x="141" y="470"/>
                    </a:lnTo>
                    <a:lnTo>
                      <a:pt x="103" y="533"/>
                    </a:lnTo>
                    <a:lnTo>
                      <a:pt x="68" y="593"/>
                    </a:lnTo>
                    <a:lnTo>
                      <a:pt x="36" y="646"/>
                    </a:lnTo>
                    <a:lnTo>
                      <a:pt x="8" y="695"/>
                    </a:lnTo>
                    <a:lnTo>
                      <a:pt x="0" y="628"/>
                    </a:lnTo>
                    <a:lnTo>
                      <a:pt x="0" y="558"/>
                    </a:lnTo>
                    <a:lnTo>
                      <a:pt x="8" y="485"/>
                    </a:lnTo>
                    <a:lnTo>
                      <a:pt x="22" y="411"/>
                    </a:lnTo>
                    <a:lnTo>
                      <a:pt x="36" y="337"/>
                    </a:lnTo>
                    <a:lnTo>
                      <a:pt x="53" y="263"/>
                    </a:lnTo>
                    <a:lnTo>
                      <a:pt x="75" y="193"/>
                    </a:lnTo>
                    <a:lnTo>
                      <a:pt x="92" y="123"/>
                    </a:lnTo>
                    <a:lnTo>
                      <a:pt x="110" y="60"/>
                    </a:lnTo>
                    <a:lnTo>
                      <a:pt x="120" y="0"/>
                    </a:lnTo>
                    <a:close/>
                  </a:path>
                </a:pathLst>
              </a:custGeom>
              <a:solidFill>
                <a:srgbClr val="FF1D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63" name="Freeform 691"/>
              <p:cNvSpPr>
                <a:spLocks/>
              </p:cNvSpPr>
              <p:nvPr/>
            </p:nvSpPr>
            <p:spPr bwMode="auto">
              <a:xfrm>
                <a:off x="2985" y="2033"/>
                <a:ext cx="25" cy="46"/>
              </a:xfrm>
              <a:custGeom>
                <a:avLst/>
                <a:gdLst>
                  <a:gd name="T0" fmla="*/ 123 w 323"/>
                  <a:gd name="T1" fmla="*/ 0 h 650"/>
                  <a:gd name="T2" fmla="*/ 137 w 323"/>
                  <a:gd name="T3" fmla="*/ 7 h 650"/>
                  <a:gd name="T4" fmla="*/ 158 w 323"/>
                  <a:gd name="T5" fmla="*/ 18 h 650"/>
                  <a:gd name="T6" fmla="*/ 180 w 323"/>
                  <a:gd name="T7" fmla="*/ 28 h 650"/>
                  <a:gd name="T8" fmla="*/ 207 w 323"/>
                  <a:gd name="T9" fmla="*/ 42 h 650"/>
                  <a:gd name="T10" fmla="*/ 235 w 323"/>
                  <a:gd name="T11" fmla="*/ 57 h 650"/>
                  <a:gd name="T12" fmla="*/ 260 w 323"/>
                  <a:gd name="T13" fmla="*/ 70 h 650"/>
                  <a:gd name="T14" fmla="*/ 285 w 323"/>
                  <a:gd name="T15" fmla="*/ 85 h 650"/>
                  <a:gd name="T16" fmla="*/ 303 w 323"/>
                  <a:gd name="T17" fmla="*/ 99 h 650"/>
                  <a:gd name="T18" fmla="*/ 316 w 323"/>
                  <a:gd name="T19" fmla="*/ 110 h 650"/>
                  <a:gd name="T20" fmla="*/ 323 w 323"/>
                  <a:gd name="T21" fmla="*/ 120 h 650"/>
                  <a:gd name="T22" fmla="*/ 298 w 323"/>
                  <a:gd name="T23" fmla="*/ 165 h 650"/>
                  <a:gd name="T24" fmla="*/ 270 w 323"/>
                  <a:gd name="T25" fmla="*/ 215 h 650"/>
                  <a:gd name="T26" fmla="*/ 235 w 323"/>
                  <a:gd name="T27" fmla="*/ 267 h 650"/>
                  <a:gd name="T28" fmla="*/ 200 w 323"/>
                  <a:gd name="T29" fmla="*/ 323 h 650"/>
                  <a:gd name="T30" fmla="*/ 165 w 323"/>
                  <a:gd name="T31" fmla="*/ 383 h 650"/>
                  <a:gd name="T32" fmla="*/ 126 w 323"/>
                  <a:gd name="T33" fmla="*/ 440 h 650"/>
                  <a:gd name="T34" fmla="*/ 91 w 323"/>
                  <a:gd name="T35" fmla="*/ 500 h 650"/>
                  <a:gd name="T36" fmla="*/ 60 w 323"/>
                  <a:gd name="T37" fmla="*/ 552 h 650"/>
                  <a:gd name="T38" fmla="*/ 32 w 323"/>
                  <a:gd name="T39" fmla="*/ 605 h 650"/>
                  <a:gd name="T40" fmla="*/ 7 w 323"/>
                  <a:gd name="T41" fmla="*/ 650 h 650"/>
                  <a:gd name="T42" fmla="*/ 0 w 323"/>
                  <a:gd name="T43" fmla="*/ 587 h 650"/>
                  <a:gd name="T44" fmla="*/ 3 w 323"/>
                  <a:gd name="T45" fmla="*/ 523 h 650"/>
                  <a:gd name="T46" fmla="*/ 10 w 323"/>
                  <a:gd name="T47" fmla="*/ 453 h 650"/>
                  <a:gd name="T48" fmla="*/ 20 w 323"/>
                  <a:gd name="T49" fmla="*/ 387 h 650"/>
                  <a:gd name="T50" fmla="*/ 38 w 323"/>
                  <a:gd name="T51" fmla="*/ 317 h 650"/>
                  <a:gd name="T52" fmla="*/ 55 w 323"/>
                  <a:gd name="T53" fmla="*/ 250 h 650"/>
                  <a:gd name="T54" fmla="*/ 77 w 323"/>
                  <a:gd name="T55" fmla="*/ 183 h 650"/>
                  <a:gd name="T56" fmla="*/ 95 w 323"/>
                  <a:gd name="T57" fmla="*/ 120 h 650"/>
                  <a:gd name="T58" fmla="*/ 108 w 323"/>
                  <a:gd name="T59" fmla="*/ 57 h 650"/>
                  <a:gd name="T60" fmla="*/ 123 w 323"/>
                  <a:gd name="T61" fmla="*/ 0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3" h="650">
                    <a:moveTo>
                      <a:pt x="123" y="0"/>
                    </a:moveTo>
                    <a:lnTo>
                      <a:pt x="137" y="7"/>
                    </a:lnTo>
                    <a:lnTo>
                      <a:pt x="158" y="18"/>
                    </a:lnTo>
                    <a:lnTo>
                      <a:pt x="180" y="28"/>
                    </a:lnTo>
                    <a:lnTo>
                      <a:pt x="207" y="42"/>
                    </a:lnTo>
                    <a:lnTo>
                      <a:pt x="235" y="57"/>
                    </a:lnTo>
                    <a:lnTo>
                      <a:pt x="260" y="70"/>
                    </a:lnTo>
                    <a:lnTo>
                      <a:pt x="285" y="85"/>
                    </a:lnTo>
                    <a:lnTo>
                      <a:pt x="303" y="99"/>
                    </a:lnTo>
                    <a:lnTo>
                      <a:pt x="316" y="110"/>
                    </a:lnTo>
                    <a:lnTo>
                      <a:pt x="323" y="120"/>
                    </a:lnTo>
                    <a:lnTo>
                      <a:pt x="298" y="165"/>
                    </a:lnTo>
                    <a:lnTo>
                      <a:pt x="270" y="215"/>
                    </a:lnTo>
                    <a:lnTo>
                      <a:pt x="235" y="267"/>
                    </a:lnTo>
                    <a:lnTo>
                      <a:pt x="200" y="323"/>
                    </a:lnTo>
                    <a:lnTo>
                      <a:pt x="165" y="383"/>
                    </a:lnTo>
                    <a:lnTo>
                      <a:pt x="126" y="440"/>
                    </a:lnTo>
                    <a:lnTo>
                      <a:pt x="91" y="500"/>
                    </a:lnTo>
                    <a:lnTo>
                      <a:pt x="60" y="552"/>
                    </a:lnTo>
                    <a:lnTo>
                      <a:pt x="32" y="605"/>
                    </a:lnTo>
                    <a:lnTo>
                      <a:pt x="7" y="650"/>
                    </a:lnTo>
                    <a:lnTo>
                      <a:pt x="0" y="587"/>
                    </a:lnTo>
                    <a:lnTo>
                      <a:pt x="3" y="523"/>
                    </a:lnTo>
                    <a:lnTo>
                      <a:pt x="10" y="453"/>
                    </a:lnTo>
                    <a:lnTo>
                      <a:pt x="20" y="387"/>
                    </a:lnTo>
                    <a:lnTo>
                      <a:pt x="38" y="317"/>
                    </a:lnTo>
                    <a:lnTo>
                      <a:pt x="55" y="250"/>
                    </a:lnTo>
                    <a:lnTo>
                      <a:pt x="77" y="183"/>
                    </a:lnTo>
                    <a:lnTo>
                      <a:pt x="95" y="120"/>
                    </a:lnTo>
                    <a:lnTo>
                      <a:pt x="108" y="57"/>
                    </a:lnTo>
                    <a:lnTo>
                      <a:pt x="123" y="0"/>
                    </a:lnTo>
                    <a:close/>
                  </a:path>
                </a:pathLst>
              </a:custGeom>
              <a:solidFill>
                <a:srgbClr val="FF3B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64" name="Freeform 692"/>
              <p:cNvSpPr>
                <a:spLocks/>
              </p:cNvSpPr>
              <p:nvPr/>
            </p:nvSpPr>
            <p:spPr bwMode="auto">
              <a:xfrm>
                <a:off x="2985" y="2033"/>
                <a:ext cx="23" cy="44"/>
              </a:xfrm>
              <a:custGeom>
                <a:avLst/>
                <a:gdLst>
                  <a:gd name="T0" fmla="*/ 123 w 299"/>
                  <a:gd name="T1" fmla="*/ 0 h 608"/>
                  <a:gd name="T2" fmla="*/ 136 w 299"/>
                  <a:gd name="T3" fmla="*/ 8 h 608"/>
                  <a:gd name="T4" fmla="*/ 154 w 299"/>
                  <a:gd name="T5" fmla="*/ 18 h 608"/>
                  <a:gd name="T6" fmla="*/ 176 w 299"/>
                  <a:gd name="T7" fmla="*/ 29 h 608"/>
                  <a:gd name="T8" fmla="*/ 200 w 299"/>
                  <a:gd name="T9" fmla="*/ 40 h 608"/>
                  <a:gd name="T10" fmla="*/ 221 w 299"/>
                  <a:gd name="T11" fmla="*/ 50 h 608"/>
                  <a:gd name="T12" fmla="*/ 246 w 299"/>
                  <a:gd name="T13" fmla="*/ 64 h 608"/>
                  <a:gd name="T14" fmla="*/ 263 w 299"/>
                  <a:gd name="T15" fmla="*/ 75 h 608"/>
                  <a:gd name="T16" fmla="*/ 281 w 299"/>
                  <a:gd name="T17" fmla="*/ 85 h 608"/>
                  <a:gd name="T18" fmla="*/ 291 w 299"/>
                  <a:gd name="T19" fmla="*/ 100 h 608"/>
                  <a:gd name="T20" fmla="*/ 299 w 299"/>
                  <a:gd name="T21" fmla="*/ 107 h 608"/>
                  <a:gd name="T22" fmla="*/ 274 w 299"/>
                  <a:gd name="T23" fmla="*/ 148 h 608"/>
                  <a:gd name="T24" fmla="*/ 246 w 299"/>
                  <a:gd name="T25" fmla="*/ 198 h 608"/>
                  <a:gd name="T26" fmla="*/ 214 w 299"/>
                  <a:gd name="T27" fmla="*/ 247 h 608"/>
                  <a:gd name="T28" fmla="*/ 183 w 299"/>
                  <a:gd name="T29" fmla="*/ 300 h 608"/>
                  <a:gd name="T30" fmla="*/ 148 w 299"/>
                  <a:gd name="T31" fmla="*/ 355 h 608"/>
                  <a:gd name="T32" fmla="*/ 116 w 299"/>
                  <a:gd name="T33" fmla="*/ 408 h 608"/>
                  <a:gd name="T34" fmla="*/ 81 w 299"/>
                  <a:gd name="T35" fmla="*/ 465 h 608"/>
                  <a:gd name="T36" fmla="*/ 53 w 299"/>
                  <a:gd name="T37" fmla="*/ 513 h 608"/>
                  <a:gd name="T38" fmla="*/ 28 w 299"/>
                  <a:gd name="T39" fmla="*/ 563 h 608"/>
                  <a:gd name="T40" fmla="*/ 7 w 299"/>
                  <a:gd name="T41" fmla="*/ 608 h 608"/>
                  <a:gd name="T42" fmla="*/ 0 w 299"/>
                  <a:gd name="T43" fmla="*/ 548 h 608"/>
                  <a:gd name="T44" fmla="*/ 3 w 299"/>
                  <a:gd name="T45" fmla="*/ 485 h 608"/>
                  <a:gd name="T46" fmla="*/ 13 w 299"/>
                  <a:gd name="T47" fmla="*/ 422 h 608"/>
                  <a:gd name="T48" fmla="*/ 25 w 299"/>
                  <a:gd name="T49" fmla="*/ 363 h 608"/>
                  <a:gd name="T50" fmla="*/ 42 w 299"/>
                  <a:gd name="T51" fmla="*/ 300 h 608"/>
                  <a:gd name="T52" fmla="*/ 60 w 299"/>
                  <a:gd name="T53" fmla="*/ 237 h 608"/>
                  <a:gd name="T54" fmla="*/ 81 w 299"/>
                  <a:gd name="T55" fmla="*/ 173 h 608"/>
                  <a:gd name="T56" fmla="*/ 98 w 299"/>
                  <a:gd name="T57" fmla="*/ 113 h 608"/>
                  <a:gd name="T58" fmla="*/ 113 w 299"/>
                  <a:gd name="T59" fmla="*/ 57 h 608"/>
                  <a:gd name="T60" fmla="*/ 123 w 299"/>
                  <a:gd name="T61"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9" h="608">
                    <a:moveTo>
                      <a:pt x="123" y="0"/>
                    </a:moveTo>
                    <a:lnTo>
                      <a:pt x="136" y="8"/>
                    </a:lnTo>
                    <a:lnTo>
                      <a:pt x="154" y="18"/>
                    </a:lnTo>
                    <a:lnTo>
                      <a:pt x="176" y="29"/>
                    </a:lnTo>
                    <a:lnTo>
                      <a:pt x="200" y="40"/>
                    </a:lnTo>
                    <a:lnTo>
                      <a:pt x="221" y="50"/>
                    </a:lnTo>
                    <a:lnTo>
                      <a:pt x="246" y="64"/>
                    </a:lnTo>
                    <a:lnTo>
                      <a:pt x="263" y="75"/>
                    </a:lnTo>
                    <a:lnTo>
                      <a:pt x="281" y="85"/>
                    </a:lnTo>
                    <a:lnTo>
                      <a:pt x="291" y="100"/>
                    </a:lnTo>
                    <a:lnTo>
                      <a:pt x="299" y="107"/>
                    </a:lnTo>
                    <a:lnTo>
                      <a:pt x="274" y="148"/>
                    </a:lnTo>
                    <a:lnTo>
                      <a:pt x="246" y="198"/>
                    </a:lnTo>
                    <a:lnTo>
                      <a:pt x="214" y="247"/>
                    </a:lnTo>
                    <a:lnTo>
                      <a:pt x="183" y="300"/>
                    </a:lnTo>
                    <a:lnTo>
                      <a:pt x="148" y="355"/>
                    </a:lnTo>
                    <a:lnTo>
                      <a:pt x="116" y="408"/>
                    </a:lnTo>
                    <a:lnTo>
                      <a:pt x="81" y="465"/>
                    </a:lnTo>
                    <a:lnTo>
                      <a:pt x="53" y="513"/>
                    </a:lnTo>
                    <a:lnTo>
                      <a:pt x="28" y="563"/>
                    </a:lnTo>
                    <a:lnTo>
                      <a:pt x="7" y="608"/>
                    </a:lnTo>
                    <a:lnTo>
                      <a:pt x="0" y="548"/>
                    </a:lnTo>
                    <a:lnTo>
                      <a:pt x="3" y="485"/>
                    </a:lnTo>
                    <a:lnTo>
                      <a:pt x="13" y="422"/>
                    </a:lnTo>
                    <a:lnTo>
                      <a:pt x="25" y="363"/>
                    </a:lnTo>
                    <a:lnTo>
                      <a:pt x="42" y="300"/>
                    </a:lnTo>
                    <a:lnTo>
                      <a:pt x="60" y="237"/>
                    </a:lnTo>
                    <a:lnTo>
                      <a:pt x="81" y="173"/>
                    </a:lnTo>
                    <a:lnTo>
                      <a:pt x="98" y="113"/>
                    </a:lnTo>
                    <a:lnTo>
                      <a:pt x="113" y="57"/>
                    </a:lnTo>
                    <a:lnTo>
                      <a:pt x="123" y="0"/>
                    </a:lnTo>
                    <a:close/>
                  </a:path>
                </a:pathLst>
              </a:custGeom>
              <a:solidFill>
                <a:srgbClr val="FF59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65" name="Freeform 693"/>
              <p:cNvSpPr>
                <a:spLocks/>
              </p:cNvSpPr>
              <p:nvPr/>
            </p:nvSpPr>
            <p:spPr bwMode="auto">
              <a:xfrm>
                <a:off x="2986" y="2034"/>
                <a:ext cx="21" cy="41"/>
              </a:xfrm>
              <a:custGeom>
                <a:avLst/>
                <a:gdLst>
                  <a:gd name="T0" fmla="*/ 123 w 271"/>
                  <a:gd name="T1" fmla="*/ 0 h 565"/>
                  <a:gd name="T2" fmla="*/ 138 w 271"/>
                  <a:gd name="T3" fmla="*/ 6 h 565"/>
                  <a:gd name="T4" fmla="*/ 151 w 271"/>
                  <a:gd name="T5" fmla="*/ 13 h 565"/>
                  <a:gd name="T6" fmla="*/ 169 w 271"/>
                  <a:gd name="T7" fmla="*/ 24 h 565"/>
                  <a:gd name="T8" fmla="*/ 190 w 271"/>
                  <a:gd name="T9" fmla="*/ 35 h 565"/>
                  <a:gd name="T10" fmla="*/ 208 w 271"/>
                  <a:gd name="T11" fmla="*/ 41 h 565"/>
                  <a:gd name="T12" fmla="*/ 226 w 271"/>
                  <a:gd name="T13" fmla="*/ 52 h 565"/>
                  <a:gd name="T14" fmla="*/ 243 w 271"/>
                  <a:gd name="T15" fmla="*/ 63 h 565"/>
                  <a:gd name="T16" fmla="*/ 257 w 271"/>
                  <a:gd name="T17" fmla="*/ 73 h 565"/>
                  <a:gd name="T18" fmla="*/ 264 w 271"/>
                  <a:gd name="T19" fmla="*/ 83 h 565"/>
                  <a:gd name="T20" fmla="*/ 271 w 271"/>
                  <a:gd name="T21" fmla="*/ 91 h 565"/>
                  <a:gd name="T22" fmla="*/ 246 w 271"/>
                  <a:gd name="T23" fmla="*/ 133 h 565"/>
                  <a:gd name="T24" fmla="*/ 221 w 271"/>
                  <a:gd name="T25" fmla="*/ 175 h 565"/>
                  <a:gd name="T26" fmla="*/ 194 w 271"/>
                  <a:gd name="T27" fmla="*/ 225 h 565"/>
                  <a:gd name="T28" fmla="*/ 163 w 271"/>
                  <a:gd name="T29" fmla="*/ 273 h 565"/>
                  <a:gd name="T30" fmla="*/ 130 w 271"/>
                  <a:gd name="T31" fmla="*/ 326 h 565"/>
                  <a:gd name="T32" fmla="*/ 98 w 271"/>
                  <a:gd name="T33" fmla="*/ 375 h 565"/>
                  <a:gd name="T34" fmla="*/ 67 w 271"/>
                  <a:gd name="T35" fmla="*/ 425 h 565"/>
                  <a:gd name="T36" fmla="*/ 43 w 271"/>
                  <a:gd name="T37" fmla="*/ 473 h 565"/>
                  <a:gd name="T38" fmla="*/ 18 w 271"/>
                  <a:gd name="T39" fmla="*/ 523 h 565"/>
                  <a:gd name="T40" fmla="*/ 3 w 271"/>
                  <a:gd name="T41" fmla="*/ 565 h 565"/>
                  <a:gd name="T42" fmla="*/ 0 w 271"/>
                  <a:gd name="T43" fmla="*/ 505 h 565"/>
                  <a:gd name="T44" fmla="*/ 3 w 271"/>
                  <a:gd name="T45" fmla="*/ 449 h 565"/>
                  <a:gd name="T46" fmla="*/ 11 w 271"/>
                  <a:gd name="T47" fmla="*/ 390 h 565"/>
                  <a:gd name="T48" fmla="*/ 25 w 271"/>
                  <a:gd name="T49" fmla="*/ 333 h 565"/>
                  <a:gd name="T50" fmla="*/ 43 w 271"/>
                  <a:gd name="T51" fmla="*/ 277 h 565"/>
                  <a:gd name="T52" fmla="*/ 60 w 271"/>
                  <a:gd name="T53" fmla="*/ 221 h 565"/>
                  <a:gd name="T54" fmla="*/ 81 w 271"/>
                  <a:gd name="T55" fmla="*/ 161 h 565"/>
                  <a:gd name="T56" fmla="*/ 98 w 271"/>
                  <a:gd name="T57" fmla="*/ 108 h 565"/>
                  <a:gd name="T58" fmla="*/ 113 w 271"/>
                  <a:gd name="T59" fmla="*/ 52 h 565"/>
                  <a:gd name="T60" fmla="*/ 123 w 271"/>
                  <a:gd name="T61" fmla="*/ 0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1" h="565">
                    <a:moveTo>
                      <a:pt x="123" y="0"/>
                    </a:moveTo>
                    <a:lnTo>
                      <a:pt x="138" y="6"/>
                    </a:lnTo>
                    <a:lnTo>
                      <a:pt x="151" y="13"/>
                    </a:lnTo>
                    <a:lnTo>
                      <a:pt x="169" y="24"/>
                    </a:lnTo>
                    <a:lnTo>
                      <a:pt x="190" y="35"/>
                    </a:lnTo>
                    <a:lnTo>
                      <a:pt x="208" y="41"/>
                    </a:lnTo>
                    <a:lnTo>
                      <a:pt x="226" y="52"/>
                    </a:lnTo>
                    <a:lnTo>
                      <a:pt x="243" y="63"/>
                    </a:lnTo>
                    <a:lnTo>
                      <a:pt x="257" y="73"/>
                    </a:lnTo>
                    <a:lnTo>
                      <a:pt x="264" y="83"/>
                    </a:lnTo>
                    <a:lnTo>
                      <a:pt x="271" y="91"/>
                    </a:lnTo>
                    <a:lnTo>
                      <a:pt x="246" y="133"/>
                    </a:lnTo>
                    <a:lnTo>
                      <a:pt x="221" y="175"/>
                    </a:lnTo>
                    <a:lnTo>
                      <a:pt x="194" y="225"/>
                    </a:lnTo>
                    <a:lnTo>
                      <a:pt x="163" y="273"/>
                    </a:lnTo>
                    <a:lnTo>
                      <a:pt x="130" y="326"/>
                    </a:lnTo>
                    <a:lnTo>
                      <a:pt x="98" y="375"/>
                    </a:lnTo>
                    <a:lnTo>
                      <a:pt x="67" y="425"/>
                    </a:lnTo>
                    <a:lnTo>
                      <a:pt x="43" y="473"/>
                    </a:lnTo>
                    <a:lnTo>
                      <a:pt x="18" y="523"/>
                    </a:lnTo>
                    <a:lnTo>
                      <a:pt x="3" y="565"/>
                    </a:lnTo>
                    <a:lnTo>
                      <a:pt x="0" y="505"/>
                    </a:lnTo>
                    <a:lnTo>
                      <a:pt x="3" y="449"/>
                    </a:lnTo>
                    <a:lnTo>
                      <a:pt x="11" y="390"/>
                    </a:lnTo>
                    <a:lnTo>
                      <a:pt x="25" y="333"/>
                    </a:lnTo>
                    <a:lnTo>
                      <a:pt x="43" y="277"/>
                    </a:lnTo>
                    <a:lnTo>
                      <a:pt x="60" y="221"/>
                    </a:lnTo>
                    <a:lnTo>
                      <a:pt x="81" y="161"/>
                    </a:lnTo>
                    <a:lnTo>
                      <a:pt x="98" y="108"/>
                    </a:lnTo>
                    <a:lnTo>
                      <a:pt x="113" y="52"/>
                    </a:lnTo>
                    <a:lnTo>
                      <a:pt x="123" y="0"/>
                    </a:lnTo>
                    <a:close/>
                  </a:path>
                </a:pathLst>
              </a:custGeom>
              <a:solidFill>
                <a:srgbClr val="FF77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66" name="Freeform 694"/>
              <p:cNvSpPr>
                <a:spLocks/>
              </p:cNvSpPr>
              <p:nvPr/>
            </p:nvSpPr>
            <p:spPr bwMode="auto">
              <a:xfrm>
                <a:off x="2987" y="2035"/>
                <a:ext cx="18" cy="37"/>
              </a:xfrm>
              <a:custGeom>
                <a:avLst/>
                <a:gdLst>
                  <a:gd name="T0" fmla="*/ 127 w 243"/>
                  <a:gd name="T1" fmla="*/ 0 h 520"/>
                  <a:gd name="T2" fmla="*/ 137 w 243"/>
                  <a:gd name="T3" fmla="*/ 7 h 520"/>
                  <a:gd name="T4" fmla="*/ 151 w 243"/>
                  <a:gd name="T5" fmla="*/ 14 h 520"/>
                  <a:gd name="T6" fmla="*/ 166 w 243"/>
                  <a:gd name="T7" fmla="*/ 21 h 520"/>
                  <a:gd name="T8" fmla="*/ 179 w 243"/>
                  <a:gd name="T9" fmla="*/ 28 h 520"/>
                  <a:gd name="T10" fmla="*/ 197 w 243"/>
                  <a:gd name="T11" fmla="*/ 35 h 520"/>
                  <a:gd name="T12" fmla="*/ 211 w 243"/>
                  <a:gd name="T13" fmla="*/ 46 h 520"/>
                  <a:gd name="T14" fmla="*/ 222 w 243"/>
                  <a:gd name="T15" fmla="*/ 53 h 520"/>
                  <a:gd name="T16" fmla="*/ 232 w 243"/>
                  <a:gd name="T17" fmla="*/ 63 h 520"/>
                  <a:gd name="T18" fmla="*/ 239 w 243"/>
                  <a:gd name="T19" fmla="*/ 70 h 520"/>
                  <a:gd name="T20" fmla="*/ 243 w 243"/>
                  <a:gd name="T21" fmla="*/ 78 h 520"/>
                  <a:gd name="T22" fmla="*/ 222 w 243"/>
                  <a:gd name="T23" fmla="*/ 116 h 520"/>
                  <a:gd name="T24" fmla="*/ 197 w 243"/>
                  <a:gd name="T25" fmla="*/ 158 h 520"/>
                  <a:gd name="T26" fmla="*/ 173 w 243"/>
                  <a:gd name="T27" fmla="*/ 203 h 520"/>
                  <a:gd name="T28" fmla="*/ 141 w 243"/>
                  <a:gd name="T29" fmla="*/ 250 h 520"/>
                  <a:gd name="T30" fmla="*/ 113 w 243"/>
                  <a:gd name="T31" fmla="*/ 298 h 520"/>
                  <a:gd name="T32" fmla="*/ 84 w 243"/>
                  <a:gd name="T33" fmla="*/ 344 h 520"/>
                  <a:gd name="T34" fmla="*/ 60 w 243"/>
                  <a:gd name="T35" fmla="*/ 390 h 520"/>
                  <a:gd name="T36" fmla="*/ 36 w 243"/>
                  <a:gd name="T37" fmla="*/ 436 h 520"/>
                  <a:gd name="T38" fmla="*/ 14 w 243"/>
                  <a:gd name="T39" fmla="*/ 481 h 520"/>
                  <a:gd name="T40" fmla="*/ 0 w 243"/>
                  <a:gd name="T41" fmla="*/ 520 h 520"/>
                  <a:gd name="T42" fmla="*/ 0 w 243"/>
                  <a:gd name="T43" fmla="*/ 468 h 520"/>
                  <a:gd name="T44" fmla="*/ 4 w 243"/>
                  <a:gd name="T45" fmla="*/ 415 h 520"/>
                  <a:gd name="T46" fmla="*/ 14 w 243"/>
                  <a:gd name="T47" fmla="*/ 361 h 520"/>
                  <a:gd name="T48" fmla="*/ 28 w 243"/>
                  <a:gd name="T49" fmla="*/ 309 h 520"/>
                  <a:gd name="T50" fmla="*/ 46 w 243"/>
                  <a:gd name="T51" fmla="*/ 256 h 520"/>
                  <a:gd name="T52" fmla="*/ 64 w 243"/>
                  <a:gd name="T53" fmla="*/ 203 h 520"/>
                  <a:gd name="T54" fmla="*/ 84 w 243"/>
                  <a:gd name="T55" fmla="*/ 155 h 520"/>
                  <a:gd name="T56" fmla="*/ 99 w 243"/>
                  <a:gd name="T57" fmla="*/ 102 h 520"/>
                  <a:gd name="T58" fmla="*/ 116 w 243"/>
                  <a:gd name="T59" fmla="*/ 53 h 520"/>
                  <a:gd name="T60" fmla="*/ 127 w 243"/>
                  <a:gd name="T61" fmla="*/ 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3" h="520">
                    <a:moveTo>
                      <a:pt x="127" y="0"/>
                    </a:moveTo>
                    <a:lnTo>
                      <a:pt x="137" y="7"/>
                    </a:lnTo>
                    <a:lnTo>
                      <a:pt x="151" y="14"/>
                    </a:lnTo>
                    <a:lnTo>
                      <a:pt x="166" y="21"/>
                    </a:lnTo>
                    <a:lnTo>
                      <a:pt x="179" y="28"/>
                    </a:lnTo>
                    <a:lnTo>
                      <a:pt x="197" y="35"/>
                    </a:lnTo>
                    <a:lnTo>
                      <a:pt x="211" y="46"/>
                    </a:lnTo>
                    <a:lnTo>
                      <a:pt x="222" y="53"/>
                    </a:lnTo>
                    <a:lnTo>
                      <a:pt x="232" y="63"/>
                    </a:lnTo>
                    <a:lnTo>
                      <a:pt x="239" y="70"/>
                    </a:lnTo>
                    <a:lnTo>
                      <a:pt x="243" y="78"/>
                    </a:lnTo>
                    <a:lnTo>
                      <a:pt x="222" y="116"/>
                    </a:lnTo>
                    <a:lnTo>
                      <a:pt x="197" y="158"/>
                    </a:lnTo>
                    <a:lnTo>
                      <a:pt x="173" y="203"/>
                    </a:lnTo>
                    <a:lnTo>
                      <a:pt x="141" y="250"/>
                    </a:lnTo>
                    <a:lnTo>
                      <a:pt x="113" y="298"/>
                    </a:lnTo>
                    <a:lnTo>
                      <a:pt x="84" y="344"/>
                    </a:lnTo>
                    <a:lnTo>
                      <a:pt x="60" y="390"/>
                    </a:lnTo>
                    <a:lnTo>
                      <a:pt x="36" y="436"/>
                    </a:lnTo>
                    <a:lnTo>
                      <a:pt x="14" y="481"/>
                    </a:lnTo>
                    <a:lnTo>
                      <a:pt x="0" y="520"/>
                    </a:lnTo>
                    <a:lnTo>
                      <a:pt x="0" y="468"/>
                    </a:lnTo>
                    <a:lnTo>
                      <a:pt x="4" y="415"/>
                    </a:lnTo>
                    <a:lnTo>
                      <a:pt x="14" y="361"/>
                    </a:lnTo>
                    <a:lnTo>
                      <a:pt x="28" y="309"/>
                    </a:lnTo>
                    <a:lnTo>
                      <a:pt x="46" y="256"/>
                    </a:lnTo>
                    <a:lnTo>
                      <a:pt x="64" y="203"/>
                    </a:lnTo>
                    <a:lnTo>
                      <a:pt x="84" y="155"/>
                    </a:lnTo>
                    <a:lnTo>
                      <a:pt x="99" y="102"/>
                    </a:lnTo>
                    <a:lnTo>
                      <a:pt x="116" y="53"/>
                    </a:lnTo>
                    <a:lnTo>
                      <a:pt x="127" y="0"/>
                    </a:lnTo>
                    <a:close/>
                  </a:path>
                </a:pathLst>
              </a:custGeom>
              <a:solidFill>
                <a:srgbClr val="FF94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67" name="Freeform 695"/>
              <p:cNvSpPr>
                <a:spLocks/>
              </p:cNvSpPr>
              <p:nvPr/>
            </p:nvSpPr>
            <p:spPr bwMode="auto">
              <a:xfrm>
                <a:off x="2987" y="2036"/>
                <a:ext cx="17" cy="34"/>
              </a:xfrm>
              <a:custGeom>
                <a:avLst/>
                <a:gdLst>
                  <a:gd name="T0" fmla="*/ 126 w 218"/>
                  <a:gd name="T1" fmla="*/ 0 h 478"/>
                  <a:gd name="T2" fmla="*/ 136 w 218"/>
                  <a:gd name="T3" fmla="*/ 8 h 478"/>
                  <a:gd name="T4" fmla="*/ 151 w 218"/>
                  <a:gd name="T5" fmla="*/ 11 h 478"/>
                  <a:gd name="T6" fmla="*/ 161 w 218"/>
                  <a:gd name="T7" fmla="*/ 18 h 478"/>
                  <a:gd name="T8" fmla="*/ 171 w 218"/>
                  <a:gd name="T9" fmla="*/ 25 h 478"/>
                  <a:gd name="T10" fmla="*/ 183 w 218"/>
                  <a:gd name="T11" fmla="*/ 32 h 478"/>
                  <a:gd name="T12" fmla="*/ 193 w 218"/>
                  <a:gd name="T13" fmla="*/ 36 h 478"/>
                  <a:gd name="T14" fmla="*/ 203 w 218"/>
                  <a:gd name="T15" fmla="*/ 43 h 478"/>
                  <a:gd name="T16" fmla="*/ 211 w 218"/>
                  <a:gd name="T17" fmla="*/ 50 h 478"/>
                  <a:gd name="T18" fmla="*/ 218 w 218"/>
                  <a:gd name="T19" fmla="*/ 57 h 478"/>
                  <a:gd name="T20" fmla="*/ 218 w 218"/>
                  <a:gd name="T21" fmla="*/ 63 h 478"/>
                  <a:gd name="T22" fmla="*/ 200 w 218"/>
                  <a:gd name="T23" fmla="*/ 103 h 478"/>
                  <a:gd name="T24" fmla="*/ 175 w 218"/>
                  <a:gd name="T25" fmla="*/ 141 h 478"/>
                  <a:gd name="T26" fmla="*/ 151 w 218"/>
                  <a:gd name="T27" fmla="*/ 183 h 478"/>
                  <a:gd name="T28" fmla="*/ 123 w 218"/>
                  <a:gd name="T29" fmla="*/ 225 h 478"/>
                  <a:gd name="T30" fmla="*/ 98 w 218"/>
                  <a:gd name="T31" fmla="*/ 271 h 478"/>
                  <a:gd name="T32" fmla="*/ 70 w 218"/>
                  <a:gd name="T33" fmla="*/ 313 h 478"/>
                  <a:gd name="T34" fmla="*/ 48 w 218"/>
                  <a:gd name="T35" fmla="*/ 355 h 478"/>
                  <a:gd name="T36" fmla="*/ 28 w 218"/>
                  <a:gd name="T37" fmla="*/ 398 h 478"/>
                  <a:gd name="T38" fmla="*/ 10 w 218"/>
                  <a:gd name="T39" fmla="*/ 440 h 478"/>
                  <a:gd name="T40" fmla="*/ 0 w 218"/>
                  <a:gd name="T41" fmla="*/ 478 h 478"/>
                  <a:gd name="T42" fmla="*/ 0 w 218"/>
                  <a:gd name="T43" fmla="*/ 426 h 478"/>
                  <a:gd name="T44" fmla="*/ 6 w 218"/>
                  <a:gd name="T45" fmla="*/ 376 h 478"/>
                  <a:gd name="T46" fmla="*/ 17 w 218"/>
                  <a:gd name="T47" fmla="*/ 331 h 478"/>
                  <a:gd name="T48" fmla="*/ 31 w 218"/>
                  <a:gd name="T49" fmla="*/ 281 h 478"/>
                  <a:gd name="T50" fmla="*/ 48 w 218"/>
                  <a:gd name="T51" fmla="*/ 236 h 478"/>
                  <a:gd name="T52" fmla="*/ 66 w 218"/>
                  <a:gd name="T53" fmla="*/ 190 h 478"/>
                  <a:gd name="T54" fmla="*/ 83 w 218"/>
                  <a:gd name="T55" fmla="*/ 145 h 478"/>
                  <a:gd name="T56" fmla="*/ 101 w 218"/>
                  <a:gd name="T57" fmla="*/ 95 h 478"/>
                  <a:gd name="T58" fmla="*/ 115 w 218"/>
                  <a:gd name="T59" fmla="*/ 50 h 478"/>
                  <a:gd name="T60" fmla="*/ 126 w 218"/>
                  <a:gd name="T61"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8" h="478">
                    <a:moveTo>
                      <a:pt x="126" y="0"/>
                    </a:moveTo>
                    <a:lnTo>
                      <a:pt x="136" y="8"/>
                    </a:lnTo>
                    <a:lnTo>
                      <a:pt x="151" y="11"/>
                    </a:lnTo>
                    <a:lnTo>
                      <a:pt x="161" y="18"/>
                    </a:lnTo>
                    <a:lnTo>
                      <a:pt x="171" y="25"/>
                    </a:lnTo>
                    <a:lnTo>
                      <a:pt x="183" y="32"/>
                    </a:lnTo>
                    <a:lnTo>
                      <a:pt x="193" y="36"/>
                    </a:lnTo>
                    <a:lnTo>
                      <a:pt x="203" y="43"/>
                    </a:lnTo>
                    <a:lnTo>
                      <a:pt x="211" y="50"/>
                    </a:lnTo>
                    <a:lnTo>
                      <a:pt x="218" y="57"/>
                    </a:lnTo>
                    <a:lnTo>
                      <a:pt x="218" y="63"/>
                    </a:lnTo>
                    <a:lnTo>
                      <a:pt x="200" y="103"/>
                    </a:lnTo>
                    <a:lnTo>
                      <a:pt x="175" y="141"/>
                    </a:lnTo>
                    <a:lnTo>
                      <a:pt x="151" y="183"/>
                    </a:lnTo>
                    <a:lnTo>
                      <a:pt x="123" y="225"/>
                    </a:lnTo>
                    <a:lnTo>
                      <a:pt x="98" y="271"/>
                    </a:lnTo>
                    <a:lnTo>
                      <a:pt x="70" y="313"/>
                    </a:lnTo>
                    <a:lnTo>
                      <a:pt x="48" y="355"/>
                    </a:lnTo>
                    <a:lnTo>
                      <a:pt x="28" y="398"/>
                    </a:lnTo>
                    <a:lnTo>
                      <a:pt x="10" y="440"/>
                    </a:lnTo>
                    <a:lnTo>
                      <a:pt x="0" y="478"/>
                    </a:lnTo>
                    <a:lnTo>
                      <a:pt x="0" y="426"/>
                    </a:lnTo>
                    <a:lnTo>
                      <a:pt x="6" y="376"/>
                    </a:lnTo>
                    <a:lnTo>
                      <a:pt x="17" y="331"/>
                    </a:lnTo>
                    <a:lnTo>
                      <a:pt x="31" y="281"/>
                    </a:lnTo>
                    <a:lnTo>
                      <a:pt x="48" y="236"/>
                    </a:lnTo>
                    <a:lnTo>
                      <a:pt x="66" y="190"/>
                    </a:lnTo>
                    <a:lnTo>
                      <a:pt x="83" y="145"/>
                    </a:lnTo>
                    <a:lnTo>
                      <a:pt x="101" y="95"/>
                    </a:lnTo>
                    <a:lnTo>
                      <a:pt x="115" y="50"/>
                    </a:lnTo>
                    <a:lnTo>
                      <a:pt x="126" y="0"/>
                    </a:lnTo>
                    <a:close/>
                  </a:path>
                </a:pathLst>
              </a:custGeom>
              <a:solidFill>
                <a:srgbClr val="FFB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68" name="Freeform 696"/>
              <p:cNvSpPr>
                <a:spLocks/>
              </p:cNvSpPr>
              <p:nvPr/>
            </p:nvSpPr>
            <p:spPr bwMode="auto">
              <a:xfrm>
                <a:off x="2644" y="2208"/>
                <a:ext cx="94" cy="18"/>
              </a:xfrm>
              <a:custGeom>
                <a:avLst/>
                <a:gdLst>
                  <a:gd name="T0" fmla="*/ 14 w 1221"/>
                  <a:gd name="T1" fmla="*/ 53 h 242"/>
                  <a:gd name="T2" fmla="*/ 8 w 1221"/>
                  <a:gd name="T3" fmla="*/ 57 h 242"/>
                  <a:gd name="T4" fmla="*/ 3 w 1221"/>
                  <a:gd name="T5" fmla="*/ 64 h 242"/>
                  <a:gd name="T6" fmla="*/ 0 w 1221"/>
                  <a:gd name="T7" fmla="*/ 70 h 242"/>
                  <a:gd name="T8" fmla="*/ 3 w 1221"/>
                  <a:gd name="T9" fmla="*/ 77 h 242"/>
                  <a:gd name="T10" fmla="*/ 3 w 1221"/>
                  <a:gd name="T11" fmla="*/ 85 h 242"/>
                  <a:gd name="T12" fmla="*/ 11 w 1221"/>
                  <a:gd name="T13" fmla="*/ 95 h 242"/>
                  <a:gd name="T14" fmla="*/ 18 w 1221"/>
                  <a:gd name="T15" fmla="*/ 102 h 242"/>
                  <a:gd name="T16" fmla="*/ 25 w 1221"/>
                  <a:gd name="T17" fmla="*/ 112 h 242"/>
                  <a:gd name="T18" fmla="*/ 31 w 1221"/>
                  <a:gd name="T19" fmla="*/ 123 h 242"/>
                  <a:gd name="T20" fmla="*/ 43 w 1221"/>
                  <a:gd name="T21" fmla="*/ 130 h 242"/>
                  <a:gd name="T22" fmla="*/ 66 w 1221"/>
                  <a:gd name="T23" fmla="*/ 155 h 242"/>
                  <a:gd name="T24" fmla="*/ 99 w 1221"/>
                  <a:gd name="T25" fmla="*/ 172 h 242"/>
                  <a:gd name="T26" fmla="*/ 131 w 1221"/>
                  <a:gd name="T27" fmla="*/ 187 h 242"/>
                  <a:gd name="T28" fmla="*/ 169 w 1221"/>
                  <a:gd name="T29" fmla="*/ 197 h 242"/>
                  <a:gd name="T30" fmla="*/ 211 w 1221"/>
                  <a:gd name="T31" fmla="*/ 207 h 242"/>
                  <a:gd name="T32" fmla="*/ 257 w 1221"/>
                  <a:gd name="T33" fmla="*/ 215 h 242"/>
                  <a:gd name="T34" fmla="*/ 306 w 1221"/>
                  <a:gd name="T35" fmla="*/ 218 h 242"/>
                  <a:gd name="T36" fmla="*/ 366 w 1221"/>
                  <a:gd name="T37" fmla="*/ 225 h 242"/>
                  <a:gd name="T38" fmla="*/ 429 w 1221"/>
                  <a:gd name="T39" fmla="*/ 229 h 242"/>
                  <a:gd name="T40" fmla="*/ 500 w 1221"/>
                  <a:gd name="T41" fmla="*/ 232 h 242"/>
                  <a:gd name="T42" fmla="*/ 545 w 1221"/>
                  <a:gd name="T43" fmla="*/ 235 h 242"/>
                  <a:gd name="T44" fmla="*/ 598 w 1221"/>
                  <a:gd name="T45" fmla="*/ 239 h 242"/>
                  <a:gd name="T46" fmla="*/ 652 w 1221"/>
                  <a:gd name="T47" fmla="*/ 239 h 242"/>
                  <a:gd name="T48" fmla="*/ 707 w 1221"/>
                  <a:gd name="T49" fmla="*/ 242 h 242"/>
                  <a:gd name="T50" fmla="*/ 767 w 1221"/>
                  <a:gd name="T51" fmla="*/ 239 h 242"/>
                  <a:gd name="T52" fmla="*/ 823 w 1221"/>
                  <a:gd name="T53" fmla="*/ 239 h 242"/>
                  <a:gd name="T54" fmla="*/ 880 w 1221"/>
                  <a:gd name="T55" fmla="*/ 235 h 242"/>
                  <a:gd name="T56" fmla="*/ 933 w 1221"/>
                  <a:gd name="T57" fmla="*/ 232 h 242"/>
                  <a:gd name="T58" fmla="*/ 985 w 1221"/>
                  <a:gd name="T59" fmla="*/ 225 h 242"/>
                  <a:gd name="T60" fmla="*/ 1031 w 1221"/>
                  <a:gd name="T61" fmla="*/ 218 h 242"/>
                  <a:gd name="T62" fmla="*/ 1070 w 1221"/>
                  <a:gd name="T63" fmla="*/ 207 h 242"/>
                  <a:gd name="T64" fmla="*/ 1108 w 1221"/>
                  <a:gd name="T65" fmla="*/ 194 h 242"/>
                  <a:gd name="T66" fmla="*/ 1144 w 1221"/>
                  <a:gd name="T67" fmla="*/ 180 h 242"/>
                  <a:gd name="T68" fmla="*/ 1176 w 1221"/>
                  <a:gd name="T69" fmla="*/ 162 h 242"/>
                  <a:gd name="T70" fmla="*/ 1200 w 1221"/>
                  <a:gd name="T71" fmla="*/ 140 h 242"/>
                  <a:gd name="T72" fmla="*/ 1214 w 1221"/>
                  <a:gd name="T73" fmla="*/ 123 h 242"/>
                  <a:gd name="T74" fmla="*/ 1221 w 1221"/>
                  <a:gd name="T75" fmla="*/ 105 h 242"/>
                  <a:gd name="T76" fmla="*/ 1218 w 1221"/>
                  <a:gd name="T77" fmla="*/ 88 h 242"/>
                  <a:gd name="T78" fmla="*/ 1200 w 1221"/>
                  <a:gd name="T79" fmla="*/ 77 h 242"/>
                  <a:gd name="T80" fmla="*/ 1165 w 1221"/>
                  <a:gd name="T81" fmla="*/ 67 h 242"/>
                  <a:gd name="T82" fmla="*/ 1059 w 1221"/>
                  <a:gd name="T83" fmla="*/ 46 h 242"/>
                  <a:gd name="T84" fmla="*/ 965 w 1221"/>
                  <a:gd name="T85" fmla="*/ 29 h 242"/>
                  <a:gd name="T86" fmla="*/ 876 w 1221"/>
                  <a:gd name="T87" fmla="*/ 18 h 242"/>
                  <a:gd name="T88" fmla="*/ 792 w 1221"/>
                  <a:gd name="T89" fmla="*/ 7 h 242"/>
                  <a:gd name="T90" fmla="*/ 715 w 1221"/>
                  <a:gd name="T91" fmla="*/ 0 h 242"/>
                  <a:gd name="T92" fmla="*/ 637 w 1221"/>
                  <a:gd name="T93" fmla="*/ 0 h 242"/>
                  <a:gd name="T94" fmla="*/ 560 w 1221"/>
                  <a:gd name="T95" fmla="*/ 0 h 242"/>
                  <a:gd name="T96" fmla="*/ 479 w 1221"/>
                  <a:gd name="T97" fmla="*/ 4 h 242"/>
                  <a:gd name="T98" fmla="*/ 394 w 1221"/>
                  <a:gd name="T99" fmla="*/ 7 h 242"/>
                  <a:gd name="T100" fmla="*/ 303 w 1221"/>
                  <a:gd name="T101" fmla="*/ 18 h 242"/>
                  <a:gd name="T102" fmla="*/ 278 w 1221"/>
                  <a:gd name="T103" fmla="*/ 22 h 242"/>
                  <a:gd name="T104" fmla="*/ 257 w 1221"/>
                  <a:gd name="T105" fmla="*/ 22 h 242"/>
                  <a:gd name="T106" fmla="*/ 236 w 1221"/>
                  <a:gd name="T107" fmla="*/ 22 h 242"/>
                  <a:gd name="T108" fmla="*/ 218 w 1221"/>
                  <a:gd name="T109" fmla="*/ 22 h 242"/>
                  <a:gd name="T110" fmla="*/ 201 w 1221"/>
                  <a:gd name="T111" fmla="*/ 25 h 242"/>
                  <a:gd name="T112" fmla="*/ 183 w 1221"/>
                  <a:gd name="T113" fmla="*/ 25 h 242"/>
                  <a:gd name="T114" fmla="*/ 162 w 1221"/>
                  <a:gd name="T115" fmla="*/ 25 h 242"/>
                  <a:gd name="T116" fmla="*/ 144 w 1221"/>
                  <a:gd name="T117" fmla="*/ 25 h 242"/>
                  <a:gd name="T118" fmla="*/ 123 w 1221"/>
                  <a:gd name="T119" fmla="*/ 29 h 242"/>
                  <a:gd name="T120" fmla="*/ 99 w 1221"/>
                  <a:gd name="T121" fmla="*/ 29 h 242"/>
                  <a:gd name="T122" fmla="*/ 14 w 1221"/>
                  <a:gd name="T123" fmla="*/ 5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1" h="242">
                    <a:moveTo>
                      <a:pt x="14" y="53"/>
                    </a:moveTo>
                    <a:lnTo>
                      <a:pt x="8" y="57"/>
                    </a:lnTo>
                    <a:lnTo>
                      <a:pt x="3" y="64"/>
                    </a:lnTo>
                    <a:lnTo>
                      <a:pt x="0" y="70"/>
                    </a:lnTo>
                    <a:lnTo>
                      <a:pt x="3" y="77"/>
                    </a:lnTo>
                    <a:lnTo>
                      <a:pt x="3" y="85"/>
                    </a:lnTo>
                    <a:lnTo>
                      <a:pt x="11" y="95"/>
                    </a:lnTo>
                    <a:lnTo>
                      <a:pt x="18" y="102"/>
                    </a:lnTo>
                    <a:lnTo>
                      <a:pt x="25" y="112"/>
                    </a:lnTo>
                    <a:lnTo>
                      <a:pt x="31" y="123"/>
                    </a:lnTo>
                    <a:lnTo>
                      <a:pt x="43" y="130"/>
                    </a:lnTo>
                    <a:lnTo>
                      <a:pt x="66" y="155"/>
                    </a:lnTo>
                    <a:lnTo>
                      <a:pt x="99" y="172"/>
                    </a:lnTo>
                    <a:lnTo>
                      <a:pt x="131" y="187"/>
                    </a:lnTo>
                    <a:lnTo>
                      <a:pt x="169" y="197"/>
                    </a:lnTo>
                    <a:lnTo>
                      <a:pt x="211" y="207"/>
                    </a:lnTo>
                    <a:lnTo>
                      <a:pt x="257" y="215"/>
                    </a:lnTo>
                    <a:lnTo>
                      <a:pt x="306" y="218"/>
                    </a:lnTo>
                    <a:lnTo>
                      <a:pt x="366" y="225"/>
                    </a:lnTo>
                    <a:lnTo>
                      <a:pt x="429" y="229"/>
                    </a:lnTo>
                    <a:lnTo>
                      <a:pt x="500" y="232"/>
                    </a:lnTo>
                    <a:lnTo>
                      <a:pt x="545" y="235"/>
                    </a:lnTo>
                    <a:lnTo>
                      <a:pt x="598" y="239"/>
                    </a:lnTo>
                    <a:lnTo>
                      <a:pt x="652" y="239"/>
                    </a:lnTo>
                    <a:lnTo>
                      <a:pt x="707" y="242"/>
                    </a:lnTo>
                    <a:lnTo>
                      <a:pt x="767" y="239"/>
                    </a:lnTo>
                    <a:lnTo>
                      <a:pt x="823" y="239"/>
                    </a:lnTo>
                    <a:lnTo>
                      <a:pt x="880" y="235"/>
                    </a:lnTo>
                    <a:lnTo>
                      <a:pt x="933" y="232"/>
                    </a:lnTo>
                    <a:lnTo>
                      <a:pt x="985" y="225"/>
                    </a:lnTo>
                    <a:lnTo>
                      <a:pt x="1031" y="218"/>
                    </a:lnTo>
                    <a:lnTo>
                      <a:pt x="1070" y="207"/>
                    </a:lnTo>
                    <a:lnTo>
                      <a:pt x="1108" y="194"/>
                    </a:lnTo>
                    <a:lnTo>
                      <a:pt x="1144" y="180"/>
                    </a:lnTo>
                    <a:lnTo>
                      <a:pt x="1176" y="162"/>
                    </a:lnTo>
                    <a:lnTo>
                      <a:pt x="1200" y="140"/>
                    </a:lnTo>
                    <a:lnTo>
                      <a:pt x="1214" y="123"/>
                    </a:lnTo>
                    <a:lnTo>
                      <a:pt x="1221" y="105"/>
                    </a:lnTo>
                    <a:lnTo>
                      <a:pt x="1218" y="88"/>
                    </a:lnTo>
                    <a:lnTo>
                      <a:pt x="1200" y="77"/>
                    </a:lnTo>
                    <a:lnTo>
                      <a:pt x="1165" y="67"/>
                    </a:lnTo>
                    <a:lnTo>
                      <a:pt x="1059" y="46"/>
                    </a:lnTo>
                    <a:lnTo>
                      <a:pt x="965" y="29"/>
                    </a:lnTo>
                    <a:lnTo>
                      <a:pt x="876" y="18"/>
                    </a:lnTo>
                    <a:lnTo>
                      <a:pt x="792" y="7"/>
                    </a:lnTo>
                    <a:lnTo>
                      <a:pt x="715" y="0"/>
                    </a:lnTo>
                    <a:lnTo>
                      <a:pt x="637" y="0"/>
                    </a:lnTo>
                    <a:lnTo>
                      <a:pt x="560" y="0"/>
                    </a:lnTo>
                    <a:lnTo>
                      <a:pt x="479" y="4"/>
                    </a:lnTo>
                    <a:lnTo>
                      <a:pt x="394" y="7"/>
                    </a:lnTo>
                    <a:lnTo>
                      <a:pt x="303" y="18"/>
                    </a:lnTo>
                    <a:lnTo>
                      <a:pt x="278" y="22"/>
                    </a:lnTo>
                    <a:lnTo>
                      <a:pt x="257" y="22"/>
                    </a:lnTo>
                    <a:lnTo>
                      <a:pt x="236" y="22"/>
                    </a:lnTo>
                    <a:lnTo>
                      <a:pt x="218" y="22"/>
                    </a:lnTo>
                    <a:lnTo>
                      <a:pt x="201" y="25"/>
                    </a:lnTo>
                    <a:lnTo>
                      <a:pt x="183" y="25"/>
                    </a:lnTo>
                    <a:lnTo>
                      <a:pt x="162" y="25"/>
                    </a:lnTo>
                    <a:lnTo>
                      <a:pt x="144" y="25"/>
                    </a:lnTo>
                    <a:lnTo>
                      <a:pt x="123" y="29"/>
                    </a:lnTo>
                    <a:lnTo>
                      <a:pt x="99" y="29"/>
                    </a:lnTo>
                    <a:lnTo>
                      <a:pt x="14" y="53"/>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69" name="Freeform 697"/>
              <p:cNvSpPr>
                <a:spLocks/>
              </p:cNvSpPr>
              <p:nvPr/>
            </p:nvSpPr>
            <p:spPr bwMode="auto">
              <a:xfrm>
                <a:off x="2654" y="2229"/>
                <a:ext cx="35" cy="97"/>
              </a:xfrm>
              <a:custGeom>
                <a:avLst/>
                <a:gdLst>
                  <a:gd name="T0" fmla="*/ 41 w 446"/>
                  <a:gd name="T1" fmla="*/ 49 h 1363"/>
                  <a:gd name="T2" fmla="*/ 31 w 446"/>
                  <a:gd name="T3" fmla="*/ 172 h 1363"/>
                  <a:gd name="T4" fmla="*/ 20 w 446"/>
                  <a:gd name="T5" fmla="*/ 298 h 1363"/>
                  <a:gd name="T6" fmla="*/ 13 w 446"/>
                  <a:gd name="T7" fmla="*/ 435 h 1363"/>
                  <a:gd name="T8" fmla="*/ 6 w 446"/>
                  <a:gd name="T9" fmla="*/ 572 h 1363"/>
                  <a:gd name="T10" fmla="*/ 3 w 446"/>
                  <a:gd name="T11" fmla="*/ 710 h 1363"/>
                  <a:gd name="T12" fmla="*/ 0 w 446"/>
                  <a:gd name="T13" fmla="*/ 847 h 1363"/>
                  <a:gd name="T14" fmla="*/ 3 w 446"/>
                  <a:gd name="T15" fmla="*/ 983 h 1363"/>
                  <a:gd name="T16" fmla="*/ 6 w 446"/>
                  <a:gd name="T17" fmla="*/ 1117 h 1363"/>
                  <a:gd name="T18" fmla="*/ 17 w 446"/>
                  <a:gd name="T19" fmla="*/ 1243 h 1363"/>
                  <a:gd name="T20" fmla="*/ 28 w 446"/>
                  <a:gd name="T21" fmla="*/ 1363 h 1363"/>
                  <a:gd name="T22" fmla="*/ 63 w 446"/>
                  <a:gd name="T23" fmla="*/ 1352 h 1363"/>
                  <a:gd name="T24" fmla="*/ 105 w 446"/>
                  <a:gd name="T25" fmla="*/ 1335 h 1363"/>
                  <a:gd name="T26" fmla="*/ 151 w 446"/>
                  <a:gd name="T27" fmla="*/ 1306 h 1363"/>
                  <a:gd name="T28" fmla="*/ 196 w 446"/>
                  <a:gd name="T29" fmla="*/ 1271 h 1363"/>
                  <a:gd name="T30" fmla="*/ 246 w 446"/>
                  <a:gd name="T31" fmla="*/ 1236 h 1363"/>
                  <a:gd name="T32" fmla="*/ 288 w 446"/>
                  <a:gd name="T33" fmla="*/ 1201 h 1363"/>
                  <a:gd name="T34" fmla="*/ 326 w 446"/>
                  <a:gd name="T35" fmla="*/ 1163 h 1363"/>
                  <a:gd name="T36" fmla="*/ 358 w 446"/>
                  <a:gd name="T37" fmla="*/ 1131 h 1363"/>
                  <a:gd name="T38" fmla="*/ 383 w 446"/>
                  <a:gd name="T39" fmla="*/ 1106 h 1363"/>
                  <a:gd name="T40" fmla="*/ 389 w 446"/>
                  <a:gd name="T41" fmla="*/ 1085 h 1363"/>
                  <a:gd name="T42" fmla="*/ 418 w 446"/>
                  <a:gd name="T43" fmla="*/ 973 h 1363"/>
                  <a:gd name="T44" fmla="*/ 436 w 446"/>
                  <a:gd name="T45" fmla="*/ 868 h 1363"/>
                  <a:gd name="T46" fmla="*/ 442 w 446"/>
                  <a:gd name="T47" fmla="*/ 765 h 1363"/>
                  <a:gd name="T48" fmla="*/ 446 w 446"/>
                  <a:gd name="T49" fmla="*/ 670 h 1363"/>
                  <a:gd name="T50" fmla="*/ 442 w 446"/>
                  <a:gd name="T51" fmla="*/ 576 h 1363"/>
                  <a:gd name="T52" fmla="*/ 439 w 446"/>
                  <a:gd name="T53" fmla="*/ 481 h 1363"/>
                  <a:gd name="T54" fmla="*/ 432 w 446"/>
                  <a:gd name="T55" fmla="*/ 387 h 1363"/>
                  <a:gd name="T56" fmla="*/ 429 w 446"/>
                  <a:gd name="T57" fmla="*/ 288 h 1363"/>
                  <a:gd name="T58" fmla="*/ 429 w 446"/>
                  <a:gd name="T59" fmla="*/ 182 h 1363"/>
                  <a:gd name="T60" fmla="*/ 436 w 446"/>
                  <a:gd name="T61" fmla="*/ 70 h 1363"/>
                  <a:gd name="T62" fmla="*/ 429 w 446"/>
                  <a:gd name="T63" fmla="*/ 57 h 1363"/>
                  <a:gd name="T64" fmla="*/ 414 w 446"/>
                  <a:gd name="T65" fmla="*/ 45 h 1363"/>
                  <a:gd name="T66" fmla="*/ 389 w 446"/>
                  <a:gd name="T67" fmla="*/ 38 h 1363"/>
                  <a:gd name="T68" fmla="*/ 362 w 446"/>
                  <a:gd name="T69" fmla="*/ 32 h 1363"/>
                  <a:gd name="T70" fmla="*/ 326 w 446"/>
                  <a:gd name="T71" fmla="*/ 25 h 1363"/>
                  <a:gd name="T72" fmla="*/ 291 w 446"/>
                  <a:gd name="T73" fmla="*/ 17 h 1363"/>
                  <a:gd name="T74" fmla="*/ 256 w 446"/>
                  <a:gd name="T75" fmla="*/ 14 h 1363"/>
                  <a:gd name="T76" fmla="*/ 224 w 446"/>
                  <a:gd name="T77" fmla="*/ 7 h 1363"/>
                  <a:gd name="T78" fmla="*/ 196 w 446"/>
                  <a:gd name="T79" fmla="*/ 3 h 1363"/>
                  <a:gd name="T80" fmla="*/ 176 w 446"/>
                  <a:gd name="T81" fmla="*/ 0 h 1363"/>
                  <a:gd name="T82" fmla="*/ 41 w 446"/>
                  <a:gd name="T83" fmla="*/ 49 h 1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6" h="1363">
                    <a:moveTo>
                      <a:pt x="41" y="49"/>
                    </a:moveTo>
                    <a:lnTo>
                      <a:pt x="31" y="172"/>
                    </a:lnTo>
                    <a:lnTo>
                      <a:pt x="20" y="298"/>
                    </a:lnTo>
                    <a:lnTo>
                      <a:pt x="13" y="435"/>
                    </a:lnTo>
                    <a:lnTo>
                      <a:pt x="6" y="572"/>
                    </a:lnTo>
                    <a:lnTo>
                      <a:pt x="3" y="710"/>
                    </a:lnTo>
                    <a:lnTo>
                      <a:pt x="0" y="847"/>
                    </a:lnTo>
                    <a:lnTo>
                      <a:pt x="3" y="983"/>
                    </a:lnTo>
                    <a:lnTo>
                      <a:pt x="6" y="1117"/>
                    </a:lnTo>
                    <a:lnTo>
                      <a:pt x="17" y="1243"/>
                    </a:lnTo>
                    <a:lnTo>
                      <a:pt x="28" y="1363"/>
                    </a:lnTo>
                    <a:lnTo>
                      <a:pt x="63" y="1352"/>
                    </a:lnTo>
                    <a:lnTo>
                      <a:pt x="105" y="1335"/>
                    </a:lnTo>
                    <a:lnTo>
                      <a:pt x="151" y="1306"/>
                    </a:lnTo>
                    <a:lnTo>
                      <a:pt x="196" y="1271"/>
                    </a:lnTo>
                    <a:lnTo>
                      <a:pt x="246" y="1236"/>
                    </a:lnTo>
                    <a:lnTo>
                      <a:pt x="288" y="1201"/>
                    </a:lnTo>
                    <a:lnTo>
                      <a:pt x="326" y="1163"/>
                    </a:lnTo>
                    <a:lnTo>
                      <a:pt x="358" y="1131"/>
                    </a:lnTo>
                    <a:lnTo>
                      <a:pt x="383" y="1106"/>
                    </a:lnTo>
                    <a:lnTo>
                      <a:pt x="389" y="1085"/>
                    </a:lnTo>
                    <a:lnTo>
                      <a:pt x="418" y="973"/>
                    </a:lnTo>
                    <a:lnTo>
                      <a:pt x="436" y="868"/>
                    </a:lnTo>
                    <a:lnTo>
                      <a:pt x="442" y="765"/>
                    </a:lnTo>
                    <a:lnTo>
                      <a:pt x="446" y="670"/>
                    </a:lnTo>
                    <a:lnTo>
                      <a:pt x="442" y="576"/>
                    </a:lnTo>
                    <a:lnTo>
                      <a:pt x="439" y="481"/>
                    </a:lnTo>
                    <a:lnTo>
                      <a:pt x="432" y="387"/>
                    </a:lnTo>
                    <a:lnTo>
                      <a:pt x="429" y="288"/>
                    </a:lnTo>
                    <a:lnTo>
                      <a:pt x="429" y="182"/>
                    </a:lnTo>
                    <a:lnTo>
                      <a:pt x="436" y="70"/>
                    </a:lnTo>
                    <a:lnTo>
                      <a:pt x="429" y="57"/>
                    </a:lnTo>
                    <a:lnTo>
                      <a:pt x="414" y="45"/>
                    </a:lnTo>
                    <a:lnTo>
                      <a:pt x="389" y="38"/>
                    </a:lnTo>
                    <a:lnTo>
                      <a:pt x="362" y="32"/>
                    </a:lnTo>
                    <a:lnTo>
                      <a:pt x="326" y="25"/>
                    </a:lnTo>
                    <a:lnTo>
                      <a:pt x="291" y="17"/>
                    </a:lnTo>
                    <a:lnTo>
                      <a:pt x="256" y="14"/>
                    </a:lnTo>
                    <a:lnTo>
                      <a:pt x="224" y="7"/>
                    </a:lnTo>
                    <a:lnTo>
                      <a:pt x="196" y="3"/>
                    </a:lnTo>
                    <a:lnTo>
                      <a:pt x="176" y="0"/>
                    </a:lnTo>
                    <a:lnTo>
                      <a:pt x="41" y="49"/>
                    </a:lnTo>
                    <a:close/>
                  </a:path>
                </a:pathLst>
              </a:custGeom>
              <a:solidFill>
                <a:srgbClr val="65B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70" name="Freeform 698"/>
              <p:cNvSpPr>
                <a:spLocks/>
              </p:cNvSpPr>
              <p:nvPr/>
            </p:nvSpPr>
            <p:spPr bwMode="auto">
              <a:xfrm>
                <a:off x="2656" y="2229"/>
                <a:ext cx="31" cy="95"/>
              </a:xfrm>
              <a:custGeom>
                <a:avLst/>
                <a:gdLst>
                  <a:gd name="T0" fmla="*/ 383 w 398"/>
                  <a:gd name="T1" fmla="*/ 67 h 1331"/>
                  <a:gd name="T2" fmla="*/ 380 w 398"/>
                  <a:gd name="T3" fmla="*/ 178 h 1331"/>
                  <a:gd name="T4" fmla="*/ 380 w 398"/>
                  <a:gd name="T5" fmla="*/ 285 h 1331"/>
                  <a:gd name="T6" fmla="*/ 383 w 398"/>
                  <a:gd name="T7" fmla="*/ 383 h 1331"/>
                  <a:gd name="T8" fmla="*/ 387 w 398"/>
                  <a:gd name="T9" fmla="*/ 481 h 1331"/>
                  <a:gd name="T10" fmla="*/ 394 w 398"/>
                  <a:gd name="T11" fmla="*/ 573 h 1331"/>
                  <a:gd name="T12" fmla="*/ 398 w 398"/>
                  <a:gd name="T13" fmla="*/ 668 h 1331"/>
                  <a:gd name="T14" fmla="*/ 394 w 398"/>
                  <a:gd name="T15" fmla="*/ 766 h 1331"/>
                  <a:gd name="T16" fmla="*/ 387 w 398"/>
                  <a:gd name="T17" fmla="*/ 864 h 1331"/>
                  <a:gd name="T18" fmla="*/ 373 w 398"/>
                  <a:gd name="T19" fmla="*/ 969 h 1331"/>
                  <a:gd name="T20" fmla="*/ 345 w 398"/>
                  <a:gd name="T21" fmla="*/ 1085 h 1331"/>
                  <a:gd name="T22" fmla="*/ 338 w 398"/>
                  <a:gd name="T23" fmla="*/ 1103 h 1331"/>
                  <a:gd name="T24" fmla="*/ 317 w 398"/>
                  <a:gd name="T25" fmla="*/ 1128 h 1331"/>
                  <a:gd name="T26" fmla="*/ 288 w 398"/>
                  <a:gd name="T27" fmla="*/ 1156 h 1331"/>
                  <a:gd name="T28" fmla="*/ 257 w 398"/>
                  <a:gd name="T29" fmla="*/ 1188 h 1331"/>
                  <a:gd name="T30" fmla="*/ 218 w 398"/>
                  <a:gd name="T31" fmla="*/ 1223 h 1331"/>
                  <a:gd name="T32" fmla="*/ 176 w 398"/>
                  <a:gd name="T33" fmla="*/ 1254 h 1331"/>
                  <a:gd name="T34" fmla="*/ 134 w 398"/>
                  <a:gd name="T35" fmla="*/ 1281 h 1331"/>
                  <a:gd name="T36" fmla="*/ 95 w 398"/>
                  <a:gd name="T37" fmla="*/ 1306 h 1331"/>
                  <a:gd name="T38" fmla="*/ 56 w 398"/>
                  <a:gd name="T39" fmla="*/ 1324 h 1331"/>
                  <a:gd name="T40" fmla="*/ 24 w 398"/>
                  <a:gd name="T41" fmla="*/ 1331 h 1331"/>
                  <a:gd name="T42" fmla="*/ 14 w 398"/>
                  <a:gd name="T43" fmla="*/ 1211 h 1331"/>
                  <a:gd name="T44" fmla="*/ 4 w 398"/>
                  <a:gd name="T45" fmla="*/ 1089 h 1331"/>
                  <a:gd name="T46" fmla="*/ 0 w 398"/>
                  <a:gd name="T47" fmla="*/ 959 h 1331"/>
                  <a:gd name="T48" fmla="*/ 4 w 398"/>
                  <a:gd name="T49" fmla="*/ 829 h 1331"/>
                  <a:gd name="T50" fmla="*/ 4 w 398"/>
                  <a:gd name="T51" fmla="*/ 692 h 1331"/>
                  <a:gd name="T52" fmla="*/ 11 w 398"/>
                  <a:gd name="T53" fmla="*/ 558 h 1331"/>
                  <a:gd name="T54" fmla="*/ 17 w 398"/>
                  <a:gd name="T55" fmla="*/ 425 h 1331"/>
                  <a:gd name="T56" fmla="*/ 24 w 398"/>
                  <a:gd name="T57" fmla="*/ 295 h 1331"/>
                  <a:gd name="T58" fmla="*/ 32 w 398"/>
                  <a:gd name="T59" fmla="*/ 168 h 1331"/>
                  <a:gd name="T60" fmla="*/ 39 w 398"/>
                  <a:gd name="T61" fmla="*/ 45 h 1331"/>
                  <a:gd name="T62" fmla="*/ 155 w 398"/>
                  <a:gd name="T63" fmla="*/ 0 h 1331"/>
                  <a:gd name="T64" fmla="*/ 176 w 398"/>
                  <a:gd name="T65" fmla="*/ 7 h 1331"/>
                  <a:gd name="T66" fmla="*/ 200 w 398"/>
                  <a:gd name="T67" fmla="*/ 10 h 1331"/>
                  <a:gd name="T68" fmla="*/ 229 w 398"/>
                  <a:gd name="T69" fmla="*/ 13 h 1331"/>
                  <a:gd name="T70" fmla="*/ 260 w 398"/>
                  <a:gd name="T71" fmla="*/ 18 h 1331"/>
                  <a:gd name="T72" fmla="*/ 292 w 398"/>
                  <a:gd name="T73" fmla="*/ 25 h 1331"/>
                  <a:gd name="T74" fmla="*/ 320 w 398"/>
                  <a:gd name="T75" fmla="*/ 28 h 1331"/>
                  <a:gd name="T76" fmla="*/ 345 w 398"/>
                  <a:gd name="T77" fmla="*/ 35 h 1331"/>
                  <a:gd name="T78" fmla="*/ 365 w 398"/>
                  <a:gd name="T79" fmla="*/ 45 h 1331"/>
                  <a:gd name="T80" fmla="*/ 380 w 398"/>
                  <a:gd name="T81" fmla="*/ 53 h 1331"/>
                  <a:gd name="T82" fmla="*/ 383 w 398"/>
                  <a:gd name="T83" fmla="*/ 67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98" h="1331">
                    <a:moveTo>
                      <a:pt x="383" y="67"/>
                    </a:moveTo>
                    <a:lnTo>
                      <a:pt x="380" y="178"/>
                    </a:lnTo>
                    <a:lnTo>
                      <a:pt x="380" y="285"/>
                    </a:lnTo>
                    <a:lnTo>
                      <a:pt x="383" y="383"/>
                    </a:lnTo>
                    <a:lnTo>
                      <a:pt x="387" y="481"/>
                    </a:lnTo>
                    <a:lnTo>
                      <a:pt x="394" y="573"/>
                    </a:lnTo>
                    <a:lnTo>
                      <a:pt x="398" y="668"/>
                    </a:lnTo>
                    <a:lnTo>
                      <a:pt x="394" y="766"/>
                    </a:lnTo>
                    <a:lnTo>
                      <a:pt x="387" y="864"/>
                    </a:lnTo>
                    <a:lnTo>
                      <a:pt x="373" y="969"/>
                    </a:lnTo>
                    <a:lnTo>
                      <a:pt x="345" y="1085"/>
                    </a:lnTo>
                    <a:lnTo>
                      <a:pt x="338" y="1103"/>
                    </a:lnTo>
                    <a:lnTo>
                      <a:pt x="317" y="1128"/>
                    </a:lnTo>
                    <a:lnTo>
                      <a:pt x="288" y="1156"/>
                    </a:lnTo>
                    <a:lnTo>
                      <a:pt x="257" y="1188"/>
                    </a:lnTo>
                    <a:lnTo>
                      <a:pt x="218" y="1223"/>
                    </a:lnTo>
                    <a:lnTo>
                      <a:pt x="176" y="1254"/>
                    </a:lnTo>
                    <a:lnTo>
                      <a:pt x="134" y="1281"/>
                    </a:lnTo>
                    <a:lnTo>
                      <a:pt x="95" y="1306"/>
                    </a:lnTo>
                    <a:lnTo>
                      <a:pt x="56" y="1324"/>
                    </a:lnTo>
                    <a:lnTo>
                      <a:pt x="24" y="1331"/>
                    </a:lnTo>
                    <a:lnTo>
                      <a:pt x="14" y="1211"/>
                    </a:lnTo>
                    <a:lnTo>
                      <a:pt x="4" y="1089"/>
                    </a:lnTo>
                    <a:lnTo>
                      <a:pt x="0" y="959"/>
                    </a:lnTo>
                    <a:lnTo>
                      <a:pt x="4" y="829"/>
                    </a:lnTo>
                    <a:lnTo>
                      <a:pt x="4" y="692"/>
                    </a:lnTo>
                    <a:lnTo>
                      <a:pt x="11" y="558"/>
                    </a:lnTo>
                    <a:lnTo>
                      <a:pt x="17" y="425"/>
                    </a:lnTo>
                    <a:lnTo>
                      <a:pt x="24" y="295"/>
                    </a:lnTo>
                    <a:lnTo>
                      <a:pt x="32" y="168"/>
                    </a:lnTo>
                    <a:lnTo>
                      <a:pt x="39" y="45"/>
                    </a:lnTo>
                    <a:lnTo>
                      <a:pt x="155" y="0"/>
                    </a:lnTo>
                    <a:lnTo>
                      <a:pt x="176" y="7"/>
                    </a:lnTo>
                    <a:lnTo>
                      <a:pt x="200" y="10"/>
                    </a:lnTo>
                    <a:lnTo>
                      <a:pt x="229" y="13"/>
                    </a:lnTo>
                    <a:lnTo>
                      <a:pt x="260" y="18"/>
                    </a:lnTo>
                    <a:lnTo>
                      <a:pt x="292" y="25"/>
                    </a:lnTo>
                    <a:lnTo>
                      <a:pt x="320" y="28"/>
                    </a:lnTo>
                    <a:lnTo>
                      <a:pt x="345" y="35"/>
                    </a:lnTo>
                    <a:lnTo>
                      <a:pt x="365" y="45"/>
                    </a:lnTo>
                    <a:lnTo>
                      <a:pt x="380" y="53"/>
                    </a:lnTo>
                    <a:lnTo>
                      <a:pt x="383" y="67"/>
                    </a:lnTo>
                    <a:close/>
                  </a:path>
                </a:pathLst>
              </a:custGeom>
              <a:solidFill>
                <a:srgbClr val="72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71" name="Freeform 699"/>
              <p:cNvSpPr>
                <a:spLocks/>
              </p:cNvSpPr>
              <p:nvPr/>
            </p:nvSpPr>
            <p:spPr bwMode="auto">
              <a:xfrm>
                <a:off x="2658" y="2230"/>
                <a:ext cx="27" cy="93"/>
              </a:xfrm>
              <a:custGeom>
                <a:avLst/>
                <a:gdLst>
                  <a:gd name="T0" fmla="*/ 335 w 346"/>
                  <a:gd name="T1" fmla="*/ 60 h 1300"/>
                  <a:gd name="T2" fmla="*/ 328 w 346"/>
                  <a:gd name="T3" fmla="*/ 173 h 1300"/>
                  <a:gd name="T4" fmla="*/ 331 w 346"/>
                  <a:gd name="T5" fmla="*/ 278 h 1300"/>
                  <a:gd name="T6" fmla="*/ 335 w 346"/>
                  <a:gd name="T7" fmla="*/ 380 h 1300"/>
                  <a:gd name="T8" fmla="*/ 338 w 346"/>
                  <a:gd name="T9" fmla="*/ 475 h 1300"/>
                  <a:gd name="T10" fmla="*/ 346 w 346"/>
                  <a:gd name="T11" fmla="*/ 570 h 1300"/>
                  <a:gd name="T12" fmla="*/ 346 w 346"/>
                  <a:gd name="T13" fmla="*/ 664 h 1300"/>
                  <a:gd name="T14" fmla="*/ 346 w 346"/>
                  <a:gd name="T15" fmla="*/ 759 h 1300"/>
                  <a:gd name="T16" fmla="*/ 338 w 346"/>
                  <a:gd name="T17" fmla="*/ 861 h 1300"/>
                  <a:gd name="T18" fmla="*/ 324 w 346"/>
                  <a:gd name="T19" fmla="*/ 966 h 1300"/>
                  <a:gd name="T20" fmla="*/ 300 w 346"/>
                  <a:gd name="T21" fmla="*/ 1079 h 1300"/>
                  <a:gd name="T22" fmla="*/ 293 w 346"/>
                  <a:gd name="T23" fmla="*/ 1096 h 1300"/>
                  <a:gd name="T24" fmla="*/ 275 w 346"/>
                  <a:gd name="T25" fmla="*/ 1121 h 1300"/>
                  <a:gd name="T26" fmla="*/ 254 w 346"/>
                  <a:gd name="T27" fmla="*/ 1146 h 1300"/>
                  <a:gd name="T28" fmla="*/ 223 w 346"/>
                  <a:gd name="T29" fmla="*/ 1173 h 1300"/>
                  <a:gd name="T30" fmla="*/ 191 w 346"/>
                  <a:gd name="T31" fmla="*/ 1201 h 1300"/>
                  <a:gd name="T32" fmla="*/ 155 w 346"/>
                  <a:gd name="T33" fmla="*/ 1230 h 1300"/>
                  <a:gd name="T34" fmla="*/ 120 w 346"/>
                  <a:gd name="T35" fmla="*/ 1254 h 1300"/>
                  <a:gd name="T36" fmla="*/ 85 w 346"/>
                  <a:gd name="T37" fmla="*/ 1276 h 1300"/>
                  <a:gd name="T38" fmla="*/ 50 w 346"/>
                  <a:gd name="T39" fmla="*/ 1289 h 1300"/>
                  <a:gd name="T40" fmla="*/ 22 w 346"/>
                  <a:gd name="T41" fmla="*/ 1300 h 1300"/>
                  <a:gd name="T42" fmla="*/ 11 w 346"/>
                  <a:gd name="T43" fmla="*/ 1181 h 1300"/>
                  <a:gd name="T44" fmla="*/ 5 w 346"/>
                  <a:gd name="T45" fmla="*/ 1058 h 1300"/>
                  <a:gd name="T46" fmla="*/ 0 w 346"/>
                  <a:gd name="T47" fmla="*/ 931 h 1300"/>
                  <a:gd name="T48" fmla="*/ 5 w 346"/>
                  <a:gd name="T49" fmla="*/ 805 h 1300"/>
                  <a:gd name="T50" fmla="*/ 8 w 346"/>
                  <a:gd name="T51" fmla="*/ 675 h 1300"/>
                  <a:gd name="T52" fmla="*/ 15 w 346"/>
                  <a:gd name="T53" fmla="*/ 541 h 1300"/>
                  <a:gd name="T54" fmla="*/ 22 w 346"/>
                  <a:gd name="T55" fmla="*/ 415 h 1300"/>
                  <a:gd name="T56" fmla="*/ 28 w 346"/>
                  <a:gd name="T57" fmla="*/ 285 h 1300"/>
                  <a:gd name="T58" fmla="*/ 32 w 346"/>
                  <a:gd name="T59" fmla="*/ 162 h 1300"/>
                  <a:gd name="T60" fmla="*/ 40 w 346"/>
                  <a:gd name="T61" fmla="*/ 43 h 1300"/>
                  <a:gd name="T62" fmla="*/ 135 w 346"/>
                  <a:gd name="T63" fmla="*/ 0 h 1300"/>
                  <a:gd name="T64" fmla="*/ 152 w 346"/>
                  <a:gd name="T65" fmla="*/ 8 h 1300"/>
                  <a:gd name="T66" fmla="*/ 176 w 346"/>
                  <a:gd name="T67" fmla="*/ 11 h 1300"/>
                  <a:gd name="T68" fmla="*/ 201 w 346"/>
                  <a:gd name="T69" fmla="*/ 15 h 1300"/>
                  <a:gd name="T70" fmla="*/ 229 w 346"/>
                  <a:gd name="T71" fmla="*/ 18 h 1300"/>
                  <a:gd name="T72" fmla="*/ 254 w 346"/>
                  <a:gd name="T73" fmla="*/ 21 h 1300"/>
                  <a:gd name="T74" fmla="*/ 278 w 346"/>
                  <a:gd name="T75" fmla="*/ 25 h 1300"/>
                  <a:gd name="T76" fmla="*/ 303 w 346"/>
                  <a:gd name="T77" fmla="*/ 32 h 1300"/>
                  <a:gd name="T78" fmla="*/ 321 w 346"/>
                  <a:gd name="T79" fmla="*/ 40 h 1300"/>
                  <a:gd name="T80" fmla="*/ 331 w 346"/>
                  <a:gd name="T81" fmla="*/ 50 h 1300"/>
                  <a:gd name="T82" fmla="*/ 335 w 346"/>
                  <a:gd name="T83" fmla="*/ 60 h 1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46" h="1300">
                    <a:moveTo>
                      <a:pt x="335" y="60"/>
                    </a:moveTo>
                    <a:lnTo>
                      <a:pt x="328" y="173"/>
                    </a:lnTo>
                    <a:lnTo>
                      <a:pt x="331" y="278"/>
                    </a:lnTo>
                    <a:lnTo>
                      <a:pt x="335" y="380"/>
                    </a:lnTo>
                    <a:lnTo>
                      <a:pt x="338" y="475"/>
                    </a:lnTo>
                    <a:lnTo>
                      <a:pt x="346" y="570"/>
                    </a:lnTo>
                    <a:lnTo>
                      <a:pt x="346" y="664"/>
                    </a:lnTo>
                    <a:lnTo>
                      <a:pt x="346" y="759"/>
                    </a:lnTo>
                    <a:lnTo>
                      <a:pt x="338" y="861"/>
                    </a:lnTo>
                    <a:lnTo>
                      <a:pt x="324" y="966"/>
                    </a:lnTo>
                    <a:lnTo>
                      <a:pt x="300" y="1079"/>
                    </a:lnTo>
                    <a:lnTo>
                      <a:pt x="293" y="1096"/>
                    </a:lnTo>
                    <a:lnTo>
                      <a:pt x="275" y="1121"/>
                    </a:lnTo>
                    <a:lnTo>
                      <a:pt x="254" y="1146"/>
                    </a:lnTo>
                    <a:lnTo>
                      <a:pt x="223" y="1173"/>
                    </a:lnTo>
                    <a:lnTo>
                      <a:pt x="191" y="1201"/>
                    </a:lnTo>
                    <a:lnTo>
                      <a:pt x="155" y="1230"/>
                    </a:lnTo>
                    <a:lnTo>
                      <a:pt x="120" y="1254"/>
                    </a:lnTo>
                    <a:lnTo>
                      <a:pt x="85" y="1276"/>
                    </a:lnTo>
                    <a:lnTo>
                      <a:pt x="50" y="1289"/>
                    </a:lnTo>
                    <a:lnTo>
                      <a:pt x="22" y="1300"/>
                    </a:lnTo>
                    <a:lnTo>
                      <a:pt x="11" y="1181"/>
                    </a:lnTo>
                    <a:lnTo>
                      <a:pt x="5" y="1058"/>
                    </a:lnTo>
                    <a:lnTo>
                      <a:pt x="0" y="931"/>
                    </a:lnTo>
                    <a:lnTo>
                      <a:pt x="5" y="805"/>
                    </a:lnTo>
                    <a:lnTo>
                      <a:pt x="8" y="675"/>
                    </a:lnTo>
                    <a:lnTo>
                      <a:pt x="15" y="541"/>
                    </a:lnTo>
                    <a:lnTo>
                      <a:pt x="22" y="415"/>
                    </a:lnTo>
                    <a:lnTo>
                      <a:pt x="28" y="285"/>
                    </a:lnTo>
                    <a:lnTo>
                      <a:pt x="32" y="162"/>
                    </a:lnTo>
                    <a:lnTo>
                      <a:pt x="40" y="43"/>
                    </a:lnTo>
                    <a:lnTo>
                      <a:pt x="135" y="0"/>
                    </a:lnTo>
                    <a:lnTo>
                      <a:pt x="152" y="8"/>
                    </a:lnTo>
                    <a:lnTo>
                      <a:pt x="176" y="11"/>
                    </a:lnTo>
                    <a:lnTo>
                      <a:pt x="201" y="15"/>
                    </a:lnTo>
                    <a:lnTo>
                      <a:pt x="229" y="18"/>
                    </a:lnTo>
                    <a:lnTo>
                      <a:pt x="254" y="21"/>
                    </a:lnTo>
                    <a:lnTo>
                      <a:pt x="278" y="25"/>
                    </a:lnTo>
                    <a:lnTo>
                      <a:pt x="303" y="32"/>
                    </a:lnTo>
                    <a:lnTo>
                      <a:pt x="321" y="40"/>
                    </a:lnTo>
                    <a:lnTo>
                      <a:pt x="331" y="50"/>
                    </a:lnTo>
                    <a:lnTo>
                      <a:pt x="335" y="60"/>
                    </a:lnTo>
                    <a:close/>
                  </a:path>
                </a:pathLst>
              </a:custGeom>
              <a:solidFill>
                <a:srgbClr val="7F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72" name="Freeform 700"/>
              <p:cNvSpPr>
                <a:spLocks/>
              </p:cNvSpPr>
              <p:nvPr/>
            </p:nvSpPr>
            <p:spPr bwMode="auto">
              <a:xfrm>
                <a:off x="2660" y="2231"/>
                <a:ext cx="23" cy="90"/>
              </a:xfrm>
              <a:custGeom>
                <a:avLst/>
                <a:gdLst>
                  <a:gd name="T0" fmla="*/ 281 w 296"/>
                  <a:gd name="T1" fmla="*/ 52 h 1265"/>
                  <a:gd name="T2" fmla="*/ 278 w 296"/>
                  <a:gd name="T3" fmla="*/ 165 h 1265"/>
                  <a:gd name="T4" fmla="*/ 278 w 296"/>
                  <a:gd name="T5" fmla="*/ 270 h 1265"/>
                  <a:gd name="T6" fmla="*/ 281 w 296"/>
                  <a:gd name="T7" fmla="*/ 372 h 1265"/>
                  <a:gd name="T8" fmla="*/ 289 w 296"/>
                  <a:gd name="T9" fmla="*/ 467 h 1265"/>
                  <a:gd name="T10" fmla="*/ 293 w 296"/>
                  <a:gd name="T11" fmla="*/ 562 h 1265"/>
                  <a:gd name="T12" fmla="*/ 296 w 296"/>
                  <a:gd name="T13" fmla="*/ 657 h 1265"/>
                  <a:gd name="T14" fmla="*/ 296 w 296"/>
                  <a:gd name="T15" fmla="*/ 752 h 1265"/>
                  <a:gd name="T16" fmla="*/ 289 w 296"/>
                  <a:gd name="T17" fmla="*/ 854 h 1265"/>
                  <a:gd name="T18" fmla="*/ 275 w 296"/>
                  <a:gd name="T19" fmla="*/ 959 h 1265"/>
                  <a:gd name="T20" fmla="*/ 253 w 296"/>
                  <a:gd name="T21" fmla="*/ 1075 h 1265"/>
                  <a:gd name="T22" fmla="*/ 246 w 296"/>
                  <a:gd name="T23" fmla="*/ 1089 h 1265"/>
                  <a:gd name="T24" fmla="*/ 233 w 296"/>
                  <a:gd name="T25" fmla="*/ 1110 h 1265"/>
                  <a:gd name="T26" fmla="*/ 215 w 296"/>
                  <a:gd name="T27" fmla="*/ 1135 h 1265"/>
                  <a:gd name="T28" fmla="*/ 190 w 296"/>
                  <a:gd name="T29" fmla="*/ 1159 h 1265"/>
                  <a:gd name="T30" fmla="*/ 162 w 296"/>
                  <a:gd name="T31" fmla="*/ 1184 h 1265"/>
                  <a:gd name="T32" fmla="*/ 134 w 296"/>
                  <a:gd name="T33" fmla="*/ 1205 h 1265"/>
                  <a:gd name="T34" fmla="*/ 106 w 296"/>
                  <a:gd name="T35" fmla="*/ 1225 h 1265"/>
                  <a:gd name="T36" fmla="*/ 74 w 296"/>
                  <a:gd name="T37" fmla="*/ 1243 h 1265"/>
                  <a:gd name="T38" fmla="*/ 43 w 296"/>
                  <a:gd name="T39" fmla="*/ 1257 h 1265"/>
                  <a:gd name="T40" fmla="*/ 15 w 296"/>
                  <a:gd name="T41" fmla="*/ 1265 h 1265"/>
                  <a:gd name="T42" fmla="*/ 3 w 296"/>
                  <a:gd name="T43" fmla="*/ 1149 h 1265"/>
                  <a:gd name="T44" fmla="*/ 0 w 296"/>
                  <a:gd name="T45" fmla="*/ 1029 h 1265"/>
                  <a:gd name="T46" fmla="*/ 0 w 296"/>
                  <a:gd name="T47" fmla="*/ 902 h 1265"/>
                  <a:gd name="T48" fmla="*/ 3 w 296"/>
                  <a:gd name="T49" fmla="*/ 780 h 1265"/>
                  <a:gd name="T50" fmla="*/ 7 w 296"/>
                  <a:gd name="T51" fmla="*/ 653 h 1265"/>
                  <a:gd name="T52" fmla="*/ 15 w 296"/>
                  <a:gd name="T53" fmla="*/ 527 h 1265"/>
                  <a:gd name="T54" fmla="*/ 21 w 296"/>
                  <a:gd name="T55" fmla="*/ 400 h 1265"/>
                  <a:gd name="T56" fmla="*/ 28 w 296"/>
                  <a:gd name="T57" fmla="*/ 277 h 1265"/>
                  <a:gd name="T58" fmla="*/ 35 w 296"/>
                  <a:gd name="T59" fmla="*/ 154 h 1265"/>
                  <a:gd name="T60" fmla="*/ 35 w 296"/>
                  <a:gd name="T61" fmla="*/ 35 h 1265"/>
                  <a:gd name="T62" fmla="*/ 113 w 296"/>
                  <a:gd name="T63" fmla="*/ 0 h 1265"/>
                  <a:gd name="T64" fmla="*/ 130 w 296"/>
                  <a:gd name="T65" fmla="*/ 4 h 1265"/>
                  <a:gd name="T66" fmla="*/ 151 w 296"/>
                  <a:gd name="T67" fmla="*/ 7 h 1265"/>
                  <a:gd name="T68" fmla="*/ 173 w 296"/>
                  <a:gd name="T69" fmla="*/ 10 h 1265"/>
                  <a:gd name="T70" fmla="*/ 193 w 296"/>
                  <a:gd name="T71" fmla="*/ 14 h 1265"/>
                  <a:gd name="T72" fmla="*/ 218 w 296"/>
                  <a:gd name="T73" fmla="*/ 17 h 1265"/>
                  <a:gd name="T74" fmla="*/ 239 w 296"/>
                  <a:gd name="T75" fmla="*/ 21 h 1265"/>
                  <a:gd name="T76" fmla="*/ 258 w 296"/>
                  <a:gd name="T77" fmla="*/ 24 h 1265"/>
                  <a:gd name="T78" fmla="*/ 271 w 296"/>
                  <a:gd name="T79" fmla="*/ 32 h 1265"/>
                  <a:gd name="T80" fmla="*/ 281 w 296"/>
                  <a:gd name="T81" fmla="*/ 42 h 1265"/>
                  <a:gd name="T82" fmla="*/ 281 w 296"/>
                  <a:gd name="T83" fmla="*/ 52 h 1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6" h="1265">
                    <a:moveTo>
                      <a:pt x="281" y="52"/>
                    </a:moveTo>
                    <a:lnTo>
                      <a:pt x="278" y="165"/>
                    </a:lnTo>
                    <a:lnTo>
                      <a:pt x="278" y="270"/>
                    </a:lnTo>
                    <a:lnTo>
                      <a:pt x="281" y="372"/>
                    </a:lnTo>
                    <a:lnTo>
                      <a:pt x="289" y="467"/>
                    </a:lnTo>
                    <a:lnTo>
                      <a:pt x="293" y="562"/>
                    </a:lnTo>
                    <a:lnTo>
                      <a:pt x="296" y="657"/>
                    </a:lnTo>
                    <a:lnTo>
                      <a:pt x="296" y="752"/>
                    </a:lnTo>
                    <a:lnTo>
                      <a:pt x="289" y="854"/>
                    </a:lnTo>
                    <a:lnTo>
                      <a:pt x="275" y="959"/>
                    </a:lnTo>
                    <a:lnTo>
                      <a:pt x="253" y="1075"/>
                    </a:lnTo>
                    <a:lnTo>
                      <a:pt x="246" y="1089"/>
                    </a:lnTo>
                    <a:lnTo>
                      <a:pt x="233" y="1110"/>
                    </a:lnTo>
                    <a:lnTo>
                      <a:pt x="215" y="1135"/>
                    </a:lnTo>
                    <a:lnTo>
                      <a:pt x="190" y="1159"/>
                    </a:lnTo>
                    <a:lnTo>
                      <a:pt x="162" y="1184"/>
                    </a:lnTo>
                    <a:lnTo>
                      <a:pt x="134" y="1205"/>
                    </a:lnTo>
                    <a:lnTo>
                      <a:pt x="106" y="1225"/>
                    </a:lnTo>
                    <a:lnTo>
                      <a:pt x="74" y="1243"/>
                    </a:lnTo>
                    <a:lnTo>
                      <a:pt x="43" y="1257"/>
                    </a:lnTo>
                    <a:lnTo>
                      <a:pt x="15" y="1265"/>
                    </a:lnTo>
                    <a:lnTo>
                      <a:pt x="3" y="1149"/>
                    </a:lnTo>
                    <a:lnTo>
                      <a:pt x="0" y="1029"/>
                    </a:lnTo>
                    <a:lnTo>
                      <a:pt x="0" y="902"/>
                    </a:lnTo>
                    <a:lnTo>
                      <a:pt x="3" y="780"/>
                    </a:lnTo>
                    <a:lnTo>
                      <a:pt x="7" y="653"/>
                    </a:lnTo>
                    <a:lnTo>
                      <a:pt x="15" y="527"/>
                    </a:lnTo>
                    <a:lnTo>
                      <a:pt x="21" y="400"/>
                    </a:lnTo>
                    <a:lnTo>
                      <a:pt x="28" y="277"/>
                    </a:lnTo>
                    <a:lnTo>
                      <a:pt x="35" y="154"/>
                    </a:lnTo>
                    <a:lnTo>
                      <a:pt x="35" y="35"/>
                    </a:lnTo>
                    <a:lnTo>
                      <a:pt x="113" y="0"/>
                    </a:lnTo>
                    <a:lnTo>
                      <a:pt x="130" y="4"/>
                    </a:lnTo>
                    <a:lnTo>
                      <a:pt x="151" y="7"/>
                    </a:lnTo>
                    <a:lnTo>
                      <a:pt x="173" y="10"/>
                    </a:lnTo>
                    <a:lnTo>
                      <a:pt x="193" y="14"/>
                    </a:lnTo>
                    <a:lnTo>
                      <a:pt x="218" y="17"/>
                    </a:lnTo>
                    <a:lnTo>
                      <a:pt x="239" y="21"/>
                    </a:lnTo>
                    <a:lnTo>
                      <a:pt x="258" y="24"/>
                    </a:lnTo>
                    <a:lnTo>
                      <a:pt x="271" y="32"/>
                    </a:lnTo>
                    <a:lnTo>
                      <a:pt x="281" y="42"/>
                    </a:lnTo>
                    <a:lnTo>
                      <a:pt x="281" y="52"/>
                    </a:ln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73" name="Freeform 701"/>
              <p:cNvSpPr>
                <a:spLocks/>
              </p:cNvSpPr>
              <p:nvPr/>
            </p:nvSpPr>
            <p:spPr bwMode="auto">
              <a:xfrm>
                <a:off x="2662" y="2231"/>
                <a:ext cx="19" cy="88"/>
              </a:xfrm>
              <a:custGeom>
                <a:avLst/>
                <a:gdLst>
                  <a:gd name="T0" fmla="*/ 237 w 250"/>
                  <a:gd name="T1" fmla="*/ 46 h 1233"/>
                  <a:gd name="T2" fmla="*/ 232 w 250"/>
                  <a:gd name="T3" fmla="*/ 159 h 1233"/>
                  <a:gd name="T4" fmla="*/ 232 w 250"/>
                  <a:gd name="T5" fmla="*/ 264 h 1233"/>
                  <a:gd name="T6" fmla="*/ 237 w 250"/>
                  <a:gd name="T7" fmla="*/ 366 h 1233"/>
                  <a:gd name="T8" fmla="*/ 243 w 250"/>
                  <a:gd name="T9" fmla="*/ 460 h 1233"/>
                  <a:gd name="T10" fmla="*/ 247 w 250"/>
                  <a:gd name="T11" fmla="*/ 555 h 1233"/>
                  <a:gd name="T12" fmla="*/ 250 w 250"/>
                  <a:gd name="T13" fmla="*/ 650 h 1233"/>
                  <a:gd name="T14" fmla="*/ 250 w 250"/>
                  <a:gd name="T15" fmla="*/ 749 h 1233"/>
                  <a:gd name="T16" fmla="*/ 243 w 250"/>
                  <a:gd name="T17" fmla="*/ 847 h 1233"/>
                  <a:gd name="T18" fmla="*/ 232 w 250"/>
                  <a:gd name="T19" fmla="*/ 955 h 1233"/>
                  <a:gd name="T20" fmla="*/ 212 w 250"/>
                  <a:gd name="T21" fmla="*/ 1068 h 1233"/>
                  <a:gd name="T22" fmla="*/ 205 w 250"/>
                  <a:gd name="T23" fmla="*/ 1085 h 1233"/>
                  <a:gd name="T24" fmla="*/ 194 w 250"/>
                  <a:gd name="T25" fmla="*/ 1103 h 1233"/>
                  <a:gd name="T26" fmla="*/ 180 w 250"/>
                  <a:gd name="T27" fmla="*/ 1120 h 1233"/>
                  <a:gd name="T28" fmla="*/ 162 w 250"/>
                  <a:gd name="T29" fmla="*/ 1142 h 1233"/>
                  <a:gd name="T30" fmla="*/ 141 w 250"/>
                  <a:gd name="T31" fmla="*/ 1163 h 1233"/>
                  <a:gd name="T32" fmla="*/ 117 w 250"/>
                  <a:gd name="T33" fmla="*/ 1184 h 1233"/>
                  <a:gd name="T34" fmla="*/ 92 w 250"/>
                  <a:gd name="T35" fmla="*/ 1202 h 1233"/>
                  <a:gd name="T36" fmla="*/ 67 w 250"/>
                  <a:gd name="T37" fmla="*/ 1215 h 1233"/>
                  <a:gd name="T38" fmla="*/ 39 w 250"/>
                  <a:gd name="T39" fmla="*/ 1227 h 1233"/>
                  <a:gd name="T40" fmla="*/ 14 w 250"/>
                  <a:gd name="T41" fmla="*/ 1233 h 1233"/>
                  <a:gd name="T42" fmla="*/ 4 w 250"/>
                  <a:gd name="T43" fmla="*/ 1114 h 1233"/>
                  <a:gd name="T44" fmla="*/ 0 w 250"/>
                  <a:gd name="T45" fmla="*/ 998 h 1233"/>
                  <a:gd name="T46" fmla="*/ 4 w 250"/>
                  <a:gd name="T47" fmla="*/ 875 h 1233"/>
                  <a:gd name="T48" fmla="*/ 7 w 250"/>
                  <a:gd name="T49" fmla="*/ 755 h 1233"/>
                  <a:gd name="T50" fmla="*/ 14 w 250"/>
                  <a:gd name="T51" fmla="*/ 632 h 1233"/>
                  <a:gd name="T52" fmla="*/ 22 w 250"/>
                  <a:gd name="T53" fmla="*/ 510 h 1233"/>
                  <a:gd name="T54" fmla="*/ 29 w 250"/>
                  <a:gd name="T55" fmla="*/ 387 h 1233"/>
                  <a:gd name="T56" fmla="*/ 35 w 250"/>
                  <a:gd name="T57" fmla="*/ 267 h 1233"/>
                  <a:gd name="T58" fmla="*/ 39 w 250"/>
                  <a:gd name="T59" fmla="*/ 147 h 1233"/>
                  <a:gd name="T60" fmla="*/ 39 w 250"/>
                  <a:gd name="T61" fmla="*/ 32 h 1233"/>
                  <a:gd name="T62" fmla="*/ 95 w 250"/>
                  <a:gd name="T63" fmla="*/ 0 h 1233"/>
                  <a:gd name="T64" fmla="*/ 113 w 250"/>
                  <a:gd name="T65" fmla="*/ 4 h 1233"/>
                  <a:gd name="T66" fmla="*/ 127 w 250"/>
                  <a:gd name="T67" fmla="*/ 7 h 1233"/>
                  <a:gd name="T68" fmla="*/ 148 w 250"/>
                  <a:gd name="T69" fmla="*/ 11 h 1233"/>
                  <a:gd name="T70" fmla="*/ 165 w 250"/>
                  <a:gd name="T71" fmla="*/ 11 h 1233"/>
                  <a:gd name="T72" fmla="*/ 183 w 250"/>
                  <a:gd name="T73" fmla="*/ 14 h 1233"/>
                  <a:gd name="T74" fmla="*/ 200 w 250"/>
                  <a:gd name="T75" fmla="*/ 19 h 1233"/>
                  <a:gd name="T76" fmla="*/ 215 w 250"/>
                  <a:gd name="T77" fmla="*/ 22 h 1233"/>
                  <a:gd name="T78" fmla="*/ 225 w 250"/>
                  <a:gd name="T79" fmla="*/ 29 h 1233"/>
                  <a:gd name="T80" fmla="*/ 232 w 250"/>
                  <a:gd name="T81" fmla="*/ 36 h 1233"/>
                  <a:gd name="T82" fmla="*/ 237 w 250"/>
                  <a:gd name="T83" fmla="*/ 46 h 1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0" h="1233">
                    <a:moveTo>
                      <a:pt x="237" y="46"/>
                    </a:moveTo>
                    <a:lnTo>
                      <a:pt x="232" y="159"/>
                    </a:lnTo>
                    <a:lnTo>
                      <a:pt x="232" y="264"/>
                    </a:lnTo>
                    <a:lnTo>
                      <a:pt x="237" y="366"/>
                    </a:lnTo>
                    <a:lnTo>
                      <a:pt x="243" y="460"/>
                    </a:lnTo>
                    <a:lnTo>
                      <a:pt x="247" y="555"/>
                    </a:lnTo>
                    <a:lnTo>
                      <a:pt x="250" y="650"/>
                    </a:lnTo>
                    <a:lnTo>
                      <a:pt x="250" y="749"/>
                    </a:lnTo>
                    <a:lnTo>
                      <a:pt x="243" y="847"/>
                    </a:lnTo>
                    <a:lnTo>
                      <a:pt x="232" y="955"/>
                    </a:lnTo>
                    <a:lnTo>
                      <a:pt x="212" y="1068"/>
                    </a:lnTo>
                    <a:lnTo>
                      <a:pt x="205" y="1085"/>
                    </a:lnTo>
                    <a:lnTo>
                      <a:pt x="194" y="1103"/>
                    </a:lnTo>
                    <a:lnTo>
                      <a:pt x="180" y="1120"/>
                    </a:lnTo>
                    <a:lnTo>
                      <a:pt x="162" y="1142"/>
                    </a:lnTo>
                    <a:lnTo>
                      <a:pt x="141" y="1163"/>
                    </a:lnTo>
                    <a:lnTo>
                      <a:pt x="117" y="1184"/>
                    </a:lnTo>
                    <a:lnTo>
                      <a:pt x="92" y="1202"/>
                    </a:lnTo>
                    <a:lnTo>
                      <a:pt x="67" y="1215"/>
                    </a:lnTo>
                    <a:lnTo>
                      <a:pt x="39" y="1227"/>
                    </a:lnTo>
                    <a:lnTo>
                      <a:pt x="14" y="1233"/>
                    </a:lnTo>
                    <a:lnTo>
                      <a:pt x="4" y="1114"/>
                    </a:lnTo>
                    <a:lnTo>
                      <a:pt x="0" y="998"/>
                    </a:lnTo>
                    <a:lnTo>
                      <a:pt x="4" y="875"/>
                    </a:lnTo>
                    <a:lnTo>
                      <a:pt x="7" y="755"/>
                    </a:lnTo>
                    <a:lnTo>
                      <a:pt x="14" y="632"/>
                    </a:lnTo>
                    <a:lnTo>
                      <a:pt x="22" y="510"/>
                    </a:lnTo>
                    <a:lnTo>
                      <a:pt x="29" y="387"/>
                    </a:lnTo>
                    <a:lnTo>
                      <a:pt x="35" y="267"/>
                    </a:lnTo>
                    <a:lnTo>
                      <a:pt x="39" y="147"/>
                    </a:lnTo>
                    <a:lnTo>
                      <a:pt x="39" y="32"/>
                    </a:lnTo>
                    <a:lnTo>
                      <a:pt x="95" y="0"/>
                    </a:lnTo>
                    <a:lnTo>
                      <a:pt x="113" y="4"/>
                    </a:lnTo>
                    <a:lnTo>
                      <a:pt x="127" y="7"/>
                    </a:lnTo>
                    <a:lnTo>
                      <a:pt x="148" y="11"/>
                    </a:lnTo>
                    <a:lnTo>
                      <a:pt x="165" y="11"/>
                    </a:lnTo>
                    <a:lnTo>
                      <a:pt x="183" y="14"/>
                    </a:lnTo>
                    <a:lnTo>
                      <a:pt x="200" y="19"/>
                    </a:lnTo>
                    <a:lnTo>
                      <a:pt x="215" y="22"/>
                    </a:lnTo>
                    <a:lnTo>
                      <a:pt x="225" y="29"/>
                    </a:lnTo>
                    <a:lnTo>
                      <a:pt x="232" y="36"/>
                    </a:lnTo>
                    <a:lnTo>
                      <a:pt x="237" y="46"/>
                    </a:lnTo>
                    <a:close/>
                  </a:path>
                </a:pathLst>
              </a:custGeom>
              <a:solidFill>
                <a:srgbClr val="98C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74" name="Freeform 702"/>
              <p:cNvSpPr>
                <a:spLocks/>
              </p:cNvSpPr>
              <p:nvPr/>
            </p:nvSpPr>
            <p:spPr bwMode="auto">
              <a:xfrm>
                <a:off x="2664" y="2232"/>
                <a:ext cx="15" cy="86"/>
              </a:xfrm>
              <a:custGeom>
                <a:avLst/>
                <a:gdLst>
                  <a:gd name="T0" fmla="*/ 183 w 200"/>
                  <a:gd name="T1" fmla="*/ 38 h 1198"/>
                  <a:gd name="T2" fmla="*/ 180 w 200"/>
                  <a:gd name="T3" fmla="*/ 154 h 1198"/>
                  <a:gd name="T4" fmla="*/ 183 w 200"/>
                  <a:gd name="T5" fmla="*/ 260 h 1198"/>
                  <a:gd name="T6" fmla="*/ 187 w 200"/>
                  <a:gd name="T7" fmla="*/ 358 h 1198"/>
                  <a:gd name="T8" fmla="*/ 190 w 200"/>
                  <a:gd name="T9" fmla="*/ 456 h 1198"/>
                  <a:gd name="T10" fmla="*/ 197 w 200"/>
                  <a:gd name="T11" fmla="*/ 551 h 1198"/>
                  <a:gd name="T12" fmla="*/ 200 w 200"/>
                  <a:gd name="T13" fmla="*/ 646 h 1198"/>
                  <a:gd name="T14" fmla="*/ 200 w 200"/>
                  <a:gd name="T15" fmla="*/ 741 h 1198"/>
                  <a:gd name="T16" fmla="*/ 193 w 200"/>
                  <a:gd name="T17" fmla="*/ 843 h 1198"/>
                  <a:gd name="T18" fmla="*/ 183 w 200"/>
                  <a:gd name="T19" fmla="*/ 949 h 1198"/>
                  <a:gd name="T20" fmla="*/ 162 w 200"/>
                  <a:gd name="T21" fmla="*/ 1064 h 1198"/>
                  <a:gd name="T22" fmla="*/ 158 w 200"/>
                  <a:gd name="T23" fmla="*/ 1079 h 1198"/>
                  <a:gd name="T24" fmla="*/ 152 w 200"/>
                  <a:gd name="T25" fmla="*/ 1092 h 1198"/>
                  <a:gd name="T26" fmla="*/ 140 w 200"/>
                  <a:gd name="T27" fmla="*/ 1109 h 1198"/>
                  <a:gd name="T28" fmla="*/ 127 w 200"/>
                  <a:gd name="T29" fmla="*/ 1128 h 1198"/>
                  <a:gd name="T30" fmla="*/ 112 w 200"/>
                  <a:gd name="T31" fmla="*/ 1146 h 1198"/>
                  <a:gd name="T32" fmla="*/ 95 w 200"/>
                  <a:gd name="T33" fmla="*/ 1159 h 1198"/>
                  <a:gd name="T34" fmla="*/ 77 w 200"/>
                  <a:gd name="T35" fmla="*/ 1173 h 1198"/>
                  <a:gd name="T36" fmla="*/ 57 w 200"/>
                  <a:gd name="T37" fmla="*/ 1184 h 1198"/>
                  <a:gd name="T38" fmla="*/ 32 w 200"/>
                  <a:gd name="T39" fmla="*/ 1194 h 1198"/>
                  <a:gd name="T40" fmla="*/ 10 w 200"/>
                  <a:gd name="T41" fmla="*/ 1198 h 1198"/>
                  <a:gd name="T42" fmla="*/ 0 w 200"/>
                  <a:gd name="T43" fmla="*/ 1082 h 1198"/>
                  <a:gd name="T44" fmla="*/ 0 w 200"/>
                  <a:gd name="T45" fmla="*/ 966 h 1198"/>
                  <a:gd name="T46" fmla="*/ 4 w 200"/>
                  <a:gd name="T47" fmla="*/ 850 h 1198"/>
                  <a:gd name="T48" fmla="*/ 7 w 200"/>
                  <a:gd name="T49" fmla="*/ 731 h 1198"/>
                  <a:gd name="T50" fmla="*/ 17 w 200"/>
                  <a:gd name="T51" fmla="*/ 611 h 1198"/>
                  <a:gd name="T52" fmla="*/ 24 w 200"/>
                  <a:gd name="T53" fmla="*/ 496 h 1198"/>
                  <a:gd name="T54" fmla="*/ 32 w 200"/>
                  <a:gd name="T55" fmla="*/ 376 h 1198"/>
                  <a:gd name="T56" fmla="*/ 39 w 200"/>
                  <a:gd name="T57" fmla="*/ 256 h 1198"/>
                  <a:gd name="T58" fmla="*/ 39 w 200"/>
                  <a:gd name="T59" fmla="*/ 141 h 1198"/>
                  <a:gd name="T60" fmla="*/ 35 w 200"/>
                  <a:gd name="T61" fmla="*/ 25 h 1198"/>
                  <a:gd name="T62" fmla="*/ 74 w 200"/>
                  <a:gd name="T63" fmla="*/ 0 h 1198"/>
                  <a:gd name="T64" fmla="*/ 88 w 200"/>
                  <a:gd name="T65" fmla="*/ 3 h 1198"/>
                  <a:gd name="T66" fmla="*/ 102 w 200"/>
                  <a:gd name="T67" fmla="*/ 8 h 1198"/>
                  <a:gd name="T68" fmla="*/ 116 w 200"/>
                  <a:gd name="T69" fmla="*/ 8 h 1198"/>
                  <a:gd name="T70" fmla="*/ 134 w 200"/>
                  <a:gd name="T71" fmla="*/ 8 h 1198"/>
                  <a:gd name="T72" fmla="*/ 147 w 200"/>
                  <a:gd name="T73" fmla="*/ 11 h 1198"/>
                  <a:gd name="T74" fmla="*/ 158 w 200"/>
                  <a:gd name="T75" fmla="*/ 11 h 1198"/>
                  <a:gd name="T76" fmla="*/ 169 w 200"/>
                  <a:gd name="T77" fmla="*/ 14 h 1198"/>
                  <a:gd name="T78" fmla="*/ 180 w 200"/>
                  <a:gd name="T79" fmla="*/ 21 h 1198"/>
                  <a:gd name="T80" fmla="*/ 183 w 200"/>
                  <a:gd name="T81" fmla="*/ 28 h 1198"/>
                  <a:gd name="T82" fmla="*/ 183 w 200"/>
                  <a:gd name="T83" fmla="*/ 38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0" h="1198">
                    <a:moveTo>
                      <a:pt x="183" y="38"/>
                    </a:moveTo>
                    <a:lnTo>
                      <a:pt x="180" y="154"/>
                    </a:lnTo>
                    <a:lnTo>
                      <a:pt x="183" y="260"/>
                    </a:lnTo>
                    <a:lnTo>
                      <a:pt x="187" y="358"/>
                    </a:lnTo>
                    <a:lnTo>
                      <a:pt x="190" y="456"/>
                    </a:lnTo>
                    <a:lnTo>
                      <a:pt x="197" y="551"/>
                    </a:lnTo>
                    <a:lnTo>
                      <a:pt x="200" y="646"/>
                    </a:lnTo>
                    <a:lnTo>
                      <a:pt x="200" y="741"/>
                    </a:lnTo>
                    <a:lnTo>
                      <a:pt x="193" y="843"/>
                    </a:lnTo>
                    <a:lnTo>
                      <a:pt x="183" y="949"/>
                    </a:lnTo>
                    <a:lnTo>
                      <a:pt x="162" y="1064"/>
                    </a:lnTo>
                    <a:lnTo>
                      <a:pt x="158" y="1079"/>
                    </a:lnTo>
                    <a:lnTo>
                      <a:pt x="152" y="1092"/>
                    </a:lnTo>
                    <a:lnTo>
                      <a:pt x="140" y="1109"/>
                    </a:lnTo>
                    <a:lnTo>
                      <a:pt x="127" y="1128"/>
                    </a:lnTo>
                    <a:lnTo>
                      <a:pt x="112" y="1146"/>
                    </a:lnTo>
                    <a:lnTo>
                      <a:pt x="95" y="1159"/>
                    </a:lnTo>
                    <a:lnTo>
                      <a:pt x="77" y="1173"/>
                    </a:lnTo>
                    <a:lnTo>
                      <a:pt x="57" y="1184"/>
                    </a:lnTo>
                    <a:lnTo>
                      <a:pt x="32" y="1194"/>
                    </a:lnTo>
                    <a:lnTo>
                      <a:pt x="10" y="1198"/>
                    </a:lnTo>
                    <a:lnTo>
                      <a:pt x="0" y="1082"/>
                    </a:lnTo>
                    <a:lnTo>
                      <a:pt x="0" y="966"/>
                    </a:lnTo>
                    <a:lnTo>
                      <a:pt x="4" y="850"/>
                    </a:lnTo>
                    <a:lnTo>
                      <a:pt x="7" y="731"/>
                    </a:lnTo>
                    <a:lnTo>
                      <a:pt x="17" y="611"/>
                    </a:lnTo>
                    <a:lnTo>
                      <a:pt x="24" y="496"/>
                    </a:lnTo>
                    <a:lnTo>
                      <a:pt x="32" y="376"/>
                    </a:lnTo>
                    <a:lnTo>
                      <a:pt x="39" y="256"/>
                    </a:lnTo>
                    <a:lnTo>
                      <a:pt x="39" y="141"/>
                    </a:lnTo>
                    <a:lnTo>
                      <a:pt x="35" y="25"/>
                    </a:lnTo>
                    <a:lnTo>
                      <a:pt x="74" y="0"/>
                    </a:lnTo>
                    <a:lnTo>
                      <a:pt x="88" y="3"/>
                    </a:lnTo>
                    <a:lnTo>
                      <a:pt x="102" y="8"/>
                    </a:lnTo>
                    <a:lnTo>
                      <a:pt x="116" y="8"/>
                    </a:lnTo>
                    <a:lnTo>
                      <a:pt x="134" y="8"/>
                    </a:lnTo>
                    <a:lnTo>
                      <a:pt x="147" y="11"/>
                    </a:lnTo>
                    <a:lnTo>
                      <a:pt x="158" y="11"/>
                    </a:lnTo>
                    <a:lnTo>
                      <a:pt x="169" y="14"/>
                    </a:lnTo>
                    <a:lnTo>
                      <a:pt x="180" y="21"/>
                    </a:lnTo>
                    <a:lnTo>
                      <a:pt x="183" y="28"/>
                    </a:lnTo>
                    <a:lnTo>
                      <a:pt x="183" y="38"/>
                    </a:lnTo>
                    <a:close/>
                  </a:path>
                </a:pathLst>
              </a:custGeom>
              <a:solidFill>
                <a:srgbClr val="A5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75" name="Freeform 703"/>
              <p:cNvSpPr>
                <a:spLocks/>
              </p:cNvSpPr>
              <p:nvPr/>
            </p:nvSpPr>
            <p:spPr bwMode="auto">
              <a:xfrm>
                <a:off x="2665" y="2233"/>
                <a:ext cx="12" cy="83"/>
              </a:xfrm>
              <a:custGeom>
                <a:avLst/>
                <a:gdLst>
                  <a:gd name="T0" fmla="*/ 39 w 154"/>
                  <a:gd name="T1" fmla="*/ 20 h 1165"/>
                  <a:gd name="T2" fmla="*/ 46 w 154"/>
                  <a:gd name="T3" fmla="*/ 136 h 1165"/>
                  <a:gd name="T4" fmla="*/ 43 w 154"/>
                  <a:gd name="T5" fmla="*/ 252 h 1165"/>
                  <a:gd name="T6" fmla="*/ 39 w 154"/>
                  <a:gd name="T7" fmla="*/ 365 h 1165"/>
                  <a:gd name="T8" fmla="*/ 31 w 154"/>
                  <a:gd name="T9" fmla="*/ 480 h 1165"/>
                  <a:gd name="T10" fmla="*/ 21 w 154"/>
                  <a:gd name="T11" fmla="*/ 593 h 1165"/>
                  <a:gd name="T12" fmla="*/ 11 w 154"/>
                  <a:gd name="T13" fmla="*/ 708 h 1165"/>
                  <a:gd name="T14" fmla="*/ 3 w 154"/>
                  <a:gd name="T15" fmla="*/ 825 h 1165"/>
                  <a:gd name="T16" fmla="*/ 0 w 154"/>
                  <a:gd name="T17" fmla="*/ 936 h 1165"/>
                  <a:gd name="T18" fmla="*/ 0 w 154"/>
                  <a:gd name="T19" fmla="*/ 1053 h 1165"/>
                  <a:gd name="T20" fmla="*/ 7 w 154"/>
                  <a:gd name="T21" fmla="*/ 1165 h 1165"/>
                  <a:gd name="T22" fmla="*/ 28 w 154"/>
                  <a:gd name="T23" fmla="*/ 1161 h 1165"/>
                  <a:gd name="T24" fmla="*/ 49 w 154"/>
                  <a:gd name="T25" fmla="*/ 1155 h 1165"/>
                  <a:gd name="T26" fmla="*/ 63 w 154"/>
                  <a:gd name="T27" fmla="*/ 1148 h 1165"/>
                  <a:gd name="T28" fmla="*/ 78 w 154"/>
                  <a:gd name="T29" fmla="*/ 1138 h 1165"/>
                  <a:gd name="T30" fmla="*/ 88 w 154"/>
                  <a:gd name="T31" fmla="*/ 1126 h 1165"/>
                  <a:gd name="T32" fmla="*/ 99 w 154"/>
                  <a:gd name="T33" fmla="*/ 1116 h 1165"/>
                  <a:gd name="T34" fmla="*/ 106 w 154"/>
                  <a:gd name="T35" fmla="*/ 1101 h 1165"/>
                  <a:gd name="T36" fmla="*/ 113 w 154"/>
                  <a:gd name="T37" fmla="*/ 1088 h 1165"/>
                  <a:gd name="T38" fmla="*/ 116 w 154"/>
                  <a:gd name="T39" fmla="*/ 1074 h 1165"/>
                  <a:gd name="T40" fmla="*/ 119 w 154"/>
                  <a:gd name="T41" fmla="*/ 1060 h 1165"/>
                  <a:gd name="T42" fmla="*/ 141 w 154"/>
                  <a:gd name="T43" fmla="*/ 948 h 1165"/>
                  <a:gd name="T44" fmla="*/ 151 w 154"/>
                  <a:gd name="T45" fmla="*/ 838 h 1165"/>
                  <a:gd name="T46" fmla="*/ 154 w 154"/>
                  <a:gd name="T47" fmla="*/ 740 h 1165"/>
                  <a:gd name="T48" fmla="*/ 154 w 154"/>
                  <a:gd name="T49" fmla="*/ 642 h 1165"/>
                  <a:gd name="T50" fmla="*/ 151 w 154"/>
                  <a:gd name="T51" fmla="*/ 547 h 1165"/>
                  <a:gd name="T52" fmla="*/ 144 w 154"/>
                  <a:gd name="T53" fmla="*/ 452 h 1165"/>
                  <a:gd name="T54" fmla="*/ 137 w 154"/>
                  <a:gd name="T55" fmla="*/ 353 h 1165"/>
                  <a:gd name="T56" fmla="*/ 134 w 154"/>
                  <a:gd name="T57" fmla="*/ 255 h 1165"/>
                  <a:gd name="T58" fmla="*/ 134 w 154"/>
                  <a:gd name="T59" fmla="*/ 150 h 1165"/>
                  <a:gd name="T60" fmla="*/ 137 w 154"/>
                  <a:gd name="T61" fmla="*/ 35 h 1165"/>
                  <a:gd name="T62" fmla="*/ 137 w 154"/>
                  <a:gd name="T63" fmla="*/ 23 h 1165"/>
                  <a:gd name="T64" fmla="*/ 134 w 154"/>
                  <a:gd name="T65" fmla="*/ 17 h 1165"/>
                  <a:gd name="T66" fmla="*/ 126 w 154"/>
                  <a:gd name="T67" fmla="*/ 13 h 1165"/>
                  <a:gd name="T68" fmla="*/ 119 w 154"/>
                  <a:gd name="T69" fmla="*/ 10 h 1165"/>
                  <a:gd name="T70" fmla="*/ 113 w 154"/>
                  <a:gd name="T71" fmla="*/ 10 h 1165"/>
                  <a:gd name="T72" fmla="*/ 102 w 154"/>
                  <a:gd name="T73" fmla="*/ 10 h 1165"/>
                  <a:gd name="T74" fmla="*/ 91 w 154"/>
                  <a:gd name="T75" fmla="*/ 6 h 1165"/>
                  <a:gd name="T76" fmla="*/ 81 w 154"/>
                  <a:gd name="T77" fmla="*/ 6 h 1165"/>
                  <a:gd name="T78" fmla="*/ 71 w 154"/>
                  <a:gd name="T79" fmla="*/ 6 h 1165"/>
                  <a:gd name="T80" fmla="*/ 56 w 154"/>
                  <a:gd name="T81" fmla="*/ 0 h 1165"/>
                  <a:gd name="T82" fmla="*/ 39 w 154"/>
                  <a:gd name="T83" fmla="*/ 20 h 1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4" h="1165">
                    <a:moveTo>
                      <a:pt x="39" y="20"/>
                    </a:moveTo>
                    <a:lnTo>
                      <a:pt x="46" y="136"/>
                    </a:lnTo>
                    <a:lnTo>
                      <a:pt x="43" y="252"/>
                    </a:lnTo>
                    <a:lnTo>
                      <a:pt x="39" y="365"/>
                    </a:lnTo>
                    <a:lnTo>
                      <a:pt x="31" y="480"/>
                    </a:lnTo>
                    <a:lnTo>
                      <a:pt x="21" y="593"/>
                    </a:lnTo>
                    <a:lnTo>
                      <a:pt x="11" y="708"/>
                    </a:lnTo>
                    <a:lnTo>
                      <a:pt x="3" y="825"/>
                    </a:lnTo>
                    <a:lnTo>
                      <a:pt x="0" y="936"/>
                    </a:lnTo>
                    <a:lnTo>
                      <a:pt x="0" y="1053"/>
                    </a:lnTo>
                    <a:lnTo>
                      <a:pt x="7" y="1165"/>
                    </a:lnTo>
                    <a:lnTo>
                      <a:pt x="28" y="1161"/>
                    </a:lnTo>
                    <a:lnTo>
                      <a:pt x="49" y="1155"/>
                    </a:lnTo>
                    <a:lnTo>
                      <a:pt x="63" y="1148"/>
                    </a:lnTo>
                    <a:lnTo>
                      <a:pt x="78" y="1138"/>
                    </a:lnTo>
                    <a:lnTo>
                      <a:pt x="88" y="1126"/>
                    </a:lnTo>
                    <a:lnTo>
                      <a:pt x="99" y="1116"/>
                    </a:lnTo>
                    <a:lnTo>
                      <a:pt x="106" y="1101"/>
                    </a:lnTo>
                    <a:lnTo>
                      <a:pt x="113" y="1088"/>
                    </a:lnTo>
                    <a:lnTo>
                      <a:pt x="116" y="1074"/>
                    </a:lnTo>
                    <a:lnTo>
                      <a:pt x="119" y="1060"/>
                    </a:lnTo>
                    <a:lnTo>
                      <a:pt x="141" y="948"/>
                    </a:lnTo>
                    <a:lnTo>
                      <a:pt x="151" y="838"/>
                    </a:lnTo>
                    <a:lnTo>
                      <a:pt x="154" y="740"/>
                    </a:lnTo>
                    <a:lnTo>
                      <a:pt x="154" y="642"/>
                    </a:lnTo>
                    <a:lnTo>
                      <a:pt x="151" y="547"/>
                    </a:lnTo>
                    <a:lnTo>
                      <a:pt x="144" y="452"/>
                    </a:lnTo>
                    <a:lnTo>
                      <a:pt x="137" y="353"/>
                    </a:lnTo>
                    <a:lnTo>
                      <a:pt x="134" y="255"/>
                    </a:lnTo>
                    <a:lnTo>
                      <a:pt x="134" y="150"/>
                    </a:lnTo>
                    <a:lnTo>
                      <a:pt x="137" y="35"/>
                    </a:lnTo>
                    <a:lnTo>
                      <a:pt x="137" y="23"/>
                    </a:lnTo>
                    <a:lnTo>
                      <a:pt x="134" y="17"/>
                    </a:lnTo>
                    <a:lnTo>
                      <a:pt x="126" y="13"/>
                    </a:lnTo>
                    <a:lnTo>
                      <a:pt x="119" y="10"/>
                    </a:lnTo>
                    <a:lnTo>
                      <a:pt x="113" y="10"/>
                    </a:lnTo>
                    <a:lnTo>
                      <a:pt x="102" y="10"/>
                    </a:lnTo>
                    <a:lnTo>
                      <a:pt x="91" y="6"/>
                    </a:lnTo>
                    <a:lnTo>
                      <a:pt x="81" y="6"/>
                    </a:lnTo>
                    <a:lnTo>
                      <a:pt x="71" y="6"/>
                    </a:lnTo>
                    <a:lnTo>
                      <a:pt x="56" y="0"/>
                    </a:lnTo>
                    <a:lnTo>
                      <a:pt x="39" y="20"/>
                    </a:lnTo>
                    <a:close/>
                  </a:path>
                </a:pathLst>
              </a:custGeom>
              <a:solidFill>
                <a:srgbClr val="B2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76" name="Freeform 704"/>
              <p:cNvSpPr>
                <a:spLocks/>
              </p:cNvSpPr>
              <p:nvPr/>
            </p:nvSpPr>
            <p:spPr bwMode="auto">
              <a:xfrm>
                <a:off x="3032" y="2186"/>
                <a:ext cx="116" cy="53"/>
              </a:xfrm>
              <a:custGeom>
                <a:avLst/>
                <a:gdLst>
                  <a:gd name="T0" fmla="*/ 1450 w 1506"/>
                  <a:gd name="T1" fmla="*/ 45 h 734"/>
                  <a:gd name="T2" fmla="*/ 1352 w 1506"/>
                  <a:gd name="T3" fmla="*/ 0 h 734"/>
                  <a:gd name="T4" fmla="*/ 1252 w 1506"/>
                  <a:gd name="T5" fmla="*/ 49 h 734"/>
                  <a:gd name="T6" fmla="*/ 1157 w 1506"/>
                  <a:gd name="T7" fmla="*/ 94 h 734"/>
                  <a:gd name="T8" fmla="*/ 1059 w 1506"/>
                  <a:gd name="T9" fmla="*/ 140 h 734"/>
                  <a:gd name="T10" fmla="*/ 964 w 1506"/>
                  <a:gd name="T11" fmla="*/ 182 h 734"/>
                  <a:gd name="T12" fmla="*/ 869 w 1506"/>
                  <a:gd name="T13" fmla="*/ 224 h 734"/>
                  <a:gd name="T14" fmla="*/ 774 w 1506"/>
                  <a:gd name="T15" fmla="*/ 263 h 734"/>
                  <a:gd name="T16" fmla="*/ 676 w 1506"/>
                  <a:gd name="T17" fmla="*/ 305 h 734"/>
                  <a:gd name="T18" fmla="*/ 577 w 1506"/>
                  <a:gd name="T19" fmla="*/ 347 h 734"/>
                  <a:gd name="T20" fmla="*/ 471 w 1506"/>
                  <a:gd name="T21" fmla="*/ 386 h 734"/>
                  <a:gd name="T22" fmla="*/ 366 w 1506"/>
                  <a:gd name="T23" fmla="*/ 428 h 734"/>
                  <a:gd name="T24" fmla="*/ 320 w 1506"/>
                  <a:gd name="T25" fmla="*/ 445 h 734"/>
                  <a:gd name="T26" fmla="*/ 278 w 1506"/>
                  <a:gd name="T27" fmla="*/ 460 h 734"/>
                  <a:gd name="T28" fmla="*/ 247 w 1506"/>
                  <a:gd name="T29" fmla="*/ 470 h 734"/>
                  <a:gd name="T30" fmla="*/ 215 w 1506"/>
                  <a:gd name="T31" fmla="*/ 477 h 734"/>
                  <a:gd name="T32" fmla="*/ 183 w 1506"/>
                  <a:gd name="T33" fmla="*/ 488 h 734"/>
                  <a:gd name="T34" fmla="*/ 155 w 1506"/>
                  <a:gd name="T35" fmla="*/ 499 h 734"/>
                  <a:gd name="T36" fmla="*/ 123 w 1506"/>
                  <a:gd name="T37" fmla="*/ 512 h 734"/>
                  <a:gd name="T38" fmla="*/ 87 w 1506"/>
                  <a:gd name="T39" fmla="*/ 527 h 734"/>
                  <a:gd name="T40" fmla="*/ 49 w 1506"/>
                  <a:gd name="T41" fmla="*/ 552 h 734"/>
                  <a:gd name="T42" fmla="*/ 4 w 1506"/>
                  <a:gd name="T43" fmla="*/ 575 h 734"/>
                  <a:gd name="T44" fmla="*/ 0 w 1506"/>
                  <a:gd name="T45" fmla="*/ 583 h 734"/>
                  <a:gd name="T46" fmla="*/ 7 w 1506"/>
                  <a:gd name="T47" fmla="*/ 587 h 734"/>
                  <a:gd name="T48" fmla="*/ 17 w 1506"/>
                  <a:gd name="T49" fmla="*/ 590 h 734"/>
                  <a:gd name="T50" fmla="*/ 32 w 1506"/>
                  <a:gd name="T51" fmla="*/ 597 h 734"/>
                  <a:gd name="T52" fmla="*/ 49 w 1506"/>
                  <a:gd name="T53" fmla="*/ 604 h 734"/>
                  <a:gd name="T54" fmla="*/ 67 w 1506"/>
                  <a:gd name="T55" fmla="*/ 610 h 734"/>
                  <a:gd name="T56" fmla="*/ 87 w 1506"/>
                  <a:gd name="T57" fmla="*/ 618 h 734"/>
                  <a:gd name="T58" fmla="*/ 105 w 1506"/>
                  <a:gd name="T59" fmla="*/ 628 h 734"/>
                  <a:gd name="T60" fmla="*/ 120 w 1506"/>
                  <a:gd name="T61" fmla="*/ 642 h 734"/>
                  <a:gd name="T62" fmla="*/ 134 w 1506"/>
                  <a:gd name="T63" fmla="*/ 653 h 734"/>
                  <a:gd name="T64" fmla="*/ 147 w 1506"/>
                  <a:gd name="T65" fmla="*/ 664 h 734"/>
                  <a:gd name="T66" fmla="*/ 158 w 1506"/>
                  <a:gd name="T67" fmla="*/ 677 h 734"/>
                  <a:gd name="T68" fmla="*/ 169 w 1506"/>
                  <a:gd name="T69" fmla="*/ 692 h 734"/>
                  <a:gd name="T70" fmla="*/ 172 w 1506"/>
                  <a:gd name="T71" fmla="*/ 702 h 734"/>
                  <a:gd name="T72" fmla="*/ 179 w 1506"/>
                  <a:gd name="T73" fmla="*/ 713 h 734"/>
                  <a:gd name="T74" fmla="*/ 187 w 1506"/>
                  <a:gd name="T75" fmla="*/ 723 h 734"/>
                  <a:gd name="T76" fmla="*/ 193 w 1506"/>
                  <a:gd name="T77" fmla="*/ 730 h 734"/>
                  <a:gd name="T78" fmla="*/ 200 w 1506"/>
                  <a:gd name="T79" fmla="*/ 734 h 734"/>
                  <a:gd name="T80" fmla="*/ 212 w 1506"/>
                  <a:gd name="T81" fmla="*/ 734 h 734"/>
                  <a:gd name="T82" fmla="*/ 229 w 1506"/>
                  <a:gd name="T83" fmla="*/ 730 h 734"/>
                  <a:gd name="T84" fmla="*/ 310 w 1506"/>
                  <a:gd name="T85" fmla="*/ 695 h 734"/>
                  <a:gd name="T86" fmla="*/ 380 w 1506"/>
                  <a:gd name="T87" fmla="*/ 664 h 734"/>
                  <a:gd name="T88" fmla="*/ 447 w 1506"/>
                  <a:gd name="T89" fmla="*/ 632 h 734"/>
                  <a:gd name="T90" fmla="*/ 510 w 1506"/>
                  <a:gd name="T91" fmla="*/ 604 h 734"/>
                  <a:gd name="T92" fmla="*/ 573 w 1506"/>
                  <a:gd name="T93" fmla="*/ 575 h 734"/>
                  <a:gd name="T94" fmla="*/ 633 w 1506"/>
                  <a:gd name="T95" fmla="*/ 547 h 734"/>
                  <a:gd name="T96" fmla="*/ 693 w 1506"/>
                  <a:gd name="T97" fmla="*/ 523 h 734"/>
                  <a:gd name="T98" fmla="*/ 756 w 1506"/>
                  <a:gd name="T99" fmla="*/ 495 h 734"/>
                  <a:gd name="T100" fmla="*/ 823 w 1506"/>
                  <a:gd name="T101" fmla="*/ 467 h 734"/>
                  <a:gd name="T102" fmla="*/ 897 w 1506"/>
                  <a:gd name="T103" fmla="*/ 435 h 734"/>
                  <a:gd name="T104" fmla="*/ 957 w 1506"/>
                  <a:gd name="T105" fmla="*/ 410 h 734"/>
                  <a:gd name="T106" fmla="*/ 1021 w 1506"/>
                  <a:gd name="T107" fmla="*/ 382 h 734"/>
                  <a:gd name="T108" fmla="*/ 1080 w 1506"/>
                  <a:gd name="T109" fmla="*/ 355 h 734"/>
                  <a:gd name="T110" fmla="*/ 1144 w 1506"/>
                  <a:gd name="T111" fmla="*/ 323 h 734"/>
                  <a:gd name="T112" fmla="*/ 1204 w 1506"/>
                  <a:gd name="T113" fmla="*/ 295 h 734"/>
                  <a:gd name="T114" fmla="*/ 1267 w 1506"/>
                  <a:gd name="T115" fmla="*/ 263 h 734"/>
                  <a:gd name="T116" fmla="*/ 1327 w 1506"/>
                  <a:gd name="T117" fmla="*/ 232 h 734"/>
                  <a:gd name="T118" fmla="*/ 1387 w 1506"/>
                  <a:gd name="T119" fmla="*/ 200 h 734"/>
                  <a:gd name="T120" fmla="*/ 1446 w 1506"/>
                  <a:gd name="T121" fmla="*/ 169 h 734"/>
                  <a:gd name="T122" fmla="*/ 1506 w 1506"/>
                  <a:gd name="T123" fmla="*/ 140 h 734"/>
                  <a:gd name="T124" fmla="*/ 1450 w 1506"/>
                  <a:gd name="T125" fmla="*/ 45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06" h="734">
                    <a:moveTo>
                      <a:pt x="1450" y="45"/>
                    </a:moveTo>
                    <a:lnTo>
                      <a:pt x="1352" y="0"/>
                    </a:lnTo>
                    <a:lnTo>
                      <a:pt x="1252" y="49"/>
                    </a:lnTo>
                    <a:lnTo>
                      <a:pt x="1157" y="94"/>
                    </a:lnTo>
                    <a:lnTo>
                      <a:pt x="1059" y="140"/>
                    </a:lnTo>
                    <a:lnTo>
                      <a:pt x="964" y="182"/>
                    </a:lnTo>
                    <a:lnTo>
                      <a:pt x="869" y="224"/>
                    </a:lnTo>
                    <a:lnTo>
                      <a:pt x="774" y="263"/>
                    </a:lnTo>
                    <a:lnTo>
                      <a:pt x="676" y="305"/>
                    </a:lnTo>
                    <a:lnTo>
                      <a:pt x="577" y="347"/>
                    </a:lnTo>
                    <a:lnTo>
                      <a:pt x="471" y="386"/>
                    </a:lnTo>
                    <a:lnTo>
                      <a:pt x="366" y="428"/>
                    </a:lnTo>
                    <a:lnTo>
                      <a:pt x="320" y="445"/>
                    </a:lnTo>
                    <a:lnTo>
                      <a:pt x="278" y="460"/>
                    </a:lnTo>
                    <a:lnTo>
                      <a:pt x="247" y="470"/>
                    </a:lnTo>
                    <a:lnTo>
                      <a:pt x="215" y="477"/>
                    </a:lnTo>
                    <a:lnTo>
                      <a:pt x="183" y="488"/>
                    </a:lnTo>
                    <a:lnTo>
                      <a:pt x="155" y="499"/>
                    </a:lnTo>
                    <a:lnTo>
                      <a:pt x="123" y="512"/>
                    </a:lnTo>
                    <a:lnTo>
                      <a:pt x="87" y="527"/>
                    </a:lnTo>
                    <a:lnTo>
                      <a:pt x="49" y="552"/>
                    </a:lnTo>
                    <a:lnTo>
                      <a:pt x="4" y="575"/>
                    </a:lnTo>
                    <a:lnTo>
                      <a:pt x="0" y="583"/>
                    </a:lnTo>
                    <a:lnTo>
                      <a:pt x="7" y="587"/>
                    </a:lnTo>
                    <a:lnTo>
                      <a:pt x="17" y="590"/>
                    </a:lnTo>
                    <a:lnTo>
                      <a:pt x="32" y="597"/>
                    </a:lnTo>
                    <a:lnTo>
                      <a:pt x="49" y="604"/>
                    </a:lnTo>
                    <a:lnTo>
                      <a:pt x="67" y="610"/>
                    </a:lnTo>
                    <a:lnTo>
                      <a:pt x="87" y="618"/>
                    </a:lnTo>
                    <a:lnTo>
                      <a:pt x="105" y="628"/>
                    </a:lnTo>
                    <a:lnTo>
                      <a:pt x="120" y="642"/>
                    </a:lnTo>
                    <a:lnTo>
                      <a:pt x="134" y="653"/>
                    </a:lnTo>
                    <a:lnTo>
                      <a:pt x="147" y="664"/>
                    </a:lnTo>
                    <a:lnTo>
                      <a:pt x="158" y="677"/>
                    </a:lnTo>
                    <a:lnTo>
                      <a:pt x="169" y="692"/>
                    </a:lnTo>
                    <a:lnTo>
                      <a:pt x="172" y="702"/>
                    </a:lnTo>
                    <a:lnTo>
                      <a:pt x="179" y="713"/>
                    </a:lnTo>
                    <a:lnTo>
                      <a:pt x="187" y="723"/>
                    </a:lnTo>
                    <a:lnTo>
                      <a:pt x="193" y="730"/>
                    </a:lnTo>
                    <a:lnTo>
                      <a:pt x="200" y="734"/>
                    </a:lnTo>
                    <a:lnTo>
                      <a:pt x="212" y="734"/>
                    </a:lnTo>
                    <a:lnTo>
                      <a:pt x="229" y="730"/>
                    </a:lnTo>
                    <a:lnTo>
                      <a:pt x="310" y="695"/>
                    </a:lnTo>
                    <a:lnTo>
                      <a:pt x="380" y="664"/>
                    </a:lnTo>
                    <a:lnTo>
                      <a:pt x="447" y="632"/>
                    </a:lnTo>
                    <a:lnTo>
                      <a:pt x="510" y="604"/>
                    </a:lnTo>
                    <a:lnTo>
                      <a:pt x="573" y="575"/>
                    </a:lnTo>
                    <a:lnTo>
                      <a:pt x="633" y="547"/>
                    </a:lnTo>
                    <a:lnTo>
                      <a:pt x="693" y="523"/>
                    </a:lnTo>
                    <a:lnTo>
                      <a:pt x="756" y="495"/>
                    </a:lnTo>
                    <a:lnTo>
                      <a:pt x="823" y="467"/>
                    </a:lnTo>
                    <a:lnTo>
                      <a:pt x="897" y="435"/>
                    </a:lnTo>
                    <a:lnTo>
                      <a:pt x="957" y="410"/>
                    </a:lnTo>
                    <a:lnTo>
                      <a:pt x="1021" y="382"/>
                    </a:lnTo>
                    <a:lnTo>
                      <a:pt x="1080" y="355"/>
                    </a:lnTo>
                    <a:lnTo>
                      <a:pt x="1144" y="323"/>
                    </a:lnTo>
                    <a:lnTo>
                      <a:pt x="1204" y="295"/>
                    </a:lnTo>
                    <a:lnTo>
                      <a:pt x="1267" y="263"/>
                    </a:lnTo>
                    <a:lnTo>
                      <a:pt x="1327" y="232"/>
                    </a:lnTo>
                    <a:lnTo>
                      <a:pt x="1387" y="200"/>
                    </a:lnTo>
                    <a:lnTo>
                      <a:pt x="1446" y="169"/>
                    </a:lnTo>
                    <a:lnTo>
                      <a:pt x="1506" y="140"/>
                    </a:lnTo>
                    <a:lnTo>
                      <a:pt x="1450" y="45"/>
                    </a:lnTo>
                    <a:close/>
                  </a:path>
                </a:pathLst>
              </a:custGeom>
              <a:solidFill>
                <a:srgbClr val="65B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77" name="Freeform 705"/>
              <p:cNvSpPr>
                <a:spLocks/>
              </p:cNvSpPr>
              <p:nvPr/>
            </p:nvSpPr>
            <p:spPr bwMode="auto">
              <a:xfrm>
                <a:off x="3033" y="2187"/>
                <a:ext cx="114" cy="50"/>
              </a:xfrm>
              <a:custGeom>
                <a:avLst/>
                <a:gdLst>
                  <a:gd name="T0" fmla="*/ 810 w 1478"/>
                  <a:gd name="T1" fmla="*/ 438 h 706"/>
                  <a:gd name="T2" fmla="*/ 679 w 1478"/>
                  <a:gd name="T3" fmla="*/ 492 h 706"/>
                  <a:gd name="T4" fmla="*/ 560 w 1478"/>
                  <a:gd name="T5" fmla="*/ 548 h 706"/>
                  <a:gd name="T6" fmla="*/ 436 w 1478"/>
                  <a:gd name="T7" fmla="*/ 600 h 706"/>
                  <a:gd name="T8" fmla="*/ 300 w 1478"/>
                  <a:gd name="T9" fmla="*/ 663 h 706"/>
                  <a:gd name="T10" fmla="*/ 205 w 1478"/>
                  <a:gd name="T11" fmla="*/ 702 h 706"/>
                  <a:gd name="T12" fmla="*/ 183 w 1478"/>
                  <a:gd name="T13" fmla="*/ 702 h 706"/>
                  <a:gd name="T14" fmla="*/ 166 w 1478"/>
                  <a:gd name="T15" fmla="*/ 688 h 706"/>
                  <a:gd name="T16" fmla="*/ 152 w 1478"/>
                  <a:gd name="T17" fmla="*/ 670 h 706"/>
                  <a:gd name="T18" fmla="*/ 130 w 1478"/>
                  <a:gd name="T19" fmla="*/ 653 h 706"/>
                  <a:gd name="T20" fmla="*/ 106 w 1478"/>
                  <a:gd name="T21" fmla="*/ 635 h 706"/>
                  <a:gd name="T22" fmla="*/ 75 w 1478"/>
                  <a:gd name="T23" fmla="*/ 615 h 706"/>
                  <a:gd name="T24" fmla="*/ 39 w 1478"/>
                  <a:gd name="T25" fmla="*/ 600 h 706"/>
                  <a:gd name="T26" fmla="*/ 11 w 1478"/>
                  <a:gd name="T27" fmla="*/ 586 h 706"/>
                  <a:gd name="T28" fmla="*/ 0 w 1478"/>
                  <a:gd name="T29" fmla="*/ 580 h 706"/>
                  <a:gd name="T30" fmla="*/ 47 w 1478"/>
                  <a:gd name="T31" fmla="*/ 548 h 706"/>
                  <a:gd name="T32" fmla="*/ 120 w 1478"/>
                  <a:gd name="T33" fmla="*/ 509 h 706"/>
                  <a:gd name="T34" fmla="*/ 187 w 1478"/>
                  <a:gd name="T35" fmla="*/ 485 h 706"/>
                  <a:gd name="T36" fmla="*/ 250 w 1478"/>
                  <a:gd name="T37" fmla="*/ 463 h 706"/>
                  <a:gd name="T38" fmla="*/ 328 w 1478"/>
                  <a:gd name="T39" fmla="*/ 435 h 706"/>
                  <a:gd name="T40" fmla="*/ 476 w 1478"/>
                  <a:gd name="T41" fmla="*/ 379 h 706"/>
                  <a:gd name="T42" fmla="*/ 676 w 1478"/>
                  <a:gd name="T43" fmla="*/ 298 h 706"/>
                  <a:gd name="T44" fmla="*/ 866 w 1478"/>
                  <a:gd name="T45" fmla="*/ 221 h 706"/>
                  <a:gd name="T46" fmla="*/ 1052 w 1478"/>
                  <a:gd name="T47" fmla="*/ 137 h 706"/>
                  <a:gd name="T48" fmla="*/ 1243 w 1478"/>
                  <a:gd name="T49" fmla="*/ 49 h 706"/>
                  <a:gd name="T50" fmla="*/ 1418 w 1478"/>
                  <a:gd name="T51" fmla="*/ 38 h 706"/>
                  <a:gd name="T52" fmla="*/ 1475 w 1478"/>
                  <a:gd name="T53" fmla="*/ 123 h 706"/>
                  <a:gd name="T54" fmla="*/ 1468 w 1478"/>
                  <a:gd name="T55" fmla="*/ 126 h 706"/>
                  <a:gd name="T56" fmla="*/ 1461 w 1478"/>
                  <a:gd name="T57" fmla="*/ 130 h 706"/>
                  <a:gd name="T58" fmla="*/ 1454 w 1478"/>
                  <a:gd name="T59" fmla="*/ 133 h 706"/>
                  <a:gd name="T60" fmla="*/ 1446 w 1478"/>
                  <a:gd name="T61" fmla="*/ 137 h 706"/>
                  <a:gd name="T62" fmla="*/ 1387 w 1478"/>
                  <a:gd name="T63" fmla="*/ 168 h 706"/>
                  <a:gd name="T64" fmla="*/ 1275 w 1478"/>
                  <a:gd name="T65" fmla="*/ 225 h 706"/>
                  <a:gd name="T66" fmla="*/ 1165 w 1478"/>
                  <a:gd name="T67" fmla="*/ 280 h 706"/>
                  <a:gd name="T68" fmla="*/ 1049 w 1478"/>
                  <a:gd name="T69" fmla="*/ 333 h 706"/>
                  <a:gd name="T70" fmla="*/ 937 w 1478"/>
                  <a:gd name="T71" fmla="*/ 386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78" h="706">
                    <a:moveTo>
                      <a:pt x="880" y="407"/>
                    </a:moveTo>
                    <a:lnTo>
                      <a:pt x="810" y="438"/>
                    </a:lnTo>
                    <a:lnTo>
                      <a:pt x="743" y="467"/>
                    </a:lnTo>
                    <a:lnTo>
                      <a:pt x="679" y="492"/>
                    </a:lnTo>
                    <a:lnTo>
                      <a:pt x="619" y="520"/>
                    </a:lnTo>
                    <a:lnTo>
                      <a:pt x="560" y="548"/>
                    </a:lnTo>
                    <a:lnTo>
                      <a:pt x="500" y="572"/>
                    </a:lnTo>
                    <a:lnTo>
                      <a:pt x="436" y="600"/>
                    </a:lnTo>
                    <a:lnTo>
                      <a:pt x="370" y="632"/>
                    </a:lnTo>
                    <a:lnTo>
                      <a:pt x="300" y="663"/>
                    </a:lnTo>
                    <a:lnTo>
                      <a:pt x="222" y="698"/>
                    </a:lnTo>
                    <a:lnTo>
                      <a:pt x="205" y="702"/>
                    </a:lnTo>
                    <a:lnTo>
                      <a:pt x="195" y="706"/>
                    </a:lnTo>
                    <a:lnTo>
                      <a:pt x="183" y="702"/>
                    </a:lnTo>
                    <a:lnTo>
                      <a:pt x="173" y="695"/>
                    </a:lnTo>
                    <a:lnTo>
                      <a:pt x="166" y="688"/>
                    </a:lnTo>
                    <a:lnTo>
                      <a:pt x="158" y="681"/>
                    </a:lnTo>
                    <a:lnTo>
                      <a:pt x="152" y="670"/>
                    </a:lnTo>
                    <a:lnTo>
                      <a:pt x="141" y="660"/>
                    </a:lnTo>
                    <a:lnTo>
                      <a:pt x="130" y="653"/>
                    </a:lnTo>
                    <a:lnTo>
                      <a:pt x="117" y="646"/>
                    </a:lnTo>
                    <a:lnTo>
                      <a:pt x="106" y="635"/>
                    </a:lnTo>
                    <a:lnTo>
                      <a:pt x="92" y="625"/>
                    </a:lnTo>
                    <a:lnTo>
                      <a:pt x="75" y="615"/>
                    </a:lnTo>
                    <a:lnTo>
                      <a:pt x="57" y="608"/>
                    </a:lnTo>
                    <a:lnTo>
                      <a:pt x="39" y="600"/>
                    </a:lnTo>
                    <a:lnTo>
                      <a:pt x="25" y="593"/>
                    </a:lnTo>
                    <a:lnTo>
                      <a:pt x="11" y="586"/>
                    </a:lnTo>
                    <a:lnTo>
                      <a:pt x="4" y="583"/>
                    </a:lnTo>
                    <a:lnTo>
                      <a:pt x="0" y="580"/>
                    </a:lnTo>
                    <a:lnTo>
                      <a:pt x="0" y="576"/>
                    </a:lnTo>
                    <a:lnTo>
                      <a:pt x="47" y="548"/>
                    </a:lnTo>
                    <a:lnTo>
                      <a:pt x="85" y="527"/>
                    </a:lnTo>
                    <a:lnTo>
                      <a:pt x="120" y="509"/>
                    </a:lnTo>
                    <a:lnTo>
                      <a:pt x="155" y="495"/>
                    </a:lnTo>
                    <a:lnTo>
                      <a:pt x="187" y="485"/>
                    </a:lnTo>
                    <a:lnTo>
                      <a:pt x="218" y="474"/>
                    </a:lnTo>
                    <a:lnTo>
                      <a:pt x="250" y="463"/>
                    </a:lnTo>
                    <a:lnTo>
                      <a:pt x="285" y="450"/>
                    </a:lnTo>
                    <a:lnTo>
                      <a:pt x="328" y="435"/>
                    </a:lnTo>
                    <a:lnTo>
                      <a:pt x="373" y="421"/>
                    </a:lnTo>
                    <a:lnTo>
                      <a:pt x="476" y="379"/>
                    </a:lnTo>
                    <a:lnTo>
                      <a:pt x="578" y="340"/>
                    </a:lnTo>
                    <a:lnTo>
                      <a:pt x="676" y="298"/>
                    </a:lnTo>
                    <a:lnTo>
                      <a:pt x="771" y="260"/>
                    </a:lnTo>
                    <a:lnTo>
                      <a:pt x="866" y="221"/>
                    </a:lnTo>
                    <a:lnTo>
                      <a:pt x="962" y="179"/>
                    </a:lnTo>
                    <a:lnTo>
                      <a:pt x="1052" y="137"/>
                    </a:lnTo>
                    <a:lnTo>
                      <a:pt x="1148" y="95"/>
                    </a:lnTo>
                    <a:lnTo>
                      <a:pt x="1243" y="49"/>
                    </a:lnTo>
                    <a:lnTo>
                      <a:pt x="1338" y="0"/>
                    </a:lnTo>
                    <a:lnTo>
                      <a:pt x="1418" y="38"/>
                    </a:lnTo>
                    <a:lnTo>
                      <a:pt x="1478" y="119"/>
                    </a:lnTo>
                    <a:lnTo>
                      <a:pt x="1475" y="123"/>
                    </a:lnTo>
                    <a:lnTo>
                      <a:pt x="1471" y="123"/>
                    </a:lnTo>
                    <a:lnTo>
                      <a:pt x="1468" y="126"/>
                    </a:lnTo>
                    <a:lnTo>
                      <a:pt x="1465" y="130"/>
                    </a:lnTo>
                    <a:lnTo>
                      <a:pt x="1461" y="130"/>
                    </a:lnTo>
                    <a:lnTo>
                      <a:pt x="1458" y="133"/>
                    </a:lnTo>
                    <a:lnTo>
                      <a:pt x="1454" y="133"/>
                    </a:lnTo>
                    <a:lnTo>
                      <a:pt x="1450" y="137"/>
                    </a:lnTo>
                    <a:lnTo>
                      <a:pt x="1446" y="137"/>
                    </a:lnTo>
                    <a:lnTo>
                      <a:pt x="1443" y="140"/>
                    </a:lnTo>
                    <a:lnTo>
                      <a:pt x="1387" y="168"/>
                    </a:lnTo>
                    <a:lnTo>
                      <a:pt x="1331" y="197"/>
                    </a:lnTo>
                    <a:lnTo>
                      <a:pt x="1275" y="225"/>
                    </a:lnTo>
                    <a:lnTo>
                      <a:pt x="1222" y="253"/>
                    </a:lnTo>
                    <a:lnTo>
                      <a:pt x="1165" y="280"/>
                    </a:lnTo>
                    <a:lnTo>
                      <a:pt x="1109" y="305"/>
                    </a:lnTo>
                    <a:lnTo>
                      <a:pt x="1049" y="333"/>
                    </a:lnTo>
                    <a:lnTo>
                      <a:pt x="993" y="362"/>
                    </a:lnTo>
                    <a:lnTo>
                      <a:pt x="937" y="386"/>
                    </a:lnTo>
                    <a:lnTo>
                      <a:pt x="880" y="407"/>
                    </a:lnTo>
                    <a:close/>
                  </a:path>
                </a:pathLst>
              </a:custGeom>
              <a:solidFill>
                <a:srgbClr val="72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78" name="Freeform 706"/>
              <p:cNvSpPr>
                <a:spLocks/>
              </p:cNvSpPr>
              <p:nvPr/>
            </p:nvSpPr>
            <p:spPr bwMode="auto">
              <a:xfrm>
                <a:off x="3034" y="2187"/>
                <a:ext cx="112" cy="49"/>
              </a:xfrm>
              <a:custGeom>
                <a:avLst/>
                <a:gdLst>
                  <a:gd name="T0" fmla="*/ 799 w 1450"/>
                  <a:gd name="T1" fmla="*/ 408 h 674"/>
                  <a:gd name="T2" fmla="*/ 672 w 1450"/>
                  <a:gd name="T3" fmla="*/ 463 h 674"/>
                  <a:gd name="T4" fmla="*/ 552 w 1450"/>
                  <a:gd name="T5" fmla="*/ 516 h 674"/>
                  <a:gd name="T6" fmla="*/ 429 w 1450"/>
                  <a:gd name="T7" fmla="*/ 573 h 674"/>
                  <a:gd name="T8" fmla="*/ 291 w 1450"/>
                  <a:gd name="T9" fmla="*/ 633 h 674"/>
                  <a:gd name="T10" fmla="*/ 200 w 1450"/>
                  <a:gd name="T11" fmla="*/ 671 h 674"/>
                  <a:gd name="T12" fmla="*/ 175 w 1450"/>
                  <a:gd name="T13" fmla="*/ 671 h 674"/>
                  <a:gd name="T14" fmla="*/ 158 w 1450"/>
                  <a:gd name="T15" fmla="*/ 663 h 674"/>
                  <a:gd name="T16" fmla="*/ 137 w 1450"/>
                  <a:gd name="T17" fmla="*/ 653 h 674"/>
                  <a:gd name="T18" fmla="*/ 115 w 1450"/>
                  <a:gd name="T19" fmla="*/ 643 h 674"/>
                  <a:gd name="T20" fmla="*/ 91 w 1450"/>
                  <a:gd name="T21" fmla="*/ 628 h 674"/>
                  <a:gd name="T22" fmla="*/ 67 w 1450"/>
                  <a:gd name="T23" fmla="*/ 608 h 674"/>
                  <a:gd name="T24" fmla="*/ 35 w 1450"/>
                  <a:gd name="T25" fmla="*/ 596 h 674"/>
                  <a:gd name="T26" fmla="*/ 10 w 1450"/>
                  <a:gd name="T27" fmla="*/ 586 h 674"/>
                  <a:gd name="T28" fmla="*/ 0 w 1450"/>
                  <a:gd name="T29" fmla="*/ 576 h 674"/>
                  <a:gd name="T30" fmla="*/ 45 w 1450"/>
                  <a:gd name="T31" fmla="*/ 548 h 674"/>
                  <a:gd name="T32" fmla="*/ 123 w 1450"/>
                  <a:gd name="T33" fmla="*/ 506 h 674"/>
                  <a:gd name="T34" fmla="*/ 190 w 1450"/>
                  <a:gd name="T35" fmla="*/ 478 h 674"/>
                  <a:gd name="T36" fmla="*/ 260 w 1450"/>
                  <a:gd name="T37" fmla="*/ 453 h 674"/>
                  <a:gd name="T38" fmla="*/ 338 w 1450"/>
                  <a:gd name="T39" fmla="*/ 428 h 674"/>
                  <a:gd name="T40" fmla="*/ 485 w 1450"/>
                  <a:gd name="T41" fmla="*/ 372 h 674"/>
                  <a:gd name="T42" fmla="*/ 679 w 1450"/>
                  <a:gd name="T43" fmla="*/ 295 h 674"/>
                  <a:gd name="T44" fmla="*/ 865 w 1450"/>
                  <a:gd name="T45" fmla="*/ 218 h 674"/>
                  <a:gd name="T46" fmla="*/ 1048 w 1450"/>
                  <a:gd name="T47" fmla="*/ 136 h 674"/>
                  <a:gd name="T48" fmla="*/ 1235 w 1450"/>
                  <a:gd name="T49" fmla="*/ 48 h 674"/>
                  <a:gd name="T50" fmla="*/ 1393 w 1450"/>
                  <a:gd name="T51" fmla="*/ 31 h 674"/>
                  <a:gd name="T52" fmla="*/ 1446 w 1450"/>
                  <a:gd name="T53" fmla="*/ 101 h 674"/>
                  <a:gd name="T54" fmla="*/ 1439 w 1450"/>
                  <a:gd name="T55" fmla="*/ 108 h 674"/>
                  <a:gd name="T56" fmla="*/ 1431 w 1450"/>
                  <a:gd name="T57" fmla="*/ 112 h 674"/>
                  <a:gd name="T58" fmla="*/ 1425 w 1450"/>
                  <a:gd name="T59" fmla="*/ 116 h 674"/>
                  <a:gd name="T60" fmla="*/ 1418 w 1450"/>
                  <a:gd name="T61" fmla="*/ 119 h 674"/>
                  <a:gd name="T62" fmla="*/ 1361 w 1450"/>
                  <a:gd name="T63" fmla="*/ 148 h 674"/>
                  <a:gd name="T64" fmla="*/ 1252 w 1450"/>
                  <a:gd name="T65" fmla="*/ 203 h 674"/>
                  <a:gd name="T66" fmla="*/ 1143 w 1450"/>
                  <a:gd name="T67" fmla="*/ 256 h 674"/>
                  <a:gd name="T68" fmla="*/ 1034 w 1450"/>
                  <a:gd name="T69" fmla="*/ 309 h 674"/>
                  <a:gd name="T70" fmla="*/ 925 w 1450"/>
                  <a:gd name="T71" fmla="*/ 358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50" h="674">
                    <a:moveTo>
                      <a:pt x="869" y="379"/>
                    </a:moveTo>
                    <a:lnTo>
                      <a:pt x="799" y="408"/>
                    </a:lnTo>
                    <a:lnTo>
                      <a:pt x="735" y="435"/>
                    </a:lnTo>
                    <a:lnTo>
                      <a:pt x="672" y="463"/>
                    </a:lnTo>
                    <a:lnTo>
                      <a:pt x="612" y="488"/>
                    </a:lnTo>
                    <a:lnTo>
                      <a:pt x="552" y="516"/>
                    </a:lnTo>
                    <a:lnTo>
                      <a:pt x="493" y="544"/>
                    </a:lnTo>
                    <a:lnTo>
                      <a:pt x="429" y="573"/>
                    </a:lnTo>
                    <a:lnTo>
                      <a:pt x="362" y="601"/>
                    </a:lnTo>
                    <a:lnTo>
                      <a:pt x="291" y="633"/>
                    </a:lnTo>
                    <a:lnTo>
                      <a:pt x="215" y="663"/>
                    </a:lnTo>
                    <a:lnTo>
                      <a:pt x="200" y="671"/>
                    </a:lnTo>
                    <a:lnTo>
                      <a:pt x="186" y="674"/>
                    </a:lnTo>
                    <a:lnTo>
                      <a:pt x="175" y="671"/>
                    </a:lnTo>
                    <a:lnTo>
                      <a:pt x="165" y="668"/>
                    </a:lnTo>
                    <a:lnTo>
                      <a:pt x="158" y="663"/>
                    </a:lnTo>
                    <a:lnTo>
                      <a:pt x="147" y="656"/>
                    </a:lnTo>
                    <a:lnTo>
                      <a:pt x="137" y="653"/>
                    </a:lnTo>
                    <a:lnTo>
                      <a:pt x="126" y="646"/>
                    </a:lnTo>
                    <a:lnTo>
                      <a:pt x="115" y="643"/>
                    </a:lnTo>
                    <a:lnTo>
                      <a:pt x="102" y="639"/>
                    </a:lnTo>
                    <a:lnTo>
                      <a:pt x="91" y="628"/>
                    </a:lnTo>
                    <a:lnTo>
                      <a:pt x="80" y="618"/>
                    </a:lnTo>
                    <a:lnTo>
                      <a:pt x="67" y="608"/>
                    </a:lnTo>
                    <a:lnTo>
                      <a:pt x="49" y="601"/>
                    </a:lnTo>
                    <a:lnTo>
                      <a:pt x="35" y="596"/>
                    </a:lnTo>
                    <a:lnTo>
                      <a:pt x="20" y="590"/>
                    </a:lnTo>
                    <a:lnTo>
                      <a:pt x="10" y="586"/>
                    </a:lnTo>
                    <a:lnTo>
                      <a:pt x="0" y="579"/>
                    </a:lnTo>
                    <a:lnTo>
                      <a:pt x="0" y="576"/>
                    </a:lnTo>
                    <a:lnTo>
                      <a:pt x="0" y="573"/>
                    </a:lnTo>
                    <a:lnTo>
                      <a:pt x="45" y="548"/>
                    </a:lnTo>
                    <a:lnTo>
                      <a:pt x="84" y="523"/>
                    </a:lnTo>
                    <a:lnTo>
                      <a:pt x="123" y="506"/>
                    </a:lnTo>
                    <a:lnTo>
                      <a:pt x="158" y="491"/>
                    </a:lnTo>
                    <a:lnTo>
                      <a:pt x="190" y="478"/>
                    </a:lnTo>
                    <a:lnTo>
                      <a:pt x="225" y="467"/>
                    </a:lnTo>
                    <a:lnTo>
                      <a:pt x="260" y="453"/>
                    </a:lnTo>
                    <a:lnTo>
                      <a:pt x="295" y="443"/>
                    </a:lnTo>
                    <a:lnTo>
                      <a:pt x="338" y="428"/>
                    </a:lnTo>
                    <a:lnTo>
                      <a:pt x="383" y="411"/>
                    </a:lnTo>
                    <a:lnTo>
                      <a:pt x="485" y="372"/>
                    </a:lnTo>
                    <a:lnTo>
                      <a:pt x="584" y="333"/>
                    </a:lnTo>
                    <a:lnTo>
                      <a:pt x="679" y="295"/>
                    </a:lnTo>
                    <a:lnTo>
                      <a:pt x="774" y="256"/>
                    </a:lnTo>
                    <a:lnTo>
                      <a:pt x="865" y="218"/>
                    </a:lnTo>
                    <a:lnTo>
                      <a:pt x="957" y="175"/>
                    </a:lnTo>
                    <a:lnTo>
                      <a:pt x="1048" y="136"/>
                    </a:lnTo>
                    <a:lnTo>
                      <a:pt x="1143" y="91"/>
                    </a:lnTo>
                    <a:lnTo>
                      <a:pt x="1235" y="48"/>
                    </a:lnTo>
                    <a:lnTo>
                      <a:pt x="1326" y="0"/>
                    </a:lnTo>
                    <a:lnTo>
                      <a:pt x="1393" y="31"/>
                    </a:lnTo>
                    <a:lnTo>
                      <a:pt x="1450" y="101"/>
                    </a:lnTo>
                    <a:lnTo>
                      <a:pt x="1446" y="101"/>
                    </a:lnTo>
                    <a:lnTo>
                      <a:pt x="1443" y="105"/>
                    </a:lnTo>
                    <a:lnTo>
                      <a:pt x="1439" y="108"/>
                    </a:lnTo>
                    <a:lnTo>
                      <a:pt x="1435" y="108"/>
                    </a:lnTo>
                    <a:lnTo>
                      <a:pt x="1431" y="112"/>
                    </a:lnTo>
                    <a:lnTo>
                      <a:pt x="1428" y="116"/>
                    </a:lnTo>
                    <a:lnTo>
                      <a:pt x="1425" y="116"/>
                    </a:lnTo>
                    <a:lnTo>
                      <a:pt x="1421" y="119"/>
                    </a:lnTo>
                    <a:lnTo>
                      <a:pt x="1418" y="119"/>
                    </a:lnTo>
                    <a:lnTo>
                      <a:pt x="1418" y="123"/>
                    </a:lnTo>
                    <a:lnTo>
                      <a:pt x="1361" y="148"/>
                    </a:lnTo>
                    <a:lnTo>
                      <a:pt x="1308" y="175"/>
                    </a:lnTo>
                    <a:lnTo>
                      <a:pt x="1252" y="203"/>
                    </a:lnTo>
                    <a:lnTo>
                      <a:pt x="1200" y="228"/>
                    </a:lnTo>
                    <a:lnTo>
                      <a:pt x="1143" y="256"/>
                    </a:lnTo>
                    <a:lnTo>
                      <a:pt x="1090" y="281"/>
                    </a:lnTo>
                    <a:lnTo>
                      <a:pt x="1034" y="309"/>
                    </a:lnTo>
                    <a:lnTo>
                      <a:pt x="978" y="333"/>
                    </a:lnTo>
                    <a:lnTo>
                      <a:pt x="925" y="358"/>
                    </a:lnTo>
                    <a:lnTo>
                      <a:pt x="869" y="379"/>
                    </a:lnTo>
                    <a:close/>
                  </a:path>
                </a:pathLst>
              </a:custGeom>
              <a:solidFill>
                <a:srgbClr val="7F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79" name="Freeform 707"/>
              <p:cNvSpPr>
                <a:spLocks/>
              </p:cNvSpPr>
              <p:nvPr/>
            </p:nvSpPr>
            <p:spPr bwMode="auto">
              <a:xfrm>
                <a:off x="3035" y="2188"/>
                <a:ext cx="110" cy="46"/>
              </a:xfrm>
              <a:custGeom>
                <a:avLst/>
                <a:gdLst>
                  <a:gd name="T0" fmla="*/ 792 w 1421"/>
                  <a:gd name="T1" fmla="*/ 379 h 643"/>
                  <a:gd name="T2" fmla="*/ 665 w 1421"/>
                  <a:gd name="T3" fmla="*/ 432 h 643"/>
                  <a:gd name="T4" fmla="*/ 545 w 1421"/>
                  <a:gd name="T5" fmla="*/ 484 h 643"/>
                  <a:gd name="T6" fmla="*/ 419 w 1421"/>
                  <a:gd name="T7" fmla="*/ 541 h 643"/>
                  <a:gd name="T8" fmla="*/ 284 w 1421"/>
                  <a:gd name="T9" fmla="*/ 601 h 643"/>
                  <a:gd name="T10" fmla="*/ 193 w 1421"/>
                  <a:gd name="T11" fmla="*/ 639 h 643"/>
                  <a:gd name="T12" fmla="*/ 169 w 1421"/>
                  <a:gd name="T13" fmla="*/ 643 h 643"/>
                  <a:gd name="T14" fmla="*/ 147 w 1421"/>
                  <a:gd name="T15" fmla="*/ 639 h 643"/>
                  <a:gd name="T16" fmla="*/ 126 w 1421"/>
                  <a:gd name="T17" fmla="*/ 632 h 643"/>
                  <a:gd name="T18" fmla="*/ 101 w 1421"/>
                  <a:gd name="T19" fmla="*/ 629 h 643"/>
                  <a:gd name="T20" fmla="*/ 81 w 1421"/>
                  <a:gd name="T21" fmla="*/ 621 h 643"/>
                  <a:gd name="T22" fmla="*/ 56 w 1421"/>
                  <a:gd name="T23" fmla="*/ 604 h 643"/>
                  <a:gd name="T24" fmla="*/ 31 w 1421"/>
                  <a:gd name="T25" fmla="*/ 594 h 643"/>
                  <a:gd name="T26" fmla="*/ 6 w 1421"/>
                  <a:gd name="T27" fmla="*/ 583 h 643"/>
                  <a:gd name="T28" fmla="*/ 0 w 1421"/>
                  <a:gd name="T29" fmla="*/ 576 h 643"/>
                  <a:gd name="T30" fmla="*/ 46 w 1421"/>
                  <a:gd name="T31" fmla="*/ 544 h 643"/>
                  <a:gd name="T32" fmla="*/ 123 w 1421"/>
                  <a:gd name="T33" fmla="*/ 506 h 643"/>
                  <a:gd name="T34" fmla="*/ 197 w 1421"/>
                  <a:gd name="T35" fmla="*/ 474 h 643"/>
                  <a:gd name="T36" fmla="*/ 267 w 1421"/>
                  <a:gd name="T37" fmla="*/ 446 h 643"/>
                  <a:gd name="T38" fmla="*/ 348 w 1421"/>
                  <a:gd name="T39" fmla="*/ 418 h 643"/>
                  <a:gd name="T40" fmla="*/ 492 w 1421"/>
                  <a:gd name="T41" fmla="*/ 365 h 643"/>
                  <a:gd name="T42" fmla="*/ 682 w 1421"/>
                  <a:gd name="T43" fmla="*/ 288 h 643"/>
                  <a:gd name="T44" fmla="*/ 865 w 1421"/>
                  <a:gd name="T45" fmla="*/ 214 h 643"/>
                  <a:gd name="T46" fmla="*/ 1045 w 1421"/>
                  <a:gd name="T47" fmla="*/ 133 h 643"/>
                  <a:gd name="T48" fmla="*/ 1228 w 1421"/>
                  <a:gd name="T49" fmla="*/ 46 h 643"/>
                  <a:gd name="T50" fmla="*/ 1365 w 1421"/>
                  <a:gd name="T51" fmla="*/ 24 h 643"/>
                  <a:gd name="T52" fmla="*/ 1417 w 1421"/>
                  <a:gd name="T53" fmla="*/ 84 h 643"/>
                  <a:gd name="T54" fmla="*/ 1414 w 1421"/>
                  <a:gd name="T55" fmla="*/ 88 h 643"/>
                  <a:gd name="T56" fmla="*/ 1407 w 1421"/>
                  <a:gd name="T57" fmla="*/ 94 h 643"/>
                  <a:gd name="T58" fmla="*/ 1400 w 1421"/>
                  <a:gd name="T59" fmla="*/ 98 h 643"/>
                  <a:gd name="T60" fmla="*/ 1394 w 1421"/>
                  <a:gd name="T61" fmla="*/ 101 h 643"/>
                  <a:gd name="T62" fmla="*/ 1337 w 1421"/>
                  <a:gd name="T63" fmla="*/ 129 h 643"/>
                  <a:gd name="T64" fmla="*/ 1231 w 1421"/>
                  <a:gd name="T65" fmla="*/ 183 h 643"/>
                  <a:gd name="T66" fmla="*/ 1126 w 1421"/>
                  <a:gd name="T67" fmla="*/ 231 h 643"/>
                  <a:gd name="T68" fmla="*/ 1020 w 1421"/>
                  <a:gd name="T69" fmla="*/ 281 h 643"/>
                  <a:gd name="T70" fmla="*/ 911 w 1421"/>
                  <a:gd name="T71" fmla="*/ 330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21" h="643">
                    <a:moveTo>
                      <a:pt x="858" y="351"/>
                    </a:moveTo>
                    <a:lnTo>
                      <a:pt x="792" y="379"/>
                    </a:lnTo>
                    <a:lnTo>
                      <a:pt x="725" y="407"/>
                    </a:lnTo>
                    <a:lnTo>
                      <a:pt x="665" y="432"/>
                    </a:lnTo>
                    <a:lnTo>
                      <a:pt x="605" y="460"/>
                    </a:lnTo>
                    <a:lnTo>
                      <a:pt x="545" y="484"/>
                    </a:lnTo>
                    <a:lnTo>
                      <a:pt x="482" y="513"/>
                    </a:lnTo>
                    <a:lnTo>
                      <a:pt x="419" y="541"/>
                    </a:lnTo>
                    <a:lnTo>
                      <a:pt x="355" y="569"/>
                    </a:lnTo>
                    <a:lnTo>
                      <a:pt x="284" y="601"/>
                    </a:lnTo>
                    <a:lnTo>
                      <a:pt x="211" y="632"/>
                    </a:lnTo>
                    <a:lnTo>
                      <a:pt x="193" y="639"/>
                    </a:lnTo>
                    <a:lnTo>
                      <a:pt x="183" y="643"/>
                    </a:lnTo>
                    <a:lnTo>
                      <a:pt x="169" y="643"/>
                    </a:lnTo>
                    <a:lnTo>
                      <a:pt x="158" y="639"/>
                    </a:lnTo>
                    <a:lnTo>
                      <a:pt x="147" y="639"/>
                    </a:lnTo>
                    <a:lnTo>
                      <a:pt x="137" y="636"/>
                    </a:lnTo>
                    <a:lnTo>
                      <a:pt x="126" y="632"/>
                    </a:lnTo>
                    <a:lnTo>
                      <a:pt x="116" y="632"/>
                    </a:lnTo>
                    <a:lnTo>
                      <a:pt x="101" y="629"/>
                    </a:lnTo>
                    <a:lnTo>
                      <a:pt x="88" y="629"/>
                    </a:lnTo>
                    <a:lnTo>
                      <a:pt x="81" y="621"/>
                    </a:lnTo>
                    <a:lnTo>
                      <a:pt x="70" y="611"/>
                    </a:lnTo>
                    <a:lnTo>
                      <a:pt x="56" y="604"/>
                    </a:lnTo>
                    <a:lnTo>
                      <a:pt x="41" y="597"/>
                    </a:lnTo>
                    <a:lnTo>
                      <a:pt x="31" y="594"/>
                    </a:lnTo>
                    <a:lnTo>
                      <a:pt x="18" y="586"/>
                    </a:lnTo>
                    <a:lnTo>
                      <a:pt x="6" y="583"/>
                    </a:lnTo>
                    <a:lnTo>
                      <a:pt x="0" y="579"/>
                    </a:lnTo>
                    <a:lnTo>
                      <a:pt x="0" y="576"/>
                    </a:lnTo>
                    <a:lnTo>
                      <a:pt x="3" y="572"/>
                    </a:lnTo>
                    <a:lnTo>
                      <a:pt x="46" y="544"/>
                    </a:lnTo>
                    <a:lnTo>
                      <a:pt x="84" y="523"/>
                    </a:lnTo>
                    <a:lnTo>
                      <a:pt x="123" y="506"/>
                    </a:lnTo>
                    <a:lnTo>
                      <a:pt x="158" y="488"/>
                    </a:lnTo>
                    <a:lnTo>
                      <a:pt x="197" y="474"/>
                    </a:lnTo>
                    <a:lnTo>
                      <a:pt x="232" y="460"/>
                    </a:lnTo>
                    <a:lnTo>
                      <a:pt x="267" y="446"/>
                    </a:lnTo>
                    <a:lnTo>
                      <a:pt x="306" y="436"/>
                    </a:lnTo>
                    <a:lnTo>
                      <a:pt x="348" y="418"/>
                    </a:lnTo>
                    <a:lnTo>
                      <a:pt x="390" y="404"/>
                    </a:lnTo>
                    <a:lnTo>
                      <a:pt x="492" y="365"/>
                    </a:lnTo>
                    <a:lnTo>
                      <a:pt x="587" y="326"/>
                    </a:lnTo>
                    <a:lnTo>
                      <a:pt x="682" y="288"/>
                    </a:lnTo>
                    <a:lnTo>
                      <a:pt x="773" y="253"/>
                    </a:lnTo>
                    <a:lnTo>
                      <a:pt x="865" y="214"/>
                    </a:lnTo>
                    <a:lnTo>
                      <a:pt x="957" y="172"/>
                    </a:lnTo>
                    <a:lnTo>
                      <a:pt x="1045" y="133"/>
                    </a:lnTo>
                    <a:lnTo>
                      <a:pt x="1136" y="91"/>
                    </a:lnTo>
                    <a:lnTo>
                      <a:pt x="1228" y="46"/>
                    </a:lnTo>
                    <a:lnTo>
                      <a:pt x="1316" y="0"/>
                    </a:lnTo>
                    <a:lnTo>
                      <a:pt x="1365" y="24"/>
                    </a:lnTo>
                    <a:lnTo>
                      <a:pt x="1421" y="84"/>
                    </a:lnTo>
                    <a:lnTo>
                      <a:pt x="1417" y="84"/>
                    </a:lnTo>
                    <a:lnTo>
                      <a:pt x="1417" y="88"/>
                    </a:lnTo>
                    <a:lnTo>
                      <a:pt x="1414" y="88"/>
                    </a:lnTo>
                    <a:lnTo>
                      <a:pt x="1411" y="91"/>
                    </a:lnTo>
                    <a:lnTo>
                      <a:pt x="1407" y="94"/>
                    </a:lnTo>
                    <a:lnTo>
                      <a:pt x="1404" y="94"/>
                    </a:lnTo>
                    <a:lnTo>
                      <a:pt x="1400" y="98"/>
                    </a:lnTo>
                    <a:lnTo>
                      <a:pt x="1397" y="101"/>
                    </a:lnTo>
                    <a:lnTo>
                      <a:pt x="1394" y="101"/>
                    </a:lnTo>
                    <a:lnTo>
                      <a:pt x="1389" y="105"/>
                    </a:lnTo>
                    <a:lnTo>
                      <a:pt x="1337" y="129"/>
                    </a:lnTo>
                    <a:lnTo>
                      <a:pt x="1284" y="154"/>
                    </a:lnTo>
                    <a:lnTo>
                      <a:pt x="1231" y="183"/>
                    </a:lnTo>
                    <a:lnTo>
                      <a:pt x="1179" y="207"/>
                    </a:lnTo>
                    <a:lnTo>
                      <a:pt x="1126" y="231"/>
                    </a:lnTo>
                    <a:lnTo>
                      <a:pt x="1073" y="256"/>
                    </a:lnTo>
                    <a:lnTo>
                      <a:pt x="1020" y="281"/>
                    </a:lnTo>
                    <a:lnTo>
                      <a:pt x="964" y="306"/>
                    </a:lnTo>
                    <a:lnTo>
                      <a:pt x="911" y="330"/>
                    </a:lnTo>
                    <a:lnTo>
                      <a:pt x="858" y="351"/>
                    </a:lnTo>
                    <a:close/>
                  </a:path>
                </a:pathLst>
              </a:custGeom>
              <a:solidFill>
                <a:srgbClr val="8CC5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80" name="Freeform 708"/>
              <p:cNvSpPr>
                <a:spLocks/>
              </p:cNvSpPr>
              <p:nvPr/>
            </p:nvSpPr>
            <p:spPr bwMode="auto">
              <a:xfrm>
                <a:off x="3036" y="2188"/>
                <a:ext cx="108" cy="45"/>
              </a:xfrm>
              <a:custGeom>
                <a:avLst/>
                <a:gdLst>
                  <a:gd name="T0" fmla="*/ 781 w 1393"/>
                  <a:gd name="T1" fmla="*/ 352 h 623"/>
                  <a:gd name="T2" fmla="*/ 654 w 1393"/>
                  <a:gd name="T3" fmla="*/ 405 h 623"/>
                  <a:gd name="T4" fmla="*/ 535 w 1393"/>
                  <a:gd name="T5" fmla="*/ 458 h 623"/>
                  <a:gd name="T6" fmla="*/ 411 w 1393"/>
                  <a:gd name="T7" fmla="*/ 510 h 623"/>
                  <a:gd name="T8" fmla="*/ 278 w 1393"/>
                  <a:gd name="T9" fmla="*/ 570 h 623"/>
                  <a:gd name="T10" fmla="*/ 190 w 1393"/>
                  <a:gd name="T11" fmla="*/ 605 h 623"/>
                  <a:gd name="T12" fmla="*/ 162 w 1393"/>
                  <a:gd name="T13" fmla="*/ 612 h 623"/>
                  <a:gd name="T14" fmla="*/ 137 w 1393"/>
                  <a:gd name="T15" fmla="*/ 615 h 623"/>
                  <a:gd name="T16" fmla="*/ 112 w 1393"/>
                  <a:gd name="T17" fmla="*/ 615 h 623"/>
                  <a:gd name="T18" fmla="*/ 87 w 1393"/>
                  <a:gd name="T19" fmla="*/ 620 h 623"/>
                  <a:gd name="T20" fmla="*/ 67 w 1393"/>
                  <a:gd name="T21" fmla="*/ 615 h 623"/>
                  <a:gd name="T22" fmla="*/ 49 w 1393"/>
                  <a:gd name="T23" fmla="*/ 598 h 623"/>
                  <a:gd name="T24" fmla="*/ 24 w 1393"/>
                  <a:gd name="T25" fmla="*/ 588 h 623"/>
                  <a:gd name="T26" fmla="*/ 7 w 1393"/>
                  <a:gd name="T27" fmla="*/ 580 h 623"/>
                  <a:gd name="T28" fmla="*/ 0 w 1393"/>
                  <a:gd name="T29" fmla="*/ 573 h 623"/>
                  <a:gd name="T30" fmla="*/ 45 w 1393"/>
                  <a:gd name="T31" fmla="*/ 545 h 623"/>
                  <a:gd name="T32" fmla="*/ 123 w 1393"/>
                  <a:gd name="T33" fmla="*/ 503 h 623"/>
                  <a:gd name="T34" fmla="*/ 200 w 1393"/>
                  <a:gd name="T35" fmla="*/ 468 h 623"/>
                  <a:gd name="T36" fmla="*/ 278 w 1393"/>
                  <a:gd name="T37" fmla="*/ 440 h 623"/>
                  <a:gd name="T38" fmla="*/ 358 w 1393"/>
                  <a:gd name="T39" fmla="*/ 412 h 623"/>
                  <a:gd name="T40" fmla="*/ 500 w 1393"/>
                  <a:gd name="T41" fmla="*/ 359 h 623"/>
                  <a:gd name="T42" fmla="*/ 686 w 1393"/>
                  <a:gd name="T43" fmla="*/ 285 h 623"/>
                  <a:gd name="T44" fmla="*/ 866 w 1393"/>
                  <a:gd name="T45" fmla="*/ 212 h 623"/>
                  <a:gd name="T46" fmla="*/ 1042 w 1393"/>
                  <a:gd name="T47" fmla="*/ 130 h 623"/>
                  <a:gd name="T48" fmla="*/ 1217 w 1393"/>
                  <a:gd name="T49" fmla="*/ 47 h 623"/>
                  <a:gd name="T50" fmla="*/ 1340 w 1393"/>
                  <a:gd name="T51" fmla="*/ 18 h 623"/>
                  <a:gd name="T52" fmla="*/ 1393 w 1393"/>
                  <a:gd name="T53" fmla="*/ 67 h 623"/>
                  <a:gd name="T54" fmla="*/ 1386 w 1393"/>
                  <a:gd name="T55" fmla="*/ 71 h 623"/>
                  <a:gd name="T56" fmla="*/ 1380 w 1393"/>
                  <a:gd name="T57" fmla="*/ 75 h 623"/>
                  <a:gd name="T58" fmla="*/ 1372 w 1393"/>
                  <a:gd name="T59" fmla="*/ 82 h 623"/>
                  <a:gd name="T60" fmla="*/ 1365 w 1393"/>
                  <a:gd name="T61" fmla="*/ 88 h 623"/>
                  <a:gd name="T62" fmla="*/ 1263 w 1393"/>
                  <a:gd name="T63" fmla="*/ 138 h 623"/>
                  <a:gd name="T64" fmla="*/ 1157 w 1393"/>
                  <a:gd name="T65" fmla="*/ 187 h 623"/>
                  <a:gd name="T66" fmla="*/ 1055 w 1393"/>
                  <a:gd name="T67" fmla="*/ 233 h 623"/>
                  <a:gd name="T68" fmla="*/ 954 w 1393"/>
                  <a:gd name="T69" fmla="*/ 282 h 623"/>
                  <a:gd name="T70" fmla="*/ 848 w 1393"/>
                  <a:gd name="T71" fmla="*/ 324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93" h="623">
                    <a:moveTo>
                      <a:pt x="848" y="324"/>
                    </a:moveTo>
                    <a:lnTo>
                      <a:pt x="781" y="352"/>
                    </a:lnTo>
                    <a:lnTo>
                      <a:pt x="718" y="377"/>
                    </a:lnTo>
                    <a:lnTo>
                      <a:pt x="654" y="405"/>
                    </a:lnTo>
                    <a:lnTo>
                      <a:pt x="594" y="430"/>
                    </a:lnTo>
                    <a:lnTo>
                      <a:pt x="535" y="458"/>
                    </a:lnTo>
                    <a:lnTo>
                      <a:pt x="475" y="482"/>
                    </a:lnTo>
                    <a:lnTo>
                      <a:pt x="411" y="510"/>
                    </a:lnTo>
                    <a:lnTo>
                      <a:pt x="348" y="538"/>
                    </a:lnTo>
                    <a:lnTo>
                      <a:pt x="278" y="570"/>
                    </a:lnTo>
                    <a:lnTo>
                      <a:pt x="207" y="601"/>
                    </a:lnTo>
                    <a:lnTo>
                      <a:pt x="190" y="605"/>
                    </a:lnTo>
                    <a:lnTo>
                      <a:pt x="175" y="612"/>
                    </a:lnTo>
                    <a:lnTo>
                      <a:pt x="162" y="612"/>
                    </a:lnTo>
                    <a:lnTo>
                      <a:pt x="152" y="612"/>
                    </a:lnTo>
                    <a:lnTo>
                      <a:pt x="137" y="615"/>
                    </a:lnTo>
                    <a:lnTo>
                      <a:pt x="127" y="615"/>
                    </a:lnTo>
                    <a:lnTo>
                      <a:pt x="112" y="615"/>
                    </a:lnTo>
                    <a:lnTo>
                      <a:pt x="102" y="615"/>
                    </a:lnTo>
                    <a:lnTo>
                      <a:pt x="87" y="620"/>
                    </a:lnTo>
                    <a:lnTo>
                      <a:pt x="74" y="623"/>
                    </a:lnTo>
                    <a:lnTo>
                      <a:pt x="67" y="615"/>
                    </a:lnTo>
                    <a:lnTo>
                      <a:pt x="60" y="605"/>
                    </a:lnTo>
                    <a:lnTo>
                      <a:pt x="49" y="598"/>
                    </a:lnTo>
                    <a:lnTo>
                      <a:pt x="35" y="595"/>
                    </a:lnTo>
                    <a:lnTo>
                      <a:pt x="24" y="588"/>
                    </a:lnTo>
                    <a:lnTo>
                      <a:pt x="14" y="583"/>
                    </a:lnTo>
                    <a:lnTo>
                      <a:pt x="7" y="580"/>
                    </a:lnTo>
                    <a:lnTo>
                      <a:pt x="0" y="577"/>
                    </a:lnTo>
                    <a:lnTo>
                      <a:pt x="0" y="573"/>
                    </a:lnTo>
                    <a:lnTo>
                      <a:pt x="4" y="570"/>
                    </a:lnTo>
                    <a:lnTo>
                      <a:pt x="45" y="545"/>
                    </a:lnTo>
                    <a:lnTo>
                      <a:pt x="84" y="520"/>
                    </a:lnTo>
                    <a:lnTo>
                      <a:pt x="123" y="503"/>
                    </a:lnTo>
                    <a:lnTo>
                      <a:pt x="162" y="485"/>
                    </a:lnTo>
                    <a:lnTo>
                      <a:pt x="200" y="468"/>
                    </a:lnTo>
                    <a:lnTo>
                      <a:pt x="239" y="454"/>
                    </a:lnTo>
                    <a:lnTo>
                      <a:pt x="278" y="440"/>
                    </a:lnTo>
                    <a:lnTo>
                      <a:pt x="317" y="426"/>
                    </a:lnTo>
                    <a:lnTo>
                      <a:pt x="358" y="412"/>
                    </a:lnTo>
                    <a:lnTo>
                      <a:pt x="401" y="395"/>
                    </a:lnTo>
                    <a:lnTo>
                      <a:pt x="500" y="359"/>
                    </a:lnTo>
                    <a:lnTo>
                      <a:pt x="591" y="320"/>
                    </a:lnTo>
                    <a:lnTo>
                      <a:pt x="686" y="285"/>
                    </a:lnTo>
                    <a:lnTo>
                      <a:pt x="778" y="247"/>
                    </a:lnTo>
                    <a:lnTo>
                      <a:pt x="866" y="212"/>
                    </a:lnTo>
                    <a:lnTo>
                      <a:pt x="954" y="173"/>
                    </a:lnTo>
                    <a:lnTo>
                      <a:pt x="1042" y="130"/>
                    </a:lnTo>
                    <a:lnTo>
                      <a:pt x="1129" y="92"/>
                    </a:lnTo>
                    <a:lnTo>
                      <a:pt x="1217" y="47"/>
                    </a:lnTo>
                    <a:lnTo>
                      <a:pt x="1305" y="0"/>
                    </a:lnTo>
                    <a:lnTo>
                      <a:pt x="1340" y="18"/>
                    </a:lnTo>
                    <a:lnTo>
                      <a:pt x="1393" y="64"/>
                    </a:lnTo>
                    <a:lnTo>
                      <a:pt x="1393" y="67"/>
                    </a:lnTo>
                    <a:lnTo>
                      <a:pt x="1390" y="67"/>
                    </a:lnTo>
                    <a:lnTo>
                      <a:pt x="1386" y="71"/>
                    </a:lnTo>
                    <a:lnTo>
                      <a:pt x="1383" y="75"/>
                    </a:lnTo>
                    <a:lnTo>
                      <a:pt x="1380" y="75"/>
                    </a:lnTo>
                    <a:lnTo>
                      <a:pt x="1375" y="78"/>
                    </a:lnTo>
                    <a:lnTo>
                      <a:pt x="1372" y="82"/>
                    </a:lnTo>
                    <a:lnTo>
                      <a:pt x="1368" y="85"/>
                    </a:lnTo>
                    <a:lnTo>
                      <a:pt x="1365" y="88"/>
                    </a:lnTo>
                    <a:lnTo>
                      <a:pt x="1312" y="113"/>
                    </a:lnTo>
                    <a:lnTo>
                      <a:pt x="1263" y="138"/>
                    </a:lnTo>
                    <a:lnTo>
                      <a:pt x="1210" y="162"/>
                    </a:lnTo>
                    <a:lnTo>
                      <a:pt x="1157" y="187"/>
                    </a:lnTo>
                    <a:lnTo>
                      <a:pt x="1109" y="212"/>
                    </a:lnTo>
                    <a:lnTo>
                      <a:pt x="1055" y="233"/>
                    </a:lnTo>
                    <a:lnTo>
                      <a:pt x="1002" y="257"/>
                    </a:lnTo>
                    <a:lnTo>
                      <a:pt x="954" y="282"/>
                    </a:lnTo>
                    <a:lnTo>
                      <a:pt x="901" y="303"/>
                    </a:lnTo>
                    <a:lnTo>
                      <a:pt x="848" y="324"/>
                    </a:lnTo>
                    <a:close/>
                  </a:path>
                </a:pathLst>
              </a:custGeom>
              <a:solidFill>
                <a:srgbClr val="98C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81" name="Freeform 709"/>
              <p:cNvSpPr>
                <a:spLocks/>
              </p:cNvSpPr>
              <p:nvPr/>
            </p:nvSpPr>
            <p:spPr bwMode="auto">
              <a:xfrm>
                <a:off x="3037" y="2189"/>
                <a:ext cx="106" cy="44"/>
              </a:xfrm>
              <a:custGeom>
                <a:avLst/>
                <a:gdLst>
                  <a:gd name="T0" fmla="*/ 770 w 1366"/>
                  <a:gd name="T1" fmla="*/ 320 h 615"/>
                  <a:gd name="T2" fmla="*/ 647 w 1366"/>
                  <a:gd name="T3" fmla="*/ 372 h 615"/>
                  <a:gd name="T4" fmla="*/ 527 w 1366"/>
                  <a:gd name="T5" fmla="*/ 425 h 615"/>
                  <a:gd name="T6" fmla="*/ 404 w 1366"/>
                  <a:gd name="T7" fmla="*/ 477 h 615"/>
                  <a:gd name="T8" fmla="*/ 271 w 1366"/>
                  <a:gd name="T9" fmla="*/ 537 h 615"/>
                  <a:gd name="T10" fmla="*/ 186 w 1366"/>
                  <a:gd name="T11" fmla="*/ 572 h 615"/>
                  <a:gd name="T12" fmla="*/ 155 w 1366"/>
                  <a:gd name="T13" fmla="*/ 583 h 615"/>
                  <a:gd name="T14" fmla="*/ 126 w 1366"/>
                  <a:gd name="T15" fmla="*/ 587 h 615"/>
                  <a:gd name="T16" fmla="*/ 101 w 1366"/>
                  <a:gd name="T17" fmla="*/ 593 h 615"/>
                  <a:gd name="T18" fmla="*/ 73 w 1366"/>
                  <a:gd name="T19" fmla="*/ 607 h 615"/>
                  <a:gd name="T20" fmla="*/ 56 w 1366"/>
                  <a:gd name="T21" fmla="*/ 607 h 615"/>
                  <a:gd name="T22" fmla="*/ 38 w 1366"/>
                  <a:gd name="T23" fmla="*/ 593 h 615"/>
                  <a:gd name="T24" fmla="*/ 21 w 1366"/>
                  <a:gd name="T25" fmla="*/ 583 h 615"/>
                  <a:gd name="T26" fmla="*/ 3 w 1366"/>
                  <a:gd name="T27" fmla="*/ 575 h 615"/>
                  <a:gd name="T28" fmla="*/ 3 w 1366"/>
                  <a:gd name="T29" fmla="*/ 565 h 615"/>
                  <a:gd name="T30" fmla="*/ 84 w 1366"/>
                  <a:gd name="T31" fmla="*/ 520 h 615"/>
                  <a:gd name="T32" fmla="*/ 165 w 1366"/>
                  <a:gd name="T33" fmla="*/ 481 h 615"/>
                  <a:gd name="T34" fmla="*/ 246 w 1366"/>
                  <a:gd name="T35" fmla="*/ 446 h 615"/>
                  <a:gd name="T36" fmla="*/ 327 w 1366"/>
                  <a:gd name="T37" fmla="*/ 418 h 615"/>
                  <a:gd name="T38" fmla="*/ 411 w 1366"/>
                  <a:gd name="T39" fmla="*/ 387 h 615"/>
                  <a:gd name="T40" fmla="*/ 599 w 1366"/>
                  <a:gd name="T41" fmla="*/ 312 h 615"/>
                  <a:gd name="T42" fmla="*/ 777 w 1366"/>
                  <a:gd name="T43" fmla="*/ 242 h 615"/>
                  <a:gd name="T44" fmla="*/ 953 w 1366"/>
                  <a:gd name="T45" fmla="*/ 169 h 615"/>
                  <a:gd name="T46" fmla="*/ 1126 w 1366"/>
                  <a:gd name="T47" fmla="*/ 87 h 615"/>
                  <a:gd name="T48" fmla="*/ 1295 w 1366"/>
                  <a:gd name="T49" fmla="*/ 0 h 615"/>
                  <a:gd name="T50" fmla="*/ 1366 w 1366"/>
                  <a:gd name="T51" fmla="*/ 45 h 615"/>
                  <a:gd name="T52" fmla="*/ 1358 w 1366"/>
                  <a:gd name="T53" fmla="*/ 52 h 615"/>
                  <a:gd name="T54" fmla="*/ 1351 w 1366"/>
                  <a:gd name="T55" fmla="*/ 59 h 615"/>
                  <a:gd name="T56" fmla="*/ 1344 w 1366"/>
                  <a:gd name="T57" fmla="*/ 67 h 615"/>
                  <a:gd name="T58" fmla="*/ 1341 w 1366"/>
                  <a:gd name="T59" fmla="*/ 70 h 615"/>
                  <a:gd name="T60" fmla="*/ 1238 w 1366"/>
                  <a:gd name="T61" fmla="*/ 115 h 615"/>
                  <a:gd name="T62" fmla="*/ 1140 w 1366"/>
                  <a:gd name="T63" fmla="*/ 162 h 615"/>
                  <a:gd name="T64" fmla="*/ 1038 w 1366"/>
                  <a:gd name="T65" fmla="*/ 207 h 615"/>
                  <a:gd name="T66" fmla="*/ 940 w 1366"/>
                  <a:gd name="T67" fmla="*/ 252 h 615"/>
                  <a:gd name="T68" fmla="*/ 834 w 1366"/>
                  <a:gd name="T69" fmla="*/ 295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66" h="615">
                    <a:moveTo>
                      <a:pt x="834" y="295"/>
                    </a:moveTo>
                    <a:lnTo>
                      <a:pt x="770" y="320"/>
                    </a:lnTo>
                    <a:lnTo>
                      <a:pt x="707" y="347"/>
                    </a:lnTo>
                    <a:lnTo>
                      <a:pt x="647" y="372"/>
                    </a:lnTo>
                    <a:lnTo>
                      <a:pt x="587" y="400"/>
                    </a:lnTo>
                    <a:lnTo>
                      <a:pt x="527" y="425"/>
                    </a:lnTo>
                    <a:lnTo>
                      <a:pt x="464" y="453"/>
                    </a:lnTo>
                    <a:lnTo>
                      <a:pt x="404" y="477"/>
                    </a:lnTo>
                    <a:lnTo>
                      <a:pt x="338" y="505"/>
                    </a:lnTo>
                    <a:lnTo>
                      <a:pt x="271" y="537"/>
                    </a:lnTo>
                    <a:lnTo>
                      <a:pt x="201" y="569"/>
                    </a:lnTo>
                    <a:lnTo>
                      <a:pt x="186" y="572"/>
                    </a:lnTo>
                    <a:lnTo>
                      <a:pt x="173" y="580"/>
                    </a:lnTo>
                    <a:lnTo>
                      <a:pt x="155" y="583"/>
                    </a:lnTo>
                    <a:lnTo>
                      <a:pt x="141" y="583"/>
                    </a:lnTo>
                    <a:lnTo>
                      <a:pt x="126" y="587"/>
                    </a:lnTo>
                    <a:lnTo>
                      <a:pt x="113" y="590"/>
                    </a:lnTo>
                    <a:lnTo>
                      <a:pt x="101" y="593"/>
                    </a:lnTo>
                    <a:lnTo>
                      <a:pt x="88" y="600"/>
                    </a:lnTo>
                    <a:lnTo>
                      <a:pt x="73" y="607"/>
                    </a:lnTo>
                    <a:lnTo>
                      <a:pt x="60" y="615"/>
                    </a:lnTo>
                    <a:lnTo>
                      <a:pt x="56" y="607"/>
                    </a:lnTo>
                    <a:lnTo>
                      <a:pt x="49" y="600"/>
                    </a:lnTo>
                    <a:lnTo>
                      <a:pt x="38" y="593"/>
                    </a:lnTo>
                    <a:lnTo>
                      <a:pt x="28" y="590"/>
                    </a:lnTo>
                    <a:lnTo>
                      <a:pt x="21" y="583"/>
                    </a:lnTo>
                    <a:lnTo>
                      <a:pt x="10" y="580"/>
                    </a:lnTo>
                    <a:lnTo>
                      <a:pt x="3" y="575"/>
                    </a:lnTo>
                    <a:lnTo>
                      <a:pt x="0" y="572"/>
                    </a:lnTo>
                    <a:lnTo>
                      <a:pt x="3" y="565"/>
                    </a:lnTo>
                    <a:lnTo>
                      <a:pt x="46" y="540"/>
                    </a:lnTo>
                    <a:lnTo>
                      <a:pt x="84" y="520"/>
                    </a:lnTo>
                    <a:lnTo>
                      <a:pt x="126" y="499"/>
                    </a:lnTo>
                    <a:lnTo>
                      <a:pt x="165" y="481"/>
                    </a:lnTo>
                    <a:lnTo>
                      <a:pt x="208" y="464"/>
                    </a:lnTo>
                    <a:lnTo>
                      <a:pt x="246" y="446"/>
                    </a:lnTo>
                    <a:lnTo>
                      <a:pt x="288" y="432"/>
                    </a:lnTo>
                    <a:lnTo>
                      <a:pt x="327" y="418"/>
                    </a:lnTo>
                    <a:lnTo>
                      <a:pt x="369" y="400"/>
                    </a:lnTo>
                    <a:lnTo>
                      <a:pt x="411" y="387"/>
                    </a:lnTo>
                    <a:lnTo>
                      <a:pt x="507" y="351"/>
                    </a:lnTo>
                    <a:lnTo>
                      <a:pt x="599" y="312"/>
                    </a:lnTo>
                    <a:lnTo>
                      <a:pt x="690" y="277"/>
                    </a:lnTo>
                    <a:lnTo>
                      <a:pt x="777" y="242"/>
                    </a:lnTo>
                    <a:lnTo>
                      <a:pt x="865" y="207"/>
                    </a:lnTo>
                    <a:lnTo>
                      <a:pt x="953" y="169"/>
                    </a:lnTo>
                    <a:lnTo>
                      <a:pt x="1041" y="130"/>
                    </a:lnTo>
                    <a:lnTo>
                      <a:pt x="1126" y="87"/>
                    </a:lnTo>
                    <a:lnTo>
                      <a:pt x="1210" y="45"/>
                    </a:lnTo>
                    <a:lnTo>
                      <a:pt x="1295" y="0"/>
                    </a:lnTo>
                    <a:lnTo>
                      <a:pt x="1313" y="10"/>
                    </a:lnTo>
                    <a:lnTo>
                      <a:pt x="1366" y="45"/>
                    </a:lnTo>
                    <a:lnTo>
                      <a:pt x="1361" y="49"/>
                    </a:lnTo>
                    <a:lnTo>
                      <a:pt x="1358" y="52"/>
                    </a:lnTo>
                    <a:lnTo>
                      <a:pt x="1354" y="56"/>
                    </a:lnTo>
                    <a:lnTo>
                      <a:pt x="1351" y="59"/>
                    </a:lnTo>
                    <a:lnTo>
                      <a:pt x="1348" y="63"/>
                    </a:lnTo>
                    <a:lnTo>
                      <a:pt x="1344" y="67"/>
                    </a:lnTo>
                    <a:lnTo>
                      <a:pt x="1341" y="67"/>
                    </a:lnTo>
                    <a:lnTo>
                      <a:pt x="1341" y="70"/>
                    </a:lnTo>
                    <a:lnTo>
                      <a:pt x="1288" y="91"/>
                    </a:lnTo>
                    <a:lnTo>
                      <a:pt x="1238" y="115"/>
                    </a:lnTo>
                    <a:lnTo>
                      <a:pt x="1189" y="140"/>
                    </a:lnTo>
                    <a:lnTo>
                      <a:pt x="1140" y="162"/>
                    </a:lnTo>
                    <a:lnTo>
                      <a:pt x="1091" y="186"/>
                    </a:lnTo>
                    <a:lnTo>
                      <a:pt x="1038" y="207"/>
                    </a:lnTo>
                    <a:lnTo>
                      <a:pt x="988" y="232"/>
                    </a:lnTo>
                    <a:lnTo>
                      <a:pt x="940" y="252"/>
                    </a:lnTo>
                    <a:lnTo>
                      <a:pt x="887" y="274"/>
                    </a:lnTo>
                    <a:lnTo>
                      <a:pt x="834" y="295"/>
                    </a:lnTo>
                    <a:close/>
                  </a:path>
                </a:pathLst>
              </a:custGeom>
              <a:solidFill>
                <a:srgbClr val="A5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82" name="Freeform 710"/>
              <p:cNvSpPr>
                <a:spLocks/>
              </p:cNvSpPr>
              <p:nvPr/>
            </p:nvSpPr>
            <p:spPr bwMode="auto">
              <a:xfrm>
                <a:off x="3038" y="2189"/>
                <a:ext cx="104" cy="44"/>
              </a:xfrm>
              <a:custGeom>
                <a:avLst/>
                <a:gdLst>
                  <a:gd name="T0" fmla="*/ 1341 w 1341"/>
                  <a:gd name="T1" fmla="*/ 25 h 605"/>
                  <a:gd name="T2" fmla="*/ 1288 w 1341"/>
                  <a:gd name="T3" fmla="*/ 0 h 605"/>
                  <a:gd name="T4" fmla="*/ 1205 w 1341"/>
                  <a:gd name="T5" fmla="*/ 45 h 605"/>
                  <a:gd name="T6" fmla="*/ 1120 w 1341"/>
                  <a:gd name="T7" fmla="*/ 88 h 605"/>
                  <a:gd name="T8" fmla="*/ 1039 w 1341"/>
                  <a:gd name="T9" fmla="*/ 127 h 605"/>
                  <a:gd name="T10" fmla="*/ 951 w 1341"/>
                  <a:gd name="T11" fmla="*/ 165 h 605"/>
                  <a:gd name="T12" fmla="*/ 867 w 1341"/>
                  <a:gd name="T13" fmla="*/ 203 h 605"/>
                  <a:gd name="T14" fmla="*/ 779 w 1341"/>
                  <a:gd name="T15" fmla="*/ 238 h 605"/>
                  <a:gd name="T16" fmla="*/ 694 w 1341"/>
                  <a:gd name="T17" fmla="*/ 273 h 605"/>
                  <a:gd name="T18" fmla="*/ 603 w 1341"/>
                  <a:gd name="T19" fmla="*/ 309 h 605"/>
                  <a:gd name="T20" fmla="*/ 514 w 1341"/>
                  <a:gd name="T21" fmla="*/ 340 h 605"/>
                  <a:gd name="T22" fmla="*/ 423 w 1341"/>
                  <a:gd name="T23" fmla="*/ 375 h 605"/>
                  <a:gd name="T24" fmla="*/ 381 w 1341"/>
                  <a:gd name="T25" fmla="*/ 393 h 605"/>
                  <a:gd name="T26" fmla="*/ 338 w 1341"/>
                  <a:gd name="T27" fmla="*/ 407 h 605"/>
                  <a:gd name="T28" fmla="*/ 296 w 1341"/>
                  <a:gd name="T29" fmla="*/ 425 h 605"/>
                  <a:gd name="T30" fmla="*/ 254 w 1341"/>
                  <a:gd name="T31" fmla="*/ 443 h 605"/>
                  <a:gd name="T32" fmla="*/ 212 w 1341"/>
                  <a:gd name="T33" fmla="*/ 460 h 605"/>
                  <a:gd name="T34" fmla="*/ 170 w 1341"/>
                  <a:gd name="T35" fmla="*/ 478 h 605"/>
                  <a:gd name="T36" fmla="*/ 128 w 1341"/>
                  <a:gd name="T37" fmla="*/ 495 h 605"/>
                  <a:gd name="T38" fmla="*/ 85 w 1341"/>
                  <a:gd name="T39" fmla="*/ 516 h 605"/>
                  <a:gd name="T40" fmla="*/ 47 w 1341"/>
                  <a:gd name="T41" fmla="*/ 541 h 605"/>
                  <a:gd name="T42" fmla="*/ 5 w 1341"/>
                  <a:gd name="T43" fmla="*/ 565 h 605"/>
                  <a:gd name="T44" fmla="*/ 0 w 1341"/>
                  <a:gd name="T45" fmla="*/ 568 h 605"/>
                  <a:gd name="T46" fmla="*/ 0 w 1341"/>
                  <a:gd name="T47" fmla="*/ 573 h 605"/>
                  <a:gd name="T48" fmla="*/ 5 w 1341"/>
                  <a:gd name="T49" fmla="*/ 576 h 605"/>
                  <a:gd name="T50" fmla="*/ 8 w 1341"/>
                  <a:gd name="T51" fmla="*/ 576 h 605"/>
                  <a:gd name="T52" fmla="*/ 15 w 1341"/>
                  <a:gd name="T53" fmla="*/ 580 h 605"/>
                  <a:gd name="T54" fmla="*/ 25 w 1341"/>
                  <a:gd name="T55" fmla="*/ 583 h 605"/>
                  <a:gd name="T56" fmla="*/ 33 w 1341"/>
                  <a:gd name="T57" fmla="*/ 586 h 605"/>
                  <a:gd name="T58" fmla="*/ 40 w 1341"/>
                  <a:gd name="T59" fmla="*/ 593 h 605"/>
                  <a:gd name="T60" fmla="*/ 43 w 1341"/>
                  <a:gd name="T61" fmla="*/ 597 h 605"/>
                  <a:gd name="T62" fmla="*/ 50 w 1341"/>
                  <a:gd name="T63" fmla="*/ 605 h 605"/>
                  <a:gd name="T64" fmla="*/ 60 w 1341"/>
                  <a:gd name="T65" fmla="*/ 593 h 605"/>
                  <a:gd name="T66" fmla="*/ 75 w 1341"/>
                  <a:gd name="T67" fmla="*/ 583 h 605"/>
                  <a:gd name="T68" fmla="*/ 88 w 1341"/>
                  <a:gd name="T69" fmla="*/ 576 h 605"/>
                  <a:gd name="T70" fmla="*/ 103 w 1341"/>
                  <a:gd name="T71" fmla="*/ 568 h 605"/>
                  <a:gd name="T72" fmla="*/ 120 w 1341"/>
                  <a:gd name="T73" fmla="*/ 562 h 605"/>
                  <a:gd name="T74" fmla="*/ 135 w 1341"/>
                  <a:gd name="T75" fmla="*/ 558 h 605"/>
                  <a:gd name="T76" fmla="*/ 152 w 1341"/>
                  <a:gd name="T77" fmla="*/ 551 h 605"/>
                  <a:gd name="T78" fmla="*/ 166 w 1341"/>
                  <a:gd name="T79" fmla="*/ 548 h 605"/>
                  <a:gd name="T80" fmla="*/ 183 w 1341"/>
                  <a:gd name="T81" fmla="*/ 541 h 605"/>
                  <a:gd name="T82" fmla="*/ 198 w 1341"/>
                  <a:gd name="T83" fmla="*/ 533 h 605"/>
                  <a:gd name="T84" fmla="*/ 265 w 1341"/>
                  <a:gd name="T85" fmla="*/ 505 h 605"/>
                  <a:gd name="T86" fmla="*/ 331 w 1341"/>
                  <a:gd name="T87" fmla="*/ 478 h 605"/>
                  <a:gd name="T88" fmla="*/ 395 w 1341"/>
                  <a:gd name="T89" fmla="*/ 450 h 605"/>
                  <a:gd name="T90" fmla="*/ 458 w 1341"/>
                  <a:gd name="T91" fmla="*/ 421 h 605"/>
                  <a:gd name="T92" fmla="*/ 518 w 1341"/>
                  <a:gd name="T93" fmla="*/ 393 h 605"/>
                  <a:gd name="T94" fmla="*/ 578 w 1341"/>
                  <a:gd name="T95" fmla="*/ 368 h 605"/>
                  <a:gd name="T96" fmla="*/ 641 w 1341"/>
                  <a:gd name="T97" fmla="*/ 344 h 605"/>
                  <a:gd name="T98" fmla="*/ 701 w 1341"/>
                  <a:gd name="T99" fmla="*/ 316 h 605"/>
                  <a:gd name="T100" fmla="*/ 761 w 1341"/>
                  <a:gd name="T101" fmla="*/ 292 h 605"/>
                  <a:gd name="T102" fmla="*/ 824 w 1341"/>
                  <a:gd name="T103" fmla="*/ 267 h 605"/>
                  <a:gd name="T104" fmla="*/ 874 w 1341"/>
                  <a:gd name="T105" fmla="*/ 245 h 605"/>
                  <a:gd name="T106" fmla="*/ 927 w 1341"/>
                  <a:gd name="T107" fmla="*/ 225 h 605"/>
                  <a:gd name="T108" fmla="*/ 975 w 1341"/>
                  <a:gd name="T109" fmla="*/ 203 h 605"/>
                  <a:gd name="T110" fmla="*/ 1022 w 1341"/>
                  <a:gd name="T111" fmla="*/ 182 h 605"/>
                  <a:gd name="T112" fmla="*/ 1070 w 1341"/>
                  <a:gd name="T113" fmla="*/ 162 h 605"/>
                  <a:gd name="T114" fmla="*/ 1120 w 1341"/>
                  <a:gd name="T115" fmla="*/ 140 h 605"/>
                  <a:gd name="T116" fmla="*/ 1170 w 1341"/>
                  <a:gd name="T117" fmla="*/ 120 h 605"/>
                  <a:gd name="T118" fmla="*/ 1218 w 1341"/>
                  <a:gd name="T119" fmla="*/ 98 h 605"/>
                  <a:gd name="T120" fmla="*/ 1268 w 1341"/>
                  <a:gd name="T121" fmla="*/ 73 h 605"/>
                  <a:gd name="T122" fmla="*/ 1317 w 1341"/>
                  <a:gd name="T123" fmla="*/ 49 h 605"/>
                  <a:gd name="T124" fmla="*/ 1341 w 1341"/>
                  <a:gd name="T125" fmla="*/ 2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1" h="605">
                    <a:moveTo>
                      <a:pt x="1341" y="25"/>
                    </a:moveTo>
                    <a:lnTo>
                      <a:pt x="1288" y="0"/>
                    </a:lnTo>
                    <a:lnTo>
                      <a:pt x="1205" y="45"/>
                    </a:lnTo>
                    <a:lnTo>
                      <a:pt x="1120" y="88"/>
                    </a:lnTo>
                    <a:lnTo>
                      <a:pt x="1039" y="127"/>
                    </a:lnTo>
                    <a:lnTo>
                      <a:pt x="951" y="165"/>
                    </a:lnTo>
                    <a:lnTo>
                      <a:pt x="867" y="203"/>
                    </a:lnTo>
                    <a:lnTo>
                      <a:pt x="779" y="238"/>
                    </a:lnTo>
                    <a:lnTo>
                      <a:pt x="694" y="273"/>
                    </a:lnTo>
                    <a:lnTo>
                      <a:pt x="603" y="309"/>
                    </a:lnTo>
                    <a:lnTo>
                      <a:pt x="514" y="340"/>
                    </a:lnTo>
                    <a:lnTo>
                      <a:pt x="423" y="375"/>
                    </a:lnTo>
                    <a:lnTo>
                      <a:pt x="381" y="393"/>
                    </a:lnTo>
                    <a:lnTo>
                      <a:pt x="338" y="407"/>
                    </a:lnTo>
                    <a:lnTo>
                      <a:pt x="296" y="425"/>
                    </a:lnTo>
                    <a:lnTo>
                      <a:pt x="254" y="443"/>
                    </a:lnTo>
                    <a:lnTo>
                      <a:pt x="212" y="460"/>
                    </a:lnTo>
                    <a:lnTo>
                      <a:pt x="170" y="478"/>
                    </a:lnTo>
                    <a:lnTo>
                      <a:pt x="128" y="495"/>
                    </a:lnTo>
                    <a:lnTo>
                      <a:pt x="85" y="516"/>
                    </a:lnTo>
                    <a:lnTo>
                      <a:pt x="47" y="541"/>
                    </a:lnTo>
                    <a:lnTo>
                      <a:pt x="5" y="565"/>
                    </a:lnTo>
                    <a:lnTo>
                      <a:pt x="0" y="568"/>
                    </a:lnTo>
                    <a:lnTo>
                      <a:pt x="0" y="573"/>
                    </a:lnTo>
                    <a:lnTo>
                      <a:pt x="5" y="576"/>
                    </a:lnTo>
                    <a:lnTo>
                      <a:pt x="8" y="576"/>
                    </a:lnTo>
                    <a:lnTo>
                      <a:pt x="15" y="580"/>
                    </a:lnTo>
                    <a:lnTo>
                      <a:pt x="25" y="583"/>
                    </a:lnTo>
                    <a:lnTo>
                      <a:pt x="33" y="586"/>
                    </a:lnTo>
                    <a:lnTo>
                      <a:pt x="40" y="593"/>
                    </a:lnTo>
                    <a:lnTo>
                      <a:pt x="43" y="597"/>
                    </a:lnTo>
                    <a:lnTo>
                      <a:pt x="50" y="605"/>
                    </a:lnTo>
                    <a:lnTo>
                      <a:pt x="60" y="593"/>
                    </a:lnTo>
                    <a:lnTo>
                      <a:pt x="75" y="583"/>
                    </a:lnTo>
                    <a:lnTo>
                      <a:pt x="88" y="576"/>
                    </a:lnTo>
                    <a:lnTo>
                      <a:pt x="103" y="568"/>
                    </a:lnTo>
                    <a:lnTo>
                      <a:pt x="120" y="562"/>
                    </a:lnTo>
                    <a:lnTo>
                      <a:pt x="135" y="558"/>
                    </a:lnTo>
                    <a:lnTo>
                      <a:pt x="152" y="551"/>
                    </a:lnTo>
                    <a:lnTo>
                      <a:pt x="166" y="548"/>
                    </a:lnTo>
                    <a:lnTo>
                      <a:pt x="183" y="541"/>
                    </a:lnTo>
                    <a:lnTo>
                      <a:pt x="198" y="533"/>
                    </a:lnTo>
                    <a:lnTo>
                      <a:pt x="265" y="505"/>
                    </a:lnTo>
                    <a:lnTo>
                      <a:pt x="331" y="478"/>
                    </a:lnTo>
                    <a:lnTo>
                      <a:pt x="395" y="450"/>
                    </a:lnTo>
                    <a:lnTo>
                      <a:pt x="458" y="421"/>
                    </a:lnTo>
                    <a:lnTo>
                      <a:pt x="518" y="393"/>
                    </a:lnTo>
                    <a:lnTo>
                      <a:pt x="578" y="368"/>
                    </a:lnTo>
                    <a:lnTo>
                      <a:pt x="641" y="344"/>
                    </a:lnTo>
                    <a:lnTo>
                      <a:pt x="701" y="316"/>
                    </a:lnTo>
                    <a:lnTo>
                      <a:pt x="761" y="292"/>
                    </a:lnTo>
                    <a:lnTo>
                      <a:pt x="824" y="267"/>
                    </a:lnTo>
                    <a:lnTo>
                      <a:pt x="874" y="245"/>
                    </a:lnTo>
                    <a:lnTo>
                      <a:pt x="927" y="225"/>
                    </a:lnTo>
                    <a:lnTo>
                      <a:pt x="975" y="203"/>
                    </a:lnTo>
                    <a:lnTo>
                      <a:pt x="1022" y="182"/>
                    </a:lnTo>
                    <a:lnTo>
                      <a:pt x="1070" y="162"/>
                    </a:lnTo>
                    <a:lnTo>
                      <a:pt x="1120" y="140"/>
                    </a:lnTo>
                    <a:lnTo>
                      <a:pt x="1170" y="120"/>
                    </a:lnTo>
                    <a:lnTo>
                      <a:pt x="1218" y="98"/>
                    </a:lnTo>
                    <a:lnTo>
                      <a:pt x="1268" y="73"/>
                    </a:lnTo>
                    <a:lnTo>
                      <a:pt x="1317" y="49"/>
                    </a:lnTo>
                    <a:lnTo>
                      <a:pt x="1341" y="25"/>
                    </a:lnTo>
                    <a:close/>
                  </a:path>
                </a:pathLst>
              </a:custGeom>
              <a:solidFill>
                <a:srgbClr val="B2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83" name="Freeform 711"/>
              <p:cNvSpPr>
                <a:spLocks/>
              </p:cNvSpPr>
              <p:nvPr/>
            </p:nvSpPr>
            <p:spPr bwMode="auto">
              <a:xfrm>
                <a:off x="3051" y="2261"/>
                <a:ext cx="104" cy="25"/>
              </a:xfrm>
              <a:custGeom>
                <a:avLst/>
                <a:gdLst>
                  <a:gd name="T0" fmla="*/ 344 w 1354"/>
                  <a:gd name="T1" fmla="*/ 49 h 348"/>
                  <a:gd name="T2" fmla="*/ 393 w 1354"/>
                  <a:gd name="T3" fmla="*/ 60 h 348"/>
                  <a:gd name="T4" fmla="*/ 432 w 1354"/>
                  <a:gd name="T5" fmla="*/ 67 h 348"/>
                  <a:gd name="T6" fmla="*/ 464 w 1354"/>
                  <a:gd name="T7" fmla="*/ 74 h 348"/>
                  <a:gd name="T8" fmla="*/ 492 w 1354"/>
                  <a:gd name="T9" fmla="*/ 85 h 348"/>
                  <a:gd name="T10" fmla="*/ 517 w 1354"/>
                  <a:gd name="T11" fmla="*/ 92 h 348"/>
                  <a:gd name="T12" fmla="*/ 541 w 1354"/>
                  <a:gd name="T13" fmla="*/ 95 h 348"/>
                  <a:gd name="T14" fmla="*/ 566 w 1354"/>
                  <a:gd name="T15" fmla="*/ 102 h 348"/>
                  <a:gd name="T16" fmla="*/ 601 w 1354"/>
                  <a:gd name="T17" fmla="*/ 105 h 348"/>
                  <a:gd name="T18" fmla="*/ 640 w 1354"/>
                  <a:gd name="T19" fmla="*/ 112 h 348"/>
                  <a:gd name="T20" fmla="*/ 689 w 1354"/>
                  <a:gd name="T21" fmla="*/ 116 h 348"/>
                  <a:gd name="T22" fmla="*/ 759 w 1354"/>
                  <a:gd name="T23" fmla="*/ 123 h 348"/>
                  <a:gd name="T24" fmla="*/ 822 w 1354"/>
                  <a:gd name="T25" fmla="*/ 130 h 348"/>
                  <a:gd name="T26" fmla="*/ 882 w 1354"/>
                  <a:gd name="T27" fmla="*/ 137 h 348"/>
                  <a:gd name="T28" fmla="*/ 935 w 1354"/>
                  <a:gd name="T29" fmla="*/ 144 h 348"/>
                  <a:gd name="T30" fmla="*/ 992 w 1354"/>
                  <a:gd name="T31" fmla="*/ 155 h 348"/>
                  <a:gd name="T32" fmla="*/ 1045 w 1354"/>
                  <a:gd name="T33" fmla="*/ 162 h 348"/>
                  <a:gd name="T34" fmla="*/ 1097 w 1354"/>
                  <a:gd name="T35" fmla="*/ 165 h 348"/>
                  <a:gd name="T36" fmla="*/ 1157 w 1354"/>
                  <a:gd name="T37" fmla="*/ 172 h 348"/>
                  <a:gd name="T38" fmla="*/ 1220 w 1354"/>
                  <a:gd name="T39" fmla="*/ 172 h 348"/>
                  <a:gd name="T40" fmla="*/ 1291 w 1354"/>
                  <a:gd name="T41" fmla="*/ 175 h 348"/>
                  <a:gd name="T42" fmla="*/ 1316 w 1354"/>
                  <a:gd name="T43" fmla="*/ 179 h 348"/>
                  <a:gd name="T44" fmla="*/ 1333 w 1354"/>
                  <a:gd name="T45" fmla="*/ 193 h 348"/>
                  <a:gd name="T46" fmla="*/ 1343 w 1354"/>
                  <a:gd name="T47" fmla="*/ 210 h 348"/>
                  <a:gd name="T48" fmla="*/ 1347 w 1354"/>
                  <a:gd name="T49" fmla="*/ 232 h 348"/>
                  <a:gd name="T50" fmla="*/ 1351 w 1354"/>
                  <a:gd name="T51" fmla="*/ 257 h 348"/>
                  <a:gd name="T52" fmla="*/ 1351 w 1354"/>
                  <a:gd name="T53" fmla="*/ 285 h 348"/>
                  <a:gd name="T54" fmla="*/ 1351 w 1354"/>
                  <a:gd name="T55" fmla="*/ 305 h 348"/>
                  <a:gd name="T56" fmla="*/ 1347 w 1354"/>
                  <a:gd name="T57" fmla="*/ 323 h 348"/>
                  <a:gd name="T58" fmla="*/ 1351 w 1354"/>
                  <a:gd name="T59" fmla="*/ 337 h 348"/>
                  <a:gd name="T60" fmla="*/ 1354 w 1354"/>
                  <a:gd name="T61" fmla="*/ 340 h 348"/>
                  <a:gd name="T62" fmla="*/ 1210 w 1354"/>
                  <a:gd name="T63" fmla="*/ 345 h 348"/>
                  <a:gd name="T64" fmla="*/ 1076 w 1354"/>
                  <a:gd name="T65" fmla="*/ 345 h 348"/>
                  <a:gd name="T66" fmla="*/ 960 w 1354"/>
                  <a:gd name="T67" fmla="*/ 348 h 348"/>
                  <a:gd name="T68" fmla="*/ 850 w 1354"/>
                  <a:gd name="T69" fmla="*/ 348 h 348"/>
                  <a:gd name="T70" fmla="*/ 749 w 1354"/>
                  <a:gd name="T71" fmla="*/ 348 h 348"/>
                  <a:gd name="T72" fmla="*/ 650 w 1354"/>
                  <a:gd name="T73" fmla="*/ 345 h 348"/>
                  <a:gd name="T74" fmla="*/ 552 w 1354"/>
                  <a:gd name="T75" fmla="*/ 340 h 348"/>
                  <a:gd name="T76" fmla="*/ 453 w 1354"/>
                  <a:gd name="T77" fmla="*/ 330 h 348"/>
                  <a:gd name="T78" fmla="*/ 348 w 1354"/>
                  <a:gd name="T79" fmla="*/ 316 h 348"/>
                  <a:gd name="T80" fmla="*/ 235 w 1354"/>
                  <a:gd name="T81" fmla="*/ 298 h 348"/>
                  <a:gd name="T82" fmla="*/ 186 w 1354"/>
                  <a:gd name="T83" fmla="*/ 285 h 348"/>
                  <a:gd name="T84" fmla="*/ 140 w 1354"/>
                  <a:gd name="T85" fmla="*/ 260 h 348"/>
                  <a:gd name="T86" fmla="*/ 105 w 1354"/>
                  <a:gd name="T87" fmla="*/ 225 h 348"/>
                  <a:gd name="T88" fmla="*/ 76 w 1354"/>
                  <a:gd name="T89" fmla="*/ 186 h 348"/>
                  <a:gd name="T90" fmla="*/ 52 w 1354"/>
                  <a:gd name="T91" fmla="*/ 147 h 348"/>
                  <a:gd name="T92" fmla="*/ 35 w 1354"/>
                  <a:gd name="T93" fmla="*/ 109 h 348"/>
                  <a:gd name="T94" fmla="*/ 20 w 1354"/>
                  <a:gd name="T95" fmla="*/ 70 h 348"/>
                  <a:gd name="T96" fmla="*/ 10 w 1354"/>
                  <a:gd name="T97" fmla="*/ 38 h 348"/>
                  <a:gd name="T98" fmla="*/ 3 w 1354"/>
                  <a:gd name="T99" fmla="*/ 14 h 348"/>
                  <a:gd name="T100" fmla="*/ 0 w 1354"/>
                  <a:gd name="T101" fmla="*/ 0 h 348"/>
                  <a:gd name="T102" fmla="*/ 6 w 1354"/>
                  <a:gd name="T103" fmla="*/ 10 h 348"/>
                  <a:gd name="T104" fmla="*/ 20 w 1354"/>
                  <a:gd name="T105" fmla="*/ 14 h 348"/>
                  <a:gd name="T106" fmla="*/ 38 w 1354"/>
                  <a:gd name="T107" fmla="*/ 21 h 348"/>
                  <a:gd name="T108" fmla="*/ 63 w 1354"/>
                  <a:gd name="T109" fmla="*/ 25 h 348"/>
                  <a:gd name="T110" fmla="*/ 91 w 1354"/>
                  <a:gd name="T111" fmla="*/ 32 h 348"/>
                  <a:gd name="T112" fmla="*/ 119 w 1354"/>
                  <a:gd name="T113" fmla="*/ 32 h 348"/>
                  <a:gd name="T114" fmla="*/ 147 w 1354"/>
                  <a:gd name="T115" fmla="*/ 35 h 348"/>
                  <a:gd name="T116" fmla="*/ 171 w 1354"/>
                  <a:gd name="T117" fmla="*/ 35 h 348"/>
                  <a:gd name="T118" fmla="*/ 196 w 1354"/>
                  <a:gd name="T119" fmla="*/ 35 h 348"/>
                  <a:gd name="T120" fmla="*/ 218 w 1354"/>
                  <a:gd name="T121" fmla="*/ 32 h 348"/>
                  <a:gd name="T122" fmla="*/ 344 w 1354"/>
                  <a:gd name="T123" fmla="*/ 49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54" h="348">
                    <a:moveTo>
                      <a:pt x="344" y="49"/>
                    </a:moveTo>
                    <a:lnTo>
                      <a:pt x="393" y="60"/>
                    </a:lnTo>
                    <a:lnTo>
                      <a:pt x="432" y="67"/>
                    </a:lnTo>
                    <a:lnTo>
                      <a:pt x="464" y="74"/>
                    </a:lnTo>
                    <a:lnTo>
                      <a:pt x="492" y="85"/>
                    </a:lnTo>
                    <a:lnTo>
                      <a:pt x="517" y="92"/>
                    </a:lnTo>
                    <a:lnTo>
                      <a:pt x="541" y="95"/>
                    </a:lnTo>
                    <a:lnTo>
                      <a:pt x="566" y="102"/>
                    </a:lnTo>
                    <a:lnTo>
                      <a:pt x="601" y="105"/>
                    </a:lnTo>
                    <a:lnTo>
                      <a:pt x="640" y="112"/>
                    </a:lnTo>
                    <a:lnTo>
                      <a:pt x="689" y="116"/>
                    </a:lnTo>
                    <a:lnTo>
                      <a:pt x="759" y="123"/>
                    </a:lnTo>
                    <a:lnTo>
                      <a:pt x="822" y="130"/>
                    </a:lnTo>
                    <a:lnTo>
                      <a:pt x="882" y="137"/>
                    </a:lnTo>
                    <a:lnTo>
                      <a:pt x="935" y="144"/>
                    </a:lnTo>
                    <a:lnTo>
                      <a:pt x="992" y="155"/>
                    </a:lnTo>
                    <a:lnTo>
                      <a:pt x="1045" y="162"/>
                    </a:lnTo>
                    <a:lnTo>
                      <a:pt x="1097" y="165"/>
                    </a:lnTo>
                    <a:lnTo>
                      <a:pt x="1157" y="172"/>
                    </a:lnTo>
                    <a:lnTo>
                      <a:pt x="1220" y="172"/>
                    </a:lnTo>
                    <a:lnTo>
                      <a:pt x="1291" y="175"/>
                    </a:lnTo>
                    <a:lnTo>
                      <a:pt x="1316" y="179"/>
                    </a:lnTo>
                    <a:lnTo>
                      <a:pt x="1333" y="193"/>
                    </a:lnTo>
                    <a:lnTo>
                      <a:pt x="1343" y="210"/>
                    </a:lnTo>
                    <a:lnTo>
                      <a:pt x="1347" y="232"/>
                    </a:lnTo>
                    <a:lnTo>
                      <a:pt x="1351" y="257"/>
                    </a:lnTo>
                    <a:lnTo>
                      <a:pt x="1351" y="285"/>
                    </a:lnTo>
                    <a:lnTo>
                      <a:pt x="1351" y="305"/>
                    </a:lnTo>
                    <a:lnTo>
                      <a:pt x="1347" y="323"/>
                    </a:lnTo>
                    <a:lnTo>
                      <a:pt x="1351" y="337"/>
                    </a:lnTo>
                    <a:lnTo>
                      <a:pt x="1354" y="340"/>
                    </a:lnTo>
                    <a:lnTo>
                      <a:pt x="1210" y="345"/>
                    </a:lnTo>
                    <a:lnTo>
                      <a:pt x="1076" y="345"/>
                    </a:lnTo>
                    <a:lnTo>
                      <a:pt x="960" y="348"/>
                    </a:lnTo>
                    <a:lnTo>
                      <a:pt x="850" y="348"/>
                    </a:lnTo>
                    <a:lnTo>
                      <a:pt x="749" y="348"/>
                    </a:lnTo>
                    <a:lnTo>
                      <a:pt x="650" y="345"/>
                    </a:lnTo>
                    <a:lnTo>
                      <a:pt x="552" y="340"/>
                    </a:lnTo>
                    <a:lnTo>
                      <a:pt x="453" y="330"/>
                    </a:lnTo>
                    <a:lnTo>
                      <a:pt x="348" y="316"/>
                    </a:lnTo>
                    <a:lnTo>
                      <a:pt x="235" y="298"/>
                    </a:lnTo>
                    <a:lnTo>
                      <a:pt x="186" y="285"/>
                    </a:lnTo>
                    <a:lnTo>
                      <a:pt x="140" y="260"/>
                    </a:lnTo>
                    <a:lnTo>
                      <a:pt x="105" y="225"/>
                    </a:lnTo>
                    <a:lnTo>
                      <a:pt x="76" y="186"/>
                    </a:lnTo>
                    <a:lnTo>
                      <a:pt x="52" y="147"/>
                    </a:lnTo>
                    <a:lnTo>
                      <a:pt x="35" y="109"/>
                    </a:lnTo>
                    <a:lnTo>
                      <a:pt x="20" y="70"/>
                    </a:lnTo>
                    <a:lnTo>
                      <a:pt x="10" y="38"/>
                    </a:lnTo>
                    <a:lnTo>
                      <a:pt x="3" y="14"/>
                    </a:lnTo>
                    <a:lnTo>
                      <a:pt x="0" y="0"/>
                    </a:lnTo>
                    <a:lnTo>
                      <a:pt x="6" y="10"/>
                    </a:lnTo>
                    <a:lnTo>
                      <a:pt x="20" y="14"/>
                    </a:lnTo>
                    <a:lnTo>
                      <a:pt x="38" y="21"/>
                    </a:lnTo>
                    <a:lnTo>
                      <a:pt x="63" y="25"/>
                    </a:lnTo>
                    <a:lnTo>
                      <a:pt x="91" y="32"/>
                    </a:lnTo>
                    <a:lnTo>
                      <a:pt x="119" y="32"/>
                    </a:lnTo>
                    <a:lnTo>
                      <a:pt x="147" y="35"/>
                    </a:lnTo>
                    <a:lnTo>
                      <a:pt x="171" y="35"/>
                    </a:lnTo>
                    <a:lnTo>
                      <a:pt x="196" y="35"/>
                    </a:lnTo>
                    <a:lnTo>
                      <a:pt x="218" y="32"/>
                    </a:lnTo>
                    <a:lnTo>
                      <a:pt x="344" y="49"/>
                    </a:lnTo>
                    <a:close/>
                  </a:path>
                </a:pathLst>
              </a:custGeom>
              <a:solidFill>
                <a:srgbClr val="65B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84" name="Freeform 712"/>
              <p:cNvSpPr>
                <a:spLocks/>
              </p:cNvSpPr>
              <p:nvPr/>
            </p:nvSpPr>
            <p:spPr bwMode="auto">
              <a:xfrm>
                <a:off x="3052" y="2262"/>
                <a:ext cx="102" cy="23"/>
              </a:xfrm>
              <a:custGeom>
                <a:avLst/>
                <a:gdLst>
                  <a:gd name="T0" fmla="*/ 229 w 1327"/>
                  <a:gd name="T1" fmla="*/ 267 h 319"/>
                  <a:gd name="T2" fmla="*/ 183 w 1327"/>
                  <a:gd name="T3" fmla="*/ 253 h 319"/>
                  <a:gd name="T4" fmla="*/ 141 w 1327"/>
                  <a:gd name="T5" fmla="*/ 232 h 319"/>
                  <a:gd name="T6" fmla="*/ 110 w 1327"/>
                  <a:gd name="T7" fmla="*/ 204 h 319"/>
                  <a:gd name="T8" fmla="*/ 81 w 1327"/>
                  <a:gd name="T9" fmla="*/ 172 h 319"/>
                  <a:gd name="T10" fmla="*/ 56 w 1327"/>
                  <a:gd name="T11" fmla="*/ 137 h 319"/>
                  <a:gd name="T12" fmla="*/ 39 w 1327"/>
                  <a:gd name="T13" fmla="*/ 102 h 319"/>
                  <a:gd name="T14" fmla="*/ 25 w 1327"/>
                  <a:gd name="T15" fmla="*/ 66 h 319"/>
                  <a:gd name="T16" fmla="*/ 15 w 1327"/>
                  <a:gd name="T17" fmla="*/ 39 h 319"/>
                  <a:gd name="T18" fmla="*/ 3 w 1327"/>
                  <a:gd name="T19" fmla="*/ 14 h 319"/>
                  <a:gd name="T20" fmla="*/ 0 w 1327"/>
                  <a:gd name="T21" fmla="*/ 0 h 319"/>
                  <a:gd name="T22" fmla="*/ 8 w 1327"/>
                  <a:gd name="T23" fmla="*/ 7 h 319"/>
                  <a:gd name="T24" fmla="*/ 18 w 1327"/>
                  <a:gd name="T25" fmla="*/ 14 h 319"/>
                  <a:gd name="T26" fmla="*/ 39 w 1327"/>
                  <a:gd name="T27" fmla="*/ 18 h 319"/>
                  <a:gd name="T28" fmla="*/ 60 w 1327"/>
                  <a:gd name="T29" fmla="*/ 24 h 319"/>
                  <a:gd name="T30" fmla="*/ 85 w 1327"/>
                  <a:gd name="T31" fmla="*/ 28 h 319"/>
                  <a:gd name="T32" fmla="*/ 113 w 1327"/>
                  <a:gd name="T33" fmla="*/ 31 h 319"/>
                  <a:gd name="T34" fmla="*/ 138 w 1327"/>
                  <a:gd name="T35" fmla="*/ 31 h 319"/>
                  <a:gd name="T36" fmla="*/ 163 w 1327"/>
                  <a:gd name="T37" fmla="*/ 31 h 319"/>
                  <a:gd name="T38" fmla="*/ 186 w 1327"/>
                  <a:gd name="T39" fmla="*/ 31 h 319"/>
                  <a:gd name="T40" fmla="*/ 204 w 1327"/>
                  <a:gd name="T41" fmla="*/ 28 h 319"/>
                  <a:gd name="T42" fmla="*/ 317 w 1327"/>
                  <a:gd name="T43" fmla="*/ 46 h 319"/>
                  <a:gd name="T44" fmla="*/ 366 w 1327"/>
                  <a:gd name="T45" fmla="*/ 56 h 319"/>
                  <a:gd name="T46" fmla="*/ 409 w 1327"/>
                  <a:gd name="T47" fmla="*/ 63 h 319"/>
                  <a:gd name="T48" fmla="*/ 444 w 1327"/>
                  <a:gd name="T49" fmla="*/ 71 h 319"/>
                  <a:gd name="T50" fmla="*/ 472 w 1327"/>
                  <a:gd name="T51" fmla="*/ 78 h 319"/>
                  <a:gd name="T52" fmla="*/ 500 w 1327"/>
                  <a:gd name="T53" fmla="*/ 84 h 319"/>
                  <a:gd name="T54" fmla="*/ 529 w 1327"/>
                  <a:gd name="T55" fmla="*/ 91 h 319"/>
                  <a:gd name="T56" fmla="*/ 560 w 1327"/>
                  <a:gd name="T57" fmla="*/ 98 h 319"/>
                  <a:gd name="T58" fmla="*/ 592 w 1327"/>
                  <a:gd name="T59" fmla="*/ 102 h 319"/>
                  <a:gd name="T60" fmla="*/ 634 w 1327"/>
                  <a:gd name="T61" fmla="*/ 106 h 319"/>
                  <a:gd name="T62" fmla="*/ 683 w 1327"/>
                  <a:gd name="T63" fmla="*/ 113 h 319"/>
                  <a:gd name="T64" fmla="*/ 754 w 1327"/>
                  <a:gd name="T65" fmla="*/ 116 h 319"/>
                  <a:gd name="T66" fmla="*/ 813 w 1327"/>
                  <a:gd name="T67" fmla="*/ 123 h 319"/>
                  <a:gd name="T68" fmla="*/ 870 w 1327"/>
                  <a:gd name="T69" fmla="*/ 130 h 319"/>
                  <a:gd name="T70" fmla="*/ 925 w 1327"/>
                  <a:gd name="T71" fmla="*/ 141 h 319"/>
                  <a:gd name="T72" fmla="*/ 978 w 1327"/>
                  <a:gd name="T73" fmla="*/ 148 h 319"/>
                  <a:gd name="T74" fmla="*/ 1028 w 1327"/>
                  <a:gd name="T75" fmla="*/ 154 h 319"/>
                  <a:gd name="T76" fmla="*/ 1085 w 1327"/>
                  <a:gd name="T77" fmla="*/ 158 h 319"/>
                  <a:gd name="T78" fmla="*/ 1140 w 1327"/>
                  <a:gd name="T79" fmla="*/ 161 h 319"/>
                  <a:gd name="T80" fmla="*/ 1200 w 1327"/>
                  <a:gd name="T81" fmla="*/ 165 h 319"/>
                  <a:gd name="T82" fmla="*/ 1271 w 1327"/>
                  <a:gd name="T83" fmla="*/ 165 h 319"/>
                  <a:gd name="T84" fmla="*/ 1291 w 1327"/>
                  <a:gd name="T85" fmla="*/ 169 h 319"/>
                  <a:gd name="T86" fmla="*/ 1306 w 1327"/>
                  <a:gd name="T87" fmla="*/ 183 h 319"/>
                  <a:gd name="T88" fmla="*/ 1316 w 1327"/>
                  <a:gd name="T89" fmla="*/ 196 h 319"/>
                  <a:gd name="T90" fmla="*/ 1323 w 1327"/>
                  <a:gd name="T91" fmla="*/ 218 h 319"/>
                  <a:gd name="T92" fmla="*/ 1323 w 1327"/>
                  <a:gd name="T93" fmla="*/ 239 h 319"/>
                  <a:gd name="T94" fmla="*/ 1323 w 1327"/>
                  <a:gd name="T95" fmla="*/ 264 h 319"/>
                  <a:gd name="T96" fmla="*/ 1323 w 1327"/>
                  <a:gd name="T97" fmla="*/ 281 h 319"/>
                  <a:gd name="T98" fmla="*/ 1323 w 1327"/>
                  <a:gd name="T99" fmla="*/ 299 h 319"/>
                  <a:gd name="T100" fmla="*/ 1323 w 1327"/>
                  <a:gd name="T101" fmla="*/ 309 h 319"/>
                  <a:gd name="T102" fmla="*/ 1327 w 1327"/>
                  <a:gd name="T103" fmla="*/ 316 h 319"/>
                  <a:gd name="T104" fmla="*/ 1186 w 1327"/>
                  <a:gd name="T105" fmla="*/ 316 h 319"/>
                  <a:gd name="T106" fmla="*/ 1056 w 1327"/>
                  <a:gd name="T107" fmla="*/ 316 h 319"/>
                  <a:gd name="T108" fmla="*/ 940 w 1327"/>
                  <a:gd name="T109" fmla="*/ 316 h 319"/>
                  <a:gd name="T110" fmla="*/ 835 w 1327"/>
                  <a:gd name="T111" fmla="*/ 319 h 319"/>
                  <a:gd name="T112" fmla="*/ 732 w 1327"/>
                  <a:gd name="T113" fmla="*/ 316 h 319"/>
                  <a:gd name="T114" fmla="*/ 637 w 1327"/>
                  <a:gd name="T115" fmla="*/ 313 h 319"/>
                  <a:gd name="T116" fmla="*/ 539 w 1327"/>
                  <a:gd name="T117" fmla="*/ 309 h 319"/>
                  <a:gd name="T118" fmla="*/ 444 w 1327"/>
                  <a:gd name="T119" fmla="*/ 299 h 319"/>
                  <a:gd name="T120" fmla="*/ 338 w 1327"/>
                  <a:gd name="T121" fmla="*/ 284 h 319"/>
                  <a:gd name="T122" fmla="*/ 229 w 1327"/>
                  <a:gd name="T123" fmla="*/ 267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27" h="319">
                    <a:moveTo>
                      <a:pt x="229" y="267"/>
                    </a:moveTo>
                    <a:lnTo>
                      <a:pt x="183" y="253"/>
                    </a:lnTo>
                    <a:lnTo>
                      <a:pt x="141" y="232"/>
                    </a:lnTo>
                    <a:lnTo>
                      <a:pt x="110" y="204"/>
                    </a:lnTo>
                    <a:lnTo>
                      <a:pt x="81" y="172"/>
                    </a:lnTo>
                    <a:lnTo>
                      <a:pt x="56" y="137"/>
                    </a:lnTo>
                    <a:lnTo>
                      <a:pt x="39" y="102"/>
                    </a:lnTo>
                    <a:lnTo>
                      <a:pt x="25" y="66"/>
                    </a:lnTo>
                    <a:lnTo>
                      <a:pt x="15" y="39"/>
                    </a:lnTo>
                    <a:lnTo>
                      <a:pt x="3" y="14"/>
                    </a:lnTo>
                    <a:lnTo>
                      <a:pt x="0" y="0"/>
                    </a:lnTo>
                    <a:lnTo>
                      <a:pt x="8" y="7"/>
                    </a:lnTo>
                    <a:lnTo>
                      <a:pt x="18" y="14"/>
                    </a:lnTo>
                    <a:lnTo>
                      <a:pt x="39" y="18"/>
                    </a:lnTo>
                    <a:lnTo>
                      <a:pt x="60" y="24"/>
                    </a:lnTo>
                    <a:lnTo>
                      <a:pt x="85" y="28"/>
                    </a:lnTo>
                    <a:lnTo>
                      <a:pt x="113" y="31"/>
                    </a:lnTo>
                    <a:lnTo>
                      <a:pt x="138" y="31"/>
                    </a:lnTo>
                    <a:lnTo>
                      <a:pt x="163" y="31"/>
                    </a:lnTo>
                    <a:lnTo>
                      <a:pt x="186" y="31"/>
                    </a:lnTo>
                    <a:lnTo>
                      <a:pt x="204" y="28"/>
                    </a:lnTo>
                    <a:lnTo>
                      <a:pt x="317" y="46"/>
                    </a:lnTo>
                    <a:lnTo>
                      <a:pt x="366" y="56"/>
                    </a:lnTo>
                    <a:lnTo>
                      <a:pt x="409" y="63"/>
                    </a:lnTo>
                    <a:lnTo>
                      <a:pt x="444" y="71"/>
                    </a:lnTo>
                    <a:lnTo>
                      <a:pt x="472" y="78"/>
                    </a:lnTo>
                    <a:lnTo>
                      <a:pt x="500" y="84"/>
                    </a:lnTo>
                    <a:lnTo>
                      <a:pt x="529" y="91"/>
                    </a:lnTo>
                    <a:lnTo>
                      <a:pt x="560" y="98"/>
                    </a:lnTo>
                    <a:lnTo>
                      <a:pt x="592" y="102"/>
                    </a:lnTo>
                    <a:lnTo>
                      <a:pt x="634" y="106"/>
                    </a:lnTo>
                    <a:lnTo>
                      <a:pt x="683" y="113"/>
                    </a:lnTo>
                    <a:lnTo>
                      <a:pt x="754" y="116"/>
                    </a:lnTo>
                    <a:lnTo>
                      <a:pt x="813" y="123"/>
                    </a:lnTo>
                    <a:lnTo>
                      <a:pt x="870" y="130"/>
                    </a:lnTo>
                    <a:lnTo>
                      <a:pt x="925" y="141"/>
                    </a:lnTo>
                    <a:lnTo>
                      <a:pt x="978" y="148"/>
                    </a:lnTo>
                    <a:lnTo>
                      <a:pt x="1028" y="154"/>
                    </a:lnTo>
                    <a:lnTo>
                      <a:pt x="1085" y="158"/>
                    </a:lnTo>
                    <a:lnTo>
                      <a:pt x="1140" y="161"/>
                    </a:lnTo>
                    <a:lnTo>
                      <a:pt x="1200" y="165"/>
                    </a:lnTo>
                    <a:lnTo>
                      <a:pt x="1271" y="165"/>
                    </a:lnTo>
                    <a:lnTo>
                      <a:pt x="1291" y="169"/>
                    </a:lnTo>
                    <a:lnTo>
                      <a:pt x="1306" y="183"/>
                    </a:lnTo>
                    <a:lnTo>
                      <a:pt x="1316" y="196"/>
                    </a:lnTo>
                    <a:lnTo>
                      <a:pt x="1323" y="218"/>
                    </a:lnTo>
                    <a:lnTo>
                      <a:pt x="1323" y="239"/>
                    </a:lnTo>
                    <a:lnTo>
                      <a:pt x="1323" y="264"/>
                    </a:lnTo>
                    <a:lnTo>
                      <a:pt x="1323" y="281"/>
                    </a:lnTo>
                    <a:lnTo>
                      <a:pt x="1323" y="299"/>
                    </a:lnTo>
                    <a:lnTo>
                      <a:pt x="1323" y="309"/>
                    </a:lnTo>
                    <a:lnTo>
                      <a:pt x="1327" y="316"/>
                    </a:lnTo>
                    <a:lnTo>
                      <a:pt x="1186" y="316"/>
                    </a:lnTo>
                    <a:lnTo>
                      <a:pt x="1056" y="316"/>
                    </a:lnTo>
                    <a:lnTo>
                      <a:pt x="940" y="316"/>
                    </a:lnTo>
                    <a:lnTo>
                      <a:pt x="835" y="319"/>
                    </a:lnTo>
                    <a:lnTo>
                      <a:pt x="732" y="316"/>
                    </a:lnTo>
                    <a:lnTo>
                      <a:pt x="637" y="313"/>
                    </a:lnTo>
                    <a:lnTo>
                      <a:pt x="539" y="309"/>
                    </a:lnTo>
                    <a:lnTo>
                      <a:pt x="444" y="299"/>
                    </a:lnTo>
                    <a:lnTo>
                      <a:pt x="338" y="284"/>
                    </a:lnTo>
                    <a:lnTo>
                      <a:pt x="229" y="267"/>
                    </a:lnTo>
                    <a:close/>
                  </a:path>
                </a:pathLst>
              </a:custGeom>
              <a:solidFill>
                <a:srgbClr val="72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85" name="Freeform 713"/>
              <p:cNvSpPr>
                <a:spLocks/>
              </p:cNvSpPr>
              <p:nvPr/>
            </p:nvSpPr>
            <p:spPr bwMode="auto">
              <a:xfrm>
                <a:off x="3054" y="2263"/>
                <a:ext cx="100" cy="21"/>
              </a:xfrm>
              <a:custGeom>
                <a:avLst/>
                <a:gdLst>
                  <a:gd name="T0" fmla="*/ 222 w 1302"/>
                  <a:gd name="T1" fmla="*/ 238 h 291"/>
                  <a:gd name="T2" fmla="*/ 180 w 1302"/>
                  <a:gd name="T3" fmla="*/ 228 h 291"/>
                  <a:gd name="T4" fmla="*/ 142 w 1302"/>
                  <a:gd name="T5" fmla="*/ 210 h 291"/>
                  <a:gd name="T6" fmla="*/ 110 w 1302"/>
                  <a:gd name="T7" fmla="*/ 185 h 291"/>
                  <a:gd name="T8" fmla="*/ 85 w 1302"/>
                  <a:gd name="T9" fmla="*/ 158 h 291"/>
                  <a:gd name="T10" fmla="*/ 60 w 1302"/>
                  <a:gd name="T11" fmla="*/ 130 h 291"/>
                  <a:gd name="T12" fmla="*/ 42 w 1302"/>
                  <a:gd name="T13" fmla="*/ 98 h 291"/>
                  <a:gd name="T14" fmla="*/ 29 w 1302"/>
                  <a:gd name="T15" fmla="*/ 70 h 291"/>
                  <a:gd name="T16" fmla="*/ 14 w 1302"/>
                  <a:gd name="T17" fmla="*/ 42 h 291"/>
                  <a:gd name="T18" fmla="*/ 7 w 1302"/>
                  <a:gd name="T19" fmla="*/ 20 h 291"/>
                  <a:gd name="T20" fmla="*/ 0 w 1302"/>
                  <a:gd name="T21" fmla="*/ 0 h 291"/>
                  <a:gd name="T22" fmla="*/ 7 w 1302"/>
                  <a:gd name="T23" fmla="*/ 7 h 291"/>
                  <a:gd name="T24" fmla="*/ 18 w 1302"/>
                  <a:gd name="T25" fmla="*/ 13 h 291"/>
                  <a:gd name="T26" fmla="*/ 35 w 1302"/>
                  <a:gd name="T27" fmla="*/ 20 h 291"/>
                  <a:gd name="T28" fmla="*/ 57 w 1302"/>
                  <a:gd name="T29" fmla="*/ 24 h 291"/>
                  <a:gd name="T30" fmla="*/ 82 w 1302"/>
                  <a:gd name="T31" fmla="*/ 28 h 291"/>
                  <a:gd name="T32" fmla="*/ 106 w 1302"/>
                  <a:gd name="T33" fmla="*/ 31 h 291"/>
                  <a:gd name="T34" fmla="*/ 130 w 1302"/>
                  <a:gd name="T35" fmla="*/ 35 h 291"/>
                  <a:gd name="T36" fmla="*/ 152 w 1302"/>
                  <a:gd name="T37" fmla="*/ 35 h 291"/>
                  <a:gd name="T38" fmla="*/ 173 w 1302"/>
                  <a:gd name="T39" fmla="*/ 31 h 291"/>
                  <a:gd name="T40" fmla="*/ 194 w 1302"/>
                  <a:gd name="T41" fmla="*/ 31 h 291"/>
                  <a:gd name="T42" fmla="*/ 293 w 1302"/>
                  <a:gd name="T43" fmla="*/ 45 h 291"/>
                  <a:gd name="T44" fmla="*/ 342 w 1302"/>
                  <a:gd name="T45" fmla="*/ 55 h 291"/>
                  <a:gd name="T46" fmla="*/ 380 w 1302"/>
                  <a:gd name="T47" fmla="*/ 63 h 291"/>
                  <a:gd name="T48" fmla="*/ 420 w 1302"/>
                  <a:gd name="T49" fmla="*/ 70 h 291"/>
                  <a:gd name="T50" fmla="*/ 451 w 1302"/>
                  <a:gd name="T51" fmla="*/ 77 h 291"/>
                  <a:gd name="T52" fmla="*/ 483 w 1302"/>
                  <a:gd name="T53" fmla="*/ 84 h 291"/>
                  <a:gd name="T54" fmla="*/ 514 w 1302"/>
                  <a:gd name="T55" fmla="*/ 91 h 291"/>
                  <a:gd name="T56" fmla="*/ 550 w 1302"/>
                  <a:gd name="T57" fmla="*/ 95 h 291"/>
                  <a:gd name="T58" fmla="*/ 585 w 1302"/>
                  <a:gd name="T59" fmla="*/ 102 h 291"/>
                  <a:gd name="T60" fmla="*/ 626 w 1302"/>
                  <a:gd name="T61" fmla="*/ 105 h 291"/>
                  <a:gd name="T62" fmla="*/ 676 w 1302"/>
                  <a:gd name="T63" fmla="*/ 108 h 291"/>
                  <a:gd name="T64" fmla="*/ 743 w 1302"/>
                  <a:gd name="T65" fmla="*/ 115 h 291"/>
                  <a:gd name="T66" fmla="*/ 803 w 1302"/>
                  <a:gd name="T67" fmla="*/ 122 h 291"/>
                  <a:gd name="T68" fmla="*/ 859 w 1302"/>
                  <a:gd name="T69" fmla="*/ 130 h 291"/>
                  <a:gd name="T70" fmla="*/ 912 w 1302"/>
                  <a:gd name="T71" fmla="*/ 137 h 291"/>
                  <a:gd name="T72" fmla="*/ 961 w 1302"/>
                  <a:gd name="T73" fmla="*/ 143 h 291"/>
                  <a:gd name="T74" fmla="*/ 1014 w 1302"/>
                  <a:gd name="T75" fmla="*/ 147 h 291"/>
                  <a:gd name="T76" fmla="*/ 1067 w 1302"/>
                  <a:gd name="T77" fmla="*/ 154 h 291"/>
                  <a:gd name="T78" fmla="*/ 1123 w 1302"/>
                  <a:gd name="T79" fmla="*/ 158 h 291"/>
                  <a:gd name="T80" fmla="*/ 1183 w 1302"/>
                  <a:gd name="T81" fmla="*/ 161 h 291"/>
                  <a:gd name="T82" fmla="*/ 1250 w 1302"/>
                  <a:gd name="T83" fmla="*/ 161 h 291"/>
                  <a:gd name="T84" fmla="*/ 1267 w 1302"/>
                  <a:gd name="T85" fmla="*/ 165 h 291"/>
                  <a:gd name="T86" fmla="*/ 1282 w 1302"/>
                  <a:gd name="T87" fmla="*/ 175 h 291"/>
                  <a:gd name="T88" fmla="*/ 1292 w 1302"/>
                  <a:gd name="T89" fmla="*/ 190 h 291"/>
                  <a:gd name="T90" fmla="*/ 1295 w 1302"/>
                  <a:gd name="T91" fmla="*/ 207 h 291"/>
                  <a:gd name="T92" fmla="*/ 1295 w 1302"/>
                  <a:gd name="T93" fmla="*/ 225 h 291"/>
                  <a:gd name="T94" fmla="*/ 1295 w 1302"/>
                  <a:gd name="T95" fmla="*/ 245 h 291"/>
                  <a:gd name="T96" fmla="*/ 1295 w 1302"/>
                  <a:gd name="T97" fmla="*/ 263 h 291"/>
                  <a:gd name="T98" fmla="*/ 1295 w 1302"/>
                  <a:gd name="T99" fmla="*/ 277 h 291"/>
                  <a:gd name="T100" fmla="*/ 1295 w 1302"/>
                  <a:gd name="T101" fmla="*/ 288 h 291"/>
                  <a:gd name="T102" fmla="*/ 1302 w 1302"/>
                  <a:gd name="T103" fmla="*/ 291 h 291"/>
                  <a:gd name="T104" fmla="*/ 1162 w 1302"/>
                  <a:gd name="T105" fmla="*/ 291 h 291"/>
                  <a:gd name="T106" fmla="*/ 1035 w 1302"/>
                  <a:gd name="T107" fmla="*/ 291 h 291"/>
                  <a:gd name="T108" fmla="*/ 922 w 1302"/>
                  <a:gd name="T109" fmla="*/ 291 h 291"/>
                  <a:gd name="T110" fmla="*/ 817 w 1302"/>
                  <a:gd name="T111" fmla="*/ 291 h 291"/>
                  <a:gd name="T112" fmla="*/ 718 w 1302"/>
                  <a:gd name="T113" fmla="*/ 291 h 291"/>
                  <a:gd name="T114" fmla="*/ 623 w 1302"/>
                  <a:gd name="T115" fmla="*/ 288 h 291"/>
                  <a:gd name="T116" fmla="*/ 528 w 1302"/>
                  <a:gd name="T117" fmla="*/ 280 h 291"/>
                  <a:gd name="T118" fmla="*/ 433 w 1302"/>
                  <a:gd name="T119" fmla="*/ 270 h 291"/>
                  <a:gd name="T120" fmla="*/ 331 w 1302"/>
                  <a:gd name="T121" fmla="*/ 256 h 291"/>
                  <a:gd name="T122" fmla="*/ 222 w 1302"/>
                  <a:gd name="T123" fmla="*/ 238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02" h="291">
                    <a:moveTo>
                      <a:pt x="222" y="238"/>
                    </a:moveTo>
                    <a:lnTo>
                      <a:pt x="180" y="228"/>
                    </a:lnTo>
                    <a:lnTo>
                      <a:pt x="142" y="210"/>
                    </a:lnTo>
                    <a:lnTo>
                      <a:pt x="110" y="185"/>
                    </a:lnTo>
                    <a:lnTo>
                      <a:pt x="85" y="158"/>
                    </a:lnTo>
                    <a:lnTo>
                      <a:pt x="60" y="130"/>
                    </a:lnTo>
                    <a:lnTo>
                      <a:pt x="42" y="98"/>
                    </a:lnTo>
                    <a:lnTo>
                      <a:pt x="29" y="70"/>
                    </a:lnTo>
                    <a:lnTo>
                      <a:pt x="14" y="42"/>
                    </a:lnTo>
                    <a:lnTo>
                      <a:pt x="7" y="20"/>
                    </a:lnTo>
                    <a:lnTo>
                      <a:pt x="0" y="0"/>
                    </a:lnTo>
                    <a:lnTo>
                      <a:pt x="7" y="7"/>
                    </a:lnTo>
                    <a:lnTo>
                      <a:pt x="18" y="13"/>
                    </a:lnTo>
                    <a:lnTo>
                      <a:pt x="35" y="20"/>
                    </a:lnTo>
                    <a:lnTo>
                      <a:pt x="57" y="24"/>
                    </a:lnTo>
                    <a:lnTo>
                      <a:pt x="82" y="28"/>
                    </a:lnTo>
                    <a:lnTo>
                      <a:pt x="106" y="31"/>
                    </a:lnTo>
                    <a:lnTo>
                      <a:pt x="130" y="35"/>
                    </a:lnTo>
                    <a:lnTo>
                      <a:pt x="152" y="35"/>
                    </a:lnTo>
                    <a:lnTo>
                      <a:pt x="173" y="31"/>
                    </a:lnTo>
                    <a:lnTo>
                      <a:pt x="194" y="31"/>
                    </a:lnTo>
                    <a:lnTo>
                      <a:pt x="293" y="45"/>
                    </a:lnTo>
                    <a:lnTo>
                      <a:pt x="342" y="55"/>
                    </a:lnTo>
                    <a:lnTo>
                      <a:pt x="380" y="63"/>
                    </a:lnTo>
                    <a:lnTo>
                      <a:pt x="420" y="70"/>
                    </a:lnTo>
                    <a:lnTo>
                      <a:pt x="451" y="77"/>
                    </a:lnTo>
                    <a:lnTo>
                      <a:pt x="483" y="84"/>
                    </a:lnTo>
                    <a:lnTo>
                      <a:pt x="514" y="91"/>
                    </a:lnTo>
                    <a:lnTo>
                      <a:pt x="550" y="95"/>
                    </a:lnTo>
                    <a:lnTo>
                      <a:pt x="585" y="102"/>
                    </a:lnTo>
                    <a:lnTo>
                      <a:pt x="626" y="105"/>
                    </a:lnTo>
                    <a:lnTo>
                      <a:pt x="676" y="108"/>
                    </a:lnTo>
                    <a:lnTo>
                      <a:pt x="743" y="115"/>
                    </a:lnTo>
                    <a:lnTo>
                      <a:pt x="803" y="122"/>
                    </a:lnTo>
                    <a:lnTo>
                      <a:pt x="859" y="130"/>
                    </a:lnTo>
                    <a:lnTo>
                      <a:pt x="912" y="137"/>
                    </a:lnTo>
                    <a:lnTo>
                      <a:pt x="961" y="143"/>
                    </a:lnTo>
                    <a:lnTo>
                      <a:pt x="1014" y="147"/>
                    </a:lnTo>
                    <a:lnTo>
                      <a:pt x="1067" y="154"/>
                    </a:lnTo>
                    <a:lnTo>
                      <a:pt x="1123" y="158"/>
                    </a:lnTo>
                    <a:lnTo>
                      <a:pt x="1183" y="161"/>
                    </a:lnTo>
                    <a:lnTo>
                      <a:pt x="1250" y="161"/>
                    </a:lnTo>
                    <a:lnTo>
                      <a:pt x="1267" y="165"/>
                    </a:lnTo>
                    <a:lnTo>
                      <a:pt x="1282" y="175"/>
                    </a:lnTo>
                    <a:lnTo>
                      <a:pt x="1292" y="190"/>
                    </a:lnTo>
                    <a:lnTo>
                      <a:pt x="1295" y="207"/>
                    </a:lnTo>
                    <a:lnTo>
                      <a:pt x="1295" y="225"/>
                    </a:lnTo>
                    <a:lnTo>
                      <a:pt x="1295" y="245"/>
                    </a:lnTo>
                    <a:lnTo>
                      <a:pt x="1295" y="263"/>
                    </a:lnTo>
                    <a:lnTo>
                      <a:pt x="1295" y="277"/>
                    </a:lnTo>
                    <a:lnTo>
                      <a:pt x="1295" y="288"/>
                    </a:lnTo>
                    <a:lnTo>
                      <a:pt x="1302" y="291"/>
                    </a:lnTo>
                    <a:lnTo>
                      <a:pt x="1162" y="291"/>
                    </a:lnTo>
                    <a:lnTo>
                      <a:pt x="1035" y="291"/>
                    </a:lnTo>
                    <a:lnTo>
                      <a:pt x="922" y="291"/>
                    </a:lnTo>
                    <a:lnTo>
                      <a:pt x="817" y="291"/>
                    </a:lnTo>
                    <a:lnTo>
                      <a:pt x="718" y="291"/>
                    </a:lnTo>
                    <a:lnTo>
                      <a:pt x="623" y="288"/>
                    </a:lnTo>
                    <a:lnTo>
                      <a:pt x="528" y="280"/>
                    </a:lnTo>
                    <a:lnTo>
                      <a:pt x="433" y="270"/>
                    </a:lnTo>
                    <a:lnTo>
                      <a:pt x="331" y="256"/>
                    </a:lnTo>
                    <a:lnTo>
                      <a:pt x="222" y="238"/>
                    </a:lnTo>
                    <a:close/>
                  </a:path>
                </a:pathLst>
              </a:custGeom>
              <a:solidFill>
                <a:srgbClr val="7F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86" name="Freeform 714"/>
              <p:cNvSpPr>
                <a:spLocks/>
              </p:cNvSpPr>
              <p:nvPr/>
            </p:nvSpPr>
            <p:spPr bwMode="auto">
              <a:xfrm>
                <a:off x="3056" y="2264"/>
                <a:ext cx="98" cy="19"/>
              </a:xfrm>
              <a:custGeom>
                <a:avLst/>
                <a:gdLst>
                  <a:gd name="T0" fmla="*/ 218 w 1273"/>
                  <a:gd name="T1" fmla="*/ 208 h 264"/>
                  <a:gd name="T2" fmla="*/ 175 w 1273"/>
                  <a:gd name="T3" fmla="*/ 197 h 264"/>
                  <a:gd name="T4" fmla="*/ 140 w 1273"/>
                  <a:gd name="T5" fmla="*/ 183 h 264"/>
                  <a:gd name="T6" fmla="*/ 112 w 1273"/>
                  <a:gd name="T7" fmla="*/ 165 h 264"/>
                  <a:gd name="T8" fmla="*/ 84 w 1273"/>
                  <a:gd name="T9" fmla="*/ 141 h 264"/>
                  <a:gd name="T10" fmla="*/ 63 w 1273"/>
                  <a:gd name="T11" fmla="*/ 120 h 264"/>
                  <a:gd name="T12" fmla="*/ 45 w 1273"/>
                  <a:gd name="T13" fmla="*/ 92 h 264"/>
                  <a:gd name="T14" fmla="*/ 28 w 1273"/>
                  <a:gd name="T15" fmla="*/ 67 h 264"/>
                  <a:gd name="T16" fmla="*/ 17 w 1273"/>
                  <a:gd name="T17" fmla="*/ 42 h 264"/>
                  <a:gd name="T18" fmla="*/ 7 w 1273"/>
                  <a:gd name="T19" fmla="*/ 22 h 264"/>
                  <a:gd name="T20" fmla="*/ 0 w 1273"/>
                  <a:gd name="T21" fmla="*/ 0 h 264"/>
                  <a:gd name="T22" fmla="*/ 7 w 1273"/>
                  <a:gd name="T23" fmla="*/ 7 h 264"/>
                  <a:gd name="T24" fmla="*/ 17 w 1273"/>
                  <a:gd name="T25" fmla="*/ 15 h 264"/>
                  <a:gd name="T26" fmla="*/ 31 w 1273"/>
                  <a:gd name="T27" fmla="*/ 18 h 264"/>
                  <a:gd name="T28" fmla="*/ 52 w 1273"/>
                  <a:gd name="T29" fmla="*/ 25 h 264"/>
                  <a:gd name="T30" fmla="*/ 73 w 1273"/>
                  <a:gd name="T31" fmla="*/ 29 h 264"/>
                  <a:gd name="T32" fmla="*/ 95 w 1273"/>
                  <a:gd name="T33" fmla="*/ 29 h 264"/>
                  <a:gd name="T34" fmla="*/ 120 w 1273"/>
                  <a:gd name="T35" fmla="*/ 32 h 264"/>
                  <a:gd name="T36" fmla="*/ 140 w 1273"/>
                  <a:gd name="T37" fmla="*/ 32 h 264"/>
                  <a:gd name="T38" fmla="*/ 161 w 1273"/>
                  <a:gd name="T39" fmla="*/ 32 h 264"/>
                  <a:gd name="T40" fmla="*/ 179 w 1273"/>
                  <a:gd name="T41" fmla="*/ 29 h 264"/>
                  <a:gd name="T42" fmla="*/ 263 w 1273"/>
                  <a:gd name="T43" fmla="*/ 47 h 264"/>
                  <a:gd name="T44" fmla="*/ 313 w 1273"/>
                  <a:gd name="T45" fmla="*/ 54 h 264"/>
                  <a:gd name="T46" fmla="*/ 355 w 1273"/>
                  <a:gd name="T47" fmla="*/ 60 h 264"/>
                  <a:gd name="T48" fmla="*/ 394 w 1273"/>
                  <a:gd name="T49" fmla="*/ 67 h 264"/>
                  <a:gd name="T50" fmla="*/ 429 w 1273"/>
                  <a:gd name="T51" fmla="*/ 74 h 264"/>
                  <a:gd name="T52" fmla="*/ 468 w 1273"/>
                  <a:gd name="T53" fmla="*/ 82 h 264"/>
                  <a:gd name="T54" fmla="*/ 503 w 1273"/>
                  <a:gd name="T55" fmla="*/ 85 h 264"/>
                  <a:gd name="T56" fmla="*/ 538 w 1273"/>
                  <a:gd name="T57" fmla="*/ 92 h 264"/>
                  <a:gd name="T58" fmla="*/ 577 w 1273"/>
                  <a:gd name="T59" fmla="*/ 95 h 264"/>
                  <a:gd name="T60" fmla="*/ 622 w 1273"/>
                  <a:gd name="T61" fmla="*/ 99 h 264"/>
                  <a:gd name="T62" fmla="*/ 669 w 1273"/>
                  <a:gd name="T63" fmla="*/ 102 h 264"/>
                  <a:gd name="T64" fmla="*/ 735 w 1273"/>
                  <a:gd name="T65" fmla="*/ 109 h 264"/>
                  <a:gd name="T66" fmla="*/ 792 w 1273"/>
                  <a:gd name="T67" fmla="*/ 117 h 264"/>
                  <a:gd name="T68" fmla="*/ 847 w 1273"/>
                  <a:gd name="T69" fmla="*/ 124 h 264"/>
                  <a:gd name="T70" fmla="*/ 897 w 1273"/>
                  <a:gd name="T71" fmla="*/ 130 h 264"/>
                  <a:gd name="T72" fmla="*/ 947 w 1273"/>
                  <a:gd name="T73" fmla="*/ 137 h 264"/>
                  <a:gd name="T74" fmla="*/ 999 w 1273"/>
                  <a:gd name="T75" fmla="*/ 141 h 264"/>
                  <a:gd name="T76" fmla="*/ 1048 w 1273"/>
                  <a:gd name="T77" fmla="*/ 148 h 264"/>
                  <a:gd name="T78" fmla="*/ 1105 w 1273"/>
                  <a:gd name="T79" fmla="*/ 152 h 264"/>
                  <a:gd name="T80" fmla="*/ 1161 w 1273"/>
                  <a:gd name="T81" fmla="*/ 152 h 264"/>
                  <a:gd name="T82" fmla="*/ 1228 w 1273"/>
                  <a:gd name="T83" fmla="*/ 155 h 264"/>
                  <a:gd name="T84" fmla="*/ 1245 w 1273"/>
                  <a:gd name="T85" fmla="*/ 155 h 264"/>
                  <a:gd name="T86" fmla="*/ 1256 w 1273"/>
                  <a:gd name="T87" fmla="*/ 165 h 264"/>
                  <a:gd name="T88" fmla="*/ 1263 w 1273"/>
                  <a:gd name="T89" fmla="*/ 177 h 264"/>
                  <a:gd name="T90" fmla="*/ 1266 w 1273"/>
                  <a:gd name="T91" fmla="*/ 194 h 264"/>
                  <a:gd name="T92" fmla="*/ 1270 w 1273"/>
                  <a:gd name="T93" fmla="*/ 208 h 264"/>
                  <a:gd name="T94" fmla="*/ 1266 w 1273"/>
                  <a:gd name="T95" fmla="*/ 225 h 264"/>
                  <a:gd name="T96" fmla="*/ 1266 w 1273"/>
                  <a:gd name="T97" fmla="*/ 240 h 264"/>
                  <a:gd name="T98" fmla="*/ 1266 w 1273"/>
                  <a:gd name="T99" fmla="*/ 254 h 264"/>
                  <a:gd name="T100" fmla="*/ 1270 w 1273"/>
                  <a:gd name="T101" fmla="*/ 260 h 264"/>
                  <a:gd name="T102" fmla="*/ 1273 w 1273"/>
                  <a:gd name="T103" fmla="*/ 264 h 264"/>
                  <a:gd name="T104" fmla="*/ 1136 w 1273"/>
                  <a:gd name="T105" fmla="*/ 264 h 264"/>
                  <a:gd name="T106" fmla="*/ 1013 w 1273"/>
                  <a:gd name="T107" fmla="*/ 264 h 264"/>
                  <a:gd name="T108" fmla="*/ 900 w 1273"/>
                  <a:gd name="T109" fmla="*/ 264 h 264"/>
                  <a:gd name="T110" fmla="*/ 799 w 1273"/>
                  <a:gd name="T111" fmla="*/ 260 h 264"/>
                  <a:gd name="T112" fmla="*/ 700 w 1273"/>
                  <a:gd name="T113" fmla="*/ 260 h 264"/>
                  <a:gd name="T114" fmla="*/ 609 w 1273"/>
                  <a:gd name="T115" fmla="*/ 257 h 264"/>
                  <a:gd name="T116" fmla="*/ 513 w 1273"/>
                  <a:gd name="T117" fmla="*/ 250 h 264"/>
                  <a:gd name="T118" fmla="*/ 421 w 1273"/>
                  <a:gd name="T119" fmla="*/ 240 h 264"/>
                  <a:gd name="T120" fmla="*/ 323 w 1273"/>
                  <a:gd name="T121" fmla="*/ 225 h 264"/>
                  <a:gd name="T122" fmla="*/ 218 w 1273"/>
                  <a:gd name="T123" fmla="*/ 208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73" h="264">
                    <a:moveTo>
                      <a:pt x="218" y="208"/>
                    </a:moveTo>
                    <a:lnTo>
                      <a:pt x="175" y="197"/>
                    </a:lnTo>
                    <a:lnTo>
                      <a:pt x="140" y="183"/>
                    </a:lnTo>
                    <a:lnTo>
                      <a:pt x="112" y="165"/>
                    </a:lnTo>
                    <a:lnTo>
                      <a:pt x="84" y="141"/>
                    </a:lnTo>
                    <a:lnTo>
                      <a:pt x="63" y="120"/>
                    </a:lnTo>
                    <a:lnTo>
                      <a:pt x="45" y="92"/>
                    </a:lnTo>
                    <a:lnTo>
                      <a:pt x="28" y="67"/>
                    </a:lnTo>
                    <a:lnTo>
                      <a:pt x="17" y="42"/>
                    </a:lnTo>
                    <a:lnTo>
                      <a:pt x="7" y="22"/>
                    </a:lnTo>
                    <a:lnTo>
                      <a:pt x="0" y="0"/>
                    </a:lnTo>
                    <a:lnTo>
                      <a:pt x="7" y="7"/>
                    </a:lnTo>
                    <a:lnTo>
                      <a:pt x="17" y="15"/>
                    </a:lnTo>
                    <a:lnTo>
                      <a:pt x="31" y="18"/>
                    </a:lnTo>
                    <a:lnTo>
                      <a:pt x="52" y="25"/>
                    </a:lnTo>
                    <a:lnTo>
                      <a:pt x="73" y="29"/>
                    </a:lnTo>
                    <a:lnTo>
                      <a:pt x="95" y="29"/>
                    </a:lnTo>
                    <a:lnTo>
                      <a:pt x="120" y="32"/>
                    </a:lnTo>
                    <a:lnTo>
                      <a:pt x="140" y="32"/>
                    </a:lnTo>
                    <a:lnTo>
                      <a:pt x="161" y="32"/>
                    </a:lnTo>
                    <a:lnTo>
                      <a:pt x="179" y="29"/>
                    </a:lnTo>
                    <a:lnTo>
                      <a:pt x="263" y="47"/>
                    </a:lnTo>
                    <a:lnTo>
                      <a:pt x="313" y="54"/>
                    </a:lnTo>
                    <a:lnTo>
                      <a:pt x="355" y="60"/>
                    </a:lnTo>
                    <a:lnTo>
                      <a:pt x="394" y="67"/>
                    </a:lnTo>
                    <a:lnTo>
                      <a:pt x="429" y="74"/>
                    </a:lnTo>
                    <a:lnTo>
                      <a:pt x="468" y="82"/>
                    </a:lnTo>
                    <a:lnTo>
                      <a:pt x="503" y="85"/>
                    </a:lnTo>
                    <a:lnTo>
                      <a:pt x="538" y="92"/>
                    </a:lnTo>
                    <a:lnTo>
                      <a:pt x="577" y="95"/>
                    </a:lnTo>
                    <a:lnTo>
                      <a:pt x="622" y="99"/>
                    </a:lnTo>
                    <a:lnTo>
                      <a:pt x="669" y="102"/>
                    </a:lnTo>
                    <a:lnTo>
                      <a:pt x="735" y="109"/>
                    </a:lnTo>
                    <a:lnTo>
                      <a:pt x="792" y="117"/>
                    </a:lnTo>
                    <a:lnTo>
                      <a:pt x="847" y="124"/>
                    </a:lnTo>
                    <a:lnTo>
                      <a:pt x="897" y="130"/>
                    </a:lnTo>
                    <a:lnTo>
                      <a:pt x="947" y="137"/>
                    </a:lnTo>
                    <a:lnTo>
                      <a:pt x="999" y="141"/>
                    </a:lnTo>
                    <a:lnTo>
                      <a:pt x="1048" y="148"/>
                    </a:lnTo>
                    <a:lnTo>
                      <a:pt x="1105" y="152"/>
                    </a:lnTo>
                    <a:lnTo>
                      <a:pt x="1161" y="152"/>
                    </a:lnTo>
                    <a:lnTo>
                      <a:pt x="1228" y="155"/>
                    </a:lnTo>
                    <a:lnTo>
                      <a:pt x="1245" y="155"/>
                    </a:lnTo>
                    <a:lnTo>
                      <a:pt x="1256" y="165"/>
                    </a:lnTo>
                    <a:lnTo>
                      <a:pt x="1263" y="177"/>
                    </a:lnTo>
                    <a:lnTo>
                      <a:pt x="1266" y="194"/>
                    </a:lnTo>
                    <a:lnTo>
                      <a:pt x="1270" y="208"/>
                    </a:lnTo>
                    <a:lnTo>
                      <a:pt x="1266" y="225"/>
                    </a:lnTo>
                    <a:lnTo>
                      <a:pt x="1266" y="240"/>
                    </a:lnTo>
                    <a:lnTo>
                      <a:pt x="1266" y="254"/>
                    </a:lnTo>
                    <a:lnTo>
                      <a:pt x="1270" y="260"/>
                    </a:lnTo>
                    <a:lnTo>
                      <a:pt x="1273" y="264"/>
                    </a:lnTo>
                    <a:lnTo>
                      <a:pt x="1136" y="264"/>
                    </a:lnTo>
                    <a:lnTo>
                      <a:pt x="1013" y="264"/>
                    </a:lnTo>
                    <a:lnTo>
                      <a:pt x="900" y="264"/>
                    </a:lnTo>
                    <a:lnTo>
                      <a:pt x="799" y="260"/>
                    </a:lnTo>
                    <a:lnTo>
                      <a:pt x="700" y="260"/>
                    </a:lnTo>
                    <a:lnTo>
                      <a:pt x="609" y="257"/>
                    </a:lnTo>
                    <a:lnTo>
                      <a:pt x="513" y="250"/>
                    </a:lnTo>
                    <a:lnTo>
                      <a:pt x="421" y="240"/>
                    </a:lnTo>
                    <a:lnTo>
                      <a:pt x="323" y="225"/>
                    </a:lnTo>
                    <a:lnTo>
                      <a:pt x="218" y="208"/>
                    </a:lnTo>
                    <a:close/>
                  </a:path>
                </a:pathLst>
              </a:custGeom>
              <a:solidFill>
                <a:srgbClr val="8CC5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87" name="Freeform 715"/>
              <p:cNvSpPr>
                <a:spLocks/>
              </p:cNvSpPr>
              <p:nvPr/>
            </p:nvSpPr>
            <p:spPr bwMode="auto">
              <a:xfrm>
                <a:off x="3057" y="2265"/>
                <a:ext cx="96" cy="17"/>
              </a:xfrm>
              <a:custGeom>
                <a:avLst/>
                <a:gdLst>
                  <a:gd name="T0" fmla="*/ 212 w 1246"/>
                  <a:gd name="T1" fmla="*/ 179 h 243"/>
                  <a:gd name="T2" fmla="*/ 176 w 1246"/>
                  <a:gd name="T3" fmla="*/ 172 h 243"/>
                  <a:gd name="T4" fmla="*/ 141 w 1246"/>
                  <a:gd name="T5" fmla="*/ 161 h 243"/>
                  <a:gd name="T6" fmla="*/ 113 w 1246"/>
                  <a:gd name="T7" fmla="*/ 144 h 243"/>
                  <a:gd name="T8" fmla="*/ 88 w 1246"/>
                  <a:gd name="T9" fmla="*/ 130 h 243"/>
                  <a:gd name="T10" fmla="*/ 68 w 1246"/>
                  <a:gd name="T11" fmla="*/ 109 h 243"/>
                  <a:gd name="T12" fmla="*/ 50 w 1246"/>
                  <a:gd name="T13" fmla="*/ 91 h 243"/>
                  <a:gd name="T14" fmla="*/ 32 w 1246"/>
                  <a:gd name="T15" fmla="*/ 71 h 243"/>
                  <a:gd name="T16" fmla="*/ 22 w 1246"/>
                  <a:gd name="T17" fmla="*/ 46 h 243"/>
                  <a:gd name="T18" fmla="*/ 11 w 1246"/>
                  <a:gd name="T19" fmla="*/ 25 h 243"/>
                  <a:gd name="T20" fmla="*/ 0 w 1246"/>
                  <a:gd name="T21" fmla="*/ 0 h 243"/>
                  <a:gd name="T22" fmla="*/ 8 w 1246"/>
                  <a:gd name="T23" fmla="*/ 7 h 243"/>
                  <a:gd name="T24" fmla="*/ 18 w 1246"/>
                  <a:gd name="T25" fmla="*/ 14 h 243"/>
                  <a:gd name="T26" fmla="*/ 32 w 1246"/>
                  <a:gd name="T27" fmla="*/ 21 h 243"/>
                  <a:gd name="T28" fmla="*/ 50 w 1246"/>
                  <a:gd name="T29" fmla="*/ 25 h 243"/>
                  <a:gd name="T30" fmla="*/ 68 w 1246"/>
                  <a:gd name="T31" fmla="*/ 28 h 243"/>
                  <a:gd name="T32" fmla="*/ 88 w 1246"/>
                  <a:gd name="T33" fmla="*/ 31 h 243"/>
                  <a:gd name="T34" fmla="*/ 110 w 1246"/>
                  <a:gd name="T35" fmla="*/ 31 h 243"/>
                  <a:gd name="T36" fmla="*/ 131 w 1246"/>
                  <a:gd name="T37" fmla="*/ 31 h 243"/>
                  <a:gd name="T38" fmla="*/ 152 w 1246"/>
                  <a:gd name="T39" fmla="*/ 31 h 243"/>
                  <a:gd name="T40" fmla="*/ 170 w 1246"/>
                  <a:gd name="T41" fmla="*/ 31 h 243"/>
                  <a:gd name="T42" fmla="*/ 240 w 1246"/>
                  <a:gd name="T43" fmla="*/ 46 h 243"/>
                  <a:gd name="T44" fmla="*/ 286 w 1246"/>
                  <a:gd name="T45" fmla="*/ 53 h 243"/>
                  <a:gd name="T46" fmla="*/ 331 w 1246"/>
                  <a:gd name="T47" fmla="*/ 63 h 243"/>
                  <a:gd name="T48" fmla="*/ 370 w 1246"/>
                  <a:gd name="T49" fmla="*/ 67 h 243"/>
                  <a:gd name="T50" fmla="*/ 413 w 1246"/>
                  <a:gd name="T51" fmla="*/ 74 h 243"/>
                  <a:gd name="T52" fmla="*/ 451 w 1246"/>
                  <a:gd name="T53" fmla="*/ 81 h 243"/>
                  <a:gd name="T54" fmla="*/ 489 w 1246"/>
                  <a:gd name="T55" fmla="*/ 84 h 243"/>
                  <a:gd name="T56" fmla="*/ 529 w 1246"/>
                  <a:gd name="T57" fmla="*/ 88 h 243"/>
                  <a:gd name="T58" fmla="*/ 571 w 1246"/>
                  <a:gd name="T59" fmla="*/ 95 h 243"/>
                  <a:gd name="T60" fmla="*/ 616 w 1246"/>
                  <a:gd name="T61" fmla="*/ 98 h 243"/>
                  <a:gd name="T62" fmla="*/ 662 w 1246"/>
                  <a:gd name="T63" fmla="*/ 102 h 243"/>
                  <a:gd name="T64" fmla="*/ 726 w 1246"/>
                  <a:gd name="T65" fmla="*/ 106 h 243"/>
                  <a:gd name="T66" fmla="*/ 782 w 1246"/>
                  <a:gd name="T67" fmla="*/ 113 h 243"/>
                  <a:gd name="T68" fmla="*/ 835 w 1246"/>
                  <a:gd name="T69" fmla="*/ 119 h 243"/>
                  <a:gd name="T70" fmla="*/ 887 w 1246"/>
                  <a:gd name="T71" fmla="*/ 126 h 243"/>
                  <a:gd name="T72" fmla="*/ 933 w 1246"/>
                  <a:gd name="T73" fmla="*/ 134 h 243"/>
                  <a:gd name="T74" fmla="*/ 982 w 1246"/>
                  <a:gd name="T75" fmla="*/ 137 h 243"/>
                  <a:gd name="T76" fmla="*/ 1035 w 1246"/>
                  <a:gd name="T77" fmla="*/ 144 h 243"/>
                  <a:gd name="T78" fmla="*/ 1088 w 1246"/>
                  <a:gd name="T79" fmla="*/ 148 h 243"/>
                  <a:gd name="T80" fmla="*/ 1145 w 1246"/>
                  <a:gd name="T81" fmla="*/ 148 h 243"/>
                  <a:gd name="T82" fmla="*/ 1208 w 1246"/>
                  <a:gd name="T83" fmla="*/ 148 h 243"/>
                  <a:gd name="T84" fmla="*/ 1222 w 1246"/>
                  <a:gd name="T85" fmla="*/ 151 h 243"/>
                  <a:gd name="T86" fmla="*/ 1233 w 1246"/>
                  <a:gd name="T87" fmla="*/ 158 h 243"/>
                  <a:gd name="T88" fmla="*/ 1240 w 1246"/>
                  <a:gd name="T89" fmla="*/ 169 h 243"/>
                  <a:gd name="T90" fmla="*/ 1243 w 1246"/>
                  <a:gd name="T91" fmla="*/ 179 h 243"/>
                  <a:gd name="T92" fmla="*/ 1243 w 1246"/>
                  <a:gd name="T93" fmla="*/ 193 h 243"/>
                  <a:gd name="T94" fmla="*/ 1243 w 1246"/>
                  <a:gd name="T95" fmla="*/ 208 h 243"/>
                  <a:gd name="T96" fmla="*/ 1240 w 1246"/>
                  <a:gd name="T97" fmla="*/ 221 h 243"/>
                  <a:gd name="T98" fmla="*/ 1240 w 1246"/>
                  <a:gd name="T99" fmla="*/ 232 h 243"/>
                  <a:gd name="T100" fmla="*/ 1243 w 1246"/>
                  <a:gd name="T101" fmla="*/ 239 h 243"/>
                  <a:gd name="T102" fmla="*/ 1246 w 1246"/>
                  <a:gd name="T103" fmla="*/ 243 h 243"/>
                  <a:gd name="T104" fmla="*/ 1113 w 1246"/>
                  <a:gd name="T105" fmla="*/ 239 h 243"/>
                  <a:gd name="T106" fmla="*/ 993 w 1246"/>
                  <a:gd name="T107" fmla="*/ 239 h 243"/>
                  <a:gd name="T108" fmla="*/ 880 w 1246"/>
                  <a:gd name="T109" fmla="*/ 236 h 243"/>
                  <a:gd name="T110" fmla="*/ 782 w 1246"/>
                  <a:gd name="T111" fmla="*/ 236 h 243"/>
                  <a:gd name="T112" fmla="*/ 687 w 1246"/>
                  <a:gd name="T113" fmla="*/ 232 h 243"/>
                  <a:gd name="T114" fmla="*/ 596 w 1246"/>
                  <a:gd name="T115" fmla="*/ 229 h 243"/>
                  <a:gd name="T116" fmla="*/ 504 w 1246"/>
                  <a:gd name="T117" fmla="*/ 221 h 243"/>
                  <a:gd name="T118" fmla="*/ 413 w 1246"/>
                  <a:gd name="T119" fmla="*/ 211 h 243"/>
                  <a:gd name="T120" fmla="*/ 314 w 1246"/>
                  <a:gd name="T121" fmla="*/ 197 h 243"/>
                  <a:gd name="T122" fmla="*/ 212 w 1246"/>
                  <a:gd name="T123" fmla="*/ 179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46" h="243">
                    <a:moveTo>
                      <a:pt x="212" y="179"/>
                    </a:moveTo>
                    <a:lnTo>
                      <a:pt x="176" y="172"/>
                    </a:lnTo>
                    <a:lnTo>
                      <a:pt x="141" y="161"/>
                    </a:lnTo>
                    <a:lnTo>
                      <a:pt x="113" y="144"/>
                    </a:lnTo>
                    <a:lnTo>
                      <a:pt x="88" y="130"/>
                    </a:lnTo>
                    <a:lnTo>
                      <a:pt x="68" y="109"/>
                    </a:lnTo>
                    <a:lnTo>
                      <a:pt x="50" y="91"/>
                    </a:lnTo>
                    <a:lnTo>
                      <a:pt x="32" y="71"/>
                    </a:lnTo>
                    <a:lnTo>
                      <a:pt x="22" y="46"/>
                    </a:lnTo>
                    <a:lnTo>
                      <a:pt x="11" y="25"/>
                    </a:lnTo>
                    <a:lnTo>
                      <a:pt x="0" y="0"/>
                    </a:lnTo>
                    <a:lnTo>
                      <a:pt x="8" y="7"/>
                    </a:lnTo>
                    <a:lnTo>
                      <a:pt x="18" y="14"/>
                    </a:lnTo>
                    <a:lnTo>
                      <a:pt x="32" y="21"/>
                    </a:lnTo>
                    <a:lnTo>
                      <a:pt x="50" y="25"/>
                    </a:lnTo>
                    <a:lnTo>
                      <a:pt x="68" y="28"/>
                    </a:lnTo>
                    <a:lnTo>
                      <a:pt x="88" y="31"/>
                    </a:lnTo>
                    <a:lnTo>
                      <a:pt x="110" y="31"/>
                    </a:lnTo>
                    <a:lnTo>
                      <a:pt x="131" y="31"/>
                    </a:lnTo>
                    <a:lnTo>
                      <a:pt x="152" y="31"/>
                    </a:lnTo>
                    <a:lnTo>
                      <a:pt x="170" y="31"/>
                    </a:lnTo>
                    <a:lnTo>
                      <a:pt x="240" y="46"/>
                    </a:lnTo>
                    <a:lnTo>
                      <a:pt x="286" y="53"/>
                    </a:lnTo>
                    <a:lnTo>
                      <a:pt x="331" y="63"/>
                    </a:lnTo>
                    <a:lnTo>
                      <a:pt x="370" y="67"/>
                    </a:lnTo>
                    <a:lnTo>
                      <a:pt x="413" y="74"/>
                    </a:lnTo>
                    <a:lnTo>
                      <a:pt x="451" y="81"/>
                    </a:lnTo>
                    <a:lnTo>
                      <a:pt x="489" y="84"/>
                    </a:lnTo>
                    <a:lnTo>
                      <a:pt x="529" y="88"/>
                    </a:lnTo>
                    <a:lnTo>
                      <a:pt x="571" y="95"/>
                    </a:lnTo>
                    <a:lnTo>
                      <a:pt x="616" y="98"/>
                    </a:lnTo>
                    <a:lnTo>
                      <a:pt x="662" y="102"/>
                    </a:lnTo>
                    <a:lnTo>
                      <a:pt x="726" y="106"/>
                    </a:lnTo>
                    <a:lnTo>
                      <a:pt x="782" y="113"/>
                    </a:lnTo>
                    <a:lnTo>
                      <a:pt x="835" y="119"/>
                    </a:lnTo>
                    <a:lnTo>
                      <a:pt x="887" y="126"/>
                    </a:lnTo>
                    <a:lnTo>
                      <a:pt x="933" y="134"/>
                    </a:lnTo>
                    <a:lnTo>
                      <a:pt x="982" y="137"/>
                    </a:lnTo>
                    <a:lnTo>
                      <a:pt x="1035" y="144"/>
                    </a:lnTo>
                    <a:lnTo>
                      <a:pt x="1088" y="148"/>
                    </a:lnTo>
                    <a:lnTo>
                      <a:pt x="1145" y="148"/>
                    </a:lnTo>
                    <a:lnTo>
                      <a:pt x="1208" y="148"/>
                    </a:lnTo>
                    <a:lnTo>
                      <a:pt x="1222" y="151"/>
                    </a:lnTo>
                    <a:lnTo>
                      <a:pt x="1233" y="158"/>
                    </a:lnTo>
                    <a:lnTo>
                      <a:pt x="1240" y="169"/>
                    </a:lnTo>
                    <a:lnTo>
                      <a:pt x="1243" y="179"/>
                    </a:lnTo>
                    <a:lnTo>
                      <a:pt x="1243" y="193"/>
                    </a:lnTo>
                    <a:lnTo>
                      <a:pt x="1243" y="208"/>
                    </a:lnTo>
                    <a:lnTo>
                      <a:pt x="1240" y="221"/>
                    </a:lnTo>
                    <a:lnTo>
                      <a:pt x="1240" y="232"/>
                    </a:lnTo>
                    <a:lnTo>
                      <a:pt x="1243" y="239"/>
                    </a:lnTo>
                    <a:lnTo>
                      <a:pt x="1246" y="243"/>
                    </a:lnTo>
                    <a:lnTo>
                      <a:pt x="1113" y="239"/>
                    </a:lnTo>
                    <a:lnTo>
                      <a:pt x="993" y="239"/>
                    </a:lnTo>
                    <a:lnTo>
                      <a:pt x="880" y="236"/>
                    </a:lnTo>
                    <a:lnTo>
                      <a:pt x="782" y="236"/>
                    </a:lnTo>
                    <a:lnTo>
                      <a:pt x="687" y="232"/>
                    </a:lnTo>
                    <a:lnTo>
                      <a:pt x="596" y="229"/>
                    </a:lnTo>
                    <a:lnTo>
                      <a:pt x="504" y="221"/>
                    </a:lnTo>
                    <a:lnTo>
                      <a:pt x="413" y="211"/>
                    </a:lnTo>
                    <a:lnTo>
                      <a:pt x="314" y="197"/>
                    </a:lnTo>
                    <a:lnTo>
                      <a:pt x="212" y="179"/>
                    </a:lnTo>
                    <a:close/>
                  </a:path>
                </a:pathLst>
              </a:custGeom>
              <a:solidFill>
                <a:srgbClr val="98C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88" name="Freeform 716"/>
              <p:cNvSpPr>
                <a:spLocks/>
              </p:cNvSpPr>
              <p:nvPr/>
            </p:nvSpPr>
            <p:spPr bwMode="auto">
              <a:xfrm>
                <a:off x="3059" y="2266"/>
                <a:ext cx="94" cy="15"/>
              </a:xfrm>
              <a:custGeom>
                <a:avLst/>
                <a:gdLst>
                  <a:gd name="T0" fmla="*/ 204 w 1218"/>
                  <a:gd name="T1" fmla="*/ 147 h 215"/>
                  <a:gd name="T2" fmla="*/ 173 w 1218"/>
                  <a:gd name="T3" fmla="*/ 140 h 215"/>
                  <a:gd name="T4" fmla="*/ 141 w 1218"/>
                  <a:gd name="T5" fmla="*/ 134 h 215"/>
                  <a:gd name="T6" fmla="*/ 116 w 1218"/>
                  <a:gd name="T7" fmla="*/ 123 h 215"/>
                  <a:gd name="T8" fmla="*/ 91 w 1218"/>
                  <a:gd name="T9" fmla="*/ 112 h 215"/>
                  <a:gd name="T10" fmla="*/ 70 w 1218"/>
                  <a:gd name="T11" fmla="*/ 99 h 215"/>
                  <a:gd name="T12" fmla="*/ 53 w 1218"/>
                  <a:gd name="T13" fmla="*/ 84 h 215"/>
                  <a:gd name="T14" fmla="*/ 35 w 1218"/>
                  <a:gd name="T15" fmla="*/ 67 h 215"/>
                  <a:gd name="T16" fmla="*/ 21 w 1218"/>
                  <a:gd name="T17" fmla="*/ 46 h 215"/>
                  <a:gd name="T18" fmla="*/ 10 w 1218"/>
                  <a:gd name="T19" fmla="*/ 25 h 215"/>
                  <a:gd name="T20" fmla="*/ 0 w 1218"/>
                  <a:gd name="T21" fmla="*/ 0 h 215"/>
                  <a:gd name="T22" fmla="*/ 7 w 1218"/>
                  <a:gd name="T23" fmla="*/ 7 h 215"/>
                  <a:gd name="T24" fmla="*/ 14 w 1218"/>
                  <a:gd name="T25" fmla="*/ 11 h 215"/>
                  <a:gd name="T26" fmla="*/ 28 w 1218"/>
                  <a:gd name="T27" fmla="*/ 17 h 215"/>
                  <a:gd name="T28" fmla="*/ 46 w 1218"/>
                  <a:gd name="T29" fmla="*/ 22 h 215"/>
                  <a:gd name="T30" fmla="*/ 63 w 1218"/>
                  <a:gd name="T31" fmla="*/ 25 h 215"/>
                  <a:gd name="T32" fmla="*/ 81 w 1218"/>
                  <a:gd name="T33" fmla="*/ 29 h 215"/>
                  <a:gd name="T34" fmla="*/ 101 w 1218"/>
                  <a:gd name="T35" fmla="*/ 32 h 215"/>
                  <a:gd name="T36" fmla="*/ 119 w 1218"/>
                  <a:gd name="T37" fmla="*/ 32 h 215"/>
                  <a:gd name="T38" fmla="*/ 137 w 1218"/>
                  <a:gd name="T39" fmla="*/ 32 h 215"/>
                  <a:gd name="T40" fmla="*/ 154 w 1218"/>
                  <a:gd name="T41" fmla="*/ 29 h 215"/>
                  <a:gd name="T42" fmla="*/ 211 w 1218"/>
                  <a:gd name="T43" fmla="*/ 42 h 215"/>
                  <a:gd name="T44" fmla="*/ 256 w 1218"/>
                  <a:gd name="T45" fmla="*/ 53 h 215"/>
                  <a:gd name="T46" fmla="*/ 302 w 1218"/>
                  <a:gd name="T47" fmla="*/ 60 h 215"/>
                  <a:gd name="T48" fmla="*/ 348 w 1218"/>
                  <a:gd name="T49" fmla="*/ 64 h 215"/>
                  <a:gd name="T50" fmla="*/ 391 w 1218"/>
                  <a:gd name="T51" fmla="*/ 70 h 215"/>
                  <a:gd name="T52" fmla="*/ 432 w 1218"/>
                  <a:gd name="T53" fmla="*/ 77 h 215"/>
                  <a:gd name="T54" fmla="*/ 475 w 1218"/>
                  <a:gd name="T55" fmla="*/ 81 h 215"/>
                  <a:gd name="T56" fmla="*/ 517 w 1218"/>
                  <a:gd name="T57" fmla="*/ 84 h 215"/>
                  <a:gd name="T58" fmla="*/ 562 w 1218"/>
                  <a:gd name="T59" fmla="*/ 88 h 215"/>
                  <a:gd name="T60" fmla="*/ 609 w 1218"/>
                  <a:gd name="T61" fmla="*/ 92 h 215"/>
                  <a:gd name="T62" fmla="*/ 654 w 1218"/>
                  <a:gd name="T63" fmla="*/ 95 h 215"/>
                  <a:gd name="T64" fmla="*/ 717 w 1218"/>
                  <a:gd name="T65" fmla="*/ 102 h 215"/>
                  <a:gd name="T66" fmla="*/ 770 w 1218"/>
                  <a:gd name="T67" fmla="*/ 105 h 215"/>
                  <a:gd name="T68" fmla="*/ 823 w 1218"/>
                  <a:gd name="T69" fmla="*/ 112 h 215"/>
                  <a:gd name="T70" fmla="*/ 873 w 1218"/>
                  <a:gd name="T71" fmla="*/ 120 h 215"/>
                  <a:gd name="T72" fmla="*/ 918 w 1218"/>
                  <a:gd name="T73" fmla="*/ 127 h 215"/>
                  <a:gd name="T74" fmla="*/ 968 w 1218"/>
                  <a:gd name="T75" fmla="*/ 130 h 215"/>
                  <a:gd name="T76" fmla="*/ 1017 w 1218"/>
                  <a:gd name="T77" fmla="*/ 134 h 215"/>
                  <a:gd name="T78" fmla="*/ 1070 w 1218"/>
                  <a:gd name="T79" fmla="*/ 137 h 215"/>
                  <a:gd name="T80" fmla="*/ 1123 w 1218"/>
                  <a:gd name="T81" fmla="*/ 140 h 215"/>
                  <a:gd name="T82" fmla="*/ 1186 w 1218"/>
                  <a:gd name="T83" fmla="*/ 140 h 215"/>
                  <a:gd name="T84" fmla="*/ 1196 w 1218"/>
                  <a:gd name="T85" fmla="*/ 140 h 215"/>
                  <a:gd name="T86" fmla="*/ 1206 w 1218"/>
                  <a:gd name="T87" fmla="*/ 147 h 215"/>
                  <a:gd name="T88" fmla="*/ 1211 w 1218"/>
                  <a:gd name="T89" fmla="*/ 155 h 215"/>
                  <a:gd name="T90" fmla="*/ 1214 w 1218"/>
                  <a:gd name="T91" fmla="*/ 165 h 215"/>
                  <a:gd name="T92" fmla="*/ 1214 w 1218"/>
                  <a:gd name="T93" fmla="*/ 176 h 215"/>
                  <a:gd name="T94" fmla="*/ 1214 w 1218"/>
                  <a:gd name="T95" fmla="*/ 190 h 215"/>
                  <a:gd name="T96" fmla="*/ 1214 w 1218"/>
                  <a:gd name="T97" fmla="*/ 197 h 215"/>
                  <a:gd name="T98" fmla="*/ 1214 w 1218"/>
                  <a:gd name="T99" fmla="*/ 207 h 215"/>
                  <a:gd name="T100" fmla="*/ 1214 w 1218"/>
                  <a:gd name="T101" fmla="*/ 211 h 215"/>
                  <a:gd name="T102" fmla="*/ 1218 w 1218"/>
                  <a:gd name="T103" fmla="*/ 215 h 215"/>
                  <a:gd name="T104" fmla="*/ 1088 w 1218"/>
                  <a:gd name="T105" fmla="*/ 211 h 215"/>
                  <a:gd name="T106" fmla="*/ 968 w 1218"/>
                  <a:gd name="T107" fmla="*/ 207 h 215"/>
                  <a:gd name="T108" fmla="*/ 862 w 1218"/>
                  <a:gd name="T109" fmla="*/ 207 h 215"/>
                  <a:gd name="T110" fmla="*/ 763 w 1218"/>
                  <a:gd name="T111" fmla="*/ 204 h 215"/>
                  <a:gd name="T112" fmla="*/ 669 w 1218"/>
                  <a:gd name="T113" fmla="*/ 200 h 215"/>
                  <a:gd name="T114" fmla="*/ 580 w 1218"/>
                  <a:gd name="T115" fmla="*/ 197 h 215"/>
                  <a:gd name="T116" fmla="*/ 489 w 1218"/>
                  <a:gd name="T117" fmla="*/ 190 h 215"/>
                  <a:gd name="T118" fmla="*/ 401 w 1218"/>
                  <a:gd name="T119" fmla="*/ 179 h 215"/>
                  <a:gd name="T120" fmla="*/ 306 w 1218"/>
                  <a:gd name="T121" fmla="*/ 165 h 215"/>
                  <a:gd name="T122" fmla="*/ 204 w 1218"/>
                  <a:gd name="T123" fmla="*/ 147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18" h="215">
                    <a:moveTo>
                      <a:pt x="204" y="147"/>
                    </a:moveTo>
                    <a:lnTo>
                      <a:pt x="173" y="140"/>
                    </a:lnTo>
                    <a:lnTo>
                      <a:pt x="141" y="134"/>
                    </a:lnTo>
                    <a:lnTo>
                      <a:pt x="116" y="123"/>
                    </a:lnTo>
                    <a:lnTo>
                      <a:pt x="91" y="112"/>
                    </a:lnTo>
                    <a:lnTo>
                      <a:pt x="70" y="99"/>
                    </a:lnTo>
                    <a:lnTo>
                      <a:pt x="53" y="84"/>
                    </a:lnTo>
                    <a:lnTo>
                      <a:pt x="35" y="67"/>
                    </a:lnTo>
                    <a:lnTo>
                      <a:pt x="21" y="46"/>
                    </a:lnTo>
                    <a:lnTo>
                      <a:pt x="10" y="25"/>
                    </a:lnTo>
                    <a:lnTo>
                      <a:pt x="0" y="0"/>
                    </a:lnTo>
                    <a:lnTo>
                      <a:pt x="7" y="7"/>
                    </a:lnTo>
                    <a:lnTo>
                      <a:pt x="14" y="11"/>
                    </a:lnTo>
                    <a:lnTo>
                      <a:pt x="28" y="17"/>
                    </a:lnTo>
                    <a:lnTo>
                      <a:pt x="46" y="22"/>
                    </a:lnTo>
                    <a:lnTo>
                      <a:pt x="63" y="25"/>
                    </a:lnTo>
                    <a:lnTo>
                      <a:pt x="81" y="29"/>
                    </a:lnTo>
                    <a:lnTo>
                      <a:pt x="101" y="32"/>
                    </a:lnTo>
                    <a:lnTo>
                      <a:pt x="119" y="32"/>
                    </a:lnTo>
                    <a:lnTo>
                      <a:pt x="137" y="32"/>
                    </a:lnTo>
                    <a:lnTo>
                      <a:pt x="154" y="29"/>
                    </a:lnTo>
                    <a:lnTo>
                      <a:pt x="211" y="42"/>
                    </a:lnTo>
                    <a:lnTo>
                      <a:pt x="256" y="53"/>
                    </a:lnTo>
                    <a:lnTo>
                      <a:pt x="302" y="60"/>
                    </a:lnTo>
                    <a:lnTo>
                      <a:pt x="348" y="64"/>
                    </a:lnTo>
                    <a:lnTo>
                      <a:pt x="391" y="70"/>
                    </a:lnTo>
                    <a:lnTo>
                      <a:pt x="432" y="77"/>
                    </a:lnTo>
                    <a:lnTo>
                      <a:pt x="475" y="81"/>
                    </a:lnTo>
                    <a:lnTo>
                      <a:pt x="517" y="84"/>
                    </a:lnTo>
                    <a:lnTo>
                      <a:pt x="562" y="88"/>
                    </a:lnTo>
                    <a:lnTo>
                      <a:pt x="609" y="92"/>
                    </a:lnTo>
                    <a:lnTo>
                      <a:pt x="654" y="95"/>
                    </a:lnTo>
                    <a:lnTo>
                      <a:pt x="717" y="102"/>
                    </a:lnTo>
                    <a:lnTo>
                      <a:pt x="770" y="105"/>
                    </a:lnTo>
                    <a:lnTo>
                      <a:pt x="823" y="112"/>
                    </a:lnTo>
                    <a:lnTo>
                      <a:pt x="873" y="120"/>
                    </a:lnTo>
                    <a:lnTo>
                      <a:pt x="918" y="127"/>
                    </a:lnTo>
                    <a:lnTo>
                      <a:pt x="968" y="130"/>
                    </a:lnTo>
                    <a:lnTo>
                      <a:pt x="1017" y="134"/>
                    </a:lnTo>
                    <a:lnTo>
                      <a:pt x="1070" y="137"/>
                    </a:lnTo>
                    <a:lnTo>
                      <a:pt x="1123" y="140"/>
                    </a:lnTo>
                    <a:lnTo>
                      <a:pt x="1186" y="140"/>
                    </a:lnTo>
                    <a:lnTo>
                      <a:pt x="1196" y="140"/>
                    </a:lnTo>
                    <a:lnTo>
                      <a:pt x="1206" y="147"/>
                    </a:lnTo>
                    <a:lnTo>
                      <a:pt x="1211" y="155"/>
                    </a:lnTo>
                    <a:lnTo>
                      <a:pt x="1214" y="165"/>
                    </a:lnTo>
                    <a:lnTo>
                      <a:pt x="1214" y="176"/>
                    </a:lnTo>
                    <a:lnTo>
                      <a:pt x="1214" y="190"/>
                    </a:lnTo>
                    <a:lnTo>
                      <a:pt x="1214" y="197"/>
                    </a:lnTo>
                    <a:lnTo>
                      <a:pt x="1214" y="207"/>
                    </a:lnTo>
                    <a:lnTo>
                      <a:pt x="1214" y="211"/>
                    </a:lnTo>
                    <a:lnTo>
                      <a:pt x="1218" y="215"/>
                    </a:lnTo>
                    <a:lnTo>
                      <a:pt x="1088" y="211"/>
                    </a:lnTo>
                    <a:lnTo>
                      <a:pt x="968" y="207"/>
                    </a:lnTo>
                    <a:lnTo>
                      <a:pt x="862" y="207"/>
                    </a:lnTo>
                    <a:lnTo>
                      <a:pt x="763" y="204"/>
                    </a:lnTo>
                    <a:lnTo>
                      <a:pt x="669" y="200"/>
                    </a:lnTo>
                    <a:lnTo>
                      <a:pt x="580" y="197"/>
                    </a:lnTo>
                    <a:lnTo>
                      <a:pt x="489" y="190"/>
                    </a:lnTo>
                    <a:lnTo>
                      <a:pt x="401" y="179"/>
                    </a:lnTo>
                    <a:lnTo>
                      <a:pt x="306" y="165"/>
                    </a:lnTo>
                    <a:lnTo>
                      <a:pt x="204" y="147"/>
                    </a:lnTo>
                    <a:close/>
                  </a:path>
                </a:pathLst>
              </a:custGeom>
              <a:solidFill>
                <a:srgbClr val="A5D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89" name="Freeform 717"/>
              <p:cNvSpPr>
                <a:spLocks/>
              </p:cNvSpPr>
              <p:nvPr/>
            </p:nvSpPr>
            <p:spPr bwMode="auto">
              <a:xfrm>
                <a:off x="3061" y="2267"/>
                <a:ext cx="91" cy="13"/>
              </a:xfrm>
              <a:custGeom>
                <a:avLst/>
                <a:gdLst>
                  <a:gd name="T0" fmla="*/ 183 w 1189"/>
                  <a:gd name="T1" fmla="*/ 42 h 189"/>
                  <a:gd name="T2" fmla="*/ 228 w 1189"/>
                  <a:gd name="T3" fmla="*/ 53 h 189"/>
                  <a:gd name="T4" fmla="*/ 274 w 1189"/>
                  <a:gd name="T5" fmla="*/ 59 h 189"/>
                  <a:gd name="T6" fmla="*/ 319 w 1189"/>
                  <a:gd name="T7" fmla="*/ 66 h 189"/>
                  <a:gd name="T8" fmla="*/ 366 w 1189"/>
                  <a:gd name="T9" fmla="*/ 70 h 189"/>
                  <a:gd name="T10" fmla="*/ 411 w 1189"/>
                  <a:gd name="T11" fmla="*/ 73 h 189"/>
                  <a:gd name="T12" fmla="*/ 457 w 1189"/>
                  <a:gd name="T13" fmla="*/ 81 h 189"/>
                  <a:gd name="T14" fmla="*/ 506 w 1189"/>
                  <a:gd name="T15" fmla="*/ 84 h 189"/>
                  <a:gd name="T16" fmla="*/ 552 w 1189"/>
                  <a:gd name="T17" fmla="*/ 88 h 189"/>
                  <a:gd name="T18" fmla="*/ 597 w 1189"/>
                  <a:gd name="T19" fmla="*/ 91 h 189"/>
                  <a:gd name="T20" fmla="*/ 644 w 1189"/>
                  <a:gd name="T21" fmla="*/ 94 h 189"/>
                  <a:gd name="T22" fmla="*/ 703 w 1189"/>
                  <a:gd name="T23" fmla="*/ 98 h 189"/>
                  <a:gd name="T24" fmla="*/ 756 w 1189"/>
                  <a:gd name="T25" fmla="*/ 105 h 189"/>
                  <a:gd name="T26" fmla="*/ 809 w 1189"/>
                  <a:gd name="T27" fmla="*/ 109 h 189"/>
                  <a:gd name="T28" fmla="*/ 855 w 1189"/>
                  <a:gd name="T29" fmla="*/ 116 h 189"/>
                  <a:gd name="T30" fmla="*/ 900 w 1189"/>
                  <a:gd name="T31" fmla="*/ 123 h 189"/>
                  <a:gd name="T32" fmla="*/ 950 w 1189"/>
                  <a:gd name="T33" fmla="*/ 126 h 189"/>
                  <a:gd name="T34" fmla="*/ 995 w 1189"/>
                  <a:gd name="T35" fmla="*/ 129 h 189"/>
                  <a:gd name="T36" fmla="*/ 1048 w 1189"/>
                  <a:gd name="T37" fmla="*/ 133 h 189"/>
                  <a:gd name="T38" fmla="*/ 1101 w 1189"/>
                  <a:gd name="T39" fmla="*/ 133 h 189"/>
                  <a:gd name="T40" fmla="*/ 1161 w 1189"/>
                  <a:gd name="T41" fmla="*/ 133 h 189"/>
                  <a:gd name="T42" fmla="*/ 1171 w 1189"/>
                  <a:gd name="T43" fmla="*/ 136 h 189"/>
                  <a:gd name="T44" fmla="*/ 1178 w 1189"/>
                  <a:gd name="T45" fmla="*/ 141 h 189"/>
                  <a:gd name="T46" fmla="*/ 1181 w 1189"/>
                  <a:gd name="T47" fmla="*/ 147 h 189"/>
                  <a:gd name="T48" fmla="*/ 1181 w 1189"/>
                  <a:gd name="T49" fmla="*/ 154 h 189"/>
                  <a:gd name="T50" fmla="*/ 1181 w 1189"/>
                  <a:gd name="T51" fmla="*/ 161 h 189"/>
                  <a:gd name="T52" fmla="*/ 1181 w 1189"/>
                  <a:gd name="T53" fmla="*/ 172 h 189"/>
                  <a:gd name="T54" fmla="*/ 1181 w 1189"/>
                  <a:gd name="T55" fmla="*/ 179 h 189"/>
                  <a:gd name="T56" fmla="*/ 1181 w 1189"/>
                  <a:gd name="T57" fmla="*/ 186 h 189"/>
                  <a:gd name="T58" fmla="*/ 1181 w 1189"/>
                  <a:gd name="T59" fmla="*/ 189 h 189"/>
                  <a:gd name="T60" fmla="*/ 1189 w 1189"/>
                  <a:gd name="T61" fmla="*/ 189 h 189"/>
                  <a:gd name="T62" fmla="*/ 1058 w 1189"/>
                  <a:gd name="T63" fmla="*/ 186 h 189"/>
                  <a:gd name="T64" fmla="*/ 943 w 1189"/>
                  <a:gd name="T65" fmla="*/ 183 h 189"/>
                  <a:gd name="T66" fmla="*/ 837 w 1189"/>
                  <a:gd name="T67" fmla="*/ 179 h 189"/>
                  <a:gd name="T68" fmla="*/ 742 w 1189"/>
                  <a:gd name="T69" fmla="*/ 176 h 189"/>
                  <a:gd name="T70" fmla="*/ 650 w 1189"/>
                  <a:gd name="T71" fmla="*/ 172 h 189"/>
                  <a:gd name="T72" fmla="*/ 562 w 1189"/>
                  <a:gd name="T73" fmla="*/ 168 h 189"/>
                  <a:gd name="T74" fmla="*/ 474 w 1189"/>
                  <a:gd name="T75" fmla="*/ 161 h 189"/>
                  <a:gd name="T76" fmla="*/ 387 w 1189"/>
                  <a:gd name="T77" fmla="*/ 151 h 189"/>
                  <a:gd name="T78" fmla="*/ 291 w 1189"/>
                  <a:gd name="T79" fmla="*/ 136 h 189"/>
                  <a:gd name="T80" fmla="*/ 196 w 1189"/>
                  <a:gd name="T81" fmla="*/ 119 h 189"/>
                  <a:gd name="T82" fmla="*/ 165 w 1189"/>
                  <a:gd name="T83" fmla="*/ 116 h 189"/>
                  <a:gd name="T84" fmla="*/ 136 w 1189"/>
                  <a:gd name="T85" fmla="*/ 112 h 189"/>
                  <a:gd name="T86" fmla="*/ 112 w 1189"/>
                  <a:gd name="T87" fmla="*/ 105 h 189"/>
                  <a:gd name="T88" fmla="*/ 91 w 1189"/>
                  <a:gd name="T89" fmla="*/ 98 h 189"/>
                  <a:gd name="T90" fmla="*/ 70 w 1189"/>
                  <a:gd name="T91" fmla="*/ 91 h 189"/>
                  <a:gd name="T92" fmla="*/ 53 w 1189"/>
                  <a:gd name="T93" fmla="*/ 81 h 189"/>
                  <a:gd name="T94" fmla="*/ 35 w 1189"/>
                  <a:gd name="T95" fmla="*/ 66 h 189"/>
                  <a:gd name="T96" fmla="*/ 21 w 1189"/>
                  <a:gd name="T97" fmla="*/ 53 h 189"/>
                  <a:gd name="T98" fmla="*/ 10 w 1189"/>
                  <a:gd name="T99" fmla="*/ 28 h 189"/>
                  <a:gd name="T100" fmla="*/ 0 w 1189"/>
                  <a:gd name="T101" fmla="*/ 0 h 189"/>
                  <a:gd name="T102" fmla="*/ 3 w 1189"/>
                  <a:gd name="T103" fmla="*/ 6 h 189"/>
                  <a:gd name="T104" fmla="*/ 10 w 1189"/>
                  <a:gd name="T105" fmla="*/ 14 h 189"/>
                  <a:gd name="T106" fmla="*/ 21 w 1189"/>
                  <a:gd name="T107" fmla="*/ 18 h 189"/>
                  <a:gd name="T108" fmla="*/ 38 w 1189"/>
                  <a:gd name="T109" fmla="*/ 24 h 189"/>
                  <a:gd name="T110" fmla="*/ 53 w 1189"/>
                  <a:gd name="T111" fmla="*/ 28 h 189"/>
                  <a:gd name="T112" fmla="*/ 70 w 1189"/>
                  <a:gd name="T113" fmla="*/ 31 h 189"/>
                  <a:gd name="T114" fmla="*/ 88 w 1189"/>
                  <a:gd name="T115" fmla="*/ 31 h 189"/>
                  <a:gd name="T116" fmla="*/ 105 w 1189"/>
                  <a:gd name="T117" fmla="*/ 31 h 189"/>
                  <a:gd name="T118" fmla="*/ 123 w 1189"/>
                  <a:gd name="T119" fmla="*/ 31 h 189"/>
                  <a:gd name="T120" fmla="*/ 140 w 1189"/>
                  <a:gd name="T121" fmla="*/ 28 h 189"/>
                  <a:gd name="T122" fmla="*/ 183 w 1189"/>
                  <a:gd name="T123" fmla="*/ 4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9" h="189">
                    <a:moveTo>
                      <a:pt x="183" y="42"/>
                    </a:moveTo>
                    <a:lnTo>
                      <a:pt x="228" y="53"/>
                    </a:lnTo>
                    <a:lnTo>
                      <a:pt x="274" y="59"/>
                    </a:lnTo>
                    <a:lnTo>
                      <a:pt x="319" y="66"/>
                    </a:lnTo>
                    <a:lnTo>
                      <a:pt x="366" y="70"/>
                    </a:lnTo>
                    <a:lnTo>
                      <a:pt x="411" y="73"/>
                    </a:lnTo>
                    <a:lnTo>
                      <a:pt x="457" y="81"/>
                    </a:lnTo>
                    <a:lnTo>
                      <a:pt x="506" y="84"/>
                    </a:lnTo>
                    <a:lnTo>
                      <a:pt x="552" y="88"/>
                    </a:lnTo>
                    <a:lnTo>
                      <a:pt x="597" y="91"/>
                    </a:lnTo>
                    <a:lnTo>
                      <a:pt x="644" y="94"/>
                    </a:lnTo>
                    <a:lnTo>
                      <a:pt x="703" y="98"/>
                    </a:lnTo>
                    <a:lnTo>
                      <a:pt x="756" y="105"/>
                    </a:lnTo>
                    <a:lnTo>
                      <a:pt x="809" y="109"/>
                    </a:lnTo>
                    <a:lnTo>
                      <a:pt x="855" y="116"/>
                    </a:lnTo>
                    <a:lnTo>
                      <a:pt x="900" y="123"/>
                    </a:lnTo>
                    <a:lnTo>
                      <a:pt x="950" y="126"/>
                    </a:lnTo>
                    <a:lnTo>
                      <a:pt x="995" y="129"/>
                    </a:lnTo>
                    <a:lnTo>
                      <a:pt x="1048" y="133"/>
                    </a:lnTo>
                    <a:lnTo>
                      <a:pt x="1101" y="133"/>
                    </a:lnTo>
                    <a:lnTo>
                      <a:pt x="1161" y="133"/>
                    </a:lnTo>
                    <a:lnTo>
                      <a:pt x="1171" y="136"/>
                    </a:lnTo>
                    <a:lnTo>
                      <a:pt x="1178" y="141"/>
                    </a:lnTo>
                    <a:lnTo>
                      <a:pt x="1181" y="147"/>
                    </a:lnTo>
                    <a:lnTo>
                      <a:pt x="1181" y="154"/>
                    </a:lnTo>
                    <a:lnTo>
                      <a:pt x="1181" y="161"/>
                    </a:lnTo>
                    <a:lnTo>
                      <a:pt x="1181" y="172"/>
                    </a:lnTo>
                    <a:lnTo>
                      <a:pt x="1181" y="179"/>
                    </a:lnTo>
                    <a:lnTo>
                      <a:pt x="1181" y="186"/>
                    </a:lnTo>
                    <a:lnTo>
                      <a:pt x="1181" y="189"/>
                    </a:lnTo>
                    <a:lnTo>
                      <a:pt x="1189" y="189"/>
                    </a:lnTo>
                    <a:lnTo>
                      <a:pt x="1058" y="186"/>
                    </a:lnTo>
                    <a:lnTo>
                      <a:pt x="943" y="183"/>
                    </a:lnTo>
                    <a:lnTo>
                      <a:pt x="837" y="179"/>
                    </a:lnTo>
                    <a:lnTo>
                      <a:pt x="742" y="176"/>
                    </a:lnTo>
                    <a:lnTo>
                      <a:pt x="650" y="172"/>
                    </a:lnTo>
                    <a:lnTo>
                      <a:pt x="562" y="168"/>
                    </a:lnTo>
                    <a:lnTo>
                      <a:pt x="474" y="161"/>
                    </a:lnTo>
                    <a:lnTo>
                      <a:pt x="387" y="151"/>
                    </a:lnTo>
                    <a:lnTo>
                      <a:pt x="291" y="136"/>
                    </a:lnTo>
                    <a:lnTo>
                      <a:pt x="196" y="119"/>
                    </a:lnTo>
                    <a:lnTo>
                      <a:pt x="165" y="116"/>
                    </a:lnTo>
                    <a:lnTo>
                      <a:pt x="136" y="112"/>
                    </a:lnTo>
                    <a:lnTo>
                      <a:pt x="112" y="105"/>
                    </a:lnTo>
                    <a:lnTo>
                      <a:pt x="91" y="98"/>
                    </a:lnTo>
                    <a:lnTo>
                      <a:pt x="70" y="91"/>
                    </a:lnTo>
                    <a:lnTo>
                      <a:pt x="53" y="81"/>
                    </a:lnTo>
                    <a:lnTo>
                      <a:pt x="35" y="66"/>
                    </a:lnTo>
                    <a:lnTo>
                      <a:pt x="21" y="53"/>
                    </a:lnTo>
                    <a:lnTo>
                      <a:pt x="10" y="28"/>
                    </a:lnTo>
                    <a:lnTo>
                      <a:pt x="0" y="0"/>
                    </a:lnTo>
                    <a:lnTo>
                      <a:pt x="3" y="6"/>
                    </a:lnTo>
                    <a:lnTo>
                      <a:pt x="10" y="14"/>
                    </a:lnTo>
                    <a:lnTo>
                      <a:pt x="21" y="18"/>
                    </a:lnTo>
                    <a:lnTo>
                      <a:pt x="38" y="24"/>
                    </a:lnTo>
                    <a:lnTo>
                      <a:pt x="53" y="28"/>
                    </a:lnTo>
                    <a:lnTo>
                      <a:pt x="70" y="31"/>
                    </a:lnTo>
                    <a:lnTo>
                      <a:pt x="88" y="31"/>
                    </a:lnTo>
                    <a:lnTo>
                      <a:pt x="105" y="31"/>
                    </a:lnTo>
                    <a:lnTo>
                      <a:pt x="123" y="31"/>
                    </a:lnTo>
                    <a:lnTo>
                      <a:pt x="140" y="28"/>
                    </a:lnTo>
                    <a:lnTo>
                      <a:pt x="183" y="42"/>
                    </a:lnTo>
                    <a:close/>
                  </a:path>
                </a:pathLst>
              </a:custGeom>
              <a:solidFill>
                <a:srgbClr val="B2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90" name="Freeform 718"/>
              <p:cNvSpPr>
                <a:spLocks/>
              </p:cNvSpPr>
              <p:nvPr/>
            </p:nvSpPr>
            <p:spPr bwMode="auto">
              <a:xfrm>
                <a:off x="2592" y="2442"/>
                <a:ext cx="330" cy="420"/>
              </a:xfrm>
              <a:custGeom>
                <a:avLst/>
                <a:gdLst>
                  <a:gd name="T0" fmla="*/ 3353 w 4282"/>
                  <a:gd name="T1" fmla="*/ 2589 h 5884"/>
                  <a:gd name="T2" fmla="*/ 3768 w 4282"/>
                  <a:gd name="T3" fmla="*/ 2529 h 5884"/>
                  <a:gd name="T4" fmla="*/ 4106 w 4282"/>
                  <a:gd name="T5" fmla="*/ 2069 h 5884"/>
                  <a:gd name="T6" fmla="*/ 3680 w 4282"/>
                  <a:gd name="T7" fmla="*/ 2385 h 5884"/>
                  <a:gd name="T8" fmla="*/ 3219 w 4282"/>
                  <a:gd name="T9" fmla="*/ 2375 h 5884"/>
                  <a:gd name="T10" fmla="*/ 2347 w 4282"/>
                  <a:gd name="T11" fmla="*/ 2501 h 5884"/>
                  <a:gd name="T12" fmla="*/ 2054 w 4282"/>
                  <a:gd name="T13" fmla="*/ 2329 h 5884"/>
                  <a:gd name="T14" fmla="*/ 1889 w 4282"/>
                  <a:gd name="T15" fmla="*/ 2228 h 5884"/>
                  <a:gd name="T16" fmla="*/ 2122 w 4282"/>
                  <a:gd name="T17" fmla="*/ 2006 h 5884"/>
                  <a:gd name="T18" fmla="*/ 2400 w 4282"/>
                  <a:gd name="T19" fmla="*/ 1633 h 5884"/>
                  <a:gd name="T20" fmla="*/ 2611 w 4282"/>
                  <a:gd name="T21" fmla="*/ 1472 h 5884"/>
                  <a:gd name="T22" fmla="*/ 2917 w 4282"/>
                  <a:gd name="T23" fmla="*/ 1050 h 5884"/>
                  <a:gd name="T24" fmla="*/ 3448 w 4282"/>
                  <a:gd name="T25" fmla="*/ 1037 h 5884"/>
                  <a:gd name="T26" fmla="*/ 3613 w 4282"/>
                  <a:gd name="T27" fmla="*/ 766 h 5884"/>
                  <a:gd name="T28" fmla="*/ 3771 w 4282"/>
                  <a:gd name="T29" fmla="*/ 247 h 5884"/>
                  <a:gd name="T30" fmla="*/ 3251 w 4282"/>
                  <a:gd name="T31" fmla="*/ 105 h 5884"/>
                  <a:gd name="T32" fmla="*/ 3163 w 4282"/>
                  <a:gd name="T33" fmla="*/ 407 h 5884"/>
                  <a:gd name="T34" fmla="*/ 2755 w 4282"/>
                  <a:gd name="T35" fmla="*/ 643 h 5884"/>
                  <a:gd name="T36" fmla="*/ 2259 w 4282"/>
                  <a:gd name="T37" fmla="*/ 282 h 5884"/>
                  <a:gd name="T38" fmla="*/ 2005 w 4282"/>
                  <a:gd name="T39" fmla="*/ 7 h 5884"/>
                  <a:gd name="T40" fmla="*/ 1794 w 4282"/>
                  <a:gd name="T41" fmla="*/ 1338 h 5884"/>
                  <a:gd name="T42" fmla="*/ 1372 w 4282"/>
                  <a:gd name="T43" fmla="*/ 1798 h 5884"/>
                  <a:gd name="T44" fmla="*/ 1115 w 4282"/>
                  <a:gd name="T45" fmla="*/ 2069 h 5884"/>
                  <a:gd name="T46" fmla="*/ 534 w 4282"/>
                  <a:gd name="T47" fmla="*/ 2501 h 5884"/>
                  <a:gd name="T48" fmla="*/ 358 w 4282"/>
                  <a:gd name="T49" fmla="*/ 2793 h 5884"/>
                  <a:gd name="T50" fmla="*/ 80 w 4282"/>
                  <a:gd name="T51" fmla="*/ 3443 h 5884"/>
                  <a:gd name="T52" fmla="*/ 203 w 4282"/>
                  <a:gd name="T53" fmla="*/ 4009 h 5884"/>
                  <a:gd name="T54" fmla="*/ 693 w 4282"/>
                  <a:gd name="T55" fmla="*/ 4834 h 5884"/>
                  <a:gd name="T56" fmla="*/ 957 w 4282"/>
                  <a:gd name="T57" fmla="*/ 4732 h 5884"/>
                  <a:gd name="T58" fmla="*/ 1006 w 4282"/>
                  <a:gd name="T59" fmla="*/ 4110 h 5884"/>
                  <a:gd name="T60" fmla="*/ 1305 w 4282"/>
                  <a:gd name="T61" fmla="*/ 3924 h 5884"/>
                  <a:gd name="T62" fmla="*/ 1561 w 4282"/>
                  <a:gd name="T63" fmla="*/ 4675 h 5884"/>
                  <a:gd name="T64" fmla="*/ 1763 w 4282"/>
                  <a:gd name="T65" fmla="*/ 4960 h 5884"/>
                  <a:gd name="T66" fmla="*/ 2135 w 4282"/>
                  <a:gd name="T67" fmla="*/ 5442 h 5884"/>
                  <a:gd name="T68" fmla="*/ 2751 w 4282"/>
                  <a:gd name="T69" fmla="*/ 5725 h 5884"/>
                  <a:gd name="T70" fmla="*/ 3104 w 4282"/>
                  <a:gd name="T71" fmla="*/ 5565 h 5884"/>
                  <a:gd name="T72" fmla="*/ 2794 w 4282"/>
                  <a:gd name="T73" fmla="*/ 5537 h 5884"/>
                  <a:gd name="T74" fmla="*/ 2706 w 4282"/>
                  <a:gd name="T75" fmla="*/ 5378 h 5884"/>
                  <a:gd name="T76" fmla="*/ 2561 w 4282"/>
                  <a:gd name="T77" fmla="*/ 5217 h 5884"/>
                  <a:gd name="T78" fmla="*/ 2090 w 4282"/>
                  <a:gd name="T79" fmla="*/ 4823 h 5884"/>
                  <a:gd name="T80" fmla="*/ 2030 w 4282"/>
                  <a:gd name="T81" fmla="*/ 4587 h 5884"/>
                  <a:gd name="T82" fmla="*/ 1822 w 4282"/>
                  <a:gd name="T83" fmla="*/ 4409 h 5884"/>
                  <a:gd name="T84" fmla="*/ 1709 w 4282"/>
                  <a:gd name="T85" fmla="*/ 4004 h 5884"/>
                  <a:gd name="T86" fmla="*/ 1621 w 4282"/>
                  <a:gd name="T87" fmla="*/ 3506 h 5884"/>
                  <a:gd name="T88" fmla="*/ 1365 w 4282"/>
                  <a:gd name="T89" fmla="*/ 3196 h 5884"/>
                  <a:gd name="T90" fmla="*/ 1583 w 4282"/>
                  <a:gd name="T91" fmla="*/ 2747 h 5884"/>
                  <a:gd name="T92" fmla="*/ 1752 w 4282"/>
                  <a:gd name="T93" fmla="*/ 2694 h 5884"/>
                  <a:gd name="T94" fmla="*/ 1857 w 4282"/>
                  <a:gd name="T95" fmla="*/ 2824 h 5884"/>
                  <a:gd name="T96" fmla="*/ 1984 w 4282"/>
                  <a:gd name="T97" fmla="*/ 2936 h 5884"/>
                  <a:gd name="T98" fmla="*/ 2227 w 4282"/>
                  <a:gd name="T99" fmla="*/ 3091 h 5884"/>
                  <a:gd name="T100" fmla="*/ 2600 w 4282"/>
                  <a:gd name="T101" fmla="*/ 3464 h 5884"/>
                  <a:gd name="T102" fmla="*/ 2899 w 4282"/>
                  <a:gd name="T103" fmla="*/ 4272 h 5884"/>
                  <a:gd name="T104" fmla="*/ 3145 w 4282"/>
                  <a:gd name="T105" fmla="*/ 4517 h 5884"/>
                  <a:gd name="T106" fmla="*/ 3300 w 4282"/>
                  <a:gd name="T107" fmla="*/ 4560 h 5884"/>
                  <a:gd name="T108" fmla="*/ 3212 w 4282"/>
                  <a:gd name="T109" fmla="*/ 4201 h 5884"/>
                  <a:gd name="T110" fmla="*/ 2931 w 4282"/>
                  <a:gd name="T111" fmla="*/ 4103 h 5884"/>
                  <a:gd name="T112" fmla="*/ 2639 w 4282"/>
                  <a:gd name="T113" fmla="*/ 3667 h 5884"/>
                  <a:gd name="T114" fmla="*/ 2596 w 4282"/>
                  <a:gd name="T115" fmla="*/ 3326 h 5884"/>
                  <a:gd name="T116" fmla="*/ 2508 w 4282"/>
                  <a:gd name="T117" fmla="*/ 3169 h 5884"/>
                  <a:gd name="T118" fmla="*/ 2600 w 4282"/>
                  <a:gd name="T119" fmla="*/ 3049 h 5884"/>
                  <a:gd name="T120" fmla="*/ 2748 w 4282"/>
                  <a:gd name="T121" fmla="*/ 2901 h 5884"/>
                  <a:gd name="T122" fmla="*/ 3092 w 4282"/>
                  <a:gd name="T123" fmla="*/ 2676 h 5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82" h="5884">
                    <a:moveTo>
                      <a:pt x="3258" y="2694"/>
                    </a:moveTo>
                    <a:lnTo>
                      <a:pt x="3282" y="2701"/>
                    </a:lnTo>
                    <a:lnTo>
                      <a:pt x="3300" y="2701"/>
                    </a:lnTo>
                    <a:lnTo>
                      <a:pt x="3322" y="2701"/>
                    </a:lnTo>
                    <a:lnTo>
                      <a:pt x="3339" y="2694"/>
                    </a:lnTo>
                    <a:lnTo>
                      <a:pt x="3353" y="2688"/>
                    </a:lnTo>
                    <a:lnTo>
                      <a:pt x="3364" y="2673"/>
                    </a:lnTo>
                    <a:lnTo>
                      <a:pt x="3370" y="2656"/>
                    </a:lnTo>
                    <a:lnTo>
                      <a:pt x="3378" y="2635"/>
                    </a:lnTo>
                    <a:lnTo>
                      <a:pt x="3378" y="2610"/>
                    </a:lnTo>
                    <a:lnTo>
                      <a:pt x="3374" y="2578"/>
                    </a:lnTo>
                    <a:lnTo>
                      <a:pt x="3370" y="2582"/>
                    </a:lnTo>
                    <a:lnTo>
                      <a:pt x="3370" y="2586"/>
                    </a:lnTo>
                    <a:lnTo>
                      <a:pt x="3367" y="2589"/>
                    </a:lnTo>
                    <a:lnTo>
                      <a:pt x="3364" y="2593"/>
                    </a:lnTo>
                    <a:lnTo>
                      <a:pt x="3360" y="2593"/>
                    </a:lnTo>
                    <a:lnTo>
                      <a:pt x="3357" y="2593"/>
                    </a:lnTo>
                    <a:lnTo>
                      <a:pt x="3353" y="2589"/>
                    </a:lnTo>
                    <a:lnTo>
                      <a:pt x="3353" y="2586"/>
                    </a:lnTo>
                    <a:lnTo>
                      <a:pt x="3350" y="2578"/>
                    </a:lnTo>
                    <a:lnTo>
                      <a:pt x="3357" y="2606"/>
                    </a:lnTo>
                    <a:lnTo>
                      <a:pt x="3367" y="2631"/>
                    </a:lnTo>
                    <a:lnTo>
                      <a:pt x="3382" y="2645"/>
                    </a:lnTo>
                    <a:lnTo>
                      <a:pt x="3399" y="2659"/>
                    </a:lnTo>
                    <a:lnTo>
                      <a:pt x="3417" y="2666"/>
                    </a:lnTo>
                    <a:lnTo>
                      <a:pt x="3434" y="2670"/>
                    </a:lnTo>
                    <a:lnTo>
                      <a:pt x="3452" y="2666"/>
                    </a:lnTo>
                    <a:lnTo>
                      <a:pt x="3470" y="2659"/>
                    </a:lnTo>
                    <a:lnTo>
                      <a:pt x="3487" y="2653"/>
                    </a:lnTo>
                    <a:lnTo>
                      <a:pt x="3497" y="2638"/>
                    </a:lnTo>
                    <a:lnTo>
                      <a:pt x="3543" y="2589"/>
                    </a:lnTo>
                    <a:lnTo>
                      <a:pt x="3588" y="2561"/>
                    </a:lnTo>
                    <a:lnTo>
                      <a:pt x="3631" y="2543"/>
                    </a:lnTo>
                    <a:lnTo>
                      <a:pt x="3677" y="2533"/>
                    </a:lnTo>
                    <a:lnTo>
                      <a:pt x="3723" y="2529"/>
                    </a:lnTo>
                    <a:lnTo>
                      <a:pt x="3768" y="2529"/>
                    </a:lnTo>
                    <a:lnTo>
                      <a:pt x="3811" y="2526"/>
                    </a:lnTo>
                    <a:lnTo>
                      <a:pt x="3853" y="2519"/>
                    </a:lnTo>
                    <a:lnTo>
                      <a:pt x="3895" y="2498"/>
                    </a:lnTo>
                    <a:lnTo>
                      <a:pt x="3931" y="2466"/>
                    </a:lnTo>
                    <a:lnTo>
                      <a:pt x="3962" y="2431"/>
                    </a:lnTo>
                    <a:lnTo>
                      <a:pt x="3994" y="2389"/>
                    </a:lnTo>
                    <a:lnTo>
                      <a:pt x="4022" y="2346"/>
                    </a:lnTo>
                    <a:lnTo>
                      <a:pt x="4054" y="2304"/>
                    </a:lnTo>
                    <a:lnTo>
                      <a:pt x="4085" y="2263"/>
                    </a:lnTo>
                    <a:lnTo>
                      <a:pt x="4117" y="2220"/>
                    </a:lnTo>
                    <a:lnTo>
                      <a:pt x="4156" y="2181"/>
                    </a:lnTo>
                    <a:lnTo>
                      <a:pt x="4194" y="2150"/>
                    </a:lnTo>
                    <a:lnTo>
                      <a:pt x="4237" y="2121"/>
                    </a:lnTo>
                    <a:lnTo>
                      <a:pt x="4282" y="2101"/>
                    </a:lnTo>
                    <a:lnTo>
                      <a:pt x="4244" y="2076"/>
                    </a:lnTo>
                    <a:lnTo>
                      <a:pt x="4197" y="2063"/>
                    </a:lnTo>
                    <a:lnTo>
                      <a:pt x="4152" y="2063"/>
                    </a:lnTo>
                    <a:lnTo>
                      <a:pt x="4106" y="2069"/>
                    </a:lnTo>
                    <a:lnTo>
                      <a:pt x="4061" y="2086"/>
                    </a:lnTo>
                    <a:lnTo>
                      <a:pt x="4014" y="2111"/>
                    </a:lnTo>
                    <a:lnTo>
                      <a:pt x="3972" y="2139"/>
                    </a:lnTo>
                    <a:lnTo>
                      <a:pt x="3937" y="2171"/>
                    </a:lnTo>
                    <a:lnTo>
                      <a:pt x="3906" y="2206"/>
                    </a:lnTo>
                    <a:lnTo>
                      <a:pt x="3881" y="2245"/>
                    </a:lnTo>
                    <a:lnTo>
                      <a:pt x="3867" y="2266"/>
                    </a:lnTo>
                    <a:lnTo>
                      <a:pt x="3853" y="2291"/>
                    </a:lnTo>
                    <a:lnTo>
                      <a:pt x="3839" y="2315"/>
                    </a:lnTo>
                    <a:lnTo>
                      <a:pt x="3821" y="2336"/>
                    </a:lnTo>
                    <a:lnTo>
                      <a:pt x="3803" y="2361"/>
                    </a:lnTo>
                    <a:lnTo>
                      <a:pt x="3786" y="2378"/>
                    </a:lnTo>
                    <a:lnTo>
                      <a:pt x="3765" y="2393"/>
                    </a:lnTo>
                    <a:lnTo>
                      <a:pt x="3748" y="2403"/>
                    </a:lnTo>
                    <a:lnTo>
                      <a:pt x="3726" y="2406"/>
                    </a:lnTo>
                    <a:lnTo>
                      <a:pt x="3705" y="2403"/>
                    </a:lnTo>
                    <a:lnTo>
                      <a:pt x="3691" y="2396"/>
                    </a:lnTo>
                    <a:lnTo>
                      <a:pt x="3680" y="2385"/>
                    </a:lnTo>
                    <a:lnTo>
                      <a:pt x="3663" y="2375"/>
                    </a:lnTo>
                    <a:lnTo>
                      <a:pt x="3645" y="2361"/>
                    </a:lnTo>
                    <a:lnTo>
                      <a:pt x="3631" y="2346"/>
                    </a:lnTo>
                    <a:lnTo>
                      <a:pt x="3613" y="2333"/>
                    </a:lnTo>
                    <a:lnTo>
                      <a:pt x="3596" y="2323"/>
                    </a:lnTo>
                    <a:lnTo>
                      <a:pt x="3582" y="2311"/>
                    </a:lnTo>
                    <a:lnTo>
                      <a:pt x="3568" y="2304"/>
                    </a:lnTo>
                    <a:lnTo>
                      <a:pt x="3557" y="2301"/>
                    </a:lnTo>
                    <a:lnTo>
                      <a:pt x="3518" y="2301"/>
                    </a:lnTo>
                    <a:lnTo>
                      <a:pt x="3483" y="2301"/>
                    </a:lnTo>
                    <a:lnTo>
                      <a:pt x="3445" y="2308"/>
                    </a:lnTo>
                    <a:lnTo>
                      <a:pt x="3413" y="2315"/>
                    </a:lnTo>
                    <a:lnTo>
                      <a:pt x="3378" y="2323"/>
                    </a:lnTo>
                    <a:lnTo>
                      <a:pt x="3346" y="2333"/>
                    </a:lnTo>
                    <a:lnTo>
                      <a:pt x="3315" y="2343"/>
                    </a:lnTo>
                    <a:lnTo>
                      <a:pt x="3282" y="2353"/>
                    </a:lnTo>
                    <a:lnTo>
                      <a:pt x="3251" y="2364"/>
                    </a:lnTo>
                    <a:lnTo>
                      <a:pt x="3219" y="2375"/>
                    </a:lnTo>
                    <a:lnTo>
                      <a:pt x="3184" y="2385"/>
                    </a:lnTo>
                    <a:lnTo>
                      <a:pt x="3149" y="2393"/>
                    </a:lnTo>
                    <a:lnTo>
                      <a:pt x="3110" y="2403"/>
                    </a:lnTo>
                    <a:lnTo>
                      <a:pt x="3075" y="2413"/>
                    </a:lnTo>
                    <a:lnTo>
                      <a:pt x="3036" y="2424"/>
                    </a:lnTo>
                    <a:lnTo>
                      <a:pt x="3001" y="2434"/>
                    </a:lnTo>
                    <a:lnTo>
                      <a:pt x="2962" y="2445"/>
                    </a:lnTo>
                    <a:lnTo>
                      <a:pt x="2921" y="2459"/>
                    </a:lnTo>
                    <a:lnTo>
                      <a:pt x="2881" y="2473"/>
                    </a:lnTo>
                    <a:lnTo>
                      <a:pt x="2839" y="2488"/>
                    </a:lnTo>
                    <a:lnTo>
                      <a:pt x="2783" y="2501"/>
                    </a:lnTo>
                    <a:lnTo>
                      <a:pt x="2720" y="2505"/>
                    </a:lnTo>
                    <a:lnTo>
                      <a:pt x="2653" y="2505"/>
                    </a:lnTo>
                    <a:lnTo>
                      <a:pt x="2586" y="2498"/>
                    </a:lnTo>
                    <a:lnTo>
                      <a:pt x="2519" y="2494"/>
                    </a:lnTo>
                    <a:lnTo>
                      <a:pt x="2456" y="2491"/>
                    </a:lnTo>
                    <a:lnTo>
                      <a:pt x="2396" y="2491"/>
                    </a:lnTo>
                    <a:lnTo>
                      <a:pt x="2347" y="2501"/>
                    </a:lnTo>
                    <a:lnTo>
                      <a:pt x="2308" y="2523"/>
                    </a:lnTo>
                    <a:lnTo>
                      <a:pt x="2280" y="2558"/>
                    </a:lnTo>
                    <a:lnTo>
                      <a:pt x="2294" y="2523"/>
                    </a:lnTo>
                    <a:lnTo>
                      <a:pt x="2305" y="2488"/>
                    </a:lnTo>
                    <a:lnTo>
                      <a:pt x="2312" y="2456"/>
                    </a:lnTo>
                    <a:lnTo>
                      <a:pt x="2312" y="2421"/>
                    </a:lnTo>
                    <a:lnTo>
                      <a:pt x="2308" y="2389"/>
                    </a:lnTo>
                    <a:lnTo>
                      <a:pt x="2300" y="2361"/>
                    </a:lnTo>
                    <a:lnTo>
                      <a:pt x="2290" y="2333"/>
                    </a:lnTo>
                    <a:lnTo>
                      <a:pt x="2273" y="2308"/>
                    </a:lnTo>
                    <a:lnTo>
                      <a:pt x="2255" y="2283"/>
                    </a:lnTo>
                    <a:lnTo>
                      <a:pt x="2227" y="2266"/>
                    </a:lnTo>
                    <a:lnTo>
                      <a:pt x="2205" y="2259"/>
                    </a:lnTo>
                    <a:lnTo>
                      <a:pt x="2177" y="2263"/>
                    </a:lnTo>
                    <a:lnTo>
                      <a:pt x="2150" y="2273"/>
                    </a:lnTo>
                    <a:lnTo>
                      <a:pt x="2118" y="2291"/>
                    </a:lnTo>
                    <a:lnTo>
                      <a:pt x="2087" y="2308"/>
                    </a:lnTo>
                    <a:lnTo>
                      <a:pt x="2054" y="2329"/>
                    </a:lnTo>
                    <a:lnTo>
                      <a:pt x="2022" y="2346"/>
                    </a:lnTo>
                    <a:lnTo>
                      <a:pt x="1991" y="2361"/>
                    </a:lnTo>
                    <a:lnTo>
                      <a:pt x="1964" y="2368"/>
                    </a:lnTo>
                    <a:lnTo>
                      <a:pt x="1935" y="2364"/>
                    </a:lnTo>
                    <a:lnTo>
                      <a:pt x="1924" y="2361"/>
                    </a:lnTo>
                    <a:lnTo>
                      <a:pt x="1914" y="2350"/>
                    </a:lnTo>
                    <a:lnTo>
                      <a:pt x="1904" y="2340"/>
                    </a:lnTo>
                    <a:lnTo>
                      <a:pt x="1892" y="2326"/>
                    </a:lnTo>
                    <a:lnTo>
                      <a:pt x="1886" y="2311"/>
                    </a:lnTo>
                    <a:lnTo>
                      <a:pt x="1879" y="2294"/>
                    </a:lnTo>
                    <a:lnTo>
                      <a:pt x="1872" y="2276"/>
                    </a:lnTo>
                    <a:lnTo>
                      <a:pt x="1864" y="2259"/>
                    </a:lnTo>
                    <a:lnTo>
                      <a:pt x="1864" y="2245"/>
                    </a:lnTo>
                    <a:lnTo>
                      <a:pt x="1864" y="2231"/>
                    </a:lnTo>
                    <a:lnTo>
                      <a:pt x="1864" y="2234"/>
                    </a:lnTo>
                    <a:lnTo>
                      <a:pt x="1872" y="2234"/>
                    </a:lnTo>
                    <a:lnTo>
                      <a:pt x="1879" y="2231"/>
                    </a:lnTo>
                    <a:lnTo>
                      <a:pt x="1889" y="2228"/>
                    </a:lnTo>
                    <a:lnTo>
                      <a:pt x="1899" y="2223"/>
                    </a:lnTo>
                    <a:lnTo>
                      <a:pt x="1907" y="2220"/>
                    </a:lnTo>
                    <a:lnTo>
                      <a:pt x="1914" y="2216"/>
                    </a:lnTo>
                    <a:lnTo>
                      <a:pt x="1917" y="2213"/>
                    </a:lnTo>
                    <a:lnTo>
                      <a:pt x="1917" y="2210"/>
                    </a:lnTo>
                    <a:lnTo>
                      <a:pt x="1910" y="2210"/>
                    </a:lnTo>
                    <a:lnTo>
                      <a:pt x="1956" y="2213"/>
                    </a:lnTo>
                    <a:lnTo>
                      <a:pt x="1995" y="2206"/>
                    </a:lnTo>
                    <a:lnTo>
                      <a:pt x="2027" y="2193"/>
                    </a:lnTo>
                    <a:lnTo>
                      <a:pt x="2051" y="2168"/>
                    </a:lnTo>
                    <a:lnTo>
                      <a:pt x="2072" y="2143"/>
                    </a:lnTo>
                    <a:lnTo>
                      <a:pt x="2090" y="2108"/>
                    </a:lnTo>
                    <a:lnTo>
                      <a:pt x="2100" y="2073"/>
                    </a:lnTo>
                    <a:lnTo>
                      <a:pt x="2104" y="2038"/>
                    </a:lnTo>
                    <a:lnTo>
                      <a:pt x="2104" y="1999"/>
                    </a:lnTo>
                    <a:lnTo>
                      <a:pt x="2100" y="1963"/>
                    </a:lnTo>
                    <a:lnTo>
                      <a:pt x="2111" y="1988"/>
                    </a:lnTo>
                    <a:lnTo>
                      <a:pt x="2122" y="2006"/>
                    </a:lnTo>
                    <a:lnTo>
                      <a:pt x="2135" y="2016"/>
                    </a:lnTo>
                    <a:lnTo>
                      <a:pt x="2153" y="2020"/>
                    </a:lnTo>
                    <a:lnTo>
                      <a:pt x="2170" y="2020"/>
                    </a:lnTo>
                    <a:lnTo>
                      <a:pt x="2185" y="2013"/>
                    </a:lnTo>
                    <a:lnTo>
                      <a:pt x="2199" y="2006"/>
                    </a:lnTo>
                    <a:lnTo>
                      <a:pt x="2213" y="1995"/>
                    </a:lnTo>
                    <a:lnTo>
                      <a:pt x="2220" y="1985"/>
                    </a:lnTo>
                    <a:lnTo>
                      <a:pt x="2223" y="1974"/>
                    </a:lnTo>
                    <a:lnTo>
                      <a:pt x="2234" y="1925"/>
                    </a:lnTo>
                    <a:lnTo>
                      <a:pt x="2242" y="1880"/>
                    </a:lnTo>
                    <a:lnTo>
                      <a:pt x="2248" y="1841"/>
                    </a:lnTo>
                    <a:lnTo>
                      <a:pt x="2255" y="1803"/>
                    </a:lnTo>
                    <a:lnTo>
                      <a:pt x="2262" y="1767"/>
                    </a:lnTo>
                    <a:lnTo>
                      <a:pt x="2277" y="1735"/>
                    </a:lnTo>
                    <a:lnTo>
                      <a:pt x="2294" y="1708"/>
                    </a:lnTo>
                    <a:lnTo>
                      <a:pt x="2318" y="1683"/>
                    </a:lnTo>
                    <a:lnTo>
                      <a:pt x="2353" y="1658"/>
                    </a:lnTo>
                    <a:lnTo>
                      <a:pt x="2400" y="1633"/>
                    </a:lnTo>
                    <a:lnTo>
                      <a:pt x="2442" y="1623"/>
                    </a:lnTo>
                    <a:lnTo>
                      <a:pt x="2477" y="1623"/>
                    </a:lnTo>
                    <a:lnTo>
                      <a:pt x="2505" y="1637"/>
                    </a:lnTo>
                    <a:lnTo>
                      <a:pt x="2530" y="1658"/>
                    </a:lnTo>
                    <a:lnTo>
                      <a:pt x="2551" y="1686"/>
                    </a:lnTo>
                    <a:lnTo>
                      <a:pt x="2572" y="1718"/>
                    </a:lnTo>
                    <a:lnTo>
                      <a:pt x="2590" y="1750"/>
                    </a:lnTo>
                    <a:lnTo>
                      <a:pt x="2614" y="1778"/>
                    </a:lnTo>
                    <a:lnTo>
                      <a:pt x="2643" y="1798"/>
                    </a:lnTo>
                    <a:lnTo>
                      <a:pt x="2678" y="1813"/>
                    </a:lnTo>
                    <a:lnTo>
                      <a:pt x="2688" y="1756"/>
                    </a:lnTo>
                    <a:lnTo>
                      <a:pt x="2691" y="1700"/>
                    </a:lnTo>
                    <a:lnTo>
                      <a:pt x="2684" y="1655"/>
                    </a:lnTo>
                    <a:lnTo>
                      <a:pt x="2674" y="1613"/>
                    </a:lnTo>
                    <a:lnTo>
                      <a:pt x="2656" y="1573"/>
                    </a:lnTo>
                    <a:lnTo>
                      <a:pt x="2639" y="1535"/>
                    </a:lnTo>
                    <a:lnTo>
                      <a:pt x="2621" y="1503"/>
                    </a:lnTo>
                    <a:lnTo>
                      <a:pt x="2611" y="1472"/>
                    </a:lnTo>
                    <a:lnTo>
                      <a:pt x="2603" y="1440"/>
                    </a:lnTo>
                    <a:lnTo>
                      <a:pt x="2603" y="1408"/>
                    </a:lnTo>
                    <a:lnTo>
                      <a:pt x="2611" y="1380"/>
                    </a:lnTo>
                    <a:lnTo>
                      <a:pt x="2618" y="1356"/>
                    </a:lnTo>
                    <a:lnTo>
                      <a:pt x="2625" y="1335"/>
                    </a:lnTo>
                    <a:lnTo>
                      <a:pt x="2631" y="1313"/>
                    </a:lnTo>
                    <a:lnTo>
                      <a:pt x="2639" y="1293"/>
                    </a:lnTo>
                    <a:lnTo>
                      <a:pt x="2649" y="1272"/>
                    </a:lnTo>
                    <a:lnTo>
                      <a:pt x="2660" y="1247"/>
                    </a:lnTo>
                    <a:lnTo>
                      <a:pt x="2671" y="1223"/>
                    </a:lnTo>
                    <a:lnTo>
                      <a:pt x="2684" y="1195"/>
                    </a:lnTo>
                    <a:lnTo>
                      <a:pt x="2698" y="1166"/>
                    </a:lnTo>
                    <a:lnTo>
                      <a:pt x="2726" y="1125"/>
                    </a:lnTo>
                    <a:lnTo>
                      <a:pt x="2758" y="1096"/>
                    </a:lnTo>
                    <a:lnTo>
                      <a:pt x="2794" y="1075"/>
                    </a:lnTo>
                    <a:lnTo>
                      <a:pt x="2832" y="1065"/>
                    </a:lnTo>
                    <a:lnTo>
                      <a:pt x="2871" y="1054"/>
                    </a:lnTo>
                    <a:lnTo>
                      <a:pt x="2917" y="1050"/>
                    </a:lnTo>
                    <a:lnTo>
                      <a:pt x="2959" y="1047"/>
                    </a:lnTo>
                    <a:lnTo>
                      <a:pt x="3004" y="1043"/>
                    </a:lnTo>
                    <a:lnTo>
                      <a:pt x="3051" y="1037"/>
                    </a:lnTo>
                    <a:lnTo>
                      <a:pt x="3092" y="1026"/>
                    </a:lnTo>
                    <a:lnTo>
                      <a:pt x="3121" y="1015"/>
                    </a:lnTo>
                    <a:lnTo>
                      <a:pt x="3145" y="1008"/>
                    </a:lnTo>
                    <a:lnTo>
                      <a:pt x="3170" y="998"/>
                    </a:lnTo>
                    <a:lnTo>
                      <a:pt x="3195" y="987"/>
                    </a:lnTo>
                    <a:lnTo>
                      <a:pt x="3223" y="980"/>
                    </a:lnTo>
                    <a:lnTo>
                      <a:pt x="3247" y="973"/>
                    </a:lnTo>
                    <a:lnTo>
                      <a:pt x="3272" y="970"/>
                    </a:lnTo>
                    <a:lnTo>
                      <a:pt x="3297" y="973"/>
                    </a:lnTo>
                    <a:lnTo>
                      <a:pt x="3322" y="977"/>
                    </a:lnTo>
                    <a:lnTo>
                      <a:pt x="3342" y="990"/>
                    </a:lnTo>
                    <a:lnTo>
                      <a:pt x="3367" y="1008"/>
                    </a:lnTo>
                    <a:lnTo>
                      <a:pt x="3395" y="1022"/>
                    </a:lnTo>
                    <a:lnTo>
                      <a:pt x="3423" y="1030"/>
                    </a:lnTo>
                    <a:lnTo>
                      <a:pt x="3448" y="1037"/>
                    </a:lnTo>
                    <a:lnTo>
                      <a:pt x="3476" y="1040"/>
                    </a:lnTo>
                    <a:lnTo>
                      <a:pt x="3501" y="1040"/>
                    </a:lnTo>
                    <a:lnTo>
                      <a:pt x="3530" y="1033"/>
                    </a:lnTo>
                    <a:lnTo>
                      <a:pt x="3553" y="1026"/>
                    </a:lnTo>
                    <a:lnTo>
                      <a:pt x="3578" y="1012"/>
                    </a:lnTo>
                    <a:lnTo>
                      <a:pt x="3603" y="998"/>
                    </a:lnTo>
                    <a:lnTo>
                      <a:pt x="3610" y="990"/>
                    </a:lnTo>
                    <a:lnTo>
                      <a:pt x="3617" y="977"/>
                    </a:lnTo>
                    <a:lnTo>
                      <a:pt x="3624" y="960"/>
                    </a:lnTo>
                    <a:lnTo>
                      <a:pt x="3628" y="938"/>
                    </a:lnTo>
                    <a:lnTo>
                      <a:pt x="3635" y="917"/>
                    </a:lnTo>
                    <a:lnTo>
                      <a:pt x="3638" y="896"/>
                    </a:lnTo>
                    <a:lnTo>
                      <a:pt x="3641" y="875"/>
                    </a:lnTo>
                    <a:lnTo>
                      <a:pt x="3641" y="860"/>
                    </a:lnTo>
                    <a:lnTo>
                      <a:pt x="3641" y="847"/>
                    </a:lnTo>
                    <a:lnTo>
                      <a:pt x="3641" y="836"/>
                    </a:lnTo>
                    <a:lnTo>
                      <a:pt x="3621" y="801"/>
                    </a:lnTo>
                    <a:lnTo>
                      <a:pt x="3613" y="766"/>
                    </a:lnTo>
                    <a:lnTo>
                      <a:pt x="3621" y="738"/>
                    </a:lnTo>
                    <a:lnTo>
                      <a:pt x="3631" y="713"/>
                    </a:lnTo>
                    <a:lnTo>
                      <a:pt x="3653" y="688"/>
                    </a:lnTo>
                    <a:lnTo>
                      <a:pt x="3673" y="664"/>
                    </a:lnTo>
                    <a:lnTo>
                      <a:pt x="3691" y="643"/>
                    </a:lnTo>
                    <a:lnTo>
                      <a:pt x="3708" y="618"/>
                    </a:lnTo>
                    <a:lnTo>
                      <a:pt x="3719" y="594"/>
                    </a:lnTo>
                    <a:lnTo>
                      <a:pt x="3723" y="565"/>
                    </a:lnTo>
                    <a:lnTo>
                      <a:pt x="3719" y="523"/>
                    </a:lnTo>
                    <a:lnTo>
                      <a:pt x="3726" y="488"/>
                    </a:lnTo>
                    <a:lnTo>
                      <a:pt x="3736" y="453"/>
                    </a:lnTo>
                    <a:lnTo>
                      <a:pt x="3748" y="425"/>
                    </a:lnTo>
                    <a:lnTo>
                      <a:pt x="3761" y="397"/>
                    </a:lnTo>
                    <a:lnTo>
                      <a:pt x="3776" y="369"/>
                    </a:lnTo>
                    <a:lnTo>
                      <a:pt x="3783" y="340"/>
                    </a:lnTo>
                    <a:lnTo>
                      <a:pt x="3786" y="313"/>
                    </a:lnTo>
                    <a:lnTo>
                      <a:pt x="3783" y="282"/>
                    </a:lnTo>
                    <a:lnTo>
                      <a:pt x="3771" y="247"/>
                    </a:lnTo>
                    <a:lnTo>
                      <a:pt x="3744" y="207"/>
                    </a:lnTo>
                    <a:lnTo>
                      <a:pt x="3713" y="172"/>
                    </a:lnTo>
                    <a:lnTo>
                      <a:pt x="3670" y="140"/>
                    </a:lnTo>
                    <a:lnTo>
                      <a:pt x="3621" y="117"/>
                    </a:lnTo>
                    <a:lnTo>
                      <a:pt x="3568" y="99"/>
                    </a:lnTo>
                    <a:lnTo>
                      <a:pt x="3515" y="80"/>
                    </a:lnTo>
                    <a:lnTo>
                      <a:pt x="3458" y="70"/>
                    </a:lnTo>
                    <a:lnTo>
                      <a:pt x="3402" y="63"/>
                    </a:lnTo>
                    <a:lnTo>
                      <a:pt x="3350" y="63"/>
                    </a:lnTo>
                    <a:lnTo>
                      <a:pt x="3300" y="63"/>
                    </a:lnTo>
                    <a:lnTo>
                      <a:pt x="3293" y="67"/>
                    </a:lnTo>
                    <a:lnTo>
                      <a:pt x="3287" y="70"/>
                    </a:lnTo>
                    <a:lnTo>
                      <a:pt x="3279" y="74"/>
                    </a:lnTo>
                    <a:lnTo>
                      <a:pt x="3272" y="80"/>
                    </a:lnTo>
                    <a:lnTo>
                      <a:pt x="3265" y="88"/>
                    </a:lnTo>
                    <a:lnTo>
                      <a:pt x="3258" y="95"/>
                    </a:lnTo>
                    <a:lnTo>
                      <a:pt x="3255" y="102"/>
                    </a:lnTo>
                    <a:lnTo>
                      <a:pt x="3251" y="105"/>
                    </a:lnTo>
                    <a:lnTo>
                      <a:pt x="3251" y="112"/>
                    </a:lnTo>
                    <a:lnTo>
                      <a:pt x="3255" y="117"/>
                    </a:lnTo>
                    <a:lnTo>
                      <a:pt x="3279" y="123"/>
                    </a:lnTo>
                    <a:lnTo>
                      <a:pt x="3304" y="130"/>
                    </a:lnTo>
                    <a:lnTo>
                      <a:pt x="3328" y="140"/>
                    </a:lnTo>
                    <a:lnTo>
                      <a:pt x="3353" y="147"/>
                    </a:lnTo>
                    <a:lnTo>
                      <a:pt x="3370" y="158"/>
                    </a:lnTo>
                    <a:lnTo>
                      <a:pt x="3385" y="169"/>
                    </a:lnTo>
                    <a:lnTo>
                      <a:pt x="3399" y="179"/>
                    </a:lnTo>
                    <a:lnTo>
                      <a:pt x="3402" y="190"/>
                    </a:lnTo>
                    <a:lnTo>
                      <a:pt x="3399" y="204"/>
                    </a:lnTo>
                    <a:lnTo>
                      <a:pt x="3392" y="218"/>
                    </a:lnTo>
                    <a:lnTo>
                      <a:pt x="3353" y="257"/>
                    </a:lnTo>
                    <a:lnTo>
                      <a:pt x="3315" y="288"/>
                    </a:lnTo>
                    <a:lnTo>
                      <a:pt x="3275" y="320"/>
                    </a:lnTo>
                    <a:lnTo>
                      <a:pt x="3237" y="348"/>
                    </a:lnTo>
                    <a:lnTo>
                      <a:pt x="3202" y="380"/>
                    </a:lnTo>
                    <a:lnTo>
                      <a:pt x="3163" y="407"/>
                    </a:lnTo>
                    <a:lnTo>
                      <a:pt x="3127" y="439"/>
                    </a:lnTo>
                    <a:lnTo>
                      <a:pt x="3092" y="475"/>
                    </a:lnTo>
                    <a:lnTo>
                      <a:pt x="3061" y="517"/>
                    </a:lnTo>
                    <a:lnTo>
                      <a:pt x="3032" y="562"/>
                    </a:lnTo>
                    <a:lnTo>
                      <a:pt x="3029" y="562"/>
                    </a:lnTo>
                    <a:lnTo>
                      <a:pt x="3026" y="565"/>
                    </a:lnTo>
                    <a:lnTo>
                      <a:pt x="3019" y="565"/>
                    </a:lnTo>
                    <a:lnTo>
                      <a:pt x="3009" y="562"/>
                    </a:lnTo>
                    <a:lnTo>
                      <a:pt x="2997" y="562"/>
                    </a:lnTo>
                    <a:lnTo>
                      <a:pt x="2987" y="562"/>
                    </a:lnTo>
                    <a:lnTo>
                      <a:pt x="2973" y="558"/>
                    </a:lnTo>
                    <a:lnTo>
                      <a:pt x="2959" y="562"/>
                    </a:lnTo>
                    <a:lnTo>
                      <a:pt x="2941" y="562"/>
                    </a:lnTo>
                    <a:lnTo>
                      <a:pt x="2927" y="565"/>
                    </a:lnTo>
                    <a:lnTo>
                      <a:pt x="2886" y="580"/>
                    </a:lnTo>
                    <a:lnTo>
                      <a:pt x="2839" y="600"/>
                    </a:lnTo>
                    <a:lnTo>
                      <a:pt x="2797" y="622"/>
                    </a:lnTo>
                    <a:lnTo>
                      <a:pt x="2755" y="643"/>
                    </a:lnTo>
                    <a:lnTo>
                      <a:pt x="2713" y="664"/>
                    </a:lnTo>
                    <a:lnTo>
                      <a:pt x="2671" y="675"/>
                    </a:lnTo>
                    <a:lnTo>
                      <a:pt x="2631" y="682"/>
                    </a:lnTo>
                    <a:lnTo>
                      <a:pt x="2593" y="675"/>
                    </a:lnTo>
                    <a:lnTo>
                      <a:pt x="2558" y="657"/>
                    </a:lnTo>
                    <a:lnTo>
                      <a:pt x="2523" y="622"/>
                    </a:lnTo>
                    <a:lnTo>
                      <a:pt x="2498" y="587"/>
                    </a:lnTo>
                    <a:lnTo>
                      <a:pt x="2477" y="545"/>
                    </a:lnTo>
                    <a:lnTo>
                      <a:pt x="2460" y="502"/>
                    </a:lnTo>
                    <a:lnTo>
                      <a:pt x="2442" y="460"/>
                    </a:lnTo>
                    <a:lnTo>
                      <a:pt x="2425" y="422"/>
                    </a:lnTo>
                    <a:lnTo>
                      <a:pt x="2403" y="387"/>
                    </a:lnTo>
                    <a:lnTo>
                      <a:pt x="2375" y="355"/>
                    </a:lnTo>
                    <a:lnTo>
                      <a:pt x="2343" y="330"/>
                    </a:lnTo>
                    <a:lnTo>
                      <a:pt x="2305" y="317"/>
                    </a:lnTo>
                    <a:lnTo>
                      <a:pt x="2252" y="309"/>
                    </a:lnTo>
                    <a:lnTo>
                      <a:pt x="2259" y="299"/>
                    </a:lnTo>
                    <a:lnTo>
                      <a:pt x="2259" y="282"/>
                    </a:lnTo>
                    <a:lnTo>
                      <a:pt x="2262" y="264"/>
                    </a:lnTo>
                    <a:lnTo>
                      <a:pt x="2262" y="247"/>
                    </a:lnTo>
                    <a:lnTo>
                      <a:pt x="2262" y="228"/>
                    </a:lnTo>
                    <a:lnTo>
                      <a:pt x="2259" y="210"/>
                    </a:lnTo>
                    <a:lnTo>
                      <a:pt x="2259" y="197"/>
                    </a:lnTo>
                    <a:lnTo>
                      <a:pt x="2259" y="183"/>
                    </a:lnTo>
                    <a:lnTo>
                      <a:pt x="2255" y="175"/>
                    </a:lnTo>
                    <a:lnTo>
                      <a:pt x="2252" y="172"/>
                    </a:lnTo>
                    <a:lnTo>
                      <a:pt x="2223" y="152"/>
                    </a:lnTo>
                    <a:lnTo>
                      <a:pt x="2195" y="134"/>
                    </a:lnTo>
                    <a:lnTo>
                      <a:pt x="2170" y="117"/>
                    </a:lnTo>
                    <a:lnTo>
                      <a:pt x="2146" y="102"/>
                    </a:lnTo>
                    <a:lnTo>
                      <a:pt x="2125" y="88"/>
                    </a:lnTo>
                    <a:lnTo>
                      <a:pt x="2104" y="74"/>
                    </a:lnTo>
                    <a:lnTo>
                      <a:pt x="2082" y="60"/>
                    </a:lnTo>
                    <a:lnTo>
                      <a:pt x="2058" y="42"/>
                    </a:lnTo>
                    <a:lnTo>
                      <a:pt x="2034" y="25"/>
                    </a:lnTo>
                    <a:lnTo>
                      <a:pt x="2005" y="7"/>
                    </a:lnTo>
                    <a:lnTo>
                      <a:pt x="1987" y="0"/>
                    </a:lnTo>
                    <a:lnTo>
                      <a:pt x="1967" y="14"/>
                    </a:lnTo>
                    <a:lnTo>
                      <a:pt x="1952" y="39"/>
                    </a:lnTo>
                    <a:lnTo>
                      <a:pt x="1942" y="80"/>
                    </a:lnTo>
                    <a:lnTo>
                      <a:pt x="1931" y="127"/>
                    </a:lnTo>
                    <a:lnTo>
                      <a:pt x="1928" y="175"/>
                    </a:lnTo>
                    <a:lnTo>
                      <a:pt x="1928" y="228"/>
                    </a:lnTo>
                    <a:lnTo>
                      <a:pt x="1931" y="277"/>
                    </a:lnTo>
                    <a:lnTo>
                      <a:pt x="1942" y="320"/>
                    </a:lnTo>
                    <a:lnTo>
                      <a:pt x="1956" y="355"/>
                    </a:lnTo>
                    <a:lnTo>
                      <a:pt x="2051" y="523"/>
                    </a:lnTo>
                    <a:lnTo>
                      <a:pt x="2104" y="678"/>
                    </a:lnTo>
                    <a:lnTo>
                      <a:pt x="2114" y="818"/>
                    </a:lnTo>
                    <a:lnTo>
                      <a:pt x="2097" y="942"/>
                    </a:lnTo>
                    <a:lnTo>
                      <a:pt x="2047" y="1054"/>
                    </a:lnTo>
                    <a:lnTo>
                      <a:pt x="1981" y="1160"/>
                    </a:lnTo>
                    <a:lnTo>
                      <a:pt x="1892" y="1250"/>
                    </a:lnTo>
                    <a:lnTo>
                      <a:pt x="1794" y="1338"/>
                    </a:lnTo>
                    <a:lnTo>
                      <a:pt x="1689" y="1423"/>
                    </a:lnTo>
                    <a:lnTo>
                      <a:pt x="1583" y="1500"/>
                    </a:lnTo>
                    <a:lnTo>
                      <a:pt x="1569" y="1515"/>
                    </a:lnTo>
                    <a:lnTo>
                      <a:pt x="1555" y="1532"/>
                    </a:lnTo>
                    <a:lnTo>
                      <a:pt x="1541" y="1553"/>
                    </a:lnTo>
                    <a:lnTo>
                      <a:pt x="1526" y="1570"/>
                    </a:lnTo>
                    <a:lnTo>
                      <a:pt x="1513" y="1591"/>
                    </a:lnTo>
                    <a:lnTo>
                      <a:pt x="1502" y="1616"/>
                    </a:lnTo>
                    <a:lnTo>
                      <a:pt x="1491" y="1633"/>
                    </a:lnTo>
                    <a:lnTo>
                      <a:pt x="1481" y="1655"/>
                    </a:lnTo>
                    <a:lnTo>
                      <a:pt x="1470" y="1672"/>
                    </a:lnTo>
                    <a:lnTo>
                      <a:pt x="1460" y="1686"/>
                    </a:lnTo>
                    <a:lnTo>
                      <a:pt x="1443" y="1708"/>
                    </a:lnTo>
                    <a:lnTo>
                      <a:pt x="1428" y="1725"/>
                    </a:lnTo>
                    <a:lnTo>
                      <a:pt x="1414" y="1746"/>
                    </a:lnTo>
                    <a:lnTo>
                      <a:pt x="1400" y="1763"/>
                    </a:lnTo>
                    <a:lnTo>
                      <a:pt x="1386" y="1781"/>
                    </a:lnTo>
                    <a:lnTo>
                      <a:pt x="1372" y="1798"/>
                    </a:lnTo>
                    <a:lnTo>
                      <a:pt x="1358" y="1816"/>
                    </a:lnTo>
                    <a:lnTo>
                      <a:pt x="1340" y="1830"/>
                    </a:lnTo>
                    <a:lnTo>
                      <a:pt x="1320" y="1845"/>
                    </a:lnTo>
                    <a:lnTo>
                      <a:pt x="1302" y="1855"/>
                    </a:lnTo>
                    <a:lnTo>
                      <a:pt x="1295" y="1858"/>
                    </a:lnTo>
                    <a:lnTo>
                      <a:pt x="1287" y="1869"/>
                    </a:lnTo>
                    <a:lnTo>
                      <a:pt x="1284" y="1883"/>
                    </a:lnTo>
                    <a:lnTo>
                      <a:pt x="1277" y="1897"/>
                    </a:lnTo>
                    <a:lnTo>
                      <a:pt x="1270" y="1915"/>
                    </a:lnTo>
                    <a:lnTo>
                      <a:pt x="1263" y="1928"/>
                    </a:lnTo>
                    <a:lnTo>
                      <a:pt x="1255" y="1946"/>
                    </a:lnTo>
                    <a:lnTo>
                      <a:pt x="1248" y="1960"/>
                    </a:lnTo>
                    <a:lnTo>
                      <a:pt x="1242" y="1971"/>
                    </a:lnTo>
                    <a:lnTo>
                      <a:pt x="1238" y="1978"/>
                    </a:lnTo>
                    <a:lnTo>
                      <a:pt x="1210" y="2006"/>
                    </a:lnTo>
                    <a:lnTo>
                      <a:pt x="1178" y="2031"/>
                    </a:lnTo>
                    <a:lnTo>
                      <a:pt x="1147" y="2051"/>
                    </a:lnTo>
                    <a:lnTo>
                      <a:pt x="1115" y="2069"/>
                    </a:lnTo>
                    <a:lnTo>
                      <a:pt x="1080" y="2090"/>
                    </a:lnTo>
                    <a:lnTo>
                      <a:pt x="1048" y="2108"/>
                    </a:lnTo>
                    <a:lnTo>
                      <a:pt x="1013" y="2129"/>
                    </a:lnTo>
                    <a:lnTo>
                      <a:pt x="982" y="2150"/>
                    </a:lnTo>
                    <a:lnTo>
                      <a:pt x="953" y="2171"/>
                    </a:lnTo>
                    <a:lnTo>
                      <a:pt x="925" y="2199"/>
                    </a:lnTo>
                    <a:lnTo>
                      <a:pt x="886" y="2241"/>
                    </a:lnTo>
                    <a:lnTo>
                      <a:pt x="851" y="2280"/>
                    </a:lnTo>
                    <a:lnTo>
                      <a:pt x="816" y="2318"/>
                    </a:lnTo>
                    <a:lnTo>
                      <a:pt x="784" y="2358"/>
                    </a:lnTo>
                    <a:lnTo>
                      <a:pt x="746" y="2389"/>
                    </a:lnTo>
                    <a:lnTo>
                      <a:pt x="711" y="2421"/>
                    </a:lnTo>
                    <a:lnTo>
                      <a:pt x="668" y="2448"/>
                    </a:lnTo>
                    <a:lnTo>
                      <a:pt x="622" y="2470"/>
                    </a:lnTo>
                    <a:lnTo>
                      <a:pt x="569" y="2491"/>
                    </a:lnTo>
                    <a:lnTo>
                      <a:pt x="510" y="2505"/>
                    </a:lnTo>
                    <a:lnTo>
                      <a:pt x="524" y="2501"/>
                    </a:lnTo>
                    <a:lnTo>
                      <a:pt x="534" y="2501"/>
                    </a:lnTo>
                    <a:lnTo>
                      <a:pt x="545" y="2501"/>
                    </a:lnTo>
                    <a:lnTo>
                      <a:pt x="551" y="2501"/>
                    </a:lnTo>
                    <a:lnTo>
                      <a:pt x="559" y="2505"/>
                    </a:lnTo>
                    <a:lnTo>
                      <a:pt x="566" y="2505"/>
                    </a:lnTo>
                    <a:lnTo>
                      <a:pt x="569" y="2508"/>
                    </a:lnTo>
                    <a:lnTo>
                      <a:pt x="573" y="2511"/>
                    </a:lnTo>
                    <a:lnTo>
                      <a:pt x="573" y="2519"/>
                    </a:lnTo>
                    <a:lnTo>
                      <a:pt x="573" y="2523"/>
                    </a:lnTo>
                    <a:lnTo>
                      <a:pt x="551" y="2554"/>
                    </a:lnTo>
                    <a:lnTo>
                      <a:pt x="531" y="2578"/>
                    </a:lnTo>
                    <a:lnTo>
                      <a:pt x="510" y="2606"/>
                    </a:lnTo>
                    <a:lnTo>
                      <a:pt x="485" y="2631"/>
                    </a:lnTo>
                    <a:lnTo>
                      <a:pt x="461" y="2653"/>
                    </a:lnTo>
                    <a:lnTo>
                      <a:pt x="439" y="2676"/>
                    </a:lnTo>
                    <a:lnTo>
                      <a:pt x="418" y="2705"/>
                    </a:lnTo>
                    <a:lnTo>
                      <a:pt x="397" y="2729"/>
                    </a:lnTo>
                    <a:lnTo>
                      <a:pt x="376" y="2761"/>
                    </a:lnTo>
                    <a:lnTo>
                      <a:pt x="358" y="2793"/>
                    </a:lnTo>
                    <a:lnTo>
                      <a:pt x="355" y="2806"/>
                    </a:lnTo>
                    <a:lnTo>
                      <a:pt x="348" y="2824"/>
                    </a:lnTo>
                    <a:lnTo>
                      <a:pt x="341" y="2838"/>
                    </a:lnTo>
                    <a:lnTo>
                      <a:pt x="338" y="2856"/>
                    </a:lnTo>
                    <a:lnTo>
                      <a:pt x="330" y="2874"/>
                    </a:lnTo>
                    <a:lnTo>
                      <a:pt x="327" y="2891"/>
                    </a:lnTo>
                    <a:lnTo>
                      <a:pt x="320" y="2906"/>
                    </a:lnTo>
                    <a:lnTo>
                      <a:pt x="316" y="2923"/>
                    </a:lnTo>
                    <a:lnTo>
                      <a:pt x="313" y="2933"/>
                    </a:lnTo>
                    <a:lnTo>
                      <a:pt x="309" y="2948"/>
                    </a:lnTo>
                    <a:lnTo>
                      <a:pt x="288" y="3021"/>
                    </a:lnTo>
                    <a:lnTo>
                      <a:pt x="263" y="3088"/>
                    </a:lnTo>
                    <a:lnTo>
                      <a:pt x="238" y="3151"/>
                    </a:lnTo>
                    <a:lnTo>
                      <a:pt x="210" y="3211"/>
                    </a:lnTo>
                    <a:lnTo>
                      <a:pt x="179" y="3271"/>
                    </a:lnTo>
                    <a:lnTo>
                      <a:pt x="147" y="3326"/>
                    </a:lnTo>
                    <a:lnTo>
                      <a:pt x="112" y="3383"/>
                    </a:lnTo>
                    <a:lnTo>
                      <a:pt x="80" y="3443"/>
                    </a:lnTo>
                    <a:lnTo>
                      <a:pt x="45" y="3506"/>
                    </a:lnTo>
                    <a:lnTo>
                      <a:pt x="10" y="3569"/>
                    </a:lnTo>
                    <a:lnTo>
                      <a:pt x="0" y="3604"/>
                    </a:lnTo>
                    <a:lnTo>
                      <a:pt x="0" y="3639"/>
                    </a:lnTo>
                    <a:lnTo>
                      <a:pt x="7" y="3671"/>
                    </a:lnTo>
                    <a:lnTo>
                      <a:pt x="24" y="3706"/>
                    </a:lnTo>
                    <a:lnTo>
                      <a:pt x="42" y="3741"/>
                    </a:lnTo>
                    <a:lnTo>
                      <a:pt x="63" y="3779"/>
                    </a:lnTo>
                    <a:lnTo>
                      <a:pt x="87" y="3819"/>
                    </a:lnTo>
                    <a:lnTo>
                      <a:pt x="112" y="3861"/>
                    </a:lnTo>
                    <a:lnTo>
                      <a:pt x="130" y="3903"/>
                    </a:lnTo>
                    <a:lnTo>
                      <a:pt x="147" y="3952"/>
                    </a:lnTo>
                    <a:lnTo>
                      <a:pt x="150" y="3959"/>
                    </a:lnTo>
                    <a:lnTo>
                      <a:pt x="158" y="3966"/>
                    </a:lnTo>
                    <a:lnTo>
                      <a:pt x="168" y="3977"/>
                    </a:lnTo>
                    <a:lnTo>
                      <a:pt x="179" y="3987"/>
                    </a:lnTo>
                    <a:lnTo>
                      <a:pt x="190" y="3997"/>
                    </a:lnTo>
                    <a:lnTo>
                      <a:pt x="203" y="4009"/>
                    </a:lnTo>
                    <a:lnTo>
                      <a:pt x="215" y="4019"/>
                    </a:lnTo>
                    <a:lnTo>
                      <a:pt x="225" y="4029"/>
                    </a:lnTo>
                    <a:lnTo>
                      <a:pt x="235" y="4036"/>
                    </a:lnTo>
                    <a:lnTo>
                      <a:pt x="242" y="4047"/>
                    </a:lnTo>
                    <a:lnTo>
                      <a:pt x="281" y="4121"/>
                    </a:lnTo>
                    <a:lnTo>
                      <a:pt x="313" y="4194"/>
                    </a:lnTo>
                    <a:lnTo>
                      <a:pt x="338" y="4269"/>
                    </a:lnTo>
                    <a:lnTo>
                      <a:pt x="358" y="4339"/>
                    </a:lnTo>
                    <a:lnTo>
                      <a:pt x="380" y="4409"/>
                    </a:lnTo>
                    <a:lnTo>
                      <a:pt x="404" y="4482"/>
                    </a:lnTo>
                    <a:lnTo>
                      <a:pt x="433" y="4552"/>
                    </a:lnTo>
                    <a:lnTo>
                      <a:pt x="471" y="4622"/>
                    </a:lnTo>
                    <a:lnTo>
                      <a:pt x="516" y="4693"/>
                    </a:lnTo>
                    <a:lnTo>
                      <a:pt x="576" y="4764"/>
                    </a:lnTo>
                    <a:lnTo>
                      <a:pt x="598" y="4781"/>
                    </a:lnTo>
                    <a:lnTo>
                      <a:pt x="626" y="4799"/>
                    </a:lnTo>
                    <a:lnTo>
                      <a:pt x="658" y="4816"/>
                    </a:lnTo>
                    <a:lnTo>
                      <a:pt x="693" y="4834"/>
                    </a:lnTo>
                    <a:lnTo>
                      <a:pt x="731" y="4852"/>
                    </a:lnTo>
                    <a:lnTo>
                      <a:pt x="767" y="4865"/>
                    </a:lnTo>
                    <a:lnTo>
                      <a:pt x="799" y="4876"/>
                    </a:lnTo>
                    <a:lnTo>
                      <a:pt x="826" y="4882"/>
                    </a:lnTo>
                    <a:lnTo>
                      <a:pt x="844" y="4887"/>
                    </a:lnTo>
                    <a:lnTo>
                      <a:pt x="851" y="4887"/>
                    </a:lnTo>
                    <a:lnTo>
                      <a:pt x="854" y="4876"/>
                    </a:lnTo>
                    <a:lnTo>
                      <a:pt x="859" y="4869"/>
                    </a:lnTo>
                    <a:lnTo>
                      <a:pt x="862" y="4859"/>
                    </a:lnTo>
                    <a:lnTo>
                      <a:pt x="865" y="4844"/>
                    </a:lnTo>
                    <a:lnTo>
                      <a:pt x="869" y="4830"/>
                    </a:lnTo>
                    <a:lnTo>
                      <a:pt x="869" y="4816"/>
                    </a:lnTo>
                    <a:lnTo>
                      <a:pt x="872" y="4799"/>
                    </a:lnTo>
                    <a:lnTo>
                      <a:pt x="872" y="4784"/>
                    </a:lnTo>
                    <a:lnTo>
                      <a:pt x="872" y="4767"/>
                    </a:lnTo>
                    <a:lnTo>
                      <a:pt x="869" y="4752"/>
                    </a:lnTo>
                    <a:lnTo>
                      <a:pt x="917" y="4746"/>
                    </a:lnTo>
                    <a:lnTo>
                      <a:pt x="957" y="4732"/>
                    </a:lnTo>
                    <a:lnTo>
                      <a:pt x="992" y="4704"/>
                    </a:lnTo>
                    <a:lnTo>
                      <a:pt x="1020" y="4672"/>
                    </a:lnTo>
                    <a:lnTo>
                      <a:pt x="1045" y="4634"/>
                    </a:lnTo>
                    <a:lnTo>
                      <a:pt x="1062" y="4591"/>
                    </a:lnTo>
                    <a:lnTo>
                      <a:pt x="1077" y="4546"/>
                    </a:lnTo>
                    <a:lnTo>
                      <a:pt x="1087" y="4504"/>
                    </a:lnTo>
                    <a:lnTo>
                      <a:pt x="1090" y="4457"/>
                    </a:lnTo>
                    <a:lnTo>
                      <a:pt x="1090" y="4416"/>
                    </a:lnTo>
                    <a:lnTo>
                      <a:pt x="1087" y="4384"/>
                    </a:lnTo>
                    <a:lnTo>
                      <a:pt x="1080" y="4352"/>
                    </a:lnTo>
                    <a:lnTo>
                      <a:pt x="1065" y="4321"/>
                    </a:lnTo>
                    <a:lnTo>
                      <a:pt x="1048" y="4289"/>
                    </a:lnTo>
                    <a:lnTo>
                      <a:pt x="1034" y="4257"/>
                    </a:lnTo>
                    <a:lnTo>
                      <a:pt x="1020" y="4226"/>
                    </a:lnTo>
                    <a:lnTo>
                      <a:pt x="1006" y="4197"/>
                    </a:lnTo>
                    <a:lnTo>
                      <a:pt x="999" y="4166"/>
                    </a:lnTo>
                    <a:lnTo>
                      <a:pt x="999" y="4139"/>
                    </a:lnTo>
                    <a:lnTo>
                      <a:pt x="1006" y="4110"/>
                    </a:lnTo>
                    <a:lnTo>
                      <a:pt x="1024" y="4064"/>
                    </a:lnTo>
                    <a:lnTo>
                      <a:pt x="1034" y="4015"/>
                    </a:lnTo>
                    <a:lnTo>
                      <a:pt x="1045" y="3966"/>
                    </a:lnTo>
                    <a:lnTo>
                      <a:pt x="1048" y="3917"/>
                    </a:lnTo>
                    <a:lnTo>
                      <a:pt x="1052" y="3864"/>
                    </a:lnTo>
                    <a:lnTo>
                      <a:pt x="1055" y="3815"/>
                    </a:lnTo>
                    <a:lnTo>
                      <a:pt x="1055" y="3766"/>
                    </a:lnTo>
                    <a:lnTo>
                      <a:pt x="1055" y="3717"/>
                    </a:lnTo>
                    <a:lnTo>
                      <a:pt x="1055" y="3667"/>
                    </a:lnTo>
                    <a:lnTo>
                      <a:pt x="1055" y="3618"/>
                    </a:lnTo>
                    <a:lnTo>
                      <a:pt x="1083" y="3657"/>
                    </a:lnTo>
                    <a:lnTo>
                      <a:pt x="1115" y="3696"/>
                    </a:lnTo>
                    <a:lnTo>
                      <a:pt x="1147" y="3734"/>
                    </a:lnTo>
                    <a:lnTo>
                      <a:pt x="1182" y="3773"/>
                    </a:lnTo>
                    <a:lnTo>
                      <a:pt x="1213" y="3811"/>
                    </a:lnTo>
                    <a:lnTo>
                      <a:pt x="1245" y="3847"/>
                    </a:lnTo>
                    <a:lnTo>
                      <a:pt x="1277" y="3885"/>
                    </a:lnTo>
                    <a:lnTo>
                      <a:pt x="1305" y="3924"/>
                    </a:lnTo>
                    <a:lnTo>
                      <a:pt x="1330" y="3966"/>
                    </a:lnTo>
                    <a:lnTo>
                      <a:pt x="1355" y="4009"/>
                    </a:lnTo>
                    <a:lnTo>
                      <a:pt x="1375" y="4057"/>
                    </a:lnTo>
                    <a:lnTo>
                      <a:pt x="1393" y="4114"/>
                    </a:lnTo>
                    <a:lnTo>
                      <a:pt x="1407" y="4166"/>
                    </a:lnTo>
                    <a:lnTo>
                      <a:pt x="1421" y="4222"/>
                    </a:lnTo>
                    <a:lnTo>
                      <a:pt x="1431" y="4279"/>
                    </a:lnTo>
                    <a:lnTo>
                      <a:pt x="1438" y="4335"/>
                    </a:lnTo>
                    <a:lnTo>
                      <a:pt x="1450" y="4394"/>
                    </a:lnTo>
                    <a:lnTo>
                      <a:pt x="1460" y="4451"/>
                    </a:lnTo>
                    <a:lnTo>
                      <a:pt x="1470" y="4507"/>
                    </a:lnTo>
                    <a:lnTo>
                      <a:pt x="1485" y="4564"/>
                    </a:lnTo>
                    <a:lnTo>
                      <a:pt x="1491" y="4584"/>
                    </a:lnTo>
                    <a:lnTo>
                      <a:pt x="1502" y="4605"/>
                    </a:lnTo>
                    <a:lnTo>
                      <a:pt x="1516" y="4622"/>
                    </a:lnTo>
                    <a:lnTo>
                      <a:pt x="1533" y="4640"/>
                    </a:lnTo>
                    <a:lnTo>
                      <a:pt x="1548" y="4658"/>
                    </a:lnTo>
                    <a:lnTo>
                      <a:pt x="1561" y="4675"/>
                    </a:lnTo>
                    <a:lnTo>
                      <a:pt x="1576" y="4697"/>
                    </a:lnTo>
                    <a:lnTo>
                      <a:pt x="1590" y="4717"/>
                    </a:lnTo>
                    <a:lnTo>
                      <a:pt x="1597" y="4739"/>
                    </a:lnTo>
                    <a:lnTo>
                      <a:pt x="1601" y="4764"/>
                    </a:lnTo>
                    <a:lnTo>
                      <a:pt x="1604" y="4777"/>
                    </a:lnTo>
                    <a:lnTo>
                      <a:pt x="1604" y="4788"/>
                    </a:lnTo>
                    <a:lnTo>
                      <a:pt x="1608" y="4802"/>
                    </a:lnTo>
                    <a:lnTo>
                      <a:pt x="1611" y="4812"/>
                    </a:lnTo>
                    <a:lnTo>
                      <a:pt x="1615" y="4820"/>
                    </a:lnTo>
                    <a:lnTo>
                      <a:pt x="1618" y="4830"/>
                    </a:lnTo>
                    <a:lnTo>
                      <a:pt x="1625" y="4837"/>
                    </a:lnTo>
                    <a:lnTo>
                      <a:pt x="1629" y="4844"/>
                    </a:lnTo>
                    <a:lnTo>
                      <a:pt x="1636" y="4847"/>
                    </a:lnTo>
                    <a:lnTo>
                      <a:pt x="1639" y="4852"/>
                    </a:lnTo>
                    <a:lnTo>
                      <a:pt x="1681" y="4876"/>
                    </a:lnTo>
                    <a:lnTo>
                      <a:pt x="1713" y="4900"/>
                    </a:lnTo>
                    <a:lnTo>
                      <a:pt x="1741" y="4929"/>
                    </a:lnTo>
                    <a:lnTo>
                      <a:pt x="1763" y="4960"/>
                    </a:lnTo>
                    <a:lnTo>
                      <a:pt x="1784" y="4995"/>
                    </a:lnTo>
                    <a:lnTo>
                      <a:pt x="1798" y="5030"/>
                    </a:lnTo>
                    <a:lnTo>
                      <a:pt x="1812" y="5069"/>
                    </a:lnTo>
                    <a:lnTo>
                      <a:pt x="1829" y="5104"/>
                    </a:lnTo>
                    <a:lnTo>
                      <a:pt x="1847" y="5142"/>
                    </a:lnTo>
                    <a:lnTo>
                      <a:pt x="1868" y="5182"/>
                    </a:lnTo>
                    <a:lnTo>
                      <a:pt x="1899" y="5164"/>
                    </a:lnTo>
                    <a:lnTo>
                      <a:pt x="1928" y="5157"/>
                    </a:lnTo>
                    <a:lnTo>
                      <a:pt x="1949" y="5160"/>
                    </a:lnTo>
                    <a:lnTo>
                      <a:pt x="1970" y="5170"/>
                    </a:lnTo>
                    <a:lnTo>
                      <a:pt x="1987" y="5189"/>
                    </a:lnTo>
                    <a:lnTo>
                      <a:pt x="2005" y="5210"/>
                    </a:lnTo>
                    <a:lnTo>
                      <a:pt x="2019" y="5230"/>
                    </a:lnTo>
                    <a:lnTo>
                      <a:pt x="2030" y="5255"/>
                    </a:lnTo>
                    <a:lnTo>
                      <a:pt x="2040" y="5277"/>
                    </a:lnTo>
                    <a:lnTo>
                      <a:pt x="2047" y="5290"/>
                    </a:lnTo>
                    <a:lnTo>
                      <a:pt x="2090" y="5364"/>
                    </a:lnTo>
                    <a:lnTo>
                      <a:pt x="2135" y="5442"/>
                    </a:lnTo>
                    <a:lnTo>
                      <a:pt x="2185" y="5522"/>
                    </a:lnTo>
                    <a:lnTo>
                      <a:pt x="2237" y="5600"/>
                    </a:lnTo>
                    <a:lnTo>
                      <a:pt x="2294" y="5673"/>
                    </a:lnTo>
                    <a:lnTo>
                      <a:pt x="2353" y="5740"/>
                    </a:lnTo>
                    <a:lnTo>
                      <a:pt x="2420" y="5800"/>
                    </a:lnTo>
                    <a:lnTo>
                      <a:pt x="2491" y="5842"/>
                    </a:lnTo>
                    <a:lnTo>
                      <a:pt x="2568" y="5873"/>
                    </a:lnTo>
                    <a:lnTo>
                      <a:pt x="2646" y="5884"/>
                    </a:lnTo>
                    <a:lnTo>
                      <a:pt x="2660" y="5880"/>
                    </a:lnTo>
                    <a:lnTo>
                      <a:pt x="2674" y="5873"/>
                    </a:lnTo>
                    <a:lnTo>
                      <a:pt x="2684" y="5863"/>
                    </a:lnTo>
                    <a:lnTo>
                      <a:pt x="2698" y="5849"/>
                    </a:lnTo>
                    <a:lnTo>
                      <a:pt x="2709" y="5832"/>
                    </a:lnTo>
                    <a:lnTo>
                      <a:pt x="2723" y="5814"/>
                    </a:lnTo>
                    <a:lnTo>
                      <a:pt x="2731" y="5793"/>
                    </a:lnTo>
                    <a:lnTo>
                      <a:pt x="2741" y="5772"/>
                    </a:lnTo>
                    <a:lnTo>
                      <a:pt x="2748" y="5747"/>
                    </a:lnTo>
                    <a:lnTo>
                      <a:pt x="2751" y="5725"/>
                    </a:lnTo>
                    <a:lnTo>
                      <a:pt x="2762" y="5715"/>
                    </a:lnTo>
                    <a:lnTo>
                      <a:pt x="2786" y="5698"/>
                    </a:lnTo>
                    <a:lnTo>
                      <a:pt x="2826" y="5684"/>
                    </a:lnTo>
                    <a:lnTo>
                      <a:pt x="2871" y="5667"/>
                    </a:lnTo>
                    <a:lnTo>
                      <a:pt x="2924" y="5645"/>
                    </a:lnTo>
                    <a:lnTo>
                      <a:pt x="2980" y="5627"/>
                    </a:lnTo>
                    <a:lnTo>
                      <a:pt x="3040" y="5613"/>
                    </a:lnTo>
                    <a:lnTo>
                      <a:pt x="3096" y="5600"/>
                    </a:lnTo>
                    <a:lnTo>
                      <a:pt x="3149" y="5585"/>
                    </a:lnTo>
                    <a:lnTo>
                      <a:pt x="3195" y="5578"/>
                    </a:lnTo>
                    <a:lnTo>
                      <a:pt x="3184" y="5575"/>
                    </a:lnTo>
                    <a:lnTo>
                      <a:pt x="3174" y="5572"/>
                    </a:lnTo>
                    <a:lnTo>
                      <a:pt x="3163" y="5568"/>
                    </a:lnTo>
                    <a:lnTo>
                      <a:pt x="3152" y="5568"/>
                    </a:lnTo>
                    <a:lnTo>
                      <a:pt x="3139" y="5565"/>
                    </a:lnTo>
                    <a:lnTo>
                      <a:pt x="3127" y="5565"/>
                    </a:lnTo>
                    <a:lnTo>
                      <a:pt x="3114" y="5565"/>
                    </a:lnTo>
                    <a:lnTo>
                      <a:pt x="3104" y="5565"/>
                    </a:lnTo>
                    <a:lnTo>
                      <a:pt x="3089" y="5565"/>
                    </a:lnTo>
                    <a:lnTo>
                      <a:pt x="3079" y="5560"/>
                    </a:lnTo>
                    <a:lnTo>
                      <a:pt x="3051" y="5565"/>
                    </a:lnTo>
                    <a:lnTo>
                      <a:pt x="3022" y="5568"/>
                    </a:lnTo>
                    <a:lnTo>
                      <a:pt x="2997" y="5572"/>
                    </a:lnTo>
                    <a:lnTo>
                      <a:pt x="2973" y="5578"/>
                    </a:lnTo>
                    <a:lnTo>
                      <a:pt x="2949" y="5582"/>
                    </a:lnTo>
                    <a:lnTo>
                      <a:pt x="2924" y="5585"/>
                    </a:lnTo>
                    <a:lnTo>
                      <a:pt x="2899" y="5582"/>
                    </a:lnTo>
                    <a:lnTo>
                      <a:pt x="2874" y="5575"/>
                    </a:lnTo>
                    <a:lnTo>
                      <a:pt x="2854" y="5565"/>
                    </a:lnTo>
                    <a:lnTo>
                      <a:pt x="2829" y="5547"/>
                    </a:lnTo>
                    <a:lnTo>
                      <a:pt x="2826" y="5543"/>
                    </a:lnTo>
                    <a:lnTo>
                      <a:pt x="2818" y="5543"/>
                    </a:lnTo>
                    <a:lnTo>
                      <a:pt x="2814" y="5540"/>
                    </a:lnTo>
                    <a:lnTo>
                      <a:pt x="2808" y="5540"/>
                    </a:lnTo>
                    <a:lnTo>
                      <a:pt x="2801" y="5537"/>
                    </a:lnTo>
                    <a:lnTo>
                      <a:pt x="2794" y="5537"/>
                    </a:lnTo>
                    <a:lnTo>
                      <a:pt x="2786" y="5537"/>
                    </a:lnTo>
                    <a:lnTo>
                      <a:pt x="2776" y="5533"/>
                    </a:lnTo>
                    <a:lnTo>
                      <a:pt x="2769" y="5533"/>
                    </a:lnTo>
                    <a:lnTo>
                      <a:pt x="2766" y="5529"/>
                    </a:lnTo>
                    <a:lnTo>
                      <a:pt x="2758" y="5525"/>
                    </a:lnTo>
                    <a:lnTo>
                      <a:pt x="2751" y="5519"/>
                    </a:lnTo>
                    <a:lnTo>
                      <a:pt x="2744" y="5515"/>
                    </a:lnTo>
                    <a:lnTo>
                      <a:pt x="2741" y="5508"/>
                    </a:lnTo>
                    <a:lnTo>
                      <a:pt x="2738" y="5505"/>
                    </a:lnTo>
                    <a:lnTo>
                      <a:pt x="2734" y="5497"/>
                    </a:lnTo>
                    <a:lnTo>
                      <a:pt x="2731" y="5490"/>
                    </a:lnTo>
                    <a:lnTo>
                      <a:pt x="2726" y="5483"/>
                    </a:lnTo>
                    <a:lnTo>
                      <a:pt x="2723" y="5477"/>
                    </a:lnTo>
                    <a:lnTo>
                      <a:pt x="2720" y="5470"/>
                    </a:lnTo>
                    <a:lnTo>
                      <a:pt x="2713" y="5448"/>
                    </a:lnTo>
                    <a:lnTo>
                      <a:pt x="2709" y="5424"/>
                    </a:lnTo>
                    <a:lnTo>
                      <a:pt x="2706" y="5403"/>
                    </a:lnTo>
                    <a:lnTo>
                      <a:pt x="2706" y="5378"/>
                    </a:lnTo>
                    <a:lnTo>
                      <a:pt x="2706" y="5357"/>
                    </a:lnTo>
                    <a:lnTo>
                      <a:pt x="2709" y="5332"/>
                    </a:lnTo>
                    <a:lnTo>
                      <a:pt x="2709" y="5308"/>
                    </a:lnTo>
                    <a:lnTo>
                      <a:pt x="2706" y="5287"/>
                    </a:lnTo>
                    <a:lnTo>
                      <a:pt x="2698" y="5262"/>
                    </a:lnTo>
                    <a:lnTo>
                      <a:pt x="2688" y="5242"/>
                    </a:lnTo>
                    <a:lnTo>
                      <a:pt x="2678" y="5227"/>
                    </a:lnTo>
                    <a:lnTo>
                      <a:pt x="2663" y="5217"/>
                    </a:lnTo>
                    <a:lnTo>
                      <a:pt x="2653" y="5210"/>
                    </a:lnTo>
                    <a:lnTo>
                      <a:pt x="2639" y="5206"/>
                    </a:lnTo>
                    <a:lnTo>
                      <a:pt x="2625" y="5206"/>
                    </a:lnTo>
                    <a:lnTo>
                      <a:pt x="2611" y="5213"/>
                    </a:lnTo>
                    <a:lnTo>
                      <a:pt x="2596" y="5220"/>
                    </a:lnTo>
                    <a:lnTo>
                      <a:pt x="2586" y="5230"/>
                    </a:lnTo>
                    <a:lnTo>
                      <a:pt x="2575" y="5245"/>
                    </a:lnTo>
                    <a:lnTo>
                      <a:pt x="2565" y="5262"/>
                    </a:lnTo>
                    <a:lnTo>
                      <a:pt x="2568" y="5242"/>
                    </a:lnTo>
                    <a:lnTo>
                      <a:pt x="2561" y="5217"/>
                    </a:lnTo>
                    <a:lnTo>
                      <a:pt x="2548" y="5192"/>
                    </a:lnTo>
                    <a:lnTo>
                      <a:pt x="2523" y="5167"/>
                    </a:lnTo>
                    <a:lnTo>
                      <a:pt x="2495" y="5147"/>
                    </a:lnTo>
                    <a:lnTo>
                      <a:pt x="2460" y="5125"/>
                    </a:lnTo>
                    <a:lnTo>
                      <a:pt x="2425" y="5104"/>
                    </a:lnTo>
                    <a:lnTo>
                      <a:pt x="2385" y="5087"/>
                    </a:lnTo>
                    <a:lnTo>
                      <a:pt x="2347" y="5076"/>
                    </a:lnTo>
                    <a:lnTo>
                      <a:pt x="2312" y="5065"/>
                    </a:lnTo>
                    <a:lnTo>
                      <a:pt x="2273" y="5059"/>
                    </a:lnTo>
                    <a:lnTo>
                      <a:pt x="2234" y="5048"/>
                    </a:lnTo>
                    <a:lnTo>
                      <a:pt x="2199" y="5034"/>
                    </a:lnTo>
                    <a:lnTo>
                      <a:pt x="2164" y="5017"/>
                    </a:lnTo>
                    <a:lnTo>
                      <a:pt x="2132" y="4992"/>
                    </a:lnTo>
                    <a:lnTo>
                      <a:pt x="2107" y="4967"/>
                    </a:lnTo>
                    <a:lnTo>
                      <a:pt x="2090" y="4939"/>
                    </a:lnTo>
                    <a:lnTo>
                      <a:pt x="2079" y="4904"/>
                    </a:lnTo>
                    <a:lnTo>
                      <a:pt x="2079" y="4865"/>
                    </a:lnTo>
                    <a:lnTo>
                      <a:pt x="2090" y="4823"/>
                    </a:lnTo>
                    <a:lnTo>
                      <a:pt x="2079" y="4820"/>
                    </a:lnTo>
                    <a:lnTo>
                      <a:pt x="2069" y="4816"/>
                    </a:lnTo>
                    <a:lnTo>
                      <a:pt x="2058" y="4812"/>
                    </a:lnTo>
                    <a:lnTo>
                      <a:pt x="2051" y="4805"/>
                    </a:lnTo>
                    <a:lnTo>
                      <a:pt x="2044" y="4799"/>
                    </a:lnTo>
                    <a:lnTo>
                      <a:pt x="2037" y="4792"/>
                    </a:lnTo>
                    <a:lnTo>
                      <a:pt x="2034" y="4781"/>
                    </a:lnTo>
                    <a:lnTo>
                      <a:pt x="2027" y="4774"/>
                    </a:lnTo>
                    <a:lnTo>
                      <a:pt x="2022" y="4764"/>
                    </a:lnTo>
                    <a:lnTo>
                      <a:pt x="2019" y="4752"/>
                    </a:lnTo>
                    <a:lnTo>
                      <a:pt x="2016" y="4735"/>
                    </a:lnTo>
                    <a:lnTo>
                      <a:pt x="2016" y="4714"/>
                    </a:lnTo>
                    <a:lnTo>
                      <a:pt x="2016" y="4693"/>
                    </a:lnTo>
                    <a:lnTo>
                      <a:pt x="2016" y="4675"/>
                    </a:lnTo>
                    <a:lnTo>
                      <a:pt x="2019" y="4654"/>
                    </a:lnTo>
                    <a:lnTo>
                      <a:pt x="2022" y="4634"/>
                    </a:lnTo>
                    <a:lnTo>
                      <a:pt x="2027" y="4609"/>
                    </a:lnTo>
                    <a:lnTo>
                      <a:pt x="2030" y="4587"/>
                    </a:lnTo>
                    <a:lnTo>
                      <a:pt x="2034" y="4567"/>
                    </a:lnTo>
                    <a:lnTo>
                      <a:pt x="2030" y="4546"/>
                    </a:lnTo>
                    <a:lnTo>
                      <a:pt x="2027" y="4517"/>
                    </a:lnTo>
                    <a:lnTo>
                      <a:pt x="2019" y="4492"/>
                    </a:lnTo>
                    <a:lnTo>
                      <a:pt x="2005" y="4472"/>
                    </a:lnTo>
                    <a:lnTo>
                      <a:pt x="1987" y="4457"/>
                    </a:lnTo>
                    <a:lnTo>
                      <a:pt x="1967" y="4444"/>
                    </a:lnTo>
                    <a:lnTo>
                      <a:pt x="1942" y="4434"/>
                    </a:lnTo>
                    <a:lnTo>
                      <a:pt x="1917" y="4430"/>
                    </a:lnTo>
                    <a:lnTo>
                      <a:pt x="1889" y="4426"/>
                    </a:lnTo>
                    <a:lnTo>
                      <a:pt x="1861" y="4426"/>
                    </a:lnTo>
                    <a:lnTo>
                      <a:pt x="1833" y="4430"/>
                    </a:lnTo>
                    <a:lnTo>
                      <a:pt x="1836" y="4422"/>
                    </a:lnTo>
                    <a:lnTo>
                      <a:pt x="1836" y="4419"/>
                    </a:lnTo>
                    <a:lnTo>
                      <a:pt x="1833" y="4416"/>
                    </a:lnTo>
                    <a:lnTo>
                      <a:pt x="1829" y="4412"/>
                    </a:lnTo>
                    <a:lnTo>
                      <a:pt x="1826" y="4409"/>
                    </a:lnTo>
                    <a:lnTo>
                      <a:pt x="1822" y="4409"/>
                    </a:lnTo>
                    <a:lnTo>
                      <a:pt x="1816" y="4405"/>
                    </a:lnTo>
                    <a:lnTo>
                      <a:pt x="1812" y="4402"/>
                    </a:lnTo>
                    <a:lnTo>
                      <a:pt x="1812" y="4399"/>
                    </a:lnTo>
                    <a:lnTo>
                      <a:pt x="1812" y="4394"/>
                    </a:lnTo>
                    <a:lnTo>
                      <a:pt x="1816" y="4359"/>
                    </a:lnTo>
                    <a:lnTo>
                      <a:pt x="1819" y="4321"/>
                    </a:lnTo>
                    <a:lnTo>
                      <a:pt x="1822" y="4286"/>
                    </a:lnTo>
                    <a:lnTo>
                      <a:pt x="1822" y="4247"/>
                    </a:lnTo>
                    <a:lnTo>
                      <a:pt x="1819" y="4212"/>
                    </a:lnTo>
                    <a:lnTo>
                      <a:pt x="1812" y="4174"/>
                    </a:lnTo>
                    <a:lnTo>
                      <a:pt x="1798" y="4142"/>
                    </a:lnTo>
                    <a:lnTo>
                      <a:pt x="1781" y="4110"/>
                    </a:lnTo>
                    <a:lnTo>
                      <a:pt x="1752" y="4082"/>
                    </a:lnTo>
                    <a:lnTo>
                      <a:pt x="1716" y="4057"/>
                    </a:lnTo>
                    <a:lnTo>
                      <a:pt x="1713" y="4050"/>
                    </a:lnTo>
                    <a:lnTo>
                      <a:pt x="1709" y="4039"/>
                    </a:lnTo>
                    <a:lnTo>
                      <a:pt x="1709" y="4022"/>
                    </a:lnTo>
                    <a:lnTo>
                      <a:pt x="1709" y="4004"/>
                    </a:lnTo>
                    <a:lnTo>
                      <a:pt x="1709" y="3980"/>
                    </a:lnTo>
                    <a:lnTo>
                      <a:pt x="1709" y="3956"/>
                    </a:lnTo>
                    <a:lnTo>
                      <a:pt x="1713" y="3931"/>
                    </a:lnTo>
                    <a:lnTo>
                      <a:pt x="1716" y="3906"/>
                    </a:lnTo>
                    <a:lnTo>
                      <a:pt x="1716" y="3882"/>
                    </a:lnTo>
                    <a:lnTo>
                      <a:pt x="1716" y="3861"/>
                    </a:lnTo>
                    <a:lnTo>
                      <a:pt x="1721" y="3829"/>
                    </a:lnTo>
                    <a:lnTo>
                      <a:pt x="1716" y="3797"/>
                    </a:lnTo>
                    <a:lnTo>
                      <a:pt x="1716" y="3769"/>
                    </a:lnTo>
                    <a:lnTo>
                      <a:pt x="1713" y="3737"/>
                    </a:lnTo>
                    <a:lnTo>
                      <a:pt x="1706" y="3709"/>
                    </a:lnTo>
                    <a:lnTo>
                      <a:pt x="1699" y="3681"/>
                    </a:lnTo>
                    <a:lnTo>
                      <a:pt x="1692" y="3654"/>
                    </a:lnTo>
                    <a:lnTo>
                      <a:pt x="1681" y="3626"/>
                    </a:lnTo>
                    <a:lnTo>
                      <a:pt x="1664" y="3597"/>
                    </a:lnTo>
                    <a:lnTo>
                      <a:pt x="1650" y="3569"/>
                    </a:lnTo>
                    <a:lnTo>
                      <a:pt x="1650" y="3537"/>
                    </a:lnTo>
                    <a:lnTo>
                      <a:pt x="1621" y="3506"/>
                    </a:lnTo>
                    <a:lnTo>
                      <a:pt x="1590" y="3478"/>
                    </a:lnTo>
                    <a:lnTo>
                      <a:pt x="1561" y="3453"/>
                    </a:lnTo>
                    <a:lnTo>
                      <a:pt x="1533" y="3426"/>
                    </a:lnTo>
                    <a:lnTo>
                      <a:pt x="1502" y="3401"/>
                    </a:lnTo>
                    <a:lnTo>
                      <a:pt x="1470" y="3376"/>
                    </a:lnTo>
                    <a:lnTo>
                      <a:pt x="1438" y="3351"/>
                    </a:lnTo>
                    <a:lnTo>
                      <a:pt x="1407" y="3331"/>
                    </a:lnTo>
                    <a:lnTo>
                      <a:pt x="1372" y="3309"/>
                    </a:lnTo>
                    <a:lnTo>
                      <a:pt x="1333" y="3291"/>
                    </a:lnTo>
                    <a:lnTo>
                      <a:pt x="1343" y="3284"/>
                    </a:lnTo>
                    <a:lnTo>
                      <a:pt x="1347" y="3274"/>
                    </a:lnTo>
                    <a:lnTo>
                      <a:pt x="1351" y="3264"/>
                    </a:lnTo>
                    <a:lnTo>
                      <a:pt x="1355" y="3253"/>
                    </a:lnTo>
                    <a:lnTo>
                      <a:pt x="1355" y="3239"/>
                    </a:lnTo>
                    <a:lnTo>
                      <a:pt x="1355" y="3228"/>
                    </a:lnTo>
                    <a:lnTo>
                      <a:pt x="1358" y="3218"/>
                    </a:lnTo>
                    <a:lnTo>
                      <a:pt x="1361" y="3207"/>
                    </a:lnTo>
                    <a:lnTo>
                      <a:pt x="1365" y="3196"/>
                    </a:lnTo>
                    <a:lnTo>
                      <a:pt x="1372" y="3189"/>
                    </a:lnTo>
                    <a:lnTo>
                      <a:pt x="1407" y="3154"/>
                    </a:lnTo>
                    <a:lnTo>
                      <a:pt x="1443" y="3119"/>
                    </a:lnTo>
                    <a:lnTo>
                      <a:pt x="1474" y="3084"/>
                    </a:lnTo>
                    <a:lnTo>
                      <a:pt x="1502" y="3046"/>
                    </a:lnTo>
                    <a:lnTo>
                      <a:pt x="1526" y="3004"/>
                    </a:lnTo>
                    <a:lnTo>
                      <a:pt x="1544" y="2961"/>
                    </a:lnTo>
                    <a:lnTo>
                      <a:pt x="1551" y="2919"/>
                    </a:lnTo>
                    <a:lnTo>
                      <a:pt x="1551" y="2877"/>
                    </a:lnTo>
                    <a:lnTo>
                      <a:pt x="1538" y="2828"/>
                    </a:lnTo>
                    <a:lnTo>
                      <a:pt x="1509" y="2782"/>
                    </a:lnTo>
                    <a:lnTo>
                      <a:pt x="1513" y="2786"/>
                    </a:lnTo>
                    <a:lnTo>
                      <a:pt x="1523" y="2782"/>
                    </a:lnTo>
                    <a:lnTo>
                      <a:pt x="1530" y="2779"/>
                    </a:lnTo>
                    <a:lnTo>
                      <a:pt x="1544" y="2776"/>
                    </a:lnTo>
                    <a:lnTo>
                      <a:pt x="1558" y="2768"/>
                    </a:lnTo>
                    <a:lnTo>
                      <a:pt x="1573" y="2758"/>
                    </a:lnTo>
                    <a:lnTo>
                      <a:pt x="1583" y="2747"/>
                    </a:lnTo>
                    <a:lnTo>
                      <a:pt x="1597" y="2736"/>
                    </a:lnTo>
                    <a:lnTo>
                      <a:pt x="1608" y="2726"/>
                    </a:lnTo>
                    <a:lnTo>
                      <a:pt x="1615" y="2712"/>
                    </a:lnTo>
                    <a:lnTo>
                      <a:pt x="1621" y="2705"/>
                    </a:lnTo>
                    <a:lnTo>
                      <a:pt x="1633" y="2701"/>
                    </a:lnTo>
                    <a:lnTo>
                      <a:pt x="1646" y="2698"/>
                    </a:lnTo>
                    <a:lnTo>
                      <a:pt x="1661" y="2694"/>
                    </a:lnTo>
                    <a:lnTo>
                      <a:pt x="1678" y="2694"/>
                    </a:lnTo>
                    <a:lnTo>
                      <a:pt x="1696" y="2691"/>
                    </a:lnTo>
                    <a:lnTo>
                      <a:pt x="1713" y="2688"/>
                    </a:lnTo>
                    <a:lnTo>
                      <a:pt x="1727" y="2681"/>
                    </a:lnTo>
                    <a:lnTo>
                      <a:pt x="1741" y="2670"/>
                    </a:lnTo>
                    <a:lnTo>
                      <a:pt x="1752" y="2656"/>
                    </a:lnTo>
                    <a:lnTo>
                      <a:pt x="1752" y="2663"/>
                    </a:lnTo>
                    <a:lnTo>
                      <a:pt x="1752" y="2670"/>
                    </a:lnTo>
                    <a:lnTo>
                      <a:pt x="1752" y="2681"/>
                    </a:lnTo>
                    <a:lnTo>
                      <a:pt x="1752" y="2688"/>
                    </a:lnTo>
                    <a:lnTo>
                      <a:pt x="1752" y="2694"/>
                    </a:lnTo>
                    <a:lnTo>
                      <a:pt x="1752" y="2705"/>
                    </a:lnTo>
                    <a:lnTo>
                      <a:pt x="1752" y="2712"/>
                    </a:lnTo>
                    <a:lnTo>
                      <a:pt x="1752" y="2719"/>
                    </a:lnTo>
                    <a:lnTo>
                      <a:pt x="1756" y="2726"/>
                    </a:lnTo>
                    <a:lnTo>
                      <a:pt x="1756" y="2733"/>
                    </a:lnTo>
                    <a:lnTo>
                      <a:pt x="1763" y="2747"/>
                    </a:lnTo>
                    <a:lnTo>
                      <a:pt x="1769" y="2758"/>
                    </a:lnTo>
                    <a:lnTo>
                      <a:pt x="1781" y="2764"/>
                    </a:lnTo>
                    <a:lnTo>
                      <a:pt x="1791" y="2771"/>
                    </a:lnTo>
                    <a:lnTo>
                      <a:pt x="1804" y="2779"/>
                    </a:lnTo>
                    <a:lnTo>
                      <a:pt x="1816" y="2782"/>
                    </a:lnTo>
                    <a:lnTo>
                      <a:pt x="1829" y="2782"/>
                    </a:lnTo>
                    <a:lnTo>
                      <a:pt x="1844" y="2782"/>
                    </a:lnTo>
                    <a:lnTo>
                      <a:pt x="1857" y="2779"/>
                    </a:lnTo>
                    <a:lnTo>
                      <a:pt x="1868" y="2771"/>
                    </a:lnTo>
                    <a:lnTo>
                      <a:pt x="1857" y="2786"/>
                    </a:lnTo>
                    <a:lnTo>
                      <a:pt x="1854" y="2803"/>
                    </a:lnTo>
                    <a:lnTo>
                      <a:pt x="1857" y="2824"/>
                    </a:lnTo>
                    <a:lnTo>
                      <a:pt x="1864" y="2846"/>
                    </a:lnTo>
                    <a:lnTo>
                      <a:pt x="1879" y="2870"/>
                    </a:lnTo>
                    <a:lnTo>
                      <a:pt x="1892" y="2894"/>
                    </a:lnTo>
                    <a:lnTo>
                      <a:pt x="1910" y="2919"/>
                    </a:lnTo>
                    <a:lnTo>
                      <a:pt x="1921" y="2944"/>
                    </a:lnTo>
                    <a:lnTo>
                      <a:pt x="1931" y="2968"/>
                    </a:lnTo>
                    <a:lnTo>
                      <a:pt x="1939" y="2989"/>
                    </a:lnTo>
                    <a:lnTo>
                      <a:pt x="1946" y="2989"/>
                    </a:lnTo>
                    <a:lnTo>
                      <a:pt x="1956" y="2986"/>
                    </a:lnTo>
                    <a:lnTo>
                      <a:pt x="1964" y="2979"/>
                    </a:lnTo>
                    <a:lnTo>
                      <a:pt x="1967" y="2976"/>
                    </a:lnTo>
                    <a:lnTo>
                      <a:pt x="1974" y="2972"/>
                    </a:lnTo>
                    <a:lnTo>
                      <a:pt x="1977" y="2965"/>
                    </a:lnTo>
                    <a:lnTo>
                      <a:pt x="1981" y="2958"/>
                    </a:lnTo>
                    <a:lnTo>
                      <a:pt x="1984" y="2951"/>
                    </a:lnTo>
                    <a:lnTo>
                      <a:pt x="1984" y="2944"/>
                    </a:lnTo>
                    <a:lnTo>
                      <a:pt x="1984" y="2933"/>
                    </a:lnTo>
                    <a:lnTo>
                      <a:pt x="1984" y="2936"/>
                    </a:lnTo>
                    <a:lnTo>
                      <a:pt x="1987" y="2941"/>
                    </a:lnTo>
                    <a:lnTo>
                      <a:pt x="1991" y="2941"/>
                    </a:lnTo>
                    <a:lnTo>
                      <a:pt x="1995" y="2936"/>
                    </a:lnTo>
                    <a:lnTo>
                      <a:pt x="1999" y="2933"/>
                    </a:lnTo>
                    <a:lnTo>
                      <a:pt x="2005" y="2948"/>
                    </a:lnTo>
                    <a:lnTo>
                      <a:pt x="2012" y="2961"/>
                    </a:lnTo>
                    <a:lnTo>
                      <a:pt x="2027" y="2972"/>
                    </a:lnTo>
                    <a:lnTo>
                      <a:pt x="2040" y="2979"/>
                    </a:lnTo>
                    <a:lnTo>
                      <a:pt x="2054" y="2986"/>
                    </a:lnTo>
                    <a:lnTo>
                      <a:pt x="2072" y="2989"/>
                    </a:lnTo>
                    <a:lnTo>
                      <a:pt x="2087" y="2989"/>
                    </a:lnTo>
                    <a:lnTo>
                      <a:pt x="2104" y="2989"/>
                    </a:lnTo>
                    <a:lnTo>
                      <a:pt x="2122" y="2986"/>
                    </a:lnTo>
                    <a:lnTo>
                      <a:pt x="2135" y="2979"/>
                    </a:lnTo>
                    <a:lnTo>
                      <a:pt x="2150" y="3018"/>
                    </a:lnTo>
                    <a:lnTo>
                      <a:pt x="2170" y="3049"/>
                    </a:lnTo>
                    <a:lnTo>
                      <a:pt x="2199" y="3071"/>
                    </a:lnTo>
                    <a:lnTo>
                      <a:pt x="2227" y="3091"/>
                    </a:lnTo>
                    <a:lnTo>
                      <a:pt x="2262" y="3106"/>
                    </a:lnTo>
                    <a:lnTo>
                      <a:pt x="2297" y="3123"/>
                    </a:lnTo>
                    <a:lnTo>
                      <a:pt x="2333" y="3137"/>
                    </a:lnTo>
                    <a:lnTo>
                      <a:pt x="2368" y="3154"/>
                    </a:lnTo>
                    <a:lnTo>
                      <a:pt x="2400" y="3172"/>
                    </a:lnTo>
                    <a:lnTo>
                      <a:pt x="2428" y="3201"/>
                    </a:lnTo>
                    <a:lnTo>
                      <a:pt x="2442" y="3224"/>
                    </a:lnTo>
                    <a:lnTo>
                      <a:pt x="2448" y="3253"/>
                    </a:lnTo>
                    <a:lnTo>
                      <a:pt x="2452" y="3284"/>
                    </a:lnTo>
                    <a:lnTo>
                      <a:pt x="2452" y="3319"/>
                    </a:lnTo>
                    <a:lnTo>
                      <a:pt x="2452" y="3351"/>
                    </a:lnTo>
                    <a:lnTo>
                      <a:pt x="2452" y="3379"/>
                    </a:lnTo>
                    <a:lnTo>
                      <a:pt x="2460" y="3404"/>
                    </a:lnTo>
                    <a:lnTo>
                      <a:pt x="2470" y="3421"/>
                    </a:lnTo>
                    <a:lnTo>
                      <a:pt x="2488" y="3432"/>
                    </a:lnTo>
                    <a:lnTo>
                      <a:pt x="2519" y="3432"/>
                    </a:lnTo>
                    <a:lnTo>
                      <a:pt x="2568" y="3436"/>
                    </a:lnTo>
                    <a:lnTo>
                      <a:pt x="2600" y="3464"/>
                    </a:lnTo>
                    <a:lnTo>
                      <a:pt x="2614" y="3513"/>
                    </a:lnTo>
                    <a:lnTo>
                      <a:pt x="2618" y="3576"/>
                    </a:lnTo>
                    <a:lnTo>
                      <a:pt x="2614" y="3649"/>
                    </a:lnTo>
                    <a:lnTo>
                      <a:pt x="2611" y="3727"/>
                    </a:lnTo>
                    <a:lnTo>
                      <a:pt x="2603" y="3804"/>
                    </a:lnTo>
                    <a:lnTo>
                      <a:pt x="2607" y="3879"/>
                    </a:lnTo>
                    <a:lnTo>
                      <a:pt x="2618" y="3945"/>
                    </a:lnTo>
                    <a:lnTo>
                      <a:pt x="2643" y="3994"/>
                    </a:lnTo>
                    <a:lnTo>
                      <a:pt x="2666" y="4022"/>
                    </a:lnTo>
                    <a:lnTo>
                      <a:pt x="2691" y="4047"/>
                    </a:lnTo>
                    <a:lnTo>
                      <a:pt x="2720" y="4071"/>
                    </a:lnTo>
                    <a:lnTo>
                      <a:pt x="2751" y="4099"/>
                    </a:lnTo>
                    <a:lnTo>
                      <a:pt x="2779" y="4124"/>
                    </a:lnTo>
                    <a:lnTo>
                      <a:pt x="2808" y="4152"/>
                    </a:lnTo>
                    <a:lnTo>
                      <a:pt x="2836" y="4180"/>
                    </a:lnTo>
                    <a:lnTo>
                      <a:pt x="2861" y="4212"/>
                    </a:lnTo>
                    <a:lnTo>
                      <a:pt x="2881" y="4240"/>
                    </a:lnTo>
                    <a:lnTo>
                      <a:pt x="2899" y="4272"/>
                    </a:lnTo>
                    <a:lnTo>
                      <a:pt x="2913" y="4304"/>
                    </a:lnTo>
                    <a:lnTo>
                      <a:pt x="2924" y="4335"/>
                    </a:lnTo>
                    <a:lnTo>
                      <a:pt x="2938" y="4367"/>
                    </a:lnTo>
                    <a:lnTo>
                      <a:pt x="2949" y="4399"/>
                    </a:lnTo>
                    <a:lnTo>
                      <a:pt x="2962" y="4430"/>
                    </a:lnTo>
                    <a:lnTo>
                      <a:pt x="2977" y="4461"/>
                    </a:lnTo>
                    <a:lnTo>
                      <a:pt x="2994" y="4489"/>
                    </a:lnTo>
                    <a:lnTo>
                      <a:pt x="3015" y="4517"/>
                    </a:lnTo>
                    <a:lnTo>
                      <a:pt x="3040" y="4542"/>
                    </a:lnTo>
                    <a:lnTo>
                      <a:pt x="3069" y="4564"/>
                    </a:lnTo>
                    <a:lnTo>
                      <a:pt x="3082" y="4570"/>
                    </a:lnTo>
                    <a:lnTo>
                      <a:pt x="3092" y="4570"/>
                    </a:lnTo>
                    <a:lnTo>
                      <a:pt x="3104" y="4567"/>
                    </a:lnTo>
                    <a:lnTo>
                      <a:pt x="3117" y="4564"/>
                    </a:lnTo>
                    <a:lnTo>
                      <a:pt x="3124" y="4552"/>
                    </a:lnTo>
                    <a:lnTo>
                      <a:pt x="3135" y="4542"/>
                    </a:lnTo>
                    <a:lnTo>
                      <a:pt x="3142" y="4532"/>
                    </a:lnTo>
                    <a:lnTo>
                      <a:pt x="3145" y="4517"/>
                    </a:lnTo>
                    <a:lnTo>
                      <a:pt x="3149" y="4500"/>
                    </a:lnTo>
                    <a:lnTo>
                      <a:pt x="3145" y="4486"/>
                    </a:lnTo>
                    <a:lnTo>
                      <a:pt x="3159" y="4504"/>
                    </a:lnTo>
                    <a:lnTo>
                      <a:pt x="3174" y="4521"/>
                    </a:lnTo>
                    <a:lnTo>
                      <a:pt x="3184" y="4535"/>
                    </a:lnTo>
                    <a:lnTo>
                      <a:pt x="3199" y="4552"/>
                    </a:lnTo>
                    <a:lnTo>
                      <a:pt x="3209" y="4567"/>
                    </a:lnTo>
                    <a:lnTo>
                      <a:pt x="3223" y="4577"/>
                    </a:lnTo>
                    <a:lnTo>
                      <a:pt x="3240" y="4584"/>
                    </a:lnTo>
                    <a:lnTo>
                      <a:pt x="3255" y="4584"/>
                    </a:lnTo>
                    <a:lnTo>
                      <a:pt x="3275" y="4581"/>
                    </a:lnTo>
                    <a:lnTo>
                      <a:pt x="3297" y="4574"/>
                    </a:lnTo>
                    <a:lnTo>
                      <a:pt x="3293" y="4574"/>
                    </a:lnTo>
                    <a:lnTo>
                      <a:pt x="3297" y="4574"/>
                    </a:lnTo>
                    <a:lnTo>
                      <a:pt x="3297" y="4577"/>
                    </a:lnTo>
                    <a:lnTo>
                      <a:pt x="3300" y="4577"/>
                    </a:lnTo>
                    <a:lnTo>
                      <a:pt x="3297" y="4581"/>
                    </a:lnTo>
                    <a:lnTo>
                      <a:pt x="3300" y="4560"/>
                    </a:lnTo>
                    <a:lnTo>
                      <a:pt x="3304" y="4542"/>
                    </a:lnTo>
                    <a:lnTo>
                      <a:pt x="3307" y="4524"/>
                    </a:lnTo>
                    <a:lnTo>
                      <a:pt x="3310" y="4507"/>
                    </a:lnTo>
                    <a:lnTo>
                      <a:pt x="3315" y="4486"/>
                    </a:lnTo>
                    <a:lnTo>
                      <a:pt x="3315" y="4469"/>
                    </a:lnTo>
                    <a:lnTo>
                      <a:pt x="3315" y="4454"/>
                    </a:lnTo>
                    <a:lnTo>
                      <a:pt x="3310" y="4437"/>
                    </a:lnTo>
                    <a:lnTo>
                      <a:pt x="3307" y="4426"/>
                    </a:lnTo>
                    <a:lnTo>
                      <a:pt x="3300" y="4416"/>
                    </a:lnTo>
                    <a:lnTo>
                      <a:pt x="3279" y="4391"/>
                    </a:lnTo>
                    <a:lnTo>
                      <a:pt x="3265" y="4367"/>
                    </a:lnTo>
                    <a:lnTo>
                      <a:pt x="3258" y="4342"/>
                    </a:lnTo>
                    <a:lnTo>
                      <a:pt x="3251" y="4317"/>
                    </a:lnTo>
                    <a:lnTo>
                      <a:pt x="3244" y="4292"/>
                    </a:lnTo>
                    <a:lnTo>
                      <a:pt x="3240" y="4272"/>
                    </a:lnTo>
                    <a:lnTo>
                      <a:pt x="3234" y="4247"/>
                    </a:lnTo>
                    <a:lnTo>
                      <a:pt x="3227" y="4226"/>
                    </a:lnTo>
                    <a:lnTo>
                      <a:pt x="3212" y="4201"/>
                    </a:lnTo>
                    <a:lnTo>
                      <a:pt x="3199" y="4180"/>
                    </a:lnTo>
                    <a:lnTo>
                      <a:pt x="3187" y="4174"/>
                    </a:lnTo>
                    <a:lnTo>
                      <a:pt x="3177" y="4166"/>
                    </a:lnTo>
                    <a:lnTo>
                      <a:pt x="3167" y="4162"/>
                    </a:lnTo>
                    <a:lnTo>
                      <a:pt x="3159" y="4166"/>
                    </a:lnTo>
                    <a:lnTo>
                      <a:pt x="3149" y="4166"/>
                    </a:lnTo>
                    <a:lnTo>
                      <a:pt x="3139" y="4169"/>
                    </a:lnTo>
                    <a:lnTo>
                      <a:pt x="3127" y="4177"/>
                    </a:lnTo>
                    <a:lnTo>
                      <a:pt x="3114" y="4184"/>
                    </a:lnTo>
                    <a:lnTo>
                      <a:pt x="3104" y="4191"/>
                    </a:lnTo>
                    <a:lnTo>
                      <a:pt x="3089" y="4197"/>
                    </a:lnTo>
                    <a:lnTo>
                      <a:pt x="3069" y="4201"/>
                    </a:lnTo>
                    <a:lnTo>
                      <a:pt x="3047" y="4197"/>
                    </a:lnTo>
                    <a:lnTo>
                      <a:pt x="3026" y="4187"/>
                    </a:lnTo>
                    <a:lnTo>
                      <a:pt x="3001" y="4169"/>
                    </a:lnTo>
                    <a:lnTo>
                      <a:pt x="2977" y="4149"/>
                    </a:lnTo>
                    <a:lnTo>
                      <a:pt x="2956" y="4127"/>
                    </a:lnTo>
                    <a:lnTo>
                      <a:pt x="2931" y="4103"/>
                    </a:lnTo>
                    <a:lnTo>
                      <a:pt x="2906" y="4079"/>
                    </a:lnTo>
                    <a:lnTo>
                      <a:pt x="2881" y="4054"/>
                    </a:lnTo>
                    <a:lnTo>
                      <a:pt x="2857" y="4032"/>
                    </a:lnTo>
                    <a:lnTo>
                      <a:pt x="2839" y="4022"/>
                    </a:lnTo>
                    <a:lnTo>
                      <a:pt x="2818" y="4012"/>
                    </a:lnTo>
                    <a:lnTo>
                      <a:pt x="2797" y="3997"/>
                    </a:lnTo>
                    <a:lnTo>
                      <a:pt x="2773" y="3987"/>
                    </a:lnTo>
                    <a:lnTo>
                      <a:pt x="2751" y="3973"/>
                    </a:lnTo>
                    <a:lnTo>
                      <a:pt x="2731" y="3959"/>
                    </a:lnTo>
                    <a:lnTo>
                      <a:pt x="2709" y="3945"/>
                    </a:lnTo>
                    <a:lnTo>
                      <a:pt x="2691" y="3927"/>
                    </a:lnTo>
                    <a:lnTo>
                      <a:pt x="2678" y="3906"/>
                    </a:lnTo>
                    <a:lnTo>
                      <a:pt x="2663" y="3882"/>
                    </a:lnTo>
                    <a:lnTo>
                      <a:pt x="2653" y="3839"/>
                    </a:lnTo>
                    <a:lnTo>
                      <a:pt x="2646" y="3797"/>
                    </a:lnTo>
                    <a:lnTo>
                      <a:pt x="2639" y="3752"/>
                    </a:lnTo>
                    <a:lnTo>
                      <a:pt x="2639" y="3709"/>
                    </a:lnTo>
                    <a:lnTo>
                      <a:pt x="2639" y="3667"/>
                    </a:lnTo>
                    <a:lnTo>
                      <a:pt x="2643" y="3622"/>
                    </a:lnTo>
                    <a:lnTo>
                      <a:pt x="2646" y="3576"/>
                    </a:lnTo>
                    <a:lnTo>
                      <a:pt x="2649" y="3534"/>
                    </a:lnTo>
                    <a:lnTo>
                      <a:pt x="2649" y="3488"/>
                    </a:lnTo>
                    <a:lnTo>
                      <a:pt x="2649" y="3443"/>
                    </a:lnTo>
                    <a:lnTo>
                      <a:pt x="2649" y="3436"/>
                    </a:lnTo>
                    <a:lnTo>
                      <a:pt x="2646" y="3426"/>
                    </a:lnTo>
                    <a:lnTo>
                      <a:pt x="2643" y="3414"/>
                    </a:lnTo>
                    <a:lnTo>
                      <a:pt x="2635" y="3401"/>
                    </a:lnTo>
                    <a:lnTo>
                      <a:pt x="2628" y="3389"/>
                    </a:lnTo>
                    <a:lnTo>
                      <a:pt x="2621" y="3376"/>
                    </a:lnTo>
                    <a:lnTo>
                      <a:pt x="2614" y="3366"/>
                    </a:lnTo>
                    <a:lnTo>
                      <a:pt x="2611" y="3351"/>
                    </a:lnTo>
                    <a:lnTo>
                      <a:pt x="2603" y="3344"/>
                    </a:lnTo>
                    <a:lnTo>
                      <a:pt x="2600" y="3337"/>
                    </a:lnTo>
                    <a:lnTo>
                      <a:pt x="2600" y="3334"/>
                    </a:lnTo>
                    <a:lnTo>
                      <a:pt x="2600" y="3331"/>
                    </a:lnTo>
                    <a:lnTo>
                      <a:pt x="2596" y="3326"/>
                    </a:lnTo>
                    <a:lnTo>
                      <a:pt x="2596" y="3319"/>
                    </a:lnTo>
                    <a:lnTo>
                      <a:pt x="2593" y="3313"/>
                    </a:lnTo>
                    <a:lnTo>
                      <a:pt x="2593" y="3306"/>
                    </a:lnTo>
                    <a:lnTo>
                      <a:pt x="2590" y="3299"/>
                    </a:lnTo>
                    <a:lnTo>
                      <a:pt x="2590" y="3291"/>
                    </a:lnTo>
                    <a:lnTo>
                      <a:pt x="2590" y="3288"/>
                    </a:lnTo>
                    <a:lnTo>
                      <a:pt x="2586" y="3278"/>
                    </a:lnTo>
                    <a:lnTo>
                      <a:pt x="2583" y="3267"/>
                    </a:lnTo>
                    <a:lnTo>
                      <a:pt x="2579" y="3259"/>
                    </a:lnTo>
                    <a:lnTo>
                      <a:pt x="2579" y="3253"/>
                    </a:lnTo>
                    <a:lnTo>
                      <a:pt x="2575" y="3246"/>
                    </a:lnTo>
                    <a:lnTo>
                      <a:pt x="2568" y="3239"/>
                    </a:lnTo>
                    <a:lnTo>
                      <a:pt x="2565" y="3236"/>
                    </a:lnTo>
                    <a:lnTo>
                      <a:pt x="2561" y="3228"/>
                    </a:lnTo>
                    <a:lnTo>
                      <a:pt x="2554" y="3221"/>
                    </a:lnTo>
                    <a:lnTo>
                      <a:pt x="2548" y="3214"/>
                    </a:lnTo>
                    <a:lnTo>
                      <a:pt x="2526" y="3189"/>
                    </a:lnTo>
                    <a:lnTo>
                      <a:pt x="2508" y="3169"/>
                    </a:lnTo>
                    <a:lnTo>
                      <a:pt x="2491" y="3148"/>
                    </a:lnTo>
                    <a:lnTo>
                      <a:pt x="2480" y="3130"/>
                    </a:lnTo>
                    <a:lnTo>
                      <a:pt x="2470" y="3113"/>
                    </a:lnTo>
                    <a:lnTo>
                      <a:pt x="2460" y="3094"/>
                    </a:lnTo>
                    <a:lnTo>
                      <a:pt x="2448" y="3074"/>
                    </a:lnTo>
                    <a:lnTo>
                      <a:pt x="2438" y="3049"/>
                    </a:lnTo>
                    <a:lnTo>
                      <a:pt x="2420" y="3024"/>
                    </a:lnTo>
                    <a:lnTo>
                      <a:pt x="2403" y="2989"/>
                    </a:lnTo>
                    <a:lnTo>
                      <a:pt x="2410" y="2996"/>
                    </a:lnTo>
                    <a:lnTo>
                      <a:pt x="2425" y="3004"/>
                    </a:lnTo>
                    <a:lnTo>
                      <a:pt x="2442" y="3011"/>
                    </a:lnTo>
                    <a:lnTo>
                      <a:pt x="2463" y="3018"/>
                    </a:lnTo>
                    <a:lnTo>
                      <a:pt x="2483" y="3024"/>
                    </a:lnTo>
                    <a:lnTo>
                      <a:pt x="2508" y="3028"/>
                    </a:lnTo>
                    <a:lnTo>
                      <a:pt x="2533" y="3036"/>
                    </a:lnTo>
                    <a:lnTo>
                      <a:pt x="2558" y="3039"/>
                    </a:lnTo>
                    <a:lnTo>
                      <a:pt x="2579" y="3046"/>
                    </a:lnTo>
                    <a:lnTo>
                      <a:pt x="2600" y="3049"/>
                    </a:lnTo>
                    <a:lnTo>
                      <a:pt x="2600" y="3046"/>
                    </a:lnTo>
                    <a:lnTo>
                      <a:pt x="2603" y="3039"/>
                    </a:lnTo>
                    <a:lnTo>
                      <a:pt x="2603" y="3036"/>
                    </a:lnTo>
                    <a:lnTo>
                      <a:pt x="2607" y="3031"/>
                    </a:lnTo>
                    <a:lnTo>
                      <a:pt x="2611" y="3024"/>
                    </a:lnTo>
                    <a:lnTo>
                      <a:pt x="2611" y="3021"/>
                    </a:lnTo>
                    <a:lnTo>
                      <a:pt x="2614" y="3018"/>
                    </a:lnTo>
                    <a:lnTo>
                      <a:pt x="2614" y="3014"/>
                    </a:lnTo>
                    <a:lnTo>
                      <a:pt x="2614" y="3007"/>
                    </a:lnTo>
                    <a:lnTo>
                      <a:pt x="2611" y="3004"/>
                    </a:lnTo>
                    <a:lnTo>
                      <a:pt x="2618" y="3007"/>
                    </a:lnTo>
                    <a:lnTo>
                      <a:pt x="2631" y="3004"/>
                    </a:lnTo>
                    <a:lnTo>
                      <a:pt x="2649" y="2996"/>
                    </a:lnTo>
                    <a:lnTo>
                      <a:pt x="2671" y="2983"/>
                    </a:lnTo>
                    <a:lnTo>
                      <a:pt x="2695" y="2968"/>
                    </a:lnTo>
                    <a:lnTo>
                      <a:pt x="2716" y="2948"/>
                    </a:lnTo>
                    <a:lnTo>
                      <a:pt x="2734" y="2926"/>
                    </a:lnTo>
                    <a:lnTo>
                      <a:pt x="2748" y="2901"/>
                    </a:lnTo>
                    <a:lnTo>
                      <a:pt x="2755" y="2877"/>
                    </a:lnTo>
                    <a:lnTo>
                      <a:pt x="2755" y="2853"/>
                    </a:lnTo>
                    <a:lnTo>
                      <a:pt x="2762" y="2866"/>
                    </a:lnTo>
                    <a:lnTo>
                      <a:pt x="2779" y="2877"/>
                    </a:lnTo>
                    <a:lnTo>
                      <a:pt x="2801" y="2881"/>
                    </a:lnTo>
                    <a:lnTo>
                      <a:pt x="2829" y="2884"/>
                    </a:lnTo>
                    <a:lnTo>
                      <a:pt x="2857" y="2881"/>
                    </a:lnTo>
                    <a:lnTo>
                      <a:pt x="2892" y="2877"/>
                    </a:lnTo>
                    <a:lnTo>
                      <a:pt x="2924" y="2874"/>
                    </a:lnTo>
                    <a:lnTo>
                      <a:pt x="2959" y="2870"/>
                    </a:lnTo>
                    <a:lnTo>
                      <a:pt x="2991" y="2866"/>
                    </a:lnTo>
                    <a:lnTo>
                      <a:pt x="3019" y="2863"/>
                    </a:lnTo>
                    <a:lnTo>
                      <a:pt x="3032" y="2853"/>
                    </a:lnTo>
                    <a:lnTo>
                      <a:pt x="3044" y="2828"/>
                    </a:lnTo>
                    <a:lnTo>
                      <a:pt x="3054" y="2796"/>
                    </a:lnTo>
                    <a:lnTo>
                      <a:pt x="3064" y="2758"/>
                    </a:lnTo>
                    <a:lnTo>
                      <a:pt x="3079" y="2716"/>
                    </a:lnTo>
                    <a:lnTo>
                      <a:pt x="3092" y="2676"/>
                    </a:lnTo>
                    <a:lnTo>
                      <a:pt x="3117" y="2649"/>
                    </a:lnTo>
                    <a:lnTo>
                      <a:pt x="3145" y="2631"/>
                    </a:lnTo>
                    <a:lnTo>
                      <a:pt x="3184" y="2631"/>
                    </a:lnTo>
                    <a:lnTo>
                      <a:pt x="3237" y="2649"/>
                    </a:lnTo>
                    <a:lnTo>
                      <a:pt x="3237" y="2653"/>
                    </a:lnTo>
                    <a:lnTo>
                      <a:pt x="3244" y="2656"/>
                    </a:lnTo>
                    <a:lnTo>
                      <a:pt x="3251" y="2663"/>
                    </a:lnTo>
                    <a:lnTo>
                      <a:pt x="3258" y="2670"/>
                    </a:lnTo>
                    <a:lnTo>
                      <a:pt x="3265" y="2676"/>
                    </a:lnTo>
                    <a:lnTo>
                      <a:pt x="3272" y="2684"/>
                    </a:lnTo>
                    <a:lnTo>
                      <a:pt x="3275" y="2691"/>
                    </a:lnTo>
                    <a:lnTo>
                      <a:pt x="3275" y="2694"/>
                    </a:lnTo>
                    <a:lnTo>
                      <a:pt x="3269" y="2698"/>
                    </a:lnTo>
                    <a:lnTo>
                      <a:pt x="3258" y="2694"/>
                    </a:lnTo>
                    <a:close/>
                  </a:path>
                </a:pathLst>
              </a:custGeom>
              <a:solidFill>
                <a:srgbClr val="F2B2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91" name="Freeform 719"/>
              <p:cNvSpPr>
                <a:spLocks/>
              </p:cNvSpPr>
              <p:nvPr/>
            </p:nvSpPr>
            <p:spPr bwMode="auto">
              <a:xfrm>
                <a:off x="2592" y="2442"/>
                <a:ext cx="330" cy="420"/>
              </a:xfrm>
              <a:custGeom>
                <a:avLst/>
                <a:gdLst>
                  <a:gd name="T0" fmla="*/ 3353 w 4282"/>
                  <a:gd name="T1" fmla="*/ 2589 h 5884"/>
                  <a:gd name="T2" fmla="*/ 3768 w 4282"/>
                  <a:gd name="T3" fmla="*/ 2529 h 5884"/>
                  <a:gd name="T4" fmla="*/ 4106 w 4282"/>
                  <a:gd name="T5" fmla="*/ 2069 h 5884"/>
                  <a:gd name="T6" fmla="*/ 3680 w 4282"/>
                  <a:gd name="T7" fmla="*/ 2385 h 5884"/>
                  <a:gd name="T8" fmla="*/ 3219 w 4282"/>
                  <a:gd name="T9" fmla="*/ 2375 h 5884"/>
                  <a:gd name="T10" fmla="*/ 2347 w 4282"/>
                  <a:gd name="T11" fmla="*/ 2501 h 5884"/>
                  <a:gd name="T12" fmla="*/ 2054 w 4282"/>
                  <a:gd name="T13" fmla="*/ 2329 h 5884"/>
                  <a:gd name="T14" fmla="*/ 1889 w 4282"/>
                  <a:gd name="T15" fmla="*/ 2228 h 5884"/>
                  <a:gd name="T16" fmla="*/ 2122 w 4282"/>
                  <a:gd name="T17" fmla="*/ 2006 h 5884"/>
                  <a:gd name="T18" fmla="*/ 2400 w 4282"/>
                  <a:gd name="T19" fmla="*/ 1633 h 5884"/>
                  <a:gd name="T20" fmla="*/ 2611 w 4282"/>
                  <a:gd name="T21" fmla="*/ 1472 h 5884"/>
                  <a:gd name="T22" fmla="*/ 2917 w 4282"/>
                  <a:gd name="T23" fmla="*/ 1050 h 5884"/>
                  <a:gd name="T24" fmla="*/ 3448 w 4282"/>
                  <a:gd name="T25" fmla="*/ 1037 h 5884"/>
                  <a:gd name="T26" fmla="*/ 3613 w 4282"/>
                  <a:gd name="T27" fmla="*/ 766 h 5884"/>
                  <a:gd name="T28" fmla="*/ 3771 w 4282"/>
                  <a:gd name="T29" fmla="*/ 247 h 5884"/>
                  <a:gd name="T30" fmla="*/ 3251 w 4282"/>
                  <a:gd name="T31" fmla="*/ 105 h 5884"/>
                  <a:gd name="T32" fmla="*/ 3163 w 4282"/>
                  <a:gd name="T33" fmla="*/ 407 h 5884"/>
                  <a:gd name="T34" fmla="*/ 2755 w 4282"/>
                  <a:gd name="T35" fmla="*/ 643 h 5884"/>
                  <a:gd name="T36" fmla="*/ 2259 w 4282"/>
                  <a:gd name="T37" fmla="*/ 282 h 5884"/>
                  <a:gd name="T38" fmla="*/ 2005 w 4282"/>
                  <a:gd name="T39" fmla="*/ 7 h 5884"/>
                  <a:gd name="T40" fmla="*/ 1794 w 4282"/>
                  <a:gd name="T41" fmla="*/ 1338 h 5884"/>
                  <a:gd name="T42" fmla="*/ 1372 w 4282"/>
                  <a:gd name="T43" fmla="*/ 1798 h 5884"/>
                  <a:gd name="T44" fmla="*/ 1115 w 4282"/>
                  <a:gd name="T45" fmla="*/ 2069 h 5884"/>
                  <a:gd name="T46" fmla="*/ 534 w 4282"/>
                  <a:gd name="T47" fmla="*/ 2501 h 5884"/>
                  <a:gd name="T48" fmla="*/ 358 w 4282"/>
                  <a:gd name="T49" fmla="*/ 2793 h 5884"/>
                  <a:gd name="T50" fmla="*/ 80 w 4282"/>
                  <a:gd name="T51" fmla="*/ 3443 h 5884"/>
                  <a:gd name="T52" fmla="*/ 203 w 4282"/>
                  <a:gd name="T53" fmla="*/ 4009 h 5884"/>
                  <a:gd name="T54" fmla="*/ 693 w 4282"/>
                  <a:gd name="T55" fmla="*/ 4834 h 5884"/>
                  <a:gd name="T56" fmla="*/ 957 w 4282"/>
                  <a:gd name="T57" fmla="*/ 4732 h 5884"/>
                  <a:gd name="T58" fmla="*/ 1006 w 4282"/>
                  <a:gd name="T59" fmla="*/ 4110 h 5884"/>
                  <a:gd name="T60" fmla="*/ 1305 w 4282"/>
                  <a:gd name="T61" fmla="*/ 3924 h 5884"/>
                  <a:gd name="T62" fmla="*/ 1561 w 4282"/>
                  <a:gd name="T63" fmla="*/ 4675 h 5884"/>
                  <a:gd name="T64" fmla="*/ 1763 w 4282"/>
                  <a:gd name="T65" fmla="*/ 4960 h 5884"/>
                  <a:gd name="T66" fmla="*/ 2135 w 4282"/>
                  <a:gd name="T67" fmla="*/ 5442 h 5884"/>
                  <a:gd name="T68" fmla="*/ 2751 w 4282"/>
                  <a:gd name="T69" fmla="*/ 5725 h 5884"/>
                  <a:gd name="T70" fmla="*/ 3104 w 4282"/>
                  <a:gd name="T71" fmla="*/ 5565 h 5884"/>
                  <a:gd name="T72" fmla="*/ 2794 w 4282"/>
                  <a:gd name="T73" fmla="*/ 5537 h 5884"/>
                  <a:gd name="T74" fmla="*/ 2706 w 4282"/>
                  <a:gd name="T75" fmla="*/ 5378 h 5884"/>
                  <a:gd name="T76" fmla="*/ 2561 w 4282"/>
                  <a:gd name="T77" fmla="*/ 5217 h 5884"/>
                  <a:gd name="T78" fmla="*/ 2090 w 4282"/>
                  <a:gd name="T79" fmla="*/ 4823 h 5884"/>
                  <a:gd name="T80" fmla="*/ 2030 w 4282"/>
                  <a:gd name="T81" fmla="*/ 4587 h 5884"/>
                  <a:gd name="T82" fmla="*/ 1822 w 4282"/>
                  <a:gd name="T83" fmla="*/ 4409 h 5884"/>
                  <a:gd name="T84" fmla="*/ 1709 w 4282"/>
                  <a:gd name="T85" fmla="*/ 4004 h 5884"/>
                  <a:gd name="T86" fmla="*/ 1621 w 4282"/>
                  <a:gd name="T87" fmla="*/ 3506 h 5884"/>
                  <a:gd name="T88" fmla="*/ 1365 w 4282"/>
                  <a:gd name="T89" fmla="*/ 3196 h 5884"/>
                  <a:gd name="T90" fmla="*/ 1583 w 4282"/>
                  <a:gd name="T91" fmla="*/ 2747 h 5884"/>
                  <a:gd name="T92" fmla="*/ 1752 w 4282"/>
                  <a:gd name="T93" fmla="*/ 2694 h 5884"/>
                  <a:gd name="T94" fmla="*/ 1857 w 4282"/>
                  <a:gd name="T95" fmla="*/ 2824 h 5884"/>
                  <a:gd name="T96" fmla="*/ 1984 w 4282"/>
                  <a:gd name="T97" fmla="*/ 2936 h 5884"/>
                  <a:gd name="T98" fmla="*/ 2227 w 4282"/>
                  <a:gd name="T99" fmla="*/ 3091 h 5884"/>
                  <a:gd name="T100" fmla="*/ 2600 w 4282"/>
                  <a:gd name="T101" fmla="*/ 3464 h 5884"/>
                  <a:gd name="T102" fmla="*/ 2899 w 4282"/>
                  <a:gd name="T103" fmla="*/ 4272 h 5884"/>
                  <a:gd name="T104" fmla="*/ 3145 w 4282"/>
                  <a:gd name="T105" fmla="*/ 4517 h 5884"/>
                  <a:gd name="T106" fmla="*/ 3300 w 4282"/>
                  <a:gd name="T107" fmla="*/ 4560 h 5884"/>
                  <a:gd name="T108" fmla="*/ 3212 w 4282"/>
                  <a:gd name="T109" fmla="*/ 4201 h 5884"/>
                  <a:gd name="T110" fmla="*/ 2931 w 4282"/>
                  <a:gd name="T111" fmla="*/ 4103 h 5884"/>
                  <a:gd name="T112" fmla="*/ 2639 w 4282"/>
                  <a:gd name="T113" fmla="*/ 3667 h 5884"/>
                  <a:gd name="T114" fmla="*/ 2596 w 4282"/>
                  <a:gd name="T115" fmla="*/ 3326 h 5884"/>
                  <a:gd name="T116" fmla="*/ 2508 w 4282"/>
                  <a:gd name="T117" fmla="*/ 3169 h 5884"/>
                  <a:gd name="T118" fmla="*/ 2600 w 4282"/>
                  <a:gd name="T119" fmla="*/ 3049 h 5884"/>
                  <a:gd name="T120" fmla="*/ 2748 w 4282"/>
                  <a:gd name="T121" fmla="*/ 2901 h 5884"/>
                  <a:gd name="T122" fmla="*/ 3092 w 4282"/>
                  <a:gd name="T123" fmla="*/ 2676 h 5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82" h="5884">
                    <a:moveTo>
                      <a:pt x="3258" y="2694"/>
                    </a:moveTo>
                    <a:lnTo>
                      <a:pt x="3282" y="2701"/>
                    </a:lnTo>
                    <a:lnTo>
                      <a:pt x="3300" y="2701"/>
                    </a:lnTo>
                    <a:lnTo>
                      <a:pt x="3322" y="2701"/>
                    </a:lnTo>
                    <a:lnTo>
                      <a:pt x="3339" y="2694"/>
                    </a:lnTo>
                    <a:lnTo>
                      <a:pt x="3353" y="2688"/>
                    </a:lnTo>
                    <a:lnTo>
                      <a:pt x="3364" y="2673"/>
                    </a:lnTo>
                    <a:lnTo>
                      <a:pt x="3370" y="2656"/>
                    </a:lnTo>
                    <a:lnTo>
                      <a:pt x="3378" y="2635"/>
                    </a:lnTo>
                    <a:lnTo>
                      <a:pt x="3378" y="2610"/>
                    </a:lnTo>
                    <a:lnTo>
                      <a:pt x="3374" y="2578"/>
                    </a:lnTo>
                    <a:lnTo>
                      <a:pt x="3370" y="2582"/>
                    </a:lnTo>
                    <a:lnTo>
                      <a:pt x="3370" y="2586"/>
                    </a:lnTo>
                    <a:lnTo>
                      <a:pt x="3367" y="2589"/>
                    </a:lnTo>
                    <a:lnTo>
                      <a:pt x="3364" y="2593"/>
                    </a:lnTo>
                    <a:lnTo>
                      <a:pt x="3360" y="2593"/>
                    </a:lnTo>
                    <a:lnTo>
                      <a:pt x="3357" y="2593"/>
                    </a:lnTo>
                    <a:lnTo>
                      <a:pt x="3353" y="2589"/>
                    </a:lnTo>
                    <a:lnTo>
                      <a:pt x="3353" y="2586"/>
                    </a:lnTo>
                    <a:lnTo>
                      <a:pt x="3350" y="2578"/>
                    </a:lnTo>
                    <a:lnTo>
                      <a:pt x="3357" y="2606"/>
                    </a:lnTo>
                    <a:lnTo>
                      <a:pt x="3367" y="2631"/>
                    </a:lnTo>
                    <a:lnTo>
                      <a:pt x="3382" y="2645"/>
                    </a:lnTo>
                    <a:lnTo>
                      <a:pt x="3399" y="2659"/>
                    </a:lnTo>
                    <a:lnTo>
                      <a:pt x="3417" y="2666"/>
                    </a:lnTo>
                    <a:lnTo>
                      <a:pt x="3434" y="2670"/>
                    </a:lnTo>
                    <a:lnTo>
                      <a:pt x="3452" y="2666"/>
                    </a:lnTo>
                    <a:lnTo>
                      <a:pt x="3470" y="2659"/>
                    </a:lnTo>
                    <a:lnTo>
                      <a:pt x="3487" y="2653"/>
                    </a:lnTo>
                    <a:lnTo>
                      <a:pt x="3497" y="2638"/>
                    </a:lnTo>
                    <a:lnTo>
                      <a:pt x="3543" y="2589"/>
                    </a:lnTo>
                    <a:lnTo>
                      <a:pt x="3588" y="2561"/>
                    </a:lnTo>
                    <a:lnTo>
                      <a:pt x="3631" y="2543"/>
                    </a:lnTo>
                    <a:lnTo>
                      <a:pt x="3677" y="2533"/>
                    </a:lnTo>
                    <a:lnTo>
                      <a:pt x="3723" y="2529"/>
                    </a:lnTo>
                    <a:lnTo>
                      <a:pt x="3768" y="2529"/>
                    </a:lnTo>
                    <a:lnTo>
                      <a:pt x="3811" y="2526"/>
                    </a:lnTo>
                    <a:lnTo>
                      <a:pt x="3853" y="2519"/>
                    </a:lnTo>
                    <a:lnTo>
                      <a:pt x="3895" y="2498"/>
                    </a:lnTo>
                    <a:lnTo>
                      <a:pt x="3931" y="2466"/>
                    </a:lnTo>
                    <a:lnTo>
                      <a:pt x="3962" y="2431"/>
                    </a:lnTo>
                    <a:lnTo>
                      <a:pt x="3994" y="2389"/>
                    </a:lnTo>
                    <a:lnTo>
                      <a:pt x="4022" y="2346"/>
                    </a:lnTo>
                    <a:lnTo>
                      <a:pt x="4054" y="2304"/>
                    </a:lnTo>
                    <a:lnTo>
                      <a:pt x="4085" y="2263"/>
                    </a:lnTo>
                    <a:lnTo>
                      <a:pt x="4117" y="2220"/>
                    </a:lnTo>
                    <a:lnTo>
                      <a:pt x="4156" y="2181"/>
                    </a:lnTo>
                    <a:lnTo>
                      <a:pt x="4194" y="2150"/>
                    </a:lnTo>
                    <a:lnTo>
                      <a:pt x="4237" y="2121"/>
                    </a:lnTo>
                    <a:lnTo>
                      <a:pt x="4282" y="2101"/>
                    </a:lnTo>
                    <a:lnTo>
                      <a:pt x="4244" y="2076"/>
                    </a:lnTo>
                    <a:lnTo>
                      <a:pt x="4197" y="2063"/>
                    </a:lnTo>
                    <a:lnTo>
                      <a:pt x="4152" y="2063"/>
                    </a:lnTo>
                    <a:lnTo>
                      <a:pt x="4106" y="2069"/>
                    </a:lnTo>
                    <a:lnTo>
                      <a:pt x="4061" y="2086"/>
                    </a:lnTo>
                    <a:lnTo>
                      <a:pt x="4014" y="2111"/>
                    </a:lnTo>
                    <a:lnTo>
                      <a:pt x="3972" y="2139"/>
                    </a:lnTo>
                    <a:lnTo>
                      <a:pt x="3937" y="2171"/>
                    </a:lnTo>
                    <a:lnTo>
                      <a:pt x="3906" y="2206"/>
                    </a:lnTo>
                    <a:lnTo>
                      <a:pt x="3881" y="2245"/>
                    </a:lnTo>
                    <a:lnTo>
                      <a:pt x="3867" y="2266"/>
                    </a:lnTo>
                    <a:lnTo>
                      <a:pt x="3853" y="2291"/>
                    </a:lnTo>
                    <a:lnTo>
                      <a:pt x="3839" y="2315"/>
                    </a:lnTo>
                    <a:lnTo>
                      <a:pt x="3821" y="2336"/>
                    </a:lnTo>
                    <a:lnTo>
                      <a:pt x="3803" y="2361"/>
                    </a:lnTo>
                    <a:lnTo>
                      <a:pt x="3786" y="2378"/>
                    </a:lnTo>
                    <a:lnTo>
                      <a:pt x="3765" y="2393"/>
                    </a:lnTo>
                    <a:lnTo>
                      <a:pt x="3748" y="2403"/>
                    </a:lnTo>
                    <a:lnTo>
                      <a:pt x="3726" y="2406"/>
                    </a:lnTo>
                    <a:lnTo>
                      <a:pt x="3705" y="2403"/>
                    </a:lnTo>
                    <a:lnTo>
                      <a:pt x="3691" y="2396"/>
                    </a:lnTo>
                    <a:lnTo>
                      <a:pt x="3680" y="2385"/>
                    </a:lnTo>
                    <a:lnTo>
                      <a:pt x="3663" y="2375"/>
                    </a:lnTo>
                    <a:lnTo>
                      <a:pt x="3645" y="2361"/>
                    </a:lnTo>
                    <a:lnTo>
                      <a:pt x="3631" y="2346"/>
                    </a:lnTo>
                    <a:lnTo>
                      <a:pt x="3613" y="2333"/>
                    </a:lnTo>
                    <a:lnTo>
                      <a:pt x="3596" y="2323"/>
                    </a:lnTo>
                    <a:lnTo>
                      <a:pt x="3582" y="2311"/>
                    </a:lnTo>
                    <a:lnTo>
                      <a:pt x="3568" y="2304"/>
                    </a:lnTo>
                    <a:lnTo>
                      <a:pt x="3557" y="2301"/>
                    </a:lnTo>
                    <a:lnTo>
                      <a:pt x="3518" y="2301"/>
                    </a:lnTo>
                    <a:lnTo>
                      <a:pt x="3483" y="2301"/>
                    </a:lnTo>
                    <a:lnTo>
                      <a:pt x="3445" y="2308"/>
                    </a:lnTo>
                    <a:lnTo>
                      <a:pt x="3413" y="2315"/>
                    </a:lnTo>
                    <a:lnTo>
                      <a:pt x="3378" y="2323"/>
                    </a:lnTo>
                    <a:lnTo>
                      <a:pt x="3346" y="2333"/>
                    </a:lnTo>
                    <a:lnTo>
                      <a:pt x="3315" y="2343"/>
                    </a:lnTo>
                    <a:lnTo>
                      <a:pt x="3282" y="2353"/>
                    </a:lnTo>
                    <a:lnTo>
                      <a:pt x="3251" y="2364"/>
                    </a:lnTo>
                    <a:lnTo>
                      <a:pt x="3219" y="2375"/>
                    </a:lnTo>
                    <a:lnTo>
                      <a:pt x="3184" y="2385"/>
                    </a:lnTo>
                    <a:lnTo>
                      <a:pt x="3149" y="2393"/>
                    </a:lnTo>
                    <a:lnTo>
                      <a:pt x="3110" y="2403"/>
                    </a:lnTo>
                    <a:lnTo>
                      <a:pt x="3075" y="2413"/>
                    </a:lnTo>
                    <a:lnTo>
                      <a:pt x="3036" y="2424"/>
                    </a:lnTo>
                    <a:lnTo>
                      <a:pt x="3001" y="2434"/>
                    </a:lnTo>
                    <a:lnTo>
                      <a:pt x="2962" y="2445"/>
                    </a:lnTo>
                    <a:lnTo>
                      <a:pt x="2921" y="2459"/>
                    </a:lnTo>
                    <a:lnTo>
                      <a:pt x="2881" y="2473"/>
                    </a:lnTo>
                    <a:lnTo>
                      <a:pt x="2839" y="2488"/>
                    </a:lnTo>
                    <a:lnTo>
                      <a:pt x="2783" y="2501"/>
                    </a:lnTo>
                    <a:lnTo>
                      <a:pt x="2720" y="2505"/>
                    </a:lnTo>
                    <a:lnTo>
                      <a:pt x="2653" y="2505"/>
                    </a:lnTo>
                    <a:lnTo>
                      <a:pt x="2586" y="2498"/>
                    </a:lnTo>
                    <a:lnTo>
                      <a:pt x="2519" y="2494"/>
                    </a:lnTo>
                    <a:lnTo>
                      <a:pt x="2456" y="2491"/>
                    </a:lnTo>
                    <a:lnTo>
                      <a:pt x="2396" y="2491"/>
                    </a:lnTo>
                    <a:lnTo>
                      <a:pt x="2347" y="2501"/>
                    </a:lnTo>
                    <a:lnTo>
                      <a:pt x="2308" y="2523"/>
                    </a:lnTo>
                    <a:lnTo>
                      <a:pt x="2280" y="2558"/>
                    </a:lnTo>
                    <a:lnTo>
                      <a:pt x="2294" y="2523"/>
                    </a:lnTo>
                    <a:lnTo>
                      <a:pt x="2305" y="2488"/>
                    </a:lnTo>
                    <a:lnTo>
                      <a:pt x="2312" y="2456"/>
                    </a:lnTo>
                    <a:lnTo>
                      <a:pt x="2312" y="2421"/>
                    </a:lnTo>
                    <a:lnTo>
                      <a:pt x="2308" y="2389"/>
                    </a:lnTo>
                    <a:lnTo>
                      <a:pt x="2300" y="2361"/>
                    </a:lnTo>
                    <a:lnTo>
                      <a:pt x="2290" y="2333"/>
                    </a:lnTo>
                    <a:lnTo>
                      <a:pt x="2273" y="2308"/>
                    </a:lnTo>
                    <a:lnTo>
                      <a:pt x="2255" y="2283"/>
                    </a:lnTo>
                    <a:lnTo>
                      <a:pt x="2227" y="2266"/>
                    </a:lnTo>
                    <a:lnTo>
                      <a:pt x="2205" y="2259"/>
                    </a:lnTo>
                    <a:lnTo>
                      <a:pt x="2177" y="2263"/>
                    </a:lnTo>
                    <a:lnTo>
                      <a:pt x="2150" y="2273"/>
                    </a:lnTo>
                    <a:lnTo>
                      <a:pt x="2118" y="2291"/>
                    </a:lnTo>
                    <a:lnTo>
                      <a:pt x="2087" y="2308"/>
                    </a:lnTo>
                    <a:lnTo>
                      <a:pt x="2054" y="2329"/>
                    </a:lnTo>
                    <a:lnTo>
                      <a:pt x="2022" y="2346"/>
                    </a:lnTo>
                    <a:lnTo>
                      <a:pt x="1991" y="2361"/>
                    </a:lnTo>
                    <a:lnTo>
                      <a:pt x="1964" y="2368"/>
                    </a:lnTo>
                    <a:lnTo>
                      <a:pt x="1935" y="2364"/>
                    </a:lnTo>
                    <a:lnTo>
                      <a:pt x="1924" y="2361"/>
                    </a:lnTo>
                    <a:lnTo>
                      <a:pt x="1914" y="2350"/>
                    </a:lnTo>
                    <a:lnTo>
                      <a:pt x="1904" y="2340"/>
                    </a:lnTo>
                    <a:lnTo>
                      <a:pt x="1892" y="2326"/>
                    </a:lnTo>
                    <a:lnTo>
                      <a:pt x="1886" y="2311"/>
                    </a:lnTo>
                    <a:lnTo>
                      <a:pt x="1879" y="2294"/>
                    </a:lnTo>
                    <a:lnTo>
                      <a:pt x="1872" y="2276"/>
                    </a:lnTo>
                    <a:lnTo>
                      <a:pt x="1864" y="2259"/>
                    </a:lnTo>
                    <a:lnTo>
                      <a:pt x="1864" y="2245"/>
                    </a:lnTo>
                    <a:lnTo>
                      <a:pt x="1864" y="2231"/>
                    </a:lnTo>
                    <a:lnTo>
                      <a:pt x="1864" y="2234"/>
                    </a:lnTo>
                    <a:lnTo>
                      <a:pt x="1872" y="2234"/>
                    </a:lnTo>
                    <a:lnTo>
                      <a:pt x="1879" y="2231"/>
                    </a:lnTo>
                    <a:lnTo>
                      <a:pt x="1889" y="2228"/>
                    </a:lnTo>
                    <a:lnTo>
                      <a:pt x="1899" y="2223"/>
                    </a:lnTo>
                    <a:lnTo>
                      <a:pt x="1907" y="2220"/>
                    </a:lnTo>
                    <a:lnTo>
                      <a:pt x="1914" y="2216"/>
                    </a:lnTo>
                    <a:lnTo>
                      <a:pt x="1917" y="2213"/>
                    </a:lnTo>
                    <a:lnTo>
                      <a:pt x="1917" y="2210"/>
                    </a:lnTo>
                    <a:lnTo>
                      <a:pt x="1910" y="2210"/>
                    </a:lnTo>
                    <a:lnTo>
                      <a:pt x="1956" y="2213"/>
                    </a:lnTo>
                    <a:lnTo>
                      <a:pt x="1995" y="2206"/>
                    </a:lnTo>
                    <a:lnTo>
                      <a:pt x="2027" y="2193"/>
                    </a:lnTo>
                    <a:lnTo>
                      <a:pt x="2051" y="2168"/>
                    </a:lnTo>
                    <a:lnTo>
                      <a:pt x="2072" y="2143"/>
                    </a:lnTo>
                    <a:lnTo>
                      <a:pt x="2090" y="2108"/>
                    </a:lnTo>
                    <a:lnTo>
                      <a:pt x="2100" y="2073"/>
                    </a:lnTo>
                    <a:lnTo>
                      <a:pt x="2104" y="2038"/>
                    </a:lnTo>
                    <a:lnTo>
                      <a:pt x="2104" y="1999"/>
                    </a:lnTo>
                    <a:lnTo>
                      <a:pt x="2100" y="1963"/>
                    </a:lnTo>
                    <a:lnTo>
                      <a:pt x="2111" y="1988"/>
                    </a:lnTo>
                    <a:lnTo>
                      <a:pt x="2122" y="2006"/>
                    </a:lnTo>
                    <a:lnTo>
                      <a:pt x="2135" y="2016"/>
                    </a:lnTo>
                    <a:lnTo>
                      <a:pt x="2153" y="2020"/>
                    </a:lnTo>
                    <a:lnTo>
                      <a:pt x="2170" y="2020"/>
                    </a:lnTo>
                    <a:lnTo>
                      <a:pt x="2185" y="2013"/>
                    </a:lnTo>
                    <a:lnTo>
                      <a:pt x="2199" y="2006"/>
                    </a:lnTo>
                    <a:lnTo>
                      <a:pt x="2213" y="1995"/>
                    </a:lnTo>
                    <a:lnTo>
                      <a:pt x="2220" y="1985"/>
                    </a:lnTo>
                    <a:lnTo>
                      <a:pt x="2223" y="1974"/>
                    </a:lnTo>
                    <a:lnTo>
                      <a:pt x="2234" y="1925"/>
                    </a:lnTo>
                    <a:lnTo>
                      <a:pt x="2242" y="1880"/>
                    </a:lnTo>
                    <a:lnTo>
                      <a:pt x="2248" y="1841"/>
                    </a:lnTo>
                    <a:lnTo>
                      <a:pt x="2255" y="1803"/>
                    </a:lnTo>
                    <a:lnTo>
                      <a:pt x="2262" y="1767"/>
                    </a:lnTo>
                    <a:lnTo>
                      <a:pt x="2277" y="1735"/>
                    </a:lnTo>
                    <a:lnTo>
                      <a:pt x="2294" y="1708"/>
                    </a:lnTo>
                    <a:lnTo>
                      <a:pt x="2318" y="1683"/>
                    </a:lnTo>
                    <a:lnTo>
                      <a:pt x="2353" y="1658"/>
                    </a:lnTo>
                    <a:lnTo>
                      <a:pt x="2400" y="1633"/>
                    </a:lnTo>
                    <a:lnTo>
                      <a:pt x="2442" y="1623"/>
                    </a:lnTo>
                    <a:lnTo>
                      <a:pt x="2477" y="1623"/>
                    </a:lnTo>
                    <a:lnTo>
                      <a:pt x="2505" y="1637"/>
                    </a:lnTo>
                    <a:lnTo>
                      <a:pt x="2530" y="1658"/>
                    </a:lnTo>
                    <a:lnTo>
                      <a:pt x="2551" y="1686"/>
                    </a:lnTo>
                    <a:lnTo>
                      <a:pt x="2572" y="1718"/>
                    </a:lnTo>
                    <a:lnTo>
                      <a:pt x="2590" y="1750"/>
                    </a:lnTo>
                    <a:lnTo>
                      <a:pt x="2614" y="1778"/>
                    </a:lnTo>
                    <a:lnTo>
                      <a:pt x="2643" y="1798"/>
                    </a:lnTo>
                    <a:lnTo>
                      <a:pt x="2678" y="1813"/>
                    </a:lnTo>
                    <a:lnTo>
                      <a:pt x="2688" y="1756"/>
                    </a:lnTo>
                    <a:lnTo>
                      <a:pt x="2691" y="1700"/>
                    </a:lnTo>
                    <a:lnTo>
                      <a:pt x="2684" y="1655"/>
                    </a:lnTo>
                    <a:lnTo>
                      <a:pt x="2674" y="1613"/>
                    </a:lnTo>
                    <a:lnTo>
                      <a:pt x="2656" y="1573"/>
                    </a:lnTo>
                    <a:lnTo>
                      <a:pt x="2639" y="1535"/>
                    </a:lnTo>
                    <a:lnTo>
                      <a:pt x="2621" y="1503"/>
                    </a:lnTo>
                    <a:lnTo>
                      <a:pt x="2611" y="1472"/>
                    </a:lnTo>
                    <a:lnTo>
                      <a:pt x="2603" y="1440"/>
                    </a:lnTo>
                    <a:lnTo>
                      <a:pt x="2603" y="1408"/>
                    </a:lnTo>
                    <a:lnTo>
                      <a:pt x="2611" y="1380"/>
                    </a:lnTo>
                    <a:lnTo>
                      <a:pt x="2618" y="1356"/>
                    </a:lnTo>
                    <a:lnTo>
                      <a:pt x="2625" y="1335"/>
                    </a:lnTo>
                    <a:lnTo>
                      <a:pt x="2631" y="1313"/>
                    </a:lnTo>
                    <a:lnTo>
                      <a:pt x="2639" y="1293"/>
                    </a:lnTo>
                    <a:lnTo>
                      <a:pt x="2649" y="1272"/>
                    </a:lnTo>
                    <a:lnTo>
                      <a:pt x="2660" y="1247"/>
                    </a:lnTo>
                    <a:lnTo>
                      <a:pt x="2671" y="1223"/>
                    </a:lnTo>
                    <a:lnTo>
                      <a:pt x="2684" y="1195"/>
                    </a:lnTo>
                    <a:lnTo>
                      <a:pt x="2698" y="1166"/>
                    </a:lnTo>
                    <a:lnTo>
                      <a:pt x="2726" y="1125"/>
                    </a:lnTo>
                    <a:lnTo>
                      <a:pt x="2758" y="1096"/>
                    </a:lnTo>
                    <a:lnTo>
                      <a:pt x="2794" y="1075"/>
                    </a:lnTo>
                    <a:lnTo>
                      <a:pt x="2832" y="1065"/>
                    </a:lnTo>
                    <a:lnTo>
                      <a:pt x="2871" y="1054"/>
                    </a:lnTo>
                    <a:lnTo>
                      <a:pt x="2917" y="1050"/>
                    </a:lnTo>
                    <a:lnTo>
                      <a:pt x="2959" y="1047"/>
                    </a:lnTo>
                    <a:lnTo>
                      <a:pt x="3004" y="1043"/>
                    </a:lnTo>
                    <a:lnTo>
                      <a:pt x="3051" y="1037"/>
                    </a:lnTo>
                    <a:lnTo>
                      <a:pt x="3092" y="1026"/>
                    </a:lnTo>
                    <a:lnTo>
                      <a:pt x="3121" y="1015"/>
                    </a:lnTo>
                    <a:lnTo>
                      <a:pt x="3145" y="1008"/>
                    </a:lnTo>
                    <a:lnTo>
                      <a:pt x="3170" y="998"/>
                    </a:lnTo>
                    <a:lnTo>
                      <a:pt x="3195" y="987"/>
                    </a:lnTo>
                    <a:lnTo>
                      <a:pt x="3223" y="980"/>
                    </a:lnTo>
                    <a:lnTo>
                      <a:pt x="3247" y="973"/>
                    </a:lnTo>
                    <a:lnTo>
                      <a:pt x="3272" y="970"/>
                    </a:lnTo>
                    <a:lnTo>
                      <a:pt x="3297" y="973"/>
                    </a:lnTo>
                    <a:lnTo>
                      <a:pt x="3322" y="977"/>
                    </a:lnTo>
                    <a:lnTo>
                      <a:pt x="3342" y="990"/>
                    </a:lnTo>
                    <a:lnTo>
                      <a:pt x="3367" y="1008"/>
                    </a:lnTo>
                    <a:lnTo>
                      <a:pt x="3395" y="1022"/>
                    </a:lnTo>
                    <a:lnTo>
                      <a:pt x="3423" y="1030"/>
                    </a:lnTo>
                    <a:lnTo>
                      <a:pt x="3448" y="1037"/>
                    </a:lnTo>
                    <a:lnTo>
                      <a:pt x="3476" y="1040"/>
                    </a:lnTo>
                    <a:lnTo>
                      <a:pt x="3501" y="1040"/>
                    </a:lnTo>
                    <a:lnTo>
                      <a:pt x="3530" y="1033"/>
                    </a:lnTo>
                    <a:lnTo>
                      <a:pt x="3553" y="1026"/>
                    </a:lnTo>
                    <a:lnTo>
                      <a:pt x="3578" y="1012"/>
                    </a:lnTo>
                    <a:lnTo>
                      <a:pt x="3603" y="998"/>
                    </a:lnTo>
                    <a:lnTo>
                      <a:pt x="3610" y="990"/>
                    </a:lnTo>
                    <a:lnTo>
                      <a:pt x="3617" y="977"/>
                    </a:lnTo>
                    <a:lnTo>
                      <a:pt x="3624" y="960"/>
                    </a:lnTo>
                    <a:lnTo>
                      <a:pt x="3628" y="938"/>
                    </a:lnTo>
                    <a:lnTo>
                      <a:pt x="3635" y="917"/>
                    </a:lnTo>
                    <a:lnTo>
                      <a:pt x="3638" y="896"/>
                    </a:lnTo>
                    <a:lnTo>
                      <a:pt x="3641" y="875"/>
                    </a:lnTo>
                    <a:lnTo>
                      <a:pt x="3641" y="860"/>
                    </a:lnTo>
                    <a:lnTo>
                      <a:pt x="3641" y="847"/>
                    </a:lnTo>
                    <a:lnTo>
                      <a:pt x="3641" y="836"/>
                    </a:lnTo>
                    <a:lnTo>
                      <a:pt x="3621" y="801"/>
                    </a:lnTo>
                    <a:lnTo>
                      <a:pt x="3613" y="766"/>
                    </a:lnTo>
                    <a:lnTo>
                      <a:pt x="3621" y="738"/>
                    </a:lnTo>
                    <a:lnTo>
                      <a:pt x="3631" y="713"/>
                    </a:lnTo>
                    <a:lnTo>
                      <a:pt x="3653" y="688"/>
                    </a:lnTo>
                    <a:lnTo>
                      <a:pt x="3673" y="664"/>
                    </a:lnTo>
                    <a:lnTo>
                      <a:pt x="3691" y="643"/>
                    </a:lnTo>
                    <a:lnTo>
                      <a:pt x="3708" y="618"/>
                    </a:lnTo>
                    <a:lnTo>
                      <a:pt x="3719" y="594"/>
                    </a:lnTo>
                    <a:lnTo>
                      <a:pt x="3723" y="565"/>
                    </a:lnTo>
                    <a:lnTo>
                      <a:pt x="3719" y="523"/>
                    </a:lnTo>
                    <a:lnTo>
                      <a:pt x="3726" y="488"/>
                    </a:lnTo>
                    <a:lnTo>
                      <a:pt x="3736" y="453"/>
                    </a:lnTo>
                    <a:lnTo>
                      <a:pt x="3748" y="425"/>
                    </a:lnTo>
                    <a:lnTo>
                      <a:pt x="3761" y="397"/>
                    </a:lnTo>
                    <a:lnTo>
                      <a:pt x="3776" y="369"/>
                    </a:lnTo>
                    <a:lnTo>
                      <a:pt x="3783" y="340"/>
                    </a:lnTo>
                    <a:lnTo>
                      <a:pt x="3786" y="313"/>
                    </a:lnTo>
                    <a:lnTo>
                      <a:pt x="3783" y="282"/>
                    </a:lnTo>
                    <a:lnTo>
                      <a:pt x="3771" y="247"/>
                    </a:lnTo>
                    <a:lnTo>
                      <a:pt x="3744" y="207"/>
                    </a:lnTo>
                    <a:lnTo>
                      <a:pt x="3713" y="172"/>
                    </a:lnTo>
                    <a:lnTo>
                      <a:pt x="3670" y="140"/>
                    </a:lnTo>
                    <a:lnTo>
                      <a:pt x="3621" y="117"/>
                    </a:lnTo>
                    <a:lnTo>
                      <a:pt x="3568" y="99"/>
                    </a:lnTo>
                    <a:lnTo>
                      <a:pt x="3515" y="80"/>
                    </a:lnTo>
                    <a:lnTo>
                      <a:pt x="3458" y="70"/>
                    </a:lnTo>
                    <a:lnTo>
                      <a:pt x="3402" y="63"/>
                    </a:lnTo>
                    <a:lnTo>
                      <a:pt x="3350" y="63"/>
                    </a:lnTo>
                    <a:lnTo>
                      <a:pt x="3300" y="63"/>
                    </a:lnTo>
                    <a:lnTo>
                      <a:pt x="3293" y="67"/>
                    </a:lnTo>
                    <a:lnTo>
                      <a:pt x="3287" y="70"/>
                    </a:lnTo>
                    <a:lnTo>
                      <a:pt x="3279" y="74"/>
                    </a:lnTo>
                    <a:lnTo>
                      <a:pt x="3272" y="80"/>
                    </a:lnTo>
                    <a:lnTo>
                      <a:pt x="3265" y="88"/>
                    </a:lnTo>
                    <a:lnTo>
                      <a:pt x="3258" y="95"/>
                    </a:lnTo>
                    <a:lnTo>
                      <a:pt x="3255" y="102"/>
                    </a:lnTo>
                    <a:lnTo>
                      <a:pt x="3251" y="105"/>
                    </a:lnTo>
                    <a:lnTo>
                      <a:pt x="3251" y="112"/>
                    </a:lnTo>
                    <a:lnTo>
                      <a:pt x="3255" y="117"/>
                    </a:lnTo>
                    <a:lnTo>
                      <a:pt x="3279" y="123"/>
                    </a:lnTo>
                    <a:lnTo>
                      <a:pt x="3304" y="130"/>
                    </a:lnTo>
                    <a:lnTo>
                      <a:pt x="3328" y="140"/>
                    </a:lnTo>
                    <a:lnTo>
                      <a:pt x="3353" y="147"/>
                    </a:lnTo>
                    <a:lnTo>
                      <a:pt x="3370" y="158"/>
                    </a:lnTo>
                    <a:lnTo>
                      <a:pt x="3385" y="169"/>
                    </a:lnTo>
                    <a:lnTo>
                      <a:pt x="3399" y="179"/>
                    </a:lnTo>
                    <a:lnTo>
                      <a:pt x="3402" y="190"/>
                    </a:lnTo>
                    <a:lnTo>
                      <a:pt x="3399" y="204"/>
                    </a:lnTo>
                    <a:lnTo>
                      <a:pt x="3392" y="218"/>
                    </a:lnTo>
                    <a:lnTo>
                      <a:pt x="3353" y="257"/>
                    </a:lnTo>
                    <a:lnTo>
                      <a:pt x="3315" y="288"/>
                    </a:lnTo>
                    <a:lnTo>
                      <a:pt x="3275" y="320"/>
                    </a:lnTo>
                    <a:lnTo>
                      <a:pt x="3237" y="348"/>
                    </a:lnTo>
                    <a:lnTo>
                      <a:pt x="3202" y="380"/>
                    </a:lnTo>
                    <a:lnTo>
                      <a:pt x="3163" y="407"/>
                    </a:lnTo>
                    <a:lnTo>
                      <a:pt x="3127" y="439"/>
                    </a:lnTo>
                    <a:lnTo>
                      <a:pt x="3092" y="475"/>
                    </a:lnTo>
                    <a:lnTo>
                      <a:pt x="3061" y="517"/>
                    </a:lnTo>
                    <a:lnTo>
                      <a:pt x="3032" y="562"/>
                    </a:lnTo>
                    <a:lnTo>
                      <a:pt x="3029" y="562"/>
                    </a:lnTo>
                    <a:lnTo>
                      <a:pt x="3026" y="565"/>
                    </a:lnTo>
                    <a:lnTo>
                      <a:pt x="3019" y="565"/>
                    </a:lnTo>
                    <a:lnTo>
                      <a:pt x="3009" y="562"/>
                    </a:lnTo>
                    <a:lnTo>
                      <a:pt x="2997" y="562"/>
                    </a:lnTo>
                    <a:lnTo>
                      <a:pt x="2987" y="562"/>
                    </a:lnTo>
                    <a:lnTo>
                      <a:pt x="2973" y="558"/>
                    </a:lnTo>
                    <a:lnTo>
                      <a:pt x="2959" y="562"/>
                    </a:lnTo>
                    <a:lnTo>
                      <a:pt x="2941" y="562"/>
                    </a:lnTo>
                    <a:lnTo>
                      <a:pt x="2927" y="565"/>
                    </a:lnTo>
                    <a:lnTo>
                      <a:pt x="2886" y="580"/>
                    </a:lnTo>
                    <a:lnTo>
                      <a:pt x="2839" y="600"/>
                    </a:lnTo>
                    <a:lnTo>
                      <a:pt x="2797" y="622"/>
                    </a:lnTo>
                    <a:lnTo>
                      <a:pt x="2755" y="643"/>
                    </a:lnTo>
                    <a:lnTo>
                      <a:pt x="2713" y="664"/>
                    </a:lnTo>
                    <a:lnTo>
                      <a:pt x="2671" y="675"/>
                    </a:lnTo>
                    <a:lnTo>
                      <a:pt x="2631" y="682"/>
                    </a:lnTo>
                    <a:lnTo>
                      <a:pt x="2593" y="675"/>
                    </a:lnTo>
                    <a:lnTo>
                      <a:pt x="2558" y="657"/>
                    </a:lnTo>
                    <a:lnTo>
                      <a:pt x="2523" y="622"/>
                    </a:lnTo>
                    <a:lnTo>
                      <a:pt x="2498" y="587"/>
                    </a:lnTo>
                    <a:lnTo>
                      <a:pt x="2477" y="545"/>
                    </a:lnTo>
                    <a:lnTo>
                      <a:pt x="2460" y="502"/>
                    </a:lnTo>
                    <a:lnTo>
                      <a:pt x="2442" y="460"/>
                    </a:lnTo>
                    <a:lnTo>
                      <a:pt x="2425" y="422"/>
                    </a:lnTo>
                    <a:lnTo>
                      <a:pt x="2403" y="387"/>
                    </a:lnTo>
                    <a:lnTo>
                      <a:pt x="2375" y="355"/>
                    </a:lnTo>
                    <a:lnTo>
                      <a:pt x="2343" y="330"/>
                    </a:lnTo>
                    <a:lnTo>
                      <a:pt x="2305" y="317"/>
                    </a:lnTo>
                    <a:lnTo>
                      <a:pt x="2252" y="309"/>
                    </a:lnTo>
                    <a:lnTo>
                      <a:pt x="2259" y="299"/>
                    </a:lnTo>
                    <a:lnTo>
                      <a:pt x="2259" y="282"/>
                    </a:lnTo>
                    <a:lnTo>
                      <a:pt x="2262" y="264"/>
                    </a:lnTo>
                    <a:lnTo>
                      <a:pt x="2262" y="247"/>
                    </a:lnTo>
                    <a:lnTo>
                      <a:pt x="2262" y="228"/>
                    </a:lnTo>
                    <a:lnTo>
                      <a:pt x="2259" y="210"/>
                    </a:lnTo>
                    <a:lnTo>
                      <a:pt x="2259" y="197"/>
                    </a:lnTo>
                    <a:lnTo>
                      <a:pt x="2259" y="183"/>
                    </a:lnTo>
                    <a:lnTo>
                      <a:pt x="2255" y="175"/>
                    </a:lnTo>
                    <a:lnTo>
                      <a:pt x="2252" y="172"/>
                    </a:lnTo>
                    <a:lnTo>
                      <a:pt x="2223" y="152"/>
                    </a:lnTo>
                    <a:lnTo>
                      <a:pt x="2195" y="134"/>
                    </a:lnTo>
                    <a:lnTo>
                      <a:pt x="2170" y="117"/>
                    </a:lnTo>
                    <a:lnTo>
                      <a:pt x="2146" y="102"/>
                    </a:lnTo>
                    <a:lnTo>
                      <a:pt x="2125" y="88"/>
                    </a:lnTo>
                    <a:lnTo>
                      <a:pt x="2104" y="74"/>
                    </a:lnTo>
                    <a:lnTo>
                      <a:pt x="2082" y="60"/>
                    </a:lnTo>
                    <a:lnTo>
                      <a:pt x="2058" y="42"/>
                    </a:lnTo>
                    <a:lnTo>
                      <a:pt x="2034" y="25"/>
                    </a:lnTo>
                    <a:lnTo>
                      <a:pt x="2005" y="7"/>
                    </a:lnTo>
                    <a:lnTo>
                      <a:pt x="1987" y="0"/>
                    </a:lnTo>
                    <a:lnTo>
                      <a:pt x="1967" y="14"/>
                    </a:lnTo>
                    <a:lnTo>
                      <a:pt x="1952" y="39"/>
                    </a:lnTo>
                    <a:lnTo>
                      <a:pt x="1942" y="80"/>
                    </a:lnTo>
                    <a:lnTo>
                      <a:pt x="1931" y="127"/>
                    </a:lnTo>
                    <a:lnTo>
                      <a:pt x="1928" y="175"/>
                    </a:lnTo>
                    <a:lnTo>
                      <a:pt x="1928" y="228"/>
                    </a:lnTo>
                    <a:lnTo>
                      <a:pt x="1931" y="277"/>
                    </a:lnTo>
                    <a:lnTo>
                      <a:pt x="1942" y="320"/>
                    </a:lnTo>
                    <a:lnTo>
                      <a:pt x="1956" y="355"/>
                    </a:lnTo>
                    <a:lnTo>
                      <a:pt x="2051" y="523"/>
                    </a:lnTo>
                    <a:lnTo>
                      <a:pt x="2104" y="678"/>
                    </a:lnTo>
                    <a:lnTo>
                      <a:pt x="2114" y="818"/>
                    </a:lnTo>
                    <a:lnTo>
                      <a:pt x="2097" y="942"/>
                    </a:lnTo>
                    <a:lnTo>
                      <a:pt x="2047" y="1054"/>
                    </a:lnTo>
                    <a:lnTo>
                      <a:pt x="1981" y="1160"/>
                    </a:lnTo>
                    <a:lnTo>
                      <a:pt x="1892" y="1250"/>
                    </a:lnTo>
                    <a:lnTo>
                      <a:pt x="1794" y="1338"/>
                    </a:lnTo>
                    <a:lnTo>
                      <a:pt x="1689" y="1423"/>
                    </a:lnTo>
                    <a:lnTo>
                      <a:pt x="1583" y="1500"/>
                    </a:lnTo>
                    <a:lnTo>
                      <a:pt x="1569" y="1515"/>
                    </a:lnTo>
                    <a:lnTo>
                      <a:pt x="1555" y="1532"/>
                    </a:lnTo>
                    <a:lnTo>
                      <a:pt x="1541" y="1553"/>
                    </a:lnTo>
                    <a:lnTo>
                      <a:pt x="1526" y="1570"/>
                    </a:lnTo>
                    <a:lnTo>
                      <a:pt x="1513" y="1591"/>
                    </a:lnTo>
                    <a:lnTo>
                      <a:pt x="1502" y="1616"/>
                    </a:lnTo>
                    <a:lnTo>
                      <a:pt x="1491" y="1633"/>
                    </a:lnTo>
                    <a:lnTo>
                      <a:pt x="1481" y="1655"/>
                    </a:lnTo>
                    <a:lnTo>
                      <a:pt x="1470" y="1672"/>
                    </a:lnTo>
                    <a:lnTo>
                      <a:pt x="1460" y="1686"/>
                    </a:lnTo>
                    <a:lnTo>
                      <a:pt x="1443" y="1708"/>
                    </a:lnTo>
                    <a:lnTo>
                      <a:pt x="1428" y="1725"/>
                    </a:lnTo>
                    <a:lnTo>
                      <a:pt x="1414" y="1746"/>
                    </a:lnTo>
                    <a:lnTo>
                      <a:pt x="1400" y="1763"/>
                    </a:lnTo>
                    <a:lnTo>
                      <a:pt x="1386" y="1781"/>
                    </a:lnTo>
                    <a:lnTo>
                      <a:pt x="1372" y="1798"/>
                    </a:lnTo>
                    <a:lnTo>
                      <a:pt x="1358" y="1816"/>
                    </a:lnTo>
                    <a:lnTo>
                      <a:pt x="1340" y="1830"/>
                    </a:lnTo>
                    <a:lnTo>
                      <a:pt x="1320" y="1845"/>
                    </a:lnTo>
                    <a:lnTo>
                      <a:pt x="1302" y="1855"/>
                    </a:lnTo>
                    <a:lnTo>
                      <a:pt x="1295" y="1858"/>
                    </a:lnTo>
                    <a:lnTo>
                      <a:pt x="1287" y="1869"/>
                    </a:lnTo>
                    <a:lnTo>
                      <a:pt x="1284" y="1883"/>
                    </a:lnTo>
                    <a:lnTo>
                      <a:pt x="1277" y="1897"/>
                    </a:lnTo>
                    <a:lnTo>
                      <a:pt x="1270" y="1915"/>
                    </a:lnTo>
                    <a:lnTo>
                      <a:pt x="1263" y="1928"/>
                    </a:lnTo>
                    <a:lnTo>
                      <a:pt x="1255" y="1946"/>
                    </a:lnTo>
                    <a:lnTo>
                      <a:pt x="1248" y="1960"/>
                    </a:lnTo>
                    <a:lnTo>
                      <a:pt x="1242" y="1971"/>
                    </a:lnTo>
                    <a:lnTo>
                      <a:pt x="1238" y="1978"/>
                    </a:lnTo>
                    <a:lnTo>
                      <a:pt x="1210" y="2006"/>
                    </a:lnTo>
                    <a:lnTo>
                      <a:pt x="1178" y="2031"/>
                    </a:lnTo>
                    <a:lnTo>
                      <a:pt x="1147" y="2051"/>
                    </a:lnTo>
                    <a:lnTo>
                      <a:pt x="1115" y="2069"/>
                    </a:lnTo>
                    <a:lnTo>
                      <a:pt x="1080" y="2090"/>
                    </a:lnTo>
                    <a:lnTo>
                      <a:pt x="1048" y="2108"/>
                    </a:lnTo>
                    <a:lnTo>
                      <a:pt x="1013" y="2129"/>
                    </a:lnTo>
                    <a:lnTo>
                      <a:pt x="982" y="2150"/>
                    </a:lnTo>
                    <a:lnTo>
                      <a:pt x="953" y="2171"/>
                    </a:lnTo>
                    <a:lnTo>
                      <a:pt x="925" y="2199"/>
                    </a:lnTo>
                    <a:lnTo>
                      <a:pt x="886" y="2241"/>
                    </a:lnTo>
                    <a:lnTo>
                      <a:pt x="851" y="2280"/>
                    </a:lnTo>
                    <a:lnTo>
                      <a:pt x="816" y="2318"/>
                    </a:lnTo>
                    <a:lnTo>
                      <a:pt x="784" y="2358"/>
                    </a:lnTo>
                    <a:lnTo>
                      <a:pt x="746" y="2389"/>
                    </a:lnTo>
                    <a:lnTo>
                      <a:pt x="711" y="2421"/>
                    </a:lnTo>
                    <a:lnTo>
                      <a:pt x="668" y="2448"/>
                    </a:lnTo>
                    <a:lnTo>
                      <a:pt x="622" y="2470"/>
                    </a:lnTo>
                    <a:lnTo>
                      <a:pt x="569" y="2491"/>
                    </a:lnTo>
                    <a:lnTo>
                      <a:pt x="510" y="2505"/>
                    </a:lnTo>
                    <a:lnTo>
                      <a:pt x="524" y="2501"/>
                    </a:lnTo>
                    <a:lnTo>
                      <a:pt x="534" y="2501"/>
                    </a:lnTo>
                    <a:lnTo>
                      <a:pt x="545" y="2501"/>
                    </a:lnTo>
                    <a:lnTo>
                      <a:pt x="551" y="2501"/>
                    </a:lnTo>
                    <a:lnTo>
                      <a:pt x="559" y="2505"/>
                    </a:lnTo>
                    <a:lnTo>
                      <a:pt x="566" y="2505"/>
                    </a:lnTo>
                    <a:lnTo>
                      <a:pt x="569" y="2508"/>
                    </a:lnTo>
                    <a:lnTo>
                      <a:pt x="573" y="2511"/>
                    </a:lnTo>
                    <a:lnTo>
                      <a:pt x="573" y="2519"/>
                    </a:lnTo>
                    <a:lnTo>
                      <a:pt x="573" y="2523"/>
                    </a:lnTo>
                    <a:lnTo>
                      <a:pt x="551" y="2554"/>
                    </a:lnTo>
                    <a:lnTo>
                      <a:pt x="531" y="2578"/>
                    </a:lnTo>
                    <a:lnTo>
                      <a:pt x="510" y="2606"/>
                    </a:lnTo>
                    <a:lnTo>
                      <a:pt x="485" y="2631"/>
                    </a:lnTo>
                    <a:lnTo>
                      <a:pt x="461" y="2653"/>
                    </a:lnTo>
                    <a:lnTo>
                      <a:pt x="439" y="2676"/>
                    </a:lnTo>
                    <a:lnTo>
                      <a:pt x="418" y="2705"/>
                    </a:lnTo>
                    <a:lnTo>
                      <a:pt x="397" y="2729"/>
                    </a:lnTo>
                    <a:lnTo>
                      <a:pt x="376" y="2761"/>
                    </a:lnTo>
                    <a:lnTo>
                      <a:pt x="358" y="2793"/>
                    </a:lnTo>
                    <a:lnTo>
                      <a:pt x="355" y="2806"/>
                    </a:lnTo>
                    <a:lnTo>
                      <a:pt x="348" y="2824"/>
                    </a:lnTo>
                    <a:lnTo>
                      <a:pt x="341" y="2838"/>
                    </a:lnTo>
                    <a:lnTo>
                      <a:pt x="338" y="2856"/>
                    </a:lnTo>
                    <a:lnTo>
                      <a:pt x="330" y="2874"/>
                    </a:lnTo>
                    <a:lnTo>
                      <a:pt x="327" y="2891"/>
                    </a:lnTo>
                    <a:lnTo>
                      <a:pt x="320" y="2906"/>
                    </a:lnTo>
                    <a:lnTo>
                      <a:pt x="316" y="2923"/>
                    </a:lnTo>
                    <a:lnTo>
                      <a:pt x="313" y="2933"/>
                    </a:lnTo>
                    <a:lnTo>
                      <a:pt x="309" y="2948"/>
                    </a:lnTo>
                    <a:lnTo>
                      <a:pt x="288" y="3021"/>
                    </a:lnTo>
                    <a:lnTo>
                      <a:pt x="263" y="3088"/>
                    </a:lnTo>
                    <a:lnTo>
                      <a:pt x="238" y="3151"/>
                    </a:lnTo>
                    <a:lnTo>
                      <a:pt x="210" y="3211"/>
                    </a:lnTo>
                    <a:lnTo>
                      <a:pt x="179" y="3271"/>
                    </a:lnTo>
                    <a:lnTo>
                      <a:pt x="147" y="3326"/>
                    </a:lnTo>
                    <a:lnTo>
                      <a:pt x="112" y="3383"/>
                    </a:lnTo>
                    <a:lnTo>
                      <a:pt x="80" y="3443"/>
                    </a:lnTo>
                    <a:lnTo>
                      <a:pt x="45" y="3506"/>
                    </a:lnTo>
                    <a:lnTo>
                      <a:pt x="10" y="3569"/>
                    </a:lnTo>
                    <a:lnTo>
                      <a:pt x="0" y="3604"/>
                    </a:lnTo>
                    <a:lnTo>
                      <a:pt x="0" y="3639"/>
                    </a:lnTo>
                    <a:lnTo>
                      <a:pt x="7" y="3671"/>
                    </a:lnTo>
                    <a:lnTo>
                      <a:pt x="24" y="3706"/>
                    </a:lnTo>
                    <a:lnTo>
                      <a:pt x="42" y="3741"/>
                    </a:lnTo>
                    <a:lnTo>
                      <a:pt x="63" y="3779"/>
                    </a:lnTo>
                    <a:lnTo>
                      <a:pt x="87" y="3819"/>
                    </a:lnTo>
                    <a:lnTo>
                      <a:pt x="112" y="3861"/>
                    </a:lnTo>
                    <a:lnTo>
                      <a:pt x="130" y="3903"/>
                    </a:lnTo>
                    <a:lnTo>
                      <a:pt x="147" y="3952"/>
                    </a:lnTo>
                    <a:lnTo>
                      <a:pt x="150" y="3959"/>
                    </a:lnTo>
                    <a:lnTo>
                      <a:pt x="158" y="3966"/>
                    </a:lnTo>
                    <a:lnTo>
                      <a:pt x="168" y="3977"/>
                    </a:lnTo>
                    <a:lnTo>
                      <a:pt x="179" y="3987"/>
                    </a:lnTo>
                    <a:lnTo>
                      <a:pt x="190" y="3997"/>
                    </a:lnTo>
                    <a:lnTo>
                      <a:pt x="203" y="4009"/>
                    </a:lnTo>
                    <a:lnTo>
                      <a:pt x="215" y="4019"/>
                    </a:lnTo>
                    <a:lnTo>
                      <a:pt x="225" y="4029"/>
                    </a:lnTo>
                    <a:lnTo>
                      <a:pt x="235" y="4036"/>
                    </a:lnTo>
                    <a:lnTo>
                      <a:pt x="242" y="4047"/>
                    </a:lnTo>
                    <a:lnTo>
                      <a:pt x="281" y="4121"/>
                    </a:lnTo>
                    <a:lnTo>
                      <a:pt x="313" y="4194"/>
                    </a:lnTo>
                    <a:lnTo>
                      <a:pt x="338" y="4269"/>
                    </a:lnTo>
                    <a:lnTo>
                      <a:pt x="358" y="4339"/>
                    </a:lnTo>
                    <a:lnTo>
                      <a:pt x="380" y="4409"/>
                    </a:lnTo>
                    <a:lnTo>
                      <a:pt x="404" y="4482"/>
                    </a:lnTo>
                    <a:lnTo>
                      <a:pt x="433" y="4552"/>
                    </a:lnTo>
                    <a:lnTo>
                      <a:pt x="471" y="4622"/>
                    </a:lnTo>
                    <a:lnTo>
                      <a:pt x="516" y="4693"/>
                    </a:lnTo>
                    <a:lnTo>
                      <a:pt x="576" y="4764"/>
                    </a:lnTo>
                    <a:lnTo>
                      <a:pt x="598" y="4781"/>
                    </a:lnTo>
                    <a:lnTo>
                      <a:pt x="626" y="4799"/>
                    </a:lnTo>
                    <a:lnTo>
                      <a:pt x="658" y="4816"/>
                    </a:lnTo>
                    <a:lnTo>
                      <a:pt x="693" y="4834"/>
                    </a:lnTo>
                    <a:lnTo>
                      <a:pt x="731" y="4852"/>
                    </a:lnTo>
                    <a:lnTo>
                      <a:pt x="767" y="4865"/>
                    </a:lnTo>
                    <a:lnTo>
                      <a:pt x="799" y="4876"/>
                    </a:lnTo>
                    <a:lnTo>
                      <a:pt x="826" y="4882"/>
                    </a:lnTo>
                    <a:lnTo>
                      <a:pt x="844" y="4887"/>
                    </a:lnTo>
                    <a:lnTo>
                      <a:pt x="851" y="4887"/>
                    </a:lnTo>
                    <a:lnTo>
                      <a:pt x="854" y="4876"/>
                    </a:lnTo>
                    <a:lnTo>
                      <a:pt x="859" y="4869"/>
                    </a:lnTo>
                    <a:lnTo>
                      <a:pt x="862" y="4859"/>
                    </a:lnTo>
                    <a:lnTo>
                      <a:pt x="865" y="4844"/>
                    </a:lnTo>
                    <a:lnTo>
                      <a:pt x="869" y="4830"/>
                    </a:lnTo>
                    <a:lnTo>
                      <a:pt x="869" y="4816"/>
                    </a:lnTo>
                    <a:lnTo>
                      <a:pt x="872" y="4799"/>
                    </a:lnTo>
                    <a:lnTo>
                      <a:pt x="872" y="4784"/>
                    </a:lnTo>
                    <a:lnTo>
                      <a:pt x="872" y="4767"/>
                    </a:lnTo>
                    <a:lnTo>
                      <a:pt x="869" y="4752"/>
                    </a:lnTo>
                    <a:lnTo>
                      <a:pt x="917" y="4746"/>
                    </a:lnTo>
                    <a:lnTo>
                      <a:pt x="957" y="4732"/>
                    </a:lnTo>
                    <a:lnTo>
                      <a:pt x="992" y="4704"/>
                    </a:lnTo>
                    <a:lnTo>
                      <a:pt x="1020" y="4672"/>
                    </a:lnTo>
                    <a:lnTo>
                      <a:pt x="1045" y="4634"/>
                    </a:lnTo>
                    <a:lnTo>
                      <a:pt x="1062" y="4591"/>
                    </a:lnTo>
                    <a:lnTo>
                      <a:pt x="1077" y="4546"/>
                    </a:lnTo>
                    <a:lnTo>
                      <a:pt x="1087" y="4504"/>
                    </a:lnTo>
                    <a:lnTo>
                      <a:pt x="1090" y="4457"/>
                    </a:lnTo>
                    <a:lnTo>
                      <a:pt x="1090" y="4416"/>
                    </a:lnTo>
                    <a:lnTo>
                      <a:pt x="1087" y="4384"/>
                    </a:lnTo>
                    <a:lnTo>
                      <a:pt x="1080" y="4352"/>
                    </a:lnTo>
                    <a:lnTo>
                      <a:pt x="1065" y="4321"/>
                    </a:lnTo>
                    <a:lnTo>
                      <a:pt x="1048" y="4289"/>
                    </a:lnTo>
                    <a:lnTo>
                      <a:pt x="1034" y="4257"/>
                    </a:lnTo>
                    <a:lnTo>
                      <a:pt x="1020" y="4226"/>
                    </a:lnTo>
                    <a:lnTo>
                      <a:pt x="1006" y="4197"/>
                    </a:lnTo>
                    <a:lnTo>
                      <a:pt x="999" y="4166"/>
                    </a:lnTo>
                    <a:lnTo>
                      <a:pt x="999" y="4139"/>
                    </a:lnTo>
                    <a:lnTo>
                      <a:pt x="1006" y="4110"/>
                    </a:lnTo>
                    <a:lnTo>
                      <a:pt x="1024" y="4064"/>
                    </a:lnTo>
                    <a:lnTo>
                      <a:pt x="1034" y="4015"/>
                    </a:lnTo>
                    <a:lnTo>
                      <a:pt x="1045" y="3966"/>
                    </a:lnTo>
                    <a:lnTo>
                      <a:pt x="1048" y="3917"/>
                    </a:lnTo>
                    <a:lnTo>
                      <a:pt x="1052" y="3864"/>
                    </a:lnTo>
                    <a:lnTo>
                      <a:pt x="1055" y="3815"/>
                    </a:lnTo>
                    <a:lnTo>
                      <a:pt x="1055" y="3766"/>
                    </a:lnTo>
                    <a:lnTo>
                      <a:pt x="1055" y="3717"/>
                    </a:lnTo>
                    <a:lnTo>
                      <a:pt x="1055" y="3667"/>
                    </a:lnTo>
                    <a:lnTo>
                      <a:pt x="1055" y="3618"/>
                    </a:lnTo>
                    <a:lnTo>
                      <a:pt x="1083" y="3657"/>
                    </a:lnTo>
                    <a:lnTo>
                      <a:pt x="1115" y="3696"/>
                    </a:lnTo>
                    <a:lnTo>
                      <a:pt x="1147" y="3734"/>
                    </a:lnTo>
                    <a:lnTo>
                      <a:pt x="1182" y="3773"/>
                    </a:lnTo>
                    <a:lnTo>
                      <a:pt x="1213" y="3811"/>
                    </a:lnTo>
                    <a:lnTo>
                      <a:pt x="1245" y="3847"/>
                    </a:lnTo>
                    <a:lnTo>
                      <a:pt x="1277" y="3885"/>
                    </a:lnTo>
                    <a:lnTo>
                      <a:pt x="1305" y="3924"/>
                    </a:lnTo>
                    <a:lnTo>
                      <a:pt x="1330" y="3966"/>
                    </a:lnTo>
                    <a:lnTo>
                      <a:pt x="1355" y="4009"/>
                    </a:lnTo>
                    <a:lnTo>
                      <a:pt x="1375" y="4057"/>
                    </a:lnTo>
                    <a:lnTo>
                      <a:pt x="1393" y="4114"/>
                    </a:lnTo>
                    <a:lnTo>
                      <a:pt x="1407" y="4166"/>
                    </a:lnTo>
                    <a:lnTo>
                      <a:pt x="1421" y="4222"/>
                    </a:lnTo>
                    <a:lnTo>
                      <a:pt x="1431" y="4279"/>
                    </a:lnTo>
                    <a:lnTo>
                      <a:pt x="1438" y="4335"/>
                    </a:lnTo>
                    <a:lnTo>
                      <a:pt x="1450" y="4394"/>
                    </a:lnTo>
                    <a:lnTo>
                      <a:pt x="1460" y="4451"/>
                    </a:lnTo>
                    <a:lnTo>
                      <a:pt x="1470" y="4507"/>
                    </a:lnTo>
                    <a:lnTo>
                      <a:pt x="1485" y="4564"/>
                    </a:lnTo>
                    <a:lnTo>
                      <a:pt x="1491" y="4584"/>
                    </a:lnTo>
                    <a:lnTo>
                      <a:pt x="1502" y="4605"/>
                    </a:lnTo>
                    <a:lnTo>
                      <a:pt x="1516" y="4622"/>
                    </a:lnTo>
                    <a:lnTo>
                      <a:pt x="1533" y="4640"/>
                    </a:lnTo>
                    <a:lnTo>
                      <a:pt x="1548" y="4658"/>
                    </a:lnTo>
                    <a:lnTo>
                      <a:pt x="1561" y="4675"/>
                    </a:lnTo>
                    <a:lnTo>
                      <a:pt x="1576" y="4697"/>
                    </a:lnTo>
                    <a:lnTo>
                      <a:pt x="1590" y="4717"/>
                    </a:lnTo>
                    <a:lnTo>
                      <a:pt x="1597" y="4739"/>
                    </a:lnTo>
                    <a:lnTo>
                      <a:pt x="1601" y="4764"/>
                    </a:lnTo>
                    <a:lnTo>
                      <a:pt x="1604" y="4777"/>
                    </a:lnTo>
                    <a:lnTo>
                      <a:pt x="1604" y="4788"/>
                    </a:lnTo>
                    <a:lnTo>
                      <a:pt x="1608" y="4802"/>
                    </a:lnTo>
                    <a:lnTo>
                      <a:pt x="1611" y="4812"/>
                    </a:lnTo>
                    <a:lnTo>
                      <a:pt x="1615" y="4820"/>
                    </a:lnTo>
                    <a:lnTo>
                      <a:pt x="1618" y="4830"/>
                    </a:lnTo>
                    <a:lnTo>
                      <a:pt x="1625" y="4837"/>
                    </a:lnTo>
                    <a:lnTo>
                      <a:pt x="1629" y="4844"/>
                    </a:lnTo>
                    <a:lnTo>
                      <a:pt x="1636" y="4847"/>
                    </a:lnTo>
                    <a:lnTo>
                      <a:pt x="1639" y="4852"/>
                    </a:lnTo>
                    <a:lnTo>
                      <a:pt x="1681" y="4876"/>
                    </a:lnTo>
                    <a:lnTo>
                      <a:pt x="1713" y="4900"/>
                    </a:lnTo>
                    <a:lnTo>
                      <a:pt x="1741" y="4929"/>
                    </a:lnTo>
                    <a:lnTo>
                      <a:pt x="1763" y="4960"/>
                    </a:lnTo>
                    <a:lnTo>
                      <a:pt x="1784" y="4995"/>
                    </a:lnTo>
                    <a:lnTo>
                      <a:pt x="1798" y="5030"/>
                    </a:lnTo>
                    <a:lnTo>
                      <a:pt x="1812" y="5069"/>
                    </a:lnTo>
                    <a:lnTo>
                      <a:pt x="1829" y="5104"/>
                    </a:lnTo>
                    <a:lnTo>
                      <a:pt x="1847" y="5142"/>
                    </a:lnTo>
                    <a:lnTo>
                      <a:pt x="1868" y="5182"/>
                    </a:lnTo>
                    <a:lnTo>
                      <a:pt x="1899" y="5164"/>
                    </a:lnTo>
                    <a:lnTo>
                      <a:pt x="1928" y="5157"/>
                    </a:lnTo>
                    <a:lnTo>
                      <a:pt x="1949" y="5160"/>
                    </a:lnTo>
                    <a:lnTo>
                      <a:pt x="1970" y="5170"/>
                    </a:lnTo>
                    <a:lnTo>
                      <a:pt x="1987" y="5189"/>
                    </a:lnTo>
                    <a:lnTo>
                      <a:pt x="2005" y="5210"/>
                    </a:lnTo>
                    <a:lnTo>
                      <a:pt x="2019" y="5230"/>
                    </a:lnTo>
                    <a:lnTo>
                      <a:pt x="2030" y="5255"/>
                    </a:lnTo>
                    <a:lnTo>
                      <a:pt x="2040" y="5277"/>
                    </a:lnTo>
                    <a:lnTo>
                      <a:pt x="2047" y="5290"/>
                    </a:lnTo>
                    <a:lnTo>
                      <a:pt x="2090" y="5364"/>
                    </a:lnTo>
                    <a:lnTo>
                      <a:pt x="2135" y="5442"/>
                    </a:lnTo>
                    <a:lnTo>
                      <a:pt x="2185" y="5522"/>
                    </a:lnTo>
                    <a:lnTo>
                      <a:pt x="2237" y="5600"/>
                    </a:lnTo>
                    <a:lnTo>
                      <a:pt x="2294" y="5673"/>
                    </a:lnTo>
                    <a:lnTo>
                      <a:pt x="2353" y="5740"/>
                    </a:lnTo>
                    <a:lnTo>
                      <a:pt x="2420" y="5800"/>
                    </a:lnTo>
                    <a:lnTo>
                      <a:pt x="2491" y="5842"/>
                    </a:lnTo>
                    <a:lnTo>
                      <a:pt x="2568" y="5873"/>
                    </a:lnTo>
                    <a:lnTo>
                      <a:pt x="2646" y="5884"/>
                    </a:lnTo>
                    <a:lnTo>
                      <a:pt x="2660" y="5880"/>
                    </a:lnTo>
                    <a:lnTo>
                      <a:pt x="2674" y="5873"/>
                    </a:lnTo>
                    <a:lnTo>
                      <a:pt x="2684" y="5863"/>
                    </a:lnTo>
                    <a:lnTo>
                      <a:pt x="2698" y="5849"/>
                    </a:lnTo>
                    <a:lnTo>
                      <a:pt x="2709" y="5832"/>
                    </a:lnTo>
                    <a:lnTo>
                      <a:pt x="2723" y="5814"/>
                    </a:lnTo>
                    <a:lnTo>
                      <a:pt x="2731" y="5793"/>
                    </a:lnTo>
                    <a:lnTo>
                      <a:pt x="2741" y="5772"/>
                    </a:lnTo>
                    <a:lnTo>
                      <a:pt x="2748" y="5747"/>
                    </a:lnTo>
                    <a:lnTo>
                      <a:pt x="2751" y="5725"/>
                    </a:lnTo>
                    <a:lnTo>
                      <a:pt x="2762" y="5715"/>
                    </a:lnTo>
                    <a:lnTo>
                      <a:pt x="2786" y="5698"/>
                    </a:lnTo>
                    <a:lnTo>
                      <a:pt x="2826" y="5684"/>
                    </a:lnTo>
                    <a:lnTo>
                      <a:pt x="2871" y="5667"/>
                    </a:lnTo>
                    <a:lnTo>
                      <a:pt x="2924" y="5645"/>
                    </a:lnTo>
                    <a:lnTo>
                      <a:pt x="2980" y="5627"/>
                    </a:lnTo>
                    <a:lnTo>
                      <a:pt x="3040" y="5613"/>
                    </a:lnTo>
                    <a:lnTo>
                      <a:pt x="3096" y="5600"/>
                    </a:lnTo>
                    <a:lnTo>
                      <a:pt x="3149" y="5585"/>
                    </a:lnTo>
                    <a:lnTo>
                      <a:pt x="3195" y="5578"/>
                    </a:lnTo>
                    <a:lnTo>
                      <a:pt x="3184" y="5575"/>
                    </a:lnTo>
                    <a:lnTo>
                      <a:pt x="3174" y="5572"/>
                    </a:lnTo>
                    <a:lnTo>
                      <a:pt x="3163" y="5568"/>
                    </a:lnTo>
                    <a:lnTo>
                      <a:pt x="3152" y="5568"/>
                    </a:lnTo>
                    <a:lnTo>
                      <a:pt x="3139" y="5565"/>
                    </a:lnTo>
                    <a:lnTo>
                      <a:pt x="3127" y="5565"/>
                    </a:lnTo>
                    <a:lnTo>
                      <a:pt x="3114" y="5565"/>
                    </a:lnTo>
                    <a:lnTo>
                      <a:pt x="3104" y="5565"/>
                    </a:lnTo>
                    <a:lnTo>
                      <a:pt x="3089" y="5565"/>
                    </a:lnTo>
                    <a:lnTo>
                      <a:pt x="3079" y="5560"/>
                    </a:lnTo>
                    <a:lnTo>
                      <a:pt x="3051" y="5565"/>
                    </a:lnTo>
                    <a:lnTo>
                      <a:pt x="3022" y="5568"/>
                    </a:lnTo>
                    <a:lnTo>
                      <a:pt x="2997" y="5572"/>
                    </a:lnTo>
                    <a:lnTo>
                      <a:pt x="2973" y="5578"/>
                    </a:lnTo>
                    <a:lnTo>
                      <a:pt x="2949" y="5582"/>
                    </a:lnTo>
                    <a:lnTo>
                      <a:pt x="2924" y="5585"/>
                    </a:lnTo>
                    <a:lnTo>
                      <a:pt x="2899" y="5582"/>
                    </a:lnTo>
                    <a:lnTo>
                      <a:pt x="2874" y="5575"/>
                    </a:lnTo>
                    <a:lnTo>
                      <a:pt x="2854" y="5565"/>
                    </a:lnTo>
                    <a:lnTo>
                      <a:pt x="2829" y="5547"/>
                    </a:lnTo>
                    <a:lnTo>
                      <a:pt x="2826" y="5543"/>
                    </a:lnTo>
                    <a:lnTo>
                      <a:pt x="2818" y="5543"/>
                    </a:lnTo>
                    <a:lnTo>
                      <a:pt x="2814" y="5540"/>
                    </a:lnTo>
                    <a:lnTo>
                      <a:pt x="2808" y="5540"/>
                    </a:lnTo>
                    <a:lnTo>
                      <a:pt x="2801" y="5537"/>
                    </a:lnTo>
                    <a:lnTo>
                      <a:pt x="2794" y="5537"/>
                    </a:lnTo>
                    <a:lnTo>
                      <a:pt x="2786" y="5537"/>
                    </a:lnTo>
                    <a:lnTo>
                      <a:pt x="2776" y="5533"/>
                    </a:lnTo>
                    <a:lnTo>
                      <a:pt x="2769" y="5533"/>
                    </a:lnTo>
                    <a:lnTo>
                      <a:pt x="2766" y="5529"/>
                    </a:lnTo>
                    <a:lnTo>
                      <a:pt x="2758" y="5525"/>
                    </a:lnTo>
                    <a:lnTo>
                      <a:pt x="2751" y="5519"/>
                    </a:lnTo>
                    <a:lnTo>
                      <a:pt x="2744" y="5515"/>
                    </a:lnTo>
                    <a:lnTo>
                      <a:pt x="2741" y="5508"/>
                    </a:lnTo>
                    <a:lnTo>
                      <a:pt x="2738" y="5505"/>
                    </a:lnTo>
                    <a:lnTo>
                      <a:pt x="2734" y="5497"/>
                    </a:lnTo>
                    <a:lnTo>
                      <a:pt x="2731" y="5490"/>
                    </a:lnTo>
                    <a:lnTo>
                      <a:pt x="2726" y="5483"/>
                    </a:lnTo>
                    <a:lnTo>
                      <a:pt x="2723" y="5477"/>
                    </a:lnTo>
                    <a:lnTo>
                      <a:pt x="2720" y="5470"/>
                    </a:lnTo>
                    <a:lnTo>
                      <a:pt x="2713" y="5448"/>
                    </a:lnTo>
                    <a:lnTo>
                      <a:pt x="2709" y="5424"/>
                    </a:lnTo>
                    <a:lnTo>
                      <a:pt x="2706" y="5403"/>
                    </a:lnTo>
                    <a:lnTo>
                      <a:pt x="2706" y="5378"/>
                    </a:lnTo>
                    <a:lnTo>
                      <a:pt x="2706" y="5357"/>
                    </a:lnTo>
                    <a:lnTo>
                      <a:pt x="2709" y="5332"/>
                    </a:lnTo>
                    <a:lnTo>
                      <a:pt x="2709" y="5308"/>
                    </a:lnTo>
                    <a:lnTo>
                      <a:pt x="2706" y="5287"/>
                    </a:lnTo>
                    <a:lnTo>
                      <a:pt x="2698" y="5262"/>
                    </a:lnTo>
                    <a:lnTo>
                      <a:pt x="2688" y="5242"/>
                    </a:lnTo>
                    <a:lnTo>
                      <a:pt x="2678" y="5227"/>
                    </a:lnTo>
                    <a:lnTo>
                      <a:pt x="2663" y="5217"/>
                    </a:lnTo>
                    <a:lnTo>
                      <a:pt x="2653" y="5210"/>
                    </a:lnTo>
                    <a:lnTo>
                      <a:pt x="2639" y="5206"/>
                    </a:lnTo>
                    <a:lnTo>
                      <a:pt x="2625" y="5206"/>
                    </a:lnTo>
                    <a:lnTo>
                      <a:pt x="2611" y="5213"/>
                    </a:lnTo>
                    <a:lnTo>
                      <a:pt x="2596" y="5220"/>
                    </a:lnTo>
                    <a:lnTo>
                      <a:pt x="2586" y="5230"/>
                    </a:lnTo>
                    <a:lnTo>
                      <a:pt x="2575" y="5245"/>
                    </a:lnTo>
                    <a:lnTo>
                      <a:pt x="2565" y="5262"/>
                    </a:lnTo>
                    <a:lnTo>
                      <a:pt x="2568" y="5242"/>
                    </a:lnTo>
                    <a:lnTo>
                      <a:pt x="2561" y="5217"/>
                    </a:lnTo>
                    <a:lnTo>
                      <a:pt x="2548" y="5192"/>
                    </a:lnTo>
                    <a:lnTo>
                      <a:pt x="2523" y="5167"/>
                    </a:lnTo>
                    <a:lnTo>
                      <a:pt x="2495" y="5147"/>
                    </a:lnTo>
                    <a:lnTo>
                      <a:pt x="2460" y="5125"/>
                    </a:lnTo>
                    <a:lnTo>
                      <a:pt x="2425" y="5104"/>
                    </a:lnTo>
                    <a:lnTo>
                      <a:pt x="2385" y="5087"/>
                    </a:lnTo>
                    <a:lnTo>
                      <a:pt x="2347" y="5076"/>
                    </a:lnTo>
                    <a:lnTo>
                      <a:pt x="2312" y="5065"/>
                    </a:lnTo>
                    <a:lnTo>
                      <a:pt x="2273" y="5059"/>
                    </a:lnTo>
                    <a:lnTo>
                      <a:pt x="2234" y="5048"/>
                    </a:lnTo>
                    <a:lnTo>
                      <a:pt x="2199" y="5034"/>
                    </a:lnTo>
                    <a:lnTo>
                      <a:pt x="2164" y="5017"/>
                    </a:lnTo>
                    <a:lnTo>
                      <a:pt x="2132" y="4992"/>
                    </a:lnTo>
                    <a:lnTo>
                      <a:pt x="2107" y="4967"/>
                    </a:lnTo>
                    <a:lnTo>
                      <a:pt x="2090" y="4939"/>
                    </a:lnTo>
                    <a:lnTo>
                      <a:pt x="2079" y="4904"/>
                    </a:lnTo>
                    <a:lnTo>
                      <a:pt x="2079" y="4865"/>
                    </a:lnTo>
                    <a:lnTo>
                      <a:pt x="2090" y="4823"/>
                    </a:lnTo>
                    <a:lnTo>
                      <a:pt x="2079" y="4820"/>
                    </a:lnTo>
                    <a:lnTo>
                      <a:pt x="2069" y="4816"/>
                    </a:lnTo>
                    <a:lnTo>
                      <a:pt x="2058" y="4812"/>
                    </a:lnTo>
                    <a:lnTo>
                      <a:pt x="2051" y="4805"/>
                    </a:lnTo>
                    <a:lnTo>
                      <a:pt x="2044" y="4799"/>
                    </a:lnTo>
                    <a:lnTo>
                      <a:pt x="2037" y="4792"/>
                    </a:lnTo>
                    <a:lnTo>
                      <a:pt x="2034" y="4781"/>
                    </a:lnTo>
                    <a:lnTo>
                      <a:pt x="2027" y="4774"/>
                    </a:lnTo>
                    <a:lnTo>
                      <a:pt x="2022" y="4764"/>
                    </a:lnTo>
                    <a:lnTo>
                      <a:pt x="2019" y="4752"/>
                    </a:lnTo>
                    <a:lnTo>
                      <a:pt x="2016" y="4735"/>
                    </a:lnTo>
                    <a:lnTo>
                      <a:pt x="2016" y="4714"/>
                    </a:lnTo>
                    <a:lnTo>
                      <a:pt x="2016" y="4693"/>
                    </a:lnTo>
                    <a:lnTo>
                      <a:pt x="2016" y="4675"/>
                    </a:lnTo>
                    <a:lnTo>
                      <a:pt x="2019" y="4654"/>
                    </a:lnTo>
                    <a:lnTo>
                      <a:pt x="2022" y="4634"/>
                    </a:lnTo>
                    <a:lnTo>
                      <a:pt x="2027" y="4609"/>
                    </a:lnTo>
                    <a:lnTo>
                      <a:pt x="2030" y="4587"/>
                    </a:lnTo>
                    <a:lnTo>
                      <a:pt x="2034" y="4567"/>
                    </a:lnTo>
                    <a:lnTo>
                      <a:pt x="2030" y="4546"/>
                    </a:lnTo>
                    <a:lnTo>
                      <a:pt x="2027" y="4517"/>
                    </a:lnTo>
                    <a:lnTo>
                      <a:pt x="2019" y="4492"/>
                    </a:lnTo>
                    <a:lnTo>
                      <a:pt x="2005" y="4472"/>
                    </a:lnTo>
                    <a:lnTo>
                      <a:pt x="1987" y="4457"/>
                    </a:lnTo>
                    <a:lnTo>
                      <a:pt x="1967" y="4444"/>
                    </a:lnTo>
                    <a:lnTo>
                      <a:pt x="1942" y="4434"/>
                    </a:lnTo>
                    <a:lnTo>
                      <a:pt x="1917" y="4430"/>
                    </a:lnTo>
                    <a:lnTo>
                      <a:pt x="1889" y="4426"/>
                    </a:lnTo>
                    <a:lnTo>
                      <a:pt x="1861" y="4426"/>
                    </a:lnTo>
                    <a:lnTo>
                      <a:pt x="1833" y="4430"/>
                    </a:lnTo>
                    <a:lnTo>
                      <a:pt x="1836" y="4422"/>
                    </a:lnTo>
                    <a:lnTo>
                      <a:pt x="1836" y="4419"/>
                    </a:lnTo>
                    <a:lnTo>
                      <a:pt x="1833" y="4416"/>
                    </a:lnTo>
                    <a:lnTo>
                      <a:pt x="1829" y="4412"/>
                    </a:lnTo>
                    <a:lnTo>
                      <a:pt x="1826" y="4409"/>
                    </a:lnTo>
                    <a:lnTo>
                      <a:pt x="1822" y="4409"/>
                    </a:lnTo>
                    <a:lnTo>
                      <a:pt x="1816" y="4405"/>
                    </a:lnTo>
                    <a:lnTo>
                      <a:pt x="1812" y="4402"/>
                    </a:lnTo>
                    <a:lnTo>
                      <a:pt x="1812" y="4399"/>
                    </a:lnTo>
                    <a:lnTo>
                      <a:pt x="1812" y="4394"/>
                    </a:lnTo>
                    <a:lnTo>
                      <a:pt x="1816" y="4359"/>
                    </a:lnTo>
                    <a:lnTo>
                      <a:pt x="1819" y="4321"/>
                    </a:lnTo>
                    <a:lnTo>
                      <a:pt x="1822" y="4286"/>
                    </a:lnTo>
                    <a:lnTo>
                      <a:pt x="1822" y="4247"/>
                    </a:lnTo>
                    <a:lnTo>
                      <a:pt x="1819" y="4212"/>
                    </a:lnTo>
                    <a:lnTo>
                      <a:pt x="1812" y="4174"/>
                    </a:lnTo>
                    <a:lnTo>
                      <a:pt x="1798" y="4142"/>
                    </a:lnTo>
                    <a:lnTo>
                      <a:pt x="1781" y="4110"/>
                    </a:lnTo>
                    <a:lnTo>
                      <a:pt x="1752" y="4082"/>
                    </a:lnTo>
                    <a:lnTo>
                      <a:pt x="1716" y="4057"/>
                    </a:lnTo>
                    <a:lnTo>
                      <a:pt x="1713" y="4050"/>
                    </a:lnTo>
                    <a:lnTo>
                      <a:pt x="1709" y="4039"/>
                    </a:lnTo>
                    <a:lnTo>
                      <a:pt x="1709" y="4022"/>
                    </a:lnTo>
                    <a:lnTo>
                      <a:pt x="1709" y="4004"/>
                    </a:lnTo>
                    <a:lnTo>
                      <a:pt x="1709" y="3980"/>
                    </a:lnTo>
                    <a:lnTo>
                      <a:pt x="1709" y="3956"/>
                    </a:lnTo>
                    <a:lnTo>
                      <a:pt x="1713" y="3931"/>
                    </a:lnTo>
                    <a:lnTo>
                      <a:pt x="1716" y="3906"/>
                    </a:lnTo>
                    <a:lnTo>
                      <a:pt x="1716" y="3882"/>
                    </a:lnTo>
                    <a:lnTo>
                      <a:pt x="1716" y="3861"/>
                    </a:lnTo>
                    <a:lnTo>
                      <a:pt x="1721" y="3829"/>
                    </a:lnTo>
                    <a:lnTo>
                      <a:pt x="1716" y="3797"/>
                    </a:lnTo>
                    <a:lnTo>
                      <a:pt x="1716" y="3769"/>
                    </a:lnTo>
                    <a:lnTo>
                      <a:pt x="1713" y="3737"/>
                    </a:lnTo>
                    <a:lnTo>
                      <a:pt x="1706" y="3709"/>
                    </a:lnTo>
                    <a:lnTo>
                      <a:pt x="1699" y="3681"/>
                    </a:lnTo>
                    <a:lnTo>
                      <a:pt x="1692" y="3654"/>
                    </a:lnTo>
                    <a:lnTo>
                      <a:pt x="1681" y="3626"/>
                    </a:lnTo>
                    <a:lnTo>
                      <a:pt x="1664" y="3597"/>
                    </a:lnTo>
                    <a:lnTo>
                      <a:pt x="1650" y="3569"/>
                    </a:lnTo>
                    <a:lnTo>
                      <a:pt x="1650" y="3537"/>
                    </a:lnTo>
                    <a:lnTo>
                      <a:pt x="1621" y="3506"/>
                    </a:lnTo>
                    <a:lnTo>
                      <a:pt x="1590" y="3478"/>
                    </a:lnTo>
                    <a:lnTo>
                      <a:pt x="1561" y="3453"/>
                    </a:lnTo>
                    <a:lnTo>
                      <a:pt x="1533" y="3426"/>
                    </a:lnTo>
                    <a:lnTo>
                      <a:pt x="1502" y="3401"/>
                    </a:lnTo>
                    <a:lnTo>
                      <a:pt x="1470" y="3376"/>
                    </a:lnTo>
                    <a:lnTo>
                      <a:pt x="1438" y="3351"/>
                    </a:lnTo>
                    <a:lnTo>
                      <a:pt x="1407" y="3331"/>
                    </a:lnTo>
                    <a:lnTo>
                      <a:pt x="1372" y="3309"/>
                    </a:lnTo>
                    <a:lnTo>
                      <a:pt x="1333" y="3291"/>
                    </a:lnTo>
                    <a:lnTo>
                      <a:pt x="1343" y="3284"/>
                    </a:lnTo>
                    <a:lnTo>
                      <a:pt x="1347" y="3274"/>
                    </a:lnTo>
                    <a:lnTo>
                      <a:pt x="1351" y="3264"/>
                    </a:lnTo>
                    <a:lnTo>
                      <a:pt x="1355" y="3253"/>
                    </a:lnTo>
                    <a:lnTo>
                      <a:pt x="1355" y="3239"/>
                    </a:lnTo>
                    <a:lnTo>
                      <a:pt x="1355" y="3228"/>
                    </a:lnTo>
                    <a:lnTo>
                      <a:pt x="1358" y="3218"/>
                    </a:lnTo>
                    <a:lnTo>
                      <a:pt x="1361" y="3207"/>
                    </a:lnTo>
                    <a:lnTo>
                      <a:pt x="1365" y="3196"/>
                    </a:lnTo>
                    <a:lnTo>
                      <a:pt x="1372" y="3189"/>
                    </a:lnTo>
                    <a:lnTo>
                      <a:pt x="1407" y="3154"/>
                    </a:lnTo>
                    <a:lnTo>
                      <a:pt x="1443" y="3119"/>
                    </a:lnTo>
                    <a:lnTo>
                      <a:pt x="1474" y="3084"/>
                    </a:lnTo>
                    <a:lnTo>
                      <a:pt x="1502" y="3046"/>
                    </a:lnTo>
                    <a:lnTo>
                      <a:pt x="1526" y="3004"/>
                    </a:lnTo>
                    <a:lnTo>
                      <a:pt x="1544" y="2961"/>
                    </a:lnTo>
                    <a:lnTo>
                      <a:pt x="1551" y="2919"/>
                    </a:lnTo>
                    <a:lnTo>
                      <a:pt x="1551" y="2877"/>
                    </a:lnTo>
                    <a:lnTo>
                      <a:pt x="1538" y="2828"/>
                    </a:lnTo>
                    <a:lnTo>
                      <a:pt x="1509" y="2782"/>
                    </a:lnTo>
                    <a:lnTo>
                      <a:pt x="1513" y="2786"/>
                    </a:lnTo>
                    <a:lnTo>
                      <a:pt x="1523" y="2782"/>
                    </a:lnTo>
                    <a:lnTo>
                      <a:pt x="1530" y="2779"/>
                    </a:lnTo>
                    <a:lnTo>
                      <a:pt x="1544" y="2776"/>
                    </a:lnTo>
                    <a:lnTo>
                      <a:pt x="1558" y="2768"/>
                    </a:lnTo>
                    <a:lnTo>
                      <a:pt x="1573" y="2758"/>
                    </a:lnTo>
                    <a:lnTo>
                      <a:pt x="1583" y="2747"/>
                    </a:lnTo>
                    <a:lnTo>
                      <a:pt x="1597" y="2736"/>
                    </a:lnTo>
                    <a:lnTo>
                      <a:pt x="1608" y="2726"/>
                    </a:lnTo>
                    <a:lnTo>
                      <a:pt x="1615" y="2712"/>
                    </a:lnTo>
                    <a:lnTo>
                      <a:pt x="1621" y="2705"/>
                    </a:lnTo>
                    <a:lnTo>
                      <a:pt x="1633" y="2701"/>
                    </a:lnTo>
                    <a:lnTo>
                      <a:pt x="1646" y="2698"/>
                    </a:lnTo>
                    <a:lnTo>
                      <a:pt x="1661" y="2694"/>
                    </a:lnTo>
                    <a:lnTo>
                      <a:pt x="1678" y="2694"/>
                    </a:lnTo>
                    <a:lnTo>
                      <a:pt x="1696" y="2691"/>
                    </a:lnTo>
                    <a:lnTo>
                      <a:pt x="1713" y="2688"/>
                    </a:lnTo>
                    <a:lnTo>
                      <a:pt x="1727" y="2681"/>
                    </a:lnTo>
                    <a:lnTo>
                      <a:pt x="1741" y="2670"/>
                    </a:lnTo>
                    <a:lnTo>
                      <a:pt x="1752" y="2656"/>
                    </a:lnTo>
                    <a:lnTo>
                      <a:pt x="1752" y="2663"/>
                    </a:lnTo>
                    <a:lnTo>
                      <a:pt x="1752" y="2670"/>
                    </a:lnTo>
                    <a:lnTo>
                      <a:pt x="1752" y="2681"/>
                    </a:lnTo>
                    <a:lnTo>
                      <a:pt x="1752" y="2688"/>
                    </a:lnTo>
                    <a:lnTo>
                      <a:pt x="1752" y="2694"/>
                    </a:lnTo>
                    <a:lnTo>
                      <a:pt x="1752" y="2705"/>
                    </a:lnTo>
                    <a:lnTo>
                      <a:pt x="1752" y="2712"/>
                    </a:lnTo>
                    <a:lnTo>
                      <a:pt x="1752" y="2719"/>
                    </a:lnTo>
                    <a:lnTo>
                      <a:pt x="1756" y="2726"/>
                    </a:lnTo>
                    <a:lnTo>
                      <a:pt x="1756" y="2733"/>
                    </a:lnTo>
                    <a:lnTo>
                      <a:pt x="1763" y="2747"/>
                    </a:lnTo>
                    <a:lnTo>
                      <a:pt x="1769" y="2758"/>
                    </a:lnTo>
                    <a:lnTo>
                      <a:pt x="1781" y="2764"/>
                    </a:lnTo>
                    <a:lnTo>
                      <a:pt x="1791" y="2771"/>
                    </a:lnTo>
                    <a:lnTo>
                      <a:pt x="1804" y="2779"/>
                    </a:lnTo>
                    <a:lnTo>
                      <a:pt x="1816" y="2782"/>
                    </a:lnTo>
                    <a:lnTo>
                      <a:pt x="1829" y="2782"/>
                    </a:lnTo>
                    <a:lnTo>
                      <a:pt x="1844" y="2782"/>
                    </a:lnTo>
                    <a:lnTo>
                      <a:pt x="1857" y="2779"/>
                    </a:lnTo>
                    <a:lnTo>
                      <a:pt x="1868" y="2771"/>
                    </a:lnTo>
                    <a:lnTo>
                      <a:pt x="1857" y="2786"/>
                    </a:lnTo>
                    <a:lnTo>
                      <a:pt x="1854" y="2803"/>
                    </a:lnTo>
                    <a:lnTo>
                      <a:pt x="1857" y="2824"/>
                    </a:lnTo>
                    <a:lnTo>
                      <a:pt x="1864" y="2846"/>
                    </a:lnTo>
                    <a:lnTo>
                      <a:pt x="1879" y="2870"/>
                    </a:lnTo>
                    <a:lnTo>
                      <a:pt x="1892" y="2894"/>
                    </a:lnTo>
                    <a:lnTo>
                      <a:pt x="1910" y="2919"/>
                    </a:lnTo>
                    <a:lnTo>
                      <a:pt x="1921" y="2944"/>
                    </a:lnTo>
                    <a:lnTo>
                      <a:pt x="1931" y="2968"/>
                    </a:lnTo>
                    <a:lnTo>
                      <a:pt x="1939" y="2989"/>
                    </a:lnTo>
                    <a:lnTo>
                      <a:pt x="1946" y="2989"/>
                    </a:lnTo>
                    <a:lnTo>
                      <a:pt x="1956" y="2986"/>
                    </a:lnTo>
                    <a:lnTo>
                      <a:pt x="1964" y="2979"/>
                    </a:lnTo>
                    <a:lnTo>
                      <a:pt x="1967" y="2976"/>
                    </a:lnTo>
                    <a:lnTo>
                      <a:pt x="1974" y="2972"/>
                    </a:lnTo>
                    <a:lnTo>
                      <a:pt x="1977" y="2965"/>
                    </a:lnTo>
                    <a:lnTo>
                      <a:pt x="1981" y="2958"/>
                    </a:lnTo>
                    <a:lnTo>
                      <a:pt x="1984" y="2951"/>
                    </a:lnTo>
                    <a:lnTo>
                      <a:pt x="1984" y="2944"/>
                    </a:lnTo>
                    <a:lnTo>
                      <a:pt x="1984" y="2933"/>
                    </a:lnTo>
                    <a:lnTo>
                      <a:pt x="1984" y="2936"/>
                    </a:lnTo>
                    <a:lnTo>
                      <a:pt x="1987" y="2941"/>
                    </a:lnTo>
                    <a:lnTo>
                      <a:pt x="1991" y="2941"/>
                    </a:lnTo>
                    <a:lnTo>
                      <a:pt x="1995" y="2936"/>
                    </a:lnTo>
                    <a:lnTo>
                      <a:pt x="1999" y="2933"/>
                    </a:lnTo>
                    <a:lnTo>
                      <a:pt x="2005" y="2948"/>
                    </a:lnTo>
                    <a:lnTo>
                      <a:pt x="2012" y="2961"/>
                    </a:lnTo>
                    <a:lnTo>
                      <a:pt x="2027" y="2972"/>
                    </a:lnTo>
                    <a:lnTo>
                      <a:pt x="2040" y="2979"/>
                    </a:lnTo>
                    <a:lnTo>
                      <a:pt x="2054" y="2986"/>
                    </a:lnTo>
                    <a:lnTo>
                      <a:pt x="2072" y="2989"/>
                    </a:lnTo>
                    <a:lnTo>
                      <a:pt x="2087" y="2989"/>
                    </a:lnTo>
                    <a:lnTo>
                      <a:pt x="2104" y="2989"/>
                    </a:lnTo>
                    <a:lnTo>
                      <a:pt x="2122" y="2986"/>
                    </a:lnTo>
                    <a:lnTo>
                      <a:pt x="2135" y="2979"/>
                    </a:lnTo>
                    <a:lnTo>
                      <a:pt x="2150" y="3018"/>
                    </a:lnTo>
                    <a:lnTo>
                      <a:pt x="2170" y="3049"/>
                    </a:lnTo>
                    <a:lnTo>
                      <a:pt x="2199" y="3071"/>
                    </a:lnTo>
                    <a:lnTo>
                      <a:pt x="2227" y="3091"/>
                    </a:lnTo>
                    <a:lnTo>
                      <a:pt x="2262" y="3106"/>
                    </a:lnTo>
                    <a:lnTo>
                      <a:pt x="2297" y="3123"/>
                    </a:lnTo>
                    <a:lnTo>
                      <a:pt x="2333" y="3137"/>
                    </a:lnTo>
                    <a:lnTo>
                      <a:pt x="2368" y="3154"/>
                    </a:lnTo>
                    <a:lnTo>
                      <a:pt x="2400" y="3172"/>
                    </a:lnTo>
                    <a:lnTo>
                      <a:pt x="2428" y="3201"/>
                    </a:lnTo>
                    <a:lnTo>
                      <a:pt x="2442" y="3224"/>
                    </a:lnTo>
                    <a:lnTo>
                      <a:pt x="2448" y="3253"/>
                    </a:lnTo>
                    <a:lnTo>
                      <a:pt x="2452" y="3284"/>
                    </a:lnTo>
                    <a:lnTo>
                      <a:pt x="2452" y="3319"/>
                    </a:lnTo>
                    <a:lnTo>
                      <a:pt x="2452" y="3351"/>
                    </a:lnTo>
                    <a:lnTo>
                      <a:pt x="2452" y="3379"/>
                    </a:lnTo>
                    <a:lnTo>
                      <a:pt x="2460" y="3404"/>
                    </a:lnTo>
                    <a:lnTo>
                      <a:pt x="2470" y="3421"/>
                    </a:lnTo>
                    <a:lnTo>
                      <a:pt x="2488" y="3432"/>
                    </a:lnTo>
                    <a:lnTo>
                      <a:pt x="2519" y="3432"/>
                    </a:lnTo>
                    <a:lnTo>
                      <a:pt x="2568" y="3436"/>
                    </a:lnTo>
                    <a:lnTo>
                      <a:pt x="2600" y="3464"/>
                    </a:lnTo>
                    <a:lnTo>
                      <a:pt x="2614" y="3513"/>
                    </a:lnTo>
                    <a:lnTo>
                      <a:pt x="2618" y="3576"/>
                    </a:lnTo>
                    <a:lnTo>
                      <a:pt x="2614" y="3649"/>
                    </a:lnTo>
                    <a:lnTo>
                      <a:pt x="2611" y="3727"/>
                    </a:lnTo>
                    <a:lnTo>
                      <a:pt x="2603" y="3804"/>
                    </a:lnTo>
                    <a:lnTo>
                      <a:pt x="2607" y="3879"/>
                    </a:lnTo>
                    <a:lnTo>
                      <a:pt x="2618" y="3945"/>
                    </a:lnTo>
                    <a:lnTo>
                      <a:pt x="2643" y="3994"/>
                    </a:lnTo>
                    <a:lnTo>
                      <a:pt x="2666" y="4022"/>
                    </a:lnTo>
                    <a:lnTo>
                      <a:pt x="2691" y="4047"/>
                    </a:lnTo>
                    <a:lnTo>
                      <a:pt x="2720" y="4071"/>
                    </a:lnTo>
                    <a:lnTo>
                      <a:pt x="2751" y="4099"/>
                    </a:lnTo>
                    <a:lnTo>
                      <a:pt x="2779" y="4124"/>
                    </a:lnTo>
                    <a:lnTo>
                      <a:pt x="2808" y="4152"/>
                    </a:lnTo>
                    <a:lnTo>
                      <a:pt x="2836" y="4180"/>
                    </a:lnTo>
                    <a:lnTo>
                      <a:pt x="2861" y="4212"/>
                    </a:lnTo>
                    <a:lnTo>
                      <a:pt x="2881" y="4240"/>
                    </a:lnTo>
                    <a:lnTo>
                      <a:pt x="2899" y="4272"/>
                    </a:lnTo>
                    <a:lnTo>
                      <a:pt x="2913" y="4304"/>
                    </a:lnTo>
                    <a:lnTo>
                      <a:pt x="2924" y="4335"/>
                    </a:lnTo>
                    <a:lnTo>
                      <a:pt x="2938" y="4367"/>
                    </a:lnTo>
                    <a:lnTo>
                      <a:pt x="2949" y="4399"/>
                    </a:lnTo>
                    <a:lnTo>
                      <a:pt x="2962" y="4430"/>
                    </a:lnTo>
                    <a:lnTo>
                      <a:pt x="2977" y="4461"/>
                    </a:lnTo>
                    <a:lnTo>
                      <a:pt x="2994" y="4489"/>
                    </a:lnTo>
                    <a:lnTo>
                      <a:pt x="3015" y="4517"/>
                    </a:lnTo>
                    <a:lnTo>
                      <a:pt x="3040" y="4542"/>
                    </a:lnTo>
                    <a:lnTo>
                      <a:pt x="3069" y="4564"/>
                    </a:lnTo>
                    <a:lnTo>
                      <a:pt x="3082" y="4570"/>
                    </a:lnTo>
                    <a:lnTo>
                      <a:pt x="3092" y="4570"/>
                    </a:lnTo>
                    <a:lnTo>
                      <a:pt x="3104" y="4567"/>
                    </a:lnTo>
                    <a:lnTo>
                      <a:pt x="3117" y="4564"/>
                    </a:lnTo>
                    <a:lnTo>
                      <a:pt x="3124" y="4552"/>
                    </a:lnTo>
                    <a:lnTo>
                      <a:pt x="3135" y="4542"/>
                    </a:lnTo>
                    <a:lnTo>
                      <a:pt x="3142" y="4532"/>
                    </a:lnTo>
                    <a:lnTo>
                      <a:pt x="3145" y="4517"/>
                    </a:lnTo>
                    <a:lnTo>
                      <a:pt x="3149" y="4500"/>
                    </a:lnTo>
                    <a:lnTo>
                      <a:pt x="3145" y="4486"/>
                    </a:lnTo>
                    <a:lnTo>
                      <a:pt x="3159" y="4504"/>
                    </a:lnTo>
                    <a:lnTo>
                      <a:pt x="3174" y="4521"/>
                    </a:lnTo>
                    <a:lnTo>
                      <a:pt x="3184" y="4535"/>
                    </a:lnTo>
                    <a:lnTo>
                      <a:pt x="3199" y="4552"/>
                    </a:lnTo>
                    <a:lnTo>
                      <a:pt x="3209" y="4567"/>
                    </a:lnTo>
                    <a:lnTo>
                      <a:pt x="3223" y="4577"/>
                    </a:lnTo>
                    <a:lnTo>
                      <a:pt x="3240" y="4584"/>
                    </a:lnTo>
                    <a:lnTo>
                      <a:pt x="3255" y="4584"/>
                    </a:lnTo>
                    <a:lnTo>
                      <a:pt x="3275" y="4581"/>
                    </a:lnTo>
                    <a:lnTo>
                      <a:pt x="3297" y="4574"/>
                    </a:lnTo>
                    <a:lnTo>
                      <a:pt x="3293" y="4574"/>
                    </a:lnTo>
                    <a:lnTo>
                      <a:pt x="3297" y="4574"/>
                    </a:lnTo>
                    <a:lnTo>
                      <a:pt x="3297" y="4577"/>
                    </a:lnTo>
                    <a:lnTo>
                      <a:pt x="3300" y="4577"/>
                    </a:lnTo>
                    <a:lnTo>
                      <a:pt x="3297" y="4581"/>
                    </a:lnTo>
                    <a:lnTo>
                      <a:pt x="3300" y="4560"/>
                    </a:lnTo>
                    <a:lnTo>
                      <a:pt x="3304" y="4542"/>
                    </a:lnTo>
                    <a:lnTo>
                      <a:pt x="3307" y="4524"/>
                    </a:lnTo>
                    <a:lnTo>
                      <a:pt x="3310" y="4507"/>
                    </a:lnTo>
                    <a:lnTo>
                      <a:pt x="3315" y="4486"/>
                    </a:lnTo>
                    <a:lnTo>
                      <a:pt x="3315" y="4469"/>
                    </a:lnTo>
                    <a:lnTo>
                      <a:pt x="3315" y="4454"/>
                    </a:lnTo>
                    <a:lnTo>
                      <a:pt x="3310" y="4437"/>
                    </a:lnTo>
                    <a:lnTo>
                      <a:pt x="3307" y="4426"/>
                    </a:lnTo>
                    <a:lnTo>
                      <a:pt x="3300" y="4416"/>
                    </a:lnTo>
                    <a:lnTo>
                      <a:pt x="3279" y="4391"/>
                    </a:lnTo>
                    <a:lnTo>
                      <a:pt x="3265" y="4367"/>
                    </a:lnTo>
                    <a:lnTo>
                      <a:pt x="3258" y="4342"/>
                    </a:lnTo>
                    <a:lnTo>
                      <a:pt x="3251" y="4317"/>
                    </a:lnTo>
                    <a:lnTo>
                      <a:pt x="3244" y="4292"/>
                    </a:lnTo>
                    <a:lnTo>
                      <a:pt x="3240" y="4272"/>
                    </a:lnTo>
                    <a:lnTo>
                      <a:pt x="3234" y="4247"/>
                    </a:lnTo>
                    <a:lnTo>
                      <a:pt x="3227" y="4226"/>
                    </a:lnTo>
                    <a:lnTo>
                      <a:pt x="3212" y="4201"/>
                    </a:lnTo>
                    <a:lnTo>
                      <a:pt x="3199" y="4180"/>
                    </a:lnTo>
                    <a:lnTo>
                      <a:pt x="3187" y="4174"/>
                    </a:lnTo>
                    <a:lnTo>
                      <a:pt x="3177" y="4166"/>
                    </a:lnTo>
                    <a:lnTo>
                      <a:pt x="3167" y="4162"/>
                    </a:lnTo>
                    <a:lnTo>
                      <a:pt x="3159" y="4166"/>
                    </a:lnTo>
                    <a:lnTo>
                      <a:pt x="3149" y="4166"/>
                    </a:lnTo>
                    <a:lnTo>
                      <a:pt x="3139" y="4169"/>
                    </a:lnTo>
                    <a:lnTo>
                      <a:pt x="3127" y="4177"/>
                    </a:lnTo>
                    <a:lnTo>
                      <a:pt x="3114" y="4184"/>
                    </a:lnTo>
                    <a:lnTo>
                      <a:pt x="3104" y="4191"/>
                    </a:lnTo>
                    <a:lnTo>
                      <a:pt x="3089" y="4197"/>
                    </a:lnTo>
                    <a:lnTo>
                      <a:pt x="3069" y="4201"/>
                    </a:lnTo>
                    <a:lnTo>
                      <a:pt x="3047" y="4197"/>
                    </a:lnTo>
                    <a:lnTo>
                      <a:pt x="3026" y="4187"/>
                    </a:lnTo>
                    <a:lnTo>
                      <a:pt x="3001" y="4169"/>
                    </a:lnTo>
                    <a:lnTo>
                      <a:pt x="2977" y="4149"/>
                    </a:lnTo>
                    <a:lnTo>
                      <a:pt x="2956" y="4127"/>
                    </a:lnTo>
                    <a:lnTo>
                      <a:pt x="2931" y="4103"/>
                    </a:lnTo>
                    <a:lnTo>
                      <a:pt x="2906" y="4079"/>
                    </a:lnTo>
                    <a:lnTo>
                      <a:pt x="2881" y="4054"/>
                    </a:lnTo>
                    <a:lnTo>
                      <a:pt x="2857" y="4032"/>
                    </a:lnTo>
                    <a:lnTo>
                      <a:pt x="2839" y="4022"/>
                    </a:lnTo>
                    <a:lnTo>
                      <a:pt x="2818" y="4012"/>
                    </a:lnTo>
                    <a:lnTo>
                      <a:pt x="2797" y="3997"/>
                    </a:lnTo>
                    <a:lnTo>
                      <a:pt x="2773" y="3987"/>
                    </a:lnTo>
                    <a:lnTo>
                      <a:pt x="2751" y="3973"/>
                    </a:lnTo>
                    <a:lnTo>
                      <a:pt x="2731" y="3959"/>
                    </a:lnTo>
                    <a:lnTo>
                      <a:pt x="2709" y="3945"/>
                    </a:lnTo>
                    <a:lnTo>
                      <a:pt x="2691" y="3927"/>
                    </a:lnTo>
                    <a:lnTo>
                      <a:pt x="2678" y="3906"/>
                    </a:lnTo>
                    <a:lnTo>
                      <a:pt x="2663" y="3882"/>
                    </a:lnTo>
                    <a:lnTo>
                      <a:pt x="2653" y="3839"/>
                    </a:lnTo>
                    <a:lnTo>
                      <a:pt x="2646" y="3797"/>
                    </a:lnTo>
                    <a:lnTo>
                      <a:pt x="2639" y="3752"/>
                    </a:lnTo>
                    <a:lnTo>
                      <a:pt x="2639" y="3709"/>
                    </a:lnTo>
                    <a:lnTo>
                      <a:pt x="2639" y="3667"/>
                    </a:lnTo>
                    <a:lnTo>
                      <a:pt x="2643" y="3622"/>
                    </a:lnTo>
                    <a:lnTo>
                      <a:pt x="2646" y="3576"/>
                    </a:lnTo>
                    <a:lnTo>
                      <a:pt x="2649" y="3534"/>
                    </a:lnTo>
                    <a:lnTo>
                      <a:pt x="2649" y="3488"/>
                    </a:lnTo>
                    <a:lnTo>
                      <a:pt x="2649" y="3443"/>
                    </a:lnTo>
                    <a:lnTo>
                      <a:pt x="2649" y="3436"/>
                    </a:lnTo>
                    <a:lnTo>
                      <a:pt x="2646" y="3426"/>
                    </a:lnTo>
                    <a:lnTo>
                      <a:pt x="2643" y="3414"/>
                    </a:lnTo>
                    <a:lnTo>
                      <a:pt x="2635" y="3401"/>
                    </a:lnTo>
                    <a:lnTo>
                      <a:pt x="2628" y="3389"/>
                    </a:lnTo>
                    <a:lnTo>
                      <a:pt x="2621" y="3376"/>
                    </a:lnTo>
                    <a:lnTo>
                      <a:pt x="2614" y="3366"/>
                    </a:lnTo>
                    <a:lnTo>
                      <a:pt x="2611" y="3351"/>
                    </a:lnTo>
                    <a:lnTo>
                      <a:pt x="2603" y="3344"/>
                    </a:lnTo>
                    <a:lnTo>
                      <a:pt x="2600" y="3337"/>
                    </a:lnTo>
                    <a:lnTo>
                      <a:pt x="2600" y="3334"/>
                    </a:lnTo>
                    <a:lnTo>
                      <a:pt x="2600" y="3331"/>
                    </a:lnTo>
                    <a:lnTo>
                      <a:pt x="2596" y="3326"/>
                    </a:lnTo>
                    <a:lnTo>
                      <a:pt x="2596" y="3319"/>
                    </a:lnTo>
                    <a:lnTo>
                      <a:pt x="2593" y="3313"/>
                    </a:lnTo>
                    <a:lnTo>
                      <a:pt x="2593" y="3306"/>
                    </a:lnTo>
                    <a:lnTo>
                      <a:pt x="2590" y="3299"/>
                    </a:lnTo>
                    <a:lnTo>
                      <a:pt x="2590" y="3291"/>
                    </a:lnTo>
                    <a:lnTo>
                      <a:pt x="2590" y="3288"/>
                    </a:lnTo>
                    <a:lnTo>
                      <a:pt x="2586" y="3278"/>
                    </a:lnTo>
                    <a:lnTo>
                      <a:pt x="2583" y="3267"/>
                    </a:lnTo>
                    <a:lnTo>
                      <a:pt x="2579" y="3259"/>
                    </a:lnTo>
                    <a:lnTo>
                      <a:pt x="2579" y="3253"/>
                    </a:lnTo>
                    <a:lnTo>
                      <a:pt x="2575" y="3246"/>
                    </a:lnTo>
                    <a:lnTo>
                      <a:pt x="2568" y="3239"/>
                    </a:lnTo>
                    <a:lnTo>
                      <a:pt x="2565" y="3236"/>
                    </a:lnTo>
                    <a:lnTo>
                      <a:pt x="2561" y="3228"/>
                    </a:lnTo>
                    <a:lnTo>
                      <a:pt x="2554" y="3221"/>
                    </a:lnTo>
                    <a:lnTo>
                      <a:pt x="2548" y="3214"/>
                    </a:lnTo>
                    <a:lnTo>
                      <a:pt x="2526" y="3189"/>
                    </a:lnTo>
                    <a:lnTo>
                      <a:pt x="2508" y="3169"/>
                    </a:lnTo>
                    <a:lnTo>
                      <a:pt x="2491" y="3148"/>
                    </a:lnTo>
                    <a:lnTo>
                      <a:pt x="2480" y="3130"/>
                    </a:lnTo>
                    <a:lnTo>
                      <a:pt x="2470" y="3113"/>
                    </a:lnTo>
                    <a:lnTo>
                      <a:pt x="2460" y="3094"/>
                    </a:lnTo>
                    <a:lnTo>
                      <a:pt x="2448" y="3074"/>
                    </a:lnTo>
                    <a:lnTo>
                      <a:pt x="2438" y="3049"/>
                    </a:lnTo>
                    <a:lnTo>
                      <a:pt x="2420" y="3024"/>
                    </a:lnTo>
                    <a:lnTo>
                      <a:pt x="2403" y="2989"/>
                    </a:lnTo>
                    <a:lnTo>
                      <a:pt x="2410" y="2996"/>
                    </a:lnTo>
                    <a:lnTo>
                      <a:pt x="2425" y="3004"/>
                    </a:lnTo>
                    <a:lnTo>
                      <a:pt x="2442" y="3011"/>
                    </a:lnTo>
                    <a:lnTo>
                      <a:pt x="2463" y="3018"/>
                    </a:lnTo>
                    <a:lnTo>
                      <a:pt x="2483" y="3024"/>
                    </a:lnTo>
                    <a:lnTo>
                      <a:pt x="2508" y="3028"/>
                    </a:lnTo>
                    <a:lnTo>
                      <a:pt x="2533" y="3036"/>
                    </a:lnTo>
                    <a:lnTo>
                      <a:pt x="2558" y="3039"/>
                    </a:lnTo>
                    <a:lnTo>
                      <a:pt x="2579" y="3046"/>
                    </a:lnTo>
                    <a:lnTo>
                      <a:pt x="2600" y="3049"/>
                    </a:lnTo>
                    <a:lnTo>
                      <a:pt x="2600" y="3046"/>
                    </a:lnTo>
                    <a:lnTo>
                      <a:pt x="2603" y="3039"/>
                    </a:lnTo>
                    <a:lnTo>
                      <a:pt x="2603" y="3036"/>
                    </a:lnTo>
                    <a:lnTo>
                      <a:pt x="2607" y="3031"/>
                    </a:lnTo>
                    <a:lnTo>
                      <a:pt x="2611" y="3024"/>
                    </a:lnTo>
                    <a:lnTo>
                      <a:pt x="2611" y="3021"/>
                    </a:lnTo>
                    <a:lnTo>
                      <a:pt x="2614" y="3018"/>
                    </a:lnTo>
                    <a:lnTo>
                      <a:pt x="2614" y="3014"/>
                    </a:lnTo>
                    <a:lnTo>
                      <a:pt x="2614" y="3007"/>
                    </a:lnTo>
                    <a:lnTo>
                      <a:pt x="2611" y="3004"/>
                    </a:lnTo>
                    <a:lnTo>
                      <a:pt x="2618" y="3007"/>
                    </a:lnTo>
                    <a:lnTo>
                      <a:pt x="2631" y="3004"/>
                    </a:lnTo>
                    <a:lnTo>
                      <a:pt x="2649" y="2996"/>
                    </a:lnTo>
                    <a:lnTo>
                      <a:pt x="2671" y="2983"/>
                    </a:lnTo>
                    <a:lnTo>
                      <a:pt x="2695" y="2968"/>
                    </a:lnTo>
                    <a:lnTo>
                      <a:pt x="2716" y="2948"/>
                    </a:lnTo>
                    <a:lnTo>
                      <a:pt x="2734" y="2926"/>
                    </a:lnTo>
                    <a:lnTo>
                      <a:pt x="2748" y="2901"/>
                    </a:lnTo>
                    <a:lnTo>
                      <a:pt x="2755" y="2877"/>
                    </a:lnTo>
                    <a:lnTo>
                      <a:pt x="2755" y="2853"/>
                    </a:lnTo>
                    <a:lnTo>
                      <a:pt x="2762" y="2866"/>
                    </a:lnTo>
                    <a:lnTo>
                      <a:pt x="2779" y="2877"/>
                    </a:lnTo>
                    <a:lnTo>
                      <a:pt x="2801" y="2881"/>
                    </a:lnTo>
                    <a:lnTo>
                      <a:pt x="2829" y="2884"/>
                    </a:lnTo>
                    <a:lnTo>
                      <a:pt x="2857" y="2881"/>
                    </a:lnTo>
                    <a:lnTo>
                      <a:pt x="2892" y="2877"/>
                    </a:lnTo>
                    <a:lnTo>
                      <a:pt x="2924" y="2874"/>
                    </a:lnTo>
                    <a:lnTo>
                      <a:pt x="2959" y="2870"/>
                    </a:lnTo>
                    <a:lnTo>
                      <a:pt x="2991" y="2866"/>
                    </a:lnTo>
                    <a:lnTo>
                      <a:pt x="3019" y="2863"/>
                    </a:lnTo>
                    <a:lnTo>
                      <a:pt x="3032" y="2853"/>
                    </a:lnTo>
                    <a:lnTo>
                      <a:pt x="3044" y="2828"/>
                    </a:lnTo>
                    <a:lnTo>
                      <a:pt x="3054" y="2796"/>
                    </a:lnTo>
                    <a:lnTo>
                      <a:pt x="3064" y="2758"/>
                    </a:lnTo>
                    <a:lnTo>
                      <a:pt x="3079" y="2716"/>
                    </a:lnTo>
                    <a:lnTo>
                      <a:pt x="3092" y="2676"/>
                    </a:lnTo>
                    <a:lnTo>
                      <a:pt x="3117" y="2649"/>
                    </a:lnTo>
                    <a:lnTo>
                      <a:pt x="3145" y="2631"/>
                    </a:lnTo>
                    <a:lnTo>
                      <a:pt x="3184" y="2631"/>
                    </a:lnTo>
                    <a:lnTo>
                      <a:pt x="3237" y="2649"/>
                    </a:lnTo>
                    <a:lnTo>
                      <a:pt x="3237" y="2653"/>
                    </a:lnTo>
                    <a:lnTo>
                      <a:pt x="3244" y="2656"/>
                    </a:lnTo>
                    <a:lnTo>
                      <a:pt x="3251" y="2663"/>
                    </a:lnTo>
                    <a:lnTo>
                      <a:pt x="3258" y="2670"/>
                    </a:lnTo>
                    <a:lnTo>
                      <a:pt x="3265" y="2676"/>
                    </a:lnTo>
                    <a:lnTo>
                      <a:pt x="3272" y="2684"/>
                    </a:lnTo>
                    <a:lnTo>
                      <a:pt x="3275" y="2691"/>
                    </a:lnTo>
                    <a:lnTo>
                      <a:pt x="3275" y="2694"/>
                    </a:lnTo>
                    <a:lnTo>
                      <a:pt x="3269" y="2698"/>
                    </a:lnTo>
                    <a:lnTo>
                      <a:pt x="3258" y="2694"/>
                    </a:lnTo>
                  </a:path>
                </a:pathLst>
              </a:custGeom>
              <a:noFill/>
              <a:ln w="1588">
                <a:solidFill>
                  <a:srgbClr val="B2193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92" name="Freeform 720"/>
              <p:cNvSpPr>
                <a:spLocks/>
              </p:cNvSpPr>
              <p:nvPr/>
            </p:nvSpPr>
            <p:spPr bwMode="auto">
              <a:xfrm>
                <a:off x="2594" y="2443"/>
                <a:ext cx="327" cy="413"/>
              </a:xfrm>
              <a:custGeom>
                <a:avLst/>
                <a:gdLst>
                  <a:gd name="T0" fmla="*/ 3353 w 4258"/>
                  <a:gd name="T1" fmla="*/ 2480 h 5775"/>
                  <a:gd name="T2" fmla="*/ 3814 w 4258"/>
                  <a:gd name="T3" fmla="*/ 2417 h 5775"/>
                  <a:gd name="T4" fmla="*/ 4047 w 4258"/>
                  <a:gd name="T5" fmla="*/ 2020 h 5775"/>
                  <a:gd name="T6" fmla="*/ 3663 w 4258"/>
                  <a:gd name="T7" fmla="*/ 2266 h 5775"/>
                  <a:gd name="T8" fmla="*/ 3185 w 4258"/>
                  <a:gd name="T9" fmla="*/ 2277 h 5775"/>
                  <a:gd name="T10" fmla="*/ 2308 w 4258"/>
                  <a:gd name="T11" fmla="*/ 2414 h 5775"/>
                  <a:gd name="T12" fmla="*/ 2023 w 4258"/>
                  <a:gd name="T13" fmla="*/ 2237 h 5775"/>
                  <a:gd name="T14" fmla="*/ 1900 w 4258"/>
                  <a:gd name="T15" fmla="*/ 2119 h 5775"/>
                  <a:gd name="T16" fmla="*/ 2115 w 4258"/>
                  <a:gd name="T17" fmla="*/ 1919 h 5775"/>
                  <a:gd name="T18" fmla="*/ 2446 w 4258"/>
                  <a:gd name="T19" fmla="*/ 1514 h 5775"/>
                  <a:gd name="T20" fmla="*/ 2576 w 4258"/>
                  <a:gd name="T21" fmla="*/ 1356 h 5775"/>
                  <a:gd name="T22" fmla="*/ 2963 w 4258"/>
                  <a:gd name="T23" fmla="*/ 941 h 5775"/>
                  <a:gd name="T24" fmla="*/ 3476 w 4258"/>
                  <a:gd name="T25" fmla="*/ 931 h 5775"/>
                  <a:gd name="T26" fmla="*/ 3592 w 4258"/>
                  <a:gd name="T27" fmla="*/ 668 h 5775"/>
                  <a:gd name="T28" fmla="*/ 3747 w 4258"/>
                  <a:gd name="T29" fmla="*/ 103 h 5775"/>
                  <a:gd name="T30" fmla="*/ 3283 w 4258"/>
                  <a:gd name="T31" fmla="*/ 116 h 5775"/>
                  <a:gd name="T32" fmla="*/ 3156 w 4258"/>
                  <a:gd name="T33" fmla="*/ 446 h 5775"/>
                  <a:gd name="T34" fmla="*/ 2741 w 4258"/>
                  <a:gd name="T35" fmla="*/ 668 h 5775"/>
                  <a:gd name="T36" fmla="*/ 2291 w 4258"/>
                  <a:gd name="T37" fmla="*/ 271 h 5775"/>
                  <a:gd name="T38" fmla="*/ 2016 w 4258"/>
                  <a:gd name="T39" fmla="*/ 0 h 5775"/>
                  <a:gd name="T40" fmla="*/ 1692 w 4258"/>
                  <a:gd name="T41" fmla="*/ 1314 h 5775"/>
                  <a:gd name="T42" fmla="*/ 1358 w 4258"/>
                  <a:gd name="T43" fmla="*/ 1707 h 5775"/>
                  <a:gd name="T44" fmla="*/ 1083 w 4258"/>
                  <a:gd name="T45" fmla="*/ 1981 h 5775"/>
                  <a:gd name="T46" fmla="*/ 545 w 4258"/>
                  <a:gd name="T47" fmla="*/ 2392 h 5775"/>
                  <a:gd name="T48" fmla="*/ 355 w 4258"/>
                  <a:gd name="T49" fmla="*/ 2702 h 5775"/>
                  <a:gd name="T50" fmla="*/ 45 w 4258"/>
                  <a:gd name="T51" fmla="*/ 3397 h 5775"/>
                  <a:gd name="T52" fmla="*/ 214 w 4258"/>
                  <a:gd name="T53" fmla="*/ 3910 h 5775"/>
                  <a:gd name="T54" fmla="*/ 720 w 4258"/>
                  <a:gd name="T55" fmla="*/ 4756 h 5775"/>
                  <a:gd name="T56" fmla="*/ 992 w 4258"/>
                  <a:gd name="T57" fmla="*/ 4598 h 5775"/>
                  <a:gd name="T58" fmla="*/ 1023 w 4258"/>
                  <a:gd name="T59" fmla="*/ 3955 h 5775"/>
                  <a:gd name="T60" fmla="*/ 1333 w 4258"/>
                  <a:gd name="T61" fmla="*/ 3857 h 5775"/>
                  <a:gd name="T62" fmla="*/ 1579 w 4258"/>
                  <a:gd name="T63" fmla="*/ 4588 h 5775"/>
                  <a:gd name="T64" fmla="*/ 1784 w 4258"/>
                  <a:gd name="T65" fmla="*/ 4886 h 5775"/>
                  <a:gd name="T66" fmla="*/ 2185 w 4258"/>
                  <a:gd name="T67" fmla="*/ 5413 h 5775"/>
                  <a:gd name="T68" fmla="*/ 2762 w 4258"/>
                  <a:gd name="T69" fmla="*/ 5610 h 5775"/>
                  <a:gd name="T70" fmla="*/ 3110 w 4258"/>
                  <a:gd name="T71" fmla="*/ 5505 h 5775"/>
                  <a:gd name="T72" fmla="*/ 2787 w 4258"/>
                  <a:gd name="T73" fmla="*/ 5428 h 5775"/>
                  <a:gd name="T74" fmla="*/ 2709 w 4258"/>
                  <a:gd name="T75" fmla="*/ 5248 h 5775"/>
                  <a:gd name="T76" fmla="*/ 2547 w 4258"/>
                  <a:gd name="T77" fmla="*/ 5086 h 5775"/>
                  <a:gd name="T78" fmla="*/ 2080 w 4258"/>
                  <a:gd name="T79" fmla="*/ 4711 h 5775"/>
                  <a:gd name="T80" fmla="*/ 2033 w 4258"/>
                  <a:gd name="T81" fmla="*/ 4458 h 5775"/>
                  <a:gd name="T82" fmla="*/ 1819 w 4258"/>
                  <a:gd name="T83" fmla="*/ 4296 h 5775"/>
                  <a:gd name="T84" fmla="*/ 1710 w 4258"/>
                  <a:gd name="T85" fmla="*/ 3871 h 5775"/>
                  <a:gd name="T86" fmla="*/ 1594 w 4258"/>
                  <a:gd name="T87" fmla="*/ 3372 h 5775"/>
                  <a:gd name="T88" fmla="*/ 1372 w 4258"/>
                  <a:gd name="T89" fmla="*/ 3080 h 5775"/>
                  <a:gd name="T90" fmla="*/ 1597 w 4258"/>
                  <a:gd name="T91" fmla="*/ 2627 h 5775"/>
                  <a:gd name="T92" fmla="*/ 1752 w 4258"/>
                  <a:gd name="T93" fmla="*/ 2596 h 5775"/>
                  <a:gd name="T94" fmla="*/ 1868 w 4258"/>
                  <a:gd name="T95" fmla="*/ 2740 h 5775"/>
                  <a:gd name="T96" fmla="*/ 1988 w 4258"/>
                  <a:gd name="T97" fmla="*/ 2832 h 5775"/>
                  <a:gd name="T98" fmla="*/ 2199 w 4258"/>
                  <a:gd name="T99" fmla="*/ 2965 h 5775"/>
                  <a:gd name="T100" fmla="*/ 2572 w 4258"/>
                  <a:gd name="T101" fmla="*/ 3330 h 5775"/>
                  <a:gd name="T102" fmla="*/ 2885 w 4258"/>
                  <a:gd name="T103" fmla="*/ 4135 h 5775"/>
                  <a:gd name="T104" fmla="*/ 3142 w 4258"/>
                  <a:gd name="T105" fmla="*/ 4423 h 5775"/>
                  <a:gd name="T106" fmla="*/ 3286 w 4258"/>
                  <a:gd name="T107" fmla="*/ 4472 h 5775"/>
                  <a:gd name="T108" fmla="*/ 3248 w 4258"/>
                  <a:gd name="T109" fmla="*/ 4187 h 5775"/>
                  <a:gd name="T110" fmla="*/ 3026 w 4258"/>
                  <a:gd name="T111" fmla="*/ 4078 h 5775"/>
                  <a:gd name="T112" fmla="*/ 2652 w 4258"/>
                  <a:gd name="T113" fmla="*/ 3730 h 5775"/>
                  <a:gd name="T114" fmla="*/ 2582 w 4258"/>
                  <a:gd name="T115" fmla="*/ 3285 h 5775"/>
                  <a:gd name="T116" fmla="*/ 2463 w 4258"/>
                  <a:gd name="T117" fmla="*/ 3070 h 5775"/>
                  <a:gd name="T118" fmla="*/ 2604 w 4258"/>
                  <a:gd name="T119" fmla="*/ 2934 h 5775"/>
                  <a:gd name="T120" fmla="*/ 2741 w 4258"/>
                  <a:gd name="T121" fmla="*/ 2744 h 5775"/>
                  <a:gd name="T122" fmla="*/ 3149 w 4258"/>
                  <a:gd name="T123" fmla="*/ 2522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58" h="5775">
                    <a:moveTo>
                      <a:pt x="3213" y="2589"/>
                    </a:moveTo>
                    <a:lnTo>
                      <a:pt x="3233" y="2592"/>
                    </a:lnTo>
                    <a:lnTo>
                      <a:pt x="3258" y="2596"/>
                    </a:lnTo>
                    <a:lnTo>
                      <a:pt x="3283" y="2592"/>
                    </a:lnTo>
                    <a:lnTo>
                      <a:pt x="3308" y="2589"/>
                    </a:lnTo>
                    <a:lnTo>
                      <a:pt x="3328" y="2579"/>
                    </a:lnTo>
                    <a:lnTo>
                      <a:pt x="3346" y="2564"/>
                    </a:lnTo>
                    <a:lnTo>
                      <a:pt x="3364" y="2550"/>
                    </a:lnTo>
                    <a:lnTo>
                      <a:pt x="3374" y="2529"/>
                    </a:lnTo>
                    <a:lnTo>
                      <a:pt x="3378" y="2501"/>
                    </a:lnTo>
                    <a:lnTo>
                      <a:pt x="3374" y="2474"/>
                    </a:lnTo>
                    <a:lnTo>
                      <a:pt x="3371" y="2477"/>
                    </a:lnTo>
                    <a:lnTo>
                      <a:pt x="3371" y="2480"/>
                    </a:lnTo>
                    <a:lnTo>
                      <a:pt x="3368" y="2484"/>
                    </a:lnTo>
                    <a:lnTo>
                      <a:pt x="3364" y="2484"/>
                    </a:lnTo>
                    <a:lnTo>
                      <a:pt x="3360" y="2487"/>
                    </a:lnTo>
                    <a:lnTo>
                      <a:pt x="3356" y="2484"/>
                    </a:lnTo>
                    <a:lnTo>
                      <a:pt x="3353" y="2480"/>
                    </a:lnTo>
                    <a:lnTo>
                      <a:pt x="3350" y="2474"/>
                    </a:lnTo>
                    <a:lnTo>
                      <a:pt x="3356" y="2501"/>
                    </a:lnTo>
                    <a:lnTo>
                      <a:pt x="3371" y="2522"/>
                    </a:lnTo>
                    <a:lnTo>
                      <a:pt x="3385" y="2540"/>
                    </a:lnTo>
                    <a:lnTo>
                      <a:pt x="3399" y="2550"/>
                    </a:lnTo>
                    <a:lnTo>
                      <a:pt x="3416" y="2557"/>
                    </a:lnTo>
                    <a:lnTo>
                      <a:pt x="3438" y="2561"/>
                    </a:lnTo>
                    <a:lnTo>
                      <a:pt x="3456" y="2557"/>
                    </a:lnTo>
                    <a:lnTo>
                      <a:pt x="3473" y="2554"/>
                    </a:lnTo>
                    <a:lnTo>
                      <a:pt x="3487" y="2544"/>
                    </a:lnTo>
                    <a:lnTo>
                      <a:pt x="3497" y="2529"/>
                    </a:lnTo>
                    <a:lnTo>
                      <a:pt x="3543" y="2484"/>
                    </a:lnTo>
                    <a:lnTo>
                      <a:pt x="3589" y="2452"/>
                    </a:lnTo>
                    <a:lnTo>
                      <a:pt x="3634" y="2434"/>
                    </a:lnTo>
                    <a:lnTo>
                      <a:pt x="3681" y="2424"/>
                    </a:lnTo>
                    <a:lnTo>
                      <a:pt x="3726" y="2424"/>
                    </a:lnTo>
                    <a:lnTo>
                      <a:pt x="3769" y="2420"/>
                    </a:lnTo>
                    <a:lnTo>
                      <a:pt x="3814" y="2417"/>
                    </a:lnTo>
                    <a:lnTo>
                      <a:pt x="3857" y="2410"/>
                    </a:lnTo>
                    <a:lnTo>
                      <a:pt x="3895" y="2392"/>
                    </a:lnTo>
                    <a:lnTo>
                      <a:pt x="3934" y="2357"/>
                    </a:lnTo>
                    <a:lnTo>
                      <a:pt x="3962" y="2322"/>
                    </a:lnTo>
                    <a:lnTo>
                      <a:pt x="3990" y="2287"/>
                    </a:lnTo>
                    <a:lnTo>
                      <a:pt x="4015" y="2255"/>
                    </a:lnTo>
                    <a:lnTo>
                      <a:pt x="4043" y="2220"/>
                    </a:lnTo>
                    <a:lnTo>
                      <a:pt x="4068" y="2189"/>
                    </a:lnTo>
                    <a:lnTo>
                      <a:pt x="4100" y="2157"/>
                    </a:lnTo>
                    <a:lnTo>
                      <a:pt x="4131" y="2132"/>
                    </a:lnTo>
                    <a:lnTo>
                      <a:pt x="4166" y="2107"/>
                    </a:lnTo>
                    <a:lnTo>
                      <a:pt x="4208" y="2090"/>
                    </a:lnTo>
                    <a:lnTo>
                      <a:pt x="4258" y="2076"/>
                    </a:lnTo>
                    <a:lnTo>
                      <a:pt x="4215" y="2052"/>
                    </a:lnTo>
                    <a:lnTo>
                      <a:pt x="4173" y="2031"/>
                    </a:lnTo>
                    <a:lnTo>
                      <a:pt x="4131" y="2020"/>
                    </a:lnTo>
                    <a:lnTo>
                      <a:pt x="4088" y="2017"/>
                    </a:lnTo>
                    <a:lnTo>
                      <a:pt x="4047" y="2020"/>
                    </a:lnTo>
                    <a:lnTo>
                      <a:pt x="4008" y="2031"/>
                    </a:lnTo>
                    <a:lnTo>
                      <a:pt x="3969" y="2049"/>
                    </a:lnTo>
                    <a:lnTo>
                      <a:pt x="3937" y="2072"/>
                    </a:lnTo>
                    <a:lnTo>
                      <a:pt x="3905" y="2101"/>
                    </a:lnTo>
                    <a:lnTo>
                      <a:pt x="3881" y="2136"/>
                    </a:lnTo>
                    <a:lnTo>
                      <a:pt x="3870" y="2157"/>
                    </a:lnTo>
                    <a:lnTo>
                      <a:pt x="3857" y="2182"/>
                    </a:lnTo>
                    <a:lnTo>
                      <a:pt x="3839" y="2206"/>
                    </a:lnTo>
                    <a:lnTo>
                      <a:pt x="3822" y="2231"/>
                    </a:lnTo>
                    <a:lnTo>
                      <a:pt x="3804" y="2252"/>
                    </a:lnTo>
                    <a:lnTo>
                      <a:pt x="3786" y="2269"/>
                    </a:lnTo>
                    <a:lnTo>
                      <a:pt x="3769" y="2284"/>
                    </a:lnTo>
                    <a:lnTo>
                      <a:pt x="3747" y="2294"/>
                    </a:lnTo>
                    <a:lnTo>
                      <a:pt x="3726" y="2297"/>
                    </a:lnTo>
                    <a:lnTo>
                      <a:pt x="3705" y="2294"/>
                    </a:lnTo>
                    <a:lnTo>
                      <a:pt x="3694" y="2287"/>
                    </a:lnTo>
                    <a:lnTo>
                      <a:pt x="3681" y="2280"/>
                    </a:lnTo>
                    <a:lnTo>
                      <a:pt x="3663" y="2266"/>
                    </a:lnTo>
                    <a:lnTo>
                      <a:pt x="3649" y="2252"/>
                    </a:lnTo>
                    <a:lnTo>
                      <a:pt x="3631" y="2237"/>
                    </a:lnTo>
                    <a:lnTo>
                      <a:pt x="3614" y="2227"/>
                    </a:lnTo>
                    <a:lnTo>
                      <a:pt x="3596" y="2214"/>
                    </a:lnTo>
                    <a:lnTo>
                      <a:pt x="3582" y="2202"/>
                    </a:lnTo>
                    <a:lnTo>
                      <a:pt x="3571" y="2196"/>
                    </a:lnTo>
                    <a:lnTo>
                      <a:pt x="3561" y="2192"/>
                    </a:lnTo>
                    <a:lnTo>
                      <a:pt x="3522" y="2192"/>
                    </a:lnTo>
                    <a:lnTo>
                      <a:pt x="3483" y="2196"/>
                    </a:lnTo>
                    <a:lnTo>
                      <a:pt x="3448" y="2199"/>
                    </a:lnTo>
                    <a:lnTo>
                      <a:pt x="3413" y="2206"/>
                    </a:lnTo>
                    <a:lnTo>
                      <a:pt x="3381" y="2214"/>
                    </a:lnTo>
                    <a:lnTo>
                      <a:pt x="3346" y="2224"/>
                    </a:lnTo>
                    <a:lnTo>
                      <a:pt x="3314" y="2234"/>
                    </a:lnTo>
                    <a:lnTo>
                      <a:pt x="3283" y="2245"/>
                    </a:lnTo>
                    <a:lnTo>
                      <a:pt x="3251" y="2255"/>
                    </a:lnTo>
                    <a:lnTo>
                      <a:pt x="3220" y="2266"/>
                    </a:lnTo>
                    <a:lnTo>
                      <a:pt x="3185" y="2277"/>
                    </a:lnTo>
                    <a:lnTo>
                      <a:pt x="3149" y="2287"/>
                    </a:lnTo>
                    <a:lnTo>
                      <a:pt x="3113" y="2297"/>
                    </a:lnTo>
                    <a:lnTo>
                      <a:pt x="3075" y="2304"/>
                    </a:lnTo>
                    <a:lnTo>
                      <a:pt x="3040" y="2315"/>
                    </a:lnTo>
                    <a:lnTo>
                      <a:pt x="3001" y="2326"/>
                    </a:lnTo>
                    <a:lnTo>
                      <a:pt x="2963" y="2336"/>
                    </a:lnTo>
                    <a:lnTo>
                      <a:pt x="2924" y="2350"/>
                    </a:lnTo>
                    <a:lnTo>
                      <a:pt x="2882" y="2364"/>
                    </a:lnTo>
                    <a:lnTo>
                      <a:pt x="2840" y="2379"/>
                    </a:lnTo>
                    <a:lnTo>
                      <a:pt x="2783" y="2392"/>
                    </a:lnTo>
                    <a:lnTo>
                      <a:pt x="2724" y="2399"/>
                    </a:lnTo>
                    <a:lnTo>
                      <a:pt x="2657" y="2396"/>
                    </a:lnTo>
                    <a:lnTo>
                      <a:pt x="2586" y="2392"/>
                    </a:lnTo>
                    <a:lnTo>
                      <a:pt x="2519" y="2385"/>
                    </a:lnTo>
                    <a:lnTo>
                      <a:pt x="2456" y="2382"/>
                    </a:lnTo>
                    <a:lnTo>
                      <a:pt x="2399" y="2385"/>
                    </a:lnTo>
                    <a:lnTo>
                      <a:pt x="2346" y="2396"/>
                    </a:lnTo>
                    <a:lnTo>
                      <a:pt x="2308" y="2414"/>
                    </a:lnTo>
                    <a:lnTo>
                      <a:pt x="2283" y="2449"/>
                    </a:lnTo>
                    <a:lnTo>
                      <a:pt x="2298" y="2414"/>
                    </a:lnTo>
                    <a:lnTo>
                      <a:pt x="2304" y="2382"/>
                    </a:lnTo>
                    <a:lnTo>
                      <a:pt x="2311" y="2347"/>
                    </a:lnTo>
                    <a:lnTo>
                      <a:pt x="2311" y="2315"/>
                    </a:lnTo>
                    <a:lnTo>
                      <a:pt x="2311" y="2284"/>
                    </a:lnTo>
                    <a:lnTo>
                      <a:pt x="2304" y="2252"/>
                    </a:lnTo>
                    <a:lnTo>
                      <a:pt x="2291" y="2224"/>
                    </a:lnTo>
                    <a:lnTo>
                      <a:pt x="2276" y="2199"/>
                    </a:lnTo>
                    <a:lnTo>
                      <a:pt x="2255" y="2179"/>
                    </a:lnTo>
                    <a:lnTo>
                      <a:pt x="2231" y="2161"/>
                    </a:lnTo>
                    <a:lnTo>
                      <a:pt x="2206" y="2154"/>
                    </a:lnTo>
                    <a:lnTo>
                      <a:pt x="2181" y="2157"/>
                    </a:lnTo>
                    <a:lnTo>
                      <a:pt x="2150" y="2167"/>
                    </a:lnTo>
                    <a:lnTo>
                      <a:pt x="2121" y="2182"/>
                    </a:lnTo>
                    <a:lnTo>
                      <a:pt x="2090" y="2202"/>
                    </a:lnTo>
                    <a:lnTo>
                      <a:pt x="2055" y="2220"/>
                    </a:lnTo>
                    <a:lnTo>
                      <a:pt x="2023" y="2237"/>
                    </a:lnTo>
                    <a:lnTo>
                      <a:pt x="1991" y="2252"/>
                    </a:lnTo>
                    <a:lnTo>
                      <a:pt x="1963" y="2259"/>
                    </a:lnTo>
                    <a:lnTo>
                      <a:pt x="1935" y="2259"/>
                    </a:lnTo>
                    <a:lnTo>
                      <a:pt x="1925" y="2252"/>
                    </a:lnTo>
                    <a:lnTo>
                      <a:pt x="1914" y="2245"/>
                    </a:lnTo>
                    <a:lnTo>
                      <a:pt x="1907" y="2231"/>
                    </a:lnTo>
                    <a:lnTo>
                      <a:pt x="1896" y="2217"/>
                    </a:lnTo>
                    <a:lnTo>
                      <a:pt x="1885" y="2202"/>
                    </a:lnTo>
                    <a:lnTo>
                      <a:pt x="1878" y="2185"/>
                    </a:lnTo>
                    <a:lnTo>
                      <a:pt x="1872" y="2167"/>
                    </a:lnTo>
                    <a:lnTo>
                      <a:pt x="1868" y="2154"/>
                    </a:lnTo>
                    <a:lnTo>
                      <a:pt x="1865" y="2136"/>
                    </a:lnTo>
                    <a:lnTo>
                      <a:pt x="1865" y="2125"/>
                    </a:lnTo>
                    <a:lnTo>
                      <a:pt x="1868" y="2125"/>
                    </a:lnTo>
                    <a:lnTo>
                      <a:pt x="1872" y="2125"/>
                    </a:lnTo>
                    <a:lnTo>
                      <a:pt x="1882" y="2122"/>
                    </a:lnTo>
                    <a:lnTo>
                      <a:pt x="1890" y="2122"/>
                    </a:lnTo>
                    <a:lnTo>
                      <a:pt x="1900" y="2119"/>
                    </a:lnTo>
                    <a:lnTo>
                      <a:pt x="1907" y="2115"/>
                    </a:lnTo>
                    <a:lnTo>
                      <a:pt x="1914" y="2111"/>
                    </a:lnTo>
                    <a:lnTo>
                      <a:pt x="1917" y="2107"/>
                    </a:lnTo>
                    <a:lnTo>
                      <a:pt x="1917" y="2104"/>
                    </a:lnTo>
                    <a:lnTo>
                      <a:pt x="1910" y="2101"/>
                    </a:lnTo>
                    <a:lnTo>
                      <a:pt x="1956" y="2104"/>
                    </a:lnTo>
                    <a:lnTo>
                      <a:pt x="1991" y="2101"/>
                    </a:lnTo>
                    <a:lnTo>
                      <a:pt x="2020" y="2087"/>
                    </a:lnTo>
                    <a:lnTo>
                      <a:pt x="2044" y="2066"/>
                    </a:lnTo>
                    <a:lnTo>
                      <a:pt x="2061" y="2041"/>
                    </a:lnTo>
                    <a:lnTo>
                      <a:pt x="2073" y="2009"/>
                    </a:lnTo>
                    <a:lnTo>
                      <a:pt x="2080" y="1978"/>
                    </a:lnTo>
                    <a:lnTo>
                      <a:pt x="2080" y="1942"/>
                    </a:lnTo>
                    <a:lnTo>
                      <a:pt x="2080" y="1904"/>
                    </a:lnTo>
                    <a:lnTo>
                      <a:pt x="2073" y="1869"/>
                    </a:lnTo>
                    <a:lnTo>
                      <a:pt x="2083" y="1894"/>
                    </a:lnTo>
                    <a:lnTo>
                      <a:pt x="2097" y="1911"/>
                    </a:lnTo>
                    <a:lnTo>
                      <a:pt x="2115" y="1919"/>
                    </a:lnTo>
                    <a:lnTo>
                      <a:pt x="2136" y="1922"/>
                    </a:lnTo>
                    <a:lnTo>
                      <a:pt x="2156" y="1919"/>
                    </a:lnTo>
                    <a:lnTo>
                      <a:pt x="2178" y="1911"/>
                    </a:lnTo>
                    <a:lnTo>
                      <a:pt x="2196" y="1901"/>
                    </a:lnTo>
                    <a:lnTo>
                      <a:pt x="2209" y="1890"/>
                    </a:lnTo>
                    <a:lnTo>
                      <a:pt x="2220" y="1876"/>
                    </a:lnTo>
                    <a:lnTo>
                      <a:pt x="2228" y="1866"/>
                    </a:lnTo>
                    <a:lnTo>
                      <a:pt x="2234" y="1816"/>
                    </a:lnTo>
                    <a:lnTo>
                      <a:pt x="2241" y="1774"/>
                    </a:lnTo>
                    <a:lnTo>
                      <a:pt x="2248" y="1732"/>
                    </a:lnTo>
                    <a:lnTo>
                      <a:pt x="2255" y="1694"/>
                    </a:lnTo>
                    <a:lnTo>
                      <a:pt x="2263" y="1662"/>
                    </a:lnTo>
                    <a:lnTo>
                      <a:pt x="2276" y="1630"/>
                    </a:lnTo>
                    <a:lnTo>
                      <a:pt x="2294" y="1599"/>
                    </a:lnTo>
                    <a:lnTo>
                      <a:pt x="2322" y="1574"/>
                    </a:lnTo>
                    <a:lnTo>
                      <a:pt x="2357" y="1549"/>
                    </a:lnTo>
                    <a:lnTo>
                      <a:pt x="2403" y="1528"/>
                    </a:lnTo>
                    <a:lnTo>
                      <a:pt x="2446" y="1514"/>
                    </a:lnTo>
                    <a:lnTo>
                      <a:pt x="2481" y="1518"/>
                    </a:lnTo>
                    <a:lnTo>
                      <a:pt x="2509" y="1528"/>
                    </a:lnTo>
                    <a:lnTo>
                      <a:pt x="2529" y="1553"/>
                    </a:lnTo>
                    <a:lnTo>
                      <a:pt x="2551" y="1577"/>
                    </a:lnTo>
                    <a:lnTo>
                      <a:pt x="2572" y="1609"/>
                    </a:lnTo>
                    <a:lnTo>
                      <a:pt x="2593" y="1641"/>
                    </a:lnTo>
                    <a:lnTo>
                      <a:pt x="2614" y="1669"/>
                    </a:lnTo>
                    <a:lnTo>
                      <a:pt x="2642" y="1694"/>
                    </a:lnTo>
                    <a:lnTo>
                      <a:pt x="2677" y="1707"/>
                    </a:lnTo>
                    <a:lnTo>
                      <a:pt x="2677" y="1666"/>
                    </a:lnTo>
                    <a:lnTo>
                      <a:pt x="2670" y="1623"/>
                    </a:lnTo>
                    <a:lnTo>
                      <a:pt x="2657" y="1584"/>
                    </a:lnTo>
                    <a:lnTo>
                      <a:pt x="2639" y="1546"/>
                    </a:lnTo>
                    <a:lnTo>
                      <a:pt x="2621" y="1507"/>
                    </a:lnTo>
                    <a:lnTo>
                      <a:pt x="2604" y="1469"/>
                    </a:lnTo>
                    <a:lnTo>
                      <a:pt x="2589" y="1429"/>
                    </a:lnTo>
                    <a:lnTo>
                      <a:pt x="2579" y="1394"/>
                    </a:lnTo>
                    <a:lnTo>
                      <a:pt x="2576" y="1356"/>
                    </a:lnTo>
                    <a:lnTo>
                      <a:pt x="2579" y="1317"/>
                    </a:lnTo>
                    <a:lnTo>
                      <a:pt x="2586" y="1289"/>
                    </a:lnTo>
                    <a:lnTo>
                      <a:pt x="2593" y="1261"/>
                    </a:lnTo>
                    <a:lnTo>
                      <a:pt x="2604" y="1236"/>
                    </a:lnTo>
                    <a:lnTo>
                      <a:pt x="2614" y="1216"/>
                    </a:lnTo>
                    <a:lnTo>
                      <a:pt x="2625" y="1191"/>
                    </a:lnTo>
                    <a:lnTo>
                      <a:pt x="2639" y="1166"/>
                    </a:lnTo>
                    <a:lnTo>
                      <a:pt x="2652" y="1142"/>
                    </a:lnTo>
                    <a:lnTo>
                      <a:pt x="2667" y="1117"/>
                    </a:lnTo>
                    <a:lnTo>
                      <a:pt x="2684" y="1089"/>
                    </a:lnTo>
                    <a:lnTo>
                      <a:pt x="2702" y="1058"/>
                    </a:lnTo>
                    <a:lnTo>
                      <a:pt x="2727" y="1016"/>
                    </a:lnTo>
                    <a:lnTo>
                      <a:pt x="2759" y="987"/>
                    </a:lnTo>
                    <a:lnTo>
                      <a:pt x="2794" y="969"/>
                    </a:lnTo>
                    <a:lnTo>
                      <a:pt x="2832" y="956"/>
                    </a:lnTo>
                    <a:lnTo>
                      <a:pt x="2875" y="949"/>
                    </a:lnTo>
                    <a:lnTo>
                      <a:pt x="2917" y="946"/>
                    </a:lnTo>
                    <a:lnTo>
                      <a:pt x="2963" y="941"/>
                    </a:lnTo>
                    <a:lnTo>
                      <a:pt x="3008" y="938"/>
                    </a:lnTo>
                    <a:lnTo>
                      <a:pt x="3050" y="931"/>
                    </a:lnTo>
                    <a:lnTo>
                      <a:pt x="3096" y="917"/>
                    </a:lnTo>
                    <a:lnTo>
                      <a:pt x="3121" y="910"/>
                    </a:lnTo>
                    <a:lnTo>
                      <a:pt x="3145" y="899"/>
                    </a:lnTo>
                    <a:lnTo>
                      <a:pt x="3170" y="889"/>
                    </a:lnTo>
                    <a:lnTo>
                      <a:pt x="3198" y="878"/>
                    </a:lnTo>
                    <a:lnTo>
                      <a:pt x="3223" y="871"/>
                    </a:lnTo>
                    <a:lnTo>
                      <a:pt x="3248" y="864"/>
                    </a:lnTo>
                    <a:lnTo>
                      <a:pt x="3273" y="864"/>
                    </a:lnTo>
                    <a:lnTo>
                      <a:pt x="3296" y="864"/>
                    </a:lnTo>
                    <a:lnTo>
                      <a:pt x="3321" y="871"/>
                    </a:lnTo>
                    <a:lnTo>
                      <a:pt x="3343" y="882"/>
                    </a:lnTo>
                    <a:lnTo>
                      <a:pt x="3371" y="899"/>
                    </a:lnTo>
                    <a:lnTo>
                      <a:pt x="3396" y="914"/>
                    </a:lnTo>
                    <a:lnTo>
                      <a:pt x="3424" y="924"/>
                    </a:lnTo>
                    <a:lnTo>
                      <a:pt x="3451" y="931"/>
                    </a:lnTo>
                    <a:lnTo>
                      <a:pt x="3476" y="931"/>
                    </a:lnTo>
                    <a:lnTo>
                      <a:pt x="3504" y="931"/>
                    </a:lnTo>
                    <a:lnTo>
                      <a:pt x="3529" y="928"/>
                    </a:lnTo>
                    <a:lnTo>
                      <a:pt x="3554" y="917"/>
                    </a:lnTo>
                    <a:lnTo>
                      <a:pt x="3579" y="906"/>
                    </a:lnTo>
                    <a:lnTo>
                      <a:pt x="3603" y="889"/>
                    </a:lnTo>
                    <a:lnTo>
                      <a:pt x="3610" y="886"/>
                    </a:lnTo>
                    <a:lnTo>
                      <a:pt x="3614" y="875"/>
                    </a:lnTo>
                    <a:lnTo>
                      <a:pt x="3617" y="861"/>
                    </a:lnTo>
                    <a:lnTo>
                      <a:pt x="3617" y="851"/>
                    </a:lnTo>
                    <a:lnTo>
                      <a:pt x="3617" y="836"/>
                    </a:lnTo>
                    <a:lnTo>
                      <a:pt x="3617" y="822"/>
                    </a:lnTo>
                    <a:lnTo>
                      <a:pt x="3617" y="808"/>
                    </a:lnTo>
                    <a:lnTo>
                      <a:pt x="3614" y="794"/>
                    </a:lnTo>
                    <a:lnTo>
                      <a:pt x="3610" y="787"/>
                    </a:lnTo>
                    <a:lnTo>
                      <a:pt x="3607" y="780"/>
                    </a:lnTo>
                    <a:lnTo>
                      <a:pt x="3589" y="741"/>
                    </a:lnTo>
                    <a:lnTo>
                      <a:pt x="3586" y="703"/>
                    </a:lnTo>
                    <a:lnTo>
                      <a:pt x="3592" y="668"/>
                    </a:lnTo>
                    <a:lnTo>
                      <a:pt x="3610" y="636"/>
                    </a:lnTo>
                    <a:lnTo>
                      <a:pt x="3634" y="604"/>
                    </a:lnTo>
                    <a:lnTo>
                      <a:pt x="3659" y="573"/>
                    </a:lnTo>
                    <a:lnTo>
                      <a:pt x="3684" y="544"/>
                    </a:lnTo>
                    <a:lnTo>
                      <a:pt x="3705" y="516"/>
                    </a:lnTo>
                    <a:lnTo>
                      <a:pt x="3719" y="488"/>
                    </a:lnTo>
                    <a:lnTo>
                      <a:pt x="3722" y="456"/>
                    </a:lnTo>
                    <a:lnTo>
                      <a:pt x="3722" y="415"/>
                    </a:lnTo>
                    <a:lnTo>
                      <a:pt x="3726" y="379"/>
                    </a:lnTo>
                    <a:lnTo>
                      <a:pt x="3737" y="348"/>
                    </a:lnTo>
                    <a:lnTo>
                      <a:pt x="3751" y="316"/>
                    </a:lnTo>
                    <a:lnTo>
                      <a:pt x="3765" y="288"/>
                    </a:lnTo>
                    <a:lnTo>
                      <a:pt x="3775" y="260"/>
                    </a:lnTo>
                    <a:lnTo>
                      <a:pt x="3786" y="233"/>
                    </a:lnTo>
                    <a:lnTo>
                      <a:pt x="3789" y="204"/>
                    </a:lnTo>
                    <a:lnTo>
                      <a:pt x="3786" y="173"/>
                    </a:lnTo>
                    <a:lnTo>
                      <a:pt x="3772" y="141"/>
                    </a:lnTo>
                    <a:lnTo>
                      <a:pt x="3747" y="103"/>
                    </a:lnTo>
                    <a:lnTo>
                      <a:pt x="3716" y="74"/>
                    </a:lnTo>
                    <a:lnTo>
                      <a:pt x="3677" y="60"/>
                    </a:lnTo>
                    <a:lnTo>
                      <a:pt x="3631" y="49"/>
                    </a:lnTo>
                    <a:lnTo>
                      <a:pt x="3586" y="46"/>
                    </a:lnTo>
                    <a:lnTo>
                      <a:pt x="3533" y="46"/>
                    </a:lnTo>
                    <a:lnTo>
                      <a:pt x="3479" y="53"/>
                    </a:lnTo>
                    <a:lnTo>
                      <a:pt x="3431" y="56"/>
                    </a:lnTo>
                    <a:lnTo>
                      <a:pt x="3378" y="63"/>
                    </a:lnTo>
                    <a:lnTo>
                      <a:pt x="3328" y="66"/>
                    </a:lnTo>
                    <a:lnTo>
                      <a:pt x="3321" y="71"/>
                    </a:lnTo>
                    <a:lnTo>
                      <a:pt x="3318" y="74"/>
                    </a:lnTo>
                    <a:lnTo>
                      <a:pt x="3308" y="78"/>
                    </a:lnTo>
                    <a:lnTo>
                      <a:pt x="3301" y="85"/>
                    </a:lnTo>
                    <a:lnTo>
                      <a:pt x="3293" y="91"/>
                    </a:lnTo>
                    <a:lnTo>
                      <a:pt x="3286" y="98"/>
                    </a:lnTo>
                    <a:lnTo>
                      <a:pt x="3283" y="106"/>
                    </a:lnTo>
                    <a:lnTo>
                      <a:pt x="3279" y="113"/>
                    </a:lnTo>
                    <a:lnTo>
                      <a:pt x="3283" y="116"/>
                    </a:lnTo>
                    <a:lnTo>
                      <a:pt x="3286" y="120"/>
                    </a:lnTo>
                    <a:lnTo>
                      <a:pt x="3311" y="126"/>
                    </a:lnTo>
                    <a:lnTo>
                      <a:pt x="3336" y="138"/>
                    </a:lnTo>
                    <a:lnTo>
                      <a:pt x="3360" y="144"/>
                    </a:lnTo>
                    <a:lnTo>
                      <a:pt x="3381" y="155"/>
                    </a:lnTo>
                    <a:lnTo>
                      <a:pt x="3399" y="161"/>
                    </a:lnTo>
                    <a:lnTo>
                      <a:pt x="3416" y="173"/>
                    </a:lnTo>
                    <a:lnTo>
                      <a:pt x="3427" y="183"/>
                    </a:lnTo>
                    <a:lnTo>
                      <a:pt x="3431" y="196"/>
                    </a:lnTo>
                    <a:lnTo>
                      <a:pt x="3431" y="208"/>
                    </a:lnTo>
                    <a:lnTo>
                      <a:pt x="3420" y="221"/>
                    </a:lnTo>
                    <a:lnTo>
                      <a:pt x="3381" y="260"/>
                    </a:lnTo>
                    <a:lnTo>
                      <a:pt x="3346" y="295"/>
                    </a:lnTo>
                    <a:lnTo>
                      <a:pt x="3308" y="323"/>
                    </a:lnTo>
                    <a:lnTo>
                      <a:pt x="3268" y="355"/>
                    </a:lnTo>
                    <a:lnTo>
                      <a:pt x="3230" y="383"/>
                    </a:lnTo>
                    <a:lnTo>
                      <a:pt x="3191" y="415"/>
                    </a:lnTo>
                    <a:lnTo>
                      <a:pt x="3156" y="446"/>
                    </a:lnTo>
                    <a:lnTo>
                      <a:pt x="3125" y="481"/>
                    </a:lnTo>
                    <a:lnTo>
                      <a:pt x="3093" y="520"/>
                    </a:lnTo>
                    <a:lnTo>
                      <a:pt x="3065" y="566"/>
                    </a:lnTo>
                    <a:lnTo>
                      <a:pt x="3061" y="569"/>
                    </a:lnTo>
                    <a:lnTo>
                      <a:pt x="3055" y="569"/>
                    </a:lnTo>
                    <a:lnTo>
                      <a:pt x="3047" y="569"/>
                    </a:lnTo>
                    <a:lnTo>
                      <a:pt x="3037" y="569"/>
                    </a:lnTo>
                    <a:lnTo>
                      <a:pt x="3026" y="566"/>
                    </a:lnTo>
                    <a:lnTo>
                      <a:pt x="3015" y="566"/>
                    </a:lnTo>
                    <a:lnTo>
                      <a:pt x="3001" y="566"/>
                    </a:lnTo>
                    <a:lnTo>
                      <a:pt x="2987" y="566"/>
                    </a:lnTo>
                    <a:lnTo>
                      <a:pt x="2973" y="566"/>
                    </a:lnTo>
                    <a:lnTo>
                      <a:pt x="2955" y="569"/>
                    </a:lnTo>
                    <a:lnTo>
                      <a:pt x="2913" y="586"/>
                    </a:lnTo>
                    <a:lnTo>
                      <a:pt x="2872" y="604"/>
                    </a:lnTo>
                    <a:lnTo>
                      <a:pt x="2825" y="629"/>
                    </a:lnTo>
                    <a:lnTo>
                      <a:pt x="2783" y="650"/>
                    </a:lnTo>
                    <a:lnTo>
                      <a:pt x="2741" y="668"/>
                    </a:lnTo>
                    <a:lnTo>
                      <a:pt x="2702" y="681"/>
                    </a:lnTo>
                    <a:lnTo>
                      <a:pt x="2660" y="685"/>
                    </a:lnTo>
                    <a:lnTo>
                      <a:pt x="2621" y="678"/>
                    </a:lnTo>
                    <a:lnTo>
                      <a:pt x="2586" y="661"/>
                    </a:lnTo>
                    <a:lnTo>
                      <a:pt x="2554" y="629"/>
                    </a:lnTo>
                    <a:lnTo>
                      <a:pt x="2529" y="591"/>
                    </a:lnTo>
                    <a:lnTo>
                      <a:pt x="2509" y="548"/>
                    </a:lnTo>
                    <a:lnTo>
                      <a:pt x="2491" y="506"/>
                    </a:lnTo>
                    <a:lnTo>
                      <a:pt x="2469" y="468"/>
                    </a:lnTo>
                    <a:lnTo>
                      <a:pt x="2452" y="425"/>
                    </a:lnTo>
                    <a:lnTo>
                      <a:pt x="2431" y="390"/>
                    </a:lnTo>
                    <a:lnTo>
                      <a:pt x="2403" y="358"/>
                    </a:lnTo>
                    <a:lnTo>
                      <a:pt x="2371" y="334"/>
                    </a:lnTo>
                    <a:lnTo>
                      <a:pt x="2333" y="320"/>
                    </a:lnTo>
                    <a:lnTo>
                      <a:pt x="2283" y="316"/>
                    </a:lnTo>
                    <a:lnTo>
                      <a:pt x="2286" y="303"/>
                    </a:lnTo>
                    <a:lnTo>
                      <a:pt x="2291" y="288"/>
                    </a:lnTo>
                    <a:lnTo>
                      <a:pt x="2291" y="271"/>
                    </a:lnTo>
                    <a:lnTo>
                      <a:pt x="2291" y="253"/>
                    </a:lnTo>
                    <a:lnTo>
                      <a:pt x="2291" y="236"/>
                    </a:lnTo>
                    <a:lnTo>
                      <a:pt x="2291" y="218"/>
                    </a:lnTo>
                    <a:lnTo>
                      <a:pt x="2286" y="201"/>
                    </a:lnTo>
                    <a:lnTo>
                      <a:pt x="2286" y="190"/>
                    </a:lnTo>
                    <a:lnTo>
                      <a:pt x="2283" y="179"/>
                    </a:lnTo>
                    <a:lnTo>
                      <a:pt x="2283" y="176"/>
                    </a:lnTo>
                    <a:lnTo>
                      <a:pt x="2251" y="155"/>
                    </a:lnTo>
                    <a:lnTo>
                      <a:pt x="2223" y="138"/>
                    </a:lnTo>
                    <a:lnTo>
                      <a:pt x="2199" y="120"/>
                    </a:lnTo>
                    <a:lnTo>
                      <a:pt x="2178" y="106"/>
                    </a:lnTo>
                    <a:lnTo>
                      <a:pt x="2153" y="91"/>
                    </a:lnTo>
                    <a:lnTo>
                      <a:pt x="2132" y="78"/>
                    </a:lnTo>
                    <a:lnTo>
                      <a:pt x="2111" y="63"/>
                    </a:lnTo>
                    <a:lnTo>
                      <a:pt x="2090" y="49"/>
                    </a:lnTo>
                    <a:lnTo>
                      <a:pt x="2065" y="31"/>
                    </a:lnTo>
                    <a:lnTo>
                      <a:pt x="2037" y="11"/>
                    </a:lnTo>
                    <a:lnTo>
                      <a:pt x="2016" y="0"/>
                    </a:lnTo>
                    <a:lnTo>
                      <a:pt x="1995" y="8"/>
                    </a:lnTo>
                    <a:lnTo>
                      <a:pt x="1977" y="21"/>
                    </a:lnTo>
                    <a:lnTo>
                      <a:pt x="1960" y="46"/>
                    </a:lnTo>
                    <a:lnTo>
                      <a:pt x="1950" y="74"/>
                    </a:lnTo>
                    <a:lnTo>
                      <a:pt x="1938" y="109"/>
                    </a:lnTo>
                    <a:lnTo>
                      <a:pt x="1935" y="144"/>
                    </a:lnTo>
                    <a:lnTo>
                      <a:pt x="1935" y="183"/>
                    </a:lnTo>
                    <a:lnTo>
                      <a:pt x="1942" y="218"/>
                    </a:lnTo>
                    <a:lnTo>
                      <a:pt x="1956" y="246"/>
                    </a:lnTo>
                    <a:lnTo>
                      <a:pt x="2051" y="418"/>
                    </a:lnTo>
                    <a:lnTo>
                      <a:pt x="2104" y="573"/>
                    </a:lnTo>
                    <a:lnTo>
                      <a:pt x="2118" y="710"/>
                    </a:lnTo>
                    <a:lnTo>
                      <a:pt x="2097" y="836"/>
                    </a:lnTo>
                    <a:lnTo>
                      <a:pt x="2051" y="949"/>
                    </a:lnTo>
                    <a:lnTo>
                      <a:pt x="1981" y="1051"/>
                    </a:lnTo>
                    <a:lnTo>
                      <a:pt x="1893" y="1146"/>
                    </a:lnTo>
                    <a:lnTo>
                      <a:pt x="1794" y="1233"/>
                    </a:lnTo>
                    <a:lnTo>
                      <a:pt x="1692" y="1314"/>
                    </a:lnTo>
                    <a:lnTo>
                      <a:pt x="1587" y="1394"/>
                    </a:lnTo>
                    <a:lnTo>
                      <a:pt x="1569" y="1409"/>
                    </a:lnTo>
                    <a:lnTo>
                      <a:pt x="1555" y="1426"/>
                    </a:lnTo>
                    <a:lnTo>
                      <a:pt x="1541" y="1444"/>
                    </a:lnTo>
                    <a:lnTo>
                      <a:pt x="1527" y="1465"/>
                    </a:lnTo>
                    <a:lnTo>
                      <a:pt x="1516" y="1486"/>
                    </a:lnTo>
                    <a:lnTo>
                      <a:pt x="1502" y="1507"/>
                    </a:lnTo>
                    <a:lnTo>
                      <a:pt x="1492" y="1528"/>
                    </a:lnTo>
                    <a:lnTo>
                      <a:pt x="1481" y="1546"/>
                    </a:lnTo>
                    <a:lnTo>
                      <a:pt x="1471" y="1564"/>
                    </a:lnTo>
                    <a:lnTo>
                      <a:pt x="1460" y="1581"/>
                    </a:lnTo>
                    <a:lnTo>
                      <a:pt x="1446" y="1599"/>
                    </a:lnTo>
                    <a:lnTo>
                      <a:pt x="1432" y="1619"/>
                    </a:lnTo>
                    <a:lnTo>
                      <a:pt x="1417" y="1637"/>
                    </a:lnTo>
                    <a:lnTo>
                      <a:pt x="1404" y="1654"/>
                    </a:lnTo>
                    <a:lnTo>
                      <a:pt x="1389" y="1676"/>
                    </a:lnTo>
                    <a:lnTo>
                      <a:pt x="1372" y="1694"/>
                    </a:lnTo>
                    <a:lnTo>
                      <a:pt x="1358" y="1707"/>
                    </a:lnTo>
                    <a:lnTo>
                      <a:pt x="1341" y="1721"/>
                    </a:lnTo>
                    <a:lnTo>
                      <a:pt x="1323" y="1736"/>
                    </a:lnTo>
                    <a:lnTo>
                      <a:pt x="1301" y="1746"/>
                    </a:lnTo>
                    <a:lnTo>
                      <a:pt x="1298" y="1753"/>
                    </a:lnTo>
                    <a:lnTo>
                      <a:pt x="1291" y="1760"/>
                    </a:lnTo>
                    <a:lnTo>
                      <a:pt x="1284" y="1774"/>
                    </a:lnTo>
                    <a:lnTo>
                      <a:pt x="1277" y="1789"/>
                    </a:lnTo>
                    <a:lnTo>
                      <a:pt x="1270" y="1806"/>
                    </a:lnTo>
                    <a:lnTo>
                      <a:pt x="1263" y="1824"/>
                    </a:lnTo>
                    <a:lnTo>
                      <a:pt x="1256" y="1837"/>
                    </a:lnTo>
                    <a:lnTo>
                      <a:pt x="1249" y="1851"/>
                    </a:lnTo>
                    <a:lnTo>
                      <a:pt x="1241" y="1862"/>
                    </a:lnTo>
                    <a:lnTo>
                      <a:pt x="1238" y="1869"/>
                    </a:lnTo>
                    <a:lnTo>
                      <a:pt x="1210" y="1897"/>
                    </a:lnTo>
                    <a:lnTo>
                      <a:pt x="1181" y="1922"/>
                    </a:lnTo>
                    <a:lnTo>
                      <a:pt x="1150" y="1942"/>
                    </a:lnTo>
                    <a:lnTo>
                      <a:pt x="1115" y="1964"/>
                    </a:lnTo>
                    <a:lnTo>
                      <a:pt x="1083" y="1981"/>
                    </a:lnTo>
                    <a:lnTo>
                      <a:pt x="1048" y="1999"/>
                    </a:lnTo>
                    <a:lnTo>
                      <a:pt x="1016" y="2020"/>
                    </a:lnTo>
                    <a:lnTo>
                      <a:pt x="985" y="2041"/>
                    </a:lnTo>
                    <a:lnTo>
                      <a:pt x="953" y="2066"/>
                    </a:lnTo>
                    <a:lnTo>
                      <a:pt x="925" y="2090"/>
                    </a:lnTo>
                    <a:lnTo>
                      <a:pt x="890" y="2132"/>
                    </a:lnTo>
                    <a:lnTo>
                      <a:pt x="855" y="2174"/>
                    </a:lnTo>
                    <a:lnTo>
                      <a:pt x="820" y="2214"/>
                    </a:lnTo>
                    <a:lnTo>
                      <a:pt x="785" y="2249"/>
                    </a:lnTo>
                    <a:lnTo>
                      <a:pt x="749" y="2280"/>
                    </a:lnTo>
                    <a:lnTo>
                      <a:pt x="710" y="2312"/>
                    </a:lnTo>
                    <a:lnTo>
                      <a:pt x="668" y="2339"/>
                    </a:lnTo>
                    <a:lnTo>
                      <a:pt x="622" y="2364"/>
                    </a:lnTo>
                    <a:lnTo>
                      <a:pt x="570" y="2382"/>
                    </a:lnTo>
                    <a:lnTo>
                      <a:pt x="514" y="2396"/>
                    </a:lnTo>
                    <a:lnTo>
                      <a:pt x="524" y="2396"/>
                    </a:lnTo>
                    <a:lnTo>
                      <a:pt x="534" y="2392"/>
                    </a:lnTo>
                    <a:lnTo>
                      <a:pt x="545" y="2392"/>
                    </a:lnTo>
                    <a:lnTo>
                      <a:pt x="555" y="2396"/>
                    </a:lnTo>
                    <a:lnTo>
                      <a:pt x="562" y="2396"/>
                    </a:lnTo>
                    <a:lnTo>
                      <a:pt x="570" y="2399"/>
                    </a:lnTo>
                    <a:lnTo>
                      <a:pt x="573" y="2402"/>
                    </a:lnTo>
                    <a:lnTo>
                      <a:pt x="573" y="2407"/>
                    </a:lnTo>
                    <a:lnTo>
                      <a:pt x="577" y="2410"/>
                    </a:lnTo>
                    <a:lnTo>
                      <a:pt x="573" y="2414"/>
                    </a:lnTo>
                    <a:lnTo>
                      <a:pt x="552" y="2445"/>
                    </a:lnTo>
                    <a:lnTo>
                      <a:pt x="531" y="2474"/>
                    </a:lnTo>
                    <a:lnTo>
                      <a:pt x="510" y="2497"/>
                    </a:lnTo>
                    <a:lnTo>
                      <a:pt x="485" y="2522"/>
                    </a:lnTo>
                    <a:lnTo>
                      <a:pt x="464" y="2547"/>
                    </a:lnTo>
                    <a:lnTo>
                      <a:pt x="439" y="2572"/>
                    </a:lnTo>
                    <a:lnTo>
                      <a:pt x="419" y="2596"/>
                    </a:lnTo>
                    <a:lnTo>
                      <a:pt x="397" y="2624"/>
                    </a:lnTo>
                    <a:lnTo>
                      <a:pt x="379" y="2652"/>
                    </a:lnTo>
                    <a:lnTo>
                      <a:pt x="362" y="2687"/>
                    </a:lnTo>
                    <a:lnTo>
                      <a:pt x="355" y="2702"/>
                    </a:lnTo>
                    <a:lnTo>
                      <a:pt x="348" y="2715"/>
                    </a:lnTo>
                    <a:lnTo>
                      <a:pt x="344" y="2733"/>
                    </a:lnTo>
                    <a:lnTo>
                      <a:pt x="337" y="2747"/>
                    </a:lnTo>
                    <a:lnTo>
                      <a:pt x="331" y="2765"/>
                    </a:lnTo>
                    <a:lnTo>
                      <a:pt x="327" y="2782"/>
                    </a:lnTo>
                    <a:lnTo>
                      <a:pt x="324" y="2800"/>
                    </a:lnTo>
                    <a:lnTo>
                      <a:pt x="316" y="2814"/>
                    </a:lnTo>
                    <a:lnTo>
                      <a:pt x="313" y="2828"/>
                    </a:lnTo>
                    <a:lnTo>
                      <a:pt x="313" y="2839"/>
                    </a:lnTo>
                    <a:lnTo>
                      <a:pt x="291" y="2912"/>
                    </a:lnTo>
                    <a:lnTo>
                      <a:pt x="267" y="2982"/>
                    </a:lnTo>
                    <a:lnTo>
                      <a:pt x="239" y="3045"/>
                    </a:lnTo>
                    <a:lnTo>
                      <a:pt x="211" y="3105"/>
                    </a:lnTo>
                    <a:lnTo>
                      <a:pt x="179" y="3162"/>
                    </a:lnTo>
                    <a:lnTo>
                      <a:pt x="147" y="3218"/>
                    </a:lnTo>
                    <a:lnTo>
                      <a:pt x="116" y="3277"/>
                    </a:lnTo>
                    <a:lnTo>
                      <a:pt x="81" y="3334"/>
                    </a:lnTo>
                    <a:lnTo>
                      <a:pt x="45" y="3397"/>
                    </a:lnTo>
                    <a:lnTo>
                      <a:pt x="13" y="3464"/>
                    </a:lnTo>
                    <a:lnTo>
                      <a:pt x="3" y="3495"/>
                    </a:lnTo>
                    <a:lnTo>
                      <a:pt x="0" y="3530"/>
                    </a:lnTo>
                    <a:lnTo>
                      <a:pt x="10" y="3565"/>
                    </a:lnTo>
                    <a:lnTo>
                      <a:pt x="24" y="3597"/>
                    </a:lnTo>
                    <a:lnTo>
                      <a:pt x="41" y="3632"/>
                    </a:lnTo>
                    <a:lnTo>
                      <a:pt x="66" y="3671"/>
                    </a:lnTo>
                    <a:lnTo>
                      <a:pt x="91" y="3710"/>
                    </a:lnTo>
                    <a:lnTo>
                      <a:pt x="112" y="3752"/>
                    </a:lnTo>
                    <a:lnTo>
                      <a:pt x="133" y="3797"/>
                    </a:lnTo>
                    <a:lnTo>
                      <a:pt x="147" y="3843"/>
                    </a:lnTo>
                    <a:lnTo>
                      <a:pt x="151" y="3850"/>
                    </a:lnTo>
                    <a:lnTo>
                      <a:pt x="158" y="3860"/>
                    </a:lnTo>
                    <a:lnTo>
                      <a:pt x="168" y="3868"/>
                    </a:lnTo>
                    <a:lnTo>
                      <a:pt x="179" y="3878"/>
                    </a:lnTo>
                    <a:lnTo>
                      <a:pt x="189" y="3889"/>
                    </a:lnTo>
                    <a:lnTo>
                      <a:pt x="204" y="3900"/>
                    </a:lnTo>
                    <a:lnTo>
                      <a:pt x="214" y="3910"/>
                    </a:lnTo>
                    <a:lnTo>
                      <a:pt x="224" y="3920"/>
                    </a:lnTo>
                    <a:lnTo>
                      <a:pt x="236" y="3931"/>
                    </a:lnTo>
                    <a:lnTo>
                      <a:pt x="242" y="3938"/>
                    </a:lnTo>
                    <a:lnTo>
                      <a:pt x="281" y="4015"/>
                    </a:lnTo>
                    <a:lnTo>
                      <a:pt x="313" y="4089"/>
                    </a:lnTo>
                    <a:lnTo>
                      <a:pt x="337" y="4160"/>
                    </a:lnTo>
                    <a:lnTo>
                      <a:pt x="362" y="4233"/>
                    </a:lnTo>
                    <a:lnTo>
                      <a:pt x="383" y="4303"/>
                    </a:lnTo>
                    <a:lnTo>
                      <a:pt x="404" y="4373"/>
                    </a:lnTo>
                    <a:lnTo>
                      <a:pt x="436" y="4443"/>
                    </a:lnTo>
                    <a:lnTo>
                      <a:pt x="471" y="4514"/>
                    </a:lnTo>
                    <a:lnTo>
                      <a:pt x="520" y="4585"/>
                    </a:lnTo>
                    <a:lnTo>
                      <a:pt x="580" y="4655"/>
                    </a:lnTo>
                    <a:lnTo>
                      <a:pt x="602" y="4672"/>
                    </a:lnTo>
                    <a:lnTo>
                      <a:pt x="625" y="4693"/>
                    </a:lnTo>
                    <a:lnTo>
                      <a:pt x="657" y="4715"/>
                    </a:lnTo>
                    <a:lnTo>
                      <a:pt x="689" y="4738"/>
                    </a:lnTo>
                    <a:lnTo>
                      <a:pt x="720" y="4756"/>
                    </a:lnTo>
                    <a:lnTo>
                      <a:pt x="753" y="4774"/>
                    </a:lnTo>
                    <a:lnTo>
                      <a:pt x="777" y="4788"/>
                    </a:lnTo>
                    <a:lnTo>
                      <a:pt x="792" y="4795"/>
                    </a:lnTo>
                    <a:lnTo>
                      <a:pt x="798" y="4798"/>
                    </a:lnTo>
                    <a:lnTo>
                      <a:pt x="792" y="4791"/>
                    </a:lnTo>
                    <a:lnTo>
                      <a:pt x="795" y="4791"/>
                    </a:lnTo>
                    <a:lnTo>
                      <a:pt x="802" y="4785"/>
                    </a:lnTo>
                    <a:lnTo>
                      <a:pt x="812" y="4774"/>
                    </a:lnTo>
                    <a:lnTo>
                      <a:pt x="827" y="4756"/>
                    </a:lnTo>
                    <a:lnTo>
                      <a:pt x="837" y="4738"/>
                    </a:lnTo>
                    <a:lnTo>
                      <a:pt x="848" y="4721"/>
                    </a:lnTo>
                    <a:lnTo>
                      <a:pt x="858" y="4700"/>
                    </a:lnTo>
                    <a:lnTo>
                      <a:pt x="865" y="4679"/>
                    </a:lnTo>
                    <a:lnTo>
                      <a:pt x="872" y="4661"/>
                    </a:lnTo>
                    <a:lnTo>
                      <a:pt x="872" y="4644"/>
                    </a:lnTo>
                    <a:lnTo>
                      <a:pt x="918" y="4640"/>
                    </a:lnTo>
                    <a:lnTo>
                      <a:pt x="960" y="4623"/>
                    </a:lnTo>
                    <a:lnTo>
                      <a:pt x="992" y="4598"/>
                    </a:lnTo>
                    <a:lnTo>
                      <a:pt x="1023" y="4563"/>
                    </a:lnTo>
                    <a:lnTo>
                      <a:pt x="1045" y="4525"/>
                    </a:lnTo>
                    <a:lnTo>
                      <a:pt x="1066" y="4483"/>
                    </a:lnTo>
                    <a:lnTo>
                      <a:pt x="1076" y="4440"/>
                    </a:lnTo>
                    <a:lnTo>
                      <a:pt x="1086" y="4395"/>
                    </a:lnTo>
                    <a:lnTo>
                      <a:pt x="1091" y="4348"/>
                    </a:lnTo>
                    <a:lnTo>
                      <a:pt x="1094" y="4310"/>
                    </a:lnTo>
                    <a:lnTo>
                      <a:pt x="1091" y="4278"/>
                    </a:lnTo>
                    <a:lnTo>
                      <a:pt x="1080" y="4243"/>
                    </a:lnTo>
                    <a:lnTo>
                      <a:pt x="1066" y="4212"/>
                    </a:lnTo>
                    <a:lnTo>
                      <a:pt x="1051" y="4180"/>
                    </a:lnTo>
                    <a:lnTo>
                      <a:pt x="1034" y="4148"/>
                    </a:lnTo>
                    <a:lnTo>
                      <a:pt x="1020" y="4120"/>
                    </a:lnTo>
                    <a:lnTo>
                      <a:pt x="1010" y="4089"/>
                    </a:lnTo>
                    <a:lnTo>
                      <a:pt x="1003" y="4061"/>
                    </a:lnTo>
                    <a:lnTo>
                      <a:pt x="999" y="4033"/>
                    </a:lnTo>
                    <a:lnTo>
                      <a:pt x="1006" y="4005"/>
                    </a:lnTo>
                    <a:lnTo>
                      <a:pt x="1023" y="3955"/>
                    </a:lnTo>
                    <a:lnTo>
                      <a:pt x="1038" y="3907"/>
                    </a:lnTo>
                    <a:lnTo>
                      <a:pt x="1045" y="3857"/>
                    </a:lnTo>
                    <a:lnTo>
                      <a:pt x="1051" y="3808"/>
                    </a:lnTo>
                    <a:lnTo>
                      <a:pt x="1055" y="3759"/>
                    </a:lnTo>
                    <a:lnTo>
                      <a:pt x="1055" y="3710"/>
                    </a:lnTo>
                    <a:lnTo>
                      <a:pt x="1055" y="3657"/>
                    </a:lnTo>
                    <a:lnTo>
                      <a:pt x="1055" y="3608"/>
                    </a:lnTo>
                    <a:lnTo>
                      <a:pt x="1055" y="3558"/>
                    </a:lnTo>
                    <a:lnTo>
                      <a:pt x="1058" y="3510"/>
                    </a:lnTo>
                    <a:lnTo>
                      <a:pt x="1086" y="3552"/>
                    </a:lnTo>
                    <a:lnTo>
                      <a:pt x="1115" y="3590"/>
                    </a:lnTo>
                    <a:lnTo>
                      <a:pt x="1150" y="3629"/>
                    </a:lnTo>
                    <a:lnTo>
                      <a:pt x="1181" y="3664"/>
                    </a:lnTo>
                    <a:lnTo>
                      <a:pt x="1214" y="3703"/>
                    </a:lnTo>
                    <a:lnTo>
                      <a:pt x="1249" y="3742"/>
                    </a:lnTo>
                    <a:lnTo>
                      <a:pt x="1277" y="3780"/>
                    </a:lnTo>
                    <a:lnTo>
                      <a:pt x="1306" y="3818"/>
                    </a:lnTo>
                    <a:lnTo>
                      <a:pt x="1333" y="3857"/>
                    </a:lnTo>
                    <a:lnTo>
                      <a:pt x="1354" y="3900"/>
                    </a:lnTo>
                    <a:lnTo>
                      <a:pt x="1376" y="3952"/>
                    </a:lnTo>
                    <a:lnTo>
                      <a:pt x="1393" y="4005"/>
                    </a:lnTo>
                    <a:lnTo>
                      <a:pt x="1411" y="4057"/>
                    </a:lnTo>
                    <a:lnTo>
                      <a:pt x="1421" y="4113"/>
                    </a:lnTo>
                    <a:lnTo>
                      <a:pt x="1432" y="4170"/>
                    </a:lnTo>
                    <a:lnTo>
                      <a:pt x="1442" y="4230"/>
                    </a:lnTo>
                    <a:lnTo>
                      <a:pt x="1449" y="4285"/>
                    </a:lnTo>
                    <a:lnTo>
                      <a:pt x="1460" y="4342"/>
                    </a:lnTo>
                    <a:lnTo>
                      <a:pt x="1471" y="4402"/>
                    </a:lnTo>
                    <a:lnTo>
                      <a:pt x="1484" y="4458"/>
                    </a:lnTo>
                    <a:lnTo>
                      <a:pt x="1495" y="4478"/>
                    </a:lnTo>
                    <a:lnTo>
                      <a:pt x="1506" y="4496"/>
                    </a:lnTo>
                    <a:lnTo>
                      <a:pt x="1519" y="4514"/>
                    </a:lnTo>
                    <a:lnTo>
                      <a:pt x="1534" y="4532"/>
                    </a:lnTo>
                    <a:lnTo>
                      <a:pt x="1547" y="4550"/>
                    </a:lnTo>
                    <a:lnTo>
                      <a:pt x="1565" y="4570"/>
                    </a:lnTo>
                    <a:lnTo>
                      <a:pt x="1579" y="4588"/>
                    </a:lnTo>
                    <a:lnTo>
                      <a:pt x="1590" y="4608"/>
                    </a:lnTo>
                    <a:lnTo>
                      <a:pt x="1601" y="4630"/>
                    </a:lnTo>
                    <a:lnTo>
                      <a:pt x="1604" y="4658"/>
                    </a:lnTo>
                    <a:lnTo>
                      <a:pt x="1604" y="4668"/>
                    </a:lnTo>
                    <a:lnTo>
                      <a:pt x="1607" y="4683"/>
                    </a:lnTo>
                    <a:lnTo>
                      <a:pt x="1607" y="4693"/>
                    </a:lnTo>
                    <a:lnTo>
                      <a:pt x="1611" y="4703"/>
                    </a:lnTo>
                    <a:lnTo>
                      <a:pt x="1615" y="4715"/>
                    </a:lnTo>
                    <a:lnTo>
                      <a:pt x="1622" y="4721"/>
                    </a:lnTo>
                    <a:lnTo>
                      <a:pt x="1625" y="4728"/>
                    </a:lnTo>
                    <a:lnTo>
                      <a:pt x="1629" y="4735"/>
                    </a:lnTo>
                    <a:lnTo>
                      <a:pt x="1636" y="4738"/>
                    </a:lnTo>
                    <a:lnTo>
                      <a:pt x="1639" y="4743"/>
                    </a:lnTo>
                    <a:lnTo>
                      <a:pt x="1682" y="4767"/>
                    </a:lnTo>
                    <a:lnTo>
                      <a:pt x="1717" y="4795"/>
                    </a:lnTo>
                    <a:lnTo>
                      <a:pt x="1742" y="4823"/>
                    </a:lnTo>
                    <a:lnTo>
                      <a:pt x="1767" y="4855"/>
                    </a:lnTo>
                    <a:lnTo>
                      <a:pt x="1784" y="4886"/>
                    </a:lnTo>
                    <a:lnTo>
                      <a:pt x="1798" y="4921"/>
                    </a:lnTo>
                    <a:lnTo>
                      <a:pt x="1815" y="4960"/>
                    </a:lnTo>
                    <a:lnTo>
                      <a:pt x="1830" y="4998"/>
                    </a:lnTo>
                    <a:lnTo>
                      <a:pt x="1850" y="5034"/>
                    </a:lnTo>
                    <a:lnTo>
                      <a:pt x="1872" y="5073"/>
                    </a:lnTo>
                    <a:lnTo>
                      <a:pt x="1900" y="5055"/>
                    </a:lnTo>
                    <a:lnTo>
                      <a:pt x="1928" y="5051"/>
                    </a:lnTo>
                    <a:lnTo>
                      <a:pt x="1953" y="5055"/>
                    </a:lnTo>
                    <a:lnTo>
                      <a:pt x="1973" y="5066"/>
                    </a:lnTo>
                    <a:lnTo>
                      <a:pt x="1991" y="5083"/>
                    </a:lnTo>
                    <a:lnTo>
                      <a:pt x="2005" y="5101"/>
                    </a:lnTo>
                    <a:lnTo>
                      <a:pt x="2020" y="5125"/>
                    </a:lnTo>
                    <a:lnTo>
                      <a:pt x="2030" y="5146"/>
                    </a:lnTo>
                    <a:lnTo>
                      <a:pt x="2040" y="5168"/>
                    </a:lnTo>
                    <a:lnTo>
                      <a:pt x="2051" y="5185"/>
                    </a:lnTo>
                    <a:lnTo>
                      <a:pt x="2090" y="5255"/>
                    </a:lnTo>
                    <a:lnTo>
                      <a:pt x="2136" y="5333"/>
                    </a:lnTo>
                    <a:lnTo>
                      <a:pt x="2185" y="5413"/>
                    </a:lnTo>
                    <a:lnTo>
                      <a:pt x="2238" y="5491"/>
                    </a:lnTo>
                    <a:lnTo>
                      <a:pt x="2294" y="5564"/>
                    </a:lnTo>
                    <a:lnTo>
                      <a:pt x="2357" y="5634"/>
                    </a:lnTo>
                    <a:lnTo>
                      <a:pt x="2421" y="5691"/>
                    </a:lnTo>
                    <a:lnTo>
                      <a:pt x="2491" y="5736"/>
                    </a:lnTo>
                    <a:lnTo>
                      <a:pt x="2569" y="5764"/>
                    </a:lnTo>
                    <a:lnTo>
                      <a:pt x="2649" y="5775"/>
                    </a:lnTo>
                    <a:lnTo>
                      <a:pt x="2660" y="5771"/>
                    </a:lnTo>
                    <a:lnTo>
                      <a:pt x="2674" y="5764"/>
                    </a:lnTo>
                    <a:lnTo>
                      <a:pt x="2688" y="5754"/>
                    </a:lnTo>
                    <a:lnTo>
                      <a:pt x="2699" y="5740"/>
                    </a:lnTo>
                    <a:lnTo>
                      <a:pt x="2712" y="5723"/>
                    </a:lnTo>
                    <a:lnTo>
                      <a:pt x="2724" y="5705"/>
                    </a:lnTo>
                    <a:lnTo>
                      <a:pt x="2734" y="5684"/>
                    </a:lnTo>
                    <a:lnTo>
                      <a:pt x="2741" y="5663"/>
                    </a:lnTo>
                    <a:lnTo>
                      <a:pt x="2748" y="5641"/>
                    </a:lnTo>
                    <a:lnTo>
                      <a:pt x="2752" y="5621"/>
                    </a:lnTo>
                    <a:lnTo>
                      <a:pt x="2762" y="5610"/>
                    </a:lnTo>
                    <a:lnTo>
                      <a:pt x="2787" y="5599"/>
                    </a:lnTo>
                    <a:lnTo>
                      <a:pt x="2822" y="5596"/>
                    </a:lnTo>
                    <a:lnTo>
                      <a:pt x="2867" y="5589"/>
                    </a:lnTo>
                    <a:lnTo>
                      <a:pt x="2917" y="5586"/>
                    </a:lnTo>
                    <a:lnTo>
                      <a:pt x="2973" y="5581"/>
                    </a:lnTo>
                    <a:lnTo>
                      <a:pt x="3030" y="5578"/>
                    </a:lnTo>
                    <a:lnTo>
                      <a:pt x="3086" y="5571"/>
                    </a:lnTo>
                    <a:lnTo>
                      <a:pt x="3138" y="5568"/>
                    </a:lnTo>
                    <a:lnTo>
                      <a:pt x="3185" y="5561"/>
                    </a:lnTo>
                    <a:lnTo>
                      <a:pt x="3173" y="5558"/>
                    </a:lnTo>
                    <a:lnTo>
                      <a:pt x="3166" y="5551"/>
                    </a:lnTo>
                    <a:lnTo>
                      <a:pt x="3160" y="5543"/>
                    </a:lnTo>
                    <a:lnTo>
                      <a:pt x="3153" y="5536"/>
                    </a:lnTo>
                    <a:lnTo>
                      <a:pt x="3145" y="5529"/>
                    </a:lnTo>
                    <a:lnTo>
                      <a:pt x="3138" y="5523"/>
                    </a:lnTo>
                    <a:lnTo>
                      <a:pt x="3128" y="5515"/>
                    </a:lnTo>
                    <a:lnTo>
                      <a:pt x="3121" y="5508"/>
                    </a:lnTo>
                    <a:lnTo>
                      <a:pt x="3110" y="5505"/>
                    </a:lnTo>
                    <a:lnTo>
                      <a:pt x="3100" y="5505"/>
                    </a:lnTo>
                    <a:lnTo>
                      <a:pt x="3072" y="5505"/>
                    </a:lnTo>
                    <a:lnTo>
                      <a:pt x="3043" y="5505"/>
                    </a:lnTo>
                    <a:lnTo>
                      <a:pt x="3015" y="5505"/>
                    </a:lnTo>
                    <a:lnTo>
                      <a:pt x="2987" y="5501"/>
                    </a:lnTo>
                    <a:lnTo>
                      <a:pt x="2959" y="5498"/>
                    </a:lnTo>
                    <a:lnTo>
                      <a:pt x="2930" y="5494"/>
                    </a:lnTo>
                    <a:lnTo>
                      <a:pt x="2907" y="5488"/>
                    </a:lnTo>
                    <a:lnTo>
                      <a:pt x="2878" y="5473"/>
                    </a:lnTo>
                    <a:lnTo>
                      <a:pt x="2853" y="5459"/>
                    </a:lnTo>
                    <a:lnTo>
                      <a:pt x="2829" y="5438"/>
                    </a:lnTo>
                    <a:lnTo>
                      <a:pt x="2825" y="5434"/>
                    </a:lnTo>
                    <a:lnTo>
                      <a:pt x="2822" y="5434"/>
                    </a:lnTo>
                    <a:lnTo>
                      <a:pt x="2815" y="5431"/>
                    </a:lnTo>
                    <a:lnTo>
                      <a:pt x="2807" y="5431"/>
                    </a:lnTo>
                    <a:lnTo>
                      <a:pt x="2800" y="5431"/>
                    </a:lnTo>
                    <a:lnTo>
                      <a:pt x="2794" y="5428"/>
                    </a:lnTo>
                    <a:lnTo>
                      <a:pt x="2787" y="5428"/>
                    </a:lnTo>
                    <a:lnTo>
                      <a:pt x="2780" y="5428"/>
                    </a:lnTo>
                    <a:lnTo>
                      <a:pt x="2772" y="5424"/>
                    </a:lnTo>
                    <a:lnTo>
                      <a:pt x="2765" y="5420"/>
                    </a:lnTo>
                    <a:lnTo>
                      <a:pt x="2759" y="5416"/>
                    </a:lnTo>
                    <a:lnTo>
                      <a:pt x="2752" y="5413"/>
                    </a:lnTo>
                    <a:lnTo>
                      <a:pt x="2748" y="5406"/>
                    </a:lnTo>
                    <a:lnTo>
                      <a:pt x="2741" y="5403"/>
                    </a:lnTo>
                    <a:lnTo>
                      <a:pt x="2737" y="5396"/>
                    </a:lnTo>
                    <a:lnTo>
                      <a:pt x="2734" y="5389"/>
                    </a:lnTo>
                    <a:lnTo>
                      <a:pt x="2730" y="5381"/>
                    </a:lnTo>
                    <a:lnTo>
                      <a:pt x="2727" y="5375"/>
                    </a:lnTo>
                    <a:lnTo>
                      <a:pt x="2724" y="5368"/>
                    </a:lnTo>
                    <a:lnTo>
                      <a:pt x="2720" y="5364"/>
                    </a:lnTo>
                    <a:lnTo>
                      <a:pt x="2712" y="5340"/>
                    </a:lnTo>
                    <a:lnTo>
                      <a:pt x="2709" y="5318"/>
                    </a:lnTo>
                    <a:lnTo>
                      <a:pt x="2706" y="5294"/>
                    </a:lnTo>
                    <a:lnTo>
                      <a:pt x="2709" y="5273"/>
                    </a:lnTo>
                    <a:lnTo>
                      <a:pt x="2709" y="5248"/>
                    </a:lnTo>
                    <a:lnTo>
                      <a:pt x="2709" y="5223"/>
                    </a:lnTo>
                    <a:lnTo>
                      <a:pt x="2709" y="5203"/>
                    </a:lnTo>
                    <a:lnTo>
                      <a:pt x="2706" y="5178"/>
                    </a:lnTo>
                    <a:lnTo>
                      <a:pt x="2699" y="5156"/>
                    </a:lnTo>
                    <a:lnTo>
                      <a:pt x="2692" y="5136"/>
                    </a:lnTo>
                    <a:lnTo>
                      <a:pt x="2677" y="5118"/>
                    </a:lnTo>
                    <a:lnTo>
                      <a:pt x="2667" y="5108"/>
                    </a:lnTo>
                    <a:lnTo>
                      <a:pt x="2652" y="5101"/>
                    </a:lnTo>
                    <a:lnTo>
                      <a:pt x="2639" y="5098"/>
                    </a:lnTo>
                    <a:lnTo>
                      <a:pt x="2625" y="5101"/>
                    </a:lnTo>
                    <a:lnTo>
                      <a:pt x="2611" y="5104"/>
                    </a:lnTo>
                    <a:lnTo>
                      <a:pt x="2597" y="5111"/>
                    </a:lnTo>
                    <a:lnTo>
                      <a:pt x="2586" y="5125"/>
                    </a:lnTo>
                    <a:lnTo>
                      <a:pt x="2576" y="5139"/>
                    </a:lnTo>
                    <a:lnTo>
                      <a:pt x="2569" y="5156"/>
                    </a:lnTo>
                    <a:lnTo>
                      <a:pt x="2569" y="5133"/>
                    </a:lnTo>
                    <a:lnTo>
                      <a:pt x="2561" y="5108"/>
                    </a:lnTo>
                    <a:lnTo>
                      <a:pt x="2547" y="5086"/>
                    </a:lnTo>
                    <a:lnTo>
                      <a:pt x="2522" y="5062"/>
                    </a:lnTo>
                    <a:lnTo>
                      <a:pt x="2494" y="5038"/>
                    </a:lnTo>
                    <a:lnTo>
                      <a:pt x="2459" y="5016"/>
                    </a:lnTo>
                    <a:lnTo>
                      <a:pt x="2424" y="4995"/>
                    </a:lnTo>
                    <a:lnTo>
                      <a:pt x="2386" y="4981"/>
                    </a:lnTo>
                    <a:lnTo>
                      <a:pt x="2346" y="4968"/>
                    </a:lnTo>
                    <a:lnTo>
                      <a:pt x="2311" y="4956"/>
                    </a:lnTo>
                    <a:lnTo>
                      <a:pt x="2273" y="4950"/>
                    </a:lnTo>
                    <a:lnTo>
                      <a:pt x="2234" y="4939"/>
                    </a:lnTo>
                    <a:lnTo>
                      <a:pt x="2199" y="4925"/>
                    </a:lnTo>
                    <a:lnTo>
                      <a:pt x="2163" y="4908"/>
                    </a:lnTo>
                    <a:lnTo>
                      <a:pt x="2136" y="4886"/>
                    </a:lnTo>
                    <a:lnTo>
                      <a:pt x="2111" y="4862"/>
                    </a:lnTo>
                    <a:lnTo>
                      <a:pt x="2090" y="4830"/>
                    </a:lnTo>
                    <a:lnTo>
                      <a:pt x="2080" y="4795"/>
                    </a:lnTo>
                    <a:lnTo>
                      <a:pt x="2080" y="4760"/>
                    </a:lnTo>
                    <a:lnTo>
                      <a:pt x="2090" y="4715"/>
                    </a:lnTo>
                    <a:lnTo>
                      <a:pt x="2080" y="4711"/>
                    </a:lnTo>
                    <a:lnTo>
                      <a:pt x="2068" y="4708"/>
                    </a:lnTo>
                    <a:lnTo>
                      <a:pt x="2061" y="4703"/>
                    </a:lnTo>
                    <a:lnTo>
                      <a:pt x="2051" y="4697"/>
                    </a:lnTo>
                    <a:lnTo>
                      <a:pt x="2044" y="4690"/>
                    </a:lnTo>
                    <a:lnTo>
                      <a:pt x="2040" y="4683"/>
                    </a:lnTo>
                    <a:lnTo>
                      <a:pt x="2033" y="4676"/>
                    </a:lnTo>
                    <a:lnTo>
                      <a:pt x="2030" y="4665"/>
                    </a:lnTo>
                    <a:lnTo>
                      <a:pt x="2026" y="4655"/>
                    </a:lnTo>
                    <a:lnTo>
                      <a:pt x="2023" y="4644"/>
                    </a:lnTo>
                    <a:lnTo>
                      <a:pt x="2016" y="4626"/>
                    </a:lnTo>
                    <a:lnTo>
                      <a:pt x="2016" y="4605"/>
                    </a:lnTo>
                    <a:lnTo>
                      <a:pt x="2016" y="4588"/>
                    </a:lnTo>
                    <a:lnTo>
                      <a:pt x="2020" y="4567"/>
                    </a:lnTo>
                    <a:lnTo>
                      <a:pt x="2023" y="4546"/>
                    </a:lnTo>
                    <a:lnTo>
                      <a:pt x="2026" y="4525"/>
                    </a:lnTo>
                    <a:lnTo>
                      <a:pt x="2030" y="4503"/>
                    </a:lnTo>
                    <a:lnTo>
                      <a:pt x="2030" y="4478"/>
                    </a:lnTo>
                    <a:lnTo>
                      <a:pt x="2033" y="4458"/>
                    </a:lnTo>
                    <a:lnTo>
                      <a:pt x="2033" y="4437"/>
                    </a:lnTo>
                    <a:lnTo>
                      <a:pt x="2030" y="4408"/>
                    </a:lnTo>
                    <a:lnTo>
                      <a:pt x="2020" y="4385"/>
                    </a:lnTo>
                    <a:lnTo>
                      <a:pt x="2005" y="4367"/>
                    </a:lnTo>
                    <a:lnTo>
                      <a:pt x="1988" y="4348"/>
                    </a:lnTo>
                    <a:lnTo>
                      <a:pt x="1967" y="4335"/>
                    </a:lnTo>
                    <a:lnTo>
                      <a:pt x="1945" y="4328"/>
                    </a:lnTo>
                    <a:lnTo>
                      <a:pt x="1917" y="4321"/>
                    </a:lnTo>
                    <a:lnTo>
                      <a:pt x="1893" y="4317"/>
                    </a:lnTo>
                    <a:lnTo>
                      <a:pt x="1865" y="4317"/>
                    </a:lnTo>
                    <a:lnTo>
                      <a:pt x="1837" y="4321"/>
                    </a:lnTo>
                    <a:lnTo>
                      <a:pt x="1837" y="4313"/>
                    </a:lnTo>
                    <a:lnTo>
                      <a:pt x="1837" y="4310"/>
                    </a:lnTo>
                    <a:lnTo>
                      <a:pt x="1833" y="4307"/>
                    </a:lnTo>
                    <a:lnTo>
                      <a:pt x="1830" y="4303"/>
                    </a:lnTo>
                    <a:lnTo>
                      <a:pt x="1825" y="4303"/>
                    </a:lnTo>
                    <a:lnTo>
                      <a:pt x="1822" y="4300"/>
                    </a:lnTo>
                    <a:lnTo>
                      <a:pt x="1819" y="4296"/>
                    </a:lnTo>
                    <a:lnTo>
                      <a:pt x="1815" y="4293"/>
                    </a:lnTo>
                    <a:lnTo>
                      <a:pt x="1812" y="4290"/>
                    </a:lnTo>
                    <a:lnTo>
                      <a:pt x="1812" y="4285"/>
                    </a:lnTo>
                    <a:lnTo>
                      <a:pt x="1819" y="4250"/>
                    </a:lnTo>
                    <a:lnTo>
                      <a:pt x="1822" y="4215"/>
                    </a:lnTo>
                    <a:lnTo>
                      <a:pt x="1822" y="4177"/>
                    </a:lnTo>
                    <a:lnTo>
                      <a:pt x="1822" y="4138"/>
                    </a:lnTo>
                    <a:lnTo>
                      <a:pt x="1819" y="4103"/>
                    </a:lnTo>
                    <a:lnTo>
                      <a:pt x="1812" y="4068"/>
                    </a:lnTo>
                    <a:lnTo>
                      <a:pt x="1802" y="4033"/>
                    </a:lnTo>
                    <a:lnTo>
                      <a:pt x="1780" y="4001"/>
                    </a:lnTo>
                    <a:lnTo>
                      <a:pt x="1755" y="3973"/>
                    </a:lnTo>
                    <a:lnTo>
                      <a:pt x="1720" y="3948"/>
                    </a:lnTo>
                    <a:lnTo>
                      <a:pt x="1713" y="3942"/>
                    </a:lnTo>
                    <a:lnTo>
                      <a:pt x="1710" y="3931"/>
                    </a:lnTo>
                    <a:lnTo>
                      <a:pt x="1710" y="3913"/>
                    </a:lnTo>
                    <a:lnTo>
                      <a:pt x="1710" y="3895"/>
                    </a:lnTo>
                    <a:lnTo>
                      <a:pt x="1710" y="3871"/>
                    </a:lnTo>
                    <a:lnTo>
                      <a:pt x="1713" y="3850"/>
                    </a:lnTo>
                    <a:lnTo>
                      <a:pt x="1713" y="3825"/>
                    </a:lnTo>
                    <a:lnTo>
                      <a:pt x="1717" y="3797"/>
                    </a:lnTo>
                    <a:lnTo>
                      <a:pt x="1717" y="3777"/>
                    </a:lnTo>
                    <a:lnTo>
                      <a:pt x="1720" y="3752"/>
                    </a:lnTo>
                    <a:lnTo>
                      <a:pt x="1720" y="3720"/>
                    </a:lnTo>
                    <a:lnTo>
                      <a:pt x="1720" y="3688"/>
                    </a:lnTo>
                    <a:lnTo>
                      <a:pt x="1717" y="3660"/>
                    </a:lnTo>
                    <a:lnTo>
                      <a:pt x="1713" y="3632"/>
                    </a:lnTo>
                    <a:lnTo>
                      <a:pt x="1710" y="3600"/>
                    </a:lnTo>
                    <a:lnTo>
                      <a:pt x="1702" y="3573"/>
                    </a:lnTo>
                    <a:lnTo>
                      <a:pt x="1692" y="3545"/>
                    </a:lnTo>
                    <a:lnTo>
                      <a:pt x="1682" y="3517"/>
                    </a:lnTo>
                    <a:lnTo>
                      <a:pt x="1667" y="3492"/>
                    </a:lnTo>
                    <a:lnTo>
                      <a:pt x="1650" y="3464"/>
                    </a:lnTo>
                    <a:lnTo>
                      <a:pt x="1650" y="3429"/>
                    </a:lnTo>
                    <a:lnTo>
                      <a:pt x="1622" y="3400"/>
                    </a:lnTo>
                    <a:lnTo>
                      <a:pt x="1594" y="3372"/>
                    </a:lnTo>
                    <a:lnTo>
                      <a:pt x="1565" y="3344"/>
                    </a:lnTo>
                    <a:lnTo>
                      <a:pt x="1534" y="3317"/>
                    </a:lnTo>
                    <a:lnTo>
                      <a:pt x="1506" y="3292"/>
                    </a:lnTo>
                    <a:lnTo>
                      <a:pt x="1474" y="3267"/>
                    </a:lnTo>
                    <a:lnTo>
                      <a:pt x="1442" y="3242"/>
                    </a:lnTo>
                    <a:lnTo>
                      <a:pt x="1407" y="3222"/>
                    </a:lnTo>
                    <a:lnTo>
                      <a:pt x="1372" y="3204"/>
                    </a:lnTo>
                    <a:lnTo>
                      <a:pt x="1337" y="3187"/>
                    </a:lnTo>
                    <a:lnTo>
                      <a:pt x="1344" y="3175"/>
                    </a:lnTo>
                    <a:lnTo>
                      <a:pt x="1351" y="3165"/>
                    </a:lnTo>
                    <a:lnTo>
                      <a:pt x="1354" y="3155"/>
                    </a:lnTo>
                    <a:lnTo>
                      <a:pt x="1354" y="3144"/>
                    </a:lnTo>
                    <a:lnTo>
                      <a:pt x="1354" y="3134"/>
                    </a:lnTo>
                    <a:lnTo>
                      <a:pt x="1358" y="3123"/>
                    </a:lnTo>
                    <a:lnTo>
                      <a:pt x="1358" y="3109"/>
                    </a:lnTo>
                    <a:lnTo>
                      <a:pt x="1361" y="3102"/>
                    </a:lnTo>
                    <a:lnTo>
                      <a:pt x="1364" y="3092"/>
                    </a:lnTo>
                    <a:lnTo>
                      <a:pt x="1372" y="3080"/>
                    </a:lnTo>
                    <a:lnTo>
                      <a:pt x="1407" y="3049"/>
                    </a:lnTo>
                    <a:lnTo>
                      <a:pt x="1442" y="3014"/>
                    </a:lnTo>
                    <a:lnTo>
                      <a:pt x="1474" y="2975"/>
                    </a:lnTo>
                    <a:lnTo>
                      <a:pt x="1506" y="2937"/>
                    </a:lnTo>
                    <a:lnTo>
                      <a:pt x="1527" y="2898"/>
                    </a:lnTo>
                    <a:lnTo>
                      <a:pt x="1544" y="2856"/>
                    </a:lnTo>
                    <a:lnTo>
                      <a:pt x="1552" y="2814"/>
                    </a:lnTo>
                    <a:lnTo>
                      <a:pt x="1552" y="2768"/>
                    </a:lnTo>
                    <a:lnTo>
                      <a:pt x="1537" y="2722"/>
                    </a:lnTo>
                    <a:lnTo>
                      <a:pt x="1509" y="2674"/>
                    </a:lnTo>
                    <a:lnTo>
                      <a:pt x="1516" y="2677"/>
                    </a:lnTo>
                    <a:lnTo>
                      <a:pt x="1524" y="2677"/>
                    </a:lnTo>
                    <a:lnTo>
                      <a:pt x="1534" y="2674"/>
                    </a:lnTo>
                    <a:lnTo>
                      <a:pt x="1544" y="2667"/>
                    </a:lnTo>
                    <a:lnTo>
                      <a:pt x="1559" y="2659"/>
                    </a:lnTo>
                    <a:lnTo>
                      <a:pt x="1572" y="2649"/>
                    </a:lnTo>
                    <a:lnTo>
                      <a:pt x="1587" y="2639"/>
                    </a:lnTo>
                    <a:lnTo>
                      <a:pt x="1597" y="2627"/>
                    </a:lnTo>
                    <a:lnTo>
                      <a:pt x="1607" y="2617"/>
                    </a:lnTo>
                    <a:lnTo>
                      <a:pt x="1615" y="2607"/>
                    </a:lnTo>
                    <a:lnTo>
                      <a:pt x="1622" y="2596"/>
                    </a:lnTo>
                    <a:lnTo>
                      <a:pt x="1632" y="2592"/>
                    </a:lnTo>
                    <a:lnTo>
                      <a:pt x="1647" y="2589"/>
                    </a:lnTo>
                    <a:lnTo>
                      <a:pt x="1660" y="2589"/>
                    </a:lnTo>
                    <a:lnTo>
                      <a:pt x="1678" y="2585"/>
                    </a:lnTo>
                    <a:lnTo>
                      <a:pt x="1695" y="2582"/>
                    </a:lnTo>
                    <a:lnTo>
                      <a:pt x="1713" y="2579"/>
                    </a:lnTo>
                    <a:lnTo>
                      <a:pt x="1727" y="2572"/>
                    </a:lnTo>
                    <a:lnTo>
                      <a:pt x="1742" y="2561"/>
                    </a:lnTo>
                    <a:lnTo>
                      <a:pt x="1755" y="2547"/>
                    </a:lnTo>
                    <a:lnTo>
                      <a:pt x="1755" y="2554"/>
                    </a:lnTo>
                    <a:lnTo>
                      <a:pt x="1752" y="2564"/>
                    </a:lnTo>
                    <a:lnTo>
                      <a:pt x="1752" y="2572"/>
                    </a:lnTo>
                    <a:lnTo>
                      <a:pt x="1752" y="2579"/>
                    </a:lnTo>
                    <a:lnTo>
                      <a:pt x="1752" y="2589"/>
                    </a:lnTo>
                    <a:lnTo>
                      <a:pt x="1752" y="2596"/>
                    </a:lnTo>
                    <a:lnTo>
                      <a:pt x="1752" y="2603"/>
                    </a:lnTo>
                    <a:lnTo>
                      <a:pt x="1752" y="2614"/>
                    </a:lnTo>
                    <a:lnTo>
                      <a:pt x="1755" y="2621"/>
                    </a:lnTo>
                    <a:lnTo>
                      <a:pt x="1759" y="2627"/>
                    </a:lnTo>
                    <a:lnTo>
                      <a:pt x="1762" y="2639"/>
                    </a:lnTo>
                    <a:lnTo>
                      <a:pt x="1773" y="2649"/>
                    </a:lnTo>
                    <a:lnTo>
                      <a:pt x="1780" y="2659"/>
                    </a:lnTo>
                    <a:lnTo>
                      <a:pt x="1790" y="2667"/>
                    </a:lnTo>
                    <a:lnTo>
                      <a:pt x="1805" y="2670"/>
                    </a:lnTo>
                    <a:lnTo>
                      <a:pt x="1819" y="2674"/>
                    </a:lnTo>
                    <a:lnTo>
                      <a:pt x="1830" y="2677"/>
                    </a:lnTo>
                    <a:lnTo>
                      <a:pt x="1843" y="2674"/>
                    </a:lnTo>
                    <a:lnTo>
                      <a:pt x="1858" y="2670"/>
                    </a:lnTo>
                    <a:lnTo>
                      <a:pt x="1872" y="2662"/>
                    </a:lnTo>
                    <a:lnTo>
                      <a:pt x="1858" y="2677"/>
                    </a:lnTo>
                    <a:lnTo>
                      <a:pt x="1854" y="2694"/>
                    </a:lnTo>
                    <a:lnTo>
                      <a:pt x="1858" y="2715"/>
                    </a:lnTo>
                    <a:lnTo>
                      <a:pt x="1868" y="2740"/>
                    </a:lnTo>
                    <a:lnTo>
                      <a:pt x="1878" y="2762"/>
                    </a:lnTo>
                    <a:lnTo>
                      <a:pt x="1896" y="2786"/>
                    </a:lnTo>
                    <a:lnTo>
                      <a:pt x="1910" y="2810"/>
                    </a:lnTo>
                    <a:lnTo>
                      <a:pt x="1925" y="2839"/>
                    </a:lnTo>
                    <a:lnTo>
                      <a:pt x="1935" y="2860"/>
                    </a:lnTo>
                    <a:lnTo>
                      <a:pt x="1938" y="2884"/>
                    </a:lnTo>
                    <a:lnTo>
                      <a:pt x="1950" y="2880"/>
                    </a:lnTo>
                    <a:lnTo>
                      <a:pt x="1956" y="2877"/>
                    </a:lnTo>
                    <a:lnTo>
                      <a:pt x="1963" y="2874"/>
                    </a:lnTo>
                    <a:lnTo>
                      <a:pt x="1970" y="2870"/>
                    </a:lnTo>
                    <a:lnTo>
                      <a:pt x="1973" y="2863"/>
                    </a:lnTo>
                    <a:lnTo>
                      <a:pt x="1977" y="2856"/>
                    </a:lnTo>
                    <a:lnTo>
                      <a:pt x="1981" y="2849"/>
                    </a:lnTo>
                    <a:lnTo>
                      <a:pt x="1985" y="2842"/>
                    </a:lnTo>
                    <a:lnTo>
                      <a:pt x="1988" y="2835"/>
                    </a:lnTo>
                    <a:lnTo>
                      <a:pt x="1988" y="2824"/>
                    </a:lnTo>
                    <a:lnTo>
                      <a:pt x="1988" y="2828"/>
                    </a:lnTo>
                    <a:lnTo>
                      <a:pt x="1988" y="2832"/>
                    </a:lnTo>
                    <a:lnTo>
                      <a:pt x="1991" y="2832"/>
                    </a:lnTo>
                    <a:lnTo>
                      <a:pt x="1995" y="2832"/>
                    </a:lnTo>
                    <a:lnTo>
                      <a:pt x="1995" y="2828"/>
                    </a:lnTo>
                    <a:lnTo>
                      <a:pt x="1998" y="2828"/>
                    </a:lnTo>
                    <a:lnTo>
                      <a:pt x="1998" y="2824"/>
                    </a:lnTo>
                    <a:lnTo>
                      <a:pt x="2005" y="2842"/>
                    </a:lnTo>
                    <a:lnTo>
                      <a:pt x="2016" y="2852"/>
                    </a:lnTo>
                    <a:lnTo>
                      <a:pt x="2026" y="2863"/>
                    </a:lnTo>
                    <a:lnTo>
                      <a:pt x="2040" y="2870"/>
                    </a:lnTo>
                    <a:lnTo>
                      <a:pt x="2055" y="2877"/>
                    </a:lnTo>
                    <a:lnTo>
                      <a:pt x="2073" y="2880"/>
                    </a:lnTo>
                    <a:lnTo>
                      <a:pt x="2090" y="2880"/>
                    </a:lnTo>
                    <a:lnTo>
                      <a:pt x="2104" y="2880"/>
                    </a:lnTo>
                    <a:lnTo>
                      <a:pt x="2121" y="2877"/>
                    </a:lnTo>
                    <a:lnTo>
                      <a:pt x="2139" y="2870"/>
                    </a:lnTo>
                    <a:lnTo>
                      <a:pt x="2150" y="2909"/>
                    </a:lnTo>
                    <a:lnTo>
                      <a:pt x="2171" y="2940"/>
                    </a:lnTo>
                    <a:lnTo>
                      <a:pt x="2199" y="2965"/>
                    </a:lnTo>
                    <a:lnTo>
                      <a:pt x="2231" y="2982"/>
                    </a:lnTo>
                    <a:lnTo>
                      <a:pt x="2263" y="3000"/>
                    </a:lnTo>
                    <a:lnTo>
                      <a:pt x="2301" y="3014"/>
                    </a:lnTo>
                    <a:lnTo>
                      <a:pt x="2336" y="3028"/>
                    </a:lnTo>
                    <a:lnTo>
                      <a:pt x="2368" y="3045"/>
                    </a:lnTo>
                    <a:lnTo>
                      <a:pt x="2399" y="3067"/>
                    </a:lnTo>
                    <a:lnTo>
                      <a:pt x="2428" y="3092"/>
                    </a:lnTo>
                    <a:lnTo>
                      <a:pt x="2442" y="3116"/>
                    </a:lnTo>
                    <a:lnTo>
                      <a:pt x="2449" y="3147"/>
                    </a:lnTo>
                    <a:lnTo>
                      <a:pt x="2452" y="3179"/>
                    </a:lnTo>
                    <a:lnTo>
                      <a:pt x="2452" y="3210"/>
                    </a:lnTo>
                    <a:lnTo>
                      <a:pt x="2452" y="3242"/>
                    </a:lnTo>
                    <a:lnTo>
                      <a:pt x="2452" y="3270"/>
                    </a:lnTo>
                    <a:lnTo>
                      <a:pt x="2459" y="3295"/>
                    </a:lnTo>
                    <a:lnTo>
                      <a:pt x="2469" y="3312"/>
                    </a:lnTo>
                    <a:lnTo>
                      <a:pt x="2491" y="3323"/>
                    </a:lnTo>
                    <a:lnTo>
                      <a:pt x="2519" y="3323"/>
                    </a:lnTo>
                    <a:lnTo>
                      <a:pt x="2572" y="3330"/>
                    </a:lnTo>
                    <a:lnTo>
                      <a:pt x="2600" y="3358"/>
                    </a:lnTo>
                    <a:lnTo>
                      <a:pt x="2617" y="3407"/>
                    </a:lnTo>
                    <a:lnTo>
                      <a:pt x="2621" y="3467"/>
                    </a:lnTo>
                    <a:lnTo>
                      <a:pt x="2617" y="3541"/>
                    </a:lnTo>
                    <a:lnTo>
                      <a:pt x="2611" y="3618"/>
                    </a:lnTo>
                    <a:lnTo>
                      <a:pt x="2607" y="3695"/>
                    </a:lnTo>
                    <a:lnTo>
                      <a:pt x="2607" y="3770"/>
                    </a:lnTo>
                    <a:lnTo>
                      <a:pt x="2617" y="3836"/>
                    </a:lnTo>
                    <a:lnTo>
                      <a:pt x="2646" y="3889"/>
                    </a:lnTo>
                    <a:lnTo>
                      <a:pt x="2667" y="3913"/>
                    </a:lnTo>
                    <a:lnTo>
                      <a:pt x="2695" y="3938"/>
                    </a:lnTo>
                    <a:lnTo>
                      <a:pt x="2724" y="3966"/>
                    </a:lnTo>
                    <a:lnTo>
                      <a:pt x="2752" y="3990"/>
                    </a:lnTo>
                    <a:lnTo>
                      <a:pt x="2780" y="4018"/>
                    </a:lnTo>
                    <a:lnTo>
                      <a:pt x="2812" y="4043"/>
                    </a:lnTo>
                    <a:lnTo>
                      <a:pt x="2835" y="4075"/>
                    </a:lnTo>
                    <a:lnTo>
                      <a:pt x="2864" y="4103"/>
                    </a:lnTo>
                    <a:lnTo>
                      <a:pt x="2885" y="4135"/>
                    </a:lnTo>
                    <a:lnTo>
                      <a:pt x="2903" y="4166"/>
                    </a:lnTo>
                    <a:lnTo>
                      <a:pt x="2913" y="4195"/>
                    </a:lnTo>
                    <a:lnTo>
                      <a:pt x="2927" y="4226"/>
                    </a:lnTo>
                    <a:lnTo>
                      <a:pt x="2938" y="4261"/>
                    </a:lnTo>
                    <a:lnTo>
                      <a:pt x="2948" y="4293"/>
                    </a:lnTo>
                    <a:lnTo>
                      <a:pt x="2963" y="4325"/>
                    </a:lnTo>
                    <a:lnTo>
                      <a:pt x="2977" y="4356"/>
                    </a:lnTo>
                    <a:lnTo>
                      <a:pt x="2995" y="4385"/>
                    </a:lnTo>
                    <a:lnTo>
                      <a:pt x="3015" y="4408"/>
                    </a:lnTo>
                    <a:lnTo>
                      <a:pt x="3040" y="4433"/>
                    </a:lnTo>
                    <a:lnTo>
                      <a:pt x="3068" y="4455"/>
                    </a:lnTo>
                    <a:lnTo>
                      <a:pt x="3082" y="4461"/>
                    </a:lnTo>
                    <a:lnTo>
                      <a:pt x="3093" y="4461"/>
                    </a:lnTo>
                    <a:lnTo>
                      <a:pt x="3107" y="4461"/>
                    </a:lnTo>
                    <a:lnTo>
                      <a:pt x="3118" y="4455"/>
                    </a:lnTo>
                    <a:lnTo>
                      <a:pt x="3128" y="4447"/>
                    </a:lnTo>
                    <a:lnTo>
                      <a:pt x="3135" y="4437"/>
                    </a:lnTo>
                    <a:lnTo>
                      <a:pt x="3142" y="4423"/>
                    </a:lnTo>
                    <a:lnTo>
                      <a:pt x="3145" y="4408"/>
                    </a:lnTo>
                    <a:lnTo>
                      <a:pt x="3149" y="4395"/>
                    </a:lnTo>
                    <a:lnTo>
                      <a:pt x="3149" y="4377"/>
                    </a:lnTo>
                    <a:lnTo>
                      <a:pt x="3160" y="4395"/>
                    </a:lnTo>
                    <a:lnTo>
                      <a:pt x="3170" y="4405"/>
                    </a:lnTo>
                    <a:lnTo>
                      <a:pt x="3178" y="4412"/>
                    </a:lnTo>
                    <a:lnTo>
                      <a:pt x="3181" y="4420"/>
                    </a:lnTo>
                    <a:lnTo>
                      <a:pt x="3188" y="4426"/>
                    </a:lnTo>
                    <a:lnTo>
                      <a:pt x="3195" y="4433"/>
                    </a:lnTo>
                    <a:lnTo>
                      <a:pt x="3205" y="4440"/>
                    </a:lnTo>
                    <a:lnTo>
                      <a:pt x="3220" y="4447"/>
                    </a:lnTo>
                    <a:lnTo>
                      <a:pt x="3241" y="4458"/>
                    </a:lnTo>
                    <a:lnTo>
                      <a:pt x="3261" y="4472"/>
                    </a:lnTo>
                    <a:lnTo>
                      <a:pt x="3265" y="4472"/>
                    </a:lnTo>
                    <a:lnTo>
                      <a:pt x="3268" y="4472"/>
                    </a:lnTo>
                    <a:lnTo>
                      <a:pt x="3276" y="4472"/>
                    </a:lnTo>
                    <a:lnTo>
                      <a:pt x="3279" y="4472"/>
                    </a:lnTo>
                    <a:lnTo>
                      <a:pt x="3286" y="4472"/>
                    </a:lnTo>
                    <a:lnTo>
                      <a:pt x="3293" y="4472"/>
                    </a:lnTo>
                    <a:lnTo>
                      <a:pt x="3296" y="4472"/>
                    </a:lnTo>
                    <a:lnTo>
                      <a:pt x="3301" y="4472"/>
                    </a:lnTo>
                    <a:lnTo>
                      <a:pt x="3301" y="4455"/>
                    </a:lnTo>
                    <a:lnTo>
                      <a:pt x="3304" y="4437"/>
                    </a:lnTo>
                    <a:lnTo>
                      <a:pt x="3308" y="4416"/>
                    </a:lnTo>
                    <a:lnTo>
                      <a:pt x="3311" y="4398"/>
                    </a:lnTo>
                    <a:lnTo>
                      <a:pt x="3314" y="4380"/>
                    </a:lnTo>
                    <a:lnTo>
                      <a:pt x="3318" y="4363"/>
                    </a:lnTo>
                    <a:lnTo>
                      <a:pt x="3314" y="4345"/>
                    </a:lnTo>
                    <a:lnTo>
                      <a:pt x="3314" y="4331"/>
                    </a:lnTo>
                    <a:lnTo>
                      <a:pt x="3308" y="4317"/>
                    </a:lnTo>
                    <a:lnTo>
                      <a:pt x="3301" y="4307"/>
                    </a:lnTo>
                    <a:lnTo>
                      <a:pt x="3283" y="4282"/>
                    </a:lnTo>
                    <a:lnTo>
                      <a:pt x="3268" y="4258"/>
                    </a:lnTo>
                    <a:lnTo>
                      <a:pt x="3258" y="4233"/>
                    </a:lnTo>
                    <a:lnTo>
                      <a:pt x="3251" y="4212"/>
                    </a:lnTo>
                    <a:lnTo>
                      <a:pt x="3248" y="4187"/>
                    </a:lnTo>
                    <a:lnTo>
                      <a:pt x="3241" y="4163"/>
                    </a:lnTo>
                    <a:lnTo>
                      <a:pt x="3237" y="4142"/>
                    </a:lnTo>
                    <a:lnTo>
                      <a:pt x="3226" y="4117"/>
                    </a:lnTo>
                    <a:lnTo>
                      <a:pt x="3216" y="4096"/>
                    </a:lnTo>
                    <a:lnTo>
                      <a:pt x="3198" y="4072"/>
                    </a:lnTo>
                    <a:lnTo>
                      <a:pt x="3188" y="4065"/>
                    </a:lnTo>
                    <a:lnTo>
                      <a:pt x="3181" y="4057"/>
                    </a:lnTo>
                    <a:lnTo>
                      <a:pt x="3170" y="4057"/>
                    </a:lnTo>
                    <a:lnTo>
                      <a:pt x="3160" y="4057"/>
                    </a:lnTo>
                    <a:lnTo>
                      <a:pt x="3149" y="4061"/>
                    </a:lnTo>
                    <a:lnTo>
                      <a:pt x="3138" y="4065"/>
                    </a:lnTo>
                    <a:lnTo>
                      <a:pt x="3128" y="4068"/>
                    </a:lnTo>
                    <a:lnTo>
                      <a:pt x="3118" y="4075"/>
                    </a:lnTo>
                    <a:lnTo>
                      <a:pt x="3103" y="4082"/>
                    </a:lnTo>
                    <a:lnTo>
                      <a:pt x="3090" y="4089"/>
                    </a:lnTo>
                    <a:lnTo>
                      <a:pt x="3068" y="4093"/>
                    </a:lnTo>
                    <a:lnTo>
                      <a:pt x="3047" y="4089"/>
                    </a:lnTo>
                    <a:lnTo>
                      <a:pt x="3026" y="4078"/>
                    </a:lnTo>
                    <a:lnTo>
                      <a:pt x="3005" y="4065"/>
                    </a:lnTo>
                    <a:lnTo>
                      <a:pt x="2980" y="4043"/>
                    </a:lnTo>
                    <a:lnTo>
                      <a:pt x="2955" y="4018"/>
                    </a:lnTo>
                    <a:lnTo>
                      <a:pt x="2930" y="3995"/>
                    </a:lnTo>
                    <a:lnTo>
                      <a:pt x="2907" y="3970"/>
                    </a:lnTo>
                    <a:lnTo>
                      <a:pt x="2882" y="3948"/>
                    </a:lnTo>
                    <a:lnTo>
                      <a:pt x="2857" y="3927"/>
                    </a:lnTo>
                    <a:lnTo>
                      <a:pt x="2840" y="3913"/>
                    </a:lnTo>
                    <a:lnTo>
                      <a:pt x="2818" y="3903"/>
                    </a:lnTo>
                    <a:lnTo>
                      <a:pt x="2797" y="3892"/>
                    </a:lnTo>
                    <a:lnTo>
                      <a:pt x="2776" y="3878"/>
                    </a:lnTo>
                    <a:lnTo>
                      <a:pt x="2752" y="3868"/>
                    </a:lnTo>
                    <a:lnTo>
                      <a:pt x="2730" y="3853"/>
                    </a:lnTo>
                    <a:lnTo>
                      <a:pt x="2709" y="3836"/>
                    </a:lnTo>
                    <a:lnTo>
                      <a:pt x="2692" y="3818"/>
                    </a:lnTo>
                    <a:lnTo>
                      <a:pt x="2677" y="3797"/>
                    </a:lnTo>
                    <a:lnTo>
                      <a:pt x="2667" y="3773"/>
                    </a:lnTo>
                    <a:lnTo>
                      <a:pt x="2652" y="3730"/>
                    </a:lnTo>
                    <a:lnTo>
                      <a:pt x="2646" y="3688"/>
                    </a:lnTo>
                    <a:lnTo>
                      <a:pt x="2646" y="3643"/>
                    </a:lnTo>
                    <a:lnTo>
                      <a:pt x="2646" y="3600"/>
                    </a:lnTo>
                    <a:lnTo>
                      <a:pt x="2646" y="3555"/>
                    </a:lnTo>
                    <a:lnTo>
                      <a:pt x="2646" y="3513"/>
                    </a:lnTo>
                    <a:lnTo>
                      <a:pt x="2646" y="3467"/>
                    </a:lnTo>
                    <a:lnTo>
                      <a:pt x="2642" y="3422"/>
                    </a:lnTo>
                    <a:lnTo>
                      <a:pt x="2635" y="3380"/>
                    </a:lnTo>
                    <a:lnTo>
                      <a:pt x="2621" y="3337"/>
                    </a:lnTo>
                    <a:lnTo>
                      <a:pt x="2621" y="3330"/>
                    </a:lnTo>
                    <a:lnTo>
                      <a:pt x="2617" y="3323"/>
                    </a:lnTo>
                    <a:lnTo>
                      <a:pt x="2611" y="3320"/>
                    </a:lnTo>
                    <a:lnTo>
                      <a:pt x="2607" y="3312"/>
                    </a:lnTo>
                    <a:lnTo>
                      <a:pt x="2604" y="3305"/>
                    </a:lnTo>
                    <a:lnTo>
                      <a:pt x="2597" y="3302"/>
                    </a:lnTo>
                    <a:lnTo>
                      <a:pt x="2593" y="3295"/>
                    </a:lnTo>
                    <a:lnTo>
                      <a:pt x="2589" y="3288"/>
                    </a:lnTo>
                    <a:lnTo>
                      <a:pt x="2582" y="3285"/>
                    </a:lnTo>
                    <a:lnTo>
                      <a:pt x="2579" y="3277"/>
                    </a:lnTo>
                    <a:lnTo>
                      <a:pt x="2582" y="3277"/>
                    </a:lnTo>
                    <a:lnTo>
                      <a:pt x="2586" y="3277"/>
                    </a:lnTo>
                    <a:lnTo>
                      <a:pt x="2589" y="3277"/>
                    </a:lnTo>
                    <a:lnTo>
                      <a:pt x="2589" y="3267"/>
                    </a:lnTo>
                    <a:lnTo>
                      <a:pt x="2586" y="3257"/>
                    </a:lnTo>
                    <a:lnTo>
                      <a:pt x="2582" y="3245"/>
                    </a:lnTo>
                    <a:lnTo>
                      <a:pt x="2579" y="3232"/>
                    </a:lnTo>
                    <a:lnTo>
                      <a:pt x="2576" y="3222"/>
                    </a:lnTo>
                    <a:lnTo>
                      <a:pt x="2572" y="3210"/>
                    </a:lnTo>
                    <a:lnTo>
                      <a:pt x="2565" y="3204"/>
                    </a:lnTo>
                    <a:lnTo>
                      <a:pt x="2561" y="3193"/>
                    </a:lnTo>
                    <a:lnTo>
                      <a:pt x="2554" y="3187"/>
                    </a:lnTo>
                    <a:lnTo>
                      <a:pt x="2551" y="3179"/>
                    </a:lnTo>
                    <a:lnTo>
                      <a:pt x="2526" y="3152"/>
                    </a:lnTo>
                    <a:lnTo>
                      <a:pt x="2501" y="3123"/>
                    </a:lnTo>
                    <a:lnTo>
                      <a:pt x="2481" y="3099"/>
                    </a:lnTo>
                    <a:lnTo>
                      <a:pt x="2463" y="3070"/>
                    </a:lnTo>
                    <a:lnTo>
                      <a:pt x="2446" y="3042"/>
                    </a:lnTo>
                    <a:lnTo>
                      <a:pt x="2431" y="3014"/>
                    </a:lnTo>
                    <a:lnTo>
                      <a:pt x="2421" y="2986"/>
                    </a:lnTo>
                    <a:lnTo>
                      <a:pt x="2411" y="2954"/>
                    </a:lnTo>
                    <a:lnTo>
                      <a:pt x="2406" y="2919"/>
                    </a:lnTo>
                    <a:lnTo>
                      <a:pt x="2403" y="2884"/>
                    </a:lnTo>
                    <a:lnTo>
                      <a:pt x="2411" y="2892"/>
                    </a:lnTo>
                    <a:lnTo>
                      <a:pt x="2421" y="2898"/>
                    </a:lnTo>
                    <a:lnTo>
                      <a:pt x="2434" y="2905"/>
                    </a:lnTo>
                    <a:lnTo>
                      <a:pt x="2456" y="2912"/>
                    </a:lnTo>
                    <a:lnTo>
                      <a:pt x="2481" y="2915"/>
                    </a:lnTo>
                    <a:lnTo>
                      <a:pt x="2505" y="2922"/>
                    </a:lnTo>
                    <a:lnTo>
                      <a:pt x="2534" y="2927"/>
                    </a:lnTo>
                    <a:lnTo>
                      <a:pt x="2558" y="2934"/>
                    </a:lnTo>
                    <a:lnTo>
                      <a:pt x="2582" y="2937"/>
                    </a:lnTo>
                    <a:lnTo>
                      <a:pt x="2604" y="2940"/>
                    </a:lnTo>
                    <a:lnTo>
                      <a:pt x="2604" y="2937"/>
                    </a:lnTo>
                    <a:lnTo>
                      <a:pt x="2604" y="2934"/>
                    </a:lnTo>
                    <a:lnTo>
                      <a:pt x="2604" y="2927"/>
                    </a:lnTo>
                    <a:lnTo>
                      <a:pt x="2607" y="2922"/>
                    </a:lnTo>
                    <a:lnTo>
                      <a:pt x="2611" y="2919"/>
                    </a:lnTo>
                    <a:lnTo>
                      <a:pt x="2614" y="2915"/>
                    </a:lnTo>
                    <a:lnTo>
                      <a:pt x="2614" y="2909"/>
                    </a:lnTo>
                    <a:lnTo>
                      <a:pt x="2614" y="2905"/>
                    </a:lnTo>
                    <a:lnTo>
                      <a:pt x="2614" y="2902"/>
                    </a:lnTo>
                    <a:lnTo>
                      <a:pt x="2614" y="2895"/>
                    </a:lnTo>
                    <a:lnTo>
                      <a:pt x="2621" y="2898"/>
                    </a:lnTo>
                    <a:lnTo>
                      <a:pt x="2632" y="2895"/>
                    </a:lnTo>
                    <a:lnTo>
                      <a:pt x="2649" y="2887"/>
                    </a:lnTo>
                    <a:lnTo>
                      <a:pt x="2667" y="2877"/>
                    </a:lnTo>
                    <a:lnTo>
                      <a:pt x="2688" y="2860"/>
                    </a:lnTo>
                    <a:lnTo>
                      <a:pt x="2709" y="2842"/>
                    </a:lnTo>
                    <a:lnTo>
                      <a:pt x="2724" y="2817"/>
                    </a:lnTo>
                    <a:lnTo>
                      <a:pt x="2737" y="2797"/>
                    </a:lnTo>
                    <a:lnTo>
                      <a:pt x="2744" y="2768"/>
                    </a:lnTo>
                    <a:lnTo>
                      <a:pt x="2741" y="2744"/>
                    </a:lnTo>
                    <a:lnTo>
                      <a:pt x="2752" y="2757"/>
                    </a:lnTo>
                    <a:lnTo>
                      <a:pt x="2765" y="2768"/>
                    </a:lnTo>
                    <a:lnTo>
                      <a:pt x="2790" y="2772"/>
                    </a:lnTo>
                    <a:lnTo>
                      <a:pt x="2818" y="2775"/>
                    </a:lnTo>
                    <a:lnTo>
                      <a:pt x="2853" y="2775"/>
                    </a:lnTo>
                    <a:lnTo>
                      <a:pt x="2889" y="2772"/>
                    </a:lnTo>
                    <a:lnTo>
                      <a:pt x="2924" y="2768"/>
                    </a:lnTo>
                    <a:lnTo>
                      <a:pt x="2959" y="2762"/>
                    </a:lnTo>
                    <a:lnTo>
                      <a:pt x="2990" y="2757"/>
                    </a:lnTo>
                    <a:lnTo>
                      <a:pt x="3018" y="2754"/>
                    </a:lnTo>
                    <a:lnTo>
                      <a:pt x="3033" y="2747"/>
                    </a:lnTo>
                    <a:lnTo>
                      <a:pt x="3043" y="2722"/>
                    </a:lnTo>
                    <a:lnTo>
                      <a:pt x="3055" y="2687"/>
                    </a:lnTo>
                    <a:lnTo>
                      <a:pt x="3065" y="2649"/>
                    </a:lnTo>
                    <a:lnTo>
                      <a:pt x="3078" y="2607"/>
                    </a:lnTo>
                    <a:lnTo>
                      <a:pt x="3096" y="2572"/>
                    </a:lnTo>
                    <a:lnTo>
                      <a:pt x="3118" y="2540"/>
                    </a:lnTo>
                    <a:lnTo>
                      <a:pt x="3149" y="2522"/>
                    </a:lnTo>
                    <a:lnTo>
                      <a:pt x="3188" y="2522"/>
                    </a:lnTo>
                    <a:lnTo>
                      <a:pt x="3237" y="2540"/>
                    </a:lnTo>
                    <a:lnTo>
                      <a:pt x="3237" y="2544"/>
                    </a:lnTo>
                    <a:lnTo>
                      <a:pt x="3241" y="2547"/>
                    </a:lnTo>
                    <a:lnTo>
                      <a:pt x="3241" y="2554"/>
                    </a:lnTo>
                    <a:lnTo>
                      <a:pt x="3244" y="2561"/>
                    </a:lnTo>
                    <a:lnTo>
                      <a:pt x="3244" y="2572"/>
                    </a:lnTo>
                    <a:lnTo>
                      <a:pt x="3241" y="2579"/>
                    </a:lnTo>
                    <a:lnTo>
                      <a:pt x="3237" y="2585"/>
                    </a:lnTo>
                    <a:lnTo>
                      <a:pt x="3233" y="2589"/>
                    </a:lnTo>
                    <a:lnTo>
                      <a:pt x="3223" y="2589"/>
                    </a:lnTo>
                    <a:lnTo>
                      <a:pt x="3213" y="2589"/>
                    </a:lnTo>
                    <a:close/>
                  </a:path>
                </a:pathLst>
              </a:custGeom>
              <a:solidFill>
                <a:srgbClr val="FFE5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93" name="Freeform 721"/>
              <p:cNvSpPr>
                <a:spLocks/>
              </p:cNvSpPr>
              <p:nvPr/>
            </p:nvSpPr>
            <p:spPr bwMode="auto">
              <a:xfrm>
                <a:off x="2551" y="2322"/>
                <a:ext cx="205" cy="385"/>
              </a:xfrm>
              <a:custGeom>
                <a:avLst/>
                <a:gdLst>
                  <a:gd name="T0" fmla="*/ 571 w 2661"/>
                  <a:gd name="T1" fmla="*/ 1725 h 5385"/>
                  <a:gd name="T2" fmla="*/ 803 w 2661"/>
                  <a:gd name="T3" fmla="*/ 1462 h 5385"/>
                  <a:gd name="T4" fmla="*/ 975 w 2661"/>
                  <a:gd name="T5" fmla="*/ 1114 h 5385"/>
                  <a:gd name="T6" fmla="*/ 1190 w 2661"/>
                  <a:gd name="T7" fmla="*/ 625 h 5385"/>
                  <a:gd name="T8" fmla="*/ 1493 w 2661"/>
                  <a:gd name="T9" fmla="*/ 194 h 5385"/>
                  <a:gd name="T10" fmla="*/ 1725 w 2661"/>
                  <a:gd name="T11" fmla="*/ 22 h 5385"/>
                  <a:gd name="T12" fmla="*/ 1929 w 2661"/>
                  <a:gd name="T13" fmla="*/ 14 h 5385"/>
                  <a:gd name="T14" fmla="*/ 2080 w 2661"/>
                  <a:gd name="T15" fmla="*/ 310 h 5385"/>
                  <a:gd name="T16" fmla="*/ 2232 w 2661"/>
                  <a:gd name="T17" fmla="*/ 1093 h 5385"/>
                  <a:gd name="T18" fmla="*/ 2443 w 2661"/>
                  <a:gd name="T19" fmla="*/ 1855 h 5385"/>
                  <a:gd name="T20" fmla="*/ 2661 w 2661"/>
                  <a:gd name="T21" fmla="*/ 2473 h 5385"/>
                  <a:gd name="T22" fmla="*/ 2513 w 2661"/>
                  <a:gd name="T23" fmla="*/ 2979 h 5385"/>
                  <a:gd name="T24" fmla="*/ 2189 w 2661"/>
                  <a:gd name="T25" fmla="*/ 3285 h 5385"/>
                  <a:gd name="T26" fmla="*/ 2137 w 2661"/>
                  <a:gd name="T27" fmla="*/ 3288 h 5385"/>
                  <a:gd name="T28" fmla="*/ 2084 w 2661"/>
                  <a:gd name="T29" fmla="*/ 3288 h 5385"/>
                  <a:gd name="T30" fmla="*/ 2010 w 2661"/>
                  <a:gd name="T31" fmla="*/ 3359 h 5385"/>
                  <a:gd name="T32" fmla="*/ 1922 w 2661"/>
                  <a:gd name="T33" fmla="*/ 3439 h 5385"/>
                  <a:gd name="T34" fmla="*/ 1834 w 2661"/>
                  <a:gd name="T35" fmla="*/ 3415 h 5385"/>
                  <a:gd name="T36" fmla="*/ 1831 w 2661"/>
                  <a:gd name="T37" fmla="*/ 3383 h 5385"/>
                  <a:gd name="T38" fmla="*/ 1834 w 2661"/>
                  <a:gd name="T39" fmla="*/ 3344 h 5385"/>
                  <a:gd name="T40" fmla="*/ 1838 w 2661"/>
                  <a:gd name="T41" fmla="*/ 3394 h 5385"/>
                  <a:gd name="T42" fmla="*/ 1873 w 2661"/>
                  <a:gd name="T43" fmla="*/ 3454 h 5385"/>
                  <a:gd name="T44" fmla="*/ 1883 w 2661"/>
                  <a:gd name="T45" fmla="*/ 3524 h 5385"/>
                  <a:gd name="T46" fmla="*/ 1816 w 2661"/>
                  <a:gd name="T47" fmla="*/ 3608 h 5385"/>
                  <a:gd name="T48" fmla="*/ 1714 w 2661"/>
                  <a:gd name="T49" fmla="*/ 3686 h 5385"/>
                  <a:gd name="T50" fmla="*/ 1613 w 2661"/>
                  <a:gd name="T51" fmla="*/ 3808 h 5385"/>
                  <a:gd name="T52" fmla="*/ 1461 w 2661"/>
                  <a:gd name="T53" fmla="*/ 3987 h 5385"/>
                  <a:gd name="T54" fmla="*/ 1295 w 2661"/>
                  <a:gd name="T55" fmla="*/ 4117 h 5385"/>
                  <a:gd name="T56" fmla="*/ 1190 w 2661"/>
                  <a:gd name="T57" fmla="*/ 4198 h 5385"/>
                  <a:gd name="T58" fmla="*/ 1087 w 2661"/>
                  <a:gd name="T59" fmla="*/ 4219 h 5385"/>
                  <a:gd name="T60" fmla="*/ 1007 w 2661"/>
                  <a:gd name="T61" fmla="*/ 4142 h 5385"/>
                  <a:gd name="T62" fmla="*/ 997 w 2661"/>
                  <a:gd name="T63" fmla="*/ 4036 h 5385"/>
                  <a:gd name="T64" fmla="*/ 1000 w 2661"/>
                  <a:gd name="T65" fmla="*/ 3981 h 5385"/>
                  <a:gd name="T66" fmla="*/ 1000 w 2661"/>
                  <a:gd name="T67" fmla="*/ 4058 h 5385"/>
                  <a:gd name="T68" fmla="*/ 1004 w 2661"/>
                  <a:gd name="T69" fmla="*/ 4128 h 5385"/>
                  <a:gd name="T70" fmla="*/ 1042 w 2661"/>
                  <a:gd name="T71" fmla="*/ 4202 h 5385"/>
                  <a:gd name="T72" fmla="*/ 1123 w 2661"/>
                  <a:gd name="T73" fmla="*/ 4219 h 5385"/>
                  <a:gd name="T74" fmla="*/ 1112 w 2661"/>
                  <a:gd name="T75" fmla="*/ 4251 h 5385"/>
                  <a:gd name="T76" fmla="*/ 856 w 2661"/>
                  <a:gd name="T77" fmla="*/ 4719 h 5385"/>
                  <a:gd name="T78" fmla="*/ 574 w 2661"/>
                  <a:gd name="T79" fmla="*/ 5259 h 5385"/>
                  <a:gd name="T80" fmla="*/ 416 w 2661"/>
                  <a:gd name="T81" fmla="*/ 5382 h 5385"/>
                  <a:gd name="T82" fmla="*/ 317 w 2661"/>
                  <a:gd name="T83" fmla="*/ 5372 h 5385"/>
                  <a:gd name="T84" fmla="*/ 233 w 2661"/>
                  <a:gd name="T85" fmla="*/ 5242 h 5385"/>
                  <a:gd name="T86" fmla="*/ 237 w 2661"/>
                  <a:gd name="T87" fmla="*/ 4950 h 5385"/>
                  <a:gd name="T88" fmla="*/ 240 w 2661"/>
                  <a:gd name="T89" fmla="*/ 4641 h 5385"/>
                  <a:gd name="T90" fmla="*/ 120 w 2661"/>
                  <a:gd name="T91" fmla="*/ 4194 h 5385"/>
                  <a:gd name="T92" fmla="*/ 32 w 2661"/>
                  <a:gd name="T93" fmla="*/ 3693 h 5385"/>
                  <a:gd name="T94" fmla="*/ 11 w 2661"/>
                  <a:gd name="T95" fmla="*/ 3292 h 5385"/>
                  <a:gd name="T96" fmla="*/ 11 w 2661"/>
                  <a:gd name="T97" fmla="*/ 3218 h 5385"/>
                  <a:gd name="T98" fmla="*/ 7 w 2661"/>
                  <a:gd name="T99" fmla="*/ 3144 h 5385"/>
                  <a:gd name="T100" fmla="*/ 7 w 2661"/>
                  <a:gd name="T101" fmla="*/ 2814 h 5385"/>
                  <a:gd name="T102" fmla="*/ 99 w 2661"/>
                  <a:gd name="T103" fmla="*/ 2378 h 5385"/>
                  <a:gd name="T104" fmla="*/ 395 w 2661"/>
                  <a:gd name="T105" fmla="*/ 1918 h 5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61" h="5385">
                    <a:moveTo>
                      <a:pt x="395" y="1918"/>
                    </a:moveTo>
                    <a:lnTo>
                      <a:pt x="451" y="1852"/>
                    </a:lnTo>
                    <a:lnTo>
                      <a:pt x="511" y="1788"/>
                    </a:lnTo>
                    <a:lnTo>
                      <a:pt x="571" y="1725"/>
                    </a:lnTo>
                    <a:lnTo>
                      <a:pt x="634" y="1658"/>
                    </a:lnTo>
                    <a:lnTo>
                      <a:pt x="694" y="1595"/>
                    </a:lnTo>
                    <a:lnTo>
                      <a:pt x="751" y="1528"/>
                    </a:lnTo>
                    <a:lnTo>
                      <a:pt x="803" y="1462"/>
                    </a:lnTo>
                    <a:lnTo>
                      <a:pt x="852" y="1392"/>
                    </a:lnTo>
                    <a:lnTo>
                      <a:pt x="894" y="1318"/>
                    </a:lnTo>
                    <a:lnTo>
                      <a:pt x="929" y="1237"/>
                    </a:lnTo>
                    <a:lnTo>
                      <a:pt x="975" y="1114"/>
                    </a:lnTo>
                    <a:lnTo>
                      <a:pt x="1024" y="987"/>
                    </a:lnTo>
                    <a:lnTo>
                      <a:pt x="1077" y="865"/>
                    </a:lnTo>
                    <a:lnTo>
                      <a:pt x="1130" y="745"/>
                    </a:lnTo>
                    <a:lnTo>
                      <a:pt x="1190" y="625"/>
                    </a:lnTo>
                    <a:lnTo>
                      <a:pt x="1253" y="510"/>
                    </a:lnTo>
                    <a:lnTo>
                      <a:pt x="1323" y="401"/>
                    </a:lnTo>
                    <a:lnTo>
                      <a:pt x="1405" y="295"/>
                    </a:lnTo>
                    <a:lnTo>
                      <a:pt x="1493" y="194"/>
                    </a:lnTo>
                    <a:lnTo>
                      <a:pt x="1588" y="99"/>
                    </a:lnTo>
                    <a:lnTo>
                      <a:pt x="1626" y="71"/>
                    </a:lnTo>
                    <a:lnTo>
                      <a:pt x="1676" y="42"/>
                    </a:lnTo>
                    <a:lnTo>
                      <a:pt x="1725" y="22"/>
                    </a:lnTo>
                    <a:lnTo>
                      <a:pt x="1778" y="7"/>
                    </a:lnTo>
                    <a:lnTo>
                      <a:pt x="1831" y="0"/>
                    </a:lnTo>
                    <a:lnTo>
                      <a:pt x="1883" y="4"/>
                    </a:lnTo>
                    <a:lnTo>
                      <a:pt x="1929" y="14"/>
                    </a:lnTo>
                    <a:lnTo>
                      <a:pt x="1971" y="36"/>
                    </a:lnTo>
                    <a:lnTo>
                      <a:pt x="2003" y="71"/>
                    </a:lnTo>
                    <a:lnTo>
                      <a:pt x="2024" y="117"/>
                    </a:lnTo>
                    <a:lnTo>
                      <a:pt x="2080" y="310"/>
                    </a:lnTo>
                    <a:lnTo>
                      <a:pt x="2122" y="507"/>
                    </a:lnTo>
                    <a:lnTo>
                      <a:pt x="2161" y="703"/>
                    </a:lnTo>
                    <a:lnTo>
                      <a:pt x="2197" y="897"/>
                    </a:lnTo>
                    <a:lnTo>
                      <a:pt x="2232" y="1093"/>
                    </a:lnTo>
                    <a:lnTo>
                      <a:pt x="2270" y="1286"/>
                    </a:lnTo>
                    <a:lnTo>
                      <a:pt x="2317" y="1480"/>
                    </a:lnTo>
                    <a:lnTo>
                      <a:pt x="2372" y="1670"/>
                    </a:lnTo>
                    <a:lnTo>
                      <a:pt x="2443" y="1855"/>
                    </a:lnTo>
                    <a:lnTo>
                      <a:pt x="2531" y="2035"/>
                    </a:lnTo>
                    <a:lnTo>
                      <a:pt x="2601" y="2185"/>
                    </a:lnTo>
                    <a:lnTo>
                      <a:pt x="2643" y="2333"/>
                    </a:lnTo>
                    <a:lnTo>
                      <a:pt x="2661" y="2473"/>
                    </a:lnTo>
                    <a:lnTo>
                      <a:pt x="2658" y="2611"/>
                    </a:lnTo>
                    <a:lnTo>
                      <a:pt x="2630" y="2741"/>
                    </a:lnTo>
                    <a:lnTo>
                      <a:pt x="2580" y="2863"/>
                    </a:lnTo>
                    <a:lnTo>
                      <a:pt x="2513" y="2979"/>
                    </a:lnTo>
                    <a:lnTo>
                      <a:pt x="2425" y="3088"/>
                    </a:lnTo>
                    <a:lnTo>
                      <a:pt x="2320" y="3190"/>
                    </a:lnTo>
                    <a:lnTo>
                      <a:pt x="2200" y="3281"/>
                    </a:lnTo>
                    <a:lnTo>
                      <a:pt x="2189" y="3285"/>
                    </a:lnTo>
                    <a:lnTo>
                      <a:pt x="2179" y="3288"/>
                    </a:lnTo>
                    <a:lnTo>
                      <a:pt x="2165" y="3288"/>
                    </a:lnTo>
                    <a:lnTo>
                      <a:pt x="2151" y="3288"/>
                    </a:lnTo>
                    <a:lnTo>
                      <a:pt x="2137" y="3288"/>
                    </a:lnTo>
                    <a:lnTo>
                      <a:pt x="2122" y="3285"/>
                    </a:lnTo>
                    <a:lnTo>
                      <a:pt x="2109" y="3285"/>
                    </a:lnTo>
                    <a:lnTo>
                      <a:pt x="2094" y="3288"/>
                    </a:lnTo>
                    <a:lnTo>
                      <a:pt x="2084" y="3288"/>
                    </a:lnTo>
                    <a:lnTo>
                      <a:pt x="2074" y="3296"/>
                    </a:lnTo>
                    <a:lnTo>
                      <a:pt x="2052" y="3313"/>
                    </a:lnTo>
                    <a:lnTo>
                      <a:pt x="2031" y="3334"/>
                    </a:lnTo>
                    <a:lnTo>
                      <a:pt x="2010" y="3359"/>
                    </a:lnTo>
                    <a:lnTo>
                      <a:pt x="1989" y="3383"/>
                    </a:lnTo>
                    <a:lnTo>
                      <a:pt x="1967" y="3408"/>
                    </a:lnTo>
                    <a:lnTo>
                      <a:pt x="1946" y="3426"/>
                    </a:lnTo>
                    <a:lnTo>
                      <a:pt x="1922" y="3439"/>
                    </a:lnTo>
                    <a:lnTo>
                      <a:pt x="1894" y="3443"/>
                    </a:lnTo>
                    <a:lnTo>
                      <a:pt x="1869" y="3439"/>
                    </a:lnTo>
                    <a:lnTo>
                      <a:pt x="1838" y="3422"/>
                    </a:lnTo>
                    <a:lnTo>
                      <a:pt x="1834" y="3415"/>
                    </a:lnTo>
                    <a:lnTo>
                      <a:pt x="1834" y="3408"/>
                    </a:lnTo>
                    <a:lnTo>
                      <a:pt x="1831" y="3401"/>
                    </a:lnTo>
                    <a:lnTo>
                      <a:pt x="1831" y="3394"/>
                    </a:lnTo>
                    <a:lnTo>
                      <a:pt x="1831" y="3383"/>
                    </a:lnTo>
                    <a:lnTo>
                      <a:pt x="1831" y="3373"/>
                    </a:lnTo>
                    <a:lnTo>
                      <a:pt x="1831" y="3366"/>
                    </a:lnTo>
                    <a:lnTo>
                      <a:pt x="1834" y="3355"/>
                    </a:lnTo>
                    <a:lnTo>
                      <a:pt x="1834" y="3344"/>
                    </a:lnTo>
                    <a:lnTo>
                      <a:pt x="1834" y="3334"/>
                    </a:lnTo>
                    <a:lnTo>
                      <a:pt x="1831" y="3355"/>
                    </a:lnTo>
                    <a:lnTo>
                      <a:pt x="1831" y="3376"/>
                    </a:lnTo>
                    <a:lnTo>
                      <a:pt x="1838" y="3394"/>
                    </a:lnTo>
                    <a:lnTo>
                      <a:pt x="1844" y="3411"/>
                    </a:lnTo>
                    <a:lnTo>
                      <a:pt x="1851" y="3426"/>
                    </a:lnTo>
                    <a:lnTo>
                      <a:pt x="1862" y="3439"/>
                    </a:lnTo>
                    <a:lnTo>
                      <a:pt x="1873" y="3454"/>
                    </a:lnTo>
                    <a:lnTo>
                      <a:pt x="1879" y="3468"/>
                    </a:lnTo>
                    <a:lnTo>
                      <a:pt x="1887" y="3481"/>
                    </a:lnTo>
                    <a:lnTo>
                      <a:pt x="1887" y="3496"/>
                    </a:lnTo>
                    <a:lnTo>
                      <a:pt x="1883" y="3524"/>
                    </a:lnTo>
                    <a:lnTo>
                      <a:pt x="1873" y="3545"/>
                    </a:lnTo>
                    <a:lnTo>
                      <a:pt x="1859" y="3566"/>
                    </a:lnTo>
                    <a:lnTo>
                      <a:pt x="1838" y="3587"/>
                    </a:lnTo>
                    <a:lnTo>
                      <a:pt x="1816" y="3608"/>
                    </a:lnTo>
                    <a:lnTo>
                      <a:pt x="1791" y="3626"/>
                    </a:lnTo>
                    <a:lnTo>
                      <a:pt x="1764" y="3643"/>
                    </a:lnTo>
                    <a:lnTo>
                      <a:pt x="1739" y="3664"/>
                    </a:lnTo>
                    <a:lnTo>
                      <a:pt x="1714" y="3686"/>
                    </a:lnTo>
                    <a:lnTo>
                      <a:pt x="1693" y="3706"/>
                    </a:lnTo>
                    <a:lnTo>
                      <a:pt x="1673" y="3734"/>
                    </a:lnTo>
                    <a:lnTo>
                      <a:pt x="1644" y="3769"/>
                    </a:lnTo>
                    <a:lnTo>
                      <a:pt x="1613" y="3808"/>
                    </a:lnTo>
                    <a:lnTo>
                      <a:pt x="1577" y="3851"/>
                    </a:lnTo>
                    <a:lnTo>
                      <a:pt x="1542" y="3896"/>
                    </a:lnTo>
                    <a:lnTo>
                      <a:pt x="1503" y="3942"/>
                    </a:lnTo>
                    <a:lnTo>
                      <a:pt x="1461" y="3987"/>
                    </a:lnTo>
                    <a:lnTo>
                      <a:pt x="1415" y="4026"/>
                    </a:lnTo>
                    <a:lnTo>
                      <a:pt x="1370" y="4064"/>
                    </a:lnTo>
                    <a:lnTo>
                      <a:pt x="1323" y="4099"/>
                    </a:lnTo>
                    <a:lnTo>
                      <a:pt x="1295" y="4117"/>
                    </a:lnTo>
                    <a:lnTo>
                      <a:pt x="1267" y="4139"/>
                    </a:lnTo>
                    <a:lnTo>
                      <a:pt x="1239" y="4159"/>
                    </a:lnTo>
                    <a:lnTo>
                      <a:pt x="1215" y="4181"/>
                    </a:lnTo>
                    <a:lnTo>
                      <a:pt x="1190" y="4198"/>
                    </a:lnTo>
                    <a:lnTo>
                      <a:pt x="1165" y="4212"/>
                    </a:lnTo>
                    <a:lnTo>
                      <a:pt x="1140" y="4223"/>
                    </a:lnTo>
                    <a:lnTo>
                      <a:pt x="1112" y="4226"/>
                    </a:lnTo>
                    <a:lnTo>
                      <a:pt x="1087" y="4219"/>
                    </a:lnTo>
                    <a:lnTo>
                      <a:pt x="1056" y="4206"/>
                    </a:lnTo>
                    <a:lnTo>
                      <a:pt x="1035" y="4188"/>
                    </a:lnTo>
                    <a:lnTo>
                      <a:pt x="1017" y="4167"/>
                    </a:lnTo>
                    <a:lnTo>
                      <a:pt x="1007" y="4142"/>
                    </a:lnTo>
                    <a:lnTo>
                      <a:pt x="1000" y="4117"/>
                    </a:lnTo>
                    <a:lnTo>
                      <a:pt x="997" y="4089"/>
                    </a:lnTo>
                    <a:lnTo>
                      <a:pt x="997" y="4064"/>
                    </a:lnTo>
                    <a:lnTo>
                      <a:pt x="997" y="4036"/>
                    </a:lnTo>
                    <a:lnTo>
                      <a:pt x="1000" y="4009"/>
                    </a:lnTo>
                    <a:lnTo>
                      <a:pt x="1000" y="3984"/>
                    </a:lnTo>
                    <a:lnTo>
                      <a:pt x="997" y="3959"/>
                    </a:lnTo>
                    <a:lnTo>
                      <a:pt x="1000" y="3981"/>
                    </a:lnTo>
                    <a:lnTo>
                      <a:pt x="1000" y="4001"/>
                    </a:lnTo>
                    <a:lnTo>
                      <a:pt x="1000" y="4019"/>
                    </a:lnTo>
                    <a:lnTo>
                      <a:pt x="1000" y="4041"/>
                    </a:lnTo>
                    <a:lnTo>
                      <a:pt x="1000" y="4058"/>
                    </a:lnTo>
                    <a:lnTo>
                      <a:pt x="1000" y="4079"/>
                    </a:lnTo>
                    <a:lnTo>
                      <a:pt x="1000" y="4096"/>
                    </a:lnTo>
                    <a:lnTo>
                      <a:pt x="1004" y="4114"/>
                    </a:lnTo>
                    <a:lnTo>
                      <a:pt x="1004" y="4128"/>
                    </a:lnTo>
                    <a:lnTo>
                      <a:pt x="1007" y="4142"/>
                    </a:lnTo>
                    <a:lnTo>
                      <a:pt x="1017" y="4167"/>
                    </a:lnTo>
                    <a:lnTo>
                      <a:pt x="1029" y="4188"/>
                    </a:lnTo>
                    <a:lnTo>
                      <a:pt x="1042" y="4202"/>
                    </a:lnTo>
                    <a:lnTo>
                      <a:pt x="1060" y="4212"/>
                    </a:lnTo>
                    <a:lnTo>
                      <a:pt x="1081" y="4219"/>
                    </a:lnTo>
                    <a:lnTo>
                      <a:pt x="1099" y="4219"/>
                    </a:lnTo>
                    <a:lnTo>
                      <a:pt x="1123" y="4219"/>
                    </a:lnTo>
                    <a:lnTo>
                      <a:pt x="1147" y="4216"/>
                    </a:lnTo>
                    <a:lnTo>
                      <a:pt x="1172" y="4209"/>
                    </a:lnTo>
                    <a:lnTo>
                      <a:pt x="1200" y="4198"/>
                    </a:lnTo>
                    <a:lnTo>
                      <a:pt x="1112" y="4251"/>
                    </a:lnTo>
                    <a:lnTo>
                      <a:pt x="1039" y="4339"/>
                    </a:lnTo>
                    <a:lnTo>
                      <a:pt x="972" y="4447"/>
                    </a:lnTo>
                    <a:lnTo>
                      <a:pt x="912" y="4577"/>
                    </a:lnTo>
                    <a:lnTo>
                      <a:pt x="856" y="4719"/>
                    </a:lnTo>
                    <a:lnTo>
                      <a:pt x="796" y="4862"/>
                    </a:lnTo>
                    <a:lnTo>
                      <a:pt x="729" y="5002"/>
                    </a:lnTo>
                    <a:lnTo>
                      <a:pt x="659" y="5140"/>
                    </a:lnTo>
                    <a:lnTo>
                      <a:pt x="574" y="5259"/>
                    </a:lnTo>
                    <a:lnTo>
                      <a:pt x="472" y="5357"/>
                    </a:lnTo>
                    <a:lnTo>
                      <a:pt x="458" y="5368"/>
                    </a:lnTo>
                    <a:lnTo>
                      <a:pt x="440" y="5375"/>
                    </a:lnTo>
                    <a:lnTo>
                      <a:pt x="416" y="5382"/>
                    </a:lnTo>
                    <a:lnTo>
                      <a:pt x="391" y="5385"/>
                    </a:lnTo>
                    <a:lnTo>
                      <a:pt x="366" y="5385"/>
                    </a:lnTo>
                    <a:lnTo>
                      <a:pt x="342" y="5382"/>
                    </a:lnTo>
                    <a:lnTo>
                      <a:pt x="317" y="5372"/>
                    </a:lnTo>
                    <a:lnTo>
                      <a:pt x="293" y="5357"/>
                    </a:lnTo>
                    <a:lnTo>
                      <a:pt x="272" y="5337"/>
                    </a:lnTo>
                    <a:lnTo>
                      <a:pt x="254" y="5305"/>
                    </a:lnTo>
                    <a:lnTo>
                      <a:pt x="233" y="5242"/>
                    </a:lnTo>
                    <a:lnTo>
                      <a:pt x="225" y="5171"/>
                    </a:lnTo>
                    <a:lnTo>
                      <a:pt x="222" y="5101"/>
                    </a:lnTo>
                    <a:lnTo>
                      <a:pt x="230" y="5027"/>
                    </a:lnTo>
                    <a:lnTo>
                      <a:pt x="237" y="4950"/>
                    </a:lnTo>
                    <a:lnTo>
                      <a:pt x="243" y="4872"/>
                    </a:lnTo>
                    <a:lnTo>
                      <a:pt x="247" y="4796"/>
                    </a:lnTo>
                    <a:lnTo>
                      <a:pt x="247" y="4719"/>
                    </a:lnTo>
                    <a:lnTo>
                      <a:pt x="240" y="4641"/>
                    </a:lnTo>
                    <a:lnTo>
                      <a:pt x="222" y="4567"/>
                    </a:lnTo>
                    <a:lnTo>
                      <a:pt x="183" y="4444"/>
                    </a:lnTo>
                    <a:lnTo>
                      <a:pt x="152" y="4318"/>
                    </a:lnTo>
                    <a:lnTo>
                      <a:pt x="120" y="4194"/>
                    </a:lnTo>
                    <a:lnTo>
                      <a:pt x="92" y="4072"/>
                    </a:lnTo>
                    <a:lnTo>
                      <a:pt x="67" y="3946"/>
                    </a:lnTo>
                    <a:lnTo>
                      <a:pt x="50" y="3819"/>
                    </a:lnTo>
                    <a:lnTo>
                      <a:pt x="32" y="3693"/>
                    </a:lnTo>
                    <a:lnTo>
                      <a:pt x="22" y="3566"/>
                    </a:lnTo>
                    <a:lnTo>
                      <a:pt x="15" y="3439"/>
                    </a:lnTo>
                    <a:lnTo>
                      <a:pt x="11" y="3309"/>
                    </a:lnTo>
                    <a:lnTo>
                      <a:pt x="11" y="3292"/>
                    </a:lnTo>
                    <a:lnTo>
                      <a:pt x="11" y="3274"/>
                    </a:lnTo>
                    <a:lnTo>
                      <a:pt x="11" y="3256"/>
                    </a:lnTo>
                    <a:lnTo>
                      <a:pt x="11" y="3236"/>
                    </a:lnTo>
                    <a:lnTo>
                      <a:pt x="11" y="3218"/>
                    </a:lnTo>
                    <a:lnTo>
                      <a:pt x="11" y="3201"/>
                    </a:lnTo>
                    <a:lnTo>
                      <a:pt x="11" y="3183"/>
                    </a:lnTo>
                    <a:lnTo>
                      <a:pt x="11" y="3162"/>
                    </a:lnTo>
                    <a:lnTo>
                      <a:pt x="7" y="3144"/>
                    </a:lnTo>
                    <a:lnTo>
                      <a:pt x="7" y="3123"/>
                    </a:lnTo>
                    <a:lnTo>
                      <a:pt x="0" y="3025"/>
                    </a:lnTo>
                    <a:lnTo>
                      <a:pt x="0" y="2923"/>
                    </a:lnTo>
                    <a:lnTo>
                      <a:pt x="7" y="2814"/>
                    </a:lnTo>
                    <a:lnTo>
                      <a:pt x="18" y="2701"/>
                    </a:lnTo>
                    <a:lnTo>
                      <a:pt x="39" y="2593"/>
                    </a:lnTo>
                    <a:lnTo>
                      <a:pt x="64" y="2484"/>
                    </a:lnTo>
                    <a:lnTo>
                      <a:pt x="99" y="2378"/>
                    </a:lnTo>
                    <a:lnTo>
                      <a:pt x="142" y="2280"/>
                    </a:lnTo>
                    <a:lnTo>
                      <a:pt x="194" y="2189"/>
                    </a:lnTo>
                    <a:lnTo>
                      <a:pt x="254" y="2105"/>
                    </a:lnTo>
                    <a:lnTo>
                      <a:pt x="395" y="1918"/>
                    </a:lnTo>
                    <a:close/>
                  </a:path>
                </a:pathLst>
              </a:custGeom>
              <a:solidFill>
                <a:srgbClr val="B265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94" name="Freeform 722"/>
              <p:cNvSpPr>
                <a:spLocks/>
              </p:cNvSpPr>
              <p:nvPr/>
            </p:nvSpPr>
            <p:spPr bwMode="auto">
              <a:xfrm>
                <a:off x="2551" y="2322"/>
                <a:ext cx="205" cy="385"/>
              </a:xfrm>
              <a:custGeom>
                <a:avLst/>
                <a:gdLst>
                  <a:gd name="T0" fmla="*/ 571 w 2661"/>
                  <a:gd name="T1" fmla="*/ 1725 h 5385"/>
                  <a:gd name="T2" fmla="*/ 803 w 2661"/>
                  <a:gd name="T3" fmla="*/ 1462 h 5385"/>
                  <a:gd name="T4" fmla="*/ 975 w 2661"/>
                  <a:gd name="T5" fmla="*/ 1114 h 5385"/>
                  <a:gd name="T6" fmla="*/ 1190 w 2661"/>
                  <a:gd name="T7" fmla="*/ 625 h 5385"/>
                  <a:gd name="T8" fmla="*/ 1493 w 2661"/>
                  <a:gd name="T9" fmla="*/ 194 h 5385"/>
                  <a:gd name="T10" fmla="*/ 1725 w 2661"/>
                  <a:gd name="T11" fmla="*/ 22 h 5385"/>
                  <a:gd name="T12" fmla="*/ 1929 w 2661"/>
                  <a:gd name="T13" fmla="*/ 14 h 5385"/>
                  <a:gd name="T14" fmla="*/ 2080 w 2661"/>
                  <a:gd name="T15" fmla="*/ 310 h 5385"/>
                  <a:gd name="T16" fmla="*/ 2232 w 2661"/>
                  <a:gd name="T17" fmla="*/ 1093 h 5385"/>
                  <a:gd name="T18" fmla="*/ 2443 w 2661"/>
                  <a:gd name="T19" fmla="*/ 1855 h 5385"/>
                  <a:gd name="T20" fmla="*/ 2661 w 2661"/>
                  <a:gd name="T21" fmla="*/ 2473 h 5385"/>
                  <a:gd name="T22" fmla="*/ 2513 w 2661"/>
                  <a:gd name="T23" fmla="*/ 2979 h 5385"/>
                  <a:gd name="T24" fmla="*/ 2189 w 2661"/>
                  <a:gd name="T25" fmla="*/ 3285 h 5385"/>
                  <a:gd name="T26" fmla="*/ 2137 w 2661"/>
                  <a:gd name="T27" fmla="*/ 3288 h 5385"/>
                  <a:gd name="T28" fmla="*/ 2084 w 2661"/>
                  <a:gd name="T29" fmla="*/ 3288 h 5385"/>
                  <a:gd name="T30" fmla="*/ 2010 w 2661"/>
                  <a:gd name="T31" fmla="*/ 3359 h 5385"/>
                  <a:gd name="T32" fmla="*/ 1922 w 2661"/>
                  <a:gd name="T33" fmla="*/ 3439 h 5385"/>
                  <a:gd name="T34" fmla="*/ 1834 w 2661"/>
                  <a:gd name="T35" fmla="*/ 3415 h 5385"/>
                  <a:gd name="T36" fmla="*/ 1831 w 2661"/>
                  <a:gd name="T37" fmla="*/ 3383 h 5385"/>
                  <a:gd name="T38" fmla="*/ 1834 w 2661"/>
                  <a:gd name="T39" fmla="*/ 3344 h 5385"/>
                  <a:gd name="T40" fmla="*/ 1838 w 2661"/>
                  <a:gd name="T41" fmla="*/ 3394 h 5385"/>
                  <a:gd name="T42" fmla="*/ 1873 w 2661"/>
                  <a:gd name="T43" fmla="*/ 3454 h 5385"/>
                  <a:gd name="T44" fmla="*/ 1883 w 2661"/>
                  <a:gd name="T45" fmla="*/ 3524 h 5385"/>
                  <a:gd name="T46" fmla="*/ 1816 w 2661"/>
                  <a:gd name="T47" fmla="*/ 3608 h 5385"/>
                  <a:gd name="T48" fmla="*/ 1714 w 2661"/>
                  <a:gd name="T49" fmla="*/ 3686 h 5385"/>
                  <a:gd name="T50" fmla="*/ 1613 w 2661"/>
                  <a:gd name="T51" fmla="*/ 3808 h 5385"/>
                  <a:gd name="T52" fmla="*/ 1461 w 2661"/>
                  <a:gd name="T53" fmla="*/ 3987 h 5385"/>
                  <a:gd name="T54" fmla="*/ 1295 w 2661"/>
                  <a:gd name="T55" fmla="*/ 4117 h 5385"/>
                  <a:gd name="T56" fmla="*/ 1190 w 2661"/>
                  <a:gd name="T57" fmla="*/ 4198 h 5385"/>
                  <a:gd name="T58" fmla="*/ 1087 w 2661"/>
                  <a:gd name="T59" fmla="*/ 4219 h 5385"/>
                  <a:gd name="T60" fmla="*/ 1007 w 2661"/>
                  <a:gd name="T61" fmla="*/ 4142 h 5385"/>
                  <a:gd name="T62" fmla="*/ 997 w 2661"/>
                  <a:gd name="T63" fmla="*/ 4036 h 5385"/>
                  <a:gd name="T64" fmla="*/ 1000 w 2661"/>
                  <a:gd name="T65" fmla="*/ 3981 h 5385"/>
                  <a:gd name="T66" fmla="*/ 1000 w 2661"/>
                  <a:gd name="T67" fmla="*/ 4058 h 5385"/>
                  <a:gd name="T68" fmla="*/ 1004 w 2661"/>
                  <a:gd name="T69" fmla="*/ 4128 h 5385"/>
                  <a:gd name="T70" fmla="*/ 1042 w 2661"/>
                  <a:gd name="T71" fmla="*/ 4202 h 5385"/>
                  <a:gd name="T72" fmla="*/ 1123 w 2661"/>
                  <a:gd name="T73" fmla="*/ 4219 h 5385"/>
                  <a:gd name="T74" fmla="*/ 1112 w 2661"/>
                  <a:gd name="T75" fmla="*/ 4251 h 5385"/>
                  <a:gd name="T76" fmla="*/ 856 w 2661"/>
                  <a:gd name="T77" fmla="*/ 4719 h 5385"/>
                  <a:gd name="T78" fmla="*/ 574 w 2661"/>
                  <a:gd name="T79" fmla="*/ 5259 h 5385"/>
                  <a:gd name="T80" fmla="*/ 416 w 2661"/>
                  <a:gd name="T81" fmla="*/ 5382 h 5385"/>
                  <a:gd name="T82" fmla="*/ 317 w 2661"/>
                  <a:gd name="T83" fmla="*/ 5372 h 5385"/>
                  <a:gd name="T84" fmla="*/ 233 w 2661"/>
                  <a:gd name="T85" fmla="*/ 5242 h 5385"/>
                  <a:gd name="T86" fmla="*/ 237 w 2661"/>
                  <a:gd name="T87" fmla="*/ 4950 h 5385"/>
                  <a:gd name="T88" fmla="*/ 240 w 2661"/>
                  <a:gd name="T89" fmla="*/ 4641 h 5385"/>
                  <a:gd name="T90" fmla="*/ 120 w 2661"/>
                  <a:gd name="T91" fmla="*/ 4194 h 5385"/>
                  <a:gd name="T92" fmla="*/ 32 w 2661"/>
                  <a:gd name="T93" fmla="*/ 3693 h 5385"/>
                  <a:gd name="T94" fmla="*/ 11 w 2661"/>
                  <a:gd name="T95" fmla="*/ 3292 h 5385"/>
                  <a:gd name="T96" fmla="*/ 11 w 2661"/>
                  <a:gd name="T97" fmla="*/ 3218 h 5385"/>
                  <a:gd name="T98" fmla="*/ 7 w 2661"/>
                  <a:gd name="T99" fmla="*/ 3144 h 5385"/>
                  <a:gd name="T100" fmla="*/ 7 w 2661"/>
                  <a:gd name="T101" fmla="*/ 2814 h 5385"/>
                  <a:gd name="T102" fmla="*/ 99 w 2661"/>
                  <a:gd name="T103" fmla="*/ 2378 h 5385"/>
                  <a:gd name="T104" fmla="*/ 395 w 2661"/>
                  <a:gd name="T105" fmla="*/ 1918 h 5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61" h="5385">
                    <a:moveTo>
                      <a:pt x="395" y="1918"/>
                    </a:moveTo>
                    <a:lnTo>
                      <a:pt x="451" y="1852"/>
                    </a:lnTo>
                    <a:lnTo>
                      <a:pt x="511" y="1788"/>
                    </a:lnTo>
                    <a:lnTo>
                      <a:pt x="571" y="1725"/>
                    </a:lnTo>
                    <a:lnTo>
                      <a:pt x="634" y="1658"/>
                    </a:lnTo>
                    <a:lnTo>
                      <a:pt x="694" y="1595"/>
                    </a:lnTo>
                    <a:lnTo>
                      <a:pt x="751" y="1528"/>
                    </a:lnTo>
                    <a:lnTo>
                      <a:pt x="803" y="1462"/>
                    </a:lnTo>
                    <a:lnTo>
                      <a:pt x="852" y="1392"/>
                    </a:lnTo>
                    <a:lnTo>
                      <a:pt x="894" y="1318"/>
                    </a:lnTo>
                    <a:lnTo>
                      <a:pt x="929" y="1237"/>
                    </a:lnTo>
                    <a:lnTo>
                      <a:pt x="975" y="1114"/>
                    </a:lnTo>
                    <a:lnTo>
                      <a:pt x="1024" y="987"/>
                    </a:lnTo>
                    <a:lnTo>
                      <a:pt x="1077" y="865"/>
                    </a:lnTo>
                    <a:lnTo>
                      <a:pt x="1130" y="745"/>
                    </a:lnTo>
                    <a:lnTo>
                      <a:pt x="1190" y="625"/>
                    </a:lnTo>
                    <a:lnTo>
                      <a:pt x="1253" y="510"/>
                    </a:lnTo>
                    <a:lnTo>
                      <a:pt x="1323" y="401"/>
                    </a:lnTo>
                    <a:lnTo>
                      <a:pt x="1405" y="295"/>
                    </a:lnTo>
                    <a:lnTo>
                      <a:pt x="1493" y="194"/>
                    </a:lnTo>
                    <a:lnTo>
                      <a:pt x="1588" y="99"/>
                    </a:lnTo>
                    <a:lnTo>
                      <a:pt x="1626" y="71"/>
                    </a:lnTo>
                    <a:lnTo>
                      <a:pt x="1676" y="42"/>
                    </a:lnTo>
                    <a:lnTo>
                      <a:pt x="1725" y="22"/>
                    </a:lnTo>
                    <a:lnTo>
                      <a:pt x="1778" y="7"/>
                    </a:lnTo>
                    <a:lnTo>
                      <a:pt x="1831" y="0"/>
                    </a:lnTo>
                    <a:lnTo>
                      <a:pt x="1883" y="4"/>
                    </a:lnTo>
                    <a:lnTo>
                      <a:pt x="1929" y="14"/>
                    </a:lnTo>
                    <a:lnTo>
                      <a:pt x="1971" y="36"/>
                    </a:lnTo>
                    <a:lnTo>
                      <a:pt x="2003" y="71"/>
                    </a:lnTo>
                    <a:lnTo>
                      <a:pt x="2024" y="117"/>
                    </a:lnTo>
                    <a:lnTo>
                      <a:pt x="2080" y="310"/>
                    </a:lnTo>
                    <a:lnTo>
                      <a:pt x="2122" y="507"/>
                    </a:lnTo>
                    <a:lnTo>
                      <a:pt x="2161" y="703"/>
                    </a:lnTo>
                    <a:lnTo>
                      <a:pt x="2197" y="897"/>
                    </a:lnTo>
                    <a:lnTo>
                      <a:pt x="2232" y="1093"/>
                    </a:lnTo>
                    <a:lnTo>
                      <a:pt x="2270" y="1286"/>
                    </a:lnTo>
                    <a:lnTo>
                      <a:pt x="2317" y="1480"/>
                    </a:lnTo>
                    <a:lnTo>
                      <a:pt x="2372" y="1670"/>
                    </a:lnTo>
                    <a:lnTo>
                      <a:pt x="2443" y="1855"/>
                    </a:lnTo>
                    <a:lnTo>
                      <a:pt x="2531" y="2035"/>
                    </a:lnTo>
                    <a:lnTo>
                      <a:pt x="2601" y="2185"/>
                    </a:lnTo>
                    <a:lnTo>
                      <a:pt x="2643" y="2333"/>
                    </a:lnTo>
                    <a:lnTo>
                      <a:pt x="2661" y="2473"/>
                    </a:lnTo>
                    <a:lnTo>
                      <a:pt x="2658" y="2611"/>
                    </a:lnTo>
                    <a:lnTo>
                      <a:pt x="2630" y="2741"/>
                    </a:lnTo>
                    <a:lnTo>
                      <a:pt x="2580" y="2863"/>
                    </a:lnTo>
                    <a:lnTo>
                      <a:pt x="2513" y="2979"/>
                    </a:lnTo>
                    <a:lnTo>
                      <a:pt x="2425" y="3088"/>
                    </a:lnTo>
                    <a:lnTo>
                      <a:pt x="2320" y="3190"/>
                    </a:lnTo>
                    <a:lnTo>
                      <a:pt x="2200" y="3281"/>
                    </a:lnTo>
                    <a:lnTo>
                      <a:pt x="2189" y="3285"/>
                    </a:lnTo>
                    <a:lnTo>
                      <a:pt x="2179" y="3288"/>
                    </a:lnTo>
                    <a:lnTo>
                      <a:pt x="2165" y="3288"/>
                    </a:lnTo>
                    <a:lnTo>
                      <a:pt x="2151" y="3288"/>
                    </a:lnTo>
                    <a:lnTo>
                      <a:pt x="2137" y="3288"/>
                    </a:lnTo>
                    <a:lnTo>
                      <a:pt x="2122" y="3285"/>
                    </a:lnTo>
                    <a:lnTo>
                      <a:pt x="2109" y="3285"/>
                    </a:lnTo>
                    <a:lnTo>
                      <a:pt x="2094" y="3288"/>
                    </a:lnTo>
                    <a:lnTo>
                      <a:pt x="2084" y="3288"/>
                    </a:lnTo>
                    <a:lnTo>
                      <a:pt x="2074" y="3296"/>
                    </a:lnTo>
                    <a:lnTo>
                      <a:pt x="2052" y="3313"/>
                    </a:lnTo>
                    <a:lnTo>
                      <a:pt x="2031" y="3334"/>
                    </a:lnTo>
                    <a:lnTo>
                      <a:pt x="2010" y="3359"/>
                    </a:lnTo>
                    <a:lnTo>
                      <a:pt x="1989" y="3383"/>
                    </a:lnTo>
                    <a:lnTo>
                      <a:pt x="1967" y="3408"/>
                    </a:lnTo>
                    <a:lnTo>
                      <a:pt x="1946" y="3426"/>
                    </a:lnTo>
                    <a:lnTo>
                      <a:pt x="1922" y="3439"/>
                    </a:lnTo>
                    <a:lnTo>
                      <a:pt x="1894" y="3443"/>
                    </a:lnTo>
                    <a:lnTo>
                      <a:pt x="1869" y="3439"/>
                    </a:lnTo>
                    <a:lnTo>
                      <a:pt x="1838" y="3422"/>
                    </a:lnTo>
                    <a:lnTo>
                      <a:pt x="1834" y="3415"/>
                    </a:lnTo>
                    <a:lnTo>
                      <a:pt x="1834" y="3408"/>
                    </a:lnTo>
                    <a:lnTo>
                      <a:pt x="1831" y="3401"/>
                    </a:lnTo>
                    <a:lnTo>
                      <a:pt x="1831" y="3394"/>
                    </a:lnTo>
                    <a:lnTo>
                      <a:pt x="1831" y="3383"/>
                    </a:lnTo>
                    <a:lnTo>
                      <a:pt x="1831" y="3373"/>
                    </a:lnTo>
                    <a:lnTo>
                      <a:pt x="1831" y="3366"/>
                    </a:lnTo>
                    <a:lnTo>
                      <a:pt x="1834" y="3355"/>
                    </a:lnTo>
                    <a:lnTo>
                      <a:pt x="1834" y="3344"/>
                    </a:lnTo>
                    <a:lnTo>
                      <a:pt x="1834" y="3334"/>
                    </a:lnTo>
                    <a:lnTo>
                      <a:pt x="1831" y="3355"/>
                    </a:lnTo>
                    <a:lnTo>
                      <a:pt x="1831" y="3376"/>
                    </a:lnTo>
                    <a:lnTo>
                      <a:pt x="1838" y="3394"/>
                    </a:lnTo>
                    <a:lnTo>
                      <a:pt x="1844" y="3411"/>
                    </a:lnTo>
                    <a:lnTo>
                      <a:pt x="1851" y="3426"/>
                    </a:lnTo>
                    <a:lnTo>
                      <a:pt x="1862" y="3439"/>
                    </a:lnTo>
                    <a:lnTo>
                      <a:pt x="1873" y="3454"/>
                    </a:lnTo>
                    <a:lnTo>
                      <a:pt x="1879" y="3468"/>
                    </a:lnTo>
                    <a:lnTo>
                      <a:pt x="1887" y="3481"/>
                    </a:lnTo>
                    <a:lnTo>
                      <a:pt x="1887" y="3496"/>
                    </a:lnTo>
                    <a:lnTo>
                      <a:pt x="1883" y="3524"/>
                    </a:lnTo>
                    <a:lnTo>
                      <a:pt x="1873" y="3545"/>
                    </a:lnTo>
                    <a:lnTo>
                      <a:pt x="1859" y="3566"/>
                    </a:lnTo>
                    <a:lnTo>
                      <a:pt x="1838" y="3587"/>
                    </a:lnTo>
                    <a:lnTo>
                      <a:pt x="1816" y="3608"/>
                    </a:lnTo>
                    <a:lnTo>
                      <a:pt x="1791" y="3626"/>
                    </a:lnTo>
                    <a:lnTo>
                      <a:pt x="1764" y="3643"/>
                    </a:lnTo>
                    <a:lnTo>
                      <a:pt x="1739" y="3664"/>
                    </a:lnTo>
                    <a:lnTo>
                      <a:pt x="1714" y="3686"/>
                    </a:lnTo>
                    <a:lnTo>
                      <a:pt x="1693" y="3706"/>
                    </a:lnTo>
                    <a:lnTo>
                      <a:pt x="1673" y="3734"/>
                    </a:lnTo>
                    <a:lnTo>
                      <a:pt x="1644" y="3769"/>
                    </a:lnTo>
                    <a:lnTo>
                      <a:pt x="1613" y="3808"/>
                    </a:lnTo>
                    <a:lnTo>
                      <a:pt x="1577" y="3851"/>
                    </a:lnTo>
                    <a:lnTo>
                      <a:pt x="1542" y="3896"/>
                    </a:lnTo>
                    <a:lnTo>
                      <a:pt x="1503" y="3942"/>
                    </a:lnTo>
                    <a:lnTo>
                      <a:pt x="1461" y="3987"/>
                    </a:lnTo>
                    <a:lnTo>
                      <a:pt x="1415" y="4026"/>
                    </a:lnTo>
                    <a:lnTo>
                      <a:pt x="1370" y="4064"/>
                    </a:lnTo>
                    <a:lnTo>
                      <a:pt x="1323" y="4099"/>
                    </a:lnTo>
                    <a:lnTo>
                      <a:pt x="1295" y="4117"/>
                    </a:lnTo>
                    <a:lnTo>
                      <a:pt x="1267" y="4139"/>
                    </a:lnTo>
                    <a:lnTo>
                      <a:pt x="1239" y="4159"/>
                    </a:lnTo>
                    <a:lnTo>
                      <a:pt x="1215" y="4181"/>
                    </a:lnTo>
                    <a:lnTo>
                      <a:pt x="1190" y="4198"/>
                    </a:lnTo>
                    <a:lnTo>
                      <a:pt x="1165" y="4212"/>
                    </a:lnTo>
                    <a:lnTo>
                      <a:pt x="1140" y="4223"/>
                    </a:lnTo>
                    <a:lnTo>
                      <a:pt x="1112" y="4226"/>
                    </a:lnTo>
                    <a:lnTo>
                      <a:pt x="1087" y="4219"/>
                    </a:lnTo>
                    <a:lnTo>
                      <a:pt x="1056" y="4206"/>
                    </a:lnTo>
                    <a:lnTo>
                      <a:pt x="1035" y="4188"/>
                    </a:lnTo>
                    <a:lnTo>
                      <a:pt x="1017" y="4167"/>
                    </a:lnTo>
                    <a:lnTo>
                      <a:pt x="1007" y="4142"/>
                    </a:lnTo>
                    <a:lnTo>
                      <a:pt x="1000" y="4117"/>
                    </a:lnTo>
                    <a:lnTo>
                      <a:pt x="997" y="4089"/>
                    </a:lnTo>
                    <a:lnTo>
                      <a:pt x="997" y="4064"/>
                    </a:lnTo>
                    <a:lnTo>
                      <a:pt x="997" y="4036"/>
                    </a:lnTo>
                    <a:lnTo>
                      <a:pt x="1000" y="4009"/>
                    </a:lnTo>
                    <a:lnTo>
                      <a:pt x="1000" y="3984"/>
                    </a:lnTo>
                    <a:lnTo>
                      <a:pt x="997" y="3959"/>
                    </a:lnTo>
                    <a:lnTo>
                      <a:pt x="1000" y="3981"/>
                    </a:lnTo>
                    <a:lnTo>
                      <a:pt x="1000" y="4001"/>
                    </a:lnTo>
                    <a:lnTo>
                      <a:pt x="1000" y="4019"/>
                    </a:lnTo>
                    <a:lnTo>
                      <a:pt x="1000" y="4041"/>
                    </a:lnTo>
                    <a:lnTo>
                      <a:pt x="1000" y="4058"/>
                    </a:lnTo>
                    <a:lnTo>
                      <a:pt x="1000" y="4079"/>
                    </a:lnTo>
                    <a:lnTo>
                      <a:pt x="1000" y="4096"/>
                    </a:lnTo>
                    <a:lnTo>
                      <a:pt x="1004" y="4114"/>
                    </a:lnTo>
                    <a:lnTo>
                      <a:pt x="1004" y="4128"/>
                    </a:lnTo>
                    <a:lnTo>
                      <a:pt x="1007" y="4142"/>
                    </a:lnTo>
                    <a:lnTo>
                      <a:pt x="1017" y="4167"/>
                    </a:lnTo>
                    <a:lnTo>
                      <a:pt x="1029" y="4188"/>
                    </a:lnTo>
                    <a:lnTo>
                      <a:pt x="1042" y="4202"/>
                    </a:lnTo>
                    <a:lnTo>
                      <a:pt x="1060" y="4212"/>
                    </a:lnTo>
                    <a:lnTo>
                      <a:pt x="1081" y="4219"/>
                    </a:lnTo>
                    <a:lnTo>
                      <a:pt x="1099" y="4219"/>
                    </a:lnTo>
                    <a:lnTo>
                      <a:pt x="1123" y="4219"/>
                    </a:lnTo>
                    <a:lnTo>
                      <a:pt x="1147" y="4216"/>
                    </a:lnTo>
                    <a:lnTo>
                      <a:pt x="1172" y="4209"/>
                    </a:lnTo>
                    <a:lnTo>
                      <a:pt x="1200" y="4198"/>
                    </a:lnTo>
                    <a:lnTo>
                      <a:pt x="1112" y="4251"/>
                    </a:lnTo>
                    <a:lnTo>
                      <a:pt x="1039" y="4339"/>
                    </a:lnTo>
                    <a:lnTo>
                      <a:pt x="972" y="4447"/>
                    </a:lnTo>
                    <a:lnTo>
                      <a:pt x="912" y="4577"/>
                    </a:lnTo>
                    <a:lnTo>
                      <a:pt x="856" y="4719"/>
                    </a:lnTo>
                    <a:lnTo>
                      <a:pt x="796" y="4862"/>
                    </a:lnTo>
                    <a:lnTo>
                      <a:pt x="729" y="5002"/>
                    </a:lnTo>
                    <a:lnTo>
                      <a:pt x="659" y="5140"/>
                    </a:lnTo>
                    <a:lnTo>
                      <a:pt x="574" y="5259"/>
                    </a:lnTo>
                    <a:lnTo>
                      <a:pt x="472" y="5357"/>
                    </a:lnTo>
                    <a:lnTo>
                      <a:pt x="458" y="5368"/>
                    </a:lnTo>
                    <a:lnTo>
                      <a:pt x="440" y="5375"/>
                    </a:lnTo>
                    <a:lnTo>
                      <a:pt x="416" y="5382"/>
                    </a:lnTo>
                    <a:lnTo>
                      <a:pt x="391" y="5385"/>
                    </a:lnTo>
                    <a:lnTo>
                      <a:pt x="366" y="5385"/>
                    </a:lnTo>
                    <a:lnTo>
                      <a:pt x="342" y="5382"/>
                    </a:lnTo>
                    <a:lnTo>
                      <a:pt x="317" y="5372"/>
                    </a:lnTo>
                    <a:lnTo>
                      <a:pt x="293" y="5357"/>
                    </a:lnTo>
                    <a:lnTo>
                      <a:pt x="272" y="5337"/>
                    </a:lnTo>
                    <a:lnTo>
                      <a:pt x="254" y="5305"/>
                    </a:lnTo>
                    <a:lnTo>
                      <a:pt x="233" y="5242"/>
                    </a:lnTo>
                    <a:lnTo>
                      <a:pt x="225" y="5171"/>
                    </a:lnTo>
                    <a:lnTo>
                      <a:pt x="222" y="5101"/>
                    </a:lnTo>
                    <a:lnTo>
                      <a:pt x="230" y="5027"/>
                    </a:lnTo>
                    <a:lnTo>
                      <a:pt x="237" y="4950"/>
                    </a:lnTo>
                    <a:lnTo>
                      <a:pt x="243" y="4872"/>
                    </a:lnTo>
                    <a:lnTo>
                      <a:pt x="247" y="4796"/>
                    </a:lnTo>
                    <a:lnTo>
                      <a:pt x="247" y="4719"/>
                    </a:lnTo>
                    <a:lnTo>
                      <a:pt x="240" y="4641"/>
                    </a:lnTo>
                    <a:lnTo>
                      <a:pt x="222" y="4567"/>
                    </a:lnTo>
                    <a:lnTo>
                      <a:pt x="183" y="4444"/>
                    </a:lnTo>
                    <a:lnTo>
                      <a:pt x="152" y="4318"/>
                    </a:lnTo>
                    <a:lnTo>
                      <a:pt x="120" y="4194"/>
                    </a:lnTo>
                    <a:lnTo>
                      <a:pt x="92" y="4072"/>
                    </a:lnTo>
                    <a:lnTo>
                      <a:pt x="67" y="3946"/>
                    </a:lnTo>
                    <a:lnTo>
                      <a:pt x="50" y="3819"/>
                    </a:lnTo>
                    <a:lnTo>
                      <a:pt x="32" y="3693"/>
                    </a:lnTo>
                    <a:lnTo>
                      <a:pt x="22" y="3566"/>
                    </a:lnTo>
                    <a:lnTo>
                      <a:pt x="15" y="3439"/>
                    </a:lnTo>
                    <a:lnTo>
                      <a:pt x="11" y="3309"/>
                    </a:lnTo>
                    <a:lnTo>
                      <a:pt x="11" y="3292"/>
                    </a:lnTo>
                    <a:lnTo>
                      <a:pt x="11" y="3274"/>
                    </a:lnTo>
                    <a:lnTo>
                      <a:pt x="11" y="3256"/>
                    </a:lnTo>
                    <a:lnTo>
                      <a:pt x="11" y="3236"/>
                    </a:lnTo>
                    <a:lnTo>
                      <a:pt x="11" y="3218"/>
                    </a:lnTo>
                    <a:lnTo>
                      <a:pt x="11" y="3201"/>
                    </a:lnTo>
                    <a:lnTo>
                      <a:pt x="11" y="3183"/>
                    </a:lnTo>
                    <a:lnTo>
                      <a:pt x="11" y="3162"/>
                    </a:lnTo>
                    <a:lnTo>
                      <a:pt x="7" y="3144"/>
                    </a:lnTo>
                    <a:lnTo>
                      <a:pt x="7" y="3123"/>
                    </a:lnTo>
                    <a:lnTo>
                      <a:pt x="0" y="3025"/>
                    </a:lnTo>
                    <a:lnTo>
                      <a:pt x="0" y="2923"/>
                    </a:lnTo>
                    <a:lnTo>
                      <a:pt x="7" y="2814"/>
                    </a:lnTo>
                    <a:lnTo>
                      <a:pt x="18" y="2701"/>
                    </a:lnTo>
                    <a:lnTo>
                      <a:pt x="39" y="2593"/>
                    </a:lnTo>
                    <a:lnTo>
                      <a:pt x="64" y="2484"/>
                    </a:lnTo>
                    <a:lnTo>
                      <a:pt x="99" y="2378"/>
                    </a:lnTo>
                    <a:lnTo>
                      <a:pt x="142" y="2280"/>
                    </a:lnTo>
                    <a:lnTo>
                      <a:pt x="194" y="2189"/>
                    </a:lnTo>
                    <a:lnTo>
                      <a:pt x="254" y="2105"/>
                    </a:lnTo>
                    <a:lnTo>
                      <a:pt x="395" y="1918"/>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95" name="Freeform 723"/>
              <p:cNvSpPr>
                <a:spLocks/>
              </p:cNvSpPr>
              <p:nvPr/>
            </p:nvSpPr>
            <p:spPr bwMode="auto">
              <a:xfrm>
                <a:off x="2563" y="2345"/>
                <a:ext cx="151" cy="249"/>
              </a:xfrm>
              <a:custGeom>
                <a:avLst/>
                <a:gdLst>
                  <a:gd name="T0" fmla="*/ 1418 w 1967"/>
                  <a:gd name="T1" fmla="*/ 46 h 3489"/>
                  <a:gd name="T2" fmla="*/ 1348 w 1967"/>
                  <a:gd name="T3" fmla="*/ 127 h 3489"/>
                  <a:gd name="T4" fmla="*/ 1288 w 1967"/>
                  <a:gd name="T5" fmla="*/ 215 h 3489"/>
                  <a:gd name="T6" fmla="*/ 1232 w 1967"/>
                  <a:gd name="T7" fmla="*/ 306 h 3489"/>
                  <a:gd name="T8" fmla="*/ 1182 w 1967"/>
                  <a:gd name="T9" fmla="*/ 397 h 3489"/>
                  <a:gd name="T10" fmla="*/ 1070 w 1967"/>
                  <a:gd name="T11" fmla="*/ 601 h 3489"/>
                  <a:gd name="T12" fmla="*/ 901 w 1967"/>
                  <a:gd name="T13" fmla="*/ 906 h 3489"/>
                  <a:gd name="T14" fmla="*/ 733 w 1967"/>
                  <a:gd name="T15" fmla="*/ 1205 h 3489"/>
                  <a:gd name="T16" fmla="*/ 556 w 1967"/>
                  <a:gd name="T17" fmla="*/ 1503 h 3489"/>
                  <a:gd name="T18" fmla="*/ 366 w 1967"/>
                  <a:gd name="T19" fmla="*/ 1799 h 3489"/>
                  <a:gd name="T20" fmla="*/ 180 w 1967"/>
                  <a:gd name="T21" fmla="*/ 2076 h 3489"/>
                  <a:gd name="T22" fmla="*/ 70 w 1967"/>
                  <a:gd name="T23" fmla="*/ 2343 h 3489"/>
                  <a:gd name="T24" fmla="*/ 14 w 1967"/>
                  <a:gd name="T25" fmla="*/ 2628 h 3489"/>
                  <a:gd name="T26" fmla="*/ 0 w 1967"/>
                  <a:gd name="T27" fmla="*/ 2919 h 3489"/>
                  <a:gd name="T28" fmla="*/ 14 w 1967"/>
                  <a:gd name="T29" fmla="*/ 3214 h 3489"/>
                  <a:gd name="T30" fmla="*/ 35 w 1967"/>
                  <a:gd name="T31" fmla="*/ 3401 h 3489"/>
                  <a:gd name="T32" fmla="*/ 74 w 1967"/>
                  <a:gd name="T33" fmla="*/ 3457 h 3489"/>
                  <a:gd name="T34" fmla="*/ 130 w 1967"/>
                  <a:gd name="T35" fmla="*/ 3485 h 3489"/>
                  <a:gd name="T36" fmla="*/ 200 w 1967"/>
                  <a:gd name="T37" fmla="*/ 3489 h 3489"/>
                  <a:gd name="T38" fmla="*/ 272 w 1967"/>
                  <a:gd name="T39" fmla="*/ 3471 h 3489"/>
                  <a:gd name="T40" fmla="*/ 338 w 1967"/>
                  <a:gd name="T41" fmla="*/ 3432 h 3489"/>
                  <a:gd name="T42" fmla="*/ 391 w 1967"/>
                  <a:gd name="T43" fmla="*/ 3394 h 3489"/>
                  <a:gd name="T44" fmla="*/ 443 w 1967"/>
                  <a:gd name="T45" fmla="*/ 3348 h 3489"/>
                  <a:gd name="T46" fmla="*/ 496 w 1967"/>
                  <a:gd name="T47" fmla="*/ 3306 h 3489"/>
                  <a:gd name="T48" fmla="*/ 553 w 1967"/>
                  <a:gd name="T49" fmla="*/ 3267 h 3489"/>
                  <a:gd name="T50" fmla="*/ 616 w 1967"/>
                  <a:gd name="T51" fmla="*/ 3239 h 3489"/>
                  <a:gd name="T52" fmla="*/ 690 w 1967"/>
                  <a:gd name="T53" fmla="*/ 3236 h 3489"/>
                  <a:gd name="T54" fmla="*/ 768 w 1967"/>
                  <a:gd name="T55" fmla="*/ 3249 h 3489"/>
                  <a:gd name="T56" fmla="*/ 844 w 1967"/>
                  <a:gd name="T57" fmla="*/ 3260 h 3489"/>
                  <a:gd name="T58" fmla="*/ 919 w 1967"/>
                  <a:gd name="T59" fmla="*/ 3249 h 3489"/>
                  <a:gd name="T60" fmla="*/ 999 w 1967"/>
                  <a:gd name="T61" fmla="*/ 3201 h 3489"/>
                  <a:gd name="T62" fmla="*/ 1084 w 1967"/>
                  <a:gd name="T63" fmla="*/ 3141 h 3489"/>
                  <a:gd name="T64" fmla="*/ 1162 w 1967"/>
                  <a:gd name="T65" fmla="*/ 3081 h 3489"/>
                  <a:gd name="T66" fmla="*/ 1235 w 1967"/>
                  <a:gd name="T67" fmla="*/ 3017 h 3489"/>
                  <a:gd name="T68" fmla="*/ 1305 w 1967"/>
                  <a:gd name="T69" fmla="*/ 2944 h 3489"/>
                  <a:gd name="T70" fmla="*/ 1352 w 1967"/>
                  <a:gd name="T71" fmla="*/ 2877 h 3489"/>
                  <a:gd name="T72" fmla="*/ 1370 w 1967"/>
                  <a:gd name="T73" fmla="*/ 2821 h 3489"/>
                  <a:gd name="T74" fmla="*/ 1380 w 1967"/>
                  <a:gd name="T75" fmla="*/ 2761 h 3489"/>
                  <a:gd name="T76" fmla="*/ 1390 w 1967"/>
                  <a:gd name="T77" fmla="*/ 2701 h 3489"/>
                  <a:gd name="T78" fmla="*/ 1408 w 1967"/>
                  <a:gd name="T79" fmla="*/ 2649 h 3489"/>
                  <a:gd name="T80" fmla="*/ 1468 w 1967"/>
                  <a:gd name="T81" fmla="*/ 2579 h 3489"/>
                  <a:gd name="T82" fmla="*/ 1570 w 1967"/>
                  <a:gd name="T83" fmla="*/ 2491 h 3489"/>
                  <a:gd name="T84" fmla="*/ 1675 w 1967"/>
                  <a:gd name="T85" fmla="*/ 2410 h 3489"/>
                  <a:gd name="T86" fmla="*/ 1774 w 1967"/>
                  <a:gd name="T87" fmla="*/ 2326 h 3489"/>
                  <a:gd name="T88" fmla="*/ 1866 w 1967"/>
                  <a:gd name="T89" fmla="*/ 2227 h 3489"/>
                  <a:gd name="T90" fmla="*/ 1946 w 1967"/>
                  <a:gd name="T91" fmla="*/ 2051 h 3489"/>
                  <a:gd name="T92" fmla="*/ 1967 w 1967"/>
                  <a:gd name="T93" fmla="*/ 1708 h 3489"/>
                  <a:gd name="T94" fmla="*/ 1914 w 1967"/>
                  <a:gd name="T95" fmla="*/ 1268 h 3489"/>
                  <a:gd name="T96" fmla="*/ 1809 w 1967"/>
                  <a:gd name="T97" fmla="*/ 787 h 3489"/>
                  <a:gd name="T98" fmla="*/ 1679 w 1967"/>
                  <a:gd name="T99" fmla="*/ 323 h 3489"/>
                  <a:gd name="T100" fmla="*/ 1605 w 1967"/>
                  <a:gd name="T101" fmla="*/ 102 h 3489"/>
                  <a:gd name="T102" fmla="*/ 1598 w 1967"/>
                  <a:gd name="T103" fmla="*/ 74 h 3489"/>
                  <a:gd name="T104" fmla="*/ 1591 w 1967"/>
                  <a:gd name="T105" fmla="*/ 46 h 3489"/>
                  <a:gd name="T106" fmla="*/ 1573 w 1967"/>
                  <a:gd name="T107" fmla="*/ 22 h 3489"/>
                  <a:gd name="T108" fmla="*/ 1548 w 1967"/>
                  <a:gd name="T109" fmla="*/ 3 h 3489"/>
                  <a:gd name="T110" fmla="*/ 1460 w 1967"/>
                  <a:gd name="T111" fmla="*/ 10 h 3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67" h="3489">
                    <a:moveTo>
                      <a:pt x="1460" y="10"/>
                    </a:moveTo>
                    <a:lnTo>
                      <a:pt x="1418" y="46"/>
                    </a:lnTo>
                    <a:lnTo>
                      <a:pt x="1383" y="88"/>
                    </a:lnTo>
                    <a:lnTo>
                      <a:pt x="1348" y="127"/>
                    </a:lnTo>
                    <a:lnTo>
                      <a:pt x="1317" y="169"/>
                    </a:lnTo>
                    <a:lnTo>
                      <a:pt x="1288" y="215"/>
                    </a:lnTo>
                    <a:lnTo>
                      <a:pt x="1260" y="260"/>
                    </a:lnTo>
                    <a:lnTo>
                      <a:pt x="1232" y="306"/>
                    </a:lnTo>
                    <a:lnTo>
                      <a:pt x="1207" y="352"/>
                    </a:lnTo>
                    <a:lnTo>
                      <a:pt x="1182" y="397"/>
                    </a:lnTo>
                    <a:lnTo>
                      <a:pt x="1155" y="446"/>
                    </a:lnTo>
                    <a:lnTo>
                      <a:pt x="1070" y="601"/>
                    </a:lnTo>
                    <a:lnTo>
                      <a:pt x="986" y="755"/>
                    </a:lnTo>
                    <a:lnTo>
                      <a:pt x="901" y="906"/>
                    </a:lnTo>
                    <a:lnTo>
                      <a:pt x="816" y="1058"/>
                    </a:lnTo>
                    <a:lnTo>
                      <a:pt x="733" y="1205"/>
                    </a:lnTo>
                    <a:lnTo>
                      <a:pt x="648" y="1353"/>
                    </a:lnTo>
                    <a:lnTo>
                      <a:pt x="556" y="1503"/>
                    </a:lnTo>
                    <a:lnTo>
                      <a:pt x="465" y="1651"/>
                    </a:lnTo>
                    <a:lnTo>
                      <a:pt x="366" y="1799"/>
                    </a:lnTo>
                    <a:lnTo>
                      <a:pt x="260" y="1950"/>
                    </a:lnTo>
                    <a:lnTo>
                      <a:pt x="180" y="2076"/>
                    </a:lnTo>
                    <a:lnTo>
                      <a:pt x="117" y="2206"/>
                    </a:lnTo>
                    <a:lnTo>
                      <a:pt x="70" y="2343"/>
                    </a:lnTo>
                    <a:lnTo>
                      <a:pt x="35" y="2484"/>
                    </a:lnTo>
                    <a:lnTo>
                      <a:pt x="14" y="2628"/>
                    </a:lnTo>
                    <a:lnTo>
                      <a:pt x="4" y="2772"/>
                    </a:lnTo>
                    <a:lnTo>
                      <a:pt x="0" y="2919"/>
                    </a:lnTo>
                    <a:lnTo>
                      <a:pt x="4" y="3067"/>
                    </a:lnTo>
                    <a:lnTo>
                      <a:pt x="14" y="3214"/>
                    </a:lnTo>
                    <a:lnTo>
                      <a:pt x="29" y="3359"/>
                    </a:lnTo>
                    <a:lnTo>
                      <a:pt x="35" y="3401"/>
                    </a:lnTo>
                    <a:lnTo>
                      <a:pt x="53" y="3432"/>
                    </a:lnTo>
                    <a:lnTo>
                      <a:pt x="74" y="3457"/>
                    </a:lnTo>
                    <a:lnTo>
                      <a:pt x="99" y="3474"/>
                    </a:lnTo>
                    <a:lnTo>
                      <a:pt x="130" y="3485"/>
                    </a:lnTo>
                    <a:lnTo>
                      <a:pt x="162" y="3489"/>
                    </a:lnTo>
                    <a:lnTo>
                      <a:pt x="200" y="3489"/>
                    </a:lnTo>
                    <a:lnTo>
                      <a:pt x="237" y="3481"/>
                    </a:lnTo>
                    <a:lnTo>
                      <a:pt x="272" y="3471"/>
                    </a:lnTo>
                    <a:lnTo>
                      <a:pt x="310" y="3449"/>
                    </a:lnTo>
                    <a:lnTo>
                      <a:pt x="338" y="3432"/>
                    </a:lnTo>
                    <a:lnTo>
                      <a:pt x="366" y="3414"/>
                    </a:lnTo>
                    <a:lnTo>
                      <a:pt x="391" y="3394"/>
                    </a:lnTo>
                    <a:lnTo>
                      <a:pt x="420" y="3369"/>
                    </a:lnTo>
                    <a:lnTo>
                      <a:pt x="443" y="3348"/>
                    </a:lnTo>
                    <a:lnTo>
                      <a:pt x="472" y="3327"/>
                    </a:lnTo>
                    <a:lnTo>
                      <a:pt x="496" y="3306"/>
                    </a:lnTo>
                    <a:lnTo>
                      <a:pt x="525" y="3289"/>
                    </a:lnTo>
                    <a:lnTo>
                      <a:pt x="553" y="3267"/>
                    </a:lnTo>
                    <a:lnTo>
                      <a:pt x="581" y="3253"/>
                    </a:lnTo>
                    <a:lnTo>
                      <a:pt x="616" y="3239"/>
                    </a:lnTo>
                    <a:lnTo>
                      <a:pt x="655" y="3232"/>
                    </a:lnTo>
                    <a:lnTo>
                      <a:pt x="690" y="3236"/>
                    </a:lnTo>
                    <a:lnTo>
                      <a:pt x="729" y="3242"/>
                    </a:lnTo>
                    <a:lnTo>
                      <a:pt x="768" y="3249"/>
                    </a:lnTo>
                    <a:lnTo>
                      <a:pt x="806" y="3257"/>
                    </a:lnTo>
                    <a:lnTo>
                      <a:pt x="844" y="3260"/>
                    </a:lnTo>
                    <a:lnTo>
                      <a:pt x="884" y="3257"/>
                    </a:lnTo>
                    <a:lnTo>
                      <a:pt x="919" y="3249"/>
                    </a:lnTo>
                    <a:lnTo>
                      <a:pt x="957" y="3229"/>
                    </a:lnTo>
                    <a:lnTo>
                      <a:pt x="999" y="3201"/>
                    </a:lnTo>
                    <a:lnTo>
                      <a:pt x="1042" y="3169"/>
                    </a:lnTo>
                    <a:lnTo>
                      <a:pt x="1084" y="3141"/>
                    </a:lnTo>
                    <a:lnTo>
                      <a:pt x="1122" y="3112"/>
                    </a:lnTo>
                    <a:lnTo>
                      <a:pt x="1162" y="3081"/>
                    </a:lnTo>
                    <a:lnTo>
                      <a:pt x="1200" y="3049"/>
                    </a:lnTo>
                    <a:lnTo>
                      <a:pt x="1235" y="3017"/>
                    </a:lnTo>
                    <a:lnTo>
                      <a:pt x="1270" y="2982"/>
                    </a:lnTo>
                    <a:lnTo>
                      <a:pt x="1305" y="2944"/>
                    </a:lnTo>
                    <a:lnTo>
                      <a:pt x="1337" y="2902"/>
                    </a:lnTo>
                    <a:lnTo>
                      <a:pt x="1352" y="2877"/>
                    </a:lnTo>
                    <a:lnTo>
                      <a:pt x="1362" y="2849"/>
                    </a:lnTo>
                    <a:lnTo>
                      <a:pt x="1370" y="2821"/>
                    </a:lnTo>
                    <a:lnTo>
                      <a:pt x="1377" y="2793"/>
                    </a:lnTo>
                    <a:lnTo>
                      <a:pt x="1380" y="2761"/>
                    </a:lnTo>
                    <a:lnTo>
                      <a:pt x="1383" y="2733"/>
                    </a:lnTo>
                    <a:lnTo>
                      <a:pt x="1390" y="2701"/>
                    </a:lnTo>
                    <a:lnTo>
                      <a:pt x="1397" y="2677"/>
                    </a:lnTo>
                    <a:lnTo>
                      <a:pt x="1408" y="2649"/>
                    </a:lnTo>
                    <a:lnTo>
                      <a:pt x="1422" y="2628"/>
                    </a:lnTo>
                    <a:lnTo>
                      <a:pt x="1468" y="2579"/>
                    </a:lnTo>
                    <a:lnTo>
                      <a:pt x="1517" y="2533"/>
                    </a:lnTo>
                    <a:lnTo>
                      <a:pt x="1570" y="2491"/>
                    </a:lnTo>
                    <a:lnTo>
                      <a:pt x="1623" y="2452"/>
                    </a:lnTo>
                    <a:lnTo>
                      <a:pt x="1675" y="2410"/>
                    </a:lnTo>
                    <a:lnTo>
                      <a:pt x="1725" y="2368"/>
                    </a:lnTo>
                    <a:lnTo>
                      <a:pt x="1774" y="2326"/>
                    </a:lnTo>
                    <a:lnTo>
                      <a:pt x="1819" y="2280"/>
                    </a:lnTo>
                    <a:lnTo>
                      <a:pt x="1866" y="2227"/>
                    </a:lnTo>
                    <a:lnTo>
                      <a:pt x="1901" y="2171"/>
                    </a:lnTo>
                    <a:lnTo>
                      <a:pt x="1946" y="2051"/>
                    </a:lnTo>
                    <a:lnTo>
                      <a:pt x="1967" y="1893"/>
                    </a:lnTo>
                    <a:lnTo>
                      <a:pt x="1967" y="1708"/>
                    </a:lnTo>
                    <a:lnTo>
                      <a:pt x="1949" y="1496"/>
                    </a:lnTo>
                    <a:lnTo>
                      <a:pt x="1914" y="1268"/>
                    </a:lnTo>
                    <a:lnTo>
                      <a:pt x="1866" y="1030"/>
                    </a:lnTo>
                    <a:lnTo>
                      <a:pt x="1809" y="787"/>
                    </a:lnTo>
                    <a:lnTo>
                      <a:pt x="1746" y="552"/>
                    </a:lnTo>
                    <a:lnTo>
                      <a:pt x="1679" y="323"/>
                    </a:lnTo>
                    <a:lnTo>
                      <a:pt x="1612" y="116"/>
                    </a:lnTo>
                    <a:lnTo>
                      <a:pt x="1605" y="102"/>
                    </a:lnTo>
                    <a:lnTo>
                      <a:pt x="1601" y="88"/>
                    </a:lnTo>
                    <a:lnTo>
                      <a:pt x="1598" y="74"/>
                    </a:lnTo>
                    <a:lnTo>
                      <a:pt x="1595" y="60"/>
                    </a:lnTo>
                    <a:lnTo>
                      <a:pt x="1591" y="46"/>
                    </a:lnTo>
                    <a:lnTo>
                      <a:pt x="1583" y="32"/>
                    </a:lnTo>
                    <a:lnTo>
                      <a:pt x="1573" y="22"/>
                    </a:lnTo>
                    <a:lnTo>
                      <a:pt x="1563" y="10"/>
                    </a:lnTo>
                    <a:lnTo>
                      <a:pt x="1548" y="3"/>
                    </a:lnTo>
                    <a:lnTo>
                      <a:pt x="1528" y="0"/>
                    </a:lnTo>
                    <a:lnTo>
                      <a:pt x="1460" y="10"/>
                    </a:lnTo>
                    <a:close/>
                  </a:path>
                </a:pathLst>
              </a:custGeom>
              <a:solidFill>
                <a:srgbClr val="CB7F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96" name="Freeform 724"/>
              <p:cNvSpPr>
                <a:spLocks/>
              </p:cNvSpPr>
              <p:nvPr/>
            </p:nvSpPr>
            <p:spPr bwMode="auto">
              <a:xfrm>
                <a:off x="2565" y="2401"/>
                <a:ext cx="182" cy="293"/>
              </a:xfrm>
              <a:custGeom>
                <a:avLst/>
                <a:gdLst>
                  <a:gd name="T0" fmla="*/ 2044 w 2368"/>
                  <a:gd name="T1" fmla="*/ 222 h 4111"/>
                  <a:gd name="T2" fmla="*/ 2122 w 2368"/>
                  <a:gd name="T3" fmla="*/ 545 h 4111"/>
                  <a:gd name="T4" fmla="*/ 2231 w 2368"/>
                  <a:gd name="T5" fmla="*/ 857 h 4111"/>
                  <a:gd name="T6" fmla="*/ 2350 w 2368"/>
                  <a:gd name="T7" fmla="*/ 1195 h 4111"/>
                  <a:gd name="T8" fmla="*/ 2347 w 2368"/>
                  <a:gd name="T9" fmla="*/ 1585 h 4111"/>
                  <a:gd name="T10" fmla="*/ 2175 w 2368"/>
                  <a:gd name="T11" fmla="*/ 1922 h 4111"/>
                  <a:gd name="T12" fmla="*/ 1841 w 2368"/>
                  <a:gd name="T13" fmla="*/ 2133 h 4111"/>
                  <a:gd name="T14" fmla="*/ 1819 w 2368"/>
                  <a:gd name="T15" fmla="*/ 2153 h 4111"/>
                  <a:gd name="T16" fmla="*/ 1806 w 2368"/>
                  <a:gd name="T17" fmla="*/ 2185 h 4111"/>
                  <a:gd name="T18" fmla="*/ 1784 w 2368"/>
                  <a:gd name="T19" fmla="*/ 2210 h 4111"/>
                  <a:gd name="T20" fmla="*/ 1741 w 2368"/>
                  <a:gd name="T21" fmla="*/ 2206 h 4111"/>
                  <a:gd name="T22" fmla="*/ 1696 w 2368"/>
                  <a:gd name="T23" fmla="*/ 2178 h 4111"/>
                  <a:gd name="T24" fmla="*/ 1658 w 2368"/>
                  <a:gd name="T25" fmla="*/ 2161 h 4111"/>
                  <a:gd name="T26" fmla="*/ 1626 w 2368"/>
                  <a:gd name="T27" fmla="*/ 2189 h 4111"/>
                  <a:gd name="T28" fmla="*/ 1626 w 2368"/>
                  <a:gd name="T29" fmla="*/ 2238 h 4111"/>
                  <a:gd name="T30" fmla="*/ 1643 w 2368"/>
                  <a:gd name="T31" fmla="*/ 2295 h 4111"/>
                  <a:gd name="T32" fmla="*/ 1647 w 2368"/>
                  <a:gd name="T33" fmla="*/ 2351 h 4111"/>
                  <a:gd name="T34" fmla="*/ 1629 w 2368"/>
                  <a:gd name="T35" fmla="*/ 2383 h 4111"/>
                  <a:gd name="T36" fmla="*/ 1594 w 2368"/>
                  <a:gd name="T37" fmla="*/ 2410 h 4111"/>
                  <a:gd name="T38" fmla="*/ 1563 w 2368"/>
                  <a:gd name="T39" fmla="*/ 2438 h 4111"/>
                  <a:gd name="T40" fmla="*/ 1463 w 2368"/>
                  <a:gd name="T41" fmla="*/ 2607 h 4111"/>
                  <a:gd name="T42" fmla="*/ 1302 w 2368"/>
                  <a:gd name="T43" fmla="*/ 2825 h 4111"/>
                  <a:gd name="T44" fmla="*/ 1097 w 2368"/>
                  <a:gd name="T45" fmla="*/ 2979 h 4111"/>
                  <a:gd name="T46" fmla="*/ 919 w 2368"/>
                  <a:gd name="T47" fmla="*/ 3014 h 4111"/>
                  <a:gd name="T48" fmla="*/ 883 w 2368"/>
                  <a:gd name="T49" fmla="*/ 2969 h 4111"/>
                  <a:gd name="T50" fmla="*/ 862 w 2368"/>
                  <a:gd name="T51" fmla="*/ 2891 h 4111"/>
                  <a:gd name="T52" fmla="*/ 841 w 2368"/>
                  <a:gd name="T53" fmla="*/ 2818 h 4111"/>
                  <a:gd name="T54" fmla="*/ 831 w 2368"/>
                  <a:gd name="T55" fmla="*/ 2818 h 4111"/>
                  <a:gd name="T56" fmla="*/ 816 w 2368"/>
                  <a:gd name="T57" fmla="*/ 2818 h 4111"/>
                  <a:gd name="T58" fmla="*/ 806 w 2368"/>
                  <a:gd name="T59" fmla="*/ 2891 h 4111"/>
                  <a:gd name="T60" fmla="*/ 809 w 2368"/>
                  <a:gd name="T61" fmla="*/ 3028 h 4111"/>
                  <a:gd name="T62" fmla="*/ 837 w 2368"/>
                  <a:gd name="T63" fmla="*/ 3123 h 4111"/>
                  <a:gd name="T64" fmla="*/ 791 w 2368"/>
                  <a:gd name="T65" fmla="*/ 3225 h 4111"/>
                  <a:gd name="T66" fmla="*/ 626 w 2368"/>
                  <a:gd name="T67" fmla="*/ 3534 h 4111"/>
                  <a:gd name="T68" fmla="*/ 482 w 2368"/>
                  <a:gd name="T69" fmla="*/ 3826 h 4111"/>
                  <a:gd name="T70" fmla="*/ 285 w 2368"/>
                  <a:gd name="T71" fmla="*/ 4104 h 4111"/>
                  <a:gd name="T72" fmla="*/ 271 w 2368"/>
                  <a:gd name="T73" fmla="*/ 4104 h 4111"/>
                  <a:gd name="T74" fmla="*/ 229 w 2368"/>
                  <a:gd name="T75" fmla="*/ 4111 h 4111"/>
                  <a:gd name="T76" fmla="*/ 183 w 2368"/>
                  <a:gd name="T77" fmla="*/ 4082 h 4111"/>
                  <a:gd name="T78" fmla="*/ 140 w 2368"/>
                  <a:gd name="T79" fmla="*/ 3924 h 4111"/>
                  <a:gd name="T80" fmla="*/ 152 w 2368"/>
                  <a:gd name="T81" fmla="*/ 3724 h 4111"/>
                  <a:gd name="T82" fmla="*/ 116 w 2368"/>
                  <a:gd name="T83" fmla="*/ 3369 h 4111"/>
                  <a:gd name="T84" fmla="*/ 84 w 2368"/>
                  <a:gd name="T85" fmla="*/ 3088 h 4111"/>
                  <a:gd name="T86" fmla="*/ 345 w 2368"/>
                  <a:gd name="T87" fmla="*/ 3173 h 4111"/>
                  <a:gd name="T88" fmla="*/ 595 w 2368"/>
                  <a:gd name="T89" fmla="*/ 2993 h 4111"/>
                  <a:gd name="T90" fmla="*/ 806 w 2368"/>
                  <a:gd name="T91" fmla="*/ 2723 h 4111"/>
                  <a:gd name="T92" fmla="*/ 796 w 2368"/>
                  <a:gd name="T93" fmla="*/ 2723 h 4111"/>
                  <a:gd name="T94" fmla="*/ 1062 w 2368"/>
                  <a:gd name="T95" fmla="*/ 2635 h 4111"/>
                  <a:gd name="T96" fmla="*/ 1270 w 2368"/>
                  <a:gd name="T97" fmla="*/ 2453 h 4111"/>
                  <a:gd name="T98" fmla="*/ 1453 w 2368"/>
                  <a:gd name="T99" fmla="*/ 2238 h 4111"/>
                  <a:gd name="T100" fmla="*/ 1633 w 2368"/>
                  <a:gd name="T101" fmla="*/ 2055 h 4111"/>
                  <a:gd name="T102" fmla="*/ 1816 w 2368"/>
                  <a:gd name="T103" fmla="*/ 1898 h 4111"/>
                  <a:gd name="T104" fmla="*/ 1996 w 2368"/>
                  <a:gd name="T105" fmla="*/ 1728 h 4111"/>
                  <a:gd name="T106" fmla="*/ 2157 w 2368"/>
                  <a:gd name="T107" fmla="*/ 1497 h 4111"/>
                  <a:gd name="T108" fmla="*/ 2217 w 2368"/>
                  <a:gd name="T109" fmla="*/ 1198 h 4111"/>
                  <a:gd name="T110" fmla="*/ 2182 w 2368"/>
                  <a:gd name="T111" fmla="*/ 885 h 4111"/>
                  <a:gd name="T112" fmla="*/ 2119 w 2368"/>
                  <a:gd name="T113" fmla="*/ 580 h 4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68" h="4111">
                    <a:moveTo>
                      <a:pt x="2027" y="0"/>
                    </a:moveTo>
                    <a:lnTo>
                      <a:pt x="2034" y="113"/>
                    </a:lnTo>
                    <a:lnTo>
                      <a:pt x="2044" y="222"/>
                    </a:lnTo>
                    <a:lnTo>
                      <a:pt x="2066" y="330"/>
                    </a:lnTo>
                    <a:lnTo>
                      <a:pt x="2090" y="440"/>
                    </a:lnTo>
                    <a:lnTo>
                      <a:pt x="2122" y="545"/>
                    </a:lnTo>
                    <a:lnTo>
                      <a:pt x="2154" y="650"/>
                    </a:lnTo>
                    <a:lnTo>
                      <a:pt x="2192" y="755"/>
                    </a:lnTo>
                    <a:lnTo>
                      <a:pt x="2231" y="857"/>
                    </a:lnTo>
                    <a:lnTo>
                      <a:pt x="2273" y="963"/>
                    </a:lnTo>
                    <a:lnTo>
                      <a:pt x="2312" y="1068"/>
                    </a:lnTo>
                    <a:lnTo>
                      <a:pt x="2350" y="1195"/>
                    </a:lnTo>
                    <a:lnTo>
                      <a:pt x="2368" y="1328"/>
                    </a:lnTo>
                    <a:lnTo>
                      <a:pt x="2368" y="1458"/>
                    </a:lnTo>
                    <a:lnTo>
                      <a:pt x="2347" y="1585"/>
                    </a:lnTo>
                    <a:lnTo>
                      <a:pt x="2309" y="1708"/>
                    </a:lnTo>
                    <a:lnTo>
                      <a:pt x="2252" y="1820"/>
                    </a:lnTo>
                    <a:lnTo>
                      <a:pt x="2175" y="1922"/>
                    </a:lnTo>
                    <a:lnTo>
                      <a:pt x="2079" y="2010"/>
                    </a:lnTo>
                    <a:lnTo>
                      <a:pt x="1971" y="2083"/>
                    </a:lnTo>
                    <a:lnTo>
                      <a:pt x="1841" y="2133"/>
                    </a:lnTo>
                    <a:lnTo>
                      <a:pt x="1830" y="2140"/>
                    </a:lnTo>
                    <a:lnTo>
                      <a:pt x="1823" y="2147"/>
                    </a:lnTo>
                    <a:lnTo>
                      <a:pt x="1819" y="2153"/>
                    </a:lnTo>
                    <a:lnTo>
                      <a:pt x="1813" y="2165"/>
                    </a:lnTo>
                    <a:lnTo>
                      <a:pt x="1809" y="2175"/>
                    </a:lnTo>
                    <a:lnTo>
                      <a:pt x="1806" y="2185"/>
                    </a:lnTo>
                    <a:lnTo>
                      <a:pt x="1801" y="2196"/>
                    </a:lnTo>
                    <a:lnTo>
                      <a:pt x="1794" y="2203"/>
                    </a:lnTo>
                    <a:lnTo>
                      <a:pt x="1784" y="2210"/>
                    </a:lnTo>
                    <a:lnTo>
                      <a:pt x="1770" y="2213"/>
                    </a:lnTo>
                    <a:lnTo>
                      <a:pt x="1756" y="2213"/>
                    </a:lnTo>
                    <a:lnTo>
                      <a:pt x="1741" y="2206"/>
                    </a:lnTo>
                    <a:lnTo>
                      <a:pt x="1728" y="2200"/>
                    </a:lnTo>
                    <a:lnTo>
                      <a:pt x="1710" y="2189"/>
                    </a:lnTo>
                    <a:lnTo>
                      <a:pt x="1696" y="2178"/>
                    </a:lnTo>
                    <a:lnTo>
                      <a:pt x="1683" y="2171"/>
                    </a:lnTo>
                    <a:lnTo>
                      <a:pt x="1668" y="2165"/>
                    </a:lnTo>
                    <a:lnTo>
                      <a:pt x="1658" y="2161"/>
                    </a:lnTo>
                    <a:lnTo>
                      <a:pt x="1643" y="2165"/>
                    </a:lnTo>
                    <a:lnTo>
                      <a:pt x="1633" y="2175"/>
                    </a:lnTo>
                    <a:lnTo>
                      <a:pt x="1626" y="2189"/>
                    </a:lnTo>
                    <a:lnTo>
                      <a:pt x="1623" y="2203"/>
                    </a:lnTo>
                    <a:lnTo>
                      <a:pt x="1626" y="2221"/>
                    </a:lnTo>
                    <a:lnTo>
                      <a:pt x="1626" y="2238"/>
                    </a:lnTo>
                    <a:lnTo>
                      <a:pt x="1633" y="2256"/>
                    </a:lnTo>
                    <a:lnTo>
                      <a:pt x="1636" y="2277"/>
                    </a:lnTo>
                    <a:lnTo>
                      <a:pt x="1643" y="2295"/>
                    </a:lnTo>
                    <a:lnTo>
                      <a:pt x="1647" y="2315"/>
                    </a:lnTo>
                    <a:lnTo>
                      <a:pt x="1647" y="2333"/>
                    </a:lnTo>
                    <a:lnTo>
                      <a:pt x="1647" y="2351"/>
                    </a:lnTo>
                    <a:lnTo>
                      <a:pt x="1643" y="2365"/>
                    </a:lnTo>
                    <a:lnTo>
                      <a:pt x="1636" y="2375"/>
                    </a:lnTo>
                    <a:lnTo>
                      <a:pt x="1629" y="2383"/>
                    </a:lnTo>
                    <a:lnTo>
                      <a:pt x="1618" y="2393"/>
                    </a:lnTo>
                    <a:lnTo>
                      <a:pt x="1608" y="2400"/>
                    </a:lnTo>
                    <a:lnTo>
                      <a:pt x="1594" y="2410"/>
                    </a:lnTo>
                    <a:lnTo>
                      <a:pt x="1583" y="2418"/>
                    </a:lnTo>
                    <a:lnTo>
                      <a:pt x="1573" y="2428"/>
                    </a:lnTo>
                    <a:lnTo>
                      <a:pt x="1563" y="2438"/>
                    </a:lnTo>
                    <a:lnTo>
                      <a:pt x="1555" y="2449"/>
                    </a:lnTo>
                    <a:lnTo>
                      <a:pt x="1510" y="2526"/>
                    </a:lnTo>
                    <a:lnTo>
                      <a:pt x="1463" y="2607"/>
                    </a:lnTo>
                    <a:lnTo>
                      <a:pt x="1415" y="2684"/>
                    </a:lnTo>
                    <a:lnTo>
                      <a:pt x="1358" y="2758"/>
                    </a:lnTo>
                    <a:lnTo>
                      <a:pt x="1302" y="2825"/>
                    </a:lnTo>
                    <a:lnTo>
                      <a:pt x="1239" y="2884"/>
                    </a:lnTo>
                    <a:lnTo>
                      <a:pt x="1172" y="2938"/>
                    </a:lnTo>
                    <a:lnTo>
                      <a:pt x="1097" y="2979"/>
                    </a:lnTo>
                    <a:lnTo>
                      <a:pt x="1021" y="3004"/>
                    </a:lnTo>
                    <a:lnTo>
                      <a:pt x="936" y="3018"/>
                    </a:lnTo>
                    <a:lnTo>
                      <a:pt x="919" y="3014"/>
                    </a:lnTo>
                    <a:lnTo>
                      <a:pt x="901" y="3004"/>
                    </a:lnTo>
                    <a:lnTo>
                      <a:pt x="891" y="2990"/>
                    </a:lnTo>
                    <a:lnTo>
                      <a:pt x="883" y="2969"/>
                    </a:lnTo>
                    <a:lnTo>
                      <a:pt x="876" y="2944"/>
                    </a:lnTo>
                    <a:lnTo>
                      <a:pt x="869" y="2920"/>
                    </a:lnTo>
                    <a:lnTo>
                      <a:pt x="862" y="2891"/>
                    </a:lnTo>
                    <a:lnTo>
                      <a:pt x="859" y="2866"/>
                    </a:lnTo>
                    <a:lnTo>
                      <a:pt x="851" y="2839"/>
                    </a:lnTo>
                    <a:lnTo>
                      <a:pt x="841" y="2818"/>
                    </a:lnTo>
                    <a:lnTo>
                      <a:pt x="837" y="2818"/>
                    </a:lnTo>
                    <a:lnTo>
                      <a:pt x="834" y="2818"/>
                    </a:lnTo>
                    <a:lnTo>
                      <a:pt x="831" y="2818"/>
                    </a:lnTo>
                    <a:lnTo>
                      <a:pt x="824" y="2818"/>
                    </a:lnTo>
                    <a:lnTo>
                      <a:pt x="819" y="2818"/>
                    </a:lnTo>
                    <a:lnTo>
                      <a:pt x="816" y="2818"/>
                    </a:lnTo>
                    <a:lnTo>
                      <a:pt x="813" y="2818"/>
                    </a:lnTo>
                    <a:lnTo>
                      <a:pt x="806" y="2849"/>
                    </a:lnTo>
                    <a:lnTo>
                      <a:pt x="806" y="2891"/>
                    </a:lnTo>
                    <a:lnTo>
                      <a:pt x="806" y="2938"/>
                    </a:lnTo>
                    <a:lnTo>
                      <a:pt x="806" y="2983"/>
                    </a:lnTo>
                    <a:lnTo>
                      <a:pt x="809" y="3028"/>
                    </a:lnTo>
                    <a:lnTo>
                      <a:pt x="816" y="3071"/>
                    </a:lnTo>
                    <a:lnTo>
                      <a:pt x="827" y="3103"/>
                    </a:lnTo>
                    <a:lnTo>
                      <a:pt x="837" y="3123"/>
                    </a:lnTo>
                    <a:lnTo>
                      <a:pt x="851" y="3131"/>
                    </a:lnTo>
                    <a:lnTo>
                      <a:pt x="866" y="3116"/>
                    </a:lnTo>
                    <a:lnTo>
                      <a:pt x="791" y="3225"/>
                    </a:lnTo>
                    <a:lnTo>
                      <a:pt x="728" y="3331"/>
                    </a:lnTo>
                    <a:lnTo>
                      <a:pt x="676" y="3433"/>
                    </a:lnTo>
                    <a:lnTo>
                      <a:pt x="626" y="3534"/>
                    </a:lnTo>
                    <a:lnTo>
                      <a:pt x="578" y="3633"/>
                    </a:lnTo>
                    <a:lnTo>
                      <a:pt x="531" y="3731"/>
                    </a:lnTo>
                    <a:lnTo>
                      <a:pt x="482" y="3826"/>
                    </a:lnTo>
                    <a:lnTo>
                      <a:pt x="426" y="3921"/>
                    </a:lnTo>
                    <a:lnTo>
                      <a:pt x="363" y="4012"/>
                    </a:lnTo>
                    <a:lnTo>
                      <a:pt x="285" y="4104"/>
                    </a:lnTo>
                    <a:lnTo>
                      <a:pt x="285" y="4099"/>
                    </a:lnTo>
                    <a:lnTo>
                      <a:pt x="282" y="4099"/>
                    </a:lnTo>
                    <a:lnTo>
                      <a:pt x="271" y="4104"/>
                    </a:lnTo>
                    <a:lnTo>
                      <a:pt x="260" y="4107"/>
                    </a:lnTo>
                    <a:lnTo>
                      <a:pt x="243" y="4111"/>
                    </a:lnTo>
                    <a:lnTo>
                      <a:pt x="229" y="4111"/>
                    </a:lnTo>
                    <a:lnTo>
                      <a:pt x="212" y="4107"/>
                    </a:lnTo>
                    <a:lnTo>
                      <a:pt x="197" y="4099"/>
                    </a:lnTo>
                    <a:lnTo>
                      <a:pt x="183" y="4082"/>
                    </a:lnTo>
                    <a:lnTo>
                      <a:pt x="169" y="4058"/>
                    </a:lnTo>
                    <a:lnTo>
                      <a:pt x="148" y="3987"/>
                    </a:lnTo>
                    <a:lnTo>
                      <a:pt x="140" y="3924"/>
                    </a:lnTo>
                    <a:lnTo>
                      <a:pt x="144" y="3864"/>
                    </a:lnTo>
                    <a:lnTo>
                      <a:pt x="148" y="3798"/>
                    </a:lnTo>
                    <a:lnTo>
                      <a:pt x="152" y="3724"/>
                    </a:lnTo>
                    <a:lnTo>
                      <a:pt x="152" y="3629"/>
                    </a:lnTo>
                    <a:lnTo>
                      <a:pt x="140" y="3513"/>
                    </a:lnTo>
                    <a:lnTo>
                      <a:pt x="116" y="3369"/>
                    </a:lnTo>
                    <a:lnTo>
                      <a:pt x="70" y="3190"/>
                    </a:lnTo>
                    <a:lnTo>
                      <a:pt x="0" y="2969"/>
                    </a:lnTo>
                    <a:lnTo>
                      <a:pt x="84" y="3088"/>
                    </a:lnTo>
                    <a:lnTo>
                      <a:pt x="169" y="3155"/>
                    </a:lnTo>
                    <a:lnTo>
                      <a:pt x="257" y="3183"/>
                    </a:lnTo>
                    <a:lnTo>
                      <a:pt x="345" y="3173"/>
                    </a:lnTo>
                    <a:lnTo>
                      <a:pt x="430" y="3134"/>
                    </a:lnTo>
                    <a:lnTo>
                      <a:pt x="513" y="3074"/>
                    </a:lnTo>
                    <a:lnTo>
                      <a:pt x="595" y="2993"/>
                    </a:lnTo>
                    <a:lnTo>
                      <a:pt x="672" y="2906"/>
                    </a:lnTo>
                    <a:lnTo>
                      <a:pt x="743" y="2814"/>
                    </a:lnTo>
                    <a:lnTo>
                      <a:pt x="806" y="2723"/>
                    </a:lnTo>
                    <a:lnTo>
                      <a:pt x="802" y="2723"/>
                    </a:lnTo>
                    <a:lnTo>
                      <a:pt x="799" y="2723"/>
                    </a:lnTo>
                    <a:lnTo>
                      <a:pt x="796" y="2723"/>
                    </a:lnTo>
                    <a:lnTo>
                      <a:pt x="894" y="2709"/>
                    </a:lnTo>
                    <a:lnTo>
                      <a:pt x="982" y="2678"/>
                    </a:lnTo>
                    <a:lnTo>
                      <a:pt x="1062" y="2635"/>
                    </a:lnTo>
                    <a:lnTo>
                      <a:pt x="1137" y="2583"/>
                    </a:lnTo>
                    <a:lnTo>
                      <a:pt x="1204" y="2519"/>
                    </a:lnTo>
                    <a:lnTo>
                      <a:pt x="1270" y="2453"/>
                    </a:lnTo>
                    <a:lnTo>
                      <a:pt x="1330" y="2383"/>
                    </a:lnTo>
                    <a:lnTo>
                      <a:pt x="1390" y="2308"/>
                    </a:lnTo>
                    <a:lnTo>
                      <a:pt x="1453" y="2238"/>
                    </a:lnTo>
                    <a:lnTo>
                      <a:pt x="1517" y="2168"/>
                    </a:lnTo>
                    <a:lnTo>
                      <a:pt x="1573" y="2112"/>
                    </a:lnTo>
                    <a:lnTo>
                      <a:pt x="1633" y="2055"/>
                    </a:lnTo>
                    <a:lnTo>
                      <a:pt x="1693" y="2003"/>
                    </a:lnTo>
                    <a:lnTo>
                      <a:pt x="1756" y="1950"/>
                    </a:lnTo>
                    <a:lnTo>
                      <a:pt x="1816" y="1898"/>
                    </a:lnTo>
                    <a:lnTo>
                      <a:pt x="1879" y="1845"/>
                    </a:lnTo>
                    <a:lnTo>
                      <a:pt x="1939" y="1788"/>
                    </a:lnTo>
                    <a:lnTo>
                      <a:pt x="1996" y="1728"/>
                    </a:lnTo>
                    <a:lnTo>
                      <a:pt x="2052" y="1662"/>
                    </a:lnTo>
                    <a:lnTo>
                      <a:pt x="2101" y="1595"/>
                    </a:lnTo>
                    <a:lnTo>
                      <a:pt x="2157" y="1497"/>
                    </a:lnTo>
                    <a:lnTo>
                      <a:pt x="2192" y="1398"/>
                    </a:lnTo>
                    <a:lnTo>
                      <a:pt x="2210" y="1300"/>
                    </a:lnTo>
                    <a:lnTo>
                      <a:pt x="2217" y="1198"/>
                    </a:lnTo>
                    <a:lnTo>
                      <a:pt x="2214" y="1093"/>
                    </a:lnTo>
                    <a:lnTo>
                      <a:pt x="2199" y="992"/>
                    </a:lnTo>
                    <a:lnTo>
                      <a:pt x="2182" y="885"/>
                    </a:lnTo>
                    <a:lnTo>
                      <a:pt x="2161" y="784"/>
                    </a:lnTo>
                    <a:lnTo>
                      <a:pt x="2139" y="682"/>
                    </a:lnTo>
                    <a:lnTo>
                      <a:pt x="2119" y="580"/>
                    </a:lnTo>
                    <a:lnTo>
                      <a:pt x="2027" y="0"/>
                    </a:lnTo>
                    <a:close/>
                  </a:path>
                </a:pathLst>
              </a:custGeom>
              <a:solidFill>
                <a:srgbClr val="7226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97" name="Freeform 725"/>
              <p:cNvSpPr>
                <a:spLocks/>
              </p:cNvSpPr>
              <p:nvPr/>
            </p:nvSpPr>
            <p:spPr bwMode="auto">
              <a:xfrm>
                <a:off x="2991" y="2454"/>
                <a:ext cx="230" cy="525"/>
              </a:xfrm>
              <a:custGeom>
                <a:avLst/>
                <a:gdLst>
                  <a:gd name="T0" fmla="*/ 1246 w 2992"/>
                  <a:gd name="T1" fmla="*/ 5655 h 7356"/>
                  <a:gd name="T2" fmla="*/ 865 w 2992"/>
                  <a:gd name="T3" fmla="*/ 5413 h 7356"/>
                  <a:gd name="T4" fmla="*/ 609 w 2992"/>
                  <a:gd name="T5" fmla="*/ 5357 h 7356"/>
                  <a:gd name="T6" fmla="*/ 447 w 2992"/>
                  <a:gd name="T7" fmla="*/ 5160 h 7356"/>
                  <a:gd name="T8" fmla="*/ 88 w 2992"/>
                  <a:gd name="T9" fmla="*/ 5178 h 7356"/>
                  <a:gd name="T10" fmla="*/ 243 w 2992"/>
                  <a:gd name="T11" fmla="*/ 4980 h 7356"/>
                  <a:gd name="T12" fmla="*/ 637 w 2992"/>
                  <a:gd name="T13" fmla="*/ 4802 h 7356"/>
                  <a:gd name="T14" fmla="*/ 936 w 2992"/>
                  <a:gd name="T15" fmla="*/ 4492 h 7356"/>
                  <a:gd name="T16" fmla="*/ 1295 w 2992"/>
                  <a:gd name="T17" fmla="*/ 3937 h 7356"/>
                  <a:gd name="T18" fmla="*/ 1323 w 2992"/>
                  <a:gd name="T19" fmla="*/ 3555 h 7356"/>
                  <a:gd name="T20" fmla="*/ 1228 w 2992"/>
                  <a:gd name="T21" fmla="*/ 2894 h 7356"/>
                  <a:gd name="T22" fmla="*/ 943 w 2992"/>
                  <a:gd name="T23" fmla="*/ 2929 h 7356"/>
                  <a:gd name="T24" fmla="*/ 675 w 2992"/>
                  <a:gd name="T25" fmla="*/ 3790 h 7356"/>
                  <a:gd name="T26" fmla="*/ 517 w 2992"/>
                  <a:gd name="T27" fmla="*/ 3994 h 7356"/>
                  <a:gd name="T28" fmla="*/ 281 w 2992"/>
                  <a:gd name="T29" fmla="*/ 3818 h 7356"/>
                  <a:gd name="T30" fmla="*/ 404 w 2992"/>
                  <a:gd name="T31" fmla="*/ 3252 h 7356"/>
                  <a:gd name="T32" fmla="*/ 492 w 2992"/>
                  <a:gd name="T33" fmla="*/ 2961 h 7356"/>
                  <a:gd name="T34" fmla="*/ 444 w 2992"/>
                  <a:gd name="T35" fmla="*/ 2694 h 7356"/>
                  <a:gd name="T36" fmla="*/ 722 w 2992"/>
                  <a:gd name="T37" fmla="*/ 2184 h 7356"/>
                  <a:gd name="T38" fmla="*/ 805 w 2992"/>
                  <a:gd name="T39" fmla="*/ 2044 h 7356"/>
                  <a:gd name="T40" fmla="*/ 584 w 2992"/>
                  <a:gd name="T41" fmla="*/ 1784 h 7356"/>
                  <a:gd name="T42" fmla="*/ 669 w 2992"/>
                  <a:gd name="T43" fmla="*/ 1443 h 7356"/>
                  <a:gd name="T44" fmla="*/ 690 w 2992"/>
                  <a:gd name="T45" fmla="*/ 1050 h 7356"/>
                  <a:gd name="T46" fmla="*/ 542 w 2992"/>
                  <a:gd name="T47" fmla="*/ 650 h 7356"/>
                  <a:gd name="T48" fmla="*/ 532 w 2992"/>
                  <a:gd name="T49" fmla="*/ 365 h 7356"/>
                  <a:gd name="T50" fmla="*/ 352 w 2992"/>
                  <a:gd name="T51" fmla="*/ 615 h 7356"/>
                  <a:gd name="T52" fmla="*/ 232 w 2992"/>
                  <a:gd name="T53" fmla="*/ 593 h 7356"/>
                  <a:gd name="T54" fmla="*/ 391 w 2992"/>
                  <a:gd name="T55" fmla="*/ 460 h 7356"/>
                  <a:gd name="T56" fmla="*/ 577 w 2992"/>
                  <a:gd name="T57" fmla="*/ 260 h 7356"/>
                  <a:gd name="T58" fmla="*/ 722 w 2992"/>
                  <a:gd name="T59" fmla="*/ 80 h 7356"/>
                  <a:gd name="T60" fmla="*/ 933 w 2992"/>
                  <a:gd name="T61" fmla="*/ 168 h 7356"/>
                  <a:gd name="T62" fmla="*/ 1126 w 2992"/>
                  <a:gd name="T63" fmla="*/ 323 h 7356"/>
                  <a:gd name="T64" fmla="*/ 1524 w 2992"/>
                  <a:gd name="T65" fmla="*/ 580 h 7356"/>
                  <a:gd name="T66" fmla="*/ 1795 w 2992"/>
                  <a:gd name="T67" fmla="*/ 632 h 7356"/>
                  <a:gd name="T68" fmla="*/ 1760 w 2992"/>
                  <a:gd name="T69" fmla="*/ 1180 h 7356"/>
                  <a:gd name="T70" fmla="*/ 1587 w 2992"/>
                  <a:gd name="T71" fmla="*/ 1205 h 7356"/>
                  <a:gd name="T72" fmla="*/ 1760 w 2992"/>
                  <a:gd name="T73" fmla="*/ 1514 h 7356"/>
                  <a:gd name="T74" fmla="*/ 1844 w 2992"/>
                  <a:gd name="T75" fmla="*/ 1788 h 7356"/>
                  <a:gd name="T76" fmla="*/ 1872 w 2992"/>
                  <a:gd name="T77" fmla="*/ 2311 h 7356"/>
                  <a:gd name="T78" fmla="*/ 2111 w 2992"/>
                  <a:gd name="T79" fmla="*/ 3102 h 7356"/>
                  <a:gd name="T80" fmla="*/ 2200 w 2992"/>
                  <a:gd name="T81" fmla="*/ 3590 h 7356"/>
                  <a:gd name="T82" fmla="*/ 2407 w 2992"/>
                  <a:gd name="T83" fmla="*/ 4254 h 7356"/>
                  <a:gd name="T84" fmla="*/ 2709 w 2992"/>
                  <a:gd name="T85" fmla="*/ 5110 h 7356"/>
                  <a:gd name="T86" fmla="*/ 2572 w 2992"/>
                  <a:gd name="T87" fmla="*/ 5283 h 7356"/>
                  <a:gd name="T88" fmla="*/ 2319 w 2992"/>
                  <a:gd name="T89" fmla="*/ 5265 h 7356"/>
                  <a:gd name="T90" fmla="*/ 2221 w 2992"/>
                  <a:gd name="T91" fmla="*/ 4886 h 7356"/>
                  <a:gd name="T92" fmla="*/ 1953 w 2992"/>
                  <a:gd name="T93" fmla="*/ 4728 h 7356"/>
                  <a:gd name="T94" fmla="*/ 1833 w 2992"/>
                  <a:gd name="T95" fmla="*/ 5258 h 7356"/>
                  <a:gd name="T96" fmla="*/ 2108 w 2992"/>
                  <a:gd name="T97" fmla="*/ 5722 h 7356"/>
                  <a:gd name="T98" fmla="*/ 2481 w 2992"/>
                  <a:gd name="T99" fmla="*/ 6203 h 7356"/>
                  <a:gd name="T100" fmla="*/ 2604 w 2992"/>
                  <a:gd name="T101" fmla="*/ 6608 h 7356"/>
                  <a:gd name="T102" fmla="*/ 2952 w 2992"/>
                  <a:gd name="T103" fmla="*/ 6698 h 7356"/>
                  <a:gd name="T104" fmla="*/ 2709 w 2992"/>
                  <a:gd name="T105" fmla="*/ 6986 h 7356"/>
                  <a:gd name="T106" fmla="*/ 2365 w 2992"/>
                  <a:gd name="T107" fmla="*/ 7187 h 7356"/>
                  <a:gd name="T108" fmla="*/ 1915 w 2992"/>
                  <a:gd name="T109" fmla="*/ 7321 h 7356"/>
                  <a:gd name="T110" fmla="*/ 1925 w 2992"/>
                  <a:gd name="T111" fmla="*/ 7243 h 7356"/>
                  <a:gd name="T112" fmla="*/ 1534 w 2992"/>
                  <a:gd name="T113" fmla="*/ 7331 h 7356"/>
                  <a:gd name="T114" fmla="*/ 1175 w 2992"/>
                  <a:gd name="T115" fmla="*/ 7232 h 7356"/>
                  <a:gd name="T116" fmla="*/ 1464 w 2992"/>
                  <a:gd name="T117" fmla="*/ 7183 h 7356"/>
                  <a:gd name="T118" fmla="*/ 1692 w 2992"/>
                  <a:gd name="T119" fmla="*/ 6698 h 7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92" h="7356">
                    <a:moveTo>
                      <a:pt x="1869" y="6266"/>
                    </a:moveTo>
                    <a:lnTo>
                      <a:pt x="1798" y="6241"/>
                    </a:lnTo>
                    <a:lnTo>
                      <a:pt x="1732" y="6210"/>
                    </a:lnTo>
                    <a:lnTo>
                      <a:pt x="1672" y="6171"/>
                    </a:lnTo>
                    <a:lnTo>
                      <a:pt x="1612" y="6126"/>
                    </a:lnTo>
                    <a:lnTo>
                      <a:pt x="1559" y="6073"/>
                    </a:lnTo>
                    <a:lnTo>
                      <a:pt x="1506" y="6021"/>
                    </a:lnTo>
                    <a:lnTo>
                      <a:pt x="1454" y="5964"/>
                    </a:lnTo>
                    <a:lnTo>
                      <a:pt x="1408" y="5905"/>
                    </a:lnTo>
                    <a:lnTo>
                      <a:pt x="1358" y="5848"/>
                    </a:lnTo>
                    <a:lnTo>
                      <a:pt x="1309" y="5793"/>
                    </a:lnTo>
                    <a:lnTo>
                      <a:pt x="1288" y="5761"/>
                    </a:lnTo>
                    <a:lnTo>
                      <a:pt x="1271" y="5729"/>
                    </a:lnTo>
                    <a:lnTo>
                      <a:pt x="1256" y="5693"/>
                    </a:lnTo>
                    <a:lnTo>
                      <a:pt x="1246" y="5655"/>
                    </a:lnTo>
                    <a:lnTo>
                      <a:pt x="1231" y="5620"/>
                    </a:lnTo>
                    <a:lnTo>
                      <a:pt x="1221" y="5585"/>
                    </a:lnTo>
                    <a:lnTo>
                      <a:pt x="1203" y="5553"/>
                    </a:lnTo>
                    <a:lnTo>
                      <a:pt x="1183" y="5522"/>
                    </a:lnTo>
                    <a:lnTo>
                      <a:pt x="1158" y="5493"/>
                    </a:lnTo>
                    <a:lnTo>
                      <a:pt x="1123" y="5469"/>
                    </a:lnTo>
                    <a:lnTo>
                      <a:pt x="1098" y="5455"/>
                    </a:lnTo>
                    <a:lnTo>
                      <a:pt x="1070" y="5441"/>
                    </a:lnTo>
                    <a:lnTo>
                      <a:pt x="1041" y="5430"/>
                    </a:lnTo>
                    <a:lnTo>
                      <a:pt x="1013" y="5420"/>
                    </a:lnTo>
                    <a:lnTo>
                      <a:pt x="982" y="5413"/>
                    </a:lnTo>
                    <a:lnTo>
                      <a:pt x="953" y="5406"/>
                    </a:lnTo>
                    <a:lnTo>
                      <a:pt x="922" y="5406"/>
                    </a:lnTo>
                    <a:lnTo>
                      <a:pt x="894" y="5406"/>
                    </a:lnTo>
                    <a:lnTo>
                      <a:pt x="865" y="5413"/>
                    </a:lnTo>
                    <a:lnTo>
                      <a:pt x="837" y="5423"/>
                    </a:lnTo>
                    <a:lnTo>
                      <a:pt x="830" y="5427"/>
                    </a:lnTo>
                    <a:lnTo>
                      <a:pt x="820" y="5427"/>
                    </a:lnTo>
                    <a:lnTo>
                      <a:pt x="810" y="5430"/>
                    </a:lnTo>
                    <a:lnTo>
                      <a:pt x="792" y="5430"/>
                    </a:lnTo>
                    <a:lnTo>
                      <a:pt x="778" y="5430"/>
                    </a:lnTo>
                    <a:lnTo>
                      <a:pt x="764" y="5430"/>
                    </a:lnTo>
                    <a:lnTo>
                      <a:pt x="750" y="5430"/>
                    </a:lnTo>
                    <a:lnTo>
                      <a:pt x="735" y="5430"/>
                    </a:lnTo>
                    <a:lnTo>
                      <a:pt x="728" y="5430"/>
                    </a:lnTo>
                    <a:lnTo>
                      <a:pt x="722" y="5430"/>
                    </a:lnTo>
                    <a:lnTo>
                      <a:pt x="669" y="5427"/>
                    </a:lnTo>
                    <a:lnTo>
                      <a:pt x="637" y="5410"/>
                    </a:lnTo>
                    <a:lnTo>
                      <a:pt x="616" y="5385"/>
                    </a:lnTo>
                    <a:lnTo>
                      <a:pt x="609" y="5357"/>
                    </a:lnTo>
                    <a:lnTo>
                      <a:pt x="605" y="5321"/>
                    </a:lnTo>
                    <a:lnTo>
                      <a:pt x="609" y="5280"/>
                    </a:lnTo>
                    <a:lnTo>
                      <a:pt x="609" y="5241"/>
                    </a:lnTo>
                    <a:lnTo>
                      <a:pt x="609" y="5198"/>
                    </a:lnTo>
                    <a:lnTo>
                      <a:pt x="599" y="5156"/>
                    </a:lnTo>
                    <a:lnTo>
                      <a:pt x="581" y="5118"/>
                    </a:lnTo>
                    <a:lnTo>
                      <a:pt x="567" y="5128"/>
                    </a:lnTo>
                    <a:lnTo>
                      <a:pt x="552" y="5138"/>
                    </a:lnTo>
                    <a:lnTo>
                      <a:pt x="539" y="5150"/>
                    </a:lnTo>
                    <a:lnTo>
                      <a:pt x="524" y="5153"/>
                    </a:lnTo>
                    <a:lnTo>
                      <a:pt x="507" y="5156"/>
                    </a:lnTo>
                    <a:lnTo>
                      <a:pt x="492" y="5160"/>
                    </a:lnTo>
                    <a:lnTo>
                      <a:pt x="475" y="5160"/>
                    </a:lnTo>
                    <a:lnTo>
                      <a:pt x="461" y="5160"/>
                    </a:lnTo>
                    <a:lnTo>
                      <a:pt x="447" y="5160"/>
                    </a:lnTo>
                    <a:lnTo>
                      <a:pt x="433" y="5156"/>
                    </a:lnTo>
                    <a:lnTo>
                      <a:pt x="384" y="5142"/>
                    </a:lnTo>
                    <a:lnTo>
                      <a:pt x="352" y="5132"/>
                    </a:lnTo>
                    <a:lnTo>
                      <a:pt x="324" y="5128"/>
                    </a:lnTo>
                    <a:lnTo>
                      <a:pt x="306" y="5125"/>
                    </a:lnTo>
                    <a:lnTo>
                      <a:pt x="292" y="5128"/>
                    </a:lnTo>
                    <a:lnTo>
                      <a:pt x="274" y="5132"/>
                    </a:lnTo>
                    <a:lnTo>
                      <a:pt x="257" y="5138"/>
                    </a:lnTo>
                    <a:lnTo>
                      <a:pt x="232" y="5150"/>
                    </a:lnTo>
                    <a:lnTo>
                      <a:pt x="201" y="5163"/>
                    </a:lnTo>
                    <a:lnTo>
                      <a:pt x="158" y="5181"/>
                    </a:lnTo>
                    <a:lnTo>
                      <a:pt x="144" y="5181"/>
                    </a:lnTo>
                    <a:lnTo>
                      <a:pt x="126" y="5185"/>
                    </a:lnTo>
                    <a:lnTo>
                      <a:pt x="109" y="5181"/>
                    </a:lnTo>
                    <a:lnTo>
                      <a:pt x="88" y="5178"/>
                    </a:lnTo>
                    <a:lnTo>
                      <a:pt x="66" y="5174"/>
                    </a:lnTo>
                    <a:lnTo>
                      <a:pt x="49" y="5167"/>
                    </a:lnTo>
                    <a:lnTo>
                      <a:pt x="31" y="5160"/>
                    </a:lnTo>
                    <a:lnTo>
                      <a:pt x="21" y="5150"/>
                    </a:lnTo>
                    <a:lnTo>
                      <a:pt x="11" y="5142"/>
                    </a:lnTo>
                    <a:lnTo>
                      <a:pt x="3" y="5135"/>
                    </a:lnTo>
                    <a:lnTo>
                      <a:pt x="0" y="5103"/>
                    </a:lnTo>
                    <a:lnTo>
                      <a:pt x="7" y="5080"/>
                    </a:lnTo>
                    <a:lnTo>
                      <a:pt x="28" y="5055"/>
                    </a:lnTo>
                    <a:lnTo>
                      <a:pt x="53" y="5037"/>
                    </a:lnTo>
                    <a:lnTo>
                      <a:pt x="88" y="5020"/>
                    </a:lnTo>
                    <a:lnTo>
                      <a:pt x="126" y="5005"/>
                    </a:lnTo>
                    <a:lnTo>
                      <a:pt x="166" y="4995"/>
                    </a:lnTo>
                    <a:lnTo>
                      <a:pt x="204" y="4988"/>
                    </a:lnTo>
                    <a:lnTo>
                      <a:pt x="243" y="4980"/>
                    </a:lnTo>
                    <a:lnTo>
                      <a:pt x="278" y="4977"/>
                    </a:lnTo>
                    <a:lnTo>
                      <a:pt x="331" y="4973"/>
                    </a:lnTo>
                    <a:lnTo>
                      <a:pt x="373" y="4980"/>
                    </a:lnTo>
                    <a:lnTo>
                      <a:pt x="409" y="4991"/>
                    </a:lnTo>
                    <a:lnTo>
                      <a:pt x="433" y="5002"/>
                    </a:lnTo>
                    <a:lnTo>
                      <a:pt x="451" y="5012"/>
                    </a:lnTo>
                    <a:lnTo>
                      <a:pt x="468" y="5016"/>
                    </a:lnTo>
                    <a:lnTo>
                      <a:pt x="486" y="5008"/>
                    </a:lnTo>
                    <a:lnTo>
                      <a:pt x="499" y="4988"/>
                    </a:lnTo>
                    <a:lnTo>
                      <a:pt x="521" y="4953"/>
                    </a:lnTo>
                    <a:lnTo>
                      <a:pt x="545" y="4897"/>
                    </a:lnTo>
                    <a:lnTo>
                      <a:pt x="559" y="4872"/>
                    </a:lnTo>
                    <a:lnTo>
                      <a:pt x="581" y="4847"/>
                    </a:lnTo>
                    <a:lnTo>
                      <a:pt x="609" y="4823"/>
                    </a:lnTo>
                    <a:lnTo>
                      <a:pt x="637" y="4802"/>
                    </a:lnTo>
                    <a:lnTo>
                      <a:pt x="669" y="4780"/>
                    </a:lnTo>
                    <a:lnTo>
                      <a:pt x="700" y="4763"/>
                    </a:lnTo>
                    <a:lnTo>
                      <a:pt x="725" y="4749"/>
                    </a:lnTo>
                    <a:lnTo>
                      <a:pt x="747" y="4738"/>
                    </a:lnTo>
                    <a:lnTo>
                      <a:pt x="760" y="4735"/>
                    </a:lnTo>
                    <a:lnTo>
                      <a:pt x="767" y="4735"/>
                    </a:lnTo>
                    <a:lnTo>
                      <a:pt x="774" y="4703"/>
                    </a:lnTo>
                    <a:lnTo>
                      <a:pt x="788" y="4668"/>
                    </a:lnTo>
                    <a:lnTo>
                      <a:pt x="810" y="4637"/>
                    </a:lnTo>
                    <a:lnTo>
                      <a:pt x="830" y="4608"/>
                    </a:lnTo>
                    <a:lnTo>
                      <a:pt x="858" y="4580"/>
                    </a:lnTo>
                    <a:lnTo>
                      <a:pt x="883" y="4552"/>
                    </a:lnTo>
                    <a:lnTo>
                      <a:pt x="908" y="4528"/>
                    </a:lnTo>
                    <a:lnTo>
                      <a:pt x="925" y="4510"/>
                    </a:lnTo>
                    <a:lnTo>
                      <a:pt x="936" y="4492"/>
                    </a:lnTo>
                    <a:lnTo>
                      <a:pt x="940" y="4478"/>
                    </a:lnTo>
                    <a:lnTo>
                      <a:pt x="936" y="4412"/>
                    </a:lnTo>
                    <a:lnTo>
                      <a:pt x="943" y="4345"/>
                    </a:lnTo>
                    <a:lnTo>
                      <a:pt x="960" y="4285"/>
                    </a:lnTo>
                    <a:lnTo>
                      <a:pt x="988" y="4229"/>
                    </a:lnTo>
                    <a:lnTo>
                      <a:pt x="1024" y="4177"/>
                    </a:lnTo>
                    <a:lnTo>
                      <a:pt x="1063" y="4127"/>
                    </a:lnTo>
                    <a:lnTo>
                      <a:pt x="1108" y="4082"/>
                    </a:lnTo>
                    <a:lnTo>
                      <a:pt x="1161" y="4039"/>
                    </a:lnTo>
                    <a:lnTo>
                      <a:pt x="1214" y="3997"/>
                    </a:lnTo>
                    <a:lnTo>
                      <a:pt x="1274" y="3962"/>
                    </a:lnTo>
                    <a:lnTo>
                      <a:pt x="1278" y="3959"/>
                    </a:lnTo>
                    <a:lnTo>
                      <a:pt x="1284" y="3952"/>
                    </a:lnTo>
                    <a:lnTo>
                      <a:pt x="1288" y="3945"/>
                    </a:lnTo>
                    <a:lnTo>
                      <a:pt x="1295" y="3937"/>
                    </a:lnTo>
                    <a:lnTo>
                      <a:pt x="1299" y="3930"/>
                    </a:lnTo>
                    <a:lnTo>
                      <a:pt x="1302" y="3920"/>
                    </a:lnTo>
                    <a:lnTo>
                      <a:pt x="1302" y="3909"/>
                    </a:lnTo>
                    <a:lnTo>
                      <a:pt x="1302" y="3899"/>
                    </a:lnTo>
                    <a:lnTo>
                      <a:pt x="1302" y="3888"/>
                    </a:lnTo>
                    <a:lnTo>
                      <a:pt x="1299" y="3877"/>
                    </a:lnTo>
                    <a:lnTo>
                      <a:pt x="1291" y="3842"/>
                    </a:lnTo>
                    <a:lnTo>
                      <a:pt x="1288" y="3807"/>
                    </a:lnTo>
                    <a:lnTo>
                      <a:pt x="1288" y="3772"/>
                    </a:lnTo>
                    <a:lnTo>
                      <a:pt x="1291" y="3737"/>
                    </a:lnTo>
                    <a:lnTo>
                      <a:pt x="1299" y="3702"/>
                    </a:lnTo>
                    <a:lnTo>
                      <a:pt x="1306" y="3667"/>
                    </a:lnTo>
                    <a:lnTo>
                      <a:pt x="1313" y="3632"/>
                    </a:lnTo>
                    <a:lnTo>
                      <a:pt x="1319" y="3594"/>
                    </a:lnTo>
                    <a:lnTo>
                      <a:pt x="1323" y="3555"/>
                    </a:lnTo>
                    <a:lnTo>
                      <a:pt x="1323" y="3516"/>
                    </a:lnTo>
                    <a:lnTo>
                      <a:pt x="1316" y="3452"/>
                    </a:lnTo>
                    <a:lnTo>
                      <a:pt x="1309" y="3379"/>
                    </a:lnTo>
                    <a:lnTo>
                      <a:pt x="1299" y="3302"/>
                    </a:lnTo>
                    <a:lnTo>
                      <a:pt x="1288" y="3221"/>
                    </a:lnTo>
                    <a:lnTo>
                      <a:pt x="1278" y="3144"/>
                    </a:lnTo>
                    <a:lnTo>
                      <a:pt x="1274" y="3074"/>
                    </a:lnTo>
                    <a:lnTo>
                      <a:pt x="1274" y="3010"/>
                    </a:lnTo>
                    <a:lnTo>
                      <a:pt x="1281" y="2957"/>
                    </a:lnTo>
                    <a:lnTo>
                      <a:pt x="1299" y="2922"/>
                    </a:lnTo>
                    <a:lnTo>
                      <a:pt x="1323" y="2904"/>
                    </a:lnTo>
                    <a:lnTo>
                      <a:pt x="1299" y="2909"/>
                    </a:lnTo>
                    <a:lnTo>
                      <a:pt x="1274" y="2909"/>
                    </a:lnTo>
                    <a:lnTo>
                      <a:pt x="1249" y="2901"/>
                    </a:lnTo>
                    <a:lnTo>
                      <a:pt x="1228" y="2894"/>
                    </a:lnTo>
                    <a:lnTo>
                      <a:pt x="1211" y="2884"/>
                    </a:lnTo>
                    <a:lnTo>
                      <a:pt x="1193" y="2866"/>
                    </a:lnTo>
                    <a:lnTo>
                      <a:pt x="1175" y="2849"/>
                    </a:lnTo>
                    <a:lnTo>
                      <a:pt x="1161" y="2831"/>
                    </a:lnTo>
                    <a:lnTo>
                      <a:pt x="1148" y="2810"/>
                    </a:lnTo>
                    <a:lnTo>
                      <a:pt x="1136" y="2789"/>
                    </a:lnTo>
                    <a:lnTo>
                      <a:pt x="1119" y="2806"/>
                    </a:lnTo>
                    <a:lnTo>
                      <a:pt x="1098" y="2827"/>
                    </a:lnTo>
                    <a:lnTo>
                      <a:pt x="1073" y="2845"/>
                    </a:lnTo>
                    <a:lnTo>
                      <a:pt x="1045" y="2862"/>
                    </a:lnTo>
                    <a:lnTo>
                      <a:pt x="1020" y="2880"/>
                    </a:lnTo>
                    <a:lnTo>
                      <a:pt x="996" y="2894"/>
                    </a:lnTo>
                    <a:lnTo>
                      <a:pt x="971" y="2909"/>
                    </a:lnTo>
                    <a:lnTo>
                      <a:pt x="957" y="2919"/>
                    </a:lnTo>
                    <a:lnTo>
                      <a:pt x="943" y="2929"/>
                    </a:lnTo>
                    <a:lnTo>
                      <a:pt x="940" y="2936"/>
                    </a:lnTo>
                    <a:lnTo>
                      <a:pt x="940" y="3014"/>
                    </a:lnTo>
                    <a:lnTo>
                      <a:pt x="922" y="3087"/>
                    </a:lnTo>
                    <a:lnTo>
                      <a:pt x="897" y="3154"/>
                    </a:lnTo>
                    <a:lnTo>
                      <a:pt x="865" y="3221"/>
                    </a:lnTo>
                    <a:lnTo>
                      <a:pt x="830" y="3287"/>
                    </a:lnTo>
                    <a:lnTo>
                      <a:pt x="795" y="3357"/>
                    </a:lnTo>
                    <a:lnTo>
                      <a:pt x="760" y="3425"/>
                    </a:lnTo>
                    <a:lnTo>
                      <a:pt x="735" y="3499"/>
                    </a:lnTo>
                    <a:lnTo>
                      <a:pt x="722" y="3575"/>
                    </a:lnTo>
                    <a:lnTo>
                      <a:pt x="722" y="3657"/>
                    </a:lnTo>
                    <a:lnTo>
                      <a:pt x="718" y="3688"/>
                    </a:lnTo>
                    <a:lnTo>
                      <a:pt x="707" y="3723"/>
                    </a:lnTo>
                    <a:lnTo>
                      <a:pt x="693" y="3759"/>
                    </a:lnTo>
                    <a:lnTo>
                      <a:pt x="675" y="3790"/>
                    </a:lnTo>
                    <a:lnTo>
                      <a:pt x="655" y="3822"/>
                    </a:lnTo>
                    <a:lnTo>
                      <a:pt x="634" y="3847"/>
                    </a:lnTo>
                    <a:lnTo>
                      <a:pt x="612" y="3867"/>
                    </a:lnTo>
                    <a:lnTo>
                      <a:pt x="595" y="3882"/>
                    </a:lnTo>
                    <a:lnTo>
                      <a:pt x="584" y="3892"/>
                    </a:lnTo>
                    <a:lnTo>
                      <a:pt x="581" y="3888"/>
                    </a:lnTo>
                    <a:lnTo>
                      <a:pt x="581" y="3906"/>
                    </a:lnTo>
                    <a:lnTo>
                      <a:pt x="577" y="3920"/>
                    </a:lnTo>
                    <a:lnTo>
                      <a:pt x="574" y="3930"/>
                    </a:lnTo>
                    <a:lnTo>
                      <a:pt x="567" y="3945"/>
                    </a:lnTo>
                    <a:lnTo>
                      <a:pt x="559" y="3955"/>
                    </a:lnTo>
                    <a:lnTo>
                      <a:pt x="552" y="3965"/>
                    </a:lnTo>
                    <a:lnTo>
                      <a:pt x="542" y="3977"/>
                    </a:lnTo>
                    <a:lnTo>
                      <a:pt x="527" y="3983"/>
                    </a:lnTo>
                    <a:lnTo>
                      <a:pt x="517" y="3994"/>
                    </a:lnTo>
                    <a:lnTo>
                      <a:pt x="499" y="4004"/>
                    </a:lnTo>
                    <a:lnTo>
                      <a:pt x="472" y="4022"/>
                    </a:lnTo>
                    <a:lnTo>
                      <a:pt x="440" y="4029"/>
                    </a:lnTo>
                    <a:lnTo>
                      <a:pt x="404" y="4032"/>
                    </a:lnTo>
                    <a:lnTo>
                      <a:pt x="369" y="4029"/>
                    </a:lnTo>
                    <a:lnTo>
                      <a:pt x="338" y="4022"/>
                    </a:lnTo>
                    <a:lnTo>
                      <a:pt x="306" y="4007"/>
                    </a:lnTo>
                    <a:lnTo>
                      <a:pt x="278" y="3987"/>
                    </a:lnTo>
                    <a:lnTo>
                      <a:pt x="253" y="3959"/>
                    </a:lnTo>
                    <a:lnTo>
                      <a:pt x="239" y="3930"/>
                    </a:lnTo>
                    <a:lnTo>
                      <a:pt x="232" y="3892"/>
                    </a:lnTo>
                    <a:lnTo>
                      <a:pt x="236" y="3870"/>
                    </a:lnTo>
                    <a:lnTo>
                      <a:pt x="246" y="3853"/>
                    </a:lnTo>
                    <a:lnTo>
                      <a:pt x="264" y="3835"/>
                    </a:lnTo>
                    <a:lnTo>
                      <a:pt x="281" y="3818"/>
                    </a:lnTo>
                    <a:lnTo>
                      <a:pt x="299" y="3804"/>
                    </a:lnTo>
                    <a:lnTo>
                      <a:pt x="317" y="3790"/>
                    </a:lnTo>
                    <a:lnTo>
                      <a:pt x="334" y="3776"/>
                    </a:lnTo>
                    <a:lnTo>
                      <a:pt x="341" y="3765"/>
                    </a:lnTo>
                    <a:lnTo>
                      <a:pt x="344" y="3752"/>
                    </a:lnTo>
                    <a:lnTo>
                      <a:pt x="338" y="3737"/>
                    </a:lnTo>
                    <a:lnTo>
                      <a:pt x="299" y="3681"/>
                    </a:lnTo>
                    <a:lnTo>
                      <a:pt x="281" y="3625"/>
                    </a:lnTo>
                    <a:lnTo>
                      <a:pt x="281" y="3569"/>
                    </a:lnTo>
                    <a:lnTo>
                      <a:pt x="296" y="3512"/>
                    </a:lnTo>
                    <a:lnTo>
                      <a:pt x="317" y="3460"/>
                    </a:lnTo>
                    <a:lnTo>
                      <a:pt x="344" y="3407"/>
                    </a:lnTo>
                    <a:lnTo>
                      <a:pt x="369" y="3354"/>
                    </a:lnTo>
                    <a:lnTo>
                      <a:pt x="391" y="3302"/>
                    </a:lnTo>
                    <a:lnTo>
                      <a:pt x="404" y="3252"/>
                    </a:lnTo>
                    <a:lnTo>
                      <a:pt x="404" y="3204"/>
                    </a:lnTo>
                    <a:lnTo>
                      <a:pt x="404" y="3182"/>
                    </a:lnTo>
                    <a:lnTo>
                      <a:pt x="404" y="3161"/>
                    </a:lnTo>
                    <a:lnTo>
                      <a:pt x="409" y="3140"/>
                    </a:lnTo>
                    <a:lnTo>
                      <a:pt x="416" y="3119"/>
                    </a:lnTo>
                    <a:lnTo>
                      <a:pt x="422" y="3097"/>
                    </a:lnTo>
                    <a:lnTo>
                      <a:pt x="433" y="3080"/>
                    </a:lnTo>
                    <a:lnTo>
                      <a:pt x="447" y="3059"/>
                    </a:lnTo>
                    <a:lnTo>
                      <a:pt x="457" y="3042"/>
                    </a:lnTo>
                    <a:lnTo>
                      <a:pt x="472" y="3024"/>
                    </a:lnTo>
                    <a:lnTo>
                      <a:pt x="486" y="3007"/>
                    </a:lnTo>
                    <a:lnTo>
                      <a:pt x="489" y="2996"/>
                    </a:lnTo>
                    <a:lnTo>
                      <a:pt x="492" y="2986"/>
                    </a:lnTo>
                    <a:lnTo>
                      <a:pt x="492" y="2975"/>
                    </a:lnTo>
                    <a:lnTo>
                      <a:pt x="492" y="2961"/>
                    </a:lnTo>
                    <a:lnTo>
                      <a:pt x="489" y="2947"/>
                    </a:lnTo>
                    <a:lnTo>
                      <a:pt x="486" y="2936"/>
                    </a:lnTo>
                    <a:lnTo>
                      <a:pt x="482" y="2926"/>
                    </a:lnTo>
                    <a:lnTo>
                      <a:pt x="475" y="2915"/>
                    </a:lnTo>
                    <a:lnTo>
                      <a:pt x="472" y="2909"/>
                    </a:lnTo>
                    <a:lnTo>
                      <a:pt x="464" y="2904"/>
                    </a:lnTo>
                    <a:lnTo>
                      <a:pt x="440" y="2884"/>
                    </a:lnTo>
                    <a:lnTo>
                      <a:pt x="422" y="2862"/>
                    </a:lnTo>
                    <a:lnTo>
                      <a:pt x="409" y="2838"/>
                    </a:lnTo>
                    <a:lnTo>
                      <a:pt x="404" y="2814"/>
                    </a:lnTo>
                    <a:lnTo>
                      <a:pt x="404" y="2786"/>
                    </a:lnTo>
                    <a:lnTo>
                      <a:pt x="409" y="2761"/>
                    </a:lnTo>
                    <a:lnTo>
                      <a:pt x="416" y="2736"/>
                    </a:lnTo>
                    <a:lnTo>
                      <a:pt x="429" y="2715"/>
                    </a:lnTo>
                    <a:lnTo>
                      <a:pt x="444" y="2694"/>
                    </a:lnTo>
                    <a:lnTo>
                      <a:pt x="461" y="2684"/>
                    </a:lnTo>
                    <a:lnTo>
                      <a:pt x="507" y="2649"/>
                    </a:lnTo>
                    <a:lnTo>
                      <a:pt x="542" y="2606"/>
                    </a:lnTo>
                    <a:lnTo>
                      <a:pt x="567" y="2561"/>
                    </a:lnTo>
                    <a:lnTo>
                      <a:pt x="584" y="2514"/>
                    </a:lnTo>
                    <a:lnTo>
                      <a:pt x="599" y="2466"/>
                    </a:lnTo>
                    <a:lnTo>
                      <a:pt x="605" y="2413"/>
                    </a:lnTo>
                    <a:lnTo>
                      <a:pt x="616" y="2364"/>
                    </a:lnTo>
                    <a:lnTo>
                      <a:pt x="630" y="2314"/>
                    </a:lnTo>
                    <a:lnTo>
                      <a:pt x="647" y="2266"/>
                    </a:lnTo>
                    <a:lnTo>
                      <a:pt x="675" y="2223"/>
                    </a:lnTo>
                    <a:lnTo>
                      <a:pt x="687" y="2209"/>
                    </a:lnTo>
                    <a:lnTo>
                      <a:pt x="697" y="2202"/>
                    </a:lnTo>
                    <a:lnTo>
                      <a:pt x="707" y="2191"/>
                    </a:lnTo>
                    <a:lnTo>
                      <a:pt x="722" y="2184"/>
                    </a:lnTo>
                    <a:lnTo>
                      <a:pt x="732" y="2178"/>
                    </a:lnTo>
                    <a:lnTo>
                      <a:pt x="742" y="2171"/>
                    </a:lnTo>
                    <a:lnTo>
                      <a:pt x="757" y="2161"/>
                    </a:lnTo>
                    <a:lnTo>
                      <a:pt x="767" y="2153"/>
                    </a:lnTo>
                    <a:lnTo>
                      <a:pt x="774" y="2142"/>
                    </a:lnTo>
                    <a:lnTo>
                      <a:pt x="782" y="2132"/>
                    </a:lnTo>
                    <a:lnTo>
                      <a:pt x="788" y="2124"/>
                    </a:lnTo>
                    <a:lnTo>
                      <a:pt x="792" y="2118"/>
                    </a:lnTo>
                    <a:lnTo>
                      <a:pt x="795" y="2107"/>
                    </a:lnTo>
                    <a:lnTo>
                      <a:pt x="799" y="2101"/>
                    </a:lnTo>
                    <a:lnTo>
                      <a:pt x="805" y="2089"/>
                    </a:lnTo>
                    <a:lnTo>
                      <a:pt x="805" y="2076"/>
                    </a:lnTo>
                    <a:lnTo>
                      <a:pt x="810" y="2066"/>
                    </a:lnTo>
                    <a:lnTo>
                      <a:pt x="810" y="2054"/>
                    </a:lnTo>
                    <a:lnTo>
                      <a:pt x="805" y="2044"/>
                    </a:lnTo>
                    <a:lnTo>
                      <a:pt x="802" y="2034"/>
                    </a:lnTo>
                    <a:lnTo>
                      <a:pt x="782" y="2006"/>
                    </a:lnTo>
                    <a:lnTo>
                      <a:pt x="757" y="1981"/>
                    </a:lnTo>
                    <a:lnTo>
                      <a:pt x="728" y="1959"/>
                    </a:lnTo>
                    <a:lnTo>
                      <a:pt x="700" y="1942"/>
                    </a:lnTo>
                    <a:lnTo>
                      <a:pt x="672" y="1921"/>
                    </a:lnTo>
                    <a:lnTo>
                      <a:pt x="647" y="1901"/>
                    </a:lnTo>
                    <a:lnTo>
                      <a:pt x="622" y="1879"/>
                    </a:lnTo>
                    <a:lnTo>
                      <a:pt x="605" y="1851"/>
                    </a:lnTo>
                    <a:lnTo>
                      <a:pt x="595" y="1819"/>
                    </a:lnTo>
                    <a:lnTo>
                      <a:pt x="591" y="1777"/>
                    </a:lnTo>
                    <a:lnTo>
                      <a:pt x="591" y="1781"/>
                    </a:lnTo>
                    <a:lnTo>
                      <a:pt x="591" y="1784"/>
                    </a:lnTo>
                    <a:lnTo>
                      <a:pt x="587" y="1784"/>
                    </a:lnTo>
                    <a:lnTo>
                      <a:pt x="584" y="1784"/>
                    </a:lnTo>
                    <a:lnTo>
                      <a:pt x="581" y="1784"/>
                    </a:lnTo>
                    <a:lnTo>
                      <a:pt x="581" y="1781"/>
                    </a:lnTo>
                    <a:lnTo>
                      <a:pt x="581" y="1777"/>
                    </a:lnTo>
                    <a:lnTo>
                      <a:pt x="577" y="1749"/>
                    </a:lnTo>
                    <a:lnTo>
                      <a:pt x="574" y="1721"/>
                    </a:lnTo>
                    <a:lnTo>
                      <a:pt x="570" y="1689"/>
                    </a:lnTo>
                    <a:lnTo>
                      <a:pt x="567" y="1661"/>
                    </a:lnTo>
                    <a:lnTo>
                      <a:pt x="563" y="1633"/>
                    </a:lnTo>
                    <a:lnTo>
                      <a:pt x="563" y="1605"/>
                    </a:lnTo>
                    <a:lnTo>
                      <a:pt x="567" y="1577"/>
                    </a:lnTo>
                    <a:lnTo>
                      <a:pt x="574" y="1553"/>
                    </a:lnTo>
                    <a:lnTo>
                      <a:pt x="584" y="1531"/>
                    </a:lnTo>
                    <a:lnTo>
                      <a:pt x="602" y="1514"/>
                    </a:lnTo>
                    <a:lnTo>
                      <a:pt x="640" y="1479"/>
                    </a:lnTo>
                    <a:lnTo>
                      <a:pt x="669" y="1443"/>
                    </a:lnTo>
                    <a:lnTo>
                      <a:pt x="693" y="1408"/>
                    </a:lnTo>
                    <a:lnTo>
                      <a:pt x="707" y="1370"/>
                    </a:lnTo>
                    <a:lnTo>
                      <a:pt x="718" y="1331"/>
                    </a:lnTo>
                    <a:lnTo>
                      <a:pt x="722" y="1296"/>
                    </a:lnTo>
                    <a:lnTo>
                      <a:pt x="722" y="1258"/>
                    </a:lnTo>
                    <a:lnTo>
                      <a:pt x="714" y="1223"/>
                    </a:lnTo>
                    <a:lnTo>
                      <a:pt x="707" y="1187"/>
                    </a:lnTo>
                    <a:lnTo>
                      <a:pt x="697" y="1151"/>
                    </a:lnTo>
                    <a:lnTo>
                      <a:pt x="693" y="1138"/>
                    </a:lnTo>
                    <a:lnTo>
                      <a:pt x="690" y="1124"/>
                    </a:lnTo>
                    <a:lnTo>
                      <a:pt x="690" y="1110"/>
                    </a:lnTo>
                    <a:lnTo>
                      <a:pt x="690" y="1093"/>
                    </a:lnTo>
                    <a:lnTo>
                      <a:pt x="690" y="1078"/>
                    </a:lnTo>
                    <a:lnTo>
                      <a:pt x="690" y="1064"/>
                    </a:lnTo>
                    <a:lnTo>
                      <a:pt x="690" y="1050"/>
                    </a:lnTo>
                    <a:lnTo>
                      <a:pt x="687" y="1040"/>
                    </a:lnTo>
                    <a:lnTo>
                      <a:pt x="682" y="1029"/>
                    </a:lnTo>
                    <a:lnTo>
                      <a:pt x="675" y="1021"/>
                    </a:lnTo>
                    <a:lnTo>
                      <a:pt x="644" y="994"/>
                    </a:lnTo>
                    <a:lnTo>
                      <a:pt x="612" y="963"/>
                    </a:lnTo>
                    <a:lnTo>
                      <a:pt x="581" y="931"/>
                    </a:lnTo>
                    <a:lnTo>
                      <a:pt x="552" y="896"/>
                    </a:lnTo>
                    <a:lnTo>
                      <a:pt x="527" y="860"/>
                    </a:lnTo>
                    <a:lnTo>
                      <a:pt x="507" y="825"/>
                    </a:lnTo>
                    <a:lnTo>
                      <a:pt x="496" y="793"/>
                    </a:lnTo>
                    <a:lnTo>
                      <a:pt x="492" y="758"/>
                    </a:lnTo>
                    <a:lnTo>
                      <a:pt x="496" y="730"/>
                    </a:lnTo>
                    <a:lnTo>
                      <a:pt x="510" y="703"/>
                    </a:lnTo>
                    <a:lnTo>
                      <a:pt x="527" y="678"/>
                    </a:lnTo>
                    <a:lnTo>
                      <a:pt x="542" y="650"/>
                    </a:lnTo>
                    <a:lnTo>
                      <a:pt x="559" y="615"/>
                    </a:lnTo>
                    <a:lnTo>
                      <a:pt x="570" y="580"/>
                    </a:lnTo>
                    <a:lnTo>
                      <a:pt x="581" y="544"/>
                    </a:lnTo>
                    <a:lnTo>
                      <a:pt x="591" y="506"/>
                    </a:lnTo>
                    <a:lnTo>
                      <a:pt x="595" y="470"/>
                    </a:lnTo>
                    <a:lnTo>
                      <a:pt x="591" y="435"/>
                    </a:lnTo>
                    <a:lnTo>
                      <a:pt x="584" y="403"/>
                    </a:lnTo>
                    <a:lnTo>
                      <a:pt x="570" y="375"/>
                    </a:lnTo>
                    <a:lnTo>
                      <a:pt x="570" y="379"/>
                    </a:lnTo>
                    <a:lnTo>
                      <a:pt x="563" y="379"/>
                    </a:lnTo>
                    <a:lnTo>
                      <a:pt x="559" y="375"/>
                    </a:lnTo>
                    <a:lnTo>
                      <a:pt x="552" y="375"/>
                    </a:lnTo>
                    <a:lnTo>
                      <a:pt x="545" y="372"/>
                    </a:lnTo>
                    <a:lnTo>
                      <a:pt x="539" y="368"/>
                    </a:lnTo>
                    <a:lnTo>
                      <a:pt x="532" y="365"/>
                    </a:lnTo>
                    <a:lnTo>
                      <a:pt x="527" y="361"/>
                    </a:lnTo>
                    <a:lnTo>
                      <a:pt x="521" y="368"/>
                    </a:lnTo>
                    <a:lnTo>
                      <a:pt x="514" y="375"/>
                    </a:lnTo>
                    <a:lnTo>
                      <a:pt x="507" y="379"/>
                    </a:lnTo>
                    <a:lnTo>
                      <a:pt x="499" y="386"/>
                    </a:lnTo>
                    <a:lnTo>
                      <a:pt x="492" y="390"/>
                    </a:lnTo>
                    <a:lnTo>
                      <a:pt x="486" y="396"/>
                    </a:lnTo>
                    <a:lnTo>
                      <a:pt x="479" y="403"/>
                    </a:lnTo>
                    <a:lnTo>
                      <a:pt x="472" y="411"/>
                    </a:lnTo>
                    <a:lnTo>
                      <a:pt x="468" y="418"/>
                    </a:lnTo>
                    <a:lnTo>
                      <a:pt x="461" y="425"/>
                    </a:lnTo>
                    <a:lnTo>
                      <a:pt x="440" y="463"/>
                    </a:lnTo>
                    <a:lnTo>
                      <a:pt x="416" y="509"/>
                    </a:lnTo>
                    <a:lnTo>
                      <a:pt x="384" y="562"/>
                    </a:lnTo>
                    <a:lnTo>
                      <a:pt x="352" y="615"/>
                    </a:lnTo>
                    <a:lnTo>
                      <a:pt x="317" y="660"/>
                    </a:lnTo>
                    <a:lnTo>
                      <a:pt x="278" y="695"/>
                    </a:lnTo>
                    <a:lnTo>
                      <a:pt x="239" y="716"/>
                    </a:lnTo>
                    <a:lnTo>
                      <a:pt x="201" y="713"/>
                    </a:lnTo>
                    <a:lnTo>
                      <a:pt x="161" y="688"/>
                    </a:lnTo>
                    <a:lnTo>
                      <a:pt x="126" y="632"/>
                    </a:lnTo>
                    <a:lnTo>
                      <a:pt x="123" y="621"/>
                    </a:lnTo>
                    <a:lnTo>
                      <a:pt x="126" y="615"/>
                    </a:lnTo>
                    <a:lnTo>
                      <a:pt x="138" y="611"/>
                    </a:lnTo>
                    <a:lnTo>
                      <a:pt x="148" y="608"/>
                    </a:lnTo>
                    <a:lnTo>
                      <a:pt x="166" y="608"/>
                    </a:lnTo>
                    <a:lnTo>
                      <a:pt x="183" y="604"/>
                    </a:lnTo>
                    <a:lnTo>
                      <a:pt x="201" y="604"/>
                    </a:lnTo>
                    <a:lnTo>
                      <a:pt x="218" y="600"/>
                    </a:lnTo>
                    <a:lnTo>
                      <a:pt x="232" y="593"/>
                    </a:lnTo>
                    <a:lnTo>
                      <a:pt x="243" y="586"/>
                    </a:lnTo>
                    <a:lnTo>
                      <a:pt x="246" y="580"/>
                    </a:lnTo>
                    <a:lnTo>
                      <a:pt x="249" y="573"/>
                    </a:lnTo>
                    <a:lnTo>
                      <a:pt x="253" y="565"/>
                    </a:lnTo>
                    <a:lnTo>
                      <a:pt x="253" y="558"/>
                    </a:lnTo>
                    <a:lnTo>
                      <a:pt x="257" y="555"/>
                    </a:lnTo>
                    <a:lnTo>
                      <a:pt x="261" y="548"/>
                    </a:lnTo>
                    <a:lnTo>
                      <a:pt x="264" y="541"/>
                    </a:lnTo>
                    <a:lnTo>
                      <a:pt x="268" y="537"/>
                    </a:lnTo>
                    <a:lnTo>
                      <a:pt x="271" y="533"/>
                    </a:lnTo>
                    <a:lnTo>
                      <a:pt x="278" y="530"/>
                    </a:lnTo>
                    <a:lnTo>
                      <a:pt x="321" y="520"/>
                    </a:lnTo>
                    <a:lnTo>
                      <a:pt x="349" y="506"/>
                    </a:lnTo>
                    <a:lnTo>
                      <a:pt x="373" y="485"/>
                    </a:lnTo>
                    <a:lnTo>
                      <a:pt x="391" y="460"/>
                    </a:lnTo>
                    <a:lnTo>
                      <a:pt x="404" y="435"/>
                    </a:lnTo>
                    <a:lnTo>
                      <a:pt x="416" y="407"/>
                    </a:lnTo>
                    <a:lnTo>
                      <a:pt x="426" y="379"/>
                    </a:lnTo>
                    <a:lnTo>
                      <a:pt x="436" y="348"/>
                    </a:lnTo>
                    <a:lnTo>
                      <a:pt x="451" y="316"/>
                    </a:lnTo>
                    <a:lnTo>
                      <a:pt x="468" y="288"/>
                    </a:lnTo>
                    <a:lnTo>
                      <a:pt x="479" y="277"/>
                    </a:lnTo>
                    <a:lnTo>
                      <a:pt x="489" y="270"/>
                    </a:lnTo>
                    <a:lnTo>
                      <a:pt x="499" y="267"/>
                    </a:lnTo>
                    <a:lnTo>
                      <a:pt x="514" y="263"/>
                    </a:lnTo>
                    <a:lnTo>
                      <a:pt x="524" y="263"/>
                    </a:lnTo>
                    <a:lnTo>
                      <a:pt x="539" y="263"/>
                    </a:lnTo>
                    <a:lnTo>
                      <a:pt x="552" y="263"/>
                    </a:lnTo>
                    <a:lnTo>
                      <a:pt x="567" y="260"/>
                    </a:lnTo>
                    <a:lnTo>
                      <a:pt x="577" y="260"/>
                    </a:lnTo>
                    <a:lnTo>
                      <a:pt x="587" y="253"/>
                    </a:lnTo>
                    <a:lnTo>
                      <a:pt x="599" y="250"/>
                    </a:lnTo>
                    <a:lnTo>
                      <a:pt x="605" y="238"/>
                    </a:lnTo>
                    <a:lnTo>
                      <a:pt x="612" y="228"/>
                    </a:lnTo>
                    <a:lnTo>
                      <a:pt x="616" y="218"/>
                    </a:lnTo>
                    <a:lnTo>
                      <a:pt x="622" y="207"/>
                    </a:lnTo>
                    <a:lnTo>
                      <a:pt x="627" y="193"/>
                    </a:lnTo>
                    <a:lnTo>
                      <a:pt x="630" y="178"/>
                    </a:lnTo>
                    <a:lnTo>
                      <a:pt x="637" y="168"/>
                    </a:lnTo>
                    <a:lnTo>
                      <a:pt x="644" y="158"/>
                    </a:lnTo>
                    <a:lnTo>
                      <a:pt x="651" y="147"/>
                    </a:lnTo>
                    <a:lnTo>
                      <a:pt x="669" y="130"/>
                    </a:lnTo>
                    <a:lnTo>
                      <a:pt x="687" y="112"/>
                    </a:lnTo>
                    <a:lnTo>
                      <a:pt x="704" y="95"/>
                    </a:lnTo>
                    <a:lnTo>
                      <a:pt x="722" y="80"/>
                    </a:lnTo>
                    <a:lnTo>
                      <a:pt x="739" y="66"/>
                    </a:lnTo>
                    <a:lnTo>
                      <a:pt x="757" y="53"/>
                    </a:lnTo>
                    <a:lnTo>
                      <a:pt x="774" y="38"/>
                    </a:lnTo>
                    <a:lnTo>
                      <a:pt x="792" y="28"/>
                    </a:lnTo>
                    <a:lnTo>
                      <a:pt x="810" y="17"/>
                    </a:lnTo>
                    <a:lnTo>
                      <a:pt x="830" y="7"/>
                    </a:lnTo>
                    <a:lnTo>
                      <a:pt x="852" y="0"/>
                    </a:lnTo>
                    <a:lnTo>
                      <a:pt x="870" y="3"/>
                    </a:lnTo>
                    <a:lnTo>
                      <a:pt x="887" y="13"/>
                    </a:lnTo>
                    <a:lnTo>
                      <a:pt x="897" y="35"/>
                    </a:lnTo>
                    <a:lnTo>
                      <a:pt x="905" y="56"/>
                    </a:lnTo>
                    <a:lnTo>
                      <a:pt x="915" y="85"/>
                    </a:lnTo>
                    <a:lnTo>
                      <a:pt x="918" y="112"/>
                    </a:lnTo>
                    <a:lnTo>
                      <a:pt x="925" y="140"/>
                    </a:lnTo>
                    <a:lnTo>
                      <a:pt x="933" y="168"/>
                    </a:lnTo>
                    <a:lnTo>
                      <a:pt x="940" y="190"/>
                    </a:lnTo>
                    <a:lnTo>
                      <a:pt x="947" y="207"/>
                    </a:lnTo>
                    <a:lnTo>
                      <a:pt x="950" y="221"/>
                    </a:lnTo>
                    <a:lnTo>
                      <a:pt x="957" y="235"/>
                    </a:lnTo>
                    <a:lnTo>
                      <a:pt x="960" y="250"/>
                    </a:lnTo>
                    <a:lnTo>
                      <a:pt x="965" y="263"/>
                    </a:lnTo>
                    <a:lnTo>
                      <a:pt x="971" y="273"/>
                    </a:lnTo>
                    <a:lnTo>
                      <a:pt x="975" y="285"/>
                    </a:lnTo>
                    <a:lnTo>
                      <a:pt x="982" y="291"/>
                    </a:lnTo>
                    <a:lnTo>
                      <a:pt x="988" y="295"/>
                    </a:lnTo>
                    <a:lnTo>
                      <a:pt x="1000" y="298"/>
                    </a:lnTo>
                    <a:lnTo>
                      <a:pt x="1031" y="302"/>
                    </a:lnTo>
                    <a:lnTo>
                      <a:pt x="1066" y="305"/>
                    </a:lnTo>
                    <a:lnTo>
                      <a:pt x="1098" y="313"/>
                    </a:lnTo>
                    <a:lnTo>
                      <a:pt x="1126" y="323"/>
                    </a:lnTo>
                    <a:lnTo>
                      <a:pt x="1158" y="333"/>
                    </a:lnTo>
                    <a:lnTo>
                      <a:pt x="1183" y="348"/>
                    </a:lnTo>
                    <a:lnTo>
                      <a:pt x="1211" y="368"/>
                    </a:lnTo>
                    <a:lnTo>
                      <a:pt x="1231" y="390"/>
                    </a:lnTo>
                    <a:lnTo>
                      <a:pt x="1249" y="415"/>
                    </a:lnTo>
                    <a:lnTo>
                      <a:pt x="1266" y="446"/>
                    </a:lnTo>
                    <a:lnTo>
                      <a:pt x="1284" y="478"/>
                    </a:lnTo>
                    <a:lnTo>
                      <a:pt x="1306" y="506"/>
                    </a:lnTo>
                    <a:lnTo>
                      <a:pt x="1331" y="526"/>
                    </a:lnTo>
                    <a:lnTo>
                      <a:pt x="1358" y="541"/>
                    </a:lnTo>
                    <a:lnTo>
                      <a:pt x="1391" y="555"/>
                    </a:lnTo>
                    <a:lnTo>
                      <a:pt x="1422" y="562"/>
                    </a:lnTo>
                    <a:lnTo>
                      <a:pt x="1457" y="568"/>
                    </a:lnTo>
                    <a:lnTo>
                      <a:pt x="1492" y="573"/>
                    </a:lnTo>
                    <a:lnTo>
                      <a:pt x="1524" y="580"/>
                    </a:lnTo>
                    <a:lnTo>
                      <a:pt x="1556" y="583"/>
                    </a:lnTo>
                    <a:lnTo>
                      <a:pt x="1559" y="583"/>
                    </a:lnTo>
                    <a:lnTo>
                      <a:pt x="1566" y="586"/>
                    </a:lnTo>
                    <a:lnTo>
                      <a:pt x="1569" y="590"/>
                    </a:lnTo>
                    <a:lnTo>
                      <a:pt x="1577" y="597"/>
                    </a:lnTo>
                    <a:lnTo>
                      <a:pt x="1584" y="604"/>
                    </a:lnTo>
                    <a:lnTo>
                      <a:pt x="1591" y="608"/>
                    </a:lnTo>
                    <a:lnTo>
                      <a:pt x="1594" y="615"/>
                    </a:lnTo>
                    <a:lnTo>
                      <a:pt x="1601" y="618"/>
                    </a:lnTo>
                    <a:lnTo>
                      <a:pt x="1609" y="621"/>
                    </a:lnTo>
                    <a:lnTo>
                      <a:pt x="1615" y="625"/>
                    </a:lnTo>
                    <a:lnTo>
                      <a:pt x="1657" y="628"/>
                    </a:lnTo>
                    <a:lnTo>
                      <a:pt x="1704" y="632"/>
                    </a:lnTo>
                    <a:lnTo>
                      <a:pt x="1749" y="632"/>
                    </a:lnTo>
                    <a:lnTo>
                      <a:pt x="1795" y="632"/>
                    </a:lnTo>
                    <a:lnTo>
                      <a:pt x="1840" y="636"/>
                    </a:lnTo>
                    <a:lnTo>
                      <a:pt x="1879" y="643"/>
                    </a:lnTo>
                    <a:lnTo>
                      <a:pt x="1915" y="660"/>
                    </a:lnTo>
                    <a:lnTo>
                      <a:pt x="1939" y="685"/>
                    </a:lnTo>
                    <a:lnTo>
                      <a:pt x="1960" y="720"/>
                    </a:lnTo>
                    <a:lnTo>
                      <a:pt x="1967" y="769"/>
                    </a:lnTo>
                    <a:lnTo>
                      <a:pt x="1967" y="821"/>
                    </a:lnTo>
                    <a:lnTo>
                      <a:pt x="1960" y="875"/>
                    </a:lnTo>
                    <a:lnTo>
                      <a:pt x="1946" y="928"/>
                    </a:lnTo>
                    <a:lnTo>
                      <a:pt x="1925" y="973"/>
                    </a:lnTo>
                    <a:lnTo>
                      <a:pt x="1900" y="1021"/>
                    </a:lnTo>
                    <a:lnTo>
                      <a:pt x="1872" y="1064"/>
                    </a:lnTo>
                    <a:lnTo>
                      <a:pt x="1837" y="1106"/>
                    </a:lnTo>
                    <a:lnTo>
                      <a:pt x="1802" y="1145"/>
                    </a:lnTo>
                    <a:lnTo>
                      <a:pt x="1760" y="1180"/>
                    </a:lnTo>
                    <a:lnTo>
                      <a:pt x="1717" y="1211"/>
                    </a:lnTo>
                    <a:lnTo>
                      <a:pt x="1710" y="1211"/>
                    </a:lnTo>
                    <a:lnTo>
                      <a:pt x="1704" y="1211"/>
                    </a:lnTo>
                    <a:lnTo>
                      <a:pt x="1692" y="1205"/>
                    </a:lnTo>
                    <a:lnTo>
                      <a:pt x="1686" y="1198"/>
                    </a:lnTo>
                    <a:lnTo>
                      <a:pt x="1675" y="1191"/>
                    </a:lnTo>
                    <a:lnTo>
                      <a:pt x="1664" y="1180"/>
                    </a:lnTo>
                    <a:lnTo>
                      <a:pt x="1650" y="1173"/>
                    </a:lnTo>
                    <a:lnTo>
                      <a:pt x="1640" y="1169"/>
                    </a:lnTo>
                    <a:lnTo>
                      <a:pt x="1629" y="1169"/>
                    </a:lnTo>
                    <a:lnTo>
                      <a:pt x="1615" y="1169"/>
                    </a:lnTo>
                    <a:lnTo>
                      <a:pt x="1609" y="1176"/>
                    </a:lnTo>
                    <a:lnTo>
                      <a:pt x="1597" y="1183"/>
                    </a:lnTo>
                    <a:lnTo>
                      <a:pt x="1594" y="1194"/>
                    </a:lnTo>
                    <a:lnTo>
                      <a:pt x="1587" y="1205"/>
                    </a:lnTo>
                    <a:lnTo>
                      <a:pt x="1587" y="1215"/>
                    </a:lnTo>
                    <a:lnTo>
                      <a:pt x="1587" y="1229"/>
                    </a:lnTo>
                    <a:lnTo>
                      <a:pt x="1587" y="1243"/>
                    </a:lnTo>
                    <a:lnTo>
                      <a:pt x="1591" y="1254"/>
                    </a:lnTo>
                    <a:lnTo>
                      <a:pt x="1594" y="1268"/>
                    </a:lnTo>
                    <a:lnTo>
                      <a:pt x="1601" y="1281"/>
                    </a:lnTo>
                    <a:lnTo>
                      <a:pt x="1622" y="1306"/>
                    </a:lnTo>
                    <a:lnTo>
                      <a:pt x="1644" y="1331"/>
                    </a:lnTo>
                    <a:lnTo>
                      <a:pt x="1672" y="1356"/>
                    </a:lnTo>
                    <a:lnTo>
                      <a:pt x="1696" y="1380"/>
                    </a:lnTo>
                    <a:lnTo>
                      <a:pt x="1721" y="1405"/>
                    </a:lnTo>
                    <a:lnTo>
                      <a:pt x="1742" y="1429"/>
                    </a:lnTo>
                    <a:lnTo>
                      <a:pt x="1756" y="1454"/>
                    </a:lnTo>
                    <a:lnTo>
                      <a:pt x="1763" y="1482"/>
                    </a:lnTo>
                    <a:lnTo>
                      <a:pt x="1760" y="1514"/>
                    </a:lnTo>
                    <a:lnTo>
                      <a:pt x="1742" y="1546"/>
                    </a:lnTo>
                    <a:lnTo>
                      <a:pt x="1752" y="1553"/>
                    </a:lnTo>
                    <a:lnTo>
                      <a:pt x="1760" y="1559"/>
                    </a:lnTo>
                    <a:lnTo>
                      <a:pt x="1770" y="1566"/>
                    </a:lnTo>
                    <a:lnTo>
                      <a:pt x="1780" y="1573"/>
                    </a:lnTo>
                    <a:lnTo>
                      <a:pt x="1787" y="1581"/>
                    </a:lnTo>
                    <a:lnTo>
                      <a:pt x="1795" y="1588"/>
                    </a:lnTo>
                    <a:lnTo>
                      <a:pt x="1802" y="1594"/>
                    </a:lnTo>
                    <a:lnTo>
                      <a:pt x="1809" y="1601"/>
                    </a:lnTo>
                    <a:lnTo>
                      <a:pt x="1812" y="1609"/>
                    </a:lnTo>
                    <a:lnTo>
                      <a:pt x="1815" y="1619"/>
                    </a:lnTo>
                    <a:lnTo>
                      <a:pt x="1823" y="1658"/>
                    </a:lnTo>
                    <a:lnTo>
                      <a:pt x="1833" y="1700"/>
                    </a:lnTo>
                    <a:lnTo>
                      <a:pt x="1840" y="1742"/>
                    </a:lnTo>
                    <a:lnTo>
                      <a:pt x="1844" y="1788"/>
                    </a:lnTo>
                    <a:lnTo>
                      <a:pt x="1844" y="1830"/>
                    </a:lnTo>
                    <a:lnTo>
                      <a:pt x="1844" y="1872"/>
                    </a:lnTo>
                    <a:lnTo>
                      <a:pt x="1833" y="1914"/>
                    </a:lnTo>
                    <a:lnTo>
                      <a:pt x="1823" y="1953"/>
                    </a:lnTo>
                    <a:lnTo>
                      <a:pt x="1802" y="1988"/>
                    </a:lnTo>
                    <a:lnTo>
                      <a:pt x="1777" y="2023"/>
                    </a:lnTo>
                    <a:lnTo>
                      <a:pt x="1763" y="2044"/>
                    </a:lnTo>
                    <a:lnTo>
                      <a:pt x="1763" y="2069"/>
                    </a:lnTo>
                    <a:lnTo>
                      <a:pt x="1767" y="2101"/>
                    </a:lnTo>
                    <a:lnTo>
                      <a:pt x="1777" y="2132"/>
                    </a:lnTo>
                    <a:lnTo>
                      <a:pt x="1795" y="2167"/>
                    </a:lnTo>
                    <a:lnTo>
                      <a:pt x="1812" y="2206"/>
                    </a:lnTo>
                    <a:lnTo>
                      <a:pt x="1833" y="2241"/>
                    </a:lnTo>
                    <a:lnTo>
                      <a:pt x="1855" y="2276"/>
                    </a:lnTo>
                    <a:lnTo>
                      <a:pt x="1872" y="2311"/>
                    </a:lnTo>
                    <a:lnTo>
                      <a:pt x="1887" y="2339"/>
                    </a:lnTo>
                    <a:lnTo>
                      <a:pt x="1915" y="2409"/>
                    </a:lnTo>
                    <a:lnTo>
                      <a:pt x="1942" y="2476"/>
                    </a:lnTo>
                    <a:lnTo>
                      <a:pt x="1975" y="2543"/>
                    </a:lnTo>
                    <a:lnTo>
                      <a:pt x="2002" y="2614"/>
                    </a:lnTo>
                    <a:lnTo>
                      <a:pt x="2027" y="2680"/>
                    </a:lnTo>
                    <a:lnTo>
                      <a:pt x="2052" y="2750"/>
                    </a:lnTo>
                    <a:lnTo>
                      <a:pt x="2073" y="2821"/>
                    </a:lnTo>
                    <a:lnTo>
                      <a:pt x="2087" y="2894"/>
                    </a:lnTo>
                    <a:lnTo>
                      <a:pt x="2093" y="2968"/>
                    </a:lnTo>
                    <a:lnTo>
                      <a:pt x="2098" y="3042"/>
                    </a:lnTo>
                    <a:lnTo>
                      <a:pt x="2098" y="3059"/>
                    </a:lnTo>
                    <a:lnTo>
                      <a:pt x="2101" y="3074"/>
                    </a:lnTo>
                    <a:lnTo>
                      <a:pt x="2105" y="3087"/>
                    </a:lnTo>
                    <a:lnTo>
                      <a:pt x="2111" y="3102"/>
                    </a:lnTo>
                    <a:lnTo>
                      <a:pt x="2118" y="3119"/>
                    </a:lnTo>
                    <a:lnTo>
                      <a:pt x="2125" y="3134"/>
                    </a:lnTo>
                    <a:lnTo>
                      <a:pt x="2136" y="3147"/>
                    </a:lnTo>
                    <a:lnTo>
                      <a:pt x="2143" y="3164"/>
                    </a:lnTo>
                    <a:lnTo>
                      <a:pt x="2150" y="3179"/>
                    </a:lnTo>
                    <a:lnTo>
                      <a:pt x="2157" y="3192"/>
                    </a:lnTo>
                    <a:lnTo>
                      <a:pt x="2175" y="3235"/>
                    </a:lnTo>
                    <a:lnTo>
                      <a:pt x="2185" y="3281"/>
                    </a:lnTo>
                    <a:lnTo>
                      <a:pt x="2193" y="3322"/>
                    </a:lnTo>
                    <a:lnTo>
                      <a:pt x="2193" y="3369"/>
                    </a:lnTo>
                    <a:lnTo>
                      <a:pt x="2193" y="3414"/>
                    </a:lnTo>
                    <a:lnTo>
                      <a:pt x="2193" y="3456"/>
                    </a:lnTo>
                    <a:lnTo>
                      <a:pt x="2193" y="3502"/>
                    </a:lnTo>
                    <a:lnTo>
                      <a:pt x="2196" y="3544"/>
                    </a:lnTo>
                    <a:lnTo>
                      <a:pt x="2200" y="3590"/>
                    </a:lnTo>
                    <a:lnTo>
                      <a:pt x="2210" y="3632"/>
                    </a:lnTo>
                    <a:lnTo>
                      <a:pt x="2224" y="3681"/>
                    </a:lnTo>
                    <a:lnTo>
                      <a:pt x="2238" y="3730"/>
                    </a:lnTo>
                    <a:lnTo>
                      <a:pt x="2253" y="3779"/>
                    </a:lnTo>
                    <a:lnTo>
                      <a:pt x="2263" y="3825"/>
                    </a:lnTo>
                    <a:lnTo>
                      <a:pt x="2273" y="3874"/>
                    </a:lnTo>
                    <a:lnTo>
                      <a:pt x="2284" y="3924"/>
                    </a:lnTo>
                    <a:lnTo>
                      <a:pt x="2294" y="3972"/>
                    </a:lnTo>
                    <a:lnTo>
                      <a:pt x="2305" y="4022"/>
                    </a:lnTo>
                    <a:lnTo>
                      <a:pt x="2316" y="4071"/>
                    </a:lnTo>
                    <a:lnTo>
                      <a:pt x="2330" y="4117"/>
                    </a:lnTo>
                    <a:lnTo>
                      <a:pt x="2344" y="4155"/>
                    </a:lnTo>
                    <a:lnTo>
                      <a:pt x="2361" y="4190"/>
                    </a:lnTo>
                    <a:lnTo>
                      <a:pt x="2383" y="4222"/>
                    </a:lnTo>
                    <a:lnTo>
                      <a:pt x="2407" y="4254"/>
                    </a:lnTo>
                    <a:lnTo>
                      <a:pt x="2436" y="4282"/>
                    </a:lnTo>
                    <a:lnTo>
                      <a:pt x="2463" y="4310"/>
                    </a:lnTo>
                    <a:lnTo>
                      <a:pt x="2491" y="4338"/>
                    </a:lnTo>
                    <a:lnTo>
                      <a:pt x="2519" y="4366"/>
                    </a:lnTo>
                    <a:lnTo>
                      <a:pt x="2551" y="4394"/>
                    </a:lnTo>
                    <a:lnTo>
                      <a:pt x="2579" y="4422"/>
                    </a:lnTo>
                    <a:lnTo>
                      <a:pt x="2629" y="4485"/>
                    </a:lnTo>
                    <a:lnTo>
                      <a:pt x="2667" y="4555"/>
                    </a:lnTo>
                    <a:lnTo>
                      <a:pt x="2692" y="4630"/>
                    </a:lnTo>
                    <a:lnTo>
                      <a:pt x="2709" y="4703"/>
                    </a:lnTo>
                    <a:lnTo>
                      <a:pt x="2717" y="4784"/>
                    </a:lnTo>
                    <a:lnTo>
                      <a:pt x="2720" y="4865"/>
                    </a:lnTo>
                    <a:lnTo>
                      <a:pt x="2717" y="4945"/>
                    </a:lnTo>
                    <a:lnTo>
                      <a:pt x="2714" y="5030"/>
                    </a:lnTo>
                    <a:lnTo>
                      <a:pt x="2709" y="5110"/>
                    </a:lnTo>
                    <a:lnTo>
                      <a:pt x="2709" y="5195"/>
                    </a:lnTo>
                    <a:lnTo>
                      <a:pt x="2706" y="5210"/>
                    </a:lnTo>
                    <a:lnTo>
                      <a:pt x="2699" y="5220"/>
                    </a:lnTo>
                    <a:lnTo>
                      <a:pt x="2685" y="5230"/>
                    </a:lnTo>
                    <a:lnTo>
                      <a:pt x="2671" y="5237"/>
                    </a:lnTo>
                    <a:lnTo>
                      <a:pt x="2654" y="5245"/>
                    </a:lnTo>
                    <a:lnTo>
                      <a:pt x="2639" y="5248"/>
                    </a:lnTo>
                    <a:lnTo>
                      <a:pt x="2622" y="5245"/>
                    </a:lnTo>
                    <a:lnTo>
                      <a:pt x="2607" y="5241"/>
                    </a:lnTo>
                    <a:lnTo>
                      <a:pt x="2594" y="5230"/>
                    </a:lnTo>
                    <a:lnTo>
                      <a:pt x="2583" y="5213"/>
                    </a:lnTo>
                    <a:lnTo>
                      <a:pt x="2590" y="5233"/>
                    </a:lnTo>
                    <a:lnTo>
                      <a:pt x="2586" y="5251"/>
                    </a:lnTo>
                    <a:lnTo>
                      <a:pt x="2579" y="5268"/>
                    </a:lnTo>
                    <a:lnTo>
                      <a:pt x="2572" y="5283"/>
                    </a:lnTo>
                    <a:lnTo>
                      <a:pt x="2559" y="5293"/>
                    </a:lnTo>
                    <a:lnTo>
                      <a:pt x="2544" y="5300"/>
                    </a:lnTo>
                    <a:lnTo>
                      <a:pt x="2527" y="5308"/>
                    </a:lnTo>
                    <a:lnTo>
                      <a:pt x="2513" y="5315"/>
                    </a:lnTo>
                    <a:lnTo>
                      <a:pt x="2496" y="5318"/>
                    </a:lnTo>
                    <a:lnTo>
                      <a:pt x="2484" y="5318"/>
                    </a:lnTo>
                    <a:lnTo>
                      <a:pt x="2463" y="5321"/>
                    </a:lnTo>
                    <a:lnTo>
                      <a:pt x="2446" y="5318"/>
                    </a:lnTo>
                    <a:lnTo>
                      <a:pt x="2424" y="5318"/>
                    </a:lnTo>
                    <a:lnTo>
                      <a:pt x="2404" y="5311"/>
                    </a:lnTo>
                    <a:lnTo>
                      <a:pt x="2386" y="5303"/>
                    </a:lnTo>
                    <a:lnTo>
                      <a:pt x="2368" y="5297"/>
                    </a:lnTo>
                    <a:lnTo>
                      <a:pt x="2351" y="5286"/>
                    </a:lnTo>
                    <a:lnTo>
                      <a:pt x="2333" y="5276"/>
                    </a:lnTo>
                    <a:lnTo>
                      <a:pt x="2319" y="5265"/>
                    </a:lnTo>
                    <a:lnTo>
                      <a:pt x="2308" y="5251"/>
                    </a:lnTo>
                    <a:lnTo>
                      <a:pt x="2288" y="5223"/>
                    </a:lnTo>
                    <a:lnTo>
                      <a:pt x="2281" y="5192"/>
                    </a:lnTo>
                    <a:lnTo>
                      <a:pt x="2281" y="5160"/>
                    </a:lnTo>
                    <a:lnTo>
                      <a:pt x="2284" y="5128"/>
                    </a:lnTo>
                    <a:lnTo>
                      <a:pt x="2294" y="5097"/>
                    </a:lnTo>
                    <a:lnTo>
                      <a:pt x="2305" y="5062"/>
                    </a:lnTo>
                    <a:lnTo>
                      <a:pt x="2316" y="5027"/>
                    </a:lnTo>
                    <a:lnTo>
                      <a:pt x="2323" y="4995"/>
                    </a:lnTo>
                    <a:lnTo>
                      <a:pt x="2326" y="4956"/>
                    </a:lnTo>
                    <a:lnTo>
                      <a:pt x="2323" y="4921"/>
                    </a:lnTo>
                    <a:lnTo>
                      <a:pt x="2291" y="4925"/>
                    </a:lnTo>
                    <a:lnTo>
                      <a:pt x="2263" y="4918"/>
                    </a:lnTo>
                    <a:lnTo>
                      <a:pt x="2241" y="4903"/>
                    </a:lnTo>
                    <a:lnTo>
                      <a:pt x="2221" y="4886"/>
                    </a:lnTo>
                    <a:lnTo>
                      <a:pt x="2206" y="4865"/>
                    </a:lnTo>
                    <a:lnTo>
                      <a:pt x="2193" y="4837"/>
                    </a:lnTo>
                    <a:lnTo>
                      <a:pt x="2185" y="4808"/>
                    </a:lnTo>
                    <a:lnTo>
                      <a:pt x="2178" y="4780"/>
                    </a:lnTo>
                    <a:lnTo>
                      <a:pt x="2175" y="4749"/>
                    </a:lnTo>
                    <a:lnTo>
                      <a:pt x="2171" y="4725"/>
                    </a:lnTo>
                    <a:lnTo>
                      <a:pt x="2168" y="4749"/>
                    </a:lnTo>
                    <a:lnTo>
                      <a:pt x="2153" y="4763"/>
                    </a:lnTo>
                    <a:lnTo>
                      <a:pt x="2133" y="4767"/>
                    </a:lnTo>
                    <a:lnTo>
                      <a:pt x="2105" y="4760"/>
                    </a:lnTo>
                    <a:lnTo>
                      <a:pt x="2073" y="4749"/>
                    </a:lnTo>
                    <a:lnTo>
                      <a:pt x="2038" y="4738"/>
                    </a:lnTo>
                    <a:lnTo>
                      <a:pt x="2006" y="4728"/>
                    </a:lnTo>
                    <a:lnTo>
                      <a:pt x="1978" y="4725"/>
                    </a:lnTo>
                    <a:lnTo>
                      <a:pt x="1953" y="4728"/>
                    </a:lnTo>
                    <a:lnTo>
                      <a:pt x="1935" y="4745"/>
                    </a:lnTo>
                    <a:lnTo>
                      <a:pt x="1922" y="4784"/>
                    </a:lnTo>
                    <a:lnTo>
                      <a:pt x="1910" y="4823"/>
                    </a:lnTo>
                    <a:lnTo>
                      <a:pt x="1904" y="4865"/>
                    </a:lnTo>
                    <a:lnTo>
                      <a:pt x="1897" y="4907"/>
                    </a:lnTo>
                    <a:lnTo>
                      <a:pt x="1890" y="4950"/>
                    </a:lnTo>
                    <a:lnTo>
                      <a:pt x="1879" y="4995"/>
                    </a:lnTo>
                    <a:lnTo>
                      <a:pt x="1869" y="5033"/>
                    </a:lnTo>
                    <a:lnTo>
                      <a:pt x="1847" y="5072"/>
                    </a:lnTo>
                    <a:lnTo>
                      <a:pt x="1823" y="5110"/>
                    </a:lnTo>
                    <a:lnTo>
                      <a:pt x="1787" y="5138"/>
                    </a:lnTo>
                    <a:lnTo>
                      <a:pt x="1787" y="5153"/>
                    </a:lnTo>
                    <a:lnTo>
                      <a:pt x="1795" y="5178"/>
                    </a:lnTo>
                    <a:lnTo>
                      <a:pt x="1809" y="5216"/>
                    </a:lnTo>
                    <a:lnTo>
                      <a:pt x="1833" y="5258"/>
                    </a:lnTo>
                    <a:lnTo>
                      <a:pt x="1862" y="5311"/>
                    </a:lnTo>
                    <a:lnTo>
                      <a:pt x="1893" y="5363"/>
                    </a:lnTo>
                    <a:lnTo>
                      <a:pt x="1932" y="5416"/>
                    </a:lnTo>
                    <a:lnTo>
                      <a:pt x="1970" y="5465"/>
                    </a:lnTo>
                    <a:lnTo>
                      <a:pt x="2017" y="5511"/>
                    </a:lnTo>
                    <a:lnTo>
                      <a:pt x="2062" y="5543"/>
                    </a:lnTo>
                    <a:lnTo>
                      <a:pt x="2076" y="5557"/>
                    </a:lnTo>
                    <a:lnTo>
                      <a:pt x="2087" y="5575"/>
                    </a:lnTo>
                    <a:lnTo>
                      <a:pt x="2093" y="5592"/>
                    </a:lnTo>
                    <a:lnTo>
                      <a:pt x="2101" y="5610"/>
                    </a:lnTo>
                    <a:lnTo>
                      <a:pt x="2101" y="5634"/>
                    </a:lnTo>
                    <a:lnTo>
                      <a:pt x="2101" y="5655"/>
                    </a:lnTo>
                    <a:lnTo>
                      <a:pt x="2105" y="5676"/>
                    </a:lnTo>
                    <a:lnTo>
                      <a:pt x="2105" y="5701"/>
                    </a:lnTo>
                    <a:lnTo>
                      <a:pt x="2108" y="5722"/>
                    </a:lnTo>
                    <a:lnTo>
                      <a:pt x="2115" y="5743"/>
                    </a:lnTo>
                    <a:lnTo>
                      <a:pt x="2133" y="5788"/>
                    </a:lnTo>
                    <a:lnTo>
                      <a:pt x="2153" y="5831"/>
                    </a:lnTo>
                    <a:lnTo>
                      <a:pt x="2178" y="5870"/>
                    </a:lnTo>
                    <a:lnTo>
                      <a:pt x="2210" y="5905"/>
                    </a:lnTo>
                    <a:lnTo>
                      <a:pt x="2241" y="5940"/>
                    </a:lnTo>
                    <a:lnTo>
                      <a:pt x="2273" y="5975"/>
                    </a:lnTo>
                    <a:lnTo>
                      <a:pt x="2308" y="6006"/>
                    </a:lnTo>
                    <a:lnTo>
                      <a:pt x="2348" y="6038"/>
                    </a:lnTo>
                    <a:lnTo>
                      <a:pt x="2386" y="6066"/>
                    </a:lnTo>
                    <a:lnTo>
                      <a:pt x="2424" y="6098"/>
                    </a:lnTo>
                    <a:lnTo>
                      <a:pt x="2446" y="6119"/>
                    </a:lnTo>
                    <a:lnTo>
                      <a:pt x="2459" y="6143"/>
                    </a:lnTo>
                    <a:lnTo>
                      <a:pt x="2474" y="6171"/>
                    </a:lnTo>
                    <a:lnTo>
                      <a:pt x="2481" y="6203"/>
                    </a:lnTo>
                    <a:lnTo>
                      <a:pt x="2484" y="6235"/>
                    </a:lnTo>
                    <a:lnTo>
                      <a:pt x="2488" y="6270"/>
                    </a:lnTo>
                    <a:lnTo>
                      <a:pt x="2491" y="6305"/>
                    </a:lnTo>
                    <a:lnTo>
                      <a:pt x="2491" y="6340"/>
                    </a:lnTo>
                    <a:lnTo>
                      <a:pt x="2496" y="6379"/>
                    </a:lnTo>
                    <a:lnTo>
                      <a:pt x="2502" y="6414"/>
                    </a:lnTo>
                    <a:lnTo>
                      <a:pt x="2509" y="6438"/>
                    </a:lnTo>
                    <a:lnTo>
                      <a:pt x="2516" y="6460"/>
                    </a:lnTo>
                    <a:lnTo>
                      <a:pt x="2531" y="6481"/>
                    </a:lnTo>
                    <a:lnTo>
                      <a:pt x="2541" y="6501"/>
                    </a:lnTo>
                    <a:lnTo>
                      <a:pt x="2554" y="6523"/>
                    </a:lnTo>
                    <a:lnTo>
                      <a:pt x="2569" y="6544"/>
                    </a:lnTo>
                    <a:lnTo>
                      <a:pt x="2583" y="6565"/>
                    </a:lnTo>
                    <a:lnTo>
                      <a:pt x="2594" y="6586"/>
                    </a:lnTo>
                    <a:lnTo>
                      <a:pt x="2604" y="6608"/>
                    </a:lnTo>
                    <a:lnTo>
                      <a:pt x="2611" y="6631"/>
                    </a:lnTo>
                    <a:lnTo>
                      <a:pt x="2629" y="6678"/>
                    </a:lnTo>
                    <a:lnTo>
                      <a:pt x="2646" y="6709"/>
                    </a:lnTo>
                    <a:lnTo>
                      <a:pt x="2667" y="6730"/>
                    </a:lnTo>
                    <a:lnTo>
                      <a:pt x="2696" y="6741"/>
                    </a:lnTo>
                    <a:lnTo>
                      <a:pt x="2724" y="6744"/>
                    </a:lnTo>
                    <a:lnTo>
                      <a:pt x="2755" y="6744"/>
                    </a:lnTo>
                    <a:lnTo>
                      <a:pt x="2794" y="6737"/>
                    </a:lnTo>
                    <a:lnTo>
                      <a:pt x="2832" y="6730"/>
                    </a:lnTo>
                    <a:lnTo>
                      <a:pt x="2872" y="6726"/>
                    </a:lnTo>
                    <a:lnTo>
                      <a:pt x="2917" y="6719"/>
                    </a:lnTo>
                    <a:lnTo>
                      <a:pt x="2924" y="6719"/>
                    </a:lnTo>
                    <a:lnTo>
                      <a:pt x="2932" y="6713"/>
                    </a:lnTo>
                    <a:lnTo>
                      <a:pt x="2942" y="6706"/>
                    </a:lnTo>
                    <a:lnTo>
                      <a:pt x="2952" y="6698"/>
                    </a:lnTo>
                    <a:lnTo>
                      <a:pt x="2963" y="6688"/>
                    </a:lnTo>
                    <a:lnTo>
                      <a:pt x="2970" y="6678"/>
                    </a:lnTo>
                    <a:lnTo>
                      <a:pt x="2980" y="6671"/>
                    </a:lnTo>
                    <a:lnTo>
                      <a:pt x="2984" y="6663"/>
                    </a:lnTo>
                    <a:lnTo>
                      <a:pt x="2988" y="6660"/>
                    </a:lnTo>
                    <a:lnTo>
                      <a:pt x="2992" y="6660"/>
                    </a:lnTo>
                    <a:lnTo>
                      <a:pt x="2970" y="6695"/>
                    </a:lnTo>
                    <a:lnTo>
                      <a:pt x="2949" y="6734"/>
                    </a:lnTo>
                    <a:lnTo>
                      <a:pt x="2920" y="6773"/>
                    </a:lnTo>
                    <a:lnTo>
                      <a:pt x="2889" y="6814"/>
                    </a:lnTo>
                    <a:lnTo>
                      <a:pt x="2854" y="6853"/>
                    </a:lnTo>
                    <a:lnTo>
                      <a:pt x="2819" y="6891"/>
                    </a:lnTo>
                    <a:lnTo>
                      <a:pt x="2780" y="6926"/>
                    </a:lnTo>
                    <a:lnTo>
                      <a:pt x="2745" y="6958"/>
                    </a:lnTo>
                    <a:lnTo>
                      <a:pt x="2709" y="6986"/>
                    </a:lnTo>
                    <a:lnTo>
                      <a:pt x="2674" y="7008"/>
                    </a:lnTo>
                    <a:lnTo>
                      <a:pt x="2646" y="7021"/>
                    </a:lnTo>
                    <a:lnTo>
                      <a:pt x="2622" y="7039"/>
                    </a:lnTo>
                    <a:lnTo>
                      <a:pt x="2604" y="7057"/>
                    </a:lnTo>
                    <a:lnTo>
                      <a:pt x="2586" y="7074"/>
                    </a:lnTo>
                    <a:lnTo>
                      <a:pt x="2572" y="7092"/>
                    </a:lnTo>
                    <a:lnTo>
                      <a:pt x="2559" y="7106"/>
                    </a:lnTo>
                    <a:lnTo>
                      <a:pt x="2548" y="7120"/>
                    </a:lnTo>
                    <a:lnTo>
                      <a:pt x="2534" y="7134"/>
                    </a:lnTo>
                    <a:lnTo>
                      <a:pt x="2519" y="7144"/>
                    </a:lnTo>
                    <a:lnTo>
                      <a:pt x="2502" y="7151"/>
                    </a:lnTo>
                    <a:lnTo>
                      <a:pt x="2467" y="7162"/>
                    </a:lnTo>
                    <a:lnTo>
                      <a:pt x="2431" y="7173"/>
                    </a:lnTo>
                    <a:lnTo>
                      <a:pt x="2396" y="7179"/>
                    </a:lnTo>
                    <a:lnTo>
                      <a:pt x="2365" y="7187"/>
                    </a:lnTo>
                    <a:lnTo>
                      <a:pt x="2333" y="7194"/>
                    </a:lnTo>
                    <a:lnTo>
                      <a:pt x="2298" y="7201"/>
                    </a:lnTo>
                    <a:lnTo>
                      <a:pt x="2266" y="7211"/>
                    </a:lnTo>
                    <a:lnTo>
                      <a:pt x="2235" y="7218"/>
                    </a:lnTo>
                    <a:lnTo>
                      <a:pt x="2203" y="7229"/>
                    </a:lnTo>
                    <a:lnTo>
                      <a:pt x="2168" y="7239"/>
                    </a:lnTo>
                    <a:lnTo>
                      <a:pt x="2140" y="7250"/>
                    </a:lnTo>
                    <a:lnTo>
                      <a:pt x="2115" y="7261"/>
                    </a:lnTo>
                    <a:lnTo>
                      <a:pt x="2087" y="7274"/>
                    </a:lnTo>
                    <a:lnTo>
                      <a:pt x="2058" y="7286"/>
                    </a:lnTo>
                    <a:lnTo>
                      <a:pt x="2030" y="7296"/>
                    </a:lnTo>
                    <a:lnTo>
                      <a:pt x="2002" y="7306"/>
                    </a:lnTo>
                    <a:lnTo>
                      <a:pt x="1975" y="7313"/>
                    </a:lnTo>
                    <a:lnTo>
                      <a:pt x="1946" y="7321"/>
                    </a:lnTo>
                    <a:lnTo>
                      <a:pt x="1915" y="7321"/>
                    </a:lnTo>
                    <a:lnTo>
                      <a:pt x="1887" y="7321"/>
                    </a:lnTo>
                    <a:lnTo>
                      <a:pt x="1887" y="7317"/>
                    </a:lnTo>
                    <a:lnTo>
                      <a:pt x="1890" y="7313"/>
                    </a:lnTo>
                    <a:lnTo>
                      <a:pt x="1890" y="7309"/>
                    </a:lnTo>
                    <a:lnTo>
                      <a:pt x="1893" y="7303"/>
                    </a:lnTo>
                    <a:lnTo>
                      <a:pt x="1897" y="7296"/>
                    </a:lnTo>
                    <a:lnTo>
                      <a:pt x="1900" y="7289"/>
                    </a:lnTo>
                    <a:lnTo>
                      <a:pt x="1904" y="7281"/>
                    </a:lnTo>
                    <a:lnTo>
                      <a:pt x="1907" y="7274"/>
                    </a:lnTo>
                    <a:lnTo>
                      <a:pt x="1907" y="7271"/>
                    </a:lnTo>
                    <a:lnTo>
                      <a:pt x="1910" y="7271"/>
                    </a:lnTo>
                    <a:lnTo>
                      <a:pt x="1910" y="7268"/>
                    </a:lnTo>
                    <a:lnTo>
                      <a:pt x="1915" y="7261"/>
                    </a:lnTo>
                    <a:lnTo>
                      <a:pt x="1918" y="7254"/>
                    </a:lnTo>
                    <a:lnTo>
                      <a:pt x="1925" y="7243"/>
                    </a:lnTo>
                    <a:lnTo>
                      <a:pt x="1932" y="7236"/>
                    </a:lnTo>
                    <a:lnTo>
                      <a:pt x="1935" y="7226"/>
                    </a:lnTo>
                    <a:lnTo>
                      <a:pt x="1932" y="7218"/>
                    </a:lnTo>
                    <a:lnTo>
                      <a:pt x="1922" y="7214"/>
                    </a:lnTo>
                    <a:lnTo>
                      <a:pt x="1904" y="7211"/>
                    </a:lnTo>
                    <a:lnTo>
                      <a:pt x="1872" y="7214"/>
                    </a:lnTo>
                    <a:lnTo>
                      <a:pt x="1830" y="7222"/>
                    </a:lnTo>
                    <a:lnTo>
                      <a:pt x="1792" y="7232"/>
                    </a:lnTo>
                    <a:lnTo>
                      <a:pt x="1756" y="7243"/>
                    </a:lnTo>
                    <a:lnTo>
                      <a:pt x="1717" y="7254"/>
                    </a:lnTo>
                    <a:lnTo>
                      <a:pt x="1679" y="7264"/>
                    </a:lnTo>
                    <a:lnTo>
                      <a:pt x="1644" y="7278"/>
                    </a:lnTo>
                    <a:lnTo>
                      <a:pt x="1609" y="7296"/>
                    </a:lnTo>
                    <a:lnTo>
                      <a:pt x="1569" y="7313"/>
                    </a:lnTo>
                    <a:lnTo>
                      <a:pt x="1534" y="7331"/>
                    </a:lnTo>
                    <a:lnTo>
                      <a:pt x="1496" y="7352"/>
                    </a:lnTo>
                    <a:lnTo>
                      <a:pt x="1457" y="7356"/>
                    </a:lnTo>
                    <a:lnTo>
                      <a:pt x="1414" y="7356"/>
                    </a:lnTo>
                    <a:lnTo>
                      <a:pt x="1369" y="7352"/>
                    </a:lnTo>
                    <a:lnTo>
                      <a:pt x="1326" y="7344"/>
                    </a:lnTo>
                    <a:lnTo>
                      <a:pt x="1284" y="7334"/>
                    </a:lnTo>
                    <a:lnTo>
                      <a:pt x="1246" y="7321"/>
                    </a:lnTo>
                    <a:lnTo>
                      <a:pt x="1211" y="7303"/>
                    </a:lnTo>
                    <a:lnTo>
                      <a:pt x="1179" y="7281"/>
                    </a:lnTo>
                    <a:lnTo>
                      <a:pt x="1151" y="7257"/>
                    </a:lnTo>
                    <a:lnTo>
                      <a:pt x="1130" y="7229"/>
                    </a:lnTo>
                    <a:lnTo>
                      <a:pt x="1130" y="7222"/>
                    </a:lnTo>
                    <a:lnTo>
                      <a:pt x="1140" y="7222"/>
                    </a:lnTo>
                    <a:lnTo>
                      <a:pt x="1154" y="7226"/>
                    </a:lnTo>
                    <a:lnTo>
                      <a:pt x="1175" y="7232"/>
                    </a:lnTo>
                    <a:lnTo>
                      <a:pt x="1200" y="7239"/>
                    </a:lnTo>
                    <a:lnTo>
                      <a:pt x="1228" y="7250"/>
                    </a:lnTo>
                    <a:lnTo>
                      <a:pt x="1253" y="7257"/>
                    </a:lnTo>
                    <a:lnTo>
                      <a:pt x="1278" y="7264"/>
                    </a:lnTo>
                    <a:lnTo>
                      <a:pt x="1299" y="7268"/>
                    </a:lnTo>
                    <a:lnTo>
                      <a:pt x="1313" y="7268"/>
                    </a:lnTo>
                    <a:lnTo>
                      <a:pt x="1331" y="7261"/>
                    </a:lnTo>
                    <a:lnTo>
                      <a:pt x="1351" y="7254"/>
                    </a:lnTo>
                    <a:lnTo>
                      <a:pt x="1369" y="7246"/>
                    </a:lnTo>
                    <a:lnTo>
                      <a:pt x="1386" y="7239"/>
                    </a:lnTo>
                    <a:lnTo>
                      <a:pt x="1404" y="7229"/>
                    </a:lnTo>
                    <a:lnTo>
                      <a:pt x="1418" y="7218"/>
                    </a:lnTo>
                    <a:lnTo>
                      <a:pt x="1436" y="7208"/>
                    </a:lnTo>
                    <a:lnTo>
                      <a:pt x="1449" y="7197"/>
                    </a:lnTo>
                    <a:lnTo>
                      <a:pt x="1464" y="7183"/>
                    </a:lnTo>
                    <a:lnTo>
                      <a:pt x="1474" y="7169"/>
                    </a:lnTo>
                    <a:lnTo>
                      <a:pt x="1492" y="7144"/>
                    </a:lnTo>
                    <a:lnTo>
                      <a:pt x="1506" y="7120"/>
                    </a:lnTo>
                    <a:lnTo>
                      <a:pt x="1520" y="7096"/>
                    </a:lnTo>
                    <a:lnTo>
                      <a:pt x="1534" y="7071"/>
                    </a:lnTo>
                    <a:lnTo>
                      <a:pt x="1545" y="7046"/>
                    </a:lnTo>
                    <a:lnTo>
                      <a:pt x="1556" y="7021"/>
                    </a:lnTo>
                    <a:lnTo>
                      <a:pt x="1562" y="7001"/>
                    </a:lnTo>
                    <a:lnTo>
                      <a:pt x="1573" y="6976"/>
                    </a:lnTo>
                    <a:lnTo>
                      <a:pt x="1580" y="6951"/>
                    </a:lnTo>
                    <a:lnTo>
                      <a:pt x="1587" y="6931"/>
                    </a:lnTo>
                    <a:lnTo>
                      <a:pt x="1609" y="6867"/>
                    </a:lnTo>
                    <a:lnTo>
                      <a:pt x="1637" y="6811"/>
                    </a:lnTo>
                    <a:lnTo>
                      <a:pt x="1661" y="6754"/>
                    </a:lnTo>
                    <a:lnTo>
                      <a:pt x="1692" y="6698"/>
                    </a:lnTo>
                    <a:lnTo>
                      <a:pt x="1721" y="6646"/>
                    </a:lnTo>
                    <a:lnTo>
                      <a:pt x="1752" y="6589"/>
                    </a:lnTo>
                    <a:lnTo>
                      <a:pt x="1780" y="6533"/>
                    </a:lnTo>
                    <a:lnTo>
                      <a:pt x="1805" y="6478"/>
                    </a:lnTo>
                    <a:lnTo>
                      <a:pt x="1827" y="6418"/>
                    </a:lnTo>
                    <a:lnTo>
                      <a:pt x="1847" y="6358"/>
                    </a:lnTo>
                    <a:lnTo>
                      <a:pt x="1869" y="6266"/>
                    </a:lnTo>
                    <a:close/>
                  </a:path>
                </a:pathLst>
              </a:custGeom>
              <a:solidFill>
                <a:srgbClr val="F2B2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98" name="Freeform 726"/>
              <p:cNvSpPr>
                <a:spLocks/>
              </p:cNvSpPr>
              <p:nvPr/>
            </p:nvSpPr>
            <p:spPr bwMode="auto">
              <a:xfrm>
                <a:off x="2991" y="2454"/>
                <a:ext cx="230" cy="525"/>
              </a:xfrm>
              <a:custGeom>
                <a:avLst/>
                <a:gdLst>
                  <a:gd name="T0" fmla="*/ 1246 w 2992"/>
                  <a:gd name="T1" fmla="*/ 5655 h 7356"/>
                  <a:gd name="T2" fmla="*/ 865 w 2992"/>
                  <a:gd name="T3" fmla="*/ 5413 h 7356"/>
                  <a:gd name="T4" fmla="*/ 609 w 2992"/>
                  <a:gd name="T5" fmla="*/ 5357 h 7356"/>
                  <a:gd name="T6" fmla="*/ 447 w 2992"/>
                  <a:gd name="T7" fmla="*/ 5160 h 7356"/>
                  <a:gd name="T8" fmla="*/ 88 w 2992"/>
                  <a:gd name="T9" fmla="*/ 5178 h 7356"/>
                  <a:gd name="T10" fmla="*/ 243 w 2992"/>
                  <a:gd name="T11" fmla="*/ 4980 h 7356"/>
                  <a:gd name="T12" fmla="*/ 637 w 2992"/>
                  <a:gd name="T13" fmla="*/ 4802 h 7356"/>
                  <a:gd name="T14" fmla="*/ 936 w 2992"/>
                  <a:gd name="T15" fmla="*/ 4492 h 7356"/>
                  <a:gd name="T16" fmla="*/ 1295 w 2992"/>
                  <a:gd name="T17" fmla="*/ 3937 h 7356"/>
                  <a:gd name="T18" fmla="*/ 1323 w 2992"/>
                  <a:gd name="T19" fmla="*/ 3555 h 7356"/>
                  <a:gd name="T20" fmla="*/ 1228 w 2992"/>
                  <a:gd name="T21" fmla="*/ 2894 h 7356"/>
                  <a:gd name="T22" fmla="*/ 943 w 2992"/>
                  <a:gd name="T23" fmla="*/ 2929 h 7356"/>
                  <a:gd name="T24" fmla="*/ 675 w 2992"/>
                  <a:gd name="T25" fmla="*/ 3790 h 7356"/>
                  <a:gd name="T26" fmla="*/ 517 w 2992"/>
                  <a:gd name="T27" fmla="*/ 3994 h 7356"/>
                  <a:gd name="T28" fmla="*/ 281 w 2992"/>
                  <a:gd name="T29" fmla="*/ 3818 h 7356"/>
                  <a:gd name="T30" fmla="*/ 404 w 2992"/>
                  <a:gd name="T31" fmla="*/ 3252 h 7356"/>
                  <a:gd name="T32" fmla="*/ 492 w 2992"/>
                  <a:gd name="T33" fmla="*/ 2961 h 7356"/>
                  <a:gd name="T34" fmla="*/ 444 w 2992"/>
                  <a:gd name="T35" fmla="*/ 2694 h 7356"/>
                  <a:gd name="T36" fmla="*/ 722 w 2992"/>
                  <a:gd name="T37" fmla="*/ 2184 h 7356"/>
                  <a:gd name="T38" fmla="*/ 805 w 2992"/>
                  <a:gd name="T39" fmla="*/ 2044 h 7356"/>
                  <a:gd name="T40" fmla="*/ 584 w 2992"/>
                  <a:gd name="T41" fmla="*/ 1784 h 7356"/>
                  <a:gd name="T42" fmla="*/ 669 w 2992"/>
                  <a:gd name="T43" fmla="*/ 1443 h 7356"/>
                  <a:gd name="T44" fmla="*/ 690 w 2992"/>
                  <a:gd name="T45" fmla="*/ 1050 h 7356"/>
                  <a:gd name="T46" fmla="*/ 542 w 2992"/>
                  <a:gd name="T47" fmla="*/ 650 h 7356"/>
                  <a:gd name="T48" fmla="*/ 532 w 2992"/>
                  <a:gd name="T49" fmla="*/ 365 h 7356"/>
                  <a:gd name="T50" fmla="*/ 352 w 2992"/>
                  <a:gd name="T51" fmla="*/ 615 h 7356"/>
                  <a:gd name="T52" fmla="*/ 232 w 2992"/>
                  <a:gd name="T53" fmla="*/ 593 h 7356"/>
                  <a:gd name="T54" fmla="*/ 391 w 2992"/>
                  <a:gd name="T55" fmla="*/ 460 h 7356"/>
                  <a:gd name="T56" fmla="*/ 577 w 2992"/>
                  <a:gd name="T57" fmla="*/ 260 h 7356"/>
                  <a:gd name="T58" fmla="*/ 722 w 2992"/>
                  <a:gd name="T59" fmla="*/ 80 h 7356"/>
                  <a:gd name="T60" fmla="*/ 933 w 2992"/>
                  <a:gd name="T61" fmla="*/ 168 h 7356"/>
                  <a:gd name="T62" fmla="*/ 1126 w 2992"/>
                  <a:gd name="T63" fmla="*/ 323 h 7356"/>
                  <a:gd name="T64" fmla="*/ 1524 w 2992"/>
                  <a:gd name="T65" fmla="*/ 580 h 7356"/>
                  <a:gd name="T66" fmla="*/ 1795 w 2992"/>
                  <a:gd name="T67" fmla="*/ 632 h 7356"/>
                  <a:gd name="T68" fmla="*/ 1760 w 2992"/>
                  <a:gd name="T69" fmla="*/ 1180 h 7356"/>
                  <a:gd name="T70" fmla="*/ 1587 w 2992"/>
                  <a:gd name="T71" fmla="*/ 1205 h 7356"/>
                  <a:gd name="T72" fmla="*/ 1760 w 2992"/>
                  <a:gd name="T73" fmla="*/ 1514 h 7356"/>
                  <a:gd name="T74" fmla="*/ 1844 w 2992"/>
                  <a:gd name="T75" fmla="*/ 1788 h 7356"/>
                  <a:gd name="T76" fmla="*/ 1872 w 2992"/>
                  <a:gd name="T77" fmla="*/ 2311 h 7356"/>
                  <a:gd name="T78" fmla="*/ 2111 w 2992"/>
                  <a:gd name="T79" fmla="*/ 3102 h 7356"/>
                  <a:gd name="T80" fmla="*/ 2200 w 2992"/>
                  <a:gd name="T81" fmla="*/ 3590 h 7356"/>
                  <a:gd name="T82" fmla="*/ 2407 w 2992"/>
                  <a:gd name="T83" fmla="*/ 4254 h 7356"/>
                  <a:gd name="T84" fmla="*/ 2709 w 2992"/>
                  <a:gd name="T85" fmla="*/ 5110 h 7356"/>
                  <a:gd name="T86" fmla="*/ 2572 w 2992"/>
                  <a:gd name="T87" fmla="*/ 5283 h 7356"/>
                  <a:gd name="T88" fmla="*/ 2319 w 2992"/>
                  <a:gd name="T89" fmla="*/ 5265 h 7356"/>
                  <a:gd name="T90" fmla="*/ 2221 w 2992"/>
                  <a:gd name="T91" fmla="*/ 4886 h 7356"/>
                  <a:gd name="T92" fmla="*/ 1953 w 2992"/>
                  <a:gd name="T93" fmla="*/ 4728 h 7356"/>
                  <a:gd name="T94" fmla="*/ 1833 w 2992"/>
                  <a:gd name="T95" fmla="*/ 5258 h 7356"/>
                  <a:gd name="T96" fmla="*/ 2108 w 2992"/>
                  <a:gd name="T97" fmla="*/ 5722 h 7356"/>
                  <a:gd name="T98" fmla="*/ 2481 w 2992"/>
                  <a:gd name="T99" fmla="*/ 6203 h 7356"/>
                  <a:gd name="T100" fmla="*/ 2604 w 2992"/>
                  <a:gd name="T101" fmla="*/ 6608 h 7356"/>
                  <a:gd name="T102" fmla="*/ 2952 w 2992"/>
                  <a:gd name="T103" fmla="*/ 6698 h 7356"/>
                  <a:gd name="T104" fmla="*/ 2709 w 2992"/>
                  <a:gd name="T105" fmla="*/ 6986 h 7356"/>
                  <a:gd name="T106" fmla="*/ 2365 w 2992"/>
                  <a:gd name="T107" fmla="*/ 7187 h 7356"/>
                  <a:gd name="T108" fmla="*/ 1915 w 2992"/>
                  <a:gd name="T109" fmla="*/ 7321 h 7356"/>
                  <a:gd name="T110" fmla="*/ 1925 w 2992"/>
                  <a:gd name="T111" fmla="*/ 7243 h 7356"/>
                  <a:gd name="T112" fmla="*/ 1534 w 2992"/>
                  <a:gd name="T113" fmla="*/ 7331 h 7356"/>
                  <a:gd name="T114" fmla="*/ 1175 w 2992"/>
                  <a:gd name="T115" fmla="*/ 7232 h 7356"/>
                  <a:gd name="T116" fmla="*/ 1464 w 2992"/>
                  <a:gd name="T117" fmla="*/ 7183 h 7356"/>
                  <a:gd name="T118" fmla="*/ 1692 w 2992"/>
                  <a:gd name="T119" fmla="*/ 6698 h 7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92" h="7356">
                    <a:moveTo>
                      <a:pt x="1869" y="6266"/>
                    </a:moveTo>
                    <a:lnTo>
                      <a:pt x="1798" y="6241"/>
                    </a:lnTo>
                    <a:lnTo>
                      <a:pt x="1732" y="6210"/>
                    </a:lnTo>
                    <a:lnTo>
                      <a:pt x="1672" y="6171"/>
                    </a:lnTo>
                    <a:lnTo>
                      <a:pt x="1612" y="6126"/>
                    </a:lnTo>
                    <a:lnTo>
                      <a:pt x="1559" y="6073"/>
                    </a:lnTo>
                    <a:lnTo>
                      <a:pt x="1506" y="6021"/>
                    </a:lnTo>
                    <a:lnTo>
                      <a:pt x="1454" y="5964"/>
                    </a:lnTo>
                    <a:lnTo>
                      <a:pt x="1408" y="5905"/>
                    </a:lnTo>
                    <a:lnTo>
                      <a:pt x="1358" y="5848"/>
                    </a:lnTo>
                    <a:lnTo>
                      <a:pt x="1309" y="5793"/>
                    </a:lnTo>
                    <a:lnTo>
                      <a:pt x="1288" y="5761"/>
                    </a:lnTo>
                    <a:lnTo>
                      <a:pt x="1271" y="5729"/>
                    </a:lnTo>
                    <a:lnTo>
                      <a:pt x="1256" y="5693"/>
                    </a:lnTo>
                    <a:lnTo>
                      <a:pt x="1246" y="5655"/>
                    </a:lnTo>
                    <a:lnTo>
                      <a:pt x="1231" y="5620"/>
                    </a:lnTo>
                    <a:lnTo>
                      <a:pt x="1221" y="5585"/>
                    </a:lnTo>
                    <a:lnTo>
                      <a:pt x="1203" y="5553"/>
                    </a:lnTo>
                    <a:lnTo>
                      <a:pt x="1183" y="5522"/>
                    </a:lnTo>
                    <a:lnTo>
                      <a:pt x="1158" y="5493"/>
                    </a:lnTo>
                    <a:lnTo>
                      <a:pt x="1123" y="5469"/>
                    </a:lnTo>
                    <a:lnTo>
                      <a:pt x="1098" y="5455"/>
                    </a:lnTo>
                    <a:lnTo>
                      <a:pt x="1070" y="5441"/>
                    </a:lnTo>
                    <a:lnTo>
                      <a:pt x="1041" y="5430"/>
                    </a:lnTo>
                    <a:lnTo>
                      <a:pt x="1013" y="5420"/>
                    </a:lnTo>
                    <a:lnTo>
                      <a:pt x="982" y="5413"/>
                    </a:lnTo>
                    <a:lnTo>
                      <a:pt x="953" y="5406"/>
                    </a:lnTo>
                    <a:lnTo>
                      <a:pt x="922" y="5406"/>
                    </a:lnTo>
                    <a:lnTo>
                      <a:pt x="894" y="5406"/>
                    </a:lnTo>
                    <a:lnTo>
                      <a:pt x="865" y="5413"/>
                    </a:lnTo>
                    <a:lnTo>
                      <a:pt x="837" y="5423"/>
                    </a:lnTo>
                    <a:lnTo>
                      <a:pt x="830" y="5427"/>
                    </a:lnTo>
                    <a:lnTo>
                      <a:pt x="820" y="5427"/>
                    </a:lnTo>
                    <a:lnTo>
                      <a:pt x="810" y="5430"/>
                    </a:lnTo>
                    <a:lnTo>
                      <a:pt x="792" y="5430"/>
                    </a:lnTo>
                    <a:lnTo>
                      <a:pt x="778" y="5430"/>
                    </a:lnTo>
                    <a:lnTo>
                      <a:pt x="764" y="5430"/>
                    </a:lnTo>
                    <a:lnTo>
                      <a:pt x="750" y="5430"/>
                    </a:lnTo>
                    <a:lnTo>
                      <a:pt x="735" y="5430"/>
                    </a:lnTo>
                    <a:lnTo>
                      <a:pt x="728" y="5430"/>
                    </a:lnTo>
                    <a:lnTo>
                      <a:pt x="722" y="5430"/>
                    </a:lnTo>
                    <a:lnTo>
                      <a:pt x="669" y="5427"/>
                    </a:lnTo>
                    <a:lnTo>
                      <a:pt x="637" y="5410"/>
                    </a:lnTo>
                    <a:lnTo>
                      <a:pt x="616" y="5385"/>
                    </a:lnTo>
                    <a:lnTo>
                      <a:pt x="609" y="5357"/>
                    </a:lnTo>
                    <a:lnTo>
                      <a:pt x="605" y="5321"/>
                    </a:lnTo>
                    <a:lnTo>
                      <a:pt x="609" y="5280"/>
                    </a:lnTo>
                    <a:lnTo>
                      <a:pt x="609" y="5241"/>
                    </a:lnTo>
                    <a:lnTo>
                      <a:pt x="609" y="5198"/>
                    </a:lnTo>
                    <a:lnTo>
                      <a:pt x="599" y="5156"/>
                    </a:lnTo>
                    <a:lnTo>
                      <a:pt x="581" y="5118"/>
                    </a:lnTo>
                    <a:lnTo>
                      <a:pt x="567" y="5128"/>
                    </a:lnTo>
                    <a:lnTo>
                      <a:pt x="552" y="5138"/>
                    </a:lnTo>
                    <a:lnTo>
                      <a:pt x="539" y="5150"/>
                    </a:lnTo>
                    <a:lnTo>
                      <a:pt x="524" y="5153"/>
                    </a:lnTo>
                    <a:lnTo>
                      <a:pt x="507" y="5156"/>
                    </a:lnTo>
                    <a:lnTo>
                      <a:pt x="492" y="5160"/>
                    </a:lnTo>
                    <a:lnTo>
                      <a:pt x="475" y="5160"/>
                    </a:lnTo>
                    <a:lnTo>
                      <a:pt x="461" y="5160"/>
                    </a:lnTo>
                    <a:lnTo>
                      <a:pt x="447" y="5160"/>
                    </a:lnTo>
                    <a:lnTo>
                      <a:pt x="433" y="5156"/>
                    </a:lnTo>
                    <a:lnTo>
                      <a:pt x="384" y="5142"/>
                    </a:lnTo>
                    <a:lnTo>
                      <a:pt x="352" y="5132"/>
                    </a:lnTo>
                    <a:lnTo>
                      <a:pt x="324" y="5128"/>
                    </a:lnTo>
                    <a:lnTo>
                      <a:pt x="306" y="5125"/>
                    </a:lnTo>
                    <a:lnTo>
                      <a:pt x="292" y="5128"/>
                    </a:lnTo>
                    <a:lnTo>
                      <a:pt x="274" y="5132"/>
                    </a:lnTo>
                    <a:lnTo>
                      <a:pt x="257" y="5138"/>
                    </a:lnTo>
                    <a:lnTo>
                      <a:pt x="232" y="5150"/>
                    </a:lnTo>
                    <a:lnTo>
                      <a:pt x="201" y="5163"/>
                    </a:lnTo>
                    <a:lnTo>
                      <a:pt x="158" y="5181"/>
                    </a:lnTo>
                    <a:lnTo>
                      <a:pt x="144" y="5181"/>
                    </a:lnTo>
                    <a:lnTo>
                      <a:pt x="126" y="5185"/>
                    </a:lnTo>
                    <a:lnTo>
                      <a:pt x="109" y="5181"/>
                    </a:lnTo>
                    <a:lnTo>
                      <a:pt x="88" y="5178"/>
                    </a:lnTo>
                    <a:lnTo>
                      <a:pt x="66" y="5174"/>
                    </a:lnTo>
                    <a:lnTo>
                      <a:pt x="49" y="5167"/>
                    </a:lnTo>
                    <a:lnTo>
                      <a:pt x="31" y="5160"/>
                    </a:lnTo>
                    <a:lnTo>
                      <a:pt x="21" y="5150"/>
                    </a:lnTo>
                    <a:lnTo>
                      <a:pt x="11" y="5142"/>
                    </a:lnTo>
                    <a:lnTo>
                      <a:pt x="3" y="5135"/>
                    </a:lnTo>
                    <a:lnTo>
                      <a:pt x="0" y="5103"/>
                    </a:lnTo>
                    <a:lnTo>
                      <a:pt x="7" y="5080"/>
                    </a:lnTo>
                    <a:lnTo>
                      <a:pt x="28" y="5055"/>
                    </a:lnTo>
                    <a:lnTo>
                      <a:pt x="53" y="5037"/>
                    </a:lnTo>
                    <a:lnTo>
                      <a:pt x="88" y="5020"/>
                    </a:lnTo>
                    <a:lnTo>
                      <a:pt x="126" y="5005"/>
                    </a:lnTo>
                    <a:lnTo>
                      <a:pt x="166" y="4995"/>
                    </a:lnTo>
                    <a:lnTo>
                      <a:pt x="204" y="4988"/>
                    </a:lnTo>
                    <a:lnTo>
                      <a:pt x="243" y="4980"/>
                    </a:lnTo>
                    <a:lnTo>
                      <a:pt x="278" y="4977"/>
                    </a:lnTo>
                    <a:lnTo>
                      <a:pt x="331" y="4973"/>
                    </a:lnTo>
                    <a:lnTo>
                      <a:pt x="373" y="4980"/>
                    </a:lnTo>
                    <a:lnTo>
                      <a:pt x="409" y="4991"/>
                    </a:lnTo>
                    <a:lnTo>
                      <a:pt x="433" y="5002"/>
                    </a:lnTo>
                    <a:lnTo>
                      <a:pt x="451" y="5012"/>
                    </a:lnTo>
                    <a:lnTo>
                      <a:pt x="468" y="5016"/>
                    </a:lnTo>
                    <a:lnTo>
                      <a:pt x="486" y="5008"/>
                    </a:lnTo>
                    <a:lnTo>
                      <a:pt x="499" y="4988"/>
                    </a:lnTo>
                    <a:lnTo>
                      <a:pt x="521" y="4953"/>
                    </a:lnTo>
                    <a:lnTo>
                      <a:pt x="545" y="4897"/>
                    </a:lnTo>
                    <a:lnTo>
                      <a:pt x="559" y="4872"/>
                    </a:lnTo>
                    <a:lnTo>
                      <a:pt x="581" y="4847"/>
                    </a:lnTo>
                    <a:lnTo>
                      <a:pt x="609" y="4823"/>
                    </a:lnTo>
                    <a:lnTo>
                      <a:pt x="637" y="4802"/>
                    </a:lnTo>
                    <a:lnTo>
                      <a:pt x="669" y="4780"/>
                    </a:lnTo>
                    <a:lnTo>
                      <a:pt x="700" y="4763"/>
                    </a:lnTo>
                    <a:lnTo>
                      <a:pt x="725" y="4749"/>
                    </a:lnTo>
                    <a:lnTo>
                      <a:pt x="747" y="4738"/>
                    </a:lnTo>
                    <a:lnTo>
                      <a:pt x="760" y="4735"/>
                    </a:lnTo>
                    <a:lnTo>
                      <a:pt x="767" y="4735"/>
                    </a:lnTo>
                    <a:lnTo>
                      <a:pt x="774" y="4703"/>
                    </a:lnTo>
                    <a:lnTo>
                      <a:pt x="788" y="4668"/>
                    </a:lnTo>
                    <a:lnTo>
                      <a:pt x="810" y="4637"/>
                    </a:lnTo>
                    <a:lnTo>
                      <a:pt x="830" y="4608"/>
                    </a:lnTo>
                    <a:lnTo>
                      <a:pt x="858" y="4580"/>
                    </a:lnTo>
                    <a:lnTo>
                      <a:pt x="883" y="4552"/>
                    </a:lnTo>
                    <a:lnTo>
                      <a:pt x="908" y="4528"/>
                    </a:lnTo>
                    <a:lnTo>
                      <a:pt x="925" y="4510"/>
                    </a:lnTo>
                    <a:lnTo>
                      <a:pt x="936" y="4492"/>
                    </a:lnTo>
                    <a:lnTo>
                      <a:pt x="940" y="4478"/>
                    </a:lnTo>
                    <a:lnTo>
                      <a:pt x="936" y="4412"/>
                    </a:lnTo>
                    <a:lnTo>
                      <a:pt x="943" y="4345"/>
                    </a:lnTo>
                    <a:lnTo>
                      <a:pt x="960" y="4285"/>
                    </a:lnTo>
                    <a:lnTo>
                      <a:pt x="988" y="4229"/>
                    </a:lnTo>
                    <a:lnTo>
                      <a:pt x="1024" y="4177"/>
                    </a:lnTo>
                    <a:lnTo>
                      <a:pt x="1063" y="4127"/>
                    </a:lnTo>
                    <a:lnTo>
                      <a:pt x="1108" y="4082"/>
                    </a:lnTo>
                    <a:lnTo>
                      <a:pt x="1161" y="4039"/>
                    </a:lnTo>
                    <a:lnTo>
                      <a:pt x="1214" y="3997"/>
                    </a:lnTo>
                    <a:lnTo>
                      <a:pt x="1274" y="3962"/>
                    </a:lnTo>
                    <a:lnTo>
                      <a:pt x="1278" y="3959"/>
                    </a:lnTo>
                    <a:lnTo>
                      <a:pt x="1284" y="3952"/>
                    </a:lnTo>
                    <a:lnTo>
                      <a:pt x="1288" y="3945"/>
                    </a:lnTo>
                    <a:lnTo>
                      <a:pt x="1295" y="3937"/>
                    </a:lnTo>
                    <a:lnTo>
                      <a:pt x="1299" y="3930"/>
                    </a:lnTo>
                    <a:lnTo>
                      <a:pt x="1302" y="3920"/>
                    </a:lnTo>
                    <a:lnTo>
                      <a:pt x="1302" y="3909"/>
                    </a:lnTo>
                    <a:lnTo>
                      <a:pt x="1302" y="3899"/>
                    </a:lnTo>
                    <a:lnTo>
                      <a:pt x="1302" y="3888"/>
                    </a:lnTo>
                    <a:lnTo>
                      <a:pt x="1299" y="3877"/>
                    </a:lnTo>
                    <a:lnTo>
                      <a:pt x="1291" y="3842"/>
                    </a:lnTo>
                    <a:lnTo>
                      <a:pt x="1288" y="3807"/>
                    </a:lnTo>
                    <a:lnTo>
                      <a:pt x="1288" y="3772"/>
                    </a:lnTo>
                    <a:lnTo>
                      <a:pt x="1291" y="3737"/>
                    </a:lnTo>
                    <a:lnTo>
                      <a:pt x="1299" y="3702"/>
                    </a:lnTo>
                    <a:lnTo>
                      <a:pt x="1306" y="3667"/>
                    </a:lnTo>
                    <a:lnTo>
                      <a:pt x="1313" y="3632"/>
                    </a:lnTo>
                    <a:lnTo>
                      <a:pt x="1319" y="3594"/>
                    </a:lnTo>
                    <a:lnTo>
                      <a:pt x="1323" y="3555"/>
                    </a:lnTo>
                    <a:lnTo>
                      <a:pt x="1323" y="3516"/>
                    </a:lnTo>
                    <a:lnTo>
                      <a:pt x="1316" y="3452"/>
                    </a:lnTo>
                    <a:lnTo>
                      <a:pt x="1309" y="3379"/>
                    </a:lnTo>
                    <a:lnTo>
                      <a:pt x="1299" y="3302"/>
                    </a:lnTo>
                    <a:lnTo>
                      <a:pt x="1288" y="3221"/>
                    </a:lnTo>
                    <a:lnTo>
                      <a:pt x="1278" y="3144"/>
                    </a:lnTo>
                    <a:lnTo>
                      <a:pt x="1274" y="3074"/>
                    </a:lnTo>
                    <a:lnTo>
                      <a:pt x="1274" y="3010"/>
                    </a:lnTo>
                    <a:lnTo>
                      <a:pt x="1281" y="2957"/>
                    </a:lnTo>
                    <a:lnTo>
                      <a:pt x="1299" y="2922"/>
                    </a:lnTo>
                    <a:lnTo>
                      <a:pt x="1323" y="2904"/>
                    </a:lnTo>
                    <a:lnTo>
                      <a:pt x="1299" y="2909"/>
                    </a:lnTo>
                    <a:lnTo>
                      <a:pt x="1274" y="2909"/>
                    </a:lnTo>
                    <a:lnTo>
                      <a:pt x="1249" y="2901"/>
                    </a:lnTo>
                    <a:lnTo>
                      <a:pt x="1228" y="2894"/>
                    </a:lnTo>
                    <a:lnTo>
                      <a:pt x="1211" y="2884"/>
                    </a:lnTo>
                    <a:lnTo>
                      <a:pt x="1193" y="2866"/>
                    </a:lnTo>
                    <a:lnTo>
                      <a:pt x="1175" y="2849"/>
                    </a:lnTo>
                    <a:lnTo>
                      <a:pt x="1161" y="2831"/>
                    </a:lnTo>
                    <a:lnTo>
                      <a:pt x="1148" y="2810"/>
                    </a:lnTo>
                    <a:lnTo>
                      <a:pt x="1136" y="2789"/>
                    </a:lnTo>
                    <a:lnTo>
                      <a:pt x="1119" y="2806"/>
                    </a:lnTo>
                    <a:lnTo>
                      <a:pt x="1098" y="2827"/>
                    </a:lnTo>
                    <a:lnTo>
                      <a:pt x="1073" y="2845"/>
                    </a:lnTo>
                    <a:lnTo>
                      <a:pt x="1045" y="2862"/>
                    </a:lnTo>
                    <a:lnTo>
                      <a:pt x="1020" y="2880"/>
                    </a:lnTo>
                    <a:lnTo>
                      <a:pt x="996" y="2894"/>
                    </a:lnTo>
                    <a:lnTo>
                      <a:pt x="971" y="2909"/>
                    </a:lnTo>
                    <a:lnTo>
                      <a:pt x="957" y="2919"/>
                    </a:lnTo>
                    <a:lnTo>
                      <a:pt x="943" y="2929"/>
                    </a:lnTo>
                    <a:lnTo>
                      <a:pt x="940" y="2936"/>
                    </a:lnTo>
                    <a:lnTo>
                      <a:pt x="940" y="3014"/>
                    </a:lnTo>
                    <a:lnTo>
                      <a:pt x="922" y="3087"/>
                    </a:lnTo>
                    <a:lnTo>
                      <a:pt x="897" y="3154"/>
                    </a:lnTo>
                    <a:lnTo>
                      <a:pt x="865" y="3221"/>
                    </a:lnTo>
                    <a:lnTo>
                      <a:pt x="830" y="3287"/>
                    </a:lnTo>
                    <a:lnTo>
                      <a:pt x="795" y="3357"/>
                    </a:lnTo>
                    <a:lnTo>
                      <a:pt x="760" y="3425"/>
                    </a:lnTo>
                    <a:lnTo>
                      <a:pt x="735" y="3499"/>
                    </a:lnTo>
                    <a:lnTo>
                      <a:pt x="722" y="3575"/>
                    </a:lnTo>
                    <a:lnTo>
                      <a:pt x="722" y="3657"/>
                    </a:lnTo>
                    <a:lnTo>
                      <a:pt x="718" y="3688"/>
                    </a:lnTo>
                    <a:lnTo>
                      <a:pt x="707" y="3723"/>
                    </a:lnTo>
                    <a:lnTo>
                      <a:pt x="693" y="3759"/>
                    </a:lnTo>
                    <a:lnTo>
                      <a:pt x="675" y="3790"/>
                    </a:lnTo>
                    <a:lnTo>
                      <a:pt x="655" y="3822"/>
                    </a:lnTo>
                    <a:lnTo>
                      <a:pt x="634" y="3847"/>
                    </a:lnTo>
                    <a:lnTo>
                      <a:pt x="612" y="3867"/>
                    </a:lnTo>
                    <a:lnTo>
                      <a:pt x="595" y="3882"/>
                    </a:lnTo>
                    <a:lnTo>
                      <a:pt x="584" y="3892"/>
                    </a:lnTo>
                    <a:lnTo>
                      <a:pt x="581" y="3888"/>
                    </a:lnTo>
                    <a:lnTo>
                      <a:pt x="581" y="3906"/>
                    </a:lnTo>
                    <a:lnTo>
                      <a:pt x="577" y="3920"/>
                    </a:lnTo>
                    <a:lnTo>
                      <a:pt x="574" y="3930"/>
                    </a:lnTo>
                    <a:lnTo>
                      <a:pt x="567" y="3945"/>
                    </a:lnTo>
                    <a:lnTo>
                      <a:pt x="559" y="3955"/>
                    </a:lnTo>
                    <a:lnTo>
                      <a:pt x="552" y="3965"/>
                    </a:lnTo>
                    <a:lnTo>
                      <a:pt x="542" y="3977"/>
                    </a:lnTo>
                    <a:lnTo>
                      <a:pt x="527" y="3983"/>
                    </a:lnTo>
                    <a:lnTo>
                      <a:pt x="517" y="3994"/>
                    </a:lnTo>
                    <a:lnTo>
                      <a:pt x="499" y="4004"/>
                    </a:lnTo>
                    <a:lnTo>
                      <a:pt x="472" y="4022"/>
                    </a:lnTo>
                    <a:lnTo>
                      <a:pt x="440" y="4029"/>
                    </a:lnTo>
                    <a:lnTo>
                      <a:pt x="404" y="4032"/>
                    </a:lnTo>
                    <a:lnTo>
                      <a:pt x="369" y="4029"/>
                    </a:lnTo>
                    <a:lnTo>
                      <a:pt x="338" y="4022"/>
                    </a:lnTo>
                    <a:lnTo>
                      <a:pt x="306" y="4007"/>
                    </a:lnTo>
                    <a:lnTo>
                      <a:pt x="278" y="3987"/>
                    </a:lnTo>
                    <a:lnTo>
                      <a:pt x="253" y="3959"/>
                    </a:lnTo>
                    <a:lnTo>
                      <a:pt x="239" y="3930"/>
                    </a:lnTo>
                    <a:lnTo>
                      <a:pt x="232" y="3892"/>
                    </a:lnTo>
                    <a:lnTo>
                      <a:pt x="236" y="3870"/>
                    </a:lnTo>
                    <a:lnTo>
                      <a:pt x="246" y="3853"/>
                    </a:lnTo>
                    <a:lnTo>
                      <a:pt x="264" y="3835"/>
                    </a:lnTo>
                    <a:lnTo>
                      <a:pt x="281" y="3818"/>
                    </a:lnTo>
                    <a:lnTo>
                      <a:pt x="299" y="3804"/>
                    </a:lnTo>
                    <a:lnTo>
                      <a:pt x="317" y="3790"/>
                    </a:lnTo>
                    <a:lnTo>
                      <a:pt x="334" y="3776"/>
                    </a:lnTo>
                    <a:lnTo>
                      <a:pt x="341" y="3765"/>
                    </a:lnTo>
                    <a:lnTo>
                      <a:pt x="344" y="3752"/>
                    </a:lnTo>
                    <a:lnTo>
                      <a:pt x="338" y="3737"/>
                    </a:lnTo>
                    <a:lnTo>
                      <a:pt x="299" y="3681"/>
                    </a:lnTo>
                    <a:lnTo>
                      <a:pt x="281" y="3625"/>
                    </a:lnTo>
                    <a:lnTo>
                      <a:pt x="281" y="3569"/>
                    </a:lnTo>
                    <a:lnTo>
                      <a:pt x="296" y="3512"/>
                    </a:lnTo>
                    <a:lnTo>
                      <a:pt x="317" y="3460"/>
                    </a:lnTo>
                    <a:lnTo>
                      <a:pt x="344" y="3407"/>
                    </a:lnTo>
                    <a:lnTo>
                      <a:pt x="369" y="3354"/>
                    </a:lnTo>
                    <a:lnTo>
                      <a:pt x="391" y="3302"/>
                    </a:lnTo>
                    <a:lnTo>
                      <a:pt x="404" y="3252"/>
                    </a:lnTo>
                    <a:lnTo>
                      <a:pt x="404" y="3204"/>
                    </a:lnTo>
                    <a:lnTo>
                      <a:pt x="404" y="3182"/>
                    </a:lnTo>
                    <a:lnTo>
                      <a:pt x="404" y="3161"/>
                    </a:lnTo>
                    <a:lnTo>
                      <a:pt x="409" y="3140"/>
                    </a:lnTo>
                    <a:lnTo>
                      <a:pt x="416" y="3119"/>
                    </a:lnTo>
                    <a:lnTo>
                      <a:pt x="422" y="3097"/>
                    </a:lnTo>
                    <a:lnTo>
                      <a:pt x="433" y="3080"/>
                    </a:lnTo>
                    <a:lnTo>
                      <a:pt x="447" y="3059"/>
                    </a:lnTo>
                    <a:lnTo>
                      <a:pt x="457" y="3042"/>
                    </a:lnTo>
                    <a:lnTo>
                      <a:pt x="472" y="3024"/>
                    </a:lnTo>
                    <a:lnTo>
                      <a:pt x="486" y="3007"/>
                    </a:lnTo>
                    <a:lnTo>
                      <a:pt x="489" y="2996"/>
                    </a:lnTo>
                    <a:lnTo>
                      <a:pt x="492" y="2986"/>
                    </a:lnTo>
                    <a:lnTo>
                      <a:pt x="492" y="2975"/>
                    </a:lnTo>
                    <a:lnTo>
                      <a:pt x="492" y="2961"/>
                    </a:lnTo>
                    <a:lnTo>
                      <a:pt x="489" y="2947"/>
                    </a:lnTo>
                    <a:lnTo>
                      <a:pt x="486" y="2936"/>
                    </a:lnTo>
                    <a:lnTo>
                      <a:pt x="482" y="2926"/>
                    </a:lnTo>
                    <a:lnTo>
                      <a:pt x="475" y="2915"/>
                    </a:lnTo>
                    <a:lnTo>
                      <a:pt x="472" y="2909"/>
                    </a:lnTo>
                    <a:lnTo>
                      <a:pt x="464" y="2904"/>
                    </a:lnTo>
                    <a:lnTo>
                      <a:pt x="440" y="2884"/>
                    </a:lnTo>
                    <a:lnTo>
                      <a:pt x="422" y="2862"/>
                    </a:lnTo>
                    <a:lnTo>
                      <a:pt x="409" y="2838"/>
                    </a:lnTo>
                    <a:lnTo>
                      <a:pt x="404" y="2814"/>
                    </a:lnTo>
                    <a:lnTo>
                      <a:pt x="404" y="2786"/>
                    </a:lnTo>
                    <a:lnTo>
                      <a:pt x="409" y="2761"/>
                    </a:lnTo>
                    <a:lnTo>
                      <a:pt x="416" y="2736"/>
                    </a:lnTo>
                    <a:lnTo>
                      <a:pt x="429" y="2715"/>
                    </a:lnTo>
                    <a:lnTo>
                      <a:pt x="444" y="2694"/>
                    </a:lnTo>
                    <a:lnTo>
                      <a:pt x="461" y="2684"/>
                    </a:lnTo>
                    <a:lnTo>
                      <a:pt x="507" y="2649"/>
                    </a:lnTo>
                    <a:lnTo>
                      <a:pt x="542" y="2606"/>
                    </a:lnTo>
                    <a:lnTo>
                      <a:pt x="567" y="2561"/>
                    </a:lnTo>
                    <a:lnTo>
                      <a:pt x="584" y="2514"/>
                    </a:lnTo>
                    <a:lnTo>
                      <a:pt x="599" y="2466"/>
                    </a:lnTo>
                    <a:lnTo>
                      <a:pt x="605" y="2413"/>
                    </a:lnTo>
                    <a:lnTo>
                      <a:pt x="616" y="2364"/>
                    </a:lnTo>
                    <a:lnTo>
                      <a:pt x="630" y="2314"/>
                    </a:lnTo>
                    <a:lnTo>
                      <a:pt x="647" y="2266"/>
                    </a:lnTo>
                    <a:lnTo>
                      <a:pt x="675" y="2223"/>
                    </a:lnTo>
                    <a:lnTo>
                      <a:pt x="687" y="2209"/>
                    </a:lnTo>
                    <a:lnTo>
                      <a:pt x="697" y="2202"/>
                    </a:lnTo>
                    <a:lnTo>
                      <a:pt x="707" y="2191"/>
                    </a:lnTo>
                    <a:lnTo>
                      <a:pt x="722" y="2184"/>
                    </a:lnTo>
                    <a:lnTo>
                      <a:pt x="732" y="2178"/>
                    </a:lnTo>
                    <a:lnTo>
                      <a:pt x="742" y="2171"/>
                    </a:lnTo>
                    <a:lnTo>
                      <a:pt x="757" y="2161"/>
                    </a:lnTo>
                    <a:lnTo>
                      <a:pt x="767" y="2153"/>
                    </a:lnTo>
                    <a:lnTo>
                      <a:pt x="774" y="2142"/>
                    </a:lnTo>
                    <a:lnTo>
                      <a:pt x="782" y="2132"/>
                    </a:lnTo>
                    <a:lnTo>
                      <a:pt x="788" y="2124"/>
                    </a:lnTo>
                    <a:lnTo>
                      <a:pt x="792" y="2118"/>
                    </a:lnTo>
                    <a:lnTo>
                      <a:pt x="795" y="2107"/>
                    </a:lnTo>
                    <a:lnTo>
                      <a:pt x="799" y="2101"/>
                    </a:lnTo>
                    <a:lnTo>
                      <a:pt x="805" y="2089"/>
                    </a:lnTo>
                    <a:lnTo>
                      <a:pt x="805" y="2076"/>
                    </a:lnTo>
                    <a:lnTo>
                      <a:pt x="810" y="2066"/>
                    </a:lnTo>
                    <a:lnTo>
                      <a:pt x="810" y="2054"/>
                    </a:lnTo>
                    <a:lnTo>
                      <a:pt x="805" y="2044"/>
                    </a:lnTo>
                    <a:lnTo>
                      <a:pt x="802" y="2034"/>
                    </a:lnTo>
                    <a:lnTo>
                      <a:pt x="782" y="2006"/>
                    </a:lnTo>
                    <a:lnTo>
                      <a:pt x="757" y="1981"/>
                    </a:lnTo>
                    <a:lnTo>
                      <a:pt x="728" y="1959"/>
                    </a:lnTo>
                    <a:lnTo>
                      <a:pt x="700" y="1942"/>
                    </a:lnTo>
                    <a:lnTo>
                      <a:pt x="672" y="1921"/>
                    </a:lnTo>
                    <a:lnTo>
                      <a:pt x="647" y="1901"/>
                    </a:lnTo>
                    <a:lnTo>
                      <a:pt x="622" y="1879"/>
                    </a:lnTo>
                    <a:lnTo>
                      <a:pt x="605" y="1851"/>
                    </a:lnTo>
                    <a:lnTo>
                      <a:pt x="595" y="1819"/>
                    </a:lnTo>
                    <a:lnTo>
                      <a:pt x="591" y="1777"/>
                    </a:lnTo>
                    <a:lnTo>
                      <a:pt x="591" y="1781"/>
                    </a:lnTo>
                    <a:lnTo>
                      <a:pt x="591" y="1784"/>
                    </a:lnTo>
                    <a:lnTo>
                      <a:pt x="587" y="1784"/>
                    </a:lnTo>
                    <a:lnTo>
                      <a:pt x="584" y="1784"/>
                    </a:lnTo>
                    <a:lnTo>
                      <a:pt x="581" y="1784"/>
                    </a:lnTo>
                    <a:lnTo>
                      <a:pt x="581" y="1781"/>
                    </a:lnTo>
                    <a:lnTo>
                      <a:pt x="581" y="1777"/>
                    </a:lnTo>
                    <a:lnTo>
                      <a:pt x="577" y="1749"/>
                    </a:lnTo>
                    <a:lnTo>
                      <a:pt x="574" y="1721"/>
                    </a:lnTo>
                    <a:lnTo>
                      <a:pt x="570" y="1689"/>
                    </a:lnTo>
                    <a:lnTo>
                      <a:pt x="567" y="1661"/>
                    </a:lnTo>
                    <a:lnTo>
                      <a:pt x="563" y="1633"/>
                    </a:lnTo>
                    <a:lnTo>
                      <a:pt x="563" y="1605"/>
                    </a:lnTo>
                    <a:lnTo>
                      <a:pt x="567" y="1577"/>
                    </a:lnTo>
                    <a:lnTo>
                      <a:pt x="574" y="1553"/>
                    </a:lnTo>
                    <a:lnTo>
                      <a:pt x="584" y="1531"/>
                    </a:lnTo>
                    <a:lnTo>
                      <a:pt x="602" y="1514"/>
                    </a:lnTo>
                    <a:lnTo>
                      <a:pt x="640" y="1479"/>
                    </a:lnTo>
                    <a:lnTo>
                      <a:pt x="669" y="1443"/>
                    </a:lnTo>
                    <a:lnTo>
                      <a:pt x="693" y="1408"/>
                    </a:lnTo>
                    <a:lnTo>
                      <a:pt x="707" y="1370"/>
                    </a:lnTo>
                    <a:lnTo>
                      <a:pt x="718" y="1331"/>
                    </a:lnTo>
                    <a:lnTo>
                      <a:pt x="722" y="1296"/>
                    </a:lnTo>
                    <a:lnTo>
                      <a:pt x="722" y="1258"/>
                    </a:lnTo>
                    <a:lnTo>
                      <a:pt x="714" y="1223"/>
                    </a:lnTo>
                    <a:lnTo>
                      <a:pt x="707" y="1187"/>
                    </a:lnTo>
                    <a:lnTo>
                      <a:pt x="697" y="1151"/>
                    </a:lnTo>
                    <a:lnTo>
                      <a:pt x="693" y="1138"/>
                    </a:lnTo>
                    <a:lnTo>
                      <a:pt x="690" y="1124"/>
                    </a:lnTo>
                    <a:lnTo>
                      <a:pt x="690" y="1110"/>
                    </a:lnTo>
                    <a:lnTo>
                      <a:pt x="690" y="1093"/>
                    </a:lnTo>
                    <a:lnTo>
                      <a:pt x="690" y="1078"/>
                    </a:lnTo>
                    <a:lnTo>
                      <a:pt x="690" y="1064"/>
                    </a:lnTo>
                    <a:lnTo>
                      <a:pt x="690" y="1050"/>
                    </a:lnTo>
                    <a:lnTo>
                      <a:pt x="687" y="1040"/>
                    </a:lnTo>
                    <a:lnTo>
                      <a:pt x="682" y="1029"/>
                    </a:lnTo>
                    <a:lnTo>
                      <a:pt x="675" y="1021"/>
                    </a:lnTo>
                    <a:lnTo>
                      <a:pt x="644" y="994"/>
                    </a:lnTo>
                    <a:lnTo>
                      <a:pt x="612" y="963"/>
                    </a:lnTo>
                    <a:lnTo>
                      <a:pt x="581" y="931"/>
                    </a:lnTo>
                    <a:lnTo>
                      <a:pt x="552" y="896"/>
                    </a:lnTo>
                    <a:lnTo>
                      <a:pt x="527" y="860"/>
                    </a:lnTo>
                    <a:lnTo>
                      <a:pt x="507" y="825"/>
                    </a:lnTo>
                    <a:lnTo>
                      <a:pt x="496" y="793"/>
                    </a:lnTo>
                    <a:lnTo>
                      <a:pt x="492" y="758"/>
                    </a:lnTo>
                    <a:lnTo>
                      <a:pt x="496" y="730"/>
                    </a:lnTo>
                    <a:lnTo>
                      <a:pt x="510" y="703"/>
                    </a:lnTo>
                    <a:lnTo>
                      <a:pt x="527" y="678"/>
                    </a:lnTo>
                    <a:lnTo>
                      <a:pt x="542" y="650"/>
                    </a:lnTo>
                    <a:lnTo>
                      <a:pt x="559" y="615"/>
                    </a:lnTo>
                    <a:lnTo>
                      <a:pt x="570" y="580"/>
                    </a:lnTo>
                    <a:lnTo>
                      <a:pt x="581" y="544"/>
                    </a:lnTo>
                    <a:lnTo>
                      <a:pt x="591" y="506"/>
                    </a:lnTo>
                    <a:lnTo>
                      <a:pt x="595" y="470"/>
                    </a:lnTo>
                    <a:lnTo>
                      <a:pt x="591" y="435"/>
                    </a:lnTo>
                    <a:lnTo>
                      <a:pt x="584" y="403"/>
                    </a:lnTo>
                    <a:lnTo>
                      <a:pt x="570" y="375"/>
                    </a:lnTo>
                    <a:lnTo>
                      <a:pt x="570" y="379"/>
                    </a:lnTo>
                    <a:lnTo>
                      <a:pt x="563" y="379"/>
                    </a:lnTo>
                    <a:lnTo>
                      <a:pt x="559" y="375"/>
                    </a:lnTo>
                    <a:lnTo>
                      <a:pt x="552" y="375"/>
                    </a:lnTo>
                    <a:lnTo>
                      <a:pt x="545" y="372"/>
                    </a:lnTo>
                    <a:lnTo>
                      <a:pt x="539" y="368"/>
                    </a:lnTo>
                    <a:lnTo>
                      <a:pt x="532" y="365"/>
                    </a:lnTo>
                    <a:lnTo>
                      <a:pt x="527" y="361"/>
                    </a:lnTo>
                    <a:lnTo>
                      <a:pt x="521" y="368"/>
                    </a:lnTo>
                    <a:lnTo>
                      <a:pt x="514" y="375"/>
                    </a:lnTo>
                    <a:lnTo>
                      <a:pt x="507" y="379"/>
                    </a:lnTo>
                    <a:lnTo>
                      <a:pt x="499" y="386"/>
                    </a:lnTo>
                    <a:lnTo>
                      <a:pt x="492" y="390"/>
                    </a:lnTo>
                    <a:lnTo>
                      <a:pt x="486" y="396"/>
                    </a:lnTo>
                    <a:lnTo>
                      <a:pt x="479" y="403"/>
                    </a:lnTo>
                    <a:lnTo>
                      <a:pt x="472" y="411"/>
                    </a:lnTo>
                    <a:lnTo>
                      <a:pt x="468" y="418"/>
                    </a:lnTo>
                    <a:lnTo>
                      <a:pt x="461" y="425"/>
                    </a:lnTo>
                    <a:lnTo>
                      <a:pt x="440" y="463"/>
                    </a:lnTo>
                    <a:lnTo>
                      <a:pt x="416" y="509"/>
                    </a:lnTo>
                    <a:lnTo>
                      <a:pt x="384" y="562"/>
                    </a:lnTo>
                    <a:lnTo>
                      <a:pt x="352" y="615"/>
                    </a:lnTo>
                    <a:lnTo>
                      <a:pt x="317" y="660"/>
                    </a:lnTo>
                    <a:lnTo>
                      <a:pt x="278" y="695"/>
                    </a:lnTo>
                    <a:lnTo>
                      <a:pt x="239" y="716"/>
                    </a:lnTo>
                    <a:lnTo>
                      <a:pt x="201" y="713"/>
                    </a:lnTo>
                    <a:lnTo>
                      <a:pt x="161" y="688"/>
                    </a:lnTo>
                    <a:lnTo>
                      <a:pt x="126" y="632"/>
                    </a:lnTo>
                    <a:lnTo>
                      <a:pt x="123" y="621"/>
                    </a:lnTo>
                    <a:lnTo>
                      <a:pt x="126" y="615"/>
                    </a:lnTo>
                    <a:lnTo>
                      <a:pt x="138" y="611"/>
                    </a:lnTo>
                    <a:lnTo>
                      <a:pt x="148" y="608"/>
                    </a:lnTo>
                    <a:lnTo>
                      <a:pt x="166" y="608"/>
                    </a:lnTo>
                    <a:lnTo>
                      <a:pt x="183" y="604"/>
                    </a:lnTo>
                    <a:lnTo>
                      <a:pt x="201" y="604"/>
                    </a:lnTo>
                    <a:lnTo>
                      <a:pt x="218" y="600"/>
                    </a:lnTo>
                    <a:lnTo>
                      <a:pt x="232" y="593"/>
                    </a:lnTo>
                    <a:lnTo>
                      <a:pt x="243" y="586"/>
                    </a:lnTo>
                    <a:lnTo>
                      <a:pt x="246" y="580"/>
                    </a:lnTo>
                    <a:lnTo>
                      <a:pt x="249" y="573"/>
                    </a:lnTo>
                    <a:lnTo>
                      <a:pt x="253" y="565"/>
                    </a:lnTo>
                    <a:lnTo>
                      <a:pt x="253" y="558"/>
                    </a:lnTo>
                    <a:lnTo>
                      <a:pt x="257" y="555"/>
                    </a:lnTo>
                    <a:lnTo>
                      <a:pt x="261" y="548"/>
                    </a:lnTo>
                    <a:lnTo>
                      <a:pt x="264" y="541"/>
                    </a:lnTo>
                    <a:lnTo>
                      <a:pt x="268" y="537"/>
                    </a:lnTo>
                    <a:lnTo>
                      <a:pt x="271" y="533"/>
                    </a:lnTo>
                    <a:lnTo>
                      <a:pt x="278" y="530"/>
                    </a:lnTo>
                    <a:lnTo>
                      <a:pt x="321" y="520"/>
                    </a:lnTo>
                    <a:lnTo>
                      <a:pt x="349" y="506"/>
                    </a:lnTo>
                    <a:lnTo>
                      <a:pt x="373" y="485"/>
                    </a:lnTo>
                    <a:lnTo>
                      <a:pt x="391" y="460"/>
                    </a:lnTo>
                    <a:lnTo>
                      <a:pt x="404" y="435"/>
                    </a:lnTo>
                    <a:lnTo>
                      <a:pt x="416" y="407"/>
                    </a:lnTo>
                    <a:lnTo>
                      <a:pt x="426" y="379"/>
                    </a:lnTo>
                    <a:lnTo>
                      <a:pt x="436" y="348"/>
                    </a:lnTo>
                    <a:lnTo>
                      <a:pt x="451" y="316"/>
                    </a:lnTo>
                    <a:lnTo>
                      <a:pt x="468" y="288"/>
                    </a:lnTo>
                    <a:lnTo>
                      <a:pt x="479" y="277"/>
                    </a:lnTo>
                    <a:lnTo>
                      <a:pt x="489" y="270"/>
                    </a:lnTo>
                    <a:lnTo>
                      <a:pt x="499" y="267"/>
                    </a:lnTo>
                    <a:lnTo>
                      <a:pt x="514" y="263"/>
                    </a:lnTo>
                    <a:lnTo>
                      <a:pt x="524" y="263"/>
                    </a:lnTo>
                    <a:lnTo>
                      <a:pt x="539" y="263"/>
                    </a:lnTo>
                    <a:lnTo>
                      <a:pt x="552" y="263"/>
                    </a:lnTo>
                    <a:lnTo>
                      <a:pt x="567" y="260"/>
                    </a:lnTo>
                    <a:lnTo>
                      <a:pt x="577" y="260"/>
                    </a:lnTo>
                    <a:lnTo>
                      <a:pt x="587" y="253"/>
                    </a:lnTo>
                    <a:lnTo>
                      <a:pt x="599" y="250"/>
                    </a:lnTo>
                    <a:lnTo>
                      <a:pt x="605" y="238"/>
                    </a:lnTo>
                    <a:lnTo>
                      <a:pt x="612" y="228"/>
                    </a:lnTo>
                    <a:lnTo>
                      <a:pt x="616" y="218"/>
                    </a:lnTo>
                    <a:lnTo>
                      <a:pt x="622" y="207"/>
                    </a:lnTo>
                    <a:lnTo>
                      <a:pt x="627" y="193"/>
                    </a:lnTo>
                    <a:lnTo>
                      <a:pt x="630" y="178"/>
                    </a:lnTo>
                    <a:lnTo>
                      <a:pt x="637" y="168"/>
                    </a:lnTo>
                    <a:lnTo>
                      <a:pt x="644" y="158"/>
                    </a:lnTo>
                    <a:lnTo>
                      <a:pt x="651" y="147"/>
                    </a:lnTo>
                    <a:lnTo>
                      <a:pt x="669" y="130"/>
                    </a:lnTo>
                    <a:lnTo>
                      <a:pt x="687" y="112"/>
                    </a:lnTo>
                    <a:lnTo>
                      <a:pt x="704" y="95"/>
                    </a:lnTo>
                    <a:lnTo>
                      <a:pt x="722" y="80"/>
                    </a:lnTo>
                    <a:lnTo>
                      <a:pt x="739" y="66"/>
                    </a:lnTo>
                    <a:lnTo>
                      <a:pt x="757" y="53"/>
                    </a:lnTo>
                    <a:lnTo>
                      <a:pt x="774" y="38"/>
                    </a:lnTo>
                    <a:lnTo>
                      <a:pt x="792" y="28"/>
                    </a:lnTo>
                    <a:lnTo>
                      <a:pt x="810" y="17"/>
                    </a:lnTo>
                    <a:lnTo>
                      <a:pt x="830" y="7"/>
                    </a:lnTo>
                    <a:lnTo>
                      <a:pt x="852" y="0"/>
                    </a:lnTo>
                    <a:lnTo>
                      <a:pt x="870" y="3"/>
                    </a:lnTo>
                    <a:lnTo>
                      <a:pt x="887" y="13"/>
                    </a:lnTo>
                    <a:lnTo>
                      <a:pt x="897" y="35"/>
                    </a:lnTo>
                    <a:lnTo>
                      <a:pt x="905" y="56"/>
                    </a:lnTo>
                    <a:lnTo>
                      <a:pt x="915" y="85"/>
                    </a:lnTo>
                    <a:lnTo>
                      <a:pt x="918" y="112"/>
                    </a:lnTo>
                    <a:lnTo>
                      <a:pt x="925" y="140"/>
                    </a:lnTo>
                    <a:lnTo>
                      <a:pt x="933" y="168"/>
                    </a:lnTo>
                    <a:lnTo>
                      <a:pt x="940" y="190"/>
                    </a:lnTo>
                    <a:lnTo>
                      <a:pt x="947" y="207"/>
                    </a:lnTo>
                    <a:lnTo>
                      <a:pt x="950" y="221"/>
                    </a:lnTo>
                    <a:lnTo>
                      <a:pt x="957" y="235"/>
                    </a:lnTo>
                    <a:lnTo>
                      <a:pt x="960" y="250"/>
                    </a:lnTo>
                    <a:lnTo>
                      <a:pt x="965" y="263"/>
                    </a:lnTo>
                    <a:lnTo>
                      <a:pt x="971" y="273"/>
                    </a:lnTo>
                    <a:lnTo>
                      <a:pt x="975" y="285"/>
                    </a:lnTo>
                    <a:lnTo>
                      <a:pt x="982" y="291"/>
                    </a:lnTo>
                    <a:lnTo>
                      <a:pt x="988" y="295"/>
                    </a:lnTo>
                    <a:lnTo>
                      <a:pt x="1000" y="298"/>
                    </a:lnTo>
                    <a:lnTo>
                      <a:pt x="1031" y="302"/>
                    </a:lnTo>
                    <a:lnTo>
                      <a:pt x="1066" y="305"/>
                    </a:lnTo>
                    <a:lnTo>
                      <a:pt x="1098" y="313"/>
                    </a:lnTo>
                    <a:lnTo>
                      <a:pt x="1126" y="323"/>
                    </a:lnTo>
                    <a:lnTo>
                      <a:pt x="1158" y="333"/>
                    </a:lnTo>
                    <a:lnTo>
                      <a:pt x="1183" y="348"/>
                    </a:lnTo>
                    <a:lnTo>
                      <a:pt x="1211" y="368"/>
                    </a:lnTo>
                    <a:lnTo>
                      <a:pt x="1231" y="390"/>
                    </a:lnTo>
                    <a:lnTo>
                      <a:pt x="1249" y="415"/>
                    </a:lnTo>
                    <a:lnTo>
                      <a:pt x="1266" y="446"/>
                    </a:lnTo>
                    <a:lnTo>
                      <a:pt x="1284" y="478"/>
                    </a:lnTo>
                    <a:lnTo>
                      <a:pt x="1306" y="506"/>
                    </a:lnTo>
                    <a:lnTo>
                      <a:pt x="1331" y="526"/>
                    </a:lnTo>
                    <a:lnTo>
                      <a:pt x="1358" y="541"/>
                    </a:lnTo>
                    <a:lnTo>
                      <a:pt x="1391" y="555"/>
                    </a:lnTo>
                    <a:lnTo>
                      <a:pt x="1422" y="562"/>
                    </a:lnTo>
                    <a:lnTo>
                      <a:pt x="1457" y="568"/>
                    </a:lnTo>
                    <a:lnTo>
                      <a:pt x="1492" y="573"/>
                    </a:lnTo>
                    <a:lnTo>
                      <a:pt x="1524" y="580"/>
                    </a:lnTo>
                    <a:lnTo>
                      <a:pt x="1556" y="583"/>
                    </a:lnTo>
                    <a:lnTo>
                      <a:pt x="1559" y="583"/>
                    </a:lnTo>
                    <a:lnTo>
                      <a:pt x="1566" y="586"/>
                    </a:lnTo>
                    <a:lnTo>
                      <a:pt x="1569" y="590"/>
                    </a:lnTo>
                    <a:lnTo>
                      <a:pt x="1577" y="597"/>
                    </a:lnTo>
                    <a:lnTo>
                      <a:pt x="1584" y="604"/>
                    </a:lnTo>
                    <a:lnTo>
                      <a:pt x="1591" y="608"/>
                    </a:lnTo>
                    <a:lnTo>
                      <a:pt x="1594" y="615"/>
                    </a:lnTo>
                    <a:lnTo>
                      <a:pt x="1601" y="618"/>
                    </a:lnTo>
                    <a:lnTo>
                      <a:pt x="1609" y="621"/>
                    </a:lnTo>
                    <a:lnTo>
                      <a:pt x="1615" y="625"/>
                    </a:lnTo>
                    <a:lnTo>
                      <a:pt x="1657" y="628"/>
                    </a:lnTo>
                    <a:lnTo>
                      <a:pt x="1704" y="632"/>
                    </a:lnTo>
                    <a:lnTo>
                      <a:pt x="1749" y="632"/>
                    </a:lnTo>
                    <a:lnTo>
                      <a:pt x="1795" y="632"/>
                    </a:lnTo>
                    <a:lnTo>
                      <a:pt x="1840" y="636"/>
                    </a:lnTo>
                    <a:lnTo>
                      <a:pt x="1879" y="643"/>
                    </a:lnTo>
                    <a:lnTo>
                      <a:pt x="1915" y="660"/>
                    </a:lnTo>
                    <a:lnTo>
                      <a:pt x="1939" y="685"/>
                    </a:lnTo>
                    <a:lnTo>
                      <a:pt x="1960" y="720"/>
                    </a:lnTo>
                    <a:lnTo>
                      <a:pt x="1967" y="769"/>
                    </a:lnTo>
                    <a:lnTo>
                      <a:pt x="1967" y="821"/>
                    </a:lnTo>
                    <a:lnTo>
                      <a:pt x="1960" y="875"/>
                    </a:lnTo>
                    <a:lnTo>
                      <a:pt x="1946" y="928"/>
                    </a:lnTo>
                    <a:lnTo>
                      <a:pt x="1925" y="973"/>
                    </a:lnTo>
                    <a:lnTo>
                      <a:pt x="1900" y="1021"/>
                    </a:lnTo>
                    <a:lnTo>
                      <a:pt x="1872" y="1064"/>
                    </a:lnTo>
                    <a:lnTo>
                      <a:pt x="1837" y="1106"/>
                    </a:lnTo>
                    <a:lnTo>
                      <a:pt x="1802" y="1145"/>
                    </a:lnTo>
                    <a:lnTo>
                      <a:pt x="1760" y="1180"/>
                    </a:lnTo>
                    <a:lnTo>
                      <a:pt x="1717" y="1211"/>
                    </a:lnTo>
                    <a:lnTo>
                      <a:pt x="1710" y="1211"/>
                    </a:lnTo>
                    <a:lnTo>
                      <a:pt x="1704" y="1211"/>
                    </a:lnTo>
                    <a:lnTo>
                      <a:pt x="1692" y="1205"/>
                    </a:lnTo>
                    <a:lnTo>
                      <a:pt x="1686" y="1198"/>
                    </a:lnTo>
                    <a:lnTo>
                      <a:pt x="1675" y="1191"/>
                    </a:lnTo>
                    <a:lnTo>
                      <a:pt x="1664" y="1180"/>
                    </a:lnTo>
                    <a:lnTo>
                      <a:pt x="1650" y="1173"/>
                    </a:lnTo>
                    <a:lnTo>
                      <a:pt x="1640" y="1169"/>
                    </a:lnTo>
                    <a:lnTo>
                      <a:pt x="1629" y="1169"/>
                    </a:lnTo>
                    <a:lnTo>
                      <a:pt x="1615" y="1169"/>
                    </a:lnTo>
                    <a:lnTo>
                      <a:pt x="1609" y="1176"/>
                    </a:lnTo>
                    <a:lnTo>
                      <a:pt x="1597" y="1183"/>
                    </a:lnTo>
                    <a:lnTo>
                      <a:pt x="1594" y="1194"/>
                    </a:lnTo>
                    <a:lnTo>
                      <a:pt x="1587" y="1205"/>
                    </a:lnTo>
                    <a:lnTo>
                      <a:pt x="1587" y="1215"/>
                    </a:lnTo>
                    <a:lnTo>
                      <a:pt x="1587" y="1229"/>
                    </a:lnTo>
                    <a:lnTo>
                      <a:pt x="1587" y="1243"/>
                    </a:lnTo>
                    <a:lnTo>
                      <a:pt x="1591" y="1254"/>
                    </a:lnTo>
                    <a:lnTo>
                      <a:pt x="1594" y="1268"/>
                    </a:lnTo>
                    <a:lnTo>
                      <a:pt x="1601" y="1281"/>
                    </a:lnTo>
                    <a:lnTo>
                      <a:pt x="1622" y="1306"/>
                    </a:lnTo>
                    <a:lnTo>
                      <a:pt x="1644" y="1331"/>
                    </a:lnTo>
                    <a:lnTo>
                      <a:pt x="1672" y="1356"/>
                    </a:lnTo>
                    <a:lnTo>
                      <a:pt x="1696" y="1380"/>
                    </a:lnTo>
                    <a:lnTo>
                      <a:pt x="1721" y="1405"/>
                    </a:lnTo>
                    <a:lnTo>
                      <a:pt x="1742" y="1429"/>
                    </a:lnTo>
                    <a:lnTo>
                      <a:pt x="1756" y="1454"/>
                    </a:lnTo>
                    <a:lnTo>
                      <a:pt x="1763" y="1482"/>
                    </a:lnTo>
                    <a:lnTo>
                      <a:pt x="1760" y="1514"/>
                    </a:lnTo>
                    <a:lnTo>
                      <a:pt x="1742" y="1546"/>
                    </a:lnTo>
                    <a:lnTo>
                      <a:pt x="1752" y="1553"/>
                    </a:lnTo>
                    <a:lnTo>
                      <a:pt x="1760" y="1559"/>
                    </a:lnTo>
                    <a:lnTo>
                      <a:pt x="1770" y="1566"/>
                    </a:lnTo>
                    <a:lnTo>
                      <a:pt x="1780" y="1573"/>
                    </a:lnTo>
                    <a:lnTo>
                      <a:pt x="1787" y="1581"/>
                    </a:lnTo>
                    <a:lnTo>
                      <a:pt x="1795" y="1588"/>
                    </a:lnTo>
                    <a:lnTo>
                      <a:pt x="1802" y="1594"/>
                    </a:lnTo>
                    <a:lnTo>
                      <a:pt x="1809" y="1601"/>
                    </a:lnTo>
                    <a:lnTo>
                      <a:pt x="1812" y="1609"/>
                    </a:lnTo>
                    <a:lnTo>
                      <a:pt x="1815" y="1619"/>
                    </a:lnTo>
                    <a:lnTo>
                      <a:pt x="1823" y="1658"/>
                    </a:lnTo>
                    <a:lnTo>
                      <a:pt x="1833" y="1700"/>
                    </a:lnTo>
                    <a:lnTo>
                      <a:pt x="1840" y="1742"/>
                    </a:lnTo>
                    <a:lnTo>
                      <a:pt x="1844" y="1788"/>
                    </a:lnTo>
                    <a:lnTo>
                      <a:pt x="1844" y="1830"/>
                    </a:lnTo>
                    <a:lnTo>
                      <a:pt x="1844" y="1872"/>
                    </a:lnTo>
                    <a:lnTo>
                      <a:pt x="1833" y="1914"/>
                    </a:lnTo>
                    <a:lnTo>
                      <a:pt x="1823" y="1953"/>
                    </a:lnTo>
                    <a:lnTo>
                      <a:pt x="1802" y="1988"/>
                    </a:lnTo>
                    <a:lnTo>
                      <a:pt x="1777" y="2023"/>
                    </a:lnTo>
                    <a:lnTo>
                      <a:pt x="1763" y="2044"/>
                    </a:lnTo>
                    <a:lnTo>
                      <a:pt x="1763" y="2069"/>
                    </a:lnTo>
                    <a:lnTo>
                      <a:pt x="1767" y="2101"/>
                    </a:lnTo>
                    <a:lnTo>
                      <a:pt x="1777" y="2132"/>
                    </a:lnTo>
                    <a:lnTo>
                      <a:pt x="1795" y="2167"/>
                    </a:lnTo>
                    <a:lnTo>
                      <a:pt x="1812" y="2206"/>
                    </a:lnTo>
                    <a:lnTo>
                      <a:pt x="1833" y="2241"/>
                    </a:lnTo>
                    <a:lnTo>
                      <a:pt x="1855" y="2276"/>
                    </a:lnTo>
                    <a:lnTo>
                      <a:pt x="1872" y="2311"/>
                    </a:lnTo>
                    <a:lnTo>
                      <a:pt x="1887" y="2339"/>
                    </a:lnTo>
                    <a:lnTo>
                      <a:pt x="1915" y="2409"/>
                    </a:lnTo>
                    <a:lnTo>
                      <a:pt x="1942" y="2476"/>
                    </a:lnTo>
                    <a:lnTo>
                      <a:pt x="1975" y="2543"/>
                    </a:lnTo>
                    <a:lnTo>
                      <a:pt x="2002" y="2614"/>
                    </a:lnTo>
                    <a:lnTo>
                      <a:pt x="2027" y="2680"/>
                    </a:lnTo>
                    <a:lnTo>
                      <a:pt x="2052" y="2750"/>
                    </a:lnTo>
                    <a:lnTo>
                      <a:pt x="2073" y="2821"/>
                    </a:lnTo>
                    <a:lnTo>
                      <a:pt x="2087" y="2894"/>
                    </a:lnTo>
                    <a:lnTo>
                      <a:pt x="2093" y="2968"/>
                    </a:lnTo>
                    <a:lnTo>
                      <a:pt x="2098" y="3042"/>
                    </a:lnTo>
                    <a:lnTo>
                      <a:pt x="2098" y="3059"/>
                    </a:lnTo>
                    <a:lnTo>
                      <a:pt x="2101" y="3074"/>
                    </a:lnTo>
                    <a:lnTo>
                      <a:pt x="2105" y="3087"/>
                    </a:lnTo>
                    <a:lnTo>
                      <a:pt x="2111" y="3102"/>
                    </a:lnTo>
                    <a:lnTo>
                      <a:pt x="2118" y="3119"/>
                    </a:lnTo>
                    <a:lnTo>
                      <a:pt x="2125" y="3134"/>
                    </a:lnTo>
                    <a:lnTo>
                      <a:pt x="2136" y="3147"/>
                    </a:lnTo>
                    <a:lnTo>
                      <a:pt x="2143" y="3164"/>
                    </a:lnTo>
                    <a:lnTo>
                      <a:pt x="2150" y="3179"/>
                    </a:lnTo>
                    <a:lnTo>
                      <a:pt x="2157" y="3192"/>
                    </a:lnTo>
                    <a:lnTo>
                      <a:pt x="2175" y="3235"/>
                    </a:lnTo>
                    <a:lnTo>
                      <a:pt x="2185" y="3281"/>
                    </a:lnTo>
                    <a:lnTo>
                      <a:pt x="2193" y="3322"/>
                    </a:lnTo>
                    <a:lnTo>
                      <a:pt x="2193" y="3369"/>
                    </a:lnTo>
                    <a:lnTo>
                      <a:pt x="2193" y="3414"/>
                    </a:lnTo>
                    <a:lnTo>
                      <a:pt x="2193" y="3456"/>
                    </a:lnTo>
                    <a:lnTo>
                      <a:pt x="2193" y="3502"/>
                    </a:lnTo>
                    <a:lnTo>
                      <a:pt x="2196" y="3544"/>
                    </a:lnTo>
                    <a:lnTo>
                      <a:pt x="2200" y="3590"/>
                    </a:lnTo>
                    <a:lnTo>
                      <a:pt x="2210" y="3632"/>
                    </a:lnTo>
                    <a:lnTo>
                      <a:pt x="2224" y="3681"/>
                    </a:lnTo>
                    <a:lnTo>
                      <a:pt x="2238" y="3730"/>
                    </a:lnTo>
                    <a:lnTo>
                      <a:pt x="2253" y="3779"/>
                    </a:lnTo>
                    <a:lnTo>
                      <a:pt x="2263" y="3825"/>
                    </a:lnTo>
                    <a:lnTo>
                      <a:pt x="2273" y="3874"/>
                    </a:lnTo>
                    <a:lnTo>
                      <a:pt x="2284" y="3924"/>
                    </a:lnTo>
                    <a:lnTo>
                      <a:pt x="2294" y="3972"/>
                    </a:lnTo>
                    <a:lnTo>
                      <a:pt x="2305" y="4022"/>
                    </a:lnTo>
                    <a:lnTo>
                      <a:pt x="2316" y="4071"/>
                    </a:lnTo>
                    <a:lnTo>
                      <a:pt x="2330" y="4117"/>
                    </a:lnTo>
                    <a:lnTo>
                      <a:pt x="2344" y="4155"/>
                    </a:lnTo>
                    <a:lnTo>
                      <a:pt x="2361" y="4190"/>
                    </a:lnTo>
                    <a:lnTo>
                      <a:pt x="2383" y="4222"/>
                    </a:lnTo>
                    <a:lnTo>
                      <a:pt x="2407" y="4254"/>
                    </a:lnTo>
                    <a:lnTo>
                      <a:pt x="2436" y="4282"/>
                    </a:lnTo>
                    <a:lnTo>
                      <a:pt x="2463" y="4310"/>
                    </a:lnTo>
                    <a:lnTo>
                      <a:pt x="2491" y="4338"/>
                    </a:lnTo>
                    <a:lnTo>
                      <a:pt x="2519" y="4366"/>
                    </a:lnTo>
                    <a:lnTo>
                      <a:pt x="2551" y="4394"/>
                    </a:lnTo>
                    <a:lnTo>
                      <a:pt x="2579" y="4422"/>
                    </a:lnTo>
                    <a:lnTo>
                      <a:pt x="2629" y="4485"/>
                    </a:lnTo>
                    <a:lnTo>
                      <a:pt x="2667" y="4555"/>
                    </a:lnTo>
                    <a:lnTo>
                      <a:pt x="2692" y="4630"/>
                    </a:lnTo>
                    <a:lnTo>
                      <a:pt x="2709" y="4703"/>
                    </a:lnTo>
                    <a:lnTo>
                      <a:pt x="2717" y="4784"/>
                    </a:lnTo>
                    <a:lnTo>
                      <a:pt x="2720" y="4865"/>
                    </a:lnTo>
                    <a:lnTo>
                      <a:pt x="2717" y="4945"/>
                    </a:lnTo>
                    <a:lnTo>
                      <a:pt x="2714" y="5030"/>
                    </a:lnTo>
                    <a:lnTo>
                      <a:pt x="2709" y="5110"/>
                    </a:lnTo>
                    <a:lnTo>
                      <a:pt x="2709" y="5195"/>
                    </a:lnTo>
                    <a:lnTo>
                      <a:pt x="2706" y="5210"/>
                    </a:lnTo>
                    <a:lnTo>
                      <a:pt x="2699" y="5220"/>
                    </a:lnTo>
                    <a:lnTo>
                      <a:pt x="2685" y="5230"/>
                    </a:lnTo>
                    <a:lnTo>
                      <a:pt x="2671" y="5237"/>
                    </a:lnTo>
                    <a:lnTo>
                      <a:pt x="2654" y="5245"/>
                    </a:lnTo>
                    <a:lnTo>
                      <a:pt x="2639" y="5248"/>
                    </a:lnTo>
                    <a:lnTo>
                      <a:pt x="2622" y="5245"/>
                    </a:lnTo>
                    <a:lnTo>
                      <a:pt x="2607" y="5241"/>
                    </a:lnTo>
                    <a:lnTo>
                      <a:pt x="2594" y="5230"/>
                    </a:lnTo>
                    <a:lnTo>
                      <a:pt x="2583" y="5213"/>
                    </a:lnTo>
                    <a:lnTo>
                      <a:pt x="2590" y="5233"/>
                    </a:lnTo>
                    <a:lnTo>
                      <a:pt x="2586" y="5251"/>
                    </a:lnTo>
                    <a:lnTo>
                      <a:pt x="2579" y="5268"/>
                    </a:lnTo>
                    <a:lnTo>
                      <a:pt x="2572" y="5283"/>
                    </a:lnTo>
                    <a:lnTo>
                      <a:pt x="2559" y="5293"/>
                    </a:lnTo>
                    <a:lnTo>
                      <a:pt x="2544" y="5300"/>
                    </a:lnTo>
                    <a:lnTo>
                      <a:pt x="2527" y="5308"/>
                    </a:lnTo>
                    <a:lnTo>
                      <a:pt x="2513" y="5315"/>
                    </a:lnTo>
                    <a:lnTo>
                      <a:pt x="2496" y="5318"/>
                    </a:lnTo>
                    <a:lnTo>
                      <a:pt x="2484" y="5318"/>
                    </a:lnTo>
                    <a:lnTo>
                      <a:pt x="2463" y="5321"/>
                    </a:lnTo>
                    <a:lnTo>
                      <a:pt x="2446" y="5318"/>
                    </a:lnTo>
                    <a:lnTo>
                      <a:pt x="2424" y="5318"/>
                    </a:lnTo>
                    <a:lnTo>
                      <a:pt x="2404" y="5311"/>
                    </a:lnTo>
                    <a:lnTo>
                      <a:pt x="2386" y="5303"/>
                    </a:lnTo>
                    <a:lnTo>
                      <a:pt x="2368" y="5297"/>
                    </a:lnTo>
                    <a:lnTo>
                      <a:pt x="2351" y="5286"/>
                    </a:lnTo>
                    <a:lnTo>
                      <a:pt x="2333" y="5276"/>
                    </a:lnTo>
                    <a:lnTo>
                      <a:pt x="2319" y="5265"/>
                    </a:lnTo>
                    <a:lnTo>
                      <a:pt x="2308" y="5251"/>
                    </a:lnTo>
                    <a:lnTo>
                      <a:pt x="2288" y="5223"/>
                    </a:lnTo>
                    <a:lnTo>
                      <a:pt x="2281" y="5192"/>
                    </a:lnTo>
                    <a:lnTo>
                      <a:pt x="2281" y="5160"/>
                    </a:lnTo>
                    <a:lnTo>
                      <a:pt x="2284" y="5128"/>
                    </a:lnTo>
                    <a:lnTo>
                      <a:pt x="2294" y="5097"/>
                    </a:lnTo>
                    <a:lnTo>
                      <a:pt x="2305" y="5062"/>
                    </a:lnTo>
                    <a:lnTo>
                      <a:pt x="2316" y="5027"/>
                    </a:lnTo>
                    <a:lnTo>
                      <a:pt x="2323" y="4995"/>
                    </a:lnTo>
                    <a:lnTo>
                      <a:pt x="2326" y="4956"/>
                    </a:lnTo>
                    <a:lnTo>
                      <a:pt x="2323" y="4921"/>
                    </a:lnTo>
                    <a:lnTo>
                      <a:pt x="2291" y="4925"/>
                    </a:lnTo>
                    <a:lnTo>
                      <a:pt x="2263" y="4918"/>
                    </a:lnTo>
                    <a:lnTo>
                      <a:pt x="2241" y="4903"/>
                    </a:lnTo>
                    <a:lnTo>
                      <a:pt x="2221" y="4886"/>
                    </a:lnTo>
                    <a:lnTo>
                      <a:pt x="2206" y="4865"/>
                    </a:lnTo>
                    <a:lnTo>
                      <a:pt x="2193" y="4837"/>
                    </a:lnTo>
                    <a:lnTo>
                      <a:pt x="2185" y="4808"/>
                    </a:lnTo>
                    <a:lnTo>
                      <a:pt x="2178" y="4780"/>
                    </a:lnTo>
                    <a:lnTo>
                      <a:pt x="2175" y="4749"/>
                    </a:lnTo>
                    <a:lnTo>
                      <a:pt x="2171" y="4725"/>
                    </a:lnTo>
                    <a:lnTo>
                      <a:pt x="2168" y="4749"/>
                    </a:lnTo>
                    <a:lnTo>
                      <a:pt x="2153" y="4763"/>
                    </a:lnTo>
                    <a:lnTo>
                      <a:pt x="2133" y="4767"/>
                    </a:lnTo>
                    <a:lnTo>
                      <a:pt x="2105" y="4760"/>
                    </a:lnTo>
                    <a:lnTo>
                      <a:pt x="2073" y="4749"/>
                    </a:lnTo>
                    <a:lnTo>
                      <a:pt x="2038" y="4738"/>
                    </a:lnTo>
                    <a:lnTo>
                      <a:pt x="2006" y="4728"/>
                    </a:lnTo>
                    <a:lnTo>
                      <a:pt x="1978" y="4725"/>
                    </a:lnTo>
                    <a:lnTo>
                      <a:pt x="1953" y="4728"/>
                    </a:lnTo>
                    <a:lnTo>
                      <a:pt x="1935" y="4745"/>
                    </a:lnTo>
                    <a:lnTo>
                      <a:pt x="1922" y="4784"/>
                    </a:lnTo>
                    <a:lnTo>
                      <a:pt x="1910" y="4823"/>
                    </a:lnTo>
                    <a:lnTo>
                      <a:pt x="1904" y="4865"/>
                    </a:lnTo>
                    <a:lnTo>
                      <a:pt x="1897" y="4907"/>
                    </a:lnTo>
                    <a:lnTo>
                      <a:pt x="1890" y="4950"/>
                    </a:lnTo>
                    <a:lnTo>
                      <a:pt x="1879" y="4995"/>
                    </a:lnTo>
                    <a:lnTo>
                      <a:pt x="1869" y="5033"/>
                    </a:lnTo>
                    <a:lnTo>
                      <a:pt x="1847" y="5072"/>
                    </a:lnTo>
                    <a:lnTo>
                      <a:pt x="1823" y="5110"/>
                    </a:lnTo>
                    <a:lnTo>
                      <a:pt x="1787" y="5138"/>
                    </a:lnTo>
                    <a:lnTo>
                      <a:pt x="1787" y="5153"/>
                    </a:lnTo>
                    <a:lnTo>
                      <a:pt x="1795" y="5178"/>
                    </a:lnTo>
                    <a:lnTo>
                      <a:pt x="1809" y="5216"/>
                    </a:lnTo>
                    <a:lnTo>
                      <a:pt x="1833" y="5258"/>
                    </a:lnTo>
                    <a:lnTo>
                      <a:pt x="1862" y="5311"/>
                    </a:lnTo>
                    <a:lnTo>
                      <a:pt x="1893" y="5363"/>
                    </a:lnTo>
                    <a:lnTo>
                      <a:pt x="1932" y="5416"/>
                    </a:lnTo>
                    <a:lnTo>
                      <a:pt x="1970" y="5465"/>
                    </a:lnTo>
                    <a:lnTo>
                      <a:pt x="2017" y="5511"/>
                    </a:lnTo>
                    <a:lnTo>
                      <a:pt x="2062" y="5543"/>
                    </a:lnTo>
                    <a:lnTo>
                      <a:pt x="2076" y="5557"/>
                    </a:lnTo>
                    <a:lnTo>
                      <a:pt x="2087" y="5575"/>
                    </a:lnTo>
                    <a:lnTo>
                      <a:pt x="2093" y="5592"/>
                    </a:lnTo>
                    <a:lnTo>
                      <a:pt x="2101" y="5610"/>
                    </a:lnTo>
                    <a:lnTo>
                      <a:pt x="2101" y="5634"/>
                    </a:lnTo>
                    <a:lnTo>
                      <a:pt x="2101" y="5655"/>
                    </a:lnTo>
                    <a:lnTo>
                      <a:pt x="2105" y="5676"/>
                    </a:lnTo>
                    <a:lnTo>
                      <a:pt x="2105" y="5701"/>
                    </a:lnTo>
                    <a:lnTo>
                      <a:pt x="2108" y="5722"/>
                    </a:lnTo>
                    <a:lnTo>
                      <a:pt x="2115" y="5743"/>
                    </a:lnTo>
                    <a:lnTo>
                      <a:pt x="2133" y="5788"/>
                    </a:lnTo>
                    <a:lnTo>
                      <a:pt x="2153" y="5831"/>
                    </a:lnTo>
                    <a:lnTo>
                      <a:pt x="2178" y="5870"/>
                    </a:lnTo>
                    <a:lnTo>
                      <a:pt x="2210" y="5905"/>
                    </a:lnTo>
                    <a:lnTo>
                      <a:pt x="2241" y="5940"/>
                    </a:lnTo>
                    <a:lnTo>
                      <a:pt x="2273" y="5975"/>
                    </a:lnTo>
                    <a:lnTo>
                      <a:pt x="2308" y="6006"/>
                    </a:lnTo>
                    <a:lnTo>
                      <a:pt x="2348" y="6038"/>
                    </a:lnTo>
                    <a:lnTo>
                      <a:pt x="2386" y="6066"/>
                    </a:lnTo>
                    <a:lnTo>
                      <a:pt x="2424" y="6098"/>
                    </a:lnTo>
                    <a:lnTo>
                      <a:pt x="2446" y="6119"/>
                    </a:lnTo>
                    <a:lnTo>
                      <a:pt x="2459" y="6143"/>
                    </a:lnTo>
                    <a:lnTo>
                      <a:pt x="2474" y="6171"/>
                    </a:lnTo>
                    <a:lnTo>
                      <a:pt x="2481" y="6203"/>
                    </a:lnTo>
                    <a:lnTo>
                      <a:pt x="2484" y="6235"/>
                    </a:lnTo>
                    <a:lnTo>
                      <a:pt x="2488" y="6270"/>
                    </a:lnTo>
                    <a:lnTo>
                      <a:pt x="2491" y="6305"/>
                    </a:lnTo>
                    <a:lnTo>
                      <a:pt x="2491" y="6340"/>
                    </a:lnTo>
                    <a:lnTo>
                      <a:pt x="2496" y="6379"/>
                    </a:lnTo>
                    <a:lnTo>
                      <a:pt x="2502" y="6414"/>
                    </a:lnTo>
                    <a:lnTo>
                      <a:pt x="2509" y="6438"/>
                    </a:lnTo>
                    <a:lnTo>
                      <a:pt x="2516" y="6460"/>
                    </a:lnTo>
                    <a:lnTo>
                      <a:pt x="2531" y="6481"/>
                    </a:lnTo>
                    <a:lnTo>
                      <a:pt x="2541" y="6501"/>
                    </a:lnTo>
                    <a:lnTo>
                      <a:pt x="2554" y="6523"/>
                    </a:lnTo>
                    <a:lnTo>
                      <a:pt x="2569" y="6544"/>
                    </a:lnTo>
                    <a:lnTo>
                      <a:pt x="2583" y="6565"/>
                    </a:lnTo>
                    <a:lnTo>
                      <a:pt x="2594" y="6586"/>
                    </a:lnTo>
                    <a:lnTo>
                      <a:pt x="2604" y="6608"/>
                    </a:lnTo>
                    <a:lnTo>
                      <a:pt x="2611" y="6631"/>
                    </a:lnTo>
                    <a:lnTo>
                      <a:pt x="2629" y="6678"/>
                    </a:lnTo>
                    <a:lnTo>
                      <a:pt x="2646" y="6709"/>
                    </a:lnTo>
                    <a:lnTo>
                      <a:pt x="2667" y="6730"/>
                    </a:lnTo>
                    <a:lnTo>
                      <a:pt x="2696" y="6741"/>
                    </a:lnTo>
                    <a:lnTo>
                      <a:pt x="2724" y="6744"/>
                    </a:lnTo>
                    <a:lnTo>
                      <a:pt x="2755" y="6744"/>
                    </a:lnTo>
                    <a:lnTo>
                      <a:pt x="2794" y="6737"/>
                    </a:lnTo>
                    <a:lnTo>
                      <a:pt x="2832" y="6730"/>
                    </a:lnTo>
                    <a:lnTo>
                      <a:pt x="2872" y="6726"/>
                    </a:lnTo>
                    <a:lnTo>
                      <a:pt x="2917" y="6719"/>
                    </a:lnTo>
                    <a:lnTo>
                      <a:pt x="2924" y="6719"/>
                    </a:lnTo>
                    <a:lnTo>
                      <a:pt x="2932" y="6713"/>
                    </a:lnTo>
                    <a:lnTo>
                      <a:pt x="2942" y="6706"/>
                    </a:lnTo>
                    <a:lnTo>
                      <a:pt x="2952" y="6698"/>
                    </a:lnTo>
                    <a:lnTo>
                      <a:pt x="2963" y="6688"/>
                    </a:lnTo>
                    <a:lnTo>
                      <a:pt x="2970" y="6678"/>
                    </a:lnTo>
                    <a:lnTo>
                      <a:pt x="2980" y="6671"/>
                    </a:lnTo>
                    <a:lnTo>
                      <a:pt x="2984" y="6663"/>
                    </a:lnTo>
                    <a:lnTo>
                      <a:pt x="2988" y="6660"/>
                    </a:lnTo>
                    <a:lnTo>
                      <a:pt x="2992" y="6660"/>
                    </a:lnTo>
                    <a:lnTo>
                      <a:pt x="2970" y="6695"/>
                    </a:lnTo>
                    <a:lnTo>
                      <a:pt x="2949" y="6734"/>
                    </a:lnTo>
                    <a:lnTo>
                      <a:pt x="2920" y="6773"/>
                    </a:lnTo>
                    <a:lnTo>
                      <a:pt x="2889" y="6814"/>
                    </a:lnTo>
                    <a:lnTo>
                      <a:pt x="2854" y="6853"/>
                    </a:lnTo>
                    <a:lnTo>
                      <a:pt x="2819" y="6891"/>
                    </a:lnTo>
                    <a:lnTo>
                      <a:pt x="2780" y="6926"/>
                    </a:lnTo>
                    <a:lnTo>
                      <a:pt x="2745" y="6958"/>
                    </a:lnTo>
                    <a:lnTo>
                      <a:pt x="2709" y="6986"/>
                    </a:lnTo>
                    <a:lnTo>
                      <a:pt x="2674" y="7008"/>
                    </a:lnTo>
                    <a:lnTo>
                      <a:pt x="2646" y="7021"/>
                    </a:lnTo>
                    <a:lnTo>
                      <a:pt x="2622" y="7039"/>
                    </a:lnTo>
                    <a:lnTo>
                      <a:pt x="2604" y="7057"/>
                    </a:lnTo>
                    <a:lnTo>
                      <a:pt x="2586" y="7074"/>
                    </a:lnTo>
                    <a:lnTo>
                      <a:pt x="2572" y="7092"/>
                    </a:lnTo>
                    <a:lnTo>
                      <a:pt x="2559" y="7106"/>
                    </a:lnTo>
                    <a:lnTo>
                      <a:pt x="2548" y="7120"/>
                    </a:lnTo>
                    <a:lnTo>
                      <a:pt x="2534" y="7134"/>
                    </a:lnTo>
                    <a:lnTo>
                      <a:pt x="2519" y="7144"/>
                    </a:lnTo>
                    <a:lnTo>
                      <a:pt x="2502" y="7151"/>
                    </a:lnTo>
                    <a:lnTo>
                      <a:pt x="2467" y="7162"/>
                    </a:lnTo>
                    <a:lnTo>
                      <a:pt x="2431" y="7173"/>
                    </a:lnTo>
                    <a:lnTo>
                      <a:pt x="2396" y="7179"/>
                    </a:lnTo>
                    <a:lnTo>
                      <a:pt x="2365" y="7187"/>
                    </a:lnTo>
                    <a:lnTo>
                      <a:pt x="2333" y="7194"/>
                    </a:lnTo>
                    <a:lnTo>
                      <a:pt x="2298" y="7201"/>
                    </a:lnTo>
                    <a:lnTo>
                      <a:pt x="2266" y="7211"/>
                    </a:lnTo>
                    <a:lnTo>
                      <a:pt x="2235" y="7218"/>
                    </a:lnTo>
                    <a:lnTo>
                      <a:pt x="2203" y="7229"/>
                    </a:lnTo>
                    <a:lnTo>
                      <a:pt x="2168" y="7239"/>
                    </a:lnTo>
                    <a:lnTo>
                      <a:pt x="2140" y="7250"/>
                    </a:lnTo>
                    <a:lnTo>
                      <a:pt x="2115" y="7261"/>
                    </a:lnTo>
                    <a:lnTo>
                      <a:pt x="2087" y="7274"/>
                    </a:lnTo>
                    <a:lnTo>
                      <a:pt x="2058" y="7286"/>
                    </a:lnTo>
                    <a:lnTo>
                      <a:pt x="2030" y="7296"/>
                    </a:lnTo>
                    <a:lnTo>
                      <a:pt x="2002" y="7306"/>
                    </a:lnTo>
                    <a:lnTo>
                      <a:pt x="1975" y="7313"/>
                    </a:lnTo>
                    <a:lnTo>
                      <a:pt x="1946" y="7321"/>
                    </a:lnTo>
                    <a:lnTo>
                      <a:pt x="1915" y="7321"/>
                    </a:lnTo>
                    <a:lnTo>
                      <a:pt x="1887" y="7321"/>
                    </a:lnTo>
                    <a:lnTo>
                      <a:pt x="1887" y="7317"/>
                    </a:lnTo>
                    <a:lnTo>
                      <a:pt x="1890" y="7313"/>
                    </a:lnTo>
                    <a:lnTo>
                      <a:pt x="1890" y="7309"/>
                    </a:lnTo>
                    <a:lnTo>
                      <a:pt x="1893" y="7303"/>
                    </a:lnTo>
                    <a:lnTo>
                      <a:pt x="1897" y="7296"/>
                    </a:lnTo>
                    <a:lnTo>
                      <a:pt x="1900" y="7289"/>
                    </a:lnTo>
                    <a:lnTo>
                      <a:pt x="1904" y="7281"/>
                    </a:lnTo>
                    <a:lnTo>
                      <a:pt x="1907" y="7274"/>
                    </a:lnTo>
                    <a:lnTo>
                      <a:pt x="1907" y="7271"/>
                    </a:lnTo>
                    <a:lnTo>
                      <a:pt x="1910" y="7271"/>
                    </a:lnTo>
                    <a:lnTo>
                      <a:pt x="1910" y="7268"/>
                    </a:lnTo>
                    <a:lnTo>
                      <a:pt x="1915" y="7261"/>
                    </a:lnTo>
                    <a:lnTo>
                      <a:pt x="1918" y="7254"/>
                    </a:lnTo>
                    <a:lnTo>
                      <a:pt x="1925" y="7243"/>
                    </a:lnTo>
                    <a:lnTo>
                      <a:pt x="1932" y="7236"/>
                    </a:lnTo>
                    <a:lnTo>
                      <a:pt x="1935" y="7226"/>
                    </a:lnTo>
                    <a:lnTo>
                      <a:pt x="1932" y="7218"/>
                    </a:lnTo>
                    <a:lnTo>
                      <a:pt x="1922" y="7214"/>
                    </a:lnTo>
                    <a:lnTo>
                      <a:pt x="1904" y="7211"/>
                    </a:lnTo>
                    <a:lnTo>
                      <a:pt x="1872" y="7214"/>
                    </a:lnTo>
                    <a:lnTo>
                      <a:pt x="1830" y="7222"/>
                    </a:lnTo>
                    <a:lnTo>
                      <a:pt x="1792" y="7232"/>
                    </a:lnTo>
                    <a:lnTo>
                      <a:pt x="1756" y="7243"/>
                    </a:lnTo>
                    <a:lnTo>
                      <a:pt x="1717" y="7254"/>
                    </a:lnTo>
                    <a:lnTo>
                      <a:pt x="1679" y="7264"/>
                    </a:lnTo>
                    <a:lnTo>
                      <a:pt x="1644" y="7278"/>
                    </a:lnTo>
                    <a:lnTo>
                      <a:pt x="1609" y="7296"/>
                    </a:lnTo>
                    <a:lnTo>
                      <a:pt x="1569" y="7313"/>
                    </a:lnTo>
                    <a:lnTo>
                      <a:pt x="1534" y="7331"/>
                    </a:lnTo>
                    <a:lnTo>
                      <a:pt x="1496" y="7352"/>
                    </a:lnTo>
                    <a:lnTo>
                      <a:pt x="1457" y="7356"/>
                    </a:lnTo>
                    <a:lnTo>
                      <a:pt x="1414" y="7356"/>
                    </a:lnTo>
                    <a:lnTo>
                      <a:pt x="1369" y="7352"/>
                    </a:lnTo>
                    <a:lnTo>
                      <a:pt x="1326" y="7344"/>
                    </a:lnTo>
                    <a:lnTo>
                      <a:pt x="1284" y="7334"/>
                    </a:lnTo>
                    <a:lnTo>
                      <a:pt x="1246" y="7321"/>
                    </a:lnTo>
                    <a:lnTo>
                      <a:pt x="1211" y="7303"/>
                    </a:lnTo>
                    <a:lnTo>
                      <a:pt x="1179" y="7281"/>
                    </a:lnTo>
                    <a:lnTo>
                      <a:pt x="1151" y="7257"/>
                    </a:lnTo>
                    <a:lnTo>
                      <a:pt x="1130" y="7229"/>
                    </a:lnTo>
                    <a:lnTo>
                      <a:pt x="1130" y="7222"/>
                    </a:lnTo>
                    <a:lnTo>
                      <a:pt x="1140" y="7222"/>
                    </a:lnTo>
                    <a:lnTo>
                      <a:pt x="1154" y="7226"/>
                    </a:lnTo>
                    <a:lnTo>
                      <a:pt x="1175" y="7232"/>
                    </a:lnTo>
                    <a:lnTo>
                      <a:pt x="1200" y="7239"/>
                    </a:lnTo>
                    <a:lnTo>
                      <a:pt x="1228" y="7250"/>
                    </a:lnTo>
                    <a:lnTo>
                      <a:pt x="1253" y="7257"/>
                    </a:lnTo>
                    <a:lnTo>
                      <a:pt x="1278" y="7264"/>
                    </a:lnTo>
                    <a:lnTo>
                      <a:pt x="1299" y="7268"/>
                    </a:lnTo>
                    <a:lnTo>
                      <a:pt x="1313" y="7268"/>
                    </a:lnTo>
                    <a:lnTo>
                      <a:pt x="1331" y="7261"/>
                    </a:lnTo>
                    <a:lnTo>
                      <a:pt x="1351" y="7254"/>
                    </a:lnTo>
                    <a:lnTo>
                      <a:pt x="1369" y="7246"/>
                    </a:lnTo>
                    <a:lnTo>
                      <a:pt x="1386" y="7239"/>
                    </a:lnTo>
                    <a:lnTo>
                      <a:pt x="1404" y="7229"/>
                    </a:lnTo>
                    <a:lnTo>
                      <a:pt x="1418" y="7218"/>
                    </a:lnTo>
                    <a:lnTo>
                      <a:pt x="1436" y="7208"/>
                    </a:lnTo>
                    <a:lnTo>
                      <a:pt x="1449" y="7197"/>
                    </a:lnTo>
                    <a:lnTo>
                      <a:pt x="1464" y="7183"/>
                    </a:lnTo>
                    <a:lnTo>
                      <a:pt x="1474" y="7169"/>
                    </a:lnTo>
                    <a:lnTo>
                      <a:pt x="1492" y="7144"/>
                    </a:lnTo>
                    <a:lnTo>
                      <a:pt x="1506" y="7120"/>
                    </a:lnTo>
                    <a:lnTo>
                      <a:pt x="1520" y="7096"/>
                    </a:lnTo>
                    <a:lnTo>
                      <a:pt x="1534" y="7071"/>
                    </a:lnTo>
                    <a:lnTo>
                      <a:pt x="1545" y="7046"/>
                    </a:lnTo>
                    <a:lnTo>
                      <a:pt x="1556" y="7021"/>
                    </a:lnTo>
                    <a:lnTo>
                      <a:pt x="1562" y="7001"/>
                    </a:lnTo>
                    <a:lnTo>
                      <a:pt x="1573" y="6976"/>
                    </a:lnTo>
                    <a:lnTo>
                      <a:pt x="1580" y="6951"/>
                    </a:lnTo>
                    <a:lnTo>
                      <a:pt x="1587" y="6931"/>
                    </a:lnTo>
                    <a:lnTo>
                      <a:pt x="1609" y="6867"/>
                    </a:lnTo>
                    <a:lnTo>
                      <a:pt x="1637" y="6811"/>
                    </a:lnTo>
                    <a:lnTo>
                      <a:pt x="1661" y="6754"/>
                    </a:lnTo>
                    <a:lnTo>
                      <a:pt x="1692" y="6698"/>
                    </a:lnTo>
                    <a:lnTo>
                      <a:pt x="1721" y="6646"/>
                    </a:lnTo>
                    <a:lnTo>
                      <a:pt x="1752" y="6589"/>
                    </a:lnTo>
                    <a:lnTo>
                      <a:pt x="1780" y="6533"/>
                    </a:lnTo>
                    <a:lnTo>
                      <a:pt x="1805" y="6478"/>
                    </a:lnTo>
                    <a:lnTo>
                      <a:pt x="1827" y="6418"/>
                    </a:lnTo>
                    <a:lnTo>
                      <a:pt x="1847" y="6358"/>
                    </a:lnTo>
                    <a:lnTo>
                      <a:pt x="1869" y="6266"/>
                    </a:lnTo>
                  </a:path>
                </a:pathLst>
              </a:custGeom>
              <a:noFill/>
              <a:ln w="1588">
                <a:solidFill>
                  <a:srgbClr val="B2193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399" name="Freeform 727"/>
              <p:cNvSpPr>
                <a:spLocks/>
              </p:cNvSpPr>
              <p:nvPr/>
            </p:nvSpPr>
            <p:spPr bwMode="auto">
              <a:xfrm>
                <a:off x="2988" y="2448"/>
                <a:ext cx="228" cy="530"/>
              </a:xfrm>
              <a:custGeom>
                <a:avLst/>
                <a:gdLst>
                  <a:gd name="T0" fmla="*/ 1171 w 2959"/>
                  <a:gd name="T1" fmla="*/ 5658 h 7411"/>
                  <a:gd name="T2" fmla="*/ 792 w 2959"/>
                  <a:gd name="T3" fmla="*/ 5417 h 7411"/>
                  <a:gd name="T4" fmla="*/ 594 w 2959"/>
                  <a:gd name="T5" fmla="*/ 5388 h 7411"/>
                  <a:gd name="T6" fmla="*/ 373 w 2959"/>
                  <a:gd name="T7" fmla="*/ 5160 h 7411"/>
                  <a:gd name="T8" fmla="*/ 73 w 2959"/>
                  <a:gd name="T9" fmla="*/ 5223 h 7411"/>
                  <a:gd name="T10" fmla="*/ 173 w 2959"/>
                  <a:gd name="T11" fmla="*/ 4984 h 7411"/>
                  <a:gd name="T12" fmla="*/ 562 w 2959"/>
                  <a:gd name="T13" fmla="*/ 4802 h 7411"/>
                  <a:gd name="T14" fmla="*/ 862 w 2959"/>
                  <a:gd name="T15" fmla="*/ 4496 h 7411"/>
                  <a:gd name="T16" fmla="*/ 1221 w 2959"/>
                  <a:gd name="T17" fmla="*/ 3941 h 7411"/>
                  <a:gd name="T18" fmla="*/ 1249 w 2959"/>
                  <a:gd name="T19" fmla="*/ 3558 h 7411"/>
                  <a:gd name="T20" fmla="*/ 1154 w 2959"/>
                  <a:gd name="T21" fmla="*/ 2898 h 7411"/>
                  <a:gd name="T22" fmla="*/ 869 w 2959"/>
                  <a:gd name="T23" fmla="*/ 2933 h 7411"/>
                  <a:gd name="T24" fmla="*/ 602 w 2959"/>
                  <a:gd name="T25" fmla="*/ 3794 h 7411"/>
                  <a:gd name="T26" fmla="*/ 482 w 2959"/>
                  <a:gd name="T27" fmla="*/ 4036 h 7411"/>
                  <a:gd name="T28" fmla="*/ 243 w 2959"/>
                  <a:gd name="T29" fmla="*/ 3849 h 7411"/>
                  <a:gd name="T30" fmla="*/ 331 w 2959"/>
                  <a:gd name="T31" fmla="*/ 3256 h 7411"/>
                  <a:gd name="T32" fmla="*/ 419 w 2959"/>
                  <a:gd name="T33" fmla="*/ 2964 h 7411"/>
                  <a:gd name="T34" fmla="*/ 369 w 2959"/>
                  <a:gd name="T35" fmla="*/ 2697 h 7411"/>
                  <a:gd name="T36" fmla="*/ 644 w 2959"/>
                  <a:gd name="T37" fmla="*/ 2188 h 7411"/>
                  <a:gd name="T38" fmla="*/ 732 w 2959"/>
                  <a:gd name="T39" fmla="*/ 2048 h 7411"/>
                  <a:gd name="T40" fmla="*/ 510 w 2959"/>
                  <a:gd name="T41" fmla="*/ 1788 h 7411"/>
                  <a:gd name="T42" fmla="*/ 594 w 2959"/>
                  <a:gd name="T43" fmla="*/ 1447 h 7411"/>
                  <a:gd name="T44" fmla="*/ 616 w 2959"/>
                  <a:gd name="T45" fmla="*/ 1053 h 7411"/>
                  <a:gd name="T46" fmla="*/ 468 w 2959"/>
                  <a:gd name="T47" fmla="*/ 657 h 7411"/>
                  <a:gd name="T48" fmla="*/ 489 w 2959"/>
                  <a:gd name="T49" fmla="*/ 456 h 7411"/>
                  <a:gd name="T50" fmla="*/ 256 w 2959"/>
                  <a:gd name="T51" fmla="*/ 727 h 7411"/>
                  <a:gd name="T52" fmla="*/ 173 w 2959"/>
                  <a:gd name="T53" fmla="*/ 583 h 7411"/>
                  <a:gd name="T54" fmla="*/ 341 w 2959"/>
                  <a:gd name="T55" fmla="*/ 410 h 7411"/>
                  <a:gd name="T56" fmla="*/ 524 w 2959"/>
                  <a:gd name="T57" fmla="*/ 249 h 7411"/>
                  <a:gd name="T58" fmla="*/ 682 w 2959"/>
                  <a:gd name="T59" fmla="*/ 55 h 7411"/>
                  <a:gd name="T60" fmla="*/ 872 w 2959"/>
                  <a:gd name="T61" fmla="*/ 207 h 7411"/>
                  <a:gd name="T62" fmla="*/ 1108 w 2959"/>
                  <a:gd name="T63" fmla="*/ 350 h 7411"/>
                  <a:gd name="T64" fmla="*/ 1484 w 2959"/>
                  <a:gd name="T65" fmla="*/ 586 h 7411"/>
                  <a:gd name="T66" fmla="*/ 1805 w 2959"/>
                  <a:gd name="T67" fmla="*/ 645 h 7411"/>
                  <a:gd name="T68" fmla="*/ 1636 w 2959"/>
                  <a:gd name="T69" fmla="*/ 1215 h 7411"/>
                  <a:gd name="T70" fmla="*/ 1513 w 2959"/>
                  <a:gd name="T71" fmla="*/ 1228 h 7411"/>
                  <a:gd name="T72" fmla="*/ 1679 w 2959"/>
                  <a:gd name="T73" fmla="*/ 1556 h 7411"/>
                  <a:gd name="T74" fmla="*/ 1770 w 2959"/>
                  <a:gd name="T75" fmla="*/ 1875 h 7411"/>
                  <a:gd name="T76" fmla="*/ 1840 w 2959"/>
                  <a:gd name="T77" fmla="*/ 2409 h 7411"/>
                  <a:gd name="T78" fmla="*/ 2052 w 2959"/>
                  <a:gd name="T79" fmla="*/ 3136 h 7411"/>
                  <a:gd name="T80" fmla="*/ 2150 w 2959"/>
                  <a:gd name="T81" fmla="*/ 3684 h 7411"/>
                  <a:gd name="T82" fmla="*/ 2389 w 2959"/>
                  <a:gd name="T83" fmla="*/ 4314 h 7411"/>
                  <a:gd name="T84" fmla="*/ 2654 w 2959"/>
                  <a:gd name="T85" fmla="*/ 5258 h 7411"/>
                  <a:gd name="T86" fmla="*/ 2523 w 2959"/>
                  <a:gd name="T87" fmla="*/ 5342 h 7411"/>
                  <a:gd name="T88" fmla="*/ 2283 w 2959"/>
                  <a:gd name="T89" fmla="*/ 5265 h 7411"/>
                  <a:gd name="T90" fmla="*/ 2118 w 2959"/>
                  <a:gd name="T91" fmla="*/ 4840 h 7411"/>
                  <a:gd name="T92" fmla="*/ 1847 w 2959"/>
                  <a:gd name="T93" fmla="*/ 4784 h 7411"/>
                  <a:gd name="T94" fmla="*/ 1819 w 2959"/>
                  <a:gd name="T95" fmla="*/ 5367 h 7411"/>
                  <a:gd name="T96" fmla="*/ 2058 w 2959"/>
                  <a:gd name="T97" fmla="*/ 5788 h 7411"/>
                  <a:gd name="T98" fmla="*/ 2414 w 2959"/>
                  <a:gd name="T99" fmla="*/ 6270 h 7411"/>
                  <a:gd name="T100" fmla="*/ 2558 w 2959"/>
                  <a:gd name="T101" fmla="*/ 6681 h 7411"/>
                  <a:gd name="T102" fmla="*/ 2935 w 2959"/>
                  <a:gd name="T103" fmla="*/ 6843 h 7411"/>
                  <a:gd name="T104" fmla="*/ 2636 w 2959"/>
                  <a:gd name="T105" fmla="*/ 7063 h 7411"/>
                  <a:gd name="T106" fmla="*/ 2301 w 2959"/>
                  <a:gd name="T107" fmla="*/ 7239 h 7411"/>
                  <a:gd name="T108" fmla="*/ 1893 w 2959"/>
                  <a:gd name="T109" fmla="*/ 7390 h 7411"/>
                  <a:gd name="T110" fmla="*/ 1689 w 2959"/>
                  <a:gd name="T111" fmla="*/ 7250 h 7411"/>
                  <a:gd name="T112" fmla="*/ 1218 w 2959"/>
                  <a:gd name="T113" fmla="*/ 7338 h 7411"/>
                  <a:gd name="T114" fmla="*/ 1295 w 2959"/>
                  <a:gd name="T115" fmla="*/ 7250 h 7411"/>
                  <a:gd name="T116" fmla="*/ 1499 w 2959"/>
                  <a:gd name="T117" fmla="*/ 6976 h 7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59" h="7411">
                    <a:moveTo>
                      <a:pt x="1795" y="6266"/>
                    </a:moveTo>
                    <a:lnTo>
                      <a:pt x="1724" y="6245"/>
                    </a:lnTo>
                    <a:lnTo>
                      <a:pt x="1657" y="6213"/>
                    </a:lnTo>
                    <a:lnTo>
                      <a:pt x="1597" y="6171"/>
                    </a:lnTo>
                    <a:lnTo>
                      <a:pt x="1537" y="6125"/>
                    </a:lnTo>
                    <a:lnTo>
                      <a:pt x="1484" y="6077"/>
                    </a:lnTo>
                    <a:lnTo>
                      <a:pt x="1432" y="6023"/>
                    </a:lnTo>
                    <a:lnTo>
                      <a:pt x="1379" y="5968"/>
                    </a:lnTo>
                    <a:lnTo>
                      <a:pt x="1330" y="5908"/>
                    </a:lnTo>
                    <a:lnTo>
                      <a:pt x="1284" y="5852"/>
                    </a:lnTo>
                    <a:lnTo>
                      <a:pt x="1235" y="5795"/>
                    </a:lnTo>
                    <a:lnTo>
                      <a:pt x="1214" y="5764"/>
                    </a:lnTo>
                    <a:lnTo>
                      <a:pt x="1196" y="5729"/>
                    </a:lnTo>
                    <a:lnTo>
                      <a:pt x="1183" y="5693"/>
                    </a:lnTo>
                    <a:lnTo>
                      <a:pt x="1171" y="5658"/>
                    </a:lnTo>
                    <a:lnTo>
                      <a:pt x="1158" y="5623"/>
                    </a:lnTo>
                    <a:lnTo>
                      <a:pt x="1147" y="5588"/>
                    </a:lnTo>
                    <a:lnTo>
                      <a:pt x="1130" y="5553"/>
                    </a:lnTo>
                    <a:lnTo>
                      <a:pt x="1108" y="5522"/>
                    </a:lnTo>
                    <a:lnTo>
                      <a:pt x="1083" y="5493"/>
                    </a:lnTo>
                    <a:lnTo>
                      <a:pt x="1048" y="5472"/>
                    </a:lnTo>
                    <a:lnTo>
                      <a:pt x="1023" y="5455"/>
                    </a:lnTo>
                    <a:lnTo>
                      <a:pt x="995" y="5444"/>
                    </a:lnTo>
                    <a:lnTo>
                      <a:pt x="968" y="5430"/>
                    </a:lnTo>
                    <a:lnTo>
                      <a:pt x="940" y="5420"/>
                    </a:lnTo>
                    <a:lnTo>
                      <a:pt x="908" y="5412"/>
                    </a:lnTo>
                    <a:lnTo>
                      <a:pt x="880" y="5409"/>
                    </a:lnTo>
                    <a:lnTo>
                      <a:pt x="848" y="5405"/>
                    </a:lnTo>
                    <a:lnTo>
                      <a:pt x="820" y="5409"/>
                    </a:lnTo>
                    <a:lnTo>
                      <a:pt x="792" y="5417"/>
                    </a:lnTo>
                    <a:lnTo>
                      <a:pt x="763" y="5427"/>
                    </a:lnTo>
                    <a:lnTo>
                      <a:pt x="760" y="5430"/>
                    </a:lnTo>
                    <a:lnTo>
                      <a:pt x="757" y="5434"/>
                    </a:lnTo>
                    <a:lnTo>
                      <a:pt x="753" y="5440"/>
                    </a:lnTo>
                    <a:lnTo>
                      <a:pt x="753" y="5448"/>
                    </a:lnTo>
                    <a:lnTo>
                      <a:pt x="749" y="5458"/>
                    </a:lnTo>
                    <a:lnTo>
                      <a:pt x="749" y="5465"/>
                    </a:lnTo>
                    <a:lnTo>
                      <a:pt x="745" y="5472"/>
                    </a:lnTo>
                    <a:lnTo>
                      <a:pt x="745" y="5480"/>
                    </a:lnTo>
                    <a:lnTo>
                      <a:pt x="742" y="5483"/>
                    </a:lnTo>
                    <a:lnTo>
                      <a:pt x="739" y="5483"/>
                    </a:lnTo>
                    <a:lnTo>
                      <a:pt x="686" y="5475"/>
                    </a:lnTo>
                    <a:lnTo>
                      <a:pt x="644" y="5455"/>
                    </a:lnTo>
                    <a:lnTo>
                      <a:pt x="616" y="5427"/>
                    </a:lnTo>
                    <a:lnTo>
                      <a:pt x="594" y="5388"/>
                    </a:lnTo>
                    <a:lnTo>
                      <a:pt x="577" y="5345"/>
                    </a:lnTo>
                    <a:lnTo>
                      <a:pt x="567" y="5300"/>
                    </a:lnTo>
                    <a:lnTo>
                      <a:pt x="556" y="5251"/>
                    </a:lnTo>
                    <a:lnTo>
                      <a:pt x="545" y="5205"/>
                    </a:lnTo>
                    <a:lnTo>
                      <a:pt x="527" y="5160"/>
                    </a:lnTo>
                    <a:lnTo>
                      <a:pt x="507" y="5117"/>
                    </a:lnTo>
                    <a:lnTo>
                      <a:pt x="492" y="5132"/>
                    </a:lnTo>
                    <a:lnTo>
                      <a:pt x="479" y="5142"/>
                    </a:lnTo>
                    <a:lnTo>
                      <a:pt x="464" y="5149"/>
                    </a:lnTo>
                    <a:lnTo>
                      <a:pt x="451" y="5157"/>
                    </a:lnTo>
                    <a:lnTo>
                      <a:pt x="432" y="5160"/>
                    </a:lnTo>
                    <a:lnTo>
                      <a:pt x="419" y="5163"/>
                    </a:lnTo>
                    <a:lnTo>
                      <a:pt x="401" y="5163"/>
                    </a:lnTo>
                    <a:lnTo>
                      <a:pt x="387" y="5163"/>
                    </a:lnTo>
                    <a:lnTo>
                      <a:pt x="373" y="5160"/>
                    </a:lnTo>
                    <a:lnTo>
                      <a:pt x="359" y="5157"/>
                    </a:lnTo>
                    <a:lnTo>
                      <a:pt x="313" y="5145"/>
                    </a:lnTo>
                    <a:lnTo>
                      <a:pt x="281" y="5139"/>
                    </a:lnTo>
                    <a:lnTo>
                      <a:pt x="261" y="5135"/>
                    </a:lnTo>
                    <a:lnTo>
                      <a:pt x="249" y="5139"/>
                    </a:lnTo>
                    <a:lnTo>
                      <a:pt x="239" y="5142"/>
                    </a:lnTo>
                    <a:lnTo>
                      <a:pt x="232" y="5152"/>
                    </a:lnTo>
                    <a:lnTo>
                      <a:pt x="221" y="5163"/>
                    </a:lnTo>
                    <a:lnTo>
                      <a:pt x="204" y="5177"/>
                    </a:lnTo>
                    <a:lnTo>
                      <a:pt x="176" y="5192"/>
                    </a:lnTo>
                    <a:lnTo>
                      <a:pt x="133" y="5209"/>
                    </a:lnTo>
                    <a:lnTo>
                      <a:pt x="119" y="5212"/>
                    </a:lnTo>
                    <a:lnTo>
                      <a:pt x="105" y="5215"/>
                    </a:lnTo>
                    <a:lnTo>
                      <a:pt x="88" y="5219"/>
                    </a:lnTo>
                    <a:lnTo>
                      <a:pt x="73" y="5223"/>
                    </a:lnTo>
                    <a:lnTo>
                      <a:pt x="56" y="5223"/>
                    </a:lnTo>
                    <a:lnTo>
                      <a:pt x="42" y="5223"/>
                    </a:lnTo>
                    <a:lnTo>
                      <a:pt x="31" y="5223"/>
                    </a:lnTo>
                    <a:lnTo>
                      <a:pt x="21" y="5219"/>
                    </a:lnTo>
                    <a:lnTo>
                      <a:pt x="13" y="5212"/>
                    </a:lnTo>
                    <a:lnTo>
                      <a:pt x="7" y="5209"/>
                    </a:lnTo>
                    <a:lnTo>
                      <a:pt x="0" y="5174"/>
                    </a:lnTo>
                    <a:lnTo>
                      <a:pt x="3" y="5142"/>
                    </a:lnTo>
                    <a:lnTo>
                      <a:pt x="13" y="5114"/>
                    </a:lnTo>
                    <a:lnTo>
                      <a:pt x="31" y="5082"/>
                    </a:lnTo>
                    <a:lnTo>
                      <a:pt x="53" y="5057"/>
                    </a:lnTo>
                    <a:lnTo>
                      <a:pt x="78" y="5033"/>
                    </a:lnTo>
                    <a:lnTo>
                      <a:pt x="109" y="5012"/>
                    </a:lnTo>
                    <a:lnTo>
                      <a:pt x="141" y="4998"/>
                    </a:lnTo>
                    <a:lnTo>
                      <a:pt x="173" y="4984"/>
                    </a:lnTo>
                    <a:lnTo>
                      <a:pt x="204" y="4977"/>
                    </a:lnTo>
                    <a:lnTo>
                      <a:pt x="256" y="4977"/>
                    </a:lnTo>
                    <a:lnTo>
                      <a:pt x="299" y="4984"/>
                    </a:lnTo>
                    <a:lnTo>
                      <a:pt x="334" y="4995"/>
                    </a:lnTo>
                    <a:lnTo>
                      <a:pt x="359" y="5005"/>
                    </a:lnTo>
                    <a:lnTo>
                      <a:pt x="376" y="5015"/>
                    </a:lnTo>
                    <a:lnTo>
                      <a:pt x="394" y="5015"/>
                    </a:lnTo>
                    <a:lnTo>
                      <a:pt x="411" y="5009"/>
                    </a:lnTo>
                    <a:lnTo>
                      <a:pt x="426" y="4991"/>
                    </a:lnTo>
                    <a:lnTo>
                      <a:pt x="447" y="4956"/>
                    </a:lnTo>
                    <a:lnTo>
                      <a:pt x="471" y="4900"/>
                    </a:lnTo>
                    <a:lnTo>
                      <a:pt x="486" y="4875"/>
                    </a:lnTo>
                    <a:lnTo>
                      <a:pt x="507" y="4847"/>
                    </a:lnTo>
                    <a:lnTo>
                      <a:pt x="534" y="4826"/>
                    </a:lnTo>
                    <a:lnTo>
                      <a:pt x="562" y="4802"/>
                    </a:lnTo>
                    <a:lnTo>
                      <a:pt x="594" y="4780"/>
                    </a:lnTo>
                    <a:lnTo>
                      <a:pt x="626" y="4762"/>
                    </a:lnTo>
                    <a:lnTo>
                      <a:pt x="651" y="4749"/>
                    </a:lnTo>
                    <a:lnTo>
                      <a:pt x="672" y="4742"/>
                    </a:lnTo>
                    <a:lnTo>
                      <a:pt x="686" y="4735"/>
                    </a:lnTo>
                    <a:lnTo>
                      <a:pt x="693" y="4738"/>
                    </a:lnTo>
                    <a:lnTo>
                      <a:pt x="700" y="4703"/>
                    </a:lnTo>
                    <a:lnTo>
                      <a:pt x="714" y="4672"/>
                    </a:lnTo>
                    <a:lnTo>
                      <a:pt x="735" y="4640"/>
                    </a:lnTo>
                    <a:lnTo>
                      <a:pt x="757" y="4608"/>
                    </a:lnTo>
                    <a:lnTo>
                      <a:pt x="785" y="4580"/>
                    </a:lnTo>
                    <a:lnTo>
                      <a:pt x="809" y="4555"/>
                    </a:lnTo>
                    <a:lnTo>
                      <a:pt x="830" y="4531"/>
                    </a:lnTo>
                    <a:lnTo>
                      <a:pt x="852" y="4510"/>
                    </a:lnTo>
                    <a:lnTo>
                      <a:pt x="862" y="4496"/>
                    </a:lnTo>
                    <a:lnTo>
                      <a:pt x="865" y="4482"/>
                    </a:lnTo>
                    <a:lnTo>
                      <a:pt x="862" y="4412"/>
                    </a:lnTo>
                    <a:lnTo>
                      <a:pt x="869" y="4349"/>
                    </a:lnTo>
                    <a:lnTo>
                      <a:pt x="887" y="4289"/>
                    </a:lnTo>
                    <a:lnTo>
                      <a:pt x="915" y="4232"/>
                    </a:lnTo>
                    <a:lnTo>
                      <a:pt x="950" y="4179"/>
                    </a:lnTo>
                    <a:lnTo>
                      <a:pt x="988" y="4130"/>
                    </a:lnTo>
                    <a:lnTo>
                      <a:pt x="1035" y="4084"/>
                    </a:lnTo>
                    <a:lnTo>
                      <a:pt x="1087" y="4039"/>
                    </a:lnTo>
                    <a:lnTo>
                      <a:pt x="1140" y="4001"/>
                    </a:lnTo>
                    <a:lnTo>
                      <a:pt x="1200" y="3965"/>
                    </a:lnTo>
                    <a:lnTo>
                      <a:pt x="1203" y="3962"/>
                    </a:lnTo>
                    <a:lnTo>
                      <a:pt x="1210" y="3954"/>
                    </a:lnTo>
                    <a:lnTo>
                      <a:pt x="1214" y="3947"/>
                    </a:lnTo>
                    <a:lnTo>
                      <a:pt x="1221" y="3941"/>
                    </a:lnTo>
                    <a:lnTo>
                      <a:pt x="1224" y="3930"/>
                    </a:lnTo>
                    <a:lnTo>
                      <a:pt x="1228" y="3919"/>
                    </a:lnTo>
                    <a:lnTo>
                      <a:pt x="1228" y="3912"/>
                    </a:lnTo>
                    <a:lnTo>
                      <a:pt x="1228" y="3902"/>
                    </a:lnTo>
                    <a:lnTo>
                      <a:pt x="1228" y="3888"/>
                    </a:lnTo>
                    <a:lnTo>
                      <a:pt x="1224" y="3877"/>
                    </a:lnTo>
                    <a:lnTo>
                      <a:pt x="1218" y="3846"/>
                    </a:lnTo>
                    <a:lnTo>
                      <a:pt x="1214" y="3811"/>
                    </a:lnTo>
                    <a:lnTo>
                      <a:pt x="1214" y="3776"/>
                    </a:lnTo>
                    <a:lnTo>
                      <a:pt x="1218" y="3741"/>
                    </a:lnTo>
                    <a:lnTo>
                      <a:pt x="1224" y="3706"/>
                    </a:lnTo>
                    <a:lnTo>
                      <a:pt x="1231" y="3671"/>
                    </a:lnTo>
                    <a:lnTo>
                      <a:pt x="1238" y="3632"/>
                    </a:lnTo>
                    <a:lnTo>
                      <a:pt x="1246" y="3596"/>
                    </a:lnTo>
                    <a:lnTo>
                      <a:pt x="1249" y="3558"/>
                    </a:lnTo>
                    <a:lnTo>
                      <a:pt x="1249" y="3519"/>
                    </a:lnTo>
                    <a:lnTo>
                      <a:pt x="1243" y="3452"/>
                    </a:lnTo>
                    <a:lnTo>
                      <a:pt x="1235" y="3379"/>
                    </a:lnTo>
                    <a:lnTo>
                      <a:pt x="1224" y="3301"/>
                    </a:lnTo>
                    <a:lnTo>
                      <a:pt x="1214" y="3224"/>
                    </a:lnTo>
                    <a:lnTo>
                      <a:pt x="1203" y="3147"/>
                    </a:lnTo>
                    <a:lnTo>
                      <a:pt x="1200" y="3076"/>
                    </a:lnTo>
                    <a:lnTo>
                      <a:pt x="1200" y="3013"/>
                    </a:lnTo>
                    <a:lnTo>
                      <a:pt x="1206" y="2961"/>
                    </a:lnTo>
                    <a:lnTo>
                      <a:pt x="1221" y="2926"/>
                    </a:lnTo>
                    <a:lnTo>
                      <a:pt x="1249" y="2904"/>
                    </a:lnTo>
                    <a:lnTo>
                      <a:pt x="1224" y="2911"/>
                    </a:lnTo>
                    <a:lnTo>
                      <a:pt x="1200" y="2908"/>
                    </a:lnTo>
                    <a:lnTo>
                      <a:pt x="1175" y="2904"/>
                    </a:lnTo>
                    <a:lnTo>
                      <a:pt x="1154" y="2898"/>
                    </a:lnTo>
                    <a:lnTo>
                      <a:pt x="1136" y="2883"/>
                    </a:lnTo>
                    <a:lnTo>
                      <a:pt x="1115" y="2869"/>
                    </a:lnTo>
                    <a:lnTo>
                      <a:pt x="1101" y="2851"/>
                    </a:lnTo>
                    <a:lnTo>
                      <a:pt x="1087" y="2831"/>
                    </a:lnTo>
                    <a:lnTo>
                      <a:pt x="1073" y="2809"/>
                    </a:lnTo>
                    <a:lnTo>
                      <a:pt x="1063" y="2789"/>
                    </a:lnTo>
                    <a:lnTo>
                      <a:pt x="1045" y="2809"/>
                    </a:lnTo>
                    <a:lnTo>
                      <a:pt x="1023" y="2827"/>
                    </a:lnTo>
                    <a:lnTo>
                      <a:pt x="1000" y="2848"/>
                    </a:lnTo>
                    <a:lnTo>
                      <a:pt x="971" y="2866"/>
                    </a:lnTo>
                    <a:lnTo>
                      <a:pt x="947" y="2880"/>
                    </a:lnTo>
                    <a:lnTo>
                      <a:pt x="922" y="2898"/>
                    </a:lnTo>
                    <a:lnTo>
                      <a:pt x="897" y="2911"/>
                    </a:lnTo>
                    <a:lnTo>
                      <a:pt x="880" y="2922"/>
                    </a:lnTo>
                    <a:lnTo>
                      <a:pt x="869" y="2933"/>
                    </a:lnTo>
                    <a:lnTo>
                      <a:pt x="865" y="2939"/>
                    </a:lnTo>
                    <a:lnTo>
                      <a:pt x="865" y="3017"/>
                    </a:lnTo>
                    <a:lnTo>
                      <a:pt x="848" y="3087"/>
                    </a:lnTo>
                    <a:lnTo>
                      <a:pt x="823" y="3157"/>
                    </a:lnTo>
                    <a:lnTo>
                      <a:pt x="792" y="3224"/>
                    </a:lnTo>
                    <a:lnTo>
                      <a:pt x="757" y="3291"/>
                    </a:lnTo>
                    <a:lnTo>
                      <a:pt x="717" y="3358"/>
                    </a:lnTo>
                    <a:lnTo>
                      <a:pt x="686" y="3428"/>
                    </a:lnTo>
                    <a:lnTo>
                      <a:pt x="662" y="3502"/>
                    </a:lnTo>
                    <a:lnTo>
                      <a:pt x="647" y="3576"/>
                    </a:lnTo>
                    <a:lnTo>
                      <a:pt x="644" y="3659"/>
                    </a:lnTo>
                    <a:lnTo>
                      <a:pt x="644" y="3691"/>
                    </a:lnTo>
                    <a:lnTo>
                      <a:pt x="634" y="3726"/>
                    </a:lnTo>
                    <a:lnTo>
                      <a:pt x="619" y="3758"/>
                    </a:lnTo>
                    <a:lnTo>
                      <a:pt x="602" y="3794"/>
                    </a:lnTo>
                    <a:lnTo>
                      <a:pt x="580" y="3821"/>
                    </a:lnTo>
                    <a:lnTo>
                      <a:pt x="556" y="3849"/>
                    </a:lnTo>
                    <a:lnTo>
                      <a:pt x="539" y="3871"/>
                    </a:lnTo>
                    <a:lnTo>
                      <a:pt x="521" y="3884"/>
                    </a:lnTo>
                    <a:lnTo>
                      <a:pt x="510" y="3892"/>
                    </a:lnTo>
                    <a:lnTo>
                      <a:pt x="507" y="3892"/>
                    </a:lnTo>
                    <a:lnTo>
                      <a:pt x="507" y="3909"/>
                    </a:lnTo>
                    <a:lnTo>
                      <a:pt x="507" y="3927"/>
                    </a:lnTo>
                    <a:lnTo>
                      <a:pt x="510" y="3944"/>
                    </a:lnTo>
                    <a:lnTo>
                      <a:pt x="510" y="3962"/>
                    </a:lnTo>
                    <a:lnTo>
                      <a:pt x="507" y="3976"/>
                    </a:lnTo>
                    <a:lnTo>
                      <a:pt x="507" y="3994"/>
                    </a:lnTo>
                    <a:lnTo>
                      <a:pt x="499" y="4011"/>
                    </a:lnTo>
                    <a:lnTo>
                      <a:pt x="492" y="4025"/>
                    </a:lnTo>
                    <a:lnTo>
                      <a:pt x="482" y="4036"/>
                    </a:lnTo>
                    <a:lnTo>
                      <a:pt x="468" y="4049"/>
                    </a:lnTo>
                    <a:lnTo>
                      <a:pt x="439" y="4064"/>
                    </a:lnTo>
                    <a:lnTo>
                      <a:pt x="408" y="4074"/>
                    </a:lnTo>
                    <a:lnTo>
                      <a:pt x="376" y="4077"/>
                    </a:lnTo>
                    <a:lnTo>
                      <a:pt x="344" y="4074"/>
                    </a:lnTo>
                    <a:lnTo>
                      <a:pt x="309" y="4064"/>
                    </a:lnTo>
                    <a:lnTo>
                      <a:pt x="281" y="4049"/>
                    </a:lnTo>
                    <a:lnTo>
                      <a:pt x="256" y="4029"/>
                    </a:lnTo>
                    <a:lnTo>
                      <a:pt x="236" y="4004"/>
                    </a:lnTo>
                    <a:lnTo>
                      <a:pt x="221" y="3972"/>
                    </a:lnTo>
                    <a:lnTo>
                      <a:pt x="214" y="3937"/>
                    </a:lnTo>
                    <a:lnTo>
                      <a:pt x="218" y="3912"/>
                    </a:lnTo>
                    <a:lnTo>
                      <a:pt x="225" y="3892"/>
                    </a:lnTo>
                    <a:lnTo>
                      <a:pt x="232" y="3871"/>
                    </a:lnTo>
                    <a:lnTo>
                      <a:pt x="243" y="3849"/>
                    </a:lnTo>
                    <a:lnTo>
                      <a:pt x="253" y="3829"/>
                    </a:lnTo>
                    <a:lnTo>
                      <a:pt x="264" y="3807"/>
                    </a:lnTo>
                    <a:lnTo>
                      <a:pt x="271" y="3789"/>
                    </a:lnTo>
                    <a:lnTo>
                      <a:pt x="274" y="3772"/>
                    </a:lnTo>
                    <a:lnTo>
                      <a:pt x="271" y="3754"/>
                    </a:lnTo>
                    <a:lnTo>
                      <a:pt x="264" y="3737"/>
                    </a:lnTo>
                    <a:lnTo>
                      <a:pt x="225" y="3681"/>
                    </a:lnTo>
                    <a:lnTo>
                      <a:pt x="208" y="3628"/>
                    </a:lnTo>
                    <a:lnTo>
                      <a:pt x="208" y="3572"/>
                    </a:lnTo>
                    <a:lnTo>
                      <a:pt x="221" y="3516"/>
                    </a:lnTo>
                    <a:lnTo>
                      <a:pt x="243" y="3459"/>
                    </a:lnTo>
                    <a:lnTo>
                      <a:pt x="271" y="3407"/>
                    </a:lnTo>
                    <a:lnTo>
                      <a:pt x="296" y="3354"/>
                    </a:lnTo>
                    <a:lnTo>
                      <a:pt x="316" y="3304"/>
                    </a:lnTo>
                    <a:lnTo>
                      <a:pt x="331" y="3256"/>
                    </a:lnTo>
                    <a:lnTo>
                      <a:pt x="331" y="3206"/>
                    </a:lnTo>
                    <a:lnTo>
                      <a:pt x="331" y="3182"/>
                    </a:lnTo>
                    <a:lnTo>
                      <a:pt x="331" y="3161"/>
                    </a:lnTo>
                    <a:lnTo>
                      <a:pt x="334" y="3139"/>
                    </a:lnTo>
                    <a:lnTo>
                      <a:pt x="341" y="3119"/>
                    </a:lnTo>
                    <a:lnTo>
                      <a:pt x="348" y="3101"/>
                    </a:lnTo>
                    <a:lnTo>
                      <a:pt x="359" y="3081"/>
                    </a:lnTo>
                    <a:lnTo>
                      <a:pt x="369" y="3063"/>
                    </a:lnTo>
                    <a:lnTo>
                      <a:pt x="384" y="3045"/>
                    </a:lnTo>
                    <a:lnTo>
                      <a:pt x="397" y="3024"/>
                    </a:lnTo>
                    <a:lnTo>
                      <a:pt x="411" y="3006"/>
                    </a:lnTo>
                    <a:lnTo>
                      <a:pt x="415" y="2999"/>
                    </a:lnTo>
                    <a:lnTo>
                      <a:pt x="419" y="2989"/>
                    </a:lnTo>
                    <a:lnTo>
                      <a:pt x="419" y="2974"/>
                    </a:lnTo>
                    <a:lnTo>
                      <a:pt x="419" y="2964"/>
                    </a:lnTo>
                    <a:lnTo>
                      <a:pt x="415" y="2951"/>
                    </a:lnTo>
                    <a:lnTo>
                      <a:pt x="411" y="2939"/>
                    </a:lnTo>
                    <a:lnTo>
                      <a:pt x="408" y="2926"/>
                    </a:lnTo>
                    <a:lnTo>
                      <a:pt x="401" y="2919"/>
                    </a:lnTo>
                    <a:lnTo>
                      <a:pt x="397" y="2911"/>
                    </a:lnTo>
                    <a:lnTo>
                      <a:pt x="391" y="2904"/>
                    </a:lnTo>
                    <a:lnTo>
                      <a:pt x="366" y="2887"/>
                    </a:lnTo>
                    <a:lnTo>
                      <a:pt x="348" y="2866"/>
                    </a:lnTo>
                    <a:lnTo>
                      <a:pt x="334" y="2841"/>
                    </a:lnTo>
                    <a:lnTo>
                      <a:pt x="331" y="2813"/>
                    </a:lnTo>
                    <a:lnTo>
                      <a:pt x="331" y="2789"/>
                    </a:lnTo>
                    <a:lnTo>
                      <a:pt x="334" y="2761"/>
                    </a:lnTo>
                    <a:lnTo>
                      <a:pt x="341" y="2736"/>
                    </a:lnTo>
                    <a:lnTo>
                      <a:pt x="356" y="2715"/>
                    </a:lnTo>
                    <a:lnTo>
                      <a:pt x="369" y="2697"/>
                    </a:lnTo>
                    <a:lnTo>
                      <a:pt x="384" y="2683"/>
                    </a:lnTo>
                    <a:lnTo>
                      <a:pt x="432" y="2648"/>
                    </a:lnTo>
                    <a:lnTo>
                      <a:pt x="468" y="2609"/>
                    </a:lnTo>
                    <a:lnTo>
                      <a:pt x="492" y="2564"/>
                    </a:lnTo>
                    <a:lnTo>
                      <a:pt x="510" y="2514"/>
                    </a:lnTo>
                    <a:lnTo>
                      <a:pt x="524" y="2466"/>
                    </a:lnTo>
                    <a:lnTo>
                      <a:pt x="531" y="2416"/>
                    </a:lnTo>
                    <a:lnTo>
                      <a:pt x="542" y="2363"/>
                    </a:lnTo>
                    <a:lnTo>
                      <a:pt x="556" y="2314"/>
                    </a:lnTo>
                    <a:lnTo>
                      <a:pt x="574" y="2268"/>
                    </a:lnTo>
                    <a:lnTo>
                      <a:pt x="602" y="2223"/>
                    </a:lnTo>
                    <a:lnTo>
                      <a:pt x="612" y="2213"/>
                    </a:lnTo>
                    <a:lnTo>
                      <a:pt x="622" y="2201"/>
                    </a:lnTo>
                    <a:lnTo>
                      <a:pt x="634" y="2195"/>
                    </a:lnTo>
                    <a:lnTo>
                      <a:pt x="644" y="2188"/>
                    </a:lnTo>
                    <a:lnTo>
                      <a:pt x="657" y="2178"/>
                    </a:lnTo>
                    <a:lnTo>
                      <a:pt x="669" y="2170"/>
                    </a:lnTo>
                    <a:lnTo>
                      <a:pt x="682" y="2163"/>
                    </a:lnTo>
                    <a:lnTo>
                      <a:pt x="690" y="2156"/>
                    </a:lnTo>
                    <a:lnTo>
                      <a:pt x="700" y="2146"/>
                    </a:lnTo>
                    <a:lnTo>
                      <a:pt x="707" y="2135"/>
                    </a:lnTo>
                    <a:lnTo>
                      <a:pt x="710" y="2128"/>
                    </a:lnTo>
                    <a:lnTo>
                      <a:pt x="717" y="2121"/>
                    </a:lnTo>
                    <a:lnTo>
                      <a:pt x="722" y="2111"/>
                    </a:lnTo>
                    <a:lnTo>
                      <a:pt x="725" y="2100"/>
                    </a:lnTo>
                    <a:lnTo>
                      <a:pt x="732" y="2090"/>
                    </a:lnTo>
                    <a:lnTo>
                      <a:pt x="732" y="2079"/>
                    </a:lnTo>
                    <a:lnTo>
                      <a:pt x="735" y="2068"/>
                    </a:lnTo>
                    <a:lnTo>
                      <a:pt x="735" y="2058"/>
                    </a:lnTo>
                    <a:lnTo>
                      <a:pt x="732" y="2048"/>
                    </a:lnTo>
                    <a:lnTo>
                      <a:pt x="728" y="2036"/>
                    </a:lnTo>
                    <a:lnTo>
                      <a:pt x="707" y="2008"/>
                    </a:lnTo>
                    <a:lnTo>
                      <a:pt x="682" y="1984"/>
                    </a:lnTo>
                    <a:lnTo>
                      <a:pt x="654" y="1963"/>
                    </a:lnTo>
                    <a:lnTo>
                      <a:pt x="626" y="1942"/>
                    </a:lnTo>
                    <a:lnTo>
                      <a:pt x="598" y="1925"/>
                    </a:lnTo>
                    <a:lnTo>
                      <a:pt x="574" y="1903"/>
                    </a:lnTo>
                    <a:lnTo>
                      <a:pt x="549" y="1878"/>
                    </a:lnTo>
                    <a:lnTo>
                      <a:pt x="531" y="1854"/>
                    </a:lnTo>
                    <a:lnTo>
                      <a:pt x="521" y="1819"/>
                    </a:lnTo>
                    <a:lnTo>
                      <a:pt x="517" y="1780"/>
                    </a:lnTo>
                    <a:lnTo>
                      <a:pt x="517" y="1784"/>
                    </a:lnTo>
                    <a:lnTo>
                      <a:pt x="514" y="1784"/>
                    </a:lnTo>
                    <a:lnTo>
                      <a:pt x="514" y="1788"/>
                    </a:lnTo>
                    <a:lnTo>
                      <a:pt x="510" y="1788"/>
                    </a:lnTo>
                    <a:lnTo>
                      <a:pt x="507" y="1788"/>
                    </a:lnTo>
                    <a:lnTo>
                      <a:pt x="507" y="1784"/>
                    </a:lnTo>
                    <a:lnTo>
                      <a:pt x="507" y="1780"/>
                    </a:lnTo>
                    <a:lnTo>
                      <a:pt x="503" y="1753"/>
                    </a:lnTo>
                    <a:lnTo>
                      <a:pt x="499" y="1724"/>
                    </a:lnTo>
                    <a:lnTo>
                      <a:pt x="496" y="1693"/>
                    </a:lnTo>
                    <a:lnTo>
                      <a:pt x="492" y="1665"/>
                    </a:lnTo>
                    <a:lnTo>
                      <a:pt x="489" y="1633"/>
                    </a:lnTo>
                    <a:lnTo>
                      <a:pt x="489" y="1605"/>
                    </a:lnTo>
                    <a:lnTo>
                      <a:pt x="492" y="1580"/>
                    </a:lnTo>
                    <a:lnTo>
                      <a:pt x="499" y="1556"/>
                    </a:lnTo>
                    <a:lnTo>
                      <a:pt x="510" y="1535"/>
                    </a:lnTo>
                    <a:lnTo>
                      <a:pt x="527" y="1517"/>
                    </a:lnTo>
                    <a:lnTo>
                      <a:pt x="567" y="1482"/>
                    </a:lnTo>
                    <a:lnTo>
                      <a:pt x="594" y="1447"/>
                    </a:lnTo>
                    <a:lnTo>
                      <a:pt x="619" y="1408"/>
                    </a:lnTo>
                    <a:lnTo>
                      <a:pt x="634" y="1373"/>
                    </a:lnTo>
                    <a:lnTo>
                      <a:pt x="644" y="1335"/>
                    </a:lnTo>
                    <a:lnTo>
                      <a:pt x="647" y="1295"/>
                    </a:lnTo>
                    <a:lnTo>
                      <a:pt x="647" y="1260"/>
                    </a:lnTo>
                    <a:lnTo>
                      <a:pt x="640" y="1222"/>
                    </a:lnTo>
                    <a:lnTo>
                      <a:pt x="634" y="1187"/>
                    </a:lnTo>
                    <a:lnTo>
                      <a:pt x="622" y="1155"/>
                    </a:lnTo>
                    <a:lnTo>
                      <a:pt x="619" y="1141"/>
                    </a:lnTo>
                    <a:lnTo>
                      <a:pt x="616" y="1127"/>
                    </a:lnTo>
                    <a:lnTo>
                      <a:pt x="616" y="1110"/>
                    </a:lnTo>
                    <a:lnTo>
                      <a:pt x="616" y="1095"/>
                    </a:lnTo>
                    <a:lnTo>
                      <a:pt x="616" y="1081"/>
                    </a:lnTo>
                    <a:lnTo>
                      <a:pt x="616" y="1067"/>
                    </a:lnTo>
                    <a:lnTo>
                      <a:pt x="616" y="1053"/>
                    </a:lnTo>
                    <a:lnTo>
                      <a:pt x="612" y="1043"/>
                    </a:lnTo>
                    <a:lnTo>
                      <a:pt x="609" y="1032"/>
                    </a:lnTo>
                    <a:lnTo>
                      <a:pt x="602" y="1025"/>
                    </a:lnTo>
                    <a:lnTo>
                      <a:pt x="570" y="997"/>
                    </a:lnTo>
                    <a:lnTo>
                      <a:pt x="539" y="965"/>
                    </a:lnTo>
                    <a:lnTo>
                      <a:pt x="507" y="930"/>
                    </a:lnTo>
                    <a:lnTo>
                      <a:pt x="479" y="898"/>
                    </a:lnTo>
                    <a:lnTo>
                      <a:pt x="454" y="863"/>
                    </a:lnTo>
                    <a:lnTo>
                      <a:pt x="432" y="828"/>
                    </a:lnTo>
                    <a:lnTo>
                      <a:pt x="422" y="793"/>
                    </a:lnTo>
                    <a:lnTo>
                      <a:pt x="419" y="762"/>
                    </a:lnTo>
                    <a:lnTo>
                      <a:pt x="422" y="730"/>
                    </a:lnTo>
                    <a:lnTo>
                      <a:pt x="436" y="702"/>
                    </a:lnTo>
                    <a:lnTo>
                      <a:pt x="454" y="681"/>
                    </a:lnTo>
                    <a:lnTo>
                      <a:pt x="468" y="657"/>
                    </a:lnTo>
                    <a:lnTo>
                      <a:pt x="482" y="632"/>
                    </a:lnTo>
                    <a:lnTo>
                      <a:pt x="492" y="607"/>
                    </a:lnTo>
                    <a:lnTo>
                      <a:pt x="499" y="583"/>
                    </a:lnTo>
                    <a:lnTo>
                      <a:pt x="507" y="555"/>
                    </a:lnTo>
                    <a:lnTo>
                      <a:pt x="507" y="527"/>
                    </a:lnTo>
                    <a:lnTo>
                      <a:pt x="507" y="502"/>
                    </a:lnTo>
                    <a:lnTo>
                      <a:pt x="496" y="473"/>
                    </a:lnTo>
                    <a:lnTo>
                      <a:pt x="482" y="449"/>
                    </a:lnTo>
                    <a:lnTo>
                      <a:pt x="486" y="449"/>
                    </a:lnTo>
                    <a:lnTo>
                      <a:pt x="486" y="452"/>
                    </a:lnTo>
                    <a:lnTo>
                      <a:pt x="489" y="452"/>
                    </a:lnTo>
                    <a:lnTo>
                      <a:pt x="492" y="452"/>
                    </a:lnTo>
                    <a:lnTo>
                      <a:pt x="492" y="449"/>
                    </a:lnTo>
                    <a:lnTo>
                      <a:pt x="496" y="449"/>
                    </a:lnTo>
                    <a:lnTo>
                      <a:pt x="489" y="456"/>
                    </a:lnTo>
                    <a:lnTo>
                      <a:pt x="482" y="463"/>
                    </a:lnTo>
                    <a:lnTo>
                      <a:pt x="475" y="473"/>
                    </a:lnTo>
                    <a:lnTo>
                      <a:pt x="468" y="488"/>
                    </a:lnTo>
                    <a:lnTo>
                      <a:pt x="461" y="498"/>
                    </a:lnTo>
                    <a:lnTo>
                      <a:pt x="454" y="512"/>
                    </a:lnTo>
                    <a:lnTo>
                      <a:pt x="447" y="523"/>
                    </a:lnTo>
                    <a:lnTo>
                      <a:pt x="439" y="533"/>
                    </a:lnTo>
                    <a:lnTo>
                      <a:pt x="436" y="544"/>
                    </a:lnTo>
                    <a:lnTo>
                      <a:pt x="429" y="551"/>
                    </a:lnTo>
                    <a:lnTo>
                      <a:pt x="408" y="586"/>
                    </a:lnTo>
                    <a:lnTo>
                      <a:pt x="384" y="621"/>
                    </a:lnTo>
                    <a:lnTo>
                      <a:pt x="356" y="653"/>
                    </a:lnTo>
                    <a:lnTo>
                      <a:pt x="324" y="681"/>
                    </a:lnTo>
                    <a:lnTo>
                      <a:pt x="288" y="709"/>
                    </a:lnTo>
                    <a:lnTo>
                      <a:pt x="256" y="727"/>
                    </a:lnTo>
                    <a:lnTo>
                      <a:pt x="218" y="737"/>
                    </a:lnTo>
                    <a:lnTo>
                      <a:pt x="183" y="737"/>
                    </a:lnTo>
                    <a:lnTo>
                      <a:pt x="144" y="727"/>
                    </a:lnTo>
                    <a:lnTo>
                      <a:pt x="109" y="705"/>
                    </a:lnTo>
                    <a:lnTo>
                      <a:pt x="101" y="695"/>
                    </a:lnTo>
                    <a:lnTo>
                      <a:pt x="98" y="685"/>
                    </a:lnTo>
                    <a:lnTo>
                      <a:pt x="98" y="670"/>
                    </a:lnTo>
                    <a:lnTo>
                      <a:pt x="105" y="660"/>
                    </a:lnTo>
                    <a:lnTo>
                      <a:pt x="113" y="650"/>
                    </a:lnTo>
                    <a:lnTo>
                      <a:pt x="123" y="635"/>
                    </a:lnTo>
                    <a:lnTo>
                      <a:pt x="133" y="621"/>
                    </a:lnTo>
                    <a:lnTo>
                      <a:pt x="148" y="610"/>
                    </a:lnTo>
                    <a:lnTo>
                      <a:pt x="158" y="597"/>
                    </a:lnTo>
                    <a:lnTo>
                      <a:pt x="169" y="586"/>
                    </a:lnTo>
                    <a:lnTo>
                      <a:pt x="173" y="583"/>
                    </a:lnTo>
                    <a:lnTo>
                      <a:pt x="176" y="575"/>
                    </a:lnTo>
                    <a:lnTo>
                      <a:pt x="179" y="568"/>
                    </a:lnTo>
                    <a:lnTo>
                      <a:pt x="179" y="562"/>
                    </a:lnTo>
                    <a:lnTo>
                      <a:pt x="183" y="555"/>
                    </a:lnTo>
                    <a:lnTo>
                      <a:pt x="186" y="547"/>
                    </a:lnTo>
                    <a:lnTo>
                      <a:pt x="190" y="544"/>
                    </a:lnTo>
                    <a:lnTo>
                      <a:pt x="193" y="540"/>
                    </a:lnTo>
                    <a:lnTo>
                      <a:pt x="196" y="537"/>
                    </a:lnTo>
                    <a:lnTo>
                      <a:pt x="204" y="533"/>
                    </a:lnTo>
                    <a:lnTo>
                      <a:pt x="243" y="523"/>
                    </a:lnTo>
                    <a:lnTo>
                      <a:pt x="274" y="505"/>
                    </a:lnTo>
                    <a:lnTo>
                      <a:pt x="299" y="488"/>
                    </a:lnTo>
                    <a:lnTo>
                      <a:pt x="316" y="463"/>
                    </a:lnTo>
                    <a:lnTo>
                      <a:pt x="331" y="438"/>
                    </a:lnTo>
                    <a:lnTo>
                      <a:pt x="341" y="410"/>
                    </a:lnTo>
                    <a:lnTo>
                      <a:pt x="352" y="379"/>
                    </a:lnTo>
                    <a:lnTo>
                      <a:pt x="362" y="350"/>
                    </a:lnTo>
                    <a:lnTo>
                      <a:pt x="376" y="319"/>
                    </a:lnTo>
                    <a:lnTo>
                      <a:pt x="394" y="287"/>
                    </a:lnTo>
                    <a:lnTo>
                      <a:pt x="404" y="280"/>
                    </a:lnTo>
                    <a:lnTo>
                      <a:pt x="415" y="273"/>
                    </a:lnTo>
                    <a:lnTo>
                      <a:pt x="426" y="270"/>
                    </a:lnTo>
                    <a:lnTo>
                      <a:pt x="439" y="267"/>
                    </a:lnTo>
                    <a:lnTo>
                      <a:pt x="451" y="267"/>
                    </a:lnTo>
                    <a:lnTo>
                      <a:pt x="464" y="263"/>
                    </a:lnTo>
                    <a:lnTo>
                      <a:pt x="479" y="263"/>
                    </a:lnTo>
                    <a:lnTo>
                      <a:pt x="492" y="263"/>
                    </a:lnTo>
                    <a:lnTo>
                      <a:pt x="503" y="260"/>
                    </a:lnTo>
                    <a:lnTo>
                      <a:pt x="514" y="255"/>
                    </a:lnTo>
                    <a:lnTo>
                      <a:pt x="524" y="249"/>
                    </a:lnTo>
                    <a:lnTo>
                      <a:pt x="531" y="242"/>
                    </a:lnTo>
                    <a:lnTo>
                      <a:pt x="539" y="232"/>
                    </a:lnTo>
                    <a:lnTo>
                      <a:pt x="542" y="220"/>
                    </a:lnTo>
                    <a:lnTo>
                      <a:pt x="549" y="207"/>
                    </a:lnTo>
                    <a:lnTo>
                      <a:pt x="552" y="197"/>
                    </a:lnTo>
                    <a:lnTo>
                      <a:pt x="556" y="182"/>
                    </a:lnTo>
                    <a:lnTo>
                      <a:pt x="562" y="168"/>
                    </a:lnTo>
                    <a:lnTo>
                      <a:pt x="570" y="157"/>
                    </a:lnTo>
                    <a:lnTo>
                      <a:pt x="577" y="147"/>
                    </a:lnTo>
                    <a:lnTo>
                      <a:pt x="594" y="130"/>
                    </a:lnTo>
                    <a:lnTo>
                      <a:pt x="612" y="112"/>
                    </a:lnTo>
                    <a:lnTo>
                      <a:pt x="630" y="98"/>
                    </a:lnTo>
                    <a:lnTo>
                      <a:pt x="647" y="84"/>
                    </a:lnTo>
                    <a:lnTo>
                      <a:pt x="665" y="70"/>
                    </a:lnTo>
                    <a:lnTo>
                      <a:pt x="682" y="55"/>
                    </a:lnTo>
                    <a:lnTo>
                      <a:pt x="700" y="42"/>
                    </a:lnTo>
                    <a:lnTo>
                      <a:pt x="717" y="32"/>
                    </a:lnTo>
                    <a:lnTo>
                      <a:pt x="735" y="17"/>
                    </a:lnTo>
                    <a:lnTo>
                      <a:pt x="757" y="7"/>
                    </a:lnTo>
                    <a:lnTo>
                      <a:pt x="777" y="0"/>
                    </a:lnTo>
                    <a:lnTo>
                      <a:pt x="795" y="3"/>
                    </a:lnTo>
                    <a:lnTo>
                      <a:pt x="809" y="17"/>
                    </a:lnTo>
                    <a:lnTo>
                      <a:pt x="823" y="35"/>
                    </a:lnTo>
                    <a:lnTo>
                      <a:pt x="830" y="59"/>
                    </a:lnTo>
                    <a:lnTo>
                      <a:pt x="837" y="87"/>
                    </a:lnTo>
                    <a:lnTo>
                      <a:pt x="845" y="115"/>
                    </a:lnTo>
                    <a:lnTo>
                      <a:pt x="852" y="143"/>
                    </a:lnTo>
                    <a:lnTo>
                      <a:pt x="858" y="172"/>
                    </a:lnTo>
                    <a:lnTo>
                      <a:pt x="865" y="192"/>
                    </a:lnTo>
                    <a:lnTo>
                      <a:pt x="872" y="207"/>
                    </a:lnTo>
                    <a:lnTo>
                      <a:pt x="876" y="220"/>
                    </a:lnTo>
                    <a:lnTo>
                      <a:pt x="883" y="238"/>
                    </a:lnTo>
                    <a:lnTo>
                      <a:pt x="887" y="252"/>
                    </a:lnTo>
                    <a:lnTo>
                      <a:pt x="890" y="263"/>
                    </a:lnTo>
                    <a:lnTo>
                      <a:pt x="897" y="277"/>
                    </a:lnTo>
                    <a:lnTo>
                      <a:pt x="900" y="284"/>
                    </a:lnTo>
                    <a:lnTo>
                      <a:pt x="908" y="291"/>
                    </a:lnTo>
                    <a:lnTo>
                      <a:pt x="915" y="298"/>
                    </a:lnTo>
                    <a:lnTo>
                      <a:pt x="925" y="298"/>
                    </a:lnTo>
                    <a:lnTo>
                      <a:pt x="957" y="302"/>
                    </a:lnTo>
                    <a:lnTo>
                      <a:pt x="992" y="308"/>
                    </a:lnTo>
                    <a:lnTo>
                      <a:pt x="1023" y="315"/>
                    </a:lnTo>
                    <a:lnTo>
                      <a:pt x="1052" y="322"/>
                    </a:lnTo>
                    <a:lnTo>
                      <a:pt x="1083" y="337"/>
                    </a:lnTo>
                    <a:lnTo>
                      <a:pt x="1108" y="350"/>
                    </a:lnTo>
                    <a:lnTo>
                      <a:pt x="1133" y="368"/>
                    </a:lnTo>
                    <a:lnTo>
                      <a:pt x="1158" y="393"/>
                    </a:lnTo>
                    <a:lnTo>
                      <a:pt x="1175" y="417"/>
                    </a:lnTo>
                    <a:lnTo>
                      <a:pt x="1193" y="449"/>
                    </a:lnTo>
                    <a:lnTo>
                      <a:pt x="1210" y="480"/>
                    </a:lnTo>
                    <a:lnTo>
                      <a:pt x="1231" y="505"/>
                    </a:lnTo>
                    <a:lnTo>
                      <a:pt x="1256" y="527"/>
                    </a:lnTo>
                    <a:lnTo>
                      <a:pt x="1284" y="544"/>
                    </a:lnTo>
                    <a:lnTo>
                      <a:pt x="1316" y="555"/>
                    </a:lnTo>
                    <a:lnTo>
                      <a:pt x="1348" y="565"/>
                    </a:lnTo>
                    <a:lnTo>
                      <a:pt x="1383" y="572"/>
                    </a:lnTo>
                    <a:lnTo>
                      <a:pt x="1414" y="575"/>
                    </a:lnTo>
                    <a:lnTo>
                      <a:pt x="1449" y="579"/>
                    </a:lnTo>
                    <a:lnTo>
                      <a:pt x="1481" y="583"/>
                    </a:lnTo>
                    <a:lnTo>
                      <a:pt x="1484" y="586"/>
                    </a:lnTo>
                    <a:lnTo>
                      <a:pt x="1492" y="590"/>
                    </a:lnTo>
                    <a:lnTo>
                      <a:pt x="1496" y="593"/>
                    </a:lnTo>
                    <a:lnTo>
                      <a:pt x="1502" y="600"/>
                    </a:lnTo>
                    <a:lnTo>
                      <a:pt x="1509" y="603"/>
                    </a:lnTo>
                    <a:lnTo>
                      <a:pt x="1516" y="610"/>
                    </a:lnTo>
                    <a:lnTo>
                      <a:pt x="1520" y="618"/>
                    </a:lnTo>
                    <a:lnTo>
                      <a:pt x="1527" y="621"/>
                    </a:lnTo>
                    <a:lnTo>
                      <a:pt x="1534" y="625"/>
                    </a:lnTo>
                    <a:lnTo>
                      <a:pt x="1541" y="628"/>
                    </a:lnTo>
                    <a:lnTo>
                      <a:pt x="1584" y="632"/>
                    </a:lnTo>
                    <a:lnTo>
                      <a:pt x="1629" y="632"/>
                    </a:lnTo>
                    <a:lnTo>
                      <a:pt x="1675" y="632"/>
                    </a:lnTo>
                    <a:lnTo>
                      <a:pt x="1721" y="632"/>
                    </a:lnTo>
                    <a:lnTo>
                      <a:pt x="1767" y="635"/>
                    </a:lnTo>
                    <a:lnTo>
                      <a:pt x="1805" y="645"/>
                    </a:lnTo>
                    <a:lnTo>
                      <a:pt x="1837" y="660"/>
                    </a:lnTo>
                    <a:lnTo>
                      <a:pt x="1865" y="688"/>
                    </a:lnTo>
                    <a:lnTo>
                      <a:pt x="1887" y="723"/>
                    </a:lnTo>
                    <a:lnTo>
                      <a:pt x="1893" y="772"/>
                    </a:lnTo>
                    <a:lnTo>
                      <a:pt x="1893" y="825"/>
                    </a:lnTo>
                    <a:lnTo>
                      <a:pt x="1887" y="878"/>
                    </a:lnTo>
                    <a:lnTo>
                      <a:pt x="1872" y="927"/>
                    </a:lnTo>
                    <a:lnTo>
                      <a:pt x="1850" y="976"/>
                    </a:lnTo>
                    <a:lnTo>
                      <a:pt x="1827" y="1022"/>
                    </a:lnTo>
                    <a:lnTo>
                      <a:pt x="1798" y="1067"/>
                    </a:lnTo>
                    <a:lnTo>
                      <a:pt x="1762" y="1110"/>
                    </a:lnTo>
                    <a:lnTo>
                      <a:pt x="1727" y="1145"/>
                    </a:lnTo>
                    <a:lnTo>
                      <a:pt x="1685" y="1180"/>
                    </a:lnTo>
                    <a:lnTo>
                      <a:pt x="1644" y="1211"/>
                    </a:lnTo>
                    <a:lnTo>
                      <a:pt x="1636" y="1215"/>
                    </a:lnTo>
                    <a:lnTo>
                      <a:pt x="1629" y="1211"/>
                    </a:lnTo>
                    <a:lnTo>
                      <a:pt x="1619" y="1208"/>
                    </a:lnTo>
                    <a:lnTo>
                      <a:pt x="1612" y="1201"/>
                    </a:lnTo>
                    <a:lnTo>
                      <a:pt x="1601" y="1190"/>
                    </a:lnTo>
                    <a:lnTo>
                      <a:pt x="1591" y="1183"/>
                    </a:lnTo>
                    <a:lnTo>
                      <a:pt x="1576" y="1176"/>
                    </a:lnTo>
                    <a:lnTo>
                      <a:pt x="1566" y="1173"/>
                    </a:lnTo>
                    <a:lnTo>
                      <a:pt x="1555" y="1170"/>
                    </a:lnTo>
                    <a:lnTo>
                      <a:pt x="1541" y="1173"/>
                    </a:lnTo>
                    <a:lnTo>
                      <a:pt x="1534" y="1180"/>
                    </a:lnTo>
                    <a:lnTo>
                      <a:pt x="1524" y="1187"/>
                    </a:lnTo>
                    <a:lnTo>
                      <a:pt x="1520" y="1197"/>
                    </a:lnTo>
                    <a:lnTo>
                      <a:pt x="1513" y="1208"/>
                    </a:lnTo>
                    <a:lnTo>
                      <a:pt x="1513" y="1218"/>
                    </a:lnTo>
                    <a:lnTo>
                      <a:pt x="1513" y="1228"/>
                    </a:lnTo>
                    <a:lnTo>
                      <a:pt x="1513" y="1243"/>
                    </a:lnTo>
                    <a:lnTo>
                      <a:pt x="1516" y="1257"/>
                    </a:lnTo>
                    <a:lnTo>
                      <a:pt x="1520" y="1271"/>
                    </a:lnTo>
                    <a:lnTo>
                      <a:pt x="1527" y="1282"/>
                    </a:lnTo>
                    <a:lnTo>
                      <a:pt x="1549" y="1310"/>
                    </a:lnTo>
                    <a:lnTo>
                      <a:pt x="1569" y="1335"/>
                    </a:lnTo>
                    <a:lnTo>
                      <a:pt x="1597" y="1355"/>
                    </a:lnTo>
                    <a:lnTo>
                      <a:pt x="1622" y="1380"/>
                    </a:lnTo>
                    <a:lnTo>
                      <a:pt x="1647" y="1405"/>
                    </a:lnTo>
                    <a:lnTo>
                      <a:pt x="1667" y="1433"/>
                    </a:lnTo>
                    <a:lnTo>
                      <a:pt x="1682" y="1457"/>
                    </a:lnTo>
                    <a:lnTo>
                      <a:pt x="1689" y="1485"/>
                    </a:lnTo>
                    <a:lnTo>
                      <a:pt x="1685" y="1517"/>
                    </a:lnTo>
                    <a:lnTo>
                      <a:pt x="1667" y="1548"/>
                    </a:lnTo>
                    <a:lnTo>
                      <a:pt x="1679" y="1556"/>
                    </a:lnTo>
                    <a:lnTo>
                      <a:pt x="1685" y="1559"/>
                    </a:lnTo>
                    <a:lnTo>
                      <a:pt x="1696" y="1566"/>
                    </a:lnTo>
                    <a:lnTo>
                      <a:pt x="1707" y="1573"/>
                    </a:lnTo>
                    <a:lnTo>
                      <a:pt x="1714" y="1580"/>
                    </a:lnTo>
                    <a:lnTo>
                      <a:pt x="1721" y="1587"/>
                    </a:lnTo>
                    <a:lnTo>
                      <a:pt x="1727" y="1598"/>
                    </a:lnTo>
                    <a:lnTo>
                      <a:pt x="1735" y="1605"/>
                    </a:lnTo>
                    <a:lnTo>
                      <a:pt x="1739" y="1612"/>
                    </a:lnTo>
                    <a:lnTo>
                      <a:pt x="1742" y="1618"/>
                    </a:lnTo>
                    <a:lnTo>
                      <a:pt x="1749" y="1661"/>
                    </a:lnTo>
                    <a:lnTo>
                      <a:pt x="1759" y="1703"/>
                    </a:lnTo>
                    <a:lnTo>
                      <a:pt x="1767" y="1745"/>
                    </a:lnTo>
                    <a:lnTo>
                      <a:pt x="1770" y="1788"/>
                    </a:lnTo>
                    <a:lnTo>
                      <a:pt x="1770" y="1833"/>
                    </a:lnTo>
                    <a:lnTo>
                      <a:pt x="1770" y="1875"/>
                    </a:lnTo>
                    <a:lnTo>
                      <a:pt x="1759" y="1914"/>
                    </a:lnTo>
                    <a:lnTo>
                      <a:pt x="1749" y="1953"/>
                    </a:lnTo>
                    <a:lnTo>
                      <a:pt x="1727" y="1991"/>
                    </a:lnTo>
                    <a:lnTo>
                      <a:pt x="1703" y="2023"/>
                    </a:lnTo>
                    <a:lnTo>
                      <a:pt x="1689" y="2044"/>
                    </a:lnTo>
                    <a:lnTo>
                      <a:pt x="1689" y="2072"/>
                    </a:lnTo>
                    <a:lnTo>
                      <a:pt x="1692" y="2100"/>
                    </a:lnTo>
                    <a:lnTo>
                      <a:pt x="1703" y="2135"/>
                    </a:lnTo>
                    <a:lnTo>
                      <a:pt x="1721" y="2170"/>
                    </a:lnTo>
                    <a:lnTo>
                      <a:pt x="1739" y="2206"/>
                    </a:lnTo>
                    <a:lnTo>
                      <a:pt x="1759" y="2244"/>
                    </a:lnTo>
                    <a:lnTo>
                      <a:pt x="1777" y="2279"/>
                    </a:lnTo>
                    <a:lnTo>
                      <a:pt x="1798" y="2311"/>
                    </a:lnTo>
                    <a:lnTo>
                      <a:pt x="1812" y="2343"/>
                    </a:lnTo>
                    <a:lnTo>
                      <a:pt x="1840" y="2409"/>
                    </a:lnTo>
                    <a:lnTo>
                      <a:pt x="1868" y="2476"/>
                    </a:lnTo>
                    <a:lnTo>
                      <a:pt x="1897" y="2546"/>
                    </a:lnTo>
                    <a:lnTo>
                      <a:pt x="1928" y="2613"/>
                    </a:lnTo>
                    <a:lnTo>
                      <a:pt x="1953" y="2683"/>
                    </a:lnTo>
                    <a:lnTo>
                      <a:pt x="1977" y="2753"/>
                    </a:lnTo>
                    <a:lnTo>
                      <a:pt x="1998" y="2824"/>
                    </a:lnTo>
                    <a:lnTo>
                      <a:pt x="2013" y="2894"/>
                    </a:lnTo>
                    <a:lnTo>
                      <a:pt x="2020" y="2968"/>
                    </a:lnTo>
                    <a:lnTo>
                      <a:pt x="2023" y="3045"/>
                    </a:lnTo>
                    <a:lnTo>
                      <a:pt x="2023" y="3059"/>
                    </a:lnTo>
                    <a:lnTo>
                      <a:pt x="2027" y="3073"/>
                    </a:lnTo>
                    <a:lnTo>
                      <a:pt x="2030" y="3091"/>
                    </a:lnTo>
                    <a:lnTo>
                      <a:pt x="2037" y="3104"/>
                    </a:lnTo>
                    <a:lnTo>
                      <a:pt x="2045" y="3119"/>
                    </a:lnTo>
                    <a:lnTo>
                      <a:pt x="2052" y="3136"/>
                    </a:lnTo>
                    <a:lnTo>
                      <a:pt x="2062" y="3151"/>
                    </a:lnTo>
                    <a:lnTo>
                      <a:pt x="2069" y="3164"/>
                    </a:lnTo>
                    <a:lnTo>
                      <a:pt x="2076" y="3179"/>
                    </a:lnTo>
                    <a:lnTo>
                      <a:pt x="2083" y="3196"/>
                    </a:lnTo>
                    <a:lnTo>
                      <a:pt x="2100" y="3238"/>
                    </a:lnTo>
                    <a:lnTo>
                      <a:pt x="2111" y="3281"/>
                    </a:lnTo>
                    <a:lnTo>
                      <a:pt x="2118" y="3326"/>
                    </a:lnTo>
                    <a:lnTo>
                      <a:pt x="2118" y="3368"/>
                    </a:lnTo>
                    <a:lnTo>
                      <a:pt x="2118" y="3414"/>
                    </a:lnTo>
                    <a:lnTo>
                      <a:pt x="2118" y="3459"/>
                    </a:lnTo>
                    <a:lnTo>
                      <a:pt x="2118" y="3502"/>
                    </a:lnTo>
                    <a:lnTo>
                      <a:pt x="2122" y="3547"/>
                    </a:lnTo>
                    <a:lnTo>
                      <a:pt x="2125" y="3589"/>
                    </a:lnTo>
                    <a:lnTo>
                      <a:pt x="2136" y="3635"/>
                    </a:lnTo>
                    <a:lnTo>
                      <a:pt x="2150" y="3684"/>
                    </a:lnTo>
                    <a:lnTo>
                      <a:pt x="2164" y="3730"/>
                    </a:lnTo>
                    <a:lnTo>
                      <a:pt x="2178" y="3779"/>
                    </a:lnTo>
                    <a:lnTo>
                      <a:pt x="2188" y="3829"/>
                    </a:lnTo>
                    <a:lnTo>
                      <a:pt x="2200" y="3877"/>
                    </a:lnTo>
                    <a:lnTo>
                      <a:pt x="2210" y="3927"/>
                    </a:lnTo>
                    <a:lnTo>
                      <a:pt x="2220" y="3972"/>
                    </a:lnTo>
                    <a:lnTo>
                      <a:pt x="2231" y="4022"/>
                    </a:lnTo>
                    <a:lnTo>
                      <a:pt x="2241" y="4071"/>
                    </a:lnTo>
                    <a:lnTo>
                      <a:pt x="2256" y="4120"/>
                    </a:lnTo>
                    <a:lnTo>
                      <a:pt x="2270" y="4159"/>
                    </a:lnTo>
                    <a:lnTo>
                      <a:pt x="2288" y="4194"/>
                    </a:lnTo>
                    <a:lnTo>
                      <a:pt x="2308" y="4225"/>
                    </a:lnTo>
                    <a:lnTo>
                      <a:pt x="2333" y="4257"/>
                    </a:lnTo>
                    <a:lnTo>
                      <a:pt x="2361" y="4285"/>
                    </a:lnTo>
                    <a:lnTo>
                      <a:pt x="2389" y="4314"/>
                    </a:lnTo>
                    <a:lnTo>
                      <a:pt x="2418" y="4341"/>
                    </a:lnTo>
                    <a:lnTo>
                      <a:pt x="2446" y="4369"/>
                    </a:lnTo>
                    <a:lnTo>
                      <a:pt x="2474" y="4394"/>
                    </a:lnTo>
                    <a:lnTo>
                      <a:pt x="2502" y="4422"/>
                    </a:lnTo>
                    <a:lnTo>
                      <a:pt x="2554" y="4489"/>
                    </a:lnTo>
                    <a:lnTo>
                      <a:pt x="2597" y="4562"/>
                    </a:lnTo>
                    <a:lnTo>
                      <a:pt x="2625" y="4640"/>
                    </a:lnTo>
                    <a:lnTo>
                      <a:pt x="2642" y="4724"/>
                    </a:lnTo>
                    <a:lnTo>
                      <a:pt x="2654" y="4809"/>
                    </a:lnTo>
                    <a:lnTo>
                      <a:pt x="2660" y="4897"/>
                    </a:lnTo>
                    <a:lnTo>
                      <a:pt x="2660" y="4987"/>
                    </a:lnTo>
                    <a:lnTo>
                      <a:pt x="2660" y="5075"/>
                    </a:lnTo>
                    <a:lnTo>
                      <a:pt x="2657" y="5163"/>
                    </a:lnTo>
                    <a:lnTo>
                      <a:pt x="2657" y="5247"/>
                    </a:lnTo>
                    <a:lnTo>
                      <a:pt x="2654" y="5258"/>
                    </a:lnTo>
                    <a:lnTo>
                      <a:pt x="2646" y="5269"/>
                    </a:lnTo>
                    <a:lnTo>
                      <a:pt x="2636" y="5279"/>
                    </a:lnTo>
                    <a:lnTo>
                      <a:pt x="2621" y="5287"/>
                    </a:lnTo>
                    <a:lnTo>
                      <a:pt x="2604" y="5290"/>
                    </a:lnTo>
                    <a:lnTo>
                      <a:pt x="2589" y="5293"/>
                    </a:lnTo>
                    <a:lnTo>
                      <a:pt x="2572" y="5290"/>
                    </a:lnTo>
                    <a:lnTo>
                      <a:pt x="2558" y="5287"/>
                    </a:lnTo>
                    <a:lnTo>
                      <a:pt x="2548" y="5275"/>
                    </a:lnTo>
                    <a:lnTo>
                      <a:pt x="2537" y="5258"/>
                    </a:lnTo>
                    <a:lnTo>
                      <a:pt x="2544" y="5279"/>
                    </a:lnTo>
                    <a:lnTo>
                      <a:pt x="2544" y="5297"/>
                    </a:lnTo>
                    <a:lnTo>
                      <a:pt x="2544" y="5310"/>
                    </a:lnTo>
                    <a:lnTo>
                      <a:pt x="2541" y="5322"/>
                    </a:lnTo>
                    <a:lnTo>
                      <a:pt x="2534" y="5332"/>
                    </a:lnTo>
                    <a:lnTo>
                      <a:pt x="2523" y="5342"/>
                    </a:lnTo>
                    <a:lnTo>
                      <a:pt x="2512" y="5345"/>
                    </a:lnTo>
                    <a:lnTo>
                      <a:pt x="2502" y="5353"/>
                    </a:lnTo>
                    <a:lnTo>
                      <a:pt x="2491" y="5357"/>
                    </a:lnTo>
                    <a:lnTo>
                      <a:pt x="2481" y="5357"/>
                    </a:lnTo>
                    <a:lnTo>
                      <a:pt x="2459" y="5357"/>
                    </a:lnTo>
                    <a:lnTo>
                      <a:pt x="2442" y="5357"/>
                    </a:lnTo>
                    <a:lnTo>
                      <a:pt x="2421" y="5357"/>
                    </a:lnTo>
                    <a:lnTo>
                      <a:pt x="2400" y="5349"/>
                    </a:lnTo>
                    <a:lnTo>
                      <a:pt x="2383" y="5345"/>
                    </a:lnTo>
                    <a:lnTo>
                      <a:pt x="2361" y="5339"/>
                    </a:lnTo>
                    <a:lnTo>
                      <a:pt x="2347" y="5332"/>
                    </a:lnTo>
                    <a:lnTo>
                      <a:pt x="2329" y="5322"/>
                    </a:lnTo>
                    <a:lnTo>
                      <a:pt x="2316" y="5310"/>
                    </a:lnTo>
                    <a:lnTo>
                      <a:pt x="2305" y="5297"/>
                    </a:lnTo>
                    <a:lnTo>
                      <a:pt x="2283" y="5265"/>
                    </a:lnTo>
                    <a:lnTo>
                      <a:pt x="2270" y="5230"/>
                    </a:lnTo>
                    <a:lnTo>
                      <a:pt x="2259" y="5195"/>
                    </a:lnTo>
                    <a:lnTo>
                      <a:pt x="2256" y="5157"/>
                    </a:lnTo>
                    <a:lnTo>
                      <a:pt x="2256" y="5117"/>
                    </a:lnTo>
                    <a:lnTo>
                      <a:pt x="2256" y="5079"/>
                    </a:lnTo>
                    <a:lnTo>
                      <a:pt x="2256" y="5040"/>
                    </a:lnTo>
                    <a:lnTo>
                      <a:pt x="2256" y="4998"/>
                    </a:lnTo>
                    <a:lnTo>
                      <a:pt x="2252" y="4959"/>
                    </a:lnTo>
                    <a:lnTo>
                      <a:pt x="2248" y="4920"/>
                    </a:lnTo>
                    <a:lnTo>
                      <a:pt x="2217" y="4924"/>
                    </a:lnTo>
                    <a:lnTo>
                      <a:pt x="2188" y="4920"/>
                    </a:lnTo>
                    <a:lnTo>
                      <a:pt x="2168" y="4907"/>
                    </a:lnTo>
                    <a:lnTo>
                      <a:pt x="2146" y="4889"/>
                    </a:lnTo>
                    <a:lnTo>
                      <a:pt x="2133" y="4865"/>
                    </a:lnTo>
                    <a:lnTo>
                      <a:pt x="2118" y="4840"/>
                    </a:lnTo>
                    <a:lnTo>
                      <a:pt x="2111" y="4812"/>
                    </a:lnTo>
                    <a:lnTo>
                      <a:pt x="2105" y="4780"/>
                    </a:lnTo>
                    <a:lnTo>
                      <a:pt x="2100" y="4752"/>
                    </a:lnTo>
                    <a:lnTo>
                      <a:pt x="2097" y="4724"/>
                    </a:lnTo>
                    <a:lnTo>
                      <a:pt x="2093" y="4752"/>
                    </a:lnTo>
                    <a:lnTo>
                      <a:pt x="2080" y="4767"/>
                    </a:lnTo>
                    <a:lnTo>
                      <a:pt x="2058" y="4767"/>
                    </a:lnTo>
                    <a:lnTo>
                      <a:pt x="2030" y="4762"/>
                    </a:lnTo>
                    <a:lnTo>
                      <a:pt x="1998" y="4752"/>
                    </a:lnTo>
                    <a:lnTo>
                      <a:pt x="1963" y="4738"/>
                    </a:lnTo>
                    <a:lnTo>
                      <a:pt x="1932" y="4731"/>
                    </a:lnTo>
                    <a:lnTo>
                      <a:pt x="1904" y="4727"/>
                    </a:lnTo>
                    <a:lnTo>
                      <a:pt x="1879" y="4731"/>
                    </a:lnTo>
                    <a:lnTo>
                      <a:pt x="1862" y="4749"/>
                    </a:lnTo>
                    <a:lnTo>
                      <a:pt x="1847" y="4784"/>
                    </a:lnTo>
                    <a:lnTo>
                      <a:pt x="1837" y="4822"/>
                    </a:lnTo>
                    <a:lnTo>
                      <a:pt x="1830" y="4865"/>
                    </a:lnTo>
                    <a:lnTo>
                      <a:pt x="1822" y="4910"/>
                    </a:lnTo>
                    <a:lnTo>
                      <a:pt x="1815" y="4952"/>
                    </a:lnTo>
                    <a:lnTo>
                      <a:pt x="1805" y="4995"/>
                    </a:lnTo>
                    <a:lnTo>
                      <a:pt x="1795" y="5037"/>
                    </a:lnTo>
                    <a:lnTo>
                      <a:pt x="1774" y="5075"/>
                    </a:lnTo>
                    <a:lnTo>
                      <a:pt x="1749" y="5110"/>
                    </a:lnTo>
                    <a:lnTo>
                      <a:pt x="1714" y="5142"/>
                    </a:lnTo>
                    <a:lnTo>
                      <a:pt x="1714" y="5152"/>
                    </a:lnTo>
                    <a:lnTo>
                      <a:pt x="1721" y="5180"/>
                    </a:lnTo>
                    <a:lnTo>
                      <a:pt x="1735" y="5215"/>
                    </a:lnTo>
                    <a:lnTo>
                      <a:pt x="1759" y="5262"/>
                    </a:lnTo>
                    <a:lnTo>
                      <a:pt x="1784" y="5314"/>
                    </a:lnTo>
                    <a:lnTo>
                      <a:pt x="1819" y="5367"/>
                    </a:lnTo>
                    <a:lnTo>
                      <a:pt x="1858" y="5420"/>
                    </a:lnTo>
                    <a:lnTo>
                      <a:pt x="1897" y="5469"/>
                    </a:lnTo>
                    <a:lnTo>
                      <a:pt x="1942" y="5510"/>
                    </a:lnTo>
                    <a:lnTo>
                      <a:pt x="1988" y="5546"/>
                    </a:lnTo>
                    <a:lnTo>
                      <a:pt x="2002" y="5560"/>
                    </a:lnTo>
                    <a:lnTo>
                      <a:pt x="2013" y="5574"/>
                    </a:lnTo>
                    <a:lnTo>
                      <a:pt x="2020" y="5592"/>
                    </a:lnTo>
                    <a:lnTo>
                      <a:pt x="2023" y="5613"/>
                    </a:lnTo>
                    <a:lnTo>
                      <a:pt x="2027" y="5634"/>
                    </a:lnTo>
                    <a:lnTo>
                      <a:pt x="2027" y="5655"/>
                    </a:lnTo>
                    <a:lnTo>
                      <a:pt x="2030" y="5680"/>
                    </a:lnTo>
                    <a:lnTo>
                      <a:pt x="2030" y="5700"/>
                    </a:lnTo>
                    <a:lnTo>
                      <a:pt x="2033" y="5725"/>
                    </a:lnTo>
                    <a:lnTo>
                      <a:pt x="2037" y="5747"/>
                    </a:lnTo>
                    <a:lnTo>
                      <a:pt x="2058" y="5788"/>
                    </a:lnTo>
                    <a:lnTo>
                      <a:pt x="2080" y="5830"/>
                    </a:lnTo>
                    <a:lnTo>
                      <a:pt x="2105" y="5870"/>
                    </a:lnTo>
                    <a:lnTo>
                      <a:pt x="2136" y="5908"/>
                    </a:lnTo>
                    <a:lnTo>
                      <a:pt x="2168" y="5943"/>
                    </a:lnTo>
                    <a:lnTo>
                      <a:pt x="2200" y="5975"/>
                    </a:lnTo>
                    <a:lnTo>
                      <a:pt x="2235" y="6006"/>
                    </a:lnTo>
                    <a:lnTo>
                      <a:pt x="2273" y="6038"/>
                    </a:lnTo>
                    <a:lnTo>
                      <a:pt x="2311" y="6070"/>
                    </a:lnTo>
                    <a:lnTo>
                      <a:pt x="2351" y="6098"/>
                    </a:lnTo>
                    <a:lnTo>
                      <a:pt x="2371" y="6118"/>
                    </a:lnTo>
                    <a:lnTo>
                      <a:pt x="2386" y="6143"/>
                    </a:lnTo>
                    <a:lnTo>
                      <a:pt x="2396" y="6171"/>
                    </a:lnTo>
                    <a:lnTo>
                      <a:pt x="2406" y="6203"/>
                    </a:lnTo>
                    <a:lnTo>
                      <a:pt x="2411" y="6238"/>
                    </a:lnTo>
                    <a:lnTo>
                      <a:pt x="2414" y="6270"/>
                    </a:lnTo>
                    <a:lnTo>
                      <a:pt x="2418" y="6308"/>
                    </a:lnTo>
                    <a:lnTo>
                      <a:pt x="2418" y="6343"/>
                    </a:lnTo>
                    <a:lnTo>
                      <a:pt x="2421" y="6378"/>
                    </a:lnTo>
                    <a:lnTo>
                      <a:pt x="2428" y="6417"/>
                    </a:lnTo>
                    <a:lnTo>
                      <a:pt x="2435" y="6442"/>
                    </a:lnTo>
                    <a:lnTo>
                      <a:pt x="2442" y="6463"/>
                    </a:lnTo>
                    <a:lnTo>
                      <a:pt x="2456" y="6483"/>
                    </a:lnTo>
                    <a:lnTo>
                      <a:pt x="2466" y="6505"/>
                    </a:lnTo>
                    <a:lnTo>
                      <a:pt x="2481" y="6523"/>
                    </a:lnTo>
                    <a:lnTo>
                      <a:pt x="2494" y="6543"/>
                    </a:lnTo>
                    <a:lnTo>
                      <a:pt x="2509" y="6565"/>
                    </a:lnTo>
                    <a:lnTo>
                      <a:pt x="2519" y="6586"/>
                    </a:lnTo>
                    <a:lnTo>
                      <a:pt x="2531" y="6610"/>
                    </a:lnTo>
                    <a:lnTo>
                      <a:pt x="2537" y="6635"/>
                    </a:lnTo>
                    <a:lnTo>
                      <a:pt x="2558" y="6681"/>
                    </a:lnTo>
                    <a:lnTo>
                      <a:pt x="2583" y="6720"/>
                    </a:lnTo>
                    <a:lnTo>
                      <a:pt x="2618" y="6751"/>
                    </a:lnTo>
                    <a:lnTo>
                      <a:pt x="2660" y="6772"/>
                    </a:lnTo>
                    <a:lnTo>
                      <a:pt x="2706" y="6786"/>
                    </a:lnTo>
                    <a:lnTo>
                      <a:pt x="2755" y="6796"/>
                    </a:lnTo>
                    <a:lnTo>
                      <a:pt x="2808" y="6800"/>
                    </a:lnTo>
                    <a:lnTo>
                      <a:pt x="2857" y="6803"/>
                    </a:lnTo>
                    <a:lnTo>
                      <a:pt x="2910" y="6803"/>
                    </a:lnTo>
                    <a:lnTo>
                      <a:pt x="2955" y="6800"/>
                    </a:lnTo>
                    <a:lnTo>
                      <a:pt x="2959" y="6800"/>
                    </a:lnTo>
                    <a:lnTo>
                      <a:pt x="2959" y="6807"/>
                    </a:lnTo>
                    <a:lnTo>
                      <a:pt x="2955" y="6814"/>
                    </a:lnTo>
                    <a:lnTo>
                      <a:pt x="2949" y="6821"/>
                    </a:lnTo>
                    <a:lnTo>
                      <a:pt x="2942" y="6831"/>
                    </a:lnTo>
                    <a:lnTo>
                      <a:pt x="2935" y="6843"/>
                    </a:lnTo>
                    <a:lnTo>
                      <a:pt x="2924" y="6850"/>
                    </a:lnTo>
                    <a:lnTo>
                      <a:pt x="2917" y="6860"/>
                    </a:lnTo>
                    <a:lnTo>
                      <a:pt x="2914" y="6863"/>
                    </a:lnTo>
                    <a:lnTo>
                      <a:pt x="2910" y="6867"/>
                    </a:lnTo>
                    <a:lnTo>
                      <a:pt x="2875" y="6881"/>
                    </a:lnTo>
                    <a:lnTo>
                      <a:pt x="2847" y="6895"/>
                    </a:lnTo>
                    <a:lnTo>
                      <a:pt x="2822" y="6913"/>
                    </a:lnTo>
                    <a:lnTo>
                      <a:pt x="2801" y="6930"/>
                    </a:lnTo>
                    <a:lnTo>
                      <a:pt x="2780" y="6951"/>
                    </a:lnTo>
                    <a:lnTo>
                      <a:pt x="2762" y="6973"/>
                    </a:lnTo>
                    <a:lnTo>
                      <a:pt x="2741" y="6990"/>
                    </a:lnTo>
                    <a:lnTo>
                      <a:pt x="2717" y="7011"/>
                    </a:lnTo>
                    <a:lnTo>
                      <a:pt x="2689" y="7032"/>
                    </a:lnTo>
                    <a:lnTo>
                      <a:pt x="2657" y="7050"/>
                    </a:lnTo>
                    <a:lnTo>
                      <a:pt x="2636" y="7063"/>
                    </a:lnTo>
                    <a:lnTo>
                      <a:pt x="2618" y="7078"/>
                    </a:lnTo>
                    <a:lnTo>
                      <a:pt x="2604" y="7095"/>
                    </a:lnTo>
                    <a:lnTo>
                      <a:pt x="2589" y="7113"/>
                    </a:lnTo>
                    <a:lnTo>
                      <a:pt x="2576" y="7130"/>
                    </a:lnTo>
                    <a:lnTo>
                      <a:pt x="2562" y="7148"/>
                    </a:lnTo>
                    <a:lnTo>
                      <a:pt x="2548" y="7165"/>
                    </a:lnTo>
                    <a:lnTo>
                      <a:pt x="2531" y="7180"/>
                    </a:lnTo>
                    <a:lnTo>
                      <a:pt x="2512" y="7193"/>
                    </a:lnTo>
                    <a:lnTo>
                      <a:pt x="2491" y="7204"/>
                    </a:lnTo>
                    <a:lnTo>
                      <a:pt x="2456" y="7211"/>
                    </a:lnTo>
                    <a:lnTo>
                      <a:pt x="2421" y="7221"/>
                    </a:lnTo>
                    <a:lnTo>
                      <a:pt x="2393" y="7225"/>
                    </a:lnTo>
                    <a:lnTo>
                      <a:pt x="2361" y="7233"/>
                    </a:lnTo>
                    <a:lnTo>
                      <a:pt x="2333" y="7236"/>
                    </a:lnTo>
                    <a:lnTo>
                      <a:pt x="2301" y="7239"/>
                    </a:lnTo>
                    <a:lnTo>
                      <a:pt x="2273" y="7246"/>
                    </a:lnTo>
                    <a:lnTo>
                      <a:pt x="2241" y="7250"/>
                    </a:lnTo>
                    <a:lnTo>
                      <a:pt x="2210" y="7260"/>
                    </a:lnTo>
                    <a:lnTo>
                      <a:pt x="2178" y="7268"/>
                    </a:lnTo>
                    <a:lnTo>
                      <a:pt x="2150" y="7281"/>
                    </a:lnTo>
                    <a:lnTo>
                      <a:pt x="2125" y="7295"/>
                    </a:lnTo>
                    <a:lnTo>
                      <a:pt x="2097" y="7313"/>
                    </a:lnTo>
                    <a:lnTo>
                      <a:pt x="2069" y="7331"/>
                    </a:lnTo>
                    <a:lnTo>
                      <a:pt x="2037" y="7348"/>
                    </a:lnTo>
                    <a:lnTo>
                      <a:pt x="2010" y="7366"/>
                    </a:lnTo>
                    <a:lnTo>
                      <a:pt x="1981" y="7376"/>
                    </a:lnTo>
                    <a:lnTo>
                      <a:pt x="1950" y="7386"/>
                    </a:lnTo>
                    <a:lnTo>
                      <a:pt x="1918" y="7394"/>
                    </a:lnTo>
                    <a:lnTo>
                      <a:pt x="1890" y="7390"/>
                    </a:lnTo>
                    <a:lnTo>
                      <a:pt x="1893" y="7390"/>
                    </a:lnTo>
                    <a:lnTo>
                      <a:pt x="1897" y="7390"/>
                    </a:lnTo>
                    <a:lnTo>
                      <a:pt x="1900" y="7390"/>
                    </a:lnTo>
                    <a:lnTo>
                      <a:pt x="1897" y="7386"/>
                    </a:lnTo>
                    <a:lnTo>
                      <a:pt x="1897" y="7373"/>
                    </a:lnTo>
                    <a:lnTo>
                      <a:pt x="1893" y="7348"/>
                    </a:lnTo>
                    <a:lnTo>
                      <a:pt x="1893" y="7323"/>
                    </a:lnTo>
                    <a:lnTo>
                      <a:pt x="1890" y="7295"/>
                    </a:lnTo>
                    <a:lnTo>
                      <a:pt x="1882" y="7271"/>
                    </a:lnTo>
                    <a:lnTo>
                      <a:pt x="1872" y="7246"/>
                    </a:lnTo>
                    <a:lnTo>
                      <a:pt x="1854" y="7228"/>
                    </a:lnTo>
                    <a:lnTo>
                      <a:pt x="1830" y="7218"/>
                    </a:lnTo>
                    <a:lnTo>
                      <a:pt x="1798" y="7218"/>
                    </a:lnTo>
                    <a:lnTo>
                      <a:pt x="1759" y="7225"/>
                    </a:lnTo>
                    <a:lnTo>
                      <a:pt x="1721" y="7236"/>
                    </a:lnTo>
                    <a:lnTo>
                      <a:pt x="1689" y="7250"/>
                    </a:lnTo>
                    <a:lnTo>
                      <a:pt x="1657" y="7264"/>
                    </a:lnTo>
                    <a:lnTo>
                      <a:pt x="1626" y="7281"/>
                    </a:lnTo>
                    <a:lnTo>
                      <a:pt x="1597" y="7303"/>
                    </a:lnTo>
                    <a:lnTo>
                      <a:pt x="1573" y="7323"/>
                    </a:lnTo>
                    <a:lnTo>
                      <a:pt x="1549" y="7351"/>
                    </a:lnTo>
                    <a:lnTo>
                      <a:pt x="1524" y="7380"/>
                    </a:lnTo>
                    <a:lnTo>
                      <a:pt x="1499" y="7411"/>
                    </a:lnTo>
                    <a:lnTo>
                      <a:pt x="1461" y="7401"/>
                    </a:lnTo>
                    <a:lnTo>
                      <a:pt x="1418" y="7394"/>
                    </a:lnTo>
                    <a:lnTo>
                      <a:pt x="1383" y="7386"/>
                    </a:lnTo>
                    <a:lnTo>
                      <a:pt x="1344" y="7380"/>
                    </a:lnTo>
                    <a:lnTo>
                      <a:pt x="1309" y="7369"/>
                    </a:lnTo>
                    <a:lnTo>
                      <a:pt x="1278" y="7363"/>
                    </a:lnTo>
                    <a:lnTo>
                      <a:pt x="1246" y="7351"/>
                    </a:lnTo>
                    <a:lnTo>
                      <a:pt x="1218" y="7338"/>
                    </a:lnTo>
                    <a:lnTo>
                      <a:pt x="1189" y="7320"/>
                    </a:lnTo>
                    <a:lnTo>
                      <a:pt x="1161" y="7303"/>
                    </a:lnTo>
                    <a:lnTo>
                      <a:pt x="1158" y="7295"/>
                    </a:lnTo>
                    <a:lnTo>
                      <a:pt x="1154" y="7288"/>
                    </a:lnTo>
                    <a:lnTo>
                      <a:pt x="1158" y="7285"/>
                    </a:lnTo>
                    <a:lnTo>
                      <a:pt x="1165" y="7281"/>
                    </a:lnTo>
                    <a:lnTo>
                      <a:pt x="1175" y="7281"/>
                    </a:lnTo>
                    <a:lnTo>
                      <a:pt x="1186" y="7278"/>
                    </a:lnTo>
                    <a:lnTo>
                      <a:pt x="1200" y="7278"/>
                    </a:lnTo>
                    <a:lnTo>
                      <a:pt x="1214" y="7274"/>
                    </a:lnTo>
                    <a:lnTo>
                      <a:pt x="1228" y="7271"/>
                    </a:lnTo>
                    <a:lnTo>
                      <a:pt x="1238" y="7271"/>
                    </a:lnTo>
                    <a:lnTo>
                      <a:pt x="1256" y="7264"/>
                    </a:lnTo>
                    <a:lnTo>
                      <a:pt x="1278" y="7256"/>
                    </a:lnTo>
                    <a:lnTo>
                      <a:pt x="1295" y="7250"/>
                    </a:lnTo>
                    <a:lnTo>
                      <a:pt x="1313" y="7243"/>
                    </a:lnTo>
                    <a:lnTo>
                      <a:pt x="1326" y="7233"/>
                    </a:lnTo>
                    <a:lnTo>
                      <a:pt x="1344" y="7221"/>
                    </a:lnTo>
                    <a:lnTo>
                      <a:pt x="1361" y="7211"/>
                    </a:lnTo>
                    <a:lnTo>
                      <a:pt x="1376" y="7197"/>
                    </a:lnTo>
                    <a:lnTo>
                      <a:pt x="1386" y="7186"/>
                    </a:lnTo>
                    <a:lnTo>
                      <a:pt x="1401" y="7173"/>
                    </a:lnTo>
                    <a:lnTo>
                      <a:pt x="1418" y="7148"/>
                    </a:lnTo>
                    <a:lnTo>
                      <a:pt x="1432" y="7123"/>
                    </a:lnTo>
                    <a:lnTo>
                      <a:pt x="1446" y="7098"/>
                    </a:lnTo>
                    <a:lnTo>
                      <a:pt x="1461" y="7074"/>
                    </a:lnTo>
                    <a:lnTo>
                      <a:pt x="1471" y="7050"/>
                    </a:lnTo>
                    <a:lnTo>
                      <a:pt x="1481" y="7025"/>
                    </a:lnTo>
                    <a:lnTo>
                      <a:pt x="1489" y="7000"/>
                    </a:lnTo>
                    <a:lnTo>
                      <a:pt x="1499" y="6976"/>
                    </a:lnTo>
                    <a:lnTo>
                      <a:pt x="1506" y="6955"/>
                    </a:lnTo>
                    <a:lnTo>
                      <a:pt x="1513" y="6930"/>
                    </a:lnTo>
                    <a:lnTo>
                      <a:pt x="1534" y="6870"/>
                    </a:lnTo>
                    <a:lnTo>
                      <a:pt x="1559" y="6811"/>
                    </a:lnTo>
                    <a:lnTo>
                      <a:pt x="1587" y="6755"/>
                    </a:lnTo>
                    <a:lnTo>
                      <a:pt x="1619" y="6702"/>
                    </a:lnTo>
                    <a:lnTo>
                      <a:pt x="1647" y="6645"/>
                    </a:lnTo>
                    <a:lnTo>
                      <a:pt x="1679" y="6593"/>
                    </a:lnTo>
                    <a:lnTo>
                      <a:pt x="1707" y="6537"/>
                    </a:lnTo>
                    <a:lnTo>
                      <a:pt x="1731" y="6480"/>
                    </a:lnTo>
                    <a:lnTo>
                      <a:pt x="1752" y="6421"/>
                    </a:lnTo>
                    <a:lnTo>
                      <a:pt x="1774" y="6361"/>
                    </a:lnTo>
                    <a:lnTo>
                      <a:pt x="1795" y="6266"/>
                    </a:lnTo>
                    <a:close/>
                  </a:path>
                </a:pathLst>
              </a:custGeom>
              <a:solidFill>
                <a:srgbClr val="FFE5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00" name="Freeform 728"/>
              <p:cNvSpPr>
                <a:spLocks/>
              </p:cNvSpPr>
              <p:nvPr/>
            </p:nvSpPr>
            <p:spPr bwMode="auto">
              <a:xfrm>
                <a:off x="3044" y="2362"/>
                <a:ext cx="143" cy="161"/>
              </a:xfrm>
              <a:custGeom>
                <a:avLst/>
                <a:gdLst>
                  <a:gd name="T0" fmla="*/ 348 w 1862"/>
                  <a:gd name="T1" fmla="*/ 0 h 2263"/>
                  <a:gd name="T2" fmla="*/ 764 w 1862"/>
                  <a:gd name="T3" fmla="*/ 124 h 2263"/>
                  <a:gd name="T4" fmla="*/ 1101 w 1862"/>
                  <a:gd name="T5" fmla="*/ 419 h 2263"/>
                  <a:gd name="T6" fmla="*/ 1313 w 1862"/>
                  <a:gd name="T7" fmla="*/ 763 h 2263"/>
                  <a:gd name="T8" fmla="*/ 1478 w 1862"/>
                  <a:gd name="T9" fmla="*/ 970 h 2263"/>
                  <a:gd name="T10" fmla="*/ 1643 w 1862"/>
                  <a:gd name="T11" fmla="*/ 1173 h 2263"/>
                  <a:gd name="T12" fmla="*/ 1749 w 1862"/>
                  <a:gd name="T13" fmla="*/ 1416 h 2263"/>
                  <a:gd name="T14" fmla="*/ 1809 w 1862"/>
                  <a:gd name="T15" fmla="*/ 1651 h 2263"/>
                  <a:gd name="T16" fmla="*/ 1857 w 1862"/>
                  <a:gd name="T17" fmla="*/ 1880 h 2263"/>
                  <a:gd name="T18" fmla="*/ 1837 w 1862"/>
                  <a:gd name="T19" fmla="*/ 2105 h 2263"/>
                  <a:gd name="T20" fmla="*/ 1784 w 1862"/>
                  <a:gd name="T21" fmla="*/ 2203 h 2263"/>
                  <a:gd name="T22" fmla="*/ 1731 w 1862"/>
                  <a:gd name="T23" fmla="*/ 2241 h 2263"/>
                  <a:gd name="T24" fmla="*/ 1668 w 1862"/>
                  <a:gd name="T25" fmla="*/ 2263 h 2263"/>
                  <a:gd name="T26" fmla="*/ 1619 w 1862"/>
                  <a:gd name="T27" fmla="*/ 2241 h 2263"/>
                  <a:gd name="T28" fmla="*/ 1544 w 1862"/>
                  <a:gd name="T29" fmla="*/ 2193 h 2263"/>
                  <a:gd name="T30" fmla="*/ 1485 w 1862"/>
                  <a:gd name="T31" fmla="*/ 2133 h 2263"/>
                  <a:gd name="T32" fmla="*/ 1471 w 1862"/>
                  <a:gd name="T33" fmla="*/ 2056 h 2263"/>
                  <a:gd name="T34" fmla="*/ 1379 w 1862"/>
                  <a:gd name="T35" fmla="*/ 2091 h 2263"/>
                  <a:gd name="T36" fmla="*/ 1225 w 1862"/>
                  <a:gd name="T37" fmla="*/ 1978 h 2263"/>
                  <a:gd name="T38" fmla="*/ 1048 w 1862"/>
                  <a:gd name="T39" fmla="*/ 1841 h 2263"/>
                  <a:gd name="T40" fmla="*/ 1003 w 1862"/>
                  <a:gd name="T41" fmla="*/ 1775 h 2263"/>
                  <a:gd name="T42" fmla="*/ 1017 w 1862"/>
                  <a:gd name="T43" fmla="*/ 1620 h 2263"/>
                  <a:gd name="T44" fmla="*/ 995 w 1862"/>
                  <a:gd name="T45" fmla="*/ 1430 h 2263"/>
                  <a:gd name="T46" fmla="*/ 971 w 1862"/>
                  <a:gd name="T47" fmla="*/ 1363 h 2263"/>
                  <a:gd name="T48" fmla="*/ 1010 w 1862"/>
                  <a:gd name="T49" fmla="*/ 1490 h 2263"/>
                  <a:gd name="T50" fmla="*/ 1010 w 1862"/>
                  <a:gd name="T51" fmla="*/ 1623 h 2263"/>
                  <a:gd name="T52" fmla="*/ 995 w 1862"/>
                  <a:gd name="T53" fmla="*/ 1764 h 2263"/>
                  <a:gd name="T54" fmla="*/ 967 w 1862"/>
                  <a:gd name="T55" fmla="*/ 1816 h 2263"/>
                  <a:gd name="T56" fmla="*/ 907 w 1862"/>
                  <a:gd name="T57" fmla="*/ 1838 h 2263"/>
                  <a:gd name="T58" fmla="*/ 834 w 1862"/>
                  <a:gd name="T59" fmla="*/ 1831 h 2263"/>
                  <a:gd name="T60" fmla="*/ 799 w 1862"/>
                  <a:gd name="T61" fmla="*/ 1823 h 2263"/>
                  <a:gd name="T62" fmla="*/ 781 w 1862"/>
                  <a:gd name="T63" fmla="*/ 1823 h 2263"/>
                  <a:gd name="T64" fmla="*/ 764 w 1862"/>
                  <a:gd name="T65" fmla="*/ 1823 h 2263"/>
                  <a:gd name="T66" fmla="*/ 721 w 1862"/>
                  <a:gd name="T67" fmla="*/ 1799 h 2263"/>
                  <a:gd name="T68" fmla="*/ 634 w 1862"/>
                  <a:gd name="T69" fmla="*/ 1746 h 2263"/>
                  <a:gd name="T70" fmla="*/ 546 w 1862"/>
                  <a:gd name="T71" fmla="*/ 1693 h 2263"/>
                  <a:gd name="T72" fmla="*/ 464 w 1862"/>
                  <a:gd name="T73" fmla="*/ 1634 h 2263"/>
                  <a:gd name="T74" fmla="*/ 369 w 1862"/>
                  <a:gd name="T75" fmla="*/ 1550 h 2263"/>
                  <a:gd name="T76" fmla="*/ 274 w 1862"/>
                  <a:gd name="T77" fmla="*/ 1468 h 2263"/>
                  <a:gd name="T78" fmla="*/ 173 w 1862"/>
                  <a:gd name="T79" fmla="*/ 1395 h 2263"/>
                  <a:gd name="T80" fmla="*/ 113 w 1862"/>
                  <a:gd name="T81" fmla="*/ 1353 h 2263"/>
                  <a:gd name="T82" fmla="*/ 67 w 1862"/>
                  <a:gd name="T83" fmla="*/ 1335 h 2263"/>
                  <a:gd name="T84" fmla="*/ 28 w 1862"/>
                  <a:gd name="T85" fmla="*/ 1315 h 2263"/>
                  <a:gd name="T86" fmla="*/ 0 w 1862"/>
                  <a:gd name="T87" fmla="*/ 1255 h 2263"/>
                  <a:gd name="T88" fmla="*/ 13 w 1862"/>
                  <a:gd name="T89" fmla="*/ 977 h 2263"/>
                  <a:gd name="T90" fmla="*/ 35 w 1862"/>
                  <a:gd name="T91" fmla="*/ 562 h 2263"/>
                  <a:gd name="T92" fmla="*/ 17 w 1862"/>
                  <a:gd name="T93" fmla="*/ 165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62" h="2263">
                    <a:moveTo>
                      <a:pt x="42" y="50"/>
                    </a:moveTo>
                    <a:lnTo>
                      <a:pt x="197" y="11"/>
                    </a:lnTo>
                    <a:lnTo>
                      <a:pt x="348" y="0"/>
                    </a:lnTo>
                    <a:lnTo>
                      <a:pt x="492" y="18"/>
                    </a:lnTo>
                    <a:lnTo>
                      <a:pt x="634" y="60"/>
                    </a:lnTo>
                    <a:lnTo>
                      <a:pt x="764" y="124"/>
                    </a:lnTo>
                    <a:lnTo>
                      <a:pt x="887" y="204"/>
                    </a:lnTo>
                    <a:lnTo>
                      <a:pt x="999" y="307"/>
                    </a:lnTo>
                    <a:lnTo>
                      <a:pt x="1101" y="419"/>
                    </a:lnTo>
                    <a:lnTo>
                      <a:pt x="1193" y="548"/>
                    </a:lnTo>
                    <a:lnTo>
                      <a:pt x="1270" y="689"/>
                    </a:lnTo>
                    <a:lnTo>
                      <a:pt x="1313" y="763"/>
                    </a:lnTo>
                    <a:lnTo>
                      <a:pt x="1365" y="833"/>
                    </a:lnTo>
                    <a:lnTo>
                      <a:pt x="1421" y="900"/>
                    </a:lnTo>
                    <a:lnTo>
                      <a:pt x="1478" y="970"/>
                    </a:lnTo>
                    <a:lnTo>
                      <a:pt x="1538" y="1037"/>
                    </a:lnTo>
                    <a:lnTo>
                      <a:pt x="1594" y="1103"/>
                    </a:lnTo>
                    <a:lnTo>
                      <a:pt x="1643" y="1173"/>
                    </a:lnTo>
                    <a:lnTo>
                      <a:pt x="1689" y="1251"/>
                    </a:lnTo>
                    <a:lnTo>
                      <a:pt x="1724" y="1328"/>
                    </a:lnTo>
                    <a:lnTo>
                      <a:pt x="1749" y="1416"/>
                    </a:lnTo>
                    <a:lnTo>
                      <a:pt x="1766" y="1493"/>
                    </a:lnTo>
                    <a:lnTo>
                      <a:pt x="1787" y="1571"/>
                    </a:lnTo>
                    <a:lnTo>
                      <a:pt x="1809" y="1651"/>
                    </a:lnTo>
                    <a:lnTo>
                      <a:pt x="1826" y="1728"/>
                    </a:lnTo>
                    <a:lnTo>
                      <a:pt x="1844" y="1806"/>
                    </a:lnTo>
                    <a:lnTo>
                      <a:pt x="1857" y="1880"/>
                    </a:lnTo>
                    <a:lnTo>
                      <a:pt x="1862" y="1958"/>
                    </a:lnTo>
                    <a:lnTo>
                      <a:pt x="1854" y="2031"/>
                    </a:lnTo>
                    <a:lnTo>
                      <a:pt x="1837" y="2105"/>
                    </a:lnTo>
                    <a:lnTo>
                      <a:pt x="1809" y="2175"/>
                    </a:lnTo>
                    <a:lnTo>
                      <a:pt x="1799" y="2189"/>
                    </a:lnTo>
                    <a:lnTo>
                      <a:pt x="1784" y="2203"/>
                    </a:lnTo>
                    <a:lnTo>
                      <a:pt x="1770" y="2218"/>
                    </a:lnTo>
                    <a:lnTo>
                      <a:pt x="1749" y="2228"/>
                    </a:lnTo>
                    <a:lnTo>
                      <a:pt x="1731" y="2241"/>
                    </a:lnTo>
                    <a:lnTo>
                      <a:pt x="1710" y="2253"/>
                    </a:lnTo>
                    <a:lnTo>
                      <a:pt x="1689" y="2259"/>
                    </a:lnTo>
                    <a:lnTo>
                      <a:pt x="1668" y="2263"/>
                    </a:lnTo>
                    <a:lnTo>
                      <a:pt x="1654" y="2263"/>
                    </a:lnTo>
                    <a:lnTo>
                      <a:pt x="1639" y="2256"/>
                    </a:lnTo>
                    <a:lnTo>
                      <a:pt x="1619" y="2241"/>
                    </a:lnTo>
                    <a:lnTo>
                      <a:pt x="1594" y="2224"/>
                    </a:lnTo>
                    <a:lnTo>
                      <a:pt x="1569" y="2210"/>
                    </a:lnTo>
                    <a:lnTo>
                      <a:pt x="1544" y="2193"/>
                    </a:lnTo>
                    <a:lnTo>
                      <a:pt x="1520" y="2171"/>
                    </a:lnTo>
                    <a:lnTo>
                      <a:pt x="1499" y="2154"/>
                    </a:lnTo>
                    <a:lnTo>
                      <a:pt x="1485" y="2133"/>
                    </a:lnTo>
                    <a:lnTo>
                      <a:pt x="1471" y="2108"/>
                    </a:lnTo>
                    <a:lnTo>
                      <a:pt x="1468" y="2083"/>
                    </a:lnTo>
                    <a:lnTo>
                      <a:pt x="1471" y="2056"/>
                    </a:lnTo>
                    <a:lnTo>
                      <a:pt x="1449" y="2091"/>
                    </a:lnTo>
                    <a:lnTo>
                      <a:pt x="1421" y="2101"/>
                    </a:lnTo>
                    <a:lnTo>
                      <a:pt x="1379" y="2091"/>
                    </a:lnTo>
                    <a:lnTo>
                      <a:pt x="1333" y="2063"/>
                    </a:lnTo>
                    <a:lnTo>
                      <a:pt x="1281" y="2024"/>
                    </a:lnTo>
                    <a:lnTo>
                      <a:pt x="1225" y="1978"/>
                    </a:lnTo>
                    <a:lnTo>
                      <a:pt x="1168" y="1929"/>
                    </a:lnTo>
                    <a:lnTo>
                      <a:pt x="1108" y="1880"/>
                    </a:lnTo>
                    <a:lnTo>
                      <a:pt x="1048" y="1841"/>
                    </a:lnTo>
                    <a:lnTo>
                      <a:pt x="992" y="1810"/>
                    </a:lnTo>
                    <a:lnTo>
                      <a:pt x="995" y="1803"/>
                    </a:lnTo>
                    <a:lnTo>
                      <a:pt x="1003" y="1775"/>
                    </a:lnTo>
                    <a:lnTo>
                      <a:pt x="1010" y="1733"/>
                    </a:lnTo>
                    <a:lnTo>
                      <a:pt x="1013" y="1680"/>
                    </a:lnTo>
                    <a:lnTo>
                      <a:pt x="1017" y="1620"/>
                    </a:lnTo>
                    <a:lnTo>
                      <a:pt x="1017" y="1557"/>
                    </a:lnTo>
                    <a:lnTo>
                      <a:pt x="1010" y="1490"/>
                    </a:lnTo>
                    <a:lnTo>
                      <a:pt x="995" y="1430"/>
                    </a:lnTo>
                    <a:lnTo>
                      <a:pt x="978" y="1370"/>
                    </a:lnTo>
                    <a:lnTo>
                      <a:pt x="947" y="1325"/>
                    </a:lnTo>
                    <a:lnTo>
                      <a:pt x="971" y="1363"/>
                    </a:lnTo>
                    <a:lnTo>
                      <a:pt x="989" y="1405"/>
                    </a:lnTo>
                    <a:lnTo>
                      <a:pt x="999" y="1448"/>
                    </a:lnTo>
                    <a:lnTo>
                      <a:pt x="1010" y="1490"/>
                    </a:lnTo>
                    <a:lnTo>
                      <a:pt x="1013" y="1535"/>
                    </a:lnTo>
                    <a:lnTo>
                      <a:pt x="1013" y="1581"/>
                    </a:lnTo>
                    <a:lnTo>
                      <a:pt x="1010" y="1623"/>
                    </a:lnTo>
                    <a:lnTo>
                      <a:pt x="1007" y="1669"/>
                    </a:lnTo>
                    <a:lnTo>
                      <a:pt x="1003" y="1715"/>
                    </a:lnTo>
                    <a:lnTo>
                      <a:pt x="995" y="1764"/>
                    </a:lnTo>
                    <a:lnTo>
                      <a:pt x="992" y="1785"/>
                    </a:lnTo>
                    <a:lnTo>
                      <a:pt x="982" y="1803"/>
                    </a:lnTo>
                    <a:lnTo>
                      <a:pt x="967" y="1816"/>
                    </a:lnTo>
                    <a:lnTo>
                      <a:pt x="950" y="1827"/>
                    </a:lnTo>
                    <a:lnTo>
                      <a:pt x="929" y="1834"/>
                    </a:lnTo>
                    <a:lnTo>
                      <a:pt x="907" y="1838"/>
                    </a:lnTo>
                    <a:lnTo>
                      <a:pt x="883" y="1838"/>
                    </a:lnTo>
                    <a:lnTo>
                      <a:pt x="859" y="1834"/>
                    </a:lnTo>
                    <a:lnTo>
                      <a:pt x="834" y="1831"/>
                    </a:lnTo>
                    <a:lnTo>
                      <a:pt x="809" y="1823"/>
                    </a:lnTo>
                    <a:lnTo>
                      <a:pt x="802" y="1823"/>
                    </a:lnTo>
                    <a:lnTo>
                      <a:pt x="799" y="1823"/>
                    </a:lnTo>
                    <a:lnTo>
                      <a:pt x="795" y="1823"/>
                    </a:lnTo>
                    <a:lnTo>
                      <a:pt x="788" y="1823"/>
                    </a:lnTo>
                    <a:lnTo>
                      <a:pt x="781" y="1823"/>
                    </a:lnTo>
                    <a:lnTo>
                      <a:pt x="774" y="1823"/>
                    </a:lnTo>
                    <a:lnTo>
                      <a:pt x="770" y="1823"/>
                    </a:lnTo>
                    <a:lnTo>
                      <a:pt x="764" y="1823"/>
                    </a:lnTo>
                    <a:lnTo>
                      <a:pt x="757" y="1823"/>
                    </a:lnTo>
                    <a:lnTo>
                      <a:pt x="752" y="1820"/>
                    </a:lnTo>
                    <a:lnTo>
                      <a:pt x="721" y="1799"/>
                    </a:lnTo>
                    <a:lnTo>
                      <a:pt x="689" y="1781"/>
                    </a:lnTo>
                    <a:lnTo>
                      <a:pt x="661" y="1764"/>
                    </a:lnTo>
                    <a:lnTo>
                      <a:pt x="634" y="1746"/>
                    </a:lnTo>
                    <a:lnTo>
                      <a:pt x="602" y="1728"/>
                    </a:lnTo>
                    <a:lnTo>
                      <a:pt x="574" y="1711"/>
                    </a:lnTo>
                    <a:lnTo>
                      <a:pt x="546" y="1693"/>
                    </a:lnTo>
                    <a:lnTo>
                      <a:pt x="517" y="1676"/>
                    </a:lnTo>
                    <a:lnTo>
                      <a:pt x="492" y="1655"/>
                    </a:lnTo>
                    <a:lnTo>
                      <a:pt x="464" y="1634"/>
                    </a:lnTo>
                    <a:lnTo>
                      <a:pt x="433" y="1603"/>
                    </a:lnTo>
                    <a:lnTo>
                      <a:pt x="401" y="1578"/>
                    </a:lnTo>
                    <a:lnTo>
                      <a:pt x="369" y="1550"/>
                    </a:lnTo>
                    <a:lnTo>
                      <a:pt x="338" y="1521"/>
                    </a:lnTo>
                    <a:lnTo>
                      <a:pt x="306" y="1497"/>
                    </a:lnTo>
                    <a:lnTo>
                      <a:pt x="274" y="1468"/>
                    </a:lnTo>
                    <a:lnTo>
                      <a:pt x="239" y="1445"/>
                    </a:lnTo>
                    <a:lnTo>
                      <a:pt x="208" y="1420"/>
                    </a:lnTo>
                    <a:lnTo>
                      <a:pt x="173" y="1395"/>
                    </a:lnTo>
                    <a:lnTo>
                      <a:pt x="137" y="1370"/>
                    </a:lnTo>
                    <a:lnTo>
                      <a:pt x="126" y="1360"/>
                    </a:lnTo>
                    <a:lnTo>
                      <a:pt x="113" y="1353"/>
                    </a:lnTo>
                    <a:lnTo>
                      <a:pt x="98" y="1350"/>
                    </a:lnTo>
                    <a:lnTo>
                      <a:pt x="81" y="1343"/>
                    </a:lnTo>
                    <a:lnTo>
                      <a:pt x="67" y="1335"/>
                    </a:lnTo>
                    <a:lnTo>
                      <a:pt x="53" y="1328"/>
                    </a:lnTo>
                    <a:lnTo>
                      <a:pt x="38" y="1321"/>
                    </a:lnTo>
                    <a:lnTo>
                      <a:pt x="28" y="1315"/>
                    </a:lnTo>
                    <a:lnTo>
                      <a:pt x="13" y="1303"/>
                    </a:lnTo>
                    <a:lnTo>
                      <a:pt x="7" y="1290"/>
                    </a:lnTo>
                    <a:lnTo>
                      <a:pt x="0" y="1255"/>
                    </a:lnTo>
                    <a:lnTo>
                      <a:pt x="0" y="1188"/>
                    </a:lnTo>
                    <a:lnTo>
                      <a:pt x="7" y="1093"/>
                    </a:lnTo>
                    <a:lnTo>
                      <a:pt x="13" y="977"/>
                    </a:lnTo>
                    <a:lnTo>
                      <a:pt x="21" y="847"/>
                    </a:lnTo>
                    <a:lnTo>
                      <a:pt x="28" y="707"/>
                    </a:lnTo>
                    <a:lnTo>
                      <a:pt x="35" y="562"/>
                    </a:lnTo>
                    <a:lnTo>
                      <a:pt x="35" y="422"/>
                    </a:lnTo>
                    <a:lnTo>
                      <a:pt x="31" y="285"/>
                    </a:lnTo>
                    <a:lnTo>
                      <a:pt x="17" y="165"/>
                    </a:lnTo>
                    <a:lnTo>
                      <a:pt x="42" y="50"/>
                    </a:lnTo>
                    <a:close/>
                  </a:path>
                </a:pathLst>
              </a:custGeom>
              <a:solidFill>
                <a:srgbClr val="B265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01" name="Freeform 729"/>
              <p:cNvSpPr>
                <a:spLocks/>
              </p:cNvSpPr>
              <p:nvPr/>
            </p:nvSpPr>
            <p:spPr bwMode="auto">
              <a:xfrm>
                <a:off x="3044" y="2362"/>
                <a:ext cx="143" cy="161"/>
              </a:xfrm>
              <a:custGeom>
                <a:avLst/>
                <a:gdLst>
                  <a:gd name="T0" fmla="*/ 348 w 1862"/>
                  <a:gd name="T1" fmla="*/ 0 h 2263"/>
                  <a:gd name="T2" fmla="*/ 764 w 1862"/>
                  <a:gd name="T3" fmla="*/ 124 h 2263"/>
                  <a:gd name="T4" fmla="*/ 1101 w 1862"/>
                  <a:gd name="T5" fmla="*/ 419 h 2263"/>
                  <a:gd name="T6" fmla="*/ 1313 w 1862"/>
                  <a:gd name="T7" fmla="*/ 763 h 2263"/>
                  <a:gd name="T8" fmla="*/ 1478 w 1862"/>
                  <a:gd name="T9" fmla="*/ 970 h 2263"/>
                  <a:gd name="T10" fmla="*/ 1643 w 1862"/>
                  <a:gd name="T11" fmla="*/ 1173 h 2263"/>
                  <a:gd name="T12" fmla="*/ 1749 w 1862"/>
                  <a:gd name="T13" fmla="*/ 1416 h 2263"/>
                  <a:gd name="T14" fmla="*/ 1809 w 1862"/>
                  <a:gd name="T15" fmla="*/ 1651 h 2263"/>
                  <a:gd name="T16" fmla="*/ 1857 w 1862"/>
                  <a:gd name="T17" fmla="*/ 1880 h 2263"/>
                  <a:gd name="T18" fmla="*/ 1837 w 1862"/>
                  <a:gd name="T19" fmla="*/ 2105 h 2263"/>
                  <a:gd name="T20" fmla="*/ 1784 w 1862"/>
                  <a:gd name="T21" fmla="*/ 2203 h 2263"/>
                  <a:gd name="T22" fmla="*/ 1731 w 1862"/>
                  <a:gd name="T23" fmla="*/ 2241 h 2263"/>
                  <a:gd name="T24" fmla="*/ 1668 w 1862"/>
                  <a:gd name="T25" fmla="*/ 2263 h 2263"/>
                  <a:gd name="T26" fmla="*/ 1619 w 1862"/>
                  <a:gd name="T27" fmla="*/ 2241 h 2263"/>
                  <a:gd name="T28" fmla="*/ 1544 w 1862"/>
                  <a:gd name="T29" fmla="*/ 2193 h 2263"/>
                  <a:gd name="T30" fmla="*/ 1485 w 1862"/>
                  <a:gd name="T31" fmla="*/ 2133 h 2263"/>
                  <a:gd name="T32" fmla="*/ 1471 w 1862"/>
                  <a:gd name="T33" fmla="*/ 2056 h 2263"/>
                  <a:gd name="T34" fmla="*/ 1379 w 1862"/>
                  <a:gd name="T35" fmla="*/ 2091 h 2263"/>
                  <a:gd name="T36" fmla="*/ 1225 w 1862"/>
                  <a:gd name="T37" fmla="*/ 1978 h 2263"/>
                  <a:gd name="T38" fmla="*/ 1048 w 1862"/>
                  <a:gd name="T39" fmla="*/ 1841 h 2263"/>
                  <a:gd name="T40" fmla="*/ 1003 w 1862"/>
                  <a:gd name="T41" fmla="*/ 1775 h 2263"/>
                  <a:gd name="T42" fmla="*/ 1017 w 1862"/>
                  <a:gd name="T43" fmla="*/ 1620 h 2263"/>
                  <a:gd name="T44" fmla="*/ 995 w 1862"/>
                  <a:gd name="T45" fmla="*/ 1430 h 2263"/>
                  <a:gd name="T46" fmla="*/ 971 w 1862"/>
                  <a:gd name="T47" fmla="*/ 1363 h 2263"/>
                  <a:gd name="T48" fmla="*/ 1010 w 1862"/>
                  <a:gd name="T49" fmla="*/ 1490 h 2263"/>
                  <a:gd name="T50" fmla="*/ 1010 w 1862"/>
                  <a:gd name="T51" fmla="*/ 1623 h 2263"/>
                  <a:gd name="T52" fmla="*/ 995 w 1862"/>
                  <a:gd name="T53" fmla="*/ 1764 h 2263"/>
                  <a:gd name="T54" fmla="*/ 967 w 1862"/>
                  <a:gd name="T55" fmla="*/ 1816 h 2263"/>
                  <a:gd name="T56" fmla="*/ 907 w 1862"/>
                  <a:gd name="T57" fmla="*/ 1838 h 2263"/>
                  <a:gd name="T58" fmla="*/ 834 w 1862"/>
                  <a:gd name="T59" fmla="*/ 1831 h 2263"/>
                  <a:gd name="T60" fmla="*/ 799 w 1862"/>
                  <a:gd name="T61" fmla="*/ 1823 h 2263"/>
                  <a:gd name="T62" fmla="*/ 781 w 1862"/>
                  <a:gd name="T63" fmla="*/ 1823 h 2263"/>
                  <a:gd name="T64" fmla="*/ 764 w 1862"/>
                  <a:gd name="T65" fmla="*/ 1823 h 2263"/>
                  <a:gd name="T66" fmla="*/ 721 w 1862"/>
                  <a:gd name="T67" fmla="*/ 1799 h 2263"/>
                  <a:gd name="T68" fmla="*/ 634 w 1862"/>
                  <a:gd name="T69" fmla="*/ 1746 h 2263"/>
                  <a:gd name="T70" fmla="*/ 546 w 1862"/>
                  <a:gd name="T71" fmla="*/ 1693 h 2263"/>
                  <a:gd name="T72" fmla="*/ 464 w 1862"/>
                  <a:gd name="T73" fmla="*/ 1634 h 2263"/>
                  <a:gd name="T74" fmla="*/ 369 w 1862"/>
                  <a:gd name="T75" fmla="*/ 1550 h 2263"/>
                  <a:gd name="T76" fmla="*/ 274 w 1862"/>
                  <a:gd name="T77" fmla="*/ 1468 h 2263"/>
                  <a:gd name="T78" fmla="*/ 173 w 1862"/>
                  <a:gd name="T79" fmla="*/ 1395 h 2263"/>
                  <a:gd name="T80" fmla="*/ 113 w 1862"/>
                  <a:gd name="T81" fmla="*/ 1353 h 2263"/>
                  <a:gd name="T82" fmla="*/ 67 w 1862"/>
                  <a:gd name="T83" fmla="*/ 1335 h 2263"/>
                  <a:gd name="T84" fmla="*/ 28 w 1862"/>
                  <a:gd name="T85" fmla="*/ 1315 h 2263"/>
                  <a:gd name="T86" fmla="*/ 0 w 1862"/>
                  <a:gd name="T87" fmla="*/ 1255 h 2263"/>
                  <a:gd name="T88" fmla="*/ 13 w 1862"/>
                  <a:gd name="T89" fmla="*/ 977 h 2263"/>
                  <a:gd name="T90" fmla="*/ 35 w 1862"/>
                  <a:gd name="T91" fmla="*/ 562 h 2263"/>
                  <a:gd name="T92" fmla="*/ 17 w 1862"/>
                  <a:gd name="T93" fmla="*/ 165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62" h="2263">
                    <a:moveTo>
                      <a:pt x="42" y="50"/>
                    </a:moveTo>
                    <a:lnTo>
                      <a:pt x="197" y="11"/>
                    </a:lnTo>
                    <a:lnTo>
                      <a:pt x="348" y="0"/>
                    </a:lnTo>
                    <a:lnTo>
                      <a:pt x="492" y="18"/>
                    </a:lnTo>
                    <a:lnTo>
                      <a:pt x="634" y="60"/>
                    </a:lnTo>
                    <a:lnTo>
                      <a:pt x="764" y="124"/>
                    </a:lnTo>
                    <a:lnTo>
                      <a:pt x="887" y="204"/>
                    </a:lnTo>
                    <a:lnTo>
                      <a:pt x="999" y="307"/>
                    </a:lnTo>
                    <a:lnTo>
                      <a:pt x="1101" y="419"/>
                    </a:lnTo>
                    <a:lnTo>
                      <a:pt x="1193" y="548"/>
                    </a:lnTo>
                    <a:lnTo>
                      <a:pt x="1270" y="689"/>
                    </a:lnTo>
                    <a:lnTo>
                      <a:pt x="1313" y="763"/>
                    </a:lnTo>
                    <a:lnTo>
                      <a:pt x="1365" y="833"/>
                    </a:lnTo>
                    <a:lnTo>
                      <a:pt x="1421" y="900"/>
                    </a:lnTo>
                    <a:lnTo>
                      <a:pt x="1478" y="970"/>
                    </a:lnTo>
                    <a:lnTo>
                      <a:pt x="1538" y="1037"/>
                    </a:lnTo>
                    <a:lnTo>
                      <a:pt x="1594" y="1103"/>
                    </a:lnTo>
                    <a:lnTo>
                      <a:pt x="1643" y="1173"/>
                    </a:lnTo>
                    <a:lnTo>
                      <a:pt x="1689" y="1251"/>
                    </a:lnTo>
                    <a:lnTo>
                      <a:pt x="1724" y="1328"/>
                    </a:lnTo>
                    <a:lnTo>
                      <a:pt x="1749" y="1416"/>
                    </a:lnTo>
                    <a:lnTo>
                      <a:pt x="1766" y="1493"/>
                    </a:lnTo>
                    <a:lnTo>
                      <a:pt x="1787" y="1571"/>
                    </a:lnTo>
                    <a:lnTo>
                      <a:pt x="1809" y="1651"/>
                    </a:lnTo>
                    <a:lnTo>
                      <a:pt x="1826" y="1728"/>
                    </a:lnTo>
                    <a:lnTo>
                      <a:pt x="1844" y="1806"/>
                    </a:lnTo>
                    <a:lnTo>
                      <a:pt x="1857" y="1880"/>
                    </a:lnTo>
                    <a:lnTo>
                      <a:pt x="1862" y="1958"/>
                    </a:lnTo>
                    <a:lnTo>
                      <a:pt x="1854" y="2031"/>
                    </a:lnTo>
                    <a:lnTo>
                      <a:pt x="1837" y="2105"/>
                    </a:lnTo>
                    <a:lnTo>
                      <a:pt x="1809" y="2175"/>
                    </a:lnTo>
                    <a:lnTo>
                      <a:pt x="1799" y="2189"/>
                    </a:lnTo>
                    <a:lnTo>
                      <a:pt x="1784" y="2203"/>
                    </a:lnTo>
                    <a:lnTo>
                      <a:pt x="1770" y="2218"/>
                    </a:lnTo>
                    <a:lnTo>
                      <a:pt x="1749" y="2228"/>
                    </a:lnTo>
                    <a:lnTo>
                      <a:pt x="1731" y="2241"/>
                    </a:lnTo>
                    <a:lnTo>
                      <a:pt x="1710" y="2253"/>
                    </a:lnTo>
                    <a:lnTo>
                      <a:pt x="1689" y="2259"/>
                    </a:lnTo>
                    <a:lnTo>
                      <a:pt x="1668" y="2263"/>
                    </a:lnTo>
                    <a:lnTo>
                      <a:pt x="1654" y="2263"/>
                    </a:lnTo>
                    <a:lnTo>
                      <a:pt x="1639" y="2256"/>
                    </a:lnTo>
                    <a:lnTo>
                      <a:pt x="1619" y="2241"/>
                    </a:lnTo>
                    <a:lnTo>
                      <a:pt x="1594" y="2224"/>
                    </a:lnTo>
                    <a:lnTo>
                      <a:pt x="1569" y="2210"/>
                    </a:lnTo>
                    <a:lnTo>
                      <a:pt x="1544" y="2193"/>
                    </a:lnTo>
                    <a:lnTo>
                      <a:pt x="1520" y="2171"/>
                    </a:lnTo>
                    <a:lnTo>
                      <a:pt x="1499" y="2154"/>
                    </a:lnTo>
                    <a:lnTo>
                      <a:pt x="1485" y="2133"/>
                    </a:lnTo>
                    <a:lnTo>
                      <a:pt x="1471" y="2108"/>
                    </a:lnTo>
                    <a:lnTo>
                      <a:pt x="1468" y="2083"/>
                    </a:lnTo>
                    <a:lnTo>
                      <a:pt x="1471" y="2056"/>
                    </a:lnTo>
                    <a:lnTo>
                      <a:pt x="1449" y="2091"/>
                    </a:lnTo>
                    <a:lnTo>
                      <a:pt x="1421" y="2101"/>
                    </a:lnTo>
                    <a:lnTo>
                      <a:pt x="1379" y="2091"/>
                    </a:lnTo>
                    <a:lnTo>
                      <a:pt x="1333" y="2063"/>
                    </a:lnTo>
                    <a:lnTo>
                      <a:pt x="1281" y="2024"/>
                    </a:lnTo>
                    <a:lnTo>
                      <a:pt x="1225" y="1978"/>
                    </a:lnTo>
                    <a:lnTo>
                      <a:pt x="1168" y="1929"/>
                    </a:lnTo>
                    <a:lnTo>
                      <a:pt x="1108" y="1880"/>
                    </a:lnTo>
                    <a:lnTo>
                      <a:pt x="1048" y="1841"/>
                    </a:lnTo>
                    <a:lnTo>
                      <a:pt x="992" y="1810"/>
                    </a:lnTo>
                    <a:lnTo>
                      <a:pt x="995" y="1803"/>
                    </a:lnTo>
                    <a:lnTo>
                      <a:pt x="1003" y="1775"/>
                    </a:lnTo>
                    <a:lnTo>
                      <a:pt x="1010" y="1733"/>
                    </a:lnTo>
                    <a:lnTo>
                      <a:pt x="1013" y="1680"/>
                    </a:lnTo>
                    <a:lnTo>
                      <a:pt x="1017" y="1620"/>
                    </a:lnTo>
                    <a:lnTo>
                      <a:pt x="1017" y="1557"/>
                    </a:lnTo>
                    <a:lnTo>
                      <a:pt x="1010" y="1490"/>
                    </a:lnTo>
                    <a:lnTo>
                      <a:pt x="995" y="1430"/>
                    </a:lnTo>
                    <a:lnTo>
                      <a:pt x="978" y="1370"/>
                    </a:lnTo>
                    <a:lnTo>
                      <a:pt x="947" y="1325"/>
                    </a:lnTo>
                    <a:lnTo>
                      <a:pt x="971" y="1363"/>
                    </a:lnTo>
                    <a:lnTo>
                      <a:pt x="989" y="1405"/>
                    </a:lnTo>
                    <a:lnTo>
                      <a:pt x="999" y="1448"/>
                    </a:lnTo>
                    <a:lnTo>
                      <a:pt x="1010" y="1490"/>
                    </a:lnTo>
                    <a:lnTo>
                      <a:pt x="1013" y="1535"/>
                    </a:lnTo>
                    <a:lnTo>
                      <a:pt x="1013" y="1581"/>
                    </a:lnTo>
                    <a:lnTo>
                      <a:pt x="1010" y="1623"/>
                    </a:lnTo>
                    <a:lnTo>
                      <a:pt x="1007" y="1669"/>
                    </a:lnTo>
                    <a:lnTo>
                      <a:pt x="1003" y="1715"/>
                    </a:lnTo>
                    <a:lnTo>
                      <a:pt x="995" y="1764"/>
                    </a:lnTo>
                    <a:lnTo>
                      <a:pt x="992" y="1785"/>
                    </a:lnTo>
                    <a:lnTo>
                      <a:pt x="982" y="1803"/>
                    </a:lnTo>
                    <a:lnTo>
                      <a:pt x="967" y="1816"/>
                    </a:lnTo>
                    <a:lnTo>
                      <a:pt x="950" y="1827"/>
                    </a:lnTo>
                    <a:lnTo>
                      <a:pt x="929" y="1834"/>
                    </a:lnTo>
                    <a:lnTo>
                      <a:pt x="907" y="1838"/>
                    </a:lnTo>
                    <a:lnTo>
                      <a:pt x="883" y="1838"/>
                    </a:lnTo>
                    <a:lnTo>
                      <a:pt x="859" y="1834"/>
                    </a:lnTo>
                    <a:lnTo>
                      <a:pt x="834" y="1831"/>
                    </a:lnTo>
                    <a:lnTo>
                      <a:pt x="809" y="1823"/>
                    </a:lnTo>
                    <a:lnTo>
                      <a:pt x="802" y="1823"/>
                    </a:lnTo>
                    <a:lnTo>
                      <a:pt x="799" y="1823"/>
                    </a:lnTo>
                    <a:lnTo>
                      <a:pt x="795" y="1823"/>
                    </a:lnTo>
                    <a:lnTo>
                      <a:pt x="788" y="1823"/>
                    </a:lnTo>
                    <a:lnTo>
                      <a:pt x="781" y="1823"/>
                    </a:lnTo>
                    <a:lnTo>
                      <a:pt x="774" y="1823"/>
                    </a:lnTo>
                    <a:lnTo>
                      <a:pt x="770" y="1823"/>
                    </a:lnTo>
                    <a:lnTo>
                      <a:pt x="764" y="1823"/>
                    </a:lnTo>
                    <a:lnTo>
                      <a:pt x="757" y="1823"/>
                    </a:lnTo>
                    <a:lnTo>
                      <a:pt x="752" y="1820"/>
                    </a:lnTo>
                    <a:lnTo>
                      <a:pt x="721" y="1799"/>
                    </a:lnTo>
                    <a:lnTo>
                      <a:pt x="689" y="1781"/>
                    </a:lnTo>
                    <a:lnTo>
                      <a:pt x="661" y="1764"/>
                    </a:lnTo>
                    <a:lnTo>
                      <a:pt x="634" y="1746"/>
                    </a:lnTo>
                    <a:lnTo>
                      <a:pt x="602" y="1728"/>
                    </a:lnTo>
                    <a:lnTo>
                      <a:pt x="574" y="1711"/>
                    </a:lnTo>
                    <a:lnTo>
                      <a:pt x="546" y="1693"/>
                    </a:lnTo>
                    <a:lnTo>
                      <a:pt x="517" y="1676"/>
                    </a:lnTo>
                    <a:lnTo>
                      <a:pt x="492" y="1655"/>
                    </a:lnTo>
                    <a:lnTo>
                      <a:pt x="464" y="1634"/>
                    </a:lnTo>
                    <a:lnTo>
                      <a:pt x="433" y="1603"/>
                    </a:lnTo>
                    <a:lnTo>
                      <a:pt x="401" y="1578"/>
                    </a:lnTo>
                    <a:lnTo>
                      <a:pt x="369" y="1550"/>
                    </a:lnTo>
                    <a:lnTo>
                      <a:pt x="338" y="1521"/>
                    </a:lnTo>
                    <a:lnTo>
                      <a:pt x="306" y="1497"/>
                    </a:lnTo>
                    <a:lnTo>
                      <a:pt x="274" y="1468"/>
                    </a:lnTo>
                    <a:lnTo>
                      <a:pt x="239" y="1445"/>
                    </a:lnTo>
                    <a:lnTo>
                      <a:pt x="208" y="1420"/>
                    </a:lnTo>
                    <a:lnTo>
                      <a:pt x="173" y="1395"/>
                    </a:lnTo>
                    <a:lnTo>
                      <a:pt x="137" y="1370"/>
                    </a:lnTo>
                    <a:lnTo>
                      <a:pt x="126" y="1360"/>
                    </a:lnTo>
                    <a:lnTo>
                      <a:pt x="113" y="1353"/>
                    </a:lnTo>
                    <a:lnTo>
                      <a:pt x="98" y="1350"/>
                    </a:lnTo>
                    <a:lnTo>
                      <a:pt x="81" y="1343"/>
                    </a:lnTo>
                    <a:lnTo>
                      <a:pt x="67" y="1335"/>
                    </a:lnTo>
                    <a:lnTo>
                      <a:pt x="53" y="1328"/>
                    </a:lnTo>
                    <a:lnTo>
                      <a:pt x="38" y="1321"/>
                    </a:lnTo>
                    <a:lnTo>
                      <a:pt x="28" y="1315"/>
                    </a:lnTo>
                    <a:lnTo>
                      <a:pt x="13" y="1303"/>
                    </a:lnTo>
                    <a:lnTo>
                      <a:pt x="7" y="1290"/>
                    </a:lnTo>
                    <a:lnTo>
                      <a:pt x="0" y="1255"/>
                    </a:lnTo>
                    <a:lnTo>
                      <a:pt x="0" y="1188"/>
                    </a:lnTo>
                    <a:lnTo>
                      <a:pt x="7" y="1093"/>
                    </a:lnTo>
                    <a:lnTo>
                      <a:pt x="13" y="977"/>
                    </a:lnTo>
                    <a:lnTo>
                      <a:pt x="21" y="847"/>
                    </a:lnTo>
                    <a:lnTo>
                      <a:pt x="28" y="707"/>
                    </a:lnTo>
                    <a:lnTo>
                      <a:pt x="35" y="562"/>
                    </a:lnTo>
                    <a:lnTo>
                      <a:pt x="35" y="422"/>
                    </a:lnTo>
                    <a:lnTo>
                      <a:pt x="31" y="285"/>
                    </a:lnTo>
                    <a:lnTo>
                      <a:pt x="17" y="165"/>
                    </a:lnTo>
                    <a:lnTo>
                      <a:pt x="42" y="5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02" name="Freeform 730"/>
              <p:cNvSpPr>
                <a:spLocks/>
              </p:cNvSpPr>
              <p:nvPr/>
            </p:nvSpPr>
            <p:spPr bwMode="auto">
              <a:xfrm>
                <a:off x="3073" y="2365"/>
                <a:ext cx="111" cy="155"/>
              </a:xfrm>
              <a:custGeom>
                <a:avLst/>
                <a:gdLst>
                  <a:gd name="T0" fmla="*/ 500 w 1436"/>
                  <a:gd name="T1" fmla="*/ 225 h 2163"/>
                  <a:gd name="T2" fmla="*/ 679 w 1436"/>
                  <a:gd name="T3" fmla="*/ 393 h 2163"/>
                  <a:gd name="T4" fmla="*/ 796 w 1436"/>
                  <a:gd name="T5" fmla="*/ 552 h 2163"/>
                  <a:gd name="T6" fmla="*/ 887 w 1436"/>
                  <a:gd name="T7" fmla="*/ 702 h 2163"/>
                  <a:gd name="T8" fmla="*/ 982 w 1436"/>
                  <a:gd name="T9" fmla="*/ 847 h 2163"/>
                  <a:gd name="T10" fmla="*/ 1067 w 1436"/>
                  <a:gd name="T11" fmla="*/ 945 h 2163"/>
                  <a:gd name="T12" fmla="*/ 1112 w 1436"/>
                  <a:gd name="T13" fmla="*/ 987 h 2163"/>
                  <a:gd name="T14" fmla="*/ 1148 w 1436"/>
                  <a:gd name="T15" fmla="*/ 1029 h 2163"/>
                  <a:gd name="T16" fmla="*/ 1183 w 1436"/>
                  <a:gd name="T17" fmla="*/ 1075 h 2163"/>
                  <a:gd name="T18" fmla="*/ 1218 w 1436"/>
                  <a:gd name="T19" fmla="*/ 1123 h 2163"/>
                  <a:gd name="T20" fmla="*/ 1271 w 1436"/>
                  <a:gd name="T21" fmla="*/ 1225 h 2163"/>
                  <a:gd name="T22" fmla="*/ 1338 w 1436"/>
                  <a:gd name="T23" fmla="*/ 1398 h 2163"/>
                  <a:gd name="T24" fmla="*/ 1394 w 1436"/>
                  <a:gd name="T25" fmla="*/ 1591 h 2163"/>
                  <a:gd name="T26" fmla="*/ 1429 w 1436"/>
                  <a:gd name="T27" fmla="*/ 1791 h 2163"/>
                  <a:gd name="T28" fmla="*/ 1433 w 1436"/>
                  <a:gd name="T29" fmla="*/ 1985 h 2163"/>
                  <a:gd name="T30" fmla="*/ 1411 w 1436"/>
                  <a:gd name="T31" fmla="*/ 2090 h 2163"/>
                  <a:gd name="T32" fmla="*/ 1390 w 1436"/>
                  <a:gd name="T33" fmla="*/ 2121 h 2163"/>
                  <a:gd name="T34" fmla="*/ 1358 w 1436"/>
                  <a:gd name="T35" fmla="*/ 2150 h 2163"/>
                  <a:gd name="T36" fmla="*/ 1310 w 1436"/>
                  <a:gd name="T37" fmla="*/ 2163 h 2163"/>
                  <a:gd name="T38" fmla="*/ 1246 w 1436"/>
                  <a:gd name="T39" fmla="*/ 2150 h 2163"/>
                  <a:gd name="T40" fmla="*/ 1203 w 1436"/>
                  <a:gd name="T41" fmla="*/ 2118 h 2163"/>
                  <a:gd name="T42" fmla="*/ 1180 w 1436"/>
                  <a:gd name="T43" fmla="*/ 2086 h 2163"/>
                  <a:gd name="T44" fmla="*/ 1148 w 1436"/>
                  <a:gd name="T45" fmla="*/ 2044 h 2163"/>
                  <a:gd name="T46" fmla="*/ 1120 w 1436"/>
                  <a:gd name="T47" fmla="*/ 1998 h 2163"/>
                  <a:gd name="T48" fmla="*/ 1098 w 1436"/>
                  <a:gd name="T49" fmla="*/ 1960 h 2163"/>
                  <a:gd name="T50" fmla="*/ 1084 w 1436"/>
                  <a:gd name="T51" fmla="*/ 1963 h 2163"/>
                  <a:gd name="T52" fmla="*/ 1080 w 1436"/>
                  <a:gd name="T53" fmla="*/ 1988 h 2163"/>
                  <a:gd name="T54" fmla="*/ 1077 w 1436"/>
                  <a:gd name="T55" fmla="*/ 2006 h 2163"/>
                  <a:gd name="T56" fmla="*/ 1070 w 1436"/>
                  <a:gd name="T57" fmla="*/ 2020 h 2163"/>
                  <a:gd name="T58" fmla="*/ 1052 w 1436"/>
                  <a:gd name="T59" fmla="*/ 2020 h 2163"/>
                  <a:gd name="T60" fmla="*/ 997 w 1436"/>
                  <a:gd name="T61" fmla="*/ 1995 h 2163"/>
                  <a:gd name="T62" fmla="*/ 929 w 1436"/>
                  <a:gd name="T63" fmla="*/ 1949 h 2163"/>
                  <a:gd name="T64" fmla="*/ 873 w 1436"/>
                  <a:gd name="T65" fmla="*/ 1896 h 2163"/>
                  <a:gd name="T66" fmla="*/ 814 w 1436"/>
                  <a:gd name="T67" fmla="*/ 1840 h 2163"/>
                  <a:gd name="T68" fmla="*/ 739 w 1436"/>
                  <a:gd name="T69" fmla="*/ 1781 h 2163"/>
                  <a:gd name="T70" fmla="*/ 736 w 1436"/>
                  <a:gd name="T71" fmla="*/ 1781 h 2163"/>
                  <a:gd name="T72" fmla="*/ 869 w 1436"/>
                  <a:gd name="T73" fmla="*/ 1861 h 2163"/>
                  <a:gd name="T74" fmla="*/ 1010 w 1436"/>
                  <a:gd name="T75" fmla="*/ 1900 h 2163"/>
                  <a:gd name="T76" fmla="*/ 1088 w 1436"/>
                  <a:gd name="T77" fmla="*/ 1805 h 2163"/>
                  <a:gd name="T78" fmla="*/ 1035 w 1436"/>
                  <a:gd name="T79" fmla="*/ 1485 h 2163"/>
                  <a:gd name="T80" fmla="*/ 890 w 1436"/>
                  <a:gd name="T81" fmla="*/ 990 h 2163"/>
                  <a:gd name="T82" fmla="*/ 711 w 1436"/>
                  <a:gd name="T83" fmla="*/ 607 h 2163"/>
                  <a:gd name="T84" fmla="*/ 472 w 1436"/>
                  <a:gd name="T85" fmla="*/ 320 h 2163"/>
                  <a:gd name="T86" fmla="*/ 233 w 1436"/>
                  <a:gd name="T87" fmla="*/ 122 h 2163"/>
                  <a:gd name="T88" fmla="*/ 53 w 1436"/>
                  <a:gd name="T89" fmla="*/ 17 h 2163"/>
                  <a:gd name="T90" fmla="*/ 22 w 1436"/>
                  <a:gd name="T91" fmla="*/ 3 h 2163"/>
                  <a:gd name="T92" fmla="*/ 63 w 1436"/>
                  <a:gd name="T93" fmla="*/ 10 h 2163"/>
                  <a:gd name="T94" fmla="*/ 106 w 1436"/>
                  <a:gd name="T95" fmla="*/ 17 h 2163"/>
                  <a:gd name="T96" fmla="*/ 155 w 1436"/>
                  <a:gd name="T97" fmla="*/ 32 h 2163"/>
                  <a:gd name="T98" fmla="*/ 211 w 1436"/>
                  <a:gd name="T99" fmla="*/ 52 h 2163"/>
                  <a:gd name="T100" fmla="*/ 373 w 1436"/>
                  <a:gd name="T101" fmla="*/ 137 h 2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36" h="2163">
                    <a:moveTo>
                      <a:pt x="373" y="137"/>
                    </a:moveTo>
                    <a:lnTo>
                      <a:pt x="500" y="225"/>
                    </a:lnTo>
                    <a:lnTo>
                      <a:pt x="599" y="312"/>
                    </a:lnTo>
                    <a:lnTo>
                      <a:pt x="679" y="393"/>
                    </a:lnTo>
                    <a:lnTo>
                      <a:pt x="742" y="474"/>
                    </a:lnTo>
                    <a:lnTo>
                      <a:pt x="796" y="552"/>
                    </a:lnTo>
                    <a:lnTo>
                      <a:pt x="842" y="628"/>
                    </a:lnTo>
                    <a:lnTo>
                      <a:pt x="887" y="702"/>
                    </a:lnTo>
                    <a:lnTo>
                      <a:pt x="929" y="776"/>
                    </a:lnTo>
                    <a:lnTo>
                      <a:pt x="982" y="847"/>
                    </a:lnTo>
                    <a:lnTo>
                      <a:pt x="1042" y="917"/>
                    </a:lnTo>
                    <a:lnTo>
                      <a:pt x="1067" y="945"/>
                    </a:lnTo>
                    <a:lnTo>
                      <a:pt x="1092" y="965"/>
                    </a:lnTo>
                    <a:lnTo>
                      <a:pt x="1112" y="987"/>
                    </a:lnTo>
                    <a:lnTo>
                      <a:pt x="1130" y="1008"/>
                    </a:lnTo>
                    <a:lnTo>
                      <a:pt x="1148" y="1029"/>
                    </a:lnTo>
                    <a:lnTo>
                      <a:pt x="1165" y="1050"/>
                    </a:lnTo>
                    <a:lnTo>
                      <a:pt x="1183" y="1075"/>
                    </a:lnTo>
                    <a:lnTo>
                      <a:pt x="1200" y="1100"/>
                    </a:lnTo>
                    <a:lnTo>
                      <a:pt x="1218" y="1123"/>
                    </a:lnTo>
                    <a:lnTo>
                      <a:pt x="1235" y="1155"/>
                    </a:lnTo>
                    <a:lnTo>
                      <a:pt x="1271" y="1225"/>
                    </a:lnTo>
                    <a:lnTo>
                      <a:pt x="1306" y="1306"/>
                    </a:lnTo>
                    <a:lnTo>
                      <a:pt x="1338" y="1398"/>
                    </a:lnTo>
                    <a:lnTo>
                      <a:pt x="1369" y="1493"/>
                    </a:lnTo>
                    <a:lnTo>
                      <a:pt x="1394" y="1591"/>
                    </a:lnTo>
                    <a:lnTo>
                      <a:pt x="1415" y="1690"/>
                    </a:lnTo>
                    <a:lnTo>
                      <a:pt x="1429" y="1791"/>
                    </a:lnTo>
                    <a:lnTo>
                      <a:pt x="1436" y="1890"/>
                    </a:lnTo>
                    <a:lnTo>
                      <a:pt x="1433" y="1985"/>
                    </a:lnTo>
                    <a:lnTo>
                      <a:pt x="1418" y="2073"/>
                    </a:lnTo>
                    <a:lnTo>
                      <a:pt x="1411" y="2090"/>
                    </a:lnTo>
                    <a:lnTo>
                      <a:pt x="1404" y="2104"/>
                    </a:lnTo>
                    <a:lnTo>
                      <a:pt x="1390" y="2121"/>
                    </a:lnTo>
                    <a:lnTo>
                      <a:pt x="1376" y="2139"/>
                    </a:lnTo>
                    <a:lnTo>
                      <a:pt x="1358" y="2150"/>
                    </a:lnTo>
                    <a:lnTo>
                      <a:pt x="1334" y="2160"/>
                    </a:lnTo>
                    <a:lnTo>
                      <a:pt x="1310" y="2163"/>
                    </a:lnTo>
                    <a:lnTo>
                      <a:pt x="1281" y="2160"/>
                    </a:lnTo>
                    <a:lnTo>
                      <a:pt x="1246" y="2150"/>
                    </a:lnTo>
                    <a:lnTo>
                      <a:pt x="1211" y="2128"/>
                    </a:lnTo>
                    <a:lnTo>
                      <a:pt x="1203" y="2118"/>
                    </a:lnTo>
                    <a:lnTo>
                      <a:pt x="1193" y="2108"/>
                    </a:lnTo>
                    <a:lnTo>
                      <a:pt x="1180" y="2086"/>
                    </a:lnTo>
                    <a:lnTo>
                      <a:pt x="1165" y="2065"/>
                    </a:lnTo>
                    <a:lnTo>
                      <a:pt x="1148" y="2044"/>
                    </a:lnTo>
                    <a:lnTo>
                      <a:pt x="1133" y="2020"/>
                    </a:lnTo>
                    <a:lnTo>
                      <a:pt x="1120" y="1998"/>
                    </a:lnTo>
                    <a:lnTo>
                      <a:pt x="1109" y="1978"/>
                    </a:lnTo>
                    <a:lnTo>
                      <a:pt x="1098" y="1960"/>
                    </a:lnTo>
                    <a:lnTo>
                      <a:pt x="1092" y="1949"/>
                    </a:lnTo>
                    <a:lnTo>
                      <a:pt x="1084" y="1963"/>
                    </a:lnTo>
                    <a:lnTo>
                      <a:pt x="1080" y="1978"/>
                    </a:lnTo>
                    <a:lnTo>
                      <a:pt x="1080" y="1988"/>
                    </a:lnTo>
                    <a:lnTo>
                      <a:pt x="1080" y="1998"/>
                    </a:lnTo>
                    <a:lnTo>
                      <a:pt x="1077" y="2006"/>
                    </a:lnTo>
                    <a:lnTo>
                      <a:pt x="1073" y="2013"/>
                    </a:lnTo>
                    <a:lnTo>
                      <a:pt x="1070" y="2020"/>
                    </a:lnTo>
                    <a:lnTo>
                      <a:pt x="1063" y="2020"/>
                    </a:lnTo>
                    <a:lnTo>
                      <a:pt x="1052" y="2020"/>
                    </a:lnTo>
                    <a:lnTo>
                      <a:pt x="1035" y="2013"/>
                    </a:lnTo>
                    <a:lnTo>
                      <a:pt x="997" y="1995"/>
                    </a:lnTo>
                    <a:lnTo>
                      <a:pt x="961" y="1974"/>
                    </a:lnTo>
                    <a:lnTo>
                      <a:pt x="929" y="1949"/>
                    </a:lnTo>
                    <a:lnTo>
                      <a:pt x="902" y="1925"/>
                    </a:lnTo>
                    <a:lnTo>
                      <a:pt x="873" y="1896"/>
                    </a:lnTo>
                    <a:lnTo>
                      <a:pt x="845" y="1868"/>
                    </a:lnTo>
                    <a:lnTo>
                      <a:pt x="814" y="1840"/>
                    </a:lnTo>
                    <a:lnTo>
                      <a:pt x="779" y="1808"/>
                    </a:lnTo>
                    <a:lnTo>
                      <a:pt x="739" y="1781"/>
                    </a:lnTo>
                    <a:lnTo>
                      <a:pt x="694" y="1756"/>
                    </a:lnTo>
                    <a:lnTo>
                      <a:pt x="736" y="1781"/>
                    </a:lnTo>
                    <a:lnTo>
                      <a:pt x="799" y="1820"/>
                    </a:lnTo>
                    <a:lnTo>
                      <a:pt x="869" y="1861"/>
                    </a:lnTo>
                    <a:lnTo>
                      <a:pt x="944" y="1890"/>
                    </a:lnTo>
                    <a:lnTo>
                      <a:pt x="1010" y="1900"/>
                    </a:lnTo>
                    <a:lnTo>
                      <a:pt x="1060" y="1876"/>
                    </a:lnTo>
                    <a:lnTo>
                      <a:pt x="1088" y="1805"/>
                    </a:lnTo>
                    <a:lnTo>
                      <a:pt x="1080" y="1678"/>
                    </a:lnTo>
                    <a:lnTo>
                      <a:pt x="1035" y="1485"/>
                    </a:lnTo>
                    <a:lnTo>
                      <a:pt x="944" y="1215"/>
                    </a:lnTo>
                    <a:lnTo>
                      <a:pt x="890" y="990"/>
                    </a:lnTo>
                    <a:lnTo>
                      <a:pt x="814" y="787"/>
                    </a:lnTo>
                    <a:lnTo>
                      <a:pt x="711" y="607"/>
                    </a:lnTo>
                    <a:lnTo>
                      <a:pt x="595" y="453"/>
                    </a:lnTo>
                    <a:lnTo>
                      <a:pt x="472" y="320"/>
                    </a:lnTo>
                    <a:lnTo>
                      <a:pt x="349" y="210"/>
                    </a:lnTo>
                    <a:lnTo>
                      <a:pt x="233" y="122"/>
                    </a:lnTo>
                    <a:lnTo>
                      <a:pt x="130" y="60"/>
                    </a:lnTo>
                    <a:lnTo>
                      <a:pt x="53" y="17"/>
                    </a:lnTo>
                    <a:lnTo>
                      <a:pt x="0" y="0"/>
                    </a:lnTo>
                    <a:lnTo>
                      <a:pt x="22" y="3"/>
                    </a:lnTo>
                    <a:lnTo>
                      <a:pt x="43" y="7"/>
                    </a:lnTo>
                    <a:lnTo>
                      <a:pt x="63" y="10"/>
                    </a:lnTo>
                    <a:lnTo>
                      <a:pt x="85" y="14"/>
                    </a:lnTo>
                    <a:lnTo>
                      <a:pt x="106" y="17"/>
                    </a:lnTo>
                    <a:lnTo>
                      <a:pt x="130" y="24"/>
                    </a:lnTo>
                    <a:lnTo>
                      <a:pt x="155" y="32"/>
                    </a:lnTo>
                    <a:lnTo>
                      <a:pt x="180" y="42"/>
                    </a:lnTo>
                    <a:lnTo>
                      <a:pt x="211" y="52"/>
                    </a:lnTo>
                    <a:lnTo>
                      <a:pt x="246" y="70"/>
                    </a:lnTo>
                    <a:lnTo>
                      <a:pt x="373" y="137"/>
                    </a:lnTo>
                    <a:close/>
                  </a:path>
                </a:pathLst>
              </a:custGeom>
              <a:solidFill>
                <a:srgbClr val="7226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03" name="Freeform 731"/>
              <p:cNvSpPr>
                <a:spLocks/>
              </p:cNvSpPr>
              <p:nvPr/>
            </p:nvSpPr>
            <p:spPr bwMode="auto">
              <a:xfrm>
                <a:off x="3056" y="2376"/>
                <a:ext cx="76" cy="85"/>
              </a:xfrm>
              <a:custGeom>
                <a:avLst/>
                <a:gdLst>
                  <a:gd name="T0" fmla="*/ 57 w 989"/>
                  <a:gd name="T1" fmla="*/ 67 h 1198"/>
                  <a:gd name="T2" fmla="*/ 53 w 989"/>
                  <a:gd name="T3" fmla="*/ 203 h 1198"/>
                  <a:gd name="T4" fmla="*/ 46 w 989"/>
                  <a:gd name="T5" fmla="*/ 351 h 1198"/>
                  <a:gd name="T6" fmla="*/ 35 w 989"/>
                  <a:gd name="T7" fmla="*/ 499 h 1198"/>
                  <a:gd name="T8" fmla="*/ 15 w 989"/>
                  <a:gd name="T9" fmla="*/ 633 h 1198"/>
                  <a:gd name="T10" fmla="*/ 0 w 989"/>
                  <a:gd name="T11" fmla="*/ 717 h 1198"/>
                  <a:gd name="T12" fmla="*/ 21 w 989"/>
                  <a:gd name="T13" fmla="*/ 766 h 1198"/>
                  <a:gd name="T14" fmla="*/ 60 w 989"/>
                  <a:gd name="T15" fmla="*/ 818 h 1198"/>
                  <a:gd name="T16" fmla="*/ 110 w 989"/>
                  <a:gd name="T17" fmla="*/ 871 h 1198"/>
                  <a:gd name="T18" fmla="*/ 155 w 989"/>
                  <a:gd name="T19" fmla="*/ 910 h 1198"/>
                  <a:gd name="T20" fmla="*/ 211 w 989"/>
                  <a:gd name="T21" fmla="*/ 959 h 1198"/>
                  <a:gd name="T22" fmla="*/ 288 w 989"/>
                  <a:gd name="T23" fmla="*/ 1040 h 1198"/>
                  <a:gd name="T24" fmla="*/ 370 w 989"/>
                  <a:gd name="T25" fmla="*/ 1124 h 1198"/>
                  <a:gd name="T26" fmla="*/ 451 w 989"/>
                  <a:gd name="T27" fmla="*/ 1184 h 1198"/>
                  <a:gd name="T28" fmla="*/ 531 w 989"/>
                  <a:gd name="T29" fmla="*/ 1198 h 1198"/>
                  <a:gd name="T30" fmla="*/ 591 w 989"/>
                  <a:gd name="T31" fmla="*/ 1159 h 1198"/>
                  <a:gd name="T32" fmla="*/ 623 w 989"/>
                  <a:gd name="T33" fmla="*/ 1110 h 1198"/>
                  <a:gd name="T34" fmla="*/ 654 w 989"/>
                  <a:gd name="T35" fmla="*/ 1054 h 1198"/>
                  <a:gd name="T36" fmla="*/ 690 w 989"/>
                  <a:gd name="T37" fmla="*/ 1008 h 1198"/>
                  <a:gd name="T38" fmla="*/ 746 w 989"/>
                  <a:gd name="T39" fmla="*/ 994 h 1198"/>
                  <a:gd name="T40" fmla="*/ 877 w 989"/>
                  <a:gd name="T41" fmla="*/ 1023 h 1198"/>
                  <a:gd name="T42" fmla="*/ 975 w 989"/>
                  <a:gd name="T43" fmla="*/ 994 h 1198"/>
                  <a:gd name="T44" fmla="*/ 985 w 989"/>
                  <a:gd name="T45" fmla="*/ 903 h 1198"/>
                  <a:gd name="T46" fmla="*/ 947 w 989"/>
                  <a:gd name="T47" fmla="*/ 783 h 1198"/>
                  <a:gd name="T48" fmla="*/ 901 w 989"/>
                  <a:gd name="T49" fmla="*/ 685 h 1198"/>
                  <a:gd name="T50" fmla="*/ 849 w 989"/>
                  <a:gd name="T51" fmla="*/ 587 h 1198"/>
                  <a:gd name="T52" fmla="*/ 774 w 989"/>
                  <a:gd name="T53" fmla="*/ 457 h 1198"/>
                  <a:gd name="T54" fmla="*/ 686 w 989"/>
                  <a:gd name="T55" fmla="*/ 345 h 1198"/>
                  <a:gd name="T56" fmla="*/ 581 w 989"/>
                  <a:gd name="T57" fmla="*/ 246 h 1198"/>
                  <a:gd name="T58" fmla="*/ 444 w 989"/>
                  <a:gd name="T59" fmla="*/ 151 h 1198"/>
                  <a:gd name="T60" fmla="*/ 345 w 989"/>
                  <a:gd name="T61" fmla="*/ 105 h 1198"/>
                  <a:gd name="T62" fmla="*/ 285 w 989"/>
                  <a:gd name="T63" fmla="*/ 81 h 1198"/>
                  <a:gd name="T64" fmla="*/ 201 w 989"/>
                  <a:gd name="T65" fmla="*/ 46 h 1198"/>
                  <a:gd name="T66" fmla="*/ 120 w 989"/>
                  <a:gd name="T67" fmla="*/ 11 h 1198"/>
                  <a:gd name="T68" fmla="*/ 67 w 989"/>
                  <a:gd name="T69" fmla="*/ 0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89" h="1198">
                    <a:moveTo>
                      <a:pt x="60" y="7"/>
                    </a:moveTo>
                    <a:lnTo>
                      <a:pt x="57" y="67"/>
                    </a:lnTo>
                    <a:lnTo>
                      <a:pt x="57" y="133"/>
                    </a:lnTo>
                    <a:lnTo>
                      <a:pt x="53" y="203"/>
                    </a:lnTo>
                    <a:lnTo>
                      <a:pt x="53" y="278"/>
                    </a:lnTo>
                    <a:lnTo>
                      <a:pt x="46" y="351"/>
                    </a:lnTo>
                    <a:lnTo>
                      <a:pt x="42" y="425"/>
                    </a:lnTo>
                    <a:lnTo>
                      <a:pt x="35" y="499"/>
                    </a:lnTo>
                    <a:lnTo>
                      <a:pt x="25" y="570"/>
                    </a:lnTo>
                    <a:lnTo>
                      <a:pt x="15" y="633"/>
                    </a:lnTo>
                    <a:lnTo>
                      <a:pt x="0" y="696"/>
                    </a:lnTo>
                    <a:lnTo>
                      <a:pt x="0" y="717"/>
                    </a:lnTo>
                    <a:lnTo>
                      <a:pt x="7" y="741"/>
                    </a:lnTo>
                    <a:lnTo>
                      <a:pt x="21" y="766"/>
                    </a:lnTo>
                    <a:lnTo>
                      <a:pt x="39" y="794"/>
                    </a:lnTo>
                    <a:lnTo>
                      <a:pt x="60" y="818"/>
                    </a:lnTo>
                    <a:lnTo>
                      <a:pt x="85" y="846"/>
                    </a:lnTo>
                    <a:lnTo>
                      <a:pt x="110" y="871"/>
                    </a:lnTo>
                    <a:lnTo>
                      <a:pt x="133" y="893"/>
                    </a:lnTo>
                    <a:lnTo>
                      <a:pt x="155" y="910"/>
                    </a:lnTo>
                    <a:lnTo>
                      <a:pt x="173" y="924"/>
                    </a:lnTo>
                    <a:lnTo>
                      <a:pt x="211" y="959"/>
                    </a:lnTo>
                    <a:lnTo>
                      <a:pt x="250" y="998"/>
                    </a:lnTo>
                    <a:lnTo>
                      <a:pt x="288" y="1040"/>
                    </a:lnTo>
                    <a:lnTo>
                      <a:pt x="328" y="1086"/>
                    </a:lnTo>
                    <a:lnTo>
                      <a:pt x="370" y="1124"/>
                    </a:lnTo>
                    <a:lnTo>
                      <a:pt x="408" y="1159"/>
                    </a:lnTo>
                    <a:lnTo>
                      <a:pt x="451" y="1184"/>
                    </a:lnTo>
                    <a:lnTo>
                      <a:pt x="489" y="1198"/>
                    </a:lnTo>
                    <a:lnTo>
                      <a:pt x="531" y="1198"/>
                    </a:lnTo>
                    <a:lnTo>
                      <a:pt x="571" y="1178"/>
                    </a:lnTo>
                    <a:lnTo>
                      <a:pt x="591" y="1159"/>
                    </a:lnTo>
                    <a:lnTo>
                      <a:pt x="609" y="1135"/>
                    </a:lnTo>
                    <a:lnTo>
                      <a:pt x="623" y="1110"/>
                    </a:lnTo>
                    <a:lnTo>
                      <a:pt x="637" y="1083"/>
                    </a:lnTo>
                    <a:lnTo>
                      <a:pt x="654" y="1054"/>
                    </a:lnTo>
                    <a:lnTo>
                      <a:pt x="672" y="1030"/>
                    </a:lnTo>
                    <a:lnTo>
                      <a:pt x="690" y="1008"/>
                    </a:lnTo>
                    <a:lnTo>
                      <a:pt x="714" y="998"/>
                    </a:lnTo>
                    <a:lnTo>
                      <a:pt x="746" y="994"/>
                    </a:lnTo>
                    <a:lnTo>
                      <a:pt x="782" y="1001"/>
                    </a:lnTo>
                    <a:lnTo>
                      <a:pt x="877" y="1023"/>
                    </a:lnTo>
                    <a:lnTo>
                      <a:pt x="937" y="1019"/>
                    </a:lnTo>
                    <a:lnTo>
                      <a:pt x="975" y="994"/>
                    </a:lnTo>
                    <a:lnTo>
                      <a:pt x="989" y="956"/>
                    </a:lnTo>
                    <a:lnTo>
                      <a:pt x="985" y="903"/>
                    </a:lnTo>
                    <a:lnTo>
                      <a:pt x="972" y="843"/>
                    </a:lnTo>
                    <a:lnTo>
                      <a:pt x="947" y="783"/>
                    </a:lnTo>
                    <a:lnTo>
                      <a:pt x="922" y="731"/>
                    </a:lnTo>
                    <a:lnTo>
                      <a:pt x="901" y="685"/>
                    </a:lnTo>
                    <a:lnTo>
                      <a:pt x="887" y="657"/>
                    </a:lnTo>
                    <a:lnTo>
                      <a:pt x="849" y="587"/>
                    </a:lnTo>
                    <a:lnTo>
                      <a:pt x="813" y="520"/>
                    </a:lnTo>
                    <a:lnTo>
                      <a:pt x="774" y="457"/>
                    </a:lnTo>
                    <a:lnTo>
                      <a:pt x="732" y="401"/>
                    </a:lnTo>
                    <a:lnTo>
                      <a:pt x="686" y="345"/>
                    </a:lnTo>
                    <a:lnTo>
                      <a:pt x="637" y="295"/>
                    </a:lnTo>
                    <a:lnTo>
                      <a:pt x="581" y="246"/>
                    </a:lnTo>
                    <a:lnTo>
                      <a:pt x="514" y="197"/>
                    </a:lnTo>
                    <a:lnTo>
                      <a:pt x="444" y="151"/>
                    </a:lnTo>
                    <a:lnTo>
                      <a:pt x="363" y="102"/>
                    </a:lnTo>
                    <a:lnTo>
                      <a:pt x="345" y="105"/>
                    </a:lnTo>
                    <a:lnTo>
                      <a:pt x="320" y="95"/>
                    </a:lnTo>
                    <a:lnTo>
                      <a:pt x="285" y="81"/>
                    </a:lnTo>
                    <a:lnTo>
                      <a:pt x="243" y="63"/>
                    </a:lnTo>
                    <a:lnTo>
                      <a:pt x="201" y="46"/>
                    </a:lnTo>
                    <a:lnTo>
                      <a:pt x="158" y="28"/>
                    </a:lnTo>
                    <a:lnTo>
                      <a:pt x="120" y="11"/>
                    </a:lnTo>
                    <a:lnTo>
                      <a:pt x="88" y="0"/>
                    </a:lnTo>
                    <a:lnTo>
                      <a:pt x="67" y="0"/>
                    </a:lnTo>
                    <a:lnTo>
                      <a:pt x="60" y="7"/>
                    </a:lnTo>
                    <a:close/>
                  </a:path>
                </a:pathLst>
              </a:custGeom>
              <a:solidFill>
                <a:srgbClr val="CB7F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04" name="Freeform 732"/>
              <p:cNvSpPr>
                <a:spLocks/>
              </p:cNvSpPr>
              <p:nvPr/>
            </p:nvSpPr>
            <p:spPr bwMode="auto">
              <a:xfrm>
                <a:off x="3046" y="2364"/>
                <a:ext cx="31" cy="78"/>
              </a:xfrm>
              <a:custGeom>
                <a:avLst/>
                <a:gdLst>
                  <a:gd name="T0" fmla="*/ 401 w 401"/>
                  <a:gd name="T1" fmla="*/ 21 h 1093"/>
                  <a:gd name="T2" fmla="*/ 390 w 401"/>
                  <a:gd name="T3" fmla="*/ 21 h 1093"/>
                  <a:gd name="T4" fmla="*/ 366 w 401"/>
                  <a:gd name="T5" fmla="*/ 14 h 1093"/>
                  <a:gd name="T6" fmla="*/ 323 w 401"/>
                  <a:gd name="T7" fmla="*/ 8 h 1093"/>
                  <a:gd name="T8" fmla="*/ 274 w 401"/>
                  <a:gd name="T9" fmla="*/ 3 h 1093"/>
                  <a:gd name="T10" fmla="*/ 221 w 401"/>
                  <a:gd name="T11" fmla="*/ 0 h 1093"/>
                  <a:gd name="T12" fmla="*/ 168 w 401"/>
                  <a:gd name="T13" fmla="*/ 0 h 1093"/>
                  <a:gd name="T14" fmla="*/ 119 w 401"/>
                  <a:gd name="T15" fmla="*/ 8 h 1093"/>
                  <a:gd name="T16" fmla="*/ 77 w 401"/>
                  <a:gd name="T17" fmla="*/ 21 h 1093"/>
                  <a:gd name="T18" fmla="*/ 48 w 401"/>
                  <a:gd name="T19" fmla="*/ 46 h 1093"/>
                  <a:gd name="T20" fmla="*/ 38 w 401"/>
                  <a:gd name="T21" fmla="*/ 81 h 1093"/>
                  <a:gd name="T22" fmla="*/ 42 w 401"/>
                  <a:gd name="T23" fmla="*/ 130 h 1093"/>
                  <a:gd name="T24" fmla="*/ 42 w 401"/>
                  <a:gd name="T25" fmla="*/ 204 h 1093"/>
                  <a:gd name="T26" fmla="*/ 42 w 401"/>
                  <a:gd name="T27" fmla="*/ 295 h 1093"/>
                  <a:gd name="T28" fmla="*/ 42 w 401"/>
                  <a:gd name="T29" fmla="*/ 401 h 1093"/>
                  <a:gd name="T30" fmla="*/ 42 w 401"/>
                  <a:gd name="T31" fmla="*/ 516 h 1093"/>
                  <a:gd name="T32" fmla="*/ 38 w 401"/>
                  <a:gd name="T33" fmla="*/ 636 h 1093"/>
                  <a:gd name="T34" fmla="*/ 31 w 401"/>
                  <a:gd name="T35" fmla="*/ 759 h 1093"/>
                  <a:gd name="T36" fmla="*/ 25 w 401"/>
                  <a:gd name="T37" fmla="*/ 882 h 1093"/>
                  <a:gd name="T38" fmla="*/ 13 w 401"/>
                  <a:gd name="T39" fmla="*/ 994 h 1093"/>
                  <a:gd name="T40" fmla="*/ 0 w 401"/>
                  <a:gd name="T41" fmla="*/ 1093 h 1093"/>
                  <a:gd name="T42" fmla="*/ 28 w 401"/>
                  <a:gd name="T43" fmla="*/ 1008 h 1093"/>
                  <a:gd name="T44" fmla="*/ 48 w 401"/>
                  <a:gd name="T45" fmla="*/ 928 h 1093"/>
                  <a:gd name="T46" fmla="*/ 70 w 401"/>
                  <a:gd name="T47" fmla="*/ 846 h 1093"/>
                  <a:gd name="T48" fmla="*/ 88 w 401"/>
                  <a:gd name="T49" fmla="*/ 766 h 1093"/>
                  <a:gd name="T50" fmla="*/ 101 w 401"/>
                  <a:gd name="T51" fmla="*/ 685 h 1093"/>
                  <a:gd name="T52" fmla="*/ 112 w 401"/>
                  <a:gd name="T53" fmla="*/ 604 h 1093"/>
                  <a:gd name="T54" fmla="*/ 123 w 401"/>
                  <a:gd name="T55" fmla="*/ 523 h 1093"/>
                  <a:gd name="T56" fmla="*/ 133 w 401"/>
                  <a:gd name="T57" fmla="*/ 439 h 1093"/>
                  <a:gd name="T58" fmla="*/ 140 w 401"/>
                  <a:gd name="T59" fmla="*/ 355 h 1093"/>
                  <a:gd name="T60" fmla="*/ 151 w 401"/>
                  <a:gd name="T61" fmla="*/ 268 h 1093"/>
                  <a:gd name="T62" fmla="*/ 158 w 401"/>
                  <a:gd name="T63" fmla="*/ 218 h 1093"/>
                  <a:gd name="T64" fmla="*/ 168 w 401"/>
                  <a:gd name="T65" fmla="*/ 173 h 1093"/>
                  <a:gd name="T66" fmla="*/ 183 w 401"/>
                  <a:gd name="T67" fmla="*/ 130 h 1093"/>
                  <a:gd name="T68" fmla="*/ 203 w 401"/>
                  <a:gd name="T69" fmla="*/ 95 h 1093"/>
                  <a:gd name="T70" fmla="*/ 225 w 401"/>
                  <a:gd name="T71" fmla="*/ 63 h 1093"/>
                  <a:gd name="T72" fmla="*/ 249 w 401"/>
                  <a:gd name="T73" fmla="*/ 39 h 1093"/>
                  <a:gd name="T74" fmla="*/ 281 w 401"/>
                  <a:gd name="T75" fmla="*/ 21 h 1093"/>
                  <a:gd name="T76" fmla="*/ 316 w 401"/>
                  <a:gd name="T77" fmla="*/ 14 h 1093"/>
                  <a:gd name="T78" fmla="*/ 355 w 401"/>
                  <a:gd name="T79" fmla="*/ 14 h 1093"/>
                  <a:gd name="T80" fmla="*/ 401 w 401"/>
                  <a:gd name="T81" fmla="*/ 21 h 10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1" h="1093">
                    <a:moveTo>
                      <a:pt x="401" y="21"/>
                    </a:moveTo>
                    <a:lnTo>
                      <a:pt x="390" y="21"/>
                    </a:lnTo>
                    <a:lnTo>
                      <a:pt x="366" y="14"/>
                    </a:lnTo>
                    <a:lnTo>
                      <a:pt x="323" y="8"/>
                    </a:lnTo>
                    <a:lnTo>
                      <a:pt x="274" y="3"/>
                    </a:lnTo>
                    <a:lnTo>
                      <a:pt x="221" y="0"/>
                    </a:lnTo>
                    <a:lnTo>
                      <a:pt x="168" y="0"/>
                    </a:lnTo>
                    <a:lnTo>
                      <a:pt x="119" y="8"/>
                    </a:lnTo>
                    <a:lnTo>
                      <a:pt x="77" y="21"/>
                    </a:lnTo>
                    <a:lnTo>
                      <a:pt x="48" y="46"/>
                    </a:lnTo>
                    <a:lnTo>
                      <a:pt x="38" y="81"/>
                    </a:lnTo>
                    <a:lnTo>
                      <a:pt x="42" y="130"/>
                    </a:lnTo>
                    <a:lnTo>
                      <a:pt x="42" y="204"/>
                    </a:lnTo>
                    <a:lnTo>
                      <a:pt x="42" y="295"/>
                    </a:lnTo>
                    <a:lnTo>
                      <a:pt x="42" y="401"/>
                    </a:lnTo>
                    <a:lnTo>
                      <a:pt x="42" y="516"/>
                    </a:lnTo>
                    <a:lnTo>
                      <a:pt x="38" y="636"/>
                    </a:lnTo>
                    <a:lnTo>
                      <a:pt x="31" y="759"/>
                    </a:lnTo>
                    <a:lnTo>
                      <a:pt x="25" y="882"/>
                    </a:lnTo>
                    <a:lnTo>
                      <a:pt x="13" y="994"/>
                    </a:lnTo>
                    <a:lnTo>
                      <a:pt x="0" y="1093"/>
                    </a:lnTo>
                    <a:lnTo>
                      <a:pt x="28" y="1008"/>
                    </a:lnTo>
                    <a:lnTo>
                      <a:pt x="48" y="928"/>
                    </a:lnTo>
                    <a:lnTo>
                      <a:pt x="70" y="846"/>
                    </a:lnTo>
                    <a:lnTo>
                      <a:pt x="88" y="766"/>
                    </a:lnTo>
                    <a:lnTo>
                      <a:pt x="101" y="685"/>
                    </a:lnTo>
                    <a:lnTo>
                      <a:pt x="112" y="604"/>
                    </a:lnTo>
                    <a:lnTo>
                      <a:pt x="123" y="523"/>
                    </a:lnTo>
                    <a:lnTo>
                      <a:pt x="133" y="439"/>
                    </a:lnTo>
                    <a:lnTo>
                      <a:pt x="140" y="355"/>
                    </a:lnTo>
                    <a:lnTo>
                      <a:pt x="151" y="268"/>
                    </a:lnTo>
                    <a:lnTo>
                      <a:pt x="158" y="218"/>
                    </a:lnTo>
                    <a:lnTo>
                      <a:pt x="168" y="173"/>
                    </a:lnTo>
                    <a:lnTo>
                      <a:pt x="183" y="130"/>
                    </a:lnTo>
                    <a:lnTo>
                      <a:pt x="203" y="95"/>
                    </a:lnTo>
                    <a:lnTo>
                      <a:pt x="225" y="63"/>
                    </a:lnTo>
                    <a:lnTo>
                      <a:pt x="249" y="39"/>
                    </a:lnTo>
                    <a:lnTo>
                      <a:pt x="281" y="21"/>
                    </a:lnTo>
                    <a:lnTo>
                      <a:pt x="316" y="14"/>
                    </a:lnTo>
                    <a:lnTo>
                      <a:pt x="355" y="14"/>
                    </a:lnTo>
                    <a:lnTo>
                      <a:pt x="401" y="21"/>
                    </a:lnTo>
                    <a:close/>
                  </a:path>
                </a:pathLst>
              </a:custGeom>
              <a:solidFill>
                <a:srgbClr val="7226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05" name="Freeform 733"/>
              <p:cNvSpPr>
                <a:spLocks/>
              </p:cNvSpPr>
              <p:nvPr/>
            </p:nvSpPr>
            <p:spPr bwMode="auto">
              <a:xfrm>
                <a:off x="3037" y="2536"/>
                <a:ext cx="57" cy="79"/>
              </a:xfrm>
              <a:custGeom>
                <a:avLst/>
                <a:gdLst>
                  <a:gd name="T0" fmla="*/ 580 w 745"/>
                  <a:gd name="T1" fmla="*/ 99 h 1103"/>
                  <a:gd name="T2" fmla="*/ 612 w 745"/>
                  <a:gd name="T3" fmla="*/ 217 h 1103"/>
                  <a:gd name="T4" fmla="*/ 644 w 745"/>
                  <a:gd name="T5" fmla="*/ 337 h 1103"/>
                  <a:gd name="T6" fmla="*/ 679 w 745"/>
                  <a:gd name="T7" fmla="*/ 457 h 1103"/>
                  <a:gd name="T8" fmla="*/ 720 w 745"/>
                  <a:gd name="T9" fmla="*/ 576 h 1103"/>
                  <a:gd name="T10" fmla="*/ 714 w 745"/>
                  <a:gd name="T11" fmla="*/ 864 h 1103"/>
                  <a:gd name="T12" fmla="*/ 679 w 745"/>
                  <a:gd name="T13" fmla="*/ 797 h 1103"/>
                  <a:gd name="T14" fmla="*/ 629 w 745"/>
                  <a:gd name="T15" fmla="*/ 695 h 1103"/>
                  <a:gd name="T16" fmla="*/ 572 w 745"/>
                  <a:gd name="T17" fmla="*/ 587 h 1103"/>
                  <a:gd name="T18" fmla="*/ 524 w 745"/>
                  <a:gd name="T19" fmla="*/ 482 h 1103"/>
                  <a:gd name="T20" fmla="*/ 499 w 745"/>
                  <a:gd name="T21" fmla="*/ 411 h 1103"/>
                  <a:gd name="T22" fmla="*/ 499 w 745"/>
                  <a:gd name="T23" fmla="*/ 425 h 1103"/>
                  <a:gd name="T24" fmla="*/ 489 w 745"/>
                  <a:gd name="T25" fmla="*/ 432 h 1103"/>
                  <a:gd name="T26" fmla="*/ 478 w 745"/>
                  <a:gd name="T27" fmla="*/ 435 h 1103"/>
                  <a:gd name="T28" fmla="*/ 464 w 745"/>
                  <a:gd name="T29" fmla="*/ 439 h 1103"/>
                  <a:gd name="T30" fmla="*/ 453 w 745"/>
                  <a:gd name="T31" fmla="*/ 446 h 1103"/>
                  <a:gd name="T32" fmla="*/ 337 w 745"/>
                  <a:gd name="T33" fmla="*/ 572 h 1103"/>
                  <a:gd name="T34" fmla="*/ 218 w 745"/>
                  <a:gd name="T35" fmla="*/ 702 h 1103"/>
                  <a:gd name="T36" fmla="*/ 108 w 745"/>
                  <a:gd name="T37" fmla="*/ 832 h 1103"/>
                  <a:gd name="T38" fmla="*/ 31 w 745"/>
                  <a:gd name="T39" fmla="*/ 965 h 1103"/>
                  <a:gd name="T40" fmla="*/ 0 w 745"/>
                  <a:gd name="T41" fmla="*/ 1103 h 1103"/>
                  <a:gd name="T42" fmla="*/ 3 w 745"/>
                  <a:gd name="T43" fmla="*/ 1068 h 1103"/>
                  <a:gd name="T44" fmla="*/ 10 w 745"/>
                  <a:gd name="T45" fmla="*/ 1032 h 1103"/>
                  <a:gd name="T46" fmla="*/ 23 w 745"/>
                  <a:gd name="T47" fmla="*/ 997 h 1103"/>
                  <a:gd name="T48" fmla="*/ 35 w 745"/>
                  <a:gd name="T49" fmla="*/ 962 h 1103"/>
                  <a:gd name="T50" fmla="*/ 48 w 745"/>
                  <a:gd name="T51" fmla="*/ 934 h 1103"/>
                  <a:gd name="T52" fmla="*/ 143 w 745"/>
                  <a:gd name="T53" fmla="*/ 772 h 1103"/>
                  <a:gd name="T54" fmla="*/ 259 w 745"/>
                  <a:gd name="T55" fmla="*/ 625 h 1103"/>
                  <a:gd name="T56" fmla="*/ 366 w 745"/>
                  <a:gd name="T57" fmla="*/ 477 h 1103"/>
                  <a:gd name="T58" fmla="*/ 429 w 745"/>
                  <a:gd name="T59" fmla="*/ 320 h 1103"/>
                  <a:gd name="T60" fmla="*/ 418 w 745"/>
                  <a:gd name="T61" fmla="*/ 134 h 1103"/>
                  <a:gd name="T62" fmla="*/ 414 w 745"/>
                  <a:gd name="T63" fmla="*/ 109 h 1103"/>
                  <a:gd name="T64" fmla="*/ 407 w 745"/>
                  <a:gd name="T65" fmla="*/ 81 h 1103"/>
                  <a:gd name="T66" fmla="*/ 397 w 745"/>
                  <a:gd name="T67" fmla="*/ 52 h 1103"/>
                  <a:gd name="T68" fmla="*/ 389 w 745"/>
                  <a:gd name="T69" fmla="*/ 24 h 1103"/>
                  <a:gd name="T70" fmla="*/ 386 w 745"/>
                  <a:gd name="T71" fmla="*/ 0 h 1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45" h="1103">
                    <a:moveTo>
                      <a:pt x="566" y="39"/>
                    </a:moveTo>
                    <a:lnTo>
                      <a:pt x="580" y="99"/>
                    </a:lnTo>
                    <a:lnTo>
                      <a:pt x="594" y="158"/>
                    </a:lnTo>
                    <a:lnTo>
                      <a:pt x="612" y="217"/>
                    </a:lnTo>
                    <a:lnTo>
                      <a:pt x="626" y="277"/>
                    </a:lnTo>
                    <a:lnTo>
                      <a:pt x="644" y="337"/>
                    </a:lnTo>
                    <a:lnTo>
                      <a:pt x="661" y="397"/>
                    </a:lnTo>
                    <a:lnTo>
                      <a:pt x="679" y="457"/>
                    </a:lnTo>
                    <a:lnTo>
                      <a:pt x="700" y="517"/>
                    </a:lnTo>
                    <a:lnTo>
                      <a:pt x="720" y="576"/>
                    </a:lnTo>
                    <a:lnTo>
                      <a:pt x="745" y="635"/>
                    </a:lnTo>
                    <a:lnTo>
                      <a:pt x="714" y="864"/>
                    </a:lnTo>
                    <a:lnTo>
                      <a:pt x="700" y="836"/>
                    </a:lnTo>
                    <a:lnTo>
                      <a:pt x="679" y="797"/>
                    </a:lnTo>
                    <a:lnTo>
                      <a:pt x="654" y="748"/>
                    </a:lnTo>
                    <a:lnTo>
                      <a:pt x="629" y="695"/>
                    </a:lnTo>
                    <a:lnTo>
                      <a:pt x="601" y="642"/>
                    </a:lnTo>
                    <a:lnTo>
                      <a:pt x="572" y="587"/>
                    </a:lnTo>
                    <a:lnTo>
                      <a:pt x="549" y="530"/>
                    </a:lnTo>
                    <a:lnTo>
                      <a:pt x="524" y="482"/>
                    </a:lnTo>
                    <a:lnTo>
                      <a:pt x="509" y="442"/>
                    </a:lnTo>
                    <a:lnTo>
                      <a:pt x="499" y="411"/>
                    </a:lnTo>
                    <a:lnTo>
                      <a:pt x="499" y="418"/>
                    </a:lnTo>
                    <a:lnTo>
                      <a:pt x="499" y="425"/>
                    </a:lnTo>
                    <a:lnTo>
                      <a:pt x="496" y="429"/>
                    </a:lnTo>
                    <a:lnTo>
                      <a:pt x="489" y="432"/>
                    </a:lnTo>
                    <a:lnTo>
                      <a:pt x="484" y="432"/>
                    </a:lnTo>
                    <a:lnTo>
                      <a:pt x="478" y="435"/>
                    </a:lnTo>
                    <a:lnTo>
                      <a:pt x="471" y="435"/>
                    </a:lnTo>
                    <a:lnTo>
                      <a:pt x="464" y="439"/>
                    </a:lnTo>
                    <a:lnTo>
                      <a:pt x="457" y="439"/>
                    </a:lnTo>
                    <a:lnTo>
                      <a:pt x="453" y="446"/>
                    </a:lnTo>
                    <a:lnTo>
                      <a:pt x="397" y="509"/>
                    </a:lnTo>
                    <a:lnTo>
                      <a:pt x="337" y="572"/>
                    </a:lnTo>
                    <a:lnTo>
                      <a:pt x="277" y="639"/>
                    </a:lnTo>
                    <a:lnTo>
                      <a:pt x="218" y="702"/>
                    </a:lnTo>
                    <a:lnTo>
                      <a:pt x="161" y="765"/>
                    </a:lnTo>
                    <a:lnTo>
                      <a:pt x="108" y="832"/>
                    </a:lnTo>
                    <a:lnTo>
                      <a:pt x="66" y="899"/>
                    </a:lnTo>
                    <a:lnTo>
                      <a:pt x="31" y="965"/>
                    </a:lnTo>
                    <a:lnTo>
                      <a:pt x="6" y="1032"/>
                    </a:lnTo>
                    <a:lnTo>
                      <a:pt x="0" y="1103"/>
                    </a:lnTo>
                    <a:lnTo>
                      <a:pt x="0" y="1085"/>
                    </a:lnTo>
                    <a:lnTo>
                      <a:pt x="3" y="1068"/>
                    </a:lnTo>
                    <a:lnTo>
                      <a:pt x="6" y="1050"/>
                    </a:lnTo>
                    <a:lnTo>
                      <a:pt x="10" y="1032"/>
                    </a:lnTo>
                    <a:lnTo>
                      <a:pt x="17" y="1015"/>
                    </a:lnTo>
                    <a:lnTo>
                      <a:pt x="23" y="997"/>
                    </a:lnTo>
                    <a:lnTo>
                      <a:pt x="28" y="980"/>
                    </a:lnTo>
                    <a:lnTo>
                      <a:pt x="35" y="962"/>
                    </a:lnTo>
                    <a:lnTo>
                      <a:pt x="41" y="948"/>
                    </a:lnTo>
                    <a:lnTo>
                      <a:pt x="48" y="934"/>
                    </a:lnTo>
                    <a:lnTo>
                      <a:pt x="91" y="850"/>
                    </a:lnTo>
                    <a:lnTo>
                      <a:pt x="143" y="772"/>
                    </a:lnTo>
                    <a:lnTo>
                      <a:pt x="200" y="695"/>
                    </a:lnTo>
                    <a:lnTo>
                      <a:pt x="259" y="625"/>
                    </a:lnTo>
                    <a:lnTo>
                      <a:pt x="316" y="552"/>
                    </a:lnTo>
                    <a:lnTo>
                      <a:pt x="366" y="477"/>
                    </a:lnTo>
                    <a:lnTo>
                      <a:pt x="404" y="400"/>
                    </a:lnTo>
                    <a:lnTo>
                      <a:pt x="429" y="320"/>
                    </a:lnTo>
                    <a:lnTo>
                      <a:pt x="436" y="232"/>
                    </a:lnTo>
                    <a:lnTo>
                      <a:pt x="418" y="134"/>
                    </a:lnTo>
                    <a:lnTo>
                      <a:pt x="418" y="122"/>
                    </a:lnTo>
                    <a:lnTo>
                      <a:pt x="414" y="109"/>
                    </a:lnTo>
                    <a:lnTo>
                      <a:pt x="411" y="95"/>
                    </a:lnTo>
                    <a:lnTo>
                      <a:pt x="407" y="81"/>
                    </a:lnTo>
                    <a:lnTo>
                      <a:pt x="404" y="67"/>
                    </a:lnTo>
                    <a:lnTo>
                      <a:pt x="397" y="52"/>
                    </a:lnTo>
                    <a:lnTo>
                      <a:pt x="394" y="39"/>
                    </a:lnTo>
                    <a:lnTo>
                      <a:pt x="389" y="24"/>
                    </a:lnTo>
                    <a:lnTo>
                      <a:pt x="386" y="14"/>
                    </a:lnTo>
                    <a:lnTo>
                      <a:pt x="386" y="0"/>
                    </a:lnTo>
                    <a:lnTo>
                      <a:pt x="566" y="39"/>
                    </a:lnTo>
                    <a:close/>
                  </a:path>
                </a:pathLst>
              </a:custGeom>
              <a:solidFill>
                <a:srgbClr val="B200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06" name="Freeform 734"/>
              <p:cNvSpPr>
                <a:spLocks/>
              </p:cNvSpPr>
              <p:nvPr/>
            </p:nvSpPr>
            <p:spPr bwMode="auto">
              <a:xfrm>
                <a:off x="3037" y="2426"/>
                <a:ext cx="96" cy="552"/>
              </a:xfrm>
              <a:custGeom>
                <a:avLst/>
                <a:gdLst>
                  <a:gd name="T0" fmla="*/ 1175 w 1253"/>
                  <a:gd name="T1" fmla="*/ 7404 h 7727"/>
                  <a:gd name="T2" fmla="*/ 1128 w 1253"/>
                  <a:gd name="T3" fmla="*/ 7489 h 7727"/>
                  <a:gd name="T4" fmla="*/ 1083 w 1253"/>
                  <a:gd name="T5" fmla="*/ 7544 h 7727"/>
                  <a:gd name="T6" fmla="*/ 992 w 1253"/>
                  <a:gd name="T7" fmla="*/ 7622 h 7727"/>
                  <a:gd name="T8" fmla="*/ 903 w 1253"/>
                  <a:gd name="T9" fmla="*/ 7699 h 7727"/>
                  <a:gd name="T10" fmla="*/ 858 w 1253"/>
                  <a:gd name="T11" fmla="*/ 7727 h 7727"/>
                  <a:gd name="T12" fmla="*/ 827 w 1253"/>
                  <a:gd name="T13" fmla="*/ 7717 h 7727"/>
                  <a:gd name="T14" fmla="*/ 946 w 1253"/>
                  <a:gd name="T15" fmla="*/ 7604 h 7727"/>
                  <a:gd name="T16" fmla="*/ 1188 w 1253"/>
                  <a:gd name="T17" fmla="*/ 6989 h 7727"/>
                  <a:gd name="T18" fmla="*/ 1108 w 1253"/>
                  <a:gd name="T19" fmla="*/ 6284 h 7727"/>
                  <a:gd name="T20" fmla="*/ 777 w 1253"/>
                  <a:gd name="T21" fmla="*/ 5588 h 7727"/>
                  <a:gd name="T22" fmla="*/ 710 w 1253"/>
                  <a:gd name="T23" fmla="*/ 5026 h 7727"/>
                  <a:gd name="T24" fmla="*/ 749 w 1253"/>
                  <a:gd name="T25" fmla="*/ 4500 h 7727"/>
                  <a:gd name="T26" fmla="*/ 809 w 1253"/>
                  <a:gd name="T27" fmla="*/ 4145 h 7727"/>
                  <a:gd name="T28" fmla="*/ 879 w 1253"/>
                  <a:gd name="T29" fmla="*/ 3797 h 7727"/>
                  <a:gd name="T30" fmla="*/ 915 w 1253"/>
                  <a:gd name="T31" fmla="*/ 3259 h 7727"/>
                  <a:gd name="T32" fmla="*/ 823 w 1253"/>
                  <a:gd name="T33" fmla="*/ 2701 h 7727"/>
                  <a:gd name="T34" fmla="*/ 626 w 1253"/>
                  <a:gd name="T35" fmla="*/ 2202 h 7727"/>
                  <a:gd name="T36" fmla="*/ 562 w 1253"/>
                  <a:gd name="T37" fmla="*/ 2069 h 7727"/>
                  <a:gd name="T38" fmla="*/ 506 w 1253"/>
                  <a:gd name="T39" fmla="*/ 1928 h 7727"/>
                  <a:gd name="T40" fmla="*/ 496 w 1253"/>
                  <a:gd name="T41" fmla="*/ 1917 h 7727"/>
                  <a:gd name="T42" fmla="*/ 467 w 1253"/>
                  <a:gd name="T43" fmla="*/ 1924 h 7727"/>
                  <a:gd name="T44" fmla="*/ 407 w 1253"/>
                  <a:gd name="T45" fmla="*/ 2009 h 7727"/>
                  <a:gd name="T46" fmla="*/ 179 w 1253"/>
                  <a:gd name="T47" fmla="*/ 2294 h 7727"/>
                  <a:gd name="T48" fmla="*/ 10 w 1253"/>
                  <a:gd name="T49" fmla="*/ 2571 h 7727"/>
                  <a:gd name="T50" fmla="*/ 6 w 1253"/>
                  <a:gd name="T51" fmla="*/ 2595 h 7727"/>
                  <a:gd name="T52" fmla="*/ 23 w 1253"/>
                  <a:gd name="T53" fmla="*/ 2535 h 7727"/>
                  <a:gd name="T54" fmla="*/ 83 w 1253"/>
                  <a:gd name="T55" fmla="*/ 2409 h 7727"/>
                  <a:gd name="T56" fmla="*/ 291 w 1253"/>
                  <a:gd name="T57" fmla="*/ 2082 h 7727"/>
                  <a:gd name="T58" fmla="*/ 397 w 1253"/>
                  <a:gd name="T59" fmla="*/ 1727 h 7727"/>
                  <a:gd name="T60" fmla="*/ 302 w 1253"/>
                  <a:gd name="T61" fmla="*/ 1383 h 7727"/>
                  <a:gd name="T62" fmla="*/ 179 w 1253"/>
                  <a:gd name="T63" fmla="*/ 1021 h 7727"/>
                  <a:gd name="T64" fmla="*/ 48 w 1253"/>
                  <a:gd name="T65" fmla="*/ 635 h 7727"/>
                  <a:gd name="T66" fmla="*/ 56 w 1253"/>
                  <a:gd name="T67" fmla="*/ 343 h 7727"/>
                  <a:gd name="T68" fmla="*/ 126 w 1253"/>
                  <a:gd name="T69" fmla="*/ 63 h 7727"/>
                  <a:gd name="T70" fmla="*/ 158 w 1253"/>
                  <a:gd name="T71" fmla="*/ 73 h 7727"/>
                  <a:gd name="T72" fmla="*/ 235 w 1253"/>
                  <a:gd name="T73" fmla="*/ 165 h 7727"/>
                  <a:gd name="T74" fmla="*/ 295 w 1253"/>
                  <a:gd name="T75" fmla="*/ 294 h 7727"/>
                  <a:gd name="T76" fmla="*/ 313 w 1253"/>
                  <a:gd name="T77" fmla="*/ 551 h 7727"/>
                  <a:gd name="T78" fmla="*/ 341 w 1253"/>
                  <a:gd name="T79" fmla="*/ 804 h 7727"/>
                  <a:gd name="T80" fmla="*/ 492 w 1253"/>
                  <a:gd name="T81" fmla="*/ 1243 h 7727"/>
                  <a:gd name="T82" fmla="*/ 622 w 1253"/>
                  <a:gd name="T83" fmla="*/ 1749 h 7727"/>
                  <a:gd name="T84" fmla="*/ 755 w 1253"/>
                  <a:gd name="T85" fmla="*/ 2149 h 7727"/>
                  <a:gd name="T86" fmla="*/ 802 w 1253"/>
                  <a:gd name="T87" fmla="*/ 2244 h 7727"/>
                  <a:gd name="T88" fmla="*/ 858 w 1253"/>
                  <a:gd name="T89" fmla="*/ 2339 h 7727"/>
                  <a:gd name="T90" fmla="*/ 875 w 1253"/>
                  <a:gd name="T91" fmla="*/ 2374 h 7727"/>
                  <a:gd name="T92" fmla="*/ 992 w 1253"/>
                  <a:gd name="T93" fmla="*/ 2802 h 7727"/>
                  <a:gd name="T94" fmla="*/ 1041 w 1253"/>
                  <a:gd name="T95" fmla="*/ 3385 h 7727"/>
                  <a:gd name="T96" fmla="*/ 974 w 1253"/>
                  <a:gd name="T97" fmla="*/ 3983 h 7727"/>
                  <a:gd name="T98" fmla="*/ 886 w 1253"/>
                  <a:gd name="T99" fmla="*/ 4566 h 7727"/>
                  <a:gd name="T100" fmla="*/ 844 w 1253"/>
                  <a:gd name="T101" fmla="*/ 5149 h 7727"/>
                  <a:gd name="T102" fmla="*/ 850 w 1253"/>
                  <a:gd name="T103" fmla="*/ 5325 h 7727"/>
                  <a:gd name="T104" fmla="*/ 858 w 1253"/>
                  <a:gd name="T105" fmla="*/ 5405 h 7727"/>
                  <a:gd name="T106" fmla="*/ 865 w 1253"/>
                  <a:gd name="T107" fmla="*/ 5518 h 7727"/>
                  <a:gd name="T108" fmla="*/ 910 w 1253"/>
                  <a:gd name="T109" fmla="*/ 5669 h 7727"/>
                  <a:gd name="T110" fmla="*/ 985 w 1253"/>
                  <a:gd name="T111" fmla="*/ 5791 h 7727"/>
                  <a:gd name="T112" fmla="*/ 1213 w 1253"/>
                  <a:gd name="T113" fmla="*/ 6346 h 7727"/>
                  <a:gd name="T114" fmla="*/ 1253 w 1253"/>
                  <a:gd name="T115" fmla="*/ 6929 h 7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53" h="7727">
                    <a:moveTo>
                      <a:pt x="1193" y="7369"/>
                    </a:moveTo>
                    <a:lnTo>
                      <a:pt x="1188" y="7376"/>
                    </a:lnTo>
                    <a:lnTo>
                      <a:pt x="1181" y="7387"/>
                    </a:lnTo>
                    <a:lnTo>
                      <a:pt x="1175" y="7404"/>
                    </a:lnTo>
                    <a:lnTo>
                      <a:pt x="1164" y="7425"/>
                    </a:lnTo>
                    <a:lnTo>
                      <a:pt x="1150" y="7446"/>
                    </a:lnTo>
                    <a:lnTo>
                      <a:pt x="1140" y="7467"/>
                    </a:lnTo>
                    <a:lnTo>
                      <a:pt x="1128" y="7489"/>
                    </a:lnTo>
                    <a:lnTo>
                      <a:pt x="1118" y="7506"/>
                    </a:lnTo>
                    <a:lnTo>
                      <a:pt x="1111" y="7517"/>
                    </a:lnTo>
                    <a:lnTo>
                      <a:pt x="1105" y="7524"/>
                    </a:lnTo>
                    <a:lnTo>
                      <a:pt x="1083" y="7544"/>
                    </a:lnTo>
                    <a:lnTo>
                      <a:pt x="1062" y="7566"/>
                    </a:lnTo>
                    <a:lnTo>
                      <a:pt x="1041" y="7587"/>
                    </a:lnTo>
                    <a:lnTo>
                      <a:pt x="1016" y="7604"/>
                    </a:lnTo>
                    <a:lnTo>
                      <a:pt x="992" y="7622"/>
                    </a:lnTo>
                    <a:lnTo>
                      <a:pt x="967" y="7643"/>
                    </a:lnTo>
                    <a:lnTo>
                      <a:pt x="946" y="7661"/>
                    </a:lnTo>
                    <a:lnTo>
                      <a:pt x="921" y="7679"/>
                    </a:lnTo>
                    <a:lnTo>
                      <a:pt x="903" y="7699"/>
                    </a:lnTo>
                    <a:lnTo>
                      <a:pt x="882" y="7720"/>
                    </a:lnTo>
                    <a:lnTo>
                      <a:pt x="875" y="7724"/>
                    </a:lnTo>
                    <a:lnTo>
                      <a:pt x="865" y="7727"/>
                    </a:lnTo>
                    <a:lnTo>
                      <a:pt x="858" y="7727"/>
                    </a:lnTo>
                    <a:lnTo>
                      <a:pt x="850" y="7727"/>
                    </a:lnTo>
                    <a:lnTo>
                      <a:pt x="840" y="7724"/>
                    </a:lnTo>
                    <a:lnTo>
                      <a:pt x="833" y="7720"/>
                    </a:lnTo>
                    <a:lnTo>
                      <a:pt x="827" y="7717"/>
                    </a:lnTo>
                    <a:lnTo>
                      <a:pt x="815" y="7717"/>
                    </a:lnTo>
                    <a:lnTo>
                      <a:pt x="809" y="7717"/>
                    </a:lnTo>
                    <a:lnTo>
                      <a:pt x="802" y="7720"/>
                    </a:lnTo>
                    <a:lnTo>
                      <a:pt x="946" y="7604"/>
                    </a:lnTo>
                    <a:lnTo>
                      <a:pt x="1051" y="7471"/>
                    </a:lnTo>
                    <a:lnTo>
                      <a:pt x="1122" y="7324"/>
                    </a:lnTo>
                    <a:lnTo>
                      <a:pt x="1168" y="7159"/>
                    </a:lnTo>
                    <a:lnTo>
                      <a:pt x="1188" y="6989"/>
                    </a:lnTo>
                    <a:lnTo>
                      <a:pt x="1185" y="6811"/>
                    </a:lnTo>
                    <a:lnTo>
                      <a:pt x="1171" y="6631"/>
                    </a:lnTo>
                    <a:lnTo>
                      <a:pt x="1143" y="6456"/>
                    </a:lnTo>
                    <a:lnTo>
                      <a:pt x="1108" y="6284"/>
                    </a:lnTo>
                    <a:lnTo>
                      <a:pt x="1069" y="6118"/>
                    </a:lnTo>
                    <a:lnTo>
                      <a:pt x="939" y="5926"/>
                    </a:lnTo>
                    <a:lnTo>
                      <a:pt x="844" y="5750"/>
                    </a:lnTo>
                    <a:lnTo>
                      <a:pt x="777" y="5588"/>
                    </a:lnTo>
                    <a:lnTo>
                      <a:pt x="735" y="5441"/>
                    </a:lnTo>
                    <a:lnTo>
                      <a:pt x="714" y="5300"/>
                    </a:lnTo>
                    <a:lnTo>
                      <a:pt x="707" y="5163"/>
                    </a:lnTo>
                    <a:lnTo>
                      <a:pt x="710" y="5026"/>
                    </a:lnTo>
                    <a:lnTo>
                      <a:pt x="720" y="4885"/>
                    </a:lnTo>
                    <a:lnTo>
                      <a:pt x="735" y="4741"/>
                    </a:lnTo>
                    <a:lnTo>
                      <a:pt x="742" y="4590"/>
                    </a:lnTo>
                    <a:lnTo>
                      <a:pt x="749" y="4500"/>
                    </a:lnTo>
                    <a:lnTo>
                      <a:pt x="759" y="4411"/>
                    </a:lnTo>
                    <a:lnTo>
                      <a:pt x="774" y="4320"/>
                    </a:lnTo>
                    <a:lnTo>
                      <a:pt x="792" y="4232"/>
                    </a:lnTo>
                    <a:lnTo>
                      <a:pt x="809" y="4145"/>
                    </a:lnTo>
                    <a:lnTo>
                      <a:pt x="827" y="4060"/>
                    </a:lnTo>
                    <a:lnTo>
                      <a:pt x="847" y="3972"/>
                    </a:lnTo>
                    <a:lnTo>
                      <a:pt x="865" y="3885"/>
                    </a:lnTo>
                    <a:lnTo>
                      <a:pt x="879" y="3797"/>
                    </a:lnTo>
                    <a:lnTo>
                      <a:pt x="890" y="3705"/>
                    </a:lnTo>
                    <a:lnTo>
                      <a:pt x="903" y="3547"/>
                    </a:lnTo>
                    <a:lnTo>
                      <a:pt x="915" y="3400"/>
                    </a:lnTo>
                    <a:lnTo>
                      <a:pt x="915" y="3259"/>
                    </a:lnTo>
                    <a:lnTo>
                      <a:pt x="903" y="3119"/>
                    </a:lnTo>
                    <a:lnTo>
                      <a:pt x="886" y="2982"/>
                    </a:lnTo>
                    <a:lnTo>
                      <a:pt x="858" y="2845"/>
                    </a:lnTo>
                    <a:lnTo>
                      <a:pt x="823" y="2701"/>
                    </a:lnTo>
                    <a:lnTo>
                      <a:pt x="774" y="2554"/>
                    </a:lnTo>
                    <a:lnTo>
                      <a:pt x="710" y="2395"/>
                    </a:lnTo>
                    <a:lnTo>
                      <a:pt x="636" y="2226"/>
                    </a:lnTo>
                    <a:lnTo>
                      <a:pt x="626" y="2202"/>
                    </a:lnTo>
                    <a:lnTo>
                      <a:pt x="612" y="2174"/>
                    </a:lnTo>
                    <a:lnTo>
                      <a:pt x="594" y="2139"/>
                    </a:lnTo>
                    <a:lnTo>
                      <a:pt x="580" y="2104"/>
                    </a:lnTo>
                    <a:lnTo>
                      <a:pt x="562" y="2069"/>
                    </a:lnTo>
                    <a:lnTo>
                      <a:pt x="544" y="2029"/>
                    </a:lnTo>
                    <a:lnTo>
                      <a:pt x="531" y="1994"/>
                    </a:lnTo>
                    <a:lnTo>
                      <a:pt x="517" y="1959"/>
                    </a:lnTo>
                    <a:lnTo>
                      <a:pt x="506" y="1928"/>
                    </a:lnTo>
                    <a:lnTo>
                      <a:pt x="499" y="1899"/>
                    </a:lnTo>
                    <a:lnTo>
                      <a:pt x="499" y="1907"/>
                    </a:lnTo>
                    <a:lnTo>
                      <a:pt x="499" y="1914"/>
                    </a:lnTo>
                    <a:lnTo>
                      <a:pt x="496" y="1917"/>
                    </a:lnTo>
                    <a:lnTo>
                      <a:pt x="489" y="1921"/>
                    </a:lnTo>
                    <a:lnTo>
                      <a:pt x="481" y="1921"/>
                    </a:lnTo>
                    <a:lnTo>
                      <a:pt x="474" y="1924"/>
                    </a:lnTo>
                    <a:lnTo>
                      <a:pt x="467" y="1924"/>
                    </a:lnTo>
                    <a:lnTo>
                      <a:pt x="461" y="1928"/>
                    </a:lnTo>
                    <a:lnTo>
                      <a:pt x="457" y="1928"/>
                    </a:lnTo>
                    <a:lnTo>
                      <a:pt x="453" y="1934"/>
                    </a:lnTo>
                    <a:lnTo>
                      <a:pt x="407" y="2009"/>
                    </a:lnTo>
                    <a:lnTo>
                      <a:pt x="358" y="2082"/>
                    </a:lnTo>
                    <a:lnTo>
                      <a:pt x="298" y="2152"/>
                    </a:lnTo>
                    <a:lnTo>
                      <a:pt x="238" y="2223"/>
                    </a:lnTo>
                    <a:lnTo>
                      <a:pt x="179" y="2294"/>
                    </a:lnTo>
                    <a:lnTo>
                      <a:pt x="123" y="2364"/>
                    </a:lnTo>
                    <a:lnTo>
                      <a:pt x="73" y="2434"/>
                    </a:lnTo>
                    <a:lnTo>
                      <a:pt x="35" y="2500"/>
                    </a:lnTo>
                    <a:lnTo>
                      <a:pt x="10" y="2571"/>
                    </a:lnTo>
                    <a:lnTo>
                      <a:pt x="0" y="2641"/>
                    </a:lnTo>
                    <a:lnTo>
                      <a:pt x="0" y="2627"/>
                    </a:lnTo>
                    <a:lnTo>
                      <a:pt x="3" y="2609"/>
                    </a:lnTo>
                    <a:lnTo>
                      <a:pt x="6" y="2595"/>
                    </a:lnTo>
                    <a:lnTo>
                      <a:pt x="10" y="2581"/>
                    </a:lnTo>
                    <a:lnTo>
                      <a:pt x="13" y="2564"/>
                    </a:lnTo>
                    <a:lnTo>
                      <a:pt x="17" y="2549"/>
                    </a:lnTo>
                    <a:lnTo>
                      <a:pt x="23" y="2535"/>
                    </a:lnTo>
                    <a:lnTo>
                      <a:pt x="31" y="2522"/>
                    </a:lnTo>
                    <a:lnTo>
                      <a:pt x="35" y="2507"/>
                    </a:lnTo>
                    <a:lnTo>
                      <a:pt x="41" y="2494"/>
                    </a:lnTo>
                    <a:lnTo>
                      <a:pt x="83" y="2409"/>
                    </a:lnTo>
                    <a:lnTo>
                      <a:pt x="133" y="2324"/>
                    </a:lnTo>
                    <a:lnTo>
                      <a:pt x="186" y="2244"/>
                    </a:lnTo>
                    <a:lnTo>
                      <a:pt x="238" y="2164"/>
                    </a:lnTo>
                    <a:lnTo>
                      <a:pt x="291" y="2082"/>
                    </a:lnTo>
                    <a:lnTo>
                      <a:pt x="337" y="1998"/>
                    </a:lnTo>
                    <a:lnTo>
                      <a:pt x="372" y="1914"/>
                    </a:lnTo>
                    <a:lnTo>
                      <a:pt x="394" y="1822"/>
                    </a:lnTo>
                    <a:lnTo>
                      <a:pt x="397" y="1727"/>
                    </a:lnTo>
                    <a:lnTo>
                      <a:pt x="379" y="1629"/>
                    </a:lnTo>
                    <a:lnTo>
                      <a:pt x="354" y="1549"/>
                    </a:lnTo>
                    <a:lnTo>
                      <a:pt x="330" y="1468"/>
                    </a:lnTo>
                    <a:lnTo>
                      <a:pt x="302" y="1383"/>
                    </a:lnTo>
                    <a:lnTo>
                      <a:pt x="274" y="1299"/>
                    </a:lnTo>
                    <a:lnTo>
                      <a:pt x="246" y="1211"/>
                    </a:lnTo>
                    <a:lnTo>
                      <a:pt x="214" y="1120"/>
                    </a:lnTo>
                    <a:lnTo>
                      <a:pt x="179" y="1021"/>
                    </a:lnTo>
                    <a:lnTo>
                      <a:pt x="143" y="923"/>
                    </a:lnTo>
                    <a:lnTo>
                      <a:pt x="108" y="821"/>
                    </a:lnTo>
                    <a:lnTo>
                      <a:pt x="70" y="713"/>
                    </a:lnTo>
                    <a:lnTo>
                      <a:pt x="48" y="635"/>
                    </a:lnTo>
                    <a:lnTo>
                      <a:pt x="38" y="561"/>
                    </a:lnTo>
                    <a:lnTo>
                      <a:pt x="38" y="488"/>
                    </a:lnTo>
                    <a:lnTo>
                      <a:pt x="45" y="414"/>
                    </a:lnTo>
                    <a:lnTo>
                      <a:pt x="56" y="343"/>
                    </a:lnTo>
                    <a:lnTo>
                      <a:pt x="73" y="270"/>
                    </a:lnTo>
                    <a:lnTo>
                      <a:pt x="91" y="200"/>
                    </a:lnTo>
                    <a:lnTo>
                      <a:pt x="108" y="133"/>
                    </a:lnTo>
                    <a:lnTo>
                      <a:pt x="126" y="63"/>
                    </a:lnTo>
                    <a:lnTo>
                      <a:pt x="140" y="0"/>
                    </a:lnTo>
                    <a:lnTo>
                      <a:pt x="140" y="24"/>
                    </a:lnTo>
                    <a:lnTo>
                      <a:pt x="143" y="52"/>
                    </a:lnTo>
                    <a:lnTo>
                      <a:pt x="158" y="73"/>
                    </a:lnTo>
                    <a:lnTo>
                      <a:pt x="175" y="98"/>
                    </a:lnTo>
                    <a:lnTo>
                      <a:pt x="193" y="118"/>
                    </a:lnTo>
                    <a:lnTo>
                      <a:pt x="214" y="140"/>
                    </a:lnTo>
                    <a:lnTo>
                      <a:pt x="235" y="165"/>
                    </a:lnTo>
                    <a:lnTo>
                      <a:pt x="253" y="186"/>
                    </a:lnTo>
                    <a:lnTo>
                      <a:pt x="271" y="210"/>
                    </a:lnTo>
                    <a:lnTo>
                      <a:pt x="281" y="235"/>
                    </a:lnTo>
                    <a:lnTo>
                      <a:pt x="295" y="294"/>
                    </a:lnTo>
                    <a:lnTo>
                      <a:pt x="306" y="358"/>
                    </a:lnTo>
                    <a:lnTo>
                      <a:pt x="309" y="424"/>
                    </a:lnTo>
                    <a:lnTo>
                      <a:pt x="313" y="488"/>
                    </a:lnTo>
                    <a:lnTo>
                      <a:pt x="313" y="551"/>
                    </a:lnTo>
                    <a:lnTo>
                      <a:pt x="316" y="614"/>
                    </a:lnTo>
                    <a:lnTo>
                      <a:pt x="319" y="681"/>
                    </a:lnTo>
                    <a:lnTo>
                      <a:pt x="326" y="741"/>
                    </a:lnTo>
                    <a:lnTo>
                      <a:pt x="341" y="804"/>
                    </a:lnTo>
                    <a:lnTo>
                      <a:pt x="361" y="863"/>
                    </a:lnTo>
                    <a:lnTo>
                      <a:pt x="411" y="990"/>
                    </a:lnTo>
                    <a:lnTo>
                      <a:pt x="453" y="1113"/>
                    </a:lnTo>
                    <a:lnTo>
                      <a:pt x="492" y="1243"/>
                    </a:lnTo>
                    <a:lnTo>
                      <a:pt x="524" y="1369"/>
                    </a:lnTo>
                    <a:lnTo>
                      <a:pt x="555" y="1496"/>
                    </a:lnTo>
                    <a:lnTo>
                      <a:pt x="587" y="1622"/>
                    </a:lnTo>
                    <a:lnTo>
                      <a:pt x="622" y="1749"/>
                    </a:lnTo>
                    <a:lnTo>
                      <a:pt x="657" y="1875"/>
                    </a:lnTo>
                    <a:lnTo>
                      <a:pt x="700" y="2002"/>
                    </a:lnTo>
                    <a:lnTo>
                      <a:pt x="745" y="2124"/>
                    </a:lnTo>
                    <a:lnTo>
                      <a:pt x="755" y="2149"/>
                    </a:lnTo>
                    <a:lnTo>
                      <a:pt x="767" y="2174"/>
                    </a:lnTo>
                    <a:lnTo>
                      <a:pt x="777" y="2199"/>
                    </a:lnTo>
                    <a:lnTo>
                      <a:pt x="792" y="2223"/>
                    </a:lnTo>
                    <a:lnTo>
                      <a:pt x="802" y="2244"/>
                    </a:lnTo>
                    <a:lnTo>
                      <a:pt x="815" y="2269"/>
                    </a:lnTo>
                    <a:lnTo>
                      <a:pt x="830" y="2294"/>
                    </a:lnTo>
                    <a:lnTo>
                      <a:pt x="844" y="2317"/>
                    </a:lnTo>
                    <a:lnTo>
                      <a:pt x="858" y="2339"/>
                    </a:lnTo>
                    <a:lnTo>
                      <a:pt x="872" y="2364"/>
                    </a:lnTo>
                    <a:lnTo>
                      <a:pt x="872" y="2367"/>
                    </a:lnTo>
                    <a:lnTo>
                      <a:pt x="875" y="2370"/>
                    </a:lnTo>
                    <a:lnTo>
                      <a:pt x="875" y="2374"/>
                    </a:lnTo>
                    <a:lnTo>
                      <a:pt x="872" y="2374"/>
                    </a:lnTo>
                    <a:lnTo>
                      <a:pt x="918" y="2514"/>
                    </a:lnTo>
                    <a:lnTo>
                      <a:pt x="960" y="2659"/>
                    </a:lnTo>
                    <a:lnTo>
                      <a:pt x="992" y="2802"/>
                    </a:lnTo>
                    <a:lnTo>
                      <a:pt x="1013" y="2947"/>
                    </a:lnTo>
                    <a:lnTo>
                      <a:pt x="1030" y="3090"/>
                    </a:lnTo>
                    <a:lnTo>
                      <a:pt x="1038" y="3238"/>
                    </a:lnTo>
                    <a:lnTo>
                      <a:pt x="1041" y="3385"/>
                    </a:lnTo>
                    <a:lnTo>
                      <a:pt x="1033" y="3533"/>
                    </a:lnTo>
                    <a:lnTo>
                      <a:pt x="1020" y="3684"/>
                    </a:lnTo>
                    <a:lnTo>
                      <a:pt x="998" y="3832"/>
                    </a:lnTo>
                    <a:lnTo>
                      <a:pt x="974" y="3983"/>
                    </a:lnTo>
                    <a:lnTo>
                      <a:pt x="950" y="4127"/>
                    </a:lnTo>
                    <a:lnTo>
                      <a:pt x="925" y="4275"/>
                    </a:lnTo>
                    <a:lnTo>
                      <a:pt x="903" y="4418"/>
                    </a:lnTo>
                    <a:lnTo>
                      <a:pt x="886" y="4566"/>
                    </a:lnTo>
                    <a:lnTo>
                      <a:pt x="868" y="4710"/>
                    </a:lnTo>
                    <a:lnTo>
                      <a:pt x="858" y="4853"/>
                    </a:lnTo>
                    <a:lnTo>
                      <a:pt x="847" y="5001"/>
                    </a:lnTo>
                    <a:lnTo>
                      <a:pt x="844" y="5149"/>
                    </a:lnTo>
                    <a:lnTo>
                      <a:pt x="847" y="5296"/>
                    </a:lnTo>
                    <a:lnTo>
                      <a:pt x="847" y="5300"/>
                    </a:lnTo>
                    <a:lnTo>
                      <a:pt x="847" y="5311"/>
                    </a:lnTo>
                    <a:lnTo>
                      <a:pt x="850" y="5325"/>
                    </a:lnTo>
                    <a:lnTo>
                      <a:pt x="850" y="5346"/>
                    </a:lnTo>
                    <a:lnTo>
                      <a:pt x="855" y="5366"/>
                    </a:lnTo>
                    <a:lnTo>
                      <a:pt x="855" y="5388"/>
                    </a:lnTo>
                    <a:lnTo>
                      <a:pt x="858" y="5405"/>
                    </a:lnTo>
                    <a:lnTo>
                      <a:pt x="858" y="5423"/>
                    </a:lnTo>
                    <a:lnTo>
                      <a:pt x="858" y="5433"/>
                    </a:lnTo>
                    <a:lnTo>
                      <a:pt x="862" y="5476"/>
                    </a:lnTo>
                    <a:lnTo>
                      <a:pt x="865" y="5518"/>
                    </a:lnTo>
                    <a:lnTo>
                      <a:pt x="875" y="5556"/>
                    </a:lnTo>
                    <a:lnTo>
                      <a:pt x="886" y="5595"/>
                    </a:lnTo>
                    <a:lnTo>
                      <a:pt x="897" y="5634"/>
                    </a:lnTo>
                    <a:lnTo>
                      <a:pt x="910" y="5669"/>
                    </a:lnTo>
                    <a:lnTo>
                      <a:pt x="928" y="5701"/>
                    </a:lnTo>
                    <a:lnTo>
                      <a:pt x="946" y="5733"/>
                    </a:lnTo>
                    <a:lnTo>
                      <a:pt x="963" y="5764"/>
                    </a:lnTo>
                    <a:lnTo>
                      <a:pt x="985" y="5791"/>
                    </a:lnTo>
                    <a:lnTo>
                      <a:pt x="1065" y="5926"/>
                    </a:lnTo>
                    <a:lnTo>
                      <a:pt x="1133" y="6063"/>
                    </a:lnTo>
                    <a:lnTo>
                      <a:pt x="1181" y="6203"/>
                    </a:lnTo>
                    <a:lnTo>
                      <a:pt x="1213" y="6346"/>
                    </a:lnTo>
                    <a:lnTo>
                      <a:pt x="1238" y="6491"/>
                    </a:lnTo>
                    <a:lnTo>
                      <a:pt x="1248" y="6634"/>
                    </a:lnTo>
                    <a:lnTo>
                      <a:pt x="1253" y="6782"/>
                    </a:lnTo>
                    <a:lnTo>
                      <a:pt x="1253" y="6929"/>
                    </a:lnTo>
                    <a:lnTo>
                      <a:pt x="1248" y="7074"/>
                    </a:lnTo>
                    <a:lnTo>
                      <a:pt x="1241" y="7221"/>
                    </a:lnTo>
                    <a:lnTo>
                      <a:pt x="1193" y="7369"/>
                    </a:lnTo>
                    <a:close/>
                  </a:path>
                </a:pathLst>
              </a:custGeom>
              <a:solidFill>
                <a:srgbClr val="FF00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07" name="Freeform 735"/>
              <p:cNvSpPr>
                <a:spLocks/>
              </p:cNvSpPr>
              <p:nvPr/>
            </p:nvSpPr>
            <p:spPr bwMode="auto">
              <a:xfrm>
                <a:off x="3037" y="2426"/>
                <a:ext cx="96" cy="552"/>
              </a:xfrm>
              <a:custGeom>
                <a:avLst/>
                <a:gdLst>
                  <a:gd name="T0" fmla="*/ 1175 w 1253"/>
                  <a:gd name="T1" fmla="*/ 7404 h 7727"/>
                  <a:gd name="T2" fmla="*/ 1128 w 1253"/>
                  <a:gd name="T3" fmla="*/ 7489 h 7727"/>
                  <a:gd name="T4" fmla="*/ 1083 w 1253"/>
                  <a:gd name="T5" fmla="*/ 7544 h 7727"/>
                  <a:gd name="T6" fmla="*/ 992 w 1253"/>
                  <a:gd name="T7" fmla="*/ 7622 h 7727"/>
                  <a:gd name="T8" fmla="*/ 903 w 1253"/>
                  <a:gd name="T9" fmla="*/ 7699 h 7727"/>
                  <a:gd name="T10" fmla="*/ 858 w 1253"/>
                  <a:gd name="T11" fmla="*/ 7727 h 7727"/>
                  <a:gd name="T12" fmla="*/ 827 w 1253"/>
                  <a:gd name="T13" fmla="*/ 7717 h 7727"/>
                  <a:gd name="T14" fmla="*/ 946 w 1253"/>
                  <a:gd name="T15" fmla="*/ 7604 h 7727"/>
                  <a:gd name="T16" fmla="*/ 1188 w 1253"/>
                  <a:gd name="T17" fmla="*/ 6989 h 7727"/>
                  <a:gd name="T18" fmla="*/ 1108 w 1253"/>
                  <a:gd name="T19" fmla="*/ 6284 h 7727"/>
                  <a:gd name="T20" fmla="*/ 777 w 1253"/>
                  <a:gd name="T21" fmla="*/ 5588 h 7727"/>
                  <a:gd name="T22" fmla="*/ 710 w 1253"/>
                  <a:gd name="T23" fmla="*/ 5026 h 7727"/>
                  <a:gd name="T24" fmla="*/ 749 w 1253"/>
                  <a:gd name="T25" fmla="*/ 4500 h 7727"/>
                  <a:gd name="T26" fmla="*/ 809 w 1253"/>
                  <a:gd name="T27" fmla="*/ 4145 h 7727"/>
                  <a:gd name="T28" fmla="*/ 879 w 1253"/>
                  <a:gd name="T29" fmla="*/ 3797 h 7727"/>
                  <a:gd name="T30" fmla="*/ 915 w 1253"/>
                  <a:gd name="T31" fmla="*/ 3259 h 7727"/>
                  <a:gd name="T32" fmla="*/ 823 w 1253"/>
                  <a:gd name="T33" fmla="*/ 2701 h 7727"/>
                  <a:gd name="T34" fmla="*/ 626 w 1253"/>
                  <a:gd name="T35" fmla="*/ 2202 h 7727"/>
                  <a:gd name="T36" fmla="*/ 562 w 1253"/>
                  <a:gd name="T37" fmla="*/ 2069 h 7727"/>
                  <a:gd name="T38" fmla="*/ 506 w 1253"/>
                  <a:gd name="T39" fmla="*/ 1928 h 7727"/>
                  <a:gd name="T40" fmla="*/ 496 w 1253"/>
                  <a:gd name="T41" fmla="*/ 1917 h 7727"/>
                  <a:gd name="T42" fmla="*/ 467 w 1253"/>
                  <a:gd name="T43" fmla="*/ 1924 h 7727"/>
                  <a:gd name="T44" fmla="*/ 407 w 1253"/>
                  <a:gd name="T45" fmla="*/ 2009 h 7727"/>
                  <a:gd name="T46" fmla="*/ 179 w 1253"/>
                  <a:gd name="T47" fmla="*/ 2294 h 7727"/>
                  <a:gd name="T48" fmla="*/ 10 w 1253"/>
                  <a:gd name="T49" fmla="*/ 2571 h 7727"/>
                  <a:gd name="T50" fmla="*/ 6 w 1253"/>
                  <a:gd name="T51" fmla="*/ 2595 h 7727"/>
                  <a:gd name="T52" fmla="*/ 23 w 1253"/>
                  <a:gd name="T53" fmla="*/ 2535 h 7727"/>
                  <a:gd name="T54" fmla="*/ 83 w 1253"/>
                  <a:gd name="T55" fmla="*/ 2409 h 7727"/>
                  <a:gd name="T56" fmla="*/ 291 w 1253"/>
                  <a:gd name="T57" fmla="*/ 2082 h 7727"/>
                  <a:gd name="T58" fmla="*/ 397 w 1253"/>
                  <a:gd name="T59" fmla="*/ 1727 h 7727"/>
                  <a:gd name="T60" fmla="*/ 302 w 1253"/>
                  <a:gd name="T61" fmla="*/ 1383 h 7727"/>
                  <a:gd name="T62" fmla="*/ 179 w 1253"/>
                  <a:gd name="T63" fmla="*/ 1021 h 7727"/>
                  <a:gd name="T64" fmla="*/ 48 w 1253"/>
                  <a:gd name="T65" fmla="*/ 635 h 7727"/>
                  <a:gd name="T66" fmla="*/ 56 w 1253"/>
                  <a:gd name="T67" fmla="*/ 343 h 7727"/>
                  <a:gd name="T68" fmla="*/ 126 w 1253"/>
                  <a:gd name="T69" fmla="*/ 63 h 7727"/>
                  <a:gd name="T70" fmla="*/ 158 w 1253"/>
                  <a:gd name="T71" fmla="*/ 73 h 7727"/>
                  <a:gd name="T72" fmla="*/ 235 w 1253"/>
                  <a:gd name="T73" fmla="*/ 165 h 7727"/>
                  <a:gd name="T74" fmla="*/ 295 w 1253"/>
                  <a:gd name="T75" fmla="*/ 294 h 7727"/>
                  <a:gd name="T76" fmla="*/ 313 w 1253"/>
                  <a:gd name="T77" fmla="*/ 551 h 7727"/>
                  <a:gd name="T78" fmla="*/ 341 w 1253"/>
                  <a:gd name="T79" fmla="*/ 804 h 7727"/>
                  <a:gd name="T80" fmla="*/ 492 w 1253"/>
                  <a:gd name="T81" fmla="*/ 1243 h 7727"/>
                  <a:gd name="T82" fmla="*/ 622 w 1253"/>
                  <a:gd name="T83" fmla="*/ 1749 h 7727"/>
                  <a:gd name="T84" fmla="*/ 755 w 1253"/>
                  <a:gd name="T85" fmla="*/ 2149 h 7727"/>
                  <a:gd name="T86" fmla="*/ 802 w 1253"/>
                  <a:gd name="T87" fmla="*/ 2244 h 7727"/>
                  <a:gd name="T88" fmla="*/ 858 w 1253"/>
                  <a:gd name="T89" fmla="*/ 2339 h 7727"/>
                  <a:gd name="T90" fmla="*/ 875 w 1253"/>
                  <a:gd name="T91" fmla="*/ 2374 h 7727"/>
                  <a:gd name="T92" fmla="*/ 992 w 1253"/>
                  <a:gd name="T93" fmla="*/ 2802 h 7727"/>
                  <a:gd name="T94" fmla="*/ 1041 w 1253"/>
                  <a:gd name="T95" fmla="*/ 3385 h 7727"/>
                  <a:gd name="T96" fmla="*/ 974 w 1253"/>
                  <a:gd name="T97" fmla="*/ 3983 h 7727"/>
                  <a:gd name="T98" fmla="*/ 886 w 1253"/>
                  <a:gd name="T99" fmla="*/ 4566 h 7727"/>
                  <a:gd name="T100" fmla="*/ 844 w 1253"/>
                  <a:gd name="T101" fmla="*/ 5149 h 7727"/>
                  <a:gd name="T102" fmla="*/ 850 w 1253"/>
                  <a:gd name="T103" fmla="*/ 5325 h 7727"/>
                  <a:gd name="T104" fmla="*/ 858 w 1253"/>
                  <a:gd name="T105" fmla="*/ 5405 h 7727"/>
                  <a:gd name="T106" fmla="*/ 865 w 1253"/>
                  <a:gd name="T107" fmla="*/ 5518 h 7727"/>
                  <a:gd name="T108" fmla="*/ 910 w 1253"/>
                  <a:gd name="T109" fmla="*/ 5669 h 7727"/>
                  <a:gd name="T110" fmla="*/ 985 w 1253"/>
                  <a:gd name="T111" fmla="*/ 5791 h 7727"/>
                  <a:gd name="T112" fmla="*/ 1213 w 1253"/>
                  <a:gd name="T113" fmla="*/ 6346 h 7727"/>
                  <a:gd name="T114" fmla="*/ 1253 w 1253"/>
                  <a:gd name="T115" fmla="*/ 6929 h 7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53" h="7727">
                    <a:moveTo>
                      <a:pt x="1193" y="7369"/>
                    </a:moveTo>
                    <a:lnTo>
                      <a:pt x="1188" y="7376"/>
                    </a:lnTo>
                    <a:lnTo>
                      <a:pt x="1181" y="7387"/>
                    </a:lnTo>
                    <a:lnTo>
                      <a:pt x="1175" y="7404"/>
                    </a:lnTo>
                    <a:lnTo>
                      <a:pt x="1164" y="7425"/>
                    </a:lnTo>
                    <a:lnTo>
                      <a:pt x="1150" y="7446"/>
                    </a:lnTo>
                    <a:lnTo>
                      <a:pt x="1140" y="7467"/>
                    </a:lnTo>
                    <a:lnTo>
                      <a:pt x="1128" y="7489"/>
                    </a:lnTo>
                    <a:lnTo>
                      <a:pt x="1118" y="7506"/>
                    </a:lnTo>
                    <a:lnTo>
                      <a:pt x="1111" y="7517"/>
                    </a:lnTo>
                    <a:lnTo>
                      <a:pt x="1105" y="7524"/>
                    </a:lnTo>
                    <a:lnTo>
                      <a:pt x="1083" y="7544"/>
                    </a:lnTo>
                    <a:lnTo>
                      <a:pt x="1062" y="7566"/>
                    </a:lnTo>
                    <a:lnTo>
                      <a:pt x="1041" y="7587"/>
                    </a:lnTo>
                    <a:lnTo>
                      <a:pt x="1016" y="7604"/>
                    </a:lnTo>
                    <a:lnTo>
                      <a:pt x="992" y="7622"/>
                    </a:lnTo>
                    <a:lnTo>
                      <a:pt x="967" y="7643"/>
                    </a:lnTo>
                    <a:lnTo>
                      <a:pt x="946" y="7661"/>
                    </a:lnTo>
                    <a:lnTo>
                      <a:pt x="921" y="7679"/>
                    </a:lnTo>
                    <a:lnTo>
                      <a:pt x="903" y="7699"/>
                    </a:lnTo>
                    <a:lnTo>
                      <a:pt x="882" y="7720"/>
                    </a:lnTo>
                    <a:lnTo>
                      <a:pt x="875" y="7724"/>
                    </a:lnTo>
                    <a:lnTo>
                      <a:pt x="865" y="7727"/>
                    </a:lnTo>
                    <a:lnTo>
                      <a:pt x="858" y="7727"/>
                    </a:lnTo>
                    <a:lnTo>
                      <a:pt x="850" y="7727"/>
                    </a:lnTo>
                    <a:lnTo>
                      <a:pt x="840" y="7724"/>
                    </a:lnTo>
                    <a:lnTo>
                      <a:pt x="833" y="7720"/>
                    </a:lnTo>
                    <a:lnTo>
                      <a:pt x="827" y="7717"/>
                    </a:lnTo>
                    <a:lnTo>
                      <a:pt x="815" y="7717"/>
                    </a:lnTo>
                    <a:lnTo>
                      <a:pt x="809" y="7717"/>
                    </a:lnTo>
                    <a:lnTo>
                      <a:pt x="802" y="7720"/>
                    </a:lnTo>
                    <a:lnTo>
                      <a:pt x="946" y="7604"/>
                    </a:lnTo>
                    <a:lnTo>
                      <a:pt x="1051" y="7471"/>
                    </a:lnTo>
                    <a:lnTo>
                      <a:pt x="1122" y="7324"/>
                    </a:lnTo>
                    <a:lnTo>
                      <a:pt x="1168" y="7159"/>
                    </a:lnTo>
                    <a:lnTo>
                      <a:pt x="1188" y="6989"/>
                    </a:lnTo>
                    <a:lnTo>
                      <a:pt x="1185" y="6811"/>
                    </a:lnTo>
                    <a:lnTo>
                      <a:pt x="1171" y="6631"/>
                    </a:lnTo>
                    <a:lnTo>
                      <a:pt x="1143" y="6456"/>
                    </a:lnTo>
                    <a:lnTo>
                      <a:pt x="1108" y="6284"/>
                    </a:lnTo>
                    <a:lnTo>
                      <a:pt x="1069" y="6118"/>
                    </a:lnTo>
                    <a:lnTo>
                      <a:pt x="939" y="5926"/>
                    </a:lnTo>
                    <a:lnTo>
                      <a:pt x="844" y="5750"/>
                    </a:lnTo>
                    <a:lnTo>
                      <a:pt x="777" y="5588"/>
                    </a:lnTo>
                    <a:lnTo>
                      <a:pt x="735" y="5441"/>
                    </a:lnTo>
                    <a:lnTo>
                      <a:pt x="714" y="5300"/>
                    </a:lnTo>
                    <a:lnTo>
                      <a:pt x="707" y="5163"/>
                    </a:lnTo>
                    <a:lnTo>
                      <a:pt x="710" y="5026"/>
                    </a:lnTo>
                    <a:lnTo>
                      <a:pt x="720" y="4885"/>
                    </a:lnTo>
                    <a:lnTo>
                      <a:pt x="735" y="4741"/>
                    </a:lnTo>
                    <a:lnTo>
                      <a:pt x="742" y="4590"/>
                    </a:lnTo>
                    <a:lnTo>
                      <a:pt x="749" y="4500"/>
                    </a:lnTo>
                    <a:lnTo>
                      <a:pt x="759" y="4411"/>
                    </a:lnTo>
                    <a:lnTo>
                      <a:pt x="774" y="4320"/>
                    </a:lnTo>
                    <a:lnTo>
                      <a:pt x="792" y="4232"/>
                    </a:lnTo>
                    <a:lnTo>
                      <a:pt x="809" y="4145"/>
                    </a:lnTo>
                    <a:lnTo>
                      <a:pt x="827" y="4060"/>
                    </a:lnTo>
                    <a:lnTo>
                      <a:pt x="847" y="3972"/>
                    </a:lnTo>
                    <a:lnTo>
                      <a:pt x="865" y="3885"/>
                    </a:lnTo>
                    <a:lnTo>
                      <a:pt x="879" y="3797"/>
                    </a:lnTo>
                    <a:lnTo>
                      <a:pt x="890" y="3705"/>
                    </a:lnTo>
                    <a:lnTo>
                      <a:pt x="903" y="3547"/>
                    </a:lnTo>
                    <a:lnTo>
                      <a:pt x="915" y="3400"/>
                    </a:lnTo>
                    <a:lnTo>
                      <a:pt x="915" y="3259"/>
                    </a:lnTo>
                    <a:lnTo>
                      <a:pt x="903" y="3119"/>
                    </a:lnTo>
                    <a:lnTo>
                      <a:pt x="886" y="2982"/>
                    </a:lnTo>
                    <a:lnTo>
                      <a:pt x="858" y="2845"/>
                    </a:lnTo>
                    <a:lnTo>
                      <a:pt x="823" y="2701"/>
                    </a:lnTo>
                    <a:lnTo>
                      <a:pt x="774" y="2554"/>
                    </a:lnTo>
                    <a:lnTo>
                      <a:pt x="710" y="2395"/>
                    </a:lnTo>
                    <a:lnTo>
                      <a:pt x="636" y="2226"/>
                    </a:lnTo>
                    <a:lnTo>
                      <a:pt x="626" y="2202"/>
                    </a:lnTo>
                    <a:lnTo>
                      <a:pt x="612" y="2174"/>
                    </a:lnTo>
                    <a:lnTo>
                      <a:pt x="594" y="2139"/>
                    </a:lnTo>
                    <a:lnTo>
                      <a:pt x="580" y="2104"/>
                    </a:lnTo>
                    <a:lnTo>
                      <a:pt x="562" y="2069"/>
                    </a:lnTo>
                    <a:lnTo>
                      <a:pt x="544" y="2029"/>
                    </a:lnTo>
                    <a:lnTo>
                      <a:pt x="531" y="1994"/>
                    </a:lnTo>
                    <a:lnTo>
                      <a:pt x="517" y="1959"/>
                    </a:lnTo>
                    <a:lnTo>
                      <a:pt x="506" y="1928"/>
                    </a:lnTo>
                    <a:lnTo>
                      <a:pt x="499" y="1899"/>
                    </a:lnTo>
                    <a:lnTo>
                      <a:pt x="499" y="1907"/>
                    </a:lnTo>
                    <a:lnTo>
                      <a:pt x="499" y="1914"/>
                    </a:lnTo>
                    <a:lnTo>
                      <a:pt x="496" y="1917"/>
                    </a:lnTo>
                    <a:lnTo>
                      <a:pt x="489" y="1921"/>
                    </a:lnTo>
                    <a:lnTo>
                      <a:pt x="481" y="1921"/>
                    </a:lnTo>
                    <a:lnTo>
                      <a:pt x="474" y="1924"/>
                    </a:lnTo>
                    <a:lnTo>
                      <a:pt x="467" y="1924"/>
                    </a:lnTo>
                    <a:lnTo>
                      <a:pt x="461" y="1928"/>
                    </a:lnTo>
                    <a:lnTo>
                      <a:pt x="457" y="1928"/>
                    </a:lnTo>
                    <a:lnTo>
                      <a:pt x="453" y="1934"/>
                    </a:lnTo>
                    <a:lnTo>
                      <a:pt x="407" y="2009"/>
                    </a:lnTo>
                    <a:lnTo>
                      <a:pt x="358" y="2082"/>
                    </a:lnTo>
                    <a:lnTo>
                      <a:pt x="298" y="2152"/>
                    </a:lnTo>
                    <a:lnTo>
                      <a:pt x="238" y="2223"/>
                    </a:lnTo>
                    <a:lnTo>
                      <a:pt x="179" y="2294"/>
                    </a:lnTo>
                    <a:lnTo>
                      <a:pt x="123" y="2364"/>
                    </a:lnTo>
                    <a:lnTo>
                      <a:pt x="73" y="2434"/>
                    </a:lnTo>
                    <a:lnTo>
                      <a:pt x="35" y="2500"/>
                    </a:lnTo>
                    <a:lnTo>
                      <a:pt x="10" y="2571"/>
                    </a:lnTo>
                    <a:lnTo>
                      <a:pt x="0" y="2641"/>
                    </a:lnTo>
                    <a:lnTo>
                      <a:pt x="0" y="2627"/>
                    </a:lnTo>
                    <a:lnTo>
                      <a:pt x="3" y="2609"/>
                    </a:lnTo>
                    <a:lnTo>
                      <a:pt x="6" y="2595"/>
                    </a:lnTo>
                    <a:lnTo>
                      <a:pt x="10" y="2581"/>
                    </a:lnTo>
                    <a:lnTo>
                      <a:pt x="13" y="2564"/>
                    </a:lnTo>
                    <a:lnTo>
                      <a:pt x="17" y="2549"/>
                    </a:lnTo>
                    <a:lnTo>
                      <a:pt x="23" y="2535"/>
                    </a:lnTo>
                    <a:lnTo>
                      <a:pt x="31" y="2522"/>
                    </a:lnTo>
                    <a:lnTo>
                      <a:pt x="35" y="2507"/>
                    </a:lnTo>
                    <a:lnTo>
                      <a:pt x="41" y="2494"/>
                    </a:lnTo>
                    <a:lnTo>
                      <a:pt x="83" y="2409"/>
                    </a:lnTo>
                    <a:lnTo>
                      <a:pt x="133" y="2324"/>
                    </a:lnTo>
                    <a:lnTo>
                      <a:pt x="186" y="2244"/>
                    </a:lnTo>
                    <a:lnTo>
                      <a:pt x="238" y="2164"/>
                    </a:lnTo>
                    <a:lnTo>
                      <a:pt x="291" y="2082"/>
                    </a:lnTo>
                    <a:lnTo>
                      <a:pt x="337" y="1998"/>
                    </a:lnTo>
                    <a:lnTo>
                      <a:pt x="372" y="1914"/>
                    </a:lnTo>
                    <a:lnTo>
                      <a:pt x="394" y="1822"/>
                    </a:lnTo>
                    <a:lnTo>
                      <a:pt x="397" y="1727"/>
                    </a:lnTo>
                    <a:lnTo>
                      <a:pt x="379" y="1629"/>
                    </a:lnTo>
                    <a:lnTo>
                      <a:pt x="354" y="1549"/>
                    </a:lnTo>
                    <a:lnTo>
                      <a:pt x="330" y="1468"/>
                    </a:lnTo>
                    <a:lnTo>
                      <a:pt x="302" y="1383"/>
                    </a:lnTo>
                    <a:lnTo>
                      <a:pt x="274" y="1299"/>
                    </a:lnTo>
                    <a:lnTo>
                      <a:pt x="246" y="1211"/>
                    </a:lnTo>
                    <a:lnTo>
                      <a:pt x="214" y="1120"/>
                    </a:lnTo>
                    <a:lnTo>
                      <a:pt x="179" y="1021"/>
                    </a:lnTo>
                    <a:lnTo>
                      <a:pt x="143" y="923"/>
                    </a:lnTo>
                    <a:lnTo>
                      <a:pt x="108" y="821"/>
                    </a:lnTo>
                    <a:lnTo>
                      <a:pt x="70" y="713"/>
                    </a:lnTo>
                    <a:lnTo>
                      <a:pt x="48" y="635"/>
                    </a:lnTo>
                    <a:lnTo>
                      <a:pt x="38" y="561"/>
                    </a:lnTo>
                    <a:lnTo>
                      <a:pt x="38" y="488"/>
                    </a:lnTo>
                    <a:lnTo>
                      <a:pt x="45" y="414"/>
                    </a:lnTo>
                    <a:lnTo>
                      <a:pt x="56" y="343"/>
                    </a:lnTo>
                    <a:lnTo>
                      <a:pt x="73" y="270"/>
                    </a:lnTo>
                    <a:lnTo>
                      <a:pt x="91" y="200"/>
                    </a:lnTo>
                    <a:lnTo>
                      <a:pt x="108" y="133"/>
                    </a:lnTo>
                    <a:lnTo>
                      <a:pt x="126" y="63"/>
                    </a:lnTo>
                    <a:lnTo>
                      <a:pt x="140" y="0"/>
                    </a:lnTo>
                    <a:lnTo>
                      <a:pt x="140" y="24"/>
                    </a:lnTo>
                    <a:lnTo>
                      <a:pt x="143" y="52"/>
                    </a:lnTo>
                    <a:lnTo>
                      <a:pt x="158" y="73"/>
                    </a:lnTo>
                    <a:lnTo>
                      <a:pt x="175" y="98"/>
                    </a:lnTo>
                    <a:lnTo>
                      <a:pt x="193" y="118"/>
                    </a:lnTo>
                    <a:lnTo>
                      <a:pt x="214" y="140"/>
                    </a:lnTo>
                    <a:lnTo>
                      <a:pt x="235" y="165"/>
                    </a:lnTo>
                    <a:lnTo>
                      <a:pt x="253" y="186"/>
                    </a:lnTo>
                    <a:lnTo>
                      <a:pt x="271" y="210"/>
                    </a:lnTo>
                    <a:lnTo>
                      <a:pt x="281" y="235"/>
                    </a:lnTo>
                    <a:lnTo>
                      <a:pt x="295" y="294"/>
                    </a:lnTo>
                    <a:lnTo>
                      <a:pt x="306" y="358"/>
                    </a:lnTo>
                    <a:lnTo>
                      <a:pt x="309" y="424"/>
                    </a:lnTo>
                    <a:lnTo>
                      <a:pt x="313" y="488"/>
                    </a:lnTo>
                    <a:lnTo>
                      <a:pt x="313" y="551"/>
                    </a:lnTo>
                    <a:lnTo>
                      <a:pt x="316" y="614"/>
                    </a:lnTo>
                    <a:lnTo>
                      <a:pt x="319" y="681"/>
                    </a:lnTo>
                    <a:lnTo>
                      <a:pt x="326" y="741"/>
                    </a:lnTo>
                    <a:lnTo>
                      <a:pt x="341" y="804"/>
                    </a:lnTo>
                    <a:lnTo>
                      <a:pt x="361" y="863"/>
                    </a:lnTo>
                    <a:lnTo>
                      <a:pt x="411" y="990"/>
                    </a:lnTo>
                    <a:lnTo>
                      <a:pt x="453" y="1113"/>
                    </a:lnTo>
                    <a:lnTo>
                      <a:pt x="492" y="1243"/>
                    </a:lnTo>
                    <a:lnTo>
                      <a:pt x="524" y="1369"/>
                    </a:lnTo>
                    <a:lnTo>
                      <a:pt x="555" y="1496"/>
                    </a:lnTo>
                    <a:lnTo>
                      <a:pt x="587" y="1622"/>
                    </a:lnTo>
                    <a:lnTo>
                      <a:pt x="622" y="1749"/>
                    </a:lnTo>
                    <a:lnTo>
                      <a:pt x="657" y="1875"/>
                    </a:lnTo>
                    <a:lnTo>
                      <a:pt x="700" y="2002"/>
                    </a:lnTo>
                    <a:lnTo>
                      <a:pt x="745" y="2124"/>
                    </a:lnTo>
                    <a:lnTo>
                      <a:pt x="755" y="2149"/>
                    </a:lnTo>
                    <a:lnTo>
                      <a:pt x="767" y="2174"/>
                    </a:lnTo>
                    <a:lnTo>
                      <a:pt x="777" y="2199"/>
                    </a:lnTo>
                    <a:lnTo>
                      <a:pt x="792" y="2223"/>
                    </a:lnTo>
                    <a:lnTo>
                      <a:pt x="802" y="2244"/>
                    </a:lnTo>
                    <a:lnTo>
                      <a:pt x="815" y="2269"/>
                    </a:lnTo>
                    <a:lnTo>
                      <a:pt x="830" y="2294"/>
                    </a:lnTo>
                    <a:lnTo>
                      <a:pt x="844" y="2317"/>
                    </a:lnTo>
                    <a:lnTo>
                      <a:pt x="858" y="2339"/>
                    </a:lnTo>
                    <a:lnTo>
                      <a:pt x="872" y="2364"/>
                    </a:lnTo>
                    <a:lnTo>
                      <a:pt x="872" y="2367"/>
                    </a:lnTo>
                    <a:lnTo>
                      <a:pt x="875" y="2370"/>
                    </a:lnTo>
                    <a:lnTo>
                      <a:pt x="875" y="2374"/>
                    </a:lnTo>
                    <a:lnTo>
                      <a:pt x="872" y="2374"/>
                    </a:lnTo>
                    <a:lnTo>
                      <a:pt x="918" y="2514"/>
                    </a:lnTo>
                    <a:lnTo>
                      <a:pt x="960" y="2659"/>
                    </a:lnTo>
                    <a:lnTo>
                      <a:pt x="992" y="2802"/>
                    </a:lnTo>
                    <a:lnTo>
                      <a:pt x="1013" y="2947"/>
                    </a:lnTo>
                    <a:lnTo>
                      <a:pt x="1030" y="3090"/>
                    </a:lnTo>
                    <a:lnTo>
                      <a:pt x="1038" y="3238"/>
                    </a:lnTo>
                    <a:lnTo>
                      <a:pt x="1041" y="3385"/>
                    </a:lnTo>
                    <a:lnTo>
                      <a:pt x="1033" y="3533"/>
                    </a:lnTo>
                    <a:lnTo>
                      <a:pt x="1020" y="3684"/>
                    </a:lnTo>
                    <a:lnTo>
                      <a:pt x="998" y="3832"/>
                    </a:lnTo>
                    <a:lnTo>
                      <a:pt x="974" y="3983"/>
                    </a:lnTo>
                    <a:lnTo>
                      <a:pt x="950" y="4127"/>
                    </a:lnTo>
                    <a:lnTo>
                      <a:pt x="925" y="4275"/>
                    </a:lnTo>
                    <a:lnTo>
                      <a:pt x="903" y="4418"/>
                    </a:lnTo>
                    <a:lnTo>
                      <a:pt x="886" y="4566"/>
                    </a:lnTo>
                    <a:lnTo>
                      <a:pt x="868" y="4710"/>
                    </a:lnTo>
                    <a:lnTo>
                      <a:pt x="858" y="4853"/>
                    </a:lnTo>
                    <a:lnTo>
                      <a:pt x="847" y="5001"/>
                    </a:lnTo>
                    <a:lnTo>
                      <a:pt x="844" y="5149"/>
                    </a:lnTo>
                    <a:lnTo>
                      <a:pt x="847" y="5296"/>
                    </a:lnTo>
                    <a:lnTo>
                      <a:pt x="847" y="5300"/>
                    </a:lnTo>
                    <a:lnTo>
                      <a:pt x="847" y="5311"/>
                    </a:lnTo>
                    <a:lnTo>
                      <a:pt x="850" y="5325"/>
                    </a:lnTo>
                    <a:lnTo>
                      <a:pt x="850" y="5346"/>
                    </a:lnTo>
                    <a:lnTo>
                      <a:pt x="855" y="5366"/>
                    </a:lnTo>
                    <a:lnTo>
                      <a:pt x="855" y="5388"/>
                    </a:lnTo>
                    <a:lnTo>
                      <a:pt x="858" y="5405"/>
                    </a:lnTo>
                    <a:lnTo>
                      <a:pt x="858" y="5423"/>
                    </a:lnTo>
                    <a:lnTo>
                      <a:pt x="858" y="5433"/>
                    </a:lnTo>
                    <a:lnTo>
                      <a:pt x="862" y="5476"/>
                    </a:lnTo>
                    <a:lnTo>
                      <a:pt x="865" y="5518"/>
                    </a:lnTo>
                    <a:lnTo>
                      <a:pt x="875" y="5556"/>
                    </a:lnTo>
                    <a:lnTo>
                      <a:pt x="886" y="5595"/>
                    </a:lnTo>
                    <a:lnTo>
                      <a:pt x="897" y="5634"/>
                    </a:lnTo>
                    <a:lnTo>
                      <a:pt x="910" y="5669"/>
                    </a:lnTo>
                    <a:lnTo>
                      <a:pt x="928" y="5701"/>
                    </a:lnTo>
                    <a:lnTo>
                      <a:pt x="946" y="5733"/>
                    </a:lnTo>
                    <a:lnTo>
                      <a:pt x="963" y="5764"/>
                    </a:lnTo>
                    <a:lnTo>
                      <a:pt x="985" y="5791"/>
                    </a:lnTo>
                    <a:lnTo>
                      <a:pt x="1065" y="5926"/>
                    </a:lnTo>
                    <a:lnTo>
                      <a:pt x="1133" y="6063"/>
                    </a:lnTo>
                    <a:lnTo>
                      <a:pt x="1181" y="6203"/>
                    </a:lnTo>
                    <a:lnTo>
                      <a:pt x="1213" y="6346"/>
                    </a:lnTo>
                    <a:lnTo>
                      <a:pt x="1238" y="6491"/>
                    </a:lnTo>
                    <a:lnTo>
                      <a:pt x="1248" y="6634"/>
                    </a:lnTo>
                    <a:lnTo>
                      <a:pt x="1253" y="6782"/>
                    </a:lnTo>
                    <a:lnTo>
                      <a:pt x="1253" y="6929"/>
                    </a:lnTo>
                    <a:lnTo>
                      <a:pt x="1248" y="7074"/>
                    </a:lnTo>
                    <a:lnTo>
                      <a:pt x="1241" y="7221"/>
                    </a:lnTo>
                    <a:lnTo>
                      <a:pt x="1193" y="7369"/>
                    </a:lnTo>
                  </a:path>
                </a:pathLst>
              </a:custGeom>
              <a:solidFill>
                <a:srgbClr val="A50021"/>
              </a:solidFill>
              <a:ln w="1651">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08" name="Freeform 736"/>
              <p:cNvSpPr>
                <a:spLocks/>
              </p:cNvSpPr>
              <p:nvPr/>
            </p:nvSpPr>
            <p:spPr bwMode="auto">
              <a:xfrm>
                <a:off x="3052" y="2585"/>
                <a:ext cx="14" cy="34"/>
              </a:xfrm>
              <a:custGeom>
                <a:avLst/>
                <a:gdLst>
                  <a:gd name="T0" fmla="*/ 3 w 190"/>
                  <a:gd name="T1" fmla="*/ 10 h 464"/>
                  <a:gd name="T2" fmla="*/ 3 w 190"/>
                  <a:gd name="T3" fmla="*/ 7 h 464"/>
                  <a:gd name="T4" fmla="*/ 3 w 190"/>
                  <a:gd name="T5" fmla="*/ 4 h 464"/>
                  <a:gd name="T6" fmla="*/ 3 w 190"/>
                  <a:gd name="T7" fmla="*/ 0 h 464"/>
                  <a:gd name="T8" fmla="*/ 3 w 190"/>
                  <a:gd name="T9" fmla="*/ 14 h 464"/>
                  <a:gd name="T10" fmla="*/ 3 w 190"/>
                  <a:gd name="T11" fmla="*/ 32 h 464"/>
                  <a:gd name="T12" fmla="*/ 3 w 190"/>
                  <a:gd name="T13" fmla="*/ 49 h 464"/>
                  <a:gd name="T14" fmla="*/ 3 w 190"/>
                  <a:gd name="T15" fmla="*/ 63 h 464"/>
                  <a:gd name="T16" fmla="*/ 0 w 190"/>
                  <a:gd name="T17" fmla="*/ 80 h 464"/>
                  <a:gd name="T18" fmla="*/ 3 w 190"/>
                  <a:gd name="T19" fmla="*/ 98 h 464"/>
                  <a:gd name="T20" fmla="*/ 3 w 190"/>
                  <a:gd name="T21" fmla="*/ 112 h 464"/>
                  <a:gd name="T22" fmla="*/ 7 w 190"/>
                  <a:gd name="T23" fmla="*/ 130 h 464"/>
                  <a:gd name="T24" fmla="*/ 10 w 190"/>
                  <a:gd name="T25" fmla="*/ 144 h 464"/>
                  <a:gd name="T26" fmla="*/ 21 w 190"/>
                  <a:gd name="T27" fmla="*/ 158 h 464"/>
                  <a:gd name="T28" fmla="*/ 38 w 190"/>
                  <a:gd name="T29" fmla="*/ 190 h 464"/>
                  <a:gd name="T30" fmla="*/ 63 w 190"/>
                  <a:gd name="T31" fmla="*/ 217 h 464"/>
                  <a:gd name="T32" fmla="*/ 88 w 190"/>
                  <a:gd name="T33" fmla="*/ 242 h 464"/>
                  <a:gd name="T34" fmla="*/ 113 w 190"/>
                  <a:gd name="T35" fmla="*/ 270 h 464"/>
                  <a:gd name="T36" fmla="*/ 133 w 190"/>
                  <a:gd name="T37" fmla="*/ 298 h 464"/>
                  <a:gd name="T38" fmla="*/ 155 w 190"/>
                  <a:gd name="T39" fmla="*/ 327 h 464"/>
                  <a:gd name="T40" fmla="*/ 173 w 190"/>
                  <a:gd name="T41" fmla="*/ 355 h 464"/>
                  <a:gd name="T42" fmla="*/ 186 w 190"/>
                  <a:gd name="T43" fmla="*/ 387 h 464"/>
                  <a:gd name="T44" fmla="*/ 190 w 190"/>
                  <a:gd name="T45" fmla="*/ 425 h 464"/>
                  <a:gd name="T46" fmla="*/ 190 w 190"/>
                  <a:gd name="T47" fmla="*/ 46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0" h="464">
                    <a:moveTo>
                      <a:pt x="3" y="10"/>
                    </a:moveTo>
                    <a:lnTo>
                      <a:pt x="3" y="7"/>
                    </a:lnTo>
                    <a:lnTo>
                      <a:pt x="3" y="4"/>
                    </a:lnTo>
                    <a:lnTo>
                      <a:pt x="3" y="0"/>
                    </a:lnTo>
                    <a:lnTo>
                      <a:pt x="3" y="14"/>
                    </a:lnTo>
                    <a:lnTo>
                      <a:pt x="3" y="32"/>
                    </a:lnTo>
                    <a:lnTo>
                      <a:pt x="3" y="49"/>
                    </a:lnTo>
                    <a:lnTo>
                      <a:pt x="3" y="63"/>
                    </a:lnTo>
                    <a:lnTo>
                      <a:pt x="0" y="80"/>
                    </a:lnTo>
                    <a:lnTo>
                      <a:pt x="3" y="98"/>
                    </a:lnTo>
                    <a:lnTo>
                      <a:pt x="3" y="112"/>
                    </a:lnTo>
                    <a:lnTo>
                      <a:pt x="7" y="130"/>
                    </a:lnTo>
                    <a:lnTo>
                      <a:pt x="10" y="144"/>
                    </a:lnTo>
                    <a:lnTo>
                      <a:pt x="21" y="158"/>
                    </a:lnTo>
                    <a:lnTo>
                      <a:pt x="38" y="190"/>
                    </a:lnTo>
                    <a:lnTo>
                      <a:pt x="63" y="217"/>
                    </a:lnTo>
                    <a:lnTo>
                      <a:pt x="88" y="242"/>
                    </a:lnTo>
                    <a:lnTo>
                      <a:pt x="113" y="270"/>
                    </a:lnTo>
                    <a:lnTo>
                      <a:pt x="133" y="298"/>
                    </a:lnTo>
                    <a:lnTo>
                      <a:pt x="155" y="327"/>
                    </a:lnTo>
                    <a:lnTo>
                      <a:pt x="173" y="355"/>
                    </a:lnTo>
                    <a:lnTo>
                      <a:pt x="186" y="387"/>
                    </a:lnTo>
                    <a:lnTo>
                      <a:pt x="190" y="425"/>
                    </a:lnTo>
                    <a:lnTo>
                      <a:pt x="190" y="464"/>
                    </a:lnTo>
                  </a:path>
                </a:pathLst>
              </a:custGeom>
              <a:noFill/>
              <a:ln w="3175">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09" name="Freeform 737"/>
              <p:cNvSpPr>
                <a:spLocks/>
              </p:cNvSpPr>
              <p:nvPr/>
            </p:nvSpPr>
            <p:spPr bwMode="auto">
              <a:xfrm>
                <a:off x="2993" y="2590"/>
                <a:ext cx="56" cy="153"/>
              </a:xfrm>
              <a:custGeom>
                <a:avLst/>
                <a:gdLst>
                  <a:gd name="T0" fmla="*/ 732 w 732"/>
                  <a:gd name="T1" fmla="*/ 0 h 2136"/>
                  <a:gd name="T2" fmla="*/ 707 w 732"/>
                  <a:gd name="T3" fmla="*/ 52 h 2136"/>
                  <a:gd name="T4" fmla="*/ 679 w 732"/>
                  <a:gd name="T5" fmla="*/ 102 h 2136"/>
                  <a:gd name="T6" fmla="*/ 651 w 732"/>
                  <a:gd name="T7" fmla="*/ 150 h 2136"/>
                  <a:gd name="T8" fmla="*/ 627 w 732"/>
                  <a:gd name="T9" fmla="*/ 200 h 2136"/>
                  <a:gd name="T10" fmla="*/ 602 w 732"/>
                  <a:gd name="T11" fmla="*/ 250 h 2136"/>
                  <a:gd name="T12" fmla="*/ 577 w 732"/>
                  <a:gd name="T13" fmla="*/ 302 h 2136"/>
                  <a:gd name="T14" fmla="*/ 559 w 732"/>
                  <a:gd name="T15" fmla="*/ 355 h 2136"/>
                  <a:gd name="T16" fmla="*/ 549 w 732"/>
                  <a:gd name="T17" fmla="*/ 407 h 2136"/>
                  <a:gd name="T18" fmla="*/ 539 w 732"/>
                  <a:gd name="T19" fmla="*/ 463 h 2136"/>
                  <a:gd name="T20" fmla="*/ 539 w 732"/>
                  <a:gd name="T21" fmla="*/ 523 h 2136"/>
                  <a:gd name="T22" fmla="*/ 539 w 732"/>
                  <a:gd name="T23" fmla="*/ 583 h 2136"/>
                  <a:gd name="T24" fmla="*/ 542 w 732"/>
                  <a:gd name="T25" fmla="*/ 639 h 2136"/>
                  <a:gd name="T26" fmla="*/ 546 w 732"/>
                  <a:gd name="T27" fmla="*/ 698 h 2136"/>
                  <a:gd name="T28" fmla="*/ 546 w 732"/>
                  <a:gd name="T29" fmla="*/ 758 h 2136"/>
                  <a:gd name="T30" fmla="*/ 549 w 732"/>
                  <a:gd name="T31" fmla="*/ 815 h 2136"/>
                  <a:gd name="T32" fmla="*/ 549 w 732"/>
                  <a:gd name="T33" fmla="*/ 875 h 2136"/>
                  <a:gd name="T34" fmla="*/ 546 w 732"/>
                  <a:gd name="T35" fmla="*/ 934 h 2136"/>
                  <a:gd name="T36" fmla="*/ 542 w 732"/>
                  <a:gd name="T37" fmla="*/ 993 h 2136"/>
                  <a:gd name="T38" fmla="*/ 535 w 732"/>
                  <a:gd name="T39" fmla="*/ 1053 h 2136"/>
                  <a:gd name="T40" fmla="*/ 524 w 732"/>
                  <a:gd name="T41" fmla="*/ 1113 h 2136"/>
                  <a:gd name="T42" fmla="*/ 499 w 732"/>
                  <a:gd name="T43" fmla="*/ 1208 h 2136"/>
                  <a:gd name="T44" fmla="*/ 476 w 732"/>
                  <a:gd name="T45" fmla="*/ 1299 h 2136"/>
                  <a:gd name="T46" fmla="*/ 444 w 732"/>
                  <a:gd name="T47" fmla="*/ 1391 h 2136"/>
                  <a:gd name="T48" fmla="*/ 412 w 732"/>
                  <a:gd name="T49" fmla="*/ 1478 h 2136"/>
                  <a:gd name="T50" fmla="*/ 369 w 732"/>
                  <a:gd name="T51" fmla="*/ 1563 h 2136"/>
                  <a:gd name="T52" fmla="*/ 328 w 732"/>
                  <a:gd name="T53" fmla="*/ 1647 h 2136"/>
                  <a:gd name="T54" fmla="*/ 275 w 732"/>
                  <a:gd name="T55" fmla="*/ 1724 h 2136"/>
                  <a:gd name="T56" fmla="*/ 218 w 732"/>
                  <a:gd name="T57" fmla="*/ 1801 h 2136"/>
                  <a:gd name="T58" fmla="*/ 155 w 732"/>
                  <a:gd name="T59" fmla="*/ 1872 h 2136"/>
                  <a:gd name="T60" fmla="*/ 85 w 732"/>
                  <a:gd name="T61" fmla="*/ 1939 h 2136"/>
                  <a:gd name="T62" fmla="*/ 70 w 732"/>
                  <a:gd name="T63" fmla="*/ 1956 h 2136"/>
                  <a:gd name="T64" fmla="*/ 56 w 732"/>
                  <a:gd name="T65" fmla="*/ 1974 h 2136"/>
                  <a:gd name="T66" fmla="*/ 46 w 732"/>
                  <a:gd name="T67" fmla="*/ 1991 h 2136"/>
                  <a:gd name="T68" fmla="*/ 38 w 732"/>
                  <a:gd name="T69" fmla="*/ 2009 h 2136"/>
                  <a:gd name="T70" fmla="*/ 32 w 732"/>
                  <a:gd name="T71" fmla="*/ 2030 h 2136"/>
                  <a:gd name="T72" fmla="*/ 25 w 732"/>
                  <a:gd name="T73" fmla="*/ 2051 h 2136"/>
                  <a:gd name="T74" fmla="*/ 18 w 732"/>
                  <a:gd name="T75" fmla="*/ 2072 h 2136"/>
                  <a:gd name="T76" fmla="*/ 15 w 732"/>
                  <a:gd name="T77" fmla="*/ 2093 h 2136"/>
                  <a:gd name="T78" fmla="*/ 7 w 732"/>
                  <a:gd name="T79" fmla="*/ 2114 h 2136"/>
                  <a:gd name="T80" fmla="*/ 0 w 732"/>
                  <a:gd name="T81" fmla="*/ 2136 h 2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2" h="2136">
                    <a:moveTo>
                      <a:pt x="732" y="0"/>
                    </a:moveTo>
                    <a:lnTo>
                      <a:pt x="707" y="52"/>
                    </a:lnTo>
                    <a:lnTo>
                      <a:pt x="679" y="102"/>
                    </a:lnTo>
                    <a:lnTo>
                      <a:pt x="651" y="150"/>
                    </a:lnTo>
                    <a:lnTo>
                      <a:pt x="627" y="200"/>
                    </a:lnTo>
                    <a:lnTo>
                      <a:pt x="602" y="250"/>
                    </a:lnTo>
                    <a:lnTo>
                      <a:pt x="577" y="302"/>
                    </a:lnTo>
                    <a:lnTo>
                      <a:pt x="559" y="355"/>
                    </a:lnTo>
                    <a:lnTo>
                      <a:pt x="549" y="407"/>
                    </a:lnTo>
                    <a:lnTo>
                      <a:pt x="539" y="463"/>
                    </a:lnTo>
                    <a:lnTo>
                      <a:pt x="539" y="523"/>
                    </a:lnTo>
                    <a:lnTo>
                      <a:pt x="539" y="583"/>
                    </a:lnTo>
                    <a:lnTo>
                      <a:pt x="542" y="639"/>
                    </a:lnTo>
                    <a:lnTo>
                      <a:pt x="546" y="698"/>
                    </a:lnTo>
                    <a:lnTo>
                      <a:pt x="546" y="758"/>
                    </a:lnTo>
                    <a:lnTo>
                      <a:pt x="549" y="815"/>
                    </a:lnTo>
                    <a:lnTo>
                      <a:pt x="549" y="875"/>
                    </a:lnTo>
                    <a:lnTo>
                      <a:pt x="546" y="934"/>
                    </a:lnTo>
                    <a:lnTo>
                      <a:pt x="542" y="993"/>
                    </a:lnTo>
                    <a:lnTo>
                      <a:pt x="535" y="1053"/>
                    </a:lnTo>
                    <a:lnTo>
                      <a:pt x="524" y="1113"/>
                    </a:lnTo>
                    <a:lnTo>
                      <a:pt x="499" y="1208"/>
                    </a:lnTo>
                    <a:lnTo>
                      <a:pt x="476" y="1299"/>
                    </a:lnTo>
                    <a:lnTo>
                      <a:pt x="444" y="1391"/>
                    </a:lnTo>
                    <a:lnTo>
                      <a:pt x="412" y="1478"/>
                    </a:lnTo>
                    <a:lnTo>
                      <a:pt x="369" y="1563"/>
                    </a:lnTo>
                    <a:lnTo>
                      <a:pt x="328" y="1647"/>
                    </a:lnTo>
                    <a:lnTo>
                      <a:pt x="275" y="1724"/>
                    </a:lnTo>
                    <a:lnTo>
                      <a:pt x="218" y="1801"/>
                    </a:lnTo>
                    <a:lnTo>
                      <a:pt x="155" y="1872"/>
                    </a:lnTo>
                    <a:lnTo>
                      <a:pt x="85" y="1939"/>
                    </a:lnTo>
                    <a:lnTo>
                      <a:pt x="70" y="1956"/>
                    </a:lnTo>
                    <a:lnTo>
                      <a:pt x="56" y="1974"/>
                    </a:lnTo>
                    <a:lnTo>
                      <a:pt x="46" y="1991"/>
                    </a:lnTo>
                    <a:lnTo>
                      <a:pt x="38" y="2009"/>
                    </a:lnTo>
                    <a:lnTo>
                      <a:pt x="32" y="2030"/>
                    </a:lnTo>
                    <a:lnTo>
                      <a:pt x="25" y="2051"/>
                    </a:lnTo>
                    <a:lnTo>
                      <a:pt x="18" y="2072"/>
                    </a:lnTo>
                    <a:lnTo>
                      <a:pt x="15" y="2093"/>
                    </a:lnTo>
                    <a:lnTo>
                      <a:pt x="7" y="2114"/>
                    </a:lnTo>
                    <a:lnTo>
                      <a:pt x="0" y="2136"/>
                    </a:lnTo>
                  </a:path>
                </a:pathLst>
              </a:custGeom>
              <a:noFill/>
              <a:ln w="3175">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10" name="Freeform 738"/>
              <p:cNvSpPr>
                <a:spLocks/>
              </p:cNvSpPr>
              <p:nvPr/>
            </p:nvSpPr>
            <p:spPr bwMode="auto">
              <a:xfrm>
                <a:off x="3021" y="2702"/>
                <a:ext cx="4" cy="38"/>
              </a:xfrm>
              <a:custGeom>
                <a:avLst/>
                <a:gdLst>
                  <a:gd name="T0" fmla="*/ 0 w 56"/>
                  <a:gd name="T1" fmla="*/ 0 h 535"/>
                  <a:gd name="T2" fmla="*/ 0 w 56"/>
                  <a:gd name="T3" fmla="*/ 53 h 535"/>
                  <a:gd name="T4" fmla="*/ 6 w 56"/>
                  <a:gd name="T5" fmla="*/ 110 h 535"/>
                  <a:gd name="T6" fmla="*/ 13 w 56"/>
                  <a:gd name="T7" fmla="*/ 162 h 535"/>
                  <a:gd name="T8" fmla="*/ 25 w 56"/>
                  <a:gd name="T9" fmla="*/ 215 h 535"/>
                  <a:gd name="T10" fmla="*/ 35 w 56"/>
                  <a:gd name="T11" fmla="*/ 267 h 535"/>
                  <a:gd name="T12" fmla="*/ 45 w 56"/>
                  <a:gd name="T13" fmla="*/ 320 h 535"/>
                  <a:gd name="T14" fmla="*/ 53 w 56"/>
                  <a:gd name="T15" fmla="*/ 373 h 535"/>
                  <a:gd name="T16" fmla="*/ 56 w 56"/>
                  <a:gd name="T17" fmla="*/ 425 h 535"/>
                  <a:gd name="T18" fmla="*/ 56 w 56"/>
                  <a:gd name="T19" fmla="*/ 478 h 535"/>
                  <a:gd name="T20" fmla="*/ 45 w 56"/>
                  <a:gd name="T21" fmla="*/ 535 h 535"/>
                  <a:gd name="T22" fmla="*/ 45 w 56"/>
                  <a:gd name="T23" fmla="*/ 530 h 535"/>
                  <a:gd name="T24" fmla="*/ 49 w 56"/>
                  <a:gd name="T25" fmla="*/ 530 h 535"/>
                  <a:gd name="T26" fmla="*/ 49 w 56"/>
                  <a:gd name="T27" fmla="*/ 527 h 535"/>
                  <a:gd name="T28" fmla="*/ 53 w 56"/>
                  <a:gd name="T29" fmla="*/ 527 h 535"/>
                  <a:gd name="T30" fmla="*/ 53 w 56"/>
                  <a:gd name="T31" fmla="*/ 523 h 535"/>
                  <a:gd name="T32" fmla="*/ 56 w 56"/>
                  <a:gd name="T33" fmla="*/ 523 h 535"/>
                  <a:gd name="T34" fmla="*/ 56 w 56"/>
                  <a:gd name="T35" fmla="*/ 520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535">
                    <a:moveTo>
                      <a:pt x="0" y="0"/>
                    </a:moveTo>
                    <a:lnTo>
                      <a:pt x="0" y="53"/>
                    </a:lnTo>
                    <a:lnTo>
                      <a:pt x="6" y="110"/>
                    </a:lnTo>
                    <a:lnTo>
                      <a:pt x="13" y="162"/>
                    </a:lnTo>
                    <a:lnTo>
                      <a:pt x="25" y="215"/>
                    </a:lnTo>
                    <a:lnTo>
                      <a:pt x="35" y="267"/>
                    </a:lnTo>
                    <a:lnTo>
                      <a:pt x="45" y="320"/>
                    </a:lnTo>
                    <a:lnTo>
                      <a:pt x="53" y="373"/>
                    </a:lnTo>
                    <a:lnTo>
                      <a:pt x="56" y="425"/>
                    </a:lnTo>
                    <a:lnTo>
                      <a:pt x="56" y="478"/>
                    </a:lnTo>
                    <a:lnTo>
                      <a:pt x="45" y="535"/>
                    </a:lnTo>
                    <a:lnTo>
                      <a:pt x="45" y="530"/>
                    </a:lnTo>
                    <a:lnTo>
                      <a:pt x="49" y="530"/>
                    </a:lnTo>
                    <a:lnTo>
                      <a:pt x="49" y="527"/>
                    </a:lnTo>
                    <a:lnTo>
                      <a:pt x="53" y="527"/>
                    </a:lnTo>
                    <a:lnTo>
                      <a:pt x="53" y="523"/>
                    </a:lnTo>
                    <a:lnTo>
                      <a:pt x="56" y="523"/>
                    </a:lnTo>
                    <a:lnTo>
                      <a:pt x="56" y="520"/>
                    </a:lnTo>
                  </a:path>
                </a:pathLst>
              </a:custGeom>
              <a:noFill/>
              <a:ln w="3175">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11" name="Freeform 739"/>
              <p:cNvSpPr>
                <a:spLocks/>
              </p:cNvSpPr>
              <p:nvPr/>
            </p:nvSpPr>
            <p:spPr bwMode="auto">
              <a:xfrm>
                <a:off x="3105" y="2725"/>
                <a:ext cx="36" cy="38"/>
              </a:xfrm>
              <a:custGeom>
                <a:avLst/>
                <a:gdLst>
                  <a:gd name="T0" fmla="*/ 28 w 472"/>
                  <a:gd name="T1" fmla="*/ 0 h 541"/>
                  <a:gd name="T2" fmla="*/ 28 w 472"/>
                  <a:gd name="T3" fmla="*/ 10 h 541"/>
                  <a:gd name="T4" fmla="*/ 28 w 472"/>
                  <a:gd name="T5" fmla="*/ 18 h 541"/>
                  <a:gd name="T6" fmla="*/ 25 w 472"/>
                  <a:gd name="T7" fmla="*/ 21 h 541"/>
                  <a:gd name="T8" fmla="*/ 21 w 472"/>
                  <a:gd name="T9" fmla="*/ 25 h 541"/>
                  <a:gd name="T10" fmla="*/ 18 w 472"/>
                  <a:gd name="T11" fmla="*/ 28 h 541"/>
                  <a:gd name="T12" fmla="*/ 15 w 472"/>
                  <a:gd name="T13" fmla="*/ 28 h 541"/>
                  <a:gd name="T14" fmla="*/ 11 w 472"/>
                  <a:gd name="T15" fmla="*/ 32 h 541"/>
                  <a:gd name="T16" fmla="*/ 11 w 472"/>
                  <a:gd name="T17" fmla="*/ 35 h 541"/>
                  <a:gd name="T18" fmla="*/ 15 w 472"/>
                  <a:gd name="T19" fmla="*/ 38 h 541"/>
                  <a:gd name="T20" fmla="*/ 18 w 472"/>
                  <a:gd name="T21" fmla="*/ 42 h 541"/>
                  <a:gd name="T22" fmla="*/ 68 w 472"/>
                  <a:gd name="T23" fmla="*/ 77 h 541"/>
                  <a:gd name="T24" fmla="*/ 110 w 472"/>
                  <a:gd name="T25" fmla="*/ 116 h 541"/>
                  <a:gd name="T26" fmla="*/ 151 w 472"/>
                  <a:gd name="T27" fmla="*/ 155 h 541"/>
                  <a:gd name="T28" fmla="*/ 187 w 472"/>
                  <a:gd name="T29" fmla="*/ 193 h 541"/>
                  <a:gd name="T30" fmla="*/ 223 w 472"/>
                  <a:gd name="T31" fmla="*/ 232 h 541"/>
                  <a:gd name="T32" fmla="*/ 251 w 472"/>
                  <a:gd name="T33" fmla="*/ 274 h 541"/>
                  <a:gd name="T34" fmla="*/ 282 w 472"/>
                  <a:gd name="T35" fmla="*/ 316 h 541"/>
                  <a:gd name="T36" fmla="*/ 311 w 472"/>
                  <a:gd name="T37" fmla="*/ 362 h 541"/>
                  <a:gd name="T38" fmla="*/ 338 w 472"/>
                  <a:gd name="T39" fmla="*/ 408 h 541"/>
                  <a:gd name="T40" fmla="*/ 366 w 472"/>
                  <a:gd name="T41" fmla="*/ 457 h 541"/>
                  <a:gd name="T42" fmla="*/ 371 w 472"/>
                  <a:gd name="T43" fmla="*/ 467 h 541"/>
                  <a:gd name="T44" fmla="*/ 381 w 472"/>
                  <a:gd name="T45" fmla="*/ 475 h 541"/>
                  <a:gd name="T46" fmla="*/ 388 w 472"/>
                  <a:gd name="T47" fmla="*/ 485 h 541"/>
                  <a:gd name="T48" fmla="*/ 398 w 472"/>
                  <a:gd name="T49" fmla="*/ 492 h 541"/>
                  <a:gd name="T50" fmla="*/ 412 w 472"/>
                  <a:gd name="T51" fmla="*/ 502 h 541"/>
                  <a:gd name="T52" fmla="*/ 423 w 472"/>
                  <a:gd name="T53" fmla="*/ 510 h 541"/>
                  <a:gd name="T54" fmla="*/ 437 w 472"/>
                  <a:gd name="T55" fmla="*/ 516 h 541"/>
                  <a:gd name="T56" fmla="*/ 447 w 472"/>
                  <a:gd name="T57" fmla="*/ 527 h 541"/>
                  <a:gd name="T58" fmla="*/ 461 w 472"/>
                  <a:gd name="T59" fmla="*/ 533 h 541"/>
                  <a:gd name="T60" fmla="*/ 472 w 472"/>
                  <a:gd name="T61" fmla="*/ 541 h 541"/>
                  <a:gd name="T62" fmla="*/ 461 w 472"/>
                  <a:gd name="T63" fmla="*/ 538 h 541"/>
                  <a:gd name="T64" fmla="*/ 454 w 472"/>
                  <a:gd name="T65" fmla="*/ 533 h 541"/>
                  <a:gd name="T66" fmla="*/ 441 w 472"/>
                  <a:gd name="T67" fmla="*/ 530 h 541"/>
                  <a:gd name="T68" fmla="*/ 429 w 472"/>
                  <a:gd name="T69" fmla="*/ 527 h 541"/>
                  <a:gd name="T70" fmla="*/ 416 w 472"/>
                  <a:gd name="T71" fmla="*/ 527 h 541"/>
                  <a:gd name="T72" fmla="*/ 402 w 472"/>
                  <a:gd name="T73" fmla="*/ 523 h 541"/>
                  <a:gd name="T74" fmla="*/ 388 w 472"/>
                  <a:gd name="T75" fmla="*/ 520 h 541"/>
                  <a:gd name="T76" fmla="*/ 377 w 472"/>
                  <a:gd name="T77" fmla="*/ 513 h 541"/>
                  <a:gd name="T78" fmla="*/ 363 w 472"/>
                  <a:gd name="T79" fmla="*/ 506 h 541"/>
                  <a:gd name="T80" fmla="*/ 356 w 472"/>
                  <a:gd name="T81" fmla="*/ 498 h 541"/>
                  <a:gd name="T82" fmla="*/ 317 w 472"/>
                  <a:gd name="T83" fmla="*/ 453 h 541"/>
                  <a:gd name="T84" fmla="*/ 286 w 472"/>
                  <a:gd name="T85" fmla="*/ 415 h 541"/>
                  <a:gd name="T86" fmla="*/ 254 w 472"/>
                  <a:gd name="T87" fmla="*/ 376 h 541"/>
                  <a:gd name="T88" fmla="*/ 226 w 472"/>
                  <a:gd name="T89" fmla="*/ 340 h 541"/>
                  <a:gd name="T90" fmla="*/ 194 w 472"/>
                  <a:gd name="T91" fmla="*/ 305 h 541"/>
                  <a:gd name="T92" fmla="*/ 163 w 472"/>
                  <a:gd name="T93" fmla="*/ 274 h 541"/>
                  <a:gd name="T94" fmla="*/ 131 w 472"/>
                  <a:gd name="T95" fmla="*/ 246 h 541"/>
                  <a:gd name="T96" fmla="*/ 92 w 472"/>
                  <a:gd name="T97" fmla="*/ 215 h 541"/>
                  <a:gd name="T98" fmla="*/ 50 w 472"/>
                  <a:gd name="T99" fmla="*/ 186 h 541"/>
                  <a:gd name="T100" fmla="*/ 0 w 472"/>
                  <a:gd name="T101" fmla="*/ 158 h 541"/>
                  <a:gd name="T102" fmla="*/ 28 w 472"/>
                  <a:gd name="T103" fmla="*/ 0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72" h="541">
                    <a:moveTo>
                      <a:pt x="28" y="0"/>
                    </a:moveTo>
                    <a:lnTo>
                      <a:pt x="28" y="10"/>
                    </a:lnTo>
                    <a:lnTo>
                      <a:pt x="28" y="18"/>
                    </a:lnTo>
                    <a:lnTo>
                      <a:pt x="25" y="21"/>
                    </a:lnTo>
                    <a:lnTo>
                      <a:pt x="21" y="25"/>
                    </a:lnTo>
                    <a:lnTo>
                      <a:pt x="18" y="28"/>
                    </a:lnTo>
                    <a:lnTo>
                      <a:pt x="15" y="28"/>
                    </a:lnTo>
                    <a:lnTo>
                      <a:pt x="11" y="32"/>
                    </a:lnTo>
                    <a:lnTo>
                      <a:pt x="11" y="35"/>
                    </a:lnTo>
                    <a:lnTo>
                      <a:pt x="15" y="38"/>
                    </a:lnTo>
                    <a:lnTo>
                      <a:pt x="18" y="42"/>
                    </a:lnTo>
                    <a:lnTo>
                      <a:pt x="68" y="77"/>
                    </a:lnTo>
                    <a:lnTo>
                      <a:pt x="110" y="116"/>
                    </a:lnTo>
                    <a:lnTo>
                      <a:pt x="151" y="155"/>
                    </a:lnTo>
                    <a:lnTo>
                      <a:pt x="187" y="193"/>
                    </a:lnTo>
                    <a:lnTo>
                      <a:pt x="223" y="232"/>
                    </a:lnTo>
                    <a:lnTo>
                      <a:pt x="251" y="274"/>
                    </a:lnTo>
                    <a:lnTo>
                      <a:pt x="282" y="316"/>
                    </a:lnTo>
                    <a:lnTo>
                      <a:pt x="311" y="362"/>
                    </a:lnTo>
                    <a:lnTo>
                      <a:pt x="338" y="408"/>
                    </a:lnTo>
                    <a:lnTo>
                      <a:pt x="366" y="457"/>
                    </a:lnTo>
                    <a:lnTo>
                      <a:pt x="371" y="467"/>
                    </a:lnTo>
                    <a:lnTo>
                      <a:pt x="381" y="475"/>
                    </a:lnTo>
                    <a:lnTo>
                      <a:pt x="388" y="485"/>
                    </a:lnTo>
                    <a:lnTo>
                      <a:pt x="398" y="492"/>
                    </a:lnTo>
                    <a:lnTo>
                      <a:pt x="412" y="502"/>
                    </a:lnTo>
                    <a:lnTo>
                      <a:pt x="423" y="510"/>
                    </a:lnTo>
                    <a:lnTo>
                      <a:pt x="437" y="516"/>
                    </a:lnTo>
                    <a:lnTo>
                      <a:pt x="447" y="527"/>
                    </a:lnTo>
                    <a:lnTo>
                      <a:pt x="461" y="533"/>
                    </a:lnTo>
                    <a:lnTo>
                      <a:pt x="472" y="541"/>
                    </a:lnTo>
                    <a:lnTo>
                      <a:pt x="461" y="538"/>
                    </a:lnTo>
                    <a:lnTo>
                      <a:pt x="454" y="533"/>
                    </a:lnTo>
                    <a:lnTo>
                      <a:pt x="441" y="530"/>
                    </a:lnTo>
                    <a:lnTo>
                      <a:pt x="429" y="527"/>
                    </a:lnTo>
                    <a:lnTo>
                      <a:pt x="416" y="527"/>
                    </a:lnTo>
                    <a:lnTo>
                      <a:pt x="402" y="523"/>
                    </a:lnTo>
                    <a:lnTo>
                      <a:pt x="388" y="520"/>
                    </a:lnTo>
                    <a:lnTo>
                      <a:pt x="377" y="513"/>
                    </a:lnTo>
                    <a:lnTo>
                      <a:pt x="363" y="506"/>
                    </a:lnTo>
                    <a:lnTo>
                      <a:pt x="356" y="498"/>
                    </a:lnTo>
                    <a:lnTo>
                      <a:pt x="317" y="453"/>
                    </a:lnTo>
                    <a:lnTo>
                      <a:pt x="286" y="415"/>
                    </a:lnTo>
                    <a:lnTo>
                      <a:pt x="254" y="376"/>
                    </a:lnTo>
                    <a:lnTo>
                      <a:pt x="226" y="340"/>
                    </a:lnTo>
                    <a:lnTo>
                      <a:pt x="194" y="305"/>
                    </a:lnTo>
                    <a:lnTo>
                      <a:pt x="163" y="274"/>
                    </a:lnTo>
                    <a:lnTo>
                      <a:pt x="131" y="246"/>
                    </a:lnTo>
                    <a:lnTo>
                      <a:pt x="92" y="215"/>
                    </a:lnTo>
                    <a:lnTo>
                      <a:pt x="50" y="186"/>
                    </a:lnTo>
                    <a:lnTo>
                      <a:pt x="0" y="158"/>
                    </a:lnTo>
                    <a:lnTo>
                      <a:pt x="28" y="0"/>
                    </a:lnTo>
                    <a:close/>
                  </a:path>
                </a:pathLst>
              </a:custGeom>
              <a:solidFill>
                <a:srgbClr val="B200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12" name="Freeform 740"/>
              <p:cNvSpPr>
                <a:spLocks/>
              </p:cNvSpPr>
              <p:nvPr/>
            </p:nvSpPr>
            <p:spPr bwMode="auto">
              <a:xfrm>
                <a:off x="3104" y="2720"/>
                <a:ext cx="38" cy="43"/>
              </a:xfrm>
              <a:custGeom>
                <a:avLst/>
                <a:gdLst>
                  <a:gd name="T0" fmla="*/ 35 w 499"/>
                  <a:gd name="T1" fmla="*/ 0 h 601"/>
                  <a:gd name="T2" fmla="*/ 35 w 499"/>
                  <a:gd name="T3" fmla="*/ 10 h 601"/>
                  <a:gd name="T4" fmla="*/ 38 w 499"/>
                  <a:gd name="T5" fmla="*/ 21 h 601"/>
                  <a:gd name="T6" fmla="*/ 38 w 499"/>
                  <a:gd name="T7" fmla="*/ 31 h 601"/>
                  <a:gd name="T8" fmla="*/ 38 w 499"/>
                  <a:gd name="T9" fmla="*/ 42 h 601"/>
                  <a:gd name="T10" fmla="*/ 43 w 499"/>
                  <a:gd name="T11" fmla="*/ 53 h 601"/>
                  <a:gd name="T12" fmla="*/ 43 w 499"/>
                  <a:gd name="T13" fmla="*/ 63 h 601"/>
                  <a:gd name="T14" fmla="*/ 46 w 499"/>
                  <a:gd name="T15" fmla="*/ 73 h 601"/>
                  <a:gd name="T16" fmla="*/ 49 w 499"/>
                  <a:gd name="T17" fmla="*/ 84 h 601"/>
                  <a:gd name="T18" fmla="*/ 56 w 499"/>
                  <a:gd name="T19" fmla="*/ 91 h 601"/>
                  <a:gd name="T20" fmla="*/ 60 w 499"/>
                  <a:gd name="T21" fmla="*/ 98 h 601"/>
                  <a:gd name="T22" fmla="*/ 109 w 499"/>
                  <a:gd name="T23" fmla="*/ 133 h 601"/>
                  <a:gd name="T24" fmla="*/ 151 w 499"/>
                  <a:gd name="T25" fmla="*/ 172 h 601"/>
                  <a:gd name="T26" fmla="*/ 190 w 499"/>
                  <a:gd name="T27" fmla="*/ 214 h 601"/>
                  <a:gd name="T28" fmla="*/ 225 w 499"/>
                  <a:gd name="T29" fmla="*/ 256 h 601"/>
                  <a:gd name="T30" fmla="*/ 261 w 499"/>
                  <a:gd name="T31" fmla="*/ 301 h 601"/>
                  <a:gd name="T32" fmla="*/ 289 w 499"/>
                  <a:gd name="T33" fmla="*/ 348 h 601"/>
                  <a:gd name="T34" fmla="*/ 316 w 499"/>
                  <a:gd name="T35" fmla="*/ 393 h 601"/>
                  <a:gd name="T36" fmla="*/ 344 w 499"/>
                  <a:gd name="T37" fmla="*/ 443 h 601"/>
                  <a:gd name="T38" fmla="*/ 373 w 499"/>
                  <a:gd name="T39" fmla="*/ 488 h 601"/>
                  <a:gd name="T40" fmla="*/ 401 w 499"/>
                  <a:gd name="T41" fmla="*/ 541 h 601"/>
                  <a:gd name="T42" fmla="*/ 404 w 499"/>
                  <a:gd name="T43" fmla="*/ 548 h 601"/>
                  <a:gd name="T44" fmla="*/ 412 w 499"/>
                  <a:gd name="T45" fmla="*/ 555 h 601"/>
                  <a:gd name="T46" fmla="*/ 422 w 499"/>
                  <a:gd name="T47" fmla="*/ 561 h 601"/>
                  <a:gd name="T48" fmla="*/ 433 w 499"/>
                  <a:gd name="T49" fmla="*/ 569 h 601"/>
                  <a:gd name="T50" fmla="*/ 444 w 499"/>
                  <a:gd name="T51" fmla="*/ 573 h 601"/>
                  <a:gd name="T52" fmla="*/ 454 w 499"/>
                  <a:gd name="T53" fmla="*/ 579 h 601"/>
                  <a:gd name="T54" fmla="*/ 464 w 499"/>
                  <a:gd name="T55" fmla="*/ 583 h 601"/>
                  <a:gd name="T56" fmla="*/ 479 w 499"/>
                  <a:gd name="T57" fmla="*/ 590 h 601"/>
                  <a:gd name="T58" fmla="*/ 489 w 499"/>
                  <a:gd name="T59" fmla="*/ 593 h 601"/>
                  <a:gd name="T60" fmla="*/ 499 w 499"/>
                  <a:gd name="T61" fmla="*/ 601 h 601"/>
                  <a:gd name="T62" fmla="*/ 489 w 499"/>
                  <a:gd name="T63" fmla="*/ 596 h 601"/>
                  <a:gd name="T64" fmla="*/ 482 w 499"/>
                  <a:gd name="T65" fmla="*/ 593 h 601"/>
                  <a:gd name="T66" fmla="*/ 471 w 499"/>
                  <a:gd name="T67" fmla="*/ 590 h 601"/>
                  <a:gd name="T68" fmla="*/ 461 w 499"/>
                  <a:gd name="T69" fmla="*/ 586 h 601"/>
                  <a:gd name="T70" fmla="*/ 451 w 499"/>
                  <a:gd name="T71" fmla="*/ 583 h 601"/>
                  <a:gd name="T72" fmla="*/ 439 w 499"/>
                  <a:gd name="T73" fmla="*/ 579 h 601"/>
                  <a:gd name="T74" fmla="*/ 426 w 499"/>
                  <a:gd name="T75" fmla="*/ 576 h 601"/>
                  <a:gd name="T76" fmla="*/ 416 w 499"/>
                  <a:gd name="T77" fmla="*/ 569 h 601"/>
                  <a:gd name="T78" fmla="*/ 404 w 499"/>
                  <a:gd name="T79" fmla="*/ 561 h 601"/>
                  <a:gd name="T80" fmla="*/ 398 w 499"/>
                  <a:gd name="T81" fmla="*/ 551 h 601"/>
                  <a:gd name="T82" fmla="*/ 359 w 499"/>
                  <a:gd name="T83" fmla="*/ 506 h 601"/>
                  <a:gd name="T84" fmla="*/ 324 w 499"/>
                  <a:gd name="T85" fmla="*/ 463 h 601"/>
                  <a:gd name="T86" fmla="*/ 289 w 499"/>
                  <a:gd name="T87" fmla="*/ 425 h 601"/>
                  <a:gd name="T88" fmla="*/ 253 w 499"/>
                  <a:gd name="T89" fmla="*/ 383 h 601"/>
                  <a:gd name="T90" fmla="*/ 215 w 499"/>
                  <a:gd name="T91" fmla="*/ 348 h 601"/>
                  <a:gd name="T92" fmla="*/ 179 w 499"/>
                  <a:gd name="T93" fmla="*/ 313 h 601"/>
                  <a:gd name="T94" fmla="*/ 138 w 499"/>
                  <a:gd name="T95" fmla="*/ 278 h 601"/>
                  <a:gd name="T96" fmla="*/ 95 w 499"/>
                  <a:gd name="T97" fmla="*/ 246 h 601"/>
                  <a:gd name="T98" fmla="*/ 49 w 499"/>
                  <a:gd name="T99" fmla="*/ 214 h 601"/>
                  <a:gd name="T100" fmla="*/ 0 w 499"/>
                  <a:gd name="T101" fmla="*/ 183 h 601"/>
                  <a:gd name="T102" fmla="*/ 35 w 499"/>
                  <a:gd name="T103"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9" h="601">
                    <a:moveTo>
                      <a:pt x="35" y="0"/>
                    </a:moveTo>
                    <a:lnTo>
                      <a:pt x="35" y="10"/>
                    </a:lnTo>
                    <a:lnTo>
                      <a:pt x="38" y="21"/>
                    </a:lnTo>
                    <a:lnTo>
                      <a:pt x="38" y="31"/>
                    </a:lnTo>
                    <a:lnTo>
                      <a:pt x="38" y="42"/>
                    </a:lnTo>
                    <a:lnTo>
                      <a:pt x="43" y="53"/>
                    </a:lnTo>
                    <a:lnTo>
                      <a:pt x="43" y="63"/>
                    </a:lnTo>
                    <a:lnTo>
                      <a:pt x="46" y="73"/>
                    </a:lnTo>
                    <a:lnTo>
                      <a:pt x="49" y="84"/>
                    </a:lnTo>
                    <a:lnTo>
                      <a:pt x="56" y="91"/>
                    </a:lnTo>
                    <a:lnTo>
                      <a:pt x="60" y="98"/>
                    </a:lnTo>
                    <a:lnTo>
                      <a:pt x="109" y="133"/>
                    </a:lnTo>
                    <a:lnTo>
                      <a:pt x="151" y="172"/>
                    </a:lnTo>
                    <a:lnTo>
                      <a:pt x="190" y="214"/>
                    </a:lnTo>
                    <a:lnTo>
                      <a:pt x="225" y="256"/>
                    </a:lnTo>
                    <a:lnTo>
                      <a:pt x="261" y="301"/>
                    </a:lnTo>
                    <a:lnTo>
                      <a:pt x="289" y="348"/>
                    </a:lnTo>
                    <a:lnTo>
                      <a:pt x="316" y="393"/>
                    </a:lnTo>
                    <a:lnTo>
                      <a:pt x="344" y="443"/>
                    </a:lnTo>
                    <a:lnTo>
                      <a:pt x="373" y="488"/>
                    </a:lnTo>
                    <a:lnTo>
                      <a:pt x="401" y="541"/>
                    </a:lnTo>
                    <a:lnTo>
                      <a:pt x="404" y="548"/>
                    </a:lnTo>
                    <a:lnTo>
                      <a:pt x="412" y="555"/>
                    </a:lnTo>
                    <a:lnTo>
                      <a:pt x="422" y="561"/>
                    </a:lnTo>
                    <a:lnTo>
                      <a:pt x="433" y="569"/>
                    </a:lnTo>
                    <a:lnTo>
                      <a:pt x="444" y="573"/>
                    </a:lnTo>
                    <a:lnTo>
                      <a:pt x="454" y="579"/>
                    </a:lnTo>
                    <a:lnTo>
                      <a:pt x="464" y="583"/>
                    </a:lnTo>
                    <a:lnTo>
                      <a:pt x="479" y="590"/>
                    </a:lnTo>
                    <a:lnTo>
                      <a:pt x="489" y="593"/>
                    </a:lnTo>
                    <a:lnTo>
                      <a:pt x="499" y="601"/>
                    </a:lnTo>
                    <a:lnTo>
                      <a:pt x="489" y="596"/>
                    </a:lnTo>
                    <a:lnTo>
                      <a:pt x="482" y="593"/>
                    </a:lnTo>
                    <a:lnTo>
                      <a:pt x="471" y="590"/>
                    </a:lnTo>
                    <a:lnTo>
                      <a:pt x="461" y="586"/>
                    </a:lnTo>
                    <a:lnTo>
                      <a:pt x="451" y="583"/>
                    </a:lnTo>
                    <a:lnTo>
                      <a:pt x="439" y="579"/>
                    </a:lnTo>
                    <a:lnTo>
                      <a:pt x="426" y="576"/>
                    </a:lnTo>
                    <a:lnTo>
                      <a:pt x="416" y="569"/>
                    </a:lnTo>
                    <a:lnTo>
                      <a:pt x="404" y="561"/>
                    </a:lnTo>
                    <a:lnTo>
                      <a:pt x="398" y="551"/>
                    </a:lnTo>
                    <a:lnTo>
                      <a:pt x="359" y="506"/>
                    </a:lnTo>
                    <a:lnTo>
                      <a:pt x="324" y="463"/>
                    </a:lnTo>
                    <a:lnTo>
                      <a:pt x="289" y="425"/>
                    </a:lnTo>
                    <a:lnTo>
                      <a:pt x="253" y="383"/>
                    </a:lnTo>
                    <a:lnTo>
                      <a:pt x="215" y="348"/>
                    </a:lnTo>
                    <a:lnTo>
                      <a:pt x="179" y="313"/>
                    </a:lnTo>
                    <a:lnTo>
                      <a:pt x="138" y="278"/>
                    </a:lnTo>
                    <a:lnTo>
                      <a:pt x="95" y="246"/>
                    </a:lnTo>
                    <a:lnTo>
                      <a:pt x="49" y="214"/>
                    </a:lnTo>
                    <a:lnTo>
                      <a:pt x="0" y="183"/>
                    </a:lnTo>
                    <a:lnTo>
                      <a:pt x="35" y="0"/>
                    </a:lnTo>
                    <a:close/>
                  </a:path>
                </a:pathLst>
              </a:custGeom>
              <a:solidFill>
                <a:srgbClr val="FF00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13" name="Freeform 741"/>
              <p:cNvSpPr>
                <a:spLocks/>
              </p:cNvSpPr>
              <p:nvPr/>
            </p:nvSpPr>
            <p:spPr bwMode="auto">
              <a:xfrm>
                <a:off x="3104" y="2720"/>
                <a:ext cx="38" cy="43"/>
              </a:xfrm>
              <a:custGeom>
                <a:avLst/>
                <a:gdLst>
                  <a:gd name="T0" fmla="*/ 35 w 499"/>
                  <a:gd name="T1" fmla="*/ 0 h 601"/>
                  <a:gd name="T2" fmla="*/ 35 w 499"/>
                  <a:gd name="T3" fmla="*/ 10 h 601"/>
                  <a:gd name="T4" fmla="*/ 38 w 499"/>
                  <a:gd name="T5" fmla="*/ 21 h 601"/>
                  <a:gd name="T6" fmla="*/ 38 w 499"/>
                  <a:gd name="T7" fmla="*/ 31 h 601"/>
                  <a:gd name="T8" fmla="*/ 38 w 499"/>
                  <a:gd name="T9" fmla="*/ 42 h 601"/>
                  <a:gd name="T10" fmla="*/ 43 w 499"/>
                  <a:gd name="T11" fmla="*/ 53 h 601"/>
                  <a:gd name="T12" fmla="*/ 43 w 499"/>
                  <a:gd name="T13" fmla="*/ 63 h 601"/>
                  <a:gd name="T14" fmla="*/ 46 w 499"/>
                  <a:gd name="T15" fmla="*/ 73 h 601"/>
                  <a:gd name="T16" fmla="*/ 49 w 499"/>
                  <a:gd name="T17" fmla="*/ 84 h 601"/>
                  <a:gd name="T18" fmla="*/ 56 w 499"/>
                  <a:gd name="T19" fmla="*/ 91 h 601"/>
                  <a:gd name="T20" fmla="*/ 60 w 499"/>
                  <a:gd name="T21" fmla="*/ 98 h 601"/>
                  <a:gd name="T22" fmla="*/ 109 w 499"/>
                  <a:gd name="T23" fmla="*/ 133 h 601"/>
                  <a:gd name="T24" fmla="*/ 151 w 499"/>
                  <a:gd name="T25" fmla="*/ 172 h 601"/>
                  <a:gd name="T26" fmla="*/ 190 w 499"/>
                  <a:gd name="T27" fmla="*/ 214 h 601"/>
                  <a:gd name="T28" fmla="*/ 225 w 499"/>
                  <a:gd name="T29" fmla="*/ 256 h 601"/>
                  <a:gd name="T30" fmla="*/ 261 w 499"/>
                  <a:gd name="T31" fmla="*/ 301 h 601"/>
                  <a:gd name="T32" fmla="*/ 289 w 499"/>
                  <a:gd name="T33" fmla="*/ 348 h 601"/>
                  <a:gd name="T34" fmla="*/ 316 w 499"/>
                  <a:gd name="T35" fmla="*/ 393 h 601"/>
                  <a:gd name="T36" fmla="*/ 344 w 499"/>
                  <a:gd name="T37" fmla="*/ 443 h 601"/>
                  <a:gd name="T38" fmla="*/ 373 w 499"/>
                  <a:gd name="T39" fmla="*/ 488 h 601"/>
                  <a:gd name="T40" fmla="*/ 401 w 499"/>
                  <a:gd name="T41" fmla="*/ 541 h 601"/>
                  <a:gd name="T42" fmla="*/ 404 w 499"/>
                  <a:gd name="T43" fmla="*/ 548 h 601"/>
                  <a:gd name="T44" fmla="*/ 412 w 499"/>
                  <a:gd name="T45" fmla="*/ 555 h 601"/>
                  <a:gd name="T46" fmla="*/ 422 w 499"/>
                  <a:gd name="T47" fmla="*/ 561 h 601"/>
                  <a:gd name="T48" fmla="*/ 433 w 499"/>
                  <a:gd name="T49" fmla="*/ 569 h 601"/>
                  <a:gd name="T50" fmla="*/ 444 w 499"/>
                  <a:gd name="T51" fmla="*/ 573 h 601"/>
                  <a:gd name="T52" fmla="*/ 454 w 499"/>
                  <a:gd name="T53" fmla="*/ 579 h 601"/>
                  <a:gd name="T54" fmla="*/ 464 w 499"/>
                  <a:gd name="T55" fmla="*/ 583 h 601"/>
                  <a:gd name="T56" fmla="*/ 479 w 499"/>
                  <a:gd name="T57" fmla="*/ 590 h 601"/>
                  <a:gd name="T58" fmla="*/ 489 w 499"/>
                  <a:gd name="T59" fmla="*/ 593 h 601"/>
                  <a:gd name="T60" fmla="*/ 499 w 499"/>
                  <a:gd name="T61" fmla="*/ 601 h 601"/>
                  <a:gd name="T62" fmla="*/ 489 w 499"/>
                  <a:gd name="T63" fmla="*/ 596 h 601"/>
                  <a:gd name="T64" fmla="*/ 482 w 499"/>
                  <a:gd name="T65" fmla="*/ 593 h 601"/>
                  <a:gd name="T66" fmla="*/ 471 w 499"/>
                  <a:gd name="T67" fmla="*/ 590 h 601"/>
                  <a:gd name="T68" fmla="*/ 461 w 499"/>
                  <a:gd name="T69" fmla="*/ 586 h 601"/>
                  <a:gd name="T70" fmla="*/ 451 w 499"/>
                  <a:gd name="T71" fmla="*/ 583 h 601"/>
                  <a:gd name="T72" fmla="*/ 439 w 499"/>
                  <a:gd name="T73" fmla="*/ 579 h 601"/>
                  <a:gd name="T74" fmla="*/ 426 w 499"/>
                  <a:gd name="T75" fmla="*/ 576 h 601"/>
                  <a:gd name="T76" fmla="*/ 416 w 499"/>
                  <a:gd name="T77" fmla="*/ 569 h 601"/>
                  <a:gd name="T78" fmla="*/ 404 w 499"/>
                  <a:gd name="T79" fmla="*/ 561 h 601"/>
                  <a:gd name="T80" fmla="*/ 398 w 499"/>
                  <a:gd name="T81" fmla="*/ 551 h 601"/>
                  <a:gd name="T82" fmla="*/ 359 w 499"/>
                  <a:gd name="T83" fmla="*/ 506 h 601"/>
                  <a:gd name="T84" fmla="*/ 324 w 499"/>
                  <a:gd name="T85" fmla="*/ 463 h 601"/>
                  <a:gd name="T86" fmla="*/ 289 w 499"/>
                  <a:gd name="T87" fmla="*/ 425 h 601"/>
                  <a:gd name="T88" fmla="*/ 253 w 499"/>
                  <a:gd name="T89" fmla="*/ 383 h 601"/>
                  <a:gd name="T90" fmla="*/ 215 w 499"/>
                  <a:gd name="T91" fmla="*/ 348 h 601"/>
                  <a:gd name="T92" fmla="*/ 179 w 499"/>
                  <a:gd name="T93" fmla="*/ 313 h 601"/>
                  <a:gd name="T94" fmla="*/ 138 w 499"/>
                  <a:gd name="T95" fmla="*/ 278 h 601"/>
                  <a:gd name="T96" fmla="*/ 95 w 499"/>
                  <a:gd name="T97" fmla="*/ 246 h 601"/>
                  <a:gd name="T98" fmla="*/ 49 w 499"/>
                  <a:gd name="T99" fmla="*/ 214 h 601"/>
                  <a:gd name="T100" fmla="*/ 0 w 499"/>
                  <a:gd name="T101" fmla="*/ 183 h 601"/>
                  <a:gd name="T102" fmla="*/ 35 w 499"/>
                  <a:gd name="T103"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9" h="601">
                    <a:moveTo>
                      <a:pt x="35" y="0"/>
                    </a:moveTo>
                    <a:lnTo>
                      <a:pt x="35" y="10"/>
                    </a:lnTo>
                    <a:lnTo>
                      <a:pt x="38" y="21"/>
                    </a:lnTo>
                    <a:lnTo>
                      <a:pt x="38" y="31"/>
                    </a:lnTo>
                    <a:lnTo>
                      <a:pt x="38" y="42"/>
                    </a:lnTo>
                    <a:lnTo>
                      <a:pt x="43" y="53"/>
                    </a:lnTo>
                    <a:lnTo>
                      <a:pt x="43" y="63"/>
                    </a:lnTo>
                    <a:lnTo>
                      <a:pt x="46" y="73"/>
                    </a:lnTo>
                    <a:lnTo>
                      <a:pt x="49" y="84"/>
                    </a:lnTo>
                    <a:lnTo>
                      <a:pt x="56" y="91"/>
                    </a:lnTo>
                    <a:lnTo>
                      <a:pt x="60" y="98"/>
                    </a:lnTo>
                    <a:lnTo>
                      <a:pt x="109" y="133"/>
                    </a:lnTo>
                    <a:lnTo>
                      <a:pt x="151" y="172"/>
                    </a:lnTo>
                    <a:lnTo>
                      <a:pt x="190" y="214"/>
                    </a:lnTo>
                    <a:lnTo>
                      <a:pt x="225" y="256"/>
                    </a:lnTo>
                    <a:lnTo>
                      <a:pt x="261" y="301"/>
                    </a:lnTo>
                    <a:lnTo>
                      <a:pt x="289" y="348"/>
                    </a:lnTo>
                    <a:lnTo>
                      <a:pt x="316" y="393"/>
                    </a:lnTo>
                    <a:lnTo>
                      <a:pt x="344" y="443"/>
                    </a:lnTo>
                    <a:lnTo>
                      <a:pt x="373" y="488"/>
                    </a:lnTo>
                    <a:lnTo>
                      <a:pt x="401" y="541"/>
                    </a:lnTo>
                    <a:lnTo>
                      <a:pt x="404" y="548"/>
                    </a:lnTo>
                    <a:lnTo>
                      <a:pt x="412" y="555"/>
                    </a:lnTo>
                    <a:lnTo>
                      <a:pt x="422" y="561"/>
                    </a:lnTo>
                    <a:lnTo>
                      <a:pt x="433" y="569"/>
                    </a:lnTo>
                    <a:lnTo>
                      <a:pt x="444" y="573"/>
                    </a:lnTo>
                    <a:lnTo>
                      <a:pt x="454" y="579"/>
                    </a:lnTo>
                    <a:lnTo>
                      <a:pt x="464" y="583"/>
                    </a:lnTo>
                    <a:lnTo>
                      <a:pt x="479" y="590"/>
                    </a:lnTo>
                    <a:lnTo>
                      <a:pt x="489" y="593"/>
                    </a:lnTo>
                    <a:lnTo>
                      <a:pt x="499" y="601"/>
                    </a:lnTo>
                    <a:lnTo>
                      <a:pt x="489" y="596"/>
                    </a:lnTo>
                    <a:lnTo>
                      <a:pt x="482" y="593"/>
                    </a:lnTo>
                    <a:lnTo>
                      <a:pt x="471" y="590"/>
                    </a:lnTo>
                    <a:lnTo>
                      <a:pt x="461" y="586"/>
                    </a:lnTo>
                    <a:lnTo>
                      <a:pt x="451" y="583"/>
                    </a:lnTo>
                    <a:lnTo>
                      <a:pt x="439" y="579"/>
                    </a:lnTo>
                    <a:lnTo>
                      <a:pt x="426" y="576"/>
                    </a:lnTo>
                    <a:lnTo>
                      <a:pt x="416" y="569"/>
                    </a:lnTo>
                    <a:lnTo>
                      <a:pt x="404" y="561"/>
                    </a:lnTo>
                    <a:lnTo>
                      <a:pt x="398" y="551"/>
                    </a:lnTo>
                    <a:lnTo>
                      <a:pt x="359" y="506"/>
                    </a:lnTo>
                    <a:lnTo>
                      <a:pt x="324" y="463"/>
                    </a:lnTo>
                    <a:lnTo>
                      <a:pt x="289" y="425"/>
                    </a:lnTo>
                    <a:lnTo>
                      <a:pt x="253" y="383"/>
                    </a:lnTo>
                    <a:lnTo>
                      <a:pt x="215" y="348"/>
                    </a:lnTo>
                    <a:lnTo>
                      <a:pt x="179" y="313"/>
                    </a:lnTo>
                    <a:lnTo>
                      <a:pt x="138" y="278"/>
                    </a:lnTo>
                    <a:lnTo>
                      <a:pt x="95" y="246"/>
                    </a:lnTo>
                    <a:lnTo>
                      <a:pt x="49" y="214"/>
                    </a:lnTo>
                    <a:lnTo>
                      <a:pt x="0" y="183"/>
                    </a:lnTo>
                    <a:lnTo>
                      <a:pt x="35" y="0"/>
                    </a:lnTo>
                  </a:path>
                </a:pathLst>
              </a:custGeom>
              <a:noFill/>
              <a:ln w="0">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14" name="Freeform 742"/>
              <p:cNvSpPr>
                <a:spLocks/>
              </p:cNvSpPr>
              <p:nvPr/>
            </p:nvSpPr>
            <p:spPr bwMode="auto">
              <a:xfrm>
                <a:off x="3124" y="2747"/>
                <a:ext cx="47" cy="71"/>
              </a:xfrm>
              <a:custGeom>
                <a:avLst/>
                <a:gdLst>
                  <a:gd name="T0" fmla="*/ 0 w 601"/>
                  <a:gd name="T1" fmla="*/ 0 h 987"/>
                  <a:gd name="T2" fmla="*/ 24 w 601"/>
                  <a:gd name="T3" fmla="*/ 21 h 987"/>
                  <a:gd name="T4" fmla="*/ 48 w 601"/>
                  <a:gd name="T5" fmla="*/ 42 h 987"/>
                  <a:gd name="T6" fmla="*/ 66 w 601"/>
                  <a:gd name="T7" fmla="*/ 67 h 987"/>
                  <a:gd name="T8" fmla="*/ 88 w 601"/>
                  <a:gd name="T9" fmla="*/ 95 h 987"/>
                  <a:gd name="T10" fmla="*/ 105 w 601"/>
                  <a:gd name="T11" fmla="*/ 124 h 987"/>
                  <a:gd name="T12" fmla="*/ 126 w 601"/>
                  <a:gd name="T13" fmla="*/ 147 h 987"/>
                  <a:gd name="T14" fmla="*/ 144 w 601"/>
                  <a:gd name="T15" fmla="*/ 172 h 987"/>
                  <a:gd name="T16" fmla="*/ 168 w 601"/>
                  <a:gd name="T17" fmla="*/ 194 h 987"/>
                  <a:gd name="T18" fmla="*/ 193 w 601"/>
                  <a:gd name="T19" fmla="*/ 214 h 987"/>
                  <a:gd name="T20" fmla="*/ 221 w 601"/>
                  <a:gd name="T21" fmla="*/ 229 h 987"/>
                  <a:gd name="T22" fmla="*/ 306 w 601"/>
                  <a:gd name="T23" fmla="*/ 271 h 987"/>
                  <a:gd name="T24" fmla="*/ 376 w 601"/>
                  <a:gd name="T25" fmla="*/ 327 h 987"/>
                  <a:gd name="T26" fmla="*/ 436 w 601"/>
                  <a:gd name="T27" fmla="*/ 390 h 987"/>
                  <a:gd name="T28" fmla="*/ 482 w 601"/>
                  <a:gd name="T29" fmla="*/ 464 h 987"/>
                  <a:gd name="T30" fmla="*/ 517 w 601"/>
                  <a:gd name="T31" fmla="*/ 545 h 987"/>
                  <a:gd name="T32" fmla="*/ 545 w 601"/>
                  <a:gd name="T33" fmla="*/ 632 h 987"/>
                  <a:gd name="T34" fmla="*/ 569 w 601"/>
                  <a:gd name="T35" fmla="*/ 720 h 987"/>
                  <a:gd name="T36" fmla="*/ 584 w 601"/>
                  <a:gd name="T37" fmla="*/ 812 h 987"/>
                  <a:gd name="T38" fmla="*/ 594 w 601"/>
                  <a:gd name="T39" fmla="*/ 899 h 987"/>
                  <a:gd name="T40" fmla="*/ 601 w 601"/>
                  <a:gd name="T41" fmla="*/ 987 h 987"/>
                  <a:gd name="T42" fmla="*/ 601 w 601"/>
                  <a:gd name="T43" fmla="*/ 984 h 987"/>
                  <a:gd name="T44" fmla="*/ 601 w 601"/>
                  <a:gd name="T45" fmla="*/ 980 h 987"/>
                  <a:gd name="T46" fmla="*/ 601 w 601"/>
                  <a:gd name="T47" fmla="*/ 977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1" h="987">
                    <a:moveTo>
                      <a:pt x="0" y="0"/>
                    </a:moveTo>
                    <a:lnTo>
                      <a:pt x="24" y="21"/>
                    </a:lnTo>
                    <a:lnTo>
                      <a:pt x="48" y="42"/>
                    </a:lnTo>
                    <a:lnTo>
                      <a:pt x="66" y="67"/>
                    </a:lnTo>
                    <a:lnTo>
                      <a:pt x="88" y="95"/>
                    </a:lnTo>
                    <a:lnTo>
                      <a:pt x="105" y="124"/>
                    </a:lnTo>
                    <a:lnTo>
                      <a:pt x="126" y="147"/>
                    </a:lnTo>
                    <a:lnTo>
                      <a:pt x="144" y="172"/>
                    </a:lnTo>
                    <a:lnTo>
                      <a:pt x="168" y="194"/>
                    </a:lnTo>
                    <a:lnTo>
                      <a:pt x="193" y="214"/>
                    </a:lnTo>
                    <a:lnTo>
                      <a:pt x="221" y="229"/>
                    </a:lnTo>
                    <a:lnTo>
                      <a:pt x="306" y="271"/>
                    </a:lnTo>
                    <a:lnTo>
                      <a:pt x="376" y="327"/>
                    </a:lnTo>
                    <a:lnTo>
                      <a:pt x="436" y="390"/>
                    </a:lnTo>
                    <a:lnTo>
                      <a:pt x="482" y="464"/>
                    </a:lnTo>
                    <a:lnTo>
                      <a:pt x="517" y="545"/>
                    </a:lnTo>
                    <a:lnTo>
                      <a:pt x="545" y="632"/>
                    </a:lnTo>
                    <a:lnTo>
                      <a:pt x="569" y="720"/>
                    </a:lnTo>
                    <a:lnTo>
                      <a:pt x="584" y="812"/>
                    </a:lnTo>
                    <a:lnTo>
                      <a:pt x="594" y="899"/>
                    </a:lnTo>
                    <a:lnTo>
                      <a:pt x="601" y="987"/>
                    </a:lnTo>
                    <a:lnTo>
                      <a:pt x="601" y="984"/>
                    </a:lnTo>
                    <a:lnTo>
                      <a:pt x="601" y="980"/>
                    </a:lnTo>
                    <a:lnTo>
                      <a:pt x="601" y="977"/>
                    </a:lnTo>
                  </a:path>
                </a:pathLst>
              </a:custGeom>
              <a:noFill/>
              <a:ln w="3175">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15" name="Freeform 743"/>
              <p:cNvSpPr>
                <a:spLocks/>
              </p:cNvSpPr>
              <p:nvPr/>
            </p:nvSpPr>
            <p:spPr bwMode="auto">
              <a:xfrm>
                <a:off x="2973" y="2769"/>
                <a:ext cx="99" cy="46"/>
              </a:xfrm>
              <a:custGeom>
                <a:avLst/>
                <a:gdLst>
                  <a:gd name="T0" fmla="*/ 1277 w 1277"/>
                  <a:gd name="T1" fmla="*/ 0 h 640"/>
                  <a:gd name="T2" fmla="*/ 1210 w 1277"/>
                  <a:gd name="T3" fmla="*/ 39 h 640"/>
                  <a:gd name="T4" fmla="*/ 1150 w 1277"/>
                  <a:gd name="T5" fmla="*/ 81 h 640"/>
                  <a:gd name="T6" fmla="*/ 1095 w 1277"/>
                  <a:gd name="T7" fmla="*/ 130 h 640"/>
                  <a:gd name="T8" fmla="*/ 1042 w 1277"/>
                  <a:gd name="T9" fmla="*/ 183 h 640"/>
                  <a:gd name="T10" fmla="*/ 992 w 1277"/>
                  <a:gd name="T11" fmla="*/ 235 h 640"/>
                  <a:gd name="T12" fmla="*/ 947 w 1277"/>
                  <a:gd name="T13" fmla="*/ 292 h 640"/>
                  <a:gd name="T14" fmla="*/ 897 w 1277"/>
                  <a:gd name="T15" fmla="*/ 348 h 640"/>
                  <a:gd name="T16" fmla="*/ 844 w 1277"/>
                  <a:gd name="T17" fmla="*/ 397 h 640"/>
                  <a:gd name="T18" fmla="*/ 788 w 1277"/>
                  <a:gd name="T19" fmla="*/ 447 h 640"/>
                  <a:gd name="T20" fmla="*/ 729 w 1277"/>
                  <a:gd name="T21" fmla="*/ 488 h 640"/>
                  <a:gd name="T22" fmla="*/ 661 w 1277"/>
                  <a:gd name="T23" fmla="*/ 517 h 640"/>
                  <a:gd name="T24" fmla="*/ 591 w 1277"/>
                  <a:gd name="T25" fmla="*/ 535 h 640"/>
                  <a:gd name="T26" fmla="*/ 517 w 1277"/>
                  <a:gd name="T27" fmla="*/ 545 h 640"/>
                  <a:gd name="T28" fmla="*/ 439 w 1277"/>
                  <a:gd name="T29" fmla="*/ 545 h 640"/>
                  <a:gd name="T30" fmla="*/ 363 w 1277"/>
                  <a:gd name="T31" fmla="*/ 545 h 640"/>
                  <a:gd name="T32" fmla="*/ 285 w 1277"/>
                  <a:gd name="T33" fmla="*/ 545 h 640"/>
                  <a:gd name="T34" fmla="*/ 208 w 1277"/>
                  <a:gd name="T35" fmla="*/ 552 h 640"/>
                  <a:gd name="T36" fmla="*/ 133 w 1277"/>
                  <a:gd name="T37" fmla="*/ 565 h 640"/>
                  <a:gd name="T38" fmla="*/ 63 w 1277"/>
                  <a:gd name="T39" fmla="*/ 593 h 640"/>
                  <a:gd name="T40" fmla="*/ 0 w 1277"/>
                  <a:gd name="T41" fmla="*/ 640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7" h="640">
                    <a:moveTo>
                      <a:pt x="1277" y="0"/>
                    </a:moveTo>
                    <a:lnTo>
                      <a:pt x="1210" y="39"/>
                    </a:lnTo>
                    <a:lnTo>
                      <a:pt x="1150" y="81"/>
                    </a:lnTo>
                    <a:lnTo>
                      <a:pt x="1095" y="130"/>
                    </a:lnTo>
                    <a:lnTo>
                      <a:pt x="1042" y="183"/>
                    </a:lnTo>
                    <a:lnTo>
                      <a:pt x="992" y="235"/>
                    </a:lnTo>
                    <a:lnTo>
                      <a:pt x="947" y="292"/>
                    </a:lnTo>
                    <a:lnTo>
                      <a:pt x="897" y="348"/>
                    </a:lnTo>
                    <a:lnTo>
                      <a:pt x="844" y="397"/>
                    </a:lnTo>
                    <a:lnTo>
                      <a:pt x="788" y="447"/>
                    </a:lnTo>
                    <a:lnTo>
                      <a:pt x="729" y="488"/>
                    </a:lnTo>
                    <a:lnTo>
                      <a:pt x="661" y="517"/>
                    </a:lnTo>
                    <a:lnTo>
                      <a:pt x="591" y="535"/>
                    </a:lnTo>
                    <a:lnTo>
                      <a:pt x="517" y="545"/>
                    </a:lnTo>
                    <a:lnTo>
                      <a:pt x="439" y="545"/>
                    </a:lnTo>
                    <a:lnTo>
                      <a:pt x="363" y="545"/>
                    </a:lnTo>
                    <a:lnTo>
                      <a:pt x="285" y="545"/>
                    </a:lnTo>
                    <a:lnTo>
                      <a:pt x="208" y="552"/>
                    </a:lnTo>
                    <a:lnTo>
                      <a:pt x="133" y="565"/>
                    </a:lnTo>
                    <a:lnTo>
                      <a:pt x="63" y="593"/>
                    </a:lnTo>
                    <a:lnTo>
                      <a:pt x="0" y="640"/>
                    </a:lnTo>
                  </a:path>
                </a:pathLst>
              </a:custGeom>
              <a:noFill/>
              <a:ln w="3175">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16" name="Freeform 744"/>
              <p:cNvSpPr>
                <a:spLocks/>
              </p:cNvSpPr>
              <p:nvPr/>
            </p:nvSpPr>
            <p:spPr bwMode="auto">
              <a:xfrm>
                <a:off x="3063" y="2749"/>
                <a:ext cx="33" cy="25"/>
              </a:xfrm>
              <a:custGeom>
                <a:avLst/>
                <a:gdLst>
                  <a:gd name="T0" fmla="*/ 411 w 422"/>
                  <a:gd name="T1" fmla="*/ 0 h 348"/>
                  <a:gd name="T2" fmla="*/ 394 w 422"/>
                  <a:gd name="T3" fmla="*/ 25 h 348"/>
                  <a:gd name="T4" fmla="*/ 366 w 422"/>
                  <a:gd name="T5" fmla="*/ 56 h 348"/>
                  <a:gd name="T6" fmla="*/ 324 w 422"/>
                  <a:gd name="T7" fmla="*/ 95 h 348"/>
                  <a:gd name="T8" fmla="*/ 278 w 422"/>
                  <a:gd name="T9" fmla="*/ 141 h 348"/>
                  <a:gd name="T10" fmla="*/ 224 w 422"/>
                  <a:gd name="T11" fmla="*/ 186 h 348"/>
                  <a:gd name="T12" fmla="*/ 172 w 422"/>
                  <a:gd name="T13" fmla="*/ 232 h 348"/>
                  <a:gd name="T14" fmla="*/ 119 w 422"/>
                  <a:gd name="T15" fmla="*/ 271 h 348"/>
                  <a:gd name="T16" fmla="*/ 73 w 422"/>
                  <a:gd name="T17" fmla="*/ 306 h 348"/>
                  <a:gd name="T18" fmla="*/ 31 w 422"/>
                  <a:gd name="T19" fmla="*/ 331 h 348"/>
                  <a:gd name="T20" fmla="*/ 0 w 422"/>
                  <a:gd name="T21" fmla="*/ 348 h 348"/>
                  <a:gd name="T22" fmla="*/ 46 w 422"/>
                  <a:gd name="T23" fmla="*/ 323 h 348"/>
                  <a:gd name="T24" fmla="*/ 91 w 422"/>
                  <a:gd name="T25" fmla="*/ 306 h 348"/>
                  <a:gd name="T26" fmla="*/ 133 w 422"/>
                  <a:gd name="T27" fmla="*/ 288 h 348"/>
                  <a:gd name="T28" fmla="*/ 179 w 422"/>
                  <a:gd name="T29" fmla="*/ 278 h 348"/>
                  <a:gd name="T30" fmla="*/ 221 w 422"/>
                  <a:gd name="T31" fmla="*/ 264 h 348"/>
                  <a:gd name="T32" fmla="*/ 261 w 422"/>
                  <a:gd name="T33" fmla="*/ 250 h 348"/>
                  <a:gd name="T34" fmla="*/ 302 w 422"/>
                  <a:gd name="T35" fmla="*/ 236 h 348"/>
                  <a:gd name="T36" fmla="*/ 344 w 422"/>
                  <a:gd name="T37" fmla="*/ 214 h 348"/>
                  <a:gd name="T38" fmla="*/ 384 w 422"/>
                  <a:gd name="T39" fmla="*/ 190 h 348"/>
                  <a:gd name="T40" fmla="*/ 422 w 422"/>
                  <a:gd name="T41" fmla="*/ 161 h 348"/>
                  <a:gd name="T42" fmla="*/ 411 w 422"/>
                  <a:gd name="T43"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2" h="348">
                    <a:moveTo>
                      <a:pt x="411" y="0"/>
                    </a:moveTo>
                    <a:lnTo>
                      <a:pt x="394" y="25"/>
                    </a:lnTo>
                    <a:lnTo>
                      <a:pt x="366" y="56"/>
                    </a:lnTo>
                    <a:lnTo>
                      <a:pt x="324" y="95"/>
                    </a:lnTo>
                    <a:lnTo>
                      <a:pt x="278" y="141"/>
                    </a:lnTo>
                    <a:lnTo>
                      <a:pt x="224" y="186"/>
                    </a:lnTo>
                    <a:lnTo>
                      <a:pt x="172" y="232"/>
                    </a:lnTo>
                    <a:lnTo>
                      <a:pt x="119" y="271"/>
                    </a:lnTo>
                    <a:lnTo>
                      <a:pt x="73" y="306"/>
                    </a:lnTo>
                    <a:lnTo>
                      <a:pt x="31" y="331"/>
                    </a:lnTo>
                    <a:lnTo>
                      <a:pt x="0" y="348"/>
                    </a:lnTo>
                    <a:lnTo>
                      <a:pt x="46" y="323"/>
                    </a:lnTo>
                    <a:lnTo>
                      <a:pt x="91" y="306"/>
                    </a:lnTo>
                    <a:lnTo>
                      <a:pt x="133" y="288"/>
                    </a:lnTo>
                    <a:lnTo>
                      <a:pt x="179" y="278"/>
                    </a:lnTo>
                    <a:lnTo>
                      <a:pt x="221" y="264"/>
                    </a:lnTo>
                    <a:lnTo>
                      <a:pt x="261" y="250"/>
                    </a:lnTo>
                    <a:lnTo>
                      <a:pt x="302" y="236"/>
                    </a:lnTo>
                    <a:lnTo>
                      <a:pt x="344" y="214"/>
                    </a:lnTo>
                    <a:lnTo>
                      <a:pt x="384" y="190"/>
                    </a:lnTo>
                    <a:lnTo>
                      <a:pt x="422" y="161"/>
                    </a:lnTo>
                    <a:lnTo>
                      <a:pt x="411" y="0"/>
                    </a:lnTo>
                    <a:close/>
                  </a:path>
                </a:pathLst>
              </a:custGeom>
              <a:solidFill>
                <a:srgbClr val="B200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17" name="Freeform 745"/>
              <p:cNvSpPr>
                <a:spLocks/>
              </p:cNvSpPr>
              <p:nvPr/>
            </p:nvSpPr>
            <p:spPr bwMode="auto">
              <a:xfrm>
                <a:off x="3063" y="2749"/>
                <a:ext cx="34" cy="25"/>
              </a:xfrm>
              <a:custGeom>
                <a:avLst/>
                <a:gdLst>
                  <a:gd name="T0" fmla="*/ 405 w 443"/>
                  <a:gd name="T1" fmla="*/ 0 h 348"/>
                  <a:gd name="T2" fmla="*/ 398 w 443"/>
                  <a:gd name="T3" fmla="*/ 8 h 348"/>
                  <a:gd name="T4" fmla="*/ 377 w 443"/>
                  <a:gd name="T5" fmla="*/ 32 h 348"/>
                  <a:gd name="T6" fmla="*/ 342 w 443"/>
                  <a:gd name="T7" fmla="*/ 68 h 348"/>
                  <a:gd name="T8" fmla="*/ 295 w 443"/>
                  <a:gd name="T9" fmla="*/ 113 h 348"/>
                  <a:gd name="T10" fmla="*/ 243 w 443"/>
                  <a:gd name="T11" fmla="*/ 162 h 348"/>
                  <a:gd name="T12" fmla="*/ 187 w 443"/>
                  <a:gd name="T13" fmla="*/ 211 h 348"/>
                  <a:gd name="T14" fmla="*/ 130 w 443"/>
                  <a:gd name="T15" fmla="*/ 261 h 348"/>
                  <a:gd name="T16" fmla="*/ 77 w 443"/>
                  <a:gd name="T17" fmla="*/ 303 h 348"/>
                  <a:gd name="T18" fmla="*/ 32 w 443"/>
                  <a:gd name="T19" fmla="*/ 331 h 348"/>
                  <a:gd name="T20" fmla="*/ 0 w 443"/>
                  <a:gd name="T21" fmla="*/ 348 h 348"/>
                  <a:gd name="T22" fmla="*/ 46 w 443"/>
                  <a:gd name="T23" fmla="*/ 323 h 348"/>
                  <a:gd name="T24" fmla="*/ 99 w 443"/>
                  <a:gd name="T25" fmla="*/ 300 h 348"/>
                  <a:gd name="T26" fmla="*/ 147 w 443"/>
                  <a:gd name="T27" fmla="*/ 275 h 348"/>
                  <a:gd name="T28" fmla="*/ 200 w 443"/>
                  <a:gd name="T29" fmla="*/ 250 h 348"/>
                  <a:gd name="T30" fmla="*/ 250 w 443"/>
                  <a:gd name="T31" fmla="*/ 229 h 348"/>
                  <a:gd name="T32" fmla="*/ 295 w 443"/>
                  <a:gd name="T33" fmla="*/ 208 h 348"/>
                  <a:gd name="T34" fmla="*/ 342 w 443"/>
                  <a:gd name="T35" fmla="*/ 190 h 348"/>
                  <a:gd name="T36" fmla="*/ 380 w 443"/>
                  <a:gd name="T37" fmla="*/ 173 h 348"/>
                  <a:gd name="T38" fmla="*/ 415 w 443"/>
                  <a:gd name="T39" fmla="*/ 155 h 348"/>
                  <a:gd name="T40" fmla="*/ 443 w 443"/>
                  <a:gd name="T41" fmla="*/ 141 h 348"/>
                  <a:gd name="T42" fmla="*/ 405 w 443"/>
                  <a:gd name="T43"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3" h="348">
                    <a:moveTo>
                      <a:pt x="405" y="0"/>
                    </a:moveTo>
                    <a:lnTo>
                      <a:pt x="398" y="8"/>
                    </a:lnTo>
                    <a:lnTo>
                      <a:pt x="377" y="32"/>
                    </a:lnTo>
                    <a:lnTo>
                      <a:pt x="342" y="68"/>
                    </a:lnTo>
                    <a:lnTo>
                      <a:pt x="295" y="113"/>
                    </a:lnTo>
                    <a:lnTo>
                      <a:pt x="243" y="162"/>
                    </a:lnTo>
                    <a:lnTo>
                      <a:pt x="187" y="211"/>
                    </a:lnTo>
                    <a:lnTo>
                      <a:pt x="130" y="261"/>
                    </a:lnTo>
                    <a:lnTo>
                      <a:pt x="77" y="303"/>
                    </a:lnTo>
                    <a:lnTo>
                      <a:pt x="32" y="331"/>
                    </a:lnTo>
                    <a:lnTo>
                      <a:pt x="0" y="348"/>
                    </a:lnTo>
                    <a:lnTo>
                      <a:pt x="46" y="323"/>
                    </a:lnTo>
                    <a:lnTo>
                      <a:pt x="99" y="300"/>
                    </a:lnTo>
                    <a:lnTo>
                      <a:pt x="147" y="275"/>
                    </a:lnTo>
                    <a:lnTo>
                      <a:pt x="200" y="250"/>
                    </a:lnTo>
                    <a:lnTo>
                      <a:pt x="250" y="229"/>
                    </a:lnTo>
                    <a:lnTo>
                      <a:pt x="295" y="208"/>
                    </a:lnTo>
                    <a:lnTo>
                      <a:pt x="342" y="190"/>
                    </a:lnTo>
                    <a:lnTo>
                      <a:pt x="380" y="173"/>
                    </a:lnTo>
                    <a:lnTo>
                      <a:pt x="415" y="155"/>
                    </a:lnTo>
                    <a:lnTo>
                      <a:pt x="443" y="141"/>
                    </a:lnTo>
                    <a:lnTo>
                      <a:pt x="405" y="0"/>
                    </a:lnTo>
                    <a:close/>
                  </a:path>
                </a:pathLst>
              </a:custGeom>
              <a:solidFill>
                <a:srgbClr val="FF00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18" name="Freeform 746"/>
              <p:cNvSpPr>
                <a:spLocks/>
              </p:cNvSpPr>
              <p:nvPr/>
            </p:nvSpPr>
            <p:spPr bwMode="auto">
              <a:xfrm>
                <a:off x="3063" y="2749"/>
                <a:ext cx="34" cy="25"/>
              </a:xfrm>
              <a:custGeom>
                <a:avLst/>
                <a:gdLst>
                  <a:gd name="T0" fmla="*/ 405 w 443"/>
                  <a:gd name="T1" fmla="*/ 0 h 348"/>
                  <a:gd name="T2" fmla="*/ 398 w 443"/>
                  <a:gd name="T3" fmla="*/ 8 h 348"/>
                  <a:gd name="T4" fmla="*/ 377 w 443"/>
                  <a:gd name="T5" fmla="*/ 32 h 348"/>
                  <a:gd name="T6" fmla="*/ 342 w 443"/>
                  <a:gd name="T7" fmla="*/ 68 h 348"/>
                  <a:gd name="T8" fmla="*/ 295 w 443"/>
                  <a:gd name="T9" fmla="*/ 113 h 348"/>
                  <a:gd name="T10" fmla="*/ 243 w 443"/>
                  <a:gd name="T11" fmla="*/ 162 h 348"/>
                  <a:gd name="T12" fmla="*/ 187 w 443"/>
                  <a:gd name="T13" fmla="*/ 211 h 348"/>
                  <a:gd name="T14" fmla="*/ 130 w 443"/>
                  <a:gd name="T15" fmla="*/ 261 h 348"/>
                  <a:gd name="T16" fmla="*/ 77 w 443"/>
                  <a:gd name="T17" fmla="*/ 303 h 348"/>
                  <a:gd name="T18" fmla="*/ 32 w 443"/>
                  <a:gd name="T19" fmla="*/ 331 h 348"/>
                  <a:gd name="T20" fmla="*/ 0 w 443"/>
                  <a:gd name="T21" fmla="*/ 348 h 348"/>
                  <a:gd name="T22" fmla="*/ 46 w 443"/>
                  <a:gd name="T23" fmla="*/ 323 h 348"/>
                  <a:gd name="T24" fmla="*/ 99 w 443"/>
                  <a:gd name="T25" fmla="*/ 300 h 348"/>
                  <a:gd name="T26" fmla="*/ 147 w 443"/>
                  <a:gd name="T27" fmla="*/ 275 h 348"/>
                  <a:gd name="T28" fmla="*/ 200 w 443"/>
                  <a:gd name="T29" fmla="*/ 250 h 348"/>
                  <a:gd name="T30" fmla="*/ 250 w 443"/>
                  <a:gd name="T31" fmla="*/ 229 h 348"/>
                  <a:gd name="T32" fmla="*/ 295 w 443"/>
                  <a:gd name="T33" fmla="*/ 208 h 348"/>
                  <a:gd name="T34" fmla="*/ 342 w 443"/>
                  <a:gd name="T35" fmla="*/ 190 h 348"/>
                  <a:gd name="T36" fmla="*/ 380 w 443"/>
                  <a:gd name="T37" fmla="*/ 173 h 348"/>
                  <a:gd name="T38" fmla="*/ 415 w 443"/>
                  <a:gd name="T39" fmla="*/ 155 h 348"/>
                  <a:gd name="T40" fmla="*/ 443 w 443"/>
                  <a:gd name="T41" fmla="*/ 141 h 348"/>
                  <a:gd name="T42" fmla="*/ 405 w 443"/>
                  <a:gd name="T43"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3" h="348">
                    <a:moveTo>
                      <a:pt x="405" y="0"/>
                    </a:moveTo>
                    <a:lnTo>
                      <a:pt x="398" y="8"/>
                    </a:lnTo>
                    <a:lnTo>
                      <a:pt x="377" y="32"/>
                    </a:lnTo>
                    <a:lnTo>
                      <a:pt x="342" y="68"/>
                    </a:lnTo>
                    <a:lnTo>
                      <a:pt x="295" y="113"/>
                    </a:lnTo>
                    <a:lnTo>
                      <a:pt x="243" y="162"/>
                    </a:lnTo>
                    <a:lnTo>
                      <a:pt x="187" y="211"/>
                    </a:lnTo>
                    <a:lnTo>
                      <a:pt x="130" y="261"/>
                    </a:lnTo>
                    <a:lnTo>
                      <a:pt x="77" y="303"/>
                    </a:lnTo>
                    <a:lnTo>
                      <a:pt x="32" y="331"/>
                    </a:lnTo>
                    <a:lnTo>
                      <a:pt x="0" y="348"/>
                    </a:lnTo>
                    <a:lnTo>
                      <a:pt x="46" y="323"/>
                    </a:lnTo>
                    <a:lnTo>
                      <a:pt x="99" y="300"/>
                    </a:lnTo>
                    <a:lnTo>
                      <a:pt x="147" y="275"/>
                    </a:lnTo>
                    <a:lnTo>
                      <a:pt x="200" y="250"/>
                    </a:lnTo>
                    <a:lnTo>
                      <a:pt x="250" y="229"/>
                    </a:lnTo>
                    <a:lnTo>
                      <a:pt x="295" y="208"/>
                    </a:lnTo>
                    <a:lnTo>
                      <a:pt x="342" y="190"/>
                    </a:lnTo>
                    <a:lnTo>
                      <a:pt x="380" y="173"/>
                    </a:lnTo>
                    <a:lnTo>
                      <a:pt x="415" y="155"/>
                    </a:lnTo>
                    <a:lnTo>
                      <a:pt x="443" y="141"/>
                    </a:lnTo>
                    <a:lnTo>
                      <a:pt x="405" y="0"/>
                    </a:lnTo>
                  </a:path>
                </a:pathLst>
              </a:custGeom>
              <a:noFill/>
              <a:ln w="0">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19" name="Freeform 747"/>
              <p:cNvSpPr>
                <a:spLocks/>
              </p:cNvSpPr>
              <p:nvPr/>
            </p:nvSpPr>
            <p:spPr bwMode="auto">
              <a:xfrm>
                <a:off x="3037" y="2795"/>
                <a:ext cx="5" cy="42"/>
              </a:xfrm>
              <a:custGeom>
                <a:avLst/>
                <a:gdLst>
                  <a:gd name="T0" fmla="*/ 70 w 70"/>
                  <a:gd name="T1" fmla="*/ 0 h 590"/>
                  <a:gd name="T2" fmla="*/ 59 w 70"/>
                  <a:gd name="T3" fmla="*/ 56 h 590"/>
                  <a:gd name="T4" fmla="*/ 52 w 70"/>
                  <a:gd name="T5" fmla="*/ 116 h 590"/>
                  <a:gd name="T6" fmla="*/ 45 w 70"/>
                  <a:gd name="T7" fmla="*/ 176 h 590"/>
                  <a:gd name="T8" fmla="*/ 38 w 70"/>
                  <a:gd name="T9" fmla="*/ 235 h 590"/>
                  <a:gd name="T10" fmla="*/ 31 w 70"/>
                  <a:gd name="T11" fmla="*/ 295 h 590"/>
                  <a:gd name="T12" fmla="*/ 23 w 70"/>
                  <a:gd name="T13" fmla="*/ 351 h 590"/>
                  <a:gd name="T14" fmla="*/ 17 w 70"/>
                  <a:gd name="T15" fmla="*/ 411 h 590"/>
                  <a:gd name="T16" fmla="*/ 13 w 70"/>
                  <a:gd name="T17" fmla="*/ 471 h 590"/>
                  <a:gd name="T18" fmla="*/ 6 w 70"/>
                  <a:gd name="T19" fmla="*/ 531 h 590"/>
                  <a:gd name="T20" fmla="*/ 0 w 70"/>
                  <a:gd name="T21" fmla="*/ 590 h 590"/>
                  <a:gd name="T22" fmla="*/ 0 w 70"/>
                  <a:gd name="T23" fmla="*/ 586 h 590"/>
                  <a:gd name="T24" fmla="*/ 0 w 70"/>
                  <a:gd name="T25" fmla="*/ 583 h 590"/>
                  <a:gd name="T26" fmla="*/ 0 w 70"/>
                  <a:gd name="T27" fmla="*/ 58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90">
                    <a:moveTo>
                      <a:pt x="70" y="0"/>
                    </a:moveTo>
                    <a:lnTo>
                      <a:pt x="59" y="56"/>
                    </a:lnTo>
                    <a:lnTo>
                      <a:pt x="52" y="116"/>
                    </a:lnTo>
                    <a:lnTo>
                      <a:pt x="45" y="176"/>
                    </a:lnTo>
                    <a:lnTo>
                      <a:pt x="38" y="235"/>
                    </a:lnTo>
                    <a:lnTo>
                      <a:pt x="31" y="295"/>
                    </a:lnTo>
                    <a:lnTo>
                      <a:pt x="23" y="351"/>
                    </a:lnTo>
                    <a:lnTo>
                      <a:pt x="17" y="411"/>
                    </a:lnTo>
                    <a:lnTo>
                      <a:pt x="13" y="471"/>
                    </a:lnTo>
                    <a:lnTo>
                      <a:pt x="6" y="531"/>
                    </a:lnTo>
                    <a:lnTo>
                      <a:pt x="0" y="590"/>
                    </a:lnTo>
                    <a:lnTo>
                      <a:pt x="0" y="586"/>
                    </a:lnTo>
                    <a:lnTo>
                      <a:pt x="0" y="583"/>
                    </a:lnTo>
                    <a:lnTo>
                      <a:pt x="0" y="580"/>
                    </a:lnTo>
                  </a:path>
                </a:pathLst>
              </a:custGeom>
              <a:noFill/>
              <a:ln w="3175">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20" name="Freeform 748"/>
              <p:cNvSpPr>
                <a:spLocks/>
              </p:cNvSpPr>
              <p:nvPr/>
            </p:nvSpPr>
            <p:spPr bwMode="auto">
              <a:xfrm>
                <a:off x="3110" y="2907"/>
                <a:ext cx="19" cy="37"/>
              </a:xfrm>
              <a:custGeom>
                <a:avLst/>
                <a:gdLst>
                  <a:gd name="T0" fmla="*/ 250 w 250"/>
                  <a:gd name="T1" fmla="*/ 0 h 510"/>
                  <a:gd name="T2" fmla="*/ 243 w 250"/>
                  <a:gd name="T3" fmla="*/ 46 h 510"/>
                  <a:gd name="T4" fmla="*/ 225 w 250"/>
                  <a:gd name="T5" fmla="*/ 92 h 510"/>
                  <a:gd name="T6" fmla="*/ 204 w 250"/>
                  <a:gd name="T7" fmla="*/ 134 h 510"/>
                  <a:gd name="T8" fmla="*/ 175 w 250"/>
                  <a:gd name="T9" fmla="*/ 179 h 510"/>
                  <a:gd name="T10" fmla="*/ 148 w 250"/>
                  <a:gd name="T11" fmla="*/ 222 h 510"/>
                  <a:gd name="T12" fmla="*/ 116 w 250"/>
                  <a:gd name="T13" fmla="*/ 267 h 510"/>
                  <a:gd name="T14" fmla="*/ 85 w 250"/>
                  <a:gd name="T15" fmla="*/ 309 h 510"/>
                  <a:gd name="T16" fmla="*/ 60 w 250"/>
                  <a:gd name="T17" fmla="*/ 352 h 510"/>
                  <a:gd name="T18" fmla="*/ 35 w 250"/>
                  <a:gd name="T19" fmla="*/ 390 h 510"/>
                  <a:gd name="T20" fmla="*/ 17 w 250"/>
                  <a:gd name="T21" fmla="*/ 429 h 510"/>
                  <a:gd name="T22" fmla="*/ 14 w 250"/>
                  <a:gd name="T23" fmla="*/ 436 h 510"/>
                  <a:gd name="T24" fmla="*/ 10 w 250"/>
                  <a:gd name="T25" fmla="*/ 442 h 510"/>
                  <a:gd name="T26" fmla="*/ 7 w 250"/>
                  <a:gd name="T27" fmla="*/ 450 h 510"/>
                  <a:gd name="T28" fmla="*/ 7 w 250"/>
                  <a:gd name="T29" fmla="*/ 457 h 510"/>
                  <a:gd name="T30" fmla="*/ 4 w 250"/>
                  <a:gd name="T31" fmla="*/ 467 h 510"/>
                  <a:gd name="T32" fmla="*/ 0 w 250"/>
                  <a:gd name="T33" fmla="*/ 474 h 510"/>
                  <a:gd name="T34" fmla="*/ 0 w 250"/>
                  <a:gd name="T35" fmla="*/ 482 h 510"/>
                  <a:gd name="T36" fmla="*/ 0 w 250"/>
                  <a:gd name="T37" fmla="*/ 492 h 510"/>
                  <a:gd name="T38" fmla="*/ 0 w 250"/>
                  <a:gd name="T39" fmla="*/ 499 h 510"/>
                  <a:gd name="T40" fmla="*/ 0 w 250"/>
                  <a:gd name="T41" fmla="*/ 510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0" h="510">
                    <a:moveTo>
                      <a:pt x="250" y="0"/>
                    </a:moveTo>
                    <a:lnTo>
                      <a:pt x="243" y="46"/>
                    </a:lnTo>
                    <a:lnTo>
                      <a:pt x="225" y="92"/>
                    </a:lnTo>
                    <a:lnTo>
                      <a:pt x="204" y="134"/>
                    </a:lnTo>
                    <a:lnTo>
                      <a:pt x="175" y="179"/>
                    </a:lnTo>
                    <a:lnTo>
                      <a:pt x="148" y="222"/>
                    </a:lnTo>
                    <a:lnTo>
                      <a:pt x="116" y="267"/>
                    </a:lnTo>
                    <a:lnTo>
                      <a:pt x="85" y="309"/>
                    </a:lnTo>
                    <a:lnTo>
                      <a:pt x="60" y="352"/>
                    </a:lnTo>
                    <a:lnTo>
                      <a:pt x="35" y="390"/>
                    </a:lnTo>
                    <a:lnTo>
                      <a:pt x="17" y="429"/>
                    </a:lnTo>
                    <a:lnTo>
                      <a:pt x="14" y="436"/>
                    </a:lnTo>
                    <a:lnTo>
                      <a:pt x="10" y="442"/>
                    </a:lnTo>
                    <a:lnTo>
                      <a:pt x="7" y="450"/>
                    </a:lnTo>
                    <a:lnTo>
                      <a:pt x="7" y="457"/>
                    </a:lnTo>
                    <a:lnTo>
                      <a:pt x="4" y="467"/>
                    </a:lnTo>
                    <a:lnTo>
                      <a:pt x="0" y="474"/>
                    </a:lnTo>
                    <a:lnTo>
                      <a:pt x="0" y="482"/>
                    </a:lnTo>
                    <a:lnTo>
                      <a:pt x="0" y="492"/>
                    </a:lnTo>
                    <a:lnTo>
                      <a:pt x="0" y="499"/>
                    </a:lnTo>
                    <a:lnTo>
                      <a:pt x="0" y="510"/>
                    </a:lnTo>
                  </a:path>
                </a:pathLst>
              </a:custGeom>
              <a:noFill/>
              <a:ln w="3175">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21" name="Freeform 749"/>
              <p:cNvSpPr>
                <a:spLocks/>
              </p:cNvSpPr>
              <p:nvPr/>
            </p:nvSpPr>
            <p:spPr bwMode="auto">
              <a:xfrm>
                <a:off x="3148" y="2950"/>
                <a:ext cx="14" cy="24"/>
              </a:xfrm>
              <a:custGeom>
                <a:avLst/>
                <a:gdLst>
                  <a:gd name="T0" fmla="*/ 172 w 172"/>
                  <a:gd name="T1" fmla="*/ 0 h 334"/>
                  <a:gd name="T2" fmla="*/ 165 w 172"/>
                  <a:gd name="T3" fmla="*/ 39 h 334"/>
                  <a:gd name="T4" fmla="*/ 151 w 172"/>
                  <a:gd name="T5" fmla="*/ 74 h 334"/>
                  <a:gd name="T6" fmla="*/ 133 w 172"/>
                  <a:gd name="T7" fmla="*/ 109 h 334"/>
                  <a:gd name="T8" fmla="*/ 116 w 172"/>
                  <a:gd name="T9" fmla="*/ 141 h 334"/>
                  <a:gd name="T10" fmla="*/ 94 w 172"/>
                  <a:gd name="T11" fmla="*/ 172 h 334"/>
                  <a:gd name="T12" fmla="*/ 73 w 172"/>
                  <a:gd name="T13" fmla="*/ 204 h 334"/>
                  <a:gd name="T14" fmla="*/ 49 w 172"/>
                  <a:gd name="T15" fmla="*/ 235 h 334"/>
                  <a:gd name="T16" fmla="*/ 31 w 172"/>
                  <a:gd name="T17" fmla="*/ 267 h 334"/>
                  <a:gd name="T18" fmla="*/ 13 w 172"/>
                  <a:gd name="T19" fmla="*/ 299 h 334"/>
                  <a:gd name="T20" fmla="*/ 0 w 172"/>
                  <a:gd name="T21" fmla="*/ 3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334">
                    <a:moveTo>
                      <a:pt x="172" y="0"/>
                    </a:moveTo>
                    <a:lnTo>
                      <a:pt x="165" y="39"/>
                    </a:lnTo>
                    <a:lnTo>
                      <a:pt x="151" y="74"/>
                    </a:lnTo>
                    <a:lnTo>
                      <a:pt x="133" y="109"/>
                    </a:lnTo>
                    <a:lnTo>
                      <a:pt x="116" y="141"/>
                    </a:lnTo>
                    <a:lnTo>
                      <a:pt x="94" y="172"/>
                    </a:lnTo>
                    <a:lnTo>
                      <a:pt x="73" y="204"/>
                    </a:lnTo>
                    <a:lnTo>
                      <a:pt x="49" y="235"/>
                    </a:lnTo>
                    <a:lnTo>
                      <a:pt x="31" y="267"/>
                    </a:lnTo>
                    <a:lnTo>
                      <a:pt x="13" y="299"/>
                    </a:lnTo>
                    <a:lnTo>
                      <a:pt x="0" y="334"/>
                    </a:lnTo>
                  </a:path>
                </a:pathLst>
              </a:custGeom>
              <a:noFill/>
              <a:ln w="3175">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22" name="Freeform 750"/>
              <p:cNvSpPr>
                <a:spLocks/>
              </p:cNvSpPr>
              <p:nvPr/>
            </p:nvSpPr>
            <p:spPr bwMode="auto">
              <a:xfrm>
                <a:off x="3129" y="2882"/>
                <a:ext cx="42" cy="31"/>
              </a:xfrm>
              <a:custGeom>
                <a:avLst/>
                <a:gdLst>
                  <a:gd name="T0" fmla="*/ 0 w 546"/>
                  <a:gd name="T1" fmla="*/ 0 h 425"/>
                  <a:gd name="T2" fmla="*/ 42 w 546"/>
                  <a:gd name="T3" fmla="*/ 50 h 425"/>
                  <a:gd name="T4" fmla="*/ 89 w 546"/>
                  <a:gd name="T5" fmla="*/ 91 h 425"/>
                  <a:gd name="T6" fmla="*/ 137 w 546"/>
                  <a:gd name="T7" fmla="*/ 127 h 425"/>
                  <a:gd name="T8" fmla="*/ 187 w 546"/>
                  <a:gd name="T9" fmla="*/ 158 h 425"/>
                  <a:gd name="T10" fmla="*/ 240 w 546"/>
                  <a:gd name="T11" fmla="*/ 190 h 425"/>
                  <a:gd name="T12" fmla="*/ 289 w 546"/>
                  <a:gd name="T13" fmla="*/ 218 h 425"/>
                  <a:gd name="T14" fmla="*/ 338 w 546"/>
                  <a:gd name="T15" fmla="*/ 250 h 425"/>
                  <a:gd name="T16" fmla="*/ 391 w 546"/>
                  <a:gd name="T17" fmla="*/ 285 h 425"/>
                  <a:gd name="T18" fmla="*/ 440 w 546"/>
                  <a:gd name="T19" fmla="*/ 327 h 425"/>
                  <a:gd name="T20" fmla="*/ 486 w 546"/>
                  <a:gd name="T21" fmla="*/ 373 h 425"/>
                  <a:gd name="T22" fmla="*/ 490 w 546"/>
                  <a:gd name="T23" fmla="*/ 376 h 425"/>
                  <a:gd name="T24" fmla="*/ 496 w 546"/>
                  <a:gd name="T25" fmla="*/ 383 h 425"/>
                  <a:gd name="T26" fmla="*/ 503 w 546"/>
                  <a:gd name="T27" fmla="*/ 386 h 425"/>
                  <a:gd name="T28" fmla="*/ 514 w 546"/>
                  <a:gd name="T29" fmla="*/ 390 h 425"/>
                  <a:gd name="T30" fmla="*/ 521 w 546"/>
                  <a:gd name="T31" fmla="*/ 397 h 425"/>
                  <a:gd name="T32" fmla="*/ 528 w 546"/>
                  <a:gd name="T33" fmla="*/ 400 h 425"/>
                  <a:gd name="T34" fmla="*/ 535 w 546"/>
                  <a:gd name="T35" fmla="*/ 408 h 425"/>
                  <a:gd name="T36" fmla="*/ 538 w 546"/>
                  <a:gd name="T37" fmla="*/ 411 h 425"/>
                  <a:gd name="T38" fmla="*/ 542 w 546"/>
                  <a:gd name="T39" fmla="*/ 418 h 425"/>
                  <a:gd name="T40" fmla="*/ 546 w 546"/>
                  <a:gd name="T41" fmla="*/ 425 h 425"/>
                  <a:gd name="T42" fmla="*/ 500 w 546"/>
                  <a:gd name="T43" fmla="*/ 386 h 425"/>
                  <a:gd name="T44" fmla="*/ 455 w 546"/>
                  <a:gd name="T45" fmla="*/ 355 h 425"/>
                  <a:gd name="T46" fmla="*/ 405 w 546"/>
                  <a:gd name="T47" fmla="*/ 330 h 425"/>
                  <a:gd name="T48" fmla="*/ 352 w 546"/>
                  <a:gd name="T49" fmla="*/ 310 h 425"/>
                  <a:gd name="T50" fmla="*/ 303 w 546"/>
                  <a:gd name="T51" fmla="*/ 295 h 425"/>
                  <a:gd name="T52" fmla="*/ 250 w 546"/>
                  <a:gd name="T53" fmla="*/ 278 h 425"/>
                  <a:gd name="T54" fmla="*/ 197 w 546"/>
                  <a:gd name="T55" fmla="*/ 263 h 425"/>
                  <a:gd name="T56" fmla="*/ 144 w 546"/>
                  <a:gd name="T57" fmla="*/ 246 h 425"/>
                  <a:gd name="T58" fmla="*/ 92 w 546"/>
                  <a:gd name="T59" fmla="*/ 225 h 425"/>
                  <a:gd name="T60" fmla="*/ 39 w 546"/>
                  <a:gd name="T61" fmla="*/ 197 h 425"/>
                  <a:gd name="T62" fmla="*/ 0 w 546"/>
                  <a:gd name="T63" fmla="*/ 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6" h="425">
                    <a:moveTo>
                      <a:pt x="0" y="0"/>
                    </a:moveTo>
                    <a:lnTo>
                      <a:pt x="42" y="50"/>
                    </a:lnTo>
                    <a:lnTo>
                      <a:pt x="89" y="91"/>
                    </a:lnTo>
                    <a:lnTo>
                      <a:pt x="137" y="127"/>
                    </a:lnTo>
                    <a:lnTo>
                      <a:pt x="187" y="158"/>
                    </a:lnTo>
                    <a:lnTo>
                      <a:pt x="240" y="190"/>
                    </a:lnTo>
                    <a:lnTo>
                      <a:pt x="289" y="218"/>
                    </a:lnTo>
                    <a:lnTo>
                      <a:pt x="338" y="250"/>
                    </a:lnTo>
                    <a:lnTo>
                      <a:pt x="391" y="285"/>
                    </a:lnTo>
                    <a:lnTo>
                      <a:pt x="440" y="327"/>
                    </a:lnTo>
                    <a:lnTo>
                      <a:pt x="486" y="373"/>
                    </a:lnTo>
                    <a:lnTo>
                      <a:pt x="490" y="376"/>
                    </a:lnTo>
                    <a:lnTo>
                      <a:pt x="496" y="383"/>
                    </a:lnTo>
                    <a:lnTo>
                      <a:pt x="503" y="386"/>
                    </a:lnTo>
                    <a:lnTo>
                      <a:pt x="514" y="390"/>
                    </a:lnTo>
                    <a:lnTo>
                      <a:pt x="521" y="397"/>
                    </a:lnTo>
                    <a:lnTo>
                      <a:pt x="528" y="400"/>
                    </a:lnTo>
                    <a:lnTo>
                      <a:pt x="535" y="408"/>
                    </a:lnTo>
                    <a:lnTo>
                      <a:pt x="538" y="411"/>
                    </a:lnTo>
                    <a:lnTo>
                      <a:pt x="542" y="418"/>
                    </a:lnTo>
                    <a:lnTo>
                      <a:pt x="546" y="425"/>
                    </a:lnTo>
                    <a:lnTo>
                      <a:pt x="500" y="386"/>
                    </a:lnTo>
                    <a:lnTo>
                      <a:pt x="455" y="355"/>
                    </a:lnTo>
                    <a:lnTo>
                      <a:pt x="405" y="330"/>
                    </a:lnTo>
                    <a:lnTo>
                      <a:pt x="352" y="310"/>
                    </a:lnTo>
                    <a:lnTo>
                      <a:pt x="303" y="295"/>
                    </a:lnTo>
                    <a:lnTo>
                      <a:pt x="250" y="278"/>
                    </a:lnTo>
                    <a:lnTo>
                      <a:pt x="197" y="263"/>
                    </a:lnTo>
                    <a:lnTo>
                      <a:pt x="144" y="246"/>
                    </a:lnTo>
                    <a:lnTo>
                      <a:pt x="92" y="225"/>
                    </a:lnTo>
                    <a:lnTo>
                      <a:pt x="39" y="197"/>
                    </a:lnTo>
                    <a:lnTo>
                      <a:pt x="0" y="0"/>
                    </a:lnTo>
                    <a:close/>
                  </a:path>
                </a:pathLst>
              </a:custGeom>
              <a:solidFill>
                <a:srgbClr val="B200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23" name="Freeform 751"/>
              <p:cNvSpPr>
                <a:spLocks/>
              </p:cNvSpPr>
              <p:nvPr/>
            </p:nvSpPr>
            <p:spPr bwMode="auto">
              <a:xfrm>
                <a:off x="3129" y="2881"/>
                <a:ext cx="42" cy="32"/>
              </a:xfrm>
              <a:custGeom>
                <a:avLst/>
                <a:gdLst>
                  <a:gd name="T0" fmla="*/ 0 w 545"/>
                  <a:gd name="T1" fmla="*/ 0 h 449"/>
                  <a:gd name="T2" fmla="*/ 45 w 545"/>
                  <a:gd name="T3" fmla="*/ 49 h 449"/>
                  <a:gd name="T4" fmla="*/ 95 w 545"/>
                  <a:gd name="T5" fmla="*/ 91 h 449"/>
                  <a:gd name="T6" fmla="*/ 144 w 545"/>
                  <a:gd name="T7" fmla="*/ 126 h 449"/>
                  <a:gd name="T8" fmla="*/ 200 w 545"/>
                  <a:gd name="T9" fmla="*/ 161 h 449"/>
                  <a:gd name="T10" fmla="*/ 257 w 545"/>
                  <a:gd name="T11" fmla="*/ 193 h 449"/>
                  <a:gd name="T12" fmla="*/ 310 w 545"/>
                  <a:gd name="T13" fmla="*/ 224 h 449"/>
                  <a:gd name="T14" fmla="*/ 366 w 545"/>
                  <a:gd name="T15" fmla="*/ 259 h 449"/>
                  <a:gd name="T16" fmla="*/ 422 w 545"/>
                  <a:gd name="T17" fmla="*/ 294 h 449"/>
                  <a:gd name="T18" fmla="*/ 471 w 545"/>
                  <a:gd name="T19" fmla="*/ 337 h 449"/>
                  <a:gd name="T20" fmla="*/ 521 w 545"/>
                  <a:gd name="T21" fmla="*/ 383 h 449"/>
                  <a:gd name="T22" fmla="*/ 524 w 545"/>
                  <a:gd name="T23" fmla="*/ 389 h 449"/>
                  <a:gd name="T24" fmla="*/ 528 w 545"/>
                  <a:gd name="T25" fmla="*/ 394 h 449"/>
                  <a:gd name="T26" fmla="*/ 531 w 545"/>
                  <a:gd name="T27" fmla="*/ 401 h 449"/>
                  <a:gd name="T28" fmla="*/ 535 w 545"/>
                  <a:gd name="T29" fmla="*/ 407 h 449"/>
                  <a:gd name="T30" fmla="*/ 538 w 545"/>
                  <a:gd name="T31" fmla="*/ 414 h 449"/>
                  <a:gd name="T32" fmla="*/ 538 w 545"/>
                  <a:gd name="T33" fmla="*/ 421 h 449"/>
                  <a:gd name="T34" fmla="*/ 541 w 545"/>
                  <a:gd name="T35" fmla="*/ 429 h 449"/>
                  <a:gd name="T36" fmla="*/ 541 w 545"/>
                  <a:gd name="T37" fmla="*/ 436 h 449"/>
                  <a:gd name="T38" fmla="*/ 545 w 545"/>
                  <a:gd name="T39" fmla="*/ 442 h 449"/>
                  <a:gd name="T40" fmla="*/ 545 w 545"/>
                  <a:gd name="T41" fmla="*/ 449 h 449"/>
                  <a:gd name="T42" fmla="*/ 499 w 545"/>
                  <a:gd name="T43" fmla="*/ 411 h 449"/>
                  <a:gd name="T44" fmla="*/ 450 w 545"/>
                  <a:gd name="T45" fmla="*/ 376 h 449"/>
                  <a:gd name="T46" fmla="*/ 401 w 545"/>
                  <a:gd name="T47" fmla="*/ 344 h 449"/>
                  <a:gd name="T48" fmla="*/ 348 w 545"/>
                  <a:gd name="T49" fmla="*/ 316 h 449"/>
                  <a:gd name="T50" fmla="*/ 295 w 545"/>
                  <a:gd name="T51" fmla="*/ 288 h 449"/>
                  <a:gd name="T52" fmla="*/ 239 w 545"/>
                  <a:gd name="T53" fmla="*/ 263 h 449"/>
                  <a:gd name="T54" fmla="*/ 186 w 545"/>
                  <a:gd name="T55" fmla="*/ 239 h 449"/>
                  <a:gd name="T56" fmla="*/ 130 w 545"/>
                  <a:gd name="T57" fmla="*/ 214 h 449"/>
                  <a:gd name="T58" fmla="*/ 77 w 545"/>
                  <a:gd name="T59" fmla="*/ 189 h 449"/>
                  <a:gd name="T60" fmla="*/ 24 w 545"/>
                  <a:gd name="T61" fmla="*/ 161 h 449"/>
                  <a:gd name="T62" fmla="*/ 0 w 545"/>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5" h="449">
                    <a:moveTo>
                      <a:pt x="0" y="0"/>
                    </a:moveTo>
                    <a:lnTo>
                      <a:pt x="45" y="49"/>
                    </a:lnTo>
                    <a:lnTo>
                      <a:pt x="95" y="91"/>
                    </a:lnTo>
                    <a:lnTo>
                      <a:pt x="144" y="126"/>
                    </a:lnTo>
                    <a:lnTo>
                      <a:pt x="200" y="161"/>
                    </a:lnTo>
                    <a:lnTo>
                      <a:pt x="257" y="193"/>
                    </a:lnTo>
                    <a:lnTo>
                      <a:pt x="310" y="224"/>
                    </a:lnTo>
                    <a:lnTo>
                      <a:pt x="366" y="259"/>
                    </a:lnTo>
                    <a:lnTo>
                      <a:pt x="422" y="294"/>
                    </a:lnTo>
                    <a:lnTo>
                      <a:pt x="471" y="337"/>
                    </a:lnTo>
                    <a:lnTo>
                      <a:pt x="521" y="383"/>
                    </a:lnTo>
                    <a:lnTo>
                      <a:pt x="524" y="389"/>
                    </a:lnTo>
                    <a:lnTo>
                      <a:pt x="528" y="394"/>
                    </a:lnTo>
                    <a:lnTo>
                      <a:pt x="531" y="401"/>
                    </a:lnTo>
                    <a:lnTo>
                      <a:pt x="535" y="407"/>
                    </a:lnTo>
                    <a:lnTo>
                      <a:pt x="538" y="414"/>
                    </a:lnTo>
                    <a:lnTo>
                      <a:pt x="538" y="421"/>
                    </a:lnTo>
                    <a:lnTo>
                      <a:pt x="541" y="429"/>
                    </a:lnTo>
                    <a:lnTo>
                      <a:pt x="541" y="436"/>
                    </a:lnTo>
                    <a:lnTo>
                      <a:pt x="545" y="442"/>
                    </a:lnTo>
                    <a:lnTo>
                      <a:pt x="545" y="449"/>
                    </a:lnTo>
                    <a:lnTo>
                      <a:pt x="499" y="411"/>
                    </a:lnTo>
                    <a:lnTo>
                      <a:pt x="450" y="376"/>
                    </a:lnTo>
                    <a:lnTo>
                      <a:pt x="401" y="344"/>
                    </a:lnTo>
                    <a:lnTo>
                      <a:pt x="348" y="316"/>
                    </a:lnTo>
                    <a:lnTo>
                      <a:pt x="295" y="288"/>
                    </a:lnTo>
                    <a:lnTo>
                      <a:pt x="239" y="263"/>
                    </a:lnTo>
                    <a:lnTo>
                      <a:pt x="186" y="239"/>
                    </a:lnTo>
                    <a:lnTo>
                      <a:pt x="130" y="214"/>
                    </a:lnTo>
                    <a:lnTo>
                      <a:pt x="77" y="189"/>
                    </a:lnTo>
                    <a:lnTo>
                      <a:pt x="24" y="161"/>
                    </a:lnTo>
                    <a:lnTo>
                      <a:pt x="0" y="0"/>
                    </a:lnTo>
                    <a:close/>
                  </a:path>
                </a:pathLst>
              </a:custGeom>
              <a:solidFill>
                <a:srgbClr val="FF00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24" name="Freeform 752"/>
              <p:cNvSpPr>
                <a:spLocks/>
              </p:cNvSpPr>
              <p:nvPr/>
            </p:nvSpPr>
            <p:spPr bwMode="auto">
              <a:xfrm>
                <a:off x="3129" y="2881"/>
                <a:ext cx="42" cy="32"/>
              </a:xfrm>
              <a:custGeom>
                <a:avLst/>
                <a:gdLst>
                  <a:gd name="T0" fmla="*/ 0 w 545"/>
                  <a:gd name="T1" fmla="*/ 0 h 449"/>
                  <a:gd name="T2" fmla="*/ 45 w 545"/>
                  <a:gd name="T3" fmla="*/ 49 h 449"/>
                  <a:gd name="T4" fmla="*/ 95 w 545"/>
                  <a:gd name="T5" fmla="*/ 91 h 449"/>
                  <a:gd name="T6" fmla="*/ 144 w 545"/>
                  <a:gd name="T7" fmla="*/ 126 h 449"/>
                  <a:gd name="T8" fmla="*/ 200 w 545"/>
                  <a:gd name="T9" fmla="*/ 161 h 449"/>
                  <a:gd name="T10" fmla="*/ 257 w 545"/>
                  <a:gd name="T11" fmla="*/ 193 h 449"/>
                  <a:gd name="T12" fmla="*/ 310 w 545"/>
                  <a:gd name="T13" fmla="*/ 224 h 449"/>
                  <a:gd name="T14" fmla="*/ 366 w 545"/>
                  <a:gd name="T15" fmla="*/ 259 h 449"/>
                  <a:gd name="T16" fmla="*/ 422 w 545"/>
                  <a:gd name="T17" fmla="*/ 294 h 449"/>
                  <a:gd name="T18" fmla="*/ 471 w 545"/>
                  <a:gd name="T19" fmla="*/ 337 h 449"/>
                  <a:gd name="T20" fmla="*/ 521 w 545"/>
                  <a:gd name="T21" fmla="*/ 383 h 449"/>
                  <a:gd name="T22" fmla="*/ 524 w 545"/>
                  <a:gd name="T23" fmla="*/ 389 h 449"/>
                  <a:gd name="T24" fmla="*/ 528 w 545"/>
                  <a:gd name="T25" fmla="*/ 394 h 449"/>
                  <a:gd name="T26" fmla="*/ 531 w 545"/>
                  <a:gd name="T27" fmla="*/ 401 h 449"/>
                  <a:gd name="T28" fmla="*/ 535 w 545"/>
                  <a:gd name="T29" fmla="*/ 407 h 449"/>
                  <a:gd name="T30" fmla="*/ 538 w 545"/>
                  <a:gd name="T31" fmla="*/ 414 h 449"/>
                  <a:gd name="T32" fmla="*/ 538 w 545"/>
                  <a:gd name="T33" fmla="*/ 421 h 449"/>
                  <a:gd name="T34" fmla="*/ 541 w 545"/>
                  <a:gd name="T35" fmla="*/ 429 h 449"/>
                  <a:gd name="T36" fmla="*/ 541 w 545"/>
                  <a:gd name="T37" fmla="*/ 436 h 449"/>
                  <a:gd name="T38" fmla="*/ 545 w 545"/>
                  <a:gd name="T39" fmla="*/ 442 h 449"/>
                  <a:gd name="T40" fmla="*/ 545 w 545"/>
                  <a:gd name="T41" fmla="*/ 449 h 449"/>
                  <a:gd name="T42" fmla="*/ 499 w 545"/>
                  <a:gd name="T43" fmla="*/ 411 h 449"/>
                  <a:gd name="T44" fmla="*/ 450 w 545"/>
                  <a:gd name="T45" fmla="*/ 376 h 449"/>
                  <a:gd name="T46" fmla="*/ 401 w 545"/>
                  <a:gd name="T47" fmla="*/ 344 h 449"/>
                  <a:gd name="T48" fmla="*/ 348 w 545"/>
                  <a:gd name="T49" fmla="*/ 316 h 449"/>
                  <a:gd name="T50" fmla="*/ 295 w 545"/>
                  <a:gd name="T51" fmla="*/ 288 h 449"/>
                  <a:gd name="T52" fmla="*/ 239 w 545"/>
                  <a:gd name="T53" fmla="*/ 263 h 449"/>
                  <a:gd name="T54" fmla="*/ 186 w 545"/>
                  <a:gd name="T55" fmla="*/ 239 h 449"/>
                  <a:gd name="T56" fmla="*/ 130 w 545"/>
                  <a:gd name="T57" fmla="*/ 214 h 449"/>
                  <a:gd name="T58" fmla="*/ 77 w 545"/>
                  <a:gd name="T59" fmla="*/ 189 h 449"/>
                  <a:gd name="T60" fmla="*/ 24 w 545"/>
                  <a:gd name="T61" fmla="*/ 161 h 449"/>
                  <a:gd name="T62" fmla="*/ 0 w 545"/>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5" h="449">
                    <a:moveTo>
                      <a:pt x="0" y="0"/>
                    </a:moveTo>
                    <a:lnTo>
                      <a:pt x="45" y="49"/>
                    </a:lnTo>
                    <a:lnTo>
                      <a:pt x="95" y="91"/>
                    </a:lnTo>
                    <a:lnTo>
                      <a:pt x="144" y="126"/>
                    </a:lnTo>
                    <a:lnTo>
                      <a:pt x="200" y="161"/>
                    </a:lnTo>
                    <a:lnTo>
                      <a:pt x="257" y="193"/>
                    </a:lnTo>
                    <a:lnTo>
                      <a:pt x="310" y="224"/>
                    </a:lnTo>
                    <a:lnTo>
                      <a:pt x="366" y="259"/>
                    </a:lnTo>
                    <a:lnTo>
                      <a:pt x="422" y="294"/>
                    </a:lnTo>
                    <a:lnTo>
                      <a:pt x="471" y="337"/>
                    </a:lnTo>
                    <a:lnTo>
                      <a:pt x="521" y="383"/>
                    </a:lnTo>
                    <a:lnTo>
                      <a:pt x="524" y="389"/>
                    </a:lnTo>
                    <a:lnTo>
                      <a:pt x="528" y="394"/>
                    </a:lnTo>
                    <a:lnTo>
                      <a:pt x="531" y="401"/>
                    </a:lnTo>
                    <a:lnTo>
                      <a:pt x="535" y="407"/>
                    </a:lnTo>
                    <a:lnTo>
                      <a:pt x="538" y="414"/>
                    </a:lnTo>
                    <a:lnTo>
                      <a:pt x="538" y="421"/>
                    </a:lnTo>
                    <a:lnTo>
                      <a:pt x="541" y="429"/>
                    </a:lnTo>
                    <a:lnTo>
                      <a:pt x="541" y="436"/>
                    </a:lnTo>
                    <a:lnTo>
                      <a:pt x="545" y="442"/>
                    </a:lnTo>
                    <a:lnTo>
                      <a:pt x="545" y="449"/>
                    </a:lnTo>
                    <a:lnTo>
                      <a:pt x="499" y="411"/>
                    </a:lnTo>
                    <a:lnTo>
                      <a:pt x="450" y="376"/>
                    </a:lnTo>
                    <a:lnTo>
                      <a:pt x="401" y="344"/>
                    </a:lnTo>
                    <a:lnTo>
                      <a:pt x="348" y="316"/>
                    </a:lnTo>
                    <a:lnTo>
                      <a:pt x="295" y="288"/>
                    </a:lnTo>
                    <a:lnTo>
                      <a:pt x="239" y="263"/>
                    </a:lnTo>
                    <a:lnTo>
                      <a:pt x="186" y="239"/>
                    </a:lnTo>
                    <a:lnTo>
                      <a:pt x="130" y="214"/>
                    </a:lnTo>
                    <a:lnTo>
                      <a:pt x="77" y="189"/>
                    </a:lnTo>
                    <a:lnTo>
                      <a:pt x="24" y="161"/>
                    </a:lnTo>
                    <a:lnTo>
                      <a:pt x="0" y="0"/>
                    </a:lnTo>
                  </a:path>
                </a:pathLst>
              </a:custGeom>
              <a:noFill/>
              <a:ln w="0">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25" name="Freeform 753"/>
              <p:cNvSpPr>
                <a:spLocks/>
              </p:cNvSpPr>
              <p:nvPr/>
            </p:nvSpPr>
            <p:spPr bwMode="auto">
              <a:xfrm>
                <a:off x="3165" y="2908"/>
                <a:ext cx="36" cy="38"/>
              </a:xfrm>
              <a:custGeom>
                <a:avLst/>
                <a:gdLst>
                  <a:gd name="T0" fmla="*/ 0 w 464"/>
                  <a:gd name="T1" fmla="*/ 0 h 531"/>
                  <a:gd name="T2" fmla="*/ 42 w 464"/>
                  <a:gd name="T3" fmla="*/ 31 h 531"/>
                  <a:gd name="T4" fmla="*/ 78 w 464"/>
                  <a:gd name="T5" fmla="*/ 66 h 531"/>
                  <a:gd name="T6" fmla="*/ 109 w 464"/>
                  <a:gd name="T7" fmla="*/ 101 h 531"/>
                  <a:gd name="T8" fmla="*/ 137 w 464"/>
                  <a:gd name="T9" fmla="*/ 141 h 531"/>
                  <a:gd name="T10" fmla="*/ 169 w 464"/>
                  <a:gd name="T11" fmla="*/ 183 h 531"/>
                  <a:gd name="T12" fmla="*/ 197 w 464"/>
                  <a:gd name="T13" fmla="*/ 221 h 531"/>
                  <a:gd name="T14" fmla="*/ 229 w 464"/>
                  <a:gd name="T15" fmla="*/ 260 h 531"/>
                  <a:gd name="T16" fmla="*/ 264 w 464"/>
                  <a:gd name="T17" fmla="*/ 295 h 531"/>
                  <a:gd name="T18" fmla="*/ 302 w 464"/>
                  <a:gd name="T19" fmla="*/ 323 h 531"/>
                  <a:gd name="T20" fmla="*/ 349 w 464"/>
                  <a:gd name="T21" fmla="*/ 351 h 531"/>
                  <a:gd name="T22" fmla="*/ 366 w 464"/>
                  <a:gd name="T23" fmla="*/ 361 h 531"/>
                  <a:gd name="T24" fmla="*/ 384 w 464"/>
                  <a:gd name="T25" fmla="*/ 376 h 531"/>
                  <a:gd name="T26" fmla="*/ 397 w 464"/>
                  <a:gd name="T27" fmla="*/ 393 h 531"/>
                  <a:gd name="T28" fmla="*/ 412 w 464"/>
                  <a:gd name="T29" fmla="*/ 411 h 531"/>
                  <a:gd name="T30" fmla="*/ 422 w 464"/>
                  <a:gd name="T31" fmla="*/ 428 h 531"/>
                  <a:gd name="T32" fmla="*/ 432 w 464"/>
                  <a:gd name="T33" fmla="*/ 449 h 531"/>
                  <a:gd name="T34" fmla="*/ 439 w 464"/>
                  <a:gd name="T35" fmla="*/ 471 h 531"/>
                  <a:gd name="T36" fmla="*/ 450 w 464"/>
                  <a:gd name="T37" fmla="*/ 488 h 531"/>
                  <a:gd name="T38" fmla="*/ 457 w 464"/>
                  <a:gd name="T39" fmla="*/ 513 h 531"/>
                  <a:gd name="T40" fmla="*/ 464 w 464"/>
                  <a:gd name="T41" fmla="*/ 531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4" h="531">
                    <a:moveTo>
                      <a:pt x="0" y="0"/>
                    </a:moveTo>
                    <a:lnTo>
                      <a:pt x="42" y="31"/>
                    </a:lnTo>
                    <a:lnTo>
                      <a:pt x="78" y="66"/>
                    </a:lnTo>
                    <a:lnTo>
                      <a:pt x="109" y="101"/>
                    </a:lnTo>
                    <a:lnTo>
                      <a:pt x="137" y="141"/>
                    </a:lnTo>
                    <a:lnTo>
                      <a:pt x="169" y="183"/>
                    </a:lnTo>
                    <a:lnTo>
                      <a:pt x="197" y="221"/>
                    </a:lnTo>
                    <a:lnTo>
                      <a:pt x="229" y="260"/>
                    </a:lnTo>
                    <a:lnTo>
                      <a:pt x="264" y="295"/>
                    </a:lnTo>
                    <a:lnTo>
                      <a:pt x="302" y="323"/>
                    </a:lnTo>
                    <a:lnTo>
                      <a:pt x="349" y="351"/>
                    </a:lnTo>
                    <a:lnTo>
                      <a:pt x="366" y="361"/>
                    </a:lnTo>
                    <a:lnTo>
                      <a:pt x="384" y="376"/>
                    </a:lnTo>
                    <a:lnTo>
                      <a:pt x="397" y="393"/>
                    </a:lnTo>
                    <a:lnTo>
                      <a:pt x="412" y="411"/>
                    </a:lnTo>
                    <a:lnTo>
                      <a:pt x="422" y="428"/>
                    </a:lnTo>
                    <a:lnTo>
                      <a:pt x="432" y="449"/>
                    </a:lnTo>
                    <a:lnTo>
                      <a:pt x="439" y="471"/>
                    </a:lnTo>
                    <a:lnTo>
                      <a:pt x="450" y="488"/>
                    </a:lnTo>
                    <a:lnTo>
                      <a:pt x="457" y="513"/>
                    </a:lnTo>
                    <a:lnTo>
                      <a:pt x="464" y="531"/>
                    </a:lnTo>
                  </a:path>
                </a:pathLst>
              </a:custGeom>
              <a:noFill/>
              <a:ln w="3175">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26" name="Freeform 754"/>
              <p:cNvSpPr>
                <a:spLocks/>
              </p:cNvSpPr>
              <p:nvPr/>
            </p:nvSpPr>
            <p:spPr bwMode="auto">
              <a:xfrm>
                <a:off x="3161" y="2907"/>
                <a:ext cx="7" cy="62"/>
              </a:xfrm>
              <a:custGeom>
                <a:avLst/>
                <a:gdLst>
                  <a:gd name="T0" fmla="*/ 49 w 95"/>
                  <a:gd name="T1" fmla="*/ 0 h 871"/>
                  <a:gd name="T2" fmla="*/ 74 w 95"/>
                  <a:gd name="T3" fmla="*/ 46 h 871"/>
                  <a:gd name="T4" fmla="*/ 88 w 95"/>
                  <a:gd name="T5" fmla="*/ 88 h 871"/>
                  <a:gd name="T6" fmla="*/ 95 w 95"/>
                  <a:gd name="T7" fmla="*/ 134 h 871"/>
                  <a:gd name="T8" fmla="*/ 95 w 95"/>
                  <a:gd name="T9" fmla="*/ 179 h 871"/>
                  <a:gd name="T10" fmla="*/ 91 w 95"/>
                  <a:gd name="T11" fmla="*/ 225 h 871"/>
                  <a:gd name="T12" fmla="*/ 81 w 95"/>
                  <a:gd name="T13" fmla="*/ 268 h 871"/>
                  <a:gd name="T14" fmla="*/ 66 w 95"/>
                  <a:gd name="T15" fmla="*/ 313 h 871"/>
                  <a:gd name="T16" fmla="*/ 53 w 95"/>
                  <a:gd name="T17" fmla="*/ 358 h 871"/>
                  <a:gd name="T18" fmla="*/ 35 w 95"/>
                  <a:gd name="T19" fmla="*/ 401 h 871"/>
                  <a:gd name="T20" fmla="*/ 18 w 95"/>
                  <a:gd name="T21" fmla="*/ 446 h 871"/>
                  <a:gd name="T22" fmla="*/ 3 w 95"/>
                  <a:gd name="T23" fmla="*/ 485 h 871"/>
                  <a:gd name="T24" fmla="*/ 0 w 95"/>
                  <a:gd name="T25" fmla="*/ 527 h 871"/>
                  <a:gd name="T26" fmla="*/ 3 w 95"/>
                  <a:gd name="T27" fmla="*/ 569 h 871"/>
                  <a:gd name="T28" fmla="*/ 11 w 95"/>
                  <a:gd name="T29" fmla="*/ 611 h 871"/>
                  <a:gd name="T30" fmla="*/ 21 w 95"/>
                  <a:gd name="T31" fmla="*/ 654 h 871"/>
                  <a:gd name="T32" fmla="*/ 31 w 95"/>
                  <a:gd name="T33" fmla="*/ 696 h 871"/>
                  <a:gd name="T34" fmla="*/ 43 w 95"/>
                  <a:gd name="T35" fmla="*/ 738 h 871"/>
                  <a:gd name="T36" fmla="*/ 49 w 95"/>
                  <a:gd name="T37" fmla="*/ 784 h 871"/>
                  <a:gd name="T38" fmla="*/ 53 w 95"/>
                  <a:gd name="T39" fmla="*/ 826 h 871"/>
                  <a:gd name="T40" fmla="*/ 49 w 95"/>
                  <a:gd name="T41" fmla="*/ 871 h 871"/>
                  <a:gd name="T42" fmla="*/ 49 w 95"/>
                  <a:gd name="T43" fmla="*/ 868 h 871"/>
                  <a:gd name="T44" fmla="*/ 49 w 95"/>
                  <a:gd name="T45" fmla="*/ 864 h 871"/>
                  <a:gd name="T46" fmla="*/ 49 w 95"/>
                  <a:gd name="T47" fmla="*/ 861 h 871"/>
                  <a:gd name="T48" fmla="*/ 49 w 95"/>
                  <a:gd name="T49" fmla="*/ 857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5" h="871">
                    <a:moveTo>
                      <a:pt x="49" y="0"/>
                    </a:moveTo>
                    <a:lnTo>
                      <a:pt x="74" y="46"/>
                    </a:lnTo>
                    <a:lnTo>
                      <a:pt x="88" y="88"/>
                    </a:lnTo>
                    <a:lnTo>
                      <a:pt x="95" y="134"/>
                    </a:lnTo>
                    <a:lnTo>
                      <a:pt x="95" y="179"/>
                    </a:lnTo>
                    <a:lnTo>
                      <a:pt x="91" y="225"/>
                    </a:lnTo>
                    <a:lnTo>
                      <a:pt x="81" y="268"/>
                    </a:lnTo>
                    <a:lnTo>
                      <a:pt x="66" y="313"/>
                    </a:lnTo>
                    <a:lnTo>
                      <a:pt x="53" y="358"/>
                    </a:lnTo>
                    <a:lnTo>
                      <a:pt x="35" y="401"/>
                    </a:lnTo>
                    <a:lnTo>
                      <a:pt x="18" y="446"/>
                    </a:lnTo>
                    <a:lnTo>
                      <a:pt x="3" y="485"/>
                    </a:lnTo>
                    <a:lnTo>
                      <a:pt x="0" y="527"/>
                    </a:lnTo>
                    <a:lnTo>
                      <a:pt x="3" y="569"/>
                    </a:lnTo>
                    <a:lnTo>
                      <a:pt x="11" y="611"/>
                    </a:lnTo>
                    <a:lnTo>
                      <a:pt x="21" y="654"/>
                    </a:lnTo>
                    <a:lnTo>
                      <a:pt x="31" y="696"/>
                    </a:lnTo>
                    <a:lnTo>
                      <a:pt x="43" y="738"/>
                    </a:lnTo>
                    <a:lnTo>
                      <a:pt x="49" y="784"/>
                    </a:lnTo>
                    <a:lnTo>
                      <a:pt x="53" y="826"/>
                    </a:lnTo>
                    <a:lnTo>
                      <a:pt x="49" y="871"/>
                    </a:lnTo>
                    <a:lnTo>
                      <a:pt x="49" y="868"/>
                    </a:lnTo>
                    <a:lnTo>
                      <a:pt x="49" y="864"/>
                    </a:lnTo>
                    <a:lnTo>
                      <a:pt x="49" y="861"/>
                    </a:lnTo>
                    <a:lnTo>
                      <a:pt x="49" y="857"/>
                    </a:lnTo>
                  </a:path>
                </a:pathLst>
              </a:custGeom>
              <a:noFill/>
              <a:ln w="3175">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27" name="Freeform 755"/>
              <p:cNvSpPr>
                <a:spLocks/>
              </p:cNvSpPr>
              <p:nvPr/>
            </p:nvSpPr>
            <p:spPr bwMode="auto">
              <a:xfrm>
                <a:off x="2715" y="2573"/>
                <a:ext cx="174" cy="109"/>
              </a:xfrm>
              <a:custGeom>
                <a:avLst/>
                <a:gdLst>
                  <a:gd name="T0" fmla="*/ 194 w 2263"/>
                  <a:gd name="T1" fmla="*/ 208 h 1528"/>
                  <a:gd name="T2" fmla="*/ 381 w 2263"/>
                  <a:gd name="T3" fmla="*/ 493 h 1528"/>
                  <a:gd name="T4" fmla="*/ 624 w 2263"/>
                  <a:gd name="T5" fmla="*/ 710 h 1528"/>
                  <a:gd name="T6" fmla="*/ 950 w 2263"/>
                  <a:gd name="T7" fmla="*/ 815 h 1528"/>
                  <a:gd name="T8" fmla="*/ 1303 w 2263"/>
                  <a:gd name="T9" fmla="*/ 784 h 1528"/>
                  <a:gd name="T10" fmla="*/ 1644 w 2263"/>
                  <a:gd name="T11" fmla="*/ 671 h 1528"/>
                  <a:gd name="T12" fmla="*/ 1985 w 2263"/>
                  <a:gd name="T13" fmla="*/ 555 h 1528"/>
                  <a:gd name="T14" fmla="*/ 1817 w 2263"/>
                  <a:gd name="T15" fmla="*/ 615 h 1528"/>
                  <a:gd name="T16" fmla="*/ 1654 w 2263"/>
                  <a:gd name="T17" fmla="*/ 693 h 1528"/>
                  <a:gd name="T18" fmla="*/ 1489 w 2263"/>
                  <a:gd name="T19" fmla="*/ 766 h 1528"/>
                  <a:gd name="T20" fmla="*/ 1584 w 2263"/>
                  <a:gd name="T21" fmla="*/ 766 h 1528"/>
                  <a:gd name="T22" fmla="*/ 1795 w 2263"/>
                  <a:gd name="T23" fmla="*/ 836 h 1528"/>
                  <a:gd name="T24" fmla="*/ 1985 w 2263"/>
                  <a:gd name="T25" fmla="*/ 970 h 1528"/>
                  <a:gd name="T26" fmla="*/ 2133 w 2263"/>
                  <a:gd name="T27" fmla="*/ 1089 h 1528"/>
                  <a:gd name="T28" fmla="*/ 2214 w 2263"/>
                  <a:gd name="T29" fmla="*/ 1146 h 1528"/>
                  <a:gd name="T30" fmla="*/ 2260 w 2263"/>
                  <a:gd name="T31" fmla="*/ 1174 h 1528"/>
                  <a:gd name="T32" fmla="*/ 2246 w 2263"/>
                  <a:gd name="T33" fmla="*/ 1156 h 1528"/>
                  <a:gd name="T34" fmla="*/ 1918 w 2263"/>
                  <a:gd name="T35" fmla="*/ 946 h 1528"/>
                  <a:gd name="T36" fmla="*/ 1570 w 2263"/>
                  <a:gd name="T37" fmla="*/ 829 h 1528"/>
                  <a:gd name="T38" fmla="*/ 1201 w 2263"/>
                  <a:gd name="T39" fmla="*/ 843 h 1528"/>
                  <a:gd name="T40" fmla="*/ 1000 w 2263"/>
                  <a:gd name="T41" fmla="*/ 899 h 1528"/>
                  <a:gd name="T42" fmla="*/ 887 w 2263"/>
                  <a:gd name="T43" fmla="*/ 899 h 1528"/>
                  <a:gd name="T44" fmla="*/ 767 w 2263"/>
                  <a:gd name="T45" fmla="*/ 878 h 1528"/>
                  <a:gd name="T46" fmla="*/ 707 w 2263"/>
                  <a:gd name="T47" fmla="*/ 868 h 1528"/>
                  <a:gd name="T48" fmla="*/ 760 w 2263"/>
                  <a:gd name="T49" fmla="*/ 928 h 1528"/>
                  <a:gd name="T50" fmla="*/ 795 w 2263"/>
                  <a:gd name="T51" fmla="*/ 1016 h 1528"/>
                  <a:gd name="T52" fmla="*/ 832 w 2263"/>
                  <a:gd name="T53" fmla="*/ 1096 h 1528"/>
                  <a:gd name="T54" fmla="*/ 880 w 2263"/>
                  <a:gd name="T55" fmla="*/ 1226 h 1528"/>
                  <a:gd name="T56" fmla="*/ 919 w 2263"/>
                  <a:gd name="T57" fmla="*/ 1356 h 1528"/>
                  <a:gd name="T58" fmla="*/ 968 w 2263"/>
                  <a:gd name="T59" fmla="*/ 1486 h 1528"/>
                  <a:gd name="T60" fmla="*/ 982 w 2263"/>
                  <a:gd name="T61" fmla="*/ 1507 h 1528"/>
                  <a:gd name="T62" fmla="*/ 937 w 2263"/>
                  <a:gd name="T63" fmla="*/ 1437 h 1528"/>
                  <a:gd name="T64" fmla="*/ 895 w 2263"/>
                  <a:gd name="T65" fmla="*/ 1359 h 1528"/>
                  <a:gd name="T66" fmla="*/ 842 w 2263"/>
                  <a:gd name="T67" fmla="*/ 1268 h 1528"/>
                  <a:gd name="T68" fmla="*/ 772 w 2263"/>
                  <a:gd name="T69" fmla="*/ 1131 h 1528"/>
                  <a:gd name="T70" fmla="*/ 712 w 2263"/>
                  <a:gd name="T71" fmla="*/ 1016 h 1528"/>
                  <a:gd name="T72" fmla="*/ 606 w 2263"/>
                  <a:gd name="T73" fmla="*/ 882 h 1528"/>
                  <a:gd name="T74" fmla="*/ 391 w 2263"/>
                  <a:gd name="T75" fmla="*/ 661 h 1528"/>
                  <a:gd name="T76" fmla="*/ 180 w 2263"/>
                  <a:gd name="T77" fmla="*/ 429 h 1528"/>
                  <a:gd name="T78" fmla="*/ 28 w 2263"/>
                  <a:gd name="T79" fmla="*/ 176 h 1528"/>
                  <a:gd name="T80" fmla="*/ 0 w 2263"/>
                  <a:gd name="T81" fmla="*/ 71 h 1528"/>
                  <a:gd name="T82" fmla="*/ 0 w 2263"/>
                  <a:gd name="T83" fmla="*/ 50 h 1528"/>
                  <a:gd name="T84" fmla="*/ 8 w 2263"/>
                  <a:gd name="T85" fmla="*/ 28 h 1528"/>
                  <a:gd name="T86" fmla="*/ 22 w 2263"/>
                  <a:gd name="T87" fmla="*/ 11 h 1528"/>
                  <a:gd name="T88" fmla="*/ 36 w 2263"/>
                  <a:gd name="T89" fmla="*/ 11 h 1528"/>
                  <a:gd name="T90" fmla="*/ 50 w 2263"/>
                  <a:gd name="T91" fmla="*/ 11 h 1528"/>
                  <a:gd name="T92" fmla="*/ 85 w 2263"/>
                  <a:gd name="T93" fmla="*/ 0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63" h="1528">
                    <a:moveTo>
                      <a:pt x="85" y="0"/>
                    </a:moveTo>
                    <a:lnTo>
                      <a:pt x="138" y="106"/>
                    </a:lnTo>
                    <a:lnTo>
                      <a:pt x="194" y="208"/>
                    </a:lnTo>
                    <a:lnTo>
                      <a:pt x="251" y="306"/>
                    </a:lnTo>
                    <a:lnTo>
                      <a:pt x="314" y="404"/>
                    </a:lnTo>
                    <a:lnTo>
                      <a:pt x="381" y="493"/>
                    </a:lnTo>
                    <a:lnTo>
                      <a:pt x="454" y="573"/>
                    </a:lnTo>
                    <a:lnTo>
                      <a:pt x="536" y="646"/>
                    </a:lnTo>
                    <a:lnTo>
                      <a:pt x="624" y="710"/>
                    </a:lnTo>
                    <a:lnTo>
                      <a:pt x="722" y="759"/>
                    </a:lnTo>
                    <a:lnTo>
                      <a:pt x="832" y="794"/>
                    </a:lnTo>
                    <a:lnTo>
                      <a:pt x="950" y="815"/>
                    </a:lnTo>
                    <a:lnTo>
                      <a:pt x="1070" y="819"/>
                    </a:lnTo>
                    <a:lnTo>
                      <a:pt x="1186" y="808"/>
                    </a:lnTo>
                    <a:lnTo>
                      <a:pt x="1303" y="784"/>
                    </a:lnTo>
                    <a:lnTo>
                      <a:pt x="1416" y="752"/>
                    </a:lnTo>
                    <a:lnTo>
                      <a:pt x="1531" y="713"/>
                    </a:lnTo>
                    <a:lnTo>
                      <a:pt x="1644" y="671"/>
                    </a:lnTo>
                    <a:lnTo>
                      <a:pt x="1757" y="629"/>
                    </a:lnTo>
                    <a:lnTo>
                      <a:pt x="1869" y="591"/>
                    </a:lnTo>
                    <a:lnTo>
                      <a:pt x="1985" y="555"/>
                    </a:lnTo>
                    <a:lnTo>
                      <a:pt x="1929" y="573"/>
                    </a:lnTo>
                    <a:lnTo>
                      <a:pt x="1872" y="591"/>
                    </a:lnTo>
                    <a:lnTo>
                      <a:pt x="1817" y="615"/>
                    </a:lnTo>
                    <a:lnTo>
                      <a:pt x="1764" y="640"/>
                    </a:lnTo>
                    <a:lnTo>
                      <a:pt x="1707" y="664"/>
                    </a:lnTo>
                    <a:lnTo>
                      <a:pt x="1654" y="693"/>
                    </a:lnTo>
                    <a:lnTo>
                      <a:pt x="1599" y="716"/>
                    </a:lnTo>
                    <a:lnTo>
                      <a:pt x="1546" y="745"/>
                    </a:lnTo>
                    <a:lnTo>
                      <a:pt x="1489" y="766"/>
                    </a:lnTo>
                    <a:lnTo>
                      <a:pt x="1429" y="791"/>
                    </a:lnTo>
                    <a:lnTo>
                      <a:pt x="1511" y="769"/>
                    </a:lnTo>
                    <a:lnTo>
                      <a:pt x="1584" y="766"/>
                    </a:lnTo>
                    <a:lnTo>
                      <a:pt x="1658" y="780"/>
                    </a:lnTo>
                    <a:lnTo>
                      <a:pt x="1729" y="801"/>
                    </a:lnTo>
                    <a:lnTo>
                      <a:pt x="1795" y="836"/>
                    </a:lnTo>
                    <a:lnTo>
                      <a:pt x="1859" y="875"/>
                    </a:lnTo>
                    <a:lnTo>
                      <a:pt x="1922" y="921"/>
                    </a:lnTo>
                    <a:lnTo>
                      <a:pt x="1985" y="970"/>
                    </a:lnTo>
                    <a:lnTo>
                      <a:pt x="2045" y="1019"/>
                    </a:lnTo>
                    <a:lnTo>
                      <a:pt x="2102" y="1064"/>
                    </a:lnTo>
                    <a:lnTo>
                      <a:pt x="2133" y="1089"/>
                    </a:lnTo>
                    <a:lnTo>
                      <a:pt x="2161" y="1111"/>
                    </a:lnTo>
                    <a:lnTo>
                      <a:pt x="2190" y="1128"/>
                    </a:lnTo>
                    <a:lnTo>
                      <a:pt x="2214" y="1146"/>
                    </a:lnTo>
                    <a:lnTo>
                      <a:pt x="2231" y="1159"/>
                    </a:lnTo>
                    <a:lnTo>
                      <a:pt x="2250" y="1166"/>
                    </a:lnTo>
                    <a:lnTo>
                      <a:pt x="2260" y="1174"/>
                    </a:lnTo>
                    <a:lnTo>
                      <a:pt x="2263" y="1174"/>
                    </a:lnTo>
                    <a:lnTo>
                      <a:pt x="2256" y="1166"/>
                    </a:lnTo>
                    <a:lnTo>
                      <a:pt x="2246" y="1156"/>
                    </a:lnTo>
                    <a:lnTo>
                      <a:pt x="2137" y="1079"/>
                    </a:lnTo>
                    <a:lnTo>
                      <a:pt x="2031" y="1008"/>
                    </a:lnTo>
                    <a:lnTo>
                      <a:pt x="1918" y="946"/>
                    </a:lnTo>
                    <a:lnTo>
                      <a:pt x="1806" y="896"/>
                    </a:lnTo>
                    <a:lnTo>
                      <a:pt x="1689" y="854"/>
                    </a:lnTo>
                    <a:lnTo>
                      <a:pt x="1570" y="829"/>
                    </a:lnTo>
                    <a:lnTo>
                      <a:pt x="1451" y="815"/>
                    </a:lnTo>
                    <a:lnTo>
                      <a:pt x="1328" y="819"/>
                    </a:lnTo>
                    <a:lnTo>
                      <a:pt x="1201" y="843"/>
                    </a:lnTo>
                    <a:lnTo>
                      <a:pt x="1070" y="882"/>
                    </a:lnTo>
                    <a:lnTo>
                      <a:pt x="1035" y="893"/>
                    </a:lnTo>
                    <a:lnTo>
                      <a:pt x="1000" y="899"/>
                    </a:lnTo>
                    <a:lnTo>
                      <a:pt x="965" y="903"/>
                    </a:lnTo>
                    <a:lnTo>
                      <a:pt x="926" y="903"/>
                    </a:lnTo>
                    <a:lnTo>
                      <a:pt x="887" y="899"/>
                    </a:lnTo>
                    <a:lnTo>
                      <a:pt x="845" y="893"/>
                    </a:lnTo>
                    <a:lnTo>
                      <a:pt x="807" y="886"/>
                    </a:lnTo>
                    <a:lnTo>
                      <a:pt x="767" y="878"/>
                    </a:lnTo>
                    <a:lnTo>
                      <a:pt x="725" y="868"/>
                    </a:lnTo>
                    <a:lnTo>
                      <a:pt x="687" y="861"/>
                    </a:lnTo>
                    <a:lnTo>
                      <a:pt x="707" y="868"/>
                    </a:lnTo>
                    <a:lnTo>
                      <a:pt x="729" y="882"/>
                    </a:lnTo>
                    <a:lnTo>
                      <a:pt x="747" y="903"/>
                    </a:lnTo>
                    <a:lnTo>
                      <a:pt x="760" y="928"/>
                    </a:lnTo>
                    <a:lnTo>
                      <a:pt x="775" y="956"/>
                    </a:lnTo>
                    <a:lnTo>
                      <a:pt x="785" y="984"/>
                    </a:lnTo>
                    <a:lnTo>
                      <a:pt x="795" y="1016"/>
                    </a:lnTo>
                    <a:lnTo>
                      <a:pt x="807" y="1044"/>
                    </a:lnTo>
                    <a:lnTo>
                      <a:pt x="817" y="1071"/>
                    </a:lnTo>
                    <a:lnTo>
                      <a:pt x="832" y="1096"/>
                    </a:lnTo>
                    <a:lnTo>
                      <a:pt x="849" y="1142"/>
                    </a:lnTo>
                    <a:lnTo>
                      <a:pt x="867" y="1184"/>
                    </a:lnTo>
                    <a:lnTo>
                      <a:pt x="880" y="1226"/>
                    </a:lnTo>
                    <a:lnTo>
                      <a:pt x="895" y="1272"/>
                    </a:lnTo>
                    <a:lnTo>
                      <a:pt x="905" y="1314"/>
                    </a:lnTo>
                    <a:lnTo>
                      <a:pt x="919" y="1356"/>
                    </a:lnTo>
                    <a:lnTo>
                      <a:pt x="933" y="1398"/>
                    </a:lnTo>
                    <a:lnTo>
                      <a:pt x="947" y="1441"/>
                    </a:lnTo>
                    <a:lnTo>
                      <a:pt x="968" y="1486"/>
                    </a:lnTo>
                    <a:lnTo>
                      <a:pt x="993" y="1528"/>
                    </a:lnTo>
                    <a:lnTo>
                      <a:pt x="990" y="1521"/>
                    </a:lnTo>
                    <a:lnTo>
                      <a:pt x="982" y="1507"/>
                    </a:lnTo>
                    <a:lnTo>
                      <a:pt x="968" y="1486"/>
                    </a:lnTo>
                    <a:lnTo>
                      <a:pt x="955" y="1461"/>
                    </a:lnTo>
                    <a:lnTo>
                      <a:pt x="937" y="1437"/>
                    </a:lnTo>
                    <a:lnTo>
                      <a:pt x="922" y="1409"/>
                    </a:lnTo>
                    <a:lnTo>
                      <a:pt x="905" y="1384"/>
                    </a:lnTo>
                    <a:lnTo>
                      <a:pt x="895" y="1359"/>
                    </a:lnTo>
                    <a:lnTo>
                      <a:pt x="880" y="1342"/>
                    </a:lnTo>
                    <a:lnTo>
                      <a:pt x="873" y="1328"/>
                    </a:lnTo>
                    <a:lnTo>
                      <a:pt x="842" y="1268"/>
                    </a:lnTo>
                    <a:lnTo>
                      <a:pt x="814" y="1219"/>
                    </a:lnTo>
                    <a:lnTo>
                      <a:pt x="792" y="1174"/>
                    </a:lnTo>
                    <a:lnTo>
                      <a:pt x="772" y="1131"/>
                    </a:lnTo>
                    <a:lnTo>
                      <a:pt x="754" y="1093"/>
                    </a:lnTo>
                    <a:lnTo>
                      <a:pt x="732" y="1054"/>
                    </a:lnTo>
                    <a:lnTo>
                      <a:pt x="712" y="1016"/>
                    </a:lnTo>
                    <a:lnTo>
                      <a:pt x="684" y="976"/>
                    </a:lnTo>
                    <a:lnTo>
                      <a:pt x="649" y="931"/>
                    </a:lnTo>
                    <a:lnTo>
                      <a:pt x="606" y="882"/>
                    </a:lnTo>
                    <a:lnTo>
                      <a:pt x="539" y="808"/>
                    </a:lnTo>
                    <a:lnTo>
                      <a:pt x="465" y="734"/>
                    </a:lnTo>
                    <a:lnTo>
                      <a:pt x="391" y="661"/>
                    </a:lnTo>
                    <a:lnTo>
                      <a:pt x="317" y="583"/>
                    </a:lnTo>
                    <a:lnTo>
                      <a:pt x="246" y="510"/>
                    </a:lnTo>
                    <a:lnTo>
                      <a:pt x="180" y="429"/>
                    </a:lnTo>
                    <a:lnTo>
                      <a:pt x="120" y="348"/>
                    </a:lnTo>
                    <a:lnTo>
                      <a:pt x="71" y="263"/>
                    </a:lnTo>
                    <a:lnTo>
                      <a:pt x="28" y="176"/>
                    </a:lnTo>
                    <a:lnTo>
                      <a:pt x="0" y="81"/>
                    </a:lnTo>
                    <a:lnTo>
                      <a:pt x="0" y="78"/>
                    </a:lnTo>
                    <a:lnTo>
                      <a:pt x="0" y="71"/>
                    </a:lnTo>
                    <a:lnTo>
                      <a:pt x="0" y="63"/>
                    </a:lnTo>
                    <a:lnTo>
                      <a:pt x="0" y="56"/>
                    </a:lnTo>
                    <a:lnTo>
                      <a:pt x="0" y="50"/>
                    </a:lnTo>
                    <a:lnTo>
                      <a:pt x="4" y="43"/>
                    </a:lnTo>
                    <a:lnTo>
                      <a:pt x="8" y="35"/>
                    </a:lnTo>
                    <a:lnTo>
                      <a:pt x="8" y="28"/>
                    </a:lnTo>
                    <a:lnTo>
                      <a:pt x="11" y="21"/>
                    </a:lnTo>
                    <a:lnTo>
                      <a:pt x="18" y="15"/>
                    </a:lnTo>
                    <a:lnTo>
                      <a:pt x="22" y="11"/>
                    </a:lnTo>
                    <a:lnTo>
                      <a:pt x="25" y="11"/>
                    </a:lnTo>
                    <a:lnTo>
                      <a:pt x="28" y="11"/>
                    </a:lnTo>
                    <a:lnTo>
                      <a:pt x="36" y="11"/>
                    </a:lnTo>
                    <a:lnTo>
                      <a:pt x="40" y="11"/>
                    </a:lnTo>
                    <a:lnTo>
                      <a:pt x="46" y="11"/>
                    </a:lnTo>
                    <a:lnTo>
                      <a:pt x="50" y="11"/>
                    </a:lnTo>
                    <a:lnTo>
                      <a:pt x="57" y="15"/>
                    </a:lnTo>
                    <a:lnTo>
                      <a:pt x="60" y="15"/>
                    </a:lnTo>
                    <a:lnTo>
                      <a:pt x="85" y="0"/>
                    </a:lnTo>
                    <a:close/>
                  </a:path>
                </a:pathLst>
              </a:custGeom>
              <a:solidFill>
                <a:srgbClr val="B200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28" name="Freeform 756"/>
              <p:cNvSpPr>
                <a:spLocks/>
              </p:cNvSpPr>
              <p:nvPr/>
            </p:nvSpPr>
            <p:spPr bwMode="auto">
              <a:xfrm>
                <a:off x="2638" y="2658"/>
                <a:ext cx="238" cy="196"/>
              </a:xfrm>
              <a:custGeom>
                <a:avLst/>
                <a:gdLst>
                  <a:gd name="T0" fmla="*/ 2498 w 3094"/>
                  <a:gd name="T1" fmla="*/ 2519 h 2744"/>
                  <a:gd name="T2" fmla="*/ 2312 w 3094"/>
                  <a:gd name="T3" fmla="*/ 2466 h 2744"/>
                  <a:gd name="T4" fmla="*/ 2115 w 3094"/>
                  <a:gd name="T5" fmla="*/ 2406 h 2744"/>
                  <a:gd name="T6" fmla="*/ 1932 w 3094"/>
                  <a:gd name="T7" fmla="*/ 2273 h 2744"/>
                  <a:gd name="T8" fmla="*/ 1766 w 3094"/>
                  <a:gd name="T9" fmla="*/ 2111 h 2744"/>
                  <a:gd name="T10" fmla="*/ 1643 w 3094"/>
                  <a:gd name="T11" fmla="*/ 2027 h 2744"/>
                  <a:gd name="T12" fmla="*/ 1531 w 3094"/>
                  <a:gd name="T13" fmla="*/ 1991 h 2744"/>
                  <a:gd name="T14" fmla="*/ 1428 w 3094"/>
                  <a:gd name="T15" fmla="*/ 1949 h 2744"/>
                  <a:gd name="T16" fmla="*/ 1355 w 3094"/>
                  <a:gd name="T17" fmla="*/ 1893 h 2744"/>
                  <a:gd name="T18" fmla="*/ 1285 w 3094"/>
                  <a:gd name="T19" fmla="*/ 1823 h 2744"/>
                  <a:gd name="T20" fmla="*/ 1140 w 3094"/>
                  <a:gd name="T21" fmla="*/ 1601 h 2744"/>
                  <a:gd name="T22" fmla="*/ 985 w 3094"/>
                  <a:gd name="T23" fmla="*/ 1328 h 2744"/>
                  <a:gd name="T24" fmla="*/ 834 w 3094"/>
                  <a:gd name="T25" fmla="*/ 1100 h 2744"/>
                  <a:gd name="T26" fmla="*/ 729 w 3094"/>
                  <a:gd name="T27" fmla="*/ 1026 h 2744"/>
                  <a:gd name="T28" fmla="*/ 630 w 3094"/>
                  <a:gd name="T29" fmla="*/ 945 h 2744"/>
                  <a:gd name="T30" fmla="*/ 478 w 3094"/>
                  <a:gd name="T31" fmla="*/ 622 h 2744"/>
                  <a:gd name="T32" fmla="*/ 288 w 3094"/>
                  <a:gd name="T33" fmla="*/ 243 h 2744"/>
                  <a:gd name="T34" fmla="*/ 67 w 3094"/>
                  <a:gd name="T35" fmla="*/ 0 h 2744"/>
                  <a:gd name="T36" fmla="*/ 35 w 3094"/>
                  <a:gd name="T37" fmla="*/ 15 h 2744"/>
                  <a:gd name="T38" fmla="*/ 10 w 3094"/>
                  <a:gd name="T39" fmla="*/ 53 h 2744"/>
                  <a:gd name="T40" fmla="*/ 4 w 3094"/>
                  <a:gd name="T41" fmla="*/ 92 h 2744"/>
                  <a:gd name="T42" fmla="*/ 17 w 3094"/>
                  <a:gd name="T43" fmla="*/ 123 h 2744"/>
                  <a:gd name="T44" fmla="*/ 200 w 3094"/>
                  <a:gd name="T45" fmla="*/ 313 h 2744"/>
                  <a:gd name="T46" fmla="*/ 518 w 3094"/>
                  <a:gd name="T47" fmla="*/ 1121 h 2744"/>
                  <a:gd name="T48" fmla="*/ 591 w 3094"/>
                  <a:gd name="T49" fmla="*/ 2009 h 2744"/>
                  <a:gd name="T50" fmla="*/ 651 w 3094"/>
                  <a:gd name="T51" fmla="*/ 2279 h 2744"/>
                  <a:gd name="T52" fmla="*/ 729 w 3094"/>
                  <a:gd name="T53" fmla="*/ 2339 h 2744"/>
                  <a:gd name="T54" fmla="*/ 732 w 3094"/>
                  <a:gd name="T55" fmla="*/ 2329 h 2744"/>
                  <a:gd name="T56" fmla="*/ 641 w 3094"/>
                  <a:gd name="T57" fmla="*/ 1879 h 2744"/>
                  <a:gd name="T58" fmla="*/ 613 w 3094"/>
                  <a:gd name="T59" fmla="*/ 1236 h 2744"/>
                  <a:gd name="T60" fmla="*/ 578 w 3094"/>
                  <a:gd name="T61" fmla="*/ 1078 h 2744"/>
                  <a:gd name="T62" fmla="*/ 566 w 3094"/>
                  <a:gd name="T63" fmla="*/ 1050 h 2744"/>
                  <a:gd name="T64" fmla="*/ 574 w 3094"/>
                  <a:gd name="T65" fmla="*/ 1036 h 2744"/>
                  <a:gd name="T66" fmla="*/ 626 w 3094"/>
                  <a:gd name="T67" fmla="*/ 1082 h 2744"/>
                  <a:gd name="T68" fmla="*/ 679 w 3094"/>
                  <a:gd name="T69" fmla="*/ 1121 h 2744"/>
                  <a:gd name="T70" fmla="*/ 816 w 3094"/>
                  <a:gd name="T71" fmla="*/ 1240 h 2744"/>
                  <a:gd name="T72" fmla="*/ 919 w 3094"/>
                  <a:gd name="T73" fmla="*/ 1444 h 2744"/>
                  <a:gd name="T74" fmla="*/ 1031 w 3094"/>
                  <a:gd name="T75" fmla="*/ 1654 h 2744"/>
                  <a:gd name="T76" fmla="*/ 1179 w 3094"/>
                  <a:gd name="T77" fmla="*/ 1855 h 2744"/>
                  <a:gd name="T78" fmla="*/ 1358 w 3094"/>
                  <a:gd name="T79" fmla="*/ 2020 h 2744"/>
                  <a:gd name="T80" fmla="*/ 1464 w 3094"/>
                  <a:gd name="T81" fmla="*/ 2083 h 2744"/>
                  <a:gd name="T82" fmla="*/ 1535 w 3094"/>
                  <a:gd name="T83" fmla="*/ 2104 h 2744"/>
                  <a:gd name="T84" fmla="*/ 1668 w 3094"/>
                  <a:gd name="T85" fmla="*/ 2178 h 2744"/>
                  <a:gd name="T86" fmla="*/ 1999 w 3094"/>
                  <a:gd name="T87" fmla="*/ 2413 h 2744"/>
                  <a:gd name="T88" fmla="*/ 2362 w 3094"/>
                  <a:gd name="T89" fmla="*/ 2571 h 2744"/>
                  <a:gd name="T90" fmla="*/ 2506 w 3094"/>
                  <a:gd name="T91" fmla="*/ 2589 h 2744"/>
                  <a:gd name="T92" fmla="*/ 2562 w 3094"/>
                  <a:gd name="T93" fmla="*/ 2599 h 2744"/>
                  <a:gd name="T94" fmla="*/ 2657 w 3094"/>
                  <a:gd name="T95" fmla="*/ 2606 h 2744"/>
                  <a:gd name="T96" fmla="*/ 2861 w 3094"/>
                  <a:gd name="T97" fmla="*/ 2638 h 2744"/>
                  <a:gd name="T98" fmla="*/ 3051 w 3094"/>
                  <a:gd name="T99" fmla="*/ 2716 h 2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94" h="2744">
                    <a:moveTo>
                      <a:pt x="2640" y="2554"/>
                    </a:moveTo>
                    <a:lnTo>
                      <a:pt x="2593" y="2544"/>
                    </a:lnTo>
                    <a:lnTo>
                      <a:pt x="2545" y="2529"/>
                    </a:lnTo>
                    <a:lnTo>
                      <a:pt x="2498" y="2519"/>
                    </a:lnTo>
                    <a:lnTo>
                      <a:pt x="2450" y="2504"/>
                    </a:lnTo>
                    <a:lnTo>
                      <a:pt x="2403" y="2491"/>
                    </a:lnTo>
                    <a:lnTo>
                      <a:pt x="2358" y="2476"/>
                    </a:lnTo>
                    <a:lnTo>
                      <a:pt x="2312" y="2466"/>
                    </a:lnTo>
                    <a:lnTo>
                      <a:pt x="2263" y="2452"/>
                    </a:lnTo>
                    <a:lnTo>
                      <a:pt x="2217" y="2438"/>
                    </a:lnTo>
                    <a:lnTo>
                      <a:pt x="2168" y="2424"/>
                    </a:lnTo>
                    <a:lnTo>
                      <a:pt x="2115" y="2406"/>
                    </a:lnTo>
                    <a:lnTo>
                      <a:pt x="2066" y="2378"/>
                    </a:lnTo>
                    <a:lnTo>
                      <a:pt x="2020" y="2351"/>
                    </a:lnTo>
                    <a:lnTo>
                      <a:pt x="1974" y="2311"/>
                    </a:lnTo>
                    <a:lnTo>
                      <a:pt x="1932" y="2273"/>
                    </a:lnTo>
                    <a:lnTo>
                      <a:pt x="1894" y="2234"/>
                    </a:lnTo>
                    <a:lnTo>
                      <a:pt x="1851" y="2192"/>
                    </a:lnTo>
                    <a:lnTo>
                      <a:pt x="1809" y="2149"/>
                    </a:lnTo>
                    <a:lnTo>
                      <a:pt x="1766" y="2111"/>
                    </a:lnTo>
                    <a:lnTo>
                      <a:pt x="1721" y="2073"/>
                    </a:lnTo>
                    <a:lnTo>
                      <a:pt x="1696" y="2055"/>
                    </a:lnTo>
                    <a:lnTo>
                      <a:pt x="1668" y="2041"/>
                    </a:lnTo>
                    <a:lnTo>
                      <a:pt x="1643" y="2027"/>
                    </a:lnTo>
                    <a:lnTo>
                      <a:pt x="1616" y="2016"/>
                    </a:lnTo>
                    <a:lnTo>
                      <a:pt x="1588" y="2009"/>
                    </a:lnTo>
                    <a:lnTo>
                      <a:pt x="1559" y="1999"/>
                    </a:lnTo>
                    <a:lnTo>
                      <a:pt x="1531" y="1991"/>
                    </a:lnTo>
                    <a:lnTo>
                      <a:pt x="1503" y="1981"/>
                    </a:lnTo>
                    <a:lnTo>
                      <a:pt x="1475" y="1971"/>
                    </a:lnTo>
                    <a:lnTo>
                      <a:pt x="1446" y="1961"/>
                    </a:lnTo>
                    <a:lnTo>
                      <a:pt x="1428" y="1949"/>
                    </a:lnTo>
                    <a:lnTo>
                      <a:pt x="1408" y="1936"/>
                    </a:lnTo>
                    <a:lnTo>
                      <a:pt x="1390" y="1921"/>
                    </a:lnTo>
                    <a:lnTo>
                      <a:pt x="1373" y="1908"/>
                    </a:lnTo>
                    <a:lnTo>
                      <a:pt x="1355" y="1893"/>
                    </a:lnTo>
                    <a:lnTo>
                      <a:pt x="1337" y="1876"/>
                    </a:lnTo>
                    <a:lnTo>
                      <a:pt x="1320" y="1858"/>
                    </a:lnTo>
                    <a:lnTo>
                      <a:pt x="1302" y="1841"/>
                    </a:lnTo>
                    <a:lnTo>
                      <a:pt x="1285" y="1823"/>
                    </a:lnTo>
                    <a:lnTo>
                      <a:pt x="1270" y="1802"/>
                    </a:lnTo>
                    <a:lnTo>
                      <a:pt x="1225" y="1736"/>
                    </a:lnTo>
                    <a:lnTo>
                      <a:pt x="1182" y="1669"/>
                    </a:lnTo>
                    <a:lnTo>
                      <a:pt x="1140" y="1601"/>
                    </a:lnTo>
                    <a:lnTo>
                      <a:pt x="1102" y="1535"/>
                    </a:lnTo>
                    <a:lnTo>
                      <a:pt x="1063" y="1465"/>
                    </a:lnTo>
                    <a:lnTo>
                      <a:pt x="1024" y="1398"/>
                    </a:lnTo>
                    <a:lnTo>
                      <a:pt x="985" y="1328"/>
                    </a:lnTo>
                    <a:lnTo>
                      <a:pt x="944" y="1261"/>
                    </a:lnTo>
                    <a:lnTo>
                      <a:pt x="901" y="1194"/>
                    </a:lnTo>
                    <a:lnTo>
                      <a:pt x="852" y="1124"/>
                    </a:lnTo>
                    <a:lnTo>
                      <a:pt x="834" y="1100"/>
                    </a:lnTo>
                    <a:lnTo>
                      <a:pt x="809" y="1078"/>
                    </a:lnTo>
                    <a:lnTo>
                      <a:pt x="784" y="1061"/>
                    </a:lnTo>
                    <a:lnTo>
                      <a:pt x="757" y="1043"/>
                    </a:lnTo>
                    <a:lnTo>
                      <a:pt x="729" y="1026"/>
                    </a:lnTo>
                    <a:lnTo>
                      <a:pt x="704" y="1008"/>
                    </a:lnTo>
                    <a:lnTo>
                      <a:pt x="676" y="991"/>
                    </a:lnTo>
                    <a:lnTo>
                      <a:pt x="651" y="970"/>
                    </a:lnTo>
                    <a:lnTo>
                      <a:pt x="630" y="945"/>
                    </a:lnTo>
                    <a:lnTo>
                      <a:pt x="613" y="917"/>
                    </a:lnTo>
                    <a:lnTo>
                      <a:pt x="566" y="822"/>
                    </a:lnTo>
                    <a:lnTo>
                      <a:pt x="521" y="723"/>
                    </a:lnTo>
                    <a:lnTo>
                      <a:pt x="478" y="622"/>
                    </a:lnTo>
                    <a:lnTo>
                      <a:pt x="436" y="523"/>
                    </a:lnTo>
                    <a:lnTo>
                      <a:pt x="391" y="425"/>
                    </a:lnTo>
                    <a:lnTo>
                      <a:pt x="341" y="330"/>
                    </a:lnTo>
                    <a:lnTo>
                      <a:pt x="288" y="243"/>
                    </a:lnTo>
                    <a:lnTo>
                      <a:pt x="225" y="155"/>
                    </a:lnTo>
                    <a:lnTo>
                      <a:pt x="155" y="77"/>
                    </a:lnTo>
                    <a:lnTo>
                      <a:pt x="74" y="3"/>
                    </a:lnTo>
                    <a:lnTo>
                      <a:pt x="67" y="0"/>
                    </a:lnTo>
                    <a:lnTo>
                      <a:pt x="57" y="0"/>
                    </a:lnTo>
                    <a:lnTo>
                      <a:pt x="49" y="0"/>
                    </a:lnTo>
                    <a:lnTo>
                      <a:pt x="42" y="7"/>
                    </a:lnTo>
                    <a:lnTo>
                      <a:pt x="35" y="15"/>
                    </a:lnTo>
                    <a:lnTo>
                      <a:pt x="28" y="21"/>
                    </a:lnTo>
                    <a:lnTo>
                      <a:pt x="22" y="32"/>
                    </a:lnTo>
                    <a:lnTo>
                      <a:pt x="14" y="42"/>
                    </a:lnTo>
                    <a:lnTo>
                      <a:pt x="10" y="53"/>
                    </a:lnTo>
                    <a:lnTo>
                      <a:pt x="7" y="63"/>
                    </a:lnTo>
                    <a:lnTo>
                      <a:pt x="4" y="73"/>
                    </a:lnTo>
                    <a:lnTo>
                      <a:pt x="0" y="81"/>
                    </a:lnTo>
                    <a:lnTo>
                      <a:pt x="4" y="92"/>
                    </a:lnTo>
                    <a:lnTo>
                      <a:pt x="4" y="98"/>
                    </a:lnTo>
                    <a:lnTo>
                      <a:pt x="7" y="109"/>
                    </a:lnTo>
                    <a:lnTo>
                      <a:pt x="10" y="116"/>
                    </a:lnTo>
                    <a:lnTo>
                      <a:pt x="17" y="123"/>
                    </a:lnTo>
                    <a:lnTo>
                      <a:pt x="22" y="127"/>
                    </a:lnTo>
                    <a:lnTo>
                      <a:pt x="28" y="133"/>
                    </a:lnTo>
                    <a:lnTo>
                      <a:pt x="32" y="137"/>
                    </a:lnTo>
                    <a:lnTo>
                      <a:pt x="200" y="313"/>
                    </a:lnTo>
                    <a:lnTo>
                      <a:pt x="328" y="503"/>
                    </a:lnTo>
                    <a:lnTo>
                      <a:pt x="415" y="699"/>
                    </a:lnTo>
                    <a:lnTo>
                      <a:pt x="478" y="906"/>
                    </a:lnTo>
                    <a:lnTo>
                      <a:pt x="518" y="1121"/>
                    </a:lnTo>
                    <a:lnTo>
                      <a:pt x="543" y="1338"/>
                    </a:lnTo>
                    <a:lnTo>
                      <a:pt x="556" y="1563"/>
                    </a:lnTo>
                    <a:lnTo>
                      <a:pt x="570" y="1784"/>
                    </a:lnTo>
                    <a:lnTo>
                      <a:pt x="591" y="2009"/>
                    </a:lnTo>
                    <a:lnTo>
                      <a:pt x="623" y="2231"/>
                    </a:lnTo>
                    <a:lnTo>
                      <a:pt x="630" y="2248"/>
                    </a:lnTo>
                    <a:lnTo>
                      <a:pt x="637" y="2266"/>
                    </a:lnTo>
                    <a:lnTo>
                      <a:pt x="651" y="2279"/>
                    </a:lnTo>
                    <a:lnTo>
                      <a:pt x="669" y="2297"/>
                    </a:lnTo>
                    <a:lnTo>
                      <a:pt x="686" y="2311"/>
                    </a:lnTo>
                    <a:lnTo>
                      <a:pt x="708" y="2326"/>
                    </a:lnTo>
                    <a:lnTo>
                      <a:pt x="729" y="2339"/>
                    </a:lnTo>
                    <a:lnTo>
                      <a:pt x="749" y="2351"/>
                    </a:lnTo>
                    <a:lnTo>
                      <a:pt x="771" y="2357"/>
                    </a:lnTo>
                    <a:lnTo>
                      <a:pt x="792" y="2361"/>
                    </a:lnTo>
                    <a:lnTo>
                      <a:pt x="732" y="2329"/>
                    </a:lnTo>
                    <a:lnTo>
                      <a:pt x="690" y="2256"/>
                    </a:lnTo>
                    <a:lnTo>
                      <a:pt x="661" y="2153"/>
                    </a:lnTo>
                    <a:lnTo>
                      <a:pt x="648" y="2027"/>
                    </a:lnTo>
                    <a:lnTo>
                      <a:pt x="641" y="1879"/>
                    </a:lnTo>
                    <a:lnTo>
                      <a:pt x="637" y="1721"/>
                    </a:lnTo>
                    <a:lnTo>
                      <a:pt x="637" y="1556"/>
                    </a:lnTo>
                    <a:lnTo>
                      <a:pt x="630" y="1395"/>
                    </a:lnTo>
                    <a:lnTo>
                      <a:pt x="613" y="1236"/>
                    </a:lnTo>
                    <a:lnTo>
                      <a:pt x="584" y="1093"/>
                    </a:lnTo>
                    <a:lnTo>
                      <a:pt x="584" y="1089"/>
                    </a:lnTo>
                    <a:lnTo>
                      <a:pt x="581" y="1082"/>
                    </a:lnTo>
                    <a:lnTo>
                      <a:pt x="578" y="1078"/>
                    </a:lnTo>
                    <a:lnTo>
                      <a:pt x="578" y="1071"/>
                    </a:lnTo>
                    <a:lnTo>
                      <a:pt x="574" y="1065"/>
                    </a:lnTo>
                    <a:lnTo>
                      <a:pt x="570" y="1058"/>
                    </a:lnTo>
                    <a:lnTo>
                      <a:pt x="566" y="1050"/>
                    </a:lnTo>
                    <a:lnTo>
                      <a:pt x="566" y="1043"/>
                    </a:lnTo>
                    <a:lnTo>
                      <a:pt x="563" y="1033"/>
                    </a:lnTo>
                    <a:lnTo>
                      <a:pt x="563" y="1026"/>
                    </a:lnTo>
                    <a:lnTo>
                      <a:pt x="574" y="1036"/>
                    </a:lnTo>
                    <a:lnTo>
                      <a:pt x="588" y="1047"/>
                    </a:lnTo>
                    <a:lnTo>
                      <a:pt x="601" y="1061"/>
                    </a:lnTo>
                    <a:lnTo>
                      <a:pt x="613" y="1071"/>
                    </a:lnTo>
                    <a:lnTo>
                      <a:pt x="626" y="1082"/>
                    </a:lnTo>
                    <a:lnTo>
                      <a:pt x="637" y="1093"/>
                    </a:lnTo>
                    <a:lnTo>
                      <a:pt x="651" y="1103"/>
                    </a:lnTo>
                    <a:lnTo>
                      <a:pt x="666" y="1113"/>
                    </a:lnTo>
                    <a:lnTo>
                      <a:pt x="679" y="1121"/>
                    </a:lnTo>
                    <a:lnTo>
                      <a:pt x="693" y="1131"/>
                    </a:lnTo>
                    <a:lnTo>
                      <a:pt x="743" y="1159"/>
                    </a:lnTo>
                    <a:lnTo>
                      <a:pt x="781" y="1198"/>
                    </a:lnTo>
                    <a:lnTo>
                      <a:pt x="816" y="1240"/>
                    </a:lnTo>
                    <a:lnTo>
                      <a:pt x="849" y="1289"/>
                    </a:lnTo>
                    <a:lnTo>
                      <a:pt x="873" y="1338"/>
                    </a:lnTo>
                    <a:lnTo>
                      <a:pt x="897" y="1391"/>
                    </a:lnTo>
                    <a:lnTo>
                      <a:pt x="919" y="1444"/>
                    </a:lnTo>
                    <a:lnTo>
                      <a:pt x="944" y="1496"/>
                    </a:lnTo>
                    <a:lnTo>
                      <a:pt x="967" y="1549"/>
                    </a:lnTo>
                    <a:lnTo>
                      <a:pt x="996" y="1601"/>
                    </a:lnTo>
                    <a:lnTo>
                      <a:pt x="1031" y="1654"/>
                    </a:lnTo>
                    <a:lnTo>
                      <a:pt x="1063" y="1708"/>
                    </a:lnTo>
                    <a:lnTo>
                      <a:pt x="1102" y="1760"/>
                    </a:lnTo>
                    <a:lnTo>
                      <a:pt x="1137" y="1809"/>
                    </a:lnTo>
                    <a:lnTo>
                      <a:pt x="1179" y="1855"/>
                    </a:lnTo>
                    <a:lnTo>
                      <a:pt x="1222" y="1901"/>
                    </a:lnTo>
                    <a:lnTo>
                      <a:pt x="1263" y="1943"/>
                    </a:lnTo>
                    <a:lnTo>
                      <a:pt x="1310" y="1984"/>
                    </a:lnTo>
                    <a:lnTo>
                      <a:pt x="1358" y="2020"/>
                    </a:lnTo>
                    <a:lnTo>
                      <a:pt x="1411" y="2055"/>
                    </a:lnTo>
                    <a:lnTo>
                      <a:pt x="1428" y="2066"/>
                    </a:lnTo>
                    <a:lnTo>
                      <a:pt x="1446" y="2076"/>
                    </a:lnTo>
                    <a:lnTo>
                      <a:pt x="1464" y="2083"/>
                    </a:lnTo>
                    <a:lnTo>
                      <a:pt x="1485" y="2091"/>
                    </a:lnTo>
                    <a:lnTo>
                      <a:pt x="1503" y="2094"/>
                    </a:lnTo>
                    <a:lnTo>
                      <a:pt x="1517" y="2101"/>
                    </a:lnTo>
                    <a:lnTo>
                      <a:pt x="1535" y="2104"/>
                    </a:lnTo>
                    <a:lnTo>
                      <a:pt x="1548" y="2111"/>
                    </a:lnTo>
                    <a:lnTo>
                      <a:pt x="1566" y="2114"/>
                    </a:lnTo>
                    <a:lnTo>
                      <a:pt x="1580" y="2121"/>
                    </a:lnTo>
                    <a:lnTo>
                      <a:pt x="1668" y="2178"/>
                    </a:lnTo>
                    <a:lnTo>
                      <a:pt x="1753" y="2234"/>
                    </a:lnTo>
                    <a:lnTo>
                      <a:pt x="1834" y="2297"/>
                    </a:lnTo>
                    <a:lnTo>
                      <a:pt x="1914" y="2357"/>
                    </a:lnTo>
                    <a:lnTo>
                      <a:pt x="1999" y="2413"/>
                    </a:lnTo>
                    <a:lnTo>
                      <a:pt x="2084" y="2466"/>
                    </a:lnTo>
                    <a:lnTo>
                      <a:pt x="2172" y="2512"/>
                    </a:lnTo>
                    <a:lnTo>
                      <a:pt x="2263" y="2547"/>
                    </a:lnTo>
                    <a:lnTo>
                      <a:pt x="2362" y="2571"/>
                    </a:lnTo>
                    <a:lnTo>
                      <a:pt x="2467" y="2586"/>
                    </a:lnTo>
                    <a:lnTo>
                      <a:pt x="2478" y="2586"/>
                    </a:lnTo>
                    <a:lnTo>
                      <a:pt x="2492" y="2589"/>
                    </a:lnTo>
                    <a:lnTo>
                      <a:pt x="2506" y="2589"/>
                    </a:lnTo>
                    <a:lnTo>
                      <a:pt x="2520" y="2592"/>
                    </a:lnTo>
                    <a:lnTo>
                      <a:pt x="2533" y="2592"/>
                    </a:lnTo>
                    <a:lnTo>
                      <a:pt x="2548" y="2596"/>
                    </a:lnTo>
                    <a:lnTo>
                      <a:pt x="2562" y="2599"/>
                    </a:lnTo>
                    <a:lnTo>
                      <a:pt x="2576" y="2599"/>
                    </a:lnTo>
                    <a:lnTo>
                      <a:pt x="2586" y="2603"/>
                    </a:lnTo>
                    <a:lnTo>
                      <a:pt x="2601" y="2603"/>
                    </a:lnTo>
                    <a:lnTo>
                      <a:pt x="2657" y="2606"/>
                    </a:lnTo>
                    <a:lnTo>
                      <a:pt x="2710" y="2610"/>
                    </a:lnTo>
                    <a:lnTo>
                      <a:pt x="2759" y="2617"/>
                    </a:lnTo>
                    <a:lnTo>
                      <a:pt x="2811" y="2624"/>
                    </a:lnTo>
                    <a:lnTo>
                      <a:pt x="2861" y="2638"/>
                    </a:lnTo>
                    <a:lnTo>
                      <a:pt x="2911" y="2652"/>
                    </a:lnTo>
                    <a:lnTo>
                      <a:pt x="2959" y="2666"/>
                    </a:lnTo>
                    <a:lnTo>
                      <a:pt x="3006" y="2687"/>
                    </a:lnTo>
                    <a:lnTo>
                      <a:pt x="3051" y="2716"/>
                    </a:lnTo>
                    <a:lnTo>
                      <a:pt x="3094" y="2744"/>
                    </a:lnTo>
                    <a:lnTo>
                      <a:pt x="2640" y="2554"/>
                    </a:lnTo>
                    <a:close/>
                  </a:path>
                </a:pathLst>
              </a:custGeom>
              <a:solidFill>
                <a:srgbClr val="B200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29" name="Freeform 757"/>
              <p:cNvSpPr>
                <a:spLocks/>
              </p:cNvSpPr>
              <p:nvPr/>
            </p:nvSpPr>
            <p:spPr bwMode="auto">
              <a:xfrm>
                <a:off x="2756" y="2808"/>
                <a:ext cx="23" cy="64"/>
              </a:xfrm>
              <a:custGeom>
                <a:avLst/>
                <a:gdLst>
                  <a:gd name="T0" fmla="*/ 0 w 306"/>
                  <a:gd name="T1" fmla="*/ 3 h 888"/>
                  <a:gd name="T2" fmla="*/ 14 w 306"/>
                  <a:gd name="T3" fmla="*/ 0 h 888"/>
                  <a:gd name="T4" fmla="*/ 25 w 306"/>
                  <a:gd name="T5" fmla="*/ 0 h 888"/>
                  <a:gd name="T6" fmla="*/ 35 w 306"/>
                  <a:gd name="T7" fmla="*/ 3 h 888"/>
                  <a:gd name="T8" fmla="*/ 45 w 306"/>
                  <a:gd name="T9" fmla="*/ 6 h 888"/>
                  <a:gd name="T10" fmla="*/ 57 w 306"/>
                  <a:gd name="T11" fmla="*/ 10 h 888"/>
                  <a:gd name="T12" fmla="*/ 63 w 306"/>
                  <a:gd name="T13" fmla="*/ 13 h 888"/>
                  <a:gd name="T14" fmla="*/ 70 w 306"/>
                  <a:gd name="T15" fmla="*/ 21 h 888"/>
                  <a:gd name="T16" fmla="*/ 77 w 306"/>
                  <a:gd name="T17" fmla="*/ 28 h 888"/>
                  <a:gd name="T18" fmla="*/ 85 w 306"/>
                  <a:gd name="T19" fmla="*/ 35 h 888"/>
                  <a:gd name="T20" fmla="*/ 85 w 306"/>
                  <a:gd name="T21" fmla="*/ 45 h 888"/>
                  <a:gd name="T22" fmla="*/ 109 w 306"/>
                  <a:gd name="T23" fmla="*/ 143 h 888"/>
                  <a:gd name="T24" fmla="*/ 130 w 306"/>
                  <a:gd name="T25" fmla="*/ 238 h 888"/>
                  <a:gd name="T26" fmla="*/ 152 w 306"/>
                  <a:gd name="T27" fmla="*/ 326 h 888"/>
                  <a:gd name="T28" fmla="*/ 169 w 306"/>
                  <a:gd name="T29" fmla="*/ 411 h 888"/>
                  <a:gd name="T30" fmla="*/ 187 w 306"/>
                  <a:gd name="T31" fmla="*/ 488 h 888"/>
                  <a:gd name="T32" fmla="*/ 204 w 306"/>
                  <a:gd name="T33" fmla="*/ 561 h 888"/>
                  <a:gd name="T34" fmla="*/ 222 w 306"/>
                  <a:gd name="T35" fmla="*/ 636 h 888"/>
                  <a:gd name="T36" fmla="*/ 243 w 306"/>
                  <a:gd name="T37" fmla="*/ 709 h 888"/>
                  <a:gd name="T38" fmla="*/ 267 w 306"/>
                  <a:gd name="T39" fmla="*/ 783 h 888"/>
                  <a:gd name="T40" fmla="*/ 295 w 306"/>
                  <a:gd name="T41" fmla="*/ 861 h 888"/>
                  <a:gd name="T42" fmla="*/ 303 w 306"/>
                  <a:gd name="T43" fmla="*/ 868 h 888"/>
                  <a:gd name="T44" fmla="*/ 303 w 306"/>
                  <a:gd name="T45" fmla="*/ 874 h 888"/>
                  <a:gd name="T46" fmla="*/ 306 w 306"/>
                  <a:gd name="T47" fmla="*/ 878 h 888"/>
                  <a:gd name="T48" fmla="*/ 303 w 306"/>
                  <a:gd name="T49" fmla="*/ 878 h 888"/>
                  <a:gd name="T50" fmla="*/ 300 w 306"/>
                  <a:gd name="T51" fmla="*/ 878 h 888"/>
                  <a:gd name="T52" fmla="*/ 295 w 306"/>
                  <a:gd name="T53" fmla="*/ 881 h 888"/>
                  <a:gd name="T54" fmla="*/ 288 w 306"/>
                  <a:gd name="T55" fmla="*/ 881 h 888"/>
                  <a:gd name="T56" fmla="*/ 282 w 306"/>
                  <a:gd name="T57" fmla="*/ 888 h 888"/>
                  <a:gd name="T58" fmla="*/ 243 w 306"/>
                  <a:gd name="T59" fmla="*/ 808 h 888"/>
                  <a:gd name="T60" fmla="*/ 208 w 306"/>
                  <a:gd name="T61" fmla="*/ 731 h 888"/>
                  <a:gd name="T62" fmla="*/ 180 w 306"/>
                  <a:gd name="T63" fmla="*/ 653 h 888"/>
                  <a:gd name="T64" fmla="*/ 155 w 306"/>
                  <a:gd name="T65" fmla="*/ 573 h 888"/>
                  <a:gd name="T66" fmla="*/ 134 w 306"/>
                  <a:gd name="T67" fmla="*/ 491 h 888"/>
                  <a:gd name="T68" fmla="*/ 112 w 306"/>
                  <a:gd name="T69" fmla="*/ 414 h 888"/>
                  <a:gd name="T70" fmla="*/ 92 w 306"/>
                  <a:gd name="T71" fmla="*/ 333 h 888"/>
                  <a:gd name="T72" fmla="*/ 74 w 306"/>
                  <a:gd name="T73" fmla="*/ 249 h 888"/>
                  <a:gd name="T74" fmla="*/ 52 w 306"/>
                  <a:gd name="T75" fmla="*/ 168 h 888"/>
                  <a:gd name="T76" fmla="*/ 28 w 306"/>
                  <a:gd name="T77" fmla="*/ 88 h 888"/>
                  <a:gd name="T78" fmla="*/ 0 w 306"/>
                  <a:gd name="T79" fmla="*/ 3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6" h="888">
                    <a:moveTo>
                      <a:pt x="0" y="3"/>
                    </a:moveTo>
                    <a:lnTo>
                      <a:pt x="14" y="0"/>
                    </a:lnTo>
                    <a:lnTo>
                      <a:pt x="25" y="0"/>
                    </a:lnTo>
                    <a:lnTo>
                      <a:pt x="35" y="3"/>
                    </a:lnTo>
                    <a:lnTo>
                      <a:pt x="45" y="6"/>
                    </a:lnTo>
                    <a:lnTo>
                      <a:pt x="57" y="10"/>
                    </a:lnTo>
                    <a:lnTo>
                      <a:pt x="63" y="13"/>
                    </a:lnTo>
                    <a:lnTo>
                      <a:pt x="70" y="21"/>
                    </a:lnTo>
                    <a:lnTo>
                      <a:pt x="77" y="28"/>
                    </a:lnTo>
                    <a:lnTo>
                      <a:pt x="85" y="35"/>
                    </a:lnTo>
                    <a:lnTo>
                      <a:pt x="85" y="45"/>
                    </a:lnTo>
                    <a:lnTo>
                      <a:pt x="109" y="143"/>
                    </a:lnTo>
                    <a:lnTo>
                      <a:pt x="130" y="238"/>
                    </a:lnTo>
                    <a:lnTo>
                      <a:pt x="152" y="326"/>
                    </a:lnTo>
                    <a:lnTo>
                      <a:pt x="169" y="411"/>
                    </a:lnTo>
                    <a:lnTo>
                      <a:pt x="187" y="488"/>
                    </a:lnTo>
                    <a:lnTo>
                      <a:pt x="204" y="561"/>
                    </a:lnTo>
                    <a:lnTo>
                      <a:pt x="222" y="636"/>
                    </a:lnTo>
                    <a:lnTo>
                      <a:pt x="243" y="709"/>
                    </a:lnTo>
                    <a:lnTo>
                      <a:pt x="267" y="783"/>
                    </a:lnTo>
                    <a:lnTo>
                      <a:pt x="295" y="861"/>
                    </a:lnTo>
                    <a:lnTo>
                      <a:pt x="303" y="868"/>
                    </a:lnTo>
                    <a:lnTo>
                      <a:pt x="303" y="874"/>
                    </a:lnTo>
                    <a:lnTo>
                      <a:pt x="306" y="878"/>
                    </a:lnTo>
                    <a:lnTo>
                      <a:pt x="303" y="878"/>
                    </a:lnTo>
                    <a:lnTo>
                      <a:pt x="300" y="878"/>
                    </a:lnTo>
                    <a:lnTo>
                      <a:pt x="295" y="881"/>
                    </a:lnTo>
                    <a:lnTo>
                      <a:pt x="288" y="881"/>
                    </a:lnTo>
                    <a:lnTo>
                      <a:pt x="282" y="888"/>
                    </a:lnTo>
                    <a:lnTo>
                      <a:pt x="243" y="808"/>
                    </a:lnTo>
                    <a:lnTo>
                      <a:pt x="208" y="731"/>
                    </a:lnTo>
                    <a:lnTo>
                      <a:pt x="180" y="653"/>
                    </a:lnTo>
                    <a:lnTo>
                      <a:pt x="155" y="573"/>
                    </a:lnTo>
                    <a:lnTo>
                      <a:pt x="134" y="491"/>
                    </a:lnTo>
                    <a:lnTo>
                      <a:pt x="112" y="414"/>
                    </a:lnTo>
                    <a:lnTo>
                      <a:pt x="92" y="333"/>
                    </a:lnTo>
                    <a:lnTo>
                      <a:pt x="74" y="249"/>
                    </a:lnTo>
                    <a:lnTo>
                      <a:pt x="52" y="168"/>
                    </a:lnTo>
                    <a:lnTo>
                      <a:pt x="28" y="88"/>
                    </a:lnTo>
                    <a:lnTo>
                      <a:pt x="0" y="3"/>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30" name="Freeform 758"/>
              <p:cNvSpPr>
                <a:spLocks/>
              </p:cNvSpPr>
              <p:nvPr/>
            </p:nvSpPr>
            <p:spPr bwMode="auto">
              <a:xfrm>
                <a:off x="2756" y="2808"/>
                <a:ext cx="23" cy="64"/>
              </a:xfrm>
              <a:custGeom>
                <a:avLst/>
                <a:gdLst>
                  <a:gd name="T0" fmla="*/ 0 w 306"/>
                  <a:gd name="T1" fmla="*/ 3 h 888"/>
                  <a:gd name="T2" fmla="*/ 14 w 306"/>
                  <a:gd name="T3" fmla="*/ 0 h 888"/>
                  <a:gd name="T4" fmla="*/ 25 w 306"/>
                  <a:gd name="T5" fmla="*/ 0 h 888"/>
                  <a:gd name="T6" fmla="*/ 35 w 306"/>
                  <a:gd name="T7" fmla="*/ 3 h 888"/>
                  <a:gd name="T8" fmla="*/ 45 w 306"/>
                  <a:gd name="T9" fmla="*/ 6 h 888"/>
                  <a:gd name="T10" fmla="*/ 57 w 306"/>
                  <a:gd name="T11" fmla="*/ 10 h 888"/>
                  <a:gd name="T12" fmla="*/ 63 w 306"/>
                  <a:gd name="T13" fmla="*/ 13 h 888"/>
                  <a:gd name="T14" fmla="*/ 70 w 306"/>
                  <a:gd name="T15" fmla="*/ 21 h 888"/>
                  <a:gd name="T16" fmla="*/ 77 w 306"/>
                  <a:gd name="T17" fmla="*/ 28 h 888"/>
                  <a:gd name="T18" fmla="*/ 85 w 306"/>
                  <a:gd name="T19" fmla="*/ 35 h 888"/>
                  <a:gd name="T20" fmla="*/ 85 w 306"/>
                  <a:gd name="T21" fmla="*/ 45 h 888"/>
                  <a:gd name="T22" fmla="*/ 109 w 306"/>
                  <a:gd name="T23" fmla="*/ 143 h 888"/>
                  <a:gd name="T24" fmla="*/ 130 w 306"/>
                  <a:gd name="T25" fmla="*/ 238 h 888"/>
                  <a:gd name="T26" fmla="*/ 152 w 306"/>
                  <a:gd name="T27" fmla="*/ 326 h 888"/>
                  <a:gd name="T28" fmla="*/ 169 w 306"/>
                  <a:gd name="T29" fmla="*/ 411 h 888"/>
                  <a:gd name="T30" fmla="*/ 187 w 306"/>
                  <a:gd name="T31" fmla="*/ 488 h 888"/>
                  <a:gd name="T32" fmla="*/ 204 w 306"/>
                  <a:gd name="T33" fmla="*/ 561 h 888"/>
                  <a:gd name="T34" fmla="*/ 222 w 306"/>
                  <a:gd name="T35" fmla="*/ 636 h 888"/>
                  <a:gd name="T36" fmla="*/ 243 w 306"/>
                  <a:gd name="T37" fmla="*/ 709 h 888"/>
                  <a:gd name="T38" fmla="*/ 267 w 306"/>
                  <a:gd name="T39" fmla="*/ 783 h 888"/>
                  <a:gd name="T40" fmla="*/ 295 w 306"/>
                  <a:gd name="T41" fmla="*/ 861 h 888"/>
                  <a:gd name="T42" fmla="*/ 303 w 306"/>
                  <a:gd name="T43" fmla="*/ 868 h 888"/>
                  <a:gd name="T44" fmla="*/ 303 w 306"/>
                  <a:gd name="T45" fmla="*/ 874 h 888"/>
                  <a:gd name="T46" fmla="*/ 306 w 306"/>
                  <a:gd name="T47" fmla="*/ 878 h 888"/>
                  <a:gd name="T48" fmla="*/ 303 w 306"/>
                  <a:gd name="T49" fmla="*/ 878 h 888"/>
                  <a:gd name="T50" fmla="*/ 300 w 306"/>
                  <a:gd name="T51" fmla="*/ 878 h 888"/>
                  <a:gd name="T52" fmla="*/ 295 w 306"/>
                  <a:gd name="T53" fmla="*/ 881 h 888"/>
                  <a:gd name="T54" fmla="*/ 288 w 306"/>
                  <a:gd name="T55" fmla="*/ 881 h 888"/>
                  <a:gd name="T56" fmla="*/ 282 w 306"/>
                  <a:gd name="T57" fmla="*/ 888 h 888"/>
                  <a:gd name="T58" fmla="*/ 243 w 306"/>
                  <a:gd name="T59" fmla="*/ 808 h 888"/>
                  <a:gd name="T60" fmla="*/ 208 w 306"/>
                  <a:gd name="T61" fmla="*/ 731 h 888"/>
                  <a:gd name="T62" fmla="*/ 180 w 306"/>
                  <a:gd name="T63" fmla="*/ 653 h 888"/>
                  <a:gd name="T64" fmla="*/ 155 w 306"/>
                  <a:gd name="T65" fmla="*/ 573 h 888"/>
                  <a:gd name="T66" fmla="*/ 134 w 306"/>
                  <a:gd name="T67" fmla="*/ 491 h 888"/>
                  <a:gd name="T68" fmla="*/ 112 w 306"/>
                  <a:gd name="T69" fmla="*/ 414 h 888"/>
                  <a:gd name="T70" fmla="*/ 92 w 306"/>
                  <a:gd name="T71" fmla="*/ 333 h 888"/>
                  <a:gd name="T72" fmla="*/ 74 w 306"/>
                  <a:gd name="T73" fmla="*/ 249 h 888"/>
                  <a:gd name="T74" fmla="*/ 52 w 306"/>
                  <a:gd name="T75" fmla="*/ 168 h 888"/>
                  <a:gd name="T76" fmla="*/ 28 w 306"/>
                  <a:gd name="T77" fmla="*/ 88 h 888"/>
                  <a:gd name="T78" fmla="*/ 0 w 306"/>
                  <a:gd name="T79" fmla="*/ 3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6" h="888">
                    <a:moveTo>
                      <a:pt x="0" y="3"/>
                    </a:moveTo>
                    <a:lnTo>
                      <a:pt x="14" y="0"/>
                    </a:lnTo>
                    <a:lnTo>
                      <a:pt x="25" y="0"/>
                    </a:lnTo>
                    <a:lnTo>
                      <a:pt x="35" y="3"/>
                    </a:lnTo>
                    <a:lnTo>
                      <a:pt x="45" y="6"/>
                    </a:lnTo>
                    <a:lnTo>
                      <a:pt x="57" y="10"/>
                    </a:lnTo>
                    <a:lnTo>
                      <a:pt x="63" y="13"/>
                    </a:lnTo>
                    <a:lnTo>
                      <a:pt x="70" y="21"/>
                    </a:lnTo>
                    <a:lnTo>
                      <a:pt x="77" y="28"/>
                    </a:lnTo>
                    <a:lnTo>
                      <a:pt x="85" y="35"/>
                    </a:lnTo>
                    <a:lnTo>
                      <a:pt x="85" y="45"/>
                    </a:lnTo>
                    <a:lnTo>
                      <a:pt x="109" y="143"/>
                    </a:lnTo>
                    <a:lnTo>
                      <a:pt x="130" y="238"/>
                    </a:lnTo>
                    <a:lnTo>
                      <a:pt x="152" y="326"/>
                    </a:lnTo>
                    <a:lnTo>
                      <a:pt x="169" y="411"/>
                    </a:lnTo>
                    <a:lnTo>
                      <a:pt x="187" y="488"/>
                    </a:lnTo>
                    <a:lnTo>
                      <a:pt x="204" y="561"/>
                    </a:lnTo>
                    <a:lnTo>
                      <a:pt x="222" y="636"/>
                    </a:lnTo>
                    <a:lnTo>
                      <a:pt x="243" y="709"/>
                    </a:lnTo>
                    <a:lnTo>
                      <a:pt x="267" y="783"/>
                    </a:lnTo>
                    <a:lnTo>
                      <a:pt x="295" y="861"/>
                    </a:lnTo>
                    <a:lnTo>
                      <a:pt x="303" y="868"/>
                    </a:lnTo>
                    <a:lnTo>
                      <a:pt x="303" y="874"/>
                    </a:lnTo>
                    <a:lnTo>
                      <a:pt x="306" y="878"/>
                    </a:lnTo>
                    <a:lnTo>
                      <a:pt x="303" y="878"/>
                    </a:lnTo>
                    <a:lnTo>
                      <a:pt x="300" y="878"/>
                    </a:lnTo>
                    <a:lnTo>
                      <a:pt x="295" y="881"/>
                    </a:lnTo>
                    <a:lnTo>
                      <a:pt x="288" y="881"/>
                    </a:lnTo>
                    <a:lnTo>
                      <a:pt x="282" y="888"/>
                    </a:lnTo>
                    <a:lnTo>
                      <a:pt x="243" y="808"/>
                    </a:lnTo>
                    <a:lnTo>
                      <a:pt x="208" y="731"/>
                    </a:lnTo>
                    <a:lnTo>
                      <a:pt x="180" y="653"/>
                    </a:lnTo>
                    <a:lnTo>
                      <a:pt x="155" y="573"/>
                    </a:lnTo>
                    <a:lnTo>
                      <a:pt x="134" y="491"/>
                    </a:lnTo>
                    <a:lnTo>
                      <a:pt x="112" y="414"/>
                    </a:lnTo>
                    <a:lnTo>
                      <a:pt x="92" y="333"/>
                    </a:lnTo>
                    <a:lnTo>
                      <a:pt x="74" y="249"/>
                    </a:lnTo>
                    <a:lnTo>
                      <a:pt x="52" y="168"/>
                    </a:lnTo>
                    <a:lnTo>
                      <a:pt x="28" y="88"/>
                    </a:lnTo>
                    <a:lnTo>
                      <a:pt x="0" y="3"/>
                    </a:lnTo>
                  </a:path>
                </a:pathLst>
              </a:custGeom>
              <a:noFill/>
              <a:ln w="0">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31" name="Freeform 759"/>
              <p:cNvSpPr>
                <a:spLocks/>
              </p:cNvSpPr>
              <p:nvPr/>
            </p:nvSpPr>
            <p:spPr bwMode="auto">
              <a:xfrm>
                <a:off x="3059" y="2462"/>
                <a:ext cx="82" cy="110"/>
              </a:xfrm>
              <a:custGeom>
                <a:avLst/>
                <a:gdLst>
                  <a:gd name="T0" fmla="*/ 830 w 1056"/>
                  <a:gd name="T1" fmla="*/ 438 h 1531"/>
                  <a:gd name="T2" fmla="*/ 880 w 1056"/>
                  <a:gd name="T3" fmla="*/ 480 h 1531"/>
                  <a:gd name="T4" fmla="*/ 933 w 1056"/>
                  <a:gd name="T5" fmla="*/ 516 h 1531"/>
                  <a:gd name="T6" fmla="*/ 981 w 1056"/>
                  <a:gd name="T7" fmla="*/ 548 h 1531"/>
                  <a:gd name="T8" fmla="*/ 1031 w 1056"/>
                  <a:gd name="T9" fmla="*/ 586 h 1531"/>
                  <a:gd name="T10" fmla="*/ 1006 w 1056"/>
                  <a:gd name="T11" fmla="*/ 607 h 1531"/>
                  <a:gd name="T12" fmla="*/ 911 w 1056"/>
                  <a:gd name="T13" fmla="*/ 596 h 1531"/>
                  <a:gd name="T14" fmla="*/ 816 w 1056"/>
                  <a:gd name="T15" fmla="*/ 578 h 1531"/>
                  <a:gd name="T16" fmla="*/ 721 w 1056"/>
                  <a:gd name="T17" fmla="*/ 565 h 1531"/>
                  <a:gd name="T18" fmla="*/ 626 w 1056"/>
                  <a:gd name="T19" fmla="*/ 565 h 1531"/>
                  <a:gd name="T20" fmla="*/ 472 w 1056"/>
                  <a:gd name="T21" fmla="*/ 607 h 1531"/>
                  <a:gd name="T22" fmla="*/ 302 w 1056"/>
                  <a:gd name="T23" fmla="*/ 723 h 1531"/>
                  <a:gd name="T24" fmla="*/ 179 w 1056"/>
                  <a:gd name="T25" fmla="*/ 884 h 1531"/>
                  <a:gd name="T26" fmla="*/ 109 w 1056"/>
                  <a:gd name="T27" fmla="*/ 1078 h 1531"/>
                  <a:gd name="T28" fmla="*/ 81 w 1056"/>
                  <a:gd name="T29" fmla="*/ 1285 h 1531"/>
                  <a:gd name="T30" fmla="*/ 81 w 1056"/>
                  <a:gd name="T31" fmla="*/ 1401 h 1531"/>
                  <a:gd name="T32" fmla="*/ 66 w 1056"/>
                  <a:gd name="T33" fmla="*/ 1426 h 1531"/>
                  <a:gd name="T34" fmla="*/ 49 w 1056"/>
                  <a:gd name="T35" fmla="*/ 1453 h 1531"/>
                  <a:gd name="T36" fmla="*/ 28 w 1056"/>
                  <a:gd name="T37" fmla="*/ 1481 h 1531"/>
                  <a:gd name="T38" fmla="*/ 14 w 1056"/>
                  <a:gd name="T39" fmla="*/ 1516 h 1531"/>
                  <a:gd name="T40" fmla="*/ 11 w 1056"/>
                  <a:gd name="T41" fmla="*/ 1485 h 1531"/>
                  <a:gd name="T42" fmla="*/ 0 w 1056"/>
                  <a:gd name="T43" fmla="*/ 1331 h 1531"/>
                  <a:gd name="T44" fmla="*/ 3 w 1056"/>
                  <a:gd name="T45" fmla="*/ 1130 h 1531"/>
                  <a:gd name="T46" fmla="*/ 42 w 1056"/>
                  <a:gd name="T47" fmla="*/ 916 h 1531"/>
                  <a:gd name="T48" fmla="*/ 134 w 1056"/>
                  <a:gd name="T49" fmla="*/ 716 h 1531"/>
                  <a:gd name="T50" fmla="*/ 239 w 1056"/>
                  <a:gd name="T51" fmla="*/ 607 h 1531"/>
                  <a:gd name="T52" fmla="*/ 274 w 1056"/>
                  <a:gd name="T53" fmla="*/ 558 h 1531"/>
                  <a:gd name="T54" fmla="*/ 289 w 1056"/>
                  <a:gd name="T55" fmla="*/ 508 h 1531"/>
                  <a:gd name="T56" fmla="*/ 281 w 1056"/>
                  <a:gd name="T57" fmla="*/ 460 h 1531"/>
                  <a:gd name="T58" fmla="*/ 260 w 1056"/>
                  <a:gd name="T59" fmla="*/ 403 h 1531"/>
                  <a:gd name="T60" fmla="*/ 225 w 1056"/>
                  <a:gd name="T61" fmla="*/ 340 h 1531"/>
                  <a:gd name="T62" fmla="*/ 189 w 1056"/>
                  <a:gd name="T63" fmla="*/ 280 h 1531"/>
                  <a:gd name="T64" fmla="*/ 154 w 1056"/>
                  <a:gd name="T65" fmla="*/ 224 h 1531"/>
                  <a:gd name="T66" fmla="*/ 112 w 1056"/>
                  <a:gd name="T67" fmla="*/ 178 h 1531"/>
                  <a:gd name="T68" fmla="*/ 59 w 1056"/>
                  <a:gd name="T69" fmla="*/ 140 h 1531"/>
                  <a:gd name="T70" fmla="*/ 24 w 1056"/>
                  <a:gd name="T71" fmla="*/ 122 h 1531"/>
                  <a:gd name="T72" fmla="*/ 24 w 1056"/>
                  <a:gd name="T73" fmla="*/ 101 h 1531"/>
                  <a:gd name="T74" fmla="*/ 24 w 1056"/>
                  <a:gd name="T75" fmla="*/ 66 h 1531"/>
                  <a:gd name="T76" fmla="*/ 24 w 1056"/>
                  <a:gd name="T77" fmla="*/ 27 h 1531"/>
                  <a:gd name="T78" fmla="*/ 28 w 1056"/>
                  <a:gd name="T79" fmla="*/ 6 h 1531"/>
                  <a:gd name="T80" fmla="*/ 77 w 1056"/>
                  <a:gd name="T81" fmla="*/ 41 h 1531"/>
                  <a:gd name="T82" fmla="*/ 147 w 1056"/>
                  <a:gd name="T83" fmla="*/ 94 h 1531"/>
                  <a:gd name="T84" fmla="*/ 201 w 1056"/>
                  <a:gd name="T85" fmla="*/ 140 h 1531"/>
                  <a:gd name="T86" fmla="*/ 260 w 1056"/>
                  <a:gd name="T87" fmla="*/ 213 h 1531"/>
                  <a:gd name="T88" fmla="*/ 355 w 1056"/>
                  <a:gd name="T89" fmla="*/ 354 h 1531"/>
                  <a:gd name="T90" fmla="*/ 437 w 1056"/>
                  <a:gd name="T91" fmla="*/ 466 h 1531"/>
                  <a:gd name="T92" fmla="*/ 500 w 1056"/>
                  <a:gd name="T93" fmla="*/ 470 h 1531"/>
                  <a:gd name="T94" fmla="*/ 591 w 1056"/>
                  <a:gd name="T95" fmla="*/ 463 h 1531"/>
                  <a:gd name="T96" fmla="*/ 686 w 1056"/>
                  <a:gd name="T97" fmla="*/ 456 h 1531"/>
                  <a:gd name="T98" fmla="*/ 756 w 1056"/>
                  <a:gd name="T99" fmla="*/ 453 h 1531"/>
                  <a:gd name="T100" fmla="*/ 810 w 1056"/>
                  <a:gd name="T101" fmla="*/ 413 h 1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6" h="1531">
                    <a:moveTo>
                      <a:pt x="810" y="413"/>
                    </a:moveTo>
                    <a:lnTo>
                      <a:pt x="830" y="438"/>
                    </a:lnTo>
                    <a:lnTo>
                      <a:pt x="855" y="460"/>
                    </a:lnTo>
                    <a:lnTo>
                      <a:pt x="880" y="480"/>
                    </a:lnTo>
                    <a:lnTo>
                      <a:pt x="904" y="498"/>
                    </a:lnTo>
                    <a:lnTo>
                      <a:pt x="933" y="516"/>
                    </a:lnTo>
                    <a:lnTo>
                      <a:pt x="958" y="533"/>
                    </a:lnTo>
                    <a:lnTo>
                      <a:pt x="981" y="548"/>
                    </a:lnTo>
                    <a:lnTo>
                      <a:pt x="1006" y="565"/>
                    </a:lnTo>
                    <a:lnTo>
                      <a:pt x="1031" y="586"/>
                    </a:lnTo>
                    <a:lnTo>
                      <a:pt x="1056" y="603"/>
                    </a:lnTo>
                    <a:lnTo>
                      <a:pt x="1006" y="607"/>
                    </a:lnTo>
                    <a:lnTo>
                      <a:pt x="958" y="600"/>
                    </a:lnTo>
                    <a:lnTo>
                      <a:pt x="911" y="596"/>
                    </a:lnTo>
                    <a:lnTo>
                      <a:pt x="862" y="586"/>
                    </a:lnTo>
                    <a:lnTo>
                      <a:pt x="816" y="578"/>
                    </a:lnTo>
                    <a:lnTo>
                      <a:pt x="767" y="568"/>
                    </a:lnTo>
                    <a:lnTo>
                      <a:pt x="721" y="565"/>
                    </a:lnTo>
                    <a:lnTo>
                      <a:pt x="672" y="561"/>
                    </a:lnTo>
                    <a:lnTo>
                      <a:pt x="626" y="565"/>
                    </a:lnTo>
                    <a:lnTo>
                      <a:pt x="577" y="571"/>
                    </a:lnTo>
                    <a:lnTo>
                      <a:pt x="472" y="607"/>
                    </a:lnTo>
                    <a:lnTo>
                      <a:pt x="380" y="660"/>
                    </a:lnTo>
                    <a:lnTo>
                      <a:pt x="302" y="723"/>
                    </a:lnTo>
                    <a:lnTo>
                      <a:pt x="236" y="800"/>
                    </a:lnTo>
                    <a:lnTo>
                      <a:pt x="179" y="884"/>
                    </a:lnTo>
                    <a:lnTo>
                      <a:pt x="137" y="979"/>
                    </a:lnTo>
                    <a:lnTo>
                      <a:pt x="109" y="1078"/>
                    </a:lnTo>
                    <a:lnTo>
                      <a:pt x="88" y="1179"/>
                    </a:lnTo>
                    <a:lnTo>
                      <a:pt x="81" y="1285"/>
                    </a:lnTo>
                    <a:lnTo>
                      <a:pt x="84" y="1390"/>
                    </a:lnTo>
                    <a:lnTo>
                      <a:pt x="81" y="1401"/>
                    </a:lnTo>
                    <a:lnTo>
                      <a:pt x="77" y="1411"/>
                    </a:lnTo>
                    <a:lnTo>
                      <a:pt x="66" y="1426"/>
                    </a:lnTo>
                    <a:lnTo>
                      <a:pt x="59" y="1436"/>
                    </a:lnTo>
                    <a:lnTo>
                      <a:pt x="49" y="1453"/>
                    </a:lnTo>
                    <a:lnTo>
                      <a:pt x="39" y="1468"/>
                    </a:lnTo>
                    <a:lnTo>
                      <a:pt x="28" y="1481"/>
                    </a:lnTo>
                    <a:lnTo>
                      <a:pt x="21" y="1499"/>
                    </a:lnTo>
                    <a:lnTo>
                      <a:pt x="14" y="1516"/>
                    </a:lnTo>
                    <a:lnTo>
                      <a:pt x="14" y="1531"/>
                    </a:lnTo>
                    <a:lnTo>
                      <a:pt x="11" y="1485"/>
                    </a:lnTo>
                    <a:lnTo>
                      <a:pt x="7" y="1415"/>
                    </a:lnTo>
                    <a:lnTo>
                      <a:pt x="0" y="1331"/>
                    </a:lnTo>
                    <a:lnTo>
                      <a:pt x="0" y="1236"/>
                    </a:lnTo>
                    <a:lnTo>
                      <a:pt x="3" y="1130"/>
                    </a:lnTo>
                    <a:lnTo>
                      <a:pt x="18" y="1025"/>
                    </a:lnTo>
                    <a:lnTo>
                      <a:pt x="42" y="916"/>
                    </a:lnTo>
                    <a:lnTo>
                      <a:pt x="81" y="814"/>
                    </a:lnTo>
                    <a:lnTo>
                      <a:pt x="134" y="716"/>
                    </a:lnTo>
                    <a:lnTo>
                      <a:pt x="211" y="631"/>
                    </a:lnTo>
                    <a:lnTo>
                      <a:pt x="239" y="607"/>
                    </a:lnTo>
                    <a:lnTo>
                      <a:pt x="260" y="583"/>
                    </a:lnTo>
                    <a:lnTo>
                      <a:pt x="274" y="558"/>
                    </a:lnTo>
                    <a:lnTo>
                      <a:pt x="285" y="533"/>
                    </a:lnTo>
                    <a:lnTo>
                      <a:pt x="289" y="508"/>
                    </a:lnTo>
                    <a:lnTo>
                      <a:pt x="289" y="488"/>
                    </a:lnTo>
                    <a:lnTo>
                      <a:pt x="281" y="460"/>
                    </a:lnTo>
                    <a:lnTo>
                      <a:pt x="274" y="435"/>
                    </a:lnTo>
                    <a:lnTo>
                      <a:pt x="260" y="403"/>
                    </a:lnTo>
                    <a:lnTo>
                      <a:pt x="242" y="371"/>
                    </a:lnTo>
                    <a:lnTo>
                      <a:pt x="225" y="340"/>
                    </a:lnTo>
                    <a:lnTo>
                      <a:pt x="207" y="312"/>
                    </a:lnTo>
                    <a:lnTo>
                      <a:pt x="189" y="280"/>
                    </a:lnTo>
                    <a:lnTo>
                      <a:pt x="172" y="252"/>
                    </a:lnTo>
                    <a:lnTo>
                      <a:pt x="154" y="224"/>
                    </a:lnTo>
                    <a:lnTo>
                      <a:pt x="134" y="200"/>
                    </a:lnTo>
                    <a:lnTo>
                      <a:pt x="112" y="178"/>
                    </a:lnTo>
                    <a:lnTo>
                      <a:pt x="88" y="157"/>
                    </a:lnTo>
                    <a:lnTo>
                      <a:pt x="59" y="140"/>
                    </a:lnTo>
                    <a:lnTo>
                      <a:pt x="28" y="125"/>
                    </a:lnTo>
                    <a:lnTo>
                      <a:pt x="24" y="122"/>
                    </a:lnTo>
                    <a:lnTo>
                      <a:pt x="24" y="115"/>
                    </a:lnTo>
                    <a:lnTo>
                      <a:pt x="24" y="101"/>
                    </a:lnTo>
                    <a:lnTo>
                      <a:pt x="24" y="83"/>
                    </a:lnTo>
                    <a:lnTo>
                      <a:pt x="24" y="66"/>
                    </a:lnTo>
                    <a:lnTo>
                      <a:pt x="24" y="45"/>
                    </a:lnTo>
                    <a:lnTo>
                      <a:pt x="24" y="27"/>
                    </a:lnTo>
                    <a:lnTo>
                      <a:pt x="28" y="13"/>
                    </a:lnTo>
                    <a:lnTo>
                      <a:pt x="28" y="6"/>
                    </a:lnTo>
                    <a:lnTo>
                      <a:pt x="28" y="0"/>
                    </a:lnTo>
                    <a:lnTo>
                      <a:pt x="77" y="41"/>
                    </a:lnTo>
                    <a:lnTo>
                      <a:pt x="116" y="73"/>
                    </a:lnTo>
                    <a:lnTo>
                      <a:pt x="147" y="94"/>
                    </a:lnTo>
                    <a:lnTo>
                      <a:pt x="176" y="118"/>
                    </a:lnTo>
                    <a:lnTo>
                      <a:pt x="201" y="140"/>
                    </a:lnTo>
                    <a:lnTo>
                      <a:pt x="229" y="171"/>
                    </a:lnTo>
                    <a:lnTo>
                      <a:pt x="260" y="213"/>
                    </a:lnTo>
                    <a:lnTo>
                      <a:pt x="302" y="273"/>
                    </a:lnTo>
                    <a:lnTo>
                      <a:pt x="355" y="354"/>
                    </a:lnTo>
                    <a:lnTo>
                      <a:pt x="422" y="460"/>
                    </a:lnTo>
                    <a:lnTo>
                      <a:pt x="437" y="466"/>
                    </a:lnTo>
                    <a:lnTo>
                      <a:pt x="460" y="470"/>
                    </a:lnTo>
                    <a:lnTo>
                      <a:pt x="500" y="470"/>
                    </a:lnTo>
                    <a:lnTo>
                      <a:pt x="542" y="466"/>
                    </a:lnTo>
                    <a:lnTo>
                      <a:pt x="591" y="463"/>
                    </a:lnTo>
                    <a:lnTo>
                      <a:pt x="640" y="460"/>
                    </a:lnTo>
                    <a:lnTo>
                      <a:pt x="686" y="456"/>
                    </a:lnTo>
                    <a:lnTo>
                      <a:pt x="725" y="453"/>
                    </a:lnTo>
                    <a:lnTo>
                      <a:pt x="756" y="453"/>
                    </a:lnTo>
                    <a:lnTo>
                      <a:pt x="774" y="448"/>
                    </a:lnTo>
                    <a:lnTo>
                      <a:pt x="810" y="413"/>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32" name="Freeform 760"/>
              <p:cNvSpPr>
                <a:spLocks/>
              </p:cNvSpPr>
              <p:nvPr/>
            </p:nvSpPr>
            <p:spPr bwMode="auto">
              <a:xfrm>
                <a:off x="3059" y="2462"/>
                <a:ext cx="82" cy="110"/>
              </a:xfrm>
              <a:custGeom>
                <a:avLst/>
                <a:gdLst>
                  <a:gd name="T0" fmla="*/ 830 w 1056"/>
                  <a:gd name="T1" fmla="*/ 438 h 1531"/>
                  <a:gd name="T2" fmla="*/ 880 w 1056"/>
                  <a:gd name="T3" fmla="*/ 480 h 1531"/>
                  <a:gd name="T4" fmla="*/ 933 w 1056"/>
                  <a:gd name="T5" fmla="*/ 516 h 1531"/>
                  <a:gd name="T6" fmla="*/ 981 w 1056"/>
                  <a:gd name="T7" fmla="*/ 548 h 1531"/>
                  <a:gd name="T8" fmla="*/ 1031 w 1056"/>
                  <a:gd name="T9" fmla="*/ 586 h 1531"/>
                  <a:gd name="T10" fmla="*/ 1006 w 1056"/>
                  <a:gd name="T11" fmla="*/ 607 h 1531"/>
                  <a:gd name="T12" fmla="*/ 911 w 1056"/>
                  <a:gd name="T13" fmla="*/ 596 h 1531"/>
                  <a:gd name="T14" fmla="*/ 816 w 1056"/>
                  <a:gd name="T15" fmla="*/ 578 h 1531"/>
                  <a:gd name="T16" fmla="*/ 721 w 1056"/>
                  <a:gd name="T17" fmla="*/ 565 h 1531"/>
                  <a:gd name="T18" fmla="*/ 626 w 1056"/>
                  <a:gd name="T19" fmla="*/ 565 h 1531"/>
                  <a:gd name="T20" fmla="*/ 472 w 1056"/>
                  <a:gd name="T21" fmla="*/ 607 h 1531"/>
                  <a:gd name="T22" fmla="*/ 302 w 1056"/>
                  <a:gd name="T23" fmla="*/ 723 h 1531"/>
                  <a:gd name="T24" fmla="*/ 179 w 1056"/>
                  <a:gd name="T25" fmla="*/ 884 h 1531"/>
                  <a:gd name="T26" fmla="*/ 109 w 1056"/>
                  <a:gd name="T27" fmla="*/ 1078 h 1531"/>
                  <a:gd name="T28" fmla="*/ 81 w 1056"/>
                  <a:gd name="T29" fmla="*/ 1285 h 1531"/>
                  <a:gd name="T30" fmla="*/ 81 w 1056"/>
                  <a:gd name="T31" fmla="*/ 1401 h 1531"/>
                  <a:gd name="T32" fmla="*/ 66 w 1056"/>
                  <a:gd name="T33" fmla="*/ 1426 h 1531"/>
                  <a:gd name="T34" fmla="*/ 49 w 1056"/>
                  <a:gd name="T35" fmla="*/ 1453 h 1531"/>
                  <a:gd name="T36" fmla="*/ 28 w 1056"/>
                  <a:gd name="T37" fmla="*/ 1481 h 1531"/>
                  <a:gd name="T38" fmla="*/ 14 w 1056"/>
                  <a:gd name="T39" fmla="*/ 1516 h 1531"/>
                  <a:gd name="T40" fmla="*/ 11 w 1056"/>
                  <a:gd name="T41" fmla="*/ 1485 h 1531"/>
                  <a:gd name="T42" fmla="*/ 0 w 1056"/>
                  <a:gd name="T43" fmla="*/ 1331 h 1531"/>
                  <a:gd name="T44" fmla="*/ 3 w 1056"/>
                  <a:gd name="T45" fmla="*/ 1130 h 1531"/>
                  <a:gd name="T46" fmla="*/ 42 w 1056"/>
                  <a:gd name="T47" fmla="*/ 916 h 1531"/>
                  <a:gd name="T48" fmla="*/ 134 w 1056"/>
                  <a:gd name="T49" fmla="*/ 716 h 1531"/>
                  <a:gd name="T50" fmla="*/ 239 w 1056"/>
                  <a:gd name="T51" fmla="*/ 607 h 1531"/>
                  <a:gd name="T52" fmla="*/ 274 w 1056"/>
                  <a:gd name="T53" fmla="*/ 558 h 1531"/>
                  <a:gd name="T54" fmla="*/ 289 w 1056"/>
                  <a:gd name="T55" fmla="*/ 508 h 1531"/>
                  <a:gd name="T56" fmla="*/ 281 w 1056"/>
                  <a:gd name="T57" fmla="*/ 460 h 1531"/>
                  <a:gd name="T58" fmla="*/ 260 w 1056"/>
                  <a:gd name="T59" fmla="*/ 403 h 1531"/>
                  <a:gd name="T60" fmla="*/ 225 w 1056"/>
                  <a:gd name="T61" fmla="*/ 340 h 1531"/>
                  <a:gd name="T62" fmla="*/ 189 w 1056"/>
                  <a:gd name="T63" fmla="*/ 280 h 1531"/>
                  <a:gd name="T64" fmla="*/ 154 w 1056"/>
                  <a:gd name="T65" fmla="*/ 224 h 1531"/>
                  <a:gd name="T66" fmla="*/ 112 w 1056"/>
                  <a:gd name="T67" fmla="*/ 178 h 1531"/>
                  <a:gd name="T68" fmla="*/ 59 w 1056"/>
                  <a:gd name="T69" fmla="*/ 140 h 1531"/>
                  <a:gd name="T70" fmla="*/ 24 w 1056"/>
                  <a:gd name="T71" fmla="*/ 122 h 1531"/>
                  <a:gd name="T72" fmla="*/ 24 w 1056"/>
                  <a:gd name="T73" fmla="*/ 101 h 1531"/>
                  <a:gd name="T74" fmla="*/ 24 w 1056"/>
                  <a:gd name="T75" fmla="*/ 66 h 1531"/>
                  <a:gd name="T76" fmla="*/ 24 w 1056"/>
                  <a:gd name="T77" fmla="*/ 27 h 1531"/>
                  <a:gd name="T78" fmla="*/ 28 w 1056"/>
                  <a:gd name="T79" fmla="*/ 6 h 1531"/>
                  <a:gd name="T80" fmla="*/ 77 w 1056"/>
                  <a:gd name="T81" fmla="*/ 41 h 1531"/>
                  <a:gd name="T82" fmla="*/ 147 w 1056"/>
                  <a:gd name="T83" fmla="*/ 94 h 1531"/>
                  <a:gd name="T84" fmla="*/ 201 w 1056"/>
                  <a:gd name="T85" fmla="*/ 140 h 1531"/>
                  <a:gd name="T86" fmla="*/ 260 w 1056"/>
                  <a:gd name="T87" fmla="*/ 213 h 1531"/>
                  <a:gd name="T88" fmla="*/ 355 w 1056"/>
                  <a:gd name="T89" fmla="*/ 354 h 1531"/>
                  <a:gd name="T90" fmla="*/ 437 w 1056"/>
                  <a:gd name="T91" fmla="*/ 466 h 1531"/>
                  <a:gd name="T92" fmla="*/ 500 w 1056"/>
                  <a:gd name="T93" fmla="*/ 470 h 1531"/>
                  <a:gd name="T94" fmla="*/ 591 w 1056"/>
                  <a:gd name="T95" fmla="*/ 463 h 1531"/>
                  <a:gd name="T96" fmla="*/ 686 w 1056"/>
                  <a:gd name="T97" fmla="*/ 456 h 1531"/>
                  <a:gd name="T98" fmla="*/ 756 w 1056"/>
                  <a:gd name="T99" fmla="*/ 453 h 1531"/>
                  <a:gd name="T100" fmla="*/ 810 w 1056"/>
                  <a:gd name="T101" fmla="*/ 413 h 1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6" h="1531">
                    <a:moveTo>
                      <a:pt x="810" y="413"/>
                    </a:moveTo>
                    <a:lnTo>
                      <a:pt x="830" y="438"/>
                    </a:lnTo>
                    <a:lnTo>
                      <a:pt x="855" y="460"/>
                    </a:lnTo>
                    <a:lnTo>
                      <a:pt x="880" y="480"/>
                    </a:lnTo>
                    <a:lnTo>
                      <a:pt x="904" y="498"/>
                    </a:lnTo>
                    <a:lnTo>
                      <a:pt x="933" y="516"/>
                    </a:lnTo>
                    <a:lnTo>
                      <a:pt x="958" y="533"/>
                    </a:lnTo>
                    <a:lnTo>
                      <a:pt x="981" y="548"/>
                    </a:lnTo>
                    <a:lnTo>
                      <a:pt x="1006" y="565"/>
                    </a:lnTo>
                    <a:lnTo>
                      <a:pt x="1031" y="586"/>
                    </a:lnTo>
                    <a:lnTo>
                      <a:pt x="1056" y="603"/>
                    </a:lnTo>
                    <a:lnTo>
                      <a:pt x="1006" y="607"/>
                    </a:lnTo>
                    <a:lnTo>
                      <a:pt x="958" y="600"/>
                    </a:lnTo>
                    <a:lnTo>
                      <a:pt x="911" y="596"/>
                    </a:lnTo>
                    <a:lnTo>
                      <a:pt x="862" y="586"/>
                    </a:lnTo>
                    <a:lnTo>
                      <a:pt x="816" y="578"/>
                    </a:lnTo>
                    <a:lnTo>
                      <a:pt x="767" y="568"/>
                    </a:lnTo>
                    <a:lnTo>
                      <a:pt x="721" y="565"/>
                    </a:lnTo>
                    <a:lnTo>
                      <a:pt x="672" y="561"/>
                    </a:lnTo>
                    <a:lnTo>
                      <a:pt x="626" y="565"/>
                    </a:lnTo>
                    <a:lnTo>
                      <a:pt x="577" y="571"/>
                    </a:lnTo>
                    <a:lnTo>
                      <a:pt x="472" y="607"/>
                    </a:lnTo>
                    <a:lnTo>
                      <a:pt x="380" y="660"/>
                    </a:lnTo>
                    <a:lnTo>
                      <a:pt x="302" y="723"/>
                    </a:lnTo>
                    <a:lnTo>
                      <a:pt x="236" y="800"/>
                    </a:lnTo>
                    <a:lnTo>
                      <a:pt x="179" y="884"/>
                    </a:lnTo>
                    <a:lnTo>
                      <a:pt x="137" y="979"/>
                    </a:lnTo>
                    <a:lnTo>
                      <a:pt x="109" y="1078"/>
                    </a:lnTo>
                    <a:lnTo>
                      <a:pt x="88" y="1179"/>
                    </a:lnTo>
                    <a:lnTo>
                      <a:pt x="81" y="1285"/>
                    </a:lnTo>
                    <a:lnTo>
                      <a:pt x="84" y="1390"/>
                    </a:lnTo>
                    <a:lnTo>
                      <a:pt x="81" y="1401"/>
                    </a:lnTo>
                    <a:lnTo>
                      <a:pt x="77" y="1411"/>
                    </a:lnTo>
                    <a:lnTo>
                      <a:pt x="66" y="1426"/>
                    </a:lnTo>
                    <a:lnTo>
                      <a:pt x="59" y="1436"/>
                    </a:lnTo>
                    <a:lnTo>
                      <a:pt x="49" y="1453"/>
                    </a:lnTo>
                    <a:lnTo>
                      <a:pt x="39" y="1468"/>
                    </a:lnTo>
                    <a:lnTo>
                      <a:pt x="28" y="1481"/>
                    </a:lnTo>
                    <a:lnTo>
                      <a:pt x="21" y="1499"/>
                    </a:lnTo>
                    <a:lnTo>
                      <a:pt x="14" y="1516"/>
                    </a:lnTo>
                    <a:lnTo>
                      <a:pt x="14" y="1531"/>
                    </a:lnTo>
                    <a:lnTo>
                      <a:pt x="11" y="1485"/>
                    </a:lnTo>
                    <a:lnTo>
                      <a:pt x="7" y="1415"/>
                    </a:lnTo>
                    <a:lnTo>
                      <a:pt x="0" y="1331"/>
                    </a:lnTo>
                    <a:lnTo>
                      <a:pt x="0" y="1236"/>
                    </a:lnTo>
                    <a:lnTo>
                      <a:pt x="3" y="1130"/>
                    </a:lnTo>
                    <a:lnTo>
                      <a:pt x="18" y="1025"/>
                    </a:lnTo>
                    <a:lnTo>
                      <a:pt x="42" y="916"/>
                    </a:lnTo>
                    <a:lnTo>
                      <a:pt x="81" y="814"/>
                    </a:lnTo>
                    <a:lnTo>
                      <a:pt x="134" y="716"/>
                    </a:lnTo>
                    <a:lnTo>
                      <a:pt x="211" y="631"/>
                    </a:lnTo>
                    <a:lnTo>
                      <a:pt x="239" y="607"/>
                    </a:lnTo>
                    <a:lnTo>
                      <a:pt x="260" y="583"/>
                    </a:lnTo>
                    <a:lnTo>
                      <a:pt x="274" y="558"/>
                    </a:lnTo>
                    <a:lnTo>
                      <a:pt x="285" y="533"/>
                    </a:lnTo>
                    <a:lnTo>
                      <a:pt x="289" y="508"/>
                    </a:lnTo>
                    <a:lnTo>
                      <a:pt x="289" y="488"/>
                    </a:lnTo>
                    <a:lnTo>
                      <a:pt x="281" y="460"/>
                    </a:lnTo>
                    <a:lnTo>
                      <a:pt x="274" y="435"/>
                    </a:lnTo>
                    <a:lnTo>
                      <a:pt x="260" y="403"/>
                    </a:lnTo>
                    <a:lnTo>
                      <a:pt x="242" y="371"/>
                    </a:lnTo>
                    <a:lnTo>
                      <a:pt x="225" y="340"/>
                    </a:lnTo>
                    <a:lnTo>
                      <a:pt x="207" y="312"/>
                    </a:lnTo>
                    <a:lnTo>
                      <a:pt x="189" y="280"/>
                    </a:lnTo>
                    <a:lnTo>
                      <a:pt x="172" y="252"/>
                    </a:lnTo>
                    <a:lnTo>
                      <a:pt x="154" y="224"/>
                    </a:lnTo>
                    <a:lnTo>
                      <a:pt x="134" y="200"/>
                    </a:lnTo>
                    <a:lnTo>
                      <a:pt x="112" y="178"/>
                    </a:lnTo>
                    <a:lnTo>
                      <a:pt x="88" y="157"/>
                    </a:lnTo>
                    <a:lnTo>
                      <a:pt x="59" y="140"/>
                    </a:lnTo>
                    <a:lnTo>
                      <a:pt x="28" y="125"/>
                    </a:lnTo>
                    <a:lnTo>
                      <a:pt x="24" y="122"/>
                    </a:lnTo>
                    <a:lnTo>
                      <a:pt x="24" y="115"/>
                    </a:lnTo>
                    <a:lnTo>
                      <a:pt x="24" y="101"/>
                    </a:lnTo>
                    <a:lnTo>
                      <a:pt x="24" y="83"/>
                    </a:lnTo>
                    <a:lnTo>
                      <a:pt x="24" y="66"/>
                    </a:lnTo>
                    <a:lnTo>
                      <a:pt x="24" y="45"/>
                    </a:lnTo>
                    <a:lnTo>
                      <a:pt x="24" y="27"/>
                    </a:lnTo>
                    <a:lnTo>
                      <a:pt x="28" y="13"/>
                    </a:lnTo>
                    <a:lnTo>
                      <a:pt x="28" y="6"/>
                    </a:lnTo>
                    <a:lnTo>
                      <a:pt x="28" y="0"/>
                    </a:lnTo>
                    <a:lnTo>
                      <a:pt x="77" y="41"/>
                    </a:lnTo>
                    <a:lnTo>
                      <a:pt x="116" y="73"/>
                    </a:lnTo>
                    <a:lnTo>
                      <a:pt x="147" y="94"/>
                    </a:lnTo>
                    <a:lnTo>
                      <a:pt x="176" y="118"/>
                    </a:lnTo>
                    <a:lnTo>
                      <a:pt x="201" y="140"/>
                    </a:lnTo>
                    <a:lnTo>
                      <a:pt x="229" y="171"/>
                    </a:lnTo>
                    <a:lnTo>
                      <a:pt x="260" y="213"/>
                    </a:lnTo>
                    <a:lnTo>
                      <a:pt x="302" y="273"/>
                    </a:lnTo>
                    <a:lnTo>
                      <a:pt x="355" y="354"/>
                    </a:lnTo>
                    <a:lnTo>
                      <a:pt x="422" y="460"/>
                    </a:lnTo>
                    <a:lnTo>
                      <a:pt x="437" y="466"/>
                    </a:lnTo>
                    <a:lnTo>
                      <a:pt x="460" y="470"/>
                    </a:lnTo>
                    <a:lnTo>
                      <a:pt x="500" y="470"/>
                    </a:lnTo>
                    <a:lnTo>
                      <a:pt x="542" y="466"/>
                    </a:lnTo>
                    <a:lnTo>
                      <a:pt x="591" y="463"/>
                    </a:lnTo>
                    <a:lnTo>
                      <a:pt x="640" y="460"/>
                    </a:lnTo>
                    <a:lnTo>
                      <a:pt x="686" y="456"/>
                    </a:lnTo>
                    <a:lnTo>
                      <a:pt x="725" y="453"/>
                    </a:lnTo>
                    <a:lnTo>
                      <a:pt x="756" y="453"/>
                    </a:lnTo>
                    <a:lnTo>
                      <a:pt x="774" y="448"/>
                    </a:lnTo>
                    <a:lnTo>
                      <a:pt x="810" y="413"/>
                    </a:lnTo>
                  </a:path>
                </a:pathLst>
              </a:custGeom>
              <a:noFill/>
              <a:ln w="0">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33" name="Freeform 761"/>
              <p:cNvSpPr>
                <a:spLocks/>
              </p:cNvSpPr>
              <p:nvPr/>
            </p:nvSpPr>
            <p:spPr bwMode="auto">
              <a:xfrm>
                <a:off x="3062" y="2574"/>
                <a:ext cx="64" cy="402"/>
              </a:xfrm>
              <a:custGeom>
                <a:avLst/>
                <a:gdLst>
                  <a:gd name="T0" fmla="*/ 647 w 838"/>
                  <a:gd name="T1" fmla="*/ 5452 h 5627"/>
                  <a:gd name="T2" fmla="*/ 795 w 838"/>
                  <a:gd name="T3" fmla="*/ 5139 h 5627"/>
                  <a:gd name="T4" fmla="*/ 838 w 838"/>
                  <a:gd name="T5" fmla="*/ 4791 h 5627"/>
                  <a:gd name="T6" fmla="*/ 813 w 838"/>
                  <a:gd name="T7" fmla="*/ 4514 h 5627"/>
                  <a:gd name="T8" fmla="*/ 767 w 838"/>
                  <a:gd name="T9" fmla="*/ 4391 h 5627"/>
                  <a:gd name="T10" fmla="*/ 697 w 838"/>
                  <a:gd name="T11" fmla="*/ 4274 h 5627"/>
                  <a:gd name="T12" fmla="*/ 612 w 838"/>
                  <a:gd name="T13" fmla="*/ 4173 h 5627"/>
                  <a:gd name="T14" fmla="*/ 496 w 838"/>
                  <a:gd name="T15" fmla="*/ 4050 h 5627"/>
                  <a:gd name="T16" fmla="*/ 391 w 838"/>
                  <a:gd name="T17" fmla="*/ 3924 h 5627"/>
                  <a:gd name="T18" fmla="*/ 331 w 838"/>
                  <a:gd name="T19" fmla="*/ 3779 h 5627"/>
                  <a:gd name="T20" fmla="*/ 309 w 838"/>
                  <a:gd name="T21" fmla="*/ 3456 h 5627"/>
                  <a:gd name="T22" fmla="*/ 261 w 838"/>
                  <a:gd name="T23" fmla="*/ 3041 h 5627"/>
                  <a:gd name="T24" fmla="*/ 267 w 838"/>
                  <a:gd name="T25" fmla="*/ 2641 h 5627"/>
                  <a:gd name="T26" fmla="*/ 359 w 838"/>
                  <a:gd name="T27" fmla="*/ 2371 h 5627"/>
                  <a:gd name="T28" fmla="*/ 380 w 838"/>
                  <a:gd name="T29" fmla="*/ 2315 h 5627"/>
                  <a:gd name="T30" fmla="*/ 397 w 838"/>
                  <a:gd name="T31" fmla="*/ 2262 h 5627"/>
                  <a:gd name="T32" fmla="*/ 409 w 838"/>
                  <a:gd name="T33" fmla="*/ 2227 h 5627"/>
                  <a:gd name="T34" fmla="*/ 489 w 838"/>
                  <a:gd name="T35" fmla="*/ 1960 h 5627"/>
                  <a:gd name="T36" fmla="*/ 521 w 838"/>
                  <a:gd name="T37" fmla="*/ 1675 h 5627"/>
                  <a:gd name="T38" fmla="*/ 492 w 838"/>
                  <a:gd name="T39" fmla="*/ 1391 h 5627"/>
                  <a:gd name="T40" fmla="*/ 387 w 838"/>
                  <a:gd name="T41" fmla="*/ 1033 h 5627"/>
                  <a:gd name="T42" fmla="*/ 264 w 838"/>
                  <a:gd name="T43" fmla="*/ 647 h 5627"/>
                  <a:gd name="T44" fmla="*/ 148 w 838"/>
                  <a:gd name="T45" fmla="*/ 263 h 5627"/>
                  <a:gd name="T46" fmla="*/ 81 w 838"/>
                  <a:gd name="T47" fmla="*/ 0 h 5627"/>
                  <a:gd name="T48" fmla="*/ 71 w 838"/>
                  <a:gd name="T49" fmla="*/ 4 h 5627"/>
                  <a:gd name="T50" fmla="*/ 46 w 838"/>
                  <a:gd name="T51" fmla="*/ 28 h 5627"/>
                  <a:gd name="T52" fmla="*/ 7 w 838"/>
                  <a:gd name="T53" fmla="*/ 60 h 5627"/>
                  <a:gd name="T54" fmla="*/ 3 w 838"/>
                  <a:gd name="T55" fmla="*/ 112 h 5627"/>
                  <a:gd name="T56" fmla="*/ 31 w 838"/>
                  <a:gd name="T57" fmla="*/ 210 h 5627"/>
                  <a:gd name="T58" fmla="*/ 63 w 838"/>
                  <a:gd name="T59" fmla="*/ 309 h 5627"/>
                  <a:gd name="T60" fmla="*/ 155 w 838"/>
                  <a:gd name="T61" fmla="*/ 618 h 5627"/>
                  <a:gd name="T62" fmla="*/ 286 w 838"/>
                  <a:gd name="T63" fmla="*/ 1060 h 5627"/>
                  <a:gd name="T64" fmla="*/ 384 w 838"/>
                  <a:gd name="T65" fmla="*/ 1461 h 5627"/>
                  <a:gd name="T66" fmla="*/ 426 w 838"/>
                  <a:gd name="T67" fmla="*/ 1773 h 5627"/>
                  <a:gd name="T68" fmla="*/ 380 w 838"/>
                  <a:gd name="T69" fmla="*/ 2055 h 5627"/>
                  <a:gd name="T70" fmla="*/ 286 w 838"/>
                  <a:gd name="T71" fmla="*/ 2328 h 5627"/>
                  <a:gd name="T72" fmla="*/ 201 w 838"/>
                  <a:gd name="T73" fmla="*/ 2620 h 5627"/>
                  <a:gd name="T74" fmla="*/ 183 w 838"/>
                  <a:gd name="T75" fmla="*/ 2894 h 5627"/>
                  <a:gd name="T76" fmla="*/ 208 w 838"/>
                  <a:gd name="T77" fmla="*/ 3171 h 5627"/>
                  <a:gd name="T78" fmla="*/ 236 w 838"/>
                  <a:gd name="T79" fmla="*/ 3446 h 5627"/>
                  <a:gd name="T80" fmla="*/ 236 w 838"/>
                  <a:gd name="T81" fmla="*/ 3636 h 5627"/>
                  <a:gd name="T82" fmla="*/ 261 w 838"/>
                  <a:gd name="T83" fmla="*/ 3786 h 5627"/>
                  <a:gd name="T84" fmla="*/ 317 w 838"/>
                  <a:gd name="T85" fmla="*/ 3931 h 5627"/>
                  <a:gd name="T86" fmla="*/ 404 w 838"/>
                  <a:gd name="T87" fmla="*/ 4064 h 5627"/>
                  <a:gd name="T88" fmla="*/ 521 w 838"/>
                  <a:gd name="T89" fmla="*/ 4184 h 5627"/>
                  <a:gd name="T90" fmla="*/ 630 w 838"/>
                  <a:gd name="T91" fmla="*/ 4299 h 5627"/>
                  <a:gd name="T92" fmla="*/ 715 w 838"/>
                  <a:gd name="T93" fmla="*/ 4432 h 5627"/>
                  <a:gd name="T94" fmla="*/ 742 w 838"/>
                  <a:gd name="T95" fmla="*/ 4531 h 5627"/>
                  <a:gd name="T96" fmla="*/ 760 w 838"/>
                  <a:gd name="T97" fmla="*/ 4637 h 5627"/>
                  <a:gd name="T98" fmla="*/ 767 w 838"/>
                  <a:gd name="T99" fmla="*/ 4739 h 5627"/>
                  <a:gd name="T100" fmla="*/ 767 w 838"/>
                  <a:gd name="T101" fmla="*/ 4946 h 5627"/>
                  <a:gd name="T102" fmla="*/ 710 w 838"/>
                  <a:gd name="T103" fmla="*/ 5217 h 5627"/>
                  <a:gd name="T104" fmla="*/ 587 w 838"/>
                  <a:gd name="T105" fmla="*/ 5469 h 5627"/>
                  <a:gd name="T106" fmla="*/ 464 w 838"/>
                  <a:gd name="T107" fmla="*/ 5620 h 5627"/>
                  <a:gd name="T108" fmla="*/ 469 w 838"/>
                  <a:gd name="T109" fmla="*/ 5624 h 5627"/>
                  <a:gd name="T110" fmla="*/ 486 w 838"/>
                  <a:gd name="T111" fmla="*/ 5624 h 5627"/>
                  <a:gd name="T112" fmla="*/ 504 w 838"/>
                  <a:gd name="T113" fmla="*/ 5627 h 5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8" h="5627">
                    <a:moveTo>
                      <a:pt x="482" y="5620"/>
                    </a:moveTo>
                    <a:lnTo>
                      <a:pt x="574" y="5539"/>
                    </a:lnTo>
                    <a:lnTo>
                      <a:pt x="647" y="5452"/>
                    </a:lnTo>
                    <a:lnTo>
                      <a:pt x="710" y="5353"/>
                    </a:lnTo>
                    <a:lnTo>
                      <a:pt x="757" y="5247"/>
                    </a:lnTo>
                    <a:lnTo>
                      <a:pt x="795" y="5139"/>
                    </a:lnTo>
                    <a:lnTo>
                      <a:pt x="820" y="5023"/>
                    </a:lnTo>
                    <a:lnTo>
                      <a:pt x="834" y="4907"/>
                    </a:lnTo>
                    <a:lnTo>
                      <a:pt x="838" y="4791"/>
                    </a:lnTo>
                    <a:lnTo>
                      <a:pt x="834" y="4672"/>
                    </a:lnTo>
                    <a:lnTo>
                      <a:pt x="823" y="4559"/>
                    </a:lnTo>
                    <a:lnTo>
                      <a:pt x="813" y="4514"/>
                    </a:lnTo>
                    <a:lnTo>
                      <a:pt x="802" y="4472"/>
                    </a:lnTo>
                    <a:lnTo>
                      <a:pt x="788" y="4429"/>
                    </a:lnTo>
                    <a:lnTo>
                      <a:pt x="767" y="4391"/>
                    </a:lnTo>
                    <a:lnTo>
                      <a:pt x="746" y="4352"/>
                    </a:lnTo>
                    <a:lnTo>
                      <a:pt x="725" y="4314"/>
                    </a:lnTo>
                    <a:lnTo>
                      <a:pt x="697" y="4274"/>
                    </a:lnTo>
                    <a:lnTo>
                      <a:pt x="672" y="4239"/>
                    </a:lnTo>
                    <a:lnTo>
                      <a:pt x="640" y="4204"/>
                    </a:lnTo>
                    <a:lnTo>
                      <a:pt x="612" y="4173"/>
                    </a:lnTo>
                    <a:lnTo>
                      <a:pt x="574" y="4131"/>
                    </a:lnTo>
                    <a:lnTo>
                      <a:pt x="539" y="4092"/>
                    </a:lnTo>
                    <a:lnTo>
                      <a:pt x="496" y="4050"/>
                    </a:lnTo>
                    <a:lnTo>
                      <a:pt x="461" y="4008"/>
                    </a:lnTo>
                    <a:lnTo>
                      <a:pt x="426" y="3966"/>
                    </a:lnTo>
                    <a:lnTo>
                      <a:pt x="391" y="3924"/>
                    </a:lnTo>
                    <a:lnTo>
                      <a:pt x="366" y="3878"/>
                    </a:lnTo>
                    <a:lnTo>
                      <a:pt x="344" y="3829"/>
                    </a:lnTo>
                    <a:lnTo>
                      <a:pt x="331" y="3779"/>
                    </a:lnTo>
                    <a:lnTo>
                      <a:pt x="327" y="3731"/>
                    </a:lnTo>
                    <a:lnTo>
                      <a:pt x="321" y="3593"/>
                    </a:lnTo>
                    <a:lnTo>
                      <a:pt x="309" y="3456"/>
                    </a:lnTo>
                    <a:lnTo>
                      <a:pt x="292" y="3319"/>
                    </a:lnTo>
                    <a:lnTo>
                      <a:pt x="274" y="3183"/>
                    </a:lnTo>
                    <a:lnTo>
                      <a:pt x="261" y="3041"/>
                    </a:lnTo>
                    <a:lnTo>
                      <a:pt x="253" y="2908"/>
                    </a:lnTo>
                    <a:lnTo>
                      <a:pt x="253" y="2771"/>
                    </a:lnTo>
                    <a:lnTo>
                      <a:pt x="267" y="2641"/>
                    </a:lnTo>
                    <a:lnTo>
                      <a:pt x="299" y="2515"/>
                    </a:lnTo>
                    <a:lnTo>
                      <a:pt x="352" y="2392"/>
                    </a:lnTo>
                    <a:lnTo>
                      <a:pt x="359" y="2371"/>
                    </a:lnTo>
                    <a:lnTo>
                      <a:pt x="366" y="2353"/>
                    </a:lnTo>
                    <a:lnTo>
                      <a:pt x="373" y="2336"/>
                    </a:lnTo>
                    <a:lnTo>
                      <a:pt x="380" y="2315"/>
                    </a:lnTo>
                    <a:lnTo>
                      <a:pt x="387" y="2298"/>
                    </a:lnTo>
                    <a:lnTo>
                      <a:pt x="391" y="2280"/>
                    </a:lnTo>
                    <a:lnTo>
                      <a:pt x="397" y="2262"/>
                    </a:lnTo>
                    <a:lnTo>
                      <a:pt x="401" y="2248"/>
                    </a:lnTo>
                    <a:lnTo>
                      <a:pt x="404" y="2234"/>
                    </a:lnTo>
                    <a:lnTo>
                      <a:pt x="409" y="2227"/>
                    </a:lnTo>
                    <a:lnTo>
                      <a:pt x="444" y="2139"/>
                    </a:lnTo>
                    <a:lnTo>
                      <a:pt x="469" y="2051"/>
                    </a:lnTo>
                    <a:lnTo>
                      <a:pt x="489" y="1960"/>
                    </a:lnTo>
                    <a:lnTo>
                      <a:pt x="507" y="1865"/>
                    </a:lnTo>
                    <a:lnTo>
                      <a:pt x="517" y="1770"/>
                    </a:lnTo>
                    <a:lnTo>
                      <a:pt x="521" y="1675"/>
                    </a:lnTo>
                    <a:lnTo>
                      <a:pt x="517" y="1580"/>
                    </a:lnTo>
                    <a:lnTo>
                      <a:pt x="507" y="1485"/>
                    </a:lnTo>
                    <a:lnTo>
                      <a:pt x="492" y="1391"/>
                    </a:lnTo>
                    <a:lnTo>
                      <a:pt x="469" y="1296"/>
                    </a:lnTo>
                    <a:lnTo>
                      <a:pt x="426" y="1163"/>
                    </a:lnTo>
                    <a:lnTo>
                      <a:pt x="387" y="1033"/>
                    </a:lnTo>
                    <a:lnTo>
                      <a:pt x="344" y="903"/>
                    </a:lnTo>
                    <a:lnTo>
                      <a:pt x="303" y="776"/>
                    </a:lnTo>
                    <a:lnTo>
                      <a:pt x="264" y="647"/>
                    </a:lnTo>
                    <a:lnTo>
                      <a:pt x="226" y="520"/>
                    </a:lnTo>
                    <a:lnTo>
                      <a:pt x="186" y="393"/>
                    </a:lnTo>
                    <a:lnTo>
                      <a:pt x="148" y="263"/>
                    </a:lnTo>
                    <a:lnTo>
                      <a:pt x="113" y="133"/>
                    </a:lnTo>
                    <a:lnTo>
                      <a:pt x="84" y="0"/>
                    </a:lnTo>
                    <a:lnTo>
                      <a:pt x="81" y="0"/>
                    </a:lnTo>
                    <a:lnTo>
                      <a:pt x="78" y="0"/>
                    </a:lnTo>
                    <a:lnTo>
                      <a:pt x="74" y="0"/>
                    </a:lnTo>
                    <a:lnTo>
                      <a:pt x="71" y="4"/>
                    </a:lnTo>
                    <a:lnTo>
                      <a:pt x="63" y="10"/>
                    </a:lnTo>
                    <a:lnTo>
                      <a:pt x="53" y="17"/>
                    </a:lnTo>
                    <a:lnTo>
                      <a:pt x="46" y="28"/>
                    </a:lnTo>
                    <a:lnTo>
                      <a:pt x="31" y="35"/>
                    </a:lnTo>
                    <a:lnTo>
                      <a:pt x="21" y="45"/>
                    </a:lnTo>
                    <a:lnTo>
                      <a:pt x="7" y="60"/>
                    </a:lnTo>
                    <a:lnTo>
                      <a:pt x="0" y="67"/>
                    </a:lnTo>
                    <a:lnTo>
                      <a:pt x="0" y="87"/>
                    </a:lnTo>
                    <a:lnTo>
                      <a:pt x="3" y="112"/>
                    </a:lnTo>
                    <a:lnTo>
                      <a:pt x="11" y="140"/>
                    </a:lnTo>
                    <a:lnTo>
                      <a:pt x="21" y="175"/>
                    </a:lnTo>
                    <a:lnTo>
                      <a:pt x="31" y="210"/>
                    </a:lnTo>
                    <a:lnTo>
                      <a:pt x="43" y="245"/>
                    </a:lnTo>
                    <a:lnTo>
                      <a:pt x="53" y="277"/>
                    </a:lnTo>
                    <a:lnTo>
                      <a:pt x="63" y="309"/>
                    </a:lnTo>
                    <a:lnTo>
                      <a:pt x="71" y="337"/>
                    </a:lnTo>
                    <a:lnTo>
                      <a:pt x="113" y="474"/>
                    </a:lnTo>
                    <a:lnTo>
                      <a:pt x="155" y="618"/>
                    </a:lnTo>
                    <a:lnTo>
                      <a:pt x="201" y="765"/>
                    </a:lnTo>
                    <a:lnTo>
                      <a:pt x="243" y="913"/>
                    </a:lnTo>
                    <a:lnTo>
                      <a:pt x="286" y="1060"/>
                    </a:lnTo>
                    <a:lnTo>
                      <a:pt x="321" y="1201"/>
                    </a:lnTo>
                    <a:lnTo>
                      <a:pt x="356" y="1335"/>
                    </a:lnTo>
                    <a:lnTo>
                      <a:pt x="384" y="1461"/>
                    </a:lnTo>
                    <a:lnTo>
                      <a:pt x="404" y="1573"/>
                    </a:lnTo>
                    <a:lnTo>
                      <a:pt x="422" y="1675"/>
                    </a:lnTo>
                    <a:lnTo>
                      <a:pt x="426" y="1773"/>
                    </a:lnTo>
                    <a:lnTo>
                      <a:pt x="419" y="1868"/>
                    </a:lnTo>
                    <a:lnTo>
                      <a:pt x="404" y="1963"/>
                    </a:lnTo>
                    <a:lnTo>
                      <a:pt x="380" y="2055"/>
                    </a:lnTo>
                    <a:lnTo>
                      <a:pt x="352" y="2146"/>
                    </a:lnTo>
                    <a:lnTo>
                      <a:pt x="321" y="2238"/>
                    </a:lnTo>
                    <a:lnTo>
                      <a:pt x="286" y="2328"/>
                    </a:lnTo>
                    <a:lnTo>
                      <a:pt x="253" y="2423"/>
                    </a:lnTo>
                    <a:lnTo>
                      <a:pt x="226" y="2518"/>
                    </a:lnTo>
                    <a:lnTo>
                      <a:pt x="201" y="2620"/>
                    </a:lnTo>
                    <a:lnTo>
                      <a:pt x="186" y="2708"/>
                    </a:lnTo>
                    <a:lnTo>
                      <a:pt x="179" y="2799"/>
                    </a:lnTo>
                    <a:lnTo>
                      <a:pt x="183" y="2894"/>
                    </a:lnTo>
                    <a:lnTo>
                      <a:pt x="190" y="2986"/>
                    </a:lnTo>
                    <a:lnTo>
                      <a:pt x="197" y="3077"/>
                    </a:lnTo>
                    <a:lnTo>
                      <a:pt x="208" y="3171"/>
                    </a:lnTo>
                    <a:lnTo>
                      <a:pt x="218" y="3263"/>
                    </a:lnTo>
                    <a:lnTo>
                      <a:pt x="229" y="3354"/>
                    </a:lnTo>
                    <a:lnTo>
                      <a:pt x="236" y="3446"/>
                    </a:lnTo>
                    <a:lnTo>
                      <a:pt x="236" y="3534"/>
                    </a:lnTo>
                    <a:lnTo>
                      <a:pt x="232" y="3586"/>
                    </a:lnTo>
                    <a:lnTo>
                      <a:pt x="236" y="3636"/>
                    </a:lnTo>
                    <a:lnTo>
                      <a:pt x="239" y="3688"/>
                    </a:lnTo>
                    <a:lnTo>
                      <a:pt x="249" y="3737"/>
                    </a:lnTo>
                    <a:lnTo>
                      <a:pt x="261" y="3786"/>
                    </a:lnTo>
                    <a:lnTo>
                      <a:pt x="274" y="3836"/>
                    </a:lnTo>
                    <a:lnTo>
                      <a:pt x="296" y="3884"/>
                    </a:lnTo>
                    <a:lnTo>
                      <a:pt x="317" y="3931"/>
                    </a:lnTo>
                    <a:lnTo>
                      <a:pt x="341" y="3976"/>
                    </a:lnTo>
                    <a:lnTo>
                      <a:pt x="373" y="4022"/>
                    </a:lnTo>
                    <a:lnTo>
                      <a:pt x="404" y="4064"/>
                    </a:lnTo>
                    <a:lnTo>
                      <a:pt x="444" y="4106"/>
                    </a:lnTo>
                    <a:lnTo>
                      <a:pt x="482" y="4144"/>
                    </a:lnTo>
                    <a:lnTo>
                      <a:pt x="521" y="4184"/>
                    </a:lnTo>
                    <a:lnTo>
                      <a:pt x="556" y="4222"/>
                    </a:lnTo>
                    <a:lnTo>
                      <a:pt x="595" y="4261"/>
                    </a:lnTo>
                    <a:lnTo>
                      <a:pt x="630" y="4299"/>
                    </a:lnTo>
                    <a:lnTo>
                      <a:pt x="662" y="4342"/>
                    </a:lnTo>
                    <a:lnTo>
                      <a:pt x="690" y="4387"/>
                    </a:lnTo>
                    <a:lnTo>
                      <a:pt x="715" y="4432"/>
                    </a:lnTo>
                    <a:lnTo>
                      <a:pt x="725" y="4468"/>
                    </a:lnTo>
                    <a:lnTo>
                      <a:pt x="735" y="4499"/>
                    </a:lnTo>
                    <a:lnTo>
                      <a:pt x="742" y="4531"/>
                    </a:lnTo>
                    <a:lnTo>
                      <a:pt x="750" y="4566"/>
                    </a:lnTo>
                    <a:lnTo>
                      <a:pt x="757" y="4602"/>
                    </a:lnTo>
                    <a:lnTo>
                      <a:pt x="760" y="4637"/>
                    </a:lnTo>
                    <a:lnTo>
                      <a:pt x="760" y="4672"/>
                    </a:lnTo>
                    <a:lnTo>
                      <a:pt x="764" y="4704"/>
                    </a:lnTo>
                    <a:lnTo>
                      <a:pt x="767" y="4739"/>
                    </a:lnTo>
                    <a:lnTo>
                      <a:pt x="770" y="4777"/>
                    </a:lnTo>
                    <a:lnTo>
                      <a:pt x="770" y="4862"/>
                    </a:lnTo>
                    <a:lnTo>
                      <a:pt x="767" y="4946"/>
                    </a:lnTo>
                    <a:lnTo>
                      <a:pt x="753" y="5037"/>
                    </a:lnTo>
                    <a:lnTo>
                      <a:pt x="735" y="5125"/>
                    </a:lnTo>
                    <a:lnTo>
                      <a:pt x="710" y="5217"/>
                    </a:lnTo>
                    <a:lnTo>
                      <a:pt x="675" y="5304"/>
                    </a:lnTo>
                    <a:lnTo>
                      <a:pt x="634" y="5388"/>
                    </a:lnTo>
                    <a:lnTo>
                      <a:pt x="587" y="5469"/>
                    </a:lnTo>
                    <a:lnTo>
                      <a:pt x="532" y="5547"/>
                    </a:lnTo>
                    <a:lnTo>
                      <a:pt x="464" y="5617"/>
                    </a:lnTo>
                    <a:lnTo>
                      <a:pt x="464" y="5620"/>
                    </a:lnTo>
                    <a:lnTo>
                      <a:pt x="461" y="5624"/>
                    </a:lnTo>
                    <a:lnTo>
                      <a:pt x="464" y="5624"/>
                    </a:lnTo>
                    <a:lnTo>
                      <a:pt x="469" y="5624"/>
                    </a:lnTo>
                    <a:lnTo>
                      <a:pt x="475" y="5624"/>
                    </a:lnTo>
                    <a:lnTo>
                      <a:pt x="479" y="5624"/>
                    </a:lnTo>
                    <a:lnTo>
                      <a:pt x="486" y="5624"/>
                    </a:lnTo>
                    <a:lnTo>
                      <a:pt x="492" y="5624"/>
                    </a:lnTo>
                    <a:lnTo>
                      <a:pt x="496" y="5624"/>
                    </a:lnTo>
                    <a:lnTo>
                      <a:pt x="504" y="5627"/>
                    </a:lnTo>
                    <a:lnTo>
                      <a:pt x="482" y="5620"/>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34" name="Freeform 762"/>
              <p:cNvSpPr>
                <a:spLocks/>
              </p:cNvSpPr>
              <p:nvPr/>
            </p:nvSpPr>
            <p:spPr bwMode="auto">
              <a:xfrm>
                <a:off x="3062" y="2574"/>
                <a:ext cx="64" cy="402"/>
              </a:xfrm>
              <a:custGeom>
                <a:avLst/>
                <a:gdLst>
                  <a:gd name="T0" fmla="*/ 647 w 838"/>
                  <a:gd name="T1" fmla="*/ 5452 h 5627"/>
                  <a:gd name="T2" fmla="*/ 795 w 838"/>
                  <a:gd name="T3" fmla="*/ 5139 h 5627"/>
                  <a:gd name="T4" fmla="*/ 838 w 838"/>
                  <a:gd name="T5" fmla="*/ 4791 h 5627"/>
                  <a:gd name="T6" fmla="*/ 813 w 838"/>
                  <a:gd name="T7" fmla="*/ 4514 h 5627"/>
                  <a:gd name="T8" fmla="*/ 767 w 838"/>
                  <a:gd name="T9" fmla="*/ 4391 h 5627"/>
                  <a:gd name="T10" fmla="*/ 697 w 838"/>
                  <a:gd name="T11" fmla="*/ 4274 h 5627"/>
                  <a:gd name="T12" fmla="*/ 612 w 838"/>
                  <a:gd name="T13" fmla="*/ 4173 h 5627"/>
                  <a:gd name="T14" fmla="*/ 496 w 838"/>
                  <a:gd name="T15" fmla="*/ 4050 h 5627"/>
                  <a:gd name="T16" fmla="*/ 391 w 838"/>
                  <a:gd name="T17" fmla="*/ 3924 h 5627"/>
                  <a:gd name="T18" fmla="*/ 331 w 838"/>
                  <a:gd name="T19" fmla="*/ 3779 h 5627"/>
                  <a:gd name="T20" fmla="*/ 309 w 838"/>
                  <a:gd name="T21" fmla="*/ 3456 h 5627"/>
                  <a:gd name="T22" fmla="*/ 261 w 838"/>
                  <a:gd name="T23" fmla="*/ 3041 h 5627"/>
                  <a:gd name="T24" fmla="*/ 267 w 838"/>
                  <a:gd name="T25" fmla="*/ 2641 h 5627"/>
                  <a:gd name="T26" fmla="*/ 359 w 838"/>
                  <a:gd name="T27" fmla="*/ 2371 h 5627"/>
                  <a:gd name="T28" fmla="*/ 380 w 838"/>
                  <a:gd name="T29" fmla="*/ 2315 h 5627"/>
                  <a:gd name="T30" fmla="*/ 397 w 838"/>
                  <a:gd name="T31" fmla="*/ 2262 h 5627"/>
                  <a:gd name="T32" fmla="*/ 409 w 838"/>
                  <a:gd name="T33" fmla="*/ 2227 h 5627"/>
                  <a:gd name="T34" fmla="*/ 489 w 838"/>
                  <a:gd name="T35" fmla="*/ 1960 h 5627"/>
                  <a:gd name="T36" fmla="*/ 521 w 838"/>
                  <a:gd name="T37" fmla="*/ 1675 h 5627"/>
                  <a:gd name="T38" fmla="*/ 492 w 838"/>
                  <a:gd name="T39" fmla="*/ 1391 h 5627"/>
                  <a:gd name="T40" fmla="*/ 387 w 838"/>
                  <a:gd name="T41" fmla="*/ 1033 h 5627"/>
                  <a:gd name="T42" fmla="*/ 264 w 838"/>
                  <a:gd name="T43" fmla="*/ 647 h 5627"/>
                  <a:gd name="T44" fmla="*/ 148 w 838"/>
                  <a:gd name="T45" fmla="*/ 263 h 5627"/>
                  <a:gd name="T46" fmla="*/ 81 w 838"/>
                  <a:gd name="T47" fmla="*/ 0 h 5627"/>
                  <a:gd name="T48" fmla="*/ 71 w 838"/>
                  <a:gd name="T49" fmla="*/ 4 h 5627"/>
                  <a:gd name="T50" fmla="*/ 46 w 838"/>
                  <a:gd name="T51" fmla="*/ 28 h 5627"/>
                  <a:gd name="T52" fmla="*/ 7 w 838"/>
                  <a:gd name="T53" fmla="*/ 60 h 5627"/>
                  <a:gd name="T54" fmla="*/ 3 w 838"/>
                  <a:gd name="T55" fmla="*/ 112 h 5627"/>
                  <a:gd name="T56" fmla="*/ 31 w 838"/>
                  <a:gd name="T57" fmla="*/ 210 h 5627"/>
                  <a:gd name="T58" fmla="*/ 63 w 838"/>
                  <a:gd name="T59" fmla="*/ 309 h 5627"/>
                  <a:gd name="T60" fmla="*/ 155 w 838"/>
                  <a:gd name="T61" fmla="*/ 618 h 5627"/>
                  <a:gd name="T62" fmla="*/ 286 w 838"/>
                  <a:gd name="T63" fmla="*/ 1060 h 5627"/>
                  <a:gd name="T64" fmla="*/ 384 w 838"/>
                  <a:gd name="T65" fmla="*/ 1461 h 5627"/>
                  <a:gd name="T66" fmla="*/ 426 w 838"/>
                  <a:gd name="T67" fmla="*/ 1773 h 5627"/>
                  <a:gd name="T68" fmla="*/ 380 w 838"/>
                  <a:gd name="T69" fmla="*/ 2055 h 5627"/>
                  <a:gd name="T70" fmla="*/ 286 w 838"/>
                  <a:gd name="T71" fmla="*/ 2328 h 5627"/>
                  <a:gd name="T72" fmla="*/ 201 w 838"/>
                  <a:gd name="T73" fmla="*/ 2620 h 5627"/>
                  <a:gd name="T74" fmla="*/ 183 w 838"/>
                  <a:gd name="T75" fmla="*/ 2894 h 5627"/>
                  <a:gd name="T76" fmla="*/ 208 w 838"/>
                  <a:gd name="T77" fmla="*/ 3171 h 5627"/>
                  <a:gd name="T78" fmla="*/ 236 w 838"/>
                  <a:gd name="T79" fmla="*/ 3446 h 5627"/>
                  <a:gd name="T80" fmla="*/ 236 w 838"/>
                  <a:gd name="T81" fmla="*/ 3636 h 5627"/>
                  <a:gd name="T82" fmla="*/ 261 w 838"/>
                  <a:gd name="T83" fmla="*/ 3786 h 5627"/>
                  <a:gd name="T84" fmla="*/ 317 w 838"/>
                  <a:gd name="T85" fmla="*/ 3931 h 5627"/>
                  <a:gd name="T86" fmla="*/ 404 w 838"/>
                  <a:gd name="T87" fmla="*/ 4064 h 5627"/>
                  <a:gd name="T88" fmla="*/ 521 w 838"/>
                  <a:gd name="T89" fmla="*/ 4184 h 5627"/>
                  <a:gd name="T90" fmla="*/ 630 w 838"/>
                  <a:gd name="T91" fmla="*/ 4299 h 5627"/>
                  <a:gd name="T92" fmla="*/ 715 w 838"/>
                  <a:gd name="T93" fmla="*/ 4432 h 5627"/>
                  <a:gd name="T94" fmla="*/ 742 w 838"/>
                  <a:gd name="T95" fmla="*/ 4531 h 5627"/>
                  <a:gd name="T96" fmla="*/ 760 w 838"/>
                  <a:gd name="T97" fmla="*/ 4637 h 5627"/>
                  <a:gd name="T98" fmla="*/ 767 w 838"/>
                  <a:gd name="T99" fmla="*/ 4739 h 5627"/>
                  <a:gd name="T100" fmla="*/ 767 w 838"/>
                  <a:gd name="T101" fmla="*/ 4946 h 5627"/>
                  <a:gd name="T102" fmla="*/ 710 w 838"/>
                  <a:gd name="T103" fmla="*/ 5217 h 5627"/>
                  <a:gd name="T104" fmla="*/ 587 w 838"/>
                  <a:gd name="T105" fmla="*/ 5469 h 5627"/>
                  <a:gd name="T106" fmla="*/ 464 w 838"/>
                  <a:gd name="T107" fmla="*/ 5620 h 5627"/>
                  <a:gd name="T108" fmla="*/ 469 w 838"/>
                  <a:gd name="T109" fmla="*/ 5624 h 5627"/>
                  <a:gd name="T110" fmla="*/ 486 w 838"/>
                  <a:gd name="T111" fmla="*/ 5624 h 5627"/>
                  <a:gd name="T112" fmla="*/ 504 w 838"/>
                  <a:gd name="T113" fmla="*/ 5627 h 5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8" h="5627">
                    <a:moveTo>
                      <a:pt x="482" y="5620"/>
                    </a:moveTo>
                    <a:lnTo>
                      <a:pt x="574" y="5539"/>
                    </a:lnTo>
                    <a:lnTo>
                      <a:pt x="647" y="5452"/>
                    </a:lnTo>
                    <a:lnTo>
                      <a:pt x="710" y="5353"/>
                    </a:lnTo>
                    <a:lnTo>
                      <a:pt x="757" y="5247"/>
                    </a:lnTo>
                    <a:lnTo>
                      <a:pt x="795" y="5139"/>
                    </a:lnTo>
                    <a:lnTo>
                      <a:pt x="820" y="5023"/>
                    </a:lnTo>
                    <a:lnTo>
                      <a:pt x="834" y="4907"/>
                    </a:lnTo>
                    <a:lnTo>
                      <a:pt x="838" y="4791"/>
                    </a:lnTo>
                    <a:lnTo>
                      <a:pt x="834" y="4672"/>
                    </a:lnTo>
                    <a:lnTo>
                      <a:pt x="823" y="4559"/>
                    </a:lnTo>
                    <a:lnTo>
                      <a:pt x="813" y="4514"/>
                    </a:lnTo>
                    <a:lnTo>
                      <a:pt x="802" y="4472"/>
                    </a:lnTo>
                    <a:lnTo>
                      <a:pt x="788" y="4429"/>
                    </a:lnTo>
                    <a:lnTo>
                      <a:pt x="767" y="4391"/>
                    </a:lnTo>
                    <a:lnTo>
                      <a:pt x="746" y="4352"/>
                    </a:lnTo>
                    <a:lnTo>
                      <a:pt x="725" y="4314"/>
                    </a:lnTo>
                    <a:lnTo>
                      <a:pt x="697" y="4274"/>
                    </a:lnTo>
                    <a:lnTo>
                      <a:pt x="672" y="4239"/>
                    </a:lnTo>
                    <a:lnTo>
                      <a:pt x="640" y="4204"/>
                    </a:lnTo>
                    <a:lnTo>
                      <a:pt x="612" y="4173"/>
                    </a:lnTo>
                    <a:lnTo>
                      <a:pt x="574" y="4131"/>
                    </a:lnTo>
                    <a:lnTo>
                      <a:pt x="539" y="4092"/>
                    </a:lnTo>
                    <a:lnTo>
                      <a:pt x="496" y="4050"/>
                    </a:lnTo>
                    <a:lnTo>
                      <a:pt x="461" y="4008"/>
                    </a:lnTo>
                    <a:lnTo>
                      <a:pt x="426" y="3966"/>
                    </a:lnTo>
                    <a:lnTo>
                      <a:pt x="391" y="3924"/>
                    </a:lnTo>
                    <a:lnTo>
                      <a:pt x="366" y="3878"/>
                    </a:lnTo>
                    <a:lnTo>
                      <a:pt x="344" y="3829"/>
                    </a:lnTo>
                    <a:lnTo>
                      <a:pt x="331" y="3779"/>
                    </a:lnTo>
                    <a:lnTo>
                      <a:pt x="327" y="3731"/>
                    </a:lnTo>
                    <a:lnTo>
                      <a:pt x="321" y="3593"/>
                    </a:lnTo>
                    <a:lnTo>
                      <a:pt x="309" y="3456"/>
                    </a:lnTo>
                    <a:lnTo>
                      <a:pt x="292" y="3319"/>
                    </a:lnTo>
                    <a:lnTo>
                      <a:pt x="274" y="3183"/>
                    </a:lnTo>
                    <a:lnTo>
                      <a:pt x="261" y="3041"/>
                    </a:lnTo>
                    <a:lnTo>
                      <a:pt x="253" y="2908"/>
                    </a:lnTo>
                    <a:lnTo>
                      <a:pt x="253" y="2771"/>
                    </a:lnTo>
                    <a:lnTo>
                      <a:pt x="267" y="2641"/>
                    </a:lnTo>
                    <a:lnTo>
                      <a:pt x="299" y="2515"/>
                    </a:lnTo>
                    <a:lnTo>
                      <a:pt x="352" y="2392"/>
                    </a:lnTo>
                    <a:lnTo>
                      <a:pt x="359" y="2371"/>
                    </a:lnTo>
                    <a:lnTo>
                      <a:pt x="366" y="2353"/>
                    </a:lnTo>
                    <a:lnTo>
                      <a:pt x="373" y="2336"/>
                    </a:lnTo>
                    <a:lnTo>
                      <a:pt x="380" y="2315"/>
                    </a:lnTo>
                    <a:lnTo>
                      <a:pt x="387" y="2298"/>
                    </a:lnTo>
                    <a:lnTo>
                      <a:pt x="391" y="2280"/>
                    </a:lnTo>
                    <a:lnTo>
                      <a:pt x="397" y="2262"/>
                    </a:lnTo>
                    <a:lnTo>
                      <a:pt x="401" y="2248"/>
                    </a:lnTo>
                    <a:lnTo>
                      <a:pt x="404" y="2234"/>
                    </a:lnTo>
                    <a:lnTo>
                      <a:pt x="409" y="2227"/>
                    </a:lnTo>
                    <a:lnTo>
                      <a:pt x="444" y="2139"/>
                    </a:lnTo>
                    <a:lnTo>
                      <a:pt x="469" y="2051"/>
                    </a:lnTo>
                    <a:lnTo>
                      <a:pt x="489" y="1960"/>
                    </a:lnTo>
                    <a:lnTo>
                      <a:pt x="507" y="1865"/>
                    </a:lnTo>
                    <a:lnTo>
                      <a:pt x="517" y="1770"/>
                    </a:lnTo>
                    <a:lnTo>
                      <a:pt x="521" y="1675"/>
                    </a:lnTo>
                    <a:lnTo>
                      <a:pt x="517" y="1580"/>
                    </a:lnTo>
                    <a:lnTo>
                      <a:pt x="507" y="1485"/>
                    </a:lnTo>
                    <a:lnTo>
                      <a:pt x="492" y="1391"/>
                    </a:lnTo>
                    <a:lnTo>
                      <a:pt x="469" y="1296"/>
                    </a:lnTo>
                    <a:lnTo>
                      <a:pt x="426" y="1163"/>
                    </a:lnTo>
                    <a:lnTo>
                      <a:pt x="387" y="1033"/>
                    </a:lnTo>
                    <a:lnTo>
                      <a:pt x="344" y="903"/>
                    </a:lnTo>
                    <a:lnTo>
                      <a:pt x="303" y="776"/>
                    </a:lnTo>
                    <a:lnTo>
                      <a:pt x="264" y="647"/>
                    </a:lnTo>
                    <a:lnTo>
                      <a:pt x="226" y="520"/>
                    </a:lnTo>
                    <a:lnTo>
                      <a:pt x="186" y="393"/>
                    </a:lnTo>
                    <a:lnTo>
                      <a:pt x="148" y="263"/>
                    </a:lnTo>
                    <a:lnTo>
                      <a:pt x="113" y="133"/>
                    </a:lnTo>
                    <a:lnTo>
                      <a:pt x="84" y="0"/>
                    </a:lnTo>
                    <a:lnTo>
                      <a:pt x="81" y="0"/>
                    </a:lnTo>
                    <a:lnTo>
                      <a:pt x="78" y="0"/>
                    </a:lnTo>
                    <a:lnTo>
                      <a:pt x="74" y="0"/>
                    </a:lnTo>
                    <a:lnTo>
                      <a:pt x="71" y="4"/>
                    </a:lnTo>
                    <a:lnTo>
                      <a:pt x="63" y="10"/>
                    </a:lnTo>
                    <a:lnTo>
                      <a:pt x="53" y="17"/>
                    </a:lnTo>
                    <a:lnTo>
                      <a:pt x="46" y="28"/>
                    </a:lnTo>
                    <a:lnTo>
                      <a:pt x="31" y="35"/>
                    </a:lnTo>
                    <a:lnTo>
                      <a:pt x="21" y="45"/>
                    </a:lnTo>
                    <a:lnTo>
                      <a:pt x="7" y="60"/>
                    </a:lnTo>
                    <a:lnTo>
                      <a:pt x="0" y="67"/>
                    </a:lnTo>
                    <a:lnTo>
                      <a:pt x="0" y="87"/>
                    </a:lnTo>
                    <a:lnTo>
                      <a:pt x="3" y="112"/>
                    </a:lnTo>
                    <a:lnTo>
                      <a:pt x="11" y="140"/>
                    </a:lnTo>
                    <a:lnTo>
                      <a:pt x="21" y="175"/>
                    </a:lnTo>
                    <a:lnTo>
                      <a:pt x="31" y="210"/>
                    </a:lnTo>
                    <a:lnTo>
                      <a:pt x="43" y="245"/>
                    </a:lnTo>
                    <a:lnTo>
                      <a:pt x="53" y="277"/>
                    </a:lnTo>
                    <a:lnTo>
                      <a:pt x="63" y="309"/>
                    </a:lnTo>
                    <a:lnTo>
                      <a:pt x="71" y="337"/>
                    </a:lnTo>
                    <a:lnTo>
                      <a:pt x="113" y="474"/>
                    </a:lnTo>
                    <a:lnTo>
                      <a:pt x="155" y="618"/>
                    </a:lnTo>
                    <a:lnTo>
                      <a:pt x="201" y="765"/>
                    </a:lnTo>
                    <a:lnTo>
                      <a:pt x="243" y="913"/>
                    </a:lnTo>
                    <a:lnTo>
                      <a:pt x="286" y="1060"/>
                    </a:lnTo>
                    <a:lnTo>
                      <a:pt x="321" y="1201"/>
                    </a:lnTo>
                    <a:lnTo>
                      <a:pt x="356" y="1335"/>
                    </a:lnTo>
                    <a:lnTo>
                      <a:pt x="384" y="1461"/>
                    </a:lnTo>
                    <a:lnTo>
                      <a:pt x="404" y="1573"/>
                    </a:lnTo>
                    <a:lnTo>
                      <a:pt x="422" y="1675"/>
                    </a:lnTo>
                    <a:lnTo>
                      <a:pt x="426" y="1773"/>
                    </a:lnTo>
                    <a:lnTo>
                      <a:pt x="419" y="1868"/>
                    </a:lnTo>
                    <a:lnTo>
                      <a:pt x="404" y="1963"/>
                    </a:lnTo>
                    <a:lnTo>
                      <a:pt x="380" y="2055"/>
                    </a:lnTo>
                    <a:lnTo>
                      <a:pt x="352" y="2146"/>
                    </a:lnTo>
                    <a:lnTo>
                      <a:pt x="321" y="2238"/>
                    </a:lnTo>
                    <a:lnTo>
                      <a:pt x="286" y="2328"/>
                    </a:lnTo>
                    <a:lnTo>
                      <a:pt x="253" y="2423"/>
                    </a:lnTo>
                    <a:lnTo>
                      <a:pt x="226" y="2518"/>
                    </a:lnTo>
                    <a:lnTo>
                      <a:pt x="201" y="2620"/>
                    </a:lnTo>
                    <a:lnTo>
                      <a:pt x="186" y="2708"/>
                    </a:lnTo>
                    <a:lnTo>
                      <a:pt x="179" y="2799"/>
                    </a:lnTo>
                    <a:lnTo>
                      <a:pt x="183" y="2894"/>
                    </a:lnTo>
                    <a:lnTo>
                      <a:pt x="190" y="2986"/>
                    </a:lnTo>
                    <a:lnTo>
                      <a:pt x="197" y="3077"/>
                    </a:lnTo>
                    <a:lnTo>
                      <a:pt x="208" y="3171"/>
                    </a:lnTo>
                    <a:lnTo>
                      <a:pt x="218" y="3263"/>
                    </a:lnTo>
                    <a:lnTo>
                      <a:pt x="229" y="3354"/>
                    </a:lnTo>
                    <a:lnTo>
                      <a:pt x="236" y="3446"/>
                    </a:lnTo>
                    <a:lnTo>
                      <a:pt x="236" y="3534"/>
                    </a:lnTo>
                    <a:lnTo>
                      <a:pt x="232" y="3586"/>
                    </a:lnTo>
                    <a:lnTo>
                      <a:pt x="236" y="3636"/>
                    </a:lnTo>
                    <a:lnTo>
                      <a:pt x="239" y="3688"/>
                    </a:lnTo>
                    <a:lnTo>
                      <a:pt x="249" y="3737"/>
                    </a:lnTo>
                    <a:lnTo>
                      <a:pt x="261" y="3786"/>
                    </a:lnTo>
                    <a:lnTo>
                      <a:pt x="274" y="3836"/>
                    </a:lnTo>
                    <a:lnTo>
                      <a:pt x="296" y="3884"/>
                    </a:lnTo>
                    <a:lnTo>
                      <a:pt x="317" y="3931"/>
                    </a:lnTo>
                    <a:lnTo>
                      <a:pt x="341" y="3976"/>
                    </a:lnTo>
                    <a:lnTo>
                      <a:pt x="373" y="4022"/>
                    </a:lnTo>
                    <a:lnTo>
                      <a:pt x="404" y="4064"/>
                    </a:lnTo>
                    <a:lnTo>
                      <a:pt x="444" y="4106"/>
                    </a:lnTo>
                    <a:lnTo>
                      <a:pt x="482" y="4144"/>
                    </a:lnTo>
                    <a:lnTo>
                      <a:pt x="521" y="4184"/>
                    </a:lnTo>
                    <a:lnTo>
                      <a:pt x="556" y="4222"/>
                    </a:lnTo>
                    <a:lnTo>
                      <a:pt x="595" y="4261"/>
                    </a:lnTo>
                    <a:lnTo>
                      <a:pt x="630" y="4299"/>
                    </a:lnTo>
                    <a:lnTo>
                      <a:pt x="662" y="4342"/>
                    </a:lnTo>
                    <a:lnTo>
                      <a:pt x="690" y="4387"/>
                    </a:lnTo>
                    <a:lnTo>
                      <a:pt x="715" y="4432"/>
                    </a:lnTo>
                    <a:lnTo>
                      <a:pt x="725" y="4468"/>
                    </a:lnTo>
                    <a:lnTo>
                      <a:pt x="735" y="4499"/>
                    </a:lnTo>
                    <a:lnTo>
                      <a:pt x="742" y="4531"/>
                    </a:lnTo>
                    <a:lnTo>
                      <a:pt x="750" y="4566"/>
                    </a:lnTo>
                    <a:lnTo>
                      <a:pt x="757" y="4602"/>
                    </a:lnTo>
                    <a:lnTo>
                      <a:pt x="760" y="4637"/>
                    </a:lnTo>
                    <a:lnTo>
                      <a:pt x="760" y="4672"/>
                    </a:lnTo>
                    <a:lnTo>
                      <a:pt x="764" y="4704"/>
                    </a:lnTo>
                    <a:lnTo>
                      <a:pt x="767" y="4739"/>
                    </a:lnTo>
                    <a:lnTo>
                      <a:pt x="770" y="4777"/>
                    </a:lnTo>
                    <a:lnTo>
                      <a:pt x="770" y="4862"/>
                    </a:lnTo>
                    <a:lnTo>
                      <a:pt x="767" y="4946"/>
                    </a:lnTo>
                    <a:lnTo>
                      <a:pt x="753" y="5037"/>
                    </a:lnTo>
                    <a:lnTo>
                      <a:pt x="735" y="5125"/>
                    </a:lnTo>
                    <a:lnTo>
                      <a:pt x="710" y="5217"/>
                    </a:lnTo>
                    <a:lnTo>
                      <a:pt x="675" y="5304"/>
                    </a:lnTo>
                    <a:lnTo>
                      <a:pt x="634" y="5388"/>
                    </a:lnTo>
                    <a:lnTo>
                      <a:pt x="587" y="5469"/>
                    </a:lnTo>
                    <a:lnTo>
                      <a:pt x="532" y="5547"/>
                    </a:lnTo>
                    <a:lnTo>
                      <a:pt x="464" y="5617"/>
                    </a:lnTo>
                    <a:lnTo>
                      <a:pt x="464" y="5620"/>
                    </a:lnTo>
                    <a:lnTo>
                      <a:pt x="461" y="5624"/>
                    </a:lnTo>
                    <a:lnTo>
                      <a:pt x="464" y="5624"/>
                    </a:lnTo>
                    <a:lnTo>
                      <a:pt x="469" y="5624"/>
                    </a:lnTo>
                    <a:lnTo>
                      <a:pt x="475" y="5624"/>
                    </a:lnTo>
                    <a:lnTo>
                      <a:pt x="479" y="5624"/>
                    </a:lnTo>
                    <a:lnTo>
                      <a:pt x="486" y="5624"/>
                    </a:lnTo>
                    <a:lnTo>
                      <a:pt x="492" y="5624"/>
                    </a:lnTo>
                    <a:lnTo>
                      <a:pt x="496" y="5624"/>
                    </a:lnTo>
                    <a:lnTo>
                      <a:pt x="504" y="5627"/>
                    </a:lnTo>
                  </a:path>
                </a:pathLst>
              </a:custGeom>
              <a:noFill/>
              <a:ln w="0">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35" name="Freeform 763"/>
              <p:cNvSpPr>
                <a:spLocks/>
              </p:cNvSpPr>
              <p:nvPr/>
            </p:nvSpPr>
            <p:spPr bwMode="auto">
              <a:xfrm>
                <a:off x="3067" y="2521"/>
                <a:ext cx="104" cy="52"/>
              </a:xfrm>
              <a:custGeom>
                <a:avLst/>
                <a:gdLst>
                  <a:gd name="T0" fmla="*/ 70 w 1351"/>
                  <a:gd name="T1" fmla="*/ 0 h 720"/>
                  <a:gd name="T2" fmla="*/ 80 w 1351"/>
                  <a:gd name="T3" fmla="*/ 56 h 720"/>
                  <a:gd name="T4" fmla="*/ 98 w 1351"/>
                  <a:gd name="T5" fmla="*/ 110 h 720"/>
                  <a:gd name="T6" fmla="*/ 123 w 1351"/>
                  <a:gd name="T7" fmla="*/ 158 h 720"/>
                  <a:gd name="T8" fmla="*/ 155 w 1351"/>
                  <a:gd name="T9" fmla="*/ 200 h 720"/>
                  <a:gd name="T10" fmla="*/ 193 w 1351"/>
                  <a:gd name="T11" fmla="*/ 243 h 720"/>
                  <a:gd name="T12" fmla="*/ 235 w 1351"/>
                  <a:gd name="T13" fmla="*/ 278 h 720"/>
                  <a:gd name="T14" fmla="*/ 281 w 1351"/>
                  <a:gd name="T15" fmla="*/ 310 h 720"/>
                  <a:gd name="T16" fmla="*/ 330 w 1351"/>
                  <a:gd name="T17" fmla="*/ 333 h 720"/>
                  <a:gd name="T18" fmla="*/ 383 w 1351"/>
                  <a:gd name="T19" fmla="*/ 355 h 720"/>
                  <a:gd name="T20" fmla="*/ 436 w 1351"/>
                  <a:gd name="T21" fmla="*/ 373 h 720"/>
                  <a:gd name="T22" fmla="*/ 531 w 1351"/>
                  <a:gd name="T23" fmla="*/ 390 h 720"/>
                  <a:gd name="T24" fmla="*/ 626 w 1351"/>
                  <a:gd name="T25" fmla="*/ 405 h 720"/>
                  <a:gd name="T26" fmla="*/ 721 w 1351"/>
                  <a:gd name="T27" fmla="*/ 415 h 720"/>
                  <a:gd name="T28" fmla="*/ 816 w 1351"/>
                  <a:gd name="T29" fmla="*/ 422 h 720"/>
                  <a:gd name="T30" fmla="*/ 907 w 1351"/>
                  <a:gd name="T31" fmla="*/ 436 h 720"/>
                  <a:gd name="T32" fmla="*/ 999 w 1351"/>
                  <a:gd name="T33" fmla="*/ 450 h 720"/>
                  <a:gd name="T34" fmla="*/ 1090 w 1351"/>
                  <a:gd name="T35" fmla="*/ 468 h 720"/>
                  <a:gd name="T36" fmla="*/ 1178 w 1351"/>
                  <a:gd name="T37" fmla="*/ 495 h 720"/>
                  <a:gd name="T38" fmla="*/ 1266 w 1351"/>
                  <a:gd name="T39" fmla="*/ 531 h 720"/>
                  <a:gd name="T40" fmla="*/ 1351 w 1351"/>
                  <a:gd name="T41" fmla="*/ 576 h 720"/>
                  <a:gd name="T42" fmla="*/ 1288 w 1351"/>
                  <a:gd name="T43" fmla="*/ 548 h 720"/>
                  <a:gd name="T44" fmla="*/ 1220 w 1351"/>
                  <a:gd name="T45" fmla="*/ 527 h 720"/>
                  <a:gd name="T46" fmla="*/ 1157 w 1351"/>
                  <a:gd name="T47" fmla="*/ 513 h 720"/>
                  <a:gd name="T48" fmla="*/ 1090 w 1351"/>
                  <a:gd name="T49" fmla="*/ 503 h 720"/>
                  <a:gd name="T50" fmla="*/ 1024 w 1351"/>
                  <a:gd name="T51" fmla="*/ 495 h 720"/>
                  <a:gd name="T52" fmla="*/ 957 w 1351"/>
                  <a:gd name="T53" fmla="*/ 492 h 720"/>
                  <a:gd name="T54" fmla="*/ 890 w 1351"/>
                  <a:gd name="T55" fmla="*/ 488 h 720"/>
                  <a:gd name="T56" fmla="*/ 822 w 1351"/>
                  <a:gd name="T57" fmla="*/ 485 h 720"/>
                  <a:gd name="T58" fmla="*/ 756 w 1351"/>
                  <a:gd name="T59" fmla="*/ 478 h 720"/>
                  <a:gd name="T60" fmla="*/ 689 w 1351"/>
                  <a:gd name="T61" fmla="*/ 463 h 720"/>
                  <a:gd name="T62" fmla="*/ 728 w 1351"/>
                  <a:gd name="T63" fmla="*/ 481 h 720"/>
                  <a:gd name="T64" fmla="*/ 763 w 1351"/>
                  <a:gd name="T65" fmla="*/ 503 h 720"/>
                  <a:gd name="T66" fmla="*/ 799 w 1351"/>
                  <a:gd name="T67" fmla="*/ 523 h 720"/>
                  <a:gd name="T68" fmla="*/ 830 w 1351"/>
                  <a:gd name="T69" fmla="*/ 551 h 720"/>
                  <a:gd name="T70" fmla="*/ 859 w 1351"/>
                  <a:gd name="T71" fmla="*/ 580 h 720"/>
                  <a:gd name="T72" fmla="*/ 886 w 1351"/>
                  <a:gd name="T73" fmla="*/ 611 h 720"/>
                  <a:gd name="T74" fmla="*/ 917 w 1351"/>
                  <a:gd name="T75" fmla="*/ 640 h 720"/>
                  <a:gd name="T76" fmla="*/ 946 w 1351"/>
                  <a:gd name="T77" fmla="*/ 668 h 720"/>
                  <a:gd name="T78" fmla="*/ 977 w 1351"/>
                  <a:gd name="T79" fmla="*/ 696 h 720"/>
                  <a:gd name="T80" fmla="*/ 1013 w 1351"/>
                  <a:gd name="T81" fmla="*/ 720 h 720"/>
                  <a:gd name="T82" fmla="*/ 985 w 1351"/>
                  <a:gd name="T83" fmla="*/ 710 h 720"/>
                  <a:gd name="T84" fmla="*/ 960 w 1351"/>
                  <a:gd name="T85" fmla="*/ 696 h 720"/>
                  <a:gd name="T86" fmla="*/ 935 w 1351"/>
                  <a:gd name="T87" fmla="*/ 681 h 720"/>
                  <a:gd name="T88" fmla="*/ 914 w 1351"/>
                  <a:gd name="T89" fmla="*/ 668 h 720"/>
                  <a:gd name="T90" fmla="*/ 894 w 1351"/>
                  <a:gd name="T91" fmla="*/ 653 h 720"/>
                  <a:gd name="T92" fmla="*/ 872 w 1351"/>
                  <a:gd name="T93" fmla="*/ 636 h 720"/>
                  <a:gd name="T94" fmla="*/ 847 w 1351"/>
                  <a:gd name="T95" fmla="*/ 618 h 720"/>
                  <a:gd name="T96" fmla="*/ 826 w 1351"/>
                  <a:gd name="T97" fmla="*/ 605 h 720"/>
                  <a:gd name="T98" fmla="*/ 805 w 1351"/>
                  <a:gd name="T99" fmla="*/ 587 h 720"/>
                  <a:gd name="T100" fmla="*/ 781 w 1351"/>
                  <a:gd name="T101" fmla="*/ 573 h 720"/>
                  <a:gd name="T102" fmla="*/ 703 w 1351"/>
                  <a:gd name="T103" fmla="*/ 527 h 720"/>
                  <a:gd name="T104" fmla="*/ 619 w 1351"/>
                  <a:gd name="T105" fmla="*/ 492 h 720"/>
                  <a:gd name="T106" fmla="*/ 534 w 1351"/>
                  <a:gd name="T107" fmla="*/ 460 h 720"/>
                  <a:gd name="T108" fmla="*/ 446 w 1351"/>
                  <a:gd name="T109" fmla="*/ 432 h 720"/>
                  <a:gd name="T110" fmla="*/ 361 w 1351"/>
                  <a:gd name="T111" fmla="*/ 405 h 720"/>
                  <a:gd name="T112" fmla="*/ 281 w 1351"/>
                  <a:gd name="T113" fmla="*/ 373 h 720"/>
                  <a:gd name="T114" fmla="*/ 200 w 1351"/>
                  <a:gd name="T115" fmla="*/ 338 h 720"/>
                  <a:gd name="T116" fmla="*/ 126 w 1351"/>
                  <a:gd name="T117" fmla="*/ 292 h 720"/>
                  <a:gd name="T118" fmla="*/ 55 w 1351"/>
                  <a:gd name="T119" fmla="*/ 239 h 720"/>
                  <a:gd name="T120" fmla="*/ 0 w 1351"/>
                  <a:gd name="T121" fmla="*/ 168 h 720"/>
                  <a:gd name="T122" fmla="*/ 70 w 1351"/>
                  <a:gd name="T123" fmla="*/ 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51" h="720">
                    <a:moveTo>
                      <a:pt x="70" y="0"/>
                    </a:moveTo>
                    <a:lnTo>
                      <a:pt x="80" y="56"/>
                    </a:lnTo>
                    <a:lnTo>
                      <a:pt x="98" y="110"/>
                    </a:lnTo>
                    <a:lnTo>
                      <a:pt x="123" y="158"/>
                    </a:lnTo>
                    <a:lnTo>
                      <a:pt x="155" y="200"/>
                    </a:lnTo>
                    <a:lnTo>
                      <a:pt x="193" y="243"/>
                    </a:lnTo>
                    <a:lnTo>
                      <a:pt x="235" y="278"/>
                    </a:lnTo>
                    <a:lnTo>
                      <a:pt x="281" y="310"/>
                    </a:lnTo>
                    <a:lnTo>
                      <a:pt x="330" y="333"/>
                    </a:lnTo>
                    <a:lnTo>
                      <a:pt x="383" y="355"/>
                    </a:lnTo>
                    <a:lnTo>
                      <a:pt x="436" y="373"/>
                    </a:lnTo>
                    <a:lnTo>
                      <a:pt x="531" y="390"/>
                    </a:lnTo>
                    <a:lnTo>
                      <a:pt x="626" y="405"/>
                    </a:lnTo>
                    <a:lnTo>
                      <a:pt x="721" y="415"/>
                    </a:lnTo>
                    <a:lnTo>
                      <a:pt x="816" y="422"/>
                    </a:lnTo>
                    <a:lnTo>
                      <a:pt x="907" y="436"/>
                    </a:lnTo>
                    <a:lnTo>
                      <a:pt x="999" y="450"/>
                    </a:lnTo>
                    <a:lnTo>
                      <a:pt x="1090" y="468"/>
                    </a:lnTo>
                    <a:lnTo>
                      <a:pt x="1178" y="495"/>
                    </a:lnTo>
                    <a:lnTo>
                      <a:pt x="1266" y="531"/>
                    </a:lnTo>
                    <a:lnTo>
                      <a:pt x="1351" y="576"/>
                    </a:lnTo>
                    <a:lnTo>
                      <a:pt x="1288" y="548"/>
                    </a:lnTo>
                    <a:lnTo>
                      <a:pt x="1220" y="527"/>
                    </a:lnTo>
                    <a:lnTo>
                      <a:pt x="1157" y="513"/>
                    </a:lnTo>
                    <a:lnTo>
                      <a:pt x="1090" y="503"/>
                    </a:lnTo>
                    <a:lnTo>
                      <a:pt x="1024" y="495"/>
                    </a:lnTo>
                    <a:lnTo>
                      <a:pt x="957" y="492"/>
                    </a:lnTo>
                    <a:lnTo>
                      <a:pt x="890" y="488"/>
                    </a:lnTo>
                    <a:lnTo>
                      <a:pt x="822" y="485"/>
                    </a:lnTo>
                    <a:lnTo>
                      <a:pt x="756" y="478"/>
                    </a:lnTo>
                    <a:lnTo>
                      <a:pt x="689" y="463"/>
                    </a:lnTo>
                    <a:lnTo>
                      <a:pt x="728" y="481"/>
                    </a:lnTo>
                    <a:lnTo>
                      <a:pt x="763" y="503"/>
                    </a:lnTo>
                    <a:lnTo>
                      <a:pt x="799" y="523"/>
                    </a:lnTo>
                    <a:lnTo>
                      <a:pt x="830" y="551"/>
                    </a:lnTo>
                    <a:lnTo>
                      <a:pt x="859" y="580"/>
                    </a:lnTo>
                    <a:lnTo>
                      <a:pt x="886" y="611"/>
                    </a:lnTo>
                    <a:lnTo>
                      <a:pt x="917" y="640"/>
                    </a:lnTo>
                    <a:lnTo>
                      <a:pt x="946" y="668"/>
                    </a:lnTo>
                    <a:lnTo>
                      <a:pt x="977" y="696"/>
                    </a:lnTo>
                    <a:lnTo>
                      <a:pt x="1013" y="720"/>
                    </a:lnTo>
                    <a:lnTo>
                      <a:pt x="985" y="710"/>
                    </a:lnTo>
                    <a:lnTo>
                      <a:pt x="960" y="696"/>
                    </a:lnTo>
                    <a:lnTo>
                      <a:pt x="935" y="681"/>
                    </a:lnTo>
                    <a:lnTo>
                      <a:pt x="914" y="668"/>
                    </a:lnTo>
                    <a:lnTo>
                      <a:pt x="894" y="653"/>
                    </a:lnTo>
                    <a:lnTo>
                      <a:pt x="872" y="636"/>
                    </a:lnTo>
                    <a:lnTo>
                      <a:pt x="847" y="618"/>
                    </a:lnTo>
                    <a:lnTo>
                      <a:pt x="826" y="605"/>
                    </a:lnTo>
                    <a:lnTo>
                      <a:pt x="805" y="587"/>
                    </a:lnTo>
                    <a:lnTo>
                      <a:pt x="781" y="573"/>
                    </a:lnTo>
                    <a:lnTo>
                      <a:pt x="703" y="527"/>
                    </a:lnTo>
                    <a:lnTo>
                      <a:pt x="619" y="492"/>
                    </a:lnTo>
                    <a:lnTo>
                      <a:pt x="534" y="460"/>
                    </a:lnTo>
                    <a:lnTo>
                      <a:pt x="446" y="432"/>
                    </a:lnTo>
                    <a:lnTo>
                      <a:pt x="361" y="405"/>
                    </a:lnTo>
                    <a:lnTo>
                      <a:pt x="281" y="373"/>
                    </a:lnTo>
                    <a:lnTo>
                      <a:pt x="200" y="338"/>
                    </a:lnTo>
                    <a:lnTo>
                      <a:pt x="126" y="292"/>
                    </a:lnTo>
                    <a:lnTo>
                      <a:pt x="55" y="239"/>
                    </a:lnTo>
                    <a:lnTo>
                      <a:pt x="0" y="168"/>
                    </a:lnTo>
                    <a:lnTo>
                      <a:pt x="70" y="0"/>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36" name="Freeform 764"/>
              <p:cNvSpPr>
                <a:spLocks/>
              </p:cNvSpPr>
              <p:nvPr/>
            </p:nvSpPr>
            <p:spPr bwMode="auto">
              <a:xfrm>
                <a:off x="3067" y="2521"/>
                <a:ext cx="104" cy="52"/>
              </a:xfrm>
              <a:custGeom>
                <a:avLst/>
                <a:gdLst>
                  <a:gd name="T0" fmla="*/ 70 w 1351"/>
                  <a:gd name="T1" fmla="*/ 0 h 720"/>
                  <a:gd name="T2" fmla="*/ 80 w 1351"/>
                  <a:gd name="T3" fmla="*/ 56 h 720"/>
                  <a:gd name="T4" fmla="*/ 98 w 1351"/>
                  <a:gd name="T5" fmla="*/ 110 h 720"/>
                  <a:gd name="T6" fmla="*/ 123 w 1351"/>
                  <a:gd name="T7" fmla="*/ 158 h 720"/>
                  <a:gd name="T8" fmla="*/ 155 w 1351"/>
                  <a:gd name="T9" fmla="*/ 200 h 720"/>
                  <a:gd name="T10" fmla="*/ 193 w 1351"/>
                  <a:gd name="T11" fmla="*/ 243 h 720"/>
                  <a:gd name="T12" fmla="*/ 235 w 1351"/>
                  <a:gd name="T13" fmla="*/ 278 h 720"/>
                  <a:gd name="T14" fmla="*/ 281 w 1351"/>
                  <a:gd name="T15" fmla="*/ 310 h 720"/>
                  <a:gd name="T16" fmla="*/ 330 w 1351"/>
                  <a:gd name="T17" fmla="*/ 333 h 720"/>
                  <a:gd name="T18" fmla="*/ 383 w 1351"/>
                  <a:gd name="T19" fmla="*/ 355 h 720"/>
                  <a:gd name="T20" fmla="*/ 436 w 1351"/>
                  <a:gd name="T21" fmla="*/ 373 h 720"/>
                  <a:gd name="T22" fmla="*/ 531 w 1351"/>
                  <a:gd name="T23" fmla="*/ 390 h 720"/>
                  <a:gd name="T24" fmla="*/ 626 w 1351"/>
                  <a:gd name="T25" fmla="*/ 405 h 720"/>
                  <a:gd name="T26" fmla="*/ 721 w 1351"/>
                  <a:gd name="T27" fmla="*/ 415 h 720"/>
                  <a:gd name="T28" fmla="*/ 816 w 1351"/>
                  <a:gd name="T29" fmla="*/ 422 h 720"/>
                  <a:gd name="T30" fmla="*/ 907 w 1351"/>
                  <a:gd name="T31" fmla="*/ 436 h 720"/>
                  <a:gd name="T32" fmla="*/ 999 w 1351"/>
                  <a:gd name="T33" fmla="*/ 450 h 720"/>
                  <a:gd name="T34" fmla="*/ 1090 w 1351"/>
                  <a:gd name="T35" fmla="*/ 468 h 720"/>
                  <a:gd name="T36" fmla="*/ 1178 w 1351"/>
                  <a:gd name="T37" fmla="*/ 495 h 720"/>
                  <a:gd name="T38" fmla="*/ 1266 w 1351"/>
                  <a:gd name="T39" fmla="*/ 531 h 720"/>
                  <a:gd name="T40" fmla="*/ 1351 w 1351"/>
                  <a:gd name="T41" fmla="*/ 576 h 720"/>
                  <a:gd name="T42" fmla="*/ 1288 w 1351"/>
                  <a:gd name="T43" fmla="*/ 548 h 720"/>
                  <a:gd name="T44" fmla="*/ 1220 w 1351"/>
                  <a:gd name="T45" fmla="*/ 527 h 720"/>
                  <a:gd name="T46" fmla="*/ 1157 w 1351"/>
                  <a:gd name="T47" fmla="*/ 513 h 720"/>
                  <a:gd name="T48" fmla="*/ 1090 w 1351"/>
                  <a:gd name="T49" fmla="*/ 503 h 720"/>
                  <a:gd name="T50" fmla="*/ 1024 w 1351"/>
                  <a:gd name="T51" fmla="*/ 495 h 720"/>
                  <a:gd name="T52" fmla="*/ 957 w 1351"/>
                  <a:gd name="T53" fmla="*/ 492 h 720"/>
                  <a:gd name="T54" fmla="*/ 890 w 1351"/>
                  <a:gd name="T55" fmla="*/ 488 h 720"/>
                  <a:gd name="T56" fmla="*/ 822 w 1351"/>
                  <a:gd name="T57" fmla="*/ 485 h 720"/>
                  <a:gd name="T58" fmla="*/ 756 w 1351"/>
                  <a:gd name="T59" fmla="*/ 478 h 720"/>
                  <a:gd name="T60" fmla="*/ 689 w 1351"/>
                  <a:gd name="T61" fmla="*/ 463 h 720"/>
                  <a:gd name="T62" fmla="*/ 728 w 1351"/>
                  <a:gd name="T63" fmla="*/ 481 h 720"/>
                  <a:gd name="T64" fmla="*/ 763 w 1351"/>
                  <a:gd name="T65" fmla="*/ 503 h 720"/>
                  <a:gd name="T66" fmla="*/ 799 w 1351"/>
                  <a:gd name="T67" fmla="*/ 523 h 720"/>
                  <a:gd name="T68" fmla="*/ 830 w 1351"/>
                  <a:gd name="T69" fmla="*/ 551 h 720"/>
                  <a:gd name="T70" fmla="*/ 859 w 1351"/>
                  <a:gd name="T71" fmla="*/ 580 h 720"/>
                  <a:gd name="T72" fmla="*/ 886 w 1351"/>
                  <a:gd name="T73" fmla="*/ 611 h 720"/>
                  <a:gd name="T74" fmla="*/ 917 w 1351"/>
                  <a:gd name="T75" fmla="*/ 640 h 720"/>
                  <a:gd name="T76" fmla="*/ 946 w 1351"/>
                  <a:gd name="T77" fmla="*/ 668 h 720"/>
                  <a:gd name="T78" fmla="*/ 977 w 1351"/>
                  <a:gd name="T79" fmla="*/ 696 h 720"/>
                  <a:gd name="T80" fmla="*/ 1013 w 1351"/>
                  <a:gd name="T81" fmla="*/ 720 h 720"/>
                  <a:gd name="T82" fmla="*/ 985 w 1351"/>
                  <a:gd name="T83" fmla="*/ 710 h 720"/>
                  <a:gd name="T84" fmla="*/ 960 w 1351"/>
                  <a:gd name="T85" fmla="*/ 696 h 720"/>
                  <a:gd name="T86" fmla="*/ 935 w 1351"/>
                  <a:gd name="T87" fmla="*/ 681 h 720"/>
                  <a:gd name="T88" fmla="*/ 914 w 1351"/>
                  <a:gd name="T89" fmla="*/ 668 h 720"/>
                  <a:gd name="T90" fmla="*/ 894 w 1351"/>
                  <a:gd name="T91" fmla="*/ 653 h 720"/>
                  <a:gd name="T92" fmla="*/ 872 w 1351"/>
                  <a:gd name="T93" fmla="*/ 636 h 720"/>
                  <a:gd name="T94" fmla="*/ 847 w 1351"/>
                  <a:gd name="T95" fmla="*/ 618 h 720"/>
                  <a:gd name="T96" fmla="*/ 826 w 1351"/>
                  <a:gd name="T97" fmla="*/ 605 h 720"/>
                  <a:gd name="T98" fmla="*/ 805 w 1351"/>
                  <a:gd name="T99" fmla="*/ 587 h 720"/>
                  <a:gd name="T100" fmla="*/ 781 w 1351"/>
                  <a:gd name="T101" fmla="*/ 573 h 720"/>
                  <a:gd name="T102" fmla="*/ 703 w 1351"/>
                  <a:gd name="T103" fmla="*/ 527 h 720"/>
                  <a:gd name="T104" fmla="*/ 619 w 1351"/>
                  <a:gd name="T105" fmla="*/ 492 h 720"/>
                  <a:gd name="T106" fmla="*/ 534 w 1351"/>
                  <a:gd name="T107" fmla="*/ 460 h 720"/>
                  <a:gd name="T108" fmla="*/ 446 w 1351"/>
                  <a:gd name="T109" fmla="*/ 432 h 720"/>
                  <a:gd name="T110" fmla="*/ 361 w 1351"/>
                  <a:gd name="T111" fmla="*/ 405 h 720"/>
                  <a:gd name="T112" fmla="*/ 281 w 1351"/>
                  <a:gd name="T113" fmla="*/ 373 h 720"/>
                  <a:gd name="T114" fmla="*/ 200 w 1351"/>
                  <a:gd name="T115" fmla="*/ 338 h 720"/>
                  <a:gd name="T116" fmla="*/ 126 w 1351"/>
                  <a:gd name="T117" fmla="*/ 292 h 720"/>
                  <a:gd name="T118" fmla="*/ 55 w 1351"/>
                  <a:gd name="T119" fmla="*/ 239 h 720"/>
                  <a:gd name="T120" fmla="*/ 0 w 1351"/>
                  <a:gd name="T121" fmla="*/ 168 h 720"/>
                  <a:gd name="T122" fmla="*/ 70 w 1351"/>
                  <a:gd name="T123" fmla="*/ 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51" h="720">
                    <a:moveTo>
                      <a:pt x="70" y="0"/>
                    </a:moveTo>
                    <a:lnTo>
                      <a:pt x="80" y="56"/>
                    </a:lnTo>
                    <a:lnTo>
                      <a:pt x="98" y="110"/>
                    </a:lnTo>
                    <a:lnTo>
                      <a:pt x="123" y="158"/>
                    </a:lnTo>
                    <a:lnTo>
                      <a:pt x="155" y="200"/>
                    </a:lnTo>
                    <a:lnTo>
                      <a:pt x="193" y="243"/>
                    </a:lnTo>
                    <a:lnTo>
                      <a:pt x="235" y="278"/>
                    </a:lnTo>
                    <a:lnTo>
                      <a:pt x="281" y="310"/>
                    </a:lnTo>
                    <a:lnTo>
                      <a:pt x="330" y="333"/>
                    </a:lnTo>
                    <a:lnTo>
                      <a:pt x="383" y="355"/>
                    </a:lnTo>
                    <a:lnTo>
                      <a:pt x="436" y="373"/>
                    </a:lnTo>
                    <a:lnTo>
                      <a:pt x="531" y="390"/>
                    </a:lnTo>
                    <a:lnTo>
                      <a:pt x="626" y="405"/>
                    </a:lnTo>
                    <a:lnTo>
                      <a:pt x="721" y="415"/>
                    </a:lnTo>
                    <a:lnTo>
                      <a:pt x="816" y="422"/>
                    </a:lnTo>
                    <a:lnTo>
                      <a:pt x="907" y="436"/>
                    </a:lnTo>
                    <a:lnTo>
                      <a:pt x="999" y="450"/>
                    </a:lnTo>
                    <a:lnTo>
                      <a:pt x="1090" y="468"/>
                    </a:lnTo>
                    <a:lnTo>
                      <a:pt x="1178" y="495"/>
                    </a:lnTo>
                    <a:lnTo>
                      <a:pt x="1266" y="531"/>
                    </a:lnTo>
                    <a:lnTo>
                      <a:pt x="1351" y="576"/>
                    </a:lnTo>
                    <a:lnTo>
                      <a:pt x="1288" y="548"/>
                    </a:lnTo>
                    <a:lnTo>
                      <a:pt x="1220" y="527"/>
                    </a:lnTo>
                    <a:lnTo>
                      <a:pt x="1157" y="513"/>
                    </a:lnTo>
                    <a:lnTo>
                      <a:pt x="1090" y="503"/>
                    </a:lnTo>
                    <a:lnTo>
                      <a:pt x="1024" y="495"/>
                    </a:lnTo>
                    <a:lnTo>
                      <a:pt x="957" y="492"/>
                    </a:lnTo>
                    <a:lnTo>
                      <a:pt x="890" y="488"/>
                    </a:lnTo>
                    <a:lnTo>
                      <a:pt x="822" y="485"/>
                    </a:lnTo>
                    <a:lnTo>
                      <a:pt x="756" y="478"/>
                    </a:lnTo>
                    <a:lnTo>
                      <a:pt x="689" y="463"/>
                    </a:lnTo>
                    <a:lnTo>
                      <a:pt x="728" y="481"/>
                    </a:lnTo>
                    <a:lnTo>
                      <a:pt x="763" y="503"/>
                    </a:lnTo>
                    <a:lnTo>
                      <a:pt x="799" y="523"/>
                    </a:lnTo>
                    <a:lnTo>
                      <a:pt x="830" y="551"/>
                    </a:lnTo>
                    <a:lnTo>
                      <a:pt x="859" y="580"/>
                    </a:lnTo>
                    <a:lnTo>
                      <a:pt x="886" y="611"/>
                    </a:lnTo>
                    <a:lnTo>
                      <a:pt x="917" y="640"/>
                    </a:lnTo>
                    <a:lnTo>
                      <a:pt x="946" y="668"/>
                    </a:lnTo>
                    <a:lnTo>
                      <a:pt x="977" y="696"/>
                    </a:lnTo>
                    <a:lnTo>
                      <a:pt x="1013" y="720"/>
                    </a:lnTo>
                    <a:lnTo>
                      <a:pt x="985" y="710"/>
                    </a:lnTo>
                    <a:lnTo>
                      <a:pt x="960" y="696"/>
                    </a:lnTo>
                    <a:lnTo>
                      <a:pt x="935" y="681"/>
                    </a:lnTo>
                    <a:lnTo>
                      <a:pt x="914" y="668"/>
                    </a:lnTo>
                    <a:lnTo>
                      <a:pt x="894" y="653"/>
                    </a:lnTo>
                    <a:lnTo>
                      <a:pt x="872" y="636"/>
                    </a:lnTo>
                    <a:lnTo>
                      <a:pt x="847" y="618"/>
                    </a:lnTo>
                    <a:lnTo>
                      <a:pt x="826" y="605"/>
                    </a:lnTo>
                    <a:lnTo>
                      <a:pt x="805" y="587"/>
                    </a:lnTo>
                    <a:lnTo>
                      <a:pt x="781" y="573"/>
                    </a:lnTo>
                    <a:lnTo>
                      <a:pt x="703" y="527"/>
                    </a:lnTo>
                    <a:lnTo>
                      <a:pt x="619" y="492"/>
                    </a:lnTo>
                    <a:lnTo>
                      <a:pt x="534" y="460"/>
                    </a:lnTo>
                    <a:lnTo>
                      <a:pt x="446" y="432"/>
                    </a:lnTo>
                    <a:lnTo>
                      <a:pt x="361" y="405"/>
                    </a:lnTo>
                    <a:lnTo>
                      <a:pt x="281" y="373"/>
                    </a:lnTo>
                    <a:lnTo>
                      <a:pt x="200" y="338"/>
                    </a:lnTo>
                    <a:lnTo>
                      <a:pt x="126" y="292"/>
                    </a:lnTo>
                    <a:lnTo>
                      <a:pt x="55" y="239"/>
                    </a:lnTo>
                    <a:lnTo>
                      <a:pt x="0" y="168"/>
                    </a:lnTo>
                    <a:lnTo>
                      <a:pt x="70" y="0"/>
                    </a:lnTo>
                  </a:path>
                </a:pathLst>
              </a:custGeom>
              <a:noFill/>
              <a:ln w="0">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37" name="Freeform 765"/>
              <p:cNvSpPr>
                <a:spLocks/>
              </p:cNvSpPr>
              <p:nvPr/>
            </p:nvSpPr>
            <p:spPr bwMode="auto">
              <a:xfrm>
                <a:off x="3042" y="2592"/>
                <a:ext cx="28" cy="44"/>
              </a:xfrm>
              <a:custGeom>
                <a:avLst/>
                <a:gdLst>
                  <a:gd name="T0" fmla="*/ 309 w 366"/>
                  <a:gd name="T1" fmla="*/ 0 h 618"/>
                  <a:gd name="T2" fmla="*/ 246 w 366"/>
                  <a:gd name="T3" fmla="*/ 38 h 618"/>
                  <a:gd name="T4" fmla="*/ 196 w 366"/>
                  <a:gd name="T5" fmla="*/ 87 h 618"/>
                  <a:gd name="T6" fmla="*/ 151 w 366"/>
                  <a:gd name="T7" fmla="*/ 143 h 618"/>
                  <a:gd name="T8" fmla="*/ 116 w 366"/>
                  <a:gd name="T9" fmla="*/ 203 h 618"/>
                  <a:gd name="T10" fmla="*/ 84 w 366"/>
                  <a:gd name="T11" fmla="*/ 266 h 618"/>
                  <a:gd name="T12" fmla="*/ 59 w 366"/>
                  <a:gd name="T13" fmla="*/ 333 h 618"/>
                  <a:gd name="T14" fmla="*/ 38 w 366"/>
                  <a:gd name="T15" fmla="*/ 403 h 618"/>
                  <a:gd name="T16" fmla="*/ 21 w 366"/>
                  <a:gd name="T17" fmla="*/ 477 h 618"/>
                  <a:gd name="T18" fmla="*/ 6 w 366"/>
                  <a:gd name="T19" fmla="*/ 547 h 618"/>
                  <a:gd name="T20" fmla="*/ 0 w 366"/>
                  <a:gd name="T21" fmla="*/ 618 h 618"/>
                  <a:gd name="T22" fmla="*/ 21 w 366"/>
                  <a:gd name="T23" fmla="*/ 555 h 618"/>
                  <a:gd name="T24" fmla="*/ 41 w 366"/>
                  <a:gd name="T25" fmla="*/ 491 h 618"/>
                  <a:gd name="T26" fmla="*/ 66 w 366"/>
                  <a:gd name="T27" fmla="*/ 425 h 618"/>
                  <a:gd name="T28" fmla="*/ 91 w 366"/>
                  <a:gd name="T29" fmla="*/ 361 h 618"/>
                  <a:gd name="T30" fmla="*/ 123 w 366"/>
                  <a:gd name="T31" fmla="*/ 301 h 618"/>
                  <a:gd name="T32" fmla="*/ 158 w 366"/>
                  <a:gd name="T33" fmla="*/ 245 h 618"/>
                  <a:gd name="T34" fmla="*/ 201 w 366"/>
                  <a:gd name="T35" fmla="*/ 193 h 618"/>
                  <a:gd name="T36" fmla="*/ 246 w 366"/>
                  <a:gd name="T37" fmla="*/ 147 h 618"/>
                  <a:gd name="T38" fmla="*/ 302 w 366"/>
                  <a:gd name="T39" fmla="*/ 108 h 618"/>
                  <a:gd name="T40" fmla="*/ 366 w 366"/>
                  <a:gd name="T41" fmla="*/ 83 h 618"/>
                  <a:gd name="T42" fmla="*/ 309 w 366"/>
                  <a:gd name="T43" fmla="*/ 0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6" h="618">
                    <a:moveTo>
                      <a:pt x="309" y="0"/>
                    </a:moveTo>
                    <a:lnTo>
                      <a:pt x="246" y="38"/>
                    </a:lnTo>
                    <a:lnTo>
                      <a:pt x="196" y="87"/>
                    </a:lnTo>
                    <a:lnTo>
                      <a:pt x="151" y="143"/>
                    </a:lnTo>
                    <a:lnTo>
                      <a:pt x="116" y="203"/>
                    </a:lnTo>
                    <a:lnTo>
                      <a:pt x="84" y="266"/>
                    </a:lnTo>
                    <a:lnTo>
                      <a:pt x="59" y="333"/>
                    </a:lnTo>
                    <a:lnTo>
                      <a:pt x="38" y="403"/>
                    </a:lnTo>
                    <a:lnTo>
                      <a:pt x="21" y="477"/>
                    </a:lnTo>
                    <a:lnTo>
                      <a:pt x="6" y="547"/>
                    </a:lnTo>
                    <a:lnTo>
                      <a:pt x="0" y="618"/>
                    </a:lnTo>
                    <a:lnTo>
                      <a:pt x="21" y="555"/>
                    </a:lnTo>
                    <a:lnTo>
                      <a:pt x="41" y="491"/>
                    </a:lnTo>
                    <a:lnTo>
                      <a:pt x="66" y="425"/>
                    </a:lnTo>
                    <a:lnTo>
                      <a:pt x="91" y="361"/>
                    </a:lnTo>
                    <a:lnTo>
                      <a:pt x="123" y="301"/>
                    </a:lnTo>
                    <a:lnTo>
                      <a:pt x="158" y="245"/>
                    </a:lnTo>
                    <a:lnTo>
                      <a:pt x="201" y="193"/>
                    </a:lnTo>
                    <a:lnTo>
                      <a:pt x="246" y="147"/>
                    </a:lnTo>
                    <a:lnTo>
                      <a:pt x="302" y="108"/>
                    </a:lnTo>
                    <a:lnTo>
                      <a:pt x="366" y="83"/>
                    </a:lnTo>
                    <a:lnTo>
                      <a:pt x="309" y="0"/>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38" name="Freeform 766"/>
              <p:cNvSpPr>
                <a:spLocks/>
              </p:cNvSpPr>
              <p:nvPr/>
            </p:nvSpPr>
            <p:spPr bwMode="auto">
              <a:xfrm>
                <a:off x="3042" y="2592"/>
                <a:ext cx="28" cy="44"/>
              </a:xfrm>
              <a:custGeom>
                <a:avLst/>
                <a:gdLst>
                  <a:gd name="T0" fmla="*/ 309 w 366"/>
                  <a:gd name="T1" fmla="*/ 0 h 618"/>
                  <a:gd name="T2" fmla="*/ 246 w 366"/>
                  <a:gd name="T3" fmla="*/ 38 h 618"/>
                  <a:gd name="T4" fmla="*/ 196 w 366"/>
                  <a:gd name="T5" fmla="*/ 87 h 618"/>
                  <a:gd name="T6" fmla="*/ 151 w 366"/>
                  <a:gd name="T7" fmla="*/ 143 h 618"/>
                  <a:gd name="T8" fmla="*/ 116 w 366"/>
                  <a:gd name="T9" fmla="*/ 203 h 618"/>
                  <a:gd name="T10" fmla="*/ 84 w 366"/>
                  <a:gd name="T11" fmla="*/ 266 h 618"/>
                  <a:gd name="T12" fmla="*/ 59 w 366"/>
                  <a:gd name="T13" fmla="*/ 333 h 618"/>
                  <a:gd name="T14" fmla="*/ 38 w 366"/>
                  <a:gd name="T15" fmla="*/ 403 h 618"/>
                  <a:gd name="T16" fmla="*/ 21 w 366"/>
                  <a:gd name="T17" fmla="*/ 477 h 618"/>
                  <a:gd name="T18" fmla="*/ 6 w 366"/>
                  <a:gd name="T19" fmla="*/ 547 h 618"/>
                  <a:gd name="T20" fmla="*/ 0 w 366"/>
                  <a:gd name="T21" fmla="*/ 618 h 618"/>
                  <a:gd name="T22" fmla="*/ 21 w 366"/>
                  <a:gd name="T23" fmla="*/ 555 h 618"/>
                  <a:gd name="T24" fmla="*/ 41 w 366"/>
                  <a:gd name="T25" fmla="*/ 491 h 618"/>
                  <a:gd name="T26" fmla="*/ 66 w 366"/>
                  <a:gd name="T27" fmla="*/ 425 h 618"/>
                  <a:gd name="T28" fmla="*/ 91 w 366"/>
                  <a:gd name="T29" fmla="*/ 361 h 618"/>
                  <a:gd name="T30" fmla="*/ 123 w 366"/>
                  <a:gd name="T31" fmla="*/ 301 h 618"/>
                  <a:gd name="T32" fmla="*/ 158 w 366"/>
                  <a:gd name="T33" fmla="*/ 245 h 618"/>
                  <a:gd name="T34" fmla="*/ 201 w 366"/>
                  <a:gd name="T35" fmla="*/ 193 h 618"/>
                  <a:gd name="T36" fmla="*/ 246 w 366"/>
                  <a:gd name="T37" fmla="*/ 147 h 618"/>
                  <a:gd name="T38" fmla="*/ 302 w 366"/>
                  <a:gd name="T39" fmla="*/ 108 h 618"/>
                  <a:gd name="T40" fmla="*/ 366 w 366"/>
                  <a:gd name="T41" fmla="*/ 83 h 618"/>
                  <a:gd name="T42" fmla="*/ 309 w 366"/>
                  <a:gd name="T43" fmla="*/ 0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6" h="618">
                    <a:moveTo>
                      <a:pt x="309" y="0"/>
                    </a:moveTo>
                    <a:lnTo>
                      <a:pt x="246" y="38"/>
                    </a:lnTo>
                    <a:lnTo>
                      <a:pt x="196" y="87"/>
                    </a:lnTo>
                    <a:lnTo>
                      <a:pt x="151" y="143"/>
                    </a:lnTo>
                    <a:lnTo>
                      <a:pt x="116" y="203"/>
                    </a:lnTo>
                    <a:lnTo>
                      <a:pt x="84" y="266"/>
                    </a:lnTo>
                    <a:lnTo>
                      <a:pt x="59" y="333"/>
                    </a:lnTo>
                    <a:lnTo>
                      <a:pt x="38" y="403"/>
                    </a:lnTo>
                    <a:lnTo>
                      <a:pt x="21" y="477"/>
                    </a:lnTo>
                    <a:lnTo>
                      <a:pt x="6" y="547"/>
                    </a:lnTo>
                    <a:lnTo>
                      <a:pt x="0" y="618"/>
                    </a:lnTo>
                    <a:lnTo>
                      <a:pt x="21" y="555"/>
                    </a:lnTo>
                    <a:lnTo>
                      <a:pt x="41" y="491"/>
                    </a:lnTo>
                    <a:lnTo>
                      <a:pt x="66" y="425"/>
                    </a:lnTo>
                    <a:lnTo>
                      <a:pt x="91" y="361"/>
                    </a:lnTo>
                    <a:lnTo>
                      <a:pt x="123" y="301"/>
                    </a:lnTo>
                    <a:lnTo>
                      <a:pt x="158" y="245"/>
                    </a:lnTo>
                    <a:lnTo>
                      <a:pt x="201" y="193"/>
                    </a:lnTo>
                    <a:lnTo>
                      <a:pt x="246" y="147"/>
                    </a:lnTo>
                    <a:lnTo>
                      <a:pt x="302" y="108"/>
                    </a:lnTo>
                    <a:lnTo>
                      <a:pt x="366" y="83"/>
                    </a:lnTo>
                    <a:lnTo>
                      <a:pt x="309" y="0"/>
                    </a:lnTo>
                  </a:path>
                </a:pathLst>
              </a:custGeom>
              <a:noFill/>
              <a:ln w="0">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39" name="Freeform 767"/>
              <p:cNvSpPr>
                <a:spLocks/>
              </p:cNvSpPr>
              <p:nvPr/>
            </p:nvSpPr>
            <p:spPr bwMode="auto">
              <a:xfrm>
                <a:off x="3086" y="2837"/>
                <a:ext cx="24" cy="15"/>
              </a:xfrm>
              <a:custGeom>
                <a:avLst/>
                <a:gdLst>
                  <a:gd name="T0" fmla="*/ 14 w 310"/>
                  <a:gd name="T1" fmla="*/ 0 h 212"/>
                  <a:gd name="T2" fmla="*/ 45 w 310"/>
                  <a:gd name="T3" fmla="*/ 25 h 212"/>
                  <a:gd name="T4" fmla="*/ 77 w 310"/>
                  <a:gd name="T5" fmla="*/ 43 h 212"/>
                  <a:gd name="T6" fmla="*/ 116 w 310"/>
                  <a:gd name="T7" fmla="*/ 53 h 212"/>
                  <a:gd name="T8" fmla="*/ 151 w 310"/>
                  <a:gd name="T9" fmla="*/ 67 h 212"/>
                  <a:gd name="T10" fmla="*/ 190 w 310"/>
                  <a:gd name="T11" fmla="*/ 78 h 212"/>
                  <a:gd name="T12" fmla="*/ 221 w 310"/>
                  <a:gd name="T13" fmla="*/ 92 h 212"/>
                  <a:gd name="T14" fmla="*/ 253 w 310"/>
                  <a:gd name="T15" fmla="*/ 110 h 212"/>
                  <a:gd name="T16" fmla="*/ 278 w 310"/>
                  <a:gd name="T17" fmla="*/ 134 h 212"/>
                  <a:gd name="T18" fmla="*/ 295 w 310"/>
                  <a:gd name="T19" fmla="*/ 165 h 212"/>
                  <a:gd name="T20" fmla="*/ 310 w 310"/>
                  <a:gd name="T21" fmla="*/ 212 h 212"/>
                  <a:gd name="T22" fmla="*/ 303 w 310"/>
                  <a:gd name="T23" fmla="*/ 200 h 212"/>
                  <a:gd name="T24" fmla="*/ 285 w 310"/>
                  <a:gd name="T25" fmla="*/ 190 h 212"/>
                  <a:gd name="T26" fmla="*/ 263 w 310"/>
                  <a:gd name="T27" fmla="*/ 177 h 212"/>
                  <a:gd name="T28" fmla="*/ 232 w 310"/>
                  <a:gd name="T29" fmla="*/ 162 h 212"/>
                  <a:gd name="T30" fmla="*/ 197 w 310"/>
                  <a:gd name="T31" fmla="*/ 148 h 212"/>
                  <a:gd name="T32" fmla="*/ 158 w 310"/>
                  <a:gd name="T33" fmla="*/ 134 h 212"/>
                  <a:gd name="T34" fmla="*/ 120 w 310"/>
                  <a:gd name="T35" fmla="*/ 120 h 212"/>
                  <a:gd name="T36" fmla="*/ 77 w 310"/>
                  <a:gd name="T37" fmla="*/ 110 h 212"/>
                  <a:gd name="T38" fmla="*/ 35 w 310"/>
                  <a:gd name="T39" fmla="*/ 102 h 212"/>
                  <a:gd name="T40" fmla="*/ 0 w 310"/>
                  <a:gd name="T41" fmla="*/ 99 h 212"/>
                  <a:gd name="T42" fmla="*/ 14 w 310"/>
                  <a:gd name="T43"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0" h="212">
                    <a:moveTo>
                      <a:pt x="14" y="0"/>
                    </a:moveTo>
                    <a:lnTo>
                      <a:pt x="45" y="25"/>
                    </a:lnTo>
                    <a:lnTo>
                      <a:pt x="77" y="43"/>
                    </a:lnTo>
                    <a:lnTo>
                      <a:pt x="116" y="53"/>
                    </a:lnTo>
                    <a:lnTo>
                      <a:pt x="151" y="67"/>
                    </a:lnTo>
                    <a:lnTo>
                      <a:pt x="190" y="78"/>
                    </a:lnTo>
                    <a:lnTo>
                      <a:pt x="221" y="92"/>
                    </a:lnTo>
                    <a:lnTo>
                      <a:pt x="253" y="110"/>
                    </a:lnTo>
                    <a:lnTo>
                      <a:pt x="278" y="134"/>
                    </a:lnTo>
                    <a:lnTo>
                      <a:pt x="295" y="165"/>
                    </a:lnTo>
                    <a:lnTo>
                      <a:pt x="310" y="212"/>
                    </a:lnTo>
                    <a:lnTo>
                      <a:pt x="303" y="200"/>
                    </a:lnTo>
                    <a:lnTo>
                      <a:pt x="285" y="190"/>
                    </a:lnTo>
                    <a:lnTo>
                      <a:pt x="263" y="177"/>
                    </a:lnTo>
                    <a:lnTo>
                      <a:pt x="232" y="162"/>
                    </a:lnTo>
                    <a:lnTo>
                      <a:pt x="197" y="148"/>
                    </a:lnTo>
                    <a:lnTo>
                      <a:pt x="158" y="134"/>
                    </a:lnTo>
                    <a:lnTo>
                      <a:pt x="120" y="120"/>
                    </a:lnTo>
                    <a:lnTo>
                      <a:pt x="77" y="110"/>
                    </a:lnTo>
                    <a:lnTo>
                      <a:pt x="35" y="102"/>
                    </a:lnTo>
                    <a:lnTo>
                      <a:pt x="0" y="99"/>
                    </a:lnTo>
                    <a:lnTo>
                      <a:pt x="14" y="0"/>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40" name="Freeform 768"/>
              <p:cNvSpPr>
                <a:spLocks/>
              </p:cNvSpPr>
              <p:nvPr/>
            </p:nvSpPr>
            <p:spPr bwMode="auto">
              <a:xfrm>
                <a:off x="3086" y="2837"/>
                <a:ext cx="24" cy="15"/>
              </a:xfrm>
              <a:custGeom>
                <a:avLst/>
                <a:gdLst>
                  <a:gd name="T0" fmla="*/ 14 w 310"/>
                  <a:gd name="T1" fmla="*/ 0 h 212"/>
                  <a:gd name="T2" fmla="*/ 45 w 310"/>
                  <a:gd name="T3" fmla="*/ 25 h 212"/>
                  <a:gd name="T4" fmla="*/ 77 w 310"/>
                  <a:gd name="T5" fmla="*/ 43 h 212"/>
                  <a:gd name="T6" fmla="*/ 116 w 310"/>
                  <a:gd name="T7" fmla="*/ 53 h 212"/>
                  <a:gd name="T8" fmla="*/ 151 w 310"/>
                  <a:gd name="T9" fmla="*/ 67 h 212"/>
                  <a:gd name="T10" fmla="*/ 190 w 310"/>
                  <a:gd name="T11" fmla="*/ 78 h 212"/>
                  <a:gd name="T12" fmla="*/ 221 w 310"/>
                  <a:gd name="T13" fmla="*/ 92 h 212"/>
                  <a:gd name="T14" fmla="*/ 253 w 310"/>
                  <a:gd name="T15" fmla="*/ 110 h 212"/>
                  <a:gd name="T16" fmla="*/ 278 w 310"/>
                  <a:gd name="T17" fmla="*/ 134 h 212"/>
                  <a:gd name="T18" fmla="*/ 295 w 310"/>
                  <a:gd name="T19" fmla="*/ 165 h 212"/>
                  <a:gd name="T20" fmla="*/ 310 w 310"/>
                  <a:gd name="T21" fmla="*/ 212 h 212"/>
                  <a:gd name="T22" fmla="*/ 303 w 310"/>
                  <a:gd name="T23" fmla="*/ 200 h 212"/>
                  <a:gd name="T24" fmla="*/ 285 w 310"/>
                  <a:gd name="T25" fmla="*/ 190 h 212"/>
                  <a:gd name="T26" fmla="*/ 263 w 310"/>
                  <a:gd name="T27" fmla="*/ 177 h 212"/>
                  <a:gd name="T28" fmla="*/ 232 w 310"/>
                  <a:gd name="T29" fmla="*/ 162 h 212"/>
                  <a:gd name="T30" fmla="*/ 197 w 310"/>
                  <a:gd name="T31" fmla="*/ 148 h 212"/>
                  <a:gd name="T32" fmla="*/ 158 w 310"/>
                  <a:gd name="T33" fmla="*/ 134 h 212"/>
                  <a:gd name="T34" fmla="*/ 120 w 310"/>
                  <a:gd name="T35" fmla="*/ 120 h 212"/>
                  <a:gd name="T36" fmla="*/ 77 w 310"/>
                  <a:gd name="T37" fmla="*/ 110 h 212"/>
                  <a:gd name="T38" fmla="*/ 35 w 310"/>
                  <a:gd name="T39" fmla="*/ 102 h 212"/>
                  <a:gd name="T40" fmla="*/ 0 w 310"/>
                  <a:gd name="T41" fmla="*/ 99 h 212"/>
                  <a:gd name="T42" fmla="*/ 14 w 310"/>
                  <a:gd name="T43"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0" h="212">
                    <a:moveTo>
                      <a:pt x="14" y="0"/>
                    </a:moveTo>
                    <a:lnTo>
                      <a:pt x="45" y="25"/>
                    </a:lnTo>
                    <a:lnTo>
                      <a:pt x="77" y="43"/>
                    </a:lnTo>
                    <a:lnTo>
                      <a:pt x="116" y="53"/>
                    </a:lnTo>
                    <a:lnTo>
                      <a:pt x="151" y="67"/>
                    </a:lnTo>
                    <a:lnTo>
                      <a:pt x="190" y="78"/>
                    </a:lnTo>
                    <a:lnTo>
                      <a:pt x="221" y="92"/>
                    </a:lnTo>
                    <a:lnTo>
                      <a:pt x="253" y="110"/>
                    </a:lnTo>
                    <a:lnTo>
                      <a:pt x="278" y="134"/>
                    </a:lnTo>
                    <a:lnTo>
                      <a:pt x="295" y="165"/>
                    </a:lnTo>
                    <a:lnTo>
                      <a:pt x="310" y="212"/>
                    </a:lnTo>
                    <a:lnTo>
                      <a:pt x="303" y="200"/>
                    </a:lnTo>
                    <a:lnTo>
                      <a:pt x="285" y="190"/>
                    </a:lnTo>
                    <a:lnTo>
                      <a:pt x="263" y="177"/>
                    </a:lnTo>
                    <a:lnTo>
                      <a:pt x="232" y="162"/>
                    </a:lnTo>
                    <a:lnTo>
                      <a:pt x="197" y="148"/>
                    </a:lnTo>
                    <a:lnTo>
                      <a:pt x="158" y="134"/>
                    </a:lnTo>
                    <a:lnTo>
                      <a:pt x="120" y="120"/>
                    </a:lnTo>
                    <a:lnTo>
                      <a:pt x="77" y="110"/>
                    </a:lnTo>
                    <a:lnTo>
                      <a:pt x="35" y="102"/>
                    </a:lnTo>
                    <a:lnTo>
                      <a:pt x="0" y="99"/>
                    </a:lnTo>
                    <a:lnTo>
                      <a:pt x="14" y="0"/>
                    </a:lnTo>
                  </a:path>
                </a:pathLst>
              </a:custGeom>
              <a:noFill/>
              <a:ln w="0">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41" name="Freeform 769"/>
              <p:cNvSpPr>
                <a:spLocks/>
              </p:cNvSpPr>
              <p:nvPr/>
            </p:nvSpPr>
            <p:spPr bwMode="auto">
              <a:xfrm>
                <a:off x="3119" y="2848"/>
                <a:ext cx="49" cy="43"/>
              </a:xfrm>
              <a:custGeom>
                <a:avLst/>
                <a:gdLst>
                  <a:gd name="T0" fmla="*/ 0 w 633"/>
                  <a:gd name="T1" fmla="*/ 0 h 605"/>
                  <a:gd name="T2" fmla="*/ 11 w 633"/>
                  <a:gd name="T3" fmla="*/ 7 h 605"/>
                  <a:gd name="T4" fmla="*/ 21 w 633"/>
                  <a:gd name="T5" fmla="*/ 18 h 605"/>
                  <a:gd name="T6" fmla="*/ 24 w 633"/>
                  <a:gd name="T7" fmla="*/ 28 h 605"/>
                  <a:gd name="T8" fmla="*/ 28 w 633"/>
                  <a:gd name="T9" fmla="*/ 39 h 605"/>
                  <a:gd name="T10" fmla="*/ 32 w 633"/>
                  <a:gd name="T11" fmla="*/ 53 h 605"/>
                  <a:gd name="T12" fmla="*/ 36 w 633"/>
                  <a:gd name="T13" fmla="*/ 63 h 605"/>
                  <a:gd name="T14" fmla="*/ 39 w 633"/>
                  <a:gd name="T15" fmla="*/ 77 h 605"/>
                  <a:gd name="T16" fmla="*/ 42 w 633"/>
                  <a:gd name="T17" fmla="*/ 88 h 605"/>
                  <a:gd name="T18" fmla="*/ 46 w 633"/>
                  <a:gd name="T19" fmla="*/ 102 h 605"/>
                  <a:gd name="T20" fmla="*/ 56 w 633"/>
                  <a:gd name="T21" fmla="*/ 113 h 605"/>
                  <a:gd name="T22" fmla="*/ 109 w 633"/>
                  <a:gd name="T23" fmla="*/ 162 h 605"/>
                  <a:gd name="T24" fmla="*/ 162 w 633"/>
                  <a:gd name="T25" fmla="*/ 215 h 605"/>
                  <a:gd name="T26" fmla="*/ 219 w 633"/>
                  <a:gd name="T27" fmla="*/ 263 h 605"/>
                  <a:gd name="T28" fmla="*/ 274 w 633"/>
                  <a:gd name="T29" fmla="*/ 317 h 605"/>
                  <a:gd name="T30" fmla="*/ 330 w 633"/>
                  <a:gd name="T31" fmla="*/ 369 h 605"/>
                  <a:gd name="T32" fmla="*/ 390 w 633"/>
                  <a:gd name="T33" fmla="*/ 418 h 605"/>
                  <a:gd name="T34" fmla="*/ 450 w 633"/>
                  <a:gd name="T35" fmla="*/ 467 h 605"/>
                  <a:gd name="T36" fmla="*/ 510 w 633"/>
                  <a:gd name="T37" fmla="*/ 517 h 605"/>
                  <a:gd name="T38" fmla="*/ 570 w 633"/>
                  <a:gd name="T39" fmla="*/ 562 h 605"/>
                  <a:gd name="T40" fmla="*/ 633 w 633"/>
                  <a:gd name="T41" fmla="*/ 605 h 605"/>
                  <a:gd name="T42" fmla="*/ 573 w 633"/>
                  <a:gd name="T43" fmla="*/ 562 h 605"/>
                  <a:gd name="T44" fmla="*/ 521 w 633"/>
                  <a:gd name="T45" fmla="*/ 513 h 605"/>
                  <a:gd name="T46" fmla="*/ 465 w 633"/>
                  <a:gd name="T47" fmla="*/ 460 h 605"/>
                  <a:gd name="T48" fmla="*/ 412 w 633"/>
                  <a:gd name="T49" fmla="*/ 400 h 605"/>
                  <a:gd name="T50" fmla="*/ 359 w 633"/>
                  <a:gd name="T51" fmla="*/ 341 h 605"/>
                  <a:gd name="T52" fmla="*/ 302 w 633"/>
                  <a:gd name="T53" fmla="*/ 278 h 605"/>
                  <a:gd name="T54" fmla="*/ 247 w 633"/>
                  <a:gd name="T55" fmla="*/ 215 h 605"/>
                  <a:gd name="T56" fmla="*/ 190 w 633"/>
                  <a:gd name="T57" fmla="*/ 155 h 605"/>
                  <a:gd name="T58" fmla="*/ 130 w 633"/>
                  <a:gd name="T59" fmla="*/ 95 h 605"/>
                  <a:gd name="T60" fmla="*/ 71 w 633"/>
                  <a:gd name="T61" fmla="*/ 42 h 605"/>
                  <a:gd name="T62" fmla="*/ 0 w 633"/>
                  <a:gd name="T63"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3" h="605">
                    <a:moveTo>
                      <a:pt x="0" y="0"/>
                    </a:moveTo>
                    <a:lnTo>
                      <a:pt x="11" y="7"/>
                    </a:lnTo>
                    <a:lnTo>
                      <a:pt x="21" y="18"/>
                    </a:lnTo>
                    <a:lnTo>
                      <a:pt x="24" y="28"/>
                    </a:lnTo>
                    <a:lnTo>
                      <a:pt x="28" y="39"/>
                    </a:lnTo>
                    <a:lnTo>
                      <a:pt x="32" y="53"/>
                    </a:lnTo>
                    <a:lnTo>
                      <a:pt x="36" y="63"/>
                    </a:lnTo>
                    <a:lnTo>
                      <a:pt x="39" y="77"/>
                    </a:lnTo>
                    <a:lnTo>
                      <a:pt x="42" y="88"/>
                    </a:lnTo>
                    <a:lnTo>
                      <a:pt x="46" y="102"/>
                    </a:lnTo>
                    <a:lnTo>
                      <a:pt x="56" y="113"/>
                    </a:lnTo>
                    <a:lnTo>
                      <a:pt x="109" y="162"/>
                    </a:lnTo>
                    <a:lnTo>
                      <a:pt x="162" y="215"/>
                    </a:lnTo>
                    <a:lnTo>
                      <a:pt x="219" y="263"/>
                    </a:lnTo>
                    <a:lnTo>
                      <a:pt x="274" y="317"/>
                    </a:lnTo>
                    <a:lnTo>
                      <a:pt x="330" y="369"/>
                    </a:lnTo>
                    <a:lnTo>
                      <a:pt x="390" y="418"/>
                    </a:lnTo>
                    <a:lnTo>
                      <a:pt x="450" y="467"/>
                    </a:lnTo>
                    <a:lnTo>
                      <a:pt x="510" y="517"/>
                    </a:lnTo>
                    <a:lnTo>
                      <a:pt x="570" y="562"/>
                    </a:lnTo>
                    <a:lnTo>
                      <a:pt x="633" y="605"/>
                    </a:lnTo>
                    <a:lnTo>
                      <a:pt x="573" y="562"/>
                    </a:lnTo>
                    <a:lnTo>
                      <a:pt x="521" y="513"/>
                    </a:lnTo>
                    <a:lnTo>
                      <a:pt x="465" y="460"/>
                    </a:lnTo>
                    <a:lnTo>
                      <a:pt x="412" y="400"/>
                    </a:lnTo>
                    <a:lnTo>
                      <a:pt x="359" y="341"/>
                    </a:lnTo>
                    <a:lnTo>
                      <a:pt x="302" y="278"/>
                    </a:lnTo>
                    <a:lnTo>
                      <a:pt x="247" y="215"/>
                    </a:lnTo>
                    <a:lnTo>
                      <a:pt x="190" y="155"/>
                    </a:lnTo>
                    <a:lnTo>
                      <a:pt x="130" y="95"/>
                    </a:lnTo>
                    <a:lnTo>
                      <a:pt x="71" y="42"/>
                    </a:lnTo>
                    <a:lnTo>
                      <a:pt x="0" y="0"/>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42" name="Freeform 770"/>
              <p:cNvSpPr>
                <a:spLocks/>
              </p:cNvSpPr>
              <p:nvPr/>
            </p:nvSpPr>
            <p:spPr bwMode="auto">
              <a:xfrm>
                <a:off x="3119" y="2848"/>
                <a:ext cx="49" cy="43"/>
              </a:xfrm>
              <a:custGeom>
                <a:avLst/>
                <a:gdLst>
                  <a:gd name="T0" fmla="*/ 0 w 633"/>
                  <a:gd name="T1" fmla="*/ 0 h 605"/>
                  <a:gd name="T2" fmla="*/ 11 w 633"/>
                  <a:gd name="T3" fmla="*/ 7 h 605"/>
                  <a:gd name="T4" fmla="*/ 21 w 633"/>
                  <a:gd name="T5" fmla="*/ 18 h 605"/>
                  <a:gd name="T6" fmla="*/ 24 w 633"/>
                  <a:gd name="T7" fmla="*/ 28 h 605"/>
                  <a:gd name="T8" fmla="*/ 28 w 633"/>
                  <a:gd name="T9" fmla="*/ 39 h 605"/>
                  <a:gd name="T10" fmla="*/ 32 w 633"/>
                  <a:gd name="T11" fmla="*/ 53 h 605"/>
                  <a:gd name="T12" fmla="*/ 36 w 633"/>
                  <a:gd name="T13" fmla="*/ 63 h 605"/>
                  <a:gd name="T14" fmla="*/ 39 w 633"/>
                  <a:gd name="T15" fmla="*/ 77 h 605"/>
                  <a:gd name="T16" fmla="*/ 42 w 633"/>
                  <a:gd name="T17" fmla="*/ 88 h 605"/>
                  <a:gd name="T18" fmla="*/ 46 w 633"/>
                  <a:gd name="T19" fmla="*/ 102 h 605"/>
                  <a:gd name="T20" fmla="*/ 56 w 633"/>
                  <a:gd name="T21" fmla="*/ 113 h 605"/>
                  <a:gd name="T22" fmla="*/ 109 w 633"/>
                  <a:gd name="T23" fmla="*/ 162 h 605"/>
                  <a:gd name="T24" fmla="*/ 162 w 633"/>
                  <a:gd name="T25" fmla="*/ 215 h 605"/>
                  <a:gd name="T26" fmla="*/ 219 w 633"/>
                  <a:gd name="T27" fmla="*/ 263 h 605"/>
                  <a:gd name="T28" fmla="*/ 274 w 633"/>
                  <a:gd name="T29" fmla="*/ 317 h 605"/>
                  <a:gd name="T30" fmla="*/ 330 w 633"/>
                  <a:gd name="T31" fmla="*/ 369 h 605"/>
                  <a:gd name="T32" fmla="*/ 390 w 633"/>
                  <a:gd name="T33" fmla="*/ 418 h 605"/>
                  <a:gd name="T34" fmla="*/ 450 w 633"/>
                  <a:gd name="T35" fmla="*/ 467 h 605"/>
                  <a:gd name="T36" fmla="*/ 510 w 633"/>
                  <a:gd name="T37" fmla="*/ 517 h 605"/>
                  <a:gd name="T38" fmla="*/ 570 w 633"/>
                  <a:gd name="T39" fmla="*/ 562 h 605"/>
                  <a:gd name="T40" fmla="*/ 633 w 633"/>
                  <a:gd name="T41" fmla="*/ 605 h 605"/>
                  <a:gd name="T42" fmla="*/ 573 w 633"/>
                  <a:gd name="T43" fmla="*/ 562 h 605"/>
                  <a:gd name="T44" fmla="*/ 521 w 633"/>
                  <a:gd name="T45" fmla="*/ 513 h 605"/>
                  <a:gd name="T46" fmla="*/ 465 w 633"/>
                  <a:gd name="T47" fmla="*/ 460 h 605"/>
                  <a:gd name="T48" fmla="*/ 412 w 633"/>
                  <a:gd name="T49" fmla="*/ 400 h 605"/>
                  <a:gd name="T50" fmla="*/ 359 w 633"/>
                  <a:gd name="T51" fmla="*/ 341 h 605"/>
                  <a:gd name="T52" fmla="*/ 302 w 633"/>
                  <a:gd name="T53" fmla="*/ 278 h 605"/>
                  <a:gd name="T54" fmla="*/ 247 w 633"/>
                  <a:gd name="T55" fmla="*/ 215 h 605"/>
                  <a:gd name="T56" fmla="*/ 190 w 633"/>
                  <a:gd name="T57" fmla="*/ 155 h 605"/>
                  <a:gd name="T58" fmla="*/ 130 w 633"/>
                  <a:gd name="T59" fmla="*/ 95 h 605"/>
                  <a:gd name="T60" fmla="*/ 71 w 633"/>
                  <a:gd name="T61" fmla="*/ 42 h 605"/>
                  <a:gd name="T62" fmla="*/ 0 w 633"/>
                  <a:gd name="T63"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3" h="605">
                    <a:moveTo>
                      <a:pt x="0" y="0"/>
                    </a:moveTo>
                    <a:lnTo>
                      <a:pt x="11" y="7"/>
                    </a:lnTo>
                    <a:lnTo>
                      <a:pt x="21" y="18"/>
                    </a:lnTo>
                    <a:lnTo>
                      <a:pt x="24" y="28"/>
                    </a:lnTo>
                    <a:lnTo>
                      <a:pt x="28" y="39"/>
                    </a:lnTo>
                    <a:lnTo>
                      <a:pt x="32" y="53"/>
                    </a:lnTo>
                    <a:lnTo>
                      <a:pt x="36" y="63"/>
                    </a:lnTo>
                    <a:lnTo>
                      <a:pt x="39" y="77"/>
                    </a:lnTo>
                    <a:lnTo>
                      <a:pt x="42" y="88"/>
                    </a:lnTo>
                    <a:lnTo>
                      <a:pt x="46" y="102"/>
                    </a:lnTo>
                    <a:lnTo>
                      <a:pt x="56" y="113"/>
                    </a:lnTo>
                    <a:lnTo>
                      <a:pt x="109" y="162"/>
                    </a:lnTo>
                    <a:lnTo>
                      <a:pt x="162" y="215"/>
                    </a:lnTo>
                    <a:lnTo>
                      <a:pt x="219" y="263"/>
                    </a:lnTo>
                    <a:lnTo>
                      <a:pt x="274" y="317"/>
                    </a:lnTo>
                    <a:lnTo>
                      <a:pt x="330" y="369"/>
                    </a:lnTo>
                    <a:lnTo>
                      <a:pt x="390" y="418"/>
                    </a:lnTo>
                    <a:lnTo>
                      <a:pt x="450" y="467"/>
                    </a:lnTo>
                    <a:lnTo>
                      <a:pt x="510" y="517"/>
                    </a:lnTo>
                    <a:lnTo>
                      <a:pt x="570" y="562"/>
                    </a:lnTo>
                    <a:lnTo>
                      <a:pt x="633" y="605"/>
                    </a:lnTo>
                    <a:lnTo>
                      <a:pt x="573" y="562"/>
                    </a:lnTo>
                    <a:lnTo>
                      <a:pt x="521" y="513"/>
                    </a:lnTo>
                    <a:lnTo>
                      <a:pt x="465" y="460"/>
                    </a:lnTo>
                    <a:lnTo>
                      <a:pt x="412" y="400"/>
                    </a:lnTo>
                    <a:lnTo>
                      <a:pt x="359" y="341"/>
                    </a:lnTo>
                    <a:lnTo>
                      <a:pt x="302" y="278"/>
                    </a:lnTo>
                    <a:lnTo>
                      <a:pt x="247" y="215"/>
                    </a:lnTo>
                    <a:lnTo>
                      <a:pt x="190" y="155"/>
                    </a:lnTo>
                    <a:lnTo>
                      <a:pt x="130" y="95"/>
                    </a:lnTo>
                    <a:lnTo>
                      <a:pt x="71" y="42"/>
                    </a:lnTo>
                    <a:lnTo>
                      <a:pt x="0" y="0"/>
                    </a:lnTo>
                  </a:path>
                </a:pathLst>
              </a:custGeom>
              <a:noFill/>
              <a:ln w="0">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43" name="Freeform 771"/>
              <p:cNvSpPr>
                <a:spLocks/>
              </p:cNvSpPr>
              <p:nvPr/>
            </p:nvSpPr>
            <p:spPr bwMode="auto">
              <a:xfrm>
                <a:off x="2968" y="2742"/>
                <a:ext cx="114" cy="44"/>
              </a:xfrm>
              <a:custGeom>
                <a:avLst/>
                <a:gdLst>
                  <a:gd name="T0" fmla="*/ 1477 w 1477"/>
                  <a:gd name="T1" fmla="*/ 0 h 604"/>
                  <a:gd name="T2" fmla="*/ 1411 w 1477"/>
                  <a:gd name="T3" fmla="*/ 74 h 604"/>
                  <a:gd name="T4" fmla="*/ 1344 w 1477"/>
                  <a:gd name="T5" fmla="*/ 140 h 604"/>
                  <a:gd name="T6" fmla="*/ 1276 w 1477"/>
                  <a:gd name="T7" fmla="*/ 197 h 604"/>
                  <a:gd name="T8" fmla="*/ 1210 w 1477"/>
                  <a:gd name="T9" fmla="*/ 246 h 604"/>
                  <a:gd name="T10" fmla="*/ 1136 w 1477"/>
                  <a:gd name="T11" fmla="*/ 292 h 604"/>
                  <a:gd name="T12" fmla="*/ 1062 w 1477"/>
                  <a:gd name="T13" fmla="*/ 334 h 604"/>
                  <a:gd name="T14" fmla="*/ 985 w 1477"/>
                  <a:gd name="T15" fmla="*/ 372 h 604"/>
                  <a:gd name="T16" fmla="*/ 904 w 1477"/>
                  <a:gd name="T17" fmla="*/ 414 h 604"/>
                  <a:gd name="T18" fmla="*/ 815 w 1477"/>
                  <a:gd name="T19" fmla="*/ 457 h 604"/>
                  <a:gd name="T20" fmla="*/ 721 w 1477"/>
                  <a:gd name="T21" fmla="*/ 502 h 604"/>
                  <a:gd name="T22" fmla="*/ 657 w 1477"/>
                  <a:gd name="T23" fmla="*/ 517 h 604"/>
                  <a:gd name="T24" fmla="*/ 587 w 1477"/>
                  <a:gd name="T25" fmla="*/ 530 h 604"/>
                  <a:gd name="T26" fmla="*/ 514 w 1477"/>
                  <a:gd name="T27" fmla="*/ 544 h 604"/>
                  <a:gd name="T28" fmla="*/ 436 w 1477"/>
                  <a:gd name="T29" fmla="*/ 555 h 604"/>
                  <a:gd name="T30" fmla="*/ 354 w 1477"/>
                  <a:gd name="T31" fmla="*/ 565 h 604"/>
                  <a:gd name="T32" fmla="*/ 278 w 1477"/>
                  <a:gd name="T33" fmla="*/ 576 h 604"/>
                  <a:gd name="T34" fmla="*/ 200 w 1477"/>
                  <a:gd name="T35" fmla="*/ 583 h 604"/>
                  <a:gd name="T36" fmla="*/ 126 w 1477"/>
                  <a:gd name="T37" fmla="*/ 590 h 604"/>
                  <a:gd name="T38" fmla="*/ 59 w 1477"/>
                  <a:gd name="T39" fmla="*/ 597 h 604"/>
                  <a:gd name="T40" fmla="*/ 0 w 1477"/>
                  <a:gd name="T41" fmla="*/ 604 h 604"/>
                  <a:gd name="T42" fmla="*/ 80 w 1477"/>
                  <a:gd name="T43" fmla="*/ 587 h 604"/>
                  <a:gd name="T44" fmla="*/ 168 w 1477"/>
                  <a:gd name="T45" fmla="*/ 576 h 604"/>
                  <a:gd name="T46" fmla="*/ 253 w 1477"/>
                  <a:gd name="T47" fmla="*/ 572 h 604"/>
                  <a:gd name="T48" fmla="*/ 341 w 1477"/>
                  <a:gd name="T49" fmla="*/ 576 h 604"/>
                  <a:gd name="T50" fmla="*/ 426 w 1477"/>
                  <a:gd name="T51" fmla="*/ 576 h 604"/>
                  <a:gd name="T52" fmla="*/ 509 w 1477"/>
                  <a:gd name="T53" fmla="*/ 579 h 604"/>
                  <a:gd name="T54" fmla="*/ 594 w 1477"/>
                  <a:gd name="T55" fmla="*/ 576 h 604"/>
                  <a:gd name="T56" fmla="*/ 675 w 1477"/>
                  <a:gd name="T57" fmla="*/ 565 h 604"/>
                  <a:gd name="T58" fmla="*/ 752 w 1477"/>
                  <a:gd name="T59" fmla="*/ 547 h 604"/>
                  <a:gd name="T60" fmla="*/ 830 w 1477"/>
                  <a:gd name="T61" fmla="*/ 520 h 604"/>
                  <a:gd name="T62" fmla="*/ 893 w 1477"/>
                  <a:gd name="T63" fmla="*/ 485 h 604"/>
                  <a:gd name="T64" fmla="*/ 960 w 1477"/>
                  <a:gd name="T65" fmla="*/ 449 h 604"/>
                  <a:gd name="T66" fmla="*/ 1027 w 1477"/>
                  <a:gd name="T67" fmla="*/ 414 h 604"/>
                  <a:gd name="T68" fmla="*/ 1090 w 1477"/>
                  <a:gd name="T69" fmla="*/ 376 h 604"/>
                  <a:gd name="T70" fmla="*/ 1158 w 1477"/>
                  <a:gd name="T71" fmla="*/ 337 h 604"/>
                  <a:gd name="T72" fmla="*/ 1221 w 1477"/>
                  <a:gd name="T73" fmla="*/ 295 h 604"/>
                  <a:gd name="T74" fmla="*/ 1284 w 1477"/>
                  <a:gd name="T75" fmla="*/ 252 h 604"/>
                  <a:gd name="T76" fmla="*/ 1344 w 1477"/>
                  <a:gd name="T77" fmla="*/ 207 h 604"/>
                  <a:gd name="T78" fmla="*/ 1404 w 1477"/>
                  <a:gd name="T79" fmla="*/ 162 h 604"/>
                  <a:gd name="T80" fmla="*/ 1463 w 1477"/>
                  <a:gd name="T81" fmla="*/ 112 h 604"/>
                  <a:gd name="T82" fmla="*/ 1477 w 1477"/>
                  <a:gd name="T83" fmla="*/ 0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77" h="604">
                    <a:moveTo>
                      <a:pt x="1477" y="0"/>
                    </a:moveTo>
                    <a:lnTo>
                      <a:pt x="1411" y="74"/>
                    </a:lnTo>
                    <a:lnTo>
                      <a:pt x="1344" y="140"/>
                    </a:lnTo>
                    <a:lnTo>
                      <a:pt x="1276" y="197"/>
                    </a:lnTo>
                    <a:lnTo>
                      <a:pt x="1210" y="246"/>
                    </a:lnTo>
                    <a:lnTo>
                      <a:pt x="1136" y="292"/>
                    </a:lnTo>
                    <a:lnTo>
                      <a:pt x="1062" y="334"/>
                    </a:lnTo>
                    <a:lnTo>
                      <a:pt x="985" y="372"/>
                    </a:lnTo>
                    <a:lnTo>
                      <a:pt x="904" y="414"/>
                    </a:lnTo>
                    <a:lnTo>
                      <a:pt x="815" y="457"/>
                    </a:lnTo>
                    <a:lnTo>
                      <a:pt x="721" y="502"/>
                    </a:lnTo>
                    <a:lnTo>
                      <a:pt x="657" y="517"/>
                    </a:lnTo>
                    <a:lnTo>
                      <a:pt x="587" y="530"/>
                    </a:lnTo>
                    <a:lnTo>
                      <a:pt x="514" y="544"/>
                    </a:lnTo>
                    <a:lnTo>
                      <a:pt x="436" y="555"/>
                    </a:lnTo>
                    <a:lnTo>
                      <a:pt x="354" y="565"/>
                    </a:lnTo>
                    <a:lnTo>
                      <a:pt x="278" y="576"/>
                    </a:lnTo>
                    <a:lnTo>
                      <a:pt x="200" y="583"/>
                    </a:lnTo>
                    <a:lnTo>
                      <a:pt x="126" y="590"/>
                    </a:lnTo>
                    <a:lnTo>
                      <a:pt x="59" y="597"/>
                    </a:lnTo>
                    <a:lnTo>
                      <a:pt x="0" y="604"/>
                    </a:lnTo>
                    <a:lnTo>
                      <a:pt x="80" y="587"/>
                    </a:lnTo>
                    <a:lnTo>
                      <a:pt x="168" y="576"/>
                    </a:lnTo>
                    <a:lnTo>
                      <a:pt x="253" y="572"/>
                    </a:lnTo>
                    <a:lnTo>
                      <a:pt x="341" y="576"/>
                    </a:lnTo>
                    <a:lnTo>
                      <a:pt x="426" y="576"/>
                    </a:lnTo>
                    <a:lnTo>
                      <a:pt x="509" y="579"/>
                    </a:lnTo>
                    <a:lnTo>
                      <a:pt x="594" y="576"/>
                    </a:lnTo>
                    <a:lnTo>
                      <a:pt x="675" y="565"/>
                    </a:lnTo>
                    <a:lnTo>
                      <a:pt x="752" y="547"/>
                    </a:lnTo>
                    <a:lnTo>
                      <a:pt x="830" y="520"/>
                    </a:lnTo>
                    <a:lnTo>
                      <a:pt x="893" y="485"/>
                    </a:lnTo>
                    <a:lnTo>
                      <a:pt x="960" y="449"/>
                    </a:lnTo>
                    <a:lnTo>
                      <a:pt x="1027" y="414"/>
                    </a:lnTo>
                    <a:lnTo>
                      <a:pt x="1090" y="376"/>
                    </a:lnTo>
                    <a:lnTo>
                      <a:pt x="1158" y="337"/>
                    </a:lnTo>
                    <a:lnTo>
                      <a:pt x="1221" y="295"/>
                    </a:lnTo>
                    <a:lnTo>
                      <a:pt x="1284" y="252"/>
                    </a:lnTo>
                    <a:lnTo>
                      <a:pt x="1344" y="207"/>
                    </a:lnTo>
                    <a:lnTo>
                      <a:pt x="1404" y="162"/>
                    </a:lnTo>
                    <a:lnTo>
                      <a:pt x="1463" y="112"/>
                    </a:lnTo>
                    <a:lnTo>
                      <a:pt x="1477" y="0"/>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44" name="Freeform 772"/>
              <p:cNvSpPr>
                <a:spLocks/>
              </p:cNvSpPr>
              <p:nvPr/>
            </p:nvSpPr>
            <p:spPr bwMode="auto">
              <a:xfrm>
                <a:off x="2968" y="2742"/>
                <a:ext cx="114" cy="44"/>
              </a:xfrm>
              <a:custGeom>
                <a:avLst/>
                <a:gdLst>
                  <a:gd name="T0" fmla="*/ 1477 w 1477"/>
                  <a:gd name="T1" fmla="*/ 0 h 604"/>
                  <a:gd name="T2" fmla="*/ 1411 w 1477"/>
                  <a:gd name="T3" fmla="*/ 74 h 604"/>
                  <a:gd name="T4" fmla="*/ 1344 w 1477"/>
                  <a:gd name="T5" fmla="*/ 140 h 604"/>
                  <a:gd name="T6" fmla="*/ 1276 w 1477"/>
                  <a:gd name="T7" fmla="*/ 197 h 604"/>
                  <a:gd name="T8" fmla="*/ 1210 w 1477"/>
                  <a:gd name="T9" fmla="*/ 246 h 604"/>
                  <a:gd name="T10" fmla="*/ 1136 w 1477"/>
                  <a:gd name="T11" fmla="*/ 292 h 604"/>
                  <a:gd name="T12" fmla="*/ 1062 w 1477"/>
                  <a:gd name="T13" fmla="*/ 334 h 604"/>
                  <a:gd name="T14" fmla="*/ 985 w 1477"/>
                  <a:gd name="T15" fmla="*/ 372 h 604"/>
                  <a:gd name="T16" fmla="*/ 904 w 1477"/>
                  <a:gd name="T17" fmla="*/ 414 h 604"/>
                  <a:gd name="T18" fmla="*/ 815 w 1477"/>
                  <a:gd name="T19" fmla="*/ 457 h 604"/>
                  <a:gd name="T20" fmla="*/ 721 w 1477"/>
                  <a:gd name="T21" fmla="*/ 502 h 604"/>
                  <a:gd name="T22" fmla="*/ 657 w 1477"/>
                  <a:gd name="T23" fmla="*/ 517 h 604"/>
                  <a:gd name="T24" fmla="*/ 587 w 1477"/>
                  <a:gd name="T25" fmla="*/ 530 h 604"/>
                  <a:gd name="T26" fmla="*/ 514 w 1477"/>
                  <a:gd name="T27" fmla="*/ 544 h 604"/>
                  <a:gd name="T28" fmla="*/ 436 w 1477"/>
                  <a:gd name="T29" fmla="*/ 555 h 604"/>
                  <a:gd name="T30" fmla="*/ 354 w 1477"/>
                  <a:gd name="T31" fmla="*/ 565 h 604"/>
                  <a:gd name="T32" fmla="*/ 278 w 1477"/>
                  <a:gd name="T33" fmla="*/ 576 h 604"/>
                  <a:gd name="T34" fmla="*/ 200 w 1477"/>
                  <a:gd name="T35" fmla="*/ 583 h 604"/>
                  <a:gd name="T36" fmla="*/ 126 w 1477"/>
                  <a:gd name="T37" fmla="*/ 590 h 604"/>
                  <a:gd name="T38" fmla="*/ 59 w 1477"/>
                  <a:gd name="T39" fmla="*/ 597 h 604"/>
                  <a:gd name="T40" fmla="*/ 0 w 1477"/>
                  <a:gd name="T41" fmla="*/ 604 h 604"/>
                  <a:gd name="T42" fmla="*/ 80 w 1477"/>
                  <a:gd name="T43" fmla="*/ 587 h 604"/>
                  <a:gd name="T44" fmla="*/ 168 w 1477"/>
                  <a:gd name="T45" fmla="*/ 576 h 604"/>
                  <a:gd name="T46" fmla="*/ 253 w 1477"/>
                  <a:gd name="T47" fmla="*/ 572 h 604"/>
                  <a:gd name="T48" fmla="*/ 341 w 1477"/>
                  <a:gd name="T49" fmla="*/ 576 h 604"/>
                  <a:gd name="T50" fmla="*/ 426 w 1477"/>
                  <a:gd name="T51" fmla="*/ 576 h 604"/>
                  <a:gd name="T52" fmla="*/ 509 w 1477"/>
                  <a:gd name="T53" fmla="*/ 579 h 604"/>
                  <a:gd name="T54" fmla="*/ 594 w 1477"/>
                  <a:gd name="T55" fmla="*/ 576 h 604"/>
                  <a:gd name="T56" fmla="*/ 675 w 1477"/>
                  <a:gd name="T57" fmla="*/ 565 h 604"/>
                  <a:gd name="T58" fmla="*/ 752 w 1477"/>
                  <a:gd name="T59" fmla="*/ 547 h 604"/>
                  <a:gd name="T60" fmla="*/ 830 w 1477"/>
                  <a:gd name="T61" fmla="*/ 520 h 604"/>
                  <a:gd name="T62" fmla="*/ 893 w 1477"/>
                  <a:gd name="T63" fmla="*/ 485 h 604"/>
                  <a:gd name="T64" fmla="*/ 960 w 1477"/>
                  <a:gd name="T65" fmla="*/ 449 h 604"/>
                  <a:gd name="T66" fmla="*/ 1027 w 1477"/>
                  <a:gd name="T67" fmla="*/ 414 h 604"/>
                  <a:gd name="T68" fmla="*/ 1090 w 1477"/>
                  <a:gd name="T69" fmla="*/ 376 h 604"/>
                  <a:gd name="T70" fmla="*/ 1158 w 1477"/>
                  <a:gd name="T71" fmla="*/ 337 h 604"/>
                  <a:gd name="T72" fmla="*/ 1221 w 1477"/>
                  <a:gd name="T73" fmla="*/ 295 h 604"/>
                  <a:gd name="T74" fmla="*/ 1284 w 1477"/>
                  <a:gd name="T75" fmla="*/ 252 h 604"/>
                  <a:gd name="T76" fmla="*/ 1344 w 1477"/>
                  <a:gd name="T77" fmla="*/ 207 h 604"/>
                  <a:gd name="T78" fmla="*/ 1404 w 1477"/>
                  <a:gd name="T79" fmla="*/ 162 h 604"/>
                  <a:gd name="T80" fmla="*/ 1463 w 1477"/>
                  <a:gd name="T81" fmla="*/ 112 h 604"/>
                  <a:gd name="T82" fmla="*/ 1477 w 1477"/>
                  <a:gd name="T83" fmla="*/ 0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77" h="604">
                    <a:moveTo>
                      <a:pt x="1477" y="0"/>
                    </a:moveTo>
                    <a:lnTo>
                      <a:pt x="1411" y="74"/>
                    </a:lnTo>
                    <a:lnTo>
                      <a:pt x="1344" y="140"/>
                    </a:lnTo>
                    <a:lnTo>
                      <a:pt x="1276" y="197"/>
                    </a:lnTo>
                    <a:lnTo>
                      <a:pt x="1210" y="246"/>
                    </a:lnTo>
                    <a:lnTo>
                      <a:pt x="1136" y="292"/>
                    </a:lnTo>
                    <a:lnTo>
                      <a:pt x="1062" y="334"/>
                    </a:lnTo>
                    <a:lnTo>
                      <a:pt x="985" y="372"/>
                    </a:lnTo>
                    <a:lnTo>
                      <a:pt x="904" y="414"/>
                    </a:lnTo>
                    <a:lnTo>
                      <a:pt x="815" y="457"/>
                    </a:lnTo>
                    <a:lnTo>
                      <a:pt x="721" y="502"/>
                    </a:lnTo>
                    <a:lnTo>
                      <a:pt x="657" y="517"/>
                    </a:lnTo>
                    <a:lnTo>
                      <a:pt x="587" y="530"/>
                    </a:lnTo>
                    <a:lnTo>
                      <a:pt x="514" y="544"/>
                    </a:lnTo>
                    <a:lnTo>
                      <a:pt x="436" y="555"/>
                    </a:lnTo>
                    <a:lnTo>
                      <a:pt x="354" y="565"/>
                    </a:lnTo>
                    <a:lnTo>
                      <a:pt x="278" y="576"/>
                    </a:lnTo>
                    <a:lnTo>
                      <a:pt x="200" y="583"/>
                    </a:lnTo>
                    <a:lnTo>
                      <a:pt x="126" y="590"/>
                    </a:lnTo>
                    <a:lnTo>
                      <a:pt x="59" y="597"/>
                    </a:lnTo>
                    <a:lnTo>
                      <a:pt x="0" y="604"/>
                    </a:lnTo>
                    <a:lnTo>
                      <a:pt x="80" y="587"/>
                    </a:lnTo>
                    <a:lnTo>
                      <a:pt x="168" y="576"/>
                    </a:lnTo>
                    <a:lnTo>
                      <a:pt x="253" y="572"/>
                    </a:lnTo>
                    <a:lnTo>
                      <a:pt x="341" y="576"/>
                    </a:lnTo>
                    <a:lnTo>
                      <a:pt x="426" y="576"/>
                    </a:lnTo>
                    <a:lnTo>
                      <a:pt x="509" y="579"/>
                    </a:lnTo>
                    <a:lnTo>
                      <a:pt x="594" y="576"/>
                    </a:lnTo>
                    <a:lnTo>
                      <a:pt x="675" y="565"/>
                    </a:lnTo>
                    <a:lnTo>
                      <a:pt x="752" y="547"/>
                    </a:lnTo>
                    <a:lnTo>
                      <a:pt x="830" y="520"/>
                    </a:lnTo>
                    <a:lnTo>
                      <a:pt x="893" y="485"/>
                    </a:lnTo>
                    <a:lnTo>
                      <a:pt x="960" y="449"/>
                    </a:lnTo>
                    <a:lnTo>
                      <a:pt x="1027" y="414"/>
                    </a:lnTo>
                    <a:lnTo>
                      <a:pt x="1090" y="376"/>
                    </a:lnTo>
                    <a:lnTo>
                      <a:pt x="1158" y="337"/>
                    </a:lnTo>
                    <a:lnTo>
                      <a:pt x="1221" y="295"/>
                    </a:lnTo>
                    <a:lnTo>
                      <a:pt x="1284" y="252"/>
                    </a:lnTo>
                    <a:lnTo>
                      <a:pt x="1344" y="207"/>
                    </a:lnTo>
                    <a:lnTo>
                      <a:pt x="1404" y="162"/>
                    </a:lnTo>
                    <a:lnTo>
                      <a:pt x="1463" y="112"/>
                    </a:lnTo>
                    <a:lnTo>
                      <a:pt x="1477" y="0"/>
                    </a:lnTo>
                  </a:path>
                </a:pathLst>
              </a:custGeom>
              <a:noFill/>
              <a:ln w="0">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45" name="Freeform 773"/>
              <p:cNvSpPr>
                <a:spLocks/>
              </p:cNvSpPr>
              <p:nvPr/>
            </p:nvSpPr>
            <p:spPr bwMode="auto">
              <a:xfrm>
                <a:off x="3089" y="2737"/>
                <a:ext cx="68" cy="58"/>
              </a:xfrm>
              <a:custGeom>
                <a:avLst/>
                <a:gdLst>
                  <a:gd name="T0" fmla="*/ 42 w 887"/>
                  <a:gd name="T1" fmla="*/ 0 h 801"/>
                  <a:gd name="T2" fmla="*/ 117 w 887"/>
                  <a:gd name="T3" fmla="*/ 71 h 801"/>
                  <a:gd name="T4" fmla="*/ 193 w 887"/>
                  <a:gd name="T5" fmla="*/ 141 h 801"/>
                  <a:gd name="T6" fmla="*/ 271 w 887"/>
                  <a:gd name="T7" fmla="*/ 208 h 801"/>
                  <a:gd name="T8" fmla="*/ 352 w 887"/>
                  <a:gd name="T9" fmla="*/ 271 h 801"/>
                  <a:gd name="T10" fmla="*/ 433 w 887"/>
                  <a:gd name="T11" fmla="*/ 335 h 801"/>
                  <a:gd name="T12" fmla="*/ 518 w 887"/>
                  <a:gd name="T13" fmla="*/ 398 h 801"/>
                  <a:gd name="T14" fmla="*/ 598 w 887"/>
                  <a:gd name="T15" fmla="*/ 461 h 801"/>
                  <a:gd name="T16" fmla="*/ 679 w 887"/>
                  <a:gd name="T17" fmla="*/ 524 h 801"/>
                  <a:gd name="T18" fmla="*/ 760 w 887"/>
                  <a:gd name="T19" fmla="*/ 595 h 801"/>
                  <a:gd name="T20" fmla="*/ 837 w 887"/>
                  <a:gd name="T21" fmla="*/ 665 h 801"/>
                  <a:gd name="T22" fmla="*/ 844 w 887"/>
                  <a:gd name="T23" fmla="*/ 675 h 801"/>
                  <a:gd name="T24" fmla="*/ 851 w 887"/>
                  <a:gd name="T25" fmla="*/ 686 h 801"/>
                  <a:gd name="T26" fmla="*/ 859 w 887"/>
                  <a:gd name="T27" fmla="*/ 700 h 801"/>
                  <a:gd name="T28" fmla="*/ 866 w 887"/>
                  <a:gd name="T29" fmla="*/ 710 h 801"/>
                  <a:gd name="T30" fmla="*/ 869 w 887"/>
                  <a:gd name="T31" fmla="*/ 725 h 801"/>
                  <a:gd name="T32" fmla="*/ 872 w 887"/>
                  <a:gd name="T33" fmla="*/ 738 h 801"/>
                  <a:gd name="T34" fmla="*/ 876 w 887"/>
                  <a:gd name="T35" fmla="*/ 756 h 801"/>
                  <a:gd name="T36" fmla="*/ 879 w 887"/>
                  <a:gd name="T37" fmla="*/ 770 h 801"/>
                  <a:gd name="T38" fmla="*/ 883 w 887"/>
                  <a:gd name="T39" fmla="*/ 784 h 801"/>
                  <a:gd name="T40" fmla="*/ 887 w 887"/>
                  <a:gd name="T41" fmla="*/ 801 h 801"/>
                  <a:gd name="T42" fmla="*/ 883 w 887"/>
                  <a:gd name="T43" fmla="*/ 788 h 801"/>
                  <a:gd name="T44" fmla="*/ 879 w 887"/>
                  <a:gd name="T45" fmla="*/ 773 h 801"/>
                  <a:gd name="T46" fmla="*/ 876 w 887"/>
                  <a:gd name="T47" fmla="*/ 763 h 801"/>
                  <a:gd name="T48" fmla="*/ 869 w 887"/>
                  <a:gd name="T49" fmla="*/ 748 h 801"/>
                  <a:gd name="T50" fmla="*/ 862 w 887"/>
                  <a:gd name="T51" fmla="*/ 738 h 801"/>
                  <a:gd name="T52" fmla="*/ 855 w 887"/>
                  <a:gd name="T53" fmla="*/ 728 h 801"/>
                  <a:gd name="T54" fmla="*/ 848 w 887"/>
                  <a:gd name="T55" fmla="*/ 718 h 801"/>
                  <a:gd name="T56" fmla="*/ 841 w 887"/>
                  <a:gd name="T57" fmla="*/ 710 h 801"/>
                  <a:gd name="T58" fmla="*/ 834 w 887"/>
                  <a:gd name="T59" fmla="*/ 700 h 801"/>
                  <a:gd name="T60" fmla="*/ 824 w 887"/>
                  <a:gd name="T61" fmla="*/ 693 h 801"/>
                  <a:gd name="T62" fmla="*/ 781 w 887"/>
                  <a:gd name="T63" fmla="*/ 654 h 801"/>
                  <a:gd name="T64" fmla="*/ 739 w 887"/>
                  <a:gd name="T65" fmla="*/ 623 h 801"/>
                  <a:gd name="T66" fmla="*/ 693 w 887"/>
                  <a:gd name="T67" fmla="*/ 591 h 801"/>
                  <a:gd name="T68" fmla="*/ 648 w 887"/>
                  <a:gd name="T69" fmla="*/ 563 h 801"/>
                  <a:gd name="T70" fmla="*/ 598 w 887"/>
                  <a:gd name="T71" fmla="*/ 535 h 801"/>
                  <a:gd name="T72" fmla="*/ 553 w 887"/>
                  <a:gd name="T73" fmla="*/ 506 h 801"/>
                  <a:gd name="T74" fmla="*/ 503 w 887"/>
                  <a:gd name="T75" fmla="*/ 478 h 801"/>
                  <a:gd name="T76" fmla="*/ 461 w 887"/>
                  <a:gd name="T77" fmla="*/ 450 h 801"/>
                  <a:gd name="T78" fmla="*/ 415 w 887"/>
                  <a:gd name="T79" fmla="*/ 415 h 801"/>
                  <a:gd name="T80" fmla="*/ 376 w 887"/>
                  <a:gd name="T81" fmla="*/ 380 h 801"/>
                  <a:gd name="T82" fmla="*/ 341 w 887"/>
                  <a:gd name="T83" fmla="*/ 348 h 801"/>
                  <a:gd name="T84" fmla="*/ 306 w 887"/>
                  <a:gd name="T85" fmla="*/ 313 h 801"/>
                  <a:gd name="T86" fmla="*/ 271 w 887"/>
                  <a:gd name="T87" fmla="*/ 282 h 801"/>
                  <a:gd name="T88" fmla="*/ 232 w 887"/>
                  <a:gd name="T89" fmla="*/ 250 h 801"/>
                  <a:gd name="T90" fmla="*/ 197 w 887"/>
                  <a:gd name="T91" fmla="*/ 215 h 801"/>
                  <a:gd name="T92" fmla="*/ 162 w 887"/>
                  <a:gd name="T93" fmla="*/ 187 h 801"/>
                  <a:gd name="T94" fmla="*/ 123 w 887"/>
                  <a:gd name="T95" fmla="*/ 155 h 801"/>
                  <a:gd name="T96" fmla="*/ 80 w 887"/>
                  <a:gd name="T97" fmla="*/ 130 h 801"/>
                  <a:gd name="T98" fmla="*/ 42 w 887"/>
                  <a:gd name="T99" fmla="*/ 106 h 801"/>
                  <a:gd name="T100" fmla="*/ 0 w 887"/>
                  <a:gd name="T101" fmla="*/ 85 h 801"/>
                  <a:gd name="T102" fmla="*/ 42 w 887"/>
                  <a:gd name="T103"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7" h="801">
                    <a:moveTo>
                      <a:pt x="42" y="0"/>
                    </a:moveTo>
                    <a:lnTo>
                      <a:pt x="117" y="71"/>
                    </a:lnTo>
                    <a:lnTo>
                      <a:pt x="193" y="141"/>
                    </a:lnTo>
                    <a:lnTo>
                      <a:pt x="271" y="208"/>
                    </a:lnTo>
                    <a:lnTo>
                      <a:pt x="352" y="271"/>
                    </a:lnTo>
                    <a:lnTo>
                      <a:pt x="433" y="335"/>
                    </a:lnTo>
                    <a:lnTo>
                      <a:pt x="518" y="398"/>
                    </a:lnTo>
                    <a:lnTo>
                      <a:pt x="598" y="461"/>
                    </a:lnTo>
                    <a:lnTo>
                      <a:pt x="679" y="524"/>
                    </a:lnTo>
                    <a:lnTo>
                      <a:pt x="760" y="595"/>
                    </a:lnTo>
                    <a:lnTo>
                      <a:pt x="837" y="665"/>
                    </a:lnTo>
                    <a:lnTo>
                      <a:pt x="844" y="675"/>
                    </a:lnTo>
                    <a:lnTo>
                      <a:pt x="851" y="686"/>
                    </a:lnTo>
                    <a:lnTo>
                      <a:pt x="859" y="700"/>
                    </a:lnTo>
                    <a:lnTo>
                      <a:pt x="866" y="710"/>
                    </a:lnTo>
                    <a:lnTo>
                      <a:pt x="869" y="725"/>
                    </a:lnTo>
                    <a:lnTo>
                      <a:pt x="872" y="738"/>
                    </a:lnTo>
                    <a:lnTo>
                      <a:pt x="876" y="756"/>
                    </a:lnTo>
                    <a:lnTo>
                      <a:pt x="879" y="770"/>
                    </a:lnTo>
                    <a:lnTo>
                      <a:pt x="883" y="784"/>
                    </a:lnTo>
                    <a:lnTo>
                      <a:pt x="887" y="801"/>
                    </a:lnTo>
                    <a:lnTo>
                      <a:pt x="883" y="788"/>
                    </a:lnTo>
                    <a:lnTo>
                      <a:pt x="879" y="773"/>
                    </a:lnTo>
                    <a:lnTo>
                      <a:pt x="876" y="763"/>
                    </a:lnTo>
                    <a:lnTo>
                      <a:pt x="869" y="748"/>
                    </a:lnTo>
                    <a:lnTo>
                      <a:pt x="862" y="738"/>
                    </a:lnTo>
                    <a:lnTo>
                      <a:pt x="855" y="728"/>
                    </a:lnTo>
                    <a:lnTo>
                      <a:pt x="848" y="718"/>
                    </a:lnTo>
                    <a:lnTo>
                      <a:pt x="841" y="710"/>
                    </a:lnTo>
                    <a:lnTo>
                      <a:pt x="834" y="700"/>
                    </a:lnTo>
                    <a:lnTo>
                      <a:pt x="824" y="693"/>
                    </a:lnTo>
                    <a:lnTo>
                      <a:pt x="781" y="654"/>
                    </a:lnTo>
                    <a:lnTo>
                      <a:pt x="739" y="623"/>
                    </a:lnTo>
                    <a:lnTo>
                      <a:pt x="693" y="591"/>
                    </a:lnTo>
                    <a:lnTo>
                      <a:pt x="648" y="563"/>
                    </a:lnTo>
                    <a:lnTo>
                      <a:pt x="598" y="535"/>
                    </a:lnTo>
                    <a:lnTo>
                      <a:pt x="553" y="506"/>
                    </a:lnTo>
                    <a:lnTo>
                      <a:pt x="503" y="478"/>
                    </a:lnTo>
                    <a:lnTo>
                      <a:pt x="461" y="450"/>
                    </a:lnTo>
                    <a:lnTo>
                      <a:pt x="415" y="415"/>
                    </a:lnTo>
                    <a:lnTo>
                      <a:pt x="376" y="380"/>
                    </a:lnTo>
                    <a:lnTo>
                      <a:pt x="341" y="348"/>
                    </a:lnTo>
                    <a:lnTo>
                      <a:pt x="306" y="313"/>
                    </a:lnTo>
                    <a:lnTo>
                      <a:pt x="271" y="282"/>
                    </a:lnTo>
                    <a:lnTo>
                      <a:pt x="232" y="250"/>
                    </a:lnTo>
                    <a:lnTo>
                      <a:pt x="197" y="215"/>
                    </a:lnTo>
                    <a:lnTo>
                      <a:pt x="162" y="187"/>
                    </a:lnTo>
                    <a:lnTo>
                      <a:pt x="123" y="155"/>
                    </a:lnTo>
                    <a:lnTo>
                      <a:pt x="80" y="130"/>
                    </a:lnTo>
                    <a:lnTo>
                      <a:pt x="42" y="106"/>
                    </a:lnTo>
                    <a:lnTo>
                      <a:pt x="0" y="85"/>
                    </a:lnTo>
                    <a:lnTo>
                      <a:pt x="42" y="0"/>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46" name="Freeform 774"/>
              <p:cNvSpPr>
                <a:spLocks/>
              </p:cNvSpPr>
              <p:nvPr/>
            </p:nvSpPr>
            <p:spPr bwMode="auto">
              <a:xfrm>
                <a:off x="3089" y="2737"/>
                <a:ext cx="68" cy="58"/>
              </a:xfrm>
              <a:custGeom>
                <a:avLst/>
                <a:gdLst>
                  <a:gd name="T0" fmla="*/ 42 w 887"/>
                  <a:gd name="T1" fmla="*/ 0 h 801"/>
                  <a:gd name="T2" fmla="*/ 117 w 887"/>
                  <a:gd name="T3" fmla="*/ 71 h 801"/>
                  <a:gd name="T4" fmla="*/ 193 w 887"/>
                  <a:gd name="T5" fmla="*/ 141 h 801"/>
                  <a:gd name="T6" fmla="*/ 271 w 887"/>
                  <a:gd name="T7" fmla="*/ 208 h 801"/>
                  <a:gd name="T8" fmla="*/ 352 w 887"/>
                  <a:gd name="T9" fmla="*/ 271 h 801"/>
                  <a:gd name="T10" fmla="*/ 433 w 887"/>
                  <a:gd name="T11" fmla="*/ 335 h 801"/>
                  <a:gd name="T12" fmla="*/ 518 w 887"/>
                  <a:gd name="T13" fmla="*/ 398 h 801"/>
                  <a:gd name="T14" fmla="*/ 598 w 887"/>
                  <a:gd name="T15" fmla="*/ 461 h 801"/>
                  <a:gd name="T16" fmla="*/ 679 w 887"/>
                  <a:gd name="T17" fmla="*/ 524 h 801"/>
                  <a:gd name="T18" fmla="*/ 760 w 887"/>
                  <a:gd name="T19" fmla="*/ 595 h 801"/>
                  <a:gd name="T20" fmla="*/ 837 w 887"/>
                  <a:gd name="T21" fmla="*/ 665 h 801"/>
                  <a:gd name="T22" fmla="*/ 844 w 887"/>
                  <a:gd name="T23" fmla="*/ 675 h 801"/>
                  <a:gd name="T24" fmla="*/ 851 w 887"/>
                  <a:gd name="T25" fmla="*/ 686 h 801"/>
                  <a:gd name="T26" fmla="*/ 859 w 887"/>
                  <a:gd name="T27" fmla="*/ 700 h 801"/>
                  <a:gd name="T28" fmla="*/ 866 w 887"/>
                  <a:gd name="T29" fmla="*/ 710 h 801"/>
                  <a:gd name="T30" fmla="*/ 869 w 887"/>
                  <a:gd name="T31" fmla="*/ 725 h 801"/>
                  <a:gd name="T32" fmla="*/ 872 w 887"/>
                  <a:gd name="T33" fmla="*/ 738 h 801"/>
                  <a:gd name="T34" fmla="*/ 876 w 887"/>
                  <a:gd name="T35" fmla="*/ 756 h 801"/>
                  <a:gd name="T36" fmla="*/ 879 w 887"/>
                  <a:gd name="T37" fmla="*/ 770 h 801"/>
                  <a:gd name="T38" fmla="*/ 883 w 887"/>
                  <a:gd name="T39" fmla="*/ 784 h 801"/>
                  <a:gd name="T40" fmla="*/ 887 w 887"/>
                  <a:gd name="T41" fmla="*/ 801 h 801"/>
                  <a:gd name="T42" fmla="*/ 883 w 887"/>
                  <a:gd name="T43" fmla="*/ 788 h 801"/>
                  <a:gd name="T44" fmla="*/ 879 w 887"/>
                  <a:gd name="T45" fmla="*/ 773 h 801"/>
                  <a:gd name="T46" fmla="*/ 876 w 887"/>
                  <a:gd name="T47" fmla="*/ 763 h 801"/>
                  <a:gd name="T48" fmla="*/ 869 w 887"/>
                  <a:gd name="T49" fmla="*/ 748 h 801"/>
                  <a:gd name="T50" fmla="*/ 862 w 887"/>
                  <a:gd name="T51" fmla="*/ 738 h 801"/>
                  <a:gd name="T52" fmla="*/ 855 w 887"/>
                  <a:gd name="T53" fmla="*/ 728 h 801"/>
                  <a:gd name="T54" fmla="*/ 848 w 887"/>
                  <a:gd name="T55" fmla="*/ 718 h 801"/>
                  <a:gd name="T56" fmla="*/ 841 w 887"/>
                  <a:gd name="T57" fmla="*/ 710 h 801"/>
                  <a:gd name="T58" fmla="*/ 834 w 887"/>
                  <a:gd name="T59" fmla="*/ 700 h 801"/>
                  <a:gd name="T60" fmla="*/ 824 w 887"/>
                  <a:gd name="T61" fmla="*/ 693 h 801"/>
                  <a:gd name="T62" fmla="*/ 781 w 887"/>
                  <a:gd name="T63" fmla="*/ 654 h 801"/>
                  <a:gd name="T64" fmla="*/ 739 w 887"/>
                  <a:gd name="T65" fmla="*/ 623 h 801"/>
                  <a:gd name="T66" fmla="*/ 693 w 887"/>
                  <a:gd name="T67" fmla="*/ 591 h 801"/>
                  <a:gd name="T68" fmla="*/ 648 w 887"/>
                  <a:gd name="T69" fmla="*/ 563 h 801"/>
                  <a:gd name="T70" fmla="*/ 598 w 887"/>
                  <a:gd name="T71" fmla="*/ 535 h 801"/>
                  <a:gd name="T72" fmla="*/ 553 w 887"/>
                  <a:gd name="T73" fmla="*/ 506 h 801"/>
                  <a:gd name="T74" fmla="*/ 503 w 887"/>
                  <a:gd name="T75" fmla="*/ 478 h 801"/>
                  <a:gd name="T76" fmla="*/ 461 w 887"/>
                  <a:gd name="T77" fmla="*/ 450 h 801"/>
                  <a:gd name="T78" fmla="*/ 415 w 887"/>
                  <a:gd name="T79" fmla="*/ 415 h 801"/>
                  <a:gd name="T80" fmla="*/ 376 w 887"/>
                  <a:gd name="T81" fmla="*/ 380 h 801"/>
                  <a:gd name="T82" fmla="*/ 341 w 887"/>
                  <a:gd name="T83" fmla="*/ 348 h 801"/>
                  <a:gd name="T84" fmla="*/ 306 w 887"/>
                  <a:gd name="T85" fmla="*/ 313 h 801"/>
                  <a:gd name="T86" fmla="*/ 271 w 887"/>
                  <a:gd name="T87" fmla="*/ 282 h 801"/>
                  <a:gd name="T88" fmla="*/ 232 w 887"/>
                  <a:gd name="T89" fmla="*/ 250 h 801"/>
                  <a:gd name="T90" fmla="*/ 197 w 887"/>
                  <a:gd name="T91" fmla="*/ 215 h 801"/>
                  <a:gd name="T92" fmla="*/ 162 w 887"/>
                  <a:gd name="T93" fmla="*/ 187 h 801"/>
                  <a:gd name="T94" fmla="*/ 123 w 887"/>
                  <a:gd name="T95" fmla="*/ 155 h 801"/>
                  <a:gd name="T96" fmla="*/ 80 w 887"/>
                  <a:gd name="T97" fmla="*/ 130 h 801"/>
                  <a:gd name="T98" fmla="*/ 42 w 887"/>
                  <a:gd name="T99" fmla="*/ 106 h 801"/>
                  <a:gd name="T100" fmla="*/ 0 w 887"/>
                  <a:gd name="T101" fmla="*/ 85 h 801"/>
                  <a:gd name="T102" fmla="*/ 42 w 887"/>
                  <a:gd name="T103"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7" h="801">
                    <a:moveTo>
                      <a:pt x="42" y="0"/>
                    </a:moveTo>
                    <a:lnTo>
                      <a:pt x="117" y="71"/>
                    </a:lnTo>
                    <a:lnTo>
                      <a:pt x="193" y="141"/>
                    </a:lnTo>
                    <a:lnTo>
                      <a:pt x="271" y="208"/>
                    </a:lnTo>
                    <a:lnTo>
                      <a:pt x="352" y="271"/>
                    </a:lnTo>
                    <a:lnTo>
                      <a:pt x="433" y="335"/>
                    </a:lnTo>
                    <a:lnTo>
                      <a:pt x="518" y="398"/>
                    </a:lnTo>
                    <a:lnTo>
                      <a:pt x="598" y="461"/>
                    </a:lnTo>
                    <a:lnTo>
                      <a:pt x="679" y="524"/>
                    </a:lnTo>
                    <a:lnTo>
                      <a:pt x="760" y="595"/>
                    </a:lnTo>
                    <a:lnTo>
                      <a:pt x="837" y="665"/>
                    </a:lnTo>
                    <a:lnTo>
                      <a:pt x="844" y="675"/>
                    </a:lnTo>
                    <a:lnTo>
                      <a:pt x="851" y="686"/>
                    </a:lnTo>
                    <a:lnTo>
                      <a:pt x="859" y="700"/>
                    </a:lnTo>
                    <a:lnTo>
                      <a:pt x="866" y="710"/>
                    </a:lnTo>
                    <a:lnTo>
                      <a:pt x="869" y="725"/>
                    </a:lnTo>
                    <a:lnTo>
                      <a:pt x="872" y="738"/>
                    </a:lnTo>
                    <a:lnTo>
                      <a:pt x="876" y="756"/>
                    </a:lnTo>
                    <a:lnTo>
                      <a:pt x="879" y="770"/>
                    </a:lnTo>
                    <a:lnTo>
                      <a:pt x="883" y="784"/>
                    </a:lnTo>
                    <a:lnTo>
                      <a:pt x="887" y="801"/>
                    </a:lnTo>
                    <a:lnTo>
                      <a:pt x="883" y="788"/>
                    </a:lnTo>
                    <a:lnTo>
                      <a:pt x="879" y="773"/>
                    </a:lnTo>
                    <a:lnTo>
                      <a:pt x="876" y="763"/>
                    </a:lnTo>
                    <a:lnTo>
                      <a:pt x="869" y="748"/>
                    </a:lnTo>
                    <a:lnTo>
                      <a:pt x="862" y="738"/>
                    </a:lnTo>
                    <a:lnTo>
                      <a:pt x="855" y="728"/>
                    </a:lnTo>
                    <a:lnTo>
                      <a:pt x="848" y="718"/>
                    </a:lnTo>
                    <a:lnTo>
                      <a:pt x="841" y="710"/>
                    </a:lnTo>
                    <a:lnTo>
                      <a:pt x="834" y="700"/>
                    </a:lnTo>
                    <a:lnTo>
                      <a:pt x="824" y="693"/>
                    </a:lnTo>
                    <a:lnTo>
                      <a:pt x="781" y="654"/>
                    </a:lnTo>
                    <a:lnTo>
                      <a:pt x="739" y="623"/>
                    </a:lnTo>
                    <a:lnTo>
                      <a:pt x="693" y="591"/>
                    </a:lnTo>
                    <a:lnTo>
                      <a:pt x="648" y="563"/>
                    </a:lnTo>
                    <a:lnTo>
                      <a:pt x="598" y="535"/>
                    </a:lnTo>
                    <a:lnTo>
                      <a:pt x="553" y="506"/>
                    </a:lnTo>
                    <a:lnTo>
                      <a:pt x="503" y="478"/>
                    </a:lnTo>
                    <a:lnTo>
                      <a:pt x="461" y="450"/>
                    </a:lnTo>
                    <a:lnTo>
                      <a:pt x="415" y="415"/>
                    </a:lnTo>
                    <a:lnTo>
                      <a:pt x="376" y="380"/>
                    </a:lnTo>
                    <a:lnTo>
                      <a:pt x="341" y="348"/>
                    </a:lnTo>
                    <a:lnTo>
                      <a:pt x="306" y="313"/>
                    </a:lnTo>
                    <a:lnTo>
                      <a:pt x="271" y="282"/>
                    </a:lnTo>
                    <a:lnTo>
                      <a:pt x="232" y="250"/>
                    </a:lnTo>
                    <a:lnTo>
                      <a:pt x="197" y="215"/>
                    </a:lnTo>
                    <a:lnTo>
                      <a:pt x="162" y="187"/>
                    </a:lnTo>
                    <a:lnTo>
                      <a:pt x="123" y="155"/>
                    </a:lnTo>
                    <a:lnTo>
                      <a:pt x="80" y="130"/>
                    </a:lnTo>
                    <a:lnTo>
                      <a:pt x="42" y="106"/>
                    </a:lnTo>
                    <a:lnTo>
                      <a:pt x="0" y="85"/>
                    </a:lnTo>
                    <a:lnTo>
                      <a:pt x="42" y="0"/>
                    </a:lnTo>
                  </a:path>
                </a:pathLst>
              </a:custGeom>
              <a:noFill/>
              <a:ln w="0">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47" name="Freeform 775"/>
              <p:cNvSpPr>
                <a:spLocks/>
              </p:cNvSpPr>
              <p:nvPr/>
            </p:nvSpPr>
            <p:spPr bwMode="auto">
              <a:xfrm>
                <a:off x="2995" y="2627"/>
                <a:ext cx="50" cy="96"/>
              </a:xfrm>
              <a:custGeom>
                <a:avLst/>
                <a:gdLst>
                  <a:gd name="T0" fmla="*/ 641 w 641"/>
                  <a:gd name="T1" fmla="*/ 0 h 1349"/>
                  <a:gd name="T2" fmla="*/ 612 w 641"/>
                  <a:gd name="T3" fmla="*/ 84 h 1349"/>
                  <a:gd name="T4" fmla="*/ 599 w 641"/>
                  <a:gd name="T5" fmla="*/ 172 h 1349"/>
                  <a:gd name="T6" fmla="*/ 599 w 641"/>
                  <a:gd name="T7" fmla="*/ 260 h 1349"/>
                  <a:gd name="T8" fmla="*/ 602 w 641"/>
                  <a:gd name="T9" fmla="*/ 347 h 1349"/>
                  <a:gd name="T10" fmla="*/ 609 w 641"/>
                  <a:gd name="T11" fmla="*/ 435 h 1349"/>
                  <a:gd name="T12" fmla="*/ 612 w 641"/>
                  <a:gd name="T13" fmla="*/ 520 h 1349"/>
                  <a:gd name="T14" fmla="*/ 606 w 641"/>
                  <a:gd name="T15" fmla="*/ 600 h 1349"/>
                  <a:gd name="T16" fmla="*/ 588 w 641"/>
                  <a:gd name="T17" fmla="*/ 675 h 1349"/>
                  <a:gd name="T18" fmla="*/ 556 w 641"/>
                  <a:gd name="T19" fmla="*/ 745 h 1349"/>
                  <a:gd name="T20" fmla="*/ 500 w 641"/>
                  <a:gd name="T21" fmla="*/ 805 h 1349"/>
                  <a:gd name="T22" fmla="*/ 441 w 641"/>
                  <a:gd name="T23" fmla="*/ 850 h 1349"/>
                  <a:gd name="T24" fmla="*/ 381 w 641"/>
                  <a:gd name="T25" fmla="*/ 899 h 1349"/>
                  <a:gd name="T26" fmla="*/ 324 w 641"/>
                  <a:gd name="T27" fmla="*/ 945 h 1349"/>
                  <a:gd name="T28" fmla="*/ 268 w 641"/>
                  <a:gd name="T29" fmla="*/ 994 h 1349"/>
                  <a:gd name="T30" fmla="*/ 215 w 641"/>
                  <a:gd name="T31" fmla="*/ 1043 h 1349"/>
                  <a:gd name="T32" fmla="*/ 163 w 641"/>
                  <a:gd name="T33" fmla="*/ 1096 h 1349"/>
                  <a:gd name="T34" fmla="*/ 116 w 641"/>
                  <a:gd name="T35" fmla="*/ 1152 h 1349"/>
                  <a:gd name="T36" fmla="*/ 71 w 641"/>
                  <a:gd name="T37" fmla="*/ 1212 h 1349"/>
                  <a:gd name="T38" fmla="*/ 32 w 641"/>
                  <a:gd name="T39" fmla="*/ 1275 h 1349"/>
                  <a:gd name="T40" fmla="*/ 0 w 641"/>
                  <a:gd name="T41" fmla="*/ 1349 h 1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41" h="1349">
                    <a:moveTo>
                      <a:pt x="641" y="0"/>
                    </a:moveTo>
                    <a:lnTo>
                      <a:pt x="612" y="84"/>
                    </a:lnTo>
                    <a:lnTo>
                      <a:pt x="599" y="172"/>
                    </a:lnTo>
                    <a:lnTo>
                      <a:pt x="599" y="260"/>
                    </a:lnTo>
                    <a:lnTo>
                      <a:pt x="602" y="347"/>
                    </a:lnTo>
                    <a:lnTo>
                      <a:pt x="609" y="435"/>
                    </a:lnTo>
                    <a:lnTo>
                      <a:pt x="612" y="520"/>
                    </a:lnTo>
                    <a:lnTo>
                      <a:pt x="606" y="600"/>
                    </a:lnTo>
                    <a:lnTo>
                      <a:pt x="588" y="675"/>
                    </a:lnTo>
                    <a:lnTo>
                      <a:pt x="556" y="745"/>
                    </a:lnTo>
                    <a:lnTo>
                      <a:pt x="500" y="805"/>
                    </a:lnTo>
                    <a:lnTo>
                      <a:pt x="441" y="850"/>
                    </a:lnTo>
                    <a:lnTo>
                      <a:pt x="381" y="899"/>
                    </a:lnTo>
                    <a:lnTo>
                      <a:pt x="324" y="945"/>
                    </a:lnTo>
                    <a:lnTo>
                      <a:pt x="268" y="994"/>
                    </a:lnTo>
                    <a:lnTo>
                      <a:pt x="215" y="1043"/>
                    </a:lnTo>
                    <a:lnTo>
                      <a:pt x="163" y="1096"/>
                    </a:lnTo>
                    <a:lnTo>
                      <a:pt x="116" y="1152"/>
                    </a:lnTo>
                    <a:lnTo>
                      <a:pt x="71" y="1212"/>
                    </a:lnTo>
                    <a:lnTo>
                      <a:pt x="32" y="1275"/>
                    </a:lnTo>
                    <a:lnTo>
                      <a:pt x="0" y="1349"/>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48" name="Freeform 776"/>
              <p:cNvSpPr>
                <a:spLocks/>
              </p:cNvSpPr>
              <p:nvPr/>
            </p:nvSpPr>
            <p:spPr bwMode="auto">
              <a:xfrm>
                <a:off x="3147" y="2557"/>
                <a:ext cx="69" cy="28"/>
              </a:xfrm>
              <a:custGeom>
                <a:avLst/>
                <a:gdLst>
                  <a:gd name="T0" fmla="*/ 0 w 901"/>
                  <a:gd name="T1" fmla="*/ 0 h 397"/>
                  <a:gd name="T2" fmla="*/ 18 w 901"/>
                  <a:gd name="T3" fmla="*/ 0 h 397"/>
                  <a:gd name="T4" fmla="*/ 36 w 901"/>
                  <a:gd name="T5" fmla="*/ 0 h 397"/>
                  <a:gd name="T6" fmla="*/ 56 w 901"/>
                  <a:gd name="T7" fmla="*/ 0 h 397"/>
                  <a:gd name="T8" fmla="*/ 74 w 901"/>
                  <a:gd name="T9" fmla="*/ 3 h 397"/>
                  <a:gd name="T10" fmla="*/ 91 w 901"/>
                  <a:gd name="T11" fmla="*/ 7 h 397"/>
                  <a:gd name="T12" fmla="*/ 109 w 901"/>
                  <a:gd name="T13" fmla="*/ 11 h 397"/>
                  <a:gd name="T14" fmla="*/ 127 w 901"/>
                  <a:gd name="T15" fmla="*/ 18 h 397"/>
                  <a:gd name="T16" fmla="*/ 144 w 901"/>
                  <a:gd name="T17" fmla="*/ 21 h 397"/>
                  <a:gd name="T18" fmla="*/ 162 w 901"/>
                  <a:gd name="T19" fmla="*/ 28 h 397"/>
                  <a:gd name="T20" fmla="*/ 179 w 901"/>
                  <a:gd name="T21" fmla="*/ 35 h 397"/>
                  <a:gd name="T22" fmla="*/ 236 w 901"/>
                  <a:gd name="T23" fmla="*/ 59 h 397"/>
                  <a:gd name="T24" fmla="*/ 285 w 901"/>
                  <a:gd name="T25" fmla="*/ 81 h 397"/>
                  <a:gd name="T26" fmla="*/ 327 w 901"/>
                  <a:gd name="T27" fmla="*/ 98 h 397"/>
                  <a:gd name="T28" fmla="*/ 373 w 901"/>
                  <a:gd name="T29" fmla="*/ 113 h 397"/>
                  <a:gd name="T30" fmla="*/ 412 w 901"/>
                  <a:gd name="T31" fmla="*/ 119 h 397"/>
                  <a:gd name="T32" fmla="*/ 457 w 901"/>
                  <a:gd name="T33" fmla="*/ 126 h 397"/>
                  <a:gd name="T34" fmla="*/ 503 w 901"/>
                  <a:gd name="T35" fmla="*/ 126 h 397"/>
                  <a:gd name="T36" fmla="*/ 556 w 901"/>
                  <a:gd name="T37" fmla="*/ 123 h 397"/>
                  <a:gd name="T38" fmla="*/ 616 w 901"/>
                  <a:gd name="T39" fmla="*/ 119 h 397"/>
                  <a:gd name="T40" fmla="*/ 686 w 901"/>
                  <a:gd name="T41" fmla="*/ 109 h 397"/>
                  <a:gd name="T42" fmla="*/ 703 w 901"/>
                  <a:gd name="T43" fmla="*/ 113 h 397"/>
                  <a:gd name="T44" fmla="*/ 725 w 901"/>
                  <a:gd name="T45" fmla="*/ 130 h 397"/>
                  <a:gd name="T46" fmla="*/ 750 w 901"/>
                  <a:gd name="T47" fmla="*/ 158 h 397"/>
                  <a:gd name="T48" fmla="*/ 775 w 901"/>
                  <a:gd name="T49" fmla="*/ 189 h 397"/>
                  <a:gd name="T50" fmla="*/ 798 w 901"/>
                  <a:gd name="T51" fmla="*/ 228 h 397"/>
                  <a:gd name="T52" fmla="*/ 823 w 901"/>
                  <a:gd name="T53" fmla="*/ 271 h 397"/>
                  <a:gd name="T54" fmla="*/ 848 w 901"/>
                  <a:gd name="T55" fmla="*/ 309 h 397"/>
                  <a:gd name="T56" fmla="*/ 869 w 901"/>
                  <a:gd name="T57" fmla="*/ 348 h 397"/>
                  <a:gd name="T58" fmla="*/ 886 w 901"/>
                  <a:gd name="T59" fmla="*/ 376 h 397"/>
                  <a:gd name="T60" fmla="*/ 901 w 901"/>
                  <a:gd name="T61" fmla="*/ 397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01" h="397">
                    <a:moveTo>
                      <a:pt x="0" y="0"/>
                    </a:moveTo>
                    <a:lnTo>
                      <a:pt x="18" y="0"/>
                    </a:lnTo>
                    <a:lnTo>
                      <a:pt x="36" y="0"/>
                    </a:lnTo>
                    <a:lnTo>
                      <a:pt x="56" y="0"/>
                    </a:lnTo>
                    <a:lnTo>
                      <a:pt x="74" y="3"/>
                    </a:lnTo>
                    <a:lnTo>
                      <a:pt x="91" y="7"/>
                    </a:lnTo>
                    <a:lnTo>
                      <a:pt x="109" y="11"/>
                    </a:lnTo>
                    <a:lnTo>
                      <a:pt x="127" y="18"/>
                    </a:lnTo>
                    <a:lnTo>
                      <a:pt x="144" y="21"/>
                    </a:lnTo>
                    <a:lnTo>
                      <a:pt x="162" y="28"/>
                    </a:lnTo>
                    <a:lnTo>
                      <a:pt x="179" y="35"/>
                    </a:lnTo>
                    <a:lnTo>
                      <a:pt x="236" y="59"/>
                    </a:lnTo>
                    <a:lnTo>
                      <a:pt x="285" y="81"/>
                    </a:lnTo>
                    <a:lnTo>
                      <a:pt x="327" y="98"/>
                    </a:lnTo>
                    <a:lnTo>
                      <a:pt x="373" y="113"/>
                    </a:lnTo>
                    <a:lnTo>
                      <a:pt x="412" y="119"/>
                    </a:lnTo>
                    <a:lnTo>
                      <a:pt x="457" y="126"/>
                    </a:lnTo>
                    <a:lnTo>
                      <a:pt x="503" y="126"/>
                    </a:lnTo>
                    <a:lnTo>
                      <a:pt x="556" y="123"/>
                    </a:lnTo>
                    <a:lnTo>
                      <a:pt x="616" y="119"/>
                    </a:lnTo>
                    <a:lnTo>
                      <a:pt x="686" y="109"/>
                    </a:lnTo>
                    <a:lnTo>
                      <a:pt x="703" y="113"/>
                    </a:lnTo>
                    <a:lnTo>
                      <a:pt x="725" y="130"/>
                    </a:lnTo>
                    <a:lnTo>
                      <a:pt x="750" y="158"/>
                    </a:lnTo>
                    <a:lnTo>
                      <a:pt x="775" y="189"/>
                    </a:lnTo>
                    <a:lnTo>
                      <a:pt x="798" y="228"/>
                    </a:lnTo>
                    <a:lnTo>
                      <a:pt x="823" y="271"/>
                    </a:lnTo>
                    <a:lnTo>
                      <a:pt x="848" y="309"/>
                    </a:lnTo>
                    <a:lnTo>
                      <a:pt x="869" y="348"/>
                    </a:lnTo>
                    <a:lnTo>
                      <a:pt x="886" y="376"/>
                    </a:lnTo>
                    <a:lnTo>
                      <a:pt x="901" y="397"/>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49" name="Freeform 777"/>
              <p:cNvSpPr>
                <a:spLocks/>
              </p:cNvSpPr>
              <p:nvPr/>
            </p:nvSpPr>
            <p:spPr bwMode="auto">
              <a:xfrm>
                <a:off x="3138" y="2569"/>
                <a:ext cx="97" cy="144"/>
              </a:xfrm>
              <a:custGeom>
                <a:avLst/>
                <a:gdLst>
                  <a:gd name="T0" fmla="*/ 0 w 1259"/>
                  <a:gd name="T1" fmla="*/ 0 h 2020"/>
                  <a:gd name="T2" fmla="*/ 56 w 1259"/>
                  <a:gd name="T3" fmla="*/ 38 h 2020"/>
                  <a:gd name="T4" fmla="*/ 105 w 1259"/>
                  <a:gd name="T5" fmla="*/ 74 h 2020"/>
                  <a:gd name="T6" fmla="*/ 151 w 1259"/>
                  <a:gd name="T7" fmla="*/ 112 h 2020"/>
                  <a:gd name="T8" fmla="*/ 189 w 1259"/>
                  <a:gd name="T9" fmla="*/ 154 h 2020"/>
                  <a:gd name="T10" fmla="*/ 224 w 1259"/>
                  <a:gd name="T11" fmla="*/ 197 h 2020"/>
                  <a:gd name="T12" fmla="*/ 253 w 1259"/>
                  <a:gd name="T13" fmla="*/ 242 h 2020"/>
                  <a:gd name="T14" fmla="*/ 278 w 1259"/>
                  <a:gd name="T15" fmla="*/ 292 h 2020"/>
                  <a:gd name="T16" fmla="*/ 302 w 1259"/>
                  <a:gd name="T17" fmla="*/ 344 h 2020"/>
                  <a:gd name="T18" fmla="*/ 319 w 1259"/>
                  <a:gd name="T19" fmla="*/ 404 h 2020"/>
                  <a:gd name="T20" fmla="*/ 337 w 1259"/>
                  <a:gd name="T21" fmla="*/ 467 h 2020"/>
                  <a:gd name="T22" fmla="*/ 390 w 1259"/>
                  <a:gd name="T23" fmla="*/ 677 h 2020"/>
                  <a:gd name="T24" fmla="*/ 449 w 1259"/>
                  <a:gd name="T25" fmla="*/ 870 h 2020"/>
                  <a:gd name="T26" fmla="*/ 517 w 1259"/>
                  <a:gd name="T27" fmla="*/ 1050 h 2020"/>
                  <a:gd name="T28" fmla="*/ 591 w 1259"/>
                  <a:gd name="T29" fmla="*/ 1215 h 2020"/>
                  <a:gd name="T30" fmla="*/ 672 w 1259"/>
                  <a:gd name="T31" fmla="*/ 1366 h 2020"/>
                  <a:gd name="T32" fmla="*/ 767 w 1259"/>
                  <a:gd name="T33" fmla="*/ 1507 h 2020"/>
                  <a:gd name="T34" fmla="*/ 868 w 1259"/>
                  <a:gd name="T35" fmla="*/ 1640 h 2020"/>
                  <a:gd name="T36" fmla="*/ 985 w 1259"/>
                  <a:gd name="T37" fmla="*/ 1770 h 2020"/>
                  <a:gd name="T38" fmla="*/ 1115 w 1259"/>
                  <a:gd name="T39" fmla="*/ 1893 h 2020"/>
                  <a:gd name="T40" fmla="*/ 1259 w 1259"/>
                  <a:gd name="T41" fmla="*/ 2020 h 2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9" h="2020">
                    <a:moveTo>
                      <a:pt x="0" y="0"/>
                    </a:moveTo>
                    <a:lnTo>
                      <a:pt x="56" y="38"/>
                    </a:lnTo>
                    <a:lnTo>
                      <a:pt x="105" y="74"/>
                    </a:lnTo>
                    <a:lnTo>
                      <a:pt x="151" y="112"/>
                    </a:lnTo>
                    <a:lnTo>
                      <a:pt x="189" y="154"/>
                    </a:lnTo>
                    <a:lnTo>
                      <a:pt x="224" y="197"/>
                    </a:lnTo>
                    <a:lnTo>
                      <a:pt x="253" y="242"/>
                    </a:lnTo>
                    <a:lnTo>
                      <a:pt x="278" y="292"/>
                    </a:lnTo>
                    <a:lnTo>
                      <a:pt x="302" y="344"/>
                    </a:lnTo>
                    <a:lnTo>
                      <a:pt x="319" y="404"/>
                    </a:lnTo>
                    <a:lnTo>
                      <a:pt x="337" y="467"/>
                    </a:lnTo>
                    <a:lnTo>
                      <a:pt x="390" y="677"/>
                    </a:lnTo>
                    <a:lnTo>
                      <a:pt x="449" y="870"/>
                    </a:lnTo>
                    <a:lnTo>
                      <a:pt x="517" y="1050"/>
                    </a:lnTo>
                    <a:lnTo>
                      <a:pt x="591" y="1215"/>
                    </a:lnTo>
                    <a:lnTo>
                      <a:pt x="672" y="1366"/>
                    </a:lnTo>
                    <a:lnTo>
                      <a:pt x="767" y="1507"/>
                    </a:lnTo>
                    <a:lnTo>
                      <a:pt x="868" y="1640"/>
                    </a:lnTo>
                    <a:lnTo>
                      <a:pt x="985" y="1770"/>
                    </a:lnTo>
                    <a:lnTo>
                      <a:pt x="1115" y="1893"/>
                    </a:lnTo>
                    <a:lnTo>
                      <a:pt x="1259" y="2020"/>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50" name="Freeform 778"/>
              <p:cNvSpPr>
                <a:spLocks/>
              </p:cNvSpPr>
              <p:nvPr/>
            </p:nvSpPr>
            <p:spPr bwMode="auto">
              <a:xfrm>
                <a:off x="3154" y="2583"/>
                <a:ext cx="30" cy="18"/>
              </a:xfrm>
              <a:custGeom>
                <a:avLst/>
                <a:gdLst>
                  <a:gd name="T0" fmla="*/ 0 w 395"/>
                  <a:gd name="T1" fmla="*/ 0 h 252"/>
                  <a:gd name="T2" fmla="*/ 39 w 395"/>
                  <a:gd name="T3" fmla="*/ 28 h 252"/>
                  <a:gd name="T4" fmla="*/ 82 w 395"/>
                  <a:gd name="T5" fmla="*/ 49 h 252"/>
                  <a:gd name="T6" fmla="*/ 123 w 395"/>
                  <a:gd name="T7" fmla="*/ 67 h 252"/>
                  <a:gd name="T8" fmla="*/ 173 w 395"/>
                  <a:gd name="T9" fmla="*/ 84 h 252"/>
                  <a:gd name="T10" fmla="*/ 215 w 395"/>
                  <a:gd name="T11" fmla="*/ 102 h 252"/>
                  <a:gd name="T12" fmla="*/ 261 w 395"/>
                  <a:gd name="T13" fmla="*/ 119 h 252"/>
                  <a:gd name="T14" fmla="*/ 303 w 395"/>
                  <a:gd name="T15" fmla="*/ 144 h 252"/>
                  <a:gd name="T16" fmla="*/ 338 w 395"/>
                  <a:gd name="T17" fmla="*/ 172 h 252"/>
                  <a:gd name="T18" fmla="*/ 370 w 395"/>
                  <a:gd name="T19" fmla="*/ 207 h 252"/>
                  <a:gd name="T20" fmla="*/ 395 w 395"/>
                  <a:gd name="T21" fmla="*/ 25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5" h="252">
                    <a:moveTo>
                      <a:pt x="0" y="0"/>
                    </a:moveTo>
                    <a:lnTo>
                      <a:pt x="39" y="28"/>
                    </a:lnTo>
                    <a:lnTo>
                      <a:pt x="82" y="49"/>
                    </a:lnTo>
                    <a:lnTo>
                      <a:pt x="123" y="67"/>
                    </a:lnTo>
                    <a:lnTo>
                      <a:pt x="173" y="84"/>
                    </a:lnTo>
                    <a:lnTo>
                      <a:pt x="215" y="102"/>
                    </a:lnTo>
                    <a:lnTo>
                      <a:pt x="261" y="119"/>
                    </a:lnTo>
                    <a:lnTo>
                      <a:pt x="303" y="144"/>
                    </a:lnTo>
                    <a:lnTo>
                      <a:pt x="338" y="172"/>
                    </a:lnTo>
                    <a:lnTo>
                      <a:pt x="370" y="207"/>
                    </a:lnTo>
                    <a:lnTo>
                      <a:pt x="395" y="252"/>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51" name="Freeform 779"/>
              <p:cNvSpPr>
                <a:spLocks/>
              </p:cNvSpPr>
              <p:nvPr/>
            </p:nvSpPr>
            <p:spPr bwMode="auto">
              <a:xfrm>
                <a:off x="2783" y="2743"/>
                <a:ext cx="126" cy="62"/>
              </a:xfrm>
              <a:custGeom>
                <a:avLst/>
                <a:gdLst>
                  <a:gd name="T0" fmla="*/ 0 w 1637"/>
                  <a:gd name="T1" fmla="*/ 0 h 857"/>
                  <a:gd name="T2" fmla="*/ 11 w 1637"/>
                  <a:gd name="T3" fmla="*/ 25 h 857"/>
                  <a:gd name="T4" fmla="*/ 24 w 1637"/>
                  <a:gd name="T5" fmla="*/ 45 h 857"/>
                  <a:gd name="T6" fmla="*/ 38 w 1637"/>
                  <a:gd name="T7" fmla="*/ 67 h 857"/>
                  <a:gd name="T8" fmla="*/ 56 w 1637"/>
                  <a:gd name="T9" fmla="*/ 88 h 857"/>
                  <a:gd name="T10" fmla="*/ 74 w 1637"/>
                  <a:gd name="T11" fmla="*/ 105 h 857"/>
                  <a:gd name="T12" fmla="*/ 95 w 1637"/>
                  <a:gd name="T13" fmla="*/ 123 h 857"/>
                  <a:gd name="T14" fmla="*/ 113 w 1637"/>
                  <a:gd name="T15" fmla="*/ 140 h 857"/>
                  <a:gd name="T16" fmla="*/ 130 w 1637"/>
                  <a:gd name="T17" fmla="*/ 162 h 857"/>
                  <a:gd name="T18" fmla="*/ 144 w 1637"/>
                  <a:gd name="T19" fmla="*/ 180 h 857"/>
                  <a:gd name="T20" fmla="*/ 158 w 1637"/>
                  <a:gd name="T21" fmla="*/ 200 h 857"/>
                  <a:gd name="T22" fmla="*/ 261 w 1637"/>
                  <a:gd name="T23" fmla="*/ 351 h 857"/>
                  <a:gd name="T24" fmla="*/ 377 w 1637"/>
                  <a:gd name="T25" fmla="*/ 478 h 857"/>
                  <a:gd name="T26" fmla="*/ 507 w 1637"/>
                  <a:gd name="T27" fmla="*/ 586 h 857"/>
                  <a:gd name="T28" fmla="*/ 647 w 1637"/>
                  <a:gd name="T29" fmla="*/ 678 h 857"/>
                  <a:gd name="T30" fmla="*/ 798 w 1637"/>
                  <a:gd name="T31" fmla="*/ 748 h 857"/>
                  <a:gd name="T32" fmla="*/ 961 w 1637"/>
                  <a:gd name="T33" fmla="*/ 805 h 857"/>
                  <a:gd name="T34" fmla="*/ 1126 w 1637"/>
                  <a:gd name="T35" fmla="*/ 840 h 857"/>
                  <a:gd name="T36" fmla="*/ 1294 w 1637"/>
                  <a:gd name="T37" fmla="*/ 857 h 857"/>
                  <a:gd name="T38" fmla="*/ 1464 w 1637"/>
                  <a:gd name="T39" fmla="*/ 857 h 857"/>
                  <a:gd name="T40" fmla="*/ 1637 w 1637"/>
                  <a:gd name="T41" fmla="*/ 843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37" h="857">
                    <a:moveTo>
                      <a:pt x="0" y="0"/>
                    </a:moveTo>
                    <a:lnTo>
                      <a:pt x="11" y="25"/>
                    </a:lnTo>
                    <a:lnTo>
                      <a:pt x="24" y="45"/>
                    </a:lnTo>
                    <a:lnTo>
                      <a:pt x="38" y="67"/>
                    </a:lnTo>
                    <a:lnTo>
                      <a:pt x="56" y="88"/>
                    </a:lnTo>
                    <a:lnTo>
                      <a:pt x="74" y="105"/>
                    </a:lnTo>
                    <a:lnTo>
                      <a:pt x="95" y="123"/>
                    </a:lnTo>
                    <a:lnTo>
                      <a:pt x="113" y="140"/>
                    </a:lnTo>
                    <a:lnTo>
                      <a:pt x="130" y="162"/>
                    </a:lnTo>
                    <a:lnTo>
                      <a:pt x="144" y="180"/>
                    </a:lnTo>
                    <a:lnTo>
                      <a:pt x="158" y="200"/>
                    </a:lnTo>
                    <a:lnTo>
                      <a:pt x="261" y="351"/>
                    </a:lnTo>
                    <a:lnTo>
                      <a:pt x="377" y="478"/>
                    </a:lnTo>
                    <a:lnTo>
                      <a:pt x="507" y="586"/>
                    </a:lnTo>
                    <a:lnTo>
                      <a:pt x="647" y="678"/>
                    </a:lnTo>
                    <a:lnTo>
                      <a:pt x="798" y="748"/>
                    </a:lnTo>
                    <a:lnTo>
                      <a:pt x="961" y="805"/>
                    </a:lnTo>
                    <a:lnTo>
                      <a:pt x="1126" y="840"/>
                    </a:lnTo>
                    <a:lnTo>
                      <a:pt x="1294" y="857"/>
                    </a:lnTo>
                    <a:lnTo>
                      <a:pt x="1464" y="857"/>
                    </a:lnTo>
                    <a:lnTo>
                      <a:pt x="1637" y="843"/>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52" name="Freeform 780"/>
              <p:cNvSpPr>
                <a:spLocks/>
              </p:cNvSpPr>
              <p:nvPr/>
            </p:nvSpPr>
            <p:spPr bwMode="auto">
              <a:xfrm>
                <a:off x="2920" y="2783"/>
                <a:ext cx="90" cy="18"/>
              </a:xfrm>
              <a:custGeom>
                <a:avLst/>
                <a:gdLst>
                  <a:gd name="T0" fmla="*/ 0 w 1168"/>
                  <a:gd name="T1" fmla="*/ 253 h 253"/>
                  <a:gd name="T2" fmla="*/ 70 w 1168"/>
                  <a:gd name="T3" fmla="*/ 232 h 253"/>
                  <a:gd name="T4" fmla="*/ 138 w 1168"/>
                  <a:gd name="T5" fmla="*/ 215 h 253"/>
                  <a:gd name="T6" fmla="*/ 201 w 1168"/>
                  <a:gd name="T7" fmla="*/ 197 h 253"/>
                  <a:gd name="T8" fmla="*/ 261 w 1168"/>
                  <a:gd name="T9" fmla="*/ 179 h 253"/>
                  <a:gd name="T10" fmla="*/ 321 w 1168"/>
                  <a:gd name="T11" fmla="*/ 162 h 253"/>
                  <a:gd name="T12" fmla="*/ 376 w 1168"/>
                  <a:gd name="T13" fmla="*/ 140 h 253"/>
                  <a:gd name="T14" fmla="*/ 436 w 1168"/>
                  <a:gd name="T15" fmla="*/ 120 h 253"/>
                  <a:gd name="T16" fmla="*/ 499 w 1168"/>
                  <a:gd name="T17" fmla="*/ 95 h 253"/>
                  <a:gd name="T18" fmla="*/ 564 w 1168"/>
                  <a:gd name="T19" fmla="*/ 67 h 253"/>
                  <a:gd name="T20" fmla="*/ 634 w 1168"/>
                  <a:gd name="T21" fmla="*/ 35 h 253"/>
                  <a:gd name="T22" fmla="*/ 675 w 1168"/>
                  <a:gd name="T23" fmla="*/ 21 h 253"/>
                  <a:gd name="T24" fmla="*/ 722 w 1168"/>
                  <a:gd name="T25" fmla="*/ 10 h 253"/>
                  <a:gd name="T26" fmla="*/ 777 w 1168"/>
                  <a:gd name="T27" fmla="*/ 3 h 253"/>
                  <a:gd name="T28" fmla="*/ 834 w 1168"/>
                  <a:gd name="T29" fmla="*/ 0 h 253"/>
                  <a:gd name="T30" fmla="*/ 894 w 1168"/>
                  <a:gd name="T31" fmla="*/ 0 h 253"/>
                  <a:gd name="T32" fmla="*/ 953 w 1168"/>
                  <a:gd name="T33" fmla="*/ 3 h 253"/>
                  <a:gd name="T34" fmla="*/ 1013 w 1168"/>
                  <a:gd name="T35" fmla="*/ 3 h 253"/>
                  <a:gd name="T36" fmla="*/ 1070 w 1168"/>
                  <a:gd name="T37" fmla="*/ 7 h 253"/>
                  <a:gd name="T38" fmla="*/ 1123 w 1168"/>
                  <a:gd name="T39" fmla="*/ 10 h 253"/>
                  <a:gd name="T40" fmla="*/ 1168 w 1168"/>
                  <a:gd name="T41" fmla="*/ 14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68" h="253">
                    <a:moveTo>
                      <a:pt x="0" y="253"/>
                    </a:moveTo>
                    <a:lnTo>
                      <a:pt x="70" y="232"/>
                    </a:lnTo>
                    <a:lnTo>
                      <a:pt x="138" y="215"/>
                    </a:lnTo>
                    <a:lnTo>
                      <a:pt x="201" y="197"/>
                    </a:lnTo>
                    <a:lnTo>
                      <a:pt x="261" y="179"/>
                    </a:lnTo>
                    <a:lnTo>
                      <a:pt x="321" y="162"/>
                    </a:lnTo>
                    <a:lnTo>
                      <a:pt x="376" y="140"/>
                    </a:lnTo>
                    <a:lnTo>
                      <a:pt x="436" y="120"/>
                    </a:lnTo>
                    <a:lnTo>
                      <a:pt x="499" y="95"/>
                    </a:lnTo>
                    <a:lnTo>
                      <a:pt x="564" y="67"/>
                    </a:lnTo>
                    <a:lnTo>
                      <a:pt x="634" y="35"/>
                    </a:lnTo>
                    <a:lnTo>
                      <a:pt x="675" y="21"/>
                    </a:lnTo>
                    <a:lnTo>
                      <a:pt x="722" y="10"/>
                    </a:lnTo>
                    <a:lnTo>
                      <a:pt x="777" y="3"/>
                    </a:lnTo>
                    <a:lnTo>
                      <a:pt x="834" y="0"/>
                    </a:lnTo>
                    <a:lnTo>
                      <a:pt x="894" y="0"/>
                    </a:lnTo>
                    <a:lnTo>
                      <a:pt x="953" y="3"/>
                    </a:lnTo>
                    <a:lnTo>
                      <a:pt x="1013" y="3"/>
                    </a:lnTo>
                    <a:lnTo>
                      <a:pt x="1070" y="7"/>
                    </a:lnTo>
                    <a:lnTo>
                      <a:pt x="1123" y="10"/>
                    </a:lnTo>
                    <a:lnTo>
                      <a:pt x="1168" y="14"/>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53" name="Freeform 781"/>
              <p:cNvSpPr>
                <a:spLocks/>
              </p:cNvSpPr>
              <p:nvPr/>
            </p:nvSpPr>
            <p:spPr bwMode="auto">
              <a:xfrm>
                <a:off x="3027" y="2687"/>
                <a:ext cx="9" cy="42"/>
              </a:xfrm>
              <a:custGeom>
                <a:avLst/>
                <a:gdLst>
                  <a:gd name="T0" fmla="*/ 48 w 105"/>
                  <a:gd name="T1" fmla="*/ 0 h 596"/>
                  <a:gd name="T2" fmla="*/ 17 w 105"/>
                  <a:gd name="T3" fmla="*/ 55 h 596"/>
                  <a:gd name="T4" fmla="*/ 3 w 105"/>
                  <a:gd name="T5" fmla="*/ 115 h 596"/>
                  <a:gd name="T6" fmla="*/ 0 w 105"/>
                  <a:gd name="T7" fmla="*/ 175 h 596"/>
                  <a:gd name="T8" fmla="*/ 10 w 105"/>
                  <a:gd name="T9" fmla="*/ 235 h 596"/>
                  <a:gd name="T10" fmla="*/ 25 w 105"/>
                  <a:gd name="T11" fmla="*/ 294 h 596"/>
                  <a:gd name="T12" fmla="*/ 45 w 105"/>
                  <a:gd name="T13" fmla="*/ 353 h 596"/>
                  <a:gd name="T14" fmla="*/ 63 w 105"/>
                  <a:gd name="T15" fmla="*/ 413 h 596"/>
                  <a:gd name="T16" fmla="*/ 84 w 105"/>
                  <a:gd name="T17" fmla="*/ 473 h 596"/>
                  <a:gd name="T18" fmla="*/ 98 w 105"/>
                  <a:gd name="T19" fmla="*/ 533 h 596"/>
                  <a:gd name="T20" fmla="*/ 105 w 105"/>
                  <a:gd name="T21" fmla="*/ 596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596">
                    <a:moveTo>
                      <a:pt x="48" y="0"/>
                    </a:moveTo>
                    <a:lnTo>
                      <a:pt x="17" y="55"/>
                    </a:lnTo>
                    <a:lnTo>
                      <a:pt x="3" y="115"/>
                    </a:lnTo>
                    <a:lnTo>
                      <a:pt x="0" y="175"/>
                    </a:lnTo>
                    <a:lnTo>
                      <a:pt x="10" y="235"/>
                    </a:lnTo>
                    <a:lnTo>
                      <a:pt x="25" y="294"/>
                    </a:lnTo>
                    <a:lnTo>
                      <a:pt x="45" y="353"/>
                    </a:lnTo>
                    <a:lnTo>
                      <a:pt x="63" y="413"/>
                    </a:lnTo>
                    <a:lnTo>
                      <a:pt x="84" y="473"/>
                    </a:lnTo>
                    <a:lnTo>
                      <a:pt x="98" y="533"/>
                    </a:lnTo>
                    <a:lnTo>
                      <a:pt x="105" y="596"/>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54" name="Freeform 782"/>
              <p:cNvSpPr>
                <a:spLocks/>
              </p:cNvSpPr>
              <p:nvPr/>
            </p:nvSpPr>
            <p:spPr bwMode="auto">
              <a:xfrm>
                <a:off x="3042" y="2673"/>
                <a:ext cx="9" cy="23"/>
              </a:xfrm>
              <a:custGeom>
                <a:avLst/>
                <a:gdLst>
                  <a:gd name="T0" fmla="*/ 0 w 120"/>
                  <a:gd name="T1" fmla="*/ 0 h 323"/>
                  <a:gd name="T2" fmla="*/ 3 w 120"/>
                  <a:gd name="T3" fmla="*/ 31 h 323"/>
                  <a:gd name="T4" fmla="*/ 7 w 120"/>
                  <a:gd name="T5" fmla="*/ 63 h 323"/>
                  <a:gd name="T6" fmla="*/ 17 w 120"/>
                  <a:gd name="T7" fmla="*/ 98 h 323"/>
                  <a:gd name="T8" fmla="*/ 28 w 120"/>
                  <a:gd name="T9" fmla="*/ 133 h 323"/>
                  <a:gd name="T10" fmla="*/ 38 w 120"/>
                  <a:gd name="T11" fmla="*/ 165 h 323"/>
                  <a:gd name="T12" fmla="*/ 52 w 120"/>
                  <a:gd name="T13" fmla="*/ 200 h 323"/>
                  <a:gd name="T14" fmla="*/ 66 w 120"/>
                  <a:gd name="T15" fmla="*/ 231 h 323"/>
                  <a:gd name="T16" fmla="*/ 85 w 120"/>
                  <a:gd name="T17" fmla="*/ 263 h 323"/>
                  <a:gd name="T18" fmla="*/ 102 w 120"/>
                  <a:gd name="T19" fmla="*/ 291 h 323"/>
                  <a:gd name="T20" fmla="*/ 120 w 120"/>
                  <a:gd name="T21" fmla="*/ 323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323">
                    <a:moveTo>
                      <a:pt x="0" y="0"/>
                    </a:moveTo>
                    <a:lnTo>
                      <a:pt x="3" y="31"/>
                    </a:lnTo>
                    <a:lnTo>
                      <a:pt x="7" y="63"/>
                    </a:lnTo>
                    <a:lnTo>
                      <a:pt x="17" y="98"/>
                    </a:lnTo>
                    <a:lnTo>
                      <a:pt x="28" y="133"/>
                    </a:lnTo>
                    <a:lnTo>
                      <a:pt x="38" y="165"/>
                    </a:lnTo>
                    <a:lnTo>
                      <a:pt x="52" y="200"/>
                    </a:lnTo>
                    <a:lnTo>
                      <a:pt x="66" y="231"/>
                    </a:lnTo>
                    <a:lnTo>
                      <a:pt x="85" y="263"/>
                    </a:lnTo>
                    <a:lnTo>
                      <a:pt x="102" y="291"/>
                    </a:lnTo>
                    <a:lnTo>
                      <a:pt x="120" y="323"/>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55" name="Freeform 783"/>
              <p:cNvSpPr>
                <a:spLocks/>
              </p:cNvSpPr>
              <p:nvPr/>
            </p:nvSpPr>
            <p:spPr bwMode="auto">
              <a:xfrm>
                <a:off x="3149" y="2784"/>
                <a:ext cx="15" cy="58"/>
              </a:xfrm>
              <a:custGeom>
                <a:avLst/>
                <a:gdLst>
                  <a:gd name="T0" fmla="*/ 0 w 197"/>
                  <a:gd name="T1" fmla="*/ 0 h 814"/>
                  <a:gd name="T2" fmla="*/ 60 w 197"/>
                  <a:gd name="T3" fmla="*/ 66 h 814"/>
                  <a:gd name="T4" fmla="*/ 103 w 197"/>
                  <a:gd name="T5" fmla="*/ 141 h 814"/>
                  <a:gd name="T6" fmla="*/ 131 w 197"/>
                  <a:gd name="T7" fmla="*/ 221 h 814"/>
                  <a:gd name="T8" fmla="*/ 144 w 197"/>
                  <a:gd name="T9" fmla="*/ 302 h 814"/>
                  <a:gd name="T10" fmla="*/ 151 w 197"/>
                  <a:gd name="T11" fmla="*/ 386 h 814"/>
                  <a:gd name="T12" fmla="*/ 155 w 197"/>
                  <a:gd name="T13" fmla="*/ 474 h 814"/>
                  <a:gd name="T14" fmla="*/ 155 w 197"/>
                  <a:gd name="T15" fmla="*/ 559 h 814"/>
                  <a:gd name="T16" fmla="*/ 159 w 197"/>
                  <a:gd name="T17" fmla="*/ 646 h 814"/>
                  <a:gd name="T18" fmla="*/ 173 w 197"/>
                  <a:gd name="T19" fmla="*/ 731 h 814"/>
                  <a:gd name="T20" fmla="*/ 197 w 197"/>
                  <a:gd name="T21" fmla="*/ 814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7" h="814">
                    <a:moveTo>
                      <a:pt x="0" y="0"/>
                    </a:moveTo>
                    <a:lnTo>
                      <a:pt x="60" y="66"/>
                    </a:lnTo>
                    <a:lnTo>
                      <a:pt x="103" y="141"/>
                    </a:lnTo>
                    <a:lnTo>
                      <a:pt x="131" y="221"/>
                    </a:lnTo>
                    <a:lnTo>
                      <a:pt x="144" y="302"/>
                    </a:lnTo>
                    <a:lnTo>
                      <a:pt x="151" y="386"/>
                    </a:lnTo>
                    <a:lnTo>
                      <a:pt x="155" y="474"/>
                    </a:lnTo>
                    <a:lnTo>
                      <a:pt x="155" y="559"/>
                    </a:lnTo>
                    <a:lnTo>
                      <a:pt x="159" y="646"/>
                    </a:lnTo>
                    <a:lnTo>
                      <a:pt x="173" y="731"/>
                    </a:lnTo>
                    <a:lnTo>
                      <a:pt x="197" y="814"/>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56" name="Freeform 784"/>
              <p:cNvSpPr>
                <a:spLocks/>
              </p:cNvSpPr>
              <p:nvPr/>
            </p:nvSpPr>
            <p:spPr bwMode="auto">
              <a:xfrm>
                <a:off x="3160" y="2800"/>
                <a:ext cx="48" cy="51"/>
              </a:xfrm>
              <a:custGeom>
                <a:avLst/>
                <a:gdLst>
                  <a:gd name="T0" fmla="*/ 0 w 619"/>
                  <a:gd name="T1" fmla="*/ 0 h 717"/>
                  <a:gd name="T2" fmla="*/ 73 w 619"/>
                  <a:gd name="T3" fmla="*/ 60 h 717"/>
                  <a:gd name="T4" fmla="*/ 151 w 619"/>
                  <a:gd name="T5" fmla="*/ 120 h 717"/>
                  <a:gd name="T6" fmla="*/ 228 w 619"/>
                  <a:gd name="T7" fmla="*/ 180 h 717"/>
                  <a:gd name="T8" fmla="*/ 306 w 619"/>
                  <a:gd name="T9" fmla="*/ 240 h 717"/>
                  <a:gd name="T10" fmla="*/ 376 w 619"/>
                  <a:gd name="T11" fmla="*/ 303 h 717"/>
                  <a:gd name="T12" fmla="*/ 443 w 619"/>
                  <a:gd name="T13" fmla="*/ 370 h 717"/>
                  <a:gd name="T14" fmla="*/ 503 w 619"/>
                  <a:gd name="T15" fmla="*/ 443 h 717"/>
                  <a:gd name="T16" fmla="*/ 556 w 619"/>
                  <a:gd name="T17" fmla="*/ 528 h 717"/>
                  <a:gd name="T18" fmla="*/ 591 w 619"/>
                  <a:gd name="T19" fmla="*/ 615 h 717"/>
                  <a:gd name="T20" fmla="*/ 619 w 619"/>
                  <a:gd name="T21" fmla="*/ 717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9" h="717">
                    <a:moveTo>
                      <a:pt x="0" y="0"/>
                    </a:moveTo>
                    <a:lnTo>
                      <a:pt x="73" y="60"/>
                    </a:lnTo>
                    <a:lnTo>
                      <a:pt x="151" y="120"/>
                    </a:lnTo>
                    <a:lnTo>
                      <a:pt x="228" y="180"/>
                    </a:lnTo>
                    <a:lnTo>
                      <a:pt x="306" y="240"/>
                    </a:lnTo>
                    <a:lnTo>
                      <a:pt x="376" y="303"/>
                    </a:lnTo>
                    <a:lnTo>
                      <a:pt x="443" y="370"/>
                    </a:lnTo>
                    <a:lnTo>
                      <a:pt x="503" y="443"/>
                    </a:lnTo>
                    <a:lnTo>
                      <a:pt x="556" y="528"/>
                    </a:lnTo>
                    <a:lnTo>
                      <a:pt x="591" y="615"/>
                    </a:lnTo>
                    <a:lnTo>
                      <a:pt x="619" y="717"/>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57" name="Freeform 785"/>
              <p:cNvSpPr>
                <a:spLocks/>
              </p:cNvSpPr>
              <p:nvPr/>
            </p:nvSpPr>
            <p:spPr bwMode="auto">
              <a:xfrm>
                <a:off x="3185" y="2817"/>
                <a:ext cx="40" cy="5"/>
              </a:xfrm>
              <a:custGeom>
                <a:avLst/>
                <a:gdLst>
                  <a:gd name="T0" fmla="*/ 520 w 520"/>
                  <a:gd name="T1" fmla="*/ 55 h 73"/>
                  <a:gd name="T2" fmla="*/ 468 w 520"/>
                  <a:gd name="T3" fmla="*/ 63 h 73"/>
                  <a:gd name="T4" fmla="*/ 415 w 520"/>
                  <a:gd name="T5" fmla="*/ 67 h 73"/>
                  <a:gd name="T6" fmla="*/ 362 w 520"/>
                  <a:gd name="T7" fmla="*/ 73 h 73"/>
                  <a:gd name="T8" fmla="*/ 310 w 520"/>
                  <a:gd name="T9" fmla="*/ 73 h 73"/>
                  <a:gd name="T10" fmla="*/ 253 w 520"/>
                  <a:gd name="T11" fmla="*/ 73 h 73"/>
                  <a:gd name="T12" fmla="*/ 200 w 520"/>
                  <a:gd name="T13" fmla="*/ 67 h 73"/>
                  <a:gd name="T14" fmla="*/ 147 w 520"/>
                  <a:gd name="T15" fmla="*/ 59 h 73"/>
                  <a:gd name="T16" fmla="*/ 95 w 520"/>
                  <a:gd name="T17" fmla="*/ 45 h 73"/>
                  <a:gd name="T18" fmla="*/ 45 w 520"/>
                  <a:gd name="T19" fmla="*/ 24 h 73"/>
                  <a:gd name="T20" fmla="*/ 0 w 520"/>
                  <a:gd name="T2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0" h="73">
                    <a:moveTo>
                      <a:pt x="520" y="55"/>
                    </a:moveTo>
                    <a:lnTo>
                      <a:pt x="468" y="63"/>
                    </a:lnTo>
                    <a:lnTo>
                      <a:pt x="415" y="67"/>
                    </a:lnTo>
                    <a:lnTo>
                      <a:pt x="362" y="73"/>
                    </a:lnTo>
                    <a:lnTo>
                      <a:pt x="310" y="73"/>
                    </a:lnTo>
                    <a:lnTo>
                      <a:pt x="253" y="73"/>
                    </a:lnTo>
                    <a:lnTo>
                      <a:pt x="200" y="67"/>
                    </a:lnTo>
                    <a:lnTo>
                      <a:pt x="147" y="59"/>
                    </a:lnTo>
                    <a:lnTo>
                      <a:pt x="95" y="45"/>
                    </a:lnTo>
                    <a:lnTo>
                      <a:pt x="45" y="24"/>
                    </a:lnTo>
                    <a:lnTo>
                      <a:pt x="0" y="0"/>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58" name="Freeform 786"/>
              <p:cNvSpPr>
                <a:spLocks/>
              </p:cNvSpPr>
              <p:nvPr/>
            </p:nvSpPr>
            <p:spPr bwMode="auto">
              <a:xfrm>
                <a:off x="2973" y="2771"/>
                <a:ext cx="61" cy="7"/>
              </a:xfrm>
              <a:custGeom>
                <a:avLst/>
                <a:gdLst>
                  <a:gd name="T0" fmla="*/ 0 w 802"/>
                  <a:gd name="T1" fmla="*/ 0 h 98"/>
                  <a:gd name="T2" fmla="*/ 63 w 802"/>
                  <a:gd name="T3" fmla="*/ 10 h 98"/>
                  <a:gd name="T4" fmla="*/ 127 w 802"/>
                  <a:gd name="T5" fmla="*/ 20 h 98"/>
                  <a:gd name="T6" fmla="*/ 190 w 802"/>
                  <a:gd name="T7" fmla="*/ 23 h 98"/>
                  <a:gd name="T8" fmla="*/ 253 w 802"/>
                  <a:gd name="T9" fmla="*/ 28 h 98"/>
                  <a:gd name="T10" fmla="*/ 320 w 802"/>
                  <a:gd name="T11" fmla="*/ 31 h 98"/>
                  <a:gd name="T12" fmla="*/ 383 w 802"/>
                  <a:gd name="T13" fmla="*/ 35 h 98"/>
                  <a:gd name="T14" fmla="*/ 446 w 802"/>
                  <a:gd name="T15" fmla="*/ 38 h 98"/>
                  <a:gd name="T16" fmla="*/ 510 w 802"/>
                  <a:gd name="T17" fmla="*/ 48 h 98"/>
                  <a:gd name="T18" fmla="*/ 573 w 802"/>
                  <a:gd name="T19" fmla="*/ 66 h 98"/>
                  <a:gd name="T20" fmla="*/ 633 w 802"/>
                  <a:gd name="T21" fmla="*/ 91 h 98"/>
                  <a:gd name="T22" fmla="*/ 651 w 802"/>
                  <a:gd name="T23" fmla="*/ 94 h 98"/>
                  <a:gd name="T24" fmla="*/ 665 w 802"/>
                  <a:gd name="T25" fmla="*/ 98 h 98"/>
                  <a:gd name="T26" fmla="*/ 683 w 802"/>
                  <a:gd name="T27" fmla="*/ 98 h 98"/>
                  <a:gd name="T28" fmla="*/ 696 w 802"/>
                  <a:gd name="T29" fmla="*/ 94 h 98"/>
                  <a:gd name="T30" fmla="*/ 714 w 802"/>
                  <a:gd name="T31" fmla="*/ 91 h 98"/>
                  <a:gd name="T32" fmla="*/ 731 w 802"/>
                  <a:gd name="T33" fmla="*/ 87 h 98"/>
                  <a:gd name="T34" fmla="*/ 749 w 802"/>
                  <a:gd name="T35" fmla="*/ 83 h 98"/>
                  <a:gd name="T36" fmla="*/ 767 w 802"/>
                  <a:gd name="T37" fmla="*/ 80 h 98"/>
                  <a:gd name="T38" fmla="*/ 784 w 802"/>
                  <a:gd name="T39" fmla="*/ 80 h 98"/>
                  <a:gd name="T40" fmla="*/ 802 w 802"/>
                  <a:gd name="T41" fmla="*/ 83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2" h="98">
                    <a:moveTo>
                      <a:pt x="0" y="0"/>
                    </a:moveTo>
                    <a:lnTo>
                      <a:pt x="63" y="10"/>
                    </a:lnTo>
                    <a:lnTo>
                      <a:pt x="127" y="20"/>
                    </a:lnTo>
                    <a:lnTo>
                      <a:pt x="190" y="23"/>
                    </a:lnTo>
                    <a:lnTo>
                      <a:pt x="253" y="28"/>
                    </a:lnTo>
                    <a:lnTo>
                      <a:pt x="320" y="31"/>
                    </a:lnTo>
                    <a:lnTo>
                      <a:pt x="383" y="35"/>
                    </a:lnTo>
                    <a:lnTo>
                      <a:pt x="446" y="38"/>
                    </a:lnTo>
                    <a:lnTo>
                      <a:pt x="510" y="48"/>
                    </a:lnTo>
                    <a:lnTo>
                      <a:pt x="573" y="66"/>
                    </a:lnTo>
                    <a:lnTo>
                      <a:pt x="633" y="91"/>
                    </a:lnTo>
                    <a:lnTo>
                      <a:pt x="651" y="94"/>
                    </a:lnTo>
                    <a:lnTo>
                      <a:pt x="665" y="98"/>
                    </a:lnTo>
                    <a:lnTo>
                      <a:pt x="683" y="98"/>
                    </a:lnTo>
                    <a:lnTo>
                      <a:pt x="696" y="94"/>
                    </a:lnTo>
                    <a:lnTo>
                      <a:pt x="714" y="91"/>
                    </a:lnTo>
                    <a:lnTo>
                      <a:pt x="731" y="87"/>
                    </a:lnTo>
                    <a:lnTo>
                      <a:pt x="749" y="83"/>
                    </a:lnTo>
                    <a:lnTo>
                      <a:pt x="767" y="80"/>
                    </a:lnTo>
                    <a:lnTo>
                      <a:pt x="784" y="80"/>
                    </a:lnTo>
                    <a:lnTo>
                      <a:pt x="802" y="83"/>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59" name="Freeform 787"/>
              <p:cNvSpPr>
                <a:spLocks/>
              </p:cNvSpPr>
              <p:nvPr/>
            </p:nvSpPr>
            <p:spPr bwMode="auto">
              <a:xfrm>
                <a:off x="3149" y="2876"/>
                <a:ext cx="55" cy="64"/>
              </a:xfrm>
              <a:custGeom>
                <a:avLst/>
                <a:gdLst>
                  <a:gd name="T0" fmla="*/ 0 w 718"/>
                  <a:gd name="T1" fmla="*/ 0 h 900"/>
                  <a:gd name="T2" fmla="*/ 49 w 718"/>
                  <a:gd name="T3" fmla="*/ 39 h 900"/>
                  <a:gd name="T4" fmla="*/ 99 w 718"/>
                  <a:gd name="T5" fmla="*/ 82 h 900"/>
                  <a:gd name="T6" fmla="*/ 148 w 718"/>
                  <a:gd name="T7" fmla="*/ 124 h 900"/>
                  <a:gd name="T8" fmla="*/ 201 w 718"/>
                  <a:gd name="T9" fmla="*/ 162 h 900"/>
                  <a:gd name="T10" fmla="*/ 250 w 718"/>
                  <a:gd name="T11" fmla="*/ 204 h 900"/>
                  <a:gd name="T12" fmla="*/ 299 w 718"/>
                  <a:gd name="T13" fmla="*/ 247 h 900"/>
                  <a:gd name="T14" fmla="*/ 349 w 718"/>
                  <a:gd name="T15" fmla="*/ 289 h 900"/>
                  <a:gd name="T16" fmla="*/ 394 w 718"/>
                  <a:gd name="T17" fmla="*/ 334 h 900"/>
                  <a:gd name="T18" fmla="*/ 444 w 718"/>
                  <a:gd name="T19" fmla="*/ 377 h 900"/>
                  <a:gd name="T20" fmla="*/ 492 w 718"/>
                  <a:gd name="T21" fmla="*/ 422 h 900"/>
                  <a:gd name="T22" fmla="*/ 528 w 718"/>
                  <a:gd name="T23" fmla="*/ 457 h 900"/>
                  <a:gd name="T24" fmla="*/ 560 w 718"/>
                  <a:gd name="T25" fmla="*/ 500 h 900"/>
                  <a:gd name="T26" fmla="*/ 588 w 718"/>
                  <a:gd name="T27" fmla="*/ 542 h 900"/>
                  <a:gd name="T28" fmla="*/ 612 w 718"/>
                  <a:gd name="T29" fmla="*/ 587 h 900"/>
                  <a:gd name="T30" fmla="*/ 637 w 718"/>
                  <a:gd name="T31" fmla="*/ 637 h 900"/>
                  <a:gd name="T32" fmla="*/ 658 w 718"/>
                  <a:gd name="T33" fmla="*/ 685 h 900"/>
                  <a:gd name="T34" fmla="*/ 675 w 718"/>
                  <a:gd name="T35" fmla="*/ 738 h 900"/>
                  <a:gd name="T36" fmla="*/ 690 w 718"/>
                  <a:gd name="T37" fmla="*/ 791 h 900"/>
                  <a:gd name="T38" fmla="*/ 704 w 718"/>
                  <a:gd name="T39" fmla="*/ 843 h 900"/>
                  <a:gd name="T40" fmla="*/ 718 w 718"/>
                  <a:gd name="T41" fmla="*/ 900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8" h="900">
                    <a:moveTo>
                      <a:pt x="0" y="0"/>
                    </a:moveTo>
                    <a:lnTo>
                      <a:pt x="49" y="39"/>
                    </a:lnTo>
                    <a:lnTo>
                      <a:pt x="99" y="82"/>
                    </a:lnTo>
                    <a:lnTo>
                      <a:pt x="148" y="124"/>
                    </a:lnTo>
                    <a:lnTo>
                      <a:pt x="201" y="162"/>
                    </a:lnTo>
                    <a:lnTo>
                      <a:pt x="250" y="204"/>
                    </a:lnTo>
                    <a:lnTo>
                      <a:pt x="299" y="247"/>
                    </a:lnTo>
                    <a:lnTo>
                      <a:pt x="349" y="289"/>
                    </a:lnTo>
                    <a:lnTo>
                      <a:pt x="394" y="334"/>
                    </a:lnTo>
                    <a:lnTo>
                      <a:pt x="444" y="377"/>
                    </a:lnTo>
                    <a:lnTo>
                      <a:pt x="492" y="422"/>
                    </a:lnTo>
                    <a:lnTo>
                      <a:pt x="528" y="457"/>
                    </a:lnTo>
                    <a:lnTo>
                      <a:pt x="560" y="500"/>
                    </a:lnTo>
                    <a:lnTo>
                      <a:pt x="588" y="542"/>
                    </a:lnTo>
                    <a:lnTo>
                      <a:pt x="612" y="587"/>
                    </a:lnTo>
                    <a:lnTo>
                      <a:pt x="637" y="637"/>
                    </a:lnTo>
                    <a:lnTo>
                      <a:pt x="658" y="685"/>
                    </a:lnTo>
                    <a:lnTo>
                      <a:pt x="675" y="738"/>
                    </a:lnTo>
                    <a:lnTo>
                      <a:pt x="690" y="791"/>
                    </a:lnTo>
                    <a:lnTo>
                      <a:pt x="704" y="843"/>
                    </a:lnTo>
                    <a:lnTo>
                      <a:pt x="718" y="900"/>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60" name="Freeform 788"/>
              <p:cNvSpPr>
                <a:spLocks/>
              </p:cNvSpPr>
              <p:nvPr/>
            </p:nvSpPr>
            <p:spPr bwMode="auto">
              <a:xfrm>
                <a:off x="2751" y="2654"/>
                <a:ext cx="128" cy="28"/>
              </a:xfrm>
              <a:custGeom>
                <a:avLst/>
                <a:gdLst>
                  <a:gd name="T0" fmla="*/ 0 w 1657"/>
                  <a:gd name="T1" fmla="*/ 0 h 401"/>
                  <a:gd name="T2" fmla="*/ 63 w 1657"/>
                  <a:gd name="T3" fmla="*/ 50 h 401"/>
                  <a:gd name="T4" fmla="*/ 140 w 1657"/>
                  <a:gd name="T5" fmla="*/ 98 h 401"/>
                  <a:gd name="T6" fmla="*/ 232 w 1657"/>
                  <a:gd name="T7" fmla="*/ 137 h 401"/>
                  <a:gd name="T8" fmla="*/ 326 w 1657"/>
                  <a:gd name="T9" fmla="*/ 176 h 401"/>
                  <a:gd name="T10" fmla="*/ 429 w 1657"/>
                  <a:gd name="T11" fmla="*/ 205 h 401"/>
                  <a:gd name="T12" fmla="*/ 531 w 1657"/>
                  <a:gd name="T13" fmla="*/ 228 h 401"/>
                  <a:gd name="T14" fmla="*/ 629 w 1657"/>
                  <a:gd name="T15" fmla="*/ 246 h 401"/>
                  <a:gd name="T16" fmla="*/ 721 w 1657"/>
                  <a:gd name="T17" fmla="*/ 257 h 401"/>
                  <a:gd name="T18" fmla="*/ 799 w 1657"/>
                  <a:gd name="T19" fmla="*/ 263 h 401"/>
                  <a:gd name="T20" fmla="*/ 865 w 1657"/>
                  <a:gd name="T21" fmla="*/ 260 h 401"/>
                  <a:gd name="T22" fmla="*/ 950 w 1657"/>
                  <a:gd name="T23" fmla="*/ 253 h 401"/>
                  <a:gd name="T24" fmla="*/ 1034 w 1657"/>
                  <a:gd name="T25" fmla="*/ 250 h 401"/>
                  <a:gd name="T26" fmla="*/ 1115 w 1657"/>
                  <a:gd name="T27" fmla="*/ 250 h 401"/>
                  <a:gd name="T28" fmla="*/ 1196 w 1657"/>
                  <a:gd name="T29" fmla="*/ 253 h 401"/>
                  <a:gd name="T30" fmla="*/ 1277 w 1657"/>
                  <a:gd name="T31" fmla="*/ 260 h 401"/>
                  <a:gd name="T32" fmla="*/ 1355 w 1657"/>
                  <a:gd name="T33" fmla="*/ 275 h 401"/>
                  <a:gd name="T34" fmla="*/ 1431 w 1657"/>
                  <a:gd name="T35" fmla="*/ 292 h 401"/>
                  <a:gd name="T36" fmla="*/ 1509 w 1657"/>
                  <a:gd name="T37" fmla="*/ 320 h 401"/>
                  <a:gd name="T38" fmla="*/ 1583 w 1657"/>
                  <a:gd name="T39" fmla="*/ 355 h 401"/>
                  <a:gd name="T40" fmla="*/ 1657 w 1657"/>
                  <a:gd name="T41" fmla="*/ 401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57" h="401">
                    <a:moveTo>
                      <a:pt x="0" y="0"/>
                    </a:moveTo>
                    <a:lnTo>
                      <a:pt x="63" y="50"/>
                    </a:lnTo>
                    <a:lnTo>
                      <a:pt x="140" y="98"/>
                    </a:lnTo>
                    <a:lnTo>
                      <a:pt x="232" y="137"/>
                    </a:lnTo>
                    <a:lnTo>
                      <a:pt x="326" y="176"/>
                    </a:lnTo>
                    <a:lnTo>
                      <a:pt x="429" y="205"/>
                    </a:lnTo>
                    <a:lnTo>
                      <a:pt x="531" y="228"/>
                    </a:lnTo>
                    <a:lnTo>
                      <a:pt x="629" y="246"/>
                    </a:lnTo>
                    <a:lnTo>
                      <a:pt x="721" y="257"/>
                    </a:lnTo>
                    <a:lnTo>
                      <a:pt x="799" y="263"/>
                    </a:lnTo>
                    <a:lnTo>
                      <a:pt x="865" y="260"/>
                    </a:lnTo>
                    <a:lnTo>
                      <a:pt x="950" y="253"/>
                    </a:lnTo>
                    <a:lnTo>
                      <a:pt x="1034" y="250"/>
                    </a:lnTo>
                    <a:lnTo>
                      <a:pt x="1115" y="250"/>
                    </a:lnTo>
                    <a:lnTo>
                      <a:pt x="1196" y="253"/>
                    </a:lnTo>
                    <a:lnTo>
                      <a:pt x="1277" y="260"/>
                    </a:lnTo>
                    <a:lnTo>
                      <a:pt x="1355" y="275"/>
                    </a:lnTo>
                    <a:lnTo>
                      <a:pt x="1431" y="292"/>
                    </a:lnTo>
                    <a:lnTo>
                      <a:pt x="1509" y="320"/>
                    </a:lnTo>
                    <a:lnTo>
                      <a:pt x="1583" y="355"/>
                    </a:lnTo>
                    <a:lnTo>
                      <a:pt x="1657" y="401"/>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61" name="Freeform 789"/>
              <p:cNvSpPr>
                <a:spLocks/>
              </p:cNvSpPr>
              <p:nvPr/>
            </p:nvSpPr>
            <p:spPr bwMode="auto">
              <a:xfrm>
                <a:off x="2806" y="2656"/>
                <a:ext cx="71" cy="16"/>
              </a:xfrm>
              <a:custGeom>
                <a:avLst/>
                <a:gdLst>
                  <a:gd name="T0" fmla="*/ 0 w 928"/>
                  <a:gd name="T1" fmla="*/ 228 h 228"/>
                  <a:gd name="T2" fmla="*/ 24 w 928"/>
                  <a:gd name="T3" fmla="*/ 228 h 228"/>
                  <a:gd name="T4" fmla="*/ 45 w 928"/>
                  <a:gd name="T5" fmla="*/ 228 h 228"/>
                  <a:gd name="T6" fmla="*/ 70 w 928"/>
                  <a:gd name="T7" fmla="*/ 228 h 228"/>
                  <a:gd name="T8" fmla="*/ 91 w 928"/>
                  <a:gd name="T9" fmla="*/ 228 h 228"/>
                  <a:gd name="T10" fmla="*/ 113 w 928"/>
                  <a:gd name="T11" fmla="*/ 225 h 228"/>
                  <a:gd name="T12" fmla="*/ 133 w 928"/>
                  <a:gd name="T13" fmla="*/ 221 h 228"/>
                  <a:gd name="T14" fmla="*/ 154 w 928"/>
                  <a:gd name="T15" fmla="*/ 214 h 228"/>
                  <a:gd name="T16" fmla="*/ 171 w 928"/>
                  <a:gd name="T17" fmla="*/ 208 h 228"/>
                  <a:gd name="T18" fmla="*/ 189 w 928"/>
                  <a:gd name="T19" fmla="*/ 200 h 228"/>
                  <a:gd name="T20" fmla="*/ 204 w 928"/>
                  <a:gd name="T21" fmla="*/ 186 h 228"/>
                  <a:gd name="T22" fmla="*/ 259 w 928"/>
                  <a:gd name="T23" fmla="*/ 137 h 228"/>
                  <a:gd name="T24" fmla="*/ 327 w 928"/>
                  <a:gd name="T25" fmla="*/ 98 h 228"/>
                  <a:gd name="T26" fmla="*/ 397 w 928"/>
                  <a:gd name="T27" fmla="*/ 63 h 228"/>
                  <a:gd name="T28" fmla="*/ 471 w 928"/>
                  <a:gd name="T29" fmla="*/ 38 h 228"/>
                  <a:gd name="T30" fmla="*/ 545 w 928"/>
                  <a:gd name="T31" fmla="*/ 18 h 228"/>
                  <a:gd name="T32" fmla="*/ 626 w 928"/>
                  <a:gd name="T33" fmla="*/ 7 h 228"/>
                  <a:gd name="T34" fmla="*/ 703 w 928"/>
                  <a:gd name="T35" fmla="*/ 0 h 228"/>
                  <a:gd name="T36" fmla="*/ 780 w 928"/>
                  <a:gd name="T37" fmla="*/ 0 h 228"/>
                  <a:gd name="T38" fmla="*/ 858 w 928"/>
                  <a:gd name="T39" fmla="*/ 7 h 228"/>
                  <a:gd name="T40" fmla="*/ 928 w 928"/>
                  <a:gd name="T41" fmla="*/ 1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8" h="228">
                    <a:moveTo>
                      <a:pt x="0" y="228"/>
                    </a:moveTo>
                    <a:lnTo>
                      <a:pt x="24" y="228"/>
                    </a:lnTo>
                    <a:lnTo>
                      <a:pt x="45" y="228"/>
                    </a:lnTo>
                    <a:lnTo>
                      <a:pt x="70" y="228"/>
                    </a:lnTo>
                    <a:lnTo>
                      <a:pt x="91" y="228"/>
                    </a:lnTo>
                    <a:lnTo>
                      <a:pt x="113" y="225"/>
                    </a:lnTo>
                    <a:lnTo>
                      <a:pt x="133" y="221"/>
                    </a:lnTo>
                    <a:lnTo>
                      <a:pt x="154" y="214"/>
                    </a:lnTo>
                    <a:lnTo>
                      <a:pt x="171" y="208"/>
                    </a:lnTo>
                    <a:lnTo>
                      <a:pt x="189" y="200"/>
                    </a:lnTo>
                    <a:lnTo>
                      <a:pt x="204" y="186"/>
                    </a:lnTo>
                    <a:lnTo>
                      <a:pt x="259" y="137"/>
                    </a:lnTo>
                    <a:lnTo>
                      <a:pt x="327" y="98"/>
                    </a:lnTo>
                    <a:lnTo>
                      <a:pt x="397" y="63"/>
                    </a:lnTo>
                    <a:lnTo>
                      <a:pt x="471" y="38"/>
                    </a:lnTo>
                    <a:lnTo>
                      <a:pt x="545" y="18"/>
                    </a:lnTo>
                    <a:lnTo>
                      <a:pt x="626" y="7"/>
                    </a:lnTo>
                    <a:lnTo>
                      <a:pt x="703" y="0"/>
                    </a:lnTo>
                    <a:lnTo>
                      <a:pt x="780" y="0"/>
                    </a:lnTo>
                    <a:lnTo>
                      <a:pt x="858" y="7"/>
                    </a:lnTo>
                    <a:lnTo>
                      <a:pt x="928" y="18"/>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62" name="Freeform 790"/>
              <p:cNvSpPr>
                <a:spLocks/>
              </p:cNvSpPr>
              <p:nvPr/>
            </p:nvSpPr>
            <p:spPr bwMode="auto">
              <a:xfrm>
                <a:off x="2851" y="2670"/>
                <a:ext cx="50" cy="49"/>
              </a:xfrm>
              <a:custGeom>
                <a:avLst/>
                <a:gdLst>
                  <a:gd name="T0" fmla="*/ 239 w 650"/>
                  <a:gd name="T1" fmla="*/ 0 h 689"/>
                  <a:gd name="T2" fmla="*/ 218 w 650"/>
                  <a:gd name="T3" fmla="*/ 0 h 689"/>
                  <a:gd name="T4" fmla="*/ 193 w 650"/>
                  <a:gd name="T5" fmla="*/ 3 h 689"/>
                  <a:gd name="T6" fmla="*/ 169 w 650"/>
                  <a:gd name="T7" fmla="*/ 11 h 689"/>
                  <a:gd name="T8" fmla="*/ 147 w 650"/>
                  <a:gd name="T9" fmla="*/ 14 h 689"/>
                  <a:gd name="T10" fmla="*/ 123 w 650"/>
                  <a:gd name="T11" fmla="*/ 21 h 689"/>
                  <a:gd name="T12" fmla="*/ 98 w 650"/>
                  <a:gd name="T13" fmla="*/ 25 h 689"/>
                  <a:gd name="T14" fmla="*/ 74 w 650"/>
                  <a:gd name="T15" fmla="*/ 31 h 689"/>
                  <a:gd name="T16" fmla="*/ 49 w 650"/>
                  <a:gd name="T17" fmla="*/ 31 h 689"/>
                  <a:gd name="T18" fmla="*/ 24 w 650"/>
                  <a:gd name="T19" fmla="*/ 35 h 689"/>
                  <a:gd name="T20" fmla="*/ 0 w 650"/>
                  <a:gd name="T21" fmla="*/ 35 h 689"/>
                  <a:gd name="T22" fmla="*/ 31 w 650"/>
                  <a:gd name="T23" fmla="*/ 43 h 689"/>
                  <a:gd name="T24" fmla="*/ 59 w 650"/>
                  <a:gd name="T25" fmla="*/ 63 h 689"/>
                  <a:gd name="T26" fmla="*/ 84 w 650"/>
                  <a:gd name="T27" fmla="*/ 98 h 689"/>
                  <a:gd name="T28" fmla="*/ 109 w 650"/>
                  <a:gd name="T29" fmla="*/ 138 h 689"/>
                  <a:gd name="T30" fmla="*/ 129 w 650"/>
                  <a:gd name="T31" fmla="*/ 183 h 689"/>
                  <a:gd name="T32" fmla="*/ 147 w 650"/>
                  <a:gd name="T33" fmla="*/ 233 h 689"/>
                  <a:gd name="T34" fmla="*/ 166 w 650"/>
                  <a:gd name="T35" fmla="*/ 285 h 689"/>
                  <a:gd name="T36" fmla="*/ 183 w 650"/>
                  <a:gd name="T37" fmla="*/ 338 h 689"/>
                  <a:gd name="T38" fmla="*/ 197 w 650"/>
                  <a:gd name="T39" fmla="*/ 386 h 689"/>
                  <a:gd name="T40" fmla="*/ 211 w 650"/>
                  <a:gd name="T41" fmla="*/ 433 h 689"/>
                  <a:gd name="T42" fmla="*/ 229 w 650"/>
                  <a:gd name="T43" fmla="*/ 481 h 689"/>
                  <a:gd name="T44" fmla="*/ 260 w 650"/>
                  <a:gd name="T45" fmla="*/ 520 h 689"/>
                  <a:gd name="T46" fmla="*/ 295 w 650"/>
                  <a:gd name="T47" fmla="*/ 556 h 689"/>
                  <a:gd name="T48" fmla="*/ 337 w 650"/>
                  <a:gd name="T49" fmla="*/ 586 h 689"/>
                  <a:gd name="T50" fmla="*/ 387 w 650"/>
                  <a:gd name="T51" fmla="*/ 608 h 689"/>
                  <a:gd name="T52" fmla="*/ 436 w 650"/>
                  <a:gd name="T53" fmla="*/ 629 h 689"/>
                  <a:gd name="T54" fmla="*/ 489 w 650"/>
                  <a:gd name="T55" fmla="*/ 646 h 689"/>
                  <a:gd name="T56" fmla="*/ 545 w 650"/>
                  <a:gd name="T57" fmla="*/ 661 h 689"/>
                  <a:gd name="T58" fmla="*/ 598 w 650"/>
                  <a:gd name="T59" fmla="*/ 674 h 689"/>
                  <a:gd name="T60" fmla="*/ 650 w 650"/>
                  <a:gd name="T61" fmla="*/ 689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50" h="689">
                    <a:moveTo>
                      <a:pt x="239" y="0"/>
                    </a:moveTo>
                    <a:lnTo>
                      <a:pt x="218" y="0"/>
                    </a:lnTo>
                    <a:lnTo>
                      <a:pt x="193" y="3"/>
                    </a:lnTo>
                    <a:lnTo>
                      <a:pt x="169" y="11"/>
                    </a:lnTo>
                    <a:lnTo>
                      <a:pt x="147" y="14"/>
                    </a:lnTo>
                    <a:lnTo>
                      <a:pt x="123" y="21"/>
                    </a:lnTo>
                    <a:lnTo>
                      <a:pt x="98" y="25"/>
                    </a:lnTo>
                    <a:lnTo>
                      <a:pt x="74" y="31"/>
                    </a:lnTo>
                    <a:lnTo>
                      <a:pt x="49" y="31"/>
                    </a:lnTo>
                    <a:lnTo>
                      <a:pt x="24" y="35"/>
                    </a:lnTo>
                    <a:lnTo>
                      <a:pt x="0" y="35"/>
                    </a:lnTo>
                    <a:lnTo>
                      <a:pt x="31" y="43"/>
                    </a:lnTo>
                    <a:lnTo>
                      <a:pt x="59" y="63"/>
                    </a:lnTo>
                    <a:lnTo>
                      <a:pt x="84" y="98"/>
                    </a:lnTo>
                    <a:lnTo>
                      <a:pt x="109" y="138"/>
                    </a:lnTo>
                    <a:lnTo>
                      <a:pt x="129" y="183"/>
                    </a:lnTo>
                    <a:lnTo>
                      <a:pt x="147" y="233"/>
                    </a:lnTo>
                    <a:lnTo>
                      <a:pt x="166" y="285"/>
                    </a:lnTo>
                    <a:lnTo>
                      <a:pt x="183" y="338"/>
                    </a:lnTo>
                    <a:lnTo>
                      <a:pt x="197" y="386"/>
                    </a:lnTo>
                    <a:lnTo>
                      <a:pt x="211" y="433"/>
                    </a:lnTo>
                    <a:lnTo>
                      <a:pt x="229" y="481"/>
                    </a:lnTo>
                    <a:lnTo>
                      <a:pt x="260" y="520"/>
                    </a:lnTo>
                    <a:lnTo>
                      <a:pt x="295" y="556"/>
                    </a:lnTo>
                    <a:lnTo>
                      <a:pt x="337" y="586"/>
                    </a:lnTo>
                    <a:lnTo>
                      <a:pt x="387" y="608"/>
                    </a:lnTo>
                    <a:lnTo>
                      <a:pt x="436" y="629"/>
                    </a:lnTo>
                    <a:lnTo>
                      <a:pt x="489" y="646"/>
                    </a:lnTo>
                    <a:lnTo>
                      <a:pt x="545" y="661"/>
                    </a:lnTo>
                    <a:lnTo>
                      <a:pt x="598" y="674"/>
                    </a:lnTo>
                    <a:lnTo>
                      <a:pt x="650" y="689"/>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63" name="Freeform 791"/>
              <p:cNvSpPr>
                <a:spLocks/>
              </p:cNvSpPr>
              <p:nvPr/>
            </p:nvSpPr>
            <p:spPr bwMode="auto">
              <a:xfrm>
                <a:off x="2729" y="2674"/>
                <a:ext cx="5" cy="25"/>
              </a:xfrm>
              <a:custGeom>
                <a:avLst/>
                <a:gdLst>
                  <a:gd name="T0" fmla="*/ 0 w 63"/>
                  <a:gd name="T1" fmla="*/ 0 h 352"/>
                  <a:gd name="T2" fmla="*/ 8 w 63"/>
                  <a:gd name="T3" fmla="*/ 35 h 352"/>
                  <a:gd name="T4" fmla="*/ 14 w 63"/>
                  <a:gd name="T5" fmla="*/ 70 h 352"/>
                  <a:gd name="T6" fmla="*/ 25 w 63"/>
                  <a:gd name="T7" fmla="*/ 105 h 352"/>
                  <a:gd name="T8" fmla="*/ 35 w 63"/>
                  <a:gd name="T9" fmla="*/ 137 h 352"/>
                  <a:gd name="T10" fmla="*/ 46 w 63"/>
                  <a:gd name="T11" fmla="*/ 172 h 352"/>
                  <a:gd name="T12" fmla="*/ 56 w 63"/>
                  <a:gd name="T13" fmla="*/ 208 h 352"/>
                  <a:gd name="T14" fmla="*/ 60 w 63"/>
                  <a:gd name="T15" fmla="*/ 239 h 352"/>
                  <a:gd name="T16" fmla="*/ 63 w 63"/>
                  <a:gd name="T17" fmla="*/ 275 h 352"/>
                  <a:gd name="T18" fmla="*/ 63 w 63"/>
                  <a:gd name="T19" fmla="*/ 313 h 352"/>
                  <a:gd name="T20" fmla="*/ 56 w 63"/>
                  <a:gd name="T21" fmla="*/ 352 h 352"/>
                  <a:gd name="T22" fmla="*/ 56 w 63"/>
                  <a:gd name="T23" fmla="*/ 348 h 352"/>
                  <a:gd name="T24" fmla="*/ 56 w 63"/>
                  <a:gd name="T25" fmla="*/ 345 h 352"/>
                  <a:gd name="T26" fmla="*/ 56 w 63"/>
                  <a:gd name="T27" fmla="*/ 342 h 352"/>
                  <a:gd name="T28" fmla="*/ 56 w 63"/>
                  <a:gd name="T29" fmla="*/ 338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352">
                    <a:moveTo>
                      <a:pt x="0" y="0"/>
                    </a:moveTo>
                    <a:lnTo>
                      <a:pt x="8" y="35"/>
                    </a:lnTo>
                    <a:lnTo>
                      <a:pt x="14" y="70"/>
                    </a:lnTo>
                    <a:lnTo>
                      <a:pt x="25" y="105"/>
                    </a:lnTo>
                    <a:lnTo>
                      <a:pt x="35" y="137"/>
                    </a:lnTo>
                    <a:lnTo>
                      <a:pt x="46" y="172"/>
                    </a:lnTo>
                    <a:lnTo>
                      <a:pt x="56" y="208"/>
                    </a:lnTo>
                    <a:lnTo>
                      <a:pt x="60" y="239"/>
                    </a:lnTo>
                    <a:lnTo>
                      <a:pt x="63" y="275"/>
                    </a:lnTo>
                    <a:lnTo>
                      <a:pt x="63" y="313"/>
                    </a:lnTo>
                    <a:lnTo>
                      <a:pt x="56" y="352"/>
                    </a:lnTo>
                    <a:lnTo>
                      <a:pt x="56" y="348"/>
                    </a:lnTo>
                    <a:lnTo>
                      <a:pt x="56" y="345"/>
                    </a:lnTo>
                    <a:lnTo>
                      <a:pt x="56" y="342"/>
                    </a:lnTo>
                    <a:lnTo>
                      <a:pt x="56" y="338"/>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64" name="Freeform 792"/>
              <p:cNvSpPr>
                <a:spLocks/>
              </p:cNvSpPr>
              <p:nvPr/>
            </p:nvSpPr>
            <p:spPr bwMode="auto">
              <a:xfrm>
                <a:off x="2786" y="2746"/>
                <a:ext cx="27" cy="59"/>
              </a:xfrm>
              <a:custGeom>
                <a:avLst/>
                <a:gdLst>
                  <a:gd name="T0" fmla="*/ 0 w 352"/>
                  <a:gd name="T1" fmla="*/ 0 h 815"/>
                  <a:gd name="T2" fmla="*/ 32 w 352"/>
                  <a:gd name="T3" fmla="*/ 66 h 815"/>
                  <a:gd name="T4" fmla="*/ 56 w 352"/>
                  <a:gd name="T5" fmla="*/ 138 h 815"/>
                  <a:gd name="T6" fmla="*/ 81 w 352"/>
                  <a:gd name="T7" fmla="*/ 208 h 815"/>
                  <a:gd name="T8" fmla="*/ 106 w 352"/>
                  <a:gd name="T9" fmla="*/ 278 h 815"/>
                  <a:gd name="T10" fmla="*/ 130 w 352"/>
                  <a:gd name="T11" fmla="*/ 348 h 815"/>
                  <a:gd name="T12" fmla="*/ 155 w 352"/>
                  <a:gd name="T13" fmla="*/ 421 h 815"/>
                  <a:gd name="T14" fmla="*/ 176 w 352"/>
                  <a:gd name="T15" fmla="*/ 491 h 815"/>
                  <a:gd name="T16" fmla="*/ 197 w 352"/>
                  <a:gd name="T17" fmla="*/ 566 h 815"/>
                  <a:gd name="T18" fmla="*/ 222 w 352"/>
                  <a:gd name="T19" fmla="*/ 639 h 815"/>
                  <a:gd name="T20" fmla="*/ 243 w 352"/>
                  <a:gd name="T21" fmla="*/ 709 h 815"/>
                  <a:gd name="T22" fmla="*/ 247 w 352"/>
                  <a:gd name="T23" fmla="*/ 721 h 815"/>
                  <a:gd name="T24" fmla="*/ 254 w 352"/>
                  <a:gd name="T25" fmla="*/ 731 h 815"/>
                  <a:gd name="T26" fmla="*/ 260 w 352"/>
                  <a:gd name="T27" fmla="*/ 741 h 815"/>
                  <a:gd name="T28" fmla="*/ 271 w 352"/>
                  <a:gd name="T29" fmla="*/ 751 h 815"/>
                  <a:gd name="T30" fmla="*/ 285 w 352"/>
                  <a:gd name="T31" fmla="*/ 763 h 815"/>
                  <a:gd name="T32" fmla="*/ 295 w 352"/>
                  <a:gd name="T33" fmla="*/ 776 h 815"/>
                  <a:gd name="T34" fmla="*/ 310 w 352"/>
                  <a:gd name="T35" fmla="*/ 787 h 815"/>
                  <a:gd name="T36" fmla="*/ 324 w 352"/>
                  <a:gd name="T37" fmla="*/ 798 h 815"/>
                  <a:gd name="T38" fmla="*/ 338 w 352"/>
                  <a:gd name="T39" fmla="*/ 804 h 815"/>
                  <a:gd name="T40" fmla="*/ 352 w 352"/>
                  <a:gd name="T41" fmla="*/ 815 h 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2" h="815">
                    <a:moveTo>
                      <a:pt x="0" y="0"/>
                    </a:moveTo>
                    <a:lnTo>
                      <a:pt x="32" y="66"/>
                    </a:lnTo>
                    <a:lnTo>
                      <a:pt x="56" y="138"/>
                    </a:lnTo>
                    <a:lnTo>
                      <a:pt x="81" y="208"/>
                    </a:lnTo>
                    <a:lnTo>
                      <a:pt x="106" y="278"/>
                    </a:lnTo>
                    <a:lnTo>
                      <a:pt x="130" y="348"/>
                    </a:lnTo>
                    <a:lnTo>
                      <a:pt x="155" y="421"/>
                    </a:lnTo>
                    <a:lnTo>
                      <a:pt x="176" y="491"/>
                    </a:lnTo>
                    <a:lnTo>
                      <a:pt x="197" y="566"/>
                    </a:lnTo>
                    <a:lnTo>
                      <a:pt x="222" y="639"/>
                    </a:lnTo>
                    <a:lnTo>
                      <a:pt x="243" y="709"/>
                    </a:lnTo>
                    <a:lnTo>
                      <a:pt x="247" y="721"/>
                    </a:lnTo>
                    <a:lnTo>
                      <a:pt x="254" y="731"/>
                    </a:lnTo>
                    <a:lnTo>
                      <a:pt x="260" y="741"/>
                    </a:lnTo>
                    <a:lnTo>
                      <a:pt x="271" y="751"/>
                    </a:lnTo>
                    <a:lnTo>
                      <a:pt x="285" y="763"/>
                    </a:lnTo>
                    <a:lnTo>
                      <a:pt x="295" y="776"/>
                    </a:lnTo>
                    <a:lnTo>
                      <a:pt x="310" y="787"/>
                    </a:lnTo>
                    <a:lnTo>
                      <a:pt x="324" y="798"/>
                    </a:lnTo>
                    <a:lnTo>
                      <a:pt x="338" y="804"/>
                    </a:lnTo>
                    <a:lnTo>
                      <a:pt x="352" y="815"/>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65" name="Freeform 793"/>
              <p:cNvSpPr>
                <a:spLocks/>
              </p:cNvSpPr>
              <p:nvPr/>
            </p:nvSpPr>
            <p:spPr bwMode="auto">
              <a:xfrm>
                <a:off x="2767" y="2833"/>
                <a:ext cx="54" cy="52"/>
              </a:xfrm>
              <a:custGeom>
                <a:avLst/>
                <a:gdLst>
                  <a:gd name="T0" fmla="*/ 0 w 704"/>
                  <a:gd name="T1" fmla="*/ 0 h 730"/>
                  <a:gd name="T2" fmla="*/ 57 w 704"/>
                  <a:gd name="T3" fmla="*/ 55 h 730"/>
                  <a:gd name="T4" fmla="*/ 113 w 704"/>
                  <a:gd name="T5" fmla="*/ 115 h 730"/>
                  <a:gd name="T6" fmla="*/ 170 w 704"/>
                  <a:gd name="T7" fmla="*/ 168 h 730"/>
                  <a:gd name="T8" fmla="*/ 226 w 704"/>
                  <a:gd name="T9" fmla="*/ 225 h 730"/>
                  <a:gd name="T10" fmla="*/ 283 w 704"/>
                  <a:gd name="T11" fmla="*/ 280 h 730"/>
                  <a:gd name="T12" fmla="*/ 338 w 704"/>
                  <a:gd name="T13" fmla="*/ 337 h 730"/>
                  <a:gd name="T14" fmla="*/ 391 w 704"/>
                  <a:gd name="T15" fmla="*/ 397 h 730"/>
                  <a:gd name="T16" fmla="*/ 441 w 704"/>
                  <a:gd name="T17" fmla="*/ 460 h 730"/>
                  <a:gd name="T18" fmla="*/ 490 w 704"/>
                  <a:gd name="T19" fmla="*/ 527 h 730"/>
                  <a:gd name="T20" fmla="*/ 529 w 704"/>
                  <a:gd name="T21" fmla="*/ 597 h 730"/>
                  <a:gd name="T22" fmla="*/ 539 w 704"/>
                  <a:gd name="T23" fmla="*/ 618 h 730"/>
                  <a:gd name="T24" fmla="*/ 553 w 704"/>
                  <a:gd name="T25" fmla="*/ 635 h 730"/>
                  <a:gd name="T26" fmla="*/ 567 w 704"/>
                  <a:gd name="T27" fmla="*/ 656 h 730"/>
                  <a:gd name="T28" fmla="*/ 581 w 704"/>
                  <a:gd name="T29" fmla="*/ 674 h 730"/>
                  <a:gd name="T30" fmla="*/ 596 w 704"/>
                  <a:gd name="T31" fmla="*/ 688 h 730"/>
                  <a:gd name="T32" fmla="*/ 616 w 704"/>
                  <a:gd name="T33" fmla="*/ 702 h 730"/>
                  <a:gd name="T34" fmla="*/ 634 w 704"/>
                  <a:gd name="T35" fmla="*/ 713 h 730"/>
                  <a:gd name="T36" fmla="*/ 656 w 704"/>
                  <a:gd name="T37" fmla="*/ 720 h 730"/>
                  <a:gd name="T38" fmla="*/ 679 w 704"/>
                  <a:gd name="T39" fmla="*/ 727 h 730"/>
                  <a:gd name="T40" fmla="*/ 704 w 704"/>
                  <a:gd name="T41" fmla="*/ 73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4" h="730">
                    <a:moveTo>
                      <a:pt x="0" y="0"/>
                    </a:moveTo>
                    <a:lnTo>
                      <a:pt x="57" y="55"/>
                    </a:lnTo>
                    <a:lnTo>
                      <a:pt x="113" y="115"/>
                    </a:lnTo>
                    <a:lnTo>
                      <a:pt x="170" y="168"/>
                    </a:lnTo>
                    <a:lnTo>
                      <a:pt x="226" y="225"/>
                    </a:lnTo>
                    <a:lnTo>
                      <a:pt x="283" y="280"/>
                    </a:lnTo>
                    <a:lnTo>
                      <a:pt x="338" y="337"/>
                    </a:lnTo>
                    <a:lnTo>
                      <a:pt x="391" y="397"/>
                    </a:lnTo>
                    <a:lnTo>
                      <a:pt x="441" y="460"/>
                    </a:lnTo>
                    <a:lnTo>
                      <a:pt x="490" y="527"/>
                    </a:lnTo>
                    <a:lnTo>
                      <a:pt x="529" y="597"/>
                    </a:lnTo>
                    <a:lnTo>
                      <a:pt x="539" y="618"/>
                    </a:lnTo>
                    <a:lnTo>
                      <a:pt x="553" y="635"/>
                    </a:lnTo>
                    <a:lnTo>
                      <a:pt x="567" y="656"/>
                    </a:lnTo>
                    <a:lnTo>
                      <a:pt x="581" y="674"/>
                    </a:lnTo>
                    <a:lnTo>
                      <a:pt x="596" y="688"/>
                    </a:lnTo>
                    <a:lnTo>
                      <a:pt x="616" y="702"/>
                    </a:lnTo>
                    <a:lnTo>
                      <a:pt x="634" y="713"/>
                    </a:lnTo>
                    <a:lnTo>
                      <a:pt x="656" y="720"/>
                    </a:lnTo>
                    <a:lnTo>
                      <a:pt x="679" y="727"/>
                    </a:lnTo>
                    <a:lnTo>
                      <a:pt x="704" y="730"/>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66" name="Freeform 794"/>
              <p:cNvSpPr>
                <a:spLocks/>
              </p:cNvSpPr>
              <p:nvPr/>
            </p:nvSpPr>
            <p:spPr bwMode="auto">
              <a:xfrm>
                <a:off x="2864" y="2397"/>
                <a:ext cx="17" cy="47"/>
              </a:xfrm>
              <a:custGeom>
                <a:avLst/>
                <a:gdLst>
                  <a:gd name="T0" fmla="*/ 200 w 221"/>
                  <a:gd name="T1" fmla="*/ 0 h 650"/>
                  <a:gd name="T2" fmla="*/ 168 w 221"/>
                  <a:gd name="T3" fmla="*/ 3 h 650"/>
                  <a:gd name="T4" fmla="*/ 136 w 221"/>
                  <a:gd name="T5" fmla="*/ 10 h 650"/>
                  <a:gd name="T6" fmla="*/ 111 w 221"/>
                  <a:gd name="T7" fmla="*/ 17 h 650"/>
                  <a:gd name="T8" fmla="*/ 91 w 221"/>
                  <a:gd name="T9" fmla="*/ 31 h 650"/>
                  <a:gd name="T10" fmla="*/ 70 w 221"/>
                  <a:gd name="T11" fmla="*/ 45 h 650"/>
                  <a:gd name="T12" fmla="*/ 55 w 221"/>
                  <a:gd name="T13" fmla="*/ 62 h 650"/>
                  <a:gd name="T14" fmla="*/ 41 w 221"/>
                  <a:gd name="T15" fmla="*/ 80 h 650"/>
                  <a:gd name="T16" fmla="*/ 27 w 221"/>
                  <a:gd name="T17" fmla="*/ 102 h 650"/>
                  <a:gd name="T18" fmla="*/ 17 w 221"/>
                  <a:gd name="T19" fmla="*/ 122 h 650"/>
                  <a:gd name="T20" fmla="*/ 10 w 221"/>
                  <a:gd name="T21" fmla="*/ 143 h 650"/>
                  <a:gd name="T22" fmla="*/ 0 w 221"/>
                  <a:gd name="T23" fmla="*/ 182 h 650"/>
                  <a:gd name="T24" fmla="*/ 3 w 221"/>
                  <a:gd name="T25" fmla="*/ 231 h 650"/>
                  <a:gd name="T26" fmla="*/ 13 w 221"/>
                  <a:gd name="T27" fmla="*/ 284 h 650"/>
                  <a:gd name="T28" fmla="*/ 27 w 221"/>
                  <a:gd name="T29" fmla="*/ 340 h 650"/>
                  <a:gd name="T30" fmla="*/ 45 w 221"/>
                  <a:gd name="T31" fmla="*/ 400 h 650"/>
                  <a:gd name="T32" fmla="*/ 66 w 221"/>
                  <a:gd name="T33" fmla="*/ 456 h 650"/>
                  <a:gd name="T34" fmla="*/ 83 w 221"/>
                  <a:gd name="T35" fmla="*/ 512 h 650"/>
                  <a:gd name="T36" fmla="*/ 101 w 221"/>
                  <a:gd name="T37" fmla="*/ 565 h 650"/>
                  <a:gd name="T38" fmla="*/ 111 w 221"/>
                  <a:gd name="T39" fmla="*/ 610 h 650"/>
                  <a:gd name="T40" fmla="*/ 118 w 221"/>
                  <a:gd name="T41" fmla="*/ 650 h 650"/>
                  <a:gd name="T42" fmla="*/ 129 w 221"/>
                  <a:gd name="T43" fmla="*/ 625 h 650"/>
                  <a:gd name="T44" fmla="*/ 140 w 221"/>
                  <a:gd name="T45" fmla="*/ 586 h 650"/>
                  <a:gd name="T46" fmla="*/ 154 w 221"/>
                  <a:gd name="T47" fmla="*/ 530 h 650"/>
                  <a:gd name="T48" fmla="*/ 171 w 221"/>
                  <a:gd name="T49" fmla="*/ 467 h 650"/>
                  <a:gd name="T50" fmla="*/ 186 w 221"/>
                  <a:gd name="T51" fmla="*/ 400 h 650"/>
                  <a:gd name="T52" fmla="*/ 200 w 221"/>
                  <a:gd name="T53" fmla="*/ 333 h 650"/>
                  <a:gd name="T54" fmla="*/ 210 w 221"/>
                  <a:gd name="T55" fmla="*/ 270 h 650"/>
                  <a:gd name="T56" fmla="*/ 218 w 221"/>
                  <a:gd name="T57" fmla="*/ 220 h 650"/>
                  <a:gd name="T58" fmla="*/ 221 w 221"/>
                  <a:gd name="T59" fmla="*/ 182 h 650"/>
                  <a:gd name="T60" fmla="*/ 200 w 221"/>
                  <a:gd name="T61" fmla="*/ 0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1" h="650">
                    <a:moveTo>
                      <a:pt x="200" y="0"/>
                    </a:moveTo>
                    <a:lnTo>
                      <a:pt x="168" y="3"/>
                    </a:lnTo>
                    <a:lnTo>
                      <a:pt x="136" y="10"/>
                    </a:lnTo>
                    <a:lnTo>
                      <a:pt x="111" y="17"/>
                    </a:lnTo>
                    <a:lnTo>
                      <a:pt x="91" y="31"/>
                    </a:lnTo>
                    <a:lnTo>
                      <a:pt x="70" y="45"/>
                    </a:lnTo>
                    <a:lnTo>
                      <a:pt x="55" y="62"/>
                    </a:lnTo>
                    <a:lnTo>
                      <a:pt x="41" y="80"/>
                    </a:lnTo>
                    <a:lnTo>
                      <a:pt x="27" y="102"/>
                    </a:lnTo>
                    <a:lnTo>
                      <a:pt x="17" y="122"/>
                    </a:lnTo>
                    <a:lnTo>
                      <a:pt x="10" y="143"/>
                    </a:lnTo>
                    <a:lnTo>
                      <a:pt x="0" y="182"/>
                    </a:lnTo>
                    <a:lnTo>
                      <a:pt x="3" y="231"/>
                    </a:lnTo>
                    <a:lnTo>
                      <a:pt x="13" y="284"/>
                    </a:lnTo>
                    <a:lnTo>
                      <a:pt x="27" y="340"/>
                    </a:lnTo>
                    <a:lnTo>
                      <a:pt x="45" y="400"/>
                    </a:lnTo>
                    <a:lnTo>
                      <a:pt x="66" y="456"/>
                    </a:lnTo>
                    <a:lnTo>
                      <a:pt x="83" y="512"/>
                    </a:lnTo>
                    <a:lnTo>
                      <a:pt x="101" y="565"/>
                    </a:lnTo>
                    <a:lnTo>
                      <a:pt x="111" y="610"/>
                    </a:lnTo>
                    <a:lnTo>
                      <a:pt x="118" y="650"/>
                    </a:lnTo>
                    <a:lnTo>
                      <a:pt x="129" y="625"/>
                    </a:lnTo>
                    <a:lnTo>
                      <a:pt x="140" y="586"/>
                    </a:lnTo>
                    <a:lnTo>
                      <a:pt x="154" y="530"/>
                    </a:lnTo>
                    <a:lnTo>
                      <a:pt x="171" y="467"/>
                    </a:lnTo>
                    <a:lnTo>
                      <a:pt x="186" y="400"/>
                    </a:lnTo>
                    <a:lnTo>
                      <a:pt x="200" y="333"/>
                    </a:lnTo>
                    <a:lnTo>
                      <a:pt x="210" y="270"/>
                    </a:lnTo>
                    <a:lnTo>
                      <a:pt x="218" y="220"/>
                    </a:lnTo>
                    <a:lnTo>
                      <a:pt x="221" y="182"/>
                    </a:lnTo>
                    <a:lnTo>
                      <a:pt x="200" y="0"/>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67" name="Freeform 795"/>
              <p:cNvSpPr>
                <a:spLocks/>
              </p:cNvSpPr>
              <p:nvPr/>
            </p:nvSpPr>
            <p:spPr bwMode="auto">
              <a:xfrm>
                <a:off x="2863" y="2400"/>
                <a:ext cx="19" cy="25"/>
              </a:xfrm>
              <a:custGeom>
                <a:avLst/>
                <a:gdLst>
                  <a:gd name="T0" fmla="*/ 226 w 239"/>
                  <a:gd name="T1" fmla="*/ 3 h 347"/>
                  <a:gd name="T2" fmla="*/ 201 w 239"/>
                  <a:gd name="T3" fmla="*/ 7 h 347"/>
                  <a:gd name="T4" fmla="*/ 179 w 239"/>
                  <a:gd name="T5" fmla="*/ 7 h 347"/>
                  <a:gd name="T6" fmla="*/ 155 w 239"/>
                  <a:gd name="T7" fmla="*/ 3 h 347"/>
                  <a:gd name="T8" fmla="*/ 131 w 239"/>
                  <a:gd name="T9" fmla="*/ 0 h 347"/>
                  <a:gd name="T10" fmla="*/ 109 w 239"/>
                  <a:gd name="T11" fmla="*/ 0 h 347"/>
                  <a:gd name="T12" fmla="*/ 88 w 239"/>
                  <a:gd name="T13" fmla="*/ 0 h 347"/>
                  <a:gd name="T14" fmla="*/ 66 w 239"/>
                  <a:gd name="T15" fmla="*/ 0 h 347"/>
                  <a:gd name="T16" fmla="*/ 49 w 239"/>
                  <a:gd name="T17" fmla="*/ 7 h 347"/>
                  <a:gd name="T18" fmla="*/ 35 w 239"/>
                  <a:gd name="T19" fmla="*/ 20 h 347"/>
                  <a:gd name="T20" fmla="*/ 25 w 239"/>
                  <a:gd name="T21" fmla="*/ 38 h 347"/>
                  <a:gd name="T22" fmla="*/ 14 w 239"/>
                  <a:gd name="T23" fmla="*/ 73 h 347"/>
                  <a:gd name="T24" fmla="*/ 3 w 239"/>
                  <a:gd name="T25" fmla="*/ 108 h 347"/>
                  <a:gd name="T26" fmla="*/ 0 w 239"/>
                  <a:gd name="T27" fmla="*/ 143 h 347"/>
                  <a:gd name="T28" fmla="*/ 0 w 239"/>
                  <a:gd name="T29" fmla="*/ 178 h 347"/>
                  <a:gd name="T30" fmla="*/ 11 w 239"/>
                  <a:gd name="T31" fmla="*/ 210 h 347"/>
                  <a:gd name="T32" fmla="*/ 25 w 239"/>
                  <a:gd name="T33" fmla="*/ 242 h 347"/>
                  <a:gd name="T34" fmla="*/ 49 w 239"/>
                  <a:gd name="T35" fmla="*/ 270 h 347"/>
                  <a:gd name="T36" fmla="*/ 84 w 239"/>
                  <a:gd name="T37" fmla="*/ 298 h 347"/>
                  <a:gd name="T38" fmla="*/ 126 w 239"/>
                  <a:gd name="T39" fmla="*/ 323 h 347"/>
                  <a:gd name="T40" fmla="*/ 183 w 239"/>
                  <a:gd name="T41" fmla="*/ 347 h 347"/>
                  <a:gd name="T42" fmla="*/ 194 w 239"/>
                  <a:gd name="T43" fmla="*/ 347 h 347"/>
                  <a:gd name="T44" fmla="*/ 204 w 239"/>
                  <a:gd name="T45" fmla="*/ 333 h 347"/>
                  <a:gd name="T46" fmla="*/ 211 w 239"/>
                  <a:gd name="T47" fmla="*/ 315 h 347"/>
                  <a:gd name="T48" fmla="*/ 218 w 239"/>
                  <a:gd name="T49" fmla="*/ 288 h 347"/>
                  <a:gd name="T50" fmla="*/ 226 w 239"/>
                  <a:gd name="T51" fmla="*/ 256 h 347"/>
                  <a:gd name="T52" fmla="*/ 229 w 239"/>
                  <a:gd name="T53" fmla="*/ 217 h 347"/>
                  <a:gd name="T54" fmla="*/ 232 w 239"/>
                  <a:gd name="T55" fmla="*/ 182 h 347"/>
                  <a:gd name="T56" fmla="*/ 236 w 239"/>
                  <a:gd name="T57" fmla="*/ 143 h 347"/>
                  <a:gd name="T58" fmla="*/ 236 w 239"/>
                  <a:gd name="T59" fmla="*/ 108 h 347"/>
                  <a:gd name="T60" fmla="*/ 239 w 239"/>
                  <a:gd name="T61" fmla="*/ 73 h 347"/>
                  <a:gd name="T62" fmla="*/ 226 w 239"/>
                  <a:gd name="T63" fmla="*/ 3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9" h="347">
                    <a:moveTo>
                      <a:pt x="226" y="3"/>
                    </a:moveTo>
                    <a:lnTo>
                      <a:pt x="201" y="7"/>
                    </a:lnTo>
                    <a:lnTo>
                      <a:pt x="179" y="7"/>
                    </a:lnTo>
                    <a:lnTo>
                      <a:pt x="155" y="3"/>
                    </a:lnTo>
                    <a:lnTo>
                      <a:pt x="131" y="0"/>
                    </a:lnTo>
                    <a:lnTo>
                      <a:pt x="109" y="0"/>
                    </a:lnTo>
                    <a:lnTo>
                      <a:pt x="88" y="0"/>
                    </a:lnTo>
                    <a:lnTo>
                      <a:pt x="66" y="0"/>
                    </a:lnTo>
                    <a:lnTo>
                      <a:pt x="49" y="7"/>
                    </a:lnTo>
                    <a:lnTo>
                      <a:pt x="35" y="20"/>
                    </a:lnTo>
                    <a:lnTo>
                      <a:pt x="25" y="38"/>
                    </a:lnTo>
                    <a:lnTo>
                      <a:pt x="14" y="73"/>
                    </a:lnTo>
                    <a:lnTo>
                      <a:pt x="3" y="108"/>
                    </a:lnTo>
                    <a:lnTo>
                      <a:pt x="0" y="143"/>
                    </a:lnTo>
                    <a:lnTo>
                      <a:pt x="0" y="178"/>
                    </a:lnTo>
                    <a:lnTo>
                      <a:pt x="11" y="210"/>
                    </a:lnTo>
                    <a:lnTo>
                      <a:pt x="25" y="242"/>
                    </a:lnTo>
                    <a:lnTo>
                      <a:pt x="49" y="270"/>
                    </a:lnTo>
                    <a:lnTo>
                      <a:pt x="84" y="298"/>
                    </a:lnTo>
                    <a:lnTo>
                      <a:pt x="126" y="323"/>
                    </a:lnTo>
                    <a:lnTo>
                      <a:pt x="183" y="347"/>
                    </a:lnTo>
                    <a:lnTo>
                      <a:pt x="194" y="347"/>
                    </a:lnTo>
                    <a:lnTo>
                      <a:pt x="204" y="333"/>
                    </a:lnTo>
                    <a:lnTo>
                      <a:pt x="211" y="315"/>
                    </a:lnTo>
                    <a:lnTo>
                      <a:pt x="218" y="288"/>
                    </a:lnTo>
                    <a:lnTo>
                      <a:pt x="226" y="256"/>
                    </a:lnTo>
                    <a:lnTo>
                      <a:pt x="229" y="217"/>
                    </a:lnTo>
                    <a:lnTo>
                      <a:pt x="232" y="182"/>
                    </a:lnTo>
                    <a:lnTo>
                      <a:pt x="236" y="143"/>
                    </a:lnTo>
                    <a:lnTo>
                      <a:pt x="236" y="108"/>
                    </a:lnTo>
                    <a:lnTo>
                      <a:pt x="239" y="73"/>
                    </a:lnTo>
                    <a:lnTo>
                      <a:pt x="226" y="3"/>
                    </a:lnTo>
                    <a:close/>
                  </a:path>
                </a:pathLst>
              </a:custGeom>
              <a:solidFill>
                <a:srgbClr val="FF00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68" name="Freeform 796"/>
              <p:cNvSpPr>
                <a:spLocks/>
              </p:cNvSpPr>
              <p:nvPr/>
            </p:nvSpPr>
            <p:spPr bwMode="auto">
              <a:xfrm>
                <a:off x="2863" y="2400"/>
                <a:ext cx="19" cy="25"/>
              </a:xfrm>
              <a:custGeom>
                <a:avLst/>
                <a:gdLst>
                  <a:gd name="T0" fmla="*/ 226 w 239"/>
                  <a:gd name="T1" fmla="*/ 3 h 347"/>
                  <a:gd name="T2" fmla="*/ 201 w 239"/>
                  <a:gd name="T3" fmla="*/ 7 h 347"/>
                  <a:gd name="T4" fmla="*/ 179 w 239"/>
                  <a:gd name="T5" fmla="*/ 7 h 347"/>
                  <a:gd name="T6" fmla="*/ 155 w 239"/>
                  <a:gd name="T7" fmla="*/ 3 h 347"/>
                  <a:gd name="T8" fmla="*/ 131 w 239"/>
                  <a:gd name="T9" fmla="*/ 0 h 347"/>
                  <a:gd name="T10" fmla="*/ 109 w 239"/>
                  <a:gd name="T11" fmla="*/ 0 h 347"/>
                  <a:gd name="T12" fmla="*/ 88 w 239"/>
                  <a:gd name="T13" fmla="*/ 0 h 347"/>
                  <a:gd name="T14" fmla="*/ 66 w 239"/>
                  <a:gd name="T15" fmla="*/ 0 h 347"/>
                  <a:gd name="T16" fmla="*/ 49 w 239"/>
                  <a:gd name="T17" fmla="*/ 7 h 347"/>
                  <a:gd name="T18" fmla="*/ 35 w 239"/>
                  <a:gd name="T19" fmla="*/ 20 h 347"/>
                  <a:gd name="T20" fmla="*/ 25 w 239"/>
                  <a:gd name="T21" fmla="*/ 38 h 347"/>
                  <a:gd name="T22" fmla="*/ 14 w 239"/>
                  <a:gd name="T23" fmla="*/ 73 h 347"/>
                  <a:gd name="T24" fmla="*/ 3 w 239"/>
                  <a:gd name="T25" fmla="*/ 108 h 347"/>
                  <a:gd name="T26" fmla="*/ 0 w 239"/>
                  <a:gd name="T27" fmla="*/ 143 h 347"/>
                  <a:gd name="T28" fmla="*/ 0 w 239"/>
                  <a:gd name="T29" fmla="*/ 178 h 347"/>
                  <a:gd name="T30" fmla="*/ 11 w 239"/>
                  <a:gd name="T31" fmla="*/ 210 h 347"/>
                  <a:gd name="T32" fmla="*/ 25 w 239"/>
                  <a:gd name="T33" fmla="*/ 242 h 347"/>
                  <a:gd name="T34" fmla="*/ 49 w 239"/>
                  <a:gd name="T35" fmla="*/ 270 h 347"/>
                  <a:gd name="T36" fmla="*/ 84 w 239"/>
                  <a:gd name="T37" fmla="*/ 298 h 347"/>
                  <a:gd name="T38" fmla="*/ 126 w 239"/>
                  <a:gd name="T39" fmla="*/ 323 h 347"/>
                  <a:gd name="T40" fmla="*/ 183 w 239"/>
                  <a:gd name="T41" fmla="*/ 347 h 347"/>
                  <a:gd name="T42" fmla="*/ 194 w 239"/>
                  <a:gd name="T43" fmla="*/ 347 h 347"/>
                  <a:gd name="T44" fmla="*/ 204 w 239"/>
                  <a:gd name="T45" fmla="*/ 333 h 347"/>
                  <a:gd name="T46" fmla="*/ 211 w 239"/>
                  <a:gd name="T47" fmla="*/ 315 h 347"/>
                  <a:gd name="T48" fmla="*/ 218 w 239"/>
                  <a:gd name="T49" fmla="*/ 288 h 347"/>
                  <a:gd name="T50" fmla="*/ 226 w 239"/>
                  <a:gd name="T51" fmla="*/ 256 h 347"/>
                  <a:gd name="T52" fmla="*/ 229 w 239"/>
                  <a:gd name="T53" fmla="*/ 217 h 347"/>
                  <a:gd name="T54" fmla="*/ 232 w 239"/>
                  <a:gd name="T55" fmla="*/ 182 h 347"/>
                  <a:gd name="T56" fmla="*/ 236 w 239"/>
                  <a:gd name="T57" fmla="*/ 143 h 347"/>
                  <a:gd name="T58" fmla="*/ 236 w 239"/>
                  <a:gd name="T59" fmla="*/ 108 h 347"/>
                  <a:gd name="T60" fmla="*/ 239 w 239"/>
                  <a:gd name="T61" fmla="*/ 73 h 347"/>
                  <a:gd name="T62" fmla="*/ 226 w 239"/>
                  <a:gd name="T63" fmla="*/ 3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9" h="347">
                    <a:moveTo>
                      <a:pt x="226" y="3"/>
                    </a:moveTo>
                    <a:lnTo>
                      <a:pt x="201" y="7"/>
                    </a:lnTo>
                    <a:lnTo>
                      <a:pt x="179" y="7"/>
                    </a:lnTo>
                    <a:lnTo>
                      <a:pt x="155" y="3"/>
                    </a:lnTo>
                    <a:lnTo>
                      <a:pt x="131" y="0"/>
                    </a:lnTo>
                    <a:lnTo>
                      <a:pt x="109" y="0"/>
                    </a:lnTo>
                    <a:lnTo>
                      <a:pt x="88" y="0"/>
                    </a:lnTo>
                    <a:lnTo>
                      <a:pt x="66" y="0"/>
                    </a:lnTo>
                    <a:lnTo>
                      <a:pt x="49" y="7"/>
                    </a:lnTo>
                    <a:lnTo>
                      <a:pt x="35" y="20"/>
                    </a:lnTo>
                    <a:lnTo>
                      <a:pt x="25" y="38"/>
                    </a:lnTo>
                    <a:lnTo>
                      <a:pt x="14" y="73"/>
                    </a:lnTo>
                    <a:lnTo>
                      <a:pt x="3" y="108"/>
                    </a:lnTo>
                    <a:lnTo>
                      <a:pt x="0" y="143"/>
                    </a:lnTo>
                    <a:lnTo>
                      <a:pt x="0" y="178"/>
                    </a:lnTo>
                    <a:lnTo>
                      <a:pt x="11" y="210"/>
                    </a:lnTo>
                    <a:lnTo>
                      <a:pt x="25" y="242"/>
                    </a:lnTo>
                    <a:lnTo>
                      <a:pt x="49" y="270"/>
                    </a:lnTo>
                    <a:lnTo>
                      <a:pt x="84" y="298"/>
                    </a:lnTo>
                    <a:lnTo>
                      <a:pt x="126" y="323"/>
                    </a:lnTo>
                    <a:lnTo>
                      <a:pt x="183" y="347"/>
                    </a:lnTo>
                    <a:lnTo>
                      <a:pt x="194" y="347"/>
                    </a:lnTo>
                    <a:lnTo>
                      <a:pt x="204" y="333"/>
                    </a:lnTo>
                    <a:lnTo>
                      <a:pt x="211" y="315"/>
                    </a:lnTo>
                    <a:lnTo>
                      <a:pt x="218" y="288"/>
                    </a:lnTo>
                    <a:lnTo>
                      <a:pt x="226" y="256"/>
                    </a:lnTo>
                    <a:lnTo>
                      <a:pt x="229" y="217"/>
                    </a:lnTo>
                    <a:lnTo>
                      <a:pt x="232" y="182"/>
                    </a:lnTo>
                    <a:lnTo>
                      <a:pt x="236" y="143"/>
                    </a:lnTo>
                    <a:lnTo>
                      <a:pt x="236" y="108"/>
                    </a:lnTo>
                    <a:lnTo>
                      <a:pt x="239" y="73"/>
                    </a:lnTo>
                    <a:lnTo>
                      <a:pt x="226" y="3"/>
                    </a:lnTo>
                  </a:path>
                </a:pathLst>
              </a:custGeom>
              <a:noFill/>
              <a:ln w="1651">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69" name="Freeform 797"/>
              <p:cNvSpPr>
                <a:spLocks/>
              </p:cNvSpPr>
              <p:nvPr/>
            </p:nvSpPr>
            <p:spPr bwMode="auto">
              <a:xfrm>
                <a:off x="2868" y="2403"/>
                <a:ext cx="11" cy="4"/>
              </a:xfrm>
              <a:custGeom>
                <a:avLst/>
                <a:gdLst>
                  <a:gd name="T0" fmla="*/ 8 w 131"/>
                  <a:gd name="T1" fmla="*/ 10 h 49"/>
                  <a:gd name="T2" fmla="*/ 0 w 131"/>
                  <a:gd name="T3" fmla="*/ 24 h 49"/>
                  <a:gd name="T4" fmla="*/ 0 w 131"/>
                  <a:gd name="T5" fmla="*/ 35 h 49"/>
                  <a:gd name="T6" fmla="*/ 5 w 131"/>
                  <a:gd name="T7" fmla="*/ 38 h 49"/>
                  <a:gd name="T8" fmla="*/ 18 w 131"/>
                  <a:gd name="T9" fmla="*/ 41 h 49"/>
                  <a:gd name="T10" fmla="*/ 36 w 131"/>
                  <a:gd name="T11" fmla="*/ 41 h 49"/>
                  <a:gd name="T12" fmla="*/ 57 w 131"/>
                  <a:gd name="T13" fmla="*/ 41 h 49"/>
                  <a:gd name="T14" fmla="*/ 78 w 131"/>
                  <a:gd name="T15" fmla="*/ 41 h 49"/>
                  <a:gd name="T16" fmla="*/ 100 w 131"/>
                  <a:gd name="T17" fmla="*/ 41 h 49"/>
                  <a:gd name="T18" fmla="*/ 117 w 131"/>
                  <a:gd name="T19" fmla="*/ 46 h 49"/>
                  <a:gd name="T20" fmla="*/ 131 w 131"/>
                  <a:gd name="T21" fmla="*/ 49 h 49"/>
                  <a:gd name="T22" fmla="*/ 131 w 131"/>
                  <a:gd name="T23" fmla="*/ 35 h 49"/>
                  <a:gd name="T24" fmla="*/ 120 w 131"/>
                  <a:gd name="T25" fmla="*/ 21 h 49"/>
                  <a:gd name="T26" fmla="*/ 110 w 131"/>
                  <a:gd name="T27" fmla="*/ 14 h 49"/>
                  <a:gd name="T28" fmla="*/ 96 w 131"/>
                  <a:gd name="T29" fmla="*/ 6 h 49"/>
                  <a:gd name="T30" fmla="*/ 78 w 131"/>
                  <a:gd name="T31" fmla="*/ 0 h 49"/>
                  <a:gd name="T32" fmla="*/ 60 w 131"/>
                  <a:gd name="T33" fmla="*/ 0 h 49"/>
                  <a:gd name="T34" fmla="*/ 43 w 131"/>
                  <a:gd name="T35" fmla="*/ 0 h 49"/>
                  <a:gd name="T36" fmla="*/ 29 w 131"/>
                  <a:gd name="T37" fmla="*/ 0 h 49"/>
                  <a:gd name="T38" fmla="*/ 15 w 131"/>
                  <a:gd name="T39" fmla="*/ 3 h 49"/>
                  <a:gd name="T40" fmla="*/ 8 w 131"/>
                  <a:gd name="T41" fmla="*/ 1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1" h="49">
                    <a:moveTo>
                      <a:pt x="8" y="10"/>
                    </a:moveTo>
                    <a:lnTo>
                      <a:pt x="0" y="24"/>
                    </a:lnTo>
                    <a:lnTo>
                      <a:pt x="0" y="35"/>
                    </a:lnTo>
                    <a:lnTo>
                      <a:pt x="5" y="38"/>
                    </a:lnTo>
                    <a:lnTo>
                      <a:pt x="18" y="41"/>
                    </a:lnTo>
                    <a:lnTo>
                      <a:pt x="36" y="41"/>
                    </a:lnTo>
                    <a:lnTo>
                      <a:pt x="57" y="41"/>
                    </a:lnTo>
                    <a:lnTo>
                      <a:pt x="78" y="41"/>
                    </a:lnTo>
                    <a:lnTo>
                      <a:pt x="100" y="41"/>
                    </a:lnTo>
                    <a:lnTo>
                      <a:pt x="117" y="46"/>
                    </a:lnTo>
                    <a:lnTo>
                      <a:pt x="131" y="49"/>
                    </a:lnTo>
                    <a:lnTo>
                      <a:pt x="131" y="35"/>
                    </a:lnTo>
                    <a:lnTo>
                      <a:pt x="120" y="21"/>
                    </a:lnTo>
                    <a:lnTo>
                      <a:pt x="110" y="14"/>
                    </a:lnTo>
                    <a:lnTo>
                      <a:pt x="96" y="6"/>
                    </a:lnTo>
                    <a:lnTo>
                      <a:pt x="78" y="0"/>
                    </a:lnTo>
                    <a:lnTo>
                      <a:pt x="60" y="0"/>
                    </a:lnTo>
                    <a:lnTo>
                      <a:pt x="43" y="0"/>
                    </a:lnTo>
                    <a:lnTo>
                      <a:pt x="29" y="0"/>
                    </a:lnTo>
                    <a:lnTo>
                      <a:pt x="15" y="3"/>
                    </a:lnTo>
                    <a:lnTo>
                      <a:pt x="8" y="10"/>
                    </a:lnTo>
                    <a:close/>
                  </a:path>
                </a:pathLst>
              </a:custGeom>
              <a:solidFill>
                <a:srgbClr val="A50021"/>
              </a:solidFill>
              <a:ln w="9525">
                <a:solidFill>
                  <a:srgbClr val="000000"/>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70" name="Freeform 798"/>
              <p:cNvSpPr>
                <a:spLocks/>
              </p:cNvSpPr>
              <p:nvPr/>
            </p:nvSpPr>
            <p:spPr bwMode="auto">
              <a:xfrm>
                <a:off x="2863" y="2401"/>
                <a:ext cx="3" cy="14"/>
              </a:xfrm>
              <a:custGeom>
                <a:avLst/>
                <a:gdLst>
                  <a:gd name="T0" fmla="*/ 42 w 42"/>
                  <a:gd name="T1" fmla="*/ 0 h 204"/>
                  <a:gd name="T2" fmla="*/ 38 w 42"/>
                  <a:gd name="T3" fmla="*/ 25 h 204"/>
                  <a:gd name="T4" fmla="*/ 32 w 42"/>
                  <a:gd name="T5" fmla="*/ 46 h 204"/>
                  <a:gd name="T6" fmla="*/ 21 w 42"/>
                  <a:gd name="T7" fmla="*/ 67 h 204"/>
                  <a:gd name="T8" fmla="*/ 15 w 42"/>
                  <a:gd name="T9" fmla="*/ 89 h 204"/>
                  <a:gd name="T10" fmla="*/ 7 w 42"/>
                  <a:gd name="T11" fmla="*/ 109 h 204"/>
                  <a:gd name="T12" fmla="*/ 3 w 42"/>
                  <a:gd name="T13" fmla="*/ 130 h 204"/>
                  <a:gd name="T14" fmla="*/ 0 w 42"/>
                  <a:gd name="T15" fmla="*/ 148 h 204"/>
                  <a:gd name="T16" fmla="*/ 3 w 42"/>
                  <a:gd name="T17" fmla="*/ 169 h 204"/>
                  <a:gd name="T18" fmla="*/ 15 w 42"/>
                  <a:gd name="T19" fmla="*/ 187 h 204"/>
                  <a:gd name="T20" fmla="*/ 28 w 42"/>
                  <a:gd name="T21" fmla="*/ 20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204">
                    <a:moveTo>
                      <a:pt x="42" y="0"/>
                    </a:moveTo>
                    <a:lnTo>
                      <a:pt x="38" y="25"/>
                    </a:lnTo>
                    <a:lnTo>
                      <a:pt x="32" y="46"/>
                    </a:lnTo>
                    <a:lnTo>
                      <a:pt x="21" y="67"/>
                    </a:lnTo>
                    <a:lnTo>
                      <a:pt x="15" y="89"/>
                    </a:lnTo>
                    <a:lnTo>
                      <a:pt x="7" y="109"/>
                    </a:lnTo>
                    <a:lnTo>
                      <a:pt x="3" y="130"/>
                    </a:lnTo>
                    <a:lnTo>
                      <a:pt x="0" y="148"/>
                    </a:lnTo>
                    <a:lnTo>
                      <a:pt x="3" y="169"/>
                    </a:lnTo>
                    <a:lnTo>
                      <a:pt x="15" y="187"/>
                    </a:lnTo>
                    <a:lnTo>
                      <a:pt x="28" y="204"/>
                    </a:lnTo>
                  </a:path>
                </a:pathLst>
              </a:custGeom>
              <a:noFill/>
              <a:ln w="4826">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71" name="Freeform 799"/>
              <p:cNvSpPr>
                <a:spLocks/>
              </p:cNvSpPr>
              <p:nvPr/>
            </p:nvSpPr>
            <p:spPr bwMode="auto">
              <a:xfrm>
                <a:off x="2837" y="2840"/>
                <a:ext cx="118" cy="71"/>
              </a:xfrm>
              <a:custGeom>
                <a:avLst/>
                <a:gdLst>
                  <a:gd name="T0" fmla="*/ 0 w 1531"/>
                  <a:gd name="T1" fmla="*/ 0 h 997"/>
                  <a:gd name="T2" fmla="*/ 155 w 1531"/>
                  <a:gd name="T3" fmla="*/ 49 h 997"/>
                  <a:gd name="T4" fmla="*/ 307 w 1531"/>
                  <a:gd name="T5" fmla="*/ 105 h 997"/>
                  <a:gd name="T6" fmla="*/ 451 w 1531"/>
                  <a:gd name="T7" fmla="*/ 175 h 997"/>
                  <a:gd name="T8" fmla="*/ 591 w 1531"/>
                  <a:gd name="T9" fmla="*/ 252 h 997"/>
                  <a:gd name="T10" fmla="*/ 726 w 1531"/>
                  <a:gd name="T11" fmla="*/ 340 h 997"/>
                  <a:gd name="T12" fmla="*/ 852 w 1531"/>
                  <a:gd name="T13" fmla="*/ 439 h 997"/>
                  <a:gd name="T14" fmla="*/ 976 w 1531"/>
                  <a:gd name="T15" fmla="*/ 540 h 997"/>
                  <a:gd name="T16" fmla="*/ 1095 w 1531"/>
                  <a:gd name="T17" fmla="*/ 650 h 997"/>
                  <a:gd name="T18" fmla="*/ 1207 w 1531"/>
                  <a:gd name="T19" fmla="*/ 765 h 997"/>
                  <a:gd name="T20" fmla="*/ 1317 w 1531"/>
                  <a:gd name="T21" fmla="*/ 889 h 997"/>
                  <a:gd name="T22" fmla="*/ 1335 w 1531"/>
                  <a:gd name="T23" fmla="*/ 910 h 997"/>
                  <a:gd name="T24" fmla="*/ 1355 w 1531"/>
                  <a:gd name="T25" fmla="*/ 927 h 997"/>
                  <a:gd name="T26" fmla="*/ 1377 w 1531"/>
                  <a:gd name="T27" fmla="*/ 942 h 997"/>
                  <a:gd name="T28" fmla="*/ 1395 w 1531"/>
                  <a:gd name="T29" fmla="*/ 955 h 997"/>
                  <a:gd name="T30" fmla="*/ 1415 w 1531"/>
                  <a:gd name="T31" fmla="*/ 965 h 997"/>
                  <a:gd name="T32" fmla="*/ 1436 w 1531"/>
                  <a:gd name="T33" fmla="*/ 977 h 997"/>
                  <a:gd name="T34" fmla="*/ 1461 w 1531"/>
                  <a:gd name="T35" fmla="*/ 983 h 997"/>
                  <a:gd name="T36" fmla="*/ 1482 w 1531"/>
                  <a:gd name="T37" fmla="*/ 990 h 997"/>
                  <a:gd name="T38" fmla="*/ 1507 w 1531"/>
                  <a:gd name="T39" fmla="*/ 994 h 997"/>
                  <a:gd name="T40" fmla="*/ 1531 w 1531"/>
                  <a:gd name="T41" fmla="*/ 997 h 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31" h="997">
                    <a:moveTo>
                      <a:pt x="0" y="0"/>
                    </a:moveTo>
                    <a:lnTo>
                      <a:pt x="155" y="49"/>
                    </a:lnTo>
                    <a:lnTo>
                      <a:pt x="307" y="105"/>
                    </a:lnTo>
                    <a:lnTo>
                      <a:pt x="451" y="175"/>
                    </a:lnTo>
                    <a:lnTo>
                      <a:pt x="591" y="252"/>
                    </a:lnTo>
                    <a:lnTo>
                      <a:pt x="726" y="340"/>
                    </a:lnTo>
                    <a:lnTo>
                      <a:pt x="852" y="439"/>
                    </a:lnTo>
                    <a:lnTo>
                      <a:pt x="976" y="540"/>
                    </a:lnTo>
                    <a:lnTo>
                      <a:pt x="1095" y="650"/>
                    </a:lnTo>
                    <a:lnTo>
                      <a:pt x="1207" y="765"/>
                    </a:lnTo>
                    <a:lnTo>
                      <a:pt x="1317" y="889"/>
                    </a:lnTo>
                    <a:lnTo>
                      <a:pt x="1335" y="910"/>
                    </a:lnTo>
                    <a:lnTo>
                      <a:pt x="1355" y="927"/>
                    </a:lnTo>
                    <a:lnTo>
                      <a:pt x="1377" y="942"/>
                    </a:lnTo>
                    <a:lnTo>
                      <a:pt x="1395" y="955"/>
                    </a:lnTo>
                    <a:lnTo>
                      <a:pt x="1415" y="965"/>
                    </a:lnTo>
                    <a:lnTo>
                      <a:pt x="1436" y="977"/>
                    </a:lnTo>
                    <a:lnTo>
                      <a:pt x="1461" y="983"/>
                    </a:lnTo>
                    <a:lnTo>
                      <a:pt x="1482" y="990"/>
                    </a:lnTo>
                    <a:lnTo>
                      <a:pt x="1507" y="994"/>
                    </a:lnTo>
                    <a:lnTo>
                      <a:pt x="1531" y="997"/>
                    </a:lnTo>
                  </a:path>
                </a:pathLst>
              </a:custGeom>
              <a:noFill/>
              <a:ln w="3175">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72" name="Freeform 800"/>
              <p:cNvSpPr>
                <a:spLocks/>
              </p:cNvSpPr>
              <p:nvPr/>
            </p:nvSpPr>
            <p:spPr bwMode="auto">
              <a:xfrm>
                <a:off x="2911" y="2876"/>
                <a:ext cx="114" cy="22"/>
              </a:xfrm>
              <a:custGeom>
                <a:avLst/>
                <a:gdLst>
                  <a:gd name="T0" fmla="*/ 0 w 1483"/>
                  <a:gd name="T1" fmla="*/ 0 h 300"/>
                  <a:gd name="T2" fmla="*/ 152 w 1483"/>
                  <a:gd name="T3" fmla="*/ 35 h 300"/>
                  <a:gd name="T4" fmla="*/ 307 w 1483"/>
                  <a:gd name="T5" fmla="*/ 50 h 300"/>
                  <a:gd name="T6" fmla="*/ 469 w 1483"/>
                  <a:gd name="T7" fmla="*/ 53 h 300"/>
                  <a:gd name="T8" fmla="*/ 627 w 1483"/>
                  <a:gd name="T9" fmla="*/ 50 h 300"/>
                  <a:gd name="T10" fmla="*/ 789 w 1483"/>
                  <a:gd name="T11" fmla="*/ 50 h 300"/>
                  <a:gd name="T12" fmla="*/ 944 w 1483"/>
                  <a:gd name="T13" fmla="*/ 53 h 300"/>
                  <a:gd name="T14" fmla="*/ 1092 w 1483"/>
                  <a:gd name="T15" fmla="*/ 75 h 300"/>
                  <a:gd name="T16" fmla="*/ 1232 w 1483"/>
                  <a:gd name="T17" fmla="*/ 120 h 300"/>
                  <a:gd name="T18" fmla="*/ 1363 w 1483"/>
                  <a:gd name="T19" fmla="*/ 190 h 300"/>
                  <a:gd name="T20" fmla="*/ 1483 w 1483"/>
                  <a:gd name="T21" fmla="*/ 300 h 300"/>
                  <a:gd name="T22" fmla="*/ 1483 w 1483"/>
                  <a:gd name="T23" fmla="*/ 296 h 300"/>
                  <a:gd name="T24" fmla="*/ 1483 w 1483"/>
                  <a:gd name="T25" fmla="*/ 292 h 300"/>
                  <a:gd name="T26" fmla="*/ 1483 w 1483"/>
                  <a:gd name="T27" fmla="*/ 288 h 300"/>
                  <a:gd name="T28" fmla="*/ 1483 w 1483"/>
                  <a:gd name="T29" fmla="*/ 285 h 300"/>
                  <a:gd name="T30" fmla="*/ 1483 w 1483"/>
                  <a:gd name="T31" fmla="*/ 282 h 300"/>
                  <a:gd name="T32" fmla="*/ 1483 w 1483"/>
                  <a:gd name="T33" fmla="*/ 27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83" h="300">
                    <a:moveTo>
                      <a:pt x="0" y="0"/>
                    </a:moveTo>
                    <a:lnTo>
                      <a:pt x="152" y="35"/>
                    </a:lnTo>
                    <a:lnTo>
                      <a:pt x="307" y="50"/>
                    </a:lnTo>
                    <a:lnTo>
                      <a:pt x="469" y="53"/>
                    </a:lnTo>
                    <a:lnTo>
                      <a:pt x="627" y="50"/>
                    </a:lnTo>
                    <a:lnTo>
                      <a:pt x="789" y="50"/>
                    </a:lnTo>
                    <a:lnTo>
                      <a:pt x="944" y="53"/>
                    </a:lnTo>
                    <a:lnTo>
                      <a:pt x="1092" y="75"/>
                    </a:lnTo>
                    <a:lnTo>
                      <a:pt x="1232" y="120"/>
                    </a:lnTo>
                    <a:lnTo>
                      <a:pt x="1363" y="190"/>
                    </a:lnTo>
                    <a:lnTo>
                      <a:pt x="1483" y="300"/>
                    </a:lnTo>
                    <a:lnTo>
                      <a:pt x="1483" y="296"/>
                    </a:lnTo>
                    <a:lnTo>
                      <a:pt x="1483" y="292"/>
                    </a:lnTo>
                    <a:lnTo>
                      <a:pt x="1483" y="288"/>
                    </a:lnTo>
                    <a:lnTo>
                      <a:pt x="1483" y="285"/>
                    </a:lnTo>
                    <a:lnTo>
                      <a:pt x="1483" y="282"/>
                    </a:lnTo>
                    <a:lnTo>
                      <a:pt x="1483" y="278"/>
                    </a:lnTo>
                  </a:path>
                </a:pathLst>
              </a:custGeom>
              <a:noFill/>
              <a:ln w="3175">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73" name="Freeform 801"/>
              <p:cNvSpPr>
                <a:spLocks/>
              </p:cNvSpPr>
              <p:nvPr/>
            </p:nvSpPr>
            <p:spPr bwMode="auto">
              <a:xfrm>
                <a:off x="2611" y="2462"/>
                <a:ext cx="187" cy="275"/>
              </a:xfrm>
              <a:custGeom>
                <a:avLst/>
                <a:gdLst>
                  <a:gd name="T0" fmla="*/ 2249 w 2420"/>
                  <a:gd name="T1" fmla="*/ 935 h 3854"/>
                  <a:gd name="T2" fmla="*/ 2277 w 2420"/>
                  <a:gd name="T3" fmla="*/ 766 h 3854"/>
                  <a:gd name="T4" fmla="*/ 2308 w 2420"/>
                  <a:gd name="T5" fmla="*/ 588 h 3854"/>
                  <a:gd name="T6" fmla="*/ 2417 w 2420"/>
                  <a:gd name="T7" fmla="*/ 422 h 3854"/>
                  <a:gd name="T8" fmla="*/ 2397 w 2420"/>
                  <a:gd name="T9" fmla="*/ 275 h 3854"/>
                  <a:gd name="T10" fmla="*/ 2302 w 2420"/>
                  <a:gd name="T11" fmla="*/ 116 h 3854"/>
                  <a:gd name="T12" fmla="*/ 2202 w 2420"/>
                  <a:gd name="T13" fmla="*/ 5 h 3854"/>
                  <a:gd name="T14" fmla="*/ 2196 w 2420"/>
                  <a:gd name="T15" fmla="*/ 0 h 3854"/>
                  <a:gd name="T16" fmla="*/ 2132 w 2420"/>
                  <a:gd name="T17" fmla="*/ 40 h 3854"/>
                  <a:gd name="T18" fmla="*/ 2059 w 2420"/>
                  <a:gd name="T19" fmla="*/ 106 h 3854"/>
                  <a:gd name="T20" fmla="*/ 2006 w 2420"/>
                  <a:gd name="T21" fmla="*/ 190 h 3854"/>
                  <a:gd name="T22" fmla="*/ 1991 w 2420"/>
                  <a:gd name="T23" fmla="*/ 320 h 3854"/>
                  <a:gd name="T24" fmla="*/ 1999 w 2420"/>
                  <a:gd name="T25" fmla="*/ 531 h 3854"/>
                  <a:gd name="T26" fmla="*/ 1988 w 2420"/>
                  <a:gd name="T27" fmla="*/ 745 h 3854"/>
                  <a:gd name="T28" fmla="*/ 1931 w 2420"/>
                  <a:gd name="T29" fmla="*/ 914 h 3854"/>
                  <a:gd name="T30" fmla="*/ 1808 w 2420"/>
                  <a:gd name="T31" fmla="*/ 1079 h 3854"/>
                  <a:gd name="T32" fmla="*/ 1678 w 2420"/>
                  <a:gd name="T33" fmla="*/ 1213 h 3854"/>
                  <a:gd name="T34" fmla="*/ 1475 w 2420"/>
                  <a:gd name="T35" fmla="*/ 1391 h 3854"/>
                  <a:gd name="T36" fmla="*/ 1252 w 2420"/>
                  <a:gd name="T37" fmla="*/ 1592 h 3854"/>
                  <a:gd name="T38" fmla="*/ 1059 w 2420"/>
                  <a:gd name="T39" fmla="*/ 1792 h 3854"/>
                  <a:gd name="T40" fmla="*/ 876 w 2420"/>
                  <a:gd name="T41" fmla="*/ 2009 h 3854"/>
                  <a:gd name="T42" fmla="*/ 736 w 2420"/>
                  <a:gd name="T43" fmla="*/ 2203 h 3854"/>
                  <a:gd name="T44" fmla="*/ 633 w 2420"/>
                  <a:gd name="T45" fmla="*/ 2351 h 3854"/>
                  <a:gd name="T46" fmla="*/ 531 w 2420"/>
                  <a:gd name="T47" fmla="*/ 2494 h 3854"/>
                  <a:gd name="T48" fmla="*/ 422 w 2420"/>
                  <a:gd name="T49" fmla="*/ 2642 h 3854"/>
                  <a:gd name="T50" fmla="*/ 320 w 2420"/>
                  <a:gd name="T51" fmla="*/ 2811 h 3854"/>
                  <a:gd name="T52" fmla="*/ 247 w 2420"/>
                  <a:gd name="T53" fmla="*/ 2969 h 3854"/>
                  <a:gd name="T54" fmla="*/ 158 w 2420"/>
                  <a:gd name="T55" fmla="*/ 3152 h 3854"/>
                  <a:gd name="T56" fmla="*/ 112 w 2420"/>
                  <a:gd name="T57" fmla="*/ 3236 h 3854"/>
                  <a:gd name="T58" fmla="*/ 99 w 2420"/>
                  <a:gd name="T59" fmla="*/ 3267 h 3854"/>
                  <a:gd name="T60" fmla="*/ 81 w 2420"/>
                  <a:gd name="T61" fmla="*/ 3306 h 3854"/>
                  <a:gd name="T62" fmla="*/ 56 w 2420"/>
                  <a:gd name="T63" fmla="*/ 3377 h 3854"/>
                  <a:gd name="T64" fmla="*/ 14 w 2420"/>
                  <a:gd name="T65" fmla="*/ 3514 h 3854"/>
                  <a:gd name="T66" fmla="*/ 0 w 2420"/>
                  <a:gd name="T67" fmla="*/ 3647 h 3854"/>
                  <a:gd name="T68" fmla="*/ 39 w 2420"/>
                  <a:gd name="T69" fmla="*/ 3784 h 3854"/>
                  <a:gd name="T70" fmla="*/ 63 w 2420"/>
                  <a:gd name="T71" fmla="*/ 3826 h 3854"/>
                  <a:gd name="T72" fmla="*/ 87 w 2420"/>
                  <a:gd name="T73" fmla="*/ 3854 h 3854"/>
                  <a:gd name="T74" fmla="*/ 109 w 2420"/>
                  <a:gd name="T75" fmla="*/ 3830 h 3854"/>
                  <a:gd name="T76" fmla="*/ 137 w 2420"/>
                  <a:gd name="T77" fmla="*/ 3644 h 3854"/>
                  <a:gd name="T78" fmla="*/ 193 w 2420"/>
                  <a:gd name="T79" fmla="*/ 3419 h 3854"/>
                  <a:gd name="T80" fmla="*/ 278 w 2420"/>
                  <a:gd name="T81" fmla="*/ 3204 h 3854"/>
                  <a:gd name="T82" fmla="*/ 362 w 2420"/>
                  <a:gd name="T83" fmla="*/ 3042 h 3854"/>
                  <a:gd name="T84" fmla="*/ 397 w 2420"/>
                  <a:gd name="T85" fmla="*/ 2982 h 3854"/>
                  <a:gd name="T86" fmla="*/ 447 w 2420"/>
                  <a:gd name="T87" fmla="*/ 2909 h 3854"/>
                  <a:gd name="T88" fmla="*/ 478 w 2420"/>
                  <a:gd name="T89" fmla="*/ 2860 h 3854"/>
                  <a:gd name="T90" fmla="*/ 774 w 2420"/>
                  <a:gd name="T91" fmla="*/ 2446 h 3854"/>
                  <a:gd name="T92" fmla="*/ 1069 w 2420"/>
                  <a:gd name="T93" fmla="*/ 2069 h 3854"/>
                  <a:gd name="T94" fmla="*/ 1411 w 2420"/>
                  <a:gd name="T95" fmla="*/ 1722 h 3854"/>
                  <a:gd name="T96" fmla="*/ 1646 w 2420"/>
                  <a:gd name="T97" fmla="*/ 1526 h 3854"/>
                  <a:gd name="T98" fmla="*/ 1801 w 2420"/>
                  <a:gd name="T99" fmla="*/ 1384 h 3854"/>
                  <a:gd name="T100" fmla="*/ 1956 w 2420"/>
                  <a:gd name="T101" fmla="*/ 1241 h 3854"/>
                  <a:gd name="T102" fmla="*/ 2167 w 2420"/>
                  <a:gd name="T103" fmla="*/ 1048 h 38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20" h="3854">
                    <a:moveTo>
                      <a:pt x="2167" y="1048"/>
                    </a:moveTo>
                    <a:lnTo>
                      <a:pt x="2217" y="991"/>
                    </a:lnTo>
                    <a:lnTo>
                      <a:pt x="2249" y="935"/>
                    </a:lnTo>
                    <a:lnTo>
                      <a:pt x="2266" y="879"/>
                    </a:lnTo>
                    <a:lnTo>
                      <a:pt x="2273" y="823"/>
                    </a:lnTo>
                    <a:lnTo>
                      <a:pt x="2277" y="766"/>
                    </a:lnTo>
                    <a:lnTo>
                      <a:pt x="2280" y="710"/>
                    </a:lnTo>
                    <a:lnTo>
                      <a:pt x="2290" y="651"/>
                    </a:lnTo>
                    <a:lnTo>
                      <a:pt x="2308" y="588"/>
                    </a:lnTo>
                    <a:lnTo>
                      <a:pt x="2344" y="524"/>
                    </a:lnTo>
                    <a:lnTo>
                      <a:pt x="2397" y="458"/>
                    </a:lnTo>
                    <a:lnTo>
                      <a:pt x="2417" y="422"/>
                    </a:lnTo>
                    <a:lnTo>
                      <a:pt x="2420" y="376"/>
                    </a:lnTo>
                    <a:lnTo>
                      <a:pt x="2414" y="328"/>
                    </a:lnTo>
                    <a:lnTo>
                      <a:pt x="2397" y="275"/>
                    </a:lnTo>
                    <a:lnTo>
                      <a:pt x="2368" y="222"/>
                    </a:lnTo>
                    <a:lnTo>
                      <a:pt x="2337" y="170"/>
                    </a:lnTo>
                    <a:lnTo>
                      <a:pt x="2302" y="116"/>
                    </a:lnTo>
                    <a:lnTo>
                      <a:pt x="2266" y="71"/>
                    </a:lnTo>
                    <a:lnTo>
                      <a:pt x="2231" y="32"/>
                    </a:lnTo>
                    <a:lnTo>
                      <a:pt x="2202" y="5"/>
                    </a:lnTo>
                    <a:lnTo>
                      <a:pt x="2202" y="0"/>
                    </a:lnTo>
                    <a:lnTo>
                      <a:pt x="2199" y="0"/>
                    </a:lnTo>
                    <a:lnTo>
                      <a:pt x="2196" y="0"/>
                    </a:lnTo>
                    <a:lnTo>
                      <a:pt x="2192" y="5"/>
                    </a:lnTo>
                    <a:lnTo>
                      <a:pt x="2161" y="22"/>
                    </a:lnTo>
                    <a:lnTo>
                      <a:pt x="2132" y="40"/>
                    </a:lnTo>
                    <a:lnTo>
                      <a:pt x="2104" y="60"/>
                    </a:lnTo>
                    <a:lnTo>
                      <a:pt x="2079" y="81"/>
                    </a:lnTo>
                    <a:lnTo>
                      <a:pt x="2059" y="106"/>
                    </a:lnTo>
                    <a:lnTo>
                      <a:pt x="2037" y="130"/>
                    </a:lnTo>
                    <a:lnTo>
                      <a:pt x="2019" y="158"/>
                    </a:lnTo>
                    <a:lnTo>
                      <a:pt x="2006" y="190"/>
                    </a:lnTo>
                    <a:lnTo>
                      <a:pt x="1996" y="222"/>
                    </a:lnTo>
                    <a:lnTo>
                      <a:pt x="1991" y="257"/>
                    </a:lnTo>
                    <a:lnTo>
                      <a:pt x="1991" y="320"/>
                    </a:lnTo>
                    <a:lnTo>
                      <a:pt x="1996" y="387"/>
                    </a:lnTo>
                    <a:lnTo>
                      <a:pt x="1996" y="458"/>
                    </a:lnTo>
                    <a:lnTo>
                      <a:pt x="1999" y="531"/>
                    </a:lnTo>
                    <a:lnTo>
                      <a:pt x="1999" y="605"/>
                    </a:lnTo>
                    <a:lnTo>
                      <a:pt x="1996" y="675"/>
                    </a:lnTo>
                    <a:lnTo>
                      <a:pt x="1988" y="745"/>
                    </a:lnTo>
                    <a:lnTo>
                      <a:pt x="1977" y="808"/>
                    </a:lnTo>
                    <a:lnTo>
                      <a:pt x="1959" y="865"/>
                    </a:lnTo>
                    <a:lnTo>
                      <a:pt x="1931" y="914"/>
                    </a:lnTo>
                    <a:lnTo>
                      <a:pt x="1889" y="978"/>
                    </a:lnTo>
                    <a:lnTo>
                      <a:pt x="1848" y="1030"/>
                    </a:lnTo>
                    <a:lnTo>
                      <a:pt x="1808" y="1079"/>
                    </a:lnTo>
                    <a:lnTo>
                      <a:pt x="1770" y="1125"/>
                    </a:lnTo>
                    <a:lnTo>
                      <a:pt x="1728" y="1166"/>
                    </a:lnTo>
                    <a:lnTo>
                      <a:pt x="1678" y="1213"/>
                    </a:lnTo>
                    <a:lnTo>
                      <a:pt x="1622" y="1265"/>
                    </a:lnTo>
                    <a:lnTo>
                      <a:pt x="1555" y="1325"/>
                    </a:lnTo>
                    <a:lnTo>
                      <a:pt x="1475" y="1391"/>
                    </a:lnTo>
                    <a:lnTo>
                      <a:pt x="1379" y="1476"/>
                    </a:lnTo>
                    <a:lnTo>
                      <a:pt x="1315" y="1532"/>
                    </a:lnTo>
                    <a:lnTo>
                      <a:pt x="1252" y="1592"/>
                    </a:lnTo>
                    <a:lnTo>
                      <a:pt x="1189" y="1656"/>
                    </a:lnTo>
                    <a:lnTo>
                      <a:pt x="1122" y="1722"/>
                    </a:lnTo>
                    <a:lnTo>
                      <a:pt x="1059" y="1792"/>
                    </a:lnTo>
                    <a:lnTo>
                      <a:pt x="996" y="1862"/>
                    </a:lnTo>
                    <a:lnTo>
                      <a:pt x="936" y="1936"/>
                    </a:lnTo>
                    <a:lnTo>
                      <a:pt x="876" y="2009"/>
                    </a:lnTo>
                    <a:lnTo>
                      <a:pt x="823" y="2084"/>
                    </a:lnTo>
                    <a:lnTo>
                      <a:pt x="771" y="2154"/>
                    </a:lnTo>
                    <a:lnTo>
                      <a:pt x="736" y="2203"/>
                    </a:lnTo>
                    <a:lnTo>
                      <a:pt x="700" y="2252"/>
                    </a:lnTo>
                    <a:lnTo>
                      <a:pt x="668" y="2301"/>
                    </a:lnTo>
                    <a:lnTo>
                      <a:pt x="633" y="2351"/>
                    </a:lnTo>
                    <a:lnTo>
                      <a:pt x="598" y="2396"/>
                    </a:lnTo>
                    <a:lnTo>
                      <a:pt x="566" y="2446"/>
                    </a:lnTo>
                    <a:lnTo>
                      <a:pt x="531" y="2494"/>
                    </a:lnTo>
                    <a:lnTo>
                      <a:pt x="496" y="2541"/>
                    </a:lnTo>
                    <a:lnTo>
                      <a:pt x="461" y="2589"/>
                    </a:lnTo>
                    <a:lnTo>
                      <a:pt x="422" y="2642"/>
                    </a:lnTo>
                    <a:lnTo>
                      <a:pt x="383" y="2702"/>
                    </a:lnTo>
                    <a:lnTo>
                      <a:pt x="348" y="2759"/>
                    </a:lnTo>
                    <a:lnTo>
                      <a:pt x="320" y="2811"/>
                    </a:lnTo>
                    <a:lnTo>
                      <a:pt x="292" y="2864"/>
                    </a:lnTo>
                    <a:lnTo>
                      <a:pt x="270" y="2916"/>
                    </a:lnTo>
                    <a:lnTo>
                      <a:pt x="247" y="2969"/>
                    </a:lnTo>
                    <a:lnTo>
                      <a:pt x="218" y="3025"/>
                    </a:lnTo>
                    <a:lnTo>
                      <a:pt x="190" y="3089"/>
                    </a:lnTo>
                    <a:lnTo>
                      <a:pt x="158" y="3152"/>
                    </a:lnTo>
                    <a:lnTo>
                      <a:pt x="119" y="3225"/>
                    </a:lnTo>
                    <a:lnTo>
                      <a:pt x="116" y="3229"/>
                    </a:lnTo>
                    <a:lnTo>
                      <a:pt x="112" y="3236"/>
                    </a:lnTo>
                    <a:lnTo>
                      <a:pt x="109" y="3242"/>
                    </a:lnTo>
                    <a:lnTo>
                      <a:pt x="105" y="3254"/>
                    </a:lnTo>
                    <a:lnTo>
                      <a:pt x="99" y="3267"/>
                    </a:lnTo>
                    <a:lnTo>
                      <a:pt x="92" y="3278"/>
                    </a:lnTo>
                    <a:lnTo>
                      <a:pt x="87" y="3292"/>
                    </a:lnTo>
                    <a:lnTo>
                      <a:pt x="81" y="3306"/>
                    </a:lnTo>
                    <a:lnTo>
                      <a:pt x="77" y="3317"/>
                    </a:lnTo>
                    <a:lnTo>
                      <a:pt x="74" y="3331"/>
                    </a:lnTo>
                    <a:lnTo>
                      <a:pt x="56" y="3377"/>
                    </a:lnTo>
                    <a:lnTo>
                      <a:pt x="39" y="3422"/>
                    </a:lnTo>
                    <a:lnTo>
                      <a:pt x="24" y="3467"/>
                    </a:lnTo>
                    <a:lnTo>
                      <a:pt x="14" y="3514"/>
                    </a:lnTo>
                    <a:lnTo>
                      <a:pt x="4" y="3559"/>
                    </a:lnTo>
                    <a:lnTo>
                      <a:pt x="0" y="3602"/>
                    </a:lnTo>
                    <a:lnTo>
                      <a:pt x="0" y="3647"/>
                    </a:lnTo>
                    <a:lnTo>
                      <a:pt x="7" y="3689"/>
                    </a:lnTo>
                    <a:lnTo>
                      <a:pt x="17" y="3738"/>
                    </a:lnTo>
                    <a:lnTo>
                      <a:pt x="39" y="3784"/>
                    </a:lnTo>
                    <a:lnTo>
                      <a:pt x="49" y="3798"/>
                    </a:lnTo>
                    <a:lnTo>
                      <a:pt x="56" y="3812"/>
                    </a:lnTo>
                    <a:lnTo>
                      <a:pt x="63" y="3826"/>
                    </a:lnTo>
                    <a:lnTo>
                      <a:pt x="74" y="3837"/>
                    </a:lnTo>
                    <a:lnTo>
                      <a:pt x="81" y="3847"/>
                    </a:lnTo>
                    <a:lnTo>
                      <a:pt x="87" y="3854"/>
                    </a:lnTo>
                    <a:lnTo>
                      <a:pt x="95" y="3850"/>
                    </a:lnTo>
                    <a:lnTo>
                      <a:pt x="102" y="3844"/>
                    </a:lnTo>
                    <a:lnTo>
                      <a:pt x="109" y="3830"/>
                    </a:lnTo>
                    <a:lnTo>
                      <a:pt x="112" y="3805"/>
                    </a:lnTo>
                    <a:lnTo>
                      <a:pt x="123" y="3720"/>
                    </a:lnTo>
                    <a:lnTo>
                      <a:pt x="137" y="3644"/>
                    </a:lnTo>
                    <a:lnTo>
                      <a:pt x="151" y="3566"/>
                    </a:lnTo>
                    <a:lnTo>
                      <a:pt x="172" y="3492"/>
                    </a:lnTo>
                    <a:lnTo>
                      <a:pt x="193" y="3419"/>
                    </a:lnTo>
                    <a:lnTo>
                      <a:pt x="218" y="3349"/>
                    </a:lnTo>
                    <a:lnTo>
                      <a:pt x="247" y="3278"/>
                    </a:lnTo>
                    <a:lnTo>
                      <a:pt x="278" y="3204"/>
                    </a:lnTo>
                    <a:lnTo>
                      <a:pt x="317" y="3130"/>
                    </a:lnTo>
                    <a:lnTo>
                      <a:pt x="355" y="3054"/>
                    </a:lnTo>
                    <a:lnTo>
                      <a:pt x="362" y="3042"/>
                    </a:lnTo>
                    <a:lnTo>
                      <a:pt x="370" y="3029"/>
                    </a:lnTo>
                    <a:lnTo>
                      <a:pt x="383" y="3007"/>
                    </a:lnTo>
                    <a:lnTo>
                      <a:pt x="397" y="2982"/>
                    </a:lnTo>
                    <a:lnTo>
                      <a:pt x="415" y="2959"/>
                    </a:lnTo>
                    <a:lnTo>
                      <a:pt x="433" y="2934"/>
                    </a:lnTo>
                    <a:lnTo>
                      <a:pt x="447" y="2909"/>
                    </a:lnTo>
                    <a:lnTo>
                      <a:pt x="461" y="2889"/>
                    </a:lnTo>
                    <a:lnTo>
                      <a:pt x="471" y="2871"/>
                    </a:lnTo>
                    <a:lnTo>
                      <a:pt x="478" y="2860"/>
                    </a:lnTo>
                    <a:lnTo>
                      <a:pt x="580" y="2716"/>
                    </a:lnTo>
                    <a:lnTo>
                      <a:pt x="676" y="2579"/>
                    </a:lnTo>
                    <a:lnTo>
                      <a:pt x="774" y="2446"/>
                    </a:lnTo>
                    <a:lnTo>
                      <a:pt x="869" y="2316"/>
                    </a:lnTo>
                    <a:lnTo>
                      <a:pt x="967" y="2189"/>
                    </a:lnTo>
                    <a:lnTo>
                      <a:pt x="1069" y="2069"/>
                    </a:lnTo>
                    <a:lnTo>
                      <a:pt x="1175" y="1951"/>
                    </a:lnTo>
                    <a:lnTo>
                      <a:pt x="1287" y="1834"/>
                    </a:lnTo>
                    <a:lnTo>
                      <a:pt x="1411" y="1722"/>
                    </a:lnTo>
                    <a:lnTo>
                      <a:pt x="1541" y="1616"/>
                    </a:lnTo>
                    <a:lnTo>
                      <a:pt x="1593" y="1571"/>
                    </a:lnTo>
                    <a:lnTo>
                      <a:pt x="1646" y="1526"/>
                    </a:lnTo>
                    <a:lnTo>
                      <a:pt x="1700" y="1479"/>
                    </a:lnTo>
                    <a:lnTo>
                      <a:pt x="1753" y="1431"/>
                    </a:lnTo>
                    <a:lnTo>
                      <a:pt x="1801" y="1384"/>
                    </a:lnTo>
                    <a:lnTo>
                      <a:pt x="1854" y="1336"/>
                    </a:lnTo>
                    <a:lnTo>
                      <a:pt x="1904" y="1290"/>
                    </a:lnTo>
                    <a:lnTo>
                      <a:pt x="1956" y="1241"/>
                    </a:lnTo>
                    <a:lnTo>
                      <a:pt x="2009" y="1195"/>
                    </a:lnTo>
                    <a:lnTo>
                      <a:pt x="2062" y="1153"/>
                    </a:lnTo>
                    <a:lnTo>
                      <a:pt x="2167" y="1048"/>
                    </a:lnTo>
                    <a:close/>
                  </a:path>
                </a:pathLst>
              </a:custGeom>
              <a:solidFill>
                <a:srgbClr val="B200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74" name="Freeform 802"/>
              <p:cNvSpPr>
                <a:spLocks/>
              </p:cNvSpPr>
              <p:nvPr/>
            </p:nvSpPr>
            <p:spPr bwMode="auto">
              <a:xfrm>
                <a:off x="2610" y="2458"/>
                <a:ext cx="183" cy="275"/>
              </a:xfrm>
              <a:custGeom>
                <a:avLst/>
                <a:gdLst>
                  <a:gd name="T0" fmla="*/ 2235 w 2382"/>
                  <a:gd name="T1" fmla="*/ 917 h 3840"/>
                  <a:gd name="T2" fmla="*/ 2248 w 2382"/>
                  <a:gd name="T3" fmla="*/ 696 h 3840"/>
                  <a:gd name="T4" fmla="*/ 2263 w 2382"/>
                  <a:gd name="T5" fmla="*/ 478 h 3840"/>
                  <a:gd name="T6" fmla="*/ 2371 w 2382"/>
                  <a:gd name="T7" fmla="*/ 327 h 3840"/>
                  <a:gd name="T8" fmla="*/ 2365 w 2382"/>
                  <a:gd name="T9" fmla="*/ 219 h 3840"/>
                  <a:gd name="T10" fmla="*/ 2287 w 2382"/>
                  <a:gd name="T11" fmla="*/ 99 h 3840"/>
                  <a:gd name="T12" fmla="*/ 2192 w 2382"/>
                  <a:gd name="T13" fmla="*/ 4 h 3840"/>
                  <a:gd name="T14" fmla="*/ 2192 w 2382"/>
                  <a:gd name="T15" fmla="*/ 0 h 3840"/>
                  <a:gd name="T16" fmla="*/ 2182 w 2382"/>
                  <a:gd name="T17" fmla="*/ 4 h 3840"/>
                  <a:gd name="T18" fmla="*/ 2097 w 2382"/>
                  <a:gd name="T19" fmla="*/ 60 h 3840"/>
                  <a:gd name="T20" fmla="*/ 2027 w 2382"/>
                  <a:gd name="T21" fmla="*/ 130 h 3840"/>
                  <a:gd name="T22" fmla="*/ 1988 w 2382"/>
                  <a:gd name="T23" fmla="*/ 222 h 3840"/>
                  <a:gd name="T24" fmla="*/ 1985 w 2382"/>
                  <a:gd name="T25" fmla="*/ 387 h 3840"/>
                  <a:gd name="T26" fmla="*/ 1992 w 2382"/>
                  <a:gd name="T27" fmla="*/ 605 h 3840"/>
                  <a:gd name="T28" fmla="*/ 1967 w 2382"/>
                  <a:gd name="T29" fmla="*/ 809 h 3840"/>
                  <a:gd name="T30" fmla="*/ 1879 w 2382"/>
                  <a:gd name="T31" fmla="*/ 977 h 3840"/>
                  <a:gd name="T32" fmla="*/ 1762 w 2382"/>
                  <a:gd name="T33" fmla="*/ 1125 h 3840"/>
                  <a:gd name="T34" fmla="*/ 1614 w 2382"/>
                  <a:gd name="T35" fmla="*/ 1265 h 3840"/>
                  <a:gd name="T36" fmla="*/ 1368 w 2382"/>
                  <a:gd name="T37" fmla="*/ 1475 h 3840"/>
                  <a:gd name="T38" fmla="*/ 1178 w 2382"/>
                  <a:gd name="T39" fmla="*/ 1655 h 3840"/>
                  <a:gd name="T40" fmla="*/ 988 w 2382"/>
                  <a:gd name="T41" fmla="*/ 1862 h 3840"/>
                  <a:gd name="T42" fmla="*/ 812 w 2382"/>
                  <a:gd name="T43" fmla="*/ 2083 h 3840"/>
                  <a:gd name="T44" fmla="*/ 692 w 2382"/>
                  <a:gd name="T45" fmla="*/ 2252 h 3840"/>
                  <a:gd name="T46" fmla="*/ 591 w 2382"/>
                  <a:gd name="T47" fmla="*/ 2396 h 3840"/>
                  <a:gd name="T48" fmla="*/ 486 w 2382"/>
                  <a:gd name="T49" fmla="*/ 2540 h 3840"/>
                  <a:gd name="T50" fmla="*/ 373 w 2382"/>
                  <a:gd name="T51" fmla="*/ 2701 h 3840"/>
                  <a:gd name="T52" fmla="*/ 285 w 2382"/>
                  <a:gd name="T53" fmla="*/ 2863 h 3840"/>
                  <a:gd name="T54" fmla="*/ 211 w 2382"/>
                  <a:gd name="T55" fmla="*/ 3025 h 3840"/>
                  <a:gd name="T56" fmla="*/ 108 w 2382"/>
                  <a:gd name="T57" fmla="*/ 3225 h 3840"/>
                  <a:gd name="T58" fmla="*/ 102 w 2382"/>
                  <a:gd name="T59" fmla="*/ 3243 h 3840"/>
                  <a:gd name="T60" fmla="*/ 84 w 2382"/>
                  <a:gd name="T61" fmla="*/ 3278 h 3840"/>
                  <a:gd name="T62" fmla="*/ 66 w 2382"/>
                  <a:gd name="T63" fmla="*/ 3316 h 3840"/>
                  <a:gd name="T64" fmla="*/ 31 w 2382"/>
                  <a:gd name="T65" fmla="*/ 3429 h 3840"/>
                  <a:gd name="T66" fmla="*/ 3 w 2382"/>
                  <a:gd name="T67" fmla="*/ 3583 h 3840"/>
                  <a:gd name="T68" fmla="*/ 10 w 2382"/>
                  <a:gd name="T69" fmla="*/ 3741 h 3840"/>
                  <a:gd name="T70" fmla="*/ 53 w 2382"/>
                  <a:gd name="T71" fmla="*/ 3836 h 3840"/>
                  <a:gd name="T72" fmla="*/ 77 w 2382"/>
                  <a:gd name="T73" fmla="*/ 3836 h 3840"/>
                  <a:gd name="T74" fmla="*/ 95 w 2382"/>
                  <a:gd name="T75" fmla="*/ 3833 h 3840"/>
                  <a:gd name="T76" fmla="*/ 102 w 2382"/>
                  <a:gd name="T77" fmla="*/ 3804 h 3840"/>
                  <a:gd name="T78" fmla="*/ 144 w 2382"/>
                  <a:gd name="T79" fmla="*/ 3566 h 3840"/>
                  <a:gd name="T80" fmla="*/ 211 w 2382"/>
                  <a:gd name="T81" fmla="*/ 3348 h 3840"/>
                  <a:gd name="T82" fmla="*/ 306 w 2382"/>
                  <a:gd name="T83" fmla="*/ 3130 h 3840"/>
                  <a:gd name="T84" fmla="*/ 362 w 2382"/>
                  <a:gd name="T85" fmla="*/ 3028 h 3840"/>
                  <a:gd name="T86" fmla="*/ 408 w 2382"/>
                  <a:gd name="T87" fmla="*/ 2958 h 3840"/>
                  <a:gd name="T88" fmla="*/ 454 w 2382"/>
                  <a:gd name="T89" fmla="*/ 2888 h 3840"/>
                  <a:gd name="T90" fmla="*/ 569 w 2382"/>
                  <a:gd name="T91" fmla="*/ 2716 h 3840"/>
                  <a:gd name="T92" fmla="*/ 862 w 2382"/>
                  <a:gd name="T93" fmla="*/ 2315 h 3840"/>
                  <a:gd name="T94" fmla="*/ 1168 w 2382"/>
                  <a:gd name="T95" fmla="*/ 1950 h 3840"/>
                  <a:gd name="T96" fmla="*/ 1531 w 2382"/>
                  <a:gd name="T97" fmla="*/ 1613 h 3840"/>
                  <a:gd name="T98" fmla="*/ 1692 w 2382"/>
                  <a:gd name="T99" fmla="*/ 1480 h 3840"/>
                  <a:gd name="T100" fmla="*/ 1844 w 2382"/>
                  <a:gd name="T101" fmla="*/ 1335 h 3840"/>
                  <a:gd name="T102" fmla="*/ 2002 w 2382"/>
                  <a:gd name="T103" fmla="*/ 1195 h 3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82" h="3840">
                    <a:moveTo>
                      <a:pt x="2160" y="1047"/>
                    </a:moveTo>
                    <a:lnTo>
                      <a:pt x="2206" y="984"/>
                    </a:lnTo>
                    <a:lnTo>
                      <a:pt x="2235" y="917"/>
                    </a:lnTo>
                    <a:lnTo>
                      <a:pt x="2248" y="847"/>
                    </a:lnTo>
                    <a:lnTo>
                      <a:pt x="2248" y="773"/>
                    </a:lnTo>
                    <a:lnTo>
                      <a:pt x="2248" y="696"/>
                    </a:lnTo>
                    <a:lnTo>
                      <a:pt x="2245" y="622"/>
                    </a:lnTo>
                    <a:lnTo>
                      <a:pt x="2248" y="549"/>
                    </a:lnTo>
                    <a:lnTo>
                      <a:pt x="2263" y="478"/>
                    </a:lnTo>
                    <a:lnTo>
                      <a:pt x="2294" y="415"/>
                    </a:lnTo>
                    <a:lnTo>
                      <a:pt x="2347" y="359"/>
                    </a:lnTo>
                    <a:lnTo>
                      <a:pt x="2371" y="327"/>
                    </a:lnTo>
                    <a:lnTo>
                      <a:pt x="2382" y="295"/>
                    </a:lnTo>
                    <a:lnTo>
                      <a:pt x="2378" y="257"/>
                    </a:lnTo>
                    <a:lnTo>
                      <a:pt x="2365" y="219"/>
                    </a:lnTo>
                    <a:lnTo>
                      <a:pt x="2343" y="176"/>
                    </a:lnTo>
                    <a:lnTo>
                      <a:pt x="2318" y="137"/>
                    </a:lnTo>
                    <a:lnTo>
                      <a:pt x="2287" y="99"/>
                    </a:lnTo>
                    <a:lnTo>
                      <a:pt x="2255" y="64"/>
                    </a:lnTo>
                    <a:lnTo>
                      <a:pt x="2223" y="32"/>
                    </a:lnTo>
                    <a:lnTo>
                      <a:pt x="2192" y="4"/>
                    </a:lnTo>
                    <a:lnTo>
                      <a:pt x="2195" y="4"/>
                    </a:lnTo>
                    <a:lnTo>
                      <a:pt x="2192" y="4"/>
                    </a:lnTo>
                    <a:lnTo>
                      <a:pt x="2192" y="0"/>
                    </a:lnTo>
                    <a:lnTo>
                      <a:pt x="2188" y="0"/>
                    </a:lnTo>
                    <a:lnTo>
                      <a:pt x="2185" y="0"/>
                    </a:lnTo>
                    <a:lnTo>
                      <a:pt x="2182" y="4"/>
                    </a:lnTo>
                    <a:lnTo>
                      <a:pt x="2153" y="22"/>
                    </a:lnTo>
                    <a:lnTo>
                      <a:pt x="2125" y="39"/>
                    </a:lnTo>
                    <a:lnTo>
                      <a:pt x="2097" y="60"/>
                    </a:lnTo>
                    <a:lnTo>
                      <a:pt x="2072" y="81"/>
                    </a:lnTo>
                    <a:lnTo>
                      <a:pt x="2048" y="106"/>
                    </a:lnTo>
                    <a:lnTo>
                      <a:pt x="2027" y="130"/>
                    </a:lnTo>
                    <a:lnTo>
                      <a:pt x="2009" y="159"/>
                    </a:lnTo>
                    <a:lnTo>
                      <a:pt x="1998" y="190"/>
                    </a:lnTo>
                    <a:lnTo>
                      <a:pt x="1988" y="222"/>
                    </a:lnTo>
                    <a:lnTo>
                      <a:pt x="1985" y="257"/>
                    </a:lnTo>
                    <a:lnTo>
                      <a:pt x="1985" y="320"/>
                    </a:lnTo>
                    <a:lnTo>
                      <a:pt x="1985" y="387"/>
                    </a:lnTo>
                    <a:lnTo>
                      <a:pt x="1988" y="457"/>
                    </a:lnTo>
                    <a:lnTo>
                      <a:pt x="1992" y="531"/>
                    </a:lnTo>
                    <a:lnTo>
                      <a:pt x="1992" y="605"/>
                    </a:lnTo>
                    <a:lnTo>
                      <a:pt x="1988" y="675"/>
                    </a:lnTo>
                    <a:lnTo>
                      <a:pt x="1980" y="745"/>
                    </a:lnTo>
                    <a:lnTo>
                      <a:pt x="1967" y="809"/>
                    </a:lnTo>
                    <a:lnTo>
                      <a:pt x="1949" y="865"/>
                    </a:lnTo>
                    <a:lnTo>
                      <a:pt x="1925" y="914"/>
                    </a:lnTo>
                    <a:lnTo>
                      <a:pt x="1879" y="977"/>
                    </a:lnTo>
                    <a:lnTo>
                      <a:pt x="1840" y="1030"/>
                    </a:lnTo>
                    <a:lnTo>
                      <a:pt x="1802" y="1079"/>
                    </a:lnTo>
                    <a:lnTo>
                      <a:pt x="1762" y="1125"/>
                    </a:lnTo>
                    <a:lnTo>
                      <a:pt x="1721" y="1167"/>
                    </a:lnTo>
                    <a:lnTo>
                      <a:pt x="1671" y="1212"/>
                    </a:lnTo>
                    <a:lnTo>
                      <a:pt x="1614" y="1265"/>
                    </a:lnTo>
                    <a:lnTo>
                      <a:pt x="1544" y="1325"/>
                    </a:lnTo>
                    <a:lnTo>
                      <a:pt x="1467" y="1392"/>
                    </a:lnTo>
                    <a:lnTo>
                      <a:pt x="1368" y="1475"/>
                    </a:lnTo>
                    <a:lnTo>
                      <a:pt x="1308" y="1532"/>
                    </a:lnTo>
                    <a:lnTo>
                      <a:pt x="1245" y="1592"/>
                    </a:lnTo>
                    <a:lnTo>
                      <a:pt x="1178" y="1655"/>
                    </a:lnTo>
                    <a:lnTo>
                      <a:pt x="1115" y="1722"/>
                    </a:lnTo>
                    <a:lnTo>
                      <a:pt x="1052" y="1792"/>
                    </a:lnTo>
                    <a:lnTo>
                      <a:pt x="988" y="1862"/>
                    </a:lnTo>
                    <a:lnTo>
                      <a:pt x="929" y="1936"/>
                    </a:lnTo>
                    <a:lnTo>
                      <a:pt x="869" y="2010"/>
                    </a:lnTo>
                    <a:lnTo>
                      <a:pt x="812" y="2083"/>
                    </a:lnTo>
                    <a:lnTo>
                      <a:pt x="760" y="2153"/>
                    </a:lnTo>
                    <a:lnTo>
                      <a:pt x="728" y="2203"/>
                    </a:lnTo>
                    <a:lnTo>
                      <a:pt x="692" y="2252"/>
                    </a:lnTo>
                    <a:lnTo>
                      <a:pt x="657" y="2301"/>
                    </a:lnTo>
                    <a:lnTo>
                      <a:pt x="626" y="2350"/>
                    </a:lnTo>
                    <a:lnTo>
                      <a:pt x="591" y="2396"/>
                    </a:lnTo>
                    <a:lnTo>
                      <a:pt x="556" y="2445"/>
                    </a:lnTo>
                    <a:lnTo>
                      <a:pt x="521" y="2491"/>
                    </a:lnTo>
                    <a:lnTo>
                      <a:pt x="486" y="2540"/>
                    </a:lnTo>
                    <a:lnTo>
                      <a:pt x="451" y="2590"/>
                    </a:lnTo>
                    <a:lnTo>
                      <a:pt x="414" y="2642"/>
                    </a:lnTo>
                    <a:lnTo>
                      <a:pt x="373" y="2701"/>
                    </a:lnTo>
                    <a:lnTo>
                      <a:pt x="341" y="2758"/>
                    </a:lnTo>
                    <a:lnTo>
                      <a:pt x="309" y="2811"/>
                    </a:lnTo>
                    <a:lnTo>
                      <a:pt x="285" y="2863"/>
                    </a:lnTo>
                    <a:lnTo>
                      <a:pt x="260" y="2916"/>
                    </a:lnTo>
                    <a:lnTo>
                      <a:pt x="236" y="2968"/>
                    </a:lnTo>
                    <a:lnTo>
                      <a:pt x="211" y="3025"/>
                    </a:lnTo>
                    <a:lnTo>
                      <a:pt x="183" y="3088"/>
                    </a:lnTo>
                    <a:lnTo>
                      <a:pt x="151" y="3151"/>
                    </a:lnTo>
                    <a:lnTo>
                      <a:pt x="108" y="3225"/>
                    </a:lnTo>
                    <a:lnTo>
                      <a:pt x="108" y="3229"/>
                    </a:lnTo>
                    <a:lnTo>
                      <a:pt x="105" y="3236"/>
                    </a:lnTo>
                    <a:lnTo>
                      <a:pt x="102" y="3243"/>
                    </a:lnTo>
                    <a:lnTo>
                      <a:pt x="95" y="3253"/>
                    </a:lnTo>
                    <a:lnTo>
                      <a:pt x="91" y="3268"/>
                    </a:lnTo>
                    <a:lnTo>
                      <a:pt x="84" y="3278"/>
                    </a:lnTo>
                    <a:lnTo>
                      <a:pt x="77" y="3291"/>
                    </a:lnTo>
                    <a:lnTo>
                      <a:pt x="73" y="3306"/>
                    </a:lnTo>
                    <a:lnTo>
                      <a:pt x="66" y="3316"/>
                    </a:lnTo>
                    <a:lnTo>
                      <a:pt x="63" y="3327"/>
                    </a:lnTo>
                    <a:lnTo>
                      <a:pt x="48" y="3380"/>
                    </a:lnTo>
                    <a:lnTo>
                      <a:pt x="31" y="3429"/>
                    </a:lnTo>
                    <a:lnTo>
                      <a:pt x="21" y="3481"/>
                    </a:lnTo>
                    <a:lnTo>
                      <a:pt x="10" y="3534"/>
                    </a:lnTo>
                    <a:lnTo>
                      <a:pt x="3" y="3583"/>
                    </a:lnTo>
                    <a:lnTo>
                      <a:pt x="0" y="3636"/>
                    </a:lnTo>
                    <a:lnTo>
                      <a:pt x="3" y="3689"/>
                    </a:lnTo>
                    <a:lnTo>
                      <a:pt x="10" y="3741"/>
                    </a:lnTo>
                    <a:lnTo>
                      <a:pt x="25" y="3791"/>
                    </a:lnTo>
                    <a:lnTo>
                      <a:pt x="45" y="3840"/>
                    </a:lnTo>
                    <a:lnTo>
                      <a:pt x="53" y="3836"/>
                    </a:lnTo>
                    <a:lnTo>
                      <a:pt x="63" y="3836"/>
                    </a:lnTo>
                    <a:lnTo>
                      <a:pt x="70" y="3836"/>
                    </a:lnTo>
                    <a:lnTo>
                      <a:pt x="77" y="3836"/>
                    </a:lnTo>
                    <a:lnTo>
                      <a:pt x="84" y="3836"/>
                    </a:lnTo>
                    <a:lnTo>
                      <a:pt x="88" y="3833"/>
                    </a:lnTo>
                    <a:lnTo>
                      <a:pt x="95" y="3833"/>
                    </a:lnTo>
                    <a:lnTo>
                      <a:pt x="98" y="3826"/>
                    </a:lnTo>
                    <a:lnTo>
                      <a:pt x="102" y="3819"/>
                    </a:lnTo>
                    <a:lnTo>
                      <a:pt x="102" y="3804"/>
                    </a:lnTo>
                    <a:lnTo>
                      <a:pt x="116" y="3721"/>
                    </a:lnTo>
                    <a:lnTo>
                      <a:pt x="126" y="3643"/>
                    </a:lnTo>
                    <a:lnTo>
                      <a:pt x="144" y="3566"/>
                    </a:lnTo>
                    <a:lnTo>
                      <a:pt x="161" y="3492"/>
                    </a:lnTo>
                    <a:lnTo>
                      <a:pt x="186" y="3418"/>
                    </a:lnTo>
                    <a:lnTo>
                      <a:pt x="211" y="3348"/>
                    </a:lnTo>
                    <a:lnTo>
                      <a:pt x="239" y="3278"/>
                    </a:lnTo>
                    <a:lnTo>
                      <a:pt x="271" y="3204"/>
                    </a:lnTo>
                    <a:lnTo>
                      <a:pt x="306" y="3130"/>
                    </a:lnTo>
                    <a:lnTo>
                      <a:pt x="348" y="3053"/>
                    </a:lnTo>
                    <a:lnTo>
                      <a:pt x="351" y="3043"/>
                    </a:lnTo>
                    <a:lnTo>
                      <a:pt x="362" y="3028"/>
                    </a:lnTo>
                    <a:lnTo>
                      <a:pt x="376" y="3008"/>
                    </a:lnTo>
                    <a:lnTo>
                      <a:pt x="391" y="2983"/>
                    </a:lnTo>
                    <a:lnTo>
                      <a:pt x="408" y="2958"/>
                    </a:lnTo>
                    <a:lnTo>
                      <a:pt x="422" y="2933"/>
                    </a:lnTo>
                    <a:lnTo>
                      <a:pt x="439" y="2909"/>
                    </a:lnTo>
                    <a:lnTo>
                      <a:pt x="454" y="2888"/>
                    </a:lnTo>
                    <a:lnTo>
                      <a:pt x="464" y="2870"/>
                    </a:lnTo>
                    <a:lnTo>
                      <a:pt x="471" y="2860"/>
                    </a:lnTo>
                    <a:lnTo>
                      <a:pt x="569" y="2716"/>
                    </a:lnTo>
                    <a:lnTo>
                      <a:pt x="669" y="2578"/>
                    </a:lnTo>
                    <a:lnTo>
                      <a:pt x="764" y="2445"/>
                    </a:lnTo>
                    <a:lnTo>
                      <a:pt x="862" y="2315"/>
                    </a:lnTo>
                    <a:lnTo>
                      <a:pt x="960" y="2188"/>
                    </a:lnTo>
                    <a:lnTo>
                      <a:pt x="1062" y="2070"/>
                    </a:lnTo>
                    <a:lnTo>
                      <a:pt x="1168" y="1950"/>
                    </a:lnTo>
                    <a:lnTo>
                      <a:pt x="1281" y="1835"/>
                    </a:lnTo>
                    <a:lnTo>
                      <a:pt x="1400" y="1722"/>
                    </a:lnTo>
                    <a:lnTo>
                      <a:pt x="1531" y="1613"/>
                    </a:lnTo>
                    <a:lnTo>
                      <a:pt x="1587" y="1570"/>
                    </a:lnTo>
                    <a:lnTo>
                      <a:pt x="1639" y="1525"/>
                    </a:lnTo>
                    <a:lnTo>
                      <a:pt x="1692" y="1480"/>
                    </a:lnTo>
                    <a:lnTo>
                      <a:pt x="1742" y="1430"/>
                    </a:lnTo>
                    <a:lnTo>
                      <a:pt x="1794" y="1385"/>
                    </a:lnTo>
                    <a:lnTo>
                      <a:pt x="1844" y="1335"/>
                    </a:lnTo>
                    <a:lnTo>
                      <a:pt x="1897" y="1290"/>
                    </a:lnTo>
                    <a:lnTo>
                      <a:pt x="1949" y="1240"/>
                    </a:lnTo>
                    <a:lnTo>
                      <a:pt x="2002" y="1195"/>
                    </a:lnTo>
                    <a:lnTo>
                      <a:pt x="2055" y="1149"/>
                    </a:lnTo>
                    <a:lnTo>
                      <a:pt x="2160" y="1047"/>
                    </a:lnTo>
                    <a:close/>
                  </a:path>
                </a:pathLst>
              </a:custGeom>
              <a:solidFill>
                <a:srgbClr val="FF00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75" name="Freeform 803"/>
              <p:cNvSpPr>
                <a:spLocks/>
              </p:cNvSpPr>
              <p:nvPr/>
            </p:nvSpPr>
            <p:spPr bwMode="auto">
              <a:xfrm>
                <a:off x="2610" y="2458"/>
                <a:ext cx="183" cy="275"/>
              </a:xfrm>
              <a:custGeom>
                <a:avLst/>
                <a:gdLst>
                  <a:gd name="T0" fmla="*/ 2235 w 2382"/>
                  <a:gd name="T1" fmla="*/ 917 h 3840"/>
                  <a:gd name="T2" fmla="*/ 2248 w 2382"/>
                  <a:gd name="T3" fmla="*/ 696 h 3840"/>
                  <a:gd name="T4" fmla="*/ 2263 w 2382"/>
                  <a:gd name="T5" fmla="*/ 478 h 3840"/>
                  <a:gd name="T6" fmla="*/ 2371 w 2382"/>
                  <a:gd name="T7" fmla="*/ 327 h 3840"/>
                  <a:gd name="T8" fmla="*/ 2365 w 2382"/>
                  <a:gd name="T9" fmla="*/ 219 h 3840"/>
                  <a:gd name="T10" fmla="*/ 2287 w 2382"/>
                  <a:gd name="T11" fmla="*/ 99 h 3840"/>
                  <a:gd name="T12" fmla="*/ 2192 w 2382"/>
                  <a:gd name="T13" fmla="*/ 4 h 3840"/>
                  <a:gd name="T14" fmla="*/ 2192 w 2382"/>
                  <a:gd name="T15" fmla="*/ 0 h 3840"/>
                  <a:gd name="T16" fmla="*/ 2182 w 2382"/>
                  <a:gd name="T17" fmla="*/ 4 h 3840"/>
                  <a:gd name="T18" fmla="*/ 2097 w 2382"/>
                  <a:gd name="T19" fmla="*/ 60 h 3840"/>
                  <a:gd name="T20" fmla="*/ 2027 w 2382"/>
                  <a:gd name="T21" fmla="*/ 130 h 3840"/>
                  <a:gd name="T22" fmla="*/ 1988 w 2382"/>
                  <a:gd name="T23" fmla="*/ 222 h 3840"/>
                  <a:gd name="T24" fmla="*/ 1985 w 2382"/>
                  <a:gd name="T25" fmla="*/ 387 h 3840"/>
                  <a:gd name="T26" fmla="*/ 1992 w 2382"/>
                  <a:gd name="T27" fmla="*/ 605 h 3840"/>
                  <a:gd name="T28" fmla="*/ 1967 w 2382"/>
                  <a:gd name="T29" fmla="*/ 809 h 3840"/>
                  <a:gd name="T30" fmla="*/ 1879 w 2382"/>
                  <a:gd name="T31" fmla="*/ 977 h 3840"/>
                  <a:gd name="T32" fmla="*/ 1762 w 2382"/>
                  <a:gd name="T33" fmla="*/ 1125 h 3840"/>
                  <a:gd name="T34" fmla="*/ 1614 w 2382"/>
                  <a:gd name="T35" fmla="*/ 1265 h 3840"/>
                  <a:gd name="T36" fmla="*/ 1368 w 2382"/>
                  <a:gd name="T37" fmla="*/ 1475 h 3840"/>
                  <a:gd name="T38" fmla="*/ 1178 w 2382"/>
                  <a:gd name="T39" fmla="*/ 1655 h 3840"/>
                  <a:gd name="T40" fmla="*/ 988 w 2382"/>
                  <a:gd name="T41" fmla="*/ 1862 h 3840"/>
                  <a:gd name="T42" fmla="*/ 812 w 2382"/>
                  <a:gd name="T43" fmla="*/ 2083 h 3840"/>
                  <a:gd name="T44" fmla="*/ 692 w 2382"/>
                  <a:gd name="T45" fmla="*/ 2252 h 3840"/>
                  <a:gd name="T46" fmla="*/ 591 w 2382"/>
                  <a:gd name="T47" fmla="*/ 2396 h 3840"/>
                  <a:gd name="T48" fmla="*/ 486 w 2382"/>
                  <a:gd name="T49" fmla="*/ 2540 h 3840"/>
                  <a:gd name="T50" fmla="*/ 373 w 2382"/>
                  <a:gd name="T51" fmla="*/ 2701 h 3840"/>
                  <a:gd name="T52" fmla="*/ 285 w 2382"/>
                  <a:gd name="T53" fmla="*/ 2863 h 3840"/>
                  <a:gd name="T54" fmla="*/ 211 w 2382"/>
                  <a:gd name="T55" fmla="*/ 3025 h 3840"/>
                  <a:gd name="T56" fmla="*/ 108 w 2382"/>
                  <a:gd name="T57" fmla="*/ 3225 h 3840"/>
                  <a:gd name="T58" fmla="*/ 102 w 2382"/>
                  <a:gd name="T59" fmla="*/ 3243 h 3840"/>
                  <a:gd name="T60" fmla="*/ 84 w 2382"/>
                  <a:gd name="T61" fmla="*/ 3278 h 3840"/>
                  <a:gd name="T62" fmla="*/ 66 w 2382"/>
                  <a:gd name="T63" fmla="*/ 3316 h 3840"/>
                  <a:gd name="T64" fmla="*/ 31 w 2382"/>
                  <a:gd name="T65" fmla="*/ 3429 h 3840"/>
                  <a:gd name="T66" fmla="*/ 3 w 2382"/>
                  <a:gd name="T67" fmla="*/ 3583 h 3840"/>
                  <a:gd name="T68" fmla="*/ 10 w 2382"/>
                  <a:gd name="T69" fmla="*/ 3741 h 3840"/>
                  <a:gd name="T70" fmla="*/ 53 w 2382"/>
                  <a:gd name="T71" fmla="*/ 3836 h 3840"/>
                  <a:gd name="T72" fmla="*/ 77 w 2382"/>
                  <a:gd name="T73" fmla="*/ 3836 h 3840"/>
                  <a:gd name="T74" fmla="*/ 95 w 2382"/>
                  <a:gd name="T75" fmla="*/ 3833 h 3840"/>
                  <a:gd name="T76" fmla="*/ 102 w 2382"/>
                  <a:gd name="T77" fmla="*/ 3804 h 3840"/>
                  <a:gd name="T78" fmla="*/ 144 w 2382"/>
                  <a:gd name="T79" fmla="*/ 3566 h 3840"/>
                  <a:gd name="T80" fmla="*/ 211 w 2382"/>
                  <a:gd name="T81" fmla="*/ 3348 h 3840"/>
                  <a:gd name="T82" fmla="*/ 306 w 2382"/>
                  <a:gd name="T83" fmla="*/ 3130 h 3840"/>
                  <a:gd name="T84" fmla="*/ 362 w 2382"/>
                  <a:gd name="T85" fmla="*/ 3028 h 3840"/>
                  <a:gd name="T86" fmla="*/ 408 w 2382"/>
                  <a:gd name="T87" fmla="*/ 2958 h 3840"/>
                  <a:gd name="T88" fmla="*/ 454 w 2382"/>
                  <a:gd name="T89" fmla="*/ 2888 h 3840"/>
                  <a:gd name="T90" fmla="*/ 569 w 2382"/>
                  <a:gd name="T91" fmla="*/ 2716 h 3840"/>
                  <a:gd name="T92" fmla="*/ 862 w 2382"/>
                  <a:gd name="T93" fmla="*/ 2315 h 3840"/>
                  <a:gd name="T94" fmla="*/ 1168 w 2382"/>
                  <a:gd name="T95" fmla="*/ 1950 h 3840"/>
                  <a:gd name="T96" fmla="*/ 1531 w 2382"/>
                  <a:gd name="T97" fmla="*/ 1613 h 3840"/>
                  <a:gd name="T98" fmla="*/ 1692 w 2382"/>
                  <a:gd name="T99" fmla="*/ 1480 h 3840"/>
                  <a:gd name="T100" fmla="*/ 1844 w 2382"/>
                  <a:gd name="T101" fmla="*/ 1335 h 3840"/>
                  <a:gd name="T102" fmla="*/ 2002 w 2382"/>
                  <a:gd name="T103" fmla="*/ 1195 h 3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82" h="3840">
                    <a:moveTo>
                      <a:pt x="2160" y="1047"/>
                    </a:moveTo>
                    <a:lnTo>
                      <a:pt x="2206" y="984"/>
                    </a:lnTo>
                    <a:lnTo>
                      <a:pt x="2235" y="917"/>
                    </a:lnTo>
                    <a:lnTo>
                      <a:pt x="2248" y="847"/>
                    </a:lnTo>
                    <a:lnTo>
                      <a:pt x="2248" y="773"/>
                    </a:lnTo>
                    <a:lnTo>
                      <a:pt x="2248" y="696"/>
                    </a:lnTo>
                    <a:lnTo>
                      <a:pt x="2245" y="622"/>
                    </a:lnTo>
                    <a:lnTo>
                      <a:pt x="2248" y="549"/>
                    </a:lnTo>
                    <a:lnTo>
                      <a:pt x="2263" y="478"/>
                    </a:lnTo>
                    <a:lnTo>
                      <a:pt x="2294" y="415"/>
                    </a:lnTo>
                    <a:lnTo>
                      <a:pt x="2347" y="359"/>
                    </a:lnTo>
                    <a:lnTo>
                      <a:pt x="2371" y="327"/>
                    </a:lnTo>
                    <a:lnTo>
                      <a:pt x="2382" y="295"/>
                    </a:lnTo>
                    <a:lnTo>
                      <a:pt x="2378" y="257"/>
                    </a:lnTo>
                    <a:lnTo>
                      <a:pt x="2365" y="219"/>
                    </a:lnTo>
                    <a:lnTo>
                      <a:pt x="2343" y="176"/>
                    </a:lnTo>
                    <a:lnTo>
                      <a:pt x="2318" y="137"/>
                    </a:lnTo>
                    <a:lnTo>
                      <a:pt x="2287" y="99"/>
                    </a:lnTo>
                    <a:lnTo>
                      <a:pt x="2255" y="64"/>
                    </a:lnTo>
                    <a:lnTo>
                      <a:pt x="2223" y="32"/>
                    </a:lnTo>
                    <a:lnTo>
                      <a:pt x="2192" y="4"/>
                    </a:lnTo>
                    <a:lnTo>
                      <a:pt x="2195" y="4"/>
                    </a:lnTo>
                    <a:lnTo>
                      <a:pt x="2192" y="4"/>
                    </a:lnTo>
                    <a:lnTo>
                      <a:pt x="2192" y="0"/>
                    </a:lnTo>
                    <a:lnTo>
                      <a:pt x="2188" y="0"/>
                    </a:lnTo>
                    <a:lnTo>
                      <a:pt x="2185" y="0"/>
                    </a:lnTo>
                    <a:lnTo>
                      <a:pt x="2182" y="4"/>
                    </a:lnTo>
                    <a:lnTo>
                      <a:pt x="2153" y="22"/>
                    </a:lnTo>
                    <a:lnTo>
                      <a:pt x="2125" y="39"/>
                    </a:lnTo>
                    <a:lnTo>
                      <a:pt x="2097" y="60"/>
                    </a:lnTo>
                    <a:lnTo>
                      <a:pt x="2072" y="81"/>
                    </a:lnTo>
                    <a:lnTo>
                      <a:pt x="2048" y="106"/>
                    </a:lnTo>
                    <a:lnTo>
                      <a:pt x="2027" y="130"/>
                    </a:lnTo>
                    <a:lnTo>
                      <a:pt x="2009" y="159"/>
                    </a:lnTo>
                    <a:lnTo>
                      <a:pt x="1998" y="190"/>
                    </a:lnTo>
                    <a:lnTo>
                      <a:pt x="1988" y="222"/>
                    </a:lnTo>
                    <a:lnTo>
                      <a:pt x="1985" y="257"/>
                    </a:lnTo>
                    <a:lnTo>
                      <a:pt x="1985" y="320"/>
                    </a:lnTo>
                    <a:lnTo>
                      <a:pt x="1985" y="387"/>
                    </a:lnTo>
                    <a:lnTo>
                      <a:pt x="1988" y="457"/>
                    </a:lnTo>
                    <a:lnTo>
                      <a:pt x="1992" y="531"/>
                    </a:lnTo>
                    <a:lnTo>
                      <a:pt x="1992" y="605"/>
                    </a:lnTo>
                    <a:lnTo>
                      <a:pt x="1988" y="675"/>
                    </a:lnTo>
                    <a:lnTo>
                      <a:pt x="1980" y="745"/>
                    </a:lnTo>
                    <a:lnTo>
                      <a:pt x="1967" y="809"/>
                    </a:lnTo>
                    <a:lnTo>
                      <a:pt x="1949" y="865"/>
                    </a:lnTo>
                    <a:lnTo>
                      <a:pt x="1925" y="914"/>
                    </a:lnTo>
                    <a:lnTo>
                      <a:pt x="1879" y="977"/>
                    </a:lnTo>
                    <a:lnTo>
                      <a:pt x="1840" y="1030"/>
                    </a:lnTo>
                    <a:lnTo>
                      <a:pt x="1802" y="1079"/>
                    </a:lnTo>
                    <a:lnTo>
                      <a:pt x="1762" y="1125"/>
                    </a:lnTo>
                    <a:lnTo>
                      <a:pt x="1721" y="1167"/>
                    </a:lnTo>
                    <a:lnTo>
                      <a:pt x="1671" y="1212"/>
                    </a:lnTo>
                    <a:lnTo>
                      <a:pt x="1614" y="1265"/>
                    </a:lnTo>
                    <a:lnTo>
                      <a:pt x="1544" y="1325"/>
                    </a:lnTo>
                    <a:lnTo>
                      <a:pt x="1467" y="1392"/>
                    </a:lnTo>
                    <a:lnTo>
                      <a:pt x="1368" y="1475"/>
                    </a:lnTo>
                    <a:lnTo>
                      <a:pt x="1308" y="1532"/>
                    </a:lnTo>
                    <a:lnTo>
                      <a:pt x="1245" y="1592"/>
                    </a:lnTo>
                    <a:lnTo>
                      <a:pt x="1178" y="1655"/>
                    </a:lnTo>
                    <a:lnTo>
                      <a:pt x="1115" y="1722"/>
                    </a:lnTo>
                    <a:lnTo>
                      <a:pt x="1052" y="1792"/>
                    </a:lnTo>
                    <a:lnTo>
                      <a:pt x="988" y="1862"/>
                    </a:lnTo>
                    <a:lnTo>
                      <a:pt x="929" y="1936"/>
                    </a:lnTo>
                    <a:lnTo>
                      <a:pt x="869" y="2010"/>
                    </a:lnTo>
                    <a:lnTo>
                      <a:pt x="812" y="2083"/>
                    </a:lnTo>
                    <a:lnTo>
                      <a:pt x="760" y="2153"/>
                    </a:lnTo>
                    <a:lnTo>
                      <a:pt x="728" y="2203"/>
                    </a:lnTo>
                    <a:lnTo>
                      <a:pt x="692" y="2252"/>
                    </a:lnTo>
                    <a:lnTo>
                      <a:pt x="657" y="2301"/>
                    </a:lnTo>
                    <a:lnTo>
                      <a:pt x="626" y="2350"/>
                    </a:lnTo>
                    <a:lnTo>
                      <a:pt x="591" y="2396"/>
                    </a:lnTo>
                    <a:lnTo>
                      <a:pt x="556" y="2445"/>
                    </a:lnTo>
                    <a:lnTo>
                      <a:pt x="521" y="2491"/>
                    </a:lnTo>
                    <a:lnTo>
                      <a:pt x="486" y="2540"/>
                    </a:lnTo>
                    <a:lnTo>
                      <a:pt x="451" y="2590"/>
                    </a:lnTo>
                    <a:lnTo>
                      <a:pt x="414" y="2642"/>
                    </a:lnTo>
                    <a:lnTo>
                      <a:pt x="373" y="2701"/>
                    </a:lnTo>
                    <a:lnTo>
                      <a:pt x="341" y="2758"/>
                    </a:lnTo>
                    <a:lnTo>
                      <a:pt x="309" y="2811"/>
                    </a:lnTo>
                    <a:lnTo>
                      <a:pt x="285" y="2863"/>
                    </a:lnTo>
                    <a:lnTo>
                      <a:pt x="260" y="2916"/>
                    </a:lnTo>
                    <a:lnTo>
                      <a:pt x="236" y="2968"/>
                    </a:lnTo>
                    <a:lnTo>
                      <a:pt x="211" y="3025"/>
                    </a:lnTo>
                    <a:lnTo>
                      <a:pt x="183" y="3088"/>
                    </a:lnTo>
                    <a:lnTo>
                      <a:pt x="151" y="3151"/>
                    </a:lnTo>
                    <a:lnTo>
                      <a:pt x="108" y="3225"/>
                    </a:lnTo>
                    <a:lnTo>
                      <a:pt x="108" y="3229"/>
                    </a:lnTo>
                    <a:lnTo>
                      <a:pt x="105" y="3236"/>
                    </a:lnTo>
                    <a:lnTo>
                      <a:pt x="102" y="3243"/>
                    </a:lnTo>
                    <a:lnTo>
                      <a:pt x="95" y="3253"/>
                    </a:lnTo>
                    <a:lnTo>
                      <a:pt x="91" y="3268"/>
                    </a:lnTo>
                    <a:lnTo>
                      <a:pt x="84" y="3278"/>
                    </a:lnTo>
                    <a:lnTo>
                      <a:pt x="77" y="3291"/>
                    </a:lnTo>
                    <a:lnTo>
                      <a:pt x="73" y="3306"/>
                    </a:lnTo>
                    <a:lnTo>
                      <a:pt x="66" y="3316"/>
                    </a:lnTo>
                    <a:lnTo>
                      <a:pt x="63" y="3327"/>
                    </a:lnTo>
                    <a:lnTo>
                      <a:pt x="48" y="3380"/>
                    </a:lnTo>
                    <a:lnTo>
                      <a:pt x="31" y="3429"/>
                    </a:lnTo>
                    <a:lnTo>
                      <a:pt x="21" y="3481"/>
                    </a:lnTo>
                    <a:lnTo>
                      <a:pt x="10" y="3534"/>
                    </a:lnTo>
                    <a:lnTo>
                      <a:pt x="3" y="3583"/>
                    </a:lnTo>
                    <a:lnTo>
                      <a:pt x="0" y="3636"/>
                    </a:lnTo>
                    <a:lnTo>
                      <a:pt x="3" y="3689"/>
                    </a:lnTo>
                    <a:lnTo>
                      <a:pt x="10" y="3741"/>
                    </a:lnTo>
                    <a:lnTo>
                      <a:pt x="25" y="3791"/>
                    </a:lnTo>
                    <a:lnTo>
                      <a:pt x="45" y="3840"/>
                    </a:lnTo>
                    <a:lnTo>
                      <a:pt x="53" y="3836"/>
                    </a:lnTo>
                    <a:lnTo>
                      <a:pt x="63" y="3836"/>
                    </a:lnTo>
                    <a:lnTo>
                      <a:pt x="70" y="3836"/>
                    </a:lnTo>
                    <a:lnTo>
                      <a:pt x="77" y="3836"/>
                    </a:lnTo>
                    <a:lnTo>
                      <a:pt x="84" y="3836"/>
                    </a:lnTo>
                    <a:lnTo>
                      <a:pt x="88" y="3833"/>
                    </a:lnTo>
                    <a:lnTo>
                      <a:pt x="95" y="3833"/>
                    </a:lnTo>
                    <a:lnTo>
                      <a:pt x="98" y="3826"/>
                    </a:lnTo>
                    <a:lnTo>
                      <a:pt x="102" y="3819"/>
                    </a:lnTo>
                    <a:lnTo>
                      <a:pt x="102" y="3804"/>
                    </a:lnTo>
                    <a:lnTo>
                      <a:pt x="116" y="3721"/>
                    </a:lnTo>
                    <a:lnTo>
                      <a:pt x="126" y="3643"/>
                    </a:lnTo>
                    <a:lnTo>
                      <a:pt x="144" y="3566"/>
                    </a:lnTo>
                    <a:lnTo>
                      <a:pt x="161" y="3492"/>
                    </a:lnTo>
                    <a:lnTo>
                      <a:pt x="186" y="3418"/>
                    </a:lnTo>
                    <a:lnTo>
                      <a:pt x="211" y="3348"/>
                    </a:lnTo>
                    <a:lnTo>
                      <a:pt x="239" y="3278"/>
                    </a:lnTo>
                    <a:lnTo>
                      <a:pt x="271" y="3204"/>
                    </a:lnTo>
                    <a:lnTo>
                      <a:pt x="306" y="3130"/>
                    </a:lnTo>
                    <a:lnTo>
                      <a:pt x="348" y="3053"/>
                    </a:lnTo>
                    <a:lnTo>
                      <a:pt x="351" y="3043"/>
                    </a:lnTo>
                    <a:lnTo>
                      <a:pt x="362" y="3028"/>
                    </a:lnTo>
                    <a:lnTo>
                      <a:pt x="376" y="3008"/>
                    </a:lnTo>
                    <a:lnTo>
                      <a:pt x="391" y="2983"/>
                    </a:lnTo>
                    <a:lnTo>
                      <a:pt x="408" y="2958"/>
                    </a:lnTo>
                    <a:lnTo>
                      <a:pt x="422" y="2933"/>
                    </a:lnTo>
                    <a:lnTo>
                      <a:pt x="439" y="2909"/>
                    </a:lnTo>
                    <a:lnTo>
                      <a:pt x="454" y="2888"/>
                    </a:lnTo>
                    <a:lnTo>
                      <a:pt x="464" y="2870"/>
                    </a:lnTo>
                    <a:lnTo>
                      <a:pt x="471" y="2860"/>
                    </a:lnTo>
                    <a:lnTo>
                      <a:pt x="569" y="2716"/>
                    </a:lnTo>
                    <a:lnTo>
                      <a:pt x="669" y="2578"/>
                    </a:lnTo>
                    <a:lnTo>
                      <a:pt x="764" y="2445"/>
                    </a:lnTo>
                    <a:lnTo>
                      <a:pt x="862" y="2315"/>
                    </a:lnTo>
                    <a:lnTo>
                      <a:pt x="960" y="2188"/>
                    </a:lnTo>
                    <a:lnTo>
                      <a:pt x="1062" y="2070"/>
                    </a:lnTo>
                    <a:lnTo>
                      <a:pt x="1168" y="1950"/>
                    </a:lnTo>
                    <a:lnTo>
                      <a:pt x="1281" y="1835"/>
                    </a:lnTo>
                    <a:lnTo>
                      <a:pt x="1400" y="1722"/>
                    </a:lnTo>
                    <a:lnTo>
                      <a:pt x="1531" y="1613"/>
                    </a:lnTo>
                    <a:lnTo>
                      <a:pt x="1587" y="1570"/>
                    </a:lnTo>
                    <a:lnTo>
                      <a:pt x="1639" y="1525"/>
                    </a:lnTo>
                    <a:lnTo>
                      <a:pt x="1692" y="1480"/>
                    </a:lnTo>
                    <a:lnTo>
                      <a:pt x="1742" y="1430"/>
                    </a:lnTo>
                    <a:lnTo>
                      <a:pt x="1794" y="1385"/>
                    </a:lnTo>
                    <a:lnTo>
                      <a:pt x="1844" y="1335"/>
                    </a:lnTo>
                    <a:lnTo>
                      <a:pt x="1897" y="1290"/>
                    </a:lnTo>
                    <a:lnTo>
                      <a:pt x="1949" y="1240"/>
                    </a:lnTo>
                    <a:lnTo>
                      <a:pt x="2002" y="1195"/>
                    </a:lnTo>
                    <a:lnTo>
                      <a:pt x="2055" y="1149"/>
                    </a:lnTo>
                    <a:lnTo>
                      <a:pt x="2160" y="1047"/>
                    </a:lnTo>
                  </a:path>
                </a:pathLst>
              </a:custGeom>
              <a:solidFill>
                <a:srgbClr val="A50021"/>
              </a:solidFill>
              <a:ln w="1651">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76" name="Freeform 804"/>
              <p:cNvSpPr>
                <a:spLocks/>
              </p:cNvSpPr>
              <p:nvPr/>
            </p:nvSpPr>
            <p:spPr bwMode="auto">
              <a:xfrm>
                <a:off x="2718" y="2570"/>
                <a:ext cx="187" cy="113"/>
              </a:xfrm>
              <a:custGeom>
                <a:avLst/>
                <a:gdLst>
                  <a:gd name="T0" fmla="*/ 190 w 2428"/>
                  <a:gd name="T1" fmla="*/ 208 h 1577"/>
                  <a:gd name="T2" fmla="*/ 380 w 2428"/>
                  <a:gd name="T3" fmla="*/ 491 h 1577"/>
                  <a:gd name="T4" fmla="*/ 623 w 2428"/>
                  <a:gd name="T5" fmla="*/ 710 h 1577"/>
                  <a:gd name="T6" fmla="*/ 950 w 2428"/>
                  <a:gd name="T7" fmla="*/ 815 h 1577"/>
                  <a:gd name="T8" fmla="*/ 1305 w 2428"/>
                  <a:gd name="T9" fmla="*/ 787 h 1577"/>
                  <a:gd name="T10" fmla="*/ 1650 w 2428"/>
                  <a:gd name="T11" fmla="*/ 681 h 1577"/>
                  <a:gd name="T12" fmla="*/ 1999 w 2428"/>
                  <a:gd name="T13" fmla="*/ 569 h 1577"/>
                  <a:gd name="T14" fmla="*/ 1826 w 2428"/>
                  <a:gd name="T15" fmla="*/ 629 h 1577"/>
                  <a:gd name="T16" fmla="*/ 1661 w 2428"/>
                  <a:gd name="T17" fmla="*/ 703 h 1577"/>
                  <a:gd name="T18" fmla="*/ 1488 w 2428"/>
                  <a:gd name="T19" fmla="*/ 773 h 1577"/>
                  <a:gd name="T20" fmla="*/ 1523 w 2428"/>
                  <a:gd name="T21" fmla="*/ 791 h 1577"/>
                  <a:gd name="T22" fmla="*/ 1713 w 2428"/>
                  <a:gd name="T23" fmla="*/ 858 h 1577"/>
                  <a:gd name="T24" fmla="*/ 1932 w 2428"/>
                  <a:gd name="T25" fmla="*/ 987 h 1577"/>
                  <a:gd name="T26" fmla="*/ 2111 w 2428"/>
                  <a:gd name="T27" fmla="*/ 1121 h 1577"/>
                  <a:gd name="T28" fmla="*/ 2210 w 2428"/>
                  <a:gd name="T29" fmla="*/ 1181 h 1577"/>
                  <a:gd name="T30" fmla="*/ 2312 w 2428"/>
                  <a:gd name="T31" fmla="*/ 1209 h 1577"/>
                  <a:gd name="T32" fmla="*/ 2428 w 2428"/>
                  <a:gd name="T33" fmla="*/ 1205 h 1577"/>
                  <a:gd name="T34" fmla="*/ 2337 w 2428"/>
                  <a:gd name="T35" fmla="*/ 1209 h 1577"/>
                  <a:gd name="T36" fmla="*/ 2220 w 2428"/>
                  <a:gd name="T37" fmla="*/ 1194 h 1577"/>
                  <a:gd name="T38" fmla="*/ 2122 w 2428"/>
                  <a:gd name="T39" fmla="*/ 1163 h 1577"/>
                  <a:gd name="T40" fmla="*/ 1901 w 2428"/>
                  <a:gd name="T41" fmla="*/ 1005 h 1577"/>
                  <a:gd name="T42" fmla="*/ 1615 w 2428"/>
                  <a:gd name="T43" fmla="*/ 871 h 1577"/>
                  <a:gd name="T44" fmla="*/ 1309 w 2428"/>
                  <a:gd name="T45" fmla="*/ 840 h 1577"/>
                  <a:gd name="T46" fmla="*/ 1034 w 2428"/>
                  <a:gd name="T47" fmla="*/ 889 h 1577"/>
                  <a:gd name="T48" fmla="*/ 922 w 2428"/>
                  <a:gd name="T49" fmla="*/ 896 h 1577"/>
                  <a:gd name="T50" fmla="*/ 802 w 2428"/>
                  <a:gd name="T51" fmla="*/ 881 h 1577"/>
                  <a:gd name="T52" fmla="*/ 686 w 2428"/>
                  <a:gd name="T53" fmla="*/ 858 h 1577"/>
                  <a:gd name="T54" fmla="*/ 742 w 2428"/>
                  <a:gd name="T55" fmla="*/ 903 h 1577"/>
                  <a:gd name="T56" fmla="*/ 784 w 2428"/>
                  <a:gd name="T57" fmla="*/ 984 h 1577"/>
                  <a:gd name="T58" fmla="*/ 816 w 2428"/>
                  <a:gd name="T59" fmla="*/ 1071 h 1577"/>
                  <a:gd name="T60" fmla="*/ 862 w 2428"/>
                  <a:gd name="T61" fmla="*/ 1188 h 1577"/>
                  <a:gd name="T62" fmla="*/ 890 w 2428"/>
                  <a:gd name="T63" fmla="*/ 1339 h 1577"/>
                  <a:gd name="T64" fmla="*/ 922 w 2428"/>
                  <a:gd name="T65" fmla="*/ 1486 h 1577"/>
                  <a:gd name="T66" fmla="*/ 961 w 2428"/>
                  <a:gd name="T67" fmla="*/ 1574 h 1577"/>
                  <a:gd name="T68" fmla="*/ 946 w 2428"/>
                  <a:gd name="T69" fmla="*/ 1559 h 1577"/>
                  <a:gd name="T70" fmla="*/ 925 w 2428"/>
                  <a:gd name="T71" fmla="*/ 1542 h 1577"/>
                  <a:gd name="T72" fmla="*/ 907 w 2428"/>
                  <a:gd name="T73" fmla="*/ 1518 h 1577"/>
                  <a:gd name="T74" fmla="*/ 816 w 2428"/>
                  <a:gd name="T75" fmla="*/ 1321 h 1577"/>
                  <a:gd name="T76" fmla="*/ 746 w 2428"/>
                  <a:gd name="T77" fmla="*/ 1121 h 1577"/>
                  <a:gd name="T78" fmla="*/ 648 w 2428"/>
                  <a:gd name="T79" fmla="*/ 934 h 1577"/>
                  <a:gd name="T80" fmla="*/ 465 w 2428"/>
                  <a:gd name="T81" fmla="*/ 734 h 1577"/>
                  <a:gd name="T82" fmla="*/ 246 w 2428"/>
                  <a:gd name="T83" fmla="*/ 509 h 1577"/>
                  <a:gd name="T84" fmla="*/ 67 w 2428"/>
                  <a:gd name="T85" fmla="*/ 263 h 1577"/>
                  <a:gd name="T86" fmla="*/ 0 w 2428"/>
                  <a:gd name="T87" fmla="*/ 78 h 1577"/>
                  <a:gd name="T88" fmla="*/ 0 w 2428"/>
                  <a:gd name="T89" fmla="*/ 56 h 1577"/>
                  <a:gd name="T90" fmla="*/ 4 w 2428"/>
                  <a:gd name="T91" fmla="*/ 35 h 1577"/>
                  <a:gd name="T92" fmla="*/ 14 w 2428"/>
                  <a:gd name="T93" fmla="*/ 14 h 1577"/>
                  <a:gd name="T94" fmla="*/ 24 w 2428"/>
                  <a:gd name="T95" fmla="*/ 11 h 1577"/>
                  <a:gd name="T96" fmla="*/ 39 w 2428"/>
                  <a:gd name="T97" fmla="*/ 11 h 1577"/>
                  <a:gd name="T98" fmla="*/ 52 w 2428"/>
                  <a:gd name="T99" fmla="*/ 14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28" h="1577">
                    <a:moveTo>
                      <a:pt x="80" y="0"/>
                    </a:moveTo>
                    <a:lnTo>
                      <a:pt x="137" y="106"/>
                    </a:lnTo>
                    <a:lnTo>
                      <a:pt x="190" y="208"/>
                    </a:lnTo>
                    <a:lnTo>
                      <a:pt x="250" y="306"/>
                    </a:lnTo>
                    <a:lnTo>
                      <a:pt x="313" y="401"/>
                    </a:lnTo>
                    <a:lnTo>
                      <a:pt x="380" y="491"/>
                    </a:lnTo>
                    <a:lnTo>
                      <a:pt x="453" y="573"/>
                    </a:lnTo>
                    <a:lnTo>
                      <a:pt x="531" y="646"/>
                    </a:lnTo>
                    <a:lnTo>
                      <a:pt x="623" y="710"/>
                    </a:lnTo>
                    <a:lnTo>
                      <a:pt x="721" y="759"/>
                    </a:lnTo>
                    <a:lnTo>
                      <a:pt x="831" y="794"/>
                    </a:lnTo>
                    <a:lnTo>
                      <a:pt x="950" y="815"/>
                    </a:lnTo>
                    <a:lnTo>
                      <a:pt x="1069" y="819"/>
                    </a:lnTo>
                    <a:lnTo>
                      <a:pt x="1189" y="808"/>
                    </a:lnTo>
                    <a:lnTo>
                      <a:pt x="1305" y="787"/>
                    </a:lnTo>
                    <a:lnTo>
                      <a:pt x="1422" y="759"/>
                    </a:lnTo>
                    <a:lnTo>
                      <a:pt x="1538" y="720"/>
                    </a:lnTo>
                    <a:lnTo>
                      <a:pt x="1650" y="681"/>
                    </a:lnTo>
                    <a:lnTo>
                      <a:pt x="1766" y="639"/>
                    </a:lnTo>
                    <a:lnTo>
                      <a:pt x="1882" y="601"/>
                    </a:lnTo>
                    <a:lnTo>
                      <a:pt x="1999" y="569"/>
                    </a:lnTo>
                    <a:lnTo>
                      <a:pt x="1939" y="586"/>
                    </a:lnTo>
                    <a:lnTo>
                      <a:pt x="1882" y="608"/>
                    </a:lnTo>
                    <a:lnTo>
                      <a:pt x="1826" y="629"/>
                    </a:lnTo>
                    <a:lnTo>
                      <a:pt x="1773" y="653"/>
                    </a:lnTo>
                    <a:lnTo>
                      <a:pt x="1717" y="678"/>
                    </a:lnTo>
                    <a:lnTo>
                      <a:pt x="1661" y="703"/>
                    </a:lnTo>
                    <a:lnTo>
                      <a:pt x="1605" y="728"/>
                    </a:lnTo>
                    <a:lnTo>
                      <a:pt x="1545" y="751"/>
                    </a:lnTo>
                    <a:lnTo>
                      <a:pt x="1488" y="773"/>
                    </a:lnTo>
                    <a:lnTo>
                      <a:pt x="1428" y="791"/>
                    </a:lnTo>
                    <a:lnTo>
                      <a:pt x="1475" y="783"/>
                    </a:lnTo>
                    <a:lnTo>
                      <a:pt x="1523" y="791"/>
                    </a:lnTo>
                    <a:lnTo>
                      <a:pt x="1583" y="804"/>
                    </a:lnTo>
                    <a:lnTo>
                      <a:pt x="1646" y="826"/>
                    </a:lnTo>
                    <a:lnTo>
                      <a:pt x="1713" y="858"/>
                    </a:lnTo>
                    <a:lnTo>
                      <a:pt x="1784" y="896"/>
                    </a:lnTo>
                    <a:lnTo>
                      <a:pt x="1858" y="938"/>
                    </a:lnTo>
                    <a:lnTo>
                      <a:pt x="1932" y="987"/>
                    </a:lnTo>
                    <a:lnTo>
                      <a:pt x="2006" y="1043"/>
                    </a:lnTo>
                    <a:lnTo>
                      <a:pt x="2079" y="1099"/>
                    </a:lnTo>
                    <a:lnTo>
                      <a:pt x="2111" y="1121"/>
                    </a:lnTo>
                    <a:lnTo>
                      <a:pt x="2142" y="1141"/>
                    </a:lnTo>
                    <a:lnTo>
                      <a:pt x="2174" y="1163"/>
                    </a:lnTo>
                    <a:lnTo>
                      <a:pt x="2210" y="1181"/>
                    </a:lnTo>
                    <a:lnTo>
                      <a:pt x="2242" y="1191"/>
                    </a:lnTo>
                    <a:lnTo>
                      <a:pt x="2277" y="1201"/>
                    </a:lnTo>
                    <a:lnTo>
                      <a:pt x="2312" y="1209"/>
                    </a:lnTo>
                    <a:lnTo>
                      <a:pt x="2350" y="1212"/>
                    </a:lnTo>
                    <a:lnTo>
                      <a:pt x="2389" y="1212"/>
                    </a:lnTo>
                    <a:lnTo>
                      <a:pt x="2428" y="1205"/>
                    </a:lnTo>
                    <a:lnTo>
                      <a:pt x="2403" y="1209"/>
                    </a:lnTo>
                    <a:lnTo>
                      <a:pt x="2372" y="1212"/>
                    </a:lnTo>
                    <a:lnTo>
                      <a:pt x="2337" y="1209"/>
                    </a:lnTo>
                    <a:lnTo>
                      <a:pt x="2297" y="1205"/>
                    </a:lnTo>
                    <a:lnTo>
                      <a:pt x="2259" y="1201"/>
                    </a:lnTo>
                    <a:lnTo>
                      <a:pt x="2220" y="1194"/>
                    </a:lnTo>
                    <a:lnTo>
                      <a:pt x="2182" y="1184"/>
                    </a:lnTo>
                    <a:lnTo>
                      <a:pt x="2150" y="1173"/>
                    </a:lnTo>
                    <a:lnTo>
                      <a:pt x="2122" y="1163"/>
                    </a:lnTo>
                    <a:lnTo>
                      <a:pt x="2101" y="1149"/>
                    </a:lnTo>
                    <a:lnTo>
                      <a:pt x="1999" y="1071"/>
                    </a:lnTo>
                    <a:lnTo>
                      <a:pt x="1901" y="1005"/>
                    </a:lnTo>
                    <a:lnTo>
                      <a:pt x="1805" y="949"/>
                    </a:lnTo>
                    <a:lnTo>
                      <a:pt x="1710" y="906"/>
                    </a:lnTo>
                    <a:lnTo>
                      <a:pt x="1615" y="871"/>
                    </a:lnTo>
                    <a:lnTo>
                      <a:pt x="1520" y="846"/>
                    </a:lnTo>
                    <a:lnTo>
                      <a:pt x="1418" y="836"/>
                    </a:lnTo>
                    <a:lnTo>
                      <a:pt x="1309" y="840"/>
                    </a:lnTo>
                    <a:lnTo>
                      <a:pt x="1192" y="854"/>
                    </a:lnTo>
                    <a:lnTo>
                      <a:pt x="1069" y="881"/>
                    </a:lnTo>
                    <a:lnTo>
                      <a:pt x="1034" y="889"/>
                    </a:lnTo>
                    <a:lnTo>
                      <a:pt x="996" y="896"/>
                    </a:lnTo>
                    <a:lnTo>
                      <a:pt x="961" y="896"/>
                    </a:lnTo>
                    <a:lnTo>
                      <a:pt x="922" y="896"/>
                    </a:lnTo>
                    <a:lnTo>
                      <a:pt x="883" y="893"/>
                    </a:lnTo>
                    <a:lnTo>
                      <a:pt x="844" y="889"/>
                    </a:lnTo>
                    <a:lnTo>
                      <a:pt x="802" y="881"/>
                    </a:lnTo>
                    <a:lnTo>
                      <a:pt x="763" y="875"/>
                    </a:lnTo>
                    <a:lnTo>
                      <a:pt x="724" y="868"/>
                    </a:lnTo>
                    <a:lnTo>
                      <a:pt x="686" y="858"/>
                    </a:lnTo>
                    <a:lnTo>
                      <a:pt x="707" y="868"/>
                    </a:lnTo>
                    <a:lnTo>
                      <a:pt x="728" y="881"/>
                    </a:lnTo>
                    <a:lnTo>
                      <a:pt x="742" y="903"/>
                    </a:lnTo>
                    <a:lnTo>
                      <a:pt x="759" y="928"/>
                    </a:lnTo>
                    <a:lnTo>
                      <a:pt x="771" y="956"/>
                    </a:lnTo>
                    <a:lnTo>
                      <a:pt x="784" y="984"/>
                    </a:lnTo>
                    <a:lnTo>
                      <a:pt x="796" y="1011"/>
                    </a:lnTo>
                    <a:lnTo>
                      <a:pt x="806" y="1043"/>
                    </a:lnTo>
                    <a:lnTo>
                      <a:pt x="816" y="1071"/>
                    </a:lnTo>
                    <a:lnTo>
                      <a:pt x="827" y="1096"/>
                    </a:lnTo>
                    <a:lnTo>
                      <a:pt x="848" y="1141"/>
                    </a:lnTo>
                    <a:lnTo>
                      <a:pt x="862" y="1188"/>
                    </a:lnTo>
                    <a:lnTo>
                      <a:pt x="872" y="1236"/>
                    </a:lnTo>
                    <a:lnTo>
                      <a:pt x="883" y="1289"/>
                    </a:lnTo>
                    <a:lnTo>
                      <a:pt x="890" y="1339"/>
                    </a:lnTo>
                    <a:lnTo>
                      <a:pt x="897" y="1388"/>
                    </a:lnTo>
                    <a:lnTo>
                      <a:pt x="907" y="1437"/>
                    </a:lnTo>
                    <a:lnTo>
                      <a:pt x="922" y="1486"/>
                    </a:lnTo>
                    <a:lnTo>
                      <a:pt x="939" y="1531"/>
                    </a:lnTo>
                    <a:lnTo>
                      <a:pt x="964" y="1577"/>
                    </a:lnTo>
                    <a:lnTo>
                      <a:pt x="961" y="1574"/>
                    </a:lnTo>
                    <a:lnTo>
                      <a:pt x="957" y="1571"/>
                    </a:lnTo>
                    <a:lnTo>
                      <a:pt x="954" y="1567"/>
                    </a:lnTo>
                    <a:lnTo>
                      <a:pt x="946" y="1559"/>
                    </a:lnTo>
                    <a:lnTo>
                      <a:pt x="939" y="1556"/>
                    </a:lnTo>
                    <a:lnTo>
                      <a:pt x="932" y="1549"/>
                    </a:lnTo>
                    <a:lnTo>
                      <a:pt x="925" y="1542"/>
                    </a:lnTo>
                    <a:lnTo>
                      <a:pt x="919" y="1536"/>
                    </a:lnTo>
                    <a:lnTo>
                      <a:pt x="914" y="1528"/>
                    </a:lnTo>
                    <a:lnTo>
                      <a:pt x="907" y="1518"/>
                    </a:lnTo>
                    <a:lnTo>
                      <a:pt x="872" y="1454"/>
                    </a:lnTo>
                    <a:lnTo>
                      <a:pt x="844" y="1388"/>
                    </a:lnTo>
                    <a:lnTo>
                      <a:pt x="816" y="1321"/>
                    </a:lnTo>
                    <a:lnTo>
                      <a:pt x="791" y="1254"/>
                    </a:lnTo>
                    <a:lnTo>
                      <a:pt x="771" y="1188"/>
                    </a:lnTo>
                    <a:lnTo>
                      <a:pt x="746" y="1121"/>
                    </a:lnTo>
                    <a:lnTo>
                      <a:pt x="718" y="1058"/>
                    </a:lnTo>
                    <a:lnTo>
                      <a:pt x="686" y="994"/>
                    </a:lnTo>
                    <a:lnTo>
                      <a:pt x="648" y="934"/>
                    </a:lnTo>
                    <a:lnTo>
                      <a:pt x="605" y="881"/>
                    </a:lnTo>
                    <a:lnTo>
                      <a:pt x="535" y="804"/>
                    </a:lnTo>
                    <a:lnTo>
                      <a:pt x="465" y="734"/>
                    </a:lnTo>
                    <a:lnTo>
                      <a:pt x="390" y="661"/>
                    </a:lnTo>
                    <a:lnTo>
                      <a:pt x="317" y="583"/>
                    </a:lnTo>
                    <a:lnTo>
                      <a:pt x="246" y="509"/>
                    </a:lnTo>
                    <a:lnTo>
                      <a:pt x="179" y="428"/>
                    </a:lnTo>
                    <a:lnTo>
                      <a:pt x="120" y="348"/>
                    </a:lnTo>
                    <a:lnTo>
                      <a:pt x="67" y="263"/>
                    </a:lnTo>
                    <a:lnTo>
                      <a:pt x="28" y="176"/>
                    </a:lnTo>
                    <a:lnTo>
                      <a:pt x="0" y="81"/>
                    </a:lnTo>
                    <a:lnTo>
                      <a:pt x="0" y="78"/>
                    </a:lnTo>
                    <a:lnTo>
                      <a:pt x="0" y="70"/>
                    </a:lnTo>
                    <a:lnTo>
                      <a:pt x="0" y="63"/>
                    </a:lnTo>
                    <a:lnTo>
                      <a:pt x="0" y="56"/>
                    </a:lnTo>
                    <a:lnTo>
                      <a:pt x="0" y="50"/>
                    </a:lnTo>
                    <a:lnTo>
                      <a:pt x="4" y="43"/>
                    </a:lnTo>
                    <a:lnTo>
                      <a:pt x="4" y="35"/>
                    </a:lnTo>
                    <a:lnTo>
                      <a:pt x="7" y="28"/>
                    </a:lnTo>
                    <a:lnTo>
                      <a:pt x="10" y="21"/>
                    </a:lnTo>
                    <a:lnTo>
                      <a:pt x="14" y="14"/>
                    </a:lnTo>
                    <a:lnTo>
                      <a:pt x="17" y="14"/>
                    </a:lnTo>
                    <a:lnTo>
                      <a:pt x="21" y="11"/>
                    </a:lnTo>
                    <a:lnTo>
                      <a:pt x="24" y="11"/>
                    </a:lnTo>
                    <a:lnTo>
                      <a:pt x="28" y="11"/>
                    </a:lnTo>
                    <a:lnTo>
                      <a:pt x="32" y="11"/>
                    </a:lnTo>
                    <a:lnTo>
                      <a:pt x="39" y="11"/>
                    </a:lnTo>
                    <a:lnTo>
                      <a:pt x="42" y="11"/>
                    </a:lnTo>
                    <a:lnTo>
                      <a:pt x="49" y="11"/>
                    </a:lnTo>
                    <a:lnTo>
                      <a:pt x="52" y="14"/>
                    </a:lnTo>
                    <a:lnTo>
                      <a:pt x="60" y="14"/>
                    </a:lnTo>
                    <a:lnTo>
                      <a:pt x="80" y="0"/>
                    </a:lnTo>
                    <a:close/>
                  </a:path>
                </a:pathLst>
              </a:custGeom>
              <a:solidFill>
                <a:srgbClr val="FF00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77" name="Freeform 805"/>
              <p:cNvSpPr>
                <a:spLocks/>
              </p:cNvSpPr>
              <p:nvPr/>
            </p:nvSpPr>
            <p:spPr bwMode="auto">
              <a:xfrm>
                <a:off x="2718" y="2570"/>
                <a:ext cx="187" cy="113"/>
              </a:xfrm>
              <a:custGeom>
                <a:avLst/>
                <a:gdLst>
                  <a:gd name="T0" fmla="*/ 190 w 2428"/>
                  <a:gd name="T1" fmla="*/ 208 h 1577"/>
                  <a:gd name="T2" fmla="*/ 380 w 2428"/>
                  <a:gd name="T3" fmla="*/ 491 h 1577"/>
                  <a:gd name="T4" fmla="*/ 623 w 2428"/>
                  <a:gd name="T5" fmla="*/ 710 h 1577"/>
                  <a:gd name="T6" fmla="*/ 950 w 2428"/>
                  <a:gd name="T7" fmla="*/ 815 h 1577"/>
                  <a:gd name="T8" fmla="*/ 1305 w 2428"/>
                  <a:gd name="T9" fmla="*/ 787 h 1577"/>
                  <a:gd name="T10" fmla="*/ 1650 w 2428"/>
                  <a:gd name="T11" fmla="*/ 681 h 1577"/>
                  <a:gd name="T12" fmla="*/ 1999 w 2428"/>
                  <a:gd name="T13" fmla="*/ 569 h 1577"/>
                  <a:gd name="T14" fmla="*/ 1826 w 2428"/>
                  <a:gd name="T15" fmla="*/ 629 h 1577"/>
                  <a:gd name="T16" fmla="*/ 1661 w 2428"/>
                  <a:gd name="T17" fmla="*/ 703 h 1577"/>
                  <a:gd name="T18" fmla="*/ 1488 w 2428"/>
                  <a:gd name="T19" fmla="*/ 773 h 1577"/>
                  <a:gd name="T20" fmla="*/ 1523 w 2428"/>
                  <a:gd name="T21" fmla="*/ 791 h 1577"/>
                  <a:gd name="T22" fmla="*/ 1713 w 2428"/>
                  <a:gd name="T23" fmla="*/ 858 h 1577"/>
                  <a:gd name="T24" fmla="*/ 1932 w 2428"/>
                  <a:gd name="T25" fmla="*/ 987 h 1577"/>
                  <a:gd name="T26" fmla="*/ 2111 w 2428"/>
                  <a:gd name="T27" fmla="*/ 1121 h 1577"/>
                  <a:gd name="T28" fmla="*/ 2210 w 2428"/>
                  <a:gd name="T29" fmla="*/ 1181 h 1577"/>
                  <a:gd name="T30" fmla="*/ 2312 w 2428"/>
                  <a:gd name="T31" fmla="*/ 1209 h 1577"/>
                  <a:gd name="T32" fmla="*/ 2428 w 2428"/>
                  <a:gd name="T33" fmla="*/ 1205 h 1577"/>
                  <a:gd name="T34" fmla="*/ 2337 w 2428"/>
                  <a:gd name="T35" fmla="*/ 1209 h 1577"/>
                  <a:gd name="T36" fmla="*/ 2220 w 2428"/>
                  <a:gd name="T37" fmla="*/ 1194 h 1577"/>
                  <a:gd name="T38" fmla="*/ 2122 w 2428"/>
                  <a:gd name="T39" fmla="*/ 1163 h 1577"/>
                  <a:gd name="T40" fmla="*/ 1901 w 2428"/>
                  <a:gd name="T41" fmla="*/ 1005 h 1577"/>
                  <a:gd name="T42" fmla="*/ 1615 w 2428"/>
                  <a:gd name="T43" fmla="*/ 871 h 1577"/>
                  <a:gd name="T44" fmla="*/ 1309 w 2428"/>
                  <a:gd name="T45" fmla="*/ 840 h 1577"/>
                  <a:gd name="T46" fmla="*/ 1034 w 2428"/>
                  <a:gd name="T47" fmla="*/ 889 h 1577"/>
                  <a:gd name="T48" fmla="*/ 922 w 2428"/>
                  <a:gd name="T49" fmla="*/ 896 h 1577"/>
                  <a:gd name="T50" fmla="*/ 802 w 2428"/>
                  <a:gd name="T51" fmla="*/ 881 h 1577"/>
                  <a:gd name="T52" fmla="*/ 686 w 2428"/>
                  <a:gd name="T53" fmla="*/ 858 h 1577"/>
                  <a:gd name="T54" fmla="*/ 742 w 2428"/>
                  <a:gd name="T55" fmla="*/ 903 h 1577"/>
                  <a:gd name="T56" fmla="*/ 784 w 2428"/>
                  <a:gd name="T57" fmla="*/ 984 h 1577"/>
                  <a:gd name="T58" fmla="*/ 816 w 2428"/>
                  <a:gd name="T59" fmla="*/ 1071 h 1577"/>
                  <a:gd name="T60" fmla="*/ 862 w 2428"/>
                  <a:gd name="T61" fmla="*/ 1188 h 1577"/>
                  <a:gd name="T62" fmla="*/ 890 w 2428"/>
                  <a:gd name="T63" fmla="*/ 1339 h 1577"/>
                  <a:gd name="T64" fmla="*/ 922 w 2428"/>
                  <a:gd name="T65" fmla="*/ 1486 h 1577"/>
                  <a:gd name="T66" fmla="*/ 961 w 2428"/>
                  <a:gd name="T67" fmla="*/ 1574 h 1577"/>
                  <a:gd name="T68" fmla="*/ 946 w 2428"/>
                  <a:gd name="T69" fmla="*/ 1559 h 1577"/>
                  <a:gd name="T70" fmla="*/ 925 w 2428"/>
                  <a:gd name="T71" fmla="*/ 1542 h 1577"/>
                  <a:gd name="T72" fmla="*/ 907 w 2428"/>
                  <a:gd name="T73" fmla="*/ 1518 h 1577"/>
                  <a:gd name="T74" fmla="*/ 816 w 2428"/>
                  <a:gd name="T75" fmla="*/ 1321 h 1577"/>
                  <a:gd name="T76" fmla="*/ 746 w 2428"/>
                  <a:gd name="T77" fmla="*/ 1121 h 1577"/>
                  <a:gd name="T78" fmla="*/ 648 w 2428"/>
                  <a:gd name="T79" fmla="*/ 934 h 1577"/>
                  <a:gd name="T80" fmla="*/ 465 w 2428"/>
                  <a:gd name="T81" fmla="*/ 734 h 1577"/>
                  <a:gd name="T82" fmla="*/ 246 w 2428"/>
                  <a:gd name="T83" fmla="*/ 509 h 1577"/>
                  <a:gd name="T84" fmla="*/ 67 w 2428"/>
                  <a:gd name="T85" fmla="*/ 263 h 1577"/>
                  <a:gd name="T86" fmla="*/ 0 w 2428"/>
                  <a:gd name="T87" fmla="*/ 78 h 1577"/>
                  <a:gd name="T88" fmla="*/ 0 w 2428"/>
                  <a:gd name="T89" fmla="*/ 56 h 1577"/>
                  <a:gd name="T90" fmla="*/ 4 w 2428"/>
                  <a:gd name="T91" fmla="*/ 35 h 1577"/>
                  <a:gd name="T92" fmla="*/ 14 w 2428"/>
                  <a:gd name="T93" fmla="*/ 14 h 1577"/>
                  <a:gd name="T94" fmla="*/ 24 w 2428"/>
                  <a:gd name="T95" fmla="*/ 11 h 1577"/>
                  <a:gd name="T96" fmla="*/ 39 w 2428"/>
                  <a:gd name="T97" fmla="*/ 11 h 1577"/>
                  <a:gd name="T98" fmla="*/ 52 w 2428"/>
                  <a:gd name="T99" fmla="*/ 14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28" h="1577">
                    <a:moveTo>
                      <a:pt x="80" y="0"/>
                    </a:moveTo>
                    <a:lnTo>
                      <a:pt x="137" y="106"/>
                    </a:lnTo>
                    <a:lnTo>
                      <a:pt x="190" y="208"/>
                    </a:lnTo>
                    <a:lnTo>
                      <a:pt x="250" y="306"/>
                    </a:lnTo>
                    <a:lnTo>
                      <a:pt x="313" y="401"/>
                    </a:lnTo>
                    <a:lnTo>
                      <a:pt x="380" y="491"/>
                    </a:lnTo>
                    <a:lnTo>
                      <a:pt x="453" y="573"/>
                    </a:lnTo>
                    <a:lnTo>
                      <a:pt x="531" y="646"/>
                    </a:lnTo>
                    <a:lnTo>
                      <a:pt x="623" y="710"/>
                    </a:lnTo>
                    <a:lnTo>
                      <a:pt x="721" y="759"/>
                    </a:lnTo>
                    <a:lnTo>
                      <a:pt x="831" y="794"/>
                    </a:lnTo>
                    <a:lnTo>
                      <a:pt x="950" y="815"/>
                    </a:lnTo>
                    <a:lnTo>
                      <a:pt x="1069" y="819"/>
                    </a:lnTo>
                    <a:lnTo>
                      <a:pt x="1189" y="808"/>
                    </a:lnTo>
                    <a:lnTo>
                      <a:pt x="1305" y="787"/>
                    </a:lnTo>
                    <a:lnTo>
                      <a:pt x="1422" y="759"/>
                    </a:lnTo>
                    <a:lnTo>
                      <a:pt x="1538" y="720"/>
                    </a:lnTo>
                    <a:lnTo>
                      <a:pt x="1650" y="681"/>
                    </a:lnTo>
                    <a:lnTo>
                      <a:pt x="1766" y="639"/>
                    </a:lnTo>
                    <a:lnTo>
                      <a:pt x="1882" y="601"/>
                    </a:lnTo>
                    <a:lnTo>
                      <a:pt x="1999" y="569"/>
                    </a:lnTo>
                    <a:lnTo>
                      <a:pt x="1939" y="586"/>
                    </a:lnTo>
                    <a:lnTo>
                      <a:pt x="1882" y="608"/>
                    </a:lnTo>
                    <a:lnTo>
                      <a:pt x="1826" y="629"/>
                    </a:lnTo>
                    <a:lnTo>
                      <a:pt x="1773" y="653"/>
                    </a:lnTo>
                    <a:lnTo>
                      <a:pt x="1717" y="678"/>
                    </a:lnTo>
                    <a:lnTo>
                      <a:pt x="1661" y="703"/>
                    </a:lnTo>
                    <a:lnTo>
                      <a:pt x="1605" y="728"/>
                    </a:lnTo>
                    <a:lnTo>
                      <a:pt x="1545" y="751"/>
                    </a:lnTo>
                    <a:lnTo>
                      <a:pt x="1488" y="773"/>
                    </a:lnTo>
                    <a:lnTo>
                      <a:pt x="1428" y="791"/>
                    </a:lnTo>
                    <a:lnTo>
                      <a:pt x="1475" y="783"/>
                    </a:lnTo>
                    <a:lnTo>
                      <a:pt x="1523" y="791"/>
                    </a:lnTo>
                    <a:lnTo>
                      <a:pt x="1583" y="804"/>
                    </a:lnTo>
                    <a:lnTo>
                      <a:pt x="1646" y="826"/>
                    </a:lnTo>
                    <a:lnTo>
                      <a:pt x="1713" y="858"/>
                    </a:lnTo>
                    <a:lnTo>
                      <a:pt x="1784" y="896"/>
                    </a:lnTo>
                    <a:lnTo>
                      <a:pt x="1858" y="938"/>
                    </a:lnTo>
                    <a:lnTo>
                      <a:pt x="1932" y="987"/>
                    </a:lnTo>
                    <a:lnTo>
                      <a:pt x="2006" y="1043"/>
                    </a:lnTo>
                    <a:lnTo>
                      <a:pt x="2079" y="1099"/>
                    </a:lnTo>
                    <a:lnTo>
                      <a:pt x="2111" y="1121"/>
                    </a:lnTo>
                    <a:lnTo>
                      <a:pt x="2142" y="1141"/>
                    </a:lnTo>
                    <a:lnTo>
                      <a:pt x="2174" y="1163"/>
                    </a:lnTo>
                    <a:lnTo>
                      <a:pt x="2210" y="1181"/>
                    </a:lnTo>
                    <a:lnTo>
                      <a:pt x="2242" y="1191"/>
                    </a:lnTo>
                    <a:lnTo>
                      <a:pt x="2277" y="1201"/>
                    </a:lnTo>
                    <a:lnTo>
                      <a:pt x="2312" y="1209"/>
                    </a:lnTo>
                    <a:lnTo>
                      <a:pt x="2350" y="1212"/>
                    </a:lnTo>
                    <a:lnTo>
                      <a:pt x="2389" y="1212"/>
                    </a:lnTo>
                    <a:lnTo>
                      <a:pt x="2428" y="1205"/>
                    </a:lnTo>
                    <a:lnTo>
                      <a:pt x="2403" y="1209"/>
                    </a:lnTo>
                    <a:lnTo>
                      <a:pt x="2372" y="1212"/>
                    </a:lnTo>
                    <a:lnTo>
                      <a:pt x="2337" y="1209"/>
                    </a:lnTo>
                    <a:lnTo>
                      <a:pt x="2297" y="1205"/>
                    </a:lnTo>
                    <a:lnTo>
                      <a:pt x="2259" y="1201"/>
                    </a:lnTo>
                    <a:lnTo>
                      <a:pt x="2220" y="1194"/>
                    </a:lnTo>
                    <a:lnTo>
                      <a:pt x="2182" y="1184"/>
                    </a:lnTo>
                    <a:lnTo>
                      <a:pt x="2150" y="1173"/>
                    </a:lnTo>
                    <a:lnTo>
                      <a:pt x="2122" y="1163"/>
                    </a:lnTo>
                    <a:lnTo>
                      <a:pt x="2101" y="1149"/>
                    </a:lnTo>
                    <a:lnTo>
                      <a:pt x="1999" y="1071"/>
                    </a:lnTo>
                    <a:lnTo>
                      <a:pt x="1901" y="1005"/>
                    </a:lnTo>
                    <a:lnTo>
                      <a:pt x="1805" y="949"/>
                    </a:lnTo>
                    <a:lnTo>
                      <a:pt x="1710" y="906"/>
                    </a:lnTo>
                    <a:lnTo>
                      <a:pt x="1615" y="871"/>
                    </a:lnTo>
                    <a:lnTo>
                      <a:pt x="1520" y="846"/>
                    </a:lnTo>
                    <a:lnTo>
                      <a:pt x="1418" y="836"/>
                    </a:lnTo>
                    <a:lnTo>
                      <a:pt x="1309" y="840"/>
                    </a:lnTo>
                    <a:lnTo>
                      <a:pt x="1192" y="854"/>
                    </a:lnTo>
                    <a:lnTo>
                      <a:pt x="1069" y="881"/>
                    </a:lnTo>
                    <a:lnTo>
                      <a:pt x="1034" y="889"/>
                    </a:lnTo>
                    <a:lnTo>
                      <a:pt x="996" y="896"/>
                    </a:lnTo>
                    <a:lnTo>
                      <a:pt x="961" y="896"/>
                    </a:lnTo>
                    <a:lnTo>
                      <a:pt x="922" y="896"/>
                    </a:lnTo>
                    <a:lnTo>
                      <a:pt x="883" y="893"/>
                    </a:lnTo>
                    <a:lnTo>
                      <a:pt x="844" y="889"/>
                    </a:lnTo>
                    <a:lnTo>
                      <a:pt x="802" y="881"/>
                    </a:lnTo>
                    <a:lnTo>
                      <a:pt x="763" y="875"/>
                    </a:lnTo>
                    <a:lnTo>
                      <a:pt x="724" y="868"/>
                    </a:lnTo>
                    <a:lnTo>
                      <a:pt x="686" y="858"/>
                    </a:lnTo>
                    <a:lnTo>
                      <a:pt x="707" y="868"/>
                    </a:lnTo>
                    <a:lnTo>
                      <a:pt x="728" y="881"/>
                    </a:lnTo>
                    <a:lnTo>
                      <a:pt x="742" y="903"/>
                    </a:lnTo>
                    <a:lnTo>
                      <a:pt x="759" y="928"/>
                    </a:lnTo>
                    <a:lnTo>
                      <a:pt x="771" y="956"/>
                    </a:lnTo>
                    <a:lnTo>
                      <a:pt x="784" y="984"/>
                    </a:lnTo>
                    <a:lnTo>
                      <a:pt x="796" y="1011"/>
                    </a:lnTo>
                    <a:lnTo>
                      <a:pt x="806" y="1043"/>
                    </a:lnTo>
                    <a:lnTo>
                      <a:pt x="816" y="1071"/>
                    </a:lnTo>
                    <a:lnTo>
                      <a:pt x="827" y="1096"/>
                    </a:lnTo>
                    <a:lnTo>
                      <a:pt x="848" y="1141"/>
                    </a:lnTo>
                    <a:lnTo>
                      <a:pt x="862" y="1188"/>
                    </a:lnTo>
                    <a:lnTo>
                      <a:pt x="872" y="1236"/>
                    </a:lnTo>
                    <a:lnTo>
                      <a:pt x="883" y="1289"/>
                    </a:lnTo>
                    <a:lnTo>
                      <a:pt x="890" y="1339"/>
                    </a:lnTo>
                    <a:lnTo>
                      <a:pt x="897" y="1388"/>
                    </a:lnTo>
                    <a:lnTo>
                      <a:pt x="907" y="1437"/>
                    </a:lnTo>
                    <a:lnTo>
                      <a:pt x="922" y="1486"/>
                    </a:lnTo>
                    <a:lnTo>
                      <a:pt x="939" y="1531"/>
                    </a:lnTo>
                    <a:lnTo>
                      <a:pt x="964" y="1577"/>
                    </a:lnTo>
                    <a:lnTo>
                      <a:pt x="961" y="1574"/>
                    </a:lnTo>
                    <a:lnTo>
                      <a:pt x="957" y="1571"/>
                    </a:lnTo>
                    <a:lnTo>
                      <a:pt x="954" y="1567"/>
                    </a:lnTo>
                    <a:lnTo>
                      <a:pt x="946" y="1559"/>
                    </a:lnTo>
                    <a:lnTo>
                      <a:pt x="939" y="1556"/>
                    </a:lnTo>
                    <a:lnTo>
                      <a:pt x="932" y="1549"/>
                    </a:lnTo>
                    <a:lnTo>
                      <a:pt x="925" y="1542"/>
                    </a:lnTo>
                    <a:lnTo>
                      <a:pt x="919" y="1536"/>
                    </a:lnTo>
                    <a:lnTo>
                      <a:pt x="914" y="1528"/>
                    </a:lnTo>
                    <a:lnTo>
                      <a:pt x="907" y="1518"/>
                    </a:lnTo>
                    <a:lnTo>
                      <a:pt x="872" y="1454"/>
                    </a:lnTo>
                    <a:lnTo>
                      <a:pt x="844" y="1388"/>
                    </a:lnTo>
                    <a:lnTo>
                      <a:pt x="816" y="1321"/>
                    </a:lnTo>
                    <a:lnTo>
                      <a:pt x="791" y="1254"/>
                    </a:lnTo>
                    <a:lnTo>
                      <a:pt x="771" y="1188"/>
                    </a:lnTo>
                    <a:lnTo>
                      <a:pt x="746" y="1121"/>
                    </a:lnTo>
                    <a:lnTo>
                      <a:pt x="718" y="1058"/>
                    </a:lnTo>
                    <a:lnTo>
                      <a:pt x="686" y="994"/>
                    </a:lnTo>
                    <a:lnTo>
                      <a:pt x="648" y="934"/>
                    </a:lnTo>
                    <a:lnTo>
                      <a:pt x="605" y="881"/>
                    </a:lnTo>
                    <a:lnTo>
                      <a:pt x="535" y="804"/>
                    </a:lnTo>
                    <a:lnTo>
                      <a:pt x="465" y="734"/>
                    </a:lnTo>
                    <a:lnTo>
                      <a:pt x="390" y="661"/>
                    </a:lnTo>
                    <a:lnTo>
                      <a:pt x="317" y="583"/>
                    </a:lnTo>
                    <a:lnTo>
                      <a:pt x="246" y="509"/>
                    </a:lnTo>
                    <a:lnTo>
                      <a:pt x="179" y="428"/>
                    </a:lnTo>
                    <a:lnTo>
                      <a:pt x="120" y="348"/>
                    </a:lnTo>
                    <a:lnTo>
                      <a:pt x="67" y="263"/>
                    </a:lnTo>
                    <a:lnTo>
                      <a:pt x="28" y="176"/>
                    </a:lnTo>
                    <a:lnTo>
                      <a:pt x="0" y="81"/>
                    </a:lnTo>
                    <a:lnTo>
                      <a:pt x="0" y="78"/>
                    </a:lnTo>
                    <a:lnTo>
                      <a:pt x="0" y="70"/>
                    </a:lnTo>
                    <a:lnTo>
                      <a:pt x="0" y="63"/>
                    </a:lnTo>
                    <a:lnTo>
                      <a:pt x="0" y="56"/>
                    </a:lnTo>
                    <a:lnTo>
                      <a:pt x="0" y="50"/>
                    </a:lnTo>
                    <a:lnTo>
                      <a:pt x="4" y="43"/>
                    </a:lnTo>
                    <a:lnTo>
                      <a:pt x="4" y="35"/>
                    </a:lnTo>
                    <a:lnTo>
                      <a:pt x="7" y="28"/>
                    </a:lnTo>
                    <a:lnTo>
                      <a:pt x="10" y="21"/>
                    </a:lnTo>
                    <a:lnTo>
                      <a:pt x="14" y="14"/>
                    </a:lnTo>
                    <a:lnTo>
                      <a:pt x="17" y="14"/>
                    </a:lnTo>
                    <a:lnTo>
                      <a:pt x="21" y="11"/>
                    </a:lnTo>
                    <a:lnTo>
                      <a:pt x="24" y="11"/>
                    </a:lnTo>
                    <a:lnTo>
                      <a:pt x="28" y="11"/>
                    </a:lnTo>
                    <a:lnTo>
                      <a:pt x="32" y="11"/>
                    </a:lnTo>
                    <a:lnTo>
                      <a:pt x="39" y="11"/>
                    </a:lnTo>
                    <a:lnTo>
                      <a:pt x="42" y="11"/>
                    </a:lnTo>
                    <a:lnTo>
                      <a:pt x="49" y="11"/>
                    </a:lnTo>
                    <a:lnTo>
                      <a:pt x="52" y="14"/>
                    </a:lnTo>
                    <a:lnTo>
                      <a:pt x="60" y="14"/>
                    </a:lnTo>
                    <a:lnTo>
                      <a:pt x="80" y="0"/>
                    </a:lnTo>
                  </a:path>
                </a:pathLst>
              </a:custGeom>
              <a:solidFill>
                <a:srgbClr val="A50021"/>
              </a:solidFill>
              <a:ln w="0">
                <a:solidFill>
                  <a:srgbClr val="A50021"/>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78" name="Freeform 806"/>
              <p:cNvSpPr>
                <a:spLocks/>
              </p:cNvSpPr>
              <p:nvPr/>
            </p:nvSpPr>
            <p:spPr bwMode="auto">
              <a:xfrm>
                <a:off x="2640" y="2655"/>
                <a:ext cx="238" cy="199"/>
              </a:xfrm>
              <a:custGeom>
                <a:avLst/>
                <a:gdLst>
                  <a:gd name="T0" fmla="*/ 2494 w 3092"/>
                  <a:gd name="T1" fmla="*/ 2519 h 2786"/>
                  <a:gd name="T2" fmla="*/ 2308 w 3092"/>
                  <a:gd name="T3" fmla="*/ 2466 h 2786"/>
                  <a:gd name="T4" fmla="*/ 2115 w 3092"/>
                  <a:gd name="T5" fmla="*/ 2406 h 2786"/>
                  <a:gd name="T6" fmla="*/ 1932 w 3092"/>
                  <a:gd name="T7" fmla="*/ 2273 h 2786"/>
                  <a:gd name="T8" fmla="*/ 1762 w 3092"/>
                  <a:gd name="T9" fmla="*/ 2111 h 2786"/>
                  <a:gd name="T10" fmla="*/ 1639 w 3092"/>
                  <a:gd name="T11" fmla="*/ 2026 h 2786"/>
                  <a:gd name="T12" fmla="*/ 1526 w 3092"/>
                  <a:gd name="T13" fmla="*/ 1991 h 2786"/>
                  <a:gd name="T14" fmla="*/ 1424 w 3092"/>
                  <a:gd name="T15" fmla="*/ 1946 h 2786"/>
                  <a:gd name="T16" fmla="*/ 1351 w 3092"/>
                  <a:gd name="T17" fmla="*/ 1893 h 2786"/>
                  <a:gd name="T18" fmla="*/ 1283 w 3092"/>
                  <a:gd name="T19" fmla="*/ 1823 h 2786"/>
                  <a:gd name="T20" fmla="*/ 1140 w 3092"/>
                  <a:gd name="T21" fmla="*/ 1601 h 2786"/>
                  <a:gd name="T22" fmla="*/ 981 w 3092"/>
                  <a:gd name="T23" fmla="*/ 1328 h 2786"/>
                  <a:gd name="T24" fmla="*/ 830 w 3092"/>
                  <a:gd name="T25" fmla="*/ 1100 h 2786"/>
                  <a:gd name="T26" fmla="*/ 727 w 3092"/>
                  <a:gd name="T27" fmla="*/ 1026 h 2786"/>
                  <a:gd name="T28" fmla="*/ 629 w 3092"/>
                  <a:gd name="T29" fmla="*/ 945 h 2786"/>
                  <a:gd name="T30" fmla="*/ 478 w 3092"/>
                  <a:gd name="T31" fmla="*/ 622 h 2786"/>
                  <a:gd name="T32" fmla="*/ 288 w 3092"/>
                  <a:gd name="T33" fmla="*/ 238 h 2786"/>
                  <a:gd name="T34" fmla="*/ 63 w 3092"/>
                  <a:gd name="T35" fmla="*/ 0 h 2786"/>
                  <a:gd name="T36" fmla="*/ 31 w 3092"/>
                  <a:gd name="T37" fmla="*/ 14 h 2786"/>
                  <a:gd name="T38" fmla="*/ 10 w 3092"/>
                  <a:gd name="T39" fmla="*/ 53 h 2786"/>
                  <a:gd name="T40" fmla="*/ 0 w 3092"/>
                  <a:gd name="T41" fmla="*/ 91 h 2786"/>
                  <a:gd name="T42" fmla="*/ 13 w 3092"/>
                  <a:gd name="T43" fmla="*/ 123 h 2786"/>
                  <a:gd name="T44" fmla="*/ 200 w 3092"/>
                  <a:gd name="T45" fmla="*/ 316 h 2786"/>
                  <a:gd name="T46" fmla="*/ 516 w 3092"/>
                  <a:gd name="T47" fmla="*/ 1159 h 2786"/>
                  <a:gd name="T48" fmla="*/ 594 w 3092"/>
                  <a:gd name="T49" fmla="*/ 2086 h 2786"/>
                  <a:gd name="T50" fmla="*/ 650 w 3092"/>
                  <a:gd name="T51" fmla="*/ 2350 h 2786"/>
                  <a:gd name="T52" fmla="*/ 710 w 3092"/>
                  <a:gd name="T53" fmla="*/ 2389 h 2786"/>
                  <a:gd name="T54" fmla="*/ 707 w 3092"/>
                  <a:gd name="T55" fmla="*/ 2368 h 2786"/>
                  <a:gd name="T56" fmla="*/ 629 w 3092"/>
                  <a:gd name="T57" fmla="*/ 1901 h 2786"/>
                  <a:gd name="T58" fmla="*/ 612 w 3092"/>
                  <a:gd name="T59" fmla="*/ 1236 h 2786"/>
                  <a:gd name="T60" fmla="*/ 576 w 3092"/>
                  <a:gd name="T61" fmla="*/ 1078 h 2786"/>
                  <a:gd name="T62" fmla="*/ 566 w 3092"/>
                  <a:gd name="T63" fmla="*/ 1050 h 2786"/>
                  <a:gd name="T64" fmla="*/ 573 w 3092"/>
                  <a:gd name="T65" fmla="*/ 1036 h 2786"/>
                  <a:gd name="T66" fmla="*/ 622 w 3092"/>
                  <a:gd name="T67" fmla="*/ 1082 h 2786"/>
                  <a:gd name="T68" fmla="*/ 679 w 3092"/>
                  <a:gd name="T69" fmla="*/ 1121 h 2786"/>
                  <a:gd name="T70" fmla="*/ 815 w 3092"/>
                  <a:gd name="T71" fmla="*/ 1240 h 2786"/>
                  <a:gd name="T72" fmla="*/ 917 w 3092"/>
                  <a:gd name="T73" fmla="*/ 1444 h 2786"/>
                  <a:gd name="T74" fmla="*/ 1027 w 3092"/>
                  <a:gd name="T75" fmla="*/ 1654 h 2786"/>
                  <a:gd name="T76" fmla="*/ 1175 w 3092"/>
                  <a:gd name="T77" fmla="*/ 1854 h 2786"/>
                  <a:gd name="T78" fmla="*/ 1358 w 3092"/>
                  <a:gd name="T79" fmla="*/ 2019 h 2786"/>
                  <a:gd name="T80" fmla="*/ 1463 w 3092"/>
                  <a:gd name="T81" fmla="*/ 2083 h 2786"/>
                  <a:gd name="T82" fmla="*/ 1534 w 3092"/>
                  <a:gd name="T83" fmla="*/ 2104 h 2786"/>
                  <a:gd name="T84" fmla="*/ 1664 w 3092"/>
                  <a:gd name="T85" fmla="*/ 2178 h 2786"/>
                  <a:gd name="T86" fmla="*/ 1995 w 3092"/>
                  <a:gd name="T87" fmla="*/ 2413 h 2786"/>
                  <a:gd name="T88" fmla="*/ 2357 w 3092"/>
                  <a:gd name="T89" fmla="*/ 2571 h 2786"/>
                  <a:gd name="T90" fmla="*/ 2501 w 3092"/>
                  <a:gd name="T91" fmla="*/ 2596 h 2786"/>
                  <a:gd name="T92" fmla="*/ 2554 w 3092"/>
                  <a:gd name="T93" fmla="*/ 2621 h 2786"/>
                  <a:gd name="T94" fmla="*/ 2646 w 3092"/>
                  <a:gd name="T95" fmla="*/ 2634 h 2786"/>
                  <a:gd name="T96" fmla="*/ 2857 w 3092"/>
                  <a:gd name="T97" fmla="*/ 2673 h 2786"/>
                  <a:gd name="T98" fmla="*/ 3047 w 3092"/>
                  <a:gd name="T99" fmla="*/ 2754 h 2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92" h="2786">
                    <a:moveTo>
                      <a:pt x="2639" y="2554"/>
                    </a:moveTo>
                    <a:lnTo>
                      <a:pt x="2589" y="2543"/>
                    </a:lnTo>
                    <a:lnTo>
                      <a:pt x="2543" y="2529"/>
                    </a:lnTo>
                    <a:lnTo>
                      <a:pt x="2494" y="2519"/>
                    </a:lnTo>
                    <a:lnTo>
                      <a:pt x="2448" y="2504"/>
                    </a:lnTo>
                    <a:lnTo>
                      <a:pt x="2403" y="2491"/>
                    </a:lnTo>
                    <a:lnTo>
                      <a:pt x="2357" y="2476"/>
                    </a:lnTo>
                    <a:lnTo>
                      <a:pt x="2308" y="2466"/>
                    </a:lnTo>
                    <a:lnTo>
                      <a:pt x="2262" y="2452"/>
                    </a:lnTo>
                    <a:lnTo>
                      <a:pt x="2213" y="2438"/>
                    </a:lnTo>
                    <a:lnTo>
                      <a:pt x="2167" y="2424"/>
                    </a:lnTo>
                    <a:lnTo>
                      <a:pt x="2115" y="2406"/>
                    </a:lnTo>
                    <a:lnTo>
                      <a:pt x="2062" y="2378"/>
                    </a:lnTo>
                    <a:lnTo>
                      <a:pt x="2015" y="2346"/>
                    </a:lnTo>
                    <a:lnTo>
                      <a:pt x="1974" y="2311"/>
                    </a:lnTo>
                    <a:lnTo>
                      <a:pt x="1932" y="2273"/>
                    </a:lnTo>
                    <a:lnTo>
                      <a:pt x="1889" y="2234"/>
                    </a:lnTo>
                    <a:lnTo>
                      <a:pt x="1850" y="2192"/>
                    </a:lnTo>
                    <a:lnTo>
                      <a:pt x="1809" y="2149"/>
                    </a:lnTo>
                    <a:lnTo>
                      <a:pt x="1762" y="2111"/>
                    </a:lnTo>
                    <a:lnTo>
                      <a:pt x="1717" y="2073"/>
                    </a:lnTo>
                    <a:lnTo>
                      <a:pt x="1692" y="2055"/>
                    </a:lnTo>
                    <a:lnTo>
                      <a:pt x="1667" y="2041"/>
                    </a:lnTo>
                    <a:lnTo>
                      <a:pt x="1639" y="2026"/>
                    </a:lnTo>
                    <a:lnTo>
                      <a:pt x="1611" y="2016"/>
                    </a:lnTo>
                    <a:lnTo>
                      <a:pt x="1583" y="2009"/>
                    </a:lnTo>
                    <a:lnTo>
                      <a:pt x="1554" y="1999"/>
                    </a:lnTo>
                    <a:lnTo>
                      <a:pt x="1526" y="1991"/>
                    </a:lnTo>
                    <a:lnTo>
                      <a:pt x="1498" y="1981"/>
                    </a:lnTo>
                    <a:lnTo>
                      <a:pt x="1471" y="1971"/>
                    </a:lnTo>
                    <a:lnTo>
                      <a:pt x="1446" y="1960"/>
                    </a:lnTo>
                    <a:lnTo>
                      <a:pt x="1424" y="1946"/>
                    </a:lnTo>
                    <a:lnTo>
                      <a:pt x="1406" y="1936"/>
                    </a:lnTo>
                    <a:lnTo>
                      <a:pt x="1389" y="1921"/>
                    </a:lnTo>
                    <a:lnTo>
                      <a:pt x="1368" y="1908"/>
                    </a:lnTo>
                    <a:lnTo>
                      <a:pt x="1351" y="1893"/>
                    </a:lnTo>
                    <a:lnTo>
                      <a:pt x="1333" y="1876"/>
                    </a:lnTo>
                    <a:lnTo>
                      <a:pt x="1315" y="1858"/>
                    </a:lnTo>
                    <a:lnTo>
                      <a:pt x="1301" y="1841"/>
                    </a:lnTo>
                    <a:lnTo>
                      <a:pt x="1283" y="1823"/>
                    </a:lnTo>
                    <a:lnTo>
                      <a:pt x="1270" y="1802"/>
                    </a:lnTo>
                    <a:lnTo>
                      <a:pt x="1223" y="1736"/>
                    </a:lnTo>
                    <a:lnTo>
                      <a:pt x="1182" y="1668"/>
                    </a:lnTo>
                    <a:lnTo>
                      <a:pt x="1140" y="1601"/>
                    </a:lnTo>
                    <a:lnTo>
                      <a:pt x="1100" y="1535"/>
                    </a:lnTo>
                    <a:lnTo>
                      <a:pt x="1062" y="1465"/>
                    </a:lnTo>
                    <a:lnTo>
                      <a:pt x="1023" y="1398"/>
                    </a:lnTo>
                    <a:lnTo>
                      <a:pt x="981" y="1328"/>
                    </a:lnTo>
                    <a:lnTo>
                      <a:pt x="942" y="1261"/>
                    </a:lnTo>
                    <a:lnTo>
                      <a:pt x="897" y="1194"/>
                    </a:lnTo>
                    <a:lnTo>
                      <a:pt x="851" y="1124"/>
                    </a:lnTo>
                    <a:lnTo>
                      <a:pt x="830" y="1100"/>
                    </a:lnTo>
                    <a:lnTo>
                      <a:pt x="809" y="1078"/>
                    </a:lnTo>
                    <a:lnTo>
                      <a:pt x="780" y="1061"/>
                    </a:lnTo>
                    <a:lnTo>
                      <a:pt x="756" y="1043"/>
                    </a:lnTo>
                    <a:lnTo>
                      <a:pt x="727" y="1026"/>
                    </a:lnTo>
                    <a:lnTo>
                      <a:pt x="699" y="1008"/>
                    </a:lnTo>
                    <a:lnTo>
                      <a:pt x="675" y="991"/>
                    </a:lnTo>
                    <a:lnTo>
                      <a:pt x="650" y="970"/>
                    </a:lnTo>
                    <a:lnTo>
                      <a:pt x="629" y="945"/>
                    </a:lnTo>
                    <a:lnTo>
                      <a:pt x="612" y="917"/>
                    </a:lnTo>
                    <a:lnTo>
                      <a:pt x="566" y="822"/>
                    </a:lnTo>
                    <a:lnTo>
                      <a:pt x="521" y="723"/>
                    </a:lnTo>
                    <a:lnTo>
                      <a:pt x="478" y="622"/>
                    </a:lnTo>
                    <a:lnTo>
                      <a:pt x="436" y="523"/>
                    </a:lnTo>
                    <a:lnTo>
                      <a:pt x="390" y="425"/>
                    </a:lnTo>
                    <a:lnTo>
                      <a:pt x="341" y="330"/>
                    </a:lnTo>
                    <a:lnTo>
                      <a:pt x="288" y="238"/>
                    </a:lnTo>
                    <a:lnTo>
                      <a:pt x="225" y="155"/>
                    </a:lnTo>
                    <a:lnTo>
                      <a:pt x="154" y="77"/>
                    </a:lnTo>
                    <a:lnTo>
                      <a:pt x="73" y="3"/>
                    </a:lnTo>
                    <a:lnTo>
                      <a:pt x="63" y="0"/>
                    </a:lnTo>
                    <a:lnTo>
                      <a:pt x="55" y="0"/>
                    </a:lnTo>
                    <a:lnTo>
                      <a:pt x="48" y="0"/>
                    </a:lnTo>
                    <a:lnTo>
                      <a:pt x="38" y="7"/>
                    </a:lnTo>
                    <a:lnTo>
                      <a:pt x="31" y="14"/>
                    </a:lnTo>
                    <a:lnTo>
                      <a:pt x="27" y="21"/>
                    </a:lnTo>
                    <a:lnTo>
                      <a:pt x="20" y="32"/>
                    </a:lnTo>
                    <a:lnTo>
                      <a:pt x="13" y="42"/>
                    </a:lnTo>
                    <a:lnTo>
                      <a:pt x="10" y="53"/>
                    </a:lnTo>
                    <a:lnTo>
                      <a:pt x="3" y="63"/>
                    </a:lnTo>
                    <a:lnTo>
                      <a:pt x="0" y="70"/>
                    </a:lnTo>
                    <a:lnTo>
                      <a:pt x="0" y="80"/>
                    </a:lnTo>
                    <a:lnTo>
                      <a:pt x="0" y="91"/>
                    </a:lnTo>
                    <a:lnTo>
                      <a:pt x="3" y="98"/>
                    </a:lnTo>
                    <a:lnTo>
                      <a:pt x="6" y="105"/>
                    </a:lnTo>
                    <a:lnTo>
                      <a:pt x="10" y="116"/>
                    </a:lnTo>
                    <a:lnTo>
                      <a:pt x="13" y="123"/>
                    </a:lnTo>
                    <a:lnTo>
                      <a:pt x="20" y="127"/>
                    </a:lnTo>
                    <a:lnTo>
                      <a:pt x="23" y="133"/>
                    </a:lnTo>
                    <a:lnTo>
                      <a:pt x="31" y="137"/>
                    </a:lnTo>
                    <a:lnTo>
                      <a:pt x="200" y="316"/>
                    </a:lnTo>
                    <a:lnTo>
                      <a:pt x="326" y="510"/>
                    </a:lnTo>
                    <a:lnTo>
                      <a:pt x="418" y="716"/>
                    </a:lnTo>
                    <a:lnTo>
                      <a:pt x="478" y="935"/>
                    </a:lnTo>
                    <a:lnTo>
                      <a:pt x="516" y="1159"/>
                    </a:lnTo>
                    <a:lnTo>
                      <a:pt x="544" y="1391"/>
                    </a:lnTo>
                    <a:lnTo>
                      <a:pt x="559" y="1623"/>
                    </a:lnTo>
                    <a:lnTo>
                      <a:pt x="576" y="1854"/>
                    </a:lnTo>
                    <a:lnTo>
                      <a:pt x="594" y="2086"/>
                    </a:lnTo>
                    <a:lnTo>
                      <a:pt x="629" y="2308"/>
                    </a:lnTo>
                    <a:lnTo>
                      <a:pt x="632" y="2326"/>
                    </a:lnTo>
                    <a:lnTo>
                      <a:pt x="639" y="2339"/>
                    </a:lnTo>
                    <a:lnTo>
                      <a:pt x="650" y="2350"/>
                    </a:lnTo>
                    <a:lnTo>
                      <a:pt x="664" y="2361"/>
                    </a:lnTo>
                    <a:lnTo>
                      <a:pt x="679" y="2371"/>
                    </a:lnTo>
                    <a:lnTo>
                      <a:pt x="692" y="2381"/>
                    </a:lnTo>
                    <a:lnTo>
                      <a:pt x="710" y="2389"/>
                    </a:lnTo>
                    <a:lnTo>
                      <a:pt x="731" y="2396"/>
                    </a:lnTo>
                    <a:lnTo>
                      <a:pt x="749" y="2399"/>
                    </a:lnTo>
                    <a:lnTo>
                      <a:pt x="770" y="2403"/>
                    </a:lnTo>
                    <a:lnTo>
                      <a:pt x="707" y="2368"/>
                    </a:lnTo>
                    <a:lnTo>
                      <a:pt x="668" y="2294"/>
                    </a:lnTo>
                    <a:lnTo>
                      <a:pt x="644" y="2188"/>
                    </a:lnTo>
                    <a:lnTo>
                      <a:pt x="632" y="2055"/>
                    </a:lnTo>
                    <a:lnTo>
                      <a:pt x="629" y="1901"/>
                    </a:lnTo>
                    <a:lnTo>
                      <a:pt x="629" y="1736"/>
                    </a:lnTo>
                    <a:lnTo>
                      <a:pt x="629" y="1566"/>
                    </a:lnTo>
                    <a:lnTo>
                      <a:pt x="626" y="1398"/>
                    </a:lnTo>
                    <a:lnTo>
                      <a:pt x="612" y="1236"/>
                    </a:lnTo>
                    <a:lnTo>
                      <a:pt x="584" y="1093"/>
                    </a:lnTo>
                    <a:lnTo>
                      <a:pt x="579" y="1089"/>
                    </a:lnTo>
                    <a:lnTo>
                      <a:pt x="579" y="1082"/>
                    </a:lnTo>
                    <a:lnTo>
                      <a:pt x="576" y="1078"/>
                    </a:lnTo>
                    <a:lnTo>
                      <a:pt x="573" y="1071"/>
                    </a:lnTo>
                    <a:lnTo>
                      <a:pt x="569" y="1064"/>
                    </a:lnTo>
                    <a:lnTo>
                      <a:pt x="569" y="1058"/>
                    </a:lnTo>
                    <a:lnTo>
                      <a:pt x="566" y="1050"/>
                    </a:lnTo>
                    <a:lnTo>
                      <a:pt x="562" y="1043"/>
                    </a:lnTo>
                    <a:lnTo>
                      <a:pt x="562" y="1033"/>
                    </a:lnTo>
                    <a:lnTo>
                      <a:pt x="559" y="1026"/>
                    </a:lnTo>
                    <a:lnTo>
                      <a:pt x="573" y="1036"/>
                    </a:lnTo>
                    <a:lnTo>
                      <a:pt x="587" y="1046"/>
                    </a:lnTo>
                    <a:lnTo>
                      <a:pt x="597" y="1061"/>
                    </a:lnTo>
                    <a:lnTo>
                      <a:pt x="612" y="1071"/>
                    </a:lnTo>
                    <a:lnTo>
                      <a:pt x="622" y="1082"/>
                    </a:lnTo>
                    <a:lnTo>
                      <a:pt x="636" y="1093"/>
                    </a:lnTo>
                    <a:lnTo>
                      <a:pt x="650" y="1103"/>
                    </a:lnTo>
                    <a:lnTo>
                      <a:pt x="664" y="1113"/>
                    </a:lnTo>
                    <a:lnTo>
                      <a:pt x="679" y="1121"/>
                    </a:lnTo>
                    <a:lnTo>
                      <a:pt x="692" y="1131"/>
                    </a:lnTo>
                    <a:lnTo>
                      <a:pt x="742" y="1159"/>
                    </a:lnTo>
                    <a:lnTo>
                      <a:pt x="780" y="1198"/>
                    </a:lnTo>
                    <a:lnTo>
                      <a:pt x="815" y="1240"/>
                    </a:lnTo>
                    <a:lnTo>
                      <a:pt x="844" y="1289"/>
                    </a:lnTo>
                    <a:lnTo>
                      <a:pt x="872" y="1338"/>
                    </a:lnTo>
                    <a:lnTo>
                      <a:pt x="893" y="1391"/>
                    </a:lnTo>
                    <a:lnTo>
                      <a:pt x="917" y="1444"/>
                    </a:lnTo>
                    <a:lnTo>
                      <a:pt x="942" y="1496"/>
                    </a:lnTo>
                    <a:lnTo>
                      <a:pt x="967" y="1549"/>
                    </a:lnTo>
                    <a:lnTo>
                      <a:pt x="995" y="1601"/>
                    </a:lnTo>
                    <a:lnTo>
                      <a:pt x="1027" y="1654"/>
                    </a:lnTo>
                    <a:lnTo>
                      <a:pt x="1062" y="1707"/>
                    </a:lnTo>
                    <a:lnTo>
                      <a:pt x="1097" y="1760"/>
                    </a:lnTo>
                    <a:lnTo>
                      <a:pt x="1136" y="1809"/>
                    </a:lnTo>
                    <a:lnTo>
                      <a:pt x="1175" y="1854"/>
                    </a:lnTo>
                    <a:lnTo>
                      <a:pt x="1217" y="1901"/>
                    </a:lnTo>
                    <a:lnTo>
                      <a:pt x="1263" y="1943"/>
                    </a:lnTo>
                    <a:lnTo>
                      <a:pt x="1308" y="1984"/>
                    </a:lnTo>
                    <a:lnTo>
                      <a:pt x="1358" y="2019"/>
                    </a:lnTo>
                    <a:lnTo>
                      <a:pt x="1406" y="2055"/>
                    </a:lnTo>
                    <a:lnTo>
                      <a:pt x="1428" y="2066"/>
                    </a:lnTo>
                    <a:lnTo>
                      <a:pt x="1446" y="2076"/>
                    </a:lnTo>
                    <a:lnTo>
                      <a:pt x="1463" y="2083"/>
                    </a:lnTo>
                    <a:lnTo>
                      <a:pt x="1481" y="2090"/>
                    </a:lnTo>
                    <a:lnTo>
                      <a:pt x="1498" y="2094"/>
                    </a:lnTo>
                    <a:lnTo>
                      <a:pt x="1516" y="2101"/>
                    </a:lnTo>
                    <a:lnTo>
                      <a:pt x="1534" y="2104"/>
                    </a:lnTo>
                    <a:lnTo>
                      <a:pt x="1548" y="2111"/>
                    </a:lnTo>
                    <a:lnTo>
                      <a:pt x="1561" y="2114"/>
                    </a:lnTo>
                    <a:lnTo>
                      <a:pt x="1576" y="2121"/>
                    </a:lnTo>
                    <a:lnTo>
                      <a:pt x="1664" y="2178"/>
                    </a:lnTo>
                    <a:lnTo>
                      <a:pt x="1749" y="2234"/>
                    </a:lnTo>
                    <a:lnTo>
                      <a:pt x="1832" y="2297"/>
                    </a:lnTo>
                    <a:lnTo>
                      <a:pt x="1914" y="2354"/>
                    </a:lnTo>
                    <a:lnTo>
                      <a:pt x="1995" y="2413"/>
                    </a:lnTo>
                    <a:lnTo>
                      <a:pt x="2079" y="2466"/>
                    </a:lnTo>
                    <a:lnTo>
                      <a:pt x="2167" y="2511"/>
                    </a:lnTo>
                    <a:lnTo>
                      <a:pt x="2258" y="2547"/>
                    </a:lnTo>
                    <a:lnTo>
                      <a:pt x="2357" y="2571"/>
                    </a:lnTo>
                    <a:lnTo>
                      <a:pt x="2463" y="2586"/>
                    </a:lnTo>
                    <a:lnTo>
                      <a:pt x="2476" y="2586"/>
                    </a:lnTo>
                    <a:lnTo>
                      <a:pt x="2491" y="2589"/>
                    </a:lnTo>
                    <a:lnTo>
                      <a:pt x="2501" y="2596"/>
                    </a:lnTo>
                    <a:lnTo>
                      <a:pt x="2516" y="2599"/>
                    </a:lnTo>
                    <a:lnTo>
                      <a:pt x="2526" y="2606"/>
                    </a:lnTo>
                    <a:lnTo>
                      <a:pt x="2540" y="2614"/>
                    </a:lnTo>
                    <a:lnTo>
                      <a:pt x="2554" y="2621"/>
                    </a:lnTo>
                    <a:lnTo>
                      <a:pt x="2564" y="2624"/>
                    </a:lnTo>
                    <a:lnTo>
                      <a:pt x="2579" y="2627"/>
                    </a:lnTo>
                    <a:lnTo>
                      <a:pt x="2593" y="2631"/>
                    </a:lnTo>
                    <a:lnTo>
                      <a:pt x="2646" y="2634"/>
                    </a:lnTo>
                    <a:lnTo>
                      <a:pt x="2699" y="2641"/>
                    </a:lnTo>
                    <a:lnTo>
                      <a:pt x="2751" y="2649"/>
                    </a:lnTo>
                    <a:lnTo>
                      <a:pt x="2804" y="2659"/>
                    </a:lnTo>
                    <a:lnTo>
                      <a:pt x="2857" y="2673"/>
                    </a:lnTo>
                    <a:lnTo>
                      <a:pt x="2906" y="2687"/>
                    </a:lnTo>
                    <a:lnTo>
                      <a:pt x="2955" y="2709"/>
                    </a:lnTo>
                    <a:lnTo>
                      <a:pt x="3001" y="2729"/>
                    </a:lnTo>
                    <a:lnTo>
                      <a:pt x="3047" y="2754"/>
                    </a:lnTo>
                    <a:lnTo>
                      <a:pt x="3092" y="2786"/>
                    </a:lnTo>
                    <a:lnTo>
                      <a:pt x="2639" y="2554"/>
                    </a:lnTo>
                    <a:close/>
                  </a:path>
                </a:pathLst>
              </a:custGeom>
              <a:solidFill>
                <a:srgbClr val="FF00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79" name="Freeform 807"/>
              <p:cNvSpPr>
                <a:spLocks/>
              </p:cNvSpPr>
              <p:nvPr/>
            </p:nvSpPr>
            <p:spPr bwMode="auto">
              <a:xfrm>
                <a:off x="2640" y="2655"/>
                <a:ext cx="238" cy="199"/>
              </a:xfrm>
              <a:custGeom>
                <a:avLst/>
                <a:gdLst>
                  <a:gd name="T0" fmla="*/ 2494 w 3092"/>
                  <a:gd name="T1" fmla="*/ 2519 h 2786"/>
                  <a:gd name="T2" fmla="*/ 2308 w 3092"/>
                  <a:gd name="T3" fmla="*/ 2466 h 2786"/>
                  <a:gd name="T4" fmla="*/ 2115 w 3092"/>
                  <a:gd name="T5" fmla="*/ 2406 h 2786"/>
                  <a:gd name="T6" fmla="*/ 1932 w 3092"/>
                  <a:gd name="T7" fmla="*/ 2273 h 2786"/>
                  <a:gd name="T8" fmla="*/ 1762 w 3092"/>
                  <a:gd name="T9" fmla="*/ 2111 h 2786"/>
                  <a:gd name="T10" fmla="*/ 1639 w 3092"/>
                  <a:gd name="T11" fmla="*/ 2026 h 2786"/>
                  <a:gd name="T12" fmla="*/ 1526 w 3092"/>
                  <a:gd name="T13" fmla="*/ 1991 h 2786"/>
                  <a:gd name="T14" fmla="*/ 1424 w 3092"/>
                  <a:gd name="T15" fmla="*/ 1946 h 2786"/>
                  <a:gd name="T16" fmla="*/ 1351 w 3092"/>
                  <a:gd name="T17" fmla="*/ 1893 h 2786"/>
                  <a:gd name="T18" fmla="*/ 1283 w 3092"/>
                  <a:gd name="T19" fmla="*/ 1823 h 2786"/>
                  <a:gd name="T20" fmla="*/ 1140 w 3092"/>
                  <a:gd name="T21" fmla="*/ 1601 h 2786"/>
                  <a:gd name="T22" fmla="*/ 981 w 3092"/>
                  <a:gd name="T23" fmla="*/ 1328 h 2786"/>
                  <a:gd name="T24" fmla="*/ 830 w 3092"/>
                  <a:gd name="T25" fmla="*/ 1100 h 2786"/>
                  <a:gd name="T26" fmla="*/ 727 w 3092"/>
                  <a:gd name="T27" fmla="*/ 1026 h 2786"/>
                  <a:gd name="T28" fmla="*/ 629 w 3092"/>
                  <a:gd name="T29" fmla="*/ 945 h 2786"/>
                  <a:gd name="T30" fmla="*/ 478 w 3092"/>
                  <a:gd name="T31" fmla="*/ 622 h 2786"/>
                  <a:gd name="T32" fmla="*/ 288 w 3092"/>
                  <a:gd name="T33" fmla="*/ 238 h 2786"/>
                  <a:gd name="T34" fmla="*/ 63 w 3092"/>
                  <a:gd name="T35" fmla="*/ 0 h 2786"/>
                  <a:gd name="T36" fmla="*/ 31 w 3092"/>
                  <a:gd name="T37" fmla="*/ 14 h 2786"/>
                  <a:gd name="T38" fmla="*/ 10 w 3092"/>
                  <a:gd name="T39" fmla="*/ 53 h 2786"/>
                  <a:gd name="T40" fmla="*/ 0 w 3092"/>
                  <a:gd name="T41" fmla="*/ 91 h 2786"/>
                  <a:gd name="T42" fmla="*/ 13 w 3092"/>
                  <a:gd name="T43" fmla="*/ 123 h 2786"/>
                  <a:gd name="T44" fmla="*/ 200 w 3092"/>
                  <a:gd name="T45" fmla="*/ 316 h 2786"/>
                  <a:gd name="T46" fmla="*/ 516 w 3092"/>
                  <a:gd name="T47" fmla="*/ 1159 h 2786"/>
                  <a:gd name="T48" fmla="*/ 594 w 3092"/>
                  <a:gd name="T49" fmla="*/ 2086 h 2786"/>
                  <a:gd name="T50" fmla="*/ 650 w 3092"/>
                  <a:gd name="T51" fmla="*/ 2350 h 2786"/>
                  <a:gd name="T52" fmla="*/ 710 w 3092"/>
                  <a:gd name="T53" fmla="*/ 2389 h 2786"/>
                  <a:gd name="T54" fmla="*/ 707 w 3092"/>
                  <a:gd name="T55" fmla="*/ 2368 h 2786"/>
                  <a:gd name="T56" fmla="*/ 629 w 3092"/>
                  <a:gd name="T57" fmla="*/ 1901 h 2786"/>
                  <a:gd name="T58" fmla="*/ 612 w 3092"/>
                  <a:gd name="T59" fmla="*/ 1236 h 2786"/>
                  <a:gd name="T60" fmla="*/ 576 w 3092"/>
                  <a:gd name="T61" fmla="*/ 1078 h 2786"/>
                  <a:gd name="T62" fmla="*/ 566 w 3092"/>
                  <a:gd name="T63" fmla="*/ 1050 h 2786"/>
                  <a:gd name="T64" fmla="*/ 573 w 3092"/>
                  <a:gd name="T65" fmla="*/ 1036 h 2786"/>
                  <a:gd name="T66" fmla="*/ 622 w 3092"/>
                  <a:gd name="T67" fmla="*/ 1082 h 2786"/>
                  <a:gd name="T68" fmla="*/ 679 w 3092"/>
                  <a:gd name="T69" fmla="*/ 1121 h 2786"/>
                  <a:gd name="T70" fmla="*/ 815 w 3092"/>
                  <a:gd name="T71" fmla="*/ 1240 h 2786"/>
                  <a:gd name="T72" fmla="*/ 917 w 3092"/>
                  <a:gd name="T73" fmla="*/ 1444 h 2786"/>
                  <a:gd name="T74" fmla="*/ 1027 w 3092"/>
                  <a:gd name="T75" fmla="*/ 1654 h 2786"/>
                  <a:gd name="T76" fmla="*/ 1175 w 3092"/>
                  <a:gd name="T77" fmla="*/ 1854 h 2786"/>
                  <a:gd name="T78" fmla="*/ 1358 w 3092"/>
                  <a:gd name="T79" fmla="*/ 2019 h 2786"/>
                  <a:gd name="T80" fmla="*/ 1463 w 3092"/>
                  <a:gd name="T81" fmla="*/ 2083 h 2786"/>
                  <a:gd name="T82" fmla="*/ 1534 w 3092"/>
                  <a:gd name="T83" fmla="*/ 2104 h 2786"/>
                  <a:gd name="T84" fmla="*/ 1664 w 3092"/>
                  <a:gd name="T85" fmla="*/ 2178 h 2786"/>
                  <a:gd name="T86" fmla="*/ 1995 w 3092"/>
                  <a:gd name="T87" fmla="*/ 2413 h 2786"/>
                  <a:gd name="T88" fmla="*/ 2357 w 3092"/>
                  <a:gd name="T89" fmla="*/ 2571 h 2786"/>
                  <a:gd name="T90" fmla="*/ 2501 w 3092"/>
                  <a:gd name="T91" fmla="*/ 2596 h 2786"/>
                  <a:gd name="T92" fmla="*/ 2554 w 3092"/>
                  <a:gd name="T93" fmla="*/ 2621 h 2786"/>
                  <a:gd name="T94" fmla="*/ 2646 w 3092"/>
                  <a:gd name="T95" fmla="*/ 2634 h 2786"/>
                  <a:gd name="T96" fmla="*/ 2857 w 3092"/>
                  <a:gd name="T97" fmla="*/ 2673 h 2786"/>
                  <a:gd name="T98" fmla="*/ 3047 w 3092"/>
                  <a:gd name="T99" fmla="*/ 2754 h 2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92" h="2786">
                    <a:moveTo>
                      <a:pt x="2639" y="2554"/>
                    </a:moveTo>
                    <a:lnTo>
                      <a:pt x="2589" y="2543"/>
                    </a:lnTo>
                    <a:lnTo>
                      <a:pt x="2543" y="2529"/>
                    </a:lnTo>
                    <a:lnTo>
                      <a:pt x="2494" y="2519"/>
                    </a:lnTo>
                    <a:lnTo>
                      <a:pt x="2448" y="2504"/>
                    </a:lnTo>
                    <a:lnTo>
                      <a:pt x="2403" y="2491"/>
                    </a:lnTo>
                    <a:lnTo>
                      <a:pt x="2357" y="2476"/>
                    </a:lnTo>
                    <a:lnTo>
                      <a:pt x="2308" y="2466"/>
                    </a:lnTo>
                    <a:lnTo>
                      <a:pt x="2262" y="2452"/>
                    </a:lnTo>
                    <a:lnTo>
                      <a:pt x="2213" y="2438"/>
                    </a:lnTo>
                    <a:lnTo>
                      <a:pt x="2167" y="2424"/>
                    </a:lnTo>
                    <a:lnTo>
                      <a:pt x="2115" y="2406"/>
                    </a:lnTo>
                    <a:lnTo>
                      <a:pt x="2062" y="2378"/>
                    </a:lnTo>
                    <a:lnTo>
                      <a:pt x="2015" y="2346"/>
                    </a:lnTo>
                    <a:lnTo>
                      <a:pt x="1974" y="2311"/>
                    </a:lnTo>
                    <a:lnTo>
                      <a:pt x="1932" y="2273"/>
                    </a:lnTo>
                    <a:lnTo>
                      <a:pt x="1889" y="2234"/>
                    </a:lnTo>
                    <a:lnTo>
                      <a:pt x="1850" y="2192"/>
                    </a:lnTo>
                    <a:lnTo>
                      <a:pt x="1809" y="2149"/>
                    </a:lnTo>
                    <a:lnTo>
                      <a:pt x="1762" y="2111"/>
                    </a:lnTo>
                    <a:lnTo>
                      <a:pt x="1717" y="2073"/>
                    </a:lnTo>
                    <a:lnTo>
                      <a:pt x="1692" y="2055"/>
                    </a:lnTo>
                    <a:lnTo>
                      <a:pt x="1667" y="2041"/>
                    </a:lnTo>
                    <a:lnTo>
                      <a:pt x="1639" y="2026"/>
                    </a:lnTo>
                    <a:lnTo>
                      <a:pt x="1611" y="2016"/>
                    </a:lnTo>
                    <a:lnTo>
                      <a:pt x="1583" y="2009"/>
                    </a:lnTo>
                    <a:lnTo>
                      <a:pt x="1554" y="1999"/>
                    </a:lnTo>
                    <a:lnTo>
                      <a:pt x="1526" y="1991"/>
                    </a:lnTo>
                    <a:lnTo>
                      <a:pt x="1498" y="1981"/>
                    </a:lnTo>
                    <a:lnTo>
                      <a:pt x="1471" y="1971"/>
                    </a:lnTo>
                    <a:lnTo>
                      <a:pt x="1446" y="1960"/>
                    </a:lnTo>
                    <a:lnTo>
                      <a:pt x="1424" y="1946"/>
                    </a:lnTo>
                    <a:lnTo>
                      <a:pt x="1406" y="1936"/>
                    </a:lnTo>
                    <a:lnTo>
                      <a:pt x="1389" y="1921"/>
                    </a:lnTo>
                    <a:lnTo>
                      <a:pt x="1368" y="1908"/>
                    </a:lnTo>
                    <a:lnTo>
                      <a:pt x="1351" y="1893"/>
                    </a:lnTo>
                    <a:lnTo>
                      <a:pt x="1333" y="1876"/>
                    </a:lnTo>
                    <a:lnTo>
                      <a:pt x="1315" y="1858"/>
                    </a:lnTo>
                    <a:lnTo>
                      <a:pt x="1301" y="1841"/>
                    </a:lnTo>
                    <a:lnTo>
                      <a:pt x="1283" y="1823"/>
                    </a:lnTo>
                    <a:lnTo>
                      <a:pt x="1270" y="1802"/>
                    </a:lnTo>
                    <a:lnTo>
                      <a:pt x="1223" y="1736"/>
                    </a:lnTo>
                    <a:lnTo>
                      <a:pt x="1182" y="1668"/>
                    </a:lnTo>
                    <a:lnTo>
                      <a:pt x="1140" y="1601"/>
                    </a:lnTo>
                    <a:lnTo>
                      <a:pt x="1100" y="1535"/>
                    </a:lnTo>
                    <a:lnTo>
                      <a:pt x="1062" y="1465"/>
                    </a:lnTo>
                    <a:lnTo>
                      <a:pt x="1023" y="1398"/>
                    </a:lnTo>
                    <a:lnTo>
                      <a:pt x="981" y="1328"/>
                    </a:lnTo>
                    <a:lnTo>
                      <a:pt x="942" y="1261"/>
                    </a:lnTo>
                    <a:lnTo>
                      <a:pt x="897" y="1194"/>
                    </a:lnTo>
                    <a:lnTo>
                      <a:pt x="851" y="1124"/>
                    </a:lnTo>
                    <a:lnTo>
                      <a:pt x="830" y="1100"/>
                    </a:lnTo>
                    <a:lnTo>
                      <a:pt x="809" y="1078"/>
                    </a:lnTo>
                    <a:lnTo>
                      <a:pt x="780" y="1061"/>
                    </a:lnTo>
                    <a:lnTo>
                      <a:pt x="756" y="1043"/>
                    </a:lnTo>
                    <a:lnTo>
                      <a:pt x="727" y="1026"/>
                    </a:lnTo>
                    <a:lnTo>
                      <a:pt x="699" y="1008"/>
                    </a:lnTo>
                    <a:lnTo>
                      <a:pt x="675" y="991"/>
                    </a:lnTo>
                    <a:lnTo>
                      <a:pt x="650" y="970"/>
                    </a:lnTo>
                    <a:lnTo>
                      <a:pt x="629" y="945"/>
                    </a:lnTo>
                    <a:lnTo>
                      <a:pt x="612" y="917"/>
                    </a:lnTo>
                    <a:lnTo>
                      <a:pt x="566" y="822"/>
                    </a:lnTo>
                    <a:lnTo>
                      <a:pt x="521" y="723"/>
                    </a:lnTo>
                    <a:lnTo>
                      <a:pt x="478" y="622"/>
                    </a:lnTo>
                    <a:lnTo>
                      <a:pt x="436" y="523"/>
                    </a:lnTo>
                    <a:lnTo>
                      <a:pt x="390" y="425"/>
                    </a:lnTo>
                    <a:lnTo>
                      <a:pt x="341" y="330"/>
                    </a:lnTo>
                    <a:lnTo>
                      <a:pt x="288" y="238"/>
                    </a:lnTo>
                    <a:lnTo>
                      <a:pt x="225" y="155"/>
                    </a:lnTo>
                    <a:lnTo>
                      <a:pt x="154" y="77"/>
                    </a:lnTo>
                    <a:lnTo>
                      <a:pt x="73" y="3"/>
                    </a:lnTo>
                    <a:lnTo>
                      <a:pt x="63" y="0"/>
                    </a:lnTo>
                    <a:lnTo>
                      <a:pt x="55" y="0"/>
                    </a:lnTo>
                    <a:lnTo>
                      <a:pt x="48" y="0"/>
                    </a:lnTo>
                    <a:lnTo>
                      <a:pt x="38" y="7"/>
                    </a:lnTo>
                    <a:lnTo>
                      <a:pt x="31" y="14"/>
                    </a:lnTo>
                    <a:lnTo>
                      <a:pt x="27" y="21"/>
                    </a:lnTo>
                    <a:lnTo>
                      <a:pt x="20" y="32"/>
                    </a:lnTo>
                    <a:lnTo>
                      <a:pt x="13" y="42"/>
                    </a:lnTo>
                    <a:lnTo>
                      <a:pt x="10" y="53"/>
                    </a:lnTo>
                    <a:lnTo>
                      <a:pt x="3" y="63"/>
                    </a:lnTo>
                    <a:lnTo>
                      <a:pt x="0" y="70"/>
                    </a:lnTo>
                    <a:lnTo>
                      <a:pt x="0" y="80"/>
                    </a:lnTo>
                    <a:lnTo>
                      <a:pt x="0" y="91"/>
                    </a:lnTo>
                    <a:lnTo>
                      <a:pt x="3" y="98"/>
                    </a:lnTo>
                    <a:lnTo>
                      <a:pt x="6" y="105"/>
                    </a:lnTo>
                    <a:lnTo>
                      <a:pt x="10" y="116"/>
                    </a:lnTo>
                    <a:lnTo>
                      <a:pt x="13" y="123"/>
                    </a:lnTo>
                    <a:lnTo>
                      <a:pt x="20" y="127"/>
                    </a:lnTo>
                    <a:lnTo>
                      <a:pt x="23" y="133"/>
                    </a:lnTo>
                    <a:lnTo>
                      <a:pt x="31" y="137"/>
                    </a:lnTo>
                    <a:lnTo>
                      <a:pt x="200" y="316"/>
                    </a:lnTo>
                    <a:lnTo>
                      <a:pt x="326" y="510"/>
                    </a:lnTo>
                    <a:lnTo>
                      <a:pt x="418" y="716"/>
                    </a:lnTo>
                    <a:lnTo>
                      <a:pt x="478" y="935"/>
                    </a:lnTo>
                    <a:lnTo>
                      <a:pt x="516" y="1159"/>
                    </a:lnTo>
                    <a:lnTo>
                      <a:pt x="544" y="1391"/>
                    </a:lnTo>
                    <a:lnTo>
                      <a:pt x="559" y="1623"/>
                    </a:lnTo>
                    <a:lnTo>
                      <a:pt x="576" y="1854"/>
                    </a:lnTo>
                    <a:lnTo>
                      <a:pt x="594" y="2086"/>
                    </a:lnTo>
                    <a:lnTo>
                      <a:pt x="629" y="2308"/>
                    </a:lnTo>
                    <a:lnTo>
                      <a:pt x="632" y="2326"/>
                    </a:lnTo>
                    <a:lnTo>
                      <a:pt x="639" y="2339"/>
                    </a:lnTo>
                    <a:lnTo>
                      <a:pt x="650" y="2350"/>
                    </a:lnTo>
                    <a:lnTo>
                      <a:pt x="664" y="2361"/>
                    </a:lnTo>
                    <a:lnTo>
                      <a:pt x="679" y="2371"/>
                    </a:lnTo>
                    <a:lnTo>
                      <a:pt x="692" y="2381"/>
                    </a:lnTo>
                    <a:lnTo>
                      <a:pt x="710" y="2389"/>
                    </a:lnTo>
                    <a:lnTo>
                      <a:pt x="731" y="2396"/>
                    </a:lnTo>
                    <a:lnTo>
                      <a:pt x="749" y="2399"/>
                    </a:lnTo>
                    <a:lnTo>
                      <a:pt x="770" y="2403"/>
                    </a:lnTo>
                    <a:lnTo>
                      <a:pt x="707" y="2368"/>
                    </a:lnTo>
                    <a:lnTo>
                      <a:pt x="668" y="2294"/>
                    </a:lnTo>
                    <a:lnTo>
                      <a:pt x="644" y="2188"/>
                    </a:lnTo>
                    <a:lnTo>
                      <a:pt x="632" y="2055"/>
                    </a:lnTo>
                    <a:lnTo>
                      <a:pt x="629" y="1901"/>
                    </a:lnTo>
                    <a:lnTo>
                      <a:pt x="629" y="1736"/>
                    </a:lnTo>
                    <a:lnTo>
                      <a:pt x="629" y="1566"/>
                    </a:lnTo>
                    <a:lnTo>
                      <a:pt x="626" y="1398"/>
                    </a:lnTo>
                    <a:lnTo>
                      <a:pt x="612" y="1236"/>
                    </a:lnTo>
                    <a:lnTo>
                      <a:pt x="584" y="1093"/>
                    </a:lnTo>
                    <a:lnTo>
                      <a:pt x="579" y="1089"/>
                    </a:lnTo>
                    <a:lnTo>
                      <a:pt x="579" y="1082"/>
                    </a:lnTo>
                    <a:lnTo>
                      <a:pt x="576" y="1078"/>
                    </a:lnTo>
                    <a:lnTo>
                      <a:pt x="573" y="1071"/>
                    </a:lnTo>
                    <a:lnTo>
                      <a:pt x="569" y="1064"/>
                    </a:lnTo>
                    <a:lnTo>
                      <a:pt x="569" y="1058"/>
                    </a:lnTo>
                    <a:lnTo>
                      <a:pt x="566" y="1050"/>
                    </a:lnTo>
                    <a:lnTo>
                      <a:pt x="562" y="1043"/>
                    </a:lnTo>
                    <a:lnTo>
                      <a:pt x="562" y="1033"/>
                    </a:lnTo>
                    <a:lnTo>
                      <a:pt x="559" y="1026"/>
                    </a:lnTo>
                    <a:lnTo>
                      <a:pt x="573" y="1036"/>
                    </a:lnTo>
                    <a:lnTo>
                      <a:pt x="587" y="1046"/>
                    </a:lnTo>
                    <a:lnTo>
                      <a:pt x="597" y="1061"/>
                    </a:lnTo>
                    <a:lnTo>
                      <a:pt x="612" y="1071"/>
                    </a:lnTo>
                    <a:lnTo>
                      <a:pt x="622" y="1082"/>
                    </a:lnTo>
                    <a:lnTo>
                      <a:pt x="636" y="1093"/>
                    </a:lnTo>
                    <a:lnTo>
                      <a:pt x="650" y="1103"/>
                    </a:lnTo>
                    <a:lnTo>
                      <a:pt x="664" y="1113"/>
                    </a:lnTo>
                    <a:lnTo>
                      <a:pt x="679" y="1121"/>
                    </a:lnTo>
                    <a:lnTo>
                      <a:pt x="692" y="1131"/>
                    </a:lnTo>
                    <a:lnTo>
                      <a:pt x="742" y="1159"/>
                    </a:lnTo>
                    <a:lnTo>
                      <a:pt x="780" y="1198"/>
                    </a:lnTo>
                    <a:lnTo>
                      <a:pt x="815" y="1240"/>
                    </a:lnTo>
                    <a:lnTo>
                      <a:pt x="844" y="1289"/>
                    </a:lnTo>
                    <a:lnTo>
                      <a:pt x="872" y="1338"/>
                    </a:lnTo>
                    <a:lnTo>
                      <a:pt x="893" y="1391"/>
                    </a:lnTo>
                    <a:lnTo>
                      <a:pt x="917" y="1444"/>
                    </a:lnTo>
                    <a:lnTo>
                      <a:pt x="942" y="1496"/>
                    </a:lnTo>
                    <a:lnTo>
                      <a:pt x="967" y="1549"/>
                    </a:lnTo>
                    <a:lnTo>
                      <a:pt x="995" y="1601"/>
                    </a:lnTo>
                    <a:lnTo>
                      <a:pt x="1027" y="1654"/>
                    </a:lnTo>
                    <a:lnTo>
                      <a:pt x="1062" y="1707"/>
                    </a:lnTo>
                    <a:lnTo>
                      <a:pt x="1097" y="1760"/>
                    </a:lnTo>
                    <a:lnTo>
                      <a:pt x="1136" y="1809"/>
                    </a:lnTo>
                    <a:lnTo>
                      <a:pt x="1175" y="1854"/>
                    </a:lnTo>
                    <a:lnTo>
                      <a:pt x="1217" y="1901"/>
                    </a:lnTo>
                    <a:lnTo>
                      <a:pt x="1263" y="1943"/>
                    </a:lnTo>
                    <a:lnTo>
                      <a:pt x="1308" y="1984"/>
                    </a:lnTo>
                    <a:lnTo>
                      <a:pt x="1358" y="2019"/>
                    </a:lnTo>
                    <a:lnTo>
                      <a:pt x="1406" y="2055"/>
                    </a:lnTo>
                    <a:lnTo>
                      <a:pt x="1428" y="2066"/>
                    </a:lnTo>
                    <a:lnTo>
                      <a:pt x="1446" y="2076"/>
                    </a:lnTo>
                    <a:lnTo>
                      <a:pt x="1463" y="2083"/>
                    </a:lnTo>
                    <a:lnTo>
                      <a:pt x="1481" y="2090"/>
                    </a:lnTo>
                    <a:lnTo>
                      <a:pt x="1498" y="2094"/>
                    </a:lnTo>
                    <a:lnTo>
                      <a:pt x="1516" y="2101"/>
                    </a:lnTo>
                    <a:lnTo>
                      <a:pt x="1534" y="2104"/>
                    </a:lnTo>
                    <a:lnTo>
                      <a:pt x="1548" y="2111"/>
                    </a:lnTo>
                    <a:lnTo>
                      <a:pt x="1561" y="2114"/>
                    </a:lnTo>
                    <a:lnTo>
                      <a:pt x="1576" y="2121"/>
                    </a:lnTo>
                    <a:lnTo>
                      <a:pt x="1664" y="2178"/>
                    </a:lnTo>
                    <a:lnTo>
                      <a:pt x="1749" y="2234"/>
                    </a:lnTo>
                    <a:lnTo>
                      <a:pt x="1832" y="2297"/>
                    </a:lnTo>
                    <a:lnTo>
                      <a:pt x="1914" y="2354"/>
                    </a:lnTo>
                    <a:lnTo>
                      <a:pt x="1995" y="2413"/>
                    </a:lnTo>
                    <a:lnTo>
                      <a:pt x="2079" y="2466"/>
                    </a:lnTo>
                    <a:lnTo>
                      <a:pt x="2167" y="2511"/>
                    </a:lnTo>
                    <a:lnTo>
                      <a:pt x="2258" y="2547"/>
                    </a:lnTo>
                    <a:lnTo>
                      <a:pt x="2357" y="2571"/>
                    </a:lnTo>
                    <a:lnTo>
                      <a:pt x="2463" y="2586"/>
                    </a:lnTo>
                    <a:lnTo>
                      <a:pt x="2476" y="2586"/>
                    </a:lnTo>
                    <a:lnTo>
                      <a:pt x="2491" y="2589"/>
                    </a:lnTo>
                    <a:lnTo>
                      <a:pt x="2501" y="2596"/>
                    </a:lnTo>
                    <a:lnTo>
                      <a:pt x="2516" y="2599"/>
                    </a:lnTo>
                    <a:lnTo>
                      <a:pt x="2526" y="2606"/>
                    </a:lnTo>
                    <a:lnTo>
                      <a:pt x="2540" y="2614"/>
                    </a:lnTo>
                    <a:lnTo>
                      <a:pt x="2554" y="2621"/>
                    </a:lnTo>
                    <a:lnTo>
                      <a:pt x="2564" y="2624"/>
                    </a:lnTo>
                    <a:lnTo>
                      <a:pt x="2579" y="2627"/>
                    </a:lnTo>
                    <a:lnTo>
                      <a:pt x="2593" y="2631"/>
                    </a:lnTo>
                    <a:lnTo>
                      <a:pt x="2646" y="2634"/>
                    </a:lnTo>
                    <a:lnTo>
                      <a:pt x="2699" y="2641"/>
                    </a:lnTo>
                    <a:lnTo>
                      <a:pt x="2751" y="2649"/>
                    </a:lnTo>
                    <a:lnTo>
                      <a:pt x="2804" y="2659"/>
                    </a:lnTo>
                    <a:lnTo>
                      <a:pt x="2857" y="2673"/>
                    </a:lnTo>
                    <a:lnTo>
                      <a:pt x="2906" y="2687"/>
                    </a:lnTo>
                    <a:lnTo>
                      <a:pt x="2955" y="2709"/>
                    </a:lnTo>
                    <a:lnTo>
                      <a:pt x="3001" y="2729"/>
                    </a:lnTo>
                    <a:lnTo>
                      <a:pt x="3047" y="2754"/>
                    </a:lnTo>
                    <a:lnTo>
                      <a:pt x="3092" y="2786"/>
                    </a:lnTo>
                    <a:lnTo>
                      <a:pt x="2639" y="2554"/>
                    </a:lnTo>
                  </a:path>
                </a:pathLst>
              </a:custGeom>
              <a:noFill/>
              <a:ln w="0">
                <a:solidFill>
                  <a:srgbClr val="A5002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80" name="Freeform 808"/>
              <p:cNvSpPr>
                <a:spLocks/>
              </p:cNvSpPr>
              <p:nvPr/>
            </p:nvSpPr>
            <p:spPr bwMode="auto">
              <a:xfrm>
                <a:off x="2787" y="2676"/>
                <a:ext cx="102" cy="64"/>
              </a:xfrm>
              <a:custGeom>
                <a:avLst/>
                <a:gdLst>
                  <a:gd name="T0" fmla="*/ 0 w 1323"/>
                  <a:gd name="T1" fmla="*/ 0 h 903"/>
                  <a:gd name="T2" fmla="*/ 49 w 1323"/>
                  <a:gd name="T3" fmla="*/ 84 h 903"/>
                  <a:gd name="T4" fmla="*/ 84 w 1323"/>
                  <a:gd name="T5" fmla="*/ 175 h 903"/>
                  <a:gd name="T6" fmla="*/ 113 w 1323"/>
                  <a:gd name="T7" fmla="*/ 274 h 903"/>
                  <a:gd name="T8" fmla="*/ 136 w 1323"/>
                  <a:gd name="T9" fmla="*/ 375 h 903"/>
                  <a:gd name="T10" fmla="*/ 161 w 1323"/>
                  <a:gd name="T11" fmla="*/ 478 h 903"/>
                  <a:gd name="T12" fmla="*/ 193 w 1323"/>
                  <a:gd name="T13" fmla="*/ 569 h 903"/>
                  <a:gd name="T14" fmla="*/ 236 w 1323"/>
                  <a:gd name="T15" fmla="*/ 650 h 903"/>
                  <a:gd name="T16" fmla="*/ 291 w 1323"/>
                  <a:gd name="T17" fmla="*/ 717 h 903"/>
                  <a:gd name="T18" fmla="*/ 366 w 1323"/>
                  <a:gd name="T19" fmla="*/ 762 h 903"/>
                  <a:gd name="T20" fmla="*/ 464 w 1323"/>
                  <a:gd name="T21" fmla="*/ 787 h 903"/>
                  <a:gd name="T22" fmla="*/ 552 w 1323"/>
                  <a:gd name="T23" fmla="*/ 790 h 903"/>
                  <a:gd name="T24" fmla="*/ 640 w 1323"/>
                  <a:gd name="T25" fmla="*/ 794 h 903"/>
                  <a:gd name="T26" fmla="*/ 732 w 1323"/>
                  <a:gd name="T27" fmla="*/ 790 h 903"/>
                  <a:gd name="T28" fmla="*/ 816 w 1323"/>
                  <a:gd name="T29" fmla="*/ 790 h 903"/>
                  <a:gd name="T30" fmla="*/ 904 w 1323"/>
                  <a:gd name="T31" fmla="*/ 794 h 903"/>
                  <a:gd name="T32" fmla="*/ 992 w 1323"/>
                  <a:gd name="T33" fmla="*/ 801 h 903"/>
                  <a:gd name="T34" fmla="*/ 1076 w 1323"/>
                  <a:gd name="T35" fmla="*/ 812 h 903"/>
                  <a:gd name="T36" fmla="*/ 1161 w 1323"/>
                  <a:gd name="T37" fmla="*/ 833 h 903"/>
                  <a:gd name="T38" fmla="*/ 1241 w 1323"/>
                  <a:gd name="T39" fmla="*/ 860 h 903"/>
                  <a:gd name="T40" fmla="*/ 1323 w 1323"/>
                  <a:gd name="T41" fmla="*/ 903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23" h="903">
                    <a:moveTo>
                      <a:pt x="0" y="0"/>
                    </a:moveTo>
                    <a:lnTo>
                      <a:pt x="49" y="84"/>
                    </a:lnTo>
                    <a:lnTo>
                      <a:pt x="84" y="175"/>
                    </a:lnTo>
                    <a:lnTo>
                      <a:pt x="113" y="274"/>
                    </a:lnTo>
                    <a:lnTo>
                      <a:pt x="136" y="375"/>
                    </a:lnTo>
                    <a:lnTo>
                      <a:pt x="161" y="478"/>
                    </a:lnTo>
                    <a:lnTo>
                      <a:pt x="193" y="569"/>
                    </a:lnTo>
                    <a:lnTo>
                      <a:pt x="236" y="650"/>
                    </a:lnTo>
                    <a:lnTo>
                      <a:pt x="291" y="717"/>
                    </a:lnTo>
                    <a:lnTo>
                      <a:pt x="366" y="762"/>
                    </a:lnTo>
                    <a:lnTo>
                      <a:pt x="464" y="787"/>
                    </a:lnTo>
                    <a:lnTo>
                      <a:pt x="552" y="790"/>
                    </a:lnTo>
                    <a:lnTo>
                      <a:pt x="640" y="794"/>
                    </a:lnTo>
                    <a:lnTo>
                      <a:pt x="732" y="790"/>
                    </a:lnTo>
                    <a:lnTo>
                      <a:pt x="816" y="790"/>
                    </a:lnTo>
                    <a:lnTo>
                      <a:pt x="904" y="794"/>
                    </a:lnTo>
                    <a:lnTo>
                      <a:pt x="992" y="801"/>
                    </a:lnTo>
                    <a:lnTo>
                      <a:pt x="1076" y="812"/>
                    </a:lnTo>
                    <a:lnTo>
                      <a:pt x="1161" y="833"/>
                    </a:lnTo>
                    <a:lnTo>
                      <a:pt x="1241" y="860"/>
                    </a:lnTo>
                    <a:lnTo>
                      <a:pt x="1323" y="903"/>
                    </a:lnTo>
                  </a:path>
                </a:pathLst>
              </a:custGeom>
              <a:noFill/>
              <a:ln w="3175">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81" name="Freeform 809"/>
              <p:cNvSpPr>
                <a:spLocks/>
              </p:cNvSpPr>
              <p:nvPr/>
            </p:nvSpPr>
            <p:spPr bwMode="auto">
              <a:xfrm>
                <a:off x="2808" y="2726"/>
                <a:ext cx="111" cy="69"/>
              </a:xfrm>
              <a:custGeom>
                <a:avLst/>
                <a:gdLst>
                  <a:gd name="T0" fmla="*/ 0 w 1446"/>
                  <a:gd name="T1" fmla="*/ 0 h 969"/>
                  <a:gd name="T2" fmla="*/ 66 w 1446"/>
                  <a:gd name="T3" fmla="*/ 81 h 969"/>
                  <a:gd name="T4" fmla="*/ 137 w 1446"/>
                  <a:gd name="T5" fmla="*/ 154 h 969"/>
                  <a:gd name="T6" fmla="*/ 211 w 1446"/>
                  <a:gd name="T7" fmla="*/ 224 h 969"/>
                  <a:gd name="T8" fmla="*/ 285 w 1446"/>
                  <a:gd name="T9" fmla="*/ 288 h 969"/>
                  <a:gd name="T10" fmla="*/ 362 w 1446"/>
                  <a:gd name="T11" fmla="*/ 348 h 969"/>
                  <a:gd name="T12" fmla="*/ 446 w 1446"/>
                  <a:gd name="T13" fmla="*/ 397 h 969"/>
                  <a:gd name="T14" fmla="*/ 534 w 1446"/>
                  <a:gd name="T15" fmla="*/ 443 h 969"/>
                  <a:gd name="T16" fmla="*/ 629 w 1446"/>
                  <a:gd name="T17" fmla="*/ 484 h 969"/>
                  <a:gd name="T18" fmla="*/ 729 w 1446"/>
                  <a:gd name="T19" fmla="*/ 519 h 969"/>
                  <a:gd name="T20" fmla="*/ 840 w 1446"/>
                  <a:gd name="T21" fmla="*/ 544 h 969"/>
                  <a:gd name="T22" fmla="*/ 869 w 1446"/>
                  <a:gd name="T23" fmla="*/ 555 h 969"/>
                  <a:gd name="T24" fmla="*/ 894 w 1446"/>
                  <a:gd name="T25" fmla="*/ 573 h 969"/>
                  <a:gd name="T26" fmla="*/ 915 w 1446"/>
                  <a:gd name="T27" fmla="*/ 597 h 969"/>
                  <a:gd name="T28" fmla="*/ 935 w 1446"/>
                  <a:gd name="T29" fmla="*/ 622 h 969"/>
                  <a:gd name="T30" fmla="*/ 957 w 1446"/>
                  <a:gd name="T31" fmla="*/ 649 h 969"/>
                  <a:gd name="T32" fmla="*/ 975 w 1446"/>
                  <a:gd name="T33" fmla="*/ 678 h 969"/>
                  <a:gd name="T34" fmla="*/ 992 w 1446"/>
                  <a:gd name="T35" fmla="*/ 706 h 969"/>
                  <a:gd name="T36" fmla="*/ 1013 w 1446"/>
                  <a:gd name="T37" fmla="*/ 731 h 969"/>
                  <a:gd name="T38" fmla="*/ 1035 w 1446"/>
                  <a:gd name="T39" fmla="*/ 752 h 969"/>
                  <a:gd name="T40" fmla="*/ 1059 w 1446"/>
                  <a:gd name="T41" fmla="*/ 769 h 969"/>
                  <a:gd name="T42" fmla="*/ 1098 w 1446"/>
                  <a:gd name="T43" fmla="*/ 787 h 969"/>
                  <a:gd name="T44" fmla="*/ 1140 w 1446"/>
                  <a:gd name="T45" fmla="*/ 804 h 969"/>
                  <a:gd name="T46" fmla="*/ 1178 w 1446"/>
                  <a:gd name="T47" fmla="*/ 819 h 969"/>
                  <a:gd name="T48" fmla="*/ 1221 w 1446"/>
                  <a:gd name="T49" fmla="*/ 832 h 969"/>
                  <a:gd name="T50" fmla="*/ 1263 w 1446"/>
                  <a:gd name="T51" fmla="*/ 847 h 969"/>
                  <a:gd name="T52" fmla="*/ 1305 w 1446"/>
                  <a:gd name="T53" fmla="*/ 864 h 969"/>
                  <a:gd name="T54" fmla="*/ 1344 w 1446"/>
                  <a:gd name="T55" fmla="*/ 886 h 969"/>
                  <a:gd name="T56" fmla="*/ 1383 w 1446"/>
                  <a:gd name="T57" fmla="*/ 906 h 969"/>
                  <a:gd name="T58" fmla="*/ 1414 w 1446"/>
                  <a:gd name="T59" fmla="*/ 938 h 969"/>
                  <a:gd name="T60" fmla="*/ 1446 w 1446"/>
                  <a:gd name="T61" fmla="*/ 969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46" h="969">
                    <a:moveTo>
                      <a:pt x="0" y="0"/>
                    </a:moveTo>
                    <a:lnTo>
                      <a:pt x="66" y="81"/>
                    </a:lnTo>
                    <a:lnTo>
                      <a:pt x="137" y="154"/>
                    </a:lnTo>
                    <a:lnTo>
                      <a:pt x="211" y="224"/>
                    </a:lnTo>
                    <a:lnTo>
                      <a:pt x="285" y="288"/>
                    </a:lnTo>
                    <a:lnTo>
                      <a:pt x="362" y="348"/>
                    </a:lnTo>
                    <a:lnTo>
                      <a:pt x="446" y="397"/>
                    </a:lnTo>
                    <a:lnTo>
                      <a:pt x="534" y="443"/>
                    </a:lnTo>
                    <a:lnTo>
                      <a:pt x="629" y="484"/>
                    </a:lnTo>
                    <a:lnTo>
                      <a:pt x="729" y="519"/>
                    </a:lnTo>
                    <a:lnTo>
                      <a:pt x="840" y="544"/>
                    </a:lnTo>
                    <a:lnTo>
                      <a:pt x="869" y="555"/>
                    </a:lnTo>
                    <a:lnTo>
                      <a:pt x="894" y="573"/>
                    </a:lnTo>
                    <a:lnTo>
                      <a:pt x="915" y="597"/>
                    </a:lnTo>
                    <a:lnTo>
                      <a:pt x="935" y="622"/>
                    </a:lnTo>
                    <a:lnTo>
                      <a:pt x="957" y="649"/>
                    </a:lnTo>
                    <a:lnTo>
                      <a:pt x="975" y="678"/>
                    </a:lnTo>
                    <a:lnTo>
                      <a:pt x="992" y="706"/>
                    </a:lnTo>
                    <a:lnTo>
                      <a:pt x="1013" y="731"/>
                    </a:lnTo>
                    <a:lnTo>
                      <a:pt x="1035" y="752"/>
                    </a:lnTo>
                    <a:lnTo>
                      <a:pt x="1059" y="769"/>
                    </a:lnTo>
                    <a:lnTo>
                      <a:pt x="1098" y="787"/>
                    </a:lnTo>
                    <a:lnTo>
                      <a:pt x="1140" y="804"/>
                    </a:lnTo>
                    <a:lnTo>
                      <a:pt x="1178" y="819"/>
                    </a:lnTo>
                    <a:lnTo>
                      <a:pt x="1221" y="832"/>
                    </a:lnTo>
                    <a:lnTo>
                      <a:pt x="1263" y="847"/>
                    </a:lnTo>
                    <a:lnTo>
                      <a:pt x="1305" y="864"/>
                    </a:lnTo>
                    <a:lnTo>
                      <a:pt x="1344" y="886"/>
                    </a:lnTo>
                    <a:lnTo>
                      <a:pt x="1383" y="906"/>
                    </a:lnTo>
                    <a:lnTo>
                      <a:pt x="1414" y="938"/>
                    </a:lnTo>
                    <a:lnTo>
                      <a:pt x="1446" y="969"/>
                    </a:lnTo>
                  </a:path>
                </a:pathLst>
              </a:custGeom>
              <a:noFill/>
              <a:ln w="3175">
                <a:solidFill>
                  <a:srgbClr val="A5002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82" name="Freeform 810"/>
              <p:cNvSpPr>
                <a:spLocks/>
              </p:cNvSpPr>
              <p:nvPr/>
            </p:nvSpPr>
            <p:spPr bwMode="auto">
              <a:xfrm>
                <a:off x="2880" y="2621"/>
                <a:ext cx="132" cy="52"/>
              </a:xfrm>
              <a:custGeom>
                <a:avLst/>
                <a:gdLst>
                  <a:gd name="T0" fmla="*/ 1710 w 1710"/>
                  <a:gd name="T1" fmla="*/ 0 h 720"/>
                  <a:gd name="T2" fmla="*/ 1615 w 1710"/>
                  <a:gd name="T3" fmla="*/ 63 h 720"/>
                  <a:gd name="T4" fmla="*/ 1520 w 1710"/>
                  <a:gd name="T5" fmla="*/ 102 h 720"/>
                  <a:gd name="T6" fmla="*/ 1425 w 1710"/>
                  <a:gd name="T7" fmla="*/ 127 h 720"/>
                  <a:gd name="T8" fmla="*/ 1327 w 1710"/>
                  <a:gd name="T9" fmla="*/ 137 h 720"/>
                  <a:gd name="T10" fmla="*/ 1232 w 1710"/>
                  <a:gd name="T11" fmla="*/ 141 h 720"/>
                  <a:gd name="T12" fmla="*/ 1132 w 1710"/>
                  <a:gd name="T13" fmla="*/ 137 h 720"/>
                  <a:gd name="T14" fmla="*/ 1037 w 1710"/>
                  <a:gd name="T15" fmla="*/ 133 h 720"/>
                  <a:gd name="T16" fmla="*/ 939 w 1710"/>
                  <a:gd name="T17" fmla="*/ 130 h 720"/>
                  <a:gd name="T18" fmla="*/ 841 w 1710"/>
                  <a:gd name="T19" fmla="*/ 133 h 720"/>
                  <a:gd name="T20" fmla="*/ 743 w 1710"/>
                  <a:gd name="T21" fmla="*/ 145 h 720"/>
                  <a:gd name="T22" fmla="*/ 703 w 1710"/>
                  <a:gd name="T23" fmla="*/ 155 h 720"/>
                  <a:gd name="T24" fmla="*/ 668 w 1710"/>
                  <a:gd name="T25" fmla="*/ 176 h 720"/>
                  <a:gd name="T26" fmla="*/ 636 w 1710"/>
                  <a:gd name="T27" fmla="*/ 200 h 720"/>
                  <a:gd name="T28" fmla="*/ 605 w 1710"/>
                  <a:gd name="T29" fmla="*/ 232 h 720"/>
                  <a:gd name="T30" fmla="*/ 577 w 1710"/>
                  <a:gd name="T31" fmla="*/ 268 h 720"/>
                  <a:gd name="T32" fmla="*/ 548 w 1710"/>
                  <a:gd name="T33" fmla="*/ 306 h 720"/>
                  <a:gd name="T34" fmla="*/ 520 w 1710"/>
                  <a:gd name="T35" fmla="*/ 345 h 720"/>
                  <a:gd name="T36" fmla="*/ 493 w 1710"/>
                  <a:gd name="T37" fmla="*/ 383 h 720"/>
                  <a:gd name="T38" fmla="*/ 461 w 1710"/>
                  <a:gd name="T39" fmla="*/ 421 h 720"/>
                  <a:gd name="T40" fmla="*/ 430 w 1710"/>
                  <a:gd name="T41" fmla="*/ 457 h 720"/>
                  <a:gd name="T42" fmla="*/ 393 w 1710"/>
                  <a:gd name="T43" fmla="*/ 481 h 720"/>
                  <a:gd name="T44" fmla="*/ 348 w 1710"/>
                  <a:gd name="T45" fmla="*/ 496 h 720"/>
                  <a:gd name="T46" fmla="*/ 299 w 1710"/>
                  <a:gd name="T47" fmla="*/ 499 h 720"/>
                  <a:gd name="T48" fmla="*/ 246 w 1710"/>
                  <a:gd name="T49" fmla="*/ 496 h 720"/>
                  <a:gd name="T50" fmla="*/ 190 w 1710"/>
                  <a:gd name="T51" fmla="*/ 488 h 720"/>
                  <a:gd name="T52" fmla="*/ 137 w 1710"/>
                  <a:gd name="T53" fmla="*/ 475 h 720"/>
                  <a:gd name="T54" fmla="*/ 92 w 1710"/>
                  <a:gd name="T55" fmla="*/ 464 h 720"/>
                  <a:gd name="T56" fmla="*/ 49 w 1710"/>
                  <a:gd name="T57" fmla="*/ 450 h 720"/>
                  <a:gd name="T58" fmla="*/ 17 w 1710"/>
                  <a:gd name="T59" fmla="*/ 443 h 720"/>
                  <a:gd name="T60" fmla="*/ 0 w 1710"/>
                  <a:gd name="T61" fmla="*/ 436 h 720"/>
                  <a:gd name="T62" fmla="*/ 59 w 1710"/>
                  <a:gd name="T63" fmla="*/ 460 h 720"/>
                  <a:gd name="T64" fmla="*/ 134 w 1710"/>
                  <a:gd name="T65" fmla="*/ 485 h 720"/>
                  <a:gd name="T66" fmla="*/ 222 w 1710"/>
                  <a:gd name="T67" fmla="*/ 510 h 720"/>
                  <a:gd name="T68" fmla="*/ 317 w 1710"/>
                  <a:gd name="T69" fmla="*/ 538 h 720"/>
                  <a:gd name="T70" fmla="*/ 412 w 1710"/>
                  <a:gd name="T71" fmla="*/ 563 h 720"/>
                  <a:gd name="T72" fmla="*/ 510 w 1710"/>
                  <a:gd name="T73" fmla="*/ 590 h 720"/>
                  <a:gd name="T74" fmla="*/ 601 w 1710"/>
                  <a:gd name="T75" fmla="*/ 622 h 720"/>
                  <a:gd name="T76" fmla="*/ 686 w 1710"/>
                  <a:gd name="T77" fmla="*/ 650 h 720"/>
                  <a:gd name="T78" fmla="*/ 753 w 1710"/>
                  <a:gd name="T79" fmla="*/ 685 h 720"/>
                  <a:gd name="T80" fmla="*/ 806 w 1710"/>
                  <a:gd name="T81" fmla="*/ 72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10" h="720">
                    <a:moveTo>
                      <a:pt x="1710" y="0"/>
                    </a:moveTo>
                    <a:lnTo>
                      <a:pt x="1615" y="63"/>
                    </a:lnTo>
                    <a:lnTo>
                      <a:pt x="1520" y="102"/>
                    </a:lnTo>
                    <a:lnTo>
                      <a:pt x="1425" y="127"/>
                    </a:lnTo>
                    <a:lnTo>
                      <a:pt x="1327" y="137"/>
                    </a:lnTo>
                    <a:lnTo>
                      <a:pt x="1232" y="141"/>
                    </a:lnTo>
                    <a:lnTo>
                      <a:pt x="1132" y="137"/>
                    </a:lnTo>
                    <a:lnTo>
                      <a:pt x="1037" y="133"/>
                    </a:lnTo>
                    <a:lnTo>
                      <a:pt x="939" y="130"/>
                    </a:lnTo>
                    <a:lnTo>
                      <a:pt x="841" y="133"/>
                    </a:lnTo>
                    <a:lnTo>
                      <a:pt x="743" y="145"/>
                    </a:lnTo>
                    <a:lnTo>
                      <a:pt x="703" y="155"/>
                    </a:lnTo>
                    <a:lnTo>
                      <a:pt x="668" y="176"/>
                    </a:lnTo>
                    <a:lnTo>
                      <a:pt x="636" y="200"/>
                    </a:lnTo>
                    <a:lnTo>
                      <a:pt x="605" y="232"/>
                    </a:lnTo>
                    <a:lnTo>
                      <a:pt x="577" y="268"/>
                    </a:lnTo>
                    <a:lnTo>
                      <a:pt x="548" y="306"/>
                    </a:lnTo>
                    <a:lnTo>
                      <a:pt x="520" y="345"/>
                    </a:lnTo>
                    <a:lnTo>
                      <a:pt x="493" y="383"/>
                    </a:lnTo>
                    <a:lnTo>
                      <a:pt x="461" y="421"/>
                    </a:lnTo>
                    <a:lnTo>
                      <a:pt x="430" y="457"/>
                    </a:lnTo>
                    <a:lnTo>
                      <a:pt x="393" y="481"/>
                    </a:lnTo>
                    <a:lnTo>
                      <a:pt x="348" y="496"/>
                    </a:lnTo>
                    <a:lnTo>
                      <a:pt x="299" y="499"/>
                    </a:lnTo>
                    <a:lnTo>
                      <a:pt x="246" y="496"/>
                    </a:lnTo>
                    <a:lnTo>
                      <a:pt x="190" y="488"/>
                    </a:lnTo>
                    <a:lnTo>
                      <a:pt x="137" y="475"/>
                    </a:lnTo>
                    <a:lnTo>
                      <a:pt x="92" y="464"/>
                    </a:lnTo>
                    <a:lnTo>
                      <a:pt x="49" y="450"/>
                    </a:lnTo>
                    <a:lnTo>
                      <a:pt x="17" y="443"/>
                    </a:lnTo>
                    <a:lnTo>
                      <a:pt x="0" y="436"/>
                    </a:lnTo>
                    <a:lnTo>
                      <a:pt x="59" y="460"/>
                    </a:lnTo>
                    <a:lnTo>
                      <a:pt x="134" y="485"/>
                    </a:lnTo>
                    <a:lnTo>
                      <a:pt x="222" y="510"/>
                    </a:lnTo>
                    <a:lnTo>
                      <a:pt x="317" y="538"/>
                    </a:lnTo>
                    <a:lnTo>
                      <a:pt x="412" y="563"/>
                    </a:lnTo>
                    <a:lnTo>
                      <a:pt x="510" y="590"/>
                    </a:lnTo>
                    <a:lnTo>
                      <a:pt x="601" y="622"/>
                    </a:lnTo>
                    <a:lnTo>
                      <a:pt x="686" y="650"/>
                    </a:lnTo>
                    <a:lnTo>
                      <a:pt x="753" y="685"/>
                    </a:lnTo>
                    <a:lnTo>
                      <a:pt x="806" y="720"/>
                    </a:lnTo>
                  </a:path>
                </a:pathLst>
              </a:custGeom>
              <a:noFill/>
              <a:ln w="3175">
                <a:solidFill>
                  <a:srgbClr val="A50021"/>
                </a:solidFill>
                <a:prstDash val="solid"/>
                <a:round/>
                <a:headEnd/>
                <a:tailEnd/>
              </a:ln>
              <a:extLst>
                <a:ext uri="{909E8E84-426E-40DD-AFC4-6F175D3DCCD1}">
                  <a14:hiddenFill xmlns:a14="http://schemas.microsoft.com/office/drawing/2010/main">
                    <a:solidFill>
                      <a:srgbClr val="A50021"/>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83" name="Freeform 811"/>
              <p:cNvSpPr>
                <a:spLocks/>
              </p:cNvSpPr>
              <p:nvPr/>
            </p:nvSpPr>
            <p:spPr bwMode="auto">
              <a:xfrm>
                <a:off x="2832" y="2818"/>
                <a:ext cx="57" cy="19"/>
              </a:xfrm>
              <a:custGeom>
                <a:avLst/>
                <a:gdLst>
                  <a:gd name="T0" fmla="*/ 0 w 743"/>
                  <a:gd name="T1" fmla="*/ 253 h 253"/>
                  <a:gd name="T2" fmla="*/ 74 w 743"/>
                  <a:gd name="T3" fmla="*/ 225 h 253"/>
                  <a:gd name="T4" fmla="*/ 155 w 743"/>
                  <a:gd name="T5" fmla="*/ 204 h 253"/>
                  <a:gd name="T6" fmla="*/ 236 w 743"/>
                  <a:gd name="T7" fmla="*/ 193 h 253"/>
                  <a:gd name="T8" fmla="*/ 320 w 743"/>
                  <a:gd name="T9" fmla="*/ 183 h 253"/>
                  <a:gd name="T10" fmla="*/ 405 w 743"/>
                  <a:gd name="T11" fmla="*/ 176 h 253"/>
                  <a:gd name="T12" fmla="*/ 483 w 743"/>
                  <a:gd name="T13" fmla="*/ 161 h 253"/>
                  <a:gd name="T14" fmla="*/ 560 w 743"/>
                  <a:gd name="T15" fmla="*/ 141 h 253"/>
                  <a:gd name="T16" fmla="*/ 630 w 743"/>
                  <a:gd name="T17" fmla="*/ 109 h 253"/>
                  <a:gd name="T18" fmla="*/ 690 w 743"/>
                  <a:gd name="T19" fmla="*/ 63 h 253"/>
                  <a:gd name="T20" fmla="*/ 743 w 743"/>
                  <a:gd name="T21" fmla="*/ 0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43" h="253">
                    <a:moveTo>
                      <a:pt x="0" y="253"/>
                    </a:moveTo>
                    <a:lnTo>
                      <a:pt x="74" y="225"/>
                    </a:lnTo>
                    <a:lnTo>
                      <a:pt x="155" y="204"/>
                    </a:lnTo>
                    <a:lnTo>
                      <a:pt x="236" y="193"/>
                    </a:lnTo>
                    <a:lnTo>
                      <a:pt x="320" y="183"/>
                    </a:lnTo>
                    <a:lnTo>
                      <a:pt x="405" y="176"/>
                    </a:lnTo>
                    <a:lnTo>
                      <a:pt x="483" y="161"/>
                    </a:lnTo>
                    <a:lnTo>
                      <a:pt x="560" y="141"/>
                    </a:lnTo>
                    <a:lnTo>
                      <a:pt x="630" y="109"/>
                    </a:lnTo>
                    <a:lnTo>
                      <a:pt x="690" y="63"/>
                    </a:lnTo>
                    <a:lnTo>
                      <a:pt x="743" y="0"/>
                    </a:lnTo>
                  </a:path>
                </a:pathLst>
              </a:custGeom>
              <a:noFill/>
              <a:ln w="3175">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84" name="Freeform 812"/>
              <p:cNvSpPr>
                <a:spLocks/>
              </p:cNvSpPr>
              <p:nvPr/>
            </p:nvSpPr>
            <p:spPr bwMode="auto">
              <a:xfrm>
                <a:off x="2765" y="2462"/>
                <a:ext cx="14" cy="21"/>
              </a:xfrm>
              <a:custGeom>
                <a:avLst/>
                <a:gdLst>
                  <a:gd name="T0" fmla="*/ 148 w 177"/>
                  <a:gd name="T1" fmla="*/ 0 h 288"/>
                  <a:gd name="T2" fmla="*/ 120 w 177"/>
                  <a:gd name="T3" fmla="*/ 17 h 288"/>
                  <a:gd name="T4" fmla="*/ 92 w 177"/>
                  <a:gd name="T5" fmla="*/ 42 h 288"/>
                  <a:gd name="T6" fmla="*/ 67 w 177"/>
                  <a:gd name="T7" fmla="*/ 67 h 288"/>
                  <a:gd name="T8" fmla="*/ 46 w 177"/>
                  <a:gd name="T9" fmla="*/ 91 h 288"/>
                  <a:gd name="T10" fmla="*/ 29 w 177"/>
                  <a:gd name="T11" fmla="*/ 122 h 288"/>
                  <a:gd name="T12" fmla="*/ 14 w 177"/>
                  <a:gd name="T13" fmla="*/ 154 h 288"/>
                  <a:gd name="T14" fmla="*/ 7 w 177"/>
                  <a:gd name="T15" fmla="*/ 185 h 288"/>
                  <a:gd name="T16" fmla="*/ 0 w 177"/>
                  <a:gd name="T17" fmla="*/ 221 h 288"/>
                  <a:gd name="T18" fmla="*/ 4 w 177"/>
                  <a:gd name="T19" fmla="*/ 256 h 288"/>
                  <a:gd name="T20" fmla="*/ 7 w 177"/>
                  <a:gd name="T21" fmla="*/ 288 h 288"/>
                  <a:gd name="T22" fmla="*/ 11 w 177"/>
                  <a:gd name="T23" fmla="*/ 256 h 288"/>
                  <a:gd name="T24" fmla="*/ 17 w 177"/>
                  <a:gd name="T25" fmla="*/ 225 h 288"/>
                  <a:gd name="T26" fmla="*/ 29 w 177"/>
                  <a:gd name="T27" fmla="*/ 197 h 288"/>
                  <a:gd name="T28" fmla="*/ 46 w 177"/>
                  <a:gd name="T29" fmla="*/ 168 h 288"/>
                  <a:gd name="T30" fmla="*/ 64 w 177"/>
                  <a:gd name="T31" fmla="*/ 144 h 288"/>
                  <a:gd name="T32" fmla="*/ 85 w 177"/>
                  <a:gd name="T33" fmla="*/ 119 h 288"/>
                  <a:gd name="T34" fmla="*/ 105 w 177"/>
                  <a:gd name="T35" fmla="*/ 95 h 288"/>
                  <a:gd name="T36" fmla="*/ 130 w 177"/>
                  <a:gd name="T37" fmla="*/ 73 h 288"/>
                  <a:gd name="T38" fmla="*/ 155 w 177"/>
                  <a:gd name="T39" fmla="*/ 49 h 288"/>
                  <a:gd name="T40" fmla="*/ 177 w 177"/>
                  <a:gd name="T41" fmla="*/ 28 h 288"/>
                  <a:gd name="T42" fmla="*/ 148 w 177"/>
                  <a:gd name="T43" fmla="*/ 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7" h="288">
                    <a:moveTo>
                      <a:pt x="148" y="0"/>
                    </a:moveTo>
                    <a:lnTo>
                      <a:pt x="120" y="17"/>
                    </a:lnTo>
                    <a:lnTo>
                      <a:pt x="92" y="42"/>
                    </a:lnTo>
                    <a:lnTo>
                      <a:pt x="67" y="67"/>
                    </a:lnTo>
                    <a:lnTo>
                      <a:pt x="46" y="91"/>
                    </a:lnTo>
                    <a:lnTo>
                      <a:pt x="29" y="122"/>
                    </a:lnTo>
                    <a:lnTo>
                      <a:pt x="14" y="154"/>
                    </a:lnTo>
                    <a:lnTo>
                      <a:pt x="7" y="185"/>
                    </a:lnTo>
                    <a:lnTo>
                      <a:pt x="0" y="221"/>
                    </a:lnTo>
                    <a:lnTo>
                      <a:pt x="4" y="256"/>
                    </a:lnTo>
                    <a:lnTo>
                      <a:pt x="7" y="288"/>
                    </a:lnTo>
                    <a:lnTo>
                      <a:pt x="11" y="256"/>
                    </a:lnTo>
                    <a:lnTo>
                      <a:pt x="17" y="225"/>
                    </a:lnTo>
                    <a:lnTo>
                      <a:pt x="29" y="197"/>
                    </a:lnTo>
                    <a:lnTo>
                      <a:pt x="46" y="168"/>
                    </a:lnTo>
                    <a:lnTo>
                      <a:pt x="64" y="144"/>
                    </a:lnTo>
                    <a:lnTo>
                      <a:pt x="85" y="119"/>
                    </a:lnTo>
                    <a:lnTo>
                      <a:pt x="105" y="95"/>
                    </a:lnTo>
                    <a:lnTo>
                      <a:pt x="130" y="73"/>
                    </a:lnTo>
                    <a:lnTo>
                      <a:pt x="155" y="49"/>
                    </a:lnTo>
                    <a:lnTo>
                      <a:pt x="177" y="28"/>
                    </a:lnTo>
                    <a:lnTo>
                      <a:pt x="148" y="0"/>
                    </a:lnTo>
                    <a:close/>
                  </a:path>
                </a:pathLst>
              </a:custGeom>
              <a:solidFill>
                <a:srgbClr val="FFB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85" name="Freeform 813"/>
              <p:cNvSpPr>
                <a:spLocks/>
              </p:cNvSpPr>
              <p:nvPr/>
            </p:nvSpPr>
            <p:spPr bwMode="auto">
              <a:xfrm>
                <a:off x="2780" y="2460"/>
                <a:ext cx="8" cy="8"/>
              </a:xfrm>
              <a:custGeom>
                <a:avLst/>
                <a:gdLst>
                  <a:gd name="T0" fmla="*/ 0 w 105"/>
                  <a:gd name="T1" fmla="*/ 0 h 112"/>
                  <a:gd name="T2" fmla="*/ 14 w 105"/>
                  <a:gd name="T3" fmla="*/ 10 h 112"/>
                  <a:gd name="T4" fmla="*/ 25 w 105"/>
                  <a:gd name="T5" fmla="*/ 25 h 112"/>
                  <a:gd name="T6" fmla="*/ 32 w 105"/>
                  <a:gd name="T7" fmla="*/ 35 h 112"/>
                  <a:gd name="T8" fmla="*/ 42 w 105"/>
                  <a:gd name="T9" fmla="*/ 48 h 112"/>
                  <a:gd name="T10" fmla="*/ 50 w 105"/>
                  <a:gd name="T11" fmla="*/ 63 h 112"/>
                  <a:gd name="T12" fmla="*/ 60 w 105"/>
                  <a:gd name="T13" fmla="*/ 73 h 112"/>
                  <a:gd name="T14" fmla="*/ 70 w 105"/>
                  <a:gd name="T15" fmla="*/ 88 h 112"/>
                  <a:gd name="T16" fmla="*/ 81 w 105"/>
                  <a:gd name="T17" fmla="*/ 98 h 112"/>
                  <a:gd name="T18" fmla="*/ 92 w 105"/>
                  <a:gd name="T19" fmla="*/ 105 h 112"/>
                  <a:gd name="T20" fmla="*/ 105 w 105"/>
                  <a:gd name="T21"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112">
                    <a:moveTo>
                      <a:pt x="0" y="0"/>
                    </a:moveTo>
                    <a:lnTo>
                      <a:pt x="14" y="10"/>
                    </a:lnTo>
                    <a:lnTo>
                      <a:pt x="25" y="25"/>
                    </a:lnTo>
                    <a:lnTo>
                      <a:pt x="32" y="35"/>
                    </a:lnTo>
                    <a:lnTo>
                      <a:pt x="42" y="48"/>
                    </a:lnTo>
                    <a:lnTo>
                      <a:pt x="50" y="63"/>
                    </a:lnTo>
                    <a:lnTo>
                      <a:pt x="60" y="73"/>
                    </a:lnTo>
                    <a:lnTo>
                      <a:pt x="70" y="88"/>
                    </a:lnTo>
                    <a:lnTo>
                      <a:pt x="81" y="98"/>
                    </a:lnTo>
                    <a:lnTo>
                      <a:pt x="92" y="105"/>
                    </a:lnTo>
                    <a:lnTo>
                      <a:pt x="105" y="112"/>
                    </a:lnTo>
                  </a:path>
                </a:pathLst>
              </a:custGeom>
              <a:noFill/>
              <a:ln w="4763">
                <a:solidFill>
                  <a:srgbClr val="FF00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86" name="Freeform 814"/>
              <p:cNvSpPr>
                <a:spLocks/>
              </p:cNvSpPr>
              <p:nvPr/>
            </p:nvSpPr>
            <p:spPr bwMode="auto">
              <a:xfrm>
                <a:off x="2887" y="2691"/>
                <a:ext cx="94" cy="36"/>
              </a:xfrm>
              <a:custGeom>
                <a:avLst/>
                <a:gdLst>
                  <a:gd name="T0" fmla="*/ 0 w 1225"/>
                  <a:gd name="T1" fmla="*/ 0 h 506"/>
                  <a:gd name="T2" fmla="*/ 120 w 1225"/>
                  <a:gd name="T3" fmla="*/ 56 h 506"/>
                  <a:gd name="T4" fmla="*/ 240 w 1225"/>
                  <a:gd name="T5" fmla="*/ 113 h 506"/>
                  <a:gd name="T6" fmla="*/ 360 w 1225"/>
                  <a:gd name="T7" fmla="*/ 169 h 506"/>
                  <a:gd name="T8" fmla="*/ 483 w 1225"/>
                  <a:gd name="T9" fmla="*/ 218 h 506"/>
                  <a:gd name="T10" fmla="*/ 602 w 1225"/>
                  <a:gd name="T11" fmla="*/ 271 h 506"/>
                  <a:gd name="T12" fmla="*/ 726 w 1225"/>
                  <a:gd name="T13" fmla="*/ 320 h 506"/>
                  <a:gd name="T14" fmla="*/ 849 w 1225"/>
                  <a:gd name="T15" fmla="*/ 369 h 506"/>
                  <a:gd name="T16" fmla="*/ 975 w 1225"/>
                  <a:gd name="T17" fmla="*/ 415 h 506"/>
                  <a:gd name="T18" fmla="*/ 1098 w 1225"/>
                  <a:gd name="T19" fmla="*/ 461 h 506"/>
                  <a:gd name="T20" fmla="*/ 1225 w 1225"/>
                  <a:gd name="T21" fmla="*/ 506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25" h="506">
                    <a:moveTo>
                      <a:pt x="0" y="0"/>
                    </a:moveTo>
                    <a:lnTo>
                      <a:pt x="120" y="56"/>
                    </a:lnTo>
                    <a:lnTo>
                      <a:pt x="240" y="113"/>
                    </a:lnTo>
                    <a:lnTo>
                      <a:pt x="360" y="169"/>
                    </a:lnTo>
                    <a:lnTo>
                      <a:pt x="483" y="218"/>
                    </a:lnTo>
                    <a:lnTo>
                      <a:pt x="602" y="271"/>
                    </a:lnTo>
                    <a:lnTo>
                      <a:pt x="726" y="320"/>
                    </a:lnTo>
                    <a:lnTo>
                      <a:pt x="849" y="369"/>
                    </a:lnTo>
                    <a:lnTo>
                      <a:pt x="975" y="415"/>
                    </a:lnTo>
                    <a:lnTo>
                      <a:pt x="1098" y="461"/>
                    </a:lnTo>
                    <a:lnTo>
                      <a:pt x="1225" y="506"/>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87" name="Freeform 815"/>
              <p:cNvSpPr>
                <a:spLocks/>
              </p:cNvSpPr>
              <p:nvPr/>
            </p:nvSpPr>
            <p:spPr bwMode="auto">
              <a:xfrm>
                <a:off x="2920" y="2720"/>
                <a:ext cx="116" cy="46"/>
              </a:xfrm>
              <a:custGeom>
                <a:avLst/>
                <a:gdLst>
                  <a:gd name="T0" fmla="*/ 0 w 1506"/>
                  <a:gd name="T1" fmla="*/ 0 h 646"/>
                  <a:gd name="T2" fmla="*/ 120 w 1506"/>
                  <a:gd name="T3" fmla="*/ 70 h 646"/>
                  <a:gd name="T4" fmla="*/ 243 w 1506"/>
                  <a:gd name="T5" fmla="*/ 130 h 646"/>
                  <a:gd name="T6" fmla="*/ 369 w 1506"/>
                  <a:gd name="T7" fmla="*/ 186 h 646"/>
                  <a:gd name="T8" fmla="*/ 496 w 1506"/>
                  <a:gd name="T9" fmla="*/ 235 h 646"/>
                  <a:gd name="T10" fmla="*/ 627 w 1506"/>
                  <a:gd name="T11" fmla="*/ 278 h 646"/>
                  <a:gd name="T12" fmla="*/ 757 w 1506"/>
                  <a:gd name="T13" fmla="*/ 319 h 646"/>
                  <a:gd name="T14" fmla="*/ 890 w 1506"/>
                  <a:gd name="T15" fmla="*/ 358 h 646"/>
                  <a:gd name="T16" fmla="*/ 1025 w 1506"/>
                  <a:gd name="T17" fmla="*/ 396 h 646"/>
                  <a:gd name="T18" fmla="*/ 1158 w 1506"/>
                  <a:gd name="T19" fmla="*/ 435 h 646"/>
                  <a:gd name="T20" fmla="*/ 1295 w 1506"/>
                  <a:gd name="T21" fmla="*/ 474 h 646"/>
                  <a:gd name="T22" fmla="*/ 1319 w 1506"/>
                  <a:gd name="T23" fmla="*/ 485 h 646"/>
                  <a:gd name="T24" fmla="*/ 1344 w 1506"/>
                  <a:gd name="T25" fmla="*/ 498 h 646"/>
                  <a:gd name="T26" fmla="*/ 1366 w 1506"/>
                  <a:gd name="T27" fmla="*/ 516 h 646"/>
                  <a:gd name="T28" fmla="*/ 1386 w 1506"/>
                  <a:gd name="T29" fmla="*/ 534 h 646"/>
                  <a:gd name="T30" fmla="*/ 1408 w 1506"/>
                  <a:gd name="T31" fmla="*/ 551 h 646"/>
                  <a:gd name="T32" fmla="*/ 1426 w 1506"/>
                  <a:gd name="T33" fmla="*/ 573 h 646"/>
                  <a:gd name="T34" fmla="*/ 1443 w 1506"/>
                  <a:gd name="T35" fmla="*/ 590 h 646"/>
                  <a:gd name="T36" fmla="*/ 1464 w 1506"/>
                  <a:gd name="T37" fmla="*/ 611 h 646"/>
                  <a:gd name="T38" fmla="*/ 1481 w 1506"/>
                  <a:gd name="T39" fmla="*/ 628 h 646"/>
                  <a:gd name="T40" fmla="*/ 1506 w 1506"/>
                  <a:gd name="T41" fmla="*/ 646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06" h="646">
                    <a:moveTo>
                      <a:pt x="0" y="0"/>
                    </a:moveTo>
                    <a:lnTo>
                      <a:pt x="120" y="70"/>
                    </a:lnTo>
                    <a:lnTo>
                      <a:pt x="243" y="130"/>
                    </a:lnTo>
                    <a:lnTo>
                      <a:pt x="369" y="186"/>
                    </a:lnTo>
                    <a:lnTo>
                      <a:pt x="496" y="235"/>
                    </a:lnTo>
                    <a:lnTo>
                      <a:pt x="627" y="278"/>
                    </a:lnTo>
                    <a:lnTo>
                      <a:pt x="757" y="319"/>
                    </a:lnTo>
                    <a:lnTo>
                      <a:pt x="890" y="358"/>
                    </a:lnTo>
                    <a:lnTo>
                      <a:pt x="1025" y="396"/>
                    </a:lnTo>
                    <a:lnTo>
                      <a:pt x="1158" y="435"/>
                    </a:lnTo>
                    <a:lnTo>
                      <a:pt x="1295" y="474"/>
                    </a:lnTo>
                    <a:lnTo>
                      <a:pt x="1319" y="485"/>
                    </a:lnTo>
                    <a:lnTo>
                      <a:pt x="1344" y="498"/>
                    </a:lnTo>
                    <a:lnTo>
                      <a:pt x="1366" y="516"/>
                    </a:lnTo>
                    <a:lnTo>
                      <a:pt x="1386" y="534"/>
                    </a:lnTo>
                    <a:lnTo>
                      <a:pt x="1408" y="551"/>
                    </a:lnTo>
                    <a:lnTo>
                      <a:pt x="1426" y="573"/>
                    </a:lnTo>
                    <a:lnTo>
                      <a:pt x="1443" y="590"/>
                    </a:lnTo>
                    <a:lnTo>
                      <a:pt x="1464" y="611"/>
                    </a:lnTo>
                    <a:lnTo>
                      <a:pt x="1481" y="628"/>
                    </a:lnTo>
                    <a:lnTo>
                      <a:pt x="1506" y="646"/>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88" name="Freeform 816"/>
              <p:cNvSpPr>
                <a:spLocks/>
              </p:cNvSpPr>
              <p:nvPr/>
            </p:nvSpPr>
            <p:spPr bwMode="auto">
              <a:xfrm>
                <a:off x="3020" y="2748"/>
                <a:ext cx="23" cy="15"/>
              </a:xfrm>
              <a:custGeom>
                <a:avLst/>
                <a:gdLst>
                  <a:gd name="T0" fmla="*/ 0 w 295"/>
                  <a:gd name="T1" fmla="*/ 0 h 211"/>
                  <a:gd name="T2" fmla="*/ 29 w 295"/>
                  <a:gd name="T3" fmla="*/ 18 h 211"/>
                  <a:gd name="T4" fmla="*/ 60 w 295"/>
                  <a:gd name="T5" fmla="*/ 38 h 211"/>
                  <a:gd name="T6" fmla="*/ 88 w 295"/>
                  <a:gd name="T7" fmla="*/ 60 h 211"/>
                  <a:gd name="T8" fmla="*/ 117 w 295"/>
                  <a:gd name="T9" fmla="*/ 81 h 211"/>
                  <a:gd name="T10" fmla="*/ 145 w 295"/>
                  <a:gd name="T11" fmla="*/ 105 h 211"/>
                  <a:gd name="T12" fmla="*/ 172 w 295"/>
                  <a:gd name="T13" fmla="*/ 127 h 211"/>
                  <a:gd name="T14" fmla="*/ 204 w 295"/>
                  <a:gd name="T15" fmla="*/ 148 h 211"/>
                  <a:gd name="T16" fmla="*/ 232 w 295"/>
                  <a:gd name="T17" fmla="*/ 168 h 211"/>
                  <a:gd name="T18" fmla="*/ 264 w 295"/>
                  <a:gd name="T19" fmla="*/ 190 h 211"/>
                  <a:gd name="T20" fmla="*/ 295 w 295"/>
                  <a:gd name="T21" fmla="*/ 21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5" h="211">
                    <a:moveTo>
                      <a:pt x="0" y="0"/>
                    </a:moveTo>
                    <a:lnTo>
                      <a:pt x="29" y="18"/>
                    </a:lnTo>
                    <a:lnTo>
                      <a:pt x="60" y="38"/>
                    </a:lnTo>
                    <a:lnTo>
                      <a:pt x="88" y="60"/>
                    </a:lnTo>
                    <a:lnTo>
                      <a:pt x="117" y="81"/>
                    </a:lnTo>
                    <a:lnTo>
                      <a:pt x="145" y="105"/>
                    </a:lnTo>
                    <a:lnTo>
                      <a:pt x="172" y="127"/>
                    </a:lnTo>
                    <a:lnTo>
                      <a:pt x="204" y="148"/>
                    </a:lnTo>
                    <a:lnTo>
                      <a:pt x="232" y="168"/>
                    </a:lnTo>
                    <a:lnTo>
                      <a:pt x="264" y="190"/>
                    </a:lnTo>
                    <a:lnTo>
                      <a:pt x="295" y="211"/>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89" name="Freeform 817"/>
              <p:cNvSpPr>
                <a:spLocks/>
              </p:cNvSpPr>
              <p:nvPr/>
            </p:nvSpPr>
            <p:spPr bwMode="auto">
              <a:xfrm>
                <a:off x="2821" y="2524"/>
                <a:ext cx="198" cy="88"/>
              </a:xfrm>
              <a:custGeom>
                <a:avLst/>
                <a:gdLst>
                  <a:gd name="T0" fmla="*/ 0 w 2565"/>
                  <a:gd name="T1" fmla="*/ 0 h 1240"/>
                  <a:gd name="T2" fmla="*/ 20 w 2565"/>
                  <a:gd name="T3" fmla="*/ 50 h 1240"/>
                  <a:gd name="T4" fmla="*/ 45 w 2565"/>
                  <a:gd name="T5" fmla="*/ 88 h 1240"/>
                  <a:gd name="T6" fmla="*/ 74 w 2565"/>
                  <a:gd name="T7" fmla="*/ 127 h 1240"/>
                  <a:gd name="T8" fmla="*/ 109 w 2565"/>
                  <a:gd name="T9" fmla="*/ 158 h 1240"/>
                  <a:gd name="T10" fmla="*/ 147 w 2565"/>
                  <a:gd name="T11" fmla="*/ 186 h 1240"/>
                  <a:gd name="T12" fmla="*/ 190 w 2565"/>
                  <a:gd name="T13" fmla="*/ 208 h 1240"/>
                  <a:gd name="T14" fmla="*/ 232 w 2565"/>
                  <a:gd name="T15" fmla="*/ 228 h 1240"/>
                  <a:gd name="T16" fmla="*/ 278 w 2565"/>
                  <a:gd name="T17" fmla="*/ 243 h 1240"/>
                  <a:gd name="T18" fmla="*/ 323 w 2565"/>
                  <a:gd name="T19" fmla="*/ 257 h 1240"/>
                  <a:gd name="T20" fmla="*/ 369 w 2565"/>
                  <a:gd name="T21" fmla="*/ 267 h 1240"/>
                  <a:gd name="T22" fmla="*/ 478 w 2565"/>
                  <a:gd name="T23" fmla="*/ 295 h 1240"/>
                  <a:gd name="T24" fmla="*/ 644 w 2565"/>
                  <a:gd name="T25" fmla="*/ 348 h 1240"/>
                  <a:gd name="T26" fmla="*/ 862 w 2565"/>
                  <a:gd name="T27" fmla="*/ 422 h 1240"/>
                  <a:gd name="T28" fmla="*/ 1112 w 2565"/>
                  <a:gd name="T29" fmla="*/ 513 h 1240"/>
                  <a:gd name="T30" fmla="*/ 1379 w 2565"/>
                  <a:gd name="T31" fmla="*/ 618 h 1240"/>
                  <a:gd name="T32" fmla="*/ 1658 w 2565"/>
                  <a:gd name="T33" fmla="*/ 735 h 1240"/>
                  <a:gd name="T34" fmla="*/ 1928 w 2565"/>
                  <a:gd name="T35" fmla="*/ 861 h 1240"/>
                  <a:gd name="T36" fmla="*/ 2177 w 2565"/>
                  <a:gd name="T37" fmla="*/ 988 h 1240"/>
                  <a:gd name="T38" fmla="*/ 2396 w 2565"/>
                  <a:gd name="T39" fmla="*/ 1114 h 1240"/>
                  <a:gd name="T40" fmla="*/ 2565 w 2565"/>
                  <a:gd name="T41" fmla="*/ 1240 h 1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65" h="1240">
                    <a:moveTo>
                      <a:pt x="0" y="0"/>
                    </a:moveTo>
                    <a:lnTo>
                      <a:pt x="20" y="50"/>
                    </a:lnTo>
                    <a:lnTo>
                      <a:pt x="45" y="88"/>
                    </a:lnTo>
                    <a:lnTo>
                      <a:pt x="74" y="127"/>
                    </a:lnTo>
                    <a:lnTo>
                      <a:pt x="109" y="158"/>
                    </a:lnTo>
                    <a:lnTo>
                      <a:pt x="147" y="186"/>
                    </a:lnTo>
                    <a:lnTo>
                      <a:pt x="190" y="208"/>
                    </a:lnTo>
                    <a:lnTo>
                      <a:pt x="232" y="228"/>
                    </a:lnTo>
                    <a:lnTo>
                      <a:pt x="278" y="243"/>
                    </a:lnTo>
                    <a:lnTo>
                      <a:pt x="323" y="257"/>
                    </a:lnTo>
                    <a:lnTo>
                      <a:pt x="369" y="267"/>
                    </a:lnTo>
                    <a:lnTo>
                      <a:pt x="478" y="295"/>
                    </a:lnTo>
                    <a:lnTo>
                      <a:pt x="644" y="348"/>
                    </a:lnTo>
                    <a:lnTo>
                      <a:pt x="862" y="422"/>
                    </a:lnTo>
                    <a:lnTo>
                      <a:pt x="1112" y="513"/>
                    </a:lnTo>
                    <a:lnTo>
                      <a:pt x="1379" y="618"/>
                    </a:lnTo>
                    <a:lnTo>
                      <a:pt x="1658" y="735"/>
                    </a:lnTo>
                    <a:lnTo>
                      <a:pt x="1928" y="861"/>
                    </a:lnTo>
                    <a:lnTo>
                      <a:pt x="2177" y="988"/>
                    </a:lnTo>
                    <a:lnTo>
                      <a:pt x="2396" y="1114"/>
                    </a:lnTo>
                    <a:lnTo>
                      <a:pt x="2565" y="1240"/>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90" name="Freeform 818"/>
              <p:cNvSpPr>
                <a:spLocks/>
              </p:cNvSpPr>
              <p:nvPr/>
            </p:nvSpPr>
            <p:spPr bwMode="auto">
              <a:xfrm>
                <a:off x="2939" y="2560"/>
                <a:ext cx="86" cy="40"/>
              </a:xfrm>
              <a:custGeom>
                <a:avLst/>
                <a:gdLst>
                  <a:gd name="T0" fmla="*/ 0 w 1127"/>
                  <a:gd name="T1" fmla="*/ 0 h 565"/>
                  <a:gd name="T2" fmla="*/ 152 w 1127"/>
                  <a:gd name="T3" fmla="*/ 67 h 565"/>
                  <a:gd name="T4" fmla="*/ 281 w 1127"/>
                  <a:gd name="T5" fmla="*/ 127 h 565"/>
                  <a:gd name="T6" fmla="*/ 401 w 1127"/>
                  <a:gd name="T7" fmla="*/ 179 h 565"/>
                  <a:gd name="T8" fmla="*/ 507 w 1127"/>
                  <a:gd name="T9" fmla="*/ 232 h 565"/>
                  <a:gd name="T10" fmla="*/ 606 w 1127"/>
                  <a:gd name="T11" fmla="*/ 285 h 565"/>
                  <a:gd name="T12" fmla="*/ 701 w 1127"/>
                  <a:gd name="T13" fmla="*/ 334 h 565"/>
                  <a:gd name="T14" fmla="*/ 796 w 1127"/>
                  <a:gd name="T15" fmla="*/ 387 h 565"/>
                  <a:gd name="T16" fmla="*/ 897 w 1127"/>
                  <a:gd name="T17" fmla="*/ 442 h 565"/>
                  <a:gd name="T18" fmla="*/ 1003 w 1127"/>
                  <a:gd name="T19" fmla="*/ 499 h 565"/>
                  <a:gd name="T20" fmla="*/ 1127 w 1127"/>
                  <a:gd name="T21" fmla="*/ 565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7" h="565">
                    <a:moveTo>
                      <a:pt x="0" y="0"/>
                    </a:moveTo>
                    <a:lnTo>
                      <a:pt x="152" y="67"/>
                    </a:lnTo>
                    <a:lnTo>
                      <a:pt x="281" y="127"/>
                    </a:lnTo>
                    <a:lnTo>
                      <a:pt x="401" y="179"/>
                    </a:lnTo>
                    <a:lnTo>
                      <a:pt x="507" y="232"/>
                    </a:lnTo>
                    <a:lnTo>
                      <a:pt x="606" y="285"/>
                    </a:lnTo>
                    <a:lnTo>
                      <a:pt x="701" y="334"/>
                    </a:lnTo>
                    <a:lnTo>
                      <a:pt x="796" y="387"/>
                    </a:lnTo>
                    <a:lnTo>
                      <a:pt x="897" y="442"/>
                    </a:lnTo>
                    <a:lnTo>
                      <a:pt x="1003" y="499"/>
                    </a:lnTo>
                    <a:lnTo>
                      <a:pt x="1127" y="565"/>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91" name="Freeform 819"/>
              <p:cNvSpPr>
                <a:spLocks/>
              </p:cNvSpPr>
              <p:nvPr/>
            </p:nvSpPr>
            <p:spPr bwMode="auto">
              <a:xfrm>
                <a:off x="2821" y="2578"/>
                <a:ext cx="61" cy="20"/>
              </a:xfrm>
              <a:custGeom>
                <a:avLst/>
                <a:gdLst>
                  <a:gd name="T0" fmla="*/ 0 w 791"/>
                  <a:gd name="T1" fmla="*/ 0 h 280"/>
                  <a:gd name="T2" fmla="*/ 77 w 791"/>
                  <a:gd name="T3" fmla="*/ 38 h 280"/>
                  <a:gd name="T4" fmla="*/ 155 w 791"/>
                  <a:gd name="T5" fmla="*/ 70 h 280"/>
                  <a:gd name="T6" fmla="*/ 232 w 791"/>
                  <a:gd name="T7" fmla="*/ 95 h 280"/>
                  <a:gd name="T8" fmla="*/ 313 w 791"/>
                  <a:gd name="T9" fmla="*/ 119 h 280"/>
                  <a:gd name="T10" fmla="*/ 397 w 791"/>
                  <a:gd name="T11" fmla="*/ 137 h 280"/>
                  <a:gd name="T12" fmla="*/ 478 w 791"/>
                  <a:gd name="T13" fmla="*/ 158 h 280"/>
                  <a:gd name="T14" fmla="*/ 559 w 791"/>
                  <a:gd name="T15" fmla="*/ 182 h 280"/>
                  <a:gd name="T16" fmla="*/ 636 w 791"/>
                  <a:gd name="T17" fmla="*/ 207 h 280"/>
                  <a:gd name="T18" fmla="*/ 714 w 791"/>
                  <a:gd name="T19" fmla="*/ 238 h 280"/>
                  <a:gd name="T20" fmla="*/ 791 w 791"/>
                  <a:gd name="T21" fmla="*/ 28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1" h="280">
                    <a:moveTo>
                      <a:pt x="0" y="0"/>
                    </a:moveTo>
                    <a:lnTo>
                      <a:pt x="77" y="38"/>
                    </a:lnTo>
                    <a:lnTo>
                      <a:pt x="155" y="70"/>
                    </a:lnTo>
                    <a:lnTo>
                      <a:pt x="232" y="95"/>
                    </a:lnTo>
                    <a:lnTo>
                      <a:pt x="313" y="119"/>
                    </a:lnTo>
                    <a:lnTo>
                      <a:pt x="397" y="137"/>
                    </a:lnTo>
                    <a:lnTo>
                      <a:pt x="478" y="158"/>
                    </a:lnTo>
                    <a:lnTo>
                      <a:pt x="559" y="182"/>
                    </a:lnTo>
                    <a:lnTo>
                      <a:pt x="636" y="207"/>
                    </a:lnTo>
                    <a:lnTo>
                      <a:pt x="714" y="238"/>
                    </a:lnTo>
                    <a:lnTo>
                      <a:pt x="791" y="280"/>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92" name="Freeform 820"/>
              <p:cNvSpPr>
                <a:spLocks/>
              </p:cNvSpPr>
              <p:nvPr/>
            </p:nvSpPr>
            <p:spPr bwMode="auto">
              <a:xfrm>
                <a:off x="2881" y="2904"/>
                <a:ext cx="205" cy="54"/>
              </a:xfrm>
              <a:custGeom>
                <a:avLst/>
                <a:gdLst>
                  <a:gd name="T0" fmla="*/ 0 w 2674"/>
                  <a:gd name="T1" fmla="*/ 4 h 763"/>
                  <a:gd name="T2" fmla="*/ 41 w 2674"/>
                  <a:gd name="T3" fmla="*/ 0 h 763"/>
                  <a:gd name="T4" fmla="*/ 88 w 2674"/>
                  <a:gd name="T5" fmla="*/ 4 h 763"/>
                  <a:gd name="T6" fmla="*/ 130 w 2674"/>
                  <a:gd name="T7" fmla="*/ 7 h 763"/>
                  <a:gd name="T8" fmla="*/ 171 w 2674"/>
                  <a:gd name="T9" fmla="*/ 12 h 763"/>
                  <a:gd name="T10" fmla="*/ 218 w 2674"/>
                  <a:gd name="T11" fmla="*/ 15 h 763"/>
                  <a:gd name="T12" fmla="*/ 260 w 2674"/>
                  <a:gd name="T13" fmla="*/ 22 h 763"/>
                  <a:gd name="T14" fmla="*/ 301 w 2674"/>
                  <a:gd name="T15" fmla="*/ 29 h 763"/>
                  <a:gd name="T16" fmla="*/ 348 w 2674"/>
                  <a:gd name="T17" fmla="*/ 32 h 763"/>
                  <a:gd name="T18" fmla="*/ 389 w 2674"/>
                  <a:gd name="T19" fmla="*/ 35 h 763"/>
                  <a:gd name="T20" fmla="*/ 436 w 2674"/>
                  <a:gd name="T21" fmla="*/ 39 h 763"/>
                  <a:gd name="T22" fmla="*/ 559 w 2674"/>
                  <a:gd name="T23" fmla="*/ 50 h 763"/>
                  <a:gd name="T24" fmla="*/ 682 w 2674"/>
                  <a:gd name="T25" fmla="*/ 70 h 763"/>
                  <a:gd name="T26" fmla="*/ 802 w 2674"/>
                  <a:gd name="T27" fmla="*/ 99 h 763"/>
                  <a:gd name="T28" fmla="*/ 918 w 2674"/>
                  <a:gd name="T29" fmla="*/ 134 h 763"/>
                  <a:gd name="T30" fmla="*/ 1037 w 2674"/>
                  <a:gd name="T31" fmla="*/ 173 h 763"/>
                  <a:gd name="T32" fmla="*/ 1153 w 2674"/>
                  <a:gd name="T33" fmla="*/ 212 h 763"/>
                  <a:gd name="T34" fmla="*/ 1273 w 2674"/>
                  <a:gd name="T35" fmla="*/ 250 h 763"/>
                  <a:gd name="T36" fmla="*/ 1393 w 2674"/>
                  <a:gd name="T37" fmla="*/ 288 h 763"/>
                  <a:gd name="T38" fmla="*/ 1512 w 2674"/>
                  <a:gd name="T39" fmla="*/ 324 h 763"/>
                  <a:gd name="T40" fmla="*/ 1639 w 2674"/>
                  <a:gd name="T41" fmla="*/ 352 h 763"/>
                  <a:gd name="T42" fmla="*/ 1720 w 2674"/>
                  <a:gd name="T43" fmla="*/ 370 h 763"/>
                  <a:gd name="T44" fmla="*/ 1801 w 2674"/>
                  <a:gd name="T45" fmla="*/ 387 h 763"/>
                  <a:gd name="T46" fmla="*/ 1879 w 2674"/>
                  <a:gd name="T47" fmla="*/ 408 h 763"/>
                  <a:gd name="T48" fmla="*/ 1955 w 2674"/>
                  <a:gd name="T49" fmla="*/ 433 h 763"/>
                  <a:gd name="T50" fmla="*/ 2033 w 2674"/>
                  <a:gd name="T51" fmla="*/ 457 h 763"/>
                  <a:gd name="T52" fmla="*/ 2110 w 2674"/>
                  <a:gd name="T53" fmla="*/ 485 h 763"/>
                  <a:gd name="T54" fmla="*/ 2188 w 2674"/>
                  <a:gd name="T55" fmla="*/ 513 h 763"/>
                  <a:gd name="T56" fmla="*/ 2262 w 2674"/>
                  <a:gd name="T57" fmla="*/ 542 h 763"/>
                  <a:gd name="T58" fmla="*/ 2340 w 2674"/>
                  <a:gd name="T59" fmla="*/ 570 h 763"/>
                  <a:gd name="T60" fmla="*/ 2416 w 2674"/>
                  <a:gd name="T61" fmla="*/ 598 h 763"/>
                  <a:gd name="T62" fmla="*/ 2445 w 2674"/>
                  <a:gd name="T63" fmla="*/ 608 h 763"/>
                  <a:gd name="T64" fmla="*/ 2473 w 2674"/>
                  <a:gd name="T65" fmla="*/ 622 h 763"/>
                  <a:gd name="T66" fmla="*/ 2498 w 2674"/>
                  <a:gd name="T67" fmla="*/ 637 h 763"/>
                  <a:gd name="T68" fmla="*/ 2523 w 2674"/>
                  <a:gd name="T69" fmla="*/ 654 h 763"/>
                  <a:gd name="T70" fmla="*/ 2547 w 2674"/>
                  <a:gd name="T71" fmla="*/ 672 h 763"/>
                  <a:gd name="T72" fmla="*/ 2571 w 2674"/>
                  <a:gd name="T73" fmla="*/ 689 h 763"/>
                  <a:gd name="T74" fmla="*/ 2596 w 2674"/>
                  <a:gd name="T75" fmla="*/ 707 h 763"/>
                  <a:gd name="T76" fmla="*/ 2621 w 2674"/>
                  <a:gd name="T77" fmla="*/ 725 h 763"/>
                  <a:gd name="T78" fmla="*/ 2646 w 2674"/>
                  <a:gd name="T79" fmla="*/ 745 h 763"/>
                  <a:gd name="T80" fmla="*/ 2674 w 2674"/>
                  <a:gd name="T81" fmla="*/ 763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74" h="763">
                    <a:moveTo>
                      <a:pt x="0" y="4"/>
                    </a:moveTo>
                    <a:lnTo>
                      <a:pt x="41" y="0"/>
                    </a:lnTo>
                    <a:lnTo>
                      <a:pt x="88" y="4"/>
                    </a:lnTo>
                    <a:lnTo>
                      <a:pt x="130" y="7"/>
                    </a:lnTo>
                    <a:lnTo>
                      <a:pt x="171" y="12"/>
                    </a:lnTo>
                    <a:lnTo>
                      <a:pt x="218" y="15"/>
                    </a:lnTo>
                    <a:lnTo>
                      <a:pt x="260" y="22"/>
                    </a:lnTo>
                    <a:lnTo>
                      <a:pt x="301" y="29"/>
                    </a:lnTo>
                    <a:lnTo>
                      <a:pt x="348" y="32"/>
                    </a:lnTo>
                    <a:lnTo>
                      <a:pt x="389" y="35"/>
                    </a:lnTo>
                    <a:lnTo>
                      <a:pt x="436" y="39"/>
                    </a:lnTo>
                    <a:lnTo>
                      <a:pt x="559" y="50"/>
                    </a:lnTo>
                    <a:lnTo>
                      <a:pt x="682" y="70"/>
                    </a:lnTo>
                    <a:lnTo>
                      <a:pt x="802" y="99"/>
                    </a:lnTo>
                    <a:lnTo>
                      <a:pt x="918" y="134"/>
                    </a:lnTo>
                    <a:lnTo>
                      <a:pt x="1037" y="173"/>
                    </a:lnTo>
                    <a:lnTo>
                      <a:pt x="1153" y="212"/>
                    </a:lnTo>
                    <a:lnTo>
                      <a:pt x="1273" y="250"/>
                    </a:lnTo>
                    <a:lnTo>
                      <a:pt x="1393" y="288"/>
                    </a:lnTo>
                    <a:lnTo>
                      <a:pt x="1512" y="324"/>
                    </a:lnTo>
                    <a:lnTo>
                      <a:pt x="1639" y="352"/>
                    </a:lnTo>
                    <a:lnTo>
                      <a:pt x="1720" y="370"/>
                    </a:lnTo>
                    <a:lnTo>
                      <a:pt x="1801" y="387"/>
                    </a:lnTo>
                    <a:lnTo>
                      <a:pt x="1879" y="408"/>
                    </a:lnTo>
                    <a:lnTo>
                      <a:pt x="1955" y="433"/>
                    </a:lnTo>
                    <a:lnTo>
                      <a:pt x="2033" y="457"/>
                    </a:lnTo>
                    <a:lnTo>
                      <a:pt x="2110" y="485"/>
                    </a:lnTo>
                    <a:lnTo>
                      <a:pt x="2188" y="513"/>
                    </a:lnTo>
                    <a:lnTo>
                      <a:pt x="2262" y="542"/>
                    </a:lnTo>
                    <a:lnTo>
                      <a:pt x="2340" y="570"/>
                    </a:lnTo>
                    <a:lnTo>
                      <a:pt x="2416" y="598"/>
                    </a:lnTo>
                    <a:lnTo>
                      <a:pt x="2445" y="608"/>
                    </a:lnTo>
                    <a:lnTo>
                      <a:pt x="2473" y="622"/>
                    </a:lnTo>
                    <a:lnTo>
                      <a:pt x="2498" y="637"/>
                    </a:lnTo>
                    <a:lnTo>
                      <a:pt x="2523" y="654"/>
                    </a:lnTo>
                    <a:lnTo>
                      <a:pt x="2547" y="672"/>
                    </a:lnTo>
                    <a:lnTo>
                      <a:pt x="2571" y="689"/>
                    </a:lnTo>
                    <a:lnTo>
                      <a:pt x="2596" y="707"/>
                    </a:lnTo>
                    <a:lnTo>
                      <a:pt x="2621" y="725"/>
                    </a:lnTo>
                    <a:lnTo>
                      <a:pt x="2646" y="745"/>
                    </a:lnTo>
                    <a:lnTo>
                      <a:pt x="2674" y="763"/>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93" name="Freeform 821"/>
              <p:cNvSpPr>
                <a:spLocks/>
              </p:cNvSpPr>
              <p:nvPr/>
            </p:nvSpPr>
            <p:spPr bwMode="auto">
              <a:xfrm>
                <a:off x="2983" y="2918"/>
                <a:ext cx="72" cy="19"/>
              </a:xfrm>
              <a:custGeom>
                <a:avLst/>
                <a:gdLst>
                  <a:gd name="T0" fmla="*/ 0 w 942"/>
                  <a:gd name="T1" fmla="*/ 0 h 268"/>
                  <a:gd name="T2" fmla="*/ 98 w 942"/>
                  <a:gd name="T3" fmla="*/ 5 h 268"/>
                  <a:gd name="T4" fmla="*/ 196 w 942"/>
                  <a:gd name="T5" fmla="*/ 18 h 268"/>
                  <a:gd name="T6" fmla="*/ 291 w 942"/>
                  <a:gd name="T7" fmla="*/ 35 h 268"/>
                  <a:gd name="T8" fmla="*/ 386 w 942"/>
                  <a:gd name="T9" fmla="*/ 60 h 268"/>
                  <a:gd name="T10" fmla="*/ 481 w 942"/>
                  <a:gd name="T11" fmla="*/ 85 h 268"/>
                  <a:gd name="T12" fmla="*/ 577 w 942"/>
                  <a:gd name="T13" fmla="*/ 117 h 268"/>
                  <a:gd name="T14" fmla="*/ 668 w 942"/>
                  <a:gd name="T15" fmla="*/ 152 h 268"/>
                  <a:gd name="T16" fmla="*/ 760 w 942"/>
                  <a:gd name="T17" fmla="*/ 190 h 268"/>
                  <a:gd name="T18" fmla="*/ 852 w 942"/>
                  <a:gd name="T19" fmla="*/ 225 h 268"/>
                  <a:gd name="T20" fmla="*/ 942 w 942"/>
                  <a:gd name="T21"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2" h="268">
                    <a:moveTo>
                      <a:pt x="0" y="0"/>
                    </a:moveTo>
                    <a:lnTo>
                      <a:pt x="98" y="5"/>
                    </a:lnTo>
                    <a:lnTo>
                      <a:pt x="196" y="18"/>
                    </a:lnTo>
                    <a:lnTo>
                      <a:pt x="291" y="35"/>
                    </a:lnTo>
                    <a:lnTo>
                      <a:pt x="386" y="60"/>
                    </a:lnTo>
                    <a:lnTo>
                      <a:pt x="481" y="85"/>
                    </a:lnTo>
                    <a:lnTo>
                      <a:pt x="577" y="117"/>
                    </a:lnTo>
                    <a:lnTo>
                      <a:pt x="668" y="152"/>
                    </a:lnTo>
                    <a:lnTo>
                      <a:pt x="760" y="190"/>
                    </a:lnTo>
                    <a:lnTo>
                      <a:pt x="852" y="225"/>
                    </a:lnTo>
                    <a:lnTo>
                      <a:pt x="942" y="268"/>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94" name="Freeform 822"/>
              <p:cNvSpPr>
                <a:spLocks/>
              </p:cNvSpPr>
              <p:nvPr/>
            </p:nvSpPr>
            <p:spPr bwMode="auto">
              <a:xfrm>
                <a:off x="2934" y="2842"/>
                <a:ext cx="181" cy="70"/>
              </a:xfrm>
              <a:custGeom>
                <a:avLst/>
                <a:gdLst>
                  <a:gd name="T0" fmla="*/ 0 w 2351"/>
                  <a:gd name="T1" fmla="*/ 0 h 985"/>
                  <a:gd name="T2" fmla="*/ 169 w 2351"/>
                  <a:gd name="T3" fmla="*/ 75 h 985"/>
                  <a:gd name="T4" fmla="*/ 344 w 2351"/>
                  <a:gd name="T5" fmla="*/ 152 h 985"/>
                  <a:gd name="T6" fmla="*/ 517 w 2351"/>
                  <a:gd name="T7" fmla="*/ 225 h 985"/>
                  <a:gd name="T8" fmla="*/ 690 w 2351"/>
                  <a:gd name="T9" fmla="*/ 300 h 985"/>
                  <a:gd name="T10" fmla="*/ 865 w 2351"/>
                  <a:gd name="T11" fmla="*/ 373 h 985"/>
                  <a:gd name="T12" fmla="*/ 1045 w 2351"/>
                  <a:gd name="T13" fmla="*/ 437 h 985"/>
                  <a:gd name="T14" fmla="*/ 1225 w 2351"/>
                  <a:gd name="T15" fmla="*/ 496 h 985"/>
                  <a:gd name="T16" fmla="*/ 1408 w 2351"/>
                  <a:gd name="T17" fmla="*/ 545 h 985"/>
                  <a:gd name="T18" fmla="*/ 1594 w 2351"/>
                  <a:gd name="T19" fmla="*/ 584 h 985"/>
                  <a:gd name="T20" fmla="*/ 1784 w 2351"/>
                  <a:gd name="T21" fmla="*/ 612 h 985"/>
                  <a:gd name="T22" fmla="*/ 1791 w 2351"/>
                  <a:gd name="T23" fmla="*/ 612 h 985"/>
                  <a:gd name="T24" fmla="*/ 1799 w 2351"/>
                  <a:gd name="T25" fmla="*/ 615 h 985"/>
                  <a:gd name="T26" fmla="*/ 1805 w 2351"/>
                  <a:gd name="T27" fmla="*/ 623 h 985"/>
                  <a:gd name="T28" fmla="*/ 1812 w 2351"/>
                  <a:gd name="T29" fmla="*/ 630 h 985"/>
                  <a:gd name="T30" fmla="*/ 1819 w 2351"/>
                  <a:gd name="T31" fmla="*/ 637 h 985"/>
                  <a:gd name="T32" fmla="*/ 1827 w 2351"/>
                  <a:gd name="T33" fmla="*/ 643 h 985"/>
                  <a:gd name="T34" fmla="*/ 1834 w 2351"/>
                  <a:gd name="T35" fmla="*/ 655 h 985"/>
                  <a:gd name="T36" fmla="*/ 1840 w 2351"/>
                  <a:gd name="T37" fmla="*/ 658 h 985"/>
                  <a:gd name="T38" fmla="*/ 1851 w 2351"/>
                  <a:gd name="T39" fmla="*/ 665 h 985"/>
                  <a:gd name="T40" fmla="*/ 1858 w 2351"/>
                  <a:gd name="T41" fmla="*/ 668 h 985"/>
                  <a:gd name="T42" fmla="*/ 1914 w 2351"/>
                  <a:gd name="T43" fmla="*/ 690 h 985"/>
                  <a:gd name="T44" fmla="*/ 1967 w 2351"/>
                  <a:gd name="T45" fmla="*/ 714 h 985"/>
                  <a:gd name="T46" fmla="*/ 2020 w 2351"/>
                  <a:gd name="T47" fmla="*/ 738 h 985"/>
                  <a:gd name="T48" fmla="*/ 2070 w 2351"/>
                  <a:gd name="T49" fmla="*/ 770 h 985"/>
                  <a:gd name="T50" fmla="*/ 2118 w 2351"/>
                  <a:gd name="T51" fmla="*/ 802 h 985"/>
                  <a:gd name="T52" fmla="*/ 2168 w 2351"/>
                  <a:gd name="T53" fmla="*/ 837 h 985"/>
                  <a:gd name="T54" fmla="*/ 2213 w 2351"/>
                  <a:gd name="T55" fmla="*/ 872 h 985"/>
                  <a:gd name="T56" fmla="*/ 2259 w 2351"/>
                  <a:gd name="T57" fmla="*/ 907 h 985"/>
                  <a:gd name="T58" fmla="*/ 2305 w 2351"/>
                  <a:gd name="T59" fmla="*/ 946 h 985"/>
                  <a:gd name="T60" fmla="*/ 2351 w 2351"/>
                  <a:gd name="T61" fmla="*/ 985 h 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51" h="985">
                    <a:moveTo>
                      <a:pt x="0" y="0"/>
                    </a:moveTo>
                    <a:lnTo>
                      <a:pt x="169" y="75"/>
                    </a:lnTo>
                    <a:lnTo>
                      <a:pt x="344" y="152"/>
                    </a:lnTo>
                    <a:lnTo>
                      <a:pt x="517" y="225"/>
                    </a:lnTo>
                    <a:lnTo>
                      <a:pt x="690" y="300"/>
                    </a:lnTo>
                    <a:lnTo>
                      <a:pt x="865" y="373"/>
                    </a:lnTo>
                    <a:lnTo>
                      <a:pt x="1045" y="437"/>
                    </a:lnTo>
                    <a:lnTo>
                      <a:pt x="1225" y="496"/>
                    </a:lnTo>
                    <a:lnTo>
                      <a:pt x="1408" y="545"/>
                    </a:lnTo>
                    <a:lnTo>
                      <a:pt x="1594" y="584"/>
                    </a:lnTo>
                    <a:lnTo>
                      <a:pt x="1784" y="612"/>
                    </a:lnTo>
                    <a:lnTo>
                      <a:pt x="1791" y="612"/>
                    </a:lnTo>
                    <a:lnTo>
                      <a:pt x="1799" y="615"/>
                    </a:lnTo>
                    <a:lnTo>
                      <a:pt x="1805" y="623"/>
                    </a:lnTo>
                    <a:lnTo>
                      <a:pt x="1812" y="630"/>
                    </a:lnTo>
                    <a:lnTo>
                      <a:pt x="1819" y="637"/>
                    </a:lnTo>
                    <a:lnTo>
                      <a:pt x="1827" y="643"/>
                    </a:lnTo>
                    <a:lnTo>
                      <a:pt x="1834" y="655"/>
                    </a:lnTo>
                    <a:lnTo>
                      <a:pt x="1840" y="658"/>
                    </a:lnTo>
                    <a:lnTo>
                      <a:pt x="1851" y="665"/>
                    </a:lnTo>
                    <a:lnTo>
                      <a:pt x="1858" y="668"/>
                    </a:lnTo>
                    <a:lnTo>
                      <a:pt x="1914" y="690"/>
                    </a:lnTo>
                    <a:lnTo>
                      <a:pt x="1967" y="714"/>
                    </a:lnTo>
                    <a:lnTo>
                      <a:pt x="2020" y="738"/>
                    </a:lnTo>
                    <a:lnTo>
                      <a:pt x="2070" y="770"/>
                    </a:lnTo>
                    <a:lnTo>
                      <a:pt x="2118" y="802"/>
                    </a:lnTo>
                    <a:lnTo>
                      <a:pt x="2168" y="837"/>
                    </a:lnTo>
                    <a:lnTo>
                      <a:pt x="2213" y="872"/>
                    </a:lnTo>
                    <a:lnTo>
                      <a:pt x="2259" y="907"/>
                    </a:lnTo>
                    <a:lnTo>
                      <a:pt x="2305" y="946"/>
                    </a:lnTo>
                    <a:lnTo>
                      <a:pt x="2351" y="985"/>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95" name="Freeform 823"/>
              <p:cNvSpPr>
                <a:spLocks/>
              </p:cNvSpPr>
              <p:nvPr/>
            </p:nvSpPr>
            <p:spPr bwMode="auto">
              <a:xfrm>
                <a:off x="2905" y="2824"/>
                <a:ext cx="107" cy="43"/>
              </a:xfrm>
              <a:custGeom>
                <a:avLst/>
                <a:gdLst>
                  <a:gd name="T0" fmla="*/ 0 w 1393"/>
                  <a:gd name="T1" fmla="*/ 0 h 604"/>
                  <a:gd name="T2" fmla="*/ 144 w 1393"/>
                  <a:gd name="T3" fmla="*/ 42 h 604"/>
                  <a:gd name="T4" fmla="*/ 288 w 1393"/>
                  <a:gd name="T5" fmla="*/ 95 h 604"/>
                  <a:gd name="T6" fmla="*/ 430 w 1393"/>
                  <a:gd name="T7" fmla="*/ 151 h 604"/>
                  <a:gd name="T8" fmla="*/ 570 w 1393"/>
                  <a:gd name="T9" fmla="*/ 211 h 604"/>
                  <a:gd name="T10" fmla="*/ 707 w 1393"/>
                  <a:gd name="T11" fmla="*/ 274 h 604"/>
                  <a:gd name="T12" fmla="*/ 844 w 1393"/>
                  <a:gd name="T13" fmla="*/ 337 h 604"/>
                  <a:gd name="T14" fmla="*/ 982 w 1393"/>
                  <a:gd name="T15" fmla="*/ 404 h 604"/>
                  <a:gd name="T16" fmla="*/ 1119 w 1393"/>
                  <a:gd name="T17" fmla="*/ 471 h 604"/>
                  <a:gd name="T18" fmla="*/ 1253 w 1393"/>
                  <a:gd name="T19" fmla="*/ 537 h 604"/>
                  <a:gd name="T20" fmla="*/ 1393 w 1393"/>
                  <a:gd name="T21" fmla="*/ 6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93" h="604">
                    <a:moveTo>
                      <a:pt x="0" y="0"/>
                    </a:moveTo>
                    <a:lnTo>
                      <a:pt x="144" y="42"/>
                    </a:lnTo>
                    <a:lnTo>
                      <a:pt x="288" y="95"/>
                    </a:lnTo>
                    <a:lnTo>
                      <a:pt x="430" y="151"/>
                    </a:lnTo>
                    <a:lnTo>
                      <a:pt x="570" y="211"/>
                    </a:lnTo>
                    <a:lnTo>
                      <a:pt x="707" y="274"/>
                    </a:lnTo>
                    <a:lnTo>
                      <a:pt x="844" y="337"/>
                    </a:lnTo>
                    <a:lnTo>
                      <a:pt x="982" y="404"/>
                    </a:lnTo>
                    <a:lnTo>
                      <a:pt x="1119" y="471"/>
                    </a:lnTo>
                    <a:lnTo>
                      <a:pt x="1253" y="537"/>
                    </a:lnTo>
                    <a:lnTo>
                      <a:pt x="1393" y="604"/>
                    </a:lnTo>
                  </a:path>
                </a:pathLst>
              </a:custGeom>
              <a:noFill/>
              <a:ln w="0">
                <a:solidFill>
                  <a:srgbClr val="A5002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96" name="Freeform 824"/>
              <p:cNvSpPr>
                <a:spLocks/>
              </p:cNvSpPr>
              <p:nvPr/>
            </p:nvSpPr>
            <p:spPr bwMode="auto">
              <a:xfrm>
                <a:off x="3162" y="2707"/>
                <a:ext cx="93" cy="53"/>
              </a:xfrm>
              <a:custGeom>
                <a:avLst/>
                <a:gdLst>
                  <a:gd name="T0" fmla="*/ 0 w 1210"/>
                  <a:gd name="T1" fmla="*/ 0 h 744"/>
                  <a:gd name="T2" fmla="*/ 85 w 1210"/>
                  <a:gd name="T3" fmla="*/ 46 h 744"/>
                  <a:gd name="T4" fmla="*/ 173 w 1210"/>
                  <a:gd name="T5" fmla="*/ 84 h 744"/>
                  <a:gd name="T6" fmla="*/ 260 w 1210"/>
                  <a:gd name="T7" fmla="*/ 119 h 744"/>
                  <a:gd name="T8" fmla="*/ 352 w 1210"/>
                  <a:gd name="T9" fmla="*/ 154 h 744"/>
                  <a:gd name="T10" fmla="*/ 443 w 1210"/>
                  <a:gd name="T11" fmla="*/ 186 h 744"/>
                  <a:gd name="T12" fmla="*/ 535 w 1210"/>
                  <a:gd name="T13" fmla="*/ 218 h 744"/>
                  <a:gd name="T14" fmla="*/ 626 w 1210"/>
                  <a:gd name="T15" fmla="*/ 249 h 744"/>
                  <a:gd name="T16" fmla="*/ 718 w 1210"/>
                  <a:gd name="T17" fmla="*/ 284 h 744"/>
                  <a:gd name="T18" fmla="*/ 806 w 1210"/>
                  <a:gd name="T19" fmla="*/ 326 h 744"/>
                  <a:gd name="T20" fmla="*/ 894 w 1210"/>
                  <a:gd name="T21" fmla="*/ 373 h 744"/>
                  <a:gd name="T22" fmla="*/ 940 w 1210"/>
                  <a:gd name="T23" fmla="*/ 401 h 744"/>
                  <a:gd name="T24" fmla="*/ 982 w 1210"/>
                  <a:gd name="T25" fmla="*/ 429 h 744"/>
                  <a:gd name="T26" fmla="*/ 1017 w 1210"/>
                  <a:gd name="T27" fmla="*/ 461 h 744"/>
                  <a:gd name="T28" fmla="*/ 1052 w 1210"/>
                  <a:gd name="T29" fmla="*/ 492 h 744"/>
                  <a:gd name="T30" fmla="*/ 1084 w 1210"/>
                  <a:gd name="T31" fmla="*/ 527 h 744"/>
                  <a:gd name="T32" fmla="*/ 1112 w 1210"/>
                  <a:gd name="T33" fmla="*/ 566 h 744"/>
                  <a:gd name="T34" fmla="*/ 1137 w 1210"/>
                  <a:gd name="T35" fmla="*/ 608 h 744"/>
                  <a:gd name="T36" fmla="*/ 1162 w 1210"/>
                  <a:gd name="T37" fmla="*/ 649 h 744"/>
                  <a:gd name="T38" fmla="*/ 1186 w 1210"/>
                  <a:gd name="T39" fmla="*/ 696 h 744"/>
                  <a:gd name="T40" fmla="*/ 1210 w 1210"/>
                  <a:gd name="T41" fmla="*/ 74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0" h="744">
                    <a:moveTo>
                      <a:pt x="0" y="0"/>
                    </a:moveTo>
                    <a:lnTo>
                      <a:pt x="85" y="46"/>
                    </a:lnTo>
                    <a:lnTo>
                      <a:pt x="173" y="84"/>
                    </a:lnTo>
                    <a:lnTo>
                      <a:pt x="260" y="119"/>
                    </a:lnTo>
                    <a:lnTo>
                      <a:pt x="352" y="154"/>
                    </a:lnTo>
                    <a:lnTo>
                      <a:pt x="443" y="186"/>
                    </a:lnTo>
                    <a:lnTo>
                      <a:pt x="535" y="218"/>
                    </a:lnTo>
                    <a:lnTo>
                      <a:pt x="626" y="249"/>
                    </a:lnTo>
                    <a:lnTo>
                      <a:pt x="718" y="284"/>
                    </a:lnTo>
                    <a:lnTo>
                      <a:pt x="806" y="326"/>
                    </a:lnTo>
                    <a:lnTo>
                      <a:pt x="894" y="373"/>
                    </a:lnTo>
                    <a:lnTo>
                      <a:pt x="940" y="401"/>
                    </a:lnTo>
                    <a:lnTo>
                      <a:pt x="982" y="429"/>
                    </a:lnTo>
                    <a:lnTo>
                      <a:pt x="1017" y="461"/>
                    </a:lnTo>
                    <a:lnTo>
                      <a:pt x="1052" y="492"/>
                    </a:lnTo>
                    <a:lnTo>
                      <a:pt x="1084" y="527"/>
                    </a:lnTo>
                    <a:lnTo>
                      <a:pt x="1112" y="566"/>
                    </a:lnTo>
                    <a:lnTo>
                      <a:pt x="1137" y="608"/>
                    </a:lnTo>
                    <a:lnTo>
                      <a:pt x="1162" y="649"/>
                    </a:lnTo>
                    <a:lnTo>
                      <a:pt x="1186" y="696"/>
                    </a:lnTo>
                    <a:lnTo>
                      <a:pt x="1210" y="744"/>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97" name="Freeform 825"/>
              <p:cNvSpPr>
                <a:spLocks/>
              </p:cNvSpPr>
              <p:nvPr/>
            </p:nvSpPr>
            <p:spPr bwMode="auto">
              <a:xfrm>
                <a:off x="3173" y="2741"/>
                <a:ext cx="69" cy="32"/>
              </a:xfrm>
              <a:custGeom>
                <a:avLst/>
                <a:gdLst>
                  <a:gd name="T0" fmla="*/ 902 w 902"/>
                  <a:gd name="T1" fmla="*/ 449 h 449"/>
                  <a:gd name="T2" fmla="*/ 824 w 902"/>
                  <a:gd name="T3" fmla="*/ 383 h 449"/>
                  <a:gd name="T4" fmla="*/ 740 w 902"/>
                  <a:gd name="T5" fmla="*/ 323 h 449"/>
                  <a:gd name="T6" fmla="*/ 656 w 902"/>
                  <a:gd name="T7" fmla="*/ 270 h 449"/>
                  <a:gd name="T8" fmla="*/ 564 w 902"/>
                  <a:gd name="T9" fmla="*/ 225 h 449"/>
                  <a:gd name="T10" fmla="*/ 473 w 902"/>
                  <a:gd name="T11" fmla="*/ 183 h 449"/>
                  <a:gd name="T12" fmla="*/ 381 w 902"/>
                  <a:gd name="T13" fmla="*/ 144 h 449"/>
                  <a:gd name="T14" fmla="*/ 286 w 902"/>
                  <a:gd name="T15" fmla="*/ 105 h 449"/>
                  <a:gd name="T16" fmla="*/ 188 w 902"/>
                  <a:gd name="T17" fmla="*/ 70 h 449"/>
                  <a:gd name="T18" fmla="*/ 92 w 902"/>
                  <a:gd name="T19" fmla="*/ 35 h 449"/>
                  <a:gd name="T20" fmla="*/ 0 w 902"/>
                  <a:gd name="T21" fmla="*/ 0 h 449"/>
                  <a:gd name="T22" fmla="*/ 5 w 902"/>
                  <a:gd name="T23" fmla="*/ 0 h 449"/>
                  <a:gd name="T24" fmla="*/ 8 w 902"/>
                  <a:gd name="T25" fmla="*/ 0 h 449"/>
                  <a:gd name="T26" fmla="*/ 12 w 902"/>
                  <a:gd name="T27" fmla="*/ 0 h 449"/>
                  <a:gd name="T28" fmla="*/ 15 w 902"/>
                  <a:gd name="T29"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2" h="449">
                    <a:moveTo>
                      <a:pt x="902" y="449"/>
                    </a:moveTo>
                    <a:lnTo>
                      <a:pt x="824" y="383"/>
                    </a:lnTo>
                    <a:lnTo>
                      <a:pt x="740" y="323"/>
                    </a:lnTo>
                    <a:lnTo>
                      <a:pt x="656" y="270"/>
                    </a:lnTo>
                    <a:lnTo>
                      <a:pt x="564" y="225"/>
                    </a:lnTo>
                    <a:lnTo>
                      <a:pt x="473" y="183"/>
                    </a:lnTo>
                    <a:lnTo>
                      <a:pt x="381" y="144"/>
                    </a:lnTo>
                    <a:lnTo>
                      <a:pt x="286" y="105"/>
                    </a:lnTo>
                    <a:lnTo>
                      <a:pt x="188" y="70"/>
                    </a:lnTo>
                    <a:lnTo>
                      <a:pt x="92" y="35"/>
                    </a:lnTo>
                    <a:lnTo>
                      <a:pt x="0" y="0"/>
                    </a:lnTo>
                    <a:lnTo>
                      <a:pt x="5" y="0"/>
                    </a:lnTo>
                    <a:lnTo>
                      <a:pt x="8" y="0"/>
                    </a:lnTo>
                    <a:lnTo>
                      <a:pt x="12" y="0"/>
                    </a:lnTo>
                    <a:lnTo>
                      <a:pt x="15" y="0"/>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98" name="Freeform 826"/>
              <p:cNvSpPr>
                <a:spLocks/>
              </p:cNvSpPr>
              <p:nvPr/>
            </p:nvSpPr>
            <p:spPr bwMode="auto">
              <a:xfrm>
                <a:off x="3207" y="2773"/>
                <a:ext cx="47" cy="45"/>
              </a:xfrm>
              <a:custGeom>
                <a:avLst/>
                <a:gdLst>
                  <a:gd name="T0" fmla="*/ 0 w 619"/>
                  <a:gd name="T1" fmla="*/ 0 h 619"/>
                  <a:gd name="T2" fmla="*/ 83 w 619"/>
                  <a:gd name="T3" fmla="*/ 32 h 619"/>
                  <a:gd name="T4" fmla="*/ 165 w 619"/>
                  <a:gd name="T5" fmla="*/ 71 h 619"/>
                  <a:gd name="T6" fmla="*/ 238 w 619"/>
                  <a:gd name="T7" fmla="*/ 124 h 619"/>
                  <a:gd name="T8" fmla="*/ 306 w 619"/>
                  <a:gd name="T9" fmla="*/ 180 h 619"/>
                  <a:gd name="T10" fmla="*/ 369 w 619"/>
                  <a:gd name="T11" fmla="*/ 242 h 619"/>
                  <a:gd name="T12" fmla="*/ 425 w 619"/>
                  <a:gd name="T13" fmla="*/ 313 h 619"/>
                  <a:gd name="T14" fmla="*/ 478 w 619"/>
                  <a:gd name="T15" fmla="*/ 384 h 619"/>
                  <a:gd name="T16" fmla="*/ 527 w 619"/>
                  <a:gd name="T17" fmla="*/ 460 h 619"/>
                  <a:gd name="T18" fmla="*/ 572 w 619"/>
                  <a:gd name="T19" fmla="*/ 538 h 619"/>
                  <a:gd name="T20" fmla="*/ 619 w 619"/>
                  <a:gd name="T21" fmla="*/ 619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9" h="619">
                    <a:moveTo>
                      <a:pt x="0" y="0"/>
                    </a:moveTo>
                    <a:lnTo>
                      <a:pt x="83" y="32"/>
                    </a:lnTo>
                    <a:lnTo>
                      <a:pt x="165" y="71"/>
                    </a:lnTo>
                    <a:lnTo>
                      <a:pt x="238" y="124"/>
                    </a:lnTo>
                    <a:lnTo>
                      <a:pt x="306" y="180"/>
                    </a:lnTo>
                    <a:lnTo>
                      <a:pt x="369" y="242"/>
                    </a:lnTo>
                    <a:lnTo>
                      <a:pt x="425" y="313"/>
                    </a:lnTo>
                    <a:lnTo>
                      <a:pt x="478" y="384"/>
                    </a:lnTo>
                    <a:lnTo>
                      <a:pt x="527" y="460"/>
                    </a:lnTo>
                    <a:lnTo>
                      <a:pt x="572" y="538"/>
                    </a:lnTo>
                    <a:lnTo>
                      <a:pt x="619" y="619"/>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499" name="Freeform 827"/>
              <p:cNvSpPr>
                <a:spLocks/>
              </p:cNvSpPr>
              <p:nvPr/>
            </p:nvSpPr>
            <p:spPr bwMode="auto">
              <a:xfrm>
                <a:off x="3234" y="2782"/>
                <a:ext cx="20" cy="22"/>
              </a:xfrm>
              <a:custGeom>
                <a:avLst/>
                <a:gdLst>
                  <a:gd name="T0" fmla="*/ 0 w 268"/>
                  <a:gd name="T1" fmla="*/ 0 h 310"/>
                  <a:gd name="T2" fmla="*/ 32 w 268"/>
                  <a:gd name="T3" fmla="*/ 25 h 310"/>
                  <a:gd name="T4" fmla="*/ 63 w 268"/>
                  <a:gd name="T5" fmla="*/ 50 h 310"/>
                  <a:gd name="T6" fmla="*/ 91 w 268"/>
                  <a:gd name="T7" fmla="*/ 78 h 310"/>
                  <a:gd name="T8" fmla="*/ 120 w 268"/>
                  <a:gd name="T9" fmla="*/ 107 h 310"/>
                  <a:gd name="T10" fmla="*/ 145 w 268"/>
                  <a:gd name="T11" fmla="*/ 138 h 310"/>
                  <a:gd name="T12" fmla="*/ 169 w 268"/>
                  <a:gd name="T13" fmla="*/ 166 h 310"/>
                  <a:gd name="T14" fmla="*/ 193 w 268"/>
                  <a:gd name="T15" fmla="*/ 201 h 310"/>
                  <a:gd name="T16" fmla="*/ 215 w 268"/>
                  <a:gd name="T17" fmla="*/ 233 h 310"/>
                  <a:gd name="T18" fmla="*/ 236 w 268"/>
                  <a:gd name="T19" fmla="*/ 272 h 310"/>
                  <a:gd name="T20" fmla="*/ 253 w 268"/>
                  <a:gd name="T21" fmla="*/ 307 h 310"/>
                  <a:gd name="T22" fmla="*/ 257 w 268"/>
                  <a:gd name="T23" fmla="*/ 310 h 310"/>
                  <a:gd name="T24" fmla="*/ 261 w 268"/>
                  <a:gd name="T25" fmla="*/ 310 h 310"/>
                  <a:gd name="T26" fmla="*/ 264 w 268"/>
                  <a:gd name="T27" fmla="*/ 310 h 310"/>
                  <a:gd name="T28" fmla="*/ 264 w 268"/>
                  <a:gd name="T29" fmla="*/ 307 h 310"/>
                  <a:gd name="T30" fmla="*/ 268 w 268"/>
                  <a:gd name="T31" fmla="*/ 303 h 310"/>
                  <a:gd name="T32" fmla="*/ 268 w 268"/>
                  <a:gd name="T33" fmla="*/ 300 h 310"/>
                  <a:gd name="T34" fmla="*/ 268 w 268"/>
                  <a:gd name="T35" fmla="*/ 296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310">
                    <a:moveTo>
                      <a:pt x="0" y="0"/>
                    </a:moveTo>
                    <a:lnTo>
                      <a:pt x="32" y="25"/>
                    </a:lnTo>
                    <a:lnTo>
                      <a:pt x="63" y="50"/>
                    </a:lnTo>
                    <a:lnTo>
                      <a:pt x="91" y="78"/>
                    </a:lnTo>
                    <a:lnTo>
                      <a:pt x="120" y="107"/>
                    </a:lnTo>
                    <a:lnTo>
                      <a:pt x="145" y="138"/>
                    </a:lnTo>
                    <a:lnTo>
                      <a:pt x="169" y="166"/>
                    </a:lnTo>
                    <a:lnTo>
                      <a:pt x="193" y="201"/>
                    </a:lnTo>
                    <a:lnTo>
                      <a:pt x="215" y="233"/>
                    </a:lnTo>
                    <a:lnTo>
                      <a:pt x="236" y="272"/>
                    </a:lnTo>
                    <a:lnTo>
                      <a:pt x="253" y="307"/>
                    </a:lnTo>
                    <a:lnTo>
                      <a:pt x="257" y="310"/>
                    </a:lnTo>
                    <a:lnTo>
                      <a:pt x="261" y="310"/>
                    </a:lnTo>
                    <a:lnTo>
                      <a:pt x="264" y="310"/>
                    </a:lnTo>
                    <a:lnTo>
                      <a:pt x="264" y="307"/>
                    </a:lnTo>
                    <a:lnTo>
                      <a:pt x="268" y="303"/>
                    </a:lnTo>
                    <a:lnTo>
                      <a:pt x="268" y="300"/>
                    </a:lnTo>
                    <a:lnTo>
                      <a:pt x="268" y="296"/>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grpSp>
        <p:sp>
          <p:nvSpPr>
            <p:cNvPr id="29500" name="Freeform 828"/>
            <p:cNvSpPr>
              <a:spLocks/>
            </p:cNvSpPr>
            <p:nvPr/>
          </p:nvSpPr>
          <p:spPr bwMode="auto">
            <a:xfrm>
              <a:off x="3223" y="2723"/>
              <a:ext cx="32" cy="20"/>
            </a:xfrm>
            <a:custGeom>
              <a:avLst/>
              <a:gdLst>
                <a:gd name="T0" fmla="*/ 0 w 421"/>
                <a:gd name="T1" fmla="*/ 0 h 281"/>
                <a:gd name="T2" fmla="*/ 45 w 421"/>
                <a:gd name="T3" fmla="*/ 18 h 281"/>
                <a:gd name="T4" fmla="*/ 91 w 421"/>
                <a:gd name="T5" fmla="*/ 39 h 281"/>
                <a:gd name="T6" fmla="*/ 137 w 421"/>
                <a:gd name="T7" fmla="*/ 63 h 281"/>
                <a:gd name="T8" fmla="*/ 178 w 421"/>
                <a:gd name="T9" fmla="*/ 88 h 281"/>
                <a:gd name="T10" fmla="*/ 221 w 421"/>
                <a:gd name="T11" fmla="*/ 116 h 281"/>
                <a:gd name="T12" fmla="*/ 263 w 421"/>
                <a:gd name="T13" fmla="*/ 148 h 281"/>
                <a:gd name="T14" fmla="*/ 302 w 421"/>
                <a:gd name="T15" fmla="*/ 179 h 281"/>
                <a:gd name="T16" fmla="*/ 344 w 421"/>
                <a:gd name="T17" fmla="*/ 211 h 281"/>
                <a:gd name="T18" fmla="*/ 383 w 421"/>
                <a:gd name="T19" fmla="*/ 246 h 281"/>
                <a:gd name="T20" fmla="*/ 421 w 421"/>
                <a:gd name="T21"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1" h="281">
                  <a:moveTo>
                    <a:pt x="0" y="0"/>
                  </a:moveTo>
                  <a:lnTo>
                    <a:pt x="45" y="18"/>
                  </a:lnTo>
                  <a:lnTo>
                    <a:pt x="91" y="39"/>
                  </a:lnTo>
                  <a:lnTo>
                    <a:pt x="137" y="63"/>
                  </a:lnTo>
                  <a:lnTo>
                    <a:pt x="178" y="88"/>
                  </a:lnTo>
                  <a:lnTo>
                    <a:pt x="221" y="116"/>
                  </a:lnTo>
                  <a:lnTo>
                    <a:pt x="263" y="148"/>
                  </a:lnTo>
                  <a:lnTo>
                    <a:pt x="302" y="179"/>
                  </a:lnTo>
                  <a:lnTo>
                    <a:pt x="344" y="211"/>
                  </a:lnTo>
                  <a:lnTo>
                    <a:pt x="383" y="246"/>
                  </a:lnTo>
                  <a:lnTo>
                    <a:pt x="421" y="281"/>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01" name="Freeform 829"/>
            <p:cNvSpPr>
              <a:spLocks/>
            </p:cNvSpPr>
            <p:nvPr/>
          </p:nvSpPr>
          <p:spPr bwMode="auto">
            <a:xfrm>
              <a:off x="3178" y="2843"/>
              <a:ext cx="60" cy="57"/>
            </a:xfrm>
            <a:custGeom>
              <a:avLst/>
              <a:gdLst>
                <a:gd name="T0" fmla="*/ 0 w 774"/>
                <a:gd name="T1" fmla="*/ 0 h 801"/>
                <a:gd name="T2" fmla="*/ 102 w 774"/>
                <a:gd name="T3" fmla="*/ 53 h 801"/>
                <a:gd name="T4" fmla="*/ 194 w 774"/>
                <a:gd name="T5" fmla="*/ 115 h 801"/>
                <a:gd name="T6" fmla="*/ 282 w 774"/>
                <a:gd name="T7" fmla="*/ 186 h 801"/>
                <a:gd name="T8" fmla="*/ 359 w 774"/>
                <a:gd name="T9" fmla="*/ 260 h 801"/>
                <a:gd name="T10" fmla="*/ 437 w 774"/>
                <a:gd name="T11" fmla="*/ 340 h 801"/>
                <a:gd name="T12" fmla="*/ 507 w 774"/>
                <a:gd name="T13" fmla="*/ 425 h 801"/>
                <a:gd name="T14" fmla="*/ 573 w 774"/>
                <a:gd name="T15" fmla="*/ 513 h 801"/>
                <a:gd name="T16" fmla="*/ 641 w 774"/>
                <a:gd name="T17" fmla="*/ 608 h 801"/>
                <a:gd name="T18" fmla="*/ 708 w 774"/>
                <a:gd name="T19" fmla="*/ 703 h 801"/>
                <a:gd name="T20" fmla="*/ 774 w 774"/>
                <a:gd name="T21" fmla="*/ 801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4" h="801">
                  <a:moveTo>
                    <a:pt x="0" y="0"/>
                  </a:moveTo>
                  <a:lnTo>
                    <a:pt x="102" y="53"/>
                  </a:lnTo>
                  <a:lnTo>
                    <a:pt x="194" y="115"/>
                  </a:lnTo>
                  <a:lnTo>
                    <a:pt x="282" y="186"/>
                  </a:lnTo>
                  <a:lnTo>
                    <a:pt x="359" y="260"/>
                  </a:lnTo>
                  <a:lnTo>
                    <a:pt x="437" y="340"/>
                  </a:lnTo>
                  <a:lnTo>
                    <a:pt x="507" y="425"/>
                  </a:lnTo>
                  <a:lnTo>
                    <a:pt x="573" y="513"/>
                  </a:lnTo>
                  <a:lnTo>
                    <a:pt x="641" y="608"/>
                  </a:lnTo>
                  <a:lnTo>
                    <a:pt x="708" y="703"/>
                  </a:lnTo>
                  <a:lnTo>
                    <a:pt x="774" y="801"/>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02" name="Freeform 830"/>
            <p:cNvSpPr>
              <a:spLocks/>
            </p:cNvSpPr>
            <p:nvPr/>
          </p:nvSpPr>
          <p:spPr bwMode="auto">
            <a:xfrm>
              <a:off x="3217" y="2883"/>
              <a:ext cx="21" cy="21"/>
            </a:xfrm>
            <a:custGeom>
              <a:avLst/>
              <a:gdLst>
                <a:gd name="T0" fmla="*/ 0 w 267"/>
                <a:gd name="T1" fmla="*/ 0 h 295"/>
                <a:gd name="T2" fmla="*/ 35 w 267"/>
                <a:gd name="T3" fmla="*/ 18 h 295"/>
                <a:gd name="T4" fmla="*/ 71 w 267"/>
                <a:gd name="T5" fmla="*/ 43 h 295"/>
                <a:gd name="T6" fmla="*/ 102 w 267"/>
                <a:gd name="T7" fmla="*/ 66 h 295"/>
                <a:gd name="T8" fmla="*/ 131 w 267"/>
                <a:gd name="T9" fmla="*/ 91 h 295"/>
                <a:gd name="T10" fmla="*/ 158 w 267"/>
                <a:gd name="T11" fmla="*/ 120 h 295"/>
                <a:gd name="T12" fmla="*/ 183 w 267"/>
                <a:gd name="T13" fmla="*/ 151 h 295"/>
                <a:gd name="T14" fmla="*/ 208 w 267"/>
                <a:gd name="T15" fmla="*/ 186 h 295"/>
                <a:gd name="T16" fmla="*/ 229 w 267"/>
                <a:gd name="T17" fmla="*/ 218 h 295"/>
                <a:gd name="T18" fmla="*/ 246 w 267"/>
                <a:gd name="T19" fmla="*/ 256 h 295"/>
                <a:gd name="T20" fmla="*/ 267 w 267"/>
                <a:gd name="T21" fmla="*/ 295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7" h="295">
                  <a:moveTo>
                    <a:pt x="0" y="0"/>
                  </a:moveTo>
                  <a:lnTo>
                    <a:pt x="35" y="18"/>
                  </a:lnTo>
                  <a:lnTo>
                    <a:pt x="71" y="43"/>
                  </a:lnTo>
                  <a:lnTo>
                    <a:pt x="102" y="66"/>
                  </a:lnTo>
                  <a:lnTo>
                    <a:pt x="131" y="91"/>
                  </a:lnTo>
                  <a:lnTo>
                    <a:pt x="158" y="120"/>
                  </a:lnTo>
                  <a:lnTo>
                    <a:pt x="183" y="151"/>
                  </a:lnTo>
                  <a:lnTo>
                    <a:pt x="208" y="186"/>
                  </a:lnTo>
                  <a:lnTo>
                    <a:pt x="229" y="218"/>
                  </a:lnTo>
                  <a:lnTo>
                    <a:pt x="246" y="256"/>
                  </a:lnTo>
                  <a:lnTo>
                    <a:pt x="267" y="295"/>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03" name="Freeform 831"/>
            <p:cNvSpPr>
              <a:spLocks/>
            </p:cNvSpPr>
            <p:nvPr/>
          </p:nvSpPr>
          <p:spPr bwMode="auto">
            <a:xfrm>
              <a:off x="3236" y="2853"/>
              <a:ext cx="14" cy="14"/>
            </a:xfrm>
            <a:custGeom>
              <a:avLst/>
              <a:gdLst>
                <a:gd name="T0" fmla="*/ 0 w 183"/>
                <a:gd name="T1" fmla="*/ 0 h 197"/>
                <a:gd name="T2" fmla="*/ 18 w 183"/>
                <a:gd name="T3" fmla="*/ 22 h 197"/>
                <a:gd name="T4" fmla="*/ 39 w 183"/>
                <a:gd name="T5" fmla="*/ 39 h 197"/>
                <a:gd name="T6" fmla="*/ 57 w 183"/>
                <a:gd name="T7" fmla="*/ 57 h 197"/>
                <a:gd name="T8" fmla="*/ 78 w 183"/>
                <a:gd name="T9" fmla="*/ 75 h 197"/>
                <a:gd name="T10" fmla="*/ 99 w 183"/>
                <a:gd name="T11" fmla="*/ 88 h 197"/>
                <a:gd name="T12" fmla="*/ 120 w 183"/>
                <a:gd name="T13" fmla="*/ 105 h 197"/>
                <a:gd name="T14" fmla="*/ 138 w 183"/>
                <a:gd name="T15" fmla="*/ 127 h 197"/>
                <a:gd name="T16" fmla="*/ 155 w 183"/>
                <a:gd name="T17" fmla="*/ 145 h 197"/>
                <a:gd name="T18" fmla="*/ 170 w 183"/>
                <a:gd name="T19" fmla="*/ 169 h 197"/>
                <a:gd name="T20" fmla="*/ 183 w 183"/>
                <a:gd name="T21"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3" h="197">
                  <a:moveTo>
                    <a:pt x="0" y="0"/>
                  </a:moveTo>
                  <a:lnTo>
                    <a:pt x="18" y="22"/>
                  </a:lnTo>
                  <a:lnTo>
                    <a:pt x="39" y="39"/>
                  </a:lnTo>
                  <a:lnTo>
                    <a:pt x="57" y="57"/>
                  </a:lnTo>
                  <a:lnTo>
                    <a:pt x="78" y="75"/>
                  </a:lnTo>
                  <a:lnTo>
                    <a:pt x="99" y="88"/>
                  </a:lnTo>
                  <a:lnTo>
                    <a:pt x="120" y="105"/>
                  </a:lnTo>
                  <a:lnTo>
                    <a:pt x="138" y="127"/>
                  </a:lnTo>
                  <a:lnTo>
                    <a:pt x="155" y="145"/>
                  </a:lnTo>
                  <a:lnTo>
                    <a:pt x="170" y="169"/>
                  </a:lnTo>
                  <a:lnTo>
                    <a:pt x="183" y="197"/>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04" name="Freeform 832"/>
            <p:cNvSpPr>
              <a:spLocks/>
            </p:cNvSpPr>
            <p:nvPr/>
          </p:nvSpPr>
          <p:spPr bwMode="auto">
            <a:xfrm>
              <a:off x="3220" y="2836"/>
              <a:ext cx="31" cy="23"/>
            </a:xfrm>
            <a:custGeom>
              <a:avLst/>
              <a:gdLst>
                <a:gd name="T0" fmla="*/ 0 w 409"/>
                <a:gd name="T1" fmla="*/ 0 h 323"/>
                <a:gd name="T2" fmla="*/ 43 w 409"/>
                <a:gd name="T3" fmla="*/ 25 h 323"/>
                <a:gd name="T4" fmla="*/ 88 w 409"/>
                <a:gd name="T5" fmla="*/ 53 h 323"/>
                <a:gd name="T6" fmla="*/ 134 w 409"/>
                <a:gd name="T7" fmla="*/ 80 h 323"/>
                <a:gd name="T8" fmla="*/ 176 w 409"/>
                <a:gd name="T9" fmla="*/ 108 h 323"/>
                <a:gd name="T10" fmla="*/ 218 w 409"/>
                <a:gd name="T11" fmla="*/ 140 h 323"/>
                <a:gd name="T12" fmla="*/ 261 w 409"/>
                <a:gd name="T13" fmla="*/ 172 h 323"/>
                <a:gd name="T14" fmla="*/ 299 w 409"/>
                <a:gd name="T15" fmla="*/ 203 h 323"/>
                <a:gd name="T16" fmla="*/ 338 w 409"/>
                <a:gd name="T17" fmla="*/ 242 h 323"/>
                <a:gd name="T18" fmla="*/ 373 w 409"/>
                <a:gd name="T19" fmla="*/ 281 h 323"/>
                <a:gd name="T20" fmla="*/ 409 w 409"/>
                <a:gd name="T21" fmla="*/ 323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9" h="323">
                  <a:moveTo>
                    <a:pt x="0" y="0"/>
                  </a:moveTo>
                  <a:lnTo>
                    <a:pt x="43" y="25"/>
                  </a:lnTo>
                  <a:lnTo>
                    <a:pt x="88" y="53"/>
                  </a:lnTo>
                  <a:lnTo>
                    <a:pt x="134" y="80"/>
                  </a:lnTo>
                  <a:lnTo>
                    <a:pt x="176" y="108"/>
                  </a:lnTo>
                  <a:lnTo>
                    <a:pt x="218" y="140"/>
                  </a:lnTo>
                  <a:lnTo>
                    <a:pt x="261" y="172"/>
                  </a:lnTo>
                  <a:lnTo>
                    <a:pt x="299" y="203"/>
                  </a:lnTo>
                  <a:lnTo>
                    <a:pt x="338" y="242"/>
                  </a:lnTo>
                  <a:lnTo>
                    <a:pt x="373" y="281"/>
                  </a:lnTo>
                  <a:lnTo>
                    <a:pt x="409" y="323"/>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05" name="Freeform 833"/>
            <p:cNvSpPr>
              <a:spLocks/>
            </p:cNvSpPr>
            <p:nvPr/>
          </p:nvSpPr>
          <p:spPr bwMode="auto">
            <a:xfrm>
              <a:off x="3228" y="2861"/>
              <a:ext cx="17" cy="20"/>
            </a:xfrm>
            <a:custGeom>
              <a:avLst/>
              <a:gdLst>
                <a:gd name="T0" fmla="*/ 0 w 211"/>
                <a:gd name="T1" fmla="*/ 0 h 281"/>
                <a:gd name="T2" fmla="*/ 17 w 211"/>
                <a:gd name="T3" fmla="*/ 28 h 281"/>
                <a:gd name="T4" fmla="*/ 38 w 211"/>
                <a:gd name="T5" fmla="*/ 56 h 281"/>
                <a:gd name="T6" fmla="*/ 60 w 211"/>
                <a:gd name="T7" fmla="*/ 84 h 281"/>
                <a:gd name="T8" fmla="*/ 85 w 211"/>
                <a:gd name="T9" fmla="*/ 109 h 281"/>
                <a:gd name="T10" fmla="*/ 105 w 211"/>
                <a:gd name="T11" fmla="*/ 137 h 281"/>
                <a:gd name="T12" fmla="*/ 130 w 211"/>
                <a:gd name="T13" fmla="*/ 165 h 281"/>
                <a:gd name="T14" fmla="*/ 151 w 211"/>
                <a:gd name="T15" fmla="*/ 190 h 281"/>
                <a:gd name="T16" fmla="*/ 173 w 211"/>
                <a:gd name="T17" fmla="*/ 217 h 281"/>
                <a:gd name="T18" fmla="*/ 193 w 211"/>
                <a:gd name="T19" fmla="*/ 249 h 281"/>
                <a:gd name="T20" fmla="*/ 211 w 211"/>
                <a:gd name="T21"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1" h="281">
                  <a:moveTo>
                    <a:pt x="0" y="0"/>
                  </a:moveTo>
                  <a:lnTo>
                    <a:pt x="17" y="28"/>
                  </a:lnTo>
                  <a:lnTo>
                    <a:pt x="38" y="56"/>
                  </a:lnTo>
                  <a:lnTo>
                    <a:pt x="60" y="84"/>
                  </a:lnTo>
                  <a:lnTo>
                    <a:pt x="85" y="109"/>
                  </a:lnTo>
                  <a:lnTo>
                    <a:pt x="105" y="137"/>
                  </a:lnTo>
                  <a:lnTo>
                    <a:pt x="130" y="165"/>
                  </a:lnTo>
                  <a:lnTo>
                    <a:pt x="151" y="190"/>
                  </a:lnTo>
                  <a:lnTo>
                    <a:pt x="173" y="217"/>
                  </a:lnTo>
                  <a:lnTo>
                    <a:pt x="193" y="249"/>
                  </a:lnTo>
                  <a:lnTo>
                    <a:pt x="211" y="281"/>
                  </a:lnTo>
                </a:path>
              </a:pathLst>
            </a:custGeom>
            <a:noFill/>
            <a:ln w="0">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06" name="Freeform 834"/>
            <p:cNvSpPr>
              <a:spLocks/>
            </p:cNvSpPr>
            <p:nvPr/>
          </p:nvSpPr>
          <p:spPr bwMode="auto">
            <a:xfrm>
              <a:off x="2692" y="2572"/>
              <a:ext cx="89" cy="116"/>
            </a:xfrm>
            <a:custGeom>
              <a:avLst/>
              <a:gdLst>
                <a:gd name="T0" fmla="*/ 25 w 1153"/>
                <a:gd name="T1" fmla="*/ 74 h 1623"/>
                <a:gd name="T2" fmla="*/ 48 w 1153"/>
                <a:gd name="T3" fmla="*/ 53 h 1623"/>
                <a:gd name="T4" fmla="*/ 63 w 1153"/>
                <a:gd name="T5" fmla="*/ 28 h 1623"/>
                <a:gd name="T6" fmla="*/ 70 w 1153"/>
                <a:gd name="T7" fmla="*/ 81 h 1623"/>
                <a:gd name="T8" fmla="*/ 115 w 1153"/>
                <a:gd name="T9" fmla="*/ 298 h 1623"/>
                <a:gd name="T10" fmla="*/ 203 w 1153"/>
                <a:gd name="T11" fmla="*/ 492 h 1623"/>
                <a:gd name="T12" fmla="*/ 348 w 1153"/>
                <a:gd name="T13" fmla="*/ 713 h 1623"/>
                <a:gd name="T14" fmla="*/ 397 w 1153"/>
                <a:gd name="T15" fmla="*/ 776 h 1623"/>
                <a:gd name="T16" fmla="*/ 474 w 1153"/>
                <a:gd name="T17" fmla="*/ 858 h 1623"/>
                <a:gd name="T18" fmla="*/ 541 w 1153"/>
                <a:gd name="T19" fmla="*/ 924 h 1623"/>
                <a:gd name="T20" fmla="*/ 615 w 1153"/>
                <a:gd name="T21" fmla="*/ 998 h 1623"/>
                <a:gd name="T22" fmla="*/ 689 w 1153"/>
                <a:gd name="T23" fmla="*/ 1071 h 1623"/>
                <a:gd name="T24" fmla="*/ 799 w 1153"/>
                <a:gd name="T25" fmla="*/ 1156 h 1623"/>
                <a:gd name="T26" fmla="*/ 942 w 1153"/>
                <a:gd name="T27" fmla="*/ 1248 h 1623"/>
                <a:gd name="T28" fmla="*/ 1013 w 1153"/>
                <a:gd name="T29" fmla="*/ 1279 h 1623"/>
                <a:gd name="T30" fmla="*/ 1083 w 1153"/>
                <a:gd name="T31" fmla="*/ 1303 h 1623"/>
                <a:gd name="T32" fmla="*/ 1153 w 1153"/>
                <a:gd name="T33" fmla="*/ 1328 h 1623"/>
                <a:gd name="T34" fmla="*/ 1087 w 1153"/>
                <a:gd name="T35" fmla="*/ 1303 h 1623"/>
                <a:gd name="T36" fmla="*/ 992 w 1153"/>
                <a:gd name="T37" fmla="*/ 1271 h 1623"/>
                <a:gd name="T38" fmla="*/ 900 w 1153"/>
                <a:gd name="T39" fmla="*/ 1233 h 1623"/>
                <a:gd name="T40" fmla="*/ 805 w 1153"/>
                <a:gd name="T41" fmla="*/ 1177 h 1623"/>
                <a:gd name="T42" fmla="*/ 700 w 1153"/>
                <a:gd name="T43" fmla="*/ 1113 h 1623"/>
                <a:gd name="T44" fmla="*/ 591 w 1153"/>
                <a:gd name="T45" fmla="*/ 1036 h 1623"/>
                <a:gd name="T46" fmla="*/ 506 w 1153"/>
                <a:gd name="T47" fmla="*/ 963 h 1623"/>
                <a:gd name="T48" fmla="*/ 449 w 1153"/>
                <a:gd name="T49" fmla="*/ 913 h 1623"/>
                <a:gd name="T50" fmla="*/ 379 w 1153"/>
                <a:gd name="T51" fmla="*/ 843 h 1623"/>
                <a:gd name="T52" fmla="*/ 338 w 1153"/>
                <a:gd name="T53" fmla="*/ 794 h 1623"/>
                <a:gd name="T54" fmla="*/ 408 w 1153"/>
                <a:gd name="T55" fmla="*/ 1030 h 1623"/>
                <a:gd name="T56" fmla="*/ 454 w 1153"/>
                <a:gd name="T57" fmla="*/ 1283 h 1623"/>
                <a:gd name="T58" fmla="*/ 509 w 1153"/>
                <a:gd name="T59" fmla="*/ 1539 h 1623"/>
                <a:gd name="T60" fmla="*/ 474 w 1153"/>
                <a:gd name="T61" fmla="*/ 1419 h 1623"/>
                <a:gd name="T62" fmla="*/ 386 w 1153"/>
                <a:gd name="T63" fmla="*/ 1100 h 1623"/>
                <a:gd name="T64" fmla="*/ 274 w 1153"/>
                <a:gd name="T65" fmla="*/ 791 h 1623"/>
                <a:gd name="T66" fmla="*/ 136 w 1153"/>
                <a:gd name="T67" fmla="*/ 661 h 1623"/>
                <a:gd name="T68" fmla="*/ 77 w 1153"/>
                <a:gd name="T69" fmla="*/ 847 h 1623"/>
                <a:gd name="T70" fmla="*/ 52 w 1153"/>
                <a:gd name="T71" fmla="*/ 1051 h 1623"/>
                <a:gd name="T72" fmla="*/ 42 w 1153"/>
                <a:gd name="T73" fmla="*/ 1243 h 1623"/>
                <a:gd name="T74" fmla="*/ 38 w 1153"/>
                <a:gd name="T75" fmla="*/ 889 h 1623"/>
                <a:gd name="T76" fmla="*/ 73 w 1153"/>
                <a:gd name="T77" fmla="*/ 675 h 1623"/>
                <a:gd name="T78" fmla="*/ 101 w 1153"/>
                <a:gd name="T79" fmla="*/ 555 h 1623"/>
                <a:gd name="T80" fmla="*/ 80 w 1153"/>
                <a:gd name="T81" fmla="*/ 460 h 1623"/>
                <a:gd name="T82" fmla="*/ 38 w 1153"/>
                <a:gd name="T83" fmla="*/ 348 h 1623"/>
                <a:gd name="T84" fmla="*/ 7 w 1153"/>
                <a:gd name="T85" fmla="*/ 232 h 1623"/>
                <a:gd name="T86" fmla="*/ 0 w 1153"/>
                <a:gd name="T87" fmla="*/ 92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3" h="1623">
                  <a:moveTo>
                    <a:pt x="0" y="92"/>
                  </a:moveTo>
                  <a:lnTo>
                    <a:pt x="13" y="81"/>
                  </a:lnTo>
                  <a:lnTo>
                    <a:pt x="25" y="74"/>
                  </a:lnTo>
                  <a:lnTo>
                    <a:pt x="35" y="67"/>
                  </a:lnTo>
                  <a:lnTo>
                    <a:pt x="42" y="60"/>
                  </a:lnTo>
                  <a:lnTo>
                    <a:pt x="48" y="53"/>
                  </a:lnTo>
                  <a:lnTo>
                    <a:pt x="56" y="46"/>
                  </a:lnTo>
                  <a:lnTo>
                    <a:pt x="60" y="39"/>
                  </a:lnTo>
                  <a:lnTo>
                    <a:pt x="63" y="28"/>
                  </a:lnTo>
                  <a:lnTo>
                    <a:pt x="66" y="15"/>
                  </a:lnTo>
                  <a:lnTo>
                    <a:pt x="63" y="0"/>
                  </a:lnTo>
                  <a:lnTo>
                    <a:pt x="70" y="81"/>
                  </a:lnTo>
                  <a:lnTo>
                    <a:pt x="80" y="158"/>
                  </a:lnTo>
                  <a:lnTo>
                    <a:pt x="95" y="232"/>
                  </a:lnTo>
                  <a:lnTo>
                    <a:pt x="115" y="298"/>
                  </a:lnTo>
                  <a:lnTo>
                    <a:pt x="140" y="362"/>
                  </a:lnTo>
                  <a:lnTo>
                    <a:pt x="168" y="425"/>
                  </a:lnTo>
                  <a:lnTo>
                    <a:pt x="203" y="492"/>
                  </a:lnTo>
                  <a:lnTo>
                    <a:pt x="243" y="558"/>
                  </a:lnTo>
                  <a:lnTo>
                    <a:pt x="291" y="633"/>
                  </a:lnTo>
                  <a:lnTo>
                    <a:pt x="348" y="713"/>
                  </a:lnTo>
                  <a:lnTo>
                    <a:pt x="358" y="731"/>
                  </a:lnTo>
                  <a:lnTo>
                    <a:pt x="376" y="752"/>
                  </a:lnTo>
                  <a:lnTo>
                    <a:pt x="397" y="776"/>
                  </a:lnTo>
                  <a:lnTo>
                    <a:pt x="421" y="801"/>
                  </a:lnTo>
                  <a:lnTo>
                    <a:pt x="449" y="830"/>
                  </a:lnTo>
                  <a:lnTo>
                    <a:pt x="474" y="858"/>
                  </a:lnTo>
                  <a:lnTo>
                    <a:pt x="499" y="882"/>
                  </a:lnTo>
                  <a:lnTo>
                    <a:pt x="524" y="906"/>
                  </a:lnTo>
                  <a:lnTo>
                    <a:pt x="541" y="924"/>
                  </a:lnTo>
                  <a:lnTo>
                    <a:pt x="556" y="938"/>
                  </a:lnTo>
                  <a:lnTo>
                    <a:pt x="587" y="970"/>
                  </a:lnTo>
                  <a:lnTo>
                    <a:pt x="615" y="998"/>
                  </a:lnTo>
                  <a:lnTo>
                    <a:pt x="640" y="1023"/>
                  </a:lnTo>
                  <a:lnTo>
                    <a:pt x="664" y="1047"/>
                  </a:lnTo>
                  <a:lnTo>
                    <a:pt x="689" y="1071"/>
                  </a:lnTo>
                  <a:lnTo>
                    <a:pt x="721" y="1096"/>
                  </a:lnTo>
                  <a:lnTo>
                    <a:pt x="756" y="1125"/>
                  </a:lnTo>
                  <a:lnTo>
                    <a:pt x="799" y="1156"/>
                  </a:lnTo>
                  <a:lnTo>
                    <a:pt x="855" y="1191"/>
                  </a:lnTo>
                  <a:lnTo>
                    <a:pt x="922" y="1236"/>
                  </a:lnTo>
                  <a:lnTo>
                    <a:pt x="942" y="1248"/>
                  </a:lnTo>
                  <a:lnTo>
                    <a:pt x="967" y="1261"/>
                  </a:lnTo>
                  <a:lnTo>
                    <a:pt x="988" y="1271"/>
                  </a:lnTo>
                  <a:lnTo>
                    <a:pt x="1013" y="1279"/>
                  </a:lnTo>
                  <a:lnTo>
                    <a:pt x="1034" y="1286"/>
                  </a:lnTo>
                  <a:lnTo>
                    <a:pt x="1058" y="1296"/>
                  </a:lnTo>
                  <a:lnTo>
                    <a:pt x="1083" y="1303"/>
                  </a:lnTo>
                  <a:lnTo>
                    <a:pt x="1108" y="1311"/>
                  </a:lnTo>
                  <a:lnTo>
                    <a:pt x="1133" y="1318"/>
                  </a:lnTo>
                  <a:lnTo>
                    <a:pt x="1153" y="1328"/>
                  </a:lnTo>
                  <a:lnTo>
                    <a:pt x="1136" y="1321"/>
                  </a:lnTo>
                  <a:lnTo>
                    <a:pt x="1115" y="1311"/>
                  </a:lnTo>
                  <a:lnTo>
                    <a:pt x="1087" y="1303"/>
                  </a:lnTo>
                  <a:lnTo>
                    <a:pt x="1058" y="1293"/>
                  </a:lnTo>
                  <a:lnTo>
                    <a:pt x="1027" y="1283"/>
                  </a:lnTo>
                  <a:lnTo>
                    <a:pt x="992" y="1271"/>
                  </a:lnTo>
                  <a:lnTo>
                    <a:pt x="960" y="1258"/>
                  </a:lnTo>
                  <a:lnTo>
                    <a:pt x="932" y="1243"/>
                  </a:lnTo>
                  <a:lnTo>
                    <a:pt x="900" y="1233"/>
                  </a:lnTo>
                  <a:lnTo>
                    <a:pt x="875" y="1219"/>
                  </a:lnTo>
                  <a:lnTo>
                    <a:pt x="840" y="1198"/>
                  </a:lnTo>
                  <a:lnTo>
                    <a:pt x="805" y="1177"/>
                  </a:lnTo>
                  <a:lnTo>
                    <a:pt x="770" y="1160"/>
                  </a:lnTo>
                  <a:lnTo>
                    <a:pt x="735" y="1138"/>
                  </a:lnTo>
                  <a:lnTo>
                    <a:pt x="700" y="1113"/>
                  </a:lnTo>
                  <a:lnTo>
                    <a:pt x="664" y="1089"/>
                  </a:lnTo>
                  <a:lnTo>
                    <a:pt x="629" y="1065"/>
                  </a:lnTo>
                  <a:lnTo>
                    <a:pt x="591" y="1036"/>
                  </a:lnTo>
                  <a:lnTo>
                    <a:pt x="552" y="1005"/>
                  </a:lnTo>
                  <a:lnTo>
                    <a:pt x="513" y="970"/>
                  </a:lnTo>
                  <a:lnTo>
                    <a:pt x="506" y="963"/>
                  </a:lnTo>
                  <a:lnTo>
                    <a:pt x="492" y="953"/>
                  </a:lnTo>
                  <a:lnTo>
                    <a:pt x="474" y="935"/>
                  </a:lnTo>
                  <a:lnTo>
                    <a:pt x="449" y="913"/>
                  </a:lnTo>
                  <a:lnTo>
                    <a:pt x="429" y="889"/>
                  </a:lnTo>
                  <a:lnTo>
                    <a:pt x="404" y="865"/>
                  </a:lnTo>
                  <a:lnTo>
                    <a:pt x="379" y="843"/>
                  </a:lnTo>
                  <a:lnTo>
                    <a:pt x="362" y="822"/>
                  </a:lnTo>
                  <a:lnTo>
                    <a:pt x="348" y="805"/>
                  </a:lnTo>
                  <a:lnTo>
                    <a:pt x="338" y="794"/>
                  </a:lnTo>
                  <a:lnTo>
                    <a:pt x="366" y="868"/>
                  </a:lnTo>
                  <a:lnTo>
                    <a:pt x="390" y="948"/>
                  </a:lnTo>
                  <a:lnTo>
                    <a:pt x="408" y="1030"/>
                  </a:lnTo>
                  <a:lnTo>
                    <a:pt x="426" y="1113"/>
                  </a:lnTo>
                  <a:lnTo>
                    <a:pt x="439" y="1198"/>
                  </a:lnTo>
                  <a:lnTo>
                    <a:pt x="454" y="1283"/>
                  </a:lnTo>
                  <a:lnTo>
                    <a:pt x="468" y="1370"/>
                  </a:lnTo>
                  <a:lnTo>
                    <a:pt x="489" y="1455"/>
                  </a:lnTo>
                  <a:lnTo>
                    <a:pt x="509" y="1539"/>
                  </a:lnTo>
                  <a:lnTo>
                    <a:pt x="534" y="1623"/>
                  </a:lnTo>
                  <a:lnTo>
                    <a:pt x="503" y="1525"/>
                  </a:lnTo>
                  <a:lnTo>
                    <a:pt x="474" y="1419"/>
                  </a:lnTo>
                  <a:lnTo>
                    <a:pt x="443" y="1314"/>
                  </a:lnTo>
                  <a:lnTo>
                    <a:pt x="414" y="1208"/>
                  </a:lnTo>
                  <a:lnTo>
                    <a:pt x="386" y="1100"/>
                  </a:lnTo>
                  <a:lnTo>
                    <a:pt x="351" y="995"/>
                  </a:lnTo>
                  <a:lnTo>
                    <a:pt x="316" y="889"/>
                  </a:lnTo>
                  <a:lnTo>
                    <a:pt x="274" y="791"/>
                  </a:lnTo>
                  <a:lnTo>
                    <a:pt x="225" y="696"/>
                  </a:lnTo>
                  <a:lnTo>
                    <a:pt x="168" y="611"/>
                  </a:lnTo>
                  <a:lnTo>
                    <a:pt x="136" y="661"/>
                  </a:lnTo>
                  <a:lnTo>
                    <a:pt x="112" y="720"/>
                  </a:lnTo>
                  <a:lnTo>
                    <a:pt x="91" y="783"/>
                  </a:lnTo>
                  <a:lnTo>
                    <a:pt x="77" y="847"/>
                  </a:lnTo>
                  <a:lnTo>
                    <a:pt x="66" y="913"/>
                  </a:lnTo>
                  <a:lnTo>
                    <a:pt x="60" y="983"/>
                  </a:lnTo>
                  <a:lnTo>
                    <a:pt x="52" y="1051"/>
                  </a:lnTo>
                  <a:lnTo>
                    <a:pt x="48" y="1118"/>
                  </a:lnTo>
                  <a:lnTo>
                    <a:pt x="45" y="1181"/>
                  </a:lnTo>
                  <a:lnTo>
                    <a:pt x="42" y="1243"/>
                  </a:lnTo>
                  <a:lnTo>
                    <a:pt x="35" y="1106"/>
                  </a:lnTo>
                  <a:lnTo>
                    <a:pt x="35" y="988"/>
                  </a:lnTo>
                  <a:lnTo>
                    <a:pt x="38" y="889"/>
                  </a:lnTo>
                  <a:lnTo>
                    <a:pt x="48" y="801"/>
                  </a:lnTo>
                  <a:lnTo>
                    <a:pt x="60" y="731"/>
                  </a:lnTo>
                  <a:lnTo>
                    <a:pt x="73" y="675"/>
                  </a:lnTo>
                  <a:lnTo>
                    <a:pt x="88" y="625"/>
                  </a:lnTo>
                  <a:lnTo>
                    <a:pt x="98" y="587"/>
                  </a:lnTo>
                  <a:lnTo>
                    <a:pt x="101" y="555"/>
                  </a:lnTo>
                  <a:lnTo>
                    <a:pt x="101" y="527"/>
                  </a:lnTo>
                  <a:lnTo>
                    <a:pt x="95" y="495"/>
                  </a:lnTo>
                  <a:lnTo>
                    <a:pt x="80" y="460"/>
                  </a:lnTo>
                  <a:lnTo>
                    <a:pt x="70" y="425"/>
                  </a:lnTo>
                  <a:lnTo>
                    <a:pt x="56" y="387"/>
                  </a:lnTo>
                  <a:lnTo>
                    <a:pt x="38" y="348"/>
                  </a:lnTo>
                  <a:lnTo>
                    <a:pt x="28" y="310"/>
                  </a:lnTo>
                  <a:lnTo>
                    <a:pt x="13" y="270"/>
                  </a:lnTo>
                  <a:lnTo>
                    <a:pt x="7" y="232"/>
                  </a:lnTo>
                  <a:lnTo>
                    <a:pt x="0" y="193"/>
                  </a:lnTo>
                  <a:lnTo>
                    <a:pt x="0" y="162"/>
                  </a:lnTo>
                  <a:lnTo>
                    <a:pt x="0" y="92"/>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07" name="Freeform 835"/>
            <p:cNvSpPr>
              <a:spLocks/>
            </p:cNvSpPr>
            <p:nvPr/>
          </p:nvSpPr>
          <p:spPr bwMode="auto">
            <a:xfrm>
              <a:off x="2692" y="2572"/>
              <a:ext cx="89" cy="116"/>
            </a:xfrm>
            <a:custGeom>
              <a:avLst/>
              <a:gdLst>
                <a:gd name="T0" fmla="*/ 25 w 1153"/>
                <a:gd name="T1" fmla="*/ 74 h 1623"/>
                <a:gd name="T2" fmla="*/ 48 w 1153"/>
                <a:gd name="T3" fmla="*/ 53 h 1623"/>
                <a:gd name="T4" fmla="*/ 63 w 1153"/>
                <a:gd name="T5" fmla="*/ 28 h 1623"/>
                <a:gd name="T6" fmla="*/ 70 w 1153"/>
                <a:gd name="T7" fmla="*/ 81 h 1623"/>
                <a:gd name="T8" fmla="*/ 115 w 1153"/>
                <a:gd name="T9" fmla="*/ 298 h 1623"/>
                <a:gd name="T10" fmla="*/ 203 w 1153"/>
                <a:gd name="T11" fmla="*/ 492 h 1623"/>
                <a:gd name="T12" fmla="*/ 348 w 1153"/>
                <a:gd name="T13" fmla="*/ 713 h 1623"/>
                <a:gd name="T14" fmla="*/ 397 w 1153"/>
                <a:gd name="T15" fmla="*/ 776 h 1623"/>
                <a:gd name="T16" fmla="*/ 474 w 1153"/>
                <a:gd name="T17" fmla="*/ 858 h 1623"/>
                <a:gd name="T18" fmla="*/ 541 w 1153"/>
                <a:gd name="T19" fmla="*/ 924 h 1623"/>
                <a:gd name="T20" fmla="*/ 615 w 1153"/>
                <a:gd name="T21" fmla="*/ 998 h 1623"/>
                <a:gd name="T22" fmla="*/ 689 w 1153"/>
                <a:gd name="T23" fmla="*/ 1071 h 1623"/>
                <a:gd name="T24" fmla="*/ 799 w 1153"/>
                <a:gd name="T25" fmla="*/ 1156 h 1623"/>
                <a:gd name="T26" fmla="*/ 942 w 1153"/>
                <a:gd name="T27" fmla="*/ 1248 h 1623"/>
                <a:gd name="T28" fmla="*/ 1013 w 1153"/>
                <a:gd name="T29" fmla="*/ 1279 h 1623"/>
                <a:gd name="T30" fmla="*/ 1083 w 1153"/>
                <a:gd name="T31" fmla="*/ 1303 h 1623"/>
                <a:gd name="T32" fmla="*/ 1153 w 1153"/>
                <a:gd name="T33" fmla="*/ 1328 h 1623"/>
                <a:gd name="T34" fmla="*/ 1087 w 1153"/>
                <a:gd name="T35" fmla="*/ 1303 h 1623"/>
                <a:gd name="T36" fmla="*/ 992 w 1153"/>
                <a:gd name="T37" fmla="*/ 1271 h 1623"/>
                <a:gd name="T38" fmla="*/ 900 w 1153"/>
                <a:gd name="T39" fmla="*/ 1233 h 1623"/>
                <a:gd name="T40" fmla="*/ 805 w 1153"/>
                <a:gd name="T41" fmla="*/ 1177 h 1623"/>
                <a:gd name="T42" fmla="*/ 700 w 1153"/>
                <a:gd name="T43" fmla="*/ 1113 h 1623"/>
                <a:gd name="T44" fmla="*/ 591 w 1153"/>
                <a:gd name="T45" fmla="*/ 1036 h 1623"/>
                <a:gd name="T46" fmla="*/ 506 w 1153"/>
                <a:gd name="T47" fmla="*/ 963 h 1623"/>
                <a:gd name="T48" fmla="*/ 449 w 1153"/>
                <a:gd name="T49" fmla="*/ 913 h 1623"/>
                <a:gd name="T50" fmla="*/ 379 w 1153"/>
                <a:gd name="T51" fmla="*/ 843 h 1623"/>
                <a:gd name="T52" fmla="*/ 338 w 1153"/>
                <a:gd name="T53" fmla="*/ 794 h 1623"/>
                <a:gd name="T54" fmla="*/ 408 w 1153"/>
                <a:gd name="T55" fmla="*/ 1030 h 1623"/>
                <a:gd name="T56" fmla="*/ 454 w 1153"/>
                <a:gd name="T57" fmla="*/ 1283 h 1623"/>
                <a:gd name="T58" fmla="*/ 509 w 1153"/>
                <a:gd name="T59" fmla="*/ 1539 h 1623"/>
                <a:gd name="T60" fmla="*/ 474 w 1153"/>
                <a:gd name="T61" fmla="*/ 1419 h 1623"/>
                <a:gd name="T62" fmla="*/ 386 w 1153"/>
                <a:gd name="T63" fmla="*/ 1100 h 1623"/>
                <a:gd name="T64" fmla="*/ 274 w 1153"/>
                <a:gd name="T65" fmla="*/ 791 h 1623"/>
                <a:gd name="T66" fmla="*/ 136 w 1153"/>
                <a:gd name="T67" fmla="*/ 661 h 1623"/>
                <a:gd name="T68" fmla="*/ 77 w 1153"/>
                <a:gd name="T69" fmla="*/ 847 h 1623"/>
                <a:gd name="T70" fmla="*/ 52 w 1153"/>
                <a:gd name="T71" fmla="*/ 1051 h 1623"/>
                <a:gd name="T72" fmla="*/ 42 w 1153"/>
                <a:gd name="T73" fmla="*/ 1243 h 1623"/>
                <a:gd name="T74" fmla="*/ 38 w 1153"/>
                <a:gd name="T75" fmla="*/ 889 h 1623"/>
                <a:gd name="T76" fmla="*/ 73 w 1153"/>
                <a:gd name="T77" fmla="*/ 675 h 1623"/>
                <a:gd name="T78" fmla="*/ 101 w 1153"/>
                <a:gd name="T79" fmla="*/ 555 h 1623"/>
                <a:gd name="T80" fmla="*/ 80 w 1153"/>
                <a:gd name="T81" fmla="*/ 460 h 1623"/>
                <a:gd name="T82" fmla="*/ 38 w 1153"/>
                <a:gd name="T83" fmla="*/ 348 h 1623"/>
                <a:gd name="T84" fmla="*/ 7 w 1153"/>
                <a:gd name="T85" fmla="*/ 232 h 1623"/>
                <a:gd name="T86" fmla="*/ 0 w 1153"/>
                <a:gd name="T87" fmla="*/ 92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3" h="1623">
                  <a:moveTo>
                    <a:pt x="0" y="92"/>
                  </a:moveTo>
                  <a:lnTo>
                    <a:pt x="13" y="81"/>
                  </a:lnTo>
                  <a:lnTo>
                    <a:pt x="25" y="74"/>
                  </a:lnTo>
                  <a:lnTo>
                    <a:pt x="35" y="67"/>
                  </a:lnTo>
                  <a:lnTo>
                    <a:pt x="42" y="60"/>
                  </a:lnTo>
                  <a:lnTo>
                    <a:pt x="48" y="53"/>
                  </a:lnTo>
                  <a:lnTo>
                    <a:pt x="56" y="46"/>
                  </a:lnTo>
                  <a:lnTo>
                    <a:pt x="60" y="39"/>
                  </a:lnTo>
                  <a:lnTo>
                    <a:pt x="63" y="28"/>
                  </a:lnTo>
                  <a:lnTo>
                    <a:pt x="66" y="15"/>
                  </a:lnTo>
                  <a:lnTo>
                    <a:pt x="63" y="0"/>
                  </a:lnTo>
                  <a:lnTo>
                    <a:pt x="70" y="81"/>
                  </a:lnTo>
                  <a:lnTo>
                    <a:pt x="80" y="158"/>
                  </a:lnTo>
                  <a:lnTo>
                    <a:pt x="95" y="232"/>
                  </a:lnTo>
                  <a:lnTo>
                    <a:pt x="115" y="298"/>
                  </a:lnTo>
                  <a:lnTo>
                    <a:pt x="140" y="362"/>
                  </a:lnTo>
                  <a:lnTo>
                    <a:pt x="168" y="425"/>
                  </a:lnTo>
                  <a:lnTo>
                    <a:pt x="203" y="492"/>
                  </a:lnTo>
                  <a:lnTo>
                    <a:pt x="243" y="558"/>
                  </a:lnTo>
                  <a:lnTo>
                    <a:pt x="291" y="633"/>
                  </a:lnTo>
                  <a:lnTo>
                    <a:pt x="348" y="713"/>
                  </a:lnTo>
                  <a:lnTo>
                    <a:pt x="358" y="731"/>
                  </a:lnTo>
                  <a:lnTo>
                    <a:pt x="376" y="752"/>
                  </a:lnTo>
                  <a:lnTo>
                    <a:pt x="397" y="776"/>
                  </a:lnTo>
                  <a:lnTo>
                    <a:pt x="421" y="801"/>
                  </a:lnTo>
                  <a:lnTo>
                    <a:pt x="449" y="830"/>
                  </a:lnTo>
                  <a:lnTo>
                    <a:pt x="474" y="858"/>
                  </a:lnTo>
                  <a:lnTo>
                    <a:pt x="499" y="882"/>
                  </a:lnTo>
                  <a:lnTo>
                    <a:pt x="524" y="906"/>
                  </a:lnTo>
                  <a:lnTo>
                    <a:pt x="541" y="924"/>
                  </a:lnTo>
                  <a:lnTo>
                    <a:pt x="556" y="938"/>
                  </a:lnTo>
                  <a:lnTo>
                    <a:pt x="587" y="970"/>
                  </a:lnTo>
                  <a:lnTo>
                    <a:pt x="615" y="998"/>
                  </a:lnTo>
                  <a:lnTo>
                    <a:pt x="640" y="1023"/>
                  </a:lnTo>
                  <a:lnTo>
                    <a:pt x="664" y="1047"/>
                  </a:lnTo>
                  <a:lnTo>
                    <a:pt x="689" y="1071"/>
                  </a:lnTo>
                  <a:lnTo>
                    <a:pt x="721" y="1096"/>
                  </a:lnTo>
                  <a:lnTo>
                    <a:pt x="756" y="1125"/>
                  </a:lnTo>
                  <a:lnTo>
                    <a:pt x="799" y="1156"/>
                  </a:lnTo>
                  <a:lnTo>
                    <a:pt x="855" y="1191"/>
                  </a:lnTo>
                  <a:lnTo>
                    <a:pt x="922" y="1236"/>
                  </a:lnTo>
                  <a:lnTo>
                    <a:pt x="942" y="1248"/>
                  </a:lnTo>
                  <a:lnTo>
                    <a:pt x="967" y="1261"/>
                  </a:lnTo>
                  <a:lnTo>
                    <a:pt x="988" y="1271"/>
                  </a:lnTo>
                  <a:lnTo>
                    <a:pt x="1013" y="1279"/>
                  </a:lnTo>
                  <a:lnTo>
                    <a:pt x="1034" y="1286"/>
                  </a:lnTo>
                  <a:lnTo>
                    <a:pt x="1058" y="1296"/>
                  </a:lnTo>
                  <a:lnTo>
                    <a:pt x="1083" y="1303"/>
                  </a:lnTo>
                  <a:lnTo>
                    <a:pt x="1108" y="1311"/>
                  </a:lnTo>
                  <a:lnTo>
                    <a:pt x="1133" y="1318"/>
                  </a:lnTo>
                  <a:lnTo>
                    <a:pt x="1153" y="1328"/>
                  </a:lnTo>
                  <a:lnTo>
                    <a:pt x="1136" y="1321"/>
                  </a:lnTo>
                  <a:lnTo>
                    <a:pt x="1115" y="1311"/>
                  </a:lnTo>
                  <a:lnTo>
                    <a:pt x="1087" y="1303"/>
                  </a:lnTo>
                  <a:lnTo>
                    <a:pt x="1058" y="1293"/>
                  </a:lnTo>
                  <a:lnTo>
                    <a:pt x="1027" y="1283"/>
                  </a:lnTo>
                  <a:lnTo>
                    <a:pt x="992" y="1271"/>
                  </a:lnTo>
                  <a:lnTo>
                    <a:pt x="960" y="1258"/>
                  </a:lnTo>
                  <a:lnTo>
                    <a:pt x="932" y="1243"/>
                  </a:lnTo>
                  <a:lnTo>
                    <a:pt x="900" y="1233"/>
                  </a:lnTo>
                  <a:lnTo>
                    <a:pt x="875" y="1219"/>
                  </a:lnTo>
                  <a:lnTo>
                    <a:pt x="840" y="1198"/>
                  </a:lnTo>
                  <a:lnTo>
                    <a:pt x="805" y="1177"/>
                  </a:lnTo>
                  <a:lnTo>
                    <a:pt x="770" y="1160"/>
                  </a:lnTo>
                  <a:lnTo>
                    <a:pt x="735" y="1138"/>
                  </a:lnTo>
                  <a:lnTo>
                    <a:pt x="700" y="1113"/>
                  </a:lnTo>
                  <a:lnTo>
                    <a:pt x="664" y="1089"/>
                  </a:lnTo>
                  <a:lnTo>
                    <a:pt x="629" y="1065"/>
                  </a:lnTo>
                  <a:lnTo>
                    <a:pt x="591" y="1036"/>
                  </a:lnTo>
                  <a:lnTo>
                    <a:pt x="552" y="1005"/>
                  </a:lnTo>
                  <a:lnTo>
                    <a:pt x="513" y="970"/>
                  </a:lnTo>
                  <a:lnTo>
                    <a:pt x="506" y="963"/>
                  </a:lnTo>
                  <a:lnTo>
                    <a:pt x="492" y="953"/>
                  </a:lnTo>
                  <a:lnTo>
                    <a:pt x="474" y="935"/>
                  </a:lnTo>
                  <a:lnTo>
                    <a:pt x="449" y="913"/>
                  </a:lnTo>
                  <a:lnTo>
                    <a:pt x="429" y="889"/>
                  </a:lnTo>
                  <a:lnTo>
                    <a:pt x="404" y="865"/>
                  </a:lnTo>
                  <a:lnTo>
                    <a:pt x="379" y="843"/>
                  </a:lnTo>
                  <a:lnTo>
                    <a:pt x="362" y="822"/>
                  </a:lnTo>
                  <a:lnTo>
                    <a:pt x="348" y="805"/>
                  </a:lnTo>
                  <a:lnTo>
                    <a:pt x="338" y="794"/>
                  </a:lnTo>
                  <a:lnTo>
                    <a:pt x="366" y="868"/>
                  </a:lnTo>
                  <a:lnTo>
                    <a:pt x="390" y="948"/>
                  </a:lnTo>
                  <a:lnTo>
                    <a:pt x="408" y="1030"/>
                  </a:lnTo>
                  <a:lnTo>
                    <a:pt x="426" y="1113"/>
                  </a:lnTo>
                  <a:lnTo>
                    <a:pt x="439" y="1198"/>
                  </a:lnTo>
                  <a:lnTo>
                    <a:pt x="454" y="1283"/>
                  </a:lnTo>
                  <a:lnTo>
                    <a:pt x="468" y="1370"/>
                  </a:lnTo>
                  <a:lnTo>
                    <a:pt x="489" y="1455"/>
                  </a:lnTo>
                  <a:lnTo>
                    <a:pt x="509" y="1539"/>
                  </a:lnTo>
                  <a:lnTo>
                    <a:pt x="534" y="1623"/>
                  </a:lnTo>
                  <a:lnTo>
                    <a:pt x="503" y="1525"/>
                  </a:lnTo>
                  <a:lnTo>
                    <a:pt x="474" y="1419"/>
                  </a:lnTo>
                  <a:lnTo>
                    <a:pt x="443" y="1314"/>
                  </a:lnTo>
                  <a:lnTo>
                    <a:pt x="414" y="1208"/>
                  </a:lnTo>
                  <a:lnTo>
                    <a:pt x="386" y="1100"/>
                  </a:lnTo>
                  <a:lnTo>
                    <a:pt x="351" y="995"/>
                  </a:lnTo>
                  <a:lnTo>
                    <a:pt x="316" y="889"/>
                  </a:lnTo>
                  <a:lnTo>
                    <a:pt x="274" y="791"/>
                  </a:lnTo>
                  <a:lnTo>
                    <a:pt x="225" y="696"/>
                  </a:lnTo>
                  <a:lnTo>
                    <a:pt x="168" y="611"/>
                  </a:lnTo>
                  <a:lnTo>
                    <a:pt x="136" y="661"/>
                  </a:lnTo>
                  <a:lnTo>
                    <a:pt x="112" y="720"/>
                  </a:lnTo>
                  <a:lnTo>
                    <a:pt x="91" y="783"/>
                  </a:lnTo>
                  <a:lnTo>
                    <a:pt x="77" y="847"/>
                  </a:lnTo>
                  <a:lnTo>
                    <a:pt x="66" y="913"/>
                  </a:lnTo>
                  <a:lnTo>
                    <a:pt x="60" y="983"/>
                  </a:lnTo>
                  <a:lnTo>
                    <a:pt x="52" y="1051"/>
                  </a:lnTo>
                  <a:lnTo>
                    <a:pt x="48" y="1118"/>
                  </a:lnTo>
                  <a:lnTo>
                    <a:pt x="45" y="1181"/>
                  </a:lnTo>
                  <a:lnTo>
                    <a:pt x="42" y="1243"/>
                  </a:lnTo>
                  <a:lnTo>
                    <a:pt x="35" y="1106"/>
                  </a:lnTo>
                  <a:lnTo>
                    <a:pt x="35" y="988"/>
                  </a:lnTo>
                  <a:lnTo>
                    <a:pt x="38" y="889"/>
                  </a:lnTo>
                  <a:lnTo>
                    <a:pt x="48" y="801"/>
                  </a:lnTo>
                  <a:lnTo>
                    <a:pt x="60" y="731"/>
                  </a:lnTo>
                  <a:lnTo>
                    <a:pt x="73" y="675"/>
                  </a:lnTo>
                  <a:lnTo>
                    <a:pt x="88" y="625"/>
                  </a:lnTo>
                  <a:lnTo>
                    <a:pt x="98" y="587"/>
                  </a:lnTo>
                  <a:lnTo>
                    <a:pt x="101" y="555"/>
                  </a:lnTo>
                  <a:lnTo>
                    <a:pt x="101" y="527"/>
                  </a:lnTo>
                  <a:lnTo>
                    <a:pt x="95" y="495"/>
                  </a:lnTo>
                  <a:lnTo>
                    <a:pt x="80" y="460"/>
                  </a:lnTo>
                  <a:lnTo>
                    <a:pt x="70" y="425"/>
                  </a:lnTo>
                  <a:lnTo>
                    <a:pt x="56" y="387"/>
                  </a:lnTo>
                  <a:lnTo>
                    <a:pt x="38" y="348"/>
                  </a:lnTo>
                  <a:lnTo>
                    <a:pt x="28" y="310"/>
                  </a:lnTo>
                  <a:lnTo>
                    <a:pt x="13" y="270"/>
                  </a:lnTo>
                  <a:lnTo>
                    <a:pt x="7" y="232"/>
                  </a:lnTo>
                  <a:lnTo>
                    <a:pt x="0" y="193"/>
                  </a:lnTo>
                  <a:lnTo>
                    <a:pt x="0" y="162"/>
                  </a:lnTo>
                  <a:lnTo>
                    <a:pt x="0" y="92"/>
                  </a:lnTo>
                </a:path>
              </a:pathLst>
            </a:custGeom>
            <a:noFill/>
            <a:ln w="0">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08" name="Freeform 836"/>
            <p:cNvSpPr>
              <a:spLocks/>
            </p:cNvSpPr>
            <p:nvPr/>
          </p:nvSpPr>
          <p:spPr bwMode="auto">
            <a:xfrm>
              <a:off x="2727" y="2667"/>
              <a:ext cx="25" cy="26"/>
            </a:xfrm>
            <a:custGeom>
              <a:avLst/>
              <a:gdLst>
                <a:gd name="T0" fmla="*/ 0 w 325"/>
                <a:gd name="T1" fmla="*/ 0 h 365"/>
                <a:gd name="T2" fmla="*/ 22 w 325"/>
                <a:gd name="T3" fmla="*/ 45 h 365"/>
                <a:gd name="T4" fmla="*/ 47 w 325"/>
                <a:gd name="T5" fmla="*/ 88 h 365"/>
                <a:gd name="T6" fmla="*/ 75 w 325"/>
                <a:gd name="T7" fmla="*/ 127 h 365"/>
                <a:gd name="T8" fmla="*/ 110 w 325"/>
                <a:gd name="T9" fmla="*/ 158 h 365"/>
                <a:gd name="T10" fmla="*/ 148 w 325"/>
                <a:gd name="T11" fmla="*/ 190 h 365"/>
                <a:gd name="T12" fmla="*/ 187 w 325"/>
                <a:gd name="T13" fmla="*/ 221 h 365"/>
                <a:gd name="T14" fmla="*/ 226 w 325"/>
                <a:gd name="T15" fmla="*/ 253 h 365"/>
                <a:gd name="T16" fmla="*/ 265 w 325"/>
                <a:gd name="T17" fmla="*/ 288 h 365"/>
                <a:gd name="T18" fmla="*/ 296 w 325"/>
                <a:gd name="T19" fmla="*/ 323 h 365"/>
                <a:gd name="T20" fmla="*/ 325 w 325"/>
                <a:gd name="T21" fmla="*/ 365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5" h="365">
                  <a:moveTo>
                    <a:pt x="0" y="0"/>
                  </a:moveTo>
                  <a:lnTo>
                    <a:pt x="22" y="45"/>
                  </a:lnTo>
                  <a:lnTo>
                    <a:pt x="47" y="88"/>
                  </a:lnTo>
                  <a:lnTo>
                    <a:pt x="75" y="127"/>
                  </a:lnTo>
                  <a:lnTo>
                    <a:pt x="110" y="158"/>
                  </a:lnTo>
                  <a:lnTo>
                    <a:pt x="148" y="190"/>
                  </a:lnTo>
                  <a:lnTo>
                    <a:pt x="187" y="221"/>
                  </a:lnTo>
                  <a:lnTo>
                    <a:pt x="226" y="253"/>
                  </a:lnTo>
                  <a:lnTo>
                    <a:pt x="265" y="288"/>
                  </a:lnTo>
                  <a:lnTo>
                    <a:pt x="296" y="323"/>
                  </a:lnTo>
                  <a:lnTo>
                    <a:pt x="325" y="365"/>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09" name="Freeform 837"/>
            <p:cNvSpPr>
              <a:spLocks/>
            </p:cNvSpPr>
            <p:nvPr/>
          </p:nvSpPr>
          <p:spPr bwMode="auto">
            <a:xfrm>
              <a:off x="2681" y="2635"/>
              <a:ext cx="14" cy="29"/>
            </a:xfrm>
            <a:custGeom>
              <a:avLst/>
              <a:gdLst>
                <a:gd name="T0" fmla="*/ 183 w 183"/>
                <a:gd name="T1" fmla="*/ 0 h 408"/>
                <a:gd name="T2" fmla="*/ 161 w 183"/>
                <a:gd name="T3" fmla="*/ 35 h 408"/>
                <a:gd name="T4" fmla="*/ 137 w 183"/>
                <a:gd name="T5" fmla="*/ 75 h 408"/>
                <a:gd name="T6" fmla="*/ 112 w 183"/>
                <a:gd name="T7" fmla="*/ 113 h 408"/>
                <a:gd name="T8" fmla="*/ 91 w 183"/>
                <a:gd name="T9" fmla="*/ 155 h 408"/>
                <a:gd name="T10" fmla="*/ 74 w 183"/>
                <a:gd name="T11" fmla="*/ 193 h 408"/>
                <a:gd name="T12" fmla="*/ 53 w 183"/>
                <a:gd name="T13" fmla="*/ 232 h 408"/>
                <a:gd name="T14" fmla="*/ 38 w 183"/>
                <a:gd name="T15" fmla="*/ 275 h 408"/>
                <a:gd name="T16" fmla="*/ 21 w 183"/>
                <a:gd name="T17" fmla="*/ 317 h 408"/>
                <a:gd name="T18" fmla="*/ 10 w 183"/>
                <a:gd name="T19" fmla="*/ 362 h 408"/>
                <a:gd name="T20" fmla="*/ 0 w 183"/>
                <a:gd name="T21" fmla="*/ 408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3" h="408">
                  <a:moveTo>
                    <a:pt x="183" y="0"/>
                  </a:moveTo>
                  <a:lnTo>
                    <a:pt x="161" y="35"/>
                  </a:lnTo>
                  <a:lnTo>
                    <a:pt x="137" y="75"/>
                  </a:lnTo>
                  <a:lnTo>
                    <a:pt x="112" y="113"/>
                  </a:lnTo>
                  <a:lnTo>
                    <a:pt x="91" y="155"/>
                  </a:lnTo>
                  <a:lnTo>
                    <a:pt x="74" y="193"/>
                  </a:lnTo>
                  <a:lnTo>
                    <a:pt x="53" y="232"/>
                  </a:lnTo>
                  <a:lnTo>
                    <a:pt x="38" y="275"/>
                  </a:lnTo>
                  <a:lnTo>
                    <a:pt x="21" y="317"/>
                  </a:lnTo>
                  <a:lnTo>
                    <a:pt x="10" y="362"/>
                  </a:lnTo>
                  <a:lnTo>
                    <a:pt x="0" y="408"/>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10" name="Freeform 838"/>
            <p:cNvSpPr>
              <a:spLocks/>
            </p:cNvSpPr>
            <p:nvPr/>
          </p:nvSpPr>
          <p:spPr bwMode="auto">
            <a:xfrm>
              <a:off x="2686" y="2653"/>
              <a:ext cx="20" cy="36"/>
            </a:xfrm>
            <a:custGeom>
              <a:avLst/>
              <a:gdLst>
                <a:gd name="T0" fmla="*/ 7 w 261"/>
                <a:gd name="T1" fmla="*/ 507 h 507"/>
                <a:gd name="T2" fmla="*/ 0 w 261"/>
                <a:gd name="T3" fmla="*/ 450 h 507"/>
                <a:gd name="T4" fmla="*/ 3 w 261"/>
                <a:gd name="T5" fmla="*/ 397 h 507"/>
                <a:gd name="T6" fmla="*/ 14 w 261"/>
                <a:gd name="T7" fmla="*/ 348 h 507"/>
                <a:gd name="T8" fmla="*/ 28 w 261"/>
                <a:gd name="T9" fmla="*/ 299 h 507"/>
                <a:gd name="T10" fmla="*/ 49 w 261"/>
                <a:gd name="T11" fmla="*/ 250 h 507"/>
                <a:gd name="T12" fmla="*/ 67 w 261"/>
                <a:gd name="T13" fmla="*/ 200 h 507"/>
                <a:gd name="T14" fmla="*/ 88 w 261"/>
                <a:gd name="T15" fmla="*/ 155 h 507"/>
                <a:gd name="T16" fmla="*/ 106 w 261"/>
                <a:gd name="T17" fmla="*/ 102 h 507"/>
                <a:gd name="T18" fmla="*/ 116 w 261"/>
                <a:gd name="T19" fmla="*/ 53 h 507"/>
                <a:gd name="T20" fmla="*/ 120 w 261"/>
                <a:gd name="T21" fmla="*/ 0 h 507"/>
                <a:gd name="T22" fmla="*/ 123 w 261"/>
                <a:gd name="T23" fmla="*/ 42 h 507"/>
                <a:gd name="T24" fmla="*/ 134 w 261"/>
                <a:gd name="T25" fmla="*/ 85 h 507"/>
                <a:gd name="T26" fmla="*/ 148 w 261"/>
                <a:gd name="T27" fmla="*/ 127 h 507"/>
                <a:gd name="T28" fmla="*/ 166 w 261"/>
                <a:gd name="T29" fmla="*/ 162 h 507"/>
                <a:gd name="T30" fmla="*/ 186 w 261"/>
                <a:gd name="T31" fmla="*/ 197 h 507"/>
                <a:gd name="T32" fmla="*/ 208 w 261"/>
                <a:gd name="T33" fmla="*/ 232 h 507"/>
                <a:gd name="T34" fmla="*/ 226 w 261"/>
                <a:gd name="T35" fmla="*/ 267 h 507"/>
                <a:gd name="T36" fmla="*/ 243 w 261"/>
                <a:gd name="T37" fmla="*/ 302 h 507"/>
                <a:gd name="T38" fmla="*/ 257 w 261"/>
                <a:gd name="T39" fmla="*/ 342 h 507"/>
                <a:gd name="T40" fmla="*/ 261 w 261"/>
                <a:gd name="T41" fmla="*/ 380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1" h="507">
                  <a:moveTo>
                    <a:pt x="7" y="507"/>
                  </a:moveTo>
                  <a:lnTo>
                    <a:pt x="0" y="450"/>
                  </a:lnTo>
                  <a:lnTo>
                    <a:pt x="3" y="397"/>
                  </a:lnTo>
                  <a:lnTo>
                    <a:pt x="14" y="348"/>
                  </a:lnTo>
                  <a:lnTo>
                    <a:pt x="28" y="299"/>
                  </a:lnTo>
                  <a:lnTo>
                    <a:pt x="49" y="250"/>
                  </a:lnTo>
                  <a:lnTo>
                    <a:pt x="67" y="200"/>
                  </a:lnTo>
                  <a:lnTo>
                    <a:pt x="88" y="155"/>
                  </a:lnTo>
                  <a:lnTo>
                    <a:pt x="106" y="102"/>
                  </a:lnTo>
                  <a:lnTo>
                    <a:pt x="116" y="53"/>
                  </a:lnTo>
                  <a:lnTo>
                    <a:pt x="120" y="0"/>
                  </a:lnTo>
                  <a:lnTo>
                    <a:pt x="123" y="42"/>
                  </a:lnTo>
                  <a:lnTo>
                    <a:pt x="134" y="85"/>
                  </a:lnTo>
                  <a:lnTo>
                    <a:pt x="148" y="127"/>
                  </a:lnTo>
                  <a:lnTo>
                    <a:pt x="166" y="162"/>
                  </a:lnTo>
                  <a:lnTo>
                    <a:pt x="186" y="197"/>
                  </a:lnTo>
                  <a:lnTo>
                    <a:pt x="208" y="232"/>
                  </a:lnTo>
                  <a:lnTo>
                    <a:pt x="226" y="267"/>
                  </a:lnTo>
                  <a:lnTo>
                    <a:pt x="243" y="302"/>
                  </a:lnTo>
                  <a:lnTo>
                    <a:pt x="257" y="342"/>
                  </a:lnTo>
                  <a:lnTo>
                    <a:pt x="261" y="380"/>
                  </a:lnTo>
                </a:path>
              </a:pathLst>
            </a:custGeom>
            <a:noFill/>
            <a:ln w="3175">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11" name="Freeform 839"/>
            <p:cNvSpPr>
              <a:spLocks/>
            </p:cNvSpPr>
            <p:nvPr/>
          </p:nvSpPr>
          <p:spPr bwMode="auto">
            <a:xfrm>
              <a:off x="2614" y="2657"/>
              <a:ext cx="196" cy="142"/>
            </a:xfrm>
            <a:custGeom>
              <a:avLst/>
              <a:gdLst>
                <a:gd name="T0" fmla="*/ 0 w 2544"/>
                <a:gd name="T1" fmla="*/ 144 h 1995"/>
                <a:gd name="T2" fmla="*/ 6 w 2544"/>
                <a:gd name="T3" fmla="*/ 90 h 1995"/>
                <a:gd name="T4" fmla="*/ 28 w 2544"/>
                <a:gd name="T5" fmla="*/ 42 h 1995"/>
                <a:gd name="T6" fmla="*/ 48 w 2544"/>
                <a:gd name="T7" fmla="*/ 7 h 1995"/>
                <a:gd name="T8" fmla="*/ 84 w 2544"/>
                <a:gd name="T9" fmla="*/ 10 h 1995"/>
                <a:gd name="T10" fmla="*/ 112 w 2544"/>
                <a:gd name="T11" fmla="*/ 55 h 1995"/>
                <a:gd name="T12" fmla="*/ 133 w 2544"/>
                <a:gd name="T13" fmla="*/ 105 h 1995"/>
                <a:gd name="T14" fmla="*/ 211 w 2544"/>
                <a:gd name="T15" fmla="*/ 245 h 1995"/>
                <a:gd name="T16" fmla="*/ 302 w 2544"/>
                <a:gd name="T17" fmla="*/ 375 h 1995"/>
                <a:gd name="T18" fmla="*/ 408 w 2544"/>
                <a:gd name="T19" fmla="*/ 492 h 1995"/>
                <a:gd name="T20" fmla="*/ 597 w 2544"/>
                <a:gd name="T21" fmla="*/ 610 h 1995"/>
                <a:gd name="T22" fmla="*/ 855 w 2544"/>
                <a:gd name="T23" fmla="*/ 657 h 1995"/>
                <a:gd name="T24" fmla="*/ 1125 w 2544"/>
                <a:gd name="T25" fmla="*/ 663 h 1995"/>
                <a:gd name="T26" fmla="*/ 1308 w 2544"/>
                <a:gd name="T27" fmla="*/ 685 h 1995"/>
                <a:gd name="T28" fmla="*/ 1330 w 2544"/>
                <a:gd name="T29" fmla="*/ 692 h 1995"/>
                <a:gd name="T30" fmla="*/ 1354 w 2544"/>
                <a:gd name="T31" fmla="*/ 698 h 1995"/>
                <a:gd name="T32" fmla="*/ 1372 w 2544"/>
                <a:gd name="T33" fmla="*/ 702 h 1995"/>
                <a:gd name="T34" fmla="*/ 1819 w 2544"/>
                <a:gd name="T35" fmla="*/ 857 h 1995"/>
                <a:gd name="T36" fmla="*/ 2178 w 2544"/>
                <a:gd name="T37" fmla="*/ 1165 h 1995"/>
                <a:gd name="T38" fmla="*/ 2463 w 2544"/>
                <a:gd name="T39" fmla="*/ 1556 h 1995"/>
                <a:gd name="T40" fmla="*/ 2358 w 2544"/>
                <a:gd name="T41" fmla="*/ 1415 h 1995"/>
                <a:gd name="T42" fmla="*/ 1988 w 2544"/>
                <a:gd name="T43" fmla="*/ 1053 h 1995"/>
                <a:gd name="T44" fmla="*/ 1523 w 2544"/>
                <a:gd name="T45" fmla="*/ 804 h 1995"/>
                <a:gd name="T46" fmla="*/ 1308 w 2544"/>
                <a:gd name="T47" fmla="*/ 762 h 1995"/>
                <a:gd name="T48" fmla="*/ 1636 w 2544"/>
                <a:gd name="T49" fmla="*/ 1022 h 1995"/>
                <a:gd name="T50" fmla="*/ 1833 w 2544"/>
                <a:gd name="T51" fmla="*/ 1450 h 1995"/>
                <a:gd name="T52" fmla="*/ 1925 w 2544"/>
                <a:gd name="T53" fmla="*/ 1925 h 1995"/>
                <a:gd name="T54" fmla="*/ 1928 w 2544"/>
                <a:gd name="T55" fmla="*/ 1935 h 1995"/>
                <a:gd name="T56" fmla="*/ 1932 w 2544"/>
                <a:gd name="T57" fmla="*/ 1966 h 1995"/>
                <a:gd name="T58" fmla="*/ 1935 w 2544"/>
                <a:gd name="T59" fmla="*/ 1991 h 1995"/>
                <a:gd name="T60" fmla="*/ 1928 w 2544"/>
                <a:gd name="T61" fmla="*/ 1991 h 1995"/>
                <a:gd name="T62" fmla="*/ 1910 w 2544"/>
                <a:gd name="T63" fmla="*/ 1988 h 1995"/>
                <a:gd name="T64" fmla="*/ 1882 w 2544"/>
                <a:gd name="T65" fmla="*/ 1981 h 1995"/>
                <a:gd name="T66" fmla="*/ 1857 w 2544"/>
                <a:gd name="T67" fmla="*/ 1966 h 1995"/>
                <a:gd name="T68" fmla="*/ 1850 w 2544"/>
                <a:gd name="T69" fmla="*/ 1963 h 1995"/>
                <a:gd name="T70" fmla="*/ 1840 w 2544"/>
                <a:gd name="T71" fmla="*/ 1963 h 1995"/>
                <a:gd name="T72" fmla="*/ 1790 w 2544"/>
                <a:gd name="T73" fmla="*/ 1725 h 1995"/>
                <a:gd name="T74" fmla="*/ 1654 w 2544"/>
                <a:gd name="T75" fmla="*/ 1295 h 1995"/>
                <a:gd name="T76" fmla="*/ 1396 w 2544"/>
                <a:gd name="T77" fmla="*/ 913 h 1995"/>
                <a:gd name="T78" fmla="*/ 1150 w 2544"/>
                <a:gd name="T79" fmla="*/ 793 h 1995"/>
                <a:gd name="T80" fmla="*/ 950 w 2544"/>
                <a:gd name="T81" fmla="*/ 780 h 1995"/>
                <a:gd name="T82" fmla="*/ 749 w 2544"/>
                <a:gd name="T83" fmla="*/ 772 h 1995"/>
                <a:gd name="T84" fmla="*/ 541 w 2544"/>
                <a:gd name="T85" fmla="*/ 723 h 1995"/>
                <a:gd name="T86" fmla="*/ 351 w 2544"/>
                <a:gd name="T87" fmla="*/ 604 h 1995"/>
                <a:gd name="T88" fmla="*/ 200 w 2544"/>
                <a:gd name="T89" fmla="*/ 442 h 1995"/>
                <a:gd name="T90" fmla="*/ 66 w 2544"/>
                <a:gd name="T91" fmla="*/ 260 h 1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44" h="1995">
                  <a:moveTo>
                    <a:pt x="10" y="175"/>
                  </a:moveTo>
                  <a:lnTo>
                    <a:pt x="3" y="162"/>
                  </a:lnTo>
                  <a:lnTo>
                    <a:pt x="0" y="144"/>
                  </a:lnTo>
                  <a:lnTo>
                    <a:pt x="0" y="126"/>
                  </a:lnTo>
                  <a:lnTo>
                    <a:pt x="0" y="109"/>
                  </a:lnTo>
                  <a:lnTo>
                    <a:pt x="6" y="90"/>
                  </a:lnTo>
                  <a:lnTo>
                    <a:pt x="13" y="73"/>
                  </a:lnTo>
                  <a:lnTo>
                    <a:pt x="20" y="55"/>
                  </a:lnTo>
                  <a:lnTo>
                    <a:pt x="28" y="42"/>
                  </a:lnTo>
                  <a:lnTo>
                    <a:pt x="35" y="32"/>
                  </a:lnTo>
                  <a:lnTo>
                    <a:pt x="38" y="20"/>
                  </a:lnTo>
                  <a:lnTo>
                    <a:pt x="48" y="7"/>
                  </a:lnTo>
                  <a:lnTo>
                    <a:pt x="60" y="0"/>
                  </a:lnTo>
                  <a:lnTo>
                    <a:pt x="70" y="0"/>
                  </a:lnTo>
                  <a:lnTo>
                    <a:pt x="84" y="10"/>
                  </a:lnTo>
                  <a:lnTo>
                    <a:pt x="95" y="20"/>
                  </a:lnTo>
                  <a:lnTo>
                    <a:pt x="101" y="38"/>
                  </a:lnTo>
                  <a:lnTo>
                    <a:pt x="112" y="55"/>
                  </a:lnTo>
                  <a:lnTo>
                    <a:pt x="119" y="73"/>
                  </a:lnTo>
                  <a:lnTo>
                    <a:pt x="130" y="90"/>
                  </a:lnTo>
                  <a:lnTo>
                    <a:pt x="133" y="105"/>
                  </a:lnTo>
                  <a:lnTo>
                    <a:pt x="158" y="154"/>
                  </a:lnTo>
                  <a:lnTo>
                    <a:pt x="186" y="200"/>
                  </a:lnTo>
                  <a:lnTo>
                    <a:pt x="211" y="245"/>
                  </a:lnTo>
                  <a:lnTo>
                    <a:pt x="239" y="292"/>
                  </a:lnTo>
                  <a:lnTo>
                    <a:pt x="271" y="333"/>
                  </a:lnTo>
                  <a:lnTo>
                    <a:pt x="302" y="375"/>
                  </a:lnTo>
                  <a:lnTo>
                    <a:pt x="334" y="417"/>
                  </a:lnTo>
                  <a:lnTo>
                    <a:pt x="369" y="457"/>
                  </a:lnTo>
                  <a:lnTo>
                    <a:pt x="408" y="492"/>
                  </a:lnTo>
                  <a:lnTo>
                    <a:pt x="446" y="527"/>
                  </a:lnTo>
                  <a:lnTo>
                    <a:pt x="521" y="575"/>
                  </a:lnTo>
                  <a:lnTo>
                    <a:pt x="597" y="610"/>
                  </a:lnTo>
                  <a:lnTo>
                    <a:pt x="679" y="635"/>
                  </a:lnTo>
                  <a:lnTo>
                    <a:pt x="767" y="650"/>
                  </a:lnTo>
                  <a:lnTo>
                    <a:pt x="855" y="657"/>
                  </a:lnTo>
                  <a:lnTo>
                    <a:pt x="943" y="660"/>
                  </a:lnTo>
                  <a:lnTo>
                    <a:pt x="1035" y="660"/>
                  </a:lnTo>
                  <a:lnTo>
                    <a:pt x="1125" y="663"/>
                  </a:lnTo>
                  <a:lnTo>
                    <a:pt x="1217" y="670"/>
                  </a:lnTo>
                  <a:lnTo>
                    <a:pt x="1305" y="685"/>
                  </a:lnTo>
                  <a:lnTo>
                    <a:pt x="1308" y="685"/>
                  </a:lnTo>
                  <a:lnTo>
                    <a:pt x="1316" y="688"/>
                  </a:lnTo>
                  <a:lnTo>
                    <a:pt x="1323" y="688"/>
                  </a:lnTo>
                  <a:lnTo>
                    <a:pt x="1330" y="692"/>
                  </a:lnTo>
                  <a:lnTo>
                    <a:pt x="1340" y="695"/>
                  </a:lnTo>
                  <a:lnTo>
                    <a:pt x="1348" y="695"/>
                  </a:lnTo>
                  <a:lnTo>
                    <a:pt x="1354" y="698"/>
                  </a:lnTo>
                  <a:lnTo>
                    <a:pt x="1361" y="698"/>
                  </a:lnTo>
                  <a:lnTo>
                    <a:pt x="1368" y="702"/>
                  </a:lnTo>
                  <a:lnTo>
                    <a:pt x="1372" y="702"/>
                  </a:lnTo>
                  <a:lnTo>
                    <a:pt x="1531" y="733"/>
                  </a:lnTo>
                  <a:lnTo>
                    <a:pt x="1682" y="787"/>
                  </a:lnTo>
                  <a:lnTo>
                    <a:pt x="1819" y="857"/>
                  </a:lnTo>
                  <a:lnTo>
                    <a:pt x="1949" y="948"/>
                  </a:lnTo>
                  <a:lnTo>
                    <a:pt x="2068" y="1050"/>
                  </a:lnTo>
                  <a:lnTo>
                    <a:pt x="2178" y="1165"/>
                  </a:lnTo>
                  <a:lnTo>
                    <a:pt x="2280" y="1288"/>
                  </a:lnTo>
                  <a:lnTo>
                    <a:pt x="2375" y="1418"/>
                  </a:lnTo>
                  <a:lnTo>
                    <a:pt x="2463" y="1556"/>
                  </a:lnTo>
                  <a:lnTo>
                    <a:pt x="2544" y="1693"/>
                  </a:lnTo>
                  <a:lnTo>
                    <a:pt x="2459" y="1552"/>
                  </a:lnTo>
                  <a:lnTo>
                    <a:pt x="2358" y="1415"/>
                  </a:lnTo>
                  <a:lnTo>
                    <a:pt x="2245" y="1285"/>
                  </a:lnTo>
                  <a:lnTo>
                    <a:pt x="2122" y="1165"/>
                  </a:lnTo>
                  <a:lnTo>
                    <a:pt x="1988" y="1053"/>
                  </a:lnTo>
                  <a:lnTo>
                    <a:pt x="1844" y="955"/>
                  </a:lnTo>
                  <a:lnTo>
                    <a:pt x="1685" y="870"/>
                  </a:lnTo>
                  <a:lnTo>
                    <a:pt x="1523" y="804"/>
                  </a:lnTo>
                  <a:lnTo>
                    <a:pt x="1348" y="758"/>
                  </a:lnTo>
                  <a:lnTo>
                    <a:pt x="1165" y="737"/>
                  </a:lnTo>
                  <a:lnTo>
                    <a:pt x="1308" y="762"/>
                  </a:lnTo>
                  <a:lnTo>
                    <a:pt x="1431" y="825"/>
                  </a:lnTo>
                  <a:lnTo>
                    <a:pt x="1541" y="913"/>
                  </a:lnTo>
                  <a:lnTo>
                    <a:pt x="1636" y="1022"/>
                  </a:lnTo>
                  <a:lnTo>
                    <a:pt x="1714" y="1152"/>
                  </a:lnTo>
                  <a:lnTo>
                    <a:pt x="1780" y="1300"/>
                  </a:lnTo>
                  <a:lnTo>
                    <a:pt x="1833" y="1450"/>
                  </a:lnTo>
                  <a:lnTo>
                    <a:pt x="1875" y="1608"/>
                  </a:lnTo>
                  <a:lnTo>
                    <a:pt x="1903" y="1770"/>
                  </a:lnTo>
                  <a:lnTo>
                    <a:pt x="1925" y="1925"/>
                  </a:lnTo>
                  <a:lnTo>
                    <a:pt x="1928" y="1925"/>
                  </a:lnTo>
                  <a:lnTo>
                    <a:pt x="1928" y="1928"/>
                  </a:lnTo>
                  <a:lnTo>
                    <a:pt x="1928" y="1935"/>
                  </a:lnTo>
                  <a:lnTo>
                    <a:pt x="1932" y="1946"/>
                  </a:lnTo>
                  <a:lnTo>
                    <a:pt x="1932" y="1956"/>
                  </a:lnTo>
                  <a:lnTo>
                    <a:pt x="1932" y="1966"/>
                  </a:lnTo>
                  <a:lnTo>
                    <a:pt x="1932" y="1978"/>
                  </a:lnTo>
                  <a:lnTo>
                    <a:pt x="1935" y="1984"/>
                  </a:lnTo>
                  <a:lnTo>
                    <a:pt x="1935" y="1991"/>
                  </a:lnTo>
                  <a:lnTo>
                    <a:pt x="1935" y="1995"/>
                  </a:lnTo>
                  <a:lnTo>
                    <a:pt x="1932" y="1991"/>
                  </a:lnTo>
                  <a:lnTo>
                    <a:pt x="1928" y="1991"/>
                  </a:lnTo>
                  <a:lnTo>
                    <a:pt x="1925" y="1991"/>
                  </a:lnTo>
                  <a:lnTo>
                    <a:pt x="1917" y="1991"/>
                  </a:lnTo>
                  <a:lnTo>
                    <a:pt x="1910" y="1988"/>
                  </a:lnTo>
                  <a:lnTo>
                    <a:pt x="1903" y="1988"/>
                  </a:lnTo>
                  <a:lnTo>
                    <a:pt x="1892" y="1984"/>
                  </a:lnTo>
                  <a:lnTo>
                    <a:pt x="1882" y="1981"/>
                  </a:lnTo>
                  <a:lnTo>
                    <a:pt x="1868" y="1973"/>
                  </a:lnTo>
                  <a:lnTo>
                    <a:pt x="1854" y="1970"/>
                  </a:lnTo>
                  <a:lnTo>
                    <a:pt x="1857" y="1966"/>
                  </a:lnTo>
                  <a:lnTo>
                    <a:pt x="1854" y="1966"/>
                  </a:lnTo>
                  <a:lnTo>
                    <a:pt x="1854" y="1963"/>
                  </a:lnTo>
                  <a:lnTo>
                    <a:pt x="1850" y="1963"/>
                  </a:lnTo>
                  <a:lnTo>
                    <a:pt x="1847" y="1963"/>
                  </a:lnTo>
                  <a:lnTo>
                    <a:pt x="1844" y="1960"/>
                  </a:lnTo>
                  <a:lnTo>
                    <a:pt x="1840" y="1963"/>
                  </a:lnTo>
                  <a:lnTo>
                    <a:pt x="1833" y="1918"/>
                  </a:lnTo>
                  <a:lnTo>
                    <a:pt x="1815" y="1836"/>
                  </a:lnTo>
                  <a:lnTo>
                    <a:pt x="1790" y="1725"/>
                  </a:lnTo>
                  <a:lnTo>
                    <a:pt x="1755" y="1591"/>
                  </a:lnTo>
                  <a:lnTo>
                    <a:pt x="1710" y="1443"/>
                  </a:lnTo>
                  <a:lnTo>
                    <a:pt x="1654" y="1295"/>
                  </a:lnTo>
                  <a:lnTo>
                    <a:pt x="1583" y="1152"/>
                  </a:lnTo>
                  <a:lnTo>
                    <a:pt x="1499" y="1022"/>
                  </a:lnTo>
                  <a:lnTo>
                    <a:pt x="1396" y="913"/>
                  </a:lnTo>
                  <a:lnTo>
                    <a:pt x="1276" y="835"/>
                  </a:lnTo>
                  <a:lnTo>
                    <a:pt x="1213" y="811"/>
                  </a:lnTo>
                  <a:lnTo>
                    <a:pt x="1150" y="793"/>
                  </a:lnTo>
                  <a:lnTo>
                    <a:pt x="1083" y="787"/>
                  </a:lnTo>
                  <a:lnTo>
                    <a:pt x="1017" y="780"/>
                  </a:lnTo>
                  <a:lnTo>
                    <a:pt x="950" y="780"/>
                  </a:lnTo>
                  <a:lnTo>
                    <a:pt x="883" y="775"/>
                  </a:lnTo>
                  <a:lnTo>
                    <a:pt x="815" y="775"/>
                  </a:lnTo>
                  <a:lnTo>
                    <a:pt x="749" y="772"/>
                  </a:lnTo>
                  <a:lnTo>
                    <a:pt x="682" y="762"/>
                  </a:lnTo>
                  <a:lnTo>
                    <a:pt x="619" y="748"/>
                  </a:lnTo>
                  <a:lnTo>
                    <a:pt x="541" y="723"/>
                  </a:lnTo>
                  <a:lnTo>
                    <a:pt x="471" y="688"/>
                  </a:lnTo>
                  <a:lnTo>
                    <a:pt x="408" y="650"/>
                  </a:lnTo>
                  <a:lnTo>
                    <a:pt x="351" y="604"/>
                  </a:lnTo>
                  <a:lnTo>
                    <a:pt x="295" y="555"/>
                  </a:lnTo>
                  <a:lnTo>
                    <a:pt x="246" y="502"/>
                  </a:lnTo>
                  <a:lnTo>
                    <a:pt x="200" y="442"/>
                  </a:lnTo>
                  <a:lnTo>
                    <a:pt x="154" y="382"/>
                  </a:lnTo>
                  <a:lnTo>
                    <a:pt x="112" y="322"/>
                  </a:lnTo>
                  <a:lnTo>
                    <a:pt x="66" y="260"/>
                  </a:lnTo>
                  <a:lnTo>
                    <a:pt x="10" y="175"/>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12" name="Freeform 840"/>
            <p:cNvSpPr>
              <a:spLocks/>
            </p:cNvSpPr>
            <p:nvPr/>
          </p:nvSpPr>
          <p:spPr bwMode="auto">
            <a:xfrm>
              <a:off x="2614" y="2657"/>
              <a:ext cx="196" cy="142"/>
            </a:xfrm>
            <a:custGeom>
              <a:avLst/>
              <a:gdLst>
                <a:gd name="T0" fmla="*/ 0 w 2544"/>
                <a:gd name="T1" fmla="*/ 144 h 1995"/>
                <a:gd name="T2" fmla="*/ 6 w 2544"/>
                <a:gd name="T3" fmla="*/ 90 h 1995"/>
                <a:gd name="T4" fmla="*/ 28 w 2544"/>
                <a:gd name="T5" fmla="*/ 42 h 1995"/>
                <a:gd name="T6" fmla="*/ 48 w 2544"/>
                <a:gd name="T7" fmla="*/ 7 h 1995"/>
                <a:gd name="T8" fmla="*/ 84 w 2544"/>
                <a:gd name="T9" fmla="*/ 10 h 1995"/>
                <a:gd name="T10" fmla="*/ 112 w 2544"/>
                <a:gd name="T11" fmla="*/ 55 h 1995"/>
                <a:gd name="T12" fmla="*/ 133 w 2544"/>
                <a:gd name="T13" fmla="*/ 105 h 1995"/>
                <a:gd name="T14" fmla="*/ 211 w 2544"/>
                <a:gd name="T15" fmla="*/ 245 h 1995"/>
                <a:gd name="T16" fmla="*/ 302 w 2544"/>
                <a:gd name="T17" fmla="*/ 375 h 1995"/>
                <a:gd name="T18" fmla="*/ 408 w 2544"/>
                <a:gd name="T19" fmla="*/ 492 h 1995"/>
                <a:gd name="T20" fmla="*/ 597 w 2544"/>
                <a:gd name="T21" fmla="*/ 610 h 1995"/>
                <a:gd name="T22" fmla="*/ 855 w 2544"/>
                <a:gd name="T23" fmla="*/ 657 h 1995"/>
                <a:gd name="T24" fmla="*/ 1125 w 2544"/>
                <a:gd name="T25" fmla="*/ 663 h 1995"/>
                <a:gd name="T26" fmla="*/ 1308 w 2544"/>
                <a:gd name="T27" fmla="*/ 685 h 1995"/>
                <a:gd name="T28" fmla="*/ 1330 w 2544"/>
                <a:gd name="T29" fmla="*/ 692 h 1995"/>
                <a:gd name="T30" fmla="*/ 1354 w 2544"/>
                <a:gd name="T31" fmla="*/ 698 h 1995"/>
                <a:gd name="T32" fmla="*/ 1372 w 2544"/>
                <a:gd name="T33" fmla="*/ 702 h 1995"/>
                <a:gd name="T34" fmla="*/ 1819 w 2544"/>
                <a:gd name="T35" fmla="*/ 857 h 1995"/>
                <a:gd name="T36" fmla="*/ 2178 w 2544"/>
                <a:gd name="T37" fmla="*/ 1165 h 1995"/>
                <a:gd name="T38" fmla="*/ 2463 w 2544"/>
                <a:gd name="T39" fmla="*/ 1556 h 1995"/>
                <a:gd name="T40" fmla="*/ 2358 w 2544"/>
                <a:gd name="T41" fmla="*/ 1415 h 1995"/>
                <a:gd name="T42" fmla="*/ 1988 w 2544"/>
                <a:gd name="T43" fmla="*/ 1053 h 1995"/>
                <a:gd name="T44" fmla="*/ 1523 w 2544"/>
                <a:gd name="T45" fmla="*/ 804 h 1995"/>
                <a:gd name="T46" fmla="*/ 1308 w 2544"/>
                <a:gd name="T47" fmla="*/ 762 h 1995"/>
                <a:gd name="T48" fmla="*/ 1636 w 2544"/>
                <a:gd name="T49" fmla="*/ 1022 h 1995"/>
                <a:gd name="T50" fmla="*/ 1833 w 2544"/>
                <a:gd name="T51" fmla="*/ 1450 h 1995"/>
                <a:gd name="T52" fmla="*/ 1925 w 2544"/>
                <a:gd name="T53" fmla="*/ 1925 h 1995"/>
                <a:gd name="T54" fmla="*/ 1928 w 2544"/>
                <a:gd name="T55" fmla="*/ 1935 h 1995"/>
                <a:gd name="T56" fmla="*/ 1932 w 2544"/>
                <a:gd name="T57" fmla="*/ 1966 h 1995"/>
                <a:gd name="T58" fmla="*/ 1935 w 2544"/>
                <a:gd name="T59" fmla="*/ 1991 h 1995"/>
                <a:gd name="T60" fmla="*/ 1928 w 2544"/>
                <a:gd name="T61" fmla="*/ 1991 h 1995"/>
                <a:gd name="T62" fmla="*/ 1910 w 2544"/>
                <a:gd name="T63" fmla="*/ 1988 h 1995"/>
                <a:gd name="T64" fmla="*/ 1882 w 2544"/>
                <a:gd name="T65" fmla="*/ 1981 h 1995"/>
                <a:gd name="T66" fmla="*/ 1857 w 2544"/>
                <a:gd name="T67" fmla="*/ 1966 h 1995"/>
                <a:gd name="T68" fmla="*/ 1850 w 2544"/>
                <a:gd name="T69" fmla="*/ 1963 h 1995"/>
                <a:gd name="T70" fmla="*/ 1840 w 2544"/>
                <a:gd name="T71" fmla="*/ 1963 h 1995"/>
                <a:gd name="T72" fmla="*/ 1790 w 2544"/>
                <a:gd name="T73" fmla="*/ 1725 h 1995"/>
                <a:gd name="T74" fmla="*/ 1654 w 2544"/>
                <a:gd name="T75" fmla="*/ 1295 h 1995"/>
                <a:gd name="T76" fmla="*/ 1396 w 2544"/>
                <a:gd name="T77" fmla="*/ 913 h 1995"/>
                <a:gd name="T78" fmla="*/ 1150 w 2544"/>
                <a:gd name="T79" fmla="*/ 793 h 1995"/>
                <a:gd name="T80" fmla="*/ 950 w 2544"/>
                <a:gd name="T81" fmla="*/ 780 h 1995"/>
                <a:gd name="T82" fmla="*/ 749 w 2544"/>
                <a:gd name="T83" fmla="*/ 772 h 1995"/>
                <a:gd name="T84" fmla="*/ 541 w 2544"/>
                <a:gd name="T85" fmla="*/ 723 h 1995"/>
                <a:gd name="T86" fmla="*/ 351 w 2544"/>
                <a:gd name="T87" fmla="*/ 604 h 1995"/>
                <a:gd name="T88" fmla="*/ 200 w 2544"/>
                <a:gd name="T89" fmla="*/ 442 h 1995"/>
                <a:gd name="T90" fmla="*/ 66 w 2544"/>
                <a:gd name="T91" fmla="*/ 260 h 1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44" h="1995">
                  <a:moveTo>
                    <a:pt x="10" y="175"/>
                  </a:moveTo>
                  <a:lnTo>
                    <a:pt x="3" y="162"/>
                  </a:lnTo>
                  <a:lnTo>
                    <a:pt x="0" y="144"/>
                  </a:lnTo>
                  <a:lnTo>
                    <a:pt x="0" y="126"/>
                  </a:lnTo>
                  <a:lnTo>
                    <a:pt x="0" y="109"/>
                  </a:lnTo>
                  <a:lnTo>
                    <a:pt x="6" y="90"/>
                  </a:lnTo>
                  <a:lnTo>
                    <a:pt x="13" y="73"/>
                  </a:lnTo>
                  <a:lnTo>
                    <a:pt x="20" y="55"/>
                  </a:lnTo>
                  <a:lnTo>
                    <a:pt x="28" y="42"/>
                  </a:lnTo>
                  <a:lnTo>
                    <a:pt x="35" y="32"/>
                  </a:lnTo>
                  <a:lnTo>
                    <a:pt x="38" y="20"/>
                  </a:lnTo>
                  <a:lnTo>
                    <a:pt x="48" y="7"/>
                  </a:lnTo>
                  <a:lnTo>
                    <a:pt x="60" y="0"/>
                  </a:lnTo>
                  <a:lnTo>
                    <a:pt x="70" y="0"/>
                  </a:lnTo>
                  <a:lnTo>
                    <a:pt x="84" y="10"/>
                  </a:lnTo>
                  <a:lnTo>
                    <a:pt x="95" y="20"/>
                  </a:lnTo>
                  <a:lnTo>
                    <a:pt x="101" y="38"/>
                  </a:lnTo>
                  <a:lnTo>
                    <a:pt x="112" y="55"/>
                  </a:lnTo>
                  <a:lnTo>
                    <a:pt x="119" y="73"/>
                  </a:lnTo>
                  <a:lnTo>
                    <a:pt x="130" y="90"/>
                  </a:lnTo>
                  <a:lnTo>
                    <a:pt x="133" y="105"/>
                  </a:lnTo>
                  <a:lnTo>
                    <a:pt x="158" y="154"/>
                  </a:lnTo>
                  <a:lnTo>
                    <a:pt x="186" y="200"/>
                  </a:lnTo>
                  <a:lnTo>
                    <a:pt x="211" y="245"/>
                  </a:lnTo>
                  <a:lnTo>
                    <a:pt x="239" y="292"/>
                  </a:lnTo>
                  <a:lnTo>
                    <a:pt x="271" y="333"/>
                  </a:lnTo>
                  <a:lnTo>
                    <a:pt x="302" y="375"/>
                  </a:lnTo>
                  <a:lnTo>
                    <a:pt x="334" y="417"/>
                  </a:lnTo>
                  <a:lnTo>
                    <a:pt x="369" y="457"/>
                  </a:lnTo>
                  <a:lnTo>
                    <a:pt x="408" y="492"/>
                  </a:lnTo>
                  <a:lnTo>
                    <a:pt x="446" y="527"/>
                  </a:lnTo>
                  <a:lnTo>
                    <a:pt x="521" y="575"/>
                  </a:lnTo>
                  <a:lnTo>
                    <a:pt x="597" y="610"/>
                  </a:lnTo>
                  <a:lnTo>
                    <a:pt x="679" y="635"/>
                  </a:lnTo>
                  <a:lnTo>
                    <a:pt x="767" y="650"/>
                  </a:lnTo>
                  <a:lnTo>
                    <a:pt x="855" y="657"/>
                  </a:lnTo>
                  <a:lnTo>
                    <a:pt x="943" y="660"/>
                  </a:lnTo>
                  <a:lnTo>
                    <a:pt x="1035" y="660"/>
                  </a:lnTo>
                  <a:lnTo>
                    <a:pt x="1125" y="663"/>
                  </a:lnTo>
                  <a:lnTo>
                    <a:pt x="1217" y="670"/>
                  </a:lnTo>
                  <a:lnTo>
                    <a:pt x="1305" y="685"/>
                  </a:lnTo>
                  <a:lnTo>
                    <a:pt x="1308" y="685"/>
                  </a:lnTo>
                  <a:lnTo>
                    <a:pt x="1316" y="688"/>
                  </a:lnTo>
                  <a:lnTo>
                    <a:pt x="1323" y="688"/>
                  </a:lnTo>
                  <a:lnTo>
                    <a:pt x="1330" y="692"/>
                  </a:lnTo>
                  <a:lnTo>
                    <a:pt x="1340" y="695"/>
                  </a:lnTo>
                  <a:lnTo>
                    <a:pt x="1348" y="695"/>
                  </a:lnTo>
                  <a:lnTo>
                    <a:pt x="1354" y="698"/>
                  </a:lnTo>
                  <a:lnTo>
                    <a:pt x="1361" y="698"/>
                  </a:lnTo>
                  <a:lnTo>
                    <a:pt x="1368" y="702"/>
                  </a:lnTo>
                  <a:lnTo>
                    <a:pt x="1372" y="702"/>
                  </a:lnTo>
                  <a:lnTo>
                    <a:pt x="1531" y="733"/>
                  </a:lnTo>
                  <a:lnTo>
                    <a:pt x="1682" y="787"/>
                  </a:lnTo>
                  <a:lnTo>
                    <a:pt x="1819" y="857"/>
                  </a:lnTo>
                  <a:lnTo>
                    <a:pt x="1949" y="948"/>
                  </a:lnTo>
                  <a:lnTo>
                    <a:pt x="2068" y="1050"/>
                  </a:lnTo>
                  <a:lnTo>
                    <a:pt x="2178" y="1165"/>
                  </a:lnTo>
                  <a:lnTo>
                    <a:pt x="2280" y="1288"/>
                  </a:lnTo>
                  <a:lnTo>
                    <a:pt x="2375" y="1418"/>
                  </a:lnTo>
                  <a:lnTo>
                    <a:pt x="2463" y="1556"/>
                  </a:lnTo>
                  <a:lnTo>
                    <a:pt x="2544" y="1693"/>
                  </a:lnTo>
                  <a:lnTo>
                    <a:pt x="2459" y="1552"/>
                  </a:lnTo>
                  <a:lnTo>
                    <a:pt x="2358" y="1415"/>
                  </a:lnTo>
                  <a:lnTo>
                    <a:pt x="2245" y="1285"/>
                  </a:lnTo>
                  <a:lnTo>
                    <a:pt x="2122" y="1165"/>
                  </a:lnTo>
                  <a:lnTo>
                    <a:pt x="1988" y="1053"/>
                  </a:lnTo>
                  <a:lnTo>
                    <a:pt x="1844" y="955"/>
                  </a:lnTo>
                  <a:lnTo>
                    <a:pt x="1685" y="870"/>
                  </a:lnTo>
                  <a:lnTo>
                    <a:pt x="1523" y="804"/>
                  </a:lnTo>
                  <a:lnTo>
                    <a:pt x="1348" y="758"/>
                  </a:lnTo>
                  <a:lnTo>
                    <a:pt x="1165" y="737"/>
                  </a:lnTo>
                  <a:lnTo>
                    <a:pt x="1308" y="762"/>
                  </a:lnTo>
                  <a:lnTo>
                    <a:pt x="1431" y="825"/>
                  </a:lnTo>
                  <a:lnTo>
                    <a:pt x="1541" y="913"/>
                  </a:lnTo>
                  <a:lnTo>
                    <a:pt x="1636" y="1022"/>
                  </a:lnTo>
                  <a:lnTo>
                    <a:pt x="1714" y="1152"/>
                  </a:lnTo>
                  <a:lnTo>
                    <a:pt x="1780" y="1300"/>
                  </a:lnTo>
                  <a:lnTo>
                    <a:pt x="1833" y="1450"/>
                  </a:lnTo>
                  <a:lnTo>
                    <a:pt x="1875" y="1608"/>
                  </a:lnTo>
                  <a:lnTo>
                    <a:pt x="1903" y="1770"/>
                  </a:lnTo>
                  <a:lnTo>
                    <a:pt x="1925" y="1925"/>
                  </a:lnTo>
                  <a:lnTo>
                    <a:pt x="1928" y="1925"/>
                  </a:lnTo>
                  <a:lnTo>
                    <a:pt x="1928" y="1928"/>
                  </a:lnTo>
                  <a:lnTo>
                    <a:pt x="1928" y="1935"/>
                  </a:lnTo>
                  <a:lnTo>
                    <a:pt x="1932" y="1946"/>
                  </a:lnTo>
                  <a:lnTo>
                    <a:pt x="1932" y="1956"/>
                  </a:lnTo>
                  <a:lnTo>
                    <a:pt x="1932" y="1966"/>
                  </a:lnTo>
                  <a:lnTo>
                    <a:pt x="1932" y="1978"/>
                  </a:lnTo>
                  <a:lnTo>
                    <a:pt x="1935" y="1984"/>
                  </a:lnTo>
                  <a:lnTo>
                    <a:pt x="1935" y="1991"/>
                  </a:lnTo>
                  <a:lnTo>
                    <a:pt x="1935" y="1995"/>
                  </a:lnTo>
                  <a:lnTo>
                    <a:pt x="1932" y="1991"/>
                  </a:lnTo>
                  <a:lnTo>
                    <a:pt x="1928" y="1991"/>
                  </a:lnTo>
                  <a:lnTo>
                    <a:pt x="1925" y="1991"/>
                  </a:lnTo>
                  <a:lnTo>
                    <a:pt x="1917" y="1991"/>
                  </a:lnTo>
                  <a:lnTo>
                    <a:pt x="1910" y="1988"/>
                  </a:lnTo>
                  <a:lnTo>
                    <a:pt x="1903" y="1988"/>
                  </a:lnTo>
                  <a:lnTo>
                    <a:pt x="1892" y="1984"/>
                  </a:lnTo>
                  <a:lnTo>
                    <a:pt x="1882" y="1981"/>
                  </a:lnTo>
                  <a:lnTo>
                    <a:pt x="1868" y="1973"/>
                  </a:lnTo>
                  <a:lnTo>
                    <a:pt x="1854" y="1970"/>
                  </a:lnTo>
                  <a:lnTo>
                    <a:pt x="1857" y="1966"/>
                  </a:lnTo>
                  <a:lnTo>
                    <a:pt x="1854" y="1966"/>
                  </a:lnTo>
                  <a:lnTo>
                    <a:pt x="1854" y="1963"/>
                  </a:lnTo>
                  <a:lnTo>
                    <a:pt x="1850" y="1963"/>
                  </a:lnTo>
                  <a:lnTo>
                    <a:pt x="1847" y="1963"/>
                  </a:lnTo>
                  <a:lnTo>
                    <a:pt x="1844" y="1960"/>
                  </a:lnTo>
                  <a:lnTo>
                    <a:pt x="1840" y="1963"/>
                  </a:lnTo>
                  <a:lnTo>
                    <a:pt x="1833" y="1918"/>
                  </a:lnTo>
                  <a:lnTo>
                    <a:pt x="1815" y="1836"/>
                  </a:lnTo>
                  <a:lnTo>
                    <a:pt x="1790" y="1725"/>
                  </a:lnTo>
                  <a:lnTo>
                    <a:pt x="1755" y="1591"/>
                  </a:lnTo>
                  <a:lnTo>
                    <a:pt x="1710" y="1443"/>
                  </a:lnTo>
                  <a:lnTo>
                    <a:pt x="1654" y="1295"/>
                  </a:lnTo>
                  <a:lnTo>
                    <a:pt x="1583" y="1152"/>
                  </a:lnTo>
                  <a:lnTo>
                    <a:pt x="1499" y="1022"/>
                  </a:lnTo>
                  <a:lnTo>
                    <a:pt x="1396" y="913"/>
                  </a:lnTo>
                  <a:lnTo>
                    <a:pt x="1276" y="835"/>
                  </a:lnTo>
                  <a:lnTo>
                    <a:pt x="1213" y="811"/>
                  </a:lnTo>
                  <a:lnTo>
                    <a:pt x="1150" y="793"/>
                  </a:lnTo>
                  <a:lnTo>
                    <a:pt x="1083" y="787"/>
                  </a:lnTo>
                  <a:lnTo>
                    <a:pt x="1017" y="780"/>
                  </a:lnTo>
                  <a:lnTo>
                    <a:pt x="950" y="780"/>
                  </a:lnTo>
                  <a:lnTo>
                    <a:pt x="883" y="775"/>
                  </a:lnTo>
                  <a:lnTo>
                    <a:pt x="815" y="775"/>
                  </a:lnTo>
                  <a:lnTo>
                    <a:pt x="749" y="772"/>
                  </a:lnTo>
                  <a:lnTo>
                    <a:pt x="682" y="762"/>
                  </a:lnTo>
                  <a:lnTo>
                    <a:pt x="619" y="748"/>
                  </a:lnTo>
                  <a:lnTo>
                    <a:pt x="541" y="723"/>
                  </a:lnTo>
                  <a:lnTo>
                    <a:pt x="471" y="688"/>
                  </a:lnTo>
                  <a:lnTo>
                    <a:pt x="408" y="650"/>
                  </a:lnTo>
                  <a:lnTo>
                    <a:pt x="351" y="604"/>
                  </a:lnTo>
                  <a:lnTo>
                    <a:pt x="295" y="555"/>
                  </a:lnTo>
                  <a:lnTo>
                    <a:pt x="246" y="502"/>
                  </a:lnTo>
                  <a:lnTo>
                    <a:pt x="200" y="442"/>
                  </a:lnTo>
                  <a:lnTo>
                    <a:pt x="154" y="382"/>
                  </a:lnTo>
                  <a:lnTo>
                    <a:pt x="112" y="322"/>
                  </a:lnTo>
                  <a:lnTo>
                    <a:pt x="66" y="260"/>
                  </a:lnTo>
                  <a:lnTo>
                    <a:pt x="10" y="175"/>
                  </a:lnTo>
                </a:path>
              </a:pathLst>
            </a:custGeom>
            <a:noFill/>
            <a:ln w="0">
              <a:solidFill>
                <a:srgbClr val="001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13" name="Freeform 841"/>
            <p:cNvSpPr>
              <a:spLocks/>
            </p:cNvSpPr>
            <p:nvPr/>
          </p:nvSpPr>
          <p:spPr bwMode="auto">
            <a:xfrm>
              <a:off x="3031" y="2495"/>
              <a:ext cx="14" cy="19"/>
            </a:xfrm>
            <a:custGeom>
              <a:avLst/>
              <a:gdLst>
                <a:gd name="T0" fmla="*/ 29 w 180"/>
                <a:gd name="T1" fmla="*/ 98 h 263"/>
                <a:gd name="T2" fmla="*/ 25 w 180"/>
                <a:gd name="T3" fmla="*/ 112 h 263"/>
                <a:gd name="T4" fmla="*/ 22 w 180"/>
                <a:gd name="T5" fmla="*/ 126 h 263"/>
                <a:gd name="T6" fmla="*/ 15 w 180"/>
                <a:gd name="T7" fmla="*/ 137 h 263"/>
                <a:gd name="T8" fmla="*/ 12 w 180"/>
                <a:gd name="T9" fmla="*/ 151 h 263"/>
                <a:gd name="T10" fmla="*/ 8 w 180"/>
                <a:gd name="T11" fmla="*/ 165 h 263"/>
                <a:gd name="T12" fmla="*/ 5 w 180"/>
                <a:gd name="T13" fmla="*/ 175 h 263"/>
                <a:gd name="T14" fmla="*/ 0 w 180"/>
                <a:gd name="T15" fmla="*/ 190 h 263"/>
                <a:gd name="T16" fmla="*/ 0 w 180"/>
                <a:gd name="T17" fmla="*/ 200 h 263"/>
                <a:gd name="T18" fmla="*/ 0 w 180"/>
                <a:gd name="T19" fmla="*/ 215 h 263"/>
                <a:gd name="T20" fmla="*/ 5 w 180"/>
                <a:gd name="T21" fmla="*/ 225 h 263"/>
                <a:gd name="T22" fmla="*/ 12 w 180"/>
                <a:gd name="T23" fmla="*/ 238 h 263"/>
                <a:gd name="T24" fmla="*/ 25 w 180"/>
                <a:gd name="T25" fmla="*/ 250 h 263"/>
                <a:gd name="T26" fmla="*/ 36 w 180"/>
                <a:gd name="T27" fmla="*/ 256 h 263"/>
                <a:gd name="T28" fmla="*/ 50 w 180"/>
                <a:gd name="T29" fmla="*/ 260 h 263"/>
                <a:gd name="T30" fmla="*/ 68 w 180"/>
                <a:gd name="T31" fmla="*/ 263 h 263"/>
                <a:gd name="T32" fmla="*/ 82 w 180"/>
                <a:gd name="T33" fmla="*/ 263 h 263"/>
                <a:gd name="T34" fmla="*/ 95 w 180"/>
                <a:gd name="T35" fmla="*/ 260 h 263"/>
                <a:gd name="T36" fmla="*/ 110 w 180"/>
                <a:gd name="T37" fmla="*/ 256 h 263"/>
                <a:gd name="T38" fmla="*/ 124 w 180"/>
                <a:gd name="T39" fmla="*/ 253 h 263"/>
                <a:gd name="T40" fmla="*/ 135 w 180"/>
                <a:gd name="T41" fmla="*/ 245 h 263"/>
                <a:gd name="T42" fmla="*/ 155 w 180"/>
                <a:gd name="T43" fmla="*/ 225 h 263"/>
                <a:gd name="T44" fmla="*/ 170 w 180"/>
                <a:gd name="T45" fmla="*/ 203 h 263"/>
                <a:gd name="T46" fmla="*/ 177 w 180"/>
                <a:gd name="T47" fmla="*/ 183 h 263"/>
                <a:gd name="T48" fmla="*/ 180 w 180"/>
                <a:gd name="T49" fmla="*/ 158 h 263"/>
                <a:gd name="T50" fmla="*/ 177 w 180"/>
                <a:gd name="T51" fmla="*/ 133 h 263"/>
                <a:gd name="T52" fmla="*/ 173 w 180"/>
                <a:gd name="T53" fmla="*/ 105 h 263"/>
                <a:gd name="T54" fmla="*/ 166 w 180"/>
                <a:gd name="T55" fmla="*/ 80 h 263"/>
                <a:gd name="T56" fmla="*/ 155 w 180"/>
                <a:gd name="T57" fmla="*/ 53 h 263"/>
                <a:gd name="T58" fmla="*/ 148 w 180"/>
                <a:gd name="T59" fmla="*/ 28 h 263"/>
                <a:gd name="T60" fmla="*/ 142 w 180"/>
                <a:gd name="T61"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0" h="263">
                  <a:moveTo>
                    <a:pt x="29" y="98"/>
                  </a:moveTo>
                  <a:lnTo>
                    <a:pt x="25" y="112"/>
                  </a:lnTo>
                  <a:lnTo>
                    <a:pt x="22" y="126"/>
                  </a:lnTo>
                  <a:lnTo>
                    <a:pt x="15" y="137"/>
                  </a:lnTo>
                  <a:lnTo>
                    <a:pt x="12" y="151"/>
                  </a:lnTo>
                  <a:lnTo>
                    <a:pt x="8" y="165"/>
                  </a:lnTo>
                  <a:lnTo>
                    <a:pt x="5" y="175"/>
                  </a:lnTo>
                  <a:lnTo>
                    <a:pt x="0" y="190"/>
                  </a:lnTo>
                  <a:lnTo>
                    <a:pt x="0" y="200"/>
                  </a:lnTo>
                  <a:lnTo>
                    <a:pt x="0" y="215"/>
                  </a:lnTo>
                  <a:lnTo>
                    <a:pt x="5" y="225"/>
                  </a:lnTo>
                  <a:lnTo>
                    <a:pt x="12" y="238"/>
                  </a:lnTo>
                  <a:lnTo>
                    <a:pt x="25" y="250"/>
                  </a:lnTo>
                  <a:lnTo>
                    <a:pt x="36" y="256"/>
                  </a:lnTo>
                  <a:lnTo>
                    <a:pt x="50" y="260"/>
                  </a:lnTo>
                  <a:lnTo>
                    <a:pt x="68" y="263"/>
                  </a:lnTo>
                  <a:lnTo>
                    <a:pt x="82" y="263"/>
                  </a:lnTo>
                  <a:lnTo>
                    <a:pt x="95" y="260"/>
                  </a:lnTo>
                  <a:lnTo>
                    <a:pt x="110" y="256"/>
                  </a:lnTo>
                  <a:lnTo>
                    <a:pt x="124" y="253"/>
                  </a:lnTo>
                  <a:lnTo>
                    <a:pt x="135" y="245"/>
                  </a:lnTo>
                  <a:lnTo>
                    <a:pt x="155" y="225"/>
                  </a:lnTo>
                  <a:lnTo>
                    <a:pt x="170" y="203"/>
                  </a:lnTo>
                  <a:lnTo>
                    <a:pt x="177" y="183"/>
                  </a:lnTo>
                  <a:lnTo>
                    <a:pt x="180" y="158"/>
                  </a:lnTo>
                  <a:lnTo>
                    <a:pt x="177" y="133"/>
                  </a:lnTo>
                  <a:lnTo>
                    <a:pt x="173" y="105"/>
                  </a:lnTo>
                  <a:lnTo>
                    <a:pt x="166" y="80"/>
                  </a:lnTo>
                  <a:lnTo>
                    <a:pt x="155" y="53"/>
                  </a:lnTo>
                  <a:lnTo>
                    <a:pt x="148" y="28"/>
                  </a:lnTo>
                  <a:lnTo>
                    <a:pt x="142"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14" name="Freeform 842"/>
            <p:cNvSpPr>
              <a:spLocks/>
            </p:cNvSpPr>
            <p:nvPr/>
          </p:nvSpPr>
          <p:spPr bwMode="auto">
            <a:xfrm>
              <a:off x="3125" y="2659"/>
              <a:ext cx="13" cy="26"/>
            </a:xfrm>
            <a:custGeom>
              <a:avLst/>
              <a:gdLst>
                <a:gd name="T0" fmla="*/ 10 w 173"/>
                <a:gd name="T1" fmla="*/ 210 h 368"/>
                <a:gd name="T2" fmla="*/ 7 w 173"/>
                <a:gd name="T3" fmla="*/ 225 h 368"/>
                <a:gd name="T4" fmla="*/ 7 w 173"/>
                <a:gd name="T5" fmla="*/ 242 h 368"/>
                <a:gd name="T6" fmla="*/ 3 w 173"/>
                <a:gd name="T7" fmla="*/ 260 h 368"/>
                <a:gd name="T8" fmla="*/ 0 w 173"/>
                <a:gd name="T9" fmla="*/ 277 h 368"/>
                <a:gd name="T10" fmla="*/ 0 w 173"/>
                <a:gd name="T11" fmla="*/ 295 h 368"/>
                <a:gd name="T12" fmla="*/ 0 w 173"/>
                <a:gd name="T13" fmla="*/ 312 h 368"/>
                <a:gd name="T14" fmla="*/ 7 w 173"/>
                <a:gd name="T15" fmla="*/ 327 h 368"/>
                <a:gd name="T16" fmla="*/ 14 w 173"/>
                <a:gd name="T17" fmla="*/ 337 h 368"/>
                <a:gd name="T18" fmla="*/ 25 w 173"/>
                <a:gd name="T19" fmla="*/ 347 h 368"/>
                <a:gd name="T20" fmla="*/ 38 w 173"/>
                <a:gd name="T21" fmla="*/ 358 h 368"/>
                <a:gd name="T22" fmla="*/ 50 w 173"/>
                <a:gd name="T23" fmla="*/ 362 h 368"/>
                <a:gd name="T24" fmla="*/ 63 w 173"/>
                <a:gd name="T25" fmla="*/ 365 h 368"/>
                <a:gd name="T26" fmla="*/ 77 w 173"/>
                <a:gd name="T27" fmla="*/ 368 h 368"/>
                <a:gd name="T28" fmla="*/ 91 w 173"/>
                <a:gd name="T29" fmla="*/ 368 h 368"/>
                <a:gd name="T30" fmla="*/ 105 w 173"/>
                <a:gd name="T31" fmla="*/ 368 h 368"/>
                <a:gd name="T32" fmla="*/ 120 w 173"/>
                <a:gd name="T33" fmla="*/ 368 h 368"/>
                <a:gd name="T34" fmla="*/ 130 w 173"/>
                <a:gd name="T35" fmla="*/ 365 h 368"/>
                <a:gd name="T36" fmla="*/ 141 w 173"/>
                <a:gd name="T37" fmla="*/ 358 h 368"/>
                <a:gd name="T38" fmla="*/ 151 w 173"/>
                <a:gd name="T39" fmla="*/ 347 h 368"/>
                <a:gd name="T40" fmla="*/ 158 w 173"/>
                <a:gd name="T41" fmla="*/ 333 h 368"/>
                <a:gd name="T42" fmla="*/ 168 w 173"/>
                <a:gd name="T43" fmla="*/ 295 h 368"/>
                <a:gd name="T44" fmla="*/ 173 w 173"/>
                <a:gd name="T45" fmla="*/ 260 h 368"/>
                <a:gd name="T46" fmla="*/ 168 w 173"/>
                <a:gd name="T47" fmla="*/ 225 h 368"/>
                <a:gd name="T48" fmla="*/ 162 w 173"/>
                <a:gd name="T49" fmla="*/ 189 h 368"/>
                <a:gd name="T50" fmla="*/ 151 w 173"/>
                <a:gd name="T51" fmla="*/ 154 h 368"/>
                <a:gd name="T52" fmla="*/ 133 w 173"/>
                <a:gd name="T53" fmla="*/ 122 h 368"/>
                <a:gd name="T54" fmla="*/ 116 w 173"/>
                <a:gd name="T55" fmla="*/ 91 h 368"/>
                <a:gd name="T56" fmla="*/ 95 w 173"/>
                <a:gd name="T57" fmla="*/ 59 h 368"/>
                <a:gd name="T58" fmla="*/ 73 w 173"/>
                <a:gd name="T59" fmla="*/ 27 h 368"/>
                <a:gd name="T60" fmla="*/ 53 w 173"/>
                <a:gd name="T61"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3" h="368">
                  <a:moveTo>
                    <a:pt x="10" y="210"/>
                  </a:moveTo>
                  <a:lnTo>
                    <a:pt x="7" y="225"/>
                  </a:lnTo>
                  <a:lnTo>
                    <a:pt x="7" y="242"/>
                  </a:lnTo>
                  <a:lnTo>
                    <a:pt x="3" y="260"/>
                  </a:lnTo>
                  <a:lnTo>
                    <a:pt x="0" y="277"/>
                  </a:lnTo>
                  <a:lnTo>
                    <a:pt x="0" y="295"/>
                  </a:lnTo>
                  <a:lnTo>
                    <a:pt x="0" y="312"/>
                  </a:lnTo>
                  <a:lnTo>
                    <a:pt x="7" y="327"/>
                  </a:lnTo>
                  <a:lnTo>
                    <a:pt x="14" y="337"/>
                  </a:lnTo>
                  <a:lnTo>
                    <a:pt x="25" y="347"/>
                  </a:lnTo>
                  <a:lnTo>
                    <a:pt x="38" y="358"/>
                  </a:lnTo>
                  <a:lnTo>
                    <a:pt x="50" y="362"/>
                  </a:lnTo>
                  <a:lnTo>
                    <a:pt x="63" y="365"/>
                  </a:lnTo>
                  <a:lnTo>
                    <a:pt x="77" y="368"/>
                  </a:lnTo>
                  <a:lnTo>
                    <a:pt x="91" y="368"/>
                  </a:lnTo>
                  <a:lnTo>
                    <a:pt x="105" y="368"/>
                  </a:lnTo>
                  <a:lnTo>
                    <a:pt x="120" y="368"/>
                  </a:lnTo>
                  <a:lnTo>
                    <a:pt x="130" y="365"/>
                  </a:lnTo>
                  <a:lnTo>
                    <a:pt x="141" y="358"/>
                  </a:lnTo>
                  <a:lnTo>
                    <a:pt x="151" y="347"/>
                  </a:lnTo>
                  <a:lnTo>
                    <a:pt x="158" y="333"/>
                  </a:lnTo>
                  <a:lnTo>
                    <a:pt x="168" y="295"/>
                  </a:lnTo>
                  <a:lnTo>
                    <a:pt x="173" y="260"/>
                  </a:lnTo>
                  <a:lnTo>
                    <a:pt x="168" y="225"/>
                  </a:lnTo>
                  <a:lnTo>
                    <a:pt x="162" y="189"/>
                  </a:lnTo>
                  <a:lnTo>
                    <a:pt x="151" y="154"/>
                  </a:lnTo>
                  <a:lnTo>
                    <a:pt x="133" y="122"/>
                  </a:lnTo>
                  <a:lnTo>
                    <a:pt x="116" y="91"/>
                  </a:lnTo>
                  <a:lnTo>
                    <a:pt x="95" y="59"/>
                  </a:lnTo>
                  <a:lnTo>
                    <a:pt x="73" y="27"/>
                  </a:lnTo>
                  <a:lnTo>
                    <a:pt x="53"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15" name="Freeform 843"/>
            <p:cNvSpPr>
              <a:spLocks/>
            </p:cNvSpPr>
            <p:nvPr/>
          </p:nvSpPr>
          <p:spPr bwMode="auto">
            <a:xfrm>
              <a:off x="3127" y="2642"/>
              <a:ext cx="12" cy="20"/>
            </a:xfrm>
            <a:custGeom>
              <a:avLst/>
              <a:gdLst>
                <a:gd name="T0" fmla="*/ 119 w 151"/>
                <a:gd name="T1" fmla="*/ 112 h 274"/>
                <a:gd name="T2" fmla="*/ 126 w 151"/>
                <a:gd name="T3" fmla="*/ 126 h 274"/>
                <a:gd name="T4" fmla="*/ 136 w 151"/>
                <a:gd name="T5" fmla="*/ 144 h 274"/>
                <a:gd name="T6" fmla="*/ 144 w 151"/>
                <a:gd name="T7" fmla="*/ 165 h 274"/>
                <a:gd name="T8" fmla="*/ 148 w 151"/>
                <a:gd name="T9" fmla="*/ 183 h 274"/>
                <a:gd name="T10" fmla="*/ 151 w 151"/>
                <a:gd name="T11" fmla="*/ 200 h 274"/>
                <a:gd name="T12" fmla="*/ 151 w 151"/>
                <a:gd name="T13" fmla="*/ 218 h 274"/>
                <a:gd name="T14" fmla="*/ 151 w 151"/>
                <a:gd name="T15" fmla="*/ 236 h 274"/>
                <a:gd name="T16" fmla="*/ 144 w 151"/>
                <a:gd name="T17" fmla="*/ 246 h 274"/>
                <a:gd name="T18" fmla="*/ 136 w 151"/>
                <a:gd name="T19" fmla="*/ 259 h 274"/>
                <a:gd name="T20" fmla="*/ 126 w 151"/>
                <a:gd name="T21" fmla="*/ 266 h 274"/>
                <a:gd name="T22" fmla="*/ 88 w 151"/>
                <a:gd name="T23" fmla="*/ 274 h 274"/>
                <a:gd name="T24" fmla="*/ 59 w 151"/>
                <a:gd name="T25" fmla="*/ 271 h 274"/>
                <a:gd name="T26" fmla="*/ 35 w 151"/>
                <a:gd name="T27" fmla="*/ 253 h 274"/>
                <a:gd name="T28" fmla="*/ 21 w 151"/>
                <a:gd name="T29" fmla="*/ 224 h 274"/>
                <a:gd name="T30" fmla="*/ 6 w 151"/>
                <a:gd name="T31" fmla="*/ 193 h 274"/>
                <a:gd name="T32" fmla="*/ 3 w 151"/>
                <a:gd name="T33" fmla="*/ 154 h 274"/>
                <a:gd name="T34" fmla="*/ 0 w 151"/>
                <a:gd name="T35" fmla="*/ 112 h 274"/>
                <a:gd name="T36" fmla="*/ 0 w 151"/>
                <a:gd name="T37" fmla="*/ 70 h 274"/>
                <a:gd name="T38" fmla="*/ 3 w 151"/>
                <a:gd name="T39" fmla="*/ 31 h 274"/>
                <a:gd name="T40" fmla="*/ 6 w 151"/>
                <a:gd name="T41"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1" h="274">
                  <a:moveTo>
                    <a:pt x="119" y="112"/>
                  </a:moveTo>
                  <a:lnTo>
                    <a:pt x="126" y="126"/>
                  </a:lnTo>
                  <a:lnTo>
                    <a:pt x="136" y="144"/>
                  </a:lnTo>
                  <a:lnTo>
                    <a:pt x="144" y="165"/>
                  </a:lnTo>
                  <a:lnTo>
                    <a:pt x="148" y="183"/>
                  </a:lnTo>
                  <a:lnTo>
                    <a:pt x="151" y="200"/>
                  </a:lnTo>
                  <a:lnTo>
                    <a:pt x="151" y="218"/>
                  </a:lnTo>
                  <a:lnTo>
                    <a:pt x="151" y="236"/>
                  </a:lnTo>
                  <a:lnTo>
                    <a:pt x="144" y="246"/>
                  </a:lnTo>
                  <a:lnTo>
                    <a:pt x="136" y="259"/>
                  </a:lnTo>
                  <a:lnTo>
                    <a:pt x="126" y="266"/>
                  </a:lnTo>
                  <a:lnTo>
                    <a:pt x="88" y="274"/>
                  </a:lnTo>
                  <a:lnTo>
                    <a:pt x="59" y="271"/>
                  </a:lnTo>
                  <a:lnTo>
                    <a:pt x="35" y="253"/>
                  </a:lnTo>
                  <a:lnTo>
                    <a:pt x="21" y="224"/>
                  </a:lnTo>
                  <a:lnTo>
                    <a:pt x="6" y="193"/>
                  </a:lnTo>
                  <a:lnTo>
                    <a:pt x="3" y="154"/>
                  </a:lnTo>
                  <a:lnTo>
                    <a:pt x="0" y="112"/>
                  </a:lnTo>
                  <a:lnTo>
                    <a:pt x="0" y="70"/>
                  </a:lnTo>
                  <a:lnTo>
                    <a:pt x="3" y="31"/>
                  </a:lnTo>
                  <a:lnTo>
                    <a:pt x="6"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16" name="Freeform 844"/>
            <p:cNvSpPr>
              <a:spLocks/>
            </p:cNvSpPr>
            <p:nvPr/>
          </p:nvSpPr>
          <p:spPr bwMode="auto">
            <a:xfrm>
              <a:off x="3123" y="2707"/>
              <a:ext cx="8" cy="9"/>
            </a:xfrm>
            <a:custGeom>
              <a:avLst/>
              <a:gdLst>
                <a:gd name="T0" fmla="*/ 18 w 102"/>
                <a:gd name="T1" fmla="*/ 0 h 116"/>
                <a:gd name="T2" fmla="*/ 11 w 102"/>
                <a:gd name="T3" fmla="*/ 11 h 116"/>
                <a:gd name="T4" fmla="*/ 3 w 102"/>
                <a:gd name="T5" fmla="*/ 24 h 116"/>
                <a:gd name="T6" fmla="*/ 0 w 102"/>
                <a:gd name="T7" fmla="*/ 36 h 116"/>
                <a:gd name="T8" fmla="*/ 0 w 102"/>
                <a:gd name="T9" fmla="*/ 49 h 116"/>
                <a:gd name="T10" fmla="*/ 0 w 102"/>
                <a:gd name="T11" fmla="*/ 60 h 116"/>
                <a:gd name="T12" fmla="*/ 3 w 102"/>
                <a:gd name="T13" fmla="*/ 71 h 116"/>
                <a:gd name="T14" fmla="*/ 6 w 102"/>
                <a:gd name="T15" fmla="*/ 81 h 116"/>
                <a:gd name="T16" fmla="*/ 14 w 102"/>
                <a:gd name="T17" fmla="*/ 91 h 116"/>
                <a:gd name="T18" fmla="*/ 21 w 102"/>
                <a:gd name="T19" fmla="*/ 98 h 116"/>
                <a:gd name="T20" fmla="*/ 31 w 102"/>
                <a:gd name="T21" fmla="*/ 106 h 116"/>
                <a:gd name="T22" fmla="*/ 39 w 102"/>
                <a:gd name="T23" fmla="*/ 109 h 116"/>
                <a:gd name="T24" fmla="*/ 42 w 102"/>
                <a:gd name="T25" fmla="*/ 113 h 116"/>
                <a:gd name="T26" fmla="*/ 49 w 102"/>
                <a:gd name="T27" fmla="*/ 113 h 116"/>
                <a:gd name="T28" fmla="*/ 56 w 102"/>
                <a:gd name="T29" fmla="*/ 113 h 116"/>
                <a:gd name="T30" fmla="*/ 66 w 102"/>
                <a:gd name="T31" fmla="*/ 116 h 116"/>
                <a:gd name="T32" fmla="*/ 74 w 102"/>
                <a:gd name="T33" fmla="*/ 113 h 116"/>
                <a:gd name="T34" fmla="*/ 81 w 102"/>
                <a:gd name="T35" fmla="*/ 113 h 116"/>
                <a:gd name="T36" fmla="*/ 88 w 102"/>
                <a:gd name="T37" fmla="*/ 109 h 116"/>
                <a:gd name="T38" fmla="*/ 94 w 102"/>
                <a:gd name="T39" fmla="*/ 102 h 116"/>
                <a:gd name="T40" fmla="*/ 102 w 102"/>
                <a:gd name="T41" fmla="*/ 9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2" h="116">
                  <a:moveTo>
                    <a:pt x="18" y="0"/>
                  </a:moveTo>
                  <a:lnTo>
                    <a:pt x="11" y="11"/>
                  </a:lnTo>
                  <a:lnTo>
                    <a:pt x="3" y="24"/>
                  </a:lnTo>
                  <a:lnTo>
                    <a:pt x="0" y="36"/>
                  </a:lnTo>
                  <a:lnTo>
                    <a:pt x="0" y="49"/>
                  </a:lnTo>
                  <a:lnTo>
                    <a:pt x="0" y="60"/>
                  </a:lnTo>
                  <a:lnTo>
                    <a:pt x="3" y="71"/>
                  </a:lnTo>
                  <a:lnTo>
                    <a:pt x="6" y="81"/>
                  </a:lnTo>
                  <a:lnTo>
                    <a:pt x="14" y="91"/>
                  </a:lnTo>
                  <a:lnTo>
                    <a:pt x="21" y="98"/>
                  </a:lnTo>
                  <a:lnTo>
                    <a:pt x="31" y="106"/>
                  </a:lnTo>
                  <a:lnTo>
                    <a:pt x="39" y="109"/>
                  </a:lnTo>
                  <a:lnTo>
                    <a:pt x="42" y="113"/>
                  </a:lnTo>
                  <a:lnTo>
                    <a:pt x="49" y="113"/>
                  </a:lnTo>
                  <a:lnTo>
                    <a:pt x="56" y="113"/>
                  </a:lnTo>
                  <a:lnTo>
                    <a:pt x="66" y="116"/>
                  </a:lnTo>
                  <a:lnTo>
                    <a:pt x="74" y="113"/>
                  </a:lnTo>
                  <a:lnTo>
                    <a:pt x="81" y="113"/>
                  </a:lnTo>
                  <a:lnTo>
                    <a:pt x="88" y="109"/>
                  </a:lnTo>
                  <a:lnTo>
                    <a:pt x="94" y="102"/>
                  </a:lnTo>
                  <a:lnTo>
                    <a:pt x="102" y="98"/>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17" name="Freeform 845"/>
            <p:cNvSpPr>
              <a:spLocks/>
            </p:cNvSpPr>
            <p:nvPr/>
          </p:nvSpPr>
          <p:spPr bwMode="auto">
            <a:xfrm>
              <a:off x="3135" y="2714"/>
              <a:ext cx="15" cy="17"/>
            </a:xfrm>
            <a:custGeom>
              <a:avLst/>
              <a:gdLst>
                <a:gd name="T0" fmla="*/ 197 w 197"/>
                <a:gd name="T1" fmla="*/ 0 h 239"/>
                <a:gd name="T2" fmla="*/ 197 w 197"/>
                <a:gd name="T3" fmla="*/ 8 h 239"/>
                <a:gd name="T4" fmla="*/ 197 w 197"/>
                <a:gd name="T5" fmla="*/ 18 h 239"/>
                <a:gd name="T6" fmla="*/ 197 w 197"/>
                <a:gd name="T7" fmla="*/ 28 h 239"/>
                <a:gd name="T8" fmla="*/ 197 w 197"/>
                <a:gd name="T9" fmla="*/ 39 h 239"/>
                <a:gd name="T10" fmla="*/ 194 w 197"/>
                <a:gd name="T11" fmla="*/ 46 h 239"/>
                <a:gd name="T12" fmla="*/ 194 w 197"/>
                <a:gd name="T13" fmla="*/ 56 h 239"/>
                <a:gd name="T14" fmla="*/ 191 w 197"/>
                <a:gd name="T15" fmla="*/ 63 h 239"/>
                <a:gd name="T16" fmla="*/ 183 w 197"/>
                <a:gd name="T17" fmla="*/ 71 h 239"/>
                <a:gd name="T18" fmla="*/ 176 w 197"/>
                <a:gd name="T19" fmla="*/ 74 h 239"/>
                <a:gd name="T20" fmla="*/ 166 w 197"/>
                <a:gd name="T21" fmla="*/ 81 h 239"/>
                <a:gd name="T22" fmla="*/ 159 w 197"/>
                <a:gd name="T23" fmla="*/ 81 h 239"/>
                <a:gd name="T24" fmla="*/ 151 w 197"/>
                <a:gd name="T25" fmla="*/ 81 h 239"/>
                <a:gd name="T26" fmla="*/ 148 w 197"/>
                <a:gd name="T27" fmla="*/ 81 h 239"/>
                <a:gd name="T28" fmla="*/ 144 w 197"/>
                <a:gd name="T29" fmla="*/ 78 h 239"/>
                <a:gd name="T30" fmla="*/ 141 w 197"/>
                <a:gd name="T31" fmla="*/ 71 h 239"/>
                <a:gd name="T32" fmla="*/ 141 w 197"/>
                <a:gd name="T33" fmla="*/ 68 h 239"/>
                <a:gd name="T34" fmla="*/ 141 w 197"/>
                <a:gd name="T35" fmla="*/ 60 h 239"/>
                <a:gd name="T36" fmla="*/ 138 w 197"/>
                <a:gd name="T37" fmla="*/ 53 h 239"/>
                <a:gd name="T38" fmla="*/ 141 w 197"/>
                <a:gd name="T39" fmla="*/ 46 h 239"/>
                <a:gd name="T40" fmla="*/ 141 w 197"/>
                <a:gd name="T41" fmla="*/ 43 h 239"/>
                <a:gd name="T42" fmla="*/ 144 w 197"/>
                <a:gd name="T43" fmla="*/ 63 h 239"/>
                <a:gd name="T44" fmla="*/ 151 w 197"/>
                <a:gd name="T45" fmla="*/ 92 h 239"/>
                <a:gd name="T46" fmla="*/ 151 w 197"/>
                <a:gd name="T47" fmla="*/ 116 h 239"/>
                <a:gd name="T48" fmla="*/ 151 w 197"/>
                <a:gd name="T49" fmla="*/ 141 h 239"/>
                <a:gd name="T50" fmla="*/ 151 w 197"/>
                <a:gd name="T51" fmla="*/ 166 h 239"/>
                <a:gd name="T52" fmla="*/ 144 w 197"/>
                <a:gd name="T53" fmla="*/ 190 h 239"/>
                <a:gd name="T54" fmla="*/ 134 w 197"/>
                <a:gd name="T55" fmla="*/ 208 h 239"/>
                <a:gd name="T56" fmla="*/ 123 w 197"/>
                <a:gd name="T57" fmla="*/ 225 h 239"/>
                <a:gd name="T58" fmla="*/ 106 w 197"/>
                <a:gd name="T59" fmla="*/ 236 h 239"/>
                <a:gd name="T60" fmla="*/ 81 w 197"/>
                <a:gd name="T61" fmla="*/ 239 h 239"/>
                <a:gd name="T62" fmla="*/ 71 w 197"/>
                <a:gd name="T63" fmla="*/ 239 h 239"/>
                <a:gd name="T64" fmla="*/ 60 w 197"/>
                <a:gd name="T65" fmla="*/ 239 h 239"/>
                <a:gd name="T66" fmla="*/ 49 w 197"/>
                <a:gd name="T67" fmla="*/ 236 h 239"/>
                <a:gd name="T68" fmla="*/ 39 w 197"/>
                <a:gd name="T69" fmla="*/ 228 h 239"/>
                <a:gd name="T70" fmla="*/ 28 w 197"/>
                <a:gd name="T71" fmla="*/ 221 h 239"/>
                <a:gd name="T72" fmla="*/ 18 w 197"/>
                <a:gd name="T73" fmla="*/ 211 h 239"/>
                <a:gd name="T74" fmla="*/ 11 w 197"/>
                <a:gd name="T75" fmla="*/ 201 h 239"/>
                <a:gd name="T76" fmla="*/ 4 w 197"/>
                <a:gd name="T77" fmla="*/ 186 h 239"/>
                <a:gd name="T78" fmla="*/ 0 w 197"/>
                <a:gd name="T79" fmla="*/ 169 h 239"/>
                <a:gd name="T80" fmla="*/ 0 w 197"/>
                <a:gd name="T81" fmla="*/ 15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7" h="239">
                  <a:moveTo>
                    <a:pt x="197" y="0"/>
                  </a:moveTo>
                  <a:lnTo>
                    <a:pt x="197" y="8"/>
                  </a:lnTo>
                  <a:lnTo>
                    <a:pt x="197" y="18"/>
                  </a:lnTo>
                  <a:lnTo>
                    <a:pt x="197" y="28"/>
                  </a:lnTo>
                  <a:lnTo>
                    <a:pt x="197" y="39"/>
                  </a:lnTo>
                  <a:lnTo>
                    <a:pt x="194" y="46"/>
                  </a:lnTo>
                  <a:lnTo>
                    <a:pt x="194" y="56"/>
                  </a:lnTo>
                  <a:lnTo>
                    <a:pt x="191" y="63"/>
                  </a:lnTo>
                  <a:lnTo>
                    <a:pt x="183" y="71"/>
                  </a:lnTo>
                  <a:lnTo>
                    <a:pt x="176" y="74"/>
                  </a:lnTo>
                  <a:lnTo>
                    <a:pt x="166" y="81"/>
                  </a:lnTo>
                  <a:lnTo>
                    <a:pt x="159" y="81"/>
                  </a:lnTo>
                  <a:lnTo>
                    <a:pt x="151" y="81"/>
                  </a:lnTo>
                  <a:lnTo>
                    <a:pt x="148" y="81"/>
                  </a:lnTo>
                  <a:lnTo>
                    <a:pt x="144" y="78"/>
                  </a:lnTo>
                  <a:lnTo>
                    <a:pt x="141" y="71"/>
                  </a:lnTo>
                  <a:lnTo>
                    <a:pt x="141" y="68"/>
                  </a:lnTo>
                  <a:lnTo>
                    <a:pt x="141" y="60"/>
                  </a:lnTo>
                  <a:lnTo>
                    <a:pt x="138" y="53"/>
                  </a:lnTo>
                  <a:lnTo>
                    <a:pt x="141" y="46"/>
                  </a:lnTo>
                  <a:lnTo>
                    <a:pt x="141" y="43"/>
                  </a:lnTo>
                  <a:lnTo>
                    <a:pt x="144" y="63"/>
                  </a:lnTo>
                  <a:lnTo>
                    <a:pt x="151" y="92"/>
                  </a:lnTo>
                  <a:lnTo>
                    <a:pt x="151" y="116"/>
                  </a:lnTo>
                  <a:lnTo>
                    <a:pt x="151" y="141"/>
                  </a:lnTo>
                  <a:lnTo>
                    <a:pt x="151" y="166"/>
                  </a:lnTo>
                  <a:lnTo>
                    <a:pt x="144" y="190"/>
                  </a:lnTo>
                  <a:lnTo>
                    <a:pt x="134" y="208"/>
                  </a:lnTo>
                  <a:lnTo>
                    <a:pt x="123" y="225"/>
                  </a:lnTo>
                  <a:lnTo>
                    <a:pt x="106" y="236"/>
                  </a:lnTo>
                  <a:lnTo>
                    <a:pt x="81" y="239"/>
                  </a:lnTo>
                  <a:lnTo>
                    <a:pt x="71" y="239"/>
                  </a:lnTo>
                  <a:lnTo>
                    <a:pt x="60" y="239"/>
                  </a:lnTo>
                  <a:lnTo>
                    <a:pt x="49" y="236"/>
                  </a:lnTo>
                  <a:lnTo>
                    <a:pt x="39" y="228"/>
                  </a:lnTo>
                  <a:lnTo>
                    <a:pt x="28" y="221"/>
                  </a:lnTo>
                  <a:lnTo>
                    <a:pt x="18" y="211"/>
                  </a:lnTo>
                  <a:lnTo>
                    <a:pt x="11" y="201"/>
                  </a:lnTo>
                  <a:lnTo>
                    <a:pt x="4" y="186"/>
                  </a:lnTo>
                  <a:lnTo>
                    <a:pt x="0" y="169"/>
                  </a:lnTo>
                  <a:lnTo>
                    <a:pt x="0" y="155"/>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18" name="Freeform 846"/>
            <p:cNvSpPr>
              <a:spLocks/>
            </p:cNvSpPr>
            <p:nvPr/>
          </p:nvSpPr>
          <p:spPr bwMode="auto">
            <a:xfrm>
              <a:off x="3039" y="2543"/>
              <a:ext cx="5" cy="12"/>
            </a:xfrm>
            <a:custGeom>
              <a:avLst/>
              <a:gdLst>
                <a:gd name="T0" fmla="*/ 70 w 73"/>
                <a:gd name="T1" fmla="*/ 0 h 168"/>
                <a:gd name="T2" fmla="*/ 73 w 73"/>
                <a:gd name="T3" fmla="*/ 17 h 168"/>
                <a:gd name="T4" fmla="*/ 73 w 73"/>
                <a:gd name="T5" fmla="*/ 35 h 168"/>
                <a:gd name="T6" fmla="*/ 70 w 73"/>
                <a:gd name="T7" fmla="*/ 52 h 168"/>
                <a:gd name="T8" fmla="*/ 63 w 73"/>
                <a:gd name="T9" fmla="*/ 70 h 168"/>
                <a:gd name="T10" fmla="*/ 52 w 73"/>
                <a:gd name="T11" fmla="*/ 83 h 168"/>
                <a:gd name="T12" fmla="*/ 42 w 73"/>
                <a:gd name="T13" fmla="*/ 101 h 168"/>
                <a:gd name="T14" fmla="*/ 28 w 73"/>
                <a:gd name="T15" fmla="*/ 118 h 168"/>
                <a:gd name="T16" fmla="*/ 17 w 73"/>
                <a:gd name="T17" fmla="*/ 136 h 168"/>
                <a:gd name="T18" fmla="*/ 7 w 73"/>
                <a:gd name="T19" fmla="*/ 153 h 168"/>
                <a:gd name="T20" fmla="*/ 0 w 73"/>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168">
                  <a:moveTo>
                    <a:pt x="70" y="0"/>
                  </a:moveTo>
                  <a:lnTo>
                    <a:pt x="73" y="17"/>
                  </a:lnTo>
                  <a:lnTo>
                    <a:pt x="73" y="35"/>
                  </a:lnTo>
                  <a:lnTo>
                    <a:pt x="70" y="52"/>
                  </a:lnTo>
                  <a:lnTo>
                    <a:pt x="63" y="70"/>
                  </a:lnTo>
                  <a:lnTo>
                    <a:pt x="52" y="83"/>
                  </a:lnTo>
                  <a:lnTo>
                    <a:pt x="42" y="101"/>
                  </a:lnTo>
                  <a:lnTo>
                    <a:pt x="28" y="118"/>
                  </a:lnTo>
                  <a:lnTo>
                    <a:pt x="17" y="136"/>
                  </a:lnTo>
                  <a:lnTo>
                    <a:pt x="7" y="153"/>
                  </a:lnTo>
                  <a:lnTo>
                    <a:pt x="0" y="168"/>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19" name="Freeform 847"/>
            <p:cNvSpPr>
              <a:spLocks/>
            </p:cNvSpPr>
            <p:nvPr/>
          </p:nvSpPr>
          <p:spPr bwMode="auto">
            <a:xfrm>
              <a:off x="3042" y="2557"/>
              <a:ext cx="12" cy="11"/>
            </a:xfrm>
            <a:custGeom>
              <a:avLst/>
              <a:gdLst>
                <a:gd name="T0" fmla="*/ 32 w 158"/>
                <a:gd name="T1" fmla="*/ 0 h 161"/>
                <a:gd name="T2" fmla="*/ 28 w 158"/>
                <a:gd name="T3" fmla="*/ 18 h 161"/>
                <a:gd name="T4" fmla="*/ 25 w 158"/>
                <a:gd name="T5" fmla="*/ 31 h 161"/>
                <a:gd name="T6" fmla="*/ 17 w 158"/>
                <a:gd name="T7" fmla="*/ 46 h 161"/>
                <a:gd name="T8" fmla="*/ 14 w 158"/>
                <a:gd name="T9" fmla="*/ 59 h 161"/>
                <a:gd name="T10" fmla="*/ 7 w 158"/>
                <a:gd name="T11" fmla="*/ 74 h 161"/>
                <a:gd name="T12" fmla="*/ 4 w 158"/>
                <a:gd name="T13" fmla="*/ 88 h 161"/>
                <a:gd name="T14" fmla="*/ 0 w 158"/>
                <a:gd name="T15" fmla="*/ 98 h 161"/>
                <a:gd name="T16" fmla="*/ 0 w 158"/>
                <a:gd name="T17" fmla="*/ 113 h 161"/>
                <a:gd name="T18" fmla="*/ 0 w 158"/>
                <a:gd name="T19" fmla="*/ 126 h 161"/>
                <a:gd name="T20" fmla="*/ 7 w 158"/>
                <a:gd name="T21" fmla="*/ 137 h 161"/>
                <a:gd name="T22" fmla="*/ 22 w 158"/>
                <a:gd name="T23" fmla="*/ 151 h 161"/>
                <a:gd name="T24" fmla="*/ 35 w 158"/>
                <a:gd name="T25" fmla="*/ 158 h 161"/>
                <a:gd name="T26" fmla="*/ 49 w 158"/>
                <a:gd name="T27" fmla="*/ 161 h 161"/>
                <a:gd name="T28" fmla="*/ 67 w 158"/>
                <a:gd name="T29" fmla="*/ 161 h 161"/>
                <a:gd name="T30" fmla="*/ 85 w 158"/>
                <a:gd name="T31" fmla="*/ 154 h 161"/>
                <a:gd name="T32" fmla="*/ 102 w 158"/>
                <a:gd name="T33" fmla="*/ 148 h 161"/>
                <a:gd name="T34" fmla="*/ 117 w 158"/>
                <a:gd name="T35" fmla="*/ 137 h 161"/>
                <a:gd name="T36" fmla="*/ 130 w 158"/>
                <a:gd name="T37" fmla="*/ 126 h 161"/>
                <a:gd name="T38" fmla="*/ 145 w 158"/>
                <a:gd name="T39" fmla="*/ 113 h 161"/>
                <a:gd name="T40" fmla="*/ 152 w 158"/>
                <a:gd name="T41" fmla="*/ 98 h 161"/>
                <a:gd name="T42" fmla="*/ 155 w 158"/>
                <a:gd name="T43" fmla="*/ 91 h 161"/>
                <a:gd name="T44" fmla="*/ 158 w 158"/>
                <a:gd name="T45" fmla="*/ 81 h 161"/>
                <a:gd name="T46" fmla="*/ 158 w 158"/>
                <a:gd name="T47" fmla="*/ 70 h 161"/>
                <a:gd name="T48" fmla="*/ 158 w 158"/>
                <a:gd name="T49" fmla="*/ 63 h 161"/>
                <a:gd name="T50" fmla="*/ 158 w 158"/>
                <a:gd name="T51" fmla="*/ 53 h 161"/>
                <a:gd name="T52" fmla="*/ 158 w 158"/>
                <a:gd name="T53" fmla="*/ 42 h 161"/>
                <a:gd name="T54" fmla="*/ 158 w 158"/>
                <a:gd name="T55" fmla="*/ 31 h 161"/>
                <a:gd name="T56" fmla="*/ 158 w 158"/>
                <a:gd name="T57" fmla="*/ 21 h 161"/>
                <a:gd name="T58" fmla="*/ 158 w 158"/>
                <a:gd name="T59" fmla="*/ 11 h 161"/>
                <a:gd name="T60" fmla="*/ 158 w 158"/>
                <a:gd name="T6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8" h="161">
                  <a:moveTo>
                    <a:pt x="32" y="0"/>
                  </a:moveTo>
                  <a:lnTo>
                    <a:pt x="28" y="18"/>
                  </a:lnTo>
                  <a:lnTo>
                    <a:pt x="25" y="31"/>
                  </a:lnTo>
                  <a:lnTo>
                    <a:pt x="17" y="46"/>
                  </a:lnTo>
                  <a:lnTo>
                    <a:pt x="14" y="59"/>
                  </a:lnTo>
                  <a:lnTo>
                    <a:pt x="7" y="74"/>
                  </a:lnTo>
                  <a:lnTo>
                    <a:pt x="4" y="88"/>
                  </a:lnTo>
                  <a:lnTo>
                    <a:pt x="0" y="98"/>
                  </a:lnTo>
                  <a:lnTo>
                    <a:pt x="0" y="113"/>
                  </a:lnTo>
                  <a:lnTo>
                    <a:pt x="0" y="126"/>
                  </a:lnTo>
                  <a:lnTo>
                    <a:pt x="7" y="137"/>
                  </a:lnTo>
                  <a:lnTo>
                    <a:pt x="22" y="151"/>
                  </a:lnTo>
                  <a:lnTo>
                    <a:pt x="35" y="158"/>
                  </a:lnTo>
                  <a:lnTo>
                    <a:pt x="49" y="161"/>
                  </a:lnTo>
                  <a:lnTo>
                    <a:pt x="67" y="161"/>
                  </a:lnTo>
                  <a:lnTo>
                    <a:pt x="85" y="154"/>
                  </a:lnTo>
                  <a:lnTo>
                    <a:pt x="102" y="148"/>
                  </a:lnTo>
                  <a:lnTo>
                    <a:pt x="117" y="137"/>
                  </a:lnTo>
                  <a:lnTo>
                    <a:pt x="130" y="126"/>
                  </a:lnTo>
                  <a:lnTo>
                    <a:pt x="145" y="113"/>
                  </a:lnTo>
                  <a:lnTo>
                    <a:pt x="152" y="98"/>
                  </a:lnTo>
                  <a:lnTo>
                    <a:pt x="155" y="91"/>
                  </a:lnTo>
                  <a:lnTo>
                    <a:pt x="158" y="81"/>
                  </a:lnTo>
                  <a:lnTo>
                    <a:pt x="158" y="70"/>
                  </a:lnTo>
                  <a:lnTo>
                    <a:pt x="158" y="63"/>
                  </a:lnTo>
                  <a:lnTo>
                    <a:pt x="158" y="53"/>
                  </a:lnTo>
                  <a:lnTo>
                    <a:pt x="158" y="42"/>
                  </a:lnTo>
                  <a:lnTo>
                    <a:pt x="158" y="31"/>
                  </a:lnTo>
                  <a:lnTo>
                    <a:pt x="158" y="21"/>
                  </a:lnTo>
                  <a:lnTo>
                    <a:pt x="158" y="11"/>
                  </a:lnTo>
                  <a:lnTo>
                    <a:pt x="158"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20" name="Freeform 848"/>
            <p:cNvSpPr>
              <a:spLocks/>
            </p:cNvSpPr>
            <p:nvPr/>
          </p:nvSpPr>
          <p:spPr bwMode="auto">
            <a:xfrm>
              <a:off x="3033" y="2567"/>
              <a:ext cx="9" cy="9"/>
            </a:xfrm>
            <a:custGeom>
              <a:avLst/>
              <a:gdLst>
                <a:gd name="T0" fmla="*/ 21 w 120"/>
                <a:gd name="T1" fmla="*/ 0 h 133"/>
                <a:gd name="T2" fmla="*/ 10 w 120"/>
                <a:gd name="T3" fmla="*/ 13 h 133"/>
                <a:gd name="T4" fmla="*/ 7 w 120"/>
                <a:gd name="T5" fmla="*/ 28 h 133"/>
                <a:gd name="T6" fmla="*/ 0 w 120"/>
                <a:gd name="T7" fmla="*/ 42 h 133"/>
                <a:gd name="T8" fmla="*/ 0 w 120"/>
                <a:gd name="T9" fmla="*/ 55 h 133"/>
                <a:gd name="T10" fmla="*/ 0 w 120"/>
                <a:gd name="T11" fmla="*/ 70 h 133"/>
                <a:gd name="T12" fmla="*/ 3 w 120"/>
                <a:gd name="T13" fmla="*/ 83 h 133"/>
                <a:gd name="T14" fmla="*/ 10 w 120"/>
                <a:gd name="T15" fmla="*/ 95 h 133"/>
                <a:gd name="T16" fmla="*/ 18 w 120"/>
                <a:gd name="T17" fmla="*/ 105 h 133"/>
                <a:gd name="T18" fmla="*/ 25 w 120"/>
                <a:gd name="T19" fmla="*/ 115 h 133"/>
                <a:gd name="T20" fmla="*/ 35 w 120"/>
                <a:gd name="T21" fmla="*/ 122 h 133"/>
                <a:gd name="T22" fmla="*/ 42 w 120"/>
                <a:gd name="T23" fmla="*/ 126 h 133"/>
                <a:gd name="T24" fmla="*/ 50 w 120"/>
                <a:gd name="T25" fmla="*/ 130 h 133"/>
                <a:gd name="T26" fmla="*/ 56 w 120"/>
                <a:gd name="T27" fmla="*/ 130 h 133"/>
                <a:gd name="T28" fmla="*/ 67 w 120"/>
                <a:gd name="T29" fmla="*/ 133 h 133"/>
                <a:gd name="T30" fmla="*/ 73 w 120"/>
                <a:gd name="T31" fmla="*/ 133 h 133"/>
                <a:gd name="T32" fmla="*/ 85 w 120"/>
                <a:gd name="T33" fmla="*/ 133 h 133"/>
                <a:gd name="T34" fmla="*/ 91 w 120"/>
                <a:gd name="T35" fmla="*/ 130 h 133"/>
                <a:gd name="T36" fmla="*/ 102 w 120"/>
                <a:gd name="T37" fmla="*/ 126 h 133"/>
                <a:gd name="T38" fmla="*/ 109 w 120"/>
                <a:gd name="T39" fmla="*/ 122 h 133"/>
                <a:gd name="T40" fmla="*/ 120 w 120"/>
                <a:gd name="T41" fmla="*/ 11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0" h="133">
                  <a:moveTo>
                    <a:pt x="21" y="0"/>
                  </a:moveTo>
                  <a:lnTo>
                    <a:pt x="10" y="13"/>
                  </a:lnTo>
                  <a:lnTo>
                    <a:pt x="7" y="28"/>
                  </a:lnTo>
                  <a:lnTo>
                    <a:pt x="0" y="42"/>
                  </a:lnTo>
                  <a:lnTo>
                    <a:pt x="0" y="55"/>
                  </a:lnTo>
                  <a:lnTo>
                    <a:pt x="0" y="70"/>
                  </a:lnTo>
                  <a:lnTo>
                    <a:pt x="3" y="83"/>
                  </a:lnTo>
                  <a:lnTo>
                    <a:pt x="10" y="95"/>
                  </a:lnTo>
                  <a:lnTo>
                    <a:pt x="18" y="105"/>
                  </a:lnTo>
                  <a:lnTo>
                    <a:pt x="25" y="115"/>
                  </a:lnTo>
                  <a:lnTo>
                    <a:pt x="35" y="122"/>
                  </a:lnTo>
                  <a:lnTo>
                    <a:pt x="42" y="126"/>
                  </a:lnTo>
                  <a:lnTo>
                    <a:pt x="50" y="130"/>
                  </a:lnTo>
                  <a:lnTo>
                    <a:pt x="56" y="130"/>
                  </a:lnTo>
                  <a:lnTo>
                    <a:pt x="67" y="133"/>
                  </a:lnTo>
                  <a:lnTo>
                    <a:pt x="73" y="133"/>
                  </a:lnTo>
                  <a:lnTo>
                    <a:pt x="85" y="133"/>
                  </a:lnTo>
                  <a:lnTo>
                    <a:pt x="91" y="130"/>
                  </a:lnTo>
                  <a:lnTo>
                    <a:pt x="102" y="126"/>
                  </a:lnTo>
                  <a:lnTo>
                    <a:pt x="109" y="122"/>
                  </a:lnTo>
                  <a:lnTo>
                    <a:pt x="120" y="115"/>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21" name="Freeform 849"/>
            <p:cNvSpPr>
              <a:spLocks/>
            </p:cNvSpPr>
            <p:nvPr/>
          </p:nvSpPr>
          <p:spPr bwMode="auto">
            <a:xfrm>
              <a:off x="3107" y="2510"/>
              <a:ext cx="16" cy="25"/>
            </a:xfrm>
            <a:custGeom>
              <a:avLst/>
              <a:gdLst>
                <a:gd name="T0" fmla="*/ 18 w 218"/>
                <a:gd name="T1" fmla="*/ 183 h 352"/>
                <a:gd name="T2" fmla="*/ 11 w 218"/>
                <a:gd name="T3" fmla="*/ 205 h 352"/>
                <a:gd name="T4" fmla="*/ 5 w 218"/>
                <a:gd name="T5" fmla="*/ 222 h 352"/>
                <a:gd name="T6" fmla="*/ 0 w 218"/>
                <a:gd name="T7" fmla="*/ 243 h 352"/>
                <a:gd name="T8" fmla="*/ 0 w 218"/>
                <a:gd name="T9" fmla="*/ 265 h 352"/>
                <a:gd name="T10" fmla="*/ 0 w 218"/>
                <a:gd name="T11" fmla="*/ 282 h 352"/>
                <a:gd name="T12" fmla="*/ 8 w 218"/>
                <a:gd name="T13" fmla="*/ 300 h 352"/>
                <a:gd name="T14" fmla="*/ 15 w 218"/>
                <a:gd name="T15" fmla="*/ 317 h 352"/>
                <a:gd name="T16" fmla="*/ 25 w 218"/>
                <a:gd name="T17" fmla="*/ 331 h 352"/>
                <a:gd name="T18" fmla="*/ 40 w 218"/>
                <a:gd name="T19" fmla="*/ 341 h 352"/>
                <a:gd name="T20" fmla="*/ 60 w 218"/>
                <a:gd name="T21" fmla="*/ 348 h 352"/>
                <a:gd name="T22" fmla="*/ 71 w 218"/>
                <a:gd name="T23" fmla="*/ 352 h 352"/>
                <a:gd name="T24" fmla="*/ 85 w 218"/>
                <a:gd name="T25" fmla="*/ 352 h 352"/>
                <a:gd name="T26" fmla="*/ 100 w 218"/>
                <a:gd name="T27" fmla="*/ 352 h 352"/>
                <a:gd name="T28" fmla="*/ 113 w 218"/>
                <a:gd name="T29" fmla="*/ 348 h 352"/>
                <a:gd name="T30" fmla="*/ 123 w 218"/>
                <a:gd name="T31" fmla="*/ 345 h 352"/>
                <a:gd name="T32" fmla="*/ 138 w 218"/>
                <a:gd name="T33" fmla="*/ 341 h 352"/>
                <a:gd name="T34" fmla="*/ 148 w 218"/>
                <a:gd name="T35" fmla="*/ 338 h 352"/>
                <a:gd name="T36" fmla="*/ 159 w 218"/>
                <a:gd name="T37" fmla="*/ 331 h 352"/>
                <a:gd name="T38" fmla="*/ 170 w 218"/>
                <a:gd name="T39" fmla="*/ 323 h 352"/>
                <a:gd name="T40" fmla="*/ 180 w 218"/>
                <a:gd name="T41" fmla="*/ 317 h 352"/>
                <a:gd name="T42" fmla="*/ 205 w 218"/>
                <a:gd name="T43" fmla="*/ 288 h 352"/>
                <a:gd name="T44" fmla="*/ 215 w 218"/>
                <a:gd name="T45" fmla="*/ 260 h 352"/>
                <a:gd name="T46" fmla="*/ 218 w 218"/>
                <a:gd name="T47" fmla="*/ 228 h 352"/>
                <a:gd name="T48" fmla="*/ 212 w 218"/>
                <a:gd name="T49" fmla="*/ 197 h 352"/>
                <a:gd name="T50" fmla="*/ 201 w 218"/>
                <a:gd name="T51" fmla="*/ 165 h 352"/>
                <a:gd name="T52" fmla="*/ 187 w 218"/>
                <a:gd name="T53" fmla="*/ 135 h 352"/>
                <a:gd name="T54" fmla="*/ 173 w 218"/>
                <a:gd name="T55" fmla="*/ 103 h 352"/>
                <a:gd name="T56" fmla="*/ 163 w 218"/>
                <a:gd name="T57" fmla="*/ 67 h 352"/>
                <a:gd name="T58" fmla="*/ 155 w 218"/>
                <a:gd name="T59" fmla="*/ 35 h 352"/>
                <a:gd name="T60" fmla="*/ 159 w 218"/>
                <a:gd name="T61"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8" h="352">
                  <a:moveTo>
                    <a:pt x="18" y="183"/>
                  </a:moveTo>
                  <a:lnTo>
                    <a:pt x="11" y="205"/>
                  </a:lnTo>
                  <a:lnTo>
                    <a:pt x="5" y="222"/>
                  </a:lnTo>
                  <a:lnTo>
                    <a:pt x="0" y="243"/>
                  </a:lnTo>
                  <a:lnTo>
                    <a:pt x="0" y="265"/>
                  </a:lnTo>
                  <a:lnTo>
                    <a:pt x="0" y="282"/>
                  </a:lnTo>
                  <a:lnTo>
                    <a:pt x="8" y="300"/>
                  </a:lnTo>
                  <a:lnTo>
                    <a:pt x="15" y="317"/>
                  </a:lnTo>
                  <a:lnTo>
                    <a:pt x="25" y="331"/>
                  </a:lnTo>
                  <a:lnTo>
                    <a:pt x="40" y="341"/>
                  </a:lnTo>
                  <a:lnTo>
                    <a:pt x="60" y="348"/>
                  </a:lnTo>
                  <a:lnTo>
                    <a:pt x="71" y="352"/>
                  </a:lnTo>
                  <a:lnTo>
                    <a:pt x="85" y="352"/>
                  </a:lnTo>
                  <a:lnTo>
                    <a:pt x="100" y="352"/>
                  </a:lnTo>
                  <a:lnTo>
                    <a:pt x="113" y="348"/>
                  </a:lnTo>
                  <a:lnTo>
                    <a:pt x="123" y="345"/>
                  </a:lnTo>
                  <a:lnTo>
                    <a:pt x="138" y="341"/>
                  </a:lnTo>
                  <a:lnTo>
                    <a:pt x="148" y="338"/>
                  </a:lnTo>
                  <a:lnTo>
                    <a:pt x="159" y="331"/>
                  </a:lnTo>
                  <a:lnTo>
                    <a:pt x="170" y="323"/>
                  </a:lnTo>
                  <a:lnTo>
                    <a:pt x="180" y="317"/>
                  </a:lnTo>
                  <a:lnTo>
                    <a:pt x="205" y="288"/>
                  </a:lnTo>
                  <a:lnTo>
                    <a:pt x="215" y="260"/>
                  </a:lnTo>
                  <a:lnTo>
                    <a:pt x="218" y="228"/>
                  </a:lnTo>
                  <a:lnTo>
                    <a:pt x="212" y="197"/>
                  </a:lnTo>
                  <a:lnTo>
                    <a:pt x="201" y="165"/>
                  </a:lnTo>
                  <a:lnTo>
                    <a:pt x="187" y="135"/>
                  </a:lnTo>
                  <a:lnTo>
                    <a:pt x="173" y="103"/>
                  </a:lnTo>
                  <a:lnTo>
                    <a:pt x="163" y="67"/>
                  </a:lnTo>
                  <a:lnTo>
                    <a:pt x="155" y="35"/>
                  </a:lnTo>
                  <a:lnTo>
                    <a:pt x="159"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22" name="Freeform 850"/>
            <p:cNvSpPr>
              <a:spLocks/>
            </p:cNvSpPr>
            <p:nvPr/>
          </p:nvSpPr>
          <p:spPr bwMode="auto">
            <a:xfrm>
              <a:off x="3110" y="2513"/>
              <a:ext cx="5" cy="7"/>
            </a:xfrm>
            <a:custGeom>
              <a:avLst/>
              <a:gdLst>
                <a:gd name="T0" fmla="*/ 41 w 56"/>
                <a:gd name="T1" fmla="*/ 0 h 98"/>
                <a:gd name="T2" fmla="*/ 35 w 56"/>
                <a:gd name="T3" fmla="*/ 7 h 98"/>
                <a:gd name="T4" fmla="*/ 31 w 56"/>
                <a:gd name="T5" fmla="*/ 10 h 98"/>
                <a:gd name="T6" fmla="*/ 28 w 56"/>
                <a:gd name="T7" fmla="*/ 14 h 98"/>
                <a:gd name="T8" fmla="*/ 21 w 56"/>
                <a:gd name="T9" fmla="*/ 17 h 98"/>
                <a:gd name="T10" fmla="*/ 17 w 56"/>
                <a:gd name="T11" fmla="*/ 20 h 98"/>
                <a:gd name="T12" fmla="*/ 13 w 56"/>
                <a:gd name="T13" fmla="*/ 24 h 98"/>
                <a:gd name="T14" fmla="*/ 10 w 56"/>
                <a:gd name="T15" fmla="*/ 32 h 98"/>
                <a:gd name="T16" fmla="*/ 6 w 56"/>
                <a:gd name="T17" fmla="*/ 35 h 98"/>
                <a:gd name="T18" fmla="*/ 3 w 56"/>
                <a:gd name="T19" fmla="*/ 39 h 98"/>
                <a:gd name="T20" fmla="*/ 0 w 56"/>
                <a:gd name="T21" fmla="*/ 45 h 98"/>
                <a:gd name="T22" fmla="*/ 0 w 56"/>
                <a:gd name="T23" fmla="*/ 56 h 98"/>
                <a:gd name="T24" fmla="*/ 0 w 56"/>
                <a:gd name="T25" fmla="*/ 67 h 98"/>
                <a:gd name="T26" fmla="*/ 0 w 56"/>
                <a:gd name="T27" fmla="*/ 74 h 98"/>
                <a:gd name="T28" fmla="*/ 0 w 56"/>
                <a:gd name="T29" fmla="*/ 84 h 98"/>
                <a:gd name="T30" fmla="*/ 3 w 56"/>
                <a:gd name="T31" fmla="*/ 92 h 98"/>
                <a:gd name="T32" fmla="*/ 10 w 56"/>
                <a:gd name="T33" fmla="*/ 95 h 98"/>
                <a:gd name="T34" fmla="*/ 17 w 56"/>
                <a:gd name="T35" fmla="*/ 98 h 98"/>
                <a:gd name="T36" fmla="*/ 28 w 56"/>
                <a:gd name="T37" fmla="*/ 98 h 98"/>
                <a:gd name="T38" fmla="*/ 38 w 56"/>
                <a:gd name="T39" fmla="*/ 95 h 98"/>
                <a:gd name="T40" fmla="*/ 56 w 56"/>
                <a:gd name="T41" fmla="*/ 8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98">
                  <a:moveTo>
                    <a:pt x="41" y="0"/>
                  </a:moveTo>
                  <a:lnTo>
                    <a:pt x="35" y="7"/>
                  </a:lnTo>
                  <a:lnTo>
                    <a:pt x="31" y="10"/>
                  </a:lnTo>
                  <a:lnTo>
                    <a:pt x="28" y="14"/>
                  </a:lnTo>
                  <a:lnTo>
                    <a:pt x="21" y="17"/>
                  </a:lnTo>
                  <a:lnTo>
                    <a:pt x="17" y="20"/>
                  </a:lnTo>
                  <a:lnTo>
                    <a:pt x="13" y="24"/>
                  </a:lnTo>
                  <a:lnTo>
                    <a:pt x="10" y="32"/>
                  </a:lnTo>
                  <a:lnTo>
                    <a:pt x="6" y="35"/>
                  </a:lnTo>
                  <a:lnTo>
                    <a:pt x="3" y="39"/>
                  </a:lnTo>
                  <a:lnTo>
                    <a:pt x="0" y="45"/>
                  </a:lnTo>
                  <a:lnTo>
                    <a:pt x="0" y="56"/>
                  </a:lnTo>
                  <a:lnTo>
                    <a:pt x="0" y="67"/>
                  </a:lnTo>
                  <a:lnTo>
                    <a:pt x="0" y="74"/>
                  </a:lnTo>
                  <a:lnTo>
                    <a:pt x="0" y="84"/>
                  </a:lnTo>
                  <a:lnTo>
                    <a:pt x="3" y="92"/>
                  </a:lnTo>
                  <a:lnTo>
                    <a:pt x="10" y="95"/>
                  </a:lnTo>
                  <a:lnTo>
                    <a:pt x="17" y="98"/>
                  </a:lnTo>
                  <a:lnTo>
                    <a:pt x="28" y="98"/>
                  </a:lnTo>
                  <a:lnTo>
                    <a:pt x="38" y="95"/>
                  </a:lnTo>
                  <a:lnTo>
                    <a:pt x="56" y="84"/>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23" name="Freeform 851"/>
            <p:cNvSpPr>
              <a:spLocks/>
            </p:cNvSpPr>
            <p:nvPr/>
          </p:nvSpPr>
          <p:spPr bwMode="auto">
            <a:xfrm>
              <a:off x="3059" y="2638"/>
              <a:ext cx="11" cy="12"/>
            </a:xfrm>
            <a:custGeom>
              <a:avLst/>
              <a:gdLst>
                <a:gd name="T0" fmla="*/ 32 w 145"/>
                <a:gd name="T1" fmla="*/ 0 h 165"/>
                <a:gd name="T2" fmla="*/ 22 w 145"/>
                <a:gd name="T3" fmla="*/ 14 h 165"/>
                <a:gd name="T4" fmla="*/ 15 w 145"/>
                <a:gd name="T5" fmla="*/ 35 h 165"/>
                <a:gd name="T6" fmla="*/ 7 w 145"/>
                <a:gd name="T7" fmla="*/ 52 h 165"/>
                <a:gd name="T8" fmla="*/ 0 w 145"/>
                <a:gd name="T9" fmla="*/ 70 h 165"/>
                <a:gd name="T10" fmla="*/ 0 w 145"/>
                <a:gd name="T11" fmla="*/ 87 h 165"/>
                <a:gd name="T12" fmla="*/ 0 w 145"/>
                <a:gd name="T13" fmla="*/ 105 h 165"/>
                <a:gd name="T14" fmla="*/ 0 w 145"/>
                <a:gd name="T15" fmla="*/ 119 h 165"/>
                <a:gd name="T16" fmla="*/ 7 w 145"/>
                <a:gd name="T17" fmla="*/ 133 h 165"/>
                <a:gd name="T18" fmla="*/ 18 w 145"/>
                <a:gd name="T19" fmla="*/ 147 h 165"/>
                <a:gd name="T20" fmla="*/ 35 w 145"/>
                <a:gd name="T21" fmla="*/ 157 h 165"/>
                <a:gd name="T22" fmla="*/ 57 w 145"/>
                <a:gd name="T23" fmla="*/ 165 h 165"/>
                <a:gd name="T24" fmla="*/ 78 w 145"/>
                <a:gd name="T25" fmla="*/ 165 h 165"/>
                <a:gd name="T26" fmla="*/ 95 w 145"/>
                <a:gd name="T27" fmla="*/ 157 h 165"/>
                <a:gd name="T28" fmla="*/ 113 w 145"/>
                <a:gd name="T29" fmla="*/ 147 h 165"/>
                <a:gd name="T30" fmla="*/ 123 w 145"/>
                <a:gd name="T31" fmla="*/ 130 h 165"/>
                <a:gd name="T32" fmla="*/ 134 w 145"/>
                <a:gd name="T33" fmla="*/ 109 h 165"/>
                <a:gd name="T34" fmla="*/ 141 w 145"/>
                <a:gd name="T35" fmla="*/ 87 h 165"/>
                <a:gd name="T36" fmla="*/ 145 w 145"/>
                <a:gd name="T37" fmla="*/ 62 h 165"/>
                <a:gd name="T38" fmla="*/ 145 w 145"/>
                <a:gd name="T39" fmla="*/ 38 h 165"/>
                <a:gd name="T40" fmla="*/ 145 w 145"/>
                <a:gd name="T41" fmla="*/ 14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5" h="165">
                  <a:moveTo>
                    <a:pt x="32" y="0"/>
                  </a:moveTo>
                  <a:lnTo>
                    <a:pt x="22" y="14"/>
                  </a:lnTo>
                  <a:lnTo>
                    <a:pt x="15" y="35"/>
                  </a:lnTo>
                  <a:lnTo>
                    <a:pt x="7" y="52"/>
                  </a:lnTo>
                  <a:lnTo>
                    <a:pt x="0" y="70"/>
                  </a:lnTo>
                  <a:lnTo>
                    <a:pt x="0" y="87"/>
                  </a:lnTo>
                  <a:lnTo>
                    <a:pt x="0" y="105"/>
                  </a:lnTo>
                  <a:lnTo>
                    <a:pt x="0" y="119"/>
                  </a:lnTo>
                  <a:lnTo>
                    <a:pt x="7" y="133"/>
                  </a:lnTo>
                  <a:lnTo>
                    <a:pt x="18" y="147"/>
                  </a:lnTo>
                  <a:lnTo>
                    <a:pt x="35" y="157"/>
                  </a:lnTo>
                  <a:lnTo>
                    <a:pt x="57" y="165"/>
                  </a:lnTo>
                  <a:lnTo>
                    <a:pt x="78" y="165"/>
                  </a:lnTo>
                  <a:lnTo>
                    <a:pt x="95" y="157"/>
                  </a:lnTo>
                  <a:lnTo>
                    <a:pt x="113" y="147"/>
                  </a:lnTo>
                  <a:lnTo>
                    <a:pt x="123" y="130"/>
                  </a:lnTo>
                  <a:lnTo>
                    <a:pt x="134" y="109"/>
                  </a:lnTo>
                  <a:lnTo>
                    <a:pt x="141" y="87"/>
                  </a:lnTo>
                  <a:lnTo>
                    <a:pt x="145" y="62"/>
                  </a:lnTo>
                  <a:lnTo>
                    <a:pt x="145" y="38"/>
                  </a:lnTo>
                  <a:lnTo>
                    <a:pt x="145" y="14"/>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24" name="Freeform 852"/>
            <p:cNvSpPr>
              <a:spLocks/>
            </p:cNvSpPr>
            <p:nvPr/>
          </p:nvSpPr>
          <p:spPr bwMode="auto">
            <a:xfrm>
              <a:off x="3162" y="2756"/>
              <a:ext cx="21" cy="23"/>
            </a:xfrm>
            <a:custGeom>
              <a:avLst/>
              <a:gdLst>
                <a:gd name="T0" fmla="*/ 253 w 268"/>
                <a:gd name="T1" fmla="*/ 168 h 309"/>
                <a:gd name="T2" fmla="*/ 253 w 268"/>
                <a:gd name="T3" fmla="*/ 182 h 309"/>
                <a:gd name="T4" fmla="*/ 257 w 268"/>
                <a:gd name="T5" fmla="*/ 197 h 309"/>
                <a:gd name="T6" fmla="*/ 260 w 268"/>
                <a:gd name="T7" fmla="*/ 210 h 309"/>
                <a:gd name="T8" fmla="*/ 265 w 268"/>
                <a:gd name="T9" fmla="*/ 228 h 309"/>
                <a:gd name="T10" fmla="*/ 268 w 268"/>
                <a:gd name="T11" fmla="*/ 242 h 309"/>
                <a:gd name="T12" fmla="*/ 268 w 268"/>
                <a:gd name="T13" fmla="*/ 256 h 309"/>
                <a:gd name="T14" fmla="*/ 268 w 268"/>
                <a:gd name="T15" fmla="*/ 270 h 309"/>
                <a:gd name="T16" fmla="*/ 260 w 268"/>
                <a:gd name="T17" fmla="*/ 280 h 309"/>
                <a:gd name="T18" fmla="*/ 250 w 268"/>
                <a:gd name="T19" fmla="*/ 295 h 309"/>
                <a:gd name="T20" fmla="*/ 236 w 268"/>
                <a:gd name="T21" fmla="*/ 302 h 309"/>
                <a:gd name="T22" fmla="*/ 218 w 268"/>
                <a:gd name="T23" fmla="*/ 309 h 309"/>
                <a:gd name="T24" fmla="*/ 200 w 268"/>
                <a:gd name="T25" fmla="*/ 309 h 309"/>
                <a:gd name="T26" fmla="*/ 190 w 268"/>
                <a:gd name="T27" fmla="*/ 305 h 309"/>
                <a:gd name="T28" fmla="*/ 183 w 268"/>
                <a:gd name="T29" fmla="*/ 295 h 309"/>
                <a:gd name="T30" fmla="*/ 176 w 268"/>
                <a:gd name="T31" fmla="*/ 284 h 309"/>
                <a:gd name="T32" fmla="*/ 169 w 268"/>
                <a:gd name="T33" fmla="*/ 270 h 309"/>
                <a:gd name="T34" fmla="*/ 165 w 268"/>
                <a:gd name="T35" fmla="*/ 252 h 309"/>
                <a:gd name="T36" fmla="*/ 162 w 268"/>
                <a:gd name="T37" fmla="*/ 238 h 309"/>
                <a:gd name="T38" fmla="*/ 158 w 268"/>
                <a:gd name="T39" fmla="*/ 220 h 309"/>
                <a:gd name="T40" fmla="*/ 155 w 268"/>
                <a:gd name="T41" fmla="*/ 210 h 309"/>
                <a:gd name="T42" fmla="*/ 155 w 268"/>
                <a:gd name="T43" fmla="*/ 214 h 309"/>
                <a:gd name="T44" fmla="*/ 155 w 268"/>
                <a:gd name="T45" fmla="*/ 217 h 309"/>
                <a:gd name="T46" fmla="*/ 152 w 268"/>
                <a:gd name="T47" fmla="*/ 225 h 309"/>
                <a:gd name="T48" fmla="*/ 148 w 268"/>
                <a:gd name="T49" fmla="*/ 232 h 309"/>
                <a:gd name="T50" fmla="*/ 145 w 268"/>
                <a:gd name="T51" fmla="*/ 238 h 309"/>
                <a:gd name="T52" fmla="*/ 140 w 268"/>
                <a:gd name="T53" fmla="*/ 242 h 309"/>
                <a:gd name="T54" fmla="*/ 134 w 268"/>
                <a:gd name="T55" fmla="*/ 249 h 309"/>
                <a:gd name="T56" fmla="*/ 127 w 268"/>
                <a:gd name="T57" fmla="*/ 249 h 309"/>
                <a:gd name="T58" fmla="*/ 120 w 268"/>
                <a:gd name="T59" fmla="*/ 252 h 309"/>
                <a:gd name="T60" fmla="*/ 113 w 268"/>
                <a:gd name="T61" fmla="*/ 249 h 309"/>
                <a:gd name="T62" fmla="*/ 81 w 268"/>
                <a:gd name="T63" fmla="*/ 235 h 309"/>
                <a:gd name="T64" fmla="*/ 57 w 268"/>
                <a:gd name="T65" fmla="*/ 217 h 309"/>
                <a:gd name="T66" fmla="*/ 42 w 268"/>
                <a:gd name="T67" fmla="*/ 193 h 309"/>
                <a:gd name="T68" fmla="*/ 35 w 268"/>
                <a:gd name="T69" fmla="*/ 168 h 309"/>
                <a:gd name="T70" fmla="*/ 28 w 268"/>
                <a:gd name="T71" fmla="*/ 144 h 309"/>
                <a:gd name="T72" fmla="*/ 25 w 268"/>
                <a:gd name="T73" fmla="*/ 115 h 309"/>
                <a:gd name="T74" fmla="*/ 25 w 268"/>
                <a:gd name="T75" fmla="*/ 84 h 309"/>
                <a:gd name="T76" fmla="*/ 17 w 268"/>
                <a:gd name="T77" fmla="*/ 55 h 309"/>
                <a:gd name="T78" fmla="*/ 10 w 268"/>
                <a:gd name="T79" fmla="*/ 24 h 309"/>
                <a:gd name="T80" fmla="*/ 0 w 268"/>
                <a:gd name="T81" fmla="*/ 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8" h="309">
                  <a:moveTo>
                    <a:pt x="253" y="168"/>
                  </a:moveTo>
                  <a:lnTo>
                    <a:pt x="253" y="182"/>
                  </a:lnTo>
                  <a:lnTo>
                    <a:pt x="257" y="197"/>
                  </a:lnTo>
                  <a:lnTo>
                    <a:pt x="260" y="210"/>
                  </a:lnTo>
                  <a:lnTo>
                    <a:pt x="265" y="228"/>
                  </a:lnTo>
                  <a:lnTo>
                    <a:pt x="268" y="242"/>
                  </a:lnTo>
                  <a:lnTo>
                    <a:pt x="268" y="256"/>
                  </a:lnTo>
                  <a:lnTo>
                    <a:pt x="268" y="270"/>
                  </a:lnTo>
                  <a:lnTo>
                    <a:pt x="260" y="280"/>
                  </a:lnTo>
                  <a:lnTo>
                    <a:pt x="250" y="295"/>
                  </a:lnTo>
                  <a:lnTo>
                    <a:pt x="236" y="302"/>
                  </a:lnTo>
                  <a:lnTo>
                    <a:pt x="218" y="309"/>
                  </a:lnTo>
                  <a:lnTo>
                    <a:pt x="200" y="309"/>
                  </a:lnTo>
                  <a:lnTo>
                    <a:pt x="190" y="305"/>
                  </a:lnTo>
                  <a:lnTo>
                    <a:pt x="183" y="295"/>
                  </a:lnTo>
                  <a:lnTo>
                    <a:pt x="176" y="284"/>
                  </a:lnTo>
                  <a:lnTo>
                    <a:pt x="169" y="270"/>
                  </a:lnTo>
                  <a:lnTo>
                    <a:pt x="165" y="252"/>
                  </a:lnTo>
                  <a:lnTo>
                    <a:pt x="162" y="238"/>
                  </a:lnTo>
                  <a:lnTo>
                    <a:pt x="158" y="220"/>
                  </a:lnTo>
                  <a:lnTo>
                    <a:pt x="155" y="210"/>
                  </a:lnTo>
                  <a:lnTo>
                    <a:pt x="155" y="214"/>
                  </a:lnTo>
                  <a:lnTo>
                    <a:pt x="155" y="217"/>
                  </a:lnTo>
                  <a:lnTo>
                    <a:pt x="152" y="225"/>
                  </a:lnTo>
                  <a:lnTo>
                    <a:pt x="148" y="232"/>
                  </a:lnTo>
                  <a:lnTo>
                    <a:pt x="145" y="238"/>
                  </a:lnTo>
                  <a:lnTo>
                    <a:pt x="140" y="242"/>
                  </a:lnTo>
                  <a:lnTo>
                    <a:pt x="134" y="249"/>
                  </a:lnTo>
                  <a:lnTo>
                    <a:pt x="127" y="249"/>
                  </a:lnTo>
                  <a:lnTo>
                    <a:pt x="120" y="252"/>
                  </a:lnTo>
                  <a:lnTo>
                    <a:pt x="113" y="249"/>
                  </a:lnTo>
                  <a:lnTo>
                    <a:pt x="81" y="235"/>
                  </a:lnTo>
                  <a:lnTo>
                    <a:pt x="57" y="217"/>
                  </a:lnTo>
                  <a:lnTo>
                    <a:pt x="42" y="193"/>
                  </a:lnTo>
                  <a:lnTo>
                    <a:pt x="35" y="168"/>
                  </a:lnTo>
                  <a:lnTo>
                    <a:pt x="28" y="144"/>
                  </a:lnTo>
                  <a:lnTo>
                    <a:pt x="25" y="115"/>
                  </a:lnTo>
                  <a:lnTo>
                    <a:pt x="25" y="84"/>
                  </a:lnTo>
                  <a:lnTo>
                    <a:pt x="17" y="55"/>
                  </a:lnTo>
                  <a:lnTo>
                    <a:pt x="10" y="24"/>
                  </a:lnTo>
                  <a:lnTo>
                    <a:pt x="0"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25" name="Freeform 853"/>
            <p:cNvSpPr>
              <a:spLocks/>
            </p:cNvSpPr>
            <p:nvPr/>
          </p:nvSpPr>
          <p:spPr bwMode="auto">
            <a:xfrm>
              <a:off x="3176" y="2802"/>
              <a:ext cx="11" cy="10"/>
            </a:xfrm>
            <a:custGeom>
              <a:avLst/>
              <a:gdLst>
                <a:gd name="T0" fmla="*/ 3 w 140"/>
                <a:gd name="T1" fmla="*/ 28 h 140"/>
                <a:gd name="T2" fmla="*/ 0 w 140"/>
                <a:gd name="T3" fmla="*/ 53 h 140"/>
                <a:gd name="T4" fmla="*/ 0 w 140"/>
                <a:gd name="T5" fmla="*/ 73 h 140"/>
                <a:gd name="T6" fmla="*/ 7 w 140"/>
                <a:gd name="T7" fmla="*/ 91 h 140"/>
                <a:gd name="T8" fmla="*/ 17 w 140"/>
                <a:gd name="T9" fmla="*/ 105 h 140"/>
                <a:gd name="T10" fmla="*/ 31 w 140"/>
                <a:gd name="T11" fmla="*/ 119 h 140"/>
                <a:gd name="T12" fmla="*/ 45 w 140"/>
                <a:gd name="T13" fmla="*/ 126 h 140"/>
                <a:gd name="T14" fmla="*/ 63 w 140"/>
                <a:gd name="T15" fmla="*/ 133 h 140"/>
                <a:gd name="T16" fmla="*/ 80 w 140"/>
                <a:gd name="T17" fmla="*/ 136 h 140"/>
                <a:gd name="T18" fmla="*/ 95 w 140"/>
                <a:gd name="T19" fmla="*/ 140 h 140"/>
                <a:gd name="T20" fmla="*/ 112 w 140"/>
                <a:gd name="T21" fmla="*/ 140 h 140"/>
                <a:gd name="T22" fmla="*/ 126 w 140"/>
                <a:gd name="T23" fmla="*/ 133 h 140"/>
                <a:gd name="T24" fmla="*/ 133 w 140"/>
                <a:gd name="T25" fmla="*/ 126 h 140"/>
                <a:gd name="T26" fmla="*/ 140 w 140"/>
                <a:gd name="T27" fmla="*/ 116 h 140"/>
                <a:gd name="T28" fmla="*/ 140 w 140"/>
                <a:gd name="T29" fmla="*/ 101 h 140"/>
                <a:gd name="T30" fmla="*/ 140 w 140"/>
                <a:gd name="T31" fmla="*/ 84 h 140"/>
                <a:gd name="T32" fmla="*/ 137 w 140"/>
                <a:gd name="T33" fmla="*/ 66 h 140"/>
                <a:gd name="T34" fmla="*/ 137 w 140"/>
                <a:gd name="T35" fmla="*/ 49 h 140"/>
                <a:gd name="T36" fmla="*/ 133 w 140"/>
                <a:gd name="T37" fmla="*/ 31 h 140"/>
                <a:gd name="T38" fmla="*/ 130 w 140"/>
                <a:gd name="T39" fmla="*/ 14 h 140"/>
                <a:gd name="T40" fmla="*/ 130 w 140"/>
                <a:gd name="T41"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140">
                  <a:moveTo>
                    <a:pt x="3" y="28"/>
                  </a:moveTo>
                  <a:lnTo>
                    <a:pt x="0" y="53"/>
                  </a:lnTo>
                  <a:lnTo>
                    <a:pt x="0" y="73"/>
                  </a:lnTo>
                  <a:lnTo>
                    <a:pt x="7" y="91"/>
                  </a:lnTo>
                  <a:lnTo>
                    <a:pt x="17" y="105"/>
                  </a:lnTo>
                  <a:lnTo>
                    <a:pt x="31" y="119"/>
                  </a:lnTo>
                  <a:lnTo>
                    <a:pt x="45" y="126"/>
                  </a:lnTo>
                  <a:lnTo>
                    <a:pt x="63" y="133"/>
                  </a:lnTo>
                  <a:lnTo>
                    <a:pt x="80" y="136"/>
                  </a:lnTo>
                  <a:lnTo>
                    <a:pt x="95" y="140"/>
                  </a:lnTo>
                  <a:lnTo>
                    <a:pt x="112" y="140"/>
                  </a:lnTo>
                  <a:lnTo>
                    <a:pt x="126" y="133"/>
                  </a:lnTo>
                  <a:lnTo>
                    <a:pt x="133" y="126"/>
                  </a:lnTo>
                  <a:lnTo>
                    <a:pt x="140" y="116"/>
                  </a:lnTo>
                  <a:lnTo>
                    <a:pt x="140" y="101"/>
                  </a:lnTo>
                  <a:lnTo>
                    <a:pt x="140" y="84"/>
                  </a:lnTo>
                  <a:lnTo>
                    <a:pt x="137" y="66"/>
                  </a:lnTo>
                  <a:lnTo>
                    <a:pt x="137" y="49"/>
                  </a:lnTo>
                  <a:lnTo>
                    <a:pt x="133" y="31"/>
                  </a:lnTo>
                  <a:lnTo>
                    <a:pt x="130" y="14"/>
                  </a:lnTo>
                  <a:lnTo>
                    <a:pt x="130"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26" name="Freeform 854"/>
            <p:cNvSpPr>
              <a:spLocks/>
            </p:cNvSpPr>
            <p:nvPr/>
          </p:nvSpPr>
          <p:spPr bwMode="auto">
            <a:xfrm>
              <a:off x="3053" y="2801"/>
              <a:ext cx="9" cy="11"/>
            </a:xfrm>
            <a:custGeom>
              <a:avLst/>
              <a:gdLst>
                <a:gd name="T0" fmla="*/ 70 w 112"/>
                <a:gd name="T1" fmla="*/ 0 h 154"/>
                <a:gd name="T2" fmla="*/ 55 w 112"/>
                <a:gd name="T3" fmla="*/ 10 h 154"/>
                <a:gd name="T4" fmla="*/ 42 w 112"/>
                <a:gd name="T5" fmla="*/ 21 h 154"/>
                <a:gd name="T6" fmla="*/ 31 w 112"/>
                <a:gd name="T7" fmla="*/ 32 h 154"/>
                <a:gd name="T8" fmla="*/ 17 w 112"/>
                <a:gd name="T9" fmla="*/ 42 h 154"/>
                <a:gd name="T10" fmla="*/ 10 w 112"/>
                <a:gd name="T11" fmla="*/ 56 h 154"/>
                <a:gd name="T12" fmla="*/ 3 w 112"/>
                <a:gd name="T13" fmla="*/ 67 h 154"/>
                <a:gd name="T14" fmla="*/ 0 w 112"/>
                <a:gd name="T15" fmla="*/ 80 h 154"/>
                <a:gd name="T16" fmla="*/ 0 w 112"/>
                <a:gd name="T17" fmla="*/ 95 h 154"/>
                <a:gd name="T18" fmla="*/ 7 w 112"/>
                <a:gd name="T19" fmla="*/ 109 h 154"/>
                <a:gd name="T20" fmla="*/ 17 w 112"/>
                <a:gd name="T21" fmla="*/ 122 h 154"/>
                <a:gd name="T22" fmla="*/ 20 w 112"/>
                <a:gd name="T23" fmla="*/ 127 h 154"/>
                <a:gd name="T24" fmla="*/ 24 w 112"/>
                <a:gd name="T25" fmla="*/ 133 h 154"/>
                <a:gd name="T26" fmla="*/ 31 w 112"/>
                <a:gd name="T27" fmla="*/ 137 h 154"/>
                <a:gd name="T28" fmla="*/ 38 w 112"/>
                <a:gd name="T29" fmla="*/ 144 h 154"/>
                <a:gd name="T30" fmla="*/ 42 w 112"/>
                <a:gd name="T31" fmla="*/ 147 h 154"/>
                <a:gd name="T32" fmla="*/ 48 w 112"/>
                <a:gd name="T33" fmla="*/ 150 h 154"/>
                <a:gd name="T34" fmla="*/ 55 w 112"/>
                <a:gd name="T35" fmla="*/ 154 h 154"/>
                <a:gd name="T36" fmla="*/ 66 w 112"/>
                <a:gd name="T37" fmla="*/ 154 h 154"/>
                <a:gd name="T38" fmla="*/ 73 w 112"/>
                <a:gd name="T39" fmla="*/ 154 h 154"/>
                <a:gd name="T40" fmla="*/ 80 w 112"/>
                <a:gd name="T41" fmla="*/ 150 h 154"/>
                <a:gd name="T42" fmla="*/ 91 w 112"/>
                <a:gd name="T43" fmla="*/ 147 h 154"/>
                <a:gd name="T44" fmla="*/ 95 w 112"/>
                <a:gd name="T45" fmla="*/ 140 h 154"/>
                <a:gd name="T46" fmla="*/ 102 w 112"/>
                <a:gd name="T47" fmla="*/ 137 h 154"/>
                <a:gd name="T48" fmla="*/ 105 w 112"/>
                <a:gd name="T49" fmla="*/ 130 h 154"/>
                <a:gd name="T50" fmla="*/ 108 w 112"/>
                <a:gd name="T51" fmla="*/ 122 h 154"/>
                <a:gd name="T52" fmla="*/ 108 w 112"/>
                <a:gd name="T53" fmla="*/ 115 h 154"/>
                <a:gd name="T54" fmla="*/ 112 w 112"/>
                <a:gd name="T55" fmla="*/ 109 h 154"/>
                <a:gd name="T56" fmla="*/ 112 w 112"/>
                <a:gd name="T57" fmla="*/ 98 h 154"/>
                <a:gd name="T58" fmla="*/ 112 w 112"/>
                <a:gd name="T59" fmla="*/ 92 h 154"/>
                <a:gd name="T60" fmla="*/ 112 w 112"/>
                <a:gd name="T61" fmla="*/ 8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2" h="154">
                  <a:moveTo>
                    <a:pt x="70" y="0"/>
                  </a:moveTo>
                  <a:lnTo>
                    <a:pt x="55" y="10"/>
                  </a:lnTo>
                  <a:lnTo>
                    <a:pt x="42" y="21"/>
                  </a:lnTo>
                  <a:lnTo>
                    <a:pt x="31" y="32"/>
                  </a:lnTo>
                  <a:lnTo>
                    <a:pt x="17" y="42"/>
                  </a:lnTo>
                  <a:lnTo>
                    <a:pt x="10" y="56"/>
                  </a:lnTo>
                  <a:lnTo>
                    <a:pt x="3" y="67"/>
                  </a:lnTo>
                  <a:lnTo>
                    <a:pt x="0" y="80"/>
                  </a:lnTo>
                  <a:lnTo>
                    <a:pt x="0" y="95"/>
                  </a:lnTo>
                  <a:lnTo>
                    <a:pt x="7" y="109"/>
                  </a:lnTo>
                  <a:lnTo>
                    <a:pt x="17" y="122"/>
                  </a:lnTo>
                  <a:lnTo>
                    <a:pt x="20" y="127"/>
                  </a:lnTo>
                  <a:lnTo>
                    <a:pt x="24" y="133"/>
                  </a:lnTo>
                  <a:lnTo>
                    <a:pt x="31" y="137"/>
                  </a:lnTo>
                  <a:lnTo>
                    <a:pt x="38" y="144"/>
                  </a:lnTo>
                  <a:lnTo>
                    <a:pt x="42" y="147"/>
                  </a:lnTo>
                  <a:lnTo>
                    <a:pt x="48" y="150"/>
                  </a:lnTo>
                  <a:lnTo>
                    <a:pt x="55" y="154"/>
                  </a:lnTo>
                  <a:lnTo>
                    <a:pt x="66" y="154"/>
                  </a:lnTo>
                  <a:lnTo>
                    <a:pt x="73" y="154"/>
                  </a:lnTo>
                  <a:lnTo>
                    <a:pt x="80" y="150"/>
                  </a:lnTo>
                  <a:lnTo>
                    <a:pt x="91" y="147"/>
                  </a:lnTo>
                  <a:lnTo>
                    <a:pt x="95" y="140"/>
                  </a:lnTo>
                  <a:lnTo>
                    <a:pt x="102" y="137"/>
                  </a:lnTo>
                  <a:lnTo>
                    <a:pt x="105" y="130"/>
                  </a:lnTo>
                  <a:lnTo>
                    <a:pt x="108" y="122"/>
                  </a:lnTo>
                  <a:lnTo>
                    <a:pt x="108" y="115"/>
                  </a:lnTo>
                  <a:lnTo>
                    <a:pt x="112" y="109"/>
                  </a:lnTo>
                  <a:lnTo>
                    <a:pt x="112" y="98"/>
                  </a:lnTo>
                  <a:lnTo>
                    <a:pt x="112" y="92"/>
                  </a:lnTo>
                  <a:lnTo>
                    <a:pt x="112" y="84"/>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27" name="Freeform 855"/>
            <p:cNvSpPr>
              <a:spLocks/>
            </p:cNvSpPr>
            <p:nvPr/>
          </p:nvSpPr>
          <p:spPr bwMode="auto">
            <a:xfrm>
              <a:off x="3062" y="2790"/>
              <a:ext cx="11" cy="11"/>
            </a:xfrm>
            <a:custGeom>
              <a:avLst/>
              <a:gdLst>
                <a:gd name="T0" fmla="*/ 49 w 148"/>
                <a:gd name="T1" fmla="*/ 0 h 165"/>
                <a:gd name="T2" fmla="*/ 36 w 148"/>
                <a:gd name="T3" fmla="*/ 11 h 165"/>
                <a:gd name="T4" fmla="*/ 28 w 148"/>
                <a:gd name="T5" fmla="*/ 29 h 165"/>
                <a:gd name="T6" fmla="*/ 18 w 148"/>
                <a:gd name="T7" fmla="*/ 42 h 165"/>
                <a:gd name="T8" fmla="*/ 11 w 148"/>
                <a:gd name="T9" fmla="*/ 60 h 165"/>
                <a:gd name="T10" fmla="*/ 4 w 148"/>
                <a:gd name="T11" fmla="*/ 74 h 165"/>
                <a:gd name="T12" fmla="*/ 0 w 148"/>
                <a:gd name="T13" fmla="*/ 92 h 165"/>
                <a:gd name="T14" fmla="*/ 0 w 148"/>
                <a:gd name="T15" fmla="*/ 105 h 165"/>
                <a:gd name="T16" fmla="*/ 0 w 148"/>
                <a:gd name="T17" fmla="*/ 120 h 165"/>
                <a:gd name="T18" fmla="*/ 7 w 148"/>
                <a:gd name="T19" fmla="*/ 134 h 165"/>
                <a:gd name="T20" fmla="*/ 14 w 148"/>
                <a:gd name="T21" fmla="*/ 147 h 165"/>
                <a:gd name="T22" fmla="*/ 28 w 148"/>
                <a:gd name="T23" fmla="*/ 159 h 165"/>
                <a:gd name="T24" fmla="*/ 42 w 148"/>
                <a:gd name="T25" fmla="*/ 165 h 165"/>
                <a:gd name="T26" fmla="*/ 59 w 148"/>
                <a:gd name="T27" fmla="*/ 165 h 165"/>
                <a:gd name="T28" fmla="*/ 77 w 148"/>
                <a:gd name="T29" fmla="*/ 162 h 165"/>
                <a:gd name="T30" fmla="*/ 95 w 148"/>
                <a:gd name="T31" fmla="*/ 155 h 165"/>
                <a:gd name="T32" fmla="*/ 112 w 148"/>
                <a:gd name="T33" fmla="*/ 140 h 165"/>
                <a:gd name="T34" fmla="*/ 127 w 148"/>
                <a:gd name="T35" fmla="*/ 127 h 165"/>
                <a:gd name="T36" fmla="*/ 137 w 148"/>
                <a:gd name="T37" fmla="*/ 109 h 165"/>
                <a:gd name="T38" fmla="*/ 144 w 148"/>
                <a:gd name="T39" fmla="*/ 88 h 165"/>
                <a:gd name="T40" fmla="*/ 148 w 148"/>
                <a:gd name="T41" fmla="*/ 7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8" h="165">
                  <a:moveTo>
                    <a:pt x="49" y="0"/>
                  </a:moveTo>
                  <a:lnTo>
                    <a:pt x="36" y="11"/>
                  </a:lnTo>
                  <a:lnTo>
                    <a:pt x="28" y="29"/>
                  </a:lnTo>
                  <a:lnTo>
                    <a:pt x="18" y="42"/>
                  </a:lnTo>
                  <a:lnTo>
                    <a:pt x="11" y="60"/>
                  </a:lnTo>
                  <a:lnTo>
                    <a:pt x="4" y="74"/>
                  </a:lnTo>
                  <a:lnTo>
                    <a:pt x="0" y="92"/>
                  </a:lnTo>
                  <a:lnTo>
                    <a:pt x="0" y="105"/>
                  </a:lnTo>
                  <a:lnTo>
                    <a:pt x="0" y="120"/>
                  </a:lnTo>
                  <a:lnTo>
                    <a:pt x="7" y="134"/>
                  </a:lnTo>
                  <a:lnTo>
                    <a:pt x="14" y="147"/>
                  </a:lnTo>
                  <a:lnTo>
                    <a:pt x="28" y="159"/>
                  </a:lnTo>
                  <a:lnTo>
                    <a:pt x="42" y="165"/>
                  </a:lnTo>
                  <a:lnTo>
                    <a:pt x="59" y="165"/>
                  </a:lnTo>
                  <a:lnTo>
                    <a:pt x="77" y="162"/>
                  </a:lnTo>
                  <a:lnTo>
                    <a:pt x="95" y="155"/>
                  </a:lnTo>
                  <a:lnTo>
                    <a:pt x="112" y="140"/>
                  </a:lnTo>
                  <a:lnTo>
                    <a:pt x="127" y="127"/>
                  </a:lnTo>
                  <a:lnTo>
                    <a:pt x="137" y="109"/>
                  </a:lnTo>
                  <a:lnTo>
                    <a:pt x="144" y="88"/>
                  </a:lnTo>
                  <a:lnTo>
                    <a:pt x="148" y="7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28" name="Freeform 856"/>
            <p:cNvSpPr>
              <a:spLocks/>
            </p:cNvSpPr>
            <p:nvPr/>
          </p:nvSpPr>
          <p:spPr bwMode="auto">
            <a:xfrm>
              <a:off x="3117" y="2797"/>
              <a:ext cx="10" cy="14"/>
            </a:xfrm>
            <a:custGeom>
              <a:avLst/>
              <a:gdLst>
                <a:gd name="T0" fmla="*/ 3 w 140"/>
                <a:gd name="T1" fmla="*/ 41 h 200"/>
                <a:gd name="T2" fmla="*/ 0 w 140"/>
                <a:gd name="T3" fmla="*/ 66 h 200"/>
                <a:gd name="T4" fmla="*/ 0 w 140"/>
                <a:gd name="T5" fmla="*/ 91 h 200"/>
                <a:gd name="T6" fmla="*/ 3 w 140"/>
                <a:gd name="T7" fmla="*/ 119 h 200"/>
                <a:gd name="T8" fmla="*/ 10 w 140"/>
                <a:gd name="T9" fmla="*/ 143 h 200"/>
                <a:gd name="T10" fmla="*/ 17 w 140"/>
                <a:gd name="T11" fmla="*/ 165 h 200"/>
                <a:gd name="T12" fmla="*/ 31 w 140"/>
                <a:gd name="T13" fmla="*/ 183 h 200"/>
                <a:gd name="T14" fmla="*/ 45 w 140"/>
                <a:gd name="T15" fmla="*/ 196 h 200"/>
                <a:gd name="T16" fmla="*/ 63 w 140"/>
                <a:gd name="T17" fmla="*/ 200 h 200"/>
                <a:gd name="T18" fmla="*/ 84 w 140"/>
                <a:gd name="T19" fmla="*/ 200 h 200"/>
                <a:gd name="T20" fmla="*/ 108 w 140"/>
                <a:gd name="T21" fmla="*/ 189 h 200"/>
                <a:gd name="T22" fmla="*/ 130 w 140"/>
                <a:gd name="T23" fmla="*/ 171 h 200"/>
                <a:gd name="T24" fmla="*/ 140 w 140"/>
                <a:gd name="T25" fmla="*/ 154 h 200"/>
                <a:gd name="T26" fmla="*/ 140 w 140"/>
                <a:gd name="T27" fmla="*/ 136 h 200"/>
                <a:gd name="T28" fmla="*/ 130 w 140"/>
                <a:gd name="T29" fmla="*/ 119 h 200"/>
                <a:gd name="T30" fmla="*/ 119 w 140"/>
                <a:gd name="T31" fmla="*/ 101 h 200"/>
                <a:gd name="T32" fmla="*/ 102 w 140"/>
                <a:gd name="T33" fmla="*/ 84 h 200"/>
                <a:gd name="T34" fmla="*/ 84 w 140"/>
                <a:gd name="T35" fmla="*/ 63 h 200"/>
                <a:gd name="T36" fmla="*/ 70 w 140"/>
                <a:gd name="T37" fmla="*/ 41 h 200"/>
                <a:gd name="T38" fmla="*/ 59 w 140"/>
                <a:gd name="T39" fmla="*/ 21 h 200"/>
                <a:gd name="T40" fmla="*/ 59 w 140"/>
                <a:gd name="T41"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00">
                  <a:moveTo>
                    <a:pt x="3" y="41"/>
                  </a:moveTo>
                  <a:lnTo>
                    <a:pt x="0" y="66"/>
                  </a:lnTo>
                  <a:lnTo>
                    <a:pt x="0" y="91"/>
                  </a:lnTo>
                  <a:lnTo>
                    <a:pt x="3" y="119"/>
                  </a:lnTo>
                  <a:lnTo>
                    <a:pt x="10" y="143"/>
                  </a:lnTo>
                  <a:lnTo>
                    <a:pt x="17" y="165"/>
                  </a:lnTo>
                  <a:lnTo>
                    <a:pt x="31" y="183"/>
                  </a:lnTo>
                  <a:lnTo>
                    <a:pt x="45" y="196"/>
                  </a:lnTo>
                  <a:lnTo>
                    <a:pt x="63" y="200"/>
                  </a:lnTo>
                  <a:lnTo>
                    <a:pt x="84" y="200"/>
                  </a:lnTo>
                  <a:lnTo>
                    <a:pt x="108" y="189"/>
                  </a:lnTo>
                  <a:lnTo>
                    <a:pt x="130" y="171"/>
                  </a:lnTo>
                  <a:lnTo>
                    <a:pt x="140" y="154"/>
                  </a:lnTo>
                  <a:lnTo>
                    <a:pt x="140" y="136"/>
                  </a:lnTo>
                  <a:lnTo>
                    <a:pt x="130" y="119"/>
                  </a:lnTo>
                  <a:lnTo>
                    <a:pt x="119" y="101"/>
                  </a:lnTo>
                  <a:lnTo>
                    <a:pt x="102" y="84"/>
                  </a:lnTo>
                  <a:lnTo>
                    <a:pt x="84" y="63"/>
                  </a:lnTo>
                  <a:lnTo>
                    <a:pt x="70" y="41"/>
                  </a:lnTo>
                  <a:lnTo>
                    <a:pt x="59" y="21"/>
                  </a:lnTo>
                  <a:lnTo>
                    <a:pt x="59"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29" name="Freeform 857"/>
            <p:cNvSpPr>
              <a:spLocks/>
            </p:cNvSpPr>
            <p:nvPr/>
          </p:nvSpPr>
          <p:spPr bwMode="auto">
            <a:xfrm>
              <a:off x="3145" y="2919"/>
              <a:ext cx="7" cy="13"/>
            </a:xfrm>
            <a:custGeom>
              <a:avLst/>
              <a:gdLst>
                <a:gd name="T0" fmla="*/ 24 w 83"/>
                <a:gd name="T1" fmla="*/ 0 h 182"/>
                <a:gd name="T2" fmla="*/ 20 w 83"/>
                <a:gd name="T3" fmla="*/ 17 h 182"/>
                <a:gd name="T4" fmla="*/ 17 w 83"/>
                <a:gd name="T5" fmla="*/ 35 h 182"/>
                <a:gd name="T6" fmla="*/ 13 w 83"/>
                <a:gd name="T7" fmla="*/ 52 h 182"/>
                <a:gd name="T8" fmla="*/ 7 w 83"/>
                <a:gd name="T9" fmla="*/ 73 h 182"/>
                <a:gd name="T10" fmla="*/ 3 w 83"/>
                <a:gd name="T11" fmla="*/ 92 h 182"/>
                <a:gd name="T12" fmla="*/ 0 w 83"/>
                <a:gd name="T13" fmla="*/ 109 h 182"/>
                <a:gd name="T14" fmla="*/ 0 w 83"/>
                <a:gd name="T15" fmla="*/ 127 h 182"/>
                <a:gd name="T16" fmla="*/ 3 w 83"/>
                <a:gd name="T17" fmla="*/ 144 h 182"/>
                <a:gd name="T18" fmla="*/ 10 w 83"/>
                <a:gd name="T19" fmla="*/ 162 h 182"/>
                <a:gd name="T20" fmla="*/ 24 w 83"/>
                <a:gd name="T21" fmla="*/ 179 h 182"/>
                <a:gd name="T22" fmla="*/ 31 w 83"/>
                <a:gd name="T23" fmla="*/ 182 h 182"/>
                <a:gd name="T24" fmla="*/ 35 w 83"/>
                <a:gd name="T25" fmla="*/ 182 h 182"/>
                <a:gd name="T26" fmla="*/ 38 w 83"/>
                <a:gd name="T27" fmla="*/ 182 h 182"/>
                <a:gd name="T28" fmla="*/ 45 w 83"/>
                <a:gd name="T29" fmla="*/ 182 h 182"/>
                <a:gd name="T30" fmla="*/ 48 w 83"/>
                <a:gd name="T31" fmla="*/ 179 h 182"/>
                <a:gd name="T32" fmla="*/ 55 w 83"/>
                <a:gd name="T33" fmla="*/ 175 h 182"/>
                <a:gd name="T34" fmla="*/ 60 w 83"/>
                <a:gd name="T35" fmla="*/ 172 h 182"/>
                <a:gd name="T36" fmla="*/ 66 w 83"/>
                <a:gd name="T37" fmla="*/ 168 h 182"/>
                <a:gd name="T38" fmla="*/ 70 w 83"/>
                <a:gd name="T39" fmla="*/ 165 h 182"/>
                <a:gd name="T40" fmla="*/ 77 w 83"/>
                <a:gd name="T41" fmla="*/ 162 h 182"/>
                <a:gd name="T42" fmla="*/ 80 w 83"/>
                <a:gd name="T43" fmla="*/ 158 h 182"/>
                <a:gd name="T44" fmla="*/ 83 w 83"/>
                <a:gd name="T45" fmla="*/ 155 h 182"/>
                <a:gd name="T46" fmla="*/ 83 w 83"/>
                <a:gd name="T47" fmla="*/ 150 h 182"/>
                <a:gd name="T48" fmla="*/ 80 w 83"/>
                <a:gd name="T49" fmla="*/ 147 h 182"/>
                <a:gd name="T50" fmla="*/ 77 w 83"/>
                <a:gd name="T51" fmla="*/ 140 h 182"/>
                <a:gd name="T52" fmla="*/ 73 w 83"/>
                <a:gd name="T53" fmla="*/ 137 h 182"/>
                <a:gd name="T54" fmla="*/ 70 w 83"/>
                <a:gd name="T55" fmla="*/ 130 h 182"/>
                <a:gd name="T56" fmla="*/ 66 w 83"/>
                <a:gd name="T57" fmla="*/ 123 h 182"/>
                <a:gd name="T58" fmla="*/ 63 w 83"/>
                <a:gd name="T59" fmla="*/ 115 h 182"/>
                <a:gd name="T60" fmla="*/ 66 w 83"/>
                <a:gd name="T61" fmla="*/ 11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3" h="182">
                  <a:moveTo>
                    <a:pt x="24" y="0"/>
                  </a:moveTo>
                  <a:lnTo>
                    <a:pt x="20" y="17"/>
                  </a:lnTo>
                  <a:lnTo>
                    <a:pt x="17" y="35"/>
                  </a:lnTo>
                  <a:lnTo>
                    <a:pt x="13" y="52"/>
                  </a:lnTo>
                  <a:lnTo>
                    <a:pt x="7" y="73"/>
                  </a:lnTo>
                  <a:lnTo>
                    <a:pt x="3" y="92"/>
                  </a:lnTo>
                  <a:lnTo>
                    <a:pt x="0" y="109"/>
                  </a:lnTo>
                  <a:lnTo>
                    <a:pt x="0" y="127"/>
                  </a:lnTo>
                  <a:lnTo>
                    <a:pt x="3" y="144"/>
                  </a:lnTo>
                  <a:lnTo>
                    <a:pt x="10" y="162"/>
                  </a:lnTo>
                  <a:lnTo>
                    <a:pt x="24" y="179"/>
                  </a:lnTo>
                  <a:lnTo>
                    <a:pt x="31" y="182"/>
                  </a:lnTo>
                  <a:lnTo>
                    <a:pt x="35" y="182"/>
                  </a:lnTo>
                  <a:lnTo>
                    <a:pt x="38" y="182"/>
                  </a:lnTo>
                  <a:lnTo>
                    <a:pt x="45" y="182"/>
                  </a:lnTo>
                  <a:lnTo>
                    <a:pt x="48" y="179"/>
                  </a:lnTo>
                  <a:lnTo>
                    <a:pt x="55" y="175"/>
                  </a:lnTo>
                  <a:lnTo>
                    <a:pt x="60" y="172"/>
                  </a:lnTo>
                  <a:lnTo>
                    <a:pt x="66" y="168"/>
                  </a:lnTo>
                  <a:lnTo>
                    <a:pt x="70" y="165"/>
                  </a:lnTo>
                  <a:lnTo>
                    <a:pt x="77" y="162"/>
                  </a:lnTo>
                  <a:lnTo>
                    <a:pt x="80" y="158"/>
                  </a:lnTo>
                  <a:lnTo>
                    <a:pt x="83" y="155"/>
                  </a:lnTo>
                  <a:lnTo>
                    <a:pt x="83" y="150"/>
                  </a:lnTo>
                  <a:lnTo>
                    <a:pt x="80" y="147"/>
                  </a:lnTo>
                  <a:lnTo>
                    <a:pt x="77" y="140"/>
                  </a:lnTo>
                  <a:lnTo>
                    <a:pt x="73" y="137"/>
                  </a:lnTo>
                  <a:lnTo>
                    <a:pt x="70" y="130"/>
                  </a:lnTo>
                  <a:lnTo>
                    <a:pt x="66" y="123"/>
                  </a:lnTo>
                  <a:lnTo>
                    <a:pt x="63" y="115"/>
                  </a:lnTo>
                  <a:lnTo>
                    <a:pt x="66" y="112"/>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30" name="Freeform 858"/>
            <p:cNvSpPr>
              <a:spLocks/>
            </p:cNvSpPr>
            <p:nvPr/>
          </p:nvSpPr>
          <p:spPr bwMode="auto">
            <a:xfrm>
              <a:off x="3137" y="2931"/>
              <a:ext cx="12" cy="13"/>
            </a:xfrm>
            <a:custGeom>
              <a:avLst/>
              <a:gdLst>
                <a:gd name="T0" fmla="*/ 59 w 158"/>
                <a:gd name="T1" fmla="*/ 0 h 187"/>
                <a:gd name="T2" fmla="*/ 38 w 158"/>
                <a:gd name="T3" fmla="*/ 11 h 187"/>
                <a:gd name="T4" fmla="*/ 24 w 158"/>
                <a:gd name="T5" fmla="*/ 29 h 187"/>
                <a:gd name="T6" fmla="*/ 14 w 158"/>
                <a:gd name="T7" fmla="*/ 50 h 187"/>
                <a:gd name="T8" fmla="*/ 6 w 158"/>
                <a:gd name="T9" fmla="*/ 67 h 187"/>
                <a:gd name="T10" fmla="*/ 0 w 158"/>
                <a:gd name="T11" fmla="*/ 89 h 187"/>
                <a:gd name="T12" fmla="*/ 0 w 158"/>
                <a:gd name="T13" fmla="*/ 109 h 187"/>
                <a:gd name="T14" fmla="*/ 3 w 158"/>
                <a:gd name="T15" fmla="*/ 127 h 187"/>
                <a:gd name="T16" fmla="*/ 11 w 158"/>
                <a:gd name="T17" fmla="*/ 144 h 187"/>
                <a:gd name="T18" fmla="*/ 21 w 158"/>
                <a:gd name="T19" fmla="*/ 162 h 187"/>
                <a:gd name="T20" fmla="*/ 35 w 158"/>
                <a:gd name="T21" fmla="*/ 172 h 187"/>
                <a:gd name="T22" fmla="*/ 53 w 158"/>
                <a:gd name="T23" fmla="*/ 183 h 187"/>
                <a:gd name="T24" fmla="*/ 71 w 158"/>
                <a:gd name="T25" fmla="*/ 187 h 187"/>
                <a:gd name="T26" fmla="*/ 91 w 158"/>
                <a:gd name="T27" fmla="*/ 187 h 187"/>
                <a:gd name="T28" fmla="*/ 109 w 158"/>
                <a:gd name="T29" fmla="*/ 180 h 187"/>
                <a:gd name="T30" fmla="*/ 123 w 158"/>
                <a:gd name="T31" fmla="*/ 172 h 187"/>
                <a:gd name="T32" fmla="*/ 137 w 158"/>
                <a:gd name="T33" fmla="*/ 162 h 187"/>
                <a:gd name="T34" fmla="*/ 151 w 158"/>
                <a:gd name="T35" fmla="*/ 144 h 187"/>
                <a:gd name="T36" fmla="*/ 158 w 158"/>
                <a:gd name="T37" fmla="*/ 127 h 187"/>
                <a:gd name="T38" fmla="*/ 158 w 158"/>
                <a:gd name="T39" fmla="*/ 106 h 187"/>
                <a:gd name="T40" fmla="*/ 158 w 158"/>
                <a:gd name="T41" fmla="*/ 85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8" h="187">
                  <a:moveTo>
                    <a:pt x="59" y="0"/>
                  </a:moveTo>
                  <a:lnTo>
                    <a:pt x="38" y="11"/>
                  </a:lnTo>
                  <a:lnTo>
                    <a:pt x="24" y="29"/>
                  </a:lnTo>
                  <a:lnTo>
                    <a:pt x="14" y="50"/>
                  </a:lnTo>
                  <a:lnTo>
                    <a:pt x="6" y="67"/>
                  </a:lnTo>
                  <a:lnTo>
                    <a:pt x="0" y="89"/>
                  </a:lnTo>
                  <a:lnTo>
                    <a:pt x="0" y="109"/>
                  </a:lnTo>
                  <a:lnTo>
                    <a:pt x="3" y="127"/>
                  </a:lnTo>
                  <a:lnTo>
                    <a:pt x="11" y="144"/>
                  </a:lnTo>
                  <a:lnTo>
                    <a:pt x="21" y="162"/>
                  </a:lnTo>
                  <a:lnTo>
                    <a:pt x="35" y="172"/>
                  </a:lnTo>
                  <a:lnTo>
                    <a:pt x="53" y="183"/>
                  </a:lnTo>
                  <a:lnTo>
                    <a:pt x="71" y="187"/>
                  </a:lnTo>
                  <a:lnTo>
                    <a:pt x="91" y="187"/>
                  </a:lnTo>
                  <a:lnTo>
                    <a:pt x="109" y="180"/>
                  </a:lnTo>
                  <a:lnTo>
                    <a:pt x="123" y="172"/>
                  </a:lnTo>
                  <a:lnTo>
                    <a:pt x="137" y="162"/>
                  </a:lnTo>
                  <a:lnTo>
                    <a:pt x="151" y="144"/>
                  </a:lnTo>
                  <a:lnTo>
                    <a:pt x="158" y="127"/>
                  </a:lnTo>
                  <a:lnTo>
                    <a:pt x="158" y="106"/>
                  </a:lnTo>
                  <a:lnTo>
                    <a:pt x="158" y="85"/>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31" name="Freeform 859"/>
            <p:cNvSpPr>
              <a:spLocks/>
            </p:cNvSpPr>
            <p:nvPr/>
          </p:nvSpPr>
          <p:spPr bwMode="auto">
            <a:xfrm>
              <a:off x="3015" y="2650"/>
              <a:ext cx="15" cy="6"/>
            </a:xfrm>
            <a:custGeom>
              <a:avLst/>
              <a:gdLst>
                <a:gd name="T0" fmla="*/ 0 w 197"/>
                <a:gd name="T1" fmla="*/ 14 h 88"/>
                <a:gd name="T2" fmla="*/ 7 w 197"/>
                <a:gd name="T3" fmla="*/ 36 h 88"/>
                <a:gd name="T4" fmla="*/ 21 w 197"/>
                <a:gd name="T5" fmla="*/ 53 h 88"/>
                <a:gd name="T6" fmla="*/ 39 w 197"/>
                <a:gd name="T7" fmla="*/ 67 h 88"/>
                <a:gd name="T8" fmla="*/ 56 w 197"/>
                <a:gd name="T9" fmla="*/ 77 h 88"/>
                <a:gd name="T10" fmla="*/ 77 w 197"/>
                <a:gd name="T11" fmla="*/ 84 h 88"/>
                <a:gd name="T12" fmla="*/ 99 w 197"/>
                <a:gd name="T13" fmla="*/ 88 h 88"/>
                <a:gd name="T14" fmla="*/ 119 w 197"/>
                <a:gd name="T15" fmla="*/ 84 h 88"/>
                <a:gd name="T16" fmla="*/ 140 w 197"/>
                <a:gd name="T17" fmla="*/ 77 h 88"/>
                <a:gd name="T18" fmla="*/ 158 w 197"/>
                <a:gd name="T19" fmla="*/ 67 h 88"/>
                <a:gd name="T20" fmla="*/ 175 w 197"/>
                <a:gd name="T21" fmla="*/ 49 h 88"/>
                <a:gd name="T22" fmla="*/ 179 w 197"/>
                <a:gd name="T23" fmla="*/ 46 h 88"/>
                <a:gd name="T24" fmla="*/ 179 w 197"/>
                <a:gd name="T25" fmla="*/ 42 h 88"/>
                <a:gd name="T26" fmla="*/ 182 w 197"/>
                <a:gd name="T27" fmla="*/ 39 h 88"/>
                <a:gd name="T28" fmla="*/ 187 w 197"/>
                <a:gd name="T29" fmla="*/ 32 h 88"/>
                <a:gd name="T30" fmla="*/ 190 w 197"/>
                <a:gd name="T31" fmla="*/ 29 h 88"/>
                <a:gd name="T32" fmla="*/ 190 w 197"/>
                <a:gd name="T33" fmla="*/ 21 h 88"/>
                <a:gd name="T34" fmla="*/ 193 w 197"/>
                <a:gd name="T35" fmla="*/ 17 h 88"/>
                <a:gd name="T36" fmla="*/ 193 w 197"/>
                <a:gd name="T37" fmla="*/ 11 h 88"/>
                <a:gd name="T38" fmla="*/ 197 w 197"/>
                <a:gd name="T39" fmla="*/ 4 h 88"/>
                <a:gd name="T40" fmla="*/ 197 w 197"/>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7" h="88">
                  <a:moveTo>
                    <a:pt x="0" y="14"/>
                  </a:moveTo>
                  <a:lnTo>
                    <a:pt x="7" y="36"/>
                  </a:lnTo>
                  <a:lnTo>
                    <a:pt x="21" y="53"/>
                  </a:lnTo>
                  <a:lnTo>
                    <a:pt x="39" y="67"/>
                  </a:lnTo>
                  <a:lnTo>
                    <a:pt x="56" y="77"/>
                  </a:lnTo>
                  <a:lnTo>
                    <a:pt x="77" y="84"/>
                  </a:lnTo>
                  <a:lnTo>
                    <a:pt x="99" y="88"/>
                  </a:lnTo>
                  <a:lnTo>
                    <a:pt x="119" y="84"/>
                  </a:lnTo>
                  <a:lnTo>
                    <a:pt x="140" y="77"/>
                  </a:lnTo>
                  <a:lnTo>
                    <a:pt x="158" y="67"/>
                  </a:lnTo>
                  <a:lnTo>
                    <a:pt x="175" y="49"/>
                  </a:lnTo>
                  <a:lnTo>
                    <a:pt x="179" y="46"/>
                  </a:lnTo>
                  <a:lnTo>
                    <a:pt x="179" y="42"/>
                  </a:lnTo>
                  <a:lnTo>
                    <a:pt x="182" y="39"/>
                  </a:lnTo>
                  <a:lnTo>
                    <a:pt x="187" y="32"/>
                  </a:lnTo>
                  <a:lnTo>
                    <a:pt x="190" y="29"/>
                  </a:lnTo>
                  <a:lnTo>
                    <a:pt x="190" y="21"/>
                  </a:lnTo>
                  <a:lnTo>
                    <a:pt x="193" y="17"/>
                  </a:lnTo>
                  <a:lnTo>
                    <a:pt x="193" y="11"/>
                  </a:lnTo>
                  <a:lnTo>
                    <a:pt x="197" y="4"/>
                  </a:lnTo>
                  <a:lnTo>
                    <a:pt x="197"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32" name="Freeform 860"/>
            <p:cNvSpPr>
              <a:spLocks/>
            </p:cNvSpPr>
            <p:nvPr/>
          </p:nvSpPr>
          <p:spPr bwMode="auto">
            <a:xfrm>
              <a:off x="3113" y="2584"/>
              <a:ext cx="8" cy="9"/>
            </a:xfrm>
            <a:custGeom>
              <a:avLst/>
              <a:gdLst>
                <a:gd name="T0" fmla="*/ 3 w 102"/>
                <a:gd name="T1" fmla="*/ 42 h 130"/>
                <a:gd name="T2" fmla="*/ 0 w 102"/>
                <a:gd name="T3" fmla="*/ 56 h 130"/>
                <a:gd name="T4" fmla="*/ 0 w 102"/>
                <a:gd name="T5" fmla="*/ 73 h 130"/>
                <a:gd name="T6" fmla="*/ 3 w 102"/>
                <a:gd name="T7" fmla="*/ 88 h 130"/>
                <a:gd name="T8" fmla="*/ 10 w 102"/>
                <a:gd name="T9" fmla="*/ 101 h 130"/>
                <a:gd name="T10" fmla="*/ 18 w 102"/>
                <a:gd name="T11" fmla="*/ 113 h 130"/>
                <a:gd name="T12" fmla="*/ 28 w 102"/>
                <a:gd name="T13" fmla="*/ 123 h 130"/>
                <a:gd name="T14" fmla="*/ 43 w 102"/>
                <a:gd name="T15" fmla="*/ 126 h 130"/>
                <a:gd name="T16" fmla="*/ 56 w 102"/>
                <a:gd name="T17" fmla="*/ 130 h 130"/>
                <a:gd name="T18" fmla="*/ 70 w 102"/>
                <a:gd name="T19" fmla="*/ 126 h 130"/>
                <a:gd name="T20" fmla="*/ 85 w 102"/>
                <a:gd name="T21" fmla="*/ 119 h 130"/>
                <a:gd name="T22" fmla="*/ 95 w 102"/>
                <a:gd name="T23" fmla="*/ 108 h 130"/>
                <a:gd name="T24" fmla="*/ 102 w 102"/>
                <a:gd name="T25" fmla="*/ 98 h 130"/>
                <a:gd name="T26" fmla="*/ 102 w 102"/>
                <a:gd name="T27" fmla="*/ 88 h 130"/>
                <a:gd name="T28" fmla="*/ 102 w 102"/>
                <a:gd name="T29" fmla="*/ 78 h 130"/>
                <a:gd name="T30" fmla="*/ 98 w 102"/>
                <a:gd name="T31" fmla="*/ 63 h 130"/>
                <a:gd name="T32" fmla="*/ 95 w 102"/>
                <a:gd name="T33" fmla="*/ 49 h 130"/>
                <a:gd name="T34" fmla="*/ 92 w 102"/>
                <a:gd name="T35" fmla="*/ 38 h 130"/>
                <a:gd name="T36" fmla="*/ 88 w 102"/>
                <a:gd name="T37" fmla="*/ 25 h 130"/>
                <a:gd name="T38" fmla="*/ 85 w 102"/>
                <a:gd name="T39" fmla="*/ 10 h 130"/>
                <a:gd name="T40" fmla="*/ 88 w 102"/>
                <a:gd name="T41"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2" h="130">
                  <a:moveTo>
                    <a:pt x="3" y="42"/>
                  </a:moveTo>
                  <a:lnTo>
                    <a:pt x="0" y="56"/>
                  </a:lnTo>
                  <a:lnTo>
                    <a:pt x="0" y="73"/>
                  </a:lnTo>
                  <a:lnTo>
                    <a:pt x="3" y="88"/>
                  </a:lnTo>
                  <a:lnTo>
                    <a:pt x="10" y="101"/>
                  </a:lnTo>
                  <a:lnTo>
                    <a:pt x="18" y="113"/>
                  </a:lnTo>
                  <a:lnTo>
                    <a:pt x="28" y="123"/>
                  </a:lnTo>
                  <a:lnTo>
                    <a:pt x="43" y="126"/>
                  </a:lnTo>
                  <a:lnTo>
                    <a:pt x="56" y="130"/>
                  </a:lnTo>
                  <a:lnTo>
                    <a:pt x="70" y="126"/>
                  </a:lnTo>
                  <a:lnTo>
                    <a:pt x="85" y="119"/>
                  </a:lnTo>
                  <a:lnTo>
                    <a:pt x="95" y="108"/>
                  </a:lnTo>
                  <a:lnTo>
                    <a:pt x="102" y="98"/>
                  </a:lnTo>
                  <a:lnTo>
                    <a:pt x="102" y="88"/>
                  </a:lnTo>
                  <a:lnTo>
                    <a:pt x="102" y="78"/>
                  </a:lnTo>
                  <a:lnTo>
                    <a:pt x="98" y="63"/>
                  </a:lnTo>
                  <a:lnTo>
                    <a:pt x="95" y="49"/>
                  </a:lnTo>
                  <a:lnTo>
                    <a:pt x="92" y="38"/>
                  </a:lnTo>
                  <a:lnTo>
                    <a:pt x="88" y="25"/>
                  </a:lnTo>
                  <a:lnTo>
                    <a:pt x="85" y="10"/>
                  </a:lnTo>
                  <a:lnTo>
                    <a:pt x="88"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33" name="Freeform 861"/>
            <p:cNvSpPr>
              <a:spLocks/>
            </p:cNvSpPr>
            <p:nvPr/>
          </p:nvSpPr>
          <p:spPr bwMode="auto">
            <a:xfrm>
              <a:off x="2782" y="2541"/>
              <a:ext cx="9" cy="13"/>
            </a:xfrm>
            <a:custGeom>
              <a:avLst/>
              <a:gdLst>
                <a:gd name="T0" fmla="*/ 0 w 120"/>
                <a:gd name="T1" fmla="*/ 14 h 172"/>
                <a:gd name="T2" fmla="*/ 0 w 120"/>
                <a:gd name="T3" fmla="*/ 25 h 172"/>
                <a:gd name="T4" fmla="*/ 0 w 120"/>
                <a:gd name="T5" fmla="*/ 35 h 172"/>
                <a:gd name="T6" fmla="*/ 0 w 120"/>
                <a:gd name="T7" fmla="*/ 46 h 172"/>
                <a:gd name="T8" fmla="*/ 0 w 120"/>
                <a:gd name="T9" fmla="*/ 57 h 172"/>
                <a:gd name="T10" fmla="*/ 0 w 120"/>
                <a:gd name="T11" fmla="*/ 67 h 172"/>
                <a:gd name="T12" fmla="*/ 0 w 120"/>
                <a:gd name="T13" fmla="*/ 74 h 172"/>
                <a:gd name="T14" fmla="*/ 0 w 120"/>
                <a:gd name="T15" fmla="*/ 84 h 172"/>
                <a:gd name="T16" fmla="*/ 0 w 120"/>
                <a:gd name="T17" fmla="*/ 95 h 172"/>
                <a:gd name="T18" fmla="*/ 3 w 120"/>
                <a:gd name="T19" fmla="*/ 105 h 172"/>
                <a:gd name="T20" fmla="*/ 3 w 120"/>
                <a:gd name="T21" fmla="*/ 112 h 172"/>
                <a:gd name="T22" fmla="*/ 10 w 120"/>
                <a:gd name="T23" fmla="*/ 127 h 172"/>
                <a:gd name="T24" fmla="*/ 17 w 120"/>
                <a:gd name="T25" fmla="*/ 141 h 172"/>
                <a:gd name="T26" fmla="*/ 28 w 120"/>
                <a:gd name="T27" fmla="*/ 151 h 172"/>
                <a:gd name="T28" fmla="*/ 38 w 120"/>
                <a:gd name="T29" fmla="*/ 162 h 172"/>
                <a:gd name="T30" fmla="*/ 49 w 120"/>
                <a:gd name="T31" fmla="*/ 169 h 172"/>
                <a:gd name="T32" fmla="*/ 63 w 120"/>
                <a:gd name="T33" fmla="*/ 172 h 172"/>
                <a:gd name="T34" fmla="*/ 73 w 120"/>
                <a:gd name="T35" fmla="*/ 172 h 172"/>
                <a:gd name="T36" fmla="*/ 85 w 120"/>
                <a:gd name="T37" fmla="*/ 169 h 172"/>
                <a:gd name="T38" fmla="*/ 98 w 120"/>
                <a:gd name="T39" fmla="*/ 162 h 172"/>
                <a:gd name="T40" fmla="*/ 109 w 120"/>
                <a:gd name="T41" fmla="*/ 151 h 172"/>
                <a:gd name="T42" fmla="*/ 116 w 120"/>
                <a:gd name="T43" fmla="*/ 137 h 172"/>
                <a:gd name="T44" fmla="*/ 120 w 120"/>
                <a:gd name="T45" fmla="*/ 124 h 172"/>
                <a:gd name="T46" fmla="*/ 120 w 120"/>
                <a:gd name="T47" fmla="*/ 109 h 172"/>
                <a:gd name="T48" fmla="*/ 116 w 120"/>
                <a:gd name="T49" fmla="*/ 95 h 172"/>
                <a:gd name="T50" fmla="*/ 112 w 120"/>
                <a:gd name="T51" fmla="*/ 81 h 172"/>
                <a:gd name="T52" fmla="*/ 105 w 120"/>
                <a:gd name="T53" fmla="*/ 64 h 172"/>
                <a:gd name="T54" fmla="*/ 102 w 120"/>
                <a:gd name="T55" fmla="*/ 49 h 172"/>
                <a:gd name="T56" fmla="*/ 95 w 120"/>
                <a:gd name="T57" fmla="*/ 32 h 172"/>
                <a:gd name="T58" fmla="*/ 91 w 120"/>
                <a:gd name="T59" fmla="*/ 17 h 172"/>
                <a:gd name="T60" fmla="*/ 85 w 120"/>
                <a:gd name="T6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0" h="172">
                  <a:moveTo>
                    <a:pt x="0" y="14"/>
                  </a:moveTo>
                  <a:lnTo>
                    <a:pt x="0" y="25"/>
                  </a:lnTo>
                  <a:lnTo>
                    <a:pt x="0" y="35"/>
                  </a:lnTo>
                  <a:lnTo>
                    <a:pt x="0" y="46"/>
                  </a:lnTo>
                  <a:lnTo>
                    <a:pt x="0" y="57"/>
                  </a:lnTo>
                  <a:lnTo>
                    <a:pt x="0" y="67"/>
                  </a:lnTo>
                  <a:lnTo>
                    <a:pt x="0" y="74"/>
                  </a:lnTo>
                  <a:lnTo>
                    <a:pt x="0" y="84"/>
                  </a:lnTo>
                  <a:lnTo>
                    <a:pt x="0" y="95"/>
                  </a:lnTo>
                  <a:lnTo>
                    <a:pt x="3" y="105"/>
                  </a:lnTo>
                  <a:lnTo>
                    <a:pt x="3" y="112"/>
                  </a:lnTo>
                  <a:lnTo>
                    <a:pt x="10" y="127"/>
                  </a:lnTo>
                  <a:lnTo>
                    <a:pt x="17" y="141"/>
                  </a:lnTo>
                  <a:lnTo>
                    <a:pt x="28" y="151"/>
                  </a:lnTo>
                  <a:lnTo>
                    <a:pt x="38" y="162"/>
                  </a:lnTo>
                  <a:lnTo>
                    <a:pt x="49" y="169"/>
                  </a:lnTo>
                  <a:lnTo>
                    <a:pt x="63" y="172"/>
                  </a:lnTo>
                  <a:lnTo>
                    <a:pt x="73" y="172"/>
                  </a:lnTo>
                  <a:lnTo>
                    <a:pt x="85" y="169"/>
                  </a:lnTo>
                  <a:lnTo>
                    <a:pt x="98" y="162"/>
                  </a:lnTo>
                  <a:lnTo>
                    <a:pt x="109" y="151"/>
                  </a:lnTo>
                  <a:lnTo>
                    <a:pt x="116" y="137"/>
                  </a:lnTo>
                  <a:lnTo>
                    <a:pt x="120" y="124"/>
                  </a:lnTo>
                  <a:lnTo>
                    <a:pt x="120" y="109"/>
                  </a:lnTo>
                  <a:lnTo>
                    <a:pt x="116" y="95"/>
                  </a:lnTo>
                  <a:lnTo>
                    <a:pt x="112" y="81"/>
                  </a:lnTo>
                  <a:lnTo>
                    <a:pt x="105" y="64"/>
                  </a:lnTo>
                  <a:lnTo>
                    <a:pt x="102" y="49"/>
                  </a:lnTo>
                  <a:lnTo>
                    <a:pt x="95" y="32"/>
                  </a:lnTo>
                  <a:lnTo>
                    <a:pt x="91" y="17"/>
                  </a:lnTo>
                  <a:lnTo>
                    <a:pt x="85"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34" name="Freeform 862"/>
            <p:cNvSpPr>
              <a:spLocks/>
            </p:cNvSpPr>
            <p:nvPr/>
          </p:nvSpPr>
          <p:spPr bwMode="auto">
            <a:xfrm>
              <a:off x="2665" y="2650"/>
              <a:ext cx="12" cy="19"/>
            </a:xfrm>
            <a:custGeom>
              <a:avLst/>
              <a:gdLst>
                <a:gd name="T0" fmla="*/ 29 w 158"/>
                <a:gd name="T1" fmla="*/ 0 h 267"/>
                <a:gd name="T2" fmla="*/ 25 w 158"/>
                <a:gd name="T3" fmla="*/ 21 h 267"/>
                <a:gd name="T4" fmla="*/ 18 w 158"/>
                <a:gd name="T5" fmla="*/ 46 h 267"/>
                <a:gd name="T6" fmla="*/ 15 w 158"/>
                <a:gd name="T7" fmla="*/ 71 h 267"/>
                <a:gd name="T8" fmla="*/ 7 w 158"/>
                <a:gd name="T9" fmla="*/ 92 h 267"/>
                <a:gd name="T10" fmla="*/ 4 w 158"/>
                <a:gd name="T11" fmla="*/ 116 h 267"/>
                <a:gd name="T12" fmla="*/ 0 w 158"/>
                <a:gd name="T13" fmla="*/ 141 h 267"/>
                <a:gd name="T14" fmla="*/ 0 w 158"/>
                <a:gd name="T15" fmla="*/ 162 h 267"/>
                <a:gd name="T16" fmla="*/ 0 w 158"/>
                <a:gd name="T17" fmla="*/ 186 h 267"/>
                <a:gd name="T18" fmla="*/ 7 w 158"/>
                <a:gd name="T19" fmla="*/ 214 h 267"/>
                <a:gd name="T20" fmla="*/ 11 w 158"/>
                <a:gd name="T21" fmla="*/ 239 h 267"/>
                <a:gd name="T22" fmla="*/ 22 w 158"/>
                <a:gd name="T23" fmla="*/ 254 h 267"/>
                <a:gd name="T24" fmla="*/ 29 w 158"/>
                <a:gd name="T25" fmla="*/ 264 h 267"/>
                <a:gd name="T26" fmla="*/ 40 w 158"/>
                <a:gd name="T27" fmla="*/ 267 h 267"/>
                <a:gd name="T28" fmla="*/ 53 w 158"/>
                <a:gd name="T29" fmla="*/ 267 h 267"/>
                <a:gd name="T30" fmla="*/ 64 w 158"/>
                <a:gd name="T31" fmla="*/ 264 h 267"/>
                <a:gd name="T32" fmla="*/ 75 w 158"/>
                <a:gd name="T33" fmla="*/ 254 h 267"/>
                <a:gd name="T34" fmla="*/ 82 w 158"/>
                <a:gd name="T35" fmla="*/ 246 h 267"/>
                <a:gd name="T36" fmla="*/ 88 w 158"/>
                <a:gd name="T37" fmla="*/ 239 h 267"/>
                <a:gd name="T38" fmla="*/ 95 w 158"/>
                <a:gd name="T39" fmla="*/ 229 h 267"/>
                <a:gd name="T40" fmla="*/ 95 w 158"/>
                <a:gd name="T41" fmla="*/ 225 h 267"/>
                <a:gd name="T42" fmla="*/ 95 w 158"/>
                <a:gd name="T43" fmla="*/ 214 h 267"/>
                <a:gd name="T44" fmla="*/ 95 w 158"/>
                <a:gd name="T45" fmla="*/ 207 h 267"/>
                <a:gd name="T46" fmla="*/ 95 w 158"/>
                <a:gd name="T47" fmla="*/ 197 h 267"/>
                <a:gd name="T48" fmla="*/ 92 w 158"/>
                <a:gd name="T49" fmla="*/ 190 h 267"/>
                <a:gd name="T50" fmla="*/ 92 w 158"/>
                <a:gd name="T51" fmla="*/ 179 h 267"/>
                <a:gd name="T52" fmla="*/ 88 w 158"/>
                <a:gd name="T53" fmla="*/ 172 h 267"/>
                <a:gd name="T54" fmla="*/ 88 w 158"/>
                <a:gd name="T55" fmla="*/ 162 h 267"/>
                <a:gd name="T56" fmla="*/ 85 w 158"/>
                <a:gd name="T57" fmla="*/ 154 h 267"/>
                <a:gd name="T58" fmla="*/ 78 w 158"/>
                <a:gd name="T59" fmla="*/ 147 h 267"/>
                <a:gd name="T60" fmla="*/ 71 w 158"/>
                <a:gd name="T61" fmla="*/ 141 h 267"/>
                <a:gd name="T62" fmla="*/ 82 w 158"/>
                <a:gd name="T63" fmla="*/ 147 h 267"/>
                <a:gd name="T64" fmla="*/ 92 w 158"/>
                <a:gd name="T65" fmla="*/ 154 h 267"/>
                <a:gd name="T66" fmla="*/ 103 w 158"/>
                <a:gd name="T67" fmla="*/ 162 h 267"/>
                <a:gd name="T68" fmla="*/ 110 w 158"/>
                <a:gd name="T69" fmla="*/ 165 h 267"/>
                <a:gd name="T70" fmla="*/ 120 w 158"/>
                <a:gd name="T71" fmla="*/ 165 h 267"/>
                <a:gd name="T72" fmla="*/ 127 w 158"/>
                <a:gd name="T73" fmla="*/ 165 h 267"/>
                <a:gd name="T74" fmla="*/ 135 w 158"/>
                <a:gd name="T75" fmla="*/ 165 h 267"/>
                <a:gd name="T76" fmla="*/ 141 w 158"/>
                <a:gd name="T77" fmla="*/ 165 h 267"/>
                <a:gd name="T78" fmla="*/ 148 w 158"/>
                <a:gd name="T79" fmla="*/ 165 h 267"/>
                <a:gd name="T80" fmla="*/ 155 w 158"/>
                <a:gd name="T81" fmla="*/ 169 h 267"/>
                <a:gd name="T82" fmla="*/ 155 w 158"/>
                <a:gd name="T83" fmla="*/ 159 h 267"/>
                <a:gd name="T84" fmla="*/ 155 w 158"/>
                <a:gd name="T85" fmla="*/ 151 h 267"/>
                <a:gd name="T86" fmla="*/ 155 w 158"/>
                <a:gd name="T87" fmla="*/ 141 h 267"/>
                <a:gd name="T88" fmla="*/ 158 w 158"/>
                <a:gd name="T89" fmla="*/ 134 h 267"/>
                <a:gd name="T90" fmla="*/ 158 w 158"/>
                <a:gd name="T91" fmla="*/ 124 h 267"/>
                <a:gd name="T92" fmla="*/ 158 w 158"/>
                <a:gd name="T93" fmla="*/ 116 h 267"/>
                <a:gd name="T94" fmla="*/ 158 w 158"/>
                <a:gd name="T95" fmla="*/ 106 h 267"/>
                <a:gd name="T96" fmla="*/ 155 w 158"/>
                <a:gd name="T97" fmla="*/ 99 h 267"/>
                <a:gd name="T98" fmla="*/ 152 w 158"/>
                <a:gd name="T99" fmla="*/ 92 h 267"/>
                <a:gd name="T100" fmla="*/ 141 w 158"/>
                <a:gd name="T101" fmla="*/ 84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8" h="267">
                  <a:moveTo>
                    <a:pt x="29" y="0"/>
                  </a:moveTo>
                  <a:lnTo>
                    <a:pt x="25" y="21"/>
                  </a:lnTo>
                  <a:lnTo>
                    <a:pt x="18" y="46"/>
                  </a:lnTo>
                  <a:lnTo>
                    <a:pt x="15" y="71"/>
                  </a:lnTo>
                  <a:lnTo>
                    <a:pt x="7" y="92"/>
                  </a:lnTo>
                  <a:lnTo>
                    <a:pt x="4" y="116"/>
                  </a:lnTo>
                  <a:lnTo>
                    <a:pt x="0" y="141"/>
                  </a:lnTo>
                  <a:lnTo>
                    <a:pt x="0" y="162"/>
                  </a:lnTo>
                  <a:lnTo>
                    <a:pt x="0" y="186"/>
                  </a:lnTo>
                  <a:lnTo>
                    <a:pt x="7" y="214"/>
                  </a:lnTo>
                  <a:lnTo>
                    <a:pt x="11" y="239"/>
                  </a:lnTo>
                  <a:lnTo>
                    <a:pt x="22" y="254"/>
                  </a:lnTo>
                  <a:lnTo>
                    <a:pt x="29" y="264"/>
                  </a:lnTo>
                  <a:lnTo>
                    <a:pt x="40" y="267"/>
                  </a:lnTo>
                  <a:lnTo>
                    <a:pt x="53" y="267"/>
                  </a:lnTo>
                  <a:lnTo>
                    <a:pt x="64" y="264"/>
                  </a:lnTo>
                  <a:lnTo>
                    <a:pt x="75" y="254"/>
                  </a:lnTo>
                  <a:lnTo>
                    <a:pt x="82" y="246"/>
                  </a:lnTo>
                  <a:lnTo>
                    <a:pt x="88" y="239"/>
                  </a:lnTo>
                  <a:lnTo>
                    <a:pt x="95" y="229"/>
                  </a:lnTo>
                  <a:lnTo>
                    <a:pt x="95" y="225"/>
                  </a:lnTo>
                  <a:lnTo>
                    <a:pt x="95" y="214"/>
                  </a:lnTo>
                  <a:lnTo>
                    <a:pt x="95" y="207"/>
                  </a:lnTo>
                  <a:lnTo>
                    <a:pt x="95" y="197"/>
                  </a:lnTo>
                  <a:lnTo>
                    <a:pt x="92" y="190"/>
                  </a:lnTo>
                  <a:lnTo>
                    <a:pt x="92" y="179"/>
                  </a:lnTo>
                  <a:lnTo>
                    <a:pt x="88" y="172"/>
                  </a:lnTo>
                  <a:lnTo>
                    <a:pt x="88" y="162"/>
                  </a:lnTo>
                  <a:lnTo>
                    <a:pt x="85" y="154"/>
                  </a:lnTo>
                  <a:lnTo>
                    <a:pt x="78" y="147"/>
                  </a:lnTo>
                  <a:lnTo>
                    <a:pt x="71" y="141"/>
                  </a:lnTo>
                  <a:lnTo>
                    <a:pt x="82" y="147"/>
                  </a:lnTo>
                  <a:lnTo>
                    <a:pt x="92" y="154"/>
                  </a:lnTo>
                  <a:lnTo>
                    <a:pt x="103" y="162"/>
                  </a:lnTo>
                  <a:lnTo>
                    <a:pt x="110" y="165"/>
                  </a:lnTo>
                  <a:lnTo>
                    <a:pt x="120" y="165"/>
                  </a:lnTo>
                  <a:lnTo>
                    <a:pt x="127" y="165"/>
                  </a:lnTo>
                  <a:lnTo>
                    <a:pt x="135" y="165"/>
                  </a:lnTo>
                  <a:lnTo>
                    <a:pt x="141" y="165"/>
                  </a:lnTo>
                  <a:lnTo>
                    <a:pt x="148" y="165"/>
                  </a:lnTo>
                  <a:lnTo>
                    <a:pt x="155" y="169"/>
                  </a:lnTo>
                  <a:lnTo>
                    <a:pt x="155" y="159"/>
                  </a:lnTo>
                  <a:lnTo>
                    <a:pt x="155" y="151"/>
                  </a:lnTo>
                  <a:lnTo>
                    <a:pt x="155" y="141"/>
                  </a:lnTo>
                  <a:lnTo>
                    <a:pt x="158" y="134"/>
                  </a:lnTo>
                  <a:lnTo>
                    <a:pt x="158" y="124"/>
                  </a:lnTo>
                  <a:lnTo>
                    <a:pt x="158" y="116"/>
                  </a:lnTo>
                  <a:lnTo>
                    <a:pt x="158" y="106"/>
                  </a:lnTo>
                  <a:lnTo>
                    <a:pt x="155" y="99"/>
                  </a:lnTo>
                  <a:lnTo>
                    <a:pt x="152" y="92"/>
                  </a:lnTo>
                  <a:lnTo>
                    <a:pt x="141" y="84"/>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35" name="Freeform 863"/>
            <p:cNvSpPr>
              <a:spLocks/>
            </p:cNvSpPr>
            <p:nvPr/>
          </p:nvSpPr>
          <p:spPr bwMode="auto">
            <a:xfrm>
              <a:off x="2794" y="2508"/>
              <a:ext cx="5" cy="7"/>
            </a:xfrm>
            <a:custGeom>
              <a:avLst/>
              <a:gdLst>
                <a:gd name="T0" fmla="*/ 0 w 70"/>
                <a:gd name="T1" fmla="*/ 0 h 90"/>
                <a:gd name="T2" fmla="*/ 0 w 70"/>
                <a:gd name="T3" fmla="*/ 10 h 90"/>
                <a:gd name="T4" fmla="*/ 0 w 70"/>
                <a:gd name="T5" fmla="*/ 17 h 90"/>
                <a:gd name="T6" fmla="*/ 0 w 70"/>
                <a:gd name="T7" fmla="*/ 27 h 90"/>
                <a:gd name="T8" fmla="*/ 0 w 70"/>
                <a:gd name="T9" fmla="*/ 35 h 90"/>
                <a:gd name="T10" fmla="*/ 0 w 70"/>
                <a:gd name="T11" fmla="*/ 45 h 90"/>
                <a:gd name="T12" fmla="*/ 0 w 70"/>
                <a:gd name="T13" fmla="*/ 52 h 90"/>
                <a:gd name="T14" fmla="*/ 0 w 70"/>
                <a:gd name="T15" fmla="*/ 62 h 90"/>
                <a:gd name="T16" fmla="*/ 0 w 70"/>
                <a:gd name="T17" fmla="*/ 70 h 90"/>
                <a:gd name="T18" fmla="*/ 3 w 70"/>
                <a:gd name="T19" fmla="*/ 77 h 90"/>
                <a:gd name="T20" fmla="*/ 7 w 70"/>
                <a:gd name="T21" fmla="*/ 84 h 90"/>
                <a:gd name="T22" fmla="*/ 10 w 70"/>
                <a:gd name="T23" fmla="*/ 87 h 90"/>
                <a:gd name="T24" fmla="*/ 17 w 70"/>
                <a:gd name="T25" fmla="*/ 90 h 90"/>
                <a:gd name="T26" fmla="*/ 21 w 70"/>
                <a:gd name="T27" fmla="*/ 87 h 90"/>
                <a:gd name="T28" fmla="*/ 28 w 70"/>
                <a:gd name="T29" fmla="*/ 87 h 90"/>
                <a:gd name="T30" fmla="*/ 35 w 70"/>
                <a:gd name="T31" fmla="*/ 84 h 90"/>
                <a:gd name="T32" fmla="*/ 42 w 70"/>
                <a:gd name="T33" fmla="*/ 80 h 90"/>
                <a:gd name="T34" fmla="*/ 48 w 70"/>
                <a:gd name="T35" fmla="*/ 77 h 90"/>
                <a:gd name="T36" fmla="*/ 56 w 70"/>
                <a:gd name="T37" fmla="*/ 73 h 90"/>
                <a:gd name="T38" fmla="*/ 63 w 70"/>
                <a:gd name="T39" fmla="*/ 70 h 90"/>
                <a:gd name="T40" fmla="*/ 70 w 70"/>
                <a:gd name="T41" fmla="*/ 7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90">
                  <a:moveTo>
                    <a:pt x="0" y="0"/>
                  </a:moveTo>
                  <a:lnTo>
                    <a:pt x="0" y="10"/>
                  </a:lnTo>
                  <a:lnTo>
                    <a:pt x="0" y="17"/>
                  </a:lnTo>
                  <a:lnTo>
                    <a:pt x="0" y="27"/>
                  </a:lnTo>
                  <a:lnTo>
                    <a:pt x="0" y="35"/>
                  </a:lnTo>
                  <a:lnTo>
                    <a:pt x="0" y="45"/>
                  </a:lnTo>
                  <a:lnTo>
                    <a:pt x="0" y="52"/>
                  </a:lnTo>
                  <a:lnTo>
                    <a:pt x="0" y="62"/>
                  </a:lnTo>
                  <a:lnTo>
                    <a:pt x="0" y="70"/>
                  </a:lnTo>
                  <a:lnTo>
                    <a:pt x="3" y="77"/>
                  </a:lnTo>
                  <a:lnTo>
                    <a:pt x="7" y="84"/>
                  </a:lnTo>
                  <a:lnTo>
                    <a:pt x="10" y="87"/>
                  </a:lnTo>
                  <a:lnTo>
                    <a:pt x="17" y="90"/>
                  </a:lnTo>
                  <a:lnTo>
                    <a:pt x="21" y="87"/>
                  </a:lnTo>
                  <a:lnTo>
                    <a:pt x="28" y="87"/>
                  </a:lnTo>
                  <a:lnTo>
                    <a:pt x="35" y="84"/>
                  </a:lnTo>
                  <a:lnTo>
                    <a:pt x="42" y="80"/>
                  </a:lnTo>
                  <a:lnTo>
                    <a:pt x="48" y="77"/>
                  </a:lnTo>
                  <a:lnTo>
                    <a:pt x="56" y="73"/>
                  </a:lnTo>
                  <a:lnTo>
                    <a:pt x="63" y="70"/>
                  </a:lnTo>
                  <a:lnTo>
                    <a:pt x="70" y="7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36" name="Freeform 864"/>
            <p:cNvSpPr>
              <a:spLocks/>
            </p:cNvSpPr>
            <p:nvPr/>
          </p:nvSpPr>
          <p:spPr bwMode="auto">
            <a:xfrm>
              <a:off x="2845" y="2478"/>
              <a:ext cx="10" cy="22"/>
            </a:xfrm>
            <a:custGeom>
              <a:avLst/>
              <a:gdLst>
                <a:gd name="T0" fmla="*/ 0 w 134"/>
                <a:gd name="T1" fmla="*/ 182 h 309"/>
                <a:gd name="T2" fmla="*/ 0 w 134"/>
                <a:gd name="T3" fmla="*/ 197 h 309"/>
                <a:gd name="T4" fmla="*/ 0 w 134"/>
                <a:gd name="T5" fmla="*/ 211 h 309"/>
                <a:gd name="T6" fmla="*/ 0 w 134"/>
                <a:gd name="T7" fmla="*/ 229 h 309"/>
                <a:gd name="T8" fmla="*/ 0 w 134"/>
                <a:gd name="T9" fmla="*/ 242 h 309"/>
                <a:gd name="T10" fmla="*/ 0 w 134"/>
                <a:gd name="T11" fmla="*/ 256 h 309"/>
                <a:gd name="T12" fmla="*/ 3 w 134"/>
                <a:gd name="T13" fmla="*/ 267 h 309"/>
                <a:gd name="T14" fmla="*/ 8 w 134"/>
                <a:gd name="T15" fmla="*/ 281 h 309"/>
                <a:gd name="T16" fmla="*/ 11 w 134"/>
                <a:gd name="T17" fmla="*/ 288 h 309"/>
                <a:gd name="T18" fmla="*/ 14 w 134"/>
                <a:gd name="T19" fmla="*/ 295 h 309"/>
                <a:gd name="T20" fmla="*/ 21 w 134"/>
                <a:gd name="T21" fmla="*/ 299 h 309"/>
                <a:gd name="T22" fmla="*/ 71 w 134"/>
                <a:gd name="T23" fmla="*/ 309 h 309"/>
                <a:gd name="T24" fmla="*/ 106 w 134"/>
                <a:gd name="T25" fmla="*/ 302 h 309"/>
                <a:gd name="T26" fmla="*/ 123 w 134"/>
                <a:gd name="T27" fmla="*/ 284 h 309"/>
                <a:gd name="T28" fmla="*/ 134 w 134"/>
                <a:gd name="T29" fmla="*/ 253 h 309"/>
                <a:gd name="T30" fmla="*/ 134 w 134"/>
                <a:gd name="T31" fmla="*/ 218 h 309"/>
                <a:gd name="T32" fmla="*/ 126 w 134"/>
                <a:gd name="T33" fmla="*/ 176 h 309"/>
                <a:gd name="T34" fmla="*/ 120 w 134"/>
                <a:gd name="T35" fmla="*/ 130 h 309"/>
                <a:gd name="T36" fmla="*/ 113 w 134"/>
                <a:gd name="T37" fmla="*/ 84 h 309"/>
                <a:gd name="T38" fmla="*/ 113 w 134"/>
                <a:gd name="T39" fmla="*/ 42 h 309"/>
                <a:gd name="T40" fmla="*/ 113 w 134"/>
                <a:gd name="T41" fmla="*/ 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4" h="309">
                  <a:moveTo>
                    <a:pt x="0" y="182"/>
                  </a:moveTo>
                  <a:lnTo>
                    <a:pt x="0" y="197"/>
                  </a:lnTo>
                  <a:lnTo>
                    <a:pt x="0" y="211"/>
                  </a:lnTo>
                  <a:lnTo>
                    <a:pt x="0" y="229"/>
                  </a:lnTo>
                  <a:lnTo>
                    <a:pt x="0" y="242"/>
                  </a:lnTo>
                  <a:lnTo>
                    <a:pt x="0" y="256"/>
                  </a:lnTo>
                  <a:lnTo>
                    <a:pt x="3" y="267"/>
                  </a:lnTo>
                  <a:lnTo>
                    <a:pt x="8" y="281"/>
                  </a:lnTo>
                  <a:lnTo>
                    <a:pt x="11" y="288"/>
                  </a:lnTo>
                  <a:lnTo>
                    <a:pt x="14" y="295"/>
                  </a:lnTo>
                  <a:lnTo>
                    <a:pt x="21" y="299"/>
                  </a:lnTo>
                  <a:lnTo>
                    <a:pt x="71" y="309"/>
                  </a:lnTo>
                  <a:lnTo>
                    <a:pt x="106" y="302"/>
                  </a:lnTo>
                  <a:lnTo>
                    <a:pt x="123" y="284"/>
                  </a:lnTo>
                  <a:lnTo>
                    <a:pt x="134" y="253"/>
                  </a:lnTo>
                  <a:lnTo>
                    <a:pt x="134" y="218"/>
                  </a:lnTo>
                  <a:lnTo>
                    <a:pt x="126" y="176"/>
                  </a:lnTo>
                  <a:lnTo>
                    <a:pt x="120" y="130"/>
                  </a:lnTo>
                  <a:lnTo>
                    <a:pt x="113" y="84"/>
                  </a:lnTo>
                  <a:lnTo>
                    <a:pt x="113" y="42"/>
                  </a:lnTo>
                  <a:lnTo>
                    <a:pt x="113"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37" name="Freeform 865"/>
            <p:cNvSpPr>
              <a:spLocks/>
            </p:cNvSpPr>
            <p:nvPr/>
          </p:nvSpPr>
          <p:spPr bwMode="auto">
            <a:xfrm>
              <a:off x="2840" y="2480"/>
              <a:ext cx="6" cy="7"/>
            </a:xfrm>
            <a:custGeom>
              <a:avLst/>
              <a:gdLst>
                <a:gd name="T0" fmla="*/ 21 w 77"/>
                <a:gd name="T1" fmla="*/ 0 h 102"/>
                <a:gd name="T2" fmla="*/ 11 w 77"/>
                <a:gd name="T3" fmla="*/ 18 h 102"/>
                <a:gd name="T4" fmla="*/ 3 w 77"/>
                <a:gd name="T5" fmla="*/ 31 h 102"/>
                <a:gd name="T6" fmla="*/ 0 w 77"/>
                <a:gd name="T7" fmla="*/ 49 h 102"/>
                <a:gd name="T8" fmla="*/ 3 w 77"/>
                <a:gd name="T9" fmla="*/ 63 h 102"/>
                <a:gd name="T10" fmla="*/ 11 w 77"/>
                <a:gd name="T11" fmla="*/ 78 h 102"/>
                <a:gd name="T12" fmla="*/ 21 w 77"/>
                <a:gd name="T13" fmla="*/ 88 h 102"/>
                <a:gd name="T14" fmla="*/ 31 w 77"/>
                <a:gd name="T15" fmla="*/ 95 h 102"/>
                <a:gd name="T16" fmla="*/ 46 w 77"/>
                <a:gd name="T17" fmla="*/ 102 h 102"/>
                <a:gd name="T18" fmla="*/ 63 w 77"/>
                <a:gd name="T19" fmla="*/ 102 h 102"/>
                <a:gd name="T20" fmla="*/ 77 w 77"/>
                <a:gd name="T21" fmla="*/ 9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102">
                  <a:moveTo>
                    <a:pt x="21" y="0"/>
                  </a:moveTo>
                  <a:lnTo>
                    <a:pt x="11" y="18"/>
                  </a:lnTo>
                  <a:lnTo>
                    <a:pt x="3" y="31"/>
                  </a:lnTo>
                  <a:lnTo>
                    <a:pt x="0" y="49"/>
                  </a:lnTo>
                  <a:lnTo>
                    <a:pt x="3" y="63"/>
                  </a:lnTo>
                  <a:lnTo>
                    <a:pt x="11" y="78"/>
                  </a:lnTo>
                  <a:lnTo>
                    <a:pt x="21" y="88"/>
                  </a:lnTo>
                  <a:lnTo>
                    <a:pt x="31" y="95"/>
                  </a:lnTo>
                  <a:lnTo>
                    <a:pt x="46" y="102"/>
                  </a:lnTo>
                  <a:lnTo>
                    <a:pt x="63" y="102"/>
                  </a:lnTo>
                  <a:lnTo>
                    <a:pt x="77" y="98"/>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38" name="Freeform 866"/>
            <p:cNvSpPr>
              <a:spLocks/>
            </p:cNvSpPr>
            <p:nvPr/>
          </p:nvSpPr>
          <p:spPr bwMode="auto">
            <a:xfrm>
              <a:off x="2826" y="2492"/>
              <a:ext cx="8" cy="10"/>
            </a:xfrm>
            <a:custGeom>
              <a:avLst/>
              <a:gdLst>
                <a:gd name="T0" fmla="*/ 29 w 99"/>
                <a:gd name="T1" fmla="*/ 0 h 133"/>
                <a:gd name="T2" fmla="*/ 24 w 99"/>
                <a:gd name="T3" fmla="*/ 10 h 133"/>
                <a:gd name="T4" fmla="*/ 17 w 99"/>
                <a:gd name="T5" fmla="*/ 21 h 133"/>
                <a:gd name="T6" fmla="*/ 11 w 99"/>
                <a:gd name="T7" fmla="*/ 27 h 133"/>
                <a:gd name="T8" fmla="*/ 7 w 99"/>
                <a:gd name="T9" fmla="*/ 39 h 133"/>
                <a:gd name="T10" fmla="*/ 4 w 99"/>
                <a:gd name="T11" fmla="*/ 49 h 133"/>
                <a:gd name="T12" fmla="*/ 0 w 99"/>
                <a:gd name="T13" fmla="*/ 59 h 133"/>
                <a:gd name="T14" fmla="*/ 0 w 99"/>
                <a:gd name="T15" fmla="*/ 70 h 133"/>
                <a:gd name="T16" fmla="*/ 0 w 99"/>
                <a:gd name="T17" fmla="*/ 77 h 133"/>
                <a:gd name="T18" fmla="*/ 0 w 99"/>
                <a:gd name="T19" fmla="*/ 87 h 133"/>
                <a:gd name="T20" fmla="*/ 4 w 99"/>
                <a:gd name="T21" fmla="*/ 98 h 133"/>
                <a:gd name="T22" fmla="*/ 11 w 99"/>
                <a:gd name="T23" fmla="*/ 109 h 133"/>
                <a:gd name="T24" fmla="*/ 17 w 99"/>
                <a:gd name="T25" fmla="*/ 119 h 133"/>
                <a:gd name="T26" fmla="*/ 29 w 99"/>
                <a:gd name="T27" fmla="*/ 127 h 133"/>
                <a:gd name="T28" fmla="*/ 35 w 99"/>
                <a:gd name="T29" fmla="*/ 130 h 133"/>
                <a:gd name="T30" fmla="*/ 46 w 99"/>
                <a:gd name="T31" fmla="*/ 133 h 133"/>
                <a:gd name="T32" fmla="*/ 56 w 99"/>
                <a:gd name="T33" fmla="*/ 133 h 133"/>
                <a:gd name="T34" fmla="*/ 67 w 99"/>
                <a:gd name="T35" fmla="*/ 130 h 133"/>
                <a:gd name="T36" fmla="*/ 77 w 99"/>
                <a:gd name="T37" fmla="*/ 127 h 133"/>
                <a:gd name="T38" fmla="*/ 87 w 99"/>
                <a:gd name="T39" fmla="*/ 122 h 133"/>
                <a:gd name="T40" fmla="*/ 99 w 99"/>
                <a:gd name="T41" fmla="*/ 11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9" h="133">
                  <a:moveTo>
                    <a:pt x="29" y="0"/>
                  </a:moveTo>
                  <a:lnTo>
                    <a:pt x="24" y="10"/>
                  </a:lnTo>
                  <a:lnTo>
                    <a:pt x="17" y="21"/>
                  </a:lnTo>
                  <a:lnTo>
                    <a:pt x="11" y="27"/>
                  </a:lnTo>
                  <a:lnTo>
                    <a:pt x="7" y="39"/>
                  </a:lnTo>
                  <a:lnTo>
                    <a:pt x="4" y="49"/>
                  </a:lnTo>
                  <a:lnTo>
                    <a:pt x="0" y="59"/>
                  </a:lnTo>
                  <a:lnTo>
                    <a:pt x="0" y="70"/>
                  </a:lnTo>
                  <a:lnTo>
                    <a:pt x="0" y="77"/>
                  </a:lnTo>
                  <a:lnTo>
                    <a:pt x="0" y="87"/>
                  </a:lnTo>
                  <a:lnTo>
                    <a:pt x="4" y="98"/>
                  </a:lnTo>
                  <a:lnTo>
                    <a:pt x="11" y="109"/>
                  </a:lnTo>
                  <a:lnTo>
                    <a:pt x="17" y="119"/>
                  </a:lnTo>
                  <a:lnTo>
                    <a:pt x="29" y="127"/>
                  </a:lnTo>
                  <a:lnTo>
                    <a:pt x="35" y="130"/>
                  </a:lnTo>
                  <a:lnTo>
                    <a:pt x="46" y="133"/>
                  </a:lnTo>
                  <a:lnTo>
                    <a:pt x="56" y="133"/>
                  </a:lnTo>
                  <a:lnTo>
                    <a:pt x="67" y="130"/>
                  </a:lnTo>
                  <a:lnTo>
                    <a:pt x="77" y="127"/>
                  </a:lnTo>
                  <a:lnTo>
                    <a:pt x="87" y="122"/>
                  </a:lnTo>
                  <a:lnTo>
                    <a:pt x="99" y="112"/>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39" name="Freeform 867"/>
            <p:cNvSpPr>
              <a:spLocks/>
            </p:cNvSpPr>
            <p:nvPr/>
          </p:nvSpPr>
          <p:spPr bwMode="auto">
            <a:xfrm>
              <a:off x="2718" y="2605"/>
              <a:ext cx="8" cy="9"/>
            </a:xfrm>
            <a:custGeom>
              <a:avLst/>
              <a:gdLst>
                <a:gd name="T0" fmla="*/ 0 w 98"/>
                <a:gd name="T1" fmla="*/ 0 h 126"/>
                <a:gd name="T2" fmla="*/ 0 w 98"/>
                <a:gd name="T3" fmla="*/ 11 h 126"/>
                <a:gd name="T4" fmla="*/ 0 w 98"/>
                <a:gd name="T5" fmla="*/ 21 h 126"/>
                <a:gd name="T6" fmla="*/ 0 w 98"/>
                <a:gd name="T7" fmla="*/ 31 h 126"/>
                <a:gd name="T8" fmla="*/ 0 w 98"/>
                <a:gd name="T9" fmla="*/ 46 h 126"/>
                <a:gd name="T10" fmla="*/ 3 w 98"/>
                <a:gd name="T11" fmla="*/ 56 h 126"/>
                <a:gd name="T12" fmla="*/ 3 w 98"/>
                <a:gd name="T13" fmla="*/ 66 h 126"/>
                <a:gd name="T14" fmla="*/ 6 w 98"/>
                <a:gd name="T15" fmla="*/ 78 h 126"/>
                <a:gd name="T16" fmla="*/ 10 w 98"/>
                <a:gd name="T17" fmla="*/ 88 h 126"/>
                <a:gd name="T18" fmla="*/ 13 w 98"/>
                <a:gd name="T19" fmla="*/ 98 h 126"/>
                <a:gd name="T20" fmla="*/ 13 w 98"/>
                <a:gd name="T21" fmla="*/ 113 h 126"/>
                <a:gd name="T22" fmla="*/ 24 w 98"/>
                <a:gd name="T23" fmla="*/ 109 h 126"/>
                <a:gd name="T24" fmla="*/ 35 w 98"/>
                <a:gd name="T25" fmla="*/ 109 h 126"/>
                <a:gd name="T26" fmla="*/ 45 w 98"/>
                <a:gd name="T27" fmla="*/ 116 h 126"/>
                <a:gd name="T28" fmla="*/ 56 w 98"/>
                <a:gd name="T29" fmla="*/ 119 h 126"/>
                <a:gd name="T30" fmla="*/ 66 w 98"/>
                <a:gd name="T31" fmla="*/ 126 h 126"/>
                <a:gd name="T32" fmla="*/ 76 w 98"/>
                <a:gd name="T33" fmla="*/ 126 h 126"/>
                <a:gd name="T34" fmla="*/ 88 w 98"/>
                <a:gd name="T35" fmla="*/ 126 h 126"/>
                <a:gd name="T36" fmla="*/ 94 w 98"/>
                <a:gd name="T37" fmla="*/ 119 h 126"/>
                <a:gd name="T38" fmla="*/ 98 w 98"/>
                <a:gd name="T39" fmla="*/ 105 h 126"/>
                <a:gd name="T40" fmla="*/ 98 w 98"/>
                <a:gd name="T41" fmla="*/ 8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8" h="126">
                  <a:moveTo>
                    <a:pt x="0" y="0"/>
                  </a:moveTo>
                  <a:lnTo>
                    <a:pt x="0" y="11"/>
                  </a:lnTo>
                  <a:lnTo>
                    <a:pt x="0" y="21"/>
                  </a:lnTo>
                  <a:lnTo>
                    <a:pt x="0" y="31"/>
                  </a:lnTo>
                  <a:lnTo>
                    <a:pt x="0" y="46"/>
                  </a:lnTo>
                  <a:lnTo>
                    <a:pt x="3" y="56"/>
                  </a:lnTo>
                  <a:lnTo>
                    <a:pt x="3" y="66"/>
                  </a:lnTo>
                  <a:lnTo>
                    <a:pt x="6" y="78"/>
                  </a:lnTo>
                  <a:lnTo>
                    <a:pt x="10" y="88"/>
                  </a:lnTo>
                  <a:lnTo>
                    <a:pt x="13" y="98"/>
                  </a:lnTo>
                  <a:lnTo>
                    <a:pt x="13" y="113"/>
                  </a:lnTo>
                  <a:lnTo>
                    <a:pt x="24" y="109"/>
                  </a:lnTo>
                  <a:lnTo>
                    <a:pt x="35" y="109"/>
                  </a:lnTo>
                  <a:lnTo>
                    <a:pt x="45" y="116"/>
                  </a:lnTo>
                  <a:lnTo>
                    <a:pt x="56" y="119"/>
                  </a:lnTo>
                  <a:lnTo>
                    <a:pt x="66" y="126"/>
                  </a:lnTo>
                  <a:lnTo>
                    <a:pt x="76" y="126"/>
                  </a:lnTo>
                  <a:lnTo>
                    <a:pt x="88" y="126"/>
                  </a:lnTo>
                  <a:lnTo>
                    <a:pt x="94" y="119"/>
                  </a:lnTo>
                  <a:lnTo>
                    <a:pt x="98" y="105"/>
                  </a:lnTo>
                  <a:lnTo>
                    <a:pt x="98" y="84"/>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40" name="Freeform 868"/>
            <p:cNvSpPr>
              <a:spLocks/>
            </p:cNvSpPr>
            <p:nvPr/>
          </p:nvSpPr>
          <p:spPr bwMode="auto">
            <a:xfrm>
              <a:off x="2890" y="2598"/>
              <a:ext cx="14" cy="11"/>
            </a:xfrm>
            <a:custGeom>
              <a:avLst/>
              <a:gdLst>
                <a:gd name="T0" fmla="*/ 57 w 172"/>
                <a:gd name="T1" fmla="*/ 29 h 155"/>
                <a:gd name="T2" fmla="*/ 63 w 172"/>
                <a:gd name="T3" fmla="*/ 22 h 155"/>
                <a:gd name="T4" fmla="*/ 70 w 172"/>
                <a:gd name="T5" fmla="*/ 18 h 155"/>
                <a:gd name="T6" fmla="*/ 77 w 172"/>
                <a:gd name="T7" fmla="*/ 12 h 155"/>
                <a:gd name="T8" fmla="*/ 88 w 172"/>
                <a:gd name="T9" fmla="*/ 7 h 155"/>
                <a:gd name="T10" fmla="*/ 95 w 172"/>
                <a:gd name="T11" fmla="*/ 4 h 155"/>
                <a:gd name="T12" fmla="*/ 105 w 172"/>
                <a:gd name="T13" fmla="*/ 4 h 155"/>
                <a:gd name="T14" fmla="*/ 112 w 172"/>
                <a:gd name="T15" fmla="*/ 0 h 155"/>
                <a:gd name="T16" fmla="*/ 120 w 172"/>
                <a:gd name="T17" fmla="*/ 0 h 155"/>
                <a:gd name="T18" fmla="*/ 130 w 172"/>
                <a:gd name="T19" fmla="*/ 0 h 155"/>
                <a:gd name="T20" fmla="*/ 137 w 172"/>
                <a:gd name="T21" fmla="*/ 4 h 155"/>
                <a:gd name="T22" fmla="*/ 148 w 172"/>
                <a:gd name="T23" fmla="*/ 12 h 155"/>
                <a:gd name="T24" fmla="*/ 158 w 172"/>
                <a:gd name="T25" fmla="*/ 18 h 155"/>
                <a:gd name="T26" fmla="*/ 165 w 172"/>
                <a:gd name="T27" fmla="*/ 29 h 155"/>
                <a:gd name="T28" fmla="*/ 169 w 172"/>
                <a:gd name="T29" fmla="*/ 39 h 155"/>
                <a:gd name="T30" fmla="*/ 172 w 172"/>
                <a:gd name="T31" fmla="*/ 50 h 155"/>
                <a:gd name="T32" fmla="*/ 172 w 172"/>
                <a:gd name="T33" fmla="*/ 64 h 155"/>
                <a:gd name="T34" fmla="*/ 172 w 172"/>
                <a:gd name="T35" fmla="*/ 74 h 155"/>
                <a:gd name="T36" fmla="*/ 169 w 172"/>
                <a:gd name="T37" fmla="*/ 88 h 155"/>
                <a:gd name="T38" fmla="*/ 165 w 172"/>
                <a:gd name="T39" fmla="*/ 99 h 155"/>
                <a:gd name="T40" fmla="*/ 162 w 172"/>
                <a:gd name="T41" fmla="*/ 105 h 155"/>
                <a:gd name="T42" fmla="*/ 152 w 172"/>
                <a:gd name="T43" fmla="*/ 120 h 155"/>
                <a:gd name="T44" fmla="*/ 137 w 172"/>
                <a:gd name="T45" fmla="*/ 130 h 155"/>
                <a:gd name="T46" fmla="*/ 120 w 172"/>
                <a:gd name="T47" fmla="*/ 137 h 155"/>
                <a:gd name="T48" fmla="*/ 105 w 172"/>
                <a:gd name="T49" fmla="*/ 142 h 155"/>
                <a:gd name="T50" fmla="*/ 88 w 172"/>
                <a:gd name="T51" fmla="*/ 142 h 155"/>
                <a:gd name="T52" fmla="*/ 70 w 172"/>
                <a:gd name="T53" fmla="*/ 142 h 155"/>
                <a:gd name="T54" fmla="*/ 49 w 172"/>
                <a:gd name="T55" fmla="*/ 142 h 155"/>
                <a:gd name="T56" fmla="*/ 32 w 172"/>
                <a:gd name="T57" fmla="*/ 145 h 155"/>
                <a:gd name="T58" fmla="*/ 14 w 172"/>
                <a:gd name="T59" fmla="*/ 148 h 155"/>
                <a:gd name="T60" fmla="*/ 0 w 172"/>
                <a:gd name="T61"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2" h="155">
                  <a:moveTo>
                    <a:pt x="57" y="29"/>
                  </a:moveTo>
                  <a:lnTo>
                    <a:pt x="63" y="22"/>
                  </a:lnTo>
                  <a:lnTo>
                    <a:pt x="70" y="18"/>
                  </a:lnTo>
                  <a:lnTo>
                    <a:pt x="77" y="12"/>
                  </a:lnTo>
                  <a:lnTo>
                    <a:pt x="88" y="7"/>
                  </a:lnTo>
                  <a:lnTo>
                    <a:pt x="95" y="4"/>
                  </a:lnTo>
                  <a:lnTo>
                    <a:pt x="105" y="4"/>
                  </a:lnTo>
                  <a:lnTo>
                    <a:pt x="112" y="0"/>
                  </a:lnTo>
                  <a:lnTo>
                    <a:pt x="120" y="0"/>
                  </a:lnTo>
                  <a:lnTo>
                    <a:pt x="130" y="0"/>
                  </a:lnTo>
                  <a:lnTo>
                    <a:pt x="137" y="4"/>
                  </a:lnTo>
                  <a:lnTo>
                    <a:pt x="148" y="12"/>
                  </a:lnTo>
                  <a:lnTo>
                    <a:pt x="158" y="18"/>
                  </a:lnTo>
                  <a:lnTo>
                    <a:pt x="165" y="29"/>
                  </a:lnTo>
                  <a:lnTo>
                    <a:pt x="169" y="39"/>
                  </a:lnTo>
                  <a:lnTo>
                    <a:pt x="172" y="50"/>
                  </a:lnTo>
                  <a:lnTo>
                    <a:pt x="172" y="64"/>
                  </a:lnTo>
                  <a:lnTo>
                    <a:pt x="172" y="74"/>
                  </a:lnTo>
                  <a:lnTo>
                    <a:pt x="169" y="88"/>
                  </a:lnTo>
                  <a:lnTo>
                    <a:pt x="165" y="99"/>
                  </a:lnTo>
                  <a:lnTo>
                    <a:pt x="162" y="105"/>
                  </a:lnTo>
                  <a:lnTo>
                    <a:pt x="152" y="120"/>
                  </a:lnTo>
                  <a:lnTo>
                    <a:pt x="137" y="130"/>
                  </a:lnTo>
                  <a:lnTo>
                    <a:pt x="120" y="137"/>
                  </a:lnTo>
                  <a:lnTo>
                    <a:pt x="105" y="142"/>
                  </a:lnTo>
                  <a:lnTo>
                    <a:pt x="88" y="142"/>
                  </a:lnTo>
                  <a:lnTo>
                    <a:pt x="70" y="142"/>
                  </a:lnTo>
                  <a:lnTo>
                    <a:pt x="49" y="142"/>
                  </a:lnTo>
                  <a:lnTo>
                    <a:pt x="32" y="145"/>
                  </a:lnTo>
                  <a:lnTo>
                    <a:pt x="14" y="148"/>
                  </a:lnTo>
                  <a:lnTo>
                    <a:pt x="0" y="155"/>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41" name="Freeform 869"/>
            <p:cNvSpPr>
              <a:spLocks/>
            </p:cNvSpPr>
            <p:nvPr/>
          </p:nvSpPr>
          <p:spPr bwMode="auto">
            <a:xfrm>
              <a:off x="2864" y="2456"/>
              <a:ext cx="11" cy="9"/>
            </a:xfrm>
            <a:custGeom>
              <a:avLst/>
              <a:gdLst>
                <a:gd name="T0" fmla="*/ 0 w 144"/>
                <a:gd name="T1" fmla="*/ 28 h 126"/>
                <a:gd name="T2" fmla="*/ 0 w 144"/>
                <a:gd name="T3" fmla="*/ 56 h 126"/>
                <a:gd name="T4" fmla="*/ 3 w 144"/>
                <a:gd name="T5" fmla="*/ 77 h 126"/>
                <a:gd name="T6" fmla="*/ 10 w 144"/>
                <a:gd name="T7" fmla="*/ 95 h 126"/>
                <a:gd name="T8" fmla="*/ 20 w 144"/>
                <a:gd name="T9" fmla="*/ 108 h 126"/>
                <a:gd name="T10" fmla="*/ 35 w 144"/>
                <a:gd name="T11" fmla="*/ 116 h 126"/>
                <a:gd name="T12" fmla="*/ 52 w 144"/>
                <a:gd name="T13" fmla="*/ 123 h 126"/>
                <a:gd name="T14" fmla="*/ 70 w 144"/>
                <a:gd name="T15" fmla="*/ 126 h 126"/>
                <a:gd name="T16" fmla="*/ 88 w 144"/>
                <a:gd name="T17" fmla="*/ 123 h 126"/>
                <a:gd name="T18" fmla="*/ 108 w 144"/>
                <a:gd name="T19" fmla="*/ 120 h 126"/>
                <a:gd name="T20" fmla="*/ 126 w 144"/>
                <a:gd name="T21" fmla="*/ 108 h 126"/>
                <a:gd name="T22" fmla="*/ 133 w 144"/>
                <a:gd name="T23" fmla="*/ 102 h 126"/>
                <a:gd name="T24" fmla="*/ 140 w 144"/>
                <a:gd name="T25" fmla="*/ 91 h 126"/>
                <a:gd name="T26" fmla="*/ 144 w 144"/>
                <a:gd name="T27" fmla="*/ 85 h 126"/>
                <a:gd name="T28" fmla="*/ 144 w 144"/>
                <a:gd name="T29" fmla="*/ 73 h 126"/>
                <a:gd name="T30" fmla="*/ 144 w 144"/>
                <a:gd name="T31" fmla="*/ 60 h 126"/>
                <a:gd name="T32" fmla="*/ 144 w 144"/>
                <a:gd name="T33" fmla="*/ 50 h 126"/>
                <a:gd name="T34" fmla="*/ 144 w 144"/>
                <a:gd name="T35" fmla="*/ 38 h 126"/>
                <a:gd name="T36" fmla="*/ 144 w 144"/>
                <a:gd name="T37" fmla="*/ 25 h 126"/>
                <a:gd name="T38" fmla="*/ 144 w 144"/>
                <a:gd name="T39" fmla="*/ 13 h 126"/>
                <a:gd name="T40" fmla="*/ 140 w 144"/>
                <a:gd name="T41"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4" h="126">
                  <a:moveTo>
                    <a:pt x="0" y="28"/>
                  </a:moveTo>
                  <a:lnTo>
                    <a:pt x="0" y="56"/>
                  </a:lnTo>
                  <a:lnTo>
                    <a:pt x="3" y="77"/>
                  </a:lnTo>
                  <a:lnTo>
                    <a:pt x="10" y="95"/>
                  </a:lnTo>
                  <a:lnTo>
                    <a:pt x="20" y="108"/>
                  </a:lnTo>
                  <a:lnTo>
                    <a:pt x="35" y="116"/>
                  </a:lnTo>
                  <a:lnTo>
                    <a:pt x="52" y="123"/>
                  </a:lnTo>
                  <a:lnTo>
                    <a:pt x="70" y="126"/>
                  </a:lnTo>
                  <a:lnTo>
                    <a:pt x="88" y="123"/>
                  </a:lnTo>
                  <a:lnTo>
                    <a:pt x="108" y="120"/>
                  </a:lnTo>
                  <a:lnTo>
                    <a:pt x="126" y="108"/>
                  </a:lnTo>
                  <a:lnTo>
                    <a:pt x="133" y="102"/>
                  </a:lnTo>
                  <a:lnTo>
                    <a:pt x="140" y="91"/>
                  </a:lnTo>
                  <a:lnTo>
                    <a:pt x="144" y="85"/>
                  </a:lnTo>
                  <a:lnTo>
                    <a:pt x="144" y="73"/>
                  </a:lnTo>
                  <a:lnTo>
                    <a:pt x="144" y="60"/>
                  </a:lnTo>
                  <a:lnTo>
                    <a:pt x="144" y="50"/>
                  </a:lnTo>
                  <a:lnTo>
                    <a:pt x="144" y="38"/>
                  </a:lnTo>
                  <a:lnTo>
                    <a:pt x="144" y="25"/>
                  </a:lnTo>
                  <a:lnTo>
                    <a:pt x="144" y="13"/>
                  </a:lnTo>
                  <a:lnTo>
                    <a:pt x="140"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42" name="Freeform 870"/>
            <p:cNvSpPr>
              <a:spLocks/>
            </p:cNvSpPr>
            <p:nvPr/>
          </p:nvSpPr>
          <p:spPr bwMode="auto">
            <a:xfrm>
              <a:off x="2860" y="2468"/>
              <a:ext cx="18" cy="15"/>
            </a:xfrm>
            <a:custGeom>
              <a:avLst/>
              <a:gdLst>
                <a:gd name="T0" fmla="*/ 0 w 237"/>
                <a:gd name="T1" fmla="*/ 28 h 204"/>
                <a:gd name="T2" fmla="*/ 0 w 237"/>
                <a:gd name="T3" fmla="*/ 50 h 204"/>
                <a:gd name="T4" fmla="*/ 0 w 237"/>
                <a:gd name="T5" fmla="*/ 70 h 204"/>
                <a:gd name="T6" fmla="*/ 0 w 237"/>
                <a:gd name="T7" fmla="*/ 92 h 204"/>
                <a:gd name="T8" fmla="*/ 0 w 237"/>
                <a:gd name="T9" fmla="*/ 110 h 204"/>
                <a:gd name="T10" fmla="*/ 4 w 237"/>
                <a:gd name="T11" fmla="*/ 127 h 204"/>
                <a:gd name="T12" fmla="*/ 7 w 237"/>
                <a:gd name="T13" fmla="*/ 145 h 204"/>
                <a:gd name="T14" fmla="*/ 17 w 237"/>
                <a:gd name="T15" fmla="*/ 158 h 204"/>
                <a:gd name="T16" fmla="*/ 29 w 237"/>
                <a:gd name="T17" fmla="*/ 172 h 204"/>
                <a:gd name="T18" fmla="*/ 42 w 237"/>
                <a:gd name="T19" fmla="*/ 187 h 204"/>
                <a:gd name="T20" fmla="*/ 60 w 237"/>
                <a:gd name="T21" fmla="*/ 193 h 204"/>
                <a:gd name="T22" fmla="*/ 77 w 237"/>
                <a:gd name="T23" fmla="*/ 200 h 204"/>
                <a:gd name="T24" fmla="*/ 99 w 237"/>
                <a:gd name="T25" fmla="*/ 204 h 204"/>
                <a:gd name="T26" fmla="*/ 117 w 237"/>
                <a:gd name="T27" fmla="*/ 204 h 204"/>
                <a:gd name="T28" fmla="*/ 134 w 237"/>
                <a:gd name="T29" fmla="*/ 200 h 204"/>
                <a:gd name="T30" fmla="*/ 152 w 237"/>
                <a:gd name="T31" fmla="*/ 197 h 204"/>
                <a:gd name="T32" fmla="*/ 169 w 237"/>
                <a:gd name="T33" fmla="*/ 190 h 204"/>
                <a:gd name="T34" fmla="*/ 183 w 237"/>
                <a:gd name="T35" fmla="*/ 183 h 204"/>
                <a:gd name="T36" fmla="*/ 201 w 237"/>
                <a:gd name="T37" fmla="*/ 169 h 204"/>
                <a:gd name="T38" fmla="*/ 212 w 237"/>
                <a:gd name="T39" fmla="*/ 155 h 204"/>
                <a:gd name="T40" fmla="*/ 222 w 237"/>
                <a:gd name="T41" fmla="*/ 141 h 204"/>
                <a:gd name="T42" fmla="*/ 232 w 237"/>
                <a:gd name="T43" fmla="*/ 117 h 204"/>
                <a:gd name="T44" fmla="*/ 237 w 237"/>
                <a:gd name="T45" fmla="*/ 95 h 204"/>
                <a:gd name="T46" fmla="*/ 232 w 237"/>
                <a:gd name="T47" fmla="*/ 78 h 204"/>
                <a:gd name="T48" fmla="*/ 222 w 237"/>
                <a:gd name="T49" fmla="*/ 64 h 204"/>
                <a:gd name="T50" fmla="*/ 208 w 237"/>
                <a:gd name="T51" fmla="*/ 53 h 204"/>
                <a:gd name="T52" fmla="*/ 194 w 237"/>
                <a:gd name="T53" fmla="*/ 42 h 204"/>
                <a:gd name="T54" fmla="*/ 172 w 237"/>
                <a:gd name="T55" fmla="*/ 35 h 204"/>
                <a:gd name="T56" fmla="*/ 152 w 237"/>
                <a:gd name="T57" fmla="*/ 25 h 204"/>
                <a:gd name="T58" fmla="*/ 134 w 237"/>
                <a:gd name="T59" fmla="*/ 15 h 204"/>
                <a:gd name="T60" fmla="*/ 112 w 237"/>
                <a:gd name="T61"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7" h="204">
                  <a:moveTo>
                    <a:pt x="0" y="28"/>
                  </a:moveTo>
                  <a:lnTo>
                    <a:pt x="0" y="50"/>
                  </a:lnTo>
                  <a:lnTo>
                    <a:pt x="0" y="70"/>
                  </a:lnTo>
                  <a:lnTo>
                    <a:pt x="0" y="92"/>
                  </a:lnTo>
                  <a:lnTo>
                    <a:pt x="0" y="110"/>
                  </a:lnTo>
                  <a:lnTo>
                    <a:pt x="4" y="127"/>
                  </a:lnTo>
                  <a:lnTo>
                    <a:pt x="7" y="145"/>
                  </a:lnTo>
                  <a:lnTo>
                    <a:pt x="17" y="158"/>
                  </a:lnTo>
                  <a:lnTo>
                    <a:pt x="29" y="172"/>
                  </a:lnTo>
                  <a:lnTo>
                    <a:pt x="42" y="187"/>
                  </a:lnTo>
                  <a:lnTo>
                    <a:pt x="60" y="193"/>
                  </a:lnTo>
                  <a:lnTo>
                    <a:pt x="77" y="200"/>
                  </a:lnTo>
                  <a:lnTo>
                    <a:pt x="99" y="204"/>
                  </a:lnTo>
                  <a:lnTo>
                    <a:pt x="117" y="204"/>
                  </a:lnTo>
                  <a:lnTo>
                    <a:pt x="134" y="200"/>
                  </a:lnTo>
                  <a:lnTo>
                    <a:pt x="152" y="197"/>
                  </a:lnTo>
                  <a:lnTo>
                    <a:pt x="169" y="190"/>
                  </a:lnTo>
                  <a:lnTo>
                    <a:pt x="183" y="183"/>
                  </a:lnTo>
                  <a:lnTo>
                    <a:pt x="201" y="169"/>
                  </a:lnTo>
                  <a:lnTo>
                    <a:pt x="212" y="155"/>
                  </a:lnTo>
                  <a:lnTo>
                    <a:pt x="222" y="141"/>
                  </a:lnTo>
                  <a:lnTo>
                    <a:pt x="232" y="117"/>
                  </a:lnTo>
                  <a:lnTo>
                    <a:pt x="237" y="95"/>
                  </a:lnTo>
                  <a:lnTo>
                    <a:pt x="232" y="78"/>
                  </a:lnTo>
                  <a:lnTo>
                    <a:pt x="222" y="64"/>
                  </a:lnTo>
                  <a:lnTo>
                    <a:pt x="208" y="53"/>
                  </a:lnTo>
                  <a:lnTo>
                    <a:pt x="194" y="42"/>
                  </a:lnTo>
                  <a:lnTo>
                    <a:pt x="172" y="35"/>
                  </a:lnTo>
                  <a:lnTo>
                    <a:pt x="152" y="25"/>
                  </a:lnTo>
                  <a:lnTo>
                    <a:pt x="134" y="15"/>
                  </a:lnTo>
                  <a:lnTo>
                    <a:pt x="112"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43" name="Freeform 871"/>
            <p:cNvSpPr>
              <a:spLocks/>
            </p:cNvSpPr>
            <p:nvPr/>
          </p:nvSpPr>
          <p:spPr bwMode="auto">
            <a:xfrm>
              <a:off x="2741" y="2567"/>
              <a:ext cx="12" cy="12"/>
            </a:xfrm>
            <a:custGeom>
              <a:avLst/>
              <a:gdLst>
                <a:gd name="T0" fmla="*/ 14 w 162"/>
                <a:gd name="T1" fmla="*/ 115 h 178"/>
                <a:gd name="T2" fmla="*/ 14 w 162"/>
                <a:gd name="T3" fmla="*/ 112 h 178"/>
                <a:gd name="T4" fmla="*/ 11 w 162"/>
                <a:gd name="T5" fmla="*/ 108 h 178"/>
                <a:gd name="T6" fmla="*/ 7 w 162"/>
                <a:gd name="T7" fmla="*/ 105 h 178"/>
                <a:gd name="T8" fmla="*/ 3 w 162"/>
                <a:gd name="T9" fmla="*/ 102 h 178"/>
                <a:gd name="T10" fmla="*/ 0 w 162"/>
                <a:gd name="T11" fmla="*/ 98 h 178"/>
                <a:gd name="T12" fmla="*/ 0 w 162"/>
                <a:gd name="T13" fmla="*/ 108 h 178"/>
                <a:gd name="T14" fmla="*/ 0 w 162"/>
                <a:gd name="T15" fmla="*/ 119 h 178"/>
                <a:gd name="T16" fmla="*/ 0 w 162"/>
                <a:gd name="T17" fmla="*/ 130 h 178"/>
                <a:gd name="T18" fmla="*/ 0 w 162"/>
                <a:gd name="T19" fmla="*/ 140 h 178"/>
                <a:gd name="T20" fmla="*/ 3 w 162"/>
                <a:gd name="T21" fmla="*/ 150 h 178"/>
                <a:gd name="T22" fmla="*/ 3 w 162"/>
                <a:gd name="T23" fmla="*/ 158 h 178"/>
                <a:gd name="T24" fmla="*/ 7 w 162"/>
                <a:gd name="T25" fmla="*/ 165 h 178"/>
                <a:gd name="T26" fmla="*/ 14 w 162"/>
                <a:gd name="T27" fmla="*/ 172 h 178"/>
                <a:gd name="T28" fmla="*/ 21 w 162"/>
                <a:gd name="T29" fmla="*/ 175 h 178"/>
                <a:gd name="T30" fmla="*/ 31 w 162"/>
                <a:gd name="T31" fmla="*/ 178 h 178"/>
                <a:gd name="T32" fmla="*/ 56 w 162"/>
                <a:gd name="T33" fmla="*/ 175 h 178"/>
                <a:gd name="T34" fmla="*/ 81 w 162"/>
                <a:gd name="T35" fmla="*/ 168 h 178"/>
                <a:gd name="T36" fmla="*/ 102 w 162"/>
                <a:gd name="T37" fmla="*/ 158 h 178"/>
                <a:gd name="T38" fmla="*/ 119 w 162"/>
                <a:gd name="T39" fmla="*/ 143 h 178"/>
                <a:gd name="T40" fmla="*/ 137 w 162"/>
                <a:gd name="T41" fmla="*/ 126 h 178"/>
                <a:gd name="T42" fmla="*/ 151 w 162"/>
                <a:gd name="T43" fmla="*/ 105 h 178"/>
                <a:gd name="T44" fmla="*/ 159 w 162"/>
                <a:gd name="T45" fmla="*/ 80 h 178"/>
                <a:gd name="T46" fmla="*/ 162 w 162"/>
                <a:gd name="T47" fmla="*/ 55 h 178"/>
                <a:gd name="T48" fmla="*/ 162 w 162"/>
                <a:gd name="T49" fmla="*/ 28 h 178"/>
                <a:gd name="T50" fmla="*/ 154 w 162"/>
                <a:gd name="T51"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2" h="178">
                  <a:moveTo>
                    <a:pt x="14" y="115"/>
                  </a:moveTo>
                  <a:lnTo>
                    <a:pt x="14" y="112"/>
                  </a:lnTo>
                  <a:lnTo>
                    <a:pt x="11" y="108"/>
                  </a:lnTo>
                  <a:lnTo>
                    <a:pt x="7" y="105"/>
                  </a:lnTo>
                  <a:lnTo>
                    <a:pt x="3" y="102"/>
                  </a:lnTo>
                  <a:lnTo>
                    <a:pt x="0" y="98"/>
                  </a:lnTo>
                  <a:lnTo>
                    <a:pt x="0" y="108"/>
                  </a:lnTo>
                  <a:lnTo>
                    <a:pt x="0" y="119"/>
                  </a:lnTo>
                  <a:lnTo>
                    <a:pt x="0" y="130"/>
                  </a:lnTo>
                  <a:lnTo>
                    <a:pt x="0" y="140"/>
                  </a:lnTo>
                  <a:lnTo>
                    <a:pt x="3" y="150"/>
                  </a:lnTo>
                  <a:lnTo>
                    <a:pt x="3" y="158"/>
                  </a:lnTo>
                  <a:lnTo>
                    <a:pt x="7" y="165"/>
                  </a:lnTo>
                  <a:lnTo>
                    <a:pt x="14" y="172"/>
                  </a:lnTo>
                  <a:lnTo>
                    <a:pt x="21" y="175"/>
                  </a:lnTo>
                  <a:lnTo>
                    <a:pt x="31" y="178"/>
                  </a:lnTo>
                  <a:lnTo>
                    <a:pt x="56" y="175"/>
                  </a:lnTo>
                  <a:lnTo>
                    <a:pt x="81" y="168"/>
                  </a:lnTo>
                  <a:lnTo>
                    <a:pt x="102" y="158"/>
                  </a:lnTo>
                  <a:lnTo>
                    <a:pt x="119" y="143"/>
                  </a:lnTo>
                  <a:lnTo>
                    <a:pt x="137" y="126"/>
                  </a:lnTo>
                  <a:lnTo>
                    <a:pt x="151" y="105"/>
                  </a:lnTo>
                  <a:lnTo>
                    <a:pt x="159" y="80"/>
                  </a:lnTo>
                  <a:lnTo>
                    <a:pt x="162" y="55"/>
                  </a:lnTo>
                  <a:lnTo>
                    <a:pt x="162" y="28"/>
                  </a:lnTo>
                  <a:lnTo>
                    <a:pt x="154"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44" name="Freeform 872"/>
            <p:cNvSpPr>
              <a:spLocks/>
            </p:cNvSpPr>
            <p:nvPr/>
          </p:nvSpPr>
          <p:spPr bwMode="auto">
            <a:xfrm>
              <a:off x="2686" y="2615"/>
              <a:ext cx="9" cy="19"/>
            </a:xfrm>
            <a:custGeom>
              <a:avLst/>
              <a:gdLst>
                <a:gd name="T0" fmla="*/ 28 w 127"/>
                <a:gd name="T1" fmla="*/ 224 h 263"/>
                <a:gd name="T2" fmla="*/ 21 w 127"/>
                <a:gd name="T3" fmla="*/ 220 h 263"/>
                <a:gd name="T4" fmla="*/ 14 w 127"/>
                <a:gd name="T5" fmla="*/ 217 h 263"/>
                <a:gd name="T6" fmla="*/ 7 w 127"/>
                <a:gd name="T7" fmla="*/ 217 h 263"/>
                <a:gd name="T8" fmla="*/ 3 w 127"/>
                <a:gd name="T9" fmla="*/ 220 h 263"/>
                <a:gd name="T10" fmla="*/ 0 w 127"/>
                <a:gd name="T11" fmla="*/ 224 h 263"/>
                <a:gd name="T12" fmla="*/ 0 w 127"/>
                <a:gd name="T13" fmla="*/ 228 h 263"/>
                <a:gd name="T14" fmla="*/ 0 w 127"/>
                <a:gd name="T15" fmla="*/ 235 h 263"/>
                <a:gd name="T16" fmla="*/ 0 w 127"/>
                <a:gd name="T17" fmla="*/ 238 h 263"/>
                <a:gd name="T18" fmla="*/ 3 w 127"/>
                <a:gd name="T19" fmla="*/ 245 h 263"/>
                <a:gd name="T20" fmla="*/ 3 w 127"/>
                <a:gd name="T21" fmla="*/ 249 h 263"/>
                <a:gd name="T22" fmla="*/ 10 w 127"/>
                <a:gd name="T23" fmla="*/ 255 h 263"/>
                <a:gd name="T24" fmla="*/ 21 w 127"/>
                <a:gd name="T25" fmla="*/ 260 h 263"/>
                <a:gd name="T26" fmla="*/ 28 w 127"/>
                <a:gd name="T27" fmla="*/ 263 h 263"/>
                <a:gd name="T28" fmla="*/ 38 w 127"/>
                <a:gd name="T29" fmla="*/ 263 h 263"/>
                <a:gd name="T30" fmla="*/ 50 w 127"/>
                <a:gd name="T31" fmla="*/ 263 h 263"/>
                <a:gd name="T32" fmla="*/ 56 w 127"/>
                <a:gd name="T33" fmla="*/ 260 h 263"/>
                <a:gd name="T34" fmla="*/ 63 w 127"/>
                <a:gd name="T35" fmla="*/ 255 h 263"/>
                <a:gd name="T36" fmla="*/ 70 w 127"/>
                <a:gd name="T37" fmla="*/ 252 h 263"/>
                <a:gd name="T38" fmla="*/ 74 w 127"/>
                <a:gd name="T39" fmla="*/ 249 h 263"/>
                <a:gd name="T40" fmla="*/ 77 w 127"/>
                <a:gd name="T41" fmla="*/ 249 h 263"/>
                <a:gd name="T42" fmla="*/ 85 w 127"/>
                <a:gd name="T43" fmla="*/ 224 h 263"/>
                <a:gd name="T44" fmla="*/ 88 w 127"/>
                <a:gd name="T45" fmla="*/ 196 h 263"/>
                <a:gd name="T46" fmla="*/ 92 w 127"/>
                <a:gd name="T47" fmla="*/ 172 h 263"/>
                <a:gd name="T48" fmla="*/ 92 w 127"/>
                <a:gd name="T49" fmla="*/ 143 h 263"/>
                <a:gd name="T50" fmla="*/ 92 w 127"/>
                <a:gd name="T51" fmla="*/ 119 h 263"/>
                <a:gd name="T52" fmla="*/ 92 w 127"/>
                <a:gd name="T53" fmla="*/ 94 h 263"/>
                <a:gd name="T54" fmla="*/ 95 w 127"/>
                <a:gd name="T55" fmla="*/ 67 h 263"/>
                <a:gd name="T56" fmla="*/ 102 w 127"/>
                <a:gd name="T57" fmla="*/ 42 h 263"/>
                <a:gd name="T58" fmla="*/ 113 w 127"/>
                <a:gd name="T59" fmla="*/ 20 h 263"/>
                <a:gd name="T60" fmla="*/ 127 w 127"/>
                <a:gd name="T61"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7" h="263">
                  <a:moveTo>
                    <a:pt x="28" y="224"/>
                  </a:moveTo>
                  <a:lnTo>
                    <a:pt x="21" y="220"/>
                  </a:lnTo>
                  <a:lnTo>
                    <a:pt x="14" y="217"/>
                  </a:lnTo>
                  <a:lnTo>
                    <a:pt x="7" y="217"/>
                  </a:lnTo>
                  <a:lnTo>
                    <a:pt x="3" y="220"/>
                  </a:lnTo>
                  <a:lnTo>
                    <a:pt x="0" y="224"/>
                  </a:lnTo>
                  <a:lnTo>
                    <a:pt x="0" y="228"/>
                  </a:lnTo>
                  <a:lnTo>
                    <a:pt x="0" y="235"/>
                  </a:lnTo>
                  <a:lnTo>
                    <a:pt x="0" y="238"/>
                  </a:lnTo>
                  <a:lnTo>
                    <a:pt x="3" y="245"/>
                  </a:lnTo>
                  <a:lnTo>
                    <a:pt x="3" y="249"/>
                  </a:lnTo>
                  <a:lnTo>
                    <a:pt x="10" y="255"/>
                  </a:lnTo>
                  <a:lnTo>
                    <a:pt x="21" y="260"/>
                  </a:lnTo>
                  <a:lnTo>
                    <a:pt x="28" y="263"/>
                  </a:lnTo>
                  <a:lnTo>
                    <a:pt x="38" y="263"/>
                  </a:lnTo>
                  <a:lnTo>
                    <a:pt x="50" y="263"/>
                  </a:lnTo>
                  <a:lnTo>
                    <a:pt x="56" y="260"/>
                  </a:lnTo>
                  <a:lnTo>
                    <a:pt x="63" y="255"/>
                  </a:lnTo>
                  <a:lnTo>
                    <a:pt x="70" y="252"/>
                  </a:lnTo>
                  <a:lnTo>
                    <a:pt x="74" y="249"/>
                  </a:lnTo>
                  <a:lnTo>
                    <a:pt x="77" y="249"/>
                  </a:lnTo>
                  <a:lnTo>
                    <a:pt x="85" y="224"/>
                  </a:lnTo>
                  <a:lnTo>
                    <a:pt x="88" y="196"/>
                  </a:lnTo>
                  <a:lnTo>
                    <a:pt x="92" y="172"/>
                  </a:lnTo>
                  <a:lnTo>
                    <a:pt x="92" y="143"/>
                  </a:lnTo>
                  <a:lnTo>
                    <a:pt x="92" y="119"/>
                  </a:lnTo>
                  <a:lnTo>
                    <a:pt x="92" y="94"/>
                  </a:lnTo>
                  <a:lnTo>
                    <a:pt x="95" y="67"/>
                  </a:lnTo>
                  <a:lnTo>
                    <a:pt x="102" y="42"/>
                  </a:lnTo>
                  <a:lnTo>
                    <a:pt x="113" y="20"/>
                  </a:lnTo>
                  <a:lnTo>
                    <a:pt x="127"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45" name="Freeform 873"/>
            <p:cNvSpPr>
              <a:spLocks/>
            </p:cNvSpPr>
            <p:nvPr/>
          </p:nvSpPr>
          <p:spPr bwMode="auto">
            <a:xfrm>
              <a:off x="2631" y="2715"/>
              <a:ext cx="23" cy="18"/>
            </a:xfrm>
            <a:custGeom>
              <a:avLst/>
              <a:gdLst>
                <a:gd name="T0" fmla="*/ 42 w 288"/>
                <a:gd name="T1" fmla="*/ 0 h 253"/>
                <a:gd name="T2" fmla="*/ 42 w 288"/>
                <a:gd name="T3" fmla="*/ 13 h 253"/>
                <a:gd name="T4" fmla="*/ 35 w 288"/>
                <a:gd name="T5" fmla="*/ 28 h 253"/>
                <a:gd name="T6" fmla="*/ 28 w 288"/>
                <a:gd name="T7" fmla="*/ 41 h 253"/>
                <a:gd name="T8" fmla="*/ 18 w 288"/>
                <a:gd name="T9" fmla="*/ 56 h 253"/>
                <a:gd name="T10" fmla="*/ 10 w 288"/>
                <a:gd name="T11" fmla="*/ 70 h 253"/>
                <a:gd name="T12" fmla="*/ 4 w 288"/>
                <a:gd name="T13" fmla="*/ 83 h 253"/>
                <a:gd name="T14" fmla="*/ 0 w 288"/>
                <a:gd name="T15" fmla="*/ 98 h 253"/>
                <a:gd name="T16" fmla="*/ 4 w 288"/>
                <a:gd name="T17" fmla="*/ 108 h 253"/>
                <a:gd name="T18" fmla="*/ 14 w 288"/>
                <a:gd name="T19" fmla="*/ 123 h 253"/>
                <a:gd name="T20" fmla="*/ 32 w 288"/>
                <a:gd name="T21" fmla="*/ 133 h 253"/>
                <a:gd name="T22" fmla="*/ 42 w 288"/>
                <a:gd name="T23" fmla="*/ 136 h 253"/>
                <a:gd name="T24" fmla="*/ 53 w 288"/>
                <a:gd name="T25" fmla="*/ 136 h 253"/>
                <a:gd name="T26" fmla="*/ 63 w 288"/>
                <a:gd name="T27" fmla="*/ 136 h 253"/>
                <a:gd name="T28" fmla="*/ 74 w 288"/>
                <a:gd name="T29" fmla="*/ 136 h 253"/>
                <a:gd name="T30" fmla="*/ 85 w 288"/>
                <a:gd name="T31" fmla="*/ 133 h 253"/>
                <a:gd name="T32" fmla="*/ 95 w 288"/>
                <a:gd name="T33" fmla="*/ 130 h 253"/>
                <a:gd name="T34" fmla="*/ 102 w 288"/>
                <a:gd name="T35" fmla="*/ 123 h 253"/>
                <a:gd name="T36" fmla="*/ 110 w 288"/>
                <a:gd name="T37" fmla="*/ 112 h 253"/>
                <a:gd name="T38" fmla="*/ 113 w 288"/>
                <a:gd name="T39" fmla="*/ 98 h 253"/>
                <a:gd name="T40" fmla="*/ 113 w 288"/>
                <a:gd name="T41" fmla="*/ 83 h 253"/>
                <a:gd name="T42" fmla="*/ 116 w 288"/>
                <a:gd name="T43" fmla="*/ 95 h 253"/>
                <a:gd name="T44" fmla="*/ 116 w 288"/>
                <a:gd name="T45" fmla="*/ 108 h 253"/>
                <a:gd name="T46" fmla="*/ 116 w 288"/>
                <a:gd name="T47" fmla="*/ 119 h 253"/>
                <a:gd name="T48" fmla="*/ 116 w 288"/>
                <a:gd name="T49" fmla="*/ 133 h 253"/>
                <a:gd name="T50" fmla="*/ 116 w 288"/>
                <a:gd name="T51" fmla="*/ 143 h 253"/>
                <a:gd name="T52" fmla="*/ 116 w 288"/>
                <a:gd name="T53" fmla="*/ 154 h 253"/>
                <a:gd name="T54" fmla="*/ 116 w 288"/>
                <a:gd name="T55" fmla="*/ 165 h 253"/>
                <a:gd name="T56" fmla="*/ 116 w 288"/>
                <a:gd name="T57" fmla="*/ 175 h 253"/>
                <a:gd name="T58" fmla="*/ 116 w 288"/>
                <a:gd name="T59" fmla="*/ 186 h 253"/>
                <a:gd name="T60" fmla="*/ 120 w 288"/>
                <a:gd name="T61" fmla="*/ 193 h 253"/>
                <a:gd name="T62" fmla="*/ 123 w 288"/>
                <a:gd name="T63" fmla="*/ 213 h 253"/>
                <a:gd name="T64" fmla="*/ 133 w 288"/>
                <a:gd name="T65" fmla="*/ 228 h 253"/>
                <a:gd name="T66" fmla="*/ 145 w 288"/>
                <a:gd name="T67" fmla="*/ 238 h 253"/>
                <a:gd name="T68" fmla="*/ 158 w 288"/>
                <a:gd name="T69" fmla="*/ 245 h 253"/>
                <a:gd name="T70" fmla="*/ 173 w 288"/>
                <a:gd name="T71" fmla="*/ 253 h 253"/>
                <a:gd name="T72" fmla="*/ 190 w 288"/>
                <a:gd name="T73" fmla="*/ 253 h 253"/>
                <a:gd name="T74" fmla="*/ 208 w 288"/>
                <a:gd name="T75" fmla="*/ 253 h 253"/>
                <a:gd name="T76" fmla="*/ 222 w 288"/>
                <a:gd name="T77" fmla="*/ 245 h 253"/>
                <a:gd name="T78" fmla="*/ 236 w 288"/>
                <a:gd name="T79" fmla="*/ 238 h 253"/>
                <a:gd name="T80" fmla="*/ 250 w 288"/>
                <a:gd name="T81" fmla="*/ 231 h 253"/>
                <a:gd name="T82" fmla="*/ 268 w 288"/>
                <a:gd name="T83" fmla="*/ 213 h 253"/>
                <a:gd name="T84" fmla="*/ 278 w 288"/>
                <a:gd name="T85" fmla="*/ 193 h 253"/>
                <a:gd name="T86" fmla="*/ 288 w 288"/>
                <a:gd name="T87" fmla="*/ 171 h 253"/>
                <a:gd name="T88" fmla="*/ 288 w 288"/>
                <a:gd name="T89" fmla="*/ 151 h 253"/>
                <a:gd name="T90" fmla="*/ 288 w 288"/>
                <a:gd name="T91" fmla="*/ 126 h 253"/>
                <a:gd name="T92" fmla="*/ 281 w 288"/>
                <a:gd name="T93" fmla="*/ 101 h 253"/>
                <a:gd name="T94" fmla="*/ 275 w 288"/>
                <a:gd name="T95" fmla="*/ 80 h 253"/>
                <a:gd name="T96" fmla="*/ 261 w 288"/>
                <a:gd name="T97" fmla="*/ 59 h 253"/>
                <a:gd name="T98" fmla="*/ 246 w 288"/>
                <a:gd name="T99" fmla="*/ 41 h 253"/>
                <a:gd name="T100" fmla="*/ 225 w 288"/>
                <a:gd name="T101" fmla="*/ 28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8" h="253">
                  <a:moveTo>
                    <a:pt x="42" y="0"/>
                  </a:moveTo>
                  <a:lnTo>
                    <a:pt x="42" y="13"/>
                  </a:lnTo>
                  <a:lnTo>
                    <a:pt x="35" y="28"/>
                  </a:lnTo>
                  <a:lnTo>
                    <a:pt x="28" y="41"/>
                  </a:lnTo>
                  <a:lnTo>
                    <a:pt x="18" y="56"/>
                  </a:lnTo>
                  <a:lnTo>
                    <a:pt x="10" y="70"/>
                  </a:lnTo>
                  <a:lnTo>
                    <a:pt x="4" y="83"/>
                  </a:lnTo>
                  <a:lnTo>
                    <a:pt x="0" y="98"/>
                  </a:lnTo>
                  <a:lnTo>
                    <a:pt x="4" y="108"/>
                  </a:lnTo>
                  <a:lnTo>
                    <a:pt x="14" y="123"/>
                  </a:lnTo>
                  <a:lnTo>
                    <a:pt x="32" y="133"/>
                  </a:lnTo>
                  <a:lnTo>
                    <a:pt x="42" y="136"/>
                  </a:lnTo>
                  <a:lnTo>
                    <a:pt x="53" y="136"/>
                  </a:lnTo>
                  <a:lnTo>
                    <a:pt x="63" y="136"/>
                  </a:lnTo>
                  <a:lnTo>
                    <a:pt x="74" y="136"/>
                  </a:lnTo>
                  <a:lnTo>
                    <a:pt x="85" y="133"/>
                  </a:lnTo>
                  <a:lnTo>
                    <a:pt x="95" y="130"/>
                  </a:lnTo>
                  <a:lnTo>
                    <a:pt x="102" y="123"/>
                  </a:lnTo>
                  <a:lnTo>
                    <a:pt x="110" y="112"/>
                  </a:lnTo>
                  <a:lnTo>
                    <a:pt x="113" y="98"/>
                  </a:lnTo>
                  <a:lnTo>
                    <a:pt x="113" y="83"/>
                  </a:lnTo>
                  <a:lnTo>
                    <a:pt x="116" y="95"/>
                  </a:lnTo>
                  <a:lnTo>
                    <a:pt x="116" y="108"/>
                  </a:lnTo>
                  <a:lnTo>
                    <a:pt x="116" y="119"/>
                  </a:lnTo>
                  <a:lnTo>
                    <a:pt x="116" y="133"/>
                  </a:lnTo>
                  <a:lnTo>
                    <a:pt x="116" y="143"/>
                  </a:lnTo>
                  <a:lnTo>
                    <a:pt x="116" y="154"/>
                  </a:lnTo>
                  <a:lnTo>
                    <a:pt x="116" y="165"/>
                  </a:lnTo>
                  <a:lnTo>
                    <a:pt x="116" y="175"/>
                  </a:lnTo>
                  <a:lnTo>
                    <a:pt x="116" y="186"/>
                  </a:lnTo>
                  <a:lnTo>
                    <a:pt x="120" y="193"/>
                  </a:lnTo>
                  <a:lnTo>
                    <a:pt x="123" y="213"/>
                  </a:lnTo>
                  <a:lnTo>
                    <a:pt x="133" y="228"/>
                  </a:lnTo>
                  <a:lnTo>
                    <a:pt x="145" y="238"/>
                  </a:lnTo>
                  <a:lnTo>
                    <a:pt x="158" y="245"/>
                  </a:lnTo>
                  <a:lnTo>
                    <a:pt x="173" y="253"/>
                  </a:lnTo>
                  <a:lnTo>
                    <a:pt x="190" y="253"/>
                  </a:lnTo>
                  <a:lnTo>
                    <a:pt x="208" y="253"/>
                  </a:lnTo>
                  <a:lnTo>
                    <a:pt x="222" y="245"/>
                  </a:lnTo>
                  <a:lnTo>
                    <a:pt x="236" y="238"/>
                  </a:lnTo>
                  <a:lnTo>
                    <a:pt x="250" y="231"/>
                  </a:lnTo>
                  <a:lnTo>
                    <a:pt x="268" y="213"/>
                  </a:lnTo>
                  <a:lnTo>
                    <a:pt x="278" y="193"/>
                  </a:lnTo>
                  <a:lnTo>
                    <a:pt x="288" y="171"/>
                  </a:lnTo>
                  <a:lnTo>
                    <a:pt x="288" y="151"/>
                  </a:lnTo>
                  <a:lnTo>
                    <a:pt x="288" y="126"/>
                  </a:lnTo>
                  <a:lnTo>
                    <a:pt x="281" y="101"/>
                  </a:lnTo>
                  <a:lnTo>
                    <a:pt x="275" y="80"/>
                  </a:lnTo>
                  <a:lnTo>
                    <a:pt x="261" y="59"/>
                  </a:lnTo>
                  <a:lnTo>
                    <a:pt x="246" y="41"/>
                  </a:lnTo>
                  <a:lnTo>
                    <a:pt x="225" y="28"/>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46" name="Freeform 874"/>
            <p:cNvSpPr>
              <a:spLocks/>
            </p:cNvSpPr>
            <p:nvPr/>
          </p:nvSpPr>
          <p:spPr bwMode="auto">
            <a:xfrm>
              <a:off x="2655" y="2743"/>
              <a:ext cx="12" cy="16"/>
            </a:xfrm>
            <a:custGeom>
              <a:avLst/>
              <a:gdLst>
                <a:gd name="T0" fmla="*/ 0 w 151"/>
                <a:gd name="T1" fmla="*/ 112 h 215"/>
                <a:gd name="T2" fmla="*/ 3 w 151"/>
                <a:gd name="T3" fmla="*/ 133 h 215"/>
                <a:gd name="T4" fmla="*/ 10 w 151"/>
                <a:gd name="T5" fmla="*/ 155 h 215"/>
                <a:gd name="T6" fmla="*/ 21 w 151"/>
                <a:gd name="T7" fmla="*/ 175 h 215"/>
                <a:gd name="T8" fmla="*/ 35 w 151"/>
                <a:gd name="T9" fmla="*/ 190 h 215"/>
                <a:gd name="T10" fmla="*/ 53 w 151"/>
                <a:gd name="T11" fmla="*/ 203 h 215"/>
                <a:gd name="T12" fmla="*/ 70 w 151"/>
                <a:gd name="T13" fmla="*/ 211 h 215"/>
                <a:gd name="T14" fmla="*/ 88 w 151"/>
                <a:gd name="T15" fmla="*/ 215 h 215"/>
                <a:gd name="T16" fmla="*/ 106 w 151"/>
                <a:gd name="T17" fmla="*/ 207 h 215"/>
                <a:gd name="T18" fmla="*/ 119 w 151"/>
                <a:gd name="T19" fmla="*/ 197 h 215"/>
                <a:gd name="T20" fmla="*/ 133 w 151"/>
                <a:gd name="T21" fmla="*/ 175 h 215"/>
                <a:gd name="T22" fmla="*/ 141 w 151"/>
                <a:gd name="T23" fmla="*/ 158 h 215"/>
                <a:gd name="T24" fmla="*/ 144 w 151"/>
                <a:gd name="T25" fmla="*/ 137 h 215"/>
                <a:gd name="T26" fmla="*/ 148 w 151"/>
                <a:gd name="T27" fmla="*/ 116 h 215"/>
                <a:gd name="T28" fmla="*/ 151 w 151"/>
                <a:gd name="T29" fmla="*/ 95 h 215"/>
                <a:gd name="T30" fmla="*/ 151 w 151"/>
                <a:gd name="T31" fmla="*/ 73 h 215"/>
                <a:gd name="T32" fmla="*/ 148 w 151"/>
                <a:gd name="T33" fmla="*/ 56 h 215"/>
                <a:gd name="T34" fmla="*/ 137 w 151"/>
                <a:gd name="T35" fmla="*/ 35 h 215"/>
                <a:gd name="T36" fmla="*/ 126 w 151"/>
                <a:gd name="T37" fmla="*/ 21 h 215"/>
                <a:gd name="T38" fmla="*/ 109 w 151"/>
                <a:gd name="T39" fmla="*/ 7 h 215"/>
                <a:gd name="T40" fmla="*/ 84 w 151"/>
                <a:gd name="T41" fmla="*/ 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1" h="215">
                  <a:moveTo>
                    <a:pt x="0" y="112"/>
                  </a:moveTo>
                  <a:lnTo>
                    <a:pt x="3" y="133"/>
                  </a:lnTo>
                  <a:lnTo>
                    <a:pt x="10" y="155"/>
                  </a:lnTo>
                  <a:lnTo>
                    <a:pt x="21" y="175"/>
                  </a:lnTo>
                  <a:lnTo>
                    <a:pt x="35" y="190"/>
                  </a:lnTo>
                  <a:lnTo>
                    <a:pt x="53" y="203"/>
                  </a:lnTo>
                  <a:lnTo>
                    <a:pt x="70" y="211"/>
                  </a:lnTo>
                  <a:lnTo>
                    <a:pt x="88" y="215"/>
                  </a:lnTo>
                  <a:lnTo>
                    <a:pt x="106" y="207"/>
                  </a:lnTo>
                  <a:lnTo>
                    <a:pt x="119" y="197"/>
                  </a:lnTo>
                  <a:lnTo>
                    <a:pt x="133" y="175"/>
                  </a:lnTo>
                  <a:lnTo>
                    <a:pt x="141" y="158"/>
                  </a:lnTo>
                  <a:lnTo>
                    <a:pt x="144" y="137"/>
                  </a:lnTo>
                  <a:lnTo>
                    <a:pt x="148" y="116"/>
                  </a:lnTo>
                  <a:lnTo>
                    <a:pt x="151" y="95"/>
                  </a:lnTo>
                  <a:lnTo>
                    <a:pt x="151" y="73"/>
                  </a:lnTo>
                  <a:lnTo>
                    <a:pt x="148" y="56"/>
                  </a:lnTo>
                  <a:lnTo>
                    <a:pt x="137" y="35"/>
                  </a:lnTo>
                  <a:lnTo>
                    <a:pt x="126" y="21"/>
                  </a:lnTo>
                  <a:lnTo>
                    <a:pt x="109" y="7"/>
                  </a:lnTo>
                  <a:lnTo>
                    <a:pt x="84"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47" name="Freeform 875"/>
            <p:cNvSpPr>
              <a:spLocks/>
            </p:cNvSpPr>
            <p:nvPr/>
          </p:nvSpPr>
          <p:spPr bwMode="auto">
            <a:xfrm>
              <a:off x="2646" y="2770"/>
              <a:ext cx="9" cy="7"/>
            </a:xfrm>
            <a:custGeom>
              <a:avLst/>
              <a:gdLst>
                <a:gd name="T0" fmla="*/ 18 w 120"/>
                <a:gd name="T1" fmla="*/ 0 h 109"/>
                <a:gd name="T2" fmla="*/ 12 w 120"/>
                <a:gd name="T3" fmla="*/ 11 h 109"/>
                <a:gd name="T4" fmla="*/ 8 w 120"/>
                <a:gd name="T5" fmla="*/ 25 h 109"/>
                <a:gd name="T6" fmla="*/ 4 w 120"/>
                <a:gd name="T7" fmla="*/ 35 h 109"/>
                <a:gd name="T8" fmla="*/ 0 w 120"/>
                <a:gd name="T9" fmla="*/ 50 h 109"/>
                <a:gd name="T10" fmla="*/ 0 w 120"/>
                <a:gd name="T11" fmla="*/ 60 h 109"/>
                <a:gd name="T12" fmla="*/ 4 w 120"/>
                <a:gd name="T13" fmla="*/ 70 h 109"/>
                <a:gd name="T14" fmla="*/ 8 w 120"/>
                <a:gd name="T15" fmla="*/ 81 h 109"/>
                <a:gd name="T16" fmla="*/ 15 w 120"/>
                <a:gd name="T17" fmla="*/ 91 h 109"/>
                <a:gd name="T18" fmla="*/ 25 w 120"/>
                <a:gd name="T19" fmla="*/ 98 h 109"/>
                <a:gd name="T20" fmla="*/ 35 w 120"/>
                <a:gd name="T21" fmla="*/ 106 h 109"/>
                <a:gd name="T22" fmla="*/ 43 w 120"/>
                <a:gd name="T23" fmla="*/ 109 h 109"/>
                <a:gd name="T24" fmla="*/ 53 w 120"/>
                <a:gd name="T25" fmla="*/ 109 h 109"/>
                <a:gd name="T26" fmla="*/ 60 w 120"/>
                <a:gd name="T27" fmla="*/ 109 h 109"/>
                <a:gd name="T28" fmla="*/ 71 w 120"/>
                <a:gd name="T29" fmla="*/ 109 h 109"/>
                <a:gd name="T30" fmla="*/ 78 w 120"/>
                <a:gd name="T31" fmla="*/ 106 h 109"/>
                <a:gd name="T32" fmla="*/ 88 w 120"/>
                <a:gd name="T33" fmla="*/ 102 h 109"/>
                <a:gd name="T34" fmla="*/ 95 w 120"/>
                <a:gd name="T35" fmla="*/ 98 h 109"/>
                <a:gd name="T36" fmla="*/ 103 w 120"/>
                <a:gd name="T37" fmla="*/ 95 h 109"/>
                <a:gd name="T38" fmla="*/ 110 w 120"/>
                <a:gd name="T39" fmla="*/ 88 h 109"/>
                <a:gd name="T40" fmla="*/ 117 w 120"/>
                <a:gd name="T41" fmla="*/ 81 h 109"/>
                <a:gd name="T42" fmla="*/ 117 w 120"/>
                <a:gd name="T43" fmla="*/ 78 h 109"/>
                <a:gd name="T44" fmla="*/ 120 w 120"/>
                <a:gd name="T45" fmla="*/ 74 h 109"/>
                <a:gd name="T46" fmla="*/ 120 w 120"/>
                <a:gd name="T47" fmla="*/ 70 h 109"/>
                <a:gd name="T48" fmla="*/ 120 w 120"/>
                <a:gd name="T49" fmla="*/ 67 h 109"/>
                <a:gd name="T50" fmla="*/ 120 w 120"/>
                <a:gd name="T51" fmla="*/ 63 h 109"/>
                <a:gd name="T52" fmla="*/ 120 w 120"/>
                <a:gd name="T53" fmla="*/ 60 h 109"/>
                <a:gd name="T54" fmla="*/ 120 w 120"/>
                <a:gd name="T55" fmla="*/ 53 h 109"/>
                <a:gd name="T56" fmla="*/ 120 w 120"/>
                <a:gd name="T57" fmla="*/ 50 h 109"/>
                <a:gd name="T58" fmla="*/ 120 w 120"/>
                <a:gd name="T59" fmla="*/ 46 h 109"/>
                <a:gd name="T60" fmla="*/ 117 w 120"/>
                <a:gd name="T61" fmla="*/ 4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0" h="109">
                  <a:moveTo>
                    <a:pt x="18" y="0"/>
                  </a:moveTo>
                  <a:lnTo>
                    <a:pt x="12" y="11"/>
                  </a:lnTo>
                  <a:lnTo>
                    <a:pt x="8" y="25"/>
                  </a:lnTo>
                  <a:lnTo>
                    <a:pt x="4" y="35"/>
                  </a:lnTo>
                  <a:lnTo>
                    <a:pt x="0" y="50"/>
                  </a:lnTo>
                  <a:lnTo>
                    <a:pt x="0" y="60"/>
                  </a:lnTo>
                  <a:lnTo>
                    <a:pt x="4" y="70"/>
                  </a:lnTo>
                  <a:lnTo>
                    <a:pt x="8" y="81"/>
                  </a:lnTo>
                  <a:lnTo>
                    <a:pt x="15" y="91"/>
                  </a:lnTo>
                  <a:lnTo>
                    <a:pt x="25" y="98"/>
                  </a:lnTo>
                  <a:lnTo>
                    <a:pt x="35" y="106"/>
                  </a:lnTo>
                  <a:lnTo>
                    <a:pt x="43" y="109"/>
                  </a:lnTo>
                  <a:lnTo>
                    <a:pt x="53" y="109"/>
                  </a:lnTo>
                  <a:lnTo>
                    <a:pt x="60" y="109"/>
                  </a:lnTo>
                  <a:lnTo>
                    <a:pt x="71" y="109"/>
                  </a:lnTo>
                  <a:lnTo>
                    <a:pt x="78" y="106"/>
                  </a:lnTo>
                  <a:lnTo>
                    <a:pt x="88" y="102"/>
                  </a:lnTo>
                  <a:lnTo>
                    <a:pt x="95" y="98"/>
                  </a:lnTo>
                  <a:lnTo>
                    <a:pt x="103" y="95"/>
                  </a:lnTo>
                  <a:lnTo>
                    <a:pt x="110" y="88"/>
                  </a:lnTo>
                  <a:lnTo>
                    <a:pt x="117" y="81"/>
                  </a:lnTo>
                  <a:lnTo>
                    <a:pt x="117" y="78"/>
                  </a:lnTo>
                  <a:lnTo>
                    <a:pt x="120" y="74"/>
                  </a:lnTo>
                  <a:lnTo>
                    <a:pt x="120" y="70"/>
                  </a:lnTo>
                  <a:lnTo>
                    <a:pt x="120" y="67"/>
                  </a:lnTo>
                  <a:lnTo>
                    <a:pt x="120" y="63"/>
                  </a:lnTo>
                  <a:lnTo>
                    <a:pt x="120" y="60"/>
                  </a:lnTo>
                  <a:lnTo>
                    <a:pt x="120" y="53"/>
                  </a:lnTo>
                  <a:lnTo>
                    <a:pt x="120" y="50"/>
                  </a:lnTo>
                  <a:lnTo>
                    <a:pt x="120" y="46"/>
                  </a:lnTo>
                  <a:lnTo>
                    <a:pt x="117" y="43"/>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48" name="Freeform 876"/>
            <p:cNvSpPr>
              <a:spLocks/>
            </p:cNvSpPr>
            <p:nvPr/>
          </p:nvSpPr>
          <p:spPr bwMode="auto">
            <a:xfrm>
              <a:off x="2713" y="2730"/>
              <a:ext cx="6" cy="7"/>
            </a:xfrm>
            <a:custGeom>
              <a:avLst/>
              <a:gdLst>
                <a:gd name="T0" fmla="*/ 0 w 89"/>
                <a:gd name="T1" fmla="*/ 0 h 98"/>
                <a:gd name="T2" fmla="*/ 0 w 89"/>
                <a:gd name="T3" fmla="*/ 8 h 98"/>
                <a:gd name="T4" fmla="*/ 0 w 89"/>
                <a:gd name="T5" fmla="*/ 18 h 98"/>
                <a:gd name="T6" fmla="*/ 0 w 89"/>
                <a:gd name="T7" fmla="*/ 28 h 98"/>
                <a:gd name="T8" fmla="*/ 0 w 89"/>
                <a:gd name="T9" fmla="*/ 39 h 98"/>
                <a:gd name="T10" fmla="*/ 0 w 89"/>
                <a:gd name="T11" fmla="*/ 50 h 98"/>
                <a:gd name="T12" fmla="*/ 0 w 89"/>
                <a:gd name="T13" fmla="*/ 56 h 98"/>
                <a:gd name="T14" fmla="*/ 0 w 89"/>
                <a:gd name="T15" fmla="*/ 67 h 98"/>
                <a:gd name="T16" fmla="*/ 0 w 89"/>
                <a:gd name="T17" fmla="*/ 78 h 98"/>
                <a:gd name="T18" fmla="*/ 0 w 89"/>
                <a:gd name="T19" fmla="*/ 88 h 98"/>
                <a:gd name="T20" fmla="*/ 0 w 89"/>
                <a:gd name="T21" fmla="*/ 98 h 98"/>
                <a:gd name="T22" fmla="*/ 12 w 89"/>
                <a:gd name="T23" fmla="*/ 98 h 98"/>
                <a:gd name="T24" fmla="*/ 22 w 89"/>
                <a:gd name="T25" fmla="*/ 98 h 98"/>
                <a:gd name="T26" fmla="*/ 29 w 89"/>
                <a:gd name="T27" fmla="*/ 98 h 98"/>
                <a:gd name="T28" fmla="*/ 40 w 89"/>
                <a:gd name="T29" fmla="*/ 98 h 98"/>
                <a:gd name="T30" fmla="*/ 47 w 89"/>
                <a:gd name="T31" fmla="*/ 98 h 98"/>
                <a:gd name="T32" fmla="*/ 57 w 89"/>
                <a:gd name="T33" fmla="*/ 98 h 98"/>
                <a:gd name="T34" fmla="*/ 64 w 89"/>
                <a:gd name="T35" fmla="*/ 95 h 98"/>
                <a:gd name="T36" fmla="*/ 72 w 89"/>
                <a:gd name="T37" fmla="*/ 91 h 98"/>
                <a:gd name="T38" fmla="*/ 78 w 89"/>
                <a:gd name="T39" fmla="*/ 88 h 98"/>
                <a:gd name="T40" fmla="*/ 85 w 89"/>
                <a:gd name="T41" fmla="*/ 81 h 98"/>
                <a:gd name="T42" fmla="*/ 89 w 89"/>
                <a:gd name="T43" fmla="*/ 74 h 98"/>
                <a:gd name="T44" fmla="*/ 89 w 89"/>
                <a:gd name="T45" fmla="*/ 67 h 98"/>
                <a:gd name="T46" fmla="*/ 89 w 89"/>
                <a:gd name="T47" fmla="*/ 56 h 98"/>
                <a:gd name="T48" fmla="*/ 89 w 89"/>
                <a:gd name="T49" fmla="*/ 50 h 98"/>
                <a:gd name="T50" fmla="*/ 89 w 89"/>
                <a:gd name="T51" fmla="*/ 39 h 98"/>
                <a:gd name="T52" fmla="*/ 85 w 89"/>
                <a:gd name="T53" fmla="*/ 32 h 98"/>
                <a:gd name="T54" fmla="*/ 82 w 89"/>
                <a:gd name="T55" fmla="*/ 25 h 98"/>
                <a:gd name="T56" fmla="*/ 78 w 89"/>
                <a:gd name="T57" fmla="*/ 14 h 98"/>
                <a:gd name="T58" fmla="*/ 75 w 89"/>
                <a:gd name="T59" fmla="*/ 8 h 98"/>
                <a:gd name="T60" fmla="*/ 72 w 89"/>
                <a:gd name="T6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9" h="98">
                  <a:moveTo>
                    <a:pt x="0" y="0"/>
                  </a:moveTo>
                  <a:lnTo>
                    <a:pt x="0" y="8"/>
                  </a:lnTo>
                  <a:lnTo>
                    <a:pt x="0" y="18"/>
                  </a:lnTo>
                  <a:lnTo>
                    <a:pt x="0" y="28"/>
                  </a:lnTo>
                  <a:lnTo>
                    <a:pt x="0" y="39"/>
                  </a:lnTo>
                  <a:lnTo>
                    <a:pt x="0" y="50"/>
                  </a:lnTo>
                  <a:lnTo>
                    <a:pt x="0" y="56"/>
                  </a:lnTo>
                  <a:lnTo>
                    <a:pt x="0" y="67"/>
                  </a:lnTo>
                  <a:lnTo>
                    <a:pt x="0" y="78"/>
                  </a:lnTo>
                  <a:lnTo>
                    <a:pt x="0" y="88"/>
                  </a:lnTo>
                  <a:lnTo>
                    <a:pt x="0" y="98"/>
                  </a:lnTo>
                  <a:lnTo>
                    <a:pt x="12" y="98"/>
                  </a:lnTo>
                  <a:lnTo>
                    <a:pt x="22" y="98"/>
                  </a:lnTo>
                  <a:lnTo>
                    <a:pt x="29" y="98"/>
                  </a:lnTo>
                  <a:lnTo>
                    <a:pt x="40" y="98"/>
                  </a:lnTo>
                  <a:lnTo>
                    <a:pt x="47" y="98"/>
                  </a:lnTo>
                  <a:lnTo>
                    <a:pt x="57" y="98"/>
                  </a:lnTo>
                  <a:lnTo>
                    <a:pt x="64" y="95"/>
                  </a:lnTo>
                  <a:lnTo>
                    <a:pt x="72" y="91"/>
                  </a:lnTo>
                  <a:lnTo>
                    <a:pt x="78" y="88"/>
                  </a:lnTo>
                  <a:lnTo>
                    <a:pt x="85" y="81"/>
                  </a:lnTo>
                  <a:lnTo>
                    <a:pt x="89" y="74"/>
                  </a:lnTo>
                  <a:lnTo>
                    <a:pt x="89" y="67"/>
                  </a:lnTo>
                  <a:lnTo>
                    <a:pt x="89" y="56"/>
                  </a:lnTo>
                  <a:lnTo>
                    <a:pt x="89" y="50"/>
                  </a:lnTo>
                  <a:lnTo>
                    <a:pt x="89" y="39"/>
                  </a:lnTo>
                  <a:lnTo>
                    <a:pt x="85" y="32"/>
                  </a:lnTo>
                  <a:lnTo>
                    <a:pt x="82" y="25"/>
                  </a:lnTo>
                  <a:lnTo>
                    <a:pt x="78" y="14"/>
                  </a:lnTo>
                  <a:lnTo>
                    <a:pt x="75" y="8"/>
                  </a:lnTo>
                  <a:lnTo>
                    <a:pt x="72"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49" name="Freeform 877"/>
            <p:cNvSpPr>
              <a:spLocks/>
            </p:cNvSpPr>
            <p:nvPr/>
          </p:nvSpPr>
          <p:spPr bwMode="auto">
            <a:xfrm>
              <a:off x="2721" y="2733"/>
              <a:ext cx="7" cy="12"/>
            </a:xfrm>
            <a:custGeom>
              <a:avLst/>
              <a:gdLst>
                <a:gd name="T0" fmla="*/ 0 w 92"/>
                <a:gd name="T1" fmla="*/ 98 h 161"/>
                <a:gd name="T2" fmla="*/ 0 w 92"/>
                <a:gd name="T3" fmla="*/ 105 h 161"/>
                <a:gd name="T4" fmla="*/ 0 w 92"/>
                <a:gd name="T5" fmla="*/ 115 h 161"/>
                <a:gd name="T6" fmla="*/ 4 w 92"/>
                <a:gd name="T7" fmla="*/ 122 h 161"/>
                <a:gd name="T8" fmla="*/ 4 w 92"/>
                <a:gd name="T9" fmla="*/ 130 h 161"/>
                <a:gd name="T10" fmla="*/ 7 w 92"/>
                <a:gd name="T11" fmla="*/ 140 h 161"/>
                <a:gd name="T12" fmla="*/ 11 w 92"/>
                <a:gd name="T13" fmla="*/ 147 h 161"/>
                <a:gd name="T14" fmla="*/ 15 w 92"/>
                <a:gd name="T15" fmla="*/ 150 h 161"/>
                <a:gd name="T16" fmla="*/ 18 w 92"/>
                <a:gd name="T17" fmla="*/ 158 h 161"/>
                <a:gd name="T18" fmla="*/ 25 w 92"/>
                <a:gd name="T19" fmla="*/ 158 h 161"/>
                <a:gd name="T20" fmla="*/ 29 w 92"/>
                <a:gd name="T21" fmla="*/ 161 h 161"/>
                <a:gd name="T22" fmla="*/ 53 w 92"/>
                <a:gd name="T23" fmla="*/ 158 h 161"/>
                <a:gd name="T24" fmla="*/ 70 w 92"/>
                <a:gd name="T25" fmla="*/ 147 h 161"/>
                <a:gd name="T26" fmla="*/ 85 w 92"/>
                <a:gd name="T27" fmla="*/ 133 h 161"/>
                <a:gd name="T28" fmla="*/ 92 w 92"/>
                <a:gd name="T29" fmla="*/ 115 h 161"/>
                <a:gd name="T30" fmla="*/ 92 w 92"/>
                <a:gd name="T31" fmla="*/ 98 h 161"/>
                <a:gd name="T32" fmla="*/ 92 w 92"/>
                <a:gd name="T33" fmla="*/ 77 h 161"/>
                <a:gd name="T34" fmla="*/ 89 w 92"/>
                <a:gd name="T35" fmla="*/ 55 h 161"/>
                <a:gd name="T36" fmla="*/ 82 w 92"/>
                <a:gd name="T37" fmla="*/ 35 h 161"/>
                <a:gd name="T38" fmla="*/ 70 w 92"/>
                <a:gd name="T39" fmla="*/ 13 h 161"/>
                <a:gd name="T40" fmla="*/ 57 w 92"/>
                <a:gd name="T4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161">
                  <a:moveTo>
                    <a:pt x="0" y="98"/>
                  </a:moveTo>
                  <a:lnTo>
                    <a:pt x="0" y="105"/>
                  </a:lnTo>
                  <a:lnTo>
                    <a:pt x="0" y="115"/>
                  </a:lnTo>
                  <a:lnTo>
                    <a:pt x="4" y="122"/>
                  </a:lnTo>
                  <a:lnTo>
                    <a:pt x="4" y="130"/>
                  </a:lnTo>
                  <a:lnTo>
                    <a:pt x="7" y="140"/>
                  </a:lnTo>
                  <a:lnTo>
                    <a:pt x="11" y="147"/>
                  </a:lnTo>
                  <a:lnTo>
                    <a:pt x="15" y="150"/>
                  </a:lnTo>
                  <a:lnTo>
                    <a:pt x="18" y="158"/>
                  </a:lnTo>
                  <a:lnTo>
                    <a:pt x="25" y="158"/>
                  </a:lnTo>
                  <a:lnTo>
                    <a:pt x="29" y="161"/>
                  </a:lnTo>
                  <a:lnTo>
                    <a:pt x="53" y="158"/>
                  </a:lnTo>
                  <a:lnTo>
                    <a:pt x="70" y="147"/>
                  </a:lnTo>
                  <a:lnTo>
                    <a:pt x="85" y="133"/>
                  </a:lnTo>
                  <a:lnTo>
                    <a:pt x="92" y="115"/>
                  </a:lnTo>
                  <a:lnTo>
                    <a:pt x="92" y="98"/>
                  </a:lnTo>
                  <a:lnTo>
                    <a:pt x="92" y="77"/>
                  </a:lnTo>
                  <a:lnTo>
                    <a:pt x="89" y="55"/>
                  </a:lnTo>
                  <a:lnTo>
                    <a:pt x="82" y="35"/>
                  </a:lnTo>
                  <a:lnTo>
                    <a:pt x="70" y="13"/>
                  </a:lnTo>
                  <a:lnTo>
                    <a:pt x="57"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50" name="Freeform 878"/>
            <p:cNvSpPr>
              <a:spLocks/>
            </p:cNvSpPr>
            <p:nvPr/>
          </p:nvSpPr>
          <p:spPr bwMode="auto">
            <a:xfrm>
              <a:off x="3138" y="2955"/>
              <a:ext cx="13" cy="14"/>
            </a:xfrm>
            <a:custGeom>
              <a:avLst/>
              <a:gdLst>
                <a:gd name="T0" fmla="*/ 17 w 162"/>
                <a:gd name="T1" fmla="*/ 71 h 197"/>
                <a:gd name="T2" fmla="*/ 7 w 162"/>
                <a:gd name="T3" fmla="*/ 85 h 197"/>
                <a:gd name="T4" fmla="*/ 4 w 162"/>
                <a:gd name="T5" fmla="*/ 99 h 197"/>
                <a:gd name="T6" fmla="*/ 0 w 162"/>
                <a:gd name="T7" fmla="*/ 113 h 197"/>
                <a:gd name="T8" fmla="*/ 0 w 162"/>
                <a:gd name="T9" fmla="*/ 130 h 197"/>
                <a:gd name="T10" fmla="*/ 4 w 162"/>
                <a:gd name="T11" fmla="*/ 145 h 197"/>
                <a:gd name="T12" fmla="*/ 10 w 162"/>
                <a:gd name="T13" fmla="*/ 158 h 197"/>
                <a:gd name="T14" fmla="*/ 17 w 162"/>
                <a:gd name="T15" fmla="*/ 170 h 197"/>
                <a:gd name="T16" fmla="*/ 28 w 162"/>
                <a:gd name="T17" fmla="*/ 180 h 197"/>
                <a:gd name="T18" fmla="*/ 42 w 162"/>
                <a:gd name="T19" fmla="*/ 190 h 197"/>
                <a:gd name="T20" fmla="*/ 60 w 162"/>
                <a:gd name="T21" fmla="*/ 193 h 197"/>
                <a:gd name="T22" fmla="*/ 70 w 162"/>
                <a:gd name="T23" fmla="*/ 197 h 197"/>
                <a:gd name="T24" fmla="*/ 80 w 162"/>
                <a:gd name="T25" fmla="*/ 197 h 197"/>
                <a:gd name="T26" fmla="*/ 92 w 162"/>
                <a:gd name="T27" fmla="*/ 197 h 197"/>
                <a:gd name="T28" fmla="*/ 102 w 162"/>
                <a:gd name="T29" fmla="*/ 193 h 197"/>
                <a:gd name="T30" fmla="*/ 112 w 162"/>
                <a:gd name="T31" fmla="*/ 190 h 197"/>
                <a:gd name="T32" fmla="*/ 123 w 162"/>
                <a:gd name="T33" fmla="*/ 187 h 197"/>
                <a:gd name="T34" fmla="*/ 134 w 162"/>
                <a:gd name="T35" fmla="*/ 183 h 197"/>
                <a:gd name="T36" fmla="*/ 140 w 162"/>
                <a:gd name="T37" fmla="*/ 176 h 197"/>
                <a:gd name="T38" fmla="*/ 144 w 162"/>
                <a:gd name="T39" fmla="*/ 170 h 197"/>
                <a:gd name="T40" fmla="*/ 147 w 162"/>
                <a:gd name="T41" fmla="*/ 166 h 197"/>
                <a:gd name="T42" fmla="*/ 155 w 162"/>
                <a:gd name="T43" fmla="*/ 148 h 197"/>
                <a:gd name="T44" fmla="*/ 158 w 162"/>
                <a:gd name="T45" fmla="*/ 135 h 197"/>
                <a:gd name="T46" fmla="*/ 162 w 162"/>
                <a:gd name="T47" fmla="*/ 120 h 197"/>
                <a:gd name="T48" fmla="*/ 162 w 162"/>
                <a:gd name="T49" fmla="*/ 103 h 197"/>
                <a:gd name="T50" fmla="*/ 162 w 162"/>
                <a:gd name="T51" fmla="*/ 85 h 197"/>
                <a:gd name="T52" fmla="*/ 162 w 162"/>
                <a:gd name="T53" fmla="*/ 67 h 197"/>
                <a:gd name="T54" fmla="*/ 158 w 162"/>
                <a:gd name="T55" fmla="*/ 50 h 197"/>
                <a:gd name="T56" fmla="*/ 158 w 162"/>
                <a:gd name="T57" fmla="*/ 32 h 197"/>
                <a:gd name="T58" fmla="*/ 158 w 162"/>
                <a:gd name="T59" fmla="*/ 15 h 197"/>
                <a:gd name="T60" fmla="*/ 158 w 162"/>
                <a:gd name="T61"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2" h="197">
                  <a:moveTo>
                    <a:pt x="17" y="71"/>
                  </a:moveTo>
                  <a:lnTo>
                    <a:pt x="7" y="85"/>
                  </a:lnTo>
                  <a:lnTo>
                    <a:pt x="4" y="99"/>
                  </a:lnTo>
                  <a:lnTo>
                    <a:pt x="0" y="113"/>
                  </a:lnTo>
                  <a:lnTo>
                    <a:pt x="0" y="130"/>
                  </a:lnTo>
                  <a:lnTo>
                    <a:pt x="4" y="145"/>
                  </a:lnTo>
                  <a:lnTo>
                    <a:pt x="10" y="158"/>
                  </a:lnTo>
                  <a:lnTo>
                    <a:pt x="17" y="170"/>
                  </a:lnTo>
                  <a:lnTo>
                    <a:pt x="28" y="180"/>
                  </a:lnTo>
                  <a:lnTo>
                    <a:pt x="42" y="190"/>
                  </a:lnTo>
                  <a:lnTo>
                    <a:pt x="60" y="193"/>
                  </a:lnTo>
                  <a:lnTo>
                    <a:pt x="70" y="197"/>
                  </a:lnTo>
                  <a:lnTo>
                    <a:pt x="80" y="197"/>
                  </a:lnTo>
                  <a:lnTo>
                    <a:pt x="92" y="197"/>
                  </a:lnTo>
                  <a:lnTo>
                    <a:pt x="102" y="193"/>
                  </a:lnTo>
                  <a:lnTo>
                    <a:pt x="112" y="190"/>
                  </a:lnTo>
                  <a:lnTo>
                    <a:pt x="123" y="187"/>
                  </a:lnTo>
                  <a:lnTo>
                    <a:pt x="134" y="183"/>
                  </a:lnTo>
                  <a:lnTo>
                    <a:pt x="140" y="176"/>
                  </a:lnTo>
                  <a:lnTo>
                    <a:pt x="144" y="170"/>
                  </a:lnTo>
                  <a:lnTo>
                    <a:pt x="147" y="166"/>
                  </a:lnTo>
                  <a:lnTo>
                    <a:pt x="155" y="148"/>
                  </a:lnTo>
                  <a:lnTo>
                    <a:pt x="158" y="135"/>
                  </a:lnTo>
                  <a:lnTo>
                    <a:pt x="162" y="120"/>
                  </a:lnTo>
                  <a:lnTo>
                    <a:pt x="162" y="103"/>
                  </a:lnTo>
                  <a:lnTo>
                    <a:pt x="162" y="85"/>
                  </a:lnTo>
                  <a:lnTo>
                    <a:pt x="162" y="67"/>
                  </a:lnTo>
                  <a:lnTo>
                    <a:pt x="158" y="50"/>
                  </a:lnTo>
                  <a:lnTo>
                    <a:pt x="158" y="32"/>
                  </a:lnTo>
                  <a:lnTo>
                    <a:pt x="158" y="15"/>
                  </a:lnTo>
                  <a:lnTo>
                    <a:pt x="158"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51" name="Freeform 879"/>
            <p:cNvSpPr>
              <a:spLocks/>
            </p:cNvSpPr>
            <p:nvPr/>
          </p:nvSpPr>
          <p:spPr bwMode="auto">
            <a:xfrm>
              <a:off x="3129" y="2847"/>
              <a:ext cx="16" cy="9"/>
            </a:xfrm>
            <a:custGeom>
              <a:avLst/>
              <a:gdLst>
                <a:gd name="T0" fmla="*/ 0 w 215"/>
                <a:gd name="T1" fmla="*/ 0 h 126"/>
                <a:gd name="T2" fmla="*/ 3 w 215"/>
                <a:gd name="T3" fmla="*/ 20 h 126"/>
                <a:gd name="T4" fmla="*/ 14 w 215"/>
                <a:gd name="T5" fmla="*/ 41 h 126"/>
                <a:gd name="T6" fmla="*/ 28 w 215"/>
                <a:gd name="T7" fmla="*/ 63 h 126"/>
                <a:gd name="T8" fmla="*/ 45 w 215"/>
                <a:gd name="T9" fmla="*/ 80 h 126"/>
                <a:gd name="T10" fmla="*/ 63 w 215"/>
                <a:gd name="T11" fmla="*/ 94 h 126"/>
                <a:gd name="T12" fmla="*/ 80 w 215"/>
                <a:gd name="T13" fmla="*/ 108 h 126"/>
                <a:gd name="T14" fmla="*/ 105 w 215"/>
                <a:gd name="T15" fmla="*/ 118 h 126"/>
                <a:gd name="T16" fmla="*/ 130 w 215"/>
                <a:gd name="T17" fmla="*/ 122 h 126"/>
                <a:gd name="T18" fmla="*/ 155 w 215"/>
                <a:gd name="T19" fmla="*/ 126 h 126"/>
                <a:gd name="T20" fmla="*/ 183 w 215"/>
                <a:gd name="T21" fmla="*/ 126 h 126"/>
                <a:gd name="T22" fmla="*/ 183 w 215"/>
                <a:gd name="T23" fmla="*/ 118 h 126"/>
                <a:gd name="T24" fmla="*/ 183 w 215"/>
                <a:gd name="T25" fmla="*/ 115 h 126"/>
                <a:gd name="T26" fmla="*/ 190 w 215"/>
                <a:gd name="T27" fmla="*/ 111 h 126"/>
                <a:gd name="T28" fmla="*/ 193 w 215"/>
                <a:gd name="T29" fmla="*/ 108 h 126"/>
                <a:gd name="T30" fmla="*/ 200 w 215"/>
                <a:gd name="T31" fmla="*/ 108 h 126"/>
                <a:gd name="T32" fmla="*/ 207 w 215"/>
                <a:gd name="T33" fmla="*/ 105 h 126"/>
                <a:gd name="T34" fmla="*/ 211 w 215"/>
                <a:gd name="T35" fmla="*/ 101 h 126"/>
                <a:gd name="T36" fmla="*/ 215 w 215"/>
                <a:gd name="T37" fmla="*/ 98 h 126"/>
                <a:gd name="T38" fmla="*/ 215 w 215"/>
                <a:gd name="T39" fmla="*/ 90 h 126"/>
                <a:gd name="T40" fmla="*/ 211 w 215"/>
                <a:gd name="T41" fmla="*/ 8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5" h="126">
                  <a:moveTo>
                    <a:pt x="0" y="0"/>
                  </a:moveTo>
                  <a:lnTo>
                    <a:pt x="3" y="20"/>
                  </a:lnTo>
                  <a:lnTo>
                    <a:pt x="14" y="41"/>
                  </a:lnTo>
                  <a:lnTo>
                    <a:pt x="28" y="63"/>
                  </a:lnTo>
                  <a:lnTo>
                    <a:pt x="45" y="80"/>
                  </a:lnTo>
                  <a:lnTo>
                    <a:pt x="63" y="94"/>
                  </a:lnTo>
                  <a:lnTo>
                    <a:pt x="80" y="108"/>
                  </a:lnTo>
                  <a:lnTo>
                    <a:pt x="105" y="118"/>
                  </a:lnTo>
                  <a:lnTo>
                    <a:pt x="130" y="122"/>
                  </a:lnTo>
                  <a:lnTo>
                    <a:pt x="155" y="126"/>
                  </a:lnTo>
                  <a:lnTo>
                    <a:pt x="183" y="126"/>
                  </a:lnTo>
                  <a:lnTo>
                    <a:pt x="183" y="118"/>
                  </a:lnTo>
                  <a:lnTo>
                    <a:pt x="183" y="115"/>
                  </a:lnTo>
                  <a:lnTo>
                    <a:pt x="190" y="111"/>
                  </a:lnTo>
                  <a:lnTo>
                    <a:pt x="193" y="108"/>
                  </a:lnTo>
                  <a:lnTo>
                    <a:pt x="200" y="108"/>
                  </a:lnTo>
                  <a:lnTo>
                    <a:pt x="207" y="105"/>
                  </a:lnTo>
                  <a:lnTo>
                    <a:pt x="211" y="101"/>
                  </a:lnTo>
                  <a:lnTo>
                    <a:pt x="215" y="98"/>
                  </a:lnTo>
                  <a:lnTo>
                    <a:pt x="215" y="90"/>
                  </a:lnTo>
                  <a:lnTo>
                    <a:pt x="211" y="83"/>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52" name="Freeform 880"/>
            <p:cNvSpPr>
              <a:spLocks/>
            </p:cNvSpPr>
            <p:nvPr/>
          </p:nvSpPr>
          <p:spPr bwMode="auto">
            <a:xfrm>
              <a:off x="2995" y="2811"/>
              <a:ext cx="15" cy="6"/>
            </a:xfrm>
            <a:custGeom>
              <a:avLst/>
              <a:gdLst>
                <a:gd name="T0" fmla="*/ 183 w 183"/>
                <a:gd name="T1" fmla="*/ 0 h 88"/>
                <a:gd name="T2" fmla="*/ 180 w 183"/>
                <a:gd name="T3" fmla="*/ 22 h 88"/>
                <a:gd name="T4" fmla="*/ 169 w 183"/>
                <a:gd name="T5" fmla="*/ 42 h 88"/>
                <a:gd name="T6" fmla="*/ 155 w 183"/>
                <a:gd name="T7" fmla="*/ 57 h 88"/>
                <a:gd name="T8" fmla="*/ 138 w 183"/>
                <a:gd name="T9" fmla="*/ 70 h 88"/>
                <a:gd name="T10" fmla="*/ 113 w 183"/>
                <a:gd name="T11" fmla="*/ 82 h 88"/>
                <a:gd name="T12" fmla="*/ 92 w 183"/>
                <a:gd name="T13" fmla="*/ 85 h 88"/>
                <a:gd name="T14" fmla="*/ 67 w 183"/>
                <a:gd name="T15" fmla="*/ 88 h 88"/>
                <a:gd name="T16" fmla="*/ 43 w 183"/>
                <a:gd name="T17" fmla="*/ 85 h 88"/>
                <a:gd name="T18" fmla="*/ 21 w 183"/>
                <a:gd name="T19" fmla="*/ 77 h 88"/>
                <a:gd name="T20" fmla="*/ 3 w 183"/>
                <a:gd name="T21" fmla="*/ 64 h 88"/>
                <a:gd name="T22" fmla="*/ 0 w 183"/>
                <a:gd name="T23" fmla="*/ 60 h 88"/>
                <a:gd name="T24" fmla="*/ 0 w 183"/>
                <a:gd name="T25" fmla="*/ 57 h 88"/>
                <a:gd name="T26" fmla="*/ 0 w 183"/>
                <a:gd name="T27" fmla="*/ 53 h 88"/>
                <a:gd name="T28" fmla="*/ 3 w 183"/>
                <a:gd name="T29" fmla="*/ 46 h 88"/>
                <a:gd name="T30" fmla="*/ 3 w 183"/>
                <a:gd name="T31" fmla="*/ 39 h 88"/>
                <a:gd name="T32" fmla="*/ 7 w 183"/>
                <a:gd name="T33" fmla="*/ 35 h 88"/>
                <a:gd name="T34" fmla="*/ 11 w 183"/>
                <a:gd name="T35" fmla="*/ 29 h 88"/>
                <a:gd name="T36" fmla="*/ 15 w 183"/>
                <a:gd name="T37" fmla="*/ 22 h 88"/>
                <a:gd name="T38" fmla="*/ 21 w 183"/>
                <a:gd name="T39" fmla="*/ 18 h 88"/>
                <a:gd name="T40" fmla="*/ 28 w 183"/>
                <a:gd name="T41" fmla="*/ 1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3" h="88">
                  <a:moveTo>
                    <a:pt x="183" y="0"/>
                  </a:moveTo>
                  <a:lnTo>
                    <a:pt x="180" y="22"/>
                  </a:lnTo>
                  <a:lnTo>
                    <a:pt x="169" y="42"/>
                  </a:lnTo>
                  <a:lnTo>
                    <a:pt x="155" y="57"/>
                  </a:lnTo>
                  <a:lnTo>
                    <a:pt x="138" y="70"/>
                  </a:lnTo>
                  <a:lnTo>
                    <a:pt x="113" y="82"/>
                  </a:lnTo>
                  <a:lnTo>
                    <a:pt x="92" y="85"/>
                  </a:lnTo>
                  <a:lnTo>
                    <a:pt x="67" y="88"/>
                  </a:lnTo>
                  <a:lnTo>
                    <a:pt x="43" y="85"/>
                  </a:lnTo>
                  <a:lnTo>
                    <a:pt x="21" y="77"/>
                  </a:lnTo>
                  <a:lnTo>
                    <a:pt x="3" y="64"/>
                  </a:lnTo>
                  <a:lnTo>
                    <a:pt x="0" y="60"/>
                  </a:lnTo>
                  <a:lnTo>
                    <a:pt x="0" y="57"/>
                  </a:lnTo>
                  <a:lnTo>
                    <a:pt x="0" y="53"/>
                  </a:lnTo>
                  <a:lnTo>
                    <a:pt x="3" y="46"/>
                  </a:lnTo>
                  <a:lnTo>
                    <a:pt x="3" y="39"/>
                  </a:lnTo>
                  <a:lnTo>
                    <a:pt x="7" y="35"/>
                  </a:lnTo>
                  <a:lnTo>
                    <a:pt x="11" y="29"/>
                  </a:lnTo>
                  <a:lnTo>
                    <a:pt x="15" y="22"/>
                  </a:lnTo>
                  <a:lnTo>
                    <a:pt x="21" y="18"/>
                  </a:lnTo>
                  <a:lnTo>
                    <a:pt x="28" y="14"/>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53" name="Freeform 881"/>
            <p:cNvSpPr>
              <a:spLocks/>
            </p:cNvSpPr>
            <p:nvPr/>
          </p:nvSpPr>
          <p:spPr bwMode="auto">
            <a:xfrm>
              <a:off x="3044" y="2807"/>
              <a:ext cx="7" cy="23"/>
            </a:xfrm>
            <a:custGeom>
              <a:avLst/>
              <a:gdLst>
                <a:gd name="T0" fmla="*/ 7 w 98"/>
                <a:gd name="T1" fmla="*/ 253 h 323"/>
                <a:gd name="T2" fmla="*/ 3 w 98"/>
                <a:gd name="T3" fmla="*/ 260 h 323"/>
                <a:gd name="T4" fmla="*/ 0 w 98"/>
                <a:gd name="T5" fmla="*/ 271 h 323"/>
                <a:gd name="T6" fmla="*/ 3 w 98"/>
                <a:gd name="T7" fmla="*/ 278 h 323"/>
                <a:gd name="T8" fmla="*/ 3 w 98"/>
                <a:gd name="T9" fmla="*/ 285 h 323"/>
                <a:gd name="T10" fmla="*/ 7 w 98"/>
                <a:gd name="T11" fmla="*/ 291 h 323"/>
                <a:gd name="T12" fmla="*/ 14 w 98"/>
                <a:gd name="T13" fmla="*/ 299 h 323"/>
                <a:gd name="T14" fmla="*/ 17 w 98"/>
                <a:gd name="T15" fmla="*/ 306 h 323"/>
                <a:gd name="T16" fmla="*/ 24 w 98"/>
                <a:gd name="T17" fmla="*/ 309 h 323"/>
                <a:gd name="T18" fmla="*/ 28 w 98"/>
                <a:gd name="T19" fmla="*/ 313 h 323"/>
                <a:gd name="T20" fmla="*/ 35 w 98"/>
                <a:gd name="T21" fmla="*/ 320 h 323"/>
                <a:gd name="T22" fmla="*/ 42 w 98"/>
                <a:gd name="T23" fmla="*/ 323 h 323"/>
                <a:gd name="T24" fmla="*/ 52 w 98"/>
                <a:gd name="T25" fmla="*/ 323 h 323"/>
                <a:gd name="T26" fmla="*/ 60 w 98"/>
                <a:gd name="T27" fmla="*/ 323 h 323"/>
                <a:gd name="T28" fmla="*/ 67 w 98"/>
                <a:gd name="T29" fmla="*/ 323 h 323"/>
                <a:gd name="T30" fmla="*/ 77 w 98"/>
                <a:gd name="T31" fmla="*/ 320 h 323"/>
                <a:gd name="T32" fmla="*/ 80 w 98"/>
                <a:gd name="T33" fmla="*/ 316 h 323"/>
                <a:gd name="T34" fmla="*/ 88 w 98"/>
                <a:gd name="T35" fmla="*/ 309 h 323"/>
                <a:gd name="T36" fmla="*/ 92 w 98"/>
                <a:gd name="T37" fmla="*/ 306 h 323"/>
                <a:gd name="T38" fmla="*/ 95 w 98"/>
                <a:gd name="T39" fmla="*/ 299 h 323"/>
                <a:gd name="T40" fmla="*/ 98 w 98"/>
                <a:gd name="T41" fmla="*/ 291 h 323"/>
                <a:gd name="T42" fmla="*/ 95 w 98"/>
                <a:gd name="T43" fmla="*/ 263 h 323"/>
                <a:gd name="T44" fmla="*/ 92 w 98"/>
                <a:gd name="T45" fmla="*/ 236 h 323"/>
                <a:gd name="T46" fmla="*/ 84 w 98"/>
                <a:gd name="T47" fmla="*/ 208 h 323"/>
                <a:gd name="T48" fmla="*/ 74 w 98"/>
                <a:gd name="T49" fmla="*/ 176 h 323"/>
                <a:gd name="T50" fmla="*/ 67 w 98"/>
                <a:gd name="T51" fmla="*/ 148 h 323"/>
                <a:gd name="T52" fmla="*/ 57 w 98"/>
                <a:gd name="T53" fmla="*/ 120 h 323"/>
                <a:gd name="T54" fmla="*/ 49 w 98"/>
                <a:gd name="T55" fmla="*/ 91 h 323"/>
                <a:gd name="T56" fmla="*/ 45 w 98"/>
                <a:gd name="T57" fmla="*/ 60 h 323"/>
                <a:gd name="T58" fmla="*/ 45 w 98"/>
                <a:gd name="T59" fmla="*/ 28 h 323"/>
                <a:gd name="T60" fmla="*/ 49 w 98"/>
                <a:gd name="T61"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8" h="323">
                  <a:moveTo>
                    <a:pt x="7" y="253"/>
                  </a:moveTo>
                  <a:lnTo>
                    <a:pt x="3" y="260"/>
                  </a:lnTo>
                  <a:lnTo>
                    <a:pt x="0" y="271"/>
                  </a:lnTo>
                  <a:lnTo>
                    <a:pt x="3" y="278"/>
                  </a:lnTo>
                  <a:lnTo>
                    <a:pt x="3" y="285"/>
                  </a:lnTo>
                  <a:lnTo>
                    <a:pt x="7" y="291"/>
                  </a:lnTo>
                  <a:lnTo>
                    <a:pt x="14" y="299"/>
                  </a:lnTo>
                  <a:lnTo>
                    <a:pt x="17" y="306"/>
                  </a:lnTo>
                  <a:lnTo>
                    <a:pt x="24" y="309"/>
                  </a:lnTo>
                  <a:lnTo>
                    <a:pt x="28" y="313"/>
                  </a:lnTo>
                  <a:lnTo>
                    <a:pt x="35" y="320"/>
                  </a:lnTo>
                  <a:lnTo>
                    <a:pt x="42" y="323"/>
                  </a:lnTo>
                  <a:lnTo>
                    <a:pt x="52" y="323"/>
                  </a:lnTo>
                  <a:lnTo>
                    <a:pt x="60" y="323"/>
                  </a:lnTo>
                  <a:lnTo>
                    <a:pt x="67" y="323"/>
                  </a:lnTo>
                  <a:lnTo>
                    <a:pt x="77" y="320"/>
                  </a:lnTo>
                  <a:lnTo>
                    <a:pt x="80" y="316"/>
                  </a:lnTo>
                  <a:lnTo>
                    <a:pt x="88" y="309"/>
                  </a:lnTo>
                  <a:lnTo>
                    <a:pt x="92" y="306"/>
                  </a:lnTo>
                  <a:lnTo>
                    <a:pt x="95" y="299"/>
                  </a:lnTo>
                  <a:lnTo>
                    <a:pt x="98" y="291"/>
                  </a:lnTo>
                  <a:lnTo>
                    <a:pt x="95" y="263"/>
                  </a:lnTo>
                  <a:lnTo>
                    <a:pt x="92" y="236"/>
                  </a:lnTo>
                  <a:lnTo>
                    <a:pt x="84" y="208"/>
                  </a:lnTo>
                  <a:lnTo>
                    <a:pt x="74" y="176"/>
                  </a:lnTo>
                  <a:lnTo>
                    <a:pt x="67" y="148"/>
                  </a:lnTo>
                  <a:lnTo>
                    <a:pt x="57" y="120"/>
                  </a:lnTo>
                  <a:lnTo>
                    <a:pt x="49" y="91"/>
                  </a:lnTo>
                  <a:lnTo>
                    <a:pt x="45" y="60"/>
                  </a:lnTo>
                  <a:lnTo>
                    <a:pt x="45" y="28"/>
                  </a:lnTo>
                  <a:lnTo>
                    <a:pt x="49"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54" name="Freeform 882"/>
            <p:cNvSpPr>
              <a:spLocks/>
            </p:cNvSpPr>
            <p:nvPr/>
          </p:nvSpPr>
          <p:spPr bwMode="auto">
            <a:xfrm>
              <a:off x="3108" y="2771"/>
              <a:ext cx="9" cy="10"/>
            </a:xfrm>
            <a:custGeom>
              <a:avLst/>
              <a:gdLst>
                <a:gd name="T0" fmla="*/ 3 w 116"/>
                <a:gd name="T1" fmla="*/ 13 h 140"/>
                <a:gd name="T2" fmla="*/ 0 w 116"/>
                <a:gd name="T3" fmla="*/ 23 h 140"/>
                <a:gd name="T4" fmla="*/ 0 w 116"/>
                <a:gd name="T5" fmla="*/ 35 h 140"/>
                <a:gd name="T6" fmla="*/ 0 w 116"/>
                <a:gd name="T7" fmla="*/ 45 h 140"/>
                <a:gd name="T8" fmla="*/ 0 w 116"/>
                <a:gd name="T9" fmla="*/ 59 h 140"/>
                <a:gd name="T10" fmla="*/ 0 w 116"/>
                <a:gd name="T11" fmla="*/ 70 h 140"/>
                <a:gd name="T12" fmla="*/ 0 w 116"/>
                <a:gd name="T13" fmla="*/ 80 h 140"/>
                <a:gd name="T14" fmla="*/ 0 w 116"/>
                <a:gd name="T15" fmla="*/ 91 h 140"/>
                <a:gd name="T16" fmla="*/ 0 w 116"/>
                <a:gd name="T17" fmla="*/ 101 h 140"/>
                <a:gd name="T18" fmla="*/ 3 w 116"/>
                <a:gd name="T19" fmla="*/ 112 h 140"/>
                <a:gd name="T20" fmla="*/ 7 w 116"/>
                <a:gd name="T21" fmla="*/ 123 h 140"/>
                <a:gd name="T22" fmla="*/ 14 w 116"/>
                <a:gd name="T23" fmla="*/ 133 h 140"/>
                <a:gd name="T24" fmla="*/ 25 w 116"/>
                <a:gd name="T25" fmla="*/ 140 h 140"/>
                <a:gd name="T26" fmla="*/ 32 w 116"/>
                <a:gd name="T27" fmla="*/ 140 h 140"/>
                <a:gd name="T28" fmla="*/ 42 w 116"/>
                <a:gd name="T29" fmla="*/ 140 h 140"/>
                <a:gd name="T30" fmla="*/ 56 w 116"/>
                <a:gd name="T31" fmla="*/ 140 h 140"/>
                <a:gd name="T32" fmla="*/ 67 w 116"/>
                <a:gd name="T33" fmla="*/ 136 h 140"/>
                <a:gd name="T34" fmla="*/ 77 w 116"/>
                <a:gd name="T35" fmla="*/ 133 h 140"/>
                <a:gd name="T36" fmla="*/ 91 w 116"/>
                <a:gd name="T37" fmla="*/ 130 h 140"/>
                <a:gd name="T38" fmla="*/ 102 w 116"/>
                <a:gd name="T39" fmla="*/ 126 h 140"/>
                <a:gd name="T40" fmla="*/ 116 w 116"/>
                <a:gd name="T41" fmla="*/ 126 h 140"/>
                <a:gd name="T42" fmla="*/ 116 w 116"/>
                <a:gd name="T43" fmla="*/ 112 h 140"/>
                <a:gd name="T44" fmla="*/ 116 w 116"/>
                <a:gd name="T45" fmla="*/ 98 h 140"/>
                <a:gd name="T46" fmla="*/ 116 w 116"/>
                <a:gd name="T47" fmla="*/ 87 h 140"/>
                <a:gd name="T48" fmla="*/ 116 w 116"/>
                <a:gd name="T49" fmla="*/ 73 h 140"/>
                <a:gd name="T50" fmla="*/ 116 w 116"/>
                <a:gd name="T51" fmla="*/ 63 h 140"/>
                <a:gd name="T52" fmla="*/ 116 w 116"/>
                <a:gd name="T53" fmla="*/ 48 h 140"/>
                <a:gd name="T54" fmla="*/ 116 w 116"/>
                <a:gd name="T55" fmla="*/ 35 h 140"/>
                <a:gd name="T56" fmla="*/ 116 w 116"/>
                <a:gd name="T57" fmla="*/ 23 h 140"/>
                <a:gd name="T58" fmla="*/ 116 w 116"/>
                <a:gd name="T59" fmla="*/ 10 h 140"/>
                <a:gd name="T60" fmla="*/ 116 w 116"/>
                <a:gd name="T61"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6" h="140">
                  <a:moveTo>
                    <a:pt x="3" y="13"/>
                  </a:moveTo>
                  <a:lnTo>
                    <a:pt x="0" y="23"/>
                  </a:lnTo>
                  <a:lnTo>
                    <a:pt x="0" y="35"/>
                  </a:lnTo>
                  <a:lnTo>
                    <a:pt x="0" y="45"/>
                  </a:lnTo>
                  <a:lnTo>
                    <a:pt x="0" y="59"/>
                  </a:lnTo>
                  <a:lnTo>
                    <a:pt x="0" y="70"/>
                  </a:lnTo>
                  <a:lnTo>
                    <a:pt x="0" y="80"/>
                  </a:lnTo>
                  <a:lnTo>
                    <a:pt x="0" y="91"/>
                  </a:lnTo>
                  <a:lnTo>
                    <a:pt x="0" y="101"/>
                  </a:lnTo>
                  <a:lnTo>
                    <a:pt x="3" y="112"/>
                  </a:lnTo>
                  <a:lnTo>
                    <a:pt x="7" y="123"/>
                  </a:lnTo>
                  <a:lnTo>
                    <a:pt x="14" y="133"/>
                  </a:lnTo>
                  <a:lnTo>
                    <a:pt x="25" y="140"/>
                  </a:lnTo>
                  <a:lnTo>
                    <a:pt x="32" y="140"/>
                  </a:lnTo>
                  <a:lnTo>
                    <a:pt x="42" y="140"/>
                  </a:lnTo>
                  <a:lnTo>
                    <a:pt x="56" y="140"/>
                  </a:lnTo>
                  <a:lnTo>
                    <a:pt x="67" y="136"/>
                  </a:lnTo>
                  <a:lnTo>
                    <a:pt x="77" y="133"/>
                  </a:lnTo>
                  <a:lnTo>
                    <a:pt x="91" y="130"/>
                  </a:lnTo>
                  <a:lnTo>
                    <a:pt x="102" y="126"/>
                  </a:lnTo>
                  <a:lnTo>
                    <a:pt x="116" y="126"/>
                  </a:lnTo>
                  <a:lnTo>
                    <a:pt x="116" y="112"/>
                  </a:lnTo>
                  <a:lnTo>
                    <a:pt x="116" y="98"/>
                  </a:lnTo>
                  <a:lnTo>
                    <a:pt x="116" y="87"/>
                  </a:lnTo>
                  <a:lnTo>
                    <a:pt x="116" y="73"/>
                  </a:lnTo>
                  <a:lnTo>
                    <a:pt x="116" y="63"/>
                  </a:lnTo>
                  <a:lnTo>
                    <a:pt x="116" y="48"/>
                  </a:lnTo>
                  <a:lnTo>
                    <a:pt x="116" y="35"/>
                  </a:lnTo>
                  <a:lnTo>
                    <a:pt x="116" y="23"/>
                  </a:lnTo>
                  <a:lnTo>
                    <a:pt x="116" y="10"/>
                  </a:lnTo>
                  <a:lnTo>
                    <a:pt x="116"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55" name="Freeform 883"/>
            <p:cNvSpPr>
              <a:spLocks/>
            </p:cNvSpPr>
            <p:nvPr/>
          </p:nvSpPr>
          <p:spPr bwMode="auto">
            <a:xfrm>
              <a:off x="3017" y="2670"/>
              <a:ext cx="10" cy="13"/>
            </a:xfrm>
            <a:custGeom>
              <a:avLst/>
              <a:gdLst>
                <a:gd name="T0" fmla="*/ 63 w 134"/>
                <a:gd name="T1" fmla="*/ 0 h 186"/>
                <a:gd name="T2" fmla="*/ 53 w 134"/>
                <a:gd name="T3" fmla="*/ 14 h 186"/>
                <a:gd name="T4" fmla="*/ 42 w 134"/>
                <a:gd name="T5" fmla="*/ 35 h 186"/>
                <a:gd name="T6" fmla="*/ 28 w 134"/>
                <a:gd name="T7" fmla="*/ 60 h 186"/>
                <a:gd name="T8" fmla="*/ 14 w 134"/>
                <a:gd name="T9" fmla="*/ 85 h 186"/>
                <a:gd name="T10" fmla="*/ 6 w 134"/>
                <a:gd name="T11" fmla="*/ 109 h 186"/>
                <a:gd name="T12" fmla="*/ 0 w 134"/>
                <a:gd name="T13" fmla="*/ 130 h 186"/>
                <a:gd name="T14" fmla="*/ 0 w 134"/>
                <a:gd name="T15" fmla="*/ 151 h 186"/>
                <a:gd name="T16" fmla="*/ 11 w 134"/>
                <a:gd name="T17" fmla="*/ 169 h 186"/>
                <a:gd name="T18" fmla="*/ 31 w 134"/>
                <a:gd name="T19" fmla="*/ 179 h 186"/>
                <a:gd name="T20" fmla="*/ 63 w 134"/>
                <a:gd name="T21" fmla="*/ 186 h 186"/>
                <a:gd name="T22" fmla="*/ 71 w 134"/>
                <a:gd name="T23" fmla="*/ 183 h 186"/>
                <a:gd name="T24" fmla="*/ 78 w 134"/>
                <a:gd name="T25" fmla="*/ 179 h 186"/>
                <a:gd name="T26" fmla="*/ 81 w 134"/>
                <a:gd name="T27" fmla="*/ 173 h 186"/>
                <a:gd name="T28" fmla="*/ 88 w 134"/>
                <a:gd name="T29" fmla="*/ 161 h 186"/>
                <a:gd name="T30" fmla="*/ 91 w 134"/>
                <a:gd name="T31" fmla="*/ 151 h 186"/>
                <a:gd name="T32" fmla="*/ 98 w 134"/>
                <a:gd name="T33" fmla="*/ 138 h 186"/>
                <a:gd name="T34" fmla="*/ 106 w 134"/>
                <a:gd name="T35" fmla="*/ 126 h 186"/>
                <a:gd name="T36" fmla="*/ 113 w 134"/>
                <a:gd name="T37" fmla="*/ 116 h 186"/>
                <a:gd name="T38" fmla="*/ 119 w 134"/>
                <a:gd name="T39" fmla="*/ 106 h 186"/>
                <a:gd name="T40" fmla="*/ 134 w 134"/>
                <a:gd name="T41" fmla="*/ 9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4" h="186">
                  <a:moveTo>
                    <a:pt x="63" y="0"/>
                  </a:moveTo>
                  <a:lnTo>
                    <a:pt x="53" y="14"/>
                  </a:lnTo>
                  <a:lnTo>
                    <a:pt x="42" y="35"/>
                  </a:lnTo>
                  <a:lnTo>
                    <a:pt x="28" y="60"/>
                  </a:lnTo>
                  <a:lnTo>
                    <a:pt x="14" y="85"/>
                  </a:lnTo>
                  <a:lnTo>
                    <a:pt x="6" y="109"/>
                  </a:lnTo>
                  <a:lnTo>
                    <a:pt x="0" y="130"/>
                  </a:lnTo>
                  <a:lnTo>
                    <a:pt x="0" y="151"/>
                  </a:lnTo>
                  <a:lnTo>
                    <a:pt x="11" y="169"/>
                  </a:lnTo>
                  <a:lnTo>
                    <a:pt x="31" y="179"/>
                  </a:lnTo>
                  <a:lnTo>
                    <a:pt x="63" y="186"/>
                  </a:lnTo>
                  <a:lnTo>
                    <a:pt x="71" y="183"/>
                  </a:lnTo>
                  <a:lnTo>
                    <a:pt x="78" y="179"/>
                  </a:lnTo>
                  <a:lnTo>
                    <a:pt x="81" y="173"/>
                  </a:lnTo>
                  <a:lnTo>
                    <a:pt x="88" y="161"/>
                  </a:lnTo>
                  <a:lnTo>
                    <a:pt x="91" y="151"/>
                  </a:lnTo>
                  <a:lnTo>
                    <a:pt x="98" y="138"/>
                  </a:lnTo>
                  <a:lnTo>
                    <a:pt x="106" y="126"/>
                  </a:lnTo>
                  <a:lnTo>
                    <a:pt x="113" y="116"/>
                  </a:lnTo>
                  <a:lnTo>
                    <a:pt x="119" y="106"/>
                  </a:lnTo>
                  <a:lnTo>
                    <a:pt x="134" y="98"/>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56" name="Freeform 884"/>
            <p:cNvSpPr>
              <a:spLocks/>
            </p:cNvSpPr>
            <p:nvPr/>
          </p:nvSpPr>
          <p:spPr bwMode="auto">
            <a:xfrm>
              <a:off x="3012" y="2722"/>
              <a:ext cx="11" cy="17"/>
            </a:xfrm>
            <a:custGeom>
              <a:avLst/>
              <a:gdLst>
                <a:gd name="T0" fmla="*/ 43 w 142"/>
                <a:gd name="T1" fmla="*/ 0 h 232"/>
                <a:gd name="T2" fmla="*/ 32 w 142"/>
                <a:gd name="T3" fmla="*/ 21 h 232"/>
                <a:gd name="T4" fmla="*/ 22 w 142"/>
                <a:gd name="T5" fmla="*/ 53 h 232"/>
                <a:gd name="T6" fmla="*/ 11 w 142"/>
                <a:gd name="T7" fmla="*/ 80 h 232"/>
                <a:gd name="T8" fmla="*/ 4 w 142"/>
                <a:gd name="T9" fmla="*/ 115 h 232"/>
                <a:gd name="T10" fmla="*/ 0 w 142"/>
                <a:gd name="T11" fmla="*/ 144 h 232"/>
                <a:gd name="T12" fmla="*/ 0 w 142"/>
                <a:gd name="T13" fmla="*/ 175 h 232"/>
                <a:gd name="T14" fmla="*/ 7 w 142"/>
                <a:gd name="T15" fmla="*/ 200 h 232"/>
                <a:gd name="T16" fmla="*/ 22 w 142"/>
                <a:gd name="T17" fmla="*/ 218 h 232"/>
                <a:gd name="T18" fmla="*/ 47 w 142"/>
                <a:gd name="T19" fmla="*/ 228 h 232"/>
                <a:gd name="T20" fmla="*/ 82 w 142"/>
                <a:gd name="T21" fmla="*/ 232 h 232"/>
                <a:gd name="T22" fmla="*/ 102 w 142"/>
                <a:gd name="T23" fmla="*/ 225 h 232"/>
                <a:gd name="T24" fmla="*/ 120 w 142"/>
                <a:gd name="T25" fmla="*/ 218 h 232"/>
                <a:gd name="T26" fmla="*/ 130 w 142"/>
                <a:gd name="T27" fmla="*/ 203 h 232"/>
                <a:gd name="T28" fmla="*/ 138 w 142"/>
                <a:gd name="T29" fmla="*/ 190 h 232"/>
                <a:gd name="T30" fmla="*/ 142 w 142"/>
                <a:gd name="T31" fmla="*/ 172 h 232"/>
                <a:gd name="T32" fmla="*/ 142 w 142"/>
                <a:gd name="T33" fmla="*/ 151 h 232"/>
                <a:gd name="T34" fmla="*/ 142 w 142"/>
                <a:gd name="T35" fmla="*/ 130 h 232"/>
                <a:gd name="T36" fmla="*/ 142 w 142"/>
                <a:gd name="T37" fmla="*/ 108 h 232"/>
                <a:gd name="T38" fmla="*/ 142 w 142"/>
                <a:gd name="T39" fmla="*/ 88 h 232"/>
                <a:gd name="T40" fmla="*/ 142 w 142"/>
                <a:gd name="T41" fmla="*/ 7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232">
                  <a:moveTo>
                    <a:pt x="43" y="0"/>
                  </a:moveTo>
                  <a:lnTo>
                    <a:pt x="32" y="21"/>
                  </a:lnTo>
                  <a:lnTo>
                    <a:pt x="22" y="53"/>
                  </a:lnTo>
                  <a:lnTo>
                    <a:pt x="11" y="80"/>
                  </a:lnTo>
                  <a:lnTo>
                    <a:pt x="4" y="115"/>
                  </a:lnTo>
                  <a:lnTo>
                    <a:pt x="0" y="144"/>
                  </a:lnTo>
                  <a:lnTo>
                    <a:pt x="0" y="175"/>
                  </a:lnTo>
                  <a:lnTo>
                    <a:pt x="7" y="200"/>
                  </a:lnTo>
                  <a:lnTo>
                    <a:pt x="22" y="218"/>
                  </a:lnTo>
                  <a:lnTo>
                    <a:pt x="47" y="228"/>
                  </a:lnTo>
                  <a:lnTo>
                    <a:pt x="82" y="232"/>
                  </a:lnTo>
                  <a:lnTo>
                    <a:pt x="102" y="225"/>
                  </a:lnTo>
                  <a:lnTo>
                    <a:pt x="120" y="218"/>
                  </a:lnTo>
                  <a:lnTo>
                    <a:pt x="130" y="203"/>
                  </a:lnTo>
                  <a:lnTo>
                    <a:pt x="138" y="190"/>
                  </a:lnTo>
                  <a:lnTo>
                    <a:pt x="142" y="172"/>
                  </a:lnTo>
                  <a:lnTo>
                    <a:pt x="142" y="151"/>
                  </a:lnTo>
                  <a:lnTo>
                    <a:pt x="142" y="130"/>
                  </a:lnTo>
                  <a:lnTo>
                    <a:pt x="142" y="108"/>
                  </a:lnTo>
                  <a:lnTo>
                    <a:pt x="142" y="88"/>
                  </a:lnTo>
                  <a:lnTo>
                    <a:pt x="142" y="7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57" name="Freeform 885"/>
            <p:cNvSpPr>
              <a:spLocks/>
            </p:cNvSpPr>
            <p:nvPr/>
          </p:nvSpPr>
          <p:spPr bwMode="auto">
            <a:xfrm>
              <a:off x="2789" y="2642"/>
              <a:ext cx="10" cy="9"/>
            </a:xfrm>
            <a:custGeom>
              <a:avLst/>
              <a:gdLst>
                <a:gd name="T0" fmla="*/ 0 w 130"/>
                <a:gd name="T1" fmla="*/ 28 h 123"/>
                <a:gd name="T2" fmla="*/ 0 w 130"/>
                <a:gd name="T3" fmla="*/ 24 h 123"/>
                <a:gd name="T4" fmla="*/ 0 w 130"/>
                <a:gd name="T5" fmla="*/ 21 h 123"/>
                <a:gd name="T6" fmla="*/ 0 w 130"/>
                <a:gd name="T7" fmla="*/ 18 h 123"/>
                <a:gd name="T8" fmla="*/ 0 w 130"/>
                <a:gd name="T9" fmla="*/ 14 h 123"/>
                <a:gd name="T10" fmla="*/ 0 w 130"/>
                <a:gd name="T11" fmla="*/ 24 h 123"/>
                <a:gd name="T12" fmla="*/ 0 w 130"/>
                <a:gd name="T13" fmla="*/ 38 h 123"/>
                <a:gd name="T14" fmla="*/ 0 w 130"/>
                <a:gd name="T15" fmla="*/ 49 h 123"/>
                <a:gd name="T16" fmla="*/ 0 w 130"/>
                <a:gd name="T17" fmla="*/ 63 h 123"/>
                <a:gd name="T18" fmla="*/ 0 w 130"/>
                <a:gd name="T19" fmla="*/ 74 h 123"/>
                <a:gd name="T20" fmla="*/ 4 w 130"/>
                <a:gd name="T21" fmla="*/ 88 h 123"/>
                <a:gd name="T22" fmla="*/ 7 w 130"/>
                <a:gd name="T23" fmla="*/ 98 h 123"/>
                <a:gd name="T24" fmla="*/ 14 w 130"/>
                <a:gd name="T25" fmla="*/ 106 h 123"/>
                <a:gd name="T26" fmla="*/ 22 w 130"/>
                <a:gd name="T27" fmla="*/ 112 h 123"/>
                <a:gd name="T28" fmla="*/ 32 w 130"/>
                <a:gd name="T29" fmla="*/ 119 h 123"/>
                <a:gd name="T30" fmla="*/ 53 w 130"/>
                <a:gd name="T31" fmla="*/ 123 h 123"/>
                <a:gd name="T32" fmla="*/ 70 w 130"/>
                <a:gd name="T33" fmla="*/ 123 h 123"/>
                <a:gd name="T34" fmla="*/ 88 w 130"/>
                <a:gd name="T35" fmla="*/ 116 h 123"/>
                <a:gd name="T36" fmla="*/ 102 w 130"/>
                <a:gd name="T37" fmla="*/ 106 h 123"/>
                <a:gd name="T38" fmla="*/ 113 w 130"/>
                <a:gd name="T39" fmla="*/ 91 h 123"/>
                <a:gd name="T40" fmla="*/ 123 w 130"/>
                <a:gd name="T41" fmla="*/ 74 h 123"/>
                <a:gd name="T42" fmla="*/ 127 w 130"/>
                <a:gd name="T43" fmla="*/ 56 h 123"/>
                <a:gd name="T44" fmla="*/ 130 w 130"/>
                <a:gd name="T45" fmla="*/ 38 h 123"/>
                <a:gd name="T46" fmla="*/ 130 w 130"/>
                <a:gd name="T47" fmla="*/ 18 h 123"/>
                <a:gd name="T48" fmla="*/ 127 w 130"/>
                <a:gd name="T49"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0" h="123">
                  <a:moveTo>
                    <a:pt x="0" y="28"/>
                  </a:moveTo>
                  <a:lnTo>
                    <a:pt x="0" y="24"/>
                  </a:lnTo>
                  <a:lnTo>
                    <a:pt x="0" y="21"/>
                  </a:lnTo>
                  <a:lnTo>
                    <a:pt x="0" y="18"/>
                  </a:lnTo>
                  <a:lnTo>
                    <a:pt x="0" y="14"/>
                  </a:lnTo>
                  <a:lnTo>
                    <a:pt x="0" y="24"/>
                  </a:lnTo>
                  <a:lnTo>
                    <a:pt x="0" y="38"/>
                  </a:lnTo>
                  <a:lnTo>
                    <a:pt x="0" y="49"/>
                  </a:lnTo>
                  <a:lnTo>
                    <a:pt x="0" y="63"/>
                  </a:lnTo>
                  <a:lnTo>
                    <a:pt x="0" y="74"/>
                  </a:lnTo>
                  <a:lnTo>
                    <a:pt x="4" y="88"/>
                  </a:lnTo>
                  <a:lnTo>
                    <a:pt x="7" y="98"/>
                  </a:lnTo>
                  <a:lnTo>
                    <a:pt x="14" y="106"/>
                  </a:lnTo>
                  <a:lnTo>
                    <a:pt x="22" y="112"/>
                  </a:lnTo>
                  <a:lnTo>
                    <a:pt x="32" y="119"/>
                  </a:lnTo>
                  <a:lnTo>
                    <a:pt x="53" y="123"/>
                  </a:lnTo>
                  <a:lnTo>
                    <a:pt x="70" y="123"/>
                  </a:lnTo>
                  <a:lnTo>
                    <a:pt x="88" y="116"/>
                  </a:lnTo>
                  <a:lnTo>
                    <a:pt x="102" y="106"/>
                  </a:lnTo>
                  <a:lnTo>
                    <a:pt x="113" y="91"/>
                  </a:lnTo>
                  <a:lnTo>
                    <a:pt x="123" y="74"/>
                  </a:lnTo>
                  <a:lnTo>
                    <a:pt x="127" y="56"/>
                  </a:lnTo>
                  <a:lnTo>
                    <a:pt x="130" y="38"/>
                  </a:lnTo>
                  <a:lnTo>
                    <a:pt x="130" y="18"/>
                  </a:lnTo>
                  <a:lnTo>
                    <a:pt x="127"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58" name="Freeform 886"/>
            <p:cNvSpPr>
              <a:spLocks/>
            </p:cNvSpPr>
            <p:nvPr/>
          </p:nvSpPr>
          <p:spPr bwMode="auto">
            <a:xfrm>
              <a:off x="2823" y="2749"/>
              <a:ext cx="13" cy="12"/>
            </a:xfrm>
            <a:custGeom>
              <a:avLst/>
              <a:gdLst>
                <a:gd name="T0" fmla="*/ 117 w 166"/>
                <a:gd name="T1" fmla="*/ 35 h 177"/>
                <a:gd name="T2" fmla="*/ 127 w 166"/>
                <a:gd name="T3" fmla="*/ 47 h 177"/>
                <a:gd name="T4" fmla="*/ 135 w 166"/>
                <a:gd name="T5" fmla="*/ 60 h 177"/>
                <a:gd name="T6" fmla="*/ 145 w 166"/>
                <a:gd name="T7" fmla="*/ 75 h 177"/>
                <a:gd name="T8" fmla="*/ 152 w 166"/>
                <a:gd name="T9" fmla="*/ 89 h 177"/>
                <a:gd name="T10" fmla="*/ 159 w 166"/>
                <a:gd name="T11" fmla="*/ 107 h 177"/>
                <a:gd name="T12" fmla="*/ 162 w 166"/>
                <a:gd name="T13" fmla="*/ 120 h 177"/>
                <a:gd name="T14" fmla="*/ 166 w 166"/>
                <a:gd name="T15" fmla="*/ 134 h 177"/>
                <a:gd name="T16" fmla="*/ 162 w 166"/>
                <a:gd name="T17" fmla="*/ 148 h 177"/>
                <a:gd name="T18" fmla="*/ 155 w 166"/>
                <a:gd name="T19" fmla="*/ 159 h 177"/>
                <a:gd name="T20" fmla="*/ 145 w 166"/>
                <a:gd name="T21" fmla="*/ 169 h 177"/>
                <a:gd name="T22" fmla="*/ 127 w 166"/>
                <a:gd name="T23" fmla="*/ 177 h 177"/>
                <a:gd name="T24" fmla="*/ 113 w 166"/>
                <a:gd name="T25" fmla="*/ 177 h 177"/>
                <a:gd name="T26" fmla="*/ 99 w 166"/>
                <a:gd name="T27" fmla="*/ 177 h 177"/>
                <a:gd name="T28" fmla="*/ 85 w 166"/>
                <a:gd name="T29" fmla="*/ 169 h 177"/>
                <a:gd name="T30" fmla="*/ 72 w 166"/>
                <a:gd name="T31" fmla="*/ 162 h 177"/>
                <a:gd name="T32" fmla="*/ 57 w 166"/>
                <a:gd name="T33" fmla="*/ 148 h 177"/>
                <a:gd name="T34" fmla="*/ 47 w 166"/>
                <a:gd name="T35" fmla="*/ 138 h 177"/>
                <a:gd name="T36" fmla="*/ 35 w 166"/>
                <a:gd name="T37" fmla="*/ 124 h 177"/>
                <a:gd name="T38" fmla="*/ 25 w 166"/>
                <a:gd name="T39" fmla="*/ 110 h 177"/>
                <a:gd name="T40" fmla="*/ 18 w 166"/>
                <a:gd name="T41" fmla="*/ 95 h 177"/>
                <a:gd name="T42" fmla="*/ 15 w 166"/>
                <a:gd name="T43" fmla="*/ 89 h 177"/>
                <a:gd name="T44" fmla="*/ 12 w 166"/>
                <a:gd name="T45" fmla="*/ 78 h 177"/>
                <a:gd name="T46" fmla="*/ 7 w 166"/>
                <a:gd name="T47" fmla="*/ 67 h 177"/>
                <a:gd name="T48" fmla="*/ 4 w 166"/>
                <a:gd name="T49" fmla="*/ 60 h 177"/>
                <a:gd name="T50" fmla="*/ 4 w 166"/>
                <a:gd name="T51" fmla="*/ 50 h 177"/>
                <a:gd name="T52" fmla="*/ 0 w 166"/>
                <a:gd name="T53" fmla="*/ 39 h 177"/>
                <a:gd name="T54" fmla="*/ 4 w 166"/>
                <a:gd name="T55" fmla="*/ 29 h 177"/>
                <a:gd name="T56" fmla="*/ 4 w 166"/>
                <a:gd name="T57" fmla="*/ 18 h 177"/>
                <a:gd name="T58" fmla="*/ 7 w 166"/>
                <a:gd name="T59" fmla="*/ 7 h 177"/>
                <a:gd name="T60" fmla="*/ 12 w 166"/>
                <a:gd name="T61"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6" h="177">
                  <a:moveTo>
                    <a:pt x="117" y="35"/>
                  </a:moveTo>
                  <a:lnTo>
                    <a:pt x="127" y="47"/>
                  </a:lnTo>
                  <a:lnTo>
                    <a:pt x="135" y="60"/>
                  </a:lnTo>
                  <a:lnTo>
                    <a:pt x="145" y="75"/>
                  </a:lnTo>
                  <a:lnTo>
                    <a:pt x="152" y="89"/>
                  </a:lnTo>
                  <a:lnTo>
                    <a:pt x="159" y="107"/>
                  </a:lnTo>
                  <a:lnTo>
                    <a:pt x="162" y="120"/>
                  </a:lnTo>
                  <a:lnTo>
                    <a:pt x="166" y="134"/>
                  </a:lnTo>
                  <a:lnTo>
                    <a:pt x="162" y="148"/>
                  </a:lnTo>
                  <a:lnTo>
                    <a:pt x="155" y="159"/>
                  </a:lnTo>
                  <a:lnTo>
                    <a:pt x="145" y="169"/>
                  </a:lnTo>
                  <a:lnTo>
                    <a:pt x="127" y="177"/>
                  </a:lnTo>
                  <a:lnTo>
                    <a:pt x="113" y="177"/>
                  </a:lnTo>
                  <a:lnTo>
                    <a:pt x="99" y="177"/>
                  </a:lnTo>
                  <a:lnTo>
                    <a:pt x="85" y="169"/>
                  </a:lnTo>
                  <a:lnTo>
                    <a:pt x="72" y="162"/>
                  </a:lnTo>
                  <a:lnTo>
                    <a:pt x="57" y="148"/>
                  </a:lnTo>
                  <a:lnTo>
                    <a:pt x="47" y="138"/>
                  </a:lnTo>
                  <a:lnTo>
                    <a:pt x="35" y="124"/>
                  </a:lnTo>
                  <a:lnTo>
                    <a:pt x="25" y="110"/>
                  </a:lnTo>
                  <a:lnTo>
                    <a:pt x="18" y="95"/>
                  </a:lnTo>
                  <a:lnTo>
                    <a:pt x="15" y="89"/>
                  </a:lnTo>
                  <a:lnTo>
                    <a:pt x="12" y="78"/>
                  </a:lnTo>
                  <a:lnTo>
                    <a:pt x="7" y="67"/>
                  </a:lnTo>
                  <a:lnTo>
                    <a:pt x="4" y="60"/>
                  </a:lnTo>
                  <a:lnTo>
                    <a:pt x="4" y="50"/>
                  </a:lnTo>
                  <a:lnTo>
                    <a:pt x="0" y="39"/>
                  </a:lnTo>
                  <a:lnTo>
                    <a:pt x="4" y="29"/>
                  </a:lnTo>
                  <a:lnTo>
                    <a:pt x="4" y="18"/>
                  </a:lnTo>
                  <a:lnTo>
                    <a:pt x="7" y="7"/>
                  </a:lnTo>
                  <a:lnTo>
                    <a:pt x="12"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59" name="Freeform 887"/>
            <p:cNvSpPr>
              <a:spLocks/>
            </p:cNvSpPr>
            <p:nvPr/>
          </p:nvSpPr>
          <p:spPr bwMode="auto">
            <a:xfrm>
              <a:off x="2808" y="2614"/>
              <a:ext cx="17" cy="10"/>
            </a:xfrm>
            <a:custGeom>
              <a:avLst/>
              <a:gdLst>
                <a:gd name="T0" fmla="*/ 57 w 225"/>
                <a:gd name="T1" fmla="*/ 25 h 141"/>
                <a:gd name="T2" fmla="*/ 77 w 225"/>
                <a:gd name="T3" fmla="*/ 21 h 141"/>
                <a:gd name="T4" fmla="*/ 99 w 225"/>
                <a:gd name="T5" fmla="*/ 18 h 141"/>
                <a:gd name="T6" fmla="*/ 124 w 225"/>
                <a:gd name="T7" fmla="*/ 15 h 141"/>
                <a:gd name="T8" fmla="*/ 152 w 225"/>
                <a:gd name="T9" fmla="*/ 8 h 141"/>
                <a:gd name="T10" fmla="*/ 172 w 225"/>
                <a:gd name="T11" fmla="*/ 0 h 141"/>
                <a:gd name="T12" fmla="*/ 194 w 225"/>
                <a:gd name="T13" fmla="*/ 0 h 141"/>
                <a:gd name="T14" fmla="*/ 212 w 225"/>
                <a:gd name="T15" fmla="*/ 3 h 141"/>
                <a:gd name="T16" fmla="*/ 222 w 225"/>
                <a:gd name="T17" fmla="*/ 11 h 141"/>
                <a:gd name="T18" fmla="*/ 225 w 225"/>
                <a:gd name="T19" fmla="*/ 28 h 141"/>
                <a:gd name="T20" fmla="*/ 218 w 225"/>
                <a:gd name="T21" fmla="*/ 57 h 141"/>
                <a:gd name="T22" fmla="*/ 212 w 225"/>
                <a:gd name="T23" fmla="*/ 71 h 141"/>
                <a:gd name="T24" fmla="*/ 204 w 225"/>
                <a:gd name="T25" fmla="*/ 81 h 141"/>
                <a:gd name="T26" fmla="*/ 194 w 225"/>
                <a:gd name="T27" fmla="*/ 88 h 141"/>
                <a:gd name="T28" fmla="*/ 180 w 225"/>
                <a:gd name="T29" fmla="*/ 92 h 141"/>
                <a:gd name="T30" fmla="*/ 165 w 225"/>
                <a:gd name="T31" fmla="*/ 95 h 141"/>
                <a:gd name="T32" fmla="*/ 152 w 225"/>
                <a:gd name="T33" fmla="*/ 95 h 141"/>
                <a:gd name="T34" fmla="*/ 134 w 225"/>
                <a:gd name="T35" fmla="*/ 95 h 141"/>
                <a:gd name="T36" fmla="*/ 120 w 225"/>
                <a:gd name="T37" fmla="*/ 95 h 141"/>
                <a:gd name="T38" fmla="*/ 102 w 225"/>
                <a:gd name="T39" fmla="*/ 92 h 141"/>
                <a:gd name="T40" fmla="*/ 84 w 225"/>
                <a:gd name="T41" fmla="*/ 88 h 141"/>
                <a:gd name="T42" fmla="*/ 95 w 225"/>
                <a:gd name="T43" fmla="*/ 85 h 141"/>
                <a:gd name="T44" fmla="*/ 102 w 225"/>
                <a:gd name="T45" fmla="*/ 85 h 141"/>
                <a:gd name="T46" fmla="*/ 109 w 225"/>
                <a:gd name="T47" fmla="*/ 88 h 141"/>
                <a:gd name="T48" fmla="*/ 116 w 225"/>
                <a:gd name="T49" fmla="*/ 88 h 141"/>
                <a:gd name="T50" fmla="*/ 124 w 225"/>
                <a:gd name="T51" fmla="*/ 92 h 141"/>
                <a:gd name="T52" fmla="*/ 130 w 225"/>
                <a:gd name="T53" fmla="*/ 92 h 141"/>
                <a:gd name="T54" fmla="*/ 134 w 225"/>
                <a:gd name="T55" fmla="*/ 95 h 141"/>
                <a:gd name="T56" fmla="*/ 137 w 225"/>
                <a:gd name="T57" fmla="*/ 98 h 141"/>
                <a:gd name="T58" fmla="*/ 137 w 225"/>
                <a:gd name="T59" fmla="*/ 106 h 141"/>
                <a:gd name="T60" fmla="*/ 137 w 225"/>
                <a:gd name="T61" fmla="*/ 113 h 141"/>
                <a:gd name="T62" fmla="*/ 127 w 225"/>
                <a:gd name="T63" fmla="*/ 127 h 141"/>
                <a:gd name="T64" fmla="*/ 116 w 225"/>
                <a:gd name="T65" fmla="*/ 133 h 141"/>
                <a:gd name="T66" fmla="*/ 102 w 225"/>
                <a:gd name="T67" fmla="*/ 141 h 141"/>
                <a:gd name="T68" fmla="*/ 89 w 225"/>
                <a:gd name="T69" fmla="*/ 141 h 141"/>
                <a:gd name="T70" fmla="*/ 70 w 225"/>
                <a:gd name="T71" fmla="*/ 138 h 141"/>
                <a:gd name="T72" fmla="*/ 57 w 225"/>
                <a:gd name="T73" fmla="*/ 133 h 141"/>
                <a:gd name="T74" fmla="*/ 39 w 225"/>
                <a:gd name="T75" fmla="*/ 123 h 141"/>
                <a:gd name="T76" fmla="*/ 24 w 225"/>
                <a:gd name="T77" fmla="*/ 116 h 141"/>
                <a:gd name="T78" fmla="*/ 14 w 225"/>
                <a:gd name="T79" fmla="*/ 106 h 141"/>
                <a:gd name="T80" fmla="*/ 0 w 225"/>
                <a:gd name="T81" fmla="*/ 95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5" h="141">
                  <a:moveTo>
                    <a:pt x="57" y="25"/>
                  </a:moveTo>
                  <a:lnTo>
                    <a:pt x="77" y="21"/>
                  </a:lnTo>
                  <a:lnTo>
                    <a:pt x="99" y="18"/>
                  </a:lnTo>
                  <a:lnTo>
                    <a:pt x="124" y="15"/>
                  </a:lnTo>
                  <a:lnTo>
                    <a:pt x="152" y="8"/>
                  </a:lnTo>
                  <a:lnTo>
                    <a:pt x="172" y="0"/>
                  </a:lnTo>
                  <a:lnTo>
                    <a:pt x="194" y="0"/>
                  </a:lnTo>
                  <a:lnTo>
                    <a:pt x="212" y="3"/>
                  </a:lnTo>
                  <a:lnTo>
                    <a:pt x="222" y="11"/>
                  </a:lnTo>
                  <a:lnTo>
                    <a:pt x="225" y="28"/>
                  </a:lnTo>
                  <a:lnTo>
                    <a:pt x="218" y="57"/>
                  </a:lnTo>
                  <a:lnTo>
                    <a:pt x="212" y="71"/>
                  </a:lnTo>
                  <a:lnTo>
                    <a:pt x="204" y="81"/>
                  </a:lnTo>
                  <a:lnTo>
                    <a:pt x="194" y="88"/>
                  </a:lnTo>
                  <a:lnTo>
                    <a:pt x="180" y="92"/>
                  </a:lnTo>
                  <a:lnTo>
                    <a:pt x="165" y="95"/>
                  </a:lnTo>
                  <a:lnTo>
                    <a:pt x="152" y="95"/>
                  </a:lnTo>
                  <a:lnTo>
                    <a:pt x="134" y="95"/>
                  </a:lnTo>
                  <a:lnTo>
                    <a:pt x="120" y="95"/>
                  </a:lnTo>
                  <a:lnTo>
                    <a:pt x="102" y="92"/>
                  </a:lnTo>
                  <a:lnTo>
                    <a:pt x="84" y="88"/>
                  </a:lnTo>
                  <a:lnTo>
                    <a:pt x="95" y="85"/>
                  </a:lnTo>
                  <a:lnTo>
                    <a:pt x="102" y="85"/>
                  </a:lnTo>
                  <a:lnTo>
                    <a:pt x="109" y="88"/>
                  </a:lnTo>
                  <a:lnTo>
                    <a:pt x="116" y="88"/>
                  </a:lnTo>
                  <a:lnTo>
                    <a:pt x="124" y="92"/>
                  </a:lnTo>
                  <a:lnTo>
                    <a:pt x="130" y="92"/>
                  </a:lnTo>
                  <a:lnTo>
                    <a:pt x="134" y="95"/>
                  </a:lnTo>
                  <a:lnTo>
                    <a:pt x="137" y="98"/>
                  </a:lnTo>
                  <a:lnTo>
                    <a:pt x="137" y="106"/>
                  </a:lnTo>
                  <a:lnTo>
                    <a:pt x="137" y="113"/>
                  </a:lnTo>
                  <a:lnTo>
                    <a:pt x="127" y="127"/>
                  </a:lnTo>
                  <a:lnTo>
                    <a:pt x="116" y="133"/>
                  </a:lnTo>
                  <a:lnTo>
                    <a:pt x="102" y="141"/>
                  </a:lnTo>
                  <a:lnTo>
                    <a:pt x="89" y="141"/>
                  </a:lnTo>
                  <a:lnTo>
                    <a:pt x="70" y="138"/>
                  </a:lnTo>
                  <a:lnTo>
                    <a:pt x="57" y="133"/>
                  </a:lnTo>
                  <a:lnTo>
                    <a:pt x="39" y="123"/>
                  </a:lnTo>
                  <a:lnTo>
                    <a:pt x="24" y="116"/>
                  </a:lnTo>
                  <a:lnTo>
                    <a:pt x="14" y="106"/>
                  </a:lnTo>
                  <a:lnTo>
                    <a:pt x="0" y="95"/>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60" name="Freeform 888"/>
            <p:cNvSpPr>
              <a:spLocks/>
            </p:cNvSpPr>
            <p:nvPr/>
          </p:nvSpPr>
          <p:spPr bwMode="auto">
            <a:xfrm>
              <a:off x="2849" y="2605"/>
              <a:ext cx="10" cy="9"/>
            </a:xfrm>
            <a:custGeom>
              <a:avLst/>
              <a:gdLst>
                <a:gd name="T0" fmla="*/ 0 w 131"/>
                <a:gd name="T1" fmla="*/ 127 h 127"/>
                <a:gd name="T2" fmla="*/ 18 w 131"/>
                <a:gd name="T3" fmla="*/ 117 h 127"/>
                <a:gd name="T4" fmla="*/ 28 w 131"/>
                <a:gd name="T5" fmla="*/ 105 h 127"/>
                <a:gd name="T6" fmla="*/ 39 w 131"/>
                <a:gd name="T7" fmla="*/ 92 h 127"/>
                <a:gd name="T8" fmla="*/ 46 w 131"/>
                <a:gd name="T9" fmla="*/ 77 h 127"/>
                <a:gd name="T10" fmla="*/ 49 w 131"/>
                <a:gd name="T11" fmla="*/ 64 h 127"/>
                <a:gd name="T12" fmla="*/ 56 w 131"/>
                <a:gd name="T13" fmla="*/ 47 h 127"/>
                <a:gd name="T14" fmla="*/ 60 w 131"/>
                <a:gd name="T15" fmla="*/ 32 h 127"/>
                <a:gd name="T16" fmla="*/ 71 w 131"/>
                <a:gd name="T17" fmla="*/ 18 h 127"/>
                <a:gd name="T18" fmla="*/ 81 w 131"/>
                <a:gd name="T19" fmla="*/ 7 h 127"/>
                <a:gd name="T20" fmla="*/ 95 w 131"/>
                <a:gd name="T21" fmla="*/ 0 h 127"/>
                <a:gd name="T22" fmla="*/ 106 w 131"/>
                <a:gd name="T23" fmla="*/ 0 h 127"/>
                <a:gd name="T24" fmla="*/ 113 w 131"/>
                <a:gd name="T25" fmla="*/ 0 h 127"/>
                <a:gd name="T26" fmla="*/ 119 w 131"/>
                <a:gd name="T27" fmla="*/ 4 h 127"/>
                <a:gd name="T28" fmla="*/ 126 w 131"/>
                <a:gd name="T29" fmla="*/ 7 h 127"/>
                <a:gd name="T30" fmla="*/ 131 w 131"/>
                <a:gd name="T31" fmla="*/ 15 h 127"/>
                <a:gd name="T32" fmla="*/ 131 w 131"/>
                <a:gd name="T33" fmla="*/ 22 h 127"/>
                <a:gd name="T34" fmla="*/ 131 w 131"/>
                <a:gd name="T35" fmla="*/ 28 h 127"/>
                <a:gd name="T36" fmla="*/ 131 w 131"/>
                <a:gd name="T37" fmla="*/ 35 h 127"/>
                <a:gd name="T38" fmla="*/ 126 w 131"/>
                <a:gd name="T39" fmla="*/ 47 h 127"/>
                <a:gd name="T40" fmla="*/ 123 w 131"/>
                <a:gd name="T41" fmla="*/ 53 h 127"/>
                <a:gd name="T42" fmla="*/ 119 w 131"/>
                <a:gd name="T43" fmla="*/ 57 h 127"/>
                <a:gd name="T44" fmla="*/ 116 w 131"/>
                <a:gd name="T45" fmla="*/ 60 h 127"/>
                <a:gd name="T46" fmla="*/ 113 w 131"/>
                <a:gd name="T47" fmla="*/ 64 h 127"/>
                <a:gd name="T48" fmla="*/ 109 w 131"/>
                <a:gd name="T49" fmla="*/ 67 h 127"/>
                <a:gd name="T50" fmla="*/ 102 w 131"/>
                <a:gd name="T51" fmla="*/ 70 h 127"/>
                <a:gd name="T52" fmla="*/ 95 w 131"/>
                <a:gd name="T53" fmla="*/ 74 h 127"/>
                <a:gd name="T54" fmla="*/ 91 w 131"/>
                <a:gd name="T55" fmla="*/ 74 h 127"/>
                <a:gd name="T56" fmla="*/ 84 w 131"/>
                <a:gd name="T57" fmla="*/ 77 h 127"/>
                <a:gd name="T58" fmla="*/ 78 w 131"/>
                <a:gd name="T59" fmla="*/ 82 h 127"/>
                <a:gd name="T60" fmla="*/ 71 w 131"/>
                <a:gd name="T61" fmla="*/ 8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1" h="127">
                  <a:moveTo>
                    <a:pt x="0" y="127"/>
                  </a:moveTo>
                  <a:lnTo>
                    <a:pt x="18" y="117"/>
                  </a:lnTo>
                  <a:lnTo>
                    <a:pt x="28" y="105"/>
                  </a:lnTo>
                  <a:lnTo>
                    <a:pt x="39" y="92"/>
                  </a:lnTo>
                  <a:lnTo>
                    <a:pt x="46" y="77"/>
                  </a:lnTo>
                  <a:lnTo>
                    <a:pt x="49" y="64"/>
                  </a:lnTo>
                  <a:lnTo>
                    <a:pt x="56" y="47"/>
                  </a:lnTo>
                  <a:lnTo>
                    <a:pt x="60" y="32"/>
                  </a:lnTo>
                  <a:lnTo>
                    <a:pt x="71" y="18"/>
                  </a:lnTo>
                  <a:lnTo>
                    <a:pt x="81" y="7"/>
                  </a:lnTo>
                  <a:lnTo>
                    <a:pt x="95" y="0"/>
                  </a:lnTo>
                  <a:lnTo>
                    <a:pt x="106" y="0"/>
                  </a:lnTo>
                  <a:lnTo>
                    <a:pt x="113" y="0"/>
                  </a:lnTo>
                  <a:lnTo>
                    <a:pt x="119" y="4"/>
                  </a:lnTo>
                  <a:lnTo>
                    <a:pt x="126" y="7"/>
                  </a:lnTo>
                  <a:lnTo>
                    <a:pt x="131" y="15"/>
                  </a:lnTo>
                  <a:lnTo>
                    <a:pt x="131" y="22"/>
                  </a:lnTo>
                  <a:lnTo>
                    <a:pt x="131" y="28"/>
                  </a:lnTo>
                  <a:lnTo>
                    <a:pt x="131" y="35"/>
                  </a:lnTo>
                  <a:lnTo>
                    <a:pt x="126" y="47"/>
                  </a:lnTo>
                  <a:lnTo>
                    <a:pt x="123" y="53"/>
                  </a:lnTo>
                  <a:lnTo>
                    <a:pt x="119" y="57"/>
                  </a:lnTo>
                  <a:lnTo>
                    <a:pt x="116" y="60"/>
                  </a:lnTo>
                  <a:lnTo>
                    <a:pt x="113" y="64"/>
                  </a:lnTo>
                  <a:lnTo>
                    <a:pt x="109" y="67"/>
                  </a:lnTo>
                  <a:lnTo>
                    <a:pt x="102" y="70"/>
                  </a:lnTo>
                  <a:lnTo>
                    <a:pt x="95" y="74"/>
                  </a:lnTo>
                  <a:lnTo>
                    <a:pt x="91" y="74"/>
                  </a:lnTo>
                  <a:lnTo>
                    <a:pt x="84" y="77"/>
                  </a:lnTo>
                  <a:lnTo>
                    <a:pt x="78" y="82"/>
                  </a:lnTo>
                  <a:lnTo>
                    <a:pt x="71" y="85"/>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61" name="Freeform 889"/>
            <p:cNvSpPr>
              <a:spLocks/>
            </p:cNvSpPr>
            <p:nvPr/>
          </p:nvSpPr>
          <p:spPr bwMode="auto">
            <a:xfrm>
              <a:off x="2743" y="2628"/>
              <a:ext cx="8" cy="12"/>
            </a:xfrm>
            <a:custGeom>
              <a:avLst/>
              <a:gdLst>
                <a:gd name="T0" fmla="*/ 11 w 106"/>
                <a:gd name="T1" fmla="*/ 0 h 169"/>
                <a:gd name="T2" fmla="*/ 11 w 106"/>
                <a:gd name="T3" fmla="*/ 15 h 169"/>
                <a:gd name="T4" fmla="*/ 11 w 106"/>
                <a:gd name="T5" fmla="*/ 36 h 169"/>
                <a:gd name="T6" fmla="*/ 8 w 106"/>
                <a:gd name="T7" fmla="*/ 54 h 169"/>
                <a:gd name="T8" fmla="*/ 3 w 106"/>
                <a:gd name="T9" fmla="*/ 71 h 169"/>
                <a:gd name="T10" fmla="*/ 0 w 106"/>
                <a:gd name="T11" fmla="*/ 89 h 169"/>
                <a:gd name="T12" fmla="*/ 0 w 106"/>
                <a:gd name="T13" fmla="*/ 106 h 169"/>
                <a:gd name="T14" fmla="*/ 3 w 106"/>
                <a:gd name="T15" fmla="*/ 124 h 169"/>
                <a:gd name="T16" fmla="*/ 8 w 106"/>
                <a:gd name="T17" fmla="*/ 137 h 169"/>
                <a:gd name="T18" fmla="*/ 18 w 106"/>
                <a:gd name="T19" fmla="*/ 148 h 169"/>
                <a:gd name="T20" fmla="*/ 31 w 106"/>
                <a:gd name="T21" fmla="*/ 159 h 169"/>
                <a:gd name="T22" fmla="*/ 53 w 106"/>
                <a:gd name="T23" fmla="*/ 165 h 169"/>
                <a:gd name="T24" fmla="*/ 71 w 106"/>
                <a:gd name="T25" fmla="*/ 169 h 169"/>
                <a:gd name="T26" fmla="*/ 84 w 106"/>
                <a:gd name="T27" fmla="*/ 162 h 169"/>
                <a:gd name="T28" fmla="*/ 95 w 106"/>
                <a:gd name="T29" fmla="*/ 152 h 169"/>
                <a:gd name="T30" fmla="*/ 102 w 106"/>
                <a:gd name="T31" fmla="*/ 137 h 169"/>
                <a:gd name="T32" fmla="*/ 106 w 106"/>
                <a:gd name="T33" fmla="*/ 117 h 169"/>
                <a:gd name="T34" fmla="*/ 106 w 106"/>
                <a:gd name="T35" fmla="*/ 99 h 169"/>
                <a:gd name="T36" fmla="*/ 102 w 106"/>
                <a:gd name="T37" fmla="*/ 74 h 169"/>
                <a:gd name="T38" fmla="*/ 102 w 106"/>
                <a:gd name="T39" fmla="*/ 54 h 169"/>
                <a:gd name="T40" fmla="*/ 95 w 106"/>
                <a:gd name="T41" fmla="*/ 36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169">
                  <a:moveTo>
                    <a:pt x="11" y="0"/>
                  </a:moveTo>
                  <a:lnTo>
                    <a:pt x="11" y="15"/>
                  </a:lnTo>
                  <a:lnTo>
                    <a:pt x="11" y="36"/>
                  </a:lnTo>
                  <a:lnTo>
                    <a:pt x="8" y="54"/>
                  </a:lnTo>
                  <a:lnTo>
                    <a:pt x="3" y="71"/>
                  </a:lnTo>
                  <a:lnTo>
                    <a:pt x="0" y="89"/>
                  </a:lnTo>
                  <a:lnTo>
                    <a:pt x="0" y="106"/>
                  </a:lnTo>
                  <a:lnTo>
                    <a:pt x="3" y="124"/>
                  </a:lnTo>
                  <a:lnTo>
                    <a:pt x="8" y="137"/>
                  </a:lnTo>
                  <a:lnTo>
                    <a:pt x="18" y="148"/>
                  </a:lnTo>
                  <a:lnTo>
                    <a:pt x="31" y="159"/>
                  </a:lnTo>
                  <a:lnTo>
                    <a:pt x="53" y="165"/>
                  </a:lnTo>
                  <a:lnTo>
                    <a:pt x="71" y="169"/>
                  </a:lnTo>
                  <a:lnTo>
                    <a:pt x="84" y="162"/>
                  </a:lnTo>
                  <a:lnTo>
                    <a:pt x="95" y="152"/>
                  </a:lnTo>
                  <a:lnTo>
                    <a:pt x="102" y="137"/>
                  </a:lnTo>
                  <a:lnTo>
                    <a:pt x="106" y="117"/>
                  </a:lnTo>
                  <a:lnTo>
                    <a:pt x="106" y="99"/>
                  </a:lnTo>
                  <a:lnTo>
                    <a:pt x="102" y="74"/>
                  </a:lnTo>
                  <a:lnTo>
                    <a:pt x="102" y="54"/>
                  </a:lnTo>
                  <a:lnTo>
                    <a:pt x="95" y="36"/>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62" name="Freeform 890"/>
            <p:cNvSpPr>
              <a:spLocks/>
            </p:cNvSpPr>
            <p:nvPr/>
          </p:nvSpPr>
          <p:spPr bwMode="auto">
            <a:xfrm>
              <a:off x="2692" y="2683"/>
              <a:ext cx="11" cy="11"/>
            </a:xfrm>
            <a:custGeom>
              <a:avLst/>
              <a:gdLst>
                <a:gd name="T0" fmla="*/ 0 w 140"/>
                <a:gd name="T1" fmla="*/ 0 h 155"/>
                <a:gd name="T2" fmla="*/ 0 w 140"/>
                <a:gd name="T3" fmla="*/ 11 h 155"/>
                <a:gd name="T4" fmla="*/ 0 w 140"/>
                <a:gd name="T5" fmla="*/ 25 h 155"/>
                <a:gd name="T6" fmla="*/ 0 w 140"/>
                <a:gd name="T7" fmla="*/ 39 h 155"/>
                <a:gd name="T8" fmla="*/ 0 w 140"/>
                <a:gd name="T9" fmla="*/ 54 h 155"/>
                <a:gd name="T10" fmla="*/ 0 w 140"/>
                <a:gd name="T11" fmla="*/ 67 h 155"/>
                <a:gd name="T12" fmla="*/ 0 w 140"/>
                <a:gd name="T13" fmla="*/ 81 h 155"/>
                <a:gd name="T14" fmla="*/ 4 w 140"/>
                <a:gd name="T15" fmla="*/ 92 h 155"/>
                <a:gd name="T16" fmla="*/ 7 w 140"/>
                <a:gd name="T17" fmla="*/ 106 h 155"/>
                <a:gd name="T18" fmla="*/ 11 w 140"/>
                <a:gd name="T19" fmla="*/ 116 h 155"/>
                <a:gd name="T20" fmla="*/ 17 w 140"/>
                <a:gd name="T21" fmla="*/ 130 h 155"/>
                <a:gd name="T22" fmla="*/ 29 w 140"/>
                <a:gd name="T23" fmla="*/ 141 h 155"/>
                <a:gd name="T24" fmla="*/ 39 w 140"/>
                <a:gd name="T25" fmla="*/ 147 h 155"/>
                <a:gd name="T26" fmla="*/ 52 w 140"/>
                <a:gd name="T27" fmla="*/ 152 h 155"/>
                <a:gd name="T28" fmla="*/ 64 w 140"/>
                <a:gd name="T29" fmla="*/ 155 h 155"/>
                <a:gd name="T30" fmla="*/ 77 w 140"/>
                <a:gd name="T31" fmla="*/ 155 h 155"/>
                <a:gd name="T32" fmla="*/ 87 w 140"/>
                <a:gd name="T33" fmla="*/ 152 h 155"/>
                <a:gd name="T34" fmla="*/ 102 w 140"/>
                <a:gd name="T35" fmla="*/ 147 h 155"/>
                <a:gd name="T36" fmla="*/ 112 w 140"/>
                <a:gd name="T37" fmla="*/ 141 h 155"/>
                <a:gd name="T38" fmla="*/ 123 w 140"/>
                <a:gd name="T39" fmla="*/ 134 h 155"/>
                <a:gd name="T40" fmla="*/ 134 w 140"/>
                <a:gd name="T41" fmla="*/ 124 h 155"/>
                <a:gd name="T42" fmla="*/ 137 w 140"/>
                <a:gd name="T43" fmla="*/ 109 h 155"/>
                <a:gd name="T44" fmla="*/ 140 w 140"/>
                <a:gd name="T45" fmla="*/ 99 h 155"/>
                <a:gd name="T46" fmla="*/ 140 w 140"/>
                <a:gd name="T47" fmla="*/ 85 h 155"/>
                <a:gd name="T48" fmla="*/ 137 w 140"/>
                <a:gd name="T49" fmla="*/ 74 h 155"/>
                <a:gd name="T50" fmla="*/ 130 w 140"/>
                <a:gd name="T51" fmla="*/ 64 h 155"/>
                <a:gd name="T52" fmla="*/ 123 w 140"/>
                <a:gd name="T53" fmla="*/ 54 h 155"/>
                <a:gd name="T54" fmla="*/ 112 w 140"/>
                <a:gd name="T55" fmla="*/ 42 h 155"/>
                <a:gd name="T56" fmla="*/ 102 w 140"/>
                <a:gd name="T57" fmla="*/ 32 h 155"/>
                <a:gd name="T58" fmla="*/ 92 w 140"/>
                <a:gd name="T59" fmla="*/ 22 h 155"/>
                <a:gd name="T60" fmla="*/ 77 w 140"/>
                <a:gd name="T61" fmla="*/ 1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0" h="155">
                  <a:moveTo>
                    <a:pt x="0" y="0"/>
                  </a:moveTo>
                  <a:lnTo>
                    <a:pt x="0" y="11"/>
                  </a:lnTo>
                  <a:lnTo>
                    <a:pt x="0" y="25"/>
                  </a:lnTo>
                  <a:lnTo>
                    <a:pt x="0" y="39"/>
                  </a:lnTo>
                  <a:lnTo>
                    <a:pt x="0" y="54"/>
                  </a:lnTo>
                  <a:lnTo>
                    <a:pt x="0" y="67"/>
                  </a:lnTo>
                  <a:lnTo>
                    <a:pt x="0" y="81"/>
                  </a:lnTo>
                  <a:lnTo>
                    <a:pt x="4" y="92"/>
                  </a:lnTo>
                  <a:lnTo>
                    <a:pt x="7" y="106"/>
                  </a:lnTo>
                  <a:lnTo>
                    <a:pt x="11" y="116"/>
                  </a:lnTo>
                  <a:lnTo>
                    <a:pt x="17" y="130"/>
                  </a:lnTo>
                  <a:lnTo>
                    <a:pt x="29" y="141"/>
                  </a:lnTo>
                  <a:lnTo>
                    <a:pt x="39" y="147"/>
                  </a:lnTo>
                  <a:lnTo>
                    <a:pt x="52" y="152"/>
                  </a:lnTo>
                  <a:lnTo>
                    <a:pt x="64" y="155"/>
                  </a:lnTo>
                  <a:lnTo>
                    <a:pt x="77" y="155"/>
                  </a:lnTo>
                  <a:lnTo>
                    <a:pt x="87" y="152"/>
                  </a:lnTo>
                  <a:lnTo>
                    <a:pt x="102" y="147"/>
                  </a:lnTo>
                  <a:lnTo>
                    <a:pt x="112" y="141"/>
                  </a:lnTo>
                  <a:lnTo>
                    <a:pt x="123" y="134"/>
                  </a:lnTo>
                  <a:lnTo>
                    <a:pt x="134" y="124"/>
                  </a:lnTo>
                  <a:lnTo>
                    <a:pt x="137" y="109"/>
                  </a:lnTo>
                  <a:lnTo>
                    <a:pt x="140" y="99"/>
                  </a:lnTo>
                  <a:lnTo>
                    <a:pt x="140" y="85"/>
                  </a:lnTo>
                  <a:lnTo>
                    <a:pt x="137" y="74"/>
                  </a:lnTo>
                  <a:lnTo>
                    <a:pt x="130" y="64"/>
                  </a:lnTo>
                  <a:lnTo>
                    <a:pt x="123" y="54"/>
                  </a:lnTo>
                  <a:lnTo>
                    <a:pt x="112" y="42"/>
                  </a:lnTo>
                  <a:lnTo>
                    <a:pt x="102" y="32"/>
                  </a:lnTo>
                  <a:lnTo>
                    <a:pt x="92" y="22"/>
                  </a:lnTo>
                  <a:lnTo>
                    <a:pt x="77" y="14"/>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63" name="Freeform 891"/>
            <p:cNvSpPr>
              <a:spLocks/>
            </p:cNvSpPr>
            <p:nvPr/>
          </p:nvSpPr>
          <p:spPr bwMode="auto">
            <a:xfrm>
              <a:off x="2703" y="2686"/>
              <a:ext cx="10" cy="14"/>
            </a:xfrm>
            <a:custGeom>
              <a:avLst/>
              <a:gdLst>
                <a:gd name="T0" fmla="*/ 0 w 138"/>
                <a:gd name="T1" fmla="*/ 120 h 200"/>
                <a:gd name="T2" fmla="*/ 4 w 138"/>
                <a:gd name="T3" fmla="*/ 137 h 200"/>
                <a:gd name="T4" fmla="*/ 15 w 138"/>
                <a:gd name="T5" fmla="*/ 155 h 200"/>
                <a:gd name="T6" fmla="*/ 22 w 138"/>
                <a:gd name="T7" fmla="*/ 169 h 200"/>
                <a:gd name="T8" fmla="*/ 36 w 138"/>
                <a:gd name="T9" fmla="*/ 183 h 200"/>
                <a:gd name="T10" fmla="*/ 50 w 138"/>
                <a:gd name="T11" fmla="*/ 194 h 200"/>
                <a:gd name="T12" fmla="*/ 67 w 138"/>
                <a:gd name="T13" fmla="*/ 200 h 200"/>
                <a:gd name="T14" fmla="*/ 82 w 138"/>
                <a:gd name="T15" fmla="*/ 200 h 200"/>
                <a:gd name="T16" fmla="*/ 95 w 138"/>
                <a:gd name="T17" fmla="*/ 200 h 200"/>
                <a:gd name="T18" fmla="*/ 110 w 138"/>
                <a:gd name="T19" fmla="*/ 190 h 200"/>
                <a:gd name="T20" fmla="*/ 124 w 138"/>
                <a:gd name="T21" fmla="*/ 177 h 200"/>
                <a:gd name="T22" fmla="*/ 135 w 138"/>
                <a:gd name="T23" fmla="*/ 155 h 200"/>
                <a:gd name="T24" fmla="*/ 138 w 138"/>
                <a:gd name="T25" fmla="*/ 130 h 200"/>
                <a:gd name="T26" fmla="*/ 138 w 138"/>
                <a:gd name="T27" fmla="*/ 113 h 200"/>
                <a:gd name="T28" fmla="*/ 127 w 138"/>
                <a:gd name="T29" fmla="*/ 92 h 200"/>
                <a:gd name="T30" fmla="*/ 117 w 138"/>
                <a:gd name="T31" fmla="*/ 74 h 200"/>
                <a:gd name="T32" fmla="*/ 99 w 138"/>
                <a:gd name="T33" fmla="*/ 57 h 200"/>
                <a:gd name="T34" fmla="*/ 82 w 138"/>
                <a:gd name="T35" fmla="*/ 43 h 200"/>
                <a:gd name="T36" fmla="*/ 64 w 138"/>
                <a:gd name="T37" fmla="*/ 29 h 200"/>
                <a:gd name="T38" fmla="*/ 43 w 138"/>
                <a:gd name="T39" fmla="*/ 12 h 200"/>
                <a:gd name="T40" fmla="*/ 22 w 138"/>
                <a:gd name="T41"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8" h="200">
                  <a:moveTo>
                    <a:pt x="0" y="120"/>
                  </a:moveTo>
                  <a:lnTo>
                    <a:pt x="4" y="137"/>
                  </a:lnTo>
                  <a:lnTo>
                    <a:pt x="15" y="155"/>
                  </a:lnTo>
                  <a:lnTo>
                    <a:pt x="22" y="169"/>
                  </a:lnTo>
                  <a:lnTo>
                    <a:pt x="36" y="183"/>
                  </a:lnTo>
                  <a:lnTo>
                    <a:pt x="50" y="194"/>
                  </a:lnTo>
                  <a:lnTo>
                    <a:pt x="67" y="200"/>
                  </a:lnTo>
                  <a:lnTo>
                    <a:pt x="82" y="200"/>
                  </a:lnTo>
                  <a:lnTo>
                    <a:pt x="95" y="200"/>
                  </a:lnTo>
                  <a:lnTo>
                    <a:pt x="110" y="190"/>
                  </a:lnTo>
                  <a:lnTo>
                    <a:pt x="124" y="177"/>
                  </a:lnTo>
                  <a:lnTo>
                    <a:pt x="135" y="155"/>
                  </a:lnTo>
                  <a:lnTo>
                    <a:pt x="138" y="130"/>
                  </a:lnTo>
                  <a:lnTo>
                    <a:pt x="138" y="113"/>
                  </a:lnTo>
                  <a:lnTo>
                    <a:pt x="127" y="92"/>
                  </a:lnTo>
                  <a:lnTo>
                    <a:pt x="117" y="74"/>
                  </a:lnTo>
                  <a:lnTo>
                    <a:pt x="99" y="57"/>
                  </a:lnTo>
                  <a:lnTo>
                    <a:pt x="82" y="43"/>
                  </a:lnTo>
                  <a:lnTo>
                    <a:pt x="64" y="29"/>
                  </a:lnTo>
                  <a:lnTo>
                    <a:pt x="43" y="12"/>
                  </a:lnTo>
                  <a:lnTo>
                    <a:pt x="22"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64" name="Freeform 892"/>
            <p:cNvSpPr>
              <a:spLocks/>
            </p:cNvSpPr>
            <p:nvPr/>
          </p:nvSpPr>
          <p:spPr bwMode="auto">
            <a:xfrm>
              <a:off x="2777" y="2826"/>
              <a:ext cx="11" cy="14"/>
            </a:xfrm>
            <a:custGeom>
              <a:avLst/>
              <a:gdLst>
                <a:gd name="T0" fmla="*/ 0 w 137"/>
                <a:gd name="T1" fmla="*/ 0 h 186"/>
                <a:gd name="T2" fmla="*/ 14 w 137"/>
                <a:gd name="T3" fmla="*/ 13 h 186"/>
                <a:gd name="T4" fmla="*/ 22 w 137"/>
                <a:gd name="T5" fmla="*/ 31 h 186"/>
                <a:gd name="T6" fmla="*/ 22 w 137"/>
                <a:gd name="T7" fmla="*/ 45 h 186"/>
                <a:gd name="T8" fmla="*/ 25 w 137"/>
                <a:gd name="T9" fmla="*/ 63 h 186"/>
                <a:gd name="T10" fmla="*/ 22 w 137"/>
                <a:gd name="T11" fmla="*/ 80 h 186"/>
                <a:gd name="T12" fmla="*/ 22 w 137"/>
                <a:gd name="T13" fmla="*/ 98 h 186"/>
                <a:gd name="T14" fmla="*/ 22 w 137"/>
                <a:gd name="T15" fmla="*/ 115 h 186"/>
                <a:gd name="T16" fmla="*/ 25 w 137"/>
                <a:gd name="T17" fmla="*/ 133 h 186"/>
                <a:gd name="T18" fmla="*/ 28 w 137"/>
                <a:gd name="T19" fmla="*/ 151 h 186"/>
                <a:gd name="T20" fmla="*/ 39 w 137"/>
                <a:gd name="T21" fmla="*/ 165 h 186"/>
                <a:gd name="T22" fmla="*/ 45 w 137"/>
                <a:gd name="T23" fmla="*/ 172 h 186"/>
                <a:gd name="T24" fmla="*/ 57 w 137"/>
                <a:gd name="T25" fmla="*/ 178 h 186"/>
                <a:gd name="T26" fmla="*/ 63 w 137"/>
                <a:gd name="T27" fmla="*/ 183 h 186"/>
                <a:gd name="T28" fmla="*/ 74 w 137"/>
                <a:gd name="T29" fmla="*/ 186 h 186"/>
                <a:gd name="T30" fmla="*/ 80 w 137"/>
                <a:gd name="T31" fmla="*/ 186 h 186"/>
                <a:gd name="T32" fmla="*/ 92 w 137"/>
                <a:gd name="T33" fmla="*/ 186 h 186"/>
                <a:gd name="T34" fmla="*/ 102 w 137"/>
                <a:gd name="T35" fmla="*/ 186 h 186"/>
                <a:gd name="T36" fmla="*/ 109 w 137"/>
                <a:gd name="T37" fmla="*/ 183 h 186"/>
                <a:gd name="T38" fmla="*/ 116 w 137"/>
                <a:gd name="T39" fmla="*/ 175 h 186"/>
                <a:gd name="T40" fmla="*/ 123 w 137"/>
                <a:gd name="T41" fmla="*/ 168 h 186"/>
                <a:gd name="T42" fmla="*/ 130 w 137"/>
                <a:gd name="T43" fmla="*/ 161 h 186"/>
                <a:gd name="T44" fmla="*/ 133 w 137"/>
                <a:gd name="T45" fmla="*/ 151 h 186"/>
                <a:gd name="T46" fmla="*/ 137 w 137"/>
                <a:gd name="T47" fmla="*/ 140 h 186"/>
                <a:gd name="T48" fmla="*/ 133 w 137"/>
                <a:gd name="T49" fmla="*/ 126 h 186"/>
                <a:gd name="T50" fmla="*/ 133 w 137"/>
                <a:gd name="T51" fmla="*/ 115 h 186"/>
                <a:gd name="T52" fmla="*/ 127 w 137"/>
                <a:gd name="T53" fmla="*/ 101 h 186"/>
                <a:gd name="T54" fmla="*/ 120 w 137"/>
                <a:gd name="T55" fmla="*/ 91 h 186"/>
                <a:gd name="T56" fmla="*/ 112 w 137"/>
                <a:gd name="T57" fmla="*/ 80 h 186"/>
                <a:gd name="T58" fmla="*/ 102 w 137"/>
                <a:gd name="T59" fmla="*/ 70 h 186"/>
                <a:gd name="T60" fmla="*/ 92 w 137"/>
                <a:gd name="T61" fmla="*/ 6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7" h="186">
                  <a:moveTo>
                    <a:pt x="0" y="0"/>
                  </a:moveTo>
                  <a:lnTo>
                    <a:pt x="14" y="13"/>
                  </a:lnTo>
                  <a:lnTo>
                    <a:pt x="22" y="31"/>
                  </a:lnTo>
                  <a:lnTo>
                    <a:pt x="22" y="45"/>
                  </a:lnTo>
                  <a:lnTo>
                    <a:pt x="25" y="63"/>
                  </a:lnTo>
                  <a:lnTo>
                    <a:pt x="22" y="80"/>
                  </a:lnTo>
                  <a:lnTo>
                    <a:pt x="22" y="98"/>
                  </a:lnTo>
                  <a:lnTo>
                    <a:pt x="22" y="115"/>
                  </a:lnTo>
                  <a:lnTo>
                    <a:pt x="25" y="133"/>
                  </a:lnTo>
                  <a:lnTo>
                    <a:pt x="28" y="151"/>
                  </a:lnTo>
                  <a:lnTo>
                    <a:pt x="39" y="165"/>
                  </a:lnTo>
                  <a:lnTo>
                    <a:pt x="45" y="172"/>
                  </a:lnTo>
                  <a:lnTo>
                    <a:pt x="57" y="178"/>
                  </a:lnTo>
                  <a:lnTo>
                    <a:pt x="63" y="183"/>
                  </a:lnTo>
                  <a:lnTo>
                    <a:pt x="74" y="186"/>
                  </a:lnTo>
                  <a:lnTo>
                    <a:pt x="80" y="186"/>
                  </a:lnTo>
                  <a:lnTo>
                    <a:pt x="92" y="186"/>
                  </a:lnTo>
                  <a:lnTo>
                    <a:pt x="102" y="186"/>
                  </a:lnTo>
                  <a:lnTo>
                    <a:pt x="109" y="183"/>
                  </a:lnTo>
                  <a:lnTo>
                    <a:pt x="116" y="175"/>
                  </a:lnTo>
                  <a:lnTo>
                    <a:pt x="123" y="168"/>
                  </a:lnTo>
                  <a:lnTo>
                    <a:pt x="130" y="161"/>
                  </a:lnTo>
                  <a:lnTo>
                    <a:pt x="133" y="151"/>
                  </a:lnTo>
                  <a:lnTo>
                    <a:pt x="137" y="140"/>
                  </a:lnTo>
                  <a:lnTo>
                    <a:pt x="133" y="126"/>
                  </a:lnTo>
                  <a:lnTo>
                    <a:pt x="133" y="115"/>
                  </a:lnTo>
                  <a:lnTo>
                    <a:pt x="127" y="101"/>
                  </a:lnTo>
                  <a:lnTo>
                    <a:pt x="120" y="91"/>
                  </a:lnTo>
                  <a:lnTo>
                    <a:pt x="112" y="80"/>
                  </a:lnTo>
                  <a:lnTo>
                    <a:pt x="102" y="70"/>
                  </a:lnTo>
                  <a:lnTo>
                    <a:pt x="92" y="63"/>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65" name="Freeform 893"/>
            <p:cNvSpPr>
              <a:spLocks/>
            </p:cNvSpPr>
            <p:nvPr/>
          </p:nvSpPr>
          <p:spPr bwMode="auto">
            <a:xfrm>
              <a:off x="2790" y="2839"/>
              <a:ext cx="13" cy="11"/>
            </a:xfrm>
            <a:custGeom>
              <a:avLst/>
              <a:gdLst>
                <a:gd name="T0" fmla="*/ 0 w 166"/>
                <a:gd name="T1" fmla="*/ 92 h 162"/>
                <a:gd name="T2" fmla="*/ 3 w 166"/>
                <a:gd name="T3" fmla="*/ 102 h 162"/>
                <a:gd name="T4" fmla="*/ 3 w 166"/>
                <a:gd name="T5" fmla="*/ 117 h 162"/>
                <a:gd name="T6" fmla="*/ 11 w 166"/>
                <a:gd name="T7" fmla="*/ 127 h 162"/>
                <a:gd name="T8" fmla="*/ 18 w 166"/>
                <a:gd name="T9" fmla="*/ 137 h 162"/>
                <a:gd name="T10" fmla="*/ 24 w 166"/>
                <a:gd name="T11" fmla="*/ 148 h 162"/>
                <a:gd name="T12" fmla="*/ 35 w 166"/>
                <a:gd name="T13" fmla="*/ 155 h 162"/>
                <a:gd name="T14" fmla="*/ 46 w 166"/>
                <a:gd name="T15" fmla="*/ 162 h 162"/>
                <a:gd name="T16" fmla="*/ 56 w 166"/>
                <a:gd name="T17" fmla="*/ 162 h 162"/>
                <a:gd name="T18" fmla="*/ 67 w 166"/>
                <a:gd name="T19" fmla="*/ 162 h 162"/>
                <a:gd name="T20" fmla="*/ 77 w 166"/>
                <a:gd name="T21" fmla="*/ 155 h 162"/>
                <a:gd name="T22" fmla="*/ 77 w 166"/>
                <a:gd name="T23" fmla="*/ 152 h 162"/>
                <a:gd name="T24" fmla="*/ 81 w 166"/>
                <a:gd name="T25" fmla="*/ 148 h 162"/>
                <a:gd name="T26" fmla="*/ 81 w 166"/>
                <a:gd name="T27" fmla="*/ 140 h 162"/>
                <a:gd name="T28" fmla="*/ 81 w 166"/>
                <a:gd name="T29" fmla="*/ 134 h 162"/>
                <a:gd name="T30" fmla="*/ 77 w 166"/>
                <a:gd name="T31" fmla="*/ 127 h 162"/>
                <a:gd name="T32" fmla="*/ 77 w 166"/>
                <a:gd name="T33" fmla="*/ 120 h 162"/>
                <a:gd name="T34" fmla="*/ 74 w 166"/>
                <a:gd name="T35" fmla="*/ 113 h 162"/>
                <a:gd name="T36" fmla="*/ 74 w 166"/>
                <a:gd name="T37" fmla="*/ 105 h 162"/>
                <a:gd name="T38" fmla="*/ 71 w 166"/>
                <a:gd name="T39" fmla="*/ 98 h 162"/>
                <a:gd name="T40" fmla="*/ 71 w 166"/>
                <a:gd name="T41" fmla="*/ 92 h 162"/>
                <a:gd name="T42" fmla="*/ 77 w 166"/>
                <a:gd name="T43" fmla="*/ 98 h 162"/>
                <a:gd name="T44" fmla="*/ 84 w 166"/>
                <a:gd name="T45" fmla="*/ 105 h 162"/>
                <a:gd name="T46" fmla="*/ 94 w 166"/>
                <a:gd name="T47" fmla="*/ 109 h 162"/>
                <a:gd name="T48" fmla="*/ 106 w 166"/>
                <a:gd name="T49" fmla="*/ 109 h 162"/>
                <a:gd name="T50" fmla="*/ 116 w 166"/>
                <a:gd name="T51" fmla="*/ 105 h 162"/>
                <a:gd name="T52" fmla="*/ 126 w 166"/>
                <a:gd name="T53" fmla="*/ 102 h 162"/>
                <a:gd name="T54" fmla="*/ 137 w 166"/>
                <a:gd name="T55" fmla="*/ 95 h 162"/>
                <a:gd name="T56" fmla="*/ 148 w 166"/>
                <a:gd name="T57" fmla="*/ 88 h 162"/>
                <a:gd name="T58" fmla="*/ 154 w 166"/>
                <a:gd name="T59" fmla="*/ 81 h 162"/>
                <a:gd name="T60" fmla="*/ 162 w 166"/>
                <a:gd name="T61" fmla="*/ 74 h 162"/>
                <a:gd name="T62" fmla="*/ 162 w 166"/>
                <a:gd name="T63" fmla="*/ 67 h 162"/>
                <a:gd name="T64" fmla="*/ 166 w 166"/>
                <a:gd name="T65" fmla="*/ 57 h 162"/>
                <a:gd name="T66" fmla="*/ 166 w 166"/>
                <a:gd name="T67" fmla="*/ 50 h 162"/>
                <a:gd name="T68" fmla="*/ 166 w 166"/>
                <a:gd name="T69" fmla="*/ 39 h 162"/>
                <a:gd name="T70" fmla="*/ 162 w 166"/>
                <a:gd name="T71" fmla="*/ 32 h 162"/>
                <a:gd name="T72" fmla="*/ 159 w 166"/>
                <a:gd name="T73" fmla="*/ 25 h 162"/>
                <a:gd name="T74" fmla="*/ 151 w 166"/>
                <a:gd name="T75" fmla="*/ 18 h 162"/>
                <a:gd name="T76" fmla="*/ 148 w 166"/>
                <a:gd name="T77" fmla="*/ 10 h 162"/>
                <a:gd name="T78" fmla="*/ 137 w 166"/>
                <a:gd name="T79" fmla="*/ 4 h 162"/>
                <a:gd name="T80" fmla="*/ 126 w 166"/>
                <a:gd name="T81"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6" h="162">
                  <a:moveTo>
                    <a:pt x="0" y="92"/>
                  </a:moveTo>
                  <a:lnTo>
                    <a:pt x="3" y="102"/>
                  </a:lnTo>
                  <a:lnTo>
                    <a:pt x="3" y="117"/>
                  </a:lnTo>
                  <a:lnTo>
                    <a:pt x="11" y="127"/>
                  </a:lnTo>
                  <a:lnTo>
                    <a:pt x="18" y="137"/>
                  </a:lnTo>
                  <a:lnTo>
                    <a:pt x="24" y="148"/>
                  </a:lnTo>
                  <a:lnTo>
                    <a:pt x="35" y="155"/>
                  </a:lnTo>
                  <a:lnTo>
                    <a:pt x="46" y="162"/>
                  </a:lnTo>
                  <a:lnTo>
                    <a:pt x="56" y="162"/>
                  </a:lnTo>
                  <a:lnTo>
                    <a:pt x="67" y="162"/>
                  </a:lnTo>
                  <a:lnTo>
                    <a:pt x="77" y="155"/>
                  </a:lnTo>
                  <a:lnTo>
                    <a:pt x="77" y="152"/>
                  </a:lnTo>
                  <a:lnTo>
                    <a:pt x="81" y="148"/>
                  </a:lnTo>
                  <a:lnTo>
                    <a:pt x="81" y="140"/>
                  </a:lnTo>
                  <a:lnTo>
                    <a:pt x="81" y="134"/>
                  </a:lnTo>
                  <a:lnTo>
                    <a:pt x="77" y="127"/>
                  </a:lnTo>
                  <a:lnTo>
                    <a:pt x="77" y="120"/>
                  </a:lnTo>
                  <a:lnTo>
                    <a:pt x="74" y="113"/>
                  </a:lnTo>
                  <a:lnTo>
                    <a:pt x="74" y="105"/>
                  </a:lnTo>
                  <a:lnTo>
                    <a:pt x="71" y="98"/>
                  </a:lnTo>
                  <a:lnTo>
                    <a:pt x="71" y="92"/>
                  </a:lnTo>
                  <a:lnTo>
                    <a:pt x="77" y="98"/>
                  </a:lnTo>
                  <a:lnTo>
                    <a:pt x="84" y="105"/>
                  </a:lnTo>
                  <a:lnTo>
                    <a:pt x="94" y="109"/>
                  </a:lnTo>
                  <a:lnTo>
                    <a:pt x="106" y="109"/>
                  </a:lnTo>
                  <a:lnTo>
                    <a:pt x="116" y="105"/>
                  </a:lnTo>
                  <a:lnTo>
                    <a:pt x="126" y="102"/>
                  </a:lnTo>
                  <a:lnTo>
                    <a:pt x="137" y="95"/>
                  </a:lnTo>
                  <a:lnTo>
                    <a:pt x="148" y="88"/>
                  </a:lnTo>
                  <a:lnTo>
                    <a:pt x="154" y="81"/>
                  </a:lnTo>
                  <a:lnTo>
                    <a:pt x="162" y="74"/>
                  </a:lnTo>
                  <a:lnTo>
                    <a:pt x="162" y="67"/>
                  </a:lnTo>
                  <a:lnTo>
                    <a:pt x="166" y="57"/>
                  </a:lnTo>
                  <a:lnTo>
                    <a:pt x="166" y="50"/>
                  </a:lnTo>
                  <a:lnTo>
                    <a:pt x="166" y="39"/>
                  </a:lnTo>
                  <a:lnTo>
                    <a:pt x="162" y="32"/>
                  </a:lnTo>
                  <a:lnTo>
                    <a:pt x="159" y="25"/>
                  </a:lnTo>
                  <a:lnTo>
                    <a:pt x="151" y="18"/>
                  </a:lnTo>
                  <a:lnTo>
                    <a:pt x="148" y="10"/>
                  </a:lnTo>
                  <a:lnTo>
                    <a:pt x="137" y="4"/>
                  </a:lnTo>
                  <a:lnTo>
                    <a:pt x="126" y="0"/>
                  </a:lnTo>
                </a:path>
              </a:pathLst>
            </a:custGeom>
            <a:noFill/>
            <a:ln w="1588">
              <a:solidFill>
                <a:srgbClr val="F2B2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grpSp>
      <p:sp>
        <p:nvSpPr>
          <p:cNvPr id="29566" name="Text Box 894"/>
          <p:cNvSpPr txBox="1">
            <a:spLocks noChangeArrowheads="1"/>
          </p:cNvSpPr>
          <p:nvPr/>
        </p:nvSpPr>
        <p:spPr bwMode="auto">
          <a:xfrm>
            <a:off x="4546600" y="4208463"/>
            <a:ext cx="3249613" cy="1006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fontAlgn="base" hangingPunct="0">
              <a:spcBef>
                <a:spcPct val="0"/>
              </a:spcBef>
              <a:spcAft>
                <a:spcPct val="0"/>
              </a:spcAft>
            </a:pPr>
            <a:r>
              <a:rPr lang="en-US" altLang="el-GR" sz="3000" b="1" smtClean="0">
                <a:solidFill>
                  <a:srgbClr val="FFFFFF"/>
                </a:solidFill>
              </a:rPr>
              <a:t>Καρδιακός ρυθμός</a:t>
            </a:r>
          </a:p>
          <a:p>
            <a:pPr eaLnBrk="0" fontAlgn="base" hangingPunct="0">
              <a:spcBef>
                <a:spcPct val="0"/>
              </a:spcBef>
              <a:spcAft>
                <a:spcPct val="0"/>
              </a:spcAft>
            </a:pPr>
            <a:r>
              <a:rPr lang="en-US" altLang="el-GR" sz="3000" b="1" smtClean="0">
                <a:solidFill>
                  <a:srgbClr val="FFFFFF"/>
                </a:solidFill>
                <a:sym typeface="Symbol" pitchFamily="18" charset="2"/>
              </a:rPr>
              <a:t></a:t>
            </a:r>
            <a:r>
              <a:rPr lang="en-US" altLang="el-GR" sz="3000" b="1" smtClean="0">
                <a:solidFill>
                  <a:srgbClr val="FFFFFF"/>
                </a:solidFill>
              </a:rPr>
              <a:t>140/min</a:t>
            </a:r>
          </a:p>
        </p:txBody>
      </p:sp>
      <p:grpSp>
        <p:nvGrpSpPr>
          <p:cNvPr id="29567" name="Group 895"/>
          <p:cNvGrpSpPr>
            <a:grpSpLocks/>
          </p:cNvGrpSpPr>
          <p:nvPr/>
        </p:nvGrpSpPr>
        <p:grpSpPr bwMode="auto">
          <a:xfrm>
            <a:off x="827088" y="4437063"/>
            <a:ext cx="593725" cy="742950"/>
            <a:chOff x="773" y="2599"/>
            <a:chExt cx="374" cy="468"/>
          </a:xfrm>
        </p:grpSpPr>
        <p:grpSp>
          <p:nvGrpSpPr>
            <p:cNvPr id="29568" name="Group 896"/>
            <p:cNvGrpSpPr>
              <a:grpSpLocks/>
            </p:cNvGrpSpPr>
            <p:nvPr/>
          </p:nvGrpSpPr>
          <p:grpSpPr bwMode="auto">
            <a:xfrm>
              <a:off x="827" y="2599"/>
              <a:ext cx="320" cy="468"/>
              <a:chOff x="827" y="2599"/>
              <a:chExt cx="320" cy="468"/>
            </a:xfrm>
          </p:grpSpPr>
          <p:sp>
            <p:nvSpPr>
              <p:cNvPr id="29569" name="Freeform 897"/>
              <p:cNvSpPr>
                <a:spLocks/>
              </p:cNvSpPr>
              <p:nvPr/>
            </p:nvSpPr>
            <p:spPr bwMode="auto">
              <a:xfrm>
                <a:off x="827" y="2610"/>
                <a:ext cx="320" cy="457"/>
              </a:xfrm>
              <a:custGeom>
                <a:avLst/>
                <a:gdLst>
                  <a:gd name="T0" fmla="*/ 4143 w 7341"/>
                  <a:gd name="T1" fmla="*/ 12 h 12783"/>
                  <a:gd name="T2" fmla="*/ 4400 w 7341"/>
                  <a:gd name="T3" fmla="*/ 139 h 12783"/>
                  <a:gd name="T4" fmla="*/ 4841 w 7341"/>
                  <a:gd name="T5" fmla="*/ 433 h 12783"/>
                  <a:gd name="T6" fmla="*/ 5399 w 7341"/>
                  <a:gd name="T7" fmla="*/ 925 h 12783"/>
                  <a:gd name="T8" fmla="*/ 6003 w 7341"/>
                  <a:gd name="T9" fmla="*/ 1657 h 12783"/>
                  <a:gd name="T10" fmla="*/ 6478 w 7341"/>
                  <a:gd name="T11" fmla="*/ 2458 h 12783"/>
                  <a:gd name="T12" fmla="*/ 6734 w 7341"/>
                  <a:gd name="T13" fmla="*/ 3062 h 12783"/>
                  <a:gd name="T14" fmla="*/ 6877 w 7341"/>
                  <a:gd name="T15" fmla="*/ 3562 h 12783"/>
                  <a:gd name="T16" fmla="*/ 6941 w 7341"/>
                  <a:gd name="T17" fmla="*/ 3924 h 12783"/>
                  <a:gd name="T18" fmla="*/ 6958 w 7341"/>
                  <a:gd name="T19" fmla="*/ 4123 h 12783"/>
                  <a:gd name="T20" fmla="*/ 6971 w 7341"/>
                  <a:gd name="T21" fmla="*/ 4181 h 12783"/>
                  <a:gd name="T22" fmla="*/ 7053 w 7341"/>
                  <a:gd name="T23" fmla="*/ 4380 h 12783"/>
                  <a:gd name="T24" fmla="*/ 7172 w 7341"/>
                  <a:gd name="T25" fmla="*/ 4765 h 12783"/>
                  <a:gd name="T26" fmla="*/ 7283 w 7341"/>
                  <a:gd name="T27" fmla="*/ 5346 h 12783"/>
                  <a:gd name="T28" fmla="*/ 7341 w 7341"/>
                  <a:gd name="T29" fmla="*/ 6122 h 12783"/>
                  <a:gd name="T30" fmla="*/ 7309 w 7341"/>
                  <a:gd name="T31" fmla="*/ 7039 h 12783"/>
                  <a:gd name="T32" fmla="*/ 7196 w 7341"/>
                  <a:gd name="T33" fmla="*/ 7754 h 12783"/>
                  <a:gd name="T34" fmla="*/ 7045 w 7341"/>
                  <a:gd name="T35" fmla="*/ 8240 h 12783"/>
                  <a:gd name="T36" fmla="*/ 6903 w 7341"/>
                  <a:gd name="T37" fmla="*/ 8530 h 12783"/>
                  <a:gd name="T38" fmla="*/ 6812 w 7341"/>
                  <a:gd name="T39" fmla="*/ 8660 h 12783"/>
                  <a:gd name="T40" fmla="*/ 6795 w 7341"/>
                  <a:gd name="T41" fmla="*/ 8693 h 12783"/>
                  <a:gd name="T42" fmla="*/ 6776 w 7341"/>
                  <a:gd name="T43" fmla="*/ 8843 h 12783"/>
                  <a:gd name="T44" fmla="*/ 6712 w 7341"/>
                  <a:gd name="T45" fmla="*/ 9104 h 12783"/>
                  <a:gd name="T46" fmla="*/ 6581 w 7341"/>
                  <a:gd name="T47" fmla="*/ 9439 h 12783"/>
                  <a:gd name="T48" fmla="*/ 6367 w 7341"/>
                  <a:gd name="T49" fmla="*/ 9812 h 12783"/>
                  <a:gd name="T50" fmla="*/ 6062 w 7341"/>
                  <a:gd name="T51" fmla="*/ 10180 h 12783"/>
                  <a:gd name="T52" fmla="*/ 5786 w 7341"/>
                  <a:gd name="T53" fmla="*/ 10487 h 12783"/>
                  <a:gd name="T54" fmla="*/ 5566 w 7341"/>
                  <a:gd name="T55" fmla="*/ 10725 h 12783"/>
                  <a:gd name="T56" fmla="*/ 5412 w 7341"/>
                  <a:gd name="T57" fmla="*/ 10891 h 12783"/>
                  <a:gd name="T58" fmla="*/ 5328 w 7341"/>
                  <a:gd name="T59" fmla="*/ 10973 h 12783"/>
                  <a:gd name="T60" fmla="*/ 5305 w 7341"/>
                  <a:gd name="T61" fmla="*/ 11012 h 12783"/>
                  <a:gd name="T62" fmla="*/ 5201 w 7341"/>
                  <a:gd name="T63" fmla="*/ 11208 h 12783"/>
                  <a:gd name="T64" fmla="*/ 5022 w 7341"/>
                  <a:gd name="T65" fmla="*/ 11518 h 12783"/>
                  <a:gd name="T66" fmla="*/ 4802 w 7341"/>
                  <a:gd name="T67" fmla="*/ 11853 h 12783"/>
                  <a:gd name="T68" fmla="*/ 4571 w 7341"/>
                  <a:gd name="T69" fmla="*/ 12137 h 12783"/>
                  <a:gd name="T70" fmla="*/ 4344 w 7341"/>
                  <a:gd name="T71" fmla="*/ 12308 h 12783"/>
                  <a:gd name="T72" fmla="*/ 4074 w 7341"/>
                  <a:gd name="T73" fmla="*/ 12471 h 12783"/>
                  <a:gd name="T74" fmla="*/ 3744 w 7341"/>
                  <a:gd name="T75" fmla="*/ 12623 h 12783"/>
                  <a:gd name="T76" fmla="*/ 3340 w 7341"/>
                  <a:gd name="T77" fmla="*/ 12738 h 12783"/>
                  <a:gd name="T78" fmla="*/ 2854 w 7341"/>
                  <a:gd name="T79" fmla="*/ 12783 h 12783"/>
                  <a:gd name="T80" fmla="*/ 2276 w 7341"/>
                  <a:gd name="T81" fmla="*/ 12731 h 12783"/>
                  <a:gd name="T82" fmla="*/ 1616 w 7341"/>
                  <a:gd name="T83" fmla="*/ 12539 h 12783"/>
                  <a:gd name="T84" fmla="*/ 967 w 7341"/>
                  <a:gd name="T85" fmla="*/ 12154 h 12783"/>
                  <a:gd name="T86" fmla="*/ 418 w 7341"/>
                  <a:gd name="T87" fmla="*/ 11544 h 12783"/>
                  <a:gd name="T88" fmla="*/ 68 w 7341"/>
                  <a:gd name="T89" fmla="*/ 10663 h 12783"/>
                  <a:gd name="T90" fmla="*/ 6 w 7341"/>
                  <a:gd name="T91" fmla="*/ 10148 h 12783"/>
                  <a:gd name="T92" fmla="*/ 80 w 7341"/>
                  <a:gd name="T93" fmla="*/ 10452 h 12783"/>
                  <a:gd name="T94" fmla="*/ 259 w 7341"/>
                  <a:gd name="T95" fmla="*/ 10938 h 12783"/>
                  <a:gd name="T96" fmla="*/ 577 w 7341"/>
                  <a:gd name="T97" fmla="*/ 11491 h 12783"/>
                  <a:gd name="T98" fmla="*/ 1061 w 7341"/>
                  <a:gd name="T99" fmla="*/ 11994 h 12783"/>
                  <a:gd name="T100" fmla="*/ 1710 w 7341"/>
                  <a:gd name="T101" fmla="*/ 12333 h 12783"/>
                  <a:gd name="T102" fmla="*/ 2295 w 7341"/>
                  <a:gd name="T103" fmla="*/ 12477 h 12783"/>
                  <a:gd name="T104" fmla="*/ 2766 w 7341"/>
                  <a:gd name="T105" fmla="*/ 12493 h 12783"/>
                  <a:gd name="T106" fmla="*/ 3101 w 7341"/>
                  <a:gd name="T107" fmla="*/ 12438 h 12783"/>
                  <a:gd name="T108" fmla="*/ 3276 w 7341"/>
                  <a:gd name="T109" fmla="*/ 12382 h 12783"/>
                  <a:gd name="T110" fmla="*/ 4178 w 7341"/>
                  <a:gd name="T111" fmla="*/ 11629 h 12783"/>
                  <a:gd name="T112" fmla="*/ 6328 w 7341"/>
                  <a:gd name="T113" fmla="*/ 7942 h 12783"/>
                  <a:gd name="T114" fmla="*/ 5357 w 7341"/>
                  <a:gd name="T115" fmla="*/ 1398 h 12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41" h="12783">
                    <a:moveTo>
                      <a:pt x="4107" y="0"/>
                    </a:moveTo>
                    <a:lnTo>
                      <a:pt x="4143" y="12"/>
                    </a:lnTo>
                    <a:lnTo>
                      <a:pt x="4244" y="58"/>
                    </a:lnTo>
                    <a:lnTo>
                      <a:pt x="4400" y="139"/>
                    </a:lnTo>
                    <a:lnTo>
                      <a:pt x="4601" y="263"/>
                    </a:lnTo>
                    <a:lnTo>
                      <a:pt x="4841" y="433"/>
                    </a:lnTo>
                    <a:lnTo>
                      <a:pt x="5110" y="652"/>
                    </a:lnTo>
                    <a:lnTo>
                      <a:pt x="5399" y="925"/>
                    </a:lnTo>
                    <a:lnTo>
                      <a:pt x="5701" y="1259"/>
                    </a:lnTo>
                    <a:lnTo>
                      <a:pt x="6003" y="1657"/>
                    </a:lnTo>
                    <a:lnTo>
                      <a:pt x="6299" y="2123"/>
                    </a:lnTo>
                    <a:lnTo>
                      <a:pt x="6478" y="2458"/>
                    </a:lnTo>
                    <a:lnTo>
                      <a:pt x="6621" y="2772"/>
                    </a:lnTo>
                    <a:lnTo>
                      <a:pt x="6734" y="3062"/>
                    </a:lnTo>
                    <a:lnTo>
                      <a:pt x="6815" y="3327"/>
                    </a:lnTo>
                    <a:lnTo>
                      <a:pt x="6877" y="3562"/>
                    </a:lnTo>
                    <a:lnTo>
                      <a:pt x="6916" y="3761"/>
                    </a:lnTo>
                    <a:lnTo>
                      <a:pt x="6941" y="3924"/>
                    </a:lnTo>
                    <a:lnTo>
                      <a:pt x="6955" y="4044"/>
                    </a:lnTo>
                    <a:lnTo>
                      <a:pt x="6958" y="4123"/>
                    </a:lnTo>
                    <a:lnTo>
                      <a:pt x="6958" y="4151"/>
                    </a:lnTo>
                    <a:lnTo>
                      <a:pt x="6971" y="4181"/>
                    </a:lnTo>
                    <a:lnTo>
                      <a:pt x="7004" y="4256"/>
                    </a:lnTo>
                    <a:lnTo>
                      <a:pt x="7053" y="4380"/>
                    </a:lnTo>
                    <a:lnTo>
                      <a:pt x="7111" y="4550"/>
                    </a:lnTo>
                    <a:lnTo>
                      <a:pt x="7172" y="4765"/>
                    </a:lnTo>
                    <a:lnTo>
                      <a:pt x="7231" y="5029"/>
                    </a:lnTo>
                    <a:lnTo>
                      <a:pt x="7283" y="5346"/>
                    </a:lnTo>
                    <a:lnTo>
                      <a:pt x="7322" y="5708"/>
                    </a:lnTo>
                    <a:lnTo>
                      <a:pt x="7341" y="6122"/>
                    </a:lnTo>
                    <a:lnTo>
                      <a:pt x="7338" y="6586"/>
                    </a:lnTo>
                    <a:lnTo>
                      <a:pt x="7309" y="7039"/>
                    </a:lnTo>
                    <a:lnTo>
                      <a:pt x="7260" y="7427"/>
                    </a:lnTo>
                    <a:lnTo>
                      <a:pt x="7196" y="7754"/>
                    </a:lnTo>
                    <a:lnTo>
                      <a:pt x="7124" y="8024"/>
                    </a:lnTo>
                    <a:lnTo>
                      <a:pt x="7045" y="8240"/>
                    </a:lnTo>
                    <a:lnTo>
                      <a:pt x="6971" y="8406"/>
                    </a:lnTo>
                    <a:lnTo>
                      <a:pt x="6903" y="8530"/>
                    </a:lnTo>
                    <a:lnTo>
                      <a:pt x="6847" y="8614"/>
                    </a:lnTo>
                    <a:lnTo>
                      <a:pt x="6812" y="8660"/>
                    </a:lnTo>
                    <a:lnTo>
                      <a:pt x="6798" y="8673"/>
                    </a:lnTo>
                    <a:lnTo>
                      <a:pt x="6795" y="8693"/>
                    </a:lnTo>
                    <a:lnTo>
                      <a:pt x="6789" y="8751"/>
                    </a:lnTo>
                    <a:lnTo>
                      <a:pt x="6776" y="8843"/>
                    </a:lnTo>
                    <a:lnTo>
                      <a:pt x="6751" y="8961"/>
                    </a:lnTo>
                    <a:lnTo>
                      <a:pt x="6712" y="9104"/>
                    </a:lnTo>
                    <a:lnTo>
                      <a:pt x="6657" y="9264"/>
                    </a:lnTo>
                    <a:lnTo>
                      <a:pt x="6581" y="9439"/>
                    </a:lnTo>
                    <a:lnTo>
                      <a:pt x="6487" y="9622"/>
                    </a:lnTo>
                    <a:lnTo>
                      <a:pt x="6367" y="9812"/>
                    </a:lnTo>
                    <a:lnTo>
                      <a:pt x="6218" y="10001"/>
                    </a:lnTo>
                    <a:lnTo>
                      <a:pt x="6062" y="10180"/>
                    </a:lnTo>
                    <a:lnTo>
                      <a:pt x="5919" y="10344"/>
                    </a:lnTo>
                    <a:lnTo>
                      <a:pt x="5786" y="10487"/>
                    </a:lnTo>
                    <a:lnTo>
                      <a:pt x="5669" y="10618"/>
                    </a:lnTo>
                    <a:lnTo>
                      <a:pt x="5566" y="10725"/>
                    </a:lnTo>
                    <a:lnTo>
                      <a:pt x="5481" y="10817"/>
                    </a:lnTo>
                    <a:lnTo>
                      <a:pt x="5412" y="10891"/>
                    </a:lnTo>
                    <a:lnTo>
                      <a:pt x="5360" y="10944"/>
                    </a:lnTo>
                    <a:lnTo>
                      <a:pt x="5328" y="10973"/>
                    </a:lnTo>
                    <a:lnTo>
                      <a:pt x="5318" y="10986"/>
                    </a:lnTo>
                    <a:lnTo>
                      <a:pt x="5305" y="11012"/>
                    </a:lnTo>
                    <a:lnTo>
                      <a:pt x="5263" y="11090"/>
                    </a:lnTo>
                    <a:lnTo>
                      <a:pt x="5201" y="11208"/>
                    </a:lnTo>
                    <a:lnTo>
                      <a:pt x="5120" y="11355"/>
                    </a:lnTo>
                    <a:lnTo>
                      <a:pt x="5022" y="11518"/>
                    </a:lnTo>
                    <a:lnTo>
                      <a:pt x="4915" y="11687"/>
                    </a:lnTo>
                    <a:lnTo>
                      <a:pt x="4802" y="11853"/>
                    </a:lnTo>
                    <a:lnTo>
                      <a:pt x="4685" y="12007"/>
                    </a:lnTo>
                    <a:lnTo>
                      <a:pt x="4571" y="12137"/>
                    </a:lnTo>
                    <a:lnTo>
                      <a:pt x="4458" y="12233"/>
                    </a:lnTo>
                    <a:lnTo>
                      <a:pt x="4344" y="12308"/>
                    </a:lnTo>
                    <a:lnTo>
                      <a:pt x="4217" y="12389"/>
                    </a:lnTo>
                    <a:lnTo>
                      <a:pt x="4074" y="12471"/>
                    </a:lnTo>
                    <a:lnTo>
                      <a:pt x="3919" y="12548"/>
                    </a:lnTo>
                    <a:lnTo>
                      <a:pt x="3744" y="12623"/>
                    </a:lnTo>
                    <a:lnTo>
                      <a:pt x="3552" y="12686"/>
                    </a:lnTo>
                    <a:lnTo>
                      <a:pt x="3340" y="12738"/>
                    </a:lnTo>
                    <a:lnTo>
                      <a:pt x="3107" y="12770"/>
                    </a:lnTo>
                    <a:lnTo>
                      <a:pt x="2854" y="12783"/>
                    </a:lnTo>
                    <a:lnTo>
                      <a:pt x="2578" y="12774"/>
                    </a:lnTo>
                    <a:lnTo>
                      <a:pt x="2276" y="12731"/>
                    </a:lnTo>
                    <a:lnTo>
                      <a:pt x="1951" y="12656"/>
                    </a:lnTo>
                    <a:lnTo>
                      <a:pt x="1616" y="12539"/>
                    </a:lnTo>
                    <a:lnTo>
                      <a:pt x="1286" y="12372"/>
                    </a:lnTo>
                    <a:lnTo>
                      <a:pt x="967" y="12154"/>
                    </a:lnTo>
                    <a:lnTo>
                      <a:pt x="671" y="11880"/>
                    </a:lnTo>
                    <a:lnTo>
                      <a:pt x="418" y="11544"/>
                    </a:lnTo>
                    <a:lnTo>
                      <a:pt x="214" y="11140"/>
                    </a:lnTo>
                    <a:lnTo>
                      <a:pt x="68" y="10663"/>
                    </a:lnTo>
                    <a:lnTo>
                      <a:pt x="0" y="10105"/>
                    </a:lnTo>
                    <a:lnTo>
                      <a:pt x="6" y="10148"/>
                    </a:lnTo>
                    <a:lnTo>
                      <a:pt x="32" y="10268"/>
                    </a:lnTo>
                    <a:lnTo>
                      <a:pt x="80" y="10452"/>
                    </a:lnTo>
                    <a:lnTo>
                      <a:pt x="156" y="10676"/>
                    </a:lnTo>
                    <a:lnTo>
                      <a:pt x="259" y="10938"/>
                    </a:lnTo>
                    <a:lnTo>
                      <a:pt x="399" y="11214"/>
                    </a:lnTo>
                    <a:lnTo>
                      <a:pt x="577" y="11491"/>
                    </a:lnTo>
                    <a:lnTo>
                      <a:pt x="798" y="11759"/>
                    </a:lnTo>
                    <a:lnTo>
                      <a:pt x="1061" y="11994"/>
                    </a:lnTo>
                    <a:lnTo>
                      <a:pt x="1380" y="12190"/>
                    </a:lnTo>
                    <a:lnTo>
                      <a:pt x="1710" y="12333"/>
                    </a:lnTo>
                    <a:lnTo>
                      <a:pt x="2016" y="12424"/>
                    </a:lnTo>
                    <a:lnTo>
                      <a:pt x="2295" y="12477"/>
                    </a:lnTo>
                    <a:lnTo>
                      <a:pt x="2545" y="12496"/>
                    </a:lnTo>
                    <a:lnTo>
                      <a:pt x="2766" y="12493"/>
                    </a:lnTo>
                    <a:lnTo>
                      <a:pt x="2952" y="12471"/>
                    </a:lnTo>
                    <a:lnTo>
                      <a:pt x="3101" y="12438"/>
                    </a:lnTo>
                    <a:lnTo>
                      <a:pt x="3208" y="12405"/>
                    </a:lnTo>
                    <a:lnTo>
                      <a:pt x="3276" y="12382"/>
                    </a:lnTo>
                    <a:lnTo>
                      <a:pt x="3299" y="12372"/>
                    </a:lnTo>
                    <a:lnTo>
                      <a:pt x="4178" y="11629"/>
                    </a:lnTo>
                    <a:lnTo>
                      <a:pt x="4919" y="10624"/>
                    </a:lnTo>
                    <a:lnTo>
                      <a:pt x="6328" y="7942"/>
                    </a:lnTo>
                    <a:lnTo>
                      <a:pt x="6338" y="4012"/>
                    </a:lnTo>
                    <a:lnTo>
                      <a:pt x="5357" y="1398"/>
                    </a:lnTo>
                    <a:lnTo>
                      <a:pt x="4107" y="0"/>
                    </a:lnTo>
                    <a:close/>
                  </a:path>
                </a:pathLst>
              </a:custGeom>
              <a:solidFill>
                <a:srgbClr val="BF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70" name="Freeform 898"/>
              <p:cNvSpPr>
                <a:spLocks/>
              </p:cNvSpPr>
              <p:nvPr/>
            </p:nvSpPr>
            <p:spPr bwMode="auto">
              <a:xfrm>
                <a:off x="827" y="2610"/>
                <a:ext cx="320" cy="457"/>
              </a:xfrm>
              <a:custGeom>
                <a:avLst/>
                <a:gdLst>
                  <a:gd name="T0" fmla="*/ 4143 w 7341"/>
                  <a:gd name="T1" fmla="*/ 12 h 12783"/>
                  <a:gd name="T2" fmla="*/ 4400 w 7341"/>
                  <a:gd name="T3" fmla="*/ 139 h 12783"/>
                  <a:gd name="T4" fmla="*/ 4841 w 7341"/>
                  <a:gd name="T5" fmla="*/ 433 h 12783"/>
                  <a:gd name="T6" fmla="*/ 5399 w 7341"/>
                  <a:gd name="T7" fmla="*/ 925 h 12783"/>
                  <a:gd name="T8" fmla="*/ 6003 w 7341"/>
                  <a:gd name="T9" fmla="*/ 1657 h 12783"/>
                  <a:gd name="T10" fmla="*/ 6478 w 7341"/>
                  <a:gd name="T11" fmla="*/ 2458 h 12783"/>
                  <a:gd name="T12" fmla="*/ 6734 w 7341"/>
                  <a:gd name="T13" fmla="*/ 3062 h 12783"/>
                  <a:gd name="T14" fmla="*/ 6877 w 7341"/>
                  <a:gd name="T15" fmla="*/ 3562 h 12783"/>
                  <a:gd name="T16" fmla="*/ 6941 w 7341"/>
                  <a:gd name="T17" fmla="*/ 3924 h 12783"/>
                  <a:gd name="T18" fmla="*/ 6958 w 7341"/>
                  <a:gd name="T19" fmla="*/ 4123 h 12783"/>
                  <a:gd name="T20" fmla="*/ 6971 w 7341"/>
                  <a:gd name="T21" fmla="*/ 4181 h 12783"/>
                  <a:gd name="T22" fmla="*/ 7053 w 7341"/>
                  <a:gd name="T23" fmla="*/ 4380 h 12783"/>
                  <a:gd name="T24" fmla="*/ 7172 w 7341"/>
                  <a:gd name="T25" fmla="*/ 4765 h 12783"/>
                  <a:gd name="T26" fmla="*/ 7283 w 7341"/>
                  <a:gd name="T27" fmla="*/ 5346 h 12783"/>
                  <a:gd name="T28" fmla="*/ 7341 w 7341"/>
                  <a:gd name="T29" fmla="*/ 6122 h 12783"/>
                  <a:gd name="T30" fmla="*/ 7309 w 7341"/>
                  <a:gd name="T31" fmla="*/ 7039 h 12783"/>
                  <a:gd name="T32" fmla="*/ 7196 w 7341"/>
                  <a:gd name="T33" fmla="*/ 7754 h 12783"/>
                  <a:gd name="T34" fmla="*/ 7045 w 7341"/>
                  <a:gd name="T35" fmla="*/ 8240 h 12783"/>
                  <a:gd name="T36" fmla="*/ 6903 w 7341"/>
                  <a:gd name="T37" fmla="*/ 8530 h 12783"/>
                  <a:gd name="T38" fmla="*/ 6812 w 7341"/>
                  <a:gd name="T39" fmla="*/ 8660 h 12783"/>
                  <a:gd name="T40" fmla="*/ 6795 w 7341"/>
                  <a:gd name="T41" fmla="*/ 8693 h 12783"/>
                  <a:gd name="T42" fmla="*/ 6776 w 7341"/>
                  <a:gd name="T43" fmla="*/ 8843 h 12783"/>
                  <a:gd name="T44" fmla="*/ 6712 w 7341"/>
                  <a:gd name="T45" fmla="*/ 9104 h 12783"/>
                  <a:gd name="T46" fmla="*/ 6581 w 7341"/>
                  <a:gd name="T47" fmla="*/ 9439 h 12783"/>
                  <a:gd name="T48" fmla="*/ 6367 w 7341"/>
                  <a:gd name="T49" fmla="*/ 9812 h 12783"/>
                  <a:gd name="T50" fmla="*/ 6062 w 7341"/>
                  <a:gd name="T51" fmla="*/ 10180 h 12783"/>
                  <a:gd name="T52" fmla="*/ 5786 w 7341"/>
                  <a:gd name="T53" fmla="*/ 10487 h 12783"/>
                  <a:gd name="T54" fmla="*/ 5566 w 7341"/>
                  <a:gd name="T55" fmla="*/ 10725 h 12783"/>
                  <a:gd name="T56" fmla="*/ 5412 w 7341"/>
                  <a:gd name="T57" fmla="*/ 10891 h 12783"/>
                  <a:gd name="T58" fmla="*/ 5328 w 7341"/>
                  <a:gd name="T59" fmla="*/ 10973 h 12783"/>
                  <a:gd name="T60" fmla="*/ 5305 w 7341"/>
                  <a:gd name="T61" fmla="*/ 11012 h 12783"/>
                  <a:gd name="T62" fmla="*/ 5201 w 7341"/>
                  <a:gd name="T63" fmla="*/ 11208 h 12783"/>
                  <a:gd name="T64" fmla="*/ 5022 w 7341"/>
                  <a:gd name="T65" fmla="*/ 11518 h 12783"/>
                  <a:gd name="T66" fmla="*/ 4802 w 7341"/>
                  <a:gd name="T67" fmla="*/ 11853 h 12783"/>
                  <a:gd name="T68" fmla="*/ 4571 w 7341"/>
                  <a:gd name="T69" fmla="*/ 12137 h 12783"/>
                  <a:gd name="T70" fmla="*/ 4344 w 7341"/>
                  <a:gd name="T71" fmla="*/ 12308 h 12783"/>
                  <a:gd name="T72" fmla="*/ 4074 w 7341"/>
                  <a:gd name="T73" fmla="*/ 12471 h 12783"/>
                  <a:gd name="T74" fmla="*/ 3744 w 7341"/>
                  <a:gd name="T75" fmla="*/ 12623 h 12783"/>
                  <a:gd name="T76" fmla="*/ 3340 w 7341"/>
                  <a:gd name="T77" fmla="*/ 12738 h 12783"/>
                  <a:gd name="T78" fmla="*/ 2854 w 7341"/>
                  <a:gd name="T79" fmla="*/ 12783 h 12783"/>
                  <a:gd name="T80" fmla="*/ 2276 w 7341"/>
                  <a:gd name="T81" fmla="*/ 12731 h 12783"/>
                  <a:gd name="T82" fmla="*/ 1616 w 7341"/>
                  <a:gd name="T83" fmla="*/ 12539 h 12783"/>
                  <a:gd name="T84" fmla="*/ 967 w 7341"/>
                  <a:gd name="T85" fmla="*/ 12154 h 12783"/>
                  <a:gd name="T86" fmla="*/ 418 w 7341"/>
                  <a:gd name="T87" fmla="*/ 11544 h 12783"/>
                  <a:gd name="T88" fmla="*/ 68 w 7341"/>
                  <a:gd name="T89" fmla="*/ 10663 h 12783"/>
                  <a:gd name="T90" fmla="*/ 6 w 7341"/>
                  <a:gd name="T91" fmla="*/ 10148 h 12783"/>
                  <a:gd name="T92" fmla="*/ 80 w 7341"/>
                  <a:gd name="T93" fmla="*/ 10452 h 12783"/>
                  <a:gd name="T94" fmla="*/ 259 w 7341"/>
                  <a:gd name="T95" fmla="*/ 10938 h 12783"/>
                  <a:gd name="T96" fmla="*/ 577 w 7341"/>
                  <a:gd name="T97" fmla="*/ 11491 h 12783"/>
                  <a:gd name="T98" fmla="*/ 1061 w 7341"/>
                  <a:gd name="T99" fmla="*/ 11994 h 12783"/>
                  <a:gd name="T100" fmla="*/ 1710 w 7341"/>
                  <a:gd name="T101" fmla="*/ 12333 h 12783"/>
                  <a:gd name="T102" fmla="*/ 2295 w 7341"/>
                  <a:gd name="T103" fmla="*/ 12477 h 12783"/>
                  <a:gd name="T104" fmla="*/ 2766 w 7341"/>
                  <a:gd name="T105" fmla="*/ 12493 h 12783"/>
                  <a:gd name="T106" fmla="*/ 3101 w 7341"/>
                  <a:gd name="T107" fmla="*/ 12438 h 12783"/>
                  <a:gd name="T108" fmla="*/ 3276 w 7341"/>
                  <a:gd name="T109" fmla="*/ 12382 h 12783"/>
                  <a:gd name="T110" fmla="*/ 4178 w 7341"/>
                  <a:gd name="T111" fmla="*/ 11629 h 12783"/>
                  <a:gd name="T112" fmla="*/ 6328 w 7341"/>
                  <a:gd name="T113" fmla="*/ 7942 h 12783"/>
                  <a:gd name="T114" fmla="*/ 5357 w 7341"/>
                  <a:gd name="T115" fmla="*/ 1398 h 12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41" h="12783">
                    <a:moveTo>
                      <a:pt x="4107" y="0"/>
                    </a:moveTo>
                    <a:lnTo>
                      <a:pt x="4143" y="12"/>
                    </a:lnTo>
                    <a:lnTo>
                      <a:pt x="4244" y="58"/>
                    </a:lnTo>
                    <a:lnTo>
                      <a:pt x="4400" y="139"/>
                    </a:lnTo>
                    <a:lnTo>
                      <a:pt x="4601" y="263"/>
                    </a:lnTo>
                    <a:lnTo>
                      <a:pt x="4841" y="433"/>
                    </a:lnTo>
                    <a:lnTo>
                      <a:pt x="5110" y="652"/>
                    </a:lnTo>
                    <a:lnTo>
                      <a:pt x="5399" y="925"/>
                    </a:lnTo>
                    <a:lnTo>
                      <a:pt x="5701" y="1259"/>
                    </a:lnTo>
                    <a:lnTo>
                      <a:pt x="6003" y="1657"/>
                    </a:lnTo>
                    <a:lnTo>
                      <a:pt x="6299" y="2123"/>
                    </a:lnTo>
                    <a:lnTo>
                      <a:pt x="6478" y="2458"/>
                    </a:lnTo>
                    <a:lnTo>
                      <a:pt x="6621" y="2772"/>
                    </a:lnTo>
                    <a:lnTo>
                      <a:pt x="6734" y="3062"/>
                    </a:lnTo>
                    <a:lnTo>
                      <a:pt x="6815" y="3327"/>
                    </a:lnTo>
                    <a:lnTo>
                      <a:pt x="6877" y="3562"/>
                    </a:lnTo>
                    <a:lnTo>
                      <a:pt x="6916" y="3761"/>
                    </a:lnTo>
                    <a:lnTo>
                      <a:pt x="6941" y="3924"/>
                    </a:lnTo>
                    <a:lnTo>
                      <a:pt x="6955" y="4044"/>
                    </a:lnTo>
                    <a:lnTo>
                      <a:pt x="6958" y="4123"/>
                    </a:lnTo>
                    <a:lnTo>
                      <a:pt x="6958" y="4151"/>
                    </a:lnTo>
                    <a:lnTo>
                      <a:pt x="6971" y="4181"/>
                    </a:lnTo>
                    <a:lnTo>
                      <a:pt x="7004" y="4256"/>
                    </a:lnTo>
                    <a:lnTo>
                      <a:pt x="7053" y="4380"/>
                    </a:lnTo>
                    <a:lnTo>
                      <a:pt x="7111" y="4550"/>
                    </a:lnTo>
                    <a:lnTo>
                      <a:pt x="7172" y="4765"/>
                    </a:lnTo>
                    <a:lnTo>
                      <a:pt x="7231" y="5029"/>
                    </a:lnTo>
                    <a:lnTo>
                      <a:pt x="7283" y="5346"/>
                    </a:lnTo>
                    <a:lnTo>
                      <a:pt x="7322" y="5708"/>
                    </a:lnTo>
                    <a:lnTo>
                      <a:pt x="7341" y="6122"/>
                    </a:lnTo>
                    <a:lnTo>
                      <a:pt x="7338" y="6586"/>
                    </a:lnTo>
                    <a:lnTo>
                      <a:pt x="7309" y="7039"/>
                    </a:lnTo>
                    <a:lnTo>
                      <a:pt x="7260" y="7427"/>
                    </a:lnTo>
                    <a:lnTo>
                      <a:pt x="7196" y="7754"/>
                    </a:lnTo>
                    <a:lnTo>
                      <a:pt x="7124" y="8024"/>
                    </a:lnTo>
                    <a:lnTo>
                      <a:pt x="7045" y="8240"/>
                    </a:lnTo>
                    <a:lnTo>
                      <a:pt x="6971" y="8406"/>
                    </a:lnTo>
                    <a:lnTo>
                      <a:pt x="6903" y="8530"/>
                    </a:lnTo>
                    <a:lnTo>
                      <a:pt x="6847" y="8614"/>
                    </a:lnTo>
                    <a:lnTo>
                      <a:pt x="6812" y="8660"/>
                    </a:lnTo>
                    <a:lnTo>
                      <a:pt x="6798" y="8673"/>
                    </a:lnTo>
                    <a:lnTo>
                      <a:pt x="6795" y="8693"/>
                    </a:lnTo>
                    <a:lnTo>
                      <a:pt x="6789" y="8751"/>
                    </a:lnTo>
                    <a:lnTo>
                      <a:pt x="6776" y="8843"/>
                    </a:lnTo>
                    <a:lnTo>
                      <a:pt x="6751" y="8961"/>
                    </a:lnTo>
                    <a:lnTo>
                      <a:pt x="6712" y="9104"/>
                    </a:lnTo>
                    <a:lnTo>
                      <a:pt x="6657" y="9264"/>
                    </a:lnTo>
                    <a:lnTo>
                      <a:pt x="6581" y="9439"/>
                    </a:lnTo>
                    <a:lnTo>
                      <a:pt x="6487" y="9622"/>
                    </a:lnTo>
                    <a:lnTo>
                      <a:pt x="6367" y="9812"/>
                    </a:lnTo>
                    <a:lnTo>
                      <a:pt x="6218" y="10001"/>
                    </a:lnTo>
                    <a:lnTo>
                      <a:pt x="6062" y="10180"/>
                    </a:lnTo>
                    <a:lnTo>
                      <a:pt x="5919" y="10344"/>
                    </a:lnTo>
                    <a:lnTo>
                      <a:pt x="5786" y="10487"/>
                    </a:lnTo>
                    <a:lnTo>
                      <a:pt x="5669" y="10618"/>
                    </a:lnTo>
                    <a:lnTo>
                      <a:pt x="5566" y="10725"/>
                    </a:lnTo>
                    <a:lnTo>
                      <a:pt x="5481" y="10817"/>
                    </a:lnTo>
                    <a:lnTo>
                      <a:pt x="5412" y="10891"/>
                    </a:lnTo>
                    <a:lnTo>
                      <a:pt x="5360" y="10944"/>
                    </a:lnTo>
                    <a:lnTo>
                      <a:pt x="5328" y="10973"/>
                    </a:lnTo>
                    <a:lnTo>
                      <a:pt x="5318" y="10986"/>
                    </a:lnTo>
                    <a:lnTo>
                      <a:pt x="5305" y="11012"/>
                    </a:lnTo>
                    <a:lnTo>
                      <a:pt x="5263" y="11090"/>
                    </a:lnTo>
                    <a:lnTo>
                      <a:pt x="5201" y="11208"/>
                    </a:lnTo>
                    <a:lnTo>
                      <a:pt x="5120" y="11355"/>
                    </a:lnTo>
                    <a:lnTo>
                      <a:pt x="5022" y="11518"/>
                    </a:lnTo>
                    <a:lnTo>
                      <a:pt x="4915" y="11687"/>
                    </a:lnTo>
                    <a:lnTo>
                      <a:pt x="4802" y="11853"/>
                    </a:lnTo>
                    <a:lnTo>
                      <a:pt x="4685" y="12007"/>
                    </a:lnTo>
                    <a:lnTo>
                      <a:pt x="4571" y="12137"/>
                    </a:lnTo>
                    <a:lnTo>
                      <a:pt x="4458" y="12233"/>
                    </a:lnTo>
                    <a:lnTo>
                      <a:pt x="4344" y="12308"/>
                    </a:lnTo>
                    <a:lnTo>
                      <a:pt x="4217" y="12389"/>
                    </a:lnTo>
                    <a:lnTo>
                      <a:pt x="4074" y="12471"/>
                    </a:lnTo>
                    <a:lnTo>
                      <a:pt x="3919" y="12548"/>
                    </a:lnTo>
                    <a:lnTo>
                      <a:pt x="3744" y="12623"/>
                    </a:lnTo>
                    <a:lnTo>
                      <a:pt x="3552" y="12686"/>
                    </a:lnTo>
                    <a:lnTo>
                      <a:pt x="3340" y="12738"/>
                    </a:lnTo>
                    <a:lnTo>
                      <a:pt x="3107" y="12770"/>
                    </a:lnTo>
                    <a:lnTo>
                      <a:pt x="2854" y="12783"/>
                    </a:lnTo>
                    <a:lnTo>
                      <a:pt x="2578" y="12774"/>
                    </a:lnTo>
                    <a:lnTo>
                      <a:pt x="2276" y="12731"/>
                    </a:lnTo>
                    <a:lnTo>
                      <a:pt x="1951" y="12656"/>
                    </a:lnTo>
                    <a:lnTo>
                      <a:pt x="1616" y="12539"/>
                    </a:lnTo>
                    <a:lnTo>
                      <a:pt x="1286" y="12372"/>
                    </a:lnTo>
                    <a:lnTo>
                      <a:pt x="967" y="12154"/>
                    </a:lnTo>
                    <a:lnTo>
                      <a:pt x="671" y="11880"/>
                    </a:lnTo>
                    <a:lnTo>
                      <a:pt x="418" y="11544"/>
                    </a:lnTo>
                    <a:lnTo>
                      <a:pt x="214" y="11140"/>
                    </a:lnTo>
                    <a:lnTo>
                      <a:pt x="68" y="10663"/>
                    </a:lnTo>
                    <a:lnTo>
                      <a:pt x="0" y="10105"/>
                    </a:lnTo>
                    <a:lnTo>
                      <a:pt x="6" y="10148"/>
                    </a:lnTo>
                    <a:lnTo>
                      <a:pt x="32" y="10268"/>
                    </a:lnTo>
                    <a:lnTo>
                      <a:pt x="80" y="10452"/>
                    </a:lnTo>
                    <a:lnTo>
                      <a:pt x="156" y="10676"/>
                    </a:lnTo>
                    <a:lnTo>
                      <a:pt x="259" y="10938"/>
                    </a:lnTo>
                    <a:lnTo>
                      <a:pt x="399" y="11214"/>
                    </a:lnTo>
                    <a:lnTo>
                      <a:pt x="577" y="11491"/>
                    </a:lnTo>
                    <a:lnTo>
                      <a:pt x="798" y="11759"/>
                    </a:lnTo>
                    <a:lnTo>
                      <a:pt x="1061" y="11994"/>
                    </a:lnTo>
                    <a:lnTo>
                      <a:pt x="1380" y="12190"/>
                    </a:lnTo>
                    <a:lnTo>
                      <a:pt x="1710" y="12333"/>
                    </a:lnTo>
                    <a:lnTo>
                      <a:pt x="2016" y="12424"/>
                    </a:lnTo>
                    <a:lnTo>
                      <a:pt x="2295" y="12477"/>
                    </a:lnTo>
                    <a:lnTo>
                      <a:pt x="2545" y="12496"/>
                    </a:lnTo>
                    <a:lnTo>
                      <a:pt x="2766" y="12493"/>
                    </a:lnTo>
                    <a:lnTo>
                      <a:pt x="2952" y="12471"/>
                    </a:lnTo>
                    <a:lnTo>
                      <a:pt x="3101" y="12438"/>
                    </a:lnTo>
                    <a:lnTo>
                      <a:pt x="3208" y="12405"/>
                    </a:lnTo>
                    <a:lnTo>
                      <a:pt x="3276" y="12382"/>
                    </a:lnTo>
                    <a:lnTo>
                      <a:pt x="3299" y="12372"/>
                    </a:lnTo>
                    <a:lnTo>
                      <a:pt x="4178" y="11629"/>
                    </a:lnTo>
                    <a:lnTo>
                      <a:pt x="4919" y="10624"/>
                    </a:lnTo>
                    <a:lnTo>
                      <a:pt x="6328" y="7942"/>
                    </a:lnTo>
                    <a:lnTo>
                      <a:pt x="6338" y="4012"/>
                    </a:lnTo>
                    <a:lnTo>
                      <a:pt x="5357" y="1398"/>
                    </a:lnTo>
                    <a:lnTo>
                      <a:pt x="4107"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71" name="Freeform 899"/>
              <p:cNvSpPr>
                <a:spLocks/>
              </p:cNvSpPr>
              <p:nvPr/>
            </p:nvSpPr>
            <p:spPr bwMode="auto">
              <a:xfrm>
                <a:off x="832" y="2670"/>
                <a:ext cx="301" cy="394"/>
              </a:xfrm>
              <a:custGeom>
                <a:avLst/>
                <a:gdLst>
                  <a:gd name="T0" fmla="*/ 6198 w 6935"/>
                  <a:gd name="T1" fmla="*/ 6202 h 11016"/>
                  <a:gd name="T2" fmla="*/ 5756 w 6935"/>
                  <a:gd name="T3" fmla="*/ 135 h 11016"/>
                  <a:gd name="T4" fmla="*/ 6075 w 6935"/>
                  <a:gd name="T5" fmla="*/ 558 h 11016"/>
                  <a:gd name="T6" fmla="*/ 6273 w 6935"/>
                  <a:gd name="T7" fmla="*/ 1005 h 11016"/>
                  <a:gd name="T8" fmla="*/ 6403 w 6935"/>
                  <a:gd name="T9" fmla="*/ 1452 h 11016"/>
                  <a:gd name="T10" fmla="*/ 6477 w 6935"/>
                  <a:gd name="T11" fmla="*/ 1713 h 11016"/>
                  <a:gd name="T12" fmla="*/ 6565 w 6935"/>
                  <a:gd name="T13" fmla="*/ 1980 h 11016"/>
                  <a:gd name="T14" fmla="*/ 6653 w 6935"/>
                  <a:gd name="T15" fmla="*/ 2235 h 11016"/>
                  <a:gd name="T16" fmla="*/ 6705 w 6935"/>
                  <a:gd name="T17" fmla="*/ 2427 h 11016"/>
                  <a:gd name="T18" fmla="*/ 6708 w 6935"/>
                  <a:gd name="T19" fmla="*/ 2584 h 11016"/>
                  <a:gd name="T20" fmla="*/ 6699 w 6935"/>
                  <a:gd name="T21" fmla="*/ 2725 h 11016"/>
                  <a:gd name="T22" fmla="*/ 6770 w 6935"/>
                  <a:gd name="T23" fmla="*/ 3119 h 11016"/>
                  <a:gd name="T24" fmla="*/ 6909 w 6935"/>
                  <a:gd name="T25" fmla="*/ 4098 h 11016"/>
                  <a:gd name="T26" fmla="*/ 6916 w 6935"/>
                  <a:gd name="T27" fmla="*/ 5155 h 11016"/>
                  <a:gd name="T28" fmla="*/ 6694 w 6935"/>
                  <a:gd name="T29" fmla="*/ 6293 h 11016"/>
                  <a:gd name="T30" fmla="*/ 6653 w 6935"/>
                  <a:gd name="T31" fmla="*/ 6492 h 11016"/>
                  <a:gd name="T32" fmla="*/ 6643 w 6935"/>
                  <a:gd name="T33" fmla="*/ 6691 h 11016"/>
                  <a:gd name="T34" fmla="*/ 6643 w 6935"/>
                  <a:gd name="T35" fmla="*/ 6857 h 11016"/>
                  <a:gd name="T36" fmla="*/ 6643 w 6935"/>
                  <a:gd name="T37" fmla="*/ 7011 h 11016"/>
                  <a:gd name="T38" fmla="*/ 6614 w 6935"/>
                  <a:gd name="T39" fmla="*/ 7128 h 11016"/>
                  <a:gd name="T40" fmla="*/ 6545 w 6935"/>
                  <a:gd name="T41" fmla="*/ 7219 h 11016"/>
                  <a:gd name="T42" fmla="*/ 6410 w 6935"/>
                  <a:gd name="T43" fmla="*/ 7327 h 11016"/>
                  <a:gd name="T44" fmla="*/ 6257 w 6935"/>
                  <a:gd name="T45" fmla="*/ 7552 h 11016"/>
                  <a:gd name="T46" fmla="*/ 6156 w 6935"/>
                  <a:gd name="T47" fmla="*/ 7807 h 11016"/>
                  <a:gd name="T48" fmla="*/ 6078 w 6935"/>
                  <a:gd name="T49" fmla="*/ 7992 h 11016"/>
                  <a:gd name="T50" fmla="*/ 5841 w 6935"/>
                  <a:gd name="T51" fmla="*/ 8351 h 11016"/>
                  <a:gd name="T52" fmla="*/ 5617 w 6935"/>
                  <a:gd name="T53" fmla="*/ 8619 h 11016"/>
                  <a:gd name="T54" fmla="*/ 5357 w 6935"/>
                  <a:gd name="T55" fmla="*/ 8916 h 11016"/>
                  <a:gd name="T56" fmla="*/ 5211 w 6935"/>
                  <a:gd name="T57" fmla="*/ 9115 h 11016"/>
                  <a:gd name="T58" fmla="*/ 5185 w 6935"/>
                  <a:gd name="T59" fmla="*/ 9199 h 11016"/>
                  <a:gd name="T60" fmla="*/ 5159 w 6935"/>
                  <a:gd name="T61" fmla="*/ 9278 h 11016"/>
                  <a:gd name="T62" fmla="*/ 5064 w 6935"/>
                  <a:gd name="T63" fmla="*/ 9408 h 11016"/>
                  <a:gd name="T64" fmla="*/ 4929 w 6935"/>
                  <a:gd name="T65" fmla="*/ 9591 h 11016"/>
                  <a:gd name="T66" fmla="*/ 4795 w 6935"/>
                  <a:gd name="T67" fmla="*/ 9770 h 11016"/>
                  <a:gd name="T68" fmla="*/ 4679 w 6935"/>
                  <a:gd name="T69" fmla="*/ 9930 h 11016"/>
                  <a:gd name="T70" fmla="*/ 4506 w 6935"/>
                  <a:gd name="T71" fmla="*/ 10156 h 11016"/>
                  <a:gd name="T72" fmla="*/ 4247 w 6935"/>
                  <a:gd name="T73" fmla="*/ 10430 h 11016"/>
                  <a:gd name="T74" fmla="*/ 3847 w 6935"/>
                  <a:gd name="T75" fmla="*/ 10723 h 11016"/>
                  <a:gd name="T76" fmla="*/ 3519 w 6935"/>
                  <a:gd name="T77" fmla="*/ 10880 h 11016"/>
                  <a:gd name="T78" fmla="*/ 3162 w 6935"/>
                  <a:gd name="T79" fmla="*/ 10961 h 11016"/>
                  <a:gd name="T80" fmla="*/ 2714 w 6935"/>
                  <a:gd name="T81" fmla="*/ 11013 h 11016"/>
                  <a:gd name="T82" fmla="*/ 2230 w 6935"/>
                  <a:gd name="T83" fmla="*/ 11004 h 11016"/>
                  <a:gd name="T84" fmla="*/ 1779 w 6935"/>
                  <a:gd name="T85" fmla="*/ 10899 h 11016"/>
                  <a:gd name="T86" fmla="*/ 1428 w 6935"/>
                  <a:gd name="T87" fmla="*/ 10753 h 11016"/>
                  <a:gd name="T88" fmla="*/ 1201 w 6935"/>
                  <a:gd name="T89" fmla="*/ 10642 h 11016"/>
                  <a:gd name="T90" fmla="*/ 746 w 6935"/>
                  <a:gd name="T91" fmla="*/ 10322 h 11016"/>
                  <a:gd name="T92" fmla="*/ 311 w 6935"/>
                  <a:gd name="T93" fmla="*/ 9781 h 11016"/>
                  <a:gd name="T94" fmla="*/ 31 w 6935"/>
                  <a:gd name="T95" fmla="*/ 9063 h 11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935" h="11016">
                    <a:moveTo>
                      <a:pt x="1743" y="10590"/>
                    </a:moveTo>
                    <a:lnTo>
                      <a:pt x="4130" y="9976"/>
                    </a:lnTo>
                    <a:lnTo>
                      <a:pt x="6198" y="6202"/>
                    </a:lnTo>
                    <a:lnTo>
                      <a:pt x="5971" y="2489"/>
                    </a:lnTo>
                    <a:lnTo>
                      <a:pt x="5614" y="0"/>
                    </a:lnTo>
                    <a:lnTo>
                      <a:pt x="5756" y="135"/>
                    </a:lnTo>
                    <a:lnTo>
                      <a:pt x="5880" y="271"/>
                    </a:lnTo>
                    <a:lnTo>
                      <a:pt x="5984" y="415"/>
                    </a:lnTo>
                    <a:lnTo>
                      <a:pt x="6075" y="558"/>
                    </a:lnTo>
                    <a:lnTo>
                      <a:pt x="6149" y="709"/>
                    </a:lnTo>
                    <a:lnTo>
                      <a:pt x="6215" y="855"/>
                    </a:lnTo>
                    <a:lnTo>
                      <a:pt x="6273" y="1005"/>
                    </a:lnTo>
                    <a:lnTo>
                      <a:pt x="6322" y="1155"/>
                    </a:lnTo>
                    <a:lnTo>
                      <a:pt x="6364" y="1306"/>
                    </a:lnTo>
                    <a:lnTo>
                      <a:pt x="6403" y="1452"/>
                    </a:lnTo>
                    <a:lnTo>
                      <a:pt x="6425" y="1537"/>
                    </a:lnTo>
                    <a:lnTo>
                      <a:pt x="6452" y="1624"/>
                    </a:lnTo>
                    <a:lnTo>
                      <a:pt x="6477" y="1713"/>
                    </a:lnTo>
                    <a:lnTo>
                      <a:pt x="6507" y="1801"/>
                    </a:lnTo>
                    <a:lnTo>
                      <a:pt x="6536" y="1889"/>
                    </a:lnTo>
                    <a:lnTo>
                      <a:pt x="6565" y="1980"/>
                    </a:lnTo>
                    <a:lnTo>
                      <a:pt x="6594" y="2065"/>
                    </a:lnTo>
                    <a:lnTo>
                      <a:pt x="6624" y="2154"/>
                    </a:lnTo>
                    <a:lnTo>
                      <a:pt x="6653" y="2235"/>
                    </a:lnTo>
                    <a:lnTo>
                      <a:pt x="6679" y="2317"/>
                    </a:lnTo>
                    <a:lnTo>
                      <a:pt x="6694" y="2375"/>
                    </a:lnTo>
                    <a:lnTo>
                      <a:pt x="6705" y="2427"/>
                    </a:lnTo>
                    <a:lnTo>
                      <a:pt x="6708" y="2483"/>
                    </a:lnTo>
                    <a:lnTo>
                      <a:pt x="6708" y="2535"/>
                    </a:lnTo>
                    <a:lnTo>
                      <a:pt x="6708" y="2584"/>
                    </a:lnTo>
                    <a:lnTo>
                      <a:pt x="6705" y="2632"/>
                    </a:lnTo>
                    <a:lnTo>
                      <a:pt x="6702" y="2679"/>
                    </a:lnTo>
                    <a:lnTo>
                      <a:pt x="6699" y="2725"/>
                    </a:lnTo>
                    <a:lnTo>
                      <a:pt x="6702" y="2770"/>
                    </a:lnTo>
                    <a:lnTo>
                      <a:pt x="6708" y="2812"/>
                    </a:lnTo>
                    <a:lnTo>
                      <a:pt x="6770" y="3119"/>
                    </a:lnTo>
                    <a:lnTo>
                      <a:pt x="6825" y="3435"/>
                    </a:lnTo>
                    <a:lnTo>
                      <a:pt x="6873" y="3761"/>
                    </a:lnTo>
                    <a:lnTo>
                      <a:pt x="6909" y="4098"/>
                    </a:lnTo>
                    <a:lnTo>
                      <a:pt x="6932" y="4440"/>
                    </a:lnTo>
                    <a:lnTo>
                      <a:pt x="6935" y="4793"/>
                    </a:lnTo>
                    <a:lnTo>
                      <a:pt x="6916" y="5155"/>
                    </a:lnTo>
                    <a:lnTo>
                      <a:pt x="6870" y="5523"/>
                    </a:lnTo>
                    <a:lnTo>
                      <a:pt x="6799" y="5905"/>
                    </a:lnTo>
                    <a:lnTo>
                      <a:pt x="6694" y="6293"/>
                    </a:lnTo>
                    <a:lnTo>
                      <a:pt x="6675" y="6359"/>
                    </a:lnTo>
                    <a:lnTo>
                      <a:pt x="6663" y="6426"/>
                    </a:lnTo>
                    <a:lnTo>
                      <a:pt x="6653" y="6492"/>
                    </a:lnTo>
                    <a:lnTo>
                      <a:pt x="6647" y="6561"/>
                    </a:lnTo>
                    <a:lnTo>
                      <a:pt x="6643" y="6625"/>
                    </a:lnTo>
                    <a:lnTo>
                      <a:pt x="6643" y="6691"/>
                    </a:lnTo>
                    <a:lnTo>
                      <a:pt x="6643" y="6753"/>
                    </a:lnTo>
                    <a:lnTo>
                      <a:pt x="6643" y="6809"/>
                    </a:lnTo>
                    <a:lnTo>
                      <a:pt x="6643" y="6857"/>
                    </a:lnTo>
                    <a:lnTo>
                      <a:pt x="6647" y="6903"/>
                    </a:lnTo>
                    <a:lnTo>
                      <a:pt x="6647" y="6959"/>
                    </a:lnTo>
                    <a:lnTo>
                      <a:pt x="6643" y="7011"/>
                    </a:lnTo>
                    <a:lnTo>
                      <a:pt x="6636" y="7053"/>
                    </a:lnTo>
                    <a:lnTo>
                      <a:pt x="6627" y="7096"/>
                    </a:lnTo>
                    <a:lnTo>
                      <a:pt x="6614" y="7128"/>
                    </a:lnTo>
                    <a:lnTo>
                      <a:pt x="6598" y="7161"/>
                    </a:lnTo>
                    <a:lnTo>
                      <a:pt x="6575" y="7193"/>
                    </a:lnTo>
                    <a:lnTo>
                      <a:pt x="6545" y="7219"/>
                    </a:lnTo>
                    <a:lnTo>
                      <a:pt x="6513" y="7246"/>
                    </a:lnTo>
                    <a:lnTo>
                      <a:pt x="6474" y="7274"/>
                    </a:lnTo>
                    <a:lnTo>
                      <a:pt x="6410" y="7327"/>
                    </a:lnTo>
                    <a:lnTo>
                      <a:pt x="6351" y="7395"/>
                    </a:lnTo>
                    <a:lnTo>
                      <a:pt x="6303" y="7470"/>
                    </a:lnTo>
                    <a:lnTo>
                      <a:pt x="6257" y="7552"/>
                    </a:lnTo>
                    <a:lnTo>
                      <a:pt x="6221" y="7641"/>
                    </a:lnTo>
                    <a:lnTo>
                      <a:pt x="6185" y="7726"/>
                    </a:lnTo>
                    <a:lnTo>
                      <a:pt x="6156" y="7807"/>
                    </a:lnTo>
                    <a:lnTo>
                      <a:pt x="6127" y="7882"/>
                    </a:lnTo>
                    <a:lnTo>
                      <a:pt x="6100" y="7944"/>
                    </a:lnTo>
                    <a:lnTo>
                      <a:pt x="6078" y="7992"/>
                    </a:lnTo>
                    <a:lnTo>
                      <a:pt x="5993" y="8130"/>
                    </a:lnTo>
                    <a:lnTo>
                      <a:pt x="5916" y="8248"/>
                    </a:lnTo>
                    <a:lnTo>
                      <a:pt x="5841" y="8351"/>
                    </a:lnTo>
                    <a:lnTo>
                      <a:pt x="5767" y="8447"/>
                    </a:lnTo>
                    <a:lnTo>
                      <a:pt x="5691" y="8534"/>
                    </a:lnTo>
                    <a:lnTo>
                      <a:pt x="5617" y="8619"/>
                    </a:lnTo>
                    <a:lnTo>
                      <a:pt x="5536" y="8710"/>
                    </a:lnTo>
                    <a:lnTo>
                      <a:pt x="5451" y="8808"/>
                    </a:lnTo>
                    <a:lnTo>
                      <a:pt x="5357" y="8916"/>
                    </a:lnTo>
                    <a:lnTo>
                      <a:pt x="5256" y="9043"/>
                    </a:lnTo>
                    <a:lnTo>
                      <a:pt x="5231" y="9082"/>
                    </a:lnTo>
                    <a:lnTo>
                      <a:pt x="5211" y="9115"/>
                    </a:lnTo>
                    <a:lnTo>
                      <a:pt x="5198" y="9144"/>
                    </a:lnTo>
                    <a:lnTo>
                      <a:pt x="5188" y="9174"/>
                    </a:lnTo>
                    <a:lnTo>
                      <a:pt x="5185" y="9199"/>
                    </a:lnTo>
                    <a:lnTo>
                      <a:pt x="5179" y="9223"/>
                    </a:lnTo>
                    <a:lnTo>
                      <a:pt x="5172" y="9248"/>
                    </a:lnTo>
                    <a:lnTo>
                      <a:pt x="5159" y="9278"/>
                    </a:lnTo>
                    <a:lnTo>
                      <a:pt x="5140" y="9311"/>
                    </a:lnTo>
                    <a:lnTo>
                      <a:pt x="5113" y="9350"/>
                    </a:lnTo>
                    <a:lnTo>
                      <a:pt x="5064" y="9408"/>
                    </a:lnTo>
                    <a:lnTo>
                      <a:pt x="5020" y="9467"/>
                    </a:lnTo>
                    <a:lnTo>
                      <a:pt x="4974" y="9529"/>
                    </a:lnTo>
                    <a:lnTo>
                      <a:pt x="4929" y="9591"/>
                    </a:lnTo>
                    <a:lnTo>
                      <a:pt x="4883" y="9649"/>
                    </a:lnTo>
                    <a:lnTo>
                      <a:pt x="4838" y="9712"/>
                    </a:lnTo>
                    <a:lnTo>
                      <a:pt x="4795" y="9770"/>
                    </a:lnTo>
                    <a:lnTo>
                      <a:pt x="4753" y="9826"/>
                    </a:lnTo>
                    <a:lnTo>
                      <a:pt x="4714" y="9878"/>
                    </a:lnTo>
                    <a:lnTo>
                      <a:pt x="4679" y="9930"/>
                    </a:lnTo>
                    <a:lnTo>
                      <a:pt x="4630" y="9999"/>
                    </a:lnTo>
                    <a:lnTo>
                      <a:pt x="4571" y="10074"/>
                    </a:lnTo>
                    <a:lnTo>
                      <a:pt x="4506" y="10156"/>
                    </a:lnTo>
                    <a:lnTo>
                      <a:pt x="4432" y="10243"/>
                    </a:lnTo>
                    <a:lnTo>
                      <a:pt x="4347" y="10335"/>
                    </a:lnTo>
                    <a:lnTo>
                      <a:pt x="4247" y="10430"/>
                    </a:lnTo>
                    <a:lnTo>
                      <a:pt x="4133" y="10524"/>
                    </a:lnTo>
                    <a:lnTo>
                      <a:pt x="4000" y="10626"/>
                    </a:lnTo>
                    <a:lnTo>
                      <a:pt x="3847" y="10723"/>
                    </a:lnTo>
                    <a:lnTo>
                      <a:pt x="3675" y="10821"/>
                    </a:lnTo>
                    <a:lnTo>
                      <a:pt x="3607" y="10850"/>
                    </a:lnTo>
                    <a:lnTo>
                      <a:pt x="3519" y="10880"/>
                    </a:lnTo>
                    <a:lnTo>
                      <a:pt x="3412" y="10909"/>
                    </a:lnTo>
                    <a:lnTo>
                      <a:pt x="3292" y="10938"/>
                    </a:lnTo>
                    <a:lnTo>
                      <a:pt x="3162" y="10961"/>
                    </a:lnTo>
                    <a:lnTo>
                      <a:pt x="3019" y="10984"/>
                    </a:lnTo>
                    <a:lnTo>
                      <a:pt x="2867" y="11001"/>
                    </a:lnTo>
                    <a:lnTo>
                      <a:pt x="2714" y="11013"/>
                    </a:lnTo>
                    <a:lnTo>
                      <a:pt x="2555" y="11016"/>
                    </a:lnTo>
                    <a:lnTo>
                      <a:pt x="2399" y="11016"/>
                    </a:lnTo>
                    <a:lnTo>
                      <a:pt x="2230" y="11004"/>
                    </a:lnTo>
                    <a:lnTo>
                      <a:pt x="2071" y="10977"/>
                    </a:lnTo>
                    <a:lnTo>
                      <a:pt x="1919" y="10941"/>
                    </a:lnTo>
                    <a:lnTo>
                      <a:pt x="1779" y="10899"/>
                    </a:lnTo>
                    <a:lnTo>
                      <a:pt x="1649" y="10850"/>
                    </a:lnTo>
                    <a:lnTo>
                      <a:pt x="1532" y="10801"/>
                    </a:lnTo>
                    <a:lnTo>
                      <a:pt x="1428" y="10753"/>
                    </a:lnTo>
                    <a:lnTo>
                      <a:pt x="1337" y="10707"/>
                    </a:lnTo>
                    <a:lnTo>
                      <a:pt x="1262" y="10671"/>
                    </a:lnTo>
                    <a:lnTo>
                      <a:pt x="1201" y="10642"/>
                    </a:lnTo>
                    <a:lnTo>
                      <a:pt x="1055" y="10563"/>
                    </a:lnTo>
                    <a:lnTo>
                      <a:pt x="902" y="10455"/>
                    </a:lnTo>
                    <a:lnTo>
                      <a:pt x="746" y="10322"/>
                    </a:lnTo>
                    <a:lnTo>
                      <a:pt x="591" y="10162"/>
                    </a:lnTo>
                    <a:lnTo>
                      <a:pt x="444" y="9983"/>
                    </a:lnTo>
                    <a:lnTo>
                      <a:pt x="311" y="9781"/>
                    </a:lnTo>
                    <a:lnTo>
                      <a:pt x="195" y="9555"/>
                    </a:lnTo>
                    <a:lnTo>
                      <a:pt x="100" y="9317"/>
                    </a:lnTo>
                    <a:lnTo>
                      <a:pt x="31" y="9063"/>
                    </a:lnTo>
                    <a:lnTo>
                      <a:pt x="0" y="8795"/>
                    </a:lnTo>
                    <a:lnTo>
                      <a:pt x="1743" y="10590"/>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72" name="Freeform 900"/>
              <p:cNvSpPr>
                <a:spLocks/>
              </p:cNvSpPr>
              <p:nvPr/>
            </p:nvSpPr>
            <p:spPr bwMode="auto">
              <a:xfrm>
                <a:off x="827" y="2599"/>
                <a:ext cx="294" cy="460"/>
              </a:xfrm>
              <a:custGeom>
                <a:avLst/>
                <a:gdLst>
                  <a:gd name="T0" fmla="*/ 968 w 6758"/>
                  <a:gd name="T1" fmla="*/ 4851 h 12892"/>
                  <a:gd name="T2" fmla="*/ 880 w 6758"/>
                  <a:gd name="T3" fmla="*/ 4775 h 12892"/>
                  <a:gd name="T4" fmla="*/ 673 w 6758"/>
                  <a:gd name="T5" fmla="*/ 4550 h 12892"/>
                  <a:gd name="T6" fmla="*/ 420 w 6758"/>
                  <a:gd name="T7" fmla="*/ 4192 h 12892"/>
                  <a:gd name="T8" fmla="*/ 206 w 6758"/>
                  <a:gd name="T9" fmla="*/ 3712 h 12892"/>
                  <a:gd name="T10" fmla="*/ 108 w 6758"/>
                  <a:gd name="T11" fmla="*/ 3125 h 12892"/>
                  <a:gd name="T12" fmla="*/ 151 w 6758"/>
                  <a:gd name="T13" fmla="*/ 2508 h 12892"/>
                  <a:gd name="T14" fmla="*/ 286 w 6758"/>
                  <a:gd name="T15" fmla="*/ 1950 h 12892"/>
                  <a:gd name="T16" fmla="*/ 498 w 6758"/>
                  <a:gd name="T17" fmla="*/ 1452 h 12892"/>
                  <a:gd name="T18" fmla="*/ 764 w 6758"/>
                  <a:gd name="T19" fmla="*/ 1014 h 12892"/>
                  <a:gd name="T20" fmla="*/ 1069 w 6758"/>
                  <a:gd name="T21" fmla="*/ 652 h 12892"/>
                  <a:gd name="T22" fmla="*/ 1543 w 6758"/>
                  <a:gd name="T23" fmla="*/ 287 h 12892"/>
                  <a:gd name="T24" fmla="*/ 2037 w 6758"/>
                  <a:gd name="T25" fmla="*/ 88 h 12892"/>
                  <a:gd name="T26" fmla="*/ 2514 w 6758"/>
                  <a:gd name="T27" fmla="*/ 10 h 12892"/>
                  <a:gd name="T28" fmla="*/ 2936 w 6758"/>
                  <a:gd name="T29" fmla="*/ 3 h 12892"/>
                  <a:gd name="T30" fmla="*/ 3271 w 6758"/>
                  <a:gd name="T31" fmla="*/ 29 h 12892"/>
                  <a:gd name="T32" fmla="*/ 3582 w 6758"/>
                  <a:gd name="T33" fmla="*/ 91 h 12892"/>
                  <a:gd name="T34" fmla="*/ 3966 w 6758"/>
                  <a:gd name="T35" fmla="*/ 235 h 12892"/>
                  <a:gd name="T36" fmla="*/ 4390 w 6758"/>
                  <a:gd name="T37" fmla="*/ 469 h 12892"/>
                  <a:gd name="T38" fmla="*/ 4823 w 6758"/>
                  <a:gd name="T39" fmla="*/ 806 h 12892"/>
                  <a:gd name="T40" fmla="*/ 5228 w 6758"/>
                  <a:gd name="T41" fmla="*/ 1256 h 12892"/>
                  <a:gd name="T42" fmla="*/ 5641 w 6758"/>
                  <a:gd name="T43" fmla="*/ 1833 h 12892"/>
                  <a:gd name="T44" fmla="*/ 5917 w 6758"/>
                  <a:gd name="T45" fmla="*/ 2297 h 12892"/>
                  <a:gd name="T46" fmla="*/ 6092 w 6758"/>
                  <a:gd name="T47" fmla="*/ 2648 h 12892"/>
                  <a:gd name="T48" fmla="*/ 6193 w 6758"/>
                  <a:gd name="T49" fmla="*/ 2903 h 12892"/>
                  <a:gd name="T50" fmla="*/ 6248 w 6758"/>
                  <a:gd name="T51" fmla="*/ 3063 h 12892"/>
                  <a:gd name="T52" fmla="*/ 6372 w 6758"/>
                  <a:gd name="T53" fmla="*/ 3448 h 12892"/>
                  <a:gd name="T54" fmla="*/ 6421 w 6758"/>
                  <a:gd name="T55" fmla="*/ 3722 h 12892"/>
                  <a:gd name="T56" fmla="*/ 6430 w 6758"/>
                  <a:gd name="T57" fmla="*/ 3924 h 12892"/>
                  <a:gd name="T58" fmla="*/ 6437 w 6758"/>
                  <a:gd name="T59" fmla="*/ 4106 h 12892"/>
                  <a:gd name="T60" fmla="*/ 6469 w 6758"/>
                  <a:gd name="T61" fmla="*/ 4309 h 12892"/>
                  <a:gd name="T62" fmla="*/ 6537 w 6758"/>
                  <a:gd name="T63" fmla="*/ 4573 h 12892"/>
                  <a:gd name="T64" fmla="*/ 6611 w 6758"/>
                  <a:gd name="T65" fmla="*/ 4887 h 12892"/>
                  <a:gd name="T66" fmla="*/ 6680 w 6758"/>
                  <a:gd name="T67" fmla="*/ 5213 h 12892"/>
                  <a:gd name="T68" fmla="*/ 6729 w 6758"/>
                  <a:gd name="T69" fmla="*/ 5523 h 12892"/>
                  <a:gd name="T70" fmla="*/ 6748 w 6758"/>
                  <a:gd name="T71" fmla="*/ 5777 h 12892"/>
                  <a:gd name="T72" fmla="*/ 6758 w 6758"/>
                  <a:gd name="T73" fmla="*/ 6302 h 12892"/>
                  <a:gd name="T74" fmla="*/ 6703 w 6758"/>
                  <a:gd name="T75" fmla="*/ 7304 h 12892"/>
                  <a:gd name="T76" fmla="*/ 6479 w 6758"/>
                  <a:gd name="T77" fmla="*/ 8576 h 12892"/>
                  <a:gd name="T78" fmla="*/ 5962 w 6758"/>
                  <a:gd name="T79" fmla="*/ 9910 h 12892"/>
                  <a:gd name="T80" fmla="*/ 5050 w 6758"/>
                  <a:gd name="T81" fmla="*/ 11101 h 12892"/>
                  <a:gd name="T82" fmla="*/ 4962 w 6758"/>
                  <a:gd name="T83" fmla="*/ 11258 h 12892"/>
                  <a:gd name="T84" fmla="*/ 4719 w 6758"/>
                  <a:gd name="T85" fmla="*/ 11639 h 12892"/>
                  <a:gd name="T86" fmla="*/ 4355 w 6758"/>
                  <a:gd name="T87" fmla="*/ 12112 h 12892"/>
                  <a:gd name="T88" fmla="*/ 3901 w 6758"/>
                  <a:gd name="T89" fmla="*/ 12546 h 12892"/>
                  <a:gd name="T90" fmla="*/ 3391 w 6758"/>
                  <a:gd name="T91" fmla="*/ 12810 h 12892"/>
                  <a:gd name="T92" fmla="*/ 2809 w 6758"/>
                  <a:gd name="T93" fmla="*/ 12892 h 12892"/>
                  <a:gd name="T94" fmla="*/ 2163 w 6758"/>
                  <a:gd name="T95" fmla="*/ 12859 h 12892"/>
                  <a:gd name="T96" fmla="*/ 1511 w 6758"/>
                  <a:gd name="T97" fmla="*/ 12673 h 12892"/>
                  <a:gd name="T98" fmla="*/ 913 w 6758"/>
                  <a:gd name="T99" fmla="*/ 12305 h 12892"/>
                  <a:gd name="T100" fmla="*/ 429 w 6758"/>
                  <a:gd name="T101" fmla="*/ 11724 h 12892"/>
                  <a:gd name="T102" fmla="*/ 146 w 6758"/>
                  <a:gd name="T103" fmla="*/ 11098 h 12892"/>
                  <a:gd name="T104" fmla="*/ 17 w 6758"/>
                  <a:gd name="T105" fmla="*/ 10474 h 12892"/>
                  <a:gd name="T106" fmla="*/ 11 w 6758"/>
                  <a:gd name="T107" fmla="*/ 9861 h 12892"/>
                  <a:gd name="T108" fmla="*/ 105 w 6758"/>
                  <a:gd name="T109" fmla="*/ 9258 h 12892"/>
                  <a:gd name="T110" fmla="*/ 270 w 6758"/>
                  <a:gd name="T111" fmla="*/ 8671 h 12892"/>
                  <a:gd name="T112" fmla="*/ 472 w 6758"/>
                  <a:gd name="T113" fmla="*/ 8132 h 12892"/>
                  <a:gd name="T114" fmla="*/ 637 w 6758"/>
                  <a:gd name="T115" fmla="*/ 7790 h 12892"/>
                  <a:gd name="T116" fmla="*/ 761 w 6758"/>
                  <a:gd name="T117" fmla="*/ 7600 h 12892"/>
                  <a:gd name="T118" fmla="*/ 842 w 6758"/>
                  <a:gd name="T119" fmla="*/ 7522 h 12892"/>
                  <a:gd name="T120" fmla="*/ 871 w 6758"/>
                  <a:gd name="T121" fmla="*/ 7503 h 12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758" h="12892">
                    <a:moveTo>
                      <a:pt x="987" y="6821"/>
                    </a:moveTo>
                    <a:lnTo>
                      <a:pt x="968" y="4851"/>
                    </a:lnTo>
                    <a:lnTo>
                      <a:pt x="946" y="4831"/>
                    </a:lnTo>
                    <a:lnTo>
                      <a:pt x="880" y="4775"/>
                    </a:lnTo>
                    <a:lnTo>
                      <a:pt x="786" y="4681"/>
                    </a:lnTo>
                    <a:lnTo>
                      <a:pt x="673" y="4550"/>
                    </a:lnTo>
                    <a:lnTo>
                      <a:pt x="547" y="4387"/>
                    </a:lnTo>
                    <a:lnTo>
                      <a:pt x="420" y="4192"/>
                    </a:lnTo>
                    <a:lnTo>
                      <a:pt x="303" y="3966"/>
                    </a:lnTo>
                    <a:lnTo>
                      <a:pt x="206" y="3712"/>
                    </a:lnTo>
                    <a:lnTo>
                      <a:pt x="137" y="3432"/>
                    </a:lnTo>
                    <a:lnTo>
                      <a:pt x="108" y="3125"/>
                    </a:lnTo>
                    <a:lnTo>
                      <a:pt x="118" y="2811"/>
                    </a:lnTo>
                    <a:lnTo>
                      <a:pt x="151" y="2508"/>
                    </a:lnTo>
                    <a:lnTo>
                      <a:pt x="209" y="2221"/>
                    </a:lnTo>
                    <a:lnTo>
                      <a:pt x="286" y="1950"/>
                    </a:lnTo>
                    <a:lnTo>
                      <a:pt x="384" y="1693"/>
                    </a:lnTo>
                    <a:lnTo>
                      <a:pt x="498" y="1452"/>
                    </a:lnTo>
                    <a:lnTo>
                      <a:pt x="624" y="1223"/>
                    </a:lnTo>
                    <a:lnTo>
                      <a:pt x="764" y="1014"/>
                    </a:lnTo>
                    <a:lnTo>
                      <a:pt x="913" y="825"/>
                    </a:lnTo>
                    <a:lnTo>
                      <a:pt x="1069" y="652"/>
                    </a:lnTo>
                    <a:lnTo>
                      <a:pt x="1303" y="447"/>
                    </a:lnTo>
                    <a:lnTo>
                      <a:pt x="1543" y="287"/>
                    </a:lnTo>
                    <a:lnTo>
                      <a:pt x="1790" y="169"/>
                    </a:lnTo>
                    <a:lnTo>
                      <a:pt x="2037" y="88"/>
                    </a:lnTo>
                    <a:lnTo>
                      <a:pt x="2281" y="36"/>
                    </a:lnTo>
                    <a:lnTo>
                      <a:pt x="2514" y="10"/>
                    </a:lnTo>
                    <a:lnTo>
                      <a:pt x="2735" y="0"/>
                    </a:lnTo>
                    <a:lnTo>
                      <a:pt x="2936" y="3"/>
                    </a:lnTo>
                    <a:lnTo>
                      <a:pt x="3118" y="16"/>
                    </a:lnTo>
                    <a:lnTo>
                      <a:pt x="3271" y="29"/>
                    </a:lnTo>
                    <a:lnTo>
                      <a:pt x="3414" y="52"/>
                    </a:lnTo>
                    <a:lnTo>
                      <a:pt x="3582" y="91"/>
                    </a:lnTo>
                    <a:lnTo>
                      <a:pt x="3768" y="154"/>
                    </a:lnTo>
                    <a:lnTo>
                      <a:pt x="3966" y="235"/>
                    </a:lnTo>
                    <a:lnTo>
                      <a:pt x="4173" y="339"/>
                    </a:lnTo>
                    <a:lnTo>
                      <a:pt x="4390" y="469"/>
                    </a:lnTo>
                    <a:lnTo>
                      <a:pt x="4609" y="626"/>
                    </a:lnTo>
                    <a:lnTo>
                      <a:pt x="4823" y="806"/>
                    </a:lnTo>
                    <a:lnTo>
                      <a:pt x="5030" y="1018"/>
                    </a:lnTo>
                    <a:lnTo>
                      <a:pt x="5228" y="1256"/>
                    </a:lnTo>
                    <a:lnTo>
                      <a:pt x="5453" y="1559"/>
                    </a:lnTo>
                    <a:lnTo>
                      <a:pt x="5641" y="1833"/>
                    </a:lnTo>
                    <a:lnTo>
                      <a:pt x="5794" y="2078"/>
                    </a:lnTo>
                    <a:lnTo>
                      <a:pt x="5917" y="2297"/>
                    </a:lnTo>
                    <a:lnTo>
                      <a:pt x="6017" y="2485"/>
                    </a:lnTo>
                    <a:lnTo>
                      <a:pt x="6092" y="2648"/>
                    </a:lnTo>
                    <a:lnTo>
                      <a:pt x="6151" y="2789"/>
                    </a:lnTo>
                    <a:lnTo>
                      <a:pt x="6193" y="2903"/>
                    </a:lnTo>
                    <a:lnTo>
                      <a:pt x="6226" y="2994"/>
                    </a:lnTo>
                    <a:lnTo>
                      <a:pt x="6248" y="3063"/>
                    </a:lnTo>
                    <a:lnTo>
                      <a:pt x="6323" y="3275"/>
                    </a:lnTo>
                    <a:lnTo>
                      <a:pt x="6372" y="3448"/>
                    </a:lnTo>
                    <a:lnTo>
                      <a:pt x="6401" y="3598"/>
                    </a:lnTo>
                    <a:lnTo>
                      <a:pt x="6421" y="3722"/>
                    </a:lnTo>
                    <a:lnTo>
                      <a:pt x="6427" y="3830"/>
                    </a:lnTo>
                    <a:lnTo>
                      <a:pt x="6430" y="3924"/>
                    </a:lnTo>
                    <a:lnTo>
                      <a:pt x="6430" y="4015"/>
                    </a:lnTo>
                    <a:lnTo>
                      <a:pt x="6437" y="4106"/>
                    </a:lnTo>
                    <a:lnTo>
                      <a:pt x="6446" y="4202"/>
                    </a:lnTo>
                    <a:lnTo>
                      <a:pt x="6469" y="4309"/>
                    </a:lnTo>
                    <a:lnTo>
                      <a:pt x="6501" y="4433"/>
                    </a:lnTo>
                    <a:lnTo>
                      <a:pt x="6537" y="4573"/>
                    </a:lnTo>
                    <a:lnTo>
                      <a:pt x="6573" y="4727"/>
                    </a:lnTo>
                    <a:lnTo>
                      <a:pt x="6611" y="4887"/>
                    </a:lnTo>
                    <a:lnTo>
                      <a:pt x="6647" y="5050"/>
                    </a:lnTo>
                    <a:lnTo>
                      <a:pt x="6680" y="5213"/>
                    </a:lnTo>
                    <a:lnTo>
                      <a:pt x="6709" y="5373"/>
                    </a:lnTo>
                    <a:lnTo>
                      <a:pt x="6729" y="5523"/>
                    </a:lnTo>
                    <a:lnTo>
                      <a:pt x="6745" y="5656"/>
                    </a:lnTo>
                    <a:lnTo>
                      <a:pt x="6748" y="5777"/>
                    </a:lnTo>
                    <a:lnTo>
                      <a:pt x="6754" y="5967"/>
                    </a:lnTo>
                    <a:lnTo>
                      <a:pt x="6758" y="6302"/>
                    </a:lnTo>
                    <a:lnTo>
                      <a:pt x="6745" y="6756"/>
                    </a:lnTo>
                    <a:lnTo>
                      <a:pt x="6703" y="7304"/>
                    </a:lnTo>
                    <a:lnTo>
                      <a:pt x="6619" y="7917"/>
                    </a:lnTo>
                    <a:lnTo>
                      <a:pt x="6479" y="8576"/>
                    </a:lnTo>
                    <a:lnTo>
                      <a:pt x="6264" y="9248"/>
                    </a:lnTo>
                    <a:lnTo>
                      <a:pt x="5962" y="9910"/>
                    </a:lnTo>
                    <a:lnTo>
                      <a:pt x="5563" y="10537"/>
                    </a:lnTo>
                    <a:lnTo>
                      <a:pt x="5050" y="11101"/>
                    </a:lnTo>
                    <a:lnTo>
                      <a:pt x="5027" y="11143"/>
                    </a:lnTo>
                    <a:lnTo>
                      <a:pt x="4962" y="11258"/>
                    </a:lnTo>
                    <a:lnTo>
                      <a:pt x="4859" y="11427"/>
                    </a:lnTo>
                    <a:lnTo>
                      <a:pt x="4719" y="11639"/>
                    </a:lnTo>
                    <a:lnTo>
                      <a:pt x="4550" y="11871"/>
                    </a:lnTo>
                    <a:lnTo>
                      <a:pt x="4355" y="12112"/>
                    </a:lnTo>
                    <a:lnTo>
                      <a:pt x="4137" y="12344"/>
                    </a:lnTo>
                    <a:lnTo>
                      <a:pt x="3901" y="12546"/>
                    </a:lnTo>
                    <a:lnTo>
                      <a:pt x="3650" y="12706"/>
                    </a:lnTo>
                    <a:lnTo>
                      <a:pt x="3391" y="12810"/>
                    </a:lnTo>
                    <a:lnTo>
                      <a:pt x="3112" y="12862"/>
                    </a:lnTo>
                    <a:lnTo>
                      <a:pt x="2809" y="12892"/>
                    </a:lnTo>
                    <a:lnTo>
                      <a:pt x="2491" y="12892"/>
                    </a:lnTo>
                    <a:lnTo>
                      <a:pt x="2163" y="12859"/>
                    </a:lnTo>
                    <a:lnTo>
                      <a:pt x="1836" y="12788"/>
                    </a:lnTo>
                    <a:lnTo>
                      <a:pt x="1511" y="12673"/>
                    </a:lnTo>
                    <a:lnTo>
                      <a:pt x="1202" y="12514"/>
                    </a:lnTo>
                    <a:lnTo>
                      <a:pt x="913" y="12305"/>
                    </a:lnTo>
                    <a:lnTo>
                      <a:pt x="654" y="12043"/>
                    </a:lnTo>
                    <a:lnTo>
                      <a:pt x="429" y="11724"/>
                    </a:lnTo>
                    <a:lnTo>
                      <a:pt x="267" y="11410"/>
                    </a:lnTo>
                    <a:lnTo>
                      <a:pt x="146" y="11098"/>
                    </a:lnTo>
                    <a:lnTo>
                      <a:pt x="66" y="10784"/>
                    </a:lnTo>
                    <a:lnTo>
                      <a:pt x="17" y="10474"/>
                    </a:lnTo>
                    <a:lnTo>
                      <a:pt x="0" y="10168"/>
                    </a:lnTo>
                    <a:lnTo>
                      <a:pt x="11" y="9861"/>
                    </a:lnTo>
                    <a:lnTo>
                      <a:pt x="46" y="9558"/>
                    </a:lnTo>
                    <a:lnTo>
                      <a:pt x="105" y="9258"/>
                    </a:lnTo>
                    <a:lnTo>
                      <a:pt x="179" y="8961"/>
                    </a:lnTo>
                    <a:lnTo>
                      <a:pt x="270" y="8671"/>
                    </a:lnTo>
                    <a:lnTo>
                      <a:pt x="374" y="8373"/>
                    </a:lnTo>
                    <a:lnTo>
                      <a:pt x="472" y="8132"/>
                    </a:lnTo>
                    <a:lnTo>
                      <a:pt x="559" y="7939"/>
                    </a:lnTo>
                    <a:lnTo>
                      <a:pt x="637" y="7790"/>
                    </a:lnTo>
                    <a:lnTo>
                      <a:pt x="706" y="7679"/>
                    </a:lnTo>
                    <a:lnTo>
                      <a:pt x="761" y="7600"/>
                    </a:lnTo>
                    <a:lnTo>
                      <a:pt x="809" y="7552"/>
                    </a:lnTo>
                    <a:lnTo>
                      <a:pt x="842" y="7522"/>
                    </a:lnTo>
                    <a:lnTo>
                      <a:pt x="861" y="7506"/>
                    </a:lnTo>
                    <a:lnTo>
                      <a:pt x="871" y="7503"/>
                    </a:lnTo>
                    <a:lnTo>
                      <a:pt x="987" y="6821"/>
                    </a:lnTo>
                    <a:close/>
                  </a:path>
                </a:pathLst>
              </a:custGeom>
              <a:solidFill>
                <a:srgbClr val="CC0099"/>
              </a:solidFill>
              <a:ln w="9525">
                <a:solidFill>
                  <a:srgbClr val="000000"/>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73" name="Freeform 901"/>
              <p:cNvSpPr>
                <a:spLocks/>
              </p:cNvSpPr>
              <p:nvPr/>
            </p:nvSpPr>
            <p:spPr bwMode="auto">
              <a:xfrm>
                <a:off x="827" y="2599"/>
                <a:ext cx="294" cy="460"/>
              </a:xfrm>
              <a:custGeom>
                <a:avLst/>
                <a:gdLst>
                  <a:gd name="T0" fmla="*/ 968 w 6758"/>
                  <a:gd name="T1" fmla="*/ 4851 h 12892"/>
                  <a:gd name="T2" fmla="*/ 880 w 6758"/>
                  <a:gd name="T3" fmla="*/ 4775 h 12892"/>
                  <a:gd name="T4" fmla="*/ 673 w 6758"/>
                  <a:gd name="T5" fmla="*/ 4550 h 12892"/>
                  <a:gd name="T6" fmla="*/ 420 w 6758"/>
                  <a:gd name="T7" fmla="*/ 4192 h 12892"/>
                  <a:gd name="T8" fmla="*/ 206 w 6758"/>
                  <a:gd name="T9" fmla="*/ 3712 h 12892"/>
                  <a:gd name="T10" fmla="*/ 108 w 6758"/>
                  <a:gd name="T11" fmla="*/ 3125 h 12892"/>
                  <a:gd name="T12" fmla="*/ 151 w 6758"/>
                  <a:gd name="T13" fmla="*/ 2508 h 12892"/>
                  <a:gd name="T14" fmla="*/ 286 w 6758"/>
                  <a:gd name="T15" fmla="*/ 1950 h 12892"/>
                  <a:gd name="T16" fmla="*/ 498 w 6758"/>
                  <a:gd name="T17" fmla="*/ 1452 h 12892"/>
                  <a:gd name="T18" fmla="*/ 764 w 6758"/>
                  <a:gd name="T19" fmla="*/ 1014 h 12892"/>
                  <a:gd name="T20" fmla="*/ 1069 w 6758"/>
                  <a:gd name="T21" fmla="*/ 652 h 12892"/>
                  <a:gd name="T22" fmla="*/ 1543 w 6758"/>
                  <a:gd name="T23" fmla="*/ 287 h 12892"/>
                  <a:gd name="T24" fmla="*/ 2037 w 6758"/>
                  <a:gd name="T25" fmla="*/ 88 h 12892"/>
                  <a:gd name="T26" fmla="*/ 2514 w 6758"/>
                  <a:gd name="T27" fmla="*/ 10 h 12892"/>
                  <a:gd name="T28" fmla="*/ 2936 w 6758"/>
                  <a:gd name="T29" fmla="*/ 3 h 12892"/>
                  <a:gd name="T30" fmla="*/ 3271 w 6758"/>
                  <a:gd name="T31" fmla="*/ 29 h 12892"/>
                  <a:gd name="T32" fmla="*/ 3582 w 6758"/>
                  <a:gd name="T33" fmla="*/ 91 h 12892"/>
                  <a:gd name="T34" fmla="*/ 3966 w 6758"/>
                  <a:gd name="T35" fmla="*/ 235 h 12892"/>
                  <a:gd name="T36" fmla="*/ 4390 w 6758"/>
                  <a:gd name="T37" fmla="*/ 469 h 12892"/>
                  <a:gd name="T38" fmla="*/ 4823 w 6758"/>
                  <a:gd name="T39" fmla="*/ 806 h 12892"/>
                  <a:gd name="T40" fmla="*/ 5228 w 6758"/>
                  <a:gd name="T41" fmla="*/ 1256 h 12892"/>
                  <a:gd name="T42" fmla="*/ 5641 w 6758"/>
                  <a:gd name="T43" fmla="*/ 1833 h 12892"/>
                  <a:gd name="T44" fmla="*/ 5917 w 6758"/>
                  <a:gd name="T45" fmla="*/ 2297 h 12892"/>
                  <a:gd name="T46" fmla="*/ 6092 w 6758"/>
                  <a:gd name="T47" fmla="*/ 2648 h 12892"/>
                  <a:gd name="T48" fmla="*/ 6193 w 6758"/>
                  <a:gd name="T49" fmla="*/ 2903 h 12892"/>
                  <a:gd name="T50" fmla="*/ 6248 w 6758"/>
                  <a:gd name="T51" fmla="*/ 3063 h 12892"/>
                  <a:gd name="T52" fmla="*/ 6372 w 6758"/>
                  <a:gd name="T53" fmla="*/ 3448 h 12892"/>
                  <a:gd name="T54" fmla="*/ 6421 w 6758"/>
                  <a:gd name="T55" fmla="*/ 3722 h 12892"/>
                  <a:gd name="T56" fmla="*/ 6430 w 6758"/>
                  <a:gd name="T57" fmla="*/ 3924 h 12892"/>
                  <a:gd name="T58" fmla="*/ 6437 w 6758"/>
                  <a:gd name="T59" fmla="*/ 4106 h 12892"/>
                  <a:gd name="T60" fmla="*/ 6469 w 6758"/>
                  <a:gd name="T61" fmla="*/ 4309 h 12892"/>
                  <a:gd name="T62" fmla="*/ 6537 w 6758"/>
                  <a:gd name="T63" fmla="*/ 4573 h 12892"/>
                  <a:gd name="T64" fmla="*/ 6611 w 6758"/>
                  <a:gd name="T65" fmla="*/ 4887 h 12892"/>
                  <a:gd name="T66" fmla="*/ 6680 w 6758"/>
                  <a:gd name="T67" fmla="*/ 5213 h 12892"/>
                  <a:gd name="T68" fmla="*/ 6729 w 6758"/>
                  <a:gd name="T69" fmla="*/ 5523 h 12892"/>
                  <a:gd name="T70" fmla="*/ 6748 w 6758"/>
                  <a:gd name="T71" fmla="*/ 5777 h 12892"/>
                  <a:gd name="T72" fmla="*/ 6758 w 6758"/>
                  <a:gd name="T73" fmla="*/ 6302 h 12892"/>
                  <a:gd name="T74" fmla="*/ 6703 w 6758"/>
                  <a:gd name="T75" fmla="*/ 7304 h 12892"/>
                  <a:gd name="T76" fmla="*/ 6479 w 6758"/>
                  <a:gd name="T77" fmla="*/ 8576 h 12892"/>
                  <a:gd name="T78" fmla="*/ 5962 w 6758"/>
                  <a:gd name="T79" fmla="*/ 9910 h 12892"/>
                  <a:gd name="T80" fmla="*/ 5050 w 6758"/>
                  <a:gd name="T81" fmla="*/ 11101 h 12892"/>
                  <a:gd name="T82" fmla="*/ 4962 w 6758"/>
                  <a:gd name="T83" fmla="*/ 11258 h 12892"/>
                  <a:gd name="T84" fmla="*/ 4719 w 6758"/>
                  <a:gd name="T85" fmla="*/ 11639 h 12892"/>
                  <a:gd name="T86" fmla="*/ 4355 w 6758"/>
                  <a:gd name="T87" fmla="*/ 12112 h 12892"/>
                  <a:gd name="T88" fmla="*/ 3901 w 6758"/>
                  <a:gd name="T89" fmla="*/ 12546 h 12892"/>
                  <a:gd name="T90" fmla="*/ 3391 w 6758"/>
                  <a:gd name="T91" fmla="*/ 12810 h 12892"/>
                  <a:gd name="T92" fmla="*/ 2809 w 6758"/>
                  <a:gd name="T93" fmla="*/ 12892 h 12892"/>
                  <a:gd name="T94" fmla="*/ 2163 w 6758"/>
                  <a:gd name="T95" fmla="*/ 12859 h 12892"/>
                  <a:gd name="T96" fmla="*/ 1511 w 6758"/>
                  <a:gd name="T97" fmla="*/ 12673 h 12892"/>
                  <a:gd name="T98" fmla="*/ 913 w 6758"/>
                  <a:gd name="T99" fmla="*/ 12305 h 12892"/>
                  <a:gd name="T100" fmla="*/ 429 w 6758"/>
                  <a:gd name="T101" fmla="*/ 11724 h 12892"/>
                  <a:gd name="T102" fmla="*/ 146 w 6758"/>
                  <a:gd name="T103" fmla="*/ 11098 h 12892"/>
                  <a:gd name="T104" fmla="*/ 17 w 6758"/>
                  <a:gd name="T105" fmla="*/ 10474 h 12892"/>
                  <a:gd name="T106" fmla="*/ 11 w 6758"/>
                  <a:gd name="T107" fmla="*/ 9861 h 12892"/>
                  <a:gd name="T108" fmla="*/ 105 w 6758"/>
                  <a:gd name="T109" fmla="*/ 9258 h 12892"/>
                  <a:gd name="T110" fmla="*/ 270 w 6758"/>
                  <a:gd name="T111" fmla="*/ 8671 h 12892"/>
                  <a:gd name="T112" fmla="*/ 472 w 6758"/>
                  <a:gd name="T113" fmla="*/ 8132 h 12892"/>
                  <a:gd name="T114" fmla="*/ 637 w 6758"/>
                  <a:gd name="T115" fmla="*/ 7790 h 12892"/>
                  <a:gd name="T116" fmla="*/ 761 w 6758"/>
                  <a:gd name="T117" fmla="*/ 7600 h 12892"/>
                  <a:gd name="T118" fmla="*/ 842 w 6758"/>
                  <a:gd name="T119" fmla="*/ 7522 h 12892"/>
                  <a:gd name="T120" fmla="*/ 871 w 6758"/>
                  <a:gd name="T121" fmla="*/ 7503 h 12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758" h="12892">
                    <a:moveTo>
                      <a:pt x="987" y="6821"/>
                    </a:moveTo>
                    <a:lnTo>
                      <a:pt x="968" y="4851"/>
                    </a:lnTo>
                    <a:lnTo>
                      <a:pt x="946" y="4831"/>
                    </a:lnTo>
                    <a:lnTo>
                      <a:pt x="880" y="4775"/>
                    </a:lnTo>
                    <a:lnTo>
                      <a:pt x="786" y="4681"/>
                    </a:lnTo>
                    <a:lnTo>
                      <a:pt x="673" y="4550"/>
                    </a:lnTo>
                    <a:lnTo>
                      <a:pt x="547" y="4387"/>
                    </a:lnTo>
                    <a:lnTo>
                      <a:pt x="420" y="4192"/>
                    </a:lnTo>
                    <a:lnTo>
                      <a:pt x="303" y="3966"/>
                    </a:lnTo>
                    <a:lnTo>
                      <a:pt x="206" y="3712"/>
                    </a:lnTo>
                    <a:lnTo>
                      <a:pt x="137" y="3432"/>
                    </a:lnTo>
                    <a:lnTo>
                      <a:pt x="108" y="3125"/>
                    </a:lnTo>
                    <a:lnTo>
                      <a:pt x="118" y="2811"/>
                    </a:lnTo>
                    <a:lnTo>
                      <a:pt x="151" y="2508"/>
                    </a:lnTo>
                    <a:lnTo>
                      <a:pt x="209" y="2221"/>
                    </a:lnTo>
                    <a:lnTo>
                      <a:pt x="286" y="1950"/>
                    </a:lnTo>
                    <a:lnTo>
                      <a:pt x="384" y="1693"/>
                    </a:lnTo>
                    <a:lnTo>
                      <a:pt x="498" y="1452"/>
                    </a:lnTo>
                    <a:lnTo>
                      <a:pt x="624" y="1223"/>
                    </a:lnTo>
                    <a:lnTo>
                      <a:pt x="764" y="1014"/>
                    </a:lnTo>
                    <a:lnTo>
                      <a:pt x="913" y="825"/>
                    </a:lnTo>
                    <a:lnTo>
                      <a:pt x="1069" y="652"/>
                    </a:lnTo>
                    <a:lnTo>
                      <a:pt x="1303" y="447"/>
                    </a:lnTo>
                    <a:lnTo>
                      <a:pt x="1543" y="287"/>
                    </a:lnTo>
                    <a:lnTo>
                      <a:pt x="1790" y="169"/>
                    </a:lnTo>
                    <a:lnTo>
                      <a:pt x="2037" y="88"/>
                    </a:lnTo>
                    <a:lnTo>
                      <a:pt x="2281" y="36"/>
                    </a:lnTo>
                    <a:lnTo>
                      <a:pt x="2514" y="10"/>
                    </a:lnTo>
                    <a:lnTo>
                      <a:pt x="2735" y="0"/>
                    </a:lnTo>
                    <a:lnTo>
                      <a:pt x="2936" y="3"/>
                    </a:lnTo>
                    <a:lnTo>
                      <a:pt x="3118" y="16"/>
                    </a:lnTo>
                    <a:lnTo>
                      <a:pt x="3271" y="29"/>
                    </a:lnTo>
                    <a:lnTo>
                      <a:pt x="3414" y="52"/>
                    </a:lnTo>
                    <a:lnTo>
                      <a:pt x="3582" y="91"/>
                    </a:lnTo>
                    <a:lnTo>
                      <a:pt x="3768" y="154"/>
                    </a:lnTo>
                    <a:lnTo>
                      <a:pt x="3966" y="235"/>
                    </a:lnTo>
                    <a:lnTo>
                      <a:pt x="4173" y="339"/>
                    </a:lnTo>
                    <a:lnTo>
                      <a:pt x="4390" y="469"/>
                    </a:lnTo>
                    <a:lnTo>
                      <a:pt x="4609" y="626"/>
                    </a:lnTo>
                    <a:lnTo>
                      <a:pt x="4823" y="806"/>
                    </a:lnTo>
                    <a:lnTo>
                      <a:pt x="5030" y="1018"/>
                    </a:lnTo>
                    <a:lnTo>
                      <a:pt x="5228" y="1256"/>
                    </a:lnTo>
                    <a:lnTo>
                      <a:pt x="5453" y="1559"/>
                    </a:lnTo>
                    <a:lnTo>
                      <a:pt x="5641" y="1833"/>
                    </a:lnTo>
                    <a:lnTo>
                      <a:pt x="5794" y="2078"/>
                    </a:lnTo>
                    <a:lnTo>
                      <a:pt x="5917" y="2297"/>
                    </a:lnTo>
                    <a:lnTo>
                      <a:pt x="6017" y="2485"/>
                    </a:lnTo>
                    <a:lnTo>
                      <a:pt x="6092" y="2648"/>
                    </a:lnTo>
                    <a:lnTo>
                      <a:pt x="6151" y="2789"/>
                    </a:lnTo>
                    <a:lnTo>
                      <a:pt x="6193" y="2903"/>
                    </a:lnTo>
                    <a:lnTo>
                      <a:pt x="6226" y="2994"/>
                    </a:lnTo>
                    <a:lnTo>
                      <a:pt x="6248" y="3063"/>
                    </a:lnTo>
                    <a:lnTo>
                      <a:pt x="6323" y="3275"/>
                    </a:lnTo>
                    <a:lnTo>
                      <a:pt x="6372" y="3448"/>
                    </a:lnTo>
                    <a:lnTo>
                      <a:pt x="6401" y="3598"/>
                    </a:lnTo>
                    <a:lnTo>
                      <a:pt x="6421" y="3722"/>
                    </a:lnTo>
                    <a:lnTo>
                      <a:pt x="6427" y="3830"/>
                    </a:lnTo>
                    <a:lnTo>
                      <a:pt x="6430" y="3924"/>
                    </a:lnTo>
                    <a:lnTo>
                      <a:pt x="6430" y="4015"/>
                    </a:lnTo>
                    <a:lnTo>
                      <a:pt x="6437" y="4106"/>
                    </a:lnTo>
                    <a:lnTo>
                      <a:pt x="6446" y="4202"/>
                    </a:lnTo>
                    <a:lnTo>
                      <a:pt x="6469" y="4309"/>
                    </a:lnTo>
                    <a:lnTo>
                      <a:pt x="6501" y="4433"/>
                    </a:lnTo>
                    <a:lnTo>
                      <a:pt x="6537" y="4573"/>
                    </a:lnTo>
                    <a:lnTo>
                      <a:pt x="6573" y="4727"/>
                    </a:lnTo>
                    <a:lnTo>
                      <a:pt x="6611" y="4887"/>
                    </a:lnTo>
                    <a:lnTo>
                      <a:pt x="6647" y="5050"/>
                    </a:lnTo>
                    <a:lnTo>
                      <a:pt x="6680" y="5213"/>
                    </a:lnTo>
                    <a:lnTo>
                      <a:pt x="6709" y="5373"/>
                    </a:lnTo>
                    <a:lnTo>
                      <a:pt x="6729" y="5523"/>
                    </a:lnTo>
                    <a:lnTo>
                      <a:pt x="6745" y="5656"/>
                    </a:lnTo>
                    <a:lnTo>
                      <a:pt x="6748" y="5777"/>
                    </a:lnTo>
                    <a:lnTo>
                      <a:pt x="6754" y="5967"/>
                    </a:lnTo>
                    <a:lnTo>
                      <a:pt x="6758" y="6302"/>
                    </a:lnTo>
                    <a:lnTo>
                      <a:pt x="6745" y="6756"/>
                    </a:lnTo>
                    <a:lnTo>
                      <a:pt x="6703" y="7304"/>
                    </a:lnTo>
                    <a:lnTo>
                      <a:pt x="6619" y="7917"/>
                    </a:lnTo>
                    <a:lnTo>
                      <a:pt x="6479" y="8576"/>
                    </a:lnTo>
                    <a:lnTo>
                      <a:pt x="6264" y="9248"/>
                    </a:lnTo>
                    <a:lnTo>
                      <a:pt x="5962" y="9910"/>
                    </a:lnTo>
                    <a:lnTo>
                      <a:pt x="5563" y="10537"/>
                    </a:lnTo>
                    <a:lnTo>
                      <a:pt x="5050" y="11101"/>
                    </a:lnTo>
                    <a:lnTo>
                      <a:pt x="5027" y="11143"/>
                    </a:lnTo>
                    <a:lnTo>
                      <a:pt x="4962" y="11258"/>
                    </a:lnTo>
                    <a:lnTo>
                      <a:pt x="4859" y="11427"/>
                    </a:lnTo>
                    <a:lnTo>
                      <a:pt x="4719" y="11639"/>
                    </a:lnTo>
                    <a:lnTo>
                      <a:pt x="4550" y="11871"/>
                    </a:lnTo>
                    <a:lnTo>
                      <a:pt x="4355" y="12112"/>
                    </a:lnTo>
                    <a:lnTo>
                      <a:pt x="4137" y="12344"/>
                    </a:lnTo>
                    <a:lnTo>
                      <a:pt x="3901" y="12546"/>
                    </a:lnTo>
                    <a:lnTo>
                      <a:pt x="3650" y="12706"/>
                    </a:lnTo>
                    <a:lnTo>
                      <a:pt x="3391" y="12810"/>
                    </a:lnTo>
                    <a:lnTo>
                      <a:pt x="3112" y="12862"/>
                    </a:lnTo>
                    <a:lnTo>
                      <a:pt x="2809" y="12892"/>
                    </a:lnTo>
                    <a:lnTo>
                      <a:pt x="2491" y="12892"/>
                    </a:lnTo>
                    <a:lnTo>
                      <a:pt x="2163" y="12859"/>
                    </a:lnTo>
                    <a:lnTo>
                      <a:pt x="1836" y="12788"/>
                    </a:lnTo>
                    <a:lnTo>
                      <a:pt x="1511" y="12673"/>
                    </a:lnTo>
                    <a:lnTo>
                      <a:pt x="1202" y="12514"/>
                    </a:lnTo>
                    <a:lnTo>
                      <a:pt x="913" y="12305"/>
                    </a:lnTo>
                    <a:lnTo>
                      <a:pt x="654" y="12043"/>
                    </a:lnTo>
                    <a:lnTo>
                      <a:pt x="429" y="11724"/>
                    </a:lnTo>
                    <a:lnTo>
                      <a:pt x="267" y="11410"/>
                    </a:lnTo>
                    <a:lnTo>
                      <a:pt x="146" y="11098"/>
                    </a:lnTo>
                    <a:lnTo>
                      <a:pt x="66" y="10784"/>
                    </a:lnTo>
                    <a:lnTo>
                      <a:pt x="17" y="10474"/>
                    </a:lnTo>
                    <a:lnTo>
                      <a:pt x="0" y="10168"/>
                    </a:lnTo>
                    <a:lnTo>
                      <a:pt x="11" y="9861"/>
                    </a:lnTo>
                    <a:lnTo>
                      <a:pt x="46" y="9558"/>
                    </a:lnTo>
                    <a:lnTo>
                      <a:pt x="105" y="9258"/>
                    </a:lnTo>
                    <a:lnTo>
                      <a:pt x="179" y="8961"/>
                    </a:lnTo>
                    <a:lnTo>
                      <a:pt x="270" y="8671"/>
                    </a:lnTo>
                    <a:lnTo>
                      <a:pt x="374" y="8373"/>
                    </a:lnTo>
                    <a:lnTo>
                      <a:pt x="472" y="8132"/>
                    </a:lnTo>
                    <a:lnTo>
                      <a:pt x="559" y="7939"/>
                    </a:lnTo>
                    <a:lnTo>
                      <a:pt x="637" y="7790"/>
                    </a:lnTo>
                    <a:lnTo>
                      <a:pt x="706" y="7679"/>
                    </a:lnTo>
                    <a:lnTo>
                      <a:pt x="761" y="7600"/>
                    </a:lnTo>
                    <a:lnTo>
                      <a:pt x="809" y="7552"/>
                    </a:lnTo>
                    <a:lnTo>
                      <a:pt x="842" y="7522"/>
                    </a:lnTo>
                    <a:lnTo>
                      <a:pt x="861" y="7506"/>
                    </a:lnTo>
                    <a:lnTo>
                      <a:pt x="871" y="7503"/>
                    </a:lnTo>
                    <a:lnTo>
                      <a:pt x="987" y="6821"/>
                    </a:lnTo>
                  </a:path>
                </a:pathLst>
              </a:custGeom>
              <a:noFill/>
              <a:ln w="1651">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74" name="Freeform 902"/>
              <p:cNvSpPr>
                <a:spLocks/>
              </p:cNvSpPr>
              <p:nvPr/>
            </p:nvSpPr>
            <p:spPr bwMode="auto">
              <a:xfrm>
                <a:off x="858" y="2934"/>
                <a:ext cx="93" cy="101"/>
              </a:xfrm>
              <a:custGeom>
                <a:avLst/>
                <a:gdLst>
                  <a:gd name="T0" fmla="*/ 760 w 2126"/>
                  <a:gd name="T1" fmla="*/ 72 h 2842"/>
                  <a:gd name="T2" fmla="*/ 663 w 2126"/>
                  <a:gd name="T3" fmla="*/ 99 h 2842"/>
                  <a:gd name="T4" fmla="*/ 581 w 2126"/>
                  <a:gd name="T5" fmla="*/ 118 h 2842"/>
                  <a:gd name="T6" fmla="*/ 493 w 2126"/>
                  <a:gd name="T7" fmla="*/ 151 h 2842"/>
                  <a:gd name="T8" fmla="*/ 380 w 2126"/>
                  <a:gd name="T9" fmla="*/ 220 h 2842"/>
                  <a:gd name="T10" fmla="*/ 234 w 2126"/>
                  <a:gd name="T11" fmla="*/ 347 h 2842"/>
                  <a:gd name="T12" fmla="*/ 110 w 2126"/>
                  <a:gd name="T13" fmla="*/ 558 h 2842"/>
                  <a:gd name="T14" fmla="*/ 29 w 2126"/>
                  <a:gd name="T15" fmla="*/ 819 h 2842"/>
                  <a:gd name="T16" fmla="*/ 0 w 2126"/>
                  <a:gd name="T17" fmla="*/ 1100 h 2842"/>
                  <a:gd name="T18" fmla="*/ 29 w 2126"/>
                  <a:gd name="T19" fmla="*/ 1352 h 2842"/>
                  <a:gd name="T20" fmla="*/ 120 w 2126"/>
                  <a:gd name="T21" fmla="*/ 1546 h 2842"/>
                  <a:gd name="T22" fmla="*/ 243 w 2126"/>
                  <a:gd name="T23" fmla="*/ 1694 h 2842"/>
                  <a:gd name="T24" fmla="*/ 389 w 2126"/>
                  <a:gd name="T25" fmla="*/ 1811 h 2842"/>
                  <a:gd name="T26" fmla="*/ 548 w 2126"/>
                  <a:gd name="T27" fmla="*/ 1919 h 2842"/>
                  <a:gd name="T28" fmla="*/ 707 w 2126"/>
                  <a:gd name="T29" fmla="*/ 2032 h 2842"/>
                  <a:gd name="T30" fmla="*/ 853 w 2126"/>
                  <a:gd name="T31" fmla="*/ 2180 h 2842"/>
                  <a:gd name="T32" fmla="*/ 928 w 2126"/>
                  <a:gd name="T33" fmla="*/ 2356 h 2842"/>
                  <a:gd name="T34" fmla="*/ 980 w 2126"/>
                  <a:gd name="T35" fmla="*/ 2535 h 2842"/>
                  <a:gd name="T36" fmla="*/ 1062 w 2126"/>
                  <a:gd name="T37" fmla="*/ 2695 h 2842"/>
                  <a:gd name="T38" fmla="*/ 1233 w 2126"/>
                  <a:gd name="T39" fmla="*/ 2806 h 2842"/>
                  <a:gd name="T40" fmla="*/ 1516 w 2126"/>
                  <a:gd name="T41" fmla="*/ 2842 h 2842"/>
                  <a:gd name="T42" fmla="*/ 1766 w 2126"/>
                  <a:gd name="T43" fmla="*/ 2796 h 2842"/>
                  <a:gd name="T44" fmla="*/ 1952 w 2126"/>
                  <a:gd name="T45" fmla="*/ 2672 h 2842"/>
                  <a:gd name="T46" fmla="*/ 2071 w 2126"/>
                  <a:gd name="T47" fmla="*/ 2467 h 2842"/>
                  <a:gd name="T48" fmla="*/ 2126 w 2126"/>
                  <a:gd name="T49" fmla="*/ 2189 h 2842"/>
                  <a:gd name="T50" fmla="*/ 2120 w 2126"/>
                  <a:gd name="T51" fmla="*/ 1830 h 2842"/>
                  <a:gd name="T52" fmla="*/ 2084 w 2126"/>
                  <a:gd name="T53" fmla="*/ 1423 h 2842"/>
                  <a:gd name="T54" fmla="*/ 2022 w 2126"/>
                  <a:gd name="T55" fmla="*/ 1015 h 2842"/>
                  <a:gd name="T56" fmla="*/ 1931 w 2126"/>
                  <a:gd name="T57" fmla="*/ 650 h 2842"/>
                  <a:gd name="T58" fmla="*/ 1812 w 2126"/>
                  <a:gd name="T59" fmla="*/ 369 h 2842"/>
                  <a:gd name="T60" fmla="*/ 1675 w 2126"/>
                  <a:gd name="T61" fmla="*/ 215 h 2842"/>
                  <a:gd name="T62" fmla="*/ 1526 w 2126"/>
                  <a:gd name="T63" fmla="*/ 115 h 2842"/>
                  <a:gd name="T64" fmla="*/ 1344 w 2126"/>
                  <a:gd name="T65" fmla="*/ 36 h 2842"/>
                  <a:gd name="T66" fmla="*/ 1142 w 2126"/>
                  <a:gd name="T67" fmla="*/ 0 h 2842"/>
                  <a:gd name="T68" fmla="*/ 928 w 2126"/>
                  <a:gd name="T69" fmla="*/ 21 h 2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26" h="2842">
                    <a:moveTo>
                      <a:pt x="818" y="52"/>
                    </a:moveTo>
                    <a:lnTo>
                      <a:pt x="760" y="72"/>
                    </a:lnTo>
                    <a:lnTo>
                      <a:pt x="707" y="85"/>
                    </a:lnTo>
                    <a:lnTo>
                      <a:pt x="663" y="99"/>
                    </a:lnTo>
                    <a:lnTo>
                      <a:pt x="620" y="108"/>
                    </a:lnTo>
                    <a:lnTo>
                      <a:pt x="581" y="118"/>
                    </a:lnTo>
                    <a:lnTo>
                      <a:pt x="539" y="131"/>
                    </a:lnTo>
                    <a:lnTo>
                      <a:pt x="493" y="151"/>
                    </a:lnTo>
                    <a:lnTo>
                      <a:pt x="441" y="180"/>
                    </a:lnTo>
                    <a:lnTo>
                      <a:pt x="380" y="220"/>
                    </a:lnTo>
                    <a:lnTo>
                      <a:pt x="308" y="275"/>
                    </a:lnTo>
                    <a:lnTo>
                      <a:pt x="234" y="347"/>
                    </a:lnTo>
                    <a:lnTo>
                      <a:pt x="169" y="444"/>
                    </a:lnTo>
                    <a:lnTo>
                      <a:pt x="110" y="558"/>
                    </a:lnTo>
                    <a:lnTo>
                      <a:pt x="64" y="686"/>
                    </a:lnTo>
                    <a:lnTo>
                      <a:pt x="29" y="819"/>
                    </a:lnTo>
                    <a:lnTo>
                      <a:pt x="9" y="960"/>
                    </a:lnTo>
                    <a:lnTo>
                      <a:pt x="0" y="1100"/>
                    </a:lnTo>
                    <a:lnTo>
                      <a:pt x="6" y="1231"/>
                    </a:lnTo>
                    <a:lnTo>
                      <a:pt x="29" y="1352"/>
                    </a:lnTo>
                    <a:lnTo>
                      <a:pt x="67" y="1459"/>
                    </a:lnTo>
                    <a:lnTo>
                      <a:pt x="120" y="1546"/>
                    </a:lnTo>
                    <a:lnTo>
                      <a:pt x="179" y="1625"/>
                    </a:lnTo>
                    <a:lnTo>
                      <a:pt x="243" y="1694"/>
                    </a:lnTo>
                    <a:lnTo>
                      <a:pt x="314" y="1756"/>
                    </a:lnTo>
                    <a:lnTo>
                      <a:pt x="389" y="1811"/>
                    </a:lnTo>
                    <a:lnTo>
                      <a:pt x="468" y="1863"/>
                    </a:lnTo>
                    <a:lnTo>
                      <a:pt x="548" y="1919"/>
                    </a:lnTo>
                    <a:lnTo>
                      <a:pt x="630" y="1974"/>
                    </a:lnTo>
                    <a:lnTo>
                      <a:pt x="707" y="2032"/>
                    </a:lnTo>
                    <a:lnTo>
                      <a:pt x="789" y="2101"/>
                    </a:lnTo>
                    <a:lnTo>
                      <a:pt x="853" y="2180"/>
                    </a:lnTo>
                    <a:lnTo>
                      <a:pt x="899" y="2264"/>
                    </a:lnTo>
                    <a:lnTo>
                      <a:pt x="928" y="2356"/>
                    </a:lnTo>
                    <a:lnTo>
                      <a:pt x="954" y="2447"/>
                    </a:lnTo>
                    <a:lnTo>
                      <a:pt x="980" y="2535"/>
                    </a:lnTo>
                    <a:lnTo>
                      <a:pt x="1013" y="2620"/>
                    </a:lnTo>
                    <a:lnTo>
                      <a:pt x="1062" y="2695"/>
                    </a:lnTo>
                    <a:lnTo>
                      <a:pt x="1133" y="2761"/>
                    </a:lnTo>
                    <a:lnTo>
                      <a:pt x="1233" y="2806"/>
                    </a:lnTo>
                    <a:lnTo>
                      <a:pt x="1367" y="2835"/>
                    </a:lnTo>
                    <a:lnTo>
                      <a:pt x="1516" y="2842"/>
                    </a:lnTo>
                    <a:lnTo>
                      <a:pt x="1650" y="2829"/>
                    </a:lnTo>
                    <a:lnTo>
                      <a:pt x="1766" y="2796"/>
                    </a:lnTo>
                    <a:lnTo>
                      <a:pt x="1867" y="2744"/>
                    </a:lnTo>
                    <a:lnTo>
                      <a:pt x="1952" y="2672"/>
                    </a:lnTo>
                    <a:lnTo>
                      <a:pt x="2019" y="2578"/>
                    </a:lnTo>
                    <a:lnTo>
                      <a:pt x="2071" y="2467"/>
                    </a:lnTo>
                    <a:lnTo>
                      <a:pt x="2107" y="2336"/>
                    </a:lnTo>
                    <a:lnTo>
                      <a:pt x="2126" y="2189"/>
                    </a:lnTo>
                    <a:lnTo>
                      <a:pt x="2126" y="2020"/>
                    </a:lnTo>
                    <a:lnTo>
                      <a:pt x="2120" y="1830"/>
                    </a:lnTo>
                    <a:lnTo>
                      <a:pt x="2104" y="1628"/>
                    </a:lnTo>
                    <a:lnTo>
                      <a:pt x="2084" y="1423"/>
                    </a:lnTo>
                    <a:lnTo>
                      <a:pt x="2055" y="1217"/>
                    </a:lnTo>
                    <a:lnTo>
                      <a:pt x="2022" y="1015"/>
                    </a:lnTo>
                    <a:lnTo>
                      <a:pt x="1980" y="826"/>
                    </a:lnTo>
                    <a:lnTo>
                      <a:pt x="1931" y="650"/>
                    </a:lnTo>
                    <a:lnTo>
                      <a:pt x="1876" y="496"/>
                    </a:lnTo>
                    <a:lnTo>
                      <a:pt x="1812" y="369"/>
                    </a:lnTo>
                    <a:lnTo>
                      <a:pt x="1737" y="275"/>
                    </a:lnTo>
                    <a:lnTo>
                      <a:pt x="1675" y="215"/>
                    </a:lnTo>
                    <a:lnTo>
                      <a:pt x="1604" y="164"/>
                    </a:lnTo>
                    <a:lnTo>
                      <a:pt x="1526" y="115"/>
                    </a:lnTo>
                    <a:lnTo>
                      <a:pt x="1438" y="72"/>
                    </a:lnTo>
                    <a:lnTo>
                      <a:pt x="1344" y="36"/>
                    </a:lnTo>
                    <a:lnTo>
                      <a:pt x="1246" y="13"/>
                    </a:lnTo>
                    <a:lnTo>
                      <a:pt x="1142" y="0"/>
                    </a:lnTo>
                    <a:lnTo>
                      <a:pt x="1035" y="4"/>
                    </a:lnTo>
                    <a:lnTo>
                      <a:pt x="928" y="21"/>
                    </a:lnTo>
                    <a:lnTo>
                      <a:pt x="818" y="52"/>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75" name="Freeform 903"/>
              <p:cNvSpPr>
                <a:spLocks/>
              </p:cNvSpPr>
              <p:nvPr/>
            </p:nvSpPr>
            <p:spPr bwMode="auto">
              <a:xfrm>
                <a:off x="949" y="2923"/>
                <a:ext cx="73" cy="91"/>
              </a:xfrm>
              <a:custGeom>
                <a:avLst/>
                <a:gdLst>
                  <a:gd name="T0" fmla="*/ 152 w 1672"/>
                  <a:gd name="T1" fmla="*/ 117 h 2548"/>
                  <a:gd name="T2" fmla="*/ 101 w 1672"/>
                  <a:gd name="T3" fmla="*/ 176 h 2548"/>
                  <a:gd name="T4" fmla="*/ 59 w 1672"/>
                  <a:gd name="T5" fmla="*/ 251 h 2548"/>
                  <a:gd name="T6" fmla="*/ 30 w 1672"/>
                  <a:gd name="T7" fmla="*/ 346 h 2548"/>
                  <a:gd name="T8" fmla="*/ 6 w 1672"/>
                  <a:gd name="T9" fmla="*/ 454 h 2548"/>
                  <a:gd name="T10" fmla="*/ 0 w 1672"/>
                  <a:gd name="T11" fmla="*/ 574 h 2548"/>
                  <a:gd name="T12" fmla="*/ 6 w 1672"/>
                  <a:gd name="T13" fmla="*/ 705 h 2548"/>
                  <a:gd name="T14" fmla="*/ 26 w 1672"/>
                  <a:gd name="T15" fmla="*/ 849 h 2548"/>
                  <a:gd name="T16" fmla="*/ 62 w 1672"/>
                  <a:gd name="T17" fmla="*/ 995 h 2548"/>
                  <a:gd name="T18" fmla="*/ 114 w 1672"/>
                  <a:gd name="T19" fmla="*/ 1148 h 2548"/>
                  <a:gd name="T20" fmla="*/ 182 w 1672"/>
                  <a:gd name="T21" fmla="*/ 1302 h 2548"/>
                  <a:gd name="T22" fmla="*/ 247 w 1672"/>
                  <a:gd name="T23" fmla="*/ 1452 h 2548"/>
                  <a:gd name="T24" fmla="*/ 289 w 1672"/>
                  <a:gd name="T25" fmla="*/ 1586 h 2548"/>
                  <a:gd name="T26" fmla="*/ 316 w 1672"/>
                  <a:gd name="T27" fmla="*/ 1709 h 2548"/>
                  <a:gd name="T28" fmla="*/ 328 w 1672"/>
                  <a:gd name="T29" fmla="*/ 1821 h 2548"/>
                  <a:gd name="T30" fmla="*/ 338 w 1672"/>
                  <a:gd name="T31" fmla="*/ 1921 h 2548"/>
                  <a:gd name="T32" fmla="*/ 351 w 1672"/>
                  <a:gd name="T33" fmla="*/ 2015 h 2548"/>
                  <a:gd name="T34" fmla="*/ 374 w 1672"/>
                  <a:gd name="T35" fmla="*/ 2108 h 2548"/>
                  <a:gd name="T36" fmla="*/ 413 w 1672"/>
                  <a:gd name="T37" fmla="*/ 2195 h 2548"/>
                  <a:gd name="T38" fmla="*/ 474 w 1672"/>
                  <a:gd name="T39" fmla="*/ 2280 h 2548"/>
                  <a:gd name="T40" fmla="*/ 562 w 1672"/>
                  <a:gd name="T41" fmla="*/ 2368 h 2548"/>
                  <a:gd name="T42" fmla="*/ 663 w 1672"/>
                  <a:gd name="T43" fmla="*/ 2443 h 2548"/>
                  <a:gd name="T44" fmla="*/ 760 w 1672"/>
                  <a:gd name="T45" fmla="*/ 2498 h 2548"/>
                  <a:gd name="T46" fmla="*/ 851 w 1672"/>
                  <a:gd name="T47" fmla="*/ 2531 h 2548"/>
                  <a:gd name="T48" fmla="*/ 942 w 1672"/>
                  <a:gd name="T49" fmla="*/ 2548 h 2548"/>
                  <a:gd name="T50" fmla="*/ 1029 w 1672"/>
                  <a:gd name="T51" fmla="*/ 2542 h 2548"/>
                  <a:gd name="T52" fmla="*/ 1114 w 1672"/>
                  <a:gd name="T53" fmla="*/ 2515 h 2548"/>
                  <a:gd name="T54" fmla="*/ 1202 w 1672"/>
                  <a:gd name="T55" fmla="*/ 2466 h 2548"/>
                  <a:gd name="T56" fmla="*/ 1286 w 1672"/>
                  <a:gd name="T57" fmla="*/ 2395 h 2548"/>
                  <a:gd name="T58" fmla="*/ 1374 w 1672"/>
                  <a:gd name="T59" fmla="*/ 2303 h 2548"/>
                  <a:gd name="T60" fmla="*/ 1465 w 1672"/>
                  <a:gd name="T61" fmla="*/ 2186 h 2548"/>
                  <a:gd name="T62" fmla="*/ 1543 w 1672"/>
                  <a:gd name="T63" fmla="*/ 2062 h 2548"/>
                  <a:gd name="T64" fmla="*/ 1601 w 1672"/>
                  <a:gd name="T65" fmla="*/ 1938 h 2548"/>
                  <a:gd name="T66" fmla="*/ 1641 w 1672"/>
                  <a:gd name="T67" fmla="*/ 1813 h 2548"/>
                  <a:gd name="T68" fmla="*/ 1663 w 1672"/>
                  <a:gd name="T69" fmla="*/ 1697 h 2548"/>
                  <a:gd name="T70" fmla="*/ 1672 w 1672"/>
                  <a:gd name="T71" fmla="*/ 1579 h 2548"/>
                  <a:gd name="T72" fmla="*/ 1666 w 1672"/>
                  <a:gd name="T73" fmla="*/ 1465 h 2548"/>
                  <a:gd name="T74" fmla="*/ 1653 w 1672"/>
                  <a:gd name="T75" fmla="*/ 1357 h 2548"/>
                  <a:gd name="T76" fmla="*/ 1627 w 1672"/>
                  <a:gd name="T77" fmla="*/ 1253 h 2548"/>
                  <a:gd name="T78" fmla="*/ 1598 w 1672"/>
                  <a:gd name="T79" fmla="*/ 1155 h 2548"/>
                  <a:gd name="T80" fmla="*/ 1562 w 1672"/>
                  <a:gd name="T81" fmla="*/ 1060 h 2548"/>
                  <a:gd name="T82" fmla="*/ 1523 w 1672"/>
                  <a:gd name="T83" fmla="*/ 969 h 2548"/>
                  <a:gd name="T84" fmla="*/ 1477 w 1672"/>
                  <a:gd name="T85" fmla="*/ 874 h 2548"/>
                  <a:gd name="T86" fmla="*/ 1422 w 1672"/>
                  <a:gd name="T87" fmla="*/ 780 h 2548"/>
                  <a:gd name="T88" fmla="*/ 1361 w 1672"/>
                  <a:gd name="T89" fmla="*/ 685 h 2548"/>
                  <a:gd name="T90" fmla="*/ 1296 w 1672"/>
                  <a:gd name="T91" fmla="*/ 590 h 2548"/>
                  <a:gd name="T92" fmla="*/ 1227 w 1672"/>
                  <a:gd name="T93" fmla="*/ 502 h 2548"/>
                  <a:gd name="T94" fmla="*/ 1153 w 1672"/>
                  <a:gd name="T95" fmla="*/ 418 h 2548"/>
                  <a:gd name="T96" fmla="*/ 1075 w 1672"/>
                  <a:gd name="T97" fmla="*/ 339 h 2548"/>
                  <a:gd name="T98" fmla="*/ 998 w 1672"/>
                  <a:gd name="T99" fmla="*/ 267 h 2548"/>
                  <a:gd name="T100" fmla="*/ 913 w 1672"/>
                  <a:gd name="T101" fmla="*/ 209 h 2548"/>
                  <a:gd name="T102" fmla="*/ 844 w 1672"/>
                  <a:gd name="T103" fmla="*/ 160 h 2548"/>
                  <a:gd name="T104" fmla="*/ 773 w 1672"/>
                  <a:gd name="T105" fmla="*/ 117 h 2548"/>
                  <a:gd name="T106" fmla="*/ 702 w 1672"/>
                  <a:gd name="T107" fmla="*/ 75 h 2548"/>
                  <a:gd name="T108" fmla="*/ 630 w 1672"/>
                  <a:gd name="T109" fmla="*/ 40 h 2548"/>
                  <a:gd name="T110" fmla="*/ 553 w 1672"/>
                  <a:gd name="T111" fmla="*/ 13 h 2548"/>
                  <a:gd name="T112" fmla="*/ 478 w 1672"/>
                  <a:gd name="T113" fmla="*/ 0 h 2548"/>
                  <a:gd name="T114" fmla="*/ 399 w 1672"/>
                  <a:gd name="T115" fmla="*/ 0 h 2548"/>
                  <a:gd name="T116" fmla="*/ 319 w 1672"/>
                  <a:gd name="T117" fmla="*/ 20 h 2548"/>
                  <a:gd name="T118" fmla="*/ 237 w 1672"/>
                  <a:gd name="T119" fmla="*/ 56 h 2548"/>
                  <a:gd name="T120" fmla="*/ 152 w 1672"/>
                  <a:gd name="T121" fmla="*/ 117 h 2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72" h="2548">
                    <a:moveTo>
                      <a:pt x="152" y="117"/>
                    </a:moveTo>
                    <a:lnTo>
                      <a:pt x="101" y="176"/>
                    </a:lnTo>
                    <a:lnTo>
                      <a:pt x="59" y="251"/>
                    </a:lnTo>
                    <a:lnTo>
                      <a:pt x="30" y="346"/>
                    </a:lnTo>
                    <a:lnTo>
                      <a:pt x="6" y="454"/>
                    </a:lnTo>
                    <a:lnTo>
                      <a:pt x="0" y="574"/>
                    </a:lnTo>
                    <a:lnTo>
                      <a:pt x="6" y="705"/>
                    </a:lnTo>
                    <a:lnTo>
                      <a:pt x="26" y="849"/>
                    </a:lnTo>
                    <a:lnTo>
                      <a:pt x="62" y="995"/>
                    </a:lnTo>
                    <a:lnTo>
                      <a:pt x="114" y="1148"/>
                    </a:lnTo>
                    <a:lnTo>
                      <a:pt x="182" y="1302"/>
                    </a:lnTo>
                    <a:lnTo>
                      <a:pt x="247" y="1452"/>
                    </a:lnTo>
                    <a:lnTo>
                      <a:pt x="289" y="1586"/>
                    </a:lnTo>
                    <a:lnTo>
                      <a:pt x="316" y="1709"/>
                    </a:lnTo>
                    <a:lnTo>
                      <a:pt x="328" y="1821"/>
                    </a:lnTo>
                    <a:lnTo>
                      <a:pt x="338" y="1921"/>
                    </a:lnTo>
                    <a:lnTo>
                      <a:pt x="351" y="2015"/>
                    </a:lnTo>
                    <a:lnTo>
                      <a:pt x="374" y="2108"/>
                    </a:lnTo>
                    <a:lnTo>
                      <a:pt x="413" y="2195"/>
                    </a:lnTo>
                    <a:lnTo>
                      <a:pt x="474" y="2280"/>
                    </a:lnTo>
                    <a:lnTo>
                      <a:pt x="562" y="2368"/>
                    </a:lnTo>
                    <a:lnTo>
                      <a:pt x="663" y="2443"/>
                    </a:lnTo>
                    <a:lnTo>
                      <a:pt x="760" y="2498"/>
                    </a:lnTo>
                    <a:lnTo>
                      <a:pt x="851" y="2531"/>
                    </a:lnTo>
                    <a:lnTo>
                      <a:pt x="942" y="2548"/>
                    </a:lnTo>
                    <a:lnTo>
                      <a:pt x="1029" y="2542"/>
                    </a:lnTo>
                    <a:lnTo>
                      <a:pt x="1114" y="2515"/>
                    </a:lnTo>
                    <a:lnTo>
                      <a:pt x="1202" y="2466"/>
                    </a:lnTo>
                    <a:lnTo>
                      <a:pt x="1286" y="2395"/>
                    </a:lnTo>
                    <a:lnTo>
                      <a:pt x="1374" y="2303"/>
                    </a:lnTo>
                    <a:lnTo>
                      <a:pt x="1465" y="2186"/>
                    </a:lnTo>
                    <a:lnTo>
                      <a:pt x="1543" y="2062"/>
                    </a:lnTo>
                    <a:lnTo>
                      <a:pt x="1601" y="1938"/>
                    </a:lnTo>
                    <a:lnTo>
                      <a:pt x="1641" y="1813"/>
                    </a:lnTo>
                    <a:lnTo>
                      <a:pt x="1663" y="1697"/>
                    </a:lnTo>
                    <a:lnTo>
                      <a:pt x="1672" y="1579"/>
                    </a:lnTo>
                    <a:lnTo>
                      <a:pt x="1666" y="1465"/>
                    </a:lnTo>
                    <a:lnTo>
                      <a:pt x="1653" y="1357"/>
                    </a:lnTo>
                    <a:lnTo>
                      <a:pt x="1627" y="1253"/>
                    </a:lnTo>
                    <a:lnTo>
                      <a:pt x="1598" y="1155"/>
                    </a:lnTo>
                    <a:lnTo>
                      <a:pt x="1562" y="1060"/>
                    </a:lnTo>
                    <a:lnTo>
                      <a:pt x="1523" y="969"/>
                    </a:lnTo>
                    <a:lnTo>
                      <a:pt x="1477" y="874"/>
                    </a:lnTo>
                    <a:lnTo>
                      <a:pt x="1422" y="780"/>
                    </a:lnTo>
                    <a:lnTo>
                      <a:pt x="1361" y="685"/>
                    </a:lnTo>
                    <a:lnTo>
                      <a:pt x="1296" y="590"/>
                    </a:lnTo>
                    <a:lnTo>
                      <a:pt x="1227" y="502"/>
                    </a:lnTo>
                    <a:lnTo>
                      <a:pt x="1153" y="418"/>
                    </a:lnTo>
                    <a:lnTo>
                      <a:pt x="1075" y="339"/>
                    </a:lnTo>
                    <a:lnTo>
                      <a:pt x="998" y="267"/>
                    </a:lnTo>
                    <a:lnTo>
                      <a:pt x="913" y="209"/>
                    </a:lnTo>
                    <a:lnTo>
                      <a:pt x="844" y="160"/>
                    </a:lnTo>
                    <a:lnTo>
                      <a:pt x="773" y="117"/>
                    </a:lnTo>
                    <a:lnTo>
                      <a:pt x="702" y="75"/>
                    </a:lnTo>
                    <a:lnTo>
                      <a:pt x="630" y="40"/>
                    </a:lnTo>
                    <a:lnTo>
                      <a:pt x="553" y="13"/>
                    </a:lnTo>
                    <a:lnTo>
                      <a:pt x="478" y="0"/>
                    </a:lnTo>
                    <a:lnTo>
                      <a:pt x="399" y="0"/>
                    </a:lnTo>
                    <a:lnTo>
                      <a:pt x="319" y="20"/>
                    </a:lnTo>
                    <a:lnTo>
                      <a:pt x="237" y="56"/>
                    </a:lnTo>
                    <a:lnTo>
                      <a:pt x="152" y="117"/>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76" name="Freeform 904"/>
              <p:cNvSpPr>
                <a:spLocks/>
              </p:cNvSpPr>
              <p:nvPr/>
            </p:nvSpPr>
            <p:spPr bwMode="auto">
              <a:xfrm>
                <a:off x="1030" y="2841"/>
                <a:ext cx="69" cy="77"/>
              </a:xfrm>
              <a:custGeom>
                <a:avLst/>
                <a:gdLst>
                  <a:gd name="T0" fmla="*/ 4 w 1591"/>
                  <a:gd name="T1" fmla="*/ 937 h 2170"/>
                  <a:gd name="T2" fmla="*/ 43 w 1591"/>
                  <a:gd name="T3" fmla="*/ 1090 h 2170"/>
                  <a:gd name="T4" fmla="*/ 104 w 1591"/>
                  <a:gd name="T5" fmla="*/ 1221 h 2170"/>
                  <a:gd name="T6" fmla="*/ 172 w 1591"/>
                  <a:gd name="T7" fmla="*/ 1334 h 2170"/>
                  <a:gd name="T8" fmla="*/ 231 w 1591"/>
                  <a:gd name="T9" fmla="*/ 1439 h 2170"/>
                  <a:gd name="T10" fmla="*/ 270 w 1591"/>
                  <a:gd name="T11" fmla="*/ 1537 h 2170"/>
                  <a:gd name="T12" fmla="*/ 361 w 1591"/>
                  <a:gd name="T13" fmla="*/ 1665 h 2170"/>
                  <a:gd name="T14" fmla="*/ 504 w 1591"/>
                  <a:gd name="T15" fmla="*/ 1814 h 2170"/>
                  <a:gd name="T16" fmla="*/ 679 w 1591"/>
                  <a:gd name="T17" fmla="*/ 1961 h 2170"/>
                  <a:gd name="T18" fmla="*/ 871 w 1591"/>
                  <a:gd name="T19" fmla="*/ 2091 h 2170"/>
                  <a:gd name="T20" fmla="*/ 1033 w 1591"/>
                  <a:gd name="T21" fmla="*/ 2163 h 2170"/>
                  <a:gd name="T22" fmla="*/ 1150 w 1591"/>
                  <a:gd name="T23" fmla="*/ 2160 h 2170"/>
                  <a:gd name="T24" fmla="*/ 1241 w 1591"/>
                  <a:gd name="T25" fmla="*/ 2105 h 2170"/>
                  <a:gd name="T26" fmla="*/ 1302 w 1591"/>
                  <a:gd name="T27" fmla="*/ 1997 h 2170"/>
                  <a:gd name="T28" fmla="*/ 1332 w 1591"/>
                  <a:gd name="T29" fmla="*/ 1853 h 2170"/>
                  <a:gd name="T30" fmla="*/ 1319 w 1591"/>
                  <a:gd name="T31" fmla="*/ 1701 h 2170"/>
                  <a:gd name="T32" fmla="*/ 1280 w 1591"/>
                  <a:gd name="T33" fmla="*/ 1593 h 2170"/>
                  <a:gd name="T34" fmla="*/ 1234 w 1591"/>
                  <a:gd name="T35" fmla="*/ 1498 h 2170"/>
                  <a:gd name="T36" fmla="*/ 1198 w 1591"/>
                  <a:gd name="T37" fmla="*/ 1394 h 2170"/>
                  <a:gd name="T38" fmla="*/ 1192 w 1591"/>
                  <a:gd name="T39" fmla="*/ 1240 h 2170"/>
                  <a:gd name="T40" fmla="*/ 1241 w 1591"/>
                  <a:gd name="T41" fmla="*/ 1035 h 2170"/>
                  <a:gd name="T42" fmla="*/ 1335 w 1591"/>
                  <a:gd name="T43" fmla="*/ 884 h 2170"/>
                  <a:gd name="T44" fmla="*/ 1445 w 1591"/>
                  <a:gd name="T45" fmla="*/ 770 h 2170"/>
                  <a:gd name="T46" fmla="*/ 1539 w 1591"/>
                  <a:gd name="T47" fmla="*/ 653 h 2170"/>
                  <a:gd name="T48" fmla="*/ 1591 w 1591"/>
                  <a:gd name="T49" fmla="*/ 486 h 2170"/>
                  <a:gd name="T50" fmla="*/ 1572 w 1591"/>
                  <a:gd name="T51" fmla="*/ 262 h 2170"/>
                  <a:gd name="T52" fmla="*/ 1503 w 1591"/>
                  <a:gd name="T53" fmla="*/ 102 h 2170"/>
                  <a:gd name="T54" fmla="*/ 1406 w 1591"/>
                  <a:gd name="T55" fmla="*/ 24 h 2170"/>
                  <a:gd name="T56" fmla="*/ 1280 w 1591"/>
                  <a:gd name="T57" fmla="*/ 0 h 2170"/>
                  <a:gd name="T58" fmla="*/ 1140 w 1591"/>
                  <a:gd name="T59" fmla="*/ 17 h 2170"/>
                  <a:gd name="T60" fmla="*/ 997 w 1591"/>
                  <a:gd name="T61" fmla="*/ 59 h 2170"/>
                  <a:gd name="T62" fmla="*/ 861 w 1591"/>
                  <a:gd name="T63" fmla="*/ 141 h 2170"/>
                  <a:gd name="T64" fmla="*/ 728 w 1591"/>
                  <a:gd name="T65" fmla="*/ 252 h 2170"/>
                  <a:gd name="T66" fmla="*/ 591 w 1591"/>
                  <a:gd name="T67" fmla="*/ 359 h 2170"/>
                  <a:gd name="T68" fmla="*/ 452 w 1591"/>
                  <a:gd name="T69" fmla="*/ 441 h 2170"/>
                  <a:gd name="T70" fmla="*/ 277 w 1591"/>
                  <a:gd name="T71" fmla="*/ 490 h 2170"/>
                  <a:gd name="T72" fmla="*/ 131 w 1591"/>
                  <a:gd name="T73" fmla="*/ 546 h 2170"/>
                  <a:gd name="T74" fmla="*/ 49 w 1591"/>
                  <a:gd name="T75" fmla="*/ 611 h 2170"/>
                  <a:gd name="T76" fmla="*/ 10 w 1591"/>
                  <a:gd name="T77" fmla="*/ 693 h 2170"/>
                  <a:gd name="T78" fmla="*/ 0 w 1591"/>
                  <a:gd name="T79" fmla="*/ 790 h 2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91" h="2170">
                    <a:moveTo>
                      <a:pt x="0" y="845"/>
                    </a:moveTo>
                    <a:lnTo>
                      <a:pt x="4" y="937"/>
                    </a:lnTo>
                    <a:lnTo>
                      <a:pt x="20" y="1019"/>
                    </a:lnTo>
                    <a:lnTo>
                      <a:pt x="43" y="1090"/>
                    </a:lnTo>
                    <a:lnTo>
                      <a:pt x="71" y="1159"/>
                    </a:lnTo>
                    <a:lnTo>
                      <a:pt x="104" y="1221"/>
                    </a:lnTo>
                    <a:lnTo>
                      <a:pt x="140" y="1279"/>
                    </a:lnTo>
                    <a:lnTo>
                      <a:pt x="172" y="1334"/>
                    </a:lnTo>
                    <a:lnTo>
                      <a:pt x="205" y="1387"/>
                    </a:lnTo>
                    <a:lnTo>
                      <a:pt x="231" y="1439"/>
                    </a:lnTo>
                    <a:lnTo>
                      <a:pt x="250" y="1488"/>
                    </a:lnTo>
                    <a:lnTo>
                      <a:pt x="270" y="1537"/>
                    </a:lnTo>
                    <a:lnTo>
                      <a:pt x="309" y="1596"/>
                    </a:lnTo>
                    <a:lnTo>
                      <a:pt x="361" y="1665"/>
                    </a:lnTo>
                    <a:lnTo>
                      <a:pt x="426" y="1736"/>
                    </a:lnTo>
                    <a:lnTo>
                      <a:pt x="504" y="1814"/>
                    </a:lnTo>
                    <a:lnTo>
                      <a:pt x="588" y="1889"/>
                    </a:lnTo>
                    <a:lnTo>
                      <a:pt x="679" y="1961"/>
                    </a:lnTo>
                    <a:lnTo>
                      <a:pt x="774" y="2030"/>
                    </a:lnTo>
                    <a:lnTo>
                      <a:pt x="871" y="2091"/>
                    </a:lnTo>
                    <a:lnTo>
                      <a:pt x="972" y="2144"/>
                    </a:lnTo>
                    <a:lnTo>
                      <a:pt x="1033" y="2163"/>
                    </a:lnTo>
                    <a:lnTo>
                      <a:pt x="1095" y="2170"/>
                    </a:lnTo>
                    <a:lnTo>
                      <a:pt x="1150" y="2160"/>
                    </a:lnTo>
                    <a:lnTo>
                      <a:pt x="1198" y="2140"/>
                    </a:lnTo>
                    <a:lnTo>
                      <a:pt x="1241" y="2105"/>
                    </a:lnTo>
                    <a:lnTo>
                      <a:pt x="1277" y="2055"/>
                    </a:lnTo>
                    <a:lnTo>
                      <a:pt x="1302" y="1997"/>
                    </a:lnTo>
                    <a:lnTo>
                      <a:pt x="1322" y="1932"/>
                    </a:lnTo>
                    <a:lnTo>
                      <a:pt x="1332" y="1853"/>
                    </a:lnTo>
                    <a:lnTo>
                      <a:pt x="1329" y="1772"/>
                    </a:lnTo>
                    <a:lnTo>
                      <a:pt x="1319" y="1701"/>
                    </a:lnTo>
                    <a:lnTo>
                      <a:pt x="1302" y="1641"/>
                    </a:lnTo>
                    <a:lnTo>
                      <a:pt x="1280" y="1593"/>
                    </a:lnTo>
                    <a:lnTo>
                      <a:pt x="1257" y="1544"/>
                    </a:lnTo>
                    <a:lnTo>
                      <a:pt x="1234" y="1498"/>
                    </a:lnTo>
                    <a:lnTo>
                      <a:pt x="1211" y="1449"/>
                    </a:lnTo>
                    <a:lnTo>
                      <a:pt x="1198" y="1394"/>
                    </a:lnTo>
                    <a:lnTo>
                      <a:pt x="1189" y="1325"/>
                    </a:lnTo>
                    <a:lnTo>
                      <a:pt x="1192" y="1240"/>
                    </a:lnTo>
                    <a:lnTo>
                      <a:pt x="1208" y="1140"/>
                    </a:lnTo>
                    <a:lnTo>
                      <a:pt x="1241" y="1035"/>
                    </a:lnTo>
                    <a:lnTo>
                      <a:pt x="1283" y="953"/>
                    </a:lnTo>
                    <a:lnTo>
                      <a:pt x="1335" y="884"/>
                    </a:lnTo>
                    <a:lnTo>
                      <a:pt x="1390" y="826"/>
                    </a:lnTo>
                    <a:lnTo>
                      <a:pt x="1445" y="770"/>
                    </a:lnTo>
                    <a:lnTo>
                      <a:pt x="1497" y="715"/>
                    </a:lnTo>
                    <a:lnTo>
                      <a:pt x="1539" y="653"/>
                    </a:lnTo>
                    <a:lnTo>
                      <a:pt x="1572" y="578"/>
                    </a:lnTo>
                    <a:lnTo>
                      <a:pt x="1591" y="486"/>
                    </a:lnTo>
                    <a:lnTo>
                      <a:pt x="1588" y="376"/>
                    </a:lnTo>
                    <a:lnTo>
                      <a:pt x="1572" y="262"/>
                    </a:lnTo>
                    <a:lnTo>
                      <a:pt x="1543" y="171"/>
                    </a:lnTo>
                    <a:lnTo>
                      <a:pt x="1503" y="102"/>
                    </a:lnTo>
                    <a:lnTo>
                      <a:pt x="1458" y="53"/>
                    </a:lnTo>
                    <a:lnTo>
                      <a:pt x="1406" y="24"/>
                    </a:lnTo>
                    <a:lnTo>
                      <a:pt x="1345" y="3"/>
                    </a:lnTo>
                    <a:lnTo>
                      <a:pt x="1280" y="0"/>
                    </a:lnTo>
                    <a:lnTo>
                      <a:pt x="1211" y="3"/>
                    </a:lnTo>
                    <a:lnTo>
                      <a:pt x="1140" y="17"/>
                    </a:lnTo>
                    <a:lnTo>
                      <a:pt x="1069" y="33"/>
                    </a:lnTo>
                    <a:lnTo>
                      <a:pt x="997" y="59"/>
                    </a:lnTo>
                    <a:lnTo>
                      <a:pt x="929" y="95"/>
                    </a:lnTo>
                    <a:lnTo>
                      <a:pt x="861" y="141"/>
                    </a:lnTo>
                    <a:lnTo>
                      <a:pt x="796" y="196"/>
                    </a:lnTo>
                    <a:lnTo>
                      <a:pt x="728" y="252"/>
                    </a:lnTo>
                    <a:lnTo>
                      <a:pt x="659" y="307"/>
                    </a:lnTo>
                    <a:lnTo>
                      <a:pt x="591" y="359"/>
                    </a:lnTo>
                    <a:lnTo>
                      <a:pt x="524" y="405"/>
                    </a:lnTo>
                    <a:lnTo>
                      <a:pt x="452" y="441"/>
                    </a:lnTo>
                    <a:lnTo>
                      <a:pt x="381" y="464"/>
                    </a:lnTo>
                    <a:lnTo>
                      <a:pt x="277" y="490"/>
                    </a:lnTo>
                    <a:lnTo>
                      <a:pt x="195" y="516"/>
                    </a:lnTo>
                    <a:lnTo>
                      <a:pt x="131" y="546"/>
                    </a:lnTo>
                    <a:lnTo>
                      <a:pt x="82" y="578"/>
                    </a:lnTo>
                    <a:lnTo>
                      <a:pt x="49" y="611"/>
                    </a:lnTo>
                    <a:lnTo>
                      <a:pt x="26" y="649"/>
                    </a:lnTo>
                    <a:lnTo>
                      <a:pt x="10" y="693"/>
                    </a:lnTo>
                    <a:lnTo>
                      <a:pt x="4" y="738"/>
                    </a:lnTo>
                    <a:lnTo>
                      <a:pt x="0" y="790"/>
                    </a:lnTo>
                    <a:lnTo>
                      <a:pt x="0" y="845"/>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77" name="Freeform 905"/>
              <p:cNvSpPr>
                <a:spLocks/>
              </p:cNvSpPr>
              <p:nvPr/>
            </p:nvSpPr>
            <p:spPr bwMode="auto">
              <a:xfrm>
                <a:off x="995" y="2730"/>
                <a:ext cx="96" cy="78"/>
              </a:xfrm>
              <a:custGeom>
                <a:avLst/>
                <a:gdLst>
                  <a:gd name="T0" fmla="*/ 55 w 2209"/>
                  <a:gd name="T1" fmla="*/ 1651 h 2179"/>
                  <a:gd name="T2" fmla="*/ 130 w 2209"/>
                  <a:gd name="T3" fmla="*/ 1820 h 2179"/>
                  <a:gd name="T4" fmla="*/ 253 w 2209"/>
                  <a:gd name="T5" fmla="*/ 1964 h 2179"/>
                  <a:gd name="T6" fmla="*/ 448 w 2209"/>
                  <a:gd name="T7" fmla="*/ 2042 h 2179"/>
                  <a:gd name="T8" fmla="*/ 731 w 2209"/>
                  <a:gd name="T9" fmla="*/ 2025 h 2179"/>
                  <a:gd name="T10" fmla="*/ 991 w 2209"/>
                  <a:gd name="T11" fmla="*/ 1950 h 2179"/>
                  <a:gd name="T12" fmla="*/ 1156 w 2209"/>
                  <a:gd name="T13" fmla="*/ 1974 h 2179"/>
                  <a:gd name="T14" fmla="*/ 1332 w 2209"/>
                  <a:gd name="T15" fmla="*/ 2046 h 2179"/>
                  <a:gd name="T16" fmla="*/ 1510 w 2209"/>
                  <a:gd name="T17" fmla="*/ 2124 h 2179"/>
                  <a:gd name="T18" fmla="*/ 1695 w 2209"/>
                  <a:gd name="T19" fmla="*/ 2176 h 2179"/>
                  <a:gd name="T20" fmla="*/ 1883 w 2209"/>
                  <a:gd name="T21" fmla="*/ 2153 h 2179"/>
                  <a:gd name="T22" fmla="*/ 2042 w 2209"/>
                  <a:gd name="T23" fmla="*/ 2003 h 2179"/>
                  <a:gd name="T24" fmla="*/ 2153 w 2209"/>
                  <a:gd name="T25" fmla="*/ 1765 h 2179"/>
                  <a:gd name="T26" fmla="*/ 2205 w 2209"/>
                  <a:gd name="T27" fmla="*/ 1497 h 2179"/>
                  <a:gd name="T28" fmla="*/ 2188 w 2209"/>
                  <a:gd name="T29" fmla="*/ 1253 h 2179"/>
                  <a:gd name="T30" fmla="*/ 2108 w 2209"/>
                  <a:gd name="T31" fmla="*/ 1077 h 2179"/>
                  <a:gd name="T32" fmla="*/ 2039 w 2209"/>
                  <a:gd name="T33" fmla="*/ 939 h 2179"/>
                  <a:gd name="T34" fmla="*/ 1997 w 2209"/>
                  <a:gd name="T35" fmla="*/ 799 h 2179"/>
                  <a:gd name="T36" fmla="*/ 1978 w 2209"/>
                  <a:gd name="T37" fmla="*/ 630 h 2179"/>
                  <a:gd name="T38" fmla="*/ 1971 w 2209"/>
                  <a:gd name="T39" fmla="*/ 395 h 2179"/>
                  <a:gd name="T40" fmla="*/ 1948 w 2209"/>
                  <a:gd name="T41" fmla="*/ 141 h 2179"/>
                  <a:gd name="T42" fmla="*/ 1789 w 2209"/>
                  <a:gd name="T43" fmla="*/ 20 h 2179"/>
                  <a:gd name="T44" fmla="*/ 1530 w 2209"/>
                  <a:gd name="T45" fmla="*/ 6 h 2179"/>
                  <a:gd name="T46" fmla="*/ 1237 w 2209"/>
                  <a:gd name="T47" fmla="*/ 105 h 2179"/>
                  <a:gd name="T48" fmla="*/ 984 w 2209"/>
                  <a:gd name="T49" fmla="*/ 310 h 2179"/>
                  <a:gd name="T50" fmla="*/ 838 w 2209"/>
                  <a:gd name="T51" fmla="*/ 545 h 2179"/>
                  <a:gd name="T52" fmla="*/ 705 w 2209"/>
                  <a:gd name="T53" fmla="*/ 672 h 2179"/>
                  <a:gd name="T54" fmla="*/ 562 w 2209"/>
                  <a:gd name="T55" fmla="*/ 737 h 2179"/>
                  <a:gd name="T56" fmla="*/ 425 w 2209"/>
                  <a:gd name="T57" fmla="*/ 773 h 2179"/>
                  <a:gd name="T58" fmla="*/ 315 w 2209"/>
                  <a:gd name="T59" fmla="*/ 809 h 2179"/>
                  <a:gd name="T60" fmla="*/ 234 w 2209"/>
                  <a:gd name="T61" fmla="*/ 864 h 2179"/>
                  <a:gd name="T62" fmla="*/ 143 w 2209"/>
                  <a:gd name="T63" fmla="*/ 945 h 2179"/>
                  <a:gd name="T64" fmla="*/ 62 w 2209"/>
                  <a:gd name="T65" fmla="*/ 1057 h 2179"/>
                  <a:gd name="T66" fmla="*/ 7 w 2209"/>
                  <a:gd name="T67" fmla="*/ 1217 h 2179"/>
                  <a:gd name="T68" fmla="*/ 7 w 2209"/>
                  <a:gd name="T69" fmla="*/ 1432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09" h="2179">
                    <a:moveTo>
                      <a:pt x="33" y="1569"/>
                    </a:moveTo>
                    <a:lnTo>
                      <a:pt x="55" y="1651"/>
                    </a:lnTo>
                    <a:lnTo>
                      <a:pt x="88" y="1739"/>
                    </a:lnTo>
                    <a:lnTo>
                      <a:pt x="130" y="1820"/>
                    </a:lnTo>
                    <a:lnTo>
                      <a:pt x="186" y="1898"/>
                    </a:lnTo>
                    <a:lnTo>
                      <a:pt x="253" y="1964"/>
                    </a:lnTo>
                    <a:lnTo>
                      <a:pt x="341" y="2013"/>
                    </a:lnTo>
                    <a:lnTo>
                      <a:pt x="448" y="2042"/>
                    </a:lnTo>
                    <a:lnTo>
                      <a:pt x="579" y="2049"/>
                    </a:lnTo>
                    <a:lnTo>
                      <a:pt x="731" y="2025"/>
                    </a:lnTo>
                    <a:lnTo>
                      <a:pt x="912" y="1970"/>
                    </a:lnTo>
                    <a:lnTo>
                      <a:pt x="991" y="1950"/>
                    </a:lnTo>
                    <a:lnTo>
                      <a:pt x="1075" y="1954"/>
                    </a:lnTo>
                    <a:lnTo>
                      <a:pt x="1156" y="1974"/>
                    </a:lnTo>
                    <a:lnTo>
                      <a:pt x="1244" y="2006"/>
                    </a:lnTo>
                    <a:lnTo>
                      <a:pt x="1332" y="2046"/>
                    </a:lnTo>
                    <a:lnTo>
                      <a:pt x="1419" y="2085"/>
                    </a:lnTo>
                    <a:lnTo>
                      <a:pt x="1510" y="2124"/>
                    </a:lnTo>
                    <a:lnTo>
                      <a:pt x="1604" y="2156"/>
                    </a:lnTo>
                    <a:lnTo>
                      <a:pt x="1695" y="2176"/>
                    </a:lnTo>
                    <a:lnTo>
                      <a:pt x="1792" y="2179"/>
                    </a:lnTo>
                    <a:lnTo>
                      <a:pt x="1883" y="2153"/>
                    </a:lnTo>
                    <a:lnTo>
                      <a:pt x="1968" y="2094"/>
                    </a:lnTo>
                    <a:lnTo>
                      <a:pt x="2042" y="2003"/>
                    </a:lnTo>
                    <a:lnTo>
                      <a:pt x="2105" y="1892"/>
                    </a:lnTo>
                    <a:lnTo>
                      <a:pt x="2153" y="1765"/>
                    </a:lnTo>
                    <a:lnTo>
                      <a:pt x="2185" y="1631"/>
                    </a:lnTo>
                    <a:lnTo>
                      <a:pt x="2205" y="1497"/>
                    </a:lnTo>
                    <a:lnTo>
                      <a:pt x="2209" y="1367"/>
                    </a:lnTo>
                    <a:lnTo>
                      <a:pt x="2188" y="1253"/>
                    </a:lnTo>
                    <a:lnTo>
                      <a:pt x="2153" y="1155"/>
                    </a:lnTo>
                    <a:lnTo>
                      <a:pt x="2108" y="1077"/>
                    </a:lnTo>
                    <a:lnTo>
                      <a:pt x="2072" y="1005"/>
                    </a:lnTo>
                    <a:lnTo>
                      <a:pt x="2039" y="939"/>
                    </a:lnTo>
                    <a:lnTo>
                      <a:pt x="2017" y="871"/>
                    </a:lnTo>
                    <a:lnTo>
                      <a:pt x="1997" y="799"/>
                    </a:lnTo>
                    <a:lnTo>
                      <a:pt x="1984" y="721"/>
                    </a:lnTo>
                    <a:lnTo>
                      <a:pt x="1978" y="630"/>
                    </a:lnTo>
                    <a:lnTo>
                      <a:pt x="1971" y="522"/>
                    </a:lnTo>
                    <a:lnTo>
                      <a:pt x="1971" y="395"/>
                    </a:lnTo>
                    <a:lnTo>
                      <a:pt x="1971" y="241"/>
                    </a:lnTo>
                    <a:lnTo>
                      <a:pt x="1948" y="141"/>
                    </a:lnTo>
                    <a:lnTo>
                      <a:pt x="1887" y="66"/>
                    </a:lnTo>
                    <a:lnTo>
                      <a:pt x="1789" y="20"/>
                    </a:lnTo>
                    <a:lnTo>
                      <a:pt x="1666" y="0"/>
                    </a:lnTo>
                    <a:lnTo>
                      <a:pt x="1530" y="6"/>
                    </a:lnTo>
                    <a:lnTo>
                      <a:pt x="1383" y="42"/>
                    </a:lnTo>
                    <a:lnTo>
                      <a:pt x="1237" y="105"/>
                    </a:lnTo>
                    <a:lnTo>
                      <a:pt x="1101" y="196"/>
                    </a:lnTo>
                    <a:lnTo>
                      <a:pt x="984" y="310"/>
                    </a:lnTo>
                    <a:lnTo>
                      <a:pt x="893" y="453"/>
                    </a:lnTo>
                    <a:lnTo>
                      <a:pt x="838" y="545"/>
                    </a:lnTo>
                    <a:lnTo>
                      <a:pt x="773" y="616"/>
                    </a:lnTo>
                    <a:lnTo>
                      <a:pt x="705" y="672"/>
                    </a:lnTo>
                    <a:lnTo>
                      <a:pt x="634" y="711"/>
                    </a:lnTo>
                    <a:lnTo>
                      <a:pt x="562" y="737"/>
                    </a:lnTo>
                    <a:lnTo>
                      <a:pt x="494" y="757"/>
                    </a:lnTo>
                    <a:lnTo>
                      <a:pt x="425" y="773"/>
                    </a:lnTo>
                    <a:lnTo>
                      <a:pt x="367" y="790"/>
                    </a:lnTo>
                    <a:lnTo>
                      <a:pt x="315" y="809"/>
                    </a:lnTo>
                    <a:lnTo>
                      <a:pt x="272" y="835"/>
                    </a:lnTo>
                    <a:lnTo>
                      <a:pt x="234" y="864"/>
                    </a:lnTo>
                    <a:lnTo>
                      <a:pt x="189" y="903"/>
                    </a:lnTo>
                    <a:lnTo>
                      <a:pt x="143" y="945"/>
                    </a:lnTo>
                    <a:lnTo>
                      <a:pt x="101" y="998"/>
                    </a:lnTo>
                    <a:lnTo>
                      <a:pt x="62" y="1057"/>
                    </a:lnTo>
                    <a:lnTo>
                      <a:pt x="29" y="1129"/>
                    </a:lnTo>
                    <a:lnTo>
                      <a:pt x="7" y="1217"/>
                    </a:lnTo>
                    <a:lnTo>
                      <a:pt x="0" y="1315"/>
                    </a:lnTo>
                    <a:lnTo>
                      <a:pt x="7" y="1432"/>
                    </a:lnTo>
                    <a:lnTo>
                      <a:pt x="33" y="1569"/>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78" name="Freeform 906"/>
              <p:cNvSpPr>
                <a:spLocks/>
              </p:cNvSpPr>
              <p:nvPr/>
            </p:nvSpPr>
            <p:spPr bwMode="auto">
              <a:xfrm>
                <a:off x="967" y="2642"/>
                <a:ext cx="81" cy="93"/>
              </a:xfrm>
              <a:custGeom>
                <a:avLst/>
                <a:gdLst>
                  <a:gd name="T0" fmla="*/ 110 w 1857"/>
                  <a:gd name="T1" fmla="*/ 1053 h 2596"/>
                  <a:gd name="T2" fmla="*/ 84 w 1857"/>
                  <a:gd name="T3" fmla="*/ 1138 h 2596"/>
                  <a:gd name="T4" fmla="*/ 58 w 1857"/>
                  <a:gd name="T5" fmla="*/ 1262 h 2596"/>
                  <a:gd name="T6" fmla="*/ 32 w 1857"/>
                  <a:gd name="T7" fmla="*/ 1415 h 2596"/>
                  <a:gd name="T8" fmla="*/ 12 w 1857"/>
                  <a:gd name="T9" fmla="*/ 1591 h 2596"/>
                  <a:gd name="T10" fmla="*/ 0 w 1857"/>
                  <a:gd name="T11" fmla="*/ 1777 h 2596"/>
                  <a:gd name="T12" fmla="*/ 0 w 1857"/>
                  <a:gd name="T13" fmla="*/ 1964 h 2596"/>
                  <a:gd name="T14" fmla="*/ 15 w 1857"/>
                  <a:gd name="T15" fmla="*/ 2143 h 2596"/>
                  <a:gd name="T16" fmla="*/ 48 w 1857"/>
                  <a:gd name="T17" fmla="*/ 2303 h 2596"/>
                  <a:gd name="T18" fmla="*/ 106 w 1857"/>
                  <a:gd name="T19" fmla="*/ 2433 h 2596"/>
                  <a:gd name="T20" fmla="*/ 185 w 1857"/>
                  <a:gd name="T21" fmla="*/ 2531 h 2596"/>
                  <a:gd name="T22" fmla="*/ 227 w 1857"/>
                  <a:gd name="T23" fmla="*/ 2557 h 2596"/>
                  <a:gd name="T24" fmla="*/ 272 w 1857"/>
                  <a:gd name="T25" fmla="*/ 2580 h 2596"/>
                  <a:gd name="T26" fmla="*/ 325 w 1857"/>
                  <a:gd name="T27" fmla="*/ 2593 h 2596"/>
                  <a:gd name="T28" fmla="*/ 380 w 1857"/>
                  <a:gd name="T29" fmla="*/ 2596 h 2596"/>
                  <a:gd name="T30" fmla="*/ 444 w 1857"/>
                  <a:gd name="T31" fmla="*/ 2593 h 2596"/>
                  <a:gd name="T32" fmla="*/ 519 w 1857"/>
                  <a:gd name="T33" fmla="*/ 2577 h 2596"/>
                  <a:gd name="T34" fmla="*/ 603 w 1857"/>
                  <a:gd name="T35" fmla="*/ 2547 h 2596"/>
                  <a:gd name="T36" fmla="*/ 701 w 1857"/>
                  <a:gd name="T37" fmla="*/ 2502 h 2596"/>
                  <a:gd name="T38" fmla="*/ 808 w 1857"/>
                  <a:gd name="T39" fmla="*/ 2442 h 2596"/>
                  <a:gd name="T40" fmla="*/ 932 w 1857"/>
                  <a:gd name="T41" fmla="*/ 2368 h 2596"/>
                  <a:gd name="T42" fmla="*/ 1090 w 1857"/>
                  <a:gd name="T43" fmla="*/ 2270 h 2596"/>
                  <a:gd name="T44" fmla="*/ 1218 w 1857"/>
                  <a:gd name="T45" fmla="*/ 2201 h 2596"/>
                  <a:gd name="T46" fmla="*/ 1321 w 1857"/>
                  <a:gd name="T47" fmla="*/ 2155 h 2596"/>
                  <a:gd name="T48" fmla="*/ 1402 w 1857"/>
                  <a:gd name="T49" fmla="*/ 2123 h 2596"/>
                  <a:gd name="T50" fmla="*/ 1471 w 1857"/>
                  <a:gd name="T51" fmla="*/ 2097 h 2596"/>
                  <a:gd name="T52" fmla="*/ 1532 w 1857"/>
                  <a:gd name="T53" fmla="*/ 2068 h 2596"/>
                  <a:gd name="T54" fmla="*/ 1587 w 1857"/>
                  <a:gd name="T55" fmla="*/ 2025 h 2596"/>
                  <a:gd name="T56" fmla="*/ 1649 w 1857"/>
                  <a:gd name="T57" fmla="*/ 1964 h 2596"/>
                  <a:gd name="T58" fmla="*/ 1717 w 1857"/>
                  <a:gd name="T59" fmla="*/ 1872 h 2596"/>
                  <a:gd name="T60" fmla="*/ 1801 w 1857"/>
                  <a:gd name="T61" fmla="*/ 1745 h 2596"/>
                  <a:gd name="T62" fmla="*/ 1837 w 1857"/>
                  <a:gd name="T63" fmla="*/ 1666 h 2596"/>
                  <a:gd name="T64" fmla="*/ 1857 w 1857"/>
                  <a:gd name="T65" fmla="*/ 1578 h 2596"/>
                  <a:gd name="T66" fmla="*/ 1853 w 1857"/>
                  <a:gd name="T67" fmla="*/ 1487 h 2596"/>
                  <a:gd name="T68" fmla="*/ 1834 w 1857"/>
                  <a:gd name="T69" fmla="*/ 1389 h 2596"/>
                  <a:gd name="T70" fmla="*/ 1798 w 1857"/>
                  <a:gd name="T71" fmla="*/ 1295 h 2596"/>
                  <a:gd name="T72" fmla="*/ 1743 w 1857"/>
                  <a:gd name="T73" fmla="*/ 1200 h 2596"/>
                  <a:gd name="T74" fmla="*/ 1672 w 1857"/>
                  <a:gd name="T75" fmla="*/ 1115 h 2596"/>
                  <a:gd name="T76" fmla="*/ 1581 w 1857"/>
                  <a:gd name="T77" fmla="*/ 1033 h 2596"/>
                  <a:gd name="T78" fmla="*/ 1474 w 1857"/>
                  <a:gd name="T79" fmla="*/ 965 h 2596"/>
                  <a:gd name="T80" fmla="*/ 1350 w 1857"/>
                  <a:gd name="T81" fmla="*/ 912 h 2596"/>
                  <a:gd name="T82" fmla="*/ 1312 w 1857"/>
                  <a:gd name="T83" fmla="*/ 884 h 2596"/>
                  <a:gd name="T84" fmla="*/ 1285 w 1857"/>
                  <a:gd name="T85" fmla="*/ 835 h 2596"/>
                  <a:gd name="T86" fmla="*/ 1266 w 1857"/>
                  <a:gd name="T87" fmla="*/ 769 h 2596"/>
                  <a:gd name="T88" fmla="*/ 1249 w 1857"/>
                  <a:gd name="T89" fmla="*/ 691 h 2596"/>
                  <a:gd name="T90" fmla="*/ 1227 w 1857"/>
                  <a:gd name="T91" fmla="*/ 600 h 2596"/>
                  <a:gd name="T92" fmla="*/ 1191 w 1857"/>
                  <a:gd name="T93" fmla="*/ 498 h 2596"/>
                  <a:gd name="T94" fmla="*/ 1133 w 1857"/>
                  <a:gd name="T95" fmla="*/ 391 h 2596"/>
                  <a:gd name="T96" fmla="*/ 1045 w 1857"/>
                  <a:gd name="T97" fmla="*/ 277 h 2596"/>
                  <a:gd name="T98" fmla="*/ 925 w 1857"/>
                  <a:gd name="T99" fmla="*/ 163 h 2596"/>
                  <a:gd name="T100" fmla="*/ 759 w 1857"/>
                  <a:gd name="T101" fmla="*/ 48 h 2596"/>
                  <a:gd name="T102" fmla="*/ 627 w 1857"/>
                  <a:gd name="T103" fmla="*/ 0 h 2596"/>
                  <a:gd name="T104" fmla="*/ 512 w 1857"/>
                  <a:gd name="T105" fmla="*/ 19 h 2596"/>
                  <a:gd name="T106" fmla="*/ 421 w 1857"/>
                  <a:gd name="T107" fmla="*/ 94 h 2596"/>
                  <a:gd name="T108" fmla="*/ 344 w 1857"/>
                  <a:gd name="T109" fmla="*/ 215 h 2596"/>
                  <a:gd name="T110" fmla="*/ 282 w 1857"/>
                  <a:gd name="T111" fmla="*/ 362 h 2596"/>
                  <a:gd name="T112" fmla="*/ 234 w 1857"/>
                  <a:gd name="T113" fmla="*/ 525 h 2596"/>
                  <a:gd name="T114" fmla="*/ 194 w 1857"/>
                  <a:gd name="T115" fmla="*/ 688 h 2596"/>
                  <a:gd name="T116" fmla="*/ 162 w 1857"/>
                  <a:gd name="T117" fmla="*/ 841 h 2596"/>
                  <a:gd name="T118" fmla="*/ 136 w 1857"/>
                  <a:gd name="T119" fmla="*/ 965 h 2596"/>
                  <a:gd name="T120" fmla="*/ 110 w 1857"/>
                  <a:gd name="T121" fmla="*/ 1053 h 2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57" h="2596">
                    <a:moveTo>
                      <a:pt x="110" y="1053"/>
                    </a:moveTo>
                    <a:lnTo>
                      <a:pt x="84" y="1138"/>
                    </a:lnTo>
                    <a:lnTo>
                      <a:pt x="58" y="1262"/>
                    </a:lnTo>
                    <a:lnTo>
                      <a:pt x="32" y="1415"/>
                    </a:lnTo>
                    <a:lnTo>
                      <a:pt x="12" y="1591"/>
                    </a:lnTo>
                    <a:lnTo>
                      <a:pt x="0" y="1777"/>
                    </a:lnTo>
                    <a:lnTo>
                      <a:pt x="0" y="1964"/>
                    </a:lnTo>
                    <a:lnTo>
                      <a:pt x="15" y="2143"/>
                    </a:lnTo>
                    <a:lnTo>
                      <a:pt x="48" y="2303"/>
                    </a:lnTo>
                    <a:lnTo>
                      <a:pt x="106" y="2433"/>
                    </a:lnTo>
                    <a:lnTo>
                      <a:pt x="185" y="2531"/>
                    </a:lnTo>
                    <a:lnTo>
                      <a:pt x="227" y="2557"/>
                    </a:lnTo>
                    <a:lnTo>
                      <a:pt x="272" y="2580"/>
                    </a:lnTo>
                    <a:lnTo>
                      <a:pt x="325" y="2593"/>
                    </a:lnTo>
                    <a:lnTo>
                      <a:pt x="380" y="2596"/>
                    </a:lnTo>
                    <a:lnTo>
                      <a:pt x="444" y="2593"/>
                    </a:lnTo>
                    <a:lnTo>
                      <a:pt x="519" y="2577"/>
                    </a:lnTo>
                    <a:lnTo>
                      <a:pt x="603" y="2547"/>
                    </a:lnTo>
                    <a:lnTo>
                      <a:pt x="701" y="2502"/>
                    </a:lnTo>
                    <a:lnTo>
                      <a:pt x="808" y="2442"/>
                    </a:lnTo>
                    <a:lnTo>
                      <a:pt x="932" y="2368"/>
                    </a:lnTo>
                    <a:lnTo>
                      <a:pt x="1090" y="2270"/>
                    </a:lnTo>
                    <a:lnTo>
                      <a:pt x="1218" y="2201"/>
                    </a:lnTo>
                    <a:lnTo>
                      <a:pt x="1321" y="2155"/>
                    </a:lnTo>
                    <a:lnTo>
                      <a:pt x="1402" y="2123"/>
                    </a:lnTo>
                    <a:lnTo>
                      <a:pt x="1471" y="2097"/>
                    </a:lnTo>
                    <a:lnTo>
                      <a:pt x="1532" y="2068"/>
                    </a:lnTo>
                    <a:lnTo>
                      <a:pt x="1587" y="2025"/>
                    </a:lnTo>
                    <a:lnTo>
                      <a:pt x="1649" y="1964"/>
                    </a:lnTo>
                    <a:lnTo>
                      <a:pt x="1717" y="1872"/>
                    </a:lnTo>
                    <a:lnTo>
                      <a:pt x="1801" y="1745"/>
                    </a:lnTo>
                    <a:lnTo>
                      <a:pt x="1837" y="1666"/>
                    </a:lnTo>
                    <a:lnTo>
                      <a:pt x="1857" y="1578"/>
                    </a:lnTo>
                    <a:lnTo>
                      <a:pt x="1853" y="1487"/>
                    </a:lnTo>
                    <a:lnTo>
                      <a:pt x="1834" y="1389"/>
                    </a:lnTo>
                    <a:lnTo>
                      <a:pt x="1798" y="1295"/>
                    </a:lnTo>
                    <a:lnTo>
                      <a:pt x="1743" y="1200"/>
                    </a:lnTo>
                    <a:lnTo>
                      <a:pt x="1672" y="1115"/>
                    </a:lnTo>
                    <a:lnTo>
                      <a:pt x="1581" y="1033"/>
                    </a:lnTo>
                    <a:lnTo>
                      <a:pt x="1474" y="965"/>
                    </a:lnTo>
                    <a:lnTo>
                      <a:pt x="1350" y="912"/>
                    </a:lnTo>
                    <a:lnTo>
                      <a:pt x="1312" y="884"/>
                    </a:lnTo>
                    <a:lnTo>
                      <a:pt x="1285" y="835"/>
                    </a:lnTo>
                    <a:lnTo>
                      <a:pt x="1266" y="769"/>
                    </a:lnTo>
                    <a:lnTo>
                      <a:pt x="1249" y="691"/>
                    </a:lnTo>
                    <a:lnTo>
                      <a:pt x="1227" y="600"/>
                    </a:lnTo>
                    <a:lnTo>
                      <a:pt x="1191" y="498"/>
                    </a:lnTo>
                    <a:lnTo>
                      <a:pt x="1133" y="391"/>
                    </a:lnTo>
                    <a:lnTo>
                      <a:pt x="1045" y="277"/>
                    </a:lnTo>
                    <a:lnTo>
                      <a:pt x="925" y="163"/>
                    </a:lnTo>
                    <a:lnTo>
                      <a:pt x="759" y="48"/>
                    </a:lnTo>
                    <a:lnTo>
                      <a:pt x="627" y="0"/>
                    </a:lnTo>
                    <a:lnTo>
                      <a:pt x="512" y="19"/>
                    </a:lnTo>
                    <a:lnTo>
                      <a:pt x="421" y="94"/>
                    </a:lnTo>
                    <a:lnTo>
                      <a:pt x="344" y="215"/>
                    </a:lnTo>
                    <a:lnTo>
                      <a:pt x="282" y="362"/>
                    </a:lnTo>
                    <a:lnTo>
                      <a:pt x="234" y="525"/>
                    </a:lnTo>
                    <a:lnTo>
                      <a:pt x="194" y="688"/>
                    </a:lnTo>
                    <a:lnTo>
                      <a:pt x="162" y="841"/>
                    </a:lnTo>
                    <a:lnTo>
                      <a:pt x="136" y="965"/>
                    </a:lnTo>
                    <a:lnTo>
                      <a:pt x="110" y="1053"/>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79" name="Freeform 907"/>
              <p:cNvSpPr>
                <a:spLocks/>
              </p:cNvSpPr>
              <p:nvPr/>
            </p:nvSpPr>
            <p:spPr bwMode="auto">
              <a:xfrm>
                <a:off x="931" y="2625"/>
                <a:ext cx="45" cy="68"/>
              </a:xfrm>
              <a:custGeom>
                <a:avLst/>
                <a:gdLst>
                  <a:gd name="T0" fmla="*/ 569 w 1030"/>
                  <a:gd name="T1" fmla="*/ 1908 h 1908"/>
                  <a:gd name="T2" fmla="*/ 514 w 1030"/>
                  <a:gd name="T3" fmla="*/ 1896 h 1908"/>
                  <a:gd name="T4" fmla="*/ 465 w 1030"/>
                  <a:gd name="T5" fmla="*/ 1860 h 1908"/>
                  <a:gd name="T6" fmla="*/ 429 w 1030"/>
                  <a:gd name="T7" fmla="*/ 1805 h 1908"/>
                  <a:gd name="T8" fmla="*/ 400 w 1030"/>
                  <a:gd name="T9" fmla="*/ 1736 h 1908"/>
                  <a:gd name="T10" fmla="*/ 377 w 1030"/>
                  <a:gd name="T11" fmla="*/ 1654 h 1908"/>
                  <a:gd name="T12" fmla="*/ 354 w 1030"/>
                  <a:gd name="T13" fmla="*/ 1573 h 1908"/>
                  <a:gd name="T14" fmla="*/ 335 w 1030"/>
                  <a:gd name="T15" fmla="*/ 1488 h 1908"/>
                  <a:gd name="T16" fmla="*/ 312 w 1030"/>
                  <a:gd name="T17" fmla="*/ 1406 h 1908"/>
                  <a:gd name="T18" fmla="*/ 289 w 1030"/>
                  <a:gd name="T19" fmla="*/ 1335 h 1908"/>
                  <a:gd name="T20" fmla="*/ 260 w 1030"/>
                  <a:gd name="T21" fmla="*/ 1276 h 1908"/>
                  <a:gd name="T22" fmla="*/ 231 w 1030"/>
                  <a:gd name="T23" fmla="*/ 1223 h 1908"/>
                  <a:gd name="T24" fmla="*/ 195 w 1030"/>
                  <a:gd name="T25" fmla="*/ 1149 h 1908"/>
                  <a:gd name="T26" fmla="*/ 153 w 1030"/>
                  <a:gd name="T27" fmla="*/ 1054 h 1908"/>
                  <a:gd name="T28" fmla="*/ 110 w 1030"/>
                  <a:gd name="T29" fmla="*/ 943 h 1908"/>
                  <a:gd name="T30" fmla="*/ 72 w 1030"/>
                  <a:gd name="T31" fmla="*/ 826 h 1908"/>
                  <a:gd name="T32" fmla="*/ 36 w 1030"/>
                  <a:gd name="T33" fmla="*/ 706 h 1908"/>
                  <a:gd name="T34" fmla="*/ 13 w 1030"/>
                  <a:gd name="T35" fmla="*/ 588 h 1908"/>
                  <a:gd name="T36" fmla="*/ 0 w 1030"/>
                  <a:gd name="T37" fmla="*/ 477 h 1908"/>
                  <a:gd name="T38" fmla="*/ 3 w 1030"/>
                  <a:gd name="T39" fmla="*/ 378 h 1908"/>
                  <a:gd name="T40" fmla="*/ 30 w 1030"/>
                  <a:gd name="T41" fmla="*/ 301 h 1908"/>
                  <a:gd name="T42" fmla="*/ 65 w 1030"/>
                  <a:gd name="T43" fmla="*/ 239 h 1908"/>
                  <a:gd name="T44" fmla="*/ 104 w 1030"/>
                  <a:gd name="T45" fmla="*/ 184 h 1908"/>
                  <a:gd name="T46" fmla="*/ 146 w 1030"/>
                  <a:gd name="T47" fmla="*/ 138 h 1908"/>
                  <a:gd name="T48" fmla="*/ 189 w 1030"/>
                  <a:gd name="T49" fmla="*/ 95 h 1908"/>
                  <a:gd name="T50" fmla="*/ 234 w 1030"/>
                  <a:gd name="T51" fmla="*/ 63 h 1908"/>
                  <a:gd name="T52" fmla="*/ 286 w 1030"/>
                  <a:gd name="T53" fmla="*/ 36 h 1908"/>
                  <a:gd name="T54" fmla="*/ 341 w 1030"/>
                  <a:gd name="T55" fmla="*/ 17 h 1908"/>
                  <a:gd name="T56" fmla="*/ 403 w 1030"/>
                  <a:gd name="T57" fmla="*/ 7 h 1908"/>
                  <a:gd name="T58" fmla="*/ 468 w 1030"/>
                  <a:gd name="T59" fmla="*/ 0 h 1908"/>
                  <a:gd name="T60" fmla="*/ 539 w 1030"/>
                  <a:gd name="T61" fmla="*/ 0 h 1908"/>
                  <a:gd name="T62" fmla="*/ 621 w 1030"/>
                  <a:gd name="T63" fmla="*/ 7 h 1908"/>
                  <a:gd name="T64" fmla="*/ 692 w 1030"/>
                  <a:gd name="T65" fmla="*/ 27 h 1908"/>
                  <a:gd name="T66" fmla="*/ 753 w 1030"/>
                  <a:gd name="T67" fmla="*/ 52 h 1908"/>
                  <a:gd name="T68" fmla="*/ 809 w 1030"/>
                  <a:gd name="T69" fmla="*/ 85 h 1908"/>
                  <a:gd name="T70" fmla="*/ 858 w 1030"/>
                  <a:gd name="T71" fmla="*/ 121 h 1908"/>
                  <a:gd name="T72" fmla="*/ 899 w 1030"/>
                  <a:gd name="T73" fmla="*/ 163 h 1908"/>
                  <a:gd name="T74" fmla="*/ 935 w 1030"/>
                  <a:gd name="T75" fmla="*/ 206 h 1908"/>
                  <a:gd name="T76" fmla="*/ 965 w 1030"/>
                  <a:gd name="T77" fmla="*/ 251 h 1908"/>
                  <a:gd name="T78" fmla="*/ 991 w 1030"/>
                  <a:gd name="T79" fmla="*/ 297 h 1908"/>
                  <a:gd name="T80" fmla="*/ 1011 w 1030"/>
                  <a:gd name="T81" fmla="*/ 340 h 1908"/>
                  <a:gd name="T82" fmla="*/ 1023 w 1030"/>
                  <a:gd name="T83" fmla="*/ 402 h 1908"/>
                  <a:gd name="T84" fmla="*/ 1030 w 1030"/>
                  <a:gd name="T85" fmla="*/ 490 h 1908"/>
                  <a:gd name="T86" fmla="*/ 1027 w 1030"/>
                  <a:gd name="T87" fmla="*/ 601 h 1908"/>
                  <a:gd name="T88" fmla="*/ 1020 w 1030"/>
                  <a:gd name="T89" fmla="*/ 725 h 1908"/>
                  <a:gd name="T90" fmla="*/ 1007 w 1030"/>
                  <a:gd name="T91" fmla="*/ 855 h 1908"/>
                  <a:gd name="T92" fmla="*/ 991 w 1030"/>
                  <a:gd name="T93" fmla="*/ 986 h 1908"/>
                  <a:gd name="T94" fmla="*/ 971 w 1030"/>
                  <a:gd name="T95" fmla="*/ 1110 h 1908"/>
                  <a:gd name="T96" fmla="*/ 948 w 1030"/>
                  <a:gd name="T97" fmla="*/ 1217 h 1908"/>
                  <a:gd name="T98" fmla="*/ 923 w 1030"/>
                  <a:gd name="T99" fmla="*/ 1302 h 1908"/>
                  <a:gd name="T100" fmla="*/ 899 w 1030"/>
                  <a:gd name="T101" fmla="*/ 1355 h 1908"/>
                  <a:gd name="T102" fmla="*/ 877 w 1030"/>
                  <a:gd name="T103" fmla="*/ 1400 h 1908"/>
                  <a:gd name="T104" fmla="*/ 854 w 1030"/>
                  <a:gd name="T105" fmla="*/ 1458 h 1908"/>
                  <a:gd name="T106" fmla="*/ 835 w 1030"/>
                  <a:gd name="T107" fmla="*/ 1527 h 1908"/>
                  <a:gd name="T108" fmla="*/ 813 w 1030"/>
                  <a:gd name="T109" fmla="*/ 1602 h 1908"/>
                  <a:gd name="T110" fmla="*/ 786 w 1030"/>
                  <a:gd name="T111" fmla="*/ 1678 h 1908"/>
                  <a:gd name="T112" fmla="*/ 757 w 1030"/>
                  <a:gd name="T113" fmla="*/ 1749 h 1908"/>
                  <a:gd name="T114" fmla="*/ 722 w 1030"/>
                  <a:gd name="T115" fmla="*/ 1811 h 1908"/>
                  <a:gd name="T116" fmla="*/ 682 w 1030"/>
                  <a:gd name="T117" fmla="*/ 1863 h 1908"/>
                  <a:gd name="T118" fmla="*/ 630 w 1030"/>
                  <a:gd name="T119" fmla="*/ 1896 h 1908"/>
                  <a:gd name="T120" fmla="*/ 569 w 1030"/>
                  <a:gd name="T121" fmla="*/ 1908 h 19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0" h="1908">
                    <a:moveTo>
                      <a:pt x="569" y="1908"/>
                    </a:moveTo>
                    <a:lnTo>
                      <a:pt x="514" y="1896"/>
                    </a:lnTo>
                    <a:lnTo>
                      <a:pt x="465" y="1860"/>
                    </a:lnTo>
                    <a:lnTo>
                      <a:pt x="429" y="1805"/>
                    </a:lnTo>
                    <a:lnTo>
                      <a:pt x="400" y="1736"/>
                    </a:lnTo>
                    <a:lnTo>
                      <a:pt x="377" y="1654"/>
                    </a:lnTo>
                    <a:lnTo>
                      <a:pt x="354" y="1573"/>
                    </a:lnTo>
                    <a:lnTo>
                      <a:pt x="335" y="1488"/>
                    </a:lnTo>
                    <a:lnTo>
                      <a:pt x="312" y="1406"/>
                    </a:lnTo>
                    <a:lnTo>
                      <a:pt x="289" y="1335"/>
                    </a:lnTo>
                    <a:lnTo>
                      <a:pt x="260" y="1276"/>
                    </a:lnTo>
                    <a:lnTo>
                      <a:pt x="231" y="1223"/>
                    </a:lnTo>
                    <a:lnTo>
                      <a:pt x="195" y="1149"/>
                    </a:lnTo>
                    <a:lnTo>
                      <a:pt x="153" y="1054"/>
                    </a:lnTo>
                    <a:lnTo>
                      <a:pt x="110" y="943"/>
                    </a:lnTo>
                    <a:lnTo>
                      <a:pt x="72" y="826"/>
                    </a:lnTo>
                    <a:lnTo>
                      <a:pt x="36" y="706"/>
                    </a:lnTo>
                    <a:lnTo>
                      <a:pt x="13" y="588"/>
                    </a:lnTo>
                    <a:lnTo>
                      <a:pt x="0" y="477"/>
                    </a:lnTo>
                    <a:lnTo>
                      <a:pt x="3" y="378"/>
                    </a:lnTo>
                    <a:lnTo>
                      <a:pt x="30" y="301"/>
                    </a:lnTo>
                    <a:lnTo>
                      <a:pt x="65" y="239"/>
                    </a:lnTo>
                    <a:lnTo>
                      <a:pt x="104" y="184"/>
                    </a:lnTo>
                    <a:lnTo>
                      <a:pt x="146" y="138"/>
                    </a:lnTo>
                    <a:lnTo>
                      <a:pt x="189" y="95"/>
                    </a:lnTo>
                    <a:lnTo>
                      <a:pt x="234" y="63"/>
                    </a:lnTo>
                    <a:lnTo>
                      <a:pt x="286" y="36"/>
                    </a:lnTo>
                    <a:lnTo>
                      <a:pt x="341" y="17"/>
                    </a:lnTo>
                    <a:lnTo>
                      <a:pt x="403" y="7"/>
                    </a:lnTo>
                    <a:lnTo>
                      <a:pt x="468" y="0"/>
                    </a:lnTo>
                    <a:lnTo>
                      <a:pt x="539" y="0"/>
                    </a:lnTo>
                    <a:lnTo>
                      <a:pt x="621" y="7"/>
                    </a:lnTo>
                    <a:lnTo>
                      <a:pt x="692" y="27"/>
                    </a:lnTo>
                    <a:lnTo>
                      <a:pt x="753" y="52"/>
                    </a:lnTo>
                    <a:lnTo>
                      <a:pt x="809" y="85"/>
                    </a:lnTo>
                    <a:lnTo>
                      <a:pt x="858" y="121"/>
                    </a:lnTo>
                    <a:lnTo>
                      <a:pt x="899" y="163"/>
                    </a:lnTo>
                    <a:lnTo>
                      <a:pt x="935" y="206"/>
                    </a:lnTo>
                    <a:lnTo>
                      <a:pt x="965" y="251"/>
                    </a:lnTo>
                    <a:lnTo>
                      <a:pt x="991" y="297"/>
                    </a:lnTo>
                    <a:lnTo>
                      <a:pt x="1011" y="340"/>
                    </a:lnTo>
                    <a:lnTo>
                      <a:pt x="1023" y="402"/>
                    </a:lnTo>
                    <a:lnTo>
                      <a:pt x="1030" y="490"/>
                    </a:lnTo>
                    <a:lnTo>
                      <a:pt x="1027" y="601"/>
                    </a:lnTo>
                    <a:lnTo>
                      <a:pt x="1020" y="725"/>
                    </a:lnTo>
                    <a:lnTo>
                      <a:pt x="1007" y="855"/>
                    </a:lnTo>
                    <a:lnTo>
                      <a:pt x="991" y="986"/>
                    </a:lnTo>
                    <a:lnTo>
                      <a:pt x="971" y="1110"/>
                    </a:lnTo>
                    <a:lnTo>
                      <a:pt x="948" y="1217"/>
                    </a:lnTo>
                    <a:lnTo>
                      <a:pt x="923" y="1302"/>
                    </a:lnTo>
                    <a:lnTo>
                      <a:pt x="899" y="1355"/>
                    </a:lnTo>
                    <a:lnTo>
                      <a:pt x="877" y="1400"/>
                    </a:lnTo>
                    <a:lnTo>
                      <a:pt x="854" y="1458"/>
                    </a:lnTo>
                    <a:lnTo>
                      <a:pt x="835" y="1527"/>
                    </a:lnTo>
                    <a:lnTo>
                      <a:pt x="813" y="1602"/>
                    </a:lnTo>
                    <a:lnTo>
                      <a:pt x="786" y="1678"/>
                    </a:lnTo>
                    <a:lnTo>
                      <a:pt x="757" y="1749"/>
                    </a:lnTo>
                    <a:lnTo>
                      <a:pt x="722" y="1811"/>
                    </a:lnTo>
                    <a:lnTo>
                      <a:pt x="682" y="1863"/>
                    </a:lnTo>
                    <a:lnTo>
                      <a:pt x="630" y="1896"/>
                    </a:lnTo>
                    <a:lnTo>
                      <a:pt x="569" y="1908"/>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80" name="Freeform 908"/>
              <p:cNvSpPr>
                <a:spLocks/>
              </p:cNvSpPr>
              <p:nvPr/>
            </p:nvSpPr>
            <p:spPr bwMode="auto">
              <a:xfrm>
                <a:off x="868" y="2641"/>
                <a:ext cx="83" cy="97"/>
              </a:xfrm>
              <a:custGeom>
                <a:avLst/>
                <a:gdLst>
                  <a:gd name="T0" fmla="*/ 363 w 1899"/>
                  <a:gd name="T1" fmla="*/ 936 h 2717"/>
                  <a:gd name="T2" fmla="*/ 382 w 1899"/>
                  <a:gd name="T3" fmla="*/ 773 h 2717"/>
                  <a:gd name="T4" fmla="*/ 379 w 1899"/>
                  <a:gd name="T5" fmla="*/ 591 h 2717"/>
                  <a:gd name="T6" fmla="*/ 409 w 1899"/>
                  <a:gd name="T7" fmla="*/ 392 h 2717"/>
                  <a:gd name="T8" fmla="*/ 516 w 1899"/>
                  <a:gd name="T9" fmla="*/ 193 h 2717"/>
                  <a:gd name="T10" fmla="*/ 730 w 1899"/>
                  <a:gd name="T11" fmla="*/ 20 h 2717"/>
                  <a:gd name="T12" fmla="*/ 961 w 1899"/>
                  <a:gd name="T13" fmla="*/ 23 h 2717"/>
                  <a:gd name="T14" fmla="*/ 1165 w 1899"/>
                  <a:gd name="T15" fmla="*/ 166 h 2717"/>
                  <a:gd name="T16" fmla="*/ 1328 w 1899"/>
                  <a:gd name="T17" fmla="*/ 378 h 2717"/>
                  <a:gd name="T18" fmla="*/ 1432 w 1899"/>
                  <a:gd name="T19" fmla="*/ 594 h 2717"/>
                  <a:gd name="T20" fmla="*/ 1467 w 1899"/>
                  <a:gd name="T21" fmla="*/ 763 h 2717"/>
                  <a:gd name="T22" fmla="*/ 1509 w 1899"/>
                  <a:gd name="T23" fmla="*/ 917 h 2717"/>
                  <a:gd name="T24" fmla="*/ 1561 w 1899"/>
                  <a:gd name="T25" fmla="*/ 1066 h 2717"/>
                  <a:gd name="T26" fmla="*/ 1630 w 1899"/>
                  <a:gd name="T27" fmla="*/ 1204 h 2717"/>
                  <a:gd name="T28" fmla="*/ 1704 w 1899"/>
                  <a:gd name="T29" fmla="*/ 1324 h 2717"/>
                  <a:gd name="T30" fmla="*/ 1783 w 1899"/>
                  <a:gd name="T31" fmla="*/ 1439 h 2717"/>
                  <a:gd name="T32" fmla="*/ 1847 w 1899"/>
                  <a:gd name="T33" fmla="*/ 1630 h 2717"/>
                  <a:gd name="T34" fmla="*/ 1890 w 1899"/>
                  <a:gd name="T35" fmla="*/ 1876 h 2717"/>
                  <a:gd name="T36" fmla="*/ 1899 w 1899"/>
                  <a:gd name="T37" fmla="*/ 2133 h 2717"/>
                  <a:gd name="T38" fmla="*/ 1870 w 1899"/>
                  <a:gd name="T39" fmla="*/ 2362 h 2717"/>
                  <a:gd name="T40" fmla="*/ 1763 w 1899"/>
                  <a:gd name="T41" fmla="*/ 2557 h 2717"/>
                  <a:gd name="T42" fmla="*/ 1607 w 1899"/>
                  <a:gd name="T43" fmla="*/ 2668 h 2717"/>
                  <a:gd name="T44" fmla="*/ 1448 w 1899"/>
                  <a:gd name="T45" fmla="*/ 2678 h 2717"/>
                  <a:gd name="T46" fmla="*/ 1295 w 1899"/>
                  <a:gd name="T47" fmla="*/ 2646 h 2717"/>
                  <a:gd name="T48" fmla="*/ 1165 w 1899"/>
                  <a:gd name="T49" fmla="*/ 2619 h 2717"/>
                  <a:gd name="T50" fmla="*/ 1065 w 1899"/>
                  <a:gd name="T51" fmla="*/ 2639 h 2717"/>
                  <a:gd name="T52" fmla="*/ 925 w 1899"/>
                  <a:gd name="T53" fmla="*/ 2678 h 2717"/>
                  <a:gd name="T54" fmla="*/ 756 w 1899"/>
                  <a:gd name="T55" fmla="*/ 2711 h 2717"/>
                  <a:gd name="T56" fmla="*/ 574 w 1899"/>
                  <a:gd name="T57" fmla="*/ 2711 h 2717"/>
                  <a:gd name="T58" fmla="*/ 399 w 1899"/>
                  <a:gd name="T59" fmla="*/ 2659 h 2717"/>
                  <a:gd name="T60" fmla="*/ 247 w 1899"/>
                  <a:gd name="T61" fmla="*/ 2518 h 2717"/>
                  <a:gd name="T62" fmla="*/ 117 w 1899"/>
                  <a:gd name="T63" fmla="*/ 2303 h 2717"/>
                  <a:gd name="T64" fmla="*/ 35 w 1899"/>
                  <a:gd name="T65" fmla="*/ 2052 h 2717"/>
                  <a:gd name="T66" fmla="*/ 0 w 1899"/>
                  <a:gd name="T67" fmla="*/ 1798 h 2717"/>
                  <a:gd name="T68" fmla="*/ 16 w 1899"/>
                  <a:gd name="T69" fmla="*/ 1566 h 2717"/>
                  <a:gd name="T70" fmla="*/ 77 w 1899"/>
                  <a:gd name="T71" fmla="*/ 1386 h 2717"/>
                  <a:gd name="T72" fmla="*/ 132 w 1899"/>
                  <a:gd name="T73" fmla="*/ 1276 h 2717"/>
                  <a:gd name="T74" fmla="*/ 181 w 1899"/>
                  <a:gd name="T75" fmla="*/ 1207 h 2717"/>
                  <a:gd name="T76" fmla="*/ 230 w 1899"/>
                  <a:gd name="T77" fmla="*/ 1144 h 2717"/>
                  <a:gd name="T78" fmla="*/ 296 w 1899"/>
                  <a:gd name="T79" fmla="*/ 1063 h 2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9" h="2717">
                    <a:moveTo>
                      <a:pt x="334" y="1005"/>
                    </a:moveTo>
                    <a:lnTo>
                      <a:pt x="363" y="936"/>
                    </a:lnTo>
                    <a:lnTo>
                      <a:pt x="379" y="858"/>
                    </a:lnTo>
                    <a:lnTo>
                      <a:pt x="382" y="773"/>
                    </a:lnTo>
                    <a:lnTo>
                      <a:pt x="379" y="685"/>
                    </a:lnTo>
                    <a:lnTo>
                      <a:pt x="379" y="591"/>
                    </a:lnTo>
                    <a:lnTo>
                      <a:pt x="386" y="492"/>
                    </a:lnTo>
                    <a:lnTo>
                      <a:pt x="409" y="392"/>
                    </a:lnTo>
                    <a:lnTo>
                      <a:pt x="448" y="293"/>
                    </a:lnTo>
                    <a:lnTo>
                      <a:pt x="516" y="193"/>
                    </a:lnTo>
                    <a:lnTo>
                      <a:pt x="613" y="91"/>
                    </a:lnTo>
                    <a:lnTo>
                      <a:pt x="730" y="20"/>
                    </a:lnTo>
                    <a:lnTo>
                      <a:pt x="847" y="0"/>
                    </a:lnTo>
                    <a:lnTo>
                      <a:pt x="961" y="23"/>
                    </a:lnTo>
                    <a:lnTo>
                      <a:pt x="1065" y="81"/>
                    </a:lnTo>
                    <a:lnTo>
                      <a:pt x="1165" y="166"/>
                    </a:lnTo>
                    <a:lnTo>
                      <a:pt x="1253" y="268"/>
                    </a:lnTo>
                    <a:lnTo>
                      <a:pt x="1328" y="378"/>
                    </a:lnTo>
                    <a:lnTo>
                      <a:pt x="1390" y="489"/>
                    </a:lnTo>
                    <a:lnTo>
                      <a:pt x="1432" y="594"/>
                    </a:lnTo>
                    <a:lnTo>
                      <a:pt x="1454" y="685"/>
                    </a:lnTo>
                    <a:lnTo>
                      <a:pt x="1467" y="763"/>
                    </a:lnTo>
                    <a:lnTo>
                      <a:pt x="1487" y="842"/>
                    </a:lnTo>
                    <a:lnTo>
                      <a:pt x="1509" y="917"/>
                    </a:lnTo>
                    <a:lnTo>
                      <a:pt x="1533" y="992"/>
                    </a:lnTo>
                    <a:lnTo>
                      <a:pt x="1561" y="1066"/>
                    </a:lnTo>
                    <a:lnTo>
                      <a:pt x="1594" y="1135"/>
                    </a:lnTo>
                    <a:lnTo>
                      <a:pt x="1630" y="1204"/>
                    </a:lnTo>
                    <a:lnTo>
                      <a:pt x="1665" y="1265"/>
                    </a:lnTo>
                    <a:lnTo>
                      <a:pt x="1704" y="1324"/>
                    </a:lnTo>
                    <a:lnTo>
                      <a:pt x="1743" y="1376"/>
                    </a:lnTo>
                    <a:lnTo>
                      <a:pt x="1783" y="1439"/>
                    </a:lnTo>
                    <a:lnTo>
                      <a:pt x="1814" y="1527"/>
                    </a:lnTo>
                    <a:lnTo>
                      <a:pt x="1847" y="1630"/>
                    </a:lnTo>
                    <a:lnTo>
                      <a:pt x="1870" y="1748"/>
                    </a:lnTo>
                    <a:lnTo>
                      <a:pt x="1890" y="1876"/>
                    </a:lnTo>
                    <a:lnTo>
                      <a:pt x="1899" y="2006"/>
                    </a:lnTo>
                    <a:lnTo>
                      <a:pt x="1899" y="2133"/>
                    </a:lnTo>
                    <a:lnTo>
                      <a:pt x="1890" y="2254"/>
                    </a:lnTo>
                    <a:lnTo>
                      <a:pt x="1870" y="2362"/>
                    </a:lnTo>
                    <a:lnTo>
                      <a:pt x="1834" y="2453"/>
                    </a:lnTo>
                    <a:lnTo>
                      <a:pt x="1763" y="2557"/>
                    </a:lnTo>
                    <a:lnTo>
                      <a:pt x="1688" y="2629"/>
                    </a:lnTo>
                    <a:lnTo>
                      <a:pt x="1607" y="2668"/>
                    </a:lnTo>
                    <a:lnTo>
                      <a:pt x="1529" y="2681"/>
                    </a:lnTo>
                    <a:lnTo>
                      <a:pt x="1448" y="2678"/>
                    </a:lnTo>
                    <a:lnTo>
                      <a:pt x="1370" y="2665"/>
                    </a:lnTo>
                    <a:lnTo>
                      <a:pt x="1295" y="2646"/>
                    </a:lnTo>
                    <a:lnTo>
                      <a:pt x="1228" y="2629"/>
                    </a:lnTo>
                    <a:lnTo>
                      <a:pt x="1165" y="2619"/>
                    </a:lnTo>
                    <a:lnTo>
                      <a:pt x="1113" y="2623"/>
                    </a:lnTo>
                    <a:lnTo>
                      <a:pt x="1065" y="2639"/>
                    </a:lnTo>
                    <a:lnTo>
                      <a:pt x="1000" y="2659"/>
                    </a:lnTo>
                    <a:lnTo>
                      <a:pt x="925" y="2678"/>
                    </a:lnTo>
                    <a:lnTo>
                      <a:pt x="844" y="2698"/>
                    </a:lnTo>
                    <a:lnTo>
                      <a:pt x="756" y="2711"/>
                    </a:lnTo>
                    <a:lnTo>
                      <a:pt x="665" y="2717"/>
                    </a:lnTo>
                    <a:lnTo>
                      <a:pt x="574" y="2711"/>
                    </a:lnTo>
                    <a:lnTo>
                      <a:pt x="483" y="2695"/>
                    </a:lnTo>
                    <a:lnTo>
                      <a:pt x="399" y="2659"/>
                    </a:lnTo>
                    <a:lnTo>
                      <a:pt x="324" y="2604"/>
                    </a:lnTo>
                    <a:lnTo>
                      <a:pt x="247" y="2518"/>
                    </a:lnTo>
                    <a:lnTo>
                      <a:pt x="175" y="2417"/>
                    </a:lnTo>
                    <a:lnTo>
                      <a:pt x="117" y="2303"/>
                    </a:lnTo>
                    <a:lnTo>
                      <a:pt x="71" y="2179"/>
                    </a:lnTo>
                    <a:lnTo>
                      <a:pt x="35" y="2052"/>
                    </a:lnTo>
                    <a:lnTo>
                      <a:pt x="10" y="1925"/>
                    </a:lnTo>
                    <a:lnTo>
                      <a:pt x="0" y="1798"/>
                    </a:lnTo>
                    <a:lnTo>
                      <a:pt x="0" y="1677"/>
                    </a:lnTo>
                    <a:lnTo>
                      <a:pt x="16" y="1566"/>
                    </a:lnTo>
                    <a:lnTo>
                      <a:pt x="41" y="1467"/>
                    </a:lnTo>
                    <a:lnTo>
                      <a:pt x="77" y="1386"/>
                    </a:lnTo>
                    <a:lnTo>
                      <a:pt x="107" y="1324"/>
                    </a:lnTo>
                    <a:lnTo>
                      <a:pt x="132" y="1276"/>
                    </a:lnTo>
                    <a:lnTo>
                      <a:pt x="156" y="1240"/>
                    </a:lnTo>
                    <a:lnTo>
                      <a:pt x="181" y="1207"/>
                    </a:lnTo>
                    <a:lnTo>
                      <a:pt x="204" y="1177"/>
                    </a:lnTo>
                    <a:lnTo>
                      <a:pt x="230" y="1144"/>
                    </a:lnTo>
                    <a:lnTo>
                      <a:pt x="260" y="1109"/>
                    </a:lnTo>
                    <a:lnTo>
                      <a:pt x="296" y="1063"/>
                    </a:lnTo>
                    <a:lnTo>
                      <a:pt x="334" y="1005"/>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81" name="Freeform 909"/>
              <p:cNvSpPr>
                <a:spLocks/>
              </p:cNvSpPr>
              <p:nvPr/>
            </p:nvSpPr>
            <p:spPr bwMode="auto">
              <a:xfrm>
                <a:off x="849" y="2747"/>
                <a:ext cx="87" cy="181"/>
              </a:xfrm>
              <a:custGeom>
                <a:avLst/>
                <a:gdLst>
                  <a:gd name="T0" fmla="*/ 321 w 2009"/>
                  <a:gd name="T1" fmla="*/ 629 h 5072"/>
                  <a:gd name="T2" fmla="*/ 299 w 2009"/>
                  <a:gd name="T3" fmla="*/ 798 h 5072"/>
                  <a:gd name="T4" fmla="*/ 276 w 2009"/>
                  <a:gd name="T5" fmla="*/ 1007 h 5072"/>
                  <a:gd name="T6" fmla="*/ 260 w 2009"/>
                  <a:gd name="T7" fmla="*/ 1229 h 5072"/>
                  <a:gd name="T8" fmla="*/ 260 w 2009"/>
                  <a:gd name="T9" fmla="*/ 1425 h 5072"/>
                  <a:gd name="T10" fmla="*/ 279 w 2009"/>
                  <a:gd name="T11" fmla="*/ 1624 h 5072"/>
                  <a:gd name="T12" fmla="*/ 282 w 2009"/>
                  <a:gd name="T13" fmla="*/ 2074 h 5072"/>
                  <a:gd name="T14" fmla="*/ 257 w 2009"/>
                  <a:gd name="T15" fmla="*/ 2687 h 5072"/>
                  <a:gd name="T16" fmla="*/ 192 w 2009"/>
                  <a:gd name="T17" fmla="*/ 3311 h 5072"/>
                  <a:gd name="T18" fmla="*/ 78 w 2009"/>
                  <a:gd name="T19" fmla="*/ 3794 h 5072"/>
                  <a:gd name="T20" fmla="*/ 7 w 2009"/>
                  <a:gd name="T21" fmla="*/ 3927 h 5072"/>
                  <a:gd name="T22" fmla="*/ 65 w 2009"/>
                  <a:gd name="T23" fmla="*/ 3868 h 5072"/>
                  <a:gd name="T24" fmla="*/ 169 w 2009"/>
                  <a:gd name="T25" fmla="*/ 3783 h 5072"/>
                  <a:gd name="T26" fmla="*/ 312 w 2009"/>
                  <a:gd name="T27" fmla="*/ 3715 h 5072"/>
                  <a:gd name="T28" fmla="*/ 483 w 2009"/>
                  <a:gd name="T29" fmla="*/ 3698 h 5072"/>
                  <a:gd name="T30" fmla="*/ 665 w 2009"/>
                  <a:gd name="T31" fmla="*/ 3770 h 5072"/>
                  <a:gd name="T32" fmla="*/ 802 w 2009"/>
                  <a:gd name="T33" fmla="*/ 3891 h 5072"/>
                  <a:gd name="T34" fmla="*/ 890 w 2009"/>
                  <a:gd name="T35" fmla="*/ 4041 h 5072"/>
                  <a:gd name="T36" fmla="*/ 945 w 2009"/>
                  <a:gd name="T37" fmla="*/ 4204 h 5072"/>
                  <a:gd name="T38" fmla="*/ 970 w 2009"/>
                  <a:gd name="T39" fmla="*/ 4364 h 5072"/>
                  <a:gd name="T40" fmla="*/ 987 w 2009"/>
                  <a:gd name="T41" fmla="*/ 4514 h 5072"/>
                  <a:gd name="T42" fmla="*/ 1013 w 2009"/>
                  <a:gd name="T43" fmla="*/ 4673 h 5072"/>
                  <a:gd name="T44" fmla="*/ 1061 w 2009"/>
                  <a:gd name="T45" fmla="*/ 4827 h 5072"/>
                  <a:gd name="T46" fmla="*/ 1146 w 2009"/>
                  <a:gd name="T47" fmla="*/ 4957 h 5072"/>
                  <a:gd name="T48" fmla="*/ 1269 w 2009"/>
                  <a:gd name="T49" fmla="*/ 5049 h 5072"/>
                  <a:gd name="T50" fmla="*/ 1426 w 2009"/>
                  <a:gd name="T51" fmla="*/ 5068 h 5072"/>
                  <a:gd name="T52" fmla="*/ 1536 w 2009"/>
                  <a:gd name="T53" fmla="*/ 4977 h 5072"/>
                  <a:gd name="T54" fmla="*/ 1591 w 2009"/>
                  <a:gd name="T55" fmla="*/ 4805 h 5072"/>
                  <a:gd name="T56" fmla="*/ 1610 w 2009"/>
                  <a:gd name="T57" fmla="*/ 4592 h 5072"/>
                  <a:gd name="T58" fmla="*/ 1601 w 2009"/>
                  <a:gd name="T59" fmla="*/ 4393 h 5072"/>
                  <a:gd name="T60" fmla="*/ 1565 w 2009"/>
                  <a:gd name="T61" fmla="*/ 4223 h 5072"/>
                  <a:gd name="T62" fmla="*/ 1461 w 2009"/>
                  <a:gd name="T63" fmla="*/ 4024 h 5072"/>
                  <a:gd name="T64" fmla="*/ 1318 w 2009"/>
                  <a:gd name="T65" fmla="*/ 3813 h 5072"/>
                  <a:gd name="T66" fmla="*/ 1182 w 2009"/>
                  <a:gd name="T67" fmla="*/ 3629 h 5072"/>
                  <a:gd name="T68" fmla="*/ 1091 w 2009"/>
                  <a:gd name="T69" fmla="*/ 3519 h 5072"/>
                  <a:gd name="T70" fmla="*/ 629 w 2009"/>
                  <a:gd name="T71" fmla="*/ 3255 h 5072"/>
                  <a:gd name="T72" fmla="*/ 665 w 2009"/>
                  <a:gd name="T73" fmla="*/ 2449 h 5072"/>
                  <a:gd name="T74" fmla="*/ 779 w 2009"/>
                  <a:gd name="T75" fmla="*/ 2370 h 5072"/>
                  <a:gd name="T76" fmla="*/ 974 w 2009"/>
                  <a:gd name="T77" fmla="*/ 2227 h 5072"/>
                  <a:gd name="T78" fmla="*/ 1204 w 2009"/>
                  <a:gd name="T79" fmla="*/ 2038 h 5072"/>
                  <a:gd name="T80" fmla="*/ 1435 w 2009"/>
                  <a:gd name="T81" fmla="*/ 1820 h 5072"/>
                  <a:gd name="T82" fmla="*/ 1633 w 2009"/>
                  <a:gd name="T83" fmla="*/ 1591 h 5072"/>
                  <a:gd name="T84" fmla="*/ 1811 w 2009"/>
                  <a:gd name="T85" fmla="*/ 1337 h 5072"/>
                  <a:gd name="T86" fmla="*/ 1948 w 2009"/>
                  <a:gd name="T87" fmla="*/ 1039 h 5072"/>
                  <a:gd name="T88" fmla="*/ 2009 w 2009"/>
                  <a:gd name="T89" fmla="*/ 684 h 5072"/>
                  <a:gd name="T90" fmla="*/ 1968 w 2009"/>
                  <a:gd name="T91" fmla="*/ 251 h 5072"/>
                  <a:gd name="T92" fmla="*/ 1893 w 2009"/>
                  <a:gd name="T93" fmla="*/ 16 h 5072"/>
                  <a:gd name="T94" fmla="*/ 1851 w 2009"/>
                  <a:gd name="T95" fmla="*/ 133 h 5072"/>
                  <a:gd name="T96" fmla="*/ 1753 w 2009"/>
                  <a:gd name="T97" fmla="*/ 318 h 5072"/>
                  <a:gd name="T98" fmla="*/ 1578 w 2009"/>
                  <a:gd name="T99" fmla="*/ 514 h 5072"/>
                  <a:gd name="T100" fmla="*/ 1318 w 2009"/>
                  <a:gd name="T101" fmla="*/ 668 h 5072"/>
                  <a:gd name="T102" fmla="*/ 977 w 2009"/>
                  <a:gd name="T103" fmla="*/ 733 h 5072"/>
                  <a:gd name="T104" fmla="*/ 701 w 2009"/>
                  <a:gd name="T105" fmla="*/ 727 h 5072"/>
                  <a:gd name="T106" fmla="*/ 510 w 2009"/>
                  <a:gd name="T107" fmla="*/ 677 h 5072"/>
                  <a:gd name="T108" fmla="*/ 390 w 2009"/>
                  <a:gd name="T109" fmla="*/ 619 h 5072"/>
                  <a:gd name="T110" fmla="*/ 334 w 2009"/>
                  <a:gd name="T111" fmla="*/ 577 h 5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09" h="5072">
                    <a:moveTo>
                      <a:pt x="328" y="570"/>
                    </a:moveTo>
                    <a:lnTo>
                      <a:pt x="321" y="629"/>
                    </a:lnTo>
                    <a:lnTo>
                      <a:pt x="312" y="707"/>
                    </a:lnTo>
                    <a:lnTo>
                      <a:pt x="299" y="798"/>
                    </a:lnTo>
                    <a:lnTo>
                      <a:pt x="285" y="900"/>
                    </a:lnTo>
                    <a:lnTo>
                      <a:pt x="276" y="1007"/>
                    </a:lnTo>
                    <a:lnTo>
                      <a:pt x="266" y="1118"/>
                    </a:lnTo>
                    <a:lnTo>
                      <a:pt x="260" y="1229"/>
                    </a:lnTo>
                    <a:lnTo>
                      <a:pt x="257" y="1330"/>
                    </a:lnTo>
                    <a:lnTo>
                      <a:pt x="260" y="1425"/>
                    </a:lnTo>
                    <a:lnTo>
                      <a:pt x="269" y="1506"/>
                    </a:lnTo>
                    <a:lnTo>
                      <a:pt x="279" y="1624"/>
                    </a:lnTo>
                    <a:lnTo>
                      <a:pt x="282" y="1820"/>
                    </a:lnTo>
                    <a:lnTo>
                      <a:pt x="282" y="2074"/>
                    </a:lnTo>
                    <a:lnTo>
                      <a:pt x="272" y="2370"/>
                    </a:lnTo>
                    <a:lnTo>
                      <a:pt x="257" y="2687"/>
                    </a:lnTo>
                    <a:lnTo>
                      <a:pt x="230" y="3007"/>
                    </a:lnTo>
                    <a:lnTo>
                      <a:pt x="192" y="3311"/>
                    </a:lnTo>
                    <a:lnTo>
                      <a:pt x="143" y="3581"/>
                    </a:lnTo>
                    <a:lnTo>
                      <a:pt x="78" y="3794"/>
                    </a:lnTo>
                    <a:lnTo>
                      <a:pt x="0" y="3936"/>
                    </a:lnTo>
                    <a:lnTo>
                      <a:pt x="7" y="3927"/>
                    </a:lnTo>
                    <a:lnTo>
                      <a:pt x="29" y="3900"/>
                    </a:lnTo>
                    <a:lnTo>
                      <a:pt x="65" y="3868"/>
                    </a:lnTo>
                    <a:lnTo>
                      <a:pt x="110" y="3825"/>
                    </a:lnTo>
                    <a:lnTo>
                      <a:pt x="169" y="3783"/>
                    </a:lnTo>
                    <a:lnTo>
                      <a:pt x="236" y="3744"/>
                    </a:lnTo>
                    <a:lnTo>
                      <a:pt x="312" y="3715"/>
                    </a:lnTo>
                    <a:lnTo>
                      <a:pt x="396" y="3698"/>
                    </a:lnTo>
                    <a:lnTo>
                      <a:pt x="483" y="3698"/>
                    </a:lnTo>
                    <a:lnTo>
                      <a:pt x="577" y="3725"/>
                    </a:lnTo>
                    <a:lnTo>
                      <a:pt x="665" y="3770"/>
                    </a:lnTo>
                    <a:lnTo>
                      <a:pt x="741" y="3825"/>
                    </a:lnTo>
                    <a:lnTo>
                      <a:pt x="802" y="3891"/>
                    </a:lnTo>
                    <a:lnTo>
                      <a:pt x="851" y="3963"/>
                    </a:lnTo>
                    <a:lnTo>
                      <a:pt x="890" y="4041"/>
                    </a:lnTo>
                    <a:lnTo>
                      <a:pt x="922" y="4123"/>
                    </a:lnTo>
                    <a:lnTo>
                      <a:pt x="945" y="4204"/>
                    </a:lnTo>
                    <a:lnTo>
                      <a:pt x="961" y="4286"/>
                    </a:lnTo>
                    <a:lnTo>
                      <a:pt x="970" y="4364"/>
                    </a:lnTo>
                    <a:lnTo>
                      <a:pt x="977" y="4439"/>
                    </a:lnTo>
                    <a:lnTo>
                      <a:pt x="987" y="4514"/>
                    </a:lnTo>
                    <a:lnTo>
                      <a:pt x="997" y="4592"/>
                    </a:lnTo>
                    <a:lnTo>
                      <a:pt x="1013" y="4673"/>
                    </a:lnTo>
                    <a:lnTo>
                      <a:pt x="1033" y="4752"/>
                    </a:lnTo>
                    <a:lnTo>
                      <a:pt x="1061" y="4827"/>
                    </a:lnTo>
                    <a:lnTo>
                      <a:pt x="1097" y="4896"/>
                    </a:lnTo>
                    <a:lnTo>
                      <a:pt x="1146" y="4957"/>
                    </a:lnTo>
                    <a:lnTo>
                      <a:pt x="1201" y="5010"/>
                    </a:lnTo>
                    <a:lnTo>
                      <a:pt x="1269" y="5049"/>
                    </a:lnTo>
                    <a:lnTo>
                      <a:pt x="1347" y="5072"/>
                    </a:lnTo>
                    <a:lnTo>
                      <a:pt x="1426" y="5068"/>
                    </a:lnTo>
                    <a:lnTo>
                      <a:pt x="1490" y="5036"/>
                    </a:lnTo>
                    <a:lnTo>
                      <a:pt x="1536" y="4977"/>
                    </a:lnTo>
                    <a:lnTo>
                      <a:pt x="1568" y="4899"/>
                    </a:lnTo>
                    <a:lnTo>
                      <a:pt x="1591" y="4805"/>
                    </a:lnTo>
                    <a:lnTo>
                      <a:pt x="1604" y="4700"/>
                    </a:lnTo>
                    <a:lnTo>
                      <a:pt x="1610" y="4592"/>
                    </a:lnTo>
                    <a:lnTo>
                      <a:pt x="1607" y="4488"/>
                    </a:lnTo>
                    <a:lnTo>
                      <a:pt x="1601" y="4393"/>
                    </a:lnTo>
                    <a:lnTo>
                      <a:pt x="1588" y="4308"/>
                    </a:lnTo>
                    <a:lnTo>
                      <a:pt x="1565" y="4223"/>
                    </a:lnTo>
                    <a:lnTo>
                      <a:pt x="1519" y="4129"/>
                    </a:lnTo>
                    <a:lnTo>
                      <a:pt x="1461" y="4024"/>
                    </a:lnTo>
                    <a:lnTo>
                      <a:pt x="1393" y="3917"/>
                    </a:lnTo>
                    <a:lnTo>
                      <a:pt x="1318" y="3813"/>
                    </a:lnTo>
                    <a:lnTo>
                      <a:pt x="1247" y="3715"/>
                    </a:lnTo>
                    <a:lnTo>
                      <a:pt x="1182" y="3629"/>
                    </a:lnTo>
                    <a:lnTo>
                      <a:pt x="1126" y="3565"/>
                    </a:lnTo>
                    <a:lnTo>
                      <a:pt x="1091" y="3519"/>
                    </a:lnTo>
                    <a:lnTo>
                      <a:pt x="1077" y="3506"/>
                    </a:lnTo>
                    <a:lnTo>
                      <a:pt x="629" y="3255"/>
                    </a:lnTo>
                    <a:lnTo>
                      <a:pt x="649" y="2458"/>
                    </a:lnTo>
                    <a:lnTo>
                      <a:pt x="665" y="2449"/>
                    </a:lnTo>
                    <a:lnTo>
                      <a:pt x="711" y="2419"/>
                    </a:lnTo>
                    <a:lnTo>
                      <a:pt x="779" y="2370"/>
                    </a:lnTo>
                    <a:lnTo>
                      <a:pt x="870" y="2306"/>
                    </a:lnTo>
                    <a:lnTo>
                      <a:pt x="974" y="2227"/>
                    </a:lnTo>
                    <a:lnTo>
                      <a:pt x="1088" y="2135"/>
                    </a:lnTo>
                    <a:lnTo>
                      <a:pt x="1204" y="2038"/>
                    </a:lnTo>
                    <a:lnTo>
                      <a:pt x="1324" y="1930"/>
                    </a:lnTo>
                    <a:lnTo>
                      <a:pt x="1435" y="1820"/>
                    </a:lnTo>
                    <a:lnTo>
                      <a:pt x="1539" y="1705"/>
                    </a:lnTo>
                    <a:lnTo>
                      <a:pt x="1633" y="1591"/>
                    </a:lnTo>
                    <a:lnTo>
                      <a:pt x="1728" y="1467"/>
                    </a:lnTo>
                    <a:lnTo>
                      <a:pt x="1811" y="1337"/>
                    </a:lnTo>
                    <a:lnTo>
                      <a:pt x="1887" y="1196"/>
                    </a:lnTo>
                    <a:lnTo>
                      <a:pt x="1948" y="1039"/>
                    </a:lnTo>
                    <a:lnTo>
                      <a:pt x="1990" y="870"/>
                    </a:lnTo>
                    <a:lnTo>
                      <a:pt x="2009" y="684"/>
                    </a:lnTo>
                    <a:lnTo>
                      <a:pt x="2003" y="478"/>
                    </a:lnTo>
                    <a:lnTo>
                      <a:pt x="1968" y="251"/>
                    </a:lnTo>
                    <a:lnTo>
                      <a:pt x="1899" y="0"/>
                    </a:lnTo>
                    <a:lnTo>
                      <a:pt x="1893" y="16"/>
                    </a:lnTo>
                    <a:lnTo>
                      <a:pt x="1880" y="64"/>
                    </a:lnTo>
                    <a:lnTo>
                      <a:pt x="1851" y="133"/>
                    </a:lnTo>
                    <a:lnTo>
                      <a:pt x="1811" y="221"/>
                    </a:lnTo>
                    <a:lnTo>
                      <a:pt x="1753" y="318"/>
                    </a:lnTo>
                    <a:lnTo>
                      <a:pt x="1676" y="417"/>
                    </a:lnTo>
                    <a:lnTo>
                      <a:pt x="1578" y="514"/>
                    </a:lnTo>
                    <a:lnTo>
                      <a:pt x="1461" y="599"/>
                    </a:lnTo>
                    <a:lnTo>
                      <a:pt x="1318" y="668"/>
                    </a:lnTo>
                    <a:lnTo>
                      <a:pt x="1149" y="710"/>
                    </a:lnTo>
                    <a:lnTo>
                      <a:pt x="977" y="733"/>
                    </a:lnTo>
                    <a:lnTo>
                      <a:pt x="827" y="737"/>
                    </a:lnTo>
                    <a:lnTo>
                      <a:pt x="701" y="727"/>
                    </a:lnTo>
                    <a:lnTo>
                      <a:pt x="598" y="707"/>
                    </a:lnTo>
                    <a:lnTo>
                      <a:pt x="510" y="677"/>
                    </a:lnTo>
                    <a:lnTo>
                      <a:pt x="442" y="649"/>
                    </a:lnTo>
                    <a:lnTo>
                      <a:pt x="390" y="619"/>
                    </a:lnTo>
                    <a:lnTo>
                      <a:pt x="354" y="596"/>
                    </a:lnTo>
                    <a:lnTo>
                      <a:pt x="334" y="577"/>
                    </a:lnTo>
                    <a:lnTo>
                      <a:pt x="328" y="570"/>
                    </a:lnTo>
                    <a:close/>
                  </a:path>
                </a:pathLst>
              </a:custGeom>
              <a:solidFill>
                <a:srgbClr val="CB3F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82" name="Freeform 910"/>
              <p:cNvSpPr>
                <a:spLocks/>
              </p:cNvSpPr>
              <p:nvPr/>
            </p:nvSpPr>
            <p:spPr bwMode="auto">
              <a:xfrm>
                <a:off x="849" y="2747"/>
                <a:ext cx="87" cy="181"/>
              </a:xfrm>
              <a:custGeom>
                <a:avLst/>
                <a:gdLst>
                  <a:gd name="T0" fmla="*/ 321 w 2009"/>
                  <a:gd name="T1" fmla="*/ 629 h 5072"/>
                  <a:gd name="T2" fmla="*/ 299 w 2009"/>
                  <a:gd name="T3" fmla="*/ 798 h 5072"/>
                  <a:gd name="T4" fmla="*/ 276 w 2009"/>
                  <a:gd name="T5" fmla="*/ 1007 h 5072"/>
                  <a:gd name="T6" fmla="*/ 260 w 2009"/>
                  <a:gd name="T7" fmla="*/ 1229 h 5072"/>
                  <a:gd name="T8" fmla="*/ 260 w 2009"/>
                  <a:gd name="T9" fmla="*/ 1425 h 5072"/>
                  <a:gd name="T10" fmla="*/ 279 w 2009"/>
                  <a:gd name="T11" fmla="*/ 1624 h 5072"/>
                  <a:gd name="T12" fmla="*/ 282 w 2009"/>
                  <a:gd name="T13" fmla="*/ 2074 h 5072"/>
                  <a:gd name="T14" fmla="*/ 257 w 2009"/>
                  <a:gd name="T15" fmla="*/ 2687 h 5072"/>
                  <a:gd name="T16" fmla="*/ 192 w 2009"/>
                  <a:gd name="T17" fmla="*/ 3311 h 5072"/>
                  <a:gd name="T18" fmla="*/ 78 w 2009"/>
                  <a:gd name="T19" fmla="*/ 3794 h 5072"/>
                  <a:gd name="T20" fmla="*/ 7 w 2009"/>
                  <a:gd name="T21" fmla="*/ 3927 h 5072"/>
                  <a:gd name="T22" fmla="*/ 65 w 2009"/>
                  <a:gd name="T23" fmla="*/ 3868 h 5072"/>
                  <a:gd name="T24" fmla="*/ 169 w 2009"/>
                  <a:gd name="T25" fmla="*/ 3783 h 5072"/>
                  <a:gd name="T26" fmla="*/ 312 w 2009"/>
                  <a:gd name="T27" fmla="*/ 3715 h 5072"/>
                  <a:gd name="T28" fmla="*/ 483 w 2009"/>
                  <a:gd name="T29" fmla="*/ 3698 h 5072"/>
                  <a:gd name="T30" fmla="*/ 665 w 2009"/>
                  <a:gd name="T31" fmla="*/ 3770 h 5072"/>
                  <a:gd name="T32" fmla="*/ 802 w 2009"/>
                  <a:gd name="T33" fmla="*/ 3891 h 5072"/>
                  <a:gd name="T34" fmla="*/ 890 w 2009"/>
                  <a:gd name="T35" fmla="*/ 4041 h 5072"/>
                  <a:gd name="T36" fmla="*/ 945 w 2009"/>
                  <a:gd name="T37" fmla="*/ 4204 h 5072"/>
                  <a:gd name="T38" fmla="*/ 970 w 2009"/>
                  <a:gd name="T39" fmla="*/ 4364 h 5072"/>
                  <a:gd name="T40" fmla="*/ 987 w 2009"/>
                  <a:gd name="T41" fmla="*/ 4514 h 5072"/>
                  <a:gd name="T42" fmla="*/ 1013 w 2009"/>
                  <a:gd name="T43" fmla="*/ 4673 h 5072"/>
                  <a:gd name="T44" fmla="*/ 1061 w 2009"/>
                  <a:gd name="T45" fmla="*/ 4827 h 5072"/>
                  <a:gd name="T46" fmla="*/ 1146 w 2009"/>
                  <a:gd name="T47" fmla="*/ 4957 h 5072"/>
                  <a:gd name="T48" fmla="*/ 1269 w 2009"/>
                  <a:gd name="T49" fmla="*/ 5049 h 5072"/>
                  <a:gd name="T50" fmla="*/ 1426 w 2009"/>
                  <a:gd name="T51" fmla="*/ 5068 h 5072"/>
                  <a:gd name="T52" fmla="*/ 1536 w 2009"/>
                  <a:gd name="T53" fmla="*/ 4977 h 5072"/>
                  <a:gd name="T54" fmla="*/ 1591 w 2009"/>
                  <a:gd name="T55" fmla="*/ 4805 h 5072"/>
                  <a:gd name="T56" fmla="*/ 1610 w 2009"/>
                  <a:gd name="T57" fmla="*/ 4592 h 5072"/>
                  <a:gd name="T58" fmla="*/ 1601 w 2009"/>
                  <a:gd name="T59" fmla="*/ 4393 h 5072"/>
                  <a:gd name="T60" fmla="*/ 1565 w 2009"/>
                  <a:gd name="T61" fmla="*/ 4223 h 5072"/>
                  <a:gd name="T62" fmla="*/ 1461 w 2009"/>
                  <a:gd name="T63" fmla="*/ 4024 h 5072"/>
                  <a:gd name="T64" fmla="*/ 1318 w 2009"/>
                  <a:gd name="T65" fmla="*/ 3813 h 5072"/>
                  <a:gd name="T66" fmla="*/ 1182 w 2009"/>
                  <a:gd name="T67" fmla="*/ 3629 h 5072"/>
                  <a:gd name="T68" fmla="*/ 1091 w 2009"/>
                  <a:gd name="T69" fmla="*/ 3519 h 5072"/>
                  <a:gd name="T70" fmla="*/ 629 w 2009"/>
                  <a:gd name="T71" fmla="*/ 3255 h 5072"/>
                  <a:gd name="T72" fmla="*/ 665 w 2009"/>
                  <a:gd name="T73" fmla="*/ 2449 h 5072"/>
                  <a:gd name="T74" fmla="*/ 779 w 2009"/>
                  <a:gd name="T75" fmla="*/ 2370 h 5072"/>
                  <a:gd name="T76" fmla="*/ 974 w 2009"/>
                  <a:gd name="T77" fmla="*/ 2227 h 5072"/>
                  <a:gd name="T78" fmla="*/ 1204 w 2009"/>
                  <a:gd name="T79" fmla="*/ 2038 h 5072"/>
                  <a:gd name="T80" fmla="*/ 1435 w 2009"/>
                  <a:gd name="T81" fmla="*/ 1820 h 5072"/>
                  <a:gd name="T82" fmla="*/ 1633 w 2009"/>
                  <a:gd name="T83" fmla="*/ 1591 h 5072"/>
                  <a:gd name="T84" fmla="*/ 1811 w 2009"/>
                  <a:gd name="T85" fmla="*/ 1337 h 5072"/>
                  <a:gd name="T86" fmla="*/ 1948 w 2009"/>
                  <a:gd name="T87" fmla="*/ 1039 h 5072"/>
                  <a:gd name="T88" fmla="*/ 2009 w 2009"/>
                  <a:gd name="T89" fmla="*/ 684 h 5072"/>
                  <a:gd name="T90" fmla="*/ 1968 w 2009"/>
                  <a:gd name="T91" fmla="*/ 251 h 5072"/>
                  <a:gd name="T92" fmla="*/ 1893 w 2009"/>
                  <a:gd name="T93" fmla="*/ 16 h 5072"/>
                  <a:gd name="T94" fmla="*/ 1851 w 2009"/>
                  <a:gd name="T95" fmla="*/ 133 h 5072"/>
                  <a:gd name="T96" fmla="*/ 1753 w 2009"/>
                  <a:gd name="T97" fmla="*/ 318 h 5072"/>
                  <a:gd name="T98" fmla="*/ 1578 w 2009"/>
                  <a:gd name="T99" fmla="*/ 514 h 5072"/>
                  <a:gd name="T100" fmla="*/ 1318 w 2009"/>
                  <a:gd name="T101" fmla="*/ 668 h 5072"/>
                  <a:gd name="T102" fmla="*/ 977 w 2009"/>
                  <a:gd name="T103" fmla="*/ 733 h 5072"/>
                  <a:gd name="T104" fmla="*/ 701 w 2009"/>
                  <a:gd name="T105" fmla="*/ 727 h 5072"/>
                  <a:gd name="T106" fmla="*/ 510 w 2009"/>
                  <a:gd name="T107" fmla="*/ 677 h 5072"/>
                  <a:gd name="T108" fmla="*/ 390 w 2009"/>
                  <a:gd name="T109" fmla="*/ 619 h 5072"/>
                  <a:gd name="T110" fmla="*/ 334 w 2009"/>
                  <a:gd name="T111" fmla="*/ 577 h 5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09" h="5072">
                    <a:moveTo>
                      <a:pt x="328" y="570"/>
                    </a:moveTo>
                    <a:lnTo>
                      <a:pt x="321" y="629"/>
                    </a:lnTo>
                    <a:lnTo>
                      <a:pt x="312" y="707"/>
                    </a:lnTo>
                    <a:lnTo>
                      <a:pt x="299" y="798"/>
                    </a:lnTo>
                    <a:lnTo>
                      <a:pt x="285" y="900"/>
                    </a:lnTo>
                    <a:lnTo>
                      <a:pt x="276" y="1007"/>
                    </a:lnTo>
                    <a:lnTo>
                      <a:pt x="266" y="1118"/>
                    </a:lnTo>
                    <a:lnTo>
                      <a:pt x="260" y="1229"/>
                    </a:lnTo>
                    <a:lnTo>
                      <a:pt x="257" y="1330"/>
                    </a:lnTo>
                    <a:lnTo>
                      <a:pt x="260" y="1425"/>
                    </a:lnTo>
                    <a:lnTo>
                      <a:pt x="269" y="1506"/>
                    </a:lnTo>
                    <a:lnTo>
                      <a:pt x="279" y="1624"/>
                    </a:lnTo>
                    <a:lnTo>
                      <a:pt x="282" y="1820"/>
                    </a:lnTo>
                    <a:lnTo>
                      <a:pt x="282" y="2074"/>
                    </a:lnTo>
                    <a:lnTo>
                      <a:pt x="272" y="2370"/>
                    </a:lnTo>
                    <a:lnTo>
                      <a:pt x="257" y="2687"/>
                    </a:lnTo>
                    <a:lnTo>
                      <a:pt x="230" y="3007"/>
                    </a:lnTo>
                    <a:lnTo>
                      <a:pt x="192" y="3311"/>
                    </a:lnTo>
                    <a:lnTo>
                      <a:pt x="143" y="3581"/>
                    </a:lnTo>
                    <a:lnTo>
                      <a:pt x="78" y="3794"/>
                    </a:lnTo>
                    <a:lnTo>
                      <a:pt x="0" y="3936"/>
                    </a:lnTo>
                    <a:lnTo>
                      <a:pt x="7" y="3927"/>
                    </a:lnTo>
                    <a:lnTo>
                      <a:pt x="29" y="3900"/>
                    </a:lnTo>
                    <a:lnTo>
                      <a:pt x="65" y="3868"/>
                    </a:lnTo>
                    <a:lnTo>
                      <a:pt x="110" y="3825"/>
                    </a:lnTo>
                    <a:lnTo>
                      <a:pt x="169" y="3783"/>
                    </a:lnTo>
                    <a:lnTo>
                      <a:pt x="236" y="3744"/>
                    </a:lnTo>
                    <a:lnTo>
                      <a:pt x="312" y="3715"/>
                    </a:lnTo>
                    <a:lnTo>
                      <a:pt x="396" y="3698"/>
                    </a:lnTo>
                    <a:lnTo>
                      <a:pt x="483" y="3698"/>
                    </a:lnTo>
                    <a:lnTo>
                      <a:pt x="577" y="3725"/>
                    </a:lnTo>
                    <a:lnTo>
                      <a:pt x="665" y="3770"/>
                    </a:lnTo>
                    <a:lnTo>
                      <a:pt x="741" y="3825"/>
                    </a:lnTo>
                    <a:lnTo>
                      <a:pt x="802" y="3891"/>
                    </a:lnTo>
                    <a:lnTo>
                      <a:pt x="851" y="3963"/>
                    </a:lnTo>
                    <a:lnTo>
                      <a:pt x="890" y="4041"/>
                    </a:lnTo>
                    <a:lnTo>
                      <a:pt x="922" y="4123"/>
                    </a:lnTo>
                    <a:lnTo>
                      <a:pt x="945" y="4204"/>
                    </a:lnTo>
                    <a:lnTo>
                      <a:pt x="961" y="4286"/>
                    </a:lnTo>
                    <a:lnTo>
                      <a:pt x="970" y="4364"/>
                    </a:lnTo>
                    <a:lnTo>
                      <a:pt x="977" y="4439"/>
                    </a:lnTo>
                    <a:lnTo>
                      <a:pt x="987" y="4514"/>
                    </a:lnTo>
                    <a:lnTo>
                      <a:pt x="997" y="4592"/>
                    </a:lnTo>
                    <a:lnTo>
                      <a:pt x="1013" y="4673"/>
                    </a:lnTo>
                    <a:lnTo>
                      <a:pt x="1033" y="4752"/>
                    </a:lnTo>
                    <a:lnTo>
                      <a:pt x="1061" y="4827"/>
                    </a:lnTo>
                    <a:lnTo>
                      <a:pt x="1097" y="4896"/>
                    </a:lnTo>
                    <a:lnTo>
                      <a:pt x="1146" y="4957"/>
                    </a:lnTo>
                    <a:lnTo>
                      <a:pt x="1201" y="5010"/>
                    </a:lnTo>
                    <a:lnTo>
                      <a:pt x="1269" y="5049"/>
                    </a:lnTo>
                    <a:lnTo>
                      <a:pt x="1347" y="5072"/>
                    </a:lnTo>
                    <a:lnTo>
                      <a:pt x="1426" y="5068"/>
                    </a:lnTo>
                    <a:lnTo>
                      <a:pt x="1490" y="5036"/>
                    </a:lnTo>
                    <a:lnTo>
                      <a:pt x="1536" y="4977"/>
                    </a:lnTo>
                    <a:lnTo>
                      <a:pt x="1568" y="4899"/>
                    </a:lnTo>
                    <a:lnTo>
                      <a:pt x="1591" y="4805"/>
                    </a:lnTo>
                    <a:lnTo>
                      <a:pt x="1604" y="4700"/>
                    </a:lnTo>
                    <a:lnTo>
                      <a:pt x="1610" y="4592"/>
                    </a:lnTo>
                    <a:lnTo>
                      <a:pt x="1607" y="4488"/>
                    </a:lnTo>
                    <a:lnTo>
                      <a:pt x="1601" y="4393"/>
                    </a:lnTo>
                    <a:lnTo>
                      <a:pt x="1588" y="4308"/>
                    </a:lnTo>
                    <a:lnTo>
                      <a:pt x="1565" y="4223"/>
                    </a:lnTo>
                    <a:lnTo>
                      <a:pt x="1519" y="4129"/>
                    </a:lnTo>
                    <a:lnTo>
                      <a:pt x="1461" y="4024"/>
                    </a:lnTo>
                    <a:lnTo>
                      <a:pt x="1393" y="3917"/>
                    </a:lnTo>
                    <a:lnTo>
                      <a:pt x="1318" y="3813"/>
                    </a:lnTo>
                    <a:lnTo>
                      <a:pt x="1247" y="3715"/>
                    </a:lnTo>
                    <a:lnTo>
                      <a:pt x="1182" y="3629"/>
                    </a:lnTo>
                    <a:lnTo>
                      <a:pt x="1126" y="3565"/>
                    </a:lnTo>
                    <a:lnTo>
                      <a:pt x="1091" y="3519"/>
                    </a:lnTo>
                    <a:lnTo>
                      <a:pt x="1077" y="3506"/>
                    </a:lnTo>
                    <a:lnTo>
                      <a:pt x="629" y="3255"/>
                    </a:lnTo>
                    <a:lnTo>
                      <a:pt x="649" y="2458"/>
                    </a:lnTo>
                    <a:lnTo>
                      <a:pt x="665" y="2449"/>
                    </a:lnTo>
                    <a:lnTo>
                      <a:pt x="711" y="2419"/>
                    </a:lnTo>
                    <a:lnTo>
                      <a:pt x="779" y="2370"/>
                    </a:lnTo>
                    <a:lnTo>
                      <a:pt x="870" y="2306"/>
                    </a:lnTo>
                    <a:lnTo>
                      <a:pt x="974" y="2227"/>
                    </a:lnTo>
                    <a:lnTo>
                      <a:pt x="1088" y="2135"/>
                    </a:lnTo>
                    <a:lnTo>
                      <a:pt x="1204" y="2038"/>
                    </a:lnTo>
                    <a:lnTo>
                      <a:pt x="1324" y="1930"/>
                    </a:lnTo>
                    <a:lnTo>
                      <a:pt x="1435" y="1820"/>
                    </a:lnTo>
                    <a:lnTo>
                      <a:pt x="1539" y="1705"/>
                    </a:lnTo>
                    <a:lnTo>
                      <a:pt x="1633" y="1591"/>
                    </a:lnTo>
                    <a:lnTo>
                      <a:pt x="1728" y="1467"/>
                    </a:lnTo>
                    <a:lnTo>
                      <a:pt x="1811" y="1337"/>
                    </a:lnTo>
                    <a:lnTo>
                      <a:pt x="1887" y="1196"/>
                    </a:lnTo>
                    <a:lnTo>
                      <a:pt x="1948" y="1039"/>
                    </a:lnTo>
                    <a:lnTo>
                      <a:pt x="1990" y="870"/>
                    </a:lnTo>
                    <a:lnTo>
                      <a:pt x="2009" y="684"/>
                    </a:lnTo>
                    <a:lnTo>
                      <a:pt x="2003" y="478"/>
                    </a:lnTo>
                    <a:lnTo>
                      <a:pt x="1968" y="251"/>
                    </a:lnTo>
                    <a:lnTo>
                      <a:pt x="1899" y="0"/>
                    </a:lnTo>
                    <a:lnTo>
                      <a:pt x="1893" y="16"/>
                    </a:lnTo>
                    <a:lnTo>
                      <a:pt x="1880" y="64"/>
                    </a:lnTo>
                    <a:lnTo>
                      <a:pt x="1851" y="133"/>
                    </a:lnTo>
                    <a:lnTo>
                      <a:pt x="1811" y="221"/>
                    </a:lnTo>
                    <a:lnTo>
                      <a:pt x="1753" y="318"/>
                    </a:lnTo>
                    <a:lnTo>
                      <a:pt x="1676" y="417"/>
                    </a:lnTo>
                    <a:lnTo>
                      <a:pt x="1578" y="514"/>
                    </a:lnTo>
                    <a:lnTo>
                      <a:pt x="1461" y="599"/>
                    </a:lnTo>
                    <a:lnTo>
                      <a:pt x="1318" y="668"/>
                    </a:lnTo>
                    <a:lnTo>
                      <a:pt x="1149" y="710"/>
                    </a:lnTo>
                    <a:lnTo>
                      <a:pt x="977" y="733"/>
                    </a:lnTo>
                    <a:lnTo>
                      <a:pt x="827" y="737"/>
                    </a:lnTo>
                    <a:lnTo>
                      <a:pt x="701" y="727"/>
                    </a:lnTo>
                    <a:lnTo>
                      <a:pt x="598" y="707"/>
                    </a:lnTo>
                    <a:lnTo>
                      <a:pt x="510" y="677"/>
                    </a:lnTo>
                    <a:lnTo>
                      <a:pt x="442" y="649"/>
                    </a:lnTo>
                    <a:lnTo>
                      <a:pt x="390" y="619"/>
                    </a:lnTo>
                    <a:lnTo>
                      <a:pt x="354" y="596"/>
                    </a:lnTo>
                    <a:lnTo>
                      <a:pt x="334" y="577"/>
                    </a:lnTo>
                    <a:lnTo>
                      <a:pt x="328" y="57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83" name="Freeform 911"/>
              <p:cNvSpPr>
                <a:spLocks/>
              </p:cNvSpPr>
              <p:nvPr/>
            </p:nvSpPr>
            <p:spPr bwMode="auto">
              <a:xfrm>
                <a:off x="871" y="2782"/>
                <a:ext cx="52" cy="28"/>
              </a:xfrm>
              <a:custGeom>
                <a:avLst/>
                <a:gdLst>
                  <a:gd name="T0" fmla="*/ 0 w 1189"/>
                  <a:gd name="T1" fmla="*/ 682 h 777"/>
                  <a:gd name="T2" fmla="*/ 33 w 1189"/>
                  <a:gd name="T3" fmla="*/ 685 h 777"/>
                  <a:gd name="T4" fmla="*/ 88 w 1189"/>
                  <a:gd name="T5" fmla="*/ 679 h 777"/>
                  <a:gd name="T6" fmla="*/ 159 w 1189"/>
                  <a:gd name="T7" fmla="*/ 665 h 777"/>
                  <a:gd name="T8" fmla="*/ 241 w 1189"/>
                  <a:gd name="T9" fmla="*/ 646 h 777"/>
                  <a:gd name="T10" fmla="*/ 329 w 1189"/>
                  <a:gd name="T11" fmla="*/ 620 h 777"/>
                  <a:gd name="T12" fmla="*/ 420 w 1189"/>
                  <a:gd name="T13" fmla="*/ 591 h 777"/>
                  <a:gd name="T14" fmla="*/ 503 w 1189"/>
                  <a:gd name="T15" fmla="*/ 558 h 777"/>
                  <a:gd name="T16" fmla="*/ 585 w 1189"/>
                  <a:gd name="T17" fmla="*/ 526 h 777"/>
                  <a:gd name="T18" fmla="*/ 649 w 1189"/>
                  <a:gd name="T19" fmla="*/ 486 h 777"/>
                  <a:gd name="T20" fmla="*/ 698 w 1189"/>
                  <a:gd name="T21" fmla="*/ 450 h 777"/>
                  <a:gd name="T22" fmla="*/ 747 w 1189"/>
                  <a:gd name="T23" fmla="*/ 408 h 777"/>
                  <a:gd name="T24" fmla="*/ 799 w 1189"/>
                  <a:gd name="T25" fmla="*/ 363 h 777"/>
                  <a:gd name="T26" fmla="*/ 854 w 1189"/>
                  <a:gd name="T27" fmla="*/ 314 h 777"/>
                  <a:gd name="T28" fmla="*/ 910 w 1189"/>
                  <a:gd name="T29" fmla="*/ 264 h 777"/>
                  <a:gd name="T30" fmla="*/ 968 w 1189"/>
                  <a:gd name="T31" fmla="*/ 219 h 777"/>
                  <a:gd name="T32" fmla="*/ 1020 w 1189"/>
                  <a:gd name="T33" fmla="*/ 170 h 777"/>
                  <a:gd name="T34" fmla="*/ 1072 w 1189"/>
                  <a:gd name="T35" fmla="*/ 124 h 777"/>
                  <a:gd name="T36" fmla="*/ 1118 w 1189"/>
                  <a:gd name="T37" fmla="*/ 79 h 777"/>
                  <a:gd name="T38" fmla="*/ 1160 w 1189"/>
                  <a:gd name="T39" fmla="*/ 36 h 777"/>
                  <a:gd name="T40" fmla="*/ 1189 w 1189"/>
                  <a:gd name="T41" fmla="*/ 0 h 777"/>
                  <a:gd name="T42" fmla="*/ 1179 w 1189"/>
                  <a:gd name="T43" fmla="*/ 10 h 777"/>
                  <a:gd name="T44" fmla="*/ 1154 w 1189"/>
                  <a:gd name="T45" fmla="*/ 40 h 777"/>
                  <a:gd name="T46" fmla="*/ 1114 w 1189"/>
                  <a:gd name="T47" fmla="*/ 85 h 777"/>
                  <a:gd name="T48" fmla="*/ 1066 w 1189"/>
                  <a:gd name="T49" fmla="*/ 140 h 777"/>
                  <a:gd name="T50" fmla="*/ 1014 w 1189"/>
                  <a:gd name="T51" fmla="*/ 206 h 777"/>
                  <a:gd name="T52" fmla="*/ 962 w 1189"/>
                  <a:gd name="T53" fmla="*/ 275 h 777"/>
                  <a:gd name="T54" fmla="*/ 916 w 1189"/>
                  <a:gd name="T55" fmla="*/ 342 h 777"/>
                  <a:gd name="T56" fmla="*/ 877 w 1189"/>
                  <a:gd name="T57" fmla="*/ 408 h 777"/>
                  <a:gd name="T58" fmla="*/ 848 w 1189"/>
                  <a:gd name="T59" fmla="*/ 463 h 777"/>
                  <a:gd name="T60" fmla="*/ 838 w 1189"/>
                  <a:gd name="T61" fmla="*/ 513 h 777"/>
                  <a:gd name="T62" fmla="*/ 841 w 1189"/>
                  <a:gd name="T63" fmla="*/ 562 h 777"/>
                  <a:gd name="T64" fmla="*/ 851 w 1189"/>
                  <a:gd name="T65" fmla="*/ 594 h 777"/>
                  <a:gd name="T66" fmla="*/ 861 w 1189"/>
                  <a:gd name="T67" fmla="*/ 617 h 777"/>
                  <a:gd name="T68" fmla="*/ 874 w 1189"/>
                  <a:gd name="T69" fmla="*/ 634 h 777"/>
                  <a:gd name="T70" fmla="*/ 887 w 1189"/>
                  <a:gd name="T71" fmla="*/ 640 h 777"/>
                  <a:gd name="T72" fmla="*/ 896 w 1189"/>
                  <a:gd name="T73" fmla="*/ 646 h 777"/>
                  <a:gd name="T74" fmla="*/ 903 w 1189"/>
                  <a:gd name="T75" fmla="*/ 653 h 777"/>
                  <a:gd name="T76" fmla="*/ 903 w 1189"/>
                  <a:gd name="T77" fmla="*/ 662 h 777"/>
                  <a:gd name="T78" fmla="*/ 896 w 1189"/>
                  <a:gd name="T79" fmla="*/ 679 h 777"/>
                  <a:gd name="T80" fmla="*/ 880 w 1189"/>
                  <a:gd name="T81" fmla="*/ 701 h 777"/>
                  <a:gd name="T82" fmla="*/ 832 w 1189"/>
                  <a:gd name="T83" fmla="*/ 741 h 777"/>
                  <a:gd name="T84" fmla="*/ 764 w 1189"/>
                  <a:gd name="T85" fmla="*/ 764 h 777"/>
                  <a:gd name="T86" fmla="*/ 673 w 1189"/>
                  <a:gd name="T87" fmla="*/ 773 h 777"/>
                  <a:gd name="T88" fmla="*/ 569 w 1189"/>
                  <a:gd name="T89" fmla="*/ 777 h 777"/>
                  <a:gd name="T90" fmla="*/ 458 w 1189"/>
                  <a:gd name="T91" fmla="*/ 767 h 777"/>
                  <a:gd name="T92" fmla="*/ 348 w 1189"/>
                  <a:gd name="T93" fmla="*/ 754 h 777"/>
                  <a:gd name="T94" fmla="*/ 241 w 1189"/>
                  <a:gd name="T95" fmla="*/ 737 h 777"/>
                  <a:gd name="T96" fmla="*/ 143 w 1189"/>
                  <a:gd name="T97" fmla="*/ 718 h 777"/>
                  <a:gd name="T98" fmla="*/ 58 w 1189"/>
                  <a:gd name="T99" fmla="*/ 698 h 777"/>
                  <a:gd name="T100" fmla="*/ 0 w 1189"/>
                  <a:gd name="T101" fmla="*/ 682 h 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89" h="777">
                    <a:moveTo>
                      <a:pt x="0" y="682"/>
                    </a:moveTo>
                    <a:lnTo>
                      <a:pt x="33" y="685"/>
                    </a:lnTo>
                    <a:lnTo>
                      <a:pt x="88" y="679"/>
                    </a:lnTo>
                    <a:lnTo>
                      <a:pt x="159" y="665"/>
                    </a:lnTo>
                    <a:lnTo>
                      <a:pt x="241" y="646"/>
                    </a:lnTo>
                    <a:lnTo>
                      <a:pt x="329" y="620"/>
                    </a:lnTo>
                    <a:lnTo>
                      <a:pt x="420" y="591"/>
                    </a:lnTo>
                    <a:lnTo>
                      <a:pt x="503" y="558"/>
                    </a:lnTo>
                    <a:lnTo>
                      <a:pt x="585" y="526"/>
                    </a:lnTo>
                    <a:lnTo>
                      <a:pt x="649" y="486"/>
                    </a:lnTo>
                    <a:lnTo>
                      <a:pt x="698" y="450"/>
                    </a:lnTo>
                    <a:lnTo>
                      <a:pt x="747" y="408"/>
                    </a:lnTo>
                    <a:lnTo>
                      <a:pt x="799" y="363"/>
                    </a:lnTo>
                    <a:lnTo>
                      <a:pt x="854" y="314"/>
                    </a:lnTo>
                    <a:lnTo>
                      <a:pt x="910" y="264"/>
                    </a:lnTo>
                    <a:lnTo>
                      <a:pt x="968" y="219"/>
                    </a:lnTo>
                    <a:lnTo>
                      <a:pt x="1020" y="170"/>
                    </a:lnTo>
                    <a:lnTo>
                      <a:pt x="1072" y="124"/>
                    </a:lnTo>
                    <a:lnTo>
                      <a:pt x="1118" y="79"/>
                    </a:lnTo>
                    <a:lnTo>
                      <a:pt x="1160" y="36"/>
                    </a:lnTo>
                    <a:lnTo>
                      <a:pt x="1189" y="0"/>
                    </a:lnTo>
                    <a:lnTo>
                      <a:pt x="1179" y="10"/>
                    </a:lnTo>
                    <a:lnTo>
                      <a:pt x="1154" y="40"/>
                    </a:lnTo>
                    <a:lnTo>
                      <a:pt x="1114" y="85"/>
                    </a:lnTo>
                    <a:lnTo>
                      <a:pt x="1066" y="140"/>
                    </a:lnTo>
                    <a:lnTo>
                      <a:pt x="1014" y="206"/>
                    </a:lnTo>
                    <a:lnTo>
                      <a:pt x="962" y="275"/>
                    </a:lnTo>
                    <a:lnTo>
                      <a:pt x="916" y="342"/>
                    </a:lnTo>
                    <a:lnTo>
                      <a:pt x="877" y="408"/>
                    </a:lnTo>
                    <a:lnTo>
                      <a:pt x="848" y="463"/>
                    </a:lnTo>
                    <a:lnTo>
                      <a:pt x="838" y="513"/>
                    </a:lnTo>
                    <a:lnTo>
                      <a:pt x="841" y="562"/>
                    </a:lnTo>
                    <a:lnTo>
                      <a:pt x="851" y="594"/>
                    </a:lnTo>
                    <a:lnTo>
                      <a:pt x="861" y="617"/>
                    </a:lnTo>
                    <a:lnTo>
                      <a:pt x="874" y="634"/>
                    </a:lnTo>
                    <a:lnTo>
                      <a:pt x="887" y="640"/>
                    </a:lnTo>
                    <a:lnTo>
                      <a:pt x="896" y="646"/>
                    </a:lnTo>
                    <a:lnTo>
                      <a:pt x="903" y="653"/>
                    </a:lnTo>
                    <a:lnTo>
                      <a:pt x="903" y="662"/>
                    </a:lnTo>
                    <a:lnTo>
                      <a:pt x="896" y="679"/>
                    </a:lnTo>
                    <a:lnTo>
                      <a:pt x="880" y="701"/>
                    </a:lnTo>
                    <a:lnTo>
                      <a:pt x="832" y="741"/>
                    </a:lnTo>
                    <a:lnTo>
                      <a:pt x="764" y="764"/>
                    </a:lnTo>
                    <a:lnTo>
                      <a:pt x="673" y="773"/>
                    </a:lnTo>
                    <a:lnTo>
                      <a:pt x="569" y="777"/>
                    </a:lnTo>
                    <a:lnTo>
                      <a:pt x="458" y="767"/>
                    </a:lnTo>
                    <a:lnTo>
                      <a:pt x="348" y="754"/>
                    </a:lnTo>
                    <a:lnTo>
                      <a:pt x="241" y="737"/>
                    </a:lnTo>
                    <a:lnTo>
                      <a:pt x="143" y="718"/>
                    </a:lnTo>
                    <a:lnTo>
                      <a:pt x="58" y="698"/>
                    </a:lnTo>
                    <a:lnTo>
                      <a:pt x="0" y="682"/>
                    </a:lnTo>
                    <a:close/>
                  </a:path>
                </a:pathLst>
              </a:custGeom>
              <a:solidFill>
                <a:srgbClr val="B226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84" name="Freeform 912"/>
              <p:cNvSpPr>
                <a:spLocks/>
              </p:cNvSpPr>
              <p:nvPr/>
            </p:nvSpPr>
            <p:spPr bwMode="auto">
              <a:xfrm>
                <a:off x="866" y="2800"/>
                <a:ext cx="48" cy="7"/>
              </a:xfrm>
              <a:custGeom>
                <a:avLst/>
                <a:gdLst>
                  <a:gd name="T0" fmla="*/ 0 w 1110"/>
                  <a:gd name="T1" fmla="*/ 169 h 185"/>
                  <a:gd name="T2" fmla="*/ 19 w 1110"/>
                  <a:gd name="T3" fmla="*/ 172 h 185"/>
                  <a:gd name="T4" fmla="*/ 74 w 1110"/>
                  <a:gd name="T5" fmla="*/ 176 h 185"/>
                  <a:gd name="T6" fmla="*/ 158 w 1110"/>
                  <a:gd name="T7" fmla="*/ 182 h 185"/>
                  <a:gd name="T8" fmla="*/ 269 w 1110"/>
                  <a:gd name="T9" fmla="*/ 185 h 185"/>
                  <a:gd name="T10" fmla="*/ 396 w 1110"/>
                  <a:gd name="T11" fmla="*/ 182 h 185"/>
                  <a:gd name="T12" fmla="*/ 535 w 1110"/>
                  <a:gd name="T13" fmla="*/ 172 h 185"/>
                  <a:gd name="T14" fmla="*/ 685 w 1110"/>
                  <a:gd name="T15" fmla="*/ 149 h 185"/>
                  <a:gd name="T16" fmla="*/ 831 w 1110"/>
                  <a:gd name="T17" fmla="*/ 117 h 185"/>
                  <a:gd name="T18" fmla="*/ 977 w 1110"/>
                  <a:gd name="T19" fmla="*/ 68 h 185"/>
                  <a:gd name="T20" fmla="*/ 1110 w 1110"/>
                  <a:gd name="T21"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0" h="185">
                    <a:moveTo>
                      <a:pt x="0" y="169"/>
                    </a:moveTo>
                    <a:lnTo>
                      <a:pt x="19" y="172"/>
                    </a:lnTo>
                    <a:lnTo>
                      <a:pt x="74" y="176"/>
                    </a:lnTo>
                    <a:lnTo>
                      <a:pt x="158" y="182"/>
                    </a:lnTo>
                    <a:lnTo>
                      <a:pt x="269" y="185"/>
                    </a:lnTo>
                    <a:lnTo>
                      <a:pt x="396" y="182"/>
                    </a:lnTo>
                    <a:lnTo>
                      <a:pt x="535" y="172"/>
                    </a:lnTo>
                    <a:lnTo>
                      <a:pt x="685" y="149"/>
                    </a:lnTo>
                    <a:lnTo>
                      <a:pt x="831" y="117"/>
                    </a:lnTo>
                    <a:lnTo>
                      <a:pt x="977" y="68"/>
                    </a:lnTo>
                    <a:lnTo>
                      <a:pt x="1110"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85" name="Freeform 913"/>
              <p:cNvSpPr>
                <a:spLocks/>
              </p:cNvSpPr>
              <p:nvPr/>
            </p:nvSpPr>
            <p:spPr bwMode="auto">
              <a:xfrm>
                <a:off x="866" y="2749"/>
                <a:ext cx="68" cy="34"/>
              </a:xfrm>
              <a:custGeom>
                <a:avLst/>
                <a:gdLst>
                  <a:gd name="T0" fmla="*/ 1484 w 1558"/>
                  <a:gd name="T1" fmla="*/ 894 h 936"/>
                  <a:gd name="T2" fmla="*/ 1510 w 1558"/>
                  <a:gd name="T3" fmla="*/ 809 h 936"/>
                  <a:gd name="T4" fmla="*/ 1530 w 1558"/>
                  <a:gd name="T5" fmla="*/ 728 h 936"/>
                  <a:gd name="T6" fmla="*/ 1546 w 1558"/>
                  <a:gd name="T7" fmla="*/ 643 h 936"/>
                  <a:gd name="T8" fmla="*/ 1555 w 1558"/>
                  <a:gd name="T9" fmla="*/ 561 h 936"/>
                  <a:gd name="T10" fmla="*/ 1555 w 1558"/>
                  <a:gd name="T11" fmla="*/ 496 h 936"/>
                  <a:gd name="T12" fmla="*/ 1558 w 1558"/>
                  <a:gd name="T13" fmla="*/ 434 h 936"/>
                  <a:gd name="T14" fmla="*/ 1555 w 1558"/>
                  <a:gd name="T15" fmla="*/ 369 h 936"/>
                  <a:gd name="T16" fmla="*/ 1549 w 1558"/>
                  <a:gd name="T17" fmla="*/ 304 h 936"/>
                  <a:gd name="T18" fmla="*/ 1539 w 1558"/>
                  <a:gd name="T19" fmla="*/ 238 h 936"/>
                  <a:gd name="T20" fmla="*/ 1527 w 1558"/>
                  <a:gd name="T21" fmla="*/ 170 h 936"/>
                  <a:gd name="T22" fmla="*/ 1519 w 1558"/>
                  <a:gd name="T23" fmla="*/ 130 h 936"/>
                  <a:gd name="T24" fmla="*/ 1510 w 1558"/>
                  <a:gd name="T25" fmla="*/ 98 h 936"/>
                  <a:gd name="T26" fmla="*/ 1500 w 1558"/>
                  <a:gd name="T27" fmla="*/ 66 h 936"/>
                  <a:gd name="T28" fmla="*/ 1494 w 1558"/>
                  <a:gd name="T29" fmla="*/ 33 h 936"/>
                  <a:gd name="T30" fmla="*/ 1484 w 1558"/>
                  <a:gd name="T31" fmla="*/ 6 h 936"/>
                  <a:gd name="T32" fmla="*/ 1461 w 1558"/>
                  <a:gd name="T33" fmla="*/ 55 h 936"/>
                  <a:gd name="T34" fmla="*/ 1393 w 1558"/>
                  <a:gd name="T35" fmla="*/ 196 h 936"/>
                  <a:gd name="T36" fmla="*/ 1280 w 1558"/>
                  <a:gd name="T37" fmla="*/ 356 h 936"/>
                  <a:gd name="T38" fmla="*/ 1117 w 1558"/>
                  <a:gd name="T39" fmla="*/ 506 h 936"/>
                  <a:gd name="T40" fmla="*/ 890 w 1558"/>
                  <a:gd name="T41" fmla="*/ 616 h 936"/>
                  <a:gd name="T42" fmla="*/ 634 w 1558"/>
                  <a:gd name="T43" fmla="*/ 666 h 936"/>
                  <a:gd name="T44" fmla="*/ 425 w 1558"/>
                  <a:gd name="T45" fmla="*/ 676 h 936"/>
                  <a:gd name="T46" fmla="*/ 257 w 1558"/>
                  <a:gd name="T47" fmla="*/ 656 h 936"/>
                  <a:gd name="T48" fmla="*/ 130 w 1558"/>
                  <a:gd name="T49" fmla="*/ 623 h 936"/>
                  <a:gd name="T50" fmla="*/ 35 w 1558"/>
                  <a:gd name="T51" fmla="*/ 585 h 936"/>
                  <a:gd name="T52" fmla="*/ 13 w 1558"/>
                  <a:gd name="T53" fmla="*/ 571 h 936"/>
                  <a:gd name="T54" fmla="*/ 185 w 1558"/>
                  <a:gd name="T55" fmla="*/ 698 h 936"/>
                  <a:gd name="T56" fmla="*/ 383 w 1558"/>
                  <a:gd name="T57" fmla="*/ 779 h 936"/>
                  <a:gd name="T58" fmla="*/ 601 w 1558"/>
                  <a:gd name="T59" fmla="*/ 815 h 936"/>
                  <a:gd name="T60" fmla="*/ 821 w 1558"/>
                  <a:gd name="T61" fmla="*/ 812 h 936"/>
                  <a:gd name="T62" fmla="*/ 1039 w 1558"/>
                  <a:gd name="T63" fmla="*/ 770 h 936"/>
                  <a:gd name="T64" fmla="*/ 1130 w 1558"/>
                  <a:gd name="T65" fmla="*/ 757 h 936"/>
                  <a:gd name="T66" fmla="*/ 1224 w 1558"/>
                  <a:gd name="T67" fmla="*/ 767 h 936"/>
                  <a:gd name="T68" fmla="*/ 1312 w 1558"/>
                  <a:gd name="T69" fmla="*/ 800 h 936"/>
                  <a:gd name="T70" fmla="*/ 1393 w 1558"/>
                  <a:gd name="T71" fmla="*/ 848 h 936"/>
                  <a:gd name="T72" fmla="*/ 1455 w 1558"/>
                  <a:gd name="T73" fmla="*/ 917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58" h="936">
                    <a:moveTo>
                      <a:pt x="1470" y="936"/>
                    </a:moveTo>
                    <a:lnTo>
                      <a:pt x="1484" y="894"/>
                    </a:lnTo>
                    <a:lnTo>
                      <a:pt x="1497" y="851"/>
                    </a:lnTo>
                    <a:lnTo>
                      <a:pt x="1510" y="809"/>
                    </a:lnTo>
                    <a:lnTo>
                      <a:pt x="1519" y="767"/>
                    </a:lnTo>
                    <a:lnTo>
                      <a:pt x="1530" y="728"/>
                    </a:lnTo>
                    <a:lnTo>
                      <a:pt x="1539" y="685"/>
                    </a:lnTo>
                    <a:lnTo>
                      <a:pt x="1546" y="643"/>
                    </a:lnTo>
                    <a:lnTo>
                      <a:pt x="1552" y="604"/>
                    </a:lnTo>
                    <a:lnTo>
                      <a:pt x="1555" y="561"/>
                    </a:lnTo>
                    <a:lnTo>
                      <a:pt x="1558" y="522"/>
                    </a:lnTo>
                    <a:lnTo>
                      <a:pt x="1555" y="496"/>
                    </a:lnTo>
                    <a:lnTo>
                      <a:pt x="1555" y="467"/>
                    </a:lnTo>
                    <a:lnTo>
                      <a:pt x="1558" y="434"/>
                    </a:lnTo>
                    <a:lnTo>
                      <a:pt x="1555" y="401"/>
                    </a:lnTo>
                    <a:lnTo>
                      <a:pt x="1555" y="369"/>
                    </a:lnTo>
                    <a:lnTo>
                      <a:pt x="1552" y="336"/>
                    </a:lnTo>
                    <a:lnTo>
                      <a:pt x="1549" y="304"/>
                    </a:lnTo>
                    <a:lnTo>
                      <a:pt x="1546" y="271"/>
                    </a:lnTo>
                    <a:lnTo>
                      <a:pt x="1539" y="238"/>
                    </a:lnTo>
                    <a:lnTo>
                      <a:pt x="1536" y="202"/>
                    </a:lnTo>
                    <a:lnTo>
                      <a:pt x="1527" y="170"/>
                    </a:lnTo>
                    <a:lnTo>
                      <a:pt x="1523" y="150"/>
                    </a:lnTo>
                    <a:lnTo>
                      <a:pt x="1519" y="130"/>
                    </a:lnTo>
                    <a:lnTo>
                      <a:pt x="1516" y="114"/>
                    </a:lnTo>
                    <a:lnTo>
                      <a:pt x="1510" y="98"/>
                    </a:lnTo>
                    <a:lnTo>
                      <a:pt x="1506" y="82"/>
                    </a:lnTo>
                    <a:lnTo>
                      <a:pt x="1500" y="66"/>
                    </a:lnTo>
                    <a:lnTo>
                      <a:pt x="1497" y="49"/>
                    </a:lnTo>
                    <a:lnTo>
                      <a:pt x="1494" y="33"/>
                    </a:lnTo>
                    <a:lnTo>
                      <a:pt x="1487" y="20"/>
                    </a:lnTo>
                    <a:lnTo>
                      <a:pt x="1484" y="6"/>
                    </a:lnTo>
                    <a:lnTo>
                      <a:pt x="1484" y="0"/>
                    </a:lnTo>
                    <a:lnTo>
                      <a:pt x="1461" y="55"/>
                    </a:lnTo>
                    <a:lnTo>
                      <a:pt x="1432" y="121"/>
                    </a:lnTo>
                    <a:lnTo>
                      <a:pt x="1393" y="196"/>
                    </a:lnTo>
                    <a:lnTo>
                      <a:pt x="1344" y="274"/>
                    </a:lnTo>
                    <a:lnTo>
                      <a:pt x="1280" y="356"/>
                    </a:lnTo>
                    <a:lnTo>
                      <a:pt x="1205" y="434"/>
                    </a:lnTo>
                    <a:lnTo>
                      <a:pt x="1117" y="506"/>
                    </a:lnTo>
                    <a:lnTo>
                      <a:pt x="1010" y="568"/>
                    </a:lnTo>
                    <a:lnTo>
                      <a:pt x="890" y="616"/>
                    </a:lnTo>
                    <a:lnTo>
                      <a:pt x="753" y="649"/>
                    </a:lnTo>
                    <a:lnTo>
                      <a:pt x="634" y="666"/>
                    </a:lnTo>
                    <a:lnTo>
                      <a:pt x="523" y="676"/>
                    </a:lnTo>
                    <a:lnTo>
                      <a:pt x="425" y="676"/>
                    </a:lnTo>
                    <a:lnTo>
                      <a:pt x="338" y="669"/>
                    </a:lnTo>
                    <a:lnTo>
                      <a:pt x="257" y="656"/>
                    </a:lnTo>
                    <a:lnTo>
                      <a:pt x="188" y="643"/>
                    </a:lnTo>
                    <a:lnTo>
                      <a:pt x="130" y="623"/>
                    </a:lnTo>
                    <a:lnTo>
                      <a:pt x="78" y="604"/>
                    </a:lnTo>
                    <a:lnTo>
                      <a:pt x="35" y="585"/>
                    </a:lnTo>
                    <a:lnTo>
                      <a:pt x="0" y="564"/>
                    </a:lnTo>
                    <a:lnTo>
                      <a:pt x="13" y="571"/>
                    </a:lnTo>
                    <a:lnTo>
                      <a:pt x="95" y="640"/>
                    </a:lnTo>
                    <a:lnTo>
                      <a:pt x="185" y="698"/>
                    </a:lnTo>
                    <a:lnTo>
                      <a:pt x="279" y="743"/>
                    </a:lnTo>
                    <a:lnTo>
                      <a:pt x="383" y="779"/>
                    </a:lnTo>
                    <a:lnTo>
                      <a:pt x="491" y="803"/>
                    </a:lnTo>
                    <a:lnTo>
                      <a:pt x="601" y="815"/>
                    </a:lnTo>
                    <a:lnTo>
                      <a:pt x="711" y="819"/>
                    </a:lnTo>
                    <a:lnTo>
                      <a:pt x="821" y="812"/>
                    </a:lnTo>
                    <a:lnTo>
                      <a:pt x="932" y="796"/>
                    </a:lnTo>
                    <a:lnTo>
                      <a:pt x="1039" y="770"/>
                    </a:lnTo>
                    <a:lnTo>
                      <a:pt x="1085" y="760"/>
                    </a:lnTo>
                    <a:lnTo>
                      <a:pt x="1130" y="757"/>
                    </a:lnTo>
                    <a:lnTo>
                      <a:pt x="1179" y="757"/>
                    </a:lnTo>
                    <a:lnTo>
                      <a:pt x="1224" y="767"/>
                    </a:lnTo>
                    <a:lnTo>
                      <a:pt x="1269" y="779"/>
                    </a:lnTo>
                    <a:lnTo>
                      <a:pt x="1312" y="800"/>
                    </a:lnTo>
                    <a:lnTo>
                      <a:pt x="1354" y="822"/>
                    </a:lnTo>
                    <a:lnTo>
                      <a:pt x="1393" y="848"/>
                    </a:lnTo>
                    <a:lnTo>
                      <a:pt x="1426" y="881"/>
                    </a:lnTo>
                    <a:lnTo>
                      <a:pt x="1455" y="917"/>
                    </a:lnTo>
                    <a:lnTo>
                      <a:pt x="1470" y="936"/>
                    </a:lnTo>
                    <a:close/>
                  </a:path>
                </a:pathLst>
              </a:custGeom>
              <a:solidFill>
                <a:srgbClr val="B232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86" name="Freeform 914"/>
              <p:cNvSpPr>
                <a:spLocks/>
              </p:cNvSpPr>
              <p:nvPr/>
            </p:nvSpPr>
            <p:spPr bwMode="auto">
              <a:xfrm>
                <a:off x="863" y="2747"/>
                <a:ext cx="68" cy="26"/>
              </a:xfrm>
              <a:custGeom>
                <a:avLst/>
                <a:gdLst>
                  <a:gd name="T0" fmla="*/ 1571 w 1571"/>
                  <a:gd name="T1" fmla="*/ 0 h 737"/>
                  <a:gd name="T2" fmla="*/ 1565 w 1571"/>
                  <a:gd name="T3" fmla="*/ 16 h 737"/>
                  <a:gd name="T4" fmla="*/ 1552 w 1571"/>
                  <a:gd name="T5" fmla="*/ 64 h 737"/>
                  <a:gd name="T6" fmla="*/ 1523 w 1571"/>
                  <a:gd name="T7" fmla="*/ 133 h 737"/>
                  <a:gd name="T8" fmla="*/ 1483 w 1571"/>
                  <a:gd name="T9" fmla="*/ 221 h 737"/>
                  <a:gd name="T10" fmla="*/ 1425 w 1571"/>
                  <a:gd name="T11" fmla="*/ 318 h 737"/>
                  <a:gd name="T12" fmla="*/ 1348 w 1571"/>
                  <a:gd name="T13" fmla="*/ 417 h 737"/>
                  <a:gd name="T14" fmla="*/ 1250 w 1571"/>
                  <a:gd name="T15" fmla="*/ 514 h 737"/>
                  <a:gd name="T16" fmla="*/ 1133 w 1571"/>
                  <a:gd name="T17" fmla="*/ 599 h 737"/>
                  <a:gd name="T18" fmla="*/ 990 w 1571"/>
                  <a:gd name="T19" fmla="*/ 668 h 737"/>
                  <a:gd name="T20" fmla="*/ 821 w 1571"/>
                  <a:gd name="T21" fmla="*/ 710 h 737"/>
                  <a:gd name="T22" fmla="*/ 649 w 1571"/>
                  <a:gd name="T23" fmla="*/ 733 h 737"/>
                  <a:gd name="T24" fmla="*/ 499 w 1571"/>
                  <a:gd name="T25" fmla="*/ 737 h 737"/>
                  <a:gd name="T26" fmla="*/ 373 w 1571"/>
                  <a:gd name="T27" fmla="*/ 727 h 737"/>
                  <a:gd name="T28" fmla="*/ 270 w 1571"/>
                  <a:gd name="T29" fmla="*/ 707 h 737"/>
                  <a:gd name="T30" fmla="*/ 182 w 1571"/>
                  <a:gd name="T31" fmla="*/ 677 h 737"/>
                  <a:gd name="T32" fmla="*/ 114 w 1571"/>
                  <a:gd name="T33" fmla="*/ 649 h 737"/>
                  <a:gd name="T34" fmla="*/ 62 w 1571"/>
                  <a:gd name="T35" fmla="*/ 619 h 737"/>
                  <a:gd name="T36" fmla="*/ 26 w 1571"/>
                  <a:gd name="T37" fmla="*/ 596 h 737"/>
                  <a:gd name="T38" fmla="*/ 6 w 1571"/>
                  <a:gd name="T39" fmla="*/ 577 h 737"/>
                  <a:gd name="T40" fmla="*/ 0 w 1571"/>
                  <a:gd name="T41" fmla="*/ 57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1" h="737">
                    <a:moveTo>
                      <a:pt x="1571" y="0"/>
                    </a:moveTo>
                    <a:lnTo>
                      <a:pt x="1565" y="16"/>
                    </a:lnTo>
                    <a:lnTo>
                      <a:pt x="1552" y="64"/>
                    </a:lnTo>
                    <a:lnTo>
                      <a:pt x="1523" y="133"/>
                    </a:lnTo>
                    <a:lnTo>
                      <a:pt x="1483" y="221"/>
                    </a:lnTo>
                    <a:lnTo>
                      <a:pt x="1425" y="318"/>
                    </a:lnTo>
                    <a:lnTo>
                      <a:pt x="1348" y="417"/>
                    </a:lnTo>
                    <a:lnTo>
                      <a:pt x="1250" y="514"/>
                    </a:lnTo>
                    <a:lnTo>
                      <a:pt x="1133" y="599"/>
                    </a:lnTo>
                    <a:lnTo>
                      <a:pt x="990" y="668"/>
                    </a:lnTo>
                    <a:lnTo>
                      <a:pt x="821" y="710"/>
                    </a:lnTo>
                    <a:lnTo>
                      <a:pt x="649" y="733"/>
                    </a:lnTo>
                    <a:lnTo>
                      <a:pt x="499" y="737"/>
                    </a:lnTo>
                    <a:lnTo>
                      <a:pt x="373" y="727"/>
                    </a:lnTo>
                    <a:lnTo>
                      <a:pt x="270" y="707"/>
                    </a:lnTo>
                    <a:lnTo>
                      <a:pt x="182" y="677"/>
                    </a:lnTo>
                    <a:lnTo>
                      <a:pt x="114" y="649"/>
                    </a:lnTo>
                    <a:lnTo>
                      <a:pt x="62" y="619"/>
                    </a:lnTo>
                    <a:lnTo>
                      <a:pt x="26" y="596"/>
                    </a:lnTo>
                    <a:lnTo>
                      <a:pt x="6" y="577"/>
                    </a:lnTo>
                    <a:lnTo>
                      <a:pt x="0" y="57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87" name="Freeform 915"/>
              <p:cNvSpPr>
                <a:spLocks/>
              </p:cNvSpPr>
              <p:nvPr/>
            </p:nvSpPr>
            <p:spPr bwMode="auto">
              <a:xfrm>
                <a:off x="927" y="2689"/>
                <a:ext cx="25" cy="49"/>
              </a:xfrm>
              <a:custGeom>
                <a:avLst/>
                <a:gdLst>
                  <a:gd name="T0" fmla="*/ 149 w 572"/>
                  <a:gd name="T1" fmla="*/ 1374 h 1374"/>
                  <a:gd name="T2" fmla="*/ 207 w 572"/>
                  <a:gd name="T3" fmla="*/ 1367 h 1374"/>
                  <a:gd name="T4" fmla="*/ 262 w 572"/>
                  <a:gd name="T5" fmla="*/ 1351 h 1374"/>
                  <a:gd name="T6" fmla="*/ 322 w 572"/>
                  <a:gd name="T7" fmla="*/ 1322 h 1374"/>
                  <a:gd name="T8" fmla="*/ 386 w 572"/>
                  <a:gd name="T9" fmla="*/ 1273 h 1374"/>
                  <a:gd name="T10" fmla="*/ 480 w 572"/>
                  <a:gd name="T11" fmla="*/ 1171 h 1374"/>
                  <a:gd name="T12" fmla="*/ 551 w 572"/>
                  <a:gd name="T13" fmla="*/ 992 h 1374"/>
                  <a:gd name="T14" fmla="*/ 572 w 572"/>
                  <a:gd name="T15" fmla="*/ 767 h 1374"/>
                  <a:gd name="T16" fmla="*/ 548 w 572"/>
                  <a:gd name="T17" fmla="*/ 516 h 1374"/>
                  <a:gd name="T18" fmla="*/ 490 w 572"/>
                  <a:gd name="T19" fmla="*/ 245 h 1374"/>
                  <a:gd name="T20" fmla="*/ 448 w 572"/>
                  <a:gd name="T21" fmla="*/ 105 h 1374"/>
                  <a:gd name="T22" fmla="*/ 438 w 572"/>
                  <a:gd name="T23" fmla="*/ 85 h 1374"/>
                  <a:gd name="T24" fmla="*/ 422 w 572"/>
                  <a:gd name="T25" fmla="*/ 60 h 1374"/>
                  <a:gd name="T26" fmla="*/ 402 w 572"/>
                  <a:gd name="T27" fmla="*/ 30 h 1374"/>
                  <a:gd name="T28" fmla="*/ 374 w 572"/>
                  <a:gd name="T29" fmla="*/ 7 h 1374"/>
                  <a:gd name="T30" fmla="*/ 360 w 572"/>
                  <a:gd name="T31" fmla="*/ 4 h 1374"/>
                  <a:gd name="T32" fmla="*/ 367 w 572"/>
                  <a:gd name="T33" fmla="*/ 17 h 1374"/>
                  <a:gd name="T34" fmla="*/ 377 w 572"/>
                  <a:gd name="T35" fmla="*/ 40 h 1374"/>
                  <a:gd name="T36" fmla="*/ 389 w 572"/>
                  <a:gd name="T37" fmla="*/ 79 h 1374"/>
                  <a:gd name="T38" fmla="*/ 405 w 572"/>
                  <a:gd name="T39" fmla="*/ 132 h 1374"/>
                  <a:gd name="T40" fmla="*/ 441 w 572"/>
                  <a:gd name="T41" fmla="*/ 251 h 1374"/>
                  <a:gd name="T42" fmla="*/ 493 w 572"/>
                  <a:gd name="T43" fmla="*/ 458 h 1374"/>
                  <a:gd name="T44" fmla="*/ 523 w 572"/>
                  <a:gd name="T45" fmla="*/ 709 h 1374"/>
                  <a:gd name="T46" fmla="*/ 496 w 572"/>
                  <a:gd name="T47" fmla="*/ 969 h 1374"/>
                  <a:gd name="T48" fmla="*/ 380 w 572"/>
                  <a:gd name="T49" fmla="*/ 1201 h 1374"/>
                  <a:gd name="T50" fmla="*/ 350 w 572"/>
                  <a:gd name="T51" fmla="*/ 1237 h 1374"/>
                  <a:gd name="T52" fmla="*/ 314 w 572"/>
                  <a:gd name="T53" fmla="*/ 1270 h 1374"/>
                  <a:gd name="T54" fmla="*/ 262 w 572"/>
                  <a:gd name="T55" fmla="*/ 1299 h 1374"/>
                  <a:gd name="T56" fmla="*/ 198 w 572"/>
                  <a:gd name="T57" fmla="*/ 1319 h 1374"/>
                  <a:gd name="T58" fmla="*/ 113 w 572"/>
                  <a:gd name="T59" fmla="*/ 1328 h 1374"/>
                  <a:gd name="T60" fmla="*/ 78 w 572"/>
                  <a:gd name="T61" fmla="*/ 1325 h 1374"/>
                  <a:gd name="T62" fmla="*/ 48 w 572"/>
                  <a:gd name="T63" fmla="*/ 1315 h 1374"/>
                  <a:gd name="T64" fmla="*/ 23 w 572"/>
                  <a:gd name="T65" fmla="*/ 1309 h 1374"/>
                  <a:gd name="T66" fmla="*/ 6 w 572"/>
                  <a:gd name="T67" fmla="*/ 1309 h 1374"/>
                  <a:gd name="T68" fmla="*/ 0 w 572"/>
                  <a:gd name="T69" fmla="*/ 1322 h 1374"/>
                  <a:gd name="T70" fmla="*/ 9 w 572"/>
                  <a:gd name="T71" fmla="*/ 1341 h 1374"/>
                  <a:gd name="T72" fmla="*/ 39 w 572"/>
                  <a:gd name="T73" fmla="*/ 1355 h 1374"/>
                  <a:gd name="T74" fmla="*/ 75 w 572"/>
                  <a:gd name="T75" fmla="*/ 1367 h 1374"/>
                  <a:gd name="T76" fmla="*/ 107 w 572"/>
                  <a:gd name="T77" fmla="*/ 1371 h 1374"/>
                  <a:gd name="T78" fmla="*/ 120 w 572"/>
                  <a:gd name="T79" fmla="*/ 1374 h 1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72" h="1374">
                    <a:moveTo>
                      <a:pt x="120" y="1374"/>
                    </a:moveTo>
                    <a:lnTo>
                      <a:pt x="149" y="1374"/>
                    </a:lnTo>
                    <a:lnTo>
                      <a:pt x="179" y="1371"/>
                    </a:lnTo>
                    <a:lnTo>
                      <a:pt x="207" y="1367"/>
                    </a:lnTo>
                    <a:lnTo>
                      <a:pt x="237" y="1361"/>
                    </a:lnTo>
                    <a:lnTo>
                      <a:pt x="262" y="1351"/>
                    </a:lnTo>
                    <a:lnTo>
                      <a:pt x="292" y="1338"/>
                    </a:lnTo>
                    <a:lnTo>
                      <a:pt x="322" y="1322"/>
                    </a:lnTo>
                    <a:lnTo>
                      <a:pt x="353" y="1299"/>
                    </a:lnTo>
                    <a:lnTo>
                      <a:pt x="386" y="1273"/>
                    </a:lnTo>
                    <a:lnTo>
                      <a:pt x="419" y="1243"/>
                    </a:lnTo>
                    <a:lnTo>
                      <a:pt x="480" y="1171"/>
                    </a:lnTo>
                    <a:lnTo>
                      <a:pt x="523" y="1087"/>
                    </a:lnTo>
                    <a:lnTo>
                      <a:pt x="551" y="992"/>
                    </a:lnTo>
                    <a:lnTo>
                      <a:pt x="568" y="884"/>
                    </a:lnTo>
                    <a:lnTo>
                      <a:pt x="572" y="767"/>
                    </a:lnTo>
                    <a:lnTo>
                      <a:pt x="565" y="643"/>
                    </a:lnTo>
                    <a:lnTo>
                      <a:pt x="548" y="516"/>
                    </a:lnTo>
                    <a:lnTo>
                      <a:pt x="523" y="383"/>
                    </a:lnTo>
                    <a:lnTo>
                      <a:pt x="490" y="245"/>
                    </a:lnTo>
                    <a:lnTo>
                      <a:pt x="448" y="108"/>
                    </a:lnTo>
                    <a:lnTo>
                      <a:pt x="448" y="105"/>
                    </a:lnTo>
                    <a:lnTo>
                      <a:pt x="444" y="99"/>
                    </a:lnTo>
                    <a:lnTo>
                      <a:pt x="438" y="85"/>
                    </a:lnTo>
                    <a:lnTo>
                      <a:pt x="432" y="72"/>
                    </a:lnTo>
                    <a:lnTo>
                      <a:pt x="422" y="60"/>
                    </a:lnTo>
                    <a:lnTo>
                      <a:pt x="412" y="43"/>
                    </a:lnTo>
                    <a:lnTo>
                      <a:pt x="402" y="30"/>
                    </a:lnTo>
                    <a:lnTo>
                      <a:pt x="389" y="17"/>
                    </a:lnTo>
                    <a:lnTo>
                      <a:pt x="374" y="7"/>
                    </a:lnTo>
                    <a:lnTo>
                      <a:pt x="360" y="0"/>
                    </a:lnTo>
                    <a:lnTo>
                      <a:pt x="360" y="4"/>
                    </a:lnTo>
                    <a:lnTo>
                      <a:pt x="363" y="11"/>
                    </a:lnTo>
                    <a:lnTo>
                      <a:pt x="367" y="17"/>
                    </a:lnTo>
                    <a:lnTo>
                      <a:pt x="370" y="27"/>
                    </a:lnTo>
                    <a:lnTo>
                      <a:pt x="377" y="40"/>
                    </a:lnTo>
                    <a:lnTo>
                      <a:pt x="383" y="56"/>
                    </a:lnTo>
                    <a:lnTo>
                      <a:pt x="389" y="79"/>
                    </a:lnTo>
                    <a:lnTo>
                      <a:pt x="396" y="102"/>
                    </a:lnTo>
                    <a:lnTo>
                      <a:pt x="405" y="132"/>
                    </a:lnTo>
                    <a:lnTo>
                      <a:pt x="419" y="180"/>
                    </a:lnTo>
                    <a:lnTo>
                      <a:pt x="441" y="251"/>
                    </a:lnTo>
                    <a:lnTo>
                      <a:pt x="468" y="347"/>
                    </a:lnTo>
                    <a:lnTo>
                      <a:pt x="493" y="458"/>
                    </a:lnTo>
                    <a:lnTo>
                      <a:pt x="512" y="578"/>
                    </a:lnTo>
                    <a:lnTo>
                      <a:pt x="523" y="709"/>
                    </a:lnTo>
                    <a:lnTo>
                      <a:pt x="520" y="839"/>
                    </a:lnTo>
                    <a:lnTo>
                      <a:pt x="496" y="969"/>
                    </a:lnTo>
                    <a:lnTo>
                      <a:pt x="451" y="1093"/>
                    </a:lnTo>
                    <a:lnTo>
                      <a:pt x="380" y="1201"/>
                    </a:lnTo>
                    <a:lnTo>
                      <a:pt x="367" y="1217"/>
                    </a:lnTo>
                    <a:lnTo>
                      <a:pt x="350" y="1237"/>
                    </a:lnTo>
                    <a:lnTo>
                      <a:pt x="334" y="1253"/>
                    </a:lnTo>
                    <a:lnTo>
                      <a:pt x="314" y="1270"/>
                    </a:lnTo>
                    <a:lnTo>
                      <a:pt x="292" y="1286"/>
                    </a:lnTo>
                    <a:lnTo>
                      <a:pt x="262" y="1299"/>
                    </a:lnTo>
                    <a:lnTo>
                      <a:pt x="234" y="1312"/>
                    </a:lnTo>
                    <a:lnTo>
                      <a:pt x="198" y="1319"/>
                    </a:lnTo>
                    <a:lnTo>
                      <a:pt x="159" y="1325"/>
                    </a:lnTo>
                    <a:lnTo>
                      <a:pt x="113" y="1328"/>
                    </a:lnTo>
                    <a:lnTo>
                      <a:pt x="97" y="1328"/>
                    </a:lnTo>
                    <a:lnTo>
                      <a:pt x="78" y="1325"/>
                    </a:lnTo>
                    <a:lnTo>
                      <a:pt x="61" y="1322"/>
                    </a:lnTo>
                    <a:lnTo>
                      <a:pt x="48" y="1315"/>
                    </a:lnTo>
                    <a:lnTo>
                      <a:pt x="36" y="1312"/>
                    </a:lnTo>
                    <a:lnTo>
                      <a:pt x="23" y="1309"/>
                    </a:lnTo>
                    <a:lnTo>
                      <a:pt x="12" y="1309"/>
                    </a:lnTo>
                    <a:lnTo>
                      <a:pt x="6" y="1309"/>
                    </a:lnTo>
                    <a:lnTo>
                      <a:pt x="3" y="1315"/>
                    </a:lnTo>
                    <a:lnTo>
                      <a:pt x="0" y="1322"/>
                    </a:lnTo>
                    <a:lnTo>
                      <a:pt x="3" y="1331"/>
                    </a:lnTo>
                    <a:lnTo>
                      <a:pt x="9" y="1341"/>
                    </a:lnTo>
                    <a:lnTo>
                      <a:pt x="23" y="1348"/>
                    </a:lnTo>
                    <a:lnTo>
                      <a:pt x="39" y="1355"/>
                    </a:lnTo>
                    <a:lnTo>
                      <a:pt x="58" y="1361"/>
                    </a:lnTo>
                    <a:lnTo>
                      <a:pt x="75" y="1367"/>
                    </a:lnTo>
                    <a:lnTo>
                      <a:pt x="94" y="1371"/>
                    </a:lnTo>
                    <a:lnTo>
                      <a:pt x="107" y="1371"/>
                    </a:lnTo>
                    <a:lnTo>
                      <a:pt x="116" y="1374"/>
                    </a:lnTo>
                    <a:lnTo>
                      <a:pt x="120" y="1374"/>
                    </a:lnTo>
                    <a:close/>
                  </a:path>
                </a:pathLst>
              </a:custGeom>
              <a:solidFill>
                <a:srgbClr val="CB65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88" name="Freeform 916"/>
              <p:cNvSpPr>
                <a:spLocks/>
              </p:cNvSpPr>
              <p:nvPr/>
            </p:nvSpPr>
            <p:spPr bwMode="auto">
              <a:xfrm>
                <a:off x="838" y="2670"/>
                <a:ext cx="5" cy="13"/>
              </a:xfrm>
              <a:custGeom>
                <a:avLst/>
                <a:gdLst>
                  <a:gd name="T0" fmla="*/ 68 w 97"/>
                  <a:gd name="T1" fmla="*/ 0 h 352"/>
                  <a:gd name="T2" fmla="*/ 58 w 97"/>
                  <a:gd name="T3" fmla="*/ 26 h 352"/>
                  <a:gd name="T4" fmla="*/ 52 w 97"/>
                  <a:gd name="T5" fmla="*/ 52 h 352"/>
                  <a:gd name="T6" fmla="*/ 42 w 97"/>
                  <a:gd name="T7" fmla="*/ 81 h 352"/>
                  <a:gd name="T8" fmla="*/ 36 w 97"/>
                  <a:gd name="T9" fmla="*/ 104 h 352"/>
                  <a:gd name="T10" fmla="*/ 25 w 97"/>
                  <a:gd name="T11" fmla="*/ 131 h 352"/>
                  <a:gd name="T12" fmla="*/ 19 w 97"/>
                  <a:gd name="T13" fmla="*/ 156 h 352"/>
                  <a:gd name="T14" fmla="*/ 13 w 97"/>
                  <a:gd name="T15" fmla="*/ 183 h 352"/>
                  <a:gd name="T16" fmla="*/ 6 w 97"/>
                  <a:gd name="T17" fmla="*/ 206 h 352"/>
                  <a:gd name="T18" fmla="*/ 3 w 97"/>
                  <a:gd name="T19" fmla="*/ 228 h 352"/>
                  <a:gd name="T20" fmla="*/ 0 w 97"/>
                  <a:gd name="T21" fmla="*/ 255 h 352"/>
                  <a:gd name="T22" fmla="*/ 0 w 97"/>
                  <a:gd name="T23" fmla="*/ 322 h 352"/>
                  <a:gd name="T24" fmla="*/ 6 w 97"/>
                  <a:gd name="T25" fmla="*/ 352 h 352"/>
                  <a:gd name="T26" fmla="*/ 16 w 97"/>
                  <a:gd name="T27" fmla="*/ 349 h 352"/>
                  <a:gd name="T28" fmla="*/ 29 w 97"/>
                  <a:gd name="T29" fmla="*/ 326 h 352"/>
                  <a:gd name="T30" fmla="*/ 42 w 97"/>
                  <a:gd name="T31" fmla="*/ 283 h 352"/>
                  <a:gd name="T32" fmla="*/ 58 w 97"/>
                  <a:gd name="T33" fmla="*/ 235 h 352"/>
                  <a:gd name="T34" fmla="*/ 74 w 97"/>
                  <a:gd name="T35" fmla="*/ 183 h 352"/>
                  <a:gd name="T36" fmla="*/ 88 w 97"/>
                  <a:gd name="T37" fmla="*/ 137 h 352"/>
                  <a:gd name="T38" fmla="*/ 94 w 97"/>
                  <a:gd name="T39" fmla="*/ 101 h 352"/>
                  <a:gd name="T40" fmla="*/ 97 w 97"/>
                  <a:gd name="T41" fmla="*/ 92 h 352"/>
                  <a:gd name="T42" fmla="*/ 68 w 97"/>
                  <a:gd name="T43"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352">
                    <a:moveTo>
                      <a:pt x="68" y="0"/>
                    </a:moveTo>
                    <a:lnTo>
                      <a:pt x="58" y="26"/>
                    </a:lnTo>
                    <a:lnTo>
                      <a:pt x="52" y="52"/>
                    </a:lnTo>
                    <a:lnTo>
                      <a:pt x="42" y="81"/>
                    </a:lnTo>
                    <a:lnTo>
                      <a:pt x="36" y="104"/>
                    </a:lnTo>
                    <a:lnTo>
                      <a:pt x="25" y="131"/>
                    </a:lnTo>
                    <a:lnTo>
                      <a:pt x="19" y="156"/>
                    </a:lnTo>
                    <a:lnTo>
                      <a:pt x="13" y="183"/>
                    </a:lnTo>
                    <a:lnTo>
                      <a:pt x="6" y="206"/>
                    </a:lnTo>
                    <a:lnTo>
                      <a:pt x="3" y="228"/>
                    </a:lnTo>
                    <a:lnTo>
                      <a:pt x="0" y="255"/>
                    </a:lnTo>
                    <a:lnTo>
                      <a:pt x="0" y="322"/>
                    </a:lnTo>
                    <a:lnTo>
                      <a:pt x="6" y="352"/>
                    </a:lnTo>
                    <a:lnTo>
                      <a:pt x="16" y="349"/>
                    </a:lnTo>
                    <a:lnTo>
                      <a:pt x="29" y="326"/>
                    </a:lnTo>
                    <a:lnTo>
                      <a:pt x="42" y="283"/>
                    </a:lnTo>
                    <a:lnTo>
                      <a:pt x="58" y="235"/>
                    </a:lnTo>
                    <a:lnTo>
                      <a:pt x="74" y="183"/>
                    </a:lnTo>
                    <a:lnTo>
                      <a:pt x="88" y="137"/>
                    </a:lnTo>
                    <a:lnTo>
                      <a:pt x="94" y="101"/>
                    </a:lnTo>
                    <a:lnTo>
                      <a:pt x="97" y="92"/>
                    </a:lnTo>
                    <a:lnTo>
                      <a:pt x="68" y="0"/>
                    </a:lnTo>
                    <a:close/>
                  </a:path>
                </a:pathLst>
              </a:custGeom>
              <a:solidFill>
                <a:srgbClr val="660033"/>
              </a:solidFill>
              <a:ln w="9525">
                <a:solidFill>
                  <a:srgbClr val="292929"/>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89" name="Freeform 917"/>
              <p:cNvSpPr>
                <a:spLocks/>
              </p:cNvSpPr>
              <p:nvPr/>
            </p:nvSpPr>
            <p:spPr bwMode="auto">
              <a:xfrm>
                <a:off x="847" y="2632"/>
                <a:ext cx="21" cy="31"/>
              </a:xfrm>
              <a:custGeom>
                <a:avLst/>
                <a:gdLst>
                  <a:gd name="T0" fmla="*/ 30 w 475"/>
                  <a:gd name="T1" fmla="*/ 874 h 874"/>
                  <a:gd name="T2" fmla="*/ 68 w 475"/>
                  <a:gd name="T3" fmla="*/ 770 h 874"/>
                  <a:gd name="T4" fmla="*/ 110 w 475"/>
                  <a:gd name="T5" fmla="*/ 665 h 874"/>
                  <a:gd name="T6" fmla="*/ 156 w 475"/>
                  <a:gd name="T7" fmla="*/ 561 h 874"/>
                  <a:gd name="T8" fmla="*/ 205 w 475"/>
                  <a:gd name="T9" fmla="*/ 460 h 874"/>
                  <a:gd name="T10" fmla="*/ 250 w 475"/>
                  <a:gd name="T11" fmla="*/ 362 h 874"/>
                  <a:gd name="T12" fmla="*/ 299 w 475"/>
                  <a:gd name="T13" fmla="*/ 270 h 874"/>
                  <a:gd name="T14" fmla="*/ 348 w 475"/>
                  <a:gd name="T15" fmla="*/ 186 h 874"/>
                  <a:gd name="T16" fmla="*/ 393 w 475"/>
                  <a:gd name="T17" fmla="*/ 110 h 874"/>
                  <a:gd name="T18" fmla="*/ 436 w 475"/>
                  <a:gd name="T19" fmla="*/ 49 h 874"/>
                  <a:gd name="T20" fmla="*/ 475 w 475"/>
                  <a:gd name="T21" fmla="*/ 0 h 874"/>
                  <a:gd name="T22" fmla="*/ 442 w 475"/>
                  <a:gd name="T23" fmla="*/ 43 h 874"/>
                  <a:gd name="T24" fmla="*/ 403 w 475"/>
                  <a:gd name="T25" fmla="*/ 95 h 874"/>
                  <a:gd name="T26" fmla="*/ 357 w 475"/>
                  <a:gd name="T27" fmla="*/ 160 h 874"/>
                  <a:gd name="T28" fmla="*/ 308 w 475"/>
                  <a:gd name="T29" fmla="*/ 231 h 874"/>
                  <a:gd name="T30" fmla="*/ 260 w 475"/>
                  <a:gd name="T31" fmla="*/ 313 h 874"/>
                  <a:gd name="T32" fmla="*/ 208 w 475"/>
                  <a:gd name="T33" fmla="*/ 405 h 874"/>
                  <a:gd name="T34" fmla="*/ 153 w 475"/>
                  <a:gd name="T35" fmla="*/ 496 h 874"/>
                  <a:gd name="T36" fmla="*/ 101 w 475"/>
                  <a:gd name="T37" fmla="*/ 593 h 874"/>
                  <a:gd name="T38" fmla="*/ 49 w 475"/>
                  <a:gd name="T39" fmla="*/ 692 h 874"/>
                  <a:gd name="T40" fmla="*/ 0 w 475"/>
                  <a:gd name="T41" fmla="*/ 792 h 874"/>
                  <a:gd name="T42" fmla="*/ 30 w 475"/>
                  <a:gd name="T43" fmla="*/ 874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5" h="874">
                    <a:moveTo>
                      <a:pt x="30" y="874"/>
                    </a:moveTo>
                    <a:lnTo>
                      <a:pt x="68" y="770"/>
                    </a:lnTo>
                    <a:lnTo>
                      <a:pt x="110" y="665"/>
                    </a:lnTo>
                    <a:lnTo>
                      <a:pt x="156" y="561"/>
                    </a:lnTo>
                    <a:lnTo>
                      <a:pt x="205" y="460"/>
                    </a:lnTo>
                    <a:lnTo>
                      <a:pt x="250" y="362"/>
                    </a:lnTo>
                    <a:lnTo>
                      <a:pt x="299" y="270"/>
                    </a:lnTo>
                    <a:lnTo>
                      <a:pt x="348" y="186"/>
                    </a:lnTo>
                    <a:lnTo>
                      <a:pt x="393" y="110"/>
                    </a:lnTo>
                    <a:lnTo>
                      <a:pt x="436" y="49"/>
                    </a:lnTo>
                    <a:lnTo>
                      <a:pt x="475" y="0"/>
                    </a:lnTo>
                    <a:lnTo>
                      <a:pt x="442" y="43"/>
                    </a:lnTo>
                    <a:lnTo>
                      <a:pt x="403" y="95"/>
                    </a:lnTo>
                    <a:lnTo>
                      <a:pt x="357" y="160"/>
                    </a:lnTo>
                    <a:lnTo>
                      <a:pt x="308" y="231"/>
                    </a:lnTo>
                    <a:lnTo>
                      <a:pt x="260" y="313"/>
                    </a:lnTo>
                    <a:lnTo>
                      <a:pt x="208" y="405"/>
                    </a:lnTo>
                    <a:lnTo>
                      <a:pt x="153" y="496"/>
                    </a:lnTo>
                    <a:lnTo>
                      <a:pt x="101" y="593"/>
                    </a:lnTo>
                    <a:lnTo>
                      <a:pt x="49" y="692"/>
                    </a:lnTo>
                    <a:lnTo>
                      <a:pt x="0" y="792"/>
                    </a:lnTo>
                    <a:lnTo>
                      <a:pt x="30" y="874"/>
                    </a:lnTo>
                    <a:close/>
                  </a:path>
                </a:pathLst>
              </a:custGeom>
              <a:solidFill>
                <a:srgbClr val="660033"/>
              </a:solidFill>
              <a:ln w="9525">
                <a:solidFill>
                  <a:srgbClr val="292929"/>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90" name="Freeform 918"/>
              <p:cNvSpPr>
                <a:spLocks/>
              </p:cNvSpPr>
              <p:nvPr/>
            </p:nvSpPr>
            <p:spPr bwMode="auto">
              <a:xfrm>
                <a:off x="843" y="2663"/>
                <a:ext cx="4" cy="8"/>
              </a:xfrm>
              <a:custGeom>
                <a:avLst/>
                <a:gdLst>
                  <a:gd name="T0" fmla="*/ 0 w 88"/>
                  <a:gd name="T1" fmla="*/ 134 h 229"/>
                  <a:gd name="T2" fmla="*/ 6 w 88"/>
                  <a:gd name="T3" fmla="*/ 121 h 229"/>
                  <a:gd name="T4" fmla="*/ 9 w 88"/>
                  <a:gd name="T5" fmla="*/ 108 h 229"/>
                  <a:gd name="T6" fmla="*/ 16 w 88"/>
                  <a:gd name="T7" fmla="*/ 95 h 229"/>
                  <a:gd name="T8" fmla="*/ 19 w 88"/>
                  <a:gd name="T9" fmla="*/ 78 h 229"/>
                  <a:gd name="T10" fmla="*/ 25 w 88"/>
                  <a:gd name="T11" fmla="*/ 66 h 229"/>
                  <a:gd name="T12" fmla="*/ 33 w 88"/>
                  <a:gd name="T13" fmla="*/ 53 h 229"/>
                  <a:gd name="T14" fmla="*/ 36 w 88"/>
                  <a:gd name="T15" fmla="*/ 39 h 229"/>
                  <a:gd name="T16" fmla="*/ 42 w 88"/>
                  <a:gd name="T17" fmla="*/ 26 h 229"/>
                  <a:gd name="T18" fmla="*/ 48 w 88"/>
                  <a:gd name="T19" fmla="*/ 14 h 229"/>
                  <a:gd name="T20" fmla="*/ 52 w 88"/>
                  <a:gd name="T21" fmla="*/ 0 h 229"/>
                  <a:gd name="T22" fmla="*/ 88 w 88"/>
                  <a:gd name="T23" fmla="*/ 75 h 229"/>
                  <a:gd name="T24" fmla="*/ 81 w 88"/>
                  <a:gd name="T25" fmla="*/ 95 h 229"/>
                  <a:gd name="T26" fmla="*/ 74 w 88"/>
                  <a:gd name="T27" fmla="*/ 111 h 229"/>
                  <a:gd name="T28" fmla="*/ 68 w 88"/>
                  <a:gd name="T29" fmla="*/ 127 h 229"/>
                  <a:gd name="T30" fmla="*/ 64 w 88"/>
                  <a:gd name="T31" fmla="*/ 144 h 229"/>
                  <a:gd name="T32" fmla="*/ 58 w 88"/>
                  <a:gd name="T33" fmla="*/ 157 h 229"/>
                  <a:gd name="T34" fmla="*/ 55 w 88"/>
                  <a:gd name="T35" fmla="*/ 174 h 229"/>
                  <a:gd name="T36" fmla="*/ 48 w 88"/>
                  <a:gd name="T37" fmla="*/ 189 h 229"/>
                  <a:gd name="T38" fmla="*/ 45 w 88"/>
                  <a:gd name="T39" fmla="*/ 202 h 229"/>
                  <a:gd name="T40" fmla="*/ 42 w 88"/>
                  <a:gd name="T41" fmla="*/ 216 h 229"/>
                  <a:gd name="T42" fmla="*/ 36 w 88"/>
                  <a:gd name="T43" fmla="*/ 229 h 229"/>
                  <a:gd name="T44" fmla="*/ 0 w 88"/>
                  <a:gd name="T45" fmla="*/ 13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8" h="229">
                    <a:moveTo>
                      <a:pt x="0" y="134"/>
                    </a:moveTo>
                    <a:lnTo>
                      <a:pt x="6" y="121"/>
                    </a:lnTo>
                    <a:lnTo>
                      <a:pt x="9" y="108"/>
                    </a:lnTo>
                    <a:lnTo>
                      <a:pt x="16" y="95"/>
                    </a:lnTo>
                    <a:lnTo>
                      <a:pt x="19" y="78"/>
                    </a:lnTo>
                    <a:lnTo>
                      <a:pt x="25" y="66"/>
                    </a:lnTo>
                    <a:lnTo>
                      <a:pt x="33" y="53"/>
                    </a:lnTo>
                    <a:lnTo>
                      <a:pt x="36" y="39"/>
                    </a:lnTo>
                    <a:lnTo>
                      <a:pt x="42" y="26"/>
                    </a:lnTo>
                    <a:lnTo>
                      <a:pt x="48" y="14"/>
                    </a:lnTo>
                    <a:lnTo>
                      <a:pt x="52" y="0"/>
                    </a:lnTo>
                    <a:lnTo>
                      <a:pt x="88" y="75"/>
                    </a:lnTo>
                    <a:lnTo>
                      <a:pt x="81" y="95"/>
                    </a:lnTo>
                    <a:lnTo>
                      <a:pt x="74" y="111"/>
                    </a:lnTo>
                    <a:lnTo>
                      <a:pt x="68" y="127"/>
                    </a:lnTo>
                    <a:lnTo>
                      <a:pt x="64" y="144"/>
                    </a:lnTo>
                    <a:lnTo>
                      <a:pt x="58" y="157"/>
                    </a:lnTo>
                    <a:lnTo>
                      <a:pt x="55" y="174"/>
                    </a:lnTo>
                    <a:lnTo>
                      <a:pt x="48" y="189"/>
                    </a:lnTo>
                    <a:lnTo>
                      <a:pt x="45" y="202"/>
                    </a:lnTo>
                    <a:lnTo>
                      <a:pt x="42" y="216"/>
                    </a:lnTo>
                    <a:lnTo>
                      <a:pt x="36" y="229"/>
                    </a:lnTo>
                    <a:lnTo>
                      <a:pt x="0" y="1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91" name="Freeform 919"/>
              <p:cNvSpPr>
                <a:spLocks/>
              </p:cNvSpPr>
              <p:nvPr/>
            </p:nvSpPr>
            <p:spPr bwMode="auto">
              <a:xfrm>
                <a:off x="910" y="2745"/>
                <a:ext cx="6" cy="10"/>
              </a:xfrm>
              <a:custGeom>
                <a:avLst/>
                <a:gdLst>
                  <a:gd name="T0" fmla="*/ 121 w 121"/>
                  <a:gd name="T1" fmla="*/ 0 h 284"/>
                  <a:gd name="T2" fmla="*/ 104 w 121"/>
                  <a:gd name="T3" fmla="*/ 26 h 284"/>
                  <a:gd name="T4" fmla="*/ 95 w 121"/>
                  <a:gd name="T5" fmla="*/ 56 h 284"/>
                  <a:gd name="T6" fmla="*/ 85 w 121"/>
                  <a:gd name="T7" fmla="*/ 84 h 284"/>
                  <a:gd name="T8" fmla="*/ 76 w 121"/>
                  <a:gd name="T9" fmla="*/ 114 h 284"/>
                  <a:gd name="T10" fmla="*/ 66 w 121"/>
                  <a:gd name="T11" fmla="*/ 147 h 284"/>
                  <a:gd name="T12" fmla="*/ 57 w 121"/>
                  <a:gd name="T13" fmla="*/ 177 h 284"/>
                  <a:gd name="T14" fmla="*/ 46 w 121"/>
                  <a:gd name="T15" fmla="*/ 205 h 284"/>
                  <a:gd name="T16" fmla="*/ 33 w 121"/>
                  <a:gd name="T17" fmla="*/ 235 h 284"/>
                  <a:gd name="T18" fmla="*/ 21 w 121"/>
                  <a:gd name="T19" fmla="*/ 261 h 284"/>
                  <a:gd name="T20" fmla="*/ 0 w 121"/>
                  <a:gd name="T21"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1" h="284">
                    <a:moveTo>
                      <a:pt x="121" y="0"/>
                    </a:moveTo>
                    <a:lnTo>
                      <a:pt x="104" y="26"/>
                    </a:lnTo>
                    <a:lnTo>
                      <a:pt x="95" y="56"/>
                    </a:lnTo>
                    <a:lnTo>
                      <a:pt x="85" y="84"/>
                    </a:lnTo>
                    <a:lnTo>
                      <a:pt x="76" y="114"/>
                    </a:lnTo>
                    <a:lnTo>
                      <a:pt x="66" y="147"/>
                    </a:lnTo>
                    <a:lnTo>
                      <a:pt x="57" y="177"/>
                    </a:lnTo>
                    <a:lnTo>
                      <a:pt x="46" y="205"/>
                    </a:lnTo>
                    <a:lnTo>
                      <a:pt x="33" y="235"/>
                    </a:lnTo>
                    <a:lnTo>
                      <a:pt x="21" y="261"/>
                    </a:lnTo>
                    <a:lnTo>
                      <a:pt x="0" y="284"/>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92" name="Freeform 920"/>
              <p:cNvSpPr>
                <a:spLocks/>
              </p:cNvSpPr>
              <p:nvPr/>
            </p:nvSpPr>
            <p:spPr bwMode="auto">
              <a:xfrm>
                <a:off x="896" y="2747"/>
                <a:ext cx="13" cy="18"/>
              </a:xfrm>
              <a:custGeom>
                <a:avLst/>
                <a:gdLst>
                  <a:gd name="T0" fmla="*/ 303 w 303"/>
                  <a:gd name="T1" fmla="*/ 0 h 483"/>
                  <a:gd name="T2" fmla="*/ 270 w 303"/>
                  <a:gd name="T3" fmla="*/ 46 h 483"/>
                  <a:gd name="T4" fmla="*/ 247 w 303"/>
                  <a:gd name="T5" fmla="*/ 101 h 483"/>
                  <a:gd name="T6" fmla="*/ 225 w 303"/>
                  <a:gd name="T7" fmla="*/ 157 h 483"/>
                  <a:gd name="T8" fmla="*/ 203 w 303"/>
                  <a:gd name="T9" fmla="*/ 215 h 483"/>
                  <a:gd name="T10" fmla="*/ 183 w 303"/>
                  <a:gd name="T11" fmla="*/ 274 h 483"/>
                  <a:gd name="T12" fmla="*/ 157 w 303"/>
                  <a:gd name="T13" fmla="*/ 329 h 483"/>
                  <a:gd name="T14" fmla="*/ 131 w 303"/>
                  <a:gd name="T15" fmla="*/ 381 h 483"/>
                  <a:gd name="T16" fmla="*/ 95 w 303"/>
                  <a:gd name="T17" fmla="*/ 424 h 483"/>
                  <a:gd name="T18" fmla="*/ 53 w 303"/>
                  <a:gd name="T19" fmla="*/ 460 h 483"/>
                  <a:gd name="T20" fmla="*/ 0 w 303"/>
                  <a:gd name="T21" fmla="*/ 483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3" h="483">
                    <a:moveTo>
                      <a:pt x="303" y="0"/>
                    </a:moveTo>
                    <a:lnTo>
                      <a:pt x="270" y="46"/>
                    </a:lnTo>
                    <a:lnTo>
                      <a:pt x="247" y="101"/>
                    </a:lnTo>
                    <a:lnTo>
                      <a:pt x="225" y="157"/>
                    </a:lnTo>
                    <a:lnTo>
                      <a:pt x="203" y="215"/>
                    </a:lnTo>
                    <a:lnTo>
                      <a:pt x="183" y="274"/>
                    </a:lnTo>
                    <a:lnTo>
                      <a:pt x="157" y="329"/>
                    </a:lnTo>
                    <a:lnTo>
                      <a:pt x="131" y="381"/>
                    </a:lnTo>
                    <a:lnTo>
                      <a:pt x="95" y="424"/>
                    </a:lnTo>
                    <a:lnTo>
                      <a:pt x="53" y="460"/>
                    </a:lnTo>
                    <a:lnTo>
                      <a:pt x="0" y="483"/>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93" name="Freeform 921"/>
              <p:cNvSpPr>
                <a:spLocks/>
              </p:cNvSpPr>
              <p:nvPr/>
            </p:nvSpPr>
            <p:spPr bwMode="auto">
              <a:xfrm>
                <a:off x="1022" y="2714"/>
                <a:ext cx="27" cy="15"/>
              </a:xfrm>
              <a:custGeom>
                <a:avLst/>
                <a:gdLst>
                  <a:gd name="T0" fmla="*/ 0 w 640"/>
                  <a:gd name="T1" fmla="*/ 404 h 404"/>
                  <a:gd name="T2" fmla="*/ 66 w 640"/>
                  <a:gd name="T3" fmla="*/ 362 h 404"/>
                  <a:gd name="T4" fmla="*/ 131 w 640"/>
                  <a:gd name="T5" fmla="*/ 323 h 404"/>
                  <a:gd name="T6" fmla="*/ 192 w 640"/>
                  <a:gd name="T7" fmla="*/ 280 h 404"/>
                  <a:gd name="T8" fmla="*/ 257 w 640"/>
                  <a:gd name="T9" fmla="*/ 241 h 404"/>
                  <a:gd name="T10" fmla="*/ 319 w 640"/>
                  <a:gd name="T11" fmla="*/ 199 h 404"/>
                  <a:gd name="T12" fmla="*/ 384 w 640"/>
                  <a:gd name="T13" fmla="*/ 160 h 404"/>
                  <a:gd name="T14" fmla="*/ 448 w 640"/>
                  <a:gd name="T15" fmla="*/ 117 h 404"/>
                  <a:gd name="T16" fmla="*/ 514 w 640"/>
                  <a:gd name="T17" fmla="*/ 78 h 404"/>
                  <a:gd name="T18" fmla="*/ 575 w 640"/>
                  <a:gd name="T19" fmla="*/ 39 h 404"/>
                  <a:gd name="T20" fmla="*/ 640 w 640"/>
                  <a:gd name="T21" fmla="*/ 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0" h="404">
                    <a:moveTo>
                      <a:pt x="0" y="404"/>
                    </a:moveTo>
                    <a:lnTo>
                      <a:pt x="66" y="362"/>
                    </a:lnTo>
                    <a:lnTo>
                      <a:pt x="131" y="323"/>
                    </a:lnTo>
                    <a:lnTo>
                      <a:pt x="192" y="280"/>
                    </a:lnTo>
                    <a:lnTo>
                      <a:pt x="257" y="241"/>
                    </a:lnTo>
                    <a:lnTo>
                      <a:pt x="319" y="199"/>
                    </a:lnTo>
                    <a:lnTo>
                      <a:pt x="384" y="160"/>
                    </a:lnTo>
                    <a:lnTo>
                      <a:pt x="448" y="117"/>
                    </a:lnTo>
                    <a:lnTo>
                      <a:pt x="514" y="78"/>
                    </a:lnTo>
                    <a:lnTo>
                      <a:pt x="575" y="39"/>
                    </a:lnTo>
                    <a:lnTo>
                      <a:pt x="640"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94" name="Freeform 922"/>
              <p:cNvSpPr>
                <a:spLocks/>
              </p:cNvSpPr>
              <p:nvPr/>
            </p:nvSpPr>
            <p:spPr bwMode="auto">
              <a:xfrm>
                <a:off x="1040" y="2720"/>
                <a:ext cx="23" cy="11"/>
              </a:xfrm>
              <a:custGeom>
                <a:avLst/>
                <a:gdLst>
                  <a:gd name="T0" fmla="*/ 0 w 539"/>
                  <a:gd name="T1" fmla="*/ 299 h 299"/>
                  <a:gd name="T2" fmla="*/ 55 w 539"/>
                  <a:gd name="T3" fmla="*/ 271 h 299"/>
                  <a:gd name="T4" fmla="*/ 107 w 539"/>
                  <a:gd name="T5" fmla="*/ 241 h 299"/>
                  <a:gd name="T6" fmla="*/ 162 w 539"/>
                  <a:gd name="T7" fmla="*/ 208 h 299"/>
                  <a:gd name="T8" fmla="*/ 214 w 539"/>
                  <a:gd name="T9" fmla="*/ 176 h 299"/>
                  <a:gd name="T10" fmla="*/ 266 w 539"/>
                  <a:gd name="T11" fmla="*/ 143 h 299"/>
                  <a:gd name="T12" fmla="*/ 318 w 539"/>
                  <a:gd name="T13" fmla="*/ 111 h 299"/>
                  <a:gd name="T14" fmla="*/ 370 w 539"/>
                  <a:gd name="T15" fmla="*/ 78 h 299"/>
                  <a:gd name="T16" fmla="*/ 425 w 539"/>
                  <a:gd name="T17" fmla="*/ 48 h 299"/>
                  <a:gd name="T18" fmla="*/ 481 w 539"/>
                  <a:gd name="T19" fmla="*/ 22 h 299"/>
                  <a:gd name="T20" fmla="*/ 539 w 539"/>
                  <a:gd name="T21" fmla="*/ 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9" h="299">
                    <a:moveTo>
                      <a:pt x="0" y="299"/>
                    </a:moveTo>
                    <a:lnTo>
                      <a:pt x="55" y="271"/>
                    </a:lnTo>
                    <a:lnTo>
                      <a:pt x="107" y="241"/>
                    </a:lnTo>
                    <a:lnTo>
                      <a:pt x="162" y="208"/>
                    </a:lnTo>
                    <a:lnTo>
                      <a:pt x="214" y="176"/>
                    </a:lnTo>
                    <a:lnTo>
                      <a:pt x="266" y="143"/>
                    </a:lnTo>
                    <a:lnTo>
                      <a:pt x="318" y="111"/>
                    </a:lnTo>
                    <a:lnTo>
                      <a:pt x="370" y="78"/>
                    </a:lnTo>
                    <a:lnTo>
                      <a:pt x="425" y="48"/>
                    </a:lnTo>
                    <a:lnTo>
                      <a:pt x="481" y="22"/>
                    </a:lnTo>
                    <a:lnTo>
                      <a:pt x="539"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95" name="Freeform 923"/>
              <p:cNvSpPr>
                <a:spLocks/>
              </p:cNvSpPr>
              <p:nvPr/>
            </p:nvSpPr>
            <p:spPr bwMode="auto">
              <a:xfrm>
                <a:off x="1025" y="2810"/>
                <a:ext cx="44" cy="8"/>
              </a:xfrm>
              <a:custGeom>
                <a:avLst/>
                <a:gdLst>
                  <a:gd name="T0" fmla="*/ 0 w 1000"/>
                  <a:gd name="T1" fmla="*/ 204 h 204"/>
                  <a:gd name="T2" fmla="*/ 88 w 1000"/>
                  <a:gd name="T3" fmla="*/ 147 h 204"/>
                  <a:gd name="T4" fmla="*/ 179 w 1000"/>
                  <a:gd name="T5" fmla="*/ 102 h 204"/>
                  <a:gd name="T6" fmla="*/ 275 w 1000"/>
                  <a:gd name="T7" fmla="*/ 63 h 204"/>
                  <a:gd name="T8" fmla="*/ 377 w 1000"/>
                  <a:gd name="T9" fmla="*/ 33 h 204"/>
                  <a:gd name="T10" fmla="*/ 481 w 1000"/>
                  <a:gd name="T11" fmla="*/ 14 h 204"/>
                  <a:gd name="T12" fmla="*/ 584 w 1000"/>
                  <a:gd name="T13" fmla="*/ 4 h 204"/>
                  <a:gd name="T14" fmla="*/ 688 w 1000"/>
                  <a:gd name="T15" fmla="*/ 0 h 204"/>
                  <a:gd name="T16" fmla="*/ 795 w 1000"/>
                  <a:gd name="T17" fmla="*/ 8 h 204"/>
                  <a:gd name="T18" fmla="*/ 899 w 1000"/>
                  <a:gd name="T19" fmla="*/ 20 h 204"/>
                  <a:gd name="T20" fmla="*/ 1000 w 1000"/>
                  <a:gd name="T21" fmla="*/ 4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00" h="204">
                    <a:moveTo>
                      <a:pt x="0" y="204"/>
                    </a:moveTo>
                    <a:lnTo>
                      <a:pt x="88" y="147"/>
                    </a:lnTo>
                    <a:lnTo>
                      <a:pt x="179" y="102"/>
                    </a:lnTo>
                    <a:lnTo>
                      <a:pt x="275" y="63"/>
                    </a:lnTo>
                    <a:lnTo>
                      <a:pt x="377" y="33"/>
                    </a:lnTo>
                    <a:lnTo>
                      <a:pt x="481" y="14"/>
                    </a:lnTo>
                    <a:lnTo>
                      <a:pt x="584" y="4"/>
                    </a:lnTo>
                    <a:lnTo>
                      <a:pt x="688" y="0"/>
                    </a:lnTo>
                    <a:lnTo>
                      <a:pt x="795" y="8"/>
                    </a:lnTo>
                    <a:lnTo>
                      <a:pt x="899" y="20"/>
                    </a:lnTo>
                    <a:lnTo>
                      <a:pt x="1000" y="44"/>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96" name="Freeform 924"/>
              <p:cNvSpPr>
                <a:spLocks/>
              </p:cNvSpPr>
              <p:nvPr/>
            </p:nvSpPr>
            <p:spPr bwMode="auto">
              <a:xfrm>
                <a:off x="1044" y="2815"/>
                <a:ext cx="32" cy="3"/>
              </a:xfrm>
              <a:custGeom>
                <a:avLst/>
                <a:gdLst>
                  <a:gd name="T0" fmla="*/ 0 w 717"/>
                  <a:gd name="T1" fmla="*/ 79 h 79"/>
                  <a:gd name="T2" fmla="*/ 67 w 717"/>
                  <a:gd name="T3" fmla="*/ 52 h 79"/>
                  <a:gd name="T4" fmla="*/ 139 w 717"/>
                  <a:gd name="T5" fmla="*/ 32 h 79"/>
                  <a:gd name="T6" fmla="*/ 210 w 717"/>
                  <a:gd name="T7" fmla="*/ 22 h 79"/>
                  <a:gd name="T8" fmla="*/ 282 w 717"/>
                  <a:gd name="T9" fmla="*/ 19 h 79"/>
                  <a:gd name="T10" fmla="*/ 356 w 717"/>
                  <a:gd name="T11" fmla="*/ 19 h 79"/>
                  <a:gd name="T12" fmla="*/ 428 w 717"/>
                  <a:gd name="T13" fmla="*/ 19 h 79"/>
                  <a:gd name="T14" fmla="*/ 503 w 717"/>
                  <a:gd name="T15" fmla="*/ 19 h 79"/>
                  <a:gd name="T16" fmla="*/ 575 w 717"/>
                  <a:gd name="T17" fmla="*/ 19 h 79"/>
                  <a:gd name="T18" fmla="*/ 646 w 717"/>
                  <a:gd name="T19" fmla="*/ 13 h 79"/>
                  <a:gd name="T20" fmla="*/ 717 w 717"/>
                  <a:gd name="T21"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7" h="79">
                    <a:moveTo>
                      <a:pt x="0" y="79"/>
                    </a:moveTo>
                    <a:lnTo>
                      <a:pt x="67" y="52"/>
                    </a:lnTo>
                    <a:lnTo>
                      <a:pt x="139" y="32"/>
                    </a:lnTo>
                    <a:lnTo>
                      <a:pt x="210" y="22"/>
                    </a:lnTo>
                    <a:lnTo>
                      <a:pt x="282" y="19"/>
                    </a:lnTo>
                    <a:lnTo>
                      <a:pt x="356" y="19"/>
                    </a:lnTo>
                    <a:lnTo>
                      <a:pt x="428" y="19"/>
                    </a:lnTo>
                    <a:lnTo>
                      <a:pt x="503" y="19"/>
                    </a:lnTo>
                    <a:lnTo>
                      <a:pt x="575" y="19"/>
                    </a:lnTo>
                    <a:lnTo>
                      <a:pt x="646" y="13"/>
                    </a:lnTo>
                    <a:lnTo>
                      <a:pt x="717"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97" name="Freeform 925"/>
              <p:cNvSpPr>
                <a:spLocks/>
              </p:cNvSpPr>
              <p:nvPr/>
            </p:nvSpPr>
            <p:spPr bwMode="auto">
              <a:xfrm>
                <a:off x="1052" y="2825"/>
                <a:ext cx="18" cy="3"/>
              </a:xfrm>
              <a:custGeom>
                <a:avLst/>
                <a:gdLst>
                  <a:gd name="T0" fmla="*/ 0 w 420"/>
                  <a:gd name="T1" fmla="*/ 100 h 100"/>
                  <a:gd name="T2" fmla="*/ 40 w 420"/>
                  <a:gd name="T3" fmla="*/ 81 h 100"/>
                  <a:gd name="T4" fmla="*/ 82 w 420"/>
                  <a:gd name="T5" fmla="*/ 68 h 100"/>
                  <a:gd name="T6" fmla="*/ 121 w 420"/>
                  <a:gd name="T7" fmla="*/ 52 h 100"/>
                  <a:gd name="T8" fmla="*/ 164 w 420"/>
                  <a:gd name="T9" fmla="*/ 38 h 100"/>
                  <a:gd name="T10" fmla="*/ 206 w 420"/>
                  <a:gd name="T11" fmla="*/ 28 h 100"/>
                  <a:gd name="T12" fmla="*/ 247 w 420"/>
                  <a:gd name="T13" fmla="*/ 19 h 100"/>
                  <a:gd name="T14" fmla="*/ 290 w 420"/>
                  <a:gd name="T15" fmla="*/ 12 h 100"/>
                  <a:gd name="T16" fmla="*/ 332 w 420"/>
                  <a:gd name="T17" fmla="*/ 6 h 100"/>
                  <a:gd name="T18" fmla="*/ 378 w 420"/>
                  <a:gd name="T19" fmla="*/ 3 h 100"/>
                  <a:gd name="T20" fmla="*/ 420 w 420"/>
                  <a:gd name="T21"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0" h="100">
                    <a:moveTo>
                      <a:pt x="0" y="100"/>
                    </a:moveTo>
                    <a:lnTo>
                      <a:pt x="40" y="81"/>
                    </a:lnTo>
                    <a:lnTo>
                      <a:pt x="82" y="68"/>
                    </a:lnTo>
                    <a:lnTo>
                      <a:pt x="121" y="52"/>
                    </a:lnTo>
                    <a:lnTo>
                      <a:pt x="164" y="38"/>
                    </a:lnTo>
                    <a:lnTo>
                      <a:pt x="206" y="28"/>
                    </a:lnTo>
                    <a:lnTo>
                      <a:pt x="247" y="19"/>
                    </a:lnTo>
                    <a:lnTo>
                      <a:pt x="290" y="12"/>
                    </a:lnTo>
                    <a:lnTo>
                      <a:pt x="332" y="6"/>
                    </a:lnTo>
                    <a:lnTo>
                      <a:pt x="378" y="3"/>
                    </a:lnTo>
                    <a:lnTo>
                      <a:pt x="420"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98" name="Freeform 926"/>
              <p:cNvSpPr>
                <a:spLocks/>
              </p:cNvSpPr>
              <p:nvPr/>
            </p:nvSpPr>
            <p:spPr bwMode="auto">
              <a:xfrm>
                <a:off x="1037" y="2838"/>
                <a:ext cx="31" cy="12"/>
              </a:xfrm>
              <a:custGeom>
                <a:avLst/>
                <a:gdLst>
                  <a:gd name="T0" fmla="*/ 0 w 702"/>
                  <a:gd name="T1" fmla="*/ 323 h 323"/>
                  <a:gd name="T2" fmla="*/ 75 w 702"/>
                  <a:gd name="T3" fmla="*/ 300 h 323"/>
                  <a:gd name="T4" fmla="*/ 150 w 702"/>
                  <a:gd name="T5" fmla="*/ 277 h 323"/>
                  <a:gd name="T6" fmla="*/ 224 w 702"/>
                  <a:gd name="T7" fmla="*/ 254 h 323"/>
                  <a:gd name="T8" fmla="*/ 296 w 702"/>
                  <a:gd name="T9" fmla="*/ 225 h 323"/>
                  <a:gd name="T10" fmla="*/ 367 w 702"/>
                  <a:gd name="T11" fmla="*/ 196 h 323"/>
                  <a:gd name="T12" fmla="*/ 435 w 702"/>
                  <a:gd name="T13" fmla="*/ 163 h 323"/>
                  <a:gd name="T14" fmla="*/ 504 w 702"/>
                  <a:gd name="T15" fmla="*/ 127 h 323"/>
                  <a:gd name="T16" fmla="*/ 571 w 702"/>
                  <a:gd name="T17" fmla="*/ 88 h 323"/>
                  <a:gd name="T18" fmla="*/ 636 w 702"/>
                  <a:gd name="T19" fmla="*/ 46 h 323"/>
                  <a:gd name="T20" fmla="*/ 702 w 702"/>
                  <a:gd name="T21"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2" h="323">
                    <a:moveTo>
                      <a:pt x="0" y="323"/>
                    </a:moveTo>
                    <a:lnTo>
                      <a:pt x="75" y="300"/>
                    </a:lnTo>
                    <a:lnTo>
                      <a:pt x="150" y="277"/>
                    </a:lnTo>
                    <a:lnTo>
                      <a:pt x="224" y="254"/>
                    </a:lnTo>
                    <a:lnTo>
                      <a:pt x="296" y="225"/>
                    </a:lnTo>
                    <a:lnTo>
                      <a:pt x="367" y="196"/>
                    </a:lnTo>
                    <a:lnTo>
                      <a:pt x="435" y="163"/>
                    </a:lnTo>
                    <a:lnTo>
                      <a:pt x="504" y="127"/>
                    </a:lnTo>
                    <a:lnTo>
                      <a:pt x="571" y="88"/>
                    </a:lnTo>
                    <a:lnTo>
                      <a:pt x="636" y="46"/>
                    </a:lnTo>
                    <a:lnTo>
                      <a:pt x="702"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599" name="Freeform 927"/>
              <p:cNvSpPr>
                <a:spLocks/>
              </p:cNvSpPr>
              <p:nvPr/>
            </p:nvSpPr>
            <p:spPr bwMode="auto">
              <a:xfrm>
                <a:off x="1021" y="2840"/>
                <a:ext cx="28" cy="5"/>
              </a:xfrm>
              <a:custGeom>
                <a:avLst/>
                <a:gdLst>
                  <a:gd name="T0" fmla="*/ 0 w 627"/>
                  <a:gd name="T1" fmla="*/ 134 h 154"/>
                  <a:gd name="T2" fmla="*/ 69 w 627"/>
                  <a:gd name="T3" fmla="*/ 147 h 154"/>
                  <a:gd name="T4" fmla="*/ 133 w 627"/>
                  <a:gd name="T5" fmla="*/ 154 h 154"/>
                  <a:gd name="T6" fmla="*/ 198 w 627"/>
                  <a:gd name="T7" fmla="*/ 150 h 154"/>
                  <a:gd name="T8" fmla="*/ 259 w 627"/>
                  <a:gd name="T9" fmla="*/ 140 h 154"/>
                  <a:gd name="T10" fmla="*/ 322 w 627"/>
                  <a:gd name="T11" fmla="*/ 124 h 154"/>
                  <a:gd name="T12" fmla="*/ 383 w 627"/>
                  <a:gd name="T13" fmla="*/ 105 h 154"/>
                  <a:gd name="T14" fmla="*/ 442 w 627"/>
                  <a:gd name="T15" fmla="*/ 82 h 154"/>
                  <a:gd name="T16" fmla="*/ 503 w 627"/>
                  <a:gd name="T17" fmla="*/ 55 h 154"/>
                  <a:gd name="T18" fmla="*/ 566 w 627"/>
                  <a:gd name="T19" fmla="*/ 30 h 154"/>
                  <a:gd name="T20" fmla="*/ 627 w 627"/>
                  <a:gd name="T21"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7" h="154">
                    <a:moveTo>
                      <a:pt x="0" y="134"/>
                    </a:moveTo>
                    <a:lnTo>
                      <a:pt x="69" y="147"/>
                    </a:lnTo>
                    <a:lnTo>
                      <a:pt x="133" y="154"/>
                    </a:lnTo>
                    <a:lnTo>
                      <a:pt x="198" y="150"/>
                    </a:lnTo>
                    <a:lnTo>
                      <a:pt x="259" y="140"/>
                    </a:lnTo>
                    <a:lnTo>
                      <a:pt x="322" y="124"/>
                    </a:lnTo>
                    <a:lnTo>
                      <a:pt x="383" y="105"/>
                    </a:lnTo>
                    <a:lnTo>
                      <a:pt x="442" y="82"/>
                    </a:lnTo>
                    <a:lnTo>
                      <a:pt x="503" y="55"/>
                    </a:lnTo>
                    <a:lnTo>
                      <a:pt x="566" y="30"/>
                    </a:lnTo>
                    <a:lnTo>
                      <a:pt x="627"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00" name="Freeform 928"/>
              <p:cNvSpPr>
                <a:spLocks/>
              </p:cNvSpPr>
              <p:nvPr/>
            </p:nvSpPr>
            <p:spPr bwMode="auto">
              <a:xfrm>
                <a:off x="1017" y="2822"/>
                <a:ext cx="12" cy="7"/>
              </a:xfrm>
              <a:custGeom>
                <a:avLst/>
                <a:gdLst>
                  <a:gd name="T0" fmla="*/ 0 w 260"/>
                  <a:gd name="T1" fmla="*/ 202 h 202"/>
                  <a:gd name="T2" fmla="*/ 23 w 260"/>
                  <a:gd name="T3" fmla="*/ 180 h 202"/>
                  <a:gd name="T4" fmla="*/ 49 w 260"/>
                  <a:gd name="T5" fmla="*/ 157 h 202"/>
                  <a:gd name="T6" fmla="*/ 72 w 260"/>
                  <a:gd name="T7" fmla="*/ 135 h 202"/>
                  <a:gd name="T8" fmla="*/ 94 w 260"/>
                  <a:gd name="T9" fmla="*/ 108 h 202"/>
                  <a:gd name="T10" fmla="*/ 117 w 260"/>
                  <a:gd name="T11" fmla="*/ 86 h 202"/>
                  <a:gd name="T12" fmla="*/ 140 w 260"/>
                  <a:gd name="T13" fmla="*/ 63 h 202"/>
                  <a:gd name="T14" fmla="*/ 166 w 260"/>
                  <a:gd name="T15" fmla="*/ 44 h 202"/>
                  <a:gd name="T16" fmla="*/ 195 w 260"/>
                  <a:gd name="T17" fmla="*/ 27 h 202"/>
                  <a:gd name="T18" fmla="*/ 224 w 260"/>
                  <a:gd name="T19" fmla="*/ 11 h 202"/>
                  <a:gd name="T20" fmla="*/ 260 w 260"/>
                  <a:gd name="T21"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0" h="202">
                    <a:moveTo>
                      <a:pt x="0" y="202"/>
                    </a:moveTo>
                    <a:lnTo>
                      <a:pt x="23" y="180"/>
                    </a:lnTo>
                    <a:lnTo>
                      <a:pt x="49" y="157"/>
                    </a:lnTo>
                    <a:lnTo>
                      <a:pt x="72" y="135"/>
                    </a:lnTo>
                    <a:lnTo>
                      <a:pt x="94" y="108"/>
                    </a:lnTo>
                    <a:lnTo>
                      <a:pt x="117" y="86"/>
                    </a:lnTo>
                    <a:lnTo>
                      <a:pt x="140" y="63"/>
                    </a:lnTo>
                    <a:lnTo>
                      <a:pt x="166" y="44"/>
                    </a:lnTo>
                    <a:lnTo>
                      <a:pt x="195" y="27"/>
                    </a:lnTo>
                    <a:lnTo>
                      <a:pt x="224" y="11"/>
                    </a:lnTo>
                    <a:lnTo>
                      <a:pt x="260"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01" name="Freeform 929"/>
              <p:cNvSpPr>
                <a:spLocks/>
              </p:cNvSpPr>
              <p:nvPr/>
            </p:nvSpPr>
            <p:spPr bwMode="auto">
              <a:xfrm>
                <a:off x="1016" y="2892"/>
                <a:ext cx="20" cy="5"/>
              </a:xfrm>
              <a:custGeom>
                <a:avLst/>
                <a:gdLst>
                  <a:gd name="T0" fmla="*/ 0 w 480"/>
                  <a:gd name="T1" fmla="*/ 39 h 141"/>
                  <a:gd name="T2" fmla="*/ 48 w 480"/>
                  <a:gd name="T3" fmla="*/ 13 h 141"/>
                  <a:gd name="T4" fmla="*/ 100 w 480"/>
                  <a:gd name="T5" fmla="*/ 0 h 141"/>
                  <a:gd name="T6" fmla="*/ 149 w 480"/>
                  <a:gd name="T7" fmla="*/ 0 h 141"/>
                  <a:gd name="T8" fmla="*/ 198 w 480"/>
                  <a:gd name="T9" fmla="*/ 6 h 141"/>
                  <a:gd name="T10" fmla="*/ 246 w 480"/>
                  <a:gd name="T11" fmla="*/ 23 h 141"/>
                  <a:gd name="T12" fmla="*/ 295 w 480"/>
                  <a:gd name="T13" fmla="*/ 45 h 141"/>
                  <a:gd name="T14" fmla="*/ 344 w 480"/>
                  <a:gd name="T15" fmla="*/ 72 h 141"/>
                  <a:gd name="T16" fmla="*/ 389 w 480"/>
                  <a:gd name="T17" fmla="*/ 95 h 141"/>
                  <a:gd name="T18" fmla="*/ 435 w 480"/>
                  <a:gd name="T19" fmla="*/ 120 h 141"/>
                  <a:gd name="T20" fmla="*/ 480 w 480"/>
                  <a:gd name="T21"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0" h="141">
                    <a:moveTo>
                      <a:pt x="0" y="39"/>
                    </a:moveTo>
                    <a:lnTo>
                      <a:pt x="48" y="13"/>
                    </a:lnTo>
                    <a:lnTo>
                      <a:pt x="100" y="0"/>
                    </a:lnTo>
                    <a:lnTo>
                      <a:pt x="149" y="0"/>
                    </a:lnTo>
                    <a:lnTo>
                      <a:pt x="198" y="6"/>
                    </a:lnTo>
                    <a:lnTo>
                      <a:pt x="246" y="23"/>
                    </a:lnTo>
                    <a:lnTo>
                      <a:pt x="295" y="45"/>
                    </a:lnTo>
                    <a:lnTo>
                      <a:pt x="344" y="72"/>
                    </a:lnTo>
                    <a:lnTo>
                      <a:pt x="389" y="95"/>
                    </a:lnTo>
                    <a:lnTo>
                      <a:pt x="435" y="120"/>
                    </a:lnTo>
                    <a:lnTo>
                      <a:pt x="480" y="141"/>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02" name="Freeform 930"/>
              <p:cNvSpPr>
                <a:spLocks/>
              </p:cNvSpPr>
              <p:nvPr/>
            </p:nvSpPr>
            <p:spPr bwMode="auto">
              <a:xfrm>
                <a:off x="1030" y="2902"/>
                <a:ext cx="30" cy="22"/>
              </a:xfrm>
              <a:custGeom>
                <a:avLst/>
                <a:gdLst>
                  <a:gd name="T0" fmla="*/ 0 w 698"/>
                  <a:gd name="T1" fmla="*/ 0 h 623"/>
                  <a:gd name="T2" fmla="*/ 79 w 698"/>
                  <a:gd name="T3" fmla="*/ 52 h 623"/>
                  <a:gd name="T4" fmla="*/ 156 w 698"/>
                  <a:gd name="T5" fmla="*/ 107 h 623"/>
                  <a:gd name="T6" fmla="*/ 231 w 698"/>
                  <a:gd name="T7" fmla="*/ 163 h 623"/>
                  <a:gd name="T8" fmla="*/ 306 w 698"/>
                  <a:gd name="T9" fmla="*/ 222 h 623"/>
                  <a:gd name="T10" fmla="*/ 378 w 698"/>
                  <a:gd name="T11" fmla="*/ 284 h 623"/>
                  <a:gd name="T12" fmla="*/ 445 w 698"/>
                  <a:gd name="T13" fmla="*/ 345 h 623"/>
                  <a:gd name="T14" fmla="*/ 513 w 698"/>
                  <a:gd name="T15" fmla="*/ 411 h 623"/>
                  <a:gd name="T16" fmla="*/ 579 w 698"/>
                  <a:gd name="T17" fmla="*/ 480 h 623"/>
                  <a:gd name="T18" fmla="*/ 640 w 698"/>
                  <a:gd name="T19" fmla="*/ 548 h 623"/>
                  <a:gd name="T20" fmla="*/ 698 w 698"/>
                  <a:gd name="T21" fmla="*/ 623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8" h="623">
                    <a:moveTo>
                      <a:pt x="0" y="0"/>
                    </a:moveTo>
                    <a:lnTo>
                      <a:pt x="79" y="52"/>
                    </a:lnTo>
                    <a:lnTo>
                      <a:pt x="156" y="107"/>
                    </a:lnTo>
                    <a:lnTo>
                      <a:pt x="231" y="163"/>
                    </a:lnTo>
                    <a:lnTo>
                      <a:pt x="306" y="222"/>
                    </a:lnTo>
                    <a:lnTo>
                      <a:pt x="378" y="284"/>
                    </a:lnTo>
                    <a:lnTo>
                      <a:pt x="445" y="345"/>
                    </a:lnTo>
                    <a:lnTo>
                      <a:pt x="513" y="411"/>
                    </a:lnTo>
                    <a:lnTo>
                      <a:pt x="579" y="480"/>
                    </a:lnTo>
                    <a:lnTo>
                      <a:pt x="640" y="548"/>
                    </a:lnTo>
                    <a:lnTo>
                      <a:pt x="698" y="623"/>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03" name="Freeform 931"/>
              <p:cNvSpPr>
                <a:spLocks/>
              </p:cNvSpPr>
              <p:nvPr/>
            </p:nvSpPr>
            <p:spPr bwMode="auto">
              <a:xfrm>
                <a:off x="1036" y="2914"/>
                <a:ext cx="22" cy="19"/>
              </a:xfrm>
              <a:custGeom>
                <a:avLst/>
                <a:gdLst>
                  <a:gd name="T0" fmla="*/ 0 w 500"/>
                  <a:gd name="T1" fmla="*/ 0 h 522"/>
                  <a:gd name="T2" fmla="*/ 62 w 500"/>
                  <a:gd name="T3" fmla="*/ 43 h 522"/>
                  <a:gd name="T4" fmla="*/ 118 w 500"/>
                  <a:gd name="T5" fmla="*/ 91 h 522"/>
                  <a:gd name="T6" fmla="*/ 167 w 500"/>
                  <a:gd name="T7" fmla="*/ 143 h 522"/>
                  <a:gd name="T8" fmla="*/ 214 w 500"/>
                  <a:gd name="T9" fmla="*/ 196 h 522"/>
                  <a:gd name="T10" fmla="*/ 257 w 500"/>
                  <a:gd name="T11" fmla="*/ 255 h 522"/>
                  <a:gd name="T12" fmla="*/ 302 w 500"/>
                  <a:gd name="T13" fmla="*/ 310 h 522"/>
                  <a:gd name="T14" fmla="*/ 348 w 500"/>
                  <a:gd name="T15" fmla="*/ 369 h 522"/>
                  <a:gd name="T16" fmla="*/ 396 w 500"/>
                  <a:gd name="T17" fmla="*/ 424 h 522"/>
                  <a:gd name="T18" fmla="*/ 445 w 500"/>
                  <a:gd name="T19" fmla="*/ 477 h 522"/>
                  <a:gd name="T20" fmla="*/ 500 w 500"/>
                  <a:gd name="T21" fmla="*/ 522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0" h="522">
                    <a:moveTo>
                      <a:pt x="0" y="0"/>
                    </a:moveTo>
                    <a:lnTo>
                      <a:pt x="62" y="43"/>
                    </a:lnTo>
                    <a:lnTo>
                      <a:pt x="118" y="91"/>
                    </a:lnTo>
                    <a:lnTo>
                      <a:pt x="167" y="143"/>
                    </a:lnTo>
                    <a:lnTo>
                      <a:pt x="214" y="196"/>
                    </a:lnTo>
                    <a:lnTo>
                      <a:pt x="257" y="255"/>
                    </a:lnTo>
                    <a:lnTo>
                      <a:pt x="302" y="310"/>
                    </a:lnTo>
                    <a:lnTo>
                      <a:pt x="348" y="369"/>
                    </a:lnTo>
                    <a:lnTo>
                      <a:pt x="396" y="424"/>
                    </a:lnTo>
                    <a:lnTo>
                      <a:pt x="445" y="477"/>
                    </a:lnTo>
                    <a:lnTo>
                      <a:pt x="500" y="522"/>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04" name="Freeform 932"/>
              <p:cNvSpPr>
                <a:spLocks/>
              </p:cNvSpPr>
              <p:nvPr/>
            </p:nvSpPr>
            <p:spPr bwMode="auto">
              <a:xfrm>
                <a:off x="1001" y="2915"/>
                <a:ext cx="10" cy="17"/>
              </a:xfrm>
              <a:custGeom>
                <a:avLst/>
                <a:gdLst>
                  <a:gd name="T0" fmla="*/ 3 w 227"/>
                  <a:gd name="T1" fmla="*/ 0 h 464"/>
                  <a:gd name="T2" fmla="*/ 0 w 227"/>
                  <a:gd name="T3" fmla="*/ 53 h 464"/>
                  <a:gd name="T4" fmla="*/ 7 w 227"/>
                  <a:gd name="T5" fmla="*/ 105 h 464"/>
                  <a:gd name="T6" fmla="*/ 22 w 227"/>
                  <a:gd name="T7" fmla="*/ 151 h 464"/>
                  <a:gd name="T8" fmla="*/ 46 w 227"/>
                  <a:gd name="T9" fmla="*/ 200 h 464"/>
                  <a:gd name="T10" fmla="*/ 74 w 227"/>
                  <a:gd name="T11" fmla="*/ 242 h 464"/>
                  <a:gd name="T12" fmla="*/ 104 w 227"/>
                  <a:gd name="T13" fmla="*/ 287 h 464"/>
                  <a:gd name="T14" fmla="*/ 140 w 227"/>
                  <a:gd name="T15" fmla="*/ 330 h 464"/>
                  <a:gd name="T16" fmla="*/ 172 w 227"/>
                  <a:gd name="T17" fmla="*/ 372 h 464"/>
                  <a:gd name="T18" fmla="*/ 201 w 227"/>
                  <a:gd name="T19" fmla="*/ 419 h 464"/>
                  <a:gd name="T20" fmla="*/ 227 w 227"/>
                  <a:gd name="T21" fmla="*/ 46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7" h="464">
                    <a:moveTo>
                      <a:pt x="3" y="0"/>
                    </a:moveTo>
                    <a:lnTo>
                      <a:pt x="0" y="53"/>
                    </a:lnTo>
                    <a:lnTo>
                      <a:pt x="7" y="105"/>
                    </a:lnTo>
                    <a:lnTo>
                      <a:pt x="22" y="151"/>
                    </a:lnTo>
                    <a:lnTo>
                      <a:pt x="46" y="200"/>
                    </a:lnTo>
                    <a:lnTo>
                      <a:pt x="74" y="242"/>
                    </a:lnTo>
                    <a:lnTo>
                      <a:pt x="104" y="287"/>
                    </a:lnTo>
                    <a:lnTo>
                      <a:pt x="140" y="330"/>
                    </a:lnTo>
                    <a:lnTo>
                      <a:pt x="172" y="372"/>
                    </a:lnTo>
                    <a:lnTo>
                      <a:pt x="201" y="419"/>
                    </a:lnTo>
                    <a:lnTo>
                      <a:pt x="227" y="464"/>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05" name="Freeform 933"/>
              <p:cNvSpPr>
                <a:spLocks/>
              </p:cNvSpPr>
              <p:nvPr/>
            </p:nvSpPr>
            <p:spPr bwMode="auto">
              <a:xfrm>
                <a:off x="1005" y="2904"/>
                <a:ext cx="13" cy="20"/>
              </a:xfrm>
              <a:custGeom>
                <a:avLst/>
                <a:gdLst>
                  <a:gd name="T0" fmla="*/ 0 w 302"/>
                  <a:gd name="T1" fmla="*/ 0 h 561"/>
                  <a:gd name="T2" fmla="*/ 10 w 302"/>
                  <a:gd name="T3" fmla="*/ 65 h 561"/>
                  <a:gd name="T4" fmla="*/ 26 w 302"/>
                  <a:gd name="T5" fmla="*/ 127 h 561"/>
                  <a:gd name="T6" fmla="*/ 45 w 302"/>
                  <a:gd name="T7" fmla="*/ 192 h 561"/>
                  <a:gd name="T8" fmla="*/ 68 w 302"/>
                  <a:gd name="T9" fmla="*/ 252 h 561"/>
                  <a:gd name="T10" fmla="*/ 98 w 302"/>
                  <a:gd name="T11" fmla="*/ 310 h 561"/>
                  <a:gd name="T12" fmla="*/ 129 w 302"/>
                  <a:gd name="T13" fmla="*/ 365 h 561"/>
                  <a:gd name="T14" fmla="*/ 165 w 302"/>
                  <a:gd name="T15" fmla="*/ 418 h 561"/>
                  <a:gd name="T16" fmla="*/ 208 w 302"/>
                  <a:gd name="T17" fmla="*/ 470 h 561"/>
                  <a:gd name="T18" fmla="*/ 253 w 302"/>
                  <a:gd name="T19" fmla="*/ 515 h 561"/>
                  <a:gd name="T20" fmla="*/ 302 w 302"/>
                  <a:gd name="T21" fmla="*/ 561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2" h="561">
                    <a:moveTo>
                      <a:pt x="0" y="0"/>
                    </a:moveTo>
                    <a:lnTo>
                      <a:pt x="10" y="65"/>
                    </a:lnTo>
                    <a:lnTo>
                      <a:pt x="26" y="127"/>
                    </a:lnTo>
                    <a:lnTo>
                      <a:pt x="45" y="192"/>
                    </a:lnTo>
                    <a:lnTo>
                      <a:pt x="68" y="252"/>
                    </a:lnTo>
                    <a:lnTo>
                      <a:pt x="98" y="310"/>
                    </a:lnTo>
                    <a:lnTo>
                      <a:pt x="129" y="365"/>
                    </a:lnTo>
                    <a:lnTo>
                      <a:pt x="165" y="418"/>
                    </a:lnTo>
                    <a:lnTo>
                      <a:pt x="208" y="470"/>
                    </a:lnTo>
                    <a:lnTo>
                      <a:pt x="253" y="515"/>
                    </a:lnTo>
                    <a:lnTo>
                      <a:pt x="302" y="561"/>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06" name="Freeform 934"/>
              <p:cNvSpPr>
                <a:spLocks/>
              </p:cNvSpPr>
              <p:nvPr/>
            </p:nvSpPr>
            <p:spPr bwMode="auto">
              <a:xfrm>
                <a:off x="1016" y="2927"/>
                <a:ext cx="20" cy="17"/>
              </a:xfrm>
              <a:custGeom>
                <a:avLst/>
                <a:gdLst>
                  <a:gd name="T0" fmla="*/ 0 w 480"/>
                  <a:gd name="T1" fmla="*/ 0 h 483"/>
                  <a:gd name="T2" fmla="*/ 39 w 480"/>
                  <a:gd name="T3" fmla="*/ 56 h 483"/>
                  <a:gd name="T4" fmla="*/ 81 w 480"/>
                  <a:gd name="T5" fmla="*/ 112 h 483"/>
                  <a:gd name="T6" fmla="*/ 127 w 480"/>
                  <a:gd name="T7" fmla="*/ 163 h 483"/>
                  <a:gd name="T8" fmla="*/ 172 w 480"/>
                  <a:gd name="T9" fmla="*/ 212 h 483"/>
                  <a:gd name="T10" fmla="*/ 218 w 480"/>
                  <a:gd name="T11" fmla="*/ 262 h 483"/>
                  <a:gd name="T12" fmla="*/ 266 w 480"/>
                  <a:gd name="T13" fmla="*/ 311 h 483"/>
                  <a:gd name="T14" fmla="*/ 318 w 480"/>
                  <a:gd name="T15" fmla="*/ 356 h 483"/>
                  <a:gd name="T16" fmla="*/ 370 w 480"/>
                  <a:gd name="T17" fmla="*/ 399 h 483"/>
                  <a:gd name="T18" fmla="*/ 425 w 480"/>
                  <a:gd name="T19" fmla="*/ 441 h 483"/>
                  <a:gd name="T20" fmla="*/ 480 w 480"/>
                  <a:gd name="T21" fmla="*/ 483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0" h="483">
                    <a:moveTo>
                      <a:pt x="0" y="0"/>
                    </a:moveTo>
                    <a:lnTo>
                      <a:pt x="39" y="56"/>
                    </a:lnTo>
                    <a:lnTo>
                      <a:pt x="81" y="112"/>
                    </a:lnTo>
                    <a:lnTo>
                      <a:pt x="127" y="163"/>
                    </a:lnTo>
                    <a:lnTo>
                      <a:pt x="172" y="212"/>
                    </a:lnTo>
                    <a:lnTo>
                      <a:pt x="218" y="262"/>
                    </a:lnTo>
                    <a:lnTo>
                      <a:pt x="266" y="311"/>
                    </a:lnTo>
                    <a:lnTo>
                      <a:pt x="318" y="356"/>
                    </a:lnTo>
                    <a:lnTo>
                      <a:pt x="370" y="399"/>
                    </a:lnTo>
                    <a:lnTo>
                      <a:pt x="425" y="441"/>
                    </a:lnTo>
                    <a:lnTo>
                      <a:pt x="480" y="483"/>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07" name="Freeform 935"/>
              <p:cNvSpPr>
                <a:spLocks/>
              </p:cNvSpPr>
              <p:nvPr/>
            </p:nvSpPr>
            <p:spPr bwMode="auto">
              <a:xfrm>
                <a:off x="1025" y="2946"/>
                <a:ext cx="16" cy="13"/>
              </a:xfrm>
              <a:custGeom>
                <a:avLst/>
                <a:gdLst>
                  <a:gd name="T0" fmla="*/ 0 w 360"/>
                  <a:gd name="T1" fmla="*/ 0 h 362"/>
                  <a:gd name="T2" fmla="*/ 36 w 360"/>
                  <a:gd name="T3" fmla="*/ 39 h 362"/>
                  <a:gd name="T4" fmla="*/ 68 w 360"/>
                  <a:gd name="T5" fmla="*/ 75 h 362"/>
                  <a:gd name="T6" fmla="*/ 100 w 360"/>
                  <a:gd name="T7" fmla="*/ 113 h 362"/>
                  <a:gd name="T8" fmla="*/ 136 w 360"/>
                  <a:gd name="T9" fmla="*/ 152 h 362"/>
                  <a:gd name="T10" fmla="*/ 168 w 360"/>
                  <a:gd name="T11" fmla="*/ 191 h 362"/>
                  <a:gd name="T12" fmla="*/ 204 w 360"/>
                  <a:gd name="T13" fmla="*/ 227 h 362"/>
                  <a:gd name="T14" fmla="*/ 240 w 360"/>
                  <a:gd name="T15" fmla="*/ 263 h 362"/>
                  <a:gd name="T16" fmla="*/ 279 w 360"/>
                  <a:gd name="T17" fmla="*/ 299 h 362"/>
                  <a:gd name="T18" fmla="*/ 318 w 360"/>
                  <a:gd name="T19" fmla="*/ 332 h 362"/>
                  <a:gd name="T20" fmla="*/ 360 w 360"/>
                  <a:gd name="T21" fmla="*/ 362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0" h="362">
                    <a:moveTo>
                      <a:pt x="0" y="0"/>
                    </a:moveTo>
                    <a:lnTo>
                      <a:pt x="36" y="39"/>
                    </a:lnTo>
                    <a:lnTo>
                      <a:pt x="68" y="75"/>
                    </a:lnTo>
                    <a:lnTo>
                      <a:pt x="100" y="113"/>
                    </a:lnTo>
                    <a:lnTo>
                      <a:pt x="136" y="152"/>
                    </a:lnTo>
                    <a:lnTo>
                      <a:pt x="168" y="191"/>
                    </a:lnTo>
                    <a:lnTo>
                      <a:pt x="204" y="227"/>
                    </a:lnTo>
                    <a:lnTo>
                      <a:pt x="240" y="263"/>
                    </a:lnTo>
                    <a:lnTo>
                      <a:pt x="279" y="299"/>
                    </a:lnTo>
                    <a:lnTo>
                      <a:pt x="318" y="332"/>
                    </a:lnTo>
                    <a:lnTo>
                      <a:pt x="360" y="362"/>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08" name="Freeform 936"/>
              <p:cNvSpPr>
                <a:spLocks/>
              </p:cNvSpPr>
              <p:nvPr/>
            </p:nvSpPr>
            <p:spPr bwMode="auto">
              <a:xfrm>
                <a:off x="1022" y="2907"/>
                <a:ext cx="9" cy="7"/>
              </a:xfrm>
              <a:custGeom>
                <a:avLst/>
                <a:gdLst>
                  <a:gd name="T0" fmla="*/ 0 w 222"/>
                  <a:gd name="T1" fmla="*/ 0 h 202"/>
                  <a:gd name="T2" fmla="*/ 30 w 222"/>
                  <a:gd name="T3" fmla="*/ 17 h 202"/>
                  <a:gd name="T4" fmla="*/ 52 w 222"/>
                  <a:gd name="T5" fmla="*/ 33 h 202"/>
                  <a:gd name="T6" fmla="*/ 75 w 222"/>
                  <a:gd name="T7" fmla="*/ 53 h 202"/>
                  <a:gd name="T8" fmla="*/ 95 w 222"/>
                  <a:gd name="T9" fmla="*/ 75 h 202"/>
                  <a:gd name="T10" fmla="*/ 115 w 222"/>
                  <a:gd name="T11" fmla="*/ 98 h 202"/>
                  <a:gd name="T12" fmla="*/ 134 w 222"/>
                  <a:gd name="T13" fmla="*/ 121 h 202"/>
                  <a:gd name="T14" fmla="*/ 153 w 222"/>
                  <a:gd name="T15" fmla="*/ 144 h 202"/>
                  <a:gd name="T16" fmla="*/ 173 w 222"/>
                  <a:gd name="T17" fmla="*/ 166 h 202"/>
                  <a:gd name="T18" fmla="*/ 195 w 222"/>
                  <a:gd name="T19" fmla="*/ 186 h 202"/>
                  <a:gd name="T20" fmla="*/ 222 w 222"/>
                  <a:gd name="T21" fmla="*/ 20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2" h="202">
                    <a:moveTo>
                      <a:pt x="0" y="0"/>
                    </a:moveTo>
                    <a:lnTo>
                      <a:pt x="30" y="17"/>
                    </a:lnTo>
                    <a:lnTo>
                      <a:pt x="52" y="33"/>
                    </a:lnTo>
                    <a:lnTo>
                      <a:pt x="75" y="53"/>
                    </a:lnTo>
                    <a:lnTo>
                      <a:pt x="95" y="75"/>
                    </a:lnTo>
                    <a:lnTo>
                      <a:pt x="115" y="98"/>
                    </a:lnTo>
                    <a:lnTo>
                      <a:pt x="134" y="121"/>
                    </a:lnTo>
                    <a:lnTo>
                      <a:pt x="153" y="144"/>
                    </a:lnTo>
                    <a:lnTo>
                      <a:pt x="173" y="166"/>
                    </a:lnTo>
                    <a:lnTo>
                      <a:pt x="195" y="186"/>
                    </a:lnTo>
                    <a:lnTo>
                      <a:pt x="222" y="202"/>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09" name="Freeform 937"/>
              <p:cNvSpPr>
                <a:spLocks/>
              </p:cNvSpPr>
              <p:nvPr/>
            </p:nvSpPr>
            <p:spPr bwMode="auto">
              <a:xfrm>
                <a:off x="1039" y="2927"/>
                <a:ext cx="10" cy="7"/>
              </a:xfrm>
              <a:custGeom>
                <a:avLst/>
                <a:gdLst>
                  <a:gd name="T0" fmla="*/ 0 w 231"/>
                  <a:gd name="T1" fmla="*/ 0 h 186"/>
                  <a:gd name="T2" fmla="*/ 20 w 231"/>
                  <a:gd name="T3" fmla="*/ 23 h 186"/>
                  <a:gd name="T4" fmla="*/ 42 w 231"/>
                  <a:gd name="T5" fmla="*/ 40 h 186"/>
                  <a:gd name="T6" fmla="*/ 65 w 231"/>
                  <a:gd name="T7" fmla="*/ 56 h 186"/>
                  <a:gd name="T8" fmla="*/ 91 w 231"/>
                  <a:gd name="T9" fmla="*/ 65 h 186"/>
                  <a:gd name="T10" fmla="*/ 114 w 231"/>
                  <a:gd name="T11" fmla="*/ 79 h 186"/>
                  <a:gd name="T12" fmla="*/ 140 w 231"/>
                  <a:gd name="T13" fmla="*/ 92 h 186"/>
                  <a:gd name="T14" fmla="*/ 166 w 231"/>
                  <a:gd name="T15" fmla="*/ 107 h 186"/>
                  <a:gd name="T16" fmla="*/ 188 w 231"/>
                  <a:gd name="T17" fmla="*/ 128 h 186"/>
                  <a:gd name="T18" fmla="*/ 212 w 231"/>
                  <a:gd name="T19" fmla="*/ 154 h 186"/>
                  <a:gd name="T20" fmla="*/ 231 w 231"/>
                  <a:gd name="T21"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1" h="186">
                    <a:moveTo>
                      <a:pt x="0" y="0"/>
                    </a:moveTo>
                    <a:lnTo>
                      <a:pt x="20" y="23"/>
                    </a:lnTo>
                    <a:lnTo>
                      <a:pt x="42" y="40"/>
                    </a:lnTo>
                    <a:lnTo>
                      <a:pt x="65" y="56"/>
                    </a:lnTo>
                    <a:lnTo>
                      <a:pt x="91" y="65"/>
                    </a:lnTo>
                    <a:lnTo>
                      <a:pt x="114" y="79"/>
                    </a:lnTo>
                    <a:lnTo>
                      <a:pt x="140" y="92"/>
                    </a:lnTo>
                    <a:lnTo>
                      <a:pt x="166" y="107"/>
                    </a:lnTo>
                    <a:lnTo>
                      <a:pt x="188" y="128"/>
                    </a:lnTo>
                    <a:lnTo>
                      <a:pt x="212" y="154"/>
                    </a:lnTo>
                    <a:lnTo>
                      <a:pt x="231" y="186"/>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10" name="Freeform 938"/>
              <p:cNvSpPr>
                <a:spLocks/>
              </p:cNvSpPr>
              <p:nvPr/>
            </p:nvSpPr>
            <p:spPr bwMode="auto">
              <a:xfrm>
                <a:off x="956" y="2990"/>
                <a:ext cx="9" cy="19"/>
              </a:xfrm>
              <a:custGeom>
                <a:avLst/>
                <a:gdLst>
                  <a:gd name="T0" fmla="*/ 0 w 201"/>
                  <a:gd name="T1" fmla="*/ 0 h 541"/>
                  <a:gd name="T2" fmla="*/ 12 w 201"/>
                  <a:gd name="T3" fmla="*/ 84 h 541"/>
                  <a:gd name="T4" fmla="*/ 28 w 201"/>
                  <a:gd name="T5" fmla="*/ 156 h 541"/>
                  <a:gd name="T6" fmla="*/ 45 w 201"/>
                  <a:gd name="T7" fmla="*/ 218 h 541"/>
                  <a:gd name="T8" fmla="*/ 67 w 201"/>
                  <a:gd name="T9" fmla="*/ 271 h 541"/>
                  <a:gd name="T10" fmla="*/ 91 w 201"/>
                  <a:gd name="T11" fmla="*/ 316 h 541"/>
                  <a:gd name="T12" fmla="*/ 113 w 201"/>
                  <a:gd name="T13" fmla="*/ 359 h 541"/>
                  <a:gd name="T14" fmla="*/ 139 w 201"/>
                  <a:gd name="T15" fmla="*/ 401 h 541"/>
                  <a:gd name="T16" fmla="*/ 162 w 201"/>
                  <a:gd name="T17" fmla="*/ 443 h 541"/>
                  <a:gd name="T18" fmla="*/ 182 w 201"/>
                  <a:gd name="T19" fmla="*/ 489 h 541"/>
                  <a:gd name="T20" fmla="*/ 201 w 201"/>
                  <a:gd name="T21" fmla="*/ 541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1" h="541">
                    <a:moveTo>
                      <a:pt x="0" y="0"/>
                    </a:moveTo>
                    <a:lnTo>
                      <a:pt x="12" y="84"/>
                    </a:lnTo>
                    <a:lnTo>
                      <a:pt x="28" y="156"/>
                    </a:lnTo>
                    <a:lnTo>
                      <a:pt x="45" y="218"/>
                    </a:lnTo>
                    <a:lnTo>
                      <a:pt x="67" y="271"/>
                    </a:lnTo>
                    <a:lnTo>
                      <a:pt x="91" y="316"/>
                    </a:lnTo>
                    <a:lnTo>
                      <a:pt x="113" y="359"/>
                    </a:lnTo>
                    <a:lnTo>
                      <a:pt x="139" y="401"/>
                    </a:lnTo>
                    <a:lnTo>
                      <a:pt x="162" y="443"/>
                    </a:lnTo>
                    <a:lnTo>
                      <a:pt x="182" y="489"/>
                    </a:lnTo>
                    <a:lnTo>
                      <a:pt x="201" y="541"/>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11" name="Freeform 939"/>
              <p:cNvSpPr>
                <a:spLocks/>
              </p:cNvSpPr>
              <p:nvPr/>
            </p:nvSpPr>
            <p:spPr bwMode="auto">
              <a:xfrm>
                <a:off x="972" y="3014"/>
                <a:ext cx="13" cy="11"/>
              </a:xfrm>
              <a:custGeom>
                <a:avLst/>
                <a:gdLst>
                  <a:gd name="T0" fmla="*/ 0 w 302"/>
                  <a:gd name="T1" fmla="*/ 0 h 323"/>
                  <a:gd name="T2" fmla="*/ 29 w 302"/>
                  <a:gd name="T3" fmla="*/ 36 h 323"/>
                  <a:gd name="T4" fmla="*/ 55 w 302"/>
                  <a:gd name="T5" fmla="*/ 72 h 323"/>
                  <a:gd name="T6" fmla="*/ 81 w 302"/>
                  <a:gd name="T7" fmla="*/ 108 h 323"/>
                  <a:gd name="T8" fmla="*/ 107 w 302"/>
                  <a:gd name="T9" fmla="*/ 144 h 323"/>
                  <a:gd name="T10" fmla="*/ 133 w 302"/>
                  <a:gd name="T11" fmla="*/ 180 h 323"/>
                  <a:gd name="T12" fmla="*/ 162 w 302"/>
                  <a:gd name="T13" fmla="*/ 213 h 323"/>
                  <a:gd name="T14" fmla="*/ 191 w 302"/>
                  <a:gd name="T15" fmla="*/ 242 h 323"/>
                  <a:gd name="T16" fmla="*/ 224 w 302"/>
                  <a:gd name="T17" fmla="*/ 272 h 323"/>
                  <a:gd name="T18" fmla="*/ 259 w 302"/>
                  <a:gd name="T19" fmla="*/ 298 h 323"/>
                  <a:gd name="T20" fmla="*/ 302 w 302"/>
                  <a:gd name="T21" fmla="*/ 323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2" h="323">
                    <a:moveTo>
                      <a:pt x="0" y="0"/>
                    </a:moveTo>
                    <a:lnTo>
                      <a:pt x="29" y="36"/>
                    </a:lnTo>
                    <a:lnTo>
                      <a:pt x="55" y="72"/>
                    </a:lnTo>
                    <a:lnTo>
                      <a:pt x="81" y="108"/>
                    </a:lnTo>
                    <a:lnTo>
                      <a:pt x="107" y="144"/>
                    </a:lnTo>
                    <a:lnTo>
                      <a:pt x="133" y="180"/>
                    </a:lnTo>
                    <a:lnTo>
                      <a:pt x="162" y="213"/>
                    </a:lnTo>
                    <a:lnTo>
                      <a:pt x="191" y="242"/>
                    </a:lnTo>
                    <a:lnTo>
                      <a:pt x="224" y="272"/>
                    </a:lnTo>
                    <a:lnTo>
                      <a:pt x="259" y="298"/>
                    </a:lnTo>
                    <a:lnTo>
                      <a:pt x="302" y="323"/>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12" name="Freeform 940"/>
              <p:cNvSpPr>
                <a:spLocks/>
              </p:cNvSpPr>
              <p:nvPr/>
            </p:nvSpPr>
            <p:spPr bwMode="auto">
              <a:xfrm>
                <a:off x="963" y="3014"/>
                <a:ext cx="5" cy="13"/>
              </a:xfrm>
              <a:custGeom>
                <a:avLst/>
                <a:gdLst>
                  <a:gd name="T0" fmla="*/ 0 w 123"/>
                  <a:gd name="T1" fmla="*/ 0 h 383"/>
                  <a:gd name="T2" fmla="*/ 13 w 123"/>
                  <a:gd name="T3" fmla="*/ 40 h 383"/>
                  <a:gd name="T4" fmla="*/ 29 w 123"/>
                  <a:gd name="T5" fmla="*/ 76 h 383"/>
                  <a:gd name="T6" fmla="*/ 46 w 123"/>
                  <a:gd name="T7" fmla="*/ 112 h 383"/>
                  <a:gd name="T8" fmla="*/ 65 w 123"/>
                  <a:gd name="T9" fmla="*/ 148 h 383"/>
                  <a:gd name="T10" fmla="*/ 81 w 123"/>
                  <a:gd name="T11" fmla="*/ 187 h 383"/>
                  <a:gd name="T12" fmla="*/ 98 w 123"/>
                  <a:gd name="T13" fmla="*/ 223 h 383"/>
                  <a:gd name="T14" fmla="*/ 111 w 123"/>
                  <a:gd name="T15" fmla="*/ 262 h 383"/>
                  <a:gd name="T16" fmla="*/ 120 w 123"/>
                  <a:gd name="T17" fmla="*/ 301 h 383"/>
                  <a:gd name="T18" fmla="*/ 123 w 123"/>
                  <a:gd name="T19" fmla="*/ 340 h 383"/>
                  <a:gd name="T20" fmla="*/ 120 w 123"/>
                  <a:gd name="T21" fmla="*/ 38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 h="383">
                    <a:moveTo>
                      <a:pt x="0" y="0"/>
                    </a:moveTo>
                    <a:lnTo>
                      <a:pt x="13" y="40"/>
                    </a:lnTo>
                    <a:lnTo>
                      <a:pt x="29" y="76"/>
                    </a:lnTo>
                    <a:lnTo>
                      <a:pt x="46" y="112"/>
                    </a:lnTo>
                    <a:lnTo>
                      <a:pt x="65" y="148"/>
                    </a:lnTo>
                    <a:lnTo>
                      <a:pt x="81" y="187"/>
                    </a:lnTo>
                    <a:lnTo>
                      <a:pt x="98" y="223"/>
                    </a:lnTo>
                    <a:lnTo>
                      <a:pt x="111" y="262"/>
                    </a:lnTo>
                    <a:lnTo>
                      <a:pt x="120" y="301"/>
                    </a:lnTo>
                    <a:lnTo>
                      <a:pt x="123" y="340"/>
                    </a:lnTo>
                    <a:lnTo>
                      <a:pt x="120" y="383"/>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13" name="Freeform 941"/>
              <p:cNvSpPr>
                <a:spLocks/>
              </p:cNvSpPr>
              <p:nvPr/>
            </p:nvSpPr>
            <p:spPr bwMode="auto">
              <a:xfrm>
                <a:off x="971" y="3019"/>
                <a:ext cx="13" cy="21"/>
              </a:xfrm>
              <a:custGeom>
                <a:avLst/>
                <a:gdLst>
                  <a:gd name="T0" fmla="*/ 0 w 298"/>
                  <a:gd name="T1" fmla="*/ 0 h 585"/>
                  <a:gd name="T2" fmla="*/ 22 w 298"/>
                  <a:gd name="T3" fmla="*/ 50 h 585"/>
                  <a:gd name="T4" fmla="*/ 45 w 298"/>
                  <a:gd name="T5" fmla="*/ 105 h 585"/>
                  <a:gd name="T6" fmla="*/ 71 w 298"/>
                  <a:gd name="T7" fmla="*/ 160 h 585"/>
                  <a:gd name="T8" fmla="*/ 97 w 298"/>
                  <a:gd name="T9" fmla="*/ 220 h 585"/>
                  <a:gd name="T10" fmla="*/ 122 w 298"/>
                  <a:gd name="T11" fmla="*/ 281 h 585"/>
                  <a:gd name="T12" fmla="*/ 152 w 298"/>
                  <a:gd name="T13" fmla="*/ 347 h 585"/>
                  <a:gd name="T14" fmla="*/ 185 w 298"/>
                  <a:gd name="T15" fmla="*/ 409 h 585"/>
                  <a:gd name="T16" fmla="*/ 220 w 298"/>
                  <a:gd name="T17" fmla="*/ 470 h 585"/>
                  <a:gd name="T18" fmla="*/ 259 w 298"/>
                  <a:gd name="T19" fmla="*/ 529 h 585"/>
                  <a:gd name="T20" fmla="*/ 298 w 298"/>
                  <a:gd name="T21" fmla="*/ 585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8" h="585">
                    <a:moveTo>
                      <a:pt x="0" y="0"/>
                    </a:moveTo>
                    <a:lnTo>
                      <a:pt x="22" y="50"/>
                    </a:lnTo>
                    <a:lnTo>
                      <a:pt x="45" y="105"/>
                    </a:lnTo>
                    <a:lnTo>
                      <a:pt x="71" y="160"/>
                    </a:lnTo>
                    <a:lnTo>
                      <a:pt x="97" y="220"/>
                    </a:lnTo>
                    <a:lnTo>
                      <a:pt x="122" y="281"/>
                    </a:lnTo>
                    <a:lnTo>
                      <a:pt x="152" y="347"/>
                    </a:lnTo>
                    <a:lnTo>
                      <a:pt x="185" y="409"/>
                    </a:lnTo>
                    <a:lnTo>
                      <a:pt x="220" y="470"/>
                    </a:lnTo>
                    <a:lnTo>
                      <a:pt x="259" y="529"/>
                    </a:lnTo>
                    <a:lnTo>
                      <a:pt x="298" y="585"/>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14" name="Freeform 942"/>
              <p:cNvSpPr>
                <a:spLocks/>
              </p:cNvSpPr>
              <p:nvPr/>
            </p:nvSpPr>
            <p:spPr bwMode="auto">
              <a:xfrm>
                <a:off x="862" y="2889"/>
                <a:ext cx="22" cy="15"/>
              </a:xfrm>
              <a:custGeom>
                <a:avLst/>
                <a:gdLst>
                  <a:gd name="T0" fmla="*/ 0 w 519"/>
                  <a:gd name="T1" fmla="*/ 0 h 425"/>
                  <a:gd name="T2" fmla="*/ 71 w 519"/>
                  <a:gd name="T3" fmla="*/ 0 h 425"/>
                  <a:gd name="T4" fmla="*/ 146 w 519"/>
                  <a:gd name="T5" fmla="*/ 11 h 425"/>
                  <a:gd name="T6" fmla="*/ 214 w 519"/>
                  <a:gd name="T7" fmla="*/ 33 h 425"/>
                  <a:gd name="T8" fmla="*/ 278 w 519"/>
                  <a:gd name="T9" fmla="*/ 66 h 425"/>
                  <a:gd name="T10" fmla="*/ 341 w 519"/>
                  <a:gd name="T11" fmla="*/ 108 h 425"/>
                  <a:gd name="T12" fmla="*/ 393 w 519"/>
                  <a:gd name="T13" fmla="*/ 160 h 425"/>
                  <a:gd name="T14" fmla="*/ 442 w 519"/>
                  <a:gd name="T15" fmla="*/ 219 h 425"/>
                  <a:gd name="T16" fmla="*/ 477 w 519"/>
                  <a:gd name="T17" fmla="*/ 284 h 425"/>
                  <a:gd name="T18" fmla="*/ 503 w 519"/>
                  <a:gd name="T19" fmla="*/ 353 h 425"/>
                  <a:gd name="T20" fmla="*/ 519 w 519"/>
                  <a:gd name="T21"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9" h="425">
                    <a:moveTo>
                      <a:pt x="0" y="0"/>
                    </a:moveTo>
                    <a:lnTo>
                      <a:pt x="71" y="0"/>
                    </a:lnTo>
                    <a:lnTo>
                      <a:pt x="146" y="11"/>
                    </a:lnTo>
                    <a:lnTo>
                      <a:pt x="214" y="33"/>
                    </a:lnTo>
                    <a:lnTo>
                      <a:pt x="278" y="66"/>
                    </a:lnTo>
                    <a:lnTo>
                      <a:pt x="341" y="108"/>
                    </a:lnTo>
                    <a:lnTo>
                      <a:pt x="393" y="160"/>
                    </a:lnTo>
                    <a:lnTo>
                      <a:pt x="442" y="219"/>
                    </a:lnTo>
                    <a:lnTo>
                      <a:pt x="477" y="284"/>
                    </a:lnTo>
                    <a:lnTo>
                      <a:pt x="503" y="353"/>
                    </a:lnTo>
                    <a:lnTo>
                      <a:pt x="519" y="425"/>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15" name="Freeform 943"/>
              <p:cNvSpPr>
                <a:spLocks/>
              </p:cNvSpPr>
              <p:nvPr/>
            </p:nvSpPr>
            <p:spPr bwMode="auto">
              <a:xfrm>
                <a:off x="872" y="2899"/>
                <a:ext cx="18" cy="21"/>
              </a:xfrm>
              <a:custGeom>
                <a:avLst/>
                <a:gdLst>
                  <a:gd name="T0" fmla="*/ 0 w 400"/>
                  <a:gd name="T1" fmla="*/ 0 h 561"/>
                  <a:gd name="T2" fmla="*/ 55 w 400"/>
                  <a:gd name="T3" fmla="*/ 42 h 561"/>
                  <a:gd name="T4" fmla="*/ 104 w 400"/>
                  <a:gd name="T5" fmla="*/ 95 h 561"/>
                  <a:gd name="T6" fmla="*/ 146 w 400"/>
                  <a:gd name="T7" fmla="*/ 150 h 561"/>
                  <a:gd name="T8" fmla="*/ 181 w 400"/>
                  <a:gd name="T9" fmla="*/ 205 h 561"/>
                  <a:gd name="T10" fmla="*/ 217 w 400"/>
                  <a:gd name="T11" fmla="*/ 268 h 561"/>
                  <a:gd name="T12" fmla="*/ 250 w 400"/>
                  <a:gd name="T13" fmla="*/ 329 h 561"/>
                  <a:gd name="T14" fmla="*/ 285 w 400"/>
                  <a:gd name="T15" fmla="*/ 389 h 561"/>
                  <a:gd name="T16" fmla="*/ 318 w 400"/>
                  <a:gd name="T17" fmla="*/ 450 h 561"/>
                  <a:gd name="T18" fmla="*/ 357 w 400"/>
                  <a:gd name="T19" fmla="*/ 506 h 561"/>
                  <a:gd name="T20" fmla="*/ 400 w 400"/>
                  <a:gd name="T21" fmla="*/ 561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0" h="561">
                    <a:moveTo>
                      <a:pt x="0" y="0"/>
                    </a:moveTo>
                    <a:lnTo>
                      <a:pt x="55" y="42"/>
                    </a:lnTo>
                    <a:lnTo>
                      <a:pt x="104" y="95"/>
                    </a:lnTo>
                    <a:lnTo>
                      <a:pt x="146" y="150"/>
                    </a:lnTo>
                    <a:lnTo>
                      <a:pt x="181" y="205"/>
                    </a:lnTo>
                    <a:lnTo>
                      <a:pt x="217" y="268"/>
                    </a:lnTo>
                    <a:lnTo>
                      <a:pt x="250" y="329"/>
                    </a:lnTo>
                    <a:lnTo>
                      <a:pt x="285" y="389"/>
                    </a:lnTo>
                    <a:lnTo>
                      <a:pt x="318" y="450"/>
                    </a:lnTo>
                    <a:lnTo>
                      <a:pt x="357" y="506"/>
                    </a:lnTo>
                    <a:lnTo>
                      <a:pt x="400" y="561"/>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16" name="Freeform 944"/>
              <p:cNvSpPr>
                <a:spLocks/>
              </p:cNvSpPr>
              <p:nvPr/>
            </p:nvSpPr>
            <p:spPr bwMode="auto">
              <a:xfrm>
                <a:off x="875" y="2914"/>
                <a:ext cx="15" cy="12"/>
              </a:xfrm>
              <a:custGeom>
                <a:avLst/>
                <a:gdLst>
                  <a:gd name="T0" fmla="*/ 0 w 341"/>
                  <a:gd name="T1" fmla="*/ 0 h 323"/>
                  <a:gd name="T2" fmla="*/ 42 w 341"/>
                  <a:gd name="T3" fmla="*/ 19 h 323"/>
                  <a:gd name="T4" fmla="*/ 83 w 341"/>
                  <a:gd name="T5" fmla="*/ 46 h 323"/>
                  <a:gd name="T6" fmla="*/ 122 w 341"/>
                  <a:gd name="T7" fmla="*/ 82 h 323"/>
                  <a:gd name="T8" fmla="*/ 158 w 341"/>
                  <a:gd name="T9" fmla="*/ 121 h 323"/>
                  <a:gd name="T10" fmla="*/ 194 w 341"/>
                  <a:gd name="T11" fmla="*/ 163 h 323"/>
                  <a:gd name="T12" fmla="*/ 226 w 341"/>
                  <a:gd name="T13" fmla="*/ 206 h 323"/>
                  <a:gd name="T14" fmla="*/ 259 w 341"/>
                  <a:gd name="T15" fmla="*/ 245 h 323"/>
                  <a:gd name="T16" fmla="*/ 289 w 341"/>
                  <a:gd name="T17" fmla="*/ 278 h 323"/>
                  <a:gd name="T18" fmla="*/ 314 w 341"/>
                  <a:gd name="T19" fmla="*/ 303 h 323"/>
                  <a:gd name="T20" fmla="*/ 341 w 341"/>
                  <a:gd name="T21" fmla="*/ 323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1" h="323">
                    <a:moveTo>
                      <a:pt x="0" y="0"/>
                    </a:moveTo>
                    <a:lnTo>
                      <a:pt x="42" y="19"/>
                    </a:lnTo>
                    <a:lnTo>
                      <a:pt x="83" y="46"/>
                    </a:lnTo>
                    <a:lnTo>
                      <a:pt x="122" y="82"/>
                    </a:lnTo>
                    <a:lnTo>
                      <a:pt x="158" y="121"/>
                    </a:lnTo>
                    <a:lnTo>
                      <a:pt x="194" y="163"/>
                    </a:lnTo>
                    <a:lnTo>
                      <a:pt x="226" y="206"/>
                    </a:lnTo>
                    <a:lnTo>
                      <a:pt x="259" y="245"/>
                    </a:lnTo>
                    <a:lnTo>
                      <a:pt x="289" y="278"/>
                    </a:lnTo>
                    <a:lnTo>
                      <a:pt x="314" y="303"/>
                    </a:lnTo>
                    <a:lnTo>
                      <a:pt x="341" y="323"/>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17" name="Freeform 945"/>
              <p:cNvSpPr>
                <a:spLocks/>
              </p:cNvSpPr>
              <p:nvPr/>
            </p:nvSpPr>
            <p:spPr bwMode="auto">
              <a:xfrm>
                <a:off x="867" y="2933"/>
                <a:ext cx="18" cy="12"/>
              </a:xfrm>
              <a:custGeom>
                <a:avLst/>
                <a:gdLst>
                  <a:gd name="T0" fmla="*/ 419 w 419"/>
                  <a:gd name="T1" fmla="*/ 0 h 323"/>
                  <a:gd name="T2" fmla="*/ 363 w 419"/>
                  <a:gd name="T3" fmla="*/ 16 h 323"/>
                  <a:gd name="T4" fmla="*/ 311 w 419"/>
                  <a:gd name="T5" fmla="*/ 36 h 323"/>
                  <a:gd name="T6" fmla="*/ 262 w 419"/>
                  <a:gd name="T7" fmla="*/ 59 h 323"/>
                  <a:gd name="T8" fmla="*/ 218 w 419"/>
                  <a:gd name="T9" fmla="*/ 85 h 323"/>
                  <a:gd name="T10" fmla="*/ 175 w 419"/>
                  <a:gd name="T11" fmla="*/ 115 h 323"/>
                  <a:gd name="T12" fmla="*/ 133 w 419"/>
                  <a:gd name="T13" fmla="*/ 150 h 323"/>
                  <a:gd name="T14" fmla="*/ 97 w 419"/>
                  <a:gd name="T15" fmla="*/ 186 h 323"/>
                  <a:gd name="T16" fmla="*/ 61 w 419"/>
                  <a:gd name="T17" fmla="*/ 228 h 323"/>
                  <a:gd name="T18" fmla="*/ 29 w 419"/>
                  <a:gd name="T19" fmla="*/ 274 h 323"/>
                  <a:gd name="T20" fmla="*/ 0 w 419"/>
                  <a:gd name="T21" fmla="*/ 323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9" h="323">
                    <a:moveTo>
                      <a:pt x="419" y="0"/>
                    </a:moveTo>
                    <a:lnTo>
                      <a:pt x="363" y="16"/>
                    </a:lnTo>
                    <a:lnTo>
                      <a:pt x="311" y="36"/>
                    </a:lnTo>
                    <a:lnTo>
                      <a:pt x="262" y="59"/>
                    </a:lnTo>
                    <a:lnTo>
                      <a:pt x="218" y="85"/>
                    </a:lnTo>
                    <a:lnTo>
                      <a:pt x="175" y="115"/>
                    </a:lnTo>
                    <a:lnTo>
                      <a:pt x="133" y="150"/>
                    </a:lnTo>
                    <a:lnTo>
                      <a:pt x="97" y="186"/>
                    </a:lnTo>
                    <a:lnTo>
                      <a:pt x="61" y="228"/>
                    </a:lnTo>
                    <a:lnTo>
                      <a:pt x="29" y="274"/>
                    </a:lnTo>
                    <a:lnTo>
                      <a:pt x="0" y="323"/>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18" name="Freeform 946"/>
              <p:cNvSpPr>
                <a:spLocks/>
              </p:cNvSpPr>
              <p:nvPr/>
            </p:nvSpPr>
            <p:spPr bwMode="auto">
              <a:xfrm>
                <a:off x="855" y="2930"/>
                <a:ext cx="22" cy="5"/>
              </a:xfrm>
              <a:custGeom>
                <a:avLst/>
                <a:gdLst>
                  <a:gd name="T0" fmla="*/ 520 w 520"/>
                  <a:gd name="T1" fmla="*/ 0 h 144"/>
                  <a:gd name="T2" fmla="*/ 481 w 520"/>
                  <a:gd name="T3" fmla="*/ 9 h 144"/>
                  <a:gd name="T4" fmla="*/ 438 w 520"/>
                  <a:gd name="T5" fmla="*/ 20 h 144"/>
                  <a:gd name="T6" fmla="*/ 390 w 520"/>
                  <a:gd name="T7" fmla="*/ 29 h 144"/>
                  <a:gd name="T8" fmla="*/ 338 w 520"/>
                  <a:gd name="T9" fmla="*/ 39 h 144"/>
                  <a:gd name="T10" fmla="*/ 283 w 520"/>
                  <a:gd name="T11" fmla="*/ 48 h 144"/>
                  <a:gd name="T12" fmla="*/ 228 w 520"/>
                  <a:gd name="T13" fmla="*/ 62 h 144"/>
                  <a:gd name="T14" fmla="*/ 169 w 520"/>
                  <a:gd name="T15" fmla="*/ 78 h 144"/>
                  <a:gd name="T16" fmla="*/ 111 w 520"/>
                  <a:gd name="T17" fmla="*/ 98 h 144"/>
                  <a:gd name="T18" fmla="*/ 56 w 520"/>
                  <a:gd name="T19" fmla="*/ 117 h 144"/>
                  <a:gd name="T20" fmla="*/ 0 w 520"/>
                  <a:gd name="T21"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0" h="144">
                    <a:moveTo>
                      <a:pt x="520" y="0"/>
                    </a:moveTo>
                    <a:lnTo>
                      <a:pt x="481" y="9"/>
                    </a:lnTo>
                    <a:lnTo>
                      <a:pt x="438" y="20"/>
                    </a:lnTo>
                    <a:lnTo>
                      <a:pt x="390" y="29"/>
                    </a:lnTo>
                    <a:lnTo>
                      <a:pt x="338" y="39"/>
                    </a:lnTo>
                    <a:lnTo>
                      <a:pt x="283" y="48"/>
                    </a:lnTo>
                    <a:lnTo>
                      <a:pt x="228" y="62"/>
                    </a:lnTo>
                    <a:lnTo>
                      <a:pt x="169" y="78"/>
                    </a:lnTo>
                    <a:lnTo>
                      <a:pt x="111" y="98"/>
                    </a:lnTo>
                    <a:lnTo>
                      <a:pt x="56" y="117"/>
                    </a:lnTo>
                    <a:lnTo>
                      <a:pt x="0" y="144"/>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19" name="Freeform 947"/>
              <p:cNvSpPr>
                <a:spLocks/>
              </p:cNvSpPr>
              <p:nvPr/>
            </p:nvSpPr>
            <p:spPr bwMode="auto">
              <a:xfrm>
                <a:off x="849" y="2917"/>
                <a:ext cx="27" cy="8"/>
              </a:xfrm>
              <a:custGeom>
                <a:avLst/>
                <a:gdLst>
                  <a:gd name="T0" fmla="*/ 0 w 629"/>
                  <a:gd name="T1" fmla="*/ 10 h 209"/>
                  <a:gd name="T2" fmla="*/ 65 w 629"/>
                  <a:gd name="T3" fmla="*/ 0 h 209"/>
                  <a:gd name="T4" fmla="*/ 129 w 629"/>
                  <a:gd name="T5" fmla="*/ 0 h 209"/>
                  <a:gd name="T6" fmla="*/ 195 w 629"/>
                  <a:gd name="T7" fmla="*/ 7 h 209"/>
                  <a:gd name="T8" fmla="*/ 260 w 629"/>
                  <a:gd name="T9" fmla="*/ 19 h 209"/>
                  <a:gd name="T10" fmla="*/ 321 w 629"/>
                  <a:gd name="T11" fmla="*/ 43 h 209"/>
                  <a:gd name="T12" fmla="*/ 386 w 629"/>
                  <a:gd name="T13" fmla="*/ 65 h 209"/>
                  <a:gd name="T14" fmla="*/ 448 w 629"/>
                  <a:gd name="T15" fmla="*/ 98 h 209"/>
                  <a:gd name="T16" fmla="*/ 510 w 629"/>
                  <a:gd name="T17" fmla="*/ 131 h 209"/>
                  <a:gd name="T18" fmla="*/ 571 w 629"/>
                  <a:gd name="T19" fmla="*/ 170 h 209"/>
                  <a:gd name="T20" fmla="*/ 629 w 629"/>
                  <a:gd name="T21" fmla="*/ 20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9" h="209">
                    <a:moveTo>
                      <a:pt x="0" y="10"/>
                    </a:moveTo>
                    <a:lnTo>
                      <a:pt x="65" y="0"/>
                    </a:lnTo>
                    <a:lnTo>
                      <a:pt x="129" y="0"/>
                    </a:lnTo>
                    <a:lnTo>
                      <a:pt x="195" y="7"/>
                    </a:lnTo>
                    <a:lnTo>
                      <a:pt x="260" y="19"/>
                    </a:lnTo>
                    <a:lnTo>
                      <a:pt x="321" y="43"/>
                    </a:lnTo>
                    <a:lnTo>
                      <a:pt x="386" y="65"/>
                    </a:lnTo>
                    <a:lnTo>
                      <a:pt x="448" y="98"/>
                    </a:lnTo>
                    <a:lnTo>
                      <a:pt x="510" y="131"/>
                    </a:lnTo>
                    <a:lnTo>
                      <a:pt x="571" y="170"/>
                    </a:lnTo>
                    <a:lnTo>
                      <a:pt x="629" y="209"/>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20" name="Freeform 948"/>
              <p:cNvSpPr>
                <a:spLocks/>
              </p:cNvSpPr>
              <p:nvPr/>
            </p:nvSpPr>
            <p:spPr bwMode="auto">
              <a:xfrm>
                <a:off x="849" y="2903"/>
                <a:ext cx="18" cy="8"/>
              </a:xfrm>
              <a:custGeom>
                <a:avLst/>
                <a:gdLst>
                  <a:gd name="T0" fmla="*/ 0 w 419"/>
                  <a:gd name="T1" fmla="*/ 0 h 222"/>
                  <a:gd name="T2" fmla="*/ 55 w 419"/>
                  <a:gd name="T3" fmla="*/ 7 h 222"/>
                  <a:gd name="T4" fmla="*/ 107 w 419"/>
                  <a:gd name="T5" fmla="*/ 13 h 222"/>
                  <a:gd name="T6" fmla="*/ 153 w 419"/>
                  <a:gd name="T7" fmla="*/ 23 h 222"/>
                  <a:gd name="T8" fmla="*/ 195 w 419"/>
                  <a:gd name="T9" fmla="*/ 36 h 222"/>
                  <a:gd name="T10" fmla="*/ 236 w 419"/>
                  <a:gd name="T11" fmla="*/ 52 h 222"/>
                  <a:gd name="T12" fmla="*/ 276 w 419"/>
                  <a:gd name="T13" fmla="*/ 76 h 222"/>
                  <a:gd name="T14" fmla="*/ 312 w 419"/>
                  <a:gd name="T15" fmla="*/ 101 h 222"/>
                  <a:gd name="T16" fmla="*/ 348 w 419"/>
                  <a:gd name="T17" fmla="*/ 134 h 222"/>
                  <a:gd name="T18" fmla="*/ 383 w 419"/>
                  <a:gd name="T19" fmla="*/ 176 h 222"/>
                  <a:gd name="T20" fmla="*/ 419 w 419"/>
                  <a:gd name="T21"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9" h="222">
                    <a:moveTo>
                      <a:pt x="0" y="0"/>
                    </a:moveTo>
                    <a:lnTo>
                      <a:pt x="55" y="7"/>
                    </a:lnTo>
                    <a:lnTo>
                      <a:pt x="107" y="13"/>
                    </a:lnTo>
                    <a:lnTo>
                      <a:pt x="153" y="23"/>
                    </a:lnTo>
                    <a:lnTo>
                      <a:pt x="195" y="36"/>
                    </a:lnTo>
                    <a:lnTo>
                      <a:pt x="236" y="52"/>
                    </a:lnTo>
                    <a:lnTo>
                      <a:pt x="276" y="76"/>
                    </a:lnTo>
                    <a:lnTo>
                      <a:pt x="312" y="101"/>
                    </a:lnTo>
                    <a:lnTo>
                      <a:pt x="348" y="134"/>
                    </a:lnTo>
                    <a:lnTo>
                      <a:pt x="383" y="176"/>
                    </a:lnTo>
                    <a:lnTo>
                      <a:pt x="419" y="222"/>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21" name="Freeform 949"/>
              <p:cNvSpPr>
                <a:spLocks/>
              </p:cNvSpPr>
              <p:nvPr/>
            </p:nvSpPr>
            <p:spPr bwMode="auto">
              <a:xfrm>
                <a:off x="849" y="2955"/>
                <a:ext cx="8" cy="8"/>
              </a:xfrm>
              <a:custGeom>
                <a:avLst/>
                <a:gdLst>
                  <a:gd name="T0" fmla="*/ 198 w 198"/>
                  <a:gd name="T1" fmla="*/ 0 h 221"/>
                  <a:gd name="T2" fmla="*/ 181 w 198"/>
                  <a:gd name="T3" fmla="*/ 25 h 221"/>
                  <a:gd name="T4" fmla="*/ 162 w 198"/>
                  <a:gd name="T5" fmla="*/ 49 h 221"/>
                  <a:gd name="T6" fmla="*/ 143 w 198"/>
                  <a:gd name="T7" fmla="*/ 68 h 221"/>
                  <a:gd name="T8" fmla="*/ 120 w 198"/>
                  <a:gd name="T9" fmla="*/ 88 h 221"/>
                  <a:gd name="T10" fmla="*/ 98 w 198"/>
                  <a:gd name="T11" fmla="*/ 110 h 221"/>
                  <a:gd name="T12" fmla="*/ 74 w 198"/>
                  <a:gd name="T13" fmla="*/ 130 h 221"/>
                  <a:gd name="T14" fmla="*/ 55 w 198"/>
                  <a:gd name="T15" fmla="*/ 149 h 221"/>
                  <a:gd name="T16" fmla="*/ 35 w 198"/>
                  <a:gd name="T17" fmla="*/ 173 h 221"/>
                  <a:gd name="T18" fmla="*/ 16 w 198"/>
                  <a:gd name="T19" fmla="*/ 195 h 221"/>
                  <a:gd name="T20" fmla="*/ 0 w 198"/>
                  <a:gd name="T21"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8" h="221">
                    <a:moveTo>
                      <a:pt x="198" y="0"/>
                    </a:moveTo>
                    <a:lnTo>
                      <a:pt x="181" y="25"/>
                    </a:lnTo>
                    <a:lnTo>
                      <a:pt x="162" y="49"/>
                    </a:lnTo>
                    <a:lnTo>
                      <a:pt x="143" y="68"/>
                    </a:lnTo>
                    <a:lnTo>
                      <a:pt x="120" y="88"/>
                    </a:lnTo>
                    <a:lnTo>
                      <a:pt x="98" y="110"/>
                    </a:lnTo>
                    <a:lnTo>
                      <a:pt x="74" y="130"/>
                    </a:lnTo>
                    <a:lnTo>
                      <a:pt x="55" y="149"/>
                    </a:lnTo>
                    <a:lnTo>
                      <a:pt x="35" y="173"/>
                    </a:lnTo>
                    <a:lnTo>
                      <a:pt x="16" y="195"/>
                    </a:lnTo>
                    <a:lnTo>
                      <a:pt x="0" y="221"/>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22" name="Freeform 950"/>
              <p:cNvSpPr>
                <a:spLocks/>
              </p:cNvSpPr>
              <p:nvPr/>
            </p:nvSpPr>
            <p:spPr bwMode="auto">
              <a:xfrm>
                <a:off x="867" y="3006"/>
                <a:ext cx="8" cy="13"/>
              </a:xfrm>
              <a:custGeom>
                <a:avLst/>
                <a:gdLst>
                  <a:gd name="T0" fmla="*/ 189 w 189"/>
                  <a:gd name="T1" fmla="*/ 0 h 381"/>
                  <a:gd name="T2" fmla="*/ 182 w 189"/>
                  <a:gd name="T3" fmla="*/ 36 h 381"/>
                  <a:gd name="T4" fmla="*/ 168 w 189"/>
                  <a:gd name="T5" fmla="*/ 75 h 381"/>
                  <a:gd name="T6" fmla="*/ 153 w 189"/>
                  <a:gd name="T7" fmla="*/ 114 h 381"/>
                  <a:gd name="T8" fmla="*/ 130 w 189"/>
                  <a:gd name="T9" fmla="*/ 154 h 381"/>
                  <a:gd name="T10" fmla="*/ 107 w 189"/>
                  <a:gd name="T11" fmla="*/ 193 h 381"/>
                  <a:gd name="T12" fmla="*/ 82 w 189"/>
                  <a:gd name="T13" fmla="*/ 232 h 381"/>
                  <a:gd name="T14" fmla="*/ 58 w 189"/>
                  <a:gd name="T15" fmla="*/ 274 h 381"/>
                  <a:gd name="T16" fmla="*/ 36 w 189"/>
                  <a:gd name="T17" fmla="*/ 310 h 381"/>
                  <a:gd name="T18" fmla="*/ 16 w 189"/>
                  <a:gd name="T19" fmla="*/ 350 h 381"/>
                  <a:gd name="T20" fmla="*/ 0 w 189"/>
                  <a:gd name="T21" fmla="*/ 381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9" h="381">
                    <a:moveTo>
                      <a:pt x="189" y="0"/>
                    </a:moveTo>
                    <a:lnTo>
                      <a:pt x="182" y="36"/>
                    </a:lnTo>
                    <a:lnTo>
                      <a:pt x="168" y="75"/>
                    </a:lnTo>
                    <a:lnTo>
                      <a:pt x="153" y="114"/>
                    </a:lnTo>
                    <a:lnTo>
                      <a:pt x="130" y="154"/>
                    </a:lnTo>
                    <a:lnTo>
                      <a:pt x="107" y="193"/>
                    </a:lnTo>
                    <a:lnTo>
                      <a:pt x="82" y="232"/>
                    </a:lnTo>
                    <a:lnTo>
                      <a:pt x="58" y="274"/>
                    </a:lnTo>
                    <a:lnTo>
                      <a:pt x="36" y="310"/>
                    </a:lnTo>
                    <a:lnTo>
                      <a:pt x="16" y="350"/>
                    </a:lnTo>
                    <a:lnTo>
                      <a:pt x="0" y="381"/>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23" name="Freeform 951"/>
              <p:cNvSpPr>
                <a:spLocks/>
              </p:cNvSpPr>
              <p:nvPr/>
            </p:nvSpPr>
            <p:spPr bwMode="auto">
              <a:xfrm>
                <a:off x="866" y="3013"/>
                <a:ext cx="9" cy="18"/>
              </a:xfrm>
              <a:custGeom>
                <a:avLst/>
                <a:gdLst>
                  <a:gd name="T0" fmla="*/ 198 w 198"/>
                  <a:gd name="T1" fmla="*/ 0 h 503"/>
                  <a:gd name="T2" fmla="*/ 188 w 198"/>
                  <a:gd name="T3" fmla="*/ 52 h 503"/>
                  <a:gd name="T4" fmla="*/ 165 w 198"/>
                  <a:gd name="T5" fmla="*/ 108 h 503"/>
                  <a:gd name="T6" fmla="*/ 142 w 198"/>
                  <a:gd name="T7" fmla="*/ 166 h 503"/>
                  <a:gd name="T8" fmla="*/ 113 w 198"/>
                  <a:gd name="T9" fmla="*/ 222 h 503"/>
                  <a:gd name="T10" fmla="*/ 83 w 198"/>
                  <a:gd name="T11" fmla="*/ 277 h 503"/>
                  <a:gd name="T12" fmla="*/ 55 w 198"/>
                  <a:gd name="T13" fmla="*/ 332 h 503"/>
                  <a:gd name="T14" fmla="*/ 31 w 198"/>
                  <a:gd name="T15" fmla="*/ 382 h 503"/>
                  <a:gd name="T16" fmla="*/ 12 w 198"/>
                  <a:gd name="T17" fmla="*/ 428 h 503"/>
                  <a:gd name="T18" fmla="*/ 0 w 198"/>
                  <a:gd name="T19" fmla="*/ 470 h 503"/>
                  <a:gd name="T20" fmla="*/ 0 w 198"/>
                  <a:gd name="T21" fmla="*/ 503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8" h="503">
                    <a:moveTo>
                      <a:pt x="198" y="0"/>
                    </a:moveTo>
                    <a:lnTo>
                      <a:pt x="188" y="52"/>
                    </a:lnTo>
                    <a:lnTo>
                      <a:pt x="165" y="108"/>
                    </a:lnTo>
                    <a:lnTo>
                      <a:pt x="142" y="166"/>
                    </a:lnTo>
                    <a:lnTo>
                      <a:pt x="113" y="222"/>
                    </a:lnTo>
                    <a:lnTo>
                      <a:pt x="83" y="277"/>
                    </a:lnTo>
                    <a:lnTo>
                      <a:pt x="55" y="332"/>
                    </a:lnTo>
                    <a:lnTo>
                      <a:pt x="31" y="382"/>
                    </a:lnTo>
                    <a:lnTo>
                      <a:pt x="12" y="428"/>
                    </a:lnTo>
                    <a:lnTo>
                      <a:pt x="0" y="470"/>
                    </a:lnTo>
                    <a:lnTo>
                      <a:pt x="0" y="503"/>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24" name="Freeform 952"/>
              <p:cNvSpPr>
                <a:spLocks/>
              </p:cNvSpPr>
              <p:nvPr/>
            </p:nvSpPr>
            <p:spPr bwMode="auto">
              <a:xfrm>
                <a:off x="928" y="3041"/>
                <a:ext cx="3" cy="13"/>
              </a:xfrm>
              <a:custGeom>
                <a:avLst/>
                <a:gdLst>
                  <a:gd name="T0" fmla="*/ 0 w 81"/>
                  <a:gd name="T1" fmla="*/ 0 h 362"/>
                  <a:gd name="T2" fmla="*/ 17 w 81"/>
                  <a:gd name="T3" fmla="*/ 33 h 362"/>
                  <a:gd name="T4" fmla="*/ 29 w 81"/>
                  <a:gd name="T5" fmla="*/ 69 h 362"/>
                  <a:gd name="T6" fmla="*/ 45 w 81"/>
                  <a:gd name="T7" fmla="*/ 105 h 362"/>
                  <a:gd name="T8" fmla="*/ 59 w 81"/>
                  <a:gd name="T9" fmla="*/ 141 h 362"/>
                  <a:gd name="T10" fmla="*/ 72 w 81"/>
                  <a:gd name="T11" fmla="*/ 177 h 362"/>
                  <a:gd name="T12" fmla="*/ 78 w 81"/>
                  <a:gd name="T13" fmla="*/ 216 h 362"/>
                  <a:gd name="T14" fmla="*/ 81 w 81"/>
                  <a:gd name="T15" fmla="*/ 252 h 362"/>
                  <a:gd name="T16" fmla="*/ 81 w 81"/>
                  <a:gd name="T17" fmla="*/ 291 h 362"/>
                  <a:gd name="T18" fmla="*/ 75 w 81"/>
                  <a:gd name="T19" fmla="*/ 326 h 362"/>
                  <a:gd name="T20" fmla="*/ 62 w 81"/>
                  <a:gd name="T21" fmla="*/ 362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362">
                    <a:moveTo>
                      <a:pt x="0" y="0"/>
                    </a:moveTo>
                    <a:lnTo>
                      <a:pt x="17" y="33"/>
                    </a:lnTo>
                    <a:lnTo>
                      <a:pt x="29" y="69"/>
                    </a:lnTo>
                    <a:lnTo>
                      <a:pt x="45" y="105"/>
                    </a:lnTo>
                    <a:lnTo>
                      <a:pt x="59" y="141"/>
                    </a:lnTo>
                    <a:lnTo>
                      <a:pt x="72" y="177"/>
                    </a:lnTo>
                    <a:lnTo>
                      <a:pt x="78" y="216"/>
                    </a:lnTo>
                    <a:lnTo>
                      <a:pt x="81" y="252"/>
                    </a:lnTo>
                    <a:lnTo>
                      <a:pt x="81" y="291"/>
                    </a:lnTo>
                    <a:lnTo>
                      <a:pt x="75" y="326"/>
                    </a:lnTo>
                    <a:lnTo>
                      <a:pt x="62" y="362"/>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25" name="Freeform 953"/>
              <p:cNvSpPr>
                <a:spLocks/>
              </p:cNvSpPr>
              <p:nvPr/>
            </p:nvSpPr>
            <p:spPr bwMode="auto">
              <a:xfrm>
                <a:off x="954" y="3014"/>
                <a:ext cx="2" cy="18"/>
              </a:xfrm>
              <a:custGeom>
                <a:avLst/>
                <a:gdLst>
                  <a:gd name="T0" fmla="*/ 41 w 49"/>
                  <a:gd name="T1" fmla="*/ 0 h 511"/>
                  <a:gd name="T2" fmla="*/ 49 w 49"/>
                  <a:gd name="T3" fmla="*/ 68 h 511"/>
                  <a:gd name="T4" fmla="*/ 49 w 49"/>
                  <a:gd name="T5" fmla="*/ 124 h 511"/>
                  <a:gd name="T6" fmla="*/ 46 w 49"/>
                  <a:gd name="T7" fmla="*/ 173 h 511"/>
                  <a:gd name="T8" fmla="*/ 35 w 49"/>
                  <a:gd name="T9" fmla="*/ 218 h 511"/>
                  <a:gd name="T10" fmla="*/ 26 w 49"/>
                  <a:gd name="T11" fmla="*/ 257 h 511"/>
                  <a:gd name="T12" fmla="*/ 16 w 49"/>
                  <a:gd name="T13" fmla="*/ 300 h 511"/>
                  <a:gd name="T14" fmla="*/ 6 w 49"/>
                  <a:gd name="T15" fmla="*/ 342 h 511"/>
                  <a:gd name="T16" fmla="*/ 0 w 49"/>
                  <a:gd name="T17" fmla="*/ 391 h 511"/>
                  <a:gd name="T18" fmla="*/ 0 w 49"/>
                  <a:gd name="T19" fmla="*/ 447 h 511"/>
                  <a:gd name="T20" fmla="*/ 3 w 49"/>
                  <a:gd name="T21" fmla="*/ 511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511">
                    <a:moveTo>
                      <a:pt x="41" y="0"/>
                    </a:moveTo>
                    <a:lnTo>
                      <a:pt x="49" y="68"/>
                    </a:lnTo>
                    <a:lnTo>
                      <a:pt x="49" y="124"/>
                    </a:lnTo>
                    <a:lnTo>
                      <a:pt x="46" y="173"/>
                    </a:lnTo>
                    <a:lnTo>
                      <a:pt x="35" y="218"/>
                    </a:lnTo>
                    <a:lnTo>
                      <a:pt x="26" y="257"/>
                    </a:lnTo>
                    <a:lnTo>
                      <a:pt x="16" y="300"/>
                    </a:lnTo>
                    <a:lnTo>
                      <a:pt x="6" y="342"/>
                    </a:lnTo>
                    <a:lnTo>
                      <a:pt x="0" y="391"/>
                    </a:lnTo>
                    <a:lnTo>
                      <a:pt x="0" y="447"/>
                    </a:lnTo>
                    <a:lnTo>
                      <a:pt x="3" y="511"/>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26" name="Freeform 954"/>
              <p:cNvSpPr>
                <a:spLocks/>
              </p:cNvSpPr>
              <p:nvPr/>
            </p:nvSpPr>
            <p:spPr bwMode="auto">
              <a:xfrm>
                <a:off x="962" y="3028"/>
                <a:ext cx="8" cy="22"/>
              </a:xfrm>
              <a:custGeom>
                <a:avLst/>
                <a:gdLst>
                  <a:gd name="T0" fmla="*/ 0 w 191"/>
                  <a:gd name="T1" fmla="*/ 0 h 633"/>
                  <a:gd name="T2" fmla="*/ 7 w 191"/>
                  <a:gd name="T3" fmla="*/ 56 h 633"/>
                  <a:gd name="T4" fmla="*/ 20 w 191"/>
                  <a:gd name="T5" fmla="*/ 111 h 633"/>
                  <a:gd name="T6" fmla="*/ 39 w 191"/>
                  <a:gd name="T7" fmla="*/ 170 h 633"/>
                  <a:gd name="T8" fmla="*/ 65 w 191"/>
                  <a:gd name="T9" fmla="*/ 229 h 633"/>
                  <a:gd name="T10" fmla="*/ 94 w 191"/>
                  <a:gd name="T11" fmla="*/ 287 h 633"/>
                  <a:gd name="T12" fmla="*/ 121 w 191"/>
                  <a:gd name="T13" fmla="*/ 353 h 633"/>
                  <a:gd name="T14" fmla="*/ 146 w 191"/>
                  <a:gd name="T15" fmla="*/ 417 h 633"/>
                  <a:gd name="T16" fmla="*/ 169 w 191"/>
                  <a:gd name="T17" fmla="*/ 486 h 633"/>
                  <a:gd name="T18" fmla="*/ 185 w 191"/>
                  <a:gd name="T19" fmla="*/ 558 h 633"/>
                  <a:gd name="T20" fmla="*/ 191 w 191"/>
                  <a:gd name="T21" fmla="*/ 633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1" h="633">
                    <a:moveTo>
                      <a:pt x="0" y="0"/>
                    </a:moveTo>
                    <a:lnTo>
                      <a:pt x="7" y="56"/>
                    </a:lnTo>
                    <a:lnTo>
                      <a:pt x="20" y="111"/>
                    </a:lnTo>
                    <a:lnTo>
                      <a:pt x="39" y="170"/>
                    </a:lnTo>
                    <a:lnTo>
                      <a:pt x="65" y="229"/>
                    </a:lnTo>
                    <a:lnTo>
                      <a:pt x="94" y="287"/>
                    </a:lnTo>
                    <a:lnTo>
                      <a:pt x="121" y="353"/>
                    </a:lnTo>
                    <a:lnTo>
                      <a:pt x="146" y="417"/>
                    </a:lnTo>
                    <a:lnTo>
                      <a:pt x="169" y="486"/>
                    </a:lnTo>
                    <a:lnTo>
                      <a:pt x="185" y="558"/>
                    </a:lnTo>
                    <a:lnTo>
                      <a:pt x="191" y="633"/>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27" name="Freeform 955"/>
              <p:cNvSpPr>
                <a:spLocks/>
              </p:cNvSpPr>
              <p:nvPr/>
            </p:nvSpPr>
            <p:spPr bwMode="auto">
              <a:xfrm>
                <a:off x="1022" y="2954"/>
                <a:ext cx="21" cy="27"/>
              </a:xfrm>
              <a:custGeom>
                <a:avLst/>
                <a:gdLst>
                  <a:gd name="T0" fmla="*/ 0 w 481"/>
                  <a:gd name="T1" fmla="*/ 0 h 763"/>
                  <a:gd name="T2" fmla="*/ 79 w 481"/>
                  <a:gd name="T3" fmla="*/ 52 h 763"/>
                  <a:gd name="T4" fmla="*/ 143 w 481"/>
                  <a:gd name="T5" fmla="*/ 117 h 763"/>
                  <a:gd name="T6" fmla="*/ 192 w 481"/>
                  <a:gd name="T7" fmla="*/ 193 h 763"/>
                  <a:gd name="T8" fmla="*/ 234 w 481"/>
                  <a:gd name="T9" fmla="*/ 271 h 763"/>
                  <a:gd name="T10" fmla="*/ 270 w 481"/>
                  <a:gd name="T11" fmla="*/ 356 h 763"/>
                  <a:gd name="T12" fmla="*/ 305 w 481"/>
                  <a:gd name="T13" fmla="*/ 440 h 763"/>
                  <a:gd name="T14" fmla="*/ 338 w 481"/>
                  <a:gd name="T15" fmla="*/ 528 h 763"/>
                  <a:gd name="T16" fmla="*/ 377 w 481"/>
                  <a:gd name="T17" fmla="*/ 610 h 763"/>
                  <a:gd name="T18" fmla="*/ 426 w 481"/>
                  <a:gd name="T19" fmla="*/ 691 h 763"/>
                  <a:gd name="T20" fmla="*/ 481 w 481"/>
                  <a:gd name="T21" fmla="*/ 763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1" h="763">
                    <a:moveTo>
                      <a:pt x="0" y="0"/>
                    </a:moveTo>
                    <a:lnTo>
                      <a:pt x="79" y="52"/>
                    </a:lnTo>
                    <a:lnTo>
                      <a:pt x="143" y="117"/>
                    </a:lnTo>
                    <a:lnTo>
                      <a:pt x="192" y="193"/>
                    </a:lnTo>
                    <a:lnTo>
                      <a:pt x="234" y="271"/>
                    </a:lnTo>
                    <a:lnTo>
                      <a:pt x="270" y="356"/>
                    </a:lnTo>
                    <a:lnTo>
                      <a:pt x="305" y="440"/>
                    </a:lnTo>
                    <a:lnTo>
                      <a:pt x="338" y="528"/>
                    </a:lnTo>
                    <a:lnTo>
                      <a:pt x="377" y="610"/>
                    </a:lnTo>
                    <a:lnTo>
                      <a:pt x="426" y="691"/>
                    </a:lnTo>
                    <a:lnTo>
                      <a:pt x="481" y="763"/>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28" name="Freeform 956"/>
              <p:cNvSpPr>
                <a:spLocks/>
              </p:cNvSpPr>
              <p:nvPr/>
            </p:nvSpPr>
            <p:spPr bwMode="auto">
              <a:xfrm>
                <a:off x="1029" y="2984"/>
                <a:ext cx="9" cy="9"/>
              </a:xfrm>
              <a:custGeom>
                <a:avLst/>
                <a:gdLst>
                  <a:gd name="T0" fmla="*/ 0 w 218"/>
                  <a:gd name="T1" fmla="*/ 0 h 238"/>
                  <a:gd name="T2" fmla="*/ 19 w 218"/>
                  <a:gd name="T3" fmla="*/ 23 h 238"/>
                  <a:gd name="T4" fmla="*/ 35 w 218"/>
                  <a:gd name="T5" fmla="*/ 52 h 238"/>
                  <a:gd name="T6" fmla="*/ 52 w 218"/>
                  <a:gd name="T7" fmla="*/ 81 h 238"/>
                  <a:gd name="T8" fmla="*/ 68 w 218"/>
                  <a:gd name="T9" fmla="*/ 111 h 238"/>
                  <a:gd name="T10" fmla="*/ 87 w 218"/>
                  <a:gd name="T11" fmla="*/ 141 h 238"/>
                  <a:gd name="T12" fmla="*/ 107 w 218"/>
                  <a:gd name="T13" fmla="*/ 169 h 238"/>
                  <a:gd name="T14" fmla="*/ 130 w 218"/>
                  <a:gd name="T15" fmla="*/ 192 h 238"/>
                  <a:gd name="T16" fmla="*/ 153 w 218"/>
                  <a:gd name="T17" fmla="*/ 215 h 238"/>
                  <a:gd name="T18" fmla="*/ 185 w 218"/>
                  <a:gd name="T19" fmla="*/ 232 h 238"/>
                  <a:gd name="T20" fmla="*/ 218 w 218"/>
                  <a:gd name="T21"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8" h="238">
                    <a:moveTo>
                      <a:pt x="0" y="0"/>
                    </a:moveTo>
                    <a:lnTo>
                      <a:pt x="19" y="23"/>
                    </a:lnTo>
                    <a:lnTo>
                      <a:pt x="35" y="52"/>
                    </a:lnTo>
                    <a:lnTo>
                      <a:pt x="52" y="81"/>
                    </a:lnTo>
                    <a:lnTo>
                      <a:pt x="68" y="111"/>
                    </a:lnTo>
                    <a:lnTo>
                      <a:pt x="87" y="141"/>
                    </a:lnTo>
                    <a:lnTo>
                      <a:pt x="107" y="169"/>
                    </a:lnTo>
                    <a:lnTo>
                      <a:pt x="130" y="192"/>
                    </a:lnTo>
                    <a:lnTo>
                      <a:pt x="153" y="215"/>
                    </a:lnTo>
                    <a:lnTo>
                      <a:pt x="185" y="232"/>
                    </a:lnTo>
                    <a:lnTo>
                      <a:pt x="218" y="238"/>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29" name="Freeform 957"/>
              <p:cNvSpPr>
                <a:spLocks/>
              </p:cNvSpPr>
              <p:nvPr/>
            </p:nvSpPr>
            <p:spPr bwMode="auto">
              <a:xfrm>
                <a:off x="1056" y="2945"/>
                <a:ext cx="12" cy="10"/>
              </a:xfrm>
              <a:custGeom>
                <a:avLst/>
                <a:gdLst>
                  <a:gd name="T0" fmla="*/ 0 w 280"/>
                  <a:gd name="T1" fmla="*/ 0 h 262"/>
                  <a:gd name="T2" fmla="*/ 36 w 280"/>
                  <a:gd name="T3" fmla="*/ 17 h 262"/>
                  <a:gd name="T4" fmla="*/ 72 w 280"/>
                  <a:gd name="T5" fmla="*/ 33 h 262"/>
                  <a:gd name="T6" fmla="*/ 104 w 280"/>
                  <a:gd name="T7" fmla="*/ 56 h 262"/>
                  <a:gd name="T8" fmla="*/ 137 w 280"/>
                  <a:gd name="T9" fmla="*/ 76 h 262"/>
                  <a:gd name="T10" fmla="*/ 165 w 280"/>
                  <a:gd name="T11" fmla="*/ 102 h 262"/>
                  <a:gd name="T12" fmla="*/ 195 w 280"/>
                  <a:gd name="T13" fmla="*/ 127 h 262"/>
                  <a:gd name="T14" fmla="*/ 221 w 280"/>
                  <a:gd name="T15" fmla="*/ 157 h 262"/>
                  <a:gd name="T16" fmla="*/ 244 w 280"/>
                  <a:gd name="T17" fmla="*/ 190 h 262"/>
                  <a:gd name="T18" fmla="*/ 263 w 280"/>
                  <a:gd name="T19" fmla="*/ 226 h 262"/>
                  <a:gd name="T20" fmla="*/ 280 w 280"/>
                  <a:gd name="T21" fmla="*/ 26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0" h="262">
                    <a:moveTo>
                      <a:pt x="0" y="0"/>
                    </a:moveTo>
                    <a:lnTo>
                      <a:pt x="36" y="17"/>
                    </a:lnTo>
                    <a:lnTo>
                      <a:pt x="72" y="33"/>
                    </a:lnTo>
                    <a:lnTo>
                      <a:pt x="104" y="56"/>
                    </a:lnTo>
                    <a:lnTo>
                      <a:pt x="137" y="76"/>
                    </a:lnTo>
                    <a:lnTo>
                      <a:pt x="165" y="102"/>
                    </a:lnTo>
                    <a:lnTo>
                      <a:pt x="195" y="127"/>
                    </a:lnTo>
                    <a:lnTo>
                      <a:pt x="221" y="157"/>
                    </a:lnTo>
                    <a:lnTo>
                      <a:pt x="244" y="190"/>
                    </a:lnTo>
                    <a:lnTo>
                      <a:pt x="263" y="226"/>
                    </a:lnTo>
                    <a:lnTo>
                      <a:pt x="280" y="262"/>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30" name="Freeform 958"/>
              <p:cNvSpPr>
                <a:spLocks/>
              </p:cNvSpPr>
              <p:nvPr/>
            </p:nvSpPr>
            <p:spPr bwMode="auto">
              <a:xfrm>
                <a:off x="1068" y="2931"/>
                <a:ext cx="17" cy="9"/>
              </a:xfrm>
              <a:custGeom>
                <a:avLst/>
                <a:gdLst>
                  <a:gd name="T0" fmla="*/ 0 w 399"/>
                  <a:gd name="T1" fmla="*/ 0 h 242"/>
                  <a:gd name="T2" fmla="*/ 39 w 399"/>
                  <a:gd name="T3" fmla="*/ 23 h 242"/>
                  <a:gd name="T4" fmla="*/ 77 w 399"/>
                  <a:gd name="T5" fmla="*/ 49 h 242"/>
                  <a:gd name="T6" fmla="*/ 119 w 399"/>
                  <a:gd name="T7" fmla="*/ 72 h 242"/>
                  <a:gd name="T8" fmla="*/ 158 w 399"/>
                  <a:gd name="T9" fmla="*/ 95 h 242"/>
                  <a:gd name="T10" fmla="*/ 201 w 399"/>
                  <a:gd name="T11" fmla="*/ 121 h 242"/>
                  <a:gd name="T12" fmla="*/ 240 w 399"/>
                  <a:gd name="T13" fmla="*/ 144 h 242"/>
                  <a:gd name="T14" fmla="*/ 278 w 399"/>
                  <a:gd name="T15" fmla="*/ 166 h 242"/>
                  <a:gd name="T16" fmla="*/ 321 w 399"/>
                  <a:gd name="T17" fmla="*/ 190 h 242"/>
                  <a:gd name="T18" fmla="*/ 360 w 399"/>
                  <a:gd name="T19" fmla="*/ 216 h 242"/>
                  <a:gd name="T20" fmla="*/ 399 w 399"/>
                  <a:gd name="T21" fmla="*/ 24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9" h="242">
                    <a:moveTo>
                      <a:pt x="0" y="0"/>
                    </a:moveTo>
                    <a:lnTo>
                      <a:pt x="39" y="23"/>
                    </a:lnTo>
                    <a:lnTo>
                      <a:pt x="77" y="49"/>
                    </a:lnTo>
                    <a:lnTo>
                      <a:pt x="119" y="72"/>
                    </a:lnTo>
                    <a:lnTo>
                      <a:pt x="158" y="95"/>
                    </a:lnTo>
                    <a:lnTo>
                      <a:pt x="201" y="121"/>
                    </a:lnTo>
                    <a:lnTo>
                      <a:pt x="240" y="144"/>
                    </a:lnTo>
                    <a:lnTo>
                      <a:pt x="278" y="166"/>
                    </a:lnTo>
                    <a:lnTo>
                      <a:pt x="321" y="190"/>
                    </a:lnTo>
                    <a:lnTo>
                      <a:pt x="360" y="216"/>
                    </a:lnTo>
                    <a:lnTo>
                      <a:pt x="399" y="242"/>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31" name="Freeform 959"/>
              <p:cNvSpPr>
                <a:spLocks/>
              </p:cNvSpPr>
              <p:nvPr/>
            </p:nvSpPr>
            <p:spPr bwMode="auto">
              <a:xfrm>
                <a:off x="1080" y="2927"/>
                <a:ext cx="8" cy="3"/>
              </a:xfrm>
              <a:custGeom>
                <a:avLst/>
                <a:gdLst>
                  <a:gd name="T0" fmla="*/ 0 w 179"/>
                  <a:gd name="T1" fmla="*/ 0 h 79"/>
                  <a:gd name="T2" fmla="*/ 17 w 179"/>
                  <a:gd name="T3" fmla="*/ 10 h 79"/>
                  <a:gd name="T4" fmla="*/ 36 w 179"/>
                  <a:gd name="T5" fmla="*/ 17 h 79"/>
                  <a:gd name="T6" fmla="*/ 52 w 179"/>
                  <a:gd name="T7" fmla="*/ 27 h 79"/>
                  <a:gd name="T8" fmla="*/ 72 w 179"/>
                  <a:gd name="T9" fmla="*/ 36 h 79"/>
                  <a:gd name="T10" fmla="*/ 88 w 179"/>
                  <a:gd name="T11" fmla="*/ 43 h 79"/>
                  <a:gd name="T12" fmla="*/ 108 w 179"/>
                  <a:gd name="T13" fmla="*/ 49 h 79"/>
                  <a:gd name="T14" fmla="*/ 127 w 179"/>
                  <a:gd name="T15" fmla="*/ 60 h 79"/>
                  <a:gd name="T16" fmla="*/ 143 w 179"/>
                  <a:gd name="T17" fmla="*/ 66 h 79"/>
                  <a:gd name="T18" fmla="*/ 163 w 179"/>
                  <a:gd name="T19" fmla="*/ 72 h 79"/>
                  <a:gd name="T20" fmla="*/ 179 w 179"/>
                  <a:gd name="T21"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9" h="79">
                    <a:moveTo>
                      <a:pt x="0" y="0"/>
                    </a:moveTo>
                    <a:lnTo>
                      <a:pt x="17" y="10"/>
                    </a:lnTo>
                    <a:lnTo>
                      <a:pt x="36" y="17"/>
                    </a:lnTo>
                    <a:lnTo>
                      <a:pt x="52" y="27"/>
                    </a:lnTo>
                    <a:lnTo>
                      <a:pt x="72" y="36"/>
                    </a:lnTo>
                    <a:lnTo>
                      <a:pt x="88" y="43"/>
                    </a:lnTo>
                    <a:lnTo>
                      <a:pt x="108" y="49"/>
                    </a:lnTo>
                    <a:lnTo>
                      <a:pt x="127" y="60"/>
                    </a:lnTo>
                    <a:lnTo>
                      <a:pt x="143" y="66"/>
                    </a:lnTo>
                    <a:lnTo>
                      <a:pt x="163" y="72"/>
                    </a:lnTo>
                    <a:lnTo>
                      <a:pt x="179" y="79"/>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32" name="Freeform 960"/>
              <p:cNvSpPr>
                <a:spLocks/>
              </p:cNvSpPr>
              <p:nvPr/>
            </p:nvSpPr>
            <p:spPr bwMode="auto">
              <a:xfrm>
                <a:off x="1090" y="2886"/>
                <a:ext cx="14" cy="6"/>
              </a:xfrm>
              <a:custGeom>
                <a:avLst/>
                <a:gdLst>
                  <a:gd name="T0" fmla="*/ 0 w 341"/>
                  <a:gd name="T1" fmla="*/ 0 h 179"/>
                  <a:gd name="T2" fmla="*/ 25 w 341"/>
                  <a:gd name="T3" fmla="*/ 16 h 179"/>
                  <a:gd name="T4" fmla="*/ 58 w 341"/>
                  <a:gd name="T5" fmla="*/ 36 h 179"/>
                  <a:gd name="T6" fmla="*/ 91 w 341"/>
                  <a:gd name="T7" fmla="*/ 58 h 179"/>
                  <a:gd name="T8" fmla="*/ 126 w 341"/>
                  <a:gd name="T9" fmla="*/ 81 h 179"/>
                  <a:gd name="T10" fmla="*/ 165 w 341"/>
                  <a:gd name="T11" fmla="*/ 108 h 179"/>
                  <a:gd name="T12" fmla="*/ 204 w 341"/>
                  <a:gd name="T13" fmla="*/ 130 h 179"/>
                  <a:gd name="T14" fmla="*/ 240 w 341"/>
                  <a:gd name="T15" fmla="*/ 150 h 179"/>
                  <a:gd name="T16" fmla="*/ 276 w 341"/>
                  <a:gd name="T17" fmla="*/ 166 h 179"/>
                  <a:gd name="T18" fmla="*/ 308 w 341"/>
                  <a:gd name="T19" fmla="*/ 176 h 179"/>
                  <a:gd name="T20" fmla="*/ 341 w 341"/>
                  <a:gd name="T21"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1" h="179">
                    <a:moveTo>
                      <a:pt x="0" y="0"/>
                    </a:moveTo>
                    <a:lnTo>
                      <a:pt x="25" y="16"/>
                    </a:lnTo>
                    <a:lnTo>
                      <a:pt x="58" y="36"/>
                    </a:lnTo>
                    <a:lnTo>
                      <a:pt x="91" y="58"/>
                    </a:lnTo>
                    <a:lnTo>
                      <a:pt x="126" y="81"/>
                    </a:lnTo>
                    <a:lnTo>
                      <a:pt x="165" y="108"/>
                    </a:lnTo>
                    <a:lnTo>
                      <a:pt x="204" y="130"/>
                    </a:lnTo>
                    <a:lnTo>
                      <a:pt x="240" y="150"/>
                    </a:lnTo>
                    <a:lnTo>
                      <a:pt x="276" y="166"/>
                    </a:lnTo>
                    <a:lnTo>
                      <a:pt x="308" y="176"/>
                    </a:lnTo>
                    <a:lnTo>
                      <a:pt x="341" y="179"/>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33" name="Freeform 961"/>
              <p:cNvSpPr>
                <a:spLocks/>
              </p:cNvSpPr>
              <p:nvPr/>
            </p:nvSpPr>
            <p:spPr bwMode="auto">
              <a:xfrm>
                <a:off x="1094" y="2882"/>
                <a:ext cx="8" cy="1"/>
              </a:xfrm>
              <a:custGeom>
                <a:avLst/>
                <a:gdLst>
                  <a:gd name="T0" fmla="*/ 0 w 179"/>
                  <a:gd name="T1" fmla="*/ 0 h 39"/>
                  <a:gd name="T2" fmla="*/ 16 w 179"/>
                  <a:gd name="T3" fmla="*/ 3 h 39"/>
                  <a:gd name="T4" fmla="*/ 36 w 179"/>
                  <a:gd name="T5" fmla="*/ 10 h 39"/>
                  <a:gd name="T6" fmla="*/ 52 w 179"/>
                  <a:gd name="T7" fmla="*/ 13 h 39"/>
                  <a:gd name="T8" fmla="*/ 71 w 179"/>
                  <a:gd name="T9" fmla="*/ 19 h 39"/>
                  <a:gd name="T10" fmla="*/ 88 w 179"/>
                  <a:gd name="T11" fmla="*/ 27 h 39"/>
                  <a:gd name="T12" fmla="*/ 104 w 179"/>
                  <a:gd name="T13" fmla="*/ 30 h 39"/>
                  <a:gd name="T14" fmla="*/ 123 w 179"/>
                  <a:gd name="T15" fmla="*/ 33 h 39"/>
                  <a:gd name="T16" fmla="*/ 143 w 179"/>
                  <a:gd name="T17" fmla="*/ 36 h 39"/>
                  <a:gd name="T18" fmla="*/ 159 w 179"/>
                  <a:gd name="T19" fmla="*/ 39 h 39"/>
                  <a:gd name="T20" fmla="*/ 179 w 179"/>
                  <a:gd name="T21"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9" h="39">
                    <a:moveTo>
                      <a:pt x="0" y="0"/>
                    </a:moveTo>
                    <a:lnTo>
                      <a:pt x="16" y="3"/>
                    </a:lnTo>
                    <a:lnTo>
                      <a:pt x="36" y="10"/>
                    </a:lnTo>
                    <a:lnTo>
                      <a:pt x="52" y="13"/>
                    </a:lnTo>
                    <a:lnTo>
                      <a:pt x="71" y="19"/>
                    </a:lnTo>
                    <a:lnTo>
                      <a:pt x="88" y="27"/>
                    </a:lnTo>
                    <a:lnTo>
                      <a:pt x="104" y="30"/>
                    </a:lnTo>
                    <a:lnTo>
                      <a:pt x="123" y="33"/>
                    </a:lnTo>
                    <a:lnTo>
                      <a:pt x="143" y="36"/>
                    </a:lnTo>
                    <a:lnTo>
                      <a:pt x="159" y="39"/>
                    </a:lnTo>
                    <a:lnTo>
                      <a:pt x="179" y="39"/>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34" name="Freeform 962"/>
              <p:cNvSpPr>
                <a:spLocks/>
              </p:cNvSpPr>
              <p:nvPr/>
            </p:nvSpPr>
            <p:spPr bwMode="auto">
              <a:xfrm>
                <a:off x="1100" y="2875"/>
                <a:ext cx="9" cy="1"/>
              </a:xfrm>
              <a:custGeom>
                <a:avLst/>
                <a:gdLst>
                  <a:gd name="T0" fmla="*/ 0 w 198"/>
                  <a:gd name="T1" fmla="*/ 0 h 20"/>
                  <a:gd name="T2" fmla="*/ 13 w 198"/>
                  <a:gd name="T3" fmla="*/ 3 h 20"/>
                  <a:gd name="T4" fmla="*/ 29 w 198"/>
                  <a:gd name="T5" fmla="*/ 3 h 20"/>
                  <a:gd name="T6" fmla="*/ 52 w 198"/>
                  <a:gd name="T7" fmla="*/ 10 h 20"/>
                  <a:gd name="T8" fmla="*/ 77 w 198"/>
                  <a:gd name="T9" fmla="*/ 14 h 20"/>
                  <a:gd name="T10" fmla="*/ 101 w 198"/>
                  <a:gd name="T11" fmla="*/ 17 h 20"/>
                  <a:gd name="T12" fmla="*/ 126 w 198"/>
                  <a:gd name="T13" fmla="*/ 17 h 20"/>
                  <a:gd name="T14" fmla="*/ 149 w 198"/>
                  <a:gd name="T15" fmla="*/ 20 h 20"/>
                  <a:gd name="T16" fmla="*/ 172 w 198"/>
                  <a:gd name="T17" fmla="*/ 17 h 20"/>
                  <a:gd name="T18" fmla="*/ 188 w 198"/>
                  <a:gd name="T19" fmla="*/ 10 h 20"/>
                  <a:gd name="T20" fmla="*/ 198 w 198"/>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8" h="20">
                    <a:moveTo>
                      <a:pt x="0" y="0"/>
                    </a:moveTo>
                    <a:lnTo>
                      <a:pt x="13" y="3"/>
                    </a:lnTo>
                    <a:lnTo>
                      <a:pt x="29" y="3"/>
                    </a:lnTo>
                    <a:lnTo>
                      <a:pt x="52" y="10"/>
                    </a:lnTo>
                    <a:lnTo>
                      <a:pt x="77" y="14"/>
                    </a:lnTo>
                    <a:lnTo>
                      <a:pt x="101" y="17"/>
                    </a:lnTo>
                    <a:lnTo>
                      <a:pt x="126" y="17"/>
                    </a:lnTo>
                    <a:lnTo>
                      <a:pt x="149" y="20"/>
                    </a:lnTo>
                    <a:lnTo>
                      <a:pt x="172" y="17"/>
                    </a:lnTo>
                    <a:lnTo>
                      <a:pt x="188" y="10"/>
                    </a:lnTo>
                    <a:lnTo>
                      <a:pt x="198"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35" name="Freeform 963"/>
              <p:cNvSpPr>
                <a:spLocks/>
              </p:cNvSpPr>
              <p:nvPr/>
            </p:nvSpPr>
            <p:spPr bwMode="auto">
              <a:xfrm>
                <a:off x="1098" y="2835"/>
                <a:ext cx="16" cy="2"/>
              </a:xfrm>
              <a:custGeom>
                <a:avLst/>
                <a:gdLst>
                  <a:gd name="T0" fmla="*/ 0 w 370"/>
                  <a:gd name="T1" fmla="*/ 50 h 50"/>
                  <a:gd name="T2" fmla="*/ 35 w 370"/>
                  <a:gd name="T3" fmla="*/ 36 h 50"/>
                  <a:gd name="T4" fmla="*/ 74 w 370"/>
                  <a:gd name="T5" fmla="*/ 30 h 50"/>
                  <a:gd name="T6" fmla="*/ 110 w 370"/>
                  <a:gd name="T7" fmla="*/ 24 h 50"/>
                  <a:gd name="T8" fmla="*/ 153 w 370"/>
                  <a:gd name="T9" fmla="*/ 24 h 50"/>
                  <a:gd name="T10" fmla="*/ 192 w 370"/>
                  <a:gd name="T11" fmla="*/ 20 h 50"/>
                  <a:gd name="T12" fmla="*/ 230 w 370"/>
                  <a:gd name="T13" fmla="*/ 20 h 50"/>
                  <a:gd name="T14" fmla="*/ 266 w 370"/>
                  <a:gd name="T15" fmla="*/ 20 h 50"/>
                  <a:gd name="T16" fmla="*/ 305 w 370"/>
                  <a:gd name="T17" fmla="*/ 17 h 50"/>
                  <a:gd name="T18" fmla="*/ 338 w 370"/>
                  <a:gd name="T19" fmla="*/ 11 h 50"/>
                  <a:gd name="T20" fmla="*/ 370 w 370"/>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0" h="50">
                    <a:moveTo>
                      <a:pt x="0" y="50"/>
                    </a:moveTo>
                    <a:lnTo>
                      <a:pt x="35" y="36"/>
                    </a:lnTo>
                    <a:lnTo>
                      <a:pt x="74" y="30"/>
                    </a:lnTo>
                    <a:lnTo>
                      <a:pt x="110" y="24"/>
                    </a:lnTo>
                    <a:lnTo>
                      <a:pt x="153" y="24"/>
                    </a:lnTo>
                    <a:lnTo>
                      <a:pt x="192" y="20"/>
                    </a:lnTo>
                    <a:lnTo>
                      <a:pt x="230" y="20"/>
                    </a:lnTo>
                    <a:lnTo>
                      <a:pt x="266" y="20"/>
                    </a:lnTo>
                    <a:lnTo>
                      <a:pt x="305" y="17"/>
                    </a:lnTo>
                    <a:lnTo>
                      <a:pt x="338" y="11"/>
                    </a:lnTo>
                    <a:lnTo>
                      <a:pt x="370"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36" name="Freeform 964"/>
              <p:cNvSpPr>
                <a:spLocks/>
              </p:cNvSpPr>
              <p:nvPr/>
            </p:nvSpPr>
            <p:spPr bwMode="auto">
              <a:xfrm>
                <a:off x="1101" y="2787"/>
                <a:ext cx="13" cy="9"/>
              </a:xfrm>
              <a:custGeom>
                <a:avLst/>
                <a:gdLst>
                  <a:gd name="T0" fmla="*/ 0 w 299"/>
                  <a:gd name="T1" fmla="*/ 261 h 261"/>
                  <a:gd name="T2" fmla="*/ 42 w 299"/>
                  <a:gd name="T3" fmla="*/ 251 h 261"/>
                  <a:gd name="T4" fmla="*/ 78 w 299"/>
                  <a:gd name="T5" fmla="*/ 235 h 261"/>
                  <a:gd name="T6" fmla="*/ 113 w 299"/>
                  <a:gd name="T7" fmla="*/ 211 h 261"/>
                  <a:gd name="T8" fmla="*/ 143 w 299"/>
                  <a:gd name="T9" fmla="*/ 186 h 261"/>
                  <a:gd name="T10" fmla="*/ 173 w 299"/>
                  <a:gd name="T11" fmla="*/ 160 h 261"/>
                  <a:gd name="T12" fmla="*/ 198 w 299"/>
                  <a:gd name="T13" fmla="*/ 127 h 261"/>
                  <a:gd name="T14" fmla="*/ 225 w 299"/>
                  <a:gd name="T15" fmla="*/ 94 h 261"/>
                  <a:gd name="T16" fmla="*/ 250 w 299"/>
                  <a:gd name="T17" fmla="*/ 62 h 261"/>
                  <a:gd name="T18" fmla="*/ 273 w 299"/>
                  <a:gd name="T19" fmla="*/ 29 h 261"/>
                  <a:gd name="T20" fmla="*/ 299 w 299"/>
                  <a:gd name="T21"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9" h="261">
                    <a:moveTo>
                      <a:pt x="0" y="261"/>
                    </a:moveTo>
                    <a:lnTo>
                      <a:pt x="42" y="251"/>
                    </a:lnTo>
                    <a:lnTo>
                      <a:pt x="78" y="235"/>
                    </a:lnTo>
                    <a:lnTo>
                      <a:pt x="113" y="211"/>
                    </a:lnTo>
                    <a:lnTo>
                      <a:pt x="143" y="186"/>
                    </a:lnTo>
                    <a:lnTo>
                      <a:pt x="173" y="160"/>
                    </a:lnTo>
                    <a:lnTo>
                      <a:pt x="198" y="127"/>
                    </a:lnTo>
                    <a:lnTo>
                      <a:pt x="225" y="94"/>
                    </a:lnTo>
                    <a:lnTo>
                      <a:pt x="250" y="62"/>
                    </a:lnTo>
                    <a:lnTo>
                      <a:pt x="273" y="29"/>
                    </a:lnTo>
                    <a:lnTo>
                      <a:pt x="299"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37" name="Freeform 965"/>
              <p:cNvSpPr>
                <a:spLocks/>
              </p:cNvSpPr>
              <p:nvPr/>
            </p:nvSpPr>
            <p:spPr bwMode="auto">
              <a:xfrm>
                <a:off x="1102" y="2783"/>
                <a:ext cx="6" cy="1"/>
              </a:xfrm>
              <a:custGeom>
                <a:avLst/>
                <a:gdLst>
                  <a:gd name="T0" fmla="*/ 0 w 139"/>
                  <a:gd name="T1" fmla="*/ 39 h 39"/>
                  <a:gd name="T2" fmla="*/ 13 w 139"/>
                  <a:gd name="T3" fmla="*/ 36 h 39"/>
                  <a:gd name="T4" fmla="*/ 29 w 139"/>
                  <a:gd name="T5" fmla="*/ 33 h 39"/>
                  <a:gd name="T6" fmla="*/ 41 w 139"/>
                  <a:gd name="T7" fmla="*/ 26 h 39"/>
                  <a:gd name="T8" fmla="*/ 55 w 139"/>
                  <a:gd name="T9" fmla="*/ 23 h 39"/>
                  <a:gd name="T10" fmla="*/ 71 w 139"/>
                  <a:gd name="T11" fmla="*/ 17 h 39"/>
                  <a:gd name="T12" fmla="*/ 84 w 139"/>
                  <a:gd name="T13" fmla="*/ 13 h 39"/>
                  <a:gd name="T14" fmla="*/ 98 w 139"/>
                  <a:gd name="T15" fmla="*/ 9 h 39"/>
                  <a:gd name="T16" fmla="*/ 110 w 139"/>
                  <a:gd name="T17" fmla="*/ 3 h 39"/>
                  <a:gd name="T18" fmla="*/ 126 w 139"/>
                  <a:gd name="T19" fmla="*/ 0 h 39"/>
                  <a:gd name="T20" fmla="*/ 139 w 139"/>
                  <a:gd name="T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9" h="39">
                    <a:moveTo>
                      <a:pt x="0" y="39"/>
                    </a:moveTo>
                    <a:lnTo>
                      <a:pt x="13" y="36"/>
                    </a:lnTo>
                    <a:lnTo>
                      <a:pt x="29" y="33"/>
                    </a:lnTo>
                    <a:lnTo>
                      <a:pt x="41" y="26"/>
                    </a:lnTo>
                    <a:lnTo>
                      <a:pt x="55" y="23"/>
                    </a:lnTo>
                    <a:lnTo>
                      <a:pt x="71" y="17"/>
                    </a:lnTo>
                    <a:lnTo>
                      <a:pt x="84" y="13"/>
                    </a:lnTo>
                    <a:lnTo>
                      <a:pt x="98" y="9"/>
                    </a:lnTo>
                    <a:lnTo>
                      <a:pt x="110" y="3"/>
                    </a:lnTo>
                    <a:lnTo>
                      <a:pt x="126" y="0"/>
                    </a:lnTo>
                    <a:lnTo>
                      <a:pt x="139"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38" name="Freeform 966"/>
              <p:cNvSpPr>
                <a:spLocks/>
              </p:cNvSpPr>
              <p:nvPr/>
            </p:nvSpPr>
            <p:spPr bwMode="auto">
              <a:xfrm>
                <a:off x="1099" y="2774"/>
                <a:ext cx="6" cy="1"/>
              </a:xfrm>
              <a:custGeom>
                <a:avLst/>
                <a:gdLst>
                  <a:gd name="T0" fmla="*/ 0 w 140"/>
                  <a:gd name="T1" fmla="*/ 20 h 23"/>
                  <a:gd name="T2" fmla="*/ 14 w 140"/>
                  <a:gd name="T3" fmla="*/ 20 h 23"/>
                  <a:gd name="T4" fmla="*/ 26 w 140"/>
                  <a:gd name="T5" fmla="*/ 23 h 23"/>
                  <a:gd name="T6" fmla="*/ 42 w 140"/>
                  <a:gd name="T7" fmla="*/ 23 h 23"/>
                  <a:gd name="T8" fmla="*/ 56 w 140"/>
                  <a:gd name="T9" fmla="*/ 23 h 23"/>
                  <a:gd name="T10" fmla="*/ 72 w 140"/>
                  <a:gd name="T11" fmla="*/ 23 h 23"/>
                  <a:gd name="T12" fmla="*/ 85 w 140"/>
                  <a:gd name="T13" fmla="*/ 20 h 23"/>
                  <a:gd name="T14" fmla="*/ 97 w 140"/>
                  <a:gd name="T15" fmla="*/ 20 h 23"/>
                  <a:gd name="T16" fmla="*/ 114 w 140"/>
                  <a:gd name="T17" fmla="*/ 12 h 23"/>
                  <a:gd name="T18" fmla="*/ 127 w 140"/>
                  <a:gd name="T19" fmla="*/ 6 h 23"/>
                  <a:gd name="T20" fmla="*/ 140 w 140"/>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23">
                    <a:moveTo>
                      <a:pt x="0" y="20"/>
                    </a:moveTo>
                    <a:lnTo>
                      <a:pt x="14" y="20"/>
                    </a:lnTo>
                    <a:lnTo>
                      <a:pt x="26" y="23"/>
                    </a:lnTo>
                    <a:lnTo>
                      <a:pt x="42" y="23"/>
                    </a:lnTo>
                    <a:lnTo>
                      <a:pt x="56" y="23"/>
                    </a:lnTo>
                    <a:lnTo>
                      <a:pt x="72" y="23"/>
                    </a:lnTo>
                    <a:lnTo>
                      <a:pt x="85" y="20"/>
                    </a:lnTo>
                    <a:lnTo>
                      <a:pt x="97" y="20"/>
                    </a:lnTo>
                    <a:lnTo>
                      <a:pt x="114" y="12"/>
                    </a:lnTo>
                    <a:lnTo>
                      <a:pt x="127" y="6"/>
                    </a:lnTo>
                    <a:lnTo>
                      <a:pt x="140"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39" name="Freeform 967"/>
              <p:cNvSpPr>
                <a:spLocks/>
              </p:cNvSpPr>
              <p:nvPr/>
            </p:nvSpPr>
            <p:spPr bwMode="auto">
              <a:xfrm>
                <a:off x="1055" y="2683"/>
                <a:ext cx="19" cy="14"/>
              </a:xfrm>
              <a:custGeom>
                <a:avLst/>
                <a:gdLst>
                  <a:gd name="T0" fmla="*/ 0 w 441"/>
                  <a:gd name="T1" fmla="*/ 382 h 382"/>
                  <a:gd name="T2" fmla="*/ 32 w 441"/>
                  <a:gd name="T3" fmla="*/ 359 h 382"/>
                  <a:gd name="T4" fmla="*/ 71 w 441"/>
                  <a:gd name="T5" fmla="*/ 323 h 382"/>
                  <a:gd name="T6" fmla="*/ 116 w 441"/>
                  <a:gd name="T7" fmla="*/ 285 h 382"/>
                  <a:gd name="T8" fmla="*/ 165 w 441"/>
                  <a:gd name="T9" fmla="*/ 235 h 382"/>
                  <a:gd name="T10" fmla="*/ 217 w 441"/>
                  <a:gd name="T11" fmla="*/ 186 h 382"/>
                  <a:gd name="T12" fmla="*/ 269 w 441"/>
                  <a:gd name="T13" fmla="*/ 137 h 382"/>
                  <a:gd name="T14" fmla="*/ 321 w 441"/>
                  <a:gd name="T15" fmla="*/ 92 h 382"/>
                  <a:gd name="T16" fmla="*/ 366 w 441"/>
                  <a:gd name="T17" fmla="*/ 53 h 382"/>
                  <a:gd name="T18" fmla="*/ 409 w 441"/>
                  <a:gd name="T19" fmla="*/ 20 h 382"/>
                  <a:gd name="T20" fmla="*/ 441 w 441"/>
                  <a:gd name="T21" fmla="*/ 0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1" h="382">
                    <a:moveTo>
                      <a:pt x="0" y="382"/>
                    </a:moveTo>
                    <a:lnTo>
                      <a:pt x="32" y="359"/>
                    </a:lnTo>
                    <a:lnTo>
                      <a:pt x="71" y="323"/>
                    </a:lnTo>
                    <a:lnTo>
                      <a:pt x="116" y="285"/>
                    </a:lnTo>
                    <a:lnTo>
                      <a:pt x="165" y="235"/>
                    </a:lnTo>
                    <a:lnTo>
                      <a:pt x="217" y="186"/>
                    </a:lnTo>
                    <a:lnTo>
                      <a:pt x="269" y="137"/>
                    </a:lnTo>
                    <a:lnTo>
                      <a:pt x="321" y="92"/>
                    </a:lnTo>
                    <a:lnTo>
                      <a:pt x="366" y="53"/>
                    </a:lnTo>
                    <a:lnTo>
                      <a:pt x="409" y="20"/>
                    </a:lnTo>
                    <a:lnTo>
                      <a:pt x="441"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40" name="Freeform 968"/>
              <p:cNvSpPr>
                <a:spLocks/>
              </p:cNvSpPr>
              <p:nvPr/>
            </p:nvSpPr>
            <p:spPr bwMode="auto">
              <a:xfrm>
                <a:off x="1055" y="2677"/>
                <a:ext cx="15" cy="11"/>
              </a:xfrm>
              <a:custGeom>
                <a:avLst/>
                <a:gdLst>
                  <a:gd name="T0" fmla="*/ 0 w 360"/>
                  <a:gd name="T1" fmla="*/ 323 h 323"/>
                  <a:gd name="T2" fmla="*/ 32 w 360"/>
                  <a:gd name="T3" fmla="*/ 296 h 323"/>
                  <a:gd name="T4" fmla="*/ 68 w 360"/>
                  <a:gd name="T5" fmla="*/ 271 h 323"/>
                  <a:gd name="T6" fmla="*/ 107 w 360"/>
                  <a:gd name="T7" fmla="*/ 241 h 323"/>
                  <a:gd name="T8" fmla="*/ 149 w 360"/>
                  <a:gd name="T9" fmla="*/ 211 h 323"/>
                  <a:gd name="T10" fmla="*/ 191 w 360"/>
                  <a:gd name="T11" fmla="*/ 179 h 323"/>
                  <a:gd name="T12" fmla="*/ 233 w 360"/>
                  <a:gd name="T13" fmla="*/ 147 h 323"/>
                  <a:gd name="T14" fmla="*/ 272 w 360"/>
                  <a:gd name="T15" fmla="*/ 111 h 323"/>
                  <a:gd name="T16" fmla="*/ 308 w 360"/>
                  <a:gd name="T17" fmla="*/ 75 h 323"/>
                  <a:gd name="T18" fmla="*/ 338 w 360"/>
                  <a:gd name="T19" fmla="*/ 39 h 323"/>
                  <a:gd name="T20" fmla="*/ 360 w 360"/>
                  <a:gd name="T21"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0" h="323">
                    <a:moveTo>
                      <a:pt x="0" y="323"/>
                    </a:moveTo>
                    <a:lnTo>
                      <a:pt x="32" y="296"/>
                    </a:lnTo>
                    <a:lnTo>
                      <a:pt x="68" y="271"/>
                    </a:lnTo>
                    <a:lnTo>
                      <a:pt x="107" y="241"/>
                    </a:lnTo>
                    <a:lnTo>
                      <a:pt x="149" y="211"/>
                    </a:lnTo>
                    <a:lnTo>
                      <a:pt x="191" y="179"/>
                    </a:lnTo>
                    <a:lnTo>
                      <a:pt x="233" y="147"/>
                    </a:lnTo>
                    <a:lnTo>
                      <a:pt x="272" y="111"/>
                    </a:lnTo>
                    <a:lnTo>
                      <a:pt x="308" y="75"/>
                    </a:lnTo>
                    <a:lnTo>
                      <a:pt x="338" y="39"/>
                    </a:lnTo>
                    <a:lnTo>
                      <a:pt x="360"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41" name="Freeform 969"/>
              <p:cNvSpPr>
                <a:spLocks/>
              </p:cNvSpPr>
              <p:nvPr/>
            </p:nvSpPr>
            <p:spPr bwMode="auto">
              <a:xfrm>
                <a:off x="979" y="2608"/>
                <a:ext cx="3" cy="23"/>
              </a:xfrm>
              <a:custGeom>
                <a:avLst/>
                <a:gdLst>
                  <a:gd name="T0" fmla="*/ 49 w 66"/>
                  <a:gd name="T1" fmla="*/ 0 h 642"/>
                  <a:gd name="T2" fmla="*/ 63 w 66"/>
                  <a:gd name="T3" fmla="*/ 48 h 642"/>
                  <a:gd name="T4" fmla="*/ 66 w 66"/>
                  <a:gd name="T5" fmla="*/ 104 h 642"/>
                  <a:gd name="T6" fmla="*/ 58 w 66"/>
                  <a:gd name="T7" fmla="*/ 166 h 642"/>
                  <a:gd name="T8" fmla="*/ 49 w 66"/>
                  <a:gd name="T9" fmla="*/ 228 h 642"/>
                  <a:gd name="T10" fmla="*/ 33 w 66"/>
                  <a:gd name="T11" fmla="*/ 293 h 642"/>
                  <a:gd name="T12" fmla="*/ 20 w 66"/>
                  <a:gd name="T13" fmla="*/ 362 h 642"/>
                  <a:gd name="T14" fmla="*/ 7 w 66"/>
                  <a:gd name="T15" fmla="*/ 434 h 642"/>
                  <a:gd name="T16" fmla="*/ 0 w 66"/>
                  <a:gd name="T17" fmla="*/ 502 h 642"/>
                  <a:gd name="T18" fmla="*/ 0 w 66"/>
                  <a:gd name="T19" fmla="*/ 573 h 642"/>
                  <a:gd name="T20" fmla="*/ 10 w 66"/>
                  <a:gd name="T21" fmla="*/ 642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642">
                    <a:moveTo>
                      <a:pt x="49" y="0"/>
                    </a:moveTo>
                    <a:lnTo>
                      <a:pt x="63" y="48"/>
                    </a:lnTo>
                    <a:lnTo>
                      <a:pt x="66" y="104"/>
                    </a:lnTo>
                    <a:lnTo>
                      <a:pt x="58" y="166"/>
                    </a:lnTo>
                    <a:lnTo>
                      <a:pt x="49" y="228"/>
                    </a:lnTo>
                    <a:lnTo>
                      <a:pt x="33" y="293"/>
                    </a:lnTo>
                    <a:lnTo>
                      <a:pt x="20" y="362"/>
                    </a:lnTo>
                    <a:lnTo>
                      <a:pt x="7" y="434"/>
                    </a:lnTo>
                    <a:lnTo>
                      <a:pt x="0" y="502"/>
                    </a:lnTo>
                    <a:lnTo>
                      <a:pt x="0" y="573"/>
                    </a:lnTo>
                    <a:lnTo>
                      <a:pt x="10" y="642"/>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42" name="Freeform 970"/>
              <p:cNvSpPr>
                <a:spLocks/>
              </p:cNvSpPr>
              <p:nvPr/>
            </p:nvSpPr>
            <p:spPr bwMode="auto">
              <a:xfrm>
                <a:off x="983" y="2619"/>
                <a:ext cx="2" cy="18"/>
              </a:xfrm>
              <a:custGeom>
                <a:avLst/>
                <a:gdLst>
                  <a:gd name="T0" fmla="*/ 46 w 46"/>
                  <a:gd name="T1" fmla="*/ 0 h 502"/>
                  <a:gd name="T2" fmla="*/ 39 w 46"/>
                  <a:gd name="T3" fmla="*/ 49 h 502"/>
                  <a:gd name="T4" fmla="*/ 33 w 46"/>
                  <a:gd name="T5" fmla="*/ 94 h 502"/>
                  <a:gd name="T6" fmla="*/ 26 w 46"/>
                  <a:gd name="T7" fmla="*/ 140 h 502"/>
                  <a:gd name="T8" fmla="*/ 20 w 46"/>
                  <a:gd name="T9" fmla="*/ 182 h 502"/>
                  <a:gd name="T10" fmla="*/ 14 w 46"/>
                  <a:gd name="T11" fmla="*/ 228 h 502"/>
                  <a:gd name="T12" fmla="*/ 6 w 46"/>
                  <a:gd name="T13" fmla="*/ 277 h 502"/>
                  <a:gd name="T14" fmla="*/ 3 w 46"/>
                  <a:gd name="T15" fmla="*/ 326 h 502"/>
                  <a:gd name="T16" fmla="*/ 0 w 46"/>
                  <a:gd name="T17" fmla="*/ 381 h 502"/>
                  <a:gd name="T18" fmla="*/ 0 w 46"/>
                  <a:gd name="T19" fmla="*/ 441 h 502"/>
                  <a:gd name="T20" fmla="*/ 3 w 46"/>
                  <a:gd name="T21"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502">
                    <a:moveTo>
                      <a:pt x="46" y="0"/>
                    </a:moveTo>
                    <a:lnTo>
                      <a:pt x="39" y="49"/>
                    </a:lnTo>
                    <a:lnTo>
                      <a:pt x="33" y="94"/>
                    </a:lnTo>
                    <a:lnTo>
                      <a:pt x="26" y="140"/>
                    </a:lnTo>
                    <a:lnTo>
                      <a:pt x="20" y="182"/>
                    </a:lnTo>
                    <a:lnTo>
                      <a:pt x="14" y="228"/>
                    </a:lnTo>
                    <a:lnTo>
                      <a:pt x="6" y="277"/>
                    </a:lnTo>
                    <a:lnTo>
                      <a:pt x="3" y="326"/>
                    </a:lnTo>
                    <a:lnTo>
                      <a:pt x="0" y="381"/>
                    </a:lnTo>
                    <a:lnTo>
                      <a:pt x="0" y="441"/>
                    </a:lnTo>
                    <a:lnTo>
                      <a:pt x="3" y="502"/>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43" name="Freeform 971"/>
              <p:cNvSpPr>
                <a:spLocks/>
              </p:cNvSpPr>
              <p:nvPr/>
            </p:nvSpPr>
            <p:spPr bwMode="auto">
              <a:xfrm>
                <a:off x="1005" y="2624"/>
                <a:ext cx="4" cy="13"/>
              </a:xfrm>
              <a:custGeom>
                <a:avLst/>
                <a:gdLst>
                  <a:gd name="T0" fmla="*/ 62 w 77"/>
                  <a:gd name="T1" fmla="*/ 0 h 362"/>
                  <a:gd name="T2" fmla="*/ 68 w 77"/>
                  <a:gd name="T3" fmla="*/ 39 h 362"/>
                  <a:gd name="T4" fmla="*/ 74 w 77"/>
                  <a:gd name="T5" fmla="*/ 75 h 362"/>
                  <a:gd name="T6" fmla="*/ 77 w 77"/>
                  <a:gd name="T7" fmla="*/ 114 h 362"/>
                  <a:gd name="T8" fmla="*/ 77 w 77"/>
                  <a:gd name="T9" fmla="*/ 150 h 362"/>
                  <a:gd name="T10" fmla="*/ 74 w 77"/>
                  <a:gd name="T11" fmla="*/ 190 h 362"/>
                  <a:gd name="T12" fmla="*/ 68 w 77"/>
                  <a:gd name="T13" fmla="*/ 229 h 362"/>
                  <a:gd name="T14" fmla="*/ 58 w 77"/>
                  <a:gd name="T15" fmla="*/ 265 h 362"/>
                  <a:gd name="T16" fmla="*/ 41 w 77"/>
                  <a:gd name="T17" fmla="*/ 296 h 362"/>
                  <a:gd name="T18" fmla="*/ 26 w 77"/>
                  <a:gd name="T19" fmla="*/ 332 h 362"/>
                  <a:gd name="T20" fmla="*/ 0 w 77"/>
                  <a:gd name="T21" fmla="*/ 362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362">
                    <a:moveTo>
                      <a:pt x="62" y="0"/>
                    </a:moveTo>
                    <a:lnTo>
                      <a:pt x="68" y="39"/>
                    </a:lnTo>
                    <a:lnTo>
                      <a:pt x="74" y="75"/>
                    </a:lnTo>
                    <a:lnTo>
                      <a:pt x="77" y="114"/>
                    </a:lnTo>
                    <a:lnTo>
                      <a:pt x="77" y="150"/>
                    </a:lnTo>
                    <a:lnTo>
                      <a:pt x="74" y="190"/>
                    </a:lnTo>
                    <a:lnTo>
                      <a:pt x="68" y="229"/>
                    </a:lnTo>
                    <a:lnTo>
                      <a:pt x="58" y="265"/>
                    </a:lnTo>
                    <a:lnTo>
                      <a:pt x="41" y="296"/>
                    </a:lnTo>
                    <a:lnTo>
                      <a:pt x="26" y="332"/>
                    </a:lnTo>
                    <a:lnTo>
                      <a:pt x="0" y="362"/>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44" name="Freeform 972"/>
              <p:cNvSpPr>
                <a:spLocks/>
              </p:cNvSpPr>
              <p:nvPr/>
            </p:nvSpPr>
            <p:spPr bwMode="auto">
              <a:xfrm>
                <a:off x="1031" y="2645"/>
                <a:ext cx="18" cy="21"/>
              </a:xfrm>
              <a:custGeom>
                <a:avLst/>
                <a:gdLst>
                  <a:gd name="T0" fmla="*/ 418 w 418"/>
                  <a:gd name="T1" fmla="*/ 0 h 584"/>
                  <a:gd name="T2" fmla="*/ 399 w 418"/>
                  <a:gd name="T3" fmla="*/ 59 h 584"/>
                  <a:gd name="T4" fmla="*/ 369 w 418"/>
                  <a:gd name="T5" fmla="*/ 117 h 584"/>
                  <a:gd name="T6" fmla="*/ 333 w 418"/>
                  <a:gd name="T7" fmla="*/ 176 h 584"/>
                  <a:gd name="T8" fmla="*/ 292 w 418"/>
                  <a:gd name="T9" fmla="*/ 231 h 584"/>
                  <a:gd name="T10" fmla="*/ 246 w 418"/>
                  <a:gd name="T11" fmla="*/ 291 h 584"/>
                  <a:gd name="T12" fmla="*/ 201 w 418"/>
                  <a:gd name="T13" fmla="*/ 349 h 584"/>
                  <a:gd name="T14" fmla="*/ 149 w 418"/>
                  <a:gd name="T15" fmla="*/ 408 h 584"/>
                  <a:gd name="T16" fmla="*/ 100 w 418"/>
                  <a:gd name="T17" fmla="*/ 466 h 584"/>
                  <a:gd name="T18" fmla="*/ 48 w 418"/>
                  <a:gd name="T19" fmla="*/ 526 h 584"/>
                  <a:gd name="T20" fmla="*/ 0 w 418"/>
                  <a:gd name="T21" fmla="*/ 584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8" h="584">
                    <a:moveTo>
                      <a:pt x="418" y="0"/>
                    </a:moveTo>
                    <a:lnTo>
                      <a:pt x="399" y="59"/>
                    </a:lnTo>
                    <a:lnTo>
                      <a:pt x="369" y="117"/>
                    </a:lnTo>
                    <a:lnTo>
                      <a:pt x="333" y="176"/>
                    </a:lnTo>
                    <a:lnTo>
                      <a:pt x="292" y="231"/>
                    </a:lnTo>
                    <a:lnTo>
                      <a:pt x="246" y="291"/>
                    </a:lnTo>
                    <a:lnTo>
                      <a:pt x="201" y="349"/>
                    </a:lnTo>
                    <a:lnTo>
                      <a:pt x="149" y="408"/>
                    </a:lnTo>
                    <a:lnTo>
                      <a:pt x="100" y="466"/>
                    </a:lnTo>
                    <a:lnTo>
                      <a:pt x="48" y="526"/>
                    </a:lnTo>
                    <a:lnTo>
                      <a:pt x="0" y="584"/>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45" name="Freeform 973"/>
              <p:cNvSpPr>
                <a:spLocks/>
              </p:cNvSpPr>
              <p:nvPr/>
            </p:nvSpPr>
            <p:spPr bwMode="auto">
              <a:xfrm>
                <a:off x="1034" y="2656"/>
                <a:ext cx="15" cy="13"/>
              </a:xfrm>
              <a:custGeom>
                <a:avLst/>
                <a:gdLst>
                  <a:gd name="T0" fmla="*/ 338 w 338"/>
                  <a:gd name="T1" fmla="*/ 0 h 358"/>
                  <a:gd name="T2" fmla="*/ 311 w 338"/>
                  <a:gd name="T3" fmla="*/ 32 h 358"/>
                  <a:gd name="T4" fmla="*/ 283 w 338"/>
                  <a:gd name="T5" fmla="*/ 68 h 358"/>
                  <a:gd name="T6" fmla="*/ 250 w 338"/>
                  <a:gd name="T7" fmla="*/ 104 h 358"/>
                  <a:gd name="T8" fmla="*/ 211 w 338"/>
                  <a:gd name="T9" fmla="*/ 143 h 358"/>
                  <a:gd name="T10" fmla="*/ 172 w 338"/>
                  <a:gd name="T11" fmla="*/ 183 h 358"/>
                  <a:gd name="T12" fmla="*/ 134 w 338"/>
                  <a:gd name="T13" fmla="*/ 222 h 358"/>
                  <a:gd name="T14" fmla="*/ 98 w 338"/>
                  <a:gd name="T15" fmla="*/ 258 h 358"/>
                  <a:gd name="T16" fmla="*/ 62 w 338"/>
                  <a:gd name="T17" fmla="*/ 297 h 358"/>
                  <a:gd name="T18" fmla="*/ 27 w 338"/>
                  <a:gd name="T19" fmla="*/ 330 h 358"/>
                  <a:gd name="T20" fmla="*/ 0 w 338"/>
                  <a:gd name="T21" fmla="*/ 358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8" h="358">
                    <a:moveTo>
                      <a:pt x="338" y="0"/>
                    </a:moveTo>
                    <a:lnTo>
                      <a:pt x="311" y="32"/>
                    </a:lnTo>
                    <a:lnTo>
                      <a:pt x="283" y="68"/>
                    </a:lnTo>
                    <a:lnTo>
                      <a:pt x="250" y="104"/>
                    </a:lnTo>
                    <a:lnTo>
                      <a:pt x="211" y="143"/>
                    </a:lnTo>
                    <a:lnTo>
                      <a:pt x="172" y="183"/>
                    </a:lnTo>
                    <a:lnTo>
                      <a:pt x="134" y="222"/>
                    </a:lnTo>
                    <a:lnTo>
                      <a:pt x="98" y="258"/>
                    </a:lnTo>
                    <a:lnTo>
                      <a:pt x="62" y="297"/>
                    </a:lnTo>
                    <a:lnTo>
                      <a:pt x="27" y="330"/>
                    </a:lnTo>
                    <a:lnTo>
                      <a:pt x="0" y="358"/>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46" name="Freeform 974"/>
              <p:cNvSpPr>
                <a:spLocks/>
              </p:cNvSpPr>
              <p:nvPr/>
            </p:nvSpPr>
            <p:spPr bwMode="auto">
              <a:xfrm>
                <a:off x="1074" y="2706"/>
                <a:ext cx="11" cy="5"/>
              </a:xfrm>
              <a:custGeom>
                <a:avLst/>
                <a:gdLst>
                  <a:gd name="T0" fmla="*/ 0 w 260"/>
                  <a:gd name="T1" fmla="*/ 160 h 160"/>
                  <a:gd name="T2" fmla="*/ 29 w 260"/>
                  <a:gd name="T3" fmla="*/ 148 h 160"/>
                  <a:gd name="T4" fmla="*/ 55 w 260"/>
                  <a:gd name="T5" fmla="*/ 134 h 160"/>
                  <a:gd name="T6" fmla="*/ 84 w 260"/>
                  <a:gd name="T7" fmla="*/ 124 h 160"/>
                  <a:gd name="T8" fmla="*/ 114 w 260"/>
                  <a:gd name="T9" fmla="*/ 112 h 160"/>
                  <a:gd name="T10" fmla="*/ 139 w 260"/>
                  <a:gd name="T11" fmla="*/ 98 h 160"/>
                  <a:gd name="T12" fmla="*/ 169 w 260"/>
                  <a:gd name="T13" fmla="*/ 82 h 160"/>
                  <a:gd name="T14" fmla="*/ 195 w 260"/>
                  <a:gd name="T15" fmla="*/ 66 h 160"/>
                  <a:gd name="T16" fmla="*/ 218 w 260"/>
                  <a:gd name="T17" fmla="*/ 46 h 160"/>
                  <a:gd name="T18" fmla="*/ 240 w 260"/>
                  <a:gd name="T19" fmla="*/ 23 h 160"/>
                  <a:gd name="T20" fmla="*/ 260 w 260"/>
                  <a:gd name="T2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0" h="160">
                    <a:moveTo>
                      <a:pt x="0" y="160"/>
                    </a:moveTo>
                    <a:lnTo>
                      <a:pt x="29" y="148"/>
                    </a:lnTo>
                    <a:lnTo>
                      <a:pt x="55" y="134"/>
                    </a:lnTo>
                    <a:lnTo>
                      <a:pt x="84" y="124"/>
                    </a:lnTo>
                    <a:lnTo>
                      <a:pt x="114" y="112"/>
                    </a:lnTo>
                    <a:lnTo>
                      <a:pt x="139" y="98"/>
                    </a:lnTo>
                    <a:lnTo>
                      <a:pt x="169" y="82"/>
                    </a:lnTo>
                    <a:lnTo>
                      <a:pt x="195" y="66"/>
                    </a:lnTo>
                    <a:lnTo>
                      <a:pt x="218" y="46"/>
                    </a:lnTo>
                    <a:lnTo>
                      <a:pt x="240" y="23"/>
                    </a:lnTo>
                    <a:lnTo>
                      <a:pt x="260"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47" name="Freeform 975"/>
              <p:cNvSpPr>
                <a:spLocks/>
              </p:cNvSpPr>
              <p:nvPr/>
            </p:nvSpPr>
            <p:spPr bwMode="auto">
              <a:xfrm>
                <a:off x="1079" y="2698"/>
                <a:ext cx="11" cy="6"/>
              </a:xfrm>
              <a:custGeom>
                <a:avLst/>
                <a:gdLst>
                  <a:gd name="T0" fmla="*/ 0 w 241"/>
                  <a:gd name="T1" fmla="*/ 180 h 180"/>
                  <a:gd name="T2" fmla="*/ 33 w 241"/>
                  <a:gd name="T3" fmla="*/ 174 h 180"/>
                  <a:gd name="T4" fmla="*/ 62 w 241"/>
                  <a:gd name="T5" fmla="*/ 163 h 180"/>
                  <a:gd name="T6" fmla="*/ 88 w 241"/>
                  <a:gd name="T7" fmla="*/ 150 h 180"/>
                  <a:gd name="T8" fmla="*/ 113 w 241"/>
                  <a:gd name="T9" fmla="*/ 135 h 180"/>
                  <a:gd name="T10" fmla="*/ 140 w 241"/>
                  <a:gd name="T11" fmla="*/ 114 h 180"/>
                  <a:gd name="T12" fmla="*/ 162 w 241"/>
                  <a:gd name="T13" fmla="*/ 95 h 180"/>
                  <a:gd name="T14" fmla="*/ 182 w 241"/>
                  <a:gd name="T15" fmla="*/ 72 h 180"/>
                  <a:gd name="T16" fmla="*/ 201 w 241"/>
                  <a:gd name="T17" fmla="*/ 50 h 180"/>
                  <a:gd name="T18" fmla="*/ 221 w 241"/>
                  <a:gd name="T19" fmla="*/ 27 h 180"/>
                  <a:gd name="T20" fmla="*/ 241 w 241"/>
                  <a:gd name="T21"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1" h="180">
                    <a:moveTo>
                      <a:pt x="0" y="180"/>
                    </a:moveTo>
                    <a:lnTo>
                      <a:pt x="33" y="174"/>
                    </a:lnTo>
                    <a:lnTo>
                      <a:pt x="62" y="163"/>
                    </a:lnTo>
                    <a:lnTo>
                      <a:pt x="88" y="150"/>
                    </a:lnTo>
                    <a:lnTo>
                      <a:pt x="113" y="135"/>
                    </a:lnTo>
                    <a:lnTo>
                      <a:pt x="140" y="114"/>
                    </a:lnTo>
                    <a:lnTo>
                      <a:pt x="162" y="95"/>
                    </a:lnTo>
                    <a:lnTo>
                      <a:pt x="182" y="72"/>
                    </a:lnTo>
                    <a:lnTo>
                      <a:pt x="201" y="50"/>
                    </a:lnTo>
                    <a:lnTo>
                      <a:pt x="221" y="27"/>
                    </a:lnTo>
                    <a:lnTo>
                      <a:pt x="241"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48" name="Freeform 976"/>
              <p:cNvSpPr>
                <a:spLocks/>
              </p:cNvSpPr>
              <p:nvPr/>
            </p:nvSpPr>
            <p:spPr bwMode="auto">
              <a:xfrm>
                <a:off x="844" y="2689"/>
                <a:ext cx="13" cy="1"/>
              </a:xfrm>
              <a:custGeom>
                <a:avLst/>
                <a:gdLst>
                  <a:gd name="T0" fmla="*/ 318 w 318"/>
                  <a:gd name="T1" fmla="*/ 10 h 10"/>
                  <a:gd name="T2" fmla="*/ 282 w 318"/>
                  <a:gd name="T3" fmla="*/ 3 h 10"/>
                  <a:gd name="T4" fmla="*/ 249 w 318"/>
                  <a:gd name="T5" fmla="*/ 3 h 10"/>
                  <a:gd name="T6" fmla="*/ 214 w 318"/>
                  <a:gd name="T7" fmla="*/ 0 h 10"/>
                  <a:gd name="T8" fmla="*/ 182 w 318"/>
                  <a:gd name="T9" fmla="*/ 0 h 10"/>
                  <a:gd name="T10" fmla="*/ 152 w 318"/>
                  <a:gd name="T11" fmla="*/ 3 h 10"/>
                  <a:gd name="T12" fmla="*/ 120 w 318"/>
                  <a:gd name="T13" fmla="*/ 3 h 10"/>
                  <a:gd name="T14" fmla="*/ 87 w 318"/>
                  <a:gd name="T15" fmla="*/ 7 h 10"/>
                  <a:gd name="T16" fmla="*/ 58 w 318"/>
                  <a:gd name="T17" fmla="*/ 7 h 10"/>
                  <a:gd name="T18" fmla="*/ 29 w 318"/>
                  <a:gd name="T19" fmla="*/ 10 h 10"/>
                  <a:gd name="T20" fmla="*/ 0 w 318"/>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8" h="10">
                    <a:moveTo>
                      <a:pt x="318" y="10"/>
                    </a:moveTo>
                    <a:lnTo>
                      <a:pt x="282" y="3"/>
                    </a:lnTo>
                    <a:lnTo>
                      <a:pt x="249" y="3"/>
                    </a:lnTo>
                    <a:lnTo>
                      <a:pt x="214" y="0"/>
                    </a:lnTo>
                    <a:lnTo>
                      <a:pt x="182" y="0"/>
                    </a:lnTo>
                    <a:lnTo>
                      <a:pt x="152" y="3"/>
                    </a:lnTo>
                    <a:lnTo>
                      <a:pt x="120" y="3"/>
                    </a:lnTo>
                    <a:lnTo>
                      <a:pt x="87" y="7"/>
                    </a:lnTo>
                    <a:lnTo>
                      <a:pt x="58" y="7"/>
                    </a:lnTo>
                    <a:lnTo>
                      <a:pt x="29" y="10"/>
                    </a:lnTo>
                    <a:lnTo>
                      <a:pt x="0" y="1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49" name="Freeform 977"/>
              <p:cNvSpPr>
                <a:spLocks/>
              </p:cNvSpPr>
              <p:nvPr/>
            </p:nvSpPr>
            <p:spPr bwMode="auto">
              <a:xfrm>
                <a:off x="850" y="2683"/>
                <a:ext cx="12" cy="1"/>
              </a:xfrm>
              <a:custGeom>
                <a:avLst/>
                <a:gdLst>
                  <a:gd name="T0" fmla="*/ 280 w 280"/>
                  <a:gd name="T1" fmla="*/ 0 h 20"/>
                  <a:gd name="T2" fmla="*/ 250 w 280"/>
                  <a:gd name="T3" fmla="*/ 7 h 20"/>
                  <a:gd name="T4" fmla="*/ 225 w 280"/>
                  <a:gd name="T5" fmla="*/ 14 h 20"/>
                  <a:gd name="T6" fmla="*/ 195 w 280"/>
                  <a:gd name="T7" fmla="*/ 20 h 20"/>
                  <a:gd name="T8" fmla="*/ 169 w 280"/>
                  <a:gd name="T9" fmla="*/ 20 h 20"/>
                  <a:gd name="T10" fmla="*/ 140 w 280"/>
                  <a:gd name="T11" fmla="*/ 20 h 20"/>
                  <a:gd name="T12" fmla="*/ 110 w 280"/>
                  <a:gd name="T13" fmla="*/ 20 h 20"/>
                  <a:gd name="T14" fmla="*/ 85 w 280"/>
                  <a:gd name="T15" fmla="*/ 20 h 20"/>
                  <a:gd name="T16" fmla="*/ 55 w 280"/>
                  <a:gd name="T17" fmla="*/ 20 h 20"/>
                  <a:gd name="T18" fmla="*/ 27 w 280"/>
                  <a:gd name="T19" fmla="*/ 20 h 20"/>
                  <a:gd name="T20" fmla="*/ 0 w 280"/>
                  <a:gd name="T2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0" h="20">
                    <a:moveTo>
                      <a:pt x="280" y="0"/>
                    </a:moveTo>
                    <a:lnTo>
                      <a:pt x="250" y="7"/>
                    </a:lnTo>
                    <a:lnTo>
                      <a:pt x="225" y="14"/>
                    </a:lnTo>
                    <a:lnTo>
                      <a:pt x="195" y="20"/>
                    </a:lnTo>
                    <a:lnTo>
                      <a:pt x="169" y="20"/>
                    </a:lnTo>
                    <a:lnTo>
                      <a:pt x="140" y="20"/>
                    </a:lnTo>
                    <a:lnTo>
                      <a:pt x="110" y="20"/>
                    </a:lnTo>
                    <a:lnTo>
                      <a:pt x="85" y="20"/>
                    </a:lnTo>
                    <a:lnTo>
                      <a:pt x="55" y="20"/>
                    </a:lnTo>
                    <a:lnTo>
                      <a:pt x="27" y="20"/>
                    </a:lnTo>
                    <a:lnTo>
                      <a:pt x="0" y="2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50" name="Freeform 978"/>
              <p:cNvSpPr>
                <a:spLocks/>
              </p:cNvSpPr>
              <p:nvPr/>
            </p:nvSpPr>
            <p:spPr bwMode="auto">
              <a:xfrm>
                <a:off x="903" y="2620"/>
                <a:ext cx="19" cy="20"/>
              </a:xfrm>
              <a:custGeom>
                <a:avLst/>
                <a:gdLst>
                  <a:gd name="T0" fmla="*/ 0 w 442"/>
                  <a:gd name="T1" fmla="*/ 0 h 565"/>
                  <a:gd name="T2" fmla="*/ 65 w 442"/>
                  <a:gd name="T3" fmla="*/ 39 h 565"/>
                  <a:gd name="T4" fmla="*/ 120 w 442"/>
                  <a:gd name="T5" fmla="*/ 85 h 565"/>
                  <a:gd name="T6" fmla="*/ 172 w 442"/>
                  <a:gd name="T7" fmla="*/ 134 h 565"/>
                  <a:gd name="T8" fmla="*/ 217 w 442"/>
                  <a:gd name="T9" fmla="*/ 190 h 565"/>
                  <a:gd name="T10" fmla="*/ 260 w 442"/>
                  <a:gd name="T11" fmla="*/ 248 h 565"/>
                  <a:gd name="T12" fmla="*/ 302 w 442"/>
                  <a:gd name="T13" fmla="*/ 307 h 565"/>
                  <a:gd name="T14" fmla="*/ 338 w 442"/>
                  <a:gd name="T15" fmla="*/ 372 h 565"/>
                  <a:gd name="T16" fmla="*/ 373 w 442"/>
                  <a:gd name="T17" fmla="*/ 434 h 565"/>
                  <a:gd name="T18" fmla="*/ 406 w 442"/>
                  <a:gd name="T19" fmla="*/ 499 h 565"/>
                  <a:gd name="T20" fmla="*/ 442 w 442"/>
                  <a:gd name="T21" fmla="*/ 565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2" h="565">
                    <a:moveTo>
                      <a:pt x="0" y="0"/>
                    </a:moveTo>
                    <a:lnTo>
                      <a:pt x="65" y="39"/>
                    </a:lnTo>
                    <a:lnTo>
                      <a:pt x="120" y="85"/>
                    </a:lnTo>
                    <a:lnTo>
                      <a:pt x="172" y="134"/>
                    </a:lnTo>
                    <a:lnTo>
                      <a:pt x="217" y="190"/>
                    </a:lnTo>
                    <a:lnTo>
                      <a:pt x="260" y="248"/>
                    </a:lnTo>
                    <a:lnTo>
                      <a:pt x="302" y="307"/>
                    </a:lnTo>
                    <a:lnTo>
                      <a:pt x="338" y="372"/>
                    </a:lnTo>
                    <a:lnTo>
                      <a:pt x="373" y="434"/>
                    </a:lnTo>
                    <a:lnTo>
                      <a:pt x="406" y="499"/>
                    </a:lnTo>
                    <a:lnTo>
                      <a:pt x="442" y="565"/>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51" name="Freeform 979"/>
              <p:cNvSpPr>
                <a:spLocks/>
              </p:cNvSpPr>
              <p:nvPr/>
            </p:nvSpPr>
            <p:spPr bwMode="auto">
              <a:xfrm>
                <a:off x="911" y="2615"/>
                <a:ext cx="12" cy="20"/>
              </a:xfrm>
              <a:custGeom>
                <a:avLst/>
                <a:gdLst>
                  <a:gd name="T0" fmla="*/ 0 w 259"/>
                  <a:gd name="T1" fmla="*/ 0 h 564"/>
                  <a:gd name="T2" fmla="*/ 36 w 259"/>
                  <a:gd name="T3" fmla="*/ 51 h 564"/>
                  <a:gd name="T4" fmla="*/ 71 w 259"/>
                  <a:gd name="T5" fmla="*/ 104 h 564"/>
                  <a:gd name="T6" fmla="*/ 100 w 259"/>
                  <a:gd name="T7" fmla="*/ 159 h 564"/>
                  <a:gd name="T8" fmla="*/ 126 w 259"/>
                  <a:gd name="T9" fmla="*/ 215 h 564"/>
                  <a:gd name="T10" fmla="*/ 152 w 259"/>
                  <a:gd name="T11" fmla="*/ 271 h 564"/>
                  <a:gd name="T12" fmla="*/ 174 w 259"/>
                  <a:gd name="T13" fmla="*/ 329 h 564"/>
                  <a:gd name="T14" fmla="*/ 198 w 259"/>
                  <a:gd name="T15" fmla="*/ 385 h 564"/>
                  <a:gd name="T16" fmla="*/ 217 w 259"/>
                  <a:gd name="T17" fmla="*/ 443 h 564"/>
                  <a:gd name="T18" fmla="*/ 240 w 259"/>
                  <a:gd name="T19" fmla="*/ 506 h 564"/>
                  <a:gd name="T20" fmla="*/ 259 w 259"/>
                  <a:gd name="T21" fmla="*/ 564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9" h="564">
                    <a:moveTo>
                      <a:pt x="0" y="0"/>
                    </a:moveTo>
                    <a:lnTo>
                      <a:pt x="36" y="51"/>
                    </a:lnTo>
                    <a:lnTo>
                      <a:pt x="71" y="104"/>
                    </a:lnTo>
                    <a:lnTo>
                      <a:pt x="100" y="159"/>
                    </a:lnTo>
                    <a:lnTo>
                      <a:pt x="126" y="215"/>
                    </a:lnTo>
                    <a:lnTo>
                      <a:pt x="152" y="271"/>
                    </a:lnTo>
                    <a:lnTo>
                      <a:pt x="174" y="329"/>
                    </a:lnTo>
                    <a:lnTo>
                      <a:pt x="198" y="385"/>
                    </a:lnTo>
                    <a:lnTo>
                      <a:pt x="217" y="443"/>
                    </a:lnTo>
                    <a:lnTo>
                      <a:pt x="240" y="506"/>
                    </a:lnTo>
                    <a:lnTo>
                      <a:pt x="259" y="564"/>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52" name="Freeform 980"/>
              <p:cNvSpPr>
                <a:spLocks/>
              </p:cNvSpPr>
              <p:nvPr/>
            </p:nvSpPr>
            <p:spPr bwMode="auto">
              <a:xfrm>
                <a:off x="924" y="2618"/>
                <a:ext cx="5" cy="9"/>
              </a:xfrm>
              <a:custGeom>
                <a:avLst/>
                <a:gdLst>
                  <a:gd name="T0" fmla="*/ 0 w 120"/>
                  <a:gd name="T1" fmla="*/ 0 h 262"/>
                  <a:gd name="T2" fmla="*/ 19 w 120"/>
                  <a:gd name="T3" fmla="*/ 23 h 262"/>
                  <a:gd name="T4" fmla="*/ 36 w 120"/>
                  <a:gd name="T5" fmla="*/ 49 h 262"/>
                  <a:gd name="T6" fmla="*/ 49 w 120"/>
                  <a:gd name="T7" fmla="*/ 75 h 262"/>
                  <a:gd name="T8" fmla="*/ 58 w 120"/>
                  <a:gd name="T9" fmla="*/ 102 h 262"/>
                  <a:gd name="T10" fmla="*/ 71 w 120"/>
                  <a:gd name="T11" fmla="*/ 127 h 262"/>
                  <a:gd name="T12" fmla="*/ 81 w 120"/>
                  <a:gd name="T13" fmla="*/ 154 h 262"/>
                  <a:gd name="T14" fmla="*/ 91 w 120"/>
                  <a:gd name="T15" fmla="*/ 180 h 262"/>
                  <a:gd name="T16" fmla="*/ 101 w 120"/>
                  <a:gd name="T17" fmla="*/ 209 h 262"/>
                  <a:gd name="T18" fmla="*/ 110 w 120"/>
                  <a:gd name="T19" fmla="*/ 235 h 262"/>
                  <a:gd name="T20" fmla="*/ 120 w 120"/>
                  <a:gd name="T21" fmla="*/ 26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262">
                    <a:moveTo>
                      <a:pt x="0" y="0"/>
                    </a:moveTo>
                    <a:lnTo>
                      <a:pt x="19" y="23"/>
                    </a:lnTo>
                    <a:lnTo>
                      <a:pt x="36" y="49"/>
                    </a:lnTo>
                    <a:lnTo>
                      <a:pt x="49" y="75"/>
                    </a:lnTo>
                    <a:lnTo>
                      <a:pt x="58" y="102"/>
                    </a:lnTo>
                    <a:lnTo>
                      <a:pt x="71" y="127"/>
                    </a:lnTo>
                    <a:lnTo>
                      <a:pt x="81" y="154"/>
                    </a:lnTo>
                    <a:lnTo>
                      <a:pt x="91" y="180"/>
                    </a:lnTo>
                    <a:lnTo>
                      <a:pt x="101" y="209"/>
                    </a:lnTo>
                    <a:lnTo>
                      <a:pt x="110" y="235"/>
                    </a:lnTo>
                    <a:lnTo>
                      <a:pt x="120" y="262"/>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53" name="Freeform 981"/>
              <p:cNvSpPr>
                <a:spLocks/>
              </p:cNvSpPr>
              <p:nvPr/>
            </p:nvSpPr>
            <p:spPr bwMode="auto">
              <a:xfrm>
                <a:off x="939" y="2612"/>
                <a:ext cx="4" cy="8"/>
              </a:xfrm>
              <a:custGeom>
                <a:avLst/>
                <a:gdLst>
                  <a:gd name="T0" fmla="*/ 0 w 81"/>
                  <a:gd name="T1" fmla="*/ 0 h 218"/>
                  <a:gd name="T2" fmla="*/ 16 w 81"/>
                  <a:gd name="T3" fmla="*/ 19 h 218"/>
                  <a:gd name="T4" fmla="*/ 26 w 81"/>
                  <a:gd name="T5" fmla="*/ 39 h 218"/>
                  <a:gd name="T6" fmla="*/ 29 w 81"/>
                  <a:gd name="T7" fmla="*/ 62 h 218"/>
                  <a:gd name="T8" fmla="*/ 32 w 81"/>
                  <a:gd name="T9" fmla="*/ 88 h 218"/>
                  <a:gd name="T10" fmla="*/ 35 w 81"/>
                  <a:gd name="T11" fmla="*/ 110 h 218"/>
                  <a:gd name="T12" fmla="*/ 35 w 81"/>
                  <a:gd name="T13" fmla="*/ 137 h 218"/>
                  <a:gd name="T14" fmla="*/ 43 w 81"/>
                  <a:gd name="T15" fmla="*/ 160 h 218"/>
                  <a:gd name="T16" fmla="*/ 49 w 81"/>
                  <a:gd name="T17" fmla="*/ 182 h 218"/>
                  <a:gd name="T18" fmla="*/ 62 w 81"/>
                  <a:gd name="T19" fmla="*/ 202 h 218"/>
                  <a:gd name="T20" fmla="*/ 81 w 81"/>
                  <a:gd name="T21" fmla="*/ 21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218">
                    <a:moveTo>
                      <a:pt x="0" y="0"/>
                    </a:moveTo>
                    <a:lnTo>
                      <a:pt x="16" y="19"/>
                    </a:lnTo>
                    <a:lnTo>
                      <a:pt x="26" y="39"/>
                    </a:lnTo>
                    <a:lnTo>
                      <a:pt x="29" y="62"/>
                    </a:lnTo>
                    <a:lnTo>
                      <a:pt x="32" y="88"/>
                    </a:lnTo>
                    <a:lnTo>
                      <a:pt x="35" y="110"/>
                    </a:lnTo>
                    <a:lnTo>
                      <a:pt x="35" y="137"/>
                    </a:lnTo>
                    <a:lnTo>
                      <a:pt x="43" y="160"/>
                    </a:lnTo>
                    <a:lnTo>
                      <a:pt x="49" y="182"/>
                    </a:lnTo>
                    <a:lnTo>
                      <a:pt x="62" y="202"/>
                    </a:lnTo>
                    <a:lnTo>
                      <a:pt x="81" y="218"/>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54" name="Freeform 982"/>
              <p:cNvSpPr>
                <a:spLocks/>
              </p:cNvSpPr>
              <p:nvPr/>
            </p:nvSpPr>
            <p:spPr bwMode="auto">
              <a:xfrm>
                <a:off x="946" y="2612"/>
                <a:ext cx="2" cy="5"/>
              </a:xfrm>
              <a:custGeom>
                <a:avLst/>
                <a:gdLst>
                  <a:gd name="T0" fmla="*/ 0 w 42"/>
                  <a:gd name="T1" fmla="*/ 0 h 121"/>
                  <a:gd name="T2" fmla="*/ 3 w 42"/>
                  <a:gd name="T3" fmla="*/ 13 h 121"/>
                  <a:gd name="T4" fmla="*/ 6 w 42"/>
                  <a:gd name="T5" fmla="*/ 27 h 121"/>
                  <a:gd name="T6" fmla="*/ 10 w 42"/>
                  <a:gd name="T7" fmla="*/ 36 h 121"/>
                  <a:gd name="T8" fmla="*/ 16 w 42"/>
                  <a:gd name="T9" fmla="*/ 49 h 121"/>
                  <a:gd name="T10" fmla="*/ 22 w 42"/>
                  <a:gd name="T11" fmla="*/ 59 h 121"/>
                  <a:gd name="T12" fmla="*/ 30 w 42"/>
                  <a:gd name="T13" fmla="*/ 72 h 121"/>
                  <a:gd name="T14" fmla="*/ 33 w 42"/>
                  <a:gd name="T15" fmla="*/ 82 h 121"/>
                  <a:gd name="T16" fmla="*/ 39 w 42"/>
                  <a:gd name="T17" fmla="*/ 94 h 121"/>
                  <a:gd name="T18" fmla="*/ 42 w 42"/>
                  <a:gd name="T19" fmla="*/ 108 h 121"/>
                  <a:gd name="T20" fmla="*/ 42 w 42"/>
                  <a:gd name="T21"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121">
                    <a:moveTo>
                      <a:pt x="0" y="0"/>
                    </a:moveTo>
                    <a:lnTo>
                      <a:pt x="3" y="13"/>
                    </a:lnTo>
                    <a:lnTo>
                      <a:pt x="6" y="27"/>
                    </a:lnTo>
                    <a:lnTo>
                      <a:pt x="10" y="36"/>
                    </a:lnTo>
                    <a:lnTo>
                      <a:pt x="16" y="49"/>
                    </a:lnTo>
                    <a:lnTo>
                      <a:pt x="22" y="59"/>
                    </a:lnTo>
                    <a:lnTo>
                      <a:pt x="30" y="72"/>
                    </a:lnTo>
                    <a:lnTo>
                      <a:pt x="33" y="82"/>
                    </a:lnTo>
                    <a:lnTo>
                      <a:pt x="39" y="94"/>
                    </a:lnTo>
                    <a:lnTo>
                      <a:pt x="42" y="108"/>
                    </a:lnTo>
                    <a:lnTo>
                      <a:pt x="42" y="121"/>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55" name="Freeform 983"/>
              <p:cNvSpPr>
                <a:spLocks/>
              </p:cNvSpPr>
              <p:nvPr/>
            </p:nvSpPr>
            <p:spPr bwMode="auto">
              <a:xfrm>
                <a:off x="956" y="2608"/>
                <a:ext cx="1" cy="9"/>
              </a:xfrm>
              <a:custGeom>
                <a:avLst/>
                <a:gdLst>
                  <a:gd name="T0" fmla="*/ 0 w 24"/>
                  <a:gd name="T1" fmla="*/ 0 h 261"/>
                  <a:gd name="T2" fmla="*/ 8 w 24"/>
                  <a:gd name="T3" fmla="*/ 26 h 261"/>
                  <a:gd name="T4" fmla="*/ 14 w 24"/>
                  <a:gd name="T5" fmla="*/ 51 h 261"/>
                  <a:gd name="T6" fmla="*/ 17 w 24"/>
                  <a:gd name="T7" fmla="*/ 78 h 261"/>
                  <a:gd name="T8" fmla="*/ 21 w 24"/>
                  <a:gd name="T9" fmla="*/ 104 h 261"/>
                  <a:gd name="T10" fmla="*/ 21 w 24"/>
                  <a:gd name="T11" fmla="*/ 130 h 261"/>
                  <a:gd name="T12" fmla="*/ 24 w 24"/>
                  <a:gd name="T13" fmla="*/ 156 h 261"/>
                  <a:gd name="T14" fmla="*/ 24 w 24"/>
                  <a:gd name="T15" fmla="*/ 183 h 261"/>
                  <a:gd name="T16" fmla="*/ 24 w 24"/>
                  <a:gd name="T17" fmla="*/ 208 h 261"/>
                  <a:gd name="T18" fmla="*/ 24 w 24"/>
                  <a:gd name="T19" fmla="*/ 235 h 261"/>
                  <a:gd name="T20" fmla="*/ 21 w 24"/>
                  <a:gd name="T21" fmla="*/ 261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61">
                    <a:moveTo>
                      <a:pt x="0" y="0"/>
                    </a:moveTo>
                    <a:lnTo>
                      <a:pt x="8" y="26"/>
                    </a:lnTo>
                    <a:lnTo>
                      <a:pt x="14" y="51"/>
                    </a:lnTo>
                    <a:lnTo>
                      <a:pt x="17" y="78"/>
                    </a:lnTo>
                    <a:lnTo>
                      <a:pt x="21" y="104"/>
                    </a:lnTo>
                    <a:lnTo>
                      <a:pt x="21" y="130"/>
                    </a:lnTo>
                    <a:lnTo>
                      <a:pt x="24" y="156"/>
                    </a:lnTo>
                    <a:lnTo>
                      <a:pt x="24" y="183"/>
                    </a:lnTo>
                    <a:lnTo>
                      <a:pt x="24" y="208"/>
                    </a:lnTo>
                    <a:lnTo>
                      <a:pt x="24" y="235"/>
                    </a:lnTo>
                    <a:lnTo>
                      <a:pt x="21" y="261"/>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56" name="Freeform 984"/>
              <p:cNvSpPr>
                <a:spLocks/>
              </p:cNvSpPr>
              <p:nvPr/>
            </p:nvSpPr>
            <p:spPr bwMode="auto">
              <a:xfrm>
                <a:off x="868" y="2651"/>
                <a:ext cx="11" cy="6"/>
              </a:xfrm>
              <a:custGeom>
                <a:avLst/>
                <a:gdLst>
                  <a:gd name="T0" fmla="*/ 0 w 259"/>
                  <a:gd name="T1" fmla="*/ 0 h 163"/>
                  <a:gd name="T2" fmla="*/ 25 w 259"/>
                  <a:gd name="T3" fmla="*/ 20 h 163"/>
                  <a:gd name="T4" fmla="*/ 47 w 259"/>
                  <a:gd name="T5" fmla="*/ 36 h 163"/>
                  <a:gd name="T6" fmla="*/ 74 w 259"/>
                  <a:gd name="T7" fmla="*/ 56 h 163"/>
                  <a:gd name="T8" fmla="*/ 100 w 259"/>
                  <a:gd name="T9" fmla="*/ 72 h 163"/>
                  <a:gd name="T10" fmla="*/ 126 w 259"/>
                  <a:gd name="T11" fmla="*/ 85 h 163"/>
                  <a:gd name="T12" fmla="*/ 152 w 259"/>
                  <a:gd name="T13" fmla="*/ 101 h 163"/>
                  <a:gd name="T14" fmla="*/ 181 w 259"/>
                  <a:gd name="T15" fmla="*/ 118 h 163"/>
                  <a:gd name="T16" fmla="*/ 207 w 259"/>
                  <a:gd name="T17" fmla="*/ 131 h 163"/>
                  <a:gd name="T18" fmla="*/ 233 w 259"/>
                  <a:gd name="T19" fmla="*/ 148 h 163"/>
                  <a:gd name="T20" fmla="*/ 259 w 259"/>
                  <a:gd name="T21"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9" h="163">
                    <a:moveTo>
                      <a:pt x="0" y="0"/>
                    </a:moveTo>
                    <a:lnTo>
                      <a:pt x="25" y="20"/>
                    </a:lnTo>
                    <a:lnTo>
                      <a:pt x="47" y="36"/>
                    </a:lnTo>
                    <a:lnTo>
                      <a:pt x="74" y="56"/>
                    </a:lnTo>
                    <a:lnTo>
                      <a:pt x="100" y="72"/>
                    </a:lnTo>
                    <a:lnTo>
                      <a:pt x="126" y="85"/>
                    </a:lnTo>
                    <a:lnTo>
                      <a:pt x="152" y="101"/>
                    </a:lnTo>
                    <a:lnTo>
                      <a:pt x="181" y="118"/>
                    </a:lnTo>
                    <a:lnTo>
                      <a:pt x="207" y="131"/>
                    </a:lnTo>
                    <a:lnTo>
                      <a:pt x="233" y="148"/>
                    </a:lnTo>
                    <a:lnTo>
                      <a:pt x="259" y="163"/>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57" name="Freeform 985"/>
              <p:cNvSpPr>
                <a:spLocks/>
              </p:cNvSpPr>
              <p:nvPr/>
            </p:nvSpPr>
            <p:spPr bwMode="auto">
              <a:xfrm>
                <a:off x="863" y="2653"/>
                <a:ext cx="11" cy="7"/>
              </a:xfrm>
              <a:custGeom>
                <a:avLst/>
                <a:gdLst>
                  <a:gd name="T0" fmla="*/ 0 w 259"/>
                  <a:gd name="T1" fmla="*/ 0 h 199"/>
                  <a:gd name="T2" fmla="*/ 23 w 259"/>
                  <a:gd name="T3" fmla="*/ 29 h 199"/>
                  <a:gd name="T4" fmla="*/ 46 w 259"/>
                  <a:gd name="T5" fmla="*/ 55 h 199"/>
                  <a:gd name="T6" fmla="*/ 68 w 259"/>
                  <a:gd name="T7" fmla="*/ 78 h 199"/>
                  <a:gd name="T8" fmla="*/ 94 w 259"/>
                  <a:gd name="T9" fmla="*/ 94 h 199"/>
                  <a:gd name="T10" fmla="*/ 121 w 259"/>
                  <a:gd name="T11" fmla="*/ 114 h 199"/>
                  <a:gd name="T12" fmla="*/ 146 w 259"/>
                  <a:gd name="T13" fmla="*/ 127 h 199"/>
                  <a:gd name="T14" fmla="*/ 176 w 259"/>
                  <a:gd name="T15" fmla="*/ 144 h 199"/>
                  <a:gd name="T16" fmla="*/ 201 w 259"/>
                  <a:gd name="T17" fmla="*/ 160 h 199"/>
                  <a:gd name="T18" fmla="*/ 231 w 259"/>
                  <a:gd name="T19" fmla="*/ 179 h 199"/>
                  <a:gd name="T20" fmla="*/ 259 w 259"/>
                  <a:gd name="T21" fmla="*/ 19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9" h="199">
                    <a:moveTo>
                      <a:pt x="0" y="0"/>
                    </a:moveTo>
                    <a:lnTo>
                      <a:pt x="23" y="29"/>
                    </a:lnTo>
                    <a:lnTo>
                      <a:pt x="46" y="55"/>
                    </a:lnTo>
                    <a:lnTo>
                      <a:pt x="68" y="78"/>
                    </a:lnTo>
                    <a:lnTo>
                      <a:pt x="94" y="94"/>
                    </a:lnTo>
                    <a:lnTo>
                      <a:pt x="121" y="114"/>
                    </a:lnTo>
                    <a:lnTo>
                      <a:pt x="146" y="127"/>
                    </a:lnTo>
                    <a:lnTo>
                      <a:pt x="176" y="144"/>
                    </a:lnTo>
                    <a:lnTo>
                      <a:pt x="201" y="160"/>
                    </a:lnTo>
                    <a:lnTo>
                      <a:pt x="231" y="179"/>
                    </a:lnTo>
                    <a:lnTo>
                      <a:pt x="259" y="199"/>
                    </a:lnTo>
                  </a:path>
                </a:pathLst>
              </a:custGeom>
              <a:solidFill>
                <a:srgbClr val="660033"/>
              </a:solidFill>
              <a:ln w="1651">
                <a:solidFill>
                  <a:srgbClr val="292929"/>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58" name="Freeform 986"/>
              <p:cNvSpPr>
                <a:spLocks/>
              </p:cNvSpPr>
              <p:nvPr/>
            </p:nvSpPr>
            <p:spPr bwMode="auto">
              <a:xfrm>
                <a:off x="858" y="2679"/>
                <a:ext cx="8" cy="1"/>
              </a:xfrm>
              <a:custGeom>
                <a:avLst/>
                <a:gdLst>
                  <a:gd name="T0" fmla="*/ 0 w 183"/>
                  <a:gd name="T1" fmla="*/ 0 h 20"/>
                  <a:gd name="T2" fmla="*/ 19 w 183"/>
                  <a:gd name="T3" fmla="*/ 0 h 20"/>
                  <a:gd name="T4" fmla="*/ 36 w 183"/>
                  <a:gd name="T5" fmla="*/ 4 h 20"/>
                  <a:gd name="T6" fmla="*/ 55 w 183"/>
                  <a:gd name="T7" fmla="*/ 7 h 20"/>
                  <a:gd name="T8" fmla="*/ 71 w 183"/>
                  <a:gd name="T9" fmla="*/ 11 h 20"/>
                  <a:gd name="T10" fmla="*/ 91 w 183"/>
                  <a:gd name="T11" fmla="*/ 14 h 20"/>
                  <a:gd name="T12" fmla="*/ 107 w 183"/>
                  <a:gd name="T13" fmla="*/ 17 h 20"/>
                  <a:gd name="T14" fmla="*/ 127 w 183"/>
                  <a:gd name="T15" fmla="*/ 17 h 20"/>
                  <a:gd name="T16" fmla="*/ 147 w 183"/>
                  <a:gd name="T17" fmla="*/ 20 h 20"/>
                  <a:gd name="T18" fmla="*/ 162 w 183"/>
                  <a:gd name="T19" fmla="*/ 20 h 20"/>
                  <a:gd name="T20" fmla="*/ 183 w 183"/>
                  <a:gd name="T2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3" h="20">
                    <a:moveTo>
                      <a:pt x="0" y="0"/>
                    </a:moveTo>
                    <a:lnTo>
                      <a:pt x="19" y="0"/>
                    </a:lnTo>
                    <a:lnTo>
                      <a:pt x="36" y="4"/>
                    </a:lnTo>
                    <a:lnTo>
                      <a:pt x="55" y="7"/>
                    </a:lnTo>
                    <a:lnTo>
                      <a:pt x="71" y="11"/>
                    </a:lnTo>
                    <a:lnTo>
                      <a:pt x="91" y="14"/>
                    </a:lnTo>
                    <a:lnTo>
                      <a:pt x="107" y="17"/>
                    </a:lnTo>
                    <a:lnTo>
                      <a:pt x="127" y="17"/>
                    </a:lnTo>
                    <a:lnTo>
                      <a:pt x="147" y="20"/>
                    </a:lnTo>
                    <a:lnTo>
                      <a:pt x="162" y="20"/>
                    </a:lnTo>
                    <a:lnTo>
                      <a:pt x="183" y="20"/>
                    </a:lnTo>
                  </a:path>
                </a:pathLst>
              </a:custGeom>
              <a:solidFill>
                <a:srgbClr val="660033"/>
              </a:solidFill>
              <a:ln w="1651">
                <a:solidFill>
                  <a:srgbClr val="292929"/>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59" name="Freeform 987"/>
              <p:cNvSpPr>
                <a:spLocks/>
              </p:cNvSpPr>
              <p:nvPr/>
            </p:nvSpPr>
            <p:spPr bwMode="auto">
              <a:xfrm>
                <a:off x="851" y="2742"/>
                <a:ext cx="18" cy="10"/>
              </a:xfrm>
              <a:custGeom>
                <a:avLst/>
                <a:gdLst>
                  <a:gd name="T0" fmla="*/ 419 w 419"/>
                  <a:gd name="T1" fmla="*/ 0 h 281"/>
                  <a:gd name="T2" fmla="*/ 384 w 419"/>
                  <a:gd name="T3" fmla="*/ 33 h 281"/>
                  <a:gd name="T4" fmla="*/ 342 w 419"/>
                  <a:gd name="T5" fmla="*/ 62 h 281"/>
                  <a:gd name="T6" fmla="*/ 302 w 419"/>
                  <a:gd name="T7" fmla="*/ 91 h 281"/>
                  <a:gd name="T8" fmla="*/ 260 w 419"/>
                  <a:gd name="T9" fmla="*/ 121 h 281"/>
                  <a:gd name="T10" fmla="*/ 214 w 419"/>
                  <a:gd name="T11" fmla="*/ 146 h 281"/>
                  <a:gd name="T12" fmla="*/ 172 w 419"/>
                  <a:gd name="T13" fmla="*/ 173 h 281"/>
                  <a:gd name="T14" fmla="*/ 130 w 419"/>
                  <a:gd name="T15" fmla="*/ 199 h 281"/>
                  <a:gd name="T16" fmla="*/ 85 w 419"/>
                  <a:gd name="T17" fmla="*/ 225 h 281"/>
                  <a:gd name="T18" fmla="*/ 43 w 419"/>
                  <a:gd name="T19" fmla="*/ 251 h 281"/>
                  <a:gd name="T20" fmla="*/ 0 w 419"/>
                  <a:gd name="T21"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9" h="281">
                    <a:moveTo>
                      <a:pt x="419" y="0"/>
                    </a:moveTo>
                    <a:lnTo>
                      <a:pt x="384" y="33"/>
                    </a:lnTo>
                    <a:lnTo>
                      <a:pt x="342" y="62"/>
                    </a:lnTo>
                    <a:lnTo>
                      <a:pt x="302" y="91"/>
                    </a:lnTo>
                    <a:lnTo>
                      <a:pt x="260" y="121"/>
                    </a:lnTo>
                    <a:lnTo>
                      <a:pt x="214" y="146"/>
                    </a:lnTo>
                    <a:lnTo>
                      <a:pt x="172" y="173"/>
                    </a:lnTo>
                    <a:lnTo>
                      <a:pt x="130" y="199"/>
                    </a:lnTo>
                    <a:lnTo>
                      <a:pt x="85" y="225"/>
                    </a:lnTo>
                    <a:lnTo>
                      <a:pt x="43" y="251"/>
                    </a:lnTo>
                    <a:lnTo>
                      <a:pt x="0" y="281"/>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60" name="Freeform 988"/>
              <p:cNvSpPr>
                <a:spLocks/>
              </p:cNvSpPr>
              <p:nvPr/>
            </p:nvSpPr>
            <p:spPr bwMode="auto">
              <a:xfrm>
                <a:off x="881" y="2754"/>
                <a:ext cx="12" cy="12"/>
              </a:xfrm>
              <a:custGeom>
                <a:avLst/>
                <a:gdLst>
                  <a:gd name="T0" fmla="*/ 282 w 282"/>
                  <a:gd name="T1" fmla="*/ 0 h 343"/>
                  <a:gd name="T2" fmla="*/ 254 w 282"/>
                  <a:gd name="T3" fmla="*/ 33 h 343"/>
                  <a:gd name="T4" fmla="*/ 227 w 282"/>
                  <a:gd name="T5" fmla="*/ 69 h 343"/>
                  <a:gd name="T6" fmla="*/ 198 w 282"/>
                  <a:gd name="T7" fmla="*/ 105 h 343"/>
                  <a:gd name="T8" fmla="*/ 172 w 282"/>
                  <a:gd name="T9" fmla="*/ 141 h 343"/>
                  <a:gd name="T10" fmla="*/ 147 w 282"/>
                  <a:gd name="T11" fmla="*/ 177 h 343"/>
                  <a:gd name="T12" fmla="*/ 117 w 282"/>
                  <a:gd name="T13" fmla="*/ 212 h 343"/>
                  <a:gd name="T14" fmla="*/ 90 w 282"/>
                  <a:gd name="T15" fmla="*/ 248 h 343"/>
                  <a:gd name="T16" fmla="*/ 62 w 282"/>
                  <a:gd name="T17" fmla="*/ 281 h 343"/>
                  <a:gd name="T18" fmla="*/ 32 w 282"/>
                  <a:gd name="T19" fmla="*/ 314 h 343"/>
                  <a:gd name="T20" fmla="*/ 0 w 282"/>
                  <a:gd name="T21" fmla="*/ 34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2" h="343">
                    <a:moveTo>
                      <a:pt x="282" y="0"/>
                    </a:moveTo>
                    <a:lnTo>
                      <a:pt x="254" y="33"/>
                    </a:lnTo>
                    <a:lnTo>
                      <a:pt x="227" y="69"/>
                    </a:lnTo>
                    <a:lnTo>
                      <a:pt x="198" y="105"/>
                    </a:lnTo>
                    <a:lnTo>
                      <a:pt x="172" y="141"/>
                    </a:lnTo>
                    <a:lnTo>
                      <a:pt x="147" y="177"/>
                    </a:lnTo>
                    <a:lnTo>
                      <a:pt x="117" y="212"/>
                    </a:lnTo>
                    <a:lnTo>
                      <a:pt x="90" y="248"/>
                    </a:lnTo>
                    <a:lnTo>
                      <a:pt x="62" y="281"/>
                    </a:lnTo>
                    <a:lnTo>
                      <a:pt x="32" y="314"/>
                    </a:lnTo>
                    <a:lnTo>
                      <a:pt x="0" y="343"/>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61" name="Freeform 989"/>
              <p:cNvSpPr>
                <a:spLocks/>
              </p:cNvSpPr>
              <p:nvPr/>
            </p:nvSpPr>
            <p:spPr bwMode="auto">
              <a:xfrm>
                <a:off x="888" y="2621"/>
                <a:ext cx="12" cy="9"/>
              </a:xfrm>
              <a:custGeom>
                <a:avLst/>
                <a:gdLst>
                  <a:gd name="T0" fmla="*/ 0 w 280"/>
                  <a:gd name="T1" fmla="*/ 0 h 241"/>
                  <a:gd name="T2" fmla="*/ 36 w 280"/>
                  <a:gd name="T3" fmla="*/ 17 h 241"/>
                  <a:gd name="T4" fmla="*/ 65 w 280"/>
                  <a:gd name="T5" fmla="*/ 36 h 241"/>
                  <a:gd name="T6" fmla="*/ 95 w 280"/>
                  <a:gd name="T7" fmla="*/ 59 h 241"/>
                  <a:gd name="T8" fmla="*/ 120 w 280"/>
                  <a:gd name="T9" fmla="*/ 84 h 241"/>
                  <a:gd name="T10" fmla="*/ 147 w 280"/>
                  <a:gd name="T11" fmla="*/ 111 h 241"/>
                  <a:gd name="T12" fmla="*/ 169 w 280"/>
                  <a:gd name="T13" fmla="*/ 140 h 241"/>
                  <a:gd name="T14" fmla="*/ 195 w 280"/>
                  <a:gd name="T15" fmla="*/ 169 h 241"/>
                  <a:gd name="T16" fmla="*/ 221 w 280"/>
                  <a:gd name="T17" fmla="*/ 196 h 241"/>
                  <a:gd name="T18" fmla="*/ 250 w 280"/>
                  <a:gd name="T19" fmla="*/ 219 h 241"/>
                  <a:gd name="T20" fmla="*/ 280 w 280"/>
                  <a:gd name="T21"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0" h="241">
                    <a:moveTo>
                      <a:pt x="0" y="0"/>
                    </a:moveTo>
                    <a:lnTo>
                      <a:pt x="36" y="17"/>
                    </a:lnTo>
                    <a:lnTo>
                      <a:pt x="65" y="36"/>
                    </a:lnTo>
                    <a:lnTo>
                      <a:pt x="95" y="59"/>
                    </a:lnTo>
                    <a:lnTo>
                      <a:pt x="120" y="84"/>
                    </a:lnTo>
                    <a:lnTo>
                      <a:pt x="147" y="111"/>
                    </a:lnTo>
                    <a:lnTo>
                      <a:pt x="169" y="140"/>
                    </a:lnTo>
                    <a:lnTo>
                      <a:pt x="195" y="169"/>
                    </a:lnTo>
                    <a:lnTo>
                      <a:pt x="221" y="196"/>
                    </a:lnTo>
                    <a:lnTo>
                      <a:pt x="250" y="219"/>
                    </a:lnTo>
                    <a:lnTo>
                      <a:pt x="280" y="241"/>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62" name="Freeform 990"/>
              <p:cNvSpPr>
                <a:spLocks/>
              </p:cNvSpPr>
              <p:nvPr/>
            </p:nvSpPr>
            <p:spPr bwMode="auto">
              <a:xfrm>
                <a:off x="859" y="2735"/>
                <a:ext cx="12" cy="7"/>
              </a:xfrm>
              <a:custGeom>
                <a:avLst/>
                <a:gdLst>
                  <a:gd name="T0" fmla="*/ 283 w 283"/>
                  <a:gd name="T1" fmla="*/ 0 h 202"/>
                  <a:gd name="T2" fmla="*/ 255 w 283"/>
                  <a:gd name="T3" fmla="*/ 20 h 202"/>
                  <a:gd name="T4" fmla="*/ 228 w 283"/>
                  <a:gd name="T5" fmla="*/ 43 h 202"/>
                  <a:gd name="T6" fmla="*/ 203 w 283"/>
                  <a:gd name="T7" fmla="*/ 66 h 202"/>
                  <a:gd name="T8" fmla="*/ 176 w 283"/>
                  <a:gd name="T9" fmla="*/ 92 h 202"/>
                  <a:gd name="T10" fmla="*/ 150 w 283"/>
                  <a:gd name="T11" fmla="*/ 114 h 202"/>
                  <a:gd name="T12" fmla="*/ 124 w 283"/>
                  <a:gd name="T13" fmla="*/ 138 h 202"/>
                  <a:gd name="T14" fmla="*/ 98 w 283"/>
                  <a:gd name="T15" fmla="*/ 157 h 202"/>
                  <a:gd name="T16" fmla="*/ 69 w 283"/>
                  <a:gd name="T17" fmla="*/ 177 h 202"/>
                  <a:gd name="T18" fmla="*/ 36 w 283"/>
                  <a:gd name="T19" fmla="*/ 190 h 202"/>
                  <a:gd name="T20" fmla="*/ 0 w 283"/>
                  <a:gd name="T21" fmla="*/ 20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3" h="202">
                    <a:moveTo>
                      <a:pt x="283" y="0"/>
                    </a:moveTo>
                    <a:lnTo>
                      <a:pt x="255" y="20"/>
                    </a:lnTo>
                    <a:lnTo>
                      <a:pt x="228" y="43"/>
                    </a:lnTo>
                    <a:lnTo>
                      <a:pt x="203" y="66"/>
                    </a:lnTo>
                    <a:lnTo>
                      <a:pt x="176" y="92"/>
                    </a:lnTo>
                    <a:lnTo>
                      <a:pt x="150" y="114"/>
                    </a:lnTo>
                    <a:lnTo>
                      <a:pt x="124" y="138"/>
                    </a:lnTo>
                    <a:lnTo>
                      <a:pt x="98" y="157"/>
                    </a:lnTo>
                    <a:lnTo>
                      <a:pt x="69" y="177"/>
                    </a:lnTo>
                    <a:lnTo>
                      <a:pt x="36" y="190"/>
                    </a:lnTo>
                    <a:lnTo>
                      <a:pt x="0" y="202"/>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63" name="Freeform 991"/>
              <p:cNvSpPr>
                <a:spLocks/>
              </p:cNvSpPr>
              <p:nvPr/>
            </p:nvSpPr>
            <p:spPr bwMode="auto">
              <a:xfrm>
                <a:off x="858" y="2750"/>
                <a:ext cx="7" cy="7"/>
              </a:xfrm>
              <a:custGeom>
                <a:avLst/>
                <a:gdLst>
                  <a:gd name="T0" fmla="*/ 162 w 162"/>
                  <a:gd name="T1" fmla="*/ 0 h 182"/>
                  <a:gd name="T2" fmla="*/ 147 w 162"/>
                  <a:gd name="T3" fmla="*/ 19 h 182"/>
                  <a:gd name="T4" fmla="*/ 131 w 162"/>
                  <a:gd name="T5" fmla="*/ 39 h 182"/>
                  <a:gd name="T6" fmla="*/ 114 w 162"/>
                  <a:gd name="T7" fmla="*/ 55 h 182"/>
                  <a:gd name="T8" fmla="*/ 98 w 162"/>
                  <a:gd name="T9" fmla="*/ 75 h 182"/>
                  <a:gd name="T10" fmla="*/ 82 w 162"/>
                  <a:gd name="T11" fmla="*/ 91 h 182"/>
                  <a:gd name="T12" fmla="*/ 65 w 162"/>
                  <a:gd name="T13" fmla="*/ 107 h 182"/>
                  <a:gd name="T14" fmla="*/ 46 w 162"/>
                  <a:gd name="T15" fmla="*/ 127 h 182"/>
                  <a:gd name="T16" fmla="*/ 33 w 162"/>
                  <a:gd name="T17" fmla="*/ 143 h 182"/>
                  <a:gd name="T18" fmla="*/ 16 w 162"/>
                  <a:gd name="T19" fmla="*/ 163 h 182"/>
                  <a:gd name="T20" fmla="*/ 0 w 162"/>
                  <a:gd name="T21"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2" h="182">
                    <a:moveTo>
                      <a:pt x="162" y="0"/>
                    </a:moveTo>
                    <a:lnTo>
                      <a:pt x="147" y="19"/>
                    </a:lnTo>
                    <a:lnTo>
                      <a:pt x="131" y="39"/>
                    </a:lnTo>
                    <a:lnTo>
                      <a:pt x="114" y="55"/>
                    </a:lnTo>
                    <a:lnTo>
                      <a:pt x="98" y="75"/>
                    </a:lnTo>
                    <a:lnTo>
                      <a:pt x="82" y="91"/>
                    </a:lnTo>
                    <a:lnTo>
                      <a:pt x="65" y="107"/>
                    </a:lnTo>
                    <a:lnTo>
                      <a:pt x="46" y="127"/>
                    </a:lnTo>
                    <a:lnTo>
                      <a:pt x="33" y="143"/>
                    </a:lnTo>
                    <a:lnTo>
                      <a:pt x="16" y="163"/>
                    </a:lnTo>
                    <a:lnTo>
                      <a:pt x="0" y="182"/>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64" name="Freeform 992"/>
              <p:cNvSpPr>
                <a:spLocks/>
              </p:cNvSpPr>
              <p:nvPr/>
            </p:nvSpPr>
            <p:spPr bwMode="auto">
              <a:xfrm>
                <a:off x="1052" y="2713"/>
                <a:ext cx="19" cy="8"/>
              </a:xfrm>
              <a:custGeom>
                <a:avLst/>
                <a:gdLst>
                  <a:gd name="T0" fmla="*/ 0 w 439"/>
                  <a:gd name="T1" fmla="*/ 241 h 241"/>
                  <a:gd name="T2" fmla="*/ 40 w 439"/>
                  <a:gd name="T3" fmla="*/ 208 h 241"/>
                  <a:gd name="T4" fmla="*/ 79 w 439"/>
                  <a:gd name="T5" fmla="*/ 175 h 241"/>
                  <a:gd name="T6" fmla="*/ 121 w 439"/>
                  <a:gd name="T7" fmla="*/ 146 h 241"/>
                  <a:gd name="T8" fmla="*/ 164 w 439"/>
                  <a:gd name="T9" fmla="*/ 120 h 241"/>
                  <a:gd name="T10" fmla="*/ 209 w 439"/>
                  <a:gd name="T11" fmla="*/ 94 h 241"/>
                  <a:gd name="T12" fmla="*/ 251 w 439"/>
                  <a:gd name="T13" fmla="*/ 72 h 241"/>
                  <a:gd name="T14" fmla="*/ 296 w 439"/>
                  <a:gd name="T15" fmla="*/ 51 h 241"/>
                  <a:gd name="T16" fmla="*/ 345 w 439"/>
                  <a:gd name="T17" fmla="*/ 32 h 241"/>
                  <a:gd name="T18" fmla="*/ 393 w 439"/>
                  <a:gd name="T19" fmla="*/ 15 h 241"/>
                  <a:gd name="T20" fmla="*/ 439 w 439"/>
                  <a:gd name="T2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9" h="241">
                    <a:moveTo>
                      <a:pt x="0" y="241"/>
                    </a:moveTo>
                    <a:lnTo>
                      <a:pt x="40" y="208"/>
                    </a:lnTo>
                    <a:lnTo>
                      <a:pt x="79" y="175"/>
                    </a:lnTo>
                    <a:lnTo>
                      <a:pt x="121" y="146"/>
                    </a:lnTo>
                    <a:lnTo>
                      <a:pt x="164" y="120"/>
                    </a:lnTo>
                    <a:lnTo>
                      <a:pt x="209" y="94"/>
                    </a:lnTo>
                    <a:lnTo>
                      <a:pt x="251" y="72"/>
                    </a:lnTo>
                    <a:lnTo>
                      <a:pt x="296" y="51"/>
                    </a:lnTo>
                    <a:lnTo>
                      <a:pt x="345" y="32"/>
                    </a:lnTo>
                    <a:lnTo>
                      <a:pt x="393" y="15"/>
                    </a:lnTo>
                    <a:lnTo>
                      <a:pt x="439"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65" name="Freeform 993"/>
              <p:cNvSpPr>
                <a:spLocks/>
              </p:cNvSpPr>
              <p:nvPr/>
            </p:nvSpPr>
            <p:spPr bwMode="auto">
              <a:xfrm>
                <a:off x="1067" y="2830"/>
                <a:ext cx="21" cy="5"/>
              </a:xfrm>
              <a:custGeom>
                <a:avLst/>
                <a:gdLst>
                  <a:gd name="T0" fmla="*/ 0 w 477"/>
                  <a:gd name="T1" fmla="*/ 159 h 159"/>
                  <a:gd name="T2" fmla="*/ 42 w 477"/>
                  <a:gd name="T3" fmla="*/ 133 h 159"/>
                  <a:gd name="T4" fmla="*/ 87 w 477"/>
                  <a:gd name="T5" fmla="*/ 108 h 159"/>
                  <a:gd name="T6" fmla="*/ 133 w 477"/>
                  <a:gd name="T7" fmla="*/ 81 h 159"/>
                  <a:gd name="T8" fmla="*/ 178 w 477"/>
                  <a:gd name="T9" fmla="*/ 62 h 159"/>
                  <a:gd name="T10" fmla="*/ 227 w 477"/>
                  <a:gd name="T11" fmla="*/ 39 h 159"/>
                  <a:gd name="T12" fmla="*/ 276 w 477"/>
                  <a:gd name="T13" fmla="*/ 23 h 159"/>
                  <a:gd name="T14" fmla="*/ 325 w 477"/>
                  <a:gd name="T15" fmla="*/ 9 h 159"/>
                  <a:gd name="T16" fmla="*/ 377 w 477"/>
                  <a:gd name="T17" fmla="*/ 3 h 159"/>
                  <a:gd name="T18" fmla="*/ 425 w 477"/>
                  <a:gd name="T19" fmla="*/ 0 h 159"/>
                  <a:gd name="T20" fmla="*/ 477 w 477"/>
                  <a:gd name="T21"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7" h="159">
                    <a:moveTo>
                      <a:pt x="0" y="159"/>
                    </a:moveTo>
                    <a:lnTo>
                      <a:pt x="42" y="133"/>
                    </a:lnTo>
                    <a:lnTo>
                      <a:pt x="87" y="108"/>
                    </a:lnTo>
                    <a:lnTo>
                      <a:pt x="133" y="81"/>
                    </a:lnTo>
                    <a:lnTo>
                      <a:pt x="178" y="62"/>
                    </a:lnTo>
                    <a:lnTo>
                      <a:pt x="227" y="39"/>
                    </a:lnTo>
                    <a:lnTo>
                      <a:pt x="276" y="23"/>
                    </a:lnTo>
                    <a:lnTo>
                      <a:pt x="325" y="9"/>
                    </a:lnTo>
                    <a:lnTo>
                      <a:pt x="377" y="3"/>
                    </a:lnTo>
                    <a:lnTo>
                      <a:pt x="425" y="0"/>
                    </a:lnTo>
                    <a:lnTo>
                      <a:pt x="477"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66" name="Freeform 994"/>
              <p:cNvSpPr>
                <a:spLocks/>
              </p:cNvSpPr>
              <p:nvPr/>
            </p:nvSpPr>
            <p:spPr bwMode="auto">
              <a:xfrm>
                <a:off x="849" y="2994"/>
                <a:ext cx="13" cy="12"/>
              </a:xfrm>
              <a:custGeom>
                <a:avLst/>
                <a:gdLst>
                  <a:gd name="T0" fmla="*/ 299 w 299"/>
                  <a:gd name="T1" fmla="*/ 0 h 320"/>
                  <a:gd name="T2" fmla="*/ 279 w 299"/>
                  <a:gd name="T3" fmla="*/ 40 h 320"/>
                  <a:gd name="T4" fmla="*/ 257 w 299"/>
                  <a:gd name="T5" fmla="*/ 79 h 320"/>
                  <a:gd name="T6" fmla="*/ 230 w 299"/>
                  <a:gd name="T7" fmla="*/ 115 h 320"/>
                  <a:gd name="T8" fmla="*/ 201 w 299"/>
                  <a:gd name="T9" fmla="*/ 151 h 320"/>
                  <a:gd name="T10" fmla="*/ 172 w 299"/>
                  <a:gd name="T11" fmla="*/ 184 h 320"/>
                  <a:gd name="T12" fmla="*/ 139 w 299"/>
                  <a:gd name="T13" fmla="*/ 212 h 320"/>
                  <a:gd name="T14" fmla="*/ 107 w 299"/>
                  <a:gd name="T15" fmla="*/ 242 h 320"/>
                  <a:gd name="T16" fmla="*/ 71 w 299"/>
                  <a:gd name="T17" fmla="*/ 271 h 320"/>
                  <a:gd name="T18" fmla="*/ 35 w 299"/>
                  <a:gd name="T19" fmla="*/ 297 h 320"/>
                  <a:gd name="T20" fmla="*/ 0 w 299"/>
                  <a:gd name="T21" fmla="*/ 32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9" h="320">
                    <a:moveTo>
                      <a:pt x="299" y="0"/>
                    </a:moveTo>
                    <a:lnTo>
                      <a:pt x="279" y="40"/>
                    </a:lnTo>
                    <a:lnTo>
                      <a:pt x="257" y="79"/>
                    </a:lnTo>
                    <a:lnTo>
                      <a:pt x="230" y="115"/>
                    </a:lnTo>
                    <a:lnTo>
                      <a:pt x="201" y="151"/>
                    </a:lnTo>
                    <a:lnTo>
                      <a:pt x="172" y="184"/>
                    </a:lnTo>
                    <a:lnTo>
                      <a:pt x="139" y="212"/>
                    </a:lnTo>
                    <a:lnTo>
                      <a:pt x="107" y="242"/>
                    </a:lnTo>
                    <a:lnTo>
                      <a:pt x="71" y="271"/>
                    </a:lnTo>
                    <a:lnTo>
                      <a:pt x="35" y="297"/>
                    </a:lnTo>
                    <a:lnTo>
                      <a:pt x="0" y="32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67" name="Freeform 995"/>
              <p:cNvSpPr>
                <a:spLocks/>
              </p:cNvSpPr>
              <p:nvPr/>
            </p:nvSpPr>
            <p:spPr bwMode="auto">
              <a:xfrm>
                <a:off x="850" y="3001"/>
                <a:ext cx="11" cy="13"/>
              </a:xfrm>
              <a:custGeom>
                <a:avLst/>
                <a:gdLst>
                  <a:gd name="T0" fmla="*/ 250 w 250"/>
                  <a:gd name="T1" fmla="*/ 0 h 351"/>
                  <a:gd name="T2" fmla="*/ 234 w 250"/>
                  <a:gd name="T3" fmla="*/ 33 h 351"/>
                  <a:gd name="T4" fmla="*/ 215 w 250"/>
                  <a:gd name="T5" fmla="*/ 68 h 351"/>
                  <a:gd name="T6" fmla="*/ 192 w 250"/>
                  <a:gd name="T7" fmla="*/ 107 h 351"/>
                  <a:gd name="T8" fmla="*/ 170 w 250"/>
                  <a:gd name="T9" fmla="*/ 149 h 351"/>
                  <a:gd name="T10" fmla="*/ 147 w 250"/>
                  <a:gd name="T11" fmla="*/ 192 h 351"/>
                  <a:gd name="T12" fmla="*/ 118 w 250"/>
                  <a:gd name="T13" fmla="*/ 231 h 351"/>
                  <a:gd name="T14" fmla="*/ 91 w 250"/>
                  <a:gd name="T15" fmla="*/ 270 h 351"/>
                  <a:gd name="T16" fmla="*/ 63 w 250"/>
                  <a:gd name="T17" fmla="*/ 303 h 351"/>
                  <a:gd name="T18" fmla="*/ 33 w 250"/>
                  <a:gd name="T19" fmla="*/ 332 h 351"/>
                  <a:gd name="T20" fmla="*/ 0 w 250"/>
                  <a:gd name="T21" fmla="*/ 35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0" h="351">
                    <a:moveTo>
                      <a:pt x="250" y="0"/>
                    </a:moveTo>
                    <a:lnTo>
                      <a:pt x="234" y="33"/>
                    </a:lnTo>
                    <a:lnTo>
                      <a:pt x="215" y="68"/>
                    </a:lnTo>
                    <a:lnTo>
                      <a:pt x="192" y="107"/>
                    </a:lnTo>
                    <a:lnTo>
                      <a:pt x="170" y="149"/>
                    </a:lnTo>
                    <a:lnTo>
                      <a:pt x="147" y="192"/>
                    </a:lnTo>
                    <a:lnTo>
                      <a:pt x="118" y="231"/>
                    </a:lnTo>
                    <a:lnTo>
                      <a:pt x="91" y="270"/>
                    </a:lnTo>
                    <a:lnTo>
                      <a:pt x="63" y="303"/>
                    </a:lnTo>
                    <a:lnTo>
                      <a:pt x="33" y="332"/>
                    </a:lnTo>
                    <a:lnTo>
                      <a:pt x="0" y="351"/>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68" name="Freeform 996"/>
              <p:cNvSpPr>
                <a:spLocks/>
              </p:cNvSpPr>
              <p:nvPr/>
            </p:nvSpPr>
            <p:spPr bwMode="auto">
              <a:xfrm>
                <a:off x="855" y="3014"/>
                <a:ext cx="6" cy="10"/>
              </a:xfrm>
              <a:custGeom>
                <a:avLst/>
                <a:gdLst>
                  <a:gd name="T0" fmla="*/ 140 w 140"/>
                  <a:gd name="T1" fmla="*/ 0 h 281"/>
                  <a:gd name="T2" fmla="*/ 127 w 140"/>
                  <a:gd name="T3" fmla="*/ 24 h 281"/>
                  <a:gd name="T4" fmla="*/ 114 w 140"/>
                  <a:gd name="T5" fmla="*/ 53 h 281"/>
                  <a:gd name="T6" fmla="*/ 102 w 140"/>
                  <a:gd name="T7" fmla="*/ 82 h 281"/>
                  <a:gd name="T8" fmla="*/ 88 w 140"/>
                  <a:gd name="T9" fmla="*/ 112 h 281"/>
                  <a:gd name="T10" fmla="*/ 72 w 140"/>
                  <a:gd name="T11" fmla="*/ 144 h 281"/>
                  <a:gd name="T12" fmla="*/ 59 w 140"/>
                  <a:gd name="T13" fmla="*/ 174 h 281"/>
                  <a:gd name="T14" fmla="*/ 46 w 140"/>
                  <a:gd name="T15" fmla="*/ 207 h 281"/>
                  <a:gd name="T16" fmla="*/ 30 w 140"/>
                  <a:gd name="T17" fmla="*/ 236 h 281"/>
                  <a:gd name="T18" fmla="*/ 14 w 140"/>
                  <a:gd name="T19" fmla="*/ 259 h 281"/>
                  <a:gd name="T20" fmla="*/ 0 w 140"/>
                  <a:gd name="T21"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281">
                    <a:moveTo>
                      <a:pt x="140" y="0"/>
                    </a:moveTo>
                    <a:lnTo>
                      <a:pt x="127" y="24"/>
                    </a:lnTo>
                    <a:lnTo>
                      <a:pt x="114" y="53"/>
                    </a:lnTo>
                    <a:lnTo>
                      <a:pt x="102" y="82"/>
                    </a:lnTo>
                    <a:lnTo>
                      <a:pt x="88" y="112"/>
                    </a:lnTo>
                    <a:lnTo>
                      <a:pt x="72" y="144"/>
                    </a:lnTo>
                    <a:lnTo>
                      <a:pt x="59" y="174"/>
                    </a:lnTo>
                    <a:lnTo>
                      <a:pt x="46" y="207"/>
                    </a:lnTo>
                    <a:lnTo>
                      <a:pt x="30" y="236"/>
                    </a:lnTo>
                    <a:lnTo>
                      <a:pt x="14" y="259"/>
                    </a:lnTo>
                    <a:lnTo>
                      <a:pt x="0" y="281"/>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69" name="Freeform 997"/>
              <p:cNvSpPr>
                <a:spLocks/>
              </p:cNvSpPr>
              <p:nvPr/>
            </p:nvSpPr>
            <p:spPr bwMode="auto">
              <a:xfrm>
                <a:off x="938" y="2639"/>
                <a:ext cx="5" cy="15"/>
              </a:xfrm>
              <a:custGeom>
                <a:avLst/>
                <a:gdLst>
                  <a:gd name="T0" fmla="*/ 0 w 101"/>
                  <a:gd name="T1" fmla="*/ 0 h 420"/>
                  <a:gd name="T2" fmla="*/ 7 w 101"/>
                  <a:gd name="T3" fmla="*/ 42 h 420"/>
                  <a:gd name="T4" fmla="*/ 14 w 101"/>
                  <a:gd name="T5" fmla="*/ 84 h 420"/>
                  <a:gd name="T6" fmla="*/ 23 w 101"/>
                  <a:gd name="T7" fmla="*/ 127 h 420"/>
                  <a:gd name="T8" fmla="*/ 33 w 101"/>
                  <a:gd name="T9" fmla="*/ 169 h 420"/>
                  <a:gd name="T10" fmla="*/ 43 w 101"/>
                  <a:gd name="T11" fmla="*/ 211 h 420"/>
                  <a:gd name="T12" fmla="*/ 52 w 101"/>
                  <a:gd name="T13" fmla="*/ 254 h 420"/>
                  <a:gd name="T14" fmla="*/ 66 w 101"/>
                  <a:gd name="T15" fmla="*/ 296 h 420"/>
                  <a:gd name="T16" fmla="*/ 79 w 101"/>
                  <a:gd name="T17" fmla="*/ 335 h 420"/>
                  <a:gd name="T18" fmla="*/ 88 w 101"/>
                  <a:gd name="T19" fmla="*/ 378 h 420"/>
                  <a:gd name="T20" fmla="*/ 101 w 101"/>
                  <a:gd name="T21"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1" h="420">
                    <a:moveTo>
                      <a:pt x="0" y="0"/>
                    </a:moveTo>
                    <a:lnTo>
                      <a:pt x="7" y="42"/>
                    </a:lnTo>
                    <a:lnTo>
                      <a:pt x="14" y="84"/>
                    </a:lnTo>
                    <a:lnTo>
                      <a:pt x="23" y="127"/>
                    </a:lnTo>
                    <a:lnTo>
                      <a:pt x="33" y="169"/>
                    </a:lnTo>
                    <a:lnTo>
                      <a:pt x="43" y="211"/>
                    </a:lnTo>
                    <a:lnTo>
                      <a:pt x="52" y="254"/>
                    </a:lnTo>
                    <a:lnTo>
                      <a:pt x="66" y="296"/>
                    </a:lnTo>
                    <a:lnTo>
                      <a:pt x="79" y="335"/>
                    </a:lnTo>
                    <a:lnTo>
                      <a:pt x="88" y="378"/>
                    </a:lnTo>
                    <a:lnTo>
                      <a:pt x="101" y="420"/>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70" name="Freeform 998"/>
              <p:cNvSpPr>
                <a:spLocks/>
              </p:cNvSpPr>
              <p:nvPr/>
            </p:nvSpPr>
            <p:spPr bwMode="auto">
              <a:xfrm>
                <a:off x="943" y="2641"/>
                <a:ext cx="4" cy="20"/>
              </a:xfrm>
              <a:custGeom>
                <a:avLst/>
                <a:gdLst>
                  <a:gd name="T0" fmla="*/ 0 w 101"/>
                  <a:gd name="T1" fmla="*/ 0 h 545"/>
                  <a:gd name="T2" fmla="*/ 3 w 101"/>
                  <a:gd name="T3" fmla="*/ 39 h 545"/>
                  <a:gd name="T4" fmla="*/ 13 w 101"/>
                  <a:gd name="T5" fmla="*/ 85 h 545"/>
                  <a:gd name="T6" fmla="*/ 26 w 101"/>
                  <a:gd name="T7" fmla="*/ 138 h 545"/>
                  <a:gd name="T8" fmla="*/ 38 w 101"/>
                  <a:gd name="T9" fmla="*/ 190 h 545"/>
                  <a:gd name="T10" fmla="*/ 52 w 101"/>
                  <a:gd name="T11" fmla="*/ 245 h 545"/>
                  <a:gd name="T12" fmla="*/ 65 w 101"/>
                  <a:gd name="T13" fmla="*/ 304 h 545"/>
                  <a:gd name="T14" fmla="*/ 77 w 101"/>
                  <a:gd name="T15" fmla="*/ 362 h 545"/>
                  <a:gd name="T16" fmla="*/ 90 w 101"/>
                  <a:gd name="T17" fmla="*/ 425 h 545"/>
                  <a:gd name="T18" fmla="*/ 98 w 101"/>
                  <a:gd name="T19" fmla="*/ 483 h 545"/>
                  <a:gd name="T20" fmla="*/ 101 w 101"/>
                  <a:gd name="T21" fmla="*/ 545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1" h="545">
                    <a:moveTo>
                      <a:pt x="0" y="0"/>
                    </a:moveTo>
                    <a:lnTo>
                      <a:pt x="3" y="39"/>
                    </a:lnTo>
                    <a:lnTo>
                      <a:pt x="13" y="85"/>
                    </a:lnTo>
                    <a:lnTo>
                      <a:pt x="26" y="138"/>
                    </a:lnTo>
                    <a:lnTo>
                      <a:pt x="38" y="190"/>
                    </a:lnTo>
                    <a:lnTo>
                      <a:pt x="52" y="245"/>
                    </a:lnTo>
                    <a:lnTo>
                      <a:pt x="65" y="304"/>
                    </a:lnTo>
                    <a:lnTo>
                      <a:pt x="77" y="362"/>
                    </a:lnTo>
                    <a:lnTo>
                      <a:pt x="90" y="425"/>
                    </a:lnTo>
                    <a:lnTo>
                      <a:pt x="98" y="483"/>
                    </a:lnTo>
                    <a:lnTo>
                      <a:pt x="101" y="545"/>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71" name="Freeform 999"/>
              <p:cNvSpPr>
                <a:spLocks/>
              </p:cNvSpPr>
              <p:nvPr/>
            </p:nvSpPr>
            <p:spPr bwMode="auto">
              <a:xfrm>
                <a:off x="964" y="2633"/>
                <a:ext cx="1" cy="30"/>
              </a:xfrm>
              <a:custGeom>
                <a:avLst/>
                <a:gdLst>
                  <a:gd name="T0" fmla="*/ 6 w 13"/>
                  <a:gd name="T1" fmla="*/ 0 h 842"/>
                  <a:gd name="T2" fmla="*/ 0 w 13"/>
                  <a:gd name="T3" fmla="*/ 59 h 842"/>
                  <a:gd name="T4" fmla="*/ 0 w 13"/>
                  <a:gd name="T5" fmla="*/ 127 h 842"/>
                  <a:gd name="T6" fmla="*/ 0 w 13"/>
                  <a:gd name="T7" fmla="*/ 209 h 842"/>
                  <a:gd name="T8" fmla="*/ 3 w 13"/>
                  <a:gd name="T9" fmla="*/ 294 h 842"/>
                  <a:gd name="T10" fmla="*/ 6 w 13"/>
                  <a:gd name="T11" fmla="*/ 385 h 842"/>
                  <a:gd name="T12" fmla="*/ 9 w 13"/>
                  <a:gd name="T13" fmla="*/ 483 h 842"/>
                  <a:gd name="T14" fmla="*/ 13 w 13"/>
                  <a:gd name="T15" fmla="*/ 578 h 842"/>
                  <a:gd name="T16" fmla="*/ 13 w 13"/>
                  <a:gd name="T17" fmla="*/ 669 h 842"/>
                  <a:gd name="T18" fmla="*/ 6 w 13"/>
                  <a:gd name="T19" fmla="*/ 757 h 842"/>
                  <a:gd name="T20" fmla="*/ 0 w 13"/>
                  <a:gd name="T21" fmla="*/ 842 h 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842">
                    <a:moveTo>
                      <a:pt x="6" y="0"/>
                    </a:moveTo>
                    <a:lnTo>
                      <a:pt x="0" y="59"/>
                    </a:lnTo>
                    <a:lnTo>
                      <a:pt x="0" y="127"/>
                    </a:lnTo>
                    <a:lnTo>
                      <a:pt x="0" y="209"/>
                    </a:lnTo>
                    <a:lnTo>
                      <a:pt x="3" y="294"/>
                    </a:lnTo>
                    <a:lnTo>
                      <a:pt x="6" y="385"/>
                    </a:lnTo>
                    <a:lnTo>
                      <a:pt x="9" y="483"/>
                    </a:lnTo>
                    <a:lnTo>
                      <a:pt x="13" y="578"/>
                    </a:lnTo>
                    <a:lnTo>
                      <a:pt x="13" y="669"/>
                    </a:lnTo>
                    <a:lnTo>
                      <a:pt x="6" y="757"/>
                    </a:lnTo>
                    <a:lnTo>
                      <a:pt x="0" y="842"/>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72" name="Freeform 1000"/>
              <p:cNvSpPr>
                <a:spLocks/>
              </p:cNvSpPr>
              <p:nvPr/>
            </p:nvSpPr>
            <p:spPr bwMode="auto">
              <a:xfrm>
                <a:off x="968" y="2639"/>
                <a:ext cx="2" cy="19"/>
              </a:xfrm>
              <a:custGeom>
                <a:avLst/>
                <a:gdLst>
                  <a:gd name="T0" fmla="*/ 45 w 45"/>
                  <a:gd name="T1" fmla="*/ 0 h 522"/>
                  <a:gd name="T2" fmla="*/ 32 w 45"/>
                  <a:gd name="T3" fmla="*/ 52 h 522"/>
                  <a:gd name="T4" fmla="*/ 20 w 45"/>
                  <a:gd name="T5" fmla="*/ 104 h 522"/>
                  <a:gd name="T6" fmla="*/ 13 w 45"/>
                  <a:gd name="T7" fmla="*/ 157 h 522"/>
                  <a:gd name="T8" fmla="*/ 10 w 45"/>
                  <a:gd name="T9" fmla="*/ 212 h 522"/>
                  <a:gd name="T10" fmla="*/ 6 w 45"/>
                  <a:gd name="T11" fmla="*/ 264 h 522"/>
                  <a:gd name="T12" fmla="*/ 6 w 45"/>
                  <a:gd name="T13" fmla="*/ 317 h 522"/>
                  <a:gd name="T14" fmla="*/ 6 w 45"/>
                  <a:gd name="T15" fmla="*/ 369 h 522"/>
                  <a:gd name="T16" fmla="*/ 6 w 45"/>
                  <a:gd name="T17" fmla="*/ 421 h 522"/>
                  <a:gd name="T18" fmla="*/ 3 w 45"/>
                  <a:gd name="T19" fmla="*/ 474 h 522"/>
                  <a:gd name="T20" fmla="*/ 0 w 45"/>
                  <a:gd name="T21" fmla="*/ 522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 h="522">
                    <a:moveTo>
                      <a:pt x="45" y="0"/>
                    </a:moveTo>
                    <a:lnTo>
                      <a:pt x="32" y="52"/>
                    </a:lnTo>
                    <a:lnTo>
                      <a:pt x="20" y="104"/>
                    </a:lnTo>
                    <a:lnTo>
                      <a:pt x="13" y="157"/>
                    </a:lnTo>
                    <a:lnTo>
                      <a:pt x="10" y="212"/>
                    </a:lnTo>
                    <a:lnTo>
                      <a:pt x="6" y="264"/>
                    </a:lnTo>
                    <a:lnTo>
                      <a:pt x="6" y="317"/>
                    </a:lnTo>
                    <a:lnTo>
                      <a:pt x="6" y="369"/>
                    </a:lnTo>
                    <a:lnTo>
                      <a:pt x="6" y="421"/>
                    </a:lnTo>
                    <a:lnTo>
                      <a:pt x="3" y="474"/>
                    </a:lnTo>
                    <a:lnTo>
                      <a:pt x="0" y="522"/>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73" name="Freeform 1001"/>
              <p:cNvSpPr>
                <a:spLocks/>
              </p:cNvSpPr>
              <p:nvPr/>
            </p:nvSpPr>
            <p:spPr bwMode="auto">
              <a:xfrm>
                <a:off x="946" y="2630"/>
                <a:ext cx="4" cy="18"/>
              </a:xfrm>
              <a:custGeom>
                <a:avLst/>
                <a:gdLst>
                  <a:gd name="T0" fmla="*/ 0 w 82"/>
                  <a:gd name="T1" fmla="*/ 0 h 509"/>
                  <a:gd name="T2" fmla="*/ 7 w 82"/>
                  <a:gd name="T3" fmla="*/ 36 h 509"/>
                  <a:gd name="T4" fmla="*/ 16 w 82"/>
                  <a:gd name="T5" fmla="*/ 72 h 509"/>
                  <a:gd name="T6" fmla="*/ 27 w 82"/>
                  <a:gd name="T7" fmla="*/ 111 h 509"/>
                  <a:gd name="T8" fmla="*/ 36 w 82"/>
                  <a:gd name="T9" fmla="*/ 150 h 509"/>
                  <a:gd name="T10" fmla="*/ 49 w 82"/>
                  <a:gd name="T11" fmla="*/ 195 h 509"/>
                  <a:gd name="T12" fmla="*/ 59 w 82"/>
                  <a:gd name="T13" fmla="*/ 247 h 509"/>
                  <a:gd name="T14" fmla="*/ 68 w 82"/>
                  <a:gd name="T15" fmla="*/ 303 h 509"/>
                  <a:gd name="T16" fmla="*/ 75 w 82"/>
                  <a:gd name="T17" fmla="*/ 365 h 509"/>
                  <a:gd name="T18" fmla="*/ 82 w 82"/>
                  <a:gd name="T19" fmla="*/ 434 h 509"/>
                  <a:gd name="T20" fmla="*/ 82 w 82"/>
                  <a:gd name="T21" fmla="*/ 509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509">
                    <a:moveTo>
                      <a:pt x="0" y="0"/>
                    </a:moveTo>
                    <a:lnTo>
                      <a:pt x="7" y="36"/>
                    </a:lnTo>
                    <a:lnTo>
                      <a:pt x="16" y="72"/>
                    </a:lnTo>
                    <a:lnTo>
                      <a:pt x="27" y="111"/>
                    </a:lnTo>
                    <a:lnTo>
                      <a:pt x="36" y="150"/>
                    </a:lnTo>
                    <a:lnTo>
                      <a:pt x="49" y="195"/>
                    </a:lnTo>
                    <a:lnTo>
                      <a:pt x="59" y="247"/>
                    </a:lnTo>
                    <a:lnTo>
                      <a:pt x="68" y="303"/>
                    </a:lnTo>
                    <a:lnTo>
                      <a:pt x="75" y="365"/>
                    </a:lnTo>
                    <a:lnTo>
                      <a:pt x="82" y="434"/>
                    </a:lnTo>
                    <a:lnTo>
                      <a:pt x="82" y="509"/>
                    </a:lnTo>
                  </a:path>
                </a:pathLst>
              </a:custGeom>
              <a:solidFill>
                <a:srgbClr val="660033"/>
              </a:solidFill>
              <a:ln w="1651">
                <a:solidFill>
                  <a:srgbClr val="292929"/>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74" name="Freeform 1002"/>
              <p:cNvSpPr>
                <a:spLocks/>
              </p:cNvSpPr>
              <p:nvPr/>
            </p:nvSpPr>
            <p:spPr bwMode="auto">
              <a:xfrm>
                <a:off x="953" y="2636"/>
                <a:ext cx="2" cy="28"/>
              </a:xfrm>
              <a:custGeom>
                <a:avLst/>
                <a:gdLst>
                  <a:gd name="T0" fmla="*/ 0 w 29"/>
                  <a:gd name="T1" fmla="*/ 0 h 780"/>
                  <a:gd name="T2" fmla="*/ 3 w 29"/>
                  <a:gd name="T3" fmla="*/ 23 h 780"/>
                  <a:gd name="T4" fmla="*/ 7 w 29"/>
                  <a:gd name="T5" fmla="*/ 59 h 780"/>
                  <a:gd name="T6" fmla="*/ 13 w 29"/>
                  <a:gd name="T7" fmla="*/ 105 h 780"/>
                  <a:gd name="T8" fmla="*/ 20 w 29"/>
                  <a:gd name="T9" fmla="*/ 160 h 780"/>
                  <a:gd name="T10" fmla="*/ 23 w 29"/>
                  <a:gd name="T11" fmla="*/ 232 h 780"/>
                  <a:gd name="T12" fmla="*/ 29 w 29"/>
                  <a:gd name="T13" fmla="*/ 313 h 780"/>
                  <a:gd name="T14" fmla="*/ 29 w 29"/>
                  <a:gd name="T15" fmla="*/ 409 h 780"/>
                  <a:gd name="T16" fmla="*/ 29 w 29"/>
                  <a:gd name="T17" fmla="*/ 516 h 780"/>
                  <a:gd name="T18" fmla="*/ 23 w 29"/>
                  <a:gd name="T19" fmla="*/ 639 h 780"/>
                  <a:gd name="T20" fmla="*/ 13 w 29"/>
                  <a:gd name="T21" fmla="*/ 780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780">
                    <a:moveTo>
                      <a:pt x="0" y="0"/>
                    </a:moveTo>
                    <a:lnTo>
                      <a:pt x="3" y="23"/>
                    </a:lnTo>
                    <a:lnTo>
                      <a:pt x="7" y="59"/>
                    </a:lnTo>
                    <a:lnTo>
                      <a:pt x="13" y="105"/>
                    </a:lnTo>
                    <a:lnTo>
                      <a:pt x="20" y="160"/>
                    </a:lnTo>
                    <a:lnTo>
                      <a:pt x="23" y="232"/>
                    </a:lnTo>
                    <a:lnTo>
                      <a:pt x="29" y="313"/>
                    </a:lnTo>
                    <a:lnTo>
                      <a:pt x="29" y="409"/>
                    </a:lnTo>
                    <a:lnTo>
                      <a:pt x="29" y="516"/>
                    </a:lnTo>
                    <a:lnTo>
                      <a:pt x="23" y="639"/>
                    </a:lnTo>
                    <a:lnTo>
                      <a:pt x="13" y="780"/>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75" name="Freeform 1003"/>
              <p:cNvSpPr>
                <a:spLocks/>
              </p:cNvSpPr>
              <p:nvPr/>
            </p:nvSpPr>
            <p:spPr bwMode="auto">
              <a:xfrm>
                <a:off x="961" y="2652"/>
                <a:ext cx="1" cy="17"/>
              </a:xfrm>
              <a:custGeom>
                <a:avLst/>
                <a:gdLst>
                  <a:gd name="T0" fmla="*/ 6 w 6"/>
                  <a:gd name="T1" fmla="*/ 0 h 457"/>
                  <a:gd name="T2" fmla="*/ 6 w 6"/>
                  <a:gd name="T3" fmla="*/ 52 h 457"/>
                  <a:gd name="T4" fmla="*/ 6 w 6"/>
                  <a:gd name="T5" fmla="*/ 101 h 457"/>
                  <a:gd name="T6" fmla="*/ 6 w 6"/>
                  <a:gd name="T7" fmla="*/ 148 h 457"/>
                  <a:gd name="T8" fmla="*/ 6 w 6"/>
                  <a:gd name="T9" fmla="*/ 190 h 457"/>
                  <a:gd name="T10" fmla="*/ 6 w 6"/>
                  <a:gd name="T11" fmla="*/ 229 h 457"/>
                  <a:gd name="T12" fmla="*/ 6 w 6"/>
                  <a:gd name="T13" fmla="*/ 271 h 457"/>
                  <a:gd name="T14" fmla="*/ 3 w 6"/>
                  <a:gd name="T15" fmla="*/ 314 h 457"/>
                  <a:gd name="T16" fmla="*/ 3 w 6"/>
                  <a:gd name="T17" fmla="*/ 359 h 457"/>
                  <a:gd name="T18" fmla="*/ 0 w 6"/>
                  <a:gd name="T19" fmla="*/ 405 h 457"/>
                  <a:gd name="T20" fmla="*/ 0 w 6"/>
                  <a:gd name="T21" fmla="*/ 457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457">
                    <a:moveTo>
                      <a:pt x="6" y="0"/>
                    </a:moveTo>
                    <a:lnTo>
                      <a:pt x="6" y="52"/>
                    </a:lnTo>
                    <a:lnTo>
                      <a:pt x="6" y="101"/>
                    </a:lnTo>
                    <a:lnTo>
                      <a:pt x="6" y="148"/>
                    </a:lnTo>
                    <a:lnTo>
                      <a:pt x="6" y="190"/>
                    </a:lnTo>
                    <a:lnTo>
                      <a:pt x="6" y="229"/>
                    </a:lnTo>
                    <a:lnTo>
                      <a:pt x="6" y="271"/>
                    </a:lnTo>
                    <a:lnTo>
                      <a:pt x="3" y="314"/>
                    </a:lnTo>
                    <a:lnTo>
                      <a:pt x="3" y="359"/>
                    </a:lnTo>
                    <a:lnTo>
                      <a:pt x="0" y="405"/>
                    </a:lnTo>
                    <a:lnTo>
                      <a:pt x="0" y="457"/>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76" name="Freeform 1004"/>
              <p:cNvSpPr>
                <a:spLocks/>
              </p:cNvSpPr>
              <p:nvPr/>
            </p:nvSpPr>
            <p:spPr bwMode="auto">
              <a:xfrm>
                <a:off x="904" y="2652"/>
                <a:ext cx="19" cy="27"/>
              </a:xfrm>
              <a:custGeom>
                <a:avLst/>
                <a:gdLst>
                  <a:gd name="T0" fmla="*/ 0 w 439"/>
                  <a:gd name="T1" fmla="*/ 0 h 747"/>
                  <a:gd name="T2" fmla="*/ 11 w 439"/>
                  <a:gd name="T3" fmla="*/ 13 h 747"/>
                  <a:gd name="T4" fmla="*/ 23 w 439"/>
                  <a:gd name="T5" fmla="*/ 33 h 747"/>
                  <a:gd name="T6" fmla="*/ 42 w 439"/>
                  <a:gd name="T7" fmla="*/ 52 h 747"/>
                  <a:gd name="T8" fmla="*/ 63 w 439"/>
                  <a:gd name="T9" fmla="*/ 78 h 747"/>
                  <a:gd name="T10" fmla="*/ 82 w 439"/>
                  <a:gd name="T11" fmla="*/ 101 h 747"/>
                  <a:gd name="T12" fmla="*/ 101 w 439"/>
                  <a:gd name="T13" fmla="*/ 127 h 747"/>
                  <a:gd name="T14" fmla="*/ 121 w 439"/>
                  <a:gd name="T15" fmla="*/ 154 h 747"/>
                  <a:gd name="T16" fmla="*/ 140 w 439"/>
                  <a:gd name="T17" fmla="*/ 173 h 747"/>
                  <a:gd name="T18" fmla="*/ 153 w 439"/>
                  <a:gd name="T19" fmla="*/ 192 h 747"/>
                  <a:gd name="T20" fmla="*/ 163 w 439"/>
                  <a:gd name="T21" fmla="*/ 205 h 747"/>
                  <a:gd name="T22" fmla="*/ 192 w 439"/>
                  <a:gd name="T23" fmla="*/ 254 h 747"/>
                  <a:gd name="T24" fmla="*/ 218 w 439"/>
                  <a:gd name="T25" fmla="*/ 306 h 747"/>
                  <a:gd name="T26" fmla="*/ 244 w 439"/>
                  <a:gd name="T27" fmla="*/ 359 h 747"/>
                  <a:gd name="T28" fmla="*/ 267 w 439"/>
                  <a:gd name="T29" fmla="*/ 414 h 747"/>
                  <a:gd name="T30" fmla="*/ 289 w 439"/>
                  <a:gd name="T31" fmla="*/ 466 h 747"/>
                  <a:gd name="T32" fmla="*/ 316 w 439"/>
                  <a:gd name="T33" fmla="*/ 522 h 747"/>
                  <a:gd name="T34" fmla="*/ 341 w 439"/>
                  <a:gd name="T35" fmla="*/ 580 h 747"/>
                  <a:gd name="T36" fmla="*/ 371 w 439"/>
                  <a:gd name="T37" fmla="*/ 635 h 747"/>
                  <a:gd name="T38" fmla="*/ 404 w 439"/>
                  <a:gd name="T39" fmla="*/ 691 h 747"/>
                  <a:gd name="T40" fmla="*/ 439 w 439"/>
                  <a:gd name="T41" fmla="*/ 747 h 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9" h="747">
                    <a:moveTo>
                      <a:pt x="0" y="0"/>
                    </a:moveTo>
                    <a:lnTo>
                      <a:pt x="11" y="13"/>
                    </a:lnTo>
                    <a:lnTo>
                      <a:pt x="23" y="33"/>
                    </a:lnTo>
                    <a:lnTo>
                      <a:pt x="42" y="52"/>
                    </a:lnTo>
                    <a:lnTo>
                      <a:pt x="63" y="78"/>
                    </a:lnTo>
                    <a:lnTo>
                      <a:pt x="82" y="101"/>
                    </a:lnTo>
                    <a:lnTo>
                      <a:pt x="101" y="127"/>
                    </a:lnTo>
                    <a:lnTo>
                      <a:pt x="121" y="154"/>
                    </a:lnTo>
                    <a:lnTo>
                      <a:pt x="140" y="173"/>
                    </a:lnTo>
                    <a:lnTo>
                      <a:pt x="153" y="192"/>
                    </a:lnTo>
                    <a:lnTo>
                      <a:pt x="163" y="205"/>
                    </a:lnTo>
                    <a:lnTo>
                      <a:pt x="192" y="254"/>
                    </a:lnTo>
                    <a:lnTo>
                      <a:pt x="218" y="306"/>
                    </a:lnTo>
                    <a:lnTo>
                      <a:pt x="244" y="359"/>
                    </a:lnTo>
                    <a:lnTo>
                      <a:pt x="267" y="414"/>
                    </a:lnTo>
                    <a:lnTo>
                      <a:pt x="289" y="466"/>
                    </a:lnTo>
                    <a:lnTo>
                      <a:pt x="316" y="522"/>
                    </a:lnTo>
                    <a:lnTo>
                      <a:pt x="341" y="580"/>
                    </a:lnTo>
                    <a:lnTo>
                      <a:pt x="371" y="635"/>
                    </a:lnTo>
                    <a:lnTo>
                      <a:pt x="404" y="691"/>
                    </a:lnTo>
                    <a:lnTo>
                      <a:pt x="439" y="747"/>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77" name="Freeform 1005"/>
              <p:cNvSpPr>
                <a:spLocks/>
              </p:cNvSpPr>
              <p:nvPr/>
            </p:nvSpPr>
            <p:spPr bwMode="auto">
              <a:xfrm>
                <a:off x="895" y="2727"/>
                <a:ext cx="25" cy="3"/>
              </a:xfrm>
              <a:custGeom>
                <a:avLst/>
                <a:gdLst>
                  <a:gd name="T0" fmla="*/ 0 w 559"/>
                  <a:gd name="T1" fmla="*/ 85 h 85"/>
                  <a:gd name="T2" fmla="*/ 36 w 559"/>
                  <a:gd name="T3" fmla="*/ 82 h 85"/>
                  <a:gd name="T4" fmla="*/ 69 w 559"/>
                  <a:gd name="T5" fmla="*/ 78 h 85"/>
                  <a:gd name="T6" fmla="*/ 97 w 559"/>
                  <a:gd name="T7" fmla="*/ 75 h 85"/>
                  <a:gd name="T8" fmla="*/ 127 w 559"/>
                  <a:gd name="T9" fmla="*/ 69 h 85"/>
                  <a:gd name="T10" fmla="*/ 153 w 559"/>
                  <a:gd name="T11" fmla="*/ 61 h 85"/>
                  <a:gd name="T12" fmla="*/ 182 w 559"/>
                  <a:gd name="T13" fmla="*/ 52 h 85"/>
                  <a:gd name="T14" fmla="*/ 209 w 559"/>
                  <a:gd name="T15" fmla="*/ 46 h 85"/>
                  <a:gd name="T16" fmla="*/ 240 w 559"/>
                  <a:gd name="T17" fmla="*/ 39 h 85"/>
                  <a:gd name="T18" fmla="*/ 273 w 559"/>
                  <a:gd name="T19" fmla="*/ 30 h 85"/>
                  <a:gd name="T20" fmla="*/ 309 w 559"/>
                  <a:gd name="T21" fmla="*/ 22 h 85"/>
                  <a:gd name="T22" fmla="*/ 344 w 559"/>
                  <a:gd name="T23" fmla="*/ 16 h 85"/>
                  <a:gd name="T24" fmla="*/ 374 w 559"/>
                  <a:gd name="T25" fmla="*/ 10 h 85"/>
                  <a:gd name="T26" fmla="*/ 399 w 559"/>
                  <a:gd name="T27" fmla="*/ 6 h 85"/>
                  <a:gd name="T28" fmla="*/ 419 w 559"/>
                  <a:gd name="T29" fmla="*/ 3 h 85"/>
                  <a:gd name="T30" fmla="*/ 442 w 559"/>
                  <a:gd name="T31" fmla="*/ 0 h 85"/>
                  <a:gd name="T32" fmla="*/ 462 w 559"/>
                  <a:gd name="T33" fmla="*/ 0 h 85"/>
                  <a:gd name="T34" fmla="*/ 484 w 559"/>
                  <a:gd name="T35" fmla="*/ 0 h 85"/>
                  <a:gd name="T36" fmla="*/ 507 w 559"/>
                  <a:gd name="T37" fmla="*/ 3 h 85"/>
                  <a:gd name="T38" fmla="*/ 530 w 559"/>
                  <a:gd name="T39" fmla="*/ 6 h 85"/>
                  <a:gd name="T40" fmla="*/ 559 w 559"/>
                  <a:gd name="T41" fmla="*/ 1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59" h="85">
                    <a:moveTo>
                      <a:pt x="0" y="85"/>
                    </a:moveTo>
                    <a:lnTo>
                      <a:pt x="36" y="82"/>
                    </a:lnTo>
                    <a:lnTo>
                      <a:pt x="69" y="78"/>
                    </a:lnTo>
                    <a:lnTo>
                      <a:pt x="97" y="75"/>
                    </a:lnTo>
                    <a:lnTo>
                      <a:pt x="127" y="69"/>
                    </a:lnTo>
                    <a:lnTo>
                      <a:pt x="153" y="61"/>
                    </a:lnTo>
                    <a:lnTo>
                      <a:pt x="182" y="52"/>
                    </a:lnTo>
                    <a:lnTo>
                      <a:pt x="209" y="46"/>
                    </a:lnTo>
                    <a:lnTo>
                      <a:pt x="240" y="39"/>
                    </a:lnTo>
                    <a:lnTo>
                      <a:pt x="273" y="30"/>
                    </a:lnTo>
                    <a:lnTo>
                      <a:pt x="309" y="22"/>
                    </a:lnTo>
                    <a:lnTo>
                      <a:pt x="344" y="16"/>
                    </a:lnTo>
                    <a:lnTo>
                      <a:pt x="374" y="10"/>
                    </a:lnTo>
                    <a:lnTo>
                      <a:pt x="399" y="6"/>
                    </a:lnTo>
                    <a:lnTo>
                      <a:pt x="419" y="3"/>
                    </a:lnTo>
                    <a:lnTo>
                      <a:pt x="442" y="0"/>
                    </a:lnTo>
                    <a:lnTo>
                      <a:pt x="462" y="0"/>
                    </a:lnTo>
                    <a:lnTo>
                      <a:pt x="484" y="0"/>
                    </a:lnTo>
                    <a:lnTo>
                      <a:pt x="507" y="3"/>
                    </a:lnTo>
                    <a:lnTo>
                      <a:pt x="530" y="6"/>
                    </a:lnTo>
                    <a:lnTo>
                      <a:pt x="559" y="10"/>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78" name="Freeform 1006"/>
              <p:cNvSpPr>
                <a:spLocks/>
              </p:cNvSpPr>
              <p:nvPr/>
            </p:nvSpPr>
            <p:spPr bwMode="auto">
              <a:xfrm>
                <a:off x="886" y="2688"/>
                <a:ext cx="30" cy="14"/>
              </a:xfrm>
              <a:custGeom>
                <a:avLst/>
                <a:gdLst>
                  <a:gd name="T0" fmla="*/ 0 w 698"/>
                  <a:gd name="T1" fmla="*/ 0 h 372"/>
                  <a:gd name="T2" fmla="*/ 33 w 698"/>
                  <a:gd name="T3" fmla="*/ 16 h 372"/>
                  <a:gd name="T4" fmla="*/ 65 w 698"/>
                  <a:gd name="T5" fmla="*/ 33 h 372"/>
                  <a:gd name="T6" fmla="*/ 98 w 698"/>
                  <a:gd name="T7" fmla="*/ 46 h 372"/>
                  <a:gd name="T8" fmla="*/ 131 w 698"/>
                  <a:gd name="T9" fmla="*/ 59 h 372"/>
                  <a:gd name="T10" fmla="*/ 162 w 698"/>
                  <a:gd name="T11" fmla="*/ 72 h 372"/>
                  <a:gd name="T12" fmla="*/ 195 w 698"/>
                  <a:gd name="T13" fmla="*/ 85 h 372"/>
                  <a:gd name="T14" fmla="*/ 228 w 698"/>
                  <a:gd name="T15" fmla="*/ 101 h 372"/>
                  <a:gd name="T16" fmla="*/ 260 w 698"/>
                  <a:gd name="T17" fmla="*/ 118 h 372"/>
                  <a:gd name="T18" fmla="*/ 289 w 698"/>
                  <a:gd name="T19" fmla="*/ 134 h 372"/>
                  <a:gd name="T20" fmla="*/ 322 w 698"/>
                  <a:gd name="T21" fmla="*/ 154 h 372"/>
                  <a:gd name="T22" fmla="*/ 357 w 698"/>
                  <a:gd name="T23" fmla="*/ 179 h 372"/>
                  <a:gd name="T24" fmla="*/ 396 w 698"/>
                  <a:gd name="T25" fmla="*/ 206 h 372"/>
                  <a:gd name="T26" fmla="*/ 432 w 698"/>
                  <a:gd name="T27" fmla="*/ 232 h 372"/>
                  <a:gd name="T28" fmla="*/ 468 w 698"/>
                  <a:gd name="T29" fmla="*/ 254 h 372"/>
                  <a:gd name="T30" fmla="*/ 503 w 698"/>
                  <a:gd name="T31" fmla="*/ 278 h 372"/>
                  <a:gd name="T32" fmla="*/ 539 w 698"/>
                  <a:gd name="T33" fmla="*/ 300 h 372"/>
                  <a:gd name="T34" fmla="*/ 579 w 698"/>
                  <a:gd name="T35" fmla="*/ 320 h 372"/>
                  <a:gd name="T36" fmla="*/ 618 w 698"/>
                  <a:gd name="T37" fmla="*/ 339 h 372"/>
                  <a:gd name="T38" fmla="*/ 656 w 698"/>
                  <a:gd name="T39" fmla="*/ 356 h 372"/>
                  <a:gd name="T40" fmla="*/ 698 w 698"/>
                  <a:gd name="T41" fmla="*/ 372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8" h="372">
                    <a:moveTo>
                      <a:pt x="0" y="0"/>
                    </a:moveTo>
                    <a:lnTo>
                      <a:pt x="33" y="16"/>
                    </a:lnTo>
                    <a:lnTo>
                      <a:pt x="65" y="33"/>
                    </a:lnTo>
                    <a:lnTo>
                      <a:pt x="98" y="46"/>
                    </a:lnTo>
                    <a:lnTo>
                      <a:pt x="131" y="59"/>
                    </a:lnTo>
                    <a:lnTo>
                      <a:pt x="162" y="72"/>
                    </a:lnTo>
                    <a:lnTo>
                      <a:pt x="195" y="85"/>
                    </a:lnTo>
                    <a:lnTo>
                      <a:pt x="228" y="101"/>
                    </a:lnTo>
                    <a:lnTo>
                      <a:pt x="260" y="118"/>
                    </a:lnTo>
                    <a:lnTo>
                      <a:pt x="289" y="134"/>
                    </a:lnTo>
                    <a:lnTo>
                      <a:pt x="322" y="154"/>
                    </a:lnTo>
                    <a:lnTo>
                      <a:pt x="357" y="179"/>
                    </a:lnTo>
                    <a:lnTo>
                      <a:pt x="396" y="206"/>
                    </a:lnTo>
                    <a:lnTo>
                      <a:pt x="432" y="232"/>
                    </a:lnTo>
                    <a:lnTo>
                      <a:pt x="468" y="254"/>
                    </a:lnTo>
                    <a:lnTo>
                      <a:pt x="503" y="278"/>
                    </a:lnTo>
                    <a:lnTo>
                      <a:pt x="539" y="300"/>
                    </a:lnTo>
                    <a:lnTo>
                      <a:pt x="579" y="320"/>
                    </a:lnTo>
                    <a:lnTo>
                      <a:pt x="618" y="339"/>
                    </a:lnTo>
                    <a:lnTo>
                      <a:pt x="656" y="356"/>
                    </a:lnTo>
                    <a:lnTo>
                      <a:pt x="698" y="372"/>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79" name="Freeform 1007"/>
              <p:cNvSpPr>
                <a:spLocks/>
              </p:cNvSpPr>
              <p:nvPr/>
            </p:nvSpPr>
            <p:spPr bwMode="auto">
              <a:xfrm>
                <a:off x="886" y="2681"/>
                <a:ext cx="20" cy="8"/>
              </a:xfrm>
              <a:custGeom>
                <a:avLst/>
                <a:gdLst>
                  <a:gd name="T0" fmla="*/ 0 w 448"/>
                  <a:gd name="T1" fmla="*/ 0 h 231"/>
                  <a:gd name="T2" fmla="*/ 36 w 448"/>
                  <a:gd name="T3" fmla="*/ 26 h 231"/>
                  <a:gd name="T4" fmla="*/ 75 w 448"/>
                  <a:gd name="T5" fmla="*/ 52 h 231"/>
                  <a:gd name="T6" fmla="*/ 121 w 448"/>
                  <a:gd name="T7" fmla="*/ 75 h 231"/>
                  <a:gd name="T8" fmla="*/ 170 w 448"/>
                  <a:gd name="T9" fmla="*/ 98 h 231"/>
                  <a:gd name="T10" fmla="*/ 217 w 448"/>
                  <a:gd name="T11" fmla="*/ 121 h 231"/>
                  <a:gd name="T12" fmla="*/ 266 w 448"/>
                  <a:gd name="T13" fmla="*/ 140 h 231"/>
                  <a:gd name="T14" fmla="*/ 315 w 448"/>
                  <a:gd name="T15" fmla="*/ 164 h 231"/>
                  <a:gd name="T16" fmla="*/ 364 w 448"/>
                  <a:gd name="T17" fmla="*/ 186 h 231"/>
                  <a:gd name="T18" fmla="*/ 409 w 448"/>
                  <a:gd name="T19" fmla="*/ 209 h 231"/>
                  <a:gd name="T20" fmla="*/ 448 w 448"/>
                  <a:gd name="T21" fmla="*/ 23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8" h="231">
                    <a:moveTo>
                      <a:pt x="0" y="0"/>
                    </a:moveTo>
                    <a:lnTo>
                      <a:pt x="36" y="26"/>
                    </a:lnTo>
                    <a:lnTo>
                      <a:pt x="75" y="52"/>
                    </a:lnTo>
                    <a:lnTo>
                      <a:pt x="121" y="75"/>
                    </a:lnTo>
                    <a:lnTo>
                      <a:pt x="170" y="98"/>
                    </a:lnTo>
                    <a:lnTo>
                      <a:pt x="217" y="121"/>
                    </a:lnTo>
                    <a:lnTo>
                      <a:pt x="266" y="140"/>
                    </a:lnTo>
                    <a:lnTo>
                      <a:pt x="315" y="164"/>
                    </a:lnTo>
                    <a:lnTo>
                      <a:pt x="364" y="186"/>
                    </a:lnTo>
                    <a:lnTo>
                      <a:pt x="409" y="209"/>
                    </a:lnTo>
                    <a:lnTo>
                      <a:pt x="448" y="231"/>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80" name="Freeform 1008"/>
              <p:cNvSpPr>
                <a:spLocks/>
              </p:cNvSpPr>
              <p:nvPr/>
            </p:nvSpPr>
            <p:spPr bwMode="auto">
              <a:xfrm>
                <a:off x="897" y="2669"/>
                <a:ext cx="25" cy="18"/>
              </a:xfrm>
              <a:custGeom>
                <a:avLst/>
                <a:gdLst>
                  <a:gd name="T0" fmla="*/ 0 w 572"/>
                  <a:gd name="T1" fmla="*/ 0 h 515"/>
                  <a:gd name="T2" fmla="*/ 46 w 572"/>
                  <a:gd name="T3" fmla="*/ 33 h 515"/>
                  <a:gd name="T4" fmla="*/ 88 w 572"/>
                  <a:gd name="T5" fmla="*/ 65 h 515"/>
                  <a:gd name="T6" fmla="*/ 127 w 572"/>
                  <a:gd name="T7" fmla="*/ 101 h 515"/>
                  <a:gd name="T8" fmla="*/ 162 w 572"/>
                  <a:gd name="T9" fmla="*/ 141 h 515"/>
                  <a:gd name="T10" fmla="*/ 198 w 572"/>
                  <a:gd name="T11" fmla="*/ 183 h 515"/>
                  <a:gd name="T12" fmla="*/ 234 w 572"/>
                  <a:gd name="T13" fmla="*/ 222 h 515"/>
                  <a:gd name="T14" fmla="*/ 273 w 572"/>
                  <a:gd name="T15" fmla="*/ 264 h 515"/>
                  <a:gd name="T16" fmla="*/ 308 w 572"/>
                  <a:gd name="T17" fmla="*/ 304 h 515"/>
                  <a:gd name="T18" fmla="*/ 348 w 572"/>
                  <a:gd name="T19" fmla="*/ 340 h 515"/>
                  <a:gd name="T20" fmla="*/ 390 w 572"/>
                  <a:gd name="T21" fmla="*/ 375 h 515"/>
                  <a:gd name="T22" fmla="*/ 409 w 572"/>
                  <a:gd name="T23" fmla="*/ 392 h 515"/>
                  <a:gd name="T24" fmla="*/ 429 w 572"/>
                  <a:gd name="T25" fmla="*/ 404 h 515"/>
                  <a:gd name="T26" fmla="*/ 451 w 572"/>
                  <a:gd name="T27" fmla="*/ 421 h 515"/>
                  <a:gd name="T28" fmla="*/ 472 w 572"/>
                  <a:gd name="T29" fmla="*/ 434 h 515"/>
                  <a:gd name="T30" fmla="*/ 491 w 572"/>
                  <a:gd name="T31" fmla="*/ 450 h 515"/>
                  <a:gd name="T32" fmla="*/ 510 w 572"/>
                  <a:gd name="T33" fmla="*/ 464 h 515"/>
                  <a:gd name="T34" fmla="*/ 530 w 572"/>
                  <a:gd name="T35" fmla="*/ 476 h 515"/>
                  <a:gd name="T36" fmla="*/ 546 w 572"/>
                  <a:gd name="T37" fmla="*/ 489 h 515"/>
                  <a:gd name="T38" fmla="*/ 563 w 572"/>
                  <a:gd name="T39" fmla="*/ 503 h 515"/>
                  <a:gd name="T40" fmla="*/ 572 w 572"/>
                  <a:gd name="T41" fmla="*/ 515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2" h="515">
                    <a:moveTo>
                      <a:pt x="0" y="0"/>
                    </a:moveTo>
                    <a:lnTo>
                      <a:pt x="46" y="33"/>
                    </a:lnTo>
                    <a:lnTo>
                      <a:pt x="88" y="65"/>
                    </a:lnTo>
                    <a:lnTo>
                      <a:pt x="127" y="101"/>
                    </a:lnTo>
                    <a:lnTo>
                      <a:pt x="162" y="141"/>
                    </a:lnTo>
                    <a:lnTo>
                      <a:pt x="198" y="183"/>
                    </a:lnTo>
                    <a:lnTo>
                      <a:pt x="234" y="222"/>
                    </a:lnTo>
                    <a:lnTo>
                      <a:pt x="273" y="264"/>
                    </a:lnTo>
                    <a:lnTo>
                      <a:pt x="308" y="304"/>
                    </a:lnTo>
                    <a:lnTo>
                      <a:pt x="348" y="340"/>
                    </a:lnTo>
                    <a:lnTo>
                      <a:pt x="390" y="375"/>
                    </a:lnTo>
                    <a:lnTo>
                      <a:pt x="409" y="392"/>
                    </a:lnTo>
                    <a:lnTo>
                      <a:pt x="429" y="404"/>
                    </a:lnTo>
                    <a:lnTo>
                      <a:pt x="451" y="421"/>
                    </a:lnTo>
                    <a:lnTo>
                      <a:pt x="472" y="434"/>
                    </a:lnTo>
                    <a:lnTo>
                      <a:pt x="491" y="450"/>
                    </a:lnTo>
                    <a:lnTo>
                      <a:pt x="510" y="464"/>
                    </a:lnTo>
                    <a:lnTo>
                      <a:pt x="530" y="476"/>
                    </a:lnTo>
                    <a:lnTo>
                      <a:pt x="546" y="489"/>
                    </a:lnTo>
                    <a:lnTo>
                      <a:pt x="563" y="503"/>
                    </a:lnTo>
                    <a:lnTo>
                      <a:pt x="572" y="515"/>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81" name="Freeform 1009"/>
              <p:cNvSpPr>
                <a:spLocks/>
              </p:cNvSpPr>
              <p:nvPr/>
            </p:nvSpPr>
            <p:spPr bwMode="auto">
              <a:xfrm>
                <a:off x="902" y="2680"/>
                <a:ext cx="22" cy="15"/>
              </a:xfrm>
              <a:custGeom>
                <a:avLst/>
                <a:gdLst>
                  <a:gd name="T0" fmla="*/ 0 w 526"/>
                  <a:gd name="T1" fmla="*/ 0 h 418"/>
                  <a:gd name="T2" fmla="*/ 75 w 526"/>
                  <a:gd name="T3" fmla="*/ 69 h 418"/>
                  <a:gd name="T4" fmla="*/ 143 w 526"/>
                  <a:gd name="T5" fmla="*/ 127 h 418"/>
                  <a:gd name="T6" fmla="*/ 208 w 526"/>
                  <a:gd name="T7" fmla="*/ 172 h 418"/>
                  <a:gd name="T8" fmla="*/ 264 w 526"/>
                  <a:gd name="T9" fmla="*/ 216 h 418"/>
                  <a:gd name="T10" fmla="*/ 316 w 526"/>
                  <a:gd name="T11" fmla="*/ 251 h 418"/>
                  <a:gd name="T12" fmla="*/ 364 w 526"/>
                  <a:gd name="T13" fmla="*/ 284 h 418"/>
                  <a:gd name="T14" fmla="*/ 410 w 526"/>
                  <a:gd name="T15" fmla="*/ 316 h 418"/>
                  <a:gd name="T16" fmla="*/ 451 w 526"/>
                  <a:gd name="T17" fmla="*/ 346 h 418"/>
                  <a:gd name="T18" fmla="*/ 490 w 526"/>
                  <a:gd name="T19" fmla="*/ 379 h 418"/>
                  <a:gd name="T20" fmla="*/ 526 w 526"/>
                  <a:gd name="T21" fmla="*/ 418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6" h="418">
                    <a:moveTo>
                      <a:pt x="0" y="0"/>
                    </a:moveTo>
                    <a:lnTo>
                      <a:pt x="75" y="69"/>
                    </a:lnTo>
                    <a:lnTo>
                      <a:pt x="143" y="127"/>
                    </a:lnTo>
                    <a:lnTo>
                      <a:pt x="208" y="172"/>
                    </a:lnTo>
                    <a:lnTo>
                      <a:pt x="264" y="216"/>
                    </a:lnTo>
                    <a:lnTo>
                      <a:pt x="316" y="251"/>
                    </a:lnTo>
                    <a:lnTo>
                      <a:pt x="364" y="284"/>
                    </a:lnTo>
                    <a:lnTo>
                      <a:pt x="410" y="316"/>
                    </a:lnTo>
                    <a:lnTo>
                      <a:pt x="451" y="346"/>
                    </a:lnTo>
                    <a:lnTo>
                      <a:pt x="490" y="379"/>
                    </a:lnTo>
                    <a:lnTo>
                      <a:pt x="526" y="418"/>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82" name="Freeform 1010"/>
              <p:cNvSpPr>
                <a:spLocks/>
              </p:cNvSpPr>
              <p:nvPr/>
            </p:nvSpPr>
            <p:spPr bwMode="auto">
              <a:xfrm>
                <a:off x="883" y="2723"/>
                <a:ext cx="31" cy="4"/>
              </a:xfrm>
              <a:custGeom>
                <a:avLst/>
                <a:gdLst>
                  <a:gd name="T0" fmla="*/ 0 w 711"/>
                  <a:gd name="T1" fmla="*/ 85 h 91"/>
                  <a:gd name="T2" fmla="*/ 38 w 711"/>
                  <a:gd name="T3" fmla="*/ 88 h 91"/>
                  <a:gd name="T4" fmla="*/ 74 w 711"/>
                  <a:gd name="T5" fmla="*/ 91 h 91"/>
                  <a:gd name="T6" fmla="*/ 114 w 711"/>
                  <a:gd name="T7" fmla="*/ 88 h 91"/>
                  <a:gd name="T8" fmla="*/ 150 w 711"/>
                  <a:gd name="T9" fmla="*/ 88 h 91"/>
                  <a:gd name="T10" fmla="*/ 188 w 711"/>
                  <a:gd name="T11" fmla="*/ 85 h 91"/>
                  <a:gd name="T12" fmla="*/ 224 w 711"/>
                  <a:gd name="T13" fmla="*/ 78 h 91"/>
                  <a:gd name="T14" fmla="*/ 263 w 711"/>
                  <a:gd name="T15" fmla="*/ 75 h 91"/>
                  <a:gd name="T16" fmla="*/ 299 w 711"/>
                  <a:gd name="T17" fmla="*/ 69 h 91"/>
                  <a:gd name="T18" fmla="*/ 337 w 711"/>
                  <a:gd name="T19" fmla="*/ 59 h 91"/>
                  <a:gd name="T20" fmla="*/ 376 w 711"/>
                  <a:gd name="T21" fmla="*/ 52 h 91"/>
                  <a:gd name="T22" fmla="*/ 403 w 711"/>
                  <a:gd name="T23" fmla="*/ 46 h 91"/>
                  <a:gd name="T24" fmla="*/ 435 w 711"/>
                  <a:gd name="T25" fmla="*/ 39 h 91"/>
                  <a:gd name="T26" fmla="*/ 467 w 711"/>
                  <a:gd name="T27" fmla="*/ 33 h 91"/>
                  <a:gd name="T28" fmla="*/ 507 w 711"/>
                  <a:gd name="T29" fmla="*/ 26 h 91"/>
                  <a:gd name="T30" fmla="*/ 543 w 711"/>
                  <a:gd name="T31" fmla="*/ 20 h 91"/>
                  <a:gd name="T32" fmla="*/ 581 w 711"/>
                  <a:gd name="T33" fmla="*/ 14 h 91"/>
                  <a:gd name="T34" fmla="*/ 617 w 711"/>
                  <a:gd name="T35" fmla="*/ 6 h 91"/>
                  <a:gd name="T36" fmla="*/ 650 w 711"/>
                  <a:gd name="T37" fmla="*/ 3 h 91"/>
                  <a:gd name="T38" fmla="*/ 681 w 711"/>
                  <a:gd name="T39" fmla="*/ 0 h 91"/>
                  <a:gd name="T40" fmla="*/ 711 w 711"/>
                  <a:gd name="T41"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1" h="91">
                    <a:moveTo>
                      <a:pt x="0" y="85"/>
                    </a:moveTo>
                    <a:lnTo>
                      <a:pt x="38" y="88"/>
                    </a:lnTo>
                    <a:lnTo>
                      <a:pt x="74" y="91"/>
                    </a:lnTo>
                    <a:lnTo>
                      <a:pt x="114" y="88"/>
                    </a:lnTo>
                    <a:lnTo>
                      <a:pt x="150" y="88"/>
                    </a:lnTo>
                    <a:lnTo>
                      <a:pt x="188" y="85"/>
                    </a:lnTo>
                    <a:lnTo>
                      <a:pt x="224" y="78"/>
                    </a:lnTo>
                    <a:lnTo>
                      <a:pt x="263" y="75"/>
                    </a:lnTo>
                    <a:lnTo>
                      <a:pt x="299" y="69"/>
                    </a:lnTo>
                    <a:lnTo>
                      <a:pt x="337" y="59"/>
                    </a:lnTo>
                    <a:lnTo>
                      <a:pt x="376" y="52"/>
                    </a:lnTo>
                    <a:lnTo>
                      <a:pt x="403" y="46"/>
                    </a:lnTo>
                    <a:lnTo>
                      <a:pt x="435" y="39"/>
                    </a:lnTo>
                    <a:lnTo>
                      <a:pt x="467" y="33"/>
                    </a:lnTo>
                    <a:lnTo>
                      <a:pt x="507" y="26"/>
                    </a:lnTo>
                    <a:lnTo>
                      <a:pt x="543" y="20"/>
                    </a:lnTo>
                    <a:lnTo>
                      <a:pt x="581" y="14"/>
                    </a:lnTo>
                    <a:lnTo>
                      <a:pt x="617" y="6"/>
                    </a:lnTo>
                    <a:lnTo>
                      <a:pt x="650" y="3"/>
                    </a:lnTo>
                    <a:lnTo>
                      <a:pt x="681" y="0"/>
                    </a:lnTo>
                    <a:lnTo>
                      <a:pt x="711" y="0"/>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83" name="Freeform 1011"/>
              <p:cNvSpPr>
                <a:spLocks/>
              </p:cNvSpPr>
              <p:nvPr/>
            </p:nvSpPr>
            <p:spPr bwMode="auto">
              <a:xfrm>
                <a:off x="888" y="2716"/>
                <a:ext cx="20" cy="1"/>
              </a:xfrm>
              <a:custGeom>
                <a:avLst/>
                <a:gdLst>
                  <a:gd name="T0" fmla="*/ 0 w 448"/>
                  <a:gd name="T1" fmla="*/ 0 h 16"/>
                  <a:gd name="T2" fmla="*/ 49 w 448"/>
                  <a:gd name="T3" fmla="*/ 10 h 16"/>
                  <a:gd name="T4" fmla="*/ 94 w 448"/>
                  <a:gd name="T5" fmla="*/ 13 h 16"/>
                  <a:gd name="T6" fmla="*/ 136 w 448"/>
                  <a:gd name="T7" fmla="*/ 16 h 16"/>
                  <a:gd name="T8" fmla="*/ 182 w 448"/>
                  <a:gd name="T9" fmla="*/ 13 h 16"/>
                  <a:gd name="T10" fmla="*/ 224 w 448"/>
                  <a:gd name="T11" fmla="*/ 13 h 16"/>
                  <a:gd name="T12" fmla="*/ 266 w 448"/>
                  <a:gd name="T13" fmla="*/ 10 h 16"/>
                  <a:gd name="T14" fmla="*/ 311 w 448"/>
                  <a:gd name="T15" fmla="*/ 7 h 16"/>
                  <a:gd name="T16" fmla="*/ 354 w 448"/>
                  <a:gd name="T17" fmla="*/ 7 h 16"/>
                  <a:gd name="T18" fmla="*/ 399 w 448"/>
                  <a:gd name="T19" fmla="*/ 10 h 16"/>
                  <a:gd name="T20" fmla="*/ 448 w 448"/>
                  <a:gd name="T21"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8" h="16">
                    <a:moveTo>
                      <a:pt x="0" y="0"/>
                    </a:moveTo>
                    <a:lnTo>
                      <a:pt x="49" y="10"/>
                    </a:lnTo>
                    <a:lnTo>
                      <a:pt x="94" y="13"/>
                    </a:lnTo>
                    <a:lnTo>
                      <a:pt x="136" y="16"/>
                    </a:lnTo>
                    <a:lnTo>
                      <a:pt x="182" y="13"/>
                    </a:lnTo>
                    <a:lnTo>
                      <a:pt x="224" y="13"/>
                    </a:lnTo>
                    <a:lnTo>
                      <a:pt x="266" y="10"/>
                    </a:lnTo>
                    <a:lnTo>
                      <a:pt x="311" y="7"/>
                    </a:lnTo>
                    <a:lnTo>
                      <a:pt x="354" y="7"/>
                    </a:lnTo>
                    <a:lnTo>
                      <a:pt x="399" y="10"/>
                    </a:lnTo>
                    <a:lnTo>
                      <a:pt x="448" y="13"/>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84" name="Freeform 1012"/>
              <p:cNvSpPr>
                <a:spLocks/>
              </p:cNvSpPr>
              <p:nvPr/>
            </p:nvSpPr>
            <p:spPr bwMode="auto">
              <a:xfrm>
                <a:off x="874" y="2700"/>
                <a:ext cx="32" cy="7"/>
              </a:xfrm>
              <a:custGeom>
                <a:avLst/>
                <a:gdLst>
                  <a:gd name="T0" fmla="*/ 0 w 730"/>
                  <a:gd name="T1" fmla="*/ 0 h 183"/>
                  <a:gd name="T2" fmla="*/ 71 w 730"/>
                  <a:gd name="T3" fmla="*/ 23 h 183"/>
                  <a:gd name="T4" fmla="*/ 143 w 730"/>
                  <a:gd name="T5" fmla="*/ 42 h 183"/>
                  <a:gd name="T6" fmla="*/ 214 w 730"/>
                  <a:gd name="T7" fmla="*/ 58 h 183"/>
                  <a:gd name="T8" fmla="*/ 288 w 730"/>
                  <a:gd name="T9" fmla="*/ 75 h 183"/>
                  <a:gd name="T10" fmla="*/ 364 w 730"/>
                  <a:gd name="T11" fmla="*/ 91 h 183"/>
                  <a:gd name="T12" fmla="*/ 442 w 730"/>
                  <a:gd name="T13" fmla="*/ 108 h 183"/>
                  <a:gd name="T14" fmla="*/ 516 w 730"/>
                  <a:gd name="T15" fmla="*/ 120 h 183"/>
                  <a:gd name="T16" fmla="*/ 588 w 730"/>
                  <a:gd name="T17" fmla="*/ 141 h 183"/>
                  <a:gd name="T18" fmla="*/ 659 w 730"/>
                  <a:gd name="T19" fmla="*/ 160 h 183"/>
                  <a:gd name="T20" fmla="*/ 730 w 730"/>
                  <a:gd name="T21"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0" h="183">
                    <a:moveTo>
                      <a:pt x="0" y="0"/>
                    </a:moveTo>
                    <a:lnTo>
                      <a:pt x="71" y="23"/>
                    </a:lnTo>
                    <a:lnTo>
                      <a:pt x="143" y="42"/>
                    </a:lnTo>
                    <a:lnTo>
                      <a:pt x="214" y="58"/>
                    </a:lnTo>
                    <a:lnTo>
                      <a:pt x="288" y="75"/>
                    </a:lnTo>
                    <a:lnTo>
                      <a:pt x="364" y="91"/>
                    </a:lnTo>
                    <a:lnTo>
                      <a:pt x="442" y="108"/>
                    </a:lnTo>
                    <a:lnTo>
                      <a:pt x="516" y="120"/>
                    </a:lnTo>
                    <a:lnTo>
                      <a:pt x="588" y="141"/>
                    </a:lnTo>
                    <a:lnTo>
                      <a:pt x="659" y="160"/>
                    </a:lnTo>
                    <a:lnTo>
                      <a:pt x="730" y="183"/>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85" name="Freeform 1013"/>
              <p:cNvSpPr>
                <a:spLocks/>
              </p:cNvSpPr>
              <p:nvPr/>
            </p:nvSpPr>
            <p:spPr bwMode="auto">
              <a:xfrm>
                <a:off x="880" y="2696"/>
                <a:ext cx="14" cy="5"/>
              </a:xfrm>
              <a:custGeom>
                <a:avLst/>
                <a:gdLst>
                  <a:gd name="T0" fmla="*/ 0 w 322"/>
                  <a:gd name="T1" fmla="*/ 0 h 148"/>
                  <a:gd name="T2" fmla="*/ 19 w 322"/>
                  <a:gd name="T3" fmla="*/ 20 h 148"/>
                  <a:gd name="T4" fmla="*/ 49 w 322"/>
                  <a:gd name="T5" fmla="*/ 40 h 148"/>
                  <a:gd name="T6" fmla="*/ 85 w 322"/>
                  <a:gd name="T7" fmla="*/ 60 h 148"/>
                  <a:gd name="T8" fmla="*/ 124 w 322"/>
                  <a:gd name="T9" fmla="*/ 76 h 148"/>
                  <a:gd name="T10" fmla="*/ 162 w 322"/>
                  <a:gd name="T11" fmla="*/ 91 h 148"/>
                  <a:gd name="T12" fmla="*/ 201 w 322"/>
                  <a:gd name="T13" fmla="*/ 108 h 148"/>
                  <a:gd name="T14" fmla="*/ 237 w 322"/>
                  <a:gd name="T15" fmla="*/ 121 h 148"/>
                  <a:gd name="T16" fmla="*/ 273 w 322"/>
                  <a:gd name="T17" fmla="*/ 135 h 148"/>
                  <a:gd name="T18" fmla="*/ 299 w 322"/>
                  <a:gd name="T19" fmla="*/ 141 h 148"/>
                  <a:gd name="T20" fmla="*/ 322 w 322"/>
                  <a:gd name="T21"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2" h="148">
                    <a:moveTo>
                      <a:pt x="0" y="0"/>
                    </a:moveTo>
                    <a:lnTo>
                      <a:pt x="19" y="20"/>
                    </a:lnTo>
                    <a:lnTo>
                      <a:pt x="49" y="40"/>
                    </a:lnTo>
                    <a:lnTo>
                      <a:pt x="85" y="60"/>
                    </a:lnTo>
                    <a:lnTo>
                      <a:pt x="124" y="76"/>
                    </a:lnTo>
                    <a:lnTo>
                      <a:pt x="162" y="91"/>
                    </a:lnTo>
                    <a:lnTo>
                      <a:pt x="201" y="108"/>
                    </a:lnTo>
                    <a:lnTo>
                      <a:pt x="237" y="121"/>
                    </a:lnTo>
                    <a:lnTo>
                      <a:pt x="273" y="135"/>
                    </a:lnTo>
                    <a:lnTo>
                      <a:pt x="299" y="141"/>
                    </a:lnTo>
                    <a:lnTo>
                      <a:pt x="322" y="148"/>
                    </a:lnTo>
                  </a:path>
                </a:pathLst>
              </a:custGeom>
              <a:solidFill>
                <a:srgbClr val="660033"/>
              </a:solidFill>
              <a:ln w="1651">
                <a:solidFill>
                  <a:srgbClr val="292929"/>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86" name="Freeform 1014"/>
              <p:cNvSpPr>
                <a:spLocks/>
              </p:cNvSpPr>
              <p:nvPr/>
            </p:nvSpPr>
            <p:spPr bwMode="auto">
              <a:xfrm>
                <a:off x="896" y="2655"/>
                <a:ext cx="12" cy="12"/>
              </a:xfrm>
              <a:custGeom>
                <a:avLst/>
                <a:gdLst>
                  <a:gd name="T0" fmla="*/ 0 w 263"/>
                  <a:gd name="T1" fmla="*/ 0 h 317"/>
                  <a:gd name="T2" fmla="*/ 29 w 263"/>
                  <a:gd name="T3" fmla="*/ 26 h 317"/>
                  <a:gd name="T4" fmla="*/ 59 w 263"/>
                  <a:gd name="T5" fmla="*/ 52 h 317"/>
                  <a:gd name="T6" fmla="*/ 88 w 263"/>
                  <a:gd name="T7" fmla="*/ 78 h 317"/>
                  <a:gd name="T8" fmla="*/ 117 w 263"/>
                  <a:gd name="T9" fmla="*/ 108 h 317"/>
                  <a:gd name="T10" fmla="*/ 147 w 263"/>
                  <a:gd name="T11" fmla="*/ 137 h 317"/>
                  <a:gd name="T12" fmla="*/ 172 w 263"/>
                  <a:gd name="T13" fmla="*/ 169 h 317"/>
                  <a:gd name="T14" fmla="*/ 199 w 263"/>
                  <a:gd name="T15" fmla="*/ 205 h 317"/>
                  <a:gd name="T16" fmla="*/ 224 w 263"/>
                  <a:gd name="T17" fmla="*/ 241 h 317"/>
                  <a:gd name="T18" fmla="*/ 244 w 263"/>
                  <a:gd name="T19" fmla="*/ 277 h 317"/>
                  <a:gd name="T20" fmla="*/ 263 w 263"/>
                  <a:gd name="T21" fmla="*/ 317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3" h="317">
                    <a:moveTo>
                      <a:pt x="0" y="0"/>
                    </a:moveTo>
                    <a:lnTo>
                      <a:pt x="29" y="26"/>
                    </a:lnTo>
                    <a:lnTo>
                      <a:pt x="59" y="52"/>
                    </a:lnTo>
                    <a:lnTo>
                      <a:pt x="88" y="78"/>
                    </a:lnTo>
                    <a:lnTo>
                      <a:pt x="117" y="108"/>
                    </a:lnTo>
                    <a:lnTo>
                      <a:pt x="147" y="137"/>
                    </a:lnTo>
                    <a:lnTo>
                      <a:pt x="172" y="169"/>
                    </a:lnTo>
                    <a:lnTo>
                      <a:pt x="199" y="205"/>
                    </a:lnTo>
                    <a:lnTo>
                      <a:pt x="224" y="241"/>
                    </a:lnTo>
                    <a:lnTo>
                      <a:pt x="244" y="277"/>
                    </a:lnTo>
                    <a:lnTo>
                      <a:pt x="263" y="317"/>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87" name="Freeform 1015"/>
              <p:cNvSpPr>
                <a:spLocks/>
              </p:cNvSpPr>
              <p:nvPr/>
            </p:nvSpPr>
            <p:spPr bwMode="auto">
              <a:xfrm>
                <a:off x="911" y="2650"/>
                <a:ext cx="13" cy="15"/>
              </a:xfrm>
              <a:custGeom>
                <a:avLst/>
                <a:gdLst>
                  <a:gd name="T0" fmla="*/ 0 w 289"/>
                  <a:gd name="T1" fmla="*/ 0 h 424"/>
                  <a:gd name="T2" fmla="*/ 36 w 289"/>
                  <a:gd name="T3" fmla="*/ 29 h 424"/>
                  <a:gd name="T4" fmla="*/ 71 w 289"/>
                  <a:gd name="T5" fmla="*/ 62 h 424"/>
                  <a:gd name="T6" fmla="*/ 100 w 289"/>
                  <a:gd name="T7" fmla="*/ 101 h 424"/>
                  <a:gd name="T8" fmla="*/ 129 w 289"/>
                  <a:gd name="T9" fmla="*/ 144 h 424"/>
                  <a:gd name="T10" fmla="*/ 158 w 289"/>
                  <a:gd name="T11" fmla="*/ 192 h 424"/>
                  <a:gd name="T12" fmla="*/ 188 w 289"/>
                  <a:gd name="T13" fmla="*/ 238 h 424"/>
                  <a:gd name="T14" fmla="*/ 213 w 289"/>
                  <a:gd name="T15" fmla="*/ 287 h 424"/>
                  <a:gd name="T16" fmla="*/ 240 w 289"/>
                  <a:gd name="T17" fmla="*/ 333 h 424"/>
                  <a:gd name="T18" fmla="*/ 265 w 289"/>
                  <a:gd name="T19" fmla="*/ 382 h 424"/>
                  <a:gd name="T20" fmla="*/ 289 w 289"/>
                  <a:gd name="T21" fmla="*/ 424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9" h="424">
                    <a:moveTo>
                      <a:pt x="0" y="0"/>
                    </a:moveTo>
                    <a:lnTo>
                      <a:pt x="36" y="29"/>
                    </a:lnTo>
                    <a:lnTo>
                      <a:pt x="71" y="62"/>
                    </a:lnTo>
                    <a:lnTo>
                      <a:pt x="100" y="101"/>
                    </a:lnTo>
                    <a:lnTo>
                      <a:pt x="129" y="144"/>
                    </a:lnTo>
                    <a:lnTo>
                      <a:pt x="158" y="192"/>
                    </a:lnTo>
                    <a:lnTo>
                      <a:pt x="188" y="238"/>
                    </a:lnTo>
                    <a:lnTo>
                      <a:pt x="213" y="287"/>
                    </a:lnTo>
                    <a:lnTo>
                      <a:pt x="240" y="333"/>
                    </a:lnTo>
                    <a:lnTo>
                      <a:pt x="265" y="382"/>
                    </a:lnTo>
                    <a:lnTo>
                      <a:pt x="289" y="424"/>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88" name="Freeform 1016"/>
              <p:cNvSpPr>
                <a:spLocks/>
              </p:cNvSpPr>
              <p:nvPr/>
            </p:nvSpPr>
            <p:spPr bwMode="auto">
              <a:xfrm>
                <a:off x="979" y="2657"/>
                <a:ext cx="10" cy="36"/>
              </a:xfrm>
              <a:custGeom>
                <a:avLst/>
                <a:gdLst>
                  <a:gd name="T0" fmla="*/ 230 w 230"/>
                  <a:gd name="T1" fmla="*/ 0 h 1011"/>
                  <a:gd name="T2" fmla="*/ 221 w 230"/>
                  <a:gd name="T3" fmla="*/ 26 h 1011"/>
                  <a:gd name="T4" fmla="*/ 211 w 230"/>
                  <a:gd name="T5" fmla="*/ 65 h 1011"/>
                  <a:gd name="T6" fmla="*/ 194 w 230"/>
                  <a:gd name="T7" fmla="*/ 114 h 1011"/>
                  <a:gd name="T8" fmla="*/ 175 w 230"/>
                  <a:gd name="T9" fmla="*/ 169 h 1011"/>
                  <a:gd name="T10" fmla="*/ 159 w 230"/>
                  <a:gd name="T11" fmla="*/ 229 h 1011"/>
                  <a:gd name="T12" fmla="*/ 139 w 230"/>
                  <a:gd name="T13" fmla="*/ 284 h 1011"/>
                  <a:gd name="T14" fmla="*/ 123 w 230"/>
                  <a:gd name="T15" fmla="*/ 340 h 1011"/>
                  <a:gd name="T16" fmla="*/ 111 w 230"/>
                  <a:gd name="T17" fmla="*/ 388 h 1011"/>
                  <a:gd name="T18" fmla="*/ 97 w 230"/>
                  <a:gd name="T19" fmla="*/ 428 h 1011"/>
                  <a:gd name="T20" fmla="*/ 91 w 230"/>
                  <a:gd name="T21" fmla="*/ 457 h 1011"/>
                  <a:gd name="T22" fmla="*/ 78 w 230"/>
                  <a:gd name="T23" fmla="*/ 535 h 1011"/>
                  <a:gd name="T24" fmla="*/ 68 w 230"/>
                  <a:gd name="T25" fmla="*/ 597 h 1011"/>
                  <a:gd name="T26" fmla="*/ 65 w 230"/>
                  <a:gd name="T27" fmla="*/ 652 h 1011"/>
                  <a:gd name="T28" fmla="*/ 62 w 230"/>
                  <a:gd name="T29" fmla="*/ 698 h 1011"/>
                  <a:gd name="T30" fmla="*/ 59 w 230"/>
                  <a:gd name="T31" fmla="*/ 741 h 1011"/>
                  <a:gd name="T32" fmla="*/ 56 w 230"/>
                  <a:gd name="T33" fmla="*/ 783 h 1011"/>
                  <a:gd name="T34" fmla="*/ 51 w 230"/>
                  <a:gd name="T35" fmla="*/ 829 h 1011"/>
                  <a:gd name="T36" fmla="*/ 39 w 230"/>
                  <a:gd name="T37" fmla="*/ 881 h 1011"/>
                  <a:gd name="T38" fmla="*/ 23 w 230"/>
                  <a:gd name="T39" fmla="*/ 939 h 1011"/>
                  <a:gd name="T40" fmla="*/ 0 w 230"/>
                  <a:gd name="T41" fmla="*/ 1011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0" h="1011">
                    <a:moveTo>
                      <a:pt x="230" y="0"/>
                    </a:moveTo>
                    <a:lnTo>
                      <a:pt x="221" y="26"/>
                    </a:lnTo>
                    <a:lnTo>
                      <a:pt x="211" y="65"/>
                    </a:lnTo>
                    <a:lnTo>
                      <a:pt x="194" y="114"/>
                    </a:lnTo>
                    <a:lnTo>
                      <a:pt x="175" y="169"/>
                    </a:lnTo>
                    <a:lnTo>
                      <a:pt x="159" y="229"/>
                    </a:lnTo>
                    <a:lnTo>
                      <a:pt x="139" y="284"/>
                    </a:lnTo>
                    <a:lnTo>
                      <a:pt x="123" y="340"/>
                    </a:lnTo>
                    <a:lnTo>
                      <a:pt x="111" y="388"/>
                    </a:lnTo>
                    <a:lnTo>
                      <a:pt x="97" y="428"/>
                    </a:lnTo>
                    <a:lnTo>
                      <a:pt x="91" y="457"/>
                    </a:lnTo>
                    <a:lnTo>
                      <a:pt x="78" y="535"/>
                    </a:lnTo>
                    <a:lnTo>
                      <a:pt x="68" y="597"/>
                    </a:lnTo>
                    <a:lnTo>
                      <a:pt x="65" y="652"/>
                    </a:lnTo>
                    <a:lnTo>
                      <a:pt x="62" y="698"/>
                    </a:lnTo>
                    <a:lnTo>
                      <a:pt x="59" y="741"/>
                    </a:lnTo>
                    <a:lnTo>
                      <a:pt x="56" y="783"/>
                    </a:lnTo>
                    <a:lnTo>
                      <a:pt x="51" y="829"/>
                    </a:lnTo>
                    <a:lnTo>
                      <a:pt x="39" y="881"/>
                    </a:lnTo>
                    <a:lnTo>
                      <a:pt x="23" y="939"/>
                    </a:lnTo>
                    <a:lnTo>
                      <a:pt x="0" y="1011"/>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89" name="Freeform 1017"/>
              <p:cNvSpPr>
                <a:spLocks/>
              </p:cNvSpPr>
              <p:nvPr/>
            </p:nvSpPr>
            <p:spPr bwMode="auto">
              <a:xfrm>
                <a:off x="983" y="2664"/>
                <a:ext cx="12" cy="36"/>
              </a:xfrm>
              <a:custGeom>
                <a:avLst/>
                <a:gdLst>
                  <a:gd name="T0" fmla="*/ 270 w 270"/>
                  <a:gd name="T1" fmla="*/ 0 h 1018"/>
                  <a:gd name="T2" fmla="*/ 247 w 270"/>
                  <a:gd name="T3" fmla="*/ 43 h 1018"/>
                  <a:gd name="T4" fmla="*/ 221 w 270"/>
                  <a:gd name="T5" fmla="*/ 91 h 1018"/>
                  <a:gd name="T6" fmla="*/ 198 w 270"/>
                  <a:gd name="T7" fmla="*/ 146 h 1018"/>
                  <a:gd name="T8" fmla="*/ 176 w 270"/>
                  <a:gd name="T9" fmla="*/ 206 h 1018"/>
                  <a:gd name="T10" fmla="*/ 156 w 270"/>
                  <a:gd name="T11" fmla="*/ 271 h 1018"/>
                  <a:gd name="T12" fmla="*/ 136 w 270"/>
                  <a:gd name="T13" fmla="*/ 333 h 1018"/>
                  <a:gd name="T14" fmla="*/ 121 w 270"/>
                  <a:gd name="T15" fmla="*/ 395 h 1018"/>
                  <a:gd name="T16" fmla="*/ 107 w 270"/>
                  <a:gd name="T17" fmla="*/ 453 h 1018"/>
                  <a:gd name="T18" fmla="*/ 97 w 270"/>
                  <a:gd name="T19" fmla="*/ 505 h 1018"/>
                  <a:gd name="T20" fmla="*/ 94 w 270"/>
                  <a:gd name="T21" fmla="*/ 555 h 1018"/>
                  <a:gd name="T22" fmla="*/ 91 w 270"/>
                  <a:gd name="T23" fmla="*/ 584 h 1018"/>
                  <a:gd name="T24" fmla="*/ 88 w 270"/>
                  <a:gd name="T25" fmla="*/ 620 h 1018"/>
                  <a:gd name="T26" fmla="*/ 85 w 270"/>
                  <a:gd name="T27" fmla="*/ 659 h 1018"/>
                  <a:gd name="T28" fmla="*/ 81 w 270"/>
                  <a:gd name="T29" fmla="*/ 704 h 1018"/>
                  <a:gd name="T30" fmla="*/ 72 w 270"/>
                  <a:gd name="T31" fmla="*/ 753 h 1018"/>
                  <a:gd name="T32" fmla="*/ 62 w 270"/>
                  <a:gd name="T33" fmla="*/ 806 h 1018"/>
                  <a:gd name="T34" fmla="*/ 52 w 270"/>
                  <a:gd name="T35" fmla="*/ 858 h 1018"/>
                  <a:gd name="T36" fmla="*/ 36 w 270"/>
                  <a:gd name="T37" fmla="*/ 910 h 1018"/>
                  <a:gd name="T38" fmla="*/ 20 w 270"/>
                  <a:gd name="T39" fmla="*/ 966 h 1018"/>
                  <a:gd name="T40" fmla="*/ 0 w 270"/>
                  <a:gd name="T41" fmla="*/ 1018 h 1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0" h="1018">
                    <a:moveTo>
                      <a:pt x="270" y="0"/>
                    </a:moveTo>
                    <a:lnTo>
                      <a:pt x="247" y="43"/>
                    </a:lnTo>
                    <a:lnTo>
                      <a:pt x="221" y="91"/>
                    </a:lnTo>
                    <a:lnTo>
                      <a:pt x="198" y="146"/>
                    </a:lnTo>
                    <a:lnTo>
                      <a:pt x="176" y="206"/>
                    </a:lnTo>
                    <a:lnTo>
                      <a:pt x="156" y="271"/>
                    </a:lnTo>
                    <a:lnTo>
                      <a:pt x="136" y="333"/>
                    </a:lnTo>
                    <a:lnTo>
                      <a:pt x="121" y="395"/>
                    </a:lnTo>
                    <a:lnTo>
                      <a:pt x="107" y="453"/>
                    </a:lnTo>
                    <a:lnTo>
                      <a:pt x="97" y="505"/>
                    </a:lnTo>
                    <a:lnTo>
                      <a:pt x="94" y="555"/>
                    </a:lnTo>
                    <a:lnTo>
                      <a:pt x="91" y="584"/>
                    </a:lnTo>
                    <a:lnTo>
                      <a:pt x="88" y="620"/>
                    </a:lnTo>
                    <a:lnTo>
                      <a:pt x="85" y="659"/>
                    </a:lnTo>
                    <a:lnTo>
                      <a:pt x="81" y="704"/>
                    </a:lnTo>
                    <a:lnTo>
                      <a:pt x="72" y="753"/>
                    </a:lnTo>
                    <a:lnTo>
                      <a:pt x="62" y="806"/>
                    </a:lnTo>
                    <a:lnTo>
                      <a:pt x="52" y="858"/>
                    </a:lnTo>
                    <a:lnTo>
                      <a:pt x="36" y="910"/>
                    </a:lnTo>
                    <a:lnTo>
                      <a:pt x="20" y="966"/>
                    </a:lnTo>
                    <a:lnTo>
                      <a:pt x="0" y="1018"/>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90" name="Freeform 1018"/>
              <p:cNvSpPr>
                <a:spLocks/>
              </p:cNvSpPr>
              <p:nvPr/>
            </p:nvSpPr>
            <p:spPr bwMode="auto">
              <a:xfrm>
                <a:off x="1002" y="2671"/>
                <a:ext cx="11" cy="17"/>
              </a:xfrm>
              <a:custGeom>
                <a:avLst/>
                <a:gdLst>
                  <a:gd name="T0" fmla="*/ 257 w 257"/>
                  <a:gd name="T1" fmla="*/ 0 h 476"/>
                  <a:gd name="T2" fmla="*/ 238 w 257"/>
                  <a:gd name="T3" fmla="*/ 33 h 476"/>
                  <a:gd name="T4" fmla="*/ 222 w 257"/>
                  <a:gd name="T5" fmla="*/ 62 h 476"/>
                  <a:gd name="T6" fmla="*/ 208 w 257"/>
                  <a:gd name="T7" fmla="*/ 95 h 476"/>
                  <a:gd name="T8" fmla="*/ 192 w 257"/>
                  <a:gd name="T9" fmla="*/ 125 h 476"/>
                  <a:gd name="T10" fmla="*/ 179 w 257"/>
                  <a:gd name="T11" fmla="*/ 153 h 476"/>
                  <a:gd name="T12" fmla="*/ 167 w 257"/>
                  <a:gd name="T13" fmla="*/ 183 h 476"/>
                  <a:gd name="T14" fmla="*/ 153 w 257"/>
                  <a:gd name="T15" fmla="*/ 216 h 476"/>
                  <a:gd name="T16" fmla="*/ 137 w 257"/>
                  <a:gd name="T17" fmla="*/ 245 h 476"/>
                  <a:gd name="T18" fmla="*/ 121 w 257"/>
                  <a:gd name="T19" fmla="*/ 277 h 476"/>
                  <a:gd name="T20" fmla="*/ 104 w 257"/>
                  <a:gd name="T21" fmla="*/ 310 h 476"/>
                  <a:gd name="T22" fmla="*/ 98 w 257"/>
                  <a:gd name="T23" fmla="*/ 319 h 476"/>
                  <a:gd name="T24" fmla="*/ 88 w 257"/>
                  <a:gd name="T25" fmla="*/ 336 h 476"/>
                  <a:gd name="T26" fmla="*/ 79 w 257"/>
                  <a:gd name="T27" fmla="*/ 355 h 476"/>
                  <a:gd name="T28" fmla="*/ 65 w 257"/>
                  <a:gd name="T29" fmla="*/ 376 h 476"/>
                  <a:gd name="T30" fmla="*/ 55 w 257"/>
                  <a:gd name="T31" fmla="*/ 395 h 476"/>
                  <a:gd name="T32" fmla="*/ 43 w 257"/>
                  <a:gd name="T33" fmla="*/ 415 h 476"/>
                  <a:gd name="T34" fmla="*/ 30 w 257"/>
                  <a:gd name="T35" fmla="*/ 434 h 476"/>
                  <a:gd name="T36" fmla="*/ 20 w 257"/>
                  <a:gd name="T37" fmla="*/ 454 h 476"/>
                  <a:gd name="T38" fmla="*/ 10 w 257"/>
                  <a:gd name="T39" fmla="*/ 467 h 476"/>
                  <a:gd name="T40" fmla="*/ 0 w 257"/>
                  <a:gd name="T41" fmla="*/ 476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7" h="476">
                    <a:moveTo>
                      <a:pt x="257" y="0"/>
                    </a:moveTo>
                    <a:lnTo>
                      <a:pt x="238" y="33"/>
                    </a:lnTo>
                    <a:lnTo>
                      <a:pt x="222" y="62"/>
                    </a:lnTo>
                    <a:lnTo>
                      <a:pt x="208" y="95"/>
                    </a:lnTo>
                    <a:lnTo>
                      <a:pt x="192" y="125"/>
                    </a:lnTo>
                    <a:lnTo>
                      <a:pt x="179" y="153"/>
                    </a:lnTo>
                    <a:lnTo>
                      <a:pt x="167" y="183"/>
                    </a:lnTo>
                    <a:lnTo>
                      <a:pt x="153" y="216"/>
                    </a:lnTo>
                    <a:lnTo>
                      <a:pt x="137" y="245"/>
                    </a:lnTo>
                    <a:lnTo>
                      <a:pt x="121" y="277"/>
                    </a:lnTo>
                    <a:lnTo>
                      <a:pt x="104" y="310"/>
                    </a:lnTo>
                    <a:lnTo>
                      <a:pt x="98" y="319"/>
                    </a:lnTo>
                    <a:lnTo>
                      <a:pt x="88" y="336"/>
                    </a:lnTo>
                    <a:lnTo>
                      <a:pt x="79" y="355"/>
                    </a:lnTo>
                    <a:lnTo>
                      <a:pt x="65" y="376"/>
                    </a:lnTo>
                    <a:lnTo>
                      <a:pt x="55" y="395"/>
                    </a:lnTo>
                    <a:lnTo>
                      <a:pt x="43" y="415"/>
                    </a:lnTo>
                    <a:lnTo>
                      <a:pt x="30" y="434"/>
                    </a:lnTo>
                    <a:lnTo>
                      <a:pt x="20" y="454"/>
                    </a:lnTo>
                    <a:lnTo>
                      <a:pt x="10" y="467"/>
                    </a:lnTo>
                    <a:lnTo>
                      <a:pt x="0" y="476"/>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91" name="Freeform 1019"/>
              <p:cNvSpPr>
                <a:spLocks/>
              </p:cNvSpPr>
              <p:nvPr/>
            </p:nvSpPr>
            <p:spPr bwMode="auto">
              <a:xfrm>
                <a:off x="1020" y="2702"/>
                <a:ext cx="17" cy="11"/>
              </a:xfrm>
              <a:custGeom>
                <a:avLst/>
                <a:gdLst>
                  <a:gd name="T0" fmla="*/ 406 w 406"/>
                  <a:gd name="T1" fmla="*/ 0 h 304"/>
                  <a:gd name="T2" fmla="*/ 383 w 406"/>
                  <a:gd name="T3" fmla="*/ 47 h 304"/>
                  <a:gd name="T4" fmla="*/ 355 w 406"/>
                  <a:gd name="T5" fmla="*/ 92 h 304"/>
                  <a:gd name="T6" fmla="*/ 322 w 406"/>
                  <a:gd name="T7" fmla="*/ 131 h 304"/>
                  <a:gd name="T8" fmla="*/ 283 w 406"/>
                  <a:gd name="T9" fmla="*/ 164 h 304"/>
                  <a:gd name="T10" fmla="*/ 240 w 406"/>
                  <a:gd name="T11" fmla="*/ 196 h 304"/>
                  <a:gd name="T12" fmla="*/ 198 w 406"/>
                  <a:gd name="T13" fmla="*/ 226 h 304"/>
                  <a:gd name="T14" fmla="*/ 149 w 406"/>
                  <a:gd name="T15" fmla="*/ 249 h 304"/>
                  <a:gd name="T16" fmla="*/ 100 w 406"/>
                  <a:gd name="T17" fmla="*/ 271 h 304"/>
                  <a:gd name="T18" fmla="*/ 48 w 406"/>
                  <a:gd name="T19" fmla="*/ 288 h 304"/>
                  <a:gd name="T20" fmla="*/ 0 w 406"/>
                  <a:gd name="T21" fmla="*/ 30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6" h="304">
                    <a:moveTo>
                      <a:pt x="406" y="0"/>
                    </a:moveTo>
                    <a:lnTo>
                      <a:pt x="383" y="47"/>
                    </a:lnTo>
                    <a:lnTo>
                      <a:pt x="355" y="92"/>
                    </a:lnTo>
                    <a:lnTo>
                      <a:pt x="322" y="131"/>
                    </a:lnTo>
                    <a:lnTo>
                      <a:pt x="283" y="164"/>
                    </a:lnTo>
                    <a:lnTo>
                      <a:pt x="240" y="196"/>
                    </a:lnTo>
                    <a:lnTo>
                      <a:pt x="198" y="226"/>
                    </a:lnTo>
                    <a:lnTo>
                      <a:pt x="149" y="249"/>
                    </a:lnTo>
                    <a:lnTo>
                      <a:pt x="100" y="271"/>
                    </a:lnTo>
                    <a:lnTo>
                      <a:pt x="48" y="288"/>
                    </a:lnTo>
                    <a:lnTo>
                      <a:pt x="0" y="304"/>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92" name="Freeform 1020"/>
              <p:cNvSpPr>
                <a:spLocks/>
              </p:cNvSpPr>
              <p:nvPr/>
            </p:nvSpPr>
            <p:spPr bwMode="auto">
              <a:xfrm>
                <a:off x="996" y="2708"/>
                <a:ext cx="30" cy="12"/>
              </a:xfrm>
              <a:custGeom>
                <a:avLst/>
                <a:gdLst>
                  <a:gd name="T0" fmla="*/ 689 w 689"/>
                  <a:gd name="T1" fmla="*/ 0 h 347"/>
                  <a:gd name="T2" fmla="*/ 660 w 689"/>
                  <a:gd name="T3" fmla="*/ 20 h 347"/>
                  <a:gd name="T4" fmla="*/ 627 w 689"/>
                  <a:gd name="T5" fmla="*/ 36 h 347"/>
                  <a:gd name="T6" fmla="*/ 594 w 689"/>
                  <a:gd name="T7" fmla="*/ 52 h 347"/>
                  <a:gd name="T8" fmla="*/ 563 w 689"/>
                  <a:gd name="T9" fmla="*/ 69 h 347"/>
                  <a:gd name="T10" fmla="*/ 530 w 689"/>
                  <a:gd name="T11" fmla="*/ 82 h 347"/>
                  <a:gd name="T12" fmla="*/ 497 w 689"/>
                  <a:gd name="T13" fmla="*/ 99 h 347"/>
                  <a:gd name="T14" fmla="*/ 465 w 689"/>
                  <a:gd name="T15" fmla="*/ 112 h 347"/>
                  <a:gd name="T16" fmla="*/ 429 w 689"/>
                  <a:gd name="T17" fmla="*/ 124 h 347"/>
                  <a:gd name="T18" fmla="*/ 396 w 689"/>
                  <a:gd name="T19" fmla="*/ 138 h 347"/>
                  <a:gd name="T20" fmla="*/ 365 w 689"/>
                  <a:gd name="T21" fmla="*/ 151 h 347"/>
                  <a:gd name="T22" fmla="*/ 325 w 689"/>
                  <a:gd name="T23" fmla="*/ 167 h 347"/>
                  <a:gd name="T24" fmla="*/ 286 w 689"/>
                  <a:gd name="T25" fmla="*/ 184 h 347"/>
                  <a:gd name="T26" fmla="*/ 250 w 689"/>
                  <a:gd name="T27" fmla="*/ 199 h 347"/>
                  <a:gd name="T28" fmla="*/ 212 w 689"/>
                  <a:gd name="T29" fmla="*/ 220 h 347"/>
                  <a:gd name="T30" fmla="*/ 176 w 689"/>
                  <a:gd name="T31" fmla="*/ 235 h 347"/>
                  <a:gd name="T32" fmla="*/ 137 w 689"/>
                  <a:gd name="T33" fmla="*/ 256 h 347"/>
                  <a:gd name="T34" fmla="*/ 101 w 689"/>
                  <a:gd name="T35" fmla="*/ 275 h 347"/>
                  <a:gd name="T36" fmla="*/ 66 w 689"/>
                  <a:gd name="T37" fmla="*/ 298 h 347"/>
                  <a:gd name="T38" fmla="*/ 33 w 689"/>
                  <a:gd name="T39" fmla="*/ 320 h 347"/>
                  <a:gd name="T40" fmla="*/ 0 w 689"/>
                  <a:gd name="T41" fmla="*/ 347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9" h="347">
                    <a:moveTo>
                      <a:pt x="689" y="0"/>
                    </a:moveTo>
                    <a:lnTo>
                      <a:pt x="660" y="20"/>
                    </a:lnTo>
                    <a:lnTo>
                      <a:pt x="627" y="36"/>
                    </a:lnTo>
                    <a:lnTo>
                      <a:pt x="594" y="52"/>
                    </a:lnTo>
                    <a:lnTo>
                      <a:pt x="563" y="69"/>
                    </a:lnTo>
                    <a:lnTo>
                      <a:pt x="530" y="82"/>
                    </a:lnTo>
                    <a:lnTo>
                      <a:pt x="497" y="99"/>
                    </a:lnTo>
                    <a:lnTo>
                      <a:pt x="465" y="112"/>
                    </a:lnTo>
                    <a:lnTo>
                      <a:pt x="429" y="124"/>
                    </a:lnTo>
                    <a:lnTo>
                      <a:pt x="396" y="138"/>
                    </a:lnTo>
                    <a:lnTo>
                      <a:pt x="365" y="151"/>
                    </a:lnTo>
                    <a:lnTo>
                      <a:pt x="325" y="167"/>
                    </a:lnTo>
                    <a:lnTo>
                      <a:pt x="286" y="184"/>
                    </a:lnTo>
                    <a:lnTo>
                      <a:pt x="250" y="199"/>
                    </a:lnTo>
                    <a:lnTo>
                      <a:pt x="212" y="220"/>
                    </a:lnTo>
                    <a:lnTo>
                      <a:pt x="176" y="235"/>
                    </a:lnTo>
                    <a:lnTo>
                      <a:pt x="137" y="256"/>
                    </a:lnTo>
                    <a:lnTo>
                      <a:pt x="101" y="275"/>
                    </a:lnTo>
                    <a:lnTo>
                      <a:pt x="66" y="298"/>
                    </a:lnTo>
                    <a:lnTo>
                      <a:pt x="33" y="320"/>
                    </a:lnTo>
                    <a:lnTo>
                      <a:pt x="0" y="347"/>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93" name="Freeform 1021"/>
              <p:cNvSpPr>
                <a:spLocks/>
              </p:cNvSpPr>
              <p:nvPr/>
            </p:nvSpPr>
            <p:spPr bwMode="auto">
              <a:xfrm>
                <a:off x="1017" y="2688"/>
                <a:ext cx="23" cy="12"/>
              </a:xfrm>
              <a:custGeom>
                <a:avLst/>
                <a:gdLst>
                  <a:gd name="T0" fmla="*/ 520 w 520"/>
                  <a:gd name="T1" fmla="*/ 0 h 339"/>
                  <a:gd name="T2" fmla="*/ 496 w 520"/>
                  <a:gd name="T3" fmla="*/ 20 h 339"/>
                  <a:gd name="T4" fmla="*/ 474 w 520"/>
                  <a:gd name="T5" fmla="*/ 43 h 339"/>
                  <a:gd name="T6" fmla="*/ 451 w 520"/>
                  <a:gd name="T7" fmla="*/ 62 h 339"/>
                  <a:gd name="T8" fmla="*/ 428 w 520"/>
                  <a:gd name="T9" fmla="*/ 85 h 339"/>
                  <a:gd name="T10" fmla="*/ 405 w 520"/>
                  <a:gd name="T11" fmla="*/ 104 h 339"/>
                  <a:gd name="T12" fmla="*/ 380 w 520"/>
                  <a:gd name="T13" fmla="*/ 128 h 339"/>
                  <a:gd name="T14" fmla="*/ 353 w 520"/>
                  <a:gd name="T15" fmla="*/ 147 h 339"/>
                  <a:gd name="T16" fmla="*/ 331 w 520"/>
                  <a:gd name="T17" fmla="*/ 167 h 339"/>
                  <a:gd name="T18" fmla="*/ 305 w 520"/>
                  <a:gd name="T19" fmla="*/ 186 h 339"/>
                  <a:gd name="T20" fmla="*/ 279 w 520"/>
                  <a:gd name="T21" fmla="*/ 202 h 339"/>
                  <a:gd name="T22" fmla="*/ 249 w 520"/>
                  <a:gd name="T23" fmla="*/ 225 h 339"/>
                  <a:gd name="T24" fmla="*/ 221 w 520"/>
                  <a:gd name="T25" fmla="*/ 241 h 339"/>
                  <a:gd name="T26" fmla="*/ 194 w 520"/>
                  <a:gd name="T27" fmla="*/ 258 h 339"/>
                  <a:gd name="T28" fmla="*/ 169 w 520"/>
                  <a:gd name="T29" fmla="*/ 274 h 339"/>
                  <a:gd name="T30" fmla="*/ 142 w 520"/>
                  <a:gd name="T31" fmla="*/ 287 h 339"/>
                  <a:gd name="T32" fmla="*/ 117 w 520"/>
                  <a:gd name="T33" fmla="*/ 300 h 339"/>
                  <a:gd name="T34" fmla="*/ 91 w 520"/>
                  <a:gd name="T35" fmla="*/ 310 h 339"/>
                  <a:gd name="T36" fmla="*/ 64 w 520"/>
                  <a:gd name="T37" fmla="*/ 319 h 339"/>
                  <a:gd name="T38" fmla="*/ 32 w 520"/>
                  <a:gd name="T39" fmla="*/ 330 h 339"/>
                  <a:gd name="T40" fmla="*/ 0 w 520"/>
                  <a:gd name="T41"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0" h="339">
                    <a:moveTo>
                      <a:pt x="520" y="0"/>
                    </a:moveTo>
                    <a:lnTo>
                      <a:pt x="496" y="20"/>
                    </a:lnTo>
                    <a:lnTo>
                      <a:pt x="474" y="43"/>
                    </a:lnTo>
                    <a:lnTo>
                      <a:pt x="451" y="62"/>
                    </a:lnTo>
                    <a:lnTo>
                      <a:pt x="428" y="85"/>
                    </a:lnTo>
                    <a:lnTo>
                      <a:pt x="405" y="104"/>
                    </a:lnTo>
                    <a:lnTo>
                      <a:pt x="380" y="128"/>
                    </a:lnTo>
                    <a:lnTo>
                      <a:pt x="353" y="147"/>
                    </a:lnTo>
                    <a:lnTo>
                      <a:pt x="331" y="167"/>
                    </a:lnTo>
                    <a:lnTo>
                      <a:pt x="305" y="186"/>
                    </a:lnTo>
                    <a:lnTo>
                      <a:pt x="279" y="202"/>
                    </a:lnTo>
                    <a:lnTo>
                      <a:pt x="249" y="225"/>
                    </a:lnTo>
                    <a:lnTo>
                      <a:pt x="221" y="241"/>
                    </a:lnTo>
                    <a:lnTo>
                      <a:pt x="194" y="258"/>
                    </a:lnTo>
                    <a:lnTo>
                      <a:pt x="169" y="274"/>
                    </a:lnTo>
                    <a:lnTo>
                      <a:pt x="142" y="287"/>
                    </a:lnTo>
                    <a:lnTo>
                      <a:pt x="117" y="300"/>
                    </a:lnTo>
                    <a:lnTo>
                      <a:pt x="91" y="310"/>
                    </a:lnTo>
                    <a:lnTo>
                      <a:pt x="64" y="319"/>
                    </a:lnTo>
                    <a:lnTo>
                      <a:pt x="32" y="330"/>
                    </a:lnTo>
                    <a:lnTo>
                      <a:pt x="0" y="339"/>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94" name="Freeform 1022"/>
              <p:cNvSpPr>
                <a:spLocks/>
              </p:cNvSpPr>
              <p:nvPr/>
            </p:nvSpPr>
            <p:spPr bwMode="auto">
              <a:xfrm>
                <a:off x="1007" y="2691"/>
                <a:ext cx="17" cy="10"/>
              </a:xfrm>
              <a:custGeom>
                <a:avLst/>
                <a:gdLst>
                  <a:gd name="T0" fmla="*/ 393 w 393"/>
                  <a:gd name="T1" fmla="*/ 0 h 278"/>
                  <a:gd name="T2" fmla="*/ 355 w 393"/>
                  <a:gd name="T3" fmla="*/ 26 h 278"/>
                  <a:gd name="T4" fmla="*/ 313 w 393"/>
                  <a:gd name="T5" fmla="*/ 52 h 278"/>
                  <a:gd name="T6" fmla="*/ 270 w 393"/>
                  <a:gd name="T7" fmla="*/ 76 h 278"/>
                  <a:gd name="T8" fmla="*/ 228 w 393"/>
                  <a:gd name="T9" fmla="*/ 101 h 278"/>
                  <a:gd name="T10" fmla="*/ 186 w 393"/>
                  <a:gd name="T11" fmla="*/ 124 h 278"/>
                  <a:gd name="T12" fmla="*/ 146 w 393"/>
                  <a:gd name="T13" fmla="*/ 150 h 278"/>
                  <a:gd name="T14" fmla="*/ 108 w 393"/>
                  <a:gd name="T15" fmla="*/ 176 h 278"/>
                  <a:gd name="T16" fmla="*/ 69 w 393"/>
                  <a:gd name="T17" fmla="*/ 206 h 278"/>
                  <a:gd name="T18" fmla="*/ 33 w 393"/>
                  <a:gd name="T19" fmla="*/ 239 h 278"/>
                  <a:gd name="T20" fmla="*/ 0 w 393"/>
                  <a:gd name="T21" fmla="*/ 27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3" h="278">
                    <a:moveTo>
                      <a:pt x="393" y="0"/>
                    </a:moveTo>
                    <a:lnTo>
                      <a:pt x="355" y="26"/>
                    </a:lnTo>
                    <a:lnTo>
                      <a:pt x="313" y="52"/>
                    </a:lnTo>
                    <a:lnTo>
                      <a:pt x="270" y="76"/>
                    </a:lnTo>
                    <a:lnTo>
                      <a:pt x="228" y="101"/>
                    </a:lnTo>
                    <a:lnTo>
                      <a:pt x="186" y="124"/>
                    </a:lnTo>
                    <a:lnTo>
                      <a:pt x="146" y="150"/>
                    </a:lnTo>
                    <a:lnTo>
                      <a:pt x="108" y="176"/>
                    </a:lnTo>
                    <a:lnTo>
                      <a:pt x="69" y="206"/>
                    </a:lnTo>
                    <a:lnTo>
                      <a:pt x="33" y="239"/>
                    </a:lnTo>
                    <a:lnTo>
                      <a:pt x="0" y="278"/>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95" name="Freeform 1023"/>
              <p:cNvSpPr>
                <a:spLocks/>
              </p:cNvSpPr>
              <p:nvPr/>
            </p:nvSpPr>
            <p:spPr bwMode="auto">
              <a:xfrm>
                <a:off x="996" y="2685"/>
                <a:ext cx="17" cy="15"/>
              </a:xfrm>
              <a:custGeom>
                <a:avLst/>
                <a:gdLst>
                  <a:gd name="T0" fmla="*/ 386 w 386"/>
                  <a:gd name="T1" fmla="*/ 0 h 438"/>
                  <a:gd name="T2" fmla="*/ 383 w 386"/>
                  <a:gd name="T3" fmla="*/ 10 h 438"/>
                  <a:gd name="T4" fmla="*/ 377 w 386"/>
                  <a:gd name="T5" fmla="*/ 21 h 438"/>
                  <a:gd name="T6" fmla="*/ 370 w 386"/>
                  <a:gd name="T7" fmla="*/ 30 h 438"/>
                  <a:gd name="T8" fmla="*/ 367 w 386"/>
                  <a:gd name="T9" fmla="*/ 40 h 438"/>
                  <a:gd name="T10" fmla="*/ 361 w 386"/>
                  <a:gd name="T11" fmla="*/ 49 h 438"/>
                  <a:gd name="T12" fmla="*/ 354 w 386"/>
                  <a:gd name="T13" fmla="*/ 57 h 438"/>
                  <a:gd name="T14" fmla="*/ 347 w 386"/>
                  <a:gd name="T15" fmla="*/ 66 h 438"/>
                  <a:gd name="T16" fmla="*/ 341 w 386"/>
                  <a:gd name="T17" fmla="*/ 76 h 438"/>
                  <a:gd name="T18" fmla="*/ 334 w 386"/>
                  <a:gd name="T19" fmla="*/ 82 h 438"/>
                  <a:gd name="T20" fmla="*/ 328 w 386"/>
                  <a:gd name="T21" fmla="*/ 92 h 438"/>
                  <a:gd name="T22" fmla="*/ 292 w 386"/>
                  <a:gd name="T23" fmla="*/ 124 h 438"/>
                  <a:gd name="T24" fmla="*/ 257 w 386"/>
                  <a:gd name="T25" fmla="*/ 157 h 438"/>
                  <a:gd name="T26" fmla="*/ 221 w 386"/>
                  <a:gd name="T27" fmla="*/ 190 h 438"/>
                  <a:gd name="T28" fmla="*/ 188 w 386"/>
                  <a:gd name="T29" fmla="*/ 226 h 438"/>
                  <a:gd name="T30" fmla="*/ 156 w 386"/>
                  <a:gd name="T31" fmla="*/ 259 h 438"/>
                  <a:gd name="T32" fmla="*/ 124 w 386"/>
                  <a:gd name="T33" fmla="*/ 291 h 438"/>
                  <a:gd name="T34" fmla="*/ 91 w 386"/>
                  <a:gd name="T35" fmla="*/ 327 h 438"/>
                  <a:gd name="T36" fmla="*/ 59 w 386"/>
                  <a:gd name="T37" fmla="*/ 363 h 438"/>
                  <a:gd name="T38" fmla="*/ 29 w 386"/>
                  <a:gd name="T39" fmla="*/ 399 h 438"/>
                  <a:gd name="T40" fmla="*/ 0 w 386"/>
                  <a:gd name="T41" fmla="*/ 438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6" h="438">
                    <a:moveTo>
                      <a:pt x="386" y="0"/>
                    </a:moveTo>
                    <a:lnTo>
                      <a:pt x="383" y="10"/>
                    </a:lnTo>
                    <a:lnTo>
                      <a:pt x="377" y="21"/>
                    </a:lnTo>
                    <a:lnTo>
                      <a:pt x="370" y="30"/>
                    </a:lnTo>
                    <a:lnTo>
                      <a:pt x="367" y="40"/>
                    </a:lnTo>
                    <a:lnTo>
                      <a:pt x="361" y="49"/>
                    </a:lnTo>
                    <a:lnTo>
                      <a:pt x="354" y="57"/>
                    </a:lnTo>
                    <a:lnTo>
                      <a:pt x="347" y="66"/>
                    </a:lnTo>
                    <a:lnTo>
                      <a:pt x="341" y="76"/>
                    </a:lnTo>
                    <a:lnTo>
                      <a:pt x="334" y="82"/>
                    </a:lnTo>
                    <a:lnTo>
                      <a:pt x="328" y="92"/>
                    </a:lnTo>
                    <a:lnTo>
                      <a:pt x="292" y="124"/>
                    </a:lnTo>
                    <a:lnTo>
                      <a:pt x="257" y="157"/>
                    </a:lnTo>
                    <a:lnTo>
                      <a:pt x="221" y="190"/>
                    </a:lnTo>
                    <a:lnTo>
                      <a:pt x="188" y="226"/>
                    </a:lnTo>
                    <a:lnTo>
                      <a:pt x="156" y="259"/>
                    </a:lnTo>
                    <a:lnTo>
                      <a:pt x="124" y="291"/>
                    </a:lnTo>
                    <a:lnTo>
                      <a:pt x="91" y="327"/>
                    </a:lnTo>
                    <a:lnTo>
                      <a:pt x="59" y="363"/>
                    </a:lnTo>
                    <a:lnTo>
                      <a:pt x="29" y="399"/>
                    </a:lnTo>
                    <a:lnTo>
                      <a:pt x="0" y="438"/>
                    </a:lnTo>
                  </a:path>
                </a:pathLst>
              </a:custGeom>
              <a:solidFill>
                <a:srgbClr val="660033"/>
              </a:solidFill>
              <a:ln w="1651">
                <a:solidFill>
                  <a:srgbClr val="292929"/>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96" name="Freeform 1024"/>
              <p:cNvSpPr>
                <a:spLocks/>
              </p:cNvSpPr>
              <p:nvPr/>
            </p:nvSpPr>
            <p:spPr bwMode="auto">
              <a:xfrm>
                <a:off x="995" y="2662"/>
                <a:ext cx="12" cy="17"/>
              </a:xfrm>
              <a:custGeom>
                <a:avLst/>
                <a:gdLst>
                  <a:gd name="T0" fmla="*/ 283 w 283"/>
                  <a:gd name="T1" fmla="*/ 0 h 496"/>
                  <a:gd name="T2" fmla="*/ 247 w 283"/>
                  <a:gd name="T3" fmla="*/ 29 h 496"/>
                  <a:gd name="T4" fmla="*/ 214 w 283"/>
                  <a:gd name="T5" fmla="*/ 65 h 496"/>
                  <a:gd name="T6" fmla="*/ 178 w 283"/>
                  <a:gd name="T7" fmla="*/ 108 h 496"/>
                  <a:gd name="T8" fmla="*/ 146 w 283"/>
                  <a:gd name="T9" fmla="*/ 156 h 496"/>
                  <a:gd name="T10" fmla="*/ 117 w 283"/>
                  <a:gd name="T11" fmla="*/ 205 h 496"/>
                  <a:gd name="T12" fmla="*/ 88 w 283"/>
                  <a:gd name="T13" fmla="*/ 261 h 496"/>
                  <a:gd name="T14" fmla="*/ 58 w 283"/>
                  <a:gd name="T15" fmla="*/ 320 h 496"/>
                  <a:gd name="T16" fmla="*/ 36 w 283"/>
                  <a:gd name="T17" fmla="*/ 379 h 496"/>
                  <a:gd name="T18" fmla="*/ 16 w 283"/>
                  <a:gd name="T19" fmla="*/ 437 h 496"/>
                  <a:gd name="T20" fmla="*/ 0 w 283"/>
                  <a:gd name="T21" fmla="*/ 496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3" h="496">
                    <a:moveTo>
                      <a:pt x="283" y="0"/>
                    </a:moveTo>
                    <a:lnTo>
                      <a:pt x="247" y="29"/>
                    </a:lnTo>
                    <a:lnTo>
                      <a:pt x="214" y="65"/>
                    </a:lnTo>
                    <a:lnTo>
                      <a:pt x="178" y="108"/>
                    </a:lnTo>
                    <a:lnTo>
                      <a:pt x="146" y="156"/>
                    </a:lnTo>
                    <a:lnTo>
                      <a:pt x="117" y="205"/>
                    </a:lnTo>
                    <a:lnTo>
                      <a:pt x="88" y="261"/>
                    </a:lnTo>
                    <a:lnTo>
                      <a:pt x="58" y="320"/>
                    </a:lnTo>
                    <a:lnTo>
                      <a:pt x="36" y="379"/>
                    </a:lnTo>
                    <a:lnTo>
                      <a:pt x="16" y="437"/>
                    </a:lnTo>
                    <a:lnTo>
                      <a:pt x="0" y="496"/>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97" name="Freeform 1025"/>
              <p:cNvSpPr>
                <a:spLocks/>
              </p:cNvSpPr>
              <p:nvPr/>
            </p:nvSpPr>
            <p:spPr bwMode="auto">
              <a:xfrm>
                <a:off x="989" y="2678"/>
                <a:ext cx="14" cy="23"/>
              </a:xfrm>
              <a:custGeom>
                <a:avLst/>
                <a:gdLst>
                  <a:gd name="T0" fmla="*/ 315 w 315"/>
                  <a:gd name="T1" fmla="*/ 0 h 643"/>
                  <a:gd name="T2" fmla="*/ 311 w 315"/>
                  <a:gd name="T3" fmla="*/ 10 h 643"/>
                  <a:gd name="T4" fmla="*/ 305 w 315"/>
                  <a:gd name="T5" fmla="*/ 16 h 643"/>
                  <a:gd name="T6" fmla="*/ 298 w 315"/>
                  <a:gd name="T7" fmla="*/ 22 h 643"/>
                  <a:gd name="T8" fmla="*/ 295 w 315"/>
                  <a:gd name="T9" fmla="*/ 32 h 643"/>
                  <a:gd name="T10" fmla="*/ 289 w 315"/>
                  <a:gd name="T11" fmla="*/ 39 h 643"/>
                  <a:gd name="T12" fmla="*/ 283 w 315"/>
                  <a:gd name="T13" fmla="*/ 46 h 643"/>
                  <a:gd name="T14" fmla="*/ 276 w 315"/>
                  <a:gd name="T15" fmla="*/ 52 h 643"/>
                  <a:gd name="T16" fmla="*/ 270 w 315"/>
                  <a:gd name="T17" fmla="*/ 58 h 643"/>
                  <a:gd name="T18" fmla="*/ 267 w 315"/>
                  <a:gd name="T19" fmla="*/ 68 h 643"/>
                  <a:gd name="T20" fmla="*/ 259 w 315"/>
                  <a:gd name="T21" fmla="*/ 74 h 643"/>
                  <a:gd name="T22" fmla="*/ 234 w 315"/>
                  <a:gd name="T23" fmla="*/ 130 h 643"/>
                  <a:gd name="T24" fmla="*/ 207 w 315"/>
                  <a:gd name="T25" fmla="*/ 189 h 643"/>
                  <a:gd name="T26" fmla="*/ 185 w 315"/>
                  <a:gd name="T27" fmla="*/ 248 h 643"/>
                  <a:gd name="T28" fmla="*/ 166 w 315"/>
                  <a:gd name="T29" fmla="*/ 306 h 643"/>
                  <a:gd name="T30" fmla="*/ 143 w 315"/>
                  <a:gd name="T31" fmla="*/ 365 h 643"/>
                  <a:gd name="T32" fmla="*/ 121 w 315"/>
                  <a:gd name="T33" fmla="*/ 424 h 643"/>
                  <a:gd name="T34" fmla="*/ 97 w 315"/>
                  <a:gd name="T35" fmla="*/ 479 h 643"/>
                  <a:gd name="T36" fmla="*/ 69 w 315"/>
                  <a:gd name="T37" fmla="*/ 535 h 643"/>
                  <a:gd name="T38" fmla="*/ 39 w 315"/>
                  <a:gd name="T39" fmla="*/ 590 h 643"/>
                  <a:gd name="T40" fmla="*/ 0 w 315"/>
                  <a:gd name="T41" fmla="*/ 643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5" h="643">
                    <a:moveTo>
                      <a:pt x="315" y="0"/>
                    </a:moveTo>
                    <a:lnTo>
                      <a:pt x="311" y="10"/>
                    </a:lnTo>
                    <a:lnTo>
                      <a:pt x="305" y="16"/>
                    </a:lnTo>
                    <a:lnTo>
                      <a:pt x="298" y="22"/>
                    </a:lnTo>
                    <a:lnTo>
                      <a:pt x="295" y="32"/>
                    </a:lnTo>
                    <a:lnTo>
                      <a:pt x="289" y="39"/>
                    </a:lnTo>
                    <a:lnTo>
                      <a:pt x="283" y="46"/>
                    </a:lnTo>
                    <a:lnTo>
                      <a:pt x="276" y="52"/>
                    </a:lnTo>
                    <a:lnTo>
                      <a:pt x="270" y="58"/>
                    </a:lnTo>
                    <a:lnTo>
                      <a:pt x="267" y="68"/>
                    </a:lnTo>
                    <a:lnTo>
                      <a:pt x="259" y="74"/>
                    </a:lnTo>
                    <a:lnTo>
                      <a:pt x="234" y="130"/>
                    </a:lnTo>
                    <a:lnTo>
                      <a:pt x="207" y="189"/>
                    </a:lnTo>
                    <a:lnTo>
                      <a:pt x="185" y="248"/>
                    </a:lnTo>
                    <a:lnTo>
                      <a:pt x="166" y="306"/>
                    </a:lnTo>
                    <a:lnTo>
                      <a:pt x="143" y="365"/>
                    </a:lnTo>
                    <a:lnTo>
                      <a:pt x="121" y="424"/>
                    </a:lnTo>
                    <a:lnTo>
                      <a:pt x="97" y="479"/>
                    </a:lnTo>
                    <a:lnTo>
                      <a:pt x="69" y="535"/>
                    </a:lnTo>
                    <a:lnTo>
                      <a:pt x="39" y="590"/>
                    </a:lnTo>
                    <a:lnTo>
                      <a:pt x="0" y="643"/>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98" name="Freeform 1026"/>
              <p:cNvSpPr>
                <a:spLocks/>
              </p:cNvSpPr>
              <p:nvPr/>
            </p:nvSpPr>
            <p:spPr bwMode="auto">
              <a:xfrm>
                <a:off x="1011" y="2698"/>
                <a:ext cx="24" cy="9"/>
              </a:xfrm>
              <a:custGeom>
                <a:avLst/>
                <a:gdLst>
                  <a:gd name="T0" fmla="*/ 0 w 552"/>
                  <a:gd name="T1" fmla="*/ 251 h 251"/>
                  <a:gd name="T2" fmla="*/ 19 w 552"/>
                  <a:gd name="T3" fmla="*/ 241 h 251"/>
                  <a:gd name="T4" fmla="*/ 42 w 552"/>
                  <a:gd name="T5" fmla="*/ 228 h 251"/>
                  <a:gd name="T6" fmla="*/ 65 w 552"/>
                  <a:gd name="T7" fmla="*/ 215 h 251"/>
                  <a:gd name="T8" fmla="*/ 94 w 552"/>
                  <a:gd name="T9" fmla="*/ 202 h 251"/>
                  <a:gd name="T10" fmla="*/ 120 w 552"/>
                  <a:gd name="T11" fmla="*/ 193 h 251"/>
                  <a:gd name="T12" fmla="*/ 149 w 552"/>
                  <a:gd name="T13" fmla="*/ 179 h 251"/>
                  <a:gd name="T14" fmla="*/ 176 w 552"/>
                  <a:gd name="T15" fmla="*/ 169 h 251"/>
                  <a:gd name="T16" fmla="*/ 204 w 552"/>
                  <a:gd name="T17" fmla="*/ 160 h 251"/>
                  <a:gd name="T18" fmla="*/ 228 w 552"/>
                  <a:gd name="T19" fmla="*/ 154 h 251"/>
                  <a:gd name="T20" fmla="*/ 250 w 552"/>
                  <a:gd name="T21" fmla="*/ 150 h 251"/>
                  <a:gd name="T22" fmla="*/ 289 w 552"/>
                  <a:gd name="T23" fmla="*/ 143 h 251"/>
                  <a:gd name="T24" fmla="*/ 325 w 552"/>
                  <a:gd name="T25" fmla="*/ 130 h 251"/>
                  <a:gd name="T26" fmla="*/ 354 w 552"/>
                  <a:gd name="T27" fmla="*/ 118 h 251"/>
                  <a:gd name="T28" fmla="*/ 380 w 552"/>
                  <a:gd name="T29" fmla="*/ 101 h 251"/>
                  <a:gd name="T30" fmla="*/ 406 w 552"/>
                  <a:gd name="T31" fmla="*/ 85 h 251"/>
                  <a:gd name="T32" fmla="*/ 429 w 552"/>
                  <a:gd name="T33" fmla="*/ 65 h 251"/>
                  <a:gd name="T34" fmla="*/ 454 w 552"/>
                  <a:gd name="T35" fmla="*/ 49 h 251"/>
                  <a:gd name="T36" fmla="*/ 484 w 552"/>
                  <a:gd name="T37" fmla="*/ 33 h 251"/>
                  <a:gd name="T38" fmla="*/ 517 w 552"/>
                  <a:gd name="T39" fmla="*/ 16 h 251"/>
                  <a:gd name="T40" fmla="*/ 552 w 552"/>
                  <a:gd name="T41" fmla="*/ 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52" h="251">
                    <a:moveTo>
                      <a:pt x="0" y="251"/>
                    </a:moveTo>
                    <a:lnTo>
                      <a:pt x="19" y="241"/>
                    </a:lnTo>
                    <a:lnTo>
                      <a:pt x="42" y="228"/>
                    </a:lnTo>
                    <a:lnTo>
                      <a:pt x="65" y="215"/>
                    </a:lnTo>
                    <a:lnTo>
                      <a:pt x="94" y="202"/>
                    </a:lnTo>
                    <a:lnTo>
                      <a:pt x="120" y="193"/>
                    </a:lnTo>
                    <a:lnTo>
                      <a:pt x="149" y="179"/>
                    </a:lnTo>
                    <a:lnTo>
                      <a:pt x="176" y="169"/>
                    </a:lnTo>
                    <a:lnTo>
                      <a:pt x="204" y="160"/>
                    </a:lnTo>
                    <a:lnTo>
                      <a:pt x="228" y="154"/>
                    </a:lnTo>
                    <a:lnTo>
                      <a:pt x="250" y="150"/>
                    </a:lnTo>
                    <a:lnTo>
                      <a:pt x="289" y="143"/>
                    </a:lnTo>
                    <a:lnTo>
                      <a:pt x="325" y="130"/>
                    </a:lnTo>
                    <a:lnTo>
                      <a:pt x="354" y="118"/>
                    </a:lnTo>
                    <a:lnTo>
                      <a:pt x="380" y="101"/>
                    </a:lnTo>
                    <a:lnTo>
                      <a:pt x="406" y="85"/>
                    </a:lnTo>
                    <a:lnTo>
                      <a:pt x="429" y="65"/>
                    </a:lnTo>
                    <a:lnTo>
                      <a:pt x="454" y="49"/>
                    </a:lnTo>
                    <a:lnTo>
                      <a:pt x="484" y="33"/>
                    </a:lnTo>
                    <a:lnTo>
                      <a:pt x="517" y="16"/>
                    </a:lnTo>
                    <a:lnTo>
                      <a:pt x="552" y="0"/>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699" name="Freeform 1027"/>
              <p:cNvSpPr>
                <a:spLocks/>
              </p:cNvSpPr>
              <p:nvPr/>
            </p:nvSpPr>
            <p:spPr bwMode="auto">
              <a:xfrm>
                <a:off x="1050" y="2739"/>
                <a:ext cx="17" cy="9"/>
              </a:xfrm>
              <a:custGeom>
                <a:avLst/>
                <a:gdLst>
                  <a:gd name="T0" fmla="*/ 382 w 382"/>
                  <a:gd name="T1" fmla="*/ 0 h 251"/>
                  <a:gd name="T2" fmla="*/ 340 w 382"/>
                  <a:gd name="T3" fmla="*/ 16 h 251"/>
                  <a:gd name="T4" fmla="*/ 299 w 382"/>
                  <a:gd name="T5" fmla="*/ 33 h 251"/>
                  <a:gd name="T6" fmla="*/ 256 w 382"/>
                  <a:gd name="T7" fmla="*/ 55 h 251"/>
                  <a:gd name="T8" fmla="*/ 217 w 382"/>
                  <a:gd name="T9" fmla="*/ 79 h 251"/>
                  <a:gd name="T10" fmla="*/ 178 w 382"/>
                  <a:gd name="T11" fmla="*/ 105 h 251"/>
                  <a:gd name="T12" fmla="*/ 139 w 382"/>
                  <a:gd name="T13" fmla="*/ 131 h 251"/>
                  <a:gd name="T14" fmla="*/ 104 w 382"/>
                  <a:gd name="T15" fmla="*/ 157 h 251"/>
                  <a:gd name="T16" fmla="*/ 68 w 382"/>
                  <a:gd name="T17" fmla="*/ 190 h 251"/>
                  <a:gd name="T18" fmla="*/ 35 w 382"/>
                  <a:gd name="T19" fmla="*/ 218 h 251"/>
                  <a:gd name="T20" fmla="*/ 0 w 382"/>
                  <a:gd name="T21" fmla="*/ 25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2" h="251">
                    <a:moveTo>
                      <a:pt x="382" y="0"/>
                    </a:moveTo>
                    <a:lnTo>
                      <a:pt x="340" y="16"/>
                    </a:lnTo>
                    <a:lnTo>
                      <a:pt x="299" y="33"/>
                    </a:lnTo>
                    <a:lnTo>
                      <a:pt x="256" y="55"/>
                    </a:lnTo>
                    <a:lnTo>
                      <a:pt x="217" y="79"/>
                    </a:lnTo>
                    <a:lnTo>
                      <a:pt x="178" y="105"/>
                    </a:lnTo>
                    <a:lnTo>
                      <a:pt x="139" y="131"/>
                    </a:lnTo>
                    <a:lnTo>
                      <a:pt x="104" y="157"/>
                    </a:lnTo>
                    <a:lnTo>
                      <a:pt x="68" y="190"/>
                    </a:lnTo>
                    <a:lnTo>
                      <a:pt x="35" y="218"/>
                    </a:lnTo>
                    <a:lnTo>
                      <a:pt x="0" y="251"/>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00" name="Freeform 1028"/>
              <p:cNvSpPr>
                <a:spLocks/>
              </p:cNvSpPr>
              <p:nvPr/>
            </p:nvSpPr>
            <p:spPr bwMode="auto">
              <a:xfrm>
                <a:off x="1033" y="2746"/>
                <a:ext cx="30" cy="12"/>
              </a:xfrm>
              <a:custGeom>
                <a:avLst/>
                <a:gdLst>
                  <a:gd name="T0" fmla="*/ 686 w 686"/>
                  <a:gd name="T1" fmla="*/ 0 h 352"/>
                  <a:gd name="T2" fmla="*/ 614 w 686"/>
                  <a:gd name="T3" fmla="*/ 35 h 352"/>
                  <a:gd name="T4" fmla="*/ 546 w 686"/>
                  <a:gd name="T5" fmla="*/ 71 h 352"/>
                  <a:gd name="T6" fmla="*/ 480 w 686"/>
                  <a:gd name="T7" fmla="*/ 111 h 352"/>
                  <a:gd name="T8" fmla="*/ 416 w 686"/>
                  <a:gd name="T9" fmla="*/ 150 h 352"/>
                  <a:gd name="T10" fmla="*/ 348 w 686"/>
                  <a:gd name="T11" fmla="*/ 192 h 352"/>
                  <a:gd name="T12" fmla="*/ 282 w 686"/>
                  <a:gd name="T13" fmla="*/ 231 h 352"/>
                  <a:gd name="T14" fmla="*/ 214 w 686"/>
                  <a:gd name="T15" fmla="*/ 267 h 352"/>
                  <a:gd name="T16" fmla="*/ 147 w 686"/>
                  <a:gd name="T17" fmla="*/ 300 h 352"/>
                  <a:gd name="T18" fmla="*/ 75 w 686"/>
                  <a:gd name="T19" fmla="*/ 330 h 352"/>
                  <a:gd name="T20" fmla="*/ 0 w 686"/>
                  <a:gd name="T21" fmla="*/ 352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6" h="352">
                    <a:moveTo>
                      <a:pt x="686" y="0"/>
                    </a:moveTo>
                    <a:lnTo>
                      <a:pt x="614" y="35"/>
                    </a:lnTo>
                    <a:lnTo>
                      <a:pt x="546" y="71"/>
                    </a:lnTo>
                    <a:lnTo>
                      <a:pt x="480" y="111"/>
                    </a:lnTo>
                    <a:lnTo>
                      <a:pt x="416" y="150"/>
                    </a:lnTo>
                    <a:lnTo>
                      <a:pt x="348" y="192"/>
                    </a:lnTo>
                    <a:lnTo>
                      <a:pt x="282" y="231"/>
                    </a:lnTo>
                    <a:lnTo>
                      <a:pt x="214" y="267"/>
                    </a:lnTo>
                    <a:lnTo>
                      <a:pt x="147" y="300"/>
                    </a:lnTo>
                    <a:lnTo>
                      <a:pt x="75" y="330"/>
                    </a:lnTo>
                    <a:lnTo>
                      <a:pt x="0" y="352"/>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01" name="Freeform 1029"/>
              <p:cNvSpPr>
                <a:spLocks/>
              </p:cNvSpPr>
              <p:nvPr/>
            </p:nvSpPr>
            <p:spPr bwMode="auto">
              <a:xfrm>
                <a:off x="1036" y="2793"/>
                <a:ext cx="34" cy="5"/>
              </a:xfrm>
              <a:custGeom>
                <a:avLst/>
                <a:gdLst>
                  <a:gd name="T0" fmla="*/ 0 w 776"/>
                  <a:gd name="T1" fmla="*/ 0 h 163"/>
                  <a:gd name="T2" fmla="*/ 55 w 776"/>
                  <a:gd name="T3" fmla="*/ 9 h 163"/>
                  <a:gd name="T4" fmla="*/ 107 w 776"/>
                  <a:gd name="T5" fmla="*/ 20 h 163"/>
                  <a:gd name="T6" fmla="*/ 159 w 776"/>
                  <a:gd name="T7" fmla="*/ 29 h 163"/>
                  <a:gd name="T8" fmla="*/ 214 w 776"/>
                  <a:gd name="T9" fmla="*/ 42 h 163"/>
                  <a:gd name="T10" fmla="*/ 265 w 776"/>
                  <a:gd name="T11" fmla="*/ 59 h 163"/>
                  <a:gd name="T12" fmla="*/ 317 w 776"/>
                  <a:gd name="T13" fmla="*/ 72 h 163"/>
                  <a:gd name="T14" fmla="*/ 369 w 776"/>
                  <a:gd name="T15" fmla="*/ 87 h 163"/>
                  <a:gd name="T16" fmla="*/ 421 w 776"/>
                  <a:gd name="T17" fmla="*/ 104 h 163"/>
                  <a:gd name="T18" fmla="*/ 474 w 776"/>
                  <a:gd name="T19" fmla="*/ 117 h 163"/>
                  <a:gd name="T20" fmla="*/ 529 w 776"/>
                  <a:gd name="T21" fmla="*/ 133 h 163"/>
                  <a:gd name="T22" fmla="*/ 551 w 776"/>
                  <a:gd name="T23" fmla="*/ 137 h 163"/>
                  <a:gd name="T24" fmla="*/ 578 w 776"/>
                  <a:gd name="T25" fmla="*/ 144 h 163"/>
                  <a:gd name="T26" fmla="*/ 600 w 776"/>
                  <a:gd name="T27" fmla="*/ 150 h 163"/>
                  <a:gd name="T28" fmla="*/ 627 w 776"/>
                  <a:gd name="T29" fmla="*/ 153 h 163"/>
                  <a:gd name="T30" fmla="*/ 652 w 776"/>
                  <a:gd name="T31" fmla="*/ 156 h 163"/>
                  <a:gd name="T32" fmla="*/ 675 w 776"/>
                  <a:gd name="T33" fmla="*/ 159 h 163"/>
                  <a:gd name="T34" fmla="*/ 701 w 776"/>
                  <a:gd name="T35" fmla="*/ 163 h 163"/>
                  <a:gd name="T36" fmla="*/ 727 w 776"/>
                  <a:gd name="T37" fmla="*/ 163 h 163"/>
                  <a:gd name="T38" fmla="*/ 750 w 776"/>
                  <a:gd name="T39" fmla="*/ 163 h 163"/>
                  <a:gd name="T40" fmla="*/ 776 w 776"/>
                  <a:gd name="T41" fmla="*/ 15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76" h="163">
                    <a:moveTo>
                      <a:pt x="0" y="0"/>
                    </a:moveTo>
                    <a:lnTo>
                      <a:pt x="55" y="9"/>
                    </a:lnTo>
                    <a:lnTo>
                      <a:pt x="107" y="20"/>
                    </a:lnTo>
                    <a:lnTo>
                      <a:pt x="159" y="29"/>
                    </a:lnTo>
                    <a:lnTo>
                      <a:pt x="214" y="42"/>
                    </a:lnTo>
                    <a:lnTo>
                      <a:pt x="265" y="59"/>
                    </a:lnTo>
                    <a:lnTo>
                      <a:pt x="317" y="72"/>
                    </a:lnTo>
                    <a:lnTo>
                      <a:pt x="369" y="87"/>
                    </a:lnTo>
                    <a:lnTo>
                      <a:pt x="421" y="104"/>
                    </a:lnTo>
                    <a:lnTo>
                      <a:pt x="474" y="117"/>
                    </a:lnTo>
                    <a:lnTo>
                      <a:pt x="529" y="133"/>
                    </a:lnTo>
                    <a:lnTo>
                      <a:pt x="551" y="137"/>
                    </a:lnTo>
                    <a:lnTo>
                      <a:pt x="578" y="144"/>
                    </a:lnTo>
                    <a:lnTo>
                      <a:pt x="600" y="150"/>
                    </a:lnTo>
                    <a:lnTo>
                      <a:pt x="627" y="153"/>
                    </a:lnTo>
                    <a:lnTo>
                      <a:pt x="652" y="156"/>
                    </a:lnTo>
                    <a:lnTo>
                      <a:pt x="675" y="159"/>
                    </a:lnTo>
                    <a:lnTo>
                      <a:pt x="701" y="163"/>
                    </a:lnTo>
                    <a:lnTo>
                      <a:pt x="727" y="163"/>
                    </a:lnTo>
                    <a:lnTo>
                      <a:pt x="750" y="163"/>
                    </a:lnTo>
                    <a:lnTo>
                      <a:pt x="776" y="159"/>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02" name="Freeform 1030"/>
              <p:cNvSpPr>
                <a:spLocks/>
              </p:cNvSpPr>
              <p:nvPr/>
            </p:nvSpPr>
            <p:spPr bwMode="auto">
              <a:xfrm>
                <a:off x="1046" y="2773"/>
                <a:ext cx="32" cy="1"/>
              </a:xfrm>
              <a:custGeom>
                <a:avLst/>
                <a:gdLst>
                  <a:gd name="T0" fmla="*/ 0 w 723"/>
                  <a:gd name="T1" fmla="*/ 19 h 19"/>
                  <a:gd name="T2" fmla="*/ 71 w 723"/>
                  <a:gd name="T3" fmla="*/ 16 h 19"/>
                  <a:gd name="T4" fmla="*/ 146 w 723"/>
                  <a:gd name="T5" fmla="*/ 16 h 19"/>
                  <a:gd name="T6" fmla="*/ 217 w 723"/>
                  <a:gd name="T7" fmla="*/ 13 h 19"/>
                  <a:gd name="T8" fmla="*/ 289 w 723"/>
                  <a:gd name="T9" fmla="*/ 13 h 19"/>
                  <a:gd name="T10" fmla="*/ 363 w 723"/>
                  <a:gd name="T11" fmla="*/ 13 h 19"/>
                  <a:gd name="T12" fmla="*/ 435 w 723"/>
                  <a:gd name="T13" fmla="*/ 13 h 19"/>
                  <a:gd name="T14" fmla="*/ 506 w 723"/>
                  <a:gd name="T15" fmla="*/ 13 h 19"/>
                  <a:gd name="T16" fmla="*/ 577 w 723"/>
                  <a:gd name="T17" fmla="*/ 9 h 19"/>
                  <a:gd name="T18" fmla="*/ 652 w 723"/>
                  <a:gd name="T19" fmla="*/ 6 h 19"/>
                  <a:gd name="T20" fmla="*/ 723 w 723"/>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3" h="19">
                    <a:moveTo>
                      <a:pt x="0" y="19"/>
                    </a:moveTo>
                    <a:lnTo>
                      <a:pt x="71" y="16"/>
                    </a:lnTo>
                    <a:lnTo>
                      <a:pt x="146" y="16"/>
                    </a:lnTo>
                    <a:lnTo>
                      <a:pt x="217" y="13"/>
                    </a:lnTo>
                    <a:lnTo>
                      <a:pt x="289" y="13"/>
                    </a:lnTo>
                    <a:lnTo>
                      <a:pt x="363" y="13"/>
                    </a:lnTo>
                    <a:lnTo>
                      <a:pt x="435" y="13"/>
                    </a:lnTo>
                    <a:lnTo>
                      <a:pt x="506" y="13"/>
                    </a:lnTo>
                    <a:lnTo>
                      <a:pt x="577" y="9"/>
                    </a:lnTo>
                    <a:lnTo>
                      <a:pt x="652" y="6"/>
                    </a:lnTo>
                    <a:lnTo>
                      <a:pt x="723" y="0"/>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03" name="Freeform 1031"/>
              <p:cNvSpPr>
                <a:spLocks/>
              </p:cNvSpPr>
              <p:nvPr/>
            </p:nvSpPr>
            <p:spPr bwMode="auto">
              <a:xfrm>
                <a:off x="1031" y="2769"/>
                <a:ext cx="34" cy="4"/>
              </a:xfrm>
              <a:custGeom>
                <a:avLst/>
                <a:gdLst>
                  <a:gd name="T0" fmla="*/ 0 w 803"/>
                  <a:gd name="T1" fmla="*/ 111 h 111"/>
                  <a:gd name="T2" fmla="*/ 36 w 803"/>
                  <a:gd name="T3" fmla="*/ 104 h 111"/>
                  <a:gd name="T4" fmla="*/ 75 w 803"/>
                  <a:gd name="T5" fmla="*/ 94 h 111"/>
                  <a:gd name="T6" fmla="*/ 117 w 803"/>
                  <a:gd name="T7" fmla="*/ 81 h 111"/>
                  <a:gd name="T8" fmla="*/ 163 w 803"/>
                  <a:gd name="T9" fmla="*/ 68 h 111"/>
                  <a:gd name="T10" fmla="*/ 205 w 803"/>
                  <a:gd name="T11" fmla="*/ 55 h 111"/>
                  <a:gd name="T12" fmla="*/ 250 w 803"/>
                  <a:gd name="T13" fmla="*/ 42 h 111"/>
                  <a:gd name="T14" fmla="*/ 292 w 803"/>
                  <a:gd name="T15" fmla="*/ 32 h 111"/>
                  <a:gd name="T16" fmla="*/ 338 w 803"/>
                  <a:gd name="T17" fmla="*/ 23 h 111"/>
                  <a:gd name="T18" fmla="*/ 377 w 803"/>
                  <a:gd name="T19" fmla="*/ 12 h 111"/>
                  <a:gd name="T20" fmla="*/ 413 w 803"/>
                  <a:gd name="T21" fmla="*/ 9 h 111"/>
                  <a:gd name="T22" fmla="*/ 448 w 803"/>
                  <a:gd name="T23" fmla="*/ 6 h 111"/>
                  <a:gd name="T24" fmla="*/ 484 w 803"/>
                  <a:gd name="T25" fmla="*/ 3 h 111"/>
                  <a:gd name="T26" fmla="*/ 523 w 803"/>
                  <a:gd name="T27" fmla="*/ 6 h 111"/>
                  <a:gd name="T28" fmla="*/ 565 w 803"/>
                  <a:gd name="T29" fmla="*/ 6 h 111"/>
                  <a:gd name="T30" fmla="*/ 608 w 803"/>
                  <a:gd name="T31" fmla="*/ 6 h 111"/>
                  <a:gd name="T32" fmla="*/ 650 w 803"/>
                  <a:gd name="T33" fmla="*/ 6 h 111"/>
                  <a:gd name="T34" fmla="*/ 691 w 803"/>
                  <a:gd name="T35" fmla="*/ 9 h 111"/>
                  <a:gd name="T36" fmla="*/ 731 w 803"/>
                  <a:gd name="T37" fmla="*/ 6 h 111"/>
                  <a:gd name="T38" fmla="*/ 767 w 803"/>
                  <a:gd name="T39" fmla="*/ 3 h 111"/>
                  <a:gd name="T40" fmla="*/ 803 w 803"/>
                  <a:gd name="T4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3" h="111">
                    <a:moveTo>
                      <a:pt x="0" y="111"/>
                    </a:moveTo>
                    <a:lnTo>
                      <a:pt x="36" y="104"/>
                    </a:lnTo>
                    <a:lnTo>
                      <a:pt x="75" y="94"/>
                    </a:lnTo>
                    <a:lnTo>
                      <a:pt x="117" y="81"/>
                    </a:lnTo>
                    <a:lnTo>
                      <a:pt x="163" y="68"/>
                    </a:lnTo>
                    <a:lnTo>
                      <a:pt x="205" y="55"/>
                    </a:lnTo>
                    <a:lnTo>
                      <a:pt x="250" y="42"/>
                    </a:lnTo>
                    <a:lnTo>
                      <a:pt x="292" y="32"/>
                    </a:lnTo>
                    <a:lnTo>
                      <a:pt x="338" y="23"/>
                    </a:lnTo>
                    <a:lnTo>
                      <a:pt x="377" y="12"/>
                    </a:lnTo>
                    <a:lnTo>
                      <a:pt x="413" y="9"/>
                    </a:lnTo>
                    <a:lnTo>
                      <a:pt x="448" y="6"/>
                    </a:lnTo>
                    <a:lnTo>
                      <a:pt x="484" y="3"/>
                    </a:lnTo>
                    <a:lnTo>
                      <a:pt x="523" y="6"/>
                    </a:lnTo>
                    <a:lnTo>
                      <a:pt x="565" y="6"/>
                    </a:lnTo>
                    <a:lnTo>
                      <a:pt x="608" y="6"/>
                    </a:lnTo>
                    <a:lnTo>
                      <a:pt x="650" y="6"/>
                    </a:lnTo>
                    <a:lnTo>
                      <a:pt x="691" y="9"/>
                    </a:lnTo>
                    <a:lnTo>
                      <a:pt x="731" y="6"/>
                    </a:lnTo>
                    <a:lnTo>
                      <a:pt x="767" y="3"/>
                    </a:lnTo>
                    <a:lnTo>
                      <a:pt x="803" y="0"/>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04" name="Freeform 1032"/>
              <p:cNvSpPr>
                <a:spLocks/>
              </p:cNvSpPr>
              <p:nvPr/>
            </p:nvSpPr>
            <p:spPr bwMode="auto">
              <a:xfrm>
                <a:off x="1045" y="2755"/>
                <a:ext cx="26" cy="8"/>
              </a:xfrm>
              <a:custGeom>
                <a:avLst/>
                <a:gdLst>
                  <a:gd name="T0" fmla="*/ 0 w 597"/>
                  <a:gd name="T1" fmla="*/ 219 h 219"/>
                  <a:gd name="T2" fmla="*/ 52 w 597"/>
                  <a:gd name="T3" fmla="*/ 216 h 219"/>
                  <a:gd name="T4" fmla="*/ 107 w 597"/>
                  <a:gd name="T5" fmla="*/ 205 h 219"/>
                  <a:gd name="T6" fmla="*/ 171 w 597"/>
                  <a:gd name="T7" fmla="*/ 186 h 219"/>
                  <a:gd name="T8" fmla="*/ 240 w 597"/>
                  <a:gd name="T9" fmla="*/ 163 h 219"/>
                  <a:gd name="T10" fmla="*/ 308 w 597"/>
                  <a:gd name="T11" fmla="*/ 137 h 219"/>
                  <a:gd name="T12" fmla="*/ 373 w 597"/>
                  <a:gd name="T13" fmla="*/ 108 h 219"/>
                  <a:gd name="T14" fmla="*/ 438 w 597"/>
                  <a:gd name="T15" fmla="*/ 78 h 219"/>
                  <a:gd name="T16" fmla="*/ 500 w 597"/>
                  <a:gd name="T17" fmla="*/ 50 h 219"/>
                  <a:gd name="T18" fmla="*/ 552 w 597"/>
                  <a:gd name="T19" fmla="*/ 23 h 219"/>
                  <a:gd name="T20" fmla="*/ 597 w 597"/>
                  <a:gd name="T21"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7" h="219">
                    <a:moveTo>
                      <a:pt x="0" y="219"/>
                    </a:moveTo>
                    <a:lnTo>
                      <a:pt x="52" y="216"/>
                    </a:lnTo>
                    <a:lnTo>
                      <a:pt x="107" y="205"/>
                    </a:lnTo>
                    <a:lnTo>
                      <a:pt x="171" y="186"/>
                    </a:lnTo>
                    <a:lnTo>
                      <a:pt x="240" y="163"/>
                    </a:lnTo>
                    <a:lnTo>
                      <a:pt x="308" y="137"/>
                    </a:lnTo>
                    <a:lnTo>
                      <a:pt x="373" y="108"/>
                    </a:lnTo>
                    <a:lnTo>
                      <a:pt x="438" y="78"/>
                    </a:lnTo>
                    <a:lnTo>
                      <a:pt x="500" y="50"/>
                    </a:lnTo>
                    <a:lnTo>
                      <a:pt x="552" y="23"/>
                    </a:lnTo>
                    <a:lnTo>
                      <a:pt x="597" y="0"/>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05" name="Freeform 1033"/>
              <p:cNvSpPr>
                <a:spLocks/>
              </p:cNvSpPr>
              <p:nvPr/>
            </p:nvSpPr>
            <p:spPr bwMode="auto">
              <a:xfrm>
                <a:off x="1055" y="2794"/>
                <a:ext cx="26" cy="1"/>
              </a:xfrm>
              <a:custGeom>
                <a:avLst/>
                <a:gdLst>
                  <a:gd name="T0" fmla="*/ 0 w 591"/>
                  <a:gd name="T1" fmla="*/ 0 h 43"/>
                  <a:gd name="T2" fmla="*/ 49 w 591"/>
                  <a:gd name="T3" fmla="*/ 13 h 43"/>
                  <a:gd name="T4" fmla="*/ 104 w 591"/>
                  <a:gd name="T5" fmla="*/ 23 h 43"/>
                  <a:gd name="T6" fmla="*/ 166 w 591"/>
                  <a:gd name="T7" fmla="*/ 30 h 43"/>
                  <a:gd name="T8" fmla="*/ 231 w 591"/>
                  <a:gd name="T9" fmla="*/ 36 h 43"/>
                  <a:gd name="T10" fmla="*/ 296 w 591"/>
                  <a:gd name="T11" fmla="*/ 40 h 43"/>
                  <a:gd name="T12" fmla="*/ 360 w 591"/>
                  <a:gd name="T13" fmla="*/ 43 h 43"/>
                  <a:gd name="T14" fmla="*/ 422 w 591"/>
                  <a:gd name="T15" fmla="*/ 43 h 43"/>
                  <a:gd name="T16" fmla="*/ 484 w 591"/>
                  <a:gd name="T17" fmla="*/ 43 h 43"/>
                  <a:gd name="T18" fmla="*/ 543 w 591"/>
                  <a:gd name="T19" fmla="*/ 36 h 43"/>
                  <a:gd name="T20" fmla="*/ 591 w 591"/>
                  <a:gd name="T21" fmla="*/ 3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1" h="43">
                    <a:moveTo>
                      <a:pt x="0" y="0"/>
                    </a:moveTo>
                    <a:lnTo>
                      <a:pt x="49" y="13"/>
                    </a:lnTo>
                    <a:lnTo>
                      <a:pt x="104" y="23"/>
                    </a:lnTo>
                    <a:lnTo>
                      <a:pt x="166" y="30"/>
                    </a:lnTo>
                    <a:lnTo>
                      <a:pt x="231" y="36"/>
                    </a:lnTo>
                    <a:lnTo>
                      <a:pt x="296" y="40"/>
                    </a:lnTo>
                    <a:lnTo>
                      <a:pt x="360" y="43"/>
                    </a:lnTo>
                    <a:lnTo>
                      <a:pt x="422" y="43"/>
                    </a:lnTo>
                    <a:lnTo>
                      <a:pt x="484" y="43"/>
                    </a:lnTo>
                    <a:lnTo>
                      <a:pt x="543" y="36"/>
                    </a:lnTo>
                    <a:lnTo>
                      <a:pt x="591" y="30"/>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06" name="Freeform 1034"/>
              <p:cNvSpPr>
                <a:spLocks/>
              </p:cNvSpPr>
              <p:nvPr/>
            </p:nvSpPr>
            <p:spPr bwMode="auto">
              <a:xfrm>
                <a:off x="1070" y="2784"/>
                <a:ext cx="16" cy="1"/>
              </a:xfrm>
              <a:custGeom>
                <a:avLst/>
                <a:gdLst>
                  <a:gd name="T0" fmla="*/ 0 w 364"/>
                  <a:gd name="T1" fmla="*/ 0 h 15"/>
                  <a:gd name="T2" fmla="*/ 35 w 364"/>
                  <a:gd name="T3" fmla="*/ 6 h 15"/>
                  <a:gd name="T4" fmla="*/ 71 w 364"/>
                  <a:gd name="T5" fmla="*/ 9 h 15"/>
                  <a:gd name="T6" fmla="*/ 110 w 364"/>
                  <a:gd name="T7" fmla="*/ 12 h 15"/>
                  <a:gd name="T8" fmla="*/ 146 w 364"/>
                  <a:gd name="T9" fmla="*/ 15 h 15"/>
                  <a:gd name="T10" fmla="*/ 181 w 364"/>
                  <a:gd name="T11" fmla="*/ 15 h 15"/>
                  <a:gd name="T12" fmla="*/ 217 w 364"/>
                  <a:gd name="T13" fmla="*/ 15 h 15"/>
                  <a:gd name="T14" fmla="*/ 253 w 364"/>
                  <a:gd name="T15" fmla="*/ 15 h 15"/>
                  <a:gd name="T16" fmla="*/ 289 w 364"/>
                  <a:gd name="T17" fmla="*/ 12 h 15"/>
                  <a:gd name="T18" fmla="*/ 324 w 364"/>
                  <a:gd name="T19" fmla="*/ 9 h 15"/>
                  <a:gd name="T20" fmla="*/ 364 w 364"/>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4" h="15">
                    <a:moveTo>
                      <a:pt x="0" y="0"/>
                    </a:moveTo>
                    <a:lnTo>
                      <a:pt x="35" y="6"/>
                    </a:lnTo>
                    <a:lnTo>
                      <a:pt x="71" y="9"/>
                    </a:lnTo>
                    <a:lnTo>
                      <a:pt x="110" y="12"/>
                    </a:lnTo>
                    <a:lnTo>
                      <a:pt x="146" y="15"/>
                    </a:lnTo>
                    <a:lnTo>
                      <a:pt x="181" y="15"/>
                    </a:lnTo>
                    <a:lnTo>
                      <a:pt x="217" y="15"/>
                    </a:lnTo>
                    <a:lnTo>
                      <a:pt x="253" y="15"/>
                    </a:lnTo>
                    <a:lnTo>
                      <a:pt x="289" y="12"/>
                    </a:lnTo>
                    <a:lnTo>
                      <a:pt x="324" y="9"/>
                    </a:lnTo>
                    <a:lnTo>
                      <a:pt x="364" y="0"/>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07" name="Freeform 1035"/>
              <p:cNvSpPr>
                <a:spLocks/>
              </p:cNvSpPr>
              <p:nvPr/>
            </p:nvSpPr>
            <p:spPr bwMode="auto">
              <a:xfrm>
                <a:off x="1044" y="2780"/>
                <a:ext cx="40" cy="1"/>
              </a:xfrm>
              <a:custGeom>
                <a:avLst/>
                <a:gdLst>
                  <a:gd name="T0" fmla="*/ 0 w 912"/>
                  <a:gd name="T1" fmla="*/ 9 h 19"/>
                  <a:gd name="T2" fmla="*/ 62 w 912"/>
                  <a:gd name="T3" fmla="*/ 12 h 19"/>
                  <a:gd name="T4" fmla="*/ 120 w 912"/>
                  <a:gd name="T5" fmla="*/ 9 h 19"/>
                  <a:gd name="T6" fmla="*/ 178 w 912"/>
                  <a:gd name="T7" fmla="*/ 9 h 19"/>
                  <a:gd name="T8" fmla="*/ 234 w 912"/>
                  <a:gd name="T9" fmla="*/ 6 h 19"/>
                  <a:gd name="T10" fmla="*/ 293 w 912"/>
                  <a:gd name="T11" fmla="*/ 3 h 19"/>
                  <a:gd name="T12" fmla="*/ 348 w 912"/>
                  <a:gd name="T13" fmla="*/ 0 h 19"/>
                  <a:gd name="T14" fmla="*/ 403 w 912"/>
                  <a:gd name="T15" fmla="*/ 0 h 19"/>
                  <a:gd name="T16" fmla="*/ 461 w 912"/>
                  <a:gd name="T17" fmla="*/ 3 h 19"/>
                  <a:gd name="T18" fmla="*/ 523 w 912"/>
                  <a:gd name="T19" fmla="*/ 9 h 19"/>
                  <a:gd name="T20" fmla="*/ 585 w 912"/>
                  <a:gd name="T21" fmla="*/ 16 h 19"/>
                  <a:gd name="T22" fmla="*/ 610 w 912"/>
                  <a:gd name="T23" fmla="*/ 19 h 19"/>
                  <a:gd name="T24" fmla="*/ 640 w 912"/>
                  <a:gd name="T25" fmla="*/ 19 h 19"/>
                  <a:gd name="T26" fmla="*/ 675 w 912"/>
                  <a:gd name="T27" fmla="*/ 19 h 19"/>
                  <a:gd name="T28" fmla="*/ 711 w 912"/>
                  <a:gd name="T29" fmla="*/ 16 h 19"/>
                  <a:gd name="T30" fmla="*/ 750 w 912"/>
                  <a:gd name="T31" fmla="*/ 12 h 19"/>
                  <a:gd name="T32" fmla="*/ 786 w 912"/>
                  <a:gd name="T33" fmla="*/ 9 h 19"/>
                  <a:gd name="T34" fmla="*/ 824 w 912"/>
                  <a:gd name="T35" fmla="*/ 6 h 19"/>
                  <a:gd name="T36" fmla="*/ 857 w 912"/>
                  <a:gd name="T37" fmla="*/ 3 h 19"/>
                  <a:gd name="T38" fmla="*/ 887 w 912"/>
                  <a:gd name="T39" fmla="*/ 3 h 19"/>
                  <a:gd name="T40" fmla="*/ 912 w 912"/>
                  <a:gd name="T41"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2" h="19">
                    <a:moveTo>
                      <a:pt x="0" y="9"/>
                    </a:moveTo>
                    <a:lnTo>
                      <a:pt x="62" y="12"/>
                    </a:lnTo>
                    <a:lnTo>
                      <a:pt x="120" y="9"/>
                    </a:lnTo>
                    <a:lnTo>
                      <a:pt x="178" y="9"/>
                    </a:lnTo>
                    <a:lnTo>
                      <a:pt x="234" y="6"/>
                    </a:lnTo>
                    <a:lnTo>
                      <a:pt x="293" y="3"/>
                    </a:lnTo>
                    <a:lnTo>
                      <a:pt x="348" y="0"/>
                    </a:lnTo>
                    <a:lnTo>
                      <a:pt x="403" y="0"/>
                    </a:lnTo>
                    <a:lnTo>
                      <a:pt x="461" y="3"/>
                    </a:lnTo>
                    <a:lnTo>
                      <a:pt x="523" y="9"/>
                    </a:lnTo>
                    <a:lnTo>
                      <a:pt x="585" y="16"/>
                    </a:lnTo>
                    <a:lnTo>
                      <a:pt x="610" y="19"/>
                    </a:lnTo>
                    <a:lnTo>
                      <a:pt x="640" y="19"/>
                    </a:lnTo>
                    <a:lnTo>
                      <a:pt x="675" y="19"/>
                    </a:lnTo>
                    <a:lnTo>
                      <a:pt x="711" y="16"/>
                    </a:lnTo>
                    <a:lnTo>
                      <a:pt x="750" y="12"/>
                    </a:lnTo>
                    <a:lnTo>
                      <a:pt x="786" y="9"/>
                    </a:lnTo>
                    <a:lnTo>
                      <a:pt x="824" y="6"/>
                    </a:lnTo>
                    <a:lnTo>
                      <a:pt x="857" y="3"/>
                    </a:lnTo>
                    <a:lnTo>
                      <a:pt x="887" y="3"/>
                    </a:lnTo>
                    <a:lnTo>
                      <a:pt x="912" y="3"/>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08" name="Freeform 1036"/>
              <p:cNvSpPr>
                <a:spLocks/>
              </p:cNvSpPr>
              <p:nvPr/>
            </p:nvSpPr>
            <p:spPr bwMode="auto">
              <a:xfrm>
                <a:off x="1057" y="2763"/>
                <a:ext cx="20" cy="3"/>
              </a:xfrm>
              <a:custGeom>
                <a:avLst/>
                <a:gdLst>
                  <a:gd name="T0" fmla="*/ 0 w 454"/>
                  <a:gd name="T1" fmla="*/ 86 h 86"/>
                  <a:gd name="T2" fmla="*/ 52 w 454"/>
                  <a:gd name="T3" fmla="*/ 75 h 86"/>
                  <a:gd name="T4" fmla="*/ 104 w 454"/>
                  <a:gd name="T5" fmla="*/ 69 h 86"/>
                  <a:gd name="T6" fmla="*/ 159 w 454"/>
                  <a:gd name="T7" fmla="*/ 66 h 86"/>
                  <a:gd name="T8" fmla="*/ 214 w 454"/>
                  <a:gd name="T9" fmla="*/ 63 h 86"/>
                  <a:gd name="T10" fmla="*/ 269 w 454"/>
                  <a:gd name="T11" fmla="*/ 60 h 86"/>
                  <a:gd name="T12" fmla="*/ 318 w 454"/>
                  <a:gd name="T13" fmla="*/ 53 h 86"/>
                  <a:gd name="T14" fmla="*/ 363 w 454"/>
                  <a:gd name="T15" fmla="*/ 47 h 86"/>
                  <a:gd name="T16" fmla="*/ 402 w 454"/>
                  <a:gd name="T17" fmla="*/ 36 h 86"/>
                  <a:gd name="T18" fmla="*/ 432 w 454"/>
                  <a:gd name="T19" fmla="*/ 20 h 86"/>
                  <a:gd name="T20" fmla="*/ 454 w 454"/>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4" h="86">
                    <a:moveTo>
                      <a:pt x="0" y="86"/>
                    </a:moveTo>
                    <a:lnTo>
                      <a:pt x="52" y="75"/>
                    </a:lnTo>
                    <a:lnTo>
                      <a:pt x="104" y="69"/>
                    </a:lnTo>
                    <a:lnTo>
                      <a:pt x="159" y="66"/>
                    </a:lnTo>
                    <a:lnTo>
                      <a:pt x="214" y="63"/>
                    </a:lnTo>
                    <a:lnTo>
                      <a:pt x="269" y="60"/>
                    </a:lnTo>
                    <a:lnTo>
                      <a:pt x="318" y="53"/>
                    </a:lnTo>
                    <a:lnTo>
                      <a:pt x="363" y="47"/>
                    </a:lnTo>
                    <a:lnTo>
                      <a:pt x="402" y="36"/>
                    </a:lnTo>
                    <a:lnTo>
                      <a:pt x="432" y="20"/>
                    </a:lnTo>
                    <a:lnTo>
                      <a:pt x="454" y="0"/>
                    </a:lnTo>
                  </a:path>
                </a:pathLst>
              </a:custGeom>
              <a:solidFill>
                <a:srgbClr val="660033"/>
              </a:solidFill>
              <a:ln w="1651">
                <a:solidFill>
                  <a:srgbClr val="292929"/>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09" name="Freeform 1037"/>
              <p:cNvSpPr>
                <a:spLocks/>
              </p:cNvSpPr>
              <p:nvPr/>
            </p:nvSpPr>
            <p:spPr bwMode="auto">
              <a:xfrm>
                <a:off x="1054" y="2748"/>
                <a:ext cx="20" cy="9"/>
              </a:xfrm>
              <a:custGeom>
                <a:avLst/>
                <a:gdLst>
                  <a:gd name="T0" fmla="*/ 0 w 468"/>
                  <a:gd name="T1" fmla="*/ 259 h 259"/>
                  <a:gd name="T2" fmla="*/ 65 w 468"/>
                  <a:gd name="T3" fmla="*/ 232 h 259"/>
                  <a:gd name="T4" fmla="*/ 124 w 468"/>
                  <a:gd name="T5" fmla="*/ 203 h 259"/>
                  <a:gd name="T6" fmla="*/ 176 w 468"/>
                  <a:gd name="T7" fmla="*/ 170 h 259"/>
                  <a:gd name="T8" fmla="*/ 218 w 468"/>
                  <a:gd name="T9" fmla="*/ 138 h 259"/>
                  <a:gd name="T10" fmla="*/ 260 w 468"/>
                  <a:gd name="T11" fmla="*/ 108 h 259"/>
                  <a:gd name="T12" fmla="*/ 295 w 468"/>
                  <a:gd name="T13" fmla="*/ 79 h 259"/>
                  <a:gd name="T14" fmla="*/ 335 w 468"/>
                  <a:gd name="T15" fmla="*/ 49 h 259"/>
                  <a:gd name="T16" fmla="*/ 374 w 468"/>
                  <a:gd name="T17" fmla="*/ 27 h 259"/>
                  <a:gd name="T18" fmla="*/ 419 w 468"/>
                  <a:gd name="T19" fmla="*/ 10 h 259"/>
                  <a:gd name="T20" fmla="*/ 468 w 468"/>
                  <a:gd name="T2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8" h="259">
                    <a:moveTo>
                      <a:pt x="0" y="259"/>
                    </a:moveTo>
                    <a:lnTo>
                      <a:pt x="65" y="232"/>
                    </a:lnTo>
                    <a:lnTo>
                      <a:pt x="124" y="203"/>
                    </a:lnTo>
                    <a:lnTo>
                      <a:pt x="176" y="170"/>
                    </a:lnTo>
                    <a:lnTo>
                      <a:pt x="218" y="138"/>
                    </a:lnTo>
                    <a:lnTo>
                      <a:pt x="260" y="108"/>
                    </a:lnTo>
                    <a:lnTo>
                      <a:pt x="295" y="79"/>
                    </a:lnTo>
                    <a:lnTo>
                      <a:pt x="335" y="49"/>
                    </a:lnTo>
                    <a:lnTo>
                      <a:pt x="374" y="27"/>
                    </a:lnTo>
                    <a:lnTo>
                      <a:pt x="419" y="10"/>
                    </a:lnTo>
                    <a:lnTo>
                      <a:pt x="468" y="0"/>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10" name="Freeform 1038"/>
              <p:cNvSpPr>
                <a:spLocks/>
              </p:cNvSpPr>
              <p:nvPr/>
            </p:nvSpPr>
            <p:spPr bwMode="auto">
              <a:xfrm>
                <a:off x="1054" y="2787"/>
                <a:ext cx="29" cy="3"/>
              </a:xfrm>
              <a:custGeom>
                <a:avLst/>
                <a:gdLst>
                  <a:gd name="T0" fmla="*/ 0 w 663"/>
                  <a:gd name="T1" fmla="*/ 3 h 71"/>
                  <a:gd name="T2" fmla="*/ 72 w 663"/>
                  <a:gd name="T3" fmla="*/ 0 h 71"/>
                  <a:gd name="T4" fmla="*/ 140 w 663"/>
                  <a:gd name="T5" fmla="*/ 6 h 71"/>
                  <a:gd name="T6" fmla="*/ 208 w 663"/>
                  <a:gd name="T7" fmla="*/ 12 h 71"/>
                  <a:gd name="T8" fmla="*/ 274 w 663"/>
                  <a:gd name="T9" fmla="*/ 25 h 71"/>
                  <a:gd name="T10" fmla="*/ 338 w 663"/>
                  <a:gd name="T11" fmla="*/ 35 h 71"/>
                  <a:gd name="T12" fmla="*/ 400 w 663"/>
                  <a:gd name="T13" fmla="*/ 48 h 71"/>
                  <a:gd name="T14" fmla="*/ 465 w 663"/>
                  <a:gd name="T15" fmla="*/ 58 h 71"/>
                  <a:gd name="T16" fmla="*/ 530 w 663"/>
                  <a:gd name="T17" fmla="*/ 67 h 71"/>
                  <a:gd name="T18" fmla="*/ 595 w 663"/>
                  <a:gd name="T19" fmla="*/ 71 h 71"/>
                  <a:gd name="T20" fmla="*/ 663 w 663"/>
                  <a:gd name="T21" fmla="*/ 6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3" h="71">
                    <a:moveTo>
                      <a:pt x="0" y="3"/>
                    </a:moveTo>
                    <a:lnTo>
                      <a:pt x="72" y="0"/>
                    </a:lnTo>
                    <a:lnTo>
                      <a:pt x="140" y="6"/>
                    </a:lnTo>
                    <a:lnTo>
                      <a:pt x="208" y="12"/>
                    </a:lnTo>
                    <a:lnTo>
                      <a:pt x="274" y="25"/>
                    </a:lnTo>
                    <a:lnTo>
                      <a:pt x="338" y="35"/>
                    </a:lnTo>
                    <a:lnTo>
                      <a:pt x="400" y="48"/>
                    </a:lnTo>
                    <a:lnTo>
                      <a:pt x="465" y="58"/>
                    </a:lnTo>
                    <a:lnTo>
                      <a:pt x="530" y="67"/>
                    </a:lnTo>
                    <a:lnTo>
                      <a:pt x="595" y="71"/>
                    </a:lnTo>
                    <a:lnTo>
                      <a:pt x="663" y="67"/>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11" name="Freeform 1039"/>
              <p:cNvSpPr>
                <a:spLocks/>
              </p:cNvSpPr>
              <p:nvPr/>
            </p:nvSpPr>
            <p:spPr bwMode="auto">
              <a:xfrm>
                <a:off x="1063" y="2847"/>
                <a:ext cx="25" cy="11"/>
              </a:xfrm>
              <a:custGeom>
                <a:avLst/>
                <a:gdLst>
                  <a:gd name="T0" fmla="*/ 591 w 591"/>
                  <a:gd name="T1" fmla="*/ 0 h 303"/>
                  <a:gd name="T2" fmla="*/ 569 w 591"/>
                  <a:gd name="T3" fmla="*/ 0 h 303"/>
                  <a:gd name="T4" fmla="*/ 545 w 591"/>
                  <a:gd name="T5" fmla="*/ 0 h 303"/>
                  <a:gd name="T6" fmla="*/ 520 w 591"/>
                  <a:gd name="T7" fmla="*/ 6 h 303"/>
                  <a:gd name="T8" fmla="*/ 493 w 591"/>
                  <a:gd name="T9" fmla="*/ 13 h 303"/>
                  <a:gd name="T10" fmla="*/ 468 w 591"/>
                  <a:gd name="T11" fmla="*/ 19 h 303"/>
                  <a:gd name="T12" fmla="*/ 445 w 591"/>
                  <a:gd name="T13" fmla="*/ 30 h 303"/>
                  <a:gd name="T14" fmla="*/ 419 w 591"/>
                  <a:gd name="T15" fmla="*/ 39 h 303"/>
                  <a:gd name="T16" fmla="*/ 396 w 591"/>
                  <a:gd name="T17" fmla="*/ 49 h 303"/>
                  <a:gd name="T18" fmla="*/ 374 w 591"/>
                  <a:gd name="T19" fmla="*/ 58 h 303"/>
                  <a:gd name="T20" fmla="*/ 358 w 591"/>
                  <a:gd name="T21" fmla="*/ 65 h 303"/>
                  <a:gd name="T22" fmla="*/ 319 w 591"/>
                  <a:gd name="T23" fmla="*/ 85 h 303"/>
                  <a:gd name="T24" fmla="*/ 283 w 591"/>
                  <a:gd name="T25" fmla="*/ 107 h 303"/>
                  <a:gd name="T26" fmla="*/ 247 w 591"/>
                  <a:gd name="T27" fmla="*/ 130 h 303"/>
                  <a:gd name="T28" fmla="*/ 212 w 591"/>
                  <a:gd name="T29" fmla="*/ 157 h 303"/>
                  <a:gd name="T30" fmla="*/ 176 w 591"/>
                  <a:gd name="T31" fmla="*/ 182 h 303"/>
                  <a:gd name="T32" fmla="*/ 143 w 591"/>
                  <a:gd name="T33" fmla="*/ 209 h 303"/>
                  <a:gd name="T34" fmla="*/ 108 w 591"/>
                  <a:gd name="T35" fmla="*/ 235 h 303"/>
                  <a:gd name="T36" fmla="*/ 72 w 591"/>
                  <a:gd name="T37" fmla="*/ 257 h 303"/>
                  <a:gd name="T38" fmla="*/ 36 w 591"/>
                  <a:gd name="T39" fmla="*/ 284 h 303"/>
                  <a:gd name="T40" fmla="*/ 0 w 591"/>
                  <a:gd name="T41" fmla="*/ 30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1" h="303">
                    <a:moveTo>
                      <a:pt x="591" y="0"/>
                    </a:moveTo>
                    <a:lnTo>
                      <a:pt x="569" y="0"/>
                    </a:lnTo>
                    <a:lnTo>
                      <a:pt x="545" y="0"/>
                    </a:lnTo>
                    <a:lnTo>
                      <a:pt x="520" y="6"/>
                    </a:lnTo>
                    <a:lnTo>
                      <a:pt x="493" y="13"/>
                    </a:lnTo>
                    <a:lnTo>
                      <a:pt x="468" y="19"/>
                    </a:lnTo>
                    <a:lnTo>
                      <a:pt x="445" y="30"/>
                    </a:lnTo>
                    <a:lnTo>
                      <a:pt x="419" y="39"/>
                    </a:lnTo>
                    <a:lnTo>
                      <a:pt x="396" y="49"/>
                    </a:lnTo>
                    <a:lnTo>
                      <a:pt x="374" y="58"/>
                    </a:lnTo>
                    <a:lnTo>
                      <a:pt x="358" y="65"/>
                    </a:lnTo>
                    <a:lnTo>
                      <a:pt x="319" y="85"/>
                    </a:lnTo>
                    <a:lnTo>
                      <a:pt x="283" y="107"/>
                    </a:lnTo>
                    <a:lnTo>
                      <a:pt x="247" y="130"/>
                    </a:lnTo>
                    <a:lnTo>
                      <a:pt x="212" y="157"/>
                    </a:lnTo>
                    <a:lnTo>
                      <a:pt x="176" y="182"/>
                    </a:lnTo>
                    <a:lnTo>
                      <a:pt x="143" y="209"/>
                    </a:lnTo>
                    <a:lnTo>
                      <a:pt x="108" y="235"/>
                    </a:lnTo>
                    <a:lnTo>
                      <a:pt x="72" y="257"/>
                    </a:lnTo>
                    <a:lnTo>
                      <a:pt x="36" y="284"/>
                    </a:lnTo>
                    <a:lnTo>
                      <a:pt x="0" y="303"/>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12" name="Freeform 1040"/>
              <p:cNvSpPr>
                <a:spLocks/>
              </p:cNvSpPr>
              <p:nvPr/>
            </p:nvSpPr>
            <p:spPr bwMode="auto">
              <a:xfrm>
                <a:off x="1053" y="2853"/>
                <a:ext cx="33" cy="11"/>
              </a:xfrm>
              <a:custGeom>
                <a:avLst/>
                <a:gdLst>
                  <a:gd name="T0" fmla="*/ 763 w 763"/>
                  <a:gd name="T1" fmla="*/ 0 h 316"/>
                  <a:gd name="T2" fmla="*/ 692 w 763"/>
                  <a:gd name="T3" fmla="*/ 33 h 316"/>
                  <a:gd name="T4" fmla="*/ 620 w 763"/>
                  <a:gd name="T5" fmla="*/ 72 h 316"/>
                  <a:gd name="T6" fmla="*/ 546 w 763"/>
                  <a:gd name="T7" fmla="*/ 114 h 316"/>
                  <a:gd name="T8" fmla="*/ 471 w 763"/>
                  <a:gd name="T9" fmla="*/ 157 h 316"/>
                  <a:gd name="T10" fmla="*/ 397 w 763"/>
                  <a:gd name="T11" fmla="*/ 199 h 316"/>
                  <a:gd name="T12" fmla="*/ 318 w 763"/>
                  <a:gd name="T13" fmla="*/ 235 h 316"/>
                  <a:gd name="T14" fmla="*/ 238 w 763"/>
                  <a:gd name="T15" fmla="*/ 267 h 316"/>
                  <a:gd name="T16" fmla="*/ 159 w 763"/>
                  <a:gd name="T17" fmla="*/ 293 h 316"/>
                  <a:gd name="T18" fmla="*/ 78 w 763"/>
                  <a:gd name="T19" fmla="*/ 309 h 316"/>
                  <a:gd name="T20" fmla="*/ 0 w 763"/>
                  <a:gd name="T21" fmla="*/ 316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3" h="316">
                    <a:moveTo>
                      <a:pt x="763" y="0"/>
                    </a:moveTo>
                    <a:lnTo>
                      <a:pt x="692" y="33"/>
                    </a:lnTo>
                    <a:lnTo>
                      <a:pt x="620" y="72"/>
                    </a:lnTo>
                    <a:lnTo>
                      <a:pt x="546" y="114"/>
                    </a:lnTo>
                    <a:lnTo>
                      <a:pt x="471" y="157"/>
                    </a:lnTo>
                    <a:lnTo>
                      <a:pt x="397" y="199"/>
                    </a:lnTo>
                    <a:lnTo>
                      <a:pt x="318" y="235"/>
                    </a:lnTo>
                    <a:lnTo>
                      <a:pt x="238" y="267"/>
                    </a:lnTo>
                    <a:lnTo>
                      <a:pt x="159" y="293"/>
                    </a:lnTo>
                    <a:lnTo>
                      <a:pt x="78" y="309"/>
                    </a:lnTo>
                    <a:lnTo>
                      <a:pt x="0" y="316"/>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13" name="Freeform 1041"/>
              <p:cNvSpPr>
                <a:spLocks/>
              </p:cNvSpPr>
              <p:nvPr/>
            </p:nvSpPr>
            <p:spPr bwMode="auto">
              <a:xfrm>
                <a:off x="1064" y="2864"/>
                <a:ext cx="15" cy="3"/>
              </a:xfrm>
              <a:custGeom>
                <a:avLst/>
                <a:gdLst>
                  <a:gd name="T0" fmla="*/ 347 w 347"/>
                  <a:gd name="T1" fmla="*/ 0 h 79"/>
                  <a:gd name="T2" fmla="*/ 311 w 347"/>
                  <a:gd name="T3" fmla="*/ 7 h 79"/>
                  <a:gd name="T4" fmla="*/ 280 w 347"/>
                  <a:gd name="T5" fmla="*/ 16 h 79"/>
                  <a:gd name="T6" fmla="*/ 244 w 347"/>
                  <a:gd name="T7" fmla="*/ 27 h 79"/>
                  <a:gd name="T8" fmla="*/ 208 w 347"/>
                  <a:gd name="T9" fmla="*/ 36 h 79"/>
                  <a:gd name="T10" fmla="*/ 176 w 347"/>
                  <a:gd name="T11" fmla="*/ 46 h 79"/>
                  <a:gd name="T12" fmla="*/ 140 w 347"/>
                  <a:gd name="T13" fmla="*/ 52 h 79"/>
                  <a:gd name="T14" fmla="*/ 104 w 347"/>
                  <a:gd name="T15" fmla="*/ 62 h 79"/>
                  <a:gd name="T16" fmla="*/ 72 w 347"/>
                  <a:gd name="T17" fmla="*/ 69 h 79"/>
                  <a:gd name="T18" fmla="*/ 36 w 347"/>
                  <a:gd name="T19" fmla="*/ 75 h 79"/>
                  <a:gd name="T20" fmla="*/ 0 w 347"/>
                  <a:gd name="T21"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7" h="79">
                    <a:moveTo>
                      <a:pt x="347" y="0"/>
                    </a:moveTo>
                    <a:lnTo>
                      <a:pt x="311" y="7"/>
                    </a:lnTo>
                    <a:lnTo>
                      <a:pt x="280" y="16"/>
                    </a:lnTo>
                    <a:lnTo>
                      <a:pt x="244" y="27"/>
                    </a:lnTo>
                    <a:lnTo>
                      <a:pt x="208" y="36"/>
                    </a:lnTo>
                    <a:lnTo>
                      <a:pt x="176" y="46"/>
                    </a:lnTo>
                    <a:lnTo>
                      <a:pt x="140" y="52"/>
                    </a:lnTo>
                    <a:lnTo>
                      <a:pt x="104" y="62"/>
                    </a:lnTo>
                    <a:lnTo>
                      <a:pt x="72" y="69"/>
                    </a:lnTo>
                    <a:lnTo>
                      <a:pt x="36" y="75"/>
                    </a:lnTo>
                    <a:lnTo>
                      <a:pt x="0" y="79"/>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14" name="Freeform 1042"/>
              <p:cNvSpPr>
                <a:spLocks/>
              </p:cNvSpPr>
              <p:nvPr/>
            </p:nvSpPr>
            <p:spPr bwMode="auto">
              <a:xfrm>
                <a:off x="1048" y="2893"/>
                <a:ext cx="21" cy="18"/>
              </a:xfrm>
              <a:custGeom>
                <a:avLst/>
                <a:gdLst>
                  <a:gd name="T0" fmla="*/ 0 w 493"/>
                  <a:gd name="T1" fmla="*/ 0 h 508"/>
                  <a:gd name="T2" fmla="*/ 42 w 493"/>
                  <a:gd name="T3" fmla="*/ 45 h 508"/>
                  <a:gd name="T4" fmla="*/ 72 w 493"/>
                  <a:gd name="T5" fmla="*/ 91 h 508"/>
                  <a:gd name="T6" fmla="*/ 97 w 493"/>
                  <a:gd name="T7" fmla="*/ 133 h 508"/>
                  <a:gd name="T8" fmla="*/ 120 w 493"/>
                  <a:gd name="T9" fmla="*/ 175 h 508"/>
                  <a:gd name="T10" fmla="*/ 149 w 493"/>
                  <a:gd name="T11" fmla="*/ 218 h 508"/>
                  <a:gd name="T12" fmla="*/ 185 w 493"/>
                  <a:gd name="T13" fmla="*/ 263 h 508"/>
                  <a:gd name="T14" fmla="*/ 234 w 493"/>
                  <a:gd name="T15" fmla="*/ 316 h 508"/>
                  <a:gd name="T16" fmla="*/ 298 w 493"/>
                  <a:gd name="T17" fmla="*/ 371 h 508"/>
                  <a:gd name="T18" fmla="*/ 383 w 493"/>
                  <a:gd name="T19" fmla="*/ 433 h 508"/>
                  <a:gd name="T20" fmla="*/ 493 w 493"/>
                  <a:gd name="T21" fmla="*/ 508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3" h="508">
                    <a:moveTo>
                      <a:pt x="0" y="0"/>
                    </a:moveTo>
                    <a:lnTo>
                      <a:pt x="42" y="45"/>
                    </a:lnTo>
                    <a:lnTo>
                      <a:pt x="72" y="91"/>
                    </a:lnTo>
                    <a:lnTo>
                      <a:pt x="97" y="133"/>
                    </a:lnTo>
                    <a:lnTo>
                      <a:pt x="120" y="175"/>
                    </a:lnTo>
                    <a:lnTo>
                      <a:pt x="149" y="218"/>
                    </a:lnTo>
                    <a:lnTo>
                      <a:pt x="185" y="263"/>
                    </a:lnTo>
                    <a:lnTo>
                      <a:pt x="234" y="316"/>
                    </a:lnTo>
                    <a:lnTo>
                      <a:pt x="298" y="371"/>
                    </a:lnTo>
                    <a:lnTo>
                      <a:pt x="383" y="433"/>
                    </a:lnTo>
                    <a:lnTo>
                      <a:pt x="493" y="508"/>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15" name="Freeform 1043"/>
              <p:cNvSpPr>
                <a:spLocks/>
              </p:cNvSpPr>
              <p:nvPr/>
            </p:nvSpPr>
            <p:spPr bwMode="auto">
              <a:xfrm>
                <a:off x="1058" y="2894"/>
                <a:ext cx="20" cy="13"/>
              </a:xfrm>
              <a:custGeom>
                <a:avLst/>
                <a:gdLst>
                  <a:gd name="T0" fmla="*/ 0 w 462"/>
                  <a:gd name="T1" fmla="*/ 0 h 342"/>
                  <a:gd name="T2" fmla="*/ 36 w 462"/>
                  <a:gd name="T3" fmla="*/ 49 h 342"/>
                  <a:gd name="T4" fmla="*/ 75 w 462"/>
                  <a:gd name="T5" fmla="*/ 91 h 342"/>
                  <a:gd name="T6" fmla="*/ 117 w 462"/>
                  <a:gd name="T7" fmla="*/ 130 h 342"/>
                  <a:gd name="T8" fmla="*/ 159 w 462"/>
                  <a:gd name="T9" fmla="*/ 170 h 342"/>
                  <a:gd name="T10" fmla="*/ 208 w 462"/>
                  <a:gd name="T11" fmla="*/ 202 h 342"/>
                  <a:gd name="T12" fmla="*/ 253 w 462"/>
                  <a:gd name="T13" fmla="*/ 235 h 342"/>
                  <a:gd name="T14" fmla="*/ 305 w 462"/>
                  <a:gd name="T15" fmla="*/ 264 h 342"/>
                  <a:gd name="T16" fmla="*/ 357 w 462"/>
                  <a:gd name="T17" fmla="*/ 290 h 342"/>
                  <a:gd name="T18" fmla="*/ 409 w 462"/>
                  <a:gd name="T19" fmla="*/ 320 h 342"/>
                  <a:gd name="T20" fmla="*/ 462 w 462"/>
                  <a:gd name="T21" fmla="*/ 342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2" h="342">
                    <a:moveTo>
                      <a:pt x="0" y="0"/>
                    </a:moveTo>
                    <a:lnTo>
                      <a:pt x="36" y="49"/>
                    </a:lnTo>
                    <a:lnTo>
                      <a:pt x="75" y="91"/>
                    </a:lnTo>
                    <a:lnTo>
                      <a:pt x="117" y="130"/>
                    </a:lnTo>
                    <a:lnTo>
                      <a:pt x="159" y="170"/>
                    </a:lnTo>
                    <a:lnTo>
                      <a:pt x="208" y="202"/>
                    </a:lnTo>
                    <a:lnTo>
                      <a:pt x="253" y="235"/>
                    </a:lnTo>
                    <a:lnTo>
                      <a:pt x="305" y="264"/>
                    </a:lnTo>
                    <a:lnTo>
                      <a:pt x="357" y="290"/>
                    </a:lnTo>
                    <a:lnTo>
                      <a:pt x="409" y="320"/>
                    </a:lnTo>
                    <a:lnTo>
                      <a:pt x="462" y="342"/>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16" name="Freeform 1044"/>
              <p:cNvSpPr>
                <a:spLocks/>
              </p:cNvSpPr>
              <p:nvPr/>
            </p:nvSpPr>
            <p:spPr bwMode="auto">
              <a:xfrm>
                <a:off x="1063" y="2892"/>
                <a:ext cx="12" cy="6"/>
              </a:xfrm>
              <a:custGeom>
                <a:avLst/>
                <a:gdLst>
                  <a:gd name="T0" fmla="*/ 0 w 277"/>
                  <a:gd name="T1" fmla="*/ 0 h 163"/>
                  <a:gd name="T2" fmla="*/ 27 w 277"/>
                  <a:gd name="T3" fmla="*/ 16 h 163"/>
                  <a:gd name="T4" fmla="*/ 53 w 277"/>
                  <a:gd name="T5" fmla="*/ 33 h 163"/>
                  <a:gd name="T6" fmla="*/ 82 w 277"/>
                  <a:gd name="T7" fmla="*/ 49 h 163"/>
                  <a:gd name="T8" fmla="*/ 111 w 277"/>
                  <a:gd name="T9" fmla="*/ 66 h 163"/>
                  <a:gd name="T10" fmla="*/ 140 w 277"/>
                  <a:gd name="T11" fmla="*/ 79 h 163"/>
                  <a:gd name="T12" fmla="*/ 167 w 277"/>
                  <a:gd name="T13" fmla="*/ 94 h 163"/>
                  <a:gd name="T14" fmla="*/ 195 w 277"/>
                  <a:gd name="T15" fmla="*/ 111 h 163"/>
                  <a:gd name="T16" fmla="*/ 222 w 277"/>
                  <a:gd name="T17" fmla="*/ 127 h 163"/>
                  <a:gd name="T18" fmla="*/ 251 w 277"/>
                  <a:gd name="T19" fmla="*/ 144 h 163"/>
                  <a:gd name="T20" fmla="*/ 277 w 277"/>
                  <a:gd name="T21"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7" h="163">
                    <a:moveTo>
                      <a:pt x="0" y="0"/>
                    </a:moveTo>
                    <a:lnTo>
                      <a:pt x="27" y="16"/>
                    </a:lnTo>
                    <a:lnTo>
                      <a:pt x="53" y="33"/>
                    </a:lnTo>
                    <a:lnTo>
                      <a:pt x="82" y="49"/>
                    </a:lnTo>
                    <a:lnTo>
                      <a:pt x="111" y="66"/>
                    </a:lnTo>
                    <a:lnTo>
                      <a:pt x="140" y="79"/>
                    </a:lnTo>
                    <a:lnTo>
                      <a:pt x="167" y="94"/>
                    </a:lnTo>
                    <a:lnTo>
                      <a:pt x="195" y="111"/>
                    </a:lnTo>
                    <a:lnTo>
                      <a:pt x="222" y="127"/>
                    </a:lnTo>
                    <a:lnTo>
                      <a:pt x="251" y="144"/>
                    </a:lnTo>
                    <a:lnTo>
                      <a:pt x="277" y="163"/>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17" name="Freeform 1045"/>
              <p:cNvSpPr>
                <a:spLocks/>
              </p:cNvSpPr>
              <p:nvPr/>
            </p:nvSpPr>
            <p:spPr bwMode="auto">
              <a:xfrm>
                <a:off x="1052" y="2878"/>
                <a:ext cx="24" cy="13"/>
              </a:xfrm>
              <a:custGeom>
                <a:avLst/>
                <a:gdLst>
                  <a:gd name="T0" fmla="*/ 0 w 545"/>
                  <a:gd name="T1" fmla="*/ 0 h 365"/>
                  <a:gd name="T2" fmla="*/ 52 w 545"/>
                  <a:gd name="T3" fmla="*/ 32 h 365"/>
                  <a:gd name="T4" fmla="*/ 103 w 545"/>
                  <a:gd name="T5" fmla="*/ 68 h 365"/>
                  <a:gd name="T6" fmla="*/ 159 w 545"/>
                  <a:gd name="T7" fmla="*/ 110 h 365"/>
                  <a:gd name="T8" fmla="*/ 210 w 545"/>
                  <a:gd name="T9" fmla="*/ 153 h 365"/>
                  <a:gd name="T10" fmla="*/ 266 w 545"/>
                  <a:gd name="T11" fmla="*/ 196 h 365"/>
                  <a:gd name="T12" fmla="*/ 317 w 545"/>
                  <a:gd name="T13" fmla="*/ 238 h 365"/>
                  <a:gd name="T14" fmla="*/ 373 w 545"/>
                  <a:gd name="T15" fmla="*/ 278 h 365"/>
                  <a:gd name="T16" fmla="*/ 428 w 545"/>
                  <a:gd name="T17" fmla="*/ 313 h 365"/>
                  <a:gd name="T18" fmla="*/ 486 w 545"/>
                  <a:gd name="T19" fmla="*/ 342 h 365"/>
                  <a:gd name="T20" fmla="*/ 545 w 545"/>
                  <a:gd name="T21" fmla="*/ 365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5" h="365">
                    <a:moveTo>
                      <a:pt x="0" y="0"/>
                    </a:moveTo>
                    <a:lnTo>
                      <a:pt x="52" y="32"/>
                    </a:lnTo>
                    <a:lnTo>
                      <a:pt x="103" y="68"/>
                    </a:lnTo>
                    <a:lnTo>
                      <a:pt x="159" y="110"/>
                    </a:lnTo>
                    <a:lnTo>
                      <a:pt x="210" y="153"/>
                    </a:lnTo>
                    <a:lnTo>
                      <a:pt x="266" y="196"/>
                    </a:lnTo>
                    <a:lnTo>
                      <a:pt x="317" y="238"/>
                    </a:lnTo>
                    <a:lnTo>
                      <a:pt x="373" y="278"/>
                    </a:lnTo>
                    <a:lnTo>
                      <a:pt x="428" y="313"/>
                    </a:lnTo>
                    <a:lnTo>
                      <a:pt x="486" y="342"/>
                    </a:lnTo>
                    <a:lnTo>
                      <a:pt x="545" y="365"/>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18" name="Freeform 1046"/>
              <p:cNvSpPr>
                <a:spLocks/>
              </p:cNvSpPr>
              <p:nvPr/>
            </p:nvSpPr>
            <p:spPr bwMode="auto">
              <a:xfrm>
                <a:off x="1060" y="2874"/>
                <a:ext cx="18" cy="1"/>
              </a:xfrm>
              <a:custGeom>
                <a:avLst/>
                <a:gdLst>
                  <a:gd name="T0" fmla="*/ 0 w 416"/>
                  <a:gd name="T1" fmla="*/ 0 h 30"/>
                  <a:gd name="T2" fmla="*/ 45 w 416"/>
                  <a:gd name="T3" fmla="*/ 17 h 30"/>
                  <a:gd name="T4" fmla="*/ 91 w 416"/>
                  <a:gd name="T5" fmla="*/ 23 h 30"/>
                  <a:gd name="T6" fmla="*/ 133 w 416"/>
                  <a:gd name="T7" fmla="*/ 30 h 30"/>
                  <a:gd name="T8" fmla="*/ 179 w 416"/>
                  <a:gd name="T9" fmla="*/ 30 h 30"/>
                  <a:gd name="T10" fmla="*/ 224 w 416"/>
                  <a:gd name="T11" fmla="*/ 26 h 30"/>
                  <a:gd name="T12" fmla="*/ 267 w 416"/>
                  <a:gd name="T13" fmla="*/ 23 h 30"/>
                  <a:gd name="T14" fmla="*/ 308 w 416"/>
                  <a:gd name="T15" fmla="*/ 17 h 30"/>
                  <a:gd name="T16" fmla="*/ 347 w 416"/>
                  <a:gd name="T17" fmla="*/ 14 h 30"/>
                  <a:gd name="T18" fmla="*/ 383 w 416"/>
                  <a:gd name="T19" fmla="*/ 14 h 30"/>
                  <a:gd name="T20" fmla="*/ 416 w 416"/>
                  <a:gd name="T21"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6" h="30">
                    <a:moveTo>
                      <a:pt x="0" y="0"/>
                    </a:moveTo>
                    <a:lnTo>
                      <a:pt x="45" y="17"/>
                    </a:lnTo>
                    <a:lnTo>
                      <a:pt x="91" y="23"/>
                    </a:lnTo>
                    <a:lnTo>
                      <a:pt x="133" y="30"/>
                    </a:lnTo>
                    <a:lnTo>
                      <a:pt x="179" y="30"/>
                    </a:lnTo>
                    <a:lnTo>
                      <a:pt x="224" y="26"/>
                    </a:lnTo>
                    <a:lnTo>
                      <a:pt x="267" y="23"/>
                    </a:lnTo>
                    <a:lnTo>
                      <a:pt x="308" y="17"/>
                    </a:lnTo>
                    <a:lnTo>
                      <a:pt x="347" y="14"/>
                    </a:lnTo>
                    <a:lnTo>
                      <a:pt x="383" y="14"/>
                    </a:lnTo>
                    <a:lnTo>
                      <a:pt x="416" y="14"/>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19" name="Freeform 1047"/>
              <p:cNvSpPr>
                <a:spLocks/>
              </p:cNvSpPr>
              <p:nvPr/>
            </p:nvSpPr>
            <p:spPr bwMode="auto">
              <a:xfrm>
                <a:off x="1065" y="2869"/>
                <a:ext cx="19" cy="3"/>
              </a:xfrm>
              <a:custGeom>
                <a:avLst/>
                <a:gdLst>
                  <a:gd name="T0" fmla="*/ 0 w 431"/>
                  <a:gd name="T1" fmla="*/ 76 h 76"/>
                  <a:gd name="T2" fmla="*/ 35 w 431"/>
                  <a:gd name="T3" fmla="*/ 76 h 76"/>
                  <a:gd name="T4" fmla="*/ 78 w 431"/>
                  <a:gd name="T5" fmla="*/ 76 h 76"/>
                  <a:gd name="T6" fmla="*/ 123 w 431"/>
                  <a:gd name="T7" fmla="*/ 69 h 76"/>
                  <a:gd name="T8" fmla="*/ 169 w 431"/>
                  <a:gd name="T9" fmla="*/ 66 h 76"/>
                  <a:gd name="T10" fmla="*/ 217 w 431"/>
                  <a:gd name="T11" fmla="*/ 57 h 76"/>
                  <a:gd name="T12" fmla="*/ 266 w 431"/>
                  <a:gd name="T13" fmla="*/ 46 h 76"/>
                  <a:gd name="T14" fmla="*/ 315 w 431"/>
                  <a:gd name="T15" fmla="*/ 36 h 76"/>
                  <a:gd name="T16" fmla="*/ 360 w 431"/>
                  <a:gd name="T17" fmla="*/ 27 h 76"/>
                  <a:gd name="T18" fmla="*/ 399 w 431"/>
                  <a:gd name="T19" fmla="*/ 13 h 76"/>
                  <a:gd name="T20" fmla="*/ 431 w 431"/>
                  <a:gd name="T2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1" h="76">
                    <a:moveTo>
                      <a:pt x="0" y="76"/>
                    </a:moveTo>
                    <a:lnTo>
                      <a:pt x="35" y="76"/>
                    </a:lnTo>
                    <a:lnTo>
                      <a:pt x="78" y="76"/>
                    </a:lnTo>
                    <a:lnTo>
                      <a:pt x="123" y="69"/>
                    </a:lnTo>
                    <a:lnTo>
                      <a:pt x="169" y="66"/>
                    </a:lnTo>
                    <a:lnTo>
                      <a:pt x="217" y="57"/>
                    </a:lnTo>
                    <a:lnTo>
                      <a:pt x="266" y="46"/>
                    </a:lnTo>
                    <a:lnTo>
                      <a:pt x="315" y="36"/>
                    </a:lnTo>
                    <a:lnTo>
                      <a:pt x="360" y="27"/>
                    </a:lnTo>
                    <a:lnTo>
                      <a:pt x="399" y="13"/>
                    </a:lnTo>
                    <a:lnTo>
                      <a:pt x="431" y="0"/>
                    </a:lnTo>
                  </a:path>
                </a:pathLst>
              </a:custGeom>
              <a:solidFill>
                <a:srgbClr val="993366"/>
              </a:solidFill>
              <a:ln w="1651">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20" name="Freeform 1048"/>
              <p:cNvSpPr>
                <a:spLocks/>
              </p:cNvSpPr>
              <p:nvPr/>
            </p:nvSpPr>
            <p:spPr bwMode="auto">
              <a:xfrm>
                <a:off x="1079" y="2857"/>
                <a:ext cx="12" cy="4"/>
              </a:xfrm>
              <a:custGeom>
                <a:avLst/>
                <a:gdLst>
                  <a:gd name="T0" fmla="*/ 0 w 282"/>
                  <a:gd name="T1" fmla="*/ 127 h 127"/>
                  <a:gd name="T2" fmla="*/ 32 w 282"/>
                  <a:gd name="T3" fmla="*/ 124 h 127"/>
                  <a:gd name="T4" fmla="*/ 65 w 282"/>
                  <a:gd name="T5" fmla="*/ 117 h 127"/>
                  <a:gd name="T6" fmla="*/ 95 w 282"/>
                  <a:gd name="T7" fmla="*/ 111 h 127"/>
                  <a:gd name="T8" fmla="*/ 123 w 282"/>
                  <a:gd name="T9" fmla="*/ 97 h 127"/>
                  <a:gd name="T10" fmla="*/ 153 w 282"/>
                  <a:gd name="T11" fmla="*/ 85 h 127"/>
                  <a:gd name="T12" fmla="*/ 178 w 282"/>
                  <a:gd name="T13" fmla="*/ 72 h 127"/>
                  <a:gd name="T14" fmla="*/ 205 w 282"/>
                  <a:gd name="T15" fmla="*/ 55 h 127"/>
                  <a:gd name="T16" fmla="*/ 230 w 282"/>
                  <a:gd name="T17" fmla="*/ 39 h 127"/>
                  <a:gd name="T18" fmla="*/ 257 w 282"/>
                  <a:gd name="T19" fmla="*/ 19 h 127"/>
                  <a:gd name="T20" fmla="*/ 282 w 282"/>
                  <a:gd name="T21"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2" h="127">
                    <a:moveTo>
                      <a:pt x="0" y="127"/>
                    </a:moveTo>
                    <a:lnTo>
                      <a:pt x="32" y="124"/>
                    </a:lnTo>
                    <a:lnTo>
                      <a:pt x="65" y="117"/>
                    </a:lnTo>
                    <a:lnTo>
                      <a:pt x="95" y="111"/>
                    </a:lnTo>
                    <a:lnTo>
                      <a:pt x="123" y="97"/>
                    </a:lnTo>
                    <a:lnTo>
                      <a:pt x="153" y="85"/>
                    </a:lnTo>
                    <a:lnTo>
                      <a:pt x="178" y="72"/>
                    </a:lnTo>
                    <a:lnTo>
                      <a:pt x="205" y="55"/>
                    </a:lnTo>
                    <a:lnTo>
                      <a:pt x="230" y="39"/>
                    </a:lnTo>
                    <a:lnTo>
                      <a:pt x="257" y="19"/>
                    </a:lnTo>
                    <a:lnTo>
                      <a:pt x="282" y="0"/>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21" name="Freeform 1049"/>
              <p:cNvSpPr>
                <a:spLocks/>
              </p:cNvSpPr>
              <p:nvPr/>
            </p:nvSpPr>
            <p:spPr bwMode="auto">
              <a:xfrm>
                <a:off x="1062" y="2880"/>
                <a:ext cx="11" cy="3"/>
              </a:xfrm>
              <a:custGeom>
                <a:avLst/>
                <a:gdLst>
                  <a:gd name="T0" fmla="*/ 0 w 256"/>
                  <a:gd name="T1" fmla="*/ 0 h 91"/>
                  <a:gd name="T2" fmla="*/ 23 w 256"/>
                  <a:gd name="T3" fmla="*/ 9 h 91"/>
                  <a:gd name="T4" fmla="*/ 48 w 256"/>
                  <a:gd name="T5" fmla="*/ 22 h 91"/>
                  <a:gd name="T6" fmla="*/ 72 w 256"/>
                  <a:gd name="T7" fmla="*/ 32 h 91"/>
                  <a:gd name="T8" fmla="*/ 97 w 256"/>
                  <a:gd name="T9" fmla="*/ 45 h 91"/>
                  <a:gd name="T10" fmla="*/ 123 w 256"/>
                  <a:gd name="T11" fmla="*/ 55 h 91"/>
                  <a:gd name="T12" fmla="*/ 149 w 256"/>
                  <a:gd name="T13" fmla="*/ 64 h 91"/>
                  <a:gd name="T14" fmla="*/ 175 w 256"/>
                  <a:gd name="T15" fmla="*/ 75 h 91"/>
                  <a:gd name="T16" fmla="*/ 201 w 256"/>
                  <a:gd name="T17" fmla="*/ 81 h 91"/>
                  <a:gd name="T18" fmla="*/ 227 w 256"/>
                  <a:gd name="T19" fmla="*/ 87 h 91"/>
                  <a:gd name="T20" fmla="*/ 256 w 256"/>
                  <a:gd name="T2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6" h="91">
                    <a:moveTo>
                      <a:pt x="0" y="0"/>
                    </a:moveTo>
                    <a:lnTo>
                      <a:pt x="23" y="9"/>
                    </a:lnTo>
                    <a:lnTo>
                      <a:pt x="48" y="22"/>
                    </a:lnTo>
                    <a:lnTo>
                      <a:pt x="72" y="32"/>
                    </a:lnTo>
                    <a:lnTo>
                      <a:pt x="97" y="45"/>
                    </a:lnTo>
                    <a:lnTo>
                      <a:pt x="123" y="55"/>
                    </a:lnTo>
                    <a:lnTo>
                      <a:pt x="149" y="64"/>
                    </a:lnTo>
                    <a:lnTo>
                      <a:pt x="175" y="75"/>
                    </a:lnTo>
                    <a:lnTo>
                      <a:pt x="201" y="81"/>
                    </a:lnTo>
                    <a:lnTo>
                      <a:pt x="227" y="87"/>
                    </a:lnTo>
                    <a:lnTo>
                      <a:pt x="256" y="91"/>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22" name="Freeform 1050"/>
              <p:cNvSpPr>
                <a:spLocks/>
              </p:cNvSpPr>
              <p:nvPr/>
            </p:nvSpPr>
            <p:spPr bwMode="auto">
              <a:xfrm>
                <a:off x="1061" y="2902"/>
                <a:ext cx="14" cy="8"/>
              </a:xfrm>
              <a:custGeom>
                <a:avLst/>
                <a:gdLst>
                  <a:gd name="T0" fmla="*/ 0 w 331"/>
                  <a:gd name="T1" fmla="*/ 0 h 238"/>
                  <a:gd name="T2" fmla="*/ 23 w 331"/>
                  <a:gd name="T3" fmla="*/ 29 h 238"/>
                  <a:gd name="T4" fmla="*/ 52 w 331"/>
                  <a:gd name="T5" fmla="*/ 58 h 238"/>
                  <a:gd name="T6" fmla="*/ 81 w 331"/>
                  <a:gd name="T7" fmla="*/ 88 h 238"/>
                  <a:gd name="T8" fmla="*/ 114 w 331"/>
                  <a:gd name="T9" fmla="*/ 117 h 238"/>
                  <a:gd name="T10" fmla="*/ 150 w 331"/>
                  <a:gd name="T11" fmla="*/ 147 h 238"/>
                  <a:gd name="T12" fmla="*/ 185 w 331"/>
                  <a:gd name="T13" fmla="*/ 169 h 238"/>
                  <a:gd name="T14" fmla="*/ 224 w 331"/>
                  <a:gd name="T15" fmla="*/ 192 h 238"/>
                  <a:gd name="T16" fmla="*/ 260 w 331"/>
                  <a:gd name="T17" fmla="*/ 211 h 238"/>
                  <a:gd name="T18" fmla="*/ 295 w 331"/>
                  <a:gd name="T19" fmla="*/ 228 h 238"/>
                  <a:gd name="T20" fmla="*/ 331 w 331"/>
                  <a:gd name="T21"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1" h="238">
                    <a:moveTo>
                      <a:pt x="0" y="0"/>
                    </a:moveTo>
                    <a:lnTo>
                      <a:pt x="23" y="29"/>
                    </a:lnTo>
                    <a:lnTo>
                      <a:pt x="52" y="58"/>
                    </a:lnTo>
                    <a:lnTo>
                      <a:pt x="81" y="88"/>
                    </a:lnTo>
                    <a:lnTo>
                      <a:pt x="114" y="117"/>
                    </a:lnTo>
                    <a:lnTo>
                      <a:pt x="150" y="147"/>
                    </a:lnTo>
                    <a:lnTo>
                      <a:pt x="185" y="169"/>
                    </a:lnTo>
                    <a:lnTo>
                      <a:pt x="224" y="192"/>
                    </a:lnTo>
                    <a:lnTo>
                      <a:pt x="260" y="211"/>
                    </a:lnTo>
                    <a:lnTo>
                      <a:pt x="295" y="228"/>
                    </a:lnTo>
                    <a:lnTo>
                      <a:pt x="331" y="238"/>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23" name="Freeform 1051"/>
              <p:cNvSpPr>
                <a:spLocks/>
              </p:cNvSpPr>
              <p:nvPr/>
            </p:nvSpPr>
            <p:spPr bwMode="auto">
              <a:xfrm>
                <a:off x="1002" y="2950"/>
                <a:ext cx="17" cy="25"/>
              </a:xfrm>
              <a:custGeom>
                <a:avLst/>
                <a:gdLst>
                  <a:gd name="T0" fmla="*/ 0 w 396"/>
                  <a:gd name="T1" fmla="*/ 0 h 709"/>
                  <a:gd name="T2" fmla="*/ 45 w 396"/>
                  <a:gd name="T3" fmla="*/ 124 h 709"/>
                  <a:gd name="T4" fmla="*/ 91 w 396"/>
                  <a:gd name="T5" fmla="*/ 236 h 709"/>
                  <a:gd name="T6" fmla="*/ 136 w 396"/>
                  <a:gd name="T7" fmla="*/ 337 h 709"/>
                  <a:gd name="T8" fmla="*/ 179 w 396"/>
                  <a:gd name="T9" fmla="*/ 428 h 709"/>
                  <a:gd name="T10" fmla="*/ 220 w 396"/>
                  <a:gd name="T11" fmla="*/ 507 h 709"/>
                  <a:gd name="T12" fmla="*/ 259 w 396"/>
                  <a:gd name="T13" fmla="*/ 571 h 709"/>
                  <a:gd name="T14" fmla="*/ 298 w 396"/>
                  <a:gd name="T15" fmla="*/ 624 h 709"/>
                  <a:gd name="T16" fmla="*/ 334 w 396"/>
                  <a:gd name="T17" fmla="*/ 663 h 709"/>
                  <a:gd name="T18" fmla="*/ 366 w 396"/>
                  <a:gd name="T19" fmla="*/ 692 h 709"/>
                  <a:gd name="T20" fmla="*/ 396 w 396"/>
                  <a:gd name="T21" fmla="*/ 709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6" h="709">
                    <a:moveTo>
                      <a:pt x="0" y="0"/>
                    </a:moveTo>
                    <a:lnTo>
                      <a:pt x="45" y="124"/>
                    </a:lnTo>
                    <a:lnTo>
                      <a:pt x="91" y="236"/>
                    </a:lnTo>
                    <a:lnTo>
                      <a:pt x="136" y="337"/>
                    </a:lnTo>
                    <a:lnTo>
                      <a:pt x="179" y="428"/>
                    </a:lnTo>
                    <a:lnTo>
                      <a:pt x="220" y="507"/>
                    </a:lnTo>
                    <a:lnTo>
                      <a:pt x="259" y="571"/>
                    </a:lnTo>
                    <a:lnTo>
                      <a:pt x="298" y="624"/>
                    </a:lnTo>
                    <a:lnTo>
                      <a:pt x="334" y="663"/>
                    </a:lnTo>
                    <a:lnTo>
                      <a:pt x="366" y="692"/>
                    </a:lnTo>
                    <a:lnTo>
                      <a:pt x="396" y="709"/>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24" name="Freeform 1052"/>
              <p:cNvSpPr>
                <a:spLocks/>
              </p:cNvSpPr>
              <p:nvPr/>
            </p:nvSpPr>
            <p:spPr bwMode="auto">
              <a:xfrm>
                <a:off x="994" y="2949"/>
                <a:ext cx="20" cy="37"/>
              </a:xfrm>
              <a:custGeom>
                <a:avLst/>
                <a:gdLst>
                  <a:gd name="T0" fmla="*/ 0 w 471"/>
                  <a:gd name="T1" fmla="*/ 0 h 1037"/>
                  <a:gd name="T2" fmla="*/ 10 w 471"/>
                  <a:gd name="T3" fmla="*/ 10 h 1037"/>
                  <a:gd name="T4" fmla="*/ 23 w 471"/>
                  <a:gd name="T5" fmla="*/ 19 h 1037"/>
                  <a:gd name="T6" fmla="*/ 33 w 471"/>
                  <a:gd name="T7" fmla="*/ 29 h 1037"/>
                  <a:gd name="T8" fmla="*/ 39 w 471"/>
                  <a:gd name="T9" fmla="*/ 42 h 1037"/>
                  <a:gd name="T10" fmla="*/ 48 w 471"/>
                  <a:gd name="T11" fmla="*/ 55 h 1037"/>
                  <a:gd name="T12" fmla="*/ 55 w 471"/>
                  <a:gd name="T13" fmla="*/ 65 h 1037"/>
                  <a:gd name="T14" fmla="*/ 62 w 471"/>
                  <a:gd name="T15" fmla="*/ 78 h 1037"/>
                  <a:gd name="T16" fmla="*/ 72 w 471"/>
                  <a:gd name="T17" fmla="*/ 91 h 1037"/>
                  <a:gd name="T18" fmla="*/ 75 w 471"/>
                  <a:gd name="T19" fmla="*/ 104 h 1037"/>
                  <a:gd name="T20" fmla="*/ 81 w 471"/>
                  <a:gd name="T21" fmla="*/ 121 h 1037"/>
                  <a:gd name="T22" fmla="*/ 114 w 471"/>
                  <a:gd name="T23" fmla="*/ 196 h 1037"/>
                  <a:gd name="T24" fmla="*/ 143 w 471"/>
                  <a:gd name="T25" fmla="*/ 273 h 1037"/>
                  <a:gd name="T26" fmla="*/ 169 w 471"/>
                  <a:gd name="T27" fmla="*/ 352 h 1037"/>
                  <a:gd name="T28" fmla="*/ 195 w 471"/>
                  <a:gd name="T29" fmla="*/ 430 h 1037"/>
                  <a:gd name="T30" fmla="*/ 221 w 471"/>
                  <a:gd name="T31" fmla="*/ 508 h 1037"/>
                  <a:gd name="T32" fmla="*/ 247 w 471"/>
                  <a:gd name="T33" fmla="*/ 587 h 1037"/>
                  <a:gd name="T34" fmla="*/ 273 w 471"/>
                  <a:gd name="T35" fmla="*/ 665 h 1037"/>
                  <a:gd name="T36" fmla="*/ 302 w 471"/>
                  <a:gd name="T37" fmla="*/ 743 h 1037"/>
                  <a:gd name="T38" fmla="*/ 334 w 471"/>
                  <a:gd name="T39" fmla="*/ 819 h 1037"/>
                  <a:gd name="T40" fmla="*/ 370 w 471"/>
                  <a:gd name="T41" fmla="*/ 894 h 1037"/>
                  <a:gd name="T42" fmla="*/ 380 w 471"/>
                  <a:gd name="T43" fmla="*/ 910 h 1037"/>
                  <a:gd name="T44" fmla="*/ 390 w 471"/>
                  <a:gd name="T45" fmla="*/ 927 h 1037"/>
                  <a:gd name="T46" fmla="*/ 399 w 471"/>
                  <a:gd name="T47" fmla="*/ 939 h 1037"/>
                  <a:gd name="T48" fmla="*/ 410 w 471"/>
                  <a:gd name="T49" fmla="*/ 952 h 1037"/>
                  <a:gd name="T50" fmla="*/ 419 w 471"/>
                  <a:gd name="T51" fmla="*/ 966 h 1037"/>
                  <a:gd name="T52" fmla="*/ 432 w 471"/>
                  <a:gd name="T53" fmla="*/ 982 h 1037"/>
                  <a:gd name="T54" fmla="*/ 441 w 471"/>
                  <a:gd name="T55" fmla="*/ 994 h 1037"/>
                  <a:gd name="T56" fmla="*/ 451 w 471"/>
                  <a:gd name="T57" fmla="*/ 1008 h 1037"/>
                  <a:gd name="T58" fmla="*/ 462 w 471"/>
                  <a:gd name="T59" fmla="*/ 1021 h 1037"/>
                  <a:gd name="T60" fmla="*/ 471 w 471"/>
                  <a:gd name="T61" fmla="*/ 1037 h 10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71" h="1037">
                    <a:moveTo>
                      <a:pt x="0" y="0"/>
                    </a:moveTo>
                    <a:lnTo>
                      <a:pt x="10" y="10"/>
                    </a:lnTo>
                    <a:lnTo>
                      <a:pt x="23" y="19"/>
                    </a:lnTo>
                    <a:lnTo>
                      <a:pt x="33" y="29"/>
                    </a:lnTo>
                    <a:lnTo>
                      <a:pt x="39" y="42"/>
                    </a:lnTo>
                    <a:lnTo>
                      <a:pt x="48" y="55"/>
                    </a:lnTo>
                    <a:lnTo>
                      <a:pt x="55" y="65"/>
                    </a:lnTo>
                    <a:lnTo>
                      <a:pt x="62" y="78"/>
                    </a:lnTo>
                    <a:lnTo>
                      <a:pt x="72" y="91"/>
                    </a:lnTo>
                    <a:lnTo>
                      <a:pt x="75" y="104"/>
                    </a:lnTo>
                    <a:lnTo>
                      <a:pt x="81" y="121"/>
                    </a:lnTo>
                    <a:lnTo>
                      <a:pt x="114" y="196"/>
                    </a:lnTo>
                    <a:lnTo>
                      <a:pt x="143" y="273"/>
                    </a:lnTo>
                    <a:lnTo>
                      <a:pt x="169" y="352"/>
                    </a:lnTo>
                    <a:lnTo>
                      <a:pt x="195" y="430"/>
                    </a:lnTo>
                    <a:lnTo>
                      <a:pt x="221" y="508"/>
                    </a:lnTo>
                    <a:lnTo>
                      <a:pt x="247" y="587"/>
                    </a:lnTo>
                    <a:lnTo>
                      <a:pt x="273" y="665"/>
                    </a:lnTo>
                    <a:lnTo>
                      <a:pt x="302" y="743"/>
                    </a:lnTo>
                    <a:lnTo>
                      <a:pt x="334" y="819"/>
                    </a:lnTo>
                    <a:lnTo>
                      <a:pt x="370" y="894"/>
                    </a:lnTo>
                    <a:lnTo>
                      <a:pt x="380" y="910"/>
                    </a:lnTo>
                    <a:lnTo>
                      <a:pt x="390" y="927"/>
                    </a:lnTo>
                    <a:lnTo>
                      <a:pt x="399" y="939"/>
                    </a:lnTo>
                    <a:lnTo>
                      <a:pt x="410" y="952"/>
                    </a:lnTo>
                    <a:lnTo>
                      <a:pt x="419" y="966"/>
                    </a:lnTo>
                    <a:lnTo>
                      <a:pt x="432" y="982"/>
                    </a:lnTo>
                    <a:lnTo>
                      <a:pt x="441" y="994"/>
                    </a:lnTo>
                    <a:lnTo>
                      <a:pt x="451" y="1008"/>
                    </a:lnTo>
                    <a:lnTo>
                      <a:pt x="462" y="1021"/>
                    </a:lnTo>
                    <a:lnTo>
                      <a:pt x="471" y="1037"/>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25" name="Freeform 1053"/>
              <p:cNvSpPr>
                <a:spLocks/>
              </p:cNvSpPr>
              <p:nvPr/>
            </p:nvSpPr>
            <p:spPr bwMode="auto">
              <a:xfrm>
                <a:off x="1001" y="2974"/>
                <a:ext cx="10" cy="19"/>
              </a:xfrm>
              <a:custGeom>
                <a:avLst/>
                <a:gdLst>
                  <a:gd name="T0" fmla="*/ 0 w 217"/>
                  <a:gd name="T1" fmla="*/ 0 h 545"/>
                  <a:gd name="T2" fmla="*/ 16 w 217"/>
                  <a:gd name="T3" fmla="*/ 62 h 545"/>
                  <a:gd name="T4" fmla="*/ 32 w 217"/>
                  <a:gd name="T5" fmla="*/ 124 h 545"/>
                  <a:gd name="T6" fmla="*/ 52 w 217"/>
                  <a:gd name="T7" fmla="*/ 186 h 545"/>
                  <a:gd name="T8" fmla="*/ 74 w 217"/>
                  <a:gd name="T9" fmla="*/ 245 h 545"/>
                  <a:gd name="T10" fmla="*/ 98 w 217"/>
                  <a:gd name="T11" fmla="*/ 307 h 545"/>
                  <a:gd name="T12" fmla="*/ 123 w 217"/>
                  <a:gd name="T13" fmla="*/ 363 h 545"/>
                  <a:gd name="T14" fmla="*/ 146 w 217"/>
                  <a:gd name="T15" fmla="*/ 415 h 545"/>
                  <a:gd name="T16" fmla="*/ 172 w 217"/>
                  <a:gd name="T17" fmla="*/ 463 h 545"/>
                  <a:gd name="T18" fmla="*/ 195 w 217"/>
                  <a:gd name="T19" fmla="*/ 506 h 545"/>
                  <a:gd name="T20" fmla="*/ 217 w 217"/>
                  <a:gd name="T21" fmla="*/ 545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7" h="545">
                    <a:moveTo>
                      <a:pt x="0" y="0"/>
                    </a:moveTo>
                    <a:lnTo>
                      <a:pt x="16" y="62"/>
                    </a:lnTo>
                    <a:lnTo>
                      <a:pt x="32" y="124"/>
                    </a:lnTo>
                    <a:lnTo>
                      <a:pt x="52" y="186"/>
                    </a:lnTo>
                    <a:lnTo>
                      <a:pt x="74" y="245"/>
                    </a:lnTo>
                    <a:lnTo>
                      <a:pt x="98" y="307"/>
                    </a:lnTo>
                    <a:lnTo>
                      <a:pt x="123" y="363"/>
                    </a:lnTo>
                    <a:lnTo>
                      <a:pt x="146" y="415"/>
                    </a:lnTo>
                    <a:lnTo>
                      <a:pt x="172" y="463"/>
                    </a:lnTo>
                    <a:lnTo>
                      <a:pt x="195" y="506"/>
                    </a:lnTo>
                    <a:lnTo>
                      <a:pt x="217" y="545"/>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26" name="Freeform 1054"/>
              <p:cNvSpPr>
                <a:spLocks/>
              </p:cNvSpPr>
              <p:nvPr/>
            </p:nvSpPr>
            <p:spPr bwMode="auto">
              <a:xfrm>
                <a:off x="964" y="2964"/>
                <a:ext cx="15" cy="30"/>
              </a:xfrm>
              <a:custGeom>
                <a:avLst/>
                <a:gdLst>
                  <a:gd name="T0" fmla="*/ 0 w 347"/>
                  <a:gd name="T1" fmla="*/ 0 h 842"/>
                  <a:gd name="T2" fmla="*/ 42 w 347"/>
                  <a:gd name="T3" fmla="*/ 62 h 842"/>
                  <a:gd name="T4" fmla="*/ 81 w 347"/>
                  <a:gd name="T5" fmla="*/ 127 h 842"/>
                  <a:gd name="T6" fmla="*/ 117 w 347"/>
                  <a:gd name="T7" fmla="*/ 193 h 842"/>
                  <a:gd name="T8" fmla="*/ 146 w 347"/>
                  <a:gd name="T9" fmla="*/ 261 h 842"/>
                  <a:gd name="T10" fmla="*/ 172 w 347"/>
                  <a:gd name="T11" fmla="*/ 329 h 842"/>
                  <a:gd name="T12" fmla="*/ 195 w 347"/>
                  <a:gd name="T13" fmla="*/ 401 h 842"/>
                  <a:gd name="T14" fmla="*/ 215 w 347"/>
                  <a:gd name="T15" fmla="*/ 473 h 842"/>
                  <a:gd name="T16" fmla="*/ 237 w 347"/>
                  <a:gd name="T17" fmla="*/ 549 h 842"/>
                  <a:gd name="T18" fmla="*/ 256 w 347"/>
                  <a:gd name="T19" fmla="*/ 620 h 842"/>
                  <a:gd name="T20" fmla="*/ 276 w 347"/>
                  <a:gd name="T21" fmla="*/ 695 h 842"/>
                  <a:gd name="T22" fmla="*/ 279 w 347"/>
                  <a:gd name="T23" fmla="*/ 707 h 842"/>
                  <a:gd name="T24" fmla="*/ 283 w 347"/>
                  <a:gd name="T25" fmla="*/ 724 h 842"/>
                  <a:gd name="T26" fmla="*/ 289 w 347"/>
                  <a:gd name="T27" fmla="*/ 740 h 842"/>
                  <a:gd name="T28" fmla="*/ 295 w 347"/>
                  <a:gd name="T29" fmla="*/ 757 h 842"/>
                  <a:gd name="T30" fmla="*/ 302 w 347"/>
                  <a:gd name="T31" fmla="*/ 770 h 842"/>
                  <a:gd name="T32" fmla="*/ 308 w 347"/>
                  <a:gd name="T33" fmla="*/ 786 h 842"/>
                  <a:gd name="T34" fmla="*/ 319 w 347"/>
                  <a:gd name="T35" fmla="*/ 799 h 842"/>
                  <a:gd name="T36" fmla="*/ 328 w 347"/>
                  <a:gd name="T37" fmla="*/ 815 h 842"/>
                  <a:gd name="T38" fmla="*/ 338 w 347"/>
                  <a:gd name="T39" fmla="*/ 828 h 842"/>
                  <a:gd name="T40" fmla="*/ 347 w 347"/>
                  <a:gd name="T41" fmla="*/ 842 h 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7" h="842">
                    <a:moveTo>
                      <a:pt x="0" y="0"/>
                    </a:moveTo>
                    <a:lnTo>
                      <a:pt x="42" y="62"/>
                    </a:lnTo>
                    <a:lnTo>
                      <a:pt x="81" y="127"/>
                    </a:lnTo>
                    <a:lnTo>
                      <a:pt x="117" y="193"/>
                    </a:lnTo>
                    <a:lnTo>
                      <a:pt x="146" y="261"/>
                    </a:lnTo>
                    <a:lnTo>
                      <a:pt x="172" y="329"/>
                    </a:lnTo>
                    <a:lnTo>
                      <a:pt x="195" y="401"/>
                    </a:lnTo>
                    <a:lnTo>
                      <a:pt x="215" y="473"/>
                    </a:lnTo>
                    <a:lnTo>
                      <a:pt x="237" y="549"/>
                    </a:lnTo>
                    <a:lnTo>
                      <a:pt x="256" y="620"/>
                    </a:lnTo>
                    <a:lnTo>
                      <a:pt x="276" y="695"/>
                    </a:lnTo>
                    <a:lnTo>
                      <a:pt x="279" y="707"/>
                    </a:lnTo>
                    <a:lnTo>
                      <a:pt x="283" y="724"/>
                    </a:lnTo>
                    <a:lnTo>
                      <a:pt x="289" y="740"/>
                    </a:lnTo>
                    <a:lnTo>
                      <a:pt x="295" y="757"/>
                    </a:lnTo>
                    <a:lnTo>
                      <a:pt x="302" y="770"/>
                    </a:lnTo>
                    <a:lnTo>
                      <a:pt x="308" y="786"/>
                    </a:lnTo>
                    <a:lnTo>
                      <a:pt x="319" y="799"/>
                    </a:lnTo>
                    <a:lnTo>
                      <a:pt x="328" y="815"/>
                    </a:lnTo>
                    <a:lnTo>
                      <a:pt x="338" y="828"/>
                    </a:lnTo>
                    <a:lnTo>
                      <a:pt x="347" y="842"/>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27" name="Freeform 1055"/>
              <p:cNvSpPr>
                <a:spLocks/>
              </p:cNvSpPr>
              <p:nvPr/>
            </p:nvSpPr>
            <p:spPr bwMode="auto">
              <a:xfrm>
                <a:off x="975" y="2970"/>
                <a:ext cx="15" cy="34"/>
              </a:xfrm>
              <a:custGeom>
                <a:avLst/>
                <a:gdLst>
                  <a:gd name="T0" fmla="*/ 0 w 354"/>
                  <a:gd name="T1" fmla="*/ 0 h 959"/>
                  <a:gd name="T2" fmla="*/ 36 w 354"/>
                  <a:gd name="T3" fmla="*/ 104 h 959"/>
                  <a:gd name="T4" fmla="*/ 75 w 354"/>
                  <a:gd name="T5" fmla="*/ 205 h 959"/>
                  <a:gd name="T6" fmla="*/ 117 w 354"/>
                  <a:gd name="T7" fmla="*/ 310 h 959"/>
                  <a:gd name="T8" fmla="*/ 160 w 354"/>
                  <a:gd name="T9" fmla="*/ 407 h 959"/>
                  <a:gd name="T10" fmla="*/ 201 w 354"/>
                  <a:gd name="T11" fmla="*/ 506 h 959"/>
                  <a:gd name="T12" fmla="*/ 243 w 354"/>
                  <a:gd name="T13" fmla="*/ 603 h 959"/>
                  <a:gd name="T14" fmla="*/ 279 w 354"/>
                  <a:gd name="T15" fmla="*/ 697 h 959"/>
                  <a:gd name="T16" fmla="*/ 312 w 354"/>
                  <a:gd name="T17" fmla="*/ 786 h 959"/>
                  <a:gd name="T18" fmla="*/ 338 w 354"/>
                  <a:gd name="T19" fmla="*/ 874 h 959"/>
                  <a:gd name="T20" fmla="*/ 354 w 354"/>
                  <a:gd name="T21" fmla="*/ 959 h 9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4" h="959">
                    <a:moveTo>
                      <a:pt x="0" y="0"/>
                    </a:moveTo>
                    <a:lnTo>
                      <a:pt x="36" y="104"/>
                    </a:lnTo>
                    <a:lnTo>
                      <a:pt x="75" y="205"/>
                    </a:lnTo>
                    <a:lnTo>
                      <a:pt x="117" y="310"/>
                    </a:lnTo>
                    <a:lnTo>
                      <a:pt x="160" y="407"/>
                    </a:lnTo>
                    <a:lnTo>
                      <a:pt x="201" y="506"/>
                    </a:lnTo>
                    <a:lnTo>
                      <a:pt x="243" y="603"/>
                    </a:lnTo>
                    <a:lnTo>
                      <a:pt x="279" y="697"/>
                    </a:lnTo>
                    <a:lnTo>
                      <a:pt x="312" y="786"/>
                    </a:lnTo>
                    <a:lnTo>
                      <a:pt x="338" y="874"/>
                    </a:lnTo>
                    <a:lnTo>
                      <a:pt x="354" y="959"/>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28" name="Freeform 1056"/>
              <p:cNvSpPr>
                <a:spLocks/>
              </p:cNvSpPr>
              <p:nvPr/>
            </p:nvSpPr>
            <p:spPr bwMode="auto">
              <a:xfrm>
                <a:off x="986" y="2980"/>
                <a:ext cx="13" cy="28"/>
              </a:xfrm>
              <a:custGeom>
                <a:avLst/>
                <a:gdLst>
                  <a:gd name="T0" fmla="*/ 0 w 289"/>
                  <a:gd name="T1" fmla="*/ 0 h 774"/>
                  <a:gd name="T2" fmla="*/ 26 w 289"/>
                  <a:gd name="T3" fmla="*/ 56 h 774"/>
                  <a:gd name="T4" fmla="*/ 52 w 289"/>
                  <a:gd name="T5" fmla="*/ 111 h 774"/>
                  <a:gd name="T6" fmla="*/ 75 w 289"/>
                  <a:gd name="T7" fmla="*/ 167 h 774"/>
                  <a:gd name="T8" fmla="*/ 98 w 289"/>
                  <a:gd name="T9" fmla="*/ 219 h 774"/>
                  <a:gd name="T10" fmla="*/ 117 w 289"/>
                  <a:gd name="T11" fmla="*/ 277 h 774"/>
                  <a:gd name="T12" fmla="*/ 133 w 289"/>
                  <a:gd name="T13" fmla="*/ 333 h 774"/>
                  <a:gd name="T14" fmla="*/ 153 w 289"/>
                  <a:gd name="T15" fmla="*/ 388 h 774"/>
                  <a:gd name="T16" fmla="*/ 169 w 289"/>
                  <a:gd name="T17" fmla="*/ 447 h 774"/>
                  <a:gd name="T18" fmla="*/ 185 w 289"/>
                  <a:gd name="T19" fmla="*/ 506 h 774"/>
                  <a:gd name="T20" fmla="*/ 202 w 289"/>
                  <a:gd name="T21" fmla="*/ 567 h 774"/>
                  <a:gd name="T22" fmla="*/ 208 w 289"/>
                  <a:gd name="T23" fmla="*/ 587 h 774"/>
                  <a:gd name="T24" fmla="*/ 214 w 289"/>
                  <a:gd name="T25" fmla="*/ 611 h 774"/>
                  <a:gd name="T26" fmla="*/ 221 w 289"/>
                  <a:gd name="T27" fmla="*/ 630 h 774"/>
                  <a:gd name="T28" fmla="*/ 230 w 289"/>
                  <a:gd name="T29" fmla="*/ 653 h 774"/>
                  <a:gd name="T30" fmla="*/ 237 w 289"/>
                  <a:gd name="T31" fmla="*/ 672 h 774"/>
                  <a:gd name="T32" fmla="*/ 247 w 289"/>
                  <a:gd name="T33" fmla="*/ 695 h 774"/>
                  <a:gd name="T34" fmla="*/ 257 w 289"/>
                  <a:gd name="T35" fmla="*/ 715 h 774"/>
                  <a:gd name="T36" fmla="*/ 266 w 289"/>
                  <a:gd name="T37" fmla="*/ 738 h 774"/>
                  <a:gd name="T38" fmla="*/ 279 w 289"/>
                  <a:gd name="T39" fmla="*/ 757 h 774"/>
                  <a:gd name="T40" fmla="*/ 289 w 289"/>
                  <a:gd name="T41" fmla="*/ 774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9" h="774">
                    <a:moveTo>
                      <a:pt x="0" y="0"/>
                    </a:moveTo>
                    <a:lnTo>
                      <a:pt x="26" y="56"/>
                    </a:lnTo>
                    <a:lnTo>
                      <a:pt x="52" y="111"/>
                    </a:lnTo>
                    <a:lnTo>
                      <a:pt x="75" y="167"/>
                    </a:lnTo>
                    <a:lnTo>
                      <a:pt x="98" y="219"/>
                    </a:lnTo>
                    <a:lnTo>
                      <a:pt x="117" y="277"/>
                    </a:lnTo>
                    <a:lnTo>
                      <a:pt x="133" y="333"/>
                    </a:lnTo>
                    <a:lnTo>
                      <a:pt x="153" y="388"/>
                    </a:lnTo>
                    <a:lnTo>
                      <a:pt x="169" y="447"/>
                    </a:lnTo>
                    <a:lnTo>
                      <a:pt x="185" y="506"/>
                    </a:lnTo>
                    <a:lnTo>
                      <a:pt x="202" y="567"/>
                    </a:lnTo>
                    <a:lnTo>
                      <a:pt x="208" y="587"/>
                    </a:lnTo>
                    <a:lnTo>
                      <a:pt x="214" y="611"/>
                    </a:lnTo>
                    <a:lnTo>
                      <a:pt x="221" y="630"/>
                    </a:lnTo>
                    <a:lnTo>
                      <a:pt x="230" y="653"/>
                    </a:lnTo>
                    <a:lnTo>
                      <a:pt x="237" y="672"/>
                    </a:lnTo>
                    <a:lnTo>
                      <a:pt x="247" y="695"/>
                    </a:lnTo>
                    <a:lnTo>
                      <a:pt x="257" y="715"/>
                    </a:lnTo>
                    <a:lnTo>
                      <a:pt x="266" y="738"/>
                    </a:lnTo>
                    <a:lnTo>
                      <a:pt x="279" y="757"/>
                    </a:lnTo>
                    <a:lnTo>
                      <a:pt x="289" y="774"/>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29" name="Freeform 1057"/>
              <p:cNvSpPr>
                <a:spLocks/>
              </p:cNvSpPr>
              <p:nvPr/>
            </p:nvSpPr>
            <p:spPr bwMode="auto">
              <a:xfrm>
                <a:off x="989" y="2965"/>
                <a:ext cx="17" cy="31"/>
              </a:xfrm>
              <a:custGeom>
                <a:avLst/>
                <a:gdLst>
                  <a:gd name="T0" fmla="*/ 0 w 384"/>
                  <a:gd name="T1" fmla="*/ 0 h 872"/>
                  <a:gd name="T2" fmla="*/ 27 w 384"/>
                  <a:gd name="T3" fmla="*/ 40 h 872"/>
                  <a:gd name="T4" fmla="*/ 49 w 384"/>
                  <a:gd name="T5" fmla="*/ 79 h 872"/>
                  <a:gd name="T6" fmla="*/ 76 w 384"/>
                  <a:gd name="T7" fmla="*/ 118 h 872"/>
                  <a:gd name="T8" fmla="*/ 98 w 384"/>
                  <a:gd name="T9" fmla="*/ 157 h 872"/>
                  <a:gd name="T10" fmla="*/ 117 w 384"/>
                  <a:gd name="T11" fmla="*/ 199 h 872"/>
                  <a:gd name="T12" fmla="*/ 140 w 384"/>
                  <a:gd name="T13" fmla="*/ 242 h 872"/>
                  <a:gd name="T14" fmla="*/ 159 w 384"/>
                  <a:gd name="T15" fmla="*/ 284 h 872"/>
                  <a:gd name="T16" fmla="*/ 176 w 384"/>
                  <a:gd name="T17" fmla="*/ 323 h 872"/>
                  <a:gd name="T18" fmla="*/ 195 w 384"/>
                  <a:gd name="T19" fmla="*/ 369 h 872"/>
                  <a:gd name="T20" fmla="*/ 211 w 384"/>
                  <a:gd name="T21" fmla="*/ 411 h 872"/>
                  <a:gd name="T22" fmla="*/ 231 w 384"/>
                  <a:gd name="T23" fmla="*/ 457 h 872"/>
                  <a:gd name="T24" fmla="*/ 244 w 384"/>
                  <a:gd name="T25" fmla="*/ 502 h 872"/>
                  <a:gd name="T26" fmla="*/ 260 w 384"/>
                  <a:gd name="T27" fmla="*/ 552 h 872"/>
                  <a:gd name="T28" fmla="*/ 274 w 384"/>
                  <a:gd name="T29" fmla="*/ 598 h 872"/>
                  <a:gd name="T30" fmla="*/ 286 w 384"/>
                  <a:gd name="T31" fmla="*/ 646 h 872"/>
                  <a:gd name="T32" fmla="*/ 302 w 384"/>
                  <a:gd name="T33" fmla="*/ 692 h 872"/>
                  <a:gd name="T34" fmla="*/ 318 w 384"/>
                  <a:gd name="T35" fmla="*/ 737 h 872"/>
                  <a:gd name="T36" fmla="*/ 338 w 384"/>
                  <a:gd name="T37" fmla="*/ 783 h 872"/>
                  <a:gd name="T38" fmla="*/ 357 w 384"/>
                  <a:gd name="T39" fmla="*/ 828 h 872"/>
                  <a:gd name="T40" fmla="*/ 384 w 384"/>
                  <a:gd name="T41" fmla="*/ 872 h 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4" h="872">
                    <a:moveTo>
                      <a:pt x="0" y="0"/>
                    </a:moveTo>
                    <a:lnTo>
                      <a:pt x="27" y="40"/>
                    </a:lnTo>
                    <a:lnTo>
                      <a:pt x="49" y="79"/>
                    </a:lnTo>
                    <a:lnTo>
                      <a:pt x="76" y="118"/>
                    </a:lnTo>
                    <a:lnTo>
                      <a:pt x="98" y="157"/>
                    </a:lnTo>
                    <a:lnTo>
                      <a:pt x="117" y="199"/>
                    </a:lnTo>
                    <a:lnTo>
                      <a:pt x="140" y="242"/>
                    </a:lnTo>
                    <a:lnTo>
                      <a:pt x="159" y="284"/>
                    </a:lnTo>
                    <a:lnTo>
                      <a:pt x="176" y="323"/>
                    </a:lnTo>
                    <a:lnTo>
                      <a:pt x="195" y="369"/>
                    </a:lnTo>
                    <a:lnTo>
                      <a:pt x="211" y="411"/>
                    </a:lnTo>
                    <a:lnTo>
                      <a:pt x="231" y="457"/>
                    </a:lnTo>
                    <a:lnTo>
                      <a:pt x="244" y="502"/>
                    </a:lnTo>
                    <a:lnTo>
                      <a:pt x="260" y="552"/>
                    </a:lnTo>
                    <a:lnTo>
                      <a:pt x="274" y="598"/>
                    </a:lnTo>
                    <a:lnTo>
                      <a:pt x="286" y="646"/>
                    </a:lnTo>
                    <a:lnTo>
                      <a:pt x="302" y="692"/>
                    </a:lnTo>
                    <a:lnTo>
                      <a:pt x="318" y="737"/>
                    </a:lnTo>
                    <a:lnTo>
                      <a:pt x="338" y="783"/>
                    </a:lnTo>
                    <a:lnTo>
                      <a:pt x="357" y="828"/>
                    </a:lnTo>
                    <a:lnTo>
                      <a:pt x="384" y="872"/>
                    </a:lnTo>
                  </a:path>
                </a:pathLst>
              </a:custGeom>
              <a:solidFill>
                <a:srgbClr val="993366"/>
              </a:solidFill>
              <a:ln w="1651">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30" name="Freeform 1058"/>
              <p:cNvSpPr>
                <a:spLocks/>
              </p:cNvSpPr>
              <p:nvPr/>
            </p:nvSpPr>
            <p:spPr bwMode="auto">
              <a:xfrm>
                <a:off x="999" y="2993"/>
                <a:ext cx="4" cy="9"/>
              </a:xfrm>
              <a:custGeom>
                <a:avLst/>
                <a:gdLst>
                  <a:gd name="T0" fmla="*/ 0 w 90"/>
                  <a:gd name="T1" fmla="*/ 0 h 257"/>
                  <a:gd name="T2" fmla="*/ 9 w 90"/>
                  <a:gd name="T3" fmla="*/ 26 h 257"/>
                  <a:gd name="T4" fmla="*/ 19 w 90"/>
                  <a:gd name="T5" fmla="*/ 52 h 257"/>
                  <a:gd name="T6" fmla="*/ 29 w 90"/>
                  <a:gd name="T7" fmla="*/ 78 h 257"/>
                  <a:gd name="T8" fmla="*/ 38 w 90"/>
                  <a:gd name="T9" fmla="*/ 104 h 257"/>
                  <a:gd name="T10" fmla="*/ 49 w 90"/>
                  <a:gd name="T11" fmla="*/ 130 h 257"/>
                  <a:gd name="T12" fmla="*/ 58 w 90"/>
                  <a:gd name="T13" fmla="*/ 157 h 257"/>
                  <a:gd name="T14" fmla="*/ 68 w 90"/>
                  <a:gd name="T15" fmla="*/ 182 h 257"/>
                  <a:gd name="T16" fmla="*/ 74 w 90"/>
                  <a:gd name="T17" fmla="*/ 205 h 257"/>
                  <a:gd name="T18" fmla="*/ 84 w 90"/>
                  <a:gd name="T19" fmla="*/ 232 h 257"/>
                  <a:gd name="T20" fmla="*/ 90 w 90"/>
                  <a:gd name="T21" fmla="*/ 25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257">
                    <a:moveTo>
                      <a:pt x="0" y="0"/>
                    </a:moveTo>
                    <a:lnTo>
                      <a:pt x="9" y="26"/>
                    </a:lnTo>
                    <a:lnTo>
                      <a:pt x="19" y="52"/>
                    </a:lnTo>
                    <a:lnTo>
                      <a:pt x="29" y="78"/>
                    </a:lnTo>
                    <a:lnTo>
                      <a:pt x="38" y="104"/>
                    </a:lnTo>
                    <a:lnTo>
                      <a:pt x="49" y="130"/>
                    </a:lnTo>
                    <a:lnTo>
                      <a:pt x="58" y="157"/>
                    </a:lnTo>
                    <a:lnTo>
                      <a:pt x="68" y="182"/>
                    </a:lnTo>
                    <a:lnTo>
                      <a:pt x="74" y="205"/>
                    </a:lnTo>
                    <a:lnTo>
                      <a:pt x="84" y="232"/>
                    </a:lnTo>
                    <a:lnTo>
                      <a:pt x="90" y="257"/>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31" name="Freeform 1059"/>
              <p:cNvSpPr>
                <a:spLocks/>
              </p:cNvSpPr>
              <p:nvPr/>
            </p:nvSpPr>
            <p:spPr bwMode="auto">
              <a:xfrm>
                <a:off x="966" y="2977"/>
                <a:ext cx="13" cy="27"/>
              </a:xfrm>
              <a:custGeom>
                <a:avLst/>
                <a:gdLst>
                  <a:gd name="T0" fmla="*/ 0 w 282"/>
                  <a:gd name="T1" fmla="*/ 0 h 767"/>
                  <a:gd name="T2" fmla="*/ 16 w 282"/>
                  <a:gd name="T3" fmla="*/ 46 h 767"/>
                  <a:gd name="T4" fmla="*/ 29 w 282"/>
                  <a:gd name="T5" fmla="*/ 91 h 767"/>
                  <a:gd name="T6" fmla="*/ 39 w 282"/>
                  <a:gd name="T7" fmla="*/ 137 h 767"/>
                  <a:gd name="T8" fmla="*/ 45 w 282"/>
                  <a:gd name="T9" fmla="*/ 185 h 767"/>
                  <a:gd name="T10" fmla="*/ 52 w 282"/>
                  <a:gd name="T11" fmla="*/ 232 h 767"/>
                  <a:gd name="T12" fmla="*/ 56 w 282"/>
                  <a:gd name="T13" fmla="*/ 274 h 767"/>
                  <a:gd name="T14" fmla="*/ 62 w 282"/>
                  <a:gd name="T15" fmla="*/ 317 h 767"/>
                  <a:gd name="T16" fmla="*/ 65 w 282"/>
                  <a:gd name="T17" fmla="*/ 356 h 767"/>
                  <a:gd name="T18" fmla="*/ 71 w 282"/>
                  <a:gd name="T19" fmla="*/ 392 h 767"/>
                  <a:gd name="T20" fmla="*/ 78 w 282"/>
                  <a:gd name="T21" fmla="*/ 420 h 767"/>
                  <a:gd name="T22" fmla="*/ 90 w 282"/>
                  <a:gd name="T23" fmla="*/ 456 h 767"/>
                  <a:gd name="T24" fmla="*/ 107 w 282"/>
                  <a:gd name="T25" fmla="*/ 496 h 767"/>
                  <a:gd name="T26" fmla="*/ 126 w 282"/>
                  <a:gd name="T27" fmla="*/ 532 h 767"/>
                  <a:gd name="T28" fmla="*/ 142 w 282"/>
                  <a:gd name="T29" fmla="*/ 568 h 767"/>
                  <a:gd name="T30" fmla="*/ 166 w 282"/>
                  <a:gd name="T31" fmla="*/ 600 h 767"/>
                  <a:gd name="T32" fmla="*/ 188 w 282"/>
                  <a:gd name="T33" fmla="*/ 636 h 767"/>
                  <a:gd name="T34" fmla="*/ 211 w 282"/>
                  <a:gd name="T35" fmla="*/ 668 h 767"/>
                  <a:gd name="T36" fmla="*/ 233 w 282"/>
                  <a:gd name="T37" fmla="*/ 701 h 767"/>
                  <a:gd name="T38" fmla="*/ 260 w 282"/>
                  <a:gd name="T39" fmla="*/ 734 h 767"/>
                  <a:gd name="T40" fmla="*/ 282 w 282"/>
                  <a:gd name="T41" fmla="*/ 767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2" h="767">
                    <a:moveTo>
                      <a:pt x="0" y="0"/>
                    </a:moveTo>
                    <a:lnTo>
                      <a:pt x="16" y="46"/>
                    </a:lnTo>
                    <a:lnTo>
                      <a:pt x="29" y="91"/>
                    </a:lnTo>
                    <a:lnTo>
                      <a:pt x="39" y="137"/>
                    </a:lnTo>
                    <a:lnTo>
                      <a:pt x="45" y="185"/>
                    </a:lnTo>
                    <a:lnTo>
                      <a:pt x="52" y="232"/>
                    </a:lnTo>
                    <a:lnTo>
                      <a:pt x="56" y="274"/>
                    </a:lnTo>
                    <a:lnTo>
                      <a:pt x="62" y="317"/>
                    </a:lnTo>
                    <a:lnTo>
                      <a:pt x="65" y="356"/>
                    </a:lnTo>
                    <a:lnTo>
                      <a:pt x="71" y="392"/>
                    </a:lnTo>
                    <a:lnTo>
                      <a:pt x="78" y="420"/>
                    </a:lnTo>
                    <a:lnTo>
                      <a:pt x="90" y="456"/>
                    </a:lnTo>
                    <a:lnTo>
                      <a:pt x="107" y="496"/>
                    </a:lnTo>
                    <a:lnTo>
                      <a:pt x="126" y="532"/>
                    </a:lnTo>
                    <a:lnTo>
                      <a:pt x="142" y="568"/>
                    </a:lnTo>
                    <a:lnTo>
                      <a:pt x="166" y="600"/>
                    </a:lnTo>
                    <a:lnTo>
                      <a:pt x="188" y="636"/>
                    </a:lnTo>
                    <a:lnTo>
                      <a:pt x="211" y="668"/>
                    </a:lnTo>
                    <a:lnTo>
                      <a:pt x="233" y="701"/>
                    </a:lnTo>
                    <a:lnTo>
                      <a:pt x="260" y="734"/>
                    </a:lnTo>
                    <a:lnTo>
                      <a:pt x="282" y="767"/>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32" name="Freeform 1060"/>
              <p:cNvSpPr>
                <a:spLocks/>
              </p:cNvSpPr>
              <p:nvPr/>
            </p:nvSpPr>
            <p:spPr bwMode="auto">
              <a:xfrm>
                <a:off x="938" y="2980"/>
                <a:ext cx="2" cy="35"/>
              </a:xfrm>
              <a:custGeom>
                <a:avLst/>
                <a:gdLst>
                  <a:gd name="T0" fmla="*/ 3 w 49"/>
                  <a:gd name="T1" fmla="*/ 0 h 972"/>
                  <a:gd name="T2" fmla="*/ 26 w 49"/>
                  <a:gd name="T3" fmla="*/ 98 h 972"/>
                  <a:gd name="T4" fmla="*/ 42 w 49"/>
                  <a:gd name="T5" fmla="*/ 193 h 972"/>
                  <a:gd name="T6" fmla="*/ 49 w 49"/>
                  <a:gd name="T7" fmla="*/ 291 h 972"/>
                  <a:gd name="T8" fmla="*/ 49 w 49"/>
                  <a:gd name="T9" fmla="*/ 388 h 972"/>
                  <a:gd name="T10" fmla="*/ 49 w 49"/>
                  <a:gd name="T11" fmla="*/ 486 h 972"/>
                  <a:gd name="T12" fmla="*/ 42 w 49"/>
                  <a:gd name="T13" fmla="*/ 584 h 972"/>
                  <a:gd name="T14" fmla="*/ 33 w 49"/>
                  <a:gd name="T15" fmla="*/ 682 h 972"/>
                  <a:gd name="T16" fmla="*/ 20 w 49"/>
                  <a:gd name="T17" fmla="*/ 780 h 972"/>
                  <a:gd name="T18" fmla="*/ 9 w 49"/>
                  <a:gd name="T19" fmla="*/ 874 h 972"/>
                  <a:gd name="T20" fmla="*/ 0 w 49"/>
                  <a:gd name="T21" fmla="*/ 972 h 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972">
                    <a:moveTo>
                      <a:pt x="3" y="0"/>
                    </a:moveTo>
                    <a:lnTo>
                      <a:pt x="26" y="98"/>
                    </a:lnTo>
                    <a:lnTo>
                      <a:pt x="42" y="193"/>
                    </a:lnTo>
                    <a:lnTo>
                      <a:pt x="49" y="291"/>
                    </a:lnTo>
                    <a:lnTo>
                      <a:pt x="49" y="388"/>
                    </a:lnTo>
                    <a:lnTo>
                      <a:pt x="49" y="486"/>
                    </a:lnTo>
                    <a:lnTo>
                      <a:pt x="42" y="584"/>
                    </a:lnTo>
                    <a:lnTo>
                      <a:pt x="33" y="682"/>
                    </a:lnTo>
                    <a:lnTo>
                      <a:pt x="20" y="780"/>
                    </a:lnTo>
                    <a:lnTo>
                      <a:pt x="9" y="874"/>
                    </a:lnTo>
                    <a:lnTo>
                      <a:pt x="0" y="972"/>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33" name="Freeform 1061"/>
              <p:cNvSpPr>
                <a:spLocks/>
              </p:cNvSpPr>
              <p:nvPr/>
            </p:nvSpPr>
            <p:spPr bwMode="auto">
              <a:xfrm>
                <a:off x="928" y="2979"/>
                <a:ext cx="2" cy="48"/>
              </a:xfrm>
              <a:custGeom>
                <a:avLst/>
                <a:gdLst>
                  <a:gd name="T0" fmla="*/ 26 w 65"/>
                  <a:gd name="T1" fmla="*/ 0 h 1355"/>
                  <a:gd name="T2" fmla="*/ 29 w 65"/>
                  <a:gd name="T3" fmla="*/ 108 h 1355"/>
                  <a:gd name="T4" fmla="*/ 36 w 65"/>
                  <a:gd name="T5" fmla="*/ 239 h 1355"/>
                  <a:gd name="T6" fmla="*/ 42 w 65"/>
                  <a:gd name="T7" fmla="*/ 386 h 1355"/>
                  <a:gd name="T8" fmla="*/ 51 w 65"/>
                  <a:gd name="T9" fmla="*/ 542 h 1355"/>
                  <a:gd name="T10" fmla="*/ 62 w 65"/>
                  <a:gd name="T11" fmla="*/ 705 h 1355"/>
                  <a:gd name="T12" fmla="*/ 65 w 65"/>
                  <a:gd name="T13" fmla="*/ 865 h 1355"/>
                  <a:gd name="T14" fmla="*/ 62 w 65"/>
                  <a:gd name="T15" fmla="*/ 1015 h 1355"/>
                  <a:gd name="T16" fmla="*/ 51 w 65"/>
                  <a:gd name="T17" fmla="*/ 1152 h 1355"/>
                  <a:gd name="T18" fmla="*/ 32 w 65"/>
                  <a:gd name="T19" fmla="*/ 1267 h 1355"/>
                  <a:gd name="T20" fmla="*/ 0 w 65"/>
                  <a:gd name="T21" fmla="*/ 1355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1355">
                    <a:moveTo>
                      <a:pt x="26" y="0"/>
                    </a:moveTo>
                    <a:lnTo>
                      <a:pt x="29" y="108"/>
                    </a:lnTo>
                    <a:lnTo>
                      <a:pt x="36" y="239"/>
                    </a:lnTo>
                    <a:lnTo>
                      <a:pt x="42" y="386"/>
                    </a:lnTo>
                    <a:lnTo>
                      <a:pt x="51" y="542"/>
                    </a:lnTo>
                    <a:lnTo>
                      <a:pt x="62" y="705"/>
                    </a:lnTo>
                    <a:lnTo>
                      <a:pt x="65" y="865"/>
                    </a:lnTo>
                    <a:lnTo>
                      <a:pt x="62" y="1015"/>
                    </a:lnTo>
                    <a:lnTo>
                      <a:pt x="51" y="1152"/>
                    </a:lnTo>
                    <a:lnTo>
                      <a:pt x="32" y="1267"/>
                    </a:lnTo>
                    <a:lnTo>
                      <a:pt x="0" y="1355"/>
                    </a:lnTo>
                  </a:path>
                </a:pathLst>
              </a:custGeom>
              <a:solidFill>
                <a:srgbClr val="660033"/>
              </a:solidFill>
              <a:ln w="1651">
                <a:solidFill>
                  <a:srgbClr val="292929"/>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34" name="Freeform 1062"/>
              <p:cNvSpPr>
                <a:spLocks/>
              </p:cNvSpPr>
              <p:nvPr/>
            </p:nvSpPr>
            <p:spPr bwMode="auto">
              <a:xfrm>
                <a:off x="869" y="2949"/>
                <a:ext cx="16" cy="10"/>
              </a:xfrm>
              <a:custGeom>
                <a:avLst/>
                <a:gdLst>
                  <a:gd name="T0" fmla="*/ 374 w 374"/>
                  <a:gd name="T1" fmla="*/ 0 h 298"/>
                  <a:gd name="T2" fmla="*/ 328 w 374"/>
                  <a:gd name="T3" fmla="*/ 27 h 298"/>
                  <a:gd name="T4" fmla="*/ 286 w 374"/>
                  <a:gd name="T5" fmla="*/ 56 h 298"/>
                  <a:gd name="T6" fmla="*/ 244 w 374"/>
                  <a:gd name="T7" fmla="*/ 85 h 298"/>
                  <a:gd name="T8" fmla="*/ 208 w 374"/>
                  <a:gd name="T9" fmla="*/ 118 h 298"/>
                  <a:gd name="T10" fmla="*/ 172 w 374"/>
                  <a:gd name="T11" fmla="*/ 151 h 298"/>
                  <a:gd name="T12" fmla="*/ 137 w 374"/>
                  <a:gd name="T13" fmla="*/ 183 h 298"/>
                  <a:gd name="T14" fmla="*/ 104 w 374"/>
                  <a:gd name="T15" fmla="*/ 216 h 298"/>
                  <a:gd name="T16" fmla="*/ 68 w 374"/>
                  <a:gd name="T17" fmla="*/ 245 h 298"/>
                  <a:gd name="T18" fmla="*/ 36 w 374"/>
                  <a:gd name="T19" fmla="*/ 271 h 298"/>
                  <a:gd name="T20" fmla="*/ 0 w 374"/>
                  <a:gd name="T21" fmla="*/ 298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4" h="298">
                    <a:moveTo>
                      <a:pt x="374" y="0"/>
                    </a:moveTo>
                    <a:lnTo>
                      <a:pt x="328" y="27"/>
                    </a:lnTo>
                    <a:lnTo>
                      <a:pt x="286" y="56"/>
                    </a:lnTo>
                    <a:lnTo>
                      <a:pt x="244" y="85"/>
                    </a:lnTo>
                    <a:lnTo>
                      <a:pt x="208" y="118"/>
                    </a:lnTo>
                    <a:lnTo>
                      <a:pt x="172" y="151"/>
                    </a:lnTo>
                    <a:lnTo>
                      <a:pt x="137" y="183"/>
                    </a:lnTo>
                    <a:lnTo>
                      <a:pt x="104" y="216"/>
                    </a:lnTo>
                    <a:lnTo>
                      <a:pt x="68" y="245"/>
                    </a:lnTo>
                    <a:lnTo>
                      <a:pt x="36" y="271"/>
                    </a:lnTo>
                    <a:lnTo>
                      <a:pt x="0" y="298"/>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35" name="Freeform 1063"/>
              <p:cNvSpPr>
                <a:spLocks/>
              </p:cNvSpPr>
              <p:nvPr/>
            </p:nvSpPr>
            <p:spPr bwMode="auto">
              <a:xfrm>
                <a:off x="868" y="2960"/>
                <a:ext cx="12" cy="11"/>
              </a:xfrm>
              <a:custGeom>
                <a:avLst/>
                <a:gdLst>
                  <a:gd name="T0" fmla="*/ 276 w 276"/>
                  <a:gd name="T1" fmla="*/ 0 h 323"/>
                  <a:gd name="T2" fmla="*/ 247 w 276"/>
                  <a:gd name="T3" fmla="*/ 33 h 323"/>
                  <a:gd name="T4" fmla="*/ 221 w 276"/>
                  <a:gd name="T5" fmla="*/ 62 h 323"/>
                  <a:gd name="T6" fmla="*/ 192 w 276"/>
                  <a:gd name="T7" fmla="*/ 88 h 323"/>
                  <a:gd name="T8" fmla="*/ 165 w 276"/>
                  <a:gd name="T9" fmla="*/ 117 h 323"/>
                  <a:gd name="T10" fmla="*/ 140 w 276"/>
                  <a:gd name="T11" fmla="*/ 144 h 323"/>
                  <a:gd name="T12" fmla="*/ 114 w 276"/>
                  <a:gd name="T13" fmla="*/ 173 h 323"/>
                  <a:gd name="T14" fmla="*/ 84 w 276"/>
                  <a:gd name="T15" fmla="*/ 202 h 323"/>
                  <a:gd name="T16" fmla="*/ 58 w 276"/>
                  <a:gd name="T17" fmla="*/ 238 h 323"/>
                  <a:gd name="T18" fmla="*/ 29 w 276"/>
                  <a:gd name="T19" fmla="*/ 277 h 323"/>
                  <a:gd name="T20" fmla="*/ 0 w 276"/>
                  <a:gd name="T21" fmla="*/ 323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6" h="323">
                    <a:moveTo>
                      <a:pt x="276" y="0"/>
                    </a:moveTo>
                    <a:lnTo>
                      <a:pt x="247" y="33"/>
                    </a:lnTo>
                    <a:lnTo>
                      <a:pt x="221" y="62"/>
                    </a:lnTo>
                    <a:lnTo>
                      <a:pt x="192" y="88"/>
                    </a:lnTo>
                    <a:lnTo>
                      <a:pt x="165" y="117"/>
                    </a:lnTo>
                    <a:lnTo>
                      <a:pt x="140" y="144"/>
                    </a:lnTo>
                    <a:lnTo>
                      <a:pt x="114" y="173"/>
                    </a:lnTo>
                    <a:lnTo>
                      <a:pt x="84" y="202"/>
                    </a:lnTo>
                    <a:lnTo>
                      <a:pt x="58" y="238"/>
                    </a:lnTo>
                    <a:lnTo>
                      <a:pt x="29" y="277"/>
                    </a:lnTo>
                    <a:lnTo>
                      <a:pt x="0" y="323"/>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36" name="Freeform 1064"/>
              <p:cNvSpPr>
                <a:spLocks/>
              </p:cNvSpPr>
              <p:nvPr/>
            </p:nvSpPr>
            <p:spPr bwMode="auto">
              <a:xfrm>
                <a:off x="875" y="2961"/>
                <a:ext cx="17" cy="23"/>
              </a:xfrm>
              <a:custGeom>
                <a:avLst/>
                <a:gdLst>
                  <a:gd name="T0" fmla="*/ 389 w 389"/>
                  <a:gd name="T1" fmla="*/ 0 h 642"/>
                  <a:gd name="T2" fmla="*/ 353 w 389"/>
                  <a:gd name="T3" fmla="*/ 65 h 642"/>
                  <a:gd name="T4" fmla="*/ 317 w 389"/>
                  <a:gd name="T5" fmla="*/ 133 h 642"/>
                  <a:gd name="T6" fmla="*/ 281 w 389"/>
                  <a:gd name="T7" fmla="*/ 199 h 642"/>
                  <a:gd name="T8" fmla="*/ 246 w 389"/>
                  <a:gd name="T9" fmla="*/ 268 h 642"/>
                  <a:gd name="T10" fmla="*/ 210 w 389"/>
                  <a:gd name="T11" fmla="*/ 332 h 642"/>
                  <a:gd name="T12" fmla="*/ 171 w 389"/>
                  <a:gd name="T13" fmla="*/ 398 h 642"/>
                  <a:gd name="T14" fmla="*/ 132 w 389"/>
                  <a:gd name="T15" fmla="*/ 459 h 642"/>
                  <a:gd name="T16" fmla="*/ 91 w 389"/>
                  <a:gd name="T17" fmla="*/ 522 h 642"/>
                  <a:gd name="T18" fmla="*/ 48 w 389"/>
                  <a:gd name="T19" fmla="*/ 583 h 642"/>
                  <a:gd name="T20" fmla="*/ 0 w 389"/>
                  <a:gd name="T21" fmla="*/ 642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9" h="642">
                    <a:moveTo>
                      <a:pt x="389" y="0"/>
                    </a:moveTo>
                    <a:lnTo>
                      <a:pt x="353" y="65"/>
                    </a:lnTo>
                    <a:lnTo>
                      <a:pt x="317" y="133"/>
                    </a:lnTo>
                    <a:lnTo>
                      <a:pt x="281" y="199"/>
                    </a:lnTo>
                    <a:lnTo>
                      <a:pt x="246" y="268"/>
                    </a:lnTo>
                    <a:lnTo>
                      <a:pt x="210" y="332"/>
                    </a:lnTo>
                    <a:lnTo>
                      <a:pt x="171" y="398"/>
                    </a:lnTo>
                    <a:lnTo>
                      <a:pt x="132" y="459"/>
                    </a:lnTo>
                    <a:lnTo>
                      <a:pt x="91" y="522"/>
                    </a:lnTo>
                    <a:lnTo>
                      <a:pt x="48" y="583"/>
                    </a:lnTo>
                    <a:lnTo>
                      <a:pt x="0" y="642"/>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37" name="Freeform 1065"/>
              <p:cNvSpPr>
                <a:spLocks/>
              </p:cNvSpPr>
              <p:nvPr/>
            </p:nvSpPr>
            <p:spPr bwMode="auto">
              <a:xfrm>
                <a:off x="895" y="2975"/>
                <a:ext cx="11" cy="26"/>
              </a:xfrm>
              <a:custGeom>
                <a:avLst/>
                <a:gdLst>
                  <a:gd name="T0" fmla="*/ 244 w 244"/>
                  <a:gd name="T1" fmla="*/ 0 h 723"/>
                  <a:gd name="T2" fmla="*/ 231 w 244"/>
                  <a:gd name="T3" fmla="*/ 74 h 723"/>
                  <a:gd name="T4" fmla="*/ 215 w 244"/>
                  <a:gd name="T5" fmla="*/ 153 h 723"/>
                  <a:gd name="T6" fmla="*/ 198 w 244"/>
                  <a:gd name="T7" fmla="*/ 225 h 723"/>
                  <a:gd name="T8" fmla="*/ 176 w 244"/>
                  <a:gd name="T9" fmla="*/ 300 h 723"/>
                  <a:gd name="T10" fmla="*/ 153 w 244"/>
                  <a:gd name="T11" fmla="*/ 372 h 723"/>
                  <a:gd name="T12" fmla="*/ 124 w 244"/>
                  <a:gd name="T13" fmla="*/ 440 h 723"/>
                  <a:gd name="T14" fmla="*/ 97 w 244"/>
                  <a:gd name="T15" fmla="*/ 512 h 723"/>
                  <a:gd name="T16" fmla="*/ 66 w 244"/>
                  <a:gd name="T17" fmla="*/ 584 h 723"/>
                  <a:gd name="T18" fmla="*/ 33 w 244"/>
                  <a:gd name="T19" fmla="*/ 652 h 723"/>
                  <a:gd name="T20" fmla="*/ 0 w 244"/>
                  <a:gd name="T21" fmla="*/ 723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4" h="723">
                    <a:moveTo>
                      <a:pt x="244" y="0"/>
                    </a:moveTo>
                    <a:lnTo>
                      <a:pt x="231" y="74"/>
                    </a:lnTo>
                    <a:lnTo>
                      <a:pt x="215" y="153"/>
                    </a:lnTo>
                    <a:lnTo>
                      <a:pt x="198" y="225"/>
                    </a:lnTo>
                    <a:lnTo>
                      <a:pt x="176" y="300"/>
                    </a:lnTo>
                    <a:lnTo>
                      <a:pt x="153" y="372"/>
                    </a:lnTo>
                    <a:lnTo>
                      <a:pt x="124" y="440"/>
                    </a:lnTo>
                    <a:lnTo>
                      <a:pt x="97" y="512"/>
                    </a:lnTo>
                    <a:lnTo>
                      <a:pt x="66" y="584"/>
                    </a:lnTo>
                    <a:lnTo>
                      <a:pt x="33" y="652"/>
                    </a:lnTo>
                    <a:lnTo>
                      <a:pt x="0" y="723"/>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38" name="Freeform 1066"/>
              <p:cNvSpPr>
                <a:spLocks/>
              </p:cNvSpPr>
              <p:nvPr/>
            </p:nvSpPr>
            <p:spPr bwMode="auto">
              <a:xfrm>
                <a:off x="903" y="2985"/>
                <a:ext cx="5" cy="22"/>
              </a:xfrm>
              <a:custGeom>
                <a:avLst/>
                <a:gdLst>
                  <a:gd name="T0" fmla="*/ 117 w 117"/>
                  <a:gd name="T1" fmla="*/ 0 h 613"/>
                  <a:gd name="T2" fmla="*/ 101 w 117"/>
                  <a:gd name="T3" fmla="*/ 52 h 613"/>
                  <a:gd name="T4" fmla="*/ 88 w 117"/>
                  <a:gd name="T5" fmla="*/ 110 h 613"/>
                  <a:gd name="T6" fmla="*/ 71 w 117"/>
                  <a:gd name="T7" fmla="*/ 172 h 613"/>
                  <a:gd name="T8" fmla="*/ 58 w 117"/>
                  <a:gd name="T9" fmla="*/ 237 h 613"/>
                  <a:gd name="T10" fmla="*/ 46 w 117"/>
                  <a:gd name="T11" fmla="*/ 303 h 613"/>
                  <a:gd name="T12" fmla="*/ 36 w 117"/>
                  <a:gd name="T13" fmla="*/ 368 h 613"/>
                  <a:gd name="T14" fmla="*/ 25 w 117"/>
                  <a:gd name="T15" fmla="*/ 433 h 613"/>
                  <a:gd name="T16" fmla="*/ 16 w 117"/>
                  <a:gd name="T17" fmla="*/ 499 h 613"/>
                  <a:gd name="T18" fmla="*/ 6 w 117"/>
                  <a:gd name="T19" fmla="*/ 557 h 613"/>
                  <a:gd name="T20" fmla="*/ 0 w 117"/>
                  <a:gd name="T21" fmla="*/ 613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613">
                    <a:moveTo>
                      <a:pt x="117" y="0"/>
                    </a:moveTo>
                    <a:lnTo>
                      <a:pt x="101" y="52"/>
                    </a:lnTo>
                    <a:lnTo>
                      <a:pt x="88" y="110"/>
                    </a:lnTo>
                    <a:lnTo>
                      <a:pt x="71" y="172"/>
                    </a:lnTo>
                    <a:lnTo>
                      <a:pt x="58" y="237"/>
                    </a:lnTo>
                    <a:lnTo>
                      <a:pt x="46" y="303"/>
                    </a:lnTo>
                    <a:lnTo>
                      <a:pt x="36" y="368"/>
                    </a:lnTo>
                    <a:lnTo>
                      <a:pt x="25" y="433"/>
                    </a:lnTo>
                    <a:lnTo>
                      <a:pt x="16" y="499"/>
                    </a:lnTo>
                    <a:lnTo>
                      <a:pt x="6" y="557"/>
                    </a:lnTo>
                    <a:lnTo>
                      <a:pt x="0" y="613"/>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39" name="Freeform 1067"/>
              <p:cNvSpPr>
                <a:spLocks/>
              </p:cNvSpPr>
              <p:nvPr/>
            </p:nvSpPr>
            <p:spPr bwMode="auto">
              <a:xfrm>
                <a:off x="913" y="2990"/>
                <a:ext cx="5" cy="35"/>
              </a:xfrm>
              <a:custGeom>
                <a:avLst/>
                <a:gdLst>
                  <a:gd name="T0" fmla="*/ 117 w 117"/>
                  <a:gd name="T1" fmla="*/ 0 h 999"/>
                  <a:gd name="T2" fmla="*/ 98 w 117"/>
                  <a:gd name="T3" fmla="*/ 72 h 999"/>
                  <a:gd name="T4" fmla="*/ 81 w 117"/>
                  <a:gd name="T5" fmla="*/ 140 h 999"/>
                  <a:gd name="T6" fmla="*/ 68 w 117"/>
                  <a:gd name="T7" fmla="*/ 212 h 999"/>
                  <a:gd name="T8" fmla="*/ 62 w 117"/>
                  <a:gd name="T9" fmla="*/ 284 h 999"/>
                  <a:gd name="T10" fmla="*/ 55 w 117"/>
                  <a:gd name="T11" fmla="*/ 353 h 999"/>
                  <a:gd name="T12" fmla="*/ 52 w 117"/>
                  <a:gd name="T13" fmla="*/ 424 h 999"/>
                  <a:gd name="T14" fmla="*/ 49 w 117"/>
                  <a:gd name="T15" fmla="*/ 496 h 999"/>
                  <a:gd name="T16" fmla="*/ 46 w 117"/>
                  <a:gd name="T17" fmla="*/ 571 h 999"/>
                  <a:gd name="T18" fmla="*/ 43 w 117"/>
                  <a:gd name="T19" fmla="*/ 643 h 999"/>
                  <a:gd name="T20" fmla="*/ 35 w 117"/>
                  <a:gd name="T21" fmla="*/ 715 h 999"/>
                  <a:gd name="T22" fmla="*/ 32 w 117"/>
                  <a:gd name="T23" fmla="*/ 734 h 999"/>
                  <a:gd name="T24" fmla="*/ 32 w 117"/>
                  <a:gd name="T25" fmla="*/ 758 h 999"/>
                  <a:gd name="T26" fmla="*/ 29 w 117"/>
                  <a:gd name="T27" fmla="*/ 780 h 999"/>
                  <a:gd name="T28" fmla="*/ 29 w 117"/>
                  <a:gd name="T29" fmla="*/ 806 h 999"/>
                  <a:gd name="T30" fmla="*/ 26 w 117"/>
                  <a:gd name="T31" fmla="*/ 836 h 999"/>
                  <a:gd name="T32" fmla="*/ 23 w 117"/>
                  <a:gd name="T33" fmla="*/ 865 h 999"/>
                  <a:gd name="T34" fmla="*/ 19 w 117"/>
                  <a:gd name="T35" fmla="*/ 897 h 999"/>
                  <a:gd name="T36" fmla="*/ 16 w 117"/>
                  <a:gd name="T37" fmla="*/ 930 h 999"/>
                  <a:gd name="T38" fmla="*/ 7 w 117"/>
                  <a:gd name="T39" fmla="*/ 963 h 999"/>
                  <a:gd name="T40" fmla="*/ 0 w 117"/>
                  <a:gd name="T41" fmla="*/ 999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7" h="999">
                    <a:moveTo>
                      <a:pt x="117" y="0"/>
                    </a:moveTo>
                    <a:lnTo>
                      <a:pt x="98" y="72"/>
                    </a:lnTo>
                    <a:lnTo>
                      <a:pt x="81" y="140"/>
                    </a:lnTo>
                    <a:lnTo>
                      <a:pt x="68" y="212"/>
                    </a:lnTo>
                    <a:lnTo>
                      <a:pt x="62" y="284"/>
                    </a:lnTo>
                    <a:lnTo>
                      <a:pt x="55" y="353"/>
                    </a:lnTo>
                    <a:lnTo>
                      <a:pt x="52" y="424"/>
                    </a:lnTo>
                    <a:lnTo>
                      <a:pt x="49" y="496"/>
                    </a:lnTo>
                    <a:lnTo>
                      <a:pt x="46" y="571"/>
                    </a:lnTo>
                    <a:lnTo>
                      <a:pt x="43" y="643"/>
                    </a:lnTo>
                    <a:lnTo>
                      <a:pt x="35" y="715"/>
                    </a:lnTo>
                    <a:lnTo>
                      <a:pt x="32" y="734"/>
                    </a:lnTo>
                    <a:lnTo>
                      <a:pt x="32" y="758"/>
                    </a:lnTo>
                    <a:lnTo>
                      <a:pt x="29" y="780"/>
                    </a:lnTo>
                    <a:lnTo>
                      <a:pt x="29" y="806"/>
                    </a:lnTo>
                    <a:lnTo>
                      <a:pt x="26" y="836"/>
                    </a:lnTo>
                    <a:lnTo>
                      <a:pt x="23" y="865"/>
                    </a:lnTo>
                    <a:lnTo>
                      <a:pt x="19" y="897"/>
                    </a:lnTo>
                    <a:lnTo>
                      <a:pt x="16" y="930"/>
                    </a:lnTo>
                    <a:lnTo>
                      <a:pt x="7" y="963"/>
                    </a:lnTo>
                    <a:lnTo>
                      <a:pt x="0" y="999"/>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40" name="Freeform 1068"/>
              <p:cNvSpPr>
                <a:spLocks/>
              </p:cNvSpPr>
              <p:nvPr/>
            </p:nvSpPr>
            <p:spPr bwMode="auto">
              <a:xfrm>
                <a:off x="920" y="3008"/>
                <a:ext cx="3" cy="22"/>
              </a:xfrm>
              <a:custGeom>
                <a:avLst/>
                <a:gdLst>
                  <a:gd name="T0" fmla="*/ 71 w 71"/>
                  <a:gd name="T1" fmla="*/ 0 h 626"/>
                  <a:gd name="T2" fmla="*/ 68 w 71"/>
                  <a:gd name="T3" fmla="*/ 52 h 626"/>
                  <a:gd name="T4" fmla="*/ 61 w 71"/>
                  <a:gd name="T5" fmla="*/ 107 h 626"/>
                  <a:gd name="T6" fmla="*/ 55 w 71"/>
                  <a:gd name="T7" fmla="*/ 166 h 626"/>
                  <a:gd name="T8" fmla="*/ 42 w 71"/>
                  <a:gd name="T9" fmla="*/ 224 h 626"/>
                  <a:gd name="T10" fmla="*/ 33 w 71"/>
                  <a:gd name="T11" fmla="*/ 287 h 626"/>
                  <a:gd name="T12" fmla="*/ 22 w 71"/>
                  <a:gd name="T13" fmla="*/ 348 h 626"/>
                  <a:gd name="T14" fmla="*/ 13 w 71"/>
                  <a:gd name="T15" fmla="*/ 414 h 626"/>
                  <a:gd name="T16" fmla="*/ 6 w 71"/>
                  <a:gd name="T17" fmla="*/ 483 h 626"/>
                  <a:gd name="T18" fmla="*/ 0 w 71"/>
                  <a:gd name="T19" fmla="*/ 554 h 626"/>
                  <a:gd name="T20" fmla="*/ 0 w 71"/>
                  <a:gd name="T21" fmla="*/ 626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626">
                    <a:moveTo>
                      <a:pt x="71" y="0"/>
                    </a:moveTo>
                    <a:lnTo>
                      <a:pt x="68" y="52"/>
                    </a:lnTo>
                    <a:lnTo>
                      <a:pt x="61" y="107"/>
                    </a:lnTo>
                    <a:lnTo>
                      <a:pt x="55" y="166"/>
                    </a:lnTo>
                    <a:lnTo>
                      <a:pt x="42" y="224"/>
                    </a:lnTo>
                    <a:lnTo>
                      <a:pt x="33" y="287"/>
                    </a:lnTo>
                    <a:lnTo>
                      <a:pt x="22" y="348"/>
                    </a:lnTo>
                    <a:lnTo>
                      <a:pt x="13" y="414"/>
                    </a:lnTo>
                    <a:lnTo>
                      <a:pt x="6" y="483"/>
                    </a:lnTo>
                    <a:lnTo>
                      <a:pt x="0" y="554"/>
                    </a:lnTo>
                    <a:lnTo>
                      <a:pt x="0" y="626"/>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41" name="Freeform 1069"/>
              <p:cNvSpPr>
                <a:spLocks/>
              </p:cNvSpPr>
              <p:nvPr/>
            </p:nvSpPr>
            <p:spPr bwMode="auto">
              <a:xfrm>
                <a:off x="872" y="2977"/>
                <a:ext cx="13" cy="15"/>
              </a:xfrm>
              <a:custGeom>
                <a:avLst/>
                <a:gdLst>
                  <a:gd name="T0" fmla="*/ 295 w 295"/>
                  <a:gd name="T1" fmla="*/ 0 h 420"/>
                  <a:gd name="T2" fmla="*/ 269 w 295"/>
                  <a:gd name="T3" fmla="*/ 46 h 420"/>
                  <a:gd name="T4" fmla="*/ 243 w 295"/>
                  <a:gd name="T5" fmla="*/ 88 h 420"/>
                  <a:gd name="T6" fmla="*/ 217 w 295"/>
                  <a:gd name="T7" fmla="*/ 133 h 420"/>
                  <a:gd name="T8" fmla="*/ 191 w 295"/>
                  <a:gd name="T9" fmla="*/ 179 h 420"/>
                  <a:gd name="T10" fmla="*/ 165 w 295"/>
                  <a:gd name="T11" fmla="*/ 225 h 420"/>
                  <a:gd name="T12" fmla="*/ 135 w 295"/>
                  <a:gd name="T13" fmla="*/ 267 h 420"/>
                  <a:gd name="T14" fmla="*/ 103 w 295"/>
                  <a:gd name="T15" fmla="*/ 309 h 420"/>
                  <a:gd name="T16" fmla="*/ 71 w 295"/>
                  <a:gd name="T17" fmla="*/ 348 h 420"/>
                  <a:gd name="T18" fmla="*/ 38 w 295"/>
                  <a:gd name="T19" fmla="*/ 388 h 420"/>
                  <a:gd name="T20" fmla="*/ 0 w 295"/>
                  <a:gd name="T21"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5" h="420">
                    <a:moveTo>
                      <a:pt x="295" y="0"/>
                    </a:moveTo>
                    <a:lnTo>
                      <a:pt x="269" y="46"/>
                    </a:lnTo>
                    <a:lnTo>
                      <a:pt x="243" y="88"/>
                    </a:lnTo>
                    <a:lnTo>
                      <a:pt x="217" y="133"/>
                    </a:lnTo>
                    <a:lnTo>
                      <a:pt x="191" y="179"/>
                    </a:lnTo>
                    <a:lnTo>
                      <a:pt x="165" y="225"/>
                    </a:lnTo>
                    <a:lnTo>
                      <a:pt x="135" y="267"/>
                    </a:lnTo>
                    <a:lnTo>
                      <a:pt x="103" y="309"/>
                    </a:lnTo>
                    <a:lnTo>
                      <a:pt x="71" y="348"/>
                    </a:lnTo>
                    <a:lnTo>
                      <a:pt x="38" y="388"/>
                    </a:lnTo>
                    <a:lnTo>
                      <a:pt x="0" y="420"/>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42" name="Freeform 1070"/>
              <p:cNvSpPr>
                <a:spLocks/>
              </p:cNvSpPr>
              <p:nvPr/>
            </p:nvSpPr>
            <p:spPr bwMode="auto">
              <a:xfrm>
                <a:off x="877" y="2952"/>
                <a:ext cx="14" cy="17"/>
              </a:xfrm>
              <a:custGeom>
                <a:avLst/>
                <a:gdLst>
                  <a:gd name="T0" fmla="*/ 0 w 305"/>
                  <a:gd name="T1" fmla="*/ 463 h 463"/>
                  <a:gd name="T2" fmla="*/ 36 w 305"/>
                  <a:gd name="T3" fmla="*/ 417 h 463"/>
                  <a:gd name="T4" fmla="*/ 68 w 305"/>
                  <a:gd name="T5" fmla="*/ 375 h 463"/>
                  <a:gd name="T6" fmla="*/ 97 w 305"/>
                  <a:gd name="T7" fmla="*/ 329 h 463"/>
                  <a:gd name="T8" fmla="*/ 130 w 305"/>
                  <a:gd name="T9" fmla="*/ 284 h 463"/>
                  <a:gd name="T10" fmla="*/ 159 w 305"/>
                  <a:gd name="T11" fmla="*/ 238 h 463"/>
                  <a:gd name="T12" fmla="*/ 188 w 305"/>
                  <a:gd name="T13" fmla="*/ 190 h 463"/>
                  <a:gd name="T14" fmla="*/ 217 w 305"/>
                  <a:gd name="T15" fmla="*/ 143 h 463"/>
                  <a:gd name="T16" fmla="*/ 247 w 305"/>
                  <a:gd name="T17" fmla="*/ 94 h 463"/>
                  <a:gd name="T18" fmla="*/ 276 w 305"/>
                  <a:gd name="T19" fmla="*/ 49 h 463"/>
                  <a:gd name="T20" fmla="*/ 305 w 305"/>
                  <a:gd name="T21" fmla="*/ 0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5" h="463">
                    <a:moveTo>
                      <a:pt x="0" y="463"/>
                    </a:moveTo>
                    <a:lnTo>
                      <a:pt x="36" y="417"/>
                    </a:lnTo>
                    <a:lnTo>
                      <a:pt x="68" y="375"/>
                    </a:lnTo>
                    <a:lnTo>
                      <a:pt x="97" y="329"/>
                    </a:lnTo>
                    <a:lnTo>
                      <a:pt x="130" y="284"/>
                    </a:lnTo>
                    <a:lnTo>
                      <a:pt x="159" y="238"/>
                    </a:lnTo>
                    <a:lnTo>
                      <a:pt x="188" y="190"/>
                    </a:lnTo>
                    <a:lnTo>
                      <a:pt x="217" y="143"/>
                    </a:lnTo>
                    <a:lnTo>
                      <a:pt x="247" y="94"/>
                    </a:lnTo>
                    <a:lnTo>
                      <a:pt x="276" y="49"/>
                    </a:lnTo>
                    <a:lnTo>
                      <a:pt x="305" y="0"/>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43" name="Freeform 1071"/>
              <p:cNvSpPr>
                <a:spLocks/>
              </p:cNvSpPr>
              <p:nvPr/>
            </p:nvSpPr>
            <p:spPr bwMode="auto">
              <a:xfrm>
                <a:off x="893" y="2960"/>
                <a:ext cx="10" cy="20"/>
              </a:xfrm>
              <a:custGeom>
                <a:avLst/>
                <a:gdLst>
                  <a:gd name="T0" fmla="*/ 231 w 231"/>
                  <a:gd name="T1" fmla="*/ 0 h 561"/>
                  <a:gd name="T2" fmla="*/ 212 w 231"/>
                  <a:gd name="T3" fmla="*/ 58 h 561"/>
                  <a:gd name="T4" fmla="*/ 195 w 231"/>
                  <a:gd name="T5" fmla="*/ 117 h 561"/>
                  <a:gd name="T6" fmla="*/ 176 w 231"/>
                  <a:gd name="T7" fmla="*/ 172 h 561"/>
                  <a:gd name="T8" fmla="*/ 153 w 231"/>
                  <a:gd name="T9" fmla="*/ 231 h 561"/>
                  <a:gd name="T10" fmla="*/ 130 w 231"/>
                  <a:gd name="T11" fmla="*/ 286 h 561"/>
                  <a:gd name="T12" fmla="*/ 107 w 231"/>
                  <a:gd name="T13" fmla="*/ 343 h 561"/>
                  <a:gd name="T14" fmla="*/ 85 w 231"/>
                  <a:gd name="T15" fmla="*/ 398 h 561"/>
                  <a:gd name="T16" fmla="*/ 55 w 231"/>
                  <a:gd name="T17" fmla="*/ 453 h 561"/>
                  <a:gd name="T18" fmla="*/ 30 w 231"/>
                  <a:gd name="T19" fmla="*/ 509 h 561"/>
                  <a:gd name="T20" fmla="*/ 0 w 231"/>
                  <a:gd name="T21" fmla="*/ 561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1" h="561">
                    <a:moveTo>
                      <a:pt x="231" y="0"/>
                    </a:moveTo>
                    <a:lnTo>
                      <a:pt x="212" y="58"/>
                    </a:lnTo>
                    <a:lnTo>
                      <a:pt x="195" y="117"/>
                    </a:lnTo>
                    <a:lnTo>
                      <a:pt x="176" y="172"/>
                    </a:lnTo>
                    <a:lnTo>
                      <a:pt x="153" y="231"/>
                    </a:lnTo>
                    <a:lnTo>
                      <a:pt x="130" y="286"/>
                    </a:lnTo>
                    <a:lnTo>
                      <a:pt x="107" y="343"/>
                    </a:lnTo>
                    <a:lnTo>
                      <a:pt x="85" y="398"/>
                    </a:lnTo>
                    <a:lnTo>
                      <a:pt x="55" y="453"/>
                    </a:lnTo>
                    <a:lnTo>
                      <a:pt x="30" y="509"/>
                    </a:lnTo>
                    <a:lnTo>
                      <a:pt x="0" y="561"/>
                    </a:lnTo>
                  </a:path>
                </a:pathLst>
              </a:custGeom>
              <a:solidFill>
                <a:srgbClr val="993366"/>
              </a:solidFill>
              <a:ln w="1651">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44" name="Freeform 1072"/>
              <p:cNvSpPr>
                <a:spLocks/>
              </p:cNvSpPr>
              <p:nvPr/>
            </p:nvSpPr>
            <p:spPr bwMode="auto">
              <a:xfrm>
                <a:off x="931" y="2968"/>
                <a:ext cx="5" cy="27"/>
              </a:xfrm>
              <a:custGeom>
                <a:avLst/>
                <a:gdLst>
                  <a:gd name="T0" fmla="*/ 0 w 113"/>
                  <a:gd name="T1" fmla="*/ 0 h 760"/>
                  <a:gd name="T2" fmla="*/ 26 w 113"/>
                  <a:gd name="T3" fmla="*/ 72 h 760"/>
                  <a:gd name="T4" fmla="*/ 49 w 113"/>
                  <a:gd name="T5" fmla="*/ 147 h 760"/>
                  <a:gd name="T6" fmla="*/ 68 w 113"/>
                  <a:gd name="T7" fmla="*/ 222 h 760"/>
                  <a:gd name="T8" fmla="*/ 85 w 113"/>
                  <a:gd name="T9" fmla="*/ 297 h 760"/>
                  <a:gd name="T10" fmla="*/ 94 w 113"/>
                  <a:gd name="T11" fmla="*/ 372 h 760"/>
                  <a:gd name="T12" fmla="*/ 104 w 113"/>
                  <a:gd name="T13" fmla="*/ 450 h 760"/>
                  <a:gd name="T14" fmla="*/ 107 w 113"/>
                  <a:gd name="T15" fmla="*/ 525 h 760"/>
                  <a:gd name="T16" fmla="*/ 110 w 113"/>
                  <a:gd name="T17" fmla="*/ 604 h 760"/>
                  <a:gd name="T18" fmla="*/ 113 w 113"/>
                  <a:gd name="T19" fmla="*/ 682 h 760"/>
                  <a:gd name="T20" fmla="*/ 110 w 113"/>
                  <a:gd name="T21" fmla="*/ 760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760">
                    <a:moveTo>
                      <a:pt x="0" y="0"/>
                    </a:moveTo>
                    <a:lnTo>
                      <a:pt x="26" y="72"/>
                    </a:lnTo>
                    <a:lnTo>
                      <a:pt x="49" y="147"/>
                    </a:lnTo>
                    <a:lnTo>
                      <a:pt x="68" y="222"/>
                    </a:lnTo>
                    <a:lnTo>
                      <a:pt x="85" y="297"/>
                    </a:lnTo>
                    <a:lnTo>
                      <a:pt x="94" y="372"/>
                    </a:lnTo>
                    <a:lnTo>
                      <a:pt x="104" y="450"/>
                    </a:lnTo>
                    <a:lnTo>
                      <a:pt x="107" y="525"/>
                    </a:lnTo>
                    <a:lnTo>
                      <a:pt x="110" y="604"/>
                    </a:lnTo>
                    <a:lnTo>
                      <a:pt x="113" y="682"/>
                    </a:lnTo>
                    <a:lnTo>
                      <a:pt x="110" y="760"/>
                    </a:lnTo>
                  </a:path>
                </a:pathLst>
              </a:custGeom>
              <a:noFill/>
              <a:ln w="1588">
                <a:solidFill>
                  <a:srgbClr val="8C00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45" name="Freeform 1073"/>
              <p:cNvSpPr>
                <a:spLocks/>
              </p:cNvSpPr>
              <p:nvPr/>
            </p:nvSpPr>
            <p:spPr bwMode="auto">
              <a:xfrm>
                <a:off x="932" y="2683"/>
                <a:ext cx="9" cy="19"/>
              </a:xfrm>
              <a:custGeom>
                <a:avLst/>
                <a:gdLst>
                  <a:gd name="T0" fmla="*/ 0 w 198"/>
                  <a:gd name="T1" fmla="*/ 0 h 522"/>
                  <a:gd name="T2" fmla="*/ 12 w 198"/>
                  <a:gd name="T3" fmla="*/ 14 h 522"/>
                  <a:gd name="T4" fmla="*/ 25 w 198"/>
                  <a:gd name="T5" fmla="*/ 30 h 522"/>
                  <a:gd name="T6" fmla="*/ 38 w 198"/>
                  <a:gd name="T7" fmla="*/ 46 h 522"/>
                  <a:gd name="T8" fmla="*/ 48 w 198"/>
                  <a:gd name="T9" fmla="*/ 63 h 522"/>
                  <a:gd name="T10" fmla="*/ 58 w 198"/>
                  <a:gd name="T11" fmla="*/ 82 h 522"/>
                  <a:gd name="T12" fmla="*/ 64 w 198"/>
                  <a:gd name="T13" fmla="*/ 99 h 522"/>
                  <a:gd name="T14" fmla="*/ 74 w 198"/>
                  <a:gd name="T15" fmla="*/ 118 h 522"/>
                  <a:gd name="T16" fmla="*/ 80 w 198"/>
                  <a:gd name="T17" fmla="*/ 135 h 522"/>
                  <a:gd name="T18" fmla="*/ 87 w 198"/>
                  <a:gd name="T19" fmla="*/ 154 h 522"/>
                  <a:gd name="T20" fmla="*/ 94 w 198"/>
                  <a:gd name="T21" fmla="*/ 174 h 522"/>
                  <a:gd name="T22" fmla="*/ 107 w 198"/>
                  <a:gd name="T23" fmla="*/ 203 h 522"/>
                  <a:gd name="T24" fmla="*/ 113 w 198"/>
                  <a:gd name="T25" fmla="*/ 239 h 522"/>
                  <a:gd name="T26" fmla="*/ 123 w 198"/>
                  <a:gd name="T27" fmla="*/ 275 h 522"/>
                  <a:gd name="T28" fmla="*/ 132 w 198"/>
                  <a:gd name="T29" fmla="*/ 311 h 522"/>
                  <a:gd name="T30" fmla="*/ 143 w 198"/>
                  <a:gd name="T31" fmla="*/ 350 h 522"/>
                  <a:gd name="T32" fmla="*/ 149 w 198"/>
                  <a:gd name="T33" fmla="*/ 386 h 522"/>
                  <a:gd name="T34" fmla="*/ 159 w 198"/>
                  <a:gd name="T35" fmla="*/ 425 h 522"/>
                  <a:gd name="T36" fmla="*/ 171 w 198"/>
                  <a:gd name="T37" fmla="*/ 458 h 522"/>
                  <a:gd name="T38" fmla="*/ 184 w 198"/>
                  <a:gd name="T39" fmla="*/ 493 h 522"/>
                  <a:gd name="T40" fmla="*/ 198 w 198"/>
                  <a:gd name="T41" fmla="*/ 522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8" h="522">
                    <a:moveTo>
                      <a:pt x="0" y="0"/>
                    </a:moveTo>
                    <a:lnTo>
                      <a:pt x="12" y="14"/>
                    </a:lnTo>
                    <a:lnTo>
                      <a:pt x="25" y="30"/>
                    </a:lnTo>
                    <a:lnTo>
                      <a:pt x="38" y="46"/>
                    </a:lnTo>
                    <a:lnTo>
                      <a:pt x="48" y="63"/>
                    </a:lnTo>
                    <a:lnTo>
                      <a:pt x="58" y="82"/>
                    </a:lnTo>
                    <a:lnTo>
                      <a:pt x="64" y="99"/>
                    </a:lnTo>
                    <a:lnTo>
                      <a:pt x="74" y="118"/>
                    </a:lnTo>
                    <a:lnTo>
                      <a:pt x="80" y="135"/>
                    </a:lnTo>
                    <a:lnTo>
                      <a:pt x="87" y="154"/>
                    </a:lnTo>
                    <a:lnTo>
                      <a:pt x="94" y="174"/>
                    </a:lnTo>
                    <a:lnTo>
                      <a:pt x="107" y="203"/>
                    </a:lnTo>
                    <a:lnTo>
                      <a:pt x="113" y="239"/>
                    </a:lnTo>
                    <a:lnTo>
                      <a:pt x="123" y="275"/>
                    </a:lnTo>
                    <a:lnTo>
                      <a:pt x="132" y="311"/>
                    </a:lnTo>
                    <a:lnTo>
                      <a:pt x="143" y="350"/>
                    </a:lnTo>
                    <a:lnTo>
                      <a:pt x="149" y="386"/>
                    </a:lnTo>
                    <a:lnTo>
                      <a:pt x="159" y="425"/>
                    </a:lnTo>
                    <a:lnTo>
                      <a:pt x="171" y="458"/>
                    </a:lnTo>
                    <a:lnTo>
                      <a:pt x="184" y="493"/>
                    </a:lnTo>
                    <a:lnTo>
                      <a:pt x="198" y="522"/>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46" name="Freeform 1074"/>
              <p:cNvSpPr>
                <a:spLocks/>
              </p:cNvSpPr>
              <p:nvPr/>
            </p:nvSpPr>
            <p:spPr bwMode="auto">
              <a:xfrm>
                <a:off x="935" y="2700"/>
                <a:ext cx="10" cy="11"/>
              </a:xfrm>
              <a:custGeom>
                <a:avLst/>
                <a:gdLst>
                  <a:gd name="T0" fmla="*/ 0 w 224"/>
                  <a:gd name="T1" fmla="*/ 0 h 317"/>
                  <a:gd name="T2" fmla="*/ 19 w 224"/>
                  <a:gd name="T3" fmla="*/ 36 h 317"/>
                  <a:gd name="T4" fmla="*/ 42 w 224"/>
                  <a:gd name="T5" fmla="*/ 69 h 317"/>
                  <a:gd name="T6" fmla="*/ 65 w 224"/>
                  <a:gd name="T7" fmla="*/ 101 h 317"/>
                  <a:gd name="T8" fmla="*/ 88 w 224"/>
                  <a:gd name="T9" fmla="*/ 131 h 317"/>
                  <a:gd name="T10" fmla="*/ 110 w 224"/>
                  <a:gd name="T11" fmla="*/ 157 h 317"/>
                  <a:gd name="T12" fmla="*/ 137 w 224"/>
                  <a:gd name="T13" fmla="*/ 186 h 317"/>
                  <a:gd name="T14" fmla="*/ 159 w 224"/>
                  <a:gd name="T15" fmla="*/ 215 h 317"/>
                  <a:gd name="T16" fmla="*/ 182 w 224"/>
                  <a:gd name="T17" fmla="*/ 248 h 317"/>
                  <a:gd name="T18" fmla="*/ 204 w 224"/>
                  <a:gd name="T19" fmla="*/ 281 h 317"/>
                  <a:gd name="T20" fmla="*/ 224 w 224"/>
                  <a:gd name="T21" fmla="*/ 317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317">
                    <a:moveTo>
                      <a:pt x="0" y="0"/>
                    </a:moveTo>
                    <a:lnTo>
                      <a:pt x="19" y="36"/>
                    </a:lnTo>
                    <a:lnTo>
                      <a:pt x="42" y="69"/>
                    </a:lnTo>
                    <a:lnTo>
                      <a:pt x="65" y="101"/>
                    </a:lnTo>
                    <a:lnTo>
                      <a:pt x="88" y="131"/>
                    </a:lnTo>
                    <a:lnTo>
                      <a:pt x="110" y="157"/>
                    </a:lnTo>
                    <a:lnTo>
                      <a:pt x="137" y="186"/>
                    </a:lnTo>
                    <a:lnTo>
                      <a:pt x="159" y="215"/>
                    </a:lnTo>
                    <a:lnTo>
                      <a:pt x="182" y="248"/>
                    </a:lnTo>
                    <a:lnTo>
                      <a:pt x="204" y="281"/>
                    </a:lnTo>
                    <a:lnTo>
                      <a:pt x="224" y="317"/>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47" name="Freeform 1075"/>
              <p:cNvSpPr>
                <a:spLocks/>
              </p:cNvSpPr>
              <p:nvPr/>
            </p:nvSpPr>
            <p:spPr bwMode="auto">
              <a:xfrm>
                <a:off x="936" y="2707"/>
                <a:ext cx="10" cy="9"/>
              </a:xfrm>
              <a:custGeom>
                <a:avLst/>
                <a:gdLst>
                  <a:gd name="T0" fmla="*/ 0 w 225"/>
                  <a:gd name="T1" fmla="*/ 0 h 232"/>
                  <a:gd name="T2" fmla="*/ 10 w 225"/>
                  <a:gd name="T3" fmla="*/ 6 h 232"/>
                  <a:gd name="T4" fmla="*/ 17 w 225"/>
                  <a:gd name="T5" fmla="*/ 10 h 232"/>
                  <a:gd name="T6" fmla="*/ 27 w 225"/>
                  <a:gd name="T7" fmla="*/ 16 h 232"/>
                  <a:gd name="T8" fmla="*/ 33 w 225"/>
                  <a:gd name="T9" fmla="*/ 20 h 232"/>
                  <a:gd name="T10" fmla="*/ 39 w 225"/>
                  <a:gd name="T11" fmla="*/ 26 h 232"/>
                  <a:gd name="T12" fmla="*/ 49 w 225"/>
                  <a:gd name="T13" fmla="*/ 30 h 232"/>
                  <a:gd name="T14" fmla="*/ 55 w 225"/>
                  <a:gd name="T15" fmla="*/ 36 h 232"/>
                  <a:gd name="T16" fmla="*/ 62 w 225"/>
                  <a:gd name="T17" fmla="*/ 42 h 232"/>
                  <a:gd name="T18" fmla="*/ 66 w 225"/>
                  <a:gd name="T19" fmla="*/ 49 h 232"/>
                  <a:gd name="T20" fmla="*/ 72 w 225"/>
                  <a:gd name="T21" fmla="*/ 55 h 232"/>
                  <a:gd name="T22" fmla="*/ 85 w 225"/>
                  <a:gd name="T23" fmla="*/ 75 h 232"/>
                  <a:gd name="T24" fmla="*/ 98 w 225"/>
                  <a:gd name="T25" fmla="*/ 97 h 232"/>
                  <a:gd name="T26" fmla="*/ 114 w 225"/>
                  <a:gd name="T27" fmla="*/ 118 h 232"/>
                  <a:gd name="T28" fmla="*/ 127 w 225"/>
                  <a:gd name="T29" fmla="*/ 133 h 232"/>
                  <a:gd name="T30" fmla="*/ 140 w 225"/>
                  <a:gd name="T31" fmla="*/ 154 h 232"/>
                  <a:gd name="T32" fmla="*/ 156 w 225"/>
                  <a:gd name="T33" fmla="*/ 169 h 232"/>
                  <a:gd name="T34" fmla="*/ 173 w 225"/>
                  <a:gd name="T35" fmla="*/ 186 h 232"/>
                  <a:gd name="T36" fmla="*/ 189 w 225"/>
                  <a:gd name="T37" fmla="*/ 202 h 232"/>
                  <a:gd name="T38" fmla="*/ 205 w 225"/>
                  <a:gd name="T39" fmla="*/ 218 h 232"/>
                  <a:gd name="T40" fmla="*/ 225 w 225"/>
                  <a:gd name="T41" fmla="*/ 23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5" h="232">
                    <a:moveTo>
                      <a:pt x="0" y="0"/>
                    </a:moveTo>
                    <a:lnTo>
                      <a:pt x="10" y="6"/>
                    </a:lnTo>
                    <a:lnTo>
                      <a:pt x="17" y="10"/>
                    </a:lnTo>
                    <a:lnTo>
                      <a:pt x="27" y="16"/>
                    </a:lnTo>
                    <a:lnTo>
                      <a:pt x="33" y="20"/>
                    </a:lnTo>
                    <a:lnTo>
                      <a:pt x="39" y="26"/>
                    </a:lnTo>
                    <a:lnTo>
                      <a:pt x="49" y="30"/>
                    </a:lnTo>
                    <a:lnTo>
                      <a:pt x="55" y="36"/>
                    </a:lnTo>
                    <a:lnTo>
                      <a:pt x="62" y="42"/>
                    </a:lnTo>
                    <a:lnTo>
                      <a:pt x="66" y="49"/>
                    </a:lnTo>
                    <a:lnTo>
                      <a:pt x="72" y="55"/>
                    </a:lnTo>
                    <a:lnTo>
                      <a:pt x="85" y="75"/>
                    </a:lnTo>
                    <a:lnTo>
                      <a:pt x="98" y="97"/>
                    </a:lnTo>
                    <a:lnTo>
                      <a:pt x="114" y="118"/>
                    </a:lnTo>
                    <a:lnTo>
                      <a:pt x="127" y="133"/>
                    </a:lnTo>
                    <a:lnTo>
                      <a:pt x="140" y="154"/>
                    </a:lnTo>
                    <a:lnTo>
                      <a:pt x="156" y="169"/>
                    </a:lnTo>
                    <a:lnTo>
                      <a:pt x="173" y="186"/>
                    </a:lnTo>
                    <a:lnTo>
                      <a:pt x="189" y="202"/>
                    </a:lnTo>
                    <a:lnTo>
                      <a:pt x="205" y="218"/>
                    </a:lnTo>
                    <a:lnTo>
                      <a:pt x="225" y="232"/>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48" name="Freeform 1076"/>
              <p:cNvSpPr>
                <a:spLocks/>
              </p:cNvSpPr>
              <p:nvPr/>
            </p:nvSpPr>
            <p:spPr bwMode="auto">
              <a:xfrm>
                <a:off x="925" y="2711"/>
                <a:ext cx="22" cy="8"/>
              </a:xfrm>
              <a:custGeom>
                <a:avLst/>
                <a:gdLst>
                  <a:gd name="T0" fmla="*/ 490 w 490"/>
                  <a:gd name="T1" fmla="*/ 218 h 218"/>
                  <a:gd name="T2" fmla="*/ 448 w 490"/>
                  <a:gd name="T3" fmla="*/ 202 h 218"/>
                  <a:gd name="T4" fmla="*/ 399 w 490"/>
                  <a:gd name="T5" fmla="*/ 188 h 218"/>
                  <a:gd name="T6" fmla="*/ 347 w 490"/>
                  <a:gd name="T7" fmla="*/ 173 h 218"/>
                  <a:gd name="T8" fmla="*/ 295 w 490"/>
                  <a:gd name="T9" fmla="*/ 154 h 218"/>
                  <a:gd name="T10" fmla="*/ 243 w 490"/>
                  <a:gd name="T11" fmla="*/ 133 h 218"/>
                  <a:gd name="T12" fmla="*/ 188 w 490"/>
                  <a:gd name="T13" fmla="*/ 110 h 218"/>
                  <a:gd name="T14" fmla="*/ 136 w 490"/>
                  <a:gd name="T15" fmla="*/ 88 h 218"/>
                  <a:gd name="T16" fmla="*/ 88 w 490"/>
                  <a:gd name="T17" fmla="*/ 61 h 218"/>
                  <a:gd name="T18" fmla="*/ 42 w 490"/>
                  <a:gd name="T19" fmla="*/ 33 h 218"/>
                  <a:gd name="T20" fmla="*/ 0 w 490"/>
                  <a:gd name="T21"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0" h="218">
                    <a:moveTo>
                      <a:pt x="490" y="218"/>
                    </a:moveTo>
                    <a:lnTo>
                      <a:pt x="448" y="202"/>
                    </a:lnTo>
                    <a:lnTo>
                      <a:pt x="399" y="188"/>
                    </a:lnTo>
                    <a:lnTo>
                      <a:pt x="347" y="173"/>
                    </a:lnTo>
                    <a:lnTo>
                      <a:pt x="295" y="154"/>
                    </a:lnTo>
                    <a:lnTo>
                      <a:pt x="243" y="133"/>
                    </a:lnTo>
                    <a:lnTo>
                      <a:pt x="188" y="110"/>
                    </a:lnTo>
                    <a:lnTo>
                      <a:pt x="136" y="88"/>
                    </a:lnTo>
                    <a:lnTo>
                      <a:pt x="88" y="61"/>
                    </a:lnTo>
                    <a:lnTo>
                      <a:pt x="42" y="33"/>
                    </a:lnTo>
                    <a:lnTo>
                      <a:pt x="0"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49" name="Freeform 1077"/>
              <p:cNvSpPr>
                <a:spLocks/>
              </p:cNvSpPr>
              <p:nvPr/>
            </p:nvSpPr>
            <p:spPr bwMode="auto">
              <a:xfrm>
                <a:off x="927" y="2731"/>
                <a:ext cx="14" cy="3"/>
              </a:xfrm>
              <a:custGeom>
                <a:avLst/>
                <a:gdLst>
                  <a:gd name="T0" fmla="*/ 328 w 335"/>
                  <a:gd name="T1" fmla="*/ 0 h 61"/>
                  <a:gd name="T2" fmla="*/ 332 w 335"/>
                  <a:gd name="T3" fmla="*/ 0 h 61"/>
                  <a:gd name="T4" fmla="*/ 335 w 335"/>
                  <a:gd name="T5" fmla="*/ 0 h 61"/>
                  <a:gd name="T6" fmla="*/ 302 w 335"/>
                  <a:gd name="T7" fmla="*/ 15 h 61"/>
                  <a:gd name="T8" fmla="*/ 269 w 335"/>
                  <a:gd name="T9" fmla="*/ 28 h 61"/>
                  <a:gd name="T10" fmla="*/ 237 w 335"/>
                  <a:gd name="T11" fmla="*/ 39 h 61"/>
                  <a:gd name="T12" fmla="*/ 205 w 335"/>
                  <a:gd name="T13" fmla="*/ 48 h 61"/>
                  <a:gd name="T14" fmla="*/ 172 w 335"/>
                  <a:gd name="T15" fmla="*/ 55 h 61"/>
                  <a:gd name="T16" fmla="*/ 137 w 335"/>
                  <a:gd name="T17" fmla="*/ 58 h 61"/>
                  <a:gd name="T18" fmla="*/ 104 w 335"/>
                  <a:gd name="T19" fmla="*/ 61 h 61"/>
                  <a:gd name="T20" fmla="*/ 68 w 335"/>
                  <a:gd name="T21" fmla="*/ 61 h 61"/>
                  <a:gd name="T22" fmla="*/ 33 w 335"/>
                  <a:gd name="T23" fmla="*/ 58 h 61"/>
                  <a:gd name="T24" fmla="*/ 0 w 335"/>
                  <a:gd name="T25" fmla="*/ 5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5" h="61">
                    <a:moveTo>
                      <a:pt x="328" y="0"/>
                    </a:moveTo>
                    <a:lnTo>
                      <a:pt x="332" y="0"/>
                    </a:lnTo>
                    <a:lnTo>
                      <a:pt x="335" y="0"/>
                    </a:lnTo>
                    <a:lnTo>
                      <a:pt x="302" y="15"/>
                    </a:lnTo>
                    <a:lnTo>
                      <a:pt x="269" y="28"/>
                    </a:lnTo>
                    <a:lnTo>
                      <a:pt x="237" y="39"/>
                    </a:lnTo>
                    <a:lnTo>
                      <a:pt x="205" y="48"/>
                    </a:lnTo>
                    <a:lnTo>
                      <a:pt x="172" y="55"/>
                    </a:lnTo>
                    <a:lnTo>
                      <a:pt x="137" y="58"/>
                    </a:lnTo>
                    <a:lnTo>
                      <a:pt x="104" y="61"/>
                    </a:lnTo>
                    <a:lnTo>
                      <a:pt x="68" y="61"/>
                    </a:lnTo>
                    <a:lnTo>
                      <a:pt x="33" y="58"/>
                    </a:lnTo>
                    <a:lnTo>
                      <a:pt x="0" y="51"/>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50" name="Freeform 1078"/>
              <p:cNvSpPr>
                <a:spLocks/>
              </p:cNvSpPr>
              <p:nvPr/>
            </p:nvSpPr>
            <p:spPr bwMode="auto">
              <a:xfrm>
                <a:off x="924" y="2730"/>
                <a:ext cx="15" cy="1"/>
              </a:xfrm>
              <a:custGeom>
                <a:avLst/>
                <a:gdLst>
                  <a:gd name="T0" fmla="*/ 332 w 332"/>
                  <a:gd name="T1" fmla="*/ 0 h 32"/>
                  <a:gd name="T2" fmla="*/ 305 w 332"/>
                  <a:gd name="T3" fmla="*/ 10 h 32"/>
                  <a:gd name="T4" fmla="*/ 273 w 332"/>
                  <a:gd name="T5" fmla="*/ 17 h 32"/>
                  <a:gd name="T6" fmla="*/ 241 w 332"/>
                  <a:gd name="T7" fmla="*/ 23 h 32"/>
                  <a:gd name="T8" fmla="*/ 202 w 332"/>
                  <a:gd name="T9" fmla="*/ 26 h 32"/>
                  <a:gd name="T10" fmla="*/ 166 w 332"/>
                  <a:gd name="T11" fmla="*/ 29 h 32"/>
                  <a:gd name="T12" fmla="*/ 131 w 332"/>
                  <a:gd name="T13" fmla="*/ 32 h 32"/>
                  <a:gd name="T14" fmla="*/ 91 w 332"/>
                  <a:gd name="T15" fmla="*/ 32 h 32"/>
                  <a:gd name="T16" fmla="*/ 59 w 332"/>
                  <a:gd name="T17" fmla="*/ 29 h 32"/>
                  <a:gd name="T18" fmla="*/ 29 w 332"/>
                  <a:gd name="T19" fmla="*/ 26 h 32"/>
                  <a:gd name="T20" fmla="*/ 0 w 332"/>
                  <a:gd name="T21"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2" h="32">
                    <a:moveTo>
                      <a:pt x="332" y="0"/>
                    </a:moveTo>
                    <a:lnTo>
                      <a:pt x="305" y="10"/>
                    </a:lnTo>
                    <a:lnTo>
                      <a:pt x="273" y="17"/>
                    </a:lnTo>
                    <a:lnTo>
                      <a:pt x="241" y="23"/>
                    </a:lnTo>
                    <a:lnTo>
                      <a:pt x="202" y="26"/>
                    </a:lnTo>
                    <a:lnTo>
                      <a:pt x="166" y="29"/>
                    </a:lnTo>
                    <a:lnTo>
                      <a:pt x="131" y="32"/>
                    </a:lnTo>
                    <a:lnTo>
                      <a:pt x="91" y="32"/>
                    </a:lnTo>
                    <a:lnTo>
                      <a:pt x="59" y="29"/>
                    </a:lnTo>
                    <a:lnTo>
                      <a:pt x="29" y="26"/>
                    </a:lnTo>
                    <a:lnTo>
                      <a:pt x="0" y="2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51" name="Freeform 1079"/>
              <p:cNvSpPr>
                <a:spLocks/>
              </p:cNvSpPr>
              <p:nvPr/>
            </p:nvSpPr>
            <p:spPr bwMode="auto">
              <a:xfrm>
                <a:off x="923" y="2722"/>
                <a:ext cx="18" cy="1"/>
              </a:xfrm>
              <a:custGeom>
                <a:avLst/>
                <a:gdLst>
                  <a:gd name="T0" fmla="*/ 0 w 429"/>
                  <a:gd name="T1" fmla="*/ 0 h 33"/>
                  <a:gd name="T2" fmla="*/ 39 w 429"/>
                  <a:gd name="T3" fmla="*/ 6 h 33"/>
                  <a:gd name="T4" fmla="*/ 75 w 429"/>
                  <a:gd name="T5" fmla="*/ 14 h 33"/>
                  <a:gd name="T6" fmla="*/ 110 w 429"/>
                  <a:gd name="T7" fmla="*/ 17 h 33"/>
                  <a:gd name="T8" fmla="*/ 146 w 429"/>
                  <a:gd name="T9" fmla="*/ 17 h 33"/>
                  <a:gd name="T10" fmla="*/ 186 w 429"/>
                  <a:gd name="T11" fmla="*/ 17 h 33"/>
                  <a:gd name="T12" fmla="*/ 222 w 429"/>
                  <a:gd name="T13" fmla="*/ 20 h 33"/>
                  <a:gd name="T14" fmla="*/ 260 w 429"/>
                  <a:gd name="T15" fmla="*/ 17 h 33"/>
                  <a:gd name="T16" fmla="*/ 296 w 429"/>
                  <a:gd name="T17" fmla="*/ 17 h 33"/>
                  <a:gd name="T18" fmla="*/ 332 w 429"/>
                  <a:gd name="T19" fmla="*/ 17 h 33"/>
                  <a:gd name="T20" fmla="*/ 371 w 429"/>
                  <a:gd name="T21" fmla="*/ 17 h 33"/>
                  <a:gd name="T22" fmla="*/ 374 w 429"/>
                  <a:gd name="T23" fmla="*/ 17 h 33"/>
                  <a:gd name="T24" fmla="*/ 380 w 429"/>
                  <a:gd name="T25" fmla="*/ 17 h 33"/>
                  <a:gd name="T26" fmla="*/ 387 w 429"/>
                  <a:gd name="T27" fmla="*/ 17 h 33"/>
                  <a:gd name="T28" fmla="*/ 393 w 429"/>
                  <a:gd name="T29" fmla="*/ 17 h 33"/>
                  <a:gd name="T30" fmla="*/ 400 w 429"/>
                  <a:gd name="T31" fmla="*/ 17 h 33"/>
                  <a:gd name="T32" fmla="*/ 406 w 429"/>
                  <a:gd name="T33" fmla="*/ 20 h 33"/>
                  <a:gd name="T34" fmla="*/ 412 w 429"/>
                  <a:gd name="T35" fmla="*/ 20 h 33"/>
                  <a:gd name="T36" fmla="*/ 420 w 429"/>
                  <a:gd name="T37" fmla="*/ 23 h 33"/>
                  <a:gd name="T38" fmla="*/ 423 w 429"/>
                  <a:gd name="T39" fmla="*/ 26 h 33"/>
                  <a:gd name="T40" fmla="*/ 429 w 429"/>
                  <a:gd name="T41"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9" h="33">
                    <a:moveTo>
                      <a:pt x="0" y="0"/>
                    </a:moveTo>
                    <a:lnTo>
                      <a:pt x="39" y="6"/>
                    </a:lnTo>
                    <a:lnTo>
                      <a:pt x="75" y="14"/>
                    </a:lnTo>
                    <a:lnTo>
                      <a:pt x="110" y="17"/>
                    </a:lnTo>
                    <a:lnTo>
                      <a:pt x="146" y="17"/>
                    </a:lnTo>
                    <a:lnTo>
                      <a:pt x="186" y="17"/>
                    </a:lnTo>
                    <a:lnTo>
                      <a:pt x="222" y="20"/>
                    </a:lnTo>
                    <a:lnTo>
                      <a:pt x="260" y="17"/>
                    </a:lnTo>
                    <a:lnTo>
                      <a:pt x="296" y="17"/>
                    </a:lnTo>
                    <a:lnTo>
                      <a:pt x="332" y="17"/>
                    </a:lnTo>
                    <a:lnTo>
                      <a:pt x="371" y="17"/>
                    </a:lnTo>
                    <a:lnTo>
                      <a:pt x="374" y="17"/>
                    </a:lnTo>
                    <a:lnTo>
                      <a:pt x="380" y="17"/>
                    </a:lnTo>
                    <a:lnTo>
                      <a:pt x="387" y="17"/>
                    </a:lnTo>
                    <a:lnTo>
                      <a:pt x="393" y="17"/>
                    </a:lnTo>
                    <a:lnTo>
                      <a:pt x="400" y="17"/>
                    </a:lnTo>
                    <a:lnTo>
                      <a:pt x="406" y="20"/>
                    </a:lnTo>
                    <a:lnTo>
                      <a:pt x="412" y="20"/>
                    </a:lnTo>
                    <a:lnTo>
                      <a:pt x="420" y="23"/>
                    </a:lnTo>
                    <a:lnTo>
                      <a:pt x="423" y="26"/>
                    </a:lnTo>
                    <a:lnTo>
                      <a:pt x="429" y="33"/>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52" name="Freeform 1080"/>
              <p:cNvSpPr>
                <a:spLocks/>
              </p:cNvSpPr>
              <p:nvPr/>
            </p:nvSpPr>
            <p:spPr bwMode="auto">
              <a:xfrm>
                <a:off x="931" y="2720"/>
                <a:ext cx="13" cy="2"/>
              </a:xfrm>
              <a:custGeom>
                <a:avLst/>
                <a:gdLst>
                  <a:gd name="T0" fmla="*/ 0 w 283"/>
                  <a:gd name="T1" fmla="*/ 0 h 52"/>
                  <a:gd name="T2" fmla="*/ 30 w 283"/>
                  <a:gd name="T3" fmla="*/ 3 h 52"/>
                  <a:gd name="T4" fmla="*/ 59 w 283"/>
                  <a:gd name="T5" fmla="*/ 7 h 52"/>
                  <a:gd name="T6" fmla="*/ 85 w 283"/>
                  <a:gd name="T7" fmla="*/ 10 h 52"/>
                  <a:gd name="T8" fmla="*/ 114 w 283"/>
                  <a:gd name="T9" fmla="*/ 16 h 52"/>
                  <a:gd name="T10" fmla="*/ 143 w 283"/>
                  <a:gd name="T11" fmla="*/ 19 h 52"/>
                  <a:gd name="T12" fmla="*/ 173 w 283"/>
                  <a:gd name="T13" fmla="*/ 22 h 52"/>
                  <a:gd name="T14" fmla="*/ 198 w 283"/>
                  <a:gd name="T15" fmla="*/ 29 h 52"/>
                  <a:gd name="T16" fmla="*/ 228 w 283"/>
                  <a:gd name="T17" fmla="*/ 35 h 52"/>
                  <a:gd name="T18" fmla="*/ 257 w 283"/>
                  <a:gd name="T19" fmla="*/ 43 h 52"/>
                  <a:gd name="T20" fmla="*/ 283 w 283"/>
                  <a:gd name="T21"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3" h="52">
                    <a:moveTo>
                      <a:pt x="0" y="0"/>
                    </a:moveTo>
                    <a:lnTo>
                      <a:pt x="30" y="3"/>
                    </a:lnTo>
                    <a:lnTo>
                      <a:pt x="59" y="7"/>
                    </a:lnTo>
                    <a:lnTo>
                      <a:pt x="85" y="10"/>
                    </a:lnTo>
                    <a:lnTo>
                      <a:pt x="114" y="16"/>
                    </a:lnTo>
                    <a:lnTo>
                      <a:pt x="143" y="19"/>
                    </a:lnTo>
                    <a:lnTo>
                      <a:pt x="173" y="22"/>
                    </a:lnTo>
                    <a:lnTo>
                      <a:pt x="198" y="29"/>
                    </a:lnTo>
                    <a:lnTo>
                      <a:pt x="228" y="35"/>
                    </a:lnTo>
                    <a:lnTo>
                      <a:pt x="257" y="43"/>
                    </a:lnTo>
                    <a:lnTo>
                      <a:pt x="283" y="52"/>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53" name="Freeform 1081"/>
              <p:cNvSpPr>
                <a:spLocks/>
              </p:cNvSpPr>
              <p:nvPr/>
            </p:nvSpPr>
            <p:spPr bwMode="auto">
              <a:xfrm>
                <a:off x="935" y="2727"/>
                <a:ext cx="7" cy="1"/>
              </a:xfrm>
              <a:custGeom>
                <a:avLst/>
                <a:gdLst>
                  <a:gd name="T0" fmla="*/ 0 w 165"/>
                  <a:gd name="T1" fmla="*/ 0 h 7"/>
                  <a:gd name="T2" fmla="*/ 16 w 165"/>
                  <a:gd name="T3" fmla="*/ 0 h 7"/>
                  <a:gd name="T4" fmla="*/ 35 w 165"/>
                  <a:gd name="T5" fmla="*/ 0 h 7"/>
                  <a:gd name="T6" fmla="*/ 52 w 165"/>
                  <a:gd name="T7" fmla="*/ 0 h 7"/>
                  <a:gd name="T8" fmla="*/ 67 w 165"/>
                  <a:gd name="T9" fmla="*/ 4 h 7"/>
                  <a:gd name="T10" fmla="*/ 83 w 165"/>
                  <a:gd name="T11" fmla="*/ 4 h 7"/>
                  <a:gd name="T12" fmla="*/ 100 w 165"/>
                  <a:gd name="T13" fmla="*/ 7 h 7"/>
                  <a:gd name="T14" fmla="*/ 116 w 165"/>
                  <a:gd name="T15" fmla="*/ 7 h 7"/>
                  <a:gd name="T16" fmla="*/ 132 w 165"/>
                  <a:gd name="T17" fmla="*/ 7 h 7"/>
                  <a:gd name="T18" fmla="*/ 149 w 165"/>
                  <a:gd name="T19" fmla="*/ 7 h 7"/>
                  <a:gd name="T20" fmla="*/ 165 w 165"/>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5" h="7">
                    <a:moveTo>
                      <a:pt x="0" y="0"/>
                    </a:moveTo>
                    <a:lnTo>
                      <a:pt x="16" y="0"/>
                    </a:lnTo>
                    <a:lnTo>
                      <a:pt x="35" y="0"/>
                    </a:lnTo>
                    <a:lnTo>
                      <a:pt x="52" y="0"/>
                    </a:lnTo>
                    <a:lnTo>
                      <a:pt x="67" y="4"/>
                    </a:lnTo>
                    <a:lnTo>
                      <a:pt x="83" y="4"/>
                    </a:lnTo>
                    <a:lnTo>
                      <a:pt x="100" y="7"/>
                    </a:lnTo>
                    <a:lnTo>
                      <a:pt x="116" y="7"/>
                    </a:lnTo>
                    <a:lnTo>
                      <a:pt x="132" y="7"/>
                    </a:lnTo>
                    <a:lnTo>
                      <a:pt x="149" y="7"/>
                    </a:lnTo>
                    <a:lnTo>
                      <a:pt x="165"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54" name="Freeform 1082"/>
              <p:cNvSpPr>
                <a:spLocks/>
              </p:cNvSpPr>
              <p:nvPr/>
            </p:nvSpPr>
            <p:spPr bwMode="auto">
              <a:xfrm>
                <a:off x="929" y="2708"/>
                <a:ext cx="11" cy="6"/>
              </a:xfrm>
              <a:custGeom>
                <a:avLst/>
                <a:gdLst>
                  <a:gd name="T0" fmla="*/ 0 w 237"/>
                  <a:gd name="T1" fmla="*/ 0 h 173"/>
                  <a:gd name="T2" fmla="*/ 20 w 237"/>
                  <a:gd name="T3" fmla="*/ 26 h 173"/>
                  <a:gd name="T4" fmla="*/ 39 w 237"/>
                  <a:gd name="T5" fmla="*/ 46 h 173"/>
                  <a:gd name="T6" fmla="*/ 61 w 237"/>
                  <a:gd name="T7" fmla="*/ 65 h 173"/>
                  <a:gd name="T8" fmla="*/ 84 w 237"/>
                  <a:gd name="T9" fmla="*/ 82 h 173"/>
                  <a:gd name="T10" fmla="*/ 107 w 237"/>
                  <a:gd name="T11" fmla="*/ 98 h 173"/>
                  <a:gd name="T12" fmla="*/ 133 w 237"/>
                  <a:gd name="T13" fmla="*/ 113 h 173"/>
                  <a:gd name="T14" fmla="*/ 159 w 237"/>
                  <a:gd name="T15" fmla="*/ 130 h 173"/>
                  <a:gd name="T16" fmla="*/ 185 w 237"/>
                  <a:gd name="T17" fmla="*/ 143 h 173"/>
                  <a:gd name="T18" fmla="*/ 211 w 237"/>
                  <a:gd name="T19" fmla="*/ 159 h 173"/>
                  <a:gd name="T20" fmla="*/ 237 w 237"/>
                  <a:gd name="T21"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7" h="173">
                    <a:moveTo>
                      <a:pt x="0" y="0"/>
                    </a:moveTo>
                    <a:lnTo>
                      <a:pt x="20" y="26"/>
                    </a:lnTo>
                    <a:lnTo>
                      <a:pt x="39" y="46"/>
                    </a:lnTo>
                    <a:lnTo>
                      <a:pt x="61" y="65"/>
                    </a:lnTo>
                    <a:lnTo>
                      <a:pt x="84" y="82"/>
                    </a:lnTo>
                    <a:lnTo>
                      <a:pt x="107" y="98"/>
                    </a:lnTo>
                    <a:lnTo>
                      <a:pt x="133" y="113"/>
                    </a:lnTo>
                    <a:lnTo>
                      <a:pt x="159" y="130"/>
                    </a:lnTo>
                    <a:lnTo>
                      <a:pt x="185" y="143"/>
                    </a:lnTo>
                    <a:lnTo>
                      <a:pt x="211" y="159"/>
                    </a:lnTo>
                    <a:lnTo>
                      <a:pt x="237" y="173"/>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55" name="Freeform 1083"/>
              <p:cNvSpPr>
                <a:spLocks/>
              </p:cNvSpPr>
              <p:nvPr/>
            </p:nvSpPr>
            <p:spPr bwMode="auto">
              <a:xfrm>
                <a:off x="942" y="2697"/>
                <a:ext cx="4" cy="9"/>
              </a:xfrm>
              <a:custGeom>
                <a:avLst/>
                <a:gdLst>
                  <a:gd name="T0" fmla="*/ 0 w 98"/>
                  <a:gd name="T1" fmla="*/ 0 h 258"/>
                  <a:gd name="T2" fmla="*/ 10 w 98"/>
                  <a:gd name="T3" fmla="*/ 26 h 258"/>
                  <a:gd name="T4" fmla="*/ 20 w 98"/>
                  <a:gd name="T5" fmla="*/ 52 h 258"/>
                  <a:gd name="T6" fmla="*/ 27 w 98"/>
                  <a:gd name="T7" fmla="*/ 79 h 258"/>
                  <a:gd name="T8" fmla="*/ 33 w 98"/>
                  <a:gd name="T9" fmla="*/ 104 h 258"/>
                  <a:gd name="T10" fmla="*/ 43 w 98"/>
                  <a:gd name="T11" fmla="*/ 134 h 258"/>
                  <a:gd name="T12" fmla="*/ 49 w 98"/>
                  <a:gd name="T13" fmla="*/ 160 h 258"/>
                  <a:gd name="T14" fmla="*/ 59 w 98"/>
                  <a:gd name="T15" fmla="*/ 186 h 258"/>
                  <a:gd name="T16" fmla="*/ 69 w 98"/>
                  <a:gd name="T17" fmla="*/ 209 h 258"/>
                  <a:gd name="T18" fmla="*/ 85 w 98"/>
                  <a:gd name="T19" fmla="*/ 236 h 258"/>
                  <a:gd name="T20" fmla="*/ 98 w 98"/>
                  <a:gd name="T21"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8" h="258">
                    <a:moveTo>
                      <a:pt x="0" y="0"/>
                    </a:moveTo>
                    <a:lnTo>
                      <a:pt x="10" y="26"/>
                    </a:lnTo>
                    <a:lnTo>
                      <a:pt x="20" y="52"/>
                    </a:lnTo>
                    <a:lnTo>
                      <a:pt x="27" y="79"/>
                    </a:lnTo>
                    <a:lnTo>
                      <a:pt x="33" y="104"/>
                    </a:lnTo>
                    <a:lnTo>
                      <a:pt x="43" y="134"/>
                    </a:lnTo>
                    <a:lnTo>
                      <a:pt x="49" y="160"/>
                    </a:lnTo>
                    <a:lnTo>
                      <a:pt x="59" y="186"/>
                    </a:lnTo>
                    <a:lnTo>
                      <a:pt x="69" y="209"/>
                    </a:lnTo>
                    <a:lnTo>
                      <a:pt x="85" y="236"/>
                    </a:lnTo>
                    <a:lnTo>
                      <a:pt x="98" y="258"/>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56" name="Freeform 1084"/>
              <p:cNvSpPr>
                <a:spLocks/>
              </p:cNvSpPr>
              <p:nvPr/>
            </p:nvSpPr>
            <p:spPr bwMode="auto">
              <a:xfrm>
                <a:off x="973" y="2693"/>
                <a:ext cx="3" cy="16"/>
              </a:xfrm>
              <a:custGeom>
                <a:avLst/>
                <a:gdLst>
                  <a:gd name="T0" fmla="*/ 58 w 61"/>
                  <a:gd name="T1" fmla="*/ 0 h 422"/>
                  <a:gd name="T2" fmla="*/ 61 w 61"/>
                  <a:gd name="T3" fmla="*/ 57 h 422"/>
                  <a:gd name="T4" fmla="*/ 61 w 61"/>
                  <a:gd name="T5" fmla="*/ 102 h 422"/>
                  <a:gd name="T6" fmla="*/ 61 w 61"/>
                  <a:gd name="T7" fmla="*/ 141 h 422"/>
                  <a:gd name="T8" fmla="*/ 58 w 61"/>
                  <a:gd name="T9" fmla="*/ 180 h 422"/>
                  <a:gd name="T10" fmla="*/ 52 w 61"/>
                  <a:gd name="T11" fmla="*/ 213 h 422"/>
                  <a:gd name="T12" fmla="*/ 45 w 61"/>
                  <a:gd name="T13" fmla="*/ 249 h 422"/>
                  <a:gd name="T14" fmla="*/ 35 w 61"/>
                  <a:gd name="T15" fmla="*/ 284 h 422"/>
                  <a:gd name="T16" fmla="*/ 25 w 61"/>
                  <a:gd name="T17" fmla="*/ 323 h 422"/>
                  <a:gd name="T18" fmla="*/ 13 w 61"/>
                  <a:gd name="T19" fmla="*/ 370 h 422"/>
                  <a:gd name="T20" fmla="*/ 0 w 61"/>
                  <a:gd name="T21" fmla="*/ 42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422">
                    <a:moveTo>
                      <a:pt x="58" y="0"/>
                    </a:moveTo>
                    <a:lnTo>
                      <a:pt x="61" y="57"/>
                    </a:lnTo>
                    <a:lnTo>
                      <a:pt x="61" y="102"/>
                    </a:lnTo>
                    <a:lnTo>
                      <a:pt x="61" y="141"/>
                    </a:lnTo>
                    <a:lnTo>
                      <a:pt x="58" y="180"/>
                    </a:lnTo>
                    <a:lnTo>
                      <a:pt x="52" y="213"/>
                    </a:lnTo>
                    <a:lnTo>
                      <a:pt x="45" y="249"/>
                    </a:lnTo>
                    <a:lnTo>
                      <a:pt x="35" y="284"/>
                    </a:lnTo>
                    <a:lnTo>
                      <a:pt x="25" y="323"/>
                    </a:lnTo>
                    <a:lnTo>
                      <a:pt x="13" y="370"/>
                    </a:lnTo>
                    <a:lnTo>
                      <a:pt x="0" y="422"/>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57" name="Freeform 1085"/>
              <p:cNvSpPr>
                <a:spLocks/>
              </p:cNvSpPr>
              <p:nvPr/>
            </p:nvSpPr>
            <p:spPr bwMode="auto">
              <a:xfrm>
                <a:off x="971" y="2699"/>
                <a:ext cx="1" cy="11"/>
              </a:xfrm>
              <a:custGeom>
                <a:avLst/>
                <a:gdLst>
                  <a:gd name="T0" fmla="*/ 29 w 29"/>
                  <a:gd name="T1" fmla="*/ 0 h 314"/>
                  <a:gd name="T2" fmla="*/ 23 w 29"/>
                  <a:gd name="T3" fmla="*/ 33 h 314"/>
                  <a:gd name="T4" fmla="*/ 17 w 29"/>
                  <a:gd name="T5" fmla="*/ 63 h 314"/>
                  <a:gd name="T6" fmla="*/ 14 w 29"/>
                  <a:gd name="T7" fmla="*/ 95 h 314"/>
                  <a:gd name="T8" fmla="*/ 10 w 29"/>
                  <a:gd name="T9" fmla="*/ 124 h 314"/>
                  <a:gd name="T10" fmla="*/ 7 w 29"/>
                  <a:gd name="T11" fmla="*/ 157 h 314"/>
                  <a:gd name="T12" fmla="*/ 4 w 29"/>
                  <a:gd name="T13" fmla="*/ 187 h 314"/>
                  <a:gd name="T14" fmla="*/ 0 w 29"/>
                  <a:gd name="T15" fmla="*/ 219 h 314"/>
                  <a:gd name="T16" fmla="*/ 0 w 29"/>
                  <a:gd name="T17" fmla="*/ 248 h 314"/>
                  <a:gd name="T18" fmla="*/ 0 w 29"/>
                  <a:gd name="T19" fmla="*/ 281 h 314"/>
                  <a:gd name="T20" fmla="*/ 4 w 29"/>
                  <a:gd name="T21"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314">
                    <a:moveTo>
                      <a:pt x="29" y="0"/>
                    </a:moveTo>
                    <a:lnTo>
                      <a:pt x="23" y="33"/>
                    </a:lnTo>
                    <a:lnTo>
                      <a:pt x="17" y="63"/>
                    </a:lnTo>
                    <a:lnTo>
                      <a:pt x="14" y="95"/>
                    </a:lnTo>
                    <a:lnTo>
                      <a:pt x="10" y="124"/>
                    </a:lnTo>
                    <a:lnTo>
                      <a:pt x="7" y="157"/>
                    </a:lnTo>
                    <a:lnTo>
                      <a:pt x="4" y="187"/>
                    </a:lnTo>
                    <a:lnTo>
                      <a:pt x="0" y="219"/>
                    </a:lnTo>
                    <a:lnTo>
                      <a:pt x="0" y="248"/>
                    </a:lnTo>
                    <a:lnTo>
                      <a:pt x="0" y="281"/>
                    </a:lnTo>
                    <a:lnTo>
                      <a:pt x="4" y="314"/>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58" name="Freeform 1086"/>
              <p:cNvSpPr>
                <a:spLocks/>
              </p:cNvSpPr>
              <p:nvPr/>
            </p:nvSpPr>
            <p:spPr bwMode="auto">
              <a:xfrm>
                <a:off x="973" y="2711"/>
                <a:ext cx="1" cy="12"/>
              </a:xfrm>
              <a:custGeom>
                <a:avLst/>
                <a:gdLst>
                  <a:gd name="T0" fmla="*/ 36 w 36"/>
                  <a:gd name="T1" fmla="*/ 0 h 335"/>
                  <a:gd name="T2" fmla="*/ 33 w 36"/>
                  <a:gd name="T3" fmla="*/ 25 h 335"/>
                  <a:gd name="T4" fmla="*/ 30 w 36"/>
                  <a:gd name="T5" fmla="*/ 55 h 335"/>
                  <a:gd name="T6" fmla="*/ 24 w 36"/>
                  <a:gd name="T7" fmla="*/ 81 h 335"/>
                  <a:gd name="T8" fmla="*/ 20 w 36"/>
                  <a:gd name="T9" fmla="*/ 107 h 335"/>
                  <a:gd name="T10" fmla="*/ 14 w 36"/>
                  <a:gd name="T11" fmla="*/ 136 h 335"/>
                  <a:gd name="T12" fmla="*/ 8 w 36"/>
                  <a:gd name="T13" fmla="*/ 166 h 335"/>
                  <a:gd name="T14" fmla="*/ 4 w 36"/>
                  <a:gd name="T15" fmla="*/ 202 h 335"/>
                  <a:gd name="T16" fmla="*/ 0 w 36"/>
                  <a:gd name="T17" fmla="*/ 241 h 335"/>
                  <a:gd name="T18" fmla="*/ 0 w 36"/>
                  <a:gd name="T19" fmla="*/ 283 h 335"/>
                  <a:gd name="T20" fmla="*/ 4 w 36"/>
                  <a:gd name="T21" fmla="*/ 335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335">
                    <a:moveTo>
                      <a:pt x="36" y="0"/>
                    </a:moveTo>
                    <a:lnTo>
                      <a:pt x="33" y="25"/>
                    </a:lnTo>
                    <a:lnTo>
                      <a:pt x="30" y="55"/>
                    </a:lnTo>
                    <a:lnTo>
                      <a:pt x="24" y="81"/>
                    </a:lnTo>
                    <a:lnTo>
                      <a:pt x="20" y="107"/>
                    </a:lnTo>
                    <a:lnTo>
                      <a:pt x="14" y="136"/>
                    </a:lnTo>
                    <a:lnTo>
                      <a:pt x="8" y="166"/>
                    </a:lnTo>
                    <a:lnTo>
                      <a:pt x="4" y="202"/>
                    </a:lnTo>
                    <a:lnTo>
                      <a:pt x="0" y="241"/>
                    </a:lnTo>
                    <a:lnTo>
                      <a:pt x="0" y="283"/>
                    </a:lnTo>
                    <a:lnTo>
                      <a:pt x="4" y="335"/>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59" name="Freeform 1087"/>
              <p:cNvSpPr>
                <a:spLocks/>
              </p:cNvSpPr>
              <p:nvPr/>
            </p:nvSpPr>
            <p:spPr bwMode="auto">
              <a:xfrm>
                <a:off x="979" y="2714"/>
                <a:ext cx="6" cy="9"/>
              </a:xfrm>
              <a:custGeom>
                <a:avLst/>
                <a:gdLst>
                  <a:gd name="T0" fmla="*/ 126 w 126"/>
                  <a:gd name="T1" fmla="*/ 0 h 271"/>
                  <a:gd name="T2" fmla="*/ 116 w 126"/>
                  <a:gd name="T3" fmla="*/ 30 h 271"/>
                  <a:gd name="T4" fmla="*/ 104 w 126"/>
                  <a:gd name="T5" fmla="*/ 56 h 271"/>
                  <a:gd name="T6" fmla="*/ 93 w 126"/>
                  <a:gd name="T7" fmla="*/ 86 h 271"/>
                  <a:gd name="T8" fmla="*/ 80 w 126"/>
                  <a:gd name="T9" fmla="*/ 111 h 271"/>
                  <a:gd name="T10" fmla="*/ 68 w 126"/>
                  <a:gd name="T11" fmla="*/ 138 h 271"/>
                  <a:gd name="T12" fmla="*/ 55 w 126"/>
                  <a:gd name="T13" fmla="*/ 164 h 271"/>
                  <a:gd name="T14" fmla="*/ 41 w 126"/>
                  <a:gd name="T15" fmla="*/ 193 h 271"/>
                  <a:gd name="T16" fmla="*/ 29 w 126"/>
                  <a:gd name="T17" fmla="*/ 219 h 271"/>
                  <a:gd name="T18" fmla="*/ 16 w 126"/>
                  <a:gd name="T19" fmla="*/ 246 h 271"/>
                  <a:gd name="T20" fmla="*/ 0 w 126"/>
                  <a:gd name="T21" fmla="*/ 27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271">
                    <a:moveTo>
                      <a:pt x="126" y="0"/>
                    </a:moveTo>
                    <a:lnTo>
                      <a:pt x="116" y="30"/>
                    </a:lnTo>
                    <a:lnTo>
                      <a:pt x="104" y="56"/>
                    </a:lnTo>
                    <a:lnTo>
                      <a:pt x="93" y="86"/>
                    </a:lnTo>
                    <a:lnTo>
                      <a:pt x="80" y="111"/>
                    </a:lnTo>
                    <a:lnTo>
                      <a:pt x="68" y="138"/>
                    </a:lnTo>
                    <a:lnTo>
                      <a:pt x="55" y="164"/>
                    </a:lnTo>
                    <a:lnTo>
                      <a:pt x="41" y="193"/>
                    </a:lnTo>
                    <a:lnTo>
                      <a:pt x="29" y="219"/>
                    </a:lnTo>
                    <a:lnTo>
                      <a:pt x="16" y="246"/>
                    </a:lnTo>
                    <a:lnTo>
                      <a:pt x="0" y="271"/>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60" name="Freeform 1088"/>
              <p:cNvSpPr>
                <a:spLocks/>
              </p:cNvSpPr>
              <p:nvPr/>
            </p:nvSpPr>
            <p:spPr bwMode="auto">
              <a:xfrm>
                <a:off x="985" y="2727"/>
                <a:ext cx="15" cy="4"/>
              </a:xfrm>
              <a:custGeom>
                <a:avLst/>
                <a:gdLst>
                  <a:gd name="T0" fmla="*/ 0 w 341"/>
                  <a:gd name="T1" fmla="*/ 94 h 100"/>
                  <a:gd name="T2" fmla="*/ 33 w 341"/>
                  <a:gd name="T3" fmla="*/ 97 h 100"/>
                  <a:gd name="T4" fmla="*/ 68 w 341"/>
                  <a:gd name="T5" fmla="*/ 100 h 100"/>
                  <a:gd name="T6" fmla="*/ 104 w 341"/>
                  <a:gd name="T7" fmla="*/ 97 h 100"/>
                  <a:gd name="T8" fmla="*/ 143 w 341"/>
                  <a:gd name="T9" fmla="*/ 91 h 100"/>
                  <a:gd name="T10" fmla="*/ 182 w 341"/>
                  <a:gd name="T11" fmla="*/ 85 h 100"/>
                  <a:gd name="T12" fmla="*/ 217 w 341"/>
                  <a:gd name="T13" fmla="*/ 72 h 100"/>
                  <a:gd name="T14" fmla="*/ 253 w 341"/>
                  <a:gd name="T15" fmla="*/ 58 h 100"/>
                  <a:gd name="T16" fmla="*/ 286 w 341"/>
                  <a:gd name="T17" fmla="*/ 42 h 100"/>
                  <a:gd name="T18" fmla="*/ 315 w 341"/>
                  <a:gd name="T19" fmla="*/ 22 h 100"/>
                  <a:gd name="T20" fmla="*/ 341 w 341"/>
                  <a:gd name="T21"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1" h="100">
                    <a:moveTo>
                      <a:pt x="0" y="94"/>
                    </a:moveTo>
                    <a:lnTo>
                      <a:pt x="33" y="97"/>
                    </a:lnTo>
                    <a:lnTo>
                      <a:pt x="68" y="100"/>
                    </a:lnTo>
                    <a:lnTo>
                      <a:pt x="104" y="97"/>
                    </a:lnTo>
                    <a:lnTo>
                      <a:pt x="143" y="91"/>
                    </a:lnTo>
                    <a:lnTo>
                      <a:pt x="182" y="85"/>
                    </a:lnTo>
                    <a:lnTo>
                      <a:pt x="217" y="72"/>
                    </a:lnTo>
                    <a:lnTo>
                      <a:pt x="253" y="58"/>
                    </a:lnTo>
                    <a:lnTo>
                      <a:pt x="286" y="42"/>
                    </a:lnTo>
                    <a:lnTo>
                      <a:pt x="315" y="22"/>
                    </a:lnTo>
                    <a:lnTo>
                      <a:pt x="341"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61" name="Freeform 1089"/>
              <p:cNvSpPr>
                <a:spLocks/>
              </p:cNvSpPr>
              <p:nvPr/>
            </p:nvSpPr>
            <p:spPr bwMode="auto">
              <a:xfrm>
                <a:off x="980" y="2726"/>
                <a:ext cx="15" cy="5"/>
              </a:xfrm>
              <a:custGeom>
                <a:avLst/>
                <a:gdLst>
                  <a:gd name="T0" fmla="*/ 0 w 357"/>
                  <a:gd name="T1" fmla="*/ 133 h 133"/>
                  <a:gd name="T2" fmla="*/ 46 w 357"/>
                  <a:gd name="T3" fmla="*/ 114 h 133"/>
                  <a:gd name="T4" fmla="*/ 84 w 357"/>
                  <a:gd name="T5" fmla="*/ 100 h 133"/>
                  <a:gd name="T6" fmla="*/ 123 w 357"/>
                  <a:gd name="T7" fmla="*/ 91 h 133"/>
                  <a:gd name="T8" fmla="*/ 159 w 357"/>
                  <a:gd name="T9" fmla="*/ 84 h 133"/>
                  <a:gd name="T10" fmla="*/ 195 w 357"/>
                  <a:gd name="T11" fmla="*/ 78 h 133"/>
                  <a:gd name="T12" fmla="*/ 227 w 357"/>
                  <a:gd name="T13" fmla="*/ 67 h 133"/>
                  <a:gd name="T14" fmla="*/ 260 w 357"/>
                  <a:gd name="T15" fmla="*/ 58 h 133"/>
                  <a:gd name="T16" fmla="*/ 293 w 357"/>
                  <a:gd name="T17" fmla="*/ 45 h 133"/>
                  <a:gd name="T18" fmla="*/ 324 w 357"/>
                  <a:gd name="T19" fmla="*/ 25 h 133"/>
                  <a:gd name="T20" fmla="*/ 357 w 357"/>
                  <a:gd name="T21"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7" h="133">
                    <a:moveTo>
                      <a:pt x="0" y="133"/>
                    </a:moveTo>
                    <a:lnTo>
                      <a:pt x="46" y="114"/>
                    </a:lnTo>
                    <a:lnTo>
                      <a:pt x="84" y="100"/>
                    </a:lnTo>
                    <a:lnTo>
                      <a:pt x="123" y="91"/>
                    </a:lnTo>
                    <a:lnTo>
                      <a:pt x="159" y="84"/>
                    </a:lnTo>
                    <a:lnTo>
                      <a:pt x="195" y="78"/>
                    </a:lnTo>
                    <a:lnTo>
                      <a:pt x="227" y="67"/>
                    </a:lnTo>
                    <a:lnTo>
                      <a:pt x="260" y="58"/>
                    </a:lnTo>
                    <a:lnTo>
                      <a:pt x="293" y="45"/>
                    </a:lnTo>
                    <a:lnTo>
                      <a:pt x="324" y="25"/>
                    </a:lnTo>
                    <a:lnTo>
                      <a:pt x="357"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62" name="Freeform 1090"/>
              <p:cNvSpPr>
                <a:spLocks/>
              </p:cNvSpPr>
              <p:nvPr/>
            </p:nvSpPr>
            <p:spPr bwMode="auto">
              <a:xfrm>
                <a:off x="984" y="2721"/>
                <a:ext cx="9" cy="5"/>
              </a:xfrm>
              <a:custGeom>
                <a:avLst/>
                <a:gdLst>
                  <a:gd name="T0" fmla="*/ 0 w 223"/>
                  <a:gd name="T1" fmla="*/ 150 h 150"/>
                  <a:gd name="T2" fmla="*/ 19 w 223"/>
                  <a:gd name="T3" fmla="*/ 137 h 150"/>
                  <a:gd name="T4" fmla="*/ 41 w 223"/>
                  <a:gd name="T5" fmla="*/ 127 h 150"/>
                  <a:gd name="T6" fmla="*/ 67 w 223"/>
                  <a:gd name="T7" fmla="*/ 114 h 150"/>
                  <a:gd name="T8" fmla="*/ 93 w 223"/>
                  <a:gd name="T9" fmla="*/ 101 h 150"/>
                  <a:gd name="T10" fmla="*/ 119 w 223"/>
                  <a:gd name="T11" fmla="*/ 88 h 150"/>
                  <a:gd name="T12" fmla="*/ 142 w 223"/>
                  <a:gd name="T13" fmla="*/ 72 h 150"/>
                  <a:gd name="T14" fmla="*/ 168 w 223"/>
                  <a:gd name="T15" fmla="*/ 56 h 150"/>
                  <a:gd name="T16" fmla="*/ 187 w 223"/>
                  <a:gd name="T17" fmla="*/ 39 h 150"/>
                  <a:gd name="T18" fmla="*/ 207 w 223"/>
                  <a:gd name="T19" fmla="*/ 20 h 150"/>
                  <a:gd name="T20" fmla="*/ 223 w 223"/>
                  <a:gd name="T21"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3" h="150">
                    <a:moveTo>
                      <a:pt x="0" y="150"/>
                    </a:moveTo>
                    <a:lnTo>
                      <a:pt x="19" y="137"/>
                    </a:lnTo>
                    <a:lnTo>
                      <a:pt x="41" y="127"/>
                    </a:lnTo>
                    <a:lnTo>
                      <a:pt x="67" y="114"/>
                    </a:lnTo>
                    <a:lnTo>
                      <a:pt x="93" y="101"/>
                    </a:lnTo>
                    <a:lnTo>
                      <a:pt x="119" y="88"/>
                    </a:lnTo>
                    <a:lnTo>
                      <a:pt x="142" y="72"/>
                    </a:lnTo>
                    <a:lnTo>
                      <a:pt x="168" y="56"/>
                    </a:lnTo>
                    <a:lnTo>
                      <a:pt x="187" y="39"/>
                    </a:lnTo>
                    <a:lnTo>
                      <a:pt x="207" y="20"/>
                    </a:lnTo>
                    <a:lnTo>
                      <a:pt x="223"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63" name="Freeform 1091"/>
              <p:cNvSpPr>
                <a:spLocks/>
              </p:cNvSpPr>
              <p:nvPr/>
            </p:nvSpPr>
            <p:spPr bwMode="auto">
              <a:xfrm>
                <a:off x="979" y="2713"/>
                <a:ext cx="11" cy="15"/>
              </a:xfrm>
              <a:custGeom>
                <a:avLst/>
                <a:gdLst>
                  <a:gd name="T0" fmla="*/ 0 w 257"/>
                  <a:gd name="T1" fmla="*/ 408 h 408"/>
                  <a:gd name="T2" fmla="*/ 33 w 257"/>
                  <a:gd name="T3" fmla="*/ 372 h 408"/>
                  <a:gd name="T4" fmla="*/ 63 w 257"/>
                  <a:gd name="T5" fmla="*/ 332 h 408"/>
                  <a:gd name="T6" fmla="*/ 91 w 257"/>
                  <a:gd name="T7" fmla="*/ 293 h 408"/>
                  <a:gd name="T8" fmla="*/ 118 w 257"/>
                  <a:gd name="T9" fmla="*/ 254 h 408"/>
                  <a:gd name="T10" fmla="*/ 143 w 257"/>
                  <a:gd name="T11" fmla="*/ 215 h 408"/>
                  <a:gd name="T12" fmla="*/ 170 w 257"/>
                  <a:gd name="T13" fmla="*/ 172 h 408"/>
                  <a:gd name="T14" fmla="*/ 192 w 257"/>
                  <a:gd name="T15" fmla="*/ 130 h 408"/>
                  <a:gd name="T16" fmla="*/ 215 w 257"/>
                  <a:gd name="T17" fmla="*/ 88 h 408"/>
                  <a:gd name="T18" fmla="*/ 237 w 257"/>
                  <a:gd name="T19" fmla="*/ 42 h 408"/>
                  <a:gd name="T20" fmla="*/ 257 w 257"/>
                  <a:gd name="T21" fmla="*/ 0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7" h="408">
                    <a:moveTo>
                      <a:pt x="0" y="408"/>
                    </a:moveTo>
                    <a:lnTo>
                      <a:pt x="33" y="372"/>
                    </a:lnTo>
                    <a:lnTo>
                      <a:pt x="63" y="332"/>
                    </a:lnTo>
                    <a:lnTo>
                      <a:pt x="91" y="293"/>
                    </a:lnTo>
                    <a:lnTo>
                      <a:pt x="118" y="254"/>
                    </a:lnTo>
                    <a:lnTo>
                      <a:pt x="143" y="215"/>
                    </a:lnTo>
                    <a:lnTo>
                      <a:pt x="170" y="172"/>
                    </a:lnTo>
                    <a:lnTo>
                      <a:pt x="192" y="130"/>
                    </a:lnTo>
                    <a:lnTo>
                      <a:pt x="215" y="88"/>
                    </a:lnTo>
                    <a:lnTo>
                      <a:pt x="237" y="42"/>
                    </a:lnTo>
                    <a:lnTo>
                      <a:pt x="257"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64" name="Freeform 1092"/>
              <p:cNvSpPr>
                <a:spLocks/>
              </p:cNvSpPr>
              <p:nvPr/>
            </p:nvSpPr>
            <p:spPr bwMode="auto">
              <a:xfrm>
                <a:off x="975" y="2709"/>
                <a:ext cx="4" cy="16"/>
              </a:xfrm>
              <a:custGeom>
                <a:avLst/>
                <a:gdLst>
                  <a:gd name="T0" fmla="*/ 0 w 84"/>
                  <a:gd name="T1" fmla="*/ 457 h 457"/>
                  <a:gd name="T2" fmla="*/ 0 w 84"/>
                  <a:gd name="T3" fmla="*/ 411 h 457"/>
                  <a:gd name="T4" fmla="*/ 3 w 84"/>
                  <a:gd name="T5" fmla="*/ 365 h 457"/>
                  <a:gd name="T6" fmla="*/ 9 w 84"/>
                  <a:gd name="T7" fmla="*/ 320 h 457"/>
                  <a:gd name="T8" fmla="*/ 19 w 84"/>
                  <a:gd name="T9" fmla="*/ 274 h 457"/>
                  <a:gd name="T10" fmla="*/ 25 w 84"/>
                  <a:gd name="T11" fmla="*/ 226 h 457"/>
                  <a:gd name="T12" fmla="*/ 35 w 84"/>
                  <a:gd name="T13" fmla="*/ 179 h 457"/>
                  <a:gd name="T14" fmla="*/ 49 w 84"/>
                  <a:gd name="T15" fmla="*/ 134 h 457"/>
                  <a:gd name="T16" fmla="*/ 61 w 84"/>
                  <a:gd name="T17" fmla="*/ 88 h 457"/>
                  <a:gd name="T18" fmla="*/ 71 w 84"/>
                  <a:gd name="T19" fmla="*/ 43 h 457"/>
                  <a:gd name="T20" fmla="*/ 84 w 84"/>
                  <a:gd name="T21" fmla="*/ 0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457">
                    <a:moveTo>
                      <a:pt x="0" y="457"/>
                    </a:moveTo>
                    <a:lnTo>
                      <a:pt x="0" y="411"/>
                    </a:lnTo>
                    <a:lnTo>
                      <a:pt x="3" y="365"/>
                    </a:lnTo>
                    <a:lnTo>
                      <a:pt x="9" y="320"/>
                    </a:lnTo>
                    <a:lnTo>
                      <a:pt x="19" y="274"/>
                    </a:lnTo>
                    <a:lnTo>
                      <a:pt x="25" y="226"/>
                    </a:lnTo>
                    <a:lnTo>
                      <a:pt x="35" y="179"/>
                    </a:lnTo>
                    <a:lnTo>
                      <a:pt x="49" y="134"/>
                    </a:lnTo>
                    <a:lnTo>
                      <a:pt x="61" y="88"/>
                    </a:lnTo>
                    <a:lnTo>
                      <a:pt x="71" y="43"/>
                    </a:lnTo>
                    <a:lnTo>
                      <a:pt x="84"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65" name="Freeform 1093"/>
              <p:cNvSpPr>
                <a:spLocks/>
              </p:cNvSpPr>
              <p:nvPr/>
            </p:nvSpPr>
            <p:spPr bwMode="auto">
              <a:xfrm>
                <a:off x="979" y="2707"/>
                <a:ext cx="4" cy="9"/>
              </a:xfrm>
              <a:custGeom>
                <a:avLst/>
                <a:gdLst>
                  <a:gd name="T0" fmla="*/ 0 w 101"/>
                  <a:gd name="T1" fmla="*/ 232 h 232"/>
                  <a:gd name="T2" fmla="*/ 14 w 101"/>
                  <a:gd name="T3" fmla="*/ 212 h 232"/>
                  <a:gd name="T4" fmla="*/ 27 w 101"/>
                  <a:gd name="T5" fmla="*/ 190 h 232"/>
                  <a:gd name="T6" fmla="*/ 36 w 101"/>
                  <a:gd name="T7" fmla="*/ 166 h 232"/>
                  <a:gd name="T8" fmla="*/ 43 w 101"/>
                  <a:gd name="T9" fmla="*/ 141 h 232"/>
                  <a:gd name="T10" fmla="*/ 52 w 101"/>
                  <a:gd name="T11" fmla="*/ 118 h 232"/>
                  <a:gd name="T12" fmla="*/ 58 w 101"/>
                  <a:gd name="T13" fmla="*/ 94 h 232"/>
                  <a:gd name="T14" fmla="*/ 69 w 101"/>
                  <a:gd name="T15" fmla="*/ 69 h 232"/>
                  <a:gd name="T16" fmla="*/ 79 w 101"/>
                  <a:gd name="T17" fmla="*/ 46 h 232"/>
                  <a:gd name="T18" fmla="*/ 88 w 101"/>
                  <a:gd name="T19" fmla="*/ 23 h 232"/>
                  <a:gd name="T20" fmla="*/ 101 w 101"/>
                  <a:gd name="T21"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1" h="232">
                    <a:moveTo>
                      <a:pt x="0" y="232"/>
                    </a:moveTo>
                    <a:lnTo>
                      <a:pt x="14" y="212"/>
                    </a:lnTo>
                    <a:lnTo>
                      <a:pt x="27" y="190"/>
                    </a:lnTo>
                    <a:lnTo>
                      <a:pt x="36" y="166"/>
                    </a:lnTo>
                    <a:lnTo>
                      <a:pt x="43" y="141"/>
                    </a:lnTo>
                    <a:lnTo>
                      <a:pt x="52" y="118"/>
                    </a:lnTo>
                    <a:lnTo>
                      <a:pt x="58" y="94"/>
                    </a:lnTo>
                    <a:lnTo>
                      <a:pt x="69" y="69"/>
                    </a:lnTo>
                    <a:lnTo>
                      <a:pt x="79" y="46"/>
                    </a:lnTo>
                    <a:lnTo>
                      <a:pt x="88" y="23"/>
                    </a:lnTo>
                    <a:lnTo>
                      <a:pt x="101"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66" name="Freeform 1094"/>
              <p:cNvSpPr>
                <a:spLocks/>
              </p:cNvSpPr>
              <p:nvPr/>
            </p:nvSpPr>
            <p:spPr bwMode="auto">
              <a:xfrm>
                <a:off x="1002" y="2761"/>
                <a:ext cx="15" cy="10"/>
              </a:xfrm>
              <a:custGeom>
                <a:avLst/>
                <a:gdLst>
                  <a:gd name="T0" fmla="*/ 0 w 344"/>
                  <a:gd name="T1" fmla="*/ 257 h 257"/>
                  <a:gd name="T2" fmla="*/ 25 w 344"/>
                  <a:gd name="T3" fmla="*/ 221 h 257"/>
                  <a:gd name="T4" fmla="*/ 55 w 344"/>
                  <a:gd name="T5" fmla="*/ 192 h 257"/>
                  <a:gd name="T6" fmla="*/ 84 w 344"/>
                  <a:gd name="T7" fmla="*/ 163 h 257"/>
                  <a:gd name="T8" fmla="*/ 119 w 344"/>
                  <a:gd name="T9" fmla="*/ 134 h 257"/>
                  <a:gd name="T10" fmla="*/ 155 w 344"/>
                  <a:gd name="T11" fmla="*/ 110 h 257"/>
                  <a:gd name="T12" fmla="*/ 191 w 344"/>
                  <a:gd name="T13" fmla="*/ 85 h 257"/>
                  <a:gd name="T14" fmla="*/ 230 w 344"/>
                  <a:gd name="T15" fmla="*/ 62 h 257"/>
                  <a:gd name="T16" fmla="*/ 265 w 344"/>
                  <a:gd name="T17" fmla="*/ 42 h 257"/>
                  <a:gd name="T18" fmla="*/ 305 w 344"/>
                  <a:gd name="T19" fmla="*/ 19 h 257"/>
                  <a:gd name="T20" fmla="*/ 344 w 344"/>
                  <a:gd name="T21"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4" h="257">
                    <a:moveTo>
                      <a:pt x="0" y="257"/>
                    </a:moveTo>
                    <a:lnTo>
                      <a:pt x="25" y="221"/>
                    </a:lnTo>
                    <a:lnTo>
                      <a:pt x="55" y="192"/>
                    </a:lnTo>
                    <a:lnTo>
                      <a:pt x="84" y="163"/>
                    </a:lnTo>
                    <a:lnTo>
                      <a:pt x="119" y="134"/>
                    </a:lnTo>
                    <a:lnTo>
                      <a:pt x="155" y="110"/>
                    </a:lnTo>
                    <a:lnTo>
                      <a:pt x="191" y="85"/>
                    </a:lnTo>
                    <a:lnTo>
                      <a:pt x="230" y="62"/>
                    </a:lnTo>
                    <a:lnTo>
                      <a:pt x="265" y="42"/>
                    </a:lnTo>
                    <a:lnTo>
                      <a:pt x="305" y="19"/>
                    </a:lnTo>
                    <a:lnTo>
                      <a:pt x="344"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67" name="Freeform 1095"/>
              <p:cNvSpPr>
                <a:spLocks/>
              </p:cNvSpPr>
              <p:nvPr/>
            </p:nvSpPr>
            <p:spPr bwMode="auto">
              <a:xfrm>
                <a:off x="1012" y="2761"/>
                <a:ext cx="15" cy="5"/>
              </a:xfrm>
              <a:custGeom>
                <a:avLst/>
                <a:gdLst>
                  <a:gd name="T0" fmla="*/ 0 w 354"/>
                  <a:gd name="T1" fmla="*/ 154 h 154"/>
                  <a:gd name="T2" fmla="*/ 32 w 354"/>
                  <a:gd name="T3" fmla="*/ 138 h 154"/>
                  <a:gd name="T4" fmla="*/ 65 w 354"/>
                  <a:gd name="T5" fmla="*/ 121 h 154"/>
                  <a:gd name="T6" fmla="*/ 98 w 354"/>
                  <a:gd name="T7" fmla="*/ 108 h 154"/>
                  <a:gd name="T8" fmla="*/ 133 w 354"/>
                  <a:gd name="T9" fmla="*/ 96 h 154"/>
                  <a:gd name="T10" fmla="*/ 166 w 354"/>
                  <a:gd name="T11" fmla="*/ 82 h 154"/>
                  <a:gd name="T12" fmla="*/ 202 w 354"/>
                  <a:gd name="T13" fmla="*/ 69 h 154"/>
                  <a:gd name="T14" fmla="*/ 240 w 354"/>
                  <a:gd name="T15" fmla="*/ 56 h 154"/>
                  <a:gd name="T16" fmla="*/ 276 w 354"/>
                  <a:gd name="T17" fmla="*/ 40 h 154"/>
                  <a:gd name="T18" fmla="*/ 315 w 354"/>
                  <a:gd name="T19" fmla="*/ 24 h 154"/>
                  <a:gd name="T20" fmla="*/ 354 w 354"/>
                  <a:gd name="T21"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4" h="154">
                    <a:moveTo>
                      <a:pt x="0" y="154"/>
                    </a:moveTo>
                    <a:lnTo>
                      <a:pt x="32" y="138"/>
                    </a:lnTo>
                    <a:lnTo>
                      <a:pt x="65" y="121"/>
                    </a:lnTo>
                    <a:lnTo>
                      <a:pt x="98" y="108"/>
                    </a:lnTo>
                    <a:lnTo>
                      <a:pt x="133" y="96"/>
                    </a:lnTo>
                    <a:lnTo>
                      <a:pt x="166" y="82"/>
                    </a:lnTo>
                    <a:lnTo>
                      <a:pt x="202" y="69"/>
                    </a:lnTo>
                    <a:lnTo>
                      <a:pt x="240" y="56"/>
                    </a:lnTo>
                    <a:lnTo>
                      <a:pt x="276" y="40"/>
                    </a:lnTo>
                    <a:lnTo>
                      <a:pt x="315" y="24"/>
                    </a:lnTo>
                    <a:lnTo>
                      <a:pt x="354"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68" name="Freeform 1096"/>
              <p:cNvSpPr>
                <a:spLocks/>
              </p:cNvSpPr>
              <p:nvPr/>
            </p:nvSpPr>
            <p:spPr bwMode="auto">
              <a:xfrm>
                <a:off x="1011" y="2768"/>
                <a:ext cx="15" cy="2"/>
              </a:xfrm>
              <a:custGeom>
                <a:avLst/>
                <a:gdLst>
                  <a:gd name="T0" fmla="*/ 0 w 341"/>
                  <a:gd name="T1" fmla="*/ 72 h 72"/>
                  <a:gd name="T2" fmla="*/ 33 w 341"/>
                  <a:gd name="T3" fmla="*/ 61 h 72"/>
                  <a:gd name="T4" fmla="*/ 69 w 341"/>
                  <a:gd name="T5" fmla="*/ 52 h 72"/>
                  <a:gd name="T6" fmla="*/ 101 w 341"/>
                  <a:gd name="T7" fmla="*/ 45 h 72"/>
                  <a:gd name="T8" fmla="*/ 137 w 341"/>
                  <a:gd name="T9" fmla="*/ 36 h 72"/>
                  <a:gd name="T10" fmla="*/ 170 w 341"/>
                  <a:gd name="T11" fmla="*/ 29 h 72"/>
                  <a:gd name="T12" fmla="*/ 205 w 341"/>
                  <a:gd name="T13" fmla="*/ 22 h 72"/>
                  <a:gd name="T14" fmla="*/ 238 w 341"/>
                  <a:gd name="T15" fmla="*/ 16 h 72"/>
                  <a:gd name="T16" fmla="*/ 274 w 341"/>
                  <a:gd name="T17" fmla="*/ 9 h 72"/>
                  <a:gd name="T18" fmla="*/ 309 w 341"/>
                  <a:gd name="T19" fmla="*/ 3 h 72"/>
                  <a:gd name="T20" fmla="*/ 341 w 341"/>
                  <a:gd name="T2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1" h="72">
                    <a:moveTo>
                      <a:pt x="0" y="72"/>
                    </a:moveTo>
                    <a:lnTo>
                      <a:pt x="33" y="61"/>
                    </a:lnTo>
                    <a:lnTo>
                      <a:pt x="69" y="52"/>
                    </a:lnTo>
                    <a:lnTo>
                      <a:pt x="101" y="45"/>
                    </a:lnTo>
                    <a:lnTo>
                      <a:pt x="137" y="36"/>
                    </a:lnTo>
                    <a:lnTo>
                      <a:pt x="170" y="29"/>
                    </a:lnTo>
                    <a:lnTo>
                      <a:pt x="205" y="22"/>
                    </a:lnTo>
                    <a:lnTo>
                      <a:pt x="238" y="16"/>
                    </a:lnTo>
                    <a:lnTo>
                      <a:pt x="274" y="9"/>
                    </a:lnTo>
                    <a:lnTo>
                      <a:pt x="309" y="3"/>
                    </a:lnTo>
                    <a:lnTo>
                      <a:pt x="341"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grpSp>
        <p:sp>
          <p:nvSpPr>
            <p:cNvPr id="29769" name="Freeform 1097"/>
            <p:cNvSpPr>
              <a:spLocks/>
            </p:cNvSpPr>
            <p:nvPr/>
          </p:nvSpPr>
          <p:spPr bwMode="auto">
            <a:xfrm>
              <a:off x="1006" y="2795"/>
              <a:ext cx="16" cy="3"/>
            </a:xfrm>
            <a:custGeom>
              <a:avLst/>
              <a:gdLst>
                <a:gd name="T0" fmla="*/ 0 w 380"/>
                <a:gd name="T1" fmla="*/ 0 h 78"/>
                <a:gd name="T2" fmla="*/ 36 w 380"/>
                <a:gd name="T3" fmla="*/ 16 h 78"/>
                <a:gd name="T4" fmla="*/ 74 w 380"/>
                <a:gd name="T5" fmla="*/ 29 h 78"/>
                <a:gd name="T6" fmla="*/ 110 w 380"/>
                <a:gd name="T7" fmla="*/ 42 h 78"/>
                <a:gd name="T8" fmla="*/ 149 w 380"/>
                <a:gd name="T9" fmla="*/ 52 h 78"/>
                <a:gd name="T10" fmla="*/ 185 w 380"/>
                <a:gd name="T11" fmla="*/ 62 h 78"/>
                <a:gd name="T12" fmla="*/ 223 w 380"/>
                <a:gd name="T13" fmla="*/ 69 h 78"/>
                <a:gd name="T14" fmla="*/ 259 w 380"/>
                <a:gd name="T15" fmla="*/ 75 h 78"/>
                <a:gd name="T16" fmla="*/ 299 w 380"/>
                <a:gd name="T17" fmla="*/ 78 h 78"/>
                <a:gd name="T18" fmla="*/ 338 w 380"/>
                <a:gd name="T19" fmla="*/ 78 h 78"/>
                <a:gd name="T20" fmla="*/ 380 w 380"/>
                <a:gd name="T2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0" h="78">
                  <a:moveTo>
                    <a:pt x="0" y="0"/>
                  </a:moveTo>
                  <a:lnTo>
                    <a:pt x="36" y="16"/>
                  </a:lnTo>
                  <a:lnTo>
                    <a:pt x="74" y="29"/>
                  </a:lnTo>
                  <a:lnTo>
                    <a:pt x="110" y="42"/>
                  </a:lnTo>
                  <a:lnTo>
                    <a:pt x="149" y="52"/>
                  </a:lnTo>
                  <a:lnTo>
                    <a:pt x="185" y="62"/>
                  </a:lnTo>
                  <a:lnTo>
                    <a:pt x="223" y="69"/>
                  </a:lnTo>
                  <a:lnTo>
                    <a:pt x="259" y="75"/>
                  </a:lnTo>
                  <a:lnTo>
                    <a:pt x="299" y="78"/>
                  </a:lnTo>
                  <a:lnTo>
                    <a:pt x="338" y="78"/>
                  </a:lnTo>
                  <a:lnTo>
                    <a:pt x="380" y="78"/>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70" name="Freeform 1098"/>
            <p:cNvSpPr>
              <a:spLocks/>
            </p:cNvSpPr>
            <p:nvPr/>
          </p:nvSpPr>
          <p:spPr bwMode="auto">
            <a:xfrm>
              <a:off x="1015" y="2798"/>
              <a:ext cx="20" cy="2"/>
            </a:xfrm>
            <a:custGeom>
              <a:avLst/>
              <a:gdLst>
                <a:gd name="T0" fmla="*/ 0 w 468"/>
                <a:gd name="T1" fmla="*/ 39 h 62"/>
                <a:gd name="T2" fmla="*/ 42 w 468"/>
                <a:gd name="T3" fmla="*/ 49 h 62"/>
                <a:gd name="T4" fmla="*/ 88 w 468"/>
                <a:gd name="T5" fmla="*/ 58 h 62"/>
                <a:gd name="T6" fmla="*/ 133 w 468"/>
                <a:gd name="T7" fmla="*/ 62 h 62"/>
                <a:gd name="T8" fmla="*/ 182 w 468"/>
                <a:gd name="T9" fmla="*/ 62 h 62"/>
                <a:gd name="T10" fmla="*/ 227 w 468"/>
                <a:gd name="T11" fmla="*/ 58 h 62"/>
                <a:gd name="T12" fmla="*/ 276 w 468"/>
                <a:gd name="T13" fmla="*/ 52 h 62"/>
                <a:gd name="T14" fmla="*/ 325 w 468"/>
                <a:gd name="T15" fmla="*/ 42 h 62"/>
                <a:gd name="T16" fmla="*/ 374 w 468"/>
                <a:gd name="T17" fmla="*/ 30 h 62"/>
                <a:gd name="T18" fmla="*/ 422 w 468"/>
                <a:gd name="T19" fmla="*/ 16 h 62"/>
                <a:gd name="T20" fmla="*/ 468 w 468"/>
                <a:gd name="T2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8" h="62">
                  <a:moveTo>
                    <a:pt x="0" y="39"/>
                  </a:moveTo>
                  <a:lnTo>
                    <a:pt x="42" y="49"/>
                  </a:lnTo>
                  <a:lnTo>
                    <a:pt x="88" y="58"/>
                  </a:lnTo>
                  <a:lnTo>
                    <a:pt x="133" y="62"/>
                  </a:lnTo>
                  <a:lnTo>
                    <a:pt x="182" y="62"/>
                  </a:lnTo>
                  <a:lnTo>
                    <a:pt x="227" y="58"/>
                  </a:lnTo>
                  <a:lnTo>
                    <a:pt x="276" y="52"/>
                  </a:lnTo>
                  <a:lnTo>
                    <a:pt x="325" y="42"/>
                  </a:lnTo>
                  <a:lnTo>
                    <a:pt x="374" y="30"/>
                  </a:lnTo>
                  <a:lnTo>
                    <a:pt x="422" y="16"/>
                  </a:lnTo>
                  <a:lnTo>
                    <a:pt x="468"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71" name="Freeform 1099"/>
            <p:cNvSpPr>
              <a:spLocks/>
            </p:cNvSpPr>
            <p:nvPr/>
          </p:nvSpPr>
          <p:spPr bwMode="auto">
            <a:xfrm>
              <a:off x="1010" y="2794"/>
              <a:ext cx="18" cy="1"/>
            </a:xfrm>
            <a:custGeom>
              <a:avLst/>
              <a:gdLst>
                <a:gd name="T0" fmla="*/ 0 w 428"/>
                <a:gd name="T1" fmla="*/ 13 h 33"/>
                <a:gd name="T2" fmla="*/ 42 w 428"/>
                <a:gd name="T3" fmla="*/ 27 h 33"/>
                <a:gd name="T4" fmla="*/ 87 w 428"/>
                <a:gd name="T5" fmla="*/ 30 h 33"/>
                <a:gd name="T6" fmla="*/ 129 w 428"/>
                <a:gd name="T7" fmla="*/ 33 h 33"/>
                <a:gd name="T8" fmla="*/ 172 w 428"/>
                <a:gd name="T9" fmla="*/ 33 h 33"/>
                <a:gd name="T10" fmla="*/ 214 w 428"/>
                <a:gd name="T11" fmla="*/ 30 h 33"/>
                <a:gd name="T12" fmla="*/ 256 w 428"/>
                <a:gd name="T13" fmla="*/ 23 h 33"/>
                <a:gd name="T14" fmla="*/ 299 w 428"/>
                <a:gd name="T15" fmla="*/ 16 h 33"/>
                <a:gd name="T16" fmla="*/ 341 w 428"/>
                <a:gd name="T17" fmla="*/ 10 h 33"/>
                <a:gd name="T18" fmla="*/ 382 w 428"/>
                <a:gd name="T19" fmla="*/ 7 h 33"/>
                <a:gd name="T20" fmla="*/ 428 w 428"/>
                <a:gd name="T2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8" h="33">
                  <a:moveTo>
                    <a:pt x="0" y="13"/>
                  </a:moveTo>
                  <a:lnTo>
                    <a:pt x="42" y="27"/>
                  </a:lnTo>
                  <a:lnTo>
                    <a:pt x="87" y="30"/>
                  </a:lnTo>
                  <a:lnTo>
                    <a:pt x="129" y="33"/>
                  </a:lnTo>
                  <a:lnTo>
                    <a:pt x="172" y="33"/>
                  </a:lnTo>
                  <a:lnTo>
                    <a:pt x="214" y="30"/>
                  </a:lnTo>
                  <a:lnTo>
                    <a:pt x="256" y="23"/>
                  </a:lnTo>
                  <a:lnTo>
                    <a:pt x="299" y="16"/>
                  </a:lnTo>
                  <a:lnTo>
                    <a:pt x="341" y="10"/>
                  </a:lnTo>
                  <a:lnTo>
                    <a:pt x="382" y="7"/>
                  </a:lnTo>
                  <a:lnTo>
                    <a:pt x="428"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72" name="Freeform 1100"/>
            <p:cNvSpPr>
              <a:spLocks/>
            </p:cNvSpPr>
            <p:nvPr/>
          </p:nvSpPr>
          <p:spPr bwMode="auto">
            <a:xfrm>
              <a:off x="1018" y="2786"/>
              <a:ext cx="16" cy="1"/>
            </a:xfrm>
            <a:custGeom>
              <a:avLst/>
              <a:gdLst>
                <a:gd name="T0" fmla="*/ 0 w 368"/>
                <a:gd name="T1" fmla="*/ 19 h 29"/>
                <a:gd name="T2" fmla="*/ 36 w 368"/>
                <a:gd name="T3" fmla="*/ 26 h 29"/>
                <a:gd name="T4" fmla="*/ 72 w 368"/>
                <a:gd name="T5" fmla="*/ 29 h 29"/>
                <a:gd name="T6" fmla="*/ 111 w 368"/>
                <a:gd name="T7" fmla="*/ 29 h 29"/>
                <a:gd name="T8" fmla="*/ 146 w 368"/>
                <a:gd name="T9" fmla="*/ 26 h 29"/>
                <a:gd name="T10" fmla="*/ 182 w 368"/>
                <a:gd name="T11" fmla="*/ 19 h 29"/>
                <a:gd name="T12" fmla="*/ 222 w 368"/>
                <a:gd name="T13" fmla="*/ 16 h 29"/>
                <a:gd name="T14" fmla="*/ 258 w 368"/>
                <a:gd name="T15" fmla="*/ 10 h 29"/>
                <a:gd name="T16" fmla="*/ 293 w 368"/>
                <a:gd name="T17" fmla="*/ 4 h 29"/>
                <a:gd name="T18" fmla="*/ 332 w 368"/>
                <a:gd name="T19" fmla="*/ 0 h 29"/>
                <a:gd name="T20" fmla="*/ 368 w 368"/>
                <a:gd name="T2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8" h="29">
                  <a:moveTo>
                    <a:pt x="0" y="19"/>
                  </a:moveTo>
                  <a:lnTo>
                    <a:pt x="36" y="26"/>
                  </a:lnTo>
                  <a:lnTo>
                    <a:pt x="72" y="29"/>
                  </a:lnTo>
                  <a:lnTo>
                    <a:pt x="111" y="29"/>
                  </a:lnTo>
                  <a:lnTo>
                    <a:pt x="146" y="26"/>
                  </a:lnTo>
                  <a:lnTo>
                    <a:pt x="182" y="19"/>
                  </a:lnTo>
                  <a:lnTo>
                    <a:pt x="222" y="16"/>
                  </a:lnTo>
                  <a:lnTo>
                    <a:pt x="258" y="10"/>
                  </a:lnTo>
                  <a:lnTo>
                    <a:pt x="293" y="4"/>
                  </a:lnTo>
                  <a:lnTo>
                    <a:pt x="332" y="0"/>
                  </a:lnTo>
                  <a:lnTo>
                    <a:pt x="368"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73" name="Freeform 1101"/>
            <p:cNvSpPr>
              <a:spLocks/>
            </p:cNvSpPr>
            <p:nvPr/>
          </p:nvSpPr>
          <p:spPr bwMode="auto">
            <a:xfrm>
              <a:off x="1011" y="2777"/>
              <a:ext cx="18" cy="3"/>
            </a:xfrm>
            <a:custGeom>
              <a:avLst/>
              <a:gdLst>
                <a:gd name="T0" fmla="*/ 0 w 429"/>
                <a:gd name="T1" fmla="*/ 71 h 71"/>
                <a:gd name="T2" fmla="*/ 42 w 429"/>
                <a:gd name="T3" fmla="*/ 68 h 71"/>
                <a:gd name="T4" fmla="*/ 85 w 429"/>
                <a:gd name="T5" fmla="*/ 64 h 71"/>
                <a:gd name="T6" fmla="*/ 130 w 429"/>
                <a:gd name="T7" fmla="*/ 58 h 71"/>
                <a:gd name="T8" fmla="*/ 173 w 429"/>
                <a:gd name="T9" fmla="*/ 52 h 71"/>
                <a:gd name="T10" fmla="*/ 214 w 429"/>
                <a:gd name="T11" fmla="*/ 45 h 71"/>
                <a:gd name="T12" fmla="*/ 256 w 429"/>
                <a:gd name="T13" fmla="*/ 35 h 71"/>
                <a:gd name="T14" fmla="*/ 299 w 429"/>
                <a:gd name="T15" fmla="*/ 28 h 71"/>
                <a:gd name="T16" fmla="*/ 344 w 429"/>
                <a:gd name="T17" fmla="*/ 19 h 71"/>
                <a:gd name="T18" fmla="*/ 387 w 429"/>
                <a:gd name="T19" fmla="*/ 9 h 71"/>
                <a:gd name="T20" fmla="*/ 429 w 429"/>
                <a:gd name="T2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9" h="71">
                  <a:moveTo>
                    <a:pt x="0" y="71"/>
                  </a:moveTo>
                  <a:lnTo>
                    <a:pt x="42" y="68"/>
                  </a:lnTo>
                  <a:lnTo>
                    <a:pt x="85" y="64"/>
                  </a:lnTo>
                  <a:lnTo>
                    <a:pt x="130" y="58"/>
                  </a:lnTo>
                  <a:lnTo>
                    <a:pt x="173" y="52"/>
                  </a:lnTo>
                  <a:lnTo>
                    <a:pt x="214" y="45"/>
                  </a:lnTo>
                  <a:lnTo>
                    <a:pt x="256" y="35"/>
                  </a:lnTo>
                  <a:lnTo>
                    <a:pt x="299" y="28"/>
                  </a:lnTo>
                  <a:lnTo>
                    <a:pt x="344" y="19"/>
                  </a:lnTo>
                  <a:lnTo>
                    <a:pt x="387" y="9"/>
                  </a:lnTo>
                  <a:lnTo>
                    <a:pt x="429"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74" name="Freeform 1102"/>
            <p:cNvSpPr>
              <a:spLocks/>
            </p:cNvSpPr>
            <p:nvPr/>
          </p:nvSpPr>
          <p:spPr bwMode="auto">
            <a:xfrm>
              <a:off x="999" y="2772"/>
              <a:ext cx="11" cy="6"/>
            </a:xfrm>
            <a:custGeom>
              <a:avLst/>
              <a:gdLst>
                <a:gd name="T0" fmla="*/ 0 w 244"/>
                <a:gd name="T1" fmla="*/ 160 h 160"/>
                <a:gd name="T2" fmla="*/ 13 w 244"/>
                <a:gd name="T3" fmla="*/ 133 h 160"/>
                <a:gd name="T4" fmla="*/ 32 w 244"/>
                <a:gd name="T5" fmla="*/ 111 h 160"/>
                <a:gd name="T6" fmla="*/ 55 w 244"/>
                <a:gd name="T7" fmla="*/ 88 h 160"/>
                <a:gd name="T8" fmla="*/ 78 w 244"/>
                <a:gd name="T9" fmla="*/ 72 h 160"/>
                <a:gd name="T10" fmla="*/ 104 w 244"/>
                <a:gd name="T11" fmla="*/ 52 h 160"/>
                <a:gd name="T12" fmla="*/ 133 w 244"/>
                <a:gd name="T13" fmla="*/ 39 h 160"/>
                <a:gd name="T14" fmla="*/ 162 w 244"/>
                <a:gd name="T15" fmla="*/ 26 h 160"/>
                <a:gd name="T16" fmla="*/ 192 w 244"/>
                <a:gd name="T17" fmla="*/ 16 h 160"/>
                <a:gd name="T18" fmla="*/ 217 w 244"/>
                <a:gd name="T19" fmla="*/ 6 h 160"/>
                <a:gd name="T20" fmla="*/ 244 w 244"/>
                <a:gd name="T2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4" h="160">
                  <a:moveTo>
                    <a:pt x="0" y="160"/>
                  </a:moveTo>
                  <a:lnTo>
                    <a:pt x="13" y="133"/>
                  </a:lnTo>
                  <a:lnTo>
                    <a:pt x="32" y="111"/>
                  </a:lnTo>
                  <a:lnTo>
                    <a:pt x="55" y="88"/>
                  </a:lnTo>
                  <a:lnTo>
                    <a:pt x="78" y="72"/>
                  </a:lnTo>
                  <a:lnTo>
                    <a:pt x="104" y="52"/>
                  </a:lnTo>
                  <a:lnTo>
                    <a:pt x="133" y="39"/>
                  </a:lnTo>
                  <a:lnTo>
                    <a:pt x="162" y="26"/>
                  </a:lnTo>
                  <a:lnTo>
                    <a:pt x="192" y="16"/>
                  </a:lnTo>
                  <a:lnTo>
                    <a:pt x="217" y="6"/>
                  </a:lnTo>
                  <a:lnTo>
                    <a:pt x="244"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75" name="Freeform 1103"/>
            <p:cNvSpPr>
              <a:spLocks/>
            </p:cNvSpPr>
            <p:nvPr/>
          </p:nvSpPr>
          <p:spPr bwMode="auto">
            <a:xfrm>
              <a:off x="999" y="2777"/>
              <a:ext cx="15" cy="4"/>
            </a:xfrm>
            <a:custGeom>
              <a:avLst/>
              <a:gdLst>
                <a:gd name="T0" fmla="*/ 0 w 341"/>
                <a:gd name="T1" fmla="*/ 110 h 110"/>
                <a:gd name="T2" fmla="*/ 28 w 341"/>
                <a:gd name="T3" fmla="*/ 98 h 110"/>
                <a:gd name="T4" fmla="*/ 61 w 341"/>
                <a:gd name="T5" fmla="*/ 85 h 110"/>
                <a:gd name="T6" fmla="*/ 97 w 341"/>
                <a:gd name="T7" fmla="*/ 68 h 110"/>
                <a:gd name="T8" fmla="*/ 129 w 341"/>
                <a:gd name="T9" fmla="*/ 55 h 110"/>
                <a:gd name="T10" fmla="*/ 165 w 341"/>
                <a:gd name="T11" fmla="*/ 46 h 110"/>
                <a:gd name="T12" fmla="*/ 201 w 341"/>
                <a:gd name="T13" fmla="*/ 32 h 110"/>
                <a:gd name="T14" fmla="*/ 237 w 341"/>
                <a:gd name="T15" fmla="*/ 22 h 110"/>
                <a:gd name="T16" fmla="*/ 272 w 341"/>
                <a:gd name="T17" fmla="*/ 13 h 110"/>
                <a:gd name="T18" fmla="*/ 308 w 341"/>
                <a:gd name="T19" fmla="*/ 7 h 110"/>
                <a:gd name="T20" fmla="*/ 341 w 341"/>
                <a:gd name="T21"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1" h="110">
                  <a:moveTo>
                    <a:pt x="0" y="110"/>
                  </a:moveTo>
                  <a:lnTo>
                    <a:pt x="28" y="98"/>
                  </a:lnTo>
                  <a:lnTo>
                    <a:pt x="61" y="85"/>
                  </a:lnTo>
                  <a:lnTo>
                    <a:pt x="97" y="68"/>
                  </a:lnTo>
                  <a:lnTo>
                    <a:pt x="129" y="55"/>
                  </a:lnTo>
                  <a:lnTo>
                    <a:pt x="165" y="46"/>
                  </a:lnTo>
                  <a:lnTo>
                    <a:pt x="201" y="32"/>
                  </a:lnTo>
                  <a:lnTo>
                    <a:pt x="237" y="22"/>
                  </a:lnTo>
                  <a:lnTo>
                    <a:pt x="272" y="13"/>
                  </a:lnTo>
                  <a:lnTo>
                    <a:pt x="308" y="7"/>
                  </a:lnTo>
                  <a:lnTo>
                    <a:pt x="341"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76" name="Freeform 1104"/>
            <p:cNvSpPr>
              <a:spLocks/>
            </p:cNvSpPr>
            <p:nvPr/>
          </p:nvSpPr>
          <p:spPr bwMode="auto">
            <a:xfrm>
              <a:off x="1001" y="2784"/>
              <a:ext cx="17" cy="1"/>
            </a:xfrm>
            <a:custGeom>
              <a:avLst/>
              <a:gdLst>
                <a:gd name="T0" fmla="*/ 0 w 389"/>
                <a:gd name="T1" fmla="*/ 0 h 27"/>
                <a:gd name="T2" fmla="*/ 35 w 389"/>
                <a:gd name="T3" fmla="*/ 14 h 27"/>
                <a:gd name="T4" fmla="*/ 71 w 389"/>
                <a:gd name="T5" fmla="*/ 20 h 27"/>
                <a:gd name="T6" fmla="*/ 111 w 389"/>
                <a:gd name="T7" fmla="*/ 27 h 27"/>
                <a:gd name="T8" fmla="*/ 150 w 389"/>
                <a:gd name="T9" fmla="*/ 27 h 27"/>
                <a:gd name="T10" fmla="*/ 191 w 389"/>
                <a:gd name="T11" fmla="*/ 24 h 27"/>
                <a:gd name="T12" fmla="*/ 234 w 389"/>
                <a:gd name="T13" fmla="*/ 24 h 27"/>
                <a:gd name="T14" fmla="*/ 273 w 389"/>
                <a:gd name="T15" fmla="*/ 20 h 27"/>
                <a:gd name="T16" fmla="*/ 312 w 389"/>
                <a:gd name="T17" fmla="*/ 17 h 27"/>
                <a:gd name="T18" fmla="*/ 351 w 389"/>
                <a:gd name="T19" fmla="*/ 14 h 27"/>
                <a:gd name="T20" fmla="*/ 389 w 389"/>
                <a:gd name="T21"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9" h="27">
                  <a:moveTo>
                    <a:pt x="0" y="0"/>
                  </a:moveTo>
                  <a:lnTo>
                    <a:pt x="35" y="14"/>
                  </a:lnTo>
                  <a:lnTo>
                    <a:pt x="71" y="20"/>
                  </a:lnTo>
                  <a:lnTo>
                    <a:pt x="111" y="27"/>
                  </a:lnTo>
                  <a:lnTo>
                    <a:pt x="150" y="27"/>
                  </a:lnTo>
                  <a:lnTo>
                    <a:pt x="191" y="24"/>
                  </a:lnTo>
                  <a:lnTo>
                    <a:pt x="234" y="24"/>
                  </a:lnTo>
                  <a:lnTo>
                    <a:pt x="273" y="20"/>
                  </a:lnTo>
                  <a:lnTo>
                    <a:pt x="312" y="17"/>
                  </a:lnTo>
                  <a:lnTo>
                    <a:pt x="351" y="14"/>
                  </a:lnTo>
                  <a:lnTo>
                    <a:pt x="389" y="14"/>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77" name="Freeform 1105"/>
            <p:cNvSpPr>
              <a:spLocks/>
            </p:cNvSpPr>
            <p:nvPr/>
          </p:nvSpPr>
          <p:spPr bwMode="auto">
            <a:xfrm>
              <a:off x="1002" y="2788"/>
              <a:ext cx="14" cy="2"/>
            </a:xfrm>
            <a:custGeom>
              <a:avLst/>
              <a:gdLst>
                <a:gd name="T0" fmla="*/ 0 w 302"/>
                <a:gd name="T1" fmla="*/ 0 h 46"/>
                <a:gd name="T2" fmla="*/ 29 w 302"/>
                <a:gd name="T3" fmla="*/ 10 h 46"/>
                <a:gd name="T4" fmla="*/ 55 w 302"/>
                <a:gd name="T5" fmla="*/ 17 h 46"/>
                <a:gd name="T6" fmla="*/ 81 w 302"/>
                <a:gd name="T7" fmla="*/ 26 h 46"/>
                <a:gd name="T8" fmla="*/ 107 w 302"/>
                <a:gd name="T9" fmla="*/ 33 h 46"/>
                <a:gd name="T10" fmla="*/ 133 w 302"/>
                <a:gd name="T11" fmla="*/ 39 h 46"/>
                <a:gd name="T12" fmla="*/ 163 w 302"/>
                <a:gd name="T13" fmla="*/ 42 h 46"/>
                <a:gd name="T14" fmla="*/ 191 w 302"/>
                <a:gd name="T15" fmla="*/ 46 h 46"/>
                <a:gd name="T16" fmla="*/ 224 w 302"/>
                <a:gd name="T17" fmla="*/ 46 h 46"/>
                <a:gd name="T18" fmla="*/ 263 w 302"/>
                <a:gd name="T19" fmla="*/ 42 h 46"/>
                <a:gd name="T20" fmla="*/ 302 w 302"/>
                <a:gd name="T21" fmla="*/ 3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2" h="46">
                  <a:moveTo>
                    <a:pt x="0" y="0"/>
                  </a:moveTo>
                  <a:lnTo>
                    <a:pt x="29" y="10"/>
                  </a:lnTo>
                  <a:lnTo>
                    <a:pt x="55" y="17"/>
                  </a:lnTo>
                  <a:lnTo>
                    <a:pt x="81" y="26"/>
                  </a:lnTo>
                  <a:lnTo>
                    <a:pt x="107" y="33"/>
                  </a:lnTo>
                  <a:lnTo>
                    <a:pt x="133" y="39"/>
                  </a:lnTo>
                  <a:lnTo>
                    <a:pt x="163" y="42"/>
                  </a:lnTo>
                  <a:lnTo>
                    <a:pt x="191" y="46"/>
                  </a:lnTo>
                  <a:lnTo>
                    <a:pt x="224" y="46"/>
                  </a:lnTo>
                  <a:lnTo>
                    <a:pt x="263" y="42"/>
                  </a:lnTo>
                  <a:lnTo>
                    <a:pt x="302" y="39"/>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78" name="Freeform 1106"/>
            <p:cNvSpPr>
              <a:spLocks/>
            </p:cNvSpPr>
            <p:nvPr/>
          </p:nvSpPr>
          <p:spPr bwMode="auto">
            <a:xfrm>
              <a:off x="1035" y="2859"/>
              <a:ext cx="16" cy="6"/>
            </a:xfrm>
            <a:custGeom>
              <a:avLst/>
              <a:gdLst>
                <a:gd name="T0" fmla="*/ 0 w 369"/>
                <a:gd name="T1" fmla="*/ 154 h 154"/>
                <a:gd name="T2" fmla="*/ 35 w 369"/>
                <a:gd name="T3" fmla="*/ 138 h 154"/>
                <a:gd name="T4" fmla="*/ 71 w 369"/>
                <a:gd name="T5" fmla="*/ 118 h 154"/>
                <a:gd name="T6" fmla="*/ 107 w 369"/>
                <a:gd name="T7" fmla="*/ 102 h 154"/>
                <a:gd name="T8" fmla="*/ 145 w 369"/>
                <a:gd name="T9" fmla="*/ 85 h 154"/>
                <a:gd name="T10" fmla="*/ 181 w 369"/>
                <a:gd name="T11" fmla="*/ 69 h 154"/>
                <a:gd name="T12" fmla="*/ 217 w 369"/>
                <a:gd name="T13" fmla="*/ 53 h 154"/>
                <a:gd name="T14" fmla="*/ 256 w 369"/>
                <a:gd name="T15" fmla="*/ 39 h 154"/>
                <a:gd name="T16" fmla="*/ 291 w 369"/>
                <a:gd name="T17" fmla="*/ 27 h 154"/>
                <a:gd name="T18" fmla="*/ 330 w 369"/>
                <a:gd name="T19" fmla="*/ 14 h 154"/>
                <a:gd name="T20" fmla="*/ 369 w 369"/>
                <a:gd name="T21"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9" h="154">
                  <a:moveTo>
                    <a:pt x="0" y="154"/>
                  </a:moveTo>
                  <a:lnTo>
                    <a:pt x="35" y="138"/>
                  </a:lnTo>
                  <a:lnTo>
                    <a:pt x="71" y="118"/>
                  </a:lnTo>
                  <a:lnTo>
                    <a:pt x="107" y="102"/>
                  </a:lnTo>
                  <a:lnTo>
                    <a:pt x="145" y="85"/>
                  </a:lnTo>
                  <a:lnTo>
                    <a:pt x="181" y="69"/>
                  </a:lnTo>
                  <a:lnTo>
                    <a:pt x="217" y="53"/>
                  </a:lnTo>
                  <a:lnTo>
                    <a:pt x="256" y="39"/>
                  </a:lnTo>
                  <a:lnTo>
                    <a:pt x="291" y="27"/>
                  </a:lnTo>
                  <a:lnTo>
                    <a:pt x="330" y="14"/>
                  </a:lnTo>
                  <a:lnTo>
                    <a:pt x="369"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79" name="Freeform 1107"/>
            <p:cNvSpPr>
              <a:spLocks/>
            </p:cNvSpPr>
            <p:nvPr/>
          </p:nvSpPr>
          <p:spPr bwMode="auto">
            <a:xfrm>
              <a:off x="1040" y="2863"/>
              <a:ext cx="10" cy="2"/>
            </a:xfrm>
            <a:custGeom>
              <a:avLst/>
              <a:gdLst>
                <a:gd name="T0" fmla="*/ 0 w 226"/>
                <a:gd name="T1" fmla="*/ 78 h 78"/>
                <a:gd name="T2" fmla="*/ 25 w 226"/>
                <a:gd name="T3" fmla="*/ 67 h 78"/>
                <a:gd name="T4" fmla="*/ 51 w 226"/>
                <a:gd name="T5" fmla="*/ 58 h 78"/>
                <a:gd name="T6" fmla="*/ 74 w 226"/>
                <a:gd name="T7" fmla="*/ 48 h 78"/>
                <a:gd name="T8" fmla="*/ 100 w 226"/>
                <a:gd name="T9" fmla="*/ 42 h 78"/>
                <a:gd name="T10" fmla="*/ 122 w 226"/>
                <a:gd name="T11" fmla="*/ 32 h 78"/>
                <a:gd name="T12" fmla="*/ 146 w 226"/>
                <a:gd name="T13" fmla="*/ 25 h 78"/>
                <a:gd name="T14" fmla="*/ 168 w 226"/>
                <a:gd name="T15" fmla="*/ 19 h 78"/>
                <a:gd name="T16" fmla="*/ 187 w 226"/>
                <a:gd name="T17" fmla="*/ 12 h 78"/>
                <a:gd name="T18" fmla="*/ 210 w 226"/>
                <a:gd name="T19" fmla="*/ 6 h 78"/>
                <a:gd name="T20" fmla="*/ 226 w 226"/>
                <a:gd name="T21"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6" h="78">
                  <a:moveTo>
                    <a:pt x="0" y="78"/>
                  </a:moveTo>
                  <a:lnTo>
                    <a:pt x="25" y="67"/>
                  </a:lnTo>
                  <a:lnTo>
                    <a:pt x="51" y="58"/>
                  </a:lnTo>
                  <a:lnTo>
                    <a:pt x="74" y="48"/>
                  </a:lnTo>
                  <a:lnTo>
                    <a:pt x="100" y="42"/>
                  </a:lnTo>
                  <a:lnTo>
                    <a:pt x="122" y="32"/>
                  </a:lnTo>
                  <a:lnTo>
                    <a:pt x="146" y="25"/>
                  </a:lnTo>
                  <a:lnTo>
                    <a:pt x="168" y="19"/>
                  </a:lnTo>
                  <a:lnTo>
                    <a:pt x="187" y="12"/>
                  </a:lnTo>
                  <a:lnTo>
                    <a:pt x="210" y="6"/>
                  </a:lnTo>
                  <a:lnTo>
                    <a:pt x="226"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80" name="Freeform 1108"/>
            <p:cNvSpPr>
              <a:spLocks/>
            </p:cNvSpPr>
            <p:nvPr/>
          </p:nvSpPr>
          <p:spPr bwMode="auto">
            <a:xfrm>
              <a:off x="1035" y="2866"/>
              <a:ext cx="17" cy="2"/>
            </a:xfrm>
            <a:custGeom>
              <a:avLst/>
              <a:gdLst>
                <a:gd name="T0" fmla="*/ 0 w 376"/>
                <a:gd name="T1" fmla="*/ 46 h 46"/>
                <a:gd name="T2" fmla="*/ 45 w 376"/>
                <a:gd name="T3" fmla="*/ 43 h 46"/>
                <a:gd name="T4" fmla="*/ 87 w 376"/>
                <a:gd name="T5" fmla="*/ 40 h 46"/>
                <a:gd name="T6" fmla="*/ 129 w 376"/>
                <a:gd name="T7" fmla="*/ 36 h 46"/>
                <a:gd name="T8" fmla="*/ 168 w 376"/>
                <a:gd name="T9" fmla="*/ 30 h 46"/>
                <a:gd name="T10" fmla="*/ 204 w 376"/>
                <a:gd name="T11" fmla="*/ 27 h 46"/>
                <a:gd name="T12" fmla="*/ 239 w 376"/>
                <a:gd name="T13" fmla="*/ 24 h 46"/>
                <a:gd name="T14" fmla="*/ 275 w 376"/>
                <a:gd name="T15" fmla="*/ 17 h 46"/>
                <a:gd name="T16" fmla="*/ 308 w 376"/>
                <a:gd name="T17" fmla="*/ 11 h 46"/>
                <a:gd name="T18" fmla="*/ 344 w 376"/>
                <a:gd name="T19" fmla="*/ 8 h 46"/>
                <a:gd name="T20" fmla="*/ 376 w 376"/>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6" h="46">
                  <a:moveTo>
                    <a:pt x="0" y="46"/>
                  </a:moveTo>
                  <a:lnTo>
                    <a:pt x="45" y="43"/>
                  </a:lnTo>
                  <a:lnTo>
                    <a:pt x="87" y="40"/>
                  </a:lnTo>
                  <a:lnTo>
                    <a:pt x="129" y="36"/>
                  </a:lnTo>
                  <a:lnTo>
                    <a:pt x="168" y="30"/>
                  </a:lnTo>
                  <a:lnTo>
                    <a:pt x="204" y="27"/>
                  </a:lnTo>
                  <a:lnTo>
                    <a:pt x="239" y="24"/>
                  </a:lnTo>
                  <a:lnTo>
                    <a:pt x="275" y="17"/>
                  </a:lnTo>
                  <a:lnTo>
                    <a:pt x="308" y="11"/>
                  </a:lnTo>
                  <a:lnTo>
                    <a:pt x="344" y="8"/>
                  </a:lnTo>
                  <a:lnTo>
                    <a:pt x="376"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81" name="Freeform 1109"/>
            <p:cNvSpPr>
              <a:spLocks/>
            </p:cNvSpPr>
            <p:nvPr/>
          </p:nvSpPr>
          <p:spPr bwMode="auto">
            <a:xfrm>
              <a:off x="1038" y="2870"/>
              <a:ext cx="15" cy="3"/>
            </a:xfrm>
            <a:custGeom>
              <a:avLst/>
              <a:gdLst>
                <a:gd name="T0" fmla="*/ 0 w 357"/>
                <a:gd name="T1" fmla="*/ 3 h 75"/>
                <a:gd name="T2" fmla="*/ 43 w 357"/>
                <a:gd name="T3" fmla="*/ 0 h 75"/>
                <a:gd name="T4" fmla="*/ 81 w 357"/>
                <a:gd name="T5" fmla="*/ 0 h 75"/>
                <a:gd name="T6" fmla="*/ 123 w 357"/>
                <a:gd name="T7" fmla="*/ 0 h 75"/>
                <a:gd name="T8" fmla="*/ 165 w 357"/>
                <a:gd name="T9" fmla="*/ 3 h 75"/>
                <a:gd name="T10" fmla="*/ 205 w 357"/>
                <a:gd name="T11" fmla="*/ 7 h 75"/>
                <a:gd name="T12" fmla="*/ 244 w 357"/>
                <a:gd name="T13" fmla="*/ 13 h 75"/>
                <a:gd name="T14" fmla="*/ 276 w 357"/>
                <a:gd name="T15" fmla="*/ 24 h 75"/>
                <a:gd name="T16" fmla="*/ 308 w 357"/>
                <a:gd name="T17" fmla="*/ 36 h 75"/>
                <a:gd name="T18" fmla="*/ 335 w 357"/>
                <a:gd name="T19" fmla="*/ 52 h 75"/>
                <a:gd name="T20" fmla="*/ 357 w 357"/>
                <a:gd name="T21"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7" h="75">
                  <a:moveTo>
                    <a:pt x="0" y="3"/>
                  </a:moveTo>
                  <a:lnTo>
                    <a:pt x="43" y="0"/>
                  </a:lnTo>
                  <a:lnTo>
                    <a:pt x="81" y="0"/>
                  </a:lnTo>
                  <a:lnTo>
                    <a:pt x="123" y="0"/>
                  </a:lnTo>
                  <a:lnTo>
                    <a:pt x="165" y="3"/>
                  </a:lnTo>
                  <a:lnTo>
                    <a:pt x="205" y="7"/>
                  </a:lnTo>
                  <a:lnTo>
                    <a:pt x="244" y="13"/>
                  </a:lnTo>
                  <a:lnTo>
                    <a:pt x="276" y="24"/>
                  </a:lnTo>
                  <a:lnTo>
                    <a:pt x="308" y="36"/>
                  </a:lnTo>
                  <a:lnTo>
                    <a:pt x="335" y="52"/>
                  </a:lnTo>
                  <a:lnTo>
                    <a:pt x="357" y="75"/>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82" name="Freeform 1110"/>
            <p:cNvSpPr>
              <a:spLocks/>
            </p:cNvSpPr>
            <p:nvPr/>
          </p:nvSpPr>
          <p:spPr bwMode="auto">
            <a:xfrm>
              <a:off x="1035" y="2872"/>
              <a:ext cx="11" cy="5"/>
            </a:xfrm>
            <a:custGeom>
              <a:avLst/>
              <a:gdLst>
                <a:gd name="T0" fmla="*/ 0 w 264"/>
                <a:gd name="T1" fmla="*/ 0 h 144"/>
                <a:gd name="T2" fmla="*/ 23 w 264"/>
                <a:gd name="T3" fmla="*/ 23 h 144"/>
                <a:gd name="T4" fmla="*/ 45 w 264"/>
                <a:gd name="T5" fmla="*/ 39 h 144"/>
                <a:gd name="T6" fmla="*/ 72 w 264"/>
                <a:gd name="T7" fmla="*/ 53 h 144"/>
                <a:gd name="T8" fmla="*/ 100 w 264"/>
                <a:gd name="T9" fmla="*/ 65 h 144"/>
                <a:gd name="T10" fmla="*/ 127 w 264"/>
                <a:gd name="T11" fmla="*/ 75 h 144"/>
                <a:gd name="T12" fmla="*/ 156 w 264"/>
                <a:gd name="T13" fmla="*/ 89 h 144"/>
                <a:gd name="T14" fmla="*/ 185 w 264"/>
                <a:gd name="T15" fmla="*/ 98 h 144"/>
                <a:gd name="T16" fmla="*/ 212 w 264"/>
                <a:gd name="T17" fmla="*/ 111 h 144"/>
                <a:gd name="T18" fmla="*/ 237 w 264"/>
                <a:gd name="T19" fmla="*/ 128 h 144"/>
                <a:gd name="T20" fmla="*/ 264 w 264"/>
                <a:gd name="T21"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4" h="144">
                  <a:moveTo>
                    <a:pt x="0" y="0"/>
                  </a:moveTo>
                  <a:lnTo>
                    <a:pt x="23" y="23"/>
                  </a:lnTo>
                  <a:lnTo>
                    <a:pt x="45" y="39"/>
                  </a:lnTo>
                  <a:lnTo>
                    <a:pt x="72" y="53"/>
                  </a:lnTo>
                  <a:lnTo>
                    <a:pt x="100" y="65"/>
                  </a:lnTo>
                  <a:lnTo>
                    <a:pt x="127" y="75"/>
                  </a:lnTo>
                  <a:lnTo>
                    <a:pt x="156" y="89"/>
                  </a:lnTo>
                  <a:lnTo>
                    <a:pt x="185" y="98"/>
                  </a:lnTo>
                  <a:lnTo>
                    <a:pt x="212" y="111"/>
                  </a:lnTo>
                  <a:lnTo>
                    <a:pt x="237" y="128"/>
                  </a:lnTo>
                  <a:lnTo>
                    <a:pt x="264" y="144"/>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83" name="Freeform 1111"/>
            <p:cNvSpPr>
              <a:spLocks/>
            </p:cNvSpPr>
            <p:nvPr/>
          </p:nvSpPr>
          <p:spPr bwMode="auto">
            <a:xfrm>
              <a:off x="1038" y="2877"/>
              <a:ext cx="9" cy="6"/>
            </a:xfrm>
            <a:custGeom>
              <a:avLst/>
              <a:gdLst>
                <a:gd name="T0" fmla="*/ 0 w 211"/>
                <a:gd name="T1" fmla="*/ 0 h 167"/>
                <a:gd name="T2" fmla="*/ 19 w 211"/>
                <a:gd name="T3" fmla="*/ 23 h 167"/>
                <a:gd name="T4" fmla="*/ 43 w 211"/>
                <a:gd name="T5" fmla="*/ 40 h 167"/>
                <a:gd name="T6" fmla="*/ 62 w 211"/>
                <a:gd name="T7" fmla="*/ 55 h 167"/>
                <a:gd name="T8" fmla="*/ 81 w 211"/>
                <a:gd name="T9" fmla="*/ 72 h 167"/>
                <a:gd name="T10" fmla="*/ 104 w 211"/>
                <a:gd name="T11" fmla="*/ 85 h 167"/>
                <a:gd name="T12" fmla="*/ 126 w 211"/>
                <a:gd name="T13" fmla="*/ 101 h 167"/>
                <a:gd name="T14" fmla="*/ 150 w 211"/>
                <a:gd name="T15" fmla="*/ 115 h 167"/>
                <a:gd name="T16" fmla="*/ 169 w 211"/>
                <a:gd name="T17" fmla="*/ 131 h 167"/>
                <a:gd name="T18" fmla="*/ 192 w 211"/>
                <a:gd name="T19" fmla="*/ 148 h 167"/>
                <a:gd name="T20" fmla="*/ 211 w 211"/>
                <a:gd name="T21"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1" h="167">
                  <a:moveTo>
                    <a:pt x="0" y="0"/>
                  </a:moveTo>
                  <a:lnTo>
                    <a:pt x="19" y="23"/>
                  </a:lnTo>
                  <a:lnTo>
                    <a:pt x="43" y="40"/>
                  </a:lnTo>
                  <a:lnTo>
                    <a:pt x="62" y="55"/>
                  </a:lnTo>
                  <a:lnTo>
                    <a:pt x="81" y="72"/>
                  </a:lnTo>
                  <a:lnTo>
                    <a:pt x="104" y="85"/>
                  </a:lnTo>
                  <a:lnTo>
                    <a:pt x="126" y="101"/>
                  </a:lnTo>
                  <a:lnTo>
                    <a:pt x="150" y="115"/>
                  </a:lnTo>
                  <a:lnTo>
                    <a:pt x="169" y="131"/>
                  </a:lnTo>
                  <a:lnTo>
                    <a:pt x="192" y="148"/>
                  </a:lnTo>
                  <a:lnTo>
                    <a:pt x="211" y="167"/>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84" name="Freeform 1112"/>
            <p:cNvSpPr>
              <a:spLocks/>
            </p:cNvSpPr>
            <p:nvPr/>
          </p:nvSpPr>
          <p:spPr bwMode="auto">
            <a:xfrm>
              <a:off x="1034" y="2876"/>
              <a:ext cx="9" cy="10"/>
            </a:xfrm>
            <a:custGeom>
              <a:avLst/>
              <a:gdLst>
                <a:gd name="T0" fmla="*/ 0 w 220"/>
                <a:gd name="T1" fmla="*/ 0 h 284"/>
                <a:gd name="T2" fmla="*/ 19 w 220"/>
                <a:gd name="T3" fmla="*/ 45 h 284"/>
                <a:gd name="T4" fmla="*/ 39 w 220"/>
                <a:gd name="T5" fmla="*/ 85 h 284"/>
                <a:gd name="T6" fmla="*/ 58 w 220"/>
                <a:gd name="T7" fmla="*/ 117 h 284"/>
                <a:gd name="T8" fmla="*/ 81 w 220"/>
                <a:gd name="T9" fmla="*/ 143 h 284"/>
                <a:gd name="T10" fmla="*/ 107 w 220"/>
                <a:gd name="T11" fmla="*/ 169 h 284"/>
                <a:gd name="T12" fmla="*/ 130 w 220"/>
                <a:gd name="T13" fmla="*/ 193 h 284"/>
                <a:gd name="T14" fmla="*/ 152 w 220"/>
                <a:gd name="T15" fmla="*/ 212 h 284"/>
                <a:gd name="T16" fmla="*/ 179 w 220"/>
                <a:gd name="T17" fmla="*/ 235 h 284"/>
                <a:gd name="T18" fmla="*/ 198 w 220"/>
                <a:gd name="T19" fmla="*/ 257 h 284"/>
                <a:gd name="T20" fmla="*/ 220 w 220"/>
                <a:gd name="T21"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0" h="284">
                  <a:moveTo>
                    <a:pt x="0" y="0"/>
                  </a:moveTo>
                  <a:lnTo>
                    <a:pt x="19" y="45"/>
                  </a:lnTo>
                  <a:lnTo>
                    <a:pt x="39" y="85"/>
                  </a:lnTo>
                  <a:lnTo>
                    <a:pt x="58" y="117"/>
                  </a:lnTo>
                  <a:lnTo>
                    <a:pt x="81" y="143"/>
                  </a:lnTo>
                  <a:lnTo>
                    <a:pt x="107" y="169"/>
                  </a:lnTo>
                  <a:lnTo>
                    <a:pt x="130" y="193"/>
                  </a:lnTo>
                  <a:lnTo>
                    <a:pt x="152" y="212"/>
                  </a:lnTo>
                  <a:lnTo>
                    <a:pt x="179" y="235"/>
                  </a:lnTo>
                  <a:lnTo>
                    <a:pt x="198" y="257"/>
                  </a:lnTo>
                  <a:lnTo>
                    <a:pt x="220" y="284"/>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85" name="Freeform 1113"/>
            <p:cNvSpPr>
              <a:spLocks/>
            </p:cNvSpPr>
            <p:nvPr/>
          </p:nvSpPr>
          <p:spPr bwMode="auto">
            <a:xfrm>
              <a:off x="1037" y="2883"/>
              <a:ext cx="7" cy="7"/>
            </a:xfrm>
            <a:custGeom>
              <a:avLst/>
              <a:gdLst>
                <a:gd name="T0" fmla="*/ 0 w 147"/>
                <a:gd name="T1" fmla="*/ 0 h 186"/>
                <a:gd name="T2" fmla="*/ 16 w 147"/>
                <a:gd name="T3" fmla="*/ 20 h 186"/>
                <a:gd name="T4" fmla="*/ 29 w 147"/>
                <a:gd name="T5" fmla="*/ 39 h 186"/>
                <a:gd name="T6" fmla="*/ 39 w 147"/>
                <a:gd name="T7" fmla="*/ 59 h 186"/>
                <a:gd name="T8" fmla="*/ 52 w 147"/>
                <a:gd name="T9" fmla="*/ 81 h 186"/>
                <a:gd name="T10" fmla="*/ 62 w 147"/>
                <a:gd name="T11" fmla="*/ 102 h 186"/>
                <a:gd name="T12" fmla="*/ 75 w 147"/>
                <a:gd name="T13" fmla="*/ 121 h 186"/>
                <a:gd name="T14" fmla="*/ 91 w 147"/>
                <a:gd name="T15" fmla="*/ 141 h 186"/>
                <a:gd name="T16" fmla="*/ 107 w 147"/>
                <a:gd name="T17" fmla="*/ 157 h 186"/>
                <a:gd name="T18" fmla="*/ 123 w 147"/>
                <a:gd name="T19" fmla="*/ 173 h 186"/>
                <a:gd name="T20" fmla="*/ 147 w 147"/>
                <a:gd name="T21"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 h="186">
                  <a:moveTo>
                    <a:pt x="0" y="0"/>
                  </a:moveTo>
                  <a:lnTo>
                    <a:pt x="16" y="20"/>
                  </a:lnTo>
                  <a:lnTo>
                    <a:pt x="29" y="39"/>
                  </a:lnTo>
                  <a:lnTo>
                    <a:pt x="39" y="59"/>
                  </a:lnTo>
                  <a:lnTo>
                    <a:pt x="52" y="81"/>
                  </a:lnTo>
                  <a:lnTo>
                    <a:pt x="62" y="102"/>
                  </a:lnTo>
                  <a:lnTo>
                    <a:pt x="75" y="121"/>
                  </a:lnTo>
                  <a:lnTo>
                    <a:pt x="91" y="141"/>
                  </a:lnTo>
                  <a:lnTo>
                    <a:pt x="107" y="157"/>
                  </a:lnTo>
                  <a:lnTo>
                    <a:pt x="123" y="173"/>
                  </a:lnTo>
                  <a:lnTo>
                    <a:pt x="147" y="186"/>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86" name="Freeform 1114"/>
            <p:cNvSpPr>
              <a:spLocks/>
            </p:cNvSpPr>
            <p:nvPr/>
          </p:nvSpPr>
          <p:spPr bwMode="auto">
            <a:xfrm>
              <a:off x="972" y="2930"/>
              <a:ext cx="19" cy="14"/>
            </a:xfrm>
            <a:custGeom>
              <a:avLst/>
              <a:gdLst>
                <a:gd name="T0" fmla="*/ 0 w 432"/>
                <a:gd name="T1" fmla="*/ 0 h 369"/>
                <a:gd name="T2" fmla="*/ 39 w 432"/>
                <a:gd name="T3" fmla="*/ 10 h 369"/>
                <a:gd name="T4" fmla="*/ 85 w 432"/>
                <a:gd name="T5" fmla="*/ 29 h 369"/>
                <a:gd name="T6" fmla="*/ 133 w 432"/>
                <a:gd name="T7" fmla="*/ 58 h 369"/>
                <a:gd name="T8" fmla="*/ 185 w 432"/>
                <a:gd name="T9" fmla="*/ 94 h 369"/>
                <a:gd name="T10" fmla="*/ 234 w 432"/>
                <a:gd name="T11" fmla="*/ 137 h 369"/>
                <a:gd name="T12" fmla="*/ 283 w 432"/>
                <a:gd name="T13" fmla="*/ 182 h 369"/>
                <a:gd name="T14" fmla="*/ 328 w 432"/>
                <a:gd name="T15" fmla="*/ 228 h 369"/>
                <a:gd name="T16" fmla="*/ 371 w 432"/>
                <a:gd name="T17" fmla="*/ 277 h 369"/>
                <a:gd name="T18" fmla="*/ 406 w 432"/>
                <a:gd name="T19" fmla="*/ 323 h 369"/>
                <a:gd name="T20" fmla="*/ 432 w 432"/>
                <a:gd name="T21" fmla="*/ 369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2" h="369">
                  <a:moveTo>
                    <a:pt x="0" y="0"/>
                  </a:moveTo>
                  <a:lnTo>
                    <a:pt x="39" y="10"/>
                  </a:lnTo>
                  <a:lnTo>
                    <a:pt x="85" y="29"/>
                  </a:lnTo>
                  <a:lnTo>
                    <a:pt x="133" y="58"/>
                  </a:lnTo>
                  <a:lnTo>
                    <a:pt x="185" y="94"/>
                  </a:lnTo>
                  <a:lnTo>
                    <a:pt x="234" y="137"/>
                  </a:lnTo>
                  <a:lnTo>
                    <a:pt x="283" y="182"/>
                  </a:lnTo>
                  <a:lnTo>
                    <a:pt x="328" y="228"/>
                  </a:lnTo>
                  <a:lnTo>
                    <a:pt x="371" y="277"/>
                  </a:lnTo>
                  <a:lnTo>
                    <a:pt x="406" y="323"/>
                  </a:lnTo>
                  <a:lnTo>
                    <a:pt x="432" y="369"/>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87" name="Freeform 1115"/>
            <p:cNvSpPr>
              <a:spLocks/>
            </p:cNvSpPr>
            <p:nvPr/>
          </p:nvSpPr>
          <p:spPr bwMode="auto">
            <a:xfrm>
              <a:off x="961" y="2930"/>
              <a:ext cx="14" cy="18"/>
            </a:xfrm>
            <a:custGeom>
              <a:avLst/>
              <a:gdLst>
                <a:gd name="T0" fmla="*/ 0 w 308"/>
                <a:gd name="T1" fmla="*/ 0 h 516"/>
                <a:gd name="T2" fmla="*/ 19 w 308"/>
                <a:gd name="T3" fmla="*/ 56 h 516"/>
                <a:gd name="T4" fmla="*/ 42 w 308"/>
                <a:gd name="T5" fmla="*/ 115 h 516"/>
                <a:gd name="T6" fmla="*/ 64 w 308"/>
                <a:gd name="T7" fmla="*/ 171 h 516"/>
                <a:gd name="T8" fmla="*/ 91 w 308"/>
                <a:gd name="T9" fmla="*/ 226 h 516"/>
                <a:gd name="T10" fmla="*/ 116 w 308"/>
                <a:gd name="T11" fmla="*/ 281 h 516"/>
                <a:gd name="T12" fmla="*/ 146 w 308"/>
                <a:gd name="T13" fmla="*/ 337 h 516"/>
                <a:gd name="T14" fmla="*/ 182 w 308"/>
                <a:gd name="T15" fmla="*/ 386 h 516"/>
                <a:gd name="T16" fmla="*/ 217 w 308"/>
                <a:gd name="T17" fmla="*/ 434 h 516"/>
                <a:gd name="T18" fmla="*/ 259 w 308"/>
                <a:gd name="T19" fmla="*/ 477 h 516"/>
                <a:gd name="T20" fmla="*/ 308 w 308"/>
                <a:gd name="T21" fmla="*/ 516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8" h="516">
                  <a:moveTo>
                    <a:pt x="0" y="0"/>
                  </a:moveTo>
                  <a:lnTo>
                    <a:pt x="19" y="56"/>
                  </a:lnTo>
                  <a:lnTo>
                    <a:pt x="42" y="115"/>
                  </a:lnTo>
                  <a:lnTo>
                    <a:pt x="64" y="171"/>
                  </a:lnTo>
                  <a:lnTo>
                    <a:pt x="91" y="226"/>
                  </a:lnTo>
                  <a:lnTo>
                    <a:pt x="116" y="281"/>
                  </a:lnTo>
                  <a:lnTo>
                    <a:pt x="146" y="337"/>
                  </a:lnTo>
                  <a:lnTo>
                    <a:pt x="182" y="386"/>
                  </a:lnTo>
                  <a:lnTo>
                    <a:pt x="217" y="434"/>
                  </a:lnTo>
                  <a:lnTo>
                    <a:pt x="259" y="477"/>
                  </a:lnTo>
                  <a:lnTo>
                    <a:pt x="308" y="516"/>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88" name="Freeform 1116"/>
            <p:cNvSpPr>
              <a:spLocks/>
            </p:cNvSpPr>
            <p:nvPr/>
          </p:nvSpPr>
          <p:spPr bwMode="auto">
            <a:xfrm>
              <a:off x="953" y="2938"/>
              <a:ext cx="3" cy="17"/>
            </a:xfrm>
            <a:custGeom>
              <a:avLst/>
              <a:gdLst>
                <a:gd name="T0" fmla="*/ 23 w 82"/>
                <a:gd name="T1" fmla="*/ 0 h 476"/>
                <a:gd name="T2" fmla="*/ 6 w 82"/>
                <a:gd name="T3" fmla="*/ 62 h 476"/>
                <a:gd name="T4" fmla="*/ 0 w 82"/>
                <a:gd name="T5" fmla="*/ 123 h 476"/>
                <a:gd name="T6" fmla="*/ 0 w 82"/>
                <a:gd name="T7" fmla="*/ 183 h 476"/>
                <a:gd name="T8" fmla="*/ 3 w 82"/>
                <a:gd name="T9" fmla="*/ 235 h 476"/>
                <a:gd name="T10" fmla="*/ 13 w 82"/>
                <a:gd name="T11" fmla="*/ 286 h 476"/>
                <a:gd name="T12" fmla="*/ 26 w 82"/>
                <a:gd name="T13" fmla="*/ 333 h 476"/>
                <a:gd name="T14" fmla="*/ 42 w 82"/>
                <a:gd name="T15" fmla="*/ 375 h 476"/>
                <a:gd name="T16" fmla="*/ 55 w 82"/>
                <a:gd name="T17" fmla="*/ 415 h 476"/>
                <a:gd name="T18" fmla="*/ 72 w 82"/>
                <a:gd name="T19" fmla="*/ 446 h 476"/>
                <a:gd name="T20" fmla="*/ 82 w 82"/>
                <a:gd name="T21" fmla="*/ 476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476">
                  <a:moveTo>
                    <a:pt x="23" y="0"/>
                  </a:moveTo>
                  <a:lnTo>
                    <a:pt x="6" y="62"/>
                  </a:lnTo>
                  <a:lnTo>
                    <a:pt x="0" y="123"/>
                  </a:lnTo>
                  <a:lnTo>
                    <a:pt x="0" y="183"/>
                  </a:lnTo>
                  <a:lnTo>
                    <a:pt x="3" y="235"/>
                  </a:lnTo>
                  <a:lnTo>
                    <a:pt x="13" y="286"/>
                  </a:lnTo>
                  <a:lnTo>
                    <a:pt x="26" y="333"/>
                  </a:lnTo>
                  <a:lnTo>
                    <a:pt x="42" y="375"/>
                  </a:lnTo>
                  <a:lnTo>
                    <a:pt x="55" y="415"/>
                  </a:lnTo>
                  <a:lnTo>
                    <a:pt x="72" y="446"/>
                  </a:lnTo>
                  <a:lnTo>
                    <a:pt x="82" y="476"/>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89" name="Freeform 1117"/>
            <p:cNvSpPr>
              <a:spLocks/>
            </p:cNvSpPr>
            <p:nvPr/>
          </p:nvSpPr>
          <p:spPr bwMode="auto">
            <a:xfrm>
              <a:off x="956" y="2944"/>
              <a:ext cx="8" cy="15"/>
            </a:xfrm>
            <a:custGeom>
              <a:avLst/>
              <a:gdLst>
                <a:gd name="T0" fmla="*/ 0 w 178"/>
                <a:gd name="T1" fmla="*/ 0 h 424"/>
                <a:gd name="T2" fmla="*/ 10 w 178"/>
                <a:gd name="T3" fmla="*/ 42 h 424"/>
                <a:gd name="T4" fmla="*/ 16 w 178"/>
                <a:gd name="T5" fmla="*/ 81 h 424"/>
                <a:gd name="T6" fmla="*/ 26 w 178"/>
                <a:gd name="T7" fmla="*/ 123 h 424"/>
                <a:gd name="T8" fmla="*/ 35 w 178"/>
                <a:gd name="T9" fmla="*/ 170 h 424"/>
                <a:gd name="T10" fmla="*/ 49 w 178"/>
                <a:gd name="T11" fmla="*/ 212 h 424"/>
                <a:gd name="T12" fmla="*/ 65 w 178"/>
                <a:gd name="T13" fmla="*/ 258 h 424"/>
                <a:gd name="T14" fmla="*/ 84 w 178"/>
                <a:gd name="T15" fmla="*/ 300 h 424"/>
                <a:gd name="T16" fmla="*/ 110 w 178"/>
                <a:gd name="T17" fmla="*/ 343 h 424"/>
                <a:gd name="T18" fmla="*/ 140 w 178"/>
                <a:gd name="T19" fmla="*/ 385 h 424"/>
                <a:gd name="T20" fmla="*/ 178 w 178"/>
                <a:gd name="T21" fmla="*/ 424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8" h="424">
                  <a:moveTo>
                    <a:pt x="0" y="0"/>
                  </a:moveTo>
                  <a:lnTo>
                    <a:pt x="10" y="42"/>
                  </a:lnTo>
                  <a:lnTo>
                    <a:pt x="16" y="81"/>
                  </a:lnTo>
                  <a:lnTo>
                    <a:pt x="26" y="123"/>
                  </a:lnTo>
                  <a:lnTo>
                    <a:pt x="35" y="170"/>
                  </a:lnTo>
                  <a:lnTo>
                    <a:pt x="49" y="212"/>
                  </a:lnTo>
                  <a:lnTo>
                    <a:pt x="65" y="258"/>
                  </a:lnTo>
                  <a:lnTo>
                    <a:pt x="84" y="300"/>
                  </a:lnTo>
                  <a:lnTo>
                    <a:pt x="110" y="343"/>
                  </a:lnTo>
                  <a:lnTo>
                    <a:pt x="140" y="385"/>
                  </a:lnTo>
                  <a:lnTo>
                    <a:pt x="178" y="424"/>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90" name="Freeform 1118"/>
            <p:cNvSpPr>
              <a:spLocks/>
            </p:cNvSpPr>
            <p:nvPr/>
          </p:nvSpPr>
          <p:spPr bwMode="auto">
            <a:xfrm>
              <a:off x="963" y="2942"/>
              <a:ext cx="12" cy="15"/>
            </a:xfrm>
            <a:custGeom>
              <a:avLst/>
              <a:gdLst>
                <a:gd name="T0" fmla="*/ 0 w 289"/>
                <a:gd name="T1" fmla="*/ 0 h 417"/>
                <a:gd name="T2" fmla="*/ 19 w 289"/>
                <a:gd name="T3" fmla="*/ 52 h 417"/>
                <a:gd name="T4" fmla="*/ 48 w 289"/>
                <a:gd name="T5" fmla="*/ 101 h 417"/>
                <a:gd name="T6" fmla="*/ 77 w 289"/>
                <a:gd name="T7" fmla="*/ 144 h 417"/>
                <a:gd name="T8" fmla="*/ 113 w 289"/>
                <a:gd name="T9" fmla="*/ 189 h 417"/>
                <a:gd name="T10" fmla="*/ 149 w 289"/>
                <a:gd name="T11" fmla="*/ 228 h 417"/>
                <a:gd name="T12" fmla="*/ 181 w 289"/>
                <a:gd name="T13" fmla="*/ 268 h 417"/>
                <a:gd name="T14" fmla="*/ 217 w 289"/>
                <a:gd name="T15" fmla="*/ 307 h 417"/>
                <a:gd name="T16" fmla="*/ 246 w 289"/>
                <a:gd name="T17" fmla="*/ 343 h 417"/>
                <a:gd name="T18" fmla="*/ 269 w 289"/>
                <a:gd name="T19" fmla="*/ 378 h 417"/>
                <a:gd name="T20" fmla="*/ 289 w 289"/>
                <a:gd name="T21" fmla="*/ 417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9" h="417">
                  <a:moveTo>
                    <a:pt x="0" y="0"/>
                  </a:moveTo>
                  <a:lnTo>
                    <a:pt x="19" y="52"/>
                  </a:lnTo>
                  <a:lnTo>
                    <a:pt x="48" y="101"/>
                  </a:lnTo>
                  <a:lnTo>
                    <a:pt x="77" y="144"/>
                  </a:lnTo>
                  <a:lnTo>
                    <a:pt x="113" y="189"/>
                  </a:lnTo>
                  <a:lnTo>
                    <a:pt x="149" y="228"/>
                  </a:lnTo>
                  <a:lnTo>
                    <a:pt x="181" y="268"/>
                  </a:lnTo>
                  <a:lnTo>
                    <a:pt x="217" y="307"/>
                  </a:lnTo>
                  <a:lnTo>
                    <a:pt x="246" y="343"/>
                  </a:lnTo>
                  <a:lnTo>
                    <a:pt x="269" y="378"/>
                  </a:lnTo>
                  <a:lnTo>
                    <a:pt x="289" y="417"/>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91" name="Freeform 1119"/>
            <p:cNvSpPr>
              <a:spLocks/>
            </p:cNvSpPr>
            <p:nvPr/>
          </p:nvSpPr>
          <p:spPr bwMode="auto">
            <a:xfrm>
              <a:off x="978" y="2936"/>
              <a:ext cx="5" cy="7"/>
            </a:xfrm>
            <a:custGeom>
              <a:avLst/>
              <a:gdLst>
                <a:gd name="T0" fmla="*/ 0 w 129"/>
                <a:gd name="T1" fmla="*/ 0 h 173"/>
                <a:gd name="T2" fmla="*/ 22 w 129"/>
                <a:gd name="T3" fmla="*/ 13 h 173"/>
                <a:gd name="T4" fmla="*/ 42 w 129"/>
                <a:gd name="T5" fmla="*/ 33 h 173"/>
                <a:gd name="T6" fmla="*/ 61 w 129"/>
                <a:gd name="T7" fmla="*/ 49 h 173"/>
                <a:gd name="T8" fmla="*/ 80 w 129"/>
                <a:gd name="T9" fmla="*/ 69 h 173"/>
                <a:gd name="T10" fmla="*/ 94 w 129"/>
                <a:gd name="T11" fmla="*/ 88 h 173"/>
                <a:gd name="T12" fmla="*/ 107 w 129"/>
                <a:gd name="T13" fmla="*/ 112 h 173"/>
                <a:gd name="T14" fmla="*/ 116 w 129"/>
                <a:gd name="T15" fmla="*/ 128 h 173"/>
                <a:gd name="T16" fmla="*/ 126 w 129"/>
                <a:gd name="T17" fmla="*/ 148 h 173"/>
                <a:gd name="T18" fmla="*/ 129 w 129"/>
                <a:gd name="T19" fmla="*/ 160 h 173"/>
                <a:gd name="T20" fmla="*/ 129 w 129"/>
                <a:gd name="T21"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9" h="173">
                  <a:moveTo>
                    <a:pt x="0" y="0"/>
                  </a:moveTo>
                  <a:lnTo>
                    <a:pt x="22" y="13"/>
                  </a:lnTo>
                  <a:lnTo>
                    <a:pt x="42" y="33"/>
                  </a:lnTo>
                  <a:lnTo>
                    <a:pt x="61" y="49"/>
                  </a:lnTo>
                  <a:lnTo>
                    <a:pt x="80" y="69"/>
                  </a:lnTo>
                  <a:lnTo>
                    <a:pt x="94" y="88"/>
                  </a:lnTo>
                  <a:lnTo>
                    <a:pt x="107" y="112"/>
                  </a:lnTo>
                  <a:lnTo>
                    <a:pt x="116" y="128"/>
                  </a:lnTo>
                  <a:lnTo>
                    <a:pt x="126" y="148"/>
                  </a:lnTo>
                  <a:lnTo>
                    <a:pt x="129" y="160"/>
                  </a:lnTo>
                  <a:lnTo>
                    <a:pt x="129" y="173"/>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92" name="Freeform 1120"/>
            <p:cNvSpPr>
              <a:spLocks/>
            </p:cNvSpPr>
            <p:nvPr/>
          </p:nvSpPr>
          <p:spPr bwMode="auto">
            <a:xfrm>
              <a:off x="966" y="2932"/>
              <a:ext cx="12" cy="11"/>
            </a:xfrm>
            <a:custGeom>
              <a:avLst/>
              <a:gdLst>
                <a:gd name="T0" fmla="*/ 0 w 257"/>
                <a:gd name="T1" fmla="*/ 0 h 298"/>
                <a:gd name="T2" fmla="*/ 16 w 257"/>
                <a:gd name="T3" fmla="*/ 33 h 298"/>
                <a:gd name="T4" fmla="*/ 32 w 257"/>
                <a:gd name="T5" fmla="*/ 69 h 298"/>
                <a:gd name="T6" fmla="*/ 56 w 257"/>
                <a:gd name="T7" fmla="*/ 105 h 298"/>
                <a:gd name="T8" fmla="*/ 81 w 257"/>
                <a:gd name="T9" fmla="*/ 141 h 298"/>
                <a:gd name="T10" fmla="*/ 107 w 257"/>
                <a:gd name="T11" fmla="*/ 173 h 298"/>
                <a:gd name="T12" fmla="*/ 136 w 257"/>
                <a:gd name="T13" fmla="*/ 206 h 298"/>
                <a:gd name="T14" fmla="*/ 169 w 257"/>
                <a:gd name="T15" fmla="*/ 235 h 298"/>
                <a:gd name="T16" fmla="*/ 198 w 257"/>
                <a:gd name="T17" fmla="*/ 262 h 298"/>
                <a:gd name="T18" fmla="*/ 227 w 257"/>
                <a:gd name="T19" fmla="*/ 284 h 298"/>
                <a:gd name="T20" fmla="*/ 257 w 257"/>
                <a:gd name="T21" fmla="*/ 298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7" h="298">
                  <a:moveTo>
                    <a:pt x="0" y="0"/>
                  </a:moveTo>
                  <a:lnTo>
                    <a:pt x="16" y="33"/>
                  </a:lnTo>
                  <a:lnTo>
                    <a:pt x="32" y="69"/>
                  </a:lnTo>
                  <a:lnTo>
                    <a:pt x="56" y="105"/>
                  </a:lnTo>
                  <a:lnTo>
                    <a:pt x="81" y="141"/>
                  </a:lnTo>
                  <a:lnTo>
                    <a:pt x="107" y="173"/>
                  </a:lnTo>
                  <a:lnTo>
                    <a:pt x="136" y="206"/>
                  </a:lnTo>
                  <a:lnTo>
                    <a:pt x="169" y="235"/>
                  </a:lnTo>
                  <a:lnTo>
                    <a:pt x="198" y="262"/>
                  </a:lnTo>
                  <a:lnTo>
                    <a:pt x="227" y="284"/>
                  </a:lnTo>
                  <a:lnTo>
                    <a:pt x="257" y="298"/>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93" name="Freeform 1121"/>
            <p:cNvSpPr>
              <a:spLocks/>
            </p:cNvSpPr>
            <p:nvPr/>
          </p:nvSpPr>
          <p:spPr bwMode="auto">
            <a:xfrm>
              <a:off x="992" y="2940"/>
              <a:ext cx="6" cy="5"/>
            </a:xfrm>
            <a:custGeom>
              <a:avLst/>
              <a:gdLst>
                <a:gd name="T0" fmla="*/ 0 w 127"/>
                <a:gd name="T1" fmla="*/ 0 h 144"/>
                <a:gd name="T2" fmla="*/ 14 w 127"/>
                <a:gd name="T3" fmla="*/ 17 h 144"/>
                <a:gd name="T4" fmla="*/ 27 w 127"/>
                <a:gd name="T5" fmla="*/ 29 h 144"/>
                <a:gd name="T6" fmla="*/ 40 w 127"/>
                <a:gd name="T7" fmla="*/ 42 h 144"/>
                <a:gd name="T8" fmla="*/ 57 w 127"/>
                <a:gd name="T9" fmla="*/ 56 h 144"/>
                <a:gd name="T10" fmla="*/ 69 w 127"/>
                <a:gd name="T11" fmla="*/ 69 h 144"/>
                <a:gd name="T12" fmla="*/ 85 w 127"/>
                <a:gd name="T13" fmla="*/ 81 h 144"/>
                <a:gd name="T14" fmla="*/ 98 w 127"/>
                <a:gd name="T15" fmla="*/ 95 h 144"/>
                <a:gd name="T16" fmla="*/ 112 w 127"/>
                <a:gd name="T17" fmla="*/ 108 h 144"/>
                <a:gd name="T18" fmla="*/ 121 w 127"/>
                <a:gd name="T19" fmla="*/ 127 h 144"/>
                <a:gd name="T20" fmla="*/ 127 w 127"/>
                <a:gd name="T21"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7" h="144">
                  <a:moveTo>
                    <a:pt x="0" y="0"/>
                  </a:moveTo>
                  <a:lnTo>
                    <a:pt x="14" y="17"/>
                  </a:lnTo>
                  <a:lnTo>
                    <a:pt x="27" y="29"/>
                  </a:lnTo>
                  <a:lnTo>
                    <a:pt x="40" y="42"/>
                  </a:lnTo>
                  <a:lnTo>
                    <a:pt x="57" y="56"/>
                  </a:lnTo>
                  <a:lnTo>
                    <a:pt x="69" y="69"/>
                  </a:lnTo>
                  <a:lnTo>
                    <a:pt x="85" y="81"/>
                  </a:lnTo>
                  <a:lnTo>
                    <a:pt x="98" y="95"/>
                  </a:lnTo>
                  <a:lnTo>
                    <a:pt x="112" y="108"/>
                  </a:lnTo>
                  <a:lnTo>
                    <a:pt x="121" y="127"/>
                  </a:lnTo>
                  <a:lnTo>
                    <a:pt x="127" y="144"/>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94" name="Freeform 1122"/>
            <p:cNvSpPr>
              <a:spLocks/>
            </p:cNvSpPr>
            <p:nvPr/>
          </p:nvSpPr>
          <p:spPr bwMode="auto">
            <a:xfrm>
              <a:off x="970" y="2926"/>
              <a:ext cx="10" cy="4"/>
            </a:xfrm>
            <a:custGeom>
              <a:avLst/>
              <a:gdLst>
                <a:gd name="T0" fmla="*/ 0 w 224"/>
                <a:gd name="T1" fmla="*/ 0 h 108"/>
                <a:gd name="T2" fmla="*/ 26 w 224"/>
                <a:gd name="T3" fmla="*/ 9 h 108"/>
                <a:gd name="T4" fmla="*/ 48 w 224"/>
                <a:gd name="T5" fmla="*/ 16 h 108"/>
                <a:gd name="T6" fmla="*/ 72 w 224"/>
                <a:gd name="T7" fmla="*/ 26 h 108"/>
                <a:gd name="T8" fmla="*/ 94 w 224"/>
                <a:gd name="T9" fmla="*/ 36 h 108"/>
                <a:gd name="T10" fmla="*/ 116 w 224"/>
                <a:gd name="T11" fmla="*/ 45 h 108"/>
                <a:gd name="T12" fmla="*/ 140 w 224"/>
                <a:gd name="T13" fmla="*/ 55 h 108"/>
                <a:gd name="T14" fmla="*/ 162 w 224"/>
                <a:gd name="T15" fmla="*/ 68 h 108"/>
                <a:gd name="T16" fmla="*/ 182 w 224"/>
                <a:gd name="T17" fmla="*/ 81 h 108"/>
                <a:gd name="T18" fmla="*/ 204 w 224"/>
                <a:gd name="T19" fmla="*/ 94 h 108"/>
                <a:gd name="T20" fmla="*/ 224 w 224"/>
                <a:gd name="T21" fmla="*/ 10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108">
                  <a:moveTo>
                    <a:pt x="0" y="0"/>
                  </a:moveTo>
                  <a:lnTo>
                    <a:pt x="26" y="9"/>
                  </a:lnTo>
                  <a:lnTo>
                    <a:pt x="48" y="16"/>
                  </a:lnTo>
                  <a:lnTo>
                    <a:pt x="72" y="26"/>
                  </a:lnTo>
                  <a:lnTo>
                    <a:pt x="94" y="36"/>
                  </a:lnTo>
                  <a:lnTo>
                    <a:pt x="116" y="45"/>
                  </a:lnTo>
                  <a:lnTo>
                    <a:pt x="140" y="55"/>
                  </a:lnTo>
                  <a:lnTo>
                    <a:pt x="162" y="68"/>
                  </a:lnTo>
                  <a:lnTo>
                    <a:pt x="182" y="81"/>
                  </a:lnTo>
                  <a:lnTo>
                    <a:pt x="204" y="94"/>
                  </a:lnTo>
                  <a:lnTo>
                    <a:pt x="224" y="108"/>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95" name="Freeform 1123"/>
            <p:cNvSpPr>
              <a:spLocks/>
            </p:cNvSpPr>
            <p:nvPr/>
          </p:nvSpPr>
          <p:spPr bwMode="auto">
            <a:xfrm>
              <a:off x="956" y="2932"/>
              <a:ext cx="2" cy="8"/>
            </a:xfrm>
            <a:custGeom>
              <a:avLst/>
              <a:gdLst>
                <a:gd name="T0" fmla="*/ 0 w 45"/>
                <a:gd name="T1" fmla="*/ 0 h 226"/>
                <a:gd name="T2" fmla="*/ 0 w 45"/>
                <a:gd name="T3" fmla="*/ 30 h 226"/>
                <a:gd name="T4" fmla="*/ 3 w 45"/>
                <a:gd name="T5" fmla="*/ 56 h 226"/>
                <a:gd name="T6" fmla="*/ 6 w 45"/>
                <a:gd name="T7" fmla="*/ 82 h 226"/>
                <a:gd name="T8" fmla="*/ 12 w 45"/>
                <a:gd name="T9" fmla="*/ 105 h 226"/>
                <a:gd name="T10" fmla="*/ 19 w 45"/>
                <a:gd name="T11" fmla="*/ 127 h 226"/>
                <a:gd name="T12" fmla="*/ 25 w 45"/>
                <a:gd name="T13" fmla="*/ 151 h 226"/>
                <a:gd name="T14" fmla="*/ 31 w 45"/>
                <a:gd name="T15" fmla="*/ 170 h 226"/>
                <a:gd name="T16" fmla="*/ 39 w 45"/>
                <a:gd name="T17" fmla="*/ 190 h 226"/>
                <a:gd name="T18" fmla="*/ 45 w 45"/>
                <a:gd name="T19" fmla="*/ 209 h 226"/>
                <a:gd name="T20" fmla="*/ 45 w 45"/>
                <a:gd name="T21"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 h="226">
                  <a:moveTo>
                    <a:pt x="0" y="0"/>
                  </a:moveTo>
                  <a:lnTo>
                    <a:pt x="0" y="30"/>
                  </a:lnTo>
                  <a:lnTo>
                    <a:pt x="3" y="56"/>
                  </a:lnTo>
                  <a:lnTo>
                    <a:pt x="6" y="82"/>
                  </a:lnTo>
                  <a:lnTo>
                    <a:pt x="12" y="105"/>
                  </a:lnTo>
                  <a:lnTo>
                    <a:pt x="19" y="127"/>
                  </a:lnTo>
                  <a:lnTo>
                    <a:pt x="25" y="151"/>
                  </a:lnTo>
                  <a:lnTo>
                    <a:pt x="31" y="170"/>
                  </a:lnTo>
                  <a:lnTo>
                    <a:pt x="39" y="190"/>
                  </a:lnTo>
                  <a:lnTo>
                    <a:pt x="45" y="209"/>
                  </a:lnTo>
                  <a:lnTo>
                    <a:pt x="45" y="226"/>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96" name="Freeform 1124"/>
            <p:cNvSpPr>
              <a:spLocks/>
            </p:cNvSpPr>
            <p:nvPr/>
          </p:nvSpPr>
          <p:spPr bwMode="auto">
            <a:xfrm>
              <a:off x="895" y="2939"/>
              <a:ext cx="8" cy="7"/>
            </a:xfrm>
            <a:custGeom>
              <a:avLst/>
              <a:gdLst>
                <a:gd name="T0" fmla="*/ 185 w 185"/>
                <a:gd name="T1" fmla="*/ 0 h 205"/>
                <a:gd name="T2" fmla="*/ 163 w 185"/>
                <a:gd name="T3" fmla="*/ 16 h 205"/>
                <a:gd name="T4" fmla="*/ 139 w 185"/>
                <a:gd name="T5" fmla="*/ 36 h 205"/>
                <a:gd name="T6" fmla="*/ 117 w 185"/>
                <a:gd name="T7" fmla="*/ 52 h 205"/>
                <a:gd name="T8" fmla="*/ 97 w 185"/>
                <a:gd name="T9" fmla="*/ 67 h 205"/>
                <a:gd name="T10" fmla="*/ 75 w 185"/>
                <a:gd name="T11" fmla="*/ 88 h 205"/>
                <a:gd name="T12" fmla="*/ 55 w 185"/>
                <a:gd name="T13" fmla="*/ 107 h 205"/>
                <a:gd name="T14" fmla="*/ 39 w 185"/>
                <a:gd name="T15" fmla="*/ 127 h 205"/>
                <a:gd name="T16" fmla="*/ 23 w 185"/>
                <a:gd name="T17" fmla="*/ 150 h 205"/>
                <a:gd name="T18" fmla="*/ 9 w 185"/>
                <a:gd name="T19" fmla="*/ 175 h 205"/>
                <a:gd name="T20" fmla="*/ 0 w 185"/>
                <a:gd name="T21"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205">
                  <a:moveTo>
                    <a:pt x="185" y="0"/>
                  </a:moveTo>
                  <a:lnTo>
                    <a:pt x="163" y="16"/>
                  </a:lnTo>
                  <a:lnTo>
                    <a:pt x="139" y="36"/>
                  </a:lnTo>
                  <a:lnTo>
                    <a:pt x="117" y="52"/>
                  </a:lnTo>
                  <a:lnTo>
                    <a:pt x="97" y="67"/>
                  </a:lnTo>
                  <a:lnTo>
                    <a:pt x="75" y="88"/>
                  </a:lnTo>
                  <a:lnTo>
                    <a:pt x="55" y="107"/>
                  </a:lnTo>
                  <a:lnTo>
                    <a:pt x="39" y="127"/>
                  </a:lnTo>
                  <a:lnTo>
                    <a:pt x="23" y="150"/>
                  </a:lnTo>
                  <a:lnTo>
                    <a:pt x="9" y="175"/>
                  </a:lnTo>
                  <a:lnTo>
                    <a:pt x="0" y="205"/>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97" name="Freeform 1125"/>
            <p:cNvSpPr>
              <a:spLocks/>
            </p:cNvSpPr>
            <p:nvPr/>
          </p:nvSpPr>
          <p:spPr bwMode="auto">
            <a:xfrm>
              <a:off x="901" y="2938"/>
              <a:ext cx="10" cy="14"/>
            </a:xfrm>
            <a:custGeom>
              <a:avLst/>
              <a:gdLst>
                <a:gd name="T0" fmla="*/ 218 w 218"/>
                <a:gd name="T1" fmla="*/ 0 h 375"/>
                <a:gd name="T2" fmla="*/ 185 w 218"/>
                <a:gd name="T3" fmla="*/ 33 h 375"/>
                <a:gd name="T4" fmla="*/ 155 w 218"/>
                <a:gd name="T5" fmla="*/ 69 h 375"/>
                <a:gd name="T6" fmla="*/ 136 w 218"/>
                <a:gd name="T7" fmla="*/ 108 h 375"/>
                <a:gd name="T8" fmla="*/ 124 w 218"/>
                <a:gd name="T9" fmla="*/ 151 h 375"/>
                <a:gd name="T10" fmla="*/ 110 w 218"/>
                <a:gd name="T11" fmla="*/ 190 h 375"/>
                <a:gd name="T12" fmla="*/ 94 w 218"/>
                <a:gd name="T13" fmla="*/ 232 h 375"/>
                <a:gd name="T14" fmla="*/ 81 w 218"/>
                <a:gd name="T15" fmla="*/ 271 h 375"/>
                <a:gd name="T16" fmla="*/ 61 w 218"/>
                <a:gd name="T17" fmla="*/ 310 h 375"/>
                <a:gd name="T18" fmla="*/ 36 w 218"/>
                <a:gd name="T19" fmla="*/ 346 h 375"/>
                <a:gd name="T20" fmla="*/ 0 w 218"/>
                <a:gd name="T21" fmla="*/ 375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8" h="375">
                  <a:moveTo>
                    <a:pt x="218" y="0"/>
                  </a:moveTo>
                  <a:lnTo>
                    <a:pt x="185" y="33"/>
                  </a:lnTo>
                  <a:lnTo>
                    <a:pt x="155" y="69"/>
                  </a:lnTo>
                  <a:lnTo>
                    <a:pt x="136" y="108"/>
                  </a:lnTo>
                  <a:lnTo>
                    <a:pt x="124" y="151"/>
                  </a:lnTo>
                  <a:lnTo>
                    <a:pt x="110" y="190"/>
                  </a:lnTo>
                  <a:lnTo>
                    <a:pt x="94" y="232"/>
                  </a:lnTo>
                  <a:lnTo>
                    <a:pt x="81" y="271"/>
                  </a:lnTo>
                  <a:lnTo>
                    <a:pt x="61" y="310"/>
                  </a:lnTo>
                  <a:lnTo>
                    <a:pt x="36" y="346"/>
                  </a:lnTo>
                  <a:lnTo>
                    <a:pt x="0" y="375"/>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98" name="Freeform 1126"/>
            <p:cNvSpPr>
              <a:spLocks/>
            </p:cNvSpPr>
            <p:nvPr/>
          </p:nvSpPr>
          <p:spPr bwMode="auto">
            <a:xfrm>
              <a:off x="925" y="2944"/>
              <a:ext cx="5" cy="16"/>
            </a:xfrm>
            <a:custGeom>
              <a:avLst/>
              <a:gdLst>
                <a:gd name="T0" fmla="*/ 0 w 97"/>
                <a:gd name="T1" fmla="*/ 0 h 437"/>
                <a:gd name="T2" fmla="*/ 26 w 97"/>
                <a:gd name="T3" fmla="*/ 39 h 437"/>
                <a:gd name="T4" fmla="*/ 48 w 97"/>
                <a:gd name="T5" fmla="*/ 78 h 437"/>
                <a:gd name="T6" fmla="*/ 65 w 97"/>
                <a:gd name="T7" fmla="*/ 120 h 437"/>
                <a:gd name="T8" fmla="*/ 78 w 97"/>
                <a:gd name="T9" fmla="*/ 166 h 437"/>
                <a:gd name="T10" fmla="*/ 88 w 97"/>
                <a:gd name="T11" fmla="*/ 209 h 437"/>
                <a:gd name="T12" fmla="*/ 94 w 97"/>
                <a:gd name="T13" fmla="*/ 255 h 437"/>
                <a:gd name="T14" fmla="*/ 97 w 97"/>
                <a:gd name="T15" fmla="*/ 300 h 437"/>
                <a:gd name="T16" fmla="*/ 97 w 97"/>
                <a:gd name="T17" fmla="*/ 346 h 437"/>
                <a:gd name="T18" fmla="*/ 97 w 97"/>
                <a:gd name="T19" fmla="*/ 391 h 437"/>
                <a:gd name="T20" fmla="*/ 97 w 97"/>
                <a:gd name="T21" fmla="*/ 437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7" h="437">
                  <a:moveTo>
                    <a:pt x="0" y="0"/>
                  </a:moveTo>
                  <a:lnTo>
                    <a:pt x="26" y="39"/>
                  </a:lnTo>
                  <a:lnTo>
                    <a:pt x="48" y="78"/>
                  </a:lnTo>
                  <a:lnTo>
                    <a:pt x="65" y="120"/>
                  </a:lnTo>
                  <a:lnTo>
                    <a:pt x="78" y="166"/>
                  </a:lnTo>
                  <a:lnTo>
                    <a:pt x="88" y="209"/>
                  </a:lnTo>
                  <a:lnTo>
                    <a:pt x="94" y="255"/>
                  </a:lnTo>
                  <a:lnTo>
                    <a:pt x="97" y="300"/>
                  </a:lnTo>
                  <a:lnTo>
                    <a:pt x="97" y="346"/>
                  </a:lnTo>
                  <a:lnTo>
                    <a:pt x="97" y="391"/>
                  </a:lnTo>
                  <a:lnTo>
                    <a:pt x="97" y="437"/>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799" name="Freeform 1127"/>
            <p:cNvSpPr>
              <a:spLocks/>
            </p:cNvSpPr>
            <p:nvPr/>
          </p:nvSpPr>
          <p:spPr bwMode="auto">
            <a:xfrm>
              <a:off x="931" y="2949"/>
              <a:ext cx="5" cy="13"/>
            </a:xfrm>
            <a:custGeom>
              <a:avLst/>
              <a:gdLst>
                <a:gd name="T0" fmla="*/ 0 w 120"/>
                <a:gd name="T1" fmla="*/ 0 h 368"/>
                <a:gd name="T2" fmla="*/ 16 w 120"/>
                <a:gd name="T3" fmla="*/ 35 h 368"/>
                <a:gd name="T4" fmla="*/ 36 w 120"/>
                <a:gd name="T5" fmla="*/ 71 h 368"/>
                <a:gd name="T6" fmla="*/ 52 w 120"/>
                <a:gd name="T7" fmla="*/ 107 h 368"/>
                <a:gd name="T8" fmla="*/ 68 w 120"/>
                <a:gd name="T9" fmla="*/ 146 h 368"/>
                <a:gd name="T10" fmla="*/ 81 w 120"/>
                <a:gd name="T11" fmla="*/ 182 h 368"/>
                <a:gd name="T12" fmla="*/ 94 w 120"/>
                <a:gd name="T13" fmla="*/ 218 h 368"/>
                <a:gd name="T14" fmla="*/ 104 w 120"/>
                <a:gd name="T15" fmla="*/ 257 h 368"/>
                <a:gd name="T16" fmla="*/ 113 w 120"/>
                <a:gd name="T17" fmla="*/ 293 h 368"/>
                <a:gd name="T18" fmla="*/ 116 w 120"/>
                <a:gd name="T19" fmla="*/ 332 h 368"/>
                <a:gd name="T20" fmla="*/ 120 w 120"/>
                <a:gd name="T21" fmla="*/ 368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368">
                  <a:moveTo>
                    <a:pt x="0" y="0"/>
                  </a:moveTo>
                  <a:lnTo>
                    <a:pt x="16" y="35"/>
                  </a:lnTo>
                  <a:lnTo>
                    <a:pt x="36" y="71"/>
                  </a:lnTo>
                  <a:lnTo>
                    <a:pt x="52" y="107"/>
                  </a:lnTo>
                  <a:lnTo>
                    <a:pt x="68" y="146"/>
                  </a:lnTo>
                  <a:lnTo>
                    <a:pt x="81" y="182"/>
                  </a:lnTo>
                  <a:lnTo>
                    <a:pt x="94" y="218"/>
                  </a:lnTo>
                  <a:lnTo>
                    <a:pt x="104" y="257"/>
                  </a:lnTo>
                  <a:lnTo>
                    <a:pt x="113" y="293"/>
                  </a:lnTo>
                  <a:lnTo>
                    <a:pt x="116" y="332"/>
                  </a:lnTo>
                  <a:lnTo>
                    <a:pt x="120" y="368"/>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00" name="Freeform 1128"/>
            <p:cNvSpPr>
              <a:spLocks/>
            </p:cNvSpPr>
            <p:nvPr/>
          </p:nvSpPr>
          <p:spPr bwMode="auto">
            <a:xfrm>
              <a:off x="920" y="2941"/>
              <a:ext cx="2" cy="13"/>
            </a:xfrm>
            <a:custGeom>
              <a:avLst/>
              <a:gdLst>
                <a:gd name="T0" fmla="*/ 25 w 49"/>
                <a:gd name="T1" fmla="*/ 0 h 356"/>
                <a:gd name="T2" fmla="*/ 39 w 49"/>
                <a:gd name="T3" fmla="*/ 36 h 356"/>
                <a:gd name="T4" fmla="*/ 45 w 49"/>
                <a:gd name="T5" fmla="*/ 72 h 356"/>
                <a:gd name="T6" fmla="*/ 49 w 49"/>
                <a:gd name="T7" fmla="*/ 105 h 356"/>
                <a:gd name="T8" fmla="*/ 45 w 49"/>
                <a:gd name="T9" fmla="*/ 138 h 356"/>
                <a:gd name="T10" fmla="*/ 39 w 49"/>
                <a:gd name="T11" fmla="*/ 171 h 356"/>
                <a:gd name="T12" fmla="*/ 33 w 49"/>
                <a:gd name="T13" fmla="*/ 202 h 356"/>
                <a:gd name="T14" fmla="*/ 22 w 49"/>
                <a:gd name="T15" fmla="*/ 238 h 356"/>
                <a:gd name="T16" fmla="*/ 13 w 49"/>
                <a:gd name="T17" fmla="*/ 274 h 356"/>
                <a:gd name="T18" fmla="*/ 6 w 49"/>
                <a:gd name="T19" fmla="*/ 314 h 356"/>
                <a:gd name="T20" fmla="*/ 0 w 49"/>
                <a:gd name="T21"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356">
                  <a:moveTo>
                    <a:pt x="25" y="0"/>
                  </a:moveTo>
                  <a:lnTo>
                    <a:pt x="39" y="36"/>
                  </a:lnTo>
                  <a:lnTo>
                    <a:pt x="45" y="72"/>
                  </a:lnTo>
                  <a:lnTo>
                    <a:pt x="49" y="105"/>
                  </a:lnTo>
                  <a:lnTo>
                    <a:pt x="45" y="138"/>
                  </a:lnTo>
                  <a:lnTo>
                    <a:pt x="39" y="171"/>
                  </a:lnTo>
                  <a:lnTo>
                    <a:pt x="33" y="202"/>
                  </a:lnTo>
                  <a:lnTo>
                    <a:pt x="22" y="238"/>
                  </a:lnTo>
                  <a:lnTo>
                    <a:pt x="13" y="274"/>
                  </a:lnTo>
                  <a:lnTo>
                    <a:pt x="6" y="314"/>
                  </a:lnTo>
                  <a:lnTo>
                    <a:pt x="0" y="356"/>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01" name="Freeform 1129"/>
            <p:cNvSpPr>
              <a:spLocks/>
            </p:cNvSpPr>
            <p:nvPr/>
          </p:nvSpPr>
          <p:spPr bwMode="auto">
            <a:xfrm>
              <a:off x="915" y="2946"/>
              <a:ext cx="4" cy="15"/>
            </a:xfrm>
            <a:custGeom>
              <a:avLst/>
              <a:gdLst>
                <a:gd name="T0" fmla="*/ 105 w 105"/>
                <a:gd name="T1" fmla="*/ 0 h 407"/>
                <a:gd name="T2" fmla="*/ 94 w 105"/>
                <a:gd name="T3" fmla="*/ 32 h 407"/>
                <a:gd name="T4" fmla="*/ 85 w 105"/>
                <a:gd name="T5" fmla="*/ 67 h 407"/>
                <a:gd name="T6" fmla="*/ 75 w 105"/>
                <a:gd name="T7" fmla="*/ 107 h 407"/>
                <a:gd name="T8" fmla="*/ 66 w 105"/>
                <a:gd name="T9" fmla="*/ 146 h 407"/>
                <a:gd name="T10" fmla="*/ 56 w 105"/>
                <a:gd name="T11" fmla="*/ 188 h 407"/>
                <a:gd name="T12" fmla="*/ 46 w 105"/>
                <a:gd name="T13" fmla="*/ 231 h 407"/>
                <a:gd name="T14" fmla="*/ 36 w 105"/>
                <a:gd name="T15" fmla="*/ 277 h 407"/>
                <a:gd name="T16" fmla="*/ 23 w 105"/>
                <a:gd name="T17" fmla="*/ 319 h 407"/>
                <a:gd name="T18" fmla="*/ 14 w 105"/>
                <a:gd name="T19" fmla="*/ 365 h 407"/>
                <a:gd name="T20" fmla="*/ 0 w 105"/>
                <a:gd name="T21" fmla="*/ 407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407">
                  <a:moveTo>
                    <a:pt x="105" y="0"/>
                  </a:moveTo>
                  <a:lnTo>
                    <a:pt x="94" y="32"/>
                  </a:lnTo>
                  <a:lnTo>
                    <a:pt x="85" y="67"/>
                  </a:lnTo>
                  <a:lnTo>
                    <a:pt x="75" y="107"/>
                  </a:lnTo>
                  <a:lnTo>
                    <a:pt x="66" y="146"/>
                  </a:lnTo>
                  <a:lnTo>
                    <a:pt x="56" y="188"/>
                  </a:lnTo>
                  <a:lnTo>
                    <a:pt x="46" y="231"/>
                  </a:lnTo>
                  <a:lnTo>
                    <a:pt x="36" y="277"/>
                  </a:lnTo>
                  <a:lnTo>
                    <a:pt x="23" y="319"/>
                  </a:lnTo>
                  <a:lnTo>
                    <a:pt x="14" y="365"/>
                  </a:lnTo>
                  <a:lnTo>
                    <a:pt x="0" y="407"/>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02" name="Freeform 1130"/>
            <p:cNvSpPr>
              <a:spLocks/>
            </p:cNvSpPr>
            <p:nvPr/>
          </p:nvSpPr>
          <p:spPr bwMode="auto">
            <a:xfrm>
              <a:off x="907" y="2945"/>
              <a:ext cx="8" cy="12"/>
            </a:xfrm>
            <a:custGeom>
              <a:avLst/>
              <a:gdLst>
                <a:gd name="T0" fmla="*/ 172 w 172"/>
                <a:gd name="T1" fmla="*/ 0 h 340"/>
                <a:gd name="T2" fmla="*/ 159 w 172"/>
                <a:gd name="T3" fmla="*/ 69 h 340"/>
                <a:gd name="T4" fmla="*/ 143 w 172"/>
                <a:gd name="T5" fmla="*/ 121 h 340"/>
                <a:gd name="T6" fmla="*/ 129 w 172"/>
                <a:gd name="T7" fmla="*/ 163 h 340"/>
                <a:gd name="T8" fmla="*/ 113 w 172"/>
                <a:gd name="T9" fmla="*/ 196 h 340"/>
                <a:gd name="T10" fmla="*/ 98 w 172"/>
                <a:gd name="T11" fmla="*/ 223 h 340"/>
                <a:gd name="T12" fmla="*/ 81 w 172"/>
                <a:gd name="T13" fmla="*/ 245 h 340"/>
                <a:gd name="T14" fmla="*/ 62 w 172"/>
                <a:gd name="T15" fmla="*/ 268 h 340"/>
                <a:gd name="T16" fmla="*/ 42 w 172"/>
                <a:gd name="T17" fmla="*/ 287 h 340"/>
                <a:gd name="T18" fmla="*/ 22 w 172"/>
                <a:gd name="T19" fmla="*/ 311 h 340"/>
                <a:gd name="T20" fmla="*/ 0 w 172"/>
                <a:gd name="T21" fmla="*/ 34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340">
                  <a:moveTo>
                    <a:pt x="172" y="0"/>
                  </a:moveTo>
                  <a:lnTo>
                    <a:pt x="159" y="69"/>
                  </a:lnTo>
                  <a:lnTo>
                    <a:pt x="143" y="121"/>
                  </a:lnTo>
                  <a:lnTo>
                    <a:pt x="129" y="163"/>
                  </a:lnTo>
                  <a:lnTo>
                    <a:pt x="113" y="196"/>
                  </a:lnTo>
                  <a:lnTo>
                    <a:pt x="98" y="223"/>
                  </a:lnTo>
                  <a:lnTo>
                    <a:pt x="81" y="245"/>
                  </a:lnTo>
                  <a:lnTo>
                    <a:pt x="62" y="268"/>
                  </a:lnTo>
                  <a:lnTo>
                    <a:pt x="42" y="287"/>
                  </a:lnTo>
                  <a:lnTo>
                    <a:pt x="22" y="311"/>
                  </a:lnTo>
                  <a:lnTo>
                    <a:pt x="0" y="34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03" name="Freeform 1131"/>
            <p:cNvSpPr>
              <a:spLocks/>
            </p:cNvSpPr>
            <p:nvPr/>
          </p:nvSpPr>
          <p:spPr bwMode="auto">
            <a:xfrm>
              <a:off x="891" y="2937"/>
              <a:ext cx="11" cy="4"/>
            </a:xfrm>
            <a:custGeom>
              <a:avLst/>
              <a:gdLst>
                <a:gd name="T0" fmla="*/ 250 w 250"/>
                <a:gd name="T1" fmla="*/ 0 h 110"/>
                <a:gd name="T2" fmla="*/ 220 w 250"/>
                <a:gd name="T3" fmla="*/ 3 h 110"/>
                <a:gd name="T4" fmla="*/ 194 w 250"/>
                <a:gd name="T5" fmla="*/ 9 h 110"/>
                <a:gd name="T6" fmla="*/ 165 w 250"/>
                <a:gd name="T7" fmla="*/ 19 h 110"/>
                <a:gd name="T8" fmla="*/ 139 w 250"/>
                <a:gd name="T9" fmla="*/ 25 h 110"/>
                <a:gd name="T10" fmla="*/ 113 w 250"/>
                <a:gd name="T11" fmla="*/ 35 h 110"/>
                <a:gd name="T12" fmla="*/ 90 w 250"/>
                <a:gd name="T13" fmla="*/ 45 h 110"/>
                <a:gd name="T14" fmla="*/ 65 w 250"/>
                <a:gd name="T15" fmla="*/ 58 h 110"/>
                <a:gd name="T16" fmla="*/ 41 w 250"/>
                <a:gd name="T17" fmla="*/ 74 h 110"/>
                <a:gd name="T18" fmla="*/ 19 w 250"/>
                <a:gd name="T19" fmla="*/ 91 h 110"/>
                <a:gd name="T20" fmla="*/ 0 w 250"/>
                <a:gd name="T21"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0" h="110">
                  <a:moveTo>
                    <a:pt x="250" y="0"/>
                  </a:moveTo>
                  <a:lnTo>
                    <a:pt x="220" y="3"/>
                  </a:lnTo>
                  <a:lnTo>
                    <a:pt x="194" y="9"/>
                  </a:lnTo>
                  <a:lnTo>
                    <a:pt x="165" y="19"/>
                  </a:lnTo>
                  <a:lnTo>
                    <a:pt x="139" y="25"/>
                  </a:lnTo>
                  <a:lnTo>
                    <a:pt x="113" y="35"/>
                  </a:lnTo>
                  <a:lnTo>
                    <a:pt x="90" y="45"/>
                  </a:lnTo>
                  <a:lnTo>
                    <a:pt x="65" y="58"/>
                  </a:lnTo>
                  <a:lnTo>
                    <a:pt x="41" y="74"/>
                  </a:lnTo>
                  <a:lnTo>
                    <a:pt x="19" y="91"/>
                  </a:lnTo>
                  <a:lnTo>
                    <a:pt x="0" y="11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04" name="Freeform 1132"/>
            <p:cNvSpPr>
              <a:spLocks/>
            </p:cNvSpPr>
            <p:nvPr/>
          </p:nvSpPr>
          <p:spPr bwMode="auto">
            <a:xfrm>
              <a:off x="910" y="2939"/>
              <a:ext cx="6" cy="9"/>
            </a:xfrm>
            <a:custGeom>
              <a:avLst/>
              <a:gdLst>
                <a:gd name="T0" fmla="*/ 124 w 124"/>
                <a:gd name="T1" fmla="*/ 0 h 257"/>
                <a:gd name="T2" fmla="*/ 101 w 124"/>
                <a:gd name="T3" fmla="*/ 25 h 257"/>
                <a:gd name="T4" fmla="*/ 79 w 124"/>
                <a:gd name="T5" fmla="*/ 58 h 257"/>
                <a:gd name="T6" fmla="*/ 60 w 124"/>
                <a:gd name="T7" fmla="*/ 94 h 257"/>
                <a:gd name="T8" fmla="*/ 43 w 124"/>
                <a:gd name="T9" fmla="*/ 130 h 257"/>
                <a:gd name="T10" fmla="*/ 30 w 124"/>
                <a:gd name="T11" fmla="*/ 166 h 257"/>
                <a:gd name="T12" fmla="*/ 17 w 124"/>
                <a:gd name="T13" fmla="*/ 199 h 257"/>
                <a:gd name="T14" fmla="*/ 7 w 124"/>
                <a:gd name="T15" fmla="*/ 227 h 257"/>
                <a:gd name="T16" fmla="*/ 3 w 124"/>
                <a:gd name="T17" fmla="*/ 247 h 257"/>
                <a:gd name="T18" fmla="*/ 0 w 124"/>
                <a:gd name="T19" fmla="*/ 257 h 257"/>
                <a:gd name="T20" fmla="*/ 3 w 124"/>
                <a:gd name="T21" fmla="*/ 25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257">
                  <a:moveTo>
                    <a:pt x="124" y="0"/>
                  </a:moveTo>
                  <a:lnTo>
                    <a:pt x="101" y="25"/>
                  </a:lnTo>
                  <a:lnTo>
                    <a:pt x="79" y="58"/>
                  </a:lnTo>
                  <a:lnTo>
                    <a:pt x="60" y="94"/>
                  </a:lnTo>
                  <a:lnTo>
                    <a:pt x="43" y="130"/>
                  </a:lnTo>
                  <a:lnTo>
                    <a:pt x="30" y="166"/>
                  </a:lnTo>
                  <a:lnTo>
                    <a:pt x="17" y="199"/>
                  </a:lnTo>
                  <a:lnTo>
                    <a:pt x="7" y="227"/>
                  </a:lnTo>
                  <a:lnTo>
                    <a:pt x="3" y="247"/>
                  </a:lnTo>
                  <a:lnTo>
                    <a:pt x="0" y="257"/>
                  </a:lnTo>
                  <a:lnTo>
                    <a:pt x="3" y="257"/>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05" name="Freeform 1133"/>
            <p:cNvSpPr>
              <a:spLocks/>
            </p:cNvSpPr>
            <p:nvPr/>
          </p:nvSpPr>
          <p:spPr bwMode="auto">
            <a:xfrm>
              <a:off x="925" y="2951"/>
              <a:ext cx="3" cy="19"/>
            </a:xfrm>
            <a:custGeom>
              <a:avLst/>
              <a:gdLst>
                <a:gd name="T0" fmla="*/ 0 w 65"/>
                <a:gd name="T1" fmla="*/ 0 h 515"/>
                <a:gd name="T2" fmla="*/ 16 w 65"/>
                <a:gd name="T3" fmla="*/ 48 h 515"/>
                <a:gd name="T4" fmla="*/ 26 w 65"/>
                <a:gd name="T5" fmla="*/ 101 h 515"/>
                <a:gd name="T6" fmla="*/ 33 w 65"/>
                <a:gd name="T7" fmla="*/ 153 h 515"/>
                <a:gd name="T8" fmla="*/ 36 w 65"/>
                <a:gd name="T9" fmla="*/ 202 h 515"/>
                <a:gd name="T10" fmla="*/ 39 w 65"/>
                <a:gd name="T11" fmla="*/ 255 h 515"/>
                <a:gd name="T12" fmla="*/ 39 w 65"/>
                <a:gd name="T13" fmla="*/ 310 h 515"/>
                <a:gd name="T14" fmla="*/ 42 w 65"/>
                <a:gd name="T15" fmla="*/ 362 h 515"/>
                <a:gd name="T16" fmla="*/ 45 w 65"/>
                <a:gd name="T17" fmla="*/ 415 h 515"/>
                <a:gd name="T18" fmla="*/ 52 w 65"/>
                <a:gd name="T19" fmla="*/ 463 h 515"/>
                <a:gd name="T20" fmla="*/ 65 w 65"/>
                <a:gd name="T21" fmla="*/ 515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515">
                  <a:moveTo>
                    <a:pt x="0" y="0"/>
                  </a:moveTo>
                  <a:lnTo>
                    <a:pt x="16" y="48"/>
                  </a:lnTo>
                  <a:lnTo>
                    <a:pt x="26" y="101"/>
                  </a:lnTo>
                  <a:lnTo>
                    <a:pt x="33" y="153"/>
                  </a:lnTo>
                  <a:lnTo>
                    <a:pt x="36" y="202"/>
                  </a:lnTo>
                  <a:lnTo>
                    <a:pt x="39" y="255"/>
                  </a:lnTo>
                  <a:lnTo>
                    <a:pt x="39" y="310"/>
                  </a:lnTo>
                  <a:lnTo>
                    <a:pt x="42" y="362"/>
                  </a:lnTo>
                  <a:lnTo>
                    <a:pt x="45" y="415"/>
                  </a:lnTo>
                  <a:lnTo>
                    <a:pt x="52" y="463"/>
                  </a:lnTo>
                  <a:lnTo>
                    <a:pt x="65" y="515"/>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06" name="Freeform 1134"/>
            <p:cNvSpPr>
              <a:spLocks/>
            </p:cNvSpPr>
            <p:nvPr/>
          </p:nvSpPr>
          <p:spPr bwMode="auto">
            <a:xfrm>
              <a:off x="944" y="2667"/>
              <a:ext cx="9" cy="22"/>
            </a:xfrm>
            <a:custGeom>
              <a:avLst/>
              <a:gdLst>
                <a:gd name="T0" fmla="*/ 211 w 211"/>
                <a:gd name="T1" fmla="*/ 620 h 620"/>
                <a:gd name="T2" fmla="*/ 185 w 211"/>
                <a:gd name="T3" fmla="*/ 577 h 620"/>
                <a:gd name="T4" fmla="*/ 165 w 211"/>
                <a:gd name="T5" fmla="*/ 541 h 620"/>
                <a:gd name="T6" fmla="*/ 146 w 211"/>
                <a:gd name="T7" fmla="*/ 506 h 620"/>
                <a:gd name="T8" fmla="*/ 133 w 211"/>
                <a:gd name="T9" fmla="*/ 474 h 620"/>
                <a:gd name="T10" fmla="*/ 120 w 211"/>
                <a:gd name="T11" fmla="*/ 441 h 620"/>
                <a:gd name="T12" fmla="*/ 110 w 211"/>
                <a:gd name="T13" fmla="*/ 408 h 620"/>
                <a:gd name="T14" fmla="*/ 104 w 211"/>
                <a:gd name="T15" fmla="*/ 372 h 620"/>
                <a:gd name="T16" fmla="*/ 97 w 211"/>
                <a:gd name="T17" fmla="*/ 336 h 620"/>
                <a:gd name="T18" fmla="*/ 88 w 211"/>
                <a:gd name="T19" fmla="*/ 297 h 620"/>
                <a:gd name="T20" fmla="*/ 81 w 211"/>
                <a:gd name="T21" fmla="*/ 251 h 620"/>
                <a:gd name="T22" fmla="*/ 75 w 211"/>
                <a:gd name="T23" fmla="*/ 215 h 620"/>
                <a:gd name="T24" fmla="*/ 69 w 211"/>
                <a:gd name="T25" fmla="*/ 183 h 620"/>
                <a:gd name="T26" fmla="*/ 58 w 211"/>
                <a:gd name="T27" fmla="*/ 151 h 620"/>
                <a:gd name="T28" fmla="*/ 48 w 211"/>
                <a:gd name="T29" fmla="*/ 121 h 620"/>
                <a:gd name="T30" fmla="*/ 42 w 211"/>
                <a:gd name="T31" fmla="*/ 91 h 620"/>
                <a:gd name="T32" fmla="*/ 33 w 211"/>
                <a:gd name="T33" fmla="*/ 69 h 620"/>
                <a:gd name="T34" fmla="*/ 23 w 211"/>
                <a:gd name="T35" fmla="*/ 46 h 620"/>
                <a:gd name="T36" fmla="*/ 13 w 211"/>
                <a:gd name="T37" fmla="*/ 27 h 620"/>
                <a:gd name="T38" fmla="*/ 6 w 211"/>
                <a:gd name="T39" fmla="*/ 13 h 620"/>
                <a:gd name="T40" fmla="*/ 0 w 211"/>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1" h="620">
                  <a:moveTo>
                    <a:pt x="211" y="620"/>
                  </a:moveTo>
                  <a:lnTo>
                    <a:pt x="185" y="577"/>
                  </a:lnTo>
                  <a:lnTo>
                    <a:pt x="165" y="541"/>
                  </a:lnTo>
                  <a:lnTo>
                    <a:pt x="146" y="506"/>
                  </a:lnTo>
                  <a:lnTo>
                    <a:pt x="133" y="474"/>
                  </a:lnTo>
                  <a:lnTo>
                    <a:pt x="120" y="441"/>
                  </a:lnTo>
                  <a:lnTo>
                    <a:pt x="110" y="408"/>
                  </a:lnTo>
                  <a:lnTo>
                    <a:pt x="104" y="372"/>
                  </a:lnTo>
                  <a:lnTo>
                    <a:pt x="97" y="336"/>
                  </a:lnTo>
                  <a:lnTo>
                    <a:pt x="88" y="297"/>
                  </a:lnTo>
                  <a:lnTo>
                    <a:pt x="81" y="251"/>
                  </a:lnTo>
                  <a:lnTo>
                    <a:pt x="75" y="215"/>
                  </a:lnTo>
                  <a:lnTo>
                    <a:pt x="69" y="183"/>
                  </a:lnTo>
                  <a:lnTo>
                    <a:pt x="58" y="151"/>
                  </a:lnTo>
                  <a:lnTo>
                    <a:pt x="48" y="121"/>
                  </a:lnTo>
                  <a:lnTo>
                    <a:pt x="42" y="91"/>
                  </a:lnTo>
                  <a:lnTo>
                    <a:pt x="33" y="69"/>
                  </a:lnTo>
                  <a:lnTo>
                    <a:pt x="23" y="46"/>
                  </a:lnTo>
                  <a:lnTo>
                    <a:pt x="13" y="27"/>
                  </a:lnTo>
                  <a:lnTo>
                    <a:pt x="6" y="13"/>
                  </a:lnTo>
                  <a:lnTo>
                    <a:pt x="0" y="0"/>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07" name="Freeform 1135"/>
            <p:cNvSpPr>
              <a:spLocks/>
            </p:cNvSpPr>
            <p:nvPr/>
          </p:nvSpPr>
          <p:spPr bwMode="auto">
            <a:xfrm>
              <a:off x="949" y="2668"/>
              <a:ext cx="3" cy="14"/>
            </a:xfrm>
            <a:custGeom>
              <a:avLst/>
              <a:gdLst>
                <a:gd name="T0" fmla="*/ 0 w 72"/>
                <a:gd name="T1" fmla="*/ 0 h 378"/>
                <a:gd name="T2" fmla="*/ 11 w 72"/>
                <a:gd name="T3" fmla="*/ 40 h 378"/>
                <a:gd name="T4" fmla="*/ 20 w 72"/>
                <a:gd name="T5" fmla="*/ 76 h 378"/>
                <a:gd name="T6" fmla="*/ 30 w 72"/>
                <a:gd name="T7" fmla="*/ 112 h 378"/>
                <a:gd name="T8" fmla="*/ 39 w 72"/>
                <a:gd name="T9" fmla="*/ 151 h 378"/>
                <a:gd name="T10" fmla="*/ 46 w 72"/>
                <a:gd name="T11" fmla="*/ 187 h 378"/>
                <a:gd name="T12" fmla="*/ 52 w 72"/>
                <a:gd name="T13" fmla="*/ 223 h 378"/>
                <a:gd name="T14" fmla="*/ 59 w 72"/>
                <a:gd name="T15" fmla="*/ 262 h 378"/>
                <a:gd name="T16" fmla="*/ 63 w 72"/>
                <a:gd name="T17" fmla="*/ 300 h 378"/>
                <a:gd name="T18" fmla="*/ 69 w 72"/>
                <a:gd name="T19" fmla="*/ 339 h 378"/>
                <a:gd name="T20" fmla="*/ 72 w 72"/>
                <a:gd name="T21" fmla="*/ 378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378">
                  <a:moveTo>
                    <a:pt x="0" y="0"/>
                  </a:moveTo>
                  <a:lnTo>
                    <a:pt x="11" y="40"/>
                  </a:lnTo>
                  <a:lnTo>
                    <a:pt x="20" y="76"/>
                  </a:lnTo>
                  <a:lnTo>
                    <a:pt x="30" y="112"/>
                  </a:lnTo>
                  <a:lnTo>
                    <a:pt x="39" y="151"/>
                  </a:lnTo>
                  <a:lnTo>
                    <a:pt x="46" y="187"/>
                  </a:lnTo>
                  <a:lnTo>
                    <a:pt x="52" y="223"/>
                  </a:lnTo>
                  <a:lnTo>
                    <a:pt x="59" y="262"/>
                  </a:lnTo>
                  <a:lnTo>
                    <a:pt x="63" y="300"/>
                  </a:lnTo>
                  <a:lnTo>
                    <a:pt x="69" y="339"/>
                  </a:lnTo>
                  <a:lnTo>
                    <a:pt x="72" y="378"/>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08" name="Freeform 1136"/>
            <p:cNvSpPr>
              <a:spLocks/>
            </p:cNvSpPr>
            <p:nvPr/>
          </p:nvSpPr>
          <p:spPr bwMode="auto">
            <a:xfrm>
              <a:off x="954" y="2673"/>
              <a:ext cx="1" cy="13"/>
            </a:xfrm>
            <a:custGeom>
              <a:avLst/>
              <a:gdLst>
                <a:gd name="T0" fmla="*/ 0 w 32"/>
                <a:gd name="T1" fmla="*/ 0 h 381"/>
                <a:gd name="T2" fmla="*/ 13 w 32"/>
                <a:gd name="T3" fmla="*/ 30 h 381"/>
                <a:gd name="T4" fmla="*/ 19 w 32"/>
                <a:gd name="T5" fmla="*/ 66 h 381"/>
                <a:gd name="T6" fmla="*/ 26 w 32"/>
                <a:gd name="T7" fmla="*/ 105 h 381"/>
                <a:gd name="T8" fmla="*/ 26 w 32"/>
                <a:gd name="T9" fmla="*/ 147 h 381"/>
                <a:gd name="T10" fmla="*/ 29 w 32"/>
                <a:gd name="T11" fmla="*/ 190 h 381"/>
                <a:gd name="T12" fmla="*/ 29 w 32"/>
                <a:gd name="T13" fmla="*/ 232 h 381"/>
                <a:gd name="T14" fmla="*/ 29 w 32"/>
                <a:gd name="T15" fmla="*/ 271 h 381"/>
                <a:gd name="T16" fmla="*/ 29 w 32"/>
                <a:gd name="T17" fmla="*/ 314 h 381"/>
                <a:gd name="T18" fmla="*/ 29 w 32"/>
                <a:gd name="T19" fmla="*/ 350 h 381"/>
                <a:gd name="T20" fmla="*/ 32 w 32"/>
                <a:gd name="T21" fmla="*/ 381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381">
                  <a:moveTo>
                    <a:pt x="0" y="0"/>
                  </a:moveTo>
                  <a:lnTo>
                    <a:pt x="13" y="30"/>
                  </a:lnTo>
                  <a:lnTo>
                    <a:pt x="19" y="66"/>
                  </a:lnTo>
                  <a:lnTo>
                    <a:pt x="26" y="105"/>
                  </a:lnTo>
                  <a:lnTo>
                    <a:pt x="26" y="147"/>
                  </a:lnTo>
                  <a:lnTo>
                    <a:pt x="29" y="190"/>
                  </a:lnTo>
                  <a:lnTo>
                    <a:pt x="29" y="232"/>
                  </a:lnTo>
                  <a:lnTo>
                    <a:pt x="29" y="271"/>
                  </a:lnTo>
                  <a:lnTo>
                    <a:pt x="29" y="314"/>
                  </a:lnTo>
                  <a:lnTo>
                    <a:pt x="29" y="350"/>
                  </a:lnTo>
                  <a:lnTo>
                    <a:pt x="32" y="381"/>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09" name="Freeform 1137"/>
            <p:cNvSpPr>
              <a:spLocks/>
            </p:cNvSpPr>
            <p:nvPr/>
          </p:nvSpPr>
          <p:spPr bwMode="auto">
            <a:xfrm>
              <a:off x="960" y="2672"/>
              <a:ext cx="9" cy="16"/>
            </a:xfrm>
            <a:custGeom>
              <a:avLst/>
              <a:gdLst>
                <a:gd name="T0" fmla="*/ 195 w 195"/>
                <a:gd name="T1" fmla="*/ 0 h 453"/>
                <a:gd name="T2" fmla="*/ 178 w 195"/>
                <a:gd name="T3" fmla="*/ 32 h 453"/>
                <a:gd name="T4" fmla="*/ 166 w 195"/>
                <a:gd name="T5" fmla="*/ 68 h 453"/>
                <a:gd name="T6" fmla="*/ 150 w 195"/>
                <a:gd name="T7" fmla="*/ 104 h 453"/>
                <a:gd name="T8" fmla="*/ 136 w 195"/>
                <a:gd name="T9" fmla="*/ 140 h 453"/>
                <a:gd name="T10" fmla="*/ 120 w 195"/>
                <a:gd name="T11" fmla="*/ 176 h 453"/>
                <a:gd name="T12" fmla="*/ 107 w 195"/>
                <a:gd name="T13" fmla="*/ 212 h 453"/>
                <a:gd name="T14" fmla="*/ 98 w 195"/>
                <a:gd name="T15" fmla="*/ 248 h 453"/>
                <a:gd name="T16" fmla="*/ 84 w 195"/>
                <a:gd name="T17" fmla="*/ 287 h 453"/>
                <a:gd name="T18" fmla="*/ 71 w 195"/>
                <a:gd name="T19" fmla="*/ 323 h 453"/>
                <a:gd name="T20" fmla="*/ 62 w 195"/>
                <a:gd name="T21" fmla="*/ 362 h 453"/>
                <a:gd name="T22" fmla="*/ 59 w 195"/>
                <a:gd name="T23" fmla="*/ 369 h 453"/>
                <a:gd name="T24" fmla="*/ 56 w 195"/>
                <a:gd name="T25" fmla="*/ 375 h 453"/>
                <a:gd name="T26" fmla="*/ 52 w 195"/>
                <a:gd name="T27" fmla="*/ 384 h 453"/>
                <a:gd name="T28" fmla="*/ 49 w 195"/>
                <a:gd name="T29" fmla="*/ 394 h 453"/>
                <a:gd name="T30" fmla="*/ 42 w 195"/>
                <a:gd name="T31" fmla="*/ 405 h 453"/>
                <a:gd name="T32" fmla="*/ 35 w 195"/>
                <a:gd name="T33" fmla="*/ 414 h 453"/>
                <a:gd name="T34" fmla="*/ 29 w 195"/>
                <a:gd name="T35" fmla="*/ 424 h 453"/>
                <a:gd name="T36" fmla="*/ 20 w 195"/>
                <a:gd name="T37" fmla="*/ 433 h 453"/>
                <a:gd name="T38" fmla="*/ 10 w 195"/>
                <a:gd name="T39" fmla="*/ 444 h 453"/>
                <a:gd name="T40" fmla="*/ 0 w 195"/>
                <a:gd name="T41" fmla="*/ 453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5" h="453">
                  <a:moveTo>
                    <a:pt x="195" y="0"/>
                  </a:moveTo>
                  <a:lnTo>
                    <a:pt x="178" y="32"/>
                  </a:lnTo>
                  <a:lnTo>
                    <a:pt x="166" y="68"/>
                  </a:lnTo>
                  <a:lnTo>
                    <a:pt x="150" y="104"/>
                  </a:lnTo>
                  <a:lnTo>
                    <a:pt x="136" y="140"/>
                  </a:lnTo>
                  <a:lnTo>
                    <a:pt x="120" y="176"/>
                  </a:lnTo>
                  <a:lnTo>
                    <a:pt x="107" y="212"/>
                  </a:lnTo>
                  <a:lnTo>
                    <a:pt x="98" y="248"/>
                  </a:lnTo>
                  <a:lnTo>
                    <a:pt x="84" y="287"/>
                  </a:lnTo>
                  <a:lnTo>
                    <a:pt x="71" y="323"/>
                  </a:lnTo>
                  <a:lnTo>
                    <a:pt x="62" y="362"/>
                  </a:lnTo>
                  <a:lnTo>
                    <a:pt x="59" y="369"/>
                  </a:lnTo>
                  <a:lnTo>
                    <a:pt x="56" y="375"/>
                  </a:lnTo>
                  <a:lnTo>
                    <a:pt x="52" y="384"/>
                  </a:lnTo>
                  <a:lnTo>
                    <a:pt x="49" y="394"/>
                  </a:lnTo>
                  <a:lnTo>
                    <a:pt x="42" y="405"/>
                  </a:lnTo>
                  <a:lnTo>
                    <a:pt x="35" y="414"/>
                  </a:lnTo>
                  <a:lnTo>
                    <a:pt x="29" y="424"/>
                  </a:lnTo>
                  <a:lnTo>
                    <a:pt x="20" y="433"/>
                  </a:lnTo>
                  <a:lnTo>
                    <a:pt x="10" y="444"/>
                  </a:lnTo>
                  <a:lnTo>
                    <a:pt x="0" y="453"/>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10" name="Freeform 1138"/>
            <p:cNvSpPr>
              <a:spLocks/>
            </p:cNvSpPr>
            <p:nvPr/>
          </p:nvSpPr>
          <p:spPr bwMode="auto">
            <a:xfrm>
              <a:off x="962" y="2671"/>
              <a:ext cx="3" cy="9"/>
            </a:xfrm>
            <a:custGeom>
              <a:avLst/>
              <a:gdLst>
                <a:gd name="T0" fmla="*/ 72 w 72"/>
                <a:gd name="T1" fmla="*/ 0 h 264"/>
                <a:gd name="T2" fmla="*/ 56 w 72"/>
                <a:gd name="T3" fmla="*/ 30 h 264"/>
                <a:gd name="T4" fmla="*/ 45 w 72"/>
                <a:gd name="T5" fmla="*/ 56 h 264"/>
                <a:gd name="T6" fmla="*/ 36 w 72"/>
                <a:gd name="T7" fmla="*/ 85 h 264"/>
                <a:gd name="T8" fmla="*/ 32 w 72"/>
                <a:gd name="T9" fmla="*/ 112 h 264"/>
                <a:gd name="T10" fmla="*/ 26 w 72"/>
                <a:gd name="T11" fmla="*/ 134 h 264"/>
                <a:gd name="T12" fmla="*/ 23 w 72"/>
                <a:gd name="T13" fmla="*/ 160 h 264"/>
                <a:gd name="T14" fmla="*/ 20 w 72"/>
                <a:gd name="T15" fmla="*/ 186 h 264"/>
                <a:gd name="T16" fmla="*/ 17 w 72"/>
                <a:gd name="T17" fmla="*/ 212 h 264"/>
                <a:gd name="T18" fmla="*/ 10 w 72"/>
                <a:gd name="T19" fmla="*/ 239 h 264"/>
                <a:gd name="T20" fmla="*/ 0 w 72"/>
                <a:gd name="T21"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264">
                  <a:moveTo>
                    <a:pt x="72" y="0"/>
                  </a:moveTo>
                  <a:lnTo>
                    <a:pt x="56" y="30"/>
                  </a:lnTo>
                  <a:lnTo>
                    <a:pt x="45" y="56"/>
                  </a:lnTo>
                  <a:lnTo>
                    <a:pt x="36" y="85"/>
                  </a:lnTo>
                  <a:lnTo>
                    <a:pt x="32" y="112"/>
                  </a:lnTo>
                  <a:lnTo>
                    <a:pt x="26" y="134"/>
                  </a:lnTo>
                  <a:lnTo>
                    <a:pt x="23" y="160"/>
                  </a:lnTo>
                  <a:lnTo>
                    <a:pt x="20" y="186"/>
                  </a:lnTo>
                  <a:lnTo>
                    <a:pt x="17" y="212"/>
                  </a:lnTo>
                  <a:lnTo>
                    <a:pt x="10" y="239"/>
                  </a:lnTo>
                  <a:lnTo>
                    <a:pt x="0" y="264"/>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11" name="Freeform 1139"/>
            <p:cNvSpPr>
              <a:spLocks/>
            </p:cNvSpPr>
            <p:nvPr/>
          </p:nvSpPr>
          <p:spPr bwMode="auto">
            <a:xfrm>
              <a:off x="958" y="2676"/>
              <a:ext cx="1" cy="5"/>
            </a:xfrm>
            <a:custGeom>
              <a:avLst/>
              <a:gdLst>
                <a:gd name="T0" fmla="*/ 6 w 6"/>
                <a:gd name="T1" fmla="*/ 0 h 147"/>
                <a:gd name="T2" fmla="*/ 6 w 6"/>
                <a:gd name="T3" fmla="*/ 14 h 147"/>
                <a:gd name="T4" fmla="*/ 6 w 6"/>
                <a:gd name="T5" fmla="*/ 27 h 147"/>
                <a:gd name="T6" fmla="*/ 6 w 6"/>
                <a:gd name="T7" fmla="*/ 43 h 147"/>
                <a:gd name="T8" fmla="*/ 6 w 6"/>
                <a:gd name="T9" fmla="*/ 59 h 147"/>
                <a:gd name="T10" fmla="*/ 6 w 6"/>
                <a:gd name="T11" fmla="*/ 75 h 147"/>
                <a:gd name="T12" fmla="*/ 6 w 6"/>
                <a:gd name="T13" fmla="*/ 92 h 147"/>
                <a:gd name="T14" fmla="*/ 6 w 6"/>
                <a:gd name="T15" fmla="*/ 108 h 147"/>
                <a:gd name="T16" fmla="*/ 3 w 6"/>
                <a:gd name="T17" fmla="*/ 124 h 147"/>
                <a:gd name="T18" fmla="*/ 3 w 6"/>
                <a:gd name="T19" fmla="*/ 135 h 147"/>
                <a:gd name="T20" fmla="*/ 0 w 6"/>
                <a:gd name="T21"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47">
                  <a:moveTo>
                    <a:pt x="6" y="0"/>
                  </a:moveTo>
                  <a:lnTo>
                    <a:pt x="6" y="14"/>
                  </a:lnTo>
                  <a:lnTo>
                    <a:pt x="6" y="27"/>
                  </a:lnTo>
                  <a:lnTo>
                    <a:pt x="6" y="43"/>
                  </a:lnTo>
                  <a:lnTo>
                    <a:pt x="6" y="59"/>
                  </a:lnTo>
                  <a:lnTo>
                    <a:pt x="6" y="75"/>
                  </a:lnTo>
                  <a:lnTo>
                    <a:pt x="6" y="92"/>
                  </a:lnTo>
                  <a:lnTo>
                    <a:pt x="6" y="108"/>
                  </a:lnTo>
                  <a:lnTo>
                    <a:pt x="3" y="124"/>
                  </a:lnTo>
                  <a:lnTo>
                    <a:pt x="3" y="135"/>
                  </a:lnTo>
                  <a:lnTo>
                    <a:pt x="0" y="147"/>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12" name="Freeform 1140"/>
            <p:cNvSpPr>
              <a:spLocks/>
            </p:cNvSpPr>
            <p:nvPr/>
          </p:nvSpPr>
          <p:spPr bwMode="auto">
            <a:xfrm>
              <a:off x="958" y="2683"/>
              <a:ext cx="1" cy="7"/>
            </a:xfrm>
            <a:custGeom>
              <a:avLst/>
              <a:gdLst>
                <a:gd name="T0" fmla="*/ 30 w 30"/>
                <a:gd name="T1" fmla="*/ 0 h 183"/>
                <a:gd name="T2" fmla="*/ 27 w 30"/>
                <a:gd name="T3" fmla="*/ 13 h 183"/>
                <a:gd name="T4" fmla="*/ 27 w 30"/>
                <a:gd name="T5" fmla="*/ 29 h 183"/>
                <a:gd name="T6" fmla="*/ 20 w 30"/>
                <a:gd name="T7" fmla="*/ 46 h 183"/>
                <a:gd name="T8" fmla="*/ 17 w 30"/>
                <a:gd name="T9" fmla="*/ 62 h 183"/>
                <a:gd name="T10" fmla="*/ 11 w 30"/>
                <a:gd name="T11" fmla="*/ 81 h 183"/>
                <a:gd name="T12" fmla="*/ 8 w 30"/>
                <a:gd name="T13" fmla="*/ 98 h 183"/>
                <a:gd name="T14" fmla="*/ 5 w 30"/>
                <a:gd name="T15" fmla="*/ 117 h 183"/>
                <a:gd name="T16" fmla="*/ 0 w 30"/>
                <a:gd name="T17" fmla="*/ 140 h 183"/>
                <a:gd name="T18" fmla="*/ 0 w 30"/>
                <a:gd name="T19" fmla="*/ 160 h 183"/>
                <a:gd name="T20" fmla="*/ 0 w 30"/>
                <a:gd name="T21"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83">
                  <a:moveTo>
                    <a:pt x="30" y="0"/>
                  </a:moveTo>
                  <a:lnTo>
                    <a:pt x="27" y="13"/>
                  </a:lnTo>
                  <a:lnTo>
                    <a:pt x="27" y="29"/>
                  </a:lnTo>
                  <a:lnTo>
                    <a:pt x="20" y="46"/>
                  </a:lnTo>
                  <a:lnTo>
                    <a:pt x="17" y="62"/>
                  </a:lnTo>
                  <a:lnTo>
                    <a:pt x="11" y="81"/>
                  </a:lnTo>
                  <a:lnTo>
                    <a:pt x="8" y="98"/>
                  </a:lnTo>
                  <a:lnTo>
                    <a:pt x="5" y="117"/>
                  </a:lnTo>
                  <a:lnTo>
                    <a:pt x="0" y="140"/>
                  </a:lnTo>
                  <a:lnTo>
                    <a:pt x="0" y="160"/>
                  </a:lnTo>
                  <a:lnTo>
                    <a:pt x="0" y="183"/>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13" name="Freeform 1141"/>
            <p:cNvSpPr>
              <a:spLocks/>
            </p:cNvSpPr>
            <p:nvPr/>
          </p:nvSpPr>
          <p:spPr bwMode="auto">
            <a:xfrm>
              <a:off x="960" y="2945"/>
              <a:ext cx="10" cy="16"/>
            </a:xfrm>
            <a:custGeom>
              <a:avLst/>
              <a:gdLst>
                <a:gd name="T0" fmla="*/ 0 w 220"/>
                <a:gd name="T1" fmla="*/ 0 h 438"/>
                <a:gd name="T2" fmla="*/ 9 w 220"/>
                <a:gd name="T3" fmla="*/ 55 h 438"/>
                <a:gd name="T4" fmla="*/ 25 w 220"/>
                <a:gd name="T5" fmla="*/ 105 h 438"/>
                <a:gd name="T6" fmla="*/ 48 w 220"/>
                <a:gd name="T7" fmla="*/ 154 h 438"/>
                <a:gd name="T8" fmla="*/ 71 w 220"/>
                <a:gd name="T9" fmla="*/ 199 h 438"/>
                <a:gd name="T10" fmla="*/ 100 w 220"/>
                <a:gd name="T11" fmla="*/ 242 h 438"/>
                <a:gd name="T12" fmla="*/ 129 w 220"/>
                <a:gd name="T13" fmla="*/ 284 h 438"/>
                <a:gd name="T14" fmla="*/ 155 w 220"/>
                <a:gd name="T15" fmla="*/ 323 h 438"/>
                <a:gd name="T16" fmla="*/ 181 w 220"/>
                <a:gd name="T17" fmla="*/ 362 h 438"/>
                <a:gd name="T18" fmla="*/ 204 w 220"/>
                <a:gd name="T19" fmla="*/ 402 h 438"/>
                <a:gd name="T20" fmla="*/ 220 w 220"/>
                <a:gd name="T21" fmla="*/ 438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0" h="438">
                  <a:moveTo>
                    <a:pt x="0" y="0"/>
                  </a:moveTo>
                  <a:lnTo>
                    <a:pt x="9" y="55"/>
                  </a:lnTo>
                  <a:lnTo>
                    <a:pt x="25" y="105"/>
                  </a:lnTo>
                  <a:lnTo>
                    <a:pt x="48" y="154"/>
                  </a:lnTo>
                  <a:lnTo>
                    <a:pt x="71" y="199"/>
                  </a:lnTo>
                  <a:lnTo>
                    <a:pt x="100" y="242"/>
                  </a:lnTo>
                  <a:lnTo>
                    <a:pt x="129" y="284"/>
                  </a:lnTo>
                  <a:lnTo>
                    <a:pt x="155" y="323"/>
                  </a:lnTo>
                  <a:lnTo>
                    <a:pt x="181" y="362"/>
                  </a:lnTo>
                  <a:lnTo>
                    <a:pt x="204" y="402"/>
                  </a:lnTo>
                  <a:lnTo>
                    <a:pt x="220" y="438"/>
                  </a:lnTo>
                </a:path>
              </a:pathLst>
            </a:custGeom>
            <a:noFill/>
            <a:ln w="1588">
              <a:solidFill>
                <a:srgbClr val="CB4C9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14" name="Freeform 1142"/>
            <p:cNvSpPr>
              <a:spLocks/>
            </p:cNvSpPr>
            <p:nvPr/>
          </p:nvSpPr>
          <p:spPr bwMode="auto">
            <a:xfrm>
              <a:off x="1101" y="2839"/>
              <a:ext cx="15" cy="1"/>
            </a:xfrm>
            <a:custGeom>
              <a:avLst/>
              <a:gdLst>
                <a:gd name="T0" fmla="*/ 0 w 348"/>
                <a:gd name="T1" fmla="*/ 23 h 23"/>
                <a:gd name="T2" fmla="*/ 36 w 348"/>
                <a:gd name="T3" fmla="*/ 10 h 23"/>
                <a:gd name="T4" fmla="*/ 72 w 348"/>
                <a:gd name="T5" fmla="*/ 3 h 23"/>
                <a:gd name="T6" fmla="*/ 107 w 348"/>
                <a:gd name="T7" fmla="*/ 3 h 23"/>
                <a:gd name="T8" fmla="*/ 143 w 348"/>
                <a:gd name="T9" fmla="*/ 3 h 23"/>
                <a:gd name="T10" fmla="*/ 179 w 348"/>
                <a:gd name="T11" fmla="*/ 7 h 23"/>
                <a:gd name="T12" fmla="*/ 215 w 348"/>
                <a:gd name="T13" fmla="*/ 10 h 23"/>
                <a:gd name="T14" fmla="*/ 250 w 348"/>
                <a:gd name="T15" fmla="*/ 13 h 23"/>
                <a:gd name="T16" fmla="*/ 283 w 348"/>
                <a:gd name="T17" fmla="*/ 13 h 23"/>
                <a:gd name="T18" fmla="*/ 316 w 348"/>
                <a:gd name="T19" fmla="*/ 10 h 23"/>
                <a:gd name="T20" fmla="*/ 348 w 348"/>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8" h="23">
                  <a:moveTo>
                    <a:pt x="0" y="23"/>
                  </a:moveTo>
                  <a:lnTo>
                    <a:pt x="36" y="10"/>
                  </a:lnTo>
                  <a:lnTo>
                    <a:pt x="72" y="3"/>
                  </a:lnTo>
                  <a:lnTo>
                    <a:pt x="107" y="3"/>
                  </a:lnTo>
                  <a:lnTo>
                    <a:pt x="143" y="3"/>
                  </a:lnTo>
                  <a:lnTo>
                    <a:pt x="179" y="7"/>
                  </a:lnTo>
                  <a:lnTo>
                    <a:pt x="215" y="10"/>
                  </a:lnTo>
                  <a:lnTo>
                    <a:pt x="250" y="13"/>
                  </a:lnTo>
                  <a:lnTo>
                    <a:pt x="283" y="13"/>
                  </a:lnTo>
                  <a:lnTo>
                    <a:pt x="316" y="10"/>
                  </a:lnTo>
                  <a:lnTo>
                    <a:pt x="348" y="0"/>
                  </a:lnTo>
                </a:path>
              </a:pathLst>
            </a:custGeom>
            <a:noFill/>
            <a:ln w="1588">
              <a:solidFill>
                <a:srgbClr val="E57FB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15" name="Freeform 1143"/>
            <p:cNvSpPr>
              <a:spLocks/>
            </p:cNvSpPr>
            <p:nvPr/>
          </p:nvSpPr>
          <p:spPr bwMode="auto">
            <a:xfrm>
              <a:off x="862" y="2779"/>
              <a:ext cx="5" cy="23"/>
            </a:xfrm>
            <a:custGeom>
              <a:avLst/>
              <a:gdLst>
                <a:gd name="T0" fmla="*/ 39 w 120"/>
                <a:gd name="T1" fmla="*/ 0 h 666"/>
                <a:gd name="T2" fmla="*/ 35 w 120"/>
                <a:gd name="T3" fmla="*/ 14 h 666"/>
                <a:gd name="T4" fmla="*/ 32 w 120"/>
                <a:gd name="T5" fmla="*/ 49 h 666"/>
                <a:gd name="T6" fmla="*/ 26 w 120"/>
                <a:gd name="T7" fmla="*/ 105 h 666"/>
                <a:gd name="T8" fmla="*/ 19 w 120"/>
                <a:gd name="T9" fmla="*/ 173 h 666"/>
                <a:gd name="T10" fmla="*/ 10 w 120"/>
                <a:gd name="T11" fmla="*/ 255 h 666"/>
                <a:gd name="T12" fmla="*/ 6 w 120"/>
                <a:gd name="T13" fmla="*/ 340 h 666"/>
                <a:gd name="T14" fmla="*/ 0 w 120"/>
                <a:gd name="T15" fmla="*/ 431 h 666"/>
                <a:gd name="T16" fmla="*/ 0 w 120"/>
                <a:gd name="T17" fmla="*/ 515 h 666"/>
                <a:gd name="T18" fmla="*/ 3 w 120"/>
                <a:gd name="T19" fmla="*/ 597 h 666"/>
                <a:gd name="T20" fmla="*/ 13 w 120"/>
                <a:gd name="T21" fmla="*/ 666 h 666"/>
                <a:gd name="T22" fmla="*/ 13 w 120"/>
                <a:gd name="T23" fmla="*/ 650 h 666"/>
                <a:gd name="T24" fmla="*/ 16 w 120"/>
                <a:gd name="T25" fmla="*/ 600 h 666"/>
                <a:gd name="T26" fmla="*/ 22 w 120"/>
                <a:gd name="T27" fmla="*/ 532 h 666"/>
                <a:gd name="T28" fmla="*/ 32 w 120"/>
                <a:gd name="T29" fmla="*/ 447 h 666"/>
                <a:gd name="T30" fmla="*/ 42 w 120"/>
                <a:gd name="T31" fmla="*/ 356 h 666"/>
                <a:gd name="T32" fmla="*/ 55 w 120"/>
                <a:gd name="T33" fmla="*/ 261 h 666"/>
                <a:gd name="T34" fmla="*/ 68 w 120"/>
                <a:gd name="T35" fmla="*/ 170 h 666"/>
                <a:gd name="T36" fmla="*/ 84 w 120"/>
                <a:gd name="T37" fmla="*/ 92 h 666"/>
                <a:gd name="T38" fmla="*/ 101 w 120"/>
                <a:gd name="T39" fmla="*/ 33 h 666"/>
                <a:gd name="T40" fmla="*/ 120 w 120"/>
                <a:gd name="T41" fmla="*/ 0 h 666"/>
                <a:gd name="T42" fmla="*/ 39 w 120"/>
                <a:gd name="T43"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0" h="666">
                  <a:moveTo>
                    <a:pt x="39" y="0"/>
                  </a:moveTo>
                  <a:lnTo>
                    <a:pt x="35" y="14"/>
                  </a:lnTo>
                  <a:lnTo>
                    <a:pt x="32" y="49"/>
                  </a:lnTo>
                  <a:lnTo>
                    <a:pt x="26" y="105"/>
                  </a:lnTo>
                  <a:lnTo>
                    <a:pt x="19" y="173"/>
                  </a:lnTo>
                  <a:lnTo>
                    <a:pt x="10" y="255"/>
                  </a:lnTo>
                  <a:lnTo>
                    <a:pt x="6" y="340"/>
                  </a:lnTo>
                  <a:lnTo>
                    <a:pt x="0" y="431"/>
                  </a:lnTo>
                  <a:lnTo>
                    <a:pt x="0" y="515"/>
                  </a:lnTo>
                  <a:lnTo>
                    <a:pt x="3" y="597"/>
                  </a:lnTo>
                  <a:lnTo>
                    <a:pt x="13" y="666"/>
                  </a:lnTo>
                  <a:lnTo>
                    <a:pt x="13" y="650"/>
                  </a:lnTo>
                  <a:lnTo>
                    <a:pt x="16" y="600"/>
                  </a:lnTo>
                  <a:lnTo>
                    <a:pt x="22" y="532"/>
                  </a:lnTo>
                  <a:lnTo>
                    <a:pt x="32" y="447"/>
                  </a:lnTo>
                  <a:lnTo>
                    <a:pt x="42" y="356"/>
                  </a:lnTo>
                  <a:lnTo>
                    <a:pt x="55" y="261"/>
                  </a:lnTo>
                  <a:lnTo>
                    <a:pt x="68" y="170"/>
                  </a:lnTo>
                  <a:lnTo>
                    <a:pt x="84" y="92"/>
                  </a:lnTo>
                  <a:lnTo>
                    <a:pt x="101" y="33"/>
                  </a:lnTo>
                  <a:lnTo>
                    <a:pt x="120" y="0"/>
                  </a:lnTo>
                  <a:lnTo>
                    <a:pt x="3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16" name="Freeform 1144"/>
            <p:cNvSpPr>
              <a:spLocks/>
            </p:cNvSpPr>
            <p:nvPr/>
          </p:nvSpPr>
          <p:spPr bwMode="auto">
            <a:xfrm>
              <a:off x="864" y="2772"/>
              <a:ext cx="4" cy="5"/>
            </a:xfrm>
            <a:custGeom>
              <a:avLst/>
              <a:gdLst>
                <a:gd name="T0" fmla="*/ 0 w 94"/>
                <a:gd name="T1" fmla="*/ 139 h 139"/>
                <a:gd name="T2" fmla="*/ 3 w 94"/>
                <a:gd name="T3" fmla="*/ 139 h 139"/>
                <a:gd name="T4" fmla="*/ 10 w 94"/>
                <a:gd name="T5" fmla="*/ 139 h 139"/>
                <a:gd name="T6" fmla="*/ 23 w 94"/>
                <a:gd name="T7" fmla="*/ 139 h 139"/>
                <a:gd name="T8" fmla="*/ 35 w 94"/>
                <a:gd name="T9" fmla="*/ 139 h 139"/>
                <a:gd name="T10" fmla="*/ 49 w 94"/>
                <a:gd name="T11" fmla="*/ 139 h 139"/>
                <a:gd name="T12" fmla="*/ 62 w 94"/>
                <a:gd name="T13" fmla="*/ 139 h 139"/>
                <a:gd name="T14" fmla="*/ 74 w 94"/>
                <a:gd name="T15" fmla="*/ 139 h 139"/>
                <a:gd name="T16" fmla="*/ 84 w 94"/>
                <a:gd name="T17" fmla="*/ 139 h 139"/>
                <a:gd name="T18" fmla="*/ 90 w 94"/>
                <a:gd name="T19" fmla="*/ 139 h 139"/>
                <a:gd name="T20" fmla="*/ 94 w 94"/>
                <a:gd name="T21" fmla="*/ 139 h 139"/>
                <a:gd name="T22" fmla="*/ 90 w 94"/>
                <a:gd name="T23" fmla="*/ 139 h 139"/>
                <a:gd name="T24" fmla="*/ 84 w 94"/>
                <a:gd name="T25" fmla="*/ 133 h 139"/>
                <a:gd name="T26" fmla="*/ 74 w 94"/>
                <a:gd name="T27" fmla="*/ 124 h 139"/>
                <a:gd name="T28" fmla="*/ 65 w 94"/>
                <a:gd name="T29" fmla="*/ 111 h 139"/>
                <a:gd name="T30" fmla="*/ 55 w 94"/>
                <a:gd name="T31" fmla="*/ 97 h 139"/>
                <a:gd name="T32" fmla="*/ 45 w 94"/>
                <a:gd name="T33" fmla="*/ 81 h 139"/>
                <a:gd name="T34" fmla="*/ 32 w 94"/>
                <a:gd name="T35" fmla="*/ 64 h 139"/>
                <a:gd name="T36" fmla="*/ 26 w 94"/>
                <a:gd name="T37" fmla="*/ 45 h 139"/>
                <a:gd name="T38" fmla="*/ 19 w 94"/>
                <a:gd name="T39" fmla="*/ 29 h 139"/>
                <a:gd name="T40" fmla="*/ 19 w 94"/>
                <a:gd name="T41" fmla="*/ 9 h 139"/>
                <a:gd name="T42" fmla="*/ 19 w 94"/>
                <a:gd name="T43" fmla="*/ 0 h 139"/>
                <a:gd name="T44" fmla="*/ 16 w 94"/>
                <a:gd name="T45" fmla="*/ 3 h 139"/>
                <a:gd name="T46" fmla="*/ 13 w 94"/>
                <a:gd name="T47" fmla="*/ 12 h 139"/>
                <a:gd name="T48" fmla="*/ 13 w 94"/>
                <a:gd name="T49" fmla="*/ 32 h 139"/>
                <a:gd name="T50" fmla="*/ 10 w 94"/>
                <a:gd name="T51" fmla="*/ 55 h 139"/>
                <a:gd name="T52" fmla="*/ 7 w 94"/>
                <a:gd name="T53" fmla="*/ 78 h 139"/>
                <a:gd name="T54" fmla="*/ 3 w 94"/>
                <a:gd name="T55" fmla="*/ 100 h 139"/>
                <a:gd name="T56" fmla="*/ 3 w 94"/>
                <a:gd name="T57" fmla="*/ 120 h 139"/>
                <a:gd name="T58" fmla="*/ 0 w 94"/>
                <a:gd name="T59" fmla="*/ 136 h 139"/>
                <a:gd name="T60" fmla="*/ 0 w 94"/>
                <a:gd name="T61"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4" h="139">
                  <a:moveTo>
                    <a:pt x="0" y="139"/>
                  </a:moveTo>
                  <a:lnTo>
                    <a:pt x="3" y="139"/>
                  </a:lnTo>
                  <a:lnTo>
                    <a:pt x="10" y="139"/>
                  </a:lnTo>
                  <a:lnTo>
                    <a:pt x="23" y="139"/>
                  </a:lnTo>
                  <a:lnTo>
                    <a:pt x="35" y="139"/>
                  </a:lnTo>
                  <a:lnTo>
                    <a:pt x="49" y="139"/>
                  </a:lnTo>
                  <a:lnTo>
                    <a:pt x="62" y="139"/>
                  </a:lnTo>
                  <a:lnTo>
                    <a:pt x="74" y="139"/>
                  </a:lnTo>
                  <a:lnTo>
                    <a:pt x="84" y="139"/>
                  </a:lnTo>
                  <a:lnTo>
                    <a:pt x="90" y="139"/>
                  </a:lnTo>
                  <a:lnTo>
                    <a:pt x="94" y="139"/>
                  </a:lnTo>
                  <a:lnTo>
                    <a:pt x="90" y="139"/>
                  </a:lnTo>
                  <a:lnTo>
                    <a:pt x="84" y="133"/>
                  </a:lnTo>
                  <a:lnTo>
                    <a:pt x="74" y="124"/>
                  </a:lnTo>
                  <a:lnTo>
                    <a:pt x="65" y="111"/>
                  </a:lnTo>
                  <a:lnTo>
                    <a:pt x="55" y="97"/>
                  </a:lnTo>
                  <a:lnTo>
                    <a:pt x="45" y="81"/>
                  </a:lnTo>
                  <a:lnTo>
                    <a:pt x="32" y="64"/>
                  </a:lnTo>
                  <a:lnTo>
                    <a:pt x="26" y="45"/>
                  </a:lnTo>
                  <a:lnTo>
                    <a:pt x="19" y="29"/>
                  </a:lnTo>
                  <a:lnTo>
                    <a:pt x="19" y="9"/>
                  </a:lnTo>
                  <a:lnTo>
                    <a:pt x="19" y="0"/>
                  </a:lnTo>
                  <a:lnTo>
                    <a:pt x="16" y="3"/>
                  </a:lnTo>
                  <a:lnTo>
                    <a:pt x="13" y="12"/>
                  </a:lnTo>
                  <a:lnTo>
                    <a:pt x="13" y="32"/>
                  </a:lnTo>
                  <a:lnTo>
                    <a:pt x="10" y="55"/>
                  </a:lnTo>
                  <a:lnTo>
                    <a:pt x="7" y="78"/>
                  </a:lnTo>
                  <a:lnTo>
                    <a:pt x="3" y="100"/>
                  </a:lnTo>
                  <a:lnTo>
                    <a:pt x="3" y="120"/>
                  </a:lnTo>
                  <a:lnTo>
                    <a:pt x="0" y="136"/>
                  </a:lnTo>
                  <a:lnTo>
                    <a:pt x="0" y="139"/>
                  </a:lnTo>
                  <a:close/>
                </a:path>
              </a:pathLst>
            </a:custGeom>
            <a:solidFill>
              <a:srgbClr val="660033"/>
            </a:solidFill>
            <a:ln w="9525">
              <a:solidFill>
                <a:srgbClr val="292929"/>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17" name="Freeform 1145"/>
            <p:cNvSpPr>
              <a:spLocks/>
            </p:cNvSpPr>
            <p:nvPr/>
          </p:nvSpPr>
          <p:spPr bwMode="auto">
            <a:xfrm>
              <a:off x="988" y="2730"/>
              <a:ext cx="31" cy="26"/>
            </a:xfrm>
            <a:custGeom>
              <a:avLst/>
              <a:gdLst>
                <a:gd name="T0" fmla="*/ 396 w 707"/>
                <a:gd name="T1" fmla="*/ 0 h 724"/>
                <a:gd name="T2" fmla="*/ 386 w 707"/>
                <a:gd name="T3" fmla="*/ 0 h 724"/>
                <a:gd name="T4" fmla="*/ 353 w 707"/>
                <a:gd name="T5" fmla="*/ 9 h 724"/>
                <a:gd name="T6" fmla="*/ 301 w 707"/>
                <a:gd name="T7" fmla="*/ 30 h 724"/>
                <a:gd name="T8" fmla="*/ 243 w 707"/>
                <a:gd name="T9" fmla="*/ 62 h 724"/>
                <a:gd name="T10" fmla="*/ 177 w 707"/>
                <a:gd name="T11" fmla="*/ 108 h 724"/>
                <a:gd name="T12" fmla="*/ 116 w 707"/>
                <a:gd name="T13" fmla="*/ 163 h 724"/>
                <a:gd name="T14" fmla="*/ 61 w 707"/>
                <a:gd name="T15" fmla="*/ 232 h 724"/>
                <a:gd name="T16" fmla="*/ 22 w 707"/>
                <a:gd name="T17" fmla="*/ 313 h 724"/>
                <a:gd name="T18" fmla="*/ 0 w 707"/>
                <a:gd name="T19" fmla="*/ 408 h 724"/>
                <a:gd name="T20" fmla="*/ 6 w 707"/>
                <a:gd name="T21" fmla="*/ 512 h 724"/>
                <a:gd name="T22" fmla="*/ 39 w 707"/>
                <a:gd name="T23" fmla="*/ 591 h 724"/>
                <a:gd name="T24" fmla="*/ 91 w 707"/>
                <a:gd name="T25" fmla="*/ 649 h 724"/>
                <a:gd name="T26" fmla="*/ 162 w 707"/>
                <a:gd name="T27" fmla="*/ 688 h 724"/>
                <a:gd name="T28" fmla="*/ 243 w 707"/>
                <a:gd name="T29" fmla="*/ 715 h 724"/>
                <a:gd name="T30" fmla="*/ 333 w 707"/>
                <a:gd name="T31" fmla="*/ 724 h 724"/>
                <a:gd name="T32" fmla="*/ 424 w 707"/>
                <a:gd name="T33" fmla="*/ 724 h 724"/>
                <a:gd name="T34" fmla="*/ 512 w 707"/>
                <a:gd name="T35" fmla="*/ 715 h 724"/>
                <a:gd name="T36" fmla="*/ 594 w 707"/>
                <a:gd name="T37" fmla="*/ 698 h 724"/>
                <a:gd name="T38" fmla="*/ 658 w 707"/>
                <a:gd name="T39" fmla="*/ 682 h 724"/>
                <a:gd name="T40" fmla="*/ 707 w 707"/>
                <a:gd name="T41" fmla="*/ 662 h 724"/>
                <a:gd name="T42" fmla="*/ 691 w 707"/>
                <a:gd name="T43" fmla="*/ 659 h 724"/>
                <a:gd name="T44" fmla="*/ 652 w 707"/>
                <a:gd name="T45" fmla="*/ 649 h 724"/>
                <a:gd name="T46" fmla="*/ 597 w 707"/>
                <a:gd name="T47" fmla="*/ 630 h 724"/>
                <a:gd name="T48" fmla="*/ 532 w 707"/>
                <a:gd name="T49" fmla="*/ 597 h 724"/>
                <a:gd name="T50" fmla="*/ 467 w 707"/>
                <a:gd name="T51" fmla="*/ 552 h 724"/>
                <a:gd name="T52" fmla="*/ 405 w 707"/>
                <a:gd name="T53" fmla="*/ 486 h 724"/>
                <a:gd name="T54" fmla="*/ 363 w 707"/>
                <a:gd name="T55" fmla="*/ 401 h 724"/>
                <a:gd name="T56" fmla="*/ 341 w 707"/>
                <a:gd name="T57" fmla="*/ 293 h 724"/>
                <a:gd name="T58" fmla="*/ 350 w 707"/>
                <a:gd name="T59" fmla="*/ 160 h 724"/>
                <a:gd name="T60" fmla="*/ 396 w 707"/>
                <a:gd name="T61" fmla="*/ 0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7" h="724">
                  <a:moveTo>
                    <a:pt x="396" y="0"/>
                  </a:moveTo>
                  <a:lnTo>
                    <a:pt x="386" y="0"/>
                  </a:lnTo>
                  <a:lnTo>
                    <a:pt x="353" y="9"/>
                  </a:lnTo>
                  <a:lnTo>
                    <a:pt x="301" y="30"/>
                  </a:lnTo>
                  <a:lnTo>
                    <a:pt x="243" y="62"/>
                  </a:lnTo>
                  <a:lnTo>
                    <a:pt x="177" y="108"/>
                  </a:lnTo>
                  <a:lnTo>
                    <a:pt x="116" y="163"/>
                  </a:lnTo>
                  <a:lnTo>
                    <a:pt x="61" y="232"/>
                  </a:lnTo>
                  <a:lnTo>
                    <a:pt x="22" y="313"/>
                  </a:lnTo>
                  <a:lnTo>
                    <a:pt x="0" y="408"/>
                  </a:lnTo>
                  <a:lnTo>
                    <a:pt x="6" y="512"/>
                  </a:lnTo>
                  <a:lnTo>
                    <a:pt x="39" y="591"/>
                  </a:lnTo>
                  <a:lnTo>
                    <a:pt x="91" y="649"/>
                  </a:lnTo>
                  <a:lnTo>
                    <a:pt x="162" y="688"/>
                  </a:lnTo>
                  <a:lnTo>
                    <a:pt x="243" y="715"/>
                  </a:lnTo>
                  <a:lnTo>
                    <a:pt x="333" y="724"/>
                  </a:lnTo>
                  <a:lnTo>
                    <a:pt x="424" y="724"/>
                  </a:lnTo>
                  <a:lnTo>
                    <a:pt x="512" y="715"/>
                  </a:lnTo>
                  <a:lnTo>
                    <a:pt x="594" y="698"/>
                  </a:lnTo>
                  <a:lnTo>
                    <a:pt x="658" y="682"/>
                  </a:lnTo>
                  <a:lnTo>
                    <a:pt x="707" y="662"/>
                  </a:lnTo>
                  <a:lnTo>
                    <a:pt x="691" y="659"/>
                  </a:lnTo>
                  <a:lnTo>
                    <a:pt x="652" y="649"/>
                  </a:lnTo>
                  <a:lnTo>
                    <a:pt x="597" y="630"/>
                  </a:lnTo>
                  <a:lnTo>
                    <a:pt x="532" y="597"/>
                  </a:lnTo>
                  <a:lnTo>
                    <a:pt x="467" y="552"/>
                  </a:lnTo>
                  <a:lnTo>
                    <a:pt x="405" y="486"/>
                  </a:lnTo>
                  <a:lnTo>
                    <a:pt x="363" y="401"/>
                  </a:lnTo>
                  <a:lnTo>
                    <a:pt x="341" y="293"/>
                  </a:lnTo>
                  <a:lnTo>
                    <a:pt x="350" y="160"/>
                  </a:lnTo>
                  <a:lnTo>
                    <a:pt x="396" y="0"/>
                  </a:lnTo>
                  <a:close/>
                </a:path>
              </a:pathLst>
            </a:custGeom>
            <a:solidFill>
              <a:srgbClr val="CB3F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18" name="Freeform 1146"/>
            <p:cNvSpPr>
              <a:spLocks/>
            </p:cNvSpPr>
            <p:nvPr/>
          </p:nvSpPr>
          <p:spPr bwMode="auto">
            <a:xfrm>
              <a:off x="988" y="2730"/>
              <a:ext cx="31" cy="26"/>
            </a:xfrm>
            <a:custGeom>
              <a:avLst/>
              <a:gdLst>
                <a:gd name="T0" fmla="*/ 396 w 707"/>
                <a:gd name="T1" fmla="*/ 0 h 724"/>
                <a:gd name="T2" fmla="*/ 386 w 707"/>
                <a:gd name="T3" fmla="*/ 0 h 724"/>
                <a:gd name="T4" fmla="*/ 353 w 707"/>
                <a:gd name="T5" fmla="*/ 9 h 724"/>
                <a:gd name="T6" fmla="*/ 301 w 707"/>
                <a:gd name="T7" fmla="*/ 30 h 724"/>
                <a:gd name="T8" fmla="*/ 243 w 707"/>
                <a:gd name="T9" fmla="*/ 62 h 724"/>
                <a:gd name="T10" fmla="*/ 177 w 707"/>
                <a:gd name="T11" fmla="*/ 108 h 724"/>
                <a:gd name="T12" fmla="*/ 116 w 707"/>
                <a:gd name="T13" fmla="*/ 163 h 724"/>
                <a:gd name="T14" fmla="*/ 61 w 707"/>
                <a:gd name="T15" fmla="*/ 232 h 724"/>
                <a:gd name="T16" fmla="*/ 22 w 707"/>
                <a:gd name="T17" fmla="*/ 313 h 724"/>
                <a:gd name="T18" fmla="*/ 0 w 707"/>
                <a:gd name="T19" fmla="*/ 408 h 724"/>
                <a:gd name="T20" fmla="*/ 6 w 707"/>
                <a:gd name="T21" fmla="*/ 512 h 724"/>
                <a:gd name="T22" fmla="*/ 39 w 707"/>
                <a:gd name="T23" fmla="*/ 591 h 724"/>
                <a:gd name="T24" fmla="*/ 91 w 707"/>
                <a:gd name="T25" fmla="*/ 649 h 724"/>
                <a:gd name="T26" fmla="*/ 162 w 707"/>
                <a:gd name="T27" fmla="*/ 688 h 724"/>
                <a:gd name="T28" fmla="*/ 243 w 707"/>
                <a:gd name="T29" fmla="*/ 715 h 724"/>
                <a:gd name="T30" fmla="*/ 333 w 707"/>
                <a:gd name="T31" fmla="*/ 724 h 724"/>
                <a:gd name="T32" fmla="*/ 424 w 707"/>
                <a:gd name="T33" fmla="*/ 724 h 724"/>
                <a:gd name="T34" fmla="*/ 512 w 707"/>
                <a:gd name="T35" fmla="*/ 715 h 724"/>
                <a:gd name="T36" fmla="*/ 594 w 707"/>
                <a:gd name="T37" fmla="*/ 698 h 724"/>
                <a:gd name="T38" fmla="*/ 658 w 707"/>
                <a:gd name="T39" fmla="*/ 682 h 724"/>
                <a:gd name="T40" fmla="*/ 707 w 707"/>
                <a:gd name="T41" fmla="*/ 662 h 724"/>
                <a:gd name="T42" fmla="*/ 691 w 707"/>
                <a:gd name="T43" fmla="*/ 659 h 724"/>
                <a:gd name="T44" fmla="*/ 652 w 707"/>
                <a:gd name="T45" fmla="*/ 649 h 724"/>
                <a:gd name="T46" fmla="*/ 597 w 707"/>
                <a:gd name="T47" fmla="*/ 630 h 724"/>
                <a:gd name="T48" fmla="*/ 532 w 707"/>
                <a:gd name="T49" fmla="*/ 597 h 724"/>
                <a:gd name="T50" fmla="*/ 467 w 707"/>
                <a:gd name="T51" fmla="*/ 552 h 724"/>
                <a:gd name="T52" fmla="*/ 405 w 707"/>
                <a:gd name="T53" fmla="*/ 486 h 724"/>
                <a:gd name="T54" fmla="*/ 363 w 707"/>
                <a:gd name="T55" fmla="*/ 401 h 724"/>
                <a:gd name="T56" fmla="*/ 341 w 707"/>
                <a:gd name="T57" fmla="*/ 293 h 724"/>
                <a:gd name="T58" fmla="*/ 350 w 707"/>
                <a:gd name="T59" fmla="*/ 160 h 724"/>
                <a:gd name="T60" fmla="*/ 396 w 707"/>
                <a:gd name="T61" fmla="*/ 0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7" h="724">
                  <a:moveTo>
                    <a:pt x="396" y="0"/>
                  </a:moveTo>
                  <a:lnTo>
                    <a:pt x="386" y="0"/>
                  </a:lnTo>
                  <a:lnTo>
                    <a:pt x="353" y="9"/>
                  </a:lnTo>
                  <a:lnTo>
                    <a:pt x="301" y="30"/>
                  </a:lnTo>
                  <a:lnTo>
                    <a:pt x="243" y="62"/>
                  </a:lnTo>
                  <a:lnTo>
                    <a:pt x="177" y="108"/>
                  </a:lnTo>
                  <a:lnTo>
                    <a:pt x="116" y="163"/>
                  </a:lnTo>
                  <a:lnTo>
                    <a:pt x="61" y="232"/>
                  </a:lnTo>
                  <a:lnTo>
                    <a:pt x="22" y="313"/>
                  </a:lnTo>
                  <a:lnTo>
                    <a:pt x="0" y="408"/>
                  </a:lnTo>
                  <a:lnTo>
                    <a:pt x="6" y="512"/>
                  </a:lnTo>
                  <a:lnTo>
                    <a:pt x="39" y="591"/>
                  </a:lnTo>
                  <a:lnTo>
                    <a:pt x="91" y="649"/>
                  </a:lnTo>
                  <a:lnTo>
                    <a:pt x="162" y="688"/>
                  </a:lnTo>
                  <a:lnTo>
                    <a:pt x="243" y="715"/>
                  </a:lnTo>
                  <a:lnTo>
                    <a:pt x="333" y="724"/>
                  </a:lnTo>
                  <a:lnTo>
                    <a:pt x="424" y="724"/>
                  </a:lnTo>
                  <a:lnTo>
                    <a:pt x="512" y="715"/>
                  </a:lnTo>
                  <a:lnTo>
                    <a:pt x="594" y="698"/>
                  </a:lnTo>
                  <a:lnTo>
                    <a:pt x="658" y="682"/>
                  </a:lnTo>
                  <a:lnTo>
                    <a:pt x="707" y="662"/>
                  </a:lnTo>
                  <a:lnTo>
                    <a:pt x="691" y="659"/>
                  </a:lnTo>
                  <a:lnTo>
                    <a:pt x="652" y="649"/>
                  </a:lnTo>
                  <a:lnTo>
                    <a:pt x="597" y="630"/>
                  </a:lnTo>
                  <a:lnTo>
                    <a:pt x="532" y="597"/>
                  </a:lnTo>
                  <a:lnTo>
                    <a:pt x="467" y="552"/>
                  </a:lnTo>
                  <a:lnTo>
                    <a:pt x="405" y="486"/>
                  </a:lnTo>
                  <a:lnTo>
                    <a:pt x="363" y="401"/>
                  </a:lnTo>
                  <a:lnTo>
                    <a:pt x="341" y="293"/>
                  </a:lnTo>
                  <a:lnTo>
                    <a:pt x="350" y="160"/>
                  </a:lnTo>
                  <a:lnTo>
                    <a:pt x="396"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19" name="Freeform 1147"/>
            <p:cNvSpPr>
              <a:spLocks/>
            </p:cNvSpPr>
            <p:nvPr/>
          </p:nvSpPr>
          <p:spPr bwMode="auto">
            <a:xfrm>
              <a:off x="989" y="2734"/>
              <a:ext cx="20" cy="22"/>
            </a:xfrm>
            <a:custGeom>
              <a:avLst/>
              <a:gdLst>
                <a:gd name="T0" fmla="*/ 243 w 448"/>
                <a:gd name="T1" fmla="*/ 0 h 619"/>
                <a:gd name="T2" fmla="*/ 224 w 448"/>
                <a:gd name="T3" fmla="*/ 39 h 619"/>
                <a:gd name="T4" fmla="*/ 204 w 448"/>
                <a:gd name="T5" fmla="*/ 81 h 619"/>
                <a:gd name="T6" fmla="*/ 188 w 448"/>
                <a:gd name="T7" fmla="*/ 130 h 619"/>
                <a:gd name="T8" fmla="*/ 179 w 448"/>
                <a:gd name="T9" fmla="*/ 179 h 619"/>
                <a:gd name="T10" fmla="*/ 169 w 448"/>
                <a:gd name="T11" fmla="*/ 231 h 619"/>
                <a:gd name="T12" fmla="*/ 166 w 448"/>
                <a:gd name="T13" fmla="*/ 283 h 619"/>
                <a:gd name="T14" fmla="*/ 169 w 448"/>
                <a:gd name="T15" fmla="*/ 332 h 619"/>
                <a:gd name="T16" fmla="*/ 179 w 448"/>
                <a:gd name="T17" fmla="*/ 378 h 619"/>
                <a:gd name="T18" fmla="*/ 198 w 448"/>
                <a:gd name="T19" fmla="*/ 420 h 619"/>
                <a:gd name="T20" fmla="*/ 224 w 448"/>
                <a:gd name="T21" fmla="*/ 459 h 619"/>
                <a:gd name="T22" fmla="*/ 253 w 448"/>
                <a:gd name="T23" fmla="*/ 489 h 619"/>
                <a:gd name="T24" fmla="*/ 279 w 448"/>
                <a:gd name="T25" fmla="*/ 514 h 619"/>
                <a:gd name="T26" fmla="*/ 305 w 448"/>
                <a:gd name="T27" fmla="*/ 538 h 619"/>
                <a:gd name="T28" fmla="*/ 325 w 448"/>
                <a:gd name="T29" fmla="*/ 557 h 619"/>
                <a:gd name="T30" fmla="*/ 347 w 448"/>
                <a:gd name="T31" fmla="*/ 570 h 619"/>
                <a:gd name="T32" fmla="*/ 367 w 448"/>
                <a:gd name="T33" fmla="*/ 583 h 619"/>
                <a:gd name="T34" fmla="*/ 386 w 448"/>
                <a:gd name="T35" fmla="*/ 593 h 619"/>
                <a:gd name="T36" fmla="*/ 405 w 448"/>
                <a:gd name="T37" fmla="*/ 603 h 619"/>
                <a:gd name="T38" fmla="*/ 426 w 448"/>
                <a:gd name="T39" fmla="*/ 610 h 619"/>
                <a:gd name="T40" fmla="*/ 448 w 448"/>
                <a:gd name="T41" fmla="*/ 613 h 619"/>
                <a:gd name="T42" fmla="*/ 438 w 448"/>
                <a:gd name="T43" fmla="*/ 616 h 619"/>
                <a:gd name="T44" fmla="*/ 405 w 448"/>
                <a:gd name="T45" fmla="*/ 619 h 619"/>
                <a:gd name="T46" fmla="*/ 357 w 448"/>
                <a:gd name="T47" fmla="*/ 619 h 619"/>
                <a:gd name="T48" fmla="*/ 295 w 448"/>
                <a:gd name="T49" fmla="*/ 619 h 619"/>
                <a:gd name="T50" fmla="*/ 234 w 448"/>
                <a:gd name="T51" fmla="*/ 610 h 619"/>
                <a:gd name="T52" fmla="*/ 166 w 448"/>
                <a:gd name="T53" fmla="*/ 593 h 619"/>
                <a:gd name="T54" fmla="*/ 107 w 448"/>
                <a:gd name="T55" fmla="*/ 561 h 619"/>
                <a:gd name="T56" fmla="*/ 55 w 448"/>
                <a:gd name="T57" fmla="*/ 518 h 619"/>
                <a:gd name="T58" fmla="*/ 17 w 448"/>
                <a:gd name="T59" fmla="*/ 456 h 619"/>
                <a:gd name="T60" fmla="*/ 0 w 448"/>
                <a:gd name="T61" fmla="*/ 371 h 619"/>
                <a:gd name="T62" fmla="*/ 3 w 448"/>
                <a:gd name="T63" fmla="*/ 287 h 619"/>
                <a:gd name="T64" fmla="*/ 17 w 448"/>
                <a:gd name="T65" fmla="*/ 215 h 619"/>
                <a:gd name="T66" fmla="*/ 42 w 448"/>
                <a:gd name="T67" fmla="*/ 155 h 619"/>
                <a:gd name="T68" fmla="*/ 78 w 448"/>
                <a:gd name="T69" fmla="*/ 107 h 619"/>
                <a:gd name="T70" fmla="*/ 113 w 448"/>
                <a:gd name="T71" fmla="*/ 71 h 619"/>
                <a:gd name="T72" fmla="*/ 152 w 448"/>
                <a:gd name="T73" fmla="*/ 42 h 619"/>
                <a:gd name="T74" fmla="*/ 188 w 448"/>
                <a:gd name="T75" fmla="*/ 22 h 619"/>
                <a:gd name="T76" fmla="*/ 218 w 448"/>
                <a:gd name="T77" fmla="*/ 9 h 619"/>
                <a:gd name="T78" fmla="*/ 237 w 448"/>
                <a:gd name="T79" fmla="*/ 3 h 619"/>
                <a:gd name="T80" fmla="*/ 243 w 448"/>
                <a:gd name="T8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8" h="619">
                  <a:moveTo>
                    <a:pt x="243" y="0"/>
                  </a:moveTo>
                  <a:lnTo>
                    <a:pt x="224" y="39"/>
                  </a:lnTo>
                  <a:lnTo>
                    <a:pt x="204" y="81"/>
                  </a:lnTo>
                  <a:lnTo>
                    <a:pt x="188" y="130"/>
                  </a:lnTo>
                  <a:lnTo>
                    <a:pt x="179" y="179"/>
                  </a:lnTo>
                  <a:lnTo>
                    <a:pt x="169" y="231"/>
                  </a:lnTo>
                  <a:lnTo>
                    <a:pt x="166" y="283"/>
                  </a:lnTo>
                  <a:lnTo>
                    <a:pt x="169" y="332"/>
                  </a:lnTo>
                  <a:lnTo>
                    <a:pt x="179" y="378"/>
                  </a:lnTo>
                  <a:lnTo>
                    <a:pt x="198" y="420"/>
                  </a:lnTo>
                  <a:lnTo>
                    <a:pt x="224" y="459"/>
                  </a:lnTo>
                  <a:lnTo>
                    <a:pt x="253" y="489"/>
                  </a:lnTo>
                  <a:lnTo>
                    <a:pt x="279" y="514"/>
                  </a:lnTo>
                  <a:lnTo>
                    <a:pt x="305" y="538"/>
                  </a:lnTo>
                  <a:lnTo>
                    <a:pt x="325" y="557"/>
                  </a:lnTo>
                  <a:lnTo>
                    <a:pt x="347" y="570"/>
                  </a:lnTo>
                  <a:lnTo>
                    <a:pt x="367" y="583"/>
                  </a:lnTo>
                  <a:lnTo>
                    <a:pt x="386" y="593"/>
                  </a:lnTo>
                  <a:lnTo>
                    <a:pt x="405" y="603"/>
                  </a:lnTo>
                  <a:lnTo>
                    <a:pt x="426" y="610"/>
                  </a:lnTo>
                  <a:lnTo>
                    <a:pt x="448" y="613"/>
                  </a:lnTo>
                  <a:lnTo>
                    <a:pt x="438" y="616"/>
                  </a:lnTo>
                  <a:lnTo>
                    <a:pt x="405" y="619"/>
                  </a:lnTo>
                  <a:lnTo>
                    <a:pt x="357" y="619"/>
                  </a:lnTo>
                  <a:lnTo>
                    <a:pt x="295" y="619"/>
                  </a:lnTo>
                  <a:lnTo>
                    <a:pt x="234" y="610"/>
                  </a:lnTo>
                  <a:lnTo>
                    <a:pt x="166" y="593"/>
                  </a:lnTo>
                  <a:lnTo>
                    <a:pt x="107" y="561"/>
                  </a:lnTo>
                  <a:lnTo>
                    <a:pt x="55" y="518"/>
                  </a:lnTo>
                  <a:lnTo>
                    <a:pt x="17" y="456"/>
                  </a:lnTo>
                  <a:lnTo>
                    <a:pt x="0" y="371"/>
                  </a:lnTo>
                  <a:lnTo>
                    <a:pt x="3" y="287"/>
                  </a:lnTo>
                  <a:lnTo>
                    <a:pt x="17" y="215"/>
                  </a:lnTo>
                  <a:lnTo>
                    <a:pt x="42" y="155"/>
                  </a:lnTo>
                  <a:lnTo>
                    <a:pt x="78" y="107"/>
                  </a:lnTo>
                  <a:lnTo>
                    <a:pt x="113" y="71"/>
                  </a:lnTo>
                  <a:lnTo>
                    <a:pt x="152" y="42"/>
                  </a:lnTo>
                  <a:lnTo>
                    <a:pt x="188" y="22"/>
                  </a:lnTo>
                  <a:lnTo>
                    <a:pt x="218" y="9"/>
                  </a:lnTo>
                  <a:lnTo>
                    <a:pt x="237" y="3"/>
                  </a:lnTo>
                  <a:lnTo>
                    <a:pt x="243"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20" name="Freeform 1148"/>
            <p:cNvSpPr>
              <a:spLocks/>
            </p:cNvSpPr>
            <p:nvPr/>
          </p:nvSpPr>
          <p:spPr bwMode="auto">
            <a:xfrm>
              <a:off x="991" y="2804"/>
              <a:ext cx="48" cy="55"/>
            </a:xfrm>
            <a:custGeom>
              <a:avLst/>
              <a:gdLst>
                <a:gd name="T0" fmla="*/ 929 w 1088"/>
                <a:gd name="T1" fmla="*/ 0 h 1536"/>
                <a:gd name="T2" fmla="*/ 819 w 1088"/>
                <a:gd name="T3" fmla="*/ 66 h 1536"/>
                <a:gd name="T4" fmla="*/ 722 w 1088"/>
                <a:gd name="T5" fmla="*/ 144 h 1536"/>
                <a:gd name="T6" fmla="*/ 637 w 1088"/>
                <a:gd name="T7" fmla="*/ 232 h 1536"/>
                <a:gd name="T8" fmla="*/ 569 w 1088"/>
                <a:gd name="T9" fmla="*/ 326 h 1536"/>
                <a:gd name="T10" fmla="*/ 517 w 1088"/>
                <a:gd name="T11" fmla="*/ 425 h 1536"/>
                <a:gd name="T12" fmla="*/ 475 w 1088"/>
                <a:gd name="T13" fmla="*/ 528 h 1536"/>
                <a:gd name="T14" fmla="*/ 445 w 1088"/>
                <a:gd name="T15" fmla="*/ 633 h 1536"/>
                <a:gd name="T16" fmla="*/ 429 w 1088"/>
                <a:gd name="T17" fmla="*/ 738 h 1536"/>
                <a:gd name="T18" fmla="*/ 423 w 1088"/>
                <a:gd name="T19" fmla="*/ 839 h 1536"/>
                <a:gd name="T20" fmla="*/ 429 w 1088"/>
                <a:gd name="T21" fmla="*/ 933 h 1536"/>
                <a:gd name="T22" fmla="*/ 445 w 1088"/>
                <a:gd name="T23" fmla="*/ 1005 h 1536"/>
                <a:gd name="T24" fmla="*/ 472 w 1088"/>
                <a:gd name="T25" fmla="*/ 1083 h 1536"/>
                <a:gd name="T26" fmla="*/ 513 w 1088"/>
                <a:gd name="T27" fmla="*/ 1165 h 1536"/>
                <a:gd name="T28" fmla="*/ 566 w 1088"/>
                <a:gd name="T29" fmla="*/ 1243 h 1536"/>
                <a:gd name="T30" fmla="*/ 627 w 1088"/>
                <a:gd name="T31" fmla="*/ 1312 h 1536"/>
                <a:gd name="T32" fmla="*/ 701 w 1088"/>
                <a:gd name="T33" fmla="*/ 1373 h 1536"/>
                <a:gd name="T34" fmla="*/ 786 w 1088"/>
                <a:gd name="T35" fmla="*/ 1420 h 1536"/>
                <a:gd name="T36" fmla="*/ 877 w 1088"/>
                <a:gd name="T37" fmla="*/ 1445 h 1536"/>
                <a:gd name="T38" fmla="*/ 981 w 1088"/>
                <a:gd name="T39" fmla="*/ 1449 h 1536"/>
                <a:gd name="T40" fmla="*/ 1088 w 1088"/>
                <a:gd name="T41" fmla="*/ 1426 h 1536"/>
                <a:gd name="T42" fmla="*/ 1066 w 1088"/>
                <a:gd name="T43" fmla="*/ 1436 h 1536"/>
                <a:gd name="T44" fmla="*/ 1000 w 1088"/>
                <a:gd name="T45" fmla="*/ 1462 h 1536"/>
                <a:gd name="T46" fmla="*/ 903 w 1088"/>
                <a:gd name="T47" fmla="*/ 1491 h 1536"/>
                <a:gd name="T48" fmla="*/ 780 w 1088"/>
                <a:gd name="T49" fmla="*/ 1521 h 1536"/>
                <a:gd name="T50" fmla="*/ 643 w 1088"/>
                <a:gd name="T51" fmla="*/ 1536 h 1536"/>
                <a:gd name="T52" fmla="*/ 497 w 1088"/>
                <a:gd name="T53" fmla="*/ 1530 h 1536"/>
                <a:gd name="T54" fmla="*/ 354 w 1088"/>
                <a:gd name="T55" fmla="*/ 1491 h 1536"/>
                <a:gd name="T56" fmla="*/ 225 w 1088"/>
                <a:gd name="T57" fmla="*/ 1416 h 1536"/>
                <a:gd name="T58" fmla="*/ 114 w 1088"/>
                <a:gd name="T59" fmla="*/ 1289 h 1536"/>
                <a:gd name="T60" fmla="*/ 30 w 1088"/>
                <a:gd name="T61" fmla="*/ 1103 h 1536"/>
                <a:gd name="T62" fmla="*/ 0 w 1088"/>
                <a:gd name="T63" fmla="*/ 898 h 1536"/>
                <a:gd name="T64" fmla="*/ 40 w 1088"/>
                <a:gd name="T65" fmla="*/ 712 h 1536"/>
                <a:gd name="T66" fmla="*/ 127 w 1088"/>
                <a:gd name="T67" fmla="*/ 545 h 1536"/>
                <a:gd name="T68" fmla="*/ 250 w 1088"/>
                <a:gd name="T69" fmla="*/ 401 h 1536"/>
                <a:gd name="T70" fmla="*/ 396 w 1088"/>
                <a:gd name="T71" fmla="*/ 281 h 1536"/>
                <a:gd name="T72" fmla="*/ 549 w 1088"/>
                <a:gd name="T73" fmla="*/ 180 h 1536"/>
                <a:gd name="T74" fmla="*/ 695 w 1088"/>
                <a:gd name="T75" fmla="*/ 102 h 1536"/>
                <a:gd name="T76" fmla="*/ 816 w 1088"/>
                <a:gd name="T77" fmla="*/ 42 h 1536"/>
                <a:gd name="T78" fmla="*/ 900 w 1088"/>
                <a:gd name="T79" fmla="*/ 11 h 1536"/>
                <a:gd name="T80" fmla="*/ 929 w 1088"/>
                <a:gd name="T81" fmla="*/ 0 h 1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88" h="1536">
                  <a:moveTo>
                    <a:pt x="929" y="0"/>
                  </a:moveTo>
                  <a:lnTo>
                    <a:pt x="819" y="66"/>
                  </a:lnTo>
                  <a:lnTo>
                    <a:pt x="722" y="144"/>
                  </a:lnTo>
                  <a:lnTo>
                    <a:pt x="637" y="232"/>
                  </a:lnTo>
                  <a:lnTo>
                    <a:pt x="569" y="326"/>
                  </a:lnTo>
                  <a:lnTo>
                    <a:pt x="517" y="425"/>
                  </a:lnTo>
                  <a:lnTo>
                    <a:pt x="475" y="528"/>
                  </a:lnTo>
                  <a:lnTo>
                    <a:pt x="445" y="633"/>
                  </a:lnTo>
                  <a:lnTo>
                    <a:pt x="429" y="738"/>
                  </a:lnTo>
                  <a:lnTo>
                    <a:pt x="423" y="839"/>
                  </a:lnTo>
                  <a:lnTo>
                    <a:pt x="429" y="933"/>
                  </a:lnTo>
                  <a:lnTo>
                    <a:pt x="445" y="1005"/>
                  </a:lnTo>
                  <a:lnTo>
                    <a:pt x="472" y="1083"/>
                  </a:lnTo>
                  <a:lnTo>
                    <a:pt x="513" y="1165"/>
                  </a:lnTo>
                  <a:lnTo>
                    <a:pt x="566" y="1243"/>
                  </a:lnTo>
                  <a:lnTo>
                    <a:pt x="627" y="1312"/>
                  </a:lnTo>
                  <a:lnTo>
                    <a:pt x="701" y="1373"/>
                  </a:lnTo>
                  <a:lnTo>
                    <a:pt x="786" y="1420"/>
                  </a:lnTo>
                  <a:lnTo>
                    <a:pt x="877" y="1445"/>
                  </a:lnTo>
                  <a:lnTo>
                    <a:pt x="981" y="1449"/>
                  </a:lnTo>
                  <a:lnTo>
                    <a:pt x="1088" y="1426"/>
                  </a:lnTo>
                  <a:lnTo>
                    <a:pt x="1066" y="1436"/>
                  </a:lnTo>
                  <a:lnTo>
                    <a:pt x="1000" y="1462"/>
                  </a:lnTo>
                  <a:lnTo>
                    <a:pt x="903" y="1491"/>
                  </a:lnTo>
                  <a:lnTo>
                    <a:pt x="780" y="1521"/>
                  </a:lnTo>
                  <a:lnTo>
                    <a:pt x="643" y="1536"/>
                  </a:lnTo>
                  <a:lnTo>
                    <a:pt x="497" y="1530"/>
                  </a:lnTo>
                  <a:lnTo>
                    <a:pt x="354" y="1491"/>
                  </a:lnTo>
                  <a:lnTo>
                    <a:pt x="225" y="1416"/>
                  </a:lnTo>
                  <a:lnTo>
                    <a:pt x="114" y="1289"/>
                  </a:lnTo>
                  <a:lnTo>
                    <a:pt x="30" y="1103"/>
                  </a:lnTo>
                  <a:lnTo>
                    <a:pt x="0" y="898"/>
                  </a:lnTo>
                  <a:lnTo>
                    <a:pt x="40" y="712"/>
                  </a:lnTo>
                  <a:lnTo>
                    <a:pt x="127" y="545"/>
                  </a:lnTo>
                  <a:lnTo>
                    <a:pt x="250" y="401"/>
                  </a:lnTo>
                  <a:lnTo>
                    <a:pt x="396" y="281"/>
                  </a:lnTo>
                  <a:lnTo>
                    <a:pt x="549" y="180"/>
                  </a:lnTo>
                  <a:lnTo>
                    <a:pt x="695" y="102"/>
                  </a:lnTo>
                  <a:lnTo>
                    <a:pt x="816" y="42"/>
                  </a:lnTo>
                  <a:lnTo>
                    <a:pt x="900" y="11"/>
                  </a:lnTo>
                  <a:lnTo>
                    <a:pt x="929" y="0"/>
                  </a:lnTo>
                  <a:close/>
                </a:path>
              </a:pathLst>
            </a:custGeom>
            <a:solidFill>
              <a:srgbClr val="CB3F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21" name="Freeform 1149"/>
            <p:cNvSpPr>
              <a:spLocks/>
            </p:cNvSpPr>
            <p:nvPr/>
          </p:nvSpPr>
          <p:spPr bwMode="auto">
            <a:xfrm>
              <a:off x="991" y="2804"/>
              <a:ext cx="48" cy="55"/>
            </a:xfrm>
            <a:custGeom>
              <a:avLst/>
              <a:gdLst>
                <a:gd name="T0" fmla="*/ 929 w 1088"/>
                <a:gd name="T1" fmla="*/ 0 h 1536"/>
                <a:gd name="T2" fmla="*/ 819 w 1088"/>
                <a:gd name="T3" fmla="*/ 66 h 1536"/>
                <a:gd name="T4" fmla="*/ 722 w 1088"/>
                <a:gd name="T5" fmla="*/ 144 h 1536"/>
                <a:gd name="T6" fmla="*/ 637 w 1088"/>
                <a:gd name="T7" fmla="*/ 232 h 1536"/>
                <a:gd name="T8" fmla="*/ 569 w 1088"/>
                <a:gd name="T9" fmla="*/ 326 h 1536"/>
                <a:gd name="T10" fmla="*/ 517 w 1088"/>
                <a:gd name="T11" fmla="*/ 425 h 1536"/>
                <a:gd name="T12" fmla="*/ 475 w 1088"/>
                <a:gd name="T13" fmla="*/ 528 h 1536"/>
                <a:gd name="T14" fmla="*/ 445 w 1088"/>
                <a:gd name="T15" fmla="*/ 633 h 1536"/>
                <a:gd name="T16" fmla="*/ 429 w 1088"/>
                <a:gd name="T17" fmla="*/ 738 h 1536"/>
                <a:gd name="T18" fmla="*/ 423 w 1088"/>
                <a:gd name="T19" fmla="*/ 839 h 1536"/>
                <a:gd name="T20" fmla="*/ 429 w 1088"/>
                <a:gd name="T21" fmla="*/ 933 h 1536"/>
                <a:gd name="T22" fmla="*/ 445 w 1088"/>
                <a:gd name="T23" fmla="*/ 1005 h 1536"/>
                <a:gd name="T24" fmla="*/ 472 w 1088"/>
                <a:gd name="T25" fmla="*/ 1083 h 1536"/>
                <a:gd name="T26" fmla="*/ 513 w 1088"/>
                <a:gd name="T27" fmla="*/ 1165 h 1536"/>
                <a:gd name="T28" fmla="*/ 566 w 1088"/>
                <a:gd name="T29" fmla="*/ 1243 h 1536"/>
                <a:gd name="T30" fmla="*/ 627 w 1088"/>
                <a:gd name="T31" fmla="*/ 1312 h 1536"/>
                <a:gd name="T32" fmla="*/ 701 w 1088"/>
                <a:gd name="T33" fmla="*/ 1373 h 1536"/>
                <a:gd name="T34" fmla="*/ 786 w 1088"/>
                <a:gd name="T35" fmla="*/ 1420 h 1536"/>
                <a:gd name="T36" fmla="*/ 877 w 1088"/>
                <a:gd name="T37" fmla="*/ 1445 h 1536"/>
                <a:gd name="T38" fmla="*/ 981 w 1088"/>
                <a:gd name="T39" fmla="*/ 1449 h 1536"/>
                <a:gd name="T40" fmla="*/ 1088 w 1088"/>
                <a:gd name="T41" fmla="*/ 1426 h 1536"/>
                <a:gd name="T42" fmla="*/ 1066 w 1088"/>
                <a:gd name="T43" fmla="*/ 1436 h 1536"/>
                <a:gd name="T44" fmla="*/ 1000 w 1088"/>
                <a:gd name="T45" fmla="*/ 1462 h 1536"/>
                <a:gd name="T46" fmla="*/ 903 w 1088"/>
                <a:gd name="T47" fmla="*/ 1491 h 1536"/>
                <a:gd name="T48" fmla="*/ 780 w 1088"/>
                <a:gd name="T49" fmla="*/ 1521 h 1536"/>
                <a:gd name="T50" fmla="*/ 643 w 1088"/>
                <a:gd name="T51" fmla="*/ 1536 h 1536"/>
                <a:gd name="T52" fmla="*/ 497 w 1088"/>
                <a:gd name="T53" fmla="*/ 1530 h 1536"/>
                <a:gd name="T54" fmla="*/ 354 w 1088"/>
                <a:gd name="T55" fmla="*/ 1491 h 1536"/>
                <a:gd name="T56" fmla="*/ 225 w 1088"/>
                <a:gd name="T57" fmla="*/ 1416 h 1536"/>
                <a:gd name="T58" fmla="*/ 114 w 1088"/>
                <a:gd name="T59" fmla="*/ 1289 h 1536"/>
                <a:gd name="T60" fmla="*/ 30 w 1088"/>
                <a:gd name="T61" fmla="*/ 1103 h 1536"/>
                <a:gd name="T62" fmla="*/ 0 w 1088"/>
                <a:gd name="T63" fmla="*/ 898 h 1536"/>
                <a:gd name="T64" fmla="*/ 40 w 1088"/>
                <a:gd name="T65" fmla="*/ 712 h 1536"/>
                <a:gd name="T66" fmla="*/ 127 w 1088"/>
                <a:gd name="T67" fmla="*/ 545 h 1536"/>
                <a:gd name="T68" fmla="*/ 250 w 1088"/>
                <a:gd name="T69" fmla="*/ 401 h 1536"/>
                <a:gd name="T70" fmla="*/ 396 w 1088"/>
                <a:gd name="T71" fmla="*/ 281 h 1536"/>
                <a:gd name="T72" fmla="*/ 549 w 1088"/>
                <a:gd name="T73" fmla="*/ 180 h 1536"/>
                <a:gd name="T74" fmla="*/ 695 w 1088"/>
                <a:gd name="T75" fmla="*/ 102 h 1536"/>
                <a:gd name="T76" fmla="*/ 816 w 1088"/>
                <a:gd name="T77" fmla="*/ 42 h 1536"/>
                <a:gd name="T78" fmla="*/ 900 w 1088"/>
                <a:gd name="T79" fmla="*/ 11 h 1536"/>
                <a:gd name="T80" fmla="*/ 929 w 1088"/>
                <a:gd name="T81" fmla="*/ 0 h 1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88" h="1536">
                  <a:moveTo>
                    <a:pt x="929" y="0"/>
                  </a:moveTo>
                  <a:lnTo>
                    <a:pt x="819" y="66"/>
                  </a:lnTo>
                  <a:lnTo>
                    <a:pt x="722" y="144"/>
                  </a:lnTo>
                  <a:lnTo>
                    <a:pt x="637" y="232"/>
                  </a:lnTo>
                  <a:lnTo>
                    <a:pt x="569" y="326"/>
                  </a:lnTo>
                  <a:lnTo>
                    <a:pt x="517" y="425"/>
                  </a:lnTo>
                  <a:lnTo>
                    <a:pt x="475" y="528"/>
                  </a:lnTo>
                  <a:lnTo>
                    <a:pt x="445" y="633"/>
                  </a:lnTo>
                  <a:lnTo>
                    <a:pt x="429" y="738"/>
                  </a:lnTo>
                  <a:lnTo>
                    <a:pt x="423" y="839"/>
                  </a:lnTo>
                  <a:lnTo>
                    <a:pt x="429" y="933"/>
                  </a:lnTo>
                  <a:lnTo>
                    <a:pt x="445" y="1005"/>
                  </a:lnTo>
                  <a:lnTo>
                    <a:pt x="472" y="1083"/>
                  </a:lnTo>
                  <a:lnTo>
                    <a:pt x="513" y="1165"/>
                  </a:lnTo>
                  <a:lnTo>
                    <a:pt x="566" y="1243"/>
                  </a:lnTo>
                  <a:lnTo>
                    <a:pt x="627" y="1312"/>
                  </a:lnTo>
                  <a:lnTo>
                    <a:pt x="701" y="1373"/>
                  </a:lnTo>
                  <a:lnTo>
                    <a:pt x="786" y="1420"/>
                  </a:lnTo>
                  <a:lnTo>
                    <a:pt x="877" y="1445"/>
                  </a:lnTo>
                  <a:lnTo>
                    <a:pt x="981" y="1449"/>
                  </a:lnTo>
                  <a:lnTo>
                    <a:pt x="1088" y="1426"/>
                  </a:lnTo>
                  <a:lnTo>
                    <a:pt x="1066" y="1436"/>
                  </a:lnTo>
                  <a:lnTo>
                    <a:pt x="1000" y="1462"/>
                  </a:lnTo>
                  <a:lnTo>
                    <a:pt x="903" y="1491"/>
                  </a:lnTo>
                  <a:lnTo>
                    <a:pt x="780" y="1521"/>
                  </a:lnTo>
                  <a:lnTo>
                    <a:pt x="643" y="1536"/>
                  </a:lnTo>
                  <a:lnTo>
                    <a:pt x="497" y="1530"/>
                  </a:lnTo>
                  <a:lnTo>
                    <a:pt x="354" y="1491"/>
                  </a:lnTo>
                  <a:lnTo>
                    <a:pt x="225" y="1416"/>
                  </a:lnTo>
                  <a:lnTo>
                    <a:pt x="114" y="1289"/>
                  </a:lnTo>
                  <a:lnTo>
                    <a:pt x="30" y="1103"/>
                  </a:lnTo>
                  <a:lnTo>
                    <a:pt x="0" y="898"/>
                  </a:lnTo>
                  <a:lnTo>
                    <a:pt x="40" y="712"/>
                  </a:lnTo>
                  <a:lnTo>
                    <a:pt x="127" y="545"/>
                  </a:lnTo>
                  <a:lnTo>
                    <a:pt x="250" y="401"/>
                  </a:lnTo>
                  <a:lnTo>
                    <a:pt x="396" y="281"/>
                  </a:lnTo>
                  <a:lnTo>
                    <a:pt x="549" y="180"/>
                  </a:lnTo>
                  <a:lnTo>
                    <a:pt x="695" y="102"/>
                  </a:lnTo>
                  <a:lnTo>
                    <a:pt x="816" y="42"/>
                  </a:lnTo>
                  <a:lnTo>
                    <a:pt x="900" y="11"/>
                  </a:lnTo>
                  <a:lnTo>
                    <a:pt x="929"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22" name="Freeform 1150"/>
            <p:cNvSpPr>
              <a:spLocks/>
            </p:cNvSpPr>
            <p:nvPr/>
          </p:nvSpPr>
          <p:spPr bwMode="auto">
            <a:xfrm>
              <a:off x="993" y="2808"/>
              <a:ext cx="32" cy="50"/>
            </a:xfrm>
            <a:custGeom>
              <a:avLst/>
              <a:gdLst>
                <a:gd name="T0" fmla="*/ 713 w 733"/>
                <a:gd name="T1" fmla="*/ 0 h 1413"/>
                <a:gd name="T2" fmla="*/ 665 w 733"/>
                <a:gd name="T3" fmla="*/ 26 h 1413"/>
                <a:gd name="T4" fmla="*/ 606 w 733"/>
                <a:gd name="T5" fmla="*/ 75 h 1413"/>
                <a:gd name="T6" fmla="*/ 542 w 733"/>
                <a:gd name="T7" fmla="*/ 143 h 1413"/>
                <a:gd name="T8" fmla="*/ 473 w 733"/>
                <a:gd name="T9" fmla="*/ 228 h 1413"/>
                <a:gd name="T10" fmla="*/ 405 w 733"/>
                <a:gd name="T11" fmla="*/ 326 h 1413"/>
                <a:gd name="T12" fmla="*/ 347 w 733"/>
                <a:gd name="T13" fmla="*/ 438 h 1413"/>
                <a:gd name="T14" fmla="*/ 298 w 733"/>
                <a:gd name="T15" fmla="*/ 558 h 1413"/>
                <a:gd name="T16" fmla="*/ 262 w 733"/>
                <a:gd name="T17" fmla="*/ 685 h 1413"/>
                <a:gd name="T18" fmla="*/ 243 w 733"/>
                <a:gd name="T19" fmla="*/ 816 h 1413"/>
                <a:gd name="T20" fmla="*/ 249 w 733"/>
                <a:gd name="T21" fmla="*/ 949 h 1413"/>
                <a:gd name="T22" fmla="*/ 256 w 733"/>
                <a:gd name="T23" fmla="*/ 985 h 1413"/>
                <a:gd name="T24" fmla="*/ 265 w 733"/>
                <a:gd name="T25" fmla="*/ 1034 h 1413"/>
                <a:gd name="T26" fmla="*/ 282 w 733"/>
                <a:gd name="T27" fmla="*/ 1090 h 1413"/>
                <a:gd name="T28" fmla="*/ 305 w 733"/>
                <a:gd name="T29" fmla="*/ 1148 h 1413"/>
                <a:gd name="T30" fmla="*/ 341 w 733"/>
                <a:gd name="T31" fmla="*/ 1211 h 1413"/>
                <a:gd name="T32" fmla="*/ 386 w 733"/>
                <a:gd name="T33" fmla="*/ 1269 h 1413"/>
                <a:gd name="T34" fmla="*/ 448 w 733"/>
                <a:gd name="T35" fmla="*/ 1321 h 1413"/>
                <a:gd name="T36" fmla="*/ 526 w 733"/>
                <a:gd name="T37" fmla="*/ 1363 h 1413"/>
                <a:gd name="T38" fmla="*/ 619 w 733"/>
                <a:gd name="T39" fmla="*/ 1396 h 1413"/>
                <a:gd name="T40" fmla="*/ 733 w 733"/>
                <a:gd name="T41" fmla="*/ 1410 h 1413"/>
                <a:gd name="T42" fmla="*/ 713 w 733"/>
                <a:gd name="T43" fmla="*/ 1413 h 1413"/>
                <a:gd name="T44" fmla="*/ 658 w 733"/>
                <a:gd name="T45" fmla="*/ 1410 h 1413"/>
                <a:gd name="T46" fmla="*/ 578 w 733"/>
                <a:gd name="T47" fmla="*/ 1402 h 1413"/>
                <a:gd name="T48" fmla="*/ 477 w 733"/>
                <a:gd name="T49" fmla="*/ 1386 h 1413"/>
                <a:gd name="T50" fmla="*/ 366 w 733"/>
                <a:gd name="T51" fmla="*/ 1357 h 1413"/>
                <a:gd name="T52" fmla="*/ 259 w 733"/>
                <a:gd name="T53" fmla="*/ 1314 h 1413"/>
                <a:gd name="T54" fmla="*/ 158 w 733"/>
                <a:gd name="T55" fmla="*/ 1253 h 1413"/>
                <a:gd name="T56" fmla="*/ 77 w 733"/>
                <a:gd name="T57" fmla="*/ 1165 h 1413"/>
                <a:gd name="T58" fmla="*/ 19 w 733"/>
                <a:gd name="T59" fmla="*/ 1054 h 1413"/>
                <a:gd name="T60" fmla="*/ 0 w 733"/>
                <a:gd name="T61" fmla="*/ 913 h 1413"/>
                <a:gd name="T62" fmla="*/ 15 w 733"/>
                <a:gd name="T63" fmla="*/ 764 h 1413"/>
                <a:gd name="T64" fmla="*/ 64 w 733"/>
                <a:gd name="T65" fmla="*/ 623 h 1413"/>
                <a:gd name="T66" fmla="*/ 133 w 733"/>
                <a:gd name="T67" fmla="*/ 493 h 1413"/>
                <a:gd name="T68" fmla="*/ 217 w 733"/>
                <a:gd name="T69" fmla="*/ 378 h 1413"/>
                <a:gd name="T70" fmla="*/ 314 w 733"/>
                <a:gd name="T71" fmla="*/ 275 h 1413"/>
                <a:gd name="T72" fmla="*/ 412 w 733"/>
                <a:gd name="T73" fmla="*/ 189 h 1413"/>
                <a:gd name="T74" fmla="*/ 509 w 733"/>
                <a:gd name="T75" fmla="*/ 115 h 1413"/>
                <a:gd name="T76" fmla="*/ 597 w 733"/>
                <a:gd name="T77" fmla="*/ 59 h 1413"/>
                <a:gd name="T78" fmla="*/ 668 w 733"/>
                <a:gd name="T79" fmla="*/ 19 h 1413"/>
                <a:gd name="T80" fmla="*/ 713 w 733"/>
                <a:gd name="T81" fmla="*/ 0 h 1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3" h="1413">
                  <a:moveTo>
                    <a:pt x="713" y="0"/>
                  </a:moveTo>
                  <a:lnTo>
                    <a:pt x="665" y="26"/>
                  </a:lnTo>
                  <a:lnTo>
                    <a:pt x="606" y="75"/>
                  </a:lnTo>
                  <a:lnTo>
                    <a:pt x="542" y="143"/>
                  </a:lnTo>
                  <a:lnTo>
                    <a:pt x="473" y="228"/>
                  </a:lnTo>
                  <a:lnTo>
                    <a:pt x="405" y="326"/>
                  </a:lnTo>
                  <a:lnTo>
                    <a:pt x="347" y="438"/>
                  </a:lnTo>
                  <a:lnTo>
                    <a:pt x="298" y="558"/>
                  </a:lnTo>
                  <a:lnTo>
                    <a:pt x="262" y="685"/>
                  </a:lnTo>
                  <a:lnTo>
                    <a:pt x="243" y="816"/>
                  </a:lnTo>
                  <a:lnTo>
                    <a:pt x="249" y="949"/>
                  </a:lnTo>
                  <a:lnTo>
                    <a:pt x="256" y="985"/>
                  </a:lnTo>
                  <a:lnTo>
                    <a:pt x="265" y="1034"/>
                  </a:lnTo>
                  <a:lnTo>
                    <a:pt x="282" y="1090"/>
                  </a:lnTo>
                  <a:lnTo>
                    <a:pt x="305" y="1148"/>
                  </a:lnTo>
                  <a:lnTo>
                    <a:pt x="341" y="1211"/>
                  </a:lnTo>
                  <a:lnTo>
                    <a:pt x="386" y="1269"/>
                  </a:lnTo>
                  <a:lnTo>
                    <a:pt x="448" y="1321"/>
                  </a:lnTo>
                  <a:lnTo>
                    <a:pt x="526" y="1363"/>
                  </a:lnTo>
                  <a:lnTo>
                    <a:pt x="619" y="1396"/>
                  </a:lnTo>
                  <a:lnTo>
                    <a:pt x="733" y="1410"/>
                  </a:lnTo>
                  <a:lnTo>
                    <a:pt x="713" y="1413"/>
                  </a:lnTo>
                  <a:lnTo>
                    <a:pt x="658" y="1410"/>
                  </a:lnTo>
                  <a:lnTo>
                    <a:pt x="578" y="1402"/>
                  </a:lnTo>
                  <a:lnTo>
                    <a:pt x="477" y="1386"/>
                  </a:lnTo>
                  <a:lnTo>
                    <a:pt x="366" y="1357"/>
                  </a:lnTo>
                  <a:lnTo>
                    <a:pt x="259" y="1314"/>
                  </a:lnTo>
                  <a:lnTo>
                    <a:pt x="158" y="1253"/>
                  </a:lnTo>
                  <a:lnTo>
                    <a:pt x="77" y="1165"/>
                  </a:lnTo>
                  <a:lnTo>
                    <a:pt x="19" y="1054"/>
                  </a:lnTo>
                  <a:lnTo>
                    <a:pt x="0" y="913"/>
                  </a:lnTo>
                  <a:lnTo>
                    <a:pt x="15" y="764"/>
                  </a:lnTo>
                  <a:lnTo>
                    <a:pt x="64" y="623"/>
                  </a:lnTo>
                  <a:lnTo>
                    <a:pt x="133" y="493"/>
                  </a:lnTo>
                  <a:lnTo>
                    <a:pt x="217" y="378"/>
                  </a:lnTo>
                  <a:lnTo>
                    <a:pt x="314" y="275"/>
                  </a:lnTo>
                  <a:lnTo>
                    <a:pt x="412" y="189"/>
                  </a:lnTo>
                  <a:lnTo>
                    <a:pt x="509" y="115"/>
                  </a:lnTo>
                  <a:lnTo>
                    <a:pt x="597" y="59"/>
                  </a:lnTo>
                  <a:lnTo>
                    <a:pt x="668" y="19"/>
                  </a:lnTo>
                  <a:lnTo>
                    <a:pt x="713" y="0"/>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23" name="Freeform 1151"/>
            <p:cNvSpPr>
              <a:spLocks/>
            </p:cNvSpPr>
            <p:nvPr/>
          </p:nvSpPr>
          <p:spPr bwMode="auto">
            <a:xfrm>
              <a:off x="976" y="2874"/>
              <a:ext cx="57" cy="59"/>
            </a:xfrm>
            <a:custGeom>
              <a:avLst/>
              <a:gdLst>
                <a:gd name="T0" fmla="*/ 1322 w 1322"/>
                <a:gd name="T1" fmla="*/ 399 h 1664"/>
                <a:gd name="T2" fmla="*/ 1279 w 1322"/>
                <a:gd name="T3" fmla="*/ 375 h 1664"/>
                <a:gd name="T4" fmla="*/ 1220 w 1322"/>
                <a:gd name="T5" fmla="*/ 349 h 1664"/>
                <a:gd name="T6" fmla="*/ 1152 w 1322"/>
                <a:gd name="T7" fmla="*/ 323 h 1664"/>
                <a:gd name="T8" fmla="*/ 1075 w 1322"/>
                <a:gd name="T9" fmla="*/ 303 h 1664"/>
                <a:gd name="T10" fmla="*/ 994 w 1322"/>
                <a:gd name="T11" fmla="*/ 297 h 1664"/>
                <a:gd name="T12" fmla="*/ 906 w 1322"/>
                <a:gd name="T13" fmla="*/ 310 h 1664"/>
                <a:gd name="T14" fmla="*/ 818 w 1322"/>
                <a:gd name="T15" fmla="*/ 346 h 1664"/>
                <a:gd name="T16" fmla="*/ 731 w 1322"/>
                <a:gd name="T17" fmla="*/ 411 h 1664"/>
                <a:gd name="T18" fmla="*/ 649 w 1322"/>
                <a:gd name="T19" fmla="*/ 509 h 1664"/>
                <a:gd name="T20" fmla="*/ 571 w 1322"/>
                <a:gd name="T21" fmla="*/ 650 h 1664"/>
                <a:gd name="T22" fmla="*/ 513 w 1322"/>
                <a:gd name="T23" fmla="*/ 806 h 1664"/>
                <a:gd name="T24" fmla="*/ 480 w 1322"/>
                <a:gd name="T25" fmla="*/ 949 h 1664"/>
                <a:gd name="T26" fmla="*/ 464 w 1322"/>
                <a:gd name="T27" fmla="*/ 1076 h 1664"/>
                <a:gd name="T28" fmla="*/ 467 w 1322"/>
                <a:gd name="T29" fmla="*/ 1194 h 1664"/>
                <a:gd name="T30" fmla="*/ 480 w 1322"/>
                <a:gd name="T31" fmla="*/ 1302 h 1664"/>
                <a:gd name="T32" fmla="*/ 503 w 1322"/>
                <a:gd name="T33" fmla="*/ 1393 h 1664"/>
                <a:gd name="T34" fmla="*/ 533 w 1322"/>
                <a:gd name="T35" fmla="*/ 1478 h 1664"/>
                <a:gd name="T36" fmla="*/ 561 w 1322"/>
                <a:gd name="T37" fmla="*/ 1550 h 1664"/>
                <a:gd name="T38" fmla="*/ 591 w 1322"/>
                <a:gd name="T39" fmla="*/ 1612 h 1664"/>
                <a:gd name="T40" fmla="*/ 613 w 1322"/>
                <a:gd name="T41" fmla="*/ 1664 h 1664"/>
                <a:gd name="T42" fmla="*/ 585 w 1322"/>
                <a:gd name="T43" fmla="*/ 1648 h 1664"/>
                <a:gd name="T44" fmla="*/ 516 w 1322"/>
                <a:gd name="T45" fmla="*/ 1595 h 1664"/>
                <a:gd name="T46" fmla="*/ 415 w 1322"/>
                <a:gd name="T47" fmla="*/ 1514 h 1664"/>
                <a:gd name="T48" fmla="*/ 302 w 1322"/>
                <a:gd name="T49" fmla="*/ 1402 h 1664"/>
                <a:gd name="T50" fmla="*/ 189 w 1322"/>
                <a:gd name="T51" fmla="*/ 1266 h 1664"/>
                <a:gd name="T52" fmla="*/ 91 w 1322"/>
                <a:gd name="T53" fmla="*/ 1106 h 1664"/>
                <a:gd name="T54" fmla="*/ 22 w 1322"/>
                <a:gd name="T55" fmla="*/ 930 h 1664"/>
                <a:gd name="T56" fmla="*/ 0 w 1322"/>
                <a:gd name="T57" fmla="*/ 734 h 1664"/>
                <a:gd name="T58" fmla="*/ 39 w 1322"/>
                <a:gd name="T59" fmla="*/ 529 h 1664"/>
                <a:gd name="T60" fmla="*/ 153 w 1322"/>
                <a:gd name="T61" fmla="*/ 306 h 1664"/>
                <a:gd name="T62" fmla="*/ 311 w 1322"/>
                <a:gd name="T63" fmla="*/ 131 h 1664"/>
                <a:gd name="T64" fmla="*/ 473 w 1322"/>
                <a:gd name="T65" fmla="*/ 32 h 1664"/>
                <a:gd name="T66" fmla="*/ 637 w 1322"/>
                <a:gd name="T67" fmla="*/ 0 h 1664"/>
                <a:gd name="T68" fmla="*/ 789 w 1322"/>
                <a:gd name="T69" fmla="*/ 20 h 1664"/>
                <a:gd name="T70" fmla="*/ 932 w 1322"/>
                <a:gd name="T71" fmla="*/ 76 h 1664"/>
                <a:gd name="T72" fmla="*/ 1061 w 1322"/>
                <a:gd name="T73" fmla="*/ 153 h 1664"/>
                <a:gd name="T74" fmla="*/ 1168 w 1322"/>
                <a:gd name="T75" fmla="*/ 239 h 1664"/>
                <a:gd name="T76" fmla="*/ 1250 w 1322"/>
                <a:gd name="T77" fmla="*/ 317 h 1664"/>
                <a:gd name="T78" fmla="*/ 1305 w 1322"/>
                <a:gd name="T79" fmla="*/ 375 h 1664"/>
                <a:gd name="T80" fmla="*/ 1322 w 1322"/>
                <a:gd name="T81" fmla="*/ 399 h 1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22" h="1664">
                  <a:moveTo>
                    <a:pt x="1322" y="399"/>
                  </a:moveTo>
                  <a:lnTo>
                    <a:pt x="1279" y="375"/>
                  </a:lnTo>
                  <a:lnTo>
                    <a:pt x="1220" y="349"/>
                  </a:lnTo>
                  <a:lnTo>
                    <a:pt x="1152" y="323"/>
                  </a:lnTo>
                  <a:lnTo>
                    <a:pt x="1075" y="303"/>
                  </a:lnTo>
                  <a:lnTo>
                    <a:pt x="994" y="297"/>
                  </a:lnTo>
                  <a:lnTo>
                    <a:pt x="906" y="310"/>
                  </a:lnTo>
                  <a:lnTo>
                    <a:pt x="818" y="346"/>
                  </a:lnTo>
                  <a:lnTo>
                    <a:pt x="731" y="411"/>
                  </a:lnTo>
                  <a:lnTo>
                    <a:pt x="649" y="509"/>
                  </a:lnTo>
                  <a:lnTo>
                    <a:pt x="571" y="650"/>
                  </a:lnTo>
                  <a:lnTo>
                    <a:pt x="513" y="806"/>
                  </a:lnTo>
                  <a:lnTo>
                    <a:pt x="480" y="949"/>
                  </a:lnTo>
                  <a:lnTo>
                    <a:pt x="464" y="1076"/>
                  </a:lnTo>
                  <a:lnTo>
                    <a:pt x="467" y="1194"/>
                  </a:lnTo>
                  <a:lnTo>
                    <a:pt x="480" y="1302"/>
                  </a:lnTo>
                  <a:lnTo>
                    <a:pt x="503" y="1393"/>
                  </a:lnTo>
                  <a:lnTo>
                    <a:pt x="533" y="1478"/>
                  </a:lnTo>
                  <a:lnTo>
                    <a:pt x="561" y="1550"/>
                  </a:lnTo>
                  <a:lnTo>
                    <a:pt x="591" y="1612"/>
                  </a:lnTo>
                  <a:lnTo>
                    <a:pt x="613" y="1664"/>
                  </a:lnTo>
                  <a:lnTo>
                    <a:pt x="585" y="1648"/>
                  </a:lnTo>
                  <a:lnTo>
                    <a:pt x="516" y="1595"/>
                  </a:lnTo>
                  <a:lnTo>
                    <a:pt x="415" y="1514"/>
                  </a:lnTo>
                  <a:lnTo>
                    <a:pt x="302" y="1402"/>
                  </a:lnTo>
                  <a:lnTo>
                    <a:pt x="189" y="1266"/>
                  </a:lnTo>
                  <a:lnTo>
                    <a:pt x="91" y="1106"/>
                  </a:lnTo>
                  <a:lnTo>
                    <a:pt x="22" y="930"/>
                  </a:lnTo>
                  <a:lnTo>
                    <a:pt x="0" y="734"/>
                  </a:lnTo>
                  <a:lnTo>
                    <a:pt x="39" y="529"/>
                  </a:lnTo>
                  <a:lnTo>
                    <a:pt x="153" y="306"/>
                  </a:lnTo>
                  <a:lnTo>
                    <a:pt x="311" y="131"/>
                  </a:lnTo>
                  <a:lnTo>
                    <a:pt x="473" y="32"/>
                  </a:lnTo>
                  <a:lnTo>
                    <a:pt x="637" y="0"/>
                  </a:lnTo>
                  <a:lnTo>
                    <a:pt x="789" y="20"/>
                  </a:lnTo>
                  <a:lnTo>
                    <a:pt x="932" y="76"/>
                  </a:lnTo>
                  <a:lnTo>
                    <a:pt x="1061" y="153"/>
                  </a:lnTo>
                  <a:lnTo>
                    <a:pt x="1168" y="239"/>
                  </a:lnTo>
                  <a:lnTo>
                    <a:pt x="1250" y="317"/>
                  </a:lnTo>
                  <a:lnTo>
                    <a:pt x="1305" y="375"/>
                  </a:lnTo>
                  <a:lnTo>
                    <a:pt x="1322" y="399"/>
                  </a:lnTo>
                  <a:close/>
                </a:path>
              </a:pathLst>
            </a:custGeom>
            <a:solidFill>
              <a:srgbClr val="CB3F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24" name="Freeform 1152"/>
            <p:cNvSpPr>
              <a:spLocks/>
            </p:cNvSpPr>
            <p:nvPr/>
          </p:nvSpPr>
          <p:spPr bwMode="auto">
            <a:xfrm>
              <a:off x="976" y="2874"/>
              <a:ext cx="57" cy="59"/>
            </a:xfrm>
            <a:custGeom>
              <a:avLst/>
              <a:gdLst>
                <a:gd name="T0" fmla="*/ 1322 w 1322"/>
                <a:gd name="T1" fmla="*/ 399 h 1664"/>
                <a:gd name="T2" fmla="*/ 1279 w 1322"/>
                <a:gd name="T3" fmla="*/ 375 h 1664"/>
                <a:gd name="T4" fmla="*/ 1220 w 1322"/>
                <a:gd name="T5" fmla="*/ 349 h 1664"/>
                <a:gd name="T6" fmla="*/ 1152 w 1322"/>
                <a:gd name="T7" fmla="*/ 323 h 1664"/>
                <a:gd name="T8" fmla="*/ 1075 w 1322"/>
                <a:gd name="T9" fmla="*/ 303 h 1664"/>
                <a:gd name="T10" fmla="*/ 994 w 1322"/>
                <a:gd name="T11" fmla="*/ 297 h 1664"/>
                <a:gd name="T12" fmla="*/ 906 w 1322"/>
                <a:gd name="T13" fmla="*/ 310 h 1664"/>
                <a:gd name="T14" fmla="*/ 818 w 1322"/>
                <a:gd name="T15" fmla="*/ 346 h 1664"/>
                <a:gd name="T16" fmla="*/ 731 w 1322"/>
                <a:gd name="T17" fmla="*/ 411 h 1664"/>
                <a:gd name="T18" fmla="*/ 649 w 1322"/>
                <a:gd name="T19" fmla="*/ 509 h 1664"/>
                <a:gd name="T20" fmla="*/ 571 w 1322"/>
                <a:gd name="T21" fmla="*/ 650 h 1664"/>
                <a:gd name="T22" fmla="*/ 513 w 1322"/>
                <a:gd name="T23" fmla="*/ 806 h 1664"/>
                <a:gd name="T24" fmla="*/ 480 w 1322"/>
                <a:gd name="T25" fmla="*/ 949 h 1664"/>
                <a:gd name="T26" fmla="*/ 464 w 1322"/>
                <a:gd name="T27" fmla="*/ 1076 h 1664"/>
                <a:gd name="T28" fmla="*/ 467 w 1322"/>
                <a:gd name="T29" fmla="*/ 1194 h 1664"/>
                <a:gd name="T30" fmla="*/ 480 w 1322"/>
                <a:gd name="T31" fmla="*/ 1302 h 1664"/>
                <a:gd name="T32" fmla="*/ 503 w 1322"/>
                <a:gd name="T33" fmla="*/ 1393 h 1664"/>
                <a:gd name="T34" fmla="*/ 533 w 1322"/>
                <a:gd name="T35" fmla="*/ 1478 h 1664"/>
                <a:gd name="T36" fmla="*/ 561 w 1322"/>
                <a:gd name="T37" fmla="*/ 1550 h 1664"/>
                <a:gd name="T38" fmla="*/ 591 w 1322"/>
                <a:gd name="T39" fmla="*/ 1612 h 1664"/>
                <a:gd name="T40" fmla="*/ 613 w 1322"/>
                <a:gd name="T41" fmla="*/ 1664 h 1664"/>
                <a:gd name="T42" fmla="*/ 585 w 1322"/>
                <a:gd name="T43" fmla="*/ 1648 h 1664"/>
                <a:gd name="T44" fmla="*/ 516 w 1322"/>
                <a:gd name="T45" fmla="*/ 1595 h 1664"/>
                <a:gd name="T46" fmla="*/ 415 w 1322"/>
                <a:gd name="T47" fmla="*/ 1514 h 1664"/>
                <a:gd name="T48" fmla="*/ 302 w 1322"/>
                <a:gd name="T49" fmla="*/ 1402 h 1664"/>
                <a:gd name="T50" fmla="*/ 189 w 1322"/>
                <a:gd name="T51" fmla="*/ 1266 h 1664"/>
                <a:gd name="T52" fmla="*/ 91 w 1322"/>
                <a:gd name="T53" fmla="*/ 1106 h 1664"/>
                <a:gd name="T54" fmla="*/ 22 w 1322"/>
                <a:gd name="T55" fmla="*/ 930 h 1664"/>
                <a:gd name="T56" fmla="*/ 0 w 1322"/>
                <a:gd name="T57" fmla="*/ 734 h 1664"/>
                <a:gd name="T58" fmla="*/ 39 w 1322"/>
                <a:gd name="T59" fmla="*/ 529 h 1664"/>
                <a:gd name="T60" fmla="*/ 153 w 1322"/>
                <a:gd name="T61" fmla="*/ 306 h 1664"/>
                <a:gd name="T62" fmla="*/ 311 w 1322"/>
                <a:gd name="T63" fmla="*/ 131 h 1664"/>
                <a:gd name="T64" fmla="*/ 473 w 1322"/>
                <a:gd name="T65" fmla="*/ 32 h 1664"/>
                <a:gd name="T66" fmla="*/ 637 w 1322"/>
                <a:gd name="T67" fmla="*/ 0 h 1664"/>
                <a:gd name="T68" fmla="*/ 789 w 1322"/>
                <a:gd name="T69" fmla="*/ 20 h 1664"/>
                <a:gd name="T70" fmla="*/ 932 w 1322"/>
                <a:gd name="T71" fmla="*/ 76 h 1664"/>
                <a:gd name="T72" fmla="*/ 1061 w 1322"/>
                <a:gd name="T73" fmla="*/ 153 h 1664"/>
                <a:gd name="T74" fmla="*/ 1168 w 1322"/>
                <a:gd name="T75" fmla="*/ 239 h 1664"/>
                <a:gd name="T76" fmla="*/ 1250 w 1322"/>
                <a:gd name="T77" fmla="*/ 317 h 1664"/>
                <a:gd name="T78" fmla="*/ 1305 w 1322"/>
                <a:gd name="T79" fmla="*/ 375 h 1664"/>
                <a:gd name="T80" fmla="*/ 1322 w 1322"/>
                <a:gd name="T81" fmla="*/ 399 h 1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22" h="1664">
                  <a:moveTo>
                    <a:pt x="1322" y="399"/>
                  </a:moveTo>
                  <a:lnTo>
                    <a:pt x="1279" y="375"/>
                  </a:lnTo>
                  <a:lnTo>
                    <a:pt x="1220" y="349"/>
                  </a:lnTo>
                  <a:lnTo>
                    <a:pt x="1152" y="323"/>
                  </a:lnTo>
                  <a:lnTo>
                    <a:pt x="1075" y="303"/>
                  </a:lnTo>
                  <a:lnTo>
                    <a:pt x="994" y="297"/>
                  </a:lnTo>
                  <a:lnTo>
                    <a:pt x="906" y="310"/>
                  </a:lnTo>
                  <a:lnTo>
                    <a:pt x="818" y="346"/>
                  </a:lnTo>
                  <a:lnTo>
                    <a:pt x="731" y="411"/>
                  </a:lnTo>
                  <a:lnTo>
                    <a:pt x="649" y="509"/>
                  </a:lnTo>
                  <a:lnTo>
                    <a:pt x="571" y="650"/>
                  </a:lnTo>
                  <a:lnTo>
                    <a:pt x="513" y="806"/>
                  </a:lnTo>
                  <a:lnTo>
                    <a:pt x="480" y="949"/>
                  </a:lnTo>
                  <a:lnTo>
                    <a:pt x="464" y="1076"/>
                  </a:lnTo>
                  <a:lnTo>
                    <a:pt x="467" y="1194"/>
                  </a:lnTo>
                  <a:lnTo>
                    <a:pt x="480" y="1302"/>
                  </a:lnTo>
                  <a:lnTo>
                    <a:pt x="503" y="1393"/>
                  </a:lnTo>
                  <a:lnTo>
                    <a:pt x="533" y="1478"/>
                  </a:lnTo>
                  <a:lnTo>
                    <a:pt x="561" y="1550"/>
                  </a:lnTo>
                  <a:lnTo>
                    <a:pt x="591" y="1612"/>
                  </a:lnTo>
                  <a:lnTo>
                    <a:pt x="613" y="1664"/>
                  </a:lnTo>
                  <a:lnTo>
                    <a:pt x="585" y="1648"/>
                  </a:lnTo>
                  <a:lnTo>
                    <a:pt x="516" y="1595"/>
                  </a:lnTo>
                  <a:lnTo>
                    <a:pt x="415" y="1514"/>
                  </a:lnTo>
                  <a:lnTo>
                    <a:pt x="302" y="1402"/>
                  </a:lnTo>
                  <a:lnTo>
                    <a:pt x="189" y="1266"/>
                  </a:lnTo>
                  <a:lnTo>
                    <a:pt x="91" y="1106"/>
                  </a:lnTo>
                  <a:lnTo>
                    <a:pt x="22" y="930"/>
                  </a:lnTo>
                  <a:lnTo>
                    <a:pt x="0" y="734"/>
                  </a:lnTo>
                  <a:lnTo>
                    <a:pt x="39" y="529"/>
                  </a:lnTo>
                  <a:lnTo>
                    <a:pt x="153" y="306"/>
                  </a:lnTo>
                  <a:lnTo>
                    <a:pt x="311" y="131"/>
                  </a:lnTo>
                  <a:lnTo>
                    <a:pt x="473" y="32"/>
                  </a:lnTo>
                  <a:lnTo>
                    <a:pt x="637" y="0"/>
                  </a:lnTo>
                  <a:lnTo>
                    <a:pt x="789" y="20"/>
                  </a:lnTo>
                  <a:lnTo>
                    <a:pt x="932" y="76"/>
                  </a:lnTo>
                  <a:lnTo>
                    <a:pt x="1061" y="153"/>
                  </a:lnTo>
                  <a:lnTo>
                    <a:pt x="1168" y="239"/>
                  </a:lnTo>
                  <a:lnTo>
                    <a:pt x="1250" y="317"/>
                  </a:lnTo>
                  <a:lnTo>
                    <a:pt x="1305" y="375"/>
                  </a:lnTo>
                  <a:lnTo>
                    <a:pt x="1322" y="399"/>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25" name="Freeform 1153"/>
            <p:cNvSpPr>
              <a:spLocks/>
            </p:cNvSpPr>
            <p:nvPr/>
          </p:nvSpPr>
          <p:spPr bwMode="auto">
            <a:xfrm>
              <a:off x="975" y="2875"/>
              <a:ext cx="49" cy="45"/>
            </a:xfrm>
            <a:custGeom>
              <a:avLst/>
              <a:gdLst>
                <a:gd name="T0" fmla="*/ 238 w 1138"/>
                <a:gd name="T1" fmla="*/ 1183 h 1255"/>
                <a:gd name="T2" fmla="*/ 234 w 1138"/>
                <a:gd name="T3" fmla="*/ 1255 h 1255"/>
                <a:gd name="T4" fmla="*/ 234 w 1138"/>
                <a:gd name="T5" fmla="*/ 1252 h 1255"/>
                <a:gd name="T6" fmla="*/ 238 w 1138"/>
                <a:gd name="T7" fmla="*/ 1193 h 1255"/>
                <a:gd name="T8" fmla="*/ 241 w 1138"/>
                <a:gd name="T9" fmla="*/ 1089 h 1255"/>
                <a:gd name="T10" fmla="*/ 254 w 1138"/>
                <a:gd name="T11" fmla="*/ 952 h 1255"/>
                <a:gd name="T12" fmla="*/ 277 w 1138"/>
                <a:gd name="T13" fmla="*/ 798 h 1255"/>
                <a:gd name="T14" fmla="*/ 310 w 1138"/>
                <a:gd name="T15" fmla="*/ 642 h 1255"/>
                <a:gd name="T16" fmla="*/ 355 w 1138"/>
                <a:gd name="T17" fmla="*/ 492 h 1255"/>
                <a:gd name="T18" fmla="*/ 417 w 1138"/>
                <a:gd name="T19" fmla="*/ 368 h 1255"/>
                <a:gd name="T20" fmla="*/ 498 w 1138"/>
                <a:gd name="T21" fmla="*/ 280 h 1255"/>
                <a:gd name="T22" fmla="*/ 569 w 1138"/>
                <a:gd name="T23" fmla="*/ 231 h 1255"/>
                <a:gd name="T24" fmla="*/ 640 w 1138"/>
                <a:gd name="T25" fmla="*/ 196 h 1255"/>
                <a:gd name="T26" fmla="*/ 712 w 1138"/>
                <a:gd name="T27" fmla="*/ 169 h 1255"/>
                <a:gd name="T28" fmla="*/ 780 w 1138"/>
                <a:gd name="T29" fmla="*/ 156 h 1255"/>
                <a:gd name="T30" fmla="*/ 849 w 1138"/>
                <a:gd name="T31" fmla="*/ 146 h 1255"/>
                <a:gd name="T32" fmla="*/ 913 w 1138"/>
                <a:gd name="T33" fmla="*/ 146 h 1255"/>
                <a:gd name="T34" fmla="*/ 975 w 1138"/>
                <a:gd name="T35" fmla="*/ 149 h 1255"/>
                <a:gd name="T36" fmla="*/ 1033 w 1138"/>
                <a:gd name="T37" fmla="*/ 156 h 1255"/>
                <a:gd name="T38" fmla="*/ 1085 w 1138"/>
                <a:gd name="T39" fmla="*/ 166 h 1255"/>
                <a:gd name="T40" fmla="*/ 1138 w 1138"/>
                <a:gd name="T41" fmla="*/ 179 h 1255"/>
                <a:gd name="T42" fmla="*/ 1124 w 1138"/>
                <a:gd name="T43" fmla="*/ 166 h 1255"/>
                <a:gd name="T44" fmla="*/ 1085 w 1138"/>
                <a:gd name="T45" fmla="*/ 136 h 1255"/>
                <a:gd name="T46" fmla="*/ 1027 w 1138"/>
                <a:gd name="T47" fmla="*/ 97 h 1255"/>
                <a:gd name="T48" fmla="*/ 949 w 1138"/>
                <a:gd name="T49" fmla="*/ 55 h 1255"/>
                <a:gd name="T50" fmla="*/ 852 w 1138"/>
                <a:gd name="T51" fmla="*/ 19 h 1255"/>
                <a:gd name="T52" fmla="*/ 741 w 1138"/>
                <a:gd name="T53" fmla="*/ 0 h 1255"/>
                <a:gd name="T54" fmla="*/ 618 w 1138"/>
                <a:gd name="T55" fmla="*/ 0 h 1255"/>
                <a:gd name="T56" fmla="*/ 487 w 1138"/>
                <a:gd name="T57" fmla="*/ 28 h 1255"/>
                <a:gd name="T58" fmla="*/ 349 w 1138"/>
                <a:gd name="T59" fmla="*/ 94 h 1255"/>
                <a:gd name="T60" fmla="*/ 206 w 1138"/>
                <a:gd name="T61" fmla="*/ 208 h 1255"/>
                <a:gd name="T62" fmla="*/ 91 w 1138"/>
                <a:gd name="T63" fmla="*/ 348 h 1255"/>
                <a:gd name="T64" fmla="*/ 27 w 1138"/>
                <a:gd name="T65" fmla="*/ 486 h 1255"/>
                <a:gd name="T66" fmla="*/ 0 w 1138"/>
                <a:gd name="T67" fmla="*/ 619 h 1255"/>
                <a:gd name="T68" fmla="*/ 11 w 1138"/>
                <a:gd name="T69" fmla="*/ 746 h 1255"/>
                <a:gd name="T70" fmla="*/ 43 w 1138"/>
                <a:gd name="T71" fmla="*/ 864 h 1255"/>
                <a:gd name="T72" fmla="*/ 88 w 1138"/>
                <a:gd name="T73" fmla="*/ 968 h 1255"/>
                <a:gd name="T74" fmla="*/ 140 w 1138"/>
                <a:gd name="T75" fmla="*/ 1056 h 1255"/>
                <a:gd name="T76" fmla="*/ 186 w 1138"/>
                <a:gd name="T77" fmla="*/ 1121 h 1255"/>
                <a:gd name="T78" fmla="*/ 222 w 1138"/>
                <a:gd name="T79" fmla="*/ 1164 h 1255"/>
                <a:gd name="T80" fmla="*/ 238 w 1138"/>
                <a:gd name="T81" fmla="*/ 1183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38" h="1255">
                  <a:moveTo>
                    <a:pt x="238" y="1183"/>
                  </a:moveTo>
                  <a:lnTo>
                    <a:pt x="234" y="1255"/>
                  </a:lnTo>
                  <a:lnTo>
                    <a:pt x="234" y="1252"/>
                  </a:lnTo>
                  <a:lnTo>
                    <a:pt x="238" y="1193"/>
                  </a:lnTo>
                  <a:lnTo>
                    <a:pt x="241" y="1089"/>
                  </a:lnTo>
                  <a:lnTo>
                    <a:pt x="254" y="952"/>
                  </a:lnTo>
                  <a:lnTo>
                    <a:pt x="277" y="798"/>
                  </a:lnTo>
                  <a:lnTo>
                    <a:pt x="310" y="642"/>
                  </a:lnTo>
                  <a:lnTo>
                    <a:pt x="355" y="492"/>
                  </a:lnTo>
                  <a:lnTo>
                    <a:pt x="417" y="368"/>
                  </a:lnTo>
                  <a:lnTo>
                    <a:pt x="498" y="280"/>
                  </a:lnTo>
                  <a:lnTo>
                    <a:pt x="569" y="231"/>
                  </a:lnTo>
                  <a:lnTo>
                    <a:pt x="640" y="196"/>
                  </a:lnTo>
                  <a:lnTo>
                    <a:pt x="712" y="169"/>
                  </a:lnTo>
                  <a:lnTo>
                    <a:pt x="780" y="156"/>
                  </a:lnTo>
                  <a:lnTo>
                    <a:pt x="849" y="146"/>
                  </a:lnTo>
                  <a:lnTo>
                    <a:pt x="913" y="146"/>
                  </a:lnTo>
                  <a:lnTo>
                    <a:pt x="975" y="149"/>
                  </a:lnTo>
                  <a:lnTo>
                    <a:pt x="1033" y="156"/>
                  </a:lnTo>
                  <a:lnTo>
                    <a:pt x="1085" y="166"/>
                  </a:lnTo>
                  <a:lnTo>
                    <a:pt x="1138" y="179"/>
                  </a:lnTo>
                  <a:lnTo>
                    <a:pt x="1124" y="166"/>
                  </a:lnTo>
                  <a:lnTo>
                    <a:pt x="1085" y="136"/>
                  </a:lnTo>
                  <a:lnTo>
                    <a:pt x="1027" y="97"/>
                  </a:lnTo>
                  <a:lnTo>
                    <a:pt x="949" y="55"/>
                  </a:lnTo>
                  <a:lnTo>
                    <a:pt x="852" y="19"/>
                  </a:lnTo>
                  <a:lnTo>
                    <a:pt x="741" y="0"/>
                  </a:lnTo>
                  <a:lnTo>
                    <a:pt x="618" y="0"/>
                  </a:lnTo>
                  <a:lnTo>
                    <a:pt x="487" y="28"/>
                  </a:lnTo>
                  <a:lnTo>
                    <a:pt x="349" y="94"/>
                  </a:lnTo>
                  <a:lnTo>
                    <a:pt x="206" y="208"/>
                  </a:lnTo>
                  <a:lnTo>
                    <a:pt x="91" y="348"/>
                  </a:lnTo>
                  <a:lnTo>
                    <a:pt x="27" y="486"/>
                  </a:lnTo>
                  <a:lnTo>
                    <a:pt x="0" y="619"/>
                  </a:lnTo>
                  <a:lnTo>
                    <a:pt x="11" y="746"/>
                  </a:lnTo>
                  <a:lnTo>
                    <a:pt x="43" y="864"/>
                  </a:lnTo>
                  <a:lnTo>
                    <a:pt x="88" y="968"/>
                  </a:lnTo>
                  <a:lnTo>
                    <a:pt x="140" y="1056"/>
                  </a:lnTo>
                  <a:lnTo>
                    <a:pt x="186" y="1121"/>
                  </a:lnTo>
                  <a:lnTo>
                    <a:pt x="222" y="1164"/>
                  </a:lnTo>
                  <a:lnTo>
                    <a:pt x="238" y="1183"/>
                  </a:lnTo>
                  <a:close/>
                </a:path>
              </a:pathLst>
            </a:custGeom>
            <a:solidFill>
              <a:srgbClr val="B23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26" name="Freeform 1154"/>
            <p:cNvSpPr>
              <a:spLocks/>
            </p:cNvSpPr>
            <p:nvPr/>
          </p:nvSpPr>
          <p:spPr bwMode="auto">
            <a:xfrm>
              <a:off x="773" y="2677"/>
              <a:ext cx="270" cy="321"/>
            </a:xfrm>
            <a:custGeom>
              <a:avLst/>
              <a:gdLst>
                <a:gd name="T0" fmla="*/ 3368 w 6216"/>
                <a:gd name="T1" fmla="*/ 1722 h 9004"/>
                <a:gd name="T2" fmla="*/ 3579 w 6216"/>
                <a:gd name="T3" fmla="*/ 1700 h 9004"/>
                <a:gd name="T4" fmla="*/ 3842 w 6216"/>
                <a:gd name="T5" fmla="*/ 1683 h 9004"/>
                <a:gd name="T6" fmla="*/ 4122 w 6216"/>
                <a:gd name="T7" fmla="*/ 1112 h 9004"/>
                <a:gd name="T8" fmla="*/ 3917 w 6216"/>
                <a:gd name="T9" fmla="*/ 303 h 9004"/>
                <a:gd name="T10" fmla="*/ 3946 w 6216"/>
                <a:gd name="T11" fmla="*/ 146 h 9004"/>
                <a:gd name="T12" fmla="*/ 4082 w 6216"/>
                <a:gd name="T13" fmla="*/ 450 h 9004"/>
                <a:gd name="T14" fmla="*/ 4280 w 6216"/>
                <a:gd name="T15" fmla="*/ 505 h 9004"/>
                <a:gd name="T16" fmla="*/ 4423 w 6216"/>
                <a:gd name="T17" fmla="*/ 336 h 9004"/>
                <a:gd name="T18" fmla="*/ 4543 w 6216"/>
                <a:gd name="T19" fmla="*/ 0 h 9004"/>
                <a:gd name="T20" fmla="*/ 4527 w 6216"/>
                <a:gd name="T21" fmla="*/ 254 h 9004"/>
                <a:gd name="T22" fmla="*/ 4488 w 6216"/>
                <a:gd name="T23" fmla="*/ 1278 h 9004"/>
                <a:gd name="T24" fmla="*/ 4884 w 6216"/>
                <a:gd name="T25" fmla="*/ 1657 h 9004"/>
                <a:gd name="T26" fmla="*/ 5313 w 6216"/>
                <a:gd name="T27" fmla="*/ 1488 h 9004"/>
                <a:gd name="T28" fmla="*/ 5420 w 6216"/>
                <a:gd name="T29" fmla="*/ 1523 h 9004"/>
                <a:gd name="T30" fmla="*/ 5082 w 6216"/>
                <a:gd name="T31" fmla="*/ 1761 h 9004"/>
                <a:gd name="T32" fmla="*/ 5082 w 6216"/>
                <a:gd name="T33" fmla="*/ 2068 h 9004"/>
                <a:gd name="T34" fmla="*/ 5482 w 6216"/>
                <a:gd name="T35" fmla="*/ 2179 h 9004"/>
                <a:gd name="T36" fmla="*/ 5752 w 6216"/>
                <a:gd name="T37" fmla="*/ 2130 h 9004"/>
                <a:gd name="T38" fmla="*/ 5450 w 6216"/>
                <a:gd name="T39" fmla="*/ 2267 h 9004"/>
                <a:gd name="T40" fmla="*/ 5076 w 6216"/>
                <a:gd name="T41" fmla="*/ 2877 h 9004"/>
                <a:gd name="T42" fmla="*/ 5599 w 6216"/>
                <a:gd name="T43" fmla="*/ 3598 h 9004"/>
                <a:gd name="T44" fmla="*/ 5995 w 6216"/>
                <a:gd name="T45" fmla="*/ 3504 h 9004"/>
                <a:gd name="T46" fmla="*/ 5981 w 6216"/>
                <a:gd name="T47" fmla="*/ 3620 h 9004"/>
                <a:gd name="T48" fmla="*/ 5390 w 6216"/>
                <a:gd name="T49" fmla="*/ 3996 h 9004"/>
                <a:gd name="T50" fmla="*/ 5316 w 6216"/>
                <a:gd name="T51" fmla="*/ 4893 h 9004"/>
                <a:gd name="T52" fmla="*/ 6005 w 6216"/>
                <a:gd name="T53" fmla="*/ 5007 h 9004"/>
                <a:gd name="T54" fmla="*/ 6216 w 6216"/>
                <a:gd name="T55" fmla="*/ 4998 h 9004"/>
                <a:gd name="T56" fmla="*/ 5985 w 6216"/>
                <a:gd name="T57" fmla="*/ 5138 h 9004"/>
                <a:gd name="T58" fmla="*/ 5859 w 6216"/>
                <a:gd name="T59" fmla="*/ 5373 h 9004"/>
                <a:gd name="T60" fmla="*/ 5926 w 6216"/>
                <a:gd name="T61" fmla="*/ 5705 h 9004"/>
                <a:gd name="T62" fmla="*/ 6082 w 6216"/>
                <a:gd name="T63" fmla="*/ 5970 h 9004"/>
                <a:gd name="T64" fmla="*/ 5950 w 6216"/>
                <a:gd name="T65" fmla="*/ 5923 h 9004"/>
                <a:gd name="T66" fmla="*/ 5387 w 6216"/>
                <a:gd name="T67" fmla="*/ 5614 h 9004"/>
                <a:gd name="T68" fmla="*/ 4796 w 6216"/>
                <a:gd name="T69" fmla="*/ 6423 h 9004"/>
                <a:gd name="T70" fmla="*/ 5274 w 6216"/>
                <a:gd name="T71" fmla="*/ 7144 h 9004"/>
                <a:gd name="T72" fmla="*/ 5304 w 6216"/>
                <a:gd name="T73" fmla="*/ 7333 h 9004"/>
                <a:gd name="T74" fmla="*/ 5002 w 6216"/>
                <a:gd name="T75" fmla="*/ 7085 h 9004"/>
                <a:gd name="T76" fmla="*/ 4180 w 6216"/>
                <a:gd name="T77" fmla="*/ 6994 h 9004"/>
                <a:gd name="T78" fmla="*/ 4073 w 6216"/>
                <a:gd name="T79" fmla="*/ 7861 h 9004"/>
                <a:gd name="T80" fmla="*/ 4208 w 6216"/>
                <a:gd name="T81" fmla="*/ 8273 h 9004"/>
                <a:gd name="T82" fmla="*/ 4015 w 6216"/>
                <a:gd name="T83" fmla="*/ 8132 h 9004"/>
                <a:gd name="T84" fmla="*/ 3524 w 6216"/>
                <a:gd name="T85" fmla="*/ 7287 h 9004"/>
                <a:gd name="T86" fmla="*/ 2955 w 6216"/>
                <a:gd name="T87" fmla="*/ 7187 h 9004"/>
                <a:gd name="T88" fmla="*/ 2864 w 6216"/>
                <a:gd name="T89" fmla="*/ 7144 h 9004"/>
                <a:gd name="T90" fmla="*/ 3196 w 6216"/>
                <a:gd name="T91" fmla="*/ 6916 h 9004"/>
                <a:gd name="T92" fmla="*/ 2822 w 6216"/>
                <a:gd name="T93" fmla="*/ 5696 h 9004"/>
                <a:gd name="T94" fmla="*/ 2199 w 6216"/>
                <a:gd name="T95" fmla="*/ 5523 h 9004"/>
                <a:gd name="T96" fmla="*/ 1465 w 6216"/>
                <a:gd name="T97" fmla="*/ 5835 h 9004"/>
                <a:gd name="T98" fmla="*/ 865 w 6216"/>
                <a:gd name="T99" fmla="*/ 6896 h 9004"/>
                <a:gd name="T100" fmla="*/ 595 w 6216"/>
                <a:gd name="T101" fmla="*/ 8394 h 9004"/>
                <a:gd name="T102" fmla="*/ 433 w 6216"/>
                <a:gd name="T103" fmla="*/ 8968 h 9004"/>
                <a:gd name="T104" fmla="*/ 43 w 6216"/>
                <a:gd name="T105" fmla="*/ 8919 h 9004"/>
                <a:gd name="T106" fmla="*/ 82 w 6216"/>
                <a:gd name="T107" fmla="*/ 8015 h 9004"/>
                <a:gd name="T108" fmla="*/ 387 w 6216"/>
                <a:gd name="T109" fmla="*/ 6400 h 9004"/>
                <a:gd name="T110" fmla="*/ 1468 w 6216"/>
                <a:gd name="T111" fmla="*/ 4805 h 9004"/>
                <a:gd name="T112" fmla="*/ 2582 w 6216"/>
                <a:gd name="T113" fmla="*/ 4198 h 9004"/>
                <a:gd name="T114" fmla="*/ 3455 w 6216"/>
                <a:gd name="T115" fmla="*/ 3239 h 9004"/>
                <a:gd name="T116" fmla="*/ 3674 w 6216"/>
                <a:gd name="T117" fmla="*/ 2202 h 9004"/>
                <a:gd name="T118" fmla="*/ 3576 w 6216"/>
                <a:gd name="T119" fmla="*/ 1921 h 9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16" h="9004">
                  <a:moveTo>
                    <a:pt x="3562" y="1899"/>
                  </a:moveTo>
                  <a:lnTo>
                    <a:pt x="3543" y="1875"/>
                  </a:lnTo>
                  <a:lnTo>
                    <a:pt x="3520" y="1856"/>
                  </a:lnTo>
                  <a:lnTo>
                    <a:pt x="3488" y="1833"/>
                  </a:lnTo>
                  <a:lnTo>
                    <a:pt x="3459" y="1814"/>
                  </a:lnTo>
                  <a:lnTo>
                    <a:pt x="3427" y="1794"/>
                  </a:lnTo>
                  <a:lnTo>
                    <a:pt x="3400" y="1772"/>
                  </a:lnTo>
                  <a:lnTo>
                    <a:pt x="3381" y="1748"/>
                  </a:lnTo>
                  <a:lnTo>
                    <a:pt x="3368" y="1722"/>
                  </a:lnTo>
                  <a:lnTo>
                    <a:pt x="3368" y="1696"/>
                  </a:lnTo>
                  <a:lnTo>
                    <a:pt x="3381" y="1667"/>
                  </a:lnTo>
                  <a:lnTo>
                    <a:pt x="3394" y="1657"/>
                  </a:lnTo>
                  <a:lnTo>
                    <a:pt x="3416" y="1654"/>
                  </a:lnTo>
                  <a:lnTo>
                    <a:pt x="3443" y="1657"/>
                  </a:lnTo>
                  <a:lnTo>
                    <a:pt x="3475" y="1664"/>
                  </a:lnTo>
                  <a:lnTo>
                    <a:pt x="3507" y="1676"/>
                  </a:lnTo>
                  <a:lnTo>
                    <a:pt x="3543" y="1686"/>
                  </a:lnTo>
                  <a:lnTo>
                    <a:pt x="3579" y="1700"/>
                  </a:lnTo>
                  <a:lnTo>
                    <a:pt x="3614" y="1709"/>
                  </a:lnTo>
                  <a:lnTo>
                    <a:pt x="3644" y="1716"/>
                  </a:lnTo>
                  <a:lnTo>
                    <a:pt x="3670" y="1719"/>
                  </a:lnTo>
                  <a:lnTo>
                    <a:pt x="3699" y="1719"/>
                  </a:lnTo>
                  <a:lnTo>
                    <a:pt x="3729" y="1716"/>
                  </a:lnTo>
                  <a:lnTo>
                    <a:pt x="3757" y="1712"/>
                  </a:lnTo>
                  <a:lnTo>
                    <a:pt x="3787" y="1706"/>
                  </a:lnTo>
                  <a:lnTo>
                    <a:pt x="3812" y="1696"/>
                  </a:lnTo>
                  <a:lnTo>
                    <a:pt x="3842" y="1683"/>
                  </a:lnTo>
                  <a:lnTo>
                    <a:pt x="3872" y="1667"/>
                  </a:lnTo>
                  <a:lnTo>
                    <a:pt x="3903" y="1644"/>
                  </a:lnTo>
                  <a:lnTo>
                    <a:pt x="3936" y="1618"/>
                  </a:lnTo>
                  <a:lnTo>
                    <a:pt x="3969" y="1588"/>
                  </a:lnTo>
                  <a:lnTo>
                    <a:pt x="4030" y="1516"/>
                  </a:lnTo>
                  <a:lnTo>
                    <a:pt x="4073" y="1432"/>
                  </a:lnTo>
                  <a:lnTo>
                    <a:pt x="4101" y="1337"/>
                  </a:lnTo>
                  <a:lnTo>
                    <a:pt x="4118" y="1229"/>
                  </a:lnTo>
                  <a:lnTo>
                    <a:pt x="4122" y="1112"/>
                  </a:lnTo>
                  <a:lnTo>
                    <a:pt x="4115" y="988"/>
                  </a:lnTo>
                  <a:lnTo>
                    <a:pt x="4098" y="861"/>
                  </a:lnTo>
                  <a:lnTo>
                    <a:pt x="4073" y="728"/>
                  </a:lnTo>
                  <a:lnTo>
                    <a:pt x="4040" y="590"/>
                  </a:lnTo>
                  <a:lnTo>
                    <a:pt x="3998" y="453"/>
                  </a:lnTo>
                  <a:lnTo>
                    <a:pt x="3985" y="417"/>
                  </a:lnTo>
                  <a:lnTo>
                    <a:pt x="3966" y="381"/>
                  </a:lnTo>
                  <a:lnTo>
                    <a:pt x="3939" y="342"/>
                  </a:lnTo>
                  <a:lnTo>
                    <a:pt x="3917" y="303"/>
                  </a:lnTo>
                  <a:lnTo>
                    <a:pt x="3894" y="267"/>
                  </a:lnTo>
                  <a:lnTo>
                    <a:pt x="3872" y="231"/>
                  </a:lnTo>
                  <a:lnTo>
                    <a:pt x="3858" y="196"/>
                  </a:lnTo>
                  <a:lnTo>
                    <a:pt x="3855" y="166"/>
                  </a:lnTo>
                  <a:lnTo>
                    <a:pt x="3861" y="140"/>
                  </a:lnTo>
                  <a:lnTo>
                    <a:pt x="3881" y="121"/>
                  </a:lnTo>
                  <a:lnTo>
                    <a:pt x="3900" y="114"/>
                  </a:lnTo>
                  <a:lnTo>
                    <a:pt x="3924" y="124"/>
                  </a:lnTo>
                  <a:lnTo>
                    <a:pt x="3946" y="146"/>
                  </a:lnTo>
                  <a:lnTo>
                    <a:pt x="3966" y="176"/>
                  </a:lnTo>
                  <a:lnTo>
                    <a:pt x="3988" y="215"/>
                  </a:lnTo>
                  <a:lnTo>
                    <a:pt x="4004" y="257"/>
                  </a:lnTo>
                  <a:lnTo>
                    <a:pt x="4024" y="300"/>
                  </a:lnTo>
                  <a:lnTo>
                    <a:pt x="4040" y="342"/>
                  </a:lnTo>
                  <a:lnTo>
                    <a:pt x="4053" y="381"/>
                  </a:lnTo>
                  <a:lnTo>
                    <a:pt x="4062" y="414"/>
                  </a:lnTo>
                  <a:lnTo>
                    <a:pt x="4070" y="433"/>
                  </a:lnTo>
                  <a:lnTo>
                    <a:pt x="4082" y="450"/>
                  </a:lnTo>
                  <a:lnTo>
                    <a:pt x="4095" y="466"/>
                  </a:lnTo>
                  <a:lnTo>
                    <a:pt x="4111" y="480"/>
                  </a:lnTo>
                  <a:lnTo>
                    <a:pt x="4131" y="493"/>
                  </a:lnTo>
                  <a:lnTo>
                    <a:pt x="4153" y="502"/>
                  </a:lnTo>
                  <a:lnTo>
                    <a:pt x="4177" y="508"/>
                  </a:lnTo>
                  <a:lnTo>
                    <a:pt x="4199" y="512"/>
                  </a:lnTo>
                  <a:lnTo>
                    <a:pt x="4225" y="515"/>
                  </a:lnTo>
                  <a:lnTo>
                    <a:pt x="4251" y="512"/>
                  </a:lnTo>
                  <a:lnTo>
                    <a:pt x="4280" y="505"/>
                  </a:lnTo>
                  <a:lnTo>
                    <a:pt x="4303" y="493"/>
                  </a:lnTo>
                  <a:lnTo>
                    <a:pt x="4326" y="477"/>
                  </a:lnTo>
                  <a:lnTo>
                    <a:pt x="4342" y="460"/>
                  </a:lnTo>
                  <a:lnTo>
                    <a:pt x="4358" y="441"/>
                  </a:lnTo>
                  <a:lnTo>
                    <a:pt x="4372" y="417"/>
                  </a:lnTo>
                  <a:lnTo>
                    <a:pt x="4384" y="398"/>
                  </a:lnTo>
                  <a:lnTo>
                    <a:pt x="4397" y="375"/>
                  </a:lnTo>
                  <a:lnTo>
                    <a:pt x="4411" y="356"/>
                  </a:lnTo>
                  <a:lnTo>
                    <a:pt x="4423" y="336"/>
                  </a:lnTo>
                  <a:lnTo>
                    <a:pt x="4443" y="303"/>
                  </a:lnTo>
                  <a:lnTo>
                    <a:pt x="4455" y="264"/>
                  </a:lnTo>
                  <a:lnTo>
                    <a:pt x="4469" y="218"/>
                  </a:lnTo>
                  <a:lnTo>
                    <a:pt x="4482" y="173"/>
                  </a:lnTo>
                  <a:lnTo>
                    <a:pt x="4491" y="124"/>
                  </a:lnTo>
                  <a:lnTo>
                    <a:pt x="4504" y="78"/>
                  </a:lnTo>
                  <a:lnTo>
                    <a:pt x="4515" y="42"/>
                  </a:lnTo>
                  <a:lnTo>
                    <a:pt x="4527" y="13"/>
                  </a:lnTo>
                  <a:lnTo>
                    <a:pt x="4543" y="0"/>
                  </a:lnTo>
                  <a:lnTo>
                    <a:pt x="4560" y="0"/>
                  </a:lnTo>
                  <a:lnTo>
                    <a:pt x="4570" y="13"/>
                  </a:lnTo>
                  <a:lnTo>
                    <a:pt x="4573" y="29"/>
                  </a:lnTo>
                  <a:lnTo>
                    <a:pt x="4573" y="52"/>
                  </a:lnTo>
                  <a:lnTo>
                    <a:pt x="4570" y="82"/>
                  </a:lnTo>
                  <a:lnTo>
                    <a:pt x="4560" y="118"/>
                  </a:lnTo>
                  <a:lnTo>
                    <a:pt x="4549" y="160"/>
                  </a:lnTo>
                  <a:lnTo>
                    <a:pt x="4537" y="206"/>
                  </a:lnTo>
                  <a:lnTo>
                    <a:pt x="4527" y="254"/>
                  </a:lnTo>
                  <a:lnTo>
                    <a:pt x="4515" y="309"/>
                  </a:lnTo>
                  <a:lnTo>
                    <a:pt x="4504" y="372"/>
                  </a:lnTo>
                  <a:lnTo>
                    <a:pt x="4491" y="489"/>
                  </a:lnTo>
                  <a:lnTo>
                    <a:pt x="4479" y="616"/>
                  </a:lnTo>
                  <a:lnTo>
                    <a:pt x="4469" y="750"/>
                  </a:lnTo>
                  <a:lnTo>
                    <a:pt x="4466" y="891"/>
                  </a:lnTo>
                  <a:lnTo>
                    <a:pt x="4466" y="1024"/>
                  </a:lnTo>
                  <a:lnTo>
                    <a:pt x="4472" y="1157"/>
                  </a:lnTo>
                  <a:lnTo>
                    <a:pt x="4488" y="1278"/>
                  </a:lnTo>
                  <a:lnTo>
                    <a:pt x="4515" y="1389"/>
                  </a:lnTo>
                  <a:lnTo>
                    <a:pt x="4549" y="1484"/>
                  </a:lnTo>
                  <a:lnTo>
                    <a:pt x="4598" y="1556"/>
                  </a:lnTo>
                  <a:lnTo>
                    <a:pt x="4637" y="1595"/>
                  </a:lnTo>
                  <a:lnTo>
                    <a:pt x="4680" y="1621"/>
                  </a:lnTo>
                  <a:lnTo>
                    <a:pt x="4728" y="1644"/>
                  </a:lnTo>
                  <a:lnTo>
                    <a:pt x="4777" y="1654"/>
                  </a:lnTo>
                  <a:lnTo>
                    <a:pt x="4829" y="1660"/>
                  </a:lnTo>
                  <a:lnTo>
                    <a:pt x="4884" y="1657"/>
                  </a:lnTo>
                  <a:lnTo>
                    <a:pt x="4942" y="1651"/>
                  </a:lnTo>
                  <a:lnTo>
                    <a:pt x="5002" y="1634"/>
                  </a:lnTo>
                  <a:lnTo>
                    <a:pt x="5066" y="1615"/>
                  </a:lnTo>
                  <a:lnTo>
                    <a:pt x="5128" y="1592"/>
                  </a:lnTo>
                  <a:lnTo>
                    <a:pt x="5161" y="1576"/>
                  </a:lnTo>
                  <a:lnTo>
                    <a:pt x="5192" y="1559"/>
                  </a:lnTo>
                  <a:lnTo>
                    <a:pt x="5232" y="1537"/>
                  </a:lnTo>
                  <a:lnTo>
                    <a:pt x="5274" y="1510"/>
                  </a:lnTo>
                  <a:lnTo>
                    <a:pt x="5313" y="1488"/>
                  </a:lnTo>
                  <a:lnTo>
                    <a:pt x="5349" y="1465"/>
                  </a:lnTo>
                  <a:lnTo>
                    <a:pt x="5381" y="1444"/>
                  </a:lnTo>
                  <a:lnTo>
                    <a:pt x="5411" y="1432"/>
                  </a:lnTo>
                  <a:lnTo>
                    <a:pt x="5430" y="1425"/>
                  </a:lnTo>
                  <a:lnTo>
                    <a:pt x="5439" y="1425"/>
                  </a:lnTo>
                  <a:lnTo>
                    <a:pt x="5456" y="1455"/>
                  </a:lnTo>
                  <a:lnTo>
                    <a:pt x="5456" y="1480"/>
                  </a:lnTo>
                  <a:lnTo>
                    <a:pt x="5442" y="1504"/>
                  </a:lnTo>
                  <a:lnTo>
                    <a:pt x="5420" y="1523"/>
                  </a:lnTo>
                  <a:lnTo>
                    <a:pt x="5387" y="1543"/>
                  </a:lnTo>
                  <a:lnTo>
                    <a:pt x="5345" y="1562"/>
                  </a:lnTo>
                  <a:lnTo>
                    <a:pt x="5304" y="1582"/>
                  </a:lnTo>
                  <a:lnTo>
                    <a:pt x="5258" y="1604"/>
                  </a:lnTo>
                  <a:lnTo>
                    <a:pt x="5216" y="1631"/>
                  </a:lnTo>
                  <a:lnTo>
                    <a:pt x="5173" y="1664"/>
                  </a:lnTo>
                  <a:lnTo>
                    <a:pt x="5140" y="1693"/>
                  </a:lnTo>
                  <a:lnTo>
                    <a:pt x="5109" y="1725"/>
                  </a:lnTo>
                  <a:lnTo>
                    <a:pt x="5082" y="1761"/>
                  </a:lnTo>
                  <a:lnTo>
                    <a:pt x="5063" y="1797"/>
                  </a:lnTo>
                  <a:lnTo>
                    <a:pt x="5046" y="1836"/>
                  </a:lnTo>
                  <a:lnTo>
                    <a:pt x="5037" y="1879"/>
                  </a:lnTo>
                  <a:lnTo>
                    <a:pt x="5034" y="1918"/>
                  </a:lnTo>
                  <a:lnTo>
                    <a:pt x="5037" y="1960"/>
                  </a:lnTo>
                  <a:lnTo>
                    <a:pt x="5049" y="2006"/>
                  </a:lnTo>
                  <a:lnTo>
                    <a:pt x="5070" y="2048"/>
                  </a:lnTo>
                  <a:lnTo>
                    <a:pt x="5073" y="2055"/>
                  </a:lnTo>
                  <a:lnTo>
                    <a:pt x="5082" y="2068"/>
                  </a:lnTo>
                  <a:lnTo>
                    <a:pt x="5098" y="2084"/>
                  </a:lnTo>
                  <a:lnTo>
                    <a:pt x="5121" y="2104"/>
                  </a:lnTo>
                  <a:lnTo>
                    <a:pt x="5151" y="2126"/>
                  </a:lnTo>
                  <a:lnTo>
                    <a:pt x="5189" y="2150"/>
                  </a:lnTo>
                  <a:lnTo>
                    <a:pt x="5241" y="2169"/>
                  </a:lnTo>
                  <a:lnTo>
                    <a:pt x="5300" y="2182"/>
                  </a:lnTo>
                  <a:lnTo>
                    <a:pt x="5368" y="2189"/>
                  </a:lnTo>
                  <a:lnTo>
                    <a:pt x="5450" y="2186"/>
                  </a:lnTo>
                  <a:lnTo>
                    <a:pt x="5482" y="2179"/>
                  </a:lnTo>
                  <a:lnTo>
                    <a:pt x="5521" y="2166"/>
                  </a:lnTo>
                  <a:lnTo>
                    <a:pt x="5557" y="2150"/>
                  </a:lnTo>
                  <a:lnTo>
                    <a:pt x="5596" y="2134"/>
                  </a:lnTo>
                  <a:lnTo>
                    <a:pt x="5631" y="2117"/>
                  </a:lnTo>
                  <a:lnTo>
                    <a:pt x="5667" y="2104"/>
                  </a:lnTo>
                  <a:lnTo>
                    <a:pt x="5697" y="2095"/>
                  </a:lnTo>
                  <a:lnTo>
                    <a:pt x="5722" y="2098"/>
                  </a:lnTo>
                  <a:lnTo>
                    <a:pt x="5738" y="2107"/>
                  </a:lnTo>
                  <a:lnTo>
                    <a:pt x="5752" y="2130"/>
                  </a:lnTo>
                  <a:lnTo>
                    <a:pt x="5745" y="2150"/>
                  </a:lnTo>
                  <a:lnTo>
                    <a:pt x="5725" y="2173"/>
                  </a:lnTo>
                  <a:lnTo>
                    <a:pt x="5693" y="2189"/>
                  </a:lnTo>
                  <a:lnTo>
                    <a:pt x="5651" y="2208"/>
                  </a:lnTo>
                  <a:lnTo>
                    <a:pt x="5605" y="2225"/>
                  </a:lnTo>
                  <a:lnTo>
                    <a:pt x="5557" y="2238"/>
                  </a:lnTo>
                  <a:lnTo>
                    <a:pt x="5514" y="2250"/>
                  </a:lnTo>
                  <a:lnTo>
                    <a:pt x="5478" y="2261"/>
                  </a:lnTo>
                  <a:lnTo>
                    <a:pt x="5450" y="2267"/>
                  </a:lnTo>
                  <a:lnTo>
                    <a:pt x="5436" y="2270"/>
                  </a:lnTo>
                  <a:lnTo>
                    <a:pt x="5375" y="2313"/>
                  </a:lnTo>
                  <a:lnTo>
                    <a:pt x="5313" y="2361"/>
                  </a:lnTo>
                  <a:lnTo>
                    <a:pt x="5248" y="2424"/>
                  </a:lnTo>
                  <a:lnTo>
                    <a:pt x="5189" y="2492"/>
                  </a:lnTo>
                  <a:lnTo>
                    <a:pt x="5140" y="2573"/>
                  </a:lnTo>
                  <a:lnTo>
                    <a:pt x="5106" y="2662"/>
                  </a:lnTo>
                  <a:lnTo>
                    <a:pt x="5082" y="2763"/>
                  </a:lnTo>
                  <a:lnTo>
                    <a:pt x="5076" y="2877"/>
                  </a:lnTo>
                  <a:lnTo>
                    <a:pt x="5095" y="3001"/>
                  </a:lnTo>
                  <a:lnTo>
                    <a:pt x="5140" y="3134"/>
                  </a:lnTo>
                  <a:lnTo>
                    <a:pt x="5203" y="3275"/>
                  </a:lnTo>
                  <a:lnTo>
                    <a:pt x="5268" y="3386"/>
                  </a:lnTo>
                  <a:lnTo>
                    <a:pt x="5329" y="3468"/>
                  </a:lnTo>
                  <a:lnTo>
                    <a:pt x="5394" y="3529"/>
                  </a:lnTo>
                  <a:lnTo>
                    <a:pt x="5459" y="3568"/>
                  </a:lnTo>
                  <a:lnTo>
                    <a:pt x="5527" y="3589"/>
                  </a:lnTo>
                  <a:lnTo>
                    <a:pt x="5599" y="3598"/>
                  </a:lnTo>
                  <a:lnTo>
                    <a:pt x="5676" y="3595"/>
                  </a:lnTo>
                  <a:lnTo>
                    <a:pt x="5758" y="3585"/>
                  </a:lnTo>
                  <a:lnTo>
                    <a:pt x="5843" y="3568"/>
                  </a:lnTo>
                  <a:lnTo>
                    <a:pt x="5865" y="3562"/>
                  </a:lnTo>
                  <a:lnTo>
                    <a:pt x="5887" y="3553"/>
                  </a:lnTo>
                  <a:lnTo>
                    <a:pt x="5914" y="3539"/>
                  </a:lnTo>
                  <a:lnTo>
                    <a:pt x="5940" y="3523"/>
                  </a:lnTo>
                  <a:lnTo>
                    <a:pt x="5969" y="3513"/>
                  </a:lnTo>
                  <a:lnTo>
                    <a:pt x="5995" y="3504"/>
                  </a:lnTo>
                  <a:lnTo>
                    <a:pt x="6021" y="3500"/>
                  </a:lnTo>
                  <a:lnTo>
                    <a:pt x="6044" y="3507"/>
                  </a:lnTo>
                  <a:lnTo>
                    <a:pt x="6063" y="3520"/>
                  </a:lnTo>
                  <a:lnTo>
                    <a:pt x="6079" y="3546"/>
                  </a:lnTo>
                  <a:lnTo>
                    <a:pt x="6082" y="3568"/>
                  </a:lnTo>
                  <a:lnTo>
                    <a:pt x="6073" y="3585"/>
                  </a:lnTo>
                  <a:lnTo>
                    <a:pt x="6050" y="3598"/>
                  </a:lnTo>
                  <a:lnTo>
                    <a:pt x="6017" y="3611"/>
                  </a:lnTo>
                  <a:lnTo>
                    <a:pt x="5981" y="3620"/>
                  </a:lnTo>
                  <a:lnTo>
                    <a:pt x="5940" y="3631"/>
                  </a:lnTo>
                  <a:lnTo>
                    <a:pt x="5898" y="3640"/>
                  </a:lnTo>
                  <a:lnTo>
                    <a:pt x="5855" y="3653"/>
                  </a:lnTo>
                  <a:lnTo>
                    <a:pt x="5816" y="3667"/>
                  </a:lnTo>
                  <a:lnTo>
                    <a:pt x="5780" y="3683"/>
                  </a:lnTo>
                  <a:lnTo>
                    <a:pt x="5686" y="3748"/>
                  </a:lnTo>
                  <a:lnTo>
                    <a:pt x="5585" y="3819"/>
                  </a:lnTo>
                  <a:lnTo>
                    <a:pt x="5485" y="3904"/>
                  </a:lnTo>
                  <a:lnTo>
                    <a:pt x="5390" y="3996"/>
                  </a:lnTo>
                  <a:lnTo>
                    <a:pt x="5307" y="4097"/>
                  </a:lnTo>
                  <a:lnTo>
                    <a:pt x="5235" y="4205"/>
                  </a:lnTo>
                  <a:lnTo>
                    <a:pt x="5180" y="4319"/>
                  </a:lnTo>
                  <a:lnTo>
                    <a:pt x="5147" y="4443"/>
                  </a:lnTo>
                  <a:lnTo>
                    <a:pt x="5137" y="4570"/>
                  </a:lnTo>
                  <a:lnTo>
                    <a:pt x="5161" y="4700"/>
                  </a:lnTo>
                  <a:lnTo>
                    <a:pt x="5192" y="4772"/>
                  </a:lnTo>
                  <a:lnTo>
                    <a:pt x="5244" y="4834"/>
                  </a:lnTo>
                  <a:lnTo>
                    <a:pt x="5316" y="4893"/>
                  </a:lnTo>
                  <a:lnTo>
                    <a:pt x="5401" y="4942"/>
                  </a:lnTo>
                  <a:lnTo>
                    <a:pt x="5495" y="4984"/>
                  </a:lnTo>
                  <a:lnTo>
                    <a:pt x="5592" y="5017"/>
                  </a:lnTo>
                  <a:lnTo>
                    <a:pt x="5689" y="5036"/>
                  </a:lnTo>
                  <a:lnTo>
                    <a:pt x="5787" y="5050"/>
                  </a:lnTo>
                  <a:lnTo>
                    <a:pt x="5874" y="5047"/>
                  </a:lnTo>
                  <a:lnTo>
                    <a:pt x="5950" y="5030"/>
                  </a:lnTo>
                  <a:lnTo>
                    <a:pt x="5975" y="5020"/>
                  </a:lnTo>
                  <a:lnTo>
                    <a:pt x="6005" y="5007"/>
                  </a:lnTo>
                  <a:lnTo>
                    <a:pt x="6038" y="4987"/>
                  </a:lnTo>
                  <a:lnTo>
                    <a:pt x="6066" y="4971"/>
                  </a:lnTo>
                  <a:lnTo>
                    <a:pt x="6096" y="4959"/>
                  </a:lnTo>
                  <a:lnTo>
                    <a:pt x="6124" y="4945"/>
                  </a:lnTo>
                  <a:lnTo>
                    <a:pt x="6151" y="4942"/>
                  </a:lnTo>
                  <a:lnTo>
                    <a:pt x="6176" y="4942"/>
                  </a:lnTo>
                  <a:lnTo>
                    <a:pt x="6196" y="4951"/>
                  </a:lnTo>
                  <a:lnTo>
                    <a:pt x="6209" y="4975"/>
                  </a:lnTo>
                  <a:lnTo>
                    <a:pt x="6216" y="4998"/>
                  </a:lnTo>
                  <a:lnTo>
                    <a:pt x="6209" y="5017"/>
                  </a:lnTo>
                  <a:lnTo>
                    <a:pt x="6193" y="5036"/>
                  </a:lnTo>
                  <a:lnTo>
                    <a:pt x="6170" y="5050"/>
                  </a:lnTo>
                  <a:lnTo>
                    <a:pt x="6141" y="5063"/>
                  </a:lnTo>
                  <a:lnTo>
                    <a:pt x="6109" y="5075"/>
                  </a:lnTo>
                  <a:lnTo>
                    <a:pt x="6073" y="5089"/>
                  </a:lnTo>
                  <a:lnTo>
                    <a:pt x="6041" y="5102"/>
                  </a:lnTo>
                  <a:lnTo>
                    <a:pt x="6011" y="5119"/>
                  </a:lnTo>
                  <a:lnTo>
                    <a:pt x="5985" y="5138"/>
                  </a:lnTo>
                  <a:lnTo>
                    <a:pt x="5962" y="5161"/>
                  </a:lnTo>
                  <a:lnTo>
                    <a:pt x="5943" y="5183"/>
                  </a:lnTo>
                  <a:lnTo>
                    <a:pt x="5926" y="5207"/>
                  </a:lnTo>
                  <a:lnTo>
                    <a:pt x="5907" y="5232"/>
                  </a:lnTo>
                  <a:lnTo>
                    <a:pt x="5891" y="5258"/>
                  </a:lnTo>
                  <a:lnTo>
                    <a:pt x="5878" y="5285"/>
                  </a:lnTo>
                  <a:lnTo>
                    <a:pt x="5868" y="5313"/>
                  </a:lnTo>
                  <a:lnTo>
                    <a:pt x="5862" y="5343"/>
                  </a:lnTo>
                  <a:lnTo>
                    <a:pt x="5859" y="5373"/>
                  </a:lnTo>
                  <a:lnTo>
                    <a:pt x="5859" y="5406"/>
                  </a:lnTo>
                  <a:lnTo>
                    <a:pt x="5865" y="5445"/>
                  </a:lnTo>
                  <a:lnTo>
                    <a:pt x="5871" y="5484"/>
                  </a:lnTo>
                  <a:lnTo>
                    <a:pt x="5878" y="5523"/>
                  </a:lnTo>
                  <a:lnTo>
                    <a:pt x="5884" y="5561"/>
                  </a:lnTo>
                  <a:lnTo>
                    <a:pt x="5895" y="5597"/>
                  </a:lnTo>
                  <a:lnTo>
                    <a:pt x="5904" y="5636"/>
                  </a:lnTo>
                  <a:lnTo>
                    <a:pt x="5914" y="5672"/>
                  </a:lnTo>
                  <a:lnTo>
                    <a:pt x="5926" y="5705"/>
                  </a:lnTo>
                  <a:lnTo>
                    <a:pt x="5936" y="5738"/>
                  </a:lnTo>
                  <a:lnTo>
                    <a:pt x="5946" y="5768"/>
                  </a:lnTo>
                  <a:lnTo>
                    <a:pt x="5956" y="5793"/>
                  </a:lnTo>
                  <a:lnTo>
                    <a:pt x="5975" y="5820"/>
                  </a:lnTo>
                  <a:lnTo>
                    <a:pt x="5998" y="5849"/>
                  </a:lnTo>
                  <a:lnTo>
                    <a:pt x="6024" y="5878"/>
                  </a:lnTo>
                  <a:lnTo>
                    <a:pt x="6047" y="5911"/>
                  </a:lnTo>
                  <a:lnTo>
                    <a:pt x="6066" y="5943"/>
                  </a:lnTo>
                  <a:lnTo>
                    <a:pt x="6082" y="5970"/>
                  </a:lnTo>
                  <a:lnTo>
                    <a:pt x="6089" y="5999"/>
                  </a:lnTo>
                  <a:lnTo>
                    <a:pt x="6085" y="6022"/>
                  </a:lnTo>
                  <a:lnTo>
                    <a:pt x="6069" y="6038"/>
                  </a:lnTo>
                  <a:lnTo>
                    <a:pt x="6047" y="6044"/>
                  </a:lnTo>
                  <a:lnTo>
                    <a:pt x="6024" y="6038"/>
                  </a:lnTo>
                  <a:lnTo>
                    <a:pt x="6005" y="6022"/>
                  </a:lnTo>
                  <a:lnTo>
                    <a:pt x="5985" y="5992"/>
                  </a:lnTo>
                  <a:lnTo>
                    <a:pt x="5969" y="5959"/>
                  </a:lnTo>
                  <a:lnTo>
                    <a:pt x="5950" y="5923"/>
                  </a:lnTo>
                  <a:lnTo>
                    <a:pt x="5930" y="5888"/>
                  </a:lnTo>
                  <a:lnTo>
                    <a:pt x="5907" y="5856"/>
                  </a:lnTo>
                  <a:lnTo>
                    <a:pt x="5884" y="5826"/>
                  </a:lnTo>
                  <a:lnTo>
                    <a:pt x="5862" y="5803"/>
                  </a:lnTo>
                  <a:lnTo>
                    <a:pt x="5787" y="5757"/>
                  </a:lnTo>
                  <a:lnTo>
                    <a:pt x="5700" y="5712"/>
                  </a:lnTo>
                  <a:lnTo>
                    <a:pt x="5602" y="5669"/>
                  </a:lnTo>
                  <a:lnTo>
                    <a:pt x="5495" y="5633"/>
                  </a:lnTo>
                  <a:lnTo>
                    <a:pt x="5387" y="5614"/>
                  </a:lnTo>
                  <a:lnTo>
                    <a:pt x="5274" y="5611"/>
                  </a:lnTo>
                  <a:lnTo>
                    <a:pt x="5164" y="5633"/>
                  </a:lnTo>
                  <a:lnTo>
                    <a:pt x="5060" y="5686"/>
                  </a:lnTo>
                  <a:lnTo>
                    <a:pt x="4959" y="5774"/>
                  </a:lnTo>
                  <a:lnTo>
                    <a:pt x="4868" y="5898"/>
                  </a:lnTo>
                  <a:lnTo>
                    <a:pt x="4813" y="6028"/>
                  </a:lnTo>
                  <a:lnTo>
                    <a:pt x="4784" y="6158"/>
                  </a:lnTo>
                  <a:lnTo>
                    <a:pt x="4777" y="6293"/>
                  </a:lnTo>
                  <a:lnTo>
                    <a:pt x="4796" y="6423"/>
                  </a:lnTo>
                  <a:lnTo>
                    <a:pt x="4832" y="6547"/>
                  </a:lnTo>
                  <a:lnTo>
                    <a:pt x="4887" y="6671"/>
                  </a:lnTo>
                  <a:lnTo>
                    <a:pt x="4953" y="6785"/>
                  </a:lnTo>
                  <a:lnTo>
                    <a:pt x="5024" y="6889"/>
                  </a:lnTo>
                  <a:lnTo>
                    <a:pt x="5106" y="6984"/>
                  </a:lnTo>
                  <a:lnTo>
                    <a:pt x="5186" y="7066"/>
                  </a:lnTo>
                  <a:lnTo>
                    <a:pt x="5216" y="7094"/>
                  </a:lnTo>
                  <a:lnTo>
                    <a:pt x="5244" y="7118"/>
                  </a:lnTo>
                  <a:lnTo>
                    <a:pt x="5274" y="7144"/>
                  </a:lnTo>
                  <a:lnTo>
                    <a:pt x="5300" y="7170"/>
                  </a:lnTo>
                  <a:lnTo>
                    <a:pt x="5323" y="7193"/>
                  </a:lnTo>
                  <a:lnTo>
                    <a:pt x="5339" y="7219"/>
                  </a:lnTo>
                  <a:lnTo>
                    <a:pt x="5352" y="7242"/>
                  </a:lnTo>
                  <a:lnTo>
                    <a:pt x="5355" y="7265"/>
                  </a:lnTo>
                  <a:lnTo>
                    <a:pt x="5352" y="7290"/>
                  </a:lnTo>
                  <a:lnTo>
                    <a:pt x="5339" y="7314"/>
                  </a:lnTo>
                  <a:lnTo>
                    <a:pt x="5323" y="7330"/>
                  </a:lnTo>
                  <a:lnTo>
                    <a:pt x="5304" y="7333"/>
                  </a:lnTo>
                  <a:lnTo>
                    <a:pt x="5283" y="7323"/>
                  </a:lnTo>
                  <a:lnTo>
                    <a:pt x="5264" y="7307"/>
                  </a:lnTo>
                  <a:lnTo>
                    <a:pt x="5241" y="7281"/>
                  </a:lnTo>
                  <a:lnTo>
                    <a:pt x="5216" y="7251"/>
                  </a:lnTo>
                  <a:lnTo>
                    <a:pt x="5186" y="7219"/>
                  </a:lnTo>
                  <a:lnTo>
                    <a:pt x="5151" y="7187"/>
                  </a:lnTo>
                  <a:lnTo>
                    <a:pt x="5115" y="7154"/>
                  </a:lnTo>
                  <a:lnTo>
                    <a:pt x="5070" y="7124"/>
                  </a:lnTo>
                  <a:lnTo>
                    <a:pt x="5002" y="7085"/>
                  </a:lnTo>
                  <a:lnTo>
                    <a:pt x="4927" y="7039"/>
                  </a:lnTo>
                  <a:lnTo>
                    <a:pt x="4845" y="6987"/>
                  </a:lnTo>
                  <a:lnTo>
                    <a:pt x="4758" y="6939"/>
                  </a:lnTo>
                  <a:lnTo>
                    <a:pt x="4667" y="6900"/>
                  </a:lnTo>
                  <a:lnTo>
                    <a:pt x="4573" y="6870"/>
                  </a:lnTo>
                  <a:lnTo>
                    <a:pt x="4475" y="6864"/>
                  </a:lnTo>
                  <a:lnTo>
                    <a:pt x="4378" y="6876"/>
                  </a:lnTo>
                  <a:lnTo>
                    <a:pt x="4277" y="6919"/>
                  </a:lnTo>
                  <a:lnTo>
                    <a:pt x="4180" y="6994"/>
                  </a:lnTo>
                  <a:lnTo>
                    <a:pt x="4125" y="7059"/>
                  </a:lnTo>
                  <a:lnTo>
                    <a:pt x="4079" y="7134"/>
                  </a:lnTo>
                  <a:lnTo>
                    <a:pt x="4050" y="7223"/>
                  </a:lnTo>
                  <a:lnTo>
                    <a:pt x="4030" y="7317"/>
                  </a:lnTo>
                  <a:lnTo>
                    <a:pt x="4021" y="7417"/>
                  </a:lnTo>
                  <a:lnTo>
                    <a:pt x="4021" y="7522"/>
                  </a:lnTo>
                  <a:lnTo>
                    <a:pt x="4030" y="7633"/>
                  </a:lnTo>
                  <a:lnTo>
                    <a:pt x="4050" y="7748"/>
                  </a:lnTo>
                  <a:lnTo>
                    <a:pt x="4073" y="7861"/>
                  </a:lnTo>
                  <a:lnTo>
                    <a:pt x="4105" y="7979"/>
                  </a:lnTo>
                  <a:lnTo>
                    <a:pt x="4115" y="8008"/>
                  </a:lnTo>
                  <a:lnTo>
                    <a:pt x="4134" y="8041"/>
                  </a:lnTo>
                  <a:lnTo>
                    <a:pt x="4153" y="8080"/>
                  </a:lnTo>
                  <a:lnTo>
                    <a:pt x="4177" y="8119"/>
                  </a:lnTo>
                  <a:lnTo>
                    <a:pt x="4193" y="8162"/>
                  </a:lnTo>
                  <a:lnTo>
                    <a:pt x="4208" y="8201"/>
                  </a:lnTo>
                  <a:lnTo>
                    <a:pt x="4216" y="8240"/>
                  </a:lnTo>
                  <a:lnTo>
                    <a:pt x="4208" y="8273"/>
                  </a:lnTo>
                  <a:lnTo>
                    <a:pt x="4193" y="8298"/>
                  </a:lnTo>
                  <a:lnTo>
                    <a:pt x="4160" y="8318"/>
                  </a:lnTo>
                  <a:lnTo>
                    <a:pt x="4125" y="8325"/>
                  </a:lnTo>
                  <a:lnTo>
                    <a:pt x="4095" y="8318"/>
                  </a:lnTo>
                  <a:lnTo>
                    <a:pt x="4073" y="8298"/>
                  </a:lnTo>
                  <a:lnTo>
                    <a:pt x="4053" y="8267"/>
                  </a:lnTo>
                  <a:lnTo>
                    <a:pt x="4037" y="8227"/>
                  </a:lnTo>
                  <a:lnTo>
                    <a:pt x="4024" y="8181"/>
                  </a:lnTo>
                  <a:lnTo>
                    <a:pt x="4015" y="8132"/>
                  </a:lnTo>
                  <a:lnTo>
                    <a:pt x="4001" y="8077"/>
                  </a:lnTo>
                  <a:lnTo>
                    <a:pt x="3991" y="8021"/>
                  </a:lnTo>
                  <a:lnTo>
                    <a:pt x="3979" y="7969"/>
                  </a:lnTo>
                  <a:lnTo>
                    <a:pt x="3917" y="7787"/>
                  </a:lnTo>
                  <a:lnTo>
                    <a:pt x="3852" y="7637"/>
                  </a:lnTo>
                  <a:lnTo>
                    <a:pt x="3777" y="7516"/>
                  </a:lnTo>
                  <a:lnTo>
                    <a:pt x="3699" y="7422"/>
                  </a:lnTo>
                  <a:lnTo>
                    <a:pt x="3614" y="7346"/>
                  </a:lnTo>
                  <a:lnTo>
                    <a:pt x="3524" y="7287"/>
                  </a:lnTo>
                  <a:lnTo>
                    <a:pt x="3427" y="7245"/>
                  </a:lnTo>
                  <a:lnTo>
                    <a:pt x="3326" y="7212"/>
                  </a:lnTo>
                  <a:lnTo>
                    <a:pt x="3221" y="7183"/>
                  </a:lnTo>
                  <a:lnTo>
                    <a:pt x="3111" y="7160"/>
                  </a:lnTo>
                  <a:lnTo>
                    <a:pt x="3089" y="7157"/>
                  </a:lnTo>
                  <a:lnTo>
                    <a:pt x="3056" y="7160"/>
                  </a:lnTo>
                  <a:lnTo>
                    <a:pt x="3023" y="7166"/>
                  </a:lnTo>
                  <a:lnTo>
                    <a:pt x="2991" y="7177"/>
                  </a:lnTo>
                  <a:lnTo>
                    <a:pt x="2955" y="7187"/>
                  </a:lnTo>
                  <a:lnTo>
                    <a:pt x="2923" y="7193"/>
                  </a:lnTo>
                  <a:lnTo>
                    <a:pt x="2894" y="7199"/>
                  </a:lnTo>
                  <a:lnTo>
                    <a:pt x="2868" y="7199"/>
                  </a:lnTo>
                  <a:lnTo>
                    <a:pt x="2848" y="7196"/>
                  </a:lnTo>
                  <a:lnTo>
                    <a:pt x="2836" y="7183"/>
                  </a:lnTo>
                  <a:lnTo>
                    <a:pt x="2828" y="7170"/>
                  </a:lnTo>
                  <a:lnTo>
                    <a:pt x="2836" y="7160"/>
                  </a:lnTo>
                  <a:lnTo>
                    <a:pt x="2845" y="7151"/>
                  </a:lnTo>
                  <a:lnTo>
                    <a:pt x="2864" y="7144"/>
                  </a:lnTo>
                  <a:lnTo>
                    <a:pt x="2884" y="7138"/>
                  </a:lnTo>
                  <a:lnTo>
                    <a:pt x="2910" y="7130"/>
                  </a:lnTo>
                  <a:lnTo>
                    <a:pt x="2936" y="7124"/>
                  </a:lnTo>
                  <a:lnTo>
                    <a:pt x="2962" y="7118"/>
                  </a:lnTo>
                  <a:lnTo>
                    <a:pt x="2988" y="7108"/>
                  </a:lnTo>
                  <a:lnTo>
                    <a:pt x="3011" y="7094"/>
                  </a:lnTo>
                  <a:lnTo>
                    <a:pt x="3075" y="7052"/>
                  </a:lnTo>
                  <a:lnTo>
                    <a:pt x="3138" y="6991"/>
                  </a:lnTo>
                  <a:lnTo>
                    <a:pt x="3196" y="6916"/>
                  </a:lnTo>
                  <a:lnTo>
                    <a:pt x="3241" y="6821"/>
                  </a:lnTo>
                  <a:lnTo>
                    <a:pt x="3267" y="6704"/>
                  </a:lnTo>
                  <a:lnTo>
                    <a:pt x="3267" y="6563"/>
                  </a:lnTo>
                  <a:lnTo>
                    <a:pt x="3235" y="6400"/>
                  </a:lnTo>
                  <a:lnTo>
                    <a:pt x="3163" y="6215"/>
                  </a:lnTo>
                  <a:lnTo>
                    <a:pt x="3047" y="5995"/>
                  </a:lnTo>
                  <a:lnTo>
                    <a:pt x="2881" y="5751"/>
                  </a:lnTo>
                  <a:lnTo>
                    <a:pt x="2855" y="5725"/>
                  </a:lnTo>
                  <a:lnTo>
                    <a:pt x="2822" y="5696"/>
                  </a:lnTo>
                  <a:lnTo>
                    <a:pt x="2781" y="5666"/>
                  </a:lnTo>
                  <a:lnTo>
                    <a:pt x="2728" y="5636"/>
                  </a:lnTo>
                  <a:lnTo>
                    <a:pt x="2666" y="5608"/>
                  </a:lnTo>
                  <a:lnTo>
                    <a:pt x="2602" y="5581"/>
                  </a:lnTo>
                  <a:lnTo>
                    <a:pt x="2527" y="5558"/>
                  </a:lnTo>
                  <a:lnTo>
                    <a:pt x="2446" y="5539"/>
                  </a:lnTo>
                  <a:lnTo>
                    <a:pt x="2361" y="5526"/>
                  </a:lnTo>
                  <a:lnTo>
                    <a:pt x="2270" y="5519"/>
                  </a:lnTo>
                  <a:lnTo>
                    <a:pt x="2199" y="5523"/>
                  </a:lnTo>
                  <a:lnTo>
                    <a:pt x="2124" y="5529"/>
                  </a:lnTo>
                  <a:lnTo>
                    <a:pt x="2047" y="5545"/>
                  </a:lnTo>
                  <a:lnTo>
                    <a:pt x="1965" y="5565"/>
                  </a:lnTo>
                  <a:lnTo>
                    <a:pt x="1880" y="5594"/>
                  </a:lnTo>
                  <a:lnTo>
                    <a:pt x="1800" y="5627"/>
                  </a:lnTo>
                  <a:lnTo>
                    <a:pt x="1715" y="5669"/>
                  </a:lnTo>
                  <a:lnTo>
                    <a:pt x="1631" y="5718"/>
                  </a:lnTo>
                  <a:lnTo>
                    <a:pt x="1546" y="5774"/>
                  </a:lnTo>
                  <a:lnTo>
                    <a:pt x="1465" y="5835"/>
                  </a:lnTo>
                  <a:lnTo>
                    <a:pt x="1393" y="5898"/>
                  </a:lnTo>
                  <a:lnTo>
                    <a:pt x="1325" y="5970"/>
                  </a:lnTo>
                  <a:lnTo>
                    <a:pt x="1254" y="6051"/>
                  </a:lnTo>
                  <a:lnTo>
                    <a:pt x="1186" y="6146"/>
                  </a:lnTo>
                  <a:lnTo>
                    <a:pt x="1118" y="6257"/>
                  </a:lnTo>
                  <a:lnTo>
                    <a:pt x="1052" y="6387"/>
                  </a:lnTo>
                  <a:lnTo>
                    <a:pt x="988" y="6534"/>
                  </a:lnTo>
                  <a:lnTo>
                    <a:pt x="923" y="6704"/>
                  </a:lnTo>
                  <a:lnTo>
                    <a:pt x="865" y="6896"/>
                  </a:lnTo>
                  <a:lnTo>
                    <a:pt x="805" y="7111"/>
                  </a:lnTo>
                  <a:lnTo>
                    <a:pt x="777" y="7235"/>
                  </a:lnTo>
                  <a:lnTo>
                    <a:pt x="750" y="7369"/>
                  </a:lnTo>
                  <a:lnTo>
                    <a:pt x="725" y="7510"/>
                  </a:lnTo>
                  <a:lnTo>
                    <a:pt x="695" y="7663"/>
                  </a:lnTo>
                  <a:lnTo>
                    <a:pt x="670" y="7826"/>
                  </a:lnTo>
                  <a:lnTo>
                    <a:pt x="643" y="8002"/>
                  </a:lnTo>
                  <a:lnTo>
                    <a:pt x="618" y="8191"/>
                  </a:lnTo>
                  <a:lnTo>
                    <a:pt x="595" y="8394"/>
                  </a:lnTo>
                  <a:lnTo>
                    <a:pt x="569" y="8609"/>
                  </a:lnTo>
                  <a:lnTo>
                    <a:pt x="543" y="8837"/>
                  </a:lnTo>
                  <a:lnTo>
                    <a:pt x="543" y="8840"/>
                  </a:lnTo>
                  <a:lnTo>
                    <a:pt x="536" y="8853"/>
                  </a:lnTo>
                  <a:lnTo>
                    <a:pt x="527" y="8873"/>
                  </a:lnTo>
                  <a:lnTo>
                    <a:pt x="514" y="8896"/>
                  </a:lnTo>
                  <a:lnTo>
                    <a:pt x="491" y="8919"/>
                  </a:lnTo>
                  <a:lnTo>
                    <a:pt x="465" y="8944"/>
                  </a:lnTo>
                  <a:lnTo>
                    <a:pt x="433" y="8968"/>
                  </a:lnTo>
                  <a:lnTo>
                    <a:pt x="393" y="8983"/>
                  </a:lnTo>
                  <a:lnTo>
                    <a:pt x="345" y="8997"/>
                  </a:lnTo>
                  <a:lnTo>
                    <a:pt x="290" y="9004"/>
                  </a:lnTo>
                  <a:lnTo>
                    <a:pt x="231" y="9000"/>
                  </a:lnTo>
                  <a:lnTo>
                    <a:pt x="183" y="8990"/>
                  </a:lnTo>
                  <a:lnTo>
                    <a:pt x="137" y="8977"/>
                  </a:lnTo>
                  <a:lnTo>
                    <a:pt x="101" y="8961"/>
                  </a:lnTo>
                  <a:lnTo>
                    <a:pt x="69" y="8941"/>
                  </a:lnTo>
                  <a:lnTo>
                    <a:pt x="43" y="8919"/>
                  </a:lnTo>
                  <a:lnTo>
                    <a:pt x="24" y="8892"/>
                  </a:lnTo>
                  <a:lnTo>
                    <a:pt x="10" y="8863"/>
                  </a:lnTo>
                  <a:lnTo>
                    <a:pt x="0" y="8834"/>
                  </a:lnTo>
                  <a:lnTo>
                    <a:pt x="0" y="8801"/>
                  </a:lnTo>
                  <a:lnTo>
                    <a:pt x="4" y="8717"/>
                  </a:lnTo>
                  <a:lnTo>
                    <a:pt x="13" y="8585"/>
                  </a:lnTo>
                  <a:lnTo>
                    <a:pt x="33" y="8419"/>
                  </a:lnTo>
                  <a:lnTo>
                    <a:pt x="56" y="8223"/>
                  </a:lnTo>
                  <a:lnTo>
                    <a:pt x="82" y="8015"/>
                  </a:lnTo>
                  <a:lnTo>
                    <a:pt x="111" y="7796"/>
                  </a:lnTo>
                  <a:lnTo>
                    <a:pt x="143" y="7581"/>
                  </a:lnTo>
                  <a:lnTo>
                    <a:pt x="176" y="7375"/>
                  </a:lnTo>
                  <a:lnTo>
                    <a:pt x="208" y="7190"/>
                  </a:lnTo>
                  <a:lnTo>
                    <a:pt x="238" y="7033"/>
                  </a:lnTo>
                  <a:lnTo>
                    <a:pt x="271" y="6889"/>
                  </a:lnTo>
                  <a:lnTo>
                    <a:pt x="302" y="6737"/>
                  </a:lnTo>
                  <a:lnTo>
                    <a:pt x="338" y="6573"/>
                  </a:lnTo>
                  <a:lnTo>
                    <a:pt x="387" y="6400"/>
                  </a:lnTo>
                  <a:lnTo>
                    <a:pt x="445" y="6218"/>
                  </a:lnTo>
                  <a:lnTo>
                    <a:pt x="520" y="6028"/>
                  </a:lnTo>
                  <a:lnTo>
                    <a:pt x="615" y="5832"/>
                  </a:lnTo>
                  <a:lnTo>
                    <a:pt x="728" y="5630"/>
                  </a:lnTo>
                  <a:lnTo>
                    <a:pt x="871" y="5418"/>
                  </a:lnTo>
                  <a:lnTo>
                    <a:pt x="1040" y="5203"/>
                  </a:lnTo>
                  <a:lnTo>
                    <a:pt x="1179" y="5053"/>
                  </a:lnTo>
                  <a:lnTo>
                    <a:pt x="1322" y="4920"/>
                  </a:lnTo>
                  <a:lnTo>
                    <a:pt x="1468" y="4805"/>
                  </a:lnTo>
                  <a:lnTo>
                    <a:pt x="1611" y="4707"/>
                  </a:lnTo>
                  <a:lnTo>
                    <a:pt x="1754" y="4622"/>
                  </a:lnTo>
                  <a:lnTo>
                    <a:pt x="1894" y="4547"/>
                  </a:lnTo>
                  <a:lnTo>
                    <a:pt x="2027" y="4482"/>
                  </a:lnTo>
                  <a:lnTo>
                    <a:pt x="2154" y="4420"/>
                  </a:lnTo>
                  <a:lnTo>
                    <a:pt x="2270" y="4365"/>
                  </a:lnTo>
                  <a:lnTo>
                    <a:pt x="2380" y="4309"/>
                  </a:lnTo>
                  <a:lnTo>
                    <a:pt x="2481" y="4257"/>
                  </a:lnTo>
                  <a:lnTo>
                    <a:pt x="2582" y="4198"/>
                  </a:lnTo>
                  <a:lnTo>
                    <a:pt x="2683" y="4136"/>
                  </a:lnTo>
                  <a:lnTo>
                    <a:pt x="2784" y="4064"/>
                  </a:lnTo>
                  <a:lnTo>
                    <a:pt x="2884" y="3986"/>
                  </a:lnTo>
                  <a:lnTo>
                    <a:pt x="2982" y="3895"/>
                  </a:lnTo>
                  <a:lnTo>
                    <a:pt x="3083" y="3791"/>
                  </a:lnTo>
                  <a:lnTo>
                    <a:pt x="3183" y="3673"/>
                  </a:lnTo>
                  <a:lnTo>
                    <a:pt x="3281" y="3532"/>
                  </a:lnTo>
                  <a:lnTo>
                    <a:pt x="3381" y="3376"/>
                  </a:lnTo>
                  <a:lnTo>
                    <a:pt x="3455" y="3239"/>
                  </a:lnTo>
                  <a:lnTo>
                    <a:pt x="3524" y="3112"/>
                  </a:lnTo>
                  <a:lnTo>
                    <a:pt x="3579" y="2995"/>
                  </a:lnTo>
                  <a:lnTo>
                    <a:pt x="3628" y="2877"/>
                  </a:lnTo>
                  <a:lnTo>
                    <a:pt x="3663" y="2766"/>
                  </a:lnTo>
                  <a:lnTo>
                    <a:pt x="3686" y="2655"/>
                  </a:lnTo>
                  <a:lnTo>
                    <a:pt x="3702" y="2545"/>
                  </a:lnTo>
                  <a:lnTo>
                    <a:pt x="3702" y="2433"/>
                  </a:lnTo>
                  <a:lnTo>
                    <a:pt x="3696" y="2319"/>
                  </a:lnTo>
                  <a:lnTo>
                    <a:pt x="3674" y="2202"/>
                  </a:lnTo>
                  <a:lnTo>
                    <a:pt x="3666" y="2159"/>
                  </a:lnTo>
                  <a:lnTo>
                    <a:pt x="3657" y="2123"/>
                  </a:lnTo>
                  <a:lnTo>
                    <a:pt x="3647" y="2087"/>
                  </a:lnTo>
                  <a:lnTo>
                    <a:pt x="3634" y="2055"/>
                  </a:lnTo>
                  <a:lnTo>
                    <a:pt x="3625" y="2026"/>
                  </a:lnTo>
                  <a:lnTo>
                    <a:pt x="3614" y="1996"/>
                  </a:lnTo>
                  <a:lnTo>
                    <a:pt x="3602" y="1971"/>
                  </a:lnTo>
                  <a:lnTo>
                    <a:pt x="3589" y="1944"/>
                  </a:lnTo>
                  <a:lnTo>
                    <a:pt x="3576" y="1921"/>
                  </a:lnTo>
                  <a:lnTo>
                    <a:pt x="3562" y="1899"/>
                  </a:lnTo>
                  <a:close/>
                </a:path>
              </a:pathLst>
            </a:custGeom>
            <a:solidFill>
              <a:srgbClr val="FFCCCC"/>
            </a:solidFill>
            <a:ln w="9525">
              <a:solidFill>
                <a:srgbClr val="000000"/>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27" name="Freeform 1155"/>
            <p:cNvSpPr>
              <a:spLocks/>
            </p:cNvSpPr>
            <p:nvPr/>
          </p:nvSpPr>
          <p:spPr bwMode="auto">
            <a:xfrm>
              <a:off x="920" y="2845"/>
              <a:ext cx="46" cy="48"/>
            </a:xfrm>
            <a:custGeom>
              <a:avLst/>
              <a:gdLst>
                <a:gd name="T0" fmla="*/ 948 w 1059"/>
                <a:gd name="T1" fmla="*/ 1132 h 1337"/>
                <a:gd name="T2" fmla="*/ 968 w 1059"/>
                <a:gd name="T3" fmla="*/ 1099 h 1337"/>
                <a:gd name="T4" fmla="*/ 991 w 1059"/>
                <a:gd name="T5" fmla="*/ 1060 h 1337"/>
                <a:gd name="T6" fmla="*/ 1014 w 1059"/>
                <a:gd name="T7" fmla="*/ 1014 h 1337"/>
                <a:gd name="T8" fmla="*/ 1036 w 1059"/>
                <a:gd name="T9" fmla="*/ 955 h 1337"/>
                <a:gd name="T10" fmla="*/ 1052 w 1059"/>
                <a:gd name="T11" fmla="*/ 887 h 1337"/>
                <a:gd name="T12" fmla="*/ 1059 w 1059"/>
                <a:gd name="T13" fmla="*/ 809 h 1337"/>
                <a:gd name="T14" fmla="*/ 1055 w 1059"/>
                <a:gd name="T15" fmla="*/ 715 h 1337"/>
                <a:gd name="T16" fmla="*/ 1036 w 1059"/>
                <a:gd name="T17" fmla="*/ 607 h 1337"/>
                <a:gd name="T18" fmla="*/ 1003 w 1059"/>
                <a:gd name="T19" fmla="*/ 486 h 1337"/>
                <a:gd name="T20" fmla="*/ 948 w 1059"/>
                <a:gd name="T21" fmla="*/ 345 h 1337"/>
                <a:gd name="T22" fmla="*/ 880 w 1059"/>
                <a:gd name="T23" fmla="*/ 218 h 1337"/>
                <a:gd name="T24" fmla="*/ 802 w 1059"/>
                <a:gd name="T25" fmla="*/ 124 h 1337"/>
                <a:gd name="T26" fmla="*/ 715 w 1059"/>
                <a:gd name="T27" fmla="*/ 61 h 1337"/>
                <a:gd name="T28" fmla="*/ 630 w 1059"/>
                <a:gd name="T29" fmla="*/ 22 h 1337"/>
                <a:gd name="T30" fmla="*/ 543 w 1059"/>
                <a:gd name="T31" fmla="*/ 3 h 1337"/>
                <a:gd name="T32" fmla="*/ 458 w 1059"/>
                <a:gd name="T33" fmla="*/ 0 h 1337"/>
                <a:gd name="T34" fmla="*/ 381 w 1059"/>
                <a:gd name="T35" fmla="*/ 9 h 1337"/>
                <a:gd name="T36" fmla="*/ 312 w 1059"/>
                <a:gd name="T37" fmla="*/ 29 h 1337"/>
                <a:gd name="T38" fmla="*/ 260 w 1059"/>
                <a:gd name="T39" fmla="*/ 49 h 1337"/>
                <a:gd name="T40" fmla="*/ 217 w 1059"/>
                <a:gd name="T41" fmla="*/ 72 h 1337"/>
                <a:gd name="T42" fmla="*/ 162 w 1059"/>
                <a:gd name="T43" fmla="*/ 114 h 1337"/>
                <a:gd name="T44" fmla="*/ 114 w 1059"/>
                <a:gd name="T45" fmla="*/ 169 h 1337"/>
                <a:gd name="T46" fmla="*/ 72 w 1059"/>
                <a:gd name="T47" fmla="*/ 238 h 1337"/>
                <a:gd name="T48" fmla="*/ 36 w 1059"/>
                <a:gd name="T49" fmla="*/ 316 h 1337"/>
                <a:gd name="T50" fmla="*/ 13 w 1059"/>
                <a:gd name="T51" fmla="*/ 401 h 1337"/>
                <a:gd name="T52" fmla="*/ 0 w 1059"/>
                <a:gd name="T53" fmla="*/ 492 h 1337"/>
                <a:gd name="T54" fmla="*/ 0 w 1059"/>
                <a:gd name="T55" fmla="*/ 586 h 1337"/>
                <a:gd name="T56" fmla="*/ 16 w 1059"/>
                <a:gd name="T57" fmla="*/ 685 h 1337"/>
                <a:gd name="T58" fmla="*/ 43 w 1059"/>
                <a:gd name="T59" fmla="*/ 782 h 1337"/>
                <a:gd name="T60" fmla="*/ 88 w 1059"/>
                <a:gd name="T61" fmla="*/ 881 h 1337"/>
                <a:gd name="T62" fmla="*/ 140 w 1059"/>
                <a:gd name="T63" fmla="*/ 969 h 1337"/>
                <a:gd name="T64" fmla="*/ 189 w 1059"/>
                <a:gd name="T65" fmla="*/ 1044 h 1337"/>
                <a:gd name="T66" fmla="*/ 231 w 1059"/>
                <a:gd name="T67" fmla="*/ 1108 h 1337"/>
                <a:gd name="T68" fmla="*/ 274 w 1059"/>
                <a:gd name="T69" fmla="*/ 1165 h 1337"/>
                <a:gd name="T70" fmla="*/ 312 w 1059"/>
                <a:gd name="T71" fmla="*/ 1210 h 1337"/>
                <a:gd name="T72" fmla="*/ 351 w 1059"/>
                <a:gd name="T73" fmla="*/ 1246 h 1337"/>
                <a:gd name="T74" fmla="*/ 393 w 1059"/>
                <a:gd name="T75" fmla="*/ 1275 h 1337"/>
                <a:gd name="T76" fmla="*/ 432 w 1059"/>
                <a:gd name="T77" fmla="*/ 1298 h 1337"/>
                <a:gd name="T78" fmla="*/ 478 w 1059"/>
                <a:gd name="T79" fmla="*/ 1317 h 1337"/>
                <a:gd name="T80" fmla="*/ 524 w 1059"/>
                <a:gd name="T81" fmla="*/ 1331 h 1337"/>
                <a:gd name="T82" fmla="*/ 575 w 1059"/>
                <a:gd name="T83" fmla="*/ 1337 h 1337"/>
                <a:gd name="T84" fmla="*/ 634 w 1059"/>
                <a:gd name="T85" fmla="*/ 1328 h 1337"/>
                <a:gd name="T86" fmla="*/ 689 w 1059"/>
                <a:gd name="T87" fmla="*/ 1304 h 1337"/>
                <a:gd name="T88" fmla="*/ 744 w 1059"/>
                <a:gd name="T89" fmla="*/ 1278 h 1337"/>
                <a:gd name="T90" fmla="*/ 799 w 1059"/>
                <a:gd name="T91" fmla="*/ 1246 h 1337"/>
                <a:gd name="T92" fmla="*/ 848 w 1059"/>
                <a:gd name="T93" fmla="*/ 1213 h 1337"/>
                <a:gd name="T94" fmla="*/ 890 w 1059"/>
                <a:gd name="T95" fmla="*/ 1180 h 1337"/>
                <a:gd name="T96" fmla="*/ 923 w 1059"/>
                <a:gd name="T97" fmla="*/ 1154 h 1337"/>
                <a:gd name="T98" fmla="*/ 942 w 1059"/>
                <a:gd name="T99" fmla="*/ 1138 h 1337"/>
                <a:gd name="T100" fmla="*/ 948 w 1059"/>
                <a:gd name="T101" fmla="*/ 1132 h 1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9" h="1337">
                  <a:moveTo>
                    <a:pt x="948" y="1132"/>
                  </a:moveTo>
                  <a:lnTo>
                    <a:pt x="968" y="1099"/>
                  </a:lnTo>
                  <a:lnTo>
                    <a:pt x="991" y="1060"/>
                  </a:lnTo>
                  <a:lnTo>
                    <a:pt x="1014" y="1014"/>
                  </a:lnTo>
                  <a:lnTo>
                    <a:pt x="1036" y="955"/>
                  </a:lnTo>
                  <a:lnTo>
                    <a:pt x="1052" y="887"/>
                  </a:lnTo>
                  <a:lnTo>
                    <a:pt x="1059" y="809"/>
                  </a:lnTo>
                  <a:lnTo>
                    <a:pt x="1055" y="715"/>
                  </a:lnTo>
                  <a:lnTo>
                    <a:pt x="1036" y="607"/>
                  </a:lnTo>
                  <a:lnTo>
                    <a:pt x="1003" y="486"/>
                  </a:lnTo>
                  <a:lnTo>
                    <a:pt x="948" y="345"/>
                  </a:lnTo>
                  <a:lnTo>
                    <a:pt x="880" y="218"/>
                  </a:lnTo>
                  <a:lnTo>
                    <a:pt x="802" y="124"/>
                  </a:lnTo>
                  <a:lnTo>
                    <a:pt x="715" y="61"/>
                  </a:lnTo>
                  <a:lnTo>
                    <a:pt x="630" y="22"/>
                  </a:lnTo>
                  <a:lnTo>
                    <a:pt x="543" y="3"/>
                  </a:lnTo>
                  <a:lnTo>
                    <a:pt x="458" y="0"/>
                  </a:lnTo>
                  <a:lnTo>
                    <a:pt x="381" y="9"/>
                  </a:lnTo>
                  <a:lnTo>
                    <a:pt x="312" y="29"/>
                  </a:lnTo>
                  <a:lnTo>
                    <a:pt x="260" y="49"/>
                  </a:lnTo>
                  <a:lnTo>
                    <a:pt x="217" y="72"/>
                  </a:lnTo>
                  <a:lnTo>
                    <a:pt x="162" y="114"/>
                  </a:lnTo>
                  <a:lnTo>
                    <a:pt x="114" y="169"/>
                  </a:lnTo>
                  <a:lnTo>
                    <a:pt x="72" y="238"/>
                  </a:lnTo>
                  <a:lnTo>
                    <a:pt x="36" y="316"/>
                  </a:lnTo>
                  <a:lnTo>
                    <a:pt x="13" y="401"/>
                  </a:lnTo>
                  <a:lnTo>
                    <a:pt x="0" y="492"/>
                  </a:lnTo>
                  <a:lnTo>
                    <a:pt x="0" y="586"/>
                  </a:lnTo>
                  <a:lnTo>
                    <a:pt x="16" y="685"/>
                  </a:lnTo>
                  <a:lnTo>
                    <a:pt x="43" y="782"/>
                  </a:lnTo>
                  <a:lnTo>
                    <a:pt x="88" y="881"/>
                  </a:lnTo>
                  <a:lnTo>
                    <a:pt x="140" y="969"/>
                  </a:lnTo>
                  <a:lnTo>
                    <a:pt x="189" y="1044"/>
                  </a:lnTo>
                  <a:lnTo>
                    <a:pt x="231" y="1108"/>
                  </a:lnTo>
                  <a:lnTo>
                    <a:pt x="274" y="1165"/>
                  </a:lnTo>
                  <a:lnTo>
                    <a:pt x="312" y="1210"/>
                  </a:lnTo>
                  <a:lnTo>
                    <a:pt x="351" y="1246"/>
                  </a:lnTo>
                  <a:lnTo>
                    <a:pt x="393" y="1275"/>
                  </a:lnTo>
                  <a:lnTo>
                    <a:pt x="432" y="1298"/>
                  </a:lnTo>
                  <a:lnTo>
                    <a:pt x="478" y="1317"/>
                  </a:lnTo>
                  <a:lnTo>
                    <a:pt x="524" y="1331"/>
                  </a:lnTo>
                  <a:lnTo>
                    <a:pt x="575" y="1337"/>
                  </a:lnTo>
                  <a:lnTo>
                    <a:pt x="634" y="1328"/>
                  </a:lnTo>
                  <a:lnTo>
                    <a:pt x="689" y="1304"/>
                  </a:lnTo>
                  <a:lnTo>
                    <a:pt x="744" y="1278"/>
                  </a:lnTo>
                  <a:lnTo>
                    <a:pt x="799" y="1246"/>
                  </a:lnTo>
                  <a:lnTo>
                    <a:pt x="848" y="1213"/>
                  </a:lnTo>
                  <a:lnTo>
                    <a:pt x="890" y="1180"/>
                  </a:lnTo>
                  <a:lnTo>
                    <a:pt x="923" y="1154"/>
                  </a:lnTo>
                  <a:lnTo>
                    <a:pt x="942" y="1138"/>
                  </a:lnTo>
                  <a:lnTo>
                    <a:pt x="948" y="1132"/>
                  </a:lnTo>
                  <a:close/>
                </a:path>
              </a:pathLst>
            </a:custGeom>
            <a:solidFill>
              <a:srgbClr val="FFCB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28" name="Freeform 1156"/>
            <p:cNvSpPr>
              <a:spLocks/>
            </p:cNvSpPr>
            <p:nvPr/>
          </p:nvSpPr>
          <p:spPr bwMode="auto">
            <a:xfrm>
              <a:off x="926" y="2851"/>
              <a:ext cx="38" cy="43"/>
            </a:xfrm>
            <a:custGeom>
              <a:avLst/>
              <a:gdLst>
                <a:gd name="T0" fmla="*/ 604 w 857"/>
                <a:gd name="T1" fmla="*/ 1181 h 1195"/>
                <a:gd name="T2" fmla="*/ 665 w 857"/>
                <a:gd name="T3" fmla="*/ 1155 h 1195"/>
                <a:gd name="T4" fmla="*/ 717 w 857"/>
                <a:gd name="T5" fmla="*/ 1116 h 1195"/>
                <a:gd name="T6" fmla="*/ 763 w 857"/>
                <a:gd name="T7" fmla="*/ 1063 h 1195"/>
                <a:gd name="T8" fmla="*/ 802 w 857"/>
                <a:gd name="T9" fmla="*/ 1002 h 1195"/>
                <a:gd name="T10" fmla="*/ 831 w 857"/>
                <a:gd name="T11" fmla="*/ 927 h 1195"/>
                <a:gd name="T12" fmla="*/ 850 w 857"/>
                <a:gd name="T13" fmla="*/ 848 h 1195"/>
                <a:gd name="T14" fmla="*/ 857 w 857"/>
                <a:gd name="T15" fmla="*/ 761 h 1195"/>
                <a:gd name="T16" fmla="*/ 857 w 857"/>
                <a:gd name="T17" fmla="*/ 669 h 1195"/>
                <a:gd name="T18" fmla="*/ 844 w 857"/>
                <a:gd name="T19" fmla="*/ 574 h 1195"/>
                <a:gd name="T20" fmla="*/ 821 w 857"/>
                <a:gd name="T21" fmla="*/ 480 h 1195"/>
                <a:gd name="T22" fmla="*/ 789 w 857"/>
                <a:gd name="T23" fmla="*/ 386 h 1195"/>
                <a:gd name="T24" fmla="*/ 747 w 857"/>
                <a:gd name="T25" fmla="*/ 300 h 1195"/>
                <a:gd name="T26" fmla="*/ 698 w 857"/>
                <a:gd name="T27" fmla="*/ 223 h 1195"/>
                <a:gd name="T28" fmla="*/ 643 w 857"/>
                <a:gd name="T29" fmla="*/ 157 h 1195"/>
                <a:gd name="T30" fmla="*/ 585 w 857"/>
                <a:gd name="T31" fmla="*/ 102 h 1195"/>
                <a:gd name="T32" fmla="*/ 522 w 857"/>
                <a:gd name="T33" fmla="*/ 55 h 1195"/>
                <a:gd name="T34" fmla="*/ 454 w 857"/>
                <a:gd name="T35" fmla="*/ 24 h 1195"/>
                <a:gd name="T36" fmla="*/ 390 w 857"/>
                <a:gd name="T37" fmla="*/ 3 h 1195"/>
                <a:gd name="T38" fmla="*/ 321 w 857"/>
                <a:gd name="T39" fmla="*/ 0 h 1195"/>
                <a:gd name="T40" fmla="*/ 256 w 857"/>
                <a:gd name="T41" fmla="*/ 13 h 1195"/>
                <a:gd name="T42" fmla="*/ 195 w 857"/>
                <a:gd name="T43" fmla="*/ 39 h 1195"/>
                <a:gd name="T44" fmla="*/ 140 w 857"/>
                <a:gd name="T45" fmla="*/ 79 h 1195"/>
                <a:gd name="T46" fmla="*/ 94 w 857"/>
                <a:gd name="T47" fmla="*/ 131 h 1195"/>
                <a:gd name="T48" fmla="*/ 58 w 857"/>
                <a:gd name="T49" fmla="*/ 196 h 1195"/>
                <a:gd name="T50" fmla="*/ 29 w 857"/>
                <a:gd name="T51" fmla="*/ 268 h 1195"/>
                <a:gd name="T52" fmla="*/ 9 w 857"/>
                <a:gd name="T53" fmla="*/ 346 h 1195"/>
                <a:gd name="T54" fmla="*/ 0 w 857"/>
                <a:gd name="T55" fmla="*/ 434 h 1195"/>
                <a:gd name="T56" fmla="*/ 0 w 857"/>
                <a:gd name="T57" fmla="*/ 525 h 1195"/>
                <a:gd name="T58" fmla="*/ 13 w 857"/>
                <a:gd name="T59" fmla="*/ 620 h 1195"/>
                <a:gd name="T60" fmla="*/ 36 w 857"/>
                <a:gd name="T61" fmla="*/ 715 h 1195"/>
                <a:gd name="T62" fmla="*/ 71 w 857"/>
                <a:gd name="T63" fmla="*/ 809 h 1195"/>
                <a:gd name="T64" fmla="*/ 110 w 857"/>
                <a:gd name="T65" fmla="*/ 894 h 1195"/>
                <a:gd name="T66" fmla="*/ 159 w 857"/>
                <a:gd name="T67" fmla="*/ 972 h 1195"/>
                <a:gd name="T68" fmla="*/ 214 w 857"/>
                <a:gd name="T69" fmla="*/ 1038 h 1195"/>
                <a:gd name="T70" fmla="*/ 275 w 857"/>
                <a:gd name="T71" fmla="*/ 1093 h 1195"/>
                <a:gd name="T72" fmla="*/ 338 w 857"/>
                <a:gd name="T73" fmla="*/ 1139 h 1195"/>
                <a:gd name="T74" fmla="*/ 402 w 857"/>
                <a:gd name="T75" fmla="*/ 1171 h 1195"/>
                <a:gd name="T76" fmla="*/ 470 w 857"/>
                <a:gd name="T77" fmla="*/ 1191 h 1195"/>
                <a:gd name="T78" fmla="*/ 539 w 857"/>
                <a:gd name="T79" fmla="*/ 1195 h 1195"/>
                <a:gd name="T80" fmla="*/ 604 w 857"/>
                <a:gd name="T81" fmla="*/ 1181 h 1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57" h="1195">
                  <a:moveTo>
                    <a:pt x="604" y="1181"/>
                  </a:moveTo>
                  <a:lnTo>
                    <a:pt x="665" y="1155"/>
                  </a:lnTo>
                  <a:lnTo>
                    <a:pt x="717" y="1116"/>
                  </a:lnTo>
                  <a:lnTo>
                    <a:pt x="763" y="1063"/>
                  </a:lnTo>
                  <a:lnTo>
                    <a:pt x="802" y="1002"/>
                  </a:lnTo>
                  <a:lnTo>
                    <a:pt x="831" y="927"/>
                  </a:lnTo>
                  <a:lnTo>
                    <a:pt x="850" y="848"/>
                  </a:lnTo>
                  <a:lnTo>
                    <a:pt x="857" y="761"/>
                  </a:lnTo>
                  <a:lnTo>
                    <a:pt x="857" y="669"/>
                  </a:lnTo>
                  <a:lnTo>
                    <a:pt x="844" y="574"/>
                  </a:lnTo>
                  <a:lnTo>
                    <a:pt x="821" y="480"/>
                  </a:lnTo>
                  <a:lnTo>
                    <a:pt x="789" y="386"/>
                  </a:lnTo>
                  <a:lnTo>
                    <a:pt x="747" y="300"/>
                  </a:lnTo>
                  <a:lnTo>
                    <a:pt x="698" y="223"/>
                  </a:lnTo>
                  <a:lnTo>
                    <a:pt x="643" y="157"/>
                  </a:lnTo>
                  <a:lnTo>
                    <a:pt x="585" y="102"/>
                  </a:lnTo>
                  <a:lnTo>
                    <a:pt x="522" y="55"/>
                  </a:lnTo>
                  <a:lnTo>
                    <a:pt x="454" y="24"/>
                  </a:lnTo>
                  <a:lnTo>
                    <a:pt x="390" y="3"/>
                  </a:lnTo>
                  <a:lnTo>
                    <a:pt x="321" y="0"/>
                  </a:lnTo>
                  <a:lnTo>
                    <a:pt x="256" y="13"/>
                  </a:lnTo>
                  <a:lnTo>
                    <a:pt x="195" y="39"/>
                  </a:lnTo>
                  <a:lnTo>
                    <a:pt x="140" y="79"/>
                  </a:lnTo>
                  <a:lnTo>
                    <a:pt x="94" y="131"/>
                  </a:lnTo>
                  <a:lnTo>
                    <a:pt x="58" y="196"/>
                  </a:lnTo>
                  <a:lnTo>
                    <a:pt x="29" y="268"/>
                  </a:lnTo>
                  <a:lnTo>
                    <a:pt x="9" y="346"/>
                  </a:lnTo>
                  <a:lnTo>
                    <a:pt x="0" y="434"/>
                  </a:lnTo>
                  <a:lnTo>
                    <a:pt x="0" y="525"/>
                  </a:lnTo>
                  <a:lnTo>
                    <a:pt x="13" y="620"/>
                  </a:lnTo>
                  <a:lnTo>
                    <a:pt x="36" y="715"/>
                  </a:lnTo>
                  <a:lnTo>
                    <a:pt x="71" y="809"/>
                  </a:lnTo>
                  <a:lnTo>
                    <a:pt x="110" y="894"/>
                  </a:lnTo>
                  <a:lnTo>
                    <a:pt x="159" y="972"/>
                  </a:lnTo>
                  <a:lnTo>
                    <a:pt x="214" y="1038"/>
                  </a:lnTo>
                  <a:lnTo>
                    <a:pt x="275" y="1093"/>
                  </a:lnTo>
                  <a:lnTo>
                    <a:pt x="338" y="1139"/>
                  </a:lnTo>
                  <a:lnTo>
                    <a:pt x="402" y="1171"/>
                  </a:lnTo>
                  <a:lnTo>
                    <a:pt x="470" y="1191"/>
                  </a:lnTo>
                  <a:lnTo>
                    <a:pt x="539" y="1195"/>
                  </a:lnTo>
                  <a:lnTo>
                    <a:pt x="604" y="1181"/>
                  </a:lnTo>
                  <a:close/>
                </a:path>
              </a:pathLst>
            </a:custGeom>
            <a:solidFill>
              <a:srgbClr val="CB65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29" name="Freeform 1157"/>
            <p:cNvSpPr>
              <a:spLocks/>
            </p:cNvSpPr>
            <p:nvPr/>
          </p:nvSpPr>
          <p:spPr bwMode="auto">
            <a:xfrm>
              <a:off x="950" y="2874"/>
              <a:ext cx="2" cy="3"/>
            </a:xfrm>
            <a:custGeom>
              <a:avLst/>
              <a:gdLst>
                <a:gd name="T0" fmla="*/ 13 w 46"/>
                <a:gd name="T1" fmla="*/ 3 h 64"/>
                <a:gd name="T2" fmla="*/ 10 w 46"/>
                <a:gd name="T3" fmla="*/ 3 h 64"/>
                <a:gd name="T4" fmla="*/ 3 w 46"/>
                <a:gd name="T5" fmla="*/ 9 h 64"/>
                <a:gd name="T6" fmla="*/ 3 w 46"/>
                <a:gd name="T7" fmla="*/ 12 h 64"/>
                <a:gd name="T8" fmla="*/ 0 w 46"/>
                <a:gd name="T9" fmla="*/ 19 h 64"/>
                <a:gd name="T10" fmla="*/ 0 w 46"/>
                <a:gd name="T11" fmla="*/ 25 h 64"/>
                <a:gd name="T12" fmla="*/ 0 w 46"/>
                <a:gd name="T13" fmla="*/ 32 h 64"/>
                <a:gd name="T14" fmla="*/ 0 w 46"/>
                <a:gd name="T15" fmla="*/ 39 h 64"/>
                <a:gd name="T16" fmla="*/ 0 w 46"/>
                <a:gd name="T17" fmla="*/ 45 h 64"/>
                <a:gd name="T18" fmla="*/ 0 w 46"/>
                <a:gd name="T19" fmla="*/ 48 h 64"/>
                <a:gd name="T20" fmla="*/ 3 w 46"/>
                <a:gd name="T21" fmla="*/ 52 h 64"/>
                <a:gd name="T22" fmla="*/ 7 w 46"/>
                <a:gd name="T23" fmla="*/ 55 h 64"/>
                <a:gd name="T24" fmla="*/ 10 w 46"/>
                <a:gd name="T25" fmla="*/ 58 h 64"/>
                <a:gd name="T26" fmla="*/ 13 w 46"/>
                <a:gd name="T27" fmla="*/ 61 h 64"/>
                <a:gd name="T28" fmla="*/ 16 w 46"/>
                <a:gd name="T29" fmla="*/ 61 h 64"/>
                <a:gd name="T30" fmla="*/ 19 w 46"/>
                <a:gd name="T31" fmla="*/ 64 h 64"/>
                <a:gd name="T32" fmla="*/ 22 w 46"/>
                <a:gd name="T33" fmla="*/ 64 h 64"/>
                <a:gd name="T34" fmla="*/ 26 w 46"/>
                <a:gd name="T35" fmla="*/ 64 h 64"/>
                <a:gd name="T36" fmla="*/ 29 w 46"/>
                <a:gd name="T37" fmla="*/ 64 h 64"/>
                <a:gd name="T38" fmla="*/ 32 w 46"/>
                <a:gd name="T39" fmla="*/ 61 h 64"/>
                <a:gd name="T40" fmla="*/ 36 w 46"/>
                <a:gd name="T41" fmla="*/ 61 h 64"/>
                <a:gd name="T42" fmla="*/ 36 w 46"/>
                <a:gd name="T43" fmla="*/ 58 h 64"/>
                <a:gd name="T44" fmla="*/ 39 w 46"/>
                <a:gd name="T45" fmla="*/ 55 h 64"/>
                <a:gd name="T46" fmla="*/ 43 w 46"/>
                <a:gd name="T47" fmla="*/ 52 h 64"/>
                <a:gd name="T48" fmla="*/ 43 w 46"/>
                <a:gd name="T49" fmla="*/ 48 h 64"/>
                <a:gd name="T50" fmla="*/ 46 w 46"/>
                <a:gd name="T51" fmla="*/ 45 h 64"/>
                <a:gd name="T52" fmla="*/ 46 w 46"/>
                <a:gd name="T53" fmla="*/ 42 h 64"/>
                <a:gd name="T54" fmla="*/ 46 w 46"/>
                <a:gd name="T55" fmla="*/ 36 h 64"/>
                <a:gd name="T56" fmla="*/ 46 w 46"/>
                <a:gd name="T57" fmla="*/ 32 h 64"/>
                <a:gd name="T58" fmla="*/ 43 w 46"/>
                <a:gd name="T59" fmla="*/ 25 h 64"/>
                <a:gd name="T60" fmla="*/ 43 w 46"/>
                <a:gd name="T61" fmla="*/ 22 h 64"/>
                <a:gd name="T62" fmla="*/ 39 w 46"/>
                <a:gd name="T63" fmla="*/ 16 h 64"/>
                <a:gd name="T64" fmla="*/ 36 w 46"/>
                <a:gd name="T65" fmla="*/ 12 h 64"/>
                <a:gd name="T66" fmla="*/ 32 w 46"/>
                <a:gd name="T67" fmla="*/ 9 h 64"/>
                <a:gd name="T68" fmla="*/ 29 w 46"/>
                <a:gd name="T69" fmla="*/ 6 h 64"/>
                <a:gd name="T70" fmla="*/ 26 w 46"/>
                <a:gd name="T71" fmla="*/ 3 h 64"/>
                <a:gd name="T72" fmla="*/ 22 w 46"/>
                <a:gd name="T73" fmla="*/ 3 h 64"/>
                <a:gd name="T74" fmla="*/ 19 w 46"/>
                <a:gd name="T75" fmla="*/ 0 h 64"/>
                <a:gd name="T76" fmla="*/ 16 w 46"/>
                <a:gd name="T77" fmla="*/ 0 h 64"/>
                <a:gd name="T78" fmla="*/ 13 w 46"/>
                <a:gd name="T79" fmla="*/ 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6" h="64">
                  <a:moveTo>
                    <a:pt x="13" y="3"/>
                  </a:moveTo>
                  <a:lnTo>
                    <a:pt x="10" y="3"/>
                  </a:lnTo>
                  <a:lnTo>
                    <a:pt x="3" y="9"/>
                  </a:lnTo>
                  <a:lnTo>
                    <a:pt x="3" y="12"/>
                  </a:lnTo>
                  <a:lnTo>
                    <a:pt x="0" y="19"/>
                  </a:lnTo>
                  <a:lnTo>
                    <a:pt x="0" y="25"/>
                  </a:lnTo>
                  <a:lnTo>
                    <a:pt x="0" y="32"/>
                  </a:lnTo>
                  <a:lnTo>
                    <a:pt x="0" y="39"/>
                  </a:lnTo>
                  <a:lnTo>
                    <a:pt x="0" y="45"/>
                  </a:lnTo>
                  <a:lnTo>
                    <a:pt x="0" y="48"/>
                  </a:lnTo>
                  <a:lnTo>
                    <a:pt x="3" y="52"/>
                  </a:lnTo>
                  <a:lnTo>
                    <a:pt x="7" y="55"/>
                  </a:lnTo>
                  <a:lnTo>
                    <a:pt x="10" y="58"/>
                  </a:lnTo>
                  <a:lnTo>
                    <a:pt x="13" y="61"/>
                  </a:lnTo>
                  <a:lnTo>
                    <a:pt x="16" y="61"/>
                  </a:lnTo>
                  <a:lnTo>
                    <a:pt x="19" y="64"/>
                  </a:lnTo>
                  <a:lnTo>
                    <a:pt x="22" y="64"/>
                  </a:lnTo>
                  <a:lnTo>
                    <a:pt x="26" y="64"/>
                  </a:lnTo>
                  <a:lnTo>
                    <a:pt x="29" y="64"/>
                  </a:lnTo>
                  <a:lnTo>
                    <a:pt x="32" y="61"/>
                  </a:lnTo>
                  <a:lnTo>
                    <a:pt x="36" y="61"/>
                  </a:lnTo>
                  <a:lnTo>
                    <a:pt x="36" y="58"/>
                  </a:lnTo>
                  <a:lnTo>
                    <a:pt x="39" y="55"/>
                  </a:lnTo>
                  <a:lnTo>
                    <a:pt x="43" y="52"/>
                  </a:lnTo>
                  <a:lnTo>
                    <a:pt x="43" y="48"/>
                  </a:lnTo>
                  <a:lnTo>
                    <a:pt x="46" y="45"/>
                  </a:lnTo>
                  <a:lnTo>
                    <a:pt x="46" y="42"/>
                  </a:lnTo>
                  <a:lnTo>
                    <a:pt x="46" y="36"/>
                  </a:lnTo>
                  <a:lnTo>
                    <a:pt x="46" y="32"/>
                  </a:lnTo>
                  <a:lnTo>
                    <a:pt x="43" y="25"/>
                  </a:lnTo>
                  <a:lnTo>
                    <a:pt x="43" y="22"/>
                  </a:lnTo>
                  <a:lnTo>
                    <a:pt x="39" y="16"/>
                  </a:lnTo>
                  <a:lnTo>
                    <a:pt x="36" y="12"/>
                  </a:lnTo>
                  <a:lnTo>
                    <a:pt x="32" y="9"/>
                  </a:lnTo>
                  <a:lnTo>
                    <a:pt x="29" y="6"/>
                  </a:lnTo>
                  <a:lnTo>
                    <a:pt x="26" y="3"/>
                  </a:lnTo>
                  <a:lnTo>
                    <a:pt x="22" y="3"/>
                  </a:lnTo>
                  <a:lnTo>
                    <a:pt x="19" y="0"/>
                  </a:lnTo>
                  <a:lnTo>
                    <a:pt x="16" y="0"/>
                  </a:lnTo>
                  <a:lnTo>
                    <a:pt x="13" y="3"/>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30" name="Freeform 1158"/>
            <p:cNvSpPr>
              <a:spLocks/>
            </p:cNvSpPr>
            <p:nvPr/>
          </p:nvSpPr>
          <p:spPr bwMode="auto">
            <a:xfrm>
              <a:off x="948" y="2867"/>
              <a:ext cx="2" cy="3"/>
            </a:xfrm>
            <a:custGeom>
              <a:avLst/>
              <a:gdLst>
                <a:gd name="T0" fmla="*/ 40 w 52"/>
                <a:gd name="T1" fmla="*/ 0 h 69"/>
                <a:gd name="T2" fmla="*/ 36 w 52"/>
                <a:gd name="T3" fmla="*/ 0 h 69"/>
                <a:gd name="T4" fmla="*/ 32 w 52"/>
                <a:gd name="T5" fmla="*/ 0 h 69"/>
                <a:gd name="T6" fmla="*/ 26 w 52"/>
                <a:gd name="T7" fmla="*/ 0 h 69"/>
                <a:gd name="T8" fmla="*/ 23 w 52"/>
                <a:gd name="T9" fmla="*/ 0 h 69"/>
                <a:gd name="T10" fmla="*/ 20 w 52"/>
                <a:gd name="T11" fmla="*/ 3 h 69"/>
                <a:gd name="T12" fmla="*/ 13 w 52"/>
                <a:gd name="T13" fmla="*/ 6 h 69"/>
                <a:gd name="T14" fmla="*/ 10 w 52"/>
                <a:gd name="T15" fmla="*/ 9 h 69"/>
                <a:gd name="T16" fmla="*/ 7 w 52"/>
                <a:gd name="T17" fmla="*/ 13 h 69"/>
                <a:gd name="T18" fmla="*/ 4 w 52"/>
                <a:gd name="T19" fmla="*/ 16 h 69"/>
                <a:gd name="T20" fmla="*/ 0 w 52"/>
                <a:gd name="T21" fmla="*/ 23 h 69"/>
                <a:gd name="T22" fmla="*/ 0 w 52"/>
                <a:gd name="T23" fmla="*/ 30 h 69"/>
                <a:gd name="T24" fmla="*/ 0 w 52"/>
                <a:gd name="T25" fmla="*/ 36 h 69"/>
                <a:gd name="T26" fmla="*/ 0 w 52"/>
                <a:gd name="T27" fmla="*/ 42 h 69"/>
                <a:gd name="T28" fmla="*/ 4 w 52"/>
                <a:gd name="T29" fmla="*/ 49 h 69"/>
                <a:gd name="T30" fmla="*/ 4 w 52"/>
                <a:gd name="T31" fmla="*/ 52 h 69"/>
                <a:gd name="T32" fmla="*/ 7 w 52"/>
                <a:gd name="T33" fmla="*/ 58 h 69"/>
                <a:gd name="T34" fmla="*/ 7 w 52"/>
                <a:gd name="T35" fmla="*/ 62 h 69"/>
                <a:gd name="T36" fmla="*/ 10 w 52"/>
                <a:gd name="T37" fmla="*/ 66 h 69"/>
                <a:gd name="T38" fmla="*/ 13 w 52"/>
                <a:gd name="T39" fmla="*/ 66 h 69"/>
                <a:gd name="T40" fmla="*/ 16 w 52"/>
                <a:gd name="T41" fmla="*/ 69 h 69"/>
                <a:gd name="T42" fmla="*/ 23 w 52"/>
                <a:gd name="T43" fmla="*/ 69 h 69"/>
                <a:gd name="T44" fmla="*/ 26 w 52"/>
                <a:gd name="T45" fmla="*/ 66 h 69"/>
                <a:gd name="T46" fmla="*/ 29 w 52"/>
                <a:gd name="T47" fmla="*/ 66 h 69"/>
                <a:gd name="T48" fmla="*/ 32 w 52"/>
                <a:gd name="T49" fmla="*/ 62 h 69"/>
                <a:gd name="T50" fmla="*/ 36 w 52"/>
                <a:gd name="T51" fmla="*/ 58 h 69"/>
                <a:gd name="T52" fmla="*/ 43 w 52"/>
                <a:gd name="T53" fmla="*/ 55 h 69"/>
                <a:gd name="T54" fmla="*/ 46 w 52"/>
                <a:gd name="T55" fmla="*/ 52 h 69"/>
                <a:gd name="T56" fmla="*/ 49 w 52"/>
                <a:gd name="T57" fmla="*/ 45 h 69"/>
                <a:gd name="T58" fmla="*/ 49 w 52"/>
                <a:gd name="T59" fmla="*/ 39 h 69"/>
                <a:gd name="T60" fmla="*/ 52 w 52"/>
                <a:gd name="T61" fmla="*/ 36 h 69"/>
                <a:gd name="T62" fmla="*/ 52 w 52"/>
                <a:gd name="T63" fmla="*/ 30 h 69"/>
                <a:gd name="T64" fmla="*/ 52 w 52"/>
                <a:gd name="T65" fmla="*/ 23 h 69"/>
                <a:gd name="T66" fmla="*/ 49 w 52"/>
                <a:gd name="T67" fmla="*/ 16 h 69"/>
                <a:gd name="T68" fmla="*/ 49 w 52"/>
                <a:gd name="T69" fmla="*/ 13 h 69"/>
                <a:gd name="T70" fmla="*/ 46 w 52"/>
                <a:gd name="T71" fmla="*/ 6 h 69"/>
                <a:gd name="T72" fmla="*/ 46 w 52"/>
                <a:gd name="T73" fmla="*/ 3 h 69"/>
                <a:gd name="T74" fmla="*/ 43 w 52"/>
                <a:gd name="T75" fmla="*/ 3 h 69"/>
                <a:gd name="T76" fmla="*/ 40 w 52"/>
                <a:gd name="T7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 h="69">
                  <a:moveTo>
                    <a:pt x="40" y="0"/>
                  </a:moveTo>
                  <a:lnTo>
                    <a:pt x="36" y="0"/>
                  </a:lnTo>
                  <a:lnTo>
                    <a:pt x="32" y="0"/>
                  </a:lnTo>
                  <a:lnTo>
                    <a:pt x="26" y="0"/>
                  </a:lnTo>
                  <a:lnTo>
                    <a:pt x="23" y="0"/>
                  </a:lnTo>
                  <a:lnTo>
                    <a:pt x="20" y="3"/>
                  </a:lnTo>
                  <a:lnTo>
                    <a:pt x="13" y="6"/>
                  </a:lnTo>
                  <a:lnTo>
                    <a:pt x="10" y="9"/>
                  </a:lnTo>
                  <a:lnTo>
                    <a:pt x="7" y="13"/>
                  </a:lnTo>
                  <a:lnTo>
                    <a:pt x="4" y="16"/>
                  </a:lnTo>
                  <a:lnTo>
                    <a:pt x="0" y="23"/>
                  </a:lnTo>
                  <a:lnTo>
                    <a:pt x="0" y="30"/>
                  </a:lnTo>
                  <a:lnTo>
                    <a:pt x="0" y="36"/>
                  </a:lnTo>
                  <a:lnTo>
                    <a:pt x="0" y="42"/>
                  </a:lnTo>
                  <a:lnTo>
                    <a:pt x="4" y="49"/>
                  </a:lnTo>
                  <a:lnTo>
                    <a:pt x="4" y="52"/>
                  </a:lnTo>
                  <a:lnTo>
                    <a:pt x="7" y="58"/>
                  </a:lnTo>
                  <a:lnTo>
                    <a:pt x="7" y="62"/>
                  </a:lnTo>
                  <a:lnTo>
                    <a:pt x="10" y="66"/>
                  </a:lnTo>
                  <a:lnTo>
                    <a:pt x="13" y="66"/>
                  </a:lnTo>
                  <a:lnTo>
                    <a:pt x="16" y="69"/>
                  </a:lnTo>
                  <a:lnTo>
                    <a:pt x="23" y="69"/>
                  </a:lnTo>
                  <a:lnTo>
                    <a:pt x="26" y="66"/>
                  </a:lnTo>
                  <a:lnTo>
                    <a:pt x="29" y="66"/>
                  </a:lnTo>
                  <a:lnTo>
                    <a:pt x="32" y="62"/>
                  </a:lnTo>
                  <a:lnTo>
                    <a:pt x="36" y="58"/>
                  </a:lnTo>
                  <a:lnTo>
                    <a:pt x="43" y="55"/>
                  </a:lnTo>
                  <a:lnTo>
                    <a:pt x="46" y="52"/>
                  </a:lnTo>
                  <a:lnTo>
                    <a:pt x="49" y="45"/>
                  </a:lnTo>
                  <a:lnTo>
                    <a:pt x="49" y="39"/>
                  </a:lnTo>
                  <a:lnTo>
                    <a:pt x="52" y="36"/>
                  </a:lnTo>
                  <a:lnTo>
                    <a:pt x="52" y="30"/>
                  </a:lnTo>
                  <a:lnTo>
                    <a:pt x="52" y="23"/>
                  </a:lnTo>
                  <a:lnTo>
                    <a:pt x="49" y="16"/>
                  </a:lnTo>
                  <a:lnTo>
                    <a:pt x="49" y="13"/>
                  </a:lnTo>
                  <a:lnTo>
                    <a:pt x="46" y="6"/>
                  </a:lnTo>
                  <a:lnTo>
                    <a:pt x="46" y="3"/>
                  </a:lnTo>
                  <a:lnTo>
                    <a:pt x="43" y="3"/>
                  </a:lnTo>
                  <a:lnTo>
                    <a:pt x="40" y="0"/>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31" name="Freeform 1159"/>
            <p:cNvSpPr>
              <a:spLocks/>
            </p:cNvSpPr>
            <p:nvPr/>
          </p:nvSpPr>
          <p:spPr bwMode="auto">
            <a:xfrm>
              <a:off x="938" y="2867"/>
              <a:ext cx="2" cy="2"/>
            </a:xfrm>
            <a:custGeom>
              <a:avLst/>
              <a:gdLst>
                <a:gd name="T0" fmla="*/ 17 w 52"/>
                <a:gd name="T1" fmla="*/ 3 h 52"/>
                <a:gd name="T2" fmla="*/ 13 w 52"/>
                <a:gd name="T3" fmla="*/ 3 h 52"/>
                <a:gd name="T4" fmla="*/ 9 w 52"/>
                <a:gd name="T5" fmla="*/ 6 h 52"/>
                <a:gd name="T6" fmla="*/ 6 w 52"/>
                <a:gd name="T7" fmla="*/ 9 h 52"/>
                <a:gd name="T8" fmla="*/ 3 w 52"/>
                <a:gd name="T9" fmla="*/ 12 h 52"/>
                <a:gd name="T10" fmla="*/ 3 w 52"/>
                <a:gd name="T11" fmla="*/ 19 h 52"/>
                <a:gd name="T12" fmla="*/ 0 w 52"/>
                <a:gd name="T13" fmla="*/ 22 h 52"/>
                <a:gd name="T14" fmla="*/ 0 w 52"/>
                <a:gd name="T15" fmla="*/ 29 h 52"/>
                <a:gd name="T16" fmla="*/ 0 w 52"/>
                <a:gd name="T17" fmla="*/ 33 h 52"/>
                <a:gd name="T18" fmla="*/ 0 w 52"/>
                <a:gd name="T19" fmla="*/ 36 h 52"/>
                <a:gd name="T20" fmla="*/ 0 w 52"/>
                <a:gd name="T21" fmla="*/ 39 h 52"/>
                <a:gd name="T22" fmla="*/ 3 w 52"/>
                <a:gd name="T23" fmla="*/ 42 h 52"/>
                <a:gd name="T24" fmla="*/ 3 w 52"/>
                <a:gd name="T25" fmla="*/ 45 h 52"/>
                <a:gd name="T26" fmla="*/ 6 w 52"/>
                <a:gd name="T27" fmla="*/ 45 h 52"/>
                <a:gd name="T28" fmla="*/ 6 w 52"/>
                <a:gd name="T29" fmla="*/ 48 h 52"/>
                <a:gd name="T30" fmla="*/ 9 w 52"/>
                <a:gd name="T31" fmla="*/ 48 h 52"/>
                <a:gd name="T32" fmla="*/ 13 w 52"/>
                <a:gd name="T33" fmla="*/ 52 h 52"/>
                <a:gd name="T34" fmla="*/ 17 w 52"/>
                <a:gd name="T35" fmla="*/ 52 h 52"/>
                <a:gd name="T36" fmla="*/ 23 w 52"/>
                <a:gd name="T37" fmla="*/ 52 h 52"/>
                <a:gd name="T38" fmla="*/ 26 w 52"/>
                <a:gd name="T39" fmla="*/ 52 h 52"/>
                <a:gd name="T40" fmla="*/ 29 w 52"/>
                <a:gd name="T41" fmla="*/ 48 h 52"/>
                <a:gd name="T42" fmla="*/ 33 w 52"/>
                <a:gd name="T43" fmla="*/ 48 h 52"/>
                <a:gd name="T44" fmla="*/ 36 w 52"/>
                <a:gd name="T45" fmla="*/ 45 h 52"/>
                <a:gd name="T46" fmla="*/ 39 w 52"/>
                <a:gd name="T47" fmla="*/ 45 h 52"/>
                <a:gd name="T48" fmla="*/ 42 w 52"/>
                <a:gd name="T49" fmla="*/ 42 h 52"/>
                <a:gd name="T50" fmla="*/ 45 w 52"/>
                <a:gd name="T51" fmla="*/ 39 h 52"/>
                <a:gd name="T52" fmla="*/ 49 w 52"/>
                <a:gd name="T53" fmla="*/ 33 h 52"/>
                <a:gd name="T54" fmla="*/ 52 w 52"/>
                <a:gd name="T55" fmla="*/ 29 h 52"/>
                <a:gd name="T56" fmla="*/ 52 w 52"/>
                <a:gd name="T57" fmla="*/ 26 h 52"/>
                <a:gd name="T58" fmla="*/ 52 w 52"/>
                <a:gd name="T59" fmla="*/ 22 h 52"/>
                <a:gd name="T60" fmla="*/ 52 w 52"/>
                <a:gd name="T61" fmla="*/ 19 h 52"/>
                <a:gd name="T62" fmla="*/ 49 w 52"/>
                <a:gd name="T63" fmla="*/ 16 h 52"/>
                <a:gd name="T64" fmla="*/ 49 w 52"/>
                <a:gd name="T65" fmla="*/ 12 h 52"/>
                <a:gd name="T66" fmla="*/ 45 w 52"/>
                <a:gd name="T67" fmla="*/ 12 h 52"/>
                <a:gd name="T68" fmla="*/ 42 w 52"/>
                <a:gd name="T69" fmla="*/ 9 h 52"/>
                <a:gd name="T70" fmla="*/ 39 w 52"/>
                <a:gd name="T71" fmla="*/ 6 h 52"/>
                <a:gd name="T72" fmla="*/ 33 w 52"/>
                <a:gd name="T73" fmla="*/ 3 h 52"/>
                <a:gd name="T74" fmla="*/ 29 w 52"/>
                <a:gd name="T75" fmla="*/ 3 h 52"/>
                <a:gd name="T76" fmla="*/ 23 w 52"/>
                <a:gd name="T77" fmla="*/ 0 h 52"/>
                <a:gd name="T78" fmla="*/ 20 w 52"/>
                <a:gd name="T79" fmla="*/ 0 h 52"/>
                <a:gd name="T80" fmla="*/ 17 w 52"/>
                <a:gd name="T81" fmla="*/ 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2" h="52">
                  <a:moveTo>
                    <a:pt x="17" y="3"/>
                  </a:moveTo>
                  <a:lnTo>
                    <a:pt x="13" y="3"/>
                  </a:lnTo>
                  <a:lnTo>
                    <a:pt x="9" y="6"/>
                  </a:lnTo>
                  <a:lnTo>
                    <a:pt x="6" y="9"/>
                  </a:lnTo>
                  <a:lnTo>
                    <a:pt x="3" y="12"/>
                  </a:lnTo>
                  <a:lnTo>
                    <a:pt x="3" y="19"/>
                  </a:lnTo>
                  <a:lnTo>
                    <a:pt x="0" y="22"/>
                  </a:lnTo>
                  <a:lnTo>
                    <a:pt x="0" y="29"/>
                  </a:lnTo>
                  <a:lnTo>
                    <a:pt x="0" y="33"/>
                  </a:lnTo>
                  <a:lnTo>
                    <a:pt x="0" y="36"/>
                  </a:lnTo>
                  <a:lnTo>
                    <a:pt x="0" y="39"/>
                  </a:lnTo>
                  <a:lnTo>
                    <a:pt x="3" y="42"/>
                  </a:lnTo>
                  <a:lnTo>
                    <a:pt x="3" y="45"/>
                  </a:lnTo>
                  <a:lnTo>
                    <a:pt x="6" y="45"/>
                  </a:lnTo>
                  <a:lnTo>
                    <a:pt x="6" y="48"/>
                  </a:lnTo>
                  <a:lnTo>
                    <a:pt x="9" y="48"/>
                  </a:lnTo>
                  <a:lnTo>
                    <a:pt x="13" y="52"/>
                  </a:lnTo>
                  <a:lnTo>
                    <a:pt x="17" y="52"/>
                  </a:lnTo>
                  <a:lnTo>
                    <a:pt x="23" y="52"/>
                  </a:lnTo>
                  <a:lnTo>
                    <a:pt x="26" y="52"/>
                  </a:lnTo>
                  <a:lnTo>
                    <a:pt x="29" y="48"/>
                  </a:lnTo>
                  <a:lnTo>
                    <a:pt x="33" y="48"/>
                  </a:lnTo>
                  <a:lnTo>
                    <a:pt x="36" y="45"/>
                  </a:lnTo>
                  <a:lnTo>
                    <a:pt x="39" y="45"/>
                  </a:lnTo>
                  <a:lnTo>
                    <a:pt x="42" y="42"/>
                  </a:lnTo>
                  <a:lnTo>
                    <a:pt x="45" y="39"/>
                  </a:lnTo>
                  <a:lnTo>
                    <a:pt x="49" y="33"/>
                  </a:lnTo>
                  <a:lnTo>
                    <a:pt x="52" y="29"/>
                  </a:lnTo>
                  <a:lnTo>
                    <a:pt x="52" y="26"/>
                  </a:lnTo>
                  <a:lnTo>
                    <a:pt x="52" y="22"/>
                  </a:lnTo>
                  <a:lnTo>
                    <a:pt x="52" y="19"/>
                  </a:lnTo>
                  <a:lnTo>
                    <a:pt x="49" y="16"/>
                  </a:lnTo>
                  <a:lnTo>
                    <a:pt x="49" y="12"/>
                  </a:lnTo>
                  <a:lnTo>
                    <a:pt x="45" y="12"/>
                  </a:lnTo>
                  <a:lnTo>
                    <a:pt x="42" y="9"/>
                  </a:lnTo>
                  <a:lnTo>
                    <a:pt x="39" y="6"/>
                  </a:lnTo>
                  <a:lnTo>
                    <a:pt x="33" y="3"/>
                  </a:lnTo>
                  <a:lnTo>
                    <a:pt x="29" y="3"/>
                  </a:lnTo>
                  <a:lnTo>
                    <a:pt x="23" y="0"/>
                  </a:lnTo>
                  <a:lnTo>
                    <a:pt x="20" y="0"/>
                  </a:lnTo>
                  <a:lnTo>
                    <a:pt x="17" y="3"/>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32" name="Freeform 1160"/>
            <p:cNvSpPr>
              <a:spLocks/>
            </p:cNvSpPr>
            <p:nvPr/>
          </p:nvSpPr>
          <p:spPr bwMode="auto">
            <a:xfrm>
              <a:off x="939" y="2875"/>
              <a:ext cx="4" cy="2"/>
            </a:xfrm>
            <a:custGeom>
              <a:avLst/>
              <a:gdLst>
                <a:gd name="T0" fmla="*/ 3 w 81"/>
                <a:gd name="T1" fmla="*/ 3 h 69"/>
                <a:gd name="T2" fmla="*/ 3 w 81"/>
                <a:gd name="T3" fmla="*/ 7 h 69"/>
                <a:gd name="T4" fmla="*/ 0 w 81"/>
                <a:gd name="T5" fmla="*/ 10 h 69"/>
                <a:gd name="T6" fmla="*/ 3 w 81"/>
                <a:gd name="T7" fmla="*/ 16 h 69"/>
                <a:gd name="T8" fmla="*/ 3 w 81"/>
                <a:gd name="T9" fmla="*/ 19 h 69"/>
                <a:gd name="T10" fmla="*/ 3 w 81"/>
                <a:gd name="T11" fmla="*/ 27 h 69"/>
                <a:gd name="T12" fmla="*/ 7 w 81"/>
                <a:gd name="T13" fmla="*/ 33 h 69"/>
                <a:gd name="T14" fmla="*/ 10 w 81"/>
                <a:gd name="T15" fmla="*/ 39 h 69"/>
                <a:gd name="T16" fmla="*/ 16 w 81"/>
                <a:gd name="T17" fmla="*/ 46 h 69"/>
                <a:gd name="T18" fmla="*/ 19 w 81"/>
                <a:gd name="T19" fmla="*/ 49 h 69"/>
                <a:gd name="T20" fmla="*/ 26 w 81"/>
                <a:gd name="T21" fmla="*/ 55 h 69"/>
                <a:gd name="T22" fmla="*/ 32 w 81"/>
                <a:gd name="T23" fmla="*/ 58 h 69"/>
                <a:gd name="T24" fmla="*/ 39 w 81"/>
                <a:gd name="T25" fmla="*/ 63 h 69"/>
                <a:gd name="T26" fmla="*/ 46 w 81"/>
                <a:gd name="T27" fmla="*/ 66 h 69"/>
                <a:gd name="T28" fmla="*/ 52 w 81"/>
                <a:gd name="T29" fmla="*/ 66 h 69"/>
                <a:gd name="T30" fmla="*/ 59 w 81"/>
                <a:gd name="T31" fmla="*/ 69 h 69"/>
                <a:gd name="T32" fmla="*/ 62 w 81"/>
                <a:gd name="T33" fmla="*/ 69 h 69"/>
                <a:gd name="T34" fmla="*/ 65 w 81"/>
                <a:gd name="T35" fmla="*/ 69 h 69"/>
                <a:gd name="T36" fmla="*/ 68 w 81"/>
                <a:gd name="T37" fmla="*/ 69 h 69"/>
                <a:gd name="T38" fmla="*/ 71 w 81"/>
                <a:gd name="T39" fmla="*/ 69 h 69"/>
                <a:gd name="T40" fmla="*/ 74 w 81"/>
                <a:gd name="T41" fmla="*/ 69 h 69"/>
                <a:gd name="T42" fmla="*/ 78 w 81"/>
                <a:gd name="T43" fmla="*/ 69 h 69"/>
                <a:gd name="T44" fmla="*/ 81 w 81"/>
                <a:gd name="T45" fmla="*/ 66 h 69"/>
                <a:gd name="T46" fmla="*/ 81 w 81"/>
                <a:gd name="T47" fmla="*/ 63 h 69"/>
                <a:gd name="T48" fmla="*/ 78 w 81"/>
                <a:gd name="T49" fmla="*/ 55 h 69"/>
                <a:gd name="T50" fmla="*/ 78 w 81"/>
                <a:gd name="T51" fmla="*/ 49 h 69"/>
                <a:gd name="T52" fmla="*/ 74 w 81"/>
                <a:gd name="T53" fmla="*/ 43 h 69"/>
                <a:gd name="T54" fmla="*/ 71 w 81"/>
                <a:gd name="T55" fmla="*/ 36 h 69"/>
                <a:gd name="T56" fmla="*/ 65 w 81"/>
                <a:gd name="T57" fmla="*/ 30 h 69"/>
                <a:gd name="T58" fmla="*/ 62 w 81"/>
                <a:gd name="T59" fmla="*/ 23 h 69"/>
                <a:gd name="T60" fmla="*/ 55 w 81"/>
                <a:gd name="T61" fmla="*/ 19 h 69"/>
                <a:gd name="T62" fmla="*/ 49 w 81"/>
                <a:gd name="T63" fmla="*/ 13 h 69"/>
                <a:gd name="T64" fmla="*/ 43 w 81"/>
                <a:gd name="T65" fmla="*/ 10 h 69"/>
                <a:gd name="T66" fmla="*/ 35 w 81"/>
                <a:gd name="T67" fmla="*/ 7 h 69"/>
                <a:gd name="T68" fmla="*/ 29 w 81"/>
                <a:gd name="T69" fmla="*/ 3 h 69"/>
                <a:gd name="T70" fmla="*/ 23 w 81"/>
                <a:gd name="T71" fmla="*/ 3 h 69"/>
                <a:gd name="T72" fmla="*/ 16 w 81"/>
                <a:gd name="T73" fmla="*/ 0 h 69"/>
                <a:gd name="T74" fmla="*/ 10 w 81"/>
                <a:gd name="T75" fmla="*/ 3 h 69"/>
                <a:gd name="T76" fmla="*/ 7 w 81"/>
                <a:gd name="T77" fmla="*/ 3 h 69"/>
                <a:gd name="T78" fmla="*/ 3 w 81"/>
                <a:gd name="T79" fmla="*/ 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1" h="69">
                  <a:moveTo>
                    <a:pt x="3" y="3"/>
                  </a:moveTo>
                  <a:lnTo>
                    <a:pt x="3" y="7"/>
                  </a:lnTo>
                  <a:lnTo>
                    <a:pt x="0" y="10"/>
                  </a:lnTo>
                  <a:lnTo>
                    <a:pt x="3" y="16"/>
                  </a:lnTo>
                  <a:lnTo>
                    <a:pt x="3" y="19"/>
                  </a:lnTo>
                  <a:lnTo>
                    <a:pt x="3" y="27"/>
                  </a:lnTo>
                  <a:lnTo>
                    <a:pt x="7" y="33"/>
                  </a:lnTo>
                  <a:lnTo>
                    <a:pt x="10" y="39"/>
                  </a:lnTo>
                  <a:lnTo>
                    <a:pt x="16" y="46"/>
                  </a:lnTo>
                  <a:lnTo>
                    <a:pt x="19" y="49"/>
                  </a:lnTo>
                  <a:lnTo>
                    <a:pt x="26" y="55"/>
                  </a:lnTo>
                  <a:lnTo>
                    <a:pt x="32" y="58"/>
                  </a:lnTo>
                  <a:lnTo>
                    <a:pt x="39" y="63"/>
                  </a:lnTo>
                  <a:lnTo>
                    <a:pt x="46" y="66"/>
                  </a:lnTo>
                  <a:lnTo>
                    <a:pt x="52" y="66"/>
                  </a:lnTo>
                  <a:lnTo>
                    <a:pt x="59" y="69"/>
                  </a:lnTo>
                  <a:lnTo>
                    <a:pt x="62" y="69"/>
                  </a:lnTo>
                  <a:lnTo>
                    <a:pt x="65" y="69"/>
                  </a:lnTo>
                  <a:lnTo>
                    <a:pt x="68" y="69"/>
                  </a:lnTo>
                  <a:lnTo>
                    <a:pt x="71" y="69"/>
                  </a:lnTo>
                  <a:lnTo>
                    <a:pt x="74" y="69"/>
                  </a:lnTo>
                  <a:lnTo>
                    <a:pt x="78" y="69"/>
                  </a:lnTo>
                  <a:lnTo>
                    <a:pt x="81" y="66"/>
                  </a:lnTo>
                  <a:lnTo>
                    <a:pt x="81" y="63"/>
                  </a:lnTo>
                  <a:lnTo>
                    <a:pt x="78" y="55"/>
                  </a:lnTo>
                  <a:lnTo>
                    <a:pt x="78" y="49"/>
                  </a:lnTo>
                  <a:lnTo>
                    <a:pt x="74" y="43"/>
                  </a:lnTo>
                  <a:lnTo>
                    <a:pt x="71" y="36"/>
                  </a:lnTo>
                  <a:lnTo>
                    <a:pt x="65" y="30"/>
                  </a:lnTo>
                  <a:lnTo>
                    <a:pt x="62" y="23"/>
                  </a:lnTo>
                  <a:lnTo>
                    <a:pt x="55" y="19"/>
                  </a:lnTo>
                  <a:lnTo>
                    <a:pt x="49" y="13"/>
                  </a:lnTo>
                  <a:lnTo>
                    <a:pt x="43" y="10"/>
                  </a:lnTo>
                  <a:lnTo>
                    <a:pt x="35" y="7"/>
                  </a:lnTo>
                  <a:lnTo>
                    <a:pt x="29" y="3"/>
                  </a:lnTo>
                  <a:lnTo>
                    <a:pt x="23" y="3"/>
                  </a:lnTo>
                  <a:lnTo>
                    <a:pt x="16" y="0"/>
                  </a:lnTo>
                  <a:lnTo>
                    <a:pt x="10" y="3"/>
                  </a:lnTo>
                  <a:lnTo>
                    <a:pt x="7" y="3"/>
                  </a:lnTo>
                  <a:lnTo>
                    <a:pt x="3" y="3"/>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33" name="Freeform 1161"/>
            <p:cNvSpPr>
              <a:spLocks/>
            </p:cNvSpPr>
            <p:nvPr/>
          </p:nvSpPr>
          <p:spPr bwMode="auto">
            <a:xfrm>
              <a:off x="943" y="2866"/>
              <a:ext cx="3" cy="2"/>
            </a:xfrm>
            <a:custGeom>
              <a:avLst/>
              <a:gdLst>
                <a:gd name="T0" fmla="*/ 14 w 66"/>
                <a:gd name="T1" fmla="*/ 3 h 79"/>
                <a:gd name="T2" fmla="*/ 11 w 66"/>
                <a:gd name="T3" fmla="*/ 3 h 79"/>
                <a:gd name="T4" fmla="*/ 7 w 66"/>
                <a:gd name="T5" fmla="*/ 10 h 79"/>
                <a:gd name="T6" fmla="*/ 4 w 66"/>
                <a:gd name="T7" fmla="*/ 13 h 79"/>
                <a:gd name="T8" fmla="*/ 4 w 66"/>
                <a:gd name="T9" fmla="*/ 19 h 79"/>
                <a:gd name="T10" fmla="*/ 4 w 66"/>
                <a:gd name="T11" fmla="*/ 30 h 79"/>
                <a:gd name="T12" fmla="*/ 0 w 66"/>
                <a:gd name="T13" fmla="*/ 36 h 79"/>
                <a:gd name="T14" fmla="*/ 4 w 66"/>
                <a:gd name="T15" fmla="*/ 43 h 79"/>
                <a:gd name="T16" fmla="*/ 4 w 66"/>
                <a:gd name="T17" fmla="*/ 49 h 79"/>
                <a:gd name="T18" fmla="*/ 4 w 66"/>
                <a:gd name="T19" fmla="*/ 55 h 79"/>
                <a:gd name="T20" fmla="*/ 4 w 66"/>
                <a:gd name="T21" fmla="*/ 62 h 79"/>
                <a:gd name="T22" fmla="*/ 7 w 66"/>
                <a:gd name="T23" fmla="*/ 65 h 79"/>
                <a:gd name="T24" fmla="*/ 7 w 66"/>
                <a:gd name="T25" fmla="*/ 68 h 79"/>
                <a:gd name="T26" fmla="*/ 11 w 66"/>
                <a:gd name="T27" fmla="*/ 72 h 79"/>
                <a:gd name="T28" fmla="*/ 14 w 66"/>
                <a:gd name="T29" fmla="*/ 72 h 79"/>
                <a:gd name="T30" fmla="*/ 17 w 66"/>
                <a:gd name="T31" fmla="*/ 75 h 79"/>
                <a:gd name="T32" fmla="*/ 23 w 66"/>
                <a:gd name="T33" fmla="*/ 75 h 79"/>
                <a:gd name="T34" fmla="*/ 26 w 66"/>
                <a:gd name="T35" fmla="*/ 79 h 79"/>
                <a:gd name="T36" fmla="*/ 30 w 66"/>
                <a:gd name="T37" fmla="*/ 79 h 79"/>
                <a:gd name="T38" fmla="*/ 36 w 66"/>
                <a:gd name="T39" fmla="*/ 75 h 79"/>
                <a:gd name="T40" fmla="*/ 39 w 66"/>
                <a:gd name="T41" fmla="*/ 75 h 79"/>
                <a:gd name="T42" fmla="*/ 46 w 66"/>
                <a:gd name="T43" fmla="*/ 75 h 79"/>
                <a:gd name="T44" fmla="*/ 49 w 66"/>
                <a:gd name="T45" fmla="*/ 72 h 79"/>
                <a:gd name="T46" fmla="*/ 53 w 66"/>
                <a:gd name="T47" fmla="*/ 65 h 79"/>
                <a:gd name="T48" fmla="*/ 56 w 66"/>
                <a:gd name="T49" fmla="*/ 62 h 79"/>
                <a:gd name="T50" fmla="*/ 59 w 66"/>
                <a:gd name="T51" fmla="*/ 58 h 79"/>
                <a:gd name="T52" fmla="*/ 62 w 66"/>
                <a:gd name="T53" fmla="*/ 52 h 79"/>
                <a:gd name="T54" fmla="*/ 66 w 66"/>
                <a:gd name="T55" fmla="*/ 46 h 79"/>
                <a:gd name="T56" fmla="*/ 66 w 66"/>
                <a:gd name="T57" fmla="*/ 43 h 79"/>
                <a:gd name="T58" fmla="*/ 66 w 66"/>
                <a:gd name="T59" fmla="*/ 36 h 79"/>
                <a:gd name="T60" fmla="*/ 66 w 66"/>
                <a:gd name="T61" fmla="*/ 33 h 79"/>
                <a:gd name="T62" fmla="*/ 62 w 66"/>
                <a:gd name="T63" fmla="*/ 30 h 79"/>
                <a:gd name="T64" fmla="*/ 59 w 66"/>
                <a:gd name="T65" fmla="*/ 26 h 79"/>
                <a:gd name="T66" fmla="*/ 56 w 66"/>
                <a:gd name="T67" fmla="*/ 19 h 79"/>
                <a:gd name="T68" fmla="*/ 49 w 66"/>
                <a:gd name="T69" fmla="*/ 16 h 79"/>
                <a:gd name="T70" fmla="*/ 42 w 66"/>
                <a:gd name="T71" fmla="*/ 10 h 79"/>
                <a:gd name="T72" fmla="*/ 36 w 66"/>
                <a:gd name="T73" fmla="*/ 7 h 79"/>
                <a:gd name="T74" fmla="*/ 33 w 66"/>
                <a:gd name="T75" fmla="*/ 3 h 79"/>
                <a:gd name="T76" fmla="*/ 26 w 66"/>
                <a:gd name="T77" fmla="*/ 3 h 79"/>
                <a:gd name="T78" fmla="*/ 20 w 66"/>
                <a:gd name="T79" fmla="*/ 0 h 79"/>
                <a:gd name="T80" fmla="*/ 14 w 66"/>
                <a:gd name="T81" fmla="*/ 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6" h="79">
                  <a:moveTo>
                    <a:pt x="14" y="3"/>
                  </a:moveTo>
                  <a:lnTo>
                    <a:pt x="11" y="3"/>
                  </a:lnTo>
                  <a:lnTo>
                    <a:pt x="7" y="10"/>
                  </a:lnTo>
                  <a:lnTo>
                    <a:pt x="4" y="13"/>
                  </a:lnTo>
                  <a:lnTo>
                    <a:pt x="4" y="19"/>
                  </a:lnTo>
                  <a:lnTo>
                    <a:pt x="4" y="30"/>
                  </a:lnTo>
                  <a:lnTo>
                    <a:pt x="0" y="36"/>
                  </a:lnTo>
                  <a:lnTo>
                    <a:pt x="4" y="43"/>
                  </a:lnTo>
                  <a:lnTo>
                    <a:pt x="4" y="49"/>
                  </a:lnTo>
                  <a:lnTo>
                    <a:pt x="4" y="55"/>
                  </a:lnTo>
                  <a:lnTo>
                    <a:pt x="4" y="62"/>
                  </a:lnTo>
                  <a:lnTo>
                    <a:pt x="7" y="65"/>
                  </a:lnTo>
                  <a:lnTo>
                    <a:pt x="7" y="68"/>
                  </a:lnTo>
                  <a:lnTo>
                    <a:pt x="11" y="72"/>
                  </a:lnTo>
                  <a:lnTo>
                    <a:pt x="14" y="72"/>
                  </a:lnTo>
                  <a:lnTo>
                    <a:pt x="17" y="75"/>
                  </a:lnTo>
                  <a:lnTo>
                    <a:pt x="23" y="75"/>
                  </a:lnTo>
                  <a:lnTo>
                    <a:pt x="26" y="79"/>
                  </a:lnTo>
                  <a:lnTo>
                    <a:pt x="30" y="79"/>
                  </a:lnTo>
                  <a:lnTo>
                    <a:pt x="36" y="75"/>
                  </a:lnTo>
                  <a:lnTo>
                    <a:pt x="39" y="75"/>
                  </a:lnTo>
                  <a:lnTo>
                    <a:pt x="46" y="75"/>
                  </a:lnTo>
                  <a:lnTo>
                    <a:pt x="49" y="72"/>
                  </a:lnTo>
                  <a:lnTo>
                    <a:pt x="53" y="65"/>
                  </a:lnTo>
                  <a:lnTo>
                    <a:pt x="56" y="62"/>
                  </a:lnTo>
                  <a:lnTo>
                    <a:pt x="59" y="58"/>
                  </a:lnTo>
                  <a:lnTo>
                    <a:pt x="62" y="52"/>
                  </a:lnTo>
                  <a:lnTo>
                    <a:pt x="66" y="46"/>
                  </a:lnTo>
                  <a:lnTo>
                    <a:pt x="66" y="43"/>
                  </a:lnTo>
                  <a:lnTo>
                    <a:pt x="66" y="36"/>
                  </a:lnTo>
                  <a:lnTo>
                    <a:pt x="66" y="33"/>
                  </a:lnTo>
                  <a:lnTo>
                    <a:pt x="62" y="30"/>
                  </a:lnTo>
                  <a:lnTo>
                    <a:pt x="59" y="26"/>
                  </a:lnTo>
                  <a:lnTo>
                    <a:pt x="56" y="19"/>
                  </a:lnTo>
                  <a:lnTo>
                    <a:pt x="49" y="16"/>
                  </a:lnTo>
                  <a:lnTo>
                    <a:pt x="42" y="10"/>
                  </a:lnTo>
                  <a:lnTo>
                    <a:pt x="36" y="7"/>
                  </a:lnTo>
                  <a:lnTo>
                    <a:pt x="33" y="3"/>
                  </a:lnTo>
                  <a:lnTo>
                    <a:pt x="26" y="3"/>
                  </a:lnTo>
                  <a:lnTo>
                    <a:pt x="20" y="0"/>
                  </a:lnTo>
                  <a:lnTo>
                    <a:pt x="14" y="3"/>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34" name="Freeform 1162"/>
            <p:cNvSpPr>
              <a:spLocks/>
            </p:cNvSpPr>
            <p:nvPr/>
          </p:nvSpPr>
          <p:spPr bwMode="auto">
            <a:xfrm>
              <a:off x="943" y="2871"/>
              <a:ext cx="3" cy="2"/>
            </a:xfrm>
            <a:custGeom>
              <a:avLst/>
              <a:gdLst>
                <a:gd name="T0" fmla="*/ 25 w 61"/>
                <a:gd name="T1" fmla="*/ 3 h 48"/>
                <a:gd name="T2" fmla="*/ 19 w 61"/>
                <a:gd name="T3" fmla="*/ 3 h 48"/>
                <a:gd name="T4" fmla="*/ 15 w 61"/>
                <a:gd name="T5" fmla="*/ 6 h 48"/>
                <a:gd name="T6" fmla="*/ 12 w 61"/>
                <a:gd name="T7" fmla="*/ 9 h 48"/>
                <a:gd name="T8" fmla="*/ 9 w 61"/>
                <a:gd name="T9" fmla="*/ 9 h 48"/>
                <a:gd name="T10" fmla="*/ 6 w 61"/>
                <a:gd name="T11" fmla="*/ 12 h 48"/>
                <a:gd name="T12" fmla="*/ 3 w 61"/>
                <a:gd name="T13" fmla="*/ 19 h 48"/>
                <a:gd name="T14" fmla="*/ 3 w 61"/>
                <a:gd name="T15" fmla="*/ 22 h 48"/>
                <a:gd name="T16" fmla="*/ 3 w 61"/>
                <a:gd name="T17" fmla="*/ 25 h 48"/>
                <a:gd name="T18" fmla="*/ 0 w 61"/>
                <a:gd name="T19" fmla="*/ 28 h 48"/>
                <a:gd name="T20" fmla="*/ 3 w 61"/>
                <a:gd name="T21" fmla="*/ 31 h 48"/>
                <a:gd name="T22" fmla="*/ 3 w 61"/>
                <a:gd name="T23" fmla="*/ 35 h 48"/>
                <a:gd name="T24" fmla="*/ 6 w 61"/>
                <a:gd name="T25" fmla="*/ 38 h 48"/>
                <a:gd name="T26" fmla="*/ 9 w 61"/>
                <a:gd name="T27" fmla="*/ 42 h 48"/>
                <a:gd name="T28" fmla="*/ 12 w 61"/>
                <a:gd name="T29" fmla="*/ 45 h 48"/>
                <a:gd name="T30" fmla="*/ 15 w 61"/>
                <a:gd name="T31" fmla="*/ 48 h 48"/>
                <a:gd name="T32" fmla="*/ 19 w 61"/>
                <a:gd name="T33" fmla="*/ 48 h 48"/>
                <a:gd name="T34" fmla="*/ 22 w 61"/>
                <a:gd name="T35" fmla="*/ 48 h 48"/>
                <a:gd name="T36" fmla="*/ 28 w 61"/>
                <a:gd name="T37" fmla="*/ 48 h 48"/>
                <a:gd name="T38" fmla="*/ 31 w 61"/>
                <a:gd name="T39" fmla="*/ 48 h 48"/>
                <a:gd name="T40" fmla="*/ 38 w 61"/>
                <a:gd name="T41" fmla="*/ 48 h 48"/>
                <a:gd name="T42" fmla="*/ 42 w 61"/>
                <a:gd name="T43" fmla="*/ 45 h 48"/>
                <a:gd name="T44" fmla="*/ 45 w 61"/>
                <a:gd name="T45" fmla="*/ 45 h 48"/>
                <a:gd name="T46" fmla="*/ 48 w 61"/>
                <a:gd name="T47" fmla="*/ 42 h 48"/>
                <a:gd name="T48" fmla="*/ 51 w 61"/>
                <a:gd name="T49" fmla="*/ 38 h 48"/>
                <a:gd name="T50" fmla="*/ 55 w 61"/>
                <a:gd name="T51" fmla="*/ 35 h 48"/>
                <a:gd name="T52" fmla="*/ 58 w 61"/>
                <a:gd name="T53" fmla="*/ 31 h 48"/>
                <a:gd name="T54" fmla="*/ 58 w 61"/>
                <a:gd name="T55" fmla="*/ 28 h 48"/>
                <a:gd name="T56" fmla="*/ 61 w 61"/>
                <a:gd name="T57" fmla="*/ 25 h 48"/>
                <a:gd name="T58" fmla="*/ 61 w 61"/>
                <a:gd name="T59" fmla="*/ 19 h 48"/>
                <a:gd name="T60" fmla="*/ 58 w 61"/>
                <a:gd name="T61" fmla="*/ 15 h 48"/>
                <a:gd name="T62" fmla="*/ 58 w 61"/>
                <a:gd name="T63" fmla="*/ 12 h 48"/>
                <a:gd name="T64" fmla="*/ 55 w 61"/>
                <a:gd name="T65" fmla="*/ 9 h 48"/>
                <a:gd name="T66" fmla="*/ 51 w 61"/>
                <a:gd name="T67" fmla="*/ 6 h 48"/>
                <a:gd name="T68" fmla="*/ 48 w 61"/>
                <a:gd name="T69" fmla="*/ 6 h 48"/>
                <a:gd name="T70" fmla="*/ 45 w 61"/>
                <a:gd name="T71" fmla="*/ 3 h 48"/>
                <a:gd name="T72" fmla="*/ 42 w 61"/>
                <a:gd name="T73" fmla="*/ 3 h 48"/>
                <a:gd name="T74" fmla="*/ 38 w 61"/>
                <a:gd name="T75" fmla="*/ 0 h 48"/>
                <a:gd name="T76" fmla="*/ 31 w 61"/>
                <a:gd name="T77" fmla="*/ 0 h 48"/>
                <a:gd name="T78" fmla="*/ 28 w 61"/>
                <a:gd name="T79" fmla="*/ 0 h 48"/>
                <a:gd name="T80" fmla="*/ 25 w 61"/>
                <a:gd name="T81"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 h="48">
                  <a:moveTo>
                    <a:pt x="25" y="3"/>
                  </a:moveTo>
                  <a:lnTo>
                    <a:pt x="19" y="3"/>
                  </a:lnTo>
                  <a:lnTo>
                    <a:pt x="15" y="6"/>
                  </a:lnTo>
                  <a:lnTo>
                    <a:pt x="12" y="9"/>
                  </a:lnTo>
                  <a:lnTo>
                    <a:pt x="9" y="9"/>
                  </a:lnTo>
                  <a:lnTo>
                    <a:pt x="6" y="12"/>
                  </a:lnTo>
                  <a:lnTo>
                    <a:pt x="3" y="19"/>
                  </a:lnTo>
                  <a:lnTo>
                    <a:pt x="3" y="22"/>
                  </a:lnTo>
                  <a:lnTo>
                    <a:pt x="3" y="25"/>
                  </a:lnTo>
                  <a:lnTo>
                    <a:pt x="0" y="28"/>
                  </a:lnTo>
                  <a:lnTo>
                    <a:pt x="3" y="31"/>
                  </a:lnTo>
                  <a:lnTo>
                    <a:pt x="3" y="35"/>
                  </a:lnTo>
                  <a:lnTo>
                    <a:pt x="6" y="38"/>
                  </a:lnTo>
                  <a:lnTo>
                    <a:pt x="9" y="42"/>
                  </a:lnTo>
                  <a:lnTo>
                    <a:pt x="12" y="45"/>
                  </a:lnTo>
                  <a:lnTo>
                    <a:pt x="15" y="48"/>
                  </a:lnTo>
                  <a:lnTo>
                    <a:pt x="19" y="48"/>
                  </a:lnTo>
                  <a:lnTo>
                    <a:pt x="22" y="48"/>
                  </a:lnTo>
                  <a:lnTo>
                    <a:pt x="28" y="48"/>
                  </a:lnTo>
                  <a:lnTo>
                    <a:pt x="31" y="48"/>
                  </a:lnTo>
                  <a:lnTo>
                    <a:pt x="38" y="48"/>
                  </a:lnTo>
                  <a:lnTo>
                    <a:pt x="42" y="45"/>
                  </a:lnTo>
                  <a:lnTo>
                    <a:pt x="45" y="45"/>
                  </a:lnTo>
                  <a:lnTo>
                    <a:pt x="48" y="42"/>
                  </a:lnTo>
                  <a:lnTo>
                    <a:pt x="51" y="38"/>
                  </a:lnTo>
                  <a:lnTo>
                    <a:pt x="55" y="35"/>
                  </a:lnTo>
                  <a:lnTo>
                    <a:pt x="58" y="31"/>
                  </a:lnTo>
                  <a:lnTo>
                    <a:pt x="58" y="28"/>
                  </a:lnTo>
                  <a:lnTo>
                    <a:pt x="61" y="25"/>
                  </a:lnTo>
                  <a:lnTo>
                    <a:pt x="61" y="19"/>
                  </a:lnTo>
                  <a:lnTo>
                    <a:pt x="58" y="15"/>
                  </a:lnTo>
                  <a:lnTo>
                    <a:pt x="58" y="12"/>
                  </a:lnTo>
                  <a:lnTo>
                    <a:pt x="55" y="9"/>
                  </a:lnTo>
                  <a:lnTo>
                    <a:pt x="51" y="6"/>
                  </a:lnTo>
                  <a:lnTo>
                    <a:pt x="48" y="6"/>
                  </a:lnTo>
                  <a:lnTo>
                    <a:pt x="45" y="3"/>
                  </a:lnTo>
                  <a:lnTo>
                    <a:pt x="42" y="3"/>
                  </a:lnTo>
                  <a:lnTo>
                    <a:pt x="38" y="0"/>
                  </a:lnTo>
                  <a:lnTo>
                    <a:pt x="31" y="0"/>
                  </a:lnTo>
                  <a:lnTo>
                    <a:pt x="28" y="0"/>
                  </a:lnTo>
                  <a:lnTo>
                    <a:pt x="25" y="3"/>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35" name="Freeform 1163"/>
            <p:cNvSpPr>
              <a:spLocks/>
            </p:cNvSpPr>
            <p:nvPr/>
          </p:nvSpPr>
          <p:spPr bwMode="auto">
            <a:xfrm>
              <a:off x="945" y="2875"/>
              <a:ext cx="3" cy="2"/>
            </a:xfrm>
            <a:custGeom>
              <a:avLst/>
              <a:gdLst>
                <a:gd name="T0" fmla="*/ 4 w 49"/>
                <a:gd name="T1" fmla="*/ 26 h 62"/>
                <a:gd name="T2" fmla="*/ 0 w 49"/>
                <a:gd name="T3" fmla="*/ 29 h 62"/>
                <a:gd name="T4" fmla="*/ 0 w 49"/>
                <a:gd name="T5" fmla="*/ 36 h 62"/>
                <a:gd name="T6" fmla="*/ 0 w 49"/>
                <a:gd name="T7" fmla="*/ 39 h 62"/>
                <a:gd name="T8" fmla="*/ 4 w 49"/>
                <a:gd name="T9" fmla="*/ 42 h 62"/>
                <a:gd name="T10" fmla="*/ 4 w 49"/>
                <a:gd name="T11" fmla="*/ 48 h 62"/>
                <a:gd name="T12" fmla="*/ 7 w 49"/>
                <a:gd name="T13" fmla="*/ 51 h 62"/>
                <a:gd name="T14" fmla="*/ 7 w 49"/>
                <a:gd name="T15" fmla="*/ 56 h 62"/>
                <a:gd name="T16" fmla="*/ 10 w 49"/>
                <a:gd name="T17" fmla="*/ 56 h 62"/>
                <a:gd name="T18" fmla="*/ 13 w 49"/>
                <a:gd name="T19" fmla="*/ 59 h 62"/>
                <a:gd name="T20" fmla="*/ 16 w 49"/>
                <a:gd name="T21" fmla="*/ 59 h 62"/>
                <a:gd name="T22" fmla="*/ 23 w 49"/>
                <a:gd name="T23" fmla="*/ 62 h 62"/>
                <a:gd name="T24" fmla="*/ 26 w 49"/>
                <a:gd name="T25" fmla="*/ 62 h 62"/>
                <a:gd name="T26" fmla="*/ 29 w 49"/>
                <a:gd name="T27" fmla="*/ 59 h 62"/>
                <a:gd name="T28" fmla="*/ 32 w 49"/>
                <a:gd name="T29" fmla="*/ 59 h 62"/>
                <a:gd name="T30" fmla="*/ 35 w 49"/>
                <a:gd name="T31" fmla="*/ 56 h 62"/>
                <a:gd name="T32" fmla="*/ 40 w 49"/>
                <a:gd name="T33" fmla="*/ 51 h 62"/>
                <a:gd name="T34" fmla="*/ 43 w 49"/>
                <a:gd name="T35" fmla="*/ 48 h 62"/>
                <a:gd name="T36" fmla="*/ 46 w 49"/>
                <a:gd name="T37" fmla="*/ 45 h 62"/>
                <a:gd name="T38" fmla="*/ 46 w 49"/>
                <a:gd name="T39" fmla="*/ 42 h 62"/>
                <a:gd name="T40" fmla="*/ 49 w 49"/>
                <a:gd name="T41" fmla="*/ 36 h 62"/>
                <a:gd name="T42" fmla="*/ 49 w 49"/>
                <a:gd name="T43" fmla="*/ 32 h 62"/>
                <a:gd name="T44" fmla="*/ 49 w 49"/>
                <a:gd name="T45" fmla="*/ 29 h 62"/>
                <a:gd name="T46" fmla="*/ 49 w 49"/>
                <a:gd name="T47" fmla="*/ 23 h 62"/>
                <a:gd name="T48" fmla="*/ 49 w 49"/>
                <a:gd name="T49" fmla="*/ 20 h 62"/>
                <a:gd name="T50" fmla="*/ 46 w 49"/>
                <a:gd name="T51" fmla="*/ 16 h 62"/>
                <a:gd name="T52" fmla="*/ 46 w 49"/>
                <a:gd name="T53" fmla="*/ 9 h 62"/>
                <a:gd name="T54" fmla="*/ 43 w 49"/>
                <a:gd name="T55" fmla="*/ 9 h 62"/>
                <a:gd name="T56" fmla="*/ 40 w 49"/>
                <a:gd name="T57" fmla="*/ 6 h 62"/>
                <a:gd name="T58" fmla="*/ 35 w 49"/>
                <a:gd name="T59" fmla="*/ 3 h 62"/>
                <a:gd name="T60" fmla="*/ 32 w 49"/>
                <a:gd name="T61" fmla="*/ 3 h 62"/>
                <a:gd name="T62" fmla="*/ 29 w 49"/>
                <a:gd name="T63" fmla="*/ 0 h 62"/>
                <a:gd name="T64" fmla="*/ 26 w 49"/>
                <a:gd name="T65" fmla="*/ 3 h 62"/>
                <a:gd name="T66" fmla="*/ 19 w 49"/>
                <a:gd name="T67" fmla="*/ 3 h 62"/>
                <a:gd name="T68" fmla="*/ 16 w 49"/>
                <a:gd name="T69" fmla="*/ 3 h 62"/>
                <a:gd name="T70" fmla="*/ 13 w 49"/>
                <a:gd name="T71" fmla="*/ 6 h 62"/>
                <a:gd name="T72" fmla="*/ 10 w 49"/>
                <a:gd name="T73" fmla="*/ 9 h 62"/>
                <a:gd name="T74" fmla="*/ 7 w 49"/>
                <a:gd name="T75" fmla="*/ 12 h 62"/>
                <a:gd name="T76" fmla="*/ 7 w 49"/>
                <a:gd name="T77" fmla="*/ 16 h 62"/>
                <a:gd name="T78" fmla="*/ 4 w 49"/>
                <a:gd name="T79" fmla="*/ 20 h 62"/>
                <a:gd name="T80" fmla="*/ 4 w 49"/>
                <a:gd name="T81" fmla="*/ 2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9" h="62">
                  <a:moveTo>
                    <a:pt x="4" y="26"/>
                  </a:moveTo>
                  <a:lnTo>
                    <a:pt x="0" y="29"/>
                  </a:lnTo>
                  <a:lnTo>
                    <a:pt x="0" y="36"/>
                  </a:lnTo>
                  <a:lnTo>
                    <a:pt x="0" y="39"/>
                  </a:lnTo>
                  <a:lnTo>
                    <a:pt x="4" y="42"/>
                  </a:lnTo>
                  <a:lnTo>
                    <a:pt x="4" y="48"/>
                  </a:lnTo>
                  <a:lnTo>
                    <a:pt x="7" y="51"/>
                  </a:lnTo>
                  <a:lnTo>
                    <a:pt x="7" y="56"/>
                  </a:lnTo>
                  <a:lnTo>
                    <a:pt x="10" y="56"/>
                  </a:lnTo>
                  <a:lnTo>
                    <a:pt x="13" y="59"/>
                  </a:lnTo>
                  <a:lnTo>
                    <a:pt x="16" y="59"/>
                  </a:lnTo>
                  <a:lnTo>
                    <a:pt x="23" y="62"/>
                  </a:lnTo>
                  <a:lnTo>
                    <a:pt x="26" y="62"/>
                  </a:lnTo>
                  <a:lnTo>
                    <a:pt x="29" y="59"/>
                  </a:lnTo>
                  <a:lnTo>
                    <a:pt x="32" y="59"/>
                  </a:lnTo>
                  <a:lnTo>
                    <a:pt x="35" y="56"/>
                  </a:lnTo>
                  <a:lnTo>
                    <a:pt x="40" y="51"/>
                  </a:lnTo>
                  <a:lnTo>
                    <a:pt x="43" y="48"/>
                  </a:lnTo>
                  <a:lnTo>
                    <a:pt x="46" y="45"/>
                  </a:lnTo>
                  <a:lnTo>
                    <a:pt x="46" y="42"/>
                  </a:lnTo>
                  <a:lnTo>
                    <a:pt x="49" y="36"/>
                  </a:lnTo>
                  <a:lnTo>
                    <a:pt x="49" y="32"/>
                  </a:lnTo>
                  <a:lnTo>
                    <a:pt x="49" y="29"/>
                  </a:lnTo>
                  <a:lnTo>
                    <a:pt x="49" y="23"/>
                  </a:lnTo>
                  <a:lnTo>
                    <a:pt x="49" y="20"/>
                  </a:lnTo>
                  <a:lnTo>
                    <a:pt x="46" y="16"/>
                  </a:lnTo>
                  <a:lnTo>
                    <a:pt x="46" y="9"/>
                  </a:lnTo>
                  <a:lnTo>
                    <a:pt x="43" y="9"/>
                  </a:lnTo>
                  <a:lnTo>
                    <a:pt x="40" y="6"/>
                  </a:lnTo>
                  <a:lnTo>
                    <a:pt x="35" y="3"/>
                  </a:lnTo>
                  <a:lnTo>
                    <a:pt x="32" y="3"/>
                  </a:lnTo>
                  <a:lnTo>
                    <a:pt x="29" y="0"/>
                  </a:lnTo>
                  <a:lnTo>
                    <a:pt x="26" y="3"/>
                  </a:lnTo>
                  <a:lnTo>
                    <a:pt x="19" y="3"/>
                  </a:lnTo>
                  <a:lnTo>
                    <a:pt x="16" y="3"/>
                  </a:lnTo>
                  <a:lnTo>
                    <a:pt x="13" y="6"/>
                  </a:lnTo>
                  <a:lnTo>
                    <a:pt x="10" y="9"/>
                  </a:lnTo>
                  <a:lnTo>
                    <a:pt x="7" y="12"/>
                  </a:lnTo>
                  <a:lnTo>
                    <a:pt x="7" y="16"/>
                  </a:lnTo>
                  <a:lnTo>
                    <a:pt x="4" y="20"/>
                  </a:lnTo>
                  <a:lnTo>
                    <a:pt x="4" y="26"/>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36" name="Freeform 1164"/>
            <p:cNvSpPr>
              <a:spLocks/>
            </p:cNvSpPr>
            <p:nvPr/>
          </p:nvSpPr>
          <p:spPr bwMode="auto">
            <a:xfrm>
              <a:off x="946" y="2880"/>
              <a:ext cx="2" cy="2"/>
            </a:xfrm>
            <a:custGeom>
              <a:avLst/>
              <a:gdLst>
                <a:gd name="T0" fmla="*/ 13 w 55"/>
                <a:gd name="T1" fmla="*/ 0 h 58"/>
                <a:gd name="T2" fmla="*/ 9 w 55"/>
                <a:gd name="T3" fmla="*/ 3 h 58"/>
                <a:gd name="T4" fmla="*/ 6 w 55"/>
                <a:gd name="T5" fmla="*/ 7 h 58"/>
                <a:gd name="T6" fmla="*/ 3 w 55"/>
                <a:gd name="T7" fmla="*/ 10 h 58"/>
                <a:gd name="T8" fmla="*/ 3 w 55"/>
                <a:gd name="T9" fmla="*/ 13 h 58"/>
                <a:gd name="T10" fmla="*/ 0 w 55"/>
                <a:gd name="T11" fmla="*/ 16 h 58"/>
                <a:gd name="T12" fmla="*/ 0 w 55"/>
                <a:gd name="T13" fmla="*/ 22 h 58"/>
                <a:gd name="T14" fmla="*/ 0 w 55"/>
                <a:gd name="T15" fmla="*/ 26 h 58"/>
                <a:gd name="T16" fmla="*/ 3 w 55"/>
                <a:gd name="T17" fmla="*/ 32 h 58"/>
                <a:gd name="T18" fmla="*/ 3 w 55"/>
                <a:gd name="T19" fmla="*/ 35 h 58"/>
                <a:gd name="T20" fmla="*/ 3 w 55"/>
                <a:gd name="T21" fmla="*/ 39 h 58"/>
                <a:gd name="T22" fmla="*/ 6 w 55"/>
                <a:gd name="T23" fmla="*/ 43 h 58"/>
                <a:gd name="T24" fmla="*/ 6 w 55"/>
                <a:gd name="T25" fmla="*/ 46 h 58"/>
                <a:gd name="T26" fmla="*/ 6 w 55"/>
                <a:gd name="T27" fmla="*/ 49 h 58"/>
                <a:gd name="T28" fmla="*/ 9 w 55"/>
                <a:gd name="T29" fmla="*/ 52 h 58"/>
                <a:gd name="T30" fmla="*/ 13 w 55"/>
                <a:gd name="T31" fmla="*/ 55 h 58"/>
                <a:gd name="T32" fmla="*/ 16 w 55"/>
                <a:gd name="T33" fmla="*/ 55 h 58"/>
                <a:gd name="T34" fmla="*/ 16 w 55"/>
                <a:gd name="T35" fmla="*/ 58 h 58"/>
                <a:gd name="T36" fmla="*/ 22 w 55"/>
                <a:gd name="T37" fmla="*/ 58 h 58"/>
                <a:gd name="T38" fmla="*/ 25 w 55"/>
                <a:gd name="T39" fmla="*/ 58 h 58"/>
                <a:gd name="T40" fmla="*/ 30 w 55"/>
                <a:gd name="T41" fmla="*/ 58 h 58"/>
                <a:gd name="T42" fmla="*/ 36 w 55"/>
                <a:gd name="T43" fmla="*/ 55 h 58"/>
                <a:gd name="T44" fmla="*/ 39 w 55"/>
                <a:gd name="T45" fmla="*/ 52 h 58"/>
                <a:gd name="T46" fmla="*/ 42 w 55"/>
                <a:gd name="T47" fmla="*/ 49 h 58"/>
                <a:gd name="T48" fmla="*/ 45 w 55"/>
                <a:gd name="T49" fmla="*/ 43 h 58"/>
                <a:gd name="T50" fmla="*/ 49 w 55"/>
                <a:gd name="T51" fmla="*/ 39 h 58"/>
                <a:gd name="T52" fmla="*/ 52 w 55"/>
                <a:gd name="T53" fmla="*/ 32 h 58"/>
                <a:gd name="T54" fmla="*/ 52 w 55"/>
                <a:gd name="T55" fmla="*/ 29 h 58"/>
                <a:gd name="T56" fmla="*/ 55 w 55"/>
                <a:gd name="T57" fmla="*/ 22 h 58"/>
                <a:gd name="T58" fmla="*/ 55 w 55"/>
                <a:gd name="T59" fmla="*/ 19 h 58"/>
                <a:gd name="T60" fmla="*/ 55 w 55"/>
                <a:gd name="T61" fmla="*/ 16 h 58"/>
                <a:gd name="T62" fmla="*/ 52 w 55"/>
                <a:gd name="T63" fmla="*/ 10 h 58"/>
                <a:gd name="T64" fmla="*/ 49 w 55"/>
                <a:gd name="T65" fmla="*/ 7 h 58"/>
                <a:gd name="T66" fmla="*/ 45 w 55"/>
                <a:gd name="T67" fmla="*/ 7 h 58"/>
                <a:gd name="T68" fmla="*/ 42 w 55"/>
                <a:gd name="T69" fmla="*/ 3 h 58"/>
                <a:gd name="T70" fmla="*/ 39 w 55"/>
                <a:gd name="T71" fmla="*/ 0 h 58"/>
                <a:gd name="T72" fmla="*/ 33 w 55"/>
                <a:gd name="T73" fmla="*/ 0 h 58"/>
                <a:gd name="T74" fmla="*/ 30 w 55"/>
                <a:gd name="T75" fmla="*/ 0 h 58"/>
                <a:gd name="T76" fmla="*/ 22 w 55"/>
                <a:gd name="T77" fmla="*/ 0 h 58"/>
                <a:gd name="T78" fmla="*/ 19 w 55"/>
                <a:gd name="T79" fmla="*/ 0 h 58"/>
                <a:gd name="T80" fmla="*/ 13 w 55"/>
                <a:gd name="T8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 h="58">
                  <a:moveTo>
                    <a:pt x="13" y="0"/>
                  </a:moveTo>
                  <a:lnTo>
                    <a:pt x="9" y="3"/>
                  </a:lnTo>
                  <a:lnTo>
                    <a:pt x="6" y="7"/>
                  </a:lnTo>
                  <a:lnTo>
                    <a:pt x="3" y="10"/>
                  </a:lnTo>
                  <a:lnTo>
                    <a:pt x="3" y="13"/>
                  </a:lnTo>
                  <a:lnTo>
                    <a:pt x="0" y="16"/>
                  </a:lnTo>
                  <a:lnTo>
                    <a:pt x="0" y="22"/>
                  </a:lnTo>
                  <a:lnTo>
                    <a:pt x="0" y="26"/>
                  </a:lnTo>
                  <a:lnTo>
                    <a:pt x="3" y="32"/>
                  </a:lnTo>
                  <a:lnTo>
                    <a:pt x="3" y="35"/>
                  </a:lnTo>
                  <a:lnTo>
                    <a:pt x="3" y="39"/>
                  </a:lnTo>
                  <a:lnTo>
                    <a:pt x="6" y="43"/>
                  </a:lnTo>
                  <a:lnTo>
                    <a:pt x="6" y="46"/>
                  </a:lnTo>
                  <a:lnTo>
                    <a:pt x="6" y="49"/>
                  </a:lnTo>
                  <a:lnTo>
                    <a:pt x="9" y="52"/>
                  </a:lnTo>
                  <a:lnTo>
                    <a:pt x="13" y="55"/>
                  </a:lnTo>
                  <a:lnTo>
                    <a:pt x="16" y="55"/>
                  </a:lnTo>
                  <a:lnTo>
                    <a:pt x="16" y="58"/>
                  </a:lnTo>
                  <a:lnTo>
                    <a:pt x="22" y="58"/>
                  </a:lnTo>
                  <a:lnTo>
                    <a:pt x="25" y="58"/>
                  </a:lnTo>
                  <a:lnTo>
                    <a:pt x="30" y="58"/>
                  </a:lnTo>
                  <a:lnTo>
                    <a:pt x="36" y="55"/>
                  </a:lnTo>
                  <a:lnTo>
                    <a:pt x="39" y="52"/>
                  </a:lnTo>
                  <a:lnTo>
                    <a:pt x="42" y="49"/>
                  </a:lnTo>
                  <a:lnTo>
                    <a:pt x="45" y="43"/>
                  </a:lnTo>
                  <a:lnTo>
                    <a:pt x="49" y="39"/>
                  </a:lnTo>
                  <a:lnTo>
                    <a:pt x="52" y="32"/>
                  </a:lnTo>
                  <a:lnTo>
                    <a:pt x="52" y="29"/>
                  </a:lnTo>
                  <a:lnTo>
                    <a:pt x="55" y="22"/>
                  </a:lnTo>
                  <a:lnTo>
                    <a:pt x="55" y="19"/>
                  </a:lnTo>
                  <a:lnTo>
                    <a:pt x="55" y="16"/>
                  </a:lnTo>
                  <a:lnTo>
                    <a:pt x="52" y="10"/>
                  </a:lnTo>
                  <a:lnTo>
                    <a:pt x="49" y="7"/>
                  </a:lnTo>
                  <a:lnTo>
                    <a:pt x="45" y="7"/>
                  </a:lnTo>
                  <a:lnTo>
                    <a:pt x="42" y="3"/>
                  </a:lnTo>
                  <a:lnTo>
                    <a:pt x="39" y="0"/>
                  </a:lnTo>
                  <a:lnTo>
                    <a:pt x="33" y="0"/>
                  </a:lnTo>
                  <a:lnTo>
                    <a:pt x="30" y="0"/>
                  </a:lnTo>
                  <a:lnTo>
                    <a:pt x="22" y="0"/>
                  </a:lnTo>
                  <a:lnTo>
                    <a:pt x="19" y="0"/>
                  </a:lnTo>
                  <a:lnTo>
                    <a:pt x="13" y="0"/>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37" name="Freeform 1165"/>
            <p:cNvSpPr>
              <a:spLocks/>
            </p:cNvSpPr>
            <p:nvPr/>
          </p:nvSpPr>
          <p:spPr bwMode="auto">
            <a:xfrm>
              <a:off x="939" y="2863"/>
              <a:ext cx="2" cy="2"/>
            </a:xfrm>
            <a:custGeom>
              <a:avLst/>
              <a:gdLst>
                <a:gd name="T0" fmla="*/ 42 w 52"/>
                <a:gd name="T1" fmla="*/ 0 h 69"/>
                <a:gd name="T2" fmla="*/ 38 w 52"/>
                <a:gd name="T3" fmla="*/ 0 h 69"/>
                <a:gd name="T4" fmla="*/ 35 w 52"/>
                <a:gd name="T5" fmla="*/ 0 h 69"/>
                <a:gd name="T6" fmla="*/ 32 w 52"/>
                <a:gd name="T7" fmla="*/ 0 h 69"/>
                <a:gd name="T8" fmla="*/ 29 w 52"/>
                <a:gd name="T9" fmla="*/ 0 h 69"/>
                <a:gd name="T10" fmla="*/ 22 w 52"/>
                <a:gd name="T11" fmla="*/ 0 h 69"/>
                <a:gd name="T12" fmla="*/ 19 w 52"/>
                <a:gd name="T13" fmla="*/ 3 h 69"/>
                <a:gd name="T14" fmla="*/ 16 w 52"/>
                <a:gd name="T15" fmla="*/ 7 h 69"/>
                <a:gd name="T16" fmla="*/ 10 w 52"/>
                <a:gd name="T17" fmla="*/ 10 h 69"/>
                <a:gd name="T18" fmla="*/ 6 w 52"/>
                <a:gd name="T19" fmla="*/ 13 h 69"/>
                <a:gd name="T20" fmla="*/ 3 w 52"/>
                <a:gd name="T21" fmla="*/ 16 h 69"/>
                <a:gd name="T22" fmla="*/ 3 w 52"/>
                <a:gd name="T23" fmla="*/ 23 h 69"/>
                <a:gd name="T24" fmla="*/ 0 w 52"/>
                <a:gd name="T25" fmla="*/ 30 h 69"/>
                <a:gd name="T26" fmla="*/ 0 w 52"/>
                <a:gd name="T27" fmla="*/ 36 h 69"/>
                <a:gd name="T28" fmla="*/ 0 w 52"/>
                <a:gd name="T29" fmla="*/ 43 h 69"/>
                <a:gd name="T30" fmla="*/ 3 w 52"/>
                <a:gd name="T31" fmla="*/ 46 h 69"/>
                <a:gd name="T32" fmla="*/ 3 w 52"/>
                <a:gd name="T33" fmla="*/ 52 h 69"/>
                <a:gd name="T34" fmla="*/ 6 w 52"/>
                <a:gd name="T35" fmla="*/ 58 h 69"/>
                <a:gd name="T36" fmla="*/ 10 w 52"/>
                <a:gd name="T37" fmla="*/ 63 h 69"/>
                <a:gd name="T38" fmla="*/ 10 w 52"/>
                <a:gd name="T39" fmla="*/ 66 h 69"/>
                <a:gd name="T40" fmla="*/ 13 w 52"/>
                <a:gd name="T41" fmla="*/ 66 h 69"/>
                <a:gd name="T42" fmla="*/ 16 w 52"/>
                <a:gd name="T43" fmla="*/ 69 h 69"/>
                <a:gd name="T44" fmla="*/ 19 w 52"/>
                <a:gd name="T45" fmla="*/ 69 h 69"/>
                <a:gd name="T46" fmla="*/ 22 w 52"/>
                <a:gd name="T47" fmla="*/ 66 h 69"/>
                <a:gd name="T48" fmla="*/ 26 w 52"/>
                <a:gd name="T49" fmla="*/ 66 h 69"/>
                <a:gd name="T50" fmla="*/ 29 w 52"/>
                <a:gd name="T51" fmla="*/ 66 h 69"/>
                <a:gd name="T52" fmla="*/ 32 w 52"/>
                <a:gd name="T53" fmla="*/ 63 h 69"/>
                <a:gd name="T54" fmla="*/ 38 w 52"/>
                <a:gd name="T55" fmla="*/ 58 h 69"/>
                <a:gd name="T56" fmla="*/ 42 w 52"/>
                <a:gd name="T57" fmla="*/ 55 h 69"/>
                <a:gd name="T58" fmla="*/ 46 w 52"/>
                <a:gd name="T59" fmla="*/ 52 h 69"/>
                <a:gd name="T60" fmla="*/ 49 w 52"/>
                <a:gd name="T61" fmla="*/ 46 h 69"/>
                <a:gd name="T62" fmla="*/ 52 w 52"/>
                <a:gd name="T63" fmla="*/ 39 h 69"/>
                <a:gd name="T64" fmla="*/ 52 w 52"/>
                <a:gd name="T65" fmla="*/ 36 h 69"/>
                <a:gd name="T66" fmla="*/ 52 w 52"/>
                <a:gd name="T67" fmla="*/ 30 h 69"/>
                <a:gd name="T68" fmla="*/ 52 w 52"/>
                <a:gd name="T69" fmla="*/ 23 h 69"/>
                <a:gd name="T70" fmla="*/ 52 w 52"/>
                <a:gd name="T71" fmla="*/ 16 h 69"/>
                <a:gd name="T72" fmla="*/ 49 w 52"/>
                <a:gd name="T73" fmla="*/ 13 h 69"/>
                <a:gd name="T74" fmla="*/ 49 w 52"/>
                <a:gd name="T75" fmla="*/ 7 h 69"/>
                <a:gd name="T76" fmla="*/ 46 w 52"/>
                <a:gd name="T77" fmla="*/ 3 h 69"/>
                <a:gd name="T78" fmla="*/ 42 w 52"/>
                <a:gd name="T7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2" h="69">
                  <a:moveTo>
                    <a:pt x="42" y="0"/>
                  </a:moveTo>
                  <a:lnTo>
                    <a:pt x="38" y="0"/>
                  </a:lnTo>
                  <a:lnTo>
                    <a:pt x="35" y="0"/>
                  </a:lnTo>
                  <a:lnTo>
                    <a:pt x="32" y="0"/>
                  </a:lnTo>
                  <a:lnTo>
                    <a:pt x="29" y="0"/>
                  </a:lnTo>
                  <a:lnTo>
                    <a:pt x="22" y="0"/>
                  </a:lnTo>
                  <a:lnTo>
                    <a:pt x="19" y="3"/>
                  </a:lnTo>
                  <a:lnTo>
                    <a:pt x="16" y="7"/>
                  </a:lnTo>
                  <a:lnTo>
                    <a:pt x="10" y="10"/>
                  </a:lnTo>
                  <a:lnTo>
                    <a:pt x="6" y="13"/>
                  </a:lnTo>
                  <a:lnTo>
                    <a:pt x="3" y="16"/>
                  </a:lnTo>
                  <a:lnTo>
                    <a:pt x="3" y="23"/>
                  </a:lnTo>
                  <a:lnTo>
                    <a:pt x="0" y="30"/>
                  </a:lnTo>
                  <a:lnTo>
                    <a:pt x="0" y="36"/>
                  </a:lnTo>
                  <a:lnTo>
                    <a:pt x="0" y="43"/>
                  </a:lnTo>
                  <a:lnTo>
                    <a:pt x="3" y="46"/>
                  </a:lnTo>
                  <a:lnTo>
                    <a:pt x="3" y="52"/>
                  </a:lnTo>
                  <a:lnTo>
                    <a:pt x="6" y="58"/>
                  </a:lnTo>
                  <a:lnTo>
                    <a:pt x="10" y="63"/>
                  </a:lnTo>
                  <a:lnTo>
                    <a:pt x="10" y="66"/>
                  </a:lnTo>
                  <a:lnTo>
                    <a:pt x="13" y="66"/>
                  </a:lnTo>
                  <a:lnTo>
                    <a:pt x="16" y="69"/>
                  </a:lnTo>
                  <a:lnTo>
                    <a:pt x="19" y="69"/>
                  </a:lnTo>
                  <a:lnTo>
                    <a:pt x="22" y="66"/>
                  </a:lnTo>
                  <a:lnTo>
                    <a:pt x="26" y="66"/>
                  </a:lnTo>
                  <a:lnTo>
                    <a:pt x="29" y="66"/>
                  </a:lnTo>
                  <a:lnTo>
                    <a:pt x="32" y="63"/>
                  </a:lnTo>
                  <a:lnTo>
                    <a:pt x="38" y="58"/>
                  </a:lnTo>
                  <a:lnTo>
                    <a:pt x="42" y="55"/>
                  </a:lnTo>
                  <a:lnTo>
                    <a:pt x="46" y="52"/>
                  </a:lnTo>
                  <a:lnTo>
                    <a:pt x="49" y="46"/>
                  </a:lnTo>
                  <a:lnTo>
                    <a:pt x="52" y="39"/>
                  </a:lnTo>
                  <a:lnTo>
                    <a:pt x="52" y="36"/>
                  </a:lnTo>
                  <a:lnTo>
                    <a:pt x="52" y="30"/>
                  </a:lnTo>
                  <a:lnTo>
                    <a:pt x="52" y="23"/>
                  </a:lnTo>
                  <a:lnTo>
                    <a:pt x="52" y="16"/>
                  </a:lnTo>
                  <a:lnTo>
                    <a:pt x="49" y="13"/>
                  </a:lnTo>
                  <a:lnTo>
                    <a:pt x="49" y="7"/>
                  </a:lnTo>
                  <a:lnTo>
                    <a:pt x="46" y="3"/>
                  </a:lnTo>
                  <a:lnTo>
                    <a:pt x="42" y="0"/>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38" name="Freeform 1166"/>
            <p:cNvSpPr>
              <a:spLocks/>
            </p:cNvSpPr>
            <p:nvPr/>
          </p:nvSpPr>
          <p:spPr bwMode="auto">
            <a:xfrm>
              <a:off x="936" y="2861"/>
              <a:ext cx="4" cy="3"/>
            </a:xfrm>
            <a:custGeom>
              <a:avLst/>
              <a:gdLst>
                <a:gd name="T0" fmla="*/ 98 w 98"/>
                <a:gd name="T1" fmla="*/ 10 h 82"/>
                <a:gd name="T2" fmla="*/ 85 w 98"/>
                <a:gd name="T3" fmla="*/ 13 h 82"/>
                <a:gd name="T4" fmla="*/ 76 w 98"/>
                <a:gd name="T5" fmla="*/ 16 h 82"/>
                <a:gd name="T6" fmla="*/ 69 w 98"/>
                <a:gd name="T7" fmla="*/ 23 h 82"/>
                <a:gd name="T8" fmla="*/ 60 w 98"/>
                <a:gd name="T9" fmla="*/ 26 h 82"/>
                <a:gd name="T10" fmla="*/ 52 w 98"/>
                <a:gd name="T11" fmla="*/ 33 h 82"/>
                <a:gd name="T12" fmla="*/ 43 w 98"/>
                <a:gd name="T13" fmla="*/ 40 h 82"/>
                <a:gd name="T14" fmla="*/ 36 w 98"/>
                <a:gd name="T15" fmla="*/ 46 h 82"/>
                <a:gd name="T16" fmla="*/ 30 w 98"/>
                <a:gd name="T17" fmla="*/ 55 h 82"/>
                <a:gd name="T18" fmla="*/ 21 w 98"/>
                <a:gd name="T19" fmla="*/ 68 h 82"/>
                <a:gd name="T20" fmla="*/ 14 w 98"/>
                <a:gd name="T21" fmla="*/ 82 h 82"/>
                <a:gd name="T22" fmla="*/ 11 w 98"/>
                <a:gd name="T23" fmla="*/ 82 h 82"/>
                <a:gd name="T24" fmla="*/ 8 w 98"/>
                <a:gd name="T25" fmla="*/ 79 h 82"/>
                <a:gd name="T26" fmla="*/ 4 w 98"/>
                <a:gd name="T27" fmla="*/ 71 h 82"/>
                <a:gd name="T28" fmla="*/ 4 w 98"/>
                <a:gd name="T29" fmla="*/ 65 h 82"/>
                <a:gd name="T30" fmla="*/ 0 w 98"/>
                <a:gd name="T31" fmla="*/ 59 h 82"/>
                <a:gd name="T32" fmla="*/ 0 w 98"/>
                <a:gd name="T33" fmla="*/ 52 h 82"/>
                <a:gd name="T34" fmla="*/ 4 w 98"/>
                <a:gd name="T35" fmla="*/ 43 h 82"/>
                <a:gd name="T36" fmla="*/ 8 w 98"/>
                <a:gd name="T37" fmla="*/ 33 h 82"/>
                <a:gd name="T38" fmla="*/ 14 w 98"/>
                <a:gd name="T39" fmla="*/ 23 h 82"/>
                <a:gd name="T40" fmla="*/ 24 w 98"/>
                <a:gd name="T41" fmla="*/ 16 h 82"/>
                <a:gd name="T42" fmla="*/ 30 w 98"/>
                <a:gd name="T43" fmla="*/ 10 h 82"/>
                <a:gd name="T44" fmla="*/ 36 w 98"/>
                <a:gd name="T45" fmla="*/ 4 h 82"/>
                <a:gd name="T46" fmla="*/ 46 w 98"/>
                <a:gd name="T47" fmla="*/ 0 h 82"/>
                <a:gd name="T48" fmla="*/ 52 w 98"/>
                <a:gd name="T49" fmla="*/ 0 h 82"/>
                <a:gd name="T50" fmla="*/ 63 w 98"/>
                <a:gd name="T51" fmla="*/ 0 h 82"/>
                <a:gd name="T52" fmla="*/ 69 w 98"/>
                <a:gd name="T53" fmla="*/ 0 h 82"/>
                <a:gd name="T54" fmla="*/ 79 w 98"/>
                <a:gd name="T55" fmla="*/ 4 h 82"/>
                <a:gd name="T56" fmla="*/ 88 w 98"/>
                <a:gd name="T57" fmla="*/ 7 h 82"/>
                <a:gd name="T58" fmla="*/ 98 w 98"/>
                <a:gd name="T59" fmla="*/ 1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8" h="82">
                  <a:moveTo>
                    <a:pt x="98" y="10"/>
                  </a:moveTo>
                  <a:lnTo>
                    <a:pt x="85" y="13"/>
                  </a:lnTo>
                  <a:lnTo>
                    <a:pt x="76" y="16"/>
                  </a:lnTo>
                  <a:lnTo>
                    <a:pt x="69" y="23"/>
                  </a:lnTo>
                  <a:lnTo>
                    <a:pt x="60" y="26"/>
                  </a:lnTo>
                  <a:lnTo>
                    <a:pt x="52" y="33"/>
                  </a:lnTo>
                  <a:lnTo>
                    <a:pt x="43" y="40"/>
                  </a:lnTo>
                  <a:lnTo>
                    <a:pt x="36" y="46"/>
                  </a:lnTo>
                  <a:lnTo>
                    <a:pt x="30" y="55"/>
                  </a:lnTo>
                  <a:lnTo>
                    <a:pt x="21" y="68"/>
                  </a:lnTo>
                  <a:lnTo>
                    <a:pt x="14" y="82"/>
                  </a:lnTo>
                  <a:lnTo>
                    <a:pt x="11" y="82"/>
                  </a:lnTo>
                  <a:lnTo>
                    <a:pt x="8" y="79"/>
                  </a:lnTo>
                  <a:lnTo>
                    <a:pt x="4" y="71"/>
                  </a:lnTo>
                  <a:lnTo>
                    <a:pt x="4" y="65"/>
                  </a:lnTo>
                  <a:lnTo>
                    <a:pt x="0" y="59"/>
                  </a:lnTo>
                  <a:lnTo>
                    <a:pt x="0" y="52"/>
                  </a:lnTo>
                  <a:lnTo>
                    <a:pt x="4" y="43"/>
                  </a:lnTo>
                  <a:lnTo>
                    <a:pt x="8" y="33"/>
                  </a:lnTo>
                  <a:lnTo>
                    <a:pt x="14" y="23"/>
                  </a:lnTo>
                  <a:lnTo>
                    <a:pt x="24" y="16"/>
                  </a:lnTo>
                  <a:lnTo>
                    <a:pt x="30" y="10"/>
                  </a:lnTo>
                  <a:lnTo>
                    <a:pt x="36" y="4"/>
                  </a:lnTo>
                  <a:lnTo>
                    <a:pt x="46" y="0"/>
                  </a:lnTo>
                  <a:lnTo>
                    <a:pt x="52" y="0"/>
                  </a:lnTo>
                  <a:lnTo>
                    <a:pt x="63" y="0"/>
                  </a:lnTo>
                  <a:lnTo>
                    <a:pt x="69" y="0"/>
                  </a:lnTo>
                  <a:lnTo>
                    <a:pt x="79" y="4"/>
                  </a:lnTo>
                  <a:lnTo>
                    <a:pt x="88" y="7"/>
                  </a:lnTo>
                  <a:lnTo>
                    <a:pt x="98"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39" name="Freeform 1167"/>
            <p:cNvSpPr>
              <a:spLocks/>
            </p:cNvSpPr>
            <p:nvPr/>
          </p:nvSpPr>
          <p:spPr bwMode="auto">
            <a:xfrm>
              <a:off x="936" y="2866"/>
              <a:ext cx="3" cy="3"/>
            </a:xfrm>
            <a:custGeom>
              <a:avLst/>
              <a:gdLst>
                <a:gd name="T0" fmla="*/ 62 w 62"/>
                <a:gd name="T1" fmla="*/ 13 h 72"/>
                <a:gd name="T2" fmla="*/ 46 w 62"/>
                <a:gd name="T3" fmla="*/ 9 h 72"/>
                <a:gd name="T4" fmla="*/ 33 w 62"/>
                <a:gd name="T5" fmla="*/ 13 h 72"/>
                <a:gd name="T6" fmla="*/ 23 w 62"/>
                <a:gd name="T7" fmla="*/ 23 h 72"/>
                <a:gd name="T8" fmla="*/ 17 w 62"/>
                <a:gd name="T9" fmla="*/ 36 h 72"/>
                <a:gd name="T10" fmla="*/ 10 w 62"/>
                <a:gd name="T11" fmla="*/ 49 h 72"/>
                <a:gd name="T12" fmla="*/ 6 w 62"/>
                <a:gd name="T13" fmla="*/ 62 h 72"/>
                <a:gd name="T14" fmla="*/ 6 w 62"/>
                <a:gd name="T15" fmla="*/ 69 h 72"/>
                <a:gd name="T16" fmla="*/ 3 w 62"/>
                <a:gd name="T17" fmla="*/ 72 h 72"/>
                <a:gd name="T18" fmla="*/ 3 w 62"/>
                <a:gd name="T19" fmla="*/ 66 h 72"/>
                <a:gd name="T20" fmla="*/ 0 w 62"/>
                <a:gd name="T21" fmla="*/ 52 h 72"/>
                <a:gd name="T22" fmla="*/ 0 w 62"/>
                <a:gd name="T23" fmla="*/ 36 h 72"/>
                <a:gd name="T24" fmla="*/ 0 w 62"/>
                <a:gd name="T25" fmla="*/ 23 h 72"/>
                <a:gd name="T26" fmla="*/ 3 w 62"/>
                <a:gd name="T27" fmla="*/ 13 h 72"/>
                <a:gd name="T28" fmla="*/ 10 w 62"/>
                <a:gd name="T29" fmla="*/ 6 h 72"/>
                <a:gd name="T30" fmla="*/ 17 w 62"/>
                <a:gd name="T31" fmla="*/ 3 h 72"/>
                <a:gd name="T32" fmla="*/ 23 w 62"/>
                <a:gd name="T33" fmla="*/ 0 h 72"/>
                <a:gd name="T34" fmla="*/ 33 w 62"/>
                <a:gd name="T35" fmla="*/ 0 h 72"/>
                <a:gd name="T36" fmla="*/ 42 w 62"/>
                <a:gd name="T37" fmla="*/ 3 h 72"/>
                <a:gd name="T38" fmla="*/ 52 w 62"/>
                <a:gd name="T39" fmla="*/ 6 h 72"/>
                <a:gd name="T40" fmla="*/ 62 w 62"/>
                <a:gd name="T41" fmla="*/ 13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 h="72">
                  <a:moveTo>
                    <a:pt x="62" y="13"/>
                  </a:moveTo>
                  <a:lnTo>
                    <a:pt x="46" y="9"/>
                  </a:lnTo>
                  <a:lnTo>
                    <a:pt x="33" y="13"/>
                  </a:lnTo>
                  <a:lnTo>
                    <a:pt x="23" y="23"/>
                  </a:lnTo>
                  <a:lnTo>
                    <a:pt x="17" y="36"/>
                  </a:lnTo>
                  <a:lnTo>
                    <a:pt x="10" y="49"/>
                  </a:lnTo>
                  <a:lnTo>
                    <a:pt x="6" y="62"/>
                  </a:lnTo>
                  <a:lnTo>
                    <a:pt x="6" y="69"/>
                  </a:lnTo>
                  <a:lnTo>
                    <a:pt x="3" y="72"/>
                  </a:lnTo>
                  <a:lnTo>
                    <a:pt x="3" y="66"/>
                  </a:lnTo>
                  <a:lnTo>
                    <a:pt x="0" y="52"/>
                  </a:lnTo>
                  <a:lnTo>
                    <a:pt x="0" y="36"/>
                  </a:lnTo>
                  <a:lnTo>
                    <a:pt x="0" y="23"/>
                  </a:lnTo>
                  <a:lnTo>
                    <a:pt x="3" y="13"/>
                  </a:lnTo>
                  <a:lnTo>
                    <a:pt x="10" y="6"/>
                  </a:lnTo>
                  <a:lnTo>
                    <a:pt x="17" y="3"/>
                  </a:lnTo>
                  <a:lnTo>
                    <a:pt x="23" y="0"/>
                  </a:lnTo>
                  <a:lnTo>
                    <a:pt x="33" y="0"/>
                  </a:lnTo>
                  <a:lnTo>
                    <a:pt x="42" y="3"/>
                  </a:lnTo>
                  <a:lnTo>
                    <a:pt x="52" y="6"/>
                  </a:lnTo>
                  <a:lnTo>
                    <a:pt x="62"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40" name="Freeform 1168"/>
            <p:cNvSpPr>
              <a:spLocks/>
            </p:cNvSpPr>
            <p:nvPr/>
          </p:nvSpPr>
          <p:spPr bwMode="auto">
            <a:xfrm>
              <a:off x="936" y="2873"/>
              <a:ext cx="3" cy="3"/>
            </a:xfrm>
            <a:custGeom>
              <a:avLst/>
              <a:gdLst>
                <a:gd name="T0" fmla="*/ 58 w 68"/>
                <a:gd name="T1" fmla="*/ 16 h 82"/>
                <a:gd name="T2" fmla="*/ 52 w 68"/>
                <a:gd name="T3" fmla="*/ 16 h 82"/>
                <a:gd name="T4" fmla="*/ 44 w 68"/>
                <a:gd name="T5" fmla="*/ 23 h 82"/>
                <a:gd name="T6" fmla="*/ 38 w 68"/>
                <a:gd name="T7" fmla="*/ 26 h 82"/>
                <a:gd name="T8" fmla="*/ 35 w 68"/>
                <a:gd name="T9" fmla="*/ 33 h 82"/>
                <a:gd name="T10" fmla="*/ 32 w 68"/>
                <a:gd name="T11" fmla="*/ 40 h 82"/>
                <a:gd name="T12" fmla="*/ 28 w 68"/>
                <a:gd name="T13" fmla="*/ 49 h 82"/>
                <a:gd name="T14" fmla="*/ 25 w 68"/>
                <a:gd name="T15" fmla="*/ 59 h 82"/>
                <a:gd name="T16" fmla="*/ 22 w 68"/>
                <a:gd name="T17" fmla="*/ 65 h 82"/>
                <a:gd name="T18" fmla="*/ 22 w 68"/>
                <a:gd name="T19" fmla="*/ 76 h 82"/>
                <a:gd name="T20" fmla="*/ 19 w 68"/>
                <a:gd name="T21" fmla="*/ 82 h 82"/>
                <a:gd name="T22" fmla="*/ 13 w 68"/>
                <a:gd name="T23" fmla="*/ 76 h 82"/>
                <a:gd name="T24" fmla="*/ 6 w 68"/>
                <a:gd name="T25" fmla="*/ 68 h 82"/>
                <a:gd name="T26" fmla="*/ 3 w 68"/>
                <a:gd name="T27" fmla="*/ 59 h 82"/>
                <a:gd name="T28" fmla="*/ 3 w 68"/>
                <a:gd name="T29" fmla="*/ 52 h 82"/>
                <a:gd name="T30" fmla="*/ 0 w 68"/>
                <a:gd name="T31" fmla="*/ 46 h 82"/>
                <a:gd name="T32" fmla="*/ 0 w 68"/>
                <a:gd name="T33" fmla="*/ 40 h 82"/>
                <a:gd name="T34" fmla="*/ 3 w 68"/>
                <a:gd name="T35" fmla="*/ 30 h 82"/>
                <a:gd name="T36" fmla="*/ 6 w 68"/>
                <a:gd name="T37" fmla="*/ 23 h 82"/>
                <a:gd name="T38" fmla="*/ 9 w 68"/>
                <a:gd name="T39" fmla="*/ 16 h 82"/>
                <a:gd name="T40" fmla="*/ 13 w 68"/>
                <a:gd name="T41" fmla="*/ 10 h 82"/>
                <a:gd name="T42" fmla="*/ 19 w 68"/>
                <a:gd name="T43" fmla="*/ 4 h 82"/>
                <a:gd name="T44" fmla="*/ 28 w 68"/>
                <a:gd name="T45" fmla="*/ 0 h 82"/>
                <a:gd name="T46" fmla="*/ 38 w 68"/>
                <a:gd name="T47" fmla="*/ 0 h 82"/>
                <a:gd name="T48" fmla="*/ 48 w 68"/>
                <a:gd name="T49" fmla="*/ 0 h 82"/>
                <a:gd name="T50" fmla="*/ 55 w 68"/>
                <a:gd name="T51" fmla="*/ 4 h 82"/>
                <a:gd name="T52" fmla="*/ 61 w 68"/>
                <a:gd name="T53" fmla="*/ 7 h 82"/>
                <a:gd name="T54" fmla="*/ 64 w 68"/>
                <a:gd name="T55" fmla="*/ 10 h 82"/>
                <a:gd name="T56" fmla="*/ 68 w 68"/>
                <a:gd name="T57" fmla="*/ 13 h 82"/>
                <a:gd name="T58" fmla="*/ 64 w 68"/>
                <a:gd name="T59" fmla="*/ 13 h 82"/>
                <a:gd name="T60" fmla="*/ 58 w 68"/>
                <a:gd name="T61" fmla="*/ 1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8" h="82">
                  <a:moveTo>
                    <a:pt x="58" y="16"/>
                  </a:moveTo>
                  <a:lnTo>
                    <a:pt x="52" y="16"/>
                  </a:lnTo>
                  <a:lnTo>
                    <a:pt x="44" y="23"/>
                  </a:lnTo>
                  <a:lnTo>
                    <a:pt x="38" y="26"/>
                  </a:lnTo>
                  <a:lnTo>
                    <a:pt x="35" y="33"/>
                  </a:lnTo>
                  <a:lnTo>
                    <a:pt x="32" y="40"/>
                  </a:lnTo>
                  <a:lnTo>
                    <a:pt x="28" y="49"/>
                  </a:lnTo>
                  <a:lnTo>
                    <a:pt x="25" y="59"/>
                  </a:lnTo>
                  <a:lnTo>
                    <a:pt x="22" y="65"/>
                  </a:lnTo>
                  <a:lnTo>
                    <a:pt x="22" y="76"/>
                  </a:lnTo>
                  <a:lnTo>
                    <a:pt x="19" y="82"/>
                  </a:lnTo>
                  <a:lnTo>
                    <a:pt x="13" y="76"/>
                  </a:lnTo>
                  <a:lnTo>
                    <a:pt x="6" y="68"/>
                  </a:lnTo>
                  <a:lnTo>
                    <a:pt x="3" y="59"/>
                  </a:lnTo>
                  <a:lnTo>
                    <a:pt x="3" y="52"/>
                  </a:lnTo>
                  <a:lnTo>
                    <a:pt x="0" y="46"/>
                  </a:lnTo>
                  <a:lnTo>
                    <a:pt x="0" y="40"/>
                  </a:lnTo>
                  <a:lnTo>
                    <a:pt x="3" y="30"/>
                  </a:lnTo>
                  <a:lnTo>
                    <a:pt x="6" y="23"/>
                  </a:lnTo>
                  <a:lnTo>
                    <a:pt x="9" y="16"/>
                  </a:lnTo>
                  <a:lnTo>
                    <a:pt x="13" y="10"/>
                  </a:lnTo>
                  <a:lnTo>
                    <a:pt x="19" y="4"/>
                  </a:lnTo>
                  <a:lnTo>
                    <a:pt x="28" y="0"/>
                  </a:lnTo>
                  <a:lnTo>
                    <a:pt x="38" y="0"/>
                  </a:lnTo>
                  <a:lnTo>
                    <a:pt x="48" y="0"/>
                  </a:lnTo>
                  <a:lnTo>
                    <a:pt x="55" y="4"/>
                  </a:lnTo>
                  <a:lnTo>
                    <a:pt x="61" y="7"/>
                  </a:lnTo>
                  <a:lnTo>
                    <a:pt x="64" y="10"/>
                  </a:lnTo>
                  <a:lnTo>
                    <a:pt x="68" y="13"/>
                  </a:lnTo>
                  <a:lnTo>
                    <a:pt x="64" y="13"/>
                  </a:lnTo>
                  <a:lnTo>
                    <a:pt x="58"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41" name="Freeform 1169"/>
            <p:cNvSpPr>
              <a:spLocks/>
            </p:cNvSpPr>
            <p:nvPr/>
          </p:nvSpPr>
          <p:spPr bwMode="auto">
            <a:xfrm>
              <a:off x="929" y="2859"/>
              <a:ext cx="35" cy="35"/>
            </a:xfrm>
            <a:custGeom>
              <a:avLst/>
              <a:gdLst>
                <a:gd name="T0" fmla="*/ 42 w 789"/>
                <a:gd name="T1" fmla="*/ 676 h 980"/>
                <a:gd name="T2" fmla="*/ 133 w 789"/>
                <a:gd name="T3" fmla="*/ 809 h 980"/>
                <a:gd name="T4" fmla="*/ 240 w 789"/>
                <a:gd name="T5" fmla="*/ 904 h 980"/>
                <a:gd name="T6" fmla="*/ 357 w 789"/>
                <a:gd name="T7" fmla="*/ 963 h 980"/>
                <a:gd name="T8" fmla="*/ 477 w 789"/>
                <a:gd name="T9" fmla="*/ 980 h 980"/>
                <a:gd name="T10" fmla="*/ 597 w 789"/>
                <a:gd name="T11" fmla="*/ 940 h 980"/>
                <a:gd name="T12" fmla="*/ 695 w 789"/>
                <a:gd name="T13" fmla="*/ 848 h 980"/>
                <a:gd name="T14" fmla="*/ 763 w 789"/>
                <a:gd name="T15" fmla="*/ 712 h 980"/>
                <a:gd name="T16" fmla="*/ 789 w 789"/>
                <a:gd name="T17" fmla="*/ 546 h 980"/>
                <a:gd name="T18" fmla="*/ 776 w 789"/>
                <a:gd name="T19" fmla="*/ 359 h 980"/>
                <a:gd name="T20" fmla="*/ 743 w 789"/>
                <a:gd name="T21" fmla="*/ 235 h 980"/>
                <a:gd name="T22" fmla="*/ 724 w 789"/>
                <a:gd name="T23" fmla="*/ 177 h 980"/>
                <a:gd name="T24" fmla="*/ 698 w 789"/>
                <a:gd name="T25" fmla="*/ 121 h 980"/>
                <a:gd name="T26" fmla="*/ 672 w 789"/>
                <a:gd name="T27" fmla="*/ 72 h 980"/>
                <a:gd name="T28" fmla="*/ 639 w 789"/>
                <a:gd name="T29" fmla="*/ 24 h 980"/>
                <a:gd name="T30" fmla="*/ 620 w 789"/>
                <a:gd name="T31" fmla="*/ 0 h 980"/>
                <a:gd name="T32" fmla="*/ 633 w 789"/>
                <a:gd name="T33" fmla="*/ 105 h 980"/>
                <a:gd name="T34" fmla="*/ 620 w 789"/>
                <a:gd name="T35" fmla="*/ 157 h 980"/>
                <a:gd name="T36" fmla="*/ 591 w 789"/>
                <a:gd name="T37" fmla="*/ 183 h 980"/>
                <a:gd name="T38" fmla="*/ 562 w 789"/>
                <a:gd name="T39" fmla="*/ 210 h 980"/>
                <a:gd name="T40" fmla="*/ 545 w 789"/>
                <a:gd name="T41" fmla="*/ 255 h 980"/>
                <a:gd name="T42" fmla="*/ 539 w 789"/>
                <a:gd name="T43" fmla="*/ 271 h 980"/>
                <a:gd name="T44" fmla="*/ 529 w 789"/>
                <a:gd name="T45" fmla="*/ 284 h 980"/>
                <a:gd name="T46" fmla="*/ 517 w 789"/>
                <a:gd name="T47" fmla="*/ 301 h 980"/>
                <a:gd name="T48" fmla="*/ 506 w 789"/>
                <a:gd name="T49" fmla="*/ 314 h 980"/>
                <a:gd name="T50" fmla="*/ 500 w 789"/>
                <a:gd name="T51" fmla="*/ 326 h 980"/>
                <a:gd name="T52" fmla="*/ 500 w 789"/>
                <a:gd name="T53" fmla="*/ 366 h 980"/>
                <a:gd name="T54" fmla="*/ 513 w 789"/>
                <a:gd name="T55" fmla="*/ 402 h 980"/>
                <a:gd name="T56" fmla="*/ 529 w 789"/>
                <a:gd name="T57" fmla="*/ 438 h 980"/>
                <a:gd name="T58" fmla="*/ 542 w 789"/>
                <a:gd name="T59" fmla="*/ 474 h 980"/>
                <a:gd name="T60" fmla="*/ 545 w 789"/>
                <a:gd name="T61" fmla="*/ 513 h 980"/>
                <a:gd name="T62" fmla="*/ 542 w 789"/>
                <a:gd name="T63" fmla="*/ 522 h 980"/>
                <a:gd name="T64" fmla="*/ 536 w 789"/>
                <a:gd name="T65" fmla="*/ 533 h 980"/>
                <a:gd name="T66" fmla="*/ 526 w 789"/>
                <a:gd name="T67" fmla="*/ 539 h 980"/>
                <a:gd name="T68" fmla="*/ 517 w 789"/>
                <a:gd name="T69" fmla="*/ 546 h 980"/>
                <a:gd name="T70" fmla="*/ 513 w 789"/>
                <a:gd name="T71" fmla="*/ 552 h 980"/>
                <a:gd name="T72" fmla="*/ 503 w 789"/>
                <a:gd name="T73" fmla="*/ 578 h 980"/>
                <a:gd name="T74" fmla="*/ 500 w 789"/>
                <a:gd name="T75" fmla="*/ 610 h 980"/>
                <a:gd name="T76" fmla="*/ 493 w 789"/>
                <a:gd name="T77" fmla="*/ 640 h 980"/>
                <a:gd name="T78" fmla="*/ 481 w 789"/>
                <a:gd name="T79" fmla="*/ 666 h 980"/>
                <a:gd name="T80" fmla="*/ 454 w 789"/>
                <a:gd name="T81" fmla="*/ 685 h 980"/>
                <a:gd name="T82" fmla="*/ 432 w 789"/>
                <a:gd name="T83" fmla="*/ 689 h 980"/>
                <a:gd name="T84" fmla="*/ 402 w 789"/>
                <a:gd name="T85" fmla="*/ 685 h 980"/>
                <a:gd name="T86" fmla="*/ 374 w 789"/>
                <a:gd name="T87" fmla="*/ 679 h 980"/>
                <a:gd name="T88" fmla="*/ 347 w 789"/>
                <a:gd name="T89" fmla="*/ 676 h 980"/>
                <a:gd name="T90" fmla="*/ 322 w 789"/>
                <a:gd name="T91" fmla="*/ 682 h 980"/>
                <a:gd name="T92" fmla="*/ 298 w 789"/>
                <a:gd name="T93" fmla="*/ 692 h 980"/>
                <a:gd name="T94" fmla="*/ 279 w 789"/>
                <a:gd name="T95" fmla="*/ 702 h 980"/>
                <a:gd name="T96" fmla="*/ 263 w 789"/>
                <a:gd name="T97" fmla="*/ 712 h 980"/>
                <a:gd name="T98" fmla="*/ 240 w 789"/>
                <a:gd name="T99" fmla="*/ 718 h 980"/>
                <a:gd name="T100" fmla="*/ 221 w 789"/>
                <a:gd name="T101" fmla="*/ 718 h 980"/>
                <a:gd name="T102" fmla="*/ 172 w 789"/>
                <a:gd name="T103" fmla="*/ 709 h 980"/>
                <a:gd name="T104" fmla="*/ 127 w 789"/>
                <a:gd name="T105" fmla="*/ 685 h 980"/>
                <a:gd name="T106" fmla="*/ 81 w 789"/>
                <a:gd name="T107" fmla="*/ 660 h 980"/>
                <a:gd name="T108" fmla="*/ 42 w 789"/>
                <a:gd name="T109" fmla="*/ 627 h 980"/>
                <a:gd name="T110" fmla="*/ 0 w 789"/>
                <a:gd name="T111" fmla="*/ 594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89" h="980">
                  <a:moveTo>
                    <a:pt x="6" y="601"/>
                  </a:moveTo>
                  <a:lnTo>
                    <a:pt x="42" y="676"/>
                  </a:lnTo>
                  <a:lnTo>
                    <a:pt x="84" y="748"/>
                  </a:lnTo>
                  <a:lnTo>
                    <a:pt x="133" y="809"/>
                  </a:lnTo>
                  <a:lnTo>
                    <a:pt x="185" y="862"/>
                  </a:lnTo>
                  <a:lnTo>
                    <a:pt x="240" y="904"/>
                  </a:lnTo>
                  <a:lnTo>
                    <a:pt x="298" y="940"/>
                  </a:lnTo>
                  <a:lnTo>
                    <a:pt x="357" y="963"/>
                  </a:lnTo>
                  <a:lnTo>
                    <a:pt x="416" y="976"/>
                  </a:lnTo>
                  <a:lnTo>
                    <a:pt x="477" y="980"/>
                  </a:lnTo>
                  <a:lnTo>
                    <a:pt x="536" y="966"/>
                  </a:lnTo>
                  <a:lnTo>
                    <a:pt x="597" y="940"/>
                  </a:lnTo>
                  <a:lnTo>
                    <a:pt x="649" y="901"/>
                  </a:lnTo>
                  <a:lnTo>
                    <a:pt x="695" y="848"/>
                  </a:lnTo>
                  <a:lnTo>
                    <a:pt x="734" y="787"/>
                  </a:lnTo>
                  <a:lnTo>
                    <a:pt x="763" y="712"/>
                  </a:lnTo>
                  <a:lnTo>
                    <a:pt x="782" y="633"/>
                  </a:lnTo>
                  <a:lnTo>
                    <a:pt x="789" y="546"/>
                  </a:lnTo>
                  <a:lnTo>
                    <a:pt x="789" y="454"/>
                  </a:lnTo>
                  <a:lnTo>
                    <a:pt x="776" y="359"/>
                  </a:lnTo>
                  <a:lnTo>
                    <a:pt x="753" y="265"/>
                  </a:lnTo>
                  <a:lnTo>
                    <a:pt x="743" y="235"/>
                  </a:lnTo>
                  <a:lnTo>
                    <a:pt x="734" y="206"/>
                  </a:lnTo>
                  <a:lnTo>
                    <a:pt x="724" y="177"/>
                  </a:lnTo>
                  <a:lnTo>
                    <a:pt x="711" y="151"/>
                  </a:lnTo>
                  <a:lnTo>
                    <a:pt x="698" y="121"/>
                  </a:lnTo>
                  <a:lnTo>
                    <a:pt x="685" y="96"/>
                  </a:lnTo>
                  <a:lnTo>
                    <a:pt x="672" y="72"/>
                  </a:lnTo>
                  <a:lnTo>
                    <a:pt x="655" y="46"/>
                  </a:lnTo>
                  <a:lnTo>
                    <a:pt x="639" y="24"/>
                  </a:lnTo>
                  <a:lnTo>
                    <a:pt x="624" y="0"/>
                  </a:lnTo>
                  <a:lnTo>
                    <a:pt x="620" y="0"/>
                  </a:lnTo>
                  <a:lnTo>
                    <a:pt x="630" y="60"/>
                  </a:lnTo>
                  <a:lnTo>
                    <a:pt x="633" y="105"/>
                  </a:lnTo>
                  <a:lnTo>
                    <a:pt x="630" y="138"/>
                  </a:lnTo>
                  <a:lnTo>
                    <a:pt x="620" y="157"/>
                  </a:lnTo>
                  <a:lnTo>
                    <a:pt x="608" y="174"/>
                  </a:lnTo>
                  <a:lnTo>
                    <a:pt x="591" y="183"/>
                  </a:lnTo>
                  <a:lnTo>
                    <a:pt x="578" y="196"/>
                  </a:lnTo>
                  <a:lnTo>
                    <a:pt x="562" y="210"/>
                  </a:lnTo>
                  <a:lnTo>
                    <a:pt x="552" y="229"/>
                  </a:lnTo>
                  <a:lnTo>
                    <a:pt x="545" y="255"/>
                  </a:lnTo>
                  <a:lnTo>
                    <a:pt x="542" y="265"/>
                  </a:lnTo>
                  <a:lnTo>
                    <a:pt x="539" y="271"/>
                  </a:lnTo>
                  <a:lnTo>
                    <a:pt x="536" y="278"/>
                  </a:lnTo>
                  <a:lnTo>
                    <a:pt x="529" y="284"/>
                  </a:lnTo>
                  <a:lnTo>
                    <a:pt x="523" y="295"/>
                  </a:lnTo>
                  <a:lnTo>
                    <a:pt x="517" y="301"/>
                  </a:lnTo>
                  <a:lnTo>
                    <a:pt x="510" y="307"/>
                  </a:lnTo>
                  <a:lnTo>
                    <a:pt x="506" y="314"/>
                  </a:lnTo>
                  <a:lnTo>
                    <a:pt x="503" y="320"/>
                  </a:lnTo>
                  <a:lnTo>
                    <a:pt x="500" y="326"/>
                  </a:lnTo>
                  <a:lnTo>
                    <a:pt x="496" y="346"/>
                  </a:lnTo>
                  <a:lnTo>
                    <a:pt x="500" y="366"/>
                  </a:lnTo>
                  <a:lnTo>
                    <a:pt x="503" y="386"/>
                  </a:lnTo>
                  <a:lnTo>
                    <a:pt x="513" y="402"/>
                  </a:lnTo>
                  <a:lnTo>
                    <a:pt x="520" y="418"/>
                  </a:lnTo>
                  <a:lnTo>
                    <a:pt x="529" y="438"/>
                  </a:lnTo>
                  <a:lnTo>
                    <a:pt x="536" y="454"/>
                  </a:lnTo>
                  <a:lnTo>
                    <a:pt x="542" y="474"/>
                  </a:lnTo>
                  <a:lnTo>
                    <a:pt x="545" y="494"/>
                  </a:lnTo>
                  <a:lnTo>
                    <a:pt x="545" y="513"/>
                  </a:lnTo>
                  <a:lnTo>
                    <a:pt x="545" y="519"/>
                  </a:lnTo>
                  <a:lnTo>
                    <a:pt x="542" y="522"/>
                  </a:lnTo>
                  <a:lnTo>
                    <a:pt x="539" y="529"/>
                  </a:lnTo>
                  <a:lnTo>
                    <a:pt x="536" y="533"/>
                  </a:lnTo>
                  <a:lnTo>
                    <a:pt x="529" y="536"/>
                  </a:lnTo>
                  <a:lnTo>
                    <a:pt x="526" y="539"/>
                  </a:lnTo>
                  <a:lnTo>
                    <a:pt x="523" y="542"/>
                  </a:lnTo>
                  <a:lnTo>
                    <a:pt x="517" y="546"/>
                  </a:lnTo>
                  <a:lnTo>
                    <a:pt x="513" y="549"/>
                  </a:lnTo>
                  <a:lnTo>
                    <a:pt x="513" y="552"/>
                  </a:lnTo>
                  <a:lnTo>
                    <a:pt x="506" y="565"/>
                  </a:lnTo>
                  <a:lnTo>
                    <a:pt x="503" y="578"/>
                  </a:lnTo>
                  <a:lnTo>
                    <a:pt x="500" y="594"/>
                  </a:lnTo>
                  <a:lnTo>
                    <a:pt x="500" y="610"/>
                  </a:lnTo>
                  <a:lnTo>
                    <a:pt x="496" y="627"/>
                  </a:lnTo>
                  <a:lnTo>
                    <a:pt x="493" y="640"/>
                  </a:lnTo>
                  <a:lnTo>
                    <a:pt x="487" y="657"/>
                  </a:lnTo>
                  <a:lnTo>
                    <a:pt x="481" y="666"/>
                  </a:lnTo>
                  <a:lnTo>
                    <a:pt x="471" y="679"/>
                  </a:lnTo>
                  <a:lnTo>
                    <a:pt x="454" y="685"/>
                  </a:lnTo>
                  <a:lnTo>
                    <a:pt x="445" y="689"/>
                  </a:lnTo>
                  <a:lnTo>
                    <a:pt x="432" y="689"/>
                  </a:lnTo>
                  <a:lnTo>
                    <a:pt x="416" y="689"/>
                  </a:lnTo>
                  <a:lnTo>
                    <a:pt x="402" y="685"/>
                  </a:lnTo>
                  <a:lnTo>
                    <a:pt x="389" y="682"/>
                  </a:lnTo>
                  <a:lnTo>
                    <a:pt x="374" y="679"/>
                  </a:lnTo>
                  <a:lnTo>
                    <a:pt x="361" y="679"/>
                  </a:lnTo>
                  <a:lnTo>
                    <a:pt x="347" y="676"/>
                  </a:lnTo>
                  <a:lnTo>
                    <a:pt x="334" y="679"/>
                  </a:lnTo>
                  <a:lnTo>
                    <a:pt x="322" y="682"/>
                  </a:lnTo>
                  <a:lnTo>
                    <a:pt x="312" y="685"/>
                  </a:lnTo>
                  <a:lnTo>
                    <a:pt x="298" y="692"/>
                  </a:lnTo>
                  <a:lnTo>
                    <a:pt x="289" y="696"/>
                  </a:lnTo>
                  <a:lnTo>
                    <a:pt x="279" y="702"/>
                  </a:lnTo>
                  <a:lnTo>
                    <a:pt x="273" y="705"/>
                  </a:lnTo>
                  <a:lnTo>
                    <a:pt x="263" y="712"/>
                  </a:lnTo>
                  <a:lnTo>
                    <a:pt x="253" y="715"/>
                  </a:lnTo>
                  <a:lnTo>
                    <a:pt x="240" y="718"/>
                  </a:lnTo>
                  <a:lnTo>
                    <a:pt x="231" y="718"/>
                  </a:lnTo>
                  <a:lnTo>
                    <a:pt x="221" y="718"/>
                  </a:lnTo>
                  <a:lnTo>
                    <a:pt x="195" y="715"/>
                  </a:lnTo>
                  <a:lnTo>
                    <a:pt x="172" y="709"/>
                  </a:lnTo>
                  <a:lnTo>
                    <a:pt x="149" y="699"/>
                  </a:lnTo>
                  <a:lnTo>
                    <a:pt x="127" y="685"/>
                  </a:lnTo>
                  <a:lnTo>
                    <a:pt x="104" y="673"/>
                  </a:lnTo>
                  <a:lnTo>
                    <a:pt x="81" y="660"/>
                  </a:lnTo>
                  <a:lnTo>
                    <a:pt x="61" y="643"/>
                  </a:lnTo>
                  <a:lnTo>
                    <a:pt x="42" y="627"/>
                  </a:lnTo>
                  <a:lnTo>
                    <a:pt x="20" y="610"/>
                  </a:lnTo>
                  <a:lnTo>
                    <a:pt x="0" y="594"/>
                  </a:lnTo>
                  <a:lnTo>
                    <a:pt x="6" y="601"/>
                  </a:lnTo>
                  <a:close/>
                </a:path>
              </a:pathLst>
            </a:custGeom>
            <a:solidFill>
              <a:srgbClr val="B24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42" name="Freeform 1170"/>
            <p:cNvSpPr>
              <a:spLocks/>
            </p:cNvSpPr>
            <p:nvPr/>
          </p:nvSpPr>
          <p:spPr bwMode="auto">
            <a:xfrm>
              <a:off x="936" y="2868"/>
              <a:ext cx="28" cy="26"/>
            </a:xfrm>
            <a:custGeom>
              <a:avLst/>
              <a:gdLst>
                <a:gd name="T0" fmla="*/ 597 w 640"/>
                <a:gd name="T1" fmla="*/ 3 h 745"/>
                <a:gd name="T2" fmla="*/ 597 w 640"/>
                <a:gd name="T3" fmla="*/ 7 h 745"/>
                <a:gd name="T4" fmla="*/ 597 w 640"/>
                <a:gd name="T5" fmla="*/ 10 h 745"/>
                <a:gd name="T6" fmla="*/ 601 w 640"/>
                <a:gd name="T7" fmla="*/ 13 h 745"/>
                <a:gd name="T8" fmla="*/ 601 w 640"/>
                <a:gd name="T9" fmla="*/ 17 h 745"/>
                <a:gd name="T10" fmla="*/ 601 w 640"/>
                <a:gd name="T11" fmla="*/ 20 h 745"/>
                <a:gd name="T12" fmla="*/ 604 w 640"/>
                <a:gd name="T13" fmla="*/ 24 h 745"/>
                <a:gd name="T14" fmla="*/ 604 w 640"/>
                <a:gd name="T15" fmla="*/ 27 h 745"/>
                <a:gd name="T16" fmla="*/ 604 w 640"/>
                <a:gd name="T17" fmla="*/ 30 h 745"/>
                <a:gd name="T18" fmla="*/ 627 w 640"/>
                <a:gd name="T19" fmla="*/ 124 h 745"/>
                <a:gd name="T20" fmla="*/ 640 w 640"/>
                <a:gd name="T21" fmla="*/ 219 h 745"/>
                <a:gd name="T22" fmla="*/ 640 w 640"/>
                <a:gd name="T23" fmla="*/ 311 h 745"/>
                <a:gd name="T24" fmla="*/ 633 w 640"/>
                <a:gd name="T25" fmla="*/ 398 h 745"/>
                <a:gd name="T26" fmla="*/ 614 w 640"/>
                <a:gd name="T27" fmla="*/ 477 h 745"/>
                <a:gd name="T28" fmla="*/ 585 w 640"/>
                <a:gd name="T29" fmla="*/ 552 h 745"/>
                <a:gd name="T30" fmla="*/ 546 w 640"/>
                <a:gd name="T31" fmla="*/ 613 h 745"/>
                <a:gd name="T32" fmla="*/ 500 w 640"/>
                <a:gd name="T33" fmla="*/ 666 h 745"/>
                <a:gd name="T34" fmla="*/ 448 w 640"/>
                <a:gd name="T35" fmla="*/ 705 h 745"/>
                <a:gd name="T36" fmla="*/ 387 w 640"/>
                <a:gd name="T37" fmla="*/ 731 h 745"/>
                <a:gd name="T38" fmla="*/ 347 w 640"/>
                <a:gd name="T39" fmla="*/ 741 h 745"/>
                <a:gd name="T40" fmla="*/ 308 w 640"/>
                <a:gd name="T41" fmla="*/ 745 h 745"/>
                <a:gd name="T42" fmla="*/ 270 w 640"/>
                <a:gd name="T43" fmla="*/ 741 h 745"/>
                <a:gd name="T44" fmla="*/ 228 w 640"/>
                <a:gd name="T45" fmla="*/ 734 h 745"/>
                <a:gd name="T46" fmla="*/ 189 w 640"/>
                <a:gd name="T47" fmla="*/ 721 h 745"/>
                <a:gd name="T48" fmla="*/ 149 w 640"/>
                <a:gd name="T49" fmla="*/ 705 h 745"/>
                <a:gd name="T50" fmla="*/ 110 w 640"/>
                <a:gd name="T51" fmla="*/ 685 h 745"/>
                <a:gd name="T52" fmla="*/ 75 w 640"/>
                <a:gd name="T53" fmla="*/ 659 h 745"/>
                <a:gd name="T54" fmla="*/ 39 w 640"/>
                <a:gd name="T55" fmla="*/ 627 h 745"/>
                <a:gd name="T56" fmla="*/ 3 w 640"/>
                <a:gd name="T57" fmla="*/ 594 h 745"/>
                <a:gd name="T58" fmla="*/ 0 w 640"/>
                <a:gd name="T59" fmla="*/ 591 h 745"/>
                <a:gd name="T60" fmla="*/ 46 w 640"/>
                <a:gd name="T61" fmla="*/ 627 h 745"/>
                <a:gd name="T62" fmla="*/ 88 w 640"/>
                <a:gd name="T63" fmla="*/ 653 h 745"/>
                <a:gd name="T64" fmla="*/ 127 w 640"/>
                <a:gd name="T65" fmla="*/ 673 h 745"/>
                <a:gd name="T66" fmla="*/ 166 w 640"/>
                <a:gd name="T67" fmla="*/ 682 h 745"/>
                <a:gd name="T68" fmla="*/ 201 w 640"/>
                <a:gd name="T69" fmla="*/ 689 h 745"/>
                <a:gd name="T70" fmla="*/ 237 w 640"/>
                <a:gd name="T71" fmla="*/ 689 h 745"/>
                <a:gd name="T72" fmla="*/ 276 w 640"/>
                <a:gd name="T73" fmla="*/ 682 h 745"/>
                <a:gd name="T74" fmla="*/ 316 w 640"/>
                <a:gd name="T75" fmla="*/ 673 h 745"/>
                <a:gd name="T76" fmla="*/ 357 w 640"/>
                <a:gd name="T77" fmla="*/ 656 h 745"/>
                <a:gd name="T78" fmla="*/ 399 w 640"/>
                <a:gd name="T79" fmla="*/ 637 h 745"/>
                <a:gd name="T80" fmla="*/ 445 w 640"/>
                <a:gd name="T81" fmla="*/ 607 h 745"/>
                <a:gd name="T82" fmla="*/ 484 w 640"/>
                <a:gd name="T83" fmla="*/ 561 h 745"/>
                <a:gd name="T84" fmla="*/ 517 w 640"/>
                <a:gd name="T85" fmla="*/ 503 h 745"/>
                <a:gd name="T86" fmla="*/ 546 w 640"/>
                <a:gd name="T87" fmla="*/ 434 h 745"/>
                <a:gd name="T88" fmla="*/ 572 w 640"/>
                <a:gd name="T89" fmla="*/ 359 h 745"/>
                <a:gd name="T90" fmla="*/ 588 w 640"/>
                <a:gd name="T91" fmla="*/ 284 h 745"/>
                <a:gd name="T92" fmla="*/ 601 w 640"/>
                <a:gd name="T93" fmla="*/ 206 h 745"/>
                <a:gd name="T94" fmla="*/ 604 w 640"/>
                <a:gd name="T95" fmla="*/ 131 h 745"/>
                <a:gd name="T96" fmla="*/ 604 w 640"/>
                <a:gd name="T97" fmla="*/ 60 h 745"/>
                <a:gd name="T98" fmla="*/ 594 w 640"/>
                <a:gd name="T99" fmla="*/ 0 h 745"/>
                <a:gd name="T100" fmla="*/ 597 w 640"/>
                <a:gd name="T101" fmla="*/ 3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40" h="745">
                  <a:moveTo>
                    <a:pt x="597" y="3"/>
                  </a:moveTo>
                  <a:lnTo>
                    <a:pt x="597" y="7"/>
                  </a:lnTo>
                  <a:lnTo>
                    <a:pt x="597" y="10"/>
                  </a:lnTo>
                  <a:lnTo>
                    <a:pt x="601" y="13"/>
                  </a:lnTo>
                  <a:lnTo>
                    <a:pt x="601" y="17"/>
                  </a:lnTo>
                  <a:lnTo>
                    <a:pt x="601" y="20"/>
                  </a:lnTo>
                  <a:lnTo>
                    <a:pt x="604" y="24"/>
                  </a:lnTo>
                  <a:lnTo>
                    <a:pt x="604" y="27"/>
                  </a:lnTo>
                  <a:lnTo>
                    <a:pt x="604" y="30"/>
                  </a:lnTo>
                  <a:lnTo>
                    <a:pt x="627" y="124"/>
                  </a:lnTo>
                  <a:lnTo>
                    <a:pt x="640" y="219"/>
                  </a:lnTo>
                  <a:lnTo>
                    <a:pt x="640" y="311"/>
                  </a:lnTo>
                  <a:lnTo>
                    <a:pt x="633" y="398"/>
                  </a:lnTo>
                  <a:lnTo>
                    <a:pt x="614" y="477"/>
                  </a:lnTo>
                  <a:lnTo>
                    <a:pt x="585" y="552"/>
                  </a:lnTo>
                  <a:lnTo>
                    <a:pt x="546" y="613"/>
                  </a:lnTo>
                  <a:lnTo>
                    <a:pt x="500" y="666"/>
                  </a:lnTo>
                  <a:lnTo>
                    <a:pt x="448" y="705"/>
                  </a:lnTo>
                  <a:lnTo>
                    <a:pt x="387" y="731"/>
                  </a:lnTo>
                  <a:lnTo>
                    <a:pt x="347" y="741"/>
                  </a:lnTo>
                  <a:lnTo>
                    <a:pt x="308" y="745"/>
                  </a:lnTo>
                  <a:lnTo>
                    <a:pt x="270" y="741"/>
                  </a:lnTo>
                  <a:lnTo>
                    <a:pt x="228" y="734"/>
                  </a:lnTo>
                  <a:lnTo>
                    <a:pt x="189" y="721"/>
                  </a:lnTo>
                  <a:lnTo>
                    <a:pt x="149" y="705"/>
                  </a:lnTo>
                  <a:lnTo>
                    <a:pt x="110" y="685"/>
                  </a:lnTo>
                  <a:lnTo>
                    <a:pt x="75" y="659"/>
                  </a:lnTo>
                  <a:lnTo>
                    <a:pt x="39" y="627"/>
                  </a:lnTo>
                  <a:lnTo>
                    <a:pt x="3" y="594"/>
                  </a:lnTo>
                  <a:lnTo>
                    <a:pt x="0" y="591"/>
                  </a:lnTo>
                  <a:lnTo>
                    <a:pt x="46" y="627"/>
                  </a:lnTo>
                  <a:lnTo>
                    <a:pt x="88" y="653"/>
                  </a:lnTo>
                  <a:lnTo>
                    <a:pt x="127" y="673"/>
                  </a:lnTo>
                  <a:lnTo>
                    <a:pt x="166" y="682"/>
                  </a:lnTo>
                  <a:lnTo>
                    <a:pt x="201" y="689"/>
                  </a:lnTo>
                  <a:lnTo>
                    <a:pt x="237" y="689"/>
                  </a:lnTo>
                  <a:lnTo>
                    <a:pt x="276" y="682"/>
                  </a:lnTo>
                  <a:lnTo>
                    <a:pt x="316" y="673"/>
                  </a:lnTo>
                  <a:lnTo>
                    <a:pt x="357" y="656"/>
                  </a:lnTo>
                  <a:lnTo>
                    <a:pt x="399" y="637"/>
                  </a:lnTo>
                  <a:lnTo>
                    <a:pt x="445" y="607"/>
                  </a:lnTo>
                  <a:lnTo>
                    <a:pt x="484" y="561"/>
                  </a:lnTo>
                  <a:lnTo>
                    <a:pt x="517" y="503"/>
                  </a:lnTo>
                  <a:lnTo>
                    <a:pt x="546" y="434"/>
                  </a:lnTo>
                  <a:lnTo>
                    <a:pt x="572" y="359"/>
                  </a:lnTo>
                  <a:lnTo>
                    <a:pt x="588" y="284"/>
                  </a:lnTo>
                  <a:lnTo>
                    <a:pt x="601" y="206"/>
                  </a:lnTo>
                  <a:lnTo>
                    <a:pt x="604" y="131"/>
                  </a:lnTo>
                  <a:lnTo>
                    <a:pt x="604" y="60"/>
                  </a:lnTo>
                  <a:lnTo>
                    <a:pt x="594" y="0"/>
                  </a:lnTo>
                  <a:lnTo>
                    <a:pt x="597" y="3"/>
                  </a:lnTo>
                  <a:close/>
                </a:path>
              </a:pathLst>
            </a:custGeom>
            <a:solidFill>
              <a:srgbClr val="9832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43" name="Freeform 1171"/>
            <p:cNvSpPr>
              <a:spLocks/>
            </p:cNvSpPr>
            <p:nvPr/>
          </p:nvSpPr>
          <p:spPr bwMode="auto">
            <a:xfrm>
              <a:off x="926" y="2851"/>
              <a:ext cx="38" cy="43"/>
            </a:xfrm>
            <a:custGeom>
              <a:avLst/>
              <a:gdLst>
                <a:gd name="T0" fmla="*/ 604 w 857"/>
                <a:gd name="T1" fmla="*/ 1181 h 1195"/>
                <a:gd name="T2" fmla="*/ 665 w 857"/>
                <a:gd name="T3" fmla="*/ 1155 h 1195"/>
                <a:gd name="T4" fmla="*/ 717 w 857"/>
                <a:gd name="T5" fmla="*/ 1116 h 1195"/>
                <a:gd name="T6" fmla="*/ 763 w 857"/>
                <a:gd name="T7" fmla="*/ 1063 h 1195"/>
                <a:gd name="T8" fmla="*/ 802 w 857"/>
                <a:gd name="T9" fmla="*/ 1002 h 1195"/>
                <a:gd name="T10" fmla="*/ 831 w 857"/>
                <a:gd name="T11" fmla="*/ 927 h 1195"/>
                <a:gd name="T12" fmla="*/ 850 w 857"/>
                <a:gd name="T13" fmla="*/ 848 h 1195"/>
                <a:gd name="T14" fmla="*/ 857 w 857"/>
                <a:gd name="T15" fmla="*/ 761 h 1195"/>
                <a:gd name="T16" fmla="*/ 857 w 857"/>
                <a:gd name="T17" fmla="*/ 669 h 1195"/>
                <a:gd name="T18" fmla="*/ 844 w 857"/>
                <a:gd name="T19" fmla="*/ 574 h 1195"/>
                <a:gd name="T20" fmla="*/ 821 w 857"/>
                <a:gd name="T21" fmla="*/ 480 h 1195"/>
                <a:gd name="T22" fmla="*/ 789 w 857"/>
                <a:gd name="T23" fmla="*/ 386 h 1195"/>
                <a:gd name="T24" fmla="*/ 747 w 857"/>
                <a:gd name="T25" fmla="*/ 300 h 1195"/>
                <a:gd name="T26" fmla="*/ 698 w 857"/>
                <a:gd name="T27" fmla="*/ 223 h 1195"/>
                <a:gd name="T28" fmla="*/ 643 w 857"/>
                <a:gd name="T29" fmla="*/ 157 h 1195"/>
                <a:gd name="T30" fmla="*/ 585 w 857"/>
                <a:gd name="T31" fmla="*/ 102 h 1195"/>
                <a:gd name="T32" fmla="*/ 522 w 857"/>
                <a:gd name="T33" fmla="*/ 55 h 1195"/>
                <a:gd name="T34" fmla="*/ 454 w 857"/>
                <a:gd name="T35" fmla="*/ 24 h 1195"/>
                <a:gd name="T36" fmla="*/ 390 w 857"/>
                <a:gd name="T37" fmla="*/ 3 h 1195"/>
                <a:gd name="T38" fmla="*/ 321 w 857"/>
                <a:gd name="T39" fmla="*/ 0 h 1195"/>
                <a:gd name="T40" fmla="*/ 256 w 857"/>
                <a:gd name="T41" fmla="*/ 13 h 1195"/>
                <a:gd name="T42" fmla="*/ 195 w 857"/>
                <a:gd name="T43" fmla="*/ 39 h 1195"/>
                <a:gd name="T44" fmla="*/ 140 w 857"/>
                <a:gd name="T45" fmla="*/ 79 h 1195"/>
                <a:gd name="T46" fmla="*/ 94 w 857"/>
                <a:gd name="T47" fmla="*/ 131 h 1195"/>
                <a:gd name="T48" fmla="*/ 58 w 857"/>
                <a:gd name="T49" fmla="*/ 196 h 1195"/>
                <a:gd name="T50" fmla="*/ 29 w 857"/>
                <a:gd name="T51" fmla="*/ 268 h 1195"/>
                <a:gd name="T52" fmla="*/ 9 w 857"/>
                <a:gd name="T53" fmla="*/ 346 h 1195"/>
                <a:gd name="T54" fmla="*/ 0 w 857"/>
                <a:gd name="T55" fmla="*/ 434 h 1195"/>
                <a:gd name="T56" fmla="*/ 0 w 857"/>
                <a:gd name="T57" fmla="*/ 525 h 1195"/>
                <a:gd name="T58" fmla="*/ 13 w 857"/>
                <a:gd name="T59" fmla="*/ 620 h 1195"/>
                <a:gd name="T60" fmla="*/ 36 w 857"/>
                <a:gd name="T61" fmla="*/ 715 h 1195"/>
                <a:gd name="T62" fmla="*/ 71 w 857"/>
                <a:gd name="T63" fmla="*/ 809 h 1195"/>
                <a:gd name="T64" fmla="*/ 110 w 857"/>
                <a:gd name="T65" fmla="*/ 894 h 1195"/>
                <a:gd name="T66" fmla="*/ 159 w 857"/>
                <a:gd name="T67" fmla="*/ 972 h 1195"/>
                <a:gd name="T68" fmla="*/ 214 w 857"/>
                <a:gd name="T69" fmla="*/ 1038 h 1195"/>
                <a:gd name="T70" fmla="*/ 275 w 857"/>
                <a:gd name="T71" fmla="*/ 1093 h 1195"/>
                <a:gd name="T72" fmla="*/ 338 w 857"/>
                <a:gd name="T73" fmla="*/ 1139 h 1195"/>
                <a:gd name="T74" fmla="*/ 402 w 857"/>
                <a:gd name="T75" fmla="*/ 1171 h 1195"/>
                <a:gd name="T76" fmla="*/ 470 w 857"/>
                <a:gd name="T77" fmla="*/ 1191 h 1195"/>
                <a:gd name="T78" fmla="*/ 539 w 857"/>
                <a:gd name="T79" fmla="*/ 1195 h 1195"/>
                <a:gd name="T80" fmla="*/ 604 w 857"/>
                <a:gd name="T81" fmla="*/ 1181 h 1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57" h="1195">
                  <a:moveTo>
                    <a:pt x="604" y="1181"/>
                  </a:moveTo>
                  <a:lnTo>
                    <a:pt x="665" y="1155"/>
                  </a:lnTo>
                  <a:lnTo>
                    <a:pt x="717" y="1116"/>
                  </a:lnTo>
                  <a:lnTo>
                    <a:pt x="763" y="1063"/>
                  </a:lnTo>
                  <a:lnTo>
                    <a:pt x="802" y="1002"/>
                  </a:lnTo>
                  <a:lnTo>
                    <a:pt x="831" y="927"/>
                  </a:lnTo>
                  <a:lnTo>
                    <a:pt x="850" y="848"/>
                  </a:lnTo>
                  <a:lnTo>
                    <a:pt x="857" y="761"/>
                  </a:lnTo>
                  <a:lnTo>
                    <a:pt x="857" y="669"/>
                  </a:lnTo>
                  <a:lnTo>
                    <a:pt x="844" y="574"/>
                  </a:lnTo>
                  <a:lnTo>
                    <a:pt x="821" y="480"/>
                  </a:lnTo>
                  <a:lnTo>
                    <a:pt x="789" y="386"/>
                  </a:lnTo>
                  <a:lnTo>
                    <a:pt x="747" y="300"/>
                  </a:lnTo>
                  <a:lnTo>
                    <a:pt x="698" y="223"/>
                  </a:lnTo>
                  <a:lnTo>
                    <a:pt x="643" y="157"/>
                  </a:lnTo>
                  <a:lnTo>
                    <a:pt x="585" y="102"/>
                  </a:lnTo>
                  <a:lnTo>
                    <a:pt x="522" y="55"/>
                  </a:lnTo>
                  <a:lnTo>
                    <a:pt x="454" y="24"/>
                  </a:lnTo>
                  <a:lnTo>
                    <a:pt x="390" y="3"/>
                  </a:lnTo>
                  <a:lnTo>
                    <a:pt x="321" y="0"/>
                  </a:lnTo>
                  <a:lnTo>
                    <a:pt x="256" y="13"/>
                  </a:lnTo>
                  <a:lnTo>
                    <a:pt x="195" y="39"/>
                  </a:lnTo>
                  <a:lnTo>
                    <a:pt x="140" y="79"/>
                  </a:lnTo>
                  <a:lnTo>
                    <a:pt x="94" y="131"/>
                  </a:lnTo>
                  <a:lnTo>
                    <a:pt x="58" y="196"/>
                  </a:lnTo>
                  <a:lnTo>
                    <a:pt x="29" y="268"/>
                  </a:lnTo>
                  <a:lnTo>
                    <a:pt x="9" y="346"/>
                  </a:lnTo>
                  <a:lnTo>
                    <a:pt x="0" y="434"/>
                  </a:lnTo>
                  <a:lnTo>
                    <a:pt x="0" y="525"/>
                  </a:lnTo>
                  <a:lnTo>
                    <a:pt x="13" y="620"/>
                  </a:lnTo>
                  <a:lnTo>
                    <a:pt x="36" y="715"/>
                  </a:lnTo>
                  <a:lnTo>
                    <a:pt x="71" y="809"/>
                  </a:lnTo>
                  <a:lnTo>
                    <a:pt x="110" y="894"/>
                  </a:lnTo>
                  <a:lnTo>
                    <a:pt x="159" y="972"/>
                  </a:lnTo>
                  <a:lnTo>
                    <a:pt x="214" y="1038"/>
                  </a:lnTo>
                  <a:lnTo>
                    <a:pt x="275" y="1093"/>
                  </a:lnTo>
                  <a:lnTo>
                    <a:pt x="338" y="1139"/>
                  </a:lnTo>
                  <a:lnTo>
                    <a:pt x="402" y="1171"/>
                  </a:lnTo>
                  <a:lnTo>
                    <a:pt x="470" y="1191"/>
                  </a:lnTo>
                  <a:lnTo>
                    <a:pt x="539" y="1195"/>
                  </a:lnTo>
                  <a:lnTo>
                    <a:pt x="604" y="1181"/>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44" name="Freeform 1172"/>
            <p:cNvSpPr>
              <a:spLocks/>
            </p:cNvSpPr>
            <p:nvPr/>
          </p:nvSpPr>
          <p:spPr bwMode="auto">
            <a:xfrm>
              <a:off x="786" y="2859"/>
              <a:ext cx="127" cy="139"/>
            </a:xfrm>
            <a:custGeom>
              <a:avLst/>
              <a:gdLst>
                <a:gd name="T0" fmla="*/ 169 w 2912"/>
                <a:gd name="T1" fmla="*/ 3821 h 3890"/>
                <a:gd name="T2" fmla="*/ 143 w 2912"/>
                <a:gd name="T3" fmla="*/ 3844 h 3890"/>
                <a:gd name="T4" fmla="*/ 111 w 2912"/>
                <a:gd name="T5" fmla="*/ 3863 h 3890"/>
                <a:gd name="T6" fmla="*/ 68 w 2912"/>
                <a:gd name="T7" fmla="*/ 3876 h 3890"/>
                <a:gd name="T8" fmla="*/ 23 w 2912"/>
                <a:gd name="T9" fmla="*/ 3886 h 3890"/>
                <a:gd name="T10" fmla="*/ 10 w 2912"/>
                <a:gd name="T11" fmla="*/ 3791 h 3890"/>
                <a:gd name="T12" fmla="*/ 36 w 2912"/>
                <a:gd name="T13" fmla="*/ 3573 h 3890"/>
                <a:gd name="T14" fmla="*/ 65 w 2912"/>
                <a:gd name="T15" fmla="*/ 3332 h 3890"/>
                <a:gd name="T16" fmla="*/ 97 w 2912"/>
                <a:gd name="T17" fmla="*/ 3090 h 3890"/>
                <a:gd name="T18" fmla="*/ 130 w 2912"/>
                <a:gd name="T19" fmla="*/ 2875 h 3890"/>
                <a:gd name="T20" fmla="*/ 166 w 2912"/>
                <a:gd name="T21" fmla="*/ 2640 h 3890"/>
                <a:gd name="T22" fmla="*/ 218 w 2912"/>
                <a:gd name="T23" fmla="*/ 2268 h 3890"/>
                <a:gd name="T24" fmla="*/ 292 w 2912"/>
                <a:gd name="T25" fmla="*/ 1828 h 3890"/>
                <a:gd name="T26" fmla="*/ 396 w 2912"/>
                <a:gd name="T27" fmla="*/ 1384 h 3890"/>
                <a:gd name="T28" fmla="*/ 542 w 2912"/>
                <a:gd name="T29" fmla="*/ 996 h 3890"/>
                <a:gd name="T30" fmla="*/ 691 w 2912"/>
                <a:gd name="T31" fmla="*/ 761 h 3890"/>
                <a:gd name="T32" fmla="*/ 851 w 2912"/>
                <a:gd name="T33" fmla="*/ 552 h 3890"/>
                <a:gd name="T34" fmla="*/ 1075 w 2912"/>
                <a:gd name="T35" fmla="*/ 320 h 3890"/>
                <a:gd name="T36" fmla="*/ 1380 w 2912"/>
                <a:gd name="T37" fmla="*/ 124 h 3890"/>
                <a:gd name="T38" fmla="*/ 1782 w 2912"/>
                <a:gd name="T39" fmla="*/ 11 h 3890"/>
                <a:gd name="T40" fmla="*/ 2094 w 2912"/>
                <a:gd name="T41" fmla="*/ 5 h 3890"/>
                <a:gd name="T42" fmla="*/ 2217 w 2912"/>
                <a:gd name="T43" fmla="*/ 11 h 3890"/>
                <a:gd name="T44" fmla="*/ 2312 w 2912"/>
                <a:gd name="T45" fmla="*/ 24 h 3890"/>
                <a:gd name="T46" fmla="*/ 2390 w 2912"/>
                <a:gd name="T47" fmla="*/ 43 h 3890"/>
                <a:gd name="T48" fmla="*/ 2455 w 2912"/>
                <a:gd name="T49" fmla="*/ 66 h 3890"/>
                <a:gd name="T50" fmla="*/ 2484 w 2912"/>
                <a:gd name="T51" fmla="*/ 86 h 3890"/>
                <a:gd name="T52" fmla="*/ 2533 w 2912"/>
                <a:gd name="T53" fmla="*/ 259 h 3890"/>
                <a:gd name="T54" fmla="*/ 2598 w 2912"/>
                <a:gd name="T55" fmla="*/ 412 h 3890"/>
                <a:gd name="T56" fmla="*/ 2676 w 2912"/>
                <a:gd name="T57" fmla="*/ 558 h 3890"/>
                <a:gd name="T58" fmla="*/ 2760 w 2912"/>
                <a:gd name="T59" fmla="*/ 721 h 3890"/>
                <a:gd name="T60" fmla="*/ 2848 w 2912"/>
                <a:gd name="T61" fmla="*/ 914 h 3890"/>
                <a:gd name="T62" fmla="*/ 2871 w 2912"/>
                <a:gd name="T63" fmla="*/ 996 h 3890"/>
                <a:gd name="T64" fmla="*/ 2786 w 2912"/>
                <a:gd name="T65" fmla="*/ 823 h 3890"/>
                <a:gd name="T66" fmla="*/ 2685 w 2912"/>
                <a:gd name="T67" fmla="*/ 651 h 3890"/>
                <a:gd name="T68" fmla="*/ 2536 w 2912"/>
                <a:gd name="T69" fmla="*/ 500 h 3890"/>
                <a:gd name="T70" fmla="*/ 2312 w 2912"/>
                <a:gd name="T71" fmla="*/ 392 h 3890"/>
                <a:gd name="T72" fmla="*/ 2007 w 2912"/>
                <a:gd name="T73" fmla="*/ 347 h 3890"/>
                <a:gd name="T74" fmla="*/ 1708 w 2912"/>
                <a:gd name="T75" fmla="*/ 356 h 3890"/>
                <a:gd name="T76" fmla="*/ 1435 w 2912"/>
                <a:gd name="T77" fmla="*/ 428 h 3890"/>
                <a:gd name="T78" fmla="*/ 1185 w 2912"/>
                <a:gd name="T79" fmla="*/ 579 h 3890"/>
                <a:gd name="T80" fmla="*/ 955 w 2912"/>
                <a:gd name="T81" fmla="*/ 809 h 3890"/>
                <a:gd name="T82" fmla="*/ 743 w 2912"/>
                <a:gd name="T83" fmla="*/ 1132 h 3890"/>
                <a:gd name="T84" fmla="*/ 587 w 2912"/>
                <a:gd name="T85" fmla="*/ 1485 h 3890"/>
                <a:gd name="T86" fmla="*/ 477 w 2912"/>
                <a:gd name="T87" fmla="*/ 1850 h 3890"/>
                <a:gd name="T88" fmla="*/ 399 w 2912"/>
                <a:gd name="T89" fmla="*/ 2222 h 3890"/>
                <a:gd name="T90" fmla="*/ 341 w 2912"/>
                <a:gd name="T91" fmla="*/ 2591 h 3890"/>
                <a:gd name="T92" fmla="*/ 295 w 2912"/>
                <a:gd name="T93" fmla="*/ 2891 h 3890"/>
                <a:gd name="T94" fmla="*/ 263 w 2912"/>
                <a:gd name="T95" fmla="*/ 3123 h 3890"/>
                <a:gd name="T96" fmla="*/ 237 w 2912"/>
                <a:gd name="T97" fmla="*/ 3344 h 3890"/>
                <a:gd name="T98" fmla="*/ 211 w 2912"/>
                <a:gd name="T99" fmla="*/ 3550 h 3890"/>
                <a:gd name="T100" fmla="*/ 191 w 2912"/>
                <a:gd name="T101" fmla="*/ 3730 h 3890"/>
                <a:gd name="T102" fmla="*/ 182 w 2912"/>
                <a:gd name="T103" fmla="*/ 3811 h 3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12" h="3890">
                  <a:moveTo>
                    <a:pt x="182" y="3811"/>
                  </a:moveTo>
                  <a:lnTo>
                    <a:pt x="169" y="3821"/>
                  </a:lnTo>
                  <a:lnTo>
                    <a:pt x="156" y="3833"/>
                  </a:lnTo>
                  <a:lnTo>
                    <a:pt x="143" y="3844"/>
                  </a:lnTo>
                  <a:lnTo>
                    <a:pt x="127" y="3854"/>
                  </a:lnTo>
                  <a:lnTo>
                    <a:pt x="111" y="3863"/>
                  </a:lnTo>
                  <a:lnTo>
                    <a:pt x="91" y="3869"/>
                  </a:lnTo>
                  <a:lnTo>
                    <a:pt x="68" y="3876"/>
                  </a:lnTo>
                  <a:lnTo>
                    <a:pt x="48" y="3883"/>
                  </a:lnTo>
                  <a:lnTo>
                    <a:pt x="23" y="3886"/>
                  </a:lnTo>
                  <a:lnTo>
                    <a:pt x="0" y="3890"/>
                  </a:lnTo>
                  <a:lnTo>
                    <a:pt x="10" y="3791"/>
                  </a:lnTo>
                  <a:lnTo>
                    <a:pt x="23" y="3687"/>
                  </a:lnTo>
                  <a:lnTo>
                    <a:pt x="36" y="3573"/>
                  </a:lnTo>
                  <a:lnTo>
                    <a:pt x="48" y="3452"/>
                  </a:lnTo>
                  <a:lnTo>
                    <a:pt x="65" y="3332"/>
                  </a:lnTo>
                  <a:lnTo>
                    <a:pt x="81" y="3208"/>
                  </a:lnTo>
                  <a:lnTo>
                    <a:pt x="97" y="3090"/>
                  </a:lnTo>
                  <a:lnTo>
                    <a:pt x="114" y="2979"/>
                  </a:lnTo>
                  <a:lnTo>
                    <a:pt x="130" y="2875"/>
                  </a:lnTo>
                  <a:lnTo>
                    <a:pt x="143" y="2783"/>
                  </a:lnTo>
                  <a:lnTo>
                    <a:pt x="166" y="2640"/>
                  </a:lnTo>
                  <a:lnTo>
                    <a:pt x="188" y="2467"/>
                  </a:lnTo>
                  <a:lnTo>
                    <a:pt x="218" y="2268"/>
                  </a:lnTo>
                  <a:lnTo>
                    <a:pt x="249" y="2052"/>
                  </a:lnTo>
                  <a:lnTo>
                    <a:pt x="292" y="1828"/>
                  </a:lnTo>
                  <a:lnTo>
                    <a:pt x="337" y="1602"/>
                  </a:lnTo>
                  <a:lnTo>
                    <a:pt x="396" y="1384"/>
                  </a:lnTo>
                  <a:lnTo>
                    <a:pt x="461" y="1179"/>
                  </a:lnTo>
                  <a:lnTo>
                    <a:pt x="542" y="996"/>
                  </a:lnTo>
                  <a:lnTo>
                    <a:pt x="633" y="842"/>
                  </a:lnTo>
                  <a:lnTo>
                    <a:pt x="691" y="761"/>
                  </a:lnTo>
                  <a:lnTo>
                    <a:pt x="763" y="663"/>
                  </a:lnTo>
                  <a:lnTo>
                    <a:pt x="851" y="552"/>
                  </a:lnTo>
                  <a:lnTo>
                    <a:pt x="955" y="435"/>
                  </a:lnTo>
                  <a:lnTo>
                    <a:pt x="1075" y="320"/>
                  </a:lnTo>
                  <a:lnTo>
                    <a:pt x="1218" y="216"/>
                  </a:lnTo>
                  <a:lnTo>
                    <a:pt x="1380" y="124"/>
                  </a:lnTo>
                  <a:lnTo>
                    <a:pt x="1568" y="53"/>
                  </a:lnTo>
                  <a:lnTo>
                    <a:pt x="1782" y="11"/>
                  </a:lnTo>
                  <a:lnTo>
                    <a:pt x="2022" y="0"/>
                  </a:lnTo>
                  <a:lnTo>
                    <a:pt x="2094" y="5"/>
                  </a:lnTo>
                  <a:lnTo>
                    <a:pt x="2159" y="8"/>
                  </a:lnTo>
                  <a:lnTo>
                    <a:pt x="2217" y="11"/>
                  </a:lnTo>
                  <a:lnTo>
                    <a:pt x="2266" y="17"/>
                  </a:lnTo>
                  <a:lnTo>
                    <a:pt x="2312" y="24"/>
                  </a:lnTo>
                  <a:lnTo>
                    <a:pt x="2354" y="33"/>
                  </a:lnTo>
                  <a:lnTo>
                    <a:pt x="2390" y="43"/>
                  </a:lnTo>
                  <a:lnTo>
                    <a:pt x="2422" y="53"/>
                  </a:lnTo>
                  <a:lnTo>
                    <a:pt x="2455" y="66"/>
                  </a:lnTo>
                  <a:lnTo>
                    <a:pt x="2484" y="82"/>
                  </a:lnTo>
                  <a:lnTo>
                    <a:pt x="2484" y="86"/>
                  </a:lnTo>
                  <a:lnTo>
                    <a:pt x="2506" y="177"/>
                  </a:lnTo>
                  <a:lnTo>
                    <a:pt x="2533" y="259"/>
                  </a:lnTo>
                  <a:lnTo>
                    <a:pt x="2565" y="337"/>
                  </a:lnTo>
                  <a:lnTo>
                    <a:pt x="2598" y="412"/>
                  </a:lnTo>
                  <a:lnTo>
                    <a:pt x="2637" y="483"/>
                  </a:lnTo>
                  <a:lnTo>
                    <a:pt x="2676" y="558"/>
                  </a:lnTo>
                  <a:lnTo>
                    <a:pt x="2717" y="637"/>
                  </a:lnTo>
                  <a:lnTo>
                    <a:pt x="2760" y="721"/>
                  </a:lnTo>
                  <a:lnTo>
                    <a:pt x="2805" y="814"/>
                  </a:lnTo>
                  <a:lnTo>
                    <a:pt x="2848" y="914"/>
                  </a:lnTo>
                  <a:lnTo>
                    <a:pt x="2912" y="1074"/>
                  </a:lnTo>
                  <a:lnTo>
                    <a:pt x="2871" y="996"/>
                  </a:lnTo>
                  <a:lnTo>
                    <a:pt x="2832" y="911"/>
                  </a:lnTo>
                  <a:lnTo>
                    <a:pt x="2786" y="823"/>
                  </a:lnTo>
                  <a:lnTo>
                    <a:pt x="2741" y="735"/>
                  </a:lnTo>
                  <a:lnTo>
                    <a:pt x="2685" y="651"/>
                  </a:lnTo>
                  <a:lnTo>
                    <a:pt x="2617" y="572"/>
                  </a:lnTo>
                  <a:lnTo>
                    <a:pt x="2536" y="500"/>
                  </a:lnTo>
                  <a:lnTo>
                    <a:pt x="2436" y="438"/>
                  </a:lnTo>
                  <a:lnTo>
                    <a:pt x="2312" y="392"/>
                  </a:lnTo>
                  <a:lnTo>
                    <a:pt x="2162" y="363"/>
                  </a:lnTo>
                  <a:lnTo>
                    <a:pt x="2007" y="347"/>
                  </a:lnTo>
                  <a:lnTo>
                    <a:pt x="1854" y="343"/>
                  </a:lnTo>
                  <a:lnTo>
                    <a:pt x="1708" y="356"/>
                  </a:lnTo>
                  <a:lnTo>
                    <a:pt x="1568" y="386"/>
                  </a:lnTo>
                  <a:lnTo>
                    <a:pt x="1435" y="428"/>
                  </a:lnTo>
                  <a:lnTo>
                    <a:pt x="1309" y="494"/>
                  </a:lnTo>
                  <a:lnTo>
                    <a:pt x="1185" y="579"/>
                  </a:lnTo>
                  <a:lnTo>
                    <a:pt x="1068" y="682"/>
                  </a:lnTo>
                  <a:lnTo>
                    <a:pt x="955" y="809"/>
                  </a:lnTo>
                  <a:lnTo>
                    <a:pt x="844" y="963"/>
                  </a:lnTo>
                  <a:lnTo>
                    <a:pt x="743" y="1132"/>
                  </a:lnTo>
                  <a:lnTo>
                    <a:pt x="659" y="1306"/>
                  </a:lnTo>
                  <a:lnTo>
                    <a:pt x="587" y="1485"/>
                  </a:lnTo>
                  <a:lnTo>
                    <a:pt x="526" y="1668"/>
                  </a:lnTo>
                  <a:lnTo>
                    <a:pt x="477" y="1850"/>
                  </a:lnTo>
                  <a:lnTo>
                    <a:pt x="435" y="2037"/>
                  </a:lnTo>
                  <a:lnTo>
                    <a:pt x="399" y="2222"/>
                  </a:lnTo>
                  <a:lnTo>
                    <a:pt x="370" y="2405"/>
                  </a:lnTo>
                  <a:lnTo>
                    <a:pt x="341" y="2591"/>
                  </a:lnTo>
                  <a:lnTo>
                    <a:pt x="315" y="2774"/>
                  </a:lnTo>
                  <a:lnTo>
                    <a:pt x="295" y="2891"/>
                  </a:lnTo>
                  <a:lnTo>
                    <a:pt x="279" y="3009"/>
                  </a:lnTo>
                  <a:lnTo>
                    <a:pt x="263" y="3123"/>
                  </a:lnTo>
                  <a:lnTo>
                    <a:pt x="249" y="3237"/>
                  </a:lnTo>
                  <a:lnTo>
                    <a:pt x="237" y="3344"/>
                  </a:lnTo>
                  <a:lnTo>
                    <a:pt x="224" y="3452"/>
                  </a:lnTo>
                  <a:lnTo>
                    <a:pt x="211" y="3550"/>
                  </a:lnTo>
                  <a:lnTo>
                    <a:pt x="201" y="3645"/>
                  </a:lnTo>
                  <a:lnTo>
                    <a:pt x="191" y="3730"/>
                  </a:lnTo>
                  <a:lnTo>
                    <a:pt x="185" y="3808"/>
                  </a:lnTo>
                  <a:lnTo>
                    <a:pt x="182" y="3811"/>
                  </a:lnTo>
                  <a:close/>
                </a:path>
              </a:pathLst>
            </a:custGeom>
            <a:solidFill>
              <a:srgbClr val="FFD8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45" name="Freeform 1173"/>
            <p:cNvSpPr>
              <a:spLocks/>
            </p:cNvSpPr>
            <p:nvPr/>
          </p:nvSpPr>
          <p:spPr bwMode="auto">
            <a:xfrm>
              <a:off x="792" y="2867"/>
              <a:ext cx="121" cy="130"/>
            </a:xfrm>
            <a:custGeom>
              <a:avLst/>
              <a:gdLst>
                <a:gd name="T0" fmla="*/ 2439 w 2776"/>
                <a:gd name="T1" fmla="*/ 147 h 3638"/>
                <a:gd name="T2" fmla="*/ 2494 w 2776"/>
                <a:gd name="T3" fmla="*/ 255 h 3638"/>
                <a:gd name="T4" fmla="*/ 2553 w 2776"/>
                <a:gd name="T5" fmla="*/ 366 h 3638"/>
                <a:gd name="T6" fmla="*/ 2614 w 2776"/>
                <a:gd name="T7" fmla="*/ 486 h 3638"/>
                <a:gd name="T8" fmla="*/ 2679 w 2776"/>
                <a:gd name="T9" fmla="*/ 623 h 3638"/>
                <a:gd name="T10" fmla="*/ 2776 w 2776"/>
                <a:gd name="T11" fmla="*/ 858 h 3638"/>
                <a:gd name="T12" fmla="*/ 2696 w 2776"/>
                <a:gd name="T13" fmla="*/ 695 h 3638"/>
                <a:gd name="T14" fmla="*/ 2605 w 2776"/>
                <a:gd name="T15" fmla="*/ 519 h 3638"/>
                <a:gd name="T16" fmla="*/ 2481 w 2776"/>
                <a:gd name="T17" fmla="*/ 356 h 3638"/>
                <a:gd name="T18" fmla="*/ 2300 w 2776"/>
                <a:gd name="T19" fmla="*/ 222 h 3638"/>
                <a:gd name="T20" fmla="*/ 2026 w 2776"/>
                <a:gd name="T21" fmla="*/ 147 h 3638"/>
                <a:gd name="T22" fmla="*/ 1718 w 2776"/>
                <a:gd name="T23" fmla="*/ 127 h 3638"/>
                <a:gd name="T24" fmla="*/ 1432 w 2776"/>
                <a:gd name="T25" fmla="*/ 170 h 3638"/>
                <a:gd name="T26" fmla="*/ 1173 w 2776"/>
                <a:gd name="T27" fmla="*/ 278 h 3638"/>
                <a:gd name="T28" fmla="*/ 932 w 2776"/>
                <a:gd name="T29" fmla="*/ 466 h 3638"/>
                <a:gd name="T30" fmla="*/ 708 w 2776"/>
                <a:gd name="T31" fmla="*/ 747 h 3638"/>
                <a:gd name="T32" fmla="*/ 523 w 2776"/>
                <a:gd name="T33" fmla="*/ 1090 h 3638"/>
                <a:gd name="T34" fmla="*/ 390 w 2776"/>
                <a:gd name="T35" fmla="*/ 1452 h 3638"/>
                <a:gd name="T36" fmla="*/ 299 w 2776"/>
                <a:gd name="T37" fmla="*/ 1821 h 3638"/>
                <a:gd name="T38" fmla="*/ 234 w 2776"/>
                <a:gd name="T39" fmla="*/ 2189 h 3638"/>
                <a:gd name="T40" fmla="*/ 179 w 2776"/>
                <a:gd name="T41" fmla="*/ 2558 h 3638"/>
                <a:gd name="T42" fmla="*/ 143 w 2776"/>
                <a:gd name="T43" fmla="*/ 2793 h 3638"/>
                <a:gd name="T44" fmla="*/ 113 w 2776"/>
                <a:gd name="T45" fmla="*/ 3021 h 3638"/>
                <a:gd name="T46" fmla="*/ 88 w 2776"/>
                <a:gd name="T47" fmla="*/ 3236 h 3638"/>
                <a:gd name="T48" fmla="*/ 65 w 2776"/>
                <a:gd name="T49" fmla="*/ 3429 h 3638"/>
                <a:gd name="T50" fmla="*/ 49 w 2776"/>
                <a:gd name="T51" fmla="*/ 3592 h 3638"/>
                <a:gd name="T52" fmla="*/ 42 w 2776"/>
                <a:gd name="T53" fmla="*/ 3598 h 3638"/>
                <a:gd name="T54" fmla="*/ 33 w 2776"/>
                <a:gd name="T55" fmla="*/ 3605 h 3638"/>
                <a:gd name="T56" fmla="*/ 23 w 2776"/>
                <a:gd name="T57" fmla="*/ 3614 h 3638"/>
                <a:gd name="T58" fmla="*/ 13 w 2776"/>
                <a:gd name="T59" fmla="*/ 3621 h 3638"/>
                <a:gd name="T60" fmla="*/ 3 w 2776"/>
                <a:gd name="T61" fmla="*/ 3628 h 3638"/>
                <a:gd name="T62" fmla="*/ 0 w 2776"/>
                <a:gd name="T63" fmla="*/ 3638 h 3638"/>
                <a:gd name="T64" fmla="*/ 65 w 2776"/>
                <a:gd name="T65" fmla="*/ 2929 h 3638"/>
                <a:gd name="T66" fmla="*/ 156 w 2776"/>
                <a:gd name="T67" fmla="*/ 2297 h 3638"/>
                <a:gd name="T68" fmla="*/ 263 w 2776"/>
                <a:gd name="T69" fmla="*/ 1742 h 3638"/>
                <a:gd name="T70" fmla="*/ 384 w 2776"/>
                <a:gd name="T71" fmla="*/ 1289 h 3638"/>
                <a:gd name="T72" fmla="*/ 514 w 2776"/>
                <a:gd name="T73" fmla="*/ 943 h 3638"/>
                <a:gd name="T74" fmla="*/ 653 w 2776"/>
                <a:gd name="T75" fmla="*/ 698 h 3638"/>
                <a:gd name="T76" fmla="*/ 844 w 2776"/>
                <a:gd name="T77" fmla="*/ 447 h 3638"/>
                <a:gd name="T78" fmla="*/ 1104 w 2776"/>
                <a:gd name="T79" fmla="*/ 225 h 3638"/>
                <a:gd name="T80" fmla="*/ 1438 w 2776"/>
                <a:gd name="T81" fmla="*/ 65 h 3638"/>
                <a:gd name="T82" fmla="*/ 1855 w 2776"/>
                <a:gd name="T83" fmla="*/ 0 h 3638"/>
                <a:gd name="T84" fmla="*/ 2014 w 2776"/>
                <a:gd name="T85" fmla="*/ 0 h 3638"/>
                <a:gd name="T86" fmla="*/ 2144 w 2776"/>
                <a:gd name="T87" fmla="*/ 10 h 3638"/>
                <a:gd name="T88" fmla="*/ 2251 w 2776"/>
                <a:gd name="T89" fmla="*/ 26 h 3638"/>
                <a:gd name="T90" fmla="*/ 2335 w 2776"/>
                <a:gd name="T91" fmla="*/ 52 h 3638"/>
                <a:gd name="T92" fmla="*/ 2406 w 2776"/>
                <a:gd name="T93" fmla="*/ 82 h 3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76" h="3638">
                  <a:moveTo>
                    <a:pt x="2416" y="91"/>
                  </a:moveTo>
                  <a:lnTo>
                    <a:pt x="2439" y="147"/>
                  </a:lnTo>
                  <a:lnTo>
                    <a:pt x="2465" y="199"/>
                  </a:lnTo>
                  <a:lnTo>
                    <a:pt x="2494" y="255"/>
                  </a:lnTo>
                  <a:lnTo>
                    <a:pt x="2520" y="310"/>
                  </a:lnTo>
                  <a:lnTo>
                    <a:pt x="2553" y="366"/>
                  </a:lnTo>
                  <a:lnTo>
                    <a:pt x="2581" y="424"/>
                  </a:lnTo>
                  <a:lnTo>
                    <a:pt x="2614" y="486"/>
                  </a:lnTo>
                  <a:lnTo>
                    <a:pt x="2647" y="551"/>
                  </a:lnTo>
                  <a:lnTo>
                    <a:pt x="2679" y="623"/>
                  </a:lnTo>
                  <a:lnTo>
                    <a:pt x="2712" y="698"/>
                  </a:lnTo>
                  <a:lnTo>
                    <a:pt x="2776" y="858"/>
                  </a:lnTo>
                  <a:lnTo>
                    <a:pt x="2735" y="780"/>
                  </a:lnTo>
                  <a:lnTo>
                    <a:pt x="2696" y="695"/>
                  </a:lnTo>
                  <a:lnTo>
                    <a:pt x="2650" y="607"/>
                  </a:lnTo>
                  <a:lnTo>
                    <a:pt x="2605" y="519"/>
                  </a:lnTo>
                  <a:lnTo>
                    <a:pt x="2549" y="435"/>
                  </a:lnTo>
                  <a:lnTo>
                    <a:pt x="2481" y="356"/>
                  </a:lnTo>
                  <a:lnTo>
                    <a:pt x="2400" y="284"/>
                  </a:lnTo>
                  <a:lnTo>
                    <a:pt x="2300" y="222"/>
                  </a:lnTo>
                  <a:lnTo>
                    <a:pt x="2176" y="176"/>
                  </a:lnTo>
                  <a:lnTo>
                    <a:pt x="2026" y="147"/>
                  </a:lnTo>
                  <a:lnTo>
                    <a:pt x="1871" y="131"/>
                  </a:lnTo>
                  <a:lnTo>
                    <a:pt x="1718" y="127"/>
                  </a:lnTo>
                  <a:lnTo>
                    <a:pt x="1572" y="140"/>
                  </a:lnTo>
                  <a:lnTo>
                    <a:pt x="1432" y="170"/>
                  </a:lnTo>
                  <a:lnTo>
                    <a:pt x="1299" y="212"/>
                  </a:lnTo>
                  <a:lnTo>
                    <a:pt x="1173" y="278"/>
                  </a:lnTo>
                  <a:lnTo>
                    <a:pt x="1049" y="363"/>
                  </a:lnTo>
                  <a:lnTo>
                    <a:pt x="932" y="466"/>
                  </a:lnTo>
                  <a:lnTo>
                    <a:pt x="819" y="593"/>
                  </a:lnTo>
                  <a:lnTo>
                    <a:pt x="708" y="747"/>
                  </a:lnTo>
                  <a:lnTo>
                    <a:pt x="607" y="916"/>
                  </a:lnTo>
                  <a:lnTo>
                    <a:pt x="523" y="1090"/>
                  </a:lnTo>
                  <a:lnTo>
                    <a:pt x="451" y="1269"/>
                  </a:lnTo>
                  <a:lnTo>
                    <a:pt x="390" y="1452"/>
                  </a:lnTo>
                  <a:lnTo>
                    <a:pt x="341" y="1634"/>
                  </a:lnTo>
                  <a:lnTo>
                    <a:pt x="299" y="1821"/>
                  </a:lnTo>
                  <a:lnTo>
                    <a:pt x="263" y="2006"/>
                  </a:lnTo>
                  <a:lnTo>
                    <a:pt x="234" y="2189"/>
                  </a:lnTo>
                  <a:lnTo>
                    <a:pt x="205" y="2375"/>
                  </a:lnTo>
                  <a:lnTo>
                    <a:pt x="179" y="2558"/>
                  </a:lnTo>
                  <a:lnTo>
                    <a:pt x="159" y="2675"/>
                  </a:lnTo>
                  <a:lnTo>
                    <a:pt x="143" y="2793"/>
                  </a:lnTo>
                  <a:lnTo>
                    <a:pt x="127" y="2907"/>
                  </a:lnTo>
                  <a:lnTo>
                    <a:pt x="113" y="3021"/>
                  </a:lnTo>
                  <a:lnTo>
                    <a:pt x="101" y="3128"/>
                  </a:lnTo>
                  <a:lnTo>
                    <a:pt x="88" y="3236"/>
                  </a:lnTo>
                  <a:lnTo>
                    <a:pt x="75" y="3334"/>
                  </a:lnTo>
                  <a:lnTo>
                    <a:pt x="65" y="3429"/>
                  </a:lnTo>
                  <a:lnTo>
                    <a:pt x="55" y="3514"/>
                  </a:lnTo>
                  <a:lnTo>
                    <a:pt x="49" y="3592"/>
                  </a:lnTo>
                  <a:lnTo>
                    <a:pt x="46" y="3595"/>
                  </a:lnTo>
                  <a:lnTo>
                    <a:pt x="42" y="3598"/>
                  </a:lnTo>
                  <a:lnTo>
                    <a:pt x="36" y="3602"/>
                  </a:lnTo>
                  <a:lnTo>
                    <a:pt x="33" y="3605"/>
                  </a:lnTo>
                  <a:lnTo>
                    <a:pt x="30" y="3608"/>
                  </a:lnTo>
                  <a:lnTo>
                    <a:pt x="23" y="3614"/>
                  </a:lnTo>
                  <a:lnTo>
                    <a:pt x="20" y="3617"/>
                  </a:lnTo>
                  <a:lnTo>
                    <a:pt x="13" y="3621"/>
                  </a:lnTo>
                  <a:lnTo>
                    <a:pt x="10" y="3625"/>
                  </a:lnTo>
                  <a:lnTo>
                    <a:pt x="3" y="3628"/>
                  </a:lnTo>
                  <a:lnTo>
                    <a:pt x="0" y="3631"/>
                  </a:lnTo>
                  <a:lnTo>
                    <a:pt x="0" y="3638"/>
                  </a:lnTo>
                  <a:lnTo>
                    <a:pt x="30" y="3275"/>
                  </a:lnTo>
                  <a:lnTo>
                    <a:pt x="65" y="2929"/>
                  </a:lnTo>
                  <a:lnTo>
                    <a:pt x="107" y="2603"/>
                  </a:lnTo>
                  <a:lnTo>
                    <a:pt x="156" y="2297"/>
                  </a:lnTo>
                  <a:lnTo>
                    <a:pt x="208" y="2006"/>
                  </a:lnTo>
                  <a:lnTo>
                    <a:pt x="263" y="1742"/>
                  </a:lnTo>
                  <a:lnTo>
                    <a:pt x="322" y="1504"/>
                  </a:lnTo>
                  <a:lnTo>
                    <a:pt x="384" y="1289"/>
                  </a:lnTo>
                  <a:lnTo>
                    <a:pt x="448" y="1103"/>
                  </a:lnTo>
                  <a:lnTo>
                    <a:pt x="514" y="943"/>
                  </a:lnTo>
                  <a:lnTo>
                    <a:pt x="578" y="822"/>
                  </a:lnTo>
                  <a:lnTo>
                    <a:pt x="653" y="698"/>
                  </a:lnTo>
                  <a:lnTo>
                    <a:pt x="740" y="571"/>
                  </a:lnTo>
                  <a:lnTo>
                    <a:pt x="844" y="447"/>
                  </a:lnTo>
                  <a:lnTo>
                    <a:pt x="965" y="330"/>
                  </a:lnTo>
                  <a:lnTo>
                    <a:pt x="1104" y="225"/>
                  </a:lnTo>
                  <a:lnTo>
                    <a:pt x="1260" y="134"/>
                  </a:lnTo>
                  <a:lnTo>
                    <a:pt x="1438" y="65"/>
                  </a:lnTo>
                  <a:lnTo>
                    <a:pt x="1637" y="19"/>
                  </a:lnTo>
                  <a:lnTo>
                    <a:pt x="1855" y="0"/>
                  </a:lnTo>
                  <a:lnTo>
                    <a:pt x="1938" y="0"/>
                  </a:lnTo>
                  <a:lnTo>
                    <a:pt x="2014" y="0"/>
                  </a:lnTo>
                  <a:lnTo>
                    <a:pt x="2081" y="7"/>
                  </a:lnTo>
                  <a:lnTo>
                    <a:pt x="2144" y="10"/>
                  </a:lnTo>
                  <a:lnTo>
                    <a:pt x="2199" y="19"/>
                  </a:lnTo>
                  <a:lnTo>
                    <a:pt x="2251" y="26"/>
                  </a:lnTo>
                  <a:lnTo>
                    <a:pt x="2296" y="40"/>
                  </a:lnTo>
                  <a:lnTo>
                    <a:pt x="2335" y="52"/>
                  </a:lnTo>
                  <a:lnTo>
                    <a:pt x="2374" y="65"/>
                  </a:lnTo>
                  <a:lnTo>
                    <a:pt x="2406" y="82"/>
                  </a:lnTo>
                  <a:lnTo>
                    <a:pt x="2416" y="91"/>
                  </a:lnTo>
                  <a:close/>
                </a:path>
              </a:pathLst>
            </a:custGeom>
            <a:solidFill>
              <a:srgbClr val="FFCB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46" name="Freeform 1174"/>
            <p:cNvSpPr>
              <a:spLocks/>
            </p:cNvSpPr>
            <p:nvPr/>
          </p:nvSpPr>
          <p:spPr bwMode="auto">
            <a:xfrm>
              <a:off x="773" y="2986"/>
              <a:ext cx="23" cy="12"/>
            </a:xfrm>
            <a:custGeom>
              <a:avLst/>
              <a:gdLst>
                <a:gd name="T0" fmla="*/ 271 w 536"/>
                <a:gd name="T1" fmla="*/ 340 h 340"/>
                <a:gd name="T2" fmla="*/ 312 w 536"/>
                <a:gd name="T3" fmla="*/ 337 h 340"/>
                <a:gd name="T4" fmla="*/ 354 w 536"/>
                <a:gd name="T5" fmla="*/ 330 h 340"/>
                <a:gd name="T6" fmla="*/ 393 w 536"/>
                <a:gd name="T7" fmla="*/ 320 h 340"/>
                <a:gd name="T8" fmla="*/ 429 w 536"/>
                <a:gd name="T9" fmla="*/ 307 h 340"/>
                <a:gd name="T10" fmla="*/ 458 w 536"/>
                <a:gd name="T11" fmla="*/ 291 h 340"/>
                <a:gd name="T12" fmla="*/ 488 w 536"/>
                <a:gd name="T13" fmla="*/ 271 h 340"/>
                <a:gd name="T14" fmla="*/ 507 w 536"/>
                <a:gd name="T15" fmla="*/ 249 h 340"/>
                <a:gd name="T16" fmla="*/ 524 w 536"/>
                <a:gd name="T17" fmla="*/ 222 h 340"/>
                <a:gd name="T18" fmla="*/ 533 w 536"/>
                <a:gd name="T19" fmla="*/ 196 h 340"/>
                <a:gd name="T20" fmla="*/ 536 w 536"/>
                <a:gd name="T21" fmla="*/ 170 h 340"/>
                <a:gd name="T22" fmla="*/ 533 w 536"/>
                <a:gd name="T23" fmla="*/ 141 h 340"/>
                <a:gd name="T24" fmla="*/ 524 w 536"/>
                <a:gd name="T25" fmla="*/ 114 h 340"/>
                <a:gd name="T26" fmla="*/ 507 w 536"/>
                <a:gd name="T27" fmla="*/ 92 h 340"/>
                <a:gd name="T28" fmla="*/ 488 w 536"/>
                <a:gd name="T29" fmla="*/ 69 h 340"/>
                <a:gd name="T30" fmla="*/ 458 w 536"/>
                <a:gd name="T31" fmla="*/ 50 h 340"/>
                <a:gd name="T32" fmla="*/ 429 w 536"/>
                <a:gd name="T33" fmla="*/ 33 h 340"/>
                <a:gd name="T34" fmla="*/ 393 w 536"/>
                <a:gd name="T35" fmla="*/ 17 h 340"/>
                <a:gd name="T36" fmla="*/ 354 w 536"/>
                <a:gd name="T37" fmla="*/ 7 h 340"/>
                <a:gd name="T38" fmla="*/ 312 w 536"/>
                <a:gd name="T39" fmla="*/ 0 h 340"/>
                <a:gd name="T40" fmla="*/ 271 w 536"/>
                <a:gd name="T41" fmla="*/ 0 h 340"/>
                <a:gd name="T42" fmla="*/ 225 w 536"/>
                <a:gd name="T43" fmla="*/ 0 h 340"/>
                <a:gd name="T44" fmla="*/ 186 w 536"/>
                <a:gd name="T45" fmla="*/ 7 h 340"/>
                <a:gd name="T46" fmla="*/ 147 w 536"/>
                <a:gd name="T47" fmla="*/ 17 h 340"/>
                <a:gd name="T48" fmla="*/ 111 w 536"/>
                <a:gd name="T49" fmla="*/ 33 h 340"/>
                <a:gd name="T50" fmla="*/ 79 w 536"/>
                <a:gd name="T51" fmla="*/ 50 h 340"/>
                <a:gd name="T52" fmla="*/ 52 w 536"/>
                <a:gd name="T53" fmla="*/ 69 h 340"/>
                <a:gd name="T54" fmla="*/ 30 w 536"/>
                <a:gd name="T55" fmla="*/ 92 h 340"/>
                <a:gd name="T56" fmla="*/ 13 w 536"/>
                <a:gd name="T57" fmla="*/ 114 h 340"/>
                <a:gd name="T58" fmla="*/ 4 w 536"/>
                <a:gd name="T59" fmla="*/ 141 h 340"/>
                <a:gd name="T60" fmla="*/ 0 w 536"/>
                <a:gd name="T61" fmla="*/ 170 h 340"/>
                <a:gd name="T62" fmla="*/ 4 w 536"/>
                <a:gd name="T63" fmla="*/ 196 h 340"/>
                <a:gd name="T64" fmla="*/ 13 w 536"/>
                <a:gd name="T65" fmla="*/ 222 h 340"/>
                <a:gd name="T66" fmla="*/ 30 w 536"/>
                <a:gd name="T67" fmla="*/ 249 h 340"/>
                <a:gd name="T68" fmla="*/ 52 w 536"/>
                <a:gd name="T69" fmla="*/ 271 h 340"/>
                <a:gd name="T70" fmla="*/ 79 w 536"/>
                <a:gd name="T71" fmla="*/ 291 h 340"/>
                <a:gd name="T72" fmla="*/ 111 w 536"/>
                <a:gd name="T73" fmla="*/ 307 h 340"/>
                <a:gd name="T74" fmla="*/ 147 w 536"/>
                <a:gd name="T75" fmla="*/ 320 h 340"/>
                <a:gd name="T76" fmla="*/ 186 w 536"/>
                <a:gd name="T77" fmla="*/ 330 h 340"/>
                <a:gd name="T78" fmla="*/ 225 w 536"/>
                <a:gd name="T79" fmla="*/ 337 h 340"/>
                <a:gd name="T80" fmla="*/ 271 w 536"/>
                <a:gd name="T81" fmla="*/ 34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36" h="340">
                  <a:moveTo>
                    <a:pt x="271" y="340"/>
                  </a:moveTo>
                  <a:lnTo>
                    <a:pt x="312" y="337"/>
                  </a:lnTo>
                  <a:lnTo>
                    <a:pt x="354" y="330"/>
                  </a:lnTo>
                  <a:lnTo>
                    <a:pt x="393" y="320"/>
                  </a:lnTo>
                  <a:lnTo>
                    <a:pt x="429" y="307"/>
                  </a:lnTo>
                  <a:lnTo>
                    <a:pt x="458" y="291"/>
                  </a:lnTo>
                  <a:lnTo>
                    <a:pt x="488" y="271"/>
                  </a:lnTo>
                  <a:lnTo>
                    <a:pt x="507" y="249"/>
                  </a:lnTo>
                  <a:lnTo>
                    <a:pt x="524" y="222"/>
                  </a:lnTo>
                  <a:lnTo>
                    <a:pt x="533" y="196"/>
                  </a:lnTo>
                  <a:lnTo>
                    <a:pt x="536" y="170"/>
                  </a:lnTo>
                  <a:lnTo>
                    <a:pt x="533" y="141"/>
                  </a:lnTo>
                  <a:lnTo>
                    <a:pt x="524" y="114"/>
                  </a:lnTo>
                  <a:lnTo>
                    <a:pt x="507" y="92"/>
                  </a:lnTo>
                  <a:lnTo>
                    <a:pt x="488" y="69"/>
                  </a:lnTo>
                  <a:lnTo>
                    <a:pt x="458" y="50"/>
                  </a:lnTo>
                  <a:lnTo>
                    <a:pt x="429" y="33"/>
                  </a:lnTo>
                  <a:lnTo>
                    <a:pt x="393" y="17"/>
                  </a:lnTo>
                  <a:lnTo>
                    <a:pt x="354" y="7"/>
                  </a:lnTo>
                  <a:lnTo>
                    <a:pt x="312" y="0"/>
                  </a:lnTo>
                  <a:lnTo>
                    <a:pt x="271" y="0"/>
                  </a:lnTo>
                  <a:lnTo>
                    <a:pt x="225" y="0"/>
                  </a:lnTo>
                  <a:lnTo>
                    <a:pt x="186" y="7"/>
                  </a:lnTo>
                  <a:lnTo>
                    <a:pt x="147" y="17"/>
                  </a:lnTo>
                  <a:lnTo>
                    <a:pt x="111" y="33"/>
                  </a:lnTo>
                  <a:lnTo>
                    <a:pt x="79" y="50"/>
                  </a:lnTo>
                  <a:lnTo>
                    <a:pt x="52" y="69"/>
                  </a:lnTo>
                  <a:lnTo>
                    <a:pt x="30" y="92"/>
                  </a:lnTo>
                  <a:lnTo>
                    <a:pt x="13" y="114"/>
                  </a:lnTo>
                  <a:lnTo>
                    <a:pt x="4" y="141"/>
                  </a:lnTo>
                  <a:lnTo>
                    <a:pt x="0" y="170"/>
                  </a:lnTo>
                  <a:lnTo>
                    <a:pt x="4" y="196"/>
                  </a:lnTo>
                  <a:lnTo>
                    <a:pt x="13" y="222"/>
                  </a:lnTo>
                  <a:lnTo>
                    <a:pt x="30" y="249"/>
                  </a:lnTo>
                  <a:lnTo>
                    <a:pt x="52" y="271"/>
                  </a:lnTo>
                  <a:lnTo>
                    <a:pt x="79" y="291"/>
                  </a:lnTo>
                  <a:lnTo>
                    <a:pt x="111" y="307"/>
                  </a:lnTo>
                  <a:lnTo>
                    <a:pt x="147" y="320"/>
                  </a:lnTo>
                  <a:lnTo>
                    <a:pt x="186" y="330"/>
                  </a:lnTo>
                  <a:lnTo>
                    <a:pt x="225" y="337"/>
                  </a:lnTo>
                  <a:lnTo>
                    <a:pt x="271" y="340"/>
                  </a:lnTo>
                  <a:close/>
                </a:path>
              </a:pathLst>
            </a:custGeom>
            <a:solidFill>
              <a:srgbClr val="FFD8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47" name="Freeform 1175"/>
            <p:cNvSpPr>
              <a:spLocks/>
            </p:cNvSpPr>
            <p:nvPr/>
          </p:nvSpPr>
          <p:spPr bwMode="auto">
            <a:xfrm>
              <a:off x="776" y="2989"/>
              <a:ext cx="16" cy="7"/>
            </a:xfrm>
            <a:custGeom>
              <a:avLst/>
              <a:gdLst>
                <a:gd name="T0" fmla="*/ 191 w 379"/>
                <a:gd name="T1" fmla="*/ 214 h 214"/>
                <a:gd name="T2" fmla="*/ 220 w 379"/>
                <a:gd name="T3" fmla="*/ 214 h 214"/>
                <a:gd name="T4" fmla="*/ 250 w 379"/>
                <a:gd name="T5" fmla="*/ 211 h 214"/>
                <a:gd name="T6" fmla="*/ 275 w 379"/>
                <a:gd name="T7" fmla="*/ 205 h 214"/>
                <a:gd name="T8" fmla="*/ 298 w 379"/>
                <a:gd name="T9" fmla="*/ 195 h 214"/>
                <a:gd name="T10" fmla="*/ 321 w 379"/>
                <a:gd name="T11" fmla="*/ 186 h 214"/>
                <a:gd name="T12" fmla="*/ 341 w 379"/>
                <a:gd name="T13" fmla="*/ 172 h 214"/>
                <a:gd name="T14" fmla="*/ 357 w 379"/>
                <a:gd name="T15" fmla="*/ 156 h 214"/>
                <a:gd name="T16" fmla="*/ 369 w 379"/>
                <a:gd name="T17" fmla="*/ 143 h 214"/>
                <a:gd name="T18" fmla="*/ 376 w 379"/>
                <a:gd name="T19" fmla="*/ 123 h 214"/>
                <a:gd name="T20" fmla="*/ 379 w 379"/>
                <a:gd name="T21" fmla="*/ 107 h 214"/>
                <a:gd name="T22" fmla="*/ 376 w 379"/>
                <a:gd name="T23" fmla="*/ 91 h 214"/>
                <a:gd name="T24" fmla="*/ 369 w 379"/>
                <a:gd name="T25" fmla="*/ 71 h 214"/>
                <a:gd name="T26" fmla="*/ 357 w 379"/>
                <a:gd name="T27" fmla="*/ 59 h 214"/>
                <a:gd name="T28" fmla="*/ 341 w 379"/>
                <a:gd name="T29" fmla="*/ 42 h 214"/>
                <a:gd name="T30" fmla="*/ 321 w 379"/>
                <a:gd name="T31" fmla="*/ 29 h 214"/>
                <a:gd name="T32" fmla="*/ 298 w 379"/>
                <a:gd name="T33" fmla="*/ 20 h 214"/>
                <a:gd name="T34" fmla="*/ 275 w 379"/>
                <a:gd name="T35" fmla="*/ 9 h 214"/>
                <a:gd name="T36" fmla="*/ 250 w 379"/>
                <a:gd name="T37" fmla="*/ 3 h 214"/>
                <a:gd name="T38" fmla="*/ 220 w 379"/>
                <a:gd name="T39" fmla="*/ 0 h 214"/>
                <a:gd name="T40" fmla="*/ 191 w 379"/>
                <a:gd name="T41" fmla="*/ 0 h 214"/>
                <a:gd name="T42" fmla="*/ 165 w 379"/>
                <a:gd name="T43" fmla="*/ 0 h 214"/>
                <a:gd name="T44" fmla="*/ 135 w 379"/>
                <a:gd name="T45" fmla="*/ 3 h 214"/>
                <a:gd name="T46" fmla="*/ 110 w 379"/>
                <a:gd name="T47" fmla="*/ 9 h 214"/>
                <a:gd name="T48" fmla="*/ 83 w 379"/>
                <a:gd name="T49" fmla="*/ 20 h 214"/>
                <a:gd name="T50" fmla="*/ 61 w 379"/>
                <a:gd name="T51" fmla="*/ 32 h 214"/>
                <a:gd name="T52" fmla="*/ 38 w 379"/>
                <a:gd name="T53" fmla="*/ 45 h 214"/>
                <a:gd name="T54" fmla="*/ 22 w 379"/>
                <a:gd name="T55" fmla="*/ 59 h 214"/>
                <a:gd name="T56" fmla="*/ 9 w 379"/>
                <a:gd name="T57" fmla="*/ 75 h 214"/>
                <a:gd name="T58" fmla="*/ 0 w 379"/>
                <a:gd name="T59" fmla="*/ 91 h 214"/>
                <a:gd name="T60" fmla="*/ 0 w 379"/>
                <a:gd name="T61" fmla="*/ 111 h 214"/>
                <a:gd name="T62" fmla="*/ 0 w 379"/>
                <a:gd name="T63" fmla="*/ 127 h 214"/>
                <a:gd name="T64" fmla="*/ 9 w 379"/>
                <a:gd name="T65" fmla="*/ 143 h 214"/>
                <a:gd name="T66" fmla="*/ 22 w 379"/>
                <a:gd name="T67" fmla="*/ 159 h 214"/>
                <a:gd name="T68" fmla="*/ 38 w 379"/>
                <a:gd name="T69" fmla="*/ 172 h 214"/>
                <a:gd name="T70" fmla="*/ 61 w 379"/>
                <a:gd name="T71" fmla="*/ 186 h 214"/>
                <a:gd name="T72" fmla="*/ 83 w 379"/>
                <a:gd name="T73" fmla="*/ 195 h 214"/>
                <a:gd name="T74" fmla="*/ 110 w 379"/>
                <a:gd name="T75" fmla="*/ 205 h 214"/>
                <a:gd name="T76" fmla="*/ 135 w 379"/>
                <a:gd name="T77" fmla="*/ 211 h 214"/>
                <a:gd name="T78" fmla="*/ 165 w 379"/>
                <a:gd name="T79" fmla="*/ 214 h 214"/>
                <a:gd name="T80" fmla="*/ 191 w 379"/>
                <a:gd name="T81" fmla="*/ 21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9" h="214">
                  <a:moveTo>
                    <a:pt x="191" y="214"/>
                  </a:moveTo>
                  <a:lnTo>
                    <a:pt x="220" y="214"/>
                  </a:lnTo>
                  <a:lnTo>
                    <a:pt x="250" y="211"/>
                  </a:lnTo>
                  <a:lnTo>
                    <a:pt x="275" y="205"/>
                  </a:lnTo>
                  <a:lnTo>
                    <a:pt x="298" y="195"/>
                  </a:lnTo>
                  <a:lnTo>
                    <a:pt x="321" y="186"/>
                  </a:lnTo>
                  <a:lnTo>
                    <a:pt x="341" y="172"/>
                  </a:lnTo>
                  <a:lnTo>
                    <a:pt x="357" y="156"/>
                  </a:lnTo>
                  <a:lnTo>
                    <a:pt x="369" y="143"/>
                  </a:lnTo>
                  <a:lnTo>
                    <a:pt x="376" y="123"/>
                  </a:lnTo>
                  <a:lnTo>
                    <a:pt x="379" y="107"/>
                  </a:lnTo>
                  <a:lnTo>
                    <a:pt x="376" y="91"/>
                  </a:lnTo>
                  <a:lnTo>
                    <a:pt x="369" y="71"/>
                  </a:lnTo>
                  <a:lnTo>
                    <a:pt x="357" y="59"/>
                  </a:lnTo>
                  <a:lnTo>
                    <a:pt x="341" y="42"/>
                  </a:lnTo>
                  <a:lnTo>
                    <a:pt x="321" y="29"/>
                  </a:lnTo>
                  <a:lnTo>
                    <a:pt x="298" y="20"/>
                  </a:lnTo>
                  <a:lnTo>
                    <a:pt x="275" y="9"/>
                  </a:lnTo>
                  <a:lnTo>
                    <a:pt x="250" y="3"/>
                  </a:lnTo>
                  <a:lnTo>
                    <a:pt x="220" y="0"/>
                  </a:lnTo>
                  <a:lnTo>
                    <a:pt x="191" y="0"/>
                  </a:lnTo>
                  <a:lnTo>
                    <a:pt x="165" y="0"/>
                  </a:lnTo>
                  <a:lnTo>
                    <a:pt x="135" y="3"/>
                  </a:lnTo>
                  <a:lnTo>
                    <a:pt x="110" y="9"/>
                  </a:lnTo>
                  <a:lnTo>
                    <a:pt x="83" y="20"/>
                  </a:lnTo>
                  <a:lnTo>
                    <a:pt x="61" y="32"/>
                  </a:lnTo>
                  <a:lnTo>
                    <a:pt x="38" y="45"/>
                  </a:lnTo>
                  <a:lnTo>
                    <a:pt x="22" y="59"/>
                  </a:lnTo>
                  <a:lnTo>
                    <a:pt x="9" y="75"/>
                  </a:lnTo>
                  <a:lnTo>
                    <a:pt x="0" y="91"/>
                  </a:lnTo>
                  <a:lnTo>
                    <a:pt x="0" y="111"/>
                  </a:lnTo>
                  <a:lnTo>
                    <a:pt x="0" y="127"/>
                  </a:lnTo>
                  <a:lnTo>
                    <a:pt x="9" y="143"/>
                  </a:lnTo>
                  <a:lnTo>
                    <a:pt x="22" y="159"/>
                  </a:lnTo>
                  <a:lnTo>
                    <a:pt x="38" y="172"/>
                  </a:lnTo>
                  <a:lnTo>
                    <a:pt x="61" y="186"/>
                  </a:lnTo>
                  <a:lnTo>
                    <a:pt x="83" y="195"/>
                  </a:lnTo>
                  <a:lnTo>
                    <a:pt x="110" y="205"/>
                  </a:lnTo>
                  <a:lnTo>
                    <a:pt x="135" y="211"/>
                  </a:lnTo>
                  <a:lnTo>
                    <a:pt x="165" y="214"/>
                  </a:lnTo>
                  <a:lnTo>
                    <a:pt x="191" y="214"/>
                  </a:lnTo>
                  <a:close/>
                </a:path>
              </a:pathLst>
            </a:custGeom>
            <a:solidFill>
              <a:srgbClr val="FFCB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48" name="Freeform 1176"/>
            <p:cNvSpPr>
              <a:spLocks/>
            </p:cNvSpPr>
            <p:nvPr/>
          </p:nvSpPr>
          <p:spPr bwMode="auto">
            <a:xfrm>
              <a:off x="774" y="2986"/>
              <a:ext cx="16" cy="4"/>
            </a:xfrm>
            <a:custGeom>
              <a:avLst/>
              <a:gdLst>
                <a:gd name="T0" fmla="*/ 376 w 376"/>
                <a:gd name="T1" fmla="*/ 20 h 101"/>
                <a:gd name="T2" fmla="*/ 366 w 376"/>
                <a:gd name="T3" fmla="*/ 17 h 101"/>
                <a:gd name="T4" fmla="*/ 353 w 376"/>
                <a:gd name="T5" fmla="*/ 14 h 101"/>
                <a:gd name="T6" fmla="*/ 340 w 376"/>
                <a:gd name="T7" fmla="*/ 10 h 101"/>
                <a:gd name="T8" fmla="*/ 327 w 376"/>
                <a:gd name="T9" fmla="*/ 7 h 101"/>
                <a:gd name="T10" fmla="*/ 314 w 376"/>
                <a:gd name="T11" fmla="*/ 4 h 101"/>
                <a:gd name="T12" fmla="*/ 301 w 376"/>
                <a:gd name="T13" fmla="*/ 4 h 101"/>
                <a:gd name="T14" fmla="*/ 288 w 376"/>
                <a:gd name="T15" fmla="*/ 0 h 101"/>
                <a:gd name="T16" fmla="*/ 275 w 376"/>
                <a:gd name="T17" fmla="*/ 0 h 101"/>
                <a:gd name="T18" fmla="*/ 262 w 376"/>
                <a:gd name="T19" fmla="*/ 0 h 101"/>
                <a:gd name="T20" fmla="*/ 250 w 376"/>
                <a:gd name="T21" fmla="*/ 0 h 101"/>
                <a:gd name="T22" fmla="*/ 217 w 376"/>
                <a:gd name="T23" fmla="*/ 0 h 101"/>
                <a:gd name="T24" fmla="*/ 184 w 376"/>
                <a:gd name="T25" fmla="*/ 4 h 101"/>
                <a:gd name="T26" fmla="*/ 155 w 376"/>
                <a:gd name="T27" fmla="*/ 10 h 101"/>
                <a:gd name="T28" fmla="*/ 126 w 376"/>
                <a:gd name="T29" fmla="*/ 17 h 101"/>
                <a:gd name="T30" fmla="*/ 97 w 376"/>
                <a:gd name="T31" fmla="*/ 26 h 101"/>
                <a:gd name="T32" fmla="*/ 74 w 376"/>
                <a:gd name="T33" fmla="*/ 39 h 101"/>
                <a:gd name="T34" fmla="*/ 51 w 376"/>
                <a:gd name="T35" fmla="*/ 53 h 101"/>
                <a:gd name="T36" fmla="*/ 31 w 376"/>
                <a:gd name="T37" fmla="*/ 69 h 101"/>
                <a:gd name="T38" fmla="*/ 15 w 376"/>
                <a:gd name="T39" fmla="*/ 86 h 101"/>
                <a:gd name="T40" fmla="*/ 0 w 376"/>
                <a:gd name="T41"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6" h="101">
                  <a:moveTo>
                    <a:pt x="376" y="20"/>
                  </a:moveTo>
                  <a:lnTo>
                    <a:pt x="366" y="17"/>
                  </a:lnTo>
                  <a:lnTo>
                    <a:pt x="353" y="14"/>
                  </a:lnTo>
                  <a:lnTo>
                    <a:pt x="340" y="10"/>
                  </a:lnTo>
                  <a:lnTo>
                    <a:pt x="327" y="7"/>
                  </a:lnTo>
                  <a:lnTo>
                    <a:pt x="314" y="4"/>
                  </a:lnTo>
                  <a:lnTo>
                    <a:pt x="301" y="4"/>
                  </a:lnTo>
                  <a:lnTo>
                    <a:pt x="288" y="0"/>
                  </a:lnTo>
                  <a:lnTo>
                    <a:pt x="275" y="0"/>
                  </a:lnTo>
                  <a:lnTo>
                    <a:pt x="262" y="0"/>
                  </a:lnTo>
                  <a:lnTo>
                    <a:pt x="250" y="0"/>
                  </a:lnTo>
                  <a:lnTo>
                    <a:pt x="217" y="0"/>
                  </a:lnTo>
                  <a:lnTo>
                    <a:pt x="184" y="4"/>
                  </a:lnTo>
                  <a:lnTo>
                    <a:pt x="155" y="10"/>
                  </a:lnTo>
                  <a:lnTo>
                    <a:pt x="126" y="17"/>
                  </a:lnTo>
                  <a:lnTo>
                    <a:pt x="97" y="26"/>
                  </a:lnTo>
                  <a:lnTo>
                    <a:pt x="74" y="39"/>
                  </a:lnTo>
                  <a:lnTo>
                    <a:pt x="51" y="53"/>
                  </a:lnTo>
                  <a:lnTo>
                    <a:pt x="31" y="69"/>
                  </a:lnTo>
                  <a:lnTo>
                    <a:pt x="15" y="86"/>
                  </a:lnTo>
                  <a:lnTo>
                    <a:pt x="0" y="101"/>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49" name="Freeform 1177"/>
            <p:cNvSpPr>
              <a:spLocks/>
            </p:cNvSpPr>
            <p:nvPr/>
          </p:nvSpPr>
          <p:spPr bwMode="auto">
            <a:xfrm>
              <a:off x="776" y="2989"/>
              <a:ext cx="16" cy="7"/>
            </a:xfrm>
            <a:custGeom>
              <a:avLst/>
              <a:gdLst>
                <a:gd name="T0" fmla="*/ 77 w 379"/>
                <a:gd name="T1" fmla="*/ 199 h 199"/>
                <a:gd name="T2" fmla="*/ 67 w 379"/>
                <a:gd name="T3" fmla="*/ 192 h 199"/>
                <a:gd name="T4" fmla="*/ 55 w 379"/>
                <a:gd name="T5" fmla="*/ 186 h 199"/>
                <a:gd name="T6" fmla="*/ 45 w 379"/>
                <a:gd name="T7" fmla="*/ 178 h 199"/>
                <a:gd name="T8" fmla="*/ 35 w 379"/>
                <a:gd name="T9" fmla="*/ 169 h 199"/>
                <a:gd name="T10" fmla="*/ 25 w 379"/>
                <a:gd name="T11" fmla="*/ 159 h 199"/>
                <a:gd name="T12" fmla="*/ 16 w 379"/>
                <a:gd name="T13" fmla="*/ 150 h 199"/>
                <a:gd name="T14" fmla="*/ 9 w 379"/>
                <a:gd name="T15" fmla="*/ 140 h 199"/>
                <a:gd name="T16" fmla="*/ 3 w 379"/>
                <a:gd name="T17" fmla="*/ 130 h 199"/>
                <a:gd name="T18" fmla="*/ 0 w 379"/>
                <a:gd name="T19" fmla="*/ 120 h 199"/>
                <a:gd name="T20" fmla="*/ 0 w 379"/>
                <a:gd name="T21" fmla="*/ 111 h 199"/>
                <a:gd name="T22" fmla="*/ 0 w 379"/>
                <a:gd name="T23" fmla="*/ 91 h 199"/>
                <a:gd name="T24" fmla="*/ 9 w 379"/>
                <a:gd name="T25" fmla="*/ 75 h 199"/>
                <a:gd name="T26" fmla="*/ 22 w 379"/>
                <a:gd name="T27" fmla="*/ 59 h 199"/>
                <a:gd name="T28" fmla="*/ 38 w 379"/>
                <a:gd name="T29" fmla="*/ 45 h 199"/>
                <a:gd name="T30" fmla="*/ 61 w 379"/>
                <a:gd name="T31" fmla="*/ 32 h 199"/>
                <a:gd name="T32" fmla="*/ 83 w 379"/>
                <a:gd name="T33" fmla="*/ 20 h 199"/>
                <a:gd name="T34" fmla="*/ 110 w 379"/>
                <a:gd name="T35" fmla="*/ 9 h 199"/>
                <a:gd name="T36" fmla="*/ 135 w 379"/>
                <a:gd name="T37" fmla="*/ 3 h 199"/>
                <a:gd name="T38" fmla="*/ 165 w 379"/>
                <a:gd name="T39" fmla="*/ 0 h 199"/>
                <a:gd name="T40" fmla="*/ 191 w 379"/>
                <a:gd name="T41" fmla="*/ 0 h 199"/>
                <a:gd name="T42" fmla="*/ 220 w 379"/>
                <a:gd name="T43" fmla="*/ 0 h 199"/>
                <a:gd name="T44" fmla="*/ 243 w 379"/>
                <a:gd name="T45" fmla="*/ 3 h 199"/>
                <a:gd name="T46" fmla="*/ 269 w 379"/>
                <a:gd name="T47" fmla="*/ 9 h 199"/>
                <a:gd name="T48" fmla="*/ 292 w 379"/>
                <a:gd name="T49" fmla="*/ 15 h 199"/>
                <a:gd name="T50" fmla="*/ 314 w 379"/>
                <a:gd name="T51" fmla="*/ 26 h 199"/>
                <a:gd name="T52" fmla="*/ 333 w 379"/>
                <a:gd name="T53" fmla="*/ 39 h 199"/>
                <a:gd name="T54" fmla="*/ 350 w 379"/>
                <a:gd name="T55" fmla="*/ 48 h 199"/>
                <a:gd name="T56" fmla="*/ 363 w 379"/>
                <a:gd name="T57" fmla="*/ 65 h 199"/>
                <a:gd name="T58" fmla="*/ 373 w 379"/>
                <a:gd name="T59" fmla="*/ 78 h 199"/>
                <a:gd name="T60" fmla="*/ 379 w 379"/>
                <a:gd name="T61" fmla="*/ 94 h 199"/>
                <a:gd name="T62" fmla="*/ 379 w 379"/>
                <a:gd name="T63" fmla="*/ 91 h 199"/>
                <a:gd name="T64" fmla="*/ 360 w 379"/>
                <a:gd name="T65" fmla="*/ 84 h 199"/>
                <a:gd name="T66" fmla="*/ 341 w 379"/>
                <a:gd name="T67" fmla="*/ 78 h 199"/>
                <a:gd name="T68" fmla="*/ 317 w 379"/>
                <a:gd name="T69" fmla="*/ 71 h 199"/>
                <a:gd name="T70" fmla="*/ 298 w 379"/>
                <a:gd name="T71" fmla="*/ 71 h 199"/>
                <a:gd name="T72" fmla="*/ 275 w 379"/>
                <a:gd name="T73" fmla="*/ 71 h 199"/>
                <a:gd name="T74" fmla="*/ 253 w 379"/>
                <a:gd name="T75" fmla="*/ 71 h 199"/>
                <a:gd name="T76" fmla="*/ 230 w 379"/>
                <a:gd name="T77" fmla="*/ 75 h 199"/>
                <a:gd name="T78" fmla="*/ 207 w 379"/>
                <a:gd name="T79" fmla="*/ 81 h 199"/>
                <a:gd name="T80" fmla="*/ 184 w 379"/>
                <a:gd name="T81" fmla="*/ 87 h 199"/>
                <a:gd name="T82" fmla="*/ 162 w 379"/>
                <a:gd name="T83" fmla="*/ 97 h 199"/>
                <a:gd name="T84" fmla="*/ 149 w 379"/>
                <a:gd name="T85" fmla="*/ 104 h 199"/>
                <a:gd name="T86" fmla="*/ 135 w 379"/>
                <a:gd name="T87" fmla="*/ 111 h 199"/>
                <a:gd name="T88" fmla="*/ 123 w 379"/>
                <a:gd name="T89" fmla="*/ 117 h 199"/>
                <a:gd name="T90" fmla="*/ 113 w 379"/>
                <a:gd name="T91" fmla="*/ 127 h 199"/>
                <a:gd name="T92" fmla="*/ 103 w 379"/>
                <a:gd name="T93" fmla="*/ 136 h 199"/>
                <a:gd name="T94" fmla="*/ 97 w 379"/>
                <a:gd name="T95" fmla="*/ 147 h 199"/>
                <a:gd name="T96" fmla="*/ 91 w 379"/>
                <a:gd name="T97" fmla="*/ 156 h 199"/>
                <a:gd name="T98" fmla="*/ 83 w 379"/>
                <a:gd name="T99" fmla="*/ 166 h 199"/>
                <a:gd name="T100" fmla="*/ 80 w 379"/>
                <a:gd name="T101" fmla="*/ 178 h 199"/>
                <a:gd name="T102" fmla="*/ 77 w 379"/>
                <a:gd name="T103" fmla="*/ 189 h 199"/>
                <a:gd name="T104" fmla="*/ 77 w 379"/>
                <a:gd name="T105" fmla="*/ 19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9" h="199">
                  <a:moveTo>
                    <a:pt x="77" y="199"/>
                  </a:moveTo>
                  <a:lnTo>
                    <a:pt x="67" y="192"/>
                  </a:lnTo>
                  <a:lnTo>
                    <a:pt x="55" y="186"/>
                  </a:lnTo>
                  <a:lnTo>
                    <a:pt x="45" y="178"/>
                  </a:lnTo>
                  <a:lnTo>
                    <a:pt x="35" y="169"/>
                  </a:lnTo>
                  <a:lnTo>
                    <a:pt x="25" y="159"/>
                  </a:lnTo>
                  <a:lnTo>
                    <a:pt x="16" y="150"/>
                  </a:lnTo>
                  <a:lnTo>
                    <a:pt x="9" y="140"/>
                  </a:lnTo>
                  <a:lnTo>
                    <a:pt x="3" y="130"/>
                  </a:lnTo>
                  <a:lnTo>
                    <a:pt x="0" y="120"/>
                  </a:lnTo>
                  <a:lnTo>
                    <a:pt x="0" y="111"/>
                  </a:lnTo>
                  <a:lnTo>
                    <a:pt x="0" y="91"/>
                  </a:lnTo>
                  <a:lnTo>
                    <a:pt x="9" y="75"/>
                  </a:lnTo>
                  <a:lnTo>
                    <a:pt x="22" y="59"/>
                  </a:lnTo>
                  <a:lnTo>
                    <a:pt x="38" y="45"/>
                  </a:lnTo>
                  <a:lnTo>
                    <a:pt x="61" y="32"/>
                  </a:lnTo>
                  <a:lnTo>
                    <a:pt x="83" y="20"/>
                  </a:lnTo>
                  <a:lnTo>
                    <a:pt x="110" y="9"/>
                  </a:lnTo>
                  <a:lnTo>
                    <a:pt x="135" y="3"/>
                  </a:lnTo>
                  <a:lnTo>
                    <a:pt x="165" y="0"/>
                  </a:lnTo>
                  <a:lnTo>
                    <a:pt x="191" y="0"/>
                  </a:lnTo>
                  <a:lnTo>
                    <a:pt x="220" y="0"/>
                  </a:lnTo>
                  <a:lnTo>
                    <a:pt x="243" y="3"/>
                  </a:lnTo>
                  <a:lnTo>
                    <a:pt x="269" y="9"/>
                  </a:lnTo>
                  <a:lnTo>
                    <a:pt x="292" y="15"/>
                  </a:lnTo>
                  <a:lnTo>
                    <a:pt x="314" y="26"/>
                  </a:lnTo>
                  <a:lnTo>
                    <a:pt x="333" y="39"/>
                  </a:lnTo>
                  <a:lnTo>
                    <a:pt x="350" y="48"/>
                  </a:lnTo>
                  <a:lnTo>
                    <a:pt x="363" y="65"/>
                  </a:lnTo>
                  <a:lnTo>
                    <a:pt x="373" y="78"/>
                  </a:lnTo>
                  <a:lnTo>
                    <a:pt x="379" y="94"/>
                  </a:lnTo>
                  <a:lnTo>
                    <a:pt x="379" y="91"/>
                  </a:lnTo>
                  <a:lnTo>
                    <a:pt x="360" y="84"/>
                  </a:lnTo>
                  <a:lnTo>
                    <a:pt x="341" y="78"/>
                  </a:lnTo>
                  <a:lnTo>
                    <a:pt x="317" y="71"/>
                  </a:lnTo>
                  <a:lnTo>
                    <a:pt x="298" y="71"/>
                  </a:lnTo>
                  <a:lnTo>
                    <a:pt x="275" y="71"/>
                  </a:lnTo>
                  <a:lnTo>
                    <a:pt x="253" y="71"/>
                  </a:lnTo>
                  <a:lnTo>
                    <a:pt x="230" y="75"/>
                  </a:lnTo>
                  <a:lnTo>
                    <a:pt x="207" y="81"/>
                  </a:lnTo>
                  <a:lnTo>
                    <a:pt x="184" y="87"/>
                  </a:lnTo>
                  <a:lnTo>
                    <a:pt x="162" y="97"/>
                  </a:lnTo>
                  <a:lnTo>
                    <a:pt x="149" y="104"/>
                  </a:lnTo>
                  <a:lnTo>
                    <a:pt x="135" y="111"/>
                  </a:lnTo>
                  <a:lnTo>
                    <a:pt x="123" y="117"/>
                  </a:lnTo>
                  <a:lnTo>
                    <a:pt x="113" y="127"/>
                  </a:lnTo>
                  <a:lnTo>
                    <a:pt x="103" y="136"/>
                  </a:lnTo>
                  <a:lnTo>
                    <a:pt x="97" y="147"/>
                  </a:lnTo>
                  <a:lnTo>
                    <a:pt x="91" y="156"/>
                  </a:lnTo>
                  <a:lnTo>
                    <a:pt x="83" y="166"/>
                  </a:lnTo>
                  <a:lnTo>
                    <a:pt x="80" y="178"/>
                  </a:lnTo>
                  <a:lnTo>
                    <a:pt x="77" y="189"/>
                  </a:lnTo>
                  <a:lnTo>
                    <a:pt x="77" y="199"/>
                  </a:lnTo>
                  <a:close/>
                </a:path>
              </a:pathLst>
            </a:custGeom>
            <a:solidFill>
              <a:srgbClr val="FFB2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50" name="Freeform 1178"/>
            <p:cNvSpPr>
              <a:spLocks/>
            </p:cNvSpPr>
            <p:nvPr/>
          </p:nvSpPr>
          <p:spPr bwMode="auto">
            <a:xfrm>
              <a:off x="784" y="2994"/>
              <a:ext cx="8" cy="2"/>
            </a:xfrm>
            <a:custGeom>
              <a:avLst/>
              <a:gdLst>
                <a:gd name="T0" fmla="*/ 0 w 169"/>
                <a:gd name="T1" fmla="*/ 58 h 58"/>
                <a:gd name="T2" fmla="*/ 23 w 169"/>
                <a:gd name="T3" fmla="*/ 58 h 58"/>
                <a:gd name="T4" fmla="*/ 42 w 169"/>
                <a:gd name="T5" fmla="*/ 58 h 58"/>
                <a:gd name="T6" fmla="*/ 62 w 169"/>
                <a:gd name="T7" fmla="*/ 55 h 58"/>
                <a:gd name="T8" fmla="*/ 81 w 169"/>
                <a:gd name="T9" fmla="*/ 49 h 58"/>
                <a:gd name="T10" fmla="*/ 98 w 169"/>
                <a:gd name="T11" fmla="*/ 43 h 58"/>
                <a:gd name="T12" fmla="*/ 117 w 169"/>
                <a:gd name="T13" fmla="*/ 36 h 58"/>
                <a:gd name="T14" fmla="*/ 130 w 169"/>
                <a:gd name="T15" fmla="*/ 30 h 58"/>
                <a:gd name="T16" fmla="*/ 147 w 169"/>
                <a:gd name="T17" fmla="*/ 19 h 58"/>
                <a:gd name="T18" fmla="*/ 159 w 169"/>
                <a:gd name="T19" fmla="*/ 10 h 58"/>
                <a:gd name="T20" fmla="*/ 169 w 169"/>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9" h="58">
                  <a:moveTo>
                    <a:pt x="0" y="58"/>
                  </a:moveTo>
                  <a:lnTo>
                    <a:pt x="23" y="58"/>
                  </a:lnTo>
                  <a:lnTo>
                    <a:pt x="42" y="58"/>
                  </a:lnTo>
                  <a:lnTo>
                    <a:pt x="62" y="55"/>
                  </a:lnTo>
                  <a:lnTo>
                    <a:pt x="81" y="49"/>
                  </a:lnTo>
                  <a:lnTo>
                    <a:pt x="98" y="43"/>
                  </a:lnTo>
                  <a:lnTo>
                    <a:pt x="117" y="36"/>
                  </a:lnTo>
                  <a:lnTo>
                    <a:pt x="130" y="30"/>
                  </a:lnTo>
                  <a:lnTo>
                    <a:pt x="147" y="19"/>
                  </a:lnTo>
                  <a:lnTo>
                    <a:pt x="159" y="10"/>
                  </a:lnTo>
                  <a:lnTo>
                    <a:pt x="169" y="0"/>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51" name="Freeform 1179"/>
            <p:cNvSpPr>
              <a:spLocks/>
            </p:cNvSpPr>
            <p:nvPr/>
          </p:nvSpPr>
          <p:spPr bwMode="auto">
            <a:xfrm>
              <a:off x="902" y="2781"/>
              <a:ext cx="34" cy="137"/>
            </a:xfrm>
            <a:custGeom>
              <a:avLst/>
              <a:gdLst>
                <a:gd name="T0" fmla="*/ 330 w 775"/>
                <a:gd name="T1" fmla="*/ 3438 h 3846"/>
                <a:gd name="T2" fmla="*/ 0 w 775"/>
                <a:gd name="T3" fmla="*/ 1953 h 3846"/>
                <a:gd name="T4" fmla="*/ 496 w 775"/>
                <a:gd name="T5" fmla="*/ 760 h 3846"/>
                <a:gd name="T6" fmla="*/ 766 w 775"/>
                <a:gd name="T7" fmla="*/ 0 h 3846"/>
                <a:gd name="T8" fmla="*/ 775 w 775"/>
                <a:gd name="T9" fmla="*/ 202 h 3846"/>
                <a:gd name="T10" fmla="*/ 769 w 775"/>
                <a:gd name="T11" fmla="*/ 401 h 3846"/>
                <a:gd name="T12" fmla="*/ 743 w 775"/>
                <a:gd name="T13" fmla="*/ 597 h 3846"/>
                <a:gd name="T14" fmla="*/ 707 w 775"/>
                <a:gd name="T15" fmla="*/ 786 h 3846"/>
                <a:gd name="T16" fmla="*/ 659 w 775"/>
                <a:gd name="T17" fmla="*/ 969 h 3846"/>
                <a:gd name="T18" fmla="*/ 603 w 775"/>
                <a:gd name="T19" fmla="*/ 1145 h 3846"/>
                <a:gd name="T20" fmla="*/ 541 w 775"/>
                <a:gd name="T21" fmla="*/ 1311 h 3846"/>
                <a:gd name="T22" fmla="*/ 480 w 775"/>
                <a:gd name="T23" fmla="*/ 1467 h 3846"/>
                <a:gd name="T24" fmla="*/ 421 w 775"/>
                <a:gd name="T25" fmla="*/ 1615 h 3846"/>
                <a:gd name="T26" fmla="*/ 363 w 775"/>
                <a:gd name="T27" fmla="*/ 1748 h 3846"/>
                <a:gd name="T28" fmla="*/ 324 w 775"/>
                <a:gd name="T29" fmla="*/ 1859 h 3846"/>
                <a:gd name="T30" fmla="*/ 298 w 775"/>
                <a:gd name="T31" fmla="*/ 1970 h 3846"/>
                <a:gd name="T32" fmla="*/ 282 w 775"/>
                <a:gd name="T33" fmla="*/ 2084 h 3846"/>
                <a:gd name="T34" fmla="*/ 275 w 775"/>
                <a:gd name="T35" fmla="*/ 2201 h 3846"/>
                <a:gd name="T36" fmla="*/ 278 w 775"/>
                <a:gd name="T37" fmla="*/ 2322 h 3846"/>
                <a:gd name="T38" fmla="*/ 291 w 775"/>
                <a:gd name="T39" fmla="*/ 2443 h 3846"/>
                <a:gd name="T40" fmla="*/ 314 w 775"/>
                <a:gd name="T41" fmla="*/ 2570 h 3846"/>
                <a:gd name="T42" fmla="*/ 347 w 775"/>
                <a:gd name="T43" fmla="*/ 2701 h 3846"/>
                <a:gd name="T44" fmla="*/ 389 w 775"/>
                <a:gd name="T45" fmla="*/ 2834 h 3846"/>
                <a:gd name="T46" fmla="*/ 437 w 775"/>
                <a:gd name="T47" fmla="*/ 2971 h 3846"/>
                <a:gd name="T48" fmla="*/ 457 w 775"/>
                <a:gd name="T49" fmla="*/ 3030 h 3846"/>
                <a:gd name="T50" fmla="*/ 473 w 775"/>
                <a:gd name="T51" fmla="*/ 3085 h 3846"/>
                <a:gd name="T52" fmla="*/ 483 w 775"/>
                <a:gd name="T53" fmla="*/ 3145 h 3846"/>
                <a:gd name="T54" fmla="*/ 486 w 775"/>
                <a:gd name="T55" fmla="*/ 3197 h 3846"/>
                <a:gd name="T56" fmla="*/ 489 w 775"/>
                <a:gd name="T57" fmla="*/ 3248 h 3846"/>
                <a:gd name="T58" fmla="*/ 486 w 775"/>
                <a:gd name="T59" fmla="*/ 3301 h 3846"/>
                <a:gd name="T60" fmla="*/ 480 w 775"/>
                <a:gd name="T61" fmla="*/ 3347 h 3846"/>
                <a:gd name="T62" fmla="*/ 473 w 775"/>
                <a:gd name="T63" fmla="*/ 3392 h 3846"/>
                <a:gd name="T64" fmla="*/ 467 w 775"/>
                <a:gd name="T65" fmla="*/ 3435 h 3846"/>
                <a:gd name="T66" fmla="*/ 457 w 775"/>
                <a:gd name="T67" fmla="*/ 3474 h 3846"/>
                <a:gd name="T68" fmla="*/ 434 w 775"/>
                <a:gd name="T69" fmla="*/ 3549 h 3846"/>
                <a:gd name="T70" fmla="*/ 415 w 775"/>
                <a:gd name="T71" fmla="*/ 3614 h 3846"/>
                <a:gd name="T72" fmla="*/ 396 w 775"/>
                <a:gd name="T73" fmla="*/ 3670 h 3846"/>
                <a:gd name="T74" fmla="*/ 379 w 775"/>
                <a:gd name="T75" fmla="*/ 3712 h 3846"/>
                <a:gd name="T76" fmla="*/ 366 w 775"/>
                <a:gd name="T77" fmla="*/ 3748 h 3846"/>
                <a:gd name="T78" fmla="*/ 354 w 775"/>
                <a:gd name="T79" fmla="*/ 3777 h 3846"/>
                <a:gd name="T80" fmla="*/ 340 w 775"/>
                <a:gd name="T81" fmla="*/ 3803 h 3846"/>
                <a:gd name="T82" fmla="*/ 330 w 775"/>
                <a:gd name="T83" fmla="*/ 3819 h 3846"/>
                <a:gd name="T84" fmla="*/ 321 w 775"/>
                <a:gd name="T85" fmla="*/ 3836 h 3846"/>
                <a:gd name="T86" fmla="*/ 314 w 775"/>
                <a:gd name="T87" fmla="*/ 3846 h 3846"/>
                <a:gd name="T88" fmla="*/ 330 w 775"/>
                <a:gd name="T89" fmla="*/ 3438 h 3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5" h="3846">
                  <a:moveTo>
                    <a:pt x="330" y="3438"/>
                  </a:moveTo>
                  <a:lnTo>
                    <a:pt x="0" y="1953"/>
                  </a:lnTo>
                  <a:lnTo>
                    <a:pt x="496" y="760"/>
                  </a:lnTo>
                  <a:lnTo>
                    <a:pt x="766" y="0"/>
                  </a:lnTo>
                  <a:lnTo>
                    <a:pt x="775" y="202"/>
                  </a:lnTo>
                  <a:lnTo>
                    <a:pt x="769" y="401"/>
                  </a:lnTo>
                  <a:lnTo>
                    <a:pt x="743" y="597"/>
                  </a:lnTo>
                  <a:lnTo>
                    <a:pt x="707" y="786"/>
                  </a:lnTo>
                  <a:lnTo>
                    <a:pt x="659" y="969"/>
                  </a:lnTo>
                  <a:lnTo>
                    <a:pt x="603" y="1145"/>
                  </a:lnTo>
                  <a:lnTo>
                    <a:pt x="541" y="1311"/>
                  </a:lnTo>
                  <a:lnTo>
                    <a:pt x="480" y="1467"/>
                  </a:lnTo>
                  <a:lnTo>
                    <a:pt x="421" y="1615"/>
                  </a:lnTo>
                  <a:lnTo>
                    <a:pt x="363" y="1748"/>
                  </a:lnTo>
                  <a:lnTo>
                    <a:pt x="324" y="1859"/>
                  </a:lnTo>
                  <a:lnTo>
                    <a:pt x="298" y="1970"/>
                  </a:lnTo>
                  <a:lnTo>
                    <a:pt x="282" y="2084"/>
                  </a:lnTo>
                  <a:lnTo>
                    <a:pt x="275" y="2201"/>
                  </a:lnTo>
                  <a:lnTo>
                    <a:pt x="278" y="2322"/>
                  </a:lnTo>
                  <a:lnTo>
                    <a:pt x="291" y="2443"/>
                  </a:lnTo>
                  <a:lnTo>
                    <a:pt x="314" y="2570"/>
                  </a:lnTo>
                  <a:lnTo>
                    <a:pt x="347" y="2701"/>
                  </a:lnTo>
                  <a:lnTo>
                    <a:pt x="389" y="2834"/>
                  </a:lnTo>
                  <a:lnTo>
                    <a:pt x="437" y="2971"/>
                  </a:lnTo>
                  <a:lnTo>
                    <a:pt x="457" y="3030"/>
                  </a:lnTo>
                  <a:lnTo>
                    <a:pt x="473" y="3085"/>
                  </a:lnTo>
                  <a:lnTo>
                    <a:pt x="483" y="3145"/>
                  </a:lnTo>
                  <a:lnTo>
                    <a:pt x="486" y="3197"/>
                  </a:lnTo>
                  <a:lnTo>
                    <a:pt x="489" y="3248"/>
                  </a:lnTo>
                  <a:lnTo>
                    <a:pt x="486" y="3301"/>
                  </a:lnTo>
                  <a:lnTo>
                    <a:pt x="480" y="3347"/>
                  </a:lnTo>
                  <a:lnTo>
                    <a:pt x="473" y="3392"/>
                  </a:lnTo>
                  <a:lnTo>
                    <a:pt x="467" y="3435"/>
                  </a:lnTo>
                  <a:lnTo>
                    <a:pt x="457" y="3474"/>
                  </a:lnTo>
                  <a:lnTo>
                    <a:pt x="434" y="3549"/>
                  </a:lnTo>
                  <a:lnTo>
                    <a:pt x="415" y="3614"/>
                  </a:lnTo>
                  <a:lnTo>
                    <a:pt x="396" y="3670"/>
                  </a:lnTo>
                  <a:lnTo>
                    <a:pt x="379" y="3712"/>
                  </a:lnTo>
                  <a:lnTo>
                    <a:pt x="366" y="3748"/>
                  </a:lnTo>
                  <a:lnTo>
                    <a:pt x="354" y="3777"/>
                  </a:lnTo>
                  <a:lnTo>
                    <a:pt x="340" y="3803"/>
                  </a:lnTo>
                  <a:lnTo>
                    <a:pt x="330" y="3819"/>
                  </a:lnTo>
                  <a:lnTo>
                    <a:pt x="321" y="3836"/>
                  </a:lnTo>
                  <a:lnTo>
                    <a:pt x="314" y="3846"/>
                  </a:lnTo>
                  <a:lnTo>
                    <a:pt x="330" y="3438"/>
                  </a:lnTo>
                  <a:close/>
                </a:path>
              </a:pathLst>
            </a:custGeom>
            <a:solidFill>
              <a:srgbClr val="FFCB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52" name="Freeform 1180"/>
            <p:cNvSpPr>
              <a:spLocks/>
            </p:cNvSpPr>
            <p:nvPr/>
          </p:nvSpPr>
          <p:spPr bwMode="auto">
            <a:xfrm>
              <a:off x="923" y="2842"/>
              <a:ext cx="17" cy="9"/>
            </a:xfrm>
            <a:custGeom>
              <a:avLst/>
              <a:gdLst>
                <a:gd name="T0" fmla="*/ 316 w 387"/>
                <a:gd name="T1" fmla="*/ 49 h 261"/>
                <a:gd name="T2" fmla="*/ 286 w 387"/>
                <a:gd name="T3" fmla="*/ 52 h 261"/>
                <a:gd name="T4" fmla="*/ 254 w 387"/>
                <a:gd name="T5" fmla="*/ 59 h 261"/>
                <a:gd name="T6" fmla="*/ 218 w 387"/>
                <a:gd name="T7" fmla="*/ 72 h 261"/>
                <a:gd name="T8" fmla="*/ 182 w 387"/>
                <a:gd name="T9" fmla="*/ 88 h 261"/>
                <a:gd name="T10" fmla="*/ 146 w 387"/>
                <a:gd name="T11" fmla="*/ 108 h 261"/>
                <a:gd name="T12" fmla="*/ 111 w 387"/>
                <a:gd name="T13" fmla="*/ 131 h 261"/>
                <a:gd name="T14" fmla="*/ 78 w 387"/>
                <a:gd name="T15" fmla="*/ 159 h 261"/>
                <a:gd name="T16" fmla="*/ 45 w 387"/>
                <a:gd name="T17" fmla="*/ 189 h 261"/>
                <a:gd name="T18" fmla="*/ 20 w 387"/>
                <a:gd name="T19" fmla="*/ 225 h 261"/>
                <a:gd name="T20" fmla="*/ 0 w 387"/>
                <a:gd name="T21" fmla="*/ 261 h 261"/>
                <a:gd name="T22" fmla="*/ 0 w 387"/>
                <a:gd name="T23" fmla="*/ 252 h 261"/>
                <a:gd name="T24" fmla="*/ 10 w 387"/>
                <a:gd name="T25" fmla="*/ 231 h 261"/>
                <a:gd name="T26" fmla="*/ 23 w 387"/>
                <a:gd name="T27" fmla="*/ 202 h 261"/>
                <a:gd name="T28" fmla="*/ 42 w 387"/>
                <a:gd name="T29" fmla="*/ 167 h 261"/>
                <a:gd name="T30" fmla="*/ 72 w 387"/>
                <a:gd name="T31" fmla="*/ 128 h 261"/>
                <a:gd name="T32" fmla="*/ 108 w 387"/>
                <a:gd name="T33" fmla="*/ 88 h 261"/>
                <a:gd name="T34" fmla="*/ 152 w 387"/>
                <a:gd name="T35" fmla="*/ 52 h 261"/>
                <a:gd name="T36" fmla="*/ 209 w 387"/>
                <a:gd name="T37" fmla="*/ 23 h 261"/>
                <a:gd name="T38" fmla="*/ 273 w 387"/>
                <a:gd name="T39" fmla="*/ 7 h 261"/>
                <a:gd name="T40" fmla="*/ 351 w 387"/>
                <a:gd name="T41" fmla="*/ 0 h 261"/>
                <a:gd name="T42" fmla="*/ 355 w 387"/>
                <a:gd name="T43" fmla="*/ 4 h 261"/>
                <a:gd name="T44" fmla="*/ 361 w 387"/>
                <a:gd name="T45" fmla="*/ 7 h 261"/>
                <a:gd name="T46" fmla="*/ 371 w 387"/>
                <a:gd name="T47" fmla="*/ 13 h 261"/>
                <a:gd name="T48" fmla="*/ 377 w 387"/>
                <a:gd name="T49" fmla="*/ 20 h 261"/>
                <a:gd name="T50" fmla="*/ 383 w 387"/>
                <a:gd name="T51" fmla="*/ 26 h 261"/>
                <a:gd name="T52" fmla="*/ 387 w 387"/>
                <a:gd name="T53" fmla="*/ 32 h 261"/>
                <a:gd name="T54" fmla="*/ 380 w 387"/>
                <a:gd name="T55" fmla="*/ 43 h 261"/>
                <a:gd name="T56" fmla="*/ 371 w 387"/>
                <a:gd name="T57" fmla="*/ 46 h 261"/>
                <a:gd name="T58" fmla="*/ 347 w 387"/>
                <a:gd name="T59" fmla="*/ 49 h 261"/>
                <a:gd name="T60" fmla="*/ 316 w 387"/>
                <a:gd name="T61" fmla="*/ 49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7" h="261">
                  <a:moveTo>
                    <a:pt x="316" y="49"/>
                  </a:moveTo>
                  <a:lnTo>
                    <a:pt x="286" y="52"/>
                  </a:lnTo>
                  <a:lnTo>
                    <a:pt x="254" y="59"/>
                  </a:lnTo>
                  <a:lnTo>
                    <a:pt x="218" y="72"/>
                  </a:lnTo>
                  <a:lnTo>
                    <a:pt x="182" y="88"/>
                  </a:lnTo>
                  <a:lnTo>
                    <a:pt x="146" y="108"/>
                  </a:lnTo>
                  <a:lnTo>
                    <a:pt x="111" y="131"/>
                  </a:lnTo>
                  <a:lnTo>
                    <a:pt x="78" y="159"/>
                  </a:lnTo>
                  <a:lnTo>
                    <a:pt x="45" y="189"/>
                  </a:lnTo>
                  <a:lnTo>
                    <a:pt x="20" y="225"/>
                  </a:lnTo>
                  <a:lnTo>
                    <a:pt x="0" y="261"/>
                  </a:lnTo>
                  <a:lnTo>
                    <a:pt x="0" y="252"/>
                  </a:lnTo>
                  <a:lnTo>
                    <a:pt x="10" y="231"/>
                  </a:lnTo>
                  <a:lnTo>
                    <a:pt x="23" y="202"/>
                  </a:lnTo>
                  <a:lnTo>
                    <a:pt x="42" y="167"/>
                  </a:lnTo>
                  <a:lnTo>
                    <a:pt x="72" y="128"/>
                  </a:lnTo>
                  <a:lnTo>
                    <a:pt x="108" y="88"/>
                  </a:lnTo>
                  <a:lnTo>
                    <a:pt x="152" y="52"/>
                  </a:lnTo>
                  <a:lnTo>
                    <a:pt x="209" y="23"/>
                  </a:lnTo>
                  <a:lnTo>
                    <a:pt x="273" y="7"/>
                  </a:lnTo>
                  <a:lnTo>
                    <a:pt x="351" y="0"/>
                  </a:lnTo>
                  <a:lnTo>
                    <a:pt x="355" y="4"/>
                  </a:lnTo>
                  <a:lnTo>
                    <a:pt x="361" y="7"/>
                  </a:lnTo>
                  <a:lnTo>
                    <a:pt x="371" y="13"/>
                  </a:lnTo>
                  <a:lnTo>
                    <a:pt x="377" y="20"/>
                  </a:lnTo>
                  <a:lnTo>
                    <a:pt x="383" y="26"/>
                  </a:lnTo>
                  <a:lnTo>
                    <a:pt x="387" y="32"/>
                  </a:lnTo>
                  <a:lnTo>
                    <a:pt x="380" y="43"/>
                  </a:lnTo>
                  <a:lnTo>
                    <a:pt x="371" y="46"/>
                  </a:lnTo>
                  <a:lnTo>
                    <a:pt x="347" y="49"/>
                  </a:lnTo>
                  <a:lnTo>
                    <a:pt x="316" y="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53" name="Freeform 1181"/>
            <p:cNvSpPr>
              <a:spLocks/>
            </p:cNvSpPr>
            <p:nvPr/>
          </p:nvSpPr>
          <p:spPr bwMode="auto">
            <a:xfrm>
              <a:off x="940" y="2887"/>
              <a:ext cx="25" cy="12"/>
            </a:xfrm>
            <a:custGeom>
              <a:avLst/>
              <a:gdLst>
                <a:gd name="T0" fmla="*/ 0 w 565"/>
                <a:gd name="T1" fmla="*/ 216 h 340"/>
                <a:gd name="T2" fmla="*/ 9 w 565"/>
                <a:gd name="T3" fmla="*/ 206 h 340"/>
                <a:gd name="T4" fmla="*/ 29 w 565"/>
                <a:gd name="T5" fmla="*/ 202 h 340"/>
                <a:gd name="T6" fmla="*/ 51 w 565"/>
                <a:gd name="T7" fmla="*/ 206 h 340"/>
                <a:gd name="T8" fmla="*/ 84 w 565"/>
                <a:gd name="T9" fmla="*/ 213 h 340"/>
                <a:gd name="T10" fmla="*/ 117 w 565"/>
                <a:gd name="T11" fmla="*/ 222 h 340"/>
                <a:gd name="T12" fmla="*/ 152 w 565"/>
                <a:gd name="T13" fmla="*/ 232 h 340"/>
                <a:gd name="T14" fmla="*/ 191 w 565"/>
                <a:gd name="T15" fmla="*/ 241 h 340"/>
                <a:gd name="T16" fmla="*/ 227 w 565"/>
                <a:gd name="T17" fmla="*/ 245 h 340"/>
                <a:gd name="T18" fmla="*/ 263 w 565"/>
                <a:gd name="T19" fmla="*/ 249 h 340"/>
                <a:gd name="T20" fmla="*/ 295 w 565"/>
                <a:gd name="T21" fmla="*/ 241 h 340"/>
                <a:gd name="T22" fmla="*/ 341 w 565"/>
                <a:gd name="T23" fmla="*/ 222 h 340"/>
                <a:gd name="T24" fmla="*/ 380 w 565"/>
                <a:gd name="T25" fmla="*/ 196 h 340"/>
                <a:gd name="T26" fmla="*/ 416 w 565"/>
                <a:gd name="T27" fmla="*/ 167 h 340"/>
                <a:gd name="T28" fmla="*/ 444 w 565"/>
                <a:gd name="T29" fmla="*/ 131 h 340"/>
                <a:gd name="T30" fmla="*/ 471 w 565"/>
                <a:gd name="T31" fmla="*/ 98 h 340"/>
                <a:gd name="T32" fmla="*/ 493 w 565"/>
                <a:gd name="T33" fmla="*/ 66 h 340"/>
                <a:gd name="T34" fmla="*/ 513 w 565"/>
                <a:gd name="T35" fmla="*/ 36 h 340"/>
                <a:gd name="T36" fmla="*/ 529 w 565"/>
                <a:gd name="T37" fmla="*/ 14 h 340"/>
                <a:gd name="T38" fmla="*/ 542 w 565"/>
                <a:gd name="T39" fmla="*/ 0 h 340"/>
                <a:gd name="T40" fmla="*/ 555 w 565"/>
                <a:gd name="T41" fmla="*/ 0 h 340"/>
                <a:gd name="T42" fmla="*/ 562 w 565"/>
                <a:gd name="T43" fmla="*/ 11 h 340"/>
                <a:gd name="T44" fmla="*/ 565 w 565"/>
                <a:gd name="T45" fmla="*/ 30 h 340"/>
                <a:gd name="T46" fmla="*/ 559 w 565"/>
                <a:gd name="T47" fmla="*/ 59 h 340"/>
                <a:gd name="T48" fmla="*/ 545 w 565"/>
                <a:gd name="T49" fmla="*/ 92 h 340"/>
                <a:gd name="T50" fmla="*/ 529 w 565"/>
                <a:gd name="T51" fmla="*/ 131 h 340"/>
                <a:gd name="T52" fmla="*/ 510 w 565"/>
                <a:gd name="T53" fmla="*/ 174 h 340"/>
                <a:gd name="T54" fmla="*/ 484 w 565"/>
                <a:gd name="T55" fmla="*/ 213 h 340"/>
                <a:gd name="T56" fmla="*/ 451 w 565"/>
                <a:gd name="T57" fmla="*/ 252 h 340"/>
                <a:gd name="T58" fmla="*/ 419 w 565"/>
                <a:gd name="T59" fmla="*/ 284 h 340"/>
                <a:gd name="T60" fmla="*/ 383 w 565"/>
                <a:gd name="T61" fmla="*/ 310 h 340"/>
                <a:gd name="T62" fmla="*/ 364 w 565"/>
                <a:gd name="T63" fmla="*/ 320 h 340"/>
                <a:gd name="T64" fmla="*/ 347 w 565"/>
                <a:gd name="T65" fmla="*/ 326 h 340"/>
                <a:gd name="T66" fmla="*/ 331 w 565"/>
                <a:gd name="T67" fmla="*/ 334 h 340"/>
                <a:gd name="T68" fmla="*/ 312 w 565"/>
                <a:gd name="T69" fmla="*/ 337 h 340"/>
                <a:gd name="T70" fmla="*/ 295 w 565"/>
                <a:gd name="T71" fmla="*/ 340 h 340"/>
                <a:gd name="T72" fmla="*/ 279 w 565"/>
                <a:gd name="T73" fmla="*/ 340 h 340"/>
                <a:gd name="T74" fmla="*/ 259 w 565"/>
                <a:gd name="T75" fmla="*/ 340 h 340"/>
                <a:gd name="T76" fmla="*/ 237 w 565"/>
                <a:gd name="T77" fmla="*/ 337 h 340"/>
                <a:gd name="T78" fmla="*/ 214 w 565"/>
                <a:gd name="T79" fmla="*/ 334 h 340"/>
                <a:gd name="T80" fmla="*/ 191 w 565"/>
                <a:gd name="T81" fmla="*/ 330 h 340"/>
                <a:gd name="T82" fmla="*/ 163 w 565"/>
                <a:gd name="T83" fmla="*/ 326 h 340"/>
                <a:gd name="T84" fmla="*/ 136 w 565"/>
                <a:gd name="T85" fmla="*/ 317 h 340"/>
                <a:gd name="T86" fmla="*/ 107 w 565"/>
                <a:gd name="T87" fmla="*/ 310 h 340"/>
                <a:gd name="T88" fmla="*/ 81 w 565"/>
                <a:gd name="T89" fmla="*/ 298 h 340"/>
                <a:gd name="T90" fmla="*/ 55 w 565"/>
                <a:gd name="T91" fmla="*/ 288 h 340"/>
                <a:gd name="T92" fmla="*/ 36 w 565"/>
                <a:gd name="T93" fmla="*/ 271 h 340"/>
                <a:gd name="T94" fmla="*/ 16 w 565"/>
                <a:gd name="T95" fmla="*/ 258 h 340"/>
                <a:gd name="T96" fmla="*/ 6 w 565"/>
                <a:gd name="T97" fmla="*/ 245 h 340"/>
                <a:gd name="T98" fmla="*/ 0 w 565"/>
                <a:gd name="T99" fmla="*/ 229 h 340"/>
                <a:gd name="T100" fmla="*/ 0 w 565"/>
                <a:gd name="T101" fmla="*/ 216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65" h="340">
                  <a:moveTo>
                    <a:pt x="0" y="216"/>
                  </a:moveTo>
                  <a:lnTo>
                    <a:pt x="9" y="206"/>
                  </a:lnTo>
                  <a:lnTo>
                    <a:pt x="29" y="202"/>
                  </a:lnTo>
                  <a:lnTo>
                    <a:pt x="51" y="206"/>
                  </a:lnTo>
                  <a:lnTo>
                    <a:pt x="84" y="213"/>
                  </a:lnTo>
                  <a:lnTo>
                    <a:pt x="117" y="222"/>
                  </a:lnTo>
                  <a:lnTo>
                    <a:pt x="152" y="232"/>
                  </a:lnTo>
                  <a:lnTo>
                    <a:pt x="191" y="241"/>
                  </a:lnTo>
                  <a:lnTo>
                    <a:pt x="227" y="245"/>
                  </a:lnTo>
                  <a:lnTo>
                    <a:pt x="263" y="249"/>
                  </a:lnTo>
                  <a:lnTo>
                    <a:pt x="295" y="241"/>
                  </a:lnTo>
                  <a:lnTo>
                    <a:pt x="341" y="222"/>
                  </a:lnTo>
                  <a:lnTo>
                    <a:pt x="380" y="196"/>
                  </a:lnTo>
                  <a:lnTo>
                    <a:pt x="416" y="167"/>
                  </a:lnTo>
                  <a:lnTo>
                    <a:pt x="444" y="131"/>
                  </a:lnTo>
                  <a:lnTo>
                    <a:pt x="471" y="98"/>
                  </a:lnTo>
                  <a:lnTo>
                    <a:pt x="493" y="66"/>
                  </a:lnTo>
                  <a:lnTo>
                    <a:pt x="513" y="36"/>
                  </a:lnTo>
                  <a:lnTo>
                    <a:pt x="529" y="14"/>
                  </a:lnTo>
                  <a:lnTo>
                    <a:pt x="542" y="0"/>
                  </a:lnTo>
                  <a:lnTo>
                    <a:pt x="555" y="0"/>
                  </a:lnTo>
                  <a:lnTo>
                    <a:pt x="562" y="11"/>
                  </a:lnTo>
                  <a:lnTo>
                    <a:pt x="565" y="30"/>
                  </a:lnTo>
                  <a:lnTo>
                    <a:pt x="559" y="59"/>
                  </a:lnTo>
                  <a:lnTo>
                    <a:pt x="545" y="92"/>
                  </a:lnTo>
                  <a:lnTo>
                    <a:pt x="529" y="131"/>
                  </a:lnTo>
                  <a:lnTo>
                    <a:pt x="510" y="174"/>
                  </a:lnTo>
                  <a:lnTo>
                    <a:pt x="484" y="213"/>
                  </a:lnTo>
                  <a:lnTo>
                    <a:pt x="451" y="252"/>
                  </a:lnTo>
                  <a:lnTo>
                    <a:pt x="419" y="284"/>
                  </a:lnTo>
                  <a:lnTo>
                    <a:pt x="383" y="310"/>
                  </a:lnTo>
                  <a:lnTo>
                    <a:pt x="364" y="320"/>
                  </a:lnTo>
                  <a:lnTo>
                    <a:pt x="347" y="326"/>
                  </a:lnTo>
                  <a:lnTo>
                    <a:pt x="331" y="334"/>
                  </a:lnTo>
                  <a:lnTo>
                    <a:pt x="312" y="337"/>
                  </a:lnTo>
                  <a:lnTo>
                    <a:pt x="295" y="340"/>
                  </a:lnTo>
                  <a:lnTo>
                    <a:pt x="279" y="340"/>
                  </a:lnTo>
                  <a:lnTo>
                    <a:pt x="259" y="340"/>
                  </a:lnTo>
                  <a:lnTo>
                    <a:pt x="237" y="337"/>
                  </a:lnTo>
                  <a:lnTo>
                    <a:pt x="214" y="334"/>
                  </a:lnTo>
                  <a:lnTo>
                    <a:pt x="191" y="330"/>
                  </a:lnTo>
                  <a:lnTo>
                    <a:pt x="163" y="326"/>
                  </a:lnTo>
                  <a:lnTo>
                    <a:pt x="136" y="317"/>
                  </a:lnTo>
                  <a:lnTo>
                    <a:pt x="107" y="310"/>
                  </a:lnTo>
                  <a:lnTo>
                    <a:pt x="81" y="298"/>
                  </a:lnTo>
                  <a:lnTo>
                    <a:pt x="55" y="288"/>
                  </a:lnTo>
                  <a:lnTo>
                    <a:pt x="36" y="271"/>
                  </a:lnTo>
                  <a:lnTo>
                    <a:pt x="16" y="258"/>
                  </a:lnTo>
                  <a:lnTo>
                    <a:pt x="6" y="245"/>
                  </a:lnTo>
                  <a:lnTo>
                    <a:pt x="0" y="229"/>
                  </a:lnTo>
                  <a:lnTo>
                    <a:pt x="0" y="216"/>
                  </a:lnTo>
                  <a:close/>
                </a:path>
              </a:pathLst>
            </a:custGeom>
            <a:solidFill>
              <a:srgbClr val="FFCB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54" name="Freeform 1182"/>
            <p:cNvSpPr>
              <a:spLocks/>
            </p:cNvSpPr>
            <p:nvPr/>
          </p:nvSpPr>
          <p:spPr bwMode="auto">
            <a:xfrm>
              <a:off x="943" y="2780"/>
              <a:ext cx="35" cy="34"/>
            </a:xfrm>
            <a:custGeom>
              <a:avLst/>
              <a:gdLst>
                <a:gd name="T0" fmla="*/ 660 w 825"/>
                <a:gd name="T1" fmla="*/ 896 h 965"/>
                <a:gd name="T2" fmla="*/ 682 w 825"/>
                <a:gd name="T3" fmla="*/ 881 h 965"/>
                <a:gd name="T4" fmla="*/ 705 w 825"/>
                <a:gd name="T5" fmla="*/ 857 h 965"/>
                <a:gd name="T6" fmla="*/ 734 w 825"/>
                <a:gd name="T7" fmla="*/ 835 h 965"/>
                <a:gd name="T8" fmla="*/ 760 w 825"/>
                <a:gd name="T9" fmla="*/ 802 h 965"/>
                <a:gd name="T10" fmla="*/ 782 w 825"/>
                <a:gd name="T11" fmla="*/ 760 h 965"/>
                <a:gd name="T12" fmla="*/ 803 w 825"/>
                <a:gd name="T13" fmla="*/ 711 h 965"/>
                <a:gd name="T14" fmla="*/ 815 w 825"/>
                <a:gd name="T15" fmla="*/ 645 h 965"/>
                <a:gd name="T16" fmla="*/ 825 w 825"/>
                <a:gd name="T17" fmla="*/ 570 h 965"/>
                <a:gd name="T18" fmla="*/ 822 w 825"/>
                <a:gd name="T19" fmla="*/ 476 h 965"/>
                <a:gd name="T20" fmla="*/ 809 w 825"/>
                <a:gd name="T21" fmla="*/ 368 h 965"/>
                <a:gd name="T22" fmla="*/ 782 w 825"/>
                <a:gd name="T23" fmla="*/ 274 h 965"/>
                <a:gd name="T24" fmla="*/ 743 w 825"/>
                <a:gd name="T25" fmla="*/ 195 h 965"/>
                <a:gd name="T26" fmla="*/ 695 w 825"/>
                <a:gd name="T27" fmla="*/ 134 h 965"/>
                <a:gd name="T28" fmla="*/ 639 w 825"/>
                <a:gd name="T29" fmla="*/ 81 h 965"/>
                <a:gd name="T30" fmla="*/ 578 w 825"/>
                <a:gd name="T31" fmla="*/ 45 h 965"/>
                <a:gd name="T32" fmla="*/ 513 w 825"/>
                <a:gd name="T33" fmla="*/ 20 h 965"/>
                <a:gd name="T34" fmla="*/ 448 w 825"/>
                <a:gd name="T35" fmla="*/ 6 h 965"/>
                <a:gd name="T36" fmla="*/ 390 w 825"/>
                <a:gd name="T37" fmla="*/ 0 h 965"/>
                <a:gd name="T38" fmla="*/ 338 w 825"/>
                <a:gd name="T39" fmla="*/ 6 h 965"/>
                <a:gd name="T40" fmla="*/ 295 w 825"/>
                <a:gd name="T41" fmla="*/ 20 h 965"/>
                <a:gd name="T42" fmla="*/ 243 w 825"/>
                <a:gd name="T43" fmla="*/ 48 h 965"/>
                <a:gd name="T44" fmla="*/ 195 w 825"/>
                <a:gd name="T45" fmla="*/ 84 h 965"/>
                <a:gd name="T46" fmla="*/ 146 w 825"/>
                <a:gd name="T47" fmla="*/ 130 h 965"/>
                <a:gd name="T48" fmla="*/ 105 w 825"/>
                <a:gd name="T49" fmla="*/ 180 h 965"/>
                <a:gd name="T50" fmla="*/ 65 w 825"/>
                <a:gd name="T51" fmla="*/ 238 h 965"/>
                <a:gd name="T52" fmla="*/ 36 w 825"/>
                <a:gd name="T53" fmla="*/ 300 h 965"/>
                <a:gd name="T54" fmla="*/ 14 w 825"/>
                <a:gd name="T55" fmla="*/ 368 h 965"/>
                <a:gd name="T56" fmla="*/ 0 w 825"/>
                <a:gd name="T57" fmla="*/ 437 h 965"/>
                <a:gd name="T58" fmla="*/ 0 w 825"/>
                <a:gd name="T59" fmla="*/ 515 h 965"/>
                <a:gd name="T60" fmla="*/ 17 w 825"/>
                <a:gd name="T61" fmla="*/ 594 h 965"/>
                <a:gd name="T62" fmla="*/ 36 w 825"/>
                <a:gd name="T63" fmla="*/ 666 h 965"/>
                <a:gd name="T64" fmla="*/ 56 w 825"/>
                <a:gd name="T65" fmla="*/ 724 h 965"/>
                <a:gd name="T66" fmla="*/ 75 w 825"/>
                <a:gd name="T67" fmla="*/ 773 h 965"/>
                <a:gd name="T68" fmla="*/ 94 w 825"/>
                <a:gd name="T69" fmla="*/ 812 h 965"/>
                <a:gd name="T70" fmla="*/ 114 w 825"/>
                <a:gd name="T71" fmla="*/ 845 h 965"/>
                <a:gd name="T72" fmla="*/ 136 w 825"/>
                <a:gd name="T73" fmla="*/ 871 h 965"/>
                <a:gd name="T74" fmla="*/ 163 w 825"/>
                <a:gd name="T75" fmla="*/ 890 h 965"/>
                <a:gd name="T76" fmla="*/ 191 w 825"/>
                <a:gd name="T77" fmla="*/ 910 h 965"/>
                <a:gd name="T78" fmla="*/ 221 w 825"/>
                <a:gd name="T79" fmla="*/ 926 h 965"/>
                <a:gd name="T80" fmla="*/ 257 w 825"/>
                <a:gd name="T81" fmla="*/ 946 h 965"/>
                <a:gd name="T82" fmla="*/ 298 w 825"/>
                <a:gd name="T83" fmla="*/ 959 h 965"/>
                <a:gd name="T84" fmla="*/ 347 w 825"/>
                <a:gd name="T85" fmla="*/ 965 h 965"/>
                <a:gd name="T86" fmla="*/ 399 w 825"/>
                <a:gd name="T87" fmla="*/ 962 h 965"/>
                <a:gd name="T88" fmla="*/ 452 w 825"/>
                <a:gd name="T89" fmla="*/ 956 h 965"/>
                <a:gd name="T90" fmla="*/ 504 w 825"/>
                <a:gd name="T91" fmla="*/ 946 h 965"/>
                <a:gd name="T92" fmla="*/ 553 w 825"/>
                <a:gd name="T93" fmla="*/ 932 h 965"/>
                <a:gd name="T94" fmla="*/ 594 w 825"/>
                <a:gd name="T95" fmla="*/ 920 h 965"/>
                <a:gd name="T96" fmla="*/ 630 w 825"/>
                <a:gd name="T97" fmla="*/ 907 h 965"/>
                <a:gd name="T98" fmla="*/ 650 w 825"/>
                <a:gd name="T99" fmla="*/ 901 h 965"/>
                <a:gd name="T100" fmla="*/ 660 w 825"/>
                <a:gd name="T101" fmla="*/ 896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25" h="965">
                  <a:moveTo>
                    <a:pt x="660" y="896"/>
                  </a:moveTo>
                  <a:lnTo>
                    <a:pt x="682" y="881"/>
                  </a:lnTo>
                  <a:lnTo>
                    <a:pt x="705" y="857"/>
                  </a:lnTo>
                  <a:lnTo>
                    <a:pt x="734" y="835"/>
                  </a:lnTo>
                  <a:lnTo>
                    <a:pt x="760" y="802"/>
                  </a:lnTo>
                  <a:lnTo>
                    <a:pt x="782" y="760"/>
                  </a:lnTo>
                  <a:lnTo>
                    <a:pt x="803" y="711"/>
                  </a:lnTo>
                  <a:lnTo>
                    <a:pt x="815" y="645"/>
                  </a:lnTo>
                  <a:lnTo>
                    <a:pt x="825" y="570"/>
                  </a:lnTo>
                  <a:lnTo>
                    <a:pt x="822" y="476"/>
                  </a:lnTo>
                  <a:lnTo>
                    <a:pt x="809" y="368"/>
                  </a:lnTo>
                  <a:lnTo>
                    <a:pt x="782" y="274"/>
                  </a:lnTo>
                  <a:lnTo>
                    <a:pt x="743" y="195"/>
                  </a:lnTo>
                  <a:lnTo>
                    <a:pt x="695" y="134"/>
                  </a:lnTo>
                  <a:lnTo>
                    <a:pt x="639" y="81"/>
                  </a:lnTo>
                  <a:lnTo>
                    <a:pt x="578" y="45"/>
                  </a:lnTo>
                  <a:lnTo>
                    <a:pt x="513" y="20"/>
                  </a:lnTo>
                  <a:lnTo>
                    <a:pt x="448" y="6"/>
                  </a:lnTo>
                  <a:lnTo>
                    <a:pt x="390" y="0"/>
                  </a:lnTo>
                  <a:lnTo>
                    <a:pt x="338" y="6"/>
                  </a:lnTo>
                  <a:lnTo>
                    <a:pt x="295" y="20"/>
                  </a:lnTo>
                  <a:lnTo>
                    <a:pt x="243" y="48"/>
                  </a:lnTo>
                  <a:lnTo>
                    <a:pt x="195" y="84"/>
                  </a:lnTo>
                  <a:lnTo>
                    <a:pt x="146" y="130"/>
                  </a:lnTo>
                  <a:lnTo>
                    <a:pt x="105" y="180"/>
                  </a:lnTo>
                  <a:lnTo>
                    <a:pt x="65" y="238"/>
                  </a:lnTo>
                  <a:lnTo>
                    <a:pt x="36" y="300"/>
                  </a:lnTo>
                  <a:lnTo>
                    <a:pt x="14" y="368"/>
                  </a:lnTo>
                  <a:lnTo>
                    <a:pt x="0" y="437"/>
                  </a:lnTo>
                  <a:lnTo>
                    <a:pt x="0" y="515"/>
                  </a:lnTo>
                  <a:lnTo>
                    <a:pt x="17" y="594"/>
                  </a:lnTo>
                  <a:lnTo>
                    <a:pt x="36" y="666"/>
                  </a:lnTo>
                  <a:lnTo>
                    <a:pt x="56" y="724"/>
                  </a:lnTo>
                  <a:lnTo>
                    <a:pt x="75" y="773"/>
                  </a:lnTo>
                  <a:lnTo>
                    <a:pt x="94" y="812"/>
                  </a:lnTo>
                  <a:lnTo>
                    <a:pt x="114" y="845"/>
                  </a:lnTo>
                  <a:lnTo>
                    <a:pt x="136" y="871"/>
                  </a:lnTo>
                  <a:lnTo>
                    <a:pt x="163" y="890"/>
                  </a:lnTo>
                  <a:lnTo>
                    <a:pt x="191" y="910"/>
                  </a:lnTo>
                  <a:lnTo>
                    <a:pt x="221" y="926"/>
                  </a:lnTo>
                  <a:lnTo>
                    <a:pt x="257" y="946"/>
                  </a:lnTo>
                  <a:lnTo>
                    <a:pt x="298" y="959"/>
                  </a:lnTo>
                  <a:lnTo>
                    <a:pt x="347" y="965"/>
                  </a:lnTo>
                  <a:lnTo>
                    <a:pt x="399" y="962"/>
                  </a:lnTo>
                  <a:lnTo>
                    <a:pt x="452" y="956"/>
                  </a:lnTo>
                  <a:lnTo>
                    <a:pt x="504" y="946"/>
                  </a:lnTo>
                  <a:lnTo>
                    <a:pt x="553" y="932"/>
                  </a:lnTo>
                  <a:lnTo>
                    <a:pt x="594" y="920"/>
                  </a:lnTo>
                  <a:lnTo>
                    <a:pt x="630" y="907"/>
                  </a:lnTo>
                  <a:lnTo>
                    <a:pt x="650" y="901"/>
                  </a:lnTo>
                  <a:lnTo>
                    <a:pt x="660" y="896"/>
                  </a:lnTo>
                  <a:close/>
                </a:path>
              </a:pathLst>
            </a:custGeom>
            <a:solidFill>
              <a:srgbClr val="FFCB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55" name="Freeform 1183"/>
            <p:cNvSpPr>
              <a:spLocks/>
            </p:cNvSpPr>
            <p:nvPr/>
          </p:nvSpPr>
          <p:spPr bwMode="auto">
            <a:xfrm>
              <a:off x="949" y="2799"/>
              <a:ext cx="28" cy="17"/>
            </a:xfrm>
            <a:custGeom>
              <a:avLst/>
              <a:gdLst>
                <a:gd name="T0" fmla="*/ 640 w 640"/>
                <a:gd name="T1" fmla="*/ 6 h 480"/>
                <a:gd name="T2" fmla="*/ 640 w 640"/>
                <a:gd name="T3" fmla="*/ 11 h 480"/>
                <a:gd name="T4" fmla="*/ 640 w 640"/>
                <a:gd name="T5" fmla="*/ 14 h 480"/>
                <a:gd name="T6" fmla="*/ 640 w 640"/>
                <a:gd name="T7" fmla="*/ 17 h 480"/>
                <a:gd name="T8" fmla="*/ 640 w 640"/>
                <a:gd name="T9" fmla="*/ 20 h 480"/>
                <a:gd name="T10" fmla="*/ 640 w 640"/>
                <a:gd name="T11" fmla="*/ 23 h 480"/>
                <a:gd name="T12" fmla="*/ 640 w 640"/>
                <a:gd name="T13" fmla="*/ 26 h 480"/>
                <a:gd name="T14" fmla="*/ 633 w 640"/>
                <a:gd name="T15" fmla="*/ 102 h 480"/>
                <a:gd name="T16" fmla="*/ 621 w 640"/>
                <a:gd name="T17" fmla="*/ 170 h 480"/>
                <a:gd name="T18" fmla="*/ 598 w 640"/>
                <a:gd name="T19" fmla="*/ 235 h 480"/>
                <a:gd name="T20" fmla="*/ 569 w 640"/>
                <a:gd name="T21" fmla="*/ 294 h 480"/>
                <a:gd name="T22" fmla="*/ 533 w 640"/>
                <a:gd name="T23" fmla="*/ 349 h 480"/>
                <a:gd name="T24" fmla="*/ 490 w 640"/>
                <a:gd name="T25" fmla="*/ 395 h 480"/>
                <a:gd name="T26" fmla="*/ 442 w 640"/>
                <a:gd name="T27" fmla="*/ 431 h 480"/>
                <a:gd name="T28" fmla="*/ 393 w 640"/>
                <a:gd name="T29" fmla="*/ 457 h 480"/>
                <a:gd name="T30" fmla="*/ 338 w 640"/>
                <a:gd name="T31" fmla="*/ 473 h 480"/>
                <a:gd name="T32" fmla="*/ 280 w 640"/>
                <a:gd name="T33" fmla="*/ 480 h 480"/>
                <a:gd name="T34" fmla="*/ 247 w 640"/>
                <a:gd name="T35" fmla="*/ 476 h 480"/>
                <a:gd name="T36" fmla="*/ 215 w 640"/>
                <a:gd name="T37" fmla="*/ 470 h 480"/>
                <a:gd name="T38" fmla="*/ 182 w 640"/>
                <a:gd name="T39" fmla="*/ 461 h 480"/>
                <a:gd name="T40" fmla="*/ 149 w 640"/>
                <a:gd name="T41" fmla="*/ 447 h 480"/>
                <a:gd name="T42" fmla="*/ 121 w 640"/>
                <a:gd name="T43" fmla="*/ 428 h 480"/>
                <a:gd name="T44" fmla="*/ 94 w 640"/>
                <a:gd name="T45" fmla="*/ 408 h 480"/>
                <a:gd name="T46" fmla="*/ 69 w 640"/>
                <a:gd name="T47" fmla="*/ 385 h 480"/>
                <a:gd name="T48" fmla="*/ 42 w 640"/>
                <a:gd name="T49" fmla="*/ 356 h 480"/>
                <a:gd name="T50" fmla="*/ 20 w 640"/>
                <a:gd name="T51" fmla="*/ 326 h 480"/>
                <a:gd name="T52" fmla="*/ 0 w 640"/>
                <a:gd name="T53" fmla="*/ 294 h 480"/>
                <a:gd name="T54" fmla="*/ 27 w 640"/>
                <a:gd name="T55" fmla="*/ 326 h 480"/>
                <a:gd name="T56" fmla="*/ 56 w 640"/>
                <a:gd name="T57" fmla="*/ 356 h 480"/>
                <a:gd name="T58" fmla="*/ 85 w 640"/>
                <a:gd name="T59" fmla="*/ 379 h 480"/>
                <a:gd name="T60" fmla="*/ 111 w 640"/>
                <a:gd name="T61" fmla="*/ 395 h 480"/>
                <a:gd name="T62" fmla="*/ 140 w 640"/>
                <a:gd name="T63" fmla="*/ 408 h 480"/>
                <a:gd name="T64" fmla="*/ 170 w 640"/>
                <a:gd name="T65" fmla="*/ 415 h 480"/>
                <a:gd name="T66" fmla="*/ 201 w 640"/>
                <a:gd name="T67" fmla="*/ 421 h 480"/>
                <a:gd name="T68" fmla="*/ 237 w 640"/>
                <a:gd name="T69" fmla="*/ 421 h 480"/>
                <a:gd name="T70" fmla="*/ 277 w 640"/>
                <a:gd name="T71" fmla="*/ 418 h 480"/>
                <a:gd name="T72" fmla="*/ 316 w 640"/>
                <a:gd name="T73" fmla="*/ 415 h 480"/>
                <a:gd name="T74" fmla="*/ 361 w 640"/>
                <a:gd name="T75" fmla="*/ 401 h 480"/>
                <a:gd name="T76" fmla="*/ 404 w 640"/>
                <a:gd name="T77" fmla="*/ 379 h 480"/>
                <a:gd name="T78" fmla="*/ 449 w 640"/>
                <a:gd name="T79" fmla="*/ 346 h 480"/>
                <a:gd name="T80" fmla="*/ 487 w 640"/>
                <a:gd name="T81" fmla="*/ 304 h 480"/>
                <a:gd name="T82" fmla="*/ 526 w 640"/>
                <a:gd name="T83" fmla="*/ 255 h 480"/>
                <a:gd name="T84" fmla="*/ 562 w 640"/>
                <a:gd name="T85" fmla="*/ 202 h 480"/>
                <a:gd name="T86" fmla="*/ 591 w 640"/>
                <a:gd name="T87" fmla="*/ 150 h 480"/>
                <a:gd name="T88" fmla="*/ 614 w 640"/>
                <a:gd name="T89" fmla="*/ 98 h 480"/>
                <a:gd name="T90" fmla="*/ 630 w 640"/>
                <a:gd name="T91" fmla="*/ 46 h 480"/>
                <a:gd name="T92" fmla="*/ 640 w 640"/>
                <a:gd name="T93" fmla="*/ 0 h 480"/>
                <a:gd name="T94" fmla="*/ 640 w 640"/>
                <a:gd name="T95" fmla="*/ 6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40" h="480">
                  <a:moveTo>
                    <a:pt x="640" y="6"/>
                  </a:moveTo>
                  <a:lnTo>
                    <a:pt x="640" y="11"/>
                  </a:lnTo>
                  <a:lnTo>
                    <a:pt x="640" y="14"/>
                  </a:lnTo>
                  <a:lnTo>
                    <a:pt x="640" y="17"/>
                  </a:lnTo>
                  <a:lnTo>
                    <a:pt x="640" y="20"/>
                  </a:lnTo>
                  <a:lnTo>
                    <a:pt x="640" y="23"/>
                  </a:lnTo>
                  <a:lnTo>
                    <a:pt x="640" y="26"/>
                  </a:lnTo>
                  <a:lnTo>
                    <a:pt x="633" y="102"/>
                  </a:lnTo>
                  <a:lnTo>
                    <a:pt x="621" y="170"/>
                  </a:lnTo>
                  <a:lnTo>
                    <a:pt x="598" y="235"/>
                  </a:lnTo>
                  <a:lnTo>
                    <a:pt x="569" y="294"/>
                  </a:lnTo>
                  <a:lnTo>
                    <a:pt x="533" y="349"/>
                  </a:lnTo>
                  <a:lnTo>
                    <a:pt x="490" y="395"/>
                  </a:lnTo>
                  <a:lnTo>
                    <a:pt x="442" y="431"/>
                  </a:lnTo>
                  <a:lnTo>
                    <a:pt x="393" y="457"/>
                  </a:lnTo>
                  <a:lnTo>
                    <a:pt x="338" y="473"/>
                  </a:lnTo>
                  <a:lnTo>
                    <a:pt x="280" y="480"/>
                  </a:lnTo>
                  <a:lnTo>
                    <a:pt x="247" y="476"/>
                  </a:lnTo>
                  <a:lnTo>
                    <a:pt x="215" y="470"/>
                  </a:lnTo>
                  <a:lnTo>
                    <a:pt x="182" y="461"/>
                  </a:lnTo>
                  <a:lnTo>
                    <a:pt x="149" y="447"/>
                  </a:lnTo>
                  <a:lnTo>
                    <a:pt x="121" y="428"/>
                  </a:lnTo>
                  <a:lnTo>
                    <a:pt x="94" y="408"/>
                  </a:lnTo>
                  <a:lnTo>
                    <a:pt x="69" y="385"/>
                  </a:lnTo>
                  <a:lnTo>
                    <a:pt x="42" y="356"/>
                  </a:lnTo>
                  <a:lnTo>
                    <a:pt x="20" y="326"/>
                  </a:lnTo>
                  <a:lnTo>
                    <a:pt x="0" y="294"/>
                  </a:lnTo>
                  <a:lnTo>
                    <a:pt x="27" y="326"/>
                  </a:lnTo>
                  <a:lnTo>
                    <a:pt x="56" y="356"/>
                  </a:lnTo>
                  <a:lnTo>
                    <a:pt x="85" y="379"/>
                  </a:lnTo>
                  <a:lnTo>
                    <a:pt x="111" y="395"/>
                  </a:lnTo>
                  <a:lnTo>
                    <a:pt x="140" y="408"/>
                  </a:lnTo>
                  <a:lnTo>
                    <a:pt x="170" y="415"/>
                  </a:lnTo>
                  <a:lnTo>
                    <a:pt x="201" y="421"/>
                  </a:lnTo>
                  <a:lnTo>
                    <a:pt x="237" y="421"/>
                  </a:lnTo>
                  <a:lnTo>
                    <a:pt x="277" y="418"/>
                  </a:lnTo>
                  <a:lnTo>
                    <a:pt x="316" y="415"/>
                  </a:lnTo>
                  <a:lnTo>
                    <a:pt x="361" y="401"/>
                  </a:lnTo>
                  <a:lnTo>
                    <a:pt x="404" y="379"/>
                  </a:lnTo>
                  <a:lnTo>
                    <a:pt x="449" y="346"/>
                  </a:lnTo>
                  <a:lnTo>
                    <a:pt x="487" y="304"/>
                  </a:lnTo>
                  <a:lnTo>
                    <a:pt x="526" y="255"/>
                  </a:lnTo>
                  <a:lnTo>
                    <a:pt x="562" y="202"/>
                  </a:lnTo>
                  <a:lnTo>
                    <a:pt x="591" y="150"/>
                  </a:lnTo>
                  <a:lnTo>
                    <a:pt x="614" y="98"/>
                  </a:lnTo>
                  <a:lnTo>
                    <a:pt x="630" y="46"/>
                  </a:lnTo>
                  <a:lnTo>
                    <a:pt x="640" y="0"/>
                  </a:lnTo>
                  <a:lnTo>
                    <a:pt x="640" y="6"/>
                  </a:lnTo>
                  <a:close/>
                </a:path>
              </a:pathLst>
            </a:custGeom>
            <a:solidFill>
              <a:srgbClr val="9832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56" name="Freeform 1184"/>
            <p:cNvSpPr>
              <a:spLocks/>
            </p:cNvSpPr>
            <p:nvPr/>
          </p:nvSpPr>
          <p:spPr bwMode="auto">
            <a:xfrm>
              <a:off x="948" y="2774"/>
              <a:ext cx="25" cy="5"/>
            </a:xfrm>
            <a:custGeom>
              <a:avLst/>
              <a:gdLst>
                <a:gd name="T0" fmla="*/ 91 w 578"/>
                <a:gd name="T1" fmla="*/ 117 h 153"/>
                <a:gd name="T2" fmla="*/ 113 w 578"/>
                <a:gd name="T3" fmla="*/ 104 h 153"/>
                <a:gd name="T4" fmla="*/ 149 w 578"/>
                <a:gd name="T5" fmla="*/ 91 h 153"/>
                <a:gd name="T6" fmla="*/ 192 w 578"/>
                <a:gd name="T7" fmla="*/ 78 h 153"/>
                <a:gd name="T8" fmla="*/ 240 w 578"/>
                <a:gd name="T9" fmla="*/ 68 h 153"/>
                <a:gd name="T10" fmla="*/ 292 w 578"/>
                <a:gd name="T11" fmla="*/ 65 h 153"/>
                <a:gd name="T12" fmla="*/ 351 w 578"/>
                <a:gd name="T13" fmla="*/ 65 h 153"/>
                <a:gd name="T14" fmla="*/ 409 w 578"/>
                <a:gd name="T15" fmla="*/ 72 h 153"/>
                <a:gd name="T16" fmla="*/ 468 w 578"/>
                <a:gd name="T17" fmla="*/ 84 h 153"/>
                <a:gd name="T18" fmla="*/ 523 w 578"/>
                <a:gd name="T19" fmla="*/ 111 h 153"/>
                <a:gd name="T20" fmla="*/ 578 w 578"/>
                <a:gd name="T21" fmla="*/ 147 h 153"/>
                <a:gd name="T22" fmla="*/ 572 w 578"/>
                <a:gd name="T23" fmla="*/ 137 h 153"/>
                <a:gd name="T24" fmla="*/ 549 w 578"/>
                <a:gd name="T25" fmla="*/ 117 h 153"/>
                <a:gd name="T26" fmla="*/ 513 w 578"/>
                <a:gd name="T27" fmla="*/ 91 h 153"/>
                <a:gd name="T28" fmla="*/ 468 w 578"/>
                <a:gd name="T29" fmla="*/ 59 h 153"/>
                <a:gd name="T30" fmla="*/ 412 w 578"/>
                <a:gd name="T31" fmla="*/ 32 h 153"/>
                <a:gd name="T32" fmla="*/ 344 w 578"/>
                <a:gd name="T33" fmla="*/ 9 h 153"/>
                <a:gd name="T34" fmla="*/ 273 w 578"/>
                <a:gd name="T35" fmla="*/ 0 h 153"/>
                <a:gd name="T36" fmla="*/ 192 w 578"/>
                <a:gd name="T37" fmla="*/ 6 h 153"/>
                <a:gd name="T38" fmla="*/ 107 w 578"/>
                <a:gd name="T39" fmla="*/ 36 h 153"/>
                <a:gd name="T40" fmla="*/ 16 w 578"/>
                <a:gd name="T41" fmla="*/ 91 h 153"/>
                <a:gd name="T42" fmla="*/ 13 w 578"/>
                <a:gd name="T43" fmla="*/ 95 h 153"/>
                <a:gd name="T44" fmla="*/ 10 w 578"/>
                <a:gd name="T45" fmla="*/ 101 h 153"/>
                <a:gd name="T46" fmla="*/ 6 w 578"/>
                <a:gd name="T47" fmla="*/ 114 h 153"/>
                <a:gd name="T48" fmla="*/ 0 w 578"/>
                <a:gd name="T49" fmla="*/ 127 h 153"/>
                <a:gd name="T50" fmla="*/ 0 w 578"/>
                <a:gd name="T51" fmla="*/ 140 h 153"/>
                <a:gd name="T52" fmla="*/ 3 w 578"/>
                <a:gd name="T53" fmla="*/ 150 h 153"/>
                <a:gd name="T54" fmla="*/ 10 w 578"/>
                <a:gd name="T55" fmla="*/ 153 h 153"/>
                <a:gd name="T56" fmla="*/ 30 w 578"/>
                <a:gd name="T57" fmla="*/ 150 h 153"/>
                <a:gd name="T58" fmla="*/ 55 w 578"/>
                <a:gd name="T59" fmla="*/ 140 h 153"/>
                <a:gd name="T60" fmla="*/ 91 w 578"/>
                <a:gd name="T61" fmla="*/ 11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78" h="153">
                  <a:moveTo>
                    <a:pt x="91" y="117"/>
                  </a:moveTo>
                  <a:lnTo>
                    <a:pt x="113" y="104"/>
                  </a:lnTo>
                  <a:lnTo>
                    <a:pt x="149" y="91"/>
                  </a:lnTo>
                  <a:lnTo>
                    <a:pt x="192" y="78"/>
                  </a:lnTo>
                  <a:lnTo>
                    <a:pt x="240" y="68"/>
                  </a:lnTo>
                  <a:lnTo>
                    <a:pt x="292" y="65"/>
                  </a:lnTo>
                  <a:lnTo>
                    <a:pt x="351" y="65"/>
                  </a:lnTo>
                  <a:lnTo>
                    <a:pt x="409" y="72"/>
                  </a:lnTo>
                  <a:lnTo>
                    <a:pt x="468" y="84"/>
                  </a:lnTo>
                  <a:lnTo>
                    <a:pt x="523" y="111"/>
                  </a:lnTo>
                  <a:lnTo>
                    <a:pt x="578" y="147"/>
                  </a:lnTo>
                  <a:lnTo>
                    <a:pt x="572" y="137"/>
                  </a:lnTo>
                  <a:lnTo>
                    <a:pt x="549" y="117"/>
                  </a:lnTo>
                  <a:lnTo>
                    <a:pt x="513" y="91"/>
                  </a:lnTo>
                  <a:lnTo>
                    <a:pt x="468" y="59"/>
                  </a:lnTo>
                  <a:lnTo>
                    <a:pt x="412" y="32"/>
                  </a:lnTo>
                  <a:lnTo>
                    <a:pt x="344" y="9"/>
                  </a:lnTo>
                  <a:lnTo>
                    <a:pt x="273" y="0"/>
                  </a:lnTo>
                  <a:lnTo>
                    <a:pt x="192" y="6"/>
                  </a:lnTo>
                  <a:lnTo>
                    <a:pt x="107" y="36"/>
                  </a:lnTo>
                  <a:lnTo>
                    <a:pt x="16" y="91"/>
                  </a:lnTo>
                  <a:lnTo>
                    <a:pt x="13" y="95"/>
                  </a:lnTo>
                  <a:lnTo>
                    <a:pt x="10" y="101"/>
                  </a:lnTo>
                  <a:lnTo>
                    <a:pt x="6" y="114"/>
                  </a:lnTo>
                  <a:lnTo>
                    <a:pt x="0" y="127"/>
                  </a:lnTo>
                  <a:lnTo>
                    <a:pt x="0" y="140"/>
                  </a:lnTo>
                  <a:lnTo>
                    <a:pt x="3" y="150"/>
                  </a:lnTo>
                  <a:lnTo>
                    <a:pt x="10" y="153"/>
                  </a:lnTo>
                  <a:lnTo>
                    <a:pt x="30" y="150"/>
                  </a:lnTo>
                  <a:lnTo>
                    <a:pt x="55" y="140"/>
                  </a:lnTo>
                  <a:lnTo>
                    <a:pt x="91" y="1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57" name="Freeform 1185"/>
            <p:cNvSpPr>
              <a:spLocks/>
            </p:cNvSpPr>
            <p:nvPr/>
          </p:nvSpPr>
          <p:spPr bwMode="auto">
            <a:xfrm>
              <a:off x="951" y="2813"/>
              <a:ext cx="22" cy="7"/>
            </a:xfrm>
            <a:custGeom>
              <a:avLst/>
              <a:gdLst>
                <a:gd name="T0" fmla="*/ 6 w 523"/>
                <a:gd name="T1" fmla="*/ 33 h 193"/>
                <a:gd name="T2" fmla="*/ 16 w 523"/>
                <a:gd name="T3" fmla="*/ 26 h 193"/>
                <a:gd name="T4" fmla="*/ 33 w 523"/>
                <a:gd name="T5" fmla="*/ 30 h 193"/>
                <a:gd name="T6" fmla="*/ 52 w 523"/>
                <a:gd name="T7" fmla="*/ 39 h 193"/>
                <a:gd name="T8" fmla="*/ 75 w 523"/>
                <a:gd name="T9" fmla="*/ 49 h 193"/>
                <a:gd name="T10" fmla="*/ 101 w 523"/>
                <a:gd name="T11" fmla="*/ 66 h 193"/>
                <a:gd name="T12" fmla="*/ 127 w 523"/>
                <a:gd name="T13" fmla="*/ 78 h 193"/>
                <a:gd name="T14" fmla="*/ 156 w 523"/>
                <a:gd name="T15" fmla="*/ 94 h 193"/>
                <a:gd name="T16" fmla="*/ 185 w 523"/>
                <a:gd name="T17" fmla="*/ 105 h 193"/>
                <a:gd name="T18" fmla="*/ 214 w 523"/>
                <a:gd name="T19" fmla="*/ 114 h 193"/>
                <a:gd name="T20" fmla="*/ 240 w 523"/>
                <a:gd name="T21" fmla="*/ 117 h 193"/>
                <a:gd name="T22" fmla="*/ 283 w 523"/>
                <a:gd name="T23" fmla="*/ 114 h 193"/>
                <a:gd name="T24" fmla="*/ 325 w 523"/>
                <a:gd name="T25" fmla="*/ 105 h 193"/>
                <a:gd name="T26" fmla="*/ 360 w 523"/>
                <a:gd name="T27" fmla="*/ 91 h 193"/>
                <a:gd name="T28" fmla="*/ 393 w 523"/>
                <a:gd name="T29" fmla="*/ 72 h 193"/>
                <a:gd name="T30" fmla="*/ 426 w 523"/>
                <a:gd name="T31" fmla="*/ 55 h 193"/>
                <a:gd name="T32" fmla="*/ 451 w 523"/>
                <a:gd name="T33" fmla="*/ 36 h 193"/>
                <a:gd name="T34" fmla="*/ 474 w 523"/>
                <a:gd name="T35" fmla="*/ 20 h 193"/>
                <a:gd name="T36" fmla="*/ 493 w 523"/>
                <a:gd name="T37" fmla="*/ 6 h 193"/>
                <a:gd name="T38" fmla="*/ 506 w 523"/>
                <a:gd name="T39" fmla="*/ 0 h 193"/>
                <a:gd name="T40" fmla="*/ 517 w 523"/>
                <a:gd name="T41" fmla="*/ 3 h 193"/>
                <a:gd name="T42" fmla="*/ 523 w 523"/>
                <a:gd name="T43" fmla="*/ 9 h 193"/>
                <a:gd name="T44" fmla="*/ 517 w 523"/>
                <a:gd name="T45" fmla="*/ 26 h 193"/>
                <a:gd name="T46" fmla="*/ 506 w 523"/>
                <a:gd name="T47" fmla="*/ 45 h 193"/>
                <a:gd name="T48" fmla="*/ 487 w 523"/>
                <a:gd name="T49" fmla="*/ 69 h 193"/>
                <a:gd name="T50" fmla="*/ 464 w 523"/>
                <a:gd name="T51" fmla="*/ 91 h 193"/>
                <a:gd name="T52" fmla="*/ 435 w 523"/>
                <a:gd name="T53" fmla="*/ 117 h 193"/>
                <a:gd name="T54" fmla="*/ 402 w 523"/>
                <a:gd name="T55" fmla="*/ 141 h 193"/>
                <a:gd name="T56" fmla="*/ 371 w 523"/>
                <a:gd name="T57" fmla="*/ 160 h 193"/>
                <a:gd name="T58" fmla="*/ 335 w 523"/>
                <a:gd name="T59" fmla="*/ 176 h 193"/>
                <a:gd name="T60" fmla="*/ 299 w 523"/>
                <a:gd name="T61" fmla="*/ 186 h 193"/>
                <a:gd name="T62" fmla="*/ 280 w 523"/>
                <a:gd name="T63" fmla="*/ 189 h 193"/>
                <a:gd name="T64" fmla="*/ 263 w 523"/>
                <a:gd name="T65" fmla="*/ 193 h 193"/>
                <a:gd name="T66" fmla="*/ 247 w 523"/>
                <a:gd name="T67" fmla="*/ 193 h 193"/>
                <a:gd name="T68" fmla="*/ 234 w 523"/>
                <a:gd name="T69" fmla="*/ 189 h 193"/>
                <a:gd name="T70" fmla="*/ 217 w 523"/>
                <a:gd name="T71" fmla="*/ 186 h 193"/>
                <a:gd name="T72" fmla="*/ 201 w 523"/>
                <a:gd name="T73" fmla="*/ 183 h 193"/>
                <a:gd name="T74" fmla="*/ 188 w 523"/>
                <a:gd name="T75" fmla="*/ 180 h 193"/>
                <a:gd name="T76" fmla="*/ 173 w 523"/>
                <a:gd name="T77" fmla="*/ 173 h 193"/>
                <a:gd name="T78" fmla="*/ 152 w 523"/>
                <a:gd name="T79" fmla="*/ 166 h 193"/>
                <a:gd name="T80" fmla="*/ 133 w 523"/>
                <a:gd name="T81" fmla="*/ 157 h 193"/>
                <a:gd name="T82" fmla="*/ 113 w 523"/>
                <a:gd name="T83" fmla="*/ 147 h 193"/>
                <a:gd name="T84" fmla="*/ 91 w 523"/>
                <a:gd name="T85" fmla="*/ 138 h 193"/>
                <a:gd name="T86" fmla="*/ 72 w 523"/>
                <a:gd name="T87" fmla="*/ 124 h 193"/>
                <a:gd name="T88" fmla="*/ 52 w 523"/>
                <a:gd name="T89" fmla="*/ 111 h 193"/>
                <a:gd name="T90" fmla="*/ 33 w 523"/>
                <a:gd name="T91" fmla="*/ 94 h 193"/>
                <a:gd name="T92" fmla="*/ 19 w 523"/>
                <a:gd name="T93" fmla="*/ 81 h 193"/>
                <a:gd name="T94" fmla="*/ 9 w 523"/>
                <a:gd name="T95" fmla="*/ 69 h 193"/>
                <a:gd name="T96" fmla="*/ 3 w 523"/>
                <a:gd name="T97" fmla="*/ 55 h 193"/>
                <a:gd name="T98" fmla="*/ 0 w 523"/>
                <a:gd name="T99" fmla="*/ 42 h 193"/>
                <a:gd name="T100" fmla="*/ 6 w 523"/>
                <a:gd name="T101" fmla="*/ 3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23" h="193">
                  <a:moveTo>
                    <a:pt x="6" y="33"/>
                  </a:moveTo>
                  <a:lnTo>
                    <a:pt x="16" y="26"/>
                  </a:lnTo>
                  <a:lnTo>
                    <a:pt x="33" y="30"/>
                  </a:lnTo>
                  <a:lnTo>
                    <a:pt x="52" y="39"/>
                  </a:lnTo>
                  <a:lnTo>
                    <a:pt x="75" y="49"/>
                  </a:lnTo>
                  <a:lnTo>
                    <a:pt x="101" y="66"/>
                  </a:lnTo>
                  <a:lnTo>
                    <a:pt x="127" y="78"/>
                  </a:lnTo>
                  <a:lnTo>
                    <a:pt x="156" y="94"/>
                  </a:lnTo>
                  <a:lnTo>
                    <a:pt x="185" y="105"/>
                  </a:lnTo>
                  <a:lnTo>
                    <a:pt x="214" y="114"/>
                  </a:lnTo>
                  <a:lnTo>
                    <a:pt x="240" y="117"/>
                  </a:lnTo>
                  <a:lnTo>
                    <a:pt x="283" y="114"/>
                  </a:lnTo>
                  <a:lnTo>
                    <a:pt x="325" y="105"/>
                  </a:lnTo>
                  <a:lnTo>
                    <a:pt x="360" y="91"/>
                  </a:lnTo>
                  <a:lnTo>
                    <a:pt x="393" y="72"/>
                  </a:lnTo>
                  <a:lnTo>
                    <a:pt x="426" y="55"/>
                  </a:lnTo>
                  <a:lnTo>
                    <a:pt x="451" y="36"/>
                  </a:lnTo>
                  <a:lnTo>
                    <a:pt x="474" y="20"/>
                  </a:lnTo>
                  <a:lnTo>
                    <a:pt x="493" y="6"/>
                  </a:lnTo>
                  <a:lnTo>
                    <a:pt x="506" y="0"/>
                  </a:lnTo>
                  <a:lnTo>
                    <a:pt x="517" y="3"/>
                  </a:lnTo>
                  <a:lnTo>
                    <a:pt x="523" y="9"/>
                  </a:lnTo>
                  <a:lnTo>
                    <a:pt x="517" y="26"/>
                  </a:lnTo>
                  <a:lnTo>
                    <a:pt x="506" y="45"/>
                  </a:lnTo>
                  <a:lnTo>
                    <a:pt x="487" y="69"/>
                  </a:lnTo>
                  <a:lnTo>
                    <a:pt x="464" y="91"/>
                  </a:lnTo>
                  <a:lnTo>
                    <a:pt x="435" y="117"/>
                  </a:lnTo>
                  <a:lnTo>
                    <a:pt x="402" y="141"/>
                  </a:lnTo>
                  <a:lnTo>
                    <a:pt x="371" y="160"/>
                  </a:lnTo>
                  <a:lnTo>
                    <a:pt x="335" y="176"/>
                  </a:lnTo>
                  <a:lnTo>
                    <a:pt x="299" y="186"/>
                  </a:lnTo>
                  <a:lnTo>
                    <a:pt x="280" y="189"/>
                  </a:lnTo>
                  <a:lnTo>
                    <a:pt x="263" y="193"/>
                  </a:lnTo>
                  <a:lnTo>
                    <a:pt x="247" y="193"/>
                  </a:lnTo>
                  <a:lnTo>
                    <a:pt x="234" y="189"/>
                  </a:lnTo>
                  <a:lnTo>
                    <a:pt x="217" y="186"/>
                  </a:lnTo>
                  <a:lnTo>
                    <a:pt x="201" y="183"/>
                  </a:lnTo>
                  <a:lnTo>
                    <a:pt x="188" y="180"/>
                  </a:lnTo>
                  <a:lnTo>
                    <a:pt x="173" y="173"/>
                  </a:lnTo>
                  <a:lnTo>
                    <a:pt x="152" y="166"/>
                  </a:lnTo>
                  <a:lnTo>
                    <a:pt x="133" y="157"/>
                  </a:lnTo>
                  <a:lnTo>
                    <a:pt x="113" y="147"/>
                  </a:lnTo>
                  <a:lnTo>
                    <a:pt x="91" y="138"/>
                  </a:lnTo>
                  <a:lnTo>
                    <a:pt x="72" y="124"/>
                  </a:lnTo>
                  <a:lnTo>
                    <a:pt x="52" y="111"/>
                  </a:lnTo>
                  <a:lnTo>
                    <a:pt x="33" y="94"/>
                  </a:lnTo>
                  <a:lnTo>
                    <a:pt x="19" y="81"/>
                  </a:lnTo>
                  <a:lnTo>
                    <a:pt x="9" y="69"/>
                  </a:lnTo>
                  <a:lnTo>
                    <a:pt x="3" y="55"/>
                  </a:lnTo>
                  <a:lnTo>
                    <a:pt x="0" y="42"/>
                  </a:lnTo>
                  <a:lnTo>
                    <a:pt x="6" y="33"/>
                  </a:lnTo>
                  <a:close/>
                </a:path>
              </a:pathLst>
            </a:custGeom>
            <a:solidFill>
              <a:srgbClr val="FFCB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58" name="Freeform 1186"/>
            <p:cNvSpPr>
              <a:spLocks/>
            </p:cNvSpPr>
            <p:nvPr/>
          </p:nvSpPr>
          <p:spPr bwMode="auto">
            <a:xfrm>
              <a:off x="946" y="2783"/>
              <a:ext cx="31" cy="33"/>
            </a:xfrm>
            <a:custGeom>
              <a:avLst/>
              <a:gdLst>
                <a:gd name="T0" fmla="*/ 348 w 708"/>
                <a:gd name="T1" fmla="*/ 913 h 913"/>
                <a:gd name="T2" fmla="*/ 406 w 708"/>
                <a:gd name="T3" fmla="*/ 906 h 913"/>
                <a:gd name="T4" fmla="*/ 461 w 708"/>
                <a:gd name="T5" fmla="*/ 890 h 913"/>
                <a:gd name="T6" fmla="*/ 510 w 708"/>
                <a:gd name="T7" fmla="*/ 864 h 913"/>
                <a:gd name="T8" fmla="*/ 558 w 708"/>
                <a:gd name="T9" fmla="*/ 828 h 913"/>
                <a:gd name="T10" fmla="*/ 601 w 708"/>
                <a:gd name="T11" fmla="*/ 782 h 913"/>
                <a:gd name="T12" fmla="*/ 637 w 708"/>
                <a:gd name="T13" fmla="*/ 727 h 913"/>
                <a:gd name="T14" fmla="*/ 666 w 708"/>
                <a:gd name="T15" fmla="*/ 668 h 913"/>
                <a:gd name="T16" fmla="*/ 689 w 708"/>
                <a:gd name="T17" fmla="*/ 603 h 913"/>
                <a:gd name="T18" fmla="*/ 701 w 708"/>
                <a:gd name="T19" fmla="*/ 535 h 913"/>
                <a:gd name="T20" fmla="*/ 708 w 708"/>
                <a:gd name="T21" fmla="*/ 459 h 913"/>
                <a:gd name="T22" fmla="*/ 705 w 708"/>
                <a:gd name="T23" fmla="*/ 384 h 913"/>
                <a:gd name="T24" fmla="*/ 692 w 708"/>
                <a:gd name="T25" fmla="*/ 312 h 913"/>
                <a:gd name="T26" fmla="*/ 673 w 708"/>
                <a:gd name="T27" fmla="*/ 248 h 913"/>
                <a:gd name="T28" fmla="*/ 643 w 708"/>
                <a:gd name="T29" fmla="*/ 188 h 913"/>
                <a:gd name="T30" fmla="*/ 607 w 708"/>
                <a:gd name="T31" fmla="*/ 133 h 913"/>
                <a:gd name="T32" fmla="*/ 569 w 708"/>
                <a:gd name="T33" fmla="*/ 88 h 913"/>
                <a:gd name="T34" fmla="*/ 524 w 708"/>
                <a:gd name="T35" fmla="*/ 52 h 913"/>
                <a:gd name="T36" fmla="*/ 472 w 708"/>
                <a:gd name="T37" fmla="*/ 22 h 913"/>
                <a:gd name="T38" fmla="*/ 420 w 708"/>
                <a:gd name="T39" fmla="*/ 6 h 913"/>
                <a:gd name="T40" fmla="*/ 360 w 708"/>
                <a:gd name="T41" fmla="*/ 0 h 913"/>
                <a:gd name="T42" fmla="*/ 302 w 708"/>
                <a:gd name="T43" fmla="*/ 3 h 913"/>
                <a:gd name="T44" fmla="*/ 250 w 708"/>
                <a:gd name="T45" fmla="*/ 19 h 913"/>
                <a:gd name="T46" fmla="*/ 198 w 708"/>
                <a:gd name="T47" fmla="*/ 49 h 913"/>
                <a:gd name="T48" fmla="*/ 150 w 708"/>
                <a:gd name="T49" fmla="*/ 85 h 913"/>
                <a:gd name="T50" fmla="*/ 110 w 708"/>
                <a:gd name="T51" fmla="*/ 130 h 913"/>
                <a:gd name="T52" fmla="*/ 71 w 708"/>
                <a:gd name="T53" fmla="*/ 182 h 913"/>
                <a:gd name="T54" fmla="*/ 43 w 708"/>
                <a:gd name="T55" fmla="*/ 241 h 913"/>
                <a:gd name="T56" fmla="*/ 19 w 708"/>
                <a:gd name="T57" fmla="*/ 306 h 913"/>
                <a:gd name="T58" fmla="*/ 7 w 708"/>
                <a:gd name="T59" fmla="*/ 378 h 913"/>
                <a:gd name="T60" fmla="*/ 0 w 708"/>
                <a:gd name="T61" fmla="*/ 453 h 913"/>
                <a:gd name="T62" fmla="*/ 3 w 708"/>
                <a:gd name="T63" fmla="*/ 525 h 913"/>
                <a:gd name="T64" fmla="*/ 16 w 708"/>
                <a:gd name="T65" fmla="*/ 596 h 913"/>
                <a:gd name="T66" fmla="*/ 39 w 708"/>
                <a:gd name="T67" fmla="*/ 662 h 913"/>
                <a:gd name="T68" fmla="*/ 65 w 708"/>
                <a:gd name="T69" fmla="*/ 724 h 913"/>
                <a:gd name="T70" fmla="*/ 101 w 708"/>
                <a:gd name="T71" fmla="*/ 776 h 913"/>
                <a:gd name="T72" fmla="*/ 140 w 708"/>
                <a:gd name="T73" fmla="*/ 822 h 913"/>
                <a:gd name="T74" fmla="*/ 186 w 708"/>
                <a:gd name="T75" fmla="*/ 861 h 913"/>
                <a:gd name="T76" fmla="*/ 238 w 708"/>
                <a:gd name="T77" fmla="*/ 887 h 913"/>
                <a:gd name="T78" fmla="*/ 293 w 708"/>
                <a:gd name="T79" fmla="*/ 906 h 913"/>
                <a:gd name="T80" fmla="*/ 348 w 708"/>
                <a:gd name="T81" fmla="*/ 913 h 9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8" h="913">
                  <a:moveTo>
                    <a:pt x="348" y="913"/>
                  </a:moveTo>
                  <a:lnTo>
                    <a:pt x="406" y="906"/>
                  </a:lnTo>
                  <a:lnTo>
                    <a:pt x="461" y="890"/>
                  </a:lnTo>
                  <a:lnTo>
                    <a:pt x="510" y="864"/>
                  </a:lnTo>
                  <a:lnTo>
                    <a:pt x="558" y="828"/>
                  </a:lnTo>
                  <a:lnTo>
                    <a:pt x="601" y="782"/>
                  </a:lnTo>
                  <a:lnTo>
                    <a:pt x="637" y="727"/>
                  </a:lnTo>
                  <a:lnTo>
                    <a:pt x="666" y="668"/>
                  </a:lnTo>
                  <a:lnTo>
                    <a:pt x="689" y="603"/>
                  </a:lnTo>
                  <a:lnTo>
                    <a:pt x="701" y="535"/>
                  </a:lnTo>
                  <a:lnTo>
                    <a:pt x="708" y="459"/>
                  </a:lnTo>
                  <a:lnTo>
                    <a:pt x="705" y="384"/>
                  </a:lnTo>
                  <a:lnTo>
                    <a:pt x="692" y="312"/>
                  </a:lnTo>
                  <a:lnTo>
                    <a:pt x="673" y="248"/>
                  </a:lnTo>
                  <a:lnTo>
                    <a:pt x="643" y="188"/>
                  </a:lnTo>
                  <a:lnTo>
                    <a:pt x="607" y="133"/>
                  </a:lnTo>
                  <a:lnTo>
                    <a:pt x="569" y="88"/>
                  </a:lnTo>
                  <a:lnTo>
                    <a:pt x="524" y="52"/>
                  </a:lnTo>
                  <a:lnTo>
                    <a:pt x="472" y="22"/>
                  </a:lnTo>
                  <a:lnTo>
                    <a:pt x="420" y="6"/>
                  </a:lnTo>
                  <a:lnTo>
                    <a:pt x="360" y="0"/>
                  </a:lnTo>
                  <a:lnTo>
                    <a:pt x="302" y="3"/>
                  </a:lnTo>
                  <a:lnTo>
                    <a:pt x="250" y="19"/>
                  </a:lnTo>
                  <a:lnTo>
                    <a:pt x="198" y="49"/>
                  </a:lnTo>
                  <a:lnTo>
                    <a:pt x="150" y="85"/>
                  </a:lnTo>
                  <a:lnTo>
                    <a:pt x="110" y="130"/>
                  </a:lnTo>
                  <a:lnTo>
                    <a:pt x="71" y="182"/>
                  </a:lnTo>
                  <a:lnTo>
                    <a:pt x="43" y="241"/>
                  </a:lnTo>
                  <a:lnTo>
                    <a:pt x="19" y="306"/>
                  </a:lnTo>
                  <a:lnTo>
                    <a:pt x="7" y="378"/>
                  </a:lnTo>
                  <a:lnTo>
                    <a:pt x="0" y="453"/>
                  </a:lnTo>
                  <a:lnTo>
                    <a:pt x="3" y="525"/>
                  </a:lnTo>
                  <a:lnTo>
                    <a:pt x="16" y="596"/>
                  </a:lnTo>
                  <a:lnTo>
                    <a:pt x="39" y="662"/>
                  </a:lnTo>
                  <a:lnTo>
                    <a:pt x="65" y="724"/>
                  </a:lnTo>
                  <a:lnTo>
                    <a:pt x="101" y="776"/>
                  </a:lnTo>
                  <a:lnTo>
                    <a:pt x="140" y="822"/>
                  </a:lnTo>
                  <a:lnTo>
                    <a:pt x="186" y="861"/>
                  </a:lnTo>
                  <a:lnTo>
                    <a:pt x="238" y="887"/>
                  </a:lnTo>
                  <a:lnTo>
                    <a:pt x="293" y="906"/>
                  </a:lnTo>
                  <a:lnTo>
                    <a:pt x="348" y="913"/>
                  </a:lnTo>
                  <a:close/>
                </a:path>
              </a:pathLst>
            </a:custGeom>
            <a:solidFill>
              <a:srgbClr val="CB65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59" name="Freeform 1187"/>
            <p:cNvSpPr>
              <a:spLocks/>
            </p:cNvSpPr>
            <p:nvPr/>
          </p:nvSpPr>
          <p:spPr bwMode="auto">
            <a:xfrm>
              <a:off x="946" y="2792"/>
              <a:ext cx="31" cy="24"/>
            </a:xfrm>
            <a:custGeom>
              <a:avLst/>
              <a:gdLst>
                <a:gd name="T0" fmla="*/ 13 w 705"/>
                <a:gd name="T1" fmla="*/ 355 h 672"/>
                <a:gd name="T2" fmla="*/ 56 w 705"/>
                <a:gd name="T3" fmla="*/ 466 h 672"/>
                <a:gd name="T4" fmla="*/ 117 w 705"/>
                <a:gd name="T5" fmla="*/ 560 h 672"/>
                <a:gd name="T6" fmla="*/ 199 w 705"/>
                <a:gd name="T7" fmla="*/ 629 h 672"/>
                <a:gd name="T8" fmla="*/ 296 w 705"/>
                <a:gd name="T9" fmla="*/ 665 h 672"/>
                <a:gd name="T10" fmla="*/ 403 w 705"/>
                <a:gd name="T11" fmla="*/ 665 h 672"/>
                <a:gd name="T12" fmla="*/ 507 w 705"/>
                <a:gd name="T13" fmla="*/ 623 h 672"/>
                <a:gd name="T14" fmla="*/ 598 w 705"/>
                <a:gd name="T15" fmla="*/ 541 h 672"/>
                <a:gd name="T16" fmla="*/ 663 w 705"/>
                <a:gd name="T17" fmla="*/ 427 h 672"/>
                <a:gd name="T18" fmla="*/ 698 w 705"/>
                <a:gd name="T19" fmla="*/ 294 h 672"/>
                <a:gd name="T20" fmla="*/ 705 w 705"/>
                <a:gd name="T21" fmla="*/ 195 h 672"/>
                <a:gd name="T22" fmla="*/ 702 w 705"/>
                <a:gd name="T23" fmla="*/ 150 h 672"/>
                <a:gd name="T24" fmla="*/ 695 w 705"/>
                <a:gd name="T25" fmla="*/ 104 h 672"/>
                <a:gd name="T26" fmla="*/ 686 w 705"/>
                <a:gd name="T27" fmla="*/ 62 h 672"/>
                <a:gd name="T28" fmla="*/ 673 w 705"/>
                <a:gd name="T29" fmla="*/ 19 h 672"/>
                <a:gd name="T30" fmla="*/ 659 w 705"/>
                <a:gd name="T31" fmla="*/ 0 h 672"/>
                <a:gd name="T32" fmla="*/ 647 w 705"/>
                <a:gd name="T33" fmla="*/ 74 h 672"/>
                <a:gd name="T34" fmla="*/ 624 w 705"/>
                <a:gd name="T35" fmla="*/ 101 h 672"/>
                <a:gd name="T36" fmla="*/ 595 w 705"/>
                <a:gd name="T37" fmla="*/ 104 h 672"/>
                <a:gd name="T38" fmla="*/ 566 w 705"/>
                <a:gd name="T39" fmla="*/ 107 h 672"/>
                <a:gd name="T40" fmla="*/ 540 w 705"/>
                <a:gd name="T41" fmla="*/ 134 h 672"/>
                <a:gd name="T42" fmla="*/ 536 w 705"/>
                <a:gd name="T43" fmla="*/ 146 h 672"/>
                <a:gd name="T44" fmla="*/ 536 w 705"/>
                <a:gd name="T45" fmla="*/ 170 h 672"/>
                <a:gd name="T46" fmla="*/ 533 w 705"/>
                <a:gd name="T47" fmla="*/ 192 h 672"/>
                <a:gd name="T48" fmla="*/ 524 w 705"/>
                <a:gd name="T49" fmla="*/ 218 h 672"/>
                <a:gd name="T50" fmla="*/ 500 w 705"/>
                <a:gd name="T51" fmla="*/ 238 h 672"/>
                <a:gd name="T52" fmla="*/ 488 w 705"/>
                <a:gd name="T53" fmla="*/ 261 h 672"/>
                <a:gd name="T54" fmla="*/ 497 w 705"/>
                <a:gd name="T55" fmla="*/ 287 h 672"/>
                <a:gd name="T56" fmla="*/ 507 w 705"/>
                <a:gd name="T57" fmla="*/ 316 h 672"/>
                <a:gd name="T58" fmla="*/ 510 w 705"/>
                <a:gd name="T59" fmla="*/ 345 h 672"/>
                <a:gd name="T60" fmla="*/ 488 w 705"/>
                <a:gd name="T61" fmla="*/ 369 h 672"/>
                <a:gd name="T62" fmla="*/ 475 w 705"/>
                <a:gd name="T63" fmla="*/ 375 h 672"/>
                <a:gd name="T64" fmla="*/ 458 w 705"/>
                <a:gd name="T65" fmla="*/ 378 h 672"/>
                <a:gd name="T66" fmla="*/ 445 w 705"/>
                <a:gd name="T67" fmla="*/ 378 h 672"/>
                <a:gd name="T68" fmla="*/ 436 w 705"/>
                <a:gd name="T69" fmla="*/ 381 h 672"/>
                <a:gd name="T70" fmla="*/ 429 w 705"/>
                <a:gd name="T71" fmla="*/ 385 h 672"/>
                <a:gd name="T72" fmla="*/ 417 w 705"/>
                <a:gd name="T73" fmla="*/ 405 h 672"/>
                <a:gd name="T74" fmla="*/ 406 w 705"/>
                <a:gd name="T75" fmla="*/ 424 h 672"/>
                <a:gd name="T76" fmla="*/ 393 w 705"/>
                <a:gd name="T77" fmla="*/ 447 h 672"/>
                <a:gd name="T78" fmla="*/ 381 w 705"/>
                <a:gd name="T79" fmla="*/ 463 h 672"/>
                <a:gd name="T80" fmla="*/ 357 w 705"/>
                <a:gd name="T81" fmla="*/ 469 h 672"/>
                <a:gd name="T82" fmla="*/ 335 w 705"/>
                <a:gd name="T83" fmla="*/ 469 h 672"/>
                <a:gd name="T84" fmla="*/ 315 w 705"/>
                <a:gd name="T85" fmla="*/ 460 h 672"/>
                <a:gd name="T86" fmla="*/ 296 w 705"/>
                <a:gd name="T87" fmla="*/ 447 h 672"/>
                <a:gd name="T88" fmla="*/ 277 w 705"/>
                <a:gd name="T89" fmla="*/ 437 h 672"/>
                <a:gd name="T90" fmla="*/ 257 w 705"/>
                <a:gd name="T91" fmla="*/ 433 h 672"/>
                <a:gd name="T92" fmla="*/ 238 w 705"/>
                <a:gd name="T93" fmla="*/ 440 h 672"/>
                <a:gd name="T94" fmla="*/ 219 w 705"/>
                <a:gd name="T95" fmla="*/ 453 h 672"/>
                <a:gd name="T96" fmla="*/ 199 w 705"/>
                <a:gd name="T97" fmla="*/ 463 h 672"/>
                <a:gd name="T98" fmla="*/ 179 w 705"/>
                <a:gd name="T99" fmla="*/ 466 h 672"/>
                <a:gd name="T100" fmla="*/ 153 w 705"/>
                <a:gd name="T101" fmla="*/ 453 h 672"/>
                <a:gd name="T102" fmla="*/ 121 w 705"/>
                <a:gd name="T103" fmla="*/ 430 h 672"/>
                <a:gd name="T104" fmla="*/ 92 w 705"/>
                <a:gd name="T105" fmla="*/ 408 h 672"/>
                <a:gd name="T106" fmla="*/ 59 w 705"/>
                <a:gd name="T107" fmla="*/ 381 h 672"/>
                <a:gd name="T108" fmla="*/ 30 w 705"/>
                <a:gd name="T109" fmla="*/ 342 h 672"/>
                <a:gd name="T110" fmla="*/ 0 w 705"/>
                <a:gd name="T111" fmla="*/ 287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5" h="672">
                  <a:moveTo>
                    <a:pt x="4" y="290"/>
                  </a:moveTo>
                  <a:lnTo>
                    <a:pt x="13" y="355"/>
                  </a:lnTo>
                  <a:lnTo>
                    <a:pt x="33" y="414"/>
                  </a:lnTo>
                  <a:lnTo>
                    <a:pt x="56" y="466"/>
                  </a:lnTo>
                  <a:lnTo>
                    <a:pt x="85" y="518"/>
                  </a:lnTo>
                  <a:lnTo>
                    <a:pt x="117" y="560"/>
                  </a:lnTo>
                  <a:lnTo>
                    <a:pt x="156" y="600"/>
                  </a:lnTo>
                  <a:lnTo>
                    <a:pt x="199" y="629"/>
                  </a:lnTo>
                  <a:lnTo>
                    <a:pt x="247" y="653"/>
                  </a:lnTo>
                  <a:lnTo>
                    <a:pt x="296" y="665"/>
                  </a:lnTo>
                  <a:lnTo>
                    <a:pt x="345" y="672"/>
                  </a:lnTo>
                  <a:lnTo>
                    <a:pt x="403" y="665"/>
                  </a:lnTo>
                  <a:lnTo>
                    <a:pt x="458" y="649"/>
                  </a:lnTo>
                  <a:lnTo>
                    <a:pt x="507" y="623"/>
                  </a:lnTo>
                  <a:lnTo>
                    <a:pt x="555" y="587"/>
                  </a:lnTo>
                  <a:lnTo>
                    <a:pt x="598" y="541"/>
                  </a:lnTo>
                  <a:lnTo>
                    <a:pt x="634" y="486"/>
                  </a:lnTo>
                  <a:lnTo>
                    <a:pt x="663" y="427"/>
                  </a:lnTo>
                  <a:lnTo>
                    <a:pt x="686" y="362"/>
                  </a:lnTo>
                  <a:lnTo>
                    <a:pt x="698" y="294"/>
                  </a:lnTo>
                  <a:lnTo>
                    <a:pt x="705" y="218"/>
                  </a:lnTo>
                  <a:lnTo>
                    <a:pt x="705" y="195"/>
                  </a:lnTo>
                  <a:lnTo>
                    <a:pt x="705" y="173"/>
                  </a:lnTo>
                  <a:lnTo>
                    <a:pt x="702" y="150"/>
                  </a:lnTo>
                  <a:lnTo>
                    <a:pt x="698" y="127"/>
                  </a:lnTo>
                  <a:lnTo>
                    <a:pt x="695" y="104"/>
                  </a:lnTo>
                  <a:lnTo>
                    <a:pt x="692" y="82"/>
                  </a:lnTo>
                  <a:lnTo>
                    <a:pt x="686" y="62"/>
                  </a:lnTo>
                  <a:lnTo>
                    <a:pt x="679" y="39"/>
                  </a:lnTo>
                  <a:lnTo>
                    <a:pt x="673" y="19"/>
                  </a:lnTo>
                  <a:lnTo>
                    <a:pt x="667" y="0"/>
                  </a:lnTo>
                  <a:lnTo>
                    <a:pt x="659" y="0"/>
                  </a:lnTo>
                  <a:lnTo>
                    <a:pt x="656" y="43"/>
                  </a:lnTo>
                  <a:lnTo>
                    <a:pt x="647" y="74"/>
                  </a:lnTo>
                  <a:lnTo>
                    <a:pt x="637" y="91"/>
                  </a:lnTo>
                  <a:lnTo>
                    <a:pt x="624" y="101"/>
                  </a:lnTo>
                  <a:lnTo>
                    <a:pt x="611" y="104"/>
                  </a:lnTo>
                  <a:lnTo>
                    <a:pt x="595" y="104"/>
                  </a:lnTo>
                  <a:lnTo>
                    <a:pt x="579" y="104"/>
                  </a:lnTo>
                  <a:lnTo>
                    <a:pt x="566" y="107"/>
                  </a:lnTo>
                  <a:lnTo>
                    <a:pt x="552" y="114"/>
                  </a:lnTo>
                  <a:lnTo>
                    <a:pt x="540" y="134"/>
                  </a:lnTo>
                  <a:lnTo>
                    <a:pt x="536" y="140"/>
                  </a:lnTo>
                  <a:lnTo>
                    <a:pt x="536" y="146"/>
                  </a:lnTo>
                  <a:lnTo>
                    <a:pt x="536" y="156"/>
                  </a:lnTo>
                  <a:lnTo>
                    <a:pt x="536" y="170"/>
                  </a:lnTo>
                  <a:lnTo>
                    <a:pt x="536" y="179"/>
                  </a:lnTo>
                  <a:lnTo>
                    <a:pt x="533" y="192"/>
                  </a:lnTo>
                  <a:lnTo>
                    <a:pt x="530" y="206"/>
                  </a:lnTo>
                  <a:lnTo>
                    <a:pt x="524" y="218"/>
                  </a:lnTo>
                  <a:lnTo>
                    <a:pt x="514" y="228"/>
                  </a:lnTo>
                  <a:lnTo>
                    <a:pt x="500" y="238"/>
                  </a:lnTo>
                  <a:lnTo>
                    <a:pt x="491" y="248"/>
                  </a:lnTo>
                  <a:lnTo>
                    <a:pt x="488" y="261"/>
                  </a:lnTo>
                  <a:lnTo>
                    <a:pt x="491" y="273"/>
                  </a:lnTo>
                  <a:lnTo>
                    <a:pt x="497" y="287"/>
                  </a:lnTo>
                  <a:lnTo>
                    <a:pt x="504" y="303"/>
                  </a:lnTo>
                  <a:lnTo>
                    <a:pt x="507" y="316"/>
                  </a:lnTo>
                  <a:lnTo>
                    <a:pt x="510" y="333"/>
                  </a:lnTo>
                  <a:lnTo>
                    <a:pt x="510" y="345"/>
                  </a:lnTo>
                  <a:lnTo>
                    <a:pt x="504" y="358"/>
                  </a:lnTo>
                  <a:lnTo>
                    <a:pt x="488" y="369"/>
                  </a:lnTo>
                  <a:lnTo>
                    <a:pt x="481" y="372"/>
                  </a:lnTo>
                  <a:lnTo>
                    <a:pt x="475" y="375"/>
                  </a:lnTo>
                  <a:lnTo>
                    <a:pt x="469" y="375"/>
                  </a:lnTo>
                  <a:lnTo>
                    <a:pt x="458" y="378"/>
                  </a:lnTo>
                  <a:lnTo>
                    <a:pt x="452" y="378"/>
                  </a:lnTo>
                  <a:lnTo>
                    <a:pt x="445" y="378"/>
                  </a:lnTo>
                  <a:lnTo>
                    <a:pt x="439" y="381"/>
                  </a:lnTo>
                  <a:lnTo>
                    <a:pt x="436" y="381"/>
                  </a:lnTo>
                  <a:lnTo>
                    <a:pt x="433" y="381"/>
                  </a:lnTo>
                  <a:lnTo>
                    <a:pt x="429" y="385"/>
                  </a:lnTo>
                  <a:lnTo>
                    <a:pt x="423" y="391"/>
                  </a:lnTo>
                  <a:lnTo>
                    <a:pt x="417" y="405"/>
                  </a:lnTo>
                  <a:lnTo>
                    <a:pt x="409" y="414"/>
                  </a:lnTo>
                  <a:lnTo>
                    <a:pt x="406" y="424"/>
                  </a:lnTo>
                  <a:lnTo>
                    <a:pt x="400" y="437"/>
                  </a:lnTo>
                  <a:lnTo>
                    <a:pt x="393" y="447"/>
                  </a:lnTo>
                  <a:lnTo>
                    <a:pt x="387" y="457"/>
                  </a:lnTo>
                  <a:lnTo>
                    <a:pt x="381" y="463"/>
                  </a:lnTo>
                  <a:lnTo>
                    <a:pt x="371" y="469"/>
                  </a:lnTo>
                  <a:lnTo>
                    <a:pt x="357" y="469"/>
                  </a:lnTo>
                  <a:lnTo>
                    <a:pt x="348" y="469"/>
                  </a:lnTo>
                  <a:lnTo>
                    <a:pt x="335" y="469"/>
                  </a:lnTo>
                  <a:lnTo>
                    <a:pt x="326" y="463"/>
                  </a:lnTo>
                  <a:lnTo>
                    <a:pt x="315" y="460"/>
                  </a:lnTo>
                  <a:lnTo>
                    <a:pt x="306" y="453"/>
                  </a:lnTo>
                  <a:lnTo>
                    <a:pt x="296" y="447"/>
                  </a:lnTo>
                  <a:lnTo>
                    <a:pt x="286" y="444"/>
                  </a:lnTo>
                  <a:lnTo>
                    <a:pt x="277" y="437"/>
                  </a:lnTo>
                  <a:lnTo>
                    <a:pt x="266" y="437"/>
                  </a:lnTo>
                  <a:lnTo>
                    <a:pt x="257" y="433"/>
                  </a:lnTo>
                  <a:lnTo>
                    <a:pt x="247" y="437"/>
                  </a:lnTo>
                  <a:lnTo>
                    <a:pt x="238" y="440"/>
                  </a:lnTo>
                  <a:lnTo>
                    <a:pt x="228" y="447"/>
                  </a:lnTo>
                  <a:lnTo>
                    <a:pt x="219" y="453"/>
                  </a:lnTo>
                  <a:lnTo>
                    <a:pt x="208" y="460"/>
                  </a:lnTo>
                  <a:lnTo>
                    <a:pt x="199" y="463"/>
                  </a:lnTo>
                  <a:lnTo>
                    <a:pt x="189" y="466"/>
                  </a:lnTo>
                  <a:lnTo>
                    <a:pt x="179" y="466"/>
                  </a:lnTo>
                  <a:lnTo>
                    <a:pt x="166" y="463"/>
                  </a:lnTo>
                  <a:lnTo>
                    <a:pt x="153" y="453"/>
                  </a:lnTo>
                  <a:lnTo>
                    <a:pt x="137" y="444"/>
                  </a:lnTo>
                  <a:lnTo>
                    <a:pt x="121" y="430"/>
                  </a:lnTo>
                  <a:lnTo>
                    <a:pt x="104" y="421"/>
                  </a:lnTo>
                  <a:lnTo>
                    <a:pt x="92" y="408"/>
                  </a:lnTo>
                  <a:lnTo>
                    <a:pt x="76" y="394"/>
                  </a:lnTo>
                  <a:lnTo>
                    <a:pt x="59" y="381"/>
                  </a:lnTo>
                  <a:lnTo>
                    <a:pt x="43" y="362"/>
                  </a:lnTo>
                  <a:lnTo>
                    <a:pt x="30" y="342"/>
                  </a:lnTo>
                  <a:lnTo>
                    <a:pt x="13" y="316"/>
                  </a:lnTo>
                  <a:lnTo>
                    <a:pt x="0" y="287"/>
                  </a:lnTo>
                  <a:lnTo>
                    <a:pt x="4" y="290"/>
                  </a:lnTo>
                  <a:close/>
                </a:path>
              </a:pathLst>
            </a:custGeom>
            <a:solidFill>
              <a:srgbClr val="B24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60" name="Freeform 1188"/>
            <p:cNvSpPr>
              <a:spLocks/>
            </p:cNvSpPr>
            <p:nvPr/>
          </p:nvSpPr>
          <p:spPr bwMode="auto">
            <a:xfrm>
              <a:off x="946" y="2783"/>
              <a:ext cx="31" cy="33"/>
            </a:xfrm>
            <a:custGeom>
              <a:avLst/>
              <a:gdLst>
                <a:gd name="T0" fmla="*/ 348 w 708"/>
                <a:gd name="T1" fmla="*/ 913 h 913"/>
                <a:gd name="T2" fmla="*/ 406 w 708"/>
                <a:gd name="T3" fmla="*/ 906 h 913"/>
                <a:gd name="T4" fmla="*/ 461 w 708"/>
                <a:gd name="T5" fmla="*/ 890 h 913"/>
                <a:gd name="T6" fmla="*/ 510 w 708"/>
                <a:gd name="T7" fmla="*/ 864 h 913"/>
                <a:gd name="T8" fmla="*/ 558 w 708"/>
                <a:gd name="T9" fmla="*/ 828 h 913"/>
                <a:gd name="T10" fmla="*/ 601 w 708"/>
                <a:gd name="T11" fmla="*/ 782 h 913"/>
                <a:gd name="T12" fmla="*/ 637 w 708"/>
                <a:gd name="T13" fmla="*/ 727 h 913"/>
                <a:gd name="T14" fmla="*/ 666 w 708"/>
                <a:gd name="T15" fmla="*/ 668 h 913"/>
                <a:gd name="T16" fmla="*/ 689 w 708"/>
                <a:gd name="T17" fmla="*/ 603 h 913"/>
                <a:gd name="T18" fmla="*/ 701 w 708"/>
                <a:gd name="T19" fmla="*/ 535 h 913"/>
                <a:gd name="T20" fmla="*/ 708 w 708"/>
                <a:gd name="T21" fmla="*/ 459 h 913"/>
                <a:gd name="T22" fmla="*/ 705 w 708"/>
                <a:gd name="T23" fmla="*/ 384 h 913"/>
                <a:gd name="T24" fmla="*/ 692 w 708"/>
                <a:gd name="T25" fmla="*/ 312 h 913"/>
                <a:gd name="T26" fmla="*/ 673 w 708"/>
                <a:gd name="T27" fmla="*/ 248 h 913"/>
                <a:gd name="T28" fmla="*/ 643 w 708"/>
                <a:gd name="T29" fmla="*/ 188 h 913"/>
                <a:gd name="T30" fmla="*/ 607 w 708"/>
                <a:gd name="T31" fmla="*/ 133 h 913"/>
                <a:gd name="T32" fmla="*/ 569 w 708"/>
                <a:gd name="T33" fmla="*/ 88 h 913"/>
                <a:gd name="T34" fmla="*/ 524 w 708"/>
                <a:gd name="T35" fmla="*/ 52 h 913"/>
                <a:gd name="T36" fmla="*/ 472 w 708"/>
                <a:gd name="T37" fmla="*/ 22 h 913"/>
                <a:gd name="T38" fmla="*/ 420 w 708"/>
                <a:gd name="T39" fmla="*/ 6 h 913"/>
                <a:gd name="T40" fmla="*/ 360 w 708"/>
                <a:gd name="T41" fmla="*/ 0 h 913"/>
                <a:gd name="T42" fmla="*/ 302 w 708"/>
                <a:gd name="T43" fmla="*/ 3 h 913"/>
                <a:gd name="T44" fmla="*/ 250 w 708"/>
                <a:gd name="T45" fmla="*/ 19 h 913"/>
                <a:gd name="T46" fmla="*/ 198 w 708"/>
                <a:gd name="T47" fmla="*/ 49 h 913"/>
                <a:gd name="T48" fmla="*/ 150 w 708"/>
                <a:gd name="T49" fmla="*/ 85 h 913"/>
                <a:gd name="T50" fmla="*/ 110 w 708"/>
                <a:gd name="T51" fmla="*/ 130 h 913"/>
                <a:gd name="T52" fmla="*/ 71 w 708"/>
                <a:gd name="T53" fmla="*/ 182 h 913"/>
                <a:gd name="T54" fmla="*/ 43 w 708"/>
                <a:gd name="T55" fmla="*/ 241 h 913"/>
                <a:gd name="T56" fmla="*/ 19 w 708"/>
                <a:gd name="T57" fmla="*/ 306 h 913"/>
                <a:gd name="T58" fmla="*/ 7 w 708"/>
                <a:gd name="T59" fmla="*/ 378 h 913"/>
                <a:gd name="T60" fmla="*/ 0 w 708"/>
                <a:gd name="T61" fmla="*/ 453 h 913"/>
                <a:gd name="T62" fmla="*/ 3 w 708"/>
                <a:gd name="T63" fmla="*/ 525 h 913"/>
                <a:gd name="T64" fmla="*/ 16 w 708"/>
                <a:gd name="T65" fmla="*/ 596 h 913"/>
                <a:gd name="T66" fmla="*/ 39 w 708"/>
                <a:gd name="T67" fmla="*/ 662 h 913"/>
                <a:gd name="T68" fmla="*/ 65 w 708"/>
                <a:gd name="T69" fmla="*/ 724 h 913"/>
                <a:gd name="T70" fmla="*/ 101 w 708"/>
                <a:gd name="T71" fmla="*/ 776 h 913"/>
                <a:gd name="T72" fmla="*/ 140 w 708"/>
                <a:gd name="T73" fmla="*/ 822 h 913"/>
                <a:gd name="T74" fmla="*/ 186 w 708"/>
                <a:gd name="T75" fmla="*/ 861 h 913"/>
                <a:gd name="T76" fmla="*/ 238 w 708"/>
                <a:gd name="T77" fmla="*/ 887 h 913"/>
                <a:gd name="T78" fmla="*/ 293 w 708"/>
                <a:gd name="T79" fmla="*/ 906 h 913"/>
                <a:gd name="T80" fmla="*/ 348 w 708"/>
                <a:gd name="T81" fmla="*/ 913 h 9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8" h="913">
                  <a:moveTo>
                    <a:pt x="348" y="913"/>
                  </a:moveTo>
                  <a:lnTo>
                    <a:pt x="406" y="906"/>
                  </a:lnTo>
                  <a:lnTo>
                    <a:pt x="461" y="890"/>
                  </a:lnTo>
                  <a:lnTo>
                    <a:pt x="510" y="864"/>
                  </a:lnTo>
                  <a:lnTo>
                    <a:pt x="558" y="828"/>
                  </a:lnTo>
                  <a:lnTo>
                    <a:pt x="601" y="782"/>
                  </a:lnTo>
                  <a:lnTo>
                    <a:pt x="637" y="727"/>
                  </a:lnTo>
                  <a:lnTo>
                    <a:pt x="666" y="668"/>
                  </a:lnTo>
                  <a:lnTo>
                    <a:pt x="689" y="603"/>
                  </a:lnTo>
                  <a:lnTo>
                    <a:pt x="701" y="535"/>
                  </a:lnTo>
                  <a:lnTo>
                    <a:pt x="708" y="459"/>
                  </a:lnTo>
                  <a:lnTo>
                    <a:pt x="705" y="384"/>
                  </a:lnTo>
                  <a:lnTo>
                    <a:pt x="692" y="312"/>
                  </a:lnTo>
                  <a:lnTo>
                    <a:pt x="673" y="248"/>
                  </a:lnTo>
                  <a:lnTo>
                    <a:pt x="643" y="188"/>
                  </a:lnTo>
                  <a:lnTo>
                    <a:pt x="607" y="133"/>
                  </a:lnTo>
                  <a:lnTo>
                    <a:pt x="569" y="88"/>
                  </a:lnTo>
                  <a:lnTo>
                    <a:pt x="524" y="52"/>
                  </a:lnTo>
                  <a:lnTo>
                    <a:pt x="472" y="22"/>
                  </a:lnTo>
                  <a:lnTo>
                    <a:pt x="420" y="6"/>
                  </a:lnTo>
                  <a:lnTo>
                    <a:pt x="360" y="0"/>
                  </a:lnTo>
                  <a:lnTo>
                    <a:pt x="302" y="3"/>
                  </a:lnTo>
                  <a:lnTo>
                    <a:pt x="250" y="19"/>
                  </a:lnTo>
                  <a:lnTo>
                    <a:pt x="198" y="49"/>
                  </a:lnTo>
                  <a:lnTo>
                    <a:pt x="150" y="85"/>
                  </a:lnTo>
                  <a:lnTo>
                    <a:pt x="110" y="130"/>
                  </a:lnTo>
                  <a:lnTo>
                    <a:pt x="71" y="182"/>
                  </a:lnTo>
                  <a:lnTo>
                    <a:pt x="43" y="241"/>
                  </a:lnTo>
                  <a:lnTo>
                    <a:pt x="19" y="306"/>
                  </a:lnTo>
                  <a:lnTo>
                    <a:pt x="7" y="378"/>
                  </a:lnTo>
                  <a:lnTo>
                    <a:pt x="0" y="453"/>
                  </a:lnTo>
                  <a:lnTo>
                    <a:pt x="3" y="525"/>
                  </a:lnTo>
                  <a:lnTo>
                    <a:pt x="16" y="596"/>
                  </a:lnTo>
                  <a:lnTo>
                    <a:pt x="39" y="662"/>
                  </a:lnTo>
                  <a:lnTo>
                    <a:pt x="65" y="724"/>
                  </a:lnTo>
                  <a:lnTo>
                    <a:pt x="101" y="776"/>
                  </a:lnTo>
                  <a:lnTo>
                    <a:pt x="140" y="822"/>
                  </a:lnTo>
                  <a:lnTo>
                    <a:pt x="186" y="861"/>
                  </a:lnTo>
                  <a:lnTo>
                    <a:pt x="238" y="887"/>
                  </a:lnTo>
                  <a:lnTo>
                    <a:pt x="293" y="906"/>
                  </a:lnTo>
                  <a:lnTo>
                    <a:pt x="348" y="913"/>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61" name="Freeform 1189"/>
            <p:cNvSpPr>
              <a:spLocks/>
            </p:cNvSpPr>
            <p:nvPr/>
          </p:nvSpPr>
          <p:spPr bwMode="auto">
            <a:xfrm>
              <a:off x="956" y="2797"/>
              <a:ext cx="2" cy="2"/>
            </a:xfrm>
            <a:custGeom>
              <a:avLst/>
              <a:gdLst>
                <a:gd name="T0" fmla="*/ 19 w 46"/>
                <a:gd name="T1" fmla="*/ 49 h 49"/>
                <a:gd name="T2" fmla="*/ 26 w 46"/>
                <a:gd name="T3" fmla="*/ 49 h 49"/>
                <a:gd name="T4" fmla="*/ 29 w 46"/>
                <a:gd name="T5" fmla="*/ 46 h 49"/>
                <a:gd name="T6" fmla="*/ 35 w 46"/>
                <a:gd name="T7" fmla="*/ 43 h 49"/>
                <a:gd name="T8" fmla="*/ 35 w 46"/>
                <a:gd name="T9" fmla="*/ 40 h 49"/>
                <a:gd name="T10" fmla="*/ 40 w 46"/>
                <a:gd name="T11" fmla="*/ 33 h 49"/>
                <a:gd name="T12" fmla="*/ 43 w 46"/>
                <a:gd name="T13" fmla="*/ 30 h 49"/>
                <a:gd name="T14" fmla="*/ 43 w 46"/>
                <a:gd name="T15" fmla="*/ 24 h 49"/>
                <a:gd name="T16" fmla="*/ 43 w 46"/>
                <a:gd name="T17" fmla="*/ 21 h 49"/>
                <a:gd name="T18" fmla="*/ 46 w 46"/>
                <a:gd name="T19" fmla="*/ 17 h 49"/>
                <a:gd name="T20" fmla="*/ 43 w 46"/>
                <a:gd name="T21" fmla="*/ 14 h 49"/>
                <a:gd name="T22" fmla="*/ 43 w 46"/>
                <a:gd name="T23" fmla="*/ 10 h 49"/>
                <a:gd name="T24" fmla="*/ 40 w 46"/>
                <a:gd name="T25" fmla="*/ 7 h 49"/>
                <a:gd name="T26" fmla="*/ 35 w 46"/>
                <a:gd name="T27" fmla="*/ 4 h 49"/>
                <a:gd name="T28" fmla="*/ 32 w 46"/>
                <a:gd name="T29" fmla="*/ 0 h 49"/>
                <a:gd name="T30" fmla="*/ 29 w 46"/>
                <a:gd name="T31" fmla="*/ 0 h 49"/>
                <a:gd name="T32" fmla="*/ 26 w 46"/>
                <a:gd name="T33" fmla="*/ 0 h 49"/>
                <a:gd name="T34" fmla="*/ 23 w 46"/>
                <a:gd name="T35" fmla="*/ 0 h 49"/>
                <a:gd name="T36" fmla="*/ 19 w 46"/>
                <a:gd name="T37" fmla="*/ 0 h 49"/>
                <a:gd name="T38" fmla="*/ 16 w 46"/>
                <a:gd name="T39" fmla="*/ 0 h 49"/>
                <a:gd name="T40" fmla="*/ 13 w 46"/>
                <a:gd name="T41" fmla="*/ 0 h 49"/>
                <a:gd name="T42" fmla="*/ 10 w 46"/>
                <a:gd name="T43" fmla="*/ 0 h 49"/>
                <a:gd name="T44" fmla="*/ 10 w 46"/>
                <a:gd name="T45" fmla="*/ 4 h 49"/>
                <a:gd name="T46" fmla="*/ 7 w 46"/>
                <a:gd name="T47" fmla="*/ 7 h 49"/>
                <a:gd name="T48" fmla="*/ 4 w 46"/>
                <a:gd name="T49" fmla="*/ 10 h 49"/>
                <a:gd name="T50" fmla="*/ 4 w 46"/>
                <a:gd name="T51" fmla="*/ 14 h 49"/>
                <a:gd name="T52" fmla="*/ 4 w 46"/>
                <a:gd name="T53" fmla="*/ 17 h 49"/>
                <a:gd name="T54" fmla="*/ 0 w 46"/>
                <a:gd name="T55" fmla="*/ 21 h 49"/>
                <a:gd name="T56" fmla="*/ 0 w 46"/>
                <a:gd name="T57" fmla="*/ 24 h 49"/>
                <a:gd name="T58" fmla="*/ 0 w 46"/>
                <a:gd name="T59" fmla="*/ 30 h 49"/>
                <a:gd name="T60" fmla="*/ 4 w 46"/>
                <a:gd name="T61" fmla="*/ 33 h 49"/>
                <a:gd name="T62" fmla="*/ 4 w 46"/>
                <a:gd name="T63" fmla="*/ 36 h 49"/>
                <a:gd name="T64" fmla="*/ 4 w 46"/>
                <a:gd name="T65" fmla="*/ 40 h 49"/>
                <a:gd name="T66" fmla="*/ 7 w 46"/>
                <a:gd name="T67" fmla="*/ 43 h 49"/>
                <a:gd name="T68" fmla="*/ 10 w 46"/>
                <a:gd name="T69" fmla="*/ 46 h 49"/>
                <a:gd name="T70" fmla="*/ 13 w 46"/>
                <a:gd name="T71" fmla="*/ 49 h 49"/>
                <a:gd name="T72" fmla="*/ 16 w 46"/>
                <a:gd name="T73" fmla="*/ 49 h 49"/>
                <a:gd name="T74" fmla="*/ 19 w 46"/>
                <a:gd name="T75"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 h="49">
                  <a:moveTo>
                    <a:pt x="19" y="49"/>
                  </a:moveTo>
                  <a:lnTo>
                    <a:pt x="26" y="49"/>
                  </a:lnTo>
                  <a:lnTo>
                    <a:pt x="29" y="46"/>
                  </a:lnTo>
                  <a:lnTo>
                    <a:pt x="35" y="43"/>
                  </a:lnTo>
                  <a:lnTo>
                    <a:pt x="35" y="40"/>
                  </a:lnTo>
                  <a:lnTo>
                    <a:pt x="40" y="33"/>
                  </a:lnTo>
                  <a:lnTo>
                    <a:pt x="43" y="30"/>
                  </a:lnTo>
                  <a:lnTo>
                    <a:pt x="43" y="24"/>
                  </a:lnTo>
                  <a:lnTo>
                    <a:pt x="43" y="21"/>
                  </a:lnTo>
                  <a:lnTo>
                    <a:pt x="46" y="17"/>
                  </a:lnTo>
                  <a:lnTo>
                    <a:pt x="43" y="14"/>
                  </a:lnTo>
                  <a:lnTo>
                    <a:pt x="43" y="10"/>
                  </a:lnTo>
                  <a:lnTo>
                    <a:pt x="40" y="7"/>
                  </a:lnTo>
                  <a:lnTo>
                    <a:pt x="35" y="4"/>
                  </a:lnTo>
                  <a:lnTo>
                    <a:pt x="32" y="0"/>
                  </a:lnTo>
                  <a:lnTo>
                    <a:pt x="29" y="0"/>
                  </a:lnTo>
                  <a:lnTo>
                    <a:pt x="26" y="0"/>
                  </a:lnTo>
                  <a:lnTo>
                    <a:pt x="23" y="0"/>
                  </a:lnTo>
                  <a:lnTo>
                    <a:pt x="19" y="0"/>
                  </a:lnTo>
                  <a:lnTo>
                    <a:pt x="16" y="0"/>
                  </a:lnTo>
                  <a:lnTo>
                    <a:pt x="13" y="0"/>
                  </a:lnTo>
                  <a:lnTo>
                    <a:pt x="10" y="0"/>
                  </a:lnTo>
                  <a:lnTo>
                    <a:pt x="10" y="4"/>
                  </a:lnTo>
                  <a:lnTo>
                    <a:pt x="7" y="7"/>
                  </a:lnTo>
                  <a:lnTo>
                    <a:pt x="4" y="10"/>
                  </a:lnTo>
                  <a:lnTo>
                    <a:pt x="4" y="14"/>
                  </a:lnTo>
                  <a:lnTo>
                    <a:pt x="4" y="17"/>
                  </a:lnTo>
                  <a:lnTo>
                    <a:pt x="0" y="21"/>
                  </a:lnTo>
                  <a:lnTo>
                    <a:pt x="0" y="24"/>
                  </a:lnTo>
                  <a:lnTo>
                    <a:pt x="0" y="30"/>
                  </a:lnTo>
                  <a:lnTo>
                    <a:pt x="4" y="33"/>
                  </a:lnTo>
                  <a:lnTo>
                    <a:pt x="4" y="36"/>
                  </a:lnTo>
                  <a:lnTo>
                    <a:pt x="4" y="40"/>
                  </a:lnTo>
                  <a:lnTo>
                    <a:pt x="7" y="43"/>
                  </a:lnTo>
                  <a:lnTo>
                    <a:pt x="10" y="46"/>
                  </a:lnTo>
                  <a:lnTo>
                    <a:pt x="13" y="49"/>
                  </a:lnTo>
                  <a:lnTo>
                    <a:pt x="16" y="49"/>
                  </a:lnTo>
                  <a:lnTo>
                    <a:pt x="19" y="49"/>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62" name="Freeform 1190"/>
            <p:cNvSpPr>
              <a:spLocks/>
            </p:cNvSpPr>
            <p:nvPr/>
          </p:nvSpPr>
          <p:spPr bwMode="auto">
            <a:xfrm>
              <a:off x="957" y="2802"/>
              <a:ext cx="2" cy="2"/>
            </a:xfrm>
            <a:custGeom>
              <a:avLst/>
              <a:gdLst>
                <a:gd name="T0" fmla="*/ 3 w 58"/>
                <a:gd name="T1" fmla="*/ 49 h 52"/>
                <a:gd name="T2" fmla="*/ 6 w 58"/>
                <a:gd name="T3" fmla="*/ 52 h 52"/>
                <a:gd name="T4" fmla="*/ 9 w 58"/>
                <a:gd name="T5" fmla="*/ 52 h 52"/>
                <a:gd name="T6" fmla="*/ 12 w 58"/>
                <a:gd name="T7" fmla="*/ 52 h 52"/>
                <a:gd name="T8" fmla="*/ 16 w 58"/>
                <a:gd name="T9" fmla="*/ 52 h 52"/>
                <a:gd name="T10" fmla="*/ 19 w 58"/>
                <a:gd name="T11" fmla="*/ 52 h 52"/>
                <a:gd name="T12" fmla="*/ 22 w 58"/>
                <a:gd name="T13" fmla="*/ 52 h 52"/>
                <a:gd name="T14" fmla="*/ 28 w 58"/>
                <a:gd name="T15" fmla="*/ 52 h 52"/>
                <a:gd name="T16" fmla="*/ 33 w 58"/>
                <a:gd name="T17" fmla="*/ 49 h 52"/>
                <a:gd name="T18" fmla="*/ 36 w 58"/>
                <a:gd name="T19" fmla="*/ 49 h 52"/>
                <a:gd name="T20" fmla="*/ 42 w 58"/>
                <a:gd name="T21" fmla="*/ 46 h 52"/>
                <a:gd name="T22" fmla="*/ 45 w 58"/>
                <a:gd name="T23" fmla="*/ 39 h 52"/>
                <a:gd name="T24" fmla="*/ 48 w 58"/>
                <a:gd name="T25" fmla="*/ 35 h 52"/>
                <a:gd name="T26" fmla="*/ 52 w 58"/>
                <a:gd name="T27" fmla="*/ 32 h 52"/>
                <a:gd name="T28" fmla="*/ 52 w 58"/>
                <a:gd name="T29" fmla="*/ 25 h 52"/>
                <a:gd name="T30" fmla="*/ 55 w 58"/>
                <a:gd name="T31" fmla="*/ 19 h 52"/>
                <a:gd name="T32" fmla="*/ 55 w 58"/>
                <a:gd name="T33" fmla="*/ 16 h 52"/>
                <a:gd name="T34" fmla="*/ 58 w 58"/>
                <a:gd name="T35" fmla="*/ 13 h 52"/>
                <a:gd name="T36" fmla="*/ 58 w 58"/>
                <a:gd name="T37" fmla="*/ 10 h 52"/>
                <a:gd name="T38" fmla="*/ 55 w 58"/>
                <a:gd name="T39" fmla="*/ 6 h 52"/>
                <a:gd name="T40" fmla="*/ 55 w 58"/>
                <a:gd name="T41" fmla="*/ 3 h 52"/>
                <a:gd name="T42" fmla="*/ 52 w 58"/>
                <a:gd name="T43" fmla="*/ 3 h 52"/>
                <a:gd name="T44" fmla="*/ 48 w 58"/>
                <a:gd name="T45" fmla="*/ 3 h 52"/>
                <a:gd name="T46" fmla="*/ 45 w 58"/>
                <a:gd name="T47" fmla="*/ 0 h 52"/>
                <a:gd name="T48" fmla="*/ 42 w 58"/>
                <a:gd name="T49" fmla="*/ 3 h 52"/>
                <a:gd name="T50" fmla="*/ 36 w 58"/>
                <a:gd name="T51" fmla="*/ 3 h 52"/>
                <a:gd name="T52" fmla="*/ 28 w 58"/>
                <a:gd name="T53" fmla="*/ 3 h 52"/>
                <a:gd name="T54" fmla="*/ 22 w 58"/>
                <a:gd name="T55" fmla="*/ 6 h 52"/>
                <a:gd name="T56" fmla="*/ 19 w 58"/>
                <a:gd name="T57" fmla="*/ 6 h 52"/>
                <a:gd name="T58" fmla="*/ 12 w 58"/>
                <a:gd name="T59" fmla="*/ 10 h 52"/>
                <a:gd name="T60" fmla="*/ 9 w 58"/>
                <a:gd name="T61" fmla="*/ 13 h 52"/>
                <a:gd name="T62" fmla="*/ 6 w 58"/>
                <a:gd name="T63" fmla="*/ 16 h 52"/>
                <a:gd name="T64" fmla="*/ 3 w 58"/>
                <a:gd name="T65" fmla="*/ 19 h 52"/>
                <a:gd name="T66" fmla="*/ 0 w 58"/>
                <a:gd name="T67" fmla="*/ 25 h 52"/>
                <a:gd name="T68" fmla="*/ 0 w 58"/>
                <a:gd name="T69" fmla="*/ 29 h 52"/>
                <a:gd name="T70" fmla="*/ 0 w 58"/>
                <a:gd name="T71" fmla="*/ 32 h 52"/>
                <a:gd name="T72" fmla="*/ 0 w 58"/>
                <a:gd name="T73" fmla="*/ 39 h 52"/>
                <a:gd name="T74" fmla="*/ 0 w 58"/>
                <a:gd name="T75" fmla="*/ 42 h 52"/>
                <a:gd name="T76" fmla="*/ 0 w 58"/>
                <a:gd name="T77" fmla="*/ 46 h 52"/>
                <a:gd name="T78" fmla="*/ 3 w 58"/>
                <a:gd name="T79" fmla="*/ 4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 h="52">
                  <a:moveTo>
                    <a:pt x="3" y="49"/>
                  </a:moveTo>
                  <a:lnTo>
                    <a:pt x="6" y="52"/>
                  </a:lnTo>
                  <a:lnTo>
                    <a:pt x="9" y="52"/>
                  </a:lnTo>
                  <a:lnTo>
                    <a:pt x="12" y="52"/>
                  </a:lnTo>
                  <a:lnTo>
                    <a:pt x="16" y="52"/>
                  </a:lnTo>
                  <a:lnTo>
                    <a:pt x="19" y="52"/>
                  </a:lnTo>
                  <a:lnTo>
                    <a:pt x="22" y="52"/>
                  </a:lnTo>
                  <a:lnTo>
                    <a:pt x="28" y="52"/>
                  </a:lnTo>
                  <a:lnTo>
                    <a:pt x="33" y="49"/>
                  </a:lnTo>
                  <a:lnTo>
                    <a:pt x="36" y="49"/>
                  </a:lnTo>
                  <a:lnTo>
                    <a:pt x="42" y="46"/>
                  </a:lnTo>
                  <a:lnTo>
                    <a:pt x="45" y="39"/>
                  </a:lnTo>
                  <a:lnTo>
                    <a:pt x="48" y="35"/>
                  </a:lnTo>
                  <a:lnTo>
                    <a:pt x="52" y="32"/>
                  </a:lnTo>
                  <a:lnTo>
                    <a:pt x="52" y="25"/>
                  </a:lnTo>
                  <a:lnTo>
                    <a:pt x="55" y="19"/>
                  </a:lnTo>
                  <a:lnTo>
                    <a:pt x="55" y="16"/>
                  </a:lnTo>
                  <a:lnTo>
                    <a:pt x="58" y="13"/>
                  </a:lnTo>
                  <a:lnTo>
                    <a:pt x="58" y="10"/>
                  </a:lnTo>
                  <a:lnTo>
                    <a:pt x="55" y="6"/>
                  </a:lnTo>
                  <a:lnTo>
                    <a:pt x="55" y="3"/>
                  </a:lnTo>
                  <a:lnTo>
                    <a:pt x="52" y="3"/>
                  </a:lnTo>
                  <a:lnTo>
                    <a:pt x="48" y="3"/>
                  </a:lnTo>
                  <a:lnTo>
                    <a:pt x="45" y="0"/>
                  </a:lnTo>
                  <a:lnTo>
                    <a:pt x="42" y="3"/>
                  </a:lnTo>
                  <a:lnTo>
                    <a:pt x="36" y="3"/>
                  </a:lnTo>
                  <a:lnTo>
                    <a:pt x="28" y="3"/>
                  </a:lnTo>
                  <a:lnTo>
                    <a:pt x="22" y="6"/>
                  </a:lnTo>
                  <a:lnTo>
                    <a:pt x="19" y="6"/>
                  </a:lnTo>
                  <a:lnTo>
                    <a:pt x="12" y="10"/>
                  </a:lnTo>
                  <a:lnTo>
                    <a:pt x="9" y="13"/>
                  </a:lnTo>
                  <a:lnTo>
                    <a:pt x="6" y="16"/>
                  </a:lnTo>
                  <a:lnTo>
                    <a:pt x="3" y="19"/>
                  </a:lnTo>
                  <a:lnTo>
                    <a:pt x="0" y="25"/>
                  </a:lnTo>
                  <a:lnTo>
                    <a:pt x="0" y="29"/>
                  </a:lnTo>
                  <a:lnTo>
                    <a:pt x="0" y="32"/>
                  </a:lnTo>
                  <a:lnTo>
                    <a:pt x="0" y="39"/>
                  </a:lnTo>
                  <a:lnTo>
                    <a:pt x="0" y="42"/>
                  </a:lnTo>
                  <a:lnTo>
                    <a:pt x="0" y="46"/>
                  </a:lnTo>
                  <a:lnTo>
                    <a:pt x="3" y="49"/>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63" name="Freeform 1191"/>
            <p:cNvSpPr>
              <a:spLocks/>
            </p:cNvSpPr>
            <p:nvPr/>
          </p:nvSpPr>
          <p:spPr bwMode="auto">
            <a:xfrm>
              <a:off x="960" y="2793"/>
              <a:ext cx="2" cy="2"/>
            </a:xfrm>
            <a:custGeom>
              <a:avLst/>
              <a:gdLst>
                <a:gd name="T0" fmla="*/ 30 w 52"/>
                <a:gd name="T1" fmla="*/ 43 h 43"/>
                <a:gd name="T2" fmla="*/ 33 w 52"/>
                <a:gd name="T3" fmla="*/ 43 h 43"/>
                <a:gd name="T4" fmla="*/ 36 w 52"/>
                <a:gd name="T5" fmla="*/ 39 h 43"/>
                <a:gd name="T6" fmla="*/ 39 w 52"/>
                <a:gd name="T7" fmla="*/ 39 h 43"/>
                <a:gd name="T8" fmla="*/ 42 w 52"/>
                <a:gd name="T9" fmla="*/ 35 h 43"/>
                <a:gd name="T10" fmla="*/ 45 w 52"/>
                <a:gd name="T11" fmla="*/ 32 h 43"/>
                <a:gd name="T12" fmla="*/ 45 w 52"/>
                <a:gd name="T13" fmla="*/ 29 h 43"/>
                <a:gd name="T14" fmla="*/ 49 w 52"/>
                <a:gd name="T15" fmla="*/ 26 h 43"/>
                <a:gd name="T16" fmla="*/ 49 w 52"/>
                <a:gd name="T17" fmla="*/ 23 h 43"/>
                <a:gd name="T18" fmla="*/ 52 w 52"/>
                <a:gd name="T19" fmla="*/ 20 h 43"/>
                <a:gd name="T20" fmla="*/ 52 w 52"/>
                <a:gd name="T21" fmla="*/ 16 h 43"/>
                <a:gd name="T22" fmla="*/ 52 w 52"/>
                <a:gd name="T23" fmla="*/ 13 h 43"/>
                <a:gd name="T24" fmla="*/ 49 w 52"/>
                <a:gd name="T25" fmla="*/ 10 h 43"/>
                <a:gd name="T26" fmla="*/ 45 w 52"/>
                <a:gd name="T27" fmla="*/ 7 h 43"/>
                <a:gd name="T28" fmla="*/ 42 w 52"/>
                <a:gd name="T29" fmla="*/ 4 h 43"/>
                <a:gd name="T30" fmla="*/ 39 w 52"/>
                <a:gd name="T31" fmla="*/ 4 h 43"/>
                <a:gd name="T32" fmla="*/ 36 w 52"/>
                <a:gd name="T33" fmla="*/ 4 h 43"/>
                <a:gd name="T34" fmla="*/ 33 w 52"/>
                <a:gd name="T35" fmla="*/ 4 h 43"/>
                <a:gd name="T36" fmla="*/ 30 w 52"/>
                <a:gd name="T37" fmla="*/ 0 h 43"/>
                <a:gd name="T38" fmla="*/ 26 w 52"/>
                <a:gd name="T39" fmla="*/ 4 h 43"/>
                <a:gd name="T40" fmla="*/ 20 w 52"/>
                <a:gd name="T41" fmla="*/ 4 h 43"/>
                <a:gd name="T42" fmla="*/ 17 w 52"/>
                <a:gd name="T43" fmla="*/ 4 h 43"/>
                <a:gd name="T44" fmla="*/ 14 w 52"/>
                <a:gd name="T45" fmla="*/ 7 h 43"/>
                <a:gd name="T46" fmla="*/ 10 w 52"/>
                <a:gd name="T47" fmla="*/ 7 h 43"/>
                <a:gd name="T48" fmla="*/ 7 w 52"/>
                <a:gd name="T49" fmla="*/ 10 h 43"/>
                <a:gd name="T50" fmla="*/ 3 w 52"/>
                <a:gd name="T51" fmla="*/ 13 h 43"/>
                <a:gd name="T52" fmla="*/ 3 w 52"/>
                <a:gd name="T53" fmla="*/ 16 h 43"/>
                <a:gd name="T54" fmla="*/ 0 w 52"/>
                <a:gd name="T55" fmla="*/ 16 h 43"/>
                <a:gd name="T56" fmla="*/ 0 w 52"/>
                <a:gd name="T57" fmla="*/ 20 h 43"/>
                <a:gd name="T58" fmla="*/ 0 w 52"/>
                <a:gd name="T59" fmla="*/ 23 h 43"/>
                <a:gd name="T60" fmla="*/ 3 w 52"/>
                <a:gd name="T61" fmla="*/ 26 h 43"/>
                <a:gd name="T62" fmla="*/ 3 w 52"/>
                <a:gd name="T63" fmla="*/ 29 h 43"/>
                <a:gd name="T64" fmla="*/ 7 w 52"/>
                <a:gd name="T65" fmla="*/ 29 h 43"/>
                <a:gd name="T66" fmla="*/ 10 w 52"/>
                <a:gd name="T67" fmla="*/ 32 h 43"/>
                <a:gd name="T68" fmla="*/ 14 w 52"/>
                <a:gd name="T69" fmla="*/ 35 h 43"/>
                <a:gd name="T70" fmla="*/ 17 w 52"/>
                <a:gd name="T71" fmla="*/ 39 h 43"/>
                <a:gd name="T72" fmla="*/ 20 w 52"/>
                <a:gd name="T73" fmla="*/ 39 h 43"/>
                <a:gd name="T74" fmla="*/ 26 w 52"/>
                <a:gd name="T75" fmla="*/ 43 h 43"/>
                <a:gd name="T76" fmla="*/ 30 w 52"/>
                <a:gd name="T7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 h="43">
                  <a:moveTo>
                    <a:pt x="30" y="43"/>
                  </a:moveTo>
                  <a:lnTo>
                    <a:pt x="33" y="43"/>
                  </a:lnTo>
                  <a:lnTo>
                    <a:pt x="36" y="39"/>
                  </a:lnTo>
                  <a:lnTo>
                    <a:pt x="39" y="39"/>
                  </a:lnTo>
                  <a:lnTo>
                    <a:pt x="42" y="35"/>
                  </a:lnTo>
                  <a:lnTo>
                    <a:pt x="45" y="32"/>
                  </a:lnTo>
                  <a:lnTo>
                    <a:pt x="45" y="29"/>
                  </a:lnTo>
                  <a:lnTo>
                    <a:pt x="49" y="26"/>
                  </a:lnTo>
                  <a:lnTo>
                    <a:pt x="49" y="23"/>
                  </a:lnTo>
                  <a:lnTo>
                    <a:pt x="52" y="20"/>
                  </a:lnTo>
                  <a:lnTo>
                    <a:pt x="52" y="16"/>
                  </a:lnTo>
                  <a:lnTo>
                    <a:pt x="52" y="13"/>
                  </a:lnTo>
                  <a:lnTo>
                    <a:pt x="49" y="10"/>
                  </a:lnTo>
                  <a:lnTo>
                    <a:pt x="45" y="7"/>
                  </a:lnTo>
                  <a:lnTo>
                    <a:pt x="42" y="4"/>
                  </a:lnTo>
                  <a:lnTo>
                    <a:pt x="39" y="4"/>
                  </a:lnTo>
                  <a:lnTo>
                    <a:pt x="36" y="4"/>
                  </a:lnTo>
                  <a:lnTo>
                    <a:pt x="33" y="4"/>
                  </a:lnTo>
                  <a:lnTo>
                    <a:pt x="30" y="0"/>
                  </a:lnTo>
                  <a:lnTo>
                    <a:pt x="26" y="4"/>
                  </a:lnTo>
                  <a:lnTo>
                    <a:pt x="20" y="4"/>
                  </a:lnTo>
                  <a:lnTo>
                    <a:pt x="17" y="4"/>
                  </a:lnTo>
                  <a:lnTo>
                    <a:pt x="14" y="7"/>
                  </a:lnTo>
                  <a:lnTo>
                    <a:pt x="10" y="7"/>
                  </a:lnTo>
                  <a:lnTo>
                    <a:pt x="7" y="10"/>
                  </a:lnTo>
                  <a:lnTo>
                    <a:pt x="3" y="13"/>
                  </a:lnTo>
                  <a:lnTo>
                    <a:pt x="3" y="16"/>
                  </a:lnTo>
                  <a:lnTo>
                    <a:pt x="0" y="16"/>
                  </a:lnTo>
                  <a:lnTo>
                    <a:pt x="0" y="20"/>
                  </a:lnTo>
                  <a:lnTo>
                    <a:pt x="0" y="23"/>
                  </a:lnTo>
                  <a:lnTo>
                    <a:pt x="3" y="26"/>
                  </a:lnTo>
                  <a:lnTo>
                    <a:pt x="3" y="29"/>
                  </a:lnTo>
                  <a:lnTo>
                    <a:pt x="7" y="29"/>
                  </a:lnTo>
                  <a:lnTo>
                    <a:pt x="10" y="32"/>
                  </a:lnTo>
                  <a:lnTo>
                    <a:pt x="14" y="35"/>
                  </a:lnTo>
                  <a:lnTo>
                    <a:pt x="17" y="39"/>
                  </a:lnTo>
                  <a:lnTo>
                    <a:pt x="20" y="39"/>
                  </a:lnTo>
                  <a:lnTo>
                    <a:pt x="26" y="43"/>
                  </a:lnTo>
                  <a:lnTo>
                    <a:pt x="30" y="43"/>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64" name="Freeform 1192"/>
            <p:cNvSpPr>
              <a:spLocks/>
            </p:cNvSpPr>
            <p:nvPr/>
          </p:nvSpPr>
          <p:spPr bwMode="auto">
            <a:xfrm>
              <a:off x="965" y="2796"/>
              <a:ext cx="2" cy="3"/>
            </a:xfrm>
            <a:custGeom>
              <a:avLst/>
              <a:gdLst>
                <a:gd name="T0" fmla="*/ 52 w 58"/>
                <a:gd name="T1" fmla="*/ 78 h 78"/>
                <a:gd name="T2" fmla="*/ 55 w 58"/>
                <a:gd name="T3" fmla="*/ 75 h 78"/>
                <a:gd name="T4" fmla="*/ 58 w 58"/>
                <a:gd name="T5" fmla="*/ 72 h 78"/>
                <a:gd name="T6" fmla="*/ 58 w 58"/>
                <a:gd name="T7" fmla="*/ 64 h 78"/>
                <a:gd name="T8" fmla="*/ 58 w 58"/>
                <a:gd name="T9" fmla="*/ 61 h 78"/>
                <a:gd name="T10" fmla="*/ 55 w 58"/>
                <a:gd name="T11" fmla="*/ 58 h 78"/>
                <a:gd name="T12" fmla="*/ 55 w 58"/>
                <a:gd name="T13" fmla="*/ 51 h 78"/>
                <a:gd name="T14" fmla="*/ 52 w 58"/>
                <a:gd name="T15" fmla="*/ 45 h 78"/>
                <a:gd name="T16" fmla="*/ 49 w 58"/>
                <a:gd name="T17" fmla="*/ 39 h 78"/>
                <a:gd name="T18" fmla="*/ 46 w 58"/>
                <a:gd name="T19" fmla="*/ 32 h 78"/>
                <a:gd name="T20" fmla="*/ 42 w 58"/>
                <a:gd name="T21" fmla="*/ 25 h 78"/>
                <a:gd name="T22" fmla="*/ 38 w 58"/>
                <a:gd name="T23" fmla="*/ 22 h 78"/>
                <a:gd name="T24" fmla="*/ 35 w 58"/>
                <a:gd name="T25" fmla="*/ 15 h 78"/>
                <a:gd name="T26" fmla="*/ 29 w 58"/>
                <a:gd name="T27" fmla="*/ 12 h 78"/>
                <a:gd name="T28" fmla="*/ 26 w 58"/>
                <a:gd name="T29" fmla="*/ 9 h 78"/>
                <a:gd name="T30" fmla="*/ 22 w 58"/>
                <a:gd name="T31" fmla="*/ 6 h 78"/>
                <a:gd name="T32" fmla="*/ 19 w 58"/>
                <a:gd name="T33" fmla="*/ 3 h 78"/>
                <a:gd name="T34" fmla="*/ 16 w 58"/>
                <a:gd name="T35" fmla="*/ 3 h 78"/>
                <a:gd name="T36" fmla="*/ 13 w 58"/>
                <a:gd name="T37" fmla="*/ 0 h 78"/>
                <a:gd name="T38" fmla="*/ 10 w 58"/>
                <a:gd name="T39" fmla="*/ 3 h 78"/>
                <a:gd name="T40" fmla="*/ 6 w 58"/>
                <a:gd name="T41" fmla="*/ 3 h 78"/>
                <a:gd name="T42" fmla="*/ 6 w 58"/>
                <a:gd name="T43" fmla="*/ 6 h 78"/>
                <a:gd name="T44" fmla="*/ 3 w 58"/>
                <a:gd name="T45" fmla="*/ 9 h 78"/>
                <a:gd name="T46" fmla="*/ 3 w 58"/>
                <a:gd name="T47" fmla="*/ 12 h 78"/>
                <a:gd name="T48" fmla="*/ 0 w 58"/>
                <a:gd name="T49" fmla="*/ 19 h 78"/>
                <a:gd name="T50" fmla="*/ 0 w 58"/>
                <a:gd name="T51" fmla="*/ 25 h 78"/>
                <a:gd name="T52" fmla="*/ 0 w 58"/>
                <a:gd name="T53" fmla="*/ 32 h 78"/>
                <a:gd name="T54" fmla="*/ 3 w 58"/>
                <a:gd name="T55" fmla="*/ 36 h 78"/>
                <a:gd name="T56" fmla="*/ 3 w 58"/>
                <a:gd name="T57" fmla="*/ 42 h 78"/>
                <a:gd name="T58" fmla="*/ 6 w 58"/>
                <a:gd name="T59" fmla="*/ 48 h 78"/>
                <a:gd name="T60" fmla="*/ 13 w 58"/>
                <a:gd name="T61" fmla="*/ 55 h 78"/>
                <a:gd name="T62" fmla="*/ 16 w 58"/>
                <a:gd name="T63" fmla="*/ 61 h 78"/>
                <a:gd name="T64" fmla="*/ 22 w 58"/>
                <a:gd name="T65" fmla="*/ 64 h 78"/>
                <a:gd name="T66" fmla="*/ 26 w 58"/>
                <a:gd name="T67" fmla="*/ 67 h 78"/>
                <a:gd name="T68" fmla="*/ 32 w 58"/>
                <a:gd name="T69" fmla="*/ 72 h 78"/>
                <a:gd name="T70" fmla="*/ 35 w 58"/>
                <a:gd name="T71" fmla="*/ 75 h 78"/>
                <a:gd name="T72" fmla="*/ 42 w 58"/>
                <a:gd name="T73" fmla="*/ 78 h 78"/>
                <a:gd name="T74" fmla="*/ 46 w 58"/>
                <a:gd name="T75" fmla="*/ 78 h 78"/>
                <a:gd name="T76" fmla="*/ 49 w 58"/>
                <a:gd name="T77" fmla="*/ 78 h 78"/>
                <a:gd name="T78" fmla="*/ 52 w 58"/>
                <a:gd name="T7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 h="78">
                  <a:moveTo>
                    <a:pt x="52" y="78"/>
                  </a:moveTo>
                  <a:lnTo>
                    <a:pt x="55" y="75"/>
                  </a:lnTo>
                  <a:lnTo>
                    <a:pt x="58" y="72"/>
                  </a:lnTo>
                  <a:lnTo>
                    <a:pt x="58" y="64"/>
                  </a:lnTo>
                  <a:lnTo>
                    <a:pt x="58" y="61"/>
                  </a:lnTo>
                  <a:lnTo>
                    <a:pt x="55" y="58"/>
                  </a:lnTo>
                  <a:lnTo>
                    <a:pt x="55" y="51"/>
                  </a:lnTo>
                  <a:lnTo>
                    <a:pt x="52" y="45"/>
                  </a:lnTo>
                  <a:lnTo>
                    <a:pt x="49" y="39"/>
                  </a:lnTo>
                  <a:lnTo>
                    <a:pt x="46" y="32"/>
                  </a:lnTo>
                  <a:lnTo>
                    <a:pt x="42" y="25"/>
                  </a:lnTo>
                  <a:lnTo>
                    <a:pt x="38" y="22"/>
                  </a:lnTo>
                  <a:lnTo>
                    <a:pt x="35" y="15"/>
                  </a:lnTo>
                  <a:lnTo>
                    <a:pt x="29" y="12"/>
                  </a:lnTo>
                  <a:lnTo>
                    <a:pt x="26" y="9"/>
                  </a:lnTo>
                  <a:lnTo>
                    <a:pt x="22" y="6"/>
                  </a:lnTo>
                  <a:lnTo>
                    <a:pt x="19" y="3"/>
                  </a:lnTo>
                  <a:lnTo>
                    <a:pt x="16" y="3"/>
                  </a:lnTo>
                  <a:lnTo>
                    <a:pt x="13" y="0"/>
                  </a:lnTo>
                  <a:lnTo>
                    <a:pt x="10" y="3"/>
                  </a:lnTo>
                  <a:lnTo>
                    <a:pt x="6" y="3"/>
                  </a:lnTo>
                  <a:lnTo>
                    <a:pt x="6" y="6"/>
                  </a:lnTo>
                  <a:lnTo>
                    <a:pt x="3" y="9"/>
                  </a:lnTo>
                  <a:lnTo>
                    <a:pt x="3" y="12"/>
                  </a:lnTo>
                  <a:lnTo>
                    <a:pt x="0" y="19"/>
                  </a:lnTo>
                  <a:lnTo>
                    <a:pt x="0" y="25"/>
                  </a:lnTo>
                  <a:lnTo>
                    <a:pt x="0" y="32"/>
                  </a:lnTo>
                  <a:lnTo>
                    <a:pt x="3" y="36"/>
                  </a:lnTo>
                  <a:lnTo>
                    <a:pt x="3" y="42"/>
                  </a:lnTo>
                  <a:lnTo>
                    <a:pt x="6" y="48"/>
                  </a:lnTo>
                  <a:lnTo>
                    <a:pt x="13" y="55"/>
                  </a:lnTo>
                  <a:lnTo>
                    <a:pt x="16" y="61"/>
                  </a:lnTo>
                  <a:lnTo>
                    <a:pt x="22" y="64"/>
                  </a:lnTo>
                  <a:lnTo>
                    <a:pt x="26" y="67"/>
                  </a:lnTo>
                  <a:lnTo>
                    <a:pt x="32" y="72"/>
                  </a:lnTo>
                  <a:lnTo>
                    <a:pt x="35" y="75"/>
                  </a:lnTo>
                  <a:lnTo>
                    <a:pt x="42" y="78"/>
                  </a:lnTo>
                  <a:lnTo>
                    <a:pt x="46" y="78"/>
                  </a:lnTo>
                  <a:lnTo>
                    <a:pt x="49" y="78"/>
                  </a:lnTo>
                  <a:lnTo>
                    <a:pt x="52" y="78"/>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65" name="Freeform 1193"/>
            <p:cNvSpPr>
              <a:spLocks/>
            </p:cNvSpPr>
            <p:nvPr/>
          </p:nvSpPr>
          <p:spPr bwMode="auto">
            <a:xfrm>
              <a:off x="960" y="2805"/>
              <a:ext cx="3" cy="3"/>
            </a:xfrm>
            <a:custGeom>
              <a:avLst/>
              <a:gdLst>
                <a:gd name="T0" fmla="*/ 36 w 59"/>
                <a:gd name="T1" fmla="*/ 62 h 62"/>
                <a:gd name="T2" fmla="*/ 39 w 59"/>
                <a:gd name="T3" fmla="*/ 59 h 62"/>
                <a:gd name="T4" fmla="*/ 46 w 59"/>
                <a:gd name="T5" fmla="*/ 59 h 62"/>
                <a:gd name="T6" fmla="*/ 49 w 59"/>
                <a:gd name="T7" fmla="*/ 52 h 62"/>
                <a:gd name="T8" fmla="*/ 53 w 59"/>
                <a:gd name="T9" fmla="*/ 48 h 62"/>
                <a:gd name="T10" fmla="*/ 53 w 59"/>
                <a:gd name="T11" fmla="*/ 42 h 62"/>
                <a:gd name="T12" fmla="*/ 56 w 59"/>
                <a:gd name="T13" fmla="*/ 36 h 62"/>
                <a:gd name="T14" fmla="*/ 59 w 59"/>
                <a:gd name="T15" fmla="*/ 32 h 62"/>
                <a:gd name="T16" fmla="*/ 59 w 59"/>
                <a:gd name="T17" fmla="*/ 26 h 62"/>
                <a:gd name="T18" fmla="*/ 59 w 59"/>
                <a:gd name="T19" fmla="*/ 23 h 62"/>
                <a:gd name="T20" fmla="*/ 59 w 59"/>
                <a:gd name="T21" fmla="*/ 16 h 62"/>
                <a:gd name="T22" fmla="*/ 59 w 59"/>
                <a:gd name="T23" fmla="*/ 12 h 62"/>
                <a:gd name="T24" fmla="*/ 56 w 59"/>
                <a:gd name="T25" fmla="*/ 9 h 62"/>
                <a:gd name="T26" fmla="*/ 56 w 59"/>
                <a:gd name="T27" fmla="*/ 6 h 62"/>
                <a:gd name="T28" fmla="*/ 53 w 59"/>
                <a:gd name="T29" fmla="*/ 3 h 62"/>
                <a:gd name="T30" fmla="*/ 49 w 59"/>
                <a:gd name="T31" fmla="*/ 3 h 62"/>
                <a:gd name="T32" fmla="*/ 46 w 59"/>
                <a:gd name="T33" fmla="*/ 0 h 62"/>
                <a:gd name="T34" fmla="*/ 39 w 59"/>
                <a:gd name="T35" fmla="*/ 0 h 62"/>
                <a:gd name="T36" fmla="*/ 36 w 59"/>
                <a:gd name="T37" fmla="*/ 0 h 62"/>
                <a:gd name="T38" fmla="*/ 33 w 59"/>
                <a:gd name="T39" fmla="*/ 0 h 62"/>
                <a:gd name="T40" fmla="*/ 27 w 59"/>
                <a:gd name="T41" fmla="*/ 0 h 62"/>
                <a:gd name="T42" fmla="*/ 23 w 59"/>
                <a:gd name="T43" fmla="*/ 0 h 62"/>
                <a:gd name="T44" fmla="*/ 20 w 59"/>
                <a:gd name="T45" fmla="*/ 3 h 62"/>
                <a:gd name="T46" fmla="*/ 14 w 59"/>
                <a:gd name="T47" fmla="*/ 6 h 62"/>
                <a:gd name="T48" fmla="*/ 11 w 59"/>
                <a:gd name="T49" fmla="*/ 6 h 62"/>
                <a:gd name="T50" fmla="*/ 7 w 59"/>
                <a:gd name="T51" fmla="*/ 12 h 62"/>
                <a:gd name="T52" fmla="*/ 4 w 59"/>
                <a:gd name="T53" fmla="*/ 16 h 62"/>
                <a:gd name="T54" fmla="*/ 0 w 59"/>
                <a:gd name="T55" fmla="*/ 20 h 62"/>
                <a:gd name="T56" fmla="*/ 0 w 59"/>
                <a:gd name="T57" fmla="*/ 23 h 62"/>
                <a:gd name="T58" fmla="*/ 0 w 59"/>
                <a:gd name="T59" fmla="*/ 26 h 62"/>
                <a:gd name="T60" fmla="*/ 0 w 59"/>
                <a:gd name="T61" fmla="*/ 29 h 62"/>
                <a:gd name="T62" fmla="*/ 4 w 59"/>
                <a:gd name="T63" fmla="*/ 32 h 62"/>
                <a:gd name="T64" fmla="*/ 4 w 59"/>
                <a:gd name="T65" fmla="*/ 39 h 62"/>
                <a:gd name="T66" fmla="*/ 11 w 59"/>
                <a:gd name="T67" fmla="*/ 42 h 62"/>
                <a:gd name="T68" fmla="*/ 14 w 59"/>
                <a:gd name="T69" fmla="*/ 45 h 62"/>
                <a:gd name="T70" fmla="*/ 17 w 59"/>
                <a:gd name="T71" fmla="*/ 52 h 62"/>
                <a:gd name="T72" fmla="*/ 23 w 59"/>
                <a:gd name="T73" fmla="*/ 55 h 62"/>
                <a:gd name="T74" fmla="*/ 27 w 59"/>
                <a:gd name="T75" fmla="*/ 59 h 62"/>
                <a:gd name="T76" fmla="*/ 33 w 59"/>
                <a:gd name="T77" fmla="*/ 59 h 62"/>
                <a:gd name="T78" fmla="*/ 36 w 59"/>
                <a:gd name="T79"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2">
                  <a:moveTo>
                    <a:pt x="36" y="62"/>
                  </a:moveTo>
                  <a:lnTo>
                    <a:pt x="39" y="59"/>
                  </a:lnTo>
                  <a:lnTo>
                    <a:pt x="46" y="59"/>
                  </a:lnTo>
                  <a:lnTo>
                    <a:pt x="49" y="52"/>
                  </a:lnTo>
                  <a:lnTo>
                    <a:pt x="53" y="48"/>
                  </a:lnTo>
                  <a:lnTo>
                    <a:pt x="53" y="42"/>
                  </a:lnTo>
                  <a:lnTo>
                    <a:pt x="56" y="36"/>
                  </a:lnTo>
                  <a:lnTo>
                    <a:pt x="59" y="32"/>
                  </a:lnTo>
                  <a:lnTo>
                    <a:pt x="59" y="26"/>
                  </a:lnTo>
                  <a:lnTo>
                    <a:pt x="59" y="23"/>
                  </a:lnTo>
                  <a:lnTo>
                    <a:pt x="59" y="16"/>
                  </a:lnTo>
                  <a:lnTo>
                    <a:pt x="59" y="12"/>
                  </a:lnTo>
                  <a:lnTo>
                    <a:pt x="56" y="9"/>
                  </a:lnTo>
                  <a:lnTo>
                    <a:pt x="56" y="6"/>
                  </a:lnTo>
                  <a:lnTo>
                    <a:pt x="53" y="3"/>
                  </a:lnTo>
                  <a:lnTo>
                    <a:pt x="49" y="3"/>
                  </a:lnTo>
                  <a:lnTo>
                    <a:pt x="46" y="0"/>
                  </a:lnTo>
                  <a:lnTo>
                    <a:pt x="39" y="0"/>
                  </a:lnTo>
                  <a:lnTo>
                    <a:pt x="36" y="0"/>
                  </a:lnTo>
                  <a:lnTo>
                    <a:pt x="33" y="0"/>
                  </a:lnTo>
                  <a:lnTo>
                    <a:pt x="27" y="0"/>
                  </a:lnTo>
                  <a:lnTo>
                    <a:pt x="23" y="0"/>
                  </a:lnTo>
                  <a:lnTo>
                    <a:pt x="20" y="3"/>
                  </a:lnTo>
                  <a:lnTo>
                    <a:pt x="14" y="6"/>
                  </a:lnTo>
                  <a:lnTo>
                    <a:pt x="11" y="6"/>
                  </a:lnTo>
                  <a:lnTo>
                    <a:pt x="7" y="12"/>
                  </a:lnTo>
                  <a:lnTo>
                    <a:pt x="4" y="16"/>
                  </a:lnTo>
                  <a:lnTo>
                    <a:pt x="0" y="20"/>
                  </a:lnTo>
                  <a:lnTo>
                    <a:pt x="0" y="23"/>
                  </a:lnTo>
                  <a:lnTo>
                    <a:pt x="0" y="26"/>
                  </a:lnTo>
                  <a:lnTo>
                    <a:pt x="0" y="29"/>
                  </a:lnTo>
                  <a:lnTo>
                    <a:pt x="4" y="32"/>
                  </a:lnTo>
                  <a:lnTo>
                    <a:pt x="4" y="39"/>
                  </a:lnTo>
                  <a:lnTo>
                    <a:pt x="11" y="42"/>
                  </a:lnTo>
                  <a:lnTo>
                    <a:pt x="14" y="45"/>
                  </a:lnTo>
                  <a:lnTo>
                    <a:pt x="17" y="52"/>
                  </a:lnTo>
                  <a:lnTo>
                    <a:pt x="23" y="55"/>
                  </a:lnTo>
                  <a:lnTo>
                    <a:pt x="27" y="59"/>
                  </a:lnTo>
                  <a:lnTo>
                    <a:pt x="33" y="59"/>
                  </a:lnTo>
                  <a:lnTo>
                    <a:pt x="36" y="62"/>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66" name="Freeform 1194"/>
            <p:cNvSpPr>
              <a:spLocks/>
            </p:cNvSpPr>
            <p:nvPr/>
          </p:nvSpPr>
          <p:spPr bwMode="auto">
            <a:xfrm>
              <a:off x="961" y="2799"/>
              <a:ext cx="3" cy="1"/>
            </a:xfrm>
            <a:custGeom>
              <a:avLst/>
              <a:gdLst>
                <a:gd name="T0" fmla="*/ 26 w 55"/>
                <a:gd name="T1" fmla="*/ 36 h 36"/>
                <a:gd name="T2" fmla="*/ 32 w 55"/>
                <a:gd name="T3" fmla="*/ 36 h 36"/>
                <a:gd name="T4" fmla="*/ 36 w 55"/>
                <a:gd name="T5" fmla="*/ 36 h 36"/>
                <a:gd name="T6" fmla="*/ 39 w 55"/>
                <a:gd name="T7" fmla="*/ 36 h 36"/>
                <a:gd name="T8" fmla="*/ 42 w 55"/>
                <a:gd name="T9" fmla="*/ 33 h 36"/>
                <a:gd name="T10" fmla="*/ 45 w 55"/>
                <a:gd name="T11" fmla="*/ 33 h 36"/>
                <a:gd name="T12" fmla="*/ 48 w 55"/>
                <a:gd name="T13" fmla="*/ 30 h 36"/>
                <a:gd name="T14" fmla="*/ 51 w 55"/>
                <a:gd name="T15" fmla="*/ 26 h 36"/>
                <a:gd name="T16" fmla="*/ 51 w 55"/>
                <a:gd name="T17" fmla="*/ 23 h 36"/>
                <a:gd name="T18" fmla="*/ 55 w 55"/>
                <a:gd name="T19" fmla="*/ 20 h 36"/>
                <a:gd name="T20" fmla="*/ 51 w 55"/>
                <a:gd name="T21" fmla="*/ 17 h 36"/>
                <a:gd name="T22" fmla="*/ 51 w 55"/>
                <a:gd name="T23" fmla="*/ 14 h 36"/>
                <a:gd name="T24" fmla="*/ 51 w 55"/>
                <a:gd name="T25" fmla="*/ 11 h 36"/>
                <a:gd name="T26" fmla="*/ 48 w 55"/>
                <a:gd name="T27" fmla="*/ 6 h 36"/>
                <a:gd name="T28" fmla="*/ 45 w 55"/>
                <a:gd name="T29" fmla="*/ 3 h 36"/>
                <a:gd name="T30" fmla="*/ 42 w 55"/>
                <a:gd name="T31" fmla="*/ 3 h 36"/>
                <a:gd name="T32" fmla="*/ 39 w 55"/>
                <a:gd name="T33" fmla="*/ 0 h 36"/>
                <a:gd name="T34" fmla="*/ 36 w 55"/>
                <a:gd name="T35" fmla="*/ 0 h 36"/>
                <a:gd name="T36" fmla="*/ 32 w 55"/>
                <a:gd name="T37" fmla="*/ 0 h 36"/>
                <a:gd name="T38" fmla="*/ 26 w 55"/>
                <a:gd name="T39" fmla="*/ 0 h 36"/>
                <a:gd name="T40" fmla="*/ 22 w 55"/>
                <a:gd name="T41" fmla="*/ 0 h 36"/>
                <a:gd name="T42" fmla="*/ 19 w 55"/>
                <a:gd name="T43" fmla="*/ 0 h 36"/>
                <a:gd name="T44" fmla="*/ 12 w 55"/>
                <a:gd name="T45" fmla="*/ 0 h 36"/>
                <a:gd name="T46" fmla="*/ 9 w 55"/>
                <a:gd name="T47" fmla="*/ 3 h 36"/>
                <a:gd name="T48" fmla="*/ 6 w 55"/>
                <a:gd name="T49" fmla="*/ 3 h 36"/>
                <a:gd name="T50" fmla="*/ 3 w 55"/>
                <a:gd name="T51" fmla="*/ 6 h 36"/>
                <a:gd name="T52" fmla="*/ 3 w 55"/>
                <a:gd name="T53" fmla="*/ 11 h 36"/>
                <a:gd name="T54" fmla="*/ 0 w 55"/>
                <a:gd name="T55" fmla="*/ 14 h 36"/>
                <a:gd name="T56" fmla="*/ 0 w 55"/>
                <a:gd name="T57" fmla="*/ 17 h 36"/>
                <a:gd name="T58" fmla="*/ 0 w 55"/>
                <a:gd name="T59" fmla="*/ 20 h 36"/>
                <a:gd name="T60" fmla="*/ 0 w 55"/>
                <a:gd name="T61" fmla="*/ 23 h 36"/>
                <a:gd name="T62" fmla="*/ 3 w 55"/>
                <a:gd name="T63" fmla="*/ 26 h 36"/>
                <a:gd name="T64" fmla="*/ 3 w 55"/>
                <a:gd name="T65" fmla="*/ 30 h 36"/>
                <a:gd name="T66" fmla="*/ 6 w 55"/>
                <a:gd name="T67" fmla="*/ 33 h 36"/>
                <a:gd name="T68" fmla="*/ 9 w 55"/>
                <a:gd name="T69" fmla="*/ 33 h 36"/>
                <a:gd name="T70" fmla="*/ 12 w 55"/>
                <a:gd name="T71" fmla="*/ 36 h 36"/>
                <a:gd name="T72" fmla="*/ 19 w 55"/>
                <a:gd name="T73" fmla="*/ 36 h 36"/>
                <a:gd name="T74" fmla="*/ 22 w 55"/>
                <a:gd name="T75" fmla="*/ 36 h 36"/>
                <a:gd name="T76" fmla="*/ 26 w 55"/>
                <a:gd name="T7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36">
                  <a:moveTo>
                    <a:pt x="26" y="36"/>
                  </a:moveTo>
                  <a:lnTo>
                    <a:pt x="32" y="36"/>
                  </a:lnTo>
                  <a:lnTo>
                    <a:pt x="36" y="36"/>
                  </a:lnTo>
                  <a:lnTo>
                    <a:pt x="39" y="36"/>
                  </a:lnTo>
                  <a:lnTo>
                    <a:pt x="42" y="33"/>
                  </a:lnTo>
                  <a:lnTo>
                    <a:pt x="45" y="33"/>
                  </a:lnTo>
                  <a:lnTo>
                    <a:pt x="48" y="30"/>
                  </a:lnTo>
                  <a:lnTo>
                    <a:pt x="51" y="26"/>
                  </a:lnTo>
                  <a:lnTo>
                    <a:pt x="51" y="23"/>
                  </a:lnTo>
                  <a:lnTo>
                    <a:pt x="55" y="20"/>
                  </a:lnTo>
                  <a:lnTo>
                    <a:pt x="51" y="17"/>
                  </a:lnTo>
                  <a:lnTo>
                    <a:pt x="51" y="14"/>
                  </a:lnTo>
                  <a:lnTo>
                    <a:pt x="51" y="11"/>
                  </a:lnTo>
                  <a:lnTo>
                    <a:pt x="48" y="6"/>
                  </a:lnTo>
                  <a:lnTo>
                    <a:pt x="45" y="3"/>
                  </a:lnTo>
                  <a:lnTo>
                    <a:pt x="42" y="3"/>
                  </a:lnTo>
                  <a:lnTo>
                    <a:pt x="39" y="0"/>
                  </a:lnTo>
                  <a:lnTo>
                    <a:pt x="36" y="0"/>
                  </a:lnTo>
                  <a:lnTo>
                    <a:pt x="32" y="0"/>
                  </a:lnTo>
                  <a:lnTo>
                    <a:pt x="26" y="0"/>
                  </a:lnTo>
                  <a:lnTo>
                    <a:pt x="22" y="0"/>
                  </a:lnTo>
                  <a:lnTo>
                    <a:pt x="19" y="0"/>
                  </a:lnTo>
                  <a:lnTo>
                    <a:pt x="12" y="0"/>
                  </a:lnTo>
                  <a:lnTo>
                    <a:pt x="9" y="3"/>
                  </a:lnTo>
                  <a:lnTo>
                    <a:pt x="6" y="3"/>
                  </a:lnTo>
                  <a:lnTo>
                    <a:pt x="3" y="6"/>
                  </a:lnTo>
                  <a:lnTo>
                    <a:pt x="3" y="11"/>
                  </a:lnTo>
                  <a:lnTo>
                    <a:pt x="0" y="14"/>
                  </a:lnTo>
                  <a:lnTo>
                    <a:pt x="0" y="17"/>
                  </a:lnTo>
                  <a:lnTo>
                    <a:pt x="0" y="20"/>
                  </a:lnTo>
                  <a:lnTo>
                    <a:pt x="0" y="23"/>
                  </a:lnTo>
                  <a:lnTo>
                    <a:pt x="3" y="26"/>
                  </a:lnTo>
                  <a:lnTo>
                    <a:pt x="3" y="30"/>
                  </a:lnTo>
                  <a:lnTo>
                    <a:pt x="6" y="33"/>
                  </a:lnTo>
                  <a:lnTo>
                    <a:pt x="9" y="33"/>
                  </a:lnTo>
                  <a:lnTo>
                    <a:pt x="12" y="36"/>
                  </a:lnTo>
                  <a:lnTo>
                    <a:pt x="19" y="36"/>
                  </a:lnTo>
                  <a:lnTo>
                    <a:pt x="22" y="36"/>
                  </a:lnTo>
                  <a:lnTo>
                    <a:pt x="26" y="36"/>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67" name="Freeform 1195"/>
            <p:cNvSpPr>
              <a:spLocks/>
            </p:cNvSpPr>
            <p:nvPr/>
          </p:nvSpPr>
          <p:spPr bwMode="auto">
            <a:xfrm>
              <a:off x="965" y="2802"/>
              <a:ext cx="2" cy="2"/>
            </a:xfrm>
            <a:custGeom>
              <a:avLst/>
              <a:gdLst>
                <a:gd name="T0" fmla="*/ 32 w 59"/>
                <a:gd name="T1" fmla="*/ 45 h 45"/>
                <a:gd name="T2" fmla="*/ 40 w 59"/>
                <a:gd name="T3" fmla="*/ 45 h 45"/>
                <a:gd name="T4" fmla="*/ 46 w 59"/>
                <a:gd name="T5" fmla="*/ 45 h 45"/>
                <a:gd name="T6" fmla="*/ 49 w 59"/>
                <a:gd name="T7" fmla="*/ 42 h 45"/>
                <a:gd name="T8" fmla="*/ 52 w 59"/>
                <a:gd name="T9" fmla="*/ 42 h 45"/>
                <a:gd name="T10" fmla="*/ 56 w 59"/>
                <a:gd name="T11" fmla="*/ 39 h 45"/>
                <a:gd name="T12" fmla="*/ 56 w 59"/>
                <a:gd name="T13" fmla="*/ 36 h 45"/>
                <a:gd name="T14" fmla="*/ 59 w 59"/>
                <a:gd name="T15" fmla="*/ 36 h 45"/>
                <a:gd name="T16" fmla="*/ 59 w 59"/>
                <a:gd name="T17" fmla="*/ 33 h 45"/>
                <a:gd name="T18" fmla="*/ 59 w 59"/>
                <a:gd name="T19" fmla="*/ 29 h 45"/>
                <a:gd name="T20" fmla="*/ 59 w 59"/>
                <a:gd name="T21" fmla="*/ 26 h 45"/>
                <a:gd name="T22" fmla="*/ 59 w 59"/>
                <a:gd name="T23" fmla="*/ 22 h 45"/>
                <a:gd name="T24" fmla="*/ 56 w 59"/>
                <a:gd name="T25" fmla="*/ 19 h 45"/>
                <a:gd name="T26" fmla="*/ 56 w 59"/>
                <a:gd name="T27" fmla="*/ 16 h 45"/>
                <a:gd name="T28" fmla="*/ 52 w 59"/>
                <a:gd name="T29" fmla="*/ 12 h 45"/>
                <a:gd name="T30" fmla="*/ 52 w 59"/>
                <a:gd name="T31" fmla="*/ 9 h 45"/>
                <a:gd name="T32" fmla="*/ 49 w 59"/>
                <a:gd name="T33" fmla="*/ 6 h 45"/>
                <a:gd name="T34" fmla="*/ 46 w 59"/>
                <a:gd name="T35" fmla="*/ 3 h 45"/>
                <a:gd name="T36" fmla="*/ 43 w 59"/>
                <a:gd name="T37" fmla="*/ 3 h 45"/>
                <a:gd name="T38" fmla="*/ 36 w 59"/>
                <a:gd name="T39" fmla="*/ 0 h 45"/>
                <a:gd name="T40" fmla="*/ 32 w 59"/>
                <a:gd name="T41" fmla="*/ 0 h 45"/>
                <a:gd name="T42" fmla="*/ 29 w 59"/>
                <a:gd name="T43" fmla="*/ 0 h 45"/>
                <a:gd name="T44" fmla="*/ 23 w 59"/>
                <a:gd name="T45" fmla="*/ 3 h 45"/>
                <a:gd name="T46" fmla="*/ 20 w 59"/>
                <a:gd name="T47" fmla="*/ 3 h 45"/>
                <a:gd name="T48" fmla="*/ 16 w 59"/>
                <a:gd name="T49" fmla="*/ 6 h 45"/>
                <a:gd name="T50" fmla="*/ 10 w 59"/>
                <a:gd name="T51" fmla="*/ 9 h 45"/>
                <a:gd name="T52" fmla="*/ 7 w 59"/>
                <a:gd name="T53" fmla="*/ 12 h 45"/>
                <a:gd name="T54" fmla="*/ 4 w 59"/>
                <a:gd name="T55" fmla="*/ 16 h 45"/>
                <a:gd name="T56" fmla="*/ 4 w 59"/>
                <a:gd name="T57" fmla="*/ 19 h 45"/>
                <a:gd name="T58" fmla="*/ 0 w 59"/>
                <a:gd name="T59" fmla="*/ 22 h 45"/>
                <a:gd name="T60" fmla="*/ 0 w 59"/>
                <a:gd name="T61" fmla="*/ 29 h 45"/>
                <a:gd name="T62" fmla="*/ 4 w 59"/>
                <a:gd name="T63" fmla="*/ 33 h 45"/>
                <a:gd name="T64" fmla="*/ 4 w 59"/>
                <a:gd name="T65" fmla="*/ 36 h 45"/>
                <a:gd name="T66" fmla="*/ 7 w 59"/>
                <a:gd name="T67" fmla="*/ 39 h 45"/>
                <a:gd name="T68" fmla="*/ 10 w 59"/>
                <a:gd name="T69" fmla="*/ 42 h 45"/>
                <a:gd name="T70" fmla="*/ 16 w 59"/>
                <a:gd name="T71" fmla="*/ 42 h 45"/>
                <a:gd name="T72" fmla="*/ 20 w 59"/>
                <a:gd name="T73" fmla="*/ 45 h 45"/>
                <a:gd name="T74" fmla="*/ 23 w 59"/>
                <a:gd name="T75" fmla="*/ 45 h 45"/>
                <a:gd name="T76" fmla="*/ 29 w 59"/>
                <a:gd name="T77" fmla="*/ 45 h 45"/>
                <a:gd name="T78" fmla="*/ 32 w 59"/>
                <a:gd name="T79"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45">
                  <a:moveTo>
                    <a:pt x="32" y="45"/>
                  </a:moveTo>
                  <a:lnTo>
                    <a:pt x="40" y="45"/>
                  </a:lnTo>
                  <a:lnTo>
                    <a:pt x="46" y="45"/>
                  </a:lnTo>
                  <a:lnTo>
                    <a:pt x="49" y="42"/>
                  </a:lnTo>
                  <a:lnTo>
                    <a:pt x="52" y="42"/>
                  </a:lnTo>
                  <a:lnTo>
                    <a:pt x="56" y="39"/>
                  </a:lnTo>
                  <a:lnTo>
                    <a:pt x="56" y="36"/>
                  </a:lnTo>
                  <a:lnTo>
                    <a:pt x="59" y="36"/>
                  </a:lnTo>
                  <a:lnTo>
                    <a:pt x="59" y="33"/>
                  </a:lnTo>
                  <a:lnTo>
                    <a:pt x="59" y="29"/>
                  </a:lnTo>
                  <a:lnTo>
                    <a:pt x="59" y="26"/>
                  </a:lnTo>
                  <a:lnTo>
                    <a:pt x="59" y="22"/>
                  </a:lnTo>
                  <a:lnTo>
                    <a:pt x="56" y="19"/>
                  </a:lnTo>
                  <a:lnTo>
                    <a:pt x="56" y="16"/>
                  </a:lnTo>
                  <a:lnTo>
                    <a:pt x="52" y="12"/>
                  </a:lnTo>
                  <a:lnTo>
                    <a:pt x="52" y="9"/>
                  </a:lnTo>
                  <a:lnTo>
                    <a:pt x="49" y="6"/>
                  </a:lnTo>
                  <a:lnTo>
                    <a:pt x="46" y="3"/>
                  </a:lnTo>
                  <a:lnTo>
                    <a:pt x="43" y="3"/>
                  </a:lnTo>
                  <a:lnTo>
                    <a:pt x="36" y="0"/>
                  </a:lnTo>
                  <a:lnTo>
                    <a:pt x="32" y="0"/>
                  </a:lnTo>
                  <a:lnTo>
                    <a:pt x="29" y="0"/>
                  </a:lnTo>
                  <a:lnTo>
                    <a:pt x="23" y="3"/>
                  </a:lnTo>
                  <a:lnTo>
                    <a:pt x="20" y="3"/>
                  </a:lnTo>
                  <a:lnTo>
                    <a:pt x="16" y="6"/>
                  </a:lnTo>
                  <a:lnTo>
                    <a:pt x="10" y="9"/>
                  </a:lnTo>
                  <a:lnTo>
                    <a:pt x="7" y="12"/>
                  </a:lnTo>
                  <a:lnTo>
                    <a:pt x="4" y="16"/>
                  </a:lnTo>
                  <a:lnTo>
                    <a:pt x="4" y="19"/>
                  </a:lnTo>
                  <a:lnTo>
                    <a:pt x="0" y="22"/>
                  </a:lnTo>
                  <a:lnTo>
                    <a:pt x="0" y="29"/>
                  </a:lnTo>
                  <a:lnTo>
                    <a:pt x="4" y="33"/>
                  </a:lnTo>
                  <a:lnTo>
                    <a:pt x="4" y="36"/>
                  </a:lnTo>
                  <a:lnTo>
                    <a:pt x="7" y="39"/>
                  </a:lnTo>
                  <a:lnTo>
                    <a:pt x="10" y="42"/>
                  </a:lnTo>
                  <a:lnTo>
                    <a:pt x="16" y="42"/>
                  </a:lnTo>
                  <a:lnTo>
                    <a:pt x="20" y="45"/>
                  </a:lnTo>
                  <a:lnTo>
                    <a:pt x="23" y="45"/>
                  </a:lnTo>
                  <a:lnTo>
                    <a:pt x="29" y="45"/>
                  </a:lnTo>
                  <a:lnTo>
                    <a:pt x="32" y="45"/>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68" name="Freeform 1196"/>
            <p:cNvSpPr>
              <a:spLocks/>
            </p:cNvSpPr>
            <p:nvPr/>
          </p:nvSpPr>
          <p:spPr bwMode="auto">
            <a:xfrm>
              <a:off x="961" y="2802"/>
              <a:ext cx="2" cy="2"/>
            </a:xfrm>
            <a:custGeom>
              <a:avLst/>
              <a:gdLst>
                <a:gd name="T0" fmla="*/ 7 w 49"/>
                <a:gd name="T1" fmla="*/ 13 h 46"/>
                <a:gd name="T2" fmla="*/ 3 w 49"/>
                <a:gd name="T3" fmla="*/ 16 h 46"/>
                <a:gd name="T4" fmla="*/ 3 w 49"/>
                <a:gd name="T5" fmla="*/ 19 h 46"/>
                <a:gd name="T6" fmla="*/ 0 w 49"/>
                <a:gd name="T7" fmla="*/ 22 h 46"/>
                <a:gd name="T8" fmla="*/ 0 w 49"/>
                <a:gd name="T9" fmla="*/ 26 h 46"/>
                <a:gd name="T10" fmla="*/ 0 w 49"/>
                <a:gd name="T11" fmla="*/ 29 h 46"/>
                <a:gd name="T12" fmla="*/ 3 w 49"/>
                <a:gd name="T13" fmla="*/ 32 h 46"/>
                <a:gd name="T14" fmla="*/ 3 w 49"/>
                <a:gd name="T15" fmla="*/ 36 h 46"/>
                <a:gd name="T16" fmla="*/ 3 w 49"/>
                <a:gd name="T17" fmla="*/ 39 h 46"/>
                <a:gd name="T18" fmla="*/ 7 w 49"/>
                <a:gd name="T19" fmla="*/ 43 h 46"/>
                <a:gd name="T20" fmla="*/ 10 w 49"/>
                <a:gd name="T21" fmla="*/ 43 h 46"/>
                <a:gd name="T22" fmla="*/ 13 w 49"/>
                <a:gd name="T23" fmla="*/ 46 h 46"/>
                <a:gd name="T24" fmla="*/ 16 w 49"/>
                <a:gd name="T25" fmla="*/ 46 h 46"/>
                <a:gd name="T26" fmla="*/ 19 w 49"/>
                <a:gd name="T27" fmla="*/ 46 h 46"/>
                <a:gd name="T28" fmla="*/ 22 w 49"/>
                <a:gd name="T29" fmla="*/ 46 h 46"/>
                <a:gd name="T30" fmla="*/ 26 w 49"/>
                <a:gd name="T31" fmla="*/ 46 h 46"/>
                <a:gd name="T32" fmla="*/ 29 w 49"/>
                <a:gd name="T33" fmla="*/ 43 h 46"/>
                <a:gd name="T34" fmla="*/ 36 w 49"/>
                <a:gd name="T35" fmla="*/ 43 h 46"/>
                <a:gd name="T36" fmla="*/ 39 w 49"/>
                <a:gd name="T37" fmla="*/ 39 h 46"/>
                <a:gd name="T38" fmla="*/ 39 w 49"/>
                <a:gd name="T39" fmla="*/ 36 h 46"/>
                <a:gd name="T40" fmla="*/ 43 w 49"/>
                <a:gd name="T41" fmla="*/ 32 h 46"/>
                <a:gd name="T42" fmla="*/ 46 w 49"/>
                <a:gd name="T43" fmla="*/ 29 h 46"/>
                <a:gd name="T44" fmla="*/ 46 w 49"/>
                <a:gd name="T45" fmla="*/ 26 h 46"/>
                <a:gd name="T46" fmla="*/ 49 w 49"/>
                <a:gd name="T47" fmla="*/ 22 h 46"/>
                <a:gd name="T48" fmla="*/ 49 w 49"/>
                <a:gd name="T49" fmla="*/ 19 h 46"/>
                <a:gd name="T50" fmla="*/ 49 w 49"/>
                <a:gd name="T51" fmla="*/ 16 h 46"/>
                <a:gd name="T52" fmla="*/ 46 w 49"/>
                <a:gd name="T53" fmla="*/ 13 h 46"/>
                <a:gd name="T54" fmla="*/ 46 w 49"/>
                <a:gd name="T55" fmla="*/ 10 h 46"/>
                <a:gd name="T56" fmla="*/ 46 w 49"/>
                <a:gd name="T57" fmla="*/ 7 h 46"/>
                <a:gd name="T58" fmla="*/ 43 w 49"/>
                <a:gd name="T59" fmla="*/ 3 h 46"/>
                <a:gd name="T60" fmla="*/ 39 w 49"/>
                <a:gd name="T61" fmla="*/ 3 h 46"/>
                <a:gd name="T62" fmla="*/ 36 w 49"/>
                <a:gd name="T63" fmla="*/ 0 h 46"/>
                <a:gd name="T64" fmla="*/ 33 w 49"/>
                <a:gd name="T65" fmla="*/ 0 h 46"/>
                <a:gd name="T66" fmla="*/ 29 w 49"/>
                <a:gd name="T67" fmla="*/ 0 h 46"/>
                <a:gd name="T68" fmla="*/ 26 w 49"/>
                <a:gd name="T69" fmla="*/ 0 h 46"/>
                <a:gd name="T70" fmla="*/ 22 w 49"/>
                <a:gd name="T71" fmla="*/ 0 h 46"/>
                <a:gd name="T72" fmla="*/ 19 w 49"/>
                <a:gd name="T73" fmla="*/ 3 h 46"/>
                <a:gd name="T74" fmla="*/ 13 w 49"/>
                <a:gd name="T75" fmla="*/ 3 h 46"/>
                <a:gd name="T76" fmla="*/ 10 w 49"/>
                <a:gd name="T77" fmla="*/ 7 h 46"/>
                <a:gd name="T78" fmla="*/ 10 w 49"/>
                <a:gd name="T79" fmla="*/ 10 h 46"/>
                <a:gd name="T80" fmla="*/ 7 w 49"/>
                <a:gd name="T81" fmla="*/ 1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9" h="46">
                  <a:moveTo>
                    <a:pt x="7" y="13"/>
                  </a:moveTo>
                  <a:lnTo>
                    <a:pt x="3" y="16"/>
                  </a:lnTo>
                  <a:lnTo>
                    <a:pt x="3" y="19"/>
                  </a:lnTo>
                  <a:lnTo>
                    <a:pt x="0" y="22"/>
                  </a:lnTo>
                  <a:lnTo>
                    <a:pt x="0" y="26"/>
                  </a:lnTo>
                  <a:lnTo>
                    <a:pt x="0" y="29"/>
                  </a:lnTo>
                  <a:lnTo>
                    <a:pt x="3" y="32"/>
                  </a:lnTo>
                  <a:lnTo>
                    <a:pt x="3" y="36"/>
                  </a:lnTo>
                  <a:lnTo>
                    <a:pt x="3" y="39"/>
                  </a:lnTo>
                  <a:lnTo>
                    <a:pt x="7" y="43"/>
                  </a:lnTo>
                  <a:lnTo>
                    <a:pt x="10" y="43"/>
                  </a:lnTo>
                  <a:lnTo>
                    <a:pt x="13" y="46"/>
                  </a:lnTo>
                  <a:lnTo>
                    <a:pt x="16" y="46"/>
                  </a:lnTo>
                  <a:lnTo>
                    <a:pt x="19" y="46"/>
                  </a:lnTo>
                  <a:lnTo>
                    <a:pt x="22" y="46"/>
                  </a:lnTo>
                  <a:lnTo>
                    <a:pt x="26" y="46"/>
                  </a:lnTo>
                  <a:lnTo>
                    <a:pt x="29" y="43"/>
                  </a:lnTo>
                  <a:lnTo>
                    <a:pt x="36" y="43"/>
                  </a:lnTo>
                  <a:lnTo>
                    <a:pt x="39" y="39"/>
                  </a:lnTo>
                  <a:lnTo>
                    <a:pt x="39" y="36"/>
                  </a:lnTo>
                  <a:lnTo>
                    <a:pt x="43" y="32"/>
                  </a:lnTo>
                  <a:lnTo>
                    <a:pt x="46" y="29"/>
                  </a:lnTo>
                  <a:lnTo>
                    <a:pt x="46" y="26"/>
                  </a:lnTo>
                  <a:lnTo>
                    <a:pt x="49" y="22"/>
                  </a:lnTo>
                  <a:lnTo>
                    <a:pt x="49" y="19"/>
                  </a:lnTo>
                  <a:lnTo>
                    <a:pt x="49" y="16"/>
                  </a:lnTo>
                  <a:lnTo>
                    <a:pt x="46" y="13"/>
                  </a:lnTo>
                  <a:lnTo>
                    <a:pt x="46" y="10"/>
                  </a:lnTo>
                  <a:lnTo>
                    <a:pt x="46" y="7"/>
                  </a:lnTo>
                  <a:lnTo>
                    <a:pt x="43" y="3"/>
                  </a:lnTo>
                  <a:lnTo>
                    <a:pt x="39" y="3"/>
                  </a:lnTo>
                  <a:lnTo>
                    <a:pt x="36" y="0"/>
                  </a:lnTo>
                  <a:lnTo>
                    <a:pt x="33" y="0"/>
                  </a:lnTo>
                  <a:lnTo>
                    <a:pt x="29" y="0"/>
                  </a:lnTo>
                  <a:lnTo>
                    <a:pt x="26" y="0"/>
                  </a:lnTo>
                  <a:lnTo>
                    <a:pt x="22" y="0"/>
                  </a:lnTo>
                  <a:lnTo>
                    <a:pt x="19" y="3"/>
                  </a:lnTo>
                  <a:lnTo>
                    <a:pt x="13" y="3"/>
                  </a:lnTo>
                  <a:lnTo>
                    <a:pt x="10" y="7"/>
                  </a:lnTo>
                  <a:lnTo>
                    <a:pt x="10" y="10"/>
                  </a:lnTo>
                  <a:lnTo>
                    <a:pt x="7" y="13"/>
                  </a:lnTo>
                  <a:close/>
                </a:path>
              </a:pathLst>
            </a:custGeom>
            <a:solidFill>
              <a:srgbClr val="980C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69" name="Freeform 1197"/>
            <p:cNvSpPr>
              <a:spLocks/>
            </p:cNvSpPr>
            <p:nvPr/>
          </p:nvSpPr>
          <p:spPr bwMode="auto">
            <a:xfrm>
              <a:off x="958" y="2791"/>
              <a:ext cx="4" cy="2"/>
            </a:xfrm>
            <a:custGeom>
              <a:avLst/>
              <a:gdLst>
                <a:gd name="T0" fmla="*/ 87 w 87"/>
                <a:gd name="T1" fmla="*/ 20 h 52"/>
                <a:gd name="T2" fmla="*/ 77 w 87"/>
                <a:gd name="T3" fmla="*/ 20 h 52"/>
                <a:gd name="T4" fmla="*/ 68 w 87"/>
                <a:gd name="T5" fmla="*/ 23 h 52"/>
                <a:gd name="T6" fmla="*/ 61 w 87"/>
                <a:gd name="T7" fmla="*/ 23 h 52"/>
                <a:gd name="T8" fmla="*/ 52 w 87"/>
                <a:gd name="T9" fmla="*/ 23 h 52"/>
                <a:gd name="T10" fmla="*/ 45 w 87"/>
                <a:gd name="T11" fmla="*/ 26 h 52"/>
                <a:gd name="T12" fmla="*/ 35 w 87"/>
                <a:gd name="T13" fmla="*/ 29 h 52"/>
                <a:gd name="T14" fmla="*/ 28 w 87"/>
                <a:gd name="T15" fmla="*/ 32 h 52"/>
                <a:gd name="T16" fmla="*/ 19 w 87"/>
                <a:gd name="T17" fmla="*/ 39 h 52"/>
                <a:gd name="T18" fmla="*/ 9 w 87"/>
                <a:gd name="T19" fmla="*/ 45 h 52"/>
                <a:gd name="T20" fmla="*/ 0 w 87"/>
                <a:gd name="T21" fmla="*/ 52 h 52"/>
                <a:gd name="T22" fmla="*/ 0 w 87"/>
                <a:gd name="T23" fmla="*/ 48 h 52"/>
                <a:gd name="T24" fmla="*/ 0 w 87"/>
                <a:gd name="T25" fmla="*/ 42 h 52"/>
                <a:gd name="T26" fmla="*/ 0 w 87"/>
                <a:gd name="T27" fmla="*/ 39 h 52"/>
                <a:gd name="T28" fmla="*/ 3 w 87"/>
                <a:gd name="T29" fmla="*/ 32 h 52"/>
                <a:gd name="T30" fmla="*/ 6 w 87"/>
                <a:gd name="T31" fmla="*/ 26 h 52"/>
                <a:gd name="T32" fmla="*/ 9 w 87"/>
                <a:gd name="T33" fmla="*/ 20 h 52"/>
                <a:gd name="T34" fmla="*/ 16 w 87"/>
                <a:gd name="T35" fmla="*/ 13 h 52"/>
                <a:gd name="T36" fmla="*/ 25 w 87"/>
                <a:gd name="T37" fmla="*/ 9 h 52"/>
                <a:gd name="T38" fmla="*/ 32 w 87"/>
                <a:gd name="T39" fmla="*/ 3 h 52"/>
                <a:gd name="T40" fmla="*/ 41 w 87"/>
                <a:gd name="T41" fmla="*/ 3 h 52"/>
                <a:gd name="T42" fmla="*/ 48 w 87"/>
                <a:gd name="T43" fmla="*/ 0 h 52"/>
                <a:gd name="T44" fmla="*/ 52 w 87"/>
                <a:gd name="T45" fmla="*/ 0 h 52"/>
                <a:gd name="T46" fmla="*/ 58 w 87"/>
                <a:gd name="T47" fmla="*/ 3 h 52"/>
                <a:gd name="T48" fmla="*/ 64 w 87"/>
                <a:gd name="T49" fmla="*/ 3 h 52"/>
                <a:gd name="T50" fmla="*/ 68 w 87"/>
                <a:gd name="T51" fmla="*/ 6 h 52"/>
                <a:gd name="T52" fmla="*/ 74 w 87"/>
                <a:gd name="T53" fmla="*/ 9 h 52"/>
                <a:gd name="T54" fmla="*/ 80 w 87"/>
                <a:gd name="T55" fmla="*/ 16 h 52"/>
                <a:gd name="T56" fmla="*/ 87 w 87"/>
                <a:gd name="T57" fmla="*/ 2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7" h="52">
                  <a:moveTo>
                    <a:pt x="87" y="20"/>
                  </a:moveTo>
                  <a:lnTo>
                    <a:pt x="77" y="20"/>
                  </a:lnTo>
                  <a:lnTo>
                    <a:pt x="68" y="23"/>
                  </a:lnTo>
                  <a:lnTo>
                    <a:pt x="61" y="23"/>
                  </a:lnTo>
                  <a:lnTo>
                    <a:pt x="52" y="23"/>
                  </a:lnTo>
                  <a:lnTo>
                    <a:pt x="45" y="26"/>
                  </a:lnTo>
                  <a:lnTo>
                    <a:pt x="35" y="29"/>
                  </a:lnTo>
                  <a:lnTo>
                    <a:pt x="28" y="32"/>
                  </a:lnTo>
                  <a:lnTo>
                    <a:pt x="19" y="39"/>
                  </a:lnTo>
                  <a:lnTo>
                    <a:pt x="9" y="45"/>
                  </a:lnTo>
                  <a:lnTo>
                    <a:pt x="0" y="52"/>
                  </a:lnTo>
                  <a:lnTo>
                    <a:pt x="0" y="48"/>
                  </a:lnTo>
                  <a:lnTo>
                    <a:pt x="0" y="42"/>
                  </a:lnTo>
                  <a:lnTo>
                    <a:pt x="0" y="39"/>
                  </a:lnTo>
                  <a:lnTo>
                    <a:pt x="3" y="32"/>
                  </a:lnTo>
                  <a:lnTo>
                    <a:pt x="6" y="26"/>
                  </a:lnTo>
                  <a:lnTo>
                    <a:pt x="9" y="20"/>
                  </a:lnTo>
                  <a:lnTo>
                    <a:pt x="16" y="13"/>
                  </a:lnTo>
                  <a:lnTo>
                    <a:pt x="25" y="9"/>
                  </a:lnTo>
                  <a:lnTo>
                    <a:pt x="32" y="3"/>
                  </a:lnTo>
                  <a:lnTo>
                    <a:pt x="41" y="3"/>
                  </a:lnTo>
                  <a:lnTo>
                    <a:pt x="48" y="0"/>
                  </a:lnTo>
                  <a:lnTo>
                    <a:pt x="52" y="0"/>
                  </a:lnTo>
                  <a:lnTo>
                    <a:pt x="58" y="3"/>
                  </a:lnTo>
                  <a:lnTo>
                    <a:pt x="64" y="3"/>
                  </a:lnTo>
                  <a:lnTo>
                    <a:pt x="68" y="6"/>
                  </a:lnTo>
                  <a:lnTo>
                    <a:pt x="74" y="9"/>
                  </a:lnTo>
                  <a:lnTo>
                    <a:pt x="80" y="16"/>
                  </a:lnTo>
                  <a:lnTo>
                    <a:pt x="87"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70" name="Freeform 1198"/>
            <p:cNvSpPr>
              <a:spLocks/>
            </p:cNvSpPr>
            <p:nvPr/>
          </p:nvSpPr>
          <p:spPr bwMode="auto">
            <a:xfrm>
              <a:off x="955" y="2795"/>
              <a:ext cx="3" cy="2"/>
            </a:xfrm>
            <a:custGeom>
              <a:avLst/>
              <a:gdLst>
                <a:gd name="T0" fmla="*/ 61 w 61"/>
                <a:gd name="T1" fmla="*/ 20 h 49"/>
                <a:gd name="T2" fmla="*/ 49 w 61"/>
                <a:gd name="T3" fmla="*/ 17 h 49"/>
                <a:gd name="T4" fmla="*/ 36 w 61"/>
                <a:gd name="T5" fmla="*/ 17 h 49"/>
                <a:gd name="T6" fmla="*/ 26 w 61"/>
                <a:gd name="T7" fmla="*/ 23 h 49"/>
                <a:gd name="T8" fmla="*/ 17 w 61"/>
                <a:gd name="T9" fmla="*/ 30 h 49"/>
                <a:gd name="T10" fmla="*/ 9 w 61"/>
                <a:gd name="T11" fmla="*/ 39 h 49"/>
                <a:gd name="T12" fmla="*/ 3 w 61"/>
                <a:gd name="T13" fmla="*/ 46 h 49"/>
                <a:gd name="T14" fmla="*/ 0 w 61"/>
                <a:gd name="T15" fmla="*/ 49 h 49"/>
                <a:gd name="T16" fmla="*/ 0 w 61"/>
                <a:gd name="T17" fmla="*/ 42 h 49"/>
                <a:gd name="T18" fmla="*/ 3 w 61"/>
                <a:gd name="T19" fmla="*/ 33 h 49"/>
                <a:gd name="T20" fmla="*/ 6 w 61"/>
                <a:gd name="T21" fmla="*/ 20 h 49"/>
                <a:gd name="T22" fmla="*/ 9 w 61"/>
                <a:gd name="T23" fmla="*/ 13 h 49"/>
                <a:gd name="T24" fmla="*/ 17 w 61"/>
                <a:gd name="T25" fmla="*/ 6 h 49"/>
                <a:gd name="T26" fmla="*/ 23 w 61"/>
                <a:gd name="T27" fmla="*/ 3 h 49"/>
                <a:gd name="T28" fmla="*/ 30 w 61"/>
                <a:gd name="T29" fmla="*/ 0 h 49"/>
                <a:gd name="T30" fmla="*/ 36 w 61"/>
                <a:gd name="T31" fmla="*/ 0 h 49"/>
                <a:gd name="T32" fmla="*/ 42 w 61"/>
                <a:gd name="T33" fmla="*/ 3 h 49"/>
                <a:gd name="T34" fmla="*/ 49 w 61"/>
                <a:gd name="T35" fmla="*/ 6 h 49"/>
                <a:gd name="T36" fmla="*/ 55 w 61"/>
                <a:gd name="T37" fmla="*/ 13 h 49"/>
                <a:gd name="T38" fmla="*/ 61 w 61"/>
                <a:gd name="T39" fmla="*/ 2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49">
                  <a:moveTo>
                    <a:pt x="61" y="20"/>
                  </a:moveTo>
                  <a:lnTo>
                    <a:pt x="49" y="17"/>
                  </a:lnTo>
                  <a:lnTo>
                    <a:pt x="36" y="17"/>
                  </a:lnTo>
                  <a:lnTo>
                    <a:pt x="26" y="23"/>
                  </a:lnTo>
                  <a:lnTo>
                    <a:pt x="17" y="30"/>
                  </a:lnTo>
                  <a:lnTo>
                    <a:pt x="9" y="39"/>
                  </a:lnTo>
                  <a:lnTo>
                    <a:pt x="3" y="46"/>
                  </a:lnTo>
                  <a:lnTo>
                    <a:pt x="0" y="49"/>
                  </a:lnTo>
                  <a:lnTo>
                    <a:pt x="0" y="42"/>
                  </a:lnTo>
                  <a:lnTo>
                    <a:pt x="3" y="33"/>
                  </a:lnTo>
                  <a:lnTo>
                    <a:pt x="6" y="20"/>
                  </a:lnTo>
                  <a:lnTo>
                    <a:pt x="9" y="13"/>
                  </a:lnTo>
                  <a:lnTo>
                    <a:pt x="17" y="6"/>
                  </a:lnTo>
                  <a:lnTo>
                    <a:pt x="23" y="3"/>
                  </a:lnTo>
                  <a:lnTo>
                    <a:pt x="30" y="0"/>
                  </a:lnTo>
                  <a:lnTo>
                    <a:pt x="36" y="0"/>
                  </a:lnTo>
                  <a:lnTo>
                    <a:pt x="42" y="3"/>
                  </a:lnTo>
                  <a:lnTo>
                    <a:pt x="49" y="6"/>
                  </a:lnTo>
                  <a:lnTo>
                    <a:pt x="55" y="13"/>
                  </a:lnTo>
                  <a:lnTo>
                    <a:pt x="61"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71" name="Freeform 1199"/>
            <p:cNvSpPr>
              <a:spLocks/>
            </p:cNvSpPr>
            <p:nvPr/>
          </p:nvSpPr>
          <p:spPr bwMode="auto">
            <a:xfrm>
              <a:off x="964" y="2795"/>
              <a:ext cx="2" cy="2"/>
            </a:xfrm>
            <a:custGeom>
              <a:avLst/>
              <a:gdLst>
                <a:gd name="T0" fmla="*/ 58 w 58"/>
                <a:gd name="T1" fmla="*/ 19 h 39"/>
                <a:gd name="T2" fmla="*/ 45 w 58"/>
                <a:gd name="T3" fmla="*/ 12 h 39"/>
                <a:gd name="T4" fmla="*/ 36 w 58"/>
                <a:gd name="T5" fmla="*/ 12 h 39"/>
                <a:gd name="T6" fmla="*/ 26 w 58"/>
                <a:gd name="T7" fmla="*/ 16 h 39"/>
                <a:gd name="T8" fmla="*/ 20 w 58"/>
                <a:gd name="T9" fmla="*/ 23 h 39"/>
                <a:gd name="T10" fmla="*/ 12 w 58"/>
                <a:gd name="T11" fmla="*/ 26 h 39"/>
                <a:gd name="T12" fmla="*/ 6 w 58"/>
                <a:gd name="T13" fmla="*/ 33 h 39"/>
                <a:gd name="T14" fmla="*/ 3 w 58"/>
                <a:gd name="T15" fmla="*/ 39 h 39"/>
                <a:gd name="T16" fmla="*/ 0 w 58"/>
                <a:gd name="T17" fmla="*/ 39 h 39"/>
                <a:gd name="T18" fmla="*/ 0 w 58"/>
                <a:gd name="T19" fmla="*/ 36 h 39"/>
                <a:gd name="T20" fmla="*/ 3 w 58"/>
                <a:gd name="T21" fmla="*/ 23 h 39"/>
                <a:gd name="T22" fmla="*/ 3 w 58"/>
                <a:gd name="T23" fmla="*/ 12 h 39"/>
                <a:gd name="T24" fmla="*/ 9 w 58"/>
                <a:gd name="T25" fmla="*/ 6 h 39"/>
                <a:gd name="T26" fmla="*/ 12 w 58"/>
                <a:gd name="T27" fmla="*/ 3 h 39"/>
                <a:gd name="T28" fmla="*/ 20 w 58"/>
                <a:gd name="T29" fmla="*/ 0 h 39"/>
                <a:gd name="T30" fmla="*/ 29 w 58"/>
                <a:gd name="T31" fmla="*/ 0 h 39"/>
                <a:gd name="T32" fmla="*/ 36 w 58"/>
                <a:gd name="T33" fmla="*/ 0 h 39"/>
                <a:gd name="T34" fmla="*/ 42 w 58"/>
                <a:gd name="T35" fmla="*/ 6 h 39"/>
                <a:gd name="T36" fmla="*/ 52 w 58"/>
                <a:gd name="T37" fmla="*/ 9 h 39"/>
                <a:gd name="T38" fmla="*/ 58 w 58"/>
                <a:gd name="T39"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8" h="39">
                  <a:moveTo>
                    <a:pt x="58" y="19"/>
                  </a:moveTo>
                  <a:lnTo>
                    <a:pt x="45" y="12"/>
                  </a:lnTo>
                  <a:lnTo>
                    <a:pt x="36" y="12"/>
                  </a:lnTo>
                  <a:lnTo>
                    <a:pt x="26" y="16"/>
                  </a:lnTo>
                  <a:lnTo>
                    <a:pt x="20" y="23"/>
                  </a:lnTo>
                  <a:lnTo>
                    <a:pt x="12" y="26"/>
                  </a:lnTo>
                  <a:lnTo>
                    <a:pt x="6" y="33"/>
                  </a:lnTo>
                  <a:lnTo>
                    <a:pt x="3" y="39"/>
                  </a:lnTo>
                  <a:lnTo>
                    <a:pt x="0" y="39"/>
                  </a:lnTo>
                  <a:lnTo>
                    <a:pt x="0" y="36"/>
                  </a:lnTo>
                  <a:lnTo>
                    <a:pt x="3" y="23"/>
                  </a:lnTo>
                  <a:lnTo>
                    <a:pt x="3" y="12"/>
                  </a:lnTo>
                  <a:lnTo>
                    <a:pt x="9" y="6"/>
                  </a:lnTo>
                  <a:lnTo>
                    <a:pt x="12" y="3"/>
                  </a:lnTo>
                  <a:lnTo>
                    <a:pt x="20" y="0"/>
                  </a:lnTo>
                  <a:lnTo>
                    <a:pt x="29" y="0"/>
                  </a:lnTo>
                  <a:lnTo>
                    <a:pt x="36" y="0"/>
                  </a:lnTo>
                  <a:lnTo>
                    <a:pt x="42" y="6"/>
                  </a:lnTo>
                  <a:lnTo>
                    <a:pt x="52" y="9"/>
                  </a:lnTo>
                  <a:lnTo>
                    <a:pt x="58"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72" name="Freeform 1200"/>
            <p:cNvSpPr>
              <a:spLocks/>
            </p:cNvSpPr>
            <p:nvPr/>
          </p:nvSpPr>
          <p:spPr bwMode="auto">
            <a:xfrm>
              <a:off x="948" y="2687"/>
              <a:ext cx="17" cy="8"/>
            </a:xfrm>
            <a:custGeom>
              <a:avLst/>
              <a:gdLst>
                <a:gd name="T0" fmla="*/ 30 w 393"/>
                <a:gd name="T1" fmla="*/ 156 h 238"/>
                <a:gd name="T2" fmla="*/ 55 w 393"/>
                <a:gd name="T3" fmla="*/ 188 h 238"/>
                <a:gd name="T4" fmla="*/ 91 w 393"/>
                <a:gd name="T5" fmla="*/ 215 h 238"/>
                <a:gd name="T6" fmla="*/ 137 w 393"/>
                <a:gd name="T7" fmla="*/ 231 h 238"/>
                <a:gd name="T8" fmla="*/ 185 w 393"/>
                <a:gd name="T9" fmla="*/ 238 h 238"/>
                <a:gd name="T10" fmla="*/ 240 w 393"/>
                <a:gd name="T11" fmla="*/ 227 h 238"/>
                <a:gd name="T12" fmla="*/ 286 w 393"/>
                <a:gd name="T13" fmla="*/ 199 h 238"/>
                <a:gd name="T14" fmla="*/ 318 w 393"/>
                <a:gd name="T15" fmla="*/ 163 h 238"/>
                <a:gd name="T16" fmla="*/ 344 w 393"/>
                <a:gd name="T17" fmla="*/ 120 h 238"/>
                <a:gd name="T18" fmla="*/ 371 w 393"/>
                <a:gd name="T19" fmla="*/ 78 h 238"/>
                <a:gd name="T20" fmla="*/ 383 w 393"/>
                <a:gd name="T21" fmla="*/ 55 h 238"/>
                <a:gd name="T22" fmla="*/ 387 w 393"/>
                <a:gd name="T23" fmla="*/ 45 h 238"/>
                <a:gd name="T24" fmla="*/ 390 w 393"/>
                <a:gd name="T25" fmla="*/ 32 h 238"/>
                <a:gd name="T26" fmla="*/ 393 w 393"/>
                <a:gd name="T27" fmla="*/ 16 h 238"/>
                <a:gd name="T28" fmla="*/ 393 w 393"/>
                <a:gd name="T29" fmla="*/ 3 h 238"/>
                <a:gd name="T30" fmla="*/ 387 w 393"/>
                <a:gd name="T31" fmla="*/ 0 h 238"/>
                <a:gd name="T32" fmla="*/ 377 w 393"/>
                <a:gd name="T33" fmla="*/ 3 h 238"/>
                <a:gd name="T34" fmla="*/ 371 w 393"/>
                <a:gd name="T35" fmla="*/ 9 h 238"/>
                <a:gd name="T36" fmla="*/ 363 w 393"/>
                <a:gd name="T37" fmla="*/ 22 h 238"/>
                <a:gd name="T38" fmla="*/ 354 w 393"/>
                <a:gd name="T39" fmla="*/ 42 h 238"/>
                <a:gd name="T40" fmla="*/ 344 w 393"/>
                <a:gd name="T41" fmla="*/ 61 h 238"/>
                <a:gd name="T42" fmla="*/ 322 w 393"/>
                <a:gd name="T43" fmla="*/ 94 h 238"/>
                <a:gd name="T44" fmla="*/ 292 w 393"/>
                <a:gd name="T45" fmla="*/ 130 h 238"/>
                <a:gd name="T46" fmla="*/ 253 w 393"/>
                <a:gd name="T47" fmla="*/ 163 h 238"/>
                <a:gd name="T48" fmla="*/ 211 w 393"/>
                <a:gd name="T49" fmla="*/ 182 h 238"/>
                <a:gd name="T50" fmla="*/ 168 w 393"/>
                <a:gd name="T51" fmla="*/ 182 h 238"/>
                <a:gd name="T52" fmla="*/ 130 w 393"/>
                <a:gd name="T53" fmla="*/ 176 h 238"/>
                <a:gd name="T54" fmla="*/ 101 w 393"/>
                <a:gd name="T55" fmla="*/ 160 h 238"/>
                <a:gd name="T56" fmla="*/ 78 w 393"/>
                <a:gd name="T57" fmla="*/ 140 h 238"/>
                <a:gd name="T58" fmla="*/ 61 w 393"/>
                <a:gd name="T59" fmla="*/ 117 h 238"/>
                <a:gd name="T60" fmla="*/ 49 w 393"/>
                <a:gd name="T61" fmla="*/ 94 h 238"/>
                <a:gd name="T62" fmla="*/ 39 w 393"/>
                <a:gd name="T63" fmla="*/ 71 h 238"/>
                <a:gd name="T64" fmla="*/ 26 w 393"/>
                <a:gd name="T65" fmla="*/ 52 h 238"/>
                <a:gd name="T66" fmla="*/ 16 w 393"/>
                <a:gd name="T67" fmla="*/ 36 h 238"/>
                <a:gd name="T68" fmla="*/ 6 w 393"/>
                <a:gd name="T69" fmla="*/ 28 h 238"/>
                <a:gd name="T70" fmla="*/ 0 w 393"/>
                <a:gd name="T71" fmla="*/ 32 h 238"/>
                <a:gd name="T72" fmla="*/ 0 w 393"/>
                <a:gd name="T73" fmla="*/ 55 h 238"/>
                <a:gd name="T74" fmla="*/ 6 w 393"/>
                <a:gd name="T75" fmla="*/ 84 h 238"/>
                <a:gd name="T76" fmla="*/ 16 w 393"/>
                <a:gd name="T77" fmla="*/ 113 h 238"/>
                <a:gd name="T78" fmla="*/ 22 w 393"/>
                <a:gd name="T79" fmla="*/ 133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93" h="238">
                  <a:moveTo>
                    <a:pt x="22" y="136"/>
                  </a:moveTo>
                  <a:lnTo>
                    <a:pt x="30" y="156"/>
                  </a:lnTo>
                  <a:lnTo>
                    <a:pt x="42" y="172"/>
                  </a:lnTo>
                  <a:lnTo>
                    <a:pt x="55" y="188"/>
                  </a:lnTo>
                  <a:lnTo>
                    <a:pt x="71" y="202"/>
                  </a:lnTo>
                  <a:lnTo>
                    <a:pt x="91" y="215"/>
                  </a:lnTo>
                  <a:lnTo>
                    <a:pt x="113" y="224"/>
                  </a:lnTo>
                  <a:lnTo>
                    <a:pt x="137" y="231"/>
                  </a:lnTo>
                  <a:lnTo>
                    <a:pt x="159" y="238"/>
                  </a:lnTo>
                  <a:lnTo>
                    <a:pt x="185" y="238"/>
                  </a:lnTo>
                  <a:lnTo>
                    <a:pt x="211" y="234"/>
                  </a:lnTo>
                  <a:lnTo>
                    <a:pt x="240" y="227"/>
                  </a:lnTo>
                  <a:lnTo>
                    <a:pt x="263" y="215"/>
                  </a:lnTo>
                  <a:lnTo>
                    <a:pt x="286" y="199"/>
                  </a:lnTo>
                  <a:lnTo>
                    <a:pt x="302" y="182"/>
                  </a:lnTo>
                  <a:lnTo>
                    <a:pt x="318" y="163"/>
                  </a:lnTo>
                  <a:lnTo>
                    <a:pt x="332" y="140"/>
                  </a:lnTo>
                  <a:lnTo>
                    <a:pt x="344" y="120"/>
                  </a:lnTo>
                  <a:lnTo>
                    <a:pt x="357" y="97"/>
                  </a:lnTo>
                  <a:lnTo>
                    <a:pt x="371" y="78"/>
                  </a:lnTo>
                  <a:lnTo>
                    <a:pt x="383" y="58"/>
                  </a:lnTo>
                  <a:lnTo>
                    <a:pt x="383" y="55"/>
                  </a:lnTo>
                  <a:lnTo>
                    <a:pt x="387" y="52"/>
                  </a:lnTo>
                  <a:lnTo>
                    <a:pt x="387" y="45"/>
                  </a:lnTo>
                  <a:lnTo>
                    <a:pt x="390" y="39"/>
                  </a:lnTo>
                  <a:lnTo>
                    <a:pt x="390" y="32"/>
                  </a:lnTo>
                  <a:lnTo>
                    <a:pt x="393" y="22"/>
                  </a:lnTo>
                  <a:lnTo>
                    <a:pt x="393" y="16"/>
                  </a:lnTo>
                  <a:lnTo>
                    <a:pt x="393" y="9"/>
                  </a:lnTo>
                  <a:lnTo>
                    <a:pt x="393" y="3"/>
                  </a:lnTo>
                  <a:lnTo>
                    <a:pt x="390" y="0"/>
                  </a:lnTo>
                  <a:lnTo>
                    <a:pt x="387" y="0"/>
                  </a:lnTo>
                  <a:lnTo>
                    <a:pt x="383" y="0"/>
                  </a:lnTo>
                  <a:lnTo>
                    <a:pt x="377" y="3"/>
                  </a:lnTo>
                  <a:lnTo>
                    <a:pt x="374" y="6"/>
                  </a:lnTo>
                  <a:lnTo>
                    <a:pt x="371" y="9"/>
                  </a:lnTo>
                  <a:lnTo>
                    <a:pt x="367" y="16"/>
                  </a:lnTo>
                  <a:lnTo>
                    <a:pt x="363" y="22"/>
                  </a:lnTo>
                  <a:lnTo>
                    <a:pt x="357" y="32"/>
                  </a:lnTo>
                  <a:lnTo>
                    <a:pt x="354" y="42"/>
                  </a:lnTo>
                  <a:lnTo>
                    <a:pt x="351" y="52"/>
                  </a:lnTo>
                  <a:lnTo>
                    <a:pt x="344" y="61"/>
                  </a:lnTo>
                  <a:lnTo>
                    <a:pt x="335" y="78"/>
                  </a:lnTo>
                  <a:lnTo>
                    <a:pt x="322" y="94"/>
                  </a:lnTo>
                  <a:lnTo>
                    <a:pt x="308" y="113"/>
                  </a:lnTo>
                  <a:lnTo>
                    <a:pt x="292" y="130"/>
                  </a:lnTo>
                  <a:lnTo>
                    <a:pt x="273" y="146"/>
                  </a:lnTo>
                  <a:lnTo>
                    <a:pt x="253" y="163"/>
                  </a:lnTo>
                  <a:lnTo>
                    <a:pt x="234" y="172"/>
                  </a:lnTo>
                  <a:lnTo>
                    <a:pt x="211" y="182"/>
                  </a:lnTo>
                  <a:lnTo>
                    <a:pt x="189" y="185"/>
                  </a:lnTo>
                  <a:lnTo>
                    <a:pt x="168" y="182"/>
                  </a:lnTo>
                  <a:lnTo>
                    <a:pt x="149" y="179"/>
                  </a:lnTo>
                  <a:lnTo>
                    <a:pt x="130" y="176"/>
                  </a:lnTo>
                  <a:lnTo>
                    <a:pt x="113" y="169"/>
                  </a:lnTo>
                  <a:lnTo>
                    <a:pt x="101" y="160"/>
                  </a:lnTo>
                  <a:lnTo>
                    <a:pt x="88" y="149"/>
                  </a:lnTo>
                  <a:lnTo>
                    <a:pt x="78" y="140"/>
                  </a:lnTo>
                  <a:lnTo>
                    <a:pt x="68" y="130"/>
                  </a:lnTo>
                  <a:lnTo>
                    <a:pt x="61" y="117"/>
                  </a:lnTo>
                  <a:lnTo>
                    <a:pt x="55" y="107"/>
                  </a:lnTo>
                  <a:lnTo>
                    <a:pt x="49" y="94"/>
                  </a:lnTo>
                  <a:lnTo>
                    <a:pt x="42" y="81"/>
                  </a:lnTo>
                  <a:lnTo>
                    <a:pt x="39" y="71"/>
                  </a:lnTo>
                  <a:lnTo>
                    <a:pt x="33" y="58"/>
                  </a:lnTo>
                  <a:lnTo>
                    <a:pt x="26" y="52"/>
                  </a:lnTo>
                  <a:lnTo>
                    <a:pt x="22" y="42"/>
                  </a:lnTo>
                  <a:lnTo>
                    <a:pt x="16" y="36"/>
                  </a:lnTo>
                  <a:lnTo>
                    <a:pt x="13" y="28"/>
                  </a:lnTo>
                  <a:lnTo>
                    <a:pt x="6" y="28"/>
                  </a:lnTo>
                  <a:lnTo>
                    <a:pt x="3" y="28"/>
                  </a:lnTo>
                  <a:lnTo>
                    <a:pt x="0" y="32"/>
                  </a:lnTo>
                  <a:lnTo>
                    <a:pt x="0" y="42"/>
                  </a:lnTo>
                  <a:lnTo>
                    <a:pt x="0" y="55"/>
                  </a:lnTo>
                  <a:lnTo>
                    <a:pt x="3" y="68"/>
                  </a:lnTo>
                  <a:lnTo>
                    <a:pt x="6" y="84"/>
                  </a:lnTo>
                  <a:lnTo>
                    <a:pt x="10" y="100"/>
                  </a:lnTo>
                  <a:lnTo>
                    <a:pt x="16" y="113"/>
                  </a:lnTo>
                  <a:lnTo>
                    <a:pt x="19" y="127"/>
                  </a:lnTo>
                  <a:lnTo>
                    <a:pt x="22" y="133"/>
                  </a:lnTo>
                  <a:lnTo>
                    <a:pt x="22" y="136"/>
                  </a:lnTo>
                  <a:close/>
                </a:path>
              </a:pathLst>
            </a:custGeom>
            <a:solidFill>
              <a:srgbClr val="CB65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73" name="Freeform 1201"/>
            <p:cNvSpPr>
              <a:spLocks/>
            </p:cNvSpPr>
            <p:nvPr/>
          </p:nvSpPr>
          <p:spPr bwMode="auto">
            <a:xfrm>
              <a:off x="967" y="2685"/>
              <a:ext cx="34" cy="51"/>
            </a:xfrm>
            <a:custGeom>
              <a:avLst/>
              <a:gdLst>
                <a:gd name="T0" fmla="*/ 600 w 798"/>
                <a:gd name="T1" fmla="*/ 1386 h 1429"/>
                <a:gd name="T2" fmla="*/ 476 w 798"/>
                <a:gd name="T3" fmla="*/ 1419 h 1429"/>
                <a:gd name="T4" fmla="*/ 363 w 798"/>
                <a:gd name="T5" fmla="*/ 1429 h 1429"/>
                <a:gd name="T6" fmla="*/ 262 w 798"/>
                <a:gd name="T7" fmla="*/ 1413 h 1429"/>
                <a:gd name="T8" fmla="*/ 171 w 798"/>
                <a:gd name="T9" fmla="*/ 1363 h 1429"/>
                <a:gd name="T10" fmla="*/ 83 w 798"/>
                <a:gd name="T11" fmla="*/ 1253 h 1429"/>
                <a:gd name="T12" fmla="*/ 22 w 798"/>
                <a:gd name="T13" fmla="*/ 1046 h 1429"/>
                <a:gd name="T14" fmla="*/ 0 w 798"/>
                <a:gd name="T15" fmla="*/ 792 h 1429"/>
                <a:gd name="T16" fmla="*/ 3 w 798"/>
                <a:gd name="T17" fmla="*/ 518 h 1429"/>
                <a:gd name="T18" fmla="*/ 25 w 798"/>
                <a:gd name="T19" fmla="*/ 258 h 1429"/>
                <a:gd name="T20" fmla="*/ 42 w 798"/>
                <a:gd name="T21" fmla="*/ 137 h 1429"/>
                <a:gd name="T22" fmla="*/ 45 w 798"/>
                <a:gd name="T23" fmla="*/ 107 h 1429"/>
                <a:gd name="T24" fmla="*/ 52 w 798"/>
                <a:gd name="T25" fmla="*/ 65 h 1429"/>
                <a:gd name="T26" fmla="*/ 64 w 798"/>
                <a:gd name="T27" fmla="*/ 26 h 1429"/>
                <a:gd name="T28" fmla="*/ 80 w 798"/>
                <a:gd name="T29" fmla="*/ 3 h 1429"/>
                <a:gd name="T30" fmla="*/ 94 w 798"/>
                <a:gd name="T31" fmla="*/ 7 h 1429"/>
                <a:gd name="T32" fmla="*/ 94 w 798"/>
                <a:gd name="T33" fmla="*/ 26 h 1429"/>
                <a:gd name="T34" fmla="*/ 90 w 798"/>
                <a:gd name="T35" fmla="*/ 58 h 1429"/>
                <a:gd name="T36" fmla="*/ 83 w 798"/>
                <a:gd name="T37" fmla="*/ 101 h 1429"/>
                <a:gd name="T38" fmla="*/ 77 w 798"/>
                <a:gd name="T39" fmla="*/ 150 h 1429"/>
                <a:gd name="T40" fmla="*/ 68 w 798"/>
                <a:gd name="T41" fmla="*/ 225 h 1429"/>
                <a:gd name="T42" fmla="*/ 49 w 798"/>
                <a:gd name="T43" fmla="*/ 414 h 1429"/>
                <a:gd name="T44" fmla="*/ 38 w 798"/>
                <a:gd name="T45" fmla="*/ 681 h 1429"/>
                <a:gd name="T46" fmla="*/ 58 w 798"/>
                <a:gd name="T47" fmla="*/ 965 h 1429"/>
                <a:gd name="T48" fmla="*/ 129 w 798"/>
                <a:gd name="T49" fmla="*/ 1206 h 1429"/>
                <a:gd name="T50" fmla="*/ 217 w 798"/>
                <a:gd name="T51" fmla="*/ 1317 h 1429"/>
                <a:gd name="T52" fmla="*/ 278 w 798"/>
                <a:gd name="T53" fmla="*/ 1353 h 1429"/>
                <a:gd name="T54" fmla="*/ 360 w 798"/>
                <a:gd name="T55" fmla="*/ 1377 h 1429"/>
                <a:gd name="T56" fmla="*/ 457 w 798"/>
                <a:gd name="T57" fmla="*/ 1377 h 1429"/>
                <a:gd name="T58" fmla="*/ 577 w 798"/>
                <a:gd name="T59" fmla="*/ 1347 h 1429"/>
                <a:gd name="T60" fmla="*/ 652 w 798"/>
                <a:gd name="T61" fmla="*/ 1321 h 1429"/>
                <a:gd name="T62" fmla="*/ 678 w 798"/>
                <a:gd name="T63" fmla="*/ 1305 h 1429"/>
                <a:gd name="T64" fmla="*/ 717 w 798"/>
                <a:gd name="T65" fmla="*/ 1281 h 1429"/>
                <a:gd name="T66" fmla="*/ 756 w 798"/>
                <a:gd name="T67" fmla="*/ 1262 h 1429"/>
                <a:gd name="T68" fmla="*/ 789 w 798"/>
                <a:gd name="T69" fmla="*/ 1256 h 1429"/>
                <a:gd name="T70" fmla="*/ 798 w 798"/>
                <a:gd name="T71" fmla="*/ 1272 h 1429"/>
                <a:gd name="T72" fmla="*/ 778 w 798"/>
                <a:gd name="T73" fmla="*/ 1298 h 1429"/>
                <a:gd name="T74" fmla="*/ 737 w 798"/>
                <a:gd name="T75" fmla="*/ 1321 h 1429"/>
                <a:gd name="T76" fmla="*/ 695 w 798"/>
                <a:gd name="T77" fmla="*/ 1344 h 1429"/>
                <a:gd name="T78" fmla="*/ 668 w 798"/>
                <a:gd name="T79" fmla="*/ 1357 h 1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8" h="1429">
                  <a:moveTo>
                    <a:pt x="662" y="1360"/>
                  </a:moveTo>
                  <a:lnTo>
                    <a:pt x="600" y="1386"/>
                  </a:lnTo>
                  <a:lnTo>
                    <a:pt x="536" y="1405"/>
                  </a:lnTo>
                  <a:lnTo>
                    <a:pt x="476" y="1419"/>
                  </a:lnTo>
                  <a:lnTo>
                    <a:pt x="418" y="1425"/>
                  </a:lnTo>
                  <a:lnTo>
                    <a:pt x="363" y="1429"/>
                  </a:lnTo>
                  <a:lnTo>
                    <a:pt x="311" y="1422"/>
                  </a:lnTo>
                  <a:lnTo>
                    <a:pt x="262" y="1413"/>
                  </a:lnTo>
                  <a:lnTo>
                    <a:pt x="214" y="1389"/>
                  </a:lnTo>
                  <a:lnTo>
                    <a:pt x="171" y="1363"/>
                  </a:lnTo>
                  <a:lnTo>
                    <a:pt x="132" y="1327"/>
                  </a:lnTo>
                  <a:lnTo>
                    <a:pt x="83" y="1253"/>
                  </a:lnTo>
                  <a:lnTo>
                    <a:pt x="49" y="1158"/>
                  </a:lnTo>
                  <a:lnTo>
                    <a:pt x="22" y="1046"/>
                  </a:lnTo>
                  <a:lnTo>
                    <a:pt x="6" y="926"/>
                  </a:lnTo>
                  <a:lnTo>
                    <a:pt x="0" y="792"/>
                  </a:lnTo>
                  <a:lnTo>
                    <a:pt x="0" y="659"/>
                  </a:lnTo>
                  <a:lnTo>
                    <a:pt x="3" y="518"/>
                  </a:lnTo>
                  <a:lnTo>
                    <a:pt x="13" y="385"/>
                  </a:lnTo>
                  <a:lnTo>
                    <a:pt x="25" y="258"/>
                  </a:lnTo>
                  <a:lnTo>
                    <a:pt x="38" y="140"/>
                  </a:lnTo>
                  <a:lnTo>
                    <a:pt x="42" y="137"/>
                  </a:lnTo>
                  <a:lnTo>
                    <a:pt x="42" y="124"/>
                  </a:lnTo>
                  <a:lnTo>
                    <a:pt x="45" y="107"/>
                  </a:lnTo>
                  <a:lnTo>
                    <a:pt x="49" y="88"/>
                  </a:lnTo>
                  <a:lnTo>
                    <a:pt x="52" y="65"/>
                  </a:lnTo>
                  <a:lnTo>
                    <a:pt x="58" y="46"/>
                  </a:lnTo>
                  <a:lnTo>
                    <a:pt x="64" y="26"/>
                  </a:lnTo>
                  <a:lnTo>
                    <a:pt x="71" y="13"/>
                  </a:lnTo>
                  <a:lnTo>
                    <a:pt x="80" y="3"/>
                  </a:lnTo>
                  <a:lnTo>
                    <a:pt x="87" y="0"/>
                  </a:lnTo>
                  <a:lnTo>
                    <a:pt x="94" y="7"/>
                  </a:lnTo>
                  <a:lnTo>
                    <a:pt x="94" y="13"/>
                  </a:lnTo>
                  <a:lnTo>
                    <a:pt x="94" y="26"/>
                  </a:lnTo>
                  <a:lnTo>
                    <a:pt x="94" y="38"/>
                  </a:lnTo>
                  <a:lnTo>
                    <a:pt x="90" y="58"/>
                  </a:lnTo>
                  <a:lnTo>
                    <a:pt x="87" y="78"/>
                  </a:lnTo>
                  <a:lnTo>
                    <a:pt x="83" y="101"/>
                  </a:lnTo>
                  <a:lnTo>
                    <a:pt x="80" y="124"/>
                  </a:lnTo>
                  <a:lnTo>
                    <a:pt x="77" y="150"/>
                  </a:lnTo>
                  <a:lnTo>
                    <a:pt x="74" y="176"/>
                  </a:lnTo>
                  <a:lnTo>
                    <a:pt x="68" y="225"/>
                  </a:lnTo>
                  <a:lnTo>
                    <a:pt x="58" y="306"/>
                  </a:lnTo>
                  <a:lnTo>
                    <a:pt x="49" y="414"/>
                  </a:lnTo>
                  <a:lnTo>
                    <a:pt x="42" y="541"/>
                  </a:lnTo>
                  <a:lnTo>
                    <a:pt x="38" y="681"/>
                  </a:lnTo>
                  <a:lnTo>
                    <a:pt x="45" y="825"/>
                  </a:lnTo>
                  <a:lnTo>
                    <a:pt x="58" y="965"/>
                  </a:lnTo>
                  <a:lnTo>
                    <a:pt x="83" y="1096"/>
                  </a:lnTo>
                  <a:lnTo>
                    <a:pt x="129" y="1206"/>
                  </a:lnTo>
                  <a:lnTo>
                    <a:pt x="187" y="1292"/>
                  </a:lnTo>
                  <a:lnTo>
                    <a:pt x="217" y="1317"/>
                  </a:lnTo>
                  <a:lnTo>
                    <a:pt x="247" y="1338"/>
                  </a:lnTo>
                  <a:lnTo>
                    <a:pt x="278" y="1353"/>
                  </a:lnTo>
                  <a:lnTo>
                    <a:pt x="318" y="1366"/>
                  </a:lnTo>
                  <a:lnTo>
                    <a:pt x="360" y="1377"/>
                  </a:lnTo>
                  <a:lnTo>
                    <a:pt x="405" y="1380"/>
                  </a:lnTo>
                  <a:lnTo>
                    <a:pt x="457" y="1377"/>
                  </a:lnTo>
                  <a:lnTo>
                    <a:pt x="516" y="1366"/>
                  </a:lnTo>
                  <a:lnTo>
                    <a:pt x="577" y="1347"/>
                  </a:lnTo>
                  <a:lnTo>
                    <a:pt x="649" y="1321"/>
                  </a:lnTo>
                  <a:lnTo>
                    <a:pt x="652" y="1321"/>
                  </a:lnTo>
                  <a:lnTo>
                    <a:pt x="662" y="1314"/>
                  </a:lnTo>
                  <a:lnTo>
                    <a:pt x="678" y="1305"/>
                  </a:lnTo>
                  <a:lnTo>
                    <a:pt x="695" y="1292"/>
                  </a:lnTo>
                  <a:lnTo>
                    <a:pt x="717" y="1281"/>
                  </a:lnTo>
                  <a:lnTo>
                    <a:pt x="737" y="1269"/>
                  </a:lnTo>
                  <a:lnTo>
                    <a:pt x="756" y="1262"/>
                  </a:lnTo>
                  <a:lnTo>
                    <a:pt x="775" y="1256"/>
                  </a:lnTo>
                  <a:lnTo>
                    <a:pt x="789" y="1256"/>
                  </a:lnTo>
                  <a:lnTo>
                    <a:pt x="798" y="1262"/>
                  </a:lnTo>
                  <a:lnTo>
                    <a:pt x="798" y="1272"/>
                  </a:lnTo>
                  <a:lnTo>
                    <a:pt x="792" y="1285"/>
                  </a:lnTo>
                  <a:lnTo>
                    <a:pt x="778" y="1298"/>
                  </a:lnTo>
                  <a:lnTo>
                    <a:pt x="759" y="1311"/>
                  </a:lnTo>
                  <a:lnTo>
                    <a:pt x="737" y="1321"/>
                  </a:lnTo>
                  <a:lnTo>
                    <a:pt x="717" y="1334"/>
                  </a:lnTo>
                  <a:lnTo>
                    <a:pt x="695" y="1344"/>
                  </a:lnTo>
                  <a:lnTo>
                    <a:pt x="678" y="1353"/>
                  </a:lnTo>
                  <a:lnTo>
                    <a:pt x="668" y="1357"/>
                  </a:lnTo>
                  <a:lnTo>
                    <a:pt x="662" y="1360"/>
                  </a:lnTo>
                  <a:close/>
                </a:path>
              </a:pathLst>
            </a:custGeom>
            <a:solidFill>
              <a:srgbClr val="CB65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74" name="Freeform 1202"/>
            <p:cNvSpPr>
              <a:spLocks/>
            </p:cNvSpPr>
            <p:nvPr/>
          </p:nvSpPr>
          <p:spPr bwMode="auto">
            <a:xfrm>
              <a:off x="993" y="2758"/>
              <a:ext cx="38" cy="47"/>
            </a:xfrm>
            <a:custGeom>
              <a:avLst/>
              <a:gdLst>
                <a:gd name="T0" fmla="*/ 767 w 860"/>
                <a:gd name="T1" fmla="*/ 1305 h 1334"/>
                <a:gd name="T2" fmla="*/ 682 w 860"/>
                <a:gd name="T3" fmla="*/ 1322 h 1334"/>
                <a:gd name="T4" fmla="*/ 600 w 860"/>
                <a:gd name="T5" fmla="*/ 1331 h 1334"/>
                <a:gd name="T6" fmla="*/ 523 w 860"/>
                <a:gd name="T7" fmla="*/ 1334 h 1334"/>
                <a:gd name="T8" fmla="*/ 451 w 860"/>
                <a:gd name="T9" fmla="*/ 1328 h 1334"/>
                <a:gd name="T10" fmla="*/ 383 w 860"/>
                <a:gd name="T11" fmla="*/ 1305 h 1334"/>
                <a:gd name="T12" fmla="*/ 318 w 860"/>
                <a:gd name="T13" fmla="*/ 1265 h 1334"/>
                <a:gd name="T14" fmla="*/ 253 w 860"/>
                <a:gd name="T15" fmla="*/ 1207 h 1334"/>
                <a:gd name="T16" fmla="*/ 192 w 860"/>
                <a:gd name="T17" fmla="*/ 1123 h 1334"/>
                <a:gd name="T18" fmla="*/ 127 w 860"/>
                <a:gd name="T19" fmla="*/ 1011 h 1334"/>
                <a:gd name="T20" fmla="*/ 64 w 860"/>
                <a:gd name="T21" fmla="*/ 871 h 1334"/>
                <a:gd name="T22" fmla="*/ 19 w 860"/>
                <a:gd name="T23" fmla="*/ 737 h 1334"/>
                <a:gd name="T24" fmla="*/ 0 w 860"/>
                <a:gd name="T25" fmla="*/ 613 h 1334"/>
                <a:gd name="T26" fmla="*/ 6 w 860"/>
                <a:gd name="T27" fmla="*/ 499 h 1334"/>
                <a:gd name="T28" fmla="*/ 30 w 860"/>
                <a:gd name="T29" fmla="*/ 398 h 1334"/>
                <a:gd name="T30" fmla="*/ 64 w 860"/>
                <a:gd name="T31" fmla="*/ 310 h 1334"/>
                <a:gd name="T32" fmla="*/ 113 w 860"/>
                <a:gd name="T33" fmla="*/ 229 h 1334"/>
                <a:gd name="T34" fmla="*/ 172 w 860"/>
                <a:gd name="T35" fmla="*/ 160 h 1334"/>
                <a:gd name="T36" fmla="*/ 237 w 860"/>
                <a:gd name="T37" fmla="*/ 98 h 1334"/>
                <a:gd name="T38" fmla="*/ 299 w 860"/>
                <a:gd name="T39" fmla="*/ 49 h 1334"/>
                <a:gd name="T40" fmla="*/ 360 w 860"/>
                <a:gd name="T41" fmla="*/ 7 h 1334"/>
                <a:gd name="T42" fmla="*/ 363 w 860"/>
                <a:gd name="T43" fmla="*/ 7 h 1334"/>
                <a:gd name="T44" fmla="*/ 371 w 860"/>
                <a:gd name="T45" fmla="*/ 7 h 1334"/>
                <a:gd name="T46" fmla="*/ 377 w 860"/>
                <a:gd name="T47" fmla="*/ 3 h 1334"/>
                <a:gd name="T48" fmla="*/ 390 w 860"/>
                <a:gd name="T49" fmla="*/ 3 h 1334"/>
                <a:gd name="T50" fmla="*/ 402 w 860"/>
                <a:gd name="T51" fmla="*/ 3 h 1334"/>
                <a:gd name="T52" fmla="*/ 419 w 860"/>
                <a:gd name="T53" fmla="*/ 0 h 1334"/>
                <a:gd name="T54" fmla="*/ 438 w 860"/>
                <a:gd name="T55" fmla="*/ 0 h 1334"/>
                <a:gd name="T56" fmla="*/ 457 w 860"/>
                <a:gd name="T57" fmla="*/ 0 h 1334"/>
                <a:gd name="T58" fmla="*/ 481 w 860"/>
                <a:gd name="T59" fmla="*/ 0 h 1334"/>
                <a:gd name="T60" fmla="*/ 503 w 860"/>
                <a:gd name="T61" fmla="*/ 3 h 1334"/>
                <a:gd name="T62" fmla="*/ 487 w 860"/>
                <a:gd name="T63" fmla="*/ 10 h 1334"/>
                <a:gd name="T64" fmla="*/ 442 w 860"/>
                <a:gd name="T65" fmla="*/ 33 h 1334"/>
                <a:gd name="T66" fmla="*/ 377 w 860"/>
                <a:gd name="T67" fmla="*/ 69 h 1334"/>
                <a:gd name="T68" fmla="*/ 302 w 860"/>
                <a:gd name="T69" fmla="*/ 121 h 1334"/>
                <a:gd name="T70" fmla="*/ 228 w 860"/>
                <a:gd name="T71" fmla="*/ 190 h 1334"/>
                <a:gd name="T72" fmla="*/ 156 w 860"/>
                <a:gd name="T73" fmla="*/ 278 h 1334"/>
                <a:gd name="T74" fmla="*/ 100 w 860"/>
                <a:gd name="T75" fmla="*/ 385 h 1334"/>
                <a:gd name="T76" fmla="*/ 68 w 860"/>
                <a:gd name="T77" fmla="*/ 508 h 1334"/>
                <a:gd name="T78" fmla="*/ 68 w 860"/>
                <a:gd name="T79" fmla="*/ 659 h 1334"/>
                <a:gd name="T80" fmla="*/ 110 w 860"/>
                <a:gd name="T81" fmla="*/ 828 h 1334"/>
                <a:gd name="T82" fmla="*/ 188 w 860"/>
                <a:gd name="T83" fmla="*/ 1005 h 1334"/>
                <a:gd name="T84" fmla="*/ 273 w 860"/>
                <a:gd name="T85" fmla="*/ 1129 h 1334"/>
                <a:gd name="T86" fmla="*/ 366 w 860"/>
                <a:gd name="T87" fmla="*/ 1207 h 1334"/>
                <a:gd name="T88" fmla="*/ 461 w 860"/>
                <a:gd name="T89" fmla="*/ 1253 h 1334"/>
                <a:gd name="T90" fmla="*/ 555 w 860"/>
                <a:gd name="T91" fmla="*/ 1269 h 1334"/>
                <a:gd name="T92" fmla="*/ 640 w 860"/>
                <a:gd name="T93" fmla="*/ 1269 h 1334"/>
                <a:gd name="T94" fmla="*/ 718 w 860"/>
                <a:gd name="T95" fmla="*/ 1256 h 1334"/>
                <a:gd name="T96" fmla="*/ 783 w 860"/>
                <a:gd name="T97" fmla="*/ 1240 h 1334"/>
                <a:gd name="T98" fmla="*/ 828 w 860"/>
                <a:gd name="T99" fmla="*/ 1229 h 1334"/>
                <a:gd name="T100" fmla="*/ 854 w 860"/>
                <a:gd name="T101" fmla="*/ 1233 h 1334"/>
                <a:gd name="T102" fmla="*/ 860 w 860"/>
                <a:gd name="T103" fmla="*/ 1243 h 1334"/>
                <a:gd name="T104" fmla="*/ 857 w 860"/>
                <a:gd name="T105" fmla="*/ 1256 h 1334"/>
                <a:gd name="T106" fmla="*/ 850 w 860"/>
                <a:gd name="T107" fmla="*/ 1265 h 1334"/>
                <a:gd name="T108" fmla="*/ 838 w 860"/>
                <a:gd name="T109" fmla="*/ 1272 h 1334"/>
                <a:gd name="T110" fmla="*/ 822 w 860"/>
                <a:gd name="T111" fmla="*/ 1282 h 1334"/>
                <a:gd name="T112" fmla="*/ 808 w 860"/>
                <a:gd name="T113" fmla="*/ 1289 h 1334"/>
                <a:gd name="T114" fmla="*/ 792 w 860"/>
                <a:gd name="T115" fmla="*/ 1295 h 1334"/>
                <a:gd name="T116" fmla="*/ 779 w 860"/>
                <a:gd name="T117" fmla="*/ 1301 h 1334"/>
                <a:gd name="T118" fmla="*/ 770 w 860"/>
                <a:gd name="T119" fmla="*/ 1305 h 1334"/>
                <a:gd name="T120" fmla="*/ 767 w 860"/>
                <a:gd name="T121" fmla="*/ 1305 h 1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0" h="1334">
                  <a:moveTo>
                    <a:pt x="767" y="1305"/>
                  </a:moveTo>
                  <a:lnTo>
                    <a:pt x="682" y="1322"/>
                  </a:lnTo>
                  <a:lnTo>
                    <a:pt x="600" y="1331"/>
                  </a:lnTo>
                  <a:lnTo>
                    <a:pt x="523" y="1334"/>
                  </a:lnTo>
                  <a:lnTo>
                    <a:pt x="451" y="1328"/>
                  </a:lnTo>
                  <a:lnTo>
                    <a:pt x="383" y="1305"/>
                  </a:lnTo>
                  <a:lnTo>
                    <a:pt x="318" y="1265"/>
                  </a:lnTo>
                  <a:lnTo>
                    <a:pt x="253" y="1207"/>
                  </a:lnTo>
                  <a:lnTo>
                    <a:pt x="192" y="1123"/>
                  </a:lnTo>
                  <a:lnTo>
                    <a:pt x="127" y="1011"/>
                  </a:lnTo>
                  <a:lnTo>
                    <a:pt x="64" y="871"/>
                  </a:lnTo>
                  <a:lnTo>
                    <a:pt x="19" y="737"/>
                  </a:lnTo>
                  <a:lnTo>
                    <a:pt x="0" y="613"/>
                  </a:lnTo>
                  <a:lnTo>
                    <a:pt x="6" y="499"/>
                  </a:lnTo>
                  <a:lnTo>
                    <a:pt x="30" y="398"/>
                  </a:lnTo>
                  <a:lnTo>
                    <a:pt x="64" y="310"/>
                  </a:lnTo>
                  <a:lnTo>
                    <a:pt x="113" y="229"/>
                  </a:lnTo>
                  <a:lnTo>
                    <a:pt x="172" y="160"/>
                  </a:lnTo>
                  <a:lnTo>
                    <a:pt x="237" y="98"/>
                  </a:lnTo>
                  <a:lnTo>
                    <a:pt x="299" y="49"/>
                  </a:lnTo>
                  <a:lnTo>
                    <a:pt x="360" y="7"/>
                  </a:lnTo>
                  <a:lnTo>
                    <a:pt x="363" y="7"/>
                  </a:lnTo>
                  <a:lnTo>
                    <a:pt x="371" y="7"/>
                  </a:lnTo>
                  <a:lnTo>
                    <a:pt x="377" y="3"/>
                  </a:lnTo>
                  <a:lnTo>
                    <a:pt x="390" y="3"/>
                  </a:lnTo>
                  <a:lnTo>
                    <a:pt x="402" y="3"/>
                  </a:lnTo>
                  <a:lnTo>
                    <a:pt x="419" y="0"/>
                  </a:lnTo>
                  <a:lnTo>
                    <a:pt x="438" y="0"/>
                  </a:lnTo>
                  <a:lnTo>
                    <a:pt x="457" y="0"/>
                  </a:lnTo>
                  <a:lnTo>
                    <a:pt x="481" y="0"/>
                  </a:lnTo>
                  <a:lnTo>
                    <a:pt x="503" y="3"/>
                  </a:lnTo>
                  <a:lnTo>
                    <a:pt x="487" y="10"/>
                  </a:lnTo>
                  <a:lnTo>
                    <a:pt x="442" y="33"/>
                  </a:lnTo>
                  <a:lnTo>
                    <a:pt x="377" y="69"/>
                  </a:lnTo>
                  <a:lnTo>
                    <a:pt x="302" y="121"/>
                  </a:lnTo>
                  <a:lnTo>
                    <a:pt x="228" y="190"/>
                  </a:lnTo>
                  <a:lnTo>
                    <a:pt x="156" y="278"/>
                  </a:lnTo>
                  <a:lnTo>
                    <a:pt x="100" y="385"/>
                  </a:lnTo>
                  <a:lnTo>
                    <a:pt x="68" y="508"/>
                  </a:lnTo>
                  <a:lnTo>
                    <a:pt x="68" y="659"/>
                  </a:lnTo>
                  <a:lnTo>
                    <a:pt x="110" y="828"/>
                  </a:lnTo>
                  <a:lnTo>
                    <a:pt x="188" y="1005"/>
                  </a:lnTo>
                  <a:lnTo>
                    <a:pt x="273" y="1129"/>
                  </a:lnTo>
                  <a:lnTo>
                    <a:pt x="366" y="1207"/>
                  </a:lnTo>
                  <a:lnTo>
                    <a:pt x="461" y="1253"/>
                  </a:lnTo>
                  <a:lnTo>
                    <a:pt x="555" y="1269"/>
                  </a:lnTo>
                  <a:lnTo>
                    <a:pt x="640" y="1269"/>
                  </a:lnTo>
                  <a:lnTo>
                    <a:pt x="718" y="1256"/>
                  </a:lnTo>
                  <a:lnTo>
                    <a:pt x="783" y="1240"/>
                  </a:lnTo>
                  <a:lnTo>
                    <a:pt x="828" y="1229"/>
                  </a:lnTo>
                  <a:lnTo>
                    <a:pt x="854" y="1233"/>
                  </a:lnTo>
                  <a:lnTo>
                    <a:pt x="860" y="1243"/>
                  </a:lnTo>
                  <a:lnTo>
                    <a:pt x="857" y="1256"/>
                  </a:lnTo>
                  <a:lnTo>
                    <a:pt x="850" y="1265"/>
                  </a:lnTo>
                  <a:lnTo>
                    <a:pt x="838" y="1272"/>
                  </a:lnTo>
                  <a:lnTo>
                    <a:pt x="822" y="1282"/>
                  </a:lnTo>
                  <a:lnTo>
                    <a:pt x="808" y="1289"/>
                  </a:lnTo>
                  <a:lnTo>
                    <a:pt x="792" y="1295"/>
                  </a:lnTo>
                  <a:lnTo>
                    <a:pt x="779" y="1301"/>
                  </a:lnTo>
                  <a:lnTo>
                    <a:pt x="770" y="1305"/>
                  </a:lnTo>
                  <a:lnTo>
                    <a:pt x="767" y="1305"/>
                  </a:lnTo>
                  <a:close/>
                </a:path>
              </a:pathLst>
            </a:custGeom>
            <a:solidFill>
              <a:srgbClr val="CB65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75" name="Freeform 1203"/>
            <p:cNvSpPr>
              <a:spLocks/>
            </p:cNvSpPr>
            <p:nvPr/>
          </p:nvSpPr>
          <p:spPr bwMode="auto">
            <a:xfrm>
              <a:off x="1027" y="2858"/>
              <a:ext cx="16" cy="28"/>
            </a:xfrm>
            <a:custGeom>
              <a:avLst/>
              <a:gdLst>
                <a:gd name="T0" fmla="*/ 77 w 366"/>
                <a:gd name="T1" fmla="*/ 672 h 799"/>
                <a:gd name="T2" fmla="*/ 58 w 366"/>
                <a:gd name="T3" fmla="*/ 607 h 799"/>
                <a:gd name="T4" fmla="*/ 39 w 366"/>
                <a:gd name="T5" fmla="*/ 531 h 799"/>
                <a:gd name="T6" fmla="*/ 19 w 366"/>
                <a:gd name="T7" fmla="*/ 457 h 799"/>
                <a:gd name="T8" fmla="*/ 6 w 366"/>
                <a:gd name="T9" fmla="*/ 379 h 799"/>
                <a:gd name="T10" fmla="*/ 0 w 366"/>
                <a:gd name="T11" fmla="*/ 307 h 799"/>
                <a:gd name="T12" fmla="*/ 9 w 366"/>
                <a:gd name="T13" fmla="*/ 248 h 799"/>
                <a:gd name="T14" fmla="*/ 32 w 366"/>
                <a:gd name="T15" fmla="*/ 193 h 799"/>
                <a:gd name="T16" fmla="*/ 67 w 366"/>
                <a:gd name="T17" fmla="*/ 141 h 799"/>
                <a:gd name="T18" fmla="*/ 103 w 366"/>
                <a:gd name="T19" fmla="*/ 95 h 799"/>
                <a:gd name="T20" fmla="*/ 130 w 366"/>
                <a:gd name="T21" fmla="*/ 72 h 799"/>
                <a:gd name="T22" fmla="*/ 149 w 366"/>
                <a:gd name="T23" fmla="*/ 59 h 799"/>
                <a:gd name="T24" fmla="*/ 191 w 366"/>
                <a:gd name="T25" fmla="*/ 36 h 799"/>
                <a:gd name="T26" fmla="*/ 250 w 366"/>
                <a:gd name="T27" fmla="*/ 17 h 799"/>
                <a:gd name="T28" fmla="*/ 324 w 366"/>
                <a:gd name="T29" fmla="*/ 3 h 799"/>
                <a:gd name="T30" fmla="*/ 360 w 366"/>
                <a:gd name="T31" fmla="*/ 0 h 799"/>
                <a:gd name="T32" fmla="*/ 328 w 366"/>
                <a:gd name="T33" fmla="*/ 14 h 799"/>
                <a:gd name="T34" fmla="*/ 275 w 366"/>
                <a:gd name="T35" fmla="*/ 36 h 799"/>
                <a:gd name="T36" fmla="*/ 220 w 366"/>
                <a:gd name="T37" fmla="*/ 69 h 799"/>
                <a:gd name="T38" fmla="*/ 168 w 366"/>
                <a:gd name="T39" fmla="*/ 102 h 799"/>
                <a:gd name="T40" fmla="*/ 136 w 366"/>
                <a:gd name="T41" fmla="*/ 138 h 799"/>
                <a:gd name="T42" fmla="*/ 110 w 366"/>
                <a:gd name="T43" fmla="*/ 177 h 799"/>
                <a:gd name="T44" fmla="*/ 91 w 366"/>
                <a:gd name="T45" fmla="*/ 219 h 799"/>
                <a:gd name="T46" fmla="*/ 74 w 366"/>
                <a:gd name="T47" fmla="*/ 268 h 799"/>
                <a:gd name="T48" fmla="*/ 64 w 366"/>
                <a:gd name="T49" fmla="*/ 320 h 799"/>
                <a:gd name="T50" fmla="*/ 61 w 366"/>
                <a:gd name="T51" fmla="*/ 388 h 799"/>
                <a:gd name="T52" fmla="*/ 77 w 366"/>
                <a:gd name="T53" fmla="*/ 483 h 799"/>
                <a:gd name="T54" fmla="*/ 107 w 366"/>
                <a:gd name="T55" fmla="*/ 591 h 799"/>
                <a:gd name="T56" fmla="*/ 143 w 366"/>
                <a:gd name="T57" fmla="*/ 691 h 799"/>
                <a:gd name="T58" fmla="*/ 179 w 366"/>
                <a:gd name="T59" fmla="*/ 773 h 799"/>
                <a:gd name="T60" fmla="*/ 188 w 366"/>
                <a:gd name="T61" fmla="*/ 796 h 799"/>
                <a:gd name="T62" fmla="*/ 165 w 366"/>
                <a:gd name="T63" fmla="*/ 790 h 799"/>
                <a:gd name="T64" fmla="*/ 136 w 366"/>
                <a:gd name="T65" fmla="*/ 773 h 799"/>
                <a:gd name="T66" fmla="*/ 107 w 366"/>
                <a:gd name="T67" fmla="*/ 747 h 799"/>
                <a:gd name="T68" fmla="*/ 87 w 366"/>
                <a:gd name="T69" fmla="*/ 702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799">
                  <a:moveTo>
                    <a:pt x="87" y="702"/>
                  </a:moveTo>
                  <a:lnTo>
                    <a:pt x="77" y="672"/>
                  </a:lnTo>
                  <a:lnTo>
                    <a:pt x="67" y="639"/>
                  </a:lnTo>
                  <a:lnTo>
                    <a:pt x="58" y="607"/>
                  </a:lnTo>
                  <a:lnTo>
                    <a:pt x="48" y="571"/>
                  </a:lnTo>
                  <a:lnTo>
                    <a:pt x="39" y="531"/>
                  </a:lnTo>
                  <a:lnTo>
                    <a:pt x="28" y="496"/>
                  </a:lnTo>
                  <a:lnTo>
                    <a:pt x="19" y="457"/>
                  </a:lnTo>
                  <a:lnTo>
                    <a:pt x="12" y="418"/>
                  </a:lnTo>
                  <a:lnTo>
                    <a:pt x="6" y="379"/>
                  </a:lnTo>
                  <a:lnTo>
                    <a:pt x="0" y="340"/>
                  </a:lnTo>
                  <a:lnTo>
                    <a:pt x="0" y="307"/>
                  </a:lnTo>
                  <a:lnTo>
                    <a:pt x="3" y="277"/>
                  </a:lnTo>
                  <a:lnTo>
                    <a:pt x="9" y="248"/>
                  </a:lnTo>
                  <a:lnTo>
                    <a:pt x="19" y="219"/>
                  </a:lnTo>
                  <a:lnTo>
                    <a:pt x="32" y="193"/>
                  </a:lnTo>
                  <a:lnTo>
                    <a:pt x="48" y="166"/>
                  </a:lnTo>
                  <a:lnTo>
                    <a:pt x="67" y="141"/>
                  </a:lnTo>
                  <a:lnTo>
                    <a:pt x="84" y="117"/>
                  </a:lnTo>
                  <a:lnTo>
                    <a:pt x="103" y="95"/>
                  </a:lnTo>
                  <a:lnTo>
                    <a:pt x="126" y="72"/>
                  </a:lnTo>
                  <a:lnTo>
                    <a:pt x="130" y="72"/>
                  </a:lnTo>
                  <a:lnTo>
                    <a:pt x="136" y="66"/>
                  </a:lnTo>
                  <a:lnTo>
                    <a:pt x="149" y="59"/>
                  </a:lnTo>
                  <a:lnTo>
                    <a:pt x="168" y="45"/>
                  </a:lnTo>
                  <a:lnTo>
                    <a:pt x="191" y="36"/>
                  </a:lnTo>
                  <a:lnTo>
                    <a:pt x="217" y="26"/>
                  </a:lnTo>
                  <a:lnTo>
                    <a:pt x="250" y="17"/>
                  </a:lnTo>
                  <a:lnTo>
                    <a:pt x="286" y="6"/>
                  </a:lnTo>
                  <a:lnTo>
                    <a:pt x="324" y="3"/>
                  </a:lnTo>
                  <a:lnTo>
                    <a:pt x="366" y="0"/>
                  </a:lnTo>
                  <a:lnTo>
                    <a:pt x="360" y="0"/>
                  </a:lnTo>
                  <a:lnTo>
                    <a:pt x="347" y="6"/>
                  </a:lnTo>
                  <a:lnTo>
                    <a:pt x="328" y="14"/>
                  </a:lnTo>
                  <a:lnTo>
                    <a:pt x="305" y="26"/>
                  </a:lnTo>
                  <a:lnTo>
                    <a:pt x="275" y="36"/>
                  </a:lnTo>
                  <a:lnTo>
                    <a:pt x="250" y="53"/>
                  </a:lnTo>
                  <a:lnTo>
                    <a:pt x="220" y="69"/>
                  </a:lnTo>
                  <a:lnTo>
                    <a:pt x="191" y="85"/>
                  </a:lnTo>
                  <a:lnTo>
                    <a:pt x="168" y="102"/>
                  </a:lnTo>
                  <a:lnTo>
                    <a:pt x="152" y="121"/>
                  </a:lnTo>
                  <a:lnTo>
                    <a:pt x="136" y="138"/>
                  </a:lnTo>
                  <a:lnTo>
                    <a:pt x="122" y="157"/>
                  </a:lnTo>
                  <a:lnTo>
                    <a:pt x="110" y="177"/>
                  </a:lnTo>
                  <a:lnTo>
                    <a:pt x="100" y="196"/>
                  </a:lnTo>
                  <a:lnTo>
                    <a:pt x="91" y="219"/>
                  </a:lnTo>
                  <a:lnTo>
                    <a:pt x="81" y="241"/>
                  </a:lnTo>
                  <a:lnTo>
                    <a:pt x="74" y="268"/>
                  </a:lnTo>
                  <a:lnTo>
                    <a:pt x="67" y="294"/>
                  </a:lnTo>
                  <a:lnTo>
                    <a:pt x="64" y="320"/>
                  </a:lnTo>
                  <a:lnTo>
                    <a:pt x="61" y="352"/>
                  </a:lnTo>
                  <a:lnTo>
                    <a:pt x="61" y="388"/>
                  </a:lnTo>
                  <a:lnTo>
                    <a:pt x="67" y="431"/>
                  </a:lnTo>
                  <a:lnTo>
                    <a:pt x="77" y="483"/>
                  </a:lnTo>
                  <a:lnTo>
                    <a:pt x="91" y="536"/>
                  </a:lnTo>
                  <a:lnTo>
                    <a:pt x="107" y="591"/>
                  </a:lnTo>
                  <a:lnTo>
                    <a:pt x="122" y="643"/>
                  </a:lnTo>
                  <a:lnTo>
                    <a:pt x="143" y="691"/>
                  </a:lnTo>
                  <a:lnTo>
                    <a:pt x="158" y="738"/>
                  </a:lnTo>
                  <a:lnTo>
                    <a:pt x="179" y="773"/>
                  </a:lnTo>
                  <a:lnTo>
                    <a:pt x="194" y="799"/>
                  </a:lnTo>
                  <a:lnTo>
                    <a:pt x="188" y="796"/>
                  </a:lnTo>
                  <a:lnTo>
                    <a:pt x="179" y="793"/>
                  </a:lnTo>
                  <a:lnTo>
                    <a:pt x="165" y="790"/>
                  </a:lnTo>
                  <a:lnTo>
                    <a:pt x="152" y="783"/>
                  </a:lnTo>
                  <a:lnTo>
                    <a:pt x="136" y="773"/>
                  </a:lnTo>
                  <a:lnTo>
                    <a:pt x="122" y="760"/>
                  </a:lnTo>
                  <a:lnTo>
                    <a:pt x="107" y="747"/>
                  </a:lnTo>
                  <a:lnTo>
                    <a:pt x="97" y="727"/>
                  </a:lnTo>
                  <a:lnTo>
                    <a:pt x="87" y="702"/>
                  </a:lnTo>
                  <a:close/>
                </a:path>
              </a:pathLst>
            </a:custGeom>
            <a:solidFill>
              <a:srgbClr val="CB65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76" name="Freeform 1204"/>
            <p:cNvSpPr>
              <a:spLocks/>
            </p:cNvSpPr>
            <p:nvPr/>
          </p:nvSpPr>
          <p:spPr bwMode="auto">
            <a:xfrm>
              <a:off x="947" y="2922"/>
              <a:ext cx="46" cy="40"/>
            </a:xfrm>
            <a:custGeom>
              <a:avLst/>
              <a:gdLst>
                <a:gd name="T0" fmla="*/ 84 w 1049"/>
                <a:gd name="T1" fmla="*/ 1115 h 1115"/>
                <a:gd name="T2" fmla="*/ 52 w 1049"/>
                <a:gd name="T3" fmla="*/ 998 h 1115"/>
                <a:gd name="T4" fmla="*/ 29 w 1049"/>
                <a:gd name="T5" fmla="*/ 884 h 1115"/>
                <a:gd name="T6" fmla="*/ 9 w 1049"/>
                <a:gd name="T7" fmla="*/ 770 h 1115"/>
                <a:gd name="T8" fmla="*/ 0 w 1049"/>
                <a:gd name="T9" fmla="*/ 658 h 1115"/>
                <a:gd name="T10" fmla="*/ 0 w 1049"/>
                <a:gd name="T11" fmla="*/ 555 h 1115"/>
                <a:gd name="T12" fmla="*/ 9 w 1049"/>
                <a:gd name="T13" fmla="*/ 453 h 1115"/>
                <a:gd name="T14" fmla="*/ 29 w 1049"/>
                <a:gd name="T15" fmla="*/ 359 h 1115"/>
                <a:gd name="T16" fmla="*/ 58 w 1049"/>
                <a:gd name="T17" fmla="*/ 271 h 1115"/>
                <a:gd name="T18" fmla="*/ 104 w 1049"/>
                <a:gd name="T19" fmla="*/ 196 h 1115"/>
                <a:gd name="T20" fmla="*/ 159 w 1049"/>
                <a:gd name="T21" fmla="*/ 130 h 1115"/>
                <a:gd name="T22" fmla="*/ 256 w 1049"/>
                <a:gd name="T23" fmla="*/ 55 h 1115"/>
                <a:gd name="T24" fmla="*/ 357 w 1049"/>
                <a:gd name="T25" fmla="*/ 13 h 1115"/>
                <a:gd name="T26" fmla="*/ 454 w 1049"/>
                <a:gd name="T27" fmla="*/ 0 h 1115"/>
                <a:gd name="T28" fmla="*/ 552 w 1049"/>
                <a:gd name="T29" fmla="*/ 9 h 1115"/>
                <a:gd name="T30" fmla="*/ 646 w 1049"/>
                <a:gd name="T31" fmla="*/ 36 h 1115"/>
                <a:gd name="T32" fmla="*/ 737 w 1049"/>
                <a:gd name="T33" fmla="*/ 75 h 1115"/>
                <a:gd name="T34" fmla="*/ 824 w 1049"/>
                <a:gd name="T35" fmla="*/ 124 h 1115"/>
                <a:gd name="T36" fmla="*/ 906 w 1049"/>
                <a:gd name="T37" fmla="*/ 176 h 1115"/>
                <a:gd name="T38" fmla="*/ 981 w 1049"/>
                <a:gd name="T39" fmla="*/ 221 h 1115"/>
                <a:gd name="T40" fmla="*/ 1049 w 1049"/>
                <a:gd name="T41" fmla="*/ 260 h 1115"/>
                <a:gd name="T42" fmla="*/ 1045 w 1049"/>
                <a:gd name="T43" fmla="*/ 263 h 1115"/>
                <a:gd name="T44" fmla="*/ 1039 w 1049"/>
                <a:gd name="T45" fmla="*/ 263 h 1115"/>
                <a:gd name="T46" fmla="*/ 1025 w 1049"/>
                <a:gd name="T47" fmla="*/ 263 h 1115"/>
                <a:gd name="T48" fmla="*/ 1013 w 1049"/>
                <a:gd name="T49" fmla="*/ 263 h 1115"/>
                <a:gd name="T50" fmla="*/ 997 w 1049"/>
                <a:gd name="T51" fmla="*/ 263 h 1115"/>
                <a:gd name="T52" fmla="*/ 977 w 1049"/>
                <a:gd name="T53" fmla="*/ 263 h 1115"/>
                <a:gd name="T54" fmla="*/ 957 w 1049"/>
                <a:gd name="T55" fmla="*/ 260 h 1115"/>
                <a:gd name="T56" fmla="*/ 942 w 1049"/>
                <a:gd name="T57" fmla="*/ 257 h 1115"/>
                <a:gd name="T58" fmla="*/ 925 w 1049"/>
                <a:gd name="T59" fmla="*/ 251 h 1115"/>
                <a:gd name="T60" fmla="*/ 909 w 1049"/>
                <a:gd name="T61" fmla="*/ 241 h 1115"/>
                <a:gd name="T62" fmla="*/ 886 w 1049"/>
                <a:gd name="T63" fmla="*/ 221 h 1115"/>
                <a:gd name="T64" fmla="*/ 844 w 1049"/>
                <a:gd name="T65" fmla="*/ 192 h 1115"/>
                <a:gd name="T66" fmla="*/ 786 w 1049"/>
                <a:gd name="T67" fmla="*/ 156 h 1115"/>
                <a:gd name="T68" fmla="*/ 714 w 1049"/>
                <a:gd name="T69" fmla="*/ 117 h 1115"/>
                <a:gd name="T70" fmla="*/ 632 w 1049"/>
                <a:gd name="T71" fmla="*/ 81 h 1115"/>
                <a:gd name="T72" fmla="*/ 545 w 1049"/>
                <a:gd name="T73" fmla="*/ 58 h 1115"/>
                <a:gd name="T74" fmla="*/ 454 w 1049"/>
                <a:gd name="T75" fmla="*/ 52 h 1115"/>
                <a:gd name="T76" fmla="*/ 363 w 1049"/>
                <a:gd name="T77" fmla="*/ 64 h 1115"/>
                <a:gd name="T78" fmla="*/ 272 w 1049"/>
                <a:gd name="T79" fmla="*/ 104 h 1115"/>
                <a:gd name="T80" fmla="*/ 187 w 1049"/>
                <a:gd name="T81" fmla="*/ 176 h 1115"/>
                <a:gd name="T82" fmla="*/ 181 w 1049"/>
                <a:gd name="T83" fmla="*/ 182 h 1115"/>
                <a:gd name="T84" fmla="*/ 165 w 1049"/>
                <a:gd name="T85" fmla="*/ 202 h 1115"/>
                <a:gd name="T86" fmla="*/ 143 w 1049"/>
                <a:gd name="T87" fmla="*/ 235 h 1115"/>
                <a:gd name="T88" fmla="*/ 116 w 1049"/>
                <a:gd name="T89" fmla="*/ 287 h 1115"/>
                <a:gd name="T90" fmla="*/ 90 w 1049"/>
                <a:gd name="T91" fmla="*/ 356 h 1115"/>
                <a:gd name="T92" fmla="*/ 71 w 1049"/>
                <a:gd name="T93" fmla="*/ 443 h 1115"/>
                <a:gd name="T94" fmla="*/ 58 w 1049"/>
                <a:gd name="T95" fmla="*/ 555 h 1115"/>
                <a:gd name="T96" fmla="*/ 58 w 1049"/>
                <a:gd name="T97" fmla="*/ 685 h 1115"/>
                <a:gd name="T98" fmla="*/ 77 w 1049"/>
                <a:gd name="T99" fmla="*/ 842 h 1115"/>
                <a:gd name="T100" fmla="*/ 113 w 1049"/>
                <a:gd name="T101" fmla="*/ 1024 h 1115"/>
                <a:gd name="T102" fmla="*/ 116 w 1049"/>
                <a:gd name="T103" fmla="*/ 1044 h 1115"/>
                <a:gd name="T104" fmla="*/ 116 w 1049"/>
                <a:gd name="T105" fmla="*/ 1057 h 1115"/>
                <a:gd name="T106" fmla="*/ 113 w 1049"/>
                <a:gd name="T107" fmla="*/ 1069 h 1115"/>
                <a:gd name="T108" fmla="*/ 110 w 1049"/>
                <a:gd name="T109" fmla="*/ 1083 h 1115"/>
                <a:gd name="T110" fmla="*/ 104 w 1049"/>
                <a:gd name="T111" fmla="*/ 1093 h 1115"/>
                <a:gd name="T112" fmla="*/ 101 w 1049"/>
                <a:gd name="T113" fmla="*/ 1102 h 1115"/>
                <a:gd name="T114" fmla="*/ 94 w 1049"/>
                <a:gd name="T115" fmla="*/ 1108 h 1115"/>
                <a:gd name="T116" fmla="*/ 87 w 1049"/>
                <a:gd name="T117" fmla="*/ 1112 h 1115"/>
                <a:gd name="T118" fmla="*/ 84 w 1049"/>
                <a:gd name="T119" fmla="*/ 1115 h 1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49" h="1115">
                  <a:moveTo>
                    <a:pt x="84" y="1115"/>
                  </a:moveTo>
                  <a:lnTo>
                    <a:pt x="52" y="998"/>
                  </a:lnTo>
                  <a:lnTo>
                    <a:pt x="29" y="884"/>
                  </a:lnTo>
                  <a:lnTo>
                    <a:pt x="9" y="770"/>
                  </a:lnTo>
                  <a:lnTo>
                    <a:pt x="0" y="658"/>
                  </a:lnTo>
                  <a:lnTo>
                    <a:pt x="0" y="555"/>
                  </a:lnTo>
                  <a:lnTo>
                    <a:pt x="9" y="453"/>
                  </a:lnTo>
                  <a:lnTo>
                    <a:pt x="29" y="359"/>
                  </a:lnTo>
                  <a:lnTo>
                    <a:pt x="58" y="271"/>
                  </a:lnTo>
                  <a:lnTo>
                    <a:pt x="104" y="196"/>
                  </a:lnTo>
                  <a:lnTo>
                    <a:pt x="159" y="130"/>
                  </a:lnTo>
                  <a:lnTo>
                    <a:pt x="256" y="55"/>
                  </a:lnTo>
                  <a:lnTo>
                    <a:pt x="357" y="13"/>
                  </a:lnTo>
                  <a:lnTo>
                    <a:pt x="454" y="0"/>
                  </a:lnTo>
                  <a:lnTo>
                    <a:pt x="552" y="9"/>
                  </a:lnTo>
                  <a:lnTo>
                    <a:pt x="646" y="36"/>
                  </a:lnTo>
                  <a:lnTo>
                    <a:pt x="737" y="75"/>
                  </a:lnTo>
                  <a:lnTo>
                    <a:pt x="824" y="124"/>
                  </a:lnTo>
                  <a:lnTo>
                    <a:pt x="906" y="176"/>
                  </a:lnTo>
                  <a:lnTo>
                    <a:pt x="981" y="221"/>
                  </a:lnTo>
                  <a:lnTo>
                    <a:pt x="1049" y="260"/>
                  </a:lnTo>
                  <a:lnTo>
                    <a:pt x="1045" y="263"/>
                  </a:lnTo>
                  <a:lnTo>
                    <a:pt x="1039" y="263"/>
                  </a:lnTo>
                  <a:lnTo>
                    <a:pt x="1025" y="263"/>
                  </a:lnTo>
                  <a:lnTo>
                    <a:pt x="1013" y="263"/>
                  </a:lnTo>
                  <a:lnTo>
                    <a:pt x="997" y="263"/>
                  </a:lnTo>
                  <a:lnTo>
                    <a:pt x="977" y="263"/>
                  </a:lnTo>
                  <a:lnTo>
                    <a:pt x="957" y="260"/>
                  </a:lnTo>
                  <a:lnTo>
                    <a:pt x="942" y="257"/>
                  </a:lnTo>
                  <a:lnTo>
                    <a:pt x="925" y="251"/>
                  </a:lnTo>
                  <a:lnTo>
                    <a:pt x="909" y="241"/>
                  </a:lnTo>
                  <a:lnTo>
                    <a:pt x="886" y="221"/>
                  </a:lnTo>
                  <a:lnTo>
                    <a:pt x="844" y="192"/>
                  </a:lnTo>
                  <a:lnTo>
                    <a:pt x="786" y="156"/>
                  </a:lnTo>
                  <a:lnTo>
                    <a:pt x="714" y="117"/>
                  </a:lnTo>
                  <a:lnTo>
                    <a:pt x="632" y="81"/>
                  </a:lnTo>
                  <a:lnTo>
                    <a:pt x="545" y="58"/>
                  </a:lnTo>
                  <a:lnTo>
                    <a:pt x="454" y="52"/>
                  </a:lnTo>
                  <a:lnTo>
                    <a:pt x="363" y="64"/>
                  </a:lnTo>
                  <a:lnTo>
                    <a:pt x="272" y="104"/>
                  </a:lnTo>
                  <a:lnTo>
                    <a:pt x="187" y="176"/>
                  </a:lnTo>
                  <a:lnTo>
                    <a:pt x="181" y="182"/>
                  </a:lnTo>
                  <a:lnTo>
                    <a:pt x="165" y="202"/>
                  </a:lnTo>
                  <a:lnTo>
                    <a:pt x="143" y="235"/>
                  </a:lnTo>
                  <a:lnTo>
                    <a:pt x="116" y="287"/>
                  </a:lnTo>
                  <a:lnTo>
                    <a:pt x="90" y="356"/>
                  </a:lnTo>
                  <a:lnTo>
                    <a:pt x="71" y="443"/>
                  </a:lnTo>
                  <a:lnTo>
                    <a:pt x="58" y="555"/>
                  </a:lnTo>
                  <a:lnTo>
                    <a:pt x="58" y="685"/>
                  </a:lnTo>
                  <a:lnTo>
                    <a:pt x="77" y="842"/>
                  </a:lnTo>
                  <a:lnTo>
                    <a:pt x="113" y="1024"/>
                  </a:lnTo>
                  <a:lnTo>
                    <a:pt x="116" y="1044"/>
                  </a:lnTo>
                  <a:lnTo>
                    <a:pt x="116" y="1057"/>
                  </a:lnTo>
                  <a:lnTo>
                    <a:pt x="113" y="1069"/>
                  </a:lnTo>
                  <a:lnTo>
                    <a:pt x="110" y="1083"/>
                  </a:lnTo>
                  <a:lnTo>
                    <a:pt x="104" y="1093"/>
                  </a:lnTo>
                  <a:lnTo>
                    <a:pt x="101" y="1102"/>
                  </a:lnTo>
                  <a:lnTo>
                    <a:pt x="94" y="1108"/>
                  </a:lnTo>
                  <a:lnTo>
                    <a:pt x="87" y="1112"/>
                  </a:lnTo>
                  <a:lnTo>
                    <a:pt x="84" y="1115"/>
                  </a:lnTo>
                  <a:close/>
                </a:path>
              </a:pathLst>
            </a:custGeom>
            <a:solidFill>
              <a:srgbClr val="CB65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77" name="Freeform 1205"/>
            <p:cNvSpPr>
              <a:spLocks/>
            </p:cNvSpPr>
            <p:nvPr/>
          </p:nvSpPr>
          <p:spPr bwMode="auto">
            <a:xfrm>
              <a:off x="898" y="2932"/>
              <a:ext cx="49" cy="37"/>
            </a:xfrm>
            <a:custGeom>
              <a:avLst/>
              <a:gdLst>
                <a:gd name="T0" fmla="*/ 1033 w 1117"/>
                <a:gd name="T1" fmla="*/ 627 h 1015"/>
                <a:gd name="T2" fmla="*/ 893 w 1117"/>
                <a:gd name="T3" fmla="*/ 356 h 1015"/>
                <a:gd name="T4" fmla="*/ 730 w 1117"/>
                <a:gd name="T5" fmla="*/ 187 h 1015"/>
                <a:gd name="T6" fmla="*/ 543 w 1117"/>
                <a:gd name="T7" fmla="*/ 85 h 1015"/>
                <a:gd name="T8" fmla="*/ 337 w 1117"/>
                <a:gd name="T9" fmla="*/ 24 h 1015"/>
                <a:gd name="T10" fmla="*/ 224 w 1117"/>
                <a:gd name="T11" fmla="*/ 0 h 1015"/>
                <a:gd name="T12" fmla="*/ 185 w 1117"/>
                <a:gd name="T13" fmla="*/ 7 h 1015"/>
                <a:gd name="T14" fmla="*/ 123 w 1117"/>
                <a:gd name="T15" fmla="*/ 17 h 1015"/>
                <a:gd name="T16" fmla="*/ 62 w 1117"/>
                <a:gd name="T17" fmla="*/ 30 h 1015"/>
                <a:gd name="T18" fmla="*/ 13 w 1117"/>
                <a:gd name="T19" fmla="*/ 56 h 1015"/>
                <a:gd name="T20" fmla="*/ 4 w 1117"/>
                <a:gd name="T21" fmla="*/ 69 h 1015"/>
                <a:gd name="T22" fmla="*/ 29 w 1117"/>
                <a:gd name="T23" fmla="*/ 66 h 1015"/>
                <a:gd name="T24" fmla="*/ 75 w 1117"/>
                <a:gd name="T25" fmla="*/ 63 h 1015"/>
                <a:gd name="T26" fmla="*/ 133 w 1117"/>
                <a:gd name="T27" fmla="*/ 60 h 1015"/>
                <a:gd name="T28" fmla="*/ 195 w 1117"/>
                <a:gd name="T29" fmla="*/ 66 h 1015"/>
                <a:gd name="T30" fmla="*/ 260 w 1117"/>
                <a:gd name="T31" fmla="*/ 79 h 1015"/>
                <a:gd name="T32" fmla="*/ 354 w 1117"/>
                <a:gd name="T33" fmla="*/ 96 h 1015"/>
                <a:gd name="T34" fmla="*/ 468 w 1117"/>
                <a:gd name="T35" fmla="*/ 124 h 1015"/>
                <a:gd name="T36" fmla="*/ 595 w 1117"/>
                <a:gd name="T37" fmla="*/ 177 h 1015"/>
                <a:gd name="T38" fmla="*/ 724 w 1117"/>
                <a:gd name="T39" fmla="*/ 262 h 1015"/>
                <a:gd name="T40" fmla="*/ 841 w 1117"/>
                <a:gd name="T41" fmla="*/ 389 h 1015"/>
                <a:gd name="T42" fmla="*/ 928 w 1117"/>
                <a:gd name="T43" fmla="*/ 525 h 1015"/>
                <a:gd name="T44" fmla="*/ 991 w 1117"/>
                <a:gd name="T45" fmla="*/ 660 h 1015"/>
                <a:gd name="T46" fmla="*/ 1029 w 1117"/>
                <a:gd name="T47" fmla="*/ 776 h 1015"/>
                <a:gd name="T48" fmla="*/ 1052 w 1117"/>
                <a:gd name="T49" fmla="*/ 875 h 1015"/>
                <a:gd name="T50" fmla="*/ 1062 w 1117"/>
                <a:gd name="T51" fmla="*/ 917 h 1015"/>
                <a:gd name="T52" fmla="*/ 1065 w 1117"/>
                <a:gd name="T53" fmla="*/ 940 h 1015"/>
                <a:gd name="T54" fmla="*/ 1075 w 1117"/>
                <a:gd name="T55" fmla="*/ 969 h 1015"/>
                <a:gd name="T56" fmla="*/ 1088 w 1117"/>
                <a:gd name="T57" fmla="*/ 999 h 1015"/>
                <a:gd name="T58" fmla="*/ 1104 w 1117"/>
                <a:gd name="T59" fmla="*/ 1015 h 1015"/>
                <a:gd name="T60" fmla="*/ 1114 w 1117"/>
                <a:gd name="T61" fmla="*/ 1008 h 1015"/>
                <a:gd name="T62" fmla="*/ 1114 w 1117"/>
                <a:gd name="T63" fmla="*/ 966 h 1015"/>
                <a:gd name="T64" fmla="*/ 1107 w 1117"/>
                <a:gd name="T65" fmla="*/ 908 h 1015"/>
                <a:gd name="T66" fmla="*/ 1101 w 1117"/>
                <a:gd name="T67" fmla="*/ 852 h 1015"/>
                <a:gd name="T68" fmla="*/ 1095 w 1117"/>
                <a:gd name="T69" fmla="*/ 816 h 1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17" h="1015">
                  <a:moveTo>
                    <a:pt x="1095" y="809"/>
                  </a:moveTo>
                  <a:lnTo>
                    <a:pt x="1033" y="627"/>
                  </a:lnTo>
                  <a:lnTo>
                    <a:pt x="968" y="477"/>
                  </a:lnTo>
                  <a:lnTo>
                    <a:pt x="893" y="356"/>
                  </a:lnTo>
                  <a:lnTo>
                    <a:pt x="815" y="262"/>
                  </a:lnTo>
                  <a:lnTo>
                    <a:pt x="730" y="187"/>
                  </a:lnTo>
                  <a:lnTo>
                    <a:pt x="640" y="127"/>
                  </a:lnTo>
                  <a:lnTo>
                    <a:pt x="543" y="85"/>
                  </a:lnTo>
                  <a:lnTo>
                    <a:pt x="442" y="52"/>
                  </a:lnTo>
                  <a:lnTo>
                    <a:pt x="337" y="24"/>
                  </a:lnTo>
                  <a:lnTo>
                    <a:pt x="227" y="0"/>
                  </a:lnTo>
                  <a:lnTo>
                    <a:pt x="224" y="0"/>
                  </a:lnTo>
                  <a:lnTo>
                    <a:pt x="208" y="3"/>
                  </a:lnTo>
                  <a:lnTo>
                    <a:pt x="185" y="7"/>
                  </a:lnTo>
                  <a:lnTo>
                    <a:pt x="156" y="10"/>
                  </a:lnTo>
                  <a:lnTo>
                    <a:pt x="123" y="17"/>
                  </a:lnTo>
                  <a:lnTo>
                    <a:pt x="91" y="24"/>
                  </a:lnTo>
                  <a:lnTo>
                    <a:pt x="62" y="30"/>
                  </a:lnTo>
                  <a:lnTo>
                    <a:pt x="32" y="43"/>
                  </a:lnTo>
                  <a:lnTo>
                    <a:pt x="13" y="56"/>
                  </a:lnTo>
                  <a:lnTo>
                    <a:pt x="0" y="72"/>
                  </a:lnTo>
                  <a:lnTo>
                    <a:pt x="4" y="69"/>
                  </a:lnTo>
                  <a:lnTo>
                    <a:pt x="13" y="69"/>
                  </a:lnTo>
                  <a:lnTo>
                    <a:pt x="29" y="66"/>
                  </a:lnTo>
                  <a:lnTo>
                    <a:pt x="52" y="63"/>
                  </a:lnTo>
                  <a:lnTo>
                    <a:pt x="75" y="63"/>
                  </a:lnTo>
                  <a:lnTo>
                    <a:pt x="104" y="60"/>
                  </a:lnTo>
                  <a:lnTo>
                    <a:pt x="133" y="60"/>
                  </a:lnTo>
                  <a:lnTo>
                    <a:pt x="163" y="63"/>
                  </a:lnTo>
                  <a:lnTo>
                    <a:pt x="195" y="66"/>
                  </a:lnTo>
                  <a:lnTo>
                    <a:pt x="224" y="72"/>
                  </a:lnTo>
                  <a:lnTo>
                    <a:pt x="260" y="79"/>
                  </a:lnTo>
                  <a:lnTo>
                    <a:pt x="302" y="85"/>
                  </a:lnTo>
                  <a:lnTo>
                    <a:pt x="354" y="96"/>
                  </a:lnTo>
                  <a:lnTo>
                    <a:pt x="409" y="108"/>
                  </a:lnTo>
                  <a:lnTo>
                    <a:pt x="468" y="124"/>
                  </a:lnTo>
                  <a:lnTo>
                    <a:pt x="529" y="144"/>
                  </a:lnTo>
                  <a:lnTo>
                    <a:pt x="595" y="177"/>
                  </a:lnTo>
                  <a:lnTo>
                    <a:pt x="659" y="212"/>
                  </a:lnTo>
                  <a:lnTo>
                    <a:pt x="724" y="262"/>
                  </a:lnTo>
                  <a:lnTo>
                    <a:pt x="786" y="323"/>
                  </a:lnTo>
                  <a:lnTo>
                    <a:pt x="841" y="389"/>
                  </a:lnTo>
                  <a:lnTo>
                    <a:pt x="890" y="458"/>
                  </a:lnTo>
                  <a:lnTo>
                    <a:pt x="928" y="525"/>
                  </a:lnTo>
                  <a:lnTo>
                    <a:pt x="964" y="594"/>
                  </a:lnTo>
                  <a:lnTo>
                    <a:pt x="991" y="660"/>
                  </a:lnTo>
                  <a:lnTo>
                    <a:pt x="1013" y="721"/>
                  </a:lnTo>
                  <a:lnTo>
                    <a:pt x="1029" y="776"/>
                  </a:lnTo>
                  <a:lnTo>
                    <a:pt x="1043" y="829"/>
                  </a:lnTo>
                  <a:lnTo>
                    <a:pt x="1052" y="875"/>
                  </a:lnTo>
                  <a:lnTo>
                    <a:pt x="1062" y="914"/>
                  </a:lnTo>
                  <a:lnTo>
                    <a:pt x="1062" y="917"/>
                  </a:lnTo>
                  <a:lnTo>
                    <a:pt x="1062" y="927"/>
                  </a:lnTo>
                  <a:lnTo>
                    <a:pt x="1065" y="940"/>
                  </a:lnTo>
                  <a:lnTo>
                    <a:pt x="1071" y="953"/>
                  </a:lnTo>
                  <a:lnTo>
                    <a:pt x="1075" y="969"/>
                  </a:lnTo>
                  <a:lnTo>
                    <a:pt x="1082" y="986"/>
                  </a:lnTo>
                  <a:lnTo>
                    <a:pt x="1088" y="999"/>
                  </a:lnTo>
                  <a:lnTo>
                    <a:pt x="1095" y="1011"/>
                  </a:lnTo>
                  <a:lnTo>
                    <a:pt x="1104" y="1015"/>
                  </a:lnTo>
                  <a:lnTo>
                    <a:pt x="1110" y="1015"/>
                  </a:lnTo>
                  <a:lnTo>
                    <a:pt x="1114" y="1008"/>
                  </a:lnTo>
                  <a:lnTo>
                    <a:pt x="1117" y="989"/>
                  </a:lnTo>
                  <a:lnTo>
                    <a:pt x="1114" y="966"/>
                  </a:lnTo>
                  <a:lnTo>
                    <a:pt x="1114" y="936"/>
                  </a:lnTo>
                  <a:lnTo>
                    <a:pt x="1107" y="908"/>
                  </a:lnTo>
                  <a:lnTo>
                    <a:pt x="1104" y="878"/>
                  </a:lnTo>
                  <a:lnTo>
                    <a:pt x="1101" y="852"/>
                  </a:lnTo>
                  <a:lnTo>
                    <a:pt x="1098" y="829"/>
                  </a:lnTo>
                  <a:lnTo>
                    <a:pt x="1095" y="816"/>
                  </a:lnTo>
                  <a:lnTo>
                    <a:pt x="1095" y="809"/>
                  </a:lnTo>
                  <a:close/>
                </a:path>
              </a:pathLst>
            </a:custGeom>
            <a:solidFill>
              <a:srgbClr val="CB65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78" name="Freeform 1206"/>
            <p:cNvSpPr>
              <a:spLocks/>
            </p:cNvSpPr>
            <p:nvPr/>
          </p:nvSpPr>
          <p:spPr bwMode="auto">
            <a:xfrm>
              <a:off x="993" y="2758"/>
              <a:ext cx="34" cy="47"/>
            </a:xfrm>
            <a:custGeom>
              <a:avLst/>
              <a:gdLst>
                <a:gd name="T0" fmla="*/ 360 w 767"/>
                <a:gd name="T1" fmla="*/ 0 h 1328"/>
                <a:gd name="T2" fmla="*/ 299 w 767"/>
                <a:gd name="T3" fmla="*/ 43 h 1328"/>
                <a:gd name="T4" fmla="*/ 237 w 767"/>
                <a:gd name="T5" fmla="*/ 91 h 1328"/>
                <a:gd name="T6" fmla="*/ 172 w 767"/>
                <a:gd name="T7" fmla="*/ 154 h 1328"/>
                <a:gd name="T8" fmla="*/ 113 w 767"/>
                <a:gd name="T9" fmla="*/ 222 h 1328"/>
                <a:gd name="T10" fmla="*/ 64 w 767"/>
                <a:gd name="T11" fmla="*/ 303 h 1328"/>
                <a:gd name="T12" fmla="*/ 30 w 767"/>
                <a:gd name="T13" fmla="*/ 392 h 1328"/>
                <a:gd name="T14" fmla="*/ 6 w 767"/>
                <a:gd name="T15" fmla="*/ 493 h 1328"/>
                <a:gd name="T16" fmla="*/ 0 w 767"/>
                <a:gd name="T17" fmla="*/ 607 h 1328"/>
                <a:gd name="T18" fmla="*/ 19 w 767"/>
                <a:gd name="T19" fmla="*/ 731 h 1328"/>
                <a:gd name="T20" fmla="*/ 64 w 767"/>
                <a:gd name="T21" fmla="*/ 864 h 1328"/>
                <a:gd name="T22" fmla="*/ 127 w 767"/>
                <a:gd name="T23" fmla="*/ 1005 h 1328"/>
                <a:gd name="T24" fmla="*/ 192 w 767"/>
                <a:gd name="T25" fmla="*/ 1116 h 1328"/>
                <a:gd name="T26" fmla="*/ 253 w 767"/>
                <a:gd name="T27" fmla="*/ 1198 h 1328"/>
                <a:gd name="T28" fmla="*/ 318 w 767"/>
                <a:gd name="T29" fmla="*/ 1259 h 1328"/>
                <a:gd name="T30" fmla="*/ 383 w 767"/>
                <a:gd name="T31" fmla="*/ 1298 h 1328"/>
                <a:gd name="T32" fmla="*/ 451 w 767"/>
                <a:gd name="T33" fmla="*/ 1319 h 1328"/>
                <a:gd name="T34" fmla="*/ 523 w 767"/>
                <a:gd name="T35" fmla="*/ 1328 h 1328"/>
                <a:gd name="T36" fmla="*/ 600 w 767"/>
                <a:gd name="T37" fmla="*/ 1325 h 1328"/>
                <a:gd name="T38" fmla="*/ 682 w 767"/>
                <a:gd name="T39" fmla="*/ 1315 h 1328"/>
                <a:gd name="T40" fmla="*/ 767 w 767"/>
                <a:gd name="T41" fmla="*/ 1298 h 1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7" h="1328">
                  <a:moveTo>
                    <a:pt x="360" y="0"/>
                  </a:moveTo>
                  <a:lnTo>
                    <a:pt x="299" y="43"/>
                  </a:lnTo>
                  <a:lnTo>
                    <a:pt x="237" y="91"/>
                  </a:lnTo>
                  <a:lnTo>
                    <a:pt x="172" y="154"/>
                  </a:lnTo>
                  <a:lnTo>
                    <a:pt x="113" y="222"/>
                  </a:lnTo>
                  <a:lnTo>
                    <a:pt x="64" y="303"/>
                  </a:lnTo>
                  <a:lnTo>
                    <a:pt x="30" y="392"/>
                  </a:lnTo>
                  <a:lnTo>
                    <a:pt x="6" y="493"/>
                  </a:lnTo>
                  <a:lnTo>
                    <a:pt x="0" y="607"/>
                  </a:lnTo>
                  <a:lnTo>
                    <a:pt x="19" y="731"/>
                  </a:lnTo>
                  <a:lnTo>
                    <a:pt x="64" y="864"/>
                  </a:lnTo>
                  <a:lnTo>
                    <a:pt x="127" y="1005"/>
                  </a:lnTo>
                  <a:lnTo>
                    <a:pt x="192" y="1116"/>
                  </a:lnTo>
                  <a:lnTo>
                    <a:pt x="253" y="1198"/>
                  </a:lnTo>
                  <a:lnTo>
                    <a:pt x="318" y="1259"/>
                  </a:lnTo>
                  <a:lnTo>
                    <a:pt x="383" y="1298"/>
                  </a:lnTo>
                  <a:lnTo>
                    <a:pt x="451" y="1319"/>
                  </a:lnTo>
                  <a:lnTo>
                    <a:pt x="523" y="1328"/>
                  </a:lnTo>
                  <a:lnTo>
                    <a:pt x="600" y="1325"/>
                  </a:lnTo>
                  <a:lnTo>
                    <a:pt x="682" y="1315"/>
                  </a:lnTo>
                  <a:lnTo>
                    <a:pt x="767" y="1298"/>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79" name="Freeform 1207"/>
            <p:cNvSpPr>
              <a:spLocks/>
            </p:cNvSpPr>
            <p:nvPr/>
          </p:nvSpPr>
          <p:spPr bwMode="auto">
            <a:xfrm>
              <a:off x="996" y="2808"/>
              <a:ext cx="35" cy="49"/>
            </a:xfrm>
            <a:custGeom>
              <a:avLst/>
              <a:gdLst>
                <a:gd name="T0" fmla="*/ 643 w 813"/>
                <a:gd name="T1" fmla="*/ 0 h 1367"/>
                <a:gd name="T2" fmla="*/ 549 w 813"/>
                <a:gd name="T3" fmla="*/ 65 h 1367"/>
                <a:gd name="T4" fmla="*/ 448 w 813"/>
                <a:gd name="T5" fmla="*/ 136 h 1367"/>
                <a:gd name="T6" fmla="*/ 348 w 813"/>
                <a:gd name="T7" fmla="*/ 221 h 1367"/>
                <a:gd name="T8" fmla="*/ 253 w 813"/>
                <a:gd name="T9" fmla="*/ 313 h 1367"/>
                <a:gd name="T10" fmla="*/ 170 w 813"/>
                <a:gd name="T11" fmla="*/ 414 h 1367"/>
                <a:gd name="T12" fmla="*/ 98 w 813"/>
                <a:gd name="T13" fmla="*/ 522 h 1367"/>
                <a:gd name="T14" fmla="*/ 43 w 813"/>
                <a:gd name="T15" fmla="*/ 636 h 1367"/>
                <a:gd name="T16" fmla="*/ 10 w 813"/>
                <a:gd name="T17" fmla="*/ 760 h 1367"/>
                <a:gd name="T18" fmla="*/ 0 w 813"/>
                <a:gd name="T19" fmla="*/ 887 h 1367"/>
                <a:gd name="T20" fmla="*/ 24 w 813"/>
                <a:gd name="T21" fmla="*/ 1017 h 1367"/>
                <a:gd name="T22" fmla="*/ 55 w 813"/>
                <a:gd name="T23" fmla="*/ 1089 h 1367"/>
                <a:gd name="T24" fmla="*/ 107 w 813"/>
                <a:gd name="T25" fmla="*/ 1151 h 1367"/>
                <a:gd name="T26" fmla="*/ 179 w 813"/>
                <a:gd name="T27" fmla="*/ 1210 h 1367"/>
                <a:gd name="T28" fmla="*/ 264 w 813"/>
                <a:gd name="T29" fmla="*/ 1259 h 1367"/>
                <a:gd name="T30" fmla="*/ 358 w 813"/>
                <a:gd name="T31" fmla="*/ 1301 h 1367"/>
                <a:gd name="T32" fmla="*/ 455 w 813"/>
                <a:gd name="T33" fmla="*/ 1334 h 1367"/>
                <a:gd name="T34" fmla="*/ 552 w 813"/>
                <a:gd name="T35" fmla="*/ 1353 h 1367"/>
                <a:gd name="T36" fmla="*/ 650 w 813"/>
                <a:gd name="T37" fmla="*/ 1367 h 1367"/>
                <a:gd name="T38" fmla="*/ 737 w 813"/>
                <a:gd name="T39" fmla="*/ 1364 h 1367"/>
                <a:gd name="T40" fmla="*/ 813 w 813"/>
                <a:gd name="T41" fmla="*/ 1347 h 1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3" h="1367">
                  <a:moveTo>
                    <a:pt x="643" y="0"/>
                  </a:moveTo>
                  <a:lnTo>
                    <a:pt x="549" y="65"/>
                  </a:lnTo>
                  <a:lnTo>
                    <a:pt x="448" y="136"/>
                  </a:lnTo>
                  <a:lnTo>
                    <a:pt x="348" y="221"/>
                  </a:lnTo>
                  <a:lnTo>
                    <a:pt x="253" y="313"/>
                  </a:lnTo>
                  <a:lnTo>
                    <a:pt x="170" y="414"/>
                  </a:lnTo>
                  <a:lnTo>
                    <a:pt x="98" y="522"/>
                  </a:lnTo>
                  <a:lnTo>
                    <a:pt x="43" y="636"/>
                  </a:lnTo>
                  <a:lnTo>
                    <a:pt x="10" y="760"/>
                  </a:lnTo>
                  <a:lnTo>
                    <a:pt x="0" y="887"/>
                  </a:lnTo>
                  <a:lnTo>
                    <a:pt x="24" y="1017"/>
                  </a:lnTo>
                  <a:lnTo>
                    <a:pt x="55" y="1089"/>
                  </a:lnTo>
                  <a:lnTo>
                    <a:pt x="107" y="1151"/>
                  </a:lnTo>
                  <a:lnTo>
                    <a:pt x="179" y="1210"/>
                  </a:lnTo>
                  <a:lnTo>
                    <a:pt x="264" y="1259"/>
                  </a:lnTo>
                  <a:lnTo>
                    <a:pt x="358" y="1301"/>
                  </a:lnTo>
                  <a:lnTo>
                    <a:pt x="455" y="1334"/>
                  </a:lnTo>
                  <a:lnTo>
                    <a:pt x="552" y="1353"/>
                  </a:lnTo>
                  <a:lnTo>
                    <a:pt x="650" y="1367"/>
                  </a:lnTo>
                  <a:lnTo>
                    <a:pt x="737" y="1364"/>
                  </a:lnTo>
                  <a:lnTo>
                    <a:pt x="813" y="1347"/>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80" name="Freeform 1208"/>
            <p:cNvSpPr>
              <a:spLocks/>
            </p:cNvSpPr>
            <p:nvPr/>
          </p:nvSpPr>
          <p:spPr bwMode="auto">
            <a:xfrm>
              <a:off x="1027" y="2860"/>
              <a:ext cx="6" cy="23"/>
            </a:xfrm>
            <a:custGeom>
              <a:avLst/>
              <a:gdLst>
                <a:gd name="T0" fmla="*/ 126 w 126"/>
                <a:gd name="T1" fmla="*/ 0 h 630"/>
                <a:gd name="T2" fmla="*/ 103 w 126"/>
                <a:gd name="T3" fmla="*/ 23 h 630"/>
                <a:gd name="T4" fmla="*/ 84 w 126"/>
                <a:gd name="T5" fmla="*/ 45 h 630"/>
                <a:gd name="T6" fmla="*/ 67 w 126"/>
                <a:gd name="T7" fmla="*/ 69 h 630"/>
                <a:gd name="T8" fmla="*/ 48 w 126"/>
                <a:gd name="T9" fmla="*/ 94 h 630"/>
                <a:gd name="T10" fmla="*/ 32 w 126"/>
                <a:gd name="T11" fmla="*/ 120 h 630"/>
                <a:gd name="T12" fmla="*/ 19 w 126"/>
                <a:gd name="T13" fmla="*/ 147 h 630"/>
                <a:gd name="T14" fmla="*/ 9 w 126"/>
                <a:gd name="T15" fmla="*/ 175 h 630"/>
                <a:gd name="T16" fmla="*/ 3 w 126"/>
                <a:gd name="T17" fmla="*/ 205 h 630"/>
                <a:gd name="T18" fmla="*/ 0 w 126"/>
                <a:gd name="T19" fmla="*/ 235 h 630"/>
                <a:gd name="T20" fmla="*/ 0 w 126"/>
                <a:gd name="T21" fmla="*/ 268 h 630"/>
                <a:gd name="T22" fmla="*/ 6 w 126"/>
                <a:gd name="T23" fmla="*/ 307 h 630"/>
                <a:gd name="T24" fmla="*/ 12 w 126"/>
                <a:gd name="T25" fmla="*/ 346 h 630"/>
                <a:gd name="T26" fmla="*/ 19 w 126"/>
                <a:gd name="T27" fmla="*/ 385 h 630"/>
                <a:gd name="T28" fmla="*/ 25 w 126"/>
                <a:gd name="T29" fmla="*/ 423 h 630"/>
                <a:gd name="T30" fmla="*/ 36 w 126"/>
                <a:gd name="T31" fmla="*/ 459 h 630"/>
                <a:gd name="T32" fmla="*/ 45 w 126"/>
                <a:gd name="T33" fmla="*/ 498 h 630"/>
                <a:gd name="T34" fmla="*/ 55 w 126"/>
                <a:gd name="T35" fmla="*/ 534 h 630"/>
                <a:gd name="T36" fmla="*/ 67 w 126"/>
                <a:gd name="T37" fmla="*/ 567 h 630"/>
                <a:gd name="T38" fmla="*/ 77 w 126"/>
                <a:gd name="T39" fmla="*/ 600 h 630"/>
                <a:gd name="T40" fmla="*/ 87 w 126"/>
                <a:gd name="T41" fmla="*/ 63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6" h="630">
                  <a:moveTo>
                    <a:pt x="126" y="0"/>
                  </a:moveTo>
                  <a:lnTo>
                    <a:pt x="103" y="23"/>
                  </a:lnTo>
                  <a:lnTo>
                    <a:pt x="84" y="45"/>
                  </a:lnTo>
                  <a:lnTo>
                    <a:pt x="67" y="69"/>
                  </a:lnTo>
                  <a:lnTo>
                    <a:pt x="48" y="94"/>
                  </a:lnTo>
                  <a:lnTo>
                    <a:pt x="32" y="120"/>
                  </a:lnTo>
                  <a:lnTo>
                    <a:pt x="19" y="147"/>
                  </a:lnTo>
                  <a:lnTo>
                    <a:pt x="9" y="175"/>
                  </a:lnTo>
                  <a:lnTo>
                    <a:pt x="3" y="205"/>
                  </a:lnTo>
                  <a:lnTo>
                    <a:pt x="0" y="235"/>
                  </a:lnTo>
                  <a:lnTo>
                    <a:pt x="0" y="268"/>
                  </a:lnTo>
                  <a:lnTo>
                    <a:pt x="6" y="307"/>
                  </a:lnTo>
                  <a:lnTo>
                    <a:pt x="12" y="346"/>
                  </a:lnTo>
                  <a:lnTo>
                    <a:pt x="19" y="385"/>
                  </a:lnTo>
                  <a:lnTo>
                    <a:pt x="25" y="423"/>
                  </a:lnTo>
                  <a:lnTo>
                    <a:pt x="36" y="459"/>
                  </a:lnTo>
                  <a:lnTo>
                    <a:pt x="45" y="498"/>
                  </a:lnTo>
                  <a:lnTo>
                    <a:pt x="55" y="534"/>
                  </a:lnTo>
                  <a:lnTo>
                    <a:pt x="67" y="567"/>
                  </a:lnTo>
                  <a:lnTo>
                    <a:pt x="77" y="600"/>
                  </a:lnTo>
                  <a:lnTo>
                    <a:pt x="87" y="63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81" name="Freeform 1209"/>
            <p:cNvSpPr>
              <a:spLocks/>
            </p:cNvSpPr>
            <p:nvPr/>
          </p:nvSpPr>
          <p:spPr bwMode="auto">
            <a:xfrm>
              <a:off x="980" y="2877"/>
              <a:ext cx="47" cy="52"/>
            </a:xfrm>
            <a:custGeom>
              <a:avLst/>
              <a:gdLst>
                <a:gd name="T0" fmla="*/ 1085 w 1085"/>
                <a:gd name="T1" fmla="*/ 192 h 1455"/>
                <a:gd name="T2" fmla="*/ 1010 w 1085"/>
                <a:gd name="T3" fmla="*/ 146 h 1455"/>
                <a:gd name="T4" fmla="*/ 923 w 1085"/>
                <a:gd name="T5" fmla="*/ 101 h 1455"/>
                <a:gd name="T6" fmla="*/ 825 w 1085"/>
                <a:gd name="T7" fmla="*/ 58 h 1455"/>
                <a:gd name="T8" fmla="*/ 718 w 1085"/>
                <a:gd name="T9" fmla="*/ 22 h 1455"/>
                <a:gd name="T10" fmla="*/ 610 w 1085"/>
                <a:gd name="T11" fmla="*/ 3 h 1455"/>
                <a:gd name="T12" fmla="*/ 497 w 1085"/>
                <a:gd name="T13" fmla="*/ 0 h 1455"/>
                <a:gd name="T14" fmla="*/ 387 w 1085"/>
                <a:gd name="T15" fmla="*/ 22 h 1455"/>
                <a:gd name="T16" fmla="*/ 283 w 1085"/>
                <a:gd name="T17" fmla="*/ 75 h 1455"/>
                <a:gd name="T18" fmla="*/ 182 w 1085"/>
                <a:gd name="T19" fmla="*/ 163 h 1455"/>
                <a:gd name="T20" fmla="*/ 91 w 1085"/>
                <a:gd name="T21" fmla="*/ 287 h 1455"/>
                <a:gd name="T22" fmla="*/ 36 w 1085"/>
                <a:gd name="T23" fmla="*/ 417 h 1455"/>
                <a:gd name="T24" fmla="*/ 7 w 1085"/>
                <a:gd name="T25" fmla="*/ 547 h 1455"/>
                <a:gd name="T26" fmla="*/ 0 w 1085"/>
                <a:gd name="T27" fmla="*/ 682 h 1455"/>
                <a:gd name="T28" fmla="*/ 19 w 1085"/>
                <a:gd name="T29" fmla="*/ 812 h 1455"/>
                <a:gd name="T30" fmla="*/ 55 w 1085"/>
                <a:gd name="T31" fmla="*/ 936 h 1455"/>
                <a:gd name="T32" fmla="*/ 110 w 1085"/>
                <a:gd name="T33" fmla="*/ 1060 h 1455"/>
                <a:gd name="T34" fmla="*/ 176 w 1085"/>
                <a:gd name="T35" fmla="*/ 1174 h 1455"/>
                <a:gd name="T36" fmla="*/ 247 w 1085"/>
                <a:gd name="T37" fmla="*/ 1278 h 1455"/>
                <a:gd name="T38" fmla="*/ 329 w 1085"/>
                <a:gd name="T39" fmla="*/ 1373 h 1455"/>
                <a:gd name="T40" fmla="*/ 409 w 1085"/>
                <a:gd name="T41" fmla="*/ 1455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85" h="1455">
                  <a:moveTo>
                    <a:pt x="1085" y="192"/>
                  </a:moveTo>
                  <a:lnTo>
                    <a:pt x="1010" y="146"/>
                  </a:lnTo>
                  <a:lnTo>
                    <a:pt x="923" y="101"/>
                  </a:lnTo>
                  <a:lnTo>
                    <a:pt x="825" y="58"/>
                  </a:lnTo>
                  <a:lnTo>
                    <a:pt x="718" y="22"/>
                  </a:lnTo>
                  <a:lnTo>
                    <a:pt x="610" y="3"/>
                  </a:lnTo>
                  <a:lnTo>
                    <a:pt x="497" y="0"/>
                  </a:lnTo>
                  <a:lnTo>
                    <a:pt x="387" y="22"/>
                  </a:lnTo>
                  <a:lnTo>
                    <a:pt x="283" y="75"/>
                  </a:lnTo>
                  <a:lnTo>
                    <a:pt x="182" y="163"/>
                  </a:lnTo>
                  <a:lnTo>
                    <a:pt x="91" y="287"/>
                  </a:lnTo>
                  <a:lnTo>
                    <a:pt x="36" y="417"/>
                  </a:lnTo>
                  <a:lnTo>
                    <a:pt x="7" y="547"/>
                  </a:lnTo>
                  <a:lnTo>
                    <a:pt x="0" y="682"/>
                  </a:lnTo>
                  <a:lnTo>
                    <a:pt x="19" y="812"/>
                  </a:lnTo>
                  <a:lnTo>
                    <a:pt x="55" y="936"/>
                  </a:lnTo>
                  <a:lnTo>
                    <a:pt x="110" y="1060"/>
                  </a:lnTo>
                  <a:lnTo>
                    <a:pt x="176" y="1174"/>
                  </a:lnTo>
                  <a:lnTo>
                    <a:pt x="247" y="1278"/>
                  </a:lnTo>
                  <a:lnTo>
                    <a:pt x="329" y="1373"/>
                  </a:lnTo>
                  <a:lnTo>
                    <a:pt x="409" y="1455"/>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82" name="Freeform 1210"/>
            <p:cNvSpPr>
              <a:spLocks/>
            </p:cNvSpPr>
            <p:nvPr/>
          </p:nvSpPr>
          <p:spPr bwMode="auto">
            <a:xfrm>
              <a:off x="947" y="2922"/>
              <a:ext cx="46" cy="40"/>
            </a:xfrm>
            <a:custGeom>
              <a:avLst/>
              <a:gdLst>
                <a:gd name="T0" fmla="*/ 1049 w 1049"/>
                <a:gd name="T1" fmla="*/ 260 h 1115"/>
                <a:gd name="T2" fmla="*/ 981 w 1049"/>
                <a:gd name="T3" fmla="*/ 221 h 1115"/>
                <a:gd name="T4" fmla="*/ 906 w 1049"/>
                <a:gd name="T5" fmla="*/ 175 h 1115"/>
                <a:gd name="T6" fmla="*/ 824 w 1049"/>
                <a:gd name="T7" fmla="*/ 123 h 1115"/>
                <a:gd name="T8" fmla="*/ 737 w 1049"/>
                <a:gd name="T9" fmla="*/ 75 h 1115"/>
                <a:gd name="T10" fmla="*/ 646 w 1049"/>
                <a:gd name="T11" fmla="*/ 36 h 1115"/>
                <a:gd name="T12" fmla="*/ 552 w 1049"/>
                <a:gd name="T13" fmla="*/ 6 h 1115"/>
                <a:gd name="T14" fmla="*/ 454 w 1049"/>
                <a:gd name="T15" fmla="*/ 0 h 1115"/>
                <a:gd name="T16" fmla="*/ 357 w 1049"/>
                <a:gd name="T17" fmla="*/ 12 h 1115"/>
                <a:gd name="T18" fmla="*/ 256 w 1049"/>
                <a:gd name="T19" fmla="*/ 55 h 1115"/>
                <a:gd name="T20" fmla="*/ 159 w 1049"/>
                <a:gd name="T21" fmla="*/ 130 h 1115"/>
                <a:gd name="T22" fmla="*/ 104 w 1049"/>
                <a:gd name="T23" fmla="*/ 195 h 1115"/>
                <a:gd name="T24" fmla="*/ 58 w 1049"/>
                <a:gd name="T25" fmla="*/ 270 h 1115"/>
                <a:gd name="T26" fmla="*/ 29 w 1049"/>
                <a:gd name="T27" fmla="*/ 359 h 1115"/>
                <a:gd name="T28" fmla="*/ 9 w 1049"/>
                <a:gd name="T29" fmla="*/ 453 h 1115"/>
                <a:gd name="T30" fmla="*/ 0 w 1049"/>
                <a:gd name="T31" fmla="*/ 553 h 1115"/>
                <a:gd name="T32" fmla="*/ 0 w 1049"/>
                <a:gd name="T33" fmla="*/ 658 h 1115"/>
                <a:gd name="T34" fmla="*/ 9 w 1049"/>
                <a:gd name="T35" fmla="*/ 769 h 1115"/>
                <a:gd name="T36" fmla="*/ 29 w 1049"/>
                <a:gd name="T37" fmla="*/ 884 h 1115"/>
                <a:gd name="T38" fmla="*/ 52 w 1049"/>
                <a:gd name="T39" fmla="*/ 997 h 1115"/>
                <a:gd name="T40" fmla="*/ 84 w 1049"/>
                <a:gd name="T41" fmla="*/ 1115 h 1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49" h="1115">
                  <a:moveTo>
                    <a:pt x="1049" y="260"/>
                  </a:moveTo>
                  <a:lnTo>
                    <a:pt x="981" y="221"/>
                  </a:lnTo>
                  <a:lnTo>
                    <a:pt x="906" y="175"/>
                  </a:lnTo>
                  <a:lnTo>
                    <a:pt x="824" y="123"/>
                  </a:lnTo>
                  <a:lnTo>
                    <a:pt x="737" y="75"/>
                  </a:lnTo>
                  <a:lnTo>
                    <a:pt x="646" y="36"/>
                  </a:lnTo>
                  <a:lnTo>
                    <a:pt x="552" y="6"/>
                  </a:lnTo>
                  <a:lnTo>
                    <a:pt x="454" y="0"/>
                  </a:lnTo>
                  <a:lnTo>
                    <a:pt x="357" y="12"/>
                  </a:lnTo>
                  <a:lnTo>
                    <a:pt x="256" y="55"/>
                  </a:lnTo>
                  <a:lnTo>
                    <a:pt x="159" y="130"/>
                  </a:lnTo>
                  <a:lnTo>
                    <a:pt x="104" y="195"/>
                  </a:lnTo>
                  <a:lnTo>
                    <a:pt x="58" y="270"/>
                  </a:lnTo>
                  <a:lnTo>
                    <a:pt x="29" y="359"/>
                  </a:lnTo>
                  <a:lnTo>
                    <a:pt x="9" y="453"/>
                  </a:lnTo>
                  <a:lnTo>
                    <a:pt x="0" y="553"/>
                  </a:lnTo>
                  <a:lnTo>
                    <a:pt x="0" y="658"/>
                  </a:lnTo>
                  <a:lnTo>
                    <a:pt x="9" y="769"/>
                  </a:lnTo>
                  <a:lnTo>
                    <a:pt x="29" y="884"/>
                  </a:lnTo>
                  <a:lnTo>
                    <a:pt x="52" y="997"/>
                  </a:lnTo>
                  <a:lnTo>
                    <a:pt x="84" y="1115"/>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83" name="Freeform 1211"/>
            <p:cNvSpPr>
              <a:spLocks/>
            </p:cNvSpPr>
            <p:nvPr/>
          </p:nvSpPr>
          <p:spPr bwMode="auto">
            <a:xfrm>
              <a:off x="908" y="2932"/>
              <a:ext cx="38" cy="29"/>
            </a:xfrm>
            <a:custGeom>
              <a:avLst/>
              <a:gdLst>
                <a:gd name="T0" fmla="*/ 868 w 868"/>
                <a:gd name="T1" fmla="*/ 809 h 809"/>
                <a:gd name="T2" fmla="*/ 806 w 868"/>
                <a:gd name="T3" fmla="*/ 627 h 809"/>
                <a:gd name="T4" fmla="*/ 741 w 868"/>
                <a:gd name="T5" fmla="*/ 477 h 809"/>
                <a:gd name="T6" fmla="*/ 666 w 868"/>
                <a:gd name="T7" fmla="*/ 356 h 809"/>
                <a:gd name="T8" fmla="*/ 588 w 868"/>
                <a:gd name="T9" fmla="*/ 262 h 809"/>
                <a:gd name="T10" fmla="*/ 503 w 868"/>
                <a:gd name="T11" fmla="*/ 186 h 809"/>
                <a:gd name="T12" fmla="*/ 413 w 868"/>
                <a:gd name="T13" fmla="*/ 127 h 809"/>
                <a:gd name="T14" fmla="*/ 316 w 868"/>
                <a:gd name="T15" fmla="*/ 85 h 809"/>
                <a:gd name="T16" fmla="*/ 215 w 868"/>
                <a:gd name="T17" fmla="*/ 52 h 809"/>
                <a:gd name="T18" fmla="*/ 110 w 868"/>
                <a:gd name="T19" fmla="*/ 23 h 809"/>
                <a:gd name="T20" fmla="*/ 0 w 868"/>
                <a:gd name="T21" fmla="*/ 0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8" h="809">
                  <a:moveTo>
                    <a:pt x="868" y="809"/>
                  </a:moveTo>
                  <a:lnTo>
                    <a:pt x="806" y="627"/>
                  </a:lnTo>
                  <a:lnTo>
                    <a:pt x="741" y="477"/>
                  </a:lnTo>
                  <a:lnTo>
                    <a:pt x="666" y="356"/>
                  </a:lnTo>
                  <a:lnTo>
                    <a:pt x="588" y="262"/>
                  </a:lnTo>
                  <a:lnTo>
                    <a:pt x="503" y="186"/>
                  </a:lnTo>
                  <a:lnTo>
                    <a:pt x="413" y="127"/>
                  </a:lnTo>
                  <a:lnTo>
                    <a:pt x="316" y="85"/>
                  </a:lnTo>
                  <a:lnTo>
                    <a:pt x="215" y="52"/>
                  </a:lnTo>
                  <a:lnTo>
                    <a:pt x="110" y="23"/>
                  </a:lnTo>
                  <a:lnTo>
                    <a:pt x="0"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84" name="Freeform 1212"/>
            <p:cNvSpPr>
              <a:spLocks/>
            </p:cNvSpPr>
            <p:nvPr/>
          </p:nvSpPr>
          <p:spPr bwMode="auto">
            <a:xfrm>
              <a:off x="773" y="2744"/>
              <a:ext cx="161" cy="249"/>
            </a:xfrm>
            <a:custGeom>
              <a:avLst/>
              <a:gdLst>
                <a:gd name="T0" fmla="*/ 3562 w 3702"/>
                <a:gd name="T1" fmla="*/ 0 h 6951"/>
                <a:gd name="T2" fmla="*/ 3576 w 3702"/>
                <a:gd name="T3" fmla="*/ 22 h 6951"/>
                <a:gd name="T4" fmla="*/ 3589 w 3702"/>
                <a:gd name="T5" fmla="*/ 45 h 6951"/>
                <a:gd name="T6" fmla="*/ 3602 w 3702"/>
                <a:gd name="T7" fmla="*/ 72 h 6951"/>
                <a:gd name="T8" fmla="*/ 3614 w 3702"/>
                <a:gd name="T9" fmla="*/ 97 h 6951"/>
                <a:gd name="T10" fmla="*/ 3625 w 3702"/>
                <a:gd name="T11" fmla="*/ 127 h 6951"/>
                <a:gd name="T12" fmla="*/ 3634 w 3702"/>
                <a:gd name="T13" fmla="*/ 156 h 6951"/>
                <a:gd name="T14" fmla="*/ 3647 w 3702"/>
                <a:gd name="T15" fmla="*/ 188 h 6951"/>
                <a:gd name="T16" fmla="*/ 3657 w 3702"/>
                <a:gd name="T17" fmla="*/ 224 h 6951"/>
                <a:gd name="T18" fmla="*/ 3666 w 3702"/>
                <a:gd name="T19" fmla="*/ 260 h 6951"/>
                <a:gd name="T20" fmla="*/ 3674 w 3702"/>
                <a:gd name="T21" fmla="*/ 303 h 6951"/>
                <a:gd name="T22" fmla="*/ 3696 w 3702"/>
                <a:gd name="T23" fmla="*/ 420 h 6951"/>
                <a:gd name="T24" fmla="*/ 3702 w 3702"/>
                <a:gd name="T25" fmla="*/ 534 h 6951"/>
                <a:gd name="T26" fmla="*/ 3702 w 3702"/>
                <a:gd name="T27" fmla="*/ 646 h 6951"/>
                <a:gd name="T28" fmla="*/ 3686 w 3702"/>
                <a:gd name="T29" fmla="*/ 756 h 6951"/>
                <a:gd name="T30" fmla="*/ 3663 w 3702"/>
                <a:gd name="T31" fmla="*/ 867 h 6951"/>
                <a:gd name="T32" fmla="*/ 3628 w 3702"/>
                <a:gd name="T33" fmla="*/ 978 h 6951"/>
                <a:gd name="T34" fmla="*/ 3579 w 3702"/>
                <a:gd name="T35" fmla="*/ 1096 h 6951"/>
                <a:gd name="T36" fmla="*/ 3524 w 3702"/>
                <a:gd name="T37" fmla="*/ 1213 h 6951"/>
                <a:gd name="T38" fmla="*/ 3455 w 3702"/>
                <a:gd name="T39" fmla="*/ 1340 h 6951"/>
                <a:gd name="T40" fmla="*/ 3381 w 3702"/>
                <a:gd name="T41" fmla="*/ 1477 h 6951"/>
                <a:gd name="T42" fmla="*/ 3281 w 3702"/>
                <a:gd name="T43" fmla="*/ 1633 h 6951"/>
                <a:gd name="T44" fmla="*/ 3183 w 3702"/>
                <a:gd name="T45" fmla="*/ 1774 h 6951"/>
                <a:gd name="T46" fmla="*/ 3083 w 3702"/>
                <a:gd name="T47" fmla="*/ 1892 h 6951"/>
                <a:gd name="T48" fmla="*/ 2982 w 3702"/>
                <a:gd name="T49" fmla="*/ 1996 h 6951"/>
                <a:gd name="T50" fmla="*/ 2884 w 3702"/>
                <a:gd name="T51" fmla="*/ 2087 h 6951"/>
                <a:gd name="T52" fmla="*/ 2784 w 3702"/>
                <a:gd name="T53" fmla="*/ 2165 h 6951"/>
                <a:gd name="T54" fmla="*/ 2683 w 3702"/>
                <a:gd name="T55" fmla="*/ 2237 h 6951"/>
                <a:gd name="T56" fmla="*/ 2582 w 3702"/>
                <a:gd name="T57" fmla="*/ 2299 h 6951"/>
                <a:gd name="T58" fmla="*/ 2481 w 3702"/>
                <a:gd name="T59" fmla="*/ 2358 h 6951"/>
                <a:gd name="T60" fmla="*/ 2380 w 3702"/>
                <a:gd name="T61" fmla="*/ 2410 h 6951"/>
                <a:gd name="T62" fmla="*/ 2270 w 3702"/>
                <a:gd name="T63" fmla="*/ 2466 h 6951"/>
                <a:gd name="T64" fmla="*/ 2154 w 3702"/>
                <a:gd name="T65" fmla="*/ 2521 h 6951"/>
                <a:gd name="T66" fmla="*/ 2027 w 3702"/>
                <a:gd name="T67" fmla="*/ 2583 h 6951"/>
                <a:gd name="T68" fmla="*/ 1894 w 3702"/>
                <a:gd name="T69" fmla="*/ 2648 h 6951"/>
                <a:gd name="T70" fmla="*/ 1754 w 3702"/>
                <a:gd name="T71" fmla="*/ 2723 h 6951"/>
                <a:gd name="T72" fmla="*/ 1611 w 3702"/>
                <a:gd name="T73" fmla="*/ 2808 h 6951"/>
                <a:gd name="T74" fmla="*/ 1468 w 3702"/>
                <a:gd name="T75" fmla="*/ 2906 h 6951"/>
                <a:gd name="T76" fmla="*/ 1322 w 3702"/>
                <a:gd name="T77" fmla="*/ 3021 h 6951"/>
                <a:gd name="T78" fmla="*/ 1179 w 3702"/>
                <a:gd name="T79" fmla="*/ 3154 h 6951"/>
                <a:gd name="T80" fmla="*/ 1040 w 3702"/>
                <a:gd name="T81" fmla="*/ 3304 h 6951"/>
                <a:gd name="T82" fmla="*/ 871 w 3702"/>
                <a:gd name="T83" fmla="*/ 3519 h 6951"/>
                <a:gd name="T84" fmla="*/ 728 w 3702"/>
                <a:gd name="T85" fmla="*/ 3731 h 6951"/>
                <a:gd name="T86" fmla="*/ 615 w 3702"/>
                <a:gd name="T87" fmla="*/ 3933 h 6951"/>
                <a:gd name="T88" fmla="*/ 520 w 3702"/>
                <a:gd name="T89" fmla="*/ 4129 h 6951"/>
                <a:gd name="T90" fmla="*/ 445 w 3702"/>
                <a:gd name="T91" fmla="*/ 4319 h 6951"/>
                <a:gd name="T92" fmla="*/ 387 w 3702"/>
                <a:gd name="T93" fmla="*/ 4501 h 6951"/>
                <a:gd name="T94" fmla="*/ 338 w 3702"/>
                <a:gd name="T95" fmla="*/ 4674 h 6951"/>
                <a:gd name="T96" fmla="*/ 302 w 3702"/>
                <a:gd name="T97" fmla="*/ 4838 h 6951"/>
                <a:gd name="T98" fmla="*/ 271 w 3702"/>
                <a:gd name="T99" fmla="*/ 4990 h 6951"/>
                <a:gd name="T100" fmla="*/ 238 w 3702"/>
                <a:gd name="T101" fmla="*/ 5134 h 6951"/>
                <a:gd name="T102" fmla="*/ 208 w 3702"/>
                <a:gd name="T103" fmla="*/ 5291 h 6951"/>
                <a:gd name="T104" fmla="*/ 176 w 3702"/>
                <a:gd name="T105" fmla="*/ 5476 h 6951"/>
                <a:gd name="T106" fmla="*/ 143 w 3702"/>
                <a:gd name="T107" fmla="*/ 5682 h 6951"/>
                <a:gd name="T108" fmla="*/ 111 w 3702"/>
                <a:gd name="T109" fmla="*/ 5897 h 6951"/>
                <a:gd name="T110" fmla="*/ 82 w 3702"/>
                <a:gd name="T111" fmla="*/ 6116 h 6951"/>
                <a:gd name="T112" fmla="*/ 56 w 3702"/>
                <a:gd name="T113" fmla="*/ 6324 h 6951"/>
                <a:gd name="T114" fmla="*/ 33 w 3702"/>
                <a:gd name="T115" fmla="*/ 6520 h 6951"/>
                <a:gd name="T116" fmla="*/ 13 w 3702"/>
                <a:gd name="T117" fmla="*/ 6686 h 6951"/>
                <a:gd name="T118" fmla="*/ 4 w 3702"/>
                <a:gd name="T119" fmla="*/ 6818 h 6951"/>
                <a:gd name="T120" fmla="*/ 0 w 3702"/>
                <a:gd name="T121" fmla="*/ 6902 h 6951"/>
                <a:gd name="T122" fmla="*/ 0 w 3702"/>
                <a:gd name="T123" fmla="*/ 6951 h 6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02" h="6951">
                  <a:moveTo>
                    <a:pt x="3562" y="0"/>
                  </a:moveTo>
                  <a:lnTo>
                    <a:pt x="3576" y="22"/>
                  </a:lnTo>
                  <a:lnTo>
                    <a:pt x="3589" y="45"/>
                  </a:lnTo>
                  <a:lnTo>
                    <a:pt x="3602" y="72"/>
                  </a:lnTo>
                  <a:lnTo>
                    <a:pt x="3614" y="97"/>
                  </a:lnTo>
                  <a:lnTo>
                    <a:pt x="3625" y="127"/>
                  </a:lnTo>
                  <a:lnTo>
                    <a:pt x="3634" y="156"/>
                  </a:lnTo>
                  <a:lnTo>
                    <a:pt x="3647" y="188"/>
                  </a:lnTo>
                  <a:lnTo>
                    <a:pt x="3657" y="224"/>
                  </a:lnTo>
                  <a:lnTo>
                    <a:pt x="3666" y="260"/>
                  </a:lnTo>
                  <a:lnTo>
                    <a:pt x="3674" y="303"/>
                  </a:lnTo>
                  <a:lnTo>
                    <a:pt x="3696" y="420"/>
                  </a:lnTo>
                  <a:lnTo>
                    <a:pt x="3702" y="534"/>
                  </a:lnTo>
                  <a:lnTo>
                    <a:pt x="3702" y="646"/>
                  </a:lnTo>
                  <a:lnTo>
                    <a:pt x="3686" y="756"/>
                  </a:lnTo>
                  <a:lnTo>
                    <a:pt x="3663" y="867"/>
                  </a:lnTo>
                  <a:lnTo>
                    <a:pt x="3628" y="978"/>
                  </a:lnTo>
                  <a:lnTo>
                    <a:pt x="3579" y="1096"/>
                  </a:lnTo>
                  <a:lnTo>
                    <a:pt x="3524" y="1213"/>
                  </a:lnTo>
                  <a:lnTo>
                    <a:pt x="3455" y="1340"/>
                  </a:lnTo>
                  <a:lnTo>
                    <a:pt x="3381" y="1477"/>
                  </a:lnTo>
                  <a:lnTo>
                    <a:pt x="3281" y="1633"/>
                  </a:lnTo>
                  <a:lnTo>
                    <a:pt x="3183" y="1774"/>
                  </a:lnTo>
                  <a:lnTo>
                    <a:pt x="3083" y="1892"/>
                  </a:lnTo>
                  <a:lnTo>
                    <a:pt x="2982" y="1996"/>
                  </a:lnTo>
                  <a:lnTo>
                    <a:pt x="2884" y="2087"/>
                  </a:lnTo>
                  <a:lnTo>
                    <a:pt x="2784" y="2165"/>
                  </a:lnTo>
                  <a:lnTo>
                    <a:pt x="2683" y="2237"/>
                  </a:lnTo>
                  <a:lnTo>
                    <a:pt x="2582" y="2299"/>
                  </a:lnTo>
                  <a:lnTo>
                    <a:pt x="2481" y="2358"/>
                  </a:lnTo>
                  <a:lnTo>
                    <a:pt x="2380" y="2410"/>
                  </a:lnTo>
                  <a:lnTo>
                    <a:pt x="2270" y="2466"/>
                  </a:lnTo>
                  <a:lnTo>
                    <a:pt x="2154" y="2521"/>
                  </a:lnTo>
                  <a:lnTo>
                    <a:pt x="2027" y="2583"/>
                  </a:lnTo>
                  <a:lnTo>
                    <a:pt x="1894" y="2648"/>
                  </a:lnTo>
                  <a:lnTo>
                    <a:pt x="1754" y="2723"/>
                  </a:lnTo>
                  <a:lnTo>
                    <a:pt x="1611" y="2808"/>
                  </a:lnTo>
                  <a:lnTo>
                    <a:pt x="1468" y="2906"/>
                  </a:lnTo>
                  <a:lnTo>
                    <a:pt x="1322" y="3021"/>
                  </a:lnTo>
                  <a:lnTo>
                    <a:pt x="1179" y="3154"/>
                  </a:lnTo>
                  <a:lnTo>
                    <a:pt x="1040" y="3304"/>
                  </a:lnTo>
                  <a:lnTo>
                    <a:pt x="871" y="3519"/>
                  </a:lnTo>
                  <a:lnTo>
                    <a:pt x="728" y="3731"/>
                  </a:lnTo>
                  <a:lnTo>
                    <a:pt x="615" y="3933"/>
                  </a:lnTo>
                  <a:lnTo>
                    <a:pt x="520" y="4129"/>
                  </a:lnTo>
                  <a:lnTo>
                    <a:pt x="445" y="4319"/>
                  </a:lnTo>
                  <a:lnTo>
                    <a:pt x="387" y="4501"/>
                  </a:lnTo>
                  <a:lnTo>
                    <a:pt x="338" y="4674"/>
                  </a:lnTo>
                  <a:lnTo>
                    <a:pt x="302" y="4838"/>
                  </a:lnTo>
                  <a:lnTo>
                    <a:pt x="271" y="4990"/>
                  </a:lnTo>
                  <a:lnTo>
                    <a:pt x="238" y="5134"/>
                  </a:lnTo>
                  <a:lnTo>
                    <a:pt x="208" y="5291"/>
                  </a:lnTo>
                  <a:lnTo>
                    <a:pt x="176" y="5476"/>
                  </a:lnTo>
                  <a:lnTo>
                    <a:pt x="143" y="5682"/>
                  </a:lnTo>
                  <a:lnTo>
                    <a:pt x="111" y="5897"/>
                  </a:lnTo>
                  <a:lnTo>
                    <a:pt x="82" y="6116"/>
                  </a:lnTo>
                  <a:lnTo>
                    <a:pt x="56" y="6324"/>
                  </a:lnTo>
                  <a:lnTo>
                    <a:pt x="33" y="6520"/>
                  </a:lnTo>
                  <a:lnTo>
                    <a:pt x="13" y="6686"/>
                  </a:lnTo>
                  <a:lnTo>
                    <a:pt x="4" y="6818"/>
                  </a:lnTo>
                  <a:lnTo>
                    <a:pt x="0" y="6902"/>
                  </a:lnTo>
                  <a:lnTo>
                    <a:pt x="0" y="6951"/>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85" name="Freeform 1213"/>
            <p:cNvSpPr>
              <a:spLocks/>
            </p:cNvSpPr>
            <p:nvPr/>
          </p:nvSpPr>
          <p:spPr bwMode="auto">
            <a:xfrm>
              <a:off x="932" y="2693"/>
              <a:ext cx="20" cy="45"/>
            </a:xfrm>
            <a:custGeom>
              <a:avLst/>
              <a:gdLst>
                <a:gd name="T0" fmla="*/ 0 w 452"/>
                <a:gd name="T1" fmla="*/ 1266 h 1266"/>
                <a:gd name="T2" fmla="*/ 29 w 452"/>
                <a:gd name="T3" fmla="*/ 1266 h 1266"/>
                <a:gd name="T4" fmla="*/ 59 w 452"/>
                <a:gd name="T5" fmla="*/ 1263 h 1266"/>
                <a:gd name="T6" fmla="*/ 87 w 452"/>
                <a:gd name="T7" fmla="*/ 1259 h 1266"/>
                <a:gd name="T8" fmla="*/ 117 w 452"/>
                <a:gd name="T9" fmla="*/ 1253 h 1266"/>
                <a:gd name="T10" fmla="*/ 142 w 452"/>
                <a:gd name="T11" fmla="*/ 1243 h 1266"/>
                <a:gd name="T12" fmla="*/ 172 w 452"/>
                <a:gd name="T13" fmla="*/ 1230 h 1266"/>
                <a:gd name="T14" fmla="*/ 202 w 452"/>
                <a:gd name="T15" fmla="*/ 1214 h 1266"/>
                <a:gd name="T16" fmla="*/ 233 w 452"/>
                <a:gd name="T17" fmla="*/ 1191 h 1266"/>
                <a:gd name="T18" fmla="*/ 266 w 452"/>
                <a:gd name="T19" fmla="*/ 1165 h 1266"/>
                <a:gd name="T20" fmla="*/ 299 w 452"/>
                <a:gd name="T21" fmla="*/ 1135 h 1266"/>
                <a:gd name="T22" fmla="*/ 360 w 452"/>
                <a:gd name="T23" fmla="*/ 1063 h 1266"/>
                <a:gd name="T24" fmla="*/ 403 w 452"/>
                <a:gd name="T25" fmla="*/ 979 h 1266"/>
                <a:gd name="T26" fmla="*/ 431 w 452"/>
                <a:gd name="T27" fmla="*/ 884 h 1266"/>
                <a:gd name="T28" fmla="*/ 448 w 452"/>
                <a:gd name="T29" fmla="*/ 776 h 1266"/>
                <a:gd name="T30" fmla="*/ 452 w 452"/>
                <a:gd name="T31" fmla="*/ 659 h 1266"/>
                <a:gd name="T32" fmla="*/ 445 w 452"/>
                <a:gd name="T33" fmla="*/ 535 h 1266"/>
                <a:gd name="T34" fmla="*/ 428 w 452"/>
                <a:gd name="T35" fmla="*/ 408 h 1266"/>
                <a:gd name="T36" fmla="*/ 403 w 452"/>
                <a:gd name="T37" fmla="*/ 275 h 1266"/>
                <a:gd name="T38" fmla="*/ 370 w 452"/>
                <a:gd name="T39" fmla="*/ 137 h 1266"/>
                <a:gd name="T40" fmla="*/ 328 w 452"/>
                <a:gd name="T41" fmla="*/ 0 h 1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2" h="1266">
                  <a:moveTo>
                    <a:pt x="0" y="1266"/>
                  </a:moveTo>
                  <a:lnTo>
                    <a:pt x="29" y="1266"/>
                  </a:lnTo>
                  <a:lnTo>
                    <a:pt x="59" y="1263"/>
                  </a:lnTo>
                  <a:lnTo>
                    <a:pt x="87" y="1259"/>
                  </a:lnTo>
                  <a:lnTo>
                    <a:pt x="117" y="1253"/>
                  </a:lnTo>
                  <a:lnTo>
                    <a:pt x="142" y="1243"/>
                  </a:lnTo>
                  <a:lnTo>
                    <a:pt x="172" y="1230"/>
                  </a:lnTo>
                  <a:lnTo>
                    <a:pt x="202" y="1214"/>
                  </a:lnTo>
                  <a:lnTo>
                    <a:pt x="233" y="1191"/>
                  </a:lnTo>
                  <a:lnTo>
                    <a:pt x="266" y="1165"/>
                  </a:lnTo>
                  <a:lnTo>
                    <a:pt x="299" y="1135"/>
                  </a:lnTo>
                  <a:lnTo>
                    <a:pt x="360" y="1063"/>
                  </a:lnTo>
                  <a:lnTo>
                    <a:pt x="403" y="979"/>
                  </a:lnTo>
                  <a:lnTo>
                    <a:pt x="431" y="884"/>
                  </a:lnTo>
                  <a:lnTo>
                    <a:pt x="448" y="776"/>
                  </a:lnTo>
                  <a:lnTo>
                    <a:pt x="452" y="659"/>
                  </a:lnTo>
                  <a:lnTo>
                    <a:pt x="445" y="535"/>
                  </a:lnTo>
                  <a:lnTo>
                    <a:pt x="428" y="408"/>
                  </a:lnTo>
                  <a:lnTo>
                    <a:pt x="403" y="275"/>
                  </a:lnTo>
                  <a:lnTo>
                    <a:pt x="370" y="137"/>
                  </a:lnTo>
                  <a:lnTo>
                    <a:pt x="328"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86" name="Freeform 1214"/>
            <p:cNvSpPr>
              <a:spLocks/>
            </p:cNvSpPr>
            <p:nvPr/>
          </p:nvSpPr>
          <p:spPr bwMode="auto">
            <a:xfrm>
              <a:off x="949" y="2689"/>
              <a:ext cx="16" cy="6"/>
            </a:xfrm>
            <a:custGeom>
              <a:avLst/>
              <a:gdLst>
                <a:gd name="T0" fmla="*/ 0 w 361"/>
                <a:gd name="T1" fmla="*/ 78 h 179"/>
                <a:gd name="T2" fmla="*/ 8 w 361"/>
                <a:gd name="T3" fmla="*/ 97 h 179"/>
                <a:gd name="T4" fmla="*/ 20 w 361"/>
                <a:gd name="T5" fmla="*/ 114 h 179"/>
                <a:gd name="T6" fmla="*/ 33 w 361"/>
                <a:gd name="T7" fmla="*/ 130 h 179"/>
                <a:gd name="T8" fmla="*/ 49 w 361"/>
                <a:gd name="T9" fmla="*/ 144 h 179"/>
                <a:gd name="T10" fmla="*/ 69 w 361"/>
                <a:gd name="T11" fmla="*/ 157 h 179"/>
                <a:gd name="T12" fmla="*/ 91 w 361"/>
                <a:gd name="T13" fmla="*/ 166 h 179"/>
                <a:gd name="T14" fmla="*/ 115 w 361"/>
                <a:gd name="T15" fmla="*/ 172 h 179"/>
                <a:gd name="T16" fmla="*/ 137 w 361"/>
                <a:gd name="T17" fmla="*/ 176 h 179"/>
                <a:gd name="T18" fmla="*/ 163 w 361"/>
                <a:gd name="T19" fmla="*/ 179 h 179"/>
                <a:gd name="T20" fmla="*/ 189 w 361"/>
                <a:gd name="T21" fmla="*/ 176 h 179"/>
                <a:gd name="T22" fmla="*/ 218 w 361"/>
                <a:gd name="T23" fmla="*/ 169 h 179"/>
                <a:gd name="T24" fmla="*/ 241 w 361"/>
                <a:gd name="T25" fmla="*/ 157 h 179"/>
                <a:gd name="T26" fmla="*/ 264 w 361"/>
                <a:gd name="T27" fmla="*/ 141 h 179"/>
                <a:gd name="T28" fmla="*/ 280 w 361"/>
                <a:gd name="T29" fmla="*/ 124 h 179"/>
                <a:gd name="T30" fmla="*/ 296 w 361"/>
                <a:gd name="T31" fmla="*/ 105 h 179"/>
                <a:gd name="T32" fmla="*/ 310 w 361"/>
                <a:gd name="T33" fmla="*/ 81 h 179"/>
                <a:gd name="T34" fmla="*/ 322 w 361"/>
                <a:gd name="T35" fmla="*/ 62 h 179"/>
                <a:gd name="T36" fmla="*/ 335 w 361"/>
                <a:gd name="T37" fmla="*/ 39 h 179"/>
                <a:gd name="T38" fmla="*/ 349 w 361"/>
                <a:gd name="T39" fmla="*/ 20 h 179"/>
                <a:gd name="T40" fmla="*/ 361 w 361"/>
                <a:gd name="T41"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1" h="179">
                  <a:moveTo>
                    <a:pt x="0" y="78"/>
                  </a:moveTo>
                  <a:lnTo>
                    <a:pt x="8" y="97"/>
                  </a:lnTo>
                  <a:lnTo>
                    <a:pt x="20" y="114"/>
                  </a:lnTo>
                  <a:lnTo>
                    <a:pt x="33" y="130"/>
                  </a:lnTo>
                  <a:lnTo>
                    <a:pt x="49" y="144"/>
                  </a:lnTo>
                  <a:lnTo>
                    <a:pt x="69" y="157"/>
                  </a:lnTo>
                  <a:lnTo>
                    <a:pt x="91" y="166"/>
                  </a:lnTo>
                  <a:lnTo>
                    <a:pt x="115" y="172"/>
                  </a:lnTo>
                  <a:lnTo>
                    <a:pt x="137" y="176"/>
                  </a:lnTo>
                  <a:lnTo>
                    <a:pt x="163" y="179"/>
                  </a:lnTo>
                  <a:lnTo>
                    <a:pt x="189" y="176"/>
                  </a:lnTo>
                  <a:lnTo>
                    <a:pt x="218" y="169"/>
                  </a:lnTo>
                  <a:lnTo>
                    <a:pt x="241" y="157"/>
                  </a:lnTo>
                  <a:lnTo>
                    <a:pt x="264" y="141"/>
                  </a:lnTo>
                  <a:lnTo>
                    <a:pt x="280" y="124"/>
                  </a:lnTo>
                  <a:lnTo>
                    <a:pt x="296" y="105"/>
                  </a:lnTo>
                  <a:lnTo>
                    <a:pt x="310" y="81"/>
                  </a:lnTo>
                  <a:lnTo>
                    <a:pt x="322" y="62"/>
                  </a:lnTo>
                  <a:lnTo>
                    <a:pt x="335" y="39"/>
                  </a:lnTo>
                  <a:lnTo>
                    <a:pt x="349" y="20"/>
                  </a:lnTo>
                  <a:lnTo>
                    <a:pt x="361"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87" name="Freeform 1215"/>
            <p:cNvSpPr>
              <a:spLocks/>
            </p:cNvSpPr>
            <p:nvPr/>
          </p:nvSpPr>
          <p:spPr bwMode="auto">
            <a:xfrm>
              <a:off x="967" y="2690"/>
              <a:ext cx="29" cy="46"/>
            </a:xfrm>
            <a:custGeom>
              <a:avLst/>
              <a:gdLst>
                <a:gd name="T0" fmla="*/ 38 w 662"/>
                <a:gd name="T1" fmla="*/ 0 h 1288"/>
                <a:gd name="T2" fmla="*/ 25 w 662"/>
                <a:gd name="T3" fmla="*/ 117 h 1288"/>
                <a:gd name="T4" fmla="*/ 13 w 662"/>
                <a:gd name="T5" fmla="*/ 244 h 1288"/>
                <a:gd name="T6" fmla="*/ 3 w 662"/>
                <a:gd name="T7" fmla="*/ 378 h 1288"/>
                <a:gd name="T8" fmla="*/ 0 w 662"/>
                <a:gd name="T9" fmla="*/ 519 h 1288"/>
                <a:gd name="T10" fmla="*/ 0 w 662"/>
                <a:gd name="T11" fmla="*/ 652 h 1288"/>
                <a:gd name="T12" fmla="*/ 6 w 662"/>
                <a:gd name="T13" fmla="*/ 785 h 1288"/>
                <a:gd name="T14" fmla="*/ 22 w 662"/>
                <a:gd name="T15" fmla="*/ 906 h 1288"/>
                <a:gd name="T16" fmla="*/ 49 w 662"/>
                <a:gd name="T17" fmla="*/ 1017 h 1288"/>
                <a:gd name="T18" fmla="*/ 83 w 662"/>
                <a:gd name="T19" fmla="*/ 1112 h 1288"/>
                <a:gd name="T20" fmla="*/ 132 w 662"/>
                <a:gd name="T21" fmla="*/ 1184 h 1288"/>
                <a:gd name="T22" fmla="*/ 171 w 662"/>
                <a:gd name="T23" fmla="*/ 1223 h 1288"/>
                <a:gd name="T24" fmla="*/ 214 w 662"/>
                <a:gd name="T25" fmla="*/ 1249 h 1288"/>
                <a:gd name="T26" fmla="*/ 262 w 662"/>
                <a:gd name="T27" fmla="*/ 1272 h 1288"/>
                <a:gd name="T28" fmla="*/ 311 w 662"/>
                <a:gd name="T29" fmla="*/ 1282 h 1288"/>
                <a:gd name="T30" fmla="*/ 363 w 662"/>
                <a:gd name="T31" fmla="*/ 1288 h 1288"/>
                <a:gd name="T32" fmla="*/ 418 w 662"/>
                <a:gd name="T33" fmla="*/ 1285 h 1288"/>
                <a:gd name="T34" fmla="*/ 476 w 662"/>
                <a:gd name="T35" fmla="*/ 1279 h 1288"/>
                <a:gd name="T36" fmla="*/ 536 w 662"/>
                <a:gd name="T37" fmla="*/ 1262 h 1288"/>
                <a:gd name="T38" fmla="*/ 600 w 662"/>
                <a:gd name="T39" fmla="*/ 1243 h 1288"/>
                <a:gd name="T40" fmla="*/ 662 w 662"/>
                <a:gd name="T41" fmla="*/ 1220 h 1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2" h="1288">
                  <a:moveTo>
                    <a:pt x="38" y="0"/>
                  </a:moveTo>
                  <a:lnTo>
                    <a:pt x="25" y="117"/>
                  </a:lnTo>
                  <a:lnTo>
                    <a:pt x="13" y="244"/>
                  </a:lnTo>
                  <a:lnTo>
                    <a:pt x="3" y="378"/>
                  </a:lnTo>
                  <a:lnTo>
                    <a:pt x="0" y="519"/>
                  </a:lnTo>
                  <a:lnTo>
                    <a:pt x="0" y="652"/>
                  </a:lnTo>
                  <a:lnTo>
                    <a:pt x="6" y="785"/>
                  </a:lnTo>
                  <a:lnTo>
                    <a:pt x="22" y="906"/>
                  </a:lnTo>
                  <a:lnTo>
                    <a:pt x="49" y="1017"/>
                  </a:lnTo>
                  <a:lnTo>
                    <a:pt x="83" y="1112"/>
                  </a:lnTo>
                  <a:lnTo>
                    <a:pt x="132" y="1184"/>
                  </a:lnTo>
                  <a:lnTo>
                    <a:pt x="171" y="1223"/>
                  </a:lnTo>
                  <a:lnTo>
                    <a:pt x="214" y="1249"/>
                  </a:lnTo>
                  <a:lnTo>
                    <a:pt x="262" y="1272"/>
                  </a:lnTo>
                  <a:lnTo>
                    <a:pt x="311" y="1282"/>
                  </a:lnTo>
                  <a:lnTo>
                    <a:pt x="363" y="1288"/>
                  </a:lnTo>
                  <a:lnTo>
                    <a:pt x="418" y="1285"/>
                  </a:lnTo>
                  <a:lnTo>
                    <a:pt x="476" y="1279"/>
                  </a:lnTo>
                  <a:lnTo>
                    <a:pt x="536" y="1262"/>
                  </a:lnTo>
                  <a:lnTo>
                    <a:pt x="600" y="1243"/>
                  </a:lnTo>
                  <a:lnTo>
                    <a:pt x="662" y="122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88" name="Freeform 1216"/>
            <p:cNvSpPr>
              <a:spLocks/>
            </p:cNvSpPr>
            <p:nvPr/>
          </p:nvSpPr>
          <p:spPr bwMode="auto">
            <a:xfrm>
              <a:off x="991" y="2736"/>
              <a:ext cx="19" cy="19"/>
            </a:xfrm>
            <a:custGeom>
              <a:avLst/>
              <a:gdLst>
                <a:gd name="T0" fmla="*/ 139 w 416"/>
                <a:gd name="T1" fmla="*/ 0 h 525"/>
                <a:gd name="T2" fmla="*/ 106 w 416"/>
                <a:gd name="T3" fmla="*/ 29 h 525"/>
                <a:gd name="T4" fmla="*/ 75 w 416"/>
                <a:gd name="T5" fmla="*/ 61 h 525"/>
                <a:gd name="T6" fmla="*/ 48 w 416"/>
                <a:gd name="T7" fmla="*/ 97 h 525"/>
                <a:gd name="T8" fmla="*/ 29 w 416"/>
                <a:gd name="T9" fmla="*/ 133 h 525"/>
                <a:gd name="T10" fmla="*/ 12 w 416"/>
                <a:gd name="T11" fmla="*/ 172 h 525"/>
                <a:gd name="T12" fmla="*/ 3 w 416"/>
                <a:gd name="T13" fmla="*/ 215 h 525"/>
                <a:gd name="T14" fmla="*/ 0 w 416"/>
                <a:gd name="T15" fmla="*/ 254 h 525"/>
                <a:gd name="T16" fmla="*/ 3 w 416"/>
                <a:gd name="T17" fmla="*/ 296 h 525"/>
                <a:gd name="T18" fmla="*/ 15 w 416"/>
                <a:gd name="T19" fmla="*/ 342 h 525"/>
                <a:gd name="T20" fmla="*/ 36 w 416"/>
                <a:gd name="T21" fmla="*/ 384 h 525"/>
                <a:gd name="T22" fmla="*/ 39 w 416"/>
                <a:gd name="T23" fmla="*/ 391 h 525"/>
                <a:gd name="T24" fmla="*/ 48 w 416"/>
                <a:gd name="T25" fmla="*/ 404 h 525"/>
                <a:gd name="T26" fmla="*/ 64 w 416"/>
                <a:gd name="T27" fmla="*/ 420 h 525"/>
                <a:gd name="T28" fmla="*/ 87 w 416"/>
                <a:gd name="T29" fmla="*/ 440 h 525"/>
                <a:gd name="T30" fmla="*/ 117 w 416"/>
                <a:gd name="T31" fmla="*/ 462 h 525"/>
                <a:gd name="T32" fmla="*/ 155 w 416"/>
                <a:gd name="T33" fmla="*/ 486 h 525"/>
                <a:gd name="T34" fmla="*/ 207 w 416"/>
                <a:gd name="T35" fmla="*/ 505 h 525"/>
                <a:gd name="T36" fmla="*/ 266 w 416"/>
                <a:gd name="T37" fmla="*/ 518 h 525"/>
                <a:gd name="T38" fmla="*/ 334 w 416"/>
                <a:gd name="T39" fmla="*/ 525 h 525"/>
                <a:gd name="T40" fmla="*/ 416 w 416"/>
                <a:gd name="T41" fmla="*/ 522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6" h="525">
                  <a:moveTo>
                    <a:pt x="139" y="0"/>
                  </a:moveTo>
                  <a:lnTo>
                    <a:pt x="106" y="29"/>
                  </a:lnTo>
                  <a:lnTo>
                    <a:pt x="75" y="61"/>
                  </a:lnTo>
                  <a:lnTo>
                    <a:pt x="48" y="97"/>
                  </a:lnTo>
                  <a:lnTo>
                    <a:pt x="29" y="133"/>
                  </a:lnTo>
                  <a:lnTo>
                    <a:pt x="12" y="172"/>
                  </a:lnTo>
                  <a:lnTo>
                    <a:pt x="3" y="215"/>
                  </a:lnTo>
                  <a:lnTo>
                    <a:pt x="0" y="254"/>
                  </a:lnTo>
                  <a:lnTo>
                    <a:pt x="3" y="296"/>
                  </a:lnTo>
                  <a:lnTo>
                    <a:pt x="15" y="342"/>
                  </a:lnTo>
                  <a:lnTo>
                    <a:pt x="36" y="384"/>
                  </a:lnTo>
                  <a:lnTo>
                    <a:pt x="39" y="391"/>
                  </a:lnTo>
                  <a:lnTo>
                    <a:pt x="48" y="404"/>
                  </a:lnTo>
                  <a:lnTo>
                    <a:pt x="64" y="420"/>
                  </a:lnTo>
                  <a:lnTo>
                    <a:pt x="87" y="440"/>
                  </a:lnTo>
                  <a:lnTo>
                    <a:pt x="117" y="462"/>
                  </a:lnTo>
                  <a:lnTo>
                    <a:pt x="155" y="486"/>
                  </a:lnTo>
                  <a:lnTo>
                    <a:pt x="207" y="505"/>
                  </a:lnTo>
                  <a:lnTo>
                    <a:pt x="266" y="518"/>
                  </a:lnTo>
                  <a:lnTo>
                    <a:pt x="334" y="525"/>
                  </a:lnTo>
                  <a:lnTo>
                    <a:pt x="416" y="522"/>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89" name="Freeform 1217"/>
            <p:cNvSpPr>
              <a:spLocks/>
            </p:cNvSpPr>
            <p:nvPr/>
          </p:nvSpPr>
          <p:spPr bwMode="auto">
            <a:xfrm>
              <a:off x="773" y="2987"/>
              <a:ext cx="23" cy="11"/>
            </a:xfrm>
            <a:custGeom>
              <a:avLst/>
              <a:gdLst>
                <a:gd name="T0" fmla="*/ 0 w 536"/>
                <a:gd name="T1" fmla="*/ 153 h 323"/>
                <a:gd name="T2" fmla="*/ 4 w 536"/>
                <a:gd name="T3" fmla="*/ 179 h 323"/>
                <a:gd name="T4" fmla="*/ 13 w 536"/>
                <a:gd name="T5" fmla="*/ 205 h 323"/>
                <a:gd name="T6" fmla="*/ 30 w 536"/>
                <a:gd name="T7" fmla="*/ 232 h 323"/>
                <a:gd name="T8" fmla="*/ 52 w 536"/>
                <a:gd name="T9" fmla="*/ 254 h 323"/>
                <a:gd name="T10" fmla="*/ 79 w 536"/>
                <a:gd name="T11" fmla="*/ 274 h 323"/>
                <a:gd name="T12" fmla="*/ 111 w 536"/>
                <a:gd name="T13" fmla="*/ 290 h 323"/>
                <a:gd name="T14" fmla="*/ 147 w 536"/>
                <a:gd name="T15" fmla="*/ 303 h 323"/>
                <a:gd name="T16" fmla="*/ 186 w 536"/>
                <a:gd name="T17" fmla="*/ 313 h 323"/>
                <a:gd name="T18" fmla="*/ 225 w 536"/>
                <a:gd name="T19" fmla="*/ 320 h 323"/>
                <a:gd name="T20" fmla="*/ 271 w 536"/>
                <a:gd name="T21" fmla="*/ 323 h 323"/>
                <a:gd name="T22" fmla="*/ 312 w 536"/>
                <a:gd name="T23" fmla="*/ 320 h 323"/>
                <a:gd name="T24" fmla="*/ 354 w 536"/>
                <a:gd name="T25" fmla="*/ 313 h 323"/>
                <a:gd name="T26" fmla="*/ 393 w 536"/>
                <a:gd name="T27" fmla="*/ 303 h 323"/>
                <a:gd name="T28" fmla="*/ 429 w 536"/>
                <a:gd name="T29" fmla="*/ 290 h 323"/>
                <a:gd name="T30" fmla="*/ 458 w 536"/>
                <a:gd name="T31" fmla="*/ 274 h 323"/>
                <a:gd name="T32" fmla="*/ 488 w 536"/>
                <a:gd name="T33" fmla="*/ 254 h 323"/>
                <a:gd name="T34" fmla="*/ 507 w 536"/>
                <a:gd name="T35" fmla="*/ 232 h 323"/>
                <a:gd name="T36" fmla="*/ 524 w 536"/>
                <a:gd name="T37" fmla="*/ 205 h 323"/>
                <a:gd name="T38" fmla="*/ 533 w 536"/>
                <a:gd name="T39" fmla="*/ 179 h 323"/>
                <a:gd name="T40" fmla="*/ 536 w 536"/>
                <a:gd name="T41" fmla="*/ 153 h 323"/>
                <a:gd name="T42" fmla="*/ 536 w 536"/>
                <a:gd name="T43" fmla="*/ 133 h 323"/>
                <a:gd name="T44" fmla="*/ 530 w 536"/>
                <a:gd name="T45" fmla="*/ 114 h 323"/>
                <a:gd name="T46" fmla="*/ 524 w 536"/>
                <a:gd name="T47" fmla="*/ 94 h 323"/>
                <a:gd name="T48" fmla="*/ 510 w 536"/>
                <a:gd name="T49" fmla="*/ 78 h 323"/>
                <a:gd name="T50" fmla="*/ 497 w 536"/>
                <a:gd name="T51" fmla="*/ 61 h 323"/>
                <a:gd name="T52" fmla="*/ 478 w 536"/>
                <a:gd name="T53" fmla="*/ 45 h 323"/>
                <a:gd name="T54" fmla="*/ 458 w 536"/>
                <a:gd name="T55" fmla="*/ 33 h 323"/>
                <a:gd name="T56" fmla="*/ 439 w 536"/>
                <a:gd name="T57" fmla="*/ 19 h 323"/>
                <a:gd name="T58" fmla="*/ 414 w 536"/>
                <a:gd name="T59" fmla="*/ 9 h 323"/>
                <a:gd name="T60" fmla="*/ 387 w 536"/>
                <a:gd name="T61"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36" h="323">
                  <a:moveTo>
                    <a:pt x="0" y="153"/>
                  </a:moveTo>
                  <a:lnTo>
                    <a:pt x="4" y="179"/>
                  </a:lnTo>
                  <a:lnTo>
                    <a:pt x="13" y="205"/>
                  </a:lnTo>
                  <a:lnTo>
                    <a:pt x="30" y="232"/>
                  </a:lnTo>
                  <a:lnTo>
                    <a:pt x="52" y="254"/>
                  </a:lnTo>
                  <a:lnTo>
                    <a:pt x="79" y="274"/>
                  </a:lnTo>
                  <a:lnTo>
                    <a:pt x="111" y="290"/>
                  </a:lnTo>
                  <a:lnTo>
                    <a:pt x="147" y="303"/>
                  </a:lnTo>
                  <a:lnTo>
                    <a:pt x="186" y="313"/>
                  </a:lnTo>
                  <a:lnTo>
                    <a:pt x="225" y="320"/>
                  </a:lnTo>
                  <a:lnTo>
                    <a:pt x="271" y="323"/>
                  </a:lnTo>
                  <a:lnTo>
                    <a:pt x="312" y="320"/>
                  </a:lnTo>
                  <a:lnTo>
                    <a:pt x="354" y="313"/>
                  </a:lnTo>
                  <a:lnTo>
                    <a:pt x="393" y="303"/>
                  </a:lnTo>
                  <a:lnTo>
                    <a:pt x="429" y="290"/>
                  </a:lnTo>
                  <a:lnTo>
                    <a:pt x="458" y="274"/>
                  </a:lnTo>
                  <a:lnTo>
                    <a:pt x="488" y="254"/>
                  </a:lnTo>
                  <a:lnTo>
                    <a:pt x="507" y="232"/>
                  </a:lnTo>
                  <a:lnTo>
                    <a:pt x="524" y="205"/>
                  </a:lnTo>
                  <a:lnTo>
                    <a:pt x="533" y="179"/>
                  </a:lnTo>
                  <a:lnTo>
                    <a:pt x="536" y="153"/>
                  </a:lnTo>
                  <a:lnTo>
                    <a:pt x="536" y="133"/>
                  </a:lnTo>
                  <a:lnTo>
                    <a:pt x="530" y="114"/>
                  </a:lnTo>
                  <a:lnTo>
                    <a:pt x="524" y="94"/>
                  </a:lnTo>
                  <a:lnTo>
                    <a:pt x="510" y="78"/>
                  </a:lnTo>
                  <a:lnTo>
                    <a:pt x="497" y="61"/>
                  </a:lnTo>
                  <a:lnTo>
                    <a:pt x="478" y="45"/>
                  </a:lnTo>
                  <a:lnTo>
                    <a:pt x="458" y="33"/>
                  </a:lnTo>
                  <a:lnTo>
                    <a:pt x="439" y="19"/>
                  </a:lnTo>
                  <a:lnTo>
                    <a:pt x="414" y="9"/>
                  </a:lnTo>
                  <a:lnTo>
                    <a:pt x="387"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90" name="Freeform 1218"/>
            <p:cNvSpPr>
              <a:spLocks/>
            </p:cNvSpPr>
            <p:nvPr/>
          </p:nvSpPr>
          <p:spPr bwMode="auto">
            <a:xfrm>
              <a:off x="776" y="2989"/>
              <a:ext cx="16" cy="7"/>
            </a:xfrm>
            <a:custGeom>
              <a:avLst/>
              <a:gdLst>
                <a:gd name="T0" fmla="*/ 379 w 379"/>
                <a:gd name="T1" fmla="*/ 107 h 214"/>
                <a:gd name="T2" fmla="*/ 376 w 379"/>
                <a:gd name="T3" fmla="*/ 91 h 214"/>
                <a:gd name="T4" fmla="*/ 369 w 379"/>
                <a:gd name="T5" fmla="*/ 71 h 214"/>
                <a:gd name="T6" fmla="*/ 357 w 379"/>
                <a:gd name="T7" fmla="*/ 59 h 214"/>
                <a:gd name="T8" fmla="*/ 341 w 379"/>
                <a:gd name="T9" fmla="*/ 42 h 214"/>
                <a:gd name="T10" fmla="*/ 321 w 379"/>
                <a:gd name="T11" fmla="*/ 29 h 214"/>
                <a:gd name="T12" fmla="*/ 298 w 379"/>
                <a:gd name="T13" fmla="*/ 20 h 214"/>
                <a:gd name="T14" fmla="*/ 275 w 379"/>
                <a:gd name="T15" fmla="*/ 9 h 214"/>
                <a:gd name="T16" fmla="*/ 250 w 379"/>
                <a:gd name="T17" fmla="*/ 3 h 214"/>
                <a:gd name="T18" fmla="*/ 220 w 379"/>
                <a:gd name="T19" fmla="*/ 0 h 214"/>
                <a:gd name="T20" fmla="*/ 191 w 379"/>
                <a:gd name="T21" fmla="*/ 0 h 214"/>
                <a:gd name="T22" fmla="*/ 165 w 379"/>
                <a:gd name="T23" fmla="*/ 0 h 214"/>
                <a:gd name="T24" fmla="*/ 135 w 379"/>
                <a:gd name="T25" fmla="*/ 3 h 214"/>
                <a:gd name="T26" fmla="*/ 110 w 379"/>
                <a:gd name="T27" fmla="*/ 9 h 214"/>
                <a:gd name="T28" fmla="*/ 83 w 379"/>
                <a:gd name="T29" fmla="*/ 20 h 214"/>
                <a:gd name="T30" fmla="*/ 61 w 379"/>
                <a:gd name="T31" fmla="*/ 32 h 214"/>
                <a:gd name="T32" fmla="*/ 38 w 379"/>
                <a:gd name="T33" fmla="*/ 45 h 214"/>
                <a:gd name="T34" fmla="*/ 22 w 379"/>
                <a:gd name="T35" fmla="*/ 59 h 214"/>
                <a:gd name="T36" fmla="*/ 9 w 379"/>
                <a:gd name="T37" fmla="*/ 75 h 214"/>
                <a:gd name="T38" fmla="*/ 0 w 379"/>
                <a:gd name="T39" fmla="*/ 91 h 214"/>
                <a:gd name="T40" fmla="*/ 0 w 379"/>
                <a:gd name="T41" fmla="*/ 111 h 214"/>
                <a:gd name="T42" fmla="*/ 0 w 379"/>
                <a:gd name="T43" fmla="*/ 127 h 214"/>
                <a:gd name="T44" fmla="*/ 9 w 379"/>
                <a:gd name="T45" fmla="*/ 143 h 214"/>
                <a:gd name="T46" fmla="*/ 22 w 379"/>
                <a:gd name="T47" fmla="*/ 159 h 214"/>
                <a:gd name="T48" fmla="*/ 38 w 379"/>
                <a:gd name="T49" fmla="*/ 172 h 214"/>
                <a:gd name="T50" fmla="*/ 61 w 379"/>
                <a:gd name="T51" fmla="*/ 186 h 214"/>
                <a:gd name="T52" fmla="*/ 83 w 379"/>
                <a:gd name="T53" fmla="*/ 195 h 214"/>
                <a:gd name="T54" fmla="*/ 110 w 379"/>
                <a:gd name="T55" fmla="*/ 205 h 214"/>
                <a:gd name="T56" fmla="*/ 135 w 379"/>
                <a:gd name="T57" fmla="*/ 211 h 214"/>
                <a:gd name="T58" fmla="*/ 165 w 379"/>
                <a:gd name="T59" fmla="*/ 214 h 214"/>
                <a:gd name="T60" fmla="*/ 191 w 379"/>
                <a:gd name="T61" fmla="*/ 21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79" h="214">
                  <a:moveTo>
                    <a:pt x="379" y="107"/>
                  </a:moveTo>
                  <a:lnTo>
                    <a:pt x="376" y="91"/>
                  </a:lnTo>
                  <a:lnTo>
                    <a:pt x="369" y="71"/>
                  </a:lnTo>
                  <a:lnTo>
                    <a:pt x="357" y="59"/>
                  </a:lnTo>
                  <a:lnTo>
                    <a:pt x="341" y="42"/>
                  </a:lnTo>
                  <a:lnTo>
                    <a:pt x="321" y="29"/>
                  </a:lnTo>
                  <a:lnTo>
                    <a:pt x="298" y="20"/>
                  </a:lnTo>
                  <a:lnTo>
                    <a:pt x="275" y="9"/>
                  </a:lnTo>
                  <a:lnTo>
                    <a:pt x="250" y="3"/>
                  </a:lnTo>
                  <a:lnTo>
                    <a:pt x="220" y="0"/>
                  </a:lnTo>
                  <a:lnTo>
                    <a:pt x="191" y="0"/>
                  </a:lnTo>
                  <a:lnTo>
                    <a:pt x="165" y="0"/>
                  </a:lnTo>
                  <a:lnTo>
                    <a:pt x="135" y="3"/>
                  </a:lnTo>
                  <a:lnTo>
                    <a:pt x="110" y="9"/>
                  </a:lnTo>
                  <a:lnTo>
                    <a:pt x="83" y="20"/>
                  </a:lnTo>
                  <a:lnTo>
                    <a:pt x="61" y="32"/>
                  </a:lnTo>
                  <a:lnTo>
                    <a:pt x="38" y="45"/>
                  </a:lnTo>
                  <a:lnTo>
                    <a:pt x="22" y="59"/>
                  </a:lnTo>
                  <a:lnTo>
                    <a:pt x="9" y="75"/>
                  </a:lnTo>
                  <a:lnTo>
                    <a:pt x="0" y="91"/>
                  </a:lnTo>
                  <a:lnTo>
                    <a:pt x="0" y="111"/>
                  </a:lnTo>
                  <a:lnTo>
                    <a:pt x="0" y="127"/>
                  </a:lnTo>
                  <a:lnTo>
                    <a:pt x="9" y="143"/>
                  </a:lnTo>
                  <a:lnTo>
                    <a:pt x="22" y="159"/>
                  </a:lnTo>
                  <a:lnTo>
                    <a:pt x="38" y="172"/>
                  </a:lnTo>
                  <a:lnTo>
                    <a:pt x="61" y="186"/>
                  </a:lnTo>
                  <a:lnTo>
                    <a:pt x="83" y="195"/>
                  </a:lnTo>
                  <a:lnTo>
                    <a:pt x="110" y="205"/>
                  </a:lnTo>
                  <a:lnTo>
                    <a:pt x="135" y="211"/>
                  </a:lnTo>
                  <a:lnTo>
                    <a:pt x="165" y="214"/>
                  </a:lnTo>
                  <a:lnTo>
                    <a:pt x="191" y="214"/>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91" name="Freeform 1219"/>
            <p:cNvSpPr>
              <a:spLocks/>
            </p:cNvSpPr>
            <p:nvPr/>
          </p:nvSpPr>
          <p:spPr bwMode="auto">
            <a:xfrm>
              <a:off x="796" y="2868"/>
              <a:ext cx="22" cy="28"/>
            </a:xfrm>
            <a:custGeom>
              <a:avLst/>
              <a:gdLst>
                <a:gd name="T0" fmla="*/ 422 w 493"/>
                <a:gd name="T1" fmla="*/ 0 h 760"/>
                <a:gd name="T2" fmla="*/ 373 w 493"/>
                <a:gd name="T3" fmla="*/ 61 h 760"/>
                <a:gd name="T4" fmla="*/ 328 w 493"/>
                <a:gd name="T5" fmla="*/ 127 h 760"/>
                <a:gd name="T6" fmla="*/ 279 w 493"/>
                <a:gd name="T7" fmla="*/ 195 h 760"/>
                <a:gd name="T8" fmla="*/ 234 w 493"/>
                <a:gd name="T9" fmla="*/ 266 h 760"/>
                <a:gd name="T10" fmla="*/ 188 w 493"/>
                <a:gd name="T11" fmla="*/ 338 h 760"/>
                <a:gd name="T12" fmla="*/ 146 w 493"/>
                <a:gd name="T13" fmla="*/ 417 h 760"/>
                <a:gd name="T14" fmla="*/ 103 w 493"/>
                <a:gd name="T15" fmla="*/ 498 h 760"/>
                <a:gd name="T16" fmla="*/ 64 w 493"/>
                <a:gd name="T17" fmla="*/ 583 h 760"/>
                <a:gd name="T18" fmla="*/ 32 w 493"/>
                <a:gd name="T19" fmla="*/ 668 h 760"/>
                <a:gd name="T20" fmla="*/ 0 w 493"/>
                <a:gd name="T21" fmla="*/ 760 h 760"/>
                <a:gd name="T22" fmla="*/ 6 w 493"/>
                <a:gd name="T23" fmla="*/ 743 h 760"/>
                <a:gd name="T24" fmla="*/ 29 w 493"/>
                <a:gd name="T25" fmla="*/ 704 h 760"/>
                <a:gd name="T26" fmla="*/ 64 w 493"/>
                <a:gd name="T27" fmla="*/ 645 h 760"/>
                <a:gd name="T28" fmla="*/ 110 w 493"/>
                <a:gd name="T29" fmla="*/ 570 h 760"/>
                <a:gd name="T30" fmla="*/ 158 w 493"/>
                <a:gd name="T31" fmla="*/ 486 h 760"/>
                <a:gd name="T32" fmla="*/ 218 w 493"/>
                <a:gd name="T33" fmla="*/ 395 h 760"/>
                <a:gd name="T34" fmla="*/ 276 w 493"/>
                <a:gd name="T35" fmla="*/ 299 h 760"/>
                <a:gd name="T36" fmla="*/ 334 w 493"/>
                <a:gd name="T37" fmla="*/ 211 h 760"/>
                <a:gd name="T38" fmla="*/ 389 w 493"/>
                <a:gd name="T39" fmla="*/ 130 h 760"/>
                <a:gd name="T40" fmla="*/ 438 w 493"/>
                <a:gd name="T41" fmla="*/ 61 h 760"/>
                <a:gd name="T42" fmla="*/ 444 w 493"/>
                <a:gd name="T43" fmla="*/ 55 h 760"/>
                <a:gd name="T44" fmla="*/ 448 w 493"/>
                <a:gd name="T45" fmla="*/ 48 h 760"/>
                <a:gd name="T46" fmla="*/ 454 w 493"/>
                <a:gd name="T47" fmla="*/ 42 h 760"/>
                <a:gd name="T48" fmla="*/ 457 w 493"/>
                <a:gd name="T49" fmla="*/ 36 h 760"/>
                <a:gd name="T50" fmla="*/ 465 w 493"/>
                <a:gd name="T51" fmla="*/ 28 h 760"/>
                <a:gd name="T52" fmla="*/ 471 w 493"/>
                <a:gd name="T53" fmla="*/ 25 h 760"/>
                <a:gd name="T54" fmla="*/ 474 w 493"/>
                <a:gd name="T55" fmla="*/ 19 h 760"/>
                <a:gd name="T56" fmla="*/ 480 w 493"/>
                <a:gd name="T57" fmla="*/ 12 h 760"/>
                <a:gd name="T58" fmla="*/ 487 w 493"/>
                <a:gd name="T59" fmla="*/ 6 h 760"/>
                <a:gd name="T60" fmla="*/ 493 w 493"/>
                <a:gd name="T61" fmla="*/ 0 h 760"/>
                <a:gd name="T62" fmla="*/ 422 w 493"/>
                <a:gd name="T63" fmla="*/ 0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3" h="760">
                  <a:moveTo>
                    <a:pt x="422" y="0"/>
                  </a:moveTo>
                  <a:lnTo>
                    <a:pt x="373" y="61"/>
                  </a:lnTo>
                  <a:lnTo>
                    <a:pt x="328" y="127"/>
                  </a:lnTo>
                  <a:lnTo>
                    <a:pt x="279" y="195"/>
                  </a:lnTo>
                  <a:lnTo>
                    <a:pt x="234" y="266"/>
                  </a:lnTo>
                  <a:lnTo>
                    <a:pt x="188" y="338"/>
                  </a:lnTo>
                  <a:lnTo>
                    <a:pt x="146" y="417"/>
                  </a:lnTo>
                  <a:lnTo>
                    <a:pt x="103" y="498"/>
                  </a:lnTo>
                  <a:lnTo>
                    <a:pt x="64" y="583"/>
                  </a:lnTo>
                  <a:lnTo>
                    <a:pt x="32" y="668"/>
                  </a:lnTo>
                  <a:lnTo>
                    <a:pt x="0" y="760"/>
                  </a:lnTo>
                  <a:lnTo>
                    <a:pt x="6" y="743"/>
                  </a:lnTo>
                  <a:lnTo>
                    <a:pt x="29" y="704"/>
                  </a:lnTo>
                  <a:lnTo>
                    <a:pt x="64" y="645"/>
                  </a:lnTo>
                  <a:lnTo>
                    <a:pt x="110" y="570"/>
                  </a:lnTo>
                  <a:lnTo>
                    <a:pt x="158" y="486"/>
                  </a:lnTo>
                  <a:lnTo>
                    <a:pt x="218" y="395"/>
                  </a:lnTo>
                  <a:lnTo>
                    <a:pt x="276" y="299"/>
                  </a:lnTo>
                  <a:lnTo>
                    <a:pt x="334" y="211"/>
                  </a:lnTo>
                  <a:lnTo>
                    <a:pt x="389" y="130"/>
                  </a:lnTo>
                  <a:lnTo>
                    <a:pt x="438" y="61"/>
                  </a:lnTo>
                  <a:lnTo>
                    <a:pt x="444" y="55"/>
                  </a:lnTo>
                  <a:lnTo>
                    <a:pt x="448" y="48"/>
                  </a:lnTo>
                  <a:lnTo>
                    <a:pt x="454" y="42"/>
                  </a:lnTo>
                  <a:lnTo>
                    <a:pt x="457" y="36"/>
                  </a:lnTo>
                  <a:lnTo>
                    <a:pt x="465" y="28"/>
                  </a:lnTo>
                  <a:lnTo>
                    <a:pt x="471" y="25"/>
                  </a:lnTo>
                  <a:lnTo>
                    <a:pt x="474" y="19"/>
                  </a:lnTo>
                  <a:lnTo>
                    <a:pt x="480" y="12"/>
                  </a:lnTo>
                  <a:lnTo>
                    <a:pt x="487" y="6"/>
                  </a:lnTo>
                  <a:lnTo>
                    <a:pt x="493" y="0"/>
                  </a:lnTo>
                  <a:lnTo>
                    <a:pt x="42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92" name="Freeform 1220"/>
            <p:cNvSpPr>
              <a:spLocks/>
            </p:cNvSpPr>
            <p:nvPr/>
          </p:nvSpPr>
          <p:spPr bwMode="auto">
            <a:xfrm>
              <a:off x="818" y="2861"/>
              <a:ext cx="8" cy="4"/>
            </a:xfrm>
            <a:custGeom>
              <a:avLst/>
              <a:gdLst>
                <a:gd name="T0" fmla="*/ 192 w 192"/>
                <a:gd name="T1" fmla="*/ 0 h 118"/>
                <a:gd name="T2" fmla="*/ 179 w 192"/>
                <a:gd name="T3" fmla="*/ 13 h 118"/>
                <a:gd name="T4" fmla="*/ 170 w 192"/>
                <a:gd name="T5" fmla="*/ 22 h 118"/>
                <a:gd name="T6" fmla="*/ 156 w 192"/>
                <a:gd name="T7" fmla="*/ 36 h 118"/>
                <a:gd name="T8" fmla="*/ 143 w 192"/>
                <a:gd name="T9" fmla="*/ 49 h 118"/>
                <a:gd name="T10" fmla="*/ 134 w 192"/>
                <a:gd name="T11" fmla="*/ 58 h 118"/>
                <a:gd name="T12" fmla="*/ 121 w 192"/>
                <a:gd name="T13" fmla="*/ 71 h 118"/>
                <a:gd name="T14" fmla="*/ 107 w 192"/>
                <a:gd name="T15" fmla="*/ 82 h 118"/>
                <a:gd name="T16" fmla="*/ 98 w 192"/>
                <a:gd name="T17" fmla="*/ 94 h 118"/>
                <a:gd name="T18" fmla="*/ 85 w 192"/>
                <a:gd name="T19" fmla="*/ 107 h 118"/>
                <a:gd name="T20" fmla="*/ 75 w 192"/>
                <a:gd name="T21" fmla="*/ 118 h 118"/>
                <a:gd name="T22" fmla="*/ 0 w 192"/>
                <a:gd name="T23" fmla="*/ 118 h 118"/>
                <a:gd name="T24" fmla="*/ 10 w 192"/>
                <a:gd name="T25" fmla="*/ 107 h 118"/>
                <a:gd name="T26" fmla="*/ 24 w 192"/>
                <a:gd name="T27" fmla="*/ 94 h 118"/>
                <a:gd name="T28" fmla="*/ 33 w 192"/>
                <a:gd name="T29" fmla="*/ 85 h 118"/>
                <a:gd name="T30" fmla="*/ 43 w 192"/>
                <a:gd name="T31" fmla="*/ 71 h 118"/>
                <a:gd name="T32" fmla="*/ 52 w 192"/>
                <a:gd name="T33" fmla="*/ 62 h 118"/>
                <a:gd name="T34" fmla="*/ 62 w 192"/>
                <a:gd name="T35" fmla="*/ 52 h 118"/>
                <a:gd name="T36" fmla="*/ 72 w 192"/>
                <a:gd name="T37" fmla="*/ 39 h 118"/>
                <a:gd name="T38" fmla="*/ 82 w 192"/>
                <a:gd name="T39" fmla="*/ 29 h 118"/>
                <a:gd name="T40" fmla="*/ 95 w 192"/>
                <a:gd name="T41" fmla="*/ 19 h 118"/>
                <a:gd name="T42" fmla="*/ 104 w 192"/>
                <a:gd name="T43" fmla="*/ 10 h 118"/>
                <a:gd name="T44" fmla="*/ 192 w 192"/>
                <a:gd name="T45"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2" h="118">
                  <a:moveTo>
                    <a:pt x="192" y="0"/>
                  </a:moveTo>
                  <a:lnTo>
                    <a:pt x="179" y="13"/>
                  </a:lnTo>
                  <a:lnTo>
                    <a:pt x="170" y="22"/>
                  </a:lnTo>
                  <a:lnTo>
                    <a:pt x="156" y="36"/>
                  </a:lnTo>
                  <a:lnTo>
                    <a:pt x="143" y="49"/>
                  </a:lnTo>
                  <a:lnTo>
                    <a:pt x="134" y="58"/>
                  </a:lnTo>
                  <a:lnTo>
                    <a:pt x="121" y="71"/>
                  </a:lnTo>
                  <a:lnTo>
                    <a:pt x="107" y="82"/>
                  </a:lnTo>
                  <a:lnTo>
                    <a:pt x="98" y="94"/>
                  </a:lnTo>
                  <a:lnTo>
                    <a:pt x="85" y="107"/>
                  </a:lnTo>
                  <a:lnTo>
                    <a:pt x="75" y="118"/>
                  </a:lnTo>
                  <a:lnTo>
                    <a:pt x="0" y="118"/>
                  </a:lnTo>
                  <a:lnTo>
                    <a:pt x="10" y="107"/>
                  </a:lnTo>
                  <a:lnTo>
                    <a:pt x="24" y="94"/>
                  </a:lnTo>
                  <a:lnTo>
                    <a:pt x="33" y="85"/>
                  </a:lnTo>
                  <a:lnTo>
                    <a:pt x="43" y="71"/>
                  </a:lnTo>
                  <a:lnTo>
                    <a:pt x="52" y="62"/>
                  </a:lnTo>
                  <a:lnTo>
                    <a:pt x="62" y="52"/>
                  </a:lnTo>
                  <a:lnTo>
                    <a:pt x="72" y="39"/>
                  </a:lnTo>
                  <a:lnTo>
                    <a:pt x="82" y="29"/>
                  </a:lnTo>
                  <a:lnTo>
                    <a:pt x="95" y="19"/>
                  </a:lnTo>
                  <a:lnTo>
                    <a:pt x="104" y="10"/>
                  </a:lnTo>
                  <a:lnTo>
                    <a:pt x="19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93" name="Freeform 1221"/>
            <p:cNvSpPr>
              <a:spLocks/>
            </p:cNvSpPr>
            <p:nvPr/>
          </p:nvSpPr>
          <p:spPr bwMode="auto">
            <a:xfrm>
              <a:off x="826" y="2851"/>
              <a:ext cx="18" cy="7"/>
            </a:xfrm>
            <a:custGeom>
              <a:avLst/>
              <a:gdLst>
                <a:gd name="T0" fmla="*/ 101 w 403"/>
                <a:gd name="T1" fmla="*/ 199 h 216"/>
                <a:gd name="T2" fmla="*/ 137 w 403"/>
                <a:gd name="T3" fmla="*/ 167 h 216"/>
                <a:gd name="T4" fmla="*/ 176 w 403"/>
                <a:gd name="T5" fmla="*/ 134 h 216"/>
                <a:gd name="T6" fmla="*/ 211 w 403"/>
                <a:gd name="T7" fmla="*/ 108 h 216"/>
                <a:gd name="T8" fmla="*/ 247 w 403"/>
                <a:gd name="T9" fmla="*/ 82 h 216"/>
                <a:gd name="T10" fmla="*/ 280 w 403"/>
                <a:gd name="T11" fmla="*/ 59 h 216"/>
                <a:gd name="T12" fmla="*/ 308 w 403"/>
                <a:gd name="T13" fmla="*/ 36 h 216"/>
                <a:gd name="T14" fmla="*/ 338 w 403"/>
                <a:gd name="T15" fmla="*/ 23 h 216"/>
                <a:gd name="T16" fmla="*/ 360 w 403"/>
                <a:gd name="T17" fmla="*/ 11 h 216"/>
                <a:gd name="T18" fmla="*/ 383 w 403"/>
                <a:gd name="T19" fmla="*/ 4 h 216"/>
                <a:gd name="T20" fmla="*/ 403 w 403"/>
                <a:gd name="T21" fmla="*/ 0 h 216"/>
                <a:gd name="T22" fmla="*/ 201 w 403"/>
                <a:gd name="T23" fmla="*/ 47 h 216"/>
                <a:gd name="T24" fmla="*/ 185 w 403"/>
                <a:gd name="T25" fmla="*/ 56 h 216"/>
                <a:gd name="T26" fmla="*/ 168 w 403"/>
                <a:gd name="T27" fmla="*/ 69 h 216"/>
                <a:gd name="T28" fmla="*/ 153 w 403"/>
                <a:gd name="T29" fmla="*/ 86 h 216"/>
                <a:gd name="T30" fmla="*/ 133 w 403"/>
                <a:gd name="T31" fmla="*/ 98 h 216"/>
                <a:gd name="T32" fmla="*/ 113 w 403"/>
                <a:gd name="T33" fmla="*/ 114 h 216"/>
                <a:gd name="T34" fmla="*/ 91 w 403"/>
                <a:gd name="T35" fmla="*/ 134 h 216"/>
                <a:gd name="T36" fmla="*/ 68 w 403"/>
                <a:gd name="T37" fmla="*/ 150 h 216"/>
                <a:gd name="T38" fmla="*/ 46 w 403"/>
                <a:gd name="T39" fmla="*/ 170 h 216"/>
                <a:gd name="T40" fmla="*/ 22 w 403"/>
                <a:gd name="T41" fmla="*/ 193 h 216"/>
                <a:gd name="T42" fmla="*/ 0 w 403"/>
                <a:gd name="T43" fmla="*/ 216 h 216"/>
                <a:gd name="T44" fmla="*/ 101 w 403"/>
                <a:gd name="T45" fmla="*/ 199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3" h="216">
                  <a:moveTo>
                    <a:pt x="101" y="199"/>
                  </a:moveTo>
                  <a:lnTo>
                    <a:pt x="137" y="167"/>
                  </a:lnTo>
                  <a:lnTo>
                    <a:pt x="176" y="134"/>
                  </a:lnTo>
                  <a:lnTo>
                    <a:pt x="211" y="108"/>
                  </a:lnTo>
                  <a:lnTo>
                    <a:pt x="247" y="82"/>
                  </a:lnTo>
                  <a:lnTo>
                    <a:pt x="280" y="59"/>
                  </a:lnTo>
                  <a:lnTo>
                    <a:pt x="308" y="36"/>
                  </a:lnTo>
                  <a:lnTo>
                    <a:pt x="338" y="23"/>
                  </a:lnTo>
                  <a:lnTo>
                    <a:pt x="360" y="11"/>
                  </a:lnTo>
                  <a:lnTo>
                    <a:pt x="383" y="4"/>
                  </a:lnTo>
                  <a:lnTo>
                    <a:pt x="403" y="0"/>
                  </a:lnTo>
                  <a:lnTo>
                    <a:pt x="201" y="47"/>
                  </a:lnTo>
                  <a:lnTo>
                    <a:pt x="185" y="56"/>
                  </a:lnTo>
                  <a:lnTo>
                    <a:pt x="168" y="69"/>
                  </a:lnTo>
                  <a:lnTo>
                    <a:pt x="153" y="86"/>
                  </a:lnTo>
                  <a:lnTo>
                    <a:pt x="133" y="98"/>
                  </a:lnTo>
                  <a:lnTo>
                    <a:pt x="113" y="114"/>
                  </a:lnTo>
                  <a:lnTo>
                    <a:pt x="91" y="134"/>
                  </a:lnTo>
                  <a:lnTo>
                    <a:pt x="68" y="150"/>
                  </a:lnTo>
                  <a:lnTo>
                    <a:pt x="46" y="170"/>
                  </a:lnTo>
                  <a:lnTo>
                    <a:pt x="22" y="193"/>
                  </a:lnTo>
                  <a:lnTo>
                    <a:pt x="0" y="216"/>
                  </a:lnTo>
                  <a:lnTo>
                    <a:pt x="101" y="1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94" name="Freeform 1222"/>
            <p:cNvSpPr>
              <a:spLocks/>
            </p:cNvSpPr>
            <p:nvPr/>
          </p:nvSpPr>
          <p:spPr bwMode="auto">
            <a:xfrm>
              <a:off x="928" y="2692"/>
              <a:ext cx="41" cy="54"/>
            </a:xfrm>
            <a:custGeom>
              <a:avLst/>
              <a:gdLst>
                <a:gd name="T0" fmla="*/ 480 w 942"/>
                <a:gd name="T1" fmla="*/ 74 h 1513"/>
                <a:gd name="T2" fmla="*/ 510 w 942"/>
                <a:gd name="T3" fmla="*/ 103 h 1513"/>
                <a:gd name="T4" fmla="*/ 549 w 942"/>
                <a:gd name="T5" fmla="*/ 127 h 1513"/>
                <a:gd name="T6" fmla="*/ 594 w 942"/>
                <a:gd name="T7" fmla="*/ 139 h 1513"/>
                <a:gd name="T8" fmla="*/ 643 w 942"/>
                <a:gd name="T9" fmla="*/ 143 h 1513"/>
                <a:gd name="T10" fmla="*/ 695 w 942"/>
                <a:gd name="T11" fmla="*/ 136 h 1513"/>
                <a:gd name="T12" fmla="*/ 741 w 942"/>
                <a:gd name="T13" fmla="*/ 113 h 1513"/>
                <a:gd name="T14" fmla="*/ 783 w 942"/>
                <a:gd name="T15" fmla="*/ 84 h 1513"/>
                <a:gd name="T16" fmla="*/ 815 w 942"/>
                <a:gd name="T17" fmla="*/ 52 h 1513"/>
                <a:gd name="T18" fmla="*/ 844 w 942"/>
                <a:gd name="T19" fmla="*/ 16 h 1513"/>
                <a:gd name="T20" fmla="*/ 844 w 942"/>
                <a:gd name="T21" fmla="*/ 107 h 1513"/>
                <a:gd name="T22" fmla="*/ 828 w 942"/>
                <a:gd name="T23" fmla="*/ 342 h 1513"/>
                <a:gd name="T24" fmla="*/ 824 w 942"/>
                <a:gd name="T25" fmla="*/ 586 h 1513"/>
                <a:gd name="T26" fmla="*/ 848 w 942"/>
                <a:gd name="T27" fmla="*/ 821 h 1513"/>
                <a:gd name="T28" fmla="*/ 903 w 942"/>
                <a:gd name="T29" fmla="*/ 1017 h 1513"/>
                <a:gd name="T30" fmla="*/ 939 w 942"/>
                <a:gd name="T31" fmla="*/ 1096 h 1513"/>
                <a:gd name="T32" fmla="*/ 922 w 942"/>
                <a:gd name="T33" fmla="*/ 1096 h 1513"/>
                <a:gd name="T34" fmla="*/ 890 w 942"/>
                <a:gd name="T35" fmla="*/ 1075 h 1513"/>
                <a:gd name="T36" fmla="*/ 848 w 942"/>
                <a:gd name="T37" fmla="*/ 997 h 1513"/>
                <a:gd name="T38" fmla="*/ 799 w 942"/>
                <a:gd name="T39" fmla="*/ 840 h 1513"/>
                <a:gd name="T40" fmla="*/ 772 w 942"/>
                <a:gd name="T41" fmla="*/ 707 h 1513"/>
                <a:gd name="T42" fmla="*/ 766 w 942"/>
                <a:gd name="T43" fmla="*/ 661 h 1513"/>
                <a:gd name="T44" fmla="*/ 753 w 942"/>
                <a:gd name="T45" fmla="*/ 613 h 1513"/>
                <a:gd name="T46" fmla="*/ 741 w 942"/>
                <a:gd name="T47" fmla="*/ 574 h 1513"/>
                <a:gd name="T48" fmla="*/ 721 w 942"/>
                <a:gd name="T49" fmla="*/ 550 h 1513"/>
                <a:gd name="T50" fmla="*/ 701 w 942"/>
                <a:gd name="T51" fmla="*/ 553 h 1513"/>
                <a:gd name="T52" fmla="*/ 689 w 942"/>
                <a:gd name="T53" fmla="*/ 567 h 1513"/>
                <a:gd name="T54" fmla="*/ 681 w 942"/>
                <a:gd name="T55" fmla="*/ 589 h 1513"/>
                <a:gd name="T56" fmla="*/ 681 w 942"/>
                <a:gd name="T57" fmla="*/ 629 h 1513"/>
                <a:gd name="T58" fmla="*/ 678 w 942"/>
                <a:gd name="T59" fmla="*/ 677 h 1513"/>
                <a:gd name="T60" fmla="*/ 675 w 942"/>
                <a:gd name="T61" fmla="*/ 746 h 1513"/>
                <a:gd name="T62" fmla="*/ 675 w 942"/>
                <a:gd name="T63" fmla="*/ 818 h 1513"/>
                <a:gd name="T64" fmla="*/ 675 w 942"/>
                <a:gd name="T65" fmla="*/ 890 h 1513"/>
                <a:gd name="T66" fmla="*/ 672 w 942"/>
                <a:gd name="T67" fmla="*/ 965 h 1513"/>
                <a:gd name="T68" fmla="*/ 669 w 942"/>
                <a:gd name="T69" fmla="*/ 1039 h 1513"/>
                <a:gd name="T70" fmla="*/ 653 w 942"/>
                <a:gd name="T71" fmla="*/ 1141 h 1513"/>
                <a:gd name="T72" fmla="*/ 601 w 942"/>
                <a:gd name="T73" fmla="*/ 1239 h 1513"/>
                <a:gd name="T74" fmla="*/ 526 w 942"/>
                <a:gd name="T75" fmla="*/ 1298 h 1513"/>
                <a:gd name="T76" fmla="*/ 439 w 942"/>
                <a:gd name="T77" fmla="*/ 1331 h 1513"/>
                <a:gd name="T78" fmla="*/ 351 w 942"/>
                <a:gd name="T79" fmla="*/ 1350 h 1513"/>
                <a:gd name="T80" fmla="*/ 276 w 942"/>
                <a:gd name="T81" fmla="*/ 1370 h 1513"/>
                <a:gd name="T82" fmla="*/ 214 w 942"/>
                <a:gd name="T83" fmla="*/ 1402 h 1513"/>
                <a:gd name="T84" fmla="*/ 172 w 942"/>
                <a:gd name="T85" fmla="*/ 1444 h 1513"/>
                <a:gd name="T86" fmla="*/ 143 w 942"/>
                <a:gd name="T87" fmla="*/ 1483 h 1513"/>
                <a:gd name="T88" fmla="*/ 126 w 942"/>
                <a:gd name="T89" fmla="*/ 1510 h 1513"/>
                <a:gd name="T90" fmla="*/ 120 w 942"/>
                <a:gd name="T91" fmla="*/ 1497 h 1513"/>
                <a:gd name="T92" fmla="*/ 95 w 942"/>
                <a:gd name="T93" fmla="*/ 1454 h 1513"/>
                <a:gd name="T94" fmla="*/ 59 w 942"/>
                <a:gd name="T95" fmla="*/ 1412 h 1513"/>
                <a:gd name="T96" fmla="*/ 26 w 942"/>
                <a:gd name="T97" fmla="*/ 1376 h 1513"/>
                <a:gd name="T98" fmla="*/ 3 w 942"/>
                <a:gd name="T99" fmla="*/ 1356 h 1513"/>
                <a:gd name="T100" fmla="*/ 91 w 942"/>
                <a:gd name="T101" fmla="*/ 1350 h 1513"/>
                <a:gd name="T102" fmla="*/ 241 w 942"/>
                <a:gd name="T103" fmla="*/ 1314 h 1513"/>
                <a:gd name="T104" fmla="*/ 348 w 942"/>
                <a:gd name="T105" fmla="*/ 1252 h 1513"/>
                <a:gd name="T106" fmla="*/ 419 w 942"/>
                <a:gd name="T107" fmla="*/ 1187 h 1513"/>
                <a:gd name="T108" fmla="*/ 455 w 942"/>
                <a:gd name="T109" fmla="*/ 1141 h 1513"/>
                <a:gd name="T110" fmla="*/ 510 w 942"/>
                <a:gd name="T111" fmla="*/ 1056 h 1513"/>
                <a:gd name="T112" fmla="*/ 574 w 942"/>
                <a:gd name="T113" fmla="*/ 873 h 1513"/>
                <a:gd name="T114" fmla="*/ 588 w 942"/>
                <a:gd name="T115" fmla="*/ 658 h 1513"/>
                <a:gd name="T116" fmla="*/ 565 w 942"/>
                <a:gd name="T117" fmla="*/ 426 h 1513"/>
                <a:gd name="T118" fmla="*/ 510 w 942"/>
                <a:gd name="T119" fmla="*/ 182 h 1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42" h="1513">
                  <a:moveTo>
                    <a:pt x="474" y="58"/>
                  </a:moveTo>
                  <a:lnTo>
                    <a:pt x="480" y="74"/>
                  </a:lnTo>
                  <a:lnTo>
                    <a:pt x="494" y="91"/>
                  </a:lnTo>
                  <a:lnTo>
                    <a:pt x="510" y="103"/>
                  </a:lnTo>
                  <a:lnTo>
                    <a:pt x="529" y="117"/>
                  </a:lnTo>
                  <a:lnTo>
                    <a:pt x="549" y="127"/>
                  </a:lnTo>
                  <a:lnTo>
                    <a:pt x="571" y="133"/>
                  </a:lnTo>
                  <a:lnTo>
                    <a:pt x="594" y="139"/>
                  </a:lnTo>
                  <a:lnTo>
                    <a:pt x="620" y="143"/>
                  </a:lnTo>
                  <a:lnTo>
                    <a:pt x="643" y="143"/>
                  </a:lnTo>
                  <a:lnTo>
                    <a:pt x="665" y="143"/>
                  </a:lnTo>
                  <a:lnTo>
                    <a:pt x="695" y="136"/>
                  </a:lnTo>
                  <a:lnTo>
                    <a:pt x="717" y="127"/>
                  </a:lnTo>
                  <a:lnTo>
                    <a:pt x="741" y="113"/>
                  </a:lnTo>
                  <a:lnTo>
                    <a:pt x="763" y="100"/>
                  </a:lnTo>
                  <a:lnTo>
                    <a:pt x="783" y="84"/>
                  </a:lnTo>
                  <a:lnTo>
                    <a:pt x="799" y="67"/>
                  </a:lnTo>
                  <a:lnTo>
                    <a:pt x="815" y="52"/>
                  </a:lnTo>
                  <a:lnTo>
                    <a:pt x="832" y="36"/>
                  </a:lnTo>
                  <a:lnTo>
                    <a:pt x="844" y="16"/>
                  </a:lnTo>
                  <a:lnTo>
                    <a:pt x="857" y="0"/>
                  </a:lnTo>
                  <a:lnTo>
                    <a:pt x="844" y="107"/>
                  </a:lnTo>
                  <a:lnTo>
                    <a:pt x="835" y="221"/>
                  </a:lnTo>
                  <a:lnTo>
                    <a:pt x="828" y="342"/>
                  </a:lnTo>
                  <a:lnTo>
                    <a:pt x="824" y="466"/>
                  </a:lnTo>
                  <a:lnTo>
                    <a:pt x="824" y="586"/>
                  </a:lnTo>
                  <a:lnTo>
                    <a:pt x="835" y="707"/>
                  </a:lnTo>
                  <a:lnTo>
                    <a:pt x="848" y="821"/>
                  </a:lnTo>
                  <a:lnTo>
                    <a:pt x="870" y="926"/>
                  </a:lnTo>
                  <a:lnTo>
                    <a:pt x="903" y="1017"/>
                  </a:lnTo>
                  <a:lnTo>
                    <a:pt x="942" y="1092"/>
                  </a:lnTo>
                  <a:lnTo>
                    <a:pt x="939" y="1096"/>
                  </a:lnTo>
                  <a:lnTo>
                    <a:pt x="932" y="1096"/>
                  </a:lnTo>
                  <a:lnTo>
                    <a:pt x="922" y="1096"/>
                  </a:lnTo>
                  <a:lnTo>
                    <a:pt x="906" y="1089"/>
                  </a:lnTo>
                  <a:lnTo>
                    <a:pt x="890" y="1075"/>
                  </a:lnTo>
                  <a:lnTo>
                    <a:pt x="870" y="1047"/>
                  </a:lnTo>
                  <a:lnTo>
                    <a:pt x="848" y="997"/>
                  </a:lnTo>
                  <a:lnTo>
                    <a:pt x="824" y="932"/>
                  </a:lnTo>
                  <a:lnTo>
                    <a:pt x="799" y="840"/>
                  </a:lnTo>
                  <a:lnTo>
                    <a:pt x="776" y="724"/>
                  </a:lnTo>
                  <a:lnTo>
                    <a:pt x="772" y="707"/>
                  </a:lnTo>
                  <a:lnTo>
                    <a:pt x="769" y="685"/>
                  </a:lnTo>
                  <a:lnTo>
                    <a:pt x="766" y="661"/>
                  </a:lnTo>
                  <a:lnTo>
                    <a:pt x="760" y="635"/>
                  </a:lnTo>
                  <a:lnTo>
                    <a:pt x="753" y="613"/>
                  </a:lnTo>
                  <a:lnTo>
                    <a:pt x="747" y="589"/>
                  </a:lnTo>
                  <a:lnTo>
                    <a:pt x="741" y="574"/>
                  </a:lnTo>
                  <a:lnTo>
                    <a:pt x="730" y="557"/>
                  </a:lnTo>
                  <a:lnTo>
                    <a:pt x="721" y="550"/>
                  </a:lnTo>
                  <a:lnTo>
                    <a:pt x="711" y="547"/>
                  </a:lnTo>
                  <a:lnTo>
                    <a:pt x="701" y="553"/>
                  </a:lnTo>
                  <a:lnTo>
                    <a:pt x="692" y="557"/>
                  </a:lnTo>
                  <a:lnTo>
                    <a:pt x="689" y="567"/>
                  </a:lnTo>
                  <a:lnTo>
                    <a:pt x="686" y="577"/>
                  </a:lnTo>
                  <a:lnTo>
                    <a:pt x="681" y="589"/>
                  </a:lnTo>
                  <a:lnTo>
                    <a:pt x="681" y="606"/>
                  </a:lnTo>
                  <a:lnTo>
                    <a:pt x="681" y="629"/>
                  </a:lnTo>
                  <a:lnTo>
                    <a:pt x="681" y="652"/>
                  </a:lnTo>
                  <a:lnTo>
                    <a:pt x="678" y="677"/>
                  </a:lnTo>
                  <a:lnTo>
                    <a:pt x="678" y="710"/>
                  </a:lnTo>
                  <a:lnTo>
                    <a:pt x="675" y="746"/>
                  </a:lnTo>
                  <a:lnTo>
                    <a:pt x="675" y="782"/>
                  </a:lnTo>
                  <a:lnTo>
                    <a:pt x="675" y="818"/>
                  </a:lnTo>
                  <a:lnTo>
                    <a:pt x="675" y="854"/>
                  </a:lnTo>
                  <a:lnTo>
                    <a:pt x="675" y="890"/>
                  </a:lnTo>
                  <a:lnTo>
                    <a:pt x="672" y="929"/>
                  </a:lnTo>
                  <a:lnTo>
                    <a:pt x="672" y="965"/>
                  </a:lnTo>
                  <a:lnTo>
                    <a:pt x="672" y="1000"/>
                  </a:lnTo>
                  <a:lnTo>
                    <a:pt x="669" y="1039"/>
                  </a:lnTo>
                  <a:lnTo>
                    <a:pt x="665" y="1075"/>
                  </a:lnTo>
                  <a:lnTo>
                    <a:pt x="653" y="1141"/>
                  </a:lnTo>
                  <a:lnTo>
                    <a:pt x="629" y="1196"/>
                  </a:lnTo>
                  <a:lnTo>
                    <a:pt x="601" y="1239"/>
                  </a:lnTo>
                  <a:lnTo>
                    <a:pt x="565" y="1271"/>
                  </a:lnTo>
                  <a:lnTo>
                    <a:pt x="526" y="1298"/>
                  </a:lnTo>
                  <a:lnTo>
                    <a:pt x="483" y="1317"/>
                  </a:lnTo>
                  <a:lnTo>
                    <a:pt x="439" y="1331"/>
                  </a:lnTo>
                  <a:lnTo>
                    <a:pt x="393" y="1343"/>
                  </a:lnTo>
                  <a:lnTo>
                    <a:pt x="351" y="1350"/>
                  </a:lnTo>
                  <a:lnTo>
                    <a:pt x="312" y="1356"/>
                  </a:lnTo>
                  <a:lnTo>
                    <a:pt x="276" y="1370"/>
                  </a:lnTo>
                  <a:lnTo>
                    <a:pt x="244" y="1382"/>
                  </a:lnTo>
                  <a:lnTo>
                    <a:pt x="214" y="1402"/>
                  </a:lnTo>
                  <a:lnTo>
                    <a:pt x="192" y="1425"/>
                  </a:lnTo>
                  <a:lnTo>
                    <a:pt x="172" y="1444"/>
                  </a:lnTo>
                  <a:lnTo>
                    <a:pt x="156" y="1467"/>
                  </a:lnTo>
                  <a:lnTo>
                    <a:pt x="143" y="1483"/>
                  </a:lnTo>
                  <a:lnTo>
                    <a:pt x="133" y="1500"/>
                  </a:lnTo>
                  <a:lnTo>
                    <a:pt x="126" y="1510"/>
                  </a:lnTo>
                  <a:lnTo>
                    <a:pt x="126" y="1513"/>
                  </a:lnTo>
                  <a:lnTo>
                    <a:pt x="120" y="1497"/>
                  </a:lnTo>
                  <a:lnTo>
                    <a:pt x="107" y="1474"/>
                  </a:lnTo>
                  <a:lnTo>
                    <a:pt x="95" y="1454"/>
                  </a:lnTo>
                  <a:lnTo>
                    <a:pt x="78" y="1431"/>
                  </a:lnTo>
                  <a:lnTo>
                    <a:pt x="59" y="1412"/>
                  </a:lnTo>
                  <a:lnTo>
                    <a:pt x="43" y="1392"/>
                  </a:lnTo>
                  <a:lnTo>
                    <a:pt x="26" y="1376"/>
                  </a:lnTo>
                  <a:lnTo>
                    <a:pt x="13" y="1362"/>
                  </a:lnTo>
                  <a:lnTo>
                    <a:pt x="3" y="1356"/>
                  </a:lnTo>
                  <a:lnTo>
                    <a:pt x="0" y="1353"/>
                  </a:lnTo>
                  <a:lnTo>
                    <a:pt x="91" y="1350"/>
                  </a:lnTo>
                  <a:lnTo>
                    <a:pt x="169" y="1337"/>
                  </a:lnTo>
                  <a:lnTo>
                    <a:pt x="241" y="1314"/>
                  </a:lnTo>
                  <a:lnTo>
                    <a:pt x="299" y="1284"/>
                  </a:lnTo>
                  <a:lnTo>
                    <a:pt x="348" y="1252"/>
                  </a:lnTo>
                  <a:lnTo>
                    <a:pt x="390" y="1216"/>
                  </a:lnTo>
                  <a:lnTo>
                    <a:pt x="419" y="1187"/>
                  </a:lnTo>
                  <a:lnTo>
                    <a:pt x="442" y="1160"/>
                  </a:lnTo>
                  <a:lnTo>
                    <a:pt x="455" y="1141"/>
                  </a:lnTo>
                  <a:lnTo>
                    <a:pt x="461" y="1135"/>
                  </a:lnTo>
                  <a:lnTo>
                    <a:pt x="510" y="1056"/>
                  </a:lnTo>
                  <a:lnTo>
                    <a:pt x="549" y="968"/>
                  </a:lnTo>
                  <a:lnTo>
                    <a:pt x="574" y="873"/>
                  </a:lnTo>
                  <a:lnTo>
                    <a:pt x="588" y="769"/>
                  </a:lnTo>
                  <a:lnTo>
                    <a:pt x="588" y="658"/>
                  </a:lnTo>
                  <a:lnTo>
                    <a:pt x="581" y="544"/>
                  </a:lnTo>
                  <a:lnTo>
                    <a:pt x="565" y="426"/>
                  </a:lnTo>
                  <a:lnTo>
                    <a:pt x="539" y="306"/>
                  </a:lnTo>
                  <a:lnTo>
                    <a:pt x="510" y="182"/>
                  </a:lnTo>
                  <a:lnTo>
                    <a:pt x="474" y="58"/>
                  </a:lnTo>
                  <a:close/>
                </a:path>
              </a:pathLst>
            </a:custGeom>
            <a:solidFill>
              <a:srgbClr val="FFCB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95" name="Freeform 1223"/>
            <p:cNvSpPr>
              <a:spLocks/>
            </p:cNvSpPr>
            <p:nvPr/>
          </p:nvSpPr>
          <p:spPr bwMode="auto">
            <a:xfrm>
              <a:off x="978" y="2737"/>
              <a:ext cx="15" cy="14"/>
            </a:xfrm>
            <a:custGeom>
              <a:avLst/>
              <a:gdLst>
                <a:gd name="T0" fmla="*/ 344 w 344"/>
                <a:gd name="T1" fmla="*/ 0 h 388"/>
                <a:gd name="T2" fmla="*/ 338 w 344"/>
                <a:gd name="T3" fmla="*/ 3 h 388"/>
                <a:gd name="T4" fmla="*/ 321 w 344"/>
                <a:gd name="T5" fmla="*/ 7 h 388"/>
                <a:gd name="T6" fmla="*/ 298 w 344"/>
                <a:gd name="T7" fmla="*/ 17 h 388"/>
                <a:gd name="T8" fmla="*/ 266 w 344"/>
                <a:gd name="T9" fmla="*/ 23 h 388"/>
                <a:gd name="T10" fmla="*/ 226 w 344"/>
                <a:gd name="T11" fmla="*/ 33 h 388"/>
                <a:gd name="T12" fmla="*/ 184 w 344"/>
                <a:gd name="T13" fmla="*/ 36 h 388"/>
                <a:gd name="T14" fmla="*/ 140 w 344"/>
                <a:gd name="T15" fmla="*/ 39 h 388"/>
                <a:gd name="T16" fmla="*/ 94 w 344"/>
                <a:gd name="T17" fmla="*/ 36 h 388"/>
                <a:gd name="T18" fmla="*/ 45 w 344"/>
                <a:gd name="T19" fmla="*/ 26 h 388"/>
                <a:gd name="T20" fmla="*/ 0 w 344"/>
                <a:gd name="T21" fmla="*/ 10 h 388"/>
                <a:gd name="T22" fmla="*/ 6 w 344"/>
                <a:gd name="T23" fmla="*/ 13 h 388"/>
                <a:gd name="T24" fmla="*/ 25 w 344"/>
                <a:gd name="T25" fmla="*/ 26 h 388"/>
                <a:gd name="T26" fmla="*/ 55 w 344"/>
                <a:gd name="T27" fmla="*/ 49 h 388"/>
                <a:gd name="T28" fmla="*/ 94 w 344"/>
                <a:gd name="T29" fmla="*/ 75 h 388"/>
                <a:gd name="T30" fmla="*/ 132 w 344"/>
                <a:gd name="T31" fmla="*/ 111 h 388"/>
                <a:gd name="T32" fmla="*/ 175 w 344"/>
                <a:gd name="T33" fmla="*/ 153 h 388"/>
                <a:gd name="T34" fmla="*/ 214 w 344"/>
                <a:gd name="T35" fmla="*/ 202 h 388"/>
                <a:gd name="T36" fmla="*/ 247 w 344"/>
                <a:gd name="T37" fmla="*/ 258 h 388"/>
                <a:gd name="T38" fmla="*/ 272 w 344"/>
                <a:gd name="T39" fmla="*/ 319 h 388"/>
                <a:gd name="T40" fmla="*/ 289 w 344"/>
                <a:gd name="T41" fmla="*/ 388 h 388"/>
                <a:gd name="T42" fmla="*/ 286 w 344"/>
                <a:gd name="T43" fmla="*/ 379 h 388"/>
                <a:gd name="T44" fmla="*/ 278 w 344"/>
                <a:gd name="T45" fmla="*/ 359 h 388"/>
                <a:gd name="T46" fmla="*/ 269 w 344"/>
                <a:gd name="T47" fmla="*/ 326 h 388"/>
                <a:gd name="T48" fmla="*/ 259 w 344"/>
                <a:gd name="T49" fmla="*/ 288 h 388"/>
                <a:gd name="T50" fmla="*/ 250 w 344"/>
                <a:gd name="T51" fmla="*/ 241 h 388"/>
                <a:gd name="T52" fmla="*/ 250 w 344"/>
                <a:gd name="T53" fmla="*/ 189 h 388"/>
                <a:gd name="T54" fmla="*/ 256 w 344"/>
                <a:gd name="T55" fmla="*/ 140 h 388"/>
                <a:gd name="T56" fmla="*/ 272 w 344"/>
                <a:gd name="T57" fmla="*/ 89 h 388"/>
                <a:gd name="T58" fmla="*/ 298 w 344"/>
                <a:gd name="T59" fmla="*/ 42 h 388"/>
                <a:gd name="T60" fmla="*/ 344 w 344"/>
                <a:gd name="T61" fmla="*/ 0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4" h="388">
                  <a:moveTo>
                    <a:pt x="344" y="0"/>
                  </a:moveTo>
                  <a:lnTo>
                    <a:pt x="338" y="3"/>
                  </a:lnTo>
                  <a:lnTo>
                    <a:pt x="321" y="7"/>
                  </a:lnTo>
                  <a:lnTo>
                    <a:pt x="298" y="17"/>
                  </a:lnTo>
                  <a:lnTo>
                    <a:pt x="266" y="23"/>
                  </a:lnTo>
                  <a:lnTo>
                    <a:pt x="226" y="33"/>
                  </a:lnTo>
                  <a:lnTo>
                    <a:pt x="184" y="36"/>
                  </a:lnTo>
                  <a:lnTo>
                    <a:pt x="140" y="39"/>
                  </a:lnTo>
                  <a:lnTo>
                    <a:pt x="94" y="36"/>
                  </a:lnTo>
                  <a:lnTo>
                    <a:pt x="45" y="26"/>
                  </a:lnTo>
                  <a:lnTo>
                    <a:pt x="0" y="10"/>
                  </a:lnTo>
                  <a:lnTo>
                    <a:pt x="6" y="13"/>
                  </a:lnTo>
                  <a:lnTo>
                    <a:pt x="25" y="26"/>
                  </a:lnTo>
                  <a:lnTo>
                    <a:pt x="55" y="49"/>
                  </a:lnTo>
                  <a:lnTo>
                    <a:pt x="94" y="75"/>
                  </a:lnTo>
                  <a:lnTo>
                    <a:pt x="132" y="111"/>
                  </a:lnTo>
                  <a:lnTo>
                    <a:pt x="175" y="153"/>
                  </a:lnTo>
                  <a:lnTo>
                    <a:pt x="214" y="202"/>
                  </a:lnTo>
                  <a:lnTo>
                    <a:pt x="247" y="258"/>
                  </a:lnTo>
                  <a:lnTo>
                    <a:pt x="272" y="319"/>
                  </a:lnTo>
                  <a:lnTo>
                    <a:pt x="289" y="388"/>
                  </a:lnTo>
                  <a:lnTo>
                    <a:pt x="286" y="379"/>
                  </a:lnTo>
                  <a:lnTo>
                    <a:pt x="278" y="359"/>
                  </a:lnTo>
                  <a:lnTo>
                    <a:pt x="269" y="326"/>
                  </a:lnTo>
                  <a:lnTo>
                    <a:pt x="259" y="288"/>
                  </a:lnTo>
                  <a:lnTo>
                    <a:pt x="250" y="241"/>
                  </a:lnTo>
                  <a:lnTo>
                    <a:pt x="250" y="189"/>
                  </a:lnTo>
                  <a:lnTo>
                    <a:pt x="256" y="140"/>
                  </a:lnTo>
                  <a:lnTo>
                    <a:pt x="272" y="89"/>
                  </a:lnTo>
                  <a:lnTo>
                    <a:pt x="298" y="42"/>
                  </a:lnTo>
                  <a:lnTo>
                    <a:pt x="344" y="0"/>
                  </a:lnTo>
                  <a:close/>
                </a:path>
              </a:pathLst>
            </a:custGeom>
            <a:solidFill>
              <a:srgbClr val="FFCB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96" name="Freeform 1224"/>
            <p:cNvSpPr>
              <a:spLocks/>
            </p:cNvSpPr>
            <p:nvPr/>
          </p:nvSpPr>
          <p:spPr bwMode="auto">
            <a:xfrm>
              <a:off x="992" y="2754"/>
              <a:ext cx="13" cy="18"/>
            </a:xfrm>
            <a:custGeom>
              <a:avLst/>
              <a:gdLst>
                <a:gd name="T0" fmla="*/ 36 w 299"/>
                <a:gd name="T1" fmla="*/ 0 h 509"/>
                <a:gd name="T2" fmla="*/ 39 w 299"/>
                <a:gd name="T3" fmla="*/ 4 h 509"/>
                <a:gd name="T4" fmla="*/ 52 w 299"/>
                <a:gd name="T5" fmla="*/ 13 h 509"/>
                <a:gd name="T6" fmla="*/ 69 w 299"/>
                <a:gd name="T7" fmla="*/ 23 h 509"/>
                <a:gd name="T8" fmla="*/ 94 w 299"/>
                <a:gd name="T9" fmla="*/ 39 h 509"/>
                <a:gd name="T10" fmla="*/ 124 w 299"/>
                <a:gd name="T11" fmla="*/ 53 h 509"/>
                <a:gd name="T12" fmla="*/ 156 w 299"/>
                <a:gd name="T13" fmla="*/ 69 h 509"/>
                <a:gd name="T14" fmla="*/ 188 w 299"/>
                <a:gd name="T15" fmla="*/ 78 h 509"/>
                <a:gd name="T16" fmla="*/ 228 w 299"/>
                <a:gd name="T17" fmla="*/ 89 h 509"/>
                <a:gd name="T18" fmla="*/ 264 w 299"/>
                <a:gd name="T19" fmla="*/ 92 h 509"/>
                <a:gd name="T20" fmla="*/ 299 w 299"/>
                <a:gd name="T21" fmla="*/ 89 h 509"/>
                <a:gd name="T22" fmla="*/ 292 w 299"/>
                <a:gd name="T23" fmla="*/ 92 h 509"/>
                <a:gd name="T24" fmla="*/ 273 w 299"/>
                <a:gd name="T25" fmla="*/ 108 h 509"/>
                <a:gd name="T26" fmla="*/ 240 w 299"/>
                <a:gd name="T27" fmla="*/ 134 h 509"/>
                <a:gd name="T28" fmla="*/ 204 w 299"/>
                <a:gd name="T29" fmla="*/ 170 h 509"/>
                <a:gd name="T30" fmla="*/ 163 w 299"/>
                <a:gd name="T31" fmla="*/ 212 h 509"/>
                <a:gd name="T32" fmla="*/ 121 w 299"/>
                <a:gd name="T33" fmla="*/ 261 h 509"/>
                <a:gd name="T34" fmla="*/ 81 w 299"/>
                <a:gd name="T35" fmla="*/ 316 h 509"/>
                <a:gd name="T36" fmla="*/ 45 w 299"/>
                <a:gd name="T37" fmla="*/ 376 h 509"/>
                <a:gd name="T38" fmla="*/ 17 w 299"/>
                <a:gd name="T39" fmla="*/ 440 h 509"/>
                <a:gd name="T40" fmla="*/ 0 w 299"/>
                <a:gd name="T41" fmla="*/ 509 h 509"/>
                <a:gd name="T42" fmla="*/ 3 w 299"/>
                <a:gd name="T43" fmla="*/ 496 h 509"/>
                <a:gd name="T44" fmla="*/ 14 w 299"/>
                <a:gd name="T45" fmla="*/ 467 h 509"/>
                <a:gd name="T46" fmla="*/ 26 w 299"/>
                <a:gd name="T47" fmla="*/ 421 h 509"/>
                <a:gd name="T48" fmla="*/ 42 w 299"/>
                <a:gd name="T49" fmla="*/ 362 h 509"/>
                <a:gd name="T50" fmla="*/ 55 w 299"/>
                <a:gd name="T51" fmla="*/ 297 h 509"/>
                <a:gd name="T52" fmla="*/ 69 w 299"/>
                <a:gd name="T53" fmla="*/ 228 h 509"/>
                <a:gd name="T54" fmla="*/ 75 w 299"/>
                <a:gd name="T55" fmla="*/ 163 h 509"/>
                <a:gd name="T56" fmla="*/ 72 w 299"/>
                <a:gd name="T57" fmla="*/ 98 h 509"/>
                <a:gd name="T58" fmla="*/ 58 w 299"/>
                <a:gd name="T59" fmla="*/ 42 h 509"/>
                <a:gd name="T60" fmla="*/ 36 w 299"/>
                <a:gd name="T61" fmla="*/ 0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9" h="509">
                  <a:moveTo>
                    <a:pt x="36" y="0"/>
                  </a:moveTo>
                  <a:lnTo>
                    <a:pt x="39" y="4"/>
                  </a:lnTo>
                  <a:lnTo>
                    <a:pt x="52" y="13"/>
                  </a:lnTo>
                  <a:lnTo>
                    <a:pt x="69" y="23"/>
                  </a:lnTo>
                  <a:lnTo>
                    <a:pt x="94" y="39"/>
                  </a:lnTo>
                  <a:lnTo>
                    <a:pt x="124" y="53"/>
                  </a:lnTo>
                  <a:lnTo>
                    <a:pt x="156" y="69"/>
                  </a:lnTo>
                  <a:lnTo>
                    <a:pt x="188" y="78"/>
                  </a:lnTo>
                  <a:lnTo>
                    <a:pt x="228" y="89"/>
                  </a:lnTo>
                  <a:lnTo>
                    <a:pt x="264" y="92"/>
                  </a:lnTo>
                  <a:lnTo>
                    <a:pt x="299" y="89"/>
                  </a:lnTo>
                  <a:lnTo>
                    <a:pt x="292" y="92"/>
                  </a:lnTo>
                  <a:lnTo>
                    <a:pt x="273" y="108"/>
                  </a:lnTo>
                  <a:lnTo>
                    <a:pt x="240" y="134"/>
                  </a:lnTo>
                  <a:lnTo>
                    <a:pt x="204" y="170"/>
                  </a:lnTo>
                  <a:lnTo>
                    <a:pt x="163" y="212"/>
                  </a:lnTo>
                  <a:lnTo>
                    <a:pt x="121" y="261"/>
                  </a:lnTo>
                  <a:lnTo>
                    <a:pt x="81" y="316"/>
                  </a:lnTo>
                  <a:lnTo>
                    <a:pt x="45" y="376"/>
                  </a:lnTo>
                  <a:lnTo>
                    <a:pt x="17" y="440"/>
                  </a:lnTo>
                  <a:lnTo>
                    <a:pt x="0" y="509"/>
                  </a:lnTo>
                  <a:lnTo>
                    <a:pt x="3" y="496"/>
                  </a:lnTo>
                  <a:lnTo>
                    <a:pt x="14" y="467"/>
                  </a:lnTo>
                  <a:lnTo>
                    <a:pt x="26" y="421"/>
                  </a:lnTo>
                  <a:lnTo>
                    <a:pt x="42" y="362"/>
                  </a:lnTo>
                  <a:lnTo>
                    <a:pt x="55" y="297"/>
                  </a:lnTo>
                  <a:lnTo>
                    <a:pt x="69" y="228"/>
                  </a:lnTo>
                  <a:lnTo>
                    <a:pt x="75" y="163"/>
                  </a:lnTo>
                  <a:lnTo>
                    <a:pt x="72" y="98"/>
                  </a:lnTo>
                  <a:lnTo>
                    <a:pt x="58" y="42"/>
                  </a:lnTo>
                  <a:lnTo>
                    <a:pt x="36" y="0"/>
                  </a:lnTo>
                  <a:close/>
                </a:path>
              </a:pathLst>
            </a:custGeom>
            <a:solidFill>
              <a:srgbClr val="FFCB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97" name="Freeform 1225"/>
            <p:cNvSpPr>
              <a:spLocks/>
            </p:cNvSpPr>
            <p:nvPr/>
          </p:nvSpPr>
          <p:spPr bwMode="auto">
            <a:xfrm>
              <a:off x="994" y="2790"/>
              <a:ext cx="26" cy="42"/>
            </a:xfrm>
            <a:custGeom>
              <a:avLst/>
              <a:gdLst>
                <a:gd name="T0" fmla="*/ 0 w 588"/>
                <a:gd name="T1" fmla="*/ 0 h 1185"/>
                <a:gd name="T2" fmla="*/ 11 w 588"/>
                <a:gd name="T3" fmla="*/ 43 h 1185"/>
                <a:gd name="T4" fmla="*/ 33 w 588"/>
                <a:gd name="T5" fmla="*/ 98 h 1185"/>
                <a:gd name="T6" fmla="*/ 66 w 588"/>
                <a:gd name="T7" fmla="*/ 167 h 1185"/>
                <a:gd name="T8" fmla="*/ 108 w 588"/>
                <a:gd name="T9" fmla="*/ 238 h 1185"/>
                <a:gd name="T10" fmla="*/ 160 w 588"/>
                <a:gd name="T11" fmla="*/ 310 h 1185"/>
                <a:gd name="T12" fmla="*/ 221 w 588"/>
                <a:gd name="T13" fmla="*/ 376 h 1185"/>
                <a:gd name="T14" fmla="*/ 295 w 588"/>
                <a:gd name="T15" fmla="*/ 431 h 1185"/>
                <a:gd name="T16" fmla="*/ 383 w 588"/>
                <a:gd name="T17" fmla="*/ 470 h 1185"/>
                <a:gd name="T18" fmla="*/ 481 w 588"/>
                <a:gd name="T19" fmla="*/ 490 h 1185"/>
                <a:gd name="T20" fmla="*/ 588 w 588"/>
                <a:gd name="T21" fmla="*/ 483 h 1185"/>
                <a:gd name="T22" fmla="*/ 575 w 588"/>
                <a:gd name="T23" fmla="*/ 490 h 1185"/>
                <a:gd name="T24" fmla="*/ 536 w 588"/>
                <a:gd name="T25" fmla="*/ 512 h 1185"/>
                <a:gd name="T26" fmla="*/ 478 w 588"/>
                <a:gd name="T27" fmla="*/ 552 h 1185"/>
                <a:gd name="T28" fmla="*/ 407 w 588"/>
                <a:gd name="T29" fmla="*/ 603 h 1185"/>
                <a:gd name="T30" fmla="*/ 325 w 588"/>
                <a:gd name="T31" fmla="*/ 669 h 1185"/>
                <a:gd name="T32" fmla="*/ 240 w 588"/>
                <a:gd name="T33" fmla="*/ 751 h 1185"/>
                <a:gd name="T34" fmla="*/ 163 w 588"/>
                <a:gd name="T35" fmla="*/ 842 h 1185"/>
                <a:gd name="T36" fmla="*/ 91 w 588"/>
                <a:gd name="T37" fmla="*/ 943 h 1185"/>
                <a:gd name="T38" fmla="*/ 36 w 588"/>
                <a:gd name="T39" fmla="*/ 1061 h 1185"/>
                <a:gd name="T40" fmla="*/ 0 w 588"/>
                <a:gd name="T41" fmla="*/ 1185 h 1185"/>
                <a:gd name="T42" fmla="*/ 3 w 588"/>
                <a:gd name="T43" fmla="*/ 1165 h 1185"/>
                <a:gd name="T44" fmla="*/ 11 w 588"/>
                <a:gd name="T45" fmla="*/ 1110 h 1185"/>
                <a:gd name="T46" fmla="*/ 20 w 588"/>
                <a:gd name="T47" fmla="*/ 1025 h 1185"/>
                <a:gd name="T48" fmla="*/ 33 w 588"/>
                <a:gd name="T49" fmla="*/ 914 h 1185"/>
                <a:gd name="T50" fmla="*/ 39 w 588"/>
                <a:gd name="T51" fmla="*/ 780 h 1185"/>
                <a:gd name="T52" fmla="*/ 45 w 588"/>
                <a:gd name="T53" fmla="*/ 633 h 1185"/>
                <a:gd name="T54" fmla="*/ 49 w 588"/>
                <a:gd name="T55" fmla="*/ 476 h 1185"/>
                <a:gd name="T56" fmla="*/ 42 w 588"/>
                <a:gd name="T57" fmla="*/ 316 h 1185"/>
                <a:gd name="T58" fmla="*/ 26 w 588"/>
                <a:gd name="T59" fmla="*/ 153 h 1185"/>
                <a:gd name="T60" fmla="*/ 0 w 588"/>
                <a:gd name="T61" fmla="*/ 0 h 1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88" h="1185">
                  <a:moveTo>
                    <a:pt x="0" y="0"/>
                  </a:moveTo>
                  <a:lnTo>
                    <a:pt x="11" y="43"/>
                  </a:lnTo>
                  <a:lnTo>
                    <a:pt x="33" y="98"/>
                  </a:lnTo>
                  <a:lnTo>
                    <a:pt x="66" y="167"/>
                  </a:lnTo>
                  <a:lnTo>
                    <a:pt x="108" y="238"/>
                  </a:lnTo>
                  <a:lnTo>
                    <a:pt x="160" y="310"/>
                  </a:lnTo>
                  <a:lnTo>
                    <a:pt x="221" y="376"/>
                  </a:lnTo>
                  <a:lnTo>
                    <a:pt x="295" y="431"/>
                  </a:lnTo>
                  <a:lnTo>
                    <a:pt x="383" y="470"/>
                  </a:lnTo>
                  <a:lnTo>
                    <a:pt x="481" y="490"/>
                  </a:lnTo>
                  <a:lnTo>
                    <a:pt x="588" y="483"/>
                  </a:lnTo>
                  <a:lnTo>
                    <a:pt x="575" y="490"/>
                  </a:lnTo>
                  <a:lnTo>
                    <a:pt x="536" y="512"/>
                  </a:lnTo>
                  <a:lnTo>
                    <a:pt x="478" y="552"/>
                  </a:lnTo>
                  <a:lnTo>
                    <a:pt x="407" y="603"/>
                  </a:lnTo>
                  <a:lnTo>
                    <a:pt x="325" y="669"/>
                  </a:lnTo>
                  <a:lnTo>
                    <a:pt x="240" y="751"/>
                  </a:lnTo>
                  <a:lnTo>
                    <a:pt x="163" y="842"/>
                  </a:lnTo>
                  <a:lnTo>
                    <a:pt x="91" y="943"/>
                  </a:lnTo>
                  <a:lnTo>
                    <a:pt x="36" y="1061"/>
                  </a:lnTo>
                  <a:lnTo>
                    <a:pt x="0" y="1185"/>
                  </a:lnTo>
                  <a:lnTo>
                    <a:pt x="3" y="1165"/>
                  </a:lnTo>
                  <a:lnTo>
                    <a:pt x="11" y="1110"/>
                  </a:lnTo>
                  <a:lnTo>
                    <a:pt x="20" y="1025"/>
                  </a:lnTo>
                  <a:lnTo>
                    <a:pt x="33" y="914"/>
                  </a:lnTo>
                  <a:lnTo>
                    <a:pt x="39" y="780"/>
                  </a:lnTo>
                  <a:lnTo>
                    <a:pt x="45" y="633"/>
                  </a:lnTo>
                  <a:lnTo>
                    <a:pt x="49" y="476"/>
                  </a:lnTo>
                  <a:lnTo>
                    <a:pt x="42" y="316"/>
                  </a:lnTo>
                  <a:lnTo>
                    <a:pt x="26" y="153"/>
                  </a:lnTo>
                  <a:lnTo>
                    <a:pt x="0" y="0"/>
                  </a:lnTo>
                  <a:close/>
                </a:path>
              </a:pathLst>
            </a:custGeom>
            <a:solidFill>
              <a:srgbClr val="FFCB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98" name="Freeform 1226"/>
            <p:cNvSpPr>
              <a:spLocks/>
            </p:cNvSpPr>
            <p:nvPr/>
          </p:nvSpPr>
          <p:spPr bwMode="auto">
            <a:xfrm>
              <a:off x="990" y="2849"/>
              <a:ext cx="38" cy="31"/>
            </a:xfrm>
            <a:custGeom>
              <a:avLst/>
              <a:gdLst>
                <a:gd name="T0" fmla="*/ 126 w 876"/>
                <a:gd name="T1" fmla="*/ 0 h 878"/>
                <a:gd name="T2" fmla="*/ 159 w 876"/>
                <a:gd name="T3" fmla="*/ 49 h 878"/>
                <a:gd name="T4" fmla="*/ 207 w 876"/>
                <a:gd name="T5" fmla="*/ 97 h 878"/>
                <a:gd name="T6" fmla="*/ 269 w 876"/>
                <a:gd name="T7" fmla="*/ 144 h 878"/>
                <a:gd name="T8" fmla="*/ 344 w 876"/>
                <a:gd name="T9" fmla="*/ 189 h 878"/>
                <a:gd name="T10" fmla="*/ 425 w 876"/>
                <a:gd name="T11" fmla="*/ 229 h 878"/>
                <a:gd name="T12" fmla="*/ 513 w 876"/>
                <a:gd name="T13" fmla="*/ 265 h 878"/>
                <a:gd name="T14" fmla="*/ 604 w 876"/>
                <a:gd name="T15" fmla="*/ 290 h 878"/>
                <a:gd name="T16" fmla="*/ 698 w 876"/>
                <a:gd name="T17" fmla="*/ 307 h 878"/>
                <a:gd name="T18" fmla="*/ 789 w 876"/>
                <a:gd name="T19" fmla="*/ 313 h 878"/>
                <a:gd name="T20" fmla="*/ 876 w 876"/>
                <a:gd name="T21" fmla="*/ 307 h 878"/>
                <a:gd name="T22" fmla="*/ 869 w 876"/>
                <a:gd name="T23" fmla="*/ 310 h 878"/>
                <a:gd name="T24" fmla="*/ 850 w 876"/>
                <a:gd name="T25" fmla="*/ 326 h 878"/>
                <a:gd name="T26" fmla="*/ 827 w 876"/>
                <a:gd name="T27" fmla="*/ 349 h 878"/>
                <a:gd name="T28" fmla="*/ 805 w 876"/>
                <a:gd name="T29" fmla="*/ 385 h 878"/>
                <a:gd name="T30" fmla="*/ 778 w 876"/>
                <a:gd name="T31" fmla="*/ 434 h 878"/>
                <a:gd name="T32" fmla="*/ 762 w 876"/>
                <a:gd name="T33" fmla="*/ 495 h 878"/>
                <a:gd name="T34" fmla="*/ 753 w 876"/>
                <a:gd name="T35" fmla="*/ 567 h 878"/>
                <a:gd name="T36" fmla="*/ 759 w 876"/>
                <a:gd name="T37" fmla="*/ 655 h 878"/>
                <a:gd name="T38" fmla="*/ 782 w 876"/>
                <a:gd name="T39" fmla="*/ 760 h 878"/>
                <a:gd name="T40" fmla="*/ 824 w 876"/>
                <a:gd name="T41" fmla="*/ 878 h 878"/>
                <a:gd name="T42" fmla="*/ 808 w 876"/>
                <a:gd name="T43" fmla="*/ 871 h 878"/>
                <a:gd name="T44" fmla="*/ 766 w 876"/>
                <a:gd name="T45" fmla="*/ 851 h 878"/>
                <a:gd name="T46" fmla="*/ 701 w 876"/>
                <a:gd name="T47" fmla="*/ 822 h 878"/>
                <a:gd name="T48" fmla="*/ 620 w 876"/>
                <a:gd name="T49" fmla="*/ 793 h 878"/>
                <a:gd name="T50" fmla="*/ 522 w 876"/>
                <a:gd name="T51" fmla="*/ 763 h 878"/>
                <a:gd name="T52" fmla="*/ 418 w 876"/>
                <a:gd name="T53" fmla="*/ 740 h 878"/>
                <a:gd name="T54" fmla="*/ 308 w 876"/>
                <a:gd name="T55" fmla="*/ 731 h 878"/>
                <a:gd name="T56" fmla="*/ 198 w 876"/>
                <a:gd name="T57" fmla="*/ 737 h 878"/>
                <a:gd name="T58" fmla="*/ 93 w 876"/>
                <a:gd name="T59" fmla="*/ 767 h 878"/>
                <a:gd name="T60" fmla="*/ 0 w 876"/>
                <a:gd name="T61" fmla="*/ 822 h 878"/>
                <a:gd name="T62" fmla="*/ 9 w 876"/>
                <a:gd name="T63" fmla="*/ 815 h 878"/>
                <a:gd name="T64" fmla="*/ 38 w 876"/>
                <a:gd name="T65" fmla="*/ 790 h 878"/>
                <a:gd name="T66" fmla="*/ 77 w 876"/>
                <a:gd name="T67" fmla="*/ 743 h 878"/>
                <a:gd name="T68" fmla="*/ 123 w 876"/>
                <a:gd name="T69" fmla="*/ 685 h 878"/>
                <a:gd name="T70" fmla="*/ 165 w 876"/>
                <a:gd name="T71" fmla="*/ 610 h 878"/>
                <a:gd name="T72" fmla="*/ 201 w 876"/>
                <a:gd name="T73" fmla="*/ 519 h 878"/>
                <a:gd name="T74" fmla="*/ 220 w 876"/>
                <a:gd name="T75" fmla="*/ 411 h 878"/>
                <a:gd name="T76" fmla="*/ 217 w 876"/>
                <a:gd name="T77" fmla="*/ 287 h 878"/>
                <a:gd name="T78" fmla="*/ 187 w 876"/>
                <a:gd name="T79" fmla="*/ 150 h 878"/>
                <a:gd name="T80" fmla="*/ 126 w 876"/>
                <a:gd name="T81" fmla="*/ 0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6" h="878">
                  <a:moveTo>
                    <a:pt x="126" y="0"/>
                  </a:moveTo>
                  <a:lnTo>
                    <a:pt x="159" y="49"/>
                  </a:lnTo>
                  <a:lnTo>
                    <a:pt x="207" y="97"/>
                  </a:lnTo>
                  <a:lnTo>
                    <a:pt x="269" y="144"/>
                  </a:lnTo>
                  <a:lnTo>
                    <a:pt x="344" y="189"/>
                  </a:lnTo>
                  <a:lnTo>
                    <a:pt x="425" y="229"/>
                  </a:lnTo>
                  <a:lnTo>
                    <a:pt x="513" y="265"/>
                  </a:lnTo>
                  <a:lnTo>
                    <a:pt x="604" y="290"/>
                  </a:lnTo>
                  <a:lnTo>
                    <a:pt x="698" y="307"/>
                  </a:lnTo>
                  <a:lnTo>
                    <a:pt x="789" y="313"/>
                  </a:lnTo>
                  <a:lnTo>
                    <a:pt x="876" y="307"/>
                  </a:lnTo>
                  <a:lnTo>
                    <a:pt x="869" y="310"/>
                  </a:lnTo>
                  <a:lnTo>
                    <a:pt x="850" y="326"/>
                  </a:lnTo>
                  <a:lnTo>
                    <a:pt x="827" y="349"/>
                  </a:lnTo>
                  <a:lnTo>
                    <a:pt x="805" y="385"/>
                  </a:lnTo>
                  <a:lnTo>
                    <a:pt x="778" y="434"/>
                  </a:lnTo>
                  <a:lnTo>
                    <a:pt x="762" y="495"/>
                  </a:lnTo>
                  <a:lnTo>
                    <a:pt x="753" y="567"/>
                  </a:lnTo>
                  <a:lnTo>
                    <a:pt x="759" y="655"/>
                  </a:lnTo>
                  <a:lnTo>
                    <a:pt x="782" y="760"/>
                  </a:lnTo>
                  <a:lnTo>
                    <a:pt x="824" y="878"/>
                  </a:lnTo>
                  <a:lnTo>
                    <a:pt x="808" y="871"/>
                  </a:lnTo>
                  <a:lnTo>
                    <a:pt x="766" y="851"/>
                  </a:lnTo>
                  <a:lnTo>
                    <a:pt x="701" y="822"/>
                  </a:lnTo>
                  <a:lnTo>
                    <a:pt x="620" y="793"/>
                  </a:lnTo>
                  <a:lnTo>
                    <a:pt x="522" y="763"/>
                  </a:lnTo>
                  <a:lnTo>
                    <a:pt x="418" y="740"/>
                  </a:lnTo>
                  <a:lnTo>
                    <a:pt x="308" y="731"/>
                  </a:lnTo>
                  <a:lnTo>
                    <a:pt x="198" y="737"/>
                  </a:lnTo>
                  <a:lnTo>
                    <a:pt x="93" y="767"/>
                  </a:lnTo>
                  <a:lnTo>
                    <a:pt x="0" y="822"/>
                  </a:lnTo>
                  <a:lnTo>
                    <a:pt x="9" y="815"/>
                  </a:lnTo>
                  <a:lnTo>
                    <a:pt x="38" y="790"/>
                  </a:lnTo>
                  <a:lnTo>
                    <a:pt x="77" y="743"/>
                  </a:lnTo>
                  <a:lnTo>
                    <a:pt x="123" y="685"/>
                  </a:lnTo>
                  <a:lnTo>
                    <a:pt x="165" y="610"/>
                  </a:lnTo>
                  <a:lnTo>
                    <a:pt x="201" y="519"/>
                  </a:lnTo>
                  <a:lnTo>
                    <a:pt x="220" y="411"/>
                  </a:lnTo>
                  <a:lnTo>
                    <a:pt x="217" y="287"/>
                  </a:lnTo>
                  <a:lnTo>
                    <a:pt x="187" y="150"/>
                  </a:lnTo>
                  <a:lnTo>
                    <a:pt x="126" y="0"/>
                  </a:lnTo>
                  <a:close/>
                </a:path>
              </a:pathLst>
            </a:custGeom>
            <a:solidFill>
              <a:srgbClr val="FFCB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899" name="Freeform 1227"/>
            <p:cNvSpPr>
              <a:spLocks/>
            </p:cNvSpPr>
            <p:nvPr/>
          </p:nvSpPr>
          <p:spPr bwMode="auto">
            <a:xfrm>
              <a:off x="959" y="2892"/>
              <a:ext cx="29" cy="33"/>
            </a:xfrm>
            <a:custGeom>
              <a:avLst/>
              <a:gdLst>
                <a:gd name="T0" fmla="*/ 444 w 662"/>
                <a:gd name="T1" fmla="*/ 0 h 917"/>
                <a:gd name="T2" fmla="*/ 435 w 662"/>
                <a:gd name="T3" fmla="*/ 52 h 917"/>
                <a:gd name="T4" fmla="*/ 418 w 662"/>
                <a:gd name="T5" fmla="*/ 114 h 917"/>
                <a:gd name="T6" fmla="*/ 405 w 662"/>
                <a:gd name="T7" fmla="*/ 186 h 917"/>
                <a:gd name="T8" fmla="*/ 396 w 662"/>
                <a:gd name="T9" fmla="*/ 264 h 917"/>
                <a:gd name="T10" fmla="*/ 393 w 662"/>
                <a:gd name="T11" fmla="*/ 352 h 917"/>
                <a:gd name="T12" fmla="*/ 405 w 662"/>
                <a:gd name="T13" fmla="*/ 450 h 917"/>
                <a:gd name="T14" fmla="*/ 435 w 662"/>
                <a:gd name="T15" fmla="*/ 554 h 917"/>
                <a:gd name="T16" fmla="*/ 484 w 662"/>
                <a:gd name="T17" fmla="*/ 669 h 917"/>
                <a:gd name="T18" fmla="*/ 558 w 662"/>
                <a:gd name="T19" fmla="*/ 789 h 917"/>
                <a:gd name="T20" fmla="*/ 662 w 662"/>
                <a:gd name="T21" fmla="*/ 917 h 917"/>
                <a:gd name="T22" fmla="*/ 649 w 662"/>
                <a:gd name="T23" fmla="*/ 910 h 917"/>
                <a:gd name="T24" fmla="*/ 610 w 662"/>
                <a:gd name="T25" fmla="*/ 887 h 917"/>
                <a:gd name="T26" fmla="*/ 555 w 662"/>
                <a:gd name="T27" fmla="*/ 854 h 917"/>
                <a:gd name="T28" fmla="*/ 487 w 662"/>
                <a:gd name="T29" fmla="*/ 819 h 917"/>
                <a:gd name="T30" fmla="*/ 405 w 662"/>
                <a:gd name="T31" fmla="*/ 786 h 917"/>
                <a:gd name="T32" fmla="*/ 317 w 662"/>
                <a:gd name="T33" fmla="*/ 757 h 917"/>
                <a:gd name="T34" fmla="*/ 231 w 662"/>
                <a:gd name="T35" fmla="*/ 737 h 917"/>
                <a:gd name="T36" fmla="*/ 146 w 662"/>
                <a:gd name="T37" fmla="*/ 733 h 917"/>
                <a:gd name="T38" fmla="*/ 67 w 662"/>
                <a:gd name="T39" fmla="*/ 750 h 917"/>
                <a:gd name="T40" fmla="*/ 0 w 662"/>
                <a:gd name="T41" fmla="*/ 793 h 917"/>
                <a:gd name="T42" fmla="*/ 6 w 662"/>
                <a:gd name="T43" fmla="*/ 789 h 917"/>
                <a:gd name="T44" fmla="*/ 25 w 662"/>
                <a:gd name="T45" fmla="*/ 776 h 917"/>
                <a:gd name="T46" fmla="*/ 52 w 662"/>
                <a:gd name="T47" fmla="*/ 760 h 917"/>
                <a:gd name="T48" fmla="*/ 84 w 662"/>
                <a:gd name="T49" fmla="*/ 737 h 917"/>
                <a:gd name="T50" fmla="*/ 119 w 662"/>
                <a:gd name="T51" fmla="*/ 708 h 917"/>
                <a:gd name="T52" fmla="*/ 159 w 662"/>
                <a:gd name="T53" fmla="*/ 678 h 917"/>
                <a:gd name="T54" fmla="*/ 195 w 662"/>
                <a:gd name="T55" fmla="*/ 642 h 917"/>
                <a:gd name="T56" fmla="*/ 227 w 662"/>
                <a:gd name="T57" fmla="*/ 609 h 917"/>
                <a:gd name="T58" fmla="*/ 256 w 662"/>
                <a:gd name="T59" fmla="*/ 573 h 917"/>
                <a:gd name="T60" fmla="*/ 276 w 662"/>
                <a:gd name="T61" fmla="*/ 542 h 917"/>
                <a:gd name="T62" fmla="*/ 301 w 662"/>
                <a:gd name="T63" fmla="*/ 479 h 917"/>
                <a:gd name="T64" fmla="*/ 328 w 662"/>
                <a:gd name="T65" fmla="*/ 410 h 917"/>
                <a:gd name="T66" fmla="*/ 350 w 662"/>
                <a:gd name="T67" fmla="*/ 339 h 917"/>
                <a:gd name="T68" fmla="*/ 373 w 662"/>
                <a:gd name="T69" fmla="*/ 267 h 917"/>
                <a:gd name="T70" fmla="*/ 393 w 662"/>
                <a:gd name="T71" fmla="*/ 195 h 917"/>
                <a:gd name="T72" fmla="*/ 412 w 662"/>
                <a:gd name="T73" fmla="*/ 134 h 917"/>
                <a:gd name="T74" fmla="*/ 425 w 662"/>
                <a:gd name="T75" fmla="*/ 78 h 917"/>
                <a:gd name="T76" fmla="*/ 438 w 662"/>
                <a:gd name="T77" fmla="*/ 36 h 917"/>
                <a:gd name="T78" fmla="*/ 444 w 662"/>
                <a:gd name="T79" fmla="*/ 9 h 917"/>
                <a:gd name="T80" fmla="*/ 444 w 662"/>
                <a:gd name="T81" fmla="*/ 0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62" h="917">
                  <a:moveTo>
                    <a:pt x="444" y="0"/>
                  </a:moveTo>
                  <a:lnTo>
                    <a:pt x="435" y="52"/>
                  </a:lnTo>
                  <a:lnTo>
                    <a:pt x="418" y="114"/>
                  </a:lnTo>
                  <a:lnTo>
                    <a:pt x="405" y="186"/>
                  </a:lnTo>
                  <a:lnTo>
                    <a:pt x="396" y="264"/>
                  </a:lnTo>
                  <a:lnTo>
                    <a:pt x="393" y="352"/>
                  </a:lnTo>
                  <a:lnTo>
                    <a:pt x="405" y="450"/>
                  </a:lnTo>
                  <a:lnTo>
                    <a:pt x="435" y="554"/>
                  </a:lnTo>
                  <a:lnTo>
                    <a:pt x="484" y="669"/>
                  </a:lnTo>
                  <a:lnTo>
                    <a:pt x="558" y="789"/>
                  </a:lnTo>
                  <a:lnTo>
                    <a:pt x="662" y="917"/>
                  </a:lnTo>
                  <a:lnTo>
                    <a:pt x="649" y="910"/>
                  </a:lnTo>
                  <a:lnTo>
                    <a:pt x="610" y="887"/>
                  </a:lnTo>
                  <a:lnTo>
                    <a:pt x="555" y="854"/>
                  </a:lnTo>
                  <a:lnTo>
                    <a:pt x="487" y="819"/>
                  </a:lnTo>
                  <a:lnTo>
                    <a:pt x="405" y="786"/>
                  </a:lnTo>
                  <a:lnTo>
                    <a:pt x="317" y="757"/>
                  </a:lnTo>
                  <a:lnTo>
                    <a:pt x="231" y="737"/>
                  </a:lnTo>
                  <a:lnTo>
                    <a:pt x="146" y="733"/>
                  </a:lnTo>
                  <a:lnTo>
                    <a:pt x="67" y="750"/>
                  </a:lnTo>
                  <a:lnTo>
                    <a:pt x="0" y="793"/>
                  </a:lnTo>
                  <a:lnTo>
                    <a:pt x="6" y="789"/>
                  </a:lnTo>
                  <a:lnTo>
                    <a:pt x="25" y="776"/>
                  </a:lnTo>
                  <a:lnTo>
                    <a:pt x="52" y="760"/>
                  </a:lnTo>
                  <a:lnTo>
                    <a:pt x="84" y="737"/>
                  </a:lnTo>
                  <a:lnTo>
                    <a:pt x="119" y="708"/>
                  </a:lnTo>
                  <a:lnTo>
                    <a:pt x="159" y="678"/>
                  </a:lnTo>
                  <a:lnTo>
                    <a:pt x="195" y="642"/>
                  </a:lnTo>
                  <a:lnTo>
                    <a:pt x="227" y="609"/>
                  </a:lnTo>
                  <a:lnTo>
                    <a:pt x="256" y="573"/>
                  </a:lnTo>
                  <a:lnTo>
                    <a:pt x="276" y="542"/>
                  </a:lnTo>
                  <a:lnTo>
                    <a:pt x="301" y="479"/>
                  </a:lnTo>
                  <a:lnTo>
                    <a:pt x="328" y="410"/>
                  </a:lnTo>
                  <a:lnTo>
                    <a:pt x="350" y="339"/>
                  </a:lnTo>
                  <a:lnTo>
                    <a:pt x="373" y="267"/>
                  </a:lnTo>
                  <a:lnTo>
                    <a:pt x="393" y="195"/>
                  </a:lnTo>
                  <a:lnTo>
                    <a:pt x="412" y="134"/>
                  </a:lnTo>
                  <a:lnTo>
                    <a:pt x="425" y="78"/>
                  </a:lnTo>
                  <a:lnTo>
                    <a:pt x="438" y="36"/>
                  </a:lnTo>
                  <a:lnTo>
                    <a:pt x="444" y="9"/>
                  </a:lnTo>
                  <a:lnTo>
                    <a:pt x="444" y="0"/>
                  </a:lnTo>
                  <a:close/>
                </a:path>
              </a:pathLst>
            </a:custGeom>
            <a:solidFill>
              <a:srgbClr val="FFCB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00" name="Freeform 1228"/>
            <p:cNvSpPr>
              <a:spLocks/>
            </p:cNvSpPr>
            <p:nvPr/>
          </p:nvSpPr>
          <p:spPr bwMode="auto">
            <a:xfrm>
              <a:off x="908" y="2910"/>
              <a:ext cx="43" cy="38"/>
            </a:xfrm>
            <a:custGeom>
              <a:avLst/>
              <a:gdLst>
                <a:gd name="T0" fmla="*/ 253 w 993"/>
                <a:gd name="T1" fmla="*/ 0 h 1076"/>
                <a:gd name="T2" fmla="*/ 256 w 993"/>
                <a:gd name="T3" fmla="*/ 38 h 1076"/>
                <a:gd name="T4" fmla="*/ 247 w 993"/>
                <a:gd name="T5" fmla="*/ 88 h 1076"/>
                <a:gd name="T6" fmla="*/ 231 w 993"/>
                <a:gd name="T7" fmla="*/ 143 h 1076"/>
                <a:gd name="T8" fmla="*/ 207 w 993"/>
                <a:gd name="T9" fmla="*/ 206 h 1076"/>
                <a:gd name="T10" fmla="*/ 179 w 993"/>
                <a:gd name="T11" fmla="*/ 270 h 1076"/>
                <a:gd name="T12" fmla="*/ 146 w 993"/>
                <a:gd name="T13" fmla="*/ 339 h 1076"/>
                <a:gd name="T14" fmla="*/ 110 w 993"/>
                <a:gd name="T15" fmla="*/ 405 h 1076"/>
                <a:gd name="T16" fmla="*/ 75 w 993"/>
                <a:gd name="T17" fmla="*/ 469 h 1076"/>
                <a:gd name="T18" fmla="*/ 36 w 993"/>
                <a:gd name="T19" fmla="*/ 528 h 1076"/>
                <a:gd name="T20" fmla="*/ 0 w 993"/>
                <a:gd name="T21" fmla="*/ 584 h 1076"/>
                <a:gd name="T22" fmla="*/ 16 w 993"/>
                <a:gd name="T23" fmla="*/ 584 h 1076"/>
                <a:gd name="T24" fmla="*/ 64 w 993"/>
                <a:gd name="T25" fmla="*/ 587 h 1076"/>
                <a:gd name="T26" fmla="*/ 136 w 993"/>
                <a:gd name="T27" fmla="*/ 593 h 1076"/>
                <a:gd name="T28" fmla="*/ 228 w 993"/>
                <a:gd name="T29" fmla="*/ 610 h 1076"/>
                <a:gd name="T30" fmla="*/ 331 w 993"/>
                <a:gd name="T31" fmla="*/ 639 h 1076"/>
                <a:gd name="T32" fmla="*/ 441 w 993"/>
                <a:gd name="T33" fmla="*/ 681 h 1076"/>
                <a:gd name="T34" fmla="*/ 552 w 993"/>
                <a:gd name="T35" fmla="*/ 743 h 1076"/>
                <a:gd name="T36" fmla="*/ 655 w 993"/>
                <a:gd name="T37" fmla="*/ 828 h 1076"/>
                <a:gd name="T38" fmla="*/ 750 w 993"/>
                <a:gd name="T39" fmla="*/ 939 h 1076"/>
                <a:gd name="T40" fmla="*/ 825 w 993"/>
                <a:gd name="T41" fmla="*/ 1076 h 1076"/>
                <a:gd name="T42" fmla="*/ 825 w 993"/>
                <a:gd name="T43" fmla="*/ 1063 h 1076"/>
                <a:gd name="T44" fmla="*/ 822 w 993"/>
                <a:gd name="T45" fmla="*/ 1027 h 1076"/>
                <a:gd name="T46" fmla="*/ 819 w 993"/>
                <a:gd name="T47" fmla="*/ 975 h 1076"/>
                <a:gd name="T48" fmla="*/ 822 w 993"/>
                <a:gd name="T49" fmla="*/ 907 h 1076"/>
                <a:gd name="T50" fmla="*/ 828 w 993"/>
                <a:gd name="T51" fmla="*/ 828 h 1076"/>
                <a:gd name="T52" fmla="*/ 841 w 993"/>
                <a:gd name="T53" fmla="*/ 743 h 1076"/>
                <a:gd name="T54" fmla="*/ 861 w 993"/>
                <a:gd name="T55" fmla="*/ 659 h 1076"/>
                <a:gd name="T56" fmla="*/ 893 w 993"/>
                <a:gd name="T57" fmla="*/ 574 h 1076"/>
                <a:gd name="T58" fmla="*/ 935 w 993"/>
                <a:gd name="T59" fmla="*/ 496 h 1076"/>
                <a:gd name="T60" fmla="*/ 993 w 993"/>
                <a:gd name="T61" fmla="*/ 427 h 1076"/>
                <a:gd name="T62" fmla="*/ 977 w 993"/>
                <a:gd name="T63" fmla="*/ 436 h 1076"/>
                <a:gd name="T64" fmla="*/ 932 w 993"/>
                <a:gd name="T65" fmla="*/ 466 h 1076"/>
                <a:gd name="T66" fmla="*/ 864 w 993"/>
                <a:gd name="T67" fmla="*/ 499 h 1076"/>
                <a:gd name="T68" fmla="*/ 776 w 993"/>
                <a:gd name="T69" fmla="*/ 525 h 1076"/>
                <a:gd name="T70" fmla="*/ 682 w 993"/>
                <a:gd name="T71" fmla="*/ 538 h 1076"/>
                <a:gd name="T72" fmla="*/ 581 w 993"/>
                <a:gd name="T73" fmla="*/ 525 h 1076"/>
                <a:gd name="T74" fmla="*/ 481 w 993"/>
                <a:gd name="T75" fmla="*/ 472 h 1076"/>
                <a:gd name="T76" fmla="*/ 390 w 993"/>
                <a:gd name="T77" fmla="*/ 378 h 1076"/>
                <a:gd name="T78" fmla="*/ 311 w 993"/>
                <a:gd name="T79" fmla="*/ 221 h 1076"/>
                <a:gd name="T80" fmla="*/ 253 w 993"/>
                <a:gd name="T81" fmla="*/ 0 h 1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3" h="1076">
                  <a:moveTo>
                    <a:pt x="253" y="0"/>
                  </a:moveTo>
                  <a:lnTo>
                    <a:pt x="256" y="38"/>
                  </a:lnTo>
                  <a:lnTo>
                    <a:pt x="247" y="88"/>
                  </a:lnTo>
                  <a:lnTo>
                    <a:pt x="231" y="143"/>
                  </a:lnTo>
                  <a:lnTo>
                    <a:pt x="207" y="206"/>
                  </a:lnTo>
                  <a:lnTo>
                    <a:pt x="179" y="270"/>
                  </a:lnTo>
                  <a:lnTo>
                    <a:pt x="146" y="339"/>
                  </a:lnTo>
                  <a:lnTo>
                    <a:pt x="110" y="405"/>
                  </a:lnTo>
                  <a:lnTo>
                    <a:pt x="75" y="469"/>
                  </a:lnTo>
                  <a:lnTo>
                    <a:pt x="36" y="528"/>
                  </a:lnTo>
                  <a:lnTo>
                    <a:pt x="0" y="584"/>
                  </a:lnTo>
                  <a:lnTo>
                    <a:pt x="16" y="584"/>
                  </a:lnTo>
                  <a:lnTo>
                    <a:pt x="64" y="587"/>
                  </a:lnTo>
                  <a:lnTo>
                    <a:pt x="136" y="593"/>
                  </a:lnTo>
                  <a:lnTo>
                    <a:pt x="228" y="610"/>
                  </a:lnTo>
                  <a:lnTo>
                    <a:pt x="331" y="639"/>
                  </a:lnTo>
                  <a:lnTo>
                    <a:pt x="441" y="681"/>
                  </a:lnTo>
                  <a:lnTo>
                    <a:pt x="552" y="743"/>
                  </a:lnTo>
                  <a:lnTo>
                    <a:pt x="655" y="828"/>
                  </a:lnTo>
                  <a:lnTo>
                    <a:pt x="750" y="939"/>
                  </a:lnTo>
                  <a:lnTo>
                    <a:pt x="825" y="1076"/>
                  </a:lnTo>
                  <a:lnTo>
                    <a:pt x="825" y="1063"/>
                  </a:lnTo>
                  <a:lnTo>
                    <a:pt x="822" y="1027"/>
                  </a:lnTo>
                  <a:lnTo>
                    <a:pt x="819" y="975"/>
                  </a:lnTo>
                  <a:lnTo>
                    <a:pt x="822" y="907"/>
                  </a:lnTo>
                  <a:lnTo>
                    <a:pt x="828" y="828"/>
                  </a:lnTo>
                  <a:lnTo>
                    <a:pt x="841" y="743"/>
                  </a:lnTo>
                  <a:lnTo>
                    <a:pt x="861" y="659"/>
                  </a:lnTo>
                  <a:lnTo>
                    <a:pt x="893" y="574"/>
                  </a:lnTo>
                  <a:lnTo>
                    <a:pt x="935" y="496"/>
                  </a:lnTo>
                  <a:lnTo>
                    <a:pt x="993" y="427"/>
                  </a:lnTo>
                  <a:lnTo>
                    <a:pt x="977" y="436"/>
                  </a:lnTo>
                  <a:lnTo>
                    <a:pt x="932" y="466"/>
                  </a:lnTo>
                  <a:lnTo>
                    <a:pt x="864" y="499"/>
                  </a:lnTo>
                  <a:lnTo>
                    <a:pt x="776" y="525"/>
                  </a:lnTo>
                  <a:lnTo>
                    <a:pt x="682" y="538"/>
                  </a:lnTo>
                  <a:lnTo>
                    <a:pt x="581" y="525"/>
                  </a:lnTo>
                  <a:lnTo>
                    <a:pt x="481" y="472"/>
                  </a:lnTo>
                  <a:lnTo>
                    <a:pt x="390" y="378"/>
                  </a:lnTo>
                  <a:lnTo>
                    <a:pt x="311" y="221"/>
                  </a:lnTo>
                  <a:lnTo>
                    <a:pt x="253" y="0"/>
                  </a:lnTo>
                  <a:close/>
                </a:path>
              </a:pathLst>
            </a:custGeom>
            <a:solidFill>
              <a:srgbClr val="FFCB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01" name="Freeform 1229"/>
            <p:cNvSpPr>
              <a:spLocks/>
            </p:cNvSpPr>
            <p:nvPr/>
          </p:nvSpPr>
          <p:spPr bwMode="auto">
            <a:xfrm>
              <a:off x="949" y="2692"/>
              <a:ext cx="16" cy="27"/>
            </a:xfrm>
            <a:custGeom>
              <a:avLst/>
              <a:gdLst>
                <a:gd name="T0" fmla="*/ 20 w 383"/>
                <a:gd name="T1" fmla="*/ 130 h 752"/>
                <a:gd name="T2" fmla="*/ 58 w 383"/>
                <a:gd name="T3" fmla="*/ 270 h 752"/>
                <a:gd name="T4" fmla="*/ 88 w 383"/>
                <a:gd name="T5" fmla="*/ 407 h 752"/>
                <a:gd name="T6" fmla="*/ 107 w 383"/>
                <a:gd name="T7" fmla="*/ 541 h 752"/>
                <a:gd name="T8" fmla="*/ 114 w 383"/>
                <a:gd name="T9" fmla="*/ 671 h 752"/>
                <a:gd name="T10" fmla="*/ 111 w 383"/>
                <a:gd name="T11" fmla="*/ 752 h 752"/>
                <a:gd name="T12" fmla="*/ 124 w 383"/>
                <a:gd name="T13" fmla="*/ 685 h 752"/>
                <a:gd name="T14" fmla="*/ 136 w 383"/>
                <a:gd name="T15" fmla="*/ 616 h 752"/>
                <a:gd name="T16" fmla="*/ 149 w 383"/>
                <a:gd name="T17" fmla="*/ 547 h 752"/>
                <a:gd name="T18" fmla="*/ 163 w 383"/>
                <a:gd name="T19" fmla="*/ 478 h 752"/>
                <a:gd name="T20" fmla="*/ 179 w 383"/>
                <a:gd name="T21" fmla="*/ 417 h 752"/>
                <a:gd name="T22" fmla="*/ 185 w 383"/>
                <a:gd name="T23" fmla="*/ 397 h 752"/>
                <a:gd name="T24" fmla="*/ 195 w 383"/>
                <a:gd name="T25" fmla="*/ 378 h 752"/>
                <a:gd name="T26" fmla="*/ 207 w 383"/>
                <a:gd name="T27" fmla="*/ 362 h 752"/>
                <a:gd name="T28" fmla="*/ 224 w 383"/>
                <a:gd name="T29" fmla="*/ 345 h 752"/>
                <a:gd name="T30" fmla="*/ 243 w 383"/>
                <a:gd name="T31" fmla="*/ 338 h 752"/>
                <a:gd name="T32" fmla="*/ 267 w 383"/>
                <a:gd name="T33" fmla="*/ 332 h 752"/>
                <a:gd name="T34" fmla="*/ 286 w 383"/>
                <a:gd name="T35" fmla="*/ 329 h 752"/>
                <a:gd name="T36" fmla="*/ 309 w 383"/>
                <a:gd name="T37" fmla="*/ 332 h 752"/>
                <a:gd name="T38" fmla="*/ 328 w 383"/>
                <a:gd name="T39" fmla="*/ 335 h 752"/>
                <a:gd name="T40" fmla="*/ 350 w 383"/>
                <a:gd name="T41" fmla="*/ 338 h 752"/>
                <a:gd name="T42" fmla="*/ 354 w 383"/>
                <a:gd name="T43" fmla="*/ 309 h 752"/>
                <a:gd name="T44" fmla="*/ 361 w 383"/>
                <a:gd name="T45" fmla="*/ 234 h 752"/>
                <a:gd name="T46" fmla="*/ 364 w 383"/>
                <a:gd name="T47" fmla="*/ 166 h 752"/>
                <a:gd name="T48" fmla="*/ 370 w 383"/>
                <a:gd name="T49" fmla="*/ 97 h 752"/>
                <a:gd name="T50" fmla="*/ 380 w 383"/>
                <a:gd name="T51" fmla="*/ 31 h 752"/>
                <a:gd name="T52" fmla="*/ 370 w 383"/>
                <a:gd name="T53" fmla="*/ 16 h 752"/>
                <a:gd name="T54" fmla="*/ 341 w 383"/>
                <a:gd name="T55" fmla="*/ 52 h 752"/>
                <a:gd name="T56" fmla="*/ 309 w 383"/>
                <a:gd name="T57" fmla="*/ 84 h 752"/>
                <a:gd name="T58" fmla="*/ 267 w 383"/>
                <a:gd name="T59" fmla="*/ 113 h 752"/>
                <a:gd name="T60" fmla="*/ 221 w 383"/>
                <a:gd name="T61" fmla="*/ 136 h 752"/>
                <a:gd name="T62" fmla="*/ 169 w 383"/>
                <a:gd name="T63" fmla="*/ 143 h 752"/>
                <a:gd name="T64" fmla="*/ 120 w 383"/>
                <a:gd name="T65" fmla="*/ 139 h 752"/>
                <a:gd name="T66" fmla="*/ 75 w 383"/>
                <a:gd name="T67" fmla="*/ 127 h 752"/>
                <a:gd name="T68" fmla="*/ 36 w 383"/>
                <a:gd name="T69" fmla="*/ 103 h 752"/>
                <a:gd name="T70" fmla="*/ 6 w 383"/>
                <a:gd name="T71" fmla="*/ 74 h 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3" h="752">
                  <a:moveTo>
                    <a:pt x="0" y="58"/>
                  </a:moveTo>
                  <a:lnTo>
                    <a:pt x="20" y="130"/>
                  </a:lnTo>
                  <a:lnTo>
                    <a:pt x="39" y="199"/>
                  </a:lnTo>
                  <a:lnTo>
                    <a:pt x="58" y="270"/>
                  </a:lnTo>
                  <a:lnTo>
                    <a:pt x="75" y="338"/>
                  </a:lnTo>
                  <a:lnTo>
                    <a:pt x="88" y="407"/>
                  </a:lnTo>
                  <a:lnTo>
                    <a:pt x="97" y="475"/>
                  </a:lnTo>
                  <a:lnTo>
                    <a:pt x="107" y="541"/>
                  </a:lnTo>
                  <a:lnTo>
                    <a:pt x="111" y="606"/>
                  </a:lnTo>
                  <a:lnTo>
                    <a:pt x="114" y="671"/>
                  </a:lnTo>
                  <a:lnTo>
                    <a:pt x="114" y="733"/>
                  </a:lnTo>
                  <a:lnTo>
                    <a:pt x="111" y="752"/>
                  </a:lnTo>
                  <a:lnTo>
                    <a:pt x="117" y="720"/>
                  </a:lnTo>
                  <a:lnTo>
                    <a:pt x="124" y="685"/>
                  </a:lnTo>
                  <a:lnTo>
                    <a:pt x="130" y="652"/>
                  </a:lnTo>
                  <a:lnTo>
                    <a:pt x="136" y="616"/>
                  </a:lnTo>
                  <a:lnTo>
                    <a:pt x="143" y="583"/>
                  </a:lnTo>
                  <a:lnTo>
                    <a:pt x="149" y="547"/>
                  </a:lnTo>
                  <a:lnTo>
                    <a:pt x="155" y="514"/>
                  </a:lnTo>
                  <a:lnTo>
                    <a:pt x="163" y="478"/>
                  </a:lnTo>
                  <a:lnTo>
                    <a:pt x="169" y="446"/>
                  </a:lnTo>
                  <a:lnTo>
                    <a:pt x="179" y="417"/>
                  </a:lnTo>
                  <a:lnTo>
                    <a:pt x="182" y="407"/>
                  </a:lnTo>
                  <a:lnTo>
                    <a:pt x="185" y="397"/>
                  </a:lnTo>
                  <a:lnTo>
                    <a:pt x="191" y="387"/>
                  </a:lnTo>
                  <a:lnTo>
                    <a:pt x="195" y="378"/>
                  </a:lnTo>
                  <a:lnTo>
                    <a:pt x="201" y="371"/>
                  </a:lnTo>
                  <a:lnTo>
                    <a:pt x="207" y="362"/>
                  </a:lnTo>
                  <a:lnTo>
                    <a:pt x="218" y="351"/>
                  </a:lnTo>
                  <a:lnTo>
                    <a:pt x="224" y="345"/>
                  </a:lnTo>
                  <a:lnTo>
                    <a:pt x="234" y="342"/>
                  </a:lnTo>
                  <a:lnTo>
                    <a:pt x="243" y="338"/>
                  </a:lnTo>
                  <a:lnTo>
                    <a:pt x="253" y="335"/>
                  </a:lnTo>
                  <a:lnTo>
                    <a:pt x="267" y="332"/>
                  </a:lnTo>
                  <a:lnTo>
                    <a:pt x="276" y="332"/>
                  </a:lnTo>
                  <a:lnTo>
                    <a:pt x="286" y="329"/>
                  </a:lnTo>
                  <a:lnTo>
                    <a:pt x="298" y="329"/>
                  </a:lnTo>
                  <a:lnTo>
                    <a:pt x="309" y="332"/>
                  </a:lnTo>
                  <a:lnTo>
                    <a:pt x="319" y="332"/>
                  </a:lnTo>
                  <a:lnTo>
                    <a:pt x="328" y="335"/>
                  </a:lnTo>
                  <a:lnTo>
                    <a:pt x="338" y="338"/>
                  </a:lnTo>
                  <a:lnTo>
                    <a:pt x="350" y="338"/>
                  </a:lnTo>
                  <a:lnTo>
                    <a:pt x="354" y="345"/>
                  </a:lnTo>
                  <a:lnTo>
                    <a:pt x="354" y="309"/>
                  </a:lnTo>
                  <a:lnTo>
                    <a:pt x="358" y="273"/>
                  </a:lnTo>
                  <a:lnTo>
                    <a:pt x="361" y="234"/>
                  </a:lnTo>
                  <a:lnTo>
                    <a:pt x="361" y="199"/>
                  </a:lnTo>
                  <a:lnTo>
                    <a:pt x="364" y="166"/>
                  </a:lnTo>
                  <a:lnTo>
                    <a:pt x="367" y="130"/>
                  </a:lnTo>
                  <a:lnTo>
                    <a:pt x="370" y="97"/>
                  </a:lnTo>
                  <a:lnTo>
                    <a:pt x="377" y="61"/>
                  </a:lnTo>
                  <a:lnTo>
                    <a:pt x="380" y="31"/>
                  </a:lnTo>
                  <a:lnTo>
                    <a:pt x="383" y="0"/>
                  </a:lnTo>
                  <a:lnTo>
                    <a:pt x="370" y="16"/>
                  </a:lnTo>
                  <a:lnTo>
                    <a:pt x="358" y="36"/>
                  </a:lnTo>
                  <a:lnTo>
                    <a:pt x="341" y="52"/>
                  </a:lnTo>
                  <a:lnTo>
                    <a:pt x="325" y="67"/>
                  </a:lnTo>
                  <a:lnTo>
                    <a:pt x="309" y="84"/>
                  </a:lnTo>
                  <a:lnTo>
                    <a:pt x="289" y="100"/>
                  </a:lnTo>
                  <a:lnTo>
                    <a:pt x="267" y="113"/>
                  </a:lnTo>
                  <a:lnTo>
                    <a:pt x="243" y="127"/>
                  </a:lnTo>
                  <a:lnTo>
                    <a:pt x="221" y="136"/>
                  </a:lnTo>
                  <a:lnTo>
                    <a:pt x="191" y="143"/>
                  </a:lnTo>
                  <a:lnTo>
                    <a:pt x="169" y="143"/>
                  </a:lnTo>
                  <a:lnTo>
                    <a:pt x="146" y="143"/>
                  </a:lnTo>
                  <a:lnTo>
                    <a:pt x="120" y="139"/>
                  </a:lnTo>
                  <a:lnTo>
                    <a:pt x="97" y="133"/>
                  </a:lnTo>
                  <a:lnTo>
                    <a:pt x="75" y="127"/>
                  </a:lnTo>
                  <a:lnTo>
                    <a:pt x="55" y="117"/>
                  </a:lnTo>
                  <a:lnTo>
                    <a:pt x="36" y="103"/>
                  </a:lnTo>
                  <a:lnTo>
                    <a:pt x="20" y="91"/>
                  </a:lnTo>
                  <a:lnTo>
                    <a:pt x="6" y="74"/>
                  </a:lnTo>
                  <a:lnTo>
                    <a:pt x="0" y="58"/>
                  </a:lnTo>
                  <a:close/>
                </a:path>
              </a:pathLst>
            </a:custGeom>
            <a:solidFill>
              <a:srgbClr val="FFB2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02" name="Freeform 1230"/>
            <p:cNvSpPr>
              <a:spLocks/>
            </p:cNvSpPr>
            <p:nvPr/>
          </p:nvSpPr>
          <p:spPr bwMode="auto">
            <a:xfrm>
              <a:off x="982" y="2737"/>
              <a:ext cx="11" cy="4"/>
            </a:xfrm>
            <a:custGeom>
              <a:avLst/>
              <a:gdLst>
                <a:gd name="T0" fmla="*/ 28 w 237"/>
                <a:gd name="T1" fmla="*/ 39 h 128"/>
                <a:gd name="T2" fmla="*/ 61 w 237"/>
                <a:gd name="T3" fmla="*/ 39 h 128"/>
                <a:gd name="T4" fmla="*/ 94 w 237"/>
                <a:gd name="T5" fmla="*/ 36 h 128"/>
                <a:gd name="T6" fmla="*/ 123 w 237"/>
                <a:gd name="T7" fmla="*/ 29 h 128"/>
                <a:gd name="T8" fmla="*/ 149 w 237"/>
                <a:gd name="T9" fmla="*/ 26 h 128"/>
                <a:gd name="T10" fmla="*/ 175 w 237"/>
                <a:gd name="T11" fmla="*/ 20 h 128"/>
                <a:gd name="T12" fmla="*/ 195 w 237"/>
                <a:gd name="T13" fmla="*/ 13 h 128"/>
                <a:gd name="T14" fmla="*/ 214 w 237"/>
                <a:gd name="T15" fmla="*/ 10 h 128"/>
                <a:gd name="T16" fmla="*/ 226 w 237"/>
                <a:gd name="T17" fmla="*/ 3 h 128"/>
                <a:gd name="T18" fmla="*/ 234 w 237"/>
                <a:gd name="T19" fmla="*/ 0 h 128"/>
                <a:gd name="T20" fmla="*/ 237 w 237"/>
                <a:gd name="T21" fmla="*/ 0 h 128"/>
                <a:gd name="T22" fmla="*/ 223 w 237"/>
                <a:gd name="T23" fmla="*/ 10 h 128"/>
                <a:gd name="T24" fmla="*/ 211 w 237"/>
                <a:gd name="T25" fmla="*/ 23 h 128"/>
                <a:gd name="T26" fmla="*/ 198 w 237"/>
                <a:gd name="T27" fmla="*/ 33 h 128"/>
                <a:gd name="T28" fmla="*/ 188 w 237"/>
                <a:gd name="T29" fmla="*/ 46 h 128"/>
                <a:gd name="T30" fmla="*/ 179 w 237"/>
                <a:gd name="T31" fmla="*/ 59 h 128"/>
                <a:gd name="T32" fmla="*/ 171 w 237"/>
                <a:gd name="T33" fmla="*/ 72 h 128"/>
                <a:gd name="T34" fmla="*/ 165 w 237"/>
                <a:gd name="T35" fmla="*/ 84 h 128"/>
                <a:gd name="T36" fmla="*/ 159 w 237"/>
                <a:gd name="T37" fmla="*/ 101 h 128"/>
                <a:gd name="T38" fmla="*/ 155 w 237"/>
                <a:gd name="T39" fmla="*/ 114 h 128"/>
                <a:gd name="T40" fmla="*/ 149 w 237"/>
                <a:gd name="T41" fmla="*/ 128 h 128"/>
                <a:gd name="T42" fmla="*/ 152 w 237"/>
                <a:gd name="T43" fmla="*/ 128 h 128"/>
                <a:gd name="T44" fmla="*/ 140 w 237"/>
                <a:gd name="T45" fmla="*/ 111 h 128"/>
                <a:gd name="T46" fmla="*/ 126 w 237"/>
                <a:gd name="T47" fmla="*/ 98 h 128"/>
                <a:gd name="T48" fmla="*/ 113 w 237"/>
                <a:gd name="T49" fmla="*/ 84 h 128"/>
                <a:gd name="T50" fmla="*/ 100 w 237"/>
                <a:gd name="T51" fmla="*/ 75 h 128"/>
                <a:gd name="T52" fmla="*/ 84 w 237"/>
                <a:gd name="T53" fmla="*/ 65 h 128"/>
                <a:gd name="T54" fmla="*/ 68 w 237"/>
                <a:gd name="T55" fmla="*/ 56 h 128"/>
                <a:gd name="T56" fmla="*/ 52 w 237"/>
                <a:gd name="T57" fmla="*/ 46 h 128"/>
                <a:gd name="T58" fmla="*/ 36 w 237"/>
                <a:gd name="T59" fmla="*/ 39 h 128"/>
                <a:gd name="T60" fmla="*/ 19 w 237"/>
                <a:gd name="T61" fmla="*/ 33 h 128"/>
                <a:gd name="T62" fmla="*/ 0 w 237"/>
                <a:gd name="T63" fmla="*/ 29 h 128"/>
                <a:gd name="T64" fmla="*/ 28 w 237"/>
                <a:gd name="T65" fmla="*/ 3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7" h="128">
                  <a:moveTo>
                    <a:pt x="28" y="39"/>
                  </a:moveTo>
                  <a:lnTo>
                    <a:pt x="61" y="39"/>
                  </a:lnTo>
                  <a:lnTo>
                    <a:pt x="94" y="36"/>
                  </a:lnTo>
                  <a:lnTo>
                    <a:pt x="123" y="29"/>
                  </a:lnTo>
                  <a:lnTo>
                    <a:pt x="149" y="26"/>
                  </a:lnTo>
                  <a:lnTo>
                    <a:pt x="175" y="20"/>
                  </a:lnTo>
                  <a:lnTo>
                    <a:pt x="195" y="13"/>
                  </a:lnTo>
                  <a:lnTo>
                    <a:pt x="214" y="10"/>
                  </a:lnTo>
                  <a:lnTo>
                    <a:pt x="226" y="3"/>
                  </a:lnTo>
                  <a:lnTo>
                    <a:pt x="234" y="0"/>
                  </a:lnTo>
                  <a:lnTo>
                    <a:pt x="237" y="0"/>
                  </a:lnTo>
                  <a:lnTo>
                    <a:pt x="223" y="10"/>
                  </a:lnTo>
                  <a:lnTo>
                    <a:pt x="211" y="23"/>
                  </a:lnTo>
                  <a:lnTo>
                    <a:pt x="198" y="33"/>
                  </a:lnTo>
                  <a:lnTo>
                    <a:pt x="188" y="46"/>
                  </a:lnTo>
                  <a:lnTo>
                    <a:pt x="179" y="59"/>
                  </a:lnTo>
                  <a:lnTo>
                    <a:pt x="171" y="72"/>
                  </a:lnTo>
                  <a:lnTo>
                    <a:pt x="165" y="84"/>
                  </a:lnTo>
                  <a:lnTo>
                    <a:pt x="159" y="101"/>
                  </a:lnTo>
                  <a:lnTo>
                    <a:pt x="155" y="114"/>
                  </a:lnTo>
                  <a:lnTo>
                    <a:pt x="149" y="128"/>
                  </a:lnTo>
                  <a:lnTo>
                    <a:pt x="152" y="128"/>
                  </a:lnTo>
                  <a:lnTo>
                    <a:pt x="140" y="111"/>
                  </a:lnTo>
                  <a:lnTo>
                    <a:pt x="126" y="98"/>
                  </a:lnTo>
                  <a:lnTo>
                    <a:pt x="113" y="84"/>
                  </a:lnTo>
                  <a:lnTo>
                    <a:pt x="100" y="75"/>
                  </a:lnTo>
                  <a:lnTo>
                    <a:pt x="84" y="65"/>
                  </a:lnTo>
                  <a:lnTo>
                    <a:pt x="68" y="56"/>
                  </a:lnTo>
                  <a:lnTo>
                    <a:pt x="52" y="46"/>
                  </a:lnTo>
                  <a:lnTo>
                    <a:pt x="36" y="39"/>
                  </a:lnTo>
                  <a:lnTo>
                    <a:pt x="19" y="33"/>
                  </a:lnTo>
                  <a:lnTo>
                    <a:pt x="0" y="29"/>
                  </a:lnTo>
                  <a:lnTo>
                    <a:pt x="28" y="39"/>
                  </a:lnTo>
                  <a:close/>
                </a:path>
              </a:pathLst>
            </a:custGeom>
            <a:solidFill>
              <a:srgbClr val="FFB2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03" name="Freeform 1231"/>
            <p:cNvSpPr>
              <a:spLocks/>
            </p:cNvSpPr>
            <p:nvPr/>
          </p:nvSpPr>
          <p:spPr bwMode="auto">
            <a:xfrm>
              <a:off x="997" y="2756"/>
              <a:ext cx="8" cy="5"/>
            </a:xfrm>
            <a:custGeom>
              <a:avLst/>
              <a:gdLst>
                <a:gd name="T0" fmla="*/ 6 w 172"/>
                <a:gd name="T1" fmla="*/ 3 h 150"/>
                <a:gd name="T2" fmla="*/ 22 w 172"/>
                <a:gd name="T3" fmla="*/ 9 h 150"/>
                <a:gd name="T4" fmla="*/ 36 w 172"/>
                <a:gd name="T5" fmla="*/ 16 h 150"/>
                <a:gd name="T6" fmla="*/ 52 w 172"/>
                <a:gd name="T7" fmla="*/ 19 h 150"/>
                <a:gd name="T8" fmla="*/ 71 w 172"/>
                <a:gd name="T9" fmla="*/ 25 h 150"/>
                <a:gd name="T10" fmla="*/ 88 w 172"/>
                <a:gd name="T11" fmla="*/ 29 h 150"/>
                <a:gd name="T12" fmla="*/ 104 w 172"/>
                <a:gd name="T13" fmla="*/ 33 h 150"/>
                <a:gd name="T14" fmla="*/ 120 w 172"/>
                <a:gd name="T15" fmla="*/ 36 h 150"/>
                <a:gd name="T16" fmla="*/ 140 w 172"/>
                <a:gd name="T17" fmla="*/ 36 h 150"/>
                <a:gd name="T18" fmla="*/ 156 w 172"/>
                <a:gd name="T19" fmla="*/ 33 h 150"/>
                <a:gd name="T20" fmla="*/ 172 w 172"/>
                <a:gd name="T21" fmla="*/ 33 h 150"/>
                <a:gd name="T22" fmla="*/ 165 w 172"/>
                <a:gd name="T23" fmla="*/ 36 h 150"/>
                <a:gd name="T24" fmla="*/ 159 w 172"/>
                <a:gd name="T25" fmla="*/ 42 h 150"/>
                <a:gd name="T26" fmla="*/ 146 w 172"/>
                <a:gd name="T27" fmla="*/ 52 h 150"/>
                <a:gd name="T28" fmla="*/ 133 w 172"/>
                <a:gd name="T29" fmla="*/ 61 h 150"/>
                <a:gd name="T30" fmla="*/ 116 w 172"/>
                <a:gd name="T31" fmla="*/ 75 h 150"/>
                <a:gd name="T32" fmla="*/ 101 w 172"/>
                <a:gd name="T33" fmla="*/ 91 h 150"/>
                <a:gd name="T34" fmla="*/ 81 w 172"/>
                <a:gd name="T35" fmla="*/ 107 h 150"/>
                <a:gd name="T36" fmla="*/ 65 w 172"/>
                <a:gd name="T37" fmla="*/ 127 h 150"/>
                <a:gd name="T38" fmla="*/ 42 w 172"/>
                <a:gd name="T39" fmla="*/ 146 h 150"/>
                <a:gd name="T40" fmla="*/ 42 w 172"/>
                <a:gd name="T41" fmla="*/ 150 h 150"/>
                <a:gd name="T42" fmla="*/ 42 w 172"/>
                <a:gd name="T43" fmla="*/ 133 h 150"/>
                <a:gd name="T44" fmla="*/ 42 w 172"/>
                <a:gd name="T45" fmla="*/ 117 h 150"/>
                <a:gd name="T46" fmla="*/ 39 w 172"/>
                <a:gd name="T47" fmla="*/ 100 h 150"/>
                <a:gd name="T48" fmla="*/ 39 w 172"/>
                <a:gd name="T49" fmla="*/ 84 h 150"/>
                <a:gd name="T50" fmla="*/ 33 w 172"/>
                <a:gd name="T51" fmla="*/ 69 h 150"/>
                <a:gd name="T52" fmla="*/ 29 w 172"/>
                <a:gd name="T53" fmla="*/ 55 h 150"/>
                <a:gd name="T54" fmla="*/ 22 w 172"/>
                <a:gd name="T55" fmla="*/ 39 h 150"/>
                <a:gd name="T56" fmla="*/ 16 w 172"/>
                <a:gd name="T57" fmla="*/ 25 h 150"/>
                <a:gd name="T58" fmla="*/ 6 w 172"/>
                <a:gd name="T59" fmla="*/ 13 h 150"/>
                <a:gd name="T60" fmla="*/ 0 w 172"/>
                <a:gd name="T61" fmla="*/ 0 h 150"/>
                <a:gd name="T62" fmla="*/ 6 w 172"/>
                <a:gd name="T63" fmla="*/ 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2" h="150">
                  <a:moveTo>
                    <a:pt x="6" y="3"/>
                  </a:moveTo>
                  <a:lnTo>
                    <a:pt x="22" y="9"/>
                  </a:lnTo>
                  <a:lnTo>
                    <a:pt x="36" y="16"/>
                  </a:lnTo>
                  <a:lnTo>
                    <a:pt x="52" y="19"/>
                  </a:lnTo>
                  <a:lnTo>
                    <a:pt x="71" y="25"/>
                  </a:lnTo>
                  <a:lnTo>
                    <a:pt x="88" y="29"/>
                  </a:lnTo>
                  <a:lnTo>
                    <a:pt x="104" y="33"/>
                  </a:lnTo>
                  <a:lnTo>
                    <a:pt x="120" y="36"/>
                  </a:lnTo>
                  <a:lnTo>
                    <a:pt x="140" y="36"/>
                  </a:lnTo>
                  <a:lnTo>
                    <a:pt x="156" y="33"/>
                  </a:lnTo>
                  <a:lnTo>
                    <a:pt x="172" y="33"/>
                  </a:lnTo>
                  <a:lnTo>
                    <a:pt x="165" y="36"/>
                  </a:lnTo>
                  <a:lnTo>
                    <a:pt x="159" y="42"/>
                  </a:lnTo>
                  <a:lnTo>
                    <a:pt x="146" y="52"/>
                  </a:lnTo>
                  <a:lnTo>
                    <a:pt x="133" y="61"/>
                  </a:lnTo>
                  <a:lnTo>
                    <a:pt x="116" y="75"/>
                  </a:lnTo>
                  <a:lnTo>
                    <a:pt x="101" y="91"/>
                  </a:lnTo>
                  <a:lnTo>
                    <a:pt x="81" y="107"/>
                  </a:lnTo>
                  <a:lnTo>
                    <a:pt x="65" y="127"/>
                  </a:lnTo>
                  <a:lnTo>
                    <a:pt x="42" y="146"/>
                  </a:lnTo>
                  <a:lnTo>
                    <a:pt x="42" y="150"/>
                  </a:lnTo>
                  <a:lnTo>
                    <a:pt x="42" y="133"/>
                  </a:lnTo>
                  <a:lnTo>
                    <a:pt x="42" y="117"/>
                  </a:lnTo>
                  <a:lnTo>
                    <a:pt x="39" y="100"/>
                  </a:lnTo>
                  <a:lnTo>
                    <a:pt x="39" y="84"/>
                  </a:lnTo>
                  <a:lnTo>
                    <a:pt x="33" y="69"/>
                  </a:lnTo>
                  <a:lnTo>
                    <a:pt x="29" y="55"/>
                  </a:lnTo>
                  <a:lnTo>
                    <a:pt x="22" y="39"/>
                  </a:lnTo>
                  <a:lnTo>
                    <a:pt x="16" y="25"/>
                  </a:lnTo>
                  <a:lnTo>
                    <a:pt x="6" y="13"/>
                  </a:lnTo>
                  <a:lnTo>
                    <a:pt x="0" y="0"/>
                  </a:lnTo>
                  <a:lnTo>
                    <a:pt x="6" y="3"/>
                  </a:lnTo>
                  <a:close/>
                </a:path>
              </a:pathLst>
            </a:custGeom>
            <a:solidFill>
              <a:srgbClr val="FFB2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04" name="Freeform 1232"/>
            <p:cNvSpPr>
              <a:spLocks/>
            </p:cNvSpPr>
            <p:nvPr/>
          </p:nvSpPr>
          <p:spPr bwMode="auto">
            <a:xfrm>
              <a:off x="1002" y="2802"/>
              <a:ext cx="18" cy="17"/>
            </a:xfrm>
            <a:custGeom>
              <a:avLst/>
              <a:gdLst>
                <a:gd name="T0" fmla="*/ 0 w 403"/>
                <a:gd name="T1" fmla="*/ 3 h 469"/>
                <a:gd name="T2" fmla="*/ 30 w 403"/>
                <a:gd name="T3" fmla="*/ 32 h 469"/>
                <a:gd name="T4" fmla="*/ 62 w 403"/>
                <a:gd name="T5" fmla="*/ 61 h 469"/>
                <a:gd name="T6" fmla="*/ 98 w 403"/>
                <a:gd name="T7" fmla="*/ 84 h 469"/>
                <a:gd name="T8" fmla="*/ 134 w 403"/>
                <a:gd name="T9" fmla="*/ 107 h 469"/>
                <a:gd name="T10" fmla="*/ 173 w 403"/>
                <a:gd name="T11" fmla="*/ 127 h 469"/>
                <a:gd name="T12" fmla="*/ 215 w 403"/>
                <a:gd name="T13" fmla="*/ 139 h 469"/>
                <a:gd name="T14" fmla="*/ 257 w 403"/>
                <a:gd name="T15" fmla="*/ 150 h 469"/>
                <a:gd name="T16" fmla="*/ 305 w 403"/>
                <a:gd name="T17" fmla="*/ 153 h 469"/>
                <a:gd name="T18" fmla="*/ 354 w 403"/>
                <a:gd name="T19" fmla="*/ 153 h 469"/>
                <a:gd name="T20" fmla="*/ 403 w 403"/>
                <a:gd name="T21" fmla="*/ 146 h 469"/>
                <a:gd name="T22" fmla="*/ 400 w 403"/>
                <a:gd name="T23" fmla="*/ 150 h 469"/>
                <a:gd name="T24" fmla="*/ 381 w 403"/>
                <a:gd name="T25" fmla="*/ 159 h 469"/>
                <a:gd name="T26" fmla="*/ 351 w 403"/>
                <a:gd name="T27" fmla="*/ 175 h 469"/>
                <a:gd name="T28" fmla="*/ 316 w 403"/>
                <a:gd name="T29" fmla="*/ 199 h 469"/>
                <a:gd name="T30" fmla="*/ 270 w 403"/>
                <a:gd name="T31" fmla="*/ 231 h 469"/>
                <a:gd name="T32" fmla="*/ 222 w 403"/>
                <a:gd name="T33" fmla="*/ 266 h 469"/>
                <a:gd name="T34" fmla="*/ 170 w 403"/>
                <a:gd name="T35" fmla="*/ 310 h 469"/>
                <a:gd name="T36" fmla="*/ 114 w 403"/>
                <a:gd name="T37" fmla="*/ 355 h 469"/>
                <a:gd name="T38" fmla="*/ 59 w 403"/>
                <a:gd name="T39" fmla="*/ 410 h 469"/>
                <a:gd name="T40" fmla="*/ 7 w 403"/>
                <a:gd name="T41" fmla="*/ 469 h 469"/>
                <a:gd name="T42" fmla="*/ 10 w 403"/>
                <a:gd name="T43" fmla="*/ 469 h 469"/>
                <a:gd name="T44" fmla="*/ 20 w 403"/>
                <a:gd name="T45" fmla="*/ 423 h 469"/>
                <a:gd name="T46" fmla="*/ 30 w 403"/>
                <a:gd name="T47" fmla="*/ 378 h 469"/>
                <a:gd name="T48" fmla="*/ 36 w 403"/>
                <a:gd name="T49" fmla="*/ 329 h 469"/>
                <a:gd name="T50" fmla="*/ 39 w 403"/>
                <a:gd name="T51" fmla="*/ 280 h 469"/>
                <a:gd name="T52" fmla="*/ 39 w 403"/>
                <a:gd name="T53" fmla="*/ 231 h 469"/>
                <a:gd name="T54" fmla="*/ 39 w 403"/>
                <a:gd name="T55" fmla="*/ 185 h 469"/>
                <a:gd name="T56" fmla="*/ 33 w 403"/>
                <a:gd name="T57" fmla="*/ 136 h 469"/>
                <a:gd name="T58" fmla="*/ 27 w 403"/>
                <a:gd name="T59" fmla="*/ 91 h 469"/>
                <a:gd name="T60" fmla="*/ 13 w 403"/>
                <a:gd name="T61" fmla="*/ 45 h 469"/>
                <a:gd name="T62" fmla="*/ 0 w 403"/>
                <a:gd name="T63" fmla="*/ 0 h 469"/>
                <a:gd name="T64" fmla="*/ 0 w 403"/>
                <a:gd name="T65" fmla="*/ 3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3" h="469">
                  <a:moveTo>
                    <a:pt x="0" y="3"/>
                  </a:moveTo>
                  <a:lnTo>
                    <a:pt x="30" y="32"/>
                  </a:lnTo>
                  <a:lnTo>
                    <a:pt x="62" y="61"/>
                  </a:lnTo>
                  <a:lnTo>
                    <a:pt x="98" y="84"/>
                  </a:lnTo>
                  <a:lnTo>
                    <a:pt x="134" y="107"/>
                  </a:lnTo>
                  <a:lnTo>
                    <a:pt x="173" y="127"/>
                  </a:lnTo>
                  <a:lnTo>
                    <a:pt x="215" y="139"/>
                  </a:lnTo>
                  <a:lnTo>
                    <a:pt x="257" y="150"/>
                  </a:lnTo>
                  <a:lnTo>
                    <a:pt x="305" y="153"/>
                  </a:lnTo>
                  <a:lnTo>
                    <a:pt x="354" y="153"/>
                  </a:lnTo>
                  <a:lnTo>
                    <a:pt x="403" y="146"/>
                  </a:lnTo>
                  <a:lnTo>
                    <a:pt x="400" y="150"/>
                  </a:lnTo>
                  <a:lnTo>
                    <a:pt x="381" y="159"/>
                  </a:lnTo>
                  <a:lnTo>
                    <a:pt x="351" y="175"/>
                  </a:lnTo>
                  <a:lnTo>
                    <a:pt x="316" y="199"/>
                  </a:lnTo>
                  <a:lnTo>
                    <a:pt x="270" y="231"/>
                  </a:lnTo>
                  <a:lnTo>
                    <a:pt x="222" y="266"/>
                  </a:lnTo>
                  <a:lnTo>
                    <a:pt x="170" y="310"/>
                  </a:lnTo>
                  <a:lnTo>
                    <a:pt x="114" y="355"/>
                  </a:lnTo>
                  <a:lnTo>
                    <a:pt x="59" y="410"/>
                  </a:lnTo>
                  <a:lnTo>
                    <a:pt x="7" y="469"/>
                  </a:lnTo>
                  <a:lnTo>
                    <a:pt x="10" y="469"/>
                  </a:lnTo>
                  <a:lnTo>
                    <a:pt x="20" y="423"/>
                  </a:lnTo>
                  <a:lnTo>
                    <a:pt x="30" y="378"/>
                  </a:lnTo>
                  <a:lnTo>
                    <a:pt x="36" y="329"/>
                  </a:lnTo>
                  <a:lnTo>
                    <a:pt x="39" y="280"/>
                  </a:lnTo>
                  <a:lnTo>
                    <a:pt x="39" y="231"/>
                  </a:lnTo>
                  <a:lnTo>
                    <a:pt x="39" y="185"/>
                  </a:lnTo>
                  <a:lnTo>
                    <a:pt x="33" y="136"/>
                  </a:lnTo>
                  <a:lnTo>
                    <a:pt x="27" y="91"/>
                  </a:lnTo>
                  <a:lnTo>
                    <a:pt x="13" y="45"/>
                  </a:lnTo>
                  <a:lnTo>
                    <a:pt x="0" y="0"/>
                  </a:lnTo>
                  <a:lnTo>
                    <a:pt x="0" y="3"/>
                  </a:lnTo>
                  <a:close/>
                </a:path>
              </a:pathLst>
            </a:custGeom>
            <a:solidFill>
              <a:srgbClr val="FFB2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05" name="Freeform 1233"/>
            <p:cNvSpPr>
              <a:spLocks/>
            </p:cNvSpPr>
            <p:nvPr/>
          </p:nvSpPr>
          <p:spPr bwMode="auto">
            <a:xfrm>
              <a:off x="1007" y="2856"/>
              <a:ext cx="21" cy="24"/>
            </a:xfrm>
            <a:custGeom>
              <a:avLst/>
              <a:gdLst>
                <a:gd name="T0" fmla="*/ 3 w 494"/>
                <a:gd name="T1" fmla="*/ 3 h 669"/>
                <a:gd name="T2" fmla="*/ 49 w 494"/>
                <a:gd name="T3" fmla="*/ 23 h 669"/>
                <a:gd name="T4" fmla="*/ 98 w 494"/>
                <a:gd name="T5" fmla="*/ 42 h 669"/>
                <a:gd name="T6" fmla="*/ 146 w 494"/>
                <a:gd name="T7" fmla="*/ 62 h 669"/>
                <a:gd name="T8" fmla="*/ 195 w 494"/>
                <a:gd name="T9" fmla="*/ 75 h 669"/>
                <a:gd name="T10" fmla="*/ 247 w 494"/>
                <a:gd name="T11" fmla="*/ 87 h 669"/>
                <a:gd name="T12" fmla="*/ 296 w 494"/>
                <a:gd name="T13" fmla="*/ 98 h 669"/>
                <a:gd name="T14" fmla="*/ 348 w 494"/>
                <a:gd name="T15" fmla="*/ 101 h 669"/>
                <a:gd name="T16" fmla="*/ 396 w 494"/>
                <a:gd name="T17" fmla="*/ 104 h 669"/>
                <a:gd name="T18" fmla="*/ 445 w 494"/>
                <a:gd name="T19" fmla="*/ 104 h 669"/>
                <a:gd name="T20" fmla="*/ 494 w 494"/>
                <a:gd name="T21" fmla="*/ 98 h 669"/>
                <a:gd name="T22" fmla="*/ 487 w 494"/>
                <a:gd name="T23" fmla="*/ 101 h 669"/>
                <a:gd name="T24" fmla="*/ 468 w 494"/>
                <a:gd name="T25" fmla="*/ 117 h 669"/>
                <a:gd name="T26" fmla="*/ 445 w 494"/>
                <a:gd name="T27" fmla="*/ 140 h 669"/>
                <a:gd name="T28" fmla="*/ 423 w 494"/>
                <a:gd name="T29" fmla="*/ 176 h 669"/>
                <a:gd name="T30" fmla="*/ 396 w 494"/>
                <a:gd name="T31" fmla="*/ 225 h 669"/>
                <a:gd name="T32" fmla="*/ 380 w 494"/>
                <a:gd name="T33" fmla="*/ 286 h 669"/>
                <a:gd name="T34" fmla="*/ 371 w 494"/>
                <a:gd name="T35" fmla="*/ 358 h 669"/>
                <a:gd name="T36" fmla="*/ 377 w 494"/>
                <a:gd name="T37" fmla="*/ 446 h 669"/>
                <a:gd name="T38" fmla="*/ 400 w 494"/>
                <a:gd name="T39" fmla="*/ 551 h 669"/>
                <a:gd name="T40" fmla="*/ 442 w 494"/>
                <a:gd name="T41" fmla="*/ 669 h 669"/>
                <a:gd name="T42" fmla="*/ 436 w 494"/>
                <a:gd name="T43" fmla="*/ 666 h 669"/>
                <a:gd name="T44" fmla="*/ 423 w 494"/>
                <a:gd name="T45" fmla="*/ 659 h 669"/>
                <a:gd name="T46" fmla="*/ 396 w 494"/>
                <a:gd name="T47" fmla="*/ 645 h 669"/>
                <a:gd name="T48" fmla="*/ 361 w 494"/>
                <a:gd name="T49" fmla="*/ 630 h 669"/>
                <a:gd name="T50" fmla="*/ 319 w 494"/>
                <a:gd name="T51" fmla="*/ 613 h 669"/>
                <a:gd name="T52" fmla="*/ 274 w 494"/>
                <a:gd name="T53" fmla="*/ 594 h 669"/>
                <a:gd name="T54" fmla="*/ 218 w 494"/>
                <a:gd name="T55" fmla="*/ 578 h 669"/>
                <a:gd name="T56" fmla="*/ 160 w 494"/>
                <a:gd name="T57" fmla="*/ 558 h 669"/>
                <a:gd name="T58" fmla="*/ 98 w 494"/>
                <a:gd name="T59" fmla="*/ 545 h 669"/>
                <a:gd name="T60" fmla="*/ 36 w 494"/>
                <a:gd name="T61" fmla="*/ 531 h 669"/>
                <a:gd name="T62" fmla="*/ 30 w 494"/>
                <a:gd name="T63" fmla="*/ 534 h 669"/>
                <a:gd name="T64" fmla="*/ 49 w 494"/>
                <a:gd name="T65" fmla="*/ 525 h 669"/>
                <a:gd name="T66" fmla="*/ 66 w 494"/>
                <a:gd name="T67" fmla="*/ 515 h 669"/>
                <a:gd name="T68" fmla="*/ 82 w 494"/>
                <a:gd name="T69" fmla="*/ 502 h 669"/>
                <a:gd name="T70" fmla="*/ 98 w 494"/>
                <a:gd name="T71" fmla="*/ 489 h 669"/>
                <a:gd name="T72" fmla="*/ 115 w 494"/>
                <a:gd name="T73" fmla="*/ 473 h 669"/>
                <a:gd name="T74" fmla="*/ 127 w 494"/>
                <a:gd name="T75" fmla="*/ 457 h 669"/>
                <a:gd name="T76" fmla="*/ 137 w 494"/>
                <a:gd name="T77" fmla="*/ 440 h 669"/>
                <a:gd name="T78" fmla="*/ 146 w 494"/>
                <a:gd name="T79" fmla="*/ 421 h 669"/>
                <a:gd name="T80" fmla="*/ 153 w 494"/>
                <a:gd name="T81" fmla="*/ 398 h 669"/>
                <a:gd name="T82" fmla="*/ 160 w 494"/>
                <a:gd name="T83" fmla="*/ 375 h 669"/>
                <a:gd name="T84" fmla="*/ 167 w 494"/>
                <a:gd name="T85" fmla="*/ 329 h 669"/>
                <a:gd name="T86" fmla="*/ 163 w 494"/>
                <a:gd name="T87" fmla="*/ 286 h 669"/>
                <a:gd name="T88" fmla="*/ 156 w 494"/>
                <a:gd name="T89" fmla="*/ 244 h 669"/>
                <a:gd name="T90" fmla="*/ 146 w 494"/>
                <a:gd name="T91" fmla="*/ 205 h 669"/>
                <a:gd name="T92" fmla="*/ 127 w 494"/>
                <a:gd name="T93" fmla="*/ 169 h 669"/>
                <a:gd name="T94" fmla="*/ 108 w 494"/>
                <a:gd name="T95" fmla="*/ 130 h 669"/>
                <a:gd name="T96" fmla="*/ 85 w 494"/>
                <a:gd name="T97" fmla="*/ 98 h 669"/>
                <a:gd name="T98" fmla="*/ 60 w 494"/>
                <a:gd name="T99" fmla="*/ 62 h 669"/>
                <a:gd name="T100" fmla="*/ 30 w 494"/>
                <a:gd name="T101" fmla="*/ 29 h 669"/>
                <a:gd name="T102" fmla="*/ 0 w 494"/>
                <a:gd name="T103" fmla="*/ 0 h 669"/>
                <a:gd name="T104" fmla="*/ 3 w 494"/>
                <a:gd name="T105" fmla="*/ 3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4" h="669">
                  <a:moveTo>
                    <a:pt x="3" y="3"/>
                  </a:moveTo>
                  <a:lnTo>
                    <a:pt x="49" y="23"/>
                  </a:lnTo>
                  <a:lnTo>
                    <a:pt x="98" y="42"/>
                  </a:lnTo>
                  <a:lnTo>
                    <a:pt x="146" y="62"/>
                  </a:lnTo>
                  <a:lnTo>
                    <a:pt x="195" y="75"/>
                  </a:lnTo>
                  <a:lnTo>
                    <a:pt x="247" y="87"/>
                  </a:lnTo>
                  <a:lnTo>
                    <a:pt x="296" y="98"/>
                  </a:lnTo>
                  <a:lnTo>
                    <a:pt x="348" y="101"/>
                  </a:lnTo>
                  <a:lnTo>
                    <a:pt x="396" y="104"/>
                  </a:lnTo>
                  <a:lnTo>
                    <a:pt x="445" y="104"/>
                  </a:lnTo>
                  <a:lnTo>
                    <a:pt x="494" y="98"/>
                  </a:lnTo>
                  <a:lnTo>
                    <a:pt x="487" y="101"/>
                  </a:lnTo>
                  <a:lnTo>
                    <a:pt x="468" y="117"/>
                  </a:lnTo>
                  <a:lnTo>
                    <a:pt x="445" y="140"/>
                  </a:lnTo>
                  <a:lnTo>
                    <a:pt x="423" y="176"/>
                  </a:lnTo>
                  <a:lnTo>
                    <a:pt x="396" y="225"/>
                  </a:lnTo>
                  <a:lnTo>
                    <a:pt x="380" y="286"/>
                  </a:lnTo>
                  <a:lnTo>
                    <a:pt x="371" y="358"/>
                  </a:lnTo>
                  <a:lnTo>
                    <a:pt x="377" y="446"/>
                  </a:lnTo>
                  <a:lnTo>
                    <a:pt x="400" y="551"/>
                  </a:lnTo>
                  <a:lnTo>
                    <a:pt x="442" y="669"/>
                  </a:lnTo>
                  <a:lnTo>
                    <a:pt x="436" y="666"/>
                  </a:lnTo>
                  <a:lnTo>
                    <a:pt x="423" y="659"/>
                  </a:lnTo>
                  <a:lnTo>
                    <a:pt x="396" y="645"/>
                  </a:lnTo>
                  <a:lnTo>
                    <a:pt x="361" y="630"/>
                  </a:lnTo>
                  <a:lnTo>
                    <a:pt x="319" y="613"/>
                  </a:lnTo>
                  <a:lnTo>
                    <a:pt x="274" y="594"/>
                  </a:lnTo>
                  <a:lnTo>
                    <a:pt x="218" y="578"/>
                  </a:lnTo>
                  <a:lnTo>
                    <a:pt x="160" y="558"/>
                  </a:lnTo>
                  <a:lnTo>
                    <a:pt x="98" y="545"/>
                  </a:lnTo>
                  <a:lnTo>
                    <a:pt x="36" y="531"/>
                  </a:lnTo>
                  <a:lnTo>
                    <a:pt x="30" y="534"/>
                  </a:lnTo>
                  <a:lnTo>
                    <a:pt x="49" y="525"/>
                  </a:lnTo>
                  <a:lnTo>
                    <a:pt x="66" y="515"/>
                  </a:lnTo>
                  <a:lnTo>
                    <a:pt x="82" y="502"/>
                  </a:lnTo>
                  <a:lnTo>
                    <a:pt x="98" y="489"/>
                  </a:lnTo>
                  <a:lnTo>
                    <a:pt x="115" y="473"/>
                  </a:lnTo>
                  <a:lnTo>
                    <a:pt x="127" y="457"/>
                  </a:lnTo>
                  <a:lnTo>
                    <a:pt x="137" y="440"/>
                  </a:lnTo>
                  <a:lnTo>
                    <a:pt x="146" y="421"/>
                  </a:lnTo>
                  <a:lnTo>
                    <a:pt x="153" y="398"/>
                  </a:lnTo>
                  <a:lnTo>
                    <a:pt x="160" y="375"/>
                  </a:lnTo>
                  <a:lnTo>
                    <a:pt x="167" y="329"/>
                  </a:lnTo>
                  <a:lnTo>
                    <a:pt x="163" y="286"/>
                  </a:lnTo>
                  <a:lnTo>
                    <a:pt x="156" y="244"/>
                  </a:lnTo>
                  <a:lnTo>
                    <a:pt x="146" y="205"/>
                  </a:lnTo>
                  <a:lnTo>
                    <a:pt x="127" y="169"/>
                  </a:lnTo>
                  <a:lnTo>
                    <a:pt x="108" y="130"/>
                  </a:lnTo>
                  <a:lnTo>
                    <a:pt x="85" y="98"/>
                  </a:lnTo>
                  <a:lnTo>
                    <a:pt x="60" y="62"/>
                  </a:lnTo>
                  <a:lnTo>
                    <a:pt x="30" y="29"/>
                  </a:lnTo>
                  <a:lnTo>
                    <a:pt x="0" y="0"/>
                  </a:lnTo>
                  <a:lnTo>
                    <a:pt x="3" y="3"/>
                  </a:lnTo>
                  <a:close/>
                </a:path>
              </a:pathLst>
            </a:custGeom>
            <a:solidFill>
              <a:srgbClr val="FFB2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06" name="Freeform 1234"/>
            <p:cNvSpPr>
              <a:spLocks/>
            </p:cNvSpPr>
            <p:nvPr/>
          </p:nvSpPr>
          <p:spPr bwMode="auto">
            <a:xfrm>
              <a:off x="972" y="2908"/>
              <a:ext cx="16" cy="17"/>
            </a:xfrm>
            <a:custGeom>
              <a:avLst/>
              <a:gdLst>
                <a:gd name="T0" fmla="*/ 6 w 351"/>
                <a:gd name="T1" fmla="*/ 304 h 464"/>
                <a:gd name="T2" fmla="*/ 58 w 351"/>
                <a:gd name="T3" fmla="*/ 320 h 464"/>
                <a:gd name="T4" fmla="*/ 111 w 351"/>
                <a:gd name="T5" fmla="*/ 340 h 464"/>
                <a:gd name="T6" fmla="*/ 160 w 351"/>
                <a:gd name="T7" fmla="*/ 359 h 464"/>
                <a:gd name="T8" fmla="*/ 204 w 351"/>
                <a:gd name="T9" fmla="*/ 382 h 464"/>
                <a:gd name="T10" fmla="*/ 244 w 351"/>
                <a:gd name="T11" fmla="*/ 401 h 464"/>
                <a:gd name="T12" fmla="*/ 280 w 351"/>
                <a:gd name="T13" fmla="*/ 421 h 464"/>
                <a:gd name="T14" fmla="*/ 309 w 351"/>
                <a:gd name="T15" fmla="*/ 437 h 464"/>
                <a:gd name="T16" fmla="*/ 332 w 351"/>
                <a:gd name="T17" fmla="*/ 454 h 464"/>
                <a:gd name="T18" fmla="*/ 344 w 351"/>
                <a:gd name="T19" fmla="*/ 460 h 464"/>
                <a:gd name="T20" fmla="*/ 351 w 351"/>
                <a:gd name="T21" fmla="*/ 464 h 464"/>
                <a:gd name="T22" fmla="*/ 305 w 351"/>
                <a:gd name="T23" fmla="*/ 415 h 464"/>
                <a:gd name="T24" fmla="*/ 267 w 351"/>
                <a:gd name="T25" fmla="*/ 366 h 464"/>
                <a:gd name="T26" fmla="*/ 234 w 351"/>
                <a:gd name="T27" fmla="*/ 316 h 464"/>
                <a:gd name="T28" fmla="*/ 201 w 351"/>
                <a:gd name="T29" fmla="*/ 268 h 464"/>
                <a:gd name="T30" fmla="*/ 176 w 351"/>
                <a:gd name="T31" fmla="*/ 222 h 464"/>
                <a:gd name="T32" fmla="*/ 156 w 351"/>
                <a:gd name="T33" fmla="*/ 180 h 464"/>
                <a:gd name="T34" fmla="*/ 137 w 351"/>
                <a:gd name="T35" fmla="*/ 134 h 464"/>
                <a:gd name="T36" fmla="*/ 121 w 351"/>
                <a:gd name="T37" fmla="*/ 92 h 464"/>
                <a:gd name="T38" fmla="*/ 107 w 351"/>
                <a:gd name="T39" fmla="*/ 49 h 464"/>
                <a:gd name="T40" fmla="*/ 97 w 351"/>
                <a:gd name="T41" fmla="*/ 10 h 464"/>
                <a:gd name="T42" fmla="*/ 97 w 351"/>
                <a:gd name="T43" fmla="*/ 0 h 464"/>
                <a:gd name="T44" fmla="*/ 97 w 351"/>
                <a:gd name="T45" fmla="*/ 17 h 464"/>
                <a:gd name="T46" fmla="*/ 97 w 351"/>
                <a:gd name="T47" fmla="*/ 33 h 464"/>
                <a:gd name="T48" fmla="*/ 97 w 351"/>
                <a:gd name="T49" fmla="*/ 46 h 464"/>
                <a:gd name="T50" fmla="*/ 97 w 351"/>
                <a:gd name="T51" fmla="*/ 62 h 464"/>
                <a:gd name="T52" fmla="*/ 97 w 351"/>
                <a:gd name="T53" fmla="*/ 78 h 464"/>
                <a:gd name="T54" fmla="*/ 97 w 351"/>
                <a:gd name="T55" fmla="*/ 95 h 464"/>
                <a:gd name="T56" fmla="*/ 94 w 351"/>
                <a:gd name="T57" fmla="*/ 108 h 464"/>
                <a:gd name="T58" fmla="*/ 94 w 351"/>
                <a:gd name="T59" fmla="*/ 125 h 464"/>
                <a:gd name="T60" fmla="*/ 91 w 351"/>
                <a:gd name="T61" fmla="*/ 141 h 464"/>
                <a:gd name="T62" fmla="*/ 91 w 351"/>
                <a:gd name="T63" fmla="*/ 156 h 464"/>
                <a:gd name="T64" fmla="*/ 88 w 351"/>
                <a:gd name="T65" fmla="*/ 177 h 464"/>
                <a:gd name="T66" fmla="*/ 82 w 351"/>
                <a:gd name="T67" fmla="*/ 192 h 464"/>
                <a:gd name="T68" fmla="*/ 75 w 351"/>
                <a:gd name="T69" fmla="*/ 209 h 464"/>
                <a:gd name="T70" fmla="*/ 69 w 351"/>
                <a:gd name="T71" fmla="*/ 225 h 464"/>
                <a:gd name="T72" fmla="*/ 58 w 351"/>
                <a:gd name="T73" fmla="*/ 241 h 464"/>
                <a:gd name="T74" fmla="*/ 49 w 351"/>
                <a:gd name="T75" fmla="*/ 255 h 464"/>
                <a:gd name="T76" fmla="*/ 39 w 351"/>
                <a:gd name="T77" fmla="*/ 271 h 464"/>
                <a:gd name="T78" fmla="*/ 26 w 351"/>
                <a:gd name="T79" fmla="*/ 280 h 464"/>
                <a:gd name="T80" fmla="*/ 14 w 351"/>
                <a:gd name="T81" fmla="*/ 294 h 464"/>
                <a:gd name="T82" fmla="*/ 0 w 351"/>
                <a:gd name="T83" fmla="*/ 304 h 464"/>
                <a:gd name="T84" fmla="*/ 6 w 351"/>
                <a:gd name="T85" fmla="*/ 30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1" h="464">
                  <a:moveTo>
                    <a:pt x="6" y="304"/>
                  </a:moveTo>
                  <a:lnTo>
                    <a:pt x="58" y="320"/>
                  </a:lnTo>
                  <a:lnTo>
                    <a:pt x="111" y="340"/>
                  </a:lnTo>
                  <a:lnTo>
                    <a:pt x="160" y="359"/>
                  </a:lnTo>
                  <a:lnTo>
                    <a:pt x="204" y="382"/>
                  </a:lnTo>
                  <a:lnTo>
                    <a:pt x="244" y="401"/>
                  </a:lnTo>
                  <a:lnTo>
                    <a:pt x="280" y="421"/>
                  </a:lnTo>
                  <a:lnTo>
                    <a:pt x="309" y="437"/>
                  </a:lnTo>
                  <a:lnTo>
                    <a:pt x="332" y="454"/>
                  </a:lnTo>
                  <a:lnTo>
                    <a:pt x="344" y="460"/>
                  </a:lnTo>
                  <a:lnTo>
                    <a:pt x="351" y="464"/>
                  </a:lnTo>
                  <a:lnTo>
                    <a:pt x="305" y="415"/>
                  </a:lnTo>
                  <a:lnTo>
                    <a:pt x="267" y="366"/>
                  </a:lnTo>
                  <a:lnTo>
                    <a:pt x="234" y="316"/>
                  </a:lnTo>
                  <a:lnTo>
                    <a:pt x="201" y="268"/>
                  </a:lnTo>
                  <a:lnTo>
                    <a:pt x="176" y="222"/>
                  </a:lnTo>
                  <a:lnTo>
                    <a:pt x="156" y="180"/>
                  </a:lnTo>
                  <a:lnTo>
                    <a:pt x="137" y="134"/>
                  </a:lnTo>
                  <a:lnTo>
                    <a:pt x="121" y="92"/>
                  </a:lnTo>
                  <a:lnTo>
                    <a:pt x="107" y="49"/>
                  </a:lnTo>
                  <a:lnTo>
                    <a:pt x="97" y="10"/>
                  </a:lnTo>
                  <a:lnTo>
                    <a:pt x="97" y="0"/>
                  </a:lnTo>
                  <a:lnTo>
                    <a:pt x="97" y="17"/>
                  </a:lnTo>
                  <a:lnTo>
                    <a:pt x="97" y="33"/>
                  </a:lnTo>
                  <a:lnTo>
                    <a:pt x="97" y="46"/>
                  </a:lnTo>
                  <a:lnTo>
                    <a:pt x="97" y="62"/>
                  </a:lnTo>
                  <a:lnTo>
                    <a:pt x="97" y="78"/>
                  </a:lnTo>
                  <a:lnTo>
                    <a:pt x="97" y="95"/>
                  </a:lnTo>
                  <a:lnTo>
                    <a:pt x="94" y="108"/>
                  </a:lnTo>
                  <a:lnTo>
                    <a:pt x="94" y="125"/>
                  </a:lnTo>
                  <a:lnTo>
                    <a:pt x="91" y="141"/>
                  </a:lnTo>
                  <a:lnTo>
                    <a:pt x="91" y="156"/>
                  </a:lnTo>
                  <a:lnTo>
                    <a:pt x="88" y="177"/>
                  </a:lnTo>
                  <a:lnTo>
                    <a:pt x="82" y="192"/>
                  </a:lnTo>
                  <a:lnTo>
                    <a:pt x="75" y="209"/>
                  </a:lnTo>
                  <a:lnTo>
                    <a:pt x="69" y="225"/>
                  </a:lnTo>
                  <a:lnTo>
                    <a:pt x="58" y="241"/>
                  </a:lnTo>
                  <a:lnTo>
                    <a:pt x="49" y="255"/>
                  </a:lnTo>
                  <a:lnTo>
                    <a:pt x="39" y="271"/>
                  </a:lnTo>
                  <a:lnTo>
                    <a:pt x="26" y="280"/>
                  </a:lnTo>
                  <a:lnTo>
                    <a:pt x="14" y="294"/>
                  </a:lnTo>
                  <a:lnTo>
                    <a:pt x="0" y="304"/>
                  </a:lnTo>
                  <a:lnTo>
                    <a:pt x="6" y="304"/>
                  </a:lnTo>
                  <a:close/>
                </a:path>
              </a:pathLst>
            </a:custGeom>
            <a:solidFill>
              <a:srgbClr val="FFB2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07" name="Freeform 1235"/>
            <p:cNvSpPr>
              <a:spLocks/>
            </p:cNvSpPr>
            <p:nvPr/>
          </p:nvSpPr>
          <p:spPr bwMode="auto">
            <a:xfrm>
              <a:off x="908" y="2916"/>
              <a:ext cx="38" cy="32"/>
            </a:xfrm>
            <a:custGeom>
              <a:avLst/>
              <a:gdLst>
                <a:gd name="T0" fmla="*/ 224 w 886"/>
                <a:gd name="T1" fmla="*/ 3 h 913"/>
                <a:gd name="T2" fmla="*/ 207 w 886"/>
                <a:gd name="T3" fmla="*/ 43 h 913"/>
                <a:gd name="T4" fmla="*/ 188 w 886"/>
                <a:gd name="T5" fmla="*/ 88 h 913"/>
                <a:gd name="T6" fmla="*/ 168 w 886"/>
                <a:gd name="T7" fmla="*/ 130 h 913"/>
                <a:gd name="T8" fmla="*/ 146 w 886"/>
                <a:gd name="T9" fmla="*/ 176 h 913"/>
                <a:gd name="T10" fmla="*/ 124 w 886"/>
                <a:gd name="T11" fmla="*/ 222 h 913"/>
                <a:gd name="T12" fmla="*/ 100 w 886"/>
                <a:gd name="T13" fmla="*/ 264 h 913"/>
                <a:gd name="T14" fmla="*/ 75 w 886"/>
                <a:gd name="T15" fmla="*/ 306 h 913"/>
                <a:gd name="T16" fmla="*/ 49 w 886"/>
                <a:gd name="T17" fmla="*/ 349 h 913"/>
                <a:gd name="T18" fmla="*/ 23 w 886"/>
                <a:gd name="T19" fmla="*/ 385 h 913"/>
                <a:gd name="T20" fmla="*/ 0 w 886"/>
                <a:gd name="T21" fmla="*/ 421 h 913"/>
                <a:gd name="T22" fmla="*/ 16 w 886"/>
                <a:gd name="T23" fmla="*/ 421 h 913"/>
                <a:gd name="T24" fmla="*/ 64 w 886"/>
                <a:gd name="T25" fmla="*/ 424 h 913"/>
                <a:gd name="T26" fmla="*/ 136 w 886"/>
                <a:gd name="T27" fmla="*/ 430 h 913"/>
                <a:gd name="T28" fmla="*/ 228 w 886"/>
                <a:gd name="T29" fmla="*/ 447 h 913"/>
                <a:gd name="T30" fmla="*/ 331 w 886"/>
                <a:gd name="T31" fmla="*/ 476 h 913"/>
                <a:gd name="T32" fmla="*/ 441 w 886"/>
                <a:gd name="T33" fmla="*/ 518 h 913"/>
                <a:gd name="T34" fmla="*/ 552 w 886"/>
                <a:gd name="T35" fmla="*/ 580 h 913"/>
                <a:gd name="T36" fmla="*/ 655 w 886"/>
                <a:gd name="T37" fmla="*/ 665 h 913"/>
                <a:gd name="T38" fmla="*/ 750 w 886"/>
                <a:gd name="T39" fmla="*/ 776 h 913"/>
                <a:gd name="T40" fmla="*/ 825 w 886"/>
                <a:gd name="T41" fmla="*/ 913 h 913"/>
                <a:gd name="T42" fmla="*/ 825 w 886"/>
                <a:gd name="T43" fmla="*/ 903 h 913"/>
                <a:gd name="T44" fmla="*/ 822 w 886"/>
                <a:gd name="T45" fmla="*/ 880 h 913"/>
                <a:gd name="T46" fmla="*/ 822 w 886"/>
                <a:gd name="T47" fmla="*/ 848 h 913"/>
                <a:gd name="T48" fmla="*/ 819 w 886"/>
                <a:gd name="T49" fmla="*/ 802 h 913"/>
                <a:gd name="T50" fmla="*/ 822 w 886"/>
                <a:gd name="T51" fmla="*/ 750 h 913"/>
                <a:gd name="T52" fmla="*/ 825 w 886"/>
                <a:gd name="T53" fmla="*/ 692 h 913"/>
                <a:gd name="T54" fmla="*/ 831 w 886"/>
                <a:gd name="T55" fmla="*/ 626 h 913"/>
                <a:gd name="T56" fmla="*/ 844 w 886"/>
                <a:gd name="T57" fmla="*/ 557 h 913"/>
                <a:gd name="T58" fmla="*/ 861 w 886"/>
                <a:gd name="T59" fmla="*/ 493 h 913"/>
                <a:gd name="T60" fmla="*/ 886 w 886"/>
                <a:gd name="T61" fmla="*/ 424 h 913"/>
                <a:gd name="T62" fmla="*/ 870 w 886"/>
                <a:gd name="T63" fmla="*/ 433 h 913"/>
                <a:gd name="T64" fmla="*/ 850 w 886"/>
                <a:gd name="T65" fmla="*/ 440 h 913"/>
                <a:gd name="T66" fmla="*/ 831 w 886"/>
                <a:gd name="T67" fmla="*/ 450 h 913"/>
                <a:gd name="T68" fmla="*/ 812 w 886"/>
                <a:gd name="T69" fmla="*/ 457 h 913"/>
                <a:gd name="T70" fmla="*/ 792 w 886"/>
                <a:gd name="T71" fmla="*/ 466 h 913"/>
                <a:gd name="T72" fmla="*/ 773 w 886"/>
                <a:gd name="T73" fmla="*/ 472 h 913"/>
                <a:gd name="T74" fmla="*/ 753 w 886"/>
                <a:gd name="T75" fmla="*/ 479 h 913"/>
                <a:gd name="T76" fmla="*/ 734 w 886"/>
                <a:gd name="T77" fmla="*/ 486 h 913"/>
                <a:gd name="T78" fmla="*/ 715 w 886"/>
                <a:gd name="T79" fmla="*/ 493 h 913"/>
                <a:gd name="T80" fmla="*/ 691 w 886"/>
                <a:gd name="T81" fmla="*/ 499 h 913"/>
                <a:gd name="T82" fmla="*/ 659 w 886"/>
                <a:gd name="T83" fmla="*/ 502 h 913"/>
                <a:gd name="T84" fmla="*/ 627 w 886"/>
                <a:gd name="T85" fmla="*/ 505 h 913"/>
                <a:gd name="T86" fmla="*/ 594 w 886"/>
                <a:gd name="T87" fmla="*/ 502 h 913"/>
                <a:gd name="T88" fmla="*/ 561 w 886"/>
                <a:gd name="T89" fmla="*/ 499 h 913"/>
                <a:gd name="T90" fmla="*/ 529 w 886"/>
                <a:gd name="T91" fmla="*/ 489 h 913"/>
                <a:gd name="T92" fmla="*/ 500 w 886"/>
                <a:gd name="T93" fmla="*/ 483 h 913"/>
                <a:gd name="T94" fmla="*/ 474 w 886"/>
                <a:gd name="T95" fmla="*/ 472 h 913"/>
                <a:gd name="T96" fmla="*/ 448 w 886"/>
                <a:gd name="T97" fmla="*/ 463 h 913"/>
                <a:gd name="T98" fmla="*/ 429 w 886"/>
                <a:gd name="T99" fmla="*/ 457 h 913"/>
                <a:gd name="T100" fmla="*/ 412 w 886"/>
                <a:gd name="T101" fmla="*/ 450 h 913"/>
                <a:gd name="T102" fmla="*/ 367 w 886"/>
                <a:gd name="T103" fmla="*/ 421 h 913"/>
                <a:gd name="T104" fmla="*/ 328 w 886"/>
                <a:gd name="T105" fmla="*/ 388 h 913"/>
                <a:gd name="T106" fmla="*/ 298 w 886"/>
                <a:gd name="T107" fmla="*/ 349 h 913"/>
                <a:gd name="T108" fmla="*/ 276 w 886"/>
                <a:gd name="T109" fmla="*/ 303 h 913"/>
                <a:gd name="T110" fmla="*/ 256 w 886"/>
                <a:gd name="T111" fmla="*/ 258 h 913"/>
                <a:gd name="T112" fmla="*/ 243 w 886"/>
                <a:gd name="T113" fmla="*/ 209 h 913"/>
                <a:gd name="T114" fmla="*/ 237 w 886"/>
                <a:gd name="T115" fmla="*/ 156 h 913"/>
                <a:gd name="T116" fmla="*/ 231 w 886"/>
                <a:gd name="T117" fmla="*/ 104 h 913"/>
                <a:gd name="T118" fmla="*/ 228 w 886"/>
                <a:gd name="T119" fmla="*/ 52 h 913"/>
                <a:gd name="T120" fmla="*/ 224 w 886"/>
                <a:gd name="T121" fmla="*/ 0 h 913"/>
                <a:gd name="T122" fmla="*/ 224 w 886"/>
                <a:gd name="T123" fmla="*/ 3 h 9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86" h="913">
                  <a:moveTo>
                    <a:pt x="224" y="3"/>
                  </a:moveTo>
                  <a:lnTo>
                    <a:pt x="207" y="43"/>
                  </a:lnTo>
                  <a:lnTo>
                    <a:pt x="188" y="88"/>
                  </a:lnTo>
                  <a:lnTo>
                    <a:pt x="168" y="130"/>
                  </a:lnTo>
                  <a:lnTo>
                    <a:pt x="146" y="176"/>
                  </a:lnTo>
                  <a:lnTo>
                    <a:pt x="124" y="222"/>
                  </a:lnTo>
                  <a:lnTo>
                    <a:pt x="100" y="264"/>
                  </a:lnTo>
                  <a:lnTo>
                    <a:pt x="75" y="306"/>
                  </a:lnTo>
                  <a:lnTo>
                    <a:pt x="49" y="349"/>
                  </a:lnTo>
                  <a:lnTo>
                    <a:pt x="23" y="385"/>
                  </a:lnTo>
                  <a:lnTo>
                    <a:pt x="0" y="421"/>
                  </a:lnTo>
                  <a:lnTo>
                    <a:pt x="16" y="421"/>
                  </a:lnTo>
                  <a:lnTo>
                    <a:pt x="64" y="424"/>
                  </a:lnTo>
                  <a:lnTo>
                    <a:pt x="136" y="430"/>
                  </a:lnTo>
                  <a:lnTo>
                    <a:pt x="228" y="447"/>
                  </a:lnTo>
                  <a:lnTo>
                    <a:pt x="331" y="476"/>
                  </a:lnTo>
                  <a:lnTo>
                    <a:pt x="441" y="518"/>
                  </a:lnTo>
                  <a:lnTo>
                    <a:pt x="552" y="580"/>
                  </a:lnTo>
                  <a:lnTo>
                    <a:pt x="655" y="665"/>
                  </a:lnTo>
                  <a:lnTo>
                    <a:pt x="750" y="776"/>
                  </a:lnTo>
                  <a:lnTo>
                    <a:pt x="825" y="913"/>
                  </a:lnTo>
                  <a:lnTo>
                    <a:pt x="825" y="903"/>
                  </a:lnTo>
                  <a:lnTo>
                    <a:pt x="822" y="880"/>
                  </a:lnTo>
                  <a:lnTo>
                    <a:pt x="822" y="848"/>
                  </a:lnTo>
                  <a:lnTo>
                    <a:pt x="819" y="802"/>
                  </a:lnTo>
                  <a:lnTo>
                    <a:pt x="822" y="750"/>
                  </a:lnTo>
                  <a:lnTo>
                    <a:pt x="825" y="692"/>
                  </a:lnTo>
                  <a:lnTo>
                    <a:pt x="831" y="626"/>
                  </a:lnTo>
                  <a:lnTo>
                    <a:pt x="844" y="557"/>
                  </a:lnTo>
                  <a:lnTo>
                    <a:pt x="861" y="493"/>
                  </a:lnTo>
                  <a:lnTo>
                    <a:pt x="886" y="424"/>
                  </a:lnTo>
                  <a:lnTo>
                    <a:pt x="870" y="433"/>
                  </a:lnTo>
                  <a:lnTo>
                    <a:pt x="850" y="440"/>
                  </a:lnTo>
                  <a:lnTo>
                    <a:pt x="831" y="450"/>
                  </a:lnTo>
                  <a:lnTo>
                    <a:pt x="812" y="457"/>
                  </a:lnTo>
                  <a:lnTo>
                    <a:pt x="792" y="466"/>
                  </a:lnTo>
                  <a:lnTo>
                    <a:pt x="773" y="472"/>
                  </a:lnTo>
                  <a:lnTo>
                    <a:pt x="753" y="479"/>
                  </a:lnTo>
                  <a:lnTo>
                    <a:pt x="734" y="486"/>
                  </a:lnTo>
                  <a:lnTo>
                    <a:pt x="715" y="493"/>
                  </a:lnTo>
                  <a:lnTo>
                    <a:pt x="691" y="499"/>
                  </a:lnTo>
                  <a:lnTo>
                    <a:pt x="659" y="502"/>
                  </a:lnTo>
                  <a:lnTo>
                    <a:pt x="627" y="505"/>
                  </a:lnTo>
                  <a:lnTo>
                    <a:pt x="594" y="502"/>
                  </a:lnTo>
                  <a:lnTo>
                    <a:pt x="561" y="499"/>
                  </a:lnTo>
                  <a:lnTo>
                    <a:pt x="529" y="489"/>
                  </a:lnTo>
                  <a:lnTo>
                    <a:pt x="500" y="483"/>
                  </a:lnTo>
                  <a:lnTo>
                    <a:pt x="474" y="472"/>
                  </a:lnTo>
                  <a:lnTo>
                    <a:pt x="448" y="463"/>
                  </a:lnTo>
                  <a:lnTo>
                    <a:pt x="429" y="457"/>
                  </a:lnTo>
                  <a:lnTo>
                    <a:pt x="412" y="450"/>
                  </a:lnTo>
                  <a:lnTo>
                    <a:pt x="367" y="421"/>
                  </a:lnTo>
                  <a:lnTo>
                    <a:pt x="328" y="388"/>
                  </a:lnTo>
                  <a:lnTo>
                    <a:pt x="298" y="349"/>
                  </a:lnTo>
                  <a:lnTo>
                    <a:pt x="276" y="303"/>
                  </a:lnTo>
                  <a:lnTo>
                    <a:pt x="256" y="258"/>
                  </a:lnTo>
                  <a:lnTo>
                    <a:pt x="243" y="209"/>
                  </a:lnTo>
                  <a:lnTo>
                    <a:pt x="237" y="156"/>
                  </a:lnTo>
                  <a:lnTo>
                    <a:pt x="231" y="104"/>
                  </a:lnTo>
                  <a:lnTo>
                    <a:pt x="228" y="52"/>
                  </a:lnTo>
                  <a:lnTo>
                    <a:pt x="224" y="0"/>
                  </a:lnTo>
                  <a:lnTo>
                    <a:pt x="224" y="3"/>
                  </a:lnTo>
                  <a:close/>
                </a:path>
              </a:pathLst>
            </a:custGeom>
            <a:solidFill>
              <a:srgbClr val="FFB2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08" name="Freeform 1236"/>
            <p:cNvSpPr>
              <a:spLocks/>
            </p:cNvSpPr>
            <p:nvPr/>
          </p:nvSpPr>
          <p:spPr bwMode="auto">
            <a:xfrm>
              <a:off x="895" y="2769"/>
              <a:ext cx="41" cy="150"/>
            </a:xfrm>
            <a:custGeom>
              <a:avLst/>
              <a:gdLst>
                <a:gd name="T0" fmla="*/ 416 w 945"/>
                <a:gd name="T1" fmla="*/ 3481 h 4205"/>
                <a:gd name="T2" fmla="*/ 309 w 945"/>
                <a:gd name="T3" fmla="*/ 3272 h 4205"/>
                <a:gd name="T4" fmla="*/ 179 w 945"/>
                <a:gd name="T5" fmla="*/ 2995 h 4205"/>
                <a:gd name="T6" fmla="*/ 62 w 945"/>
                <a:gd name="T7" fmla="*/ 2665 h 4205"/>
                <a:gd name="T8" fmla="*/ 0 w 945"/>
                <a:gd name="T9" fmla="*/ 2303 h 4205"/>
                <a:gd name="T10" fmla="*/ 23 w 945"/>
                <a:gd name="T11" fmla="*/ 1951 h 4205"/>
                <a:gd name="T12" fmla="*/ 136 w 945"/>
                <a:gd name="T13" fmla="*/ 1638 h 4205"/>
                <a:gd name="T14" fmla="*/ 295 w 945"/>
                <a:gd name="T15" fmla="*/ 1358 h 4205"/>
                <a:gd name="T16" fmla="*/ 462 w 945"/>
                <a:gd name="T17" fmla="*/ 1123 h 4205"/>
                <a:gd name="T18" fmla="*/ 591 w 945"/>
                <a:gd name="T19" fmla="*/ 953 h 4205"/>
                <a:gd name="T20" fmla="*/ 682 w 945"/>
                <a:gd name="T21" fmla="*/ 797 h 4205"/>
                <a:gd name="T22" fmla="*/ 776 w 945"/>
                <a:gd name="T23" fmla="*/ 565 h 4205"/>
                <a:gd name="T24" fmla="*/ 855 w 945"/>
                <a:gd name="T25" fmla="*/ 330 h 4205"/>
                <a:gd name="T26" fmla="*/ 910 w 945"/>
                <a:gd name="T27" fmla="*/ 134 h 4205"/>
                <a:gd name="T28" fmla="*/ 941 w 945"/>
                <a:gd name="T29" fmla="*/ 16 h 4205"/>
                <a:gd name="T30" fmla="*/ 938 w 945"/>
                <a:gd name="T31" fmla="*/ 170 h 4205"/>
                <a:gd name="T32" fmla="*/ 890 w 945"/>
                <a:gd name="T33" fmla="*/ 519 h 4205"/>
                <a:gd name="T34" fmla="*/ 798 w 945"/>
                <a:gd name="T35" fmla="*/ 868 h 4205"/>
                <a:gd name="T36" fmla="*/ 679 w 945"/>
                <a:gd name="T37" fmla="*/ 1211 h 4205"/>
                <a:gd name="T38" fmla="*/ 542 w 945"/>
                <a:gd name="T39" fmla="*/ 1537 h 4205"/>
                <a:gd name="T40" fmla="*/ 426 w 945"/>
                <a:gd name="T41" fmla="*/ 1801 h 4205"/>
                <a:gd name="T42" fmla="*/ 364 w 945"/>
                <a:gd name="T43" fmla="*/ 1996 h 4205"/>
                <a:gd name="T44" fmla="*/ 331 w 945"/>
                <a:gd name="T45" fmla="*/ 2176 h 4205"/>
                <a:gd name="T46" fmla="*/ 325 w 945"/>
                <a:gd name="T47" fmla="*/ 2358 h 4205"/>
                <a:gd name="T48" fmla="*/ 331 w 945"/>
                <a:gd name="T49" fmla="*/ 2561 h 4205"/>
                <a:gd name="T50" fmla="*/ 338 w 945"/>
                <a:gd name="T51" fmla="*/ 2705 h 4205"/>
                <a:gd name="T52" fmla="*/ 344 w 945"/>
                <a:gd name="T53" fmla="*/ 2763 h 4205"/>
                <a:gd name="T54" fmla="*/ 361 w 945"/>
                <a:gd name="T55" fmla="*/ 2828 h 4205"/>
                <a:gd name="T56" fmla="*/ 374 w 945"/>
                <a:gd name="T57" fmla="*/ 2891 h 4205"/>
                <a:gd name="T58" fmla="*/ 393 w 945"/>
                <a:gd name="T59" fmla="*/ 2946 h 4205"/>
                <a:gd name="T60" fmla="*/ 442 w 945"/>
                <a:gd name="T61" fmla="*/ 3086 h 4205"/>
                <a:gd name="T62" fmla="*/ 514 w 945"/>
                <a:gd name="T63" fmla="*/ 3330 h 4205"/>
                <a:gd name="T64" fmla="*/ 556 w 945"/>
                <a:gd name="T65" fmla="*/ 3586 h 4205"/>
                <a:gd name="T66" fmla="*/ 556 w 945"/>
                <a:gd name="T67" fmla="*/ 3840 h 4205"/>
                <a:gd name="T68" fmla="*/ 507 w 945"/>
                <a:gd name="T69" fmla="*/ 4084 h 4205"/>
                <a:gd name="T70" fmla="*/ 462 w 945"/>
                <a:gd name="T71" fmla="*/ 4192 h 4205"/>
                <a:gd name="T72" fmla="*/ 474 w 945"/>
                <a:gd name="T73" fmla="*/ 4104 h 4205"/>
                <a:gd name="T74" fmla="*/ 487 w 945"/>
                <a:gd name="T75" fmla="*/ 3957 h 4205"/>
                <a:gd name="T76" fmla="*/ 490 w 945"/>
                <a:gd name="T77" fmla="*/ 3788 h 4205"/>
                <a:gd name="T78" fmla="*/ 471 w 945"/>
                <a:gd name="T79" fmla="*/ 3625 h 4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45" h="4205">
                  <a:moveTo>
                    <a:pt x="451" y="3556"/>
                  </a:moveTo>
                  <a:lnTo>
                    <a:pt x="416" y="3481"/>
                  </a:lnTo>
                  <a:lnTo>
                    <a:pt x="367" y="3386"/>
                  </a:lnTo>
                  <a:lnTo>
                    <a:pt x="309" y="3272"/>
                  </a:lnTo>
                  <a:lnTo>
                    <a:pt x="243" y="3142"/>
                  </a:lnTo>
                  <a:lnTo>
                    <a:pt x="179" y="2995"/>
                  </a:lnTo>
                  <a:lnTo>
                    <a:pt x="117" y="2835"/>
                  </a:lnTo>
                  <a:lnTo>
                    <a:pt x="62" y="2665"/>
                  </a:lnTo>
                  <a:lnTo>
                    <a:pt x="23" y="2486"/>
                  </a:lnTo>
                  <a:lnTo>
                    <a:pt x="0" y="2303"/>
                  </a:lnTo>
                  <a:lnTo>
                    <a:pt x="0" y="2114"/>
                  </a:lnTo>
                  <a:lnTo>
                    <a:pt x="23" y="1951"/>
                  </a:lnTo>
                  <a:lnTo>
                    <a:pt x="72" y="1791"/>
                  </a:lnTo>
                  <a:lnTo>
                    <a:pt x="136" y="1638"/>
                  </a:lnTo>
                  <a:lnTo>
                    <a:pt x="212" y="1491"/>
                  </a:lnTo>
                  <a:lnTo>
                    <a:pt x="295" y="1358"/>
                  </a:lnTo>
                  <a:lnTo>
                    <a:pt x="380" y="1234"/>
                  </a:lnTo>
                  <a:lnTo>
                    <a:pt x="462" y="1123"/>
                  </a:lnTo>
                  <a:lnTo>
                    <a:pt x="536" y="1031"/>
                  </a:lnTo>
                  <a:lnTo>
                    <a:pt x="591" y="953"/>
                  </a:lnTo>
                  <a:lnTo>
                    <a:pt x="630" y="897"/>
                  </a:lnTo>
                  <a:lnTo>
                    <a:pt x="682" y="797"/>
                  </a:lnTo>
                  <a:lnTo>
                    <a:pt x="731" y="682"/>
                  </a:lnTo>
                  <a:lnTo>
                    <a:pt x="776" y="565"/>
                  </a:lnTo>
                  <a:lnTo>
                    <a:pt x="819" y="444"/>
                  </a:lnTo>
                  <a:lnTo>
                    <a:pt x="855" y="330"/>
                  </a:lnTo>
                  <a:lnTo>
                    <a:pt x="886" y="226"/>
                  </a:lnTo>
                  <a:lnTo>
                    <a:pt x="910" y="134"/>
                  </a:lnTo>
                  <a:lnTo>
                    <a:pt x="929" y="62"/>
                  </a:lnTo>
                  <a:lnTo>
                    <a:pt x="941" y="16"/>
                  </a:lnTo>
                  <a:lnTo>
                    <a:pt x="945" y="0"/>
                  </a:lnTo>
                  <a:lnTo>
                    <a:pt x="938" y="170"/>
                  </a:lnTo>
                  <a:lnTo>
                    <a:pt x="919" y="342"/>
                  </a:lnTo>
                  <a:lnTo>
                    <a:pt x="890" y="519"/>
                  </a:lnTo>
                  <a:lnTo>
                    <a:pt x="847" y="695"/>
                  </a:lnTo>
                  <a:lnTo>
                    <a:pt x="798" y="868"/>
                  </a:lnTo>
                  <a:lnTo>
                    <a:pt x="743" y="1041"/>
                  </a:lnTo>
                  <a:lnTo>
                    <a:pt x="679" y="1211"/>
                  </a:lnTo>
                  <a:lnTo>
                    <a:pt x="614" y="1377"/>
                  </a:lnTo>
                  <a:lnTo>
                    <a:pt x="542" y="1537"/>
                  </a:lnTo>
                  <a:lnTo>
                    <a:pt x="474" y="1690"/>
                  </a:lnTo>
                  <a:lnTo>
                    <a:pt x="426" y="1801"/>
                  </a:lnTo>
                  <a:lnTo>
                    <a:pt x="390" y="1902"/>
                  </a:lnTo>
                  <a:lnTo>
                    <a:pt x="364" y="1996"/>
                  </a:lnTo>
                  <a:lnTo>
                    <a:pt x="344" y="2088"/>
                  </a:lnTo>
                  <a:lnTo>
                    <a:pt x="331" y="2176"/>
                  </a:lnTo>
                  <a:lnTo>
                    <a:pt x="328" y="2267"/>
                  </a:lnTo>
                  <a:lnTo>
                    <a:pt x="325" y="2358"/>
                  </a:lnTo>
                  <a:lnTo>
                    <a:pt x="328" y="2457"/>
                  </a:lnTo>
                  <a:lnTo>
                    <a:pt x="331" y="2561"/>
                  </a:lnTo>
                  <a:lnTo>
                    <a:pt x="335" y="2675"/>
                  </a:lnTo>
                  <a:lnTo>
                    <a:pt x="338" y="2705"/>
                  </a:lnTo>
                  <a:lnTo>
                    <a:pt x="341" y="2734"/>
                  </a:lnTo>
                  <a:lnTo>
                    <a:pt x="344" y="2763"/>
                  </a:lnTo>
                  <a:lnTo>
                    <a:pt x="350" y="2796"/>
                  </a:lnTo>
                  <a:lnTo>
                    <a:pt x="361" y="2828"/>
                  </a:lnTo>
                  <a:lnTo>
                    <a:pt x="367" y="2861"/>
                  </a:lnTo>
                  <a:lnTo>
                    <a:pt x="374" y="2891"/>
                  </a:lnTo>
                  <a:lnTo>
                    <a:pt x="383" y="2920"/>
                  </a:lnTo>
                  <a:lnTo>
                    <a:pt x="393" y="2946"/>
                  </a:lnTo>
                  <a:lnTo>
                    <a:pt x="399" y="2968"/>
                  </a:lnTo>
                  <a:lnTo>
                    <a:pt x="442" y="3086"/>
                  </a:lnTo>
                  <a:lnTo>
                    <a:pt x="481" y="3207"/>
                  </a:lnTo>
                  <a:lnTo>
                    <a:pt x="514" y="3330"/>
                  </a:lnTo>
                  <a:lnTo>
                    <a:pt x="539" y="3458"/>
                  </a:lnTo>
                  <a:lnTo>
                    <a:pt x="556" y="3586"/>
                  </a:lnTo>
                  <a:lnTo>
                    <a:pt x="562" y="3713"/>
                  </a:lnTo>
                  <a:lnTo>
                    <a:pt x="556" y="3840"/>
                  </a:lnTo>
                  <a:lnTo>
                    <a:pt x="539" y="3964"/>
                  </a:lnTo>
                  <a:lnTo>
                    <a:pt x="507" y="4084"/>
                  </a:lnTo>
                  <a:lnTo>
                    <a:pt x="462" y="4205"/>
                  </a:lnTo>
                  <a:lnTo>
                    <a:pt x="462" y="4192"/>
                  </a:lnTo>
                  <a:lnTo>
                    <a:pt x="468" y="4156"/>
                  </a:lnTo>
                  <a:lnTo>
                    <a:pt x="474" y="4104"/>
                  </a:lnTo>
                  <a:lnTo>
                    <a:pt x="481" y="4036"/>
                  </a:lnTo>
                  <a:lnTo>
                    <a:pt x="487" y="3957"/>
                  </a:lnTo>
                  <a:lnTo>
                    <a:pt x="490" y="3872"/>
                  </a:lnTo>
                  <a:lnTo>
                    <a:pt x="490" y="3788"/>
                  </a:lnTo>
                  <a:lnTo>
                    <a:pt x="484" y="3703"/>
                  </a:lnTo>
                  <a:lnTo>
                    <a:pt x="471" y="3625"/>
                  </a:lnTo>
                  <a:lnTo>
                    <a:pt x="451" y="3556"/>
                  </a:lnTo>
                  <a:close/>
                </a:path>
              </a:pathLst>
            </a:custGeom>
            <a:solidFill>
              <a:srgbClr val="FFB2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09" name="Freeform 1237"/>
            <p:cNvSpPr>
              <a:spLocks/>
            </p:cNvSpPr>
            <p:nvPr/>
          </p:nvSpPr>
          <p:spPr bwMode="auto">
            <a:xfrm>
              <a:off x="892" y="2743"/>
              <a:ext cx="45" cy="188"/>
            </a:xfrm>
            <a:custGeom>
              <a:avLst/>
              <a:gdLst>
                <a:gd name="T0" fmla="*/ 871 w 1036"/>
                <a:gd name="T1" fmla="*/ 49 h 5246"/>
                <a:gd name="T2" fmla="*/ 932 w 1036"/>
                <a:gd name="T3" fmla="*/ 157 h 5246"/>
                <a:gd name="T4" fmla="*/ 984 w 1036"/>
                <a:gd name="T5" fmla="*/ 277 h 5246"/>
                <a:gd name="T6" fmla="*/ 1020 w 1036"/>
                <a:gd name="T7" fmla="*/ 408 h 5246"/>
                <a:gd name="T8" fmla="*/ 1036 w 1036"/>
                <a:gd name="T9" fmla="*/ 538 h 5246"/>
                <a:gd name="T10" fmla="*/ 1030 w 1036"/>
                <a:gd name="T11" fmla="*/ 676 h 5246"/>
                <a:gd name="T12" fmla="*/ 997 w 1036"/>
                <a:gd name="T13" fmla="*/ 878 h 5246"/>
                <a:gd name="T14" fmla="*/ 935 w 1036"/>
                <a:gd name="T15" fmla="*/ 1126 h 5246"/>
                <a:gd name="T16" fmla="*/ 844 w 1036"/>
                <a:gd name="T17" fmla="*/ 1400 h 5246"/>
                <a:gd name="T18" fmla="*/ 714 w 1036"/>
                <a:gd name="T19" fmla="*/ 1670 h 5246"/>
                <a:gd name="T20" fmla="*/ 558 w 1036"/>
                <a:gd name="T21" fmla="*/ 1905 h 5246"/>
                <a:gd name="T22" fmla="*/ 412 w 1036"/>
                <a:gd name="T23" fmla="*/ 2091 h 5246"/>
                <a:gd name="T24" fmla="*/ 280 w 1036"/>
                <a:gd name="T25" fmla="*/ 2273 h 5246"/>
                <a:gd name="T26" fmla="*/ 179 w 1036"/>
                <a:gd name="T27" fmla="*/ 2483 h 5246"/>
                <a:gd name="T28" fmla="*/ 123 w 1036"/>
                <a:gd name="T29" fmla="*/ 2747 h 5246"/>
                <a:gd name="T30" fmla="*/ 120 w 1036"/>
                <a:gd name="T31" fmla="*/ 3090 h 5246"/>
                <a:gd name="T32" fmla="*/ 159 w 1036"/>
                <a:gd name="T33" fmla="*/ 3369 h 5246"/>
                <a:gd name="T34" fmla="*/ 231 w 1036"/>
                <a:gd name="T35" fmla="*/ 3588 h 5246"/>
                <a:gd name="T36" fmla="*/ 325 w 1036"/>
                <a:gd name="T37" fmla="*/ 3791 h 5246"/>
                <a:gd name="T38" fmla="*/ 436 w 1036"/>
                <a:gd name="T39" fmla="*/ 4015 h 5246"/>
                <a:gd name="T40" fmla="*/ 549 w 1036"/>
                <a:gd name="T41" fmla="*/ 4293 h 5246"/>
                <a:gd name="T42" fmla="*/ 607 w 1036"/>
                <a:gd name="T43" fmla="*/ 4560 h 5246"/>
                <a:gd name="T44" fmla="*/ 604 w 1036"/>
                <a:gd name="T45" fmla="*/ 4802 h 5246"/>
                <a:gd name="T46" fmla="*/ 546 w 1036"/>
                <a:gd name="T47" fmla="*/ 5011 h 5246"/>
                <a:gd name="T48" fmla="*/ 432 w 1036"/>
                <a:gd name="T49" fmla="*/ 5177 h 5246"/>
                <a:gd name="T50" fmla="*/ 257 w 1036"/>
                <a:gd name="T51" fmla="*/ 5225 h 5246"/>
                <a:gd name="T52" fmla="*/ 325 w 1036"/>
                <a:gd name="T53" fmla="*/ 5180 h 5246"/>
                <a:gd name="T54" fmla="*/ 393 w 1036"/>
                <a:gd name="T55" fmla="*/ 5112 h 5246"/>
                <a:gd name="T56" fmla="*/ 455 w 1036"/>
                <a:gd name="T57" fmla="*/ 5027 h 5246"/>
                <a:gd name="T58" fmla="*/ 497 w 1036"/>
                <a:gd name="T59" fmla="*/ 4916 h 5246"/>
                <a:gd name="T60" fmla="*/ 516 w 1036"/>
                <a:gd name="T61" fmla="*/ 4786 h 5246"/>
                <a:gd name="T62" fmla="*/ 527 w 1036"/>
                <a:gd name="T63" fmla="*/ 4714 h 5246"/>
                <a:gd name="T64" fmla="*/ 516 w 1036"/>
                <a:gd name="T65" fmla="*/ 4521 h 5246"/>
                <a:gd name="T66" fmla="*/ 478 w 1036"/>
                <a:gd name="T67" fmla="*/ 4358 h 5246"/>
                <a:gd name="T68" fmla="*/ 436 w 1036"/>
                <a:gd name="T69" fmla="*/ 4238 h 5246"/>
                <a:gd name="T70" fmla="*/ 406 w 1036"/>
                <a:gd name="T71" fmla="*/ 4169 h 5246"/>
                <a:gd name="T72" fmla="*/ 341 w 1036"/>
                <a:gd name="T73" fmla="*/ 4026 h 5246"/>
                <a:gd name="T74" fmla="*/ 228 w 1036"/>
                <a:gd name="T75" fmla="*/ 3800 h 5246"/>
                <a:gd name="T76" fmla="*/ 127 w 1036"/>
                <a:gd name="T77" fmla="*/ 3601 h 5246"/>
                <a:gd name="T78" fmla="*/ 49 w 1036"/>
                <a:gd name="T79" fmla="*/ 3386 h 5246"/>
                <a:gd name="T80" fmla="*/ 7 w 1036"/>
                <a:gd name="T81" fmla="*/ 3109 h 5246"/>
                <a:gd name="T82" fmla="*/ 7 w 1036"/>
                <a:gd name="T83" fmla="*/ 2770 h 5246"/>
                <a:gd name="T84" fmla="*/ 65 w 1036"/>
                <a:gd name="T85" fmla="*/ 2502 h 5246"/>
                <a:gd name="T86" fmla="*/ 165 w 1036"/>
                <a:gd name="T87" fmla="*/ 2293 h 5246"/>
                <a:gd name="T88" fmla="*/ 296 w 1036"/>
                <a:gd name="T89" fmla="*/ 2110 h 5246"/>
                <a:gd name="T90" fmla="*/ 445 w 1036"/>
                <a:gd name="T91" fmla="*/ 1925 h 5246"/>
                <a:gd name="T92" fmla="*/ 533 w 1036"/>
                <a:gd name="T93" fmla="*/ 1801 h 5246"/>
                <a:gd name="T94" fmla="*/ 610 w 1036"/>
                <a:gd name="T95" fmla="*/ 1663 h 5246"/>
                <a:gd name="T96" fmla="*/ 728 w 1036"/>
                <a:gd name="T97" fmla="*/ 1432 h 5246"/>
                <a:gd name="T98" fmla="*/ 848 w 1036"/>
                <a:gd name="T99" fmla="*/ 1141 h 5246"/>
                <a:gd name="T100" fmla="*/ 932 w 1036"/>
                <a:gd name="T101" fmla="*/ 835 h 5246"/>
                <a:gd name="T102" fmla="*/ 948 w 1036"/>
                <a:gd name="T103" fmla="*/ 659 h 5246"/>
                <a:gd name="T104" fmla="*/ 951 w 1036"/>
                <a:gd name="T105" fmla="*/ 597 h 5246"/>
                <a:gd name="T106" fmla="*/ 948 w 1036"/>
                <a:gd name="T107" fmla="*/ 532 h 5246"/>
                <a:gd name="T108" fmla="*/ 942 w 1036"/>
                <a:gd name="T109" fmla="*/ 467 h 5246"/>
                <a:gd name="T110" fmla="*/ 932 w 1036"/>
                <a:gd name="T111" fmla="*/ 401 h 5246"/>
                <a:gd name="T112" fmla="*/ 920 w 1036"/>
                <a:gd name="T113" fmla="*/ 333 h 5246"/>
                <a:gd name="T114" fmla="*/ 903 w 1036"/>
                <a:gd name="T115" fmla="*/ 254 h 5246"/>
                <a:gd name="T116" fmla="*/ 880 w 1036"/>
                <a:gd name="T117" fmla="*/ 186 h 5246"/>
                <a:gd name="T118" fmla="*/ 860 w 1036"/>
                <a:gd name="T119" fmla="*/ 127 h 5246"/>
                <a:gd name="T120" fmla="*/ 835 w 1036"/>
                <a:gd name="T121" fmla="*/ 75 h 5246"/>
                <a:gd name="T122" fmla="*/ 808 w 1036"/>
                <a:gd name="T123" fmla="*/ 30 h 5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36" h="5246">
                  <a:moveTo>
                    <a:pt x="835" y="0"/>
                  </a:moveTo>
                  <a:lnTo>
                    <a:pt x="871" y="49"/>
                  </a:lnTo>
                  <a:lnTo>
                    <a:pt x="903" y="102"/>
                  </a:lnTo>
                  <a:lnTo>
                    <a:pt x="932" y="157"/>
                  </a:lnTo>
                  <a:lnTo>
                    <a:pt x="961" y="215"/>
                  </a:lnTo>
                  <a:lnTo>
                    <a:pt x="984" y="277"/>
                  </a:lnTo>
                  <a:lnTo>
                    <a:pt x="1003" y="342"/>
                  </a:lnTo>
                  <a:lnTo>
                    <a:pt x="1020" y="408"/>
                  </a:lnTo>
                  <a:lnTo>
                    <a:pt x="1030" y="473"/>
                  </a:lnTo>
                  <a:lnTo>
                    <a:pt x="1036" y="538"/>
                  </a:lnTo>
                  <a:lnTo>
                    <a:pt x="1036" y="604"/>
                  </a:lnTo>
                  <a:lnTo>
                    <a:pt x="1030" y="676"/>
                  </a:lnTo>
                  <a:lnTo>
                    <a:pt x="1017" y="770"/>
                  </a:lnTo>
                  <a:lnTo>
                    <a:pt x="997" y="878"/>
                  </a:lnTo>
                  <a:lnTo>
                    <a:pt x="971" y="995"/>
                  </a:lnTo>
                  <a:lnTo>
                    <a:pt x="935" y="1126"/>
                  </a:lnTo>
                  <a:lnTo>
                    <a:pt x="893" y="1259"/>
                  </a:lnTo>
                  <a:lnTo>
                    <a:pt x="844" y="1400"/>
                  </a:lnTo>
                  <a:lnTo>
                    <a:pt x="783" y="1536"/>
                  </a:lnTo>
                  <a:lnTo>
                    <a:pt x="714" y="1670"/>
                  </a:lnTo>
                  <a:lnTo>
                    <a:pt x="637" y="1798"/>
                  </a:lnTo>
                  <a:lnTo>
                    <a:pt x="558" y="1905"/>
                  </a:lnTo>
                  <a:lnTo>
                    <a:pt x="484" y="2000"/>
                  </a:lnTo>
                  <a:lnTo>
                    <a:pt x="412" y="2091"/>
                  </a:lnTo>
                  <a:lnTo>
                    <a:pt x="344" y="2182"/>
                  </a:lnTo>
                  <a:lnTo>
                    <a:pt x="280" y="2273"/>
                  </a:lnTo>
                  <a:lnTo>
                    <a:pt x="225" y="2372"/>
                  </a:lnTo>
                  <a:lnTo>
                    <a:pt x="179" y="2483"/>
                  </a:lnTo>
                  <a:lnTo>
                    <a:pt x="146" y="2607"/>
                  </a:lnTo>
                  <a:lnTo>
                    <a:pt x="123" y="2747"/>
                  </a:lnTo>
                  <a:lnTo>
                    <a:pt x="117" y="2913"/>
                  </a:lnTo>
                  <a:lnTo>
                    <a:pt x="120" y="3090"/>
                  </a:lnTo>
                  <a:lnTo>
                    <a:pt x="137" y="3239"/>
                  </a:lnTo>
                  <a:lnTo>
                    <a:pt x="159" y="3369"/>
                  </a:lnTo>
                  <a:lnTo>
                    <a:pt x="192" y="3484"/>
                  </a:lnTo>
                  <a:lnTo>
                    <a:pt x="231" y="3588"/>
                  </a:lnTo>
                  <a:lnTo>
                    <a:pt x="277" y="3689"/>
                  </a:lnTo>
                  <a:lnTo>
                    <a:pt x="325" y="3791"/>
                  </a:lnTo>
                  <a:lnTo>
                    <a:pt x="380" y="3896"/>
                  </a:lnTo>
                  <a:lnTo>
                    <a:pt x="436" y="4015"/>
                  </a:lnTo>
                  <a:lnTo>
                    <a:pt x="497" y="4150"/>
                  </a:lnTo>
                  <a:lnTo>
                    <a:pt x="549" y="4293"/>
                  </a:lnTo>
                  <a:lnTo>
                    <a:pt x="585" y="4430"/>
                  </a:lnTo>
                  <a:lnTo>
                    <a:pt x="607" y="4560"/>
                  </a:lnTo>
                  <a:lnTo>
                    <a:pt x="614" y="4684"/>
                  </a:lnTo>
                  <a:lnTo>
                    <a:pt x="604" y="4802"/>
                  </a:lnTo>
                  <a:lnTo>
                    <a:pt x="585" y="4910"/>
                  </a:lnTo>
                  <a:lnTo>
                    <a:pt x="546" y="5011"/>
                  </a:lnTo>
                  <a:lnTo>
                    <a:pt x="497" y="5098"/>
                  </a:lnTo>
                  <a:lnTo>
                    <a:pt x="432" y="5177"/>
                  </a:lnTo>
                  <a:lnTo>
                    <a:pt x="354" y="5246"/>
                  </a:lnTo>
                  <a:lnTo>
                    <a:pt x="257" y="5225"/>
                  </a:lnTo>
                  <a:lnTo>
                    <a:pt x="293" y="5206"/>
                  </a:lnTo>
                  <a:lnTo>
                    <a:pt x="325" y="5180"/>
                  </a:lnTo>
                  <a:lnTo>
                    <a:pt x="360" y="5148"/>
                  </a:lnTo>
                  <a:lnTo>
                    <a:pt x="393" y="5112"/>
                  </a:lnTo>
                  <a:lnTo>
                    <a:pt x="426" y="5073"/>
                  </a:lnTo>
                  <a:lnTo>
                    <a:pt x="455" y="5027"/>
                  </a:lnTo>
                  <a:lnTo>
                    <a:pt x="478" y="4975"/>
                  </a:lnTo>
                  <a:lnTo>
                    <a:pt x="497" y="4916"/>
                  </a:lnTo>
                  <a:lnTo>
                    <a:pt x="510" y="4854"/>
                  </a:lnTo>
                  <a:lnTo>
                    <a:pt x="516" y="4786"/>
                  </a:lnTo>
                  <a:lnTo>
                    <a:pt x="516" y="4815"/>
                  </a:lnTo>
                  <a:lnTo>
                    <a:pt x="527" y="4714"/>
                  </a:lnTo>
                  <a:lnTo>
                    <a:pt x="527" y="4616"/>
                  </a:lnTo>
                  <a:lnTo>
                    <a:pt x="516" y="4521"/>
                  </a:lnTo>
                  <a:lnTo>
                    <a:pt x="500" y="4437"/>
                  </a:lnTo>
                  <a:lnTo>
                    <a:pt x="478" y="4358"/>
                  </a:lnTo>
                  <a:lnTo>
                    <a:pt x="458" y="4293"/>
                  </a:lnTo>
                  <a:lnTo>
                    <a:pt x="436" y="4238"/>
                  </a:lnTo>
                  <a:lnTo>
                    <a:pt x="419" y="4195"/>
                  </a:lnTo>
                  <a:lnTo>
                    <a:pt x="406" y="4169"/>
                  </a:lnTo>
                  <a:lnTo>
                    <a:pt x="400" y="4159"/>
                  </a:lnTo>
                  <a:lnTo>
                    <a:pt x="341" y="4026"/>
                  </a:lnTo>
                  <a:lnTo>
                    <a:pt x="283" y="3908"/>
                  </a:lnTo>
                  <a:lnTo>
                    <a:pt x="228" y="3800"/>
                  </a:lnTo>
                  <a:lnTo>
                    <a:pt x="172" y="3703"/>
                  </a:lnTo>
                  <a:lnTo>
                    <a:pt x="127" y="3601"/>
                  </a:lnTo>
                  <a:lnTo>
                    <a:pt x="85" y="3501"/>
                  </a:lnTo>
                  <a:lnTo>
                    <a:pt x="49" y="3386"/>
                  </a:lnTo>
                  <a:lnTo>
                    <a:pt x="23" y="3259"/>
                  </a:lnTo>
                  <a:lnTo>
                    <a:pt x="7" y="3109"/>
                  </a:lnTo>
                  <a:lnTo>
                    <a:pt x="0" y="2933"/>
                  </a:lnTo>
                  <a:lnTo>
                    <a:pt x="7" y="2770"/>
                  </a:lnTo>
                  <a:lnTo>
                    <a:pt x="30" y="2626"/>
                  </a:lnTo>
                  <a:lnTo>
                    <a:pt x="65" y="2502"/>
                  </a:lnTo>
                  <a:lnTo>
                    <a:pt x="110" y="2391"/>
                  </a:lnTo>
                  <a:lnTo>
                    <a:pt x="165" y="2293"/>
                  </a:lnTo>
                  <a:lnTo>
                    <a:pt x="228" y="2202"/>
                  </a:lnTo>
                  <a:lnTo>
                    <a:pt x="296" y="2110"/>
                  </a:lnTo>
                  <a:lnTo>
                    <a:pt x="370" y="2019"/>
                  </a:lnTo>
                  <a:lnTo>
                    <a:pt x="445" y="1925"/>
                  </a:lnTo>
                  <a:lnTo>
                    <a:pt x="519" y="1817"/>
                  </a:lnTo>
                  <a:lnTo>
                    <a:pt x="533" y="1801"/>
                  </a:lnTo>
                  <a:lnTo>
                    <a:pt x="562" y="1745"/>
                  </a:lnTo>
                  <a:lnTo>
                    <a:pt x="610" y="1663"/>
                  </a:lnTo>
                  <a:lnTo>
                    <a:pt x="665" y="1560"/>
                  </a:lnTo>
                  <a:lnTo>
                    <a:pt x="728" y="1432"/>
                  </a:lnTo>
                  <a:lnTo>
                    <a:pt x="789" y="1292"/>
                  </a:lnTo>
                  <a:lnTo>
                    <a:pt x="848" y="1141"/>
                  </a:lnTo>
                  <a:lnTo>
                    <a:pt x="899" y="988"/>
                  </a:lnTo>
                  <a:lnTo>
                    <a:pt x="932" y="835"/>
                  </a:lnTo>
                  <a:lnTo>
                    <a:pt x="951" y="685"/>
                  </a:lnTo>
                  <a:lnTo>
                    <a:pt x="948" y="659"/>
                  </a:lnTo>
                  <a:lnTo>
                    <a:pt x="948" y="630"/>
                  </a:lnTo>
                  <a:lnTo>
                    <a:pt x="951" y="597"/>
                  </a:lnTo>
                  <a:lnTo>
                    <a:pt x="948" y="564"/>
                  </a:lnTo>
                  <a:lnTo>
                    <a:pt x="948" y="532"/>
                  </a:lnTo>
                  <a:lnTo>
                    <a:pt x="945" y="499"/>
                  </a:lnTo>
                  <a:lnTo>
                    <a:pt x="942" y="467"/>
                  </a:lnTo>
                  <a:lnTo>
                    <a:pt x="939" y="434"/>
                  </a:lnTo>
                  <a:lnTo>
                    <a:pt x="932" y="401"/>
                  </a:lnTo>
                  <a:lnTo>
                    <a:pt x="929" y="365"/>
                  </a:lnTo>
                  <a:lnTo>
                    <a:pt x="920" y="333"/>
                  </a:lnTo>
                  <a:lnTo>
                    <a:pt x="912" y="290"/>
                  </a:lnTo>
                  <a:lnTo>
                    <a:pt x="903" y="254"/>
                  </a:lnTo>
                  <a:lnTo>
                    <a:pt x="893" y="218"/>
                  </a:lnTo>
                  <a:lnTo>
                    <a:pt x="880" y="186"/>
                  </a:lnTo>
                  <a:lnTo>
                    <a:pt x="871" y="157"/>
                  </a:lnTo>
                  <a:lnTo>
                    <a:pt x="860" y="127"/>
                  </a:lnTo>
                  <a:lnTo>
                    <a:pt x="848" y="102"/>
                  </a:lnTo>
                  <a:lnTo>
                    <a:pt x="835" y="75"/>
                  </a:lnTo>
                  <a:lnTo>
                    <a:pt x="822" y="52"/>
                  </a:lnTo>
                  <a:lnTo>
                    <a:pt x="808" y="30"/>
                  </a:lnTo>
                  <a:lnTo>
                    <a:pt x="835" y="0"/>
                  </a:lnTo>
                  <a:close/>
                </a:path>
              </a:pathLst>
            </a:custGeom>
            <a:solidFill>
              <a:srgbClr val="FFCB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10" name="Freeform 1238"/>
            <p:cNvSpPr>
              <a:spLocks/>
            </p:cNvSpPr>
            <p:nvPr/>
          </p:nvSpPr>
          <p:spPr bwMode="auto">
            <a:xfrm>
              <a:off x="897" y="2743"/>
              <a:ext cx="40" cy="188"/>
            </a:xfrm>
            <a:custGeom>
              <a:avLst/>
              <a:gdLst>
                <a:gd name="T0" fmla="*/ 718 w 919"/>
                <a:gd name="T1" fmla="*/ 0 h 5246"/>
                <a:gd name="T2" fmla="*/ 754 w 919"/>
                <a:gd name="T3" fmla="*/ 49 h 5246"/>
                <a:gd name="T4" fmla="*/ 786 w 919"/>
                <a:gd name="T5" fmla="*/ 102 h 5246"/>
                <a:gd name="T6" fmla="*/ 815 w 919"/>
                <a:gd name="T7" fmla="*/ 157 h 5246"/>
                <a:gd name="T8" fmla="*/ 844 w 919"/>
                <a:gd name="T9" fmla="*/ 215 h 5246"/>
                <a:gd name="T10" fmla="*/ 867 w 919"/>
                <a:gd name="T11" fmla="*/ 277 h 5246"/>
                <a:gd name="T12" fmla="*/ 886 w 919"/>
                <a:gd name="T13" fmla="*/ 342 h 5246"/>
                <a:gd name="T14" fmla="*/ 903 w 919"/>
                <a:gd name="T15" fmla="*/ 408 h 5246"/>
                <a:gd name="T16" fmla="*/ 913 w 919"/>
                <a:gd name="T17" fmla="*/ 473 h 5246"/>
                <a:gd name="T18" fmla="*/ 919 w 919"/>
                <a:gd name="T19" fmla="*/ 538 h 5246"/>
                <a:gd name="T20" fmla="*/ 919 w 919"/>
                <a:gd name="T21" fmla="*/ 604 h 5246"/>
                <a:gd name="T22" fmla="*/ 913 w 919"/>
                <a:gd name="T23" fmla="*/ 676 h 5246"/>
                <a:gd name="T24" fmla="*/ 900 w 919"/>
                <a:gd name="T25" fmla="*/ 770 h 5246"/>
                <a:gd name="T26" fmla="*/ 880 w 919"/>
                <a:gd name="T27" fmla="*/ 878 h 5246"/>
                <a:gd name="T28" fmla="*/ 854 w 919"/>
                <a:gd name="T29" fmla="*/ 995 h 5246"/>
                <a:gd name="T30" fmla="*/ 818 w 919"/>
                <a:gd name="T31" fmla="*/ 1126 h 5246"/>
                <a:gd name="T32" fmla="*/ 776 w 919"/>
                <a:gd name="T33" fmla="*/ 1259 h 5246"/>
                <a:gd name="T34" fmla="*/ 727 w 919"/>
                <a:gd name="T35" fmla="*/ 1400 h 5246"/>
                <a:gd name="T36" fmla="*/ 666 w 919"/>
                <a:gd name="T37" fmla="*/ 1536 h 5246"/>
                <a:gd name="T38" fmla="*/ 597 w 919"/>
                <a:gd name="T39" fmla="*/ 1670 h 5246"/>
                <a:gd name="T40" fmla="*/ 520 w 919"/>
                <a:gd name="T41" fmla="*/ 1798 h 5246"/>
                <a:gd name="T42" fmla="*/ 441 w 919"/>
                <a:gd name="T43" fmla="*/ 1905 h 5246"/>
                <a:gd name="T44" fmla="*/ 367 w 919"/>
                <a:gd name="T45" fmla="*/ 2000 h 5246"/>
                <a:gd name="T46" fmla="*/ 295 w 919"/>
                <a:gd name="T47" fmla="*/ 2091 h 5246"/>
                <a:gd name="T48" fmla="*/ 227 w 919"/>
                <a:gd name="T49" fmla="*/ 2182 h 5246"/>
                <a:gd name="T50" fmla="*/ 163 w 919"/>
                <a:gd name="T51" fmla="*/ 2273 h 5246"/>
                <a:gd name="T52" fmla="*/ 108 w 919"/>
                <a:gd name="T53" fmla="*/ 2372 h 5246"/>
                <a:gd name="T54" fmla="*/ 62 w 919"/>
                <a:gd name="T55" fmla="*/ 2483 h 5246"/>
                <a:gd name="T56" fmla="*/ 29 w 919"/>
                <a:gd name="T57" fmla="*/ 2607 h 5246"/>
                <a:gd name="T58" fmla="*/ 6 w 919"/>
                <a:gd name="T59" fmla="*/ 2747 h 5246"/>
                <a:gd name="T60" fmla="*/ 0 w 919"/>
                <a:gd name="T61" fmla="*/ 2913 h 5246"/>
                <a:gd name="T62" fmla="*/ 3 w 919"/>
                <a:gd name="T63" fmla="*/ 3090 h 5246"/>
                <a:gd name="T64" fmla="*/ 20 w 919"/>
                <a:gd name="T65" fmla="*/ 3239 h 5246"/>
                <a:gd name="T66" fmla="*/ 42 w 919"/>
                <a:gd name="T67" fmla="*/ 3369 h 5246"/>
                <a:gd name="T68" fmla="*/ 75 w 919"/>
                <a:gd name="T69" fmla="*/ 3484 h 5246"/>
                <a:gd name="T70" fmla="*/ 114 w 919"/>
                <a:gd name="T71" fmla="*/ 3588 h 5246"/>
                <a:gd name="T72" fmla="*/ 160 w 919"/>
                <a:gd name="T73" fmla="*/ 3689 h 5246"/>
                <a:gd name="T74" fmla="*/ 208 w 919"/>
                <a:gd name="T75" fmla="*/ 3791 h 5246"/>
                <a:gd name="T76" fmla="*/ 263 w 919"/>
                <a:gd name="T77" fmla="*/ 3896 h 5246"/>
                <a:gd name="T78" fmla="*/ 319 w 919"/>
                <a:gd name="T79" fmla="*/ 4015 h 5246"/>
                <a:gd name="T80" fmla="*/ 380 w 919"/>
                <a:gd name="T81" fmla="*/ 4150 h 5246"/>
                <a:gd name="T82" fmla="*/ 432 w 919"/>
                <a:gd name="T83" fmla="*/ 4293 h 5246"/>
                <a:gd name="T84" fmla="*/ 468 w 919"/>
                <a:gd name="T85" fmla="*/ 4430 h 5246"/>
                <a:gd name="T86" fmla="*/ 490 w 919"/>
                <a:gd name="T87" fmla="*/ 4560 h 5246"/>
                <a:gd name="T88" fmla="*/ 497 w 919"/>
                <a:gd name="T89" fmla="*/ 4684 h 5246"/>
                <a:gd name="T90" fmla="*/ 487 w 919"/>
                <a:gd name="T91" fmla="*/ 4802 h 5246"/>
                <a:gd name="T92" fmla="*/ 468 w 919"/>
                <a:gd name="T93" fmla="*/ 4910 h 5246"/>
                <a:gd name="T94" fmla="*/ 429 w 919"/>
                <a:gd name="T95" fmla="*/ 5011 h 5246"/>
                <a:gd name="T96" fmla="*/ 380 w 919"/>
                <a:gd name="T97" fmla="*/ 5098 h 5246"/>
                <a:gd name="T98" fmla="*/ 315 w 919"/>
                <a:gd name="T99" fmla="*/ 5177 h 5246"/>
                <a:gd name="T100" fmla="*/ 237 w 919"/>
                <a:gd name="T101" fmla="*/ 5246 h 5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19" h="5246">
                  <a:moveTo>
                    <a:pt x="718" y="0"/>
                  </a:moveTo>
                  <a:lnTo>
                    <a:pt x="754" y="49"/>
                  </a:lnTo>
                  <a:lnTo>
                    <a:pt x="786" y="102"/>
                  </a:lnTo>
                  <a:lnTo>
                    <a:pt x="815" y="157"/>
                  </a:lnTo>
                  <a:lnTo>
                    <a:pt x="844" y="215"/>
                  </a:lnTo>
                  <a:lnTo>
                    <a:pt x="867" y="277"/>
                  </a:lnTo>
                  <a:lnTo>
                    <a:pt x="886" y="342"/>
                  </a:lnTo>
                  <a:lnTo>
                    <a:pt x="903" y="408"/>
                  </a:lnTo>
                  <a:lnTo>
                    <a:pt x="913" y="473"/>
                  </a:lnTo>
                  <a:lnTo>
                    <a:pt x="919" y="538"/>
                  </a:lnTo>
                  <a:lnTo>
                    <a:pt x="919" y="604"/>
                  </a:lnTo>
                  <a:lnTo>
                    <a:pt x="913" y="676"/>
                  </a:lnTo>
                  <a:lnTo>
                    <a:pt x="900" y="770"/>
                  </a:lnTo>
                  <a:lnTo>
                    <a:pt x="880" y="878"/>
                  </a:lnTo>
                  <a:lnTo>
                    <a:pt x="854" y="995"/>
                  </a:lnTo>
                  <a:lnTo>
                    <a:pt x="818" y="1126"/>
                  </a:lnTo>
                  <a:lnTo>
                    <a:pt x="776" y="1259"/>
                  </a:lnTo>
                  <a:lnTo>
                    <a:pt x="727" y="1400"/>
                  </a:lnTo>
                  <a:lnTo>
                    <a:pt x="666" y="1536"/>
                  </a:lnTo>
                  <a:lnTo>
                    <a:pt x="597" y="1670"/>
                  </a:lnTo>
                  <a:lnTo>
                    <a:pt x="520" y="1798"/>
                  </a:lnTo>
                  <a:lnTo>
                    <a:pt x="441" y="1905"/>
                  </a:lnTo>
                  <a:lnTo>
                    <a:pt x="367" y="2000"/>
                  </a:lnTo>
                  <a:lnTo>
                    <a:pt x="295" y="2091"/>
                  </a:lnTo>
                  <a:lnTo>
                    <a:pt x="227" y="2182"/>
                  </a:lnTo>
                  <a:lnTo>
                    <a:pt x="163" y="2273"/>
                  </a:lnTo>
                  <a:lnTo>
                    <a:pt x="108" y="2372"/>
                  </a:lnTo>
                  <a:lnTo>
                    <a:pt x="62" y="2483"/>
                  </a:lnTo>
                  <a:lnTo>
                    <a:pt x="29" y="2607"/>
                  </a:lnTo>
                  <a:lnTo>
                    <a:pt x="6" y="2747"/>
                  </a:lnTo>
                  <a:lnTo>
                    <a:pt x="0" y="2913"/>
                  </a:lnTo>
                  <a:lnTo>
                    <a:pt x="3" y="3090"/>
                  </a:lnTo>
                  <a:lnTo>
                    <a:pt x="20" y="3239"/>
                  </a:lnTo>
                  <a:lnTo>
                    <a:pt x="42" y="3369"/>
                  </a:lnTo>
                  <a:lnTo>
                    <a:pt x="75" y="3484"/>
                  </a:lnTo>
                  <a:lnTo>
                    <a:pt x="114" y="3588"/>
                  </a:lnTo>
                  <a:lnTo>
                    <a:pt x="160" y="3689"/>
                  </a:lnTo>
                  <a:lnTo>
                    <a:pt x="208" y="3791"/>
                  </a:lnTo>
                  <a:lnTo>
                    <a:pt x="263" y="3896"/>
                  </a:lnTo>
                  <a:lnTo>
                    <a:pt x="319" y="4015"/>
                  </a:lnTo>
                  <a:lnTo>
                    <a:pt x="380" y="4150"/>
                  </a:lnTo>
                  <a:lnTo>
                    <a:pt x="432" y="4293"/>
                  </a:lnTo>
                  <a:lnTo>
                    <a:pt x="468" y="4430"/>
                  </a:lnTo>
                  <a:lnTo>
                    <a:pt x="490" y="4560"/>
                  </a:lnTo>
                  <a:lnTo>
                    <a:pt x="497" y="4684"/>
                  </a:lnTo>
                  <a:lnTo>
                    <a:pt x="487" y="4802"/>
                  </a:lnTo>
                  <a:lnTo>
                    <a:pt x="468" y="4910"/>
                  </a:lnTo>
                  <a:lnTo>
                    <a:pt x="429" y="5011"/>
                  </a:lnTo>
                  <a:lnTo>
                    <a:pt x="380" y="5098"/>
                  </a:lnTo>
                  <a:lnTo>
                    <a:pt x="315" y="5177"/>
                  </a:lnTo>
                  <a:lnTo>
                    <a:pt x="237" y="5246"/>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11" name="Freeform 1239"/>
            <p:cNvSpPr>
              <a:spLocks/>
            </p:cNvSpPr>
            <p:nvPr/>
          </p:nvSpPr>
          <p:spPr bwMode="auto">
            <a:xfrm>
              <a:off x="892" y="2808"/>
              <a:ext cx="23" cy="84"/>
            </a:xfrm>
            <a:custGeom>
              <a:avLst/>
              <a:gdLst>
                <a:gd name="T0" fmla="*/ 519 w 519"/>
                <a:gd name="T1" fmla="*/ 0 h 2342"/>
                <a:gd name="T2" fmla="*/ 445 w 519"/>
                <a:gd name="T3" fmla="*/ 108 h 2342"/>
                <a:gd name="T4" fmla="*/ 370 w 519"/>
                <a:gd name="T5" fmla="*/ 202 h 2342"/>
                <a:gd name="T6" fmla="*/ 296 w 519"/>
                <a:gd name="T7" fmla="*/ 293 h 2342"/>
                <a:gd name="T8" fmla="*/ 228 w 519"/>
                <a:gd name="T9" fmla="*/ 385 h 2342"/>
                <a:gd name="T10" fmla="*/ 165 w 519"/>
                <a:gd name="T11" fmla="*/ 476 h 2342"/>
                <a:gd name="T12" fmla="*/ 110 w 519"/>
                <a:gd name="T13" fmla="*/ 574 h 2342"/>
                <a:gd name="T14" fmla="*/ 65 w 519"/>
                <a:gd name="T15" fmla="*/ 685 h 2342"/>
                <a:gd name="T16" fmla="*/ 30 w 519"/>
                <a:gd name="T17" fmla="*/ 809 h 2342"/>
                <a:gd name="T18" fmla="*/ 7 w 519"/>
                <a:gd name="T19" fmla="*/ 953 h 2342"/>
                <a:gd name="T20" fmla="*/ 0 w 519"/>
                <a:gd name="T21" fmla="*/ 1116 h 2342"/>
                <a:gd name="T22" fmla="*/ 7 w 519"/>
                <a:gd name="T23" fmla="*/ 1292 h 2342"/>
                <a:gd name="T24" fmla="*/ 23 w 519"/>
                <a:gd name="T25" fmla="*/ 1442 h 2342"/>
                <a:gd name="T26" fmla="*/ 49 w 519"/>
                <a:gd name="T27" fmla="*/ 1569 h 2342"/>
                <a:gd name="T28" fmla="*/ 85 w 519"/>
                <a:gd name="T29" fmla="*/ 1684 h 2342"/>
                <a:gd name="T30" fmla="*/ 127 w 519"/>
                <a:gd name="T31" fmla="*/ 1784 h 2342"/>
                <a:gd name="T32" fmla="*/ 172 w 519"/>
                <a:gd name="T33" fmla="*/ 1886 h 2342"/>
                <a:gd name="T34" fmla="*/ 228 w 519"/>
                <a:gd name="T35" fmla="*/ 1983 h 2342"/>
                <a:gd name="T36" fmla="*/ 283 w 519"/>
                <a:gd name="T37" fmla="*/ 2091 h 2342"/>
                <a:gd name="T38" fmla="*/ 341 w 519"/>
                <a:gd name="T39" fmla="*/ 2209 h 2342"/>
                <a:gd name="T40" fmla="*/ 400 w 519"/>
                <a:gd name="T41" fmla="*/ 2342 h 2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9" h="2342">
                  <a:moveTo>
                    <a:pt x="519" y="0"/>
                  </a:moveTo>
                  <a:lnTo>
                    <a:pt x="445" y="108"/>
                  </a:lnTo>
                  <a:lnTo>
                    <a:pt x="370" y="202"/>
                  </a:lnTo>
                  <a:lnTo>
                    <a:pt x="296" y="293"/>
                  </a:lnTo>
                  <a:lnTo>
                    <a:pt x="228" y="385"/>
                  </a:lnTo>
                  <a:lnTo>
                    <a:pt x="165" y="476"/>
                  </a:lnTo>
                  <a:lnTo>
                    <a:pt x="110" y="574"/>
                  </a:lnTo>
                  <a:lnTo>
                    <a:pt x="65" y="685"/>
                  </a:lnTo>
                  <a:lnTo>
                    <a:pt x="30" y="809"/>
                  </a:lnTo>
                  <a:lnTo>
                    <a:pt x="7" y="953"/>
                  </a:lnTo>
                  <a:lnTo>
                    <a:pt x="0" y="1116"/>
                  </a:lnTo>
                  <a:lnTo>
                    <a:pt x="7" y="1292"/>
                  </a:lnTo>
                  <a:lnTo>
                    <a:pt x="23" y="1442"/>
                  </a:lnTo>
                  <a:lnTo>
                    <a:pt x="49" y="1569"/>
                  </a:lnTo>
                  <a:lnTo>
                    <a:pt x="85" y="1684"/>
                  </a:lnTo>
                  <a:lnTo>
                    <a:pt x="127" y="1784"/>
                  </a:lnTo>
                  <a:lnTo>
                    <a:pt x="172" y="1886"/>
                  </a:lnTo>
                  <a:lnTo>
                    <a:pt x="228" y="1983"/>
                  </a:lnTo>
                  <a:lnTo>
                    <a:pt x="283" y="2091"/>
                  </a:lnTo>
                  <a:lnTo>
                    <a:pt x="341" y="2209"/>
                  </a:lnTo>
                  <a:lnTo>
                    <a:pt x="400" y="2342"/>
                  </a:lnTo>
                </a:path>
              </a:pathLst>
            </a:custGeom>
            <a:noFill/>
            <a:ln w="15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12" name="Freeform 1240"/>
            <p:cNvSpPr>
              <a:spLocks/>
            </p:cNvSpPr>
            <p:nvPr/>
          </p:nvSpPr>
          <p:spPr bwMode="auto">
            <a:xfrm>
              <a:off x="796" y="2874"/>
              <a:ext cx="119" cy="118"/>
            </a:xfrm>
            <a:custGeom>
              <a:avLst/>
              <a:gdLst>
                <a:gd name="T0" fmla="*/ 2468 w 2724"/>
                <a:gd name="T1" fmla="*/ 1575 h 3318"/>
                <a:gd name="T2" fmla="*/ 2532 w 2724"/>
                <a:gd name="T3" fmla="*/ 1533 h 3318"/>
                <a:gd name="T4" fmla="*/ 2595 w 2724"/>
                <a:gd name="T5" fmla="*/ 1472 h 3318"/>
                <a:gd name="T6" fmla="*/ 2653 w 2724"/>
                <a:gd name="T7" fmla="*/ 1397 h 3318"/>
                <a:gd name="T8" fmla="*/ 2698 w 2724"/>
                <a:gd name="T9" fmla="*/ 1302 h 3318"/>
                <a:gd name="T10" fmla="*/ 2724 w 2724"/>
                <a:gd name="T11" fmla="*/ 1185 h 3318"/>
                <a:gd name="T12" fmla="*/ 2724 w 2724"/>
                <a:gd name="T13" fmla="*/ 1044 h 3318"/>
                <a:gd name="T14" fmla="*/ 2692 w 2724"/>
                <a:gd name="T15" fmla="*/ 881 h 3318"/>
                <a:gd name="T16" fmla="*/ 2620 w 2724"/>
                <a:gd name="T17" fmla="*/ 696 h 3318"/>
                <a:gd name="T18" fmla="*/ 2504 w 2724"/>
                <a:gd name="T19" fmla="*/ 476 h 3318"/>
                <a:gd name="T20" fmla="*/ 2338 w 2724"/>
                <a:gd name="T21" fmla="*/ 232 h 3318"/>
                <a:gd name="T22" fmla="*/ 2312 w 2724"/>
                <a:gd name="T23" fmla="*/ 206 h 3318"/>
                <a:gd name="T24" fmla="*/ 2279 w 2724"/>
                <a:gd name="T25" fmla="*/ 177 h 3318"/>
                <a:gd name="T26" fmla="*/ 2238 w 2724"/>
                <a:gd name="T27" fmla="*/ 147 h 3318"/>
                <a:gd name="T28" fmla="*/ 2185 w 2724"/>
                <a:gd name="T29" fmla="*/ 117 h 3318"/>
                <a:gd name="T30" fmla="*/ 2123 w 2724"/>
                <a:gd name="T31" fmla="*/ 89 h 3318"/>
                <a:gd name="T32" fmla="*/ 2059 w 2724"/>
                <a:gd name="T33" fmla="*/ 62 h 3318"/>
                <a:gd name="T34" fmla="*/ 1984 w 2724"/>
                <a:gd name="T35" fmla="*/ 39 h 3318"/>
                <a:gd name="T36" fmla="*/ 1903 w 2724"/>
                <a:gd name="T37" fmla="*/ 20 h 3318"/>
                <a:gd name="T38" fmla="*/ 1818 w 2724"/>
                <a:gd name="T39" fmla="*/ 7 h 3318"/>
                <a:gd name="T40" fmla="*/ 1727 w 2724"/>
                <a:gd name="T41" fmla="*/ 0 h 3318"/>
                <a:gd name="T42" fmla="*/ 1656 w 2724"/>
                <a:gd name="T43" fmla="*/ 4 h 3318"/>
                <a:gd name="T44" fmla="*/ 1581 w 2724"/>
                <a:gd name="T45" fmla="*/ 10 h 3318"/>
                <a:gd name="T46" fmla="*/ 1504 w 2724"/>
                <a:gd name="T47" fmla="*/ 26 h 3318"/>
                <a:gd name="T48" fmla="*/ 1422 w 2724"/>
                <a:gd name="T49" fmla="*/ 46 h 3318"/>
                <a:gd name="T50" fmla="*/ 1337 w 2724"/>
                <a:gd name="T51" fmla="*/ 75 h 3318"/>
                <a:gd name="T52" fmla="*/ 1257 w 2724"/>
                <a:gd name="T53" fmla="*/ 108 h 3318"/>
                <a:gd name="T54" fmla="*/ 1172 w 2724"/>
                <a:gd name="T55" fmla="*/ 150 h 3318"/>
                <a:gd name="T56" fmla="*/ 1088 w 2724"/>
                <a:gd name="T57" fmla="*/ 199 h 3318"/>
                <a:gd name="T58" fmla="*/ 1003 w 2724"/>
                <a:gd name="T59" fmla="*/ 255 h 3318"/>
                <a:gd name="T60" fmla="*/ 922 w 2724"/>
                <a:gd name="T61" fmla="*/ 316 h 3318"/>
                <a:gd name="T62" fmla="*/ 850 w 2724"/>
                <a:gd name="T63" fmla="*/ 379 h 3318"/>
                <a:gd name="T64" fmla="*/ 782 w 2724"/>
                <a:gd name="T65" fmla="*/ 451 h 3318"/>
                <a:gd name="T66" fmla="*/ 711 w 2724"/>
                <a:gd name="T67" fmla="*/ 532 h 3318"/>
                <a:gd name="T68" fmla="*/ 643 w 2724"/>
                <a:gd name="T69" fmla="*/ 627 h 3318"/>
                <a:gd name="T70" fmla="*/ 575 w 2724"/>
                <a:gd name="T71" fmla="*/ 738 h 3318"/>
                <a:gd name="T72" fmla="*/ 509 w 2724"/>
                <a:gd name="T73" fmla="*/ 868 h 3318"/>
                <a:gd name="T74" fmla="*/ 445 w 2724"/>
                <a:gd name="T75" fmla="*/ 1015 h 3318"/>
                <a:gd name="T76" fmla="*/ 380 w 2724"/>
                <a:gd name="T77" fmla="*/ 1185 h 3318"/>
                <a:gd name="T78" fmla="*/ 322 w 2724"/>
                <a:gd name="T79" fmla="*/ 1377 h 3318"/>
                <a:gd name="T80" fmla="*/ 262 w 2724"/>
                <a:gd name="T81" fmla="*/ 1592 h 3318"/>
                <a:gd name="T82" fmla="*/ 234 w 2724"/>
                <a:gd name="T83" fmla="*/ 1716 h 3318"/>
                <a:gd name="T84" fmla="*/ 207 w 2724"/>
                <a:gd name="T85" fmla="*/ 1850 h 3318"/>
                <a:gd name="T86" fmla="*/ 182 w 2724"/>
                <a:gd name="T87" fmla="*/ 1991 h 3318"/>
                <a:gd name="T88" fmla="*/ 152 w 2724"/>
                <a:gd name="T89" fmla="*/ 2144 h 3318"/>
                <a:gd name="T90" fmla="*/ 127 w 2724"/>
                <a:gd name="T91" fmla="*/ 2307 h 3318"/>
                <a:gd name="T92" fmla="*/ 100 w 2724"/>
                <a:gd name="T93" fmla="*/ 2483 h 3318"/>
                <a:gd name="T94" fmla="*/ 75 w 2724"/>
                <a:gd name="T95" fmla="*/ 2672 h 3318"/>
                <a:gd name="T96" fmla="*/ 52 w 2724"/>
                <a:gd name="T97" fmla="*/ 2875 h 3318"/>
                <a:gd name="T98" fmla="*/ 26 w 2724"/>
                <a:gd name="T99" fmla="*/ 3090 h 3318"/>
                <a:gd name="T100" fmla="*/ 0 w 2724"/>
                <a:gd name="T101" fmla="*/ 3318 h 3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24" h="3318">
                  <a:moveTo>
                    <a:pt x="2468" y="1575"/>
                  </a:moveTo>
                  <a:lnTo>
                    <a:pt x="2532" y="1533"/>
                  </a:lnTo>
                  <a:lnTo>
                    <a:pt x="2595" y="1472"/>
                  </a:lnTo>
                  <a:lnTo>
                    <a:pt x="2653" y="1397"/>
                  </a:lnTo>
                  <a:lnTo>
                    <a:pt x="2698" y="1302"/>
                  </a:lnTo>
                  <a:lnTo>
                    <a:pt x="2724" y="1185"/>
                  </a:lnTo>
                  <a:lnTo>
                    <a:pt x="2724" y="1044"/>
                  </a:lnTo>
                  <a:lnTo>
                    <a:pt x="2692" y="881"/>
                  </a:lnTo>
                  <a:lnTo>
                    <a:pt x="2620" y="696"/>
                  </a:lnTo>
                  <a:lnTo>
                    <a:pt x="2504" y="476"/>
                  </a:lnTo>
                  <a:lnTo>
                    <a:pt x="2338" y="232"/>
                  </a:lnTo>
                  <a:lnTo>
                    <a:pt x="2312" y="206"/>
                  </a:lnTo>
                  <a:lnTo>
                    <a:pt x="2279" y="177"/>
                  </a:lnTo>
                  <a:lnTo>
                    <a:pt x="2238" y="147"/>
                  </a:lnTo>
                  <a:lnTo>
                    <a:pt x="2185" y="117"/>
                  </a:lnTo>
                  <a:lnTo>
                    <a:pt x="2123" y="89"/>
                  </a:lnTo>
                  <a:lnTo>
                    <a:pt x="2059" y="62"/>
                  </a:lnTo>
                  <a:lnTo>
                    <a:pt x="1984" y="39"/>
                  </a:lnTo>
                  <a:lnTo>
                    <a:pt x="1903" y="20"/>
                  </a:lnTo>
                  <a:lnTo>
                    <a:pt x="1818" y="7"/>
                  </a:lnTo>
                  <a:lnTo>
                    <a:pt x="1727" y="0"/>
                  </a:lnTo>
                  <a:lnTo>
                    <a:pt x="1656" y="4"/>
                  </a:lnTo>
                  <a:lnTo>
                    <a:pt x="1581" y="10"/>
                  </a:lnTo>
                  <a:lnTo>
                    <a:pt x="1504" y="26"/>
                  </a:lnTo>
                  <a:lnTo>
                    <a:pt x="1422" y="46"/>
                  </a:lnTo>
                  <a:lnTo>
                    <a:pt x="1337" y="75"/>
                  </a:lnTo>
                  <a:lnTo>
                    <a:pt x="1257" y="108"/>
                  </a:lnTo>
                  <a:lnTo>
                    <a:pt x="1172" y="150"/>
                  </a:lnTo>
                  <a:lnTo>
                    <a:pt x="1088" y="199"/>
                  </a:lnTo>
                  <a:lnTo>
                    <a:pt x="1003" y="255"/>
                  </a:lnTo>
                  <a:lnTo>
                    <a:pt x="922" y="316"/>
                  </a:lnTo>
                  <a:lnTo>
                    <a:pt x="850" y="379"/>
                  </a:lnTo>
                  <a:lnTo>
                    <a:pt x="782" y="451"/>
                  </a:lnTo>
                  <a:lnTo>
                    <a:pt x="711" y="532"/>
                  </a:lnTo>
                  <a:lnTo>
                    <a:pt x="643" y="627"/>
                  </a:lnTo>
                  <a:lnTo>
                    <a:pt x="575" y="738"/>
                  </a:lnTo>
                  <a:lnTo>
                    <a:pt x="509" y="868"/>
                  </a:lnTo>
                  <a:lnTo>
                    <a:pt x="445" y="1015"/>
                  </a:lnTo>
                  <a:lnTo>
                    <a:pt x="380" y="1185"/>
                  </a:lnTo>
                  <a:lnTo>
                    <a:pt x="322" y="1377"/>
                  </a:lnTo>
                  <a:lnTo>
                    <a:pt x="262" y="1592"/>
                  </a:lnTo>
                  <a:lnTo>
                    <a:pt x="234" y="1716"/>
                  </a:lnTo>
                  <a:lnTo>
                    <a:pt x="207" y="1850"/>
                  </a:lnTo>
                  <a:lnTo>
                    <a:pt x="182" y="1991"/>
                  </a:lnTo>
                  <a:lnTo>
                    <a:pt x="152" y="2144"/>
                  </a:lnTo>
                  <a:lnTo>
                    <a:pt x="127" y="2307"/>
                  </a:lnTo>
                  <a:lnTo>
                    <a:pt x="100" y="2483"/>
                  </a:lnTo>
                  <a:lnTo>
                    <a:pt x="75" y="2672"/>
                  </a:lnTo>
                  <a:lnTo>
                    <a:pt x="52" y="2875"/>
                  </a:lnTo>
                  <a:lnTo>
                    <a:pt x="26" y="3090"/>
                  </a:lnTo>
                  <a:lnTo>
                    <a:pt x="0" y="3318"/>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13" name="Freeform 1241"/>
            <p:cNvSpPr>
              <a:spLocks/>
            </p:cNvSpPr>
            <p:nvPr/>
          </p:nvSpPr>
          <p:spPr bwMode="auto">
            <a:xfrm>
              <a:off x="1117" y="2919"/>
              <a:ext cx="7" cy="6"/>
            </a:xfrm>
            <a:custGeom>
              <a:avLst/>
              <a:gdLst>
                <a:gd name="T0" fmla="*/ 155 w 155"/>
                <a:gd name="T1" fmla="*/ 0 h 169"/>
                <a:gd name="T2" fmla="*/ 152 w 155"/>
                <a:gd name="T3" fmla="*/ 3 h 169"/>
                <a:gd name="T4" fmla="*/ 146 w 155"/>
                <a:gd name="T5" fmla="*/ 9 h 169"/>
                <a:gd name="T6" fmla="*/ 138 w 155"/>
                <a:gd name="T7" fmla="*/ 23 h 169"/>
                <a:gd name="T8" fmla="*/ 126 w 155"/>
                <a:gd name="T9" fmla="*/ 39 h 169"/>
                <a:gd name="T10" fmla="*/ 113 w 155"/>
                <a:gd name="T11" fmla="*/ 58 h 169"/>
                <a:gd name="T12" fmla="*/ 97 w 155"/>
                <a:gd name="T13" fmla="*/ 78 h 169"/>
                <a:gd name="T14" fmla="*/ 74 w 155"/>
                <a:gd name="T15" fmla="*/ 100 h 169"/>
                <a:gd name="T16" fmla="*/ 52 w 155"/>
                <a:gd name="T17" fmla="*/ 124 h 169"/>
                <a:gd name="T18" fmla="*/ 28 w 155"/>
                <a:gd name="T19" fmla="*/ 150 h 169"/>
                <a:gd name="T20" fmla="*/ 0 w 155"/>
                <a:gd name="T21" fmla="*/ 16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5" h="169">
                  <a:moveTo>
                    <a:pt x="155" y="0"/>
                  </a:moveTo>
                  <a:lnTo>
                    <a:pt x="152" y="3"/>
                  </a:lnTo>
                  <a:lnTo>
                    <a:pt x="146" y="9"/>
                  </a:lnTo>
                  <a:lnTo>
                    <a:pt x="138" y="23"/>
                  </a:lnTo>
                  <a:lnTo>
                    <a:pt x="126" y="39"/>
                  </a:lnTo>
                  <a:lnTo>
                    <a:pt x="113" y="58"/>
                  </a:lnTo>
                  <a:lnTo>
                    <a:pt x="97" y="78"/>
                  </a:lnTo>
                  <a:lnTo>
                    <a:pt x="74" y="100"/>
                  </a:lnTo>
                  <a:lnTo>
                    <a:pt x="52" y="124"/>
                  </a:lnTo>
                  <a:lnTo>
                    <a:pt x="28" y="150"/>
                  </a:lnTo>
                  <a:lnTo>
                    <a:pt x="0" y="169"/>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14" name="Freeform 1242"/>
            <p:cNvSpPr>
              <a:spLocks/>
            </p:cNvSpPr>
            <p:nvPr/>
          </p:nvSpPr>
          <p:spPr bwMode="auto">
            <a:xfrm>
              <a:off x="1046" y="3002"/>
              <a:ext cx="13" cy="8"/>
            </a:xfrm>
            <a:custGeom>
              <a:avLst/>
              <a:gdLst>
                <a:gd name="T0" fmla="*/ 296 w 296"/>
                <a:gd name="T1" fmla="*/ 0 h 205"/>
                <a:gd name="T2" fmla="*/ 289 w 296"/>
                <a:gd name="T3" fmla="*/ 6 h 205"/>
                <a:gd name="T4" fmla="*/ 273 w 296"/>
                <a:gd name="T5" fmla="*/ 19 h 205"/>
                <a:gd name="T6" fmla="*/ 251 w 296"/>
                <a:gd name="T7" fmla="*/ 39 h 205"/>
                <a:gd name="T8" fmla="*/ 218 w 296"/>
                <a:gd name="T9" fmla="*/ 65 h 205"/>
                <a:gd name="T10" fmla="*/ 182 w 296"/>
                <a:gd name="T11" fmla="*/ 91 h 205"/>
                <a:gd name="T12" fmla="*/ 143 w 296"/>
                <a:gd name="T13" fmla="*/ 121 h 205"/>
                <a:gd name="T14" fmla="*/ 105 w 296"/>
                <a:gd name="T15" fmla="*/ 146 h 205"/>
                <a:gd name="T16" fmla="*/ 66 w 296"/>
                <a:gd name="T17" fmla="*/ 173 h 205"/>
                <a:gd name="T18" fmla="*/ 30 w 296"/>
                <a:gd name="T19" fmla="*/ 192 h 205"/>
                <a:gd name="T20" fmla="*/ 0 w 296"/>
                <a:gd name="T21"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6" h="205">
                  <a:moveTo>
                    <a:pt x="296" y="0"/>
                  </a:moveTo>
                  <a:lnTo>
                    <a:pt x="289" y="6"/>
                  </a:lnTo>
                  <a:lnTo>
                    <a:pt x="273" y="19"/>
                  </a:lnTo>
                  <a:lnTo>
                    <a:pt x="251" y="39"/>
                  </a:lnTo>
                  <a:lnTo>
                    <a:pt x="218" y="65"/>
                  </a:lnTo>
                  <a:lnTo>
                    <a:pt x="182" y="91"/>
                  </a:lnTo>
                  <a:lnTo>
                    <a:pt x="143" y="121"/>
                  </a:lnTo>
                  <a:lnTo>
                    <a:pt x="105" y="146"/>
                  </a:lnTo>
                  <a:lnTo>
                    <a:pt x="66" y="173"/>
                  </a:lnTo>
                  <a:lnTo>
                    <a:pt x="30" y="192"/>
                  </a:lnTo>
                  <a:lnTo>
                    <a:pt x="0" y="205"/>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15" name="Freeform 1243"/>
            <p:cNvSpPr>
              <a:spLocks/>
            </p:cNvSpPr>
            <p:nvPr/>
          </p:nvSpPr>
          <p:spPr bwMode="auto">
            <a:xfrm>
              <a:off x="1120" y="2752"/>
              <a:ext cx="10" cy="7"/>
            </a:xfrm>
            <a:custGeom>
              <a:avLst/>
              <a:gdLst>
                <a:gd name="T0" fmla="*/ 247 w 247"/>
                <a:gd name="T1" fmla="*/ 183 h 183"/>
                <a:gd name="T2" fmla="*/ 244 w 247"/>
                <a:gd name="T3" fmla="*/ 180 h 183"/>
                <a:gd name="T4" fmla="*/ 237 w 247"/>
                <a:gd name="T5" fmla="*/ 169 h 183"/>
                <a:gd name="T6" fmla="*/ 220 w 247"/>
                <a:gd name="T7" fmla="*/ 150 h 183"/>
                <a:gd name="T8" fmla="*/ 204 w 247"/>
                <a:gd name="T9" fmla="*/ 130 h 183"/>
                <a:gd name="T10" fmla="*/ 182 w 247"/>
                <a:gd name="T11" fmla="*/ 108 h 183"/>
                <a:gd name="T12" fmla="*/ 152 w 247"/>
                <a:gd name="T13" fmla="*/ 81 h 183"/>
                <a:gd name="T14" fmla="*/ 120 w 247"/>
                <a:gd name="T15" fmla="*/ 55 h 183"/>
                <a:gd name="T16" fmla="*/ 85 w 247"/>
                <a:gd name="T17" fmla="*/ 32 h 183"/>
                <a:gd name="T18" fmla="*/ 42 w 247"/>
                <a:gd name="T19" fmla="*/ 16 h 183"/>
                <a:gd name="T20" fmla="*/ 0 w 247"/>
                <a:gd name="T2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7" h="183">
                  <a:moveTo>
                    <a:pt x="247" y="183"/>
                  </a:moveTo>
                  <a:lnTo>
                    <a:pt x="244" y="180"/>
                  </a:lnTo>
                  <a:lnTo>
                    <a:pt x="237" y="169"/>
                  </a:lnTo>
                  <a:lnTo>
                    <a:pt x="220" y="150"/>
                  </a:lnTo>
                  <a:lnTo>
                    <a:pt x="204" y="130"/>
                  </a:lnTo>
                  <a:lnTo>
                    <a:pt x="182" y="108"/>
                  </a:lnTo>
                  <a:lnTo>
                    <a:pt x="152" y="81"/>
                  </a:lnTo>
                  <a:lnTo>
                    <a:pt x="120" y="55"/>
                  </a:lnTo>
                  <a:lnTo>
                    <a:pt x="85" y="32"/>
                  </a:lnTo>
                  <a:lnTo>
                    <a:pt x="42" y="16"/>
                  </a:lnTo>
                  <a:lnTo>
                    <a:pt x="0"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16" name="Freeform 1244"/>
            <p:cNvSpPr>
              <a:spLocks/>
            </p:cNvSpPr>
            <p:nvPr/>
          </p:nvSpPr>
          <p:spPr bwMode="auto">
            <a:xfrm>
              <a:off x="1127" y="2777"/>
              <a:ext cx="17" cy="133"/>
            </a:xfrm>
            <a:custGeom>
              <a:avLst/>
              <a:gdLst>
                <a:gd name="T0" fmla="*/ 244 w 400"/>
                <a:gd name="T1" fmla="*/ 241 h 3716"/>
                <a:gd name="T2" fmla="*/ 267 w 400"/>
                <a:gd name="T3" fmla="*/ 333 h 3716"/>
                <a:gd name="T4" fmla="*/ 290 w 400"/>
                <a:gd name="T5" fmla="*/ 447 h 3716"/>
                <a:gd name="T6" fmla="*/ 313 w 400"/>
                <a:gd name="T7" fmla="*/ 585 h 3716"/>
                <a:gd name="T8" fmla="*/ 335 w 400"/>
                <a:gd name="T9" fmla="*/ 737 h 3716"/>
                <a:gd name="T10" fmla="*/ 354 w 400"/>
                <a:gd name="T11" fmla="*/ 901 h 3716"/>
                <a:gd name="T12" fmla="*/ 371 w 400"/>
                <a:gd name="T13" fmla="*/ 1074 h 3716"/>
                <a:gd name="T14" fmla="*/ 384 w 400"/>
                <a:gd name="T15" fmla="*/ 1246 h 3716"/>
                <a:gd name="T16" fmla="*/ 393 w 400"/>
                <a:gd name="T17" fmla="*/ 1419 h 3716"/>
                <a:gd name="T18" fmla="*/ 397 w 400"/>
                <a:gd name="T19" fmla="*/ 1582 h 3716"/>
                <a:gd name="T20" fmla="*/ 400 w 400"/>
                <a:gd name="T21" fmla="*/ 1736 h 3716"/>
                <a:gd name="T22" fmla="*/ 390 w 400"/>
                <a:gd name="T23" fmla="*/ 1899 h 3716"/>
                <a:gd name="T24" fmla="*/ 374 w 400"/>
                <a:gd name="T25" fmla="*/ 2094 h 3716"/>
                <a:gd name="T26" fmla="*/ 351 w 400"/>
                <a:gd name="T27" fmla="*/ 2314 h 3716"/>
                <a:gd name="T28" fmla="*/ 319 w 400"/>
                <a:gd name="T29" fmla="*/ 2544 h 3716"/>
                <a:gd name="T30" fmla="*/ 283 w 400"/>
                <a:gd name="T31" fmla="*/ 2783 h 3716"/>
                <a:gd name="T32" fmla="*/ 238 w 400"/>
                <a:gd name="T33" fmla="*/ 3015 h 3716"/>
                <a:gd name="T34" fmla="*/ 189 w 400"/>
                <a:gd name="T35" fmla="*/ 3233 h 3716"/>
                <a:gd name="T36" fmla="*/ 137 w 400"/>
                <a:gd name="T37" fmla="*/ 3429 h 3716"/>
                <a:gd name="T38" fmla="*/ 82 w 400"/>
                <a:gd name="T39" fmla="*/ 3595 h 3716"/>
                <a:gd name="T40" fmla="*/ 27 w 400"/>
                <a:gd name="T41" fmla="*/ 3716 h 3716"/>
                <a:gd name="T42" fmla="*/ 24 w 400"/>
                <a:gd name="T43" fmla="*/ 3716 h 3716"/>
                <a:gd name="T44" fmla="*/ 17 w 400"/>
                <a:gd name="T45" fmla="*/ 3712 h 3716"/>
                <a:gd name="T46" fmla="*/ 7 w 400"/>
                <a:gd name="T47" fmla="*/ 3703 h 3716"/>
                <a:gd name="T48" fmla="*/ 0 w 400"/>
                <a:gd name="T49" fmla="*/ 3683 h 3716"/>
                <a:gd name="T50" fmla="*/ 0 w 400"/>
                <a:gd name="T51" fmla="*/ 3644 h 3716"/>
                <a:gd name="T52" fmla="*/ 4 w 400"/>
                <a:gd name="T53" fmla="*/ 3589 h 3716"/>
                <a:gd name="T54" fmla="*/ 17 w 400"/>
                <a:gd name="T55" fmla="*/ 3510 h 3716"/>
                <a:gd name="T56" fmla="*/ 43 w 400"/>
                <a:gd name="T57" fmla="*/ 3402 h 3716"/>
                <a:gd name="T58" fmla="*/ 82 w 400"/>
                <a:gd name="T59" fmla="*/ 3262 h 3716"/>
                <a:gd name="T60" fmla="*/ 140 w 400"/>
                <a:gd name="T61" fmla="*/ 3090 h 3716"/>
                <a:gd name="T62" fmla="*/ 163 w 400"/>
                <a:gd name="T63" fmla="*/ 2995 h 3716"/>
                <a:gd name="T64" fmla="*/ 189 w 400"/>
                <a:gd name="T65" fmla="*/ 2867 h 3716"/>
                <a:gd name="T66" fmla="*/ 208 w 400"/>
                <a:gd name="T67" fmla="*/ 2721 h 3716"/>
                <a:gd name="T68" fmla="*/ 225 w 400"/>
                <a:gd name="T69" fmla="*/ 2561 h 3716"/>
                <a:gd name="T70" fmla="*/ 241 w 400"/>
                <a:gd name="T71" fmla="*/ 2395 h 3716"/>
                <a:gd name="T72" fmla="*/ 254 w 400"/>
                <a:gd name="T73" fmla="*/ 2231 h 3716"/>
                <a:gd name="T74" fmla="*/ 264 w 400"/>
                <a:gd name="T75" fmla="*/ 2075 h 3716"/>
                <a:gd name="T76" fmla="*/ 270 w 400"/>
                <a:gd name="T77" fmla="*/ 1935 h 3716"/>
                <a:gd name="T78" fmla="*/ 277 w 400"/>
                <a:gd name="T79" fmla="*/ 1820 h 3716"/>
                <a:gd name="T80" fmla="*/ 277 w 400"/>
                <a:gd name="T81" fmla="*/ 1736 h 3716"/>
                <a:gd name="T82" fmla="*/ 274 w 400"/>
                <a:gd name="T83" fmla="*/ 1641 h 3716"/>
                <a:gd name="T84" fmla="*/ 267 w 400"/>
                <a:gd name="T85" fmla="*/ 1500 h 3716"/>
                <a:gd name="T86" fmla="*/ 257 w 400"/>
                <a:gd name="T87" fmla="*/ 1325 h 3716"/>
                <a:gd name="T88" fmla="*/ 244 w 400"/>
                <a:gd name="T89" fmla="*/ 1126 h 3716"/>
                <a:gd name="T90" fmla="*/ 228 w 400"/>
                <a:gd name="T91" fmla="*/ 914 h 3716"/>
                <a:gd name="T92" fmla="*/ 208 w 400"/>
                <a:gd name="T93" fmla="*/ 702 h 3716"/>
                <a:gd name="T94" fmla="*/ 189 w 400"/>
                <a:gd name="T95" fmla="*/ 503 h 3716"/>
                <a:gd name="T96" fmla="*/ 167 w 400"/>
                <a:gd name="T97" fmla="*/ 326 h 3716"/>
                <a:gd name="T98" fmla="*/ 143 w 400"/>
                <a:gd name="T99" fmla="*/ 190 h 3716"/>
                <a:gd name="T100" fmla="*/ 124 w 400"/>
                <a:gd name="T101" fmla="*/ 95 h 3716"/>
                <a:gd name="T102" fmla="*/ 107 w 400"/>
                <a:gd name="T103" fmla="*/ 42 h 3716"/>
                <a:gd name="T104" fmla="*/ 101 w 400"/>
                <a:gd name="T105" fmla="*/ 14 h 3716"/>
                <a:gd name="T106" fmla="*/ 104 w 400"/>
                <a:gd name="T107" fmla="*/ 0 h 3716"/>
                <a:gd name="T108" fmla="*/ 118 w 400"/>
                <a:gd name="T109" fmla="*/ 3 h 3716"/>
                <a:gd name="T110" fmla="*/ 134 w 400"/>
                <a:gd name="T111" fmla="*/ 23 h 3716"/>
                <a:gd name="T112" fmla="*/ 156 w 400"/>
                <a:gd name="T113" fmla="*/ 52 h 3716"/>
                <a:gd name="T114" fmla="*/ 179 w 400"/>
                <a:gd name="T115" fmla="*/ 91 h 3716"/>
                <a:gd name="T116" fmla="*/ 202 w 400"/>
                <a:gd name="T117" fmla="*/ 138 h 3716"/>
                <a:gd name="T118" fmla="*/ 225 w 400"/>
                <a:gd name="T119" fmla="*/ 190 h 3716"/>
                <a:gd name="T120" fmla="*/ 244 w 400"/>
                <a:gd name="T121" fmla="*/ 241 h 3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0" h="3716">
                  <a:moveTo>
                    <a:pt x="244" y="241"/>
                  </a:moveTo>
                  <a:lnTo>
                    <a:pt x="267" y="333"/>
                  </a:lnTo>
                  <a:lnTo>
                    <a:pt x="290" y="447"/>
                  </a:lnTo>
                  <a:lnTo>
                    <a:pt x="313" y="585"/>
                  </a:lnTo>
                  <a:lnTo>
                    <a:pt x="335" y="737"/>
                  </a:lnTo>
                  <a:lnTo>
                    <a:pt x="354" y="901"/>
                  </a:lnTo>
                  <a:lnTo>
                    <a:pt x="371" y="1074"/>
                  </a:lnTo>
                  <a:lnTo>
                    <a:pt x="384" y="1246"/>
                  </a:lnTo>
                  <a:lnTo>
                    <a:pt x="393" y="1419"/>
                  </a:lnTo>
                  <a:lnTo>
                    <a:pt x="397" y="1582"/>
                  </a:lnTo>
                  <a:lnTo>
                    <a:pt x="400" y="1736"/>
                  </a:lnTo>
                  <a:lnTo>
                    <a:pt x="390" y="1899"/>
                  </a:lnTo>
                  <a:lnTo>
                    <a:pt x="374" y="2094"/>
                  </a:lnTo>
                  <a:lnTo>
                    <a:pt x="351" y="2314"/>
                  </a:lnTo>
                  <a:lnTo>
                    <a:pt x="319" y="2544"/>
                  </a:lnTo>
                  <a:lnTo>
                    <a:pt x="283" y="2783"/>
                  </a:lnTo>
                  <a:lnTo>
                    <a:pt x="238" y="3015"/>
                  </a:lnTo>
                  <a:lnTo>
                    <a:pt x="189" y="3233"/>
                  </a:lnTo>
                  <a:lnTo>
                    <a:pt x="137" y="3429"/>
                  </a:lnTo>
                  <a:lnTo>
                    <a:pt x="82" y="3595"/>
                  </a:lnTo>
                  <a:lnTo>
                    <a:pt x="27" y="3716"/>
                  </a:lnTo>
                  <a:lnTo>
                    <a:pt x="24" y="3716"/>
                  </a:lnTo>
                  <a:lnTo>
                    <a:pt x="17" y="3712"/>
                  </a:lnTo>
                  <a:lnTo>
                    <a:pt x="7" y="3703"/>
                  </a:lnTo>
                  <a:lnTo>
                    <a:pt x="0" y="3683"/>
                  </a:lnTo>
                  <a:lnTo>
                    <a:pt x="0" y="3644"/>
                  </a:lnTo>
                  <a:lnTo>
                    <a:pt x="4" y="3589"/>
                  </a:lnTo>
                  <a:lnTo>
                    <a:pt x="17" y="3510"/>
                  </a:lnTo>
                  <a:lnTo>
                    <a:pt x="43" y="3402"/>
                  </a:lnTo>
                  <a:lnTo>
                    <a:pt x="82" y="3262"/>
                  </a:lnTo>
                  <a:lnTo>
                    <a:pt x="140" y="3090"/>
                  </a:lnTo>
                  <a:lnTo>
                    <a:pt x="163" y="2995"/>
                  </a:lnTo>
                  <a:lnTo>
                    <a:pt x="189" y="2867"/>
                  </a:lnTo>
                  <a:lnTo>
                    <a:pt x="208" y="2721"/>
                  </a:lnTo>
                  <a:lnTo>
                    <a:pt x="225" y="2561"/>
                  </a:lnTo>
                  <a:lnTo>
                    <a:pt x="241" y="2395"/>
                  </a:lnTo>
                  <a:lnTo>
                    <a:pt x="254" y="2231"/>
                  </a:lnTo>
                  <a:lnTo>
                    <a:pt x="264" y="2075"/>
                  </a:lnTo>
                  <a:lnTo>
                    <a:pt x="270" y="1935"/>
                  </a:lnTo>
                  <a:lnTo>
                    <a:pt x="277" y="1820"/>
                  </a:lnTo>
                  <a:lnTo>
                    <a:pt x="277" y="1736"/>
                  </a:lnTo>
                  <a:lnTo>
                    <a:pt x="274" y="1641"/>
                  </a:lnTo>
                  <a:lnTo>
                    <a:pt x="267" y="1500"/>
                  </a:lnTo>
                  <a:lnTo>
                    <a:pt x="257" y="1325"/>
                  </a:lnTo>
                  <a:lnTo>
                    <a:pt x="244" y="1126"/>
                  </a:lnTo>
                  <a:lnTo>
                    <a:pt x="228" y="914"/>
                  </a:lnTo>
                  <a:lnTo>
                    <a:pt x="208" y="702"/>
                  </a:lnTo>
                  <a:lnTo>
                    <a:pt x="189" y="503"/>
                  </a:lnTo>
                  <a:lnTo>
                    <a:pt x="167" y="326"/>
                  </a:lnTo>
                  <a:lnTo>
                    <a:pt x="143" y="190"/>
                  </a:lnTo>
                  <a:lnTo>
                    <a:pt x="124" y="95"/>
                  </a:lnTo>
                  <a:lnTo>
                    <a:pt x="107" y="42"/>
                  </a:lnTo>
                  <a:lnTo>
                    <a:pt x="101" y="14"/>
                  </a:lnTo>
                  <a:lnTo>
                    <a:pt x="104" y="0"/>
                  </a:lnTo>
                  <a:lnTo>
                    <a:pt x="118" y="3"/>
                  </a:lnTo>
                  <a:lnTo>
                    <a:pt x="134" y="23"/>
                  </a:lnTo>
                  <a:lnTo>
                    <a:pt x="156" y="52"/>
                  </a:lnTo>
                  <a:lnTo>
                    <a:pt x="179" y="91"/>
                  </a:lnTo>
                  <a:lnTo>
                    <a:pt x="202" y="138"/>
                  </a:lnTo>
                  <a:lnTo>
                    <a:pt x="225" y="190"/>
                  </a:lnTo>
                  <a:lnTo>
                    <a:pt x="244" y="241"/>
                  </a:lnTo>
                  <a:close/>
                </a:path>
              </a:pathLst>
            </a:custGeom>
            <a:solidFill>
              <a:srgbClr val="D87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17" name="Freeform 1245"/>
            <p:cNvSpPr>
              <a:spLocks/>
            </p:cNvSpPr>
            <p:nvPr/>
          </p:nvSpPr>
          <p:spPr bwMode="auto">
            <a:xfrm>
              <a:off x="1062" y="2941"/>
              <a:ext cx="51" cy="54"/>
            </a:xfrm>
            <a:custGeom>
              <a:avLst/>
              <a:gdLst>
                <a:gd name="T0" fmla="*/ 1108 w 1172"/>
                <a:gd name="T1" fmla="*/ 206 h 1530"/>
                <a:gd name="T2" fmla="*/ 1029 w 1172"/>
                <a:gd name="T3" fmla="*/ 339 h 1530"/>
                <a:gd name="T4" fmla="*/ 938 w 1172"/>
                <a:gd name="T5" fmla="*/ 477 h 1530"/>
                <a:gd name="T6" fmla="*/ 837 w 1172"/>
                <a:gd name="T7" fmla="*/ 617 h 1530"/>
                <a:gd name="T8" fmla="*/ 727 w 1172"/>
                <a:gd name="T9" fmla="*/ 764 h 1530"/>
                <a:gd name="T10" fmla="*/ 611 w 1172"/>
                <a:gd name="T11" fmla="*/ 907 h 1530"/>
                <a:gd name="T12" fmla="*/ 493 w 1172"/>
                <a:gd name="T13" fmla="*/ 1048 h 1530"/>
                <a:gd name="T14" fmla="*/ 370 w 1172"/>
                <a:gd name="T15" fmla="*/ 1181 h 1530"/>
                <a:gd name="T16" fmla="*/ 253 w 1172"/>
                <a:gd name="T17" fmla="*/ 1308 h 1530"/>
                <a:gd name="T18" fmla="*/ 140 w 1172"/>
                <a:gd name="T19" fmla="*/ 1426 h 1530"/>
                <a:gd name="T20" fmla="*/ 33 w 1172"/>
                <a:gd name="T21" fmla="*/ 1530 h 1530"/>
                <a:gd name="T22" fmla="*/ 26 w 1172"/>
                <a:gd name="T23" fmla="*/ 1530 h 1530"/>
                <a:gd name="T24" fmla="*/ 17 w 1172"/>
                <a:gd name="T25" fmla="*/ 1527 h 1530"/>
                <a:gd name="T26" fmla="*/ 9 w 1172"/>
                <a:gd name="T27" fmla="*/ 1524 h 1530"/>
                <a:gd name="T28" fmla="*/ 3 w 1172"/>
                <a:gd name="T29" fmla="*/ 1521 h 1530"/>
                <a:gd name="T30" fmla="*/ 0 w 1172"/>
                <a:gd name="T31" fmla="*/ 1510 h 1530"/>
                <a:gd name="T32" fmla="*/ 0 w 1172"/>
                <a:gd name="T33" fmla="*/ 1498 h 1530"/>
                <a:gd name="T34" fmla="*/ 9 w 1172"/>
                <a:gd name="T35" fmla="*/ 1478 h 1530"/>
                <a:gd name="T36" fmla="*/ 29 w 1172"/>
                <a:gd name="T37" fmla="*/ 1455 h 1530"/>
                <a:gd name="T38" fmla="*/ 55 w 1172"/>
                <a:gd name="T39" fmla="*/ 1426 h 1530"/>
                <a:gd name="T40" fmla="*/ 117 w 1172"/>
                <a:gd name="T41" fmla="*/ 1364 h 1530"/>
                <a:gd name="T42" fmla="*/ 198 w 1172"/>
                <a:gd name="T43" fmla="*/ 1276 h 1530"/>
                <a:gd name="T44" fmla="*/ 295 w 1172"/>
                <a:gd name="T45" fmla="*/ 1165 h 1530"/>
                <a:gd name="T46" fmla="*/ 405 w 1172"/>
                <a:gd name="T47" fmla="*/ 1038 h 1530"/>
                <a:gd name="T48" fmla="*/ 523 w 1172"/>
                <a:gd name="T49" fmla="*/ 894 h 1530"/>
                <a:gd name="T50" fmla="*/ 639 w 1172"/>
                <a:gd name="T51" fmla="*/ 744 h 1530"/>
                <a:gd name="T52" fmla="*/ 754 w 1172"/>
                <a:gd name="T53" fmla="*/ 591 h 1530"/>
                <a:gd name="T54" fmla="*/ 858 w 1172"/>
                <a:gd name="T55" fmla="*/ 438 h 1530"/>
                <a:gd name="T56" fmla="*/ 948 w 1172"/>
                <a:gd name="T57" fmla="*/ 290 h 1530"/>
                <a:gd name="T58" fmla="*/ 1020 w 1172"/>
                <a:gd name="T59" fmla="*/ 154 h 1530"/>
                <a:gd name="T60" fmla="*/ 1045 w 1172"/>
                <a:gd name="T61" fmla="*/ 98 h 1530"/>
                <a:gd name="T62" fmla="*/ 1078 w 1172"/>
                <a:gd name="T63" fmla="*/ 55 h 1530"/>
                <a:gd name="T64" fmla="*/ 1108 w 1172"/>
                <a:gd name="T65" fmla="*/ 24 h 1530"/>
                <a:gd name="T66" fmla="*/ 1133 w 1172"/>
                <a:gd name="T67" fmla="*/ 7 h 1530"/>
                <a:gd name="T68" fmla="*/ 1153 w 1172"/>
                <a:gd name="T69" fmla="*/ 0 h 1530"/>
                <a:gd name="T70" fmla="*/ 1166 w 1172"/>
                <a:gd name="T71" fmla="*/ 10 h 1530"/>
                <a:gd name="T72" fmla="*/ 1172 w 1172"/>
                <a:gd name="T73" fmla="*/ 36 h 1530"/>
                <a:gd name="T74" fmla="*/ 1163 w 1172"/>
                <a:gd name="T75" fmla="*/ 76 h 1530"/>
                <a:gd name="T76" fmla="*/ 1143 w 1172"/>
                <a:gd name="T77" fmla="*/ 134 h 1530"/>
                <a:gd name="T78" fmla="*/ 1108 w 1172"/>
                <a:gd name="T79" fmla="*/ 206 h 1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72" h="1530">
                  <a:moveTo>
                    <a:pt x="1108" y="206"/>
                  </a:moveTo>
                  <a:lnTo>
                    <a:pt x="1029" y="339"/>
                  </a:lnTo>
                  <a:lnTo>
                    <a:pt x="938" y="477"/>
                  </a:lnTo>
                  <a:lnTo>
                    <a:pt x="837" y="617"/>
                  </a:lnTo>
                  <a:lnTo>
                    <a:pt x="727" y="764"/>
                  </a:lnTo>
                  <a:lnTo>
                    <a:pt x="611" y="907"/>
                  </a:lnTo>
                  <a:lnTo>
                    <a:pt x="493" y="1048"/>
                  </a:lnTo>
                  <a:lnTo>
                    <a:pt x="370" y="1181"/>
                  </a:lnTo>
                  <a:lnTo>
                    <a:pt x="253" y="1308"/>
                  </a:lnTo>
                  <a:lnTo>
                    <a:pt x="140" y="1426"/>
                  </a:lnTo>
                  <a:lnTo>
                    <a:pt x="33" y="1530"/>
                  </a:lnTo>
                  <a:lnTo>
                    <a:pt x="26" y="1530"/>
                  </a:lnTo>
                  <a:lnTo>
                    <a:pt x="17" y="1527"/>
                  </a:lnTo>
                  <a:lnTo>
                    <a:pt x="9" y="1524"/>
                  </a:lnTo>
                  <a:lnTo>
                    <a:pt x="3" y="1521"/>
                  </a:lnTo>
                  <a:lnTo>
                    <a:pt x="0" y="1510"/>
                  </a:lnTo>
                  <a:lnTo>
                    <a:pt x="0" y="1498"/>
                  </a:lnTo>
                  <a:lnTo>
                    <a:pt x="9" y="1478"/>
                  </a:lnTo>
                  <a:lnTo>
                    <a:pt x="29" y="1455"/>
                  </a:lnTo>
                  <a:lnTo>
                    <a:pt x="55" y="1426"/>
                  </a:lnTo>
                  <a:lnTo>
                    <a:pt x="117" y="1364"/>
                  </a:lnTo>
                  <a:lnTo>
                    <a:pt x="198" y="1276"/>
                  </a:lnTo>
                  <a:lnTo>
                    <a:pt x="295" y="1165"/>
                  </a:lnTo>
                  <a:lnTo>
                    <a:pt x="405" y="1038"/>
                  </a:lnTo>
                  <a:lnTo>
                    <a:pt x="523" y="894"/>
                  </a:lnTo>
                  <a:lnTo>
                    <a:pt x="639" y="744"/>
                  </a:lnTo>
                  <a:lnTo>
                    <a:pt x="754" y="591"/>
                  </a:lnTo>
                  <a:lnTo>
                    <a:pt x="858" y="438"/>
                  </a:lnTo>
                  <a:lnTo>
                    <a:pt x="948" y="290"/>
                  </a:lnTo>
                  <a:lnTo>
                    <a:pt x="1020" y="154"/>
                  </a:lnTo>
                  <a:lnTo>
                    <a:pt x="1045" y="98"/>
                  </a:lnTo>
                  <a:lnTo>
                    <a:pt x="1078" y="55"/>
                  </a:lnTo>
                  <a:lnTo>
                    <a:pt x="1108" y="24"/>
                  </a:lnTo>
                  <a:lnTo>
                    <a:pt x="1133" y="7"/>
                  </a:lnTo>
                  <a:lnTo>
                    <a:pt x="1153" y="0"/>
                  </a:lnTo>
                  <a:lnTo>
                    <a:pt x="1166" y="10"/>
                  </a:lnTo>
                  <a:lnTo>
                    <a:pt x="1172" y="36"/>
                  </a:lnTo>
                  <a:lnTo>
                    <a:pt x="1163" y="76"/>
                  </a:lnTo>
                  <a:lnTo>
                    <a:pt x="1143" y="134"/>
                  </a:lnTo>
                  <a:lnTo>
                    <a:pt x="1108" y="206"/>
                  </a:lnTo>
                  <a:close/>
                </a:path>
              </a:pathLst>
            </a:custGeom>
            <a:solidFill>
              <a:srgbClr val="D87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grpSp>
      <p:sp>
        <p:nvSpPr>
          <p:cNvPr id="29918" name="Text Box 1246"/>
          <p:cNvSpPr txBox="1">
            <a:spLocks noChangeArrowheads="1"/>
          </p:cNvSpPr>
          <p:nvPr/>
        </p:nvSpPr>
        <p:spPr bwMode="auto">
          <a:xfrm>
            <a:off x="1343025" y="4303713"/>
            <a:ext cx="1743075" cy="1006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fontAlgn="base" hangingPunct="0">
              <a:spcBef>
                <a:spcPct val="0"/>
              </a:spcBef>
              <a:spcAft>
                <a:spcPct val="0"/>
              </a:spcAft>
            </a:pPr>
            <a:r>
              <a:rPr lang="en-US" altLang="el-GR" sz="3000" b="1" smtClean="0">
                <a:solidFill>
                  <a:srgbClr val="FFFFFF"/>
                </a:solidFill>
              </a:rPr>
              <a:t>Ούρα</a:t>
            </a:r>
          </a:p>
          <a:p>
            <a:pPr eaLnBrk="0" fontAlgn="base" hangingPunct="0">
              <a:spcBef>
                <a:spcPct val="0"/>
              </a:spcBef>
              <a:spcAft>
                <a:spcPct val="0"/>
              </a:spcAft>
            </a:pPr>
            <a:r>
              <a:rPr lang="en-US" altLang="el-GR" sz="3000" b="1" smtClean="0">
                <a:solidFill>
                  <a:srgbClr val="FFFFFF"/>
                </a:solidFill>
              </a:rPr>
              <a:t>μηδαμινά</a:t>
            </a:r>
          </a:p>
        </p:txBody>
      </p:sp>
      <p:grpSp>
        <p:nvGrpSpPr>
          <p:cNvPr id="29919" name="Group 1247"/>
          <p:cNvGrpSpPr>
            <a:grpSpLocks/>
          </p:cNvGrpSpPr>
          <p:nvPr/>
        </p:nvGrpSpPr>
        <p:grpSpPr bwMode="auto">
          <a:xfrm>
            <a:off x="6400800" y="5057775"/>
            <a:ext cx="1409700" cy="1449388"/>
            <a:chOff x="4848" y="2880"/>
            <a:chExt cx="888" cy="913"/>
          </a:xfrm>
        </p:grpSpPr>
        <p:sp>
          <p:nvSpPr>
            <p:cNvPr id="29920" name="Freeform 1248"/>
            <p:cNvSpPr>
              <a:spLocks/>
            </p:cNvSpPr>
            <p:nvPr/>
          </p:nvSpPr>
          <p:spPr bwMode="auto">
            <a:xfrm>
              <a:off x="5414" y="3280"/>
              <a:ext cx="71" cy="30"/>
            </a:xfrm>
            <a:custGeom>
              <a:avLst/>
              <a:gdLst>
                <a:gd name="T0" fmla="*/ 1072 w 1072"/>
                <a:gd name="T1" fmla="*/ 278 h 402"/>
                <a:gd name="T2" fmla="*/ 656 w 1072"/>
                <a:gd name="T3" fmla="*/ 314 h 402"/>
                <a:gd name="T4" fmla="*/ 304 w 1072"/>
                <a:gd name="T5" fmla="*/ 358 h 402"/>
                <a:gd name="T6" fmla="*/ 157 w 1072"/>
                <a:gd name="T7" fmla="*/ 400 h 402"/>
                <a:gd name="T8" fmla="*/ 63 w 1072"/>
                <a:gd name="T9" fmla="*/ 402 h 402"/>
                <a:gd name="T10" fmla="*/ 27 w 1072"/>
                <a:gd name="T11" fmla="*/ 393 h 402"/>
                <a:gd name="T12" fmla="*/ 0 w 1072"/>
                <a:gd name="T13" fmla="*/ 134 h 402"/>
                <a:gd name="T14" fmla="*/ 34 w 1072"/>
                <a:gd name="T15" fmla="*/ 116 h 402"/>
                <a:gd name="T16" fmla="*/ 130 w 1072"/>
                <a:gd name="T17" fmla="*/ 84 h 402"/>
                <a:gd name="T18" fmla="*/ 253 w 1072"/>
                <a:gd name="T19" fmla="*/ 81 h 402"/>
                <a:gd name="T20" fmla="*/ 622 w 1072"/>
                <a:gd name="T21" fmla="*/ 38 h 402"/>
                <a:gd name="T22" fmla="*/ 1054 w 1072"/>
                <a:gd name="T23" fmla="*/ 0 h 402"/>
                <a:gd name="T24" fmla="*/ 1072 w 1072"/>
                <a:gd name="T25" fmla="*/ 278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72" h="402">
                  <a:moveTo>
                    <a:pt x="1072" y="278"/>
                  </a:moveTo>
                  <a:lnTo>
                    <a:pt x="656" y="314"/>
                  </a:lnTo>
                  <a:lnTo>
                    <a:pt x="304" y="358"/>
                  </a:lnTo>
                  <a:lnTo>
                    <a:pt x="157" y="400"/>
                  </a:lnTo>
                  <a:lnTo>
                    <a:pt x="63" y="402"/>
                  </a:lnTo>
                  <a:lnTo>
                    <a:pt x="27" y="393"/>
                  </a:lnTo>
                  <a:lnTo>
                    <a:pt x="0" y="134"/>
                  </a:lnTo>
                  <a:lnTo>
                    <a:pt x="34" y="116"/>
                  </a:lnTo>
                  <a:lnTo>
                    <a:pt x="130" y="84"/>
                  </a:lnTo>
                  <a:lnTo>
                    <a:pt x="253" y="81"/>
                  </a:lnTo>
                  <a:lnTo>
                    <a:pt x="622" y="38"/>
                  </a:lnTo>
                  <a:lnTo>
                    <a:pt x="1054" y="0"/>
                  </a:lnTo>
                  <a:lnTo>
                    <a:pt x="1072" y="2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21" name="Freeform 1249"/>
            <p:cNvSpPr>
              <a:spLocks/>
            </p:cNvSpPr>
            <p:nvPr/>
          </p:nvSpPr>
          <p:spPr bwMode="auto">
            <a:xfrm>
              <a:off x="4848" y="2880"/>
              <a:ext cx="503" cy="495"/>
            </a:xfrm>
            <a:custGeom>
              <a:avLst/>
              <a:gdLst>
                <a:gd name="T0" fmla="*/ 2840 w 7547"/>
                <a:gd name="T1" fmla="*/ 922 h 6434"/>
                <a:gd name="T2" fmla="*/ 2804 w 7547"/>
                <a:gd name="T3" fmla="*/ 814 h 6434"/>
                <a:gd name="T4" fmla="*/ 2853 w 7547"/>
                <a:gd name="T5" fmla="*/ 699 h 6434"/>
                <a:gd name="T6" fmla="*/ 2980 w 7547"/>
                <a:gd name="T7" fmla="*/ 647 h 6434"/>
                <a:gd name="T8" fmla="*/ 3303 w 7547"/>
                <a:gd name="T9" fmla="*/ 572 h 6434"/>
                <a:gd name="T10" fmla="*/ 3456 w 7547"/>
                <a:gd name="T11" fmla="*/ 484 h 6434"/>
                <a:gd name="T12" fmla="*/ 3516 w 7547"/>
                <a:gd name="T13" fmla="*/ 394 h 6434"/>
                <a:gd name="T14" fmla="*/ 3728 w 7547"/>
                <a:gd name="T15" fmla="*/ 161 h 6434"/>
                <a:gd name="T16" fmla="*/ 3869 w 7547"/>
                <a:gd name="T17" fmla="*/ 86 h 6434"/>
                <a:gd name="T18" fmla="*/ 4171 w 7547"/>
                <a:gd name="T19" fmla="*/ 46 h 6434"/>
                <a:gd name="T20" fmla="*/ 4772 w 7547"/>
                <a:gd name="T21" fmla="*/ 10 h 6434"/>
                <a:gd name="T22" fmla="*/ 4865 w 7547"/>
                <a:gd name="T23" fmla="*/ 0 h 6434"/>
                <a:gd name="T24" fmla="*/ 5007 w 7547"/>
                <a:gd name="T25" fmla="*/ 32 h 6434"/>
                <a:gd name="T26" fmla="*/ 5273 w 7547"/>
                <a:gd name="T27" fmla="*/ 215 h 6434"/>
                <a:gd name="T28" fmla="*/ 5738 w 7547"/>
                <a:gd name="T29" fmla="*/ 606 h 6434"/>
                <a:gd name="T30" fmla="*/ 6551 w 7547"/>
                <a:gd name="T31" fmla="*/ 1341 h 6434"/>
                <a:gd name="T32" fmla="*/ 7151 w 7547"/>
                <a:gd name="T33" fmla="*/ 1933 h 6434"/>
                <a:gd name="T34" fmla="*/ 7484 w 7547"/>
                <a:gd name="T35" fmla="*/ 2320 h 6434"/>
                <a:gd name="T36" fmla="*/ 7532 w 7547"/>
                <a:gd name="T37" fmla="*/ 2435 h 6434"/>
                <a:gd name="T38" fmla="*/ 7544 w 7547"/>
                <a:gd name="T39" fmla="*/ 2601 h 6434"/>
                <a:gd name="T40" fmla="*/ 7486 w 7547"/>
                <a:gd name="T41" fmla="*/ 2880 h 6434"/>
                <a:gd name="T42" fmla="*/ 7261 w 7547"/>
                <a:gd name="T43" fmla="*/ 3373 h 6434"/>
                <a:gd name="T44" fmla="*/ 7073 w 7547"/>
                <a:gd name="T45" fmla="*/ 3741 h 6434"/>
                <a:gd name="T46" fmla="*/ 6913 w 7547"/>
                <a:gd name="T47" fmla="*/ 3924 h 6434"/>
                <a:gd name="T48" fmla="*/ 6694 w 7547"/>
                <a:gd name="T49" fmla="*/ 4080 h 6434"/>
                <a:gd name="T50" fmla="*/ 6455 w 7547"/>
                <a:gd name="T51" fmla="*/ 4250 h 6434"/>
                <a:gd name="T52" fmla="*/ 5975 w 7547"/>
                <a:gd name="T53" fmla="*/ 4471 h 6434"/>
                <a:gd name="T54" fmla="*/ 5624 w 7547"/>
                <a:gd name="T55" fmla="*/ 4649 h 6434"/>
                <a:gd name="T56" fmla="*/ 5418 w 7547"/>
                <a:gd name="T57" fmla="*/ 4796 h 6434"/>
                <a:gd name="T58" fmla="*/ 4984 w 7547"/>
                <a:gd name="T59" fmla="*/ 5131 h 6434"/>
                <a:gd name="T60" fmla="*/ 4747 w 7547"/>
                <a:gd name="T61" fmla="*/ 5257 h 6434"/>
                <a:gd name="T62" fmla="*/ 4071 w 7547"/>
                <a:gd name="T63" fmla="*/ 5563 h 6434"/>
                <a:gd name="T64" fmla="*/ 3684 w 7547"/>
                <a:gd name="T65" fmla="*/ 5775 h 6434"/>
                <a:gd name="T66" fmla="*/ 3354 w 7547"/>
                <a:gd name="T67" fmla="*/ 6006 h 6434"/>
                <a:gd name="T68" fmla="*/ 3034 w 7547"/>
                <a:gd name="T69" fmla="*/ 6213 h 6434"/>
                <a:gd name="T70" fmla="*/ 2688 w 7547"/>
                <a:gd name="T71" fmla="*/ 6363 h 6434"/>
                <a:gd name="T72" fmla="*/ 2393 w 7547"/>
                <a:gd name="T73" fmla="*/ 6432 h 6434"/>
                <a:gd name="T74" fmla="*/ 2251 w 7547"/>
                <a:gd name="T75" fmla="*/ 6425 h 6434"/>
                <a:gd name="T76" fmla="*/ 1989 w 7547"/>
                <a:gd name="T77" fmla="*/ 6118 h 6434"/>
                <a:gd name="T78" fmla="*/ 1150 w 7547"/>
                <a:gd name="T79" fmla="*/ 5054 h 6434"/>
                <a:gd name="T80" fmla="*/ 810 w 7547"/>
                <a:gd name="T81" fmla="*/ 4638 h 6434"/>
                <a:gd name="T82" fmla="*/ 190 w 7547"/>
                <a:gd name="T83" fmla="*/ 3746 h 6434"/>
                <a:gd name="T84" fmla="*/ 20 w 7547"/>
                <a:gd name="T85" fmla="*/ 3424 h 6434"/>
                <a:gd name="T86" fmla="*/ 2 w 7547"/>
                <a:gd name="T87" fmla="*/ 3232 h 6434"/>
                <a:gd name="T88" fmla="*/ 27 w 7547"/>
                <a:gd name="T89" fmla="*/ 3175 h 6434"/>
                <a:gd name="T90" fmla="*/ 136 w 7547"/>
                <a:gd name="T91" fmla="*/ 3000 h 6434"/>
                <a:gd name="T92" fmla="*/ 221 w 7547"/>
                <a:gd name="T93" fmla="*/ 2945 h 6434"/>
                <a:gd name="T94" fmla="*/ 466 w 7547"/>
                <a:gd name="T95" fmla="*/ 2850 h 6434"/>
                <a:gd name="T96" fmla="*/ 1441 w 7547"/>
                <a:gd name="T97" fmla="*/ 2346 h 6434"/>
                <a:gd name="T98" fmla="*/ 1766 w 7547"/>
                <a:gd name="T99" fmla="*/ 2113 h 6434"/>
                <a:gd name="T100" fmla="*/ 1947 w 7547"/>
                <a:gd name="T101" fmla="*/ 1954 h 6434"/>
                <a:gd name="T102" fmla="*/ 2126 w 7547"/>
                <a:gd name="T103" fmla="*/ 1847 h 6434"/>
                <a:gd name="T104" fmla="*/ 2414 w 7547"/>
                <a:gd name="T105" fmla="*/ 1770 h 6434"/>
                <a:gd name="T106" fmla="*/ 2592 w 7547"/>
                <a:gd name="T107" fmla="*/ 1666 h 6434"/>
                <a:gd name="T108" fmla="*/ 2748 w 7547"/>
                <a:gd name="T109" fmla="*/ 1539 h 6434"/>
                <a:gd name="T110" fmla="*/ 3012 w 7547"/>
                <a:gd name="T111" fmla="*/ 1420 h 6434"/>
                <a:gd name="T112" fmla="*/ 2889 w 7547"/>
                <a:gd name="T113" fmla="*/ 982 h 6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547" h="6434">
                  <a:moveTo>
                    <a:pt x="2889" y="982"/>
                  </a:moveTo>
                  <a:lnTo>
                    <a:pt x="2840" y="922"/>
                  </a:lnTo>
                  <a:lnTo>
                    <a:pt x="2811" y="866"/>
                  </a:lnTo>
                  <a:lnTo>
                    <a:pt x="2804" y="814"/>
                  </a:lnTo>
                  <a:lnTo>
                    <a:pt x="2829" y="728"/>
                  </a:lnTo>
                  <a:lnTo>
                    <a:pt x="2853" y="699"/>
                  </a:lnTo>
                  <a:lnTo>
                    <a:pt x="2889" y="676"/>
                  </a:lnTo>
                  <a:lnTo>
                    <a:pt x="2980" y="647"/>
                  </a:lnTo>
                  <a:lnTo>
                    <a:pt x="3120" y="613"/>
                  </a:lnTo>
                  <a:lnTo>
                    <a:pt x="3303" y="572"/>
                  </a:lnTo>
                  <a:lnTo>
                    <a:pt x="3404" y="537"/>
                  </a:lnTo>
                  <a:lnTo>
                    <a:pt x="3456" y="484"/>
                  </a:lnTo>
                  <a:lnTo>
                    <a:pt x="3484" y="445"/>
                  </a:lnTo>
                  <a:lnTo>
                    <a:pt x="3516" y="394"/>
                  </a:lnTo>
                  <a:lnTo>
                    <a:pt x="3605" y="283"/>
                  </a:lnTo>
                  <a:lnTo>
                    <a:pt x="3728" y="161"/>
                  </a:lnTo>
                  <a:lnTo>
                    <a:pt x="3798" y="113"/>
                  </a:lnTo>
                  <a:lnTo>
                    <a:pt x="3869" y="86"/>
                  </a:lnTo>
                  <a:lnTo>
                    <a:pt x="4024" y="58"/>
                  </a:lnTo>
                  <a:lnTo>
                    <a:pt x="4171" y="46"/>
                  </a:lnTo>
                  <a:lnTo>
                    <a:pt x="4431" y="39"/>
                  </a:lnTo>
                  <a:lnTo>
                    <a:pt x="4772" y="10"/>
                  </a:lnTo>
                  <a:lnTo>
                    <a:pt x="4798" y="5"/>
                  </a:lnTo>
                  <a:lnTo>
                    <a:pt x="4865" y="0"/>
                  </a:lnTo>
                  <a:lnTo>
                    <a:pt x="4955" y="14"/>
                  </a:lnTo>
                  <a:lnTo>
                    <a:pt x="5007" y="32"/>
                  </a:lnTo>
                  <a:lnTo>
                    <a:pt x="5056" y="61"/>
                  </a:lnTo>
                  <a:lnTo>
                    <a:pt x="5273" y="215"/>
                  </a:lnTo>
                  <a:lnTo>
                    <a:pt x="5341" y="265"/>
                  </a:lnTo>
                  <a:lnTo>
                    <a:pt x="5738" y="606"/>
                  </a:lnTo>
                  <a:lnTo>
                    <a:pt x="6128" y="952"/>
                  </a:lnTo>
                  <a:lnTo>
                    <a:pt x="6551" y="1341"/>
                  </a:lnTo>
                  <a:lnTo>
                    <a:pt x="6880" y="1657"/>
                  </a:lnTo>
                  <a:lnTo>
                    <a:pt x="7151" y="1933"/>
                  </a:lnTo>
                  <a:lnTo>
                    <a:pt x="7402" y="2209"/>
                  </a:lnTo>
                  <a:lnTo>
                    <a:pt x="7484" y="2320"/>
                  </a:lnTo>
                  <a:lnTo>
                    <a:pt x="7511" y="2371"/>
                  </a:lnTo>
                  <a:lnTo>
                    <a:pt x="7532" y="2435"/>
                  </a:lnTo>
                  <a:lnTo>
                    <a:pt x="7547" y="2511"/>
                  </a:lnTo>
                  <a:lnTo>
                    <a:pt x="7544" y="2601"/>
                  </a:lnTo>
                  <a:lnTo>
                    <a:pt x="7518" y="2765"/>
                  </a:lnTo>
                  <a:lnTo>
                    <a:pt x="7486" y="2880"/>
                  </a:lnTo>
                  <a:lnTo>
                    <a:pt x="7428" y="3004"/>
                  </a:lnTo>
                  <a:lnTo>
                    <a:pt x="7261" y="3373"/>
                  </a:lnTo>
                  <a:lnTo>
                    <a:pt x="7133" y="3633"/>
                  </a:lnTo>
                  <a:lnTo>
                    <a:pt x="7073" y="3741"/>
                  </a:lnTo>
                  <a:lnTo>
                    <a:pt x="7017" y="3820"/>
                  </a:lnTo>
                  <a:lnTo>
                    <a:pt x="6913" y="3924"/>
                  </a:lnTo>
                  <a:lnTo>
                    <a:pt x="6801" y="4006"/>
                  </a:lnTo>
                  <a:lnTo>
                    <a:pt x="6694" y="4080"/>
                  </a:lnTo>
                  <a:lnTo>
                    <a:pt x="6604" y="4156"/>
                  </a:lnTo>
                  <a:lnTo>
                    <a:pt x="6455" y="4250"/>
                  </a:lnTo>
                  <a:lnTo>
                    <a:pt x="6218" y="4363"/>
                  </a:lnTo>
                  <a:lnTo>
                    <a:pt x="5975" y="4471"/>
                  </a:lnTo>
                  <a:lnTo>
                    <a:pt x="5810" y="4552"/>
                  </a:lnTo>
                  <a:lnTo>
                    <a:pt x="5624" y="4649"/>
                  </a:lnTo>
                  <a:lnTo>
                    <a:pt x="5536" y="4690"/>
                  </a:lnTo>
                  <a:lnTo>
                    <a:pt x="5418" y="4796"/>
                  </a:lnTo>
                  <a:lnTo>
                    <a:pt x="5197" y="4979"/>
                  </a:lnTo>
                  <a:lnTo>
                    <a:pt x="4984" y="5131"/>
                  </a:lnTo>
                  <a:lnTo>
                    <a:pt x="4865" y="5199"/>
                  </a:lnTo>
                  <a:lnTo>
                    <a:pt x="4747" y="5257"/>
                  </a:lnTo>
                  <a:lnTo>
                    <a:pt x="4452" y="5384"/>
                  </a:lnTo>
                  <a:lnTo>
                    <a:pt x="4071" y="5563"/>
                  </a:lnTo>
                  <a:lnTo>
                    <a:pt x="3874" y="5664"/>
                  </a:lnTo>
                  <a:lnTo>
                    <a:pt x="3684" y="5775"/>
                  </a:lnTo>
                  <a:lnTo>
                    <a:pt x="3507" y="5890"/>
                  </a:lnTo>
                  <a:lnTo>
                    <a:pt x="3354" y="6006"/>
                  </a:lnTo>
                  <a:lnTo>
                    <a:pt x="3203" y="6116"/>
                  </a:lnTo>
                  <a:lnTo>
                    <a:pt x="3034" y="6213"/>
                  </a:lnTo>
                  <a:lnTo>
                    <a:pt x="2860" y="6296"/>
                  </a:lnTo>
                  <a:lnTo>
                    <a:pt x="2688" y="6363"/>
                  </a:lnTo>
                  <a:lnTo>
                    <a:pt x="2529" y="6406"/>
                  </a:lnTo>
                  <a:lnTo>
                    <a:pt x="2393" y="6432"/>
                  </a:lnTo>
                  <a:lnTo>
                    <a:pt x="2289" y="6434"/>
                  </a:lnTo>
                  <a:lnTo>
                    <a:pt x="2251" y="6425"/>
                  </a:lnTo>
                  <a:lnTo>
                    <a:pt x="2226" y="6409"/>
                  </a:lnTo>
                  <a:lnTo>
                    <a:pt x="1989" y="6118"/>
                  </a:lnTo>
                  <a:lnTo>
                    <a:pt x="1562" y="5578"/>
                  </a:lnTo>
                  <a:lnTo>
                    <a:pt x="1150" y="5054"/>
                  </a:lnTo>
                  <a:lnTo>
                    <a:pt x="956" y="4821"/>
                  </a:lnTo>
                  <a:lnTo>
                    <a:pt x="810" y="4638"/>
                  </a:lnTo>
                  <a:lnTo>
                    <a:pt x="503" y="4216"/>
                  </a:lnTo>
                  <a:lnTo>
                    <a:pt x="190" y="3746"/>
                  </a:lnTo>
                  <a:lnTo>
                    <a:pt x="78" y="3555"/>
                  </a:lnTo>
                  <a:lnTo>
                    <a:pt x="20" y="3424"/>
                  </a:lnTo>
                  <a:lnTo>
                    <a:pt x="0" y="3306"/>
                  </a:lnTo>
                  <a:lnTo>
                    <a:pt x="2" y="3232"/>
                  </a:lnTo>
                  <a:lnTo>
                    <a:pt x="15" y="3191"/>
                  </a:lnTo>
                  <a:lnTo>
                    <a:pt x="27" y="3175"/>
                  </a:lnTo>
                  <a:lnTo>
                    <a:pt x="120" y="3032"/>
                  </a:lnTo>
                  <a:lnTo>
                    <a:pt x="136" y="3000"/>
                  </a:lnTo>
                  <a:lnTo>
                    <a:pt x="155" y="2979"/>
                  </a:lnTo>
                  <a:lnTo>
                    <a:pt x="221" y="2945"/>
                  </a:lnTo>
                  <a:lnTo>
                    <a:pt x="324" y="2903"/>
                  </a:lnTo>
                  <a:lnTo>
                    <a:pt x="466" y="2850"/>
                  </a:lnTo>
                  <a:lnTo>
                    <a:pt x="1040" y="2550"/>
                  </a:lnTo>
                  <a:lnTo>
                    <a:pt x="1441" y="2346"/>
                  </a:lnTo>
                  <a:lnTo>
                    <a:pt x="1634" y="2253"/>
                  </a:lnTo>
                  <a:lnTo>
                    <a:pt x="1766" y="2113"/>
                  </a:lnTo>
                  <a:lnTo>
                    <a:pt x="1887" y="2002"/>
                  </a:lnTo>
                  <a:lnTo>
                    <a:pt x="1947" y="1954"/>
                  </a:lnTo>
                  <a:lnTo>
                    <a:pt x="2003" y="1922"/>
                  </a:lnTo>
                  <a:lnTo>
                    <a:pt x="2126" y="1847"/>
                  </a:lnTo>
                  <a:lnTo>
                    <a:pt x="2216" y="1815"/>
                  </a:lnTo>
                  <a:lnTo>
                    <a:pt x="2414" y="1770"/>
                  </a:lnTo>
                  <a:lnTo>
                    <a:pt x="2535" y="1738"/>
                  </a:lnTo>
                  <a:lnTo>
                    <a:pt x="2592" y="1666"/>
                  </a:lnTo>
                  <a:lnTo>
                    <a:pt x="2660" y="1601"/>
                  </a:lnTo>
                  <a:lnTo>
                    <a:pt x="2748" y="1539"/>
                  </a:lnTo>
                  <a:lnTo>
                    <a:pt x="2871" y="1477"/>
                  </a:lnTo>
                  <a:lnTo>
                    <a:pt x="3012" y="1420"/>
                  </a:lnTo>
                  <a:lnTo>
                    <a:pt x="3180" y="1359"/>
                  </a:lnTo>
                  <a:lnTo>
                    <a:pt x="2889" y="982"/>
                  </a:lnTo>
                  <a:close/>
                </a:path>
              </a:pathLst>
            </a:custGeom>
            <a:solidFill>
              <a:srgbClr val="A6A6A6"/>
            </a:solidFill>
            <a:ln w="1651">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22" name="Freeform 1250"/>
            <p:cNvSpPr>
              <a:spLocks/>
            </p:cNvSpPr>
            <p:nvPr/>
          </p:nvSpPr>
          <p:spPr bwMode="auto">
            <a:xfrm>
              <a:off x="5381" y="3286"/>
              <a:ext cx="39" cy="30"/>
            </a:xfrm>
            <a:custGeom>
              <a:avLst/>
              <a:gdLst>
                <a:gd name="T0" fmla="*/ 511 w 587"/>
                <a:gd name="T1" fmla="*/ 355 h 396"/>
                <a:gd name="T2" fmla="*/ 546 w 587"/>
                <a:gd name="T3" fmla="*/ 337 h 396"/>
                <a:gd name="T4" fmla="*/ 571 w 587"/>
                <a:gd name="T5" fmla="*/ 298 h 396"/>
                <a:gd name="T6" fmla="*/ 587 w 587"/>
                <a:gd name="T7" fmla="*/ 240 h 396"/>
                <a:gd name="T8" fmla="*/ 587 w 587"/>
                <a:gd name="T9" fmla="*/ 170 h 396"/>
                <a:gd name="T10" fmla="*/ 573 w 587"/>
                <a:gd name="T11" fmla="*/ 102 h 396"/>
                <a:gd name="T12" fmla="*/ 550 w 587"/>
                <a:gd name="T13" fmla="*/ 46 h 396"/>
                <a:gd name="T14" fmla="*/ 520 w 587"/>
                <a:gd name="T15" fmla="*/ 12 h 396"/>
                <a:gd name="T16" fmla="*/ 501 w 587"/>
                <a:gd name="T17" fmla="*/ 3 h 396"/>
                <a:gd name="T18" fmla="*/ 483 w 587"/>
                <a:gd name="T19" fmla="*/ 0 h 396"/>
                <a:gd name="T20" fmla="*/ 0 w 587"/>
                <a:gd name="T21" fmla="*/ 42 h 396"/>
                <a:gd name="T22" fmla="*/ 18 w 587"/>
                <a:gd name="T23" fmla="*/ 44 h 396"/>
                <a:gd name="T24" fmla="*/ 38 w 587"/>
                <a:gd name="T25" fmla="*/ 53 h 396"/>
                <a:gd name="T26" fmla="*/ 70 w 587"/>
                <a:gd name="T27" fmla="*/ 90 h 396"/>
                <a:gd name="T28" fmla="*/ 92 w 587"/>
                <a:gd name="T29" fmla="*/ 145 h 396"/>
                <a:gd name="T30" fmla="*/ 105 w 587"/>
                <a:gd name="T31" fmla="*/ 215 h 396"/>
                <a:gd name="T32" fmla="*/ 105 w 587"/>
                <a:gd name="T33" fmla="*/ 283 h 396"/>
                <a:gd name="T34" fmla="*/ 88 w 587"/>
                <a:gd name="T35" fmla="*/ 341 h 396"/>
                <a:gd name="T36" fmla="*/ 65 w 587"/>
                <a:gd name="T37" fmla="*/ 380 h 396"/>
                <a:gd name="T38" fmla="*/ 30 w 587"/>
                <a:gd name="T39" fmla="*/ 396 h 396"/>
                <a:gd name="T40" fmla="*/ 511 w 587"/>
                <a:gd name="T41" fmla="*/ 355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87" h="396">
                  <a:moveTo>
                    <a:pt x="511" y="355"/>
                  </a:moveTo>
                  <a:lnTo>
                    <a:pt x="546" y="337"/>
                  </a:lnTo>
                  <a:lnTo>
                    <a:pt x="571" y="298"/>
                  </a:lnTo>
                  <a:lnTo>
                    <a:pt x="587" y="240"/>
                  </a:lnTo>
                  <a:lnTo>
                    <a:pt x="587" y="170"/>
                  </a:lnTo>
                  <a:lnTo>
                    <a:pt x="573" y="102"/>
                  </a:lnTo>
                  <a:lnTo>
                    <a:pt x="550" y="46"/>
                  </a:lnTo>
                  <a:lnTo>
                    <a:pt x="520" y="12"/>
                  </a:lnTo>
                  <a:lnTo>
                    <a:pt x="501" y="3"/>
                  </a:lnTo>
                  <a:lnTo>
                    <a:pt x="483" y="0"/>
                  </a:lnTo>
                  <a:lnTo>
                    <a:pt x="0" y="42"/>
                  </a:lnTo>
                  <a:lnTo>
                    <a:pt x="18" y="44"/>
                  </a:lnTo>
                  <a:lnTo>
                    <a:pt x="38" y="53"/>
                  </a:lnTo>
                  <a:lnTo>
                    <a:pt x="70" y="90"/>
                  </a:lnTo>
                  <a:lnTo>
                    <a:pt x="92" y="145"/>
                  </a:lnTo>
                  <a:lnTo>
                    <a:pt x="105" y="215"/>
                  </a:lnTo>
                  <a:lnTo>
                    <a:pt x="105" y="283"/>
                  </a:lnTo>
                  <a:lnTo>
                    <a:pt x="88" y="341"/>
                  </a:lnTo>
                  <a:lnTo>
                    <a:pt x="65" y="380"/>
                  </a:lnTo>
                  <a:lnTo>
                    <a:pt x="30" y="396"/>
                  </a:lnTo>
                  <a:lnTo>
                    <a:pt x="511" y="355"/>
                  </a:lnTo>
                  <a:close/>
                </a:path>
              </a:pathLst>
            </a:custGeom>
            <a:solidFill>
              <a:srgbClr val="B3B3B3"/>
            </a:solidFill>
            <a:ln w="1588">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23" name="Freeform 1251"/>
            <p:cNvSpPr>
              <a:spLocks/>
            </p:cNvSpPr>
            <p:nvPr/>
          </p:nvSpPr>
          <p:spPr bwMode="auto">
            <a:xfrm>
              <a:off x="5395" y="3281"/>
              <a:ext cx="14" cy="15"/>
            </a:xfrm>
            <a:custGeom>
              <a:avLst/>
              <a:gdLst>
                <a:gd name="T0" fmla="*/ 0 w 214"/>
                <a:gd name="T1" fmla="*/ 115 h 199"/>
                <a:gd name="T2" fmla="*/ 0 w 214"/>
                <a:gd name="T3" fmla="*/ 137 h 199"/>
                <a:gd name="T4" fmla="*/ 14 w 214"/>
                <a:gd name="T5" fmla="*/ 160 h 199"/>
                <a:gd name="T6" fmla="*/ 70 w 214"/>
                <a:gd name="T7" fmla="*/ 192 h 199"/>
                <a:gd name="T8" fmla="*/ 137 w 214"/>
                <a:gd name="T9" fmla="*/ 199 h 199"/>
                <a:gd name="T10" fmla="*/ 161 w 214"/>
                <a:gd name="T11" fmla="*/ 187 h 199"/>
                <a:gd name="T12" fmla="*/ 172 w 214"/>
                <a:gd name="T13" fmla="*/ 171 h 199"/>
                <a:gd name="T14" fmla="*/ 214 w 214"/>
                <a:gd name="T15" fmla="*/ 49 h 199"/>
                <a:gd name="T16" fmla="*/ 40 w 214"/>
                <a:gd name="T17" fmla="*/ 0 h 199"/>
                <a:gd name="T18" fmla="*/ 0 w 214"/>
                <a:gd name="T19" fmla="*/ 115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4" h="199">
                  <a:moveTo>
                    <a:pt x="0" y="115"/>
                  </a:moveTo>
                  <a:lnTo>
                    <a:pt x="0" y="137"/>
                  </a:lnTo>
                  <a:lnTo>
                    <a:pt x="14" y="160"/>
                  </a:lnTo>
                  <a:lnTo>
                    <a:pt x="70" y="192"/>
                  </a:lnTo>
                  <a:lnTo>
                    <a:pt x="137" y="199"/>
                  </a:lnTo>
                  <a:lnTo>
                    <a:pt x="161" y="187"/>
                  </a:lnTo>
                  <a:lnTo>
                    <a:pt x="172" y="171"/>
                  </a:lnTo>
                  <a:lnTo>
                    <a:pt x="214" y="49"/>
                  </a:lnTo>
                  <a:lnTo>
                    <a:pt x="40" y="0"/>
                  </a:lnTo>
                  <a:lnTo>
                    <a:pt x="0" y="115"/>
                  </a:lnTo>
                  <a:close/>
                </a:path>
              </a:pathLst>
            </a:custGeom>
            <a:solidFill>
              <a:srgbClr val="FFFFFF"/>
            </a:solidFill>
            <a:ln w="1588">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24" name="Freeform 1252"/>
            <p:cNvSpPr>
              <a:spLocks/>
            </p:cNvSpPr>
            <p:nvPr/>
          </p:nvSpPr>
          <p:spPr bwMode="auto">
            <a:xfrm>
              <a:off x="5173" y="3252"/>
              <a:ext cx="216" cy="122"/>
            </a:xfrm>
            <a:custGeom>
              <a:avLst/>
              <a:gdLst>
                <a:gd name="T0" fmla="*/ 3152 w 3229"/>
                <a:gd name="T1" fmla="*/ 887 h 1590"/>
                <a:gd name="T2" fmla="*/ 3201 w 3229"/>
                <a:gd name="T3" fmla="*/ 843 h 1590"/>
                <a:gd name="T4" fmla="*/ 3229 w 3229"/>
                <a:gd name="T5" fmla="*/ 657 h 1590"/>
                <a:gd name="T6" fmla="*/ 3220 w 3229"/>
                <a:gd name="T7" fmla="*/ 587 h 1590"/>
                <a:gd name="T8" fmla="*/ 3187 w 3229"/>
                <a:gd name="T9" fmla="*/ 497 h 1590"/>
                <a:gd name="T10" fmla="*/ 3131 w 3229"/>
                <a:gd name="T11" fmla="*/ 444 h 1590"/>
                <a:gd name="T12" fmla="*/ 2918 w 3229"/>
                <a:gd name="T13" fmla="*/ 454 h 1590"/>
                <a:gd name="T14" fmla="*/ 2874 w 3229"/>
                <a:gd name="T15" fmla="*/ 435 h 1590"/>
                <a:gd name="T16" fmla="*/ 2677 w 3229"/>
                <a:gd name="T17" fmla="*/ 221 h 1590"/>
                <a:gd name="T18" fmla="*/ 2465 w 3229"/>
                <a:gd name="T19" fmla="*/ 103 h 1590"/>
                <a:gd name="T20" fmla="*/ 2203 w 3229"/>
                <a:gd name="T21" fmla="*/ 28 h 1590"/>
                <a:gd name="T22" fmla="*/ 2006 w 3229"/>
                <a:gd name="T23" fmla="*/ 4 h 1590"/>
                <a:gd name="T24" fmla="*/ 1795 w 3229"/>
                <a:gd name="T25" fmla="*/ 2 h 1590"/>
                <a:gd name="T26" fmla="*/ 1567 w 3229"/>
                <a:gd name="T27" fmla="*/ 26 h 1590"/>
                <a:gd name="T28" fmla="*/ 1157 w 3229"/>
                <a:gd name="T29" fmla="*/ 115 h 1590"/>
                <a:gd name="T30" fmla="*/ 810 w 3229"/>
                <a:gd name="T31" fmla="*/ 248 h 1590"/>
                <a:gd name="T32" fmla="*/ 543 w 3229"/>
                <a:gd name="T33" fmla="*/ 424 h 1590"/>
                <a:gd name="T34" fmla="*/ 374 w 3229"/>
                <a:gd name="T35" fmla="*/ 638 h 1590"/>
                <a:gd name="T36" fmla="*/ 307 w 3229"/>
                <a:gd name="T37" fmla="*/ 705 h 1590"/>
                <a:gd name="T38" fmla="*/ 42 w 3229"/>
                <a:gd name="T39" fmla="*/ 744 h 1590"/>
                <a:gd name="T40" fmla="*/ 2 w 3229"/>
                <a:gd name="T41" fmla="*/ 852 h 1590"/>
                <a:gd name="T42" fmla="*/ 14 w 3229"/>
                <a:gd name="T43" fmla="*/ 1007 h 1590"/>
                <a:gd name="T44" fmla="*/ 76 w 3229"/>
                <a:gd name="T45" fmla="*/ 1108 h 1590"/>
                <a:gd name="T46" fmla="*/ 322 w 3229"/>
                <a:gd name="T47" fmla="*/ 1104 h 1590"/>
                <a:gd name="T48" fmla="*/ 367 w 3229"/>
                <a:gd name="T49" fmla="*/ 1120 h 1590"/>
                <a:gd name="T50" fmla="*/ 430 w 3229"/>
                <a:gd name="T51" fmla="*/ 1211 h 1590"/>
                <a:gd name="T52" fmla="*/ 585 w 3229"/>
                <a:gd name="T53" fmla="*/ 1357 h 1590"/>
                <a:gd name="T54" fmla="*/ 722 w 3229"/>
                <a:gd name="T55" fmla="*/ 1435 h 1590"/>
                <a:gd name="T56" fmla="*/ 882 w 3229"/>
                <a:gd name="T57" fmla="*/ 1500 h 1590"/>
                <a:gd name="T58" fmla="*/ 1265 w 3229"/>
                <a:gd name="T59" fmla="*/ 1575 h 1590"/>
                <a:gd name="T60" fmla="*/ 1717 w 3229"/>
                <a:gd name="T61" fmla="*/ 1587 h 1590"/>
                <a:gd name="T62" fmla="*/ 2162 w 3229"/>
                <a:gd name="T63" fmla="*/ 1520 h 1590"/>
                <a:gd name="T64" fmla="*/ 2518 w 3229"/>
                <a:gd name="T65" fmla="*/ 1380 h 1590"/>
                <a:gd name="T66" fmla="*/ 2778 w 3229"/>
                <a:gd name="T67" fmla="*/ 1179 h 1590"/>
                <a:gd name="T68" fmla="*/ 2901 w 3229"/>
                <a:gd name="T69" fmla="*/ 998 h 1590"/>
                <a:gd name="T70" fmla="*/ 2939 w 3229"/>
                <a:gd name="T71" fmla="*/ 910 h 1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29" h="1590">
                  <a:moveTo>
                    <a:pt x="2964" y="903"/>
                  </a:moveTo>
                  <a:lnTo>
                    <a:pt x="3152" y="887"/>
                  </a:lnTo>
                  <a:lnTo>
                    <a:pt x="3171" y="878"/>
                  </a:lnTo>
                  <a:lnTo>
                    <a:pt x="3201" y="843"/>
                  </a:lnTo>
                  <a:lnTo>
                    <a:pt x="3227" y="772"/>
                  </a:lnTo>
                  <a:lnTo>
                    <a:pt x="3229" y="657"/>
                  </a:lnTo>
                  <a:lnTo>
                    <a:pt x="3229" y="652"/>
                  </a:lnTo>
                  <a:lnTo>
                    <a:pt x="3220" y="587"/>
                  </a:lnTo>
                  <a:lnTo>
                    <a:pt x="3206" y="537"/>
                  </a:lnTo>
                  <a:lnTo>
                    <a:pt x="3187" y="497"/>
                  </a:lnTo>
                  <a:lnTo>
                    <a:pt x="3167" y="472"/>
                  </a:lnTo>
                  <a:lnTo>
                    <a:pt x="3131" y="444"/>
                  </a:lnTo>
                  <a:lnTo>
                    <a:pt x="3111" y="438"/>
                  </a:lnTo>
                  <a:lnTo>
                    <a:pt x="2918" y="454"/>
                  </a:lnTo>
                  <a:lnTo>
                    <a:pt x="2892" y="456"/>
                  </a:lnTo>
                  <a:lnTo>
                    <a:pt x="2874" y="435"/>
                  </a:lnTo>
                  <a:lnTo>
                    <a:pt x="2791" y="320"/>
                  </a:lnTo>
                  <a:lnTo>
                    <a:pt x="2677" y="221"/>
                  </a:lnTo>
                  <a:lnTo>
                    <a:pt x="2540" y="138"/>
                  </a:lnTo>
                  <a:lnTo>
                    <a:pt x="2465" y="103"/>
                  </a:lnTo>
                  <a:lnTo>
                    <a:pt x="2382" y="74"/>
                  </a:lnTo>
                  <a:lnTo>
                    <a:pt x="2203" y="28"/>
                  </a:lnTo>
                  <a:lnTo>
                    <a:pt x="2108" y="11"/>
                  </a:lnTo>
                  <a:lnTo>
                    <a:pt x="2006" y="4"/>
                  </a:lnTo>
                  <a:lnTo>
                    <a:pt x="1903" y="0"/>
                  </a:lnTo>
                  <a:lnTo>
                    <a:pt x="1795" y="2"/>
                  </a:lnTo>
                  <a:lnTo>
                    <a:pt x="1683" y="9"/>
                  </a:lnTo>
                  <a:lnTo>
                    <a:pt x="1567" y="26"/>
                  </a:lnTo>
                  <a:lnTo>
                    <a:pt x="1356" y="62"/>
                  </a:lnTo>
                  <a:lnTo>
                    <a:pt x="1157" y="115"/>
                  </a:lnTo>
                  <a:lnTo>
                    <a:pt x="973" y="175"/>
                  </a:lnTo>
                  <a:lnTo>
                    <a:pt x="810" y="248"/>
                  </a:lnTo>
                  <a:lnTo>
                    <a:pt x="667" y="331"/>
                  </a:lnTo>
                  <a:lnTo>
                    <a:pt x="543" y="424"/>
                  </a:lnTo>
                  <a:lnTo>
                    <a:pt x="446" y="525"/>
                  </a:lnTo>
                  <a:lnTo>
                    <a:pt x="374" y="638"/>
                  </a:lnTo>
                  <a:lnTo>
                    <a:pt x="344" y="691"/>
                  </a:lnTo>
                  <a:lnTo>
                    <a:pt x="307" y="705"/>
                  </a:lnTo>
                  <a:lnTo>
                    <a:pt x="72" y="725"/>
                  </a:lnTo>
                  <a:lnTo>
                    <a:pt x="42" y="744"/>
                  </a:lnTo>
                  <a:lnTo>
                    <a:pt x="16" y="790"/>
                  </a:lnTo>
                  <a:lnTo>
                    <a:pt x="2" y="852"/>
                  </a:lnTo>
                  <a:lnTo>
                    <a:pt x="0" y="930"/>
                  </a:lnTo>
                  <a:lnTo>
                    <a:pt x="14" y="1007"/>
                  </a:lnTo>
                  <a:lnTo>
                    <a:pt x="42" y="1068"/>
                  </a:lnTo>
                  <a:lnTo>
                    <a:pt x="76" y="1108"/>
                  </a:lnTo>
                  <a:lnTo>
                    <a:pt x="116" y="1122"/>
                  </a:lnTo>
                  <a:lnTo>
                    <a:pt x="322" y="1104"/>
                  </a:lnTo>
                  <a:lnTo>
                    <a:pt x="338" y="1104"/>
                  </a:lnTo>
                  <a:lnTo>
                    <a:pt x="367" y="1120"/>
                  </a:lnTo>
                  <a:lnTo>
                    <a:pt x="390" y="1154"/>
                  </a:lnTo>
                  <a:lnTo>
                    <a:pt x="430" y="1211"/>
                  </a:lnTo>
                  <a:lnTo>
                    <a:pt x="474" y="1262"/>
                  </a:lnTo>
                  <a:lnTo>
                    <a:pt x="585" y="1357"/>
                  </a:lnTo>
                  <a:lnTo>
                    <a:pt x="650" y="1398"/>
                  </a:lnTo>
                  <a:lnTo>
                    <a:pt x="722" y="1435"/>
                  </a:lnTo>
                  <a:lnTo>
                    <a:pt x="799" y="1470"/>
                  </a:lnTo>
                  <a:lnTo>
                    <a:pt x="882" y="1500"/>
                  </a:lnTo>
                  <a:lnTo>
                    <a:pt x="1065" y="1543"/>
                  </a:lnTo>
                  <a:lnTo>
                    <a:pt x="1265" y="1575"/>
                  </a:lnTo>
                  <a:lnTo>
                    <a:pt x="1486" y="1590"/>
                  </a:lnTo>
                  <a:lnTo>
                    <a:pt x="1717" y="1587"/>
                  </a:lnTo>
                  <a:lnTo>
                    <a:pt x="1950" y="1564"/>
                  </a:lnTo>
                  <a:lnTo>
                    <a:pt x="2162" y="1520"/>
                  </a:lnTo>
                  <a:lnTo>
                    <a:pt x="2352" y="1458"/>
                  </a:lnTo>
                  <a:lnTo>
                    <a:pt x="2518" y="1380"/>
                  </a:lnTo>
                  <a:lnTo>
                    <a:pt x="2663" y="1285"/>
                  </a:lnTo>
                  <a:lnTo>
                    <a:pt x="2778" y="1179"/>
                  </a:lnTo>
                  <a:lnTo>
                    <a:pt x="2869" y="1059"/>
                  </a:lnTo>
                  <a:lnTo>
                    <a:pt x="2901" y="998"/>
                  </a:lnTo>
                  <a:lnTo>
                    <a:pt x="2927" y="933"/>
                  </a:lnTo>
                  <a:lnTo>
                    <a:pt x="2939" y="910"/>
                  </a:lnTo>
                  <a:lnTo>
                    <a:pt x="2964" y="903"/>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25" name="Freeform 1253"/>
            <p:cNvSpPr>
              <a:spLocks/>
            </p:cNvSpPr>
            <p:nvPr/>
          </p:nvSpPr>
          <p:spPr bwMode="auto">
            <a:xfrm>
              <a:off x="5174" y="3309"/>
              <a:ext cx="215" cy="58"/>
            </a:xfrm>
            <a:custGeom>
              <a:avLst/>
              <a:gdLst>
                <a:gd name="T0" fmla="*/ 3169 w 3214"/>
                <a:gd name="T1" fmla="*/ 124 h 764"/>
                <a:gd name="T2" fmla="*/ 3194 w 3214"/>
                <a:gd name="T3" fmla="*/ 80 h 764"/>
                <a:gd name="T4" fmla="*/ 3214 w 3214"/>
                <a:gd name="T5" fmla="*/ 2 h 764"/>
                <a:gd name="T6" fmla="*/ 3214 w 3214"/>
                <a:gd name="T7" fmla="*/ 0 h 764"/>
                <a:gd name="T8" fmla="*/ 2944 w 3214"/>
                <a:gd name="T9" fmla="*/ 23 h 764"/>
                <a:gd name="T10" fmla="*/ 2928 w 3214"/>
                <a:gd name="T11" fmla="*/ 25 h 764"/>
                <a:gd name="T12" fmla="*/ 2900 w 3214"/>
                <a:gd name="T13" fmla="*/ 34 h 764"/>
                <a:gd name="T14" fmla="*/ 2247 w 3214"/>
                <a:gd name="T15" fmla="*/ 292 h 764"/>
                <a:gd name="T16" fmla="*/ 2055 w 3214"/>
                <a:gd name="T17" fmla="*/ 347 h 764"/>
                <a:gd name="T18" fmla="*/ 1825 w 3214"/>
                <a:gd name="T19" fmla="*/ 384 h 764"/>
                <a:gd name="T20" fmla="*/ 1454 w 3214"/>
                <a:gd name="T21" fmla="*/ 389 h 764"/>
                <a:gd name="T22" fmla="*/ 1015 w 3214"/>
                <a:gd name="T23" fmla="*/ 354 h 764"/>
                <a:gd name="T24" fmla="*/ 620 w 3214"/>
                <a:gd name="T25" fmla="*/ 301 h 764"/>
                <a:gd name="T26" fmla="*/ 372 w 3214"/>
                <a:gd name="T27" fmla="*/ 248 h 764"/>
                <a:gd name="T28" fmla="*/ 291 w 3214"/>
                <a:gd name="T29" fmla="*/ 244 h 764"/>
                <a:gd name="T30" fmla="*/ 168 w 3214"/>
                <a:gd name="T31" fmla="*/ 258 h 764"/>
                <a:gd name="T32" fmla="*/ 9 w 3214"/>
                <a:gd name="T33" fmla="*/ 280 h 764"/>
                <a:gd name="T34" fmla="*/ 0 w 3214"/>
                <a:gd name="T35" fmla="*/ 280 h 764"/>
                <a:gd name="T36" fmla="*/ 20 w 3214"/>
                <a:gd name="T37" fmla="*/ 322 h 764"/>
                <a:gd name="T38" fmla="*/ 42 w 3214"/>
                <a:gd name="T39" fmla="*/ 356 h 764"/>
                <a:gd name="T40" fmla="*/ 70 w 3214"/>
                <a:gd name="T41" fmla="*/ 377 h 764"/>
                <a:gd name="T42" fmla="*/ 98 w 3214"/>
                <a:gd name="T43" fmla="*/ 382 h 764"/>
                <a:gd name="T44" fmla="*/ 304 w 3214"/>
                <a:gd name="T45" fmla="*/ 364 h 764"/>
                <a:gd name="T46" fmla="*/ 320 w 3214"/>
                <a:gd name="T47" fmla="*/ 364 h 764"/>
                <a:gd name="T48" fmla="*/ 349 w 3214"/>
                <a:gd name="T49" fmla="*/ 380 h 764"/>
                <a:gd name="T50" fmla="*/ 372 w 3214"/>
                <a:gd name="T51" fmla="*/ 414 h 764"/>
                <a:gd name="T52" fmla="*/ 432 w 3214"/>
                <a:gd name="T53" fmla="*/ 497 h 764"/>
                <a:gd name="T54" fmla="*/ 506 w 3214"/>
                <a:gd name="T55" fmla="*/ 573 h 764"/>
                <a:gd name="T56" fmla="*/ 539 w 3214"/>
                <a:gd name="T57" fmla="*/ 584 h 764"/>
                <a:gd name="T58" fmla="*/ 694 w 3214"/>
                <a:gd name="T59" fmla="*/ 647 h 764"/>
                <a:gd name="T60" fmla="*/ 806 w 3214"/>
                <a:gd name="T61" fmla="*/ 681 h 764"/>
                <a:gd name="T62" fmla="*/ 940 w 3214"/>
                <a:gd name="T63" fmla="*/ 715 h 764"/>
                <a:gd name="T64" fmla="*/ 1101 w 3214"/>
                <a:gd name="T65" fmla="*/ 741 h 764"/>
                <a:gd name="T66" fmla="*/ 1289 w 3214"/>
                <a:gd name="T67" fmla="*/ 760 h 764"/>
                <a:gd name="T68" fmla="*/ 1500 w 3214"/>
                <a:gd name="T69" fmla="*/ 764 h 764"/>
                <a:gd name="T70" fmla="*/ 1739 w 3214"/>
                <a:gd name="T71" fmla="*/ 755 h 764"/>
                <a:gd name="T72" fmla="*/ 1976 w 3214"/>
                <a:gd name="T73" fmla="*/ 725 h 764"/>
                <a:gd name="T74" fmla="*/ 2180 w 3214"/>
                <a:gd name="T75" fmla="*/ 681 h 764"/>
                <a:gd name="T76" fmla="*/ 2357 w 3214"/>
                <a:gd name="T77" fmla="*/ 624 h 764"/>
                <a:gd name="T78" fmla="*/ 2505 w 3214"/>
                <a:gd name="T79" fmla="*/ 554 h 764"/>
                <a:gd name="T80" fmla="*/ 2630 w 3214"/>
                <a:gd name="T81" fmla="*/ 479 h 764"/>
                <a:gd name="T82" fmla="*/ 2733 w 3214"/>
                <a:gd name="T83" fmla="*/ 398 h 764"/>
                <a:gd name="T84" fmla="*/ 2816 w 3214"/>
                <a:gd name="T85" fmla="*/ 317 h 764"/>
                <a:gd name="T86" fmla="*/ 2881 w 3214"/>
                <a:gd name="T87" fmla="*/ 239 h 764"/>
                <a:gd name="T88" fmla="*/ 2903 w 3214"/>
                <a:gd name="T89" fmla="*/ 202 h 764"/>
                <a:gd name="T90" fmla="*/ 2919 w 3214"/>
                <a:gd name="T91" fmla="*/ 161 h 764"/>
                <a:gd name="T92" fmla="*/ 2923 w 3214"/>
                <a:gd name="T93" fmla="*/ 154 h 764"/>
                <a:gd name="T94" fmla="*/ 2939 w 3214"/>
                <a:gd name="T95" fmla="*/ 145 h 764"/>
                <a:gd name="T96" fmla="*/ 3156 w 3214"/>
                <a:gd name="T97" fmla="*/ 126 h 764"/>
                <a:gd name="T98" fmla="*/ 3169 w 3214"/>
                <a:gd name="T99" fmla="*/ 124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14" h="764">
                  <a:moveTo>
                    <a:pt x="3169" y="124"/>
                  </a:moveTo>
                  <a:lnTo>
                    <a:pt x="3194" y="80"/>
                  </a:lnTo>
                  <a:lnTo>
                    <a:pt x="3214" y="2"/>
                  </a:lnTo>
                  <a:lnTo>
                    <a:pt x="3214" y="0"/>
                  </a:lnTo>
                  <a:lnTo>
                    <a:pt x="2944" y="23"/>
                  </a:lnTo>
                  <a:lnTo>
                    <a:pt x="2928" y="25"/>
                  </a:lnTo>
                  <a:lnTo>
                    <a:pt x="2900" y="34"/>
                  </a:lnTo>
                  <a:lnTo>
                    <a:pt x="2247" y="292"/>
                  </a:lnTo>
                  <a:lnTo>
                    <a:pt x="2055" y="347"/>
                  </a:lnTo>
                  <a:lnTo>
                    <a:pt x="1825" y="384"/>
                  </a:lnTo>
                  <a:lnTo>
                    <a:pt x="1454" y="389"/>
                  </a:lnTo>
                  <a:lnTo>
                    <a:pt x="1015" y="354"/>
                  </a:lnTo>
                  <a:lnTo>
                    <a:pt x="620" y="301"/>
                  </a:lnTo>
                  <a:lnTo>
                    <a:pt x="372" y="248"/>
                  </a:lnTo>
                  <a:lnTo>
                    <a:pt x="291" y="244"/>
                  </a:lnTo>
                  <a:lnTo>
                    <a:pt x="168" y="258"/>
                  </a:lnTo>
                  <a:lnTo>
                    <a:pt x="9" y="280"/>
                  </a:lnTo>
                  <a:lnTo>
                    <a:pt x="0" y="280"/>
                  </a:lnTo>
                  <a:lnTo>
                    <a:pt x="20" y="322"/>
                  </a:lnTo>
                  <a:lnTo>
                    <a:pt x="42" y="356"/>
                  </a:lnTo>
                  <a:lnTo>
                    <a:pt x="70" y="377"/>
                  </a:lnTo>
                  <a:lnTo>
                    <a:pt x="98" y="382"/>
                  </a:lnTo>
                  <a:lnTo>
                    <a:pt x="304" y="364"/>
                  </a:lnTo>
                  <a:lnTo>
                    <a:pt x="320" y="364"/>
                  </a:lnTo>
                  <a:lnTo>
                    <a:pt x="349" y="380"/>
                  </a:lnTo>
                  <a:lnTo>
                    <a:pt x="372" y="414"/>
                  </a:lnTo>
                  <a:lnTo>
                    <a:pt x="432" y="497"/>
                  </a:lnTo>
                  <a:lnTo>
                    <a:pt x="506" y="573"/>
                  </a:lnTo>
                  <a:lnTo>
                    <a:pt x="539" y="584"/>
                  </a:lnTo>
                  <a:lnTo>
                    <a:pt x="694" y="647"/>
                  </a:lnTo>
                  <a:lnTo>
                    <a:pt x="806" y="681"/>
                  </a:lnTo>
                  <a:lnTo>
                    <a:pt x="940" y="715"/>
                  </a:lnTo>
                  <a:lnTo>
                    <a:pt x="1101" y="741"/>
                  </a:lnTo>
                  <a:lnTo>
                    <a:pt x="1289" y="760"/>
                  </a:lnTo>
                  <a:lnTo>
                    <a:pt x="1500" y="764"/>
                  </a:lnTo>
                  <a:lnTo>
                    <a:pt x="1739" y="755"/>
                  </a:lnTo>
                  <a:lnTo>
                    <a:pt x="1976" y="725"/>
                  </a:lnTo>
                  <a:lnTo>
                    <a:pt x="2180" y="681"/>
                  </a:lnTo>
                  <a:lnTo>
                    <a:pt x="2357" y="624"/>
                  </a:lnTo>
                  <a:lnTo>
                    <a:pt x="2505" y="554"/>
                  </a:lnTo>
                  <a:lnTo>
                    <a:pt x="2630" y="479"/>
                  </a:lnTo>
                  <a:lnTo>
                    <a:pt x="2733" y="398"/>
                  </a:lnTo>
                  <a:lnTo>
                    <a:pt x="2816" y="317"/>
                  </a:lnTo>
                  <a:lnTo>
                    <a:pt x="2881" y="239"/>
                  </a:lnTo>
                  <a:lnTo>
                    <a:pt x="2903" y="202"/>
                  </a:lnTo>
                  <a:lnTo>
                    <a:pt x="2919" y="161"/>
                  </a:lnTo>
                  <a:lnTo>
                    <a:pt x="2923" y="154"/>
                  </a:lnTo>
                  <a:lnTo>
                    <a:pt x="2939" y="145"/>
                  </a:lnTo>
                  <a:lnTo>
                    <a:pt x="3156" y="126"/>
                  </a:lnTo>
                  <a:lnTo>
                    <a:pt x="3169"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26" name="Freeform 1254"/>
            <p:cNvSpPr>
              <a:spLocks/>
            </p:cNvSpPr>
            <p:nvPr/>
          </p:nvSpPr>
          <p:spPr bwMode="auto">
            <a:xfrm>
              <a:off x="5176" y="3281"/>
              <a:ext cx="208" cy="35"/>
            </a:xfrm>
            <a:custGeom>
              <a:avLst/>
              <a:gdLst>
                <a:gd name="T0" fmla="*/ 3120 w 3120"/>
                <a:gd name="T1" fmla="*/ 159 h 456"/>
                <a:gd name="T2" fmla="*/ 2878 w 3120"/>
                <a:gd name="T3" fmla="*/ 179 h 456"/>
                <a:gd name="T4" fmla="*/ 2862 w 3120"/>
                <a:gd name="T5" fmla="*/ 179 h 456"/>
                <a:gd name="T6" fmla="*/ 2831 w 3120"/>
                <a:gd name="T7" fmla="*/ 175 h 456"/>
                <a:gd name="T8" fmla="*/ 2406 w 3120"/>
                <a:gd name="T9" fmla="*/ 73 h 456"/>
                <a:gd name="T10" fmla="*/ 2124 w 3120"/>
                <a:gd name="T11" fmla="*/ 19 h 456"/>
                <a:gd name="T12" fmla="*/ 2010 w 3120"/>
                <a:gd name="T13" fmla="*/ 5 h 456"/>
                <a:gd name="T14" fmla="*/ 1900 w 3120"/>
                <a:gd name="T15" fmla="*/ 0 h 456"/>
                <a:gd name="T16" fmla="*/ 1657 w 3120"/>
                <a:gd name="T17" fmla="*/ 9 h 456"/>
                <a:gd name="T18" fmla="*/ 1492 w 3120"/>
                <a:gd name="T19" fmla="*/ 30 h 456"/>
                <a:gd name="T20" fmla="*/ 1307 w 3120"/>
                <a:gd name="T21" fmla="*/ 71 h 456"/>
                <a:gd name="T22" fmla="*/ 1114 w 3120"/>
                <a:gd name="T23" fmla="*/ 127 h 456"/>
                <a:gd name="T24" fmla="*/ 922 w 3120"/>
                <a:gd name="T25" fmla="*/ 189 h 456"/>
                <a:gd name="T26" fmla="*/ 580 w 3120"/>
                <a:gd name="T27" fmla="*/ 318 h 456"/>
                <a:gd name="T28" fmla="*/ 364 w 3120"/>
                <a:gd name="T29" fmla="*/ 414 h 456"/>
                <a:gd name="T30" fmla="*/ 285 w 3120"/>
                <a:gd name="T31" fmla="*/ 433 h 456"/>
                <a:gd name="T32" fmla="*/ 162 w 3120"/>
                <a:gd name="T33" fmla="*/ 446 h 456"/>
                <a:gd name="T34" fmla="*/ 0 w 3120"/>
                <a:gd name="T35" fmla="*/ 45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20" h="456">
                  <a:moveTo>
                    <a:pt x="3120" y="159"/>
                  </a:moveTo>
                  <a:lnTo>
                    <a:pt x="2878" y="179"/>
                  </a:lnTo>
                  <a:lnTo>
                    <a:pt x="2862" y="179"/>
                  </a:lnTo>
                  <a:lnTo>
                    <a:pt x="2831" y="175"/>
                  </a:lnTo>
                  <a:lnTo>
                    <a:pt x="2406" y="73"/>
                  </a:lnTo>
                  <a:lnTo>
                    <a:pt x="2124" y="19"/>
                  </a:lnTo>
                  <a:lnTo>
                    <a:pt x="2010" y="5"/>
                  </a:lnTo>
                  <a:lnTo>
                    <a:pt x="1900" y="0"/>
                  </a:lnTo>
                  <a:lnTo>
                    <a:pt x="1657" y="9"/>
                  </a:lnTo>
                  <a:lnTo>
                    <a:pt x="1492" y="30"/>
                  </a:lnTo>
                  <a:lnTo>
                    <a:pt x="1307" y="71"/>
                  </a:lnTo>
                  <a:lnTo>
                    <a:pt x="1114" y="127"/>
                  </a:lnTo>
                  <a:lnTo>
                    <a:pt x="922" y="189"/>
                  </a:lnTo>
                  <a:lnTo>
                    <a:pt x="580" y="318"/>
                  </a:lnTo>
                  <a:lnTo>
                    <a:pt x="364" y="414"/>
                  </a:lnTo>
                  <a:lnTo>
                    <a:pt x="285" y="433"/>
                  </a:lnTo>
                  <a:lnTo>
                    <a:pt x="162" y="446"/>
                  </a:lnTo>
                  <a:lnTo>
                    <a:pt x="0" y="456"/>
                  </a:lnTo>
                </a:path>
              </a:pathLst>
            </a:custGeom>
            <a:noFill/>
            <a:ln w="7938">
              <a:solidFill>
                <a:srgbClr val="A6A6A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27" name="Freeform 1255"/>
            <p:cNvSpPr>
              <a:spLocks/>
            </p:cNvSpPr>
            <p:nvPr/>
          </p:nvSpPr>
          <p:spPr bwMode="auto">
            <a:xfrm>
              <a:off x="5177" y="3286"/>
              <a:ext cx="208" cy="31"/>
            </a:xfrm>
            <a:custGeom>
              <a:avLst/>
              <a:gdLst>
                <a:gd name="T0" fmla="*/ 3122 w 3122"/>
                <a:gd name="T1" fmla="*/ 111 h 405"/>
                <a:gd name="T2" fmla="*/ 2878 w 3122"/>
                <a:gd name="T3" fmla="*/ 134 h 405"/>
                <a:gd name="T4" fmla="*/ 2862 w 3122"/>
                <a:gd name="T5" fmla="*/ 134 h 405"/>
                <a:gd name="T6" fmla="*/ 2834 w 3122"/>
                <a:gd name="T7" fmla="*/ 131 h 405"/>
                <a:gd name="T8" fmla="*/ 2411 w 3122"/>
                <a:gd name="T9" fmla="*/ 54 h 405"/>
                <a:gd name="T10" fmla="*/ 2259 w 3122"/>
                <a:gd name="T11" fmla="*/ 28 h 405"/>
                <a:gd name="T12" fmla="*/ 2129 w 3122"/>
                <a:gd name="T13" fmla="*/ 12 h 405"/>
                <a:gd name="T14" fmla="*/ 2017 w 3122"/>
                <a:gd name="T15" fmla="*/ 3 h 405"/>
                <a:gd name="T16" fmla="*/ 1908 w 3122"/>
                <a:gd name="T17" fmla="*/ 0 h 405"/>
                <a:gd name="T18" fmla="*/ 1666 w 3122"/>
                <a:gd name="T19" fmla="*/ 12 h 405"/>
                <a:gd name="T20" fmla="*/ 1502 w 3122"/>
                <a:gd name="T21" fmla="*/ 32 h 405"/>
                <a:gd name="T22" fmla="*/ 1314 w 3122"/>
                <a:gd name="T23" fmla="*/ 70 h 405"/>
                <a:gd name="T24" fmla="*/ 1119 w 3122"/>
                <a:gd name="T25" fmla="*/ 118 h 405"/>
                <a:gd name="T26" fmla="*/ 924 w 3122"/>
                <a:gd name="T27" fmla="*/ 174 h 405"/>
                <a:gd name="T28" fmla="*/ 580 w 3122"/>
                <a:gd name="T29" fmla="*/ 283 h 405"/>
                <a:gd name="T30" fmla="*/ 360 w 3122"/>
                <a:gd name="T31" fmla="*/ 369 h 405"/>
                <a:gd name="T32" fmla="*/ 157 w 3122"/>
                <a:gd name="T33" fmla="*/ 396 h 405"/>
                <a:gd name="T34" fmla="*/ 0 w 3122"/>
                <a:gd name="T35" fmla="*/ 405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22" h="405">
                  <a:moveTo>
                    <a:pt x="3122" y="111"/>
                  </a:moveTo>
                  <a:lnTo>
                    <a:pt x="2878" y="134"/>
                  </a:lnTo>
                  <a:lnTo>
                    <a:pt x="2862" y="134"/>
                  </a:lnTo>
                  <a:lnTo>
                    <a:pt x="2834" y="131"/>
                  </a:lnTo>
                  <a:lnTo>
                    <a:pt x="2411" y="54"/>
                  </a:lnTo>
                  <a:lnTo>
                    <a:pt x="2259" y="28"/>
                  </a:lnTo>
                  <a:lnTo>
                    <a:pt x="2129" y="12"/>
                  </a:lnTo>
                  <a:lnTo>
                    <a:pt x="2017" y="3"/>
                  </a:lnTo>
                  <a:lnTo>
                    <a:pt x="1908" y="0"/>
                  </a:lnTo>
                  <a:lnTo>
                    <a:pt x="1666" y="12"/>
                  </a:lnTo>
                  <a:lnTo>
                    <a:pt x="1502" y="32"/>
                  </a:lnTo>
                  <a:lnTo>
                    <a:pt x="1314" y="70"/>
                  </a:lnTo>
                  <a:lnTo>
                    <a:pt x="1119" y="118"/>
                  </a:lnTo>
                  <a:lnTo>
                    <a:pt x="924" y="174"/>
                  </a:lnTo>
                  <a:lnTo>
                    <a:pt x="580" y="283"/>
                  </a:lnTo>
                  <a:lnTo>
                    <a:pt x="360" y="369"/>
                  </a:lnTo>
                  <a:lnTo>
                    <a:pt x="157" y="396"/>
                  </a:lnTo>
                  <a:lnTo>
                    <a:pt x="0" y="405"/>
                  </a:lnTo>
                </a:path>
              </a:pathLst>
            </a:custGeom>
            <a:noFill/>
            <a:ln w="7938">
              <a:solidFill>
                <a:srgbClr val="96969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28" name="Freeform 1256"/>
            <p:cNvSpPr>
              <a:spLocks/>
            </p:cNvSpPr>
            <p:nvPr/>
          </p:nvSpPr>
          <p:spPr bwMode="auto">
            <a:xfrm>
              <a:off x="5177" y="3291"/>
              <a:ext cx="208" cy="28"/>
            </a:xfrm>
            <a:custGeom>
              <a:avLst/>
              <a:gdLst>
                <a:gd name="T0" fmla="*/ 3123 w 3123"/>
                <a:gd name="T1" fmla="*/ 66 h 357"/>
                <a:gd name="T2" fmla="*/ 2879 w 3123"/>
                <a:gd name="T3" fmla="*/ 87 h 357"/>
                <a:gd name="T4" fmla="*/ 2863 w 3123"/>
                <a:gd name="T5" fmla="*/ 89 h 357"/>
                <a:gd name="T6" fmla="*/ 2834 w 3123"/>
                <a:gd name="T7" fmla="*/ 87 h 357"/>
                <a:gd name="T8" fmla="*/ 2414 w 3123"/>
                <a:gd name="T9" fmla="*/ 32 h 357"/>
                <a:gd name="T10" fmla="*/ 2136 w 3123"/>
                <a:gd name="T11" fmla="*/ 7 h 357"/>
                <a:gd name="T12" fmla="*/ 1917 w 3123"/>
                <a:gd name="T13" fmla="*/ 0 h 357"/>
                <a:gd name="T14" fmla="*/ 1679 w 3123"/>
                <a:gd name="T15" fmla="*/ 16 h 357"/>
                <a:gd name="T16" fmla="*/ 1511 w 3123"/>
                <a:gd name="T17" fmla="*/ 34 h 357"/>
                <a:gd name="T18" fmla="*/ 1323 w 3123"/>
                <a:gd name="T19" fmla="*/ 66 h 357"/>
                <a:gd name="T20" fmla="*/ 929 w 3123"/>
                <a:gd name="T21" fmla="*/ 156 h 357"/>
                <a:gd name="T22" fmla="*/ 578 w 3123"/>
                <a:gd name="T23" fmla="*/ 251 h 357"/>
                <a:gd name="T24" fmla="*/ 356 w 3123"/>
                <a:gd name="T25" fmla="*/ 322 h 357"/>
                <a:gd name="T26" fmla="*/ 155 w 3123"/>
                <a:gd name="T27" fmla="*/ 348 h 357"/>
                <a:gd name="T28" fmla="*/ 0 w 3123"/>
                <a:gd name="T29" fmla="*/ 35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23" h="357">
                  <a:moveTo>
                    <a:pt x="3123" y="66"/>
                  </a:moveTo>
                  <a:lnTo>
                    <a:pt x="2879" y="87"/>
                  </a:lnTo>
                  <a:lnTo>
                    <a:pt x="2863" y="89"/>
                  </a:lnTo>
                  <a:lnTo>
                    <a:pt x="2834" y="87"/>
                  </a:lnTo>
                  <a:lnTo>
                    <a:pt x="2414" y="32"/>
                  </a:lnTo>
                  <a:lnTo>
                    <a:pt x="2136" y="7"/>
                  </a:lnTo>
                  <a:lnTo>
                    <a:pt x="1917" y="0"/>
                  </a:lnTo>
                  <a:lnTo>
                    <a:pt x="1679" y="16"/>
                  </a:lnTo>
                  <a:lnTo>
                    <a:pt x="1511" y="34"/>
                  </a:lnTo>
                  <a:lnTo>
                    <a:pt x="1323" y="66"/>
                  </a:lnTo>
                  <a:lnTo>
                    <a:pt x="929" y="156"/>
                  </a:lnTo>
                  <a:lnTo>
                    <a:pt x="578" y="251"/>
                  </a:lnTo>
                  <a:lnTo>
                    <a:pt x="356" y="322"/>
                  </a:lnTo>
                  <a:lnTo>
                    <a:pt x="155" y="348"/>
                  </a:lnTo>
                  <a:lnTo>
                    <a:pt x="0" y="357"/>
                  </a:lnTo>
                </a:path>
              </a:pathLst>
            </a:custGeom>
            <a:noFill/>
            <a:ln w="7938">
              <a:solidFill>
                <a:srgbClr val="87878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29" name="Freeform 1257"/>
            <p:cNvSpPr>
              <a:spLocks/>
            </p:cNvSpPr>
            <p:nvPr/>
          </p:nvSpPr>
          <p:spPr bwMode="auto">
            <a:xfrm>
              <a:off x="5177" y="3296"/>
              <a:ext cx="208" cy="24"/>
            </a:xfrm>
            <a:custGeom>
              <a:avLst/>
              <a:gdLst>
                <a:gd name="T0" fmla="*/ 3122 w 3122"/>
                <a:gd name="T1" fmla="*/ 22 h 309"/>
                <a:gd name="T2" fmla="*/ 2878 w 3122"/>
                <a:gd name="T3" fmla="*/ 44 h 309"/>
                <a:gd name="T4" fmla="*/ 2862 w 3122"/>
                <a:gd name="T5" fmla="*/ 46 h 309"/>
                <a:gd name="T6" fmla="*/ 2834 w 3122"/>
                <a:gd name="T7" fmla="*/ 44 h 309"/>
                <a:gd name="T8" fmla="*/ 2416 w 3122"/>
                <a:gd name="T9" fmla="*/ 13 h 309"/>
                <a:gd name="T10" fmla="*/ 2140 w 3122"/>
                <a:gd name="T11" fmla="*/ 0 h 309"/>
                <a:gd name="T12" fmla="*/ 1926 w 3122"/>
                <a:gd name="T13" fmla="*/ 2 h 309"/>
                <a:gd name="T14" fmla="*/ 1687 w 3122"/>
                <a:gd name="T15" fmla="*/ 18 h 309"/>
                <a:gd name="T16" fmla="*/ 1520 w 3122"/>
                <a:gd name="T17" fmla="*/ 36 h 309"/>
                <a:gd name="T18" fmla="*/ 1329 w 3122"/>
                <a:gd name="T19" fmla="*/ 67 h 309"/>
                <a:gd name="T20" fmla="*/ 931 w 3122"/>
                <a:gd name="T21" fmla="*/ 142 h 309"/>
                <a:gd name="T22" fmla="*/ 575 w 3122"/>
                <a:gd name="T23" fmla="*/ 219 h 309"/>
                <a:gd name="T24" fmla="*/ 349 w 3122"/>
                <a:gd name="T25" fmla="*/ 276 h 309"/>
                <a:gd name="T26" fmla="*/ 152 w 3122"/>
                <a:gd name="T27" fmla="*/ 300 h 309"/>
                <a:gd name="T28" fmla="*/ 0 w 3122"/>
                <a:gd name="T29" fmla="*/ 309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22" h="309">
                  <a:moveTo>
                    <a:pt x="3122" y="22"/>
                  </a:moveTo>
                  <a:lnTo>
                    <a:pt x="2878" y="44"/>
                  </a:lnTo>
                  <a:lnTo>
                    <a:pt x="2862" y="46"/>
                  </a:lnTo>
                  <a:lnTo>
                    <a:pt x="2834" y="44"/>
                  </a:lnTo>
                  <a:lnTo>
                    <a:pt x="2416" y="13"/>
                  </a:lnTo>
                  <a:lnTo>
                    <a:pt x="2140" y="0"/>
                  </a:lnTo>
                  <a:lnTo>
                    <a:pt x="1926" y="2"/>
                  </a:lnTo>
                  <a:lnTo>
                    <a:pt x="1687" y="18"/>
                  </a:lnTo>
                  <a:lnTo>
                    <a:pt x="1520" y="36"/>
                  </a:lnTo>
                  <a:lnTo>
                    <a:pt x="1329" y="67"/>
                  </a:lnTo>
                  <a:lnTo>
                    <a:pt x="931" y="142"/>
                  </a:lnTo>
                  <a:lnTo>
                    <a:pt x="575" y="219"/>
                  </a:lnTo>
                  <a:lnTo>
                    <a:pt x="349" y="276"/>
                  </a:lnTo>
                  <a:lnTo>
                    <a:pt x="152" y="300"/>
                  </a:lnTo>
                  <a:lnTo>
                    <a:pt x="0" y="309"/>
                  </a:lnTo>
                </a:path>
              </a:pathLst>
            </a:custGeom>
            <a:noFill/>
            <a:ln w="7938">
              <a:solidFill>
                <a:srgbClr val="78787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30" name="Freeform 1258"/>
            <p:cNvSpPr>
              <a:spLocks/>
            </p:cNvSpPr>
            <p:nvPr/>
          </p:nvSpPr>
          <p:spPr bwMode="auto">
            <a:xfrm>
              <a:off x="5177" y="3299"/>
              <a:ext cx="208" cy="22"/>
            </a:xfrm>
            <a:custGeom>
              <a:avLst/>
              <a:gdLst>
                <a:gd name="T0" fmla="*/ 3122 w 3122"/>
                <a:gd name="T1" fmla="*/ 0 h 284"/>
                <a:gd name="T2" fmla="*/ 2881 w 3122"/>
                <a:gd name="T3" fmla="*/ 21 h 284"/>
                <a:gd name="T4" fmla="*/ 2865 w 3122"/>
                <a:gd name="T5" fmla="*/ 21 h 284"/>
                <a:gd name="T6" fmla="*/ 2836 w 3122"/>
                <a:gd name="T7" fmla="*/ 24 h 284"/>
                <a:gd name="T8" fmla="*/ 2147 w 3122"/>
                <a:gd name="T9" fmla="*/ 17 h 284"/>
                <a:gd name="T10" fmla="*/ 1699 w 3122"/>
                <a:gd name="T11" fmla="*/ 44 h 284"/>
                <a:gd name="T12" fmla="*/ 1529 w 3122"/>
                <a:gd name="T13" fmla="*/ 60 h 284"/>
                <a:gd name="T14" fmla="*/ 1339 w 3122"/>
                <a:gd name="T15" fmla="*/ 85 h 284"/>
                <a:gd name="T16" fmla="*/ 935 w 3122"/>
                <a:gd name="T17" fmla="*/ 148 h 284"/>
                <a:gd name="T18" fmla="*/ 345 w 3122"/>
                <a:gd name="T19" fmla="*/ 254 h 284"/>
                <a:gd name="T20" fmla="*/ 0 w 3122"/>
                <a:gd name="T21"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22" h="284">
                  <a:moveTo>
                    <a:pt x="3122" y="0"/>
                  </a:moveTo>
                  <a:lnTo>
                    <a:pt x="2881" y="21"/>
                  </a:lnTo>
                  <a:lnTo>
                    <a:pt x="2865" y="21"/>
                  </a:lnTo>
                  <a:lnTo>
                    <a:pt x="2836" y="24"/>
                  </a:lnTo>
                  <a:lnTo>
                    <a:pt x="2147" y="17"/>
                  </a:lnTo>
                  <a:lnTo>
                    <a:pt x="1699" y="44"/>
                  </a:lnTo>
                  <a:lnTo>
                    <a:pt x="1529" y="60"/>
                  </a:lnTo>
                  <a:lnTo>
                    <a:pt x="1339" y="85"/>
                  </a:lnTo>
                  <a:lnTo>
                    <a:pt x="935" y="148"/>
                  </a:lnTo>
                  <a:lnTo>
                    <a:pt x="345" y="254"/>
                  </a:lnTo>
                  <a:lnTo>
                    <a:pt x="0" y="284"/>
                  </a:lnTo>
                </a:path>
              </a:pathLst>
            </a:custGeom>
            <a:noFill/>
            <a:ln w="7938">
              <a:solidFill>
                <a:srgbClr val="69696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31" name="Freeform 1259"/>
            <p:cNvSpPr>
              <a:spLocks/>
            </p:cNvSpPr>
            <p:nvPr/>
          </p:nvSpPr>
          <p:spPr bwMode="auto">
            <a:xfrm>
              <a:off x="5177" y="3300"/>
              <a:ext cx="208" cy="22"/>
            </a:xfrm>
            <a:custGeom>
              <a:avLst/>
              <a:gdLst>
                <a:gd name="T0" fmla="*/ 3125 w 3125"/>
                <a:gd name="T1" fmla="*/ 0 h 280"/>
                <a:gd name="T2" fmla="*/ 2881 w 3125"/>
                <a:gd name="T3" fmla="*/ 23 h 280"/>
                <a:gd name="T4" fmla="*/ 2865 w 3125"/>
                <a:gd name="T5" fmla="*/ 23 h 280"/>
                <a:gd name="T6" fmla="*/ 2836 w 3125"/>
                <a:gd name="T7" fmla="*/ 25 h 280"/>
                <a:gd name="T8" fmla="*/ 2152 w 3125"/>
                <a:gd name="T9" fmla="*/ 57 h 280"/>
                <a:gd name="T10" fmla="*/ 1708 w 3125"/>
                <a:gd name="T11" fmla="*/ 93 h 280"/>
                <a:gd name="T12" fmla="*/ 1349 w 3125"/>
                <a:gd name="T13" fmla="*/ 129 h 280"/>
                <a:gd name="T14" fmla="*/ 938 w 3125"/>
                <a:gd name="T15" fmla="*/ 177 h 280"/>
                <a:gd name="T16" fmla="*/ 341 w 3125"/>
                <a:gd name="T17" fmla="*/ 253 h 280"/>
                <a:gd name="T18" fmla="*/ 0 w 3125"/>
                <a:gd name="T19" fmla="*/ 28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25" h="280">
                  <a:moveTo>
                    <a:pt x="3125" y="0"/>
                  </a:moveTo>
                  <a:lnTo>
                    <a:pt x="2881" y="23"/>
                  </a:lnTo>
                  <a:lnTo>
                    <a:pt x="2865" y="23"/>
                  </a:lnTo>
                  <a:lnTo>
                    <a:pt x="2836" y="25"/>
                  </a:lnTo>
                  <a:lnTo>
                    <a:pt x="2152" y="57"/>
                  </a:lnTo>
                  <a:lnTo>
                    <a:pt x="1708" y="93"/>
                  </a:lnTo>
                  <a:lnTo>
                    <a:pt x="1349" y="129"/>
                  </a:lnTo>
                  <a:lnTo>
                    <a:pt x="938" y="177"/>
                  </a:lnTo>
                  <a:lnTo>
                    <a:pt x="341" y="253"/>
                  </a:lnTo>
                  <a:lnTo>
                    <a:pt x="0" y="280"/>
                  </a:lnTo>
                </a:path>
              </a:pathLst>
            </a:custGeom>
            <a:noFill/>
            <a:ln w="7938">
              <a:solidFill>
                <a:srgbClr val="5959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32" name="Freeform 1260"/>
            <p:cNvSpPr>
              <a:spLocks/>
            </p:cNvSpPr>
            <p:nvPr/>
          </p:nvSpPr>
          <p:spPr bwMode="auto">
            <a:xfrm>
              <a:off x="5177" y="3302"/>
              <a:ext cx="209" cy="21"/>
            </a:xfrm>
            <a:custGeom>
              <a:avLst/>
              <a:gdLst>
                <a:gd name="T0" fmla="*/ 3125 w 3125"/>
                <a:gd name="T1" fmla="*/ 0 h 276"/>
                <a:gd name="T2" fmla="*/ 2881 w 3125"/>
                <a:gd name="T3" fmla="*/ 21 h 276"/>
                <a:gd name="T4" fmla="*/ 2865 w 3125"/>
                <a:gd name="T5" fmla="*/ 23 h 276"/>
                <a:gd name="T6" fmla="*/ 2837 w 3125"/>
                <a:gd name="T7" fmla="*/ 25 h 276"/>
                <a:gd name="T8" fmla="*/ 2160 w 3125"/>
                <a:gd name="T9" fmla="*/ 95 h 276"/>
                <a:gd name="T10" fmla="*/ 1718 w 3125"/>
                <a:gd name="T11" fmla="*/ 143 h 276"/>
                <a:gd name="T12" fmla="*/ 337 w 3125"/>
                <a:gd name="T13" fmla="*/ 251 h 276"/>
                <a:gd name="T14" fmla="*/ 0 w 3125"/>
                <a:gd name="T15" fmla="*/ 276 h 2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25" h="276">
                  <a:moveTo>
                    <a:pt x="3125" y="0"/>
                  </a:moveTo>
                  <a:lnTo>
                    <a:pt x="2881" y="21"/>
                  </a:lnTo>
                  <a:lnTo>
                    <a:pt x="2865" y="23"/>
                  </a:lnTo>
                  <a:lnTo>
                    <a:pt x="2837" y="25"/>
                  </a:lnTo>
                  <a:lnTo>
                    <a:pt x="2160" y="95"/>
                  </a:lnTo>
                  <a:lnTo>
                    <a:pt x="1718" y="143"/>
                  </a:lnTo>
                  <a:lnTo>
                    <a:pt x="337" y="251"/>
                  </a:lnTo>
                  <a:lnTo>
                    <a:pt x="0" y="276"/>
                  </a:lnTo>
                </a:path>
              </a:pathLst>
            </a:custGeom>
            <a:noFill/>
            <a:ln w="7938">
              <a:solidFill>
                <a:srgbClr val="4A4A4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33" name="Freeform 1261"/>
            <p:cNvSpPr>
              <a:spLocks/>
            </p:cNvSpPr>
            <p:nvPr/>
          </p:nvSpPr>
          <p:spPr bwMode="auto">
            <a:xfrm>
              <a:off x="5177" y="3303"/>
              <a:ext cx="209" cy="21"/>
            </a:xfrm>
            <a:custGeom>
              <a:avLst/>
              <a:gdLst>
                <a:gd name="T0" fmla="*/ 3124 w 3124"/>
                <a:gd name="T1" fmla="*/ 0 h 272"/>
                <a:gd name="T2" fmla="*/ 2880 w 3124"/>
                <a:gd name="T3" fmla="*/ 21 h 272"/>
                <a:gd name="T4" fmla="*/ 2864 w 3124"/>
                <a:gd name="T5" fmla="*/ 23 h 272"/>
                <a:gd name="T6" fmla="*/ 2838 w 3124"/>
                <a:gd name="T7" fmla="*/ 28 h 272"/>
                <a:gd name="T8" fmla="*/ 2166 w 3124"/>
                <a:gd name="T9" fmla="*/ 134 h 272"/>
                <a:gd name="T10" fmla="*/ 1729 w 3124"/>
                <a:gd name="T11" fmla="*/ 190 h 272"/>
                <a:gd name="T12" fmla="*/ 944 w 3124"/>
                <a:gd name="T13" fmla="*/ 238 h 272"/>
                <a:gd name="T14" fmla="*/ 331 w 3124"/>
                <a:gd name="T15" fmla="*/ 251 h 272"/>
                <a:gd name="T16" fmla="*/ 143 w 3124"/>
                <a:gd name="T17" fmla="*/ 260 h 272"/>
                <a:gd name="T18" fmla="*/ 0 w 3124"/>
                <a:gd name="T19" fmla="*/ 272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24" h="272">
                  <a:moveTo>
                    <a:pt x="3124" y="0"/>
                  </a:moveTo>
                  <a:lnTo>
                    <a:pt x="2880" y="21"/>
                  </a:lnTo>
                  <a:lnTo>
                    <a:pt x="2864" y="23"/>
                  </a:lnTo>
                  <a:lnTo>
                    <a:pt x="2838" y="28"/>
                  </a:lnTo>
                  <a:lnTo>
                    <a:pt x="2166" y="134"/>
                  </a:lnTo>
                  <a:lnTo>
                    <a:pt x="1729" y="190"/>
                  </a:lnTo>
                  <a:lnTo>
                    <a:pt x="944" y="238"/>
                  </a:lnTo>
                  <a:lnTo>
                    <a:pt x="331" y="251"/>
                  </a:lnTo>
                  <a:lnTo>
                    <a:pt x="143" y="260"/>
                  </a:lnTo>
                  <a:lnTo>
                    <a:pt x="0" y="272"/>
                  </a:lnTo>
                </a:path>
              </a:pathLst>
            </a:custGeom>
            <a:noFill/>
            <a:ln w="8001">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34" name="Freeform 1262"/>
            <p:cNvSpPr>
              <a:spLocks/>
            </p:cNvSpPr>
            <p:nvPr/>
          </p:nvSpPr>
          <p:spPr bwMode="auto">
            <a:xfrm>
              <a:off x="5178" y="3305"/>
              <a:ext cx="208" cy="20"/>
            </a:xfrm>
            <a:custGeom>
              <a:avLst/>
              <a:gdLst>
                <a:gd name="T0" fmla="*/ 3125 w 3125"/>
                <a:gd name="T1" fmla="*/ 0 h 267"/>
                <a:gd name="T2" fmla="*/ 2883 w 3125"/>
                <a:gd name="T3" fmla="*/ 20 h 267"/>
                <a:gd name="T4" fmla="*/ 2867 w 3125"/>
                <a:gd name="T5" fmla="*/ 20 h 267"/>
                <a:gd name="T6" fmla="*/ 2839 w 3125"/>
                <a:gd name="T7" fmla="*/ 27 h 267"/>
                <a:gd name="T8" fmla="*/ 2171 w 3125"/>
                <a:gd name="T9" fmla="*/ 171 h 267"/>
                <a:gd name="T10" fmla="*/ 1971 w 3125"/>
                <a:gd name="T11" fmla="*/ 207 h 267"/>
                <a:gd name="T12" fmla="*/ 1739 w 3125"/>
                <a:gd name="T13" fmla="*/ 237 h 267"/>
                <a:gd name="T14" fmla="*/ 1372 w 3125"/>
                <a:gd name="T15" fmla="*/ 257 h 267"/>
                <a:gd name="T16" fmla="*/ 947 w 3125"/>
                <a:gd name="T17" fmla="*/ 264 h 267"/>
                <a:gd name="T18" fmla="*/ 566 w 3125"/>
                <a:gd name="T19" fmla="*/ 260 h 267"/>
                <a:gd name="T20" fmla="*/ 327 w 3125"/>
                <a:gd name="T21" fmla="*/ 248 h 267"/>
                <a:gd name="T22" fmla="*/ 251 w 3125"/>
                <a:gd name="T23" fmla="*/ 248 h 267"/>
                <a:gd name="T24" fmla="*/ 141 w 3125"/>
                <a:gd name="T25" fmla="*/ 255 h 267"/>
                <a:gd name="T26" fmla="*/ 0 w 3125"/>
                <a:gd name="T27" fmla="*/ 26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25" h="267">
                  <a:moveTo>
                    <a:pt x="3125" y="0"/>
                  </a:moveTo>
                  <a:lnTo>
                    <a:pt x="2883" y="20"/>
                  </a:lnTo>
                  <a:lnTo>
                    <a:pt x="2867" y="20"/>
                  </a:lnTo>
                  <a:lnTo>
                    <a:pt x="2839" y="27"/>
                  </a:lnTo>
                  <a:lnTo>
                    <a:pt x="2171" y="171"/>
                  </a:lnTo>
                  <a:lnTo>
                    <a:pt x="1971" y="207"/>
                  </a:lnTo>
                  <a:lnTo>
                    <a:pt x="1739" y="237"/>
                  </a:lnTo>
                  <a:lnTo>
                    <a:pt x="1372" y="257"/>
                  </a:lnTo>
                  <a:lnTo>
                    <a:pt x="947" y="264"/>
                  </a:lnTo>
                  <a:lnTo>
                    <a:pt x="566" y="260"/>
                  </a:lnTo>
                  <a:lnTo>
                    <a:pt x="327" y="248"/>
                  </a:lnTo>
                  <a:lnTo>
                    <a:pt x="251" y="248"/>
                  </a:lnTo>
                  <a:lnTo>
                    <a:pt x="141" y="255"/>
                  </a:lnTo>
                  <a:lnTo>
                    <a:pt x="0" y="267"/>
                  </a:lnTo>
                </a:path>
              </a:pathLst>
            </a:custGeom>
            <a:noFill/>
            <a:ln w="7938">
              <a:solidFill>
                <a:srgbClr val="2E2E2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35" name="Freeform 1263"/>
            <p:cNvSpPr>
              <a:spLocks/>
            </p:cNvSpPr>
            <p:nvPr/>
          </p:nvSpPr>
          <p:spPr bwMode="auto">
            <a:xfrm>
              <a:off x="5178" y="3306"/>
              <a:ext cx="208" cy="23"/>
            </a:xfrm>
            <a:custGeom>
              <a:avLst/>
              <a:gdLst>
                <a:gd name="T0" fmla="*/ 3127 w 3127"/>
                <a:gd name="T1" fmla="*/ 0 h 302"/>
                <a:gd name="T2" fmla="*/ 2883 w 3127"/>
                <a:gd name="T3" fmla="*/ 22 h 302"/>
                <a:gd name="T4" fmla="*/ 2867 w 3127"/>
                <a:gd name="T5" fmla="*/ 22 h 302"/>
                <a:gd name="T6" fmla="*/ 2839 w 3127"/>
                <a:gd name="T7" fmla="*/ 29 h 302"/>
                <a:gd name="T8" fmla="*/ 2178 w 3127"/>
                <a:gd name="T9" fmla="*/ 214 h 302"/>
                <a:gd name="T10" fmla="*/ 1983 w 3127"/>
                <a:gd name="T11" fmla="*/ 257 h 302"/>
                <a:gd name="T12" fmla="*/ 1751 w 3127"/>
                <a:gd name="T13" fmla="*/ 288 h 302"/>
                <a:gd name="T14" fmla="*/ 1379 w 3127"/>
                <a:gd name="T15" fmla="*/ 302 h 302"/>
                <a:gd name="T16" fmla="*/ 949 w 3127"/>
                <a:gd name="T17" fmla="*/ 295 h 302"/>
                <a:gd name="T18" fmla="*/ 564 w 3127"/>
                <a:gd name="T19" fmla="*/ 274 h 302"/>
                <a:gd name="T20" fmla="*/ 323 w 3127"/>
                <a:gd name="T21" fmla="*/ 248 h 302"/>
                <a:gd name="T22" fmla="*/ 246 w 3127"/>
                <a:gd name="T23" fmla="*/ 246 h 302"/>
                <a:gd name="T24" fmla="*/ 139 w 3127"/>
                <a:gd name="T25" fmla="*/ 253 h 302"/>
                <a:gd name="T26" fmla="*/ 0 w 3127"/>
                <a:gd name="T27" fmla="*/ 26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27" h="302">
                  <a:moveTo>
                    <a:pt x="3127" y="0"/>
                  </a:moveTo>
                  <a:lnTo>
                    <a:pt x="2883" y="22"/>
                  </a:lnTo>
                  <a:lnTo>
                    <a:pt x="2867" y="22"/>
                  </a:lnTo>
                  <a:lnTo>
                    <a:pt x="2839" y="29"/>
                  </a:lnTo>
                  <a:lnTo>
                    <a:pt x="2178" y="214"/>
                  </a:lnTo>
                  <a:lnTo>
                    <a:pt x="1983" y="257"/>
                  </a:lnTo>
                  <a:lnTo>
                    <a:pt x="1751" y="288"/>
                  </a:lnTo>
                  <a:lnTo>
                    <a:pt x="1379" y="302"/>
                  </a:lnTo>
                  <a:lnTo>
                    <a:pt x="949" y="295"/>
                  </a:lnTo>
                  <a:lnTo>
                    <a:pt x="564" y="274"/>
                  </a:lnTo>
                  <a:lnTo>
                    <a:pt x="323" y="248"/>
                  </a:lnTo>
                  <a:lnTo>
                    <a:pt x="246" y="246"/>
                  </a:lnTo>
                  <a:lnTo>
                    <a:pt x="139" y="253"/>
                  </a:lnTo>
                  <a:lnTo>
                    <a:pt x="0" y="267"/>
                  </a:lnTo>
                </a:path>
              </a:pathLst>
            </a:custGeom>
            <a:noFill/>
            <a:ln w="7938">
              <a:solidFill>
                <a:srgbClr val="1F1F1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36" name="Freeform 1264"/>
            <p:cNvSpPr>
              <a:spLocks/>
            </p:cNvSpPr>
            <p:nvPr/>
          </p:nvSpPr>
          <p:spPr bwMode="auto">
            <a:xfrm>
              <a:off x="5178" y="3307"/>
              <a:ext cx="208" cy="27"/>
            </a:xfrm>
            <a:custGeom>
              <a:avLst/>
              <a:gdLst>
                <a:gd name="T0" fmla="*/ 3126 w 3126"/>
                <a:gd name="T1" fmla="*/ 0 h 345"/>
                <a:gd name="T2" fmla="*/ 2883 w 3126"/>
                <a:gd name="T3" fmla="*/ 21 h 345"/>
                <a:gd name="T4" fmla="*/ 2867 w 3126"/>
                <a:gd name="T5" fmla="*/ 24 h 345"/>
                <a:gd name="T6" fmla="*/ 2841 w 3126"/>
                <a:gd name="T7" fmla="*/ 33 h 345"/>
                <a:gd name="T8" fmla="*/ 2182 w 3126"/>
                <a:gd name="T9" fmla="*/ 251 h 345"/>
                <a:gd name="T10" fmla="*/ 1989 w 3126"/>
                <a:gd name="T11" fmla="*/ 302 h 345"/>
                <a:gd name="T12" fmla="*/ 1759 w 3126"/>
                <a:gd name="T13" fmla="*/ 334 h 345"/>
                <a:gd name="T14" fmla="*/ 1387 w 3126"/>
                <a:gd name="T15" fmla="*/ 345 h 345"/>
                <a:gd name="T16" fmla="*/ 953 w 3126"/>
                <a:gd name="T17" fmla="*/ 325 h 345"/>
                <a:gd name="T18" fmla="*/ 564 w 3126"/>
                <a:gd name="T19" fmla="*/ 288 h 345"/>
                <a:gd name="T20" fmla="*/ 317 w 3126"/>
                <a:gd name="T21" fmla="*/ 249 h 345"/>
                <a:gd name="T22" fmla="*/ 243 w 3126"/>
                <a:gd name="T23" fmla="*/ 244 h 345"/>
                <a:gd name="T24" fmla="*/ 136 w 3126"/>
                <a:gd name="T25" fmla="*/ 249 h 345"/>
                <a:gd name="T26" fmla="*/ 0 w 3126"/>
                <a:gd name="T27" fmla="*/ 263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26" h="345">
                  <a:moveTo>
                    <a:pt x="3126" y="0"/>
                  </a:moveTo>
                  <a:lnTo>
                    <a:pt x="2883" y="21"/>
                  </a:lnTo>
                  <a:lnTo>
                    <a:pt x="2867" y="24"/>
                  </a:lnTo>
                  <a:lnTo>
                    <a:pt x="2841" y="33"/>
                  </a:lnTo>
                  <a:lnTo>
                    <a:pt x="2182" y="251"/>
                  </a:lnTo>
                  <a:lnTo>
                    <a:pt x="1989" y="302"/>
                  </a:lnTo>
                  <a:lnTo>
                    <a:pt x="1759" y="334"/>
                  </a:lnTo>
                  <a:lnTo>
                    <a:pt x="1387" y="345"/>
                  </a:lnTo>
                  <a:lnTo>
                    <a:pt x="953" y="325"/>
                  </a:lnTo>
                  <a:lnTo>
                    <a:pt x="564" y="288"/>
                  </a:lnTo>
                  <a:lnTo>
                    <a:pt x="317" y="249"/>
                  </a:lnTo>
                  <a:lnTo>
                    <a:pt x="243" y="244"/>
                  </a:lnTo>
                  <a:lnTo>
                    <a:pt x="136" y="249"/>
                  </a:lnTo>
                  <a:lnTo>
                    <a:pt x="0" y="263"/>
                  </a:lnTo>
                </a:path>
              </a:pathLst>
            </a:custGeom>
            <a:noFill/>
            <a:ln w="7938">
              <a:solidFill>
                <a:srgbClr val="0F0F0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37" name="Freeform 1265"/>
            <p:cNvSpPr>
              <a:spLocks/>
            </p:cNvSpPr>
            <p:nvPr/>
          </p:nvSpPr>
          <p:spPr bwMode="auto">
            <a:xfrm>
              <a:off x="5178" y="3309"/>
              <a:ext cx="209" cy="29"/>
            </a:xfrm>
            <a:custGeom>
              <a:avLst/>
              <a:gdLst>
                <a:gd name="T0" fmla="*/ 3127 w 3127"/>
                <a:gd name="T1" fmla="*/ 0 h 387"/>
                <a:gd name="T2" fmla="*/ 2883 w 3127"/>
                <a:gd name="T3" fmla="*/ 21 h 387"/>
                <a:gd name="T4" fmla="*/ 2869 w 3127"/>
                <a:gd name="T5" fmla="*/ 23 h 387"/>
                <a:gd name="T6" fmla="*/ 2842 w 3127"/>
                <a:gd name="T7" fmla="*/ 32 h 387"/>
                <a:gd name="T8" fmla="*/ 2189 w 3127"/>
                <a:gd name="T9" fmla="*/ 290 h 387"/>
                <a:gd name="T10" fmla="*/ 1996 w 3127"/>
                <a:gd name="T11" fmla="*/ 345 h 387"/>
                <a:gd name="T12" fmla="*/ 1768 w 3127"/>
                <a:gd name="T13" fmla="*/ 382 h 387"/>
                <a:gd name="T14" fmla="*/ 1395 w 3127"/>
                <a:gd name="T15" fmla="*/ 387 h 387"/>
                <a:gd name="T16" fmla="*/ 958 w 3127"/>
                <a:gd name="T17" fmla="*/ 352 h 387"/>
                <a:gd name="T18" fmla="*/ 562 w 3127"/>
                <a:gd name="T19" fmla="*/ 299 h 387"/>
                <a:gd name="T20" fmla="*/ 313 w 3127"/>
                <a:gd name="T21" fmla="*/ 246 h 387"/>
                <a:gd name="T22" fmla="*/ 239 w 3127"/>
                <a:gd name="T23" fmla="*/ 240 h 387"/>
                <a:gd name="T24" fmla="*/ 134 w 3127"/>
                <a:gd name="T25" fmla="*/ 244 h 387"/>
                <a:gd name="T26" fmla="*/ 0 w 3127"/>
                <a:gd name="T27" fmla="*/ 258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27" h="387">
                  <a:moveTo>
                    <a:pt x="3127" y="0"/>
                  </a:moveTo>
                  <a:lnTo>
                    <a:pt x="2883" y="21"/>
                  </a:lnTo>
                  <a:lnTo>
                    <a:pt x="2869" y="23"/>
                  </a:lnTo>
                  <a:lnTo>
                    <a:pt x="2842" y="32"/>
                  </a:lnTo>
                  <a:lnTo>
                    <a:pt x="2189" y="290"/>
                  </a:lnTo>
                  <a:lnTo>
                    <a:pt x="1996" y="345"/>
                  </a:lnTo>
                  <a:lnTo>
                    <a:pt x="1768" y="382"/>
                  </a:lnTo>
                  <a:lnTo>
                    <a:pt x="1395" y="387"/>
                  </a:lnTo>
                  <a:lnTo>
                    <a:pt x="958" y="352"/>
                  </a:lnTo>
                  <a:lnTo>
                    <a:pt x="562" y="299"/>
                  </a:lnTo>
                  <a:lnTo>
                    <a:pt x="313" y="246"/>
                  </a:lnTo>
                  <a:lnTo>
                    <a:pt x="239" y="240"/>
                  </a:lnTo>
                  <a:lnTo>
                    <a:pt x="134" y="244"/>
                  </a:lnTo>
                  <a:lnTo>
                    <a:pt x="0" y="258"/>
                  </a:lnTo>
                </a:path>
              </a:pathLst>
            </a:custGeom>
            <a:solidFill>
              <a:srgbClr val="000000"/>
            </a:solidFill>
            <a:ln w="8001">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38" name="Freeform 1266"/>
            <p:cNvSpPr>
              <a:spLocks/>
            </p:cNvSpPr>
            <p:nvPr/>
          </p:nvSpPr>
          <p:spPr bwMode="auto">
            <a:xfrm>
              <a:off x="5174" y="3309"/>
              <a:ext cx="12" cy="27"/>
            </a:xfrm>
            <a:custGeom>
              <a:avLst/>
              <a:gdLst>
                <a:gd name="T0" fmla="*/ 102 w 179"/>
                <a:gd name="T1" fmla="*/ 354 h 354"/>
                <a:gd name="T2" fmla="*/ 137 w 179"/>
                <a:gd name="T3" fmla="*/ 337 h 354"/>
                <a:gd name="T4" fmla="*/ 163 w 179"/>
                <a:gd name="T5" fmla="*/ 299 h 354"/>
                <a:gd name="T6" fmla="*/ 179 w 179"/>
                <a:gd name="T7" fmla="*/ 239 h 354"/>
                <a:gd name="T8" fmla="*/ 179 w 179"/>
                <a:gd name="T9" fmla="*/ 170 h 354"/>
                <a:gd name="T10" fmla="*/ 165 w 179"/>
                <a:gd name="T11" fmla="*/ 100 h 354"/>
                <a:gd name="T12" fmla="*/ 142 w 179"/>
                <a:gd name="T13" fmla="*/ 45 h 354"/>
                <a:gd name="T14" fmla="*/ 112 w 179"/>
                <a:gd name="T15" fmla="*/ 11 h 354"/>
                <a:gd name="T16" fmla="*/ 74 w 179"/>
                <a:gd name="T17" fmla="*/ 0 h 354"/>
                <a:gd name="T18" fmla="*/ 42 w 179"/>
                <a:gd name="T19" fmla="*/ 16 h 354"/>
                <a:gd name="T20" fmla="*/ 17 w 179"/>
                <a:gd name="T21" fmla="*/ 57 h 354"/>
                <a:gd name="T22" fmla="*/ 2 w 179"/>
                <a:gd name="T23" fmla="*/ 115 h 354"/>
                <a:gd name="T24" fmla="*/ 0 w 179"/>
                <a:gd name="T25" fmla="*/ 183 h 354"/>
                <a:gd name="T26" fmla="*/ 11 w 179"/>
                <a:gd name="T27" fmla="*/ 253 h 354"/>
                <a:gd name="T28" fmla="*/ 35 w 179"/>
                <a:gd name="T29" fmla="*/ 308 h 354"/>
                <a:gd name="T30" fmla="*/ 67 w 179"/>
                <a:gd name="T31" fmla="*/ 342 h 354"/>
                <a:gd name="T32" fmla="*/ 102 w 179"/>
                <a:gd name="T33" fmla="*/ 354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9" h="354">
                  <a:moveTo>
                    <a:pt x="102" y="354"/>
                  </a:moveTo>
                  <a:lnTo>
                    <a:pt x="137" y="337"/>
                  </a:lnTo>
                  <a:lnTo>
                    <a:pt x="163" y="299"/>
                  </a:lnTo>
                  <a:lnTo>
                    <a:pt x="179" y="239"/>
                  </a:lnTo>
                  <a:lnTo>
                    <a:pt x="179" y="170"/>
                  </a:lnTo>
                  <a:lnTo>
                    <a:pt x="165" y="100"/>
                  </a:lnTo>
                  <a:lnTo>
                    <a:pt x="142" y="45"/>
                  </a:lnTo>
                  <a:lnTo>
                    <a:pt x="112" y="11"/>
                  </a:lnTo>
                  <a:lnTo>
                    <a:pt x="74" y="0"/>
                  </a:lnTo>
                  <a:lnTo>
                    <a:pt x="42" y="16"/>
                  </a:lnTo>
                  <a:lnTo>
                    <a:pt x="17" y="57"/>
                  </a:lnTo>
                  <a:lnTo>
                    <a:pt x="2" y="115"/>
                  </a:lnTo>
                  <a:lnTo>
                    <a:pt x="0" y="183"/>
                  </a:lnTo>
                  <a:lnTo>
                    <a:pt x="11" y="253"/>
                  </a:lnTo>
                  <a:lnTo>
                    <a:pt x="35" y="308"/>
                  </a:lnTo>
                  <a:lnTo>
                    <a:pt x="67" y="342"/>
                  </a:lnTo>
                  <a:lnTo>
                    <a:pt x="102" y="354"/>
                  </a:lnTo>
                  <a:close/>
                </a:path>
              </a:pathLst>
            </a:custGeom>
            <a:solidFill>
              <a:srgbClr val="999999"/>
            </a:solidFill>
            <a:ln w="1588">
              <a:solidFill>
                <a:srgbClr val="FFFFFF"/>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39" name="Freeform 1267"/>
            <p:cNvSpPr>
              <a:spLocks/>
            </p:cNvSpPr>
            <p:nvPr/>
          </p:nvSpPr>
          <p:spPr bwMode="auto">
            <a:xfrm>
              <a:off x="5174" y="3312"/>
              <a:ext cx="10" cy="22"/>
            </a:xfrm>
            <a:custGeom>
              <a:avLst/>
              <a:gdLst>
                <a:gd name="T0" fmla="*/ 84 w 143"/>
                <a:gd name="T1" fmla="*/ 285 h 285"/>
                <a:gd name="T2" fmla="*/ 112 w 143"/>
                <a:gd name="T3" fmla="*/ 272 h 285"/>
                <a:gd name="T4" fmla="*/ 130 w 143"/>
                <a:gd name="T5" fmla="*/ 240 h 285"/>
                <a:gd name="T6" fmla="*/ 143 w 143"/>
                <a:gd name="T7" fmla="*/ 138 h 285"/>
                <a:gd name="T8" fmla="*/ 132 w 143"/>
                <a:gd name="T9" fmla="*/ 81 h 285"/>
                <a:gd name="T10" fmla="*/ 114 w 143"/>
                <a:gd name="T11" fmla="*/ 37 h 285"/>
                <a:gd name="T12" fmla="*/ 91 w 143"/>
                <a:gd name="T13" fmla="*/ 9 h 285"/>
                <a:gd name="T14" fmla="*/ 61 w 143"/>
                <a:gd name="T15" fmla="*/ 0 h 285"/>
                <a:gd name="T16" fmla="*/ 36 w 143"/>
                <a:gd name="T17" fmla="*/ 14 h 285"/>
                <a:gd name="T18" fmla="*/ 15 w 143"/>
                <a:gd name="T19" fmla="*/ 46 h 285"/>
                <a:gd name="T20" fmla="*/ 3 w 143"/>
                <a:gd name="T21" fmla="*/ 93 h 285"/>
                <a:gd name="T22" fmla="*/ 0 w 143"/>
                <a:gd name="T23" fmla="*/ 147 h 285"/>
                <a:gd name="T24" fmla="*/ 13 w 143"/>
                <a:gd name="T25" fmla="*/ 203 h 285"/>
                <a:gd name="T26" fmla="*/ 31 w 143"/>
                <a:gd name="T27" fmla="*/ 247 h 285"/>
                <a:gd name="T28" fmla="*/ 56 w 143"/>
                <a:gd name="T29" fmla="*/ 276 h 285"/>
                <a:gd name="T30" fmla="*/ 84 w 143"/>
                <a:gd name="T31" fmla="*/ 28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285">
                  <a:moveTo>
                    <a:pt x="84" y="285"/>
                  </a:moveTo>
                  <a:lnTo>
                    <a:pt x="112" y="272"/>
                  </a:lnTo>
                  <a:lnTo>
                    <a:pt x="130" y="240"/>
                  </a:lnTo>
                  <a:lnTo>
                    <a:pt x="143" y="138"/>
                  </a:lnTo>
                  <a:lnTo>
                    <a:pt x="132" y="81"/>
                  </a:lnTo>
                  <a:lnTo>
                    <a:pt x="114" y="37"/>
                  </a:lnTo>
                  <a:lnTo>
                    <a:pt x="91" y="9"/>
                  </a:lnTo>
                  <a:lnTo>
                    <a:pt x="61" y="0"/>
                  </a:lnTo>
                  <a:lnTo>
                    <a:pt x="36" y="14"/>
                  </a:lnTo>
                  <a:lnTo>
                    <a:pt x="15" y="46"/>
                  </a:lnTo>
                  <a:lnTo>
                    <a:pt x="3" y="93"/>
                  </a:lnTo>
                  <a:lnTo>
                    <a:pt x="0" y="147"/>
                  </a:lnTo>
                  <a:lnTo>
                    <a:pt x="13" y="203"/>
                  </a:lnTo>
                  <a:lnTo>
                    <a:pt x="31" y="247"/>
                  </a:lnTo>
                  <a:lnTo>
                    <a:pt x="56" y="276"/>
                  </a:lnTo>
                  <a:lnTo>
                    <a:pt x="84" y="285"/>
                  </a:lnTo>
                  <a:close/>
                </a:path>
              </a:pathLst>
            </a:custGeom>
            <a:solidFill>
              <a:srgbClr val="999999"/>
            </a:solidFill>
            <a:ln w="1588">
              <a:solidFill>
                <a:srgbClr val="FFFFFF"/>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40" name="Freeform 1268"/>
            <p:cNvSpPr>
              <a:spLocks/>
            </p:cNvSpPr>
            <p:nvPr/>
          </p:nvSpPr>
          <p:spPr bwMode="auto">
            <a:xfrm>
              <a:off x="5178" y="3320"/>
              <a:ext cx="3" cy="6"/>
            </a:xfrm>
            <a:custGeom>
              <a:avLst/>
              <a:gdLst>
                <a:gd name="T0" fmla="*/ 22 w 42"/>
                <a:gd name="T1" fmla="*/ 84 h 84"/>
                <a:gd name="T2" fmla="*/ 39 w 42"/>
                <a:gd name="T3" fmla="*/ 71 h 84"/>
                <a:gd name="T4" fmla="*/ 42 w 42"/>
                <a:gd name="T5" fmla="*/ 41 h 84"/>
                <a:gd name="T6" fmla="*/ 35 w 42"/>
                <a:gd name="T7" fmla="*/ 11 h 84"/>
                <a:gd name="T8" fmla="*/ 18 w 42"/>
                <a:gd name="T9" fmla="*/ 0 h 84"/>
                <a:gd name="T10" fmla="*/ 2 w 42"/>
                <a:gd name="T11" fmla="*/ 13 h 84"/>
                <a:gd name="T12" fmla="*/ 0 w 42"/>
                <a:gd name="T13" fmla="*/ 43 h 84"/>
                <a:gd name="T14" fmla="*/ 9 w 42"/>
                <a:gd name="T15" fmla="*/ 73 h 84"/>
                <a:gd name="T16" fmla="*/ 22 w 42"/>
                <a:gd name="T17"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84">
                  <a:moveTo>
                    <a:pt x="22" y="84"/>
                  </a:moveTo>
                  <a:lnTo>
                    <a:pt x="39" y="71"/>
                  </a:lnTo>
                  <a:lnTo>
                    <a:pt x="42" y="41"/>
                  </a:lnTo>
                  <a:lnTo>
                    <a:pt x="35" y="11"/>
                  </a:lnTo>
                  <a:lnTo>
                    <a:pt x="18" y="0"/>
                  </a:lnTo>
                  <a:lnTo>
                    <a:pt x="2" y="13"/>
                  </a:lnTo>
                  <a:lnTo>
                    <a:pt x="0" y="43"/>
                  </a:lnTo>
                  <a:lnTo>
                    <a:pt x="9" y="73"/>
                  </a:lnTo>
                  <a:lnTo>
                    <a:pt x="22"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41" name="Freeform 1269"/>
            <p:cNvSpPr>
              <a:spLocks/>
            </p:cNvSpPr>
            <p:nvPr/>
          </p:nvSpPr>
          <p:spPr bwMode="auto">
            <a:xfrm>
              <a:off x="5173" y="3252"/>
              <a:ext cx="216" cy="122"/>
            </a:xfrm>
            <a:custGeom>
              <a:avLst/>
              <a:gdLst>
                <a:gd name="T0" fmla="*/ 3152 w 3229"/>
                <a:gd name="T1" fmla="*/ 887 h 1590"/>
                <a:gd name="T2" fmla="*/ 3201 w 3229"/>
                <a:gd name="T3" fmla="*/ 843 h 1590"/>
                <a:gd name="T4" fmla="*/ 3229 w 3229"/>
                <a:gd name="T5" fmla="*/ 657 h 1590"/>
                <a:gd name="T6" fmla="*/ 3220 w 3229"/>
                <a:gd name="T7" fmla="*/ 587 h 1590"/>
                <a:gd name="T8" fmla="*/ 3187 w 3229"/>
                <a:gd name="T9" fmla="*/ 497 h 1590"/>
                <a:gd name="T10" fmla="*/ 3131 w 3229"/>
                <a:gd name="T11" fmla="*/ 444 h 1590"/>
                <a:gd name="T12" fmla="*/ 2918 w 3229"/>
                <a:gd name="T13" fmla="*/ 454 h 1590"/>
                <a:gd name="T14" fmla="*/ 2874 w 3229"/>
                <a:gd name="T15" fmla="*/ 435 h 1590"/>
                <a:gd name="T16" fmla="*/ 2677 w 3229"/>
                <a:gd name="T17" fmla="*/ 221 h 1590"/>
                <a:gd name="T18" fmla="*/ 2465 w 3229"/>
                <a:gd name="T19" fmla="*/ 103 h 1590"/>
                <a:gd name="T20" fmla="*/ 2203 w 3229"/>
                <a:gd name="T21" fmla="*/ 28 h 1590"/>
                <a:gd name="T22" fmla="*/ 2006 w 3229"/>
                <a:gd name="T23" fmla="*/ 4 h 1590"/>
                <a:gd name="T24" fmla="*/ 1795 w 3229"/>
                <a:gd name="T25" fmla="*/ 2 h 1590"/>
                <a:gd name="T26" fmla="*/ 1567 w 3229"/>
                <a:gd name="T27" fmla="*/ 26 h 1590"/>
                <a:gd name="T28" fmla="*/ 1157 w 3229"/>
                <a:gd name="T29" fmla="*/ 115 h 1590"/>
                <a:gd name="T30" fmla="*/ 810 w 3229"/>
                <a:gd name="T31" fmla="*/ 248 h 1590"/>
                <a:gd name="T32" fmla="*/ 543 w 3229"/>
                <a:gd name="T33" fmla="*/ 424 h 1590"/>
                <a:gd name="T34" fmla="*/ 374 w 3229"/>
                <a:gd name="T35" fmla="*/ 638 h 1590"/>
                <a:gd name="T36" fmla="*/ 307 w 3229"/>
                <a:gd name="T37" fmla="*/ 705 h 1590"/>
                <a:gd name="T38" fmla="*/ 42 w 3229"/>
                <a:gd name="T39" fmla="*/ 744 h 1590"/>
                <a:gd name="T40" fmla="*/ 2 w 3229"/>
                <a:gd name="T41" fmla="*/ 852 h 1590"/>
                <a:gd name="T42" fmla="*/ 14 w 3229"/>
                <a:gd name="T43" fmla="*/ 1007 h 1590"/>
                <a:gd name="T44" fmla="*/ 76 w 3229"/>
                <a:gd name="T45" fmla="*/ 1108 h 1590"/>
                <a:gd name="T46" fmla="*/ 322 w 3229"/>
                <a:gd name="T47" fmla="*/ 1104 h 1590"/>
                <a:gd name="T48" fmla="*/ 367 w 3229"/>
                <a:gd name="T49" fmla="*/ 1120 h 1590"/>
                <a:gd name="T50" fmla="*/ 430 w 3229"/>
                <a:gd name="T51" fmla="*/ 1211 h 1590"/>
                <a:gd name="T52" fmla="*/ 585 w 3229"/>
                <a:gd name="T53" fmla="*/ 1357 h 1590"/>
                <a:gd name="T54" fmla="*/ 722 w 3229"/>
                <a:gd name="T55" fmla="*/ 1435 h 1590"/>
                <a:gd name="T56" fmla="*/ 882 w 3229"/>
                <a:gd name="T57" fmla="*/ 1500 h 1590"/>
                <a:gd name="T58" fmla="*/ 1265 w 3229"/>
                <a:gd name="T59" fmla="*/ 1575 h 1590"/>
                <a:gd name="T60" fmla="*/ 1717 w 3229"/>
                <a:gd name="T61" fmla="*/ 1587 h 1590"/>
                <a:gd name="T62" fmla="*/ 2162 w 3229"/>
                <a:gd name="T63" fmla="*/ 1520 h 1590"/>
                <a:gd name="T64" fmla="*/ 2518 w 3229"/>
                <a:gd name="T65" fmla="*/ 1380 h 1590"/>
                <a:gd name="T66" fmla="*/ 2778 w 3229"/>
                <a:gd name="T67" fmla="*/ 1179 h 1590"/>
                <a:gd name="T68" fmla="*/ 2901 w 3229"/>
                <a:gd name="T69" fmla="*/ 998 h 1590"/>
                <a:gd name="T70" fmla="*/ 2939 w 3229"/>
                <a:gd name="T71" fmla="*/ 910 h 1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29" h="1590">
                  <a:moveTo>
                    <a:pt x="2964" y="903"/>
                  </a:moveTo>
                  <a:lnTo>
                    <a:pt x="3152" y="887"/>
                  </a:lnTo>
                  <a:lnTo>
                    <a:pt x="3171" y="878"/>
                  </a:lnTo>
                  <a:lnTo>
                    <a:pt x="3201" y="843"/>
                  </a:lnTo>
                  <a:lnTo>
                    <a:pt x="3227" y="772"/>
                  </a:lnTo>
                  <a:lnTo>
                    <a:pt x="3229" y="657"/>
                  </a:lnTo>
                  <a:lnTo>
                    <a:pt x="3229" y="652"/>
                  </a:lnTo>
                  <a:lnTo>
                    <a:pt x="3220" y="587"/>
                  </a:lnTo>
                  <a:lnTo>
                    <a:pt x="3206" y="537"/>
                  </a:lnTo>
                  <a:lnTo>
                    <a:pt x="3187" y="497"/>
                  </a:lnTo>
                  <a:lnTo>
                    <a:pt x="3167" y="472"/>
                  </a:lnTo>
                  <a:lnTo>
                    <a:pt x="3131" y="444"/>
                  </a:lnTo>
                  <a:lnTo>
                    <a:pt x="3111" y="438"/>
                  </a:lnTo>
                  <a:lnTo>
                    <a:pt x="2918" y="454"/>
                  </a:lnTo>
                  <a:lnTo>
                    <a:pt x="2892" y="456"/>
                  </a:lnTo>
                  <a:lnTo>
                    <a:pt x="2874" y="435"/>
                  </a:lnTo>
                  <a:lnTo>
                    <a:pt x="2791" y="320"/>
                  </a:lnTo>
                  <a:lnTo>
                    <a:pt x="2677" y="221"/>
                  </a:lnTo>
                  <a:lnTo>
                    <a:pt x="2540" y="138"/>
                  </a:lnTo>
                  <a:lnTo>
                    <a:pt x="2465" y="103"/>
                  </a:lnTo>
                  <a:lnTo>
                    <a:pt x="2382" y="74"/>
                  </a:lnTo>
                  <a:lnTo>
                    <a:pt x="2203" y="28"/>
                  </a:lnTo>
                  <a:lnTo>
                    <a:pt x="2108" y="11"/>
                  </a:lnTo>
                  <a:lnTo>
                    <a:pt x="2006" y="4"/>
                  </a:lnTo>
                  <a:lnTo>
                    <a:pt x="1903" y="0"/>
                  </a:lnTo>
                  <a:lnTo>
                    <a:pt x="1795" y="2"/>
                  </a:lnTo>
                  <a:lnTo>
                    <a:pt x="1683" y="9"/>
                  </a:lnTo>
                  <a:lnTo>
                    <a:pt x="1567" y="26"/>
                  </a:lnTo>
                  <a:lnTo>
                    <a:pt x="1356" y="62"/>
                  </a:lnTo>
                  <a:lnTo>
                    <a:pt x="1157" y="115"/>
                  </a:lnTo>
                  <a:lnTo>
                    <a:pt x="973" y="175"/>
                  </a:lnTo>
                  <a:lnTo>
                    <a:pt x="810" y="248"/>
                  </a:lnTo>
                  <a:lnTo>
                    <a:pt x="667" y="331"/>
                  </a:lnTo>
                  <a:lnTo>
                    <a:pt x="543" y="424"/>
                  </a:lnTo>
                  <a:lnTo>
                    <a:pt x="446" y="525"/>
                  </a:lnTo>
                  <a:lnTo>
                    <a:pt x="374" y="638"/>
                  </a:lnTo>
                  <a:lnTo>
                    <a:pt x="344" y="691"/>
                  </a:lnTo>
                  <a:lnTo>
                    <a:pt x="307" y="705"/>
                  </a:lnTo>
                  <a:lnTo>
                    <a:pt x="72" y="725"/>
                  </a:lnTo>
                  <a:lnTo>
                    <a:pt x="42" y="744"/>
                  </a:lnTo>
                  <a:lnTo>
                    <a:pt x="16" y="790"/>
                  </a:lnTo>
                  <a:lnTo>
                    <a:pt x="2" y="852"/>
                  </a:lnTo>
                  <a:lnTo>
                    <a:pt x="0" y="930"/>
                  </a:lnTo>
                  <a:lnTo>
                    <a:pt x="14" y="1007"/>
                  </a:lnTo>
                  <a:lnTo>
                    <a:pt x="42" y="1068"/>
                  </a:lnTo>
                  <a:lnTo>
                    <a:pt x="76" y="1108"/>
                  </a:lnTo>
                  <a:lnTo>
                    <a:pt x="116" y="1122"/>
                  </a:lnTo>
                  <a:lnTo>
                    <a:pt x="322" y="1104"/>
                  </a:lnTo>
                  <a:lnTo>
                    <a:pt x="338" y="1104"/>
                  </a:lnTo>
                  <a:lnTo>
                    <a:pt x="367" y="1120"/>
                  </a:lnTo>
                  <a:lnTo>
                    <a:pt x="390" y="1154"/>
                  </a:lnTo>
                  <a:lnTo>
                    <a:pt x="430" y="1211"/>
                  </a:lnTo>
                  <a:lnTo>
                    <a:pt x="474" y="1262"/>
                  </a:lnTo>
                  <a:lnTo>
                    <a:pt x="585" y="1357"/>
                  </a:lnTo>
                  <a:lnTo>
                    <a:pt x="650" y="1398"/>
                  </a:lnTo>
                  <a:lnTo>
                    <a:pt x="722" y="1435"/>
                  </a:lnTo>
                  <a:lnTo>
                    <a:pt x="799" y="1470"/>
                  </a:lnTo>
                  <a:lnTo>
                    <a:pt x="882" y="1500"/>
                  </a:lnTo>
                  <a:lnTo>
                    <a:pt x="1065" y="1543"/>
                  </a:lnTo>
                  <a:lnTo>
                    <a:pt x="1265" y="1575"/>
                  </a:lnTo>
                  <a:lnTo>
                    <a:pt x="1486" y="1590"/>
                  </a:lnTo>
                  <a:lnTo>
                    <a:pt x="1717" y="1587"/>
                  </a:lnTo>
                  <a:lnTo>
                    <a:pt x="1950" y="1564"/>
                  </a:lnTo>
                  <a:lnTo>
                    <a:pt x="2162" y="1520"/>
                  </a:lnTo>
                  <a:lnTo>
                    <a:pt x="2352" y="1458"/>
                  </a:lnTo>
                  <a:lnTo>
                    <a:pt x="2518" y="1380"/>
                  </a:lnTo>
                  <a:lnTo>
                    <a:pt x="2663" y="1285"/>
                  </a:lnTo>
                  <a:lnTo>
                    <a:pt x="2778" y="1179"/>
                  </a:lnTo>
                  <a:lnTo>
                    <a:pt x="2869" y="1059"/>
                  </a:lnTo>
                  <a:lnTo>
                    <a:pt x="2901" y="998"/>
                  </a:lnTo>
                  <a:lnTo>
                    <a:pt x="2927" y="933"/>
                  </a:lnTo>
                  <a:lnTo>
                    <a:pt x="2939" y="910"/>
                  </a:lnTo>
                  <a:lnTo>
                    <a:pt x="2964" y="903"/>
                  </a:lnTo>
                  <a:close/>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42" name="Freeform 1270"/>
            <p:cNvSpPr>
              <a:spLocks/>
            </p:cNvSpPr>
            <p:nvPr/>
          </p:nvSpPr>
          <p:spPr bwMode="auto">
            <a:xfrm>
              <a:off x="5224" y="3273"/>
              <a:ext cx="33" cy="19"/>
            </a:xfrm>
            <a:custGeom>
              <a:avLst/>
              <a:gdLst>
                <a:gd name="T0" fmla="*/ 493 w 495"/>
                <a:gd name="T1" fmla="*/ 23 h 248"/>
                <a:gd name="T2" fmla="*/ 495 w 495"/>
                <a:gd name="T3" fmla="*/ 36 h 248"/>
                <a:gd name="T4" fmla="*/ 467 w 495"/>
                <a:gd name="T5" fmla="*/ 57 h 248"/>
                <a:gd name="T6" fmla="*/ 407 w 495"/>
                <a:gd name="T7" fmla="*/ 70 h 248"/>
                <a:gd name="T8" fmla="*/ 311 w 495"/>
                <a:gd name="T9" fmla="*/ 103 h 248"/>
                <a:gd name="T10" fmla="*/ 193 w 495"/>
                <a:gd name="T11" fmla="*/ 154 h 248"/>
                <a:gd name="T12" fmla="*/ 58 w 495"/>
                <a:gd name="T13" fmla="*/ 228 h 248"/>
                <a:gd name="T14" fmla="*/ 14 w 495"/>
                <a:gd name="T15" fmla="*/ 248 h 248"/>
                <a:gd name="T16" fmla="*/ 0 w 495"/>
                <a:gd name="T17" fmla="*/ 242 h 248"/>
                <a:gd name="T18" fmla="*/ 5 w 495"/>
                <a:gd name="T19" fmla="*/ 215 h 248"/>
                <a:gd name="T20" fmla="*/ 54 w 495"/>
                <a:gd name="T21" fmla="*/ 179 h 248"/>
                <a:gd name="T22" fmla="*/ 168 w 495"/>
                <a:gd name="T23" fmla="*/ 108 h 248"/>
                <a:gd name="T24" fmla="*/ 284 w 495"/>
                <a:gd name="T25" fmla="*/ 50 h 248"/>
                <a:gd name="T26" fmla="*/ 383 w 495"/>
                <a:gd name="T27" fmla="*/ 11 h 248"/>
                <a:gd name="T28" fmla="*/ 448 w 495"/>
                <a:gd name="T29" fmla="*/ 0 h 248"/>
                <a:gd name="T30" fmla="*/ 490 w 495"/>
                <a:gd name="T31" fmla="*/ 13 h 248"/>
                <a:gd name="T32" fmla="*/ 493 w 495"/>
                <a:gd name="T33" fmla="*/ 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5" h="248">
                  <a:moveTo>
                    <a:pt x="493" y="23"/>
                  </a:moveTo>
                  <a:lnTo>
                    <a:pt x="495" y="36"/>
                  </a:lnTo>
                  <a:lnTo>
                    <a:pt x="467" y="57"/>
                  </a:lnTo>
                  <a:lnTo>
                    <a:pt x="407" y="70"/>
                  </a:lnTo>
                  <a:lnTo>
                    <a:pt x="311" y="103"/>
                  </a:lnTo>
                  <a:lnTo>
                    <a:pt x="193" y="154"/>
                  </a:lnTo>
                  <a:lnTo>
                    <a:pt x="58" y="228"/>
                  </a:lnTo>
                  <a:lnTo>
                    <a:pt x="14" y="248"/>
                  </a:lnTo>
                  <a:lnTo>
                    <a:pt x="0" y="242"/>
                  </a:lnTo>
                  <a:lnTo>
                    <a:pt x="5" y="215"/>
                  </a:lnTo>
                  <a:lnTo>
                    <a:pt x="54" y="179"/>
                  </a:lnTo>
                  <a:lnTo>
                    <a:pt x="168" y="108"/>
                  </a:lnTo>
                  <a:lnTo>
                    <a:pt x="284" y="50"/>
                  </a:lnTo>
                  <a:lnTo>
                    <a:pt x="383" y="11"/>
                  </a:lnTo>
                  <a:lnTo>
                    <a:pt x="448" y="0"/>
                  </a:lnTo>
                  <a:lnTo>
                    <a:pt x="490" y="13"/>
                  </a:lnTo>
                  <a:lnTo>
                    <a:pt x="493"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43" name="Freeform 1271"/>
            <p:cNvSpPr>
              <a:spLocks/>
            </p:cNvSpPr>
            <p:nvPr/>
          </p:nvSpPr>
          <p:spPr bwMode="auto">
            <a:xfrm>
              <a:off x="5198" y="3252"/>
              <a:ext cx="168" cy="49"/>
            </a:xfrm>
            <a:custGeom>
              <a:avLst/>
              <a:gdLst>
                <a:gd name="T0" fmla="*/ 2491 w 2518"/>
                <a:gd name="T1" fmla="*/ 451 h 638"/>
                <a:gd name="T2" fmla="*/ 2407 w 2518"/>
                <a:gd name="T3" fmla="*/ 361 h 638"/>
                <a:gd name="T4" fmla="*/ 2310 w 2518"/>
                <a:gd name="T5" fmla="*/ 284 h 638"/>
                <a:gd name="T6" fmla="*/ 2196 w 2518"/>
                <a:gd name="T7" fmla="*/ 216 h 638"/>
                <a:gd name="T8" fmla="*/ 2131 w 2518"/>
                <a:gd name="T9" fmla="*/ 187 h 638"/>
                <a:gd name="T10" fmla="*/ 2057 w 2518"/>
                <a:gd name="T11" fmla="*/ 164 h 638"/>
                <a:gd name="T12" fmla="*/ 1978 w 2518"/>
                <a:gd name="T13" fmla="*/ 141 h 638"/>
                <a:gd name="T14" fmla="*/ 1889 w 2518"/>
                <a:gd name="T15" fmla="*/ 124 h 638"/>
                <a:gd name="T16" fmla="*/ 1794 w 2518"/>
                <a:gd name="T17" fmla="*/ 110 h 638"/>
                <a:gd name="T18" fmla="*/ 1690 w 2518"/>
                <a:gd name="T19" fmla="*/ 103 h 638"/>
                <a:gd name="T20" fmla="*/ 1450 w 2518"/>
                <a:gd name="T21" fmla="*/ 99 h 638"/>
                <a:gd name="T22" fmla="*/ 1168 w 2518"/>
                <a:gd name="T23" fmla="*/ 117 h 638"/>
                <a:gd name="T24" fmla="*/ 1021 w 2518"/>
                <a:gd name="T25" fmla="*/ 133 h 638"/>
                <a:gd name="T26" fmla="*/ 886 w 2518"/>
                <a:gd name="T27" fmla="*/ 159 h 638"/>
                <a:gd name="T28" fmla="*/ 761 w 2518"/>
                <a:gd name="T29" fmla="*/ 189 h 638"/>
                <a:gd name="T30" fmla="*/ 647 w 2518"/>
                <a:gd name="T31" fmla="*/ 225 h 638"/>
                <a:gd name="T32" fmla="*/ 450 w 2518"/>
                <a:gd name="T33" fmla="*/ 306 h 638"/>
                <a:gd name="T34" fmla="*/ 293 w 2518"/>
                <a:gd name="T35" fmla="*/ 396 h 638"/>
                <a:gd name="T36" fmla="*/ 174 w 2518"/>
                <a:gd name="T37" fmla="*/ 479 h 638"/>
                <a:gd name="T38" fmla="*/ 90 w 2518"/>
                <a:gd name="T39" fmla="*/ 550 h 638"/>
                <a:gd name="T40" fmla="*/ 27 w 2518"/>
                <a:gd name="T41" fmla="*/ 620 h 638"/>
                <a:gd name="T42" fmla="*/ 0 w 2518"/>
                <a:gd name="T43" fmla="*/ 638 h 638"/>
                <a:gd name="T44" fmla="*/ 72 w 2518"/>
                <a:gd name="T45" fmla="*/ 525 h 638"/>
                <a:gd name="T46" fmla="*/ 169 w 2518"/>
                <a:gd name="T47" fmla="*/ 424 h 638"/>
                <a:gd name="T48" fmla="*/ 293 w 2518"/>
                <a:gd name="T49" fmla="*/ 331 h 638"/>
                <a:gd name="T50" fmla="*/ 436 w 2518"/>
                <a:gd name="T51" fmla="*/ 248 h 638"/>
                <a:gd name="T52" fmla="*/ 599 w 2518"/>
                <a:gd name="T53" fmla="*/ 175 h 638"/>
                <a:gd name="T54" fmla="*/ 783 w 2518"/>
                <a:gd name="T55" fmla="*/ 115 h 638"/>
                <a:gd name="T56" fmla="*/ 982 w 2518"/>
                <a:gd name="T57" fmla="*/ 62 h 638"/>
                <a:gd name="T58" fmla="*/ 1193 w 2518"/>
                <a:gd name="T59" fmla="*/ 26 h 638"/>
                <a:gd name="T60" fmla="*/ 1309 w 2518"/>
                <a:gd name="T61" fmla="*/ 9 h 638"/>
                <a:gd name="T62" fmla="*/ 1421 w 2518"/>
                <a:gd name="T63" fmla="*/ 2 h 638"/>
                <a:gd name="T64" fmla="*/ 1529 w 2518"/>
                <a:gd name="T65" fmla="*/ 0 h 638"/>
                <a:gd name="T66" fmla="*/ 1632 w 2518"/>
                <a:gd name="T67" fmla="*/ 4 h 638"/>
                <a:gd name="T68" fmla="*/ 1734 w 2518"/>
                <a:gd name="T69" fmla="*/ 11 h 638"/>
                <a:gd name="T70" fmla="*/ 1829 w 2518"/>
                <a:gd name="T71" fmla="*/ 28 h 638"/>
                <a:gd name="T72" fmla="*/ 2008 w 2518"/>
                <a:gd name="T73" fmla="*/ 74 h 638"/>
                <a:gd name="T74" fmla="*/ 2091 w 2518"/>
                <a:gd name="T75" fmla="*/ 103 h 638"/>
                <a:gd name="T76" fmla="*/ 2166 w 2518"/>
                <a:gd name="T77" fmla="*/ 138 h 638"/>
                <a:gd name="T78" fmla="*/ 2303 w 2518"/>
                <a:gd name="T79" fmla="*/ 221 h 638"/>
                <a:gd name="T80" fmla="*/ 2417 w 2518"/>
                <a:gd name="T81" fmla="*/ 320 h 638"/>
                <a:gd name="T82" fmla="*/ 2500 w 2518"/>
                <a:gd name="T83" fmla="*/ 435 h 638"/>
                <a:gd name="T84" fmla="*/ 2518 w 2518"/>
                <a:gd name="T85" fmla="*/ 456 h 638"/>
                <a:gd name="T86" fmla="*/ 2491 w 2518"/>
                <a:gd name="T87" fmla="*/ 451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18" h="638">
                  <a:moveTo>
                    <a:pt x="2491" y="451"/>
                  </a:moveTo>
                  <a:lnTo>
                    <a:pt x="2407" y="361"/>
                  </a:lnTo>
                  <a:lnTo>
                    <a:pt x="2310" y="284"/>
                  </a:lnTo>
                  <a:lnTo>
                    <a:pt x="2196" y="216"/>
                  </a:lnTo>
                  <a:lnTo>
                    <a:pt x="2131" y="187"/>
                  </a:lnTo>
                  <a:lnTo>
                    <a:pt x="2057" y="164"/>
                  </a:lnTo>
                  <a:lnTo>
                    <a:pt x="1978" y="141"/>
                  </a:lnTo>
                  <a:lnTo>
                    <a:pt x="1889" y="124"/>
                  </a:lnTo>
                  <a:lnTo>
                    <a:pt x="1794" y="110"/>
                  </a:lnTo>
                  <a:lnTo>
                    <a:pt x="1690" y="103"/>
                  </a:lnTo>
                  <a:lnTo>
                    <a:pt x="1450" y="99"/>
                  </a:lnTo>
                  <a:lnTo>
                    <a:pt x="1168" y="117"/>
                  </a:lnTo>
                  <a:lnTo>
                    <a:pt x="1021" y="133"/>
                  </a:lnTo>
                  <a:lnTo>
                    <a:pt x="886" y="159"/>
                  </a:lnTo>
                  <a:lnTo>
                    <a:pt x="761" y="189"/>
                  </a:lnTo>
                  <a:lnTo>
                    <a:pt x="647" y="225"/>
                  </a:lnTo>
                  <a:lnTo>
                    <a:pt x="450" y="306"/>
                  </a:lnTo>
                  <a:lnTo>
                    <a:pt x="293" y="396"/>
                  </a:lnTo>
                  <a:lnTo>
                    <a:pt x="174" y="479"/>
                  </a:lnTo>
                  <a:lnTo>
                    <a:pt x="90" y="550"/>
                  </a:lnTo>
                  <a:lnTo>
                    <a:pt x="27" y="620"/>
                  </a:lnTo>
                  <a:lnTo>
                    <a:pt x="0" y="638"/>
                  </a:lnTo>
                  <a:lnTo>
                    <a:pt x="72" y="525"/>
                  </a:lnTo>
                  <a:lnTo>
                    <a:pt x="169" y="424"/>
                  </a:lnTo>
                  <a:lnTo>
                    <a:pt x="293" y="331"/>
                  </a:lnTo>
                  <a:lnTo>
                    <a:pt x="436" y="248"/>
                  </a:lnTo>
                  <a:lnTo>
                    <a:pt x="599" y="175"/>
                  </a:lnTo>
                  <a:lnTo>
                    <a:pt x="783" y="115"/>
                  </a:lnTo>
                  <a:lnTo>
                    <a:pt x="982" y="62"/>
                  </a:lnTo>
                  <a:lnTo>
                    <a:pt x="1193" y="26"/>
                  </a:lnTo>
                  <a:lnTo>
                    <a:pt x="1309" y="9"/>
                  </a:lnTo>
                  <a:lnTo>
                    <a:pt x="1421" y="2"/>
                  </a:lnTo>
                  <a:lnTo>
                    <a:pt x="1529" y="0"/>
                  </a:lnTo>
                  <a:lnTo>
                    <a:pt x="1632" y="4"/>
                  </a:lnTo>
                  <a:lnTo>
                    <a:pt x="1734" y="11"/>
                  </a:lnTo>
                  <a:lnTo>
                    <a:pt x="1829" y="28"/>
                  </a:lnTo>
                  <a:lnTo>
                    <a:pt x="2008" y="74"/>
                  </a:lnTo>
                  <a:lnTo>
                    <a:pt x="2091" y="103"/>
                  </a:lnTo>
                  <a:lnTo>
                    <a:pt x="2166" y="138"/>
                  </a:lnTo>
                  <a:lnTo>
                    <a:pt x="2303" y="221"/>
                  </a:lnTo>
                  <a:lnTo>
                    <a:pt x="2417" y="320"/>
                  </a:lnTo>
                  <a:lnTo>
                    <a:pt x="2500" y="435"/>
                  </a:lnTo>
                  <a:lnTo>
                    <a:pt x="2518" y="456"/>
                  </a:lnTo>
                  <a:lnTo>
                    <a:pt x="2491" y="4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44" name="Freeform 1272"/>
            <p:cNvSpPr>
              <a:spLocks/>
            </p:cNvSpPr>
            <p:nvPr/>
          </p:nvSpPr>
          <p:spPr bwMode="auto">
            <a:xfrm>
              <a:off x="5217" y="3281"/>
              <a:ext cx="15" cy="12"/>
            </a:xfrm>
            <a:custGeom>
              <a:avLst/>
              <a:gdLst>
                <a:gd name="T0" fmla="*/ 221 w 223"/>
                <a:gd name="T1" fmla="*/ 8 h 162"/>
                <a:gd name="T2" fmla="*/ 223 w 223"/>
                <a:gd name="T3" fmla="*/ 13 h 162"/>
                <a:gd name="T4" fmla="*/ 212 w 223"/>
                <a:gd name="T5" fmla="*/ 26 h 162"/>
                <a:gd name="T6" fmla="*/ 140 w 223"/>
                <a:gd name="T7" fmla="*/ 63 h 162"/>
                <a:gd name="T8" fmla="*/ 84 w 223"/>
                <a:gd name="T9" fmla="*/ 99 h 162"/>
                <a:gd name="T10" fmla="*/ 26 w 223"/>
                <a:gd name="T11" fmla="*/ 148 h 162"/>
                <a:gd name="T12" fmla="*/ 0 w 223"/>
                <a:gd name="T13" fmla="*/ 162 h 162"/>
                <a:gd name="T14" fmla="*/ 0 w 223"/>
                <a:gd name="T15" fmla="*/ 148 h 162"/>
                <a:gd name="T16" fmla="*/ 19 w 223"/>
                <a:gd name="T17" fmla="*/ 126 h 162"/>
                <a:gd name="T18" fmla="*/ 118 w 223"/>
                <a:gd name="T19" fmla="*/ 40 h 162"/>
                <a:gd name="T20" fmla="*/ 165 w 223"/>
                <a:gd name="T21" fmla="*/ 13 h 162"/>
                <a:gd name="T22" fmla="*/ 198 w 223"/>
                <a:gd name="T23" fmla="*/ 0 h 162"/>
                <a:gd name="T24" fmla="*/ 219 w 223"/>
                <a:gd name="T25" fmla="*/ 3 h 162"/>
                <a:gd name="T26" fmla="*/ 221 w 223"/>
                <a:gd name="T27" fmla="*/ 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3" h="162">
                  <a:moveTo>
                    <a:pt x="221" y="8"/>
                  </a:moveTo>
                  <a:lnTo>
                    <a:pt x="223" y="13"/>
                  </a:lnTo>
                  <a:lnTo>
                    <a:pt x="212" y="26"/>
                  </a:lnTo>
                  <a:lnTo>
                    <a:pt x="140" y="63"/>
                  </a:lnTo>
                  <a:lnTo>
                    <a:pt x="84" y="99"/>
                  </a:lnTo>
                  <a:lnTo>
                    <a:pt x="26" y="148"/>
                  </a:lnTo>
                  <a:lnTo>
                    <a:pt x="0" y="162"/>
                  </a:lnTo>
                  <a:lnTo>
                    <a:pt x="0" y="148"/>
                  </a:lnTo>
                  <a:lnTo>
                    <a:pt x="19" y="126"/>
                  </a:lnTo>
                  <a:lnTo>
                    <a:pt x="118" y="40"/>
                  </a:lnTo>
                  <a:lnTo>
                    <a:pt x="165" y="13"/>
                  </a:lnTo>
                  <a:lnTo>
                    <a:pt x="198" y="0"/>
                  </a:lnTo>
                  <a:lnTo>
                    <a:pt x="219" y="3"/>
                  </a:lnTo>
                  <a:lnTo>
                    <a:pt x="221"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45" name="Freeform 1273"/>
            <p:cNvSpPr>
              <a:spLocks/>
            </p:cNvSpPr>
            <p:nvPr/>
          </p:nvSpPr>
          <p:spPr bwMode="auto">
            <a:xfrm>
              <a:off x="5392" y="3247"/>
              <a:ext cx="32" cy="39"/>
            </a:xfrm>
            <a:custGeom>
              <a:avLst/>
              <a:gdLst>
                <a:gd name="T0" fmla="*/ 0 w 483"/>
                <a:gd name="T1" fmla="*/ 317 h 509"/>
                <a:gd name="T2" fmla="*/ 3 w 483"/>
                <a:gd name="T3" fmla="*/ 366 h 509"/>
                <a:gd name="T4" fmla="*/ 35 w 483"/>
                <a:gd name="T5" fmla="*/ 414 h 509"/>
                <a:gd name="T6" fmla="*/ 91 w 483"/>
                <a:gd name="T7" fmla="*/ 459 h 509"/>
                <a:gd name="T8" fmla="*/ 165 w 483"/>
                <a:gd name="T9" fmla="*/ 493 h 509"/>
                <a:gd name="T10" fmla="*/ 246 w 483"/>
                <a:gd name="T11" fmla="*/ 509 h 509"/>
                <a:gd name="T12" fmla="*/ 316 w 483"/>
                <a:gd name="T13" fmla="*/ 504 h 509"/>
                <a:gd name="T14" fmla="*/ 371 w 483"/>
                <a:gd name="T15" fmla="*/ 482 h 509"/>
                <a:gd name="T16" fmla="*/ 400 w 483"/>
                <a:gd name="T17" fmla="*/ 445 h 509"/>
                <a:gd name="T18" fmla="*/ 483 w 483"/>
                <a:gd name="T19" fmla="*/ 193 h 509"/>
                <a:gd name="T20" fmla="*/ 483 w 483"/>
                <a:gd name="T21" fmla="*/ 143 h 509"/>
                <a:gd name="T22" fmla="*/ 451 w 483"/>
                <a:gd name="T23" fmla="*/ 95 h 509"/>
                <a:gd name="T24" fmla="*/ 395 w 483"/>
                <a:gd name="T25" fmla="*/ 50 h 509"/>
                <a:gd name="T26" fmla="*/ 321 w 483"/>
                <a:gd name="T27" fmla="*/ 16 h 509"/>
                <a:gd name="T28" fmla="*/ 239 w 483"/>
                <a:gd name="T29" fmla="*/ 0 h 509"/>
                <a:gd name="T30" fmla="*/ 167 w 483"/>
                <a:gd name="T31" fmla="*/ 5 h 509"/>
                <a:gd name="T32" fmla="*/ 114 w 483"/>
                <a:gd name="T33" fmla="*/ 25 h 509"/>
                <a:gd name="T34" fmla="*/ 84 w 483"/>
                <a:gd name="T35" fmla="*/ 64 h 509"/>
                <a:gd name="T36" fmla="*/ 0 w 483"/>
                <a:gd name="T37" fmla="*/ 317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3" h="509">
                  <a:moveTo>
                    <a:pt x="0" y="317"/>
                  </a:moveTo>
                  <a:lnTo>
                    <a:pt x="3" y="366"/>
                  </a:lnTo>
                  <a:lnTo>
                    <a:pt x="35" y="414"/>
                  </a:lnTo>
                  <a:lnTo>
                    <a:pt x="91" y="459"/>
                  </a:lnTo>
                  <a:lnTo>
                    <a:pt x="165" y="493"/>
                  </a:lnTo>
                  <a:lnTo>
                    <a:pt x="246" y="509"/>
                  </a:lnTo>
                  <a:lnTo>
                    <a:pt x="316" y="504"/>
                  </a:lnTo>
                  <a:lnTo>
                    <a:pt x="371" y="482"/>
                  </a:lnTo>
                  <a:lnTo>
                    <a:pt x="400" y="445"/>
                  </a:lnTo>
                  <a:lnTo>
                    <a:pt x="483" y="193"/>
                  </a:lnTo>
                  <a:lnTo>
                    <a:pt x="483" y="143"/>
                  </a:lnTo>
                  <a:lnTo>
                    <a:pt x="451" y="95"/>
                  </a:lnTo>
                  <a:lnTo>
                    <a:pt x="395" y="50"/>
                  </a:lnTo>
                  <a:lnTo>
                    <a:pt x="321" y="16"/>
                  </a:lnTo>
                  <a:lnTo>
                    <a:pt x="239" y="0"/>
                  </a:lnTo>
                  <a:lnTo>
                    <a:pt x="167" y="5"/>
                  </a:lnTo>
                  <a:lnTo>
                    <a:pt x="114" y="25"/>
                  </a:lnTo>
                  <a:lnTo>
                    <a:pt x="84" y="64"/>
                  </a:lnTo>
                  <a:lnTo>
                    <a:pt x="0" y="3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46" name="Freeform 1274"/>
            <p:cNvSpPr>
              <a:spLocks/>
            </p:cNvSpPr>
            <p:nvPr/>
          </p:nvSpPr>
          <p:spPr bwMode="auto">
            <a:xfrm>
              <a:off x="5401" y="3249"/>
              <a:ext cx="11" cy="35"/>
            </a:xfrm>
            <a:custGeom>
              <a:avLst/>
              <a:gdLst>
                <a:gd name="T0" fmla="*/ 159 w 159"/>
                <a:gd name="T1" fmla="*/ 0 h 456"/>
                <a:gd name="T2" fmla="*/ 141 w 159"/>
                <a:gd name="T3" fmla="*/ 2 h 456"/>
                <a:gd name="T4" fmla="*/ 127 w 159"/>
                <a:gd name="T5" fmla="*/ 21 h 456"/>
                <a:gd name="T6" fmla="*/ 99 w 159"/>
                <a:gd name="T7" fmla="*/ 92 h 456"/>
                <a:gd name="T8" fmla="*/ 18 w 159"/>
                <a:gd name="T9" fmla="*/ 339 h 456"/>
                <a:gd name="T10" fmla="*/ 0 w 159"/>
                <a:gd name="T11" fmla="*/ 414 h 456"/>
                <a:gd name="T12" fmla="*/ 2 w 159"/>
                <a:gd name="T13" fmla="*/ 440 h 456"/>
                <a:gd name="T14" fmla="*/ 13 w 159"/>
                <a:gd name="T15" fmla="*/ 456 h 4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9" h="456">
                  <a:moveTo>
                    <a:pt x="159" y="0"/>
                  </a:moveTo>
                  <a:lnTo>
                    <a:pt x="141" y="2"/>
                  </a:lnTo>
                  <a:lnTo>
                    <a:pt x="127" y="21"/>
                  </a:lnTo>
                  <a:lnTo>
                    <a:pt x="99" y="92"/>
                  </a:lnTo>
                  <a:lnTo>
                    <a:pt x="18" y="339"/>
                  </a:lnTo>
                  <a:lnTo>
                    <a:pt x="0" y="414"/>
                  </a:lnTo>
                  <a:lnTo>
                    <a:pt x="2" y="440"/>
                  </a:lnTo>
                  <a:lnTo>
                    <a:pt x="13" y="456"/>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47" name="Freeform 1275"/>
            <p:cNvSpPr>
              <a:spLocks/>
            </p:cNvSpPr>
            <p:nvPr/>
          </p:nvSpPr>
          <p:spPr bwMode="auto">
            <a:xfrm>
              <a:off x="5402" y="3249"/>
              <a:ext cx="10" cy="35"/>
            </a:xfrm>
            <a:custGeom>
              <a:avLst/>
              <a:gdLst>
                <a:gd name="T0" fmla="*/ 149 w 149"/>
                <a:gd name="T1" fmla="*/ 0 h 459"/>
                <a:gd name="T2" fmla="*/ 130 w 149"/>
                <a:gd name="T3" fmla="*/ 27 h 459"/>
                <a:gd name="T4" fmla="*/ 110 w 149"/>
                <a:gd name="T5" fmla="*/ 102 h 459"/>
                <a:gd name="T6" fmla="*/ 28 w 149"/>
                <a:gd name="T7" fmla="*/ 346 h 459"/>
                <a:gd name="T8" fmla="*/ 5 w 149"/>
                <a:gd name="T9" fmla="*/ 422 h 459"/>
                <a:gd name="T10" fmla="*/ 0 w 149"/>
                <a:gd name="T11" fmla="*/ 459 h 459"/>
              </a:gdLst>
              <a:ahLst/>
              <a:cxnLst>
                <a:cxn ang="0">
                  <a:pos x="T0" y="T1"/>
                </a:cxn>
                <a:cxn ang="0">
                  <a:pos x="T2" y="T3"/>
                </a:cxn>
                <a:cxn ang="0">
                  <a:pos x="T4" y="T5"/>
                </a:cxn>
                <a:cxn ang="0">
                  <a:pos x="T6" y="T7"/>
                </a:cxn>
                <a:cxn ang="0">
                  <a:pos x="T8" y="T9"/>
                </a:cxn>
                <a:cxn ang="0">
                  <a:pos x="T10" y="T11"/>
                </a:cxn>
              </a:cxnLst>
              <a:rect l="0" t="0" r="r" b="b"/>
              <a:pathLst>
                <a:path w="149" h="459">
                  <a:moveTo>
                    <a:pt x="149" y="0"/>
                  </a:moveTo>
                  <a:lnTo>
                    <a:pt x="130" y="27"/>
                  </a:lnTo>
                  <a:lnTo>
                    <a:pt x="110" y="102"/>
                  </a:lnTo>
                  <a:lnTo>
                    <a:pt x="28" y="346"/>
                  </a:lnTo>
                  <a:lnTo>
                    <a:pt x="5" y="422"/>
                  </a:lnTo>
                  <a:lnTo>
                    <a:pt x="0" y="459"/>
                  </a:lnTo>
                </a:path>
              </a:pathLst>
            </a:custGeom>
            <a:noFill/>
            <a:ln w="3175">
              <a:solidFill>
                <a:srgbClr val="E8E8E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48" name="Freeform 1276"/>
            <p:cNvSpPr>
              <a:spLocks/>
            </p:cNvSpPr>
            <p:nvPr/>
          </p:nvSpPr>
          <p:spPr bwMode="auto">
            <a:xfrm>
              <a:off x="5402" y="3249"/>
              <a:ext cx="10" cy="35"/>
            </a:xfrm>
            <a:custGeom>
              <a:avLst/>
              <a:gdLst>
                <a:gd name="T0" fmla="*/ 148 w 148"/>
                <a:gd name="T1" fmla="*/ 0 h 459"/>
                <a:gd name="T2" fmla="*/ 146 w 148"/>
                <a:gd name="T3" fmla="*/ 32 h 459"/>
                <a:gd name="T4" fmla="*/ 130 w 148"/>
                <a:gd name="T5" fmla="*/ 108 h 459"/>
                <a:gd name="T6" fmla="*/ 49 w 148"/>
                <a:gd name="T7" fmla="*/ 352 h 459"/>
                <a:gd name="T8" fmla="*/ 18 w 148"/>
                <a:gd name="T9" fmla="*/ 427 h 459"/>
                <a:gd name="T10" fmla="*/ 0 w 148"/>
                <a:gd name="T11" fmla="*/ 459 h 459"/>
              </a:gdLst>
              <a:ahLst/>
              <a:cxnLst>
                <a:cxn ang="0">
                  <a:pos x="T0" y="T1"/>
                </a:cxn>
                <a:cxn ang="0">
                  <a:pos x="T2" y="T3"/>
                </a:cxn>
                <a:cxn ang="0">
                  <a:pos x="T4" y="T5"/>
                </a:cxn>
                <a:cxn ang="0">
                  <a:pos x="T6" y="T7"/>
                </a:cxn>
                <a:cxn ang="0">
                  <a:pos x="T8" y="T9"/>
                </a:cxn>
                <a:cxn ang="0">
                  <a:pos x="T10" y="T11"/>
                </a:cxn>
              </a:cxnLst>
              <a:rect l="0" t="0" r="r" b="b"/>
              <a:pathLst>
                <a:path w="148" h="459">
                  <a:moveTo>
                    <a:pt x="148" y="0"/>
                  </a:moveTo>
                  <a:lnTo>
                    <a:pt x="146" y="32"/>
                  </a:lnTo>
                  <a:lnTo>
                    <a:pt x="130" y="108"/>
                  </a:lnTo>
                  <a:lnTo>
                    <a:pt x="49" y="352"/>
                  </a:lnTo>
                  <a:lnTo>
                    <a:pt x="18" y="427"/>
                  </a:lnTo>
                  <a:lnTo>
                    <a:pt x="0" y="459"/>
                  </a:lnTo>
                </a:path>
              </a:pathLst>
            </a:custGeom>
            <a:noFill/>
            <a:ln w="3175">
              <a:solidFill>
                <a:srgbClr val="D4D4D4"/>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49" name="Freeform 1277"/>
            <p:cNvSpPr>
              <a:spLocks/>
            </p:cNvSpPr>
            <p:nvPr/>
          </p:nvSpPr>
          <p:spPr bwMode="auto">
            <a:xfrm>
              <a:off x="5402" y="3249"/>
              <a:ext cx="11" cy="35"/>
            </a:xfrm>
            <a:custGeom>
              <a:avLst/>
              <a:gdLst>
                <a:gd name="T0" fmla="*/ 150 w 163"/>
                <a:gd name="T1" fmla="*/ 0 h 457"/>
                <a:gd name="T2" fmla="*/ 160 w 163"/>
                <a:gd name="T3" fmla="*/ 12 h 457"/>
                <a:gd name="T4" fmla="*/ 163 w 163"/>
                <a:gd name="T5" fmla="*/ 35 h 457"/>
                <a:gd name="T6" fmla="*/ 152 w 163"/>
                <a:gd name="T7" fmla="*/ 113 h 457"/>
                <a:gd name="T8" fmla="*/ 74 w 163"/>
                <a:gd name="T9" fmla="*/ 360 h 457"/>
                <a:gd name="T10" fmla="*/ 55 w 163"/>
                <a:gd name="T11" fmla="*/ 401 h 457"/>
                <a:gd name="T12" fmla="*/ 35 w 163"/>
                <a:gd name="T13" fmla="*/ 431 h 457"/>
                <a:gd name="T14" fmla="*/ 0 w 163"/>
                <a:gd name="T15" fmla="*/ 457 h 4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3" h="457">
                  <a:moveTo>
                    <a:pt x="150" y="0"/>
                  </a:moveTo>
                  <a:lnTo>
                    <a:pt x="160" y="12"/>
                  </a:lnTo>
                  <a:lnTo>
                    <a:pt x="163" y="35"/>
                  </a:lnTo>
                  <a:lnTo>
                    <a:pt x="152" y="113"/>
                  </a:lnTo>
                  <a:lnTo>
                    <a:pt x="74" y="360"/>
                  </a:lnTo>
                  <a:lnTo>
                    <a:pt x="55" y="401"/>
                  </a:lnTo>
                  <a:lnTo>
                    <a:pt x="35" y="431"/>
                  </a:lnTo>
                  <a:lnTo>
                    <a:pt x="0" y="457"/>
                  </a:lnTo>
                </a:path>
              </a:pathLst>
            </a:custGeom>
            <a:noFill/>
            <a:ln w="3175">
              <a:solidFill>
                <a:srgbClr val="BFBFB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50" name="Freeform 1278"/>
            <p:cNvSpPr>
              <a:spLocks/>
            </p:cNvSpPr>
            <p:nvPr/>
          </p:nvSpPr>
          <p:spPr bwMode="auto">
            <a:xfrm>
              <a:off x="5402" y="3249"/>
              <a:ext cx="13" cy="35"/>
            </a:xfrm>
            <a:custGeom>
              <a:avLst/>
              <a:gdLst>
                <a:gd name="T0" fmla="*/ 150 w 181"/>
                <a:gd name="T1" fmla="*/ 0 h 457"/>
                <a:gd name="T2" fmla="*/ 170 w 181"/>
                <a:gd name="T3" fmla="*/ 14 h 457"/>
                <a:gd name="T4" fmla="*/ 179 w 181"/>
                <a:gd name="T5" fmla="*/ 41 h 457"/>
                <a:gd name="T6" fmla="*/ 181 w 181"/>
                <a:gd name="T7" fmla="*/ 79 h 457"/>
                <a:gd name="T8" fmla="*/ 174 w 181"/>
                <a:gd name="T9" fmla="*/ 122 h 457"/>
                <a:gd name="T10" fmla="*/ 96 w 181"/>
                <a:gd name="T11" fmla="*/ 366 h 457"/>
                <a:gd name="T12" fmla="*/ 76 w 181"/>
                <a:gd name="T13" fmla="*/ 405 h 457"/>
                <a:gd name="T14" fmla="*/ 51 w 181"/>
                <a:gd name="T15" fmla="*/ 436 h 457"/>
                <a:gd name="T16" fmla="*/ 23 w 181"/>
                <a:gd name="T17" fmla="*/ 452 h 457"/>
                <a:gd name="T18" fmla="*/ 0 w 181"/>
                <a:gd name="T19" fmla="*/ 457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1" h="457">
                  <a:moveTo>
                    <a:pt x="150" y="0"/>
                  </a:moveTo>
                  <a:lnTo>
                    <a:pt x="170" y="14"/>
                  </a:lnTo>
                  <a:lnTo>
                    <a:pt x="179" y="41"/>
                  </a:lnTo>
                  <a:lnTo>
                    <a:pt x="181" y="79"/>
                  </a:lnTo>
                  <a:lnTo>
                    <a:pt x="174" y="122"/>
                  </a:lnTo>
                  <a:lnTo>
                    <a:pt x="96" y="366"/>
                  </a:lnTo>
                  <a:lnTo>
                    <a:pt x="76" y="405"/>
                  </a:lnTo>
                  <a:lnTo>
                    <a:pt x="51" y="436"/>
                  </a:lnTo>
                  <a:lnTo>
                    <a:pt x="23" y="452"/>
                  </a:lnTo>
                  <a:lnTo>
                    <a:pt x="0" y="457"/>
                  </a:lnTo>
                </a:path>
              </a:pathLst>
            </a:custGeom>
            <a:noFill/>
            <a:ln w="3175">
              <a:solidFill>
                <a:srgbClr val="A8A8A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51" name="Freeform 1279"/>
            <p:cNvSpPr>
              <a:spLocks/>
            </p:cNvSpPr>
            <p:nvPr/>
          </p:nvSpPr>
          <p:spPr bwMode="auto">
            <a:xfrm>
              <a:off x="5402" y="3249"/>
              <a:ext cx="14" cy="35"/>
            </a:xfrm>
            <a:custGeom>
              <a:avLst/>
              <a:gdLst>
                <a:gd name="T0" fmla="*/ 150 w 204"/>
                <a:gd name="T1" fmla="*/ 0 h 459"/>
                <a:gd name="T2" fmla="*/ 179 w 204"/>
                <a:gd name="T3" fmla="*/ 16 h 459"/>
                <a:gd name="T4" fmla="*/ 197 w 204"/>
                <a:gd name="T5" fmla="*/ 46 h 459"/>
                <a:gd name="T6" fmla="*/ 204 w 204"/>
                <a:gd name="T7" fmla="*/ 86 h 459"/>
                <a:gd name="T8" fmla="*/ 197 w 204"/>
                <a:gd name="T9" fmla="*/ 129 h 459"/>
                <a:gd name="T10" fmla="*/ 118 w 204"/>
                <a:gd name="T11" fmla="*/ 376 h 459"/>
                <a:gd name="T12" fmla="*/ 98 w 204"/>
                <a:gd name="T13" fmla="*/ 415 h 459"/>
                <a:gd name="T14" fmla="*/ 67 w 204"/>
                <a:gd name="T15" fmla="*/ 443 h 459"/>
                <a:gd name="T16" fmla="*/ 35 w 204"/>
                <a:gd name="T17" fmla="*/ 457 h 459"/>
                <a:gd name="T18" fmla="*/ 0 w 204"/>
                <a:gd name="T19" fmla="*/ 459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459">
                  <a:moveTo>
                    <a:pt x="150" y="0"/>
                  </a:moveTo>
                  <a:lnTo>
                    <a:pt x="179" y="16"/>
                  </a:lnTo>
                  <a:lnTo>
                    <a:pt x="197" y="46"/>
                  </a:lnTo>
                  <a:lnTo>
                    <a:pt x="204" y="86"/>
                  </a:lnTo>
                  <a:lnTo>
                    <a:pt x="197" y="129"/>
                  </a:lnTo>
                  <a:lnTo>
                    <a:pt x="118" y="376"/>
                  </a:lnTo>
                  <a:lnTo>
                    <a:pt x="98" y="415"/>
                  </a:lnTo>
                  <a:lnTo>
                    <a:pt x="67" y="443"/>
                  </a:lnTo>
                  <a:lnTo>
                    <a:pt x="35" y="457"/>
                  </a:lnTo>
                  <a:lnTo>
                    <a:pt x="0" y="459"/>
                  </a:lnTo>
                </a:path>
              </a:pathLst>
            </a:custGeom>
            <a:noFill/>
            <a:ln w="3175">
              <a:solidFill>
                <a:srgbClr val="949494"/>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52" name="Freeform 1280"/>
            <p:cNvSpPr>
              <a:spLocks/>
            </p:cNvSpPr>
            <p:nvPr/>
          </p:nvSpPr>
          <p:spPr bwMode="auto">
            <a:xfrm>
              <a:off x="5402" y="3249"/>
              <a:ext cx="16" cy="35"/>
            </a:xfrm>
            <a:custGeom>
              <a:avLst/>
              <a:gdLst>
                <a:gd name="T0" fmla="*/ 153 w 228"/>
                <a:gd name="T1" fmla="*/ 0 h 461"/>
                <a:gd name="T2" fmla="*/ 190 w 228"/>
                <a:gd name="T3" fmla="*/ 21 h 461"/>
                <a:gd name="T4" fmla="*/ 215 w 228"/>
                <a:gd name="T5" fmla="*/ 53 h 461"/>
                <a:gd name="T6" fmla="*/ 228 w 228"/>
                <a:gd name="T7" fmla="*/ 95 h 461"/>
                <a:gd name="T8" fmla="*/ 221 w 228"/>
                <a:gd name="T9" fmla="*/ 138 h 461"/>
                <a:gd name="T10" fmla="*/ 141 w 228"/>
                <a:gd name="T11" fmla="*/ 382 h 461"/>
                <a:gd name="T12" fmla="*/ 118 w 228"/>
                <a:gd name="T13" fmla="*/ 422 h 461"/>
                <a:gd name="T14" fmla="*/ 83 w 228"/>
                <a:gd name="T15" fmla="*/ 450 h 461"/>
                <a:gd name="T16" fmla="*/ 42 w 228"/>
                <a:gd name="T17" fmla="*/ 461 h 461"/>
                <a:gd name="T18" fmla="*/ 0 w 228"/>
                <a:gd name="T19" fmla="*/ 459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8" h="461">
                  <a:moveTo>
                    <a:pt x="153" y="0"/>
                  </a:moveTo>
                  <a:lnTo>
                    <a:pt x="190" y="21"/>
                  </a:lnTo>
                  <a:lnTo>
                    <a:pt x="215" y="53"/>
                  </a:lnTo>
                  <a:lnTo>
                    <a:pt x="228" y="95"/>
                  </a:lnTo>
                  <a:lnTo>
                    <a:pt x="221" y="138"/>
                  </a:lnTo>
                  <a:lnTo>
                    <a:pt x="141" y="382"/>
                  </a:lnTo>
                  <a:lnTo>
                    <a:pt x="118" y="422"/>
                  </a:lnTo>
                  <a:lnTo>
                    <a:pt x="83" y="450"/>
                  </a:lnTo>
                  <a:lnTo>
                    <a:pt x="42" y="461"/>
                  </a:lnTo>
                  <a:lnTo>
                    <a:pt x="0" y="459"/>
                  </a:lnTo>
                </a:path>
              </a:pathLst>
            </a:custGeom>
            <a:noFill/>
            <a:ln w="3175">
              <a:solidFill>
                <a:srgbClr val="7D7D7D"/>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53" name="Freeform 1281"/>
            <p:cNvSpPr>
              <a:spLocks/>
            </p:cNvSpPr>
            <p:nvPr/>
          </p:nvSpPr>
          <p:spPr bwMode="auto">
            <a:xfrm>
              <a:off x="5403" y="3249"/>
              <a:ext cx="16" cy="36"/>
            </a:xfrm>
            <a:custGeom>
              <a:avLst/>
              <a:gdLst>
                <a:gd name="T0" fmla="*/ 153 w 246"/>
                <a:gd name="T1" fmla="*/ 0 h 463"/>
                <a:gd name="T2" fmla="*/ 200 w 246"/>
                <a:gd name="T3" fmla="*/ 23 h 463"/>
                <a:gd name="T4" fmla="*/ 230 w 246"/>
                <a:gd name="T5" fmla="*/ 58 h 463"/>
                <a:gd name="T6" fmla="*/ 246 w 246"/>
                <a:gd name="T7" fmla="*/ 102 h 463"/>
                <a:gd name="T8" fmla="*/ 242 w 246"/>
                <a:gd name="T9" fmla="*/ 145 h 463"/>
                <a:gd name="T10" fmla="*/ 163 w 246"/>
                <a:gd name="T11" fmla="*/ 389 h 463"/>
                <a:gd name="T12" fmla="*/ 139 w 246"/>
                <a:gd name="T13" fmla="*/ 429 h 463"/>
                <a:gd name="T14" fmla="*/ 100 w 246"/>
                <a:gd name="T15" fmla="*/ 454 h 463"/>
                <a:gd name="T16" fmla="*/ 51 w 246"/>
                <a:gd name="T17" fmla="*/ 463 h 463"/>
                <a:gd name="T18" fmla="*/ 0 w 246"/>
                <a:gd name="T19" fmla="*/ 459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6" h="463">
                  <a:moveTo>
                    <a:pt x="153" y="0"/>
                  </a:moveTo>
                  <a:lnTo>
                    <a:pt x="200" y="23"/>
                  </a:lnTo>
                  <a:lnTo>
                    <a:pt x="230" y="58"/>
                  </a:lnTo>
                  <a:lnTo>
                    <a:pt x="246" y="102"/>
                  </a:lnTo>
                  <a:lnTo>
                    <a:pt x="242" y="145"/>
                  </a:lnTo>
                  <a:lnTo>
                    <a:pt x="163" y="389"/>
                  </a:lnTo>
                  <a:lnTo>
                    <a:pt x="139" y="429"/>
                  </a:lnTo>
                  <a:lnTo>
                    <a:pt x="100" y="454"/>
                  </a:lnTo>
                  <a:lnTo>
                    <a:pt x="51" y="463"/>
                  </a:lnTo>
                  <a:lnTo>
                    <a:pt x="0" y="459"/>
                  </a:lnTo>
                </a:path>
              </a:pathLst>
            </a:custGeom>
            <a:noFill/>
            <a:ln w="3175">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54" name="Freeform 1282"/>
            <p:cNvSpPr>
              <a:spLocks/>
            </p:cNvSpPr>
            <p:nvPr/>
          </p:nvSpPr>
          <p:spPr bwMode="auto">
            <a:xfrm>
              <a:off x="5403" y="3249"/>
              <a:ext cx="17" cy="36"/>
            </a:xfrm>
            <a:custGeom>
              <a:avLst/>
              <a:gdLst>
                <a:gd name="T0" fmla="*/ 156 w 267"/>
                <a:gd name="T1" fmla="*/ 0 h 468"/>
                <a:gd name="T2" fmla="*/ 209 w 267"/>
                <a:gd name="T3" fmla="*/ 28 h 468"/>
                <a:gd name="T4" fmla="*/ 249 w 267"/>
                <a:gd name="T5" fmla="*/ 65 h 468"/>
                <a:gd name="T6" fmla="*/ 267 w 267"/>
                <a:gd name="T7" fmla="*/ 106 h 468"/>
                <a:gd name="T8" fmla="*/ 265 w 267"/>
                <a:gd name="T9" fmla="*/ 152 h 468"/>
                <a:gd name="T10" fmla="*/ 186 w 267"/>
                <a:gd name="T11" fmla="*/ 398 h 468"/>
                <a:gd name="T12" fmla="*/ 161 w 267"/>
                <a:gd name="T13" fmla="*/ 436 h 468"/>
                <a:gd name="T14" fmla="*/ 116 w 267"/>
                <a:gd name="T15" fmla="*/ 461 h 468"/>
                <a:gd name="T16" fmla="*/ 61 w 267"/>
                <a:gd name="T17" fmla="*/ 468 h 468"/>
                <a:gd name="T18" fmla="*/ 0 w 267"/>
                <a:gd name="T19" fmla="*/ 459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7" h="468">
                  <a:moveTo>
                    <a:pt x="156" y="0"/>
                  </a:moveTo>
                  <a:lnTo>
                    <a:pt x="209" y="28"/>
                  </a:lnTo>
                  <a:lnTo>
                    <a:pt x="249" y="65"/>
                  </a:lnTo>
                  <a:lnTo>
                    <a:pt x="267" y="106"/>
                  </a:lnTo>
                  <a:lnTo>
                    <a:pt x="265" y="152"/>
                  </a:lnTo>
                  <a:lnTo>
                    <a:pt x="186" y="398"/>
                  </a:lnTo>
                  <a:lnTo>
                    <a:pt x="161" y="436"/>
                  </a:lnTo>
                  <a:lnTo>
                    <a:pt x="116" y="461"/>
                  </a:lnTo>
                  <a:lnTo>
                    <a:pt x="61" y="468"/>
                  </a:lnTo>
                  <a:lnTo>
                    <a:pt x="0" y="459"/>
                  </a:lnTo>
                </a:path>
              </a:pathLst>
            </a:custGeom>
            <a:noFill/>
            <a:ln w="3175">
              <a:solidFill>
                <a:srgbClr val="52525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55" name="Freeform 1283"/>
            <p:cNvSpPr>
              <a:spLocks/>
            </p:cNvSpPr>
            <p:nvPr/>
          </p:nvSpPr>
          <p:spPr bwMode="auto">
            <a:xfrm>
              <a:off x="5403" y="3249"/>
              <a:ext cx="19" cy="36"/>
            </a:xfrm>
            <a:custGeom>
              <a:avLst/>
              <a:gdLst>
                <a:gd name="T0" fmla="*/ 156 w 288"/>
                <a:gd name="T1" fmla="*/ 0 h 470"/>
                <a:gd name="T2" fmla="*/ 218 w 288"/>
                <a:gd name="T3" fmla="*/ 28 h 470"/>
                <a:gd name="T4" fmla="*/ 262 w 288"/>
                <a:gd name="T5" fmla="*/ 70 h 470"/>
                <a:gd name="T6" fmla="*/ 279 w 288"/>
                <a:gd name="T7" fmla="*/ 93 h 470"/>
                <a:gd name="T8" fmla="*/ 288 w 288"/>
                <a:gd name="T9" fmla="*/ 116 h 470"/>
                <a:gd name="T10" fmla="*/ 285 w 288"/>
                <a:gd name="T11" fmla="*/ 161 h 470"/>
                <a:gd name="T12" fmla="*/ 206 w 288"/>
                <a:gd name="T13" fmla="*/ 405 h 470"/>
                <a:gd name="T14" fmla="*/ 178 w 288"/>
                <a:gd name="T15" fmla="*/ 443 h 470"/>
                <a:gd name="T16" fmla="*/ 129 w 288"/>
                <a:gd name="T17" fmla="*/ 466 h 470"/>
                <a:gd name="T18" fmla="*/ 69 w 288"/>
                <a:gd name="T19" fmla="*/ 470 h 470"/>
                <a:gd name="T20" fmla="*/ 0 w 288"/>
                <a:gd name="T21" fmla="*/ 45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8" h="470">
                  <a:moveTo>
                    <a:pt x="156" y="0"/>
                  </a:moveTo>
                  <a:lnTo>
                    <a:pt x="218" y="28"/>
                  </a:lnTo>
                  <a:lnTo>
                    <a:pt x="262" y="70"/>
                  </a:lnTo>
                  <a:lnTo>
                    <a:pt x="279" y="93"/>
                  </a:lnTo>
                  <a:lnTo>
                    <a:pt x="288" y="116"/>
                  </a:lnTo>
                  <a:lnTo>
                    <a:pt x="285" y="161"/>
                  </a:lnTo>
                  <a:lnTo>
                    <a:pt x="206" y="405"/>
                  </a:lnTo>
                  <a:lnTo>
                    <a:pt x="178" y="443"/>
                  </a:lnTo>
                  <a:lnTo>
                    <a:pt x="129" y="466"/>
                  </a:lnTo>
                  <a:lnTo>
                    <a:pt x="69" y="470"/>
                  </a:lnTo>
                  <a:lnTo>
                    <a:pt x="0" y="459"/>
                  </a:lnTo>
                </a:path>
              </a:pathLst>
            </a:custGeom>
            <a:noFill/>
            <a:ln w="3175">
              <a:solidFill>
                <a:srgbClr val="3D3D3D"/>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56" name="Freeform 1284"/>
            <p:cNvSpPr>
              <a:spLocks/>
            </p:cNvSpPr>
            <p:nvPr/>
          </p:nvSpPr>
          <p:spPr bwMode="auto">
            <a:xfrm>
              <a:off x="5403" y="3249"/>
              <a:ext cx="20" cy="37"/>
            </a:xfrm>
            <a:custGeom>
              <a:avLst/>
              <a:gdLst>
                <a:gd name="T0" fmla="*/ 0 w 308"/>
                <a:gd name="T1" fmla="*/ 458 h 474"/>
                <a:gd name="T2" fmla="*/ 78 w 308"/>
                <a:gd name="T3" fmla="*/ 474 h 474"/>
                <a:gd name="T4" fmla="*/ 148 w 308"/>
                <a:gd name="T5" fmla="*/ 470 h 474"/>
                <a:gd name="T6" fmla="*/ 201 w 308"/>
                <a:gd name="T7" fmla="*/ 449 h 474"/>
                <a:gd name="T8" fmla="*/ 230 w 308"/>
                <a:gd name="T9" fmla="*/ 412 h 474"/>
                <a:gd name="T10" fmla="*/ 308 w 308"/>
                <a:gd name="T11" fmla="*/ 165 h 474"/>
                <a:gd name="T12" fmla="*/ 308 w 308"/>
                <a:gd name="T13" fmla="*/ 117 h 474"/>
                <a:gd name="T14" fmla="*/ 281 w 308"/>
                <a:gd name="T15" fmla="*/ 71 h 474"/>
                <a:gd name="T16" fmla="*/ 230 w 308"/>
                <a:gd name="T17" fmla="*/ 29 h 474"/>
                <a:gd name="T18" fmla="*/ 158 w 308"/>
                <a:gd name="T19"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8" h="474">
                  <a:moveTo>
                    <a:pt x="0" y="458"/>
                  </a:moveTo>
                  <a:lnTo>
                    <a:pt x="78" y="474"/>
                  </a:lnTo>
                  <a:lnTo>
                    <a:pt x="148" y="470"/>
                  </a:lnTo>
                  <a:lnTo>
                    <a:pt x="201" y="449"/>
                  </a:lnTo>
                  <a:lnTo>
                    <a:pt x="230" y="412"/>
                  </a:lnTo>
                  <a:lnTo>
                    <a:pt x="308" y="165"/>
                  </a:lnTo>
                  <a:lnTo>
                    <a:pt x="308" y="117"/>
                  </a:lnTo>
                  <a:lnTo>
                    <a:pt x="281" y="71"/>
                  </a:lnTo>
                  <a:lnTo>
                    <a:pt x="230" y="29"/>
                  </a:lnTo>
                  <a:lnTo>
                    <a:pt x="158" y="0"/>
                  </a:lnTo>
                </a:path>
              </a:pathLst>
            </a:custGeom>
            <a:noFill/>
            <a:ln w="3175">
              <a:solidFill>
                <a:srgbClr val="2626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57" name="Freeform 1285"/>
            <p:cNvSpPr>
              <a:spLocks/>
            </p:cNvSpPr>
            <p:nvPr/>
          </p:nvSpPr>
          <p:spPr bwMode="auto">
            <a:xfrm>
              <a:off x="5392" y="3247"/>
              <a:ext cx="32" cy="39"/>
            </a:xfrm>
            <a:custGeom>
              <a:avLst/>
              <a:gdLst>
                <a:gd name="T0" fmla="*/ 0 w 483"/>
                <a:gd name="T1" fmla="*/ 317 h 509"/>
                <a:gd name="T2" fmla="*/ 3 w 483"/>
                <a:gd name="T3" fmla="*/ 366 h 509"/>
                <a:gd name="T4" fmla="*/ 35 w 483"/>
                <a:gd name="T5" fmla="*/ 414 h 509"/>
                <a:gd name="T6" fmla="*/ 91 w 483"/>
                <a:gd name="T7" fmla="*/ 459 h 509"/>
                <a:gd name="T8" fmla="*/ 165 w 483"/>
                <a:gd name="T9" fmla="*/ 493 h 509"/>
                <a:gd name="T10" fmla="*/ 248 w 483"/>
                <a:gd name="T11" fmla="*/ 509 h 509"/>
                <a:gd name="T12" fmla="*/ 319 w 483"/>
                <a:gd name="T13" fmla="*/ 507 h 509"/>
                <a:gd name="T14" fmla="*/ 371 w 483"/>
                <a:gd name="T15" fmla="*/ 484 h 509"/>
                <a:gd name="T16" fmla="*/ 400 w 483"/>
                <a:gd name="T17" fmla="*/ 445 h 509"/>
                <a:gd name="T18" fmla="*/ 483 w 483"/>
                <a:gd name="T19" fmla="*/ 193 h 509"/>
                <a:gd name="T20" fmla="*/ 483 w 483"/>
                <a:gd name="T21" fmla="*/ 143 h 509"/>
                <a:gd name="T22" fmla="*/ 451 w 483"/>
                <a:gd name="T23" fmla="*/ 95 h 509"/>
                <a:gd name="T24" fmla="*/ 395 w 483"/>
                <a:gd name="T25" fmla="*/ 50 h 509"/>
                <a:gd name="T26" fmla="*/ 321 w 483"/>
                <a:gd name="T27" fmla="*/ 16 h 509"/>
                <a:gd name="T28" fmla="*/ 239 w 483"/>
                <a:gd name="T29" fmla="*/ 0 h 509"/>
                <a:gd name="T30" fmla="*/ 167 w 483"/>
                <a:gd name="T31" fmla="*/ 5 h 509"/>
                <a:gd name="T32" fmla="*/ 114 w 483"/>
                <a:gd name="T33" fmla="*/ 25 h 509"/>
                <a:gd name="T34" fmla="*/ 84 w 483"/>
                <a:gd name="T35" fmla="*/ 64 h 509"/>
                <a:gd name="T36" fmla="*/ 0 w 483"/>
                <a:gd name="T37" fmla="*/ 317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3" h="509">
                  <a:moveTo>
                    <a:pt x="0" y="317"/>
                  </a:moveTo>
                  <a:lnTo>
                    <a:pt x="3" y="366"/>
                  </a:lnTo>
                  <a:lnTo>
                    <a:pt x="35" y="414"/>
                  </a:lnTo>
                  <a:lnTo>
                    <a:pt x="91" y="459"/>
                  </a:lnTo>
                  <a:lnTo>
                    <a:pt x="165" y="493"/>
                  </a:lnTo>
                  <a:lnTo>
                    <a:pt x="248" y="509"/>
                  </a:lnTo>
                  <a:lnTo>
                    <a:pt x="319" y="507"/>
                  </a:lnTo>
                  <a:lnTo>
                    <a:pt x="371" y="484"/>
                  </a:lnTo>
                  <a:lnTo>
                    <a:pt x="400" y="445"/>
                  </a:lnTo>
                  <a:lnTo>
                    <a:pt x="483" y="193"/>
                  </a:lnTo>
                  <a:lnTo>
                    <a:pt x="483" y="143"/>
                  </a:lnTo>
                  <a:lnTo>
                    <a:pt x="451" y="95"/>
                  </a:lnTo>
                  <a:lnTo>
                    <a:pt x="395" y="50"/>
                  </a:lnTo>
                  <a:lnTo>
                    <a:pt x="321" y="16"/>
                  </a:lnTo>
                  <a:lnTo>
                    <a:pt x="239" y="0"/>
                  </a:lnTo>
                  <a:lnTo>
                    <a:pt x="167" y="5"/>
                  </a:lnTo>
                  <a:lnTo>
                    <a:pt x="114" y="25"/>
                  </a:lnTo>
                  <a:lnTo>
                    <a:pt x="84" y="64"/>
                  </a:lnTo>
                  <a:lnTo>
                    <a:pt x="0" y="317"/>
                  </a:lnTo>
                  <a:close/>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58" name="Line 1286"/>
            <p:cNvSpPr>
              <a:spLocks noChangeShapeType="1"/>
            </p:cNvSpPr>
            <p:nvPr/>
          </p:nvSpPr>
          <p:spPr bwMode="auto">
            <a:xfrm flipH="1">
              <a:off x="5403" y="3259"/>
              <a:ext cx="7" cy="2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59" name="Line 1287"/>
            <p:cNvSpPr>
              <a:spLocks noChangeShapeType="1"/>
            </p:cNvSpPr>
            <p:nvPr/>
          </p:nvSpPr>
          <p:spPr bwMode="auto">
            <a:xfrm flipH="1">
              <a:off x="5405" y="3260"/>
              <a:ext cx="7" cy="2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60" name="Line 1288"/>
            <p:cNvSpPr>
              <a:spLocks noChangeShapeType="1"/>
            </p:cNvSpPr>
            <p:nvPr/>
          </p:nvSpPr>
          <p:spPr bwMode="auto">
            <a:xfrm flipH="1">
              <a:off x="5401" y="3259"/>
              <a:ext cx="7" cy="24"/>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61" name="Line 1289"/>
            <p:cNvSpPr>
              <a:spLocks noChangeShapeType="1"/>
            </p:cNvSpPr>
            <p:nvPr/>
          </p:nvSpPr>
          <p:spPr bwMode="auto">
            <a:xfrm flipH="1">
              <a:off x="5416" y="3260"/>
              <a:ext cx="7" cy="24"/>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62" name="Line 1290"/>
            <p:cNvSpPr>
              <a:spLocks noChangeShapeType="1"/>
            </p:cNvSpPr>
            <p:nvPr/>
          </p:nvSpPr>
          <p:spPr bwMode="auto">
            <a:xfrm flipH="1">
              <a:off x="5418" y="3261"/>
              <a:ext cx="6" cy="2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63" name="Line 1291"/>
            <p:cNvSpPr>
              <a:spLocks noChangeShapeType="1"/>
            </p:cNvSpPr>
            <p:nvPr/>
          </p:nvSpPr>
          <p:spPr bwMode="auto">
            <a:xfrm flipH="1">
              <a:off x="5415" y="3261"/>
              <a:ext cx="7" cy="24"/>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64" name="Line 1292"/>
            <p:cNvSpPr>
              <a:spLocks noChangeShapeType="1"/>
            </p:cNvSpPr>
            <p:nvPr/>
          </p:nvSpPr>
          <p:spPr bwMode="auto">
            <a:xfrm flipH="1">
              <a:off x="5393" y="3251"/>
              <a:ext cx="7" cy="24"/>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65" name="Line 1293"/>
            <p:cNvSpPr>
              <a:spLocks noChangeShapeType="1"/>
            </p:cNvSpPr>
            <p:nvPr/>
          </p:nvSpPr>
          <p:spPr bwMode="auto">
            <a:xfrm flipH="1">
              <a:off x="5393" y="3252"/>
              <a:ext cx="8" cy="2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66" name="Line 1294"/>
            <p:cNvSpPr>
              <a:spLocks noChangeShapeType="1"/>
            </p:cNvSpPr>
            <p:nvPr/>
          </p:nvSpPr>
          <p:spPr bwMode="auto">
            <a:xfrm flipH="1">
              <a:off x="5392" y="3252"/>
              <a:ext cx="6" cy="2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67" name="Line 1295"/>
            <p:cNvSpPr>
              <a:spLocks noChangeShapeType="1"/>
            </p:cNvSpPr>
            <p:nvPr/>
          </p:nvSpPr>
          <p:spPr bwMode="auto">
            <a:xfrm flipH="1">
              <a:off x="5411" y="3260"/>
              <a:ext cx="7" cy="2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68" name="Line 1296"/>
            <p:cNvSpPr>
              <a:spLocks noChangeShapeType="1"/>
            </p:cNvSpPr>
            <p:nvPr/>
          </p:nvSpPr>
          <p:spPr bwMode="auto">
            <a:xfrm flipH="1">
              <a:off x="5413" y="3261"/>
              <a:ext cx="7" cy="24"/>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69" name="Line 1297"/>
            <p:cNvSpPr>
              <a:spLocks noChangeShapeType="1"/>
            </p:cNvSpPr>
            <p:nvPr/>
          </p:nvSpPr>
          <p:spPr bwMode="auto">
            <a:xfrm flipH="1">
              <a:off x="5408" y="3259"/>
              <a:ext cx="7" cy="2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70" name="Line 1298"/>
            <p:cNvSpPr>
              <a:spLocks noChangeShapeType="1"/>
            </p:cNvSpPr>
            <p:nvPr/>
          </p:nvSpPr>
          <p:spPr bwMode="auto">
            <a:xfrm flipH="1">
              <a:off x="5397" y="3255"/>
              <a:ext cx="7" cy="2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71" name="Line 1299"/>
            <p:cNvSpPr>
              <a:spLocks noChangeShapeType="1"/>
            </p:cNvSpPr>
            <p:nvPr/>
          </p:nvSpPr>
          <p:spPr bwMode="auto">
            <a:xfrm flipH="1">
              <a:off x="5399" y="3256"/>
              <a:ext cx="7" cy="2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72" name="Line 1300"/>
            <p:cNvSpPr>
              <a:spLocks noChangeShapeType="1"/>
            </p:cNvSpPr>
            <p:nvPr/>
          </p:nvSpPr>
          <p:spPr bwMode="auto">
            <a:xfrm flipH="1">
              <a:off x="5395" y="3255"/>
              <a:ext cx="7" cy="23"/>
            </a:xfrm>
            <a:prstGeom prst="line">
              <a:avLst/>
            </a:prstGeom>
            <a:noFill/>
            <a:ln w="1651">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73" name="Freeform 1301"/>
            <p:cNvSpPr>
              <a:spLocks/>
            </p:cNvSpPr>
            <p:nvPr/>
          </p:nvSpPr>
          <p:spPr bwMode="auto">
            <a:xfrm>
              <a:off x="5398" y="3247"/>
              <a:ext cx="26" cy="20"/>
            </a:xfrm>
            <a:custGeom>
              <a:avLst/>
              <a:gdLst>
                <a:gd name="T0" fmla="*/ 162 w 399"/>
                <a:gd name="T1" fmla="*/ 240 h 256"/>
                <a:gd name="T2" fmla="*/ 244 w 399"/>
                <a:gd name="T3" fmla="*/ 256 h 256"/>
                <a:gd name="T4" fmla="*/ 316 w 399"/>
                <a:gd name="T5" fmla="*/ 253 h 256"/>
                <a:gd name="T6" fmla="*/ 369 w 399"/>
                <a:gd name="T7" fmla="*/ 231 h 256"/>
                <a:gd name="T8" fmla="*/ 387 w 399"/>
                <a:gd name="T9" fmla="*/ 215 h 256"/>
                <a:gd name="T10" fmla="*/ 399 w 399"/>
                <a:gd name="T11" fmla="*/ 193 h 256"/>
                <a:gd name="T12" fmla="*/ 399 w 399"/>
                <a:gd name="T13" fmla="*/ 143 h 256"/>
                <a:gd name="T14" fmla="*/ 367 w 399"/>
                <a:gd name="T15" fmla="*/ 95 h 256"/>
                <a:gd name="T16" fmla="*/ 311 w 399"/>
                <a:gd name="T17" fmla="*/ 50 h 256"/>
                <a:gd name="T18" fmla="*/ 237 w 399"/>
                <a:gd name="T19" fmla="*/ 16 h 256"/>
                <a:gd name="T20" fmla="*/ 155 w 399"/>
                <a:gd name="T21" fmla="*/ 0 h 256"/>
                <a:gd name="T22" fmla="*/ 83 w 399"/>
                <a:gd name="T23" fmla="*/ 5 h 256"/>
                <a:gd name="T24" fmla="*/ 30 w 399"/>
                <a:gd name="T25" fmla="*/ 25 h 256"/>
                <a:gd name="T26" fmla="*/ 0 w 399"/>
                <a:gd name="T27" fmla="*/ 64 h 256"/>
                <a:gd name="T28" fmla="*/ 2 w 399"/>
                <a:gd name="T29" fmla="*/ 113 h 256"/>
                <a:gd name="T30" fmla="*/ 32 w 399"/>
                <a:gd name="T31" fmla="*/ 161 h 256"/>
                <a:gd name="T32" fmla="*/ 88 w 399"/>
                <a:gd name="T33" fmla="*/ 205 h 256"/>
                <a:gd name="T34" fmla="*/ 162 w 399"/>
                <a:gd name="T35" fmla="*/ 24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9" h="256">
                  <a:moveTo>
                    <a:pt x="162" y="240"/>
                  </a:moveTo>
                  <a:lnTo>
                    <a:pt x="244" y="256"/>
                  </a:lnTo>
                  <a:lnTo>
                    <a:pt x="316" y="253"/>
                  </a:lnTo>
                  <a:lnTo>
                    <a:pt x="369" y="231"/>
                  </a:lnTo>
                  <a:lnTo>
                    <a:pt x="387" y="215"/>
                  </a:lnTo>
                  <a:lnTo>
                    <a:pt x="399" y="193"/>
                  </a:lnTo>
                  <a:lnTo>
                    <a:pt x="399" y="143"/>
                  </a:lnTo>
                  <a:lnTo>
                    <a:pt x="367" y="95"/>
                  </a:lnTo>
                  <a:lnTo>
                    <a:pt x="311" y="50"/>
                  </a:lnTo>
                  <a:lnTo>
                    <a:pt x="237" y="16"/>
                  </a:lnTo>
                  <a:lnTo>
                    <a:pt x="155" y="0"/>
                  </a:lnTo>
                  <a:lnTo>
                    <a:pt x="83" y="5"/>
                  </a:lnTo>
                  <a:lnTo>
                    <a:pt x="30" y="25"/>
                  </a:lnTo>
                  <a:lnTo>
                    <a:pt x="0" y="64"/>
                  </a:lnTo>
                  <a:lnTo>
                    <a:pt x="2" y="113"/>
                  </a:lnTo>
                  <a:lnTo>
                    <a:pt x="32" y="161"/>
                  </a:lnTo>
                  <a:lnTo>
                    <a:pt x="88" y="205"/>
                  </a:lnTo>
                  <a:lnTo>
                    <a:pt x="162" y="240"/>
                  </a:lnTo>
                  <a:close/>
                </a:path>
              </a:pathLst>
            </a:custGeom>
            <a:solidFill>
              <a:srgbClr val="FFFFFF"/>
            </a:solidFill>
            <a:ln w="1588">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74" name="Freeform 1302"/>
            <p:cNvSpPr>
              <a:spLocks/>
            </p:cNvSpPr>
            <p:nvPr/>
          </p:nvSpPr>
          <p:spPr bwMode="auto">
            <a:xfrm>
              <a:off x="5170" y="3233"/>
              <a:ext cx="51" cy="43"/>
            </a:xfrm>
            <a:custGeom>
              <a:avLst/>
              <a:gdLst>
                <a:gd name="T0" fmla="*/ 776 w 776"/>
                <a:gd name="T1" fmla="*/ 0 h 562"/>
                <a:gd name="T2" fmla="*/ 710 w 776"/>
                <a:gd name="T3" fmla="*/ 26 h 562"/>
                <a:gd name="T4" fmla="*/ 647 w 776"/>
                <a:gd name="T5" fmla="*/ 65 h 562"/>
                <a:gd name="T6" fmla="*/ 535 w 776"/>
                <a:gd name="T7" fmla="*/ 166 h 562"/>
                <a:gd name="T8" fmla="*/ 434 w 776"/>
                <a:gd name="T9" fmla="*/ 266 h 562"/>
                <a:gd name="T10" fmla="*/ 344 w 776"/>
                <a:gd name="T11" fmla="*/ 339 h 562"/>
                <a:gd name="T12" fmla="*/ 262 w 776"/>
                <a:gd name="T13" fmla="*/ 390 h 562"/>
                <a:gd name="T14" fmla="*/ 184 w 776"/>
                <a:gd name="T15" fmla="*/ 447 h 562"/>
                <a:gd name="T16" fmla="*/ 0 w 776"/>
                <a:gd name="T17" fmla="*/ 562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6" h="562">
                  <a:moveTo>
                    <a:pt x="776" y="0"/>
                  </a:moveTo>
                  <a:lnTo>
                    <a:pt x="710" y="26"/>
                  </a:lnTo>
                  <a:lnTo>
                    <a:pt x="647" y="65"/>
                  </a:lnTo>
                  <a:lnTo>
                    <a:pt x="535" y="166"/>
                  </a:lnTo>
                  <a:lnTo>
                    <a:pt x="434" y="266"/>
                  </a:lnTo>
                  <a:lnTo>
                    <a:pt x="344" y="339"/>
                  </a:lnTo>
                  <a:lnTo>
                    <a:pt x="262" y="390"/>
                  </a:lnTo>
                  <a:lnTo>
                    <a:pt x="184" y="447"/>
                  </a:lnTo>
                  <a:lnTo>
                    <a:pt x="0" y="562"/>
                  </a:lnTo>
                </a:path>
              </a:pathLst>
            </a:custGeom>
            <a:noFill/>
            <a:ln w="1588">
              <a:solidFill>
                <a:srgbClr val="2626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75" name="Freeform 1303"/>
            <p:cNvSpPr>
              <a:spLocks/>
            </p:cNvSpPr>
            <p:nvPr/>
          </p:nvSpPr>
          <p:spPr bwMode="auto">
            <a:xfrm>
              <a:off x="5127" y="3281"/>
              <a:ext cx="33" cy="18"/>
            </a:xfrm>
            <a:custGeom>
              <a:avLst/>
              <a:gdLst>
                <a:gd name="T0" fmla="*/ 485 w 485"/>
                <a:gd name="T1" fmla="*/ 0 h 230"/>
                <a:gd name="T2" fmla="*/ 248 w 485"/>
                <a:gd name="T3" fmla="*/ 101 h 230"/>
                <a:gd name="T4" fmla="*/ 81 w 485"/>
                <a:gd name="T5" fmla="*/ 177 h 230"/>
                <a:gd name="T6" fmla="*/ 25 w 485"/>
                <a:gd name="T7" fmla="*/ 207 h 230"/>
                <a:gd name="T8" fmla="*/ 0 w 485"/>
                <a:gd name="T9" fmla="*/ 230 h 230"/>
              </a:gdLst>
              <a:ahLst/>
              <a:cxnLst>
                <a:cxn ang="0">
                  <a:pos x="T0" y="T1"/>
                </a:cxn>
                <a:cxn ang="0">
                  <a:pos x="T2" y="T3"/>
                </a:cxn>
                <a:cxn ang="0">
                  <a:pos x="T4" y="T5"/>
                </a:cxn>
                <a:cxn ang="0">
                  <a:pos x="T6" y="T7"/>
                </a:cxn>
                <a:cxn ang="0">
                  <a:pos x="T8" y="T9"/>
                </a:cxn>
              </a:cxnLst>
              <a:rect l="0" t="0" r="r" b="b"/>
              <a:pathLst>
                <a:path w="485" h="230">
                  <a:moveTo>
                    <a:pt x="485" y="0"/>
                  </a:moveTo>
                  <a:lnTo>
                    <a:pt x="248" y="101"/>
                  </a:lnTo>
                  <a:lnTo>
                    <a:pt x="81" y="177"/>
                  </a:lnTo>
                  <a:lnTo>
                    <a:pt x="25" y="207"/>
                  </a:lnTo>
                  <a:lnTo>
                    <a:pt x="0" y="230"/>
                  </a:lnTo>
                </a:path>
              </a:pathLst>
            </a:custGeom>
            <a:noFill/>
            <a:ln w="1588">
              <a:solidFill>
                <a:srgbClr val="2626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76" name="Freeform 1304"/>
            <p:cNvSpPr>
              <a:spLocks/>
            </p:cNvSpPr>
            <p:nvPr/>
          </p:nvSpPr>
          <p:spPr bwMode="auto">
            <a:xfrm>
              <a:off x="5136" y="3217"/>
              <a:ext cx="33" cy="23"/>
            </a:xfrm>
            <a:custGeom>
              <a:avLst/>
              <a:gdLst>
                <a:gd name="T0" fmla="*/ 0 w 490"/>
                <a:gd name="T1" fmla="*/ 287 h 287"/>
                <a:gd name="T2" fmla="*/ 116 w 490"/>
                <a:gd name="T3" fmla="*/ 246 h 287"/>
                <a:gd name="T4" fmla="*/ 264 w 490"/>
                <a:gd name="T5" fmla="*/ 170 h 287"/>
                <a:gd name="T6" fmla="*/ 402 w 490"/>
                <a:gd name="T7" fmla="*/ 80 h 287"/>
                <a:gd name="T8" fmla="*/ 490 w 490"/>
                <a:gd name="T9" fmla="*/ 0 h 287"/>
              </a:gdLst>
              <a:ahLst/>
              <a:cxnLst>
                <a:cxn ang="0">
                  <a:pos x="T0" y="T1"/>
                </a:cxn>
                <a:cxn ang="0">
                  <a:pos x="T2" y="T3"/>
                </a:cxn>
                <a:cxn ang="0">
                  <a:pos x="T4" y="T5"/>
                </a:cxn>
                <a:cxn ang="0">
                  <a:pos x="T6" y="T7"/>
                </a:cxn>
                <a:cxn ang="0">
                  <a:pos x="T8" y="T9"/>
                </a:cxn>
              </a:cxnLst>
              <a:rect l="0" t="0" r="r" b="b"/>
              <a:pathLst>
                <a:path w="490" h="287">
                  <a:moveTo>
                    <a:pt x="0" y="287"/>
                  </a:moveTo>
                  <a:lnTo>
                    <a:pt x="116" y="246"/>
                  </a:lnTo>
                  <a:lnTo>
                    <a:pt x="264" y="170"/>
                  </a:lnTo>
                  <a:lnTo>
                    <a:pt x="402" y="80"/>
                  </a:lnTo>
                  <a:lnTo>
                    <a:pt x="490" y="0"/>
                  </a:lnTo>
                </a:path>
              </a:pathLst>
            </a:custGeom>
            <a:noFill/>
            <a:ln w="1588">
              <a:solidFill>
                <a:srgbClr val="2626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77" name="Freeform 1305"/>
            <p:cNvSpPr>
              <a:spLocks/>
            </p:cNvSpPr>
            <p:nvPr/>
          </p:nvSpPr>
          <p:spPr bwMode="auto">
            <a:xfrm>
              <a:off x="5176" y="3174"/>
              <a:ext cx="68" cy="40"/>
            </a:xfrm>
            <a:custGeom>
              <a:avLst/>
              <a:gdLst>
                <a:gd name="T0" fmla="*/ 0 w 1026"/>
                <a:gd name="T1" fmla="*/ 518 h 518"/>
                <a:gd name="T2" fmla="*/ 83 w 1026"/>
                <a:gd name="T3" fmla="*/ 475 h 518"/>
                <a:gd name="T4" fmla="*/ 160 w 1026"/>
                <a:gd name="T5" fmla="*/ 447 h 518"/>
                <a:gd name="T6" fmla="*/ 299 w 1026"/>
                <a:gd name="T7" fmla="*/ 410 h 518"/>
                <a:gd name="T8" fmla="*/ 450 w 1026"/>
                <a:gd name="T9" fmla="*/ 364 h 518"/>
                <a:gd name="T10" fmla="*/ 645 w 1026"/>
                <a:gd name="T11" fmla="*/ 269 h 518"/>
                <a:gd name="T12" fmla="*/ 840 w 1026"/>
                <a:gd name="T13" fmla="*/ 147 h 518"/>
                <a:gd name="T14" fmla="*/ 956 w 1026"/>
                <a:gd name="T15" fmla="*/ 64 h 518"/>
                <a:gd name="T16" fmla="*/ 1026 w 1026"/>
                <a:gd name="T17" fmla="*/ 0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6" h="518">
                  <a:moveTo>
                    <a:pt x="0" y="518"/>
                  </a:moveTo>
                  <a:lnTo>
                    <a:pt x="83" y="475"/>
                  </a:lnTo>
                  <a:lnTo>
                    <a:pt x="160" y="447"/>
                  </a:lnTo>
                  <a:lnTo>
                    <a:pt x="299" y="410"/>
                  </a:lnTo>
                  <a:lnTo>
                    <a:pt x="450" y="364"/>
                  </a:lnTo>
                  <a:lnTo>
                    <a:pt x="645" y="269"/>
                  </a:lnTo>
                  <a:lnTo>
                    <a:pt x="840" y="147"/>
                  </a:lnTo>
                  <a:lnTo>
                    <a:pt x="956" y="64"/>
                  </a:lnTo>
                  <a:lnTo>
                    <a:pt x="1026" y="0"/>
                  </a:lnTo>
                </a:path>
              </a:pathLst>
            </a:custGeom>
            <a:noFill/>
            <a:ln w="1588">
              <a:solidFill>
                <a:srgbClr val="2626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78" name="Freeform 1306"/>
            <p:cNvSpPr>
              <a:spLocks/>
            </p:cNvSpPr>
            <p:nvPr/>
          </p:nvSpPr>
          <p:spPr bwMode="auto">
            <a:xfrm>
              <a:off x="5256" y="3137"/>
              <a:ext cx="37" cy="29"/>
            </a:xfrm>
            <a:custGeom>
              <a:avLst/>
              <a:gdLst>
                <a:gd name="T0" fmla="*/ 0 w 555"/>
                <a:gd name="T1" fmla="*/ 385 h 385"/>
                <a:gd name="T2" fmla="*/ 323 w 555"/>
                <a:gd name="T3" fmla="*/ 186 h 385"/>
                <a:gd name="T4" fmla="*/ 432 w 555"/>
                <a:gd name="T5" fmla="*/ 118 h 385"/>
                <a:gd name="T6" fmla="*/ 504 w 555"/>
                <a:gd name="T7" fmla="*/ 57 h 385"/>
                <a:gd name="T8" fmla="*/ 555 w 555"/>
                <a:gd name="T9" fmla="*/ 0 h 385"/>
              </a:gdLst>
              <a:ahLst/>
              <a:cxnLst>
                <a:cxn ang="0">
                  <a:pos x="T0" y="T1"/>
                </a:cxn>
                <a:cxn ang="0">
                  <a:pos x="T2" y="T3"/>
                </a:cxn>
                <a:cxn ang="0">
                  <a:pos x="T4" y="T5"/>
                </a:cxn>
                <a:cxn ang="0">
                  <a:pos x="T6" y="T7"/>
                </a:cxn>
                <a:cxn ang="0">
                  <a:pos x="T8" y="T9"/>
                </a:cxn>
              </a:cxnLst>
              <a:rect l="0" t="0" r="r" b="b"/>
              <a:pathLst>
                <a:path w="555" h="385">
                  <a:moveTo>
                    <a:pt x="0" y="385"/>
                  </a:moveTo>
                  <a:lnTo>
                    <a:pt x="323" y="186"/>
                  </a:lnTo>
                  <a:lnTo>
                    <a:pt x="432" y="118"/>
                  </a:lnTo>
                  <a:lnTo>
                    <a:pt x="504" y="57"/>
                  </a:lnTo>
                  <a:lnTo>
                    <a:pt x="555" y="0"/>
                  </a:lnTo>
                </a:path>
              </a:pathLst>
            </a:custGeom>
            <a:noFill/>
            <a:ln w="1588">
              <a:solidFill>
                <a:srgbClr val="2626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79" name="Freeform 1307"/>
            <p:cNvSpPr>
              <a:spLocks/>
            </p:cNvSpPr>
            <p:nvPr/>
          </p:nvSpPr>
          <p:spPr bwMode="auto">
            <a:xfrm>
              <a:off x="5255" y="3082"/>
              <a:ext cx="89" cy="133"/>
            </a:xfrm>
            <a:custGeom>
              <a:avLst/>
              <a:gdLst>
                <a:gd name="T0" fmla="*/ 1242 w 1333"/>
                <a:gd name="T1" fmla="*/ 0 h 1734"/>
                <a:gd name="T2" fmla="*/ 1319 w 1333"/>
                <a:gd name="T3" fmla="*/ 70 h 1734"/>
                <a:gd name="T4" fmla="*/ 1328 w 1333"/>
                <a:gd name="T5" fmla="*/ 92 h 1734"/>
                <a:gd name="T6" fmla="*/ 1333 w 1333"/>
                <a:gd name="T7" fmla="*/ 122 h 1734"/>
                <a:gd name="T8" fmla="*/ 1328 w 1333"/>
                <a:gd name="T9" fmla="*/ 158 h 1734"/>
                <a:gd name="T10" fmla="*/ 1302 w 1333"/>
                <a:gd name="T11" fmla="*/ 226 h 1734"/>
                <a:gd name="T12" fmla="*/ 1221 w 1333"/>
                <a:gd name="T13" fmla="*/ 407 h 1734"/>
                <a:gd name="T14" fmla="*/ 1100 w 1333"/>
                <a:gd name="T15" fmla="*/ 653 h 1734"/>
                <a:gd name="T16" fmla="*/ 1037 w 1333"/>
                <a:gd name="T17" fmla="*/ 818 h 1734"/>
                <a:gd name="T18" fmla="*/ 952 w 1333"/>
                <a:gd name="T19" fmla="*/ 1029 h 1734"/>
                <a:gd name="T20" fmla="*/ 894 w 1333"/>
                <a:gd name="T21" fmla="*/ 1119 h 1734"/>
                <a:gd name="T22" fmla="*/ 798 w 1333"/>
                <a:gd name="T23" fmla="*/ 1216 h 1734"/>
                <a:gd name="T24" fmla="*/ 601 w 1333"/>
                <a:gd name="T25" fmla="*/ 1381 h 1734"/>
                <a:gd name="T26" fmla="*/ 390 w 1333"/>
                <a:gd name="T27" fmla="*/ 1529 h 1734"/>
                <a:gd name="T28" fmla="*/ 265 w 1333"/>
                <a:gd name="T29" fmla="*/ 1600 h 1734"/>
                <a:gd name="T30" fmla="*/ 171 w 1333"/>
                <a:gd name="T31" fmla="*/ 1640 h 1734"/>
                <a:gd name="T32" fmla="*/ 86 w 1333"/>
                <a:gd name="T33" fmla="*/ 1683 h 1734"/>
                <a:gd name="T34" fmla="*/ 0 w 1333"/>
                <a:gd name="T35" fmla="*/ 1734 h 1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33" h="1734">
                  <a:moveTo>
                    <a:pt x="1242" y="0"/>
                  </a:moveTo>
                  <a:lnTo>
                    <a:pt x="1319" y="70"/>
                  </a:lnTo>
                  <a:lnTo>
                    <a:pt x="1328" y="92"/>
                  </a:lnTo>
                  <a:lnTo>
                    <a:pt x="1333" y="122"/>
                  </a:lnTo>
                  <a:lnTo>
                    <a:pt x="1328" y="158"/>
                  </a:lnTo>
                  <a:lnTo>
                    <a:pt x="1302" y="226"/>
                  </a:lnTo>
                  <a:lnTo>
                    <a:pt x="1221" y="407"/>
                  </a:lnTo>
                  <a:lnTo>
                    <a:pt x="1100" y="653"/>
                  </a:lnTo>
                  <a:lnTo>
                    <a:pt x="1037" y="818"/>
                  </a:lnTo>
                  <a:lnTo>
                    <a:pt x="952" y="1029"/>
                  </a:lnTo>
                  <a:lnTo>
                    <a:pt x="894" y="1119"/>
                  </a:lnTo>
                  <a:lnTo>
                    <a:pt x="798" y="1216"/>
                  </a:lnTo>
                  <a:lnTo>
                    <a:pt x="601" y="1381"/>
                  </a:lnTo>
                  <a:lnTo>
                    <a:pt x="390" y="1529"/>
                  </a:lnTo>
                  <a:lnTo>
                    <a:pt x="265" y="1600"/>
                  </a:lnTo>
                  <a:lnTo>
                    <a:pt x="171" y="1640"/>
                  </a:lnTo>
                  <a:lnTo>
                    <a:pt x="86" y="1683"/>
                  </a:lnTo>
                  <a:lnTo>
                    <a:pt x="0" y="1734"/>
                  </a:lnTo>
                </a:path>
              </a:pathLst>
            </a:custGeom>
            <a:noFill/>
            <a:ln w="1588">
              <a:solidFill>
                <a:srgbClr val="2626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80" name="Freeform 1308"/>
            <p:cNvSpPr>
              <a:spLocks/>
            </p:cNvSpPr>
            <p:nvPr/>
          </p:nvSpPr>
          <p:spPr bwMode="auto">
            <a:xfrm>
              <a:off x="5006" y="3082"/>
              <a:ext cx="337" cy="290"/>
            </a:xfrm>
            <a:custGeom>
              <a:avLst/>
              <a:gdLst>
                <a:gd name="T0" fmla="*/ 190 w 5052"/>
                <a:gd name="T1" fmla="*/ 3602 h 3763"/>
                <a:gd name="T2" fmla="*/ 705 w 5052"/>
                <a:gd name="T3" fmla="*/ 3284 h 3763"/>
                <a:gd name="T4" fmla="*/ 1012 w 5052"/>
                <a:gd name="T5" fmla="*/ 3112 h 3763"/>
                <a:gd name="T6" fmla="*/ 1402 w 5052"/>
                <a:gd name="T7" fmla="*/ 2750 h 3763"/>
                <a:gd name="T8" fmla="*/ 1549 w 5052"/>
                <a:gd name="T9" fmla="*/ 2511 h 3763"/>
                <a:gd name="T10" fmla="*/ 1623 w 5052"/>
                <a:gd name="T11" fmla="*/ 2391 h 3763"/>
                <a:gd name="T12" fmla="*/ 1824 w 5052"/>
                <a:gd name="T13" fmla="*/ 2202 h 3763"/>
                <a:gd name="T14" fmla="*/ 2043 w 5052"/>
                <a:gd name="T15" fmla="*/ 2073 h 3763"/>
                <a:gd name="T16" fmla="*/ 2212 w 5052"/>
                <a:gd name="T17" fmla="*/ 2002 h 3763"/>
                <a:gd name="T18" fmla="*/ 2442 w 5052"/>
                <a:gd name="T19" fmla="*/ 1849 h 3763"/>
                <a:gd name="T20" fmla="*/ 2637 w 5052"/>
                <a:gd name="T21" fmla="*/ 1734 h 3763"/>
                <a:gd name="T22" fmla="*/ 3138 w 5052"/>
                <a:gd name="T23" fmla="*/ 1566 h 3763"/>
                <a:gd name="T24" fmla="*/ 3410 w 5052"/>
                <a:gd name="T25" fmla="*/ 1403 h 3763"/>
                <a:gd name="T26" fmla="*/ 3796 w 5052"/>
                <a:gd name="T27" fmla="*/ 1154 h 3763"/>
                <a:gd name="T28" fmla="*/ 4237 w 5052"/>
                <a:gd name="T29" fmla="*/ 877 h 3763"/>
                <a:gd name="T30" fmla="*/ 4434 w 5052"/>
                <a:gd name="T31" fmla="*/ 707 h 3763"/>
                <a:gd name="T32" fmla="*/ 4543 w 5052"/>
                <a:gd name="T33" fmla="*/ 541 h 3763"/>
                <a:gd name="T34" fmla="*/ 4568 w 5052"/>
                <a:gd name="T35" fmla="*/ 391 h 3763"/>
                <a:gd name="T36" fmla="*/ 4548 w 5052"/>
                <a:gd name="T37" fmla="*/ 287 h 3763"/>
                <a:gd name="T38" fmla="*/ 4664 w 5052"/>
                <a:gd name="T39" fmla="*/ 219 h 3763"/>
                <a:gd name="T40" fmla="*/ 4819 w 5052"/>
                <a:gd name="T41" fmla="*/ 106 h 3763"/>
                <a:gd name="T42" fmla="*/ 4907 w 5052"/>
                <a:gd name="T43" fmla="*/ 16 h 3763"/>
                <a:gd name="T44" fmla="*/ 4960 w 5052"/>
                <a:gd name="T45" fmla="*/ 0 h 3763"/>
                <a:gd name="T46" fmla="*/ 5035 w 5052"/>
                <a:gd name="T47" fmla="*/ 59 h 3763"/>
                <a:gd name="T48" fmla="*/ 5042 w 5052"/>
                <a:gd name="T49" fmla="*/ 147 h 3763"/>
                <a:gd name="T50" fmla="*/ 4949 w 5052"/>
                <a:gd name="T51" fmla="*/ 316 h 3763"/>
                <a:gd name="T52" fmla="*/ 4842 w 5052"/>
                <a:gd name="T53" fmla="*/ 391 h 3763"/>
                <a:gd name="T54" fmla="*/ 4669 w 5052"/>
                <a:gd name="T55" fmla="*/ 484 h 3763"/>
                <a:gd name="T56" fmla="*/ 4680 w 5052"/>
                <a:gd name="T57" fmla="*/ 558 h 3763"/>
                <a:gd name="T58" fmla="*/ 4658 w 5052"/>
                <a:gd name="T59" fmla="*/ 691 h 3763"/>
                <a:gd name="T60" fmla="*/ 4529 w 5052"/>
                <a:gd name="T61" fmla="*/ 922 h 3763"/>
                <a:gd name="T62" fmla="*/ 4313 w 5052"/>
                <a:gd name="T63" fmla="*/ 1161 h 3763"/>
                <a:gd name="T64" fmla="*/ 4032 w 5052"/>
                <a:gd name="T65" fmla="*/ 1368 h 3763"/>
                <a:gd name="T66" fmla="*/ 3523 w 5052"/>
                <a:gd name="T67" fmla="*/ 1674 h 3763"/>
                <a:gd name="T68" fmla="*/ 3159 w 5052"/>
                <a:gd name="T69" fmla="*/ 1925 h 3763"/>
                <a:gd name="T70" fmla="*/ 2816 w 5052"/>
                <a:gd name="T71" fmla="*/ 2057 h 3763"/>
                <a:gd name="T72" fmla="*/ 2409 w 5052"/>
                <a:gd name="T73" fmla="*/ 2215 h 3763"/>
                <a:gd name="T74" fmla="*/ 2231 w 5052"/>
                <a:gd name="T75" fmla="*/ 2350 h 3763"/>
                <a:gd name="T76" fmla="*/ 1910 w 5052"/>
                <a:gd name="T77" fmla="*/ 2543 h 3763"/>
                <a:gd name="T78" fmla="*/ 1609 w 5052"/>
                <a:gd name="T79" fmla="*/ 2750 h 3763"/>
                <a:gd name="T80" fmla="*/ 1023 w 5052"/>
                <a:gd name="T81" fmla="*/ 3213 h 3763"/>
                <a:gd name="T82" fmla="*/ 734 w 5052"/>
                <a:gd name="T83" fmla="*/ 3379 h 3763"/>
                <a:gd name="T84" fmla="*/ 177 w 5052"/>
                <a:gd name="T85" fmla="*/ 3731 h 3763"/>
                <a:gd name="T86" fmla="*/ 2 w 5052"/>
                <a:gd name="T87" fmla="*/ 3763 h 3763"/>
                <a:gd name="T88" fmla="*/ 25 w 5052"/>
                <a:gd name="T89" fmla="*/ 3720 h 3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52" h="3763">
                  <a:moveTo>
                    <a:pt x="25" y="3720"/>
                  </a:moveTo>
                  <a:lnTo>
                    <a:pt x="190" y="3602"/>
                  </a:lnTo>
                  <a:lnTo>
                    <a:pt x="452" y="3437"/>
                  </a:lnTo>
                  <a:lnTo>
                    <a:pt x="705" y="3284"/>
                  </a:lnTo>
                  <a:lnTo>
                    <a:pt x="847" y="3206"/>
                  </a:lnTo>
                  <a:lnTo>
                    <a:pt x="1012" y="3112"/>
                  </a:lnTo>
                  <a:lnTo>
                    <a:pt x="1209" y="2955"/>
                  </a:lnTo>
                  <a:lnTo>
                    <a:pt x="1402" y="2750"/>
                  </a:lnTo>
                  <a:lnTo>
                    <a:pt x="1484" y="2633"/>
                  </a:lnTo>
                  <a:lnTo>
                    <a:pt x="1549" y="2511"/>
                  </a:lnTo>
                  <a:lnTo>
                    <a:pt x="1583" y="2448"/>
                  </a:lnTo>
                  <a:lnTo>
                    <a:pt x="1623" y="2391"/>
                  </a:lnTo>
                  <a:lnTo>
                    <a:pt x="1715" y="2289"/>
                  </a:lnTo>
                  <a:lnTo>
                    <a:pt x="1824" y="2202"/>
                  </a:lnTo>
                  <a:lnTo>
                    <a:pt x="1936" y="2131"/>
                  </a:lnTo>
                  <a:lnTo>
                    <a:pt x="2043" y="2073"/>
                  </a:lnTo>
                  <a:lnTo>
                    <a:pt x="2131" y="2034"/>
                  </a:lnTo>
                  <a:lnTo>
                    <a:pt x="2212" y="2002"/>
                  </a:lnTo>
                  <a:lnTo>
                    <a:pt x="2352" y="1919"/>
                  </a:lnTo>
                  <a:lnTo>
                    <a:pt x="2442" y="1849"/>
                  </a:lnTo>
                  <a:lnTo>
                    <a:pt x="2525" y="1790"/>
                  </a:lnTo>
                  <a:lnTo>
                    <a:pt x="2637" y="1734"/>
                  </a:lnTo>
                  <a:lnTo>
                    <a:pt x="2921" y="1636"/>
                  </a:lnTo>
                  <a:lnTo>
                    <a:pt x="3138" y="1566"/>
                  </a:lnTo>
                  <a:lnTo>
                    <a:pt x="3255" y="1504"/>
                  </a:lnTo>
                  <a:lnTo>
                    <a:pt x="3410" y="1403"/>
                  </a:lnTo>
                  <a:lnTo>
                    <a:pt x="3608" y="1262"/>
                  </a:lnTo>
                  <a:lnTo>
                    <a:pt x="3796" y="1154"/>
                  </a:lnTo>
                  <a:lnTo>
                    <a:pt x="4102" y="965"/>
                  </a:lnTo>
                  <a:lnTo>
                    <a:pt x="4237" y="877"/>
                  </a:lnTo>
                  <a:lnTo>
                    <a:pt x="4345" y="793"/>
                  </a:lnTo>
                  <a:lnTo>
                    <a:pt x="4434" y="707"/>
                  </a:lnTo>
                  <a:lnTo>
                    <a:pt x="4499" y="622"/>
                  </a:lnTo>
                  <a:lnTo>
                    <a:pt x="4543" y="541"/>
                  </a:lnTo>
                  <a:lnTo>
                    <a:pt x="4566" y="463"/>
                  </a:lnTo>
                  <a:lnTo>
                    <a:pt x="4568" y="391"/>
                  </a:lnTo>
                  <a:lnTo>
                    <a:pt x="4550" y="327"/>
                  </a:lnTo>
                  <a:lnTo>
                    <a:pt x="4548" y="287"/>
                  </a:lnTo>
                  <a:lnTo>
                    <a:pt x="4617" y="239"/>
                  </a:lnTo>
                  <a:lnTo>
                    <a:pt x="4664" y="219"/>
                  </a:lnTo>
                  <a:lnTo>
                    <a:pt x="4743" y="177"/>
                  </a:lnTo>
                  <a:lnTo>
                    <a:pt x="4819" y="106"/>
                  </a:lnTo>
                  <a:lnTo>
                    <a:pt x="4879" y="41"/>
                  </a:lnTo>
                  <a:lnTo>
                    <a:pt x="4907" y="16"/>
                  </a:lnTo>
                  <a:lnTo>
                    <a:pt x="4933" y="2"/>
                  </a:lnTo>
                  <a:lnTo>
                    <a:pt x="4960" y="0"/>
                  </a:lnTo>
                  <a:lnTo>
                    <a:pt x="4987" y="16"/>
                  </a:lnTo>
                  <a:lnTo>
                    <a:pt x="5035" y="59"/>
                  </a:lnTo>
                  <a:lnTo>
                    <a:pt x="5052" y="92"/>
                  </a:lnTo>
                  <a:lnTo>
                    <a:pt x="5042" y="147"/>
                  </a:lnTo>
                  <a:lnTo>
                    <a:pt x="4977" y="278"/>
                  </a:lnTo>
                  <a:lnTo>
                    <a:pt x="4949" y="316"/>
                  </a:lnTo>
                  <a:lnTo>
                    <a:pt x="4917" y="345"/>
                  </a:lnTo>
                  <a:lnTo>
                    <a:pt x="4842" y="391"/>
                  </a:lnTo>
                  <a:lnTo>
                    <a:pt x="4756" y="431"/>
                  </a:lnTo>
                  <a:lnTo>
                    <a:pt x="4669" y="484"/>
                  </a:lnTo>
                  <a:lnTo>
                    <a:pt x="4669" y="522"/>
                  </a:lnTo>
                  <a:lnTo>
                    <a:pt x="4680" y="558"/>
                  </a:lnTo>
                  <a:lnTo>
                    <a:pt x="4680" y="596"/>
                  </a:lnTo>
                  <a:lnTo>
                    <a:pt x="4658" y="691"/>
                  </a:lnTo>
                  <a:lnTo>
                    <a:pt x="4608" y="802"/>
                  </a:lnTo>
                  <a:lnTo>
                    <a:pt x="4529" y="922"/>
                  </a:lnTo>
                  <a:lnTo>
                    <a:pt x="4432" y="1044"/>
                  </a:lnTo>
                  <a:lnTo>
                    <a:pt x="4313" y="1161"/>
                  </a:lnTo>
                  <a:lnTo>
                    <a:pt x="4179" y="1272"/>
                  </a:lnTo>
                  <a:lnTo>
                    <a:pt x="4032" y="1368"/>
                  </a:lnTo>
                  <a:lnTo>
                    <a:pt x="3718" y="1562"/>
                  </a:lnTo>
                  <a:lnTo>
                    <a:pt x="3523" y="1674"/>
                  </a:lnTo>
                  <a:lnTo>
                    <a:pt x="3319" y="1819"/>
                  </a:lnTo>
                  <a:lnTo>
                    <a:pt x="3159" y="1925"/>
                  </a:lnTo>
                  <a:lnTo>
                    <a:pt x="3039" y="1988"/>
                  </a:lnTo>
                  <a:lnTo>
                    <a:pt x="2816" y="2057"/>
                  </a:lnTo>
                  <a:lnTo>
                    <a:pt x="2523" y="2160"/>
                  </a:lnTo>
                  <a:lnTo>
                    <a:pt x="2409" y="2215"/>
                  </a:lnTo>
                  <a:lnTo>
                    <a:pt x="2324" y="2278"/>
                  </a:lnTo>
                  <a:lnTo>
                    <a:pt x="2231" y="2350"/>
                  </a:lnTo>
                  <a:lnTo>
                    <a:pt x="2084" y="2437"/>
                  </a:lnTo>
                  <a:lnTo>
                    <a:pt x="1910" y="2543"/>
                  </a:lnTo>
                  <a:lnTo>
                    <a:pt x="1753" y="2642"/>
                  </a:lnTo>
                  <a:lnTo>
                    <a:pt x="1609" y="2750"/>
                  </a:lnTo>
                  <a:lnTo>
                    <a:pt x="1200" y="3084"/>
                  </a:lnTo>
                  <a:lnTo>
                    <a:pt x="1023" y="3213"/>
                  </a:lnTo>
                  <a:lnTo>
                    <a:pt x="873" y="3301"/>
                  </a:lnTo>
                  <a:lnTo>
                    <a:pt x="734" y="3379"/>
                  </a:lnTo>
                  <a:lnTo>
                    <a:pt x="497" y="3526"/>
                  </a:lnTo>
                  <a:lnTo>
                    <a:pt x="177" y="3731"/>
                  </a:lnTo>
                  <a:lnTo>
                    <a:pt x="60" y="3763"/>
                  </a:lnTo>
                  <a:lnTo>
                    <a:pt x="2" y="3763"/>
                  </a:lnTo>
                  <a:lnTo>
                    <a:pt x="0" y="3747"/>
                  </a:lnTo>
                  <a:lnTo>
                    <a:pt x="25" y="3720"/>
                  </a:lnTo>
                  <a:close/>
                </a:path>
              </a:pathLst>
            </a:custGeom>
            <a:solidFill>
              <a:srgbClr val="404040"/>
            </a:solidFill>
            <a:ln w="9525">
              <a:solidFill>
                <a:srgbClr val="000000"/>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81" name="Freeform 1309"/>
            <p:cNvSpPr>
              <a:spLocks/>
            </p:cNvSpPr>
            <p:nvPr/>
          </p:nvSpPr>
          <p:spPr bwMode="auto">
            <a:xfrm>
              <a:off x="5212" y="3136"/>
              <a:ext cx="49" cy="31"/>
            </a:xfrm>
            <a:custGeom>
              <a:avLst/>
              <a:gdLst>
                <a:gd name="T0" fmla="*/ 740 w 740"/>
                <a:gd name="T1" fmla="*/ 0 h 402"/>
                <a:gd name="T2" fmla="*/ 641 w 740"/>
                <a:gd name="T3" fmla="*/ 73 h 402"/>
                <a:gd name="T4" fmla="*/ 571 w 740"/>
                <a:gd name="T5" fmla="*/ 115 h 402"/>
                <a:gd name="T6" fmla="*/ 490 w 740"/>
                <a:gd name="T7" fmla="*/ 147 h 402"/>
                <a:gd name="T8" fmla="*/ 383 w 740"/>
                <a:gd name="T9" fmla="*/ 188 h 402"/>
                <a:gd name="T10" fmla="*/ 248 w 740"/>
                <a:gd name="T11" fmla="*/ 257 h 402"/>
                <a:gd name="T12" fmla="*/ 0 w 740"/>
                <a:gd name="T13" fmla="*/ 402 h 402"/>
              </a:gdLst>
              <a:ahLst/>
              <a:cxnLst>
                <a:cxn ang="0">
                  <a:pos x="T0" y="T1"/>
                </a:cxn>
                <a:cxn ang="0">
                  <a:pos x="T2" y="T3"/>
                </a:cxn>
                <a:cxn ang="0">
                  <a:pos x="T4" y="T5"/>
                </a:cxn>
                <a:cxn ang="0">
                  <a:pos x="T6" y="T7"/>
                </a:cxn>
                <a:cxn ang="0">
                  <a:pos x="T8" y="T9"/>
                </a:cxn>
                <a:cxn ang="0">
                  <a:pos x="T10" y="T11"/>
                </a:cxn>
                <a:cxn ang="0">
                  <a:pos x="T12" y="T13"/>
                </a:cxn>
              </a:cxnLst>
              <a:rect l="0" t="0" r="r" b="b"/>
              <a:pathLst>
                <a:path w="740" h="402">
                  <a:moveTo>
                    <a:pt x="740" y="0"/>
                  </a:moveTo>
                  <a:lnTo>
                    <a:pt x="641" y="73"/>
                  </a:lnTo>
                  <a:lnTo>
                    <a:pt x="571" y="115"/>
                  </a:lnTo>
                  <a:lnTo>
                    <a:pt x="490" y="147"/>
                  </a:lnTo>
                  <a:lnTo>
                    <a:pt x="383" y="188"/>
                  </a:lnTo>
                  <a:lnTo>
                    <a:pt x="248" y="257"/>
                  </a:lnTo>
                  <a:lnTo>
                    <a:pt x="0" y="402"/>
                  </a:lnTo>
                </a:path>
              </a:pathLst>
            </a:custGeom>
            <a:noFill/>
            <a:ln w="1588">
              <a:solidFill>
                <a:srgbClr val="2626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82" name="Freeform 1310"/>
            <p:cNvSpPr>
              <a:spLocks/>
            </p:cNvSpPr>
            <p:nvPr/>
          </p:nvSpPr>
          <p:spPr bwMode="auto">
            <a:xfrm>
              <a:off x="5163" y="3131"/>
              <a:ext cx="37" cy="43"/>
            </a:xfrm>
            <a:custGeom>
              <a:avLst/>
              <a:gdLst>
                <a:gd name="T0" fmla="*/ 547 w 547"/>
                <a:gd name="T1" fmla="*/ 519 h 555"/>
                <a:gd name="T2" fmla="*/ 443 w 547"/>
                <a:gd name="T3" fmla="*/ 555 h 555"/>
                <a:gd name="T4" fmla="*/ 389 w 547"/>
                <a:gd name="T5" fmla="*/ 474 h 555"/>
                <a:gd name="T6" fmla="*/ 333 w 547"/>
                <a:gd name="T7" fmla="*/ 399 h 555"/>
                <a:gd name="T8" fmla="*/ 264 w 547"/>
                <a:gd name="T9" fmla="*/ 325 h 555"/>
                <a:gd name="T10" fmla="*/ 192 w 547"/>
                <a:gd name="T11" fmla="*/ 251 h 555"/>
                <a:gd name="T12" fmla="*/ 120 w 547"/>
                <a:gd name="T13" fmla="*/ 168 h 555"/>
                <a:gd name="T14" fmla="*/ 0 w 547"/>
                <a:gd name="T15" fmla="*/ 0 h 5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7" h="555">
                  <a:moveTo>
                    <a:pt x="547" y="519"/>
                  </a:moveTo>
                  <a:lnTo>
                    <a:pt x="443" y="555"/>
                  </a:lnTo>
                  <a:lnTo>
                    <a:pt x="389" y="474"/>
                  </a:lnTo>
                  <a:lnTo>
                    <a:pt x="333" y="399"/>
                  </a:lnTo>
                  <a:lnTo>
                    <a:pt x="264" y="325"/>
                  </a:lnTo>
                  <a:lnTo>
                    <a:pt x="192" y="251"/>
                  </a:lnTo>
                  <a:lnTo>
                    <a:pt x="120" y="168"/>
                  </a:lnTo>
                  <a:lnTo>
                    <a:pt x="0" y="0"/>
                  </a:lnTo>
                </a:path>
              </a:pathLst>
            </a:custGeom>
            <a:noFill/>
            <a:ln w="1588">
              <a:solidFill>
                <a:srgbClr val="2626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83" name="Freeform 1311"/>
            <p:cNvSpPr>
              <a:spLocks/>
            </p:cNvSpPr>
            <p:nvPr/>
          </p:nvSpPr>
          <p:spPr bwMode="auto">
            <a:xfrm>
              <a:off x="5038" y="2944"/>
              <a:ext cx="24" cy="37"/>
            </a:xfrm>
            <a:custGeom>
              <a:avLst/>
              <a:gdLst>
                <a:gd name="T0" fmla="*/ 0 w 361"/>
                <a:gd name="T1" fmla="*/ 0 h 488"/>
                <a:gd name="T2" fmla="*/ 157 w 361"/>
                <a:gd name="T3" fmla="*/ 223 h 488"/>
                <a:gd name="T4" fmla="*/ 278 w 361"/>
                <a:gd name="T5" fmla="*/ 389 h 488"/>
                <a:gd name="T6" fmla="*/ 361 w 361"/>
                <a:gd name="T7" fmla="*/ 488 h 488"/>
              </a:gdLst>
              <a:ahLst/>
              <a:cxnLst>
                <a:cxn ang="0">
                  <a:pos x="T0" y="T1"/>
                </a:cxn>
                <a:cxn ang="0">
                  <a:pos x="T2" y="T3"/>
                </a:cxn>
                <a:cxn ang="0">
                  <a:pos x="T4" y="T5"/>
                </a:cxn>
                <a:cxn ang="0">
                  <a:pos x="T6" y="T7"/>
                </a:cxn>
              </a:cxnLst>
              <a:rect l="0" t="0" r="r" b="b"/>
              <a:pathLst>
                <a:path w="361" h="488">
                  <a:moveTo>
                    <a:pt x="0" y="0"/>
                  </a:moveTo>
                  <a:lnTo>
                    <a:pt x="157" y="223"/>
                  </a:lnTo>
                  <a:lnTo>
                    <a:pt x="278" y="389"/>
                  </a:lnTo>
                  <a:lnTo>
                    <a:pt x="361" y="488"/>
                  </a:lnTo>
                </a:path>
              </a:pathLst>
            </a:custGeom>
            <a:noFill/>
            <a:ln w="1588">
              <a:solidFill>
                <a:srgbClr val="2626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84" name="Freeform 1312"/>
            <p:cNvSpPr>
              <a:spLocks/>
            </p:cNvSpPr>
            <p:nvPr/>
          </p:nvSpPr>
          <p:spPr bwMode="auto">
            <a:xfrm>
              <a:off x="5061" y="3245"/>
              <a:ext cx="70" cy="82"/>
            </a:xfrm>
            <a:custGeom>
              <a:avLst/>
              <a:gdLst>
                <a:gd name="T0" fmla="*/ 1045 w 1045"/>
                <a:gd name="T1" fmla="*/ 0 h 1063"/>
                <a:gd name="T2" fmla="*/ 987 w 1045"/>
                <a:gd name="T3" fmla="*/ 32 h 1063"/>
                <a:gd name="T4" fmla="*/ 850 w 1045"/>
                <a:gd name="T5" fmla="*/ 129 h 1063"/>
                <a:gd name="T6" fmla="*/ 771 w 1045"/>
                <a:gd name="T7" fmla="*/ 199 h 1063"/>
                <a:gd name="T8" fmla="*/ 694 w 1045"/>
                <a:gd name="T9" fmla="*/ 292 h 1063"/>
                <a:gd name="T10" fmla="*/ 629 w 1045"/>
                <a:gd name="T11" fmla="*/ 400 h 1063"/>
                <a:gd name="T12" fmla="*/ 580 w 1045"/>
                <a:gd name="T13" fmla="*/ 529 h 1063"/>
                <a:gd name="T14" fmla="*/ 539 w 1045"/>
                <a:gd name="T15" fmla="*/ 621 h 1063"/>
                <a:gd name="T16" fmla="*/ 465 w 1045"/>
                <a:gd name="T17" fmla="*/ 714 h 1063"/>
                <a:gd name="T18" fmla="*/ 267 w 1045"/>
                <a:gd name="T19" fmla="*/ 886 h 1063"/>
                <a:gd name="T20" fmla="*/ 81 w 1045"/>
                <a:gd name="T21" fmla="*/ 1013 h 1063"/>
                <a:gd name="T22" fmla="*/ 0 w 1045"/>
                <a:gd name="T23" fmla="*/ 1063 h 1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45" h="1063">
                  <a:moveTo>
                    <a:pt x="1045" y="0"/>
                  </a:moveTo>
                  <a:lnTo>
                    <a:pt x="987" y="32"/>
                  </a:lnTo>
                  <a:lnTo>
                    <a:pt x="850" y="129"/>
                  </a:lnTo>
                  <a:lnTo>
                    <a:pt x="771" y="199"/>
                  </a:lnTo>
                  <a:lnTo>
                    <a:pt x="694" y="292"/>
                  </a:lnTo>
                  <a:lnTo>
                    <a:pt x="629" y="400"/>
                  </a:lnTo>
                  <a:lnTo>
                    <a:pt x="580" y="529"/>
                  </a:lnTo>
                  <a:lnTo>
                    <a:pt x="539" y="621"/>
                  </a:lnTo>
                  <a:lnTo>
                    <a:pt x="465" y="714"/>
                  </a:lnTo>
                  <a:lnTo>
                    <a:pt x="267" y="886"/>
                  </a:lnTo>
                  <a:lnTo>
                    <a:pt x="81" y="1013"/>
                  </a:lnTo>
                  <a:lnTo>
                    <a:pt x="0" y="1063"/>
                  </a:lnTo>
                </a:path>
              </a:pathLst>
            </a:custGeom>
            <a:noFill/>
            <a:ln w="1588">
              <a:solidFill>
                <a:srgbClr val="2626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85" name="Freeform 1313"/>
            <p:cNvSpPr>
              <a:spLocks/>
            </p:cNvSpPr>
            <p:nvPr/>
          </p:nvSpPr>
          <p:spPr bwMode="auto">
            <a:xfrm>
              <a:off x="5011" y="3267"/>
              <a:ext cx="89" cy="90"/>
            </a:xfrm>
            <a:custGeom>
              <a:avLst/>
              <a:gdLst>
                <a:gd name="T0" fmla="*/ 1336 w 1336"/>
                <a:gd name="T1" fmla="*/ 0 h 1171"/>
                <a:gd name="T2" fmla="*/ 1319 w 1336"/>
                <a:gd name="T3" fmla="*/ 118 h 1171"/>
                <a:gd name="T4" fmla="*/ 1303 w 1336"/>
                <a:gd name="T5" fmla="*/ 192 h 1171"/>
                <a:gd name="T6" fmla="*/ 1272 w 1336"/>
                <a:gd name="T7" fmla="*/ 274 h 1171"/>
                <a:gd name="T8" fmla="*/ 1220 w 1336"/>
                <a:gd name="T9" fmla="*/ 366 h 1171"/>
                <a:gd name="T10" fmla="*/ 1133 w 1336"/>
                <a:gd name="T11" fmla="*/ 468 h 1171"/>
                <a:gd name="T12" fmla="*/ 1008 w 1336"/>
                <a:gd name="T13" fmla="*/ 579 h 1171"/>
                <a:gd name="T14" fmla="*/ 831 w 1336"/>
                <a:gd name="T15" fmla="*/ 703 h 1171"/>
                <a:gd name="T16" fmla="*/ 474 w 1336"/>
                <a:gd name="T17" fmla="*/ 917 h 1171"/>
                <a:gd name="T18" fmla="*/ 215 w 1336"/>
                <a:gd name="T19" fmla="*/ 1065 h 1171"/>
                <a:gd name="T20" fmla="*/ 0 w 1336"/>
                <a:gd name="T21" fmla="*/ 1171 h 1171"/>
                <a:gd name="T22" fmla="*/ 215 w 1336"/>
                <a:gd name="T23" fmla="*/ 891 h 1171"/>
                <a:gd name="T24" fmla="*/ 425 w 1336"/>
                <a:gd name="T25" fmla="*/ 652 h 1171"/>
                <a:gd name="T26" fmla="*/ 539 w 1336"/>
                <a:gd name="T27" fmla="*/ 537 h 1171"/>
                <a:gd name="T28" fmla="*/ 656 w 1336"/>
                <a:gd name="T29" fmla="*/ 441 h 1171"/>
                <a:gd name="T30" fmla="*/ 889 w 1336"/>
                <a:gd name="T31" fmla="*/ 274 h 1171"/>
                <a:gd name="T32" fmla="*/ 1110 w 1336"/>
                <a:gd name="T33" fmla="*/ 134 h 1171"/>
                <a:gd name="T34" fmla="*/ 1336 w 1336"/>
                <a:gd name="T3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36" h="1171">
                  <a:moveTo>
                    <a:pt x="1336" y="0"/>
                  </a:moveTo>
                  <a:lnTo>
                    <a:pt x="1319" y="118"/>
                  </a:lnTo>
                  <a:lnTo>
                    <a:pt x="1303" y="192"/>
                  </a:lnTo>
                  <a:lnTo>
                    <a:pt x="1272" y="274"/>
                  </a:lnTo>
                  <a:lnTo>
                    <a:pt x="1220" y="366"/>
                  </a:lnTo>
                  <a:lnTo>
                    <a:pt x="1133" y="468"/>
                  </a:lnTo>
                  <a:lnTo>
                    <a:pt x="1008" y="579"/>
                  </a:lnTo>
                  <a:lnTo>
                    <a:pt x="831" y="703"/>
                  </a:lnTo>
                  <a:lnTo>
                    <a:pt x="474" y="917"/>
                  </a:lnTo>
                  <a:lnTo>
                    <a:pt x="215" y="1065"/>
                  </a:lnTo>
                  <a:lnTo>
                    <a:pt x="0" y="1171"/>
                  </a:lnTo>
                  <a:lnTo>
                    <a:pt x="215" y="891"/>
                  </a:lnTo>
                  <a:lnTo>
                    <a:pt x="425" y="652"/>
                  </a:lnTo>
                  <a:lnTo>
                    <a:pt x="539" y="537"/>
                  </a:lnTo>
                  <a:lnTo>
                    <a:pt x="656" y="441"/>
                  </a:lnTo>
                  <a:lnTo>
                    <a:pt x="889" y="274"/>
                  </a:lnTo>
                  <a:lnTo>
                    <a:pt x="1110" y="134"/>
                  </a:lnTo>
                  <a:lnTo>
                    <a:pt x="133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86" name="Freeform 1314"/>
            <p:cNvSpPr>
              <a:spLocks/>
            </p:cNvSpPr>
            <p:nvPr/>
          </p:nvSpPr>
          <p:spPr bwMode="auto">
            <a:xfrm>
              <a:off x="5073" y="3279"/>
              <a:ext cx="663" cy="420"/>
            </a:xfrm>
            <a:custGeom>
              <a:avLst/>
              <a:gdLst>
                <a:gd name="T0" fmla="*/ 6590 w 9954"/>
                <a:gd name="T1" fmla="*/ 5 h 5467"/>
                <a:gd name="T2" fmla="*/ 7182 w 9954"/>
                <a:gd name="T3" fmla="*/ 72 h 5467"/>
                <a:gd name="T4" fmla="*/ 7765 w 9954"/>
                <a:gd name="T5" fmla="*/ 208 h 5467"/>
                <a:gd name="T6" fmla="*/ 8264 w 9954"/>
                <a:gd name="T7" fmla="*/ 445 h 5467"/>
                <a:gd name="T8" fmla="*/ 8805 w 9954"/>
                <a:gd name="T9" fmla="*/ 814 h 5467"/>
                <a:gd name="T10" fmla="*/ 9309 w 9954"/>
                <a:gd name="T11" fmla="*/ 1288 h 5467"/>
                <a:gd name="T12" fmla="*/ 9705 w 9954"/>
                <a:gd name="T13" fmla="*/ 1841 h 5467"/>
                <a:gd name="T14" fmla="*/ 9916 w 9954"/>
                <a:gd name="T15" fmla="*/ 2445 h 5467"/>
                <a:gd name="T16" fmla="*/ 9947 w 9954"/>
                <a:gd name="T17" fmla="*/ 3112 h 5467"/>
                <a:gd name="T18" fmla="*/ 9803 w 9954"/>
                <a:gd name="T19" fmla="*/ 3833 h 5467"/>
                <a:gd name="T20" fmla="*/ 9510 w 9954"/>
                <a:gd name="T21" fmla="*/ 4405 h 5467"/>
                <a:gd name="T22" fmla="*/ 9244 w 9954"/>
                <a:gd name="T23" fmla="*/ 4714 h 5467"/>
                <a:gd name="T24" fmla="*/ 8900 w 9954"/>
                <a:gd name="T25" fmla="*/ 4983 h 5467"/>
                <a:gd name="T26" fmla="*/ 8472 w 9954"/>
                <a:gd name="T27" fmla="*/ 5204 h 5467"/>
                <a:gd name="T28" fmla="*/ 7955 w 9954"/>
                <a:gd name="T29" fmla="*/ 5361 h 5467"/>
                <a:gd name="T30" fmla="*/ 7335 w 9954"/>
                <a:gd name="T31" fmla="*/ 5451 h 5467"/>
                <a:gd name="T32" fmla="*/ 6319 w 9954"/>
                <a:gd name="T33" fmla="*/ 5442 h 5467"/>
                <a:gd name="T34" fmla="*/ 5480 w 9954"/>
                <a:gd name="T35" fmla="*/ 5278 h 5467"/>
                <a:gd name="T36" fmla="*/ 4794 w 9954"/>
                <a:gd name="T37" fmla="*/ 4990 h 5467"/>
                <a:gd name="T38" fmla="*/ 4229 w 9954"/>
                <a:gd name="T39" fmla="*/ 4615 h 5467"/>
                <a:gd name="T40" fmla="*/ 3362 w 9954"/>
                <a:gd name="T41" fmla="*/ 3723 h 5467"/>
                <a:gd name="T42" fmla="*/ 2196 w 9954"/>
                <a:gd name="T43" fmla="*/ 2380 h 5467"/>
                <a:gd name="T44" fmla="*/ 1126 w 9954"/>
                <a:gd name="T45" fmla="*/ 1394 h 5467"/>
                <a:gd name="T46" fmla="*/ 376 w 9954"/>
                <a:gd name="T47" fmla="*/ 750 h 5467"/>
                <a:gd name="T48" fmla="*/ 376 w 9954"/>
                <a:gd name="T49" fmla="*/ 284 h 5467"/>
                <a:gd name="T50" fmla="*/ 710 w 9954"/>
                <a:gd name="T51" fmla="*/ 717 h 5467"/>
                <a:gd name="T52" fmla="*/ 1771 w 9954"/>
                <a:gd name="T53" fmla="*/ 1620 h 5467"/>
                <a:gd name="T54" fmla="*/ 3004 w 9954"/>
                <a:gd name="T55" fmla="*/ 2834 h 5467"/>
                <a:gd name="T56" fmla="*/ 4009 w 9954"/>
                <a:gd name="T57" fmla="*/ 4034 h 5467"/>
                <a:gd name="T58" fmla="*/ 4678 w 9954"/>
                <a:gd name="T59" fmla="*/ 4608 h 5467"/>
                <a:gd name="T60" fmla="*/ 5244 w 9954"/>
                <a:gd name="T61" fmla="*/ 4911 h 5467"/>
                <a:gd name="T62" fmla="*/ 6128 w 9954"/>
                <a:gd name="T63" fmla="*/ 5153 h 5467"/>
                <a:gd name="T64" fmla="*/ 7010 w 9954"/>
                <a:gd name="T65" fmla="*/ 5200 h 5467"/>
                <a:gd name="T66" fmla="*/ 7644 w 9954"/>
                <a:gd name="T67" fmla="*/ 5142 h 5467"/>
                <a:gd name="T68" fmla="*/ 8145 w 9954"/>
                <a:gd name="T69" fmla="*/ 5020 h 5467"/>
                <a:gd name="T70" fmla="*/ 8561 w 9954"/>
                <a:gd name="T71" fmla="*/ 4838 h 5467"/>
                <a:gd name="T72" fmla="*/ 8995 w 9954"/>
                <a:gd name="T73" fmla="*/ 4525 h 5467"/>
                <a:gd name="T74" fmla="*/ 9362 w 9954"/>
                <a:gd name="T75" fmla="*/ 4048 h 5467"/>
                <a:gd name="T76" fmla="*/ 9504 w 9954"/>
                <a:gd name="T77" fmla="*/ 3732 h 5467"/>
                <a:gd name="T78" fmla="*/ 9634 w 9954"/>
                <a:gd name="T79" fmla="*/ 3083 h 5467"/>
                <a:gd name="T80" fmla="*/ 9605 w 9954"/>
                <a:gd name="T81" fmla="*/ 2475 h 5467"/>
                <a:gd name="T82" fmla="*/ 9436 w 9954"/>
                <a:gd name="T83" fmla="*/ 1943 h 5467"/>
                <a:gd name="T84" fmla="*/ 9118 w 9954"/>
                <a:gd name="T85" fmla="*/ 1475 h 5467"/>
                <a:gd name="T86" fmla="*/ 8703 w 9954"/>
                <a:gd name="T87" fmla="*/ 1076 h 5467"/>
                <a:gd name="T88" fmla="*/ 8219 w 9954"/>
                <a:gd name="T89" fmla="*/ 750 h 5467"/>
                <a:gd name="T90" fmla="*/ 7711 w 9954"/>
                <a:gd name="T91" fmla="*/ 495 h 5467"/>
                <a:gd name="T92" fmla="*/ 7293 w 9954"/>
                <a:gd name="T93" fmla="*/ 357 h 5467"/>
                <a:gd name="T94" fmla="*/ 6783 w 9954"/>
                <a:gd name="T95" fmla="*/ 284 h 5467"/>
                <a:gd name="T96" fmla="*/ 6193 w 9954"/>
                <a:gd name="T97" fmla="*/ 287 h 5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54" h="5467">
                  <a:moveTo>
                    <a:pt x="6175" y="9"/>
                  </a:moveTo>
                  <a:lnTo>
                    <a:pt x="6384" y="0"/>
                  </a:lnTo>
                  <a:lnTo>
                    <a:pt x="6590" y="5"/>
                  </a:lnTo>
                  <a:lnTo>
                    <a:pt x="6797" y="21"/>
                  </a:lnTo>
                  <a:lnTo>
                    <a:pt x="6994" y="45"/>
                  </a:lnTo>
                  <a:lnTo>
                    <a:pt x="7182" y="72"/>
                  </a:lnTo>
                  <a:lnTo>
                    <a:pt x="7349" y="102"/>
                  </a:lnTo>
                  <a:lnTo>
                    <a:pt x="7621" y="165"/>
                  </a:lnTo>
                  <a:lnTo>
                    <a:pt x="7765" y="208"/>
                  </a:lnTo>
                  <a:lnTo>
                    <a:pt x="7923" y="271"/>
                  </a:lnTo>
                  <a:lnTo>
                    <a:pt x="8090" y="351"/>
                  </a:lnTo>
                  <a:lnTo>
                    <a:pt x="8264" y="445"/>
                  </a:lnTo>
                  <a:lnTo>
                    <a:pt x="8443" y="554"/>
                  </a:lnTo>
                  <a:lnTo>
                    <a:pt x="8624" y="678"/>
                  </a:lnTo>
                  <a:lnTo>
                    <a:pt x="8805" y="814"/>
                  </a:lnTo>
                  <a:lnTo>
                    <a:pt x="8978" y="963"/>
                  </a:lnTo>
                  <a:lnTo>
                    <a:pt x="9148" y="1120"/>
                  </a:lnTo>
                  <a:lnTo>
                    <a:pt x="9309" y="1288"/>
                  </a:lnTo>
                  <a:lnTo>
                    <a:pt x="9457" y="1466"/>
                  </a:lnTo>
                  <a:lnTo>
                    <a:pt x="9589" y="1650"/>
                  </a:lnTo>
                  <a:lnTo>
                    <a:pt x="9705" y="1841"/>
                  </a:lnTo>
                  <a:lnTo>
                    <a:pt x="9801" y="2037"/>
                  </a:lnTo>
                  <a:lnTo>
                    <a:pt x="9873" y="2240"/>
                  </a:lnTo>
                  <a:lnTo>
                    <a:pt x="9916" y="2445"/>
                  </a:lnTo>
                  <a:lnTo>
                    <a:pt x="9942" y="2656"/>
                  </a:lnTo>
                  <a:lnTo>
                    <a:pt x="9954" y="2880"/>
                  </a:lnTo>
                  <a:lnTo>
                    <a:pt x="9947" y="3112"/>
                  </a:lnTo>
                  <a:lnTo>
                    <a:pt x="9922" y="3352"/>
                  </a:lnTo>
                  <a:lnTo>
                    <a:pt x="9875" y="3591"/>
                  </a:lnTo>
                  <a:lnTo>
                    <a:pt x="9803" y="3833"/>
                  </a:lnTo>
                  <a:lnTo>
                    <a:pt x="9708" y="4068"/>
                  </a:lnTo>
                  <a:lnTo>
                    <a:pt x="9582" y="4296"/>
                  </a:lnTo>
                  <a:lnTo>
                    <a:pt x="9510" y="4405"/>
                  </a:lnTo>
                  <a:lnTo>
                    <a:pt x="9430" y="4511"/>
                  </a:lnTo>
                  <a:lnTo>
                    <a:pt x="9341" y="4615"/>
                  </a:lnTo>
                  <a:lnTo>
                    <a:pt x="9244" y="4714"/>
                  </a:lnTo>
                  <a:lnTo>
                    <a:pt x="9139" y="4808"/>
                  </a:lnTo>
                  <a:lnTo>
                    <a:pt x="9023" y="4898"/>
                  </a:lnTo>
                  <a:lnTo>
                    <a:pt x="8900" y="4983"/>
                  </a:lnTo>
                  <a:lnTo>
                    <a:pt x="8768" y="5064"/>
                  </a:lnTo>
                  <a:lnTo>
                    <a:pt x="8626" y="5137"/>
                  </a:lnTo>
                  <a:lnTo>
                    <a:pt x="8472" y="5204"/>
                  </a:lnTo>
                  <a:lnTo>
                    <a:pt x="8311" y="5264"/>
                  </a:lnTo>
                  <a:lnTo>
                    <a:pt x="8139" y="5317"/>
                  </a:lnTo>
                  <a:lnTo>
                    <a:pt x="7955" y="5361"/>
                  </a:lnTo>
                  <a:lnTo>
                    <a:pt x="7760" y="5400"/>
                  </a:lnTo>
                  <a:lnTo>
                    <a:pt x="7554" y="5428"/>
                  </a:lnTo>
                  <a:lnTo>
                    <a:pt x="7335" y="5451"/>
                  </a:lnTo>
                  <a:lnTo>
                    <a:pt x="7064" y="5465"/>
                  </a:lnTo>
                  <a:lnTo>
                    <a:pt x="6804" y="5467"/>
                  </a:lnTo>
                  <a:lnTo>
                    <a:pt x="6319" y="5442"/>
                  </a:lnTo>
                  <a:lnTo>
                    <a:pt x="6093" y="5413"/>
                  </a:lnTo>
                  <a:lnTo>
                    <a:pt x="5880" y="5377"/>
                  </a:lnTo>
                  <a:lnTo>
                    <a:pt x="5480" y="5278"/>
                  </a:lnTo>
                  <a:lnTo>
                    <a:pt x="5121" y="5146"/>
                  </a:lnTo>
                  <a:lnTo>
                    <a:pt x="4954" y="5071"/>
                  </a:lnTo>
                  <a:lnTo>
                    <a:pt x="4794" y="4990"/>
                  </a:lnTo>
                  <a:lnTo>
                    <a:pt x="4642" y="4904"/>
                  </a:lnTo>
                  <a:lnTo>
                    <a:pt x="4499" y="4812"/>
                  </a:lnTo>
                  <a:lnTo>
                    <a:pt x="4229" y="4615"/>
                  </a:lnTo>
                  <a:lnTo>
                    <a:pt x="3986" y="4403"/>
                  </a:lnTo>
                  <a:lnTo>
                    <a:pt x="3760" y="4181"/>
                  </a:lnTo>
                  <a:lnTo>
                    <a:pt x="3362" y="3723"/>
                  </a:lnTo>
                  <a:lnTo>
                    <a:pt x="3004" y="3272"/>
                  </a:lnTo>
                  <a:lnTo>
                    <a:pt x="2655" y="2861"/>
                  </a:lnTo>
                  <a:lnTo>
                    <a:pt x="2196" y="2380"/>
                  </a:lnTo>
                  <a:lnTo>
                    <a:pt x="1789" y="1982"/>
                  </a:lnTo>
                  <a:lnTo>
                    <a:pt x="1432" y="1657"/>
                  </a:lnTo>
                  <a:lnTo>
                    <a:pt x="1126" y="1394"/>
                  </a:lnTo>
                  <a:lnTo>
                    <a:pt x="659" y="1010"/>
                  </a:lnTo>
                  <a:lnTo>
                    <a:pt x="497" y="869"/>
                  </a:lnTo>
                  <a:lnTo>
                    <a:pt x="376" y="750"/>
                  </a:lnTo>
                  <a:lnTo>
                    <a:pt x="0" y="296"/>
                  </a:lnTo>
                  <a:lnTo>
                    <a:pt x="264" y="93"/>
                  </a:lnTo>
                  <a:lnTo>
                    <a:pt x="376" y="284"/>
                  </a:lnTo>
                  <a:lnTo>
                    <a:pt x="488" y="454"/>
                  </a:lnTo>
                  <a:lnTo>
                    <a:pt x="608" y="618"/>
                  </a:lnTo>
                  <a:lnTo>
                    <a:pt x="710" y="717"/>
                  </a:lnTo>
                  <a:lnTo>
                    <a:pt x="884" y="867"/>
                  </a:lnTo>
                  <a:lnTo>
                    <a:pt x="1425" y="1318"/>
                  </a:lnTo>
                  <a:lnTo>
                    <a:pt x="1771" y="1620"/>
                  </a:lnTo>
                  <a:lnTo>
                    <a:pt x="2156" y="1975"/>
                  </a:lnTo>
                  <a:lnTo>
                    <a:pt x="2570" y="2380"/>
                  </a:lnTo>
                  <a:lnTo>
                    <a:pt x="3004" y="2834"/>
                  </a:lnTo>
                  <a:lnTo>
                    <a:pt x="3319" y="3207"/>
                  </a:lnTo>
                  <a:lnTo>
                    <a:pt x="3646" y="3618"/>
                  </a:lnTo>
                  <a:lnTo>
                    <a:pt x="4009" y="4034"/>
                  </a:lnTo>
                  <a:lnTo>
                    <a:pt x="4213" y="4235"/>
                  </a:lnTo>
                  <a:lnTo>
                    <a:pt x="4434" y="4428"/>
                  </a:lnTo>
                  <a:lnTo>
                    <a:pt x="4678" y="4608"/>
                  </a:lnTo>
                  <a:lnTo>
                    <a:pt x="4947" y="4769"/>
                  </a:lnTo>
                  <a:lnTo>
                    <a:pt x="5093" y="4843"/>
                  </a:lnTo>
                  <a:lnTo>
                    <a:pt x="5244" y="4911"/>
                  </a:lnTo>
                  <a:lnTo>
                    <a:pt x="5571" y="5029"/>
                  </a:lnTo>
                  <a:lnTo>
                    <a:pt x="5933" y="5119"/>
                  </a:lnTo>
                  <a:lnTo>
                    <a:pt x="6128" y="5153"/>
                  </a:lnTo>
                  <a:lnTo>
                    <a:pt x="6332" y="5179"/>
                  </a:lnTo>
                  <a:lnTo>
                    <a:pt x="6773" y="5202"/>
                  </a:lnTo>
                  <a:lnTo>
                    <a:pt x="7010" y="5200"/>
                  </a:lnTo>
                  <a:lnTo>
                    <a:pt x="7256" y="5188"/>
                  </a:lnTo>
                  <a:lnTo>
                    <a:pt x="7456" y="5167"/>
                  </a:lnTo>
                  <a:lnTo>
                    <a:pt x="7644" y="5142"/>
                  </a:lnTo>
                  <a:lnTo>
                    <a:pt x="7821" y="5107"/>
                  </a:lnTo>
                  <a:lnTo>
                    <a:pt x="7988" y="5069"/>
                  </a:lnTo>
                  <a:lnTo>
                    <a:pt x="8145" y="5020"/>
                  </a:lnTo>
                  <a:lnTo>
                    <a:pt x="8291" y="4965"/>
                  </a:lnTo>
                  <a:lnTo>
                    <a:pt x="8431" y="4904"/>
                  </a:lnTo>
                  <a:lnTo>
                    <a:pt x="8561" y="4838"/>
                  </a:lnTo>
                  <a:lnTo>
                    <a:pt x="8682" y="4766"/>
                  </a:lnTo>
                  <a:lnTo>
                    <a:pt x="8796" y="4690"/>
                  </a:lnTo>
                  <a:lnTo>
                    <a:pt x="8995" y="4525"/>
                  </a:lnTo>
                  <a:lnTo>
                    <a:pt x="9162" y="4343"/>
                  </a:lnTo>
                  <a:lnTo>
                    <a:pt x="9302" y="4149"/>
                  </a:lnTo>
                  <a:lnTo>
                    <a:pt x="9362" y="4048"/>
                  </a:lnTo>
                  <a:lnTo>
                    <a:pt x="9415" y="3944"/>
                  </a:lnTo>
                  <a:lnTo>
                    <a:pt x="9464" y="3838"/>
                  </a:lnTo>
                  <a:lnTo>
                    <a:pt x="9504" y="3732"/>
                  </a:lnTo>
                  <a:lnTo>
                    <a:pt x="9566" y="3516"/>
                  </a:lnTo>
                  <a:lnTo>
                    <a:pt x="9607" y="3299"/>
                  </a:lnTo>
                  <a:lnTo>
                    <a:pt x="9634" y="3083"/>
                  </a:lnTo>
                  <a:lnTo>
                    <a:pt x="9638" y="2870"/>
                  </a:lnTo>
                  <a:lnTo>
                    <a:pt x="9629" y="2668"/>
                  </a:lnTo>
                  <a:lnTo>
                    <a:pt x="9605" y="2475"/>
                  </a:lnTo>
                  <a:lnTo>
                    <a:pt x="9569" y="2290"/>
                  </a:lnTo>
                  <a:lnTo>
                    <a:pt x="9510" y="2113"/>
                  </a:lnTo>
                  <a:lnTo>
                    <a:pt x="9436" y="1943"/>
                  </a:lnTo>
                  <a:lnTo>
                    <a:pt x="9343" y="1779"/>
                  </a:lnTo>
                  <a:lnTo>
                    <a:pt x="9239" y="1622"/>
                  </a:lnTo>
                  <a:lnTo>
                    <a:pt x="9118" y="1475"/>
                  </a:lnTo>
                  <a:lnTo>
                    <a:pt x="8991" y="1334"/>
                  </a:lnTo>
                  <a:lnTo>
                    <a:pt x="8848" y="1203"/>
                  </a:lnTo>
                  <a:lnTo>
                    <a:pt x="8703" y="1076"/>
                  </a:lnTo>
                  <a:lnTo>
                    <a:pt x="8548" y="959"/>
                  </a:lnTo>
                  <a:lnTo>
                    <a:pt x="8385" y="850"/>
                  </a:lnTo>
                  <a:lnTo>
                    <a:pt x="8219" y="750"/>
                  </a:lnTo>
                  <a:lnTo>
                    <a:pt x="8051" y="655"/>
                  </a:lnTo>
                  <a:lnTo>
                    <a:pt x="7881" y="572"/>
                  </a:lnTo>
                  <a:lnTo>
                    <a:pt x="7711" y="495"/>
                  </a:lnTo>
                  <a:lnTo>
                    <a:pt x="7541" y="429"/>
                  </a:lnTo>
                  <a:lnTo>
                    <a:pt x="7431" y="393"/>
                  </a:lnTo>
                  <a:lnTo>
                    <a:pt x="7293" y="357"/>
                  </a:lnTo>
                  <a:lnTo>
                    <a:pt x="7138" y="328"/>
                  </a:lnTo>
                  <a:lnTo>
                    <a:pt x="6966" y="303"/>
                  </a:lnTo>
                  <a:lnTo>
                    <a:pt x="6783" y="284"/>
                  </a:lnTo>
                  <a:lnTo>
                    <a:pt x="6590" y="275"/>
                  </a:lnTo>
                  <a:lnTo>
                    <a:pt x="6393" y="275"/>
                  </a:lnTo>
                  <a:lnTo>
                    <a:pt x="6193" y="287"/>
                  </a:lnTo>
                  <a:lnTo>
                    <a:pt x="6175" y="9"/>
                  </a:lnTo>
                  <a:close/>
                </a:path>
              </a:pathLst>
            </a:custGeom>
            <a:solidFill>
              <a:srgbClr val="292929"/>
            </a:solidFill>
            <a:ln w="9525">
              <a:solidFill>
                <a:srgbClr val="000000"/>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87" name="Freeform 1315"/>
            <p:cNvSpPr>
              <a:spLocks/>
            </p:cNvSpPr>
            <p:nvPr/>
          </p:nvSpPr>
          <p:spPr bwMode="auto">
            <a:xfrm>
              <a:off x="5050" y="2904"/>
              <a:ext cx="49" cy="69"/>
            </a:xfrm>
            <a:custGeom>
              <a:avLst/>
              <a:gdLst>
                <a:gd name="T0" fmla="*/ 21 w 745"/>
                <a:gd name="T1" fmla="*/ 396 h 887"/>
                <a:gd name="T2" fmla="*/ 80 w 745"/>
                <a:gd name="T3" fmla="*/ 426 h 887"/>
                <a:gd name="T4" fmla="*/ 138 w 745"/>
                <a:gd name="T5" fmla="*/ 470 h 887"/>
                <a:gd name="T6" fmla="*/ 261 w 745"/>
                <a:gd name="T7" fmla="*/ 588 h 887"/>
                <a:gd name="T8" fmla="*/ 388 w 745"/>
                <a:gd name="T9" fmla="*/ 717 h 887"/>
                <a:gd name="T10" fmla="*/ 518 w 745"/>
                <a:gd name="T11" fmla="*/ 827 h 887"/>
                <a:gd name="T12" fmla="*/ 627 w 745"/>
                <a:gd name="T13" fmla="*/ 885 h 887"/>
                <a:gd name="T14" fmla="*/ 694 w 745"/>
                <a:gd name="T15" fmla="*/ 887 h 887"/>
                <a:gd name="T16" fmla="*/ 718 w 745"/>
                <a:gd name="T17" fmla="*/ 871 h 887"/>
                <a:gd name="T18" fmla="*/ 729 w 745"/>
                <a:gd name="T19" fmla="*/ 848 h 887"/>
                <a:gd name="T20" fmla="*/ 736 w 745"/>
                <a:gd name="T21" fmla="*/ 788 h 887"/>
                <a:gd name="T22" fmla="*/ 727 w 745"/>
                <a:gd name="T23" fmla="*/ 751 h 887"/>
                <a:gd name="T24" fmla="*/ 704 w 745"/>
                <a:gd name="T25" fmla="*/ 708 h 887"/>
                <a:gd name="T26" fmla="*/ 641 w 745"/>
                <a:gd name="T27" fmla="*/ 611 h 887"/>
                <a:gd name="T28" fmla="*/ 611 w 745"/>
                <a:gd name="T29" fmla="*/ 555 h 887"/>
                <a:gd name="T30" fmla="*/ 588 w 745"/>
                <a:gd name="T31" fmla="*/ 500 h 887"/>
                <a:gd name="T32" fmla="*/ 581 w 745"/>
                <a:gd name="T33" fmla="*/ 442 h 887"/>
                <a:gd name="T34" fmla="*/ 588 w 745"/>
                <a:gd name="T35" fmla="*/ 385 h 887"/>
                <a:gd name="T36" fmla="*/ 644 w 745"/>
                <a:gd name="T37" fmla="*/ 270 h 887"/>
                <a:gd name="T38" fmla="*/ 709 w 745"/>
                <a:gd name="T39" fmla="*/ 164 h 887"/>
                <a:gd name="T40" fmla="*/ 734 w 745"/>
                <a:gd name="T41" fmla="*/ 116 h 887"/>
                <a:gd name="T42" fmla="*/ 745 w 745"/>
                <a:gd name="T43" fmla="*/ 74 h 887"/>
                <a:gd name="T44" fmla="*/ 738 w 745"/>
                <a:gd name="T45" fmla="*/ 39 h 887"/>
                <a:gd name="T46" fmla="*/ 711 w 745"/>
                <a:gd name="T47" fmla="*/ 14 h 887"/>
                <a:gd name="T48" fmla="*/ 673 w 745"/>
                <a:gd name="T49" fmla="*/ 0 h 887"/>
                <a:gd name="T50" fmla="*/ 639 w 745"/>
                <a:gd name="T51" fmla="*/ 3 h 887"/>
                <a:gd name="T52" fmla="*/ 608 w 745"/>
                <a:gd name="T53" fmla="*/ 14 h 887"/>
                <a:gd name="T54" fmla="*/ 583 w 745"/>
                <a:gd name="T55" fmla="*/ 35 h 887"/>
                <a:gd name="T56" fmla="*/ 543 w 745"/>
                <a:gd name="T57" fmla="*/ 83 h 887"/>
                <a:gd name="T58" fmla="*/ 518 w 745"/>
                <a:gd name="T59" fmla="*/ 122 h 887"/>
                <a:gd name="T60" fmla="*/ 462 w 745"/>
                <a:gd name="T61" fmla="*/ 207 h 887"/>
                <a:gd name="T62" fmla="*/ 418 w 745"/>
                <a:gd name="T63" fmla="*/ 254 h 887"/>
                <a:gd name="T64" fmla="*/ 360 w 745"/>
                <a:gd name="T65" fmla="*/ 281 h 887"/>
                <a:gd name="T66" fmla="*/ 160 w 745"/>
                <a:gd name="T67" fmla="*/ 329 h 887"/>
                <a:gd name="T68" fmla="*/ 21 w 745"/>
                <a:gd name="T69" fmla="*/ 367 h 887"/>
                <a:gd name="T70" fmla="*/ 0 w 745"/>
                <a:gd name="T71" fmla="*/ 376 h 887"/>
                <a:gd name="T72" fmla="*/ 0 w 745"/>
                <a:gd name="T73" fmla="*/ 385 h 887"/>
                <a:gd name="T74" fmla="*/ 21 w 745"/>
                <a:gd name="T75" fmla="*/ 396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5" h="887">
                  <a:moveTo>
                    <a:pt x="21" y="396"/>
                  </a:moveTo>
                  <a:lnTo>
                    <a:pt x="80" y="426"/>
                  </a:lnTo>
                  <a:lnTo>
                    <a:pt x="138" y="470"/>
                  </a:lnTo>
                  <a:lnTo>
                    <a:pt x="261" y="588"/>
                  </a:lnTo>
                  <a:lnTo>
                    <a:pt x="388" y="717"/>
                  </a:lnTo>
                  <a:lnTo>
                    <a:pt x="518" y="827"/>
                  </a:lnTo>
                  <a:lnTo>
                    <a:pt x="627" y="885"/>
                  </a:lnTo>
                  <a:lnTo>
                    <a:pt x="694" y="887"/>
                  </a:lnTo>
                  <a:lnTo>
                    <a:pt x="718" y="871"/>
                  </a:lnTo>
                  <a:lnTo>
                    <a:pt x="729" y="848"/>
                  </a:lnTo>
                  <a:lnTo>
                    <a:pt x="736" y="788"/>
                  </a:lnTo>
                  <a:lnTo>
                    <a:pt x="727" y="751"/>
                  </a:lnTo>
                  <a:lnTo>
                    <a:pt x="704" y="708"/>
                  </a:lnTo>
                  <a:lnTo>
                    <a:pt x="641" y="611"/>
                  </a:lnTo>
                  <a:lnTo>
                    <a:pt x="611" y="555"/>
                  </a:lnTo>
                  <a:lnTo>
                    <a:pt x="588" y="500"/>
                  </a:lnTo>
                  <a:lnTo>
                    <a:pt x="581" y="442"/>
                  </a:lnTo>
                  <a:lnTo>
                    <a:pt x="588" y="385"/>
                  </a:lnTo>
                  <a:lnTo>
                    <a:pt x="644" y="270"/>
                  </a:lnTo>
                  <a:lnTo>
                    <a:pt x="709" y="164"/>
                  </a:lnTo>
                  <a:lnTo>
                    <a:pt x="734" y="116"/>
                  </a:lnTo>
                  <a:lnTo>
                    <a:pt x="745" y="74"/>
                  </a:lnTo>
                  <a:lnTo>
                    <a:pt x="738" y="39"/>
                  </a:lnTo>
                  <a:lnTo>
                    <a:pt x="711" y="14"/>
                  </a:lnTo>
                  <a:lnTo>
                    <a:pt x="673" y="0"/>
                  </a:lnTo>
                  <a:lnTo>
                    <a:pt x="639" y="3"/>
                  </a:lnTo>
                  <a:lnTo>
                    <a:pt x="608" y="14"/>
                  </a:lnTo>
                  <a:lnTo>
                    <a:pt x="583" y="35"/>
                  </a:lnTo>
                  <a:lnTo>
                    <a:pt x="543" y="83"/>
                  </a:lnTo>
                  <a:lnTo>
                    <a:pt x="518" y="122"/>
                  </a:lnTo>
                  <a:lnTo>
                    <a:pt x="462" y="207"/>
                  </a:lnTo>
                  <a:lnTo>
                    <a:pt x="418" y="254"/>
                  </a:lnTo>
                  <a:lnTo>
                    <a:pt x="360" y="281"/>
                  </a:lnTo>
                  <a:lnTo>
                    <a:pt x="160" y="329"/>
                  </a:lnTo>
                  <a:lnTo>
                    <a:pt x="21" y="367"/>
                  </a:lnTo>
                  <a:lnTo>
                    <a:pt x="0" y="376"/>
                  </a:lnTo>
                  <a:lnTo>
                    <a:pt x="0" y="385"/>
                  </a:lnTo>
                  <a:lnTo>
                    <a:pt x="21" y="396"/>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88" name="Freeform 1316"/>
            <p:cNvSpPr>
              <a:spLocks/>
            </p:cNvSpPr>
            <p:nvPr/>
          </p:nvSpPr>
          <p:spPr bwMode="auto">
            <a:xfrm>
              <a:off x="5052" y="2908"/>
              <a:ext cx="45" cy="61"/>
            </a:xfrm>
            <a:custGeom>
              <a:avLst/>
              <a:gdLst>
                <a:gd name="T0" fmla="*/ 667 w 681"/>
                <a:gd name="T1" fmla="*/ 703 h 791"/>
                <a:gd name="T2" fmla="*/ 659 w 681"/>
                <a:gd name="T3" fmla="*/ 755 h 791"/>
                <a:gd name="T4" fmla="*/ 627 w 681"/>
                <a:gd name="T5" fmla="*/ 791 h 791"/>
                <a:gd name="T6" fmla="*/ 564 w 681"/>
                <a:gd name="T7" fmla="*/ 788 h 791"/>
                <a:gd name="T8" fmla="*/ 467 w 681"/>
                <a:gd name="T9" fmla="*/ 735 h 791"/>
                <a:gd name="T10" fmla="*/ 351 w 681"/>
                <a:gd name="T11" fmla="*/ 636 h 791"/>
                <a:gd name="T12" fmla="*/ 235 w 681"/>
                <a:gd name="T13" fmla="*/ 523 h 791"/>
                <a:gd name="T14" fmla="*/ 126 w 681"/>
                <a:gd name="T15" fmla="*/ 420 h 791"/>
                <a:gd name="T16" fmla="*/ 72 w 681"/>
                <a:gd name="T17" fmla="*/ 378 h 791"/>
                <a:gd name="T18" fmla="*/ 19 w 681"/>
                <a:gd name="T19" fmla="*/ 350 h 791"/>
                <a:gd name="T20" fmla="*/ 0 w 681"/>
                <a:gd name="T21" fmla="*/ 339 h 791"/>
                <a:gd name="T22" fmla="*/ 0 w 681"/>
                <a:gd name="T23" fmla="*/ 332 h 791"/>
                <a:gd name="T24" fmla="*/ 19 w 681"/>
                <a:gd name="T25" fmla="*/ 323 h 791"/>
                <a:gd name="T26" fmla="*/ 146 w 681"/>
                <a:gd name="T27" fmla="*/ 285 h 791"/>
                <a:gd name="T28" fmla="*/ 327 w 681"/>
                <a:gd name="T29" fmla="*/ 244 h 791"/>
                <a:gd name="T30" fmla="*/ 383 w 681"/>
                <a:gd name="T31" fmla="*/ 219 h 791"/>
                <a:gd name="T32" fmla="*/ 423 w 681"/>
                <a:gd name="T33" fmla="*/ 183 h 791"/>
                <a:gd name="T34" fmla="*/ 471 w 681"/>
                <a:gd name="T35" fmla="*/ 111 h 791"/>
                <a:gd name="T36" fmla="*/ 497 w 681"/>
                <a:gd name="T37" fmla="*/ 74 h 791"/>
                <a:gd name="T38" fmla="*/ 532 w 681"/>
                <a:gd name="T39" fmla="*/ 32 h 791"/>
                <a:gd name="T40" fmla="*/ 558 w 681"/>
                <a:gd name="T41" fmla="*/ 14 h 791"/>
                <a:gd name="T42" fmla="*/ 583 w 681"/>
                <a:gd name="T43" fmla="*/ 2 h 791"/>
                <a:gd name="T44" fmla="*/ 613 w 681"/>
                <a:gd name="T45" fmla="*/ 0 h 791"/>
                <a:gd name="T46" fmla="*/ 648 w 681"/>
                <a:gd name="T47" fmla="*/ 14 h 791"/>
                <a:gd name="T48" fmla="*/ 676 w 681"/>
                <a:gd name="T49" fmla="*/ 37 h 791"/>
                <a:gd name="T50" fmla="*/ 681 w 681"/>
                <a:gd name="T51" fmla="*/ 67 h 791"/>
                <a:gd name="T52" fmla="*/ 648 w 681"/>
                <a:gd name="T53" fmla="*/ 147 h 791"/>
                <a:gd name="T54" fmla="*/ 587 w 681"/>
                <a:gd name="T55" fmla="*/ 242 h 791"/>
                <a:gd name="T56" fmla="*/ 534 w 681"/>
                <a:gd name="T57" fmla="*/ 343 h 791"/>
                <a:gd name="T58" fmla="*/ 527 w 681"/>
                <a:gd name="T59" fmla="*/ 394 h 791"/>
                <a:gd name="T60" fmla="*/ 534 w 681"/>
                <a:gd name="T61" fmla="*/ 445 h 791"/>
                <a:gd name="T62" fmla="*/ 580 w 681"/>
                <a:gd name="T63" fmla="*/ 544 h 791"/>
                <a:gd name="T64" fmla="*/ 639 w 681"/>
                <a:gd name="T65" fmla="*/ 631 h 791"/>
                <a:gd name="T66" fmla="*/ 659 w 681"/>
                <a:gd name="T67" fmla="*/ 669 h 791"/>
                <a:gd name="T68" fmla="*/ 667 w 681"/>
                <a:gd name="T69" fmla="*/ 703 h 7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1" h="791">
                  <a:moveTo>
                    <a:pt x="667" y="703"/>
                  </a:moveTo>
                  <a:lnTo>
                    <a:pt x="659" y="755"/>
                  </a:lnTo>
                  <a:lnTo>
                    <a:pt x="627" y="791"/>
                  </a:lnTo>
                  <a:lnTo>
                    <a:pt x="564" y="788"/>
                  </a:lnTo>
                  <a:lnTo>
                    <a:pt x="467" y="735"/>
                  </a:lnTo>
                  <a:lnTo>
                    <a:pt x="351" y="636"/>
                  </a:lnTo>
                  <a:lnTo>
                    <a:pt x="235" y="523"/>
                  </a:lnTo>
                  <a:lnTo>
                    <a:pt x="126" y="420"/>
                  </a:lnTo>
                  <a:lnTo>
                    <a:pt x="72" y="378"/>
                  </a:lnTo>
                  <a:lnTo>
                    <a:pt x="19" y="350"/>
                  </a:lnTo>
                  <a:lnTo>
                    <a:pt x="0" y="339"/>
                  </a:lnTo>
                  <a:lnTo>
                    <a:pt x="0" y="332"/>
                  </a:lnTo>
                  <a:lnTo>
                    <a:pt x="19" y="323"/>
                  </a:lnTo>
                  <a:lnTo>
                    <a:pt x="146" y="285"/>
                  </a:lnTo>
                  <a:lnTo>
                    <a:pt x="327" y="244"/>
                  </a:lnTo>
                  <a:lnTo>
                    <a:pt x="383" y="219"/>
                  </a:lnTo>
                  <a:lnTo>
                    <a:pt x="423" y="183"/>
                  </a:lnTo>
                  <a:lnTo>
                    <a:pt x="471" y="111"/>
                  </a:lnTo>
                  <a:lnTo>
                    <a:pt x="497" y="74"/>
                  </a:lnTo>
                  <a:lnTo>
                    <a:pt x="532" y="32"/>
                  </a:lnTo>
                  <a:lnTo>
                    <a:pt x="558" y="14"/>
                  </a:lnTo>
                  <a:lnTo>
                    <a:pt x="583" y="2"/>
                  </a:lnTo>
                  <a:lnTo>
                    <a:pt x="613" y="0"/>
                  </a:lnTo>
                  <a:lnTo>
                    <a:pt x="648" y="14"/>
                  </a:lnTo>
                  <a:lnTo>
                    <a:pt x="676" y="37"/>
                  </a:lnTo>
                  <a:lnTo>
                    <a:pt x="681" y="67"/>
                  </a:lnTo>
                  <a:lnTo>
                    <a:pt x="648" y="147"/>
                  </a:lnTo>
                  <a:lnTo>
                    <a:pt x="587" y="242"/>
                  </a:lnTo>
                  <a:lnTo>
                    <a:pt x="534" y="343"/>
                  </a:lnTo>
                  <a:lnTo>
                    <a:pt x="527" y="394"/>
                  </a:lnTo>
                  <a:lnTo>
                    <a:pt x="534" y="445"/>
                  </a:lnTo>
                  <a:lnTo>
                    <a:pt x="580" y="544"/>
                  </a:lnTo>
                  <a:lnTo>
                    <a:pt x="639" y="631"/>
                  </a:lnTo>
                  <a:lnTo>
                    <a:pt x="659" y="669"/>
                  </a:lnTo>
                  <a:lnTo>
                    <a:pt x="667" y="703"/>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89" name="Freeform 1317"/>
            <p:cNvSpPr>
              <a:spLocks/>
            </p:cNvSpPr>
            <p:nvPr/>
          </p:nvSpPr>
          <p:spPr bwMode="auto">
            <a:xfrm>
              <a:off x="5055" y="2912"/>
              <a:ext cx="41" cy="53"/>
            </a:xfrm>
            <a:custGeom>
              <a:avLst/>
              <a:gdLst>
                <a:gd name="T0" fmla="*/ 594 w 612"/>
                <a:gd name="T1" fmla="*/ 614 h 689"/>
                <a:gd name="T2" fmla="*/ 587 w 612"/>
                <a:gd name="T3" fmla="*/ 660 h 689"/>
                <a:gd name="T4" fmla="*/ 560 w 612"/>
                <a:gd name="T5" fmla="*/ 689 h 689"/>
                <a:gd name="T6" fmla="*/ 504 w 612"/>
                <a:gd name="T7" fmla="*/ 687 h 689"/>
                <a:gd name="T8" fmla="*/ 415 w 612"/>
                <a:gd name="T9" fmla="*/ 641 h 689"/>
                <a:gd name="T10" fmla="*/ 311 w 612"/>
                <a:gd name="T11" fmla="*/ 554 h 689"/>
                <a:gd name="T12" fmla="*/ 209 w 612"/>
                <a:gd name="T13" fmla="*/ 452 h 689"/>
                <a:gd name="T14" fmla="*/ 109 w 612"/>
                <a:gd name="T15" fmla="*/ 360 h 689"/>
                <a:gd name="T16" fmla="*/ 63 w 612"/>
                <a:gd name="T17" fmla="*/ 323 h 689"/>
                <a:gd name="T18" fmla="*/ 16 w 612"/>
                <a:gd name="T19" fmla="*/ 300 h 689"/>
                <a:gd name="T20" fmla="*/ 0 w 612"/>
                <a:gd name="T21" fmla="*/ 284 h 689"/>
                <a:gd name="T22" fmla="*/ 16 w 612"/>
                <a:gd name="T23" fmla="*/ 275 h 689"/>
                <a:gd name="T24" fmla="*/ 130 w 612"/>
                <a:gd name="T25" fmla="*/ 240 h 689"/>
                <a:gd name="T26" fmla="*/ 294 w 612"/>
                <a:gd name="T27" fmla="*/ 201 h 689"/>
                <a:gd name="T28" fmla="*/ 343 w 612"/>
                <a:gd name="T29" fmla="*/ 183 h 689"/>
                <a:gd name="T30" fmla="*/ 381 w 612"/>
                <a:gd name="T31" fmla="*/ 153 h 689"/>
                <a:gd name="T32" fmla="*/ 424 w 612"/>
                <a:gd name="T33" fmla="*/ 93 h 689"/>
                <a:gd name="T34" fmla="*/ 446 w 612"/>
                <a:gd name="T35" fmla="*/ 63 h 689"/>
                <a:gd name="T36" fmla="*/ 480 w 612"/>
                <a:gd name="T37" fmla="*/ 26 h 689"/>
                <a:gd name="T38" fmla="*/ 527 w 612"/>
                <a:gd name="T39" fmla="*/ 0 h 689"/>
                <a:gd name="T40" fmla="*/ 554 w 612"/>
                <a:gd name="T41" fmla="*/ 0 h 689"/>
                <a:gd name="T42" fmla="*/ 585 w 612"/>
                <a:gd name="T43" fmla="*/ 13 h 689"/>
                <a:gd name="T44" fmla="*/ 608 w 612"/>
                <a:gd name="T45" fmla="*/ 33 h 689"/>
                <a:gd name="T46" fmla="*/ 612 w 612"/>
                <a:gd name="T47" fmla="*/ 58 h 689"/>
                <a:gd name="T48" fmla="*/ 583 w 612"/>
                <a:gd name="T49" fmla="*/ 128 h 689"/>
                <a:gd name="T50" fmla="*/ 527 w 612"/>
                <a:gd name="T51" fmla="*/ 208 h 689"/>
                <a:gd name="T52" fmla="*/ 478 w 612"/>
                <a:gd name="T53" fmla="*/ 298 h 689"/>
                <a:gd name="T54" fmla="*/ 471 w 612"/>
                <a:gd name="T55" fmla="*/ 341 h 689"/>
                <a:gd name="T56" fmla="*/ 478 w 612"/>
                <a:gd name="T57" fmla="*/ 388 h 689"/>
                <a:gd name="T58" fmla="*/ 518 w 612"/>
                <a:gd name="T59" fmla="*/ 475 h 689"/>
                <a:gd name="T60" fmla="*/ 569 w 612"/>
                <a:gd name="T61" fmla="*/ 551 h 689"/>
                <a:gd name="T62" fmla="*/ 594 w 612"/>
                <a:gd name="T63" fmla="*/ 61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2" h="689">
                  <a:moveTo>
                    <a:pt x="594" y="614"/>
                  </a:moveTo>
                  <a:lnTo>
                    <a:pt x="587" y="660"/>
                  </a:lnTo>
                  <a:lnTo>
                    <a:pt x="560" y="689"/>
                  </a:lnTo>
                  <a:lnTo>
                    <a:pt x="504" y="687"/>
                  </a:lnTo>
                  <a:lnTo>
                    <a:pt x="415" y="641"/>
                  </a:lnTo>
                  <a:lnTo>
                    <a:pt x="311" y="554"/>
                  </a:lnTo>
                  <a:lnTo>
                    <a:pt x="209" y="452"/>
                  </a:lnTo>
                  <a:lnTo>
                    <a:pt x="109" y="360"/>
                  </a:lnTo>
                  <a:lnTo>
                    <a:pt x="63" y="323"/>
                  </a:lnTo>
                  <a:lnTo>
                    <a:pt x="16" y="300"/>
                  </a:lnTo>
                  <a:lnTo>
                    <a:pt x="0" y="284"/>
                  </a:lnTo>
                  <a:lnTo>
                    <a:pt x="16" y="275"/>
                  </a:lnTo>
                  <a:lnTo>
                    <a:pt x="130" y="240"/>
                  </a:lnTo>
                  <a:lnTo>
                    <a:pt x="294" y="201"/>
                  </a:lnTo>
                  <a:lnTo>
                    <a:pt x="343" y="183"/>
                  </a:lnTo>
                  <a:lnTo>
                    <a:pt x="381" y="153"/>
                  </a:lnTo>
                  <a:lnTo>
                    <a:pt x="424" y="93"/>
                  </a:lnTo>
                  <a:lnTo>
                    <a:pt x="446" y="63"/>
                  </a:lnTo>
                  <a:lnTo>
                    <a:pt x="480" y="26"/>
                  </a:lnTo>
                  <a:lnTo>
                    <a:pt x="527" y="0"/>
                  </a:lnTo>
                  <a:lnTo>
                    <a:pt x="554" y="0"/>
                  </a:lnTo>
                  <a:lnTo>
                    <a:pt x="585" y="13"/>
                  </a:lnTo>
                  <a:lnTo>
                    <a:pt x="608" y="33"/>
                  </a:lnTo>
                  <a:lnTo>
                    <a:pt x="612" y="58"/>
                  </a:lnTo>
                  <a:lnTo>
                    <a:pt x="583" y="128"/>
                  </a:lnTo>
                  <a:lnTo>
                    <a:pt x="527" y="208"/>
                  </a:lnTo>
                  <a:lnTo>
                    <a:pt x="478" y="298"/>
                  </a:lnTo>
                  <a:lnTo>
                    <a:pt x="471" y="341"/>
                  </a:lnTo>
                  <a:lnTo>
                    <a:pt x="478" y="388"/>
                  </a:lnTo>
                  <a:lnTo>
                    <a:pt x="518" y="475"/>
                  </a:lnTo>
                  <a:lnTo>
                    <a:pt x="569" y="551"/>
                  </a:lnTo>
                  <a:lnTo>
                    <a:pt x="594" y="614"/>
                  </a:lnTo>
                  <a:close/>
                </a:path>
              </a:pathLst>
            </a:custGeom>
            <a:solidFill>
              <a:srgbClr val="7373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90" name="Freeform 1318"/>
            <p:cNvSpPr>
              <a:spLocks/>
            </p:cNvSpPr>
            <p:nvPr/>
          </p:nvSpPr>
          <p:spPr bwMode="auto">
            <a:xfrm>
              <a:off x="5057" y="2915"/>
              <a:ext cx="37" cy="46"/>
            </a:xfrm>
            <a:custGeom>
              <a:avLst/>
              <a:gdLst>
                <a:gd name="T0" fmla="*/ 525 w 546"/>
                <a:gd name="T1" fmla="*/ 525 h 590"/>
                <a:gd name="T2" fmla="*/ 519 w 546"/>
                <a:gd name="T3" fmla="*/ 565 h 590"/>
                <a:gd name="T4" fmla="*/ 492 w 546"/>
                <a:gd name="T5" fmla="*/ 590 h 590"/>
                <a:gd name="T6" fmla="*/ 443 w 546"/>
                <a:gd name="T7" fmla="*/ 588 h 590"/>
                <a:gd name="T8" fmla="*/ 364 w 546"/>
                <a:gd name="T9" fmla="*/ 546 h 590"/>
                <a:gd name="T10" fmla="*/ 274 w 546"/>
                <a:gd name="T11" fmla="*/ 470 h 590"/>
                <a:gd name="T12" fmla="*/ 183 w 546"/>
                <a:gd name="T13" fmla="*/ 383 h 590"/>
                <a:gd name="T14" fmla="*/ 98 w 546"/>
                <a:gd name="T15" fmla="*/ 302 h 590"/>
                <a:gd name="T16" fmla="*/ 56 w 546"/>
                <a:gd name="T17" fmla="*/ 270 h 590"/>
                <a:gd name="T18" fmla="*/ 14 w 546"/>
                <a:gd name="T19" fmla="*/ 249 h 590"/>
                <a:gd name="T20" fmla="*/ 0 w 546"/>
                <a:gd name="T21" fmla="*/ 235 h 590"/>
                <a:gd name="T22" fmla="*/ 14 w 546"/>
                <a:gd name="T23" fmla="*/ 228 h 590"/>
                <a:gd name="T24" fmla="*/ 116 w 546"/>
                <a:gd name="T25" fmla="*/ 199 h 590"/>
                <a:gd name="T26" fmla="*/ 264 w 546"/>
                <a:gd name="T27" fmla="*/ 161 h 590"/>
                <a:gd name="T28" fmla="*/ 306 w 546"/>
                <a:gd name="T29" fmla="*/ 145 h 590"/>
                <a:gd name="T30" fmla="*/ 339 w 546"/>
                <a:gd name="T31" fmla="*/ 122 h 590"/>
                <a:gd name="T32" fmla="*/ 380 w 546"/>
                <a:gd name="T33" fmla="*/ 79 h 590"/>
                <a:gd name="T34" fmla="*/ 429 w 546"/>
                <a:gd name="T35" fmla="*/ 21 h 590"/>
                <a:gd name="T36" fmla="*/ 472 w 546"/>
                <a:gd name="T37" fmla="*/ 3 h 590"/>
                <a:gd name="T38" fmla="*/ 497 w 546"/>
                <a:gd name="T39" fmla="*/ 0 h 590"/>
                <a:gd name="T40" fmla="*/ 523 w 546"/>
                <a:gd name="T41" fmla="*/ 12 h 590"/>
                <a:gd name="T42" fmla="*/ 543 w 546"/>
                <a:gd name="T43" fmla="*/ 28 h 590"/>
                <a:gd name="T44" fmla="*/ 546 w 546"/>
                <a:gd name="T45" fmla="*/ 51 h 590"/>
                <a:gd name="T46" fmla="*/ 519 w 546"/>
                <a:gd name="T47" fmla="*/ 111 h 590"/>
                <a:gd name="T48" fmla="*/ 472 w 546"/>
                <a:gd name="T49" fmla="*/ 177 h 590"/>
                <a:gd name="T50" fmla="*/ 427 w 546"/>
                <a:gd name="T51" fmla="*/ 254 h 590"/>
                <a:gd name="T52" fmla="*/ 420 w 546"/>
                <a:gd name="T53" fmla="*/ 290 h 590"/>
                <a:gd name="T54" fmla="*/ 425 w 546"/>
                <a:gd name="T55" fmla="*/ 330 h 590"/>
                <a:gd name="T56" fmla="*/ 460 w 546"/>
                <a:gd name="T57" fmla="*/ 405 h 590"/>
                <a:gd name="T58" fmla="*/ 503 w 546"/>
                <a:gd name="T59" fmla="*/ 473 h 590"/>
                <a:gd name="T60" fmla="*/ 525 w 546"/>
                <a:gd name="T61" fmla="*/ 525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46" h="590">
                  <a:moveTo>
                    <a:pt x="525" y="525"/>
                  </a:moveTo>
                  <a:lnTo>
                    <a:pt x="519" y="565"/>
                  </a:lnTo>
                  <a:lnTo>
                    <a:pt x="492" y="590"/>
                  </a:lnTo>
                  <a:lnTo>
                    <a:pt x="443" y="588"/>
                  </a:lnTo>
                  <a:lnTo>
                    <a:pt x="364" y="546"/>
                  </a:lnTo>
                  <a:lnTo>
                    <a:pt x="274" y="470"/>
                  </a:lnTo>
                  <a:lnTo>
                    <a:pt x="183" y="383"/>
                  </a:lnTo>
                  <a:lnTo>
                    <a:pt x="98" y="302"/>
                  </a:lnTo>
                  <a:lnTo>
                    <a:pt x="56" y="270"/>
                  </a:lnTo>
                  <a:lnTo>
                    <a:pt x="14" y="249"/>
                  </a:lnTo>
                  <a:lnTo>
                    <a:pt x="0" y="235"/>
                  </a:lnTo>
                  <a:lnTo>
                    <a:pt x="14" y="228"/>
                  </a:lnTo>
                  <a:lnTo>
                    <a:pt x="116" y="199"/>
                  </a:lnTo>
                  <a:lnTo>
                    <a:pt x="264" y="161"/>
                  </a:lnTo>
                  <a:lnTo>
                    <a:pt x="306" y="145"/>
                  </a:lnTo>
                  <a:lnTo>
                    <a:pt x="339" y="122"/>
                  </a:lnTo>
                  <a:lnTo>
                    <a:pt x="380" y="79"/>
                  </a:lnTo>
                  <a:lnTo>
                    <a:pt x="429" y="21"/>
                  </a:lnTo>
                  <a:lnTo>
                    <a:pt x="472" y="3"/>
                  </a:lnTo>
                  <a:lnTo>
                    <a:pt x="497" y="0"/>
                  </a:lnTo>
                  <a:lnTo>
                    <a:pt x="523" y="12"/>
                  </a:lnTo>
                  <a:lnTo>
                    <a:pt x="543" y="28"/>
                  </a:lnTo>
                  <a:lnTo>
                    <a:pt x="546" y="51"/>
                  </a:lnTo>
                  <a:lnTo>
                    <a:pt x="519" y="111"/>
                  </a:lnTo>
                  <a:lnTo>
                    <a:pt x="472" y="177"/>
                  </a:lnTo>
                  <a:lnTo>
                    <a:pt x="427" y="254"/>
                  </a:lnTo>
                  <a:lnTo>
                    <a:pt x="420" y="290"/>
                  </a:lnTo>
                  <a:lnTo>
                    <a:pt x="425" y="330"/>
                  </a:lnTo>
                  <a:lnTo>
                    <a:pt x="460" y="405"/>
                  </a:lnTo>
                  <a:lnTo>
                    <a:pt x="503" y="473"/>
                  </a:lnTo>
                  <a:lnTo>
                    <a:pt x="525" y="525"/>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91" name="Freeform 1319"/>
            <p:cNvSpPr>
              <a:spLocks/>
            </p:cNvSpPr>
            <p:nvPr/>
          </p:nvSpPr>
          <p:spPr bwMode="auto">
            <a:xfrm>
              <a:off x="5060" y="2919"/>
              <a:ext cx="32" cy="38"/>
            </a:xfrm>
            <a:custGeom>
              <a:avLst/>
              <a:gdLst>
                <a:gd name="T0" fmla="*/ 14 w 482"/>
                <a:gd name="T1" fmla="*/ 201 h 491"/>
                <a:gd name="T2" fmla="*/ 86 w 482"/>
                <a:gd name="T3" fmla="*/ 244 h 491"/>
                <a:gd name="T4" fmla="*/ 160 w 482"/>
                <a:gd name="T5" fmla="*/ 314 h 491"/>
                <a:gd name="T6" fmla="*/ 237 w 482"/>
                <a:gd name="T7" fmla="*/ 387 h 491"/>
                <a:gd name="T8" fmla="*/ 316 w 482"/>
                <a:gd name="T9" fmla="*/ 452 h 491"/>
                <a:gd name="T10" fmla="*/ 383 w 482"/>
                <a:gd name="T11" fmla="*/ 489 h 491"/>
                <a:gd name="T12" fmla="*/ 428 w 482"/>
                <a:gd name="T13" fmla="*/ 491 h 491"/>
                <a:gd name="T14" fmla="*/ 450 w 482"/>
                <a:gd name="T15" fmla="*/ 470 h 491"/>
                <a:gd name="T16" fmla="*/ 455 w 482"/>
                <a:gd name="T17" fmla="*/ 438 h 491"/>
                <a:gd name="T18" fmla="*/ 437 w 482"/>
                <a:gd name="T19" fmla="*/ 395 h 491"/>
                <a:gd name="T20" fmla="*/ 402 w 482"/>
                <a:gd name="T21" fmla="*/ 337 h 491"/>
                <a:gd name="T22" fmla="*/ 372 w 482"/>
                <a:gd name="T23" fmla="*/ 275 h 491"/>
                <a:gd name="T24" fmla="*/ 367 w 482"/>
                <a:gd name="T25" fmla="*/ 242 h 491"/>
                <a:gd name="T26" fmla="*/ 374 w 482"/>
                <a:gd name="T27" fmla="*/ 210 h 491"/>
                <a:gd name="T28" fmla="*/ 413 w 482"/>
                <a:gd name="T29" fmla="*/ 147 h 491"/>
                <a:gd name="T30" fmla="*/ 457 w 482"/>
                <a:gd name="T31" fmla="*/ 93 h 491"/>
                <a:gd name="T32" fmla="*/ 482 w 482"/>
                <a:gd name="T33" fmla="*/ 45 h 491"/>
                <a:gd name="T34" fmla="*/ 480 w 482"/>
                <a:gd name="T35" fmla="*/ 23 h 491"/>
                <a:gd name="T36" fmla="*/ 462 w 482"/>
                <a:gd name="T37" fmla="*/ 9 h 491"/>
                <a:gd name="T38" fmla="*/ 415 w 482"/>
                <a:gd name="T39" fmla="*/ 0 h 491"/>
                <a:gd name="T40" fmla="*/ 379 w 482"/>
                <a:gd name="T41" fmla="*/ 16 h 491"/>
                <a:gd name="T42" fmla="*/ 337 w 482"/>
                <a:gd name="T43" fmla="*/ 65 h 491"/>
                <a:gd name="T44" fmla="*/ 300 w 482"/>
                <a:gd name="T45" fmla="*/ 95 h 491"/>
                <a:gd name="T46" fmla="*/ 232 w 482"/>
                <a:gd name="T47" fmla="*/ 120 h 491"/>
                <a:gd name="T48" fmla="*/ 102 w 482"/>
                <a:gd name="T49" fmla="*/ 155 h 491"/>
                <a:gd name="T50" fmla="*/ 14 w 482"/>
                <a:gd name="T51" fmla="*/ 183 h 491"/>
                <a:gd name="T52" fmla="*/ 0 w 482"/>
                <a:gd name="T53" fmla="*/ 187 h 491"/>
                <a:gd name="T54" fmla="*/ 14 w 482"/>
                <a:gd name="T55" fmla="*/ 20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2" h="491">
                  <a:moveTo>
                    <a:pt x="14" y="201"/>
                  </a:moveTo>
                  <a:lnTo>
                    <a:pt x="86" y="244"/>
                  </a:lnTo>
                  <a:lnTo>
                    <a:pt x="160" y="314"/>
                  </a:lnTo>
                  <a:lnTo>
                    <a:pt x="237" y="387"/>
                  </a:lnTo>
                  <a:lnTo>
                    <a:pt x="316" y="452"/>
                  </a:lnTo>
                  <a:lnTo>
                    <a:pt x="383" y="489"/>
                  </a:lnTo>
                  <a:lnTo>
                    <a:pt x="428" y="491"/>
                  </a:lnTo>
                  <a:lnTo>
                    <a:pt x="450" y="470"/>
                  </a:lnTo>
                  <a:lnTo>
                    <a:pt x="455" y="438"/>
                  </a:lnTo>
                  <a:lnTo>
                    <a:pt x="437" y="395"/>
                  </a:lnTo>
                  <a:lnTo>
                    <a:pt x="402" y="337"/>
                  </a:lnTo>
                  <a:lnTo>
                    <a:pt x="372" y="275"/>
                  </a:lnTo>
                  <a:lnTo>
                    <a:pt x="367" y="242"/>
                  </a:lnTo>
                  <a:lnTo>
                    <a:pt x="374" y="210"/>
                  </a:lnTo>
                  <a:lnTo>
                    <a:pt x="413" y="147"/>
                  </a:lnTo>
                  <a:lnTo>
                    <a:pt x="457" y="93"/>
                  </a:lnTo>
                  <a:lnTo>
                    <a:pt x="482" y="45"/>
                  </a:lnTo>
                  <a:lnTo>
                    <a:pt x="480" y="23"/>
                  </a:lnTo>
                  <a:lnTo>
                    <a:pt x="462" y="9"/>
                  </a:lnTo>
                  <a:lnTo>
                    <a:pt x="415" y="0"/>
                  </a:lnTo>
                  <a:lnTo>
                    <a:pt x="379" y="16"/>
                  </a:lnTo>
                  <a:lnTo>
                    <a:pt x="337" y="65"/>
                  </a:lnTo>
                  <a:lnTo>
                    <a:pt x="300" y="95"/>
                  </a:lnTo>
                  <a:lnTo>
                    <a:pt x="232" y="120"/>
                  </a:lnTo>
                  <a:lnTo>
                    <a:pt x="102" y="155"/>
                  </a:lnTo>
                  <a:lnTo>
                    <a:pt x="14" y="183"/>
                  </a:lnTo>
                  <a:lnTo>
                    <a:pt x="0" y="187"/>
                  </a:lnTo>
                  <a:lnTo>
                    <a:pt x="14" y="201"/>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92" name="Freeform 1320"/>
            <p:cNvSpPr>
              <a:spLocks/>
            </p:cNvSpPr>
            <p:nvPr/>
          </p:nvSpPr>
          <p:spPr bwMode="auto">
            <a:xfrm>
              <a:off x="5066" y="2931"/>
              <a:ext cx="39" cy="56"/>
            </a:xfrm>
            <a:custGeom>
              <a:avLst/>
              <a:gdLst>
                <a:gd name="T0" fmla="*/ 0 w 588"/>
                <a:gd name="T1" fmla="*/ 0 h 723"/>
                <a:gd name="T2" fmla="*/ 40 w 588"/>
                <a:gd name="T3" fmla="*/ 32 h 723"/>
                <a:gd name="T4" fmla="*/ 94 w 588"/>
                <a:gd name="T5" fmla="*/ 98 h 723"/>
                <a:gd name="T6" fmla="*/ 239 w 588"/>
                <a:gd name="T7" fmla="*/ 294 h 723"/>
                <a:gd name="T8" fmla="*/ 414 w 588"/>
                <a:gd name="T9" fmla="*/ 525 h 723"/>
                <a:gd name="T10" fmla="*/ 588 w 588"/>
                <a:gd name="T11" fmla="*/ 723 h 723"/>
              </a:gdLst>
              <a:ahLst/>
              <a:cxnLst>
                <a:cxn ang="0">
                  <a:pos x="T0" y="T1"/>
                </a:cxn>
                <a:cxn ang="0">
                  <a:pos x="T2" y="T3"/>
                </a:cxn>
                <a:cxn ang="0">
                  <a:pos x="T4" y="T5"/>
                </a:cxn>
                <a:cxn ang="0">
                  <a:pos x="T6" y="T7"/>
                </a:cxn>
                <a:cxn ang="0">
                  <a:pos x="T8" y="T9"/>
                </a:cxn>
                <a:cxn ang="0">
                  <a:pos x="T10" y="T11"/>
                </a:cxn>
              </a:cxnLst>
              <a:rect l="0" t="0" r="r" b="b"/>
              <a:pathLst>
                <a:path w="588" h="723">
                  <a:moveTo>
                    <a:pt x="0" y="0"/>
                  </a:moveTo>
                  <a:lnTo>
                    <a:pt x="40" y="32"/>
                  </a:lnTo>
                  <a:lnTo>
                    <a:pt x="94" y="98"/>
                  </a:lnTo>
                  <a:lnTo>
                    <a:pt x="239" y="294"/>
                  </a:lnTo>
                  <a:lnTo>
                    <a:pt x="414" y="525"/>
                  </a:lnTo>
                  <a:lnTo>
                    <a:pt x="588" y="723"/>
                  </a:lnTo>
                </a:path>
              </a:pathLst>
            </a:custGeom>
            <a:noFill/>
            <a:ln w="1588">
              <a:solidFill>
                <a:srgbClr val="2626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93" name="Freeform 1321"/>
            <p:cNvSpPr>
              <a:spLocks/>
            </p:cNvSpPr>
            <p:nvPr/>
          </p:nvSpPr>
          <p:spPr bwMode="auto">
            <a:xfrm>
              <a:off x="5233" y="3005"/>
              <a:ext cx="107" cy="93"/>
            </a:xfrm>
            <a:custGeom>
              <a:avLst/>
              <a:gdLst>
                <a:gd name="T0" fmla="*/ 1233 w 1603"/>
                <a:gd name="T1" fmla="*/ 1121 h 1213"/>
                <a:gd name="T2" fmla="*/ 1336 w 1603"/>
                <a:gd name="T3" fmla="*/ 1004 h 1213"/>
                <a:gd name="T4" fmla="*/ 1405 w 1603"/>
                <a:gd name="T5" fmla="*/ 950 h 1213"/>
                <a:gd name="T6" fmla="*/ 1498 w 1603"/>
                <a:gd name="T7" fmla="*/ 920 h 1213"/>
                <a:gd name="T8" fmla="*/ 1554 w 1603"/>
                <a:gd name="T9" fmla="*/ 904 h 1213"/>
                <a:gd name="T10" fmla="*/ 1584 w 1603"/>
                <a:gd name="T11" fmla="*/ 884 h 1213"/>
                <a:gd name="T12" fmla="*/ 1598 w 1603"/>
                <a:gd name="T13" fmla="*/ 861 h 1213"/>
                <a:gd name="T14" fmla="*/ 1603 w 1603"/>
                <a:gd name="T15" fmla="*/ 845 h 1213"/>
                <a:gd name="T16" fmla="*/ 1596 w 1603"/>
                <a:gd name="T17" fmla="*/ 812 h 1213"/>
                <a:gd name="T18" fmla="*/ 1565 w 1603"/>
                <a:gd name="T19" fmla="*/ 778 h 1213"/>
                <a:gd name="T20" fmla="*/ 1524 w 1603"/>
                <a:gd name="T21" fmla="*/ 743 h 1213"/>
                <a:gd name="T22" fmla="*/ 1473 w 1603"/>
                <a:gd name="T23" fmla="*/ 716 h 1213"/>
                <a:gd name="T24" fmla="*/ 1256 w 1603"/>
                <a:gd name="T25" fmla="*/ 658 h 1213"/>
                <a:gd name="T26" fmla="*/ 1129 w 1603"/>
                <a:gd name="T27" fmla="*/ 619 h 1213"/>
                <a:gd name="T28" fmla="*/ 1034 w 1603"/>
                <a:gd name="T29" fmla="*/ 577 h 1213"/>
                <a:gd name="T30" fmla="*/ 591 w 1603"/>
                <a:gd name="T31" fmla="*/ 287 h 1213"/>
                <a:gd name="T32" fmla="*/ 393 w 1603"/>
                <a:gd name="T33" fmla="*/ 163 h 1213"/>
                <a:gd name="T34" fmla="*/ 264 w 1603"/>
                <a:gd name="T35" fmla="*/ 82 h 1213"/>
                <a:gd name="T36" fmla="*/ 168 w 1603"/>
                <a:gd name="T37" fmla="*/ 34 h 1213"/>
                <a:gd name="T38" fmla="*/ 63 w 1603"/>
                <a:gd name="T39" fmla="*/ 2 h 1213"/>
                <a:gd name="T40" fmla="*/ 29 w 1603"/>
                <a:gd name="T41" fmla="*/ 0 h 1213"/>
                <a:gd name="T42" fmla="*/ 7 w 1603"/>
                <a:gd name="T43" fmla="*/ 11 h 1213"/>
                <a:gd name="T44" fmla="*/ 0 w 1603"/>
                <a:gd name="T45" fmla="*/ 41 h 1213"/>
                <a:gd name="T46" fmla="*/ 12 w 1603"/>
                <a:gd name="T47" fmla="*/ 82 h 1213"/>
                <a:gd name="T48" fmla="*/ 52 w 1603"/>
                <a:gd name="T49" fmla="*/ 154 h 1213"/>
                <a:gd name="T50" fmla="*/ 126 w 1603"/>
                <a:gd name="T51" fmla="*/ 315 h 1213"/>
                <a:gd name="T52" fmla="*/ 188 w 1603"/>
                <a:gd name="T53" fmla="*/ 441 h 1213"/>
                <a:gd name="T54" fmla="*/ 266 w 1603"/>
                <a:gd name="T55" fmla="*/ 561 h 1213"/>
                <a:gd name="T56" fmla="*/ 312 w 1603"/>
                <a:gd name="T57" fmla="*/ 608 h 1213"/>
                <a:gd name="T58" fmla="*/ 363 w 1603"/>
                <a:gd name="T59" fmla="*/ 646 h 1213"/>
                <a:gd name="T60" fmla="*/ 477 w 1603"/>
                <a:gd name="T61" fmla="*/ 706 h 1213"/>
                <a:gd name="T62" fmla="*/ 591 w 1603"/>
                <a:gd name="T63" fmla="*/ 766 h 1213"/>
                <a:gd name="T64" fmla="*/ 644 w 1603"/>
                <a:gd name="T65" fmla="*/ 801 h 1213"/>
                <a:gd name="T66" fmla="*/ 690 w 1603"/>
                <a:gd name="T67" fmla="*/ 847 h 1213"/>
                <a:gd name="T68" fmla="*/ 834 w 1603"/>
                <a:gd name="T69" fmla="*/ 994 h 1213"/>
                <a:gd name="T70" fmla="*/ 878 w 1603"/>
                <a:gd name="T71" fmla="*/ 1047 h 1213"/>
                <a:gd name="T72" fmla="*/ 897 w 1603"/>
                <a:gd name="T73" fmla="*/ 1105 h 1213"/>
                <a:gd name="T74" fmla="*/ 915 w 1603"/>
                <a:gd name="T75" fmla="*/ 1155 h 1213"/>
                <a:gd name="T76" fmla="*/ 950 w 1603"/>
                <a:gd name="T77" fmla="*/ 1187 h 1213"/>
                <a:gd name="T78" fmla="*/ 1012 w 1603"/>
                <a:gd name="T79" fmla="*/ 1211 h 1213"/>
                <a:gd name="T80" fmla="*/ 1048 w 1603"/>
                <a:gd name="T81" fmla="*/ 1213 h 1213"/>
                <a:gd name="T82" fmla="*/ 1106 w 1603"/>
                <a:gd name="T83" fmla="*/ 1202 h 1213"/>
                <a:gd name="T84" fmla="*/ 1173 w 1603"/>
                <a:gd name="T85" fmla="*/ 1171 h 1213"/>
                <a:gd name="T86" fmla="*/ 1233 w 1603"/>
                <a:gd name="T87" fmla="*/ 1121 h 1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03" h="1213">
                  <a:moveTo>
                    <a:pt x="1233" y="1121"/>
                  </a:moveTo>
                  <a:lnTo>
                    <a:pt x="1336" y="1004"/>
                  </a:lnTo>
                  <a:lnTo>
                    <a:pt x="1405" y="950"/>
                  </a:lnTo>
                  <a:lnTo>
                    <a:pt x="1498" y="920"/>
                  </a:lnTo>
                  <a:lnTo>
                    <a:pt x="1554" y="904"/>
                  </a:lnTo>
                  <a:lnTo>
                    <a:pt x="1584" y="884"/>
                  </a:lnTo>
                  <a:lnTo>
                    <a:pt x="1598" y="861"/>
                  </a:lnTo>
                  <a:lnTo>
                    <a:pt x="1603" y="845"/>
                  </a:lnTo>
                  <a:lnTo>
                    <a:pt x="1596" y="812"/>
                  </a:lnTo>
                  <a:lnTo>
                    <a:pt x="1565" y="778"/>
                  </a:lnTo>
                  <a:lnTo>
                    <a:pt x="1524" y="743"/>
                  </a:lnTo>
                  <a:lnTo>
                    <a:pt x="1473" y="716"/>
                  </a:lnTo>
                  <a:lnTo>
                    <a:pt x="1256" y="658"/>
                  </a:lnTo>
                  <a:lnTo>
                    <a:pt x="1129" y="619"/>
                  </a:lnTo>
                  <a:lnTo>
                    <a:pt x="1034" y="577"/>
                  </a:lnTo>
                  <a:lnTo>
                    <a:pt x="591" y="287"/>
                  </a:lnTo>
                  <a:lnTo>
                    <a:pt x="393" y="163"/>
                  </a:lnTo>
                  <a:lnTo>
                    <a:pt x="264" y="82"/>
                  </a:lnTo>
                  <a:lnTo>
                    <a:pt x="168" y="34"/>
                  </a:lnTo>
                  <a:lnTo>
                    <a:pt x="63" y="2"/>
                  </a:lnTo>
                  <a:lnTo>
                    <a:pt x="29" y="0"/>
                  </a:lnTo>
                  <a:lnTo>
                    <a:pt x="7" y="11"/>
                  </a:lnTo>
                  <a:lnTo>
                    <a:pt x="0" y="41"/>
                  </a:lnTo>
                  <a:lnTo>
                    <a:pt x="12" y="82"/>
                  </a:lnTo>
                  <a:lnTo>
                    <a:pt x="52" y="154"/>
                  </a:lnTo>
                  <a:lnTo>
                    <a:pt x="126" y="315"/>
                  </a:lnTo>
                  <a:lnTo>
                    <a:pt x="188" y="441"/>
                  </a:lnTo>
                  <a:lnTo>
                    <a:pt x="266" y="561"/>
                  </a:lnTo>
                  <a:lnTo>
                    <a:pt x="312" y="608"/>
                  </a:lnTo>
                  <a:lnTo>
                    <a:pt x="363" y="646"/>
                  </a:lnTo>
                  <a:lnTo>
                    <a:pt x="477" y="706"/>
                  </a:lnTo>
                  <a:lnTo>
                    <a:pt x="591" y="766"/>
                  </a:lnTo>
                  <a:lnTo>
                    <a:pt x="644" y="801"/>
                  </a:lnTo>
                  <a:lnTo>
                    <a:pt x="690" y="847"/>
                  </a:lnTo>
                  <a:lnTo>
                    <a:pt x="834" y="994"/>
                  </a:lnTo>
                  <a:lnTo>
                    <a:pt x="878" y="1047"/>
                  </a:lnTo>
                  <a:lnTo>
                    <a:pt x="897" y="1105"/>
                  </a:lnTo>
                  <a:lnTo>
                    <a:pt x="915" y="1155"/>
                  </a:lnTo>
                  <a:lnTo>
                    <a:pt x="950" y="1187"/>
                  </a:lnTo>
                  <a:lnTo>
                    <a:pt x="1012" y="1211"/>
                  </a:lnTo>
                  <a:lnTo>
                    <a:pt x="1048" y="1213"/>
                  </a:lnTo>
                  <a:lnTo>
                    <a:pt x="1106" y="1202"/>
                  </a:lnTo>
                  <a:lnTo>
                    <a:pt x="1173" y="1171"/>
                  </a:lnTo>
                  <a:lnTo>
                    <a:pt x="1233" y="1121"/>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94" name="Freeform 1322"/>
            <p:cNvSpPr>
              <a:spLocks/>
            </p:cNvSpPr>
            <p:nvPr/>
          </p:nvSpPr>
          <p:spPr bwMode="auto">
            <a:xfrm>
              <a:off x="5242" y="3014"/>
              <a:ext cx="94" cy="80"/>
            </a:xfrm>
            <a:custGeom>
              <a:avLst/>
              <a:gdLst>
                <a:gd name="T0" fmla="*/ 603 w 1406"/>
                <a:gd name="T1" fmla="*/ 734 h 1049"/>
                <a:gd name="T2" fmla="*/ 562 w 1406"/>
                <a:gd name="T3" fmla="*/ 695 h 1049"/>
                <a:gd name="T4" fmla="*/ 517 w 1406"/>
                <a:gd name="T5" fmla="*/ 663 h 1049"/>
                <a:gd name="T6" fmla="*/ 415 w 1406"/>
                <a:gd name="T7" fmla="*/ 612 h 1049"/>
                <a:gd name="T8" fmla="*/ 315 w 1406"/>
                <a:gd name="T9" fmla="*/ 559 h 1049"/>
                <a:gd name="T10" fmla="*/ 229 w 1406"/>
                <a:gd name="T11" fmla="*/ 488 h 1049"/>
                <a:gd name="T12" fmla="*/ 162 w 1406"/>
                <a:gd name="T13" fmla="*/ 384 h 1049"/>
                <a:gd name="T14" fmla="*/ 108 w 1406"/>
                <a:gd name="T15" fmla="*/ 274 h 1049"/>
                <a:gd name="T16" fmla="*/ 43 w 1406"/>
                <a:gd name="T17" fmla="*/ 131 h 1049"/>
                <a:gd name="T18" fmla="*/ 7 w 1406"/>
                <a:gd name="T19" fmla="*/ 68 h 1049"/>
                <a:gd name="T20" fmla="*/ 0 w 1406"/>
                <a:gd name="T21" fmla="*/ 34 h 1049"/>
                <a:gd name="T22" fmla="*/ 4 w 1406"/>
                <a:gd name="T23" fmla="*/ 9 h 1049"/>
                <a:gd name="T24" fmla="*/ 23 w 1406"/>
                <a:gd name="T25" fmla="*/ 0 h 1049"/>
                <a:gd name="T26" fmla="*/ 52 w 1406"/>
                <a:gd name="T27" fmla="*/ 2 h 1049"/>
                <a:gd name="T28" fmla="*/ 146 w 1406"/>
                <a:gd name="T29" fmla="*/ 30 h 1049"/>
                <a:gd name="T30" fmla="*/ 231 w 1406"/>
                <a:gd name="T31" fmla="*/ 71 h 1049"/>
                <a:gd name="T32" fmla="*/ 343 w 1406"/>
                <a:gd name="T33" fmla="*/ 140 h 1049"/>
                <a:gd name="T34" fmla="*/ 517 w 1406"/>
                <a:gd name="T35" fmla="*/ 249 h 1049"/>
                <a:gd name="T36" fmla="*/ 905 w 1406"/>
                <a:gd name="T37" fmla="*/ 502 h 1049"/>
                <a:gd name="T38" fmla="*/ 988 w 1406"/>
                <a:gd name="T39" fmla="*/ 538 h 1049"/>
                <a:gd name="T40" fmla="*/ 1102 w 1406"/>
                <a:gd name="T41" fmla="*/ 570 h 1049"/>
                <a:gd name="T42" fmla="*/ 1290 w 1406"/>
                <a:gd name="T43" fmla="*/ 619 h 1049"/>
                <a:gd name="T44" fmla="*/ 1336 w 1406"/>
                <a:gd name="T45" fmla="*/ 642 h 1049"/>
                <a:gd name="T46" fmla="*/ 1374 w 1406"/>
                <a:gd name="T47" fmla="*/ 672 h 1049"/>
                <a:gd name="T48" fmla="*/ 1399 w 1406"/>
                <a:gd name="T49" fmla="*/ 704 h 1049"/>
                <a:gd name="T50" fmla="*/ 1406 w 1406"/>
                <a:gd name="T51" fmla="*/ 732 h 1049"/>
                <a:gd name="T52" fmla="*/ 1390 w 1406"/>
                <a:gd name="T53" fmla="*/ 766 h 1049"/>
                <a:gd name="T54" fmla="*/ 1362 w 1406"/>
                <a:gd name="T55" fmla="*/ 785 h 1049"/>
                <a:gd name="T56" fmla="*/ 1314 w 1406"/>
                <a:gd name="T57" fmla="*/ 798 h 1049"/>
                <a:gd name="T58" fmla="*/ 1232 w 1406"/>
                <a:gd name="T59" fmla="*/ 824 h 1049"/>
                <a:gd name="T60" fmla="*/ 1169 w 1406"/>
                <a:gd name="T61" fmla="*/ 870 h 1049"/>
                <a:gd name="T62" fmla="*/ 1081 w 1406"/>
                <a:gd name="T63" fmla="*/ 974 h 1049"/>
                <a:gd name="T64" fmla="*/ 1028 w 1406"/>
                <a:gd name="T65" fmla="*/ 1017 h 1049"/>
                <a:gd name="T66" fmla="*/ 967 w 1406"/>
                <a:gd name="T67" fmla="*/ 1043 h 1049"/>
                <a:gd name="T68" fmla="*/ 889 w 1406"/>
                <a:gd name="T69" fmla="*/ 1049 h 1049"/>
                <a:gd name="T70" fmla="*/ 831 w 1406"/>
                <a:gd name="T71" fmla="*/ 1029 h 1049"/>
                <a:gd name="T72" fmla="*/ 800 w 1406"/>
                <a:gd name="T73" fmla="*/ 1004 h 1049"/>
                <a:gd name="T74" fmla="*/ 784 w 1406"/>
                <a:gd name="T75" fmla="*/ 960 h 1049"/>
                <a:gd name="T76" fmla="*/ 768 w 1406"/>
                <a:gd name="T77" fmla="*/ 909 h 1049"/>
                <a:gd name="T78" fmla="*/ 730 w 1406"/>
                <a:gd name="T79" fmla="*/ 863 h 1049"/>
                <a:gd name="T80" fmla="*/ 603 w 1406"/>
                <a:gd name="T81" fmla="*/ 734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06" h="1049">
                  <a:moveTo>
                    <a:pt x="603" y="734"/>
                  </a:moveTo>
                  <a:lnTo>
                    <a:pt x="562" y="695"/>
                  </a:lnTo>
                  <a:lnTo>
                    <a:pt x="517" y="663"/>
                  </a:lnTo>
                  <a:lnTo>
                    <a:pt x="415" y="612"/>
                  </a:lnTo>
                  <a:lnTo>
                    <a:pt x="315" y="559"/>
                  </a:lnTo>
                  <a:lnTo>
                    <a:pt x="229" y="488"/>
                  </a:lnTo>
                  <a:lnTo>
                    <a:pt x="162" y="384"/>
                  </a:lnTo>
                  <a:lnTo>
                    <a:pt x="108" y="274"/>
                  </a:lnTo>
                  <a:lnTo>
                    <a:pt x="43" y="131"/>
                  </a:lnTo>
                  <a:lnTo>
                    <a:pt x="7" y="68"/>
                  </a:lnTo>
                  <a:lnTo>
                    <a:pt x="0" y="34"/>
                  </a:lnTo>
                  <a:lnTo>
                    <a:pt x="4" y="9"/>
                  </a:lnTo>
                  <a:lnTo>
                    <a:pt x="23" y="0"/>
                  </a:lnTo>
                  <a:lnTo>
                    <a:pt x="52" y="2"/>
                  </a:lnTo>
                  <a:lnTo>
                    <a:pt x="146" y="30"/>
                  </a:lnTo>
                  <a:lnTo>
                    <a:pt x="231" y="71"/>
                  </a:lnTo>
                  <a:lnTo>
                    <a:pt x="343" y="140"/>
                  </a:lnTo>
                  <a:lnTo>
                    <a:pt x="517" y="249"/>
                  </a:lnTo>
                  <a:lnTo>
                    <a:pt x="905" y="502"/>
                  </a:lnTo>
                  <a:lnTo>
                    <a:pt x="988" y="538"/>
                  </a:lnTo>
                  <a:lnTo>
                    <a:pt x="1102" y="570"/>
                  </a:lnTo>
                  <a:lnTo>
                    <a:pt x="1290" y="619"/>
                  </a:lnTo>
                  <a:lnTo>
                    <a:pt x="1336" y="642"/>
                  </a:lnTo>
                  <a:lnTo>
                    <a:pt x="1374" y="672"/>
                  </a:lnTo>
                  <a:lnTo>
                    <a:pt x="1399" y="704"/>
                  </a:lnTo>
                  <a:lnTo>
                    <a:pt x="1406" y="732"/>
                  </a:lnTo>
                  <a:lnTo>
                    <a:pt x="1390" y="766"/>
                  </a:lnTo>
                  <a:lnTo>
                    <a:pt x="1362" y="785"/>
                  </a:lnTo>
                  <a:lnTo>
                    <a:pt x="1314" y="798"/>
                  </a:lnTo>
                  <a:lnTo>
                    <a:pt x="1232" y="824"/>
                  </a:lnTo>
                  <a:lnTo>
                    <a:pt x="1169" y="870"/>
                  </a:lnTo>
                  <a:lnTo>
                    <a:pt x="1081" y="974"/>
                  </a:lnTo>
                  <a:lnTo>
                    <a:pt x="1028" y="1017"/>
                  </a:lnTo>
                  <a:lnTo>
                    <a:pt x="967" y="1043"/>
                  </a:lnTo>
                  <a:lnTo>
                    <a:pt x="889" y="1049"/>
                  </a:lnTo>
                  <a:lnTo>
                    <a:pt x="831" y="1029"/>
                  </a:lnTo>
                  <a:lnTo>
                    <a:pt x="800" y="1004"/>
                  </a:lnTo>
                  <a:lnTo>
                    <a:pt x="784" y="960"/>
                  </a:lnTo>
                  <a:lnTo>
                    <a:pt x="768" y="909"/>
                  </a:lnTo>
                  <a:lnTo>
                    <a:pt x="730" y="863"/>
                  </a:lnTo>
                  <a:lnTo>
                    <a:pt x="603" y="73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95" name="Freeform 1323"/>
            <p:cNvSpPr>
              <a:spLocks/>
            </p:cNvSpPr>
            <p:nvPr/>
          </p:nvSpPr>
          <p:spPr bwMode="auto">
            <a:xfrm>
              <a:off x="5252" y="3022"/>
              <a:ext cx="80" cy="69"/>
            </a:xfrm>
            <a:custGeom>
              <a:avLst/>
              <a:gdLst>
                <a:gd name="T0" fmla="*/ 522 w 1211"/>
                <a:gd name="T1" fmla="*/ 625 h 892"/>
                <a:gd name="T2" fmla="*/ 488 w 1211"/>
                <a:gd name="T3" fmla="*/ 590 h 892"/>
                <a:gd name="T4" fmla="*/ 448 w 1211"/>
                <a:gd name="T5" fmla="*/ 564 h 892"/>
                <a:gd name="T6" fmla="*/ 360 w 1211"/>
                <a:gd name="T7" fmla="*/ 521 h 892"/>
                <a:gd name="T8" fmla="*/ 273 w 1211"/>
                <a:gd name="T9" fmla="*/ 477 h 892"/>
                <a:gd name="T10" fmla="*/ 199 w 1211"/>
                <a:gd name="T11" fmla="*/ 415 h 892"/>
                <a:gd name="T12" fmla="*/ 141 w 1211"/>
                <a:gd name="T13" fmla="*/ 327 h 892"/>
                <a:gd name="T14" fmla="*/ 94 w 1211"/>
                <a:gd name="T15" fmla="*/ 232 h 892"/>
                <a:gd name="T16" fmla="*/ 39 w 1211"/>
                <a:gd name="T17" fmla="*/ 113 h 892"/>
                <a:gd name="T18" fmla="*/ 7 w 1211"/>
                <a:gd name="T19" fmla="*/ 60 h 892"/>
                <a:gd name="T20" fmla="*/ 0 w 1211"/>
                <a:gd name="T21" fmla="*/ 30 h 892"/>
                <a:gd name="T22" fmla="*/ 4 w 1211"/>
                <a:gd name="T23" fmla="*/ 10 h 892"/>
                <a:gd name="T24" fmla="*/ 23 w 1211"/>
                <a:gd name="T25" fmla="*/ 0 h 892"/>
                <a:gd name="T26" fmla="*/ 46 w 1211"/>
                <a:gd name="T27" fmla="*/ 2 h 892"/>
                <a:gd name="T28" fmla="*/ 125 w 1211"/>
                <a:gd name="T29" fmla="*/ 26 h 892"/>
                <a:gd name="T30" fmla="*/ 199 w 1211"/>
                <a:gd name="T31" fmla="*/ 60 h 892"/>
                <a:gd name="T32" fmla="*/ 297 w 1211"/>
                <a:gd name="T33" fmla="*/ 120 h 892"/>
                <a:gd name="T34" fmla="*/ 445 w 1211"/>
                <a:gd name="T35" fmla="*/ 212 h 892"/>
                <a:gd name="T36" fmla="*/ 782 w 1211"/>
                <a:gd name="T37" fmla="*/ 429 h 892"/>
                <a:gd name="T38" fmla="*/ 853 w 1211"/>
                <a:gd name="T39" fmla="*/ 458 h 892"/>
                <a:gd name="T40" fmla="*/ 951 w 1211"/>
                <a:gd name="T41" fmla="*/ 487 h 892"/>
                <a:gd name="T42" fmla="*/ 1112 w 1211"/>
                <a:gd name="T43" fmla="*/ 528 h 892"/>
                <a:gd name="T44" fmla="*/ 1151 w 1211"/>
                <a:gd name="T45" fmla="*/ 546 h 892"/>
                <a:gd name="T46" fmla="*/ 1184 w 1211"/>
                <a:gd name="T47" fmla="*/ 574 h 892"/>
                <a:gd name="T48" fmla="*/ 1204 w 1211"/>
                <a:gd name="T49" fmla="*/ 599 h 892"/>
                <a:gd name="T50" fmla="*/ 1211 w 1211"/>
                <a:gd name="T51" fmla="*/ 622 h 892"/>
                <a:gd name="T52" fmla="*/ 1209 w 1211"/>
                <a:gd name="T53" fmla="*/ 636 h 892"/>
                <a:gd name="T54" fmla="*/ 1197 w 1211"/>
                <a:gd name="T55" fmla="*/ 650 h 892"/>
                <a:gd name="T56" fmla="*/ 1133 w 1211"/>
                <a:gd name="T57" fmla="*/ 677 h 892"/>
                <a:gd name="T58" fmla="*/ 1063 w 1211"/>
                <a:gd name="T59" fmla="*/ 700 h 892"/>
                <a:gd name="T60" fmla="*/ 1009 w 1211"/>
                <a:gd name="T61" fmla="*/ 738 h 892"/>
                <a:gd name="T62" fmla="*/ 931 w 1211"/>
                <a:gd name="T63" fmla="*/ 827 h 892"/>
                <a:gd name="T64" fmla="*/ 886 w 1211"/>
                <a:gd name="T65" fmla="*/ 864 h 892"/>
                <a:gd name="T66" fmla="*/ 835 w 1211"/>
                <a:gd name="T67" fmla="*/ 885 h 892"/>
                <a:gd name="T68" fmla="*/ 766 w 1211"/>
                <a:gd name="T69" fmla="*/ 892 h 892"/>
                <a:gd name="T70" fmla="*/ 717 w 1211"/>
                <a:gd name="T71" fmla="*/ 873 h 892"/>
                <a:gd name="T72" fmla="*/ 689 w 1211"/>
                <a:gd name="T73" fmla="*/ 853 h 892"/>
                <a:gd name="T74" fmla="*/ 676 w 1211"/>
                <a:gd name="T75" fmla="*/ 815 h 892"/>
                <a:gd name="T76" fmla="*/ 673 w 1211"/>
                <a:gd name="T77" fmla="*/ 793 h 892"/>
                <a:gd name="T78" fmla="*/ 661 w 1211"/>
                <a:gd name="T79" fmla="*/ 772 h 892"/>
                <a:gd name="T80" fmla="*/ 631 w 1211"/>
                <a:gd name="T81" fmla="*/ 733 h 892"/>
                <a:gd name="T82" fmla="*/ 522 w 1211"/>
                <a:gd name="T83" fmla="*/ 625 h 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11" h="892">
                  <a:moveTo>
                    <a:pt x="522" y="625"/>
                  </a:moveTo>
                  <a:lnTo>
                    <a:pt x="488" y="590"/>
                  </a:lnTo>
                  <a:lnTo>
                    <a:pt x="448" y="564"/>
                  </a:lnTo>
                  <a:lnTo>
                    <a:pt x="360" y="521"/>
                  </a:lnTo>
                  <a:lnTo>
                    <a:pt x="273" y="477"/>
                  </a:lnTo>
                  <a:lnTo>
                    <a:pt x="199" y="415"/>
                  </a:lnTo>
                  <a:lnTo>
                    <a:pt x="141" y="327"/>
                  </a:lnTo>
                  <a:lnTo>
                    <a:pt x="94" y="232"/>
                  </a:lnTo>
                  <a:lnTo>
                    <a:pt x="39" y="113"/>
                  </a:lnTo>
                  <a:lnTo>
                    <a:pt x="7" y="60"/>
                  </a:lnTo>
                  <a:lnTo>
                    <a:pt x="0" y="30"/>
                  </a:lnTo>
                  <a:lnTo>
                    <a:pt x="4" y="10"/>
                  </a:lnTo>
                  <a:lnTo>
                    <a:pt x="23" y="0"/>
                  </a:lnTo>
                  <a:lnTo>
                    <a:pt x="46" y="2"/>
                  </a:lnTo>
                  <a:lnTo>
                    <a:pt x="125" y="26"/>
                  </a:lnTo>
                  <a:lnTo>
                    <a:pt x="199" y="60"/>
                  </a:lnTo>
                  <a:lnTo>
                    <a:pt x="297" y="120"/>
                  </a:lnTo>
                  <a:lnTo>
                    <a:pt x="445" y="212"/>
                  </a:lnTo>
                  <a:lnTo>
                    <a:pt x="782" y="429"/>
                  </a:lnTo>
                  <a:lnTo>
                    <a:pt x="853" y="458"/>
                  </a:lnTo>
                  <a:lnTo>
                    <a:pt x="951" y="487"/>
                  </a:lnTo>
                  <a:lnTo>
                    <a:pt x="1112" y="528"/>
                  </a:lnTo>
                  <a:lnTo>
                    <a:pt x="1151" y="546"/>
                  </a:lnTo>
                  <a:lnTo>
                    <a:pt x="1184" y="574"/>
                  </a:lnTo>
                  <a:lnTo>
                    <a:pt x="1204" y="599"/>
                  </a:lnTo>
                  <a:lnTo>
                    <a:pt x="1211" y="622"/>
                  </a:lnTo>
                  <a:lnTo>
                    <a:pt x="1209" y="636"/>
                  </a:lnTo>
                  <a:lnTo>
                    <a:pt x="1197" y="650"/>
                  </a:lnTo>
                  <a:lnTo>
                    <a:pt x="1133" y="677"/>
                  </a:lnTo>
                  <a:lnTo>
                    <a:pt x="1063" y="700"/>
                  </a:lnTo>
                  <a:lnTo>
                    <a:pt x="1009" y="738"/>
                  </a:lnTo>
                  <a:lnTo>
                    <a:pt x="931" y="827"/>
                  </a:lnTo>
                  <a:lnTo>
                    <a:pt x="886" y="864"/>
                  </a:lnTo>
                  <a:lnTo>
                    <a:pt x="835" y="885"/>
                  </a:lnTo>
                  <a:lnTo>
                    <a:pt x="766" y="892"/>
                  </a:lnTo>
                  <a:lnTo>
                    <a:pt x="717" y="873"/>
                  </a:lnTo>
                  <a:lnTo>
                    <a:pt x="689" y="853"/>
                  </a:lnTo>
                  <a:lnTo>
                    <a:pt x="676" y="815"/>
                  </a:lnTo>
                  <a:lnTo>
                    <a:pt x="673" y="793"/>
                  </a:lnTo>
                  <a:lnTo>
                    <a:pt x="661" y="772"/>
                  </a:lnTo>
                  <a:lnTo>
                    <a:pt x="631" y="733"/>
                  </a:lnTo>
                  <a:lnTo>
                    <a:pt x="522" y="625"/>
                  </a:lnTo>
                  <a:close/>
                </a:path>
              </a:pathLst>
            </a:custGeom>
            <a:solidFill>
              <a:srgbClr val="7373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96" name="Freeform 1324"/>
            <p:cNvSpPr>
              <a:spLocks/>
            </p:cNvSpPr>
            <p:nvPr/>
          </p:nvSpPr>
          <p:spPr bwMode="auto">
            <a:xfrm>
              <a:off x="5261" y="3031"/>
              <a:ext cx="68" cy="56"/>
            </a:xfrm>
            <a:custGeom>
              <a:avLst/>
              <a:gdLst>
                <a:gd name="T0" fmla="*/ 439 w 1019"/>
                <a:gd name="T1" fmla="*/ 512 h 731"/>
                <a:gd name="T2" fmla="*/ 376 w 1019"/>
                <a:gd name="T3" fmla="*/ 461 h 731"/>
                <a:gd name="T4" fmla="*/ 302 w 1019"/>
                <a:gd name="T5" fmla="*/ 427 h 731"/>
                <a:gd name="T6" fmla="*/ 230 w 1019"/>
                <a:gd name="T7" fmla="*/ 390 h 731"/>
                <a:gd name="T8" fmla="*/ 170 w 1019"/>
                <a:gd name="T9" fmla="*/ 339 h 731"/>
                <a:gd name="T10" fmla="*/ 121 w 1019"/>
                <a:gd name="T11" fmla="*/ 266 h 731"/>
                <a:gd name="T12" fmla="*/ 81 w 1019"/>
                <a:gd name="T13" fmla="*/ 189 h 731"/>
                <a:gd name="T14" fmla="*/ 33 w 1019"/>
                <a:gd name="T15" fmla="*/ 92 h 731"/>
                <a:gd name="T16" fmla="*/ 7 w 1019"/>
                <a:gd name="T17" fmla="*/ 49 h 731"/>
                <a:gd name="T18" fmla="*/ 0 w 1019"/>
                <a:gd name="T19" fmla="*/ 24 h 731"/>
                <a:gd name="T20" fmla="*/ 4 w 1019"/>
                <a:gd name="T21" fmla="*/ 7 h 731"/>
                <a:gd name="T22" fmla="*/ 18 w 1019"/>
                <a:gd name="T23" fmla="*/ 0 h 731"/>
                <a:gd name="T24" fmla="*/ 40 w 1019"/>
                <a:gd name="T25" fmla="*/ 0 h 731"/>
                <a:gd name="T26" fmla="*/ 107 w 1019"/>
                <a:gd name="T27" fmla="*/ 22 h 731"/>
                <a:gd name="T28" fmla="*/ 170 w 1019"/>
                <a:gd name="T29" fmla="*/ 49 h 731"/>
                <a:gd name="T30" fmla="*/ 251 w 1019"/>
                <a:gd name="T31" fmla="*/ 97 h 731"/>
                <a:gd name="T32" fmla="*/ 376 w 1019"/>
                <a:gd name="T33" fmla="*/ 173 h 731"/>
                <a:gd name="T34" fmla="*/ 657 w 1019"/>
                <a:gd name="T35" fmla="*/ 350 h 731"/>
                <a:gd name="T36" fmla="*/ 799 w 1019"/>
                <a:gd name="T37" fmla="*/ 397 h 731"/>
                <a:gd name="T38" fmla="*/ 935 w 1019"/>
                <a:gd name="T39" fmla="*/ 431 h 731"/>
                <a:gd name="T40" fmla="*/ 996 w 1019"/>
                <a:gd name="T41" fmla="*/ 470 h 731"/>
                <a:gd name="T42" fmla="*/ 1014 w 1019"/>
                <a:gd name="T43" fmla="*/ 491 h 731"/>
                <a:gd name="T44" fmla="*/ 1019 w 1019"/>
                <a:gd name="T45" fmla="*/ 510 h 731"/>
                <a:gd name="T46" fmla="*/ 1007 w 1019"/>
                <a:gd name="T47" fmla="*/ 533 h 731"/>
                <a:gd name="T48" fmla="*/ 951 w 1019"/>
                <a:gd name="T49" fmla="*/ 555 h 731"/>
                <a:gd name="T50" fmla="*/ 891 w 1019"/>
                <a:gd name="T51" fmla="*/ 574 h 731"/>
                <a:gd name="T52" fmla="*/ 848 w 1019"/>
                <a:gd name="T53" fmla="*/ 606 h 731"/>
                <a:gd name="T54" fmla="*/ 783 w 1019"/>
                <a:gd name="T55" fmla="*/ 678 h 731"/>
                <a:gd name="T56" fmla="*/ 745 w 1019"/>
                <a:gd name="T57" fmla="*/ 707 h 731"/>
                <a:gd name="T58" fmla="*/ 701 w 1019"/>
                <a:gd name="T59" fmla="*/ 725 h 731"/>
                <a:gd name="T60" fmla="*/ 643 w 1019"/>
                <a:gd name="T61" fmla="*/ 731 h 731"/>
                <a:gd name="T62" fmla="*/ 601 w 1019"/>
                <a:gd name="T63" fmla="*/ 716 h 731"/>
                <a:gd name="T64" fmla="*/ 580 w 1019"/>
                <a:gd name="T65" fmla="*/ 698 h 731"/>
                <a:gd name="T66" fmla="*/ 569 w 1019"/>
                <a:gd name="T67" fmla="*/ 668 h 731"/>
                <a:gd name="T68" fmla="*/ 557 w 1019"/>
                <a:gd name="T69" fmla="*/ 632 h 731"/>
                <a:gd name="T70" fmla="*/ 529 w 1019"/>
                <a:gd name="T71" fmla="*/ 599 h 731"/>
                <a:gd name="T72" fmla="*/ 439 w 1019"/>
                <a:gd name="T73" fmla="*/ 512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19" h="731">
                  <a:moveTo>
                    <a:pt x="439" y="512"/>
                  </a:moveTo>
                  <a:lnTo>
                    <a:pt x="376" y="461"/>
                  </a:lnTo>
                  <a:lnTo>
                    <a:pt x="302" y="427"/>
                  </a:lnTo>
                  <a:lnTo>
                    <a:pt x="230" y="390"/>
                  </a:lnTo>
                  <a:lnTo>
                    <a:pt x="170" y="339"/>
                  </a:lnTo>
                  <a:lnTo>
                    <a:pt x="121" y="266"/>
                  </a:lnTo>
                  <a:lnTo>
                    <a:pt x="81" y="189"/>
                  </a:lnTo>
                  <a:lnTo>
                    <a:pt x="33" y="92"/>
                  </a:lnTo>
                  <a:lnTo>
                    <a:pt x="7" y="49"/>
                  </a:lnTo>
                  <a:lnTo>
                    <a:pt x="0" y="24"/>
                  </a:lnTo>
                  <a:lnTo>
                    <a:pt x="4" y="7"/>
                  </a:lnTo>
                  <a:lnTo>
                    <a:pt x="18" y="0"/>
                  </a:lnTo>
                  <a:lnTo>
                    <a:pt x="40" y="0"/>
                  </a:lnTo>
                  <a:lnTo>
                    <a:pt x="107" y="22"/>
                  </a:lnTo>
                  <a:lnTo>
                    <a:pt x="170" y="49"/>
                  </a:lnTo>
                  <a:lnTo>
                    <a:pt x="251" y="97"/>
                  </a:lnTo>
                  <a:lnTo>
                    <a:pt x="376" y="173"/>
                  </a:lnTo>
                  <a:lnTo>
                    <a:pt x="657" y="350"/>
                  </a:lnTo>
                  <a:lnTo>
                    <a:pt x="799" y="397"/>
                  </a:lnTo>
                  <a:lnTo>
                    <a:pt x="935" y="431"/>
                  </a:lnTo>
                  <a:lnTo>
                    <a:pt x="996" y="470"/>
                  </a:lnTo>
                  <a:lnTo>
                    <a:pt x="1014" y="491"/>
                  </a:lnTo>
                  <a:lnTo>
                    <a:pt x="1019" y="510"/>
                  </a:lnTo>
                  <a:lnTo>
                    <a:pt x="1007" y="533"/>
                  </a:lnTo>
                  <a:lnTo>
                    <a:pt x="951" y="555"/>
                  </a:lnTo>
                  <a:lnTo>
                    <a:pt x="891" y="574"/>
                  </a:lnTo>
                  <a:lnTo>
                    <a:pt x="848" y="606"/>
                  </a:lnTo>
                  <a:lnTo>
                    <a:pt x="783" y="678"/>
                  </a:lnTo>
                  <a:lnTo>
                    <a:pt x="745" y="707"/>
                  </a:lnTo>
                  <a:lnTo>
                    <a:pt x="701" y="725"/>
                  </a:lnTo>
                  <a:lnTo>
                    <a:pt x="643" y="731"/>
                  </a:lnTo>
                  <a:lnTo>
                    <a:pt x="601" y="716"/>
                  </a:lnTo>
                  <a:lnTo>
                    <a:pt x="580" y="698"/>
                  </a:lnTo>
                  <a:lnTo>
                    <a:pt x="569" y="668"/>
                  </a:lnTo>
                  <a:lnTo>
                    <a:pt x="557" y="632"/>
                  </a:lnTo>
                  <a:lnTo>
                    <a:pt x="529" y="599"/>
                  </a:lnTo>
                  <a:lnTo>
                    <a:pt x="439" y="51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97" name="Freeform 1325"/>
            <p:cNvSpPr>
              <a:spLocks/>
            </p:cNvSpPr>
            <p:nvPr/>
          </p:nvSpPr>
          <p:spPr bwMode="auto">
            <a:xfrm>
              <a:off x="5270" y="3040"/>
              <a:ext cx="55" cy="44"/>
            </a:xfrm>
            <a:custGeom>
              <a:avLst/>
              <a:gdLst>
                <a:gd name="T0" fmla="*/ 630 w 820"/>
                <a:gd name="T1" fmla="*/ 532 h 576"/>
                <a:gd name="T2" fmla="*/ 683 w 820"/>
                <a:gd name="T3" fmla="*/ 476 h 576"/>
                <a:gd name="T4" fmla="*/ 718 w 820"/>
                <a:gd name="T5" fmla="*/ 451 h 576"/>
                <a:gd name="T6" fmla="*/ 767 w 820"/>
                <a:gd name="T7" fmla="*/ 438 h 576"/>
                <a:gd name="T8" fmla="*/ 811 w 820"/>
                <a:gd name="T9" fmla="*/ 419 h 576"/>
                <a:gd name="T10" fmla="*/ 820 w 820"/>
                <a:gd name="T11" fmla="*/ 401 h 576"/>
                <a:gd name="T12" fmla="*/ 818 w 820"/>
                <a:gd name="T13" fmla="*/ 385 h 576"/>
                <a:gd name="T14" fmla="*/ 802 w 820"/>
                <a:gd name="T15" fmla="*/ 370 h 576"/>
                <a:gd name="T16" fmla="*/ 753 w 820"/>
                <a:gd name="T17" fmla="*/ 341 h 576"/>
                <a:gd name="T18" fmla="*/ 644 w 820"/>
                <a:gd name="T19" fmla="*/ 316 h 576"/>
                <a:gd name="T20" fmla="*/ 530 w 820"/>
                <a:gd name="T21" fmla="*/ 279 h 576"/>
                <a:gd name="T22" fmla="*/ 300 w 820"/>
                <a:gd name="T23" fmla="*/ 138 h 576"/>
                <a:gd name="T24" fmla="*/ 201 w 820"/>
                <a:gd name="T25" fmla="*/ 78 h 576"/>
                <a:gd name="T26" fmla="*/ 85 w 820"/>
                <a:gd name="T27" fmla="*/ 18 h 576"/>
                <a:gd name="T28" fmla="*/ 31 w 820"/>
                <a:gd name="T29" fmla="*/ 2 h 576"/>
                <a:gd name="T30" fmla="*/ 13 w 820"/>
                <a:gd name="T31" fmla="*/ 0 h 576"/>
                <a:gd name="T32" fmla="*/ 0 w 820"/>
                <a:gd name="T33" fmla="*/ 6 h 576"/>
                <a:gd name="T34" fmla="*/ 3 w 820"/>
                <a:gd name="T35" fmla="*/ 39 h 576"/>
                <a:gd name="T36" fmla="*/ 24 w 820"/>
                <a:gd name="T37" fmla="*/ 74 h 576"/>
                <a:gd name="T38" fmla="*/ 61 w 820"/>
                <a:gd name="T39" fmla="*/ 150 h 576"/>
                <a:gd name="T40" fmla="*/ 94 w 820"/>
                <a:gd name="T41" fmla="*/ 209 h 576"/>
                <a:gd name="T42" fmla="*/ 133 w 820"/>
                <a:gd name="T43" fmla="*/ 268 h 576"/>
                <a:gd name="T44" fmla="*/ 184 w 820"/>
                <a:gd name="T45" fmla="*/ 306 h 576"/>
                <a:gd name="T46" fmla="*/ 242 w 820"/>
                <a:gd name="T47" fmla="*/ 336 h 576"/>
                <a:gd name="T48" fmla="*/ 302 w 820"/>
                <a:gd name="T49" fmla="*/ 364 h 576"/>
                <a:gd name="T50" fmla="*/ 354 w 820"/>
                <a:gd name="T51" fmla="*/ 403 h 576"/>
                <a:gd name="T52" fmla="*/ 426 w 820"/>
                <a:gd name="T53" fmla="*/ 472 h 576"/>
                <a:gd name="T54" fmla="*/ 448 w 820"/>
                <a:gd name="T55" fmla="*/ 497 h 576"/>
                <a:gd name="T56" fmla="*/ 456 w 820"/>
                <a:gd name="T57" fmla="*/ 525 h 576"/>
                <a:gd name="T58" fmla="*/ 468 w 820"/>
                <a:gd name="T59" fmla="*/ 551 h 576"/>
                <a:gd name="T60" fmla="*/ 484 w 820"/>
                <a:gd name="T61" fmla="*/ 564 h 576"/>
                <a:gd name="T62" fmla="*/ 519 w 820"/>
                <a:gd name="T63" fmla="*/ 576 h 576"/>
                <a:gd name="T64" fmla="*/ 565 w 820"/>
                <a:gd name="T65" fmla="*/ 571 h 576"/>
                <a:gd name="T66" fmla="*/ 630 w 820"/>
                <a:gd name="T67" fmla="*/ 532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20" h="576">
                  <a:moveTo>
                    <a:pt x="630" y="532"/>
                  </a:moveTo>
                  <a:lnTo>
                    <a:pt x="683" y="476"/>
                  </a:lnTo>
                  <a:lnTo>
                    <a:pt x="718" y="451"/>
                  </a:lnTo>
                  <a:lnTo>
                    <a:pt x="767" y="438"/>
                  </a:lnTo>
                  <a:lnTo>
                    <a:pt x="811" y="419"/>
                  </a:lnTo>
                  <a:lnTo>
                    <a:pt x="820" y="401"/>
                  </a:lnTo>
                  <a:lnTo>
                    <a:pt x="818" y="385"/>
                  </a:lnTo>
                  <a:lnTo>
                    <a:pt x="802" y="370"/>
                  </a:lnTo>
                  <a:lnTo>
                    <a:pt x="753" y="341"/>
                  </a:lnTo>
                  <a:lnTo>
                    <a:pt x="644" y="316"/>
                  </a:lnTo>
                  <a:lnTo>
                    <a:pt x="530" y="279"/>
                  </a:lnTo>
                  <a:lnTo>
                    <a:pt x="300" y="138"/>
                  </a:lnTo>
                  <a:lnTo>
                    <a:pt x="201" y="78"/>
                  </a:lnTo>
                  <a:lnTo>
                    <a:pt x="85" y="18"/>
                  </a:lnTo>
                  <a:lnTo>
                    <a:pt x="31" y="2"/>
                  </a:lnTo>
                  <a:lnTo>
                    <a:pt x="13" y="0"/>
                  </a:lnTo>
                  <a:lnTo>
                    <a:pt x="0" y="6"/>
                  </a:lnTo>
                  <a:lnTo>
                    <a:pt x="3" y="39"/>
                  </a:lnTo>
                  <a:lnTo>
                    <a:pt x="24" y="74"/>
                  </a:lnTo>
                  <a:lnTo>
                    <a:pt x="61" y="150"/>
                  </a:lnTo>
                  <a:lnTo>
                    <a:pt x="94" y="209"/>
                  </a:lnTo>
                  <a:lnTo>
                    <a:pt x="133" y="268"/>
                  </a:lnTo>
                  <a:lnTo>
                    <a:pt x="184" y="306"/>
                  </a:lnTo>
                  <a:lnTo>
                    <a:pt x="242" y="336"/>
                  </a:lnTo>
                  <a:lnTo>
                    <a:pt x="302" y="364"/>
                  </a:lnTo>
                  <a:lnTo>
                    <a:pt x="354" y="403"/>
                  </a:lnTo>
                  <a:lnTo>
                    <a:pt x="426" y="472"/>
                  </a:lnTo>
                  <a:lnTo>
                    <a:pt x="448" y="497"/>
                  </a:lnTo>
                  <a:lnTo>
                    <a:pt x="456" y="525"/>
                  </a:lnTo>
                  <a:lnTo>
                    <a:pt x="468" y="551"/>
                  </a:lnTo>
                  <a:lnTo>
                    <a:pt x="484" y="564"/>
                  </a:lnTo>
                  <a:lnTo>
                    <a:pt x="519" y="576"/>
                  </a:lnTo>
                  <a:lnTo>
                    <a:pt x="565" y="571"/>
                  </a:lnTo>
                  <a:lnTo>
                    <a:pt x="630" y="53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98" name="Freeform 1326"/>
            <p:cNvSpPr>
              <a:spLocks/>
            </p:cNvSpPr>
            <p:nvPr/>
          </p:nvSpPr>
          <p:spPr bwMode="auto">
            <a:xfrm>
              <a:off x="5066" y="3288"/>
              <a:ext cx="75" cy="78"/>
            </a:xfrm>
            <a:custGeom>
              <a:avLst/>
              <a:gdLst>
                <a:gd name="T0" fmla="*/ 0 w 1121"/>
                <a:gd name="T1" fmla="*/ 215 h 1019"/>
                <a:gd name="T2" fmla="*/ 77 w 1121"/>
                <a:gd name="T3" fmla="*/ 180 h 1019"/>
                <a:gd name="T4" fmla="*/ 144 w 1121"/>
                <a:gd name="T5" fmla="*/ 162 h 1019"/>
                <a:gd name="T6" fmla="*/ 179 w 1121"/>
                <a:gd name="T7" fmla="*/ 162 h 1019"/>
                <a:gd name="T8" fmla="*/ 207 w 1121"/>
                <a:gd name="T9" fmla="*/ 169 h 1019"/>
                <a:gd name="T10" fmla="*/ 248 w 1121"/>
                <a:gd name="T11" fmla="*/ 192 h 1019"/>
                <a:gd name="T12" fmla="*/ 281 w 1121"/>
                <a:gd name="T13" fmla="*/ 224 h 1019"/>
                <a:gd name="T14" fmla="*/ 351 w 1121"/>
                <a:gd name="T15" fmla="*/ 318 h 1019"/>
                <a:gd name="T16" fmla="*/ 456 w 1121"/>
                <a:gd name="T17" fmla="*/ 454 h 1019"/>
                <a:gd name="T18" fmla="*/ 632 w 1121"/>
                <a:gd name="T19" fmla="*/ 637 h 1019"/>
                <a:gd name="T20" fmla="*/ 959 w 1121"/>
                <a:gd name="T21" fmla="*/ 922 h 1019"/>
                <a:gd name="T22" fmla="*/ 1040 w 1121"/>
                <a:gd name="T23" fmla="*/ 984 h 1019"/>
                <a:gd name="T24" fmla="*/ 1121 w 1121"/>
                <a:gd name="T25" fmla="*/ 1019 h 1019"/>
                <a:gd name="T26" fmla="*/ 1031 w 1121"/>
                <a:gd name="T27" fmla="*/ 945 h 1019"/>
                <a:gd name="T28" fmla="*/ 671 w 1121"/>
                <a:gd name="T29" fmla="*/ 629 h 1019"/>
                <a:gd name="T30" fmla="*/ 559 w 1121"/>
                <a:gd name="T31" fmla="*/ 526 h 1019"/>
                <a:gd name="T32" fmla="*/ 429 w 1121"/>
                <a:gd name="T33" fmla="*/ 376 h 1019"/>
                <a:gd name="T34" fmla="*/ 258 w 1121"/>
                <a:gd name="T35" fmla="*/ 143 h 1019"/>
                <a:gd name="T36" fmla="*/ 232 w 1121"/>
                <a:gd name="T37" fmla="*/ 56 h 1019"/>
                <a:gd name="T38" fmla="*/ 216 w 1121"/>
                <a:gd name="T39" fmla="*/ 7 h 1019"/>
                <a:gd name="T40" fmla="*/ 214 w 1121"/>
                <a:gd name="T41" fmla="*/ 0 h 1019"/>
                <a:gd name="T42" fmla="*/ 212 w 1121"/>
                <a:gd name="T43" fmla="*/ 9 h 1019"/>
                <a:gd name="T44" fmla="*/ 207 w 1121"/>
                <a:gd name="T45" fmla="*/ 42 h 1019"/>
                <a:gd name="T46" fmla="*/ 183 w 1121"/>
                <a:gd name="T47" fmla="*/ 77 h 1019"/>
                <a:gd name="T48" fmla="*/ 111 w 1121"/>
                <a:gd name="T49" fmla="*/ 143 h 1019"/>
                <a:gd name="T50" fmla="*/ 0 w 1121"/>
                <a:gd name="T51" fmla="*/ 215 h 10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21" h="1019">
                  <a:moveTo>
                    <a:pt x="0" y="215"/>
                  </a:moveTo>
                  <a:lnTo>
                    <a:pt x="77" y="180"/>
                  </a:lnTo>
                  <a:lnTo>
                    <a:pt x="144" y="162"/>
                  </a:lnTo>
                  <a:lnTo>
                    <a:pt x="179" y="162"/>
                  </a:lnTo>
                  <a:lnTo>
                    <a:pt x="207" y="169"/>
                  </a:lnTo>
                  <a:lnTo>
                    <a:pt x="248" y="192"/>
                  </a:lnTo>
                  <a:lnTo>
                    <a:pt x="281" y="224"/>
                  </a:lnTo>
                  <a:lnTo>
                    <a:pt x="351" y="318"/>
                  </a:lnTo>
                  <a:lnTo>
                    <a:pt x="456" y="454"/>
                  </a:lnTo>
                  <a:lnTo>
                    <a:pt x="632" y="637"/>
                  </a:lnTo>
                  <a:lnTo>
                    <a:pt x="959" y="922"/>
                  </a:lnTo>
                  <a:lnTo>
                    <a:pt x="1040" y="984"/>
                  </a:lnTo>
                  <a:lnTo>
                    <a:pt x="1121" y="1019"/>
                  </a:lnTo>
                  <a:lnTo>
                    <a:pt x="1031" y="945"/>
                  </a:lnTo>
                  <a:lnTo>
                    <a:pt x="671" y="629"/>
                  </a:lnTo>
                  <a:lnTo>
                    <a:pt x="559" y="526"/>
                  </a:lnTo>
                  <a:lnTo>
                    <a:pt x="429" y="376"/>
                  </a:lnTo>
                  <a:lnTo>
                    <a:pt x="258" y="143"/>
                  </a:lnTo>
                  <a:lnTo>
                    <a:pt x="232" y="56"/>
                  </a:lnTo>
                  <a:lnTo>
                    <a:pt x="216" y="7"/>
                  </a:lnTo>
                  <a:lnTo>
                    <a:pt x="214" y="0"/>
                  </a:lnTo>
                  <a:lnTo>
                    <a:pt x="212" y="9"/>
                  </a:lnTo>
                  <a:lnTo>
                    <a:pt x="207" y="42"/>
                  </a:lnTo>
                  <a:lnTo>
                    <a:pt x="183" y="77"/>
                  </a:lnTo>
                  <a:lnTo>
                    <a:pt x="111" y="143"/>
                  </a:lnTo>
                  <a:lnTo>
                    <a:pt x="0" y="2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29999" name="Freeform 1327"/>
            <p:cNvSpPr>
              <a:spLocks/>
            </p:cNvSpPr>
            <p:nvPr/>
          </p:nvSpPr>
          <p:spPr bwMode="auto">
            <a:xfrm>
              <a:off x="5642" y="3577"/>
              <a:ext cx="65" cy="82"/>
            </a:xfrm>
            <a:custGeom>
              <a:avLst/>
              <a:gdLst>
                <a:gd name="T0" fmla="*/ 982 w 982"/>
                <a:gd name="T1" fmla="*/ 0 h 1072"/>
                <a:gd name="T2" fmla="*/ 955 w 982"/>
                <a:gd name="T3" fmla="*/ 74 h 1072"/>
                <a:gd name="T4" fmla="*/ 875 w 982"/>
                <a:gd name="T5" fmla="*/ 254 h 1072"/>
                <a:gd name="T6" fmla="*/ 822 w 982"/>
                <a:gd name="T7" fmla="*/ 364 h 1072"/>
                <a:gd name="T8" fmla="*/ 757 w 982"/>
                <a:gd name="T9" fmla="*/ 477 h 1072"/>
                <a:gd name="T10" fmla="*/ 685 w 982"/>
                <a:gd name="T11" fmla="*/ 583 h 1072"/>
                <a:gd name="T12" fmla="*/ 606 w 982"/>
                <a:gd name="T13" fmla="*/ 675 h 1072"/>
                <a:gd name="T14" fmla="*/ 527 w 982"/>
                <a:gd name="T15" fmla="*/ 744 h 1072"/>
                <a:gd name="T16" fmla="*/ 434 w 982"/>
                <a:gd name="T17" fmla="*/ 815 h 1072"/>
                <a:gd name="T18" fmla="*/ 234 w 982"/>
                <a:gd name="T19" fmla="*/ 943 h 1072"/>
                <a:gd name="T20" fmla="*/ 0 w 982"/>
                <a:gd name="T21" fmla="*/ 1072 h 1072"/>
                <a:gd name="T22" fmla="*/ 225 w 982"/>
                <a:gd name="T23" fmla="*/ 912 h 1072"/>
                <a:gd name="T24" fmla="*/ 416 w 982"/>
                <a:gd name="T25" fmla="*/ 769 h 1072"/>
                <a:gd name="T26" fmla="*/ 576 w 982"/>
                <a:gd name="T27" fmla="*/ 634 h 1072"/>
                <a:gd name="T28" fmla="*/ 641 w 982"/>
                <a:gd name="T29" fmla="*/ 559 h 1072"/>
                <a:gd name="T30" fmla="*/ 711 w 982"/>
                <a:gd name="T31" fmla="*/ 466 h 1072"/>
                <a:gd name="T32" fmla="*/ 843 w 982"/>
                <a:gd name="T33" fmla="*/ 256 h 1072"/>
                <a:gd name="T34" fmla="*/ 982 w 982"/>
                <a:gd name="T35" fmla="*/ 0 h 1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2" h="1072">
                  <a:moveTo>
                    <a:pt x="982" y="0"/>
                  </a:moveTo>
                  <a:lnTo>
                    <a:pt x="955" y="74"/>
                  </a:lnTo>
                  <a:lnTo>
                    <a:pt x="875" y="254"/>
                  </a:lnTo>
                  <a:lnTo>
                    <a:pt x="822" y="364"/>
                  </a:lnTo>
                  <a:lnTo>
                    <a:pt x="757" y="477"/>
                  </a:lnTo>
                  <a:lnTo>
                    <a:pt x="685" y="583"/>
                  </a:lnTo>
                  <a:lnTo>
                    <a:pt x="606" y="675"/>
                  </a:lnTo>
                  <a:lnTo>
                    <a:pt x="527" y="744"/>
                  </a:lnTo>
                  <a:lnTo>
                    <a:pt x="434" y="815"/>
                  </a:lnTo>
                  <a:lnTo>
                    <a:pt x="234" y="943"/>
                  </a:lnTo>
                  <a:lnTo>
                    <a:pt x="0" y="1072"/>
                  </a:lnTo>
                  <a:lnTo>
                    <a:pt x="225" y="912"/>
                  </a:lnTo>
                  <a:lnTo>
                    <a:pt x="416" y="769"/>
                  </a:lnTo>
                  <a:lnTo>
                    <a:pt x="576" y="634"/>
                  </a:lnTo>
                  <a:lnTo>
                    <a:pt x="641" y="559"/>
                  </a:lnTo>
                  <a:lnTo>
                    <a:pt x="711" y="466"/>
                  </a:lnTo>
                  <a:lnTo>
                    <a:pt x="843" y="256"/>
                  </a:lnTo>
                  <a:lnTo>
                    <a:pt x="98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00" name="Freeform 1328"/>
            <p:cNvSpPr>
              <a:spLocks/>
            </p:cNvSpPr>
            <p:nvPr/>
          </p:nvSpPr>
          <p:spPr bwMode="auto">
            <a:xfrm>
              <a:off x="5299" y="3082"/>
              <a:ext cx="29" cy="22"/>
            </a:xfrm>
            <a:custGeom>
              <a:avLst/>
              <a:gdLst>
                <a:gd name="T0" fmla="*/ 428 w 428"/>
                <a:gd name="T1" fmla="*/ 0 h 294"/>
                <a:gd name="T2" fmla="*/ 356 w 428"/>
                <a:gd name="T3" fmla="*/ 70 h 294"/>
                <a:gd name="T4" fmla="*/ 242 w 428"/>
                <a:gd name="T5" fmla="*/ 161 h 294"/>
                <a:gd name="T6" fmla="*/ 114 w 428"/>
                <a:gd name="T7" fmla="*/ 242 h 294"/>
                <a:gd name="T8" fmla="*/ 0 w 428"/>
                <a:gd name="T9" fmla="*/ 294 h 294"/>
              </a:gdLst>
              <a:ahLst/>
              <a:cxnLst>
                <a:cxn ang="0">
                  <a:pos x="T0" y="T1"/>
                </a:cxn>
                <a:cxn ang="0">
                  <a:pos x="T2" y="T3"/>
                </a:cxn>
                <a:cxn ang="0">
                  <a:pos x="T4" y="T5"/>
                </a:cxn>
                <a:cxn ang="0">
                  <a:pos x="T6" y="T7"/>
                </a:cxn>
                <a:cxn ang="0">
                  <a:pos x="T8" y="T9"/>
                </a:cxn>
              </a:cxnLst>
              <a:rect l="0" t="0" r="r" b="b"/>
              <a:pathLst>
                <a:path w="428" h="294">
                  <a:moveTo>
                    <a:pt x="428" y="0"/>
                  </a:moveTo>
                  <a:lnTo>
                    <a:pt x="356" y="70"/>
                  </a:lnTo>
                  <a:lnTo>
                    <a:pt x="242" y="161"/>
                  </a:lnTo>
                  <a:lnTo>
                    <a:pt x="114" y="242"/>
                  </a:lnTo>
                  <a:lnTo>
                    <a:pt x="0" y="294"/>
                  </a:lnTo>
                </a:path>
              </a:pathLst>
            </a:custGeom>
            <a:noFill/>
            <a:ln w="1588">
              <a:solidFill>
                <a:srgbClr val="2626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01" name="Freeform 1329"/>
            <p:cNvSpPr>
              <a:spLocks/>
            </p:cNvSpPr>
            <p:nvPr/>
          </p:nvSpPr>
          <p:spPr bwMode="auto">
            <a:xfrm>
              <a:off x="5166" y="3105"/>
              <a:ext cx="140" cy="97"/>
            </a:xfrm>
            <a:custGeom>
              <a:avLst/>
              <a:gdLst>
                <a:gd name="T0" fmla="*/ 2037 w 2090"/>
                <a:gd name="T1" fmla="*/ 237 h 1267"/>
                <a:gd name="T2" fmla="*/ 1990 w 2090"/>
                <a:gd name="T3" fmla="*/ 306 h 1267"/>
                <a:gd name="T4" fmla="*/ 1941 w 2090"/>
                <a:gd name="T5" fmla="*/ 348 h 1267"/>
                <a:gd name="T6" fmla="*/ 1867 w 2090"/>
                <a:gd name="T7" fmla="*/ 383 h 1267"/>
                <a:gd name="T8" fmla="*/ 1791 w 2090"/>
                <a:gd name="T9" fmla="*/ 426 h 1267"/>
                <a:gd name="T10" fmla="*/ 1674 w 2090"/>
                <a:gd name="T11" fmla="*/ 512 h 1267"/>
                <a:gd name="T12" fmla="*/ 1415 w 2090"/>
                <a:gd name="T13" fmla="*/ 716 h 1267"/>
                <a:gd name="T14" fmla="*/ 1298 w 2090"/>
                <a:gd name="T15" fmla="*/ 792 h 1267"/>
                <a:gd name="T16" fmla="*/ 1180 w 2090"/>
                <a:gd name="T17" fmla="*/ 843 h 1267"/>
                <a:gd name="T18" fmla="*/ 1061 w 2090"/>
                <a:gd name="T19" fmla="*/ 885 h 1267"/>
                <a:gd name="T20" fmla="*/ 951 w 2090"/>
                <a:gd name="T21" fmla="*/ 933 h 1267"/>
                <a:gd name="T22" fmla="*/ 846 w 2090"/>
                <a:gd name="T23" fmla="*/ 1000 h 1267"/>
                <a:gd name="T24" fmla="*/ 723 w 2090"/>
                <a:gd name="T25" fmla="*/ 1085 h 1267"/>
                <a:gd name="T26" fmla="*/ 551 w 2090"/>
                <a:gd name="T27" fmla="*/ 1177 h 1267"/>
                <a:gd name="T28" fmla="*/ 300 w 2090"/>
                <a:gd name="T29" fmla="*/ 1267 h 1267"/>
                <a:gd name="T30" fmla="*/ 0 w 2090"/>
                <a:gd name="T31" fmla="*/ 843 h 1267"/>
                <a:gd name="T32" fmla="*/ 163 w 2090"/>
                <a:gd name="T33" fmla="*/ 779 h 1267"/>
                <a:gd name="T34" fmla="*/ 345 w 2090"/>
                <a:gd name="T35" fmla="*/ 1007 h 1267"/>
                <a:gd name="T36" fmla="*/ 593 w 2090"/>
                <a:gd name="T37" fmla="*/ 921 h 1267"/>
                <a:gd name="T38" fmla="*/ 765 w 2090"/>
                <a:gd name="T39" fmla="*/ 838 h 1267"/>
                <a:gd name="T40" fmla="*/ 990 w 2090"/>
                <a:gd name="T41" fmla="*/ 700 h 1267"/>
                <a:gd name="T42" fmla="*/ 1101 w 2090"/>
                <a:gd name="T43" fmla="*/ 652 h 1267"/>
                <a:gd name="T44" fmla="*/ 1217 w 2090"/>
                <a:gd name="T45" fmla="*/ 610 h 1267"/>
                <a:gd name="T46" fmla="*/ 1336 w 2090"/>
                <a:gd name="T47" fmla="*/ 560 h 1267"/>
                <a:gd name="T48" fmla="*/ 1454 w 2090"/>
                <a:gd name="T49" fmla="*/ 481 h 1267"/>
                <a:gd name="T50" fmla="*/ 1714 w 2090"/>
                <a:gd name="T51" fmla="*/ 277 h 1267"/>
                <a:gd name="T52" fmla="*/ 1830 w 2090"/>
                <a:gd name="T53" fmla="*/ 194 h 1267"/>
                <a:gd name="T54" fmla="*/ 1905 w 2090"/>
                <a:gd name="T55" fmla="*/ 150 h 1267"/>
                <a:gd name="T56" fmla="*/ 1976 w 2090"/>
                <a:gd name="T57" fmla="*/ 97 h 1267"/>
                <a:gd name="T58" fmla="*/ 2090 w 2090"/>
                <a:gd name="T59" fmla="*/ 0 h 1267"/>
                <a:gd name="T60" fmla="*/ 2088 w 2090"/>
                <a:gd name="T61" fmla="*/ 76 h 1267"/>
                <a:gd name="T62" fmla="*/ 2071 w 2090"/>
                <a:gd name="T63" fmla="*/ 152 h 1267"/>
                <a:gd name="T64" fmla="*/ 2037 w 2090"/>
                <a:gd name="T65" fmla="*/ 237 h 1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90" h="1267">
                  <a:moveTo>
                    <a:pt x="2037" y="237"/>
                  </a:moveTo>
                  <a:lnTo>
                    <a:pt x="1990" y="306"/>
                  </a:lnTo>
                  <a:lnTo>
                    <a:pt x="1941" y="348"/>
                  </a:lnTo>
                  <a:lnTo>
                    <a:pt x="1867" y="383"/>
                  </a:lnTo>
                  <a:lnTo>
                    <a:pt x="1791" y="426"/>
                  </a:lnTo>
                  <a:lnTo>
                    <a:pt x="1674" y="512"/>
                  </a:lnTo>
                  <a:lnTo>
                    <a:pt x="1415" y="716"/>
                  </a:lnTo>
                  <a:lnTo>
                    <a:pt x="1298" y="792"/>
                  </a:lnTo>
                  <a:lnTo>
                    <a:pt x="1180" y="843"/>
                  </a:lnTo>
                  <a:lnTo>
                    <a:pt x="1061" y="885"/>
                  </a:lnTo>
                  <a:lnTo>
                    <a:pt x="951" y="933"/>
                  </a:lnTo>
                  <a:lnTo>
                    <a:pt x="846" y="1000"/>
                  </a:lnTo>
                  <a:lnTo>
                    <a:pt x="723" y="1085"/>
                  </a:lnTo>
                  <a:lnTo>
                    <a:pt x="551" y="1177"/>
                  </a:lnTo>
                  <a:lnTo>
                    <a:pt x="300" y="1267"/>
                  </a:lnTo>
                  <a:lnTo>
                    <a:pt x="0" y="843"/>
                  </a:lnTo>
                  <a:lnTo>
                    <a:pt x="163" y="779"/>
                  </a:lnTo>
                  <a:lnTo>
                    <a:pt x="345" y="1007"/>
                  </a:lnTo>
                  <a:lnTo>
                    <a:pt x="593" y="921"/>
                  </a:lnTo>
                  <a:lnTo>
                    <a:pt x="765" y="838"/>
                  </a:lnTo>
                  <a:lnTo>
                    <a:pt x="990" y="700"/>
                  </a:lnTo>
                  <a:lnTo>
                    <a:pt x="1101" y="652"/>
                  </a:lnTo>
                  <a:lnTo>
                    <a:pt x="1217" y="610"/>
                  </a:lnTo>
                  <a:lnTo>
                    <a:pt x="1336" y="560"/>
                  </a:lnTo>
                  <a:lnTo>
                    <a:pt x="1454" y="481"/>
                  </a:lnTo>
                  <a:lnTo>
                    <a:pt x="1714" y="277"/>
                  </a:lnTo>
                  <a:lnTo>
                    <a:pt x="1830" y="194"/>
                  </a:lnTo>
                  <a:lnTo>
                    <a:pt x="1905" y="150"/>
                  </a:lnTo>
                  <a:lnTo>
                    <a:pt x="1976" y="97"/>
                  </a:lnTo>
                  <a:lnTo>
                    <a:pt x="2090" y="0"/>
                  </a:lnTo>
                  <a:lnTo>
                    <a:pt x="2088" y="76"/>
                  </a:lnTo>
                  <a:lnTo>
                    <a:pt x="2071" y="152"/>
                  </a:lnTo>
                  <a:lnTo>
                    <a:pt x="2037" y="237"/>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02" name="Freeform 1330"/>
            <p:cNvSpPr>
              <a:spLocks/>
            </p:cNvSpPr>
            <p:nvPr/>
          </p:nvSpPr>
          <p:spPr bwMode="auto">
            <a:xfrm>
              <a:off x="5017" y="2992"/>
              <a:ext cx="161" cy="204"/>
            </a:xfrm>
            <a:custGeom>
              <a:avLst/>
              <a:gdLst>
                <a:gd name="T0" fmla="*/ 2411 w 2411"/>
                <a:gd name="T1" fmla="*/ 2251 h 2649"/>
                <a:gd name="T2" fmla="*/ 2279 w 2411"/>
                <a:gd name="T3" fmla="*/ 2292 h 2649"/>
                <a:gd name="T4" fmla="*/ 2158 w 2411"/>
                <a:gd name="T5" fmla="*/ 2350 h 2649"/>
                <a:gd name="T6" fmla="*/ 2049 w 2411"/>
                <a:gd name="T7" fmla="*/ 2416 h 2649"/>
                <a:gd name="T8" fmla="*/ 1954 w 2411"/>
                <a:gd name="T9" fmla="*/ 2484 h 2649"/>
                <a:gd name="T10" fmla="*/ 1817 w 2411"/>
                <a:gd name="T11" fmla="*/ 2599 h 2649"/>
                <a:gd name="T12" fmla="*/ 1766 w 2411"/>
                <a:gd name="T13" fmla="*/ 2649 h 2649"/>
                <a:gd name="T14" fmla="*/ 1726 w 2411"/>
                <a:gd name="T15" fmla="*/ 2567 h 2649"/>
                <a:gd name="T16" fmla="*/ 1654 w 2411"/>
                <a:gd name="T17" fmla="*/ 2454 h 2649"/>
                <a:gd name="T18" fmla="*/ 1437 w 2411"/>
                <a:gd name="T19" fmla="*/ 2154 h 2649"/>
                <a:gd name="T20" fmla="*/ 835 w 2411"/>
                <a:gd name="T21" fmla="*/ 1406 h 2649"/>
                <a:gd name="T22" fmla="*/ 257 w 2411"/>
                <a:gd name="T23" fmla="*/ 721 h 2649"/>
                <a:gd name="T24" fmla="*/ 0 w 2411"/>
                <a:gd name="T25" fmla="*/ 422 h 2649"/>
                <a:gd name="T26" fmla="*/ 60 w 2411"/>
                <a:gd name="T27" fmla="*/ 350 h 2649"/>
                <a:gd name="T28" fmla="*/ 155 w 2411"/>
                <a:gd name="T29" fmla="*/ 279 h 2649"/>
                <a:gd name="T30" fmla="*/ 271 w 2411"/>
                <a:gd name="T31" fmla="*/ 208 h 2649"/>
                <a:gd name="T32" fmla="*/ 394 w 2411"/>
                <a:gd name="T33" fmla="*/ 143 h 2649"/>
                <a:gd name="T34" fmla="*/ 614 w 2411"/>
                <a:gd name="T35" fmla="*/ 39 h 2649"/>
                <a:gd name="T36" fmla="*/ 710 w 2411"/>
                <a:gd name="T37" fmla="*/ 0 h 2649"/>
                <a:gd name="T38" fmla="*/ 2411 w 2411"/>
                <a:gd name="T39" fmla="*/ 2251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1" h="2649">
                  <a:moveTo>
                    <a:pt x="2411" y="2251"/>
                  </a:moveTo>
                  <a:lnTo>
                    <a:pt x="2279" y="2292"/>
                  </a:lnTo>
                  <a:lnTo>
                    <a:pt x="2158" y="2350"/>
                  </a:lnTo>
                  <a:lnTo>
                    <a:pt x="2049" y="2416"/>
                  </a:lnTo>
                  <a:lnTo>
                    <a:pt x="1954" y="2484"/>
                  </a:lnTo>
                  <a:lnTo>
                    <a:pt x="1817" y="2599"/>
                  </a:lnTo>
                  <a:lnTo>
                    <a:pt x="1766" y="2649"/>
                  </a:lnTo>
                  <a:lnTo>
                    <a:pt x="1726" y="2567"/>
                  </a:lnTo>
                  <a:lnTo>
                    <a:pt x="1654" y="2454"/>
                  </a:lnTo>
                  <a:lnTo>
                    <a:pt x="1437" y="2154"/>
                  </a:lnTo>
                  <a:lnTo>
                    <a:pt x="835" y="1406"/>
                  </a:lnTo>
                  <a:lnTo>
                    <a:pt x="257" y="721"/>
                  </a:lnTo>
                  <a:lnTo>
                    <a:pt x="0" y="422"/>
                  </a:lnTo>
                  <a:lnTo>
                    <a:pt x="60" y="350"/>
                  </a:lnTo>
                  <a:lnTo>
                    <a:pt x="155" y="279"/>
                  </a:lnTo>
                  <a:lnTo>
                    <a:pt x="271" y="208"/>
                  </a:lnTo>
                  <a:lnTo>
                    <a:pt x="394" y="143"/>
                  </a:lnTo>
                  <a:lnTo>
                    <a:pt x="614" y="39"/>
                  </a:lnTo>
                  <a:lnTo>
                    <a:pt x="710" y="0"/>
                  </a:lnTo>
                  <a:lnTo>
                    <a:pt x="2411" y="2251"/>
                  </a:lnTo>
                  <a:close/>
                </a:path>
              </a:pathLst>
            </a:custGeom>
            <a:solidFill>
              <a:srgbClr val="4D4D4D"/>
            </a:solidFill>
            <a:ln w="1588">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03" name="Line 1331"/>
            <p:cNvSpPr>
              <a:spLocks noChangeShapeType="1"/>
            </p:cNvSpPr>
            <p:nvPr/>
          </p:nvSpPr>
          <p:spPr bwMode="auto">
            <a:xfrm>
              <a:off x="5063" y="2994"/>
              <a:ext cx="114" cy="17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04" name="Line 1332"/>
            <p:cNvSpPr>
              <a:spLocks noChangeShapeType="1"/>
            </p:cNvSpPr>
            <p:nvPr/>
          </p:nvSpPr>
          <p:spPr bwMode="auto">
            <a:xfrm flipH="1" flipV="1">
              <a:off x="5062" y="2994"/>
              <a:ext cx="114" cy="17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05" name="Freeform 1333"/>
            <p:cNvSpPr>
              <a:spLocks/>
            </p:cNvSpPr>
            <p:nvPr/>
          </p:nvSpPr>
          <p:spPr bwMode="auto">
            <a:xfrm>
              <a:off x="5061" y="2995"/>
              <a:ext cx="114" cy="170"/>
            </a:xfrm>
            <a:custGeom>
              <a:avLst/>
              <a:gdLst>
                <a:gd name="T0" fmla="*/ 1704 w 1704"/>
                <a:gd name="T1" fmla="*/ 2221 h 2221"/>
                <a:gd name="T2" fmla="*/ 845 w 1704"/>
                <a:gd name="T3" fmla="*/ 1095 h 2221"/>
                <a:gd name="T4" fmla="*/ 0 w 1704"/>
                <a:gd name="T5" fmla="*/ 0 h 2221"/>
              </a:gdLst>
              <a:ahLst/>
              <a:cxnLst>
                <a:cxn ang="0">
                  <a:pos x="T0" y="T1"/>
                </a:cxn>
                <a:cxn ang="0">
                  <a:pos x="T2" y="T3"/>
                </a:cxn>
                <a:cxn ang="0">
                  <a:pos x="T4" y="T5"/>
                </a:cxn>
              </a:cxnLst>
              <a:rect l="0" t="0" r="r" b="b"/>
              <a:pathLst>
                <a:path w="1704" h="2221">
                  <a:moveTo>
                    <a:pt x="1704" y="2221"/>
                  </a:moveTo>
                  <a:lnTo>
                    <a:pt x="845" y="1095"/>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06" name="Freeform 1334"/>
            <p:cNvSpPr>
              <a:spLocks/>
            </p:cNvSpPr>
            <p:nvPr/>
          </p:nvSpPr>
          <p:spPr bwMode="auto">
            <a:xfrm>
              <a:off x="5060" y="2995"/>
              <a:ext cx="114" cy="171"/>
            </a:xfrm>
            <a:custGeom>
              <a:avLst/>
              <a:gdLst>
                <a:gd name="T0" fmla="*/ 1706 w 1706"/>
                <a:gd name="T1" fmla="*/ 2220 h 2220"/>
                <a:gd name="T2" fmla="*/ 1430 w 1706"/>
                <a:gd name="T3" fmla="*/ 1847 h 2220"/>
                <a:gd name="T4" fmla="*/ 845 w 1706"/>
                <a:gd name="T5" fmla="*/ 1087 h 2220"/>
                <a:gd name="T6" fmla="*/ 0 w 1706"/>
                <a:gd name="T7" fmla="*/ 0 h 2220"/>
              </a:gdLst>
              <a:ahLst/>
              <a:cxnLst>
                <a:cxn ang="0">
                  <a:pos x="T0" y="T1"/>
                </a:cxn>
                <a:cxn ang="0">
                  <a:pos x="T2" y="T3"/>
                </a:cxn>
                <a:cxn ang="0">
                  <a:pos x="T4" y="T5"/>
                </a:cxn>
                <a:cxn ang="0">
                  <a:pos x="T6" y="T7"/>
                </a:cxn>
              </a:cxnLst>
              <a:rect l="0" t="0" r="r" b="b"/>
              <a:pathLst>
                <a:path w="1706" h="2220">
                  <a:moveTo>
                    <a:pt x="1706" y="2220"/>
                  </a:moveTo>
                  <a:lnTo>
                    <a:pt x="1430" y="1847"/>
                  </a:lnTo>
                  <a:lnTo>
                    <a:pt x="845" y="1087"/>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07" name="Freeform 1335"/>
            <p:cNvSpPr>
              <a:spLocks/>
            </p:cNvSpPr>
            <p:nvPr/>
          </p:nvSpPr>
          <p:spPr bwMode="auto">
            <a:xfrm>
              <a:off x="5059" y="2996"/>
              <a:ext cx="114" cy="170"/>
            </a:xfrm>
            <a:custGeom>
              <a:avLst/>
              <a:gdLst>
                <a:gd name="T0" fmla="*/ 1706 w 1706"/>
                <a:gd name="T1" fmla="*/ 2218 h 2218"/>
                <a:gd name="T2" fmla="*/ 1625 w 1706"/>
                <a:gd name="T3" fmla="*/ 2096 h 2218"/>
                <a:gd name="T4" fmla="*/ 1425 w 1706"/>
                <a:gd name="T5" fmla="*/ 1833 h 2218"/>
                <a:gd name="T6" fmla="*/ 840 w 1706"/>
                <a:gd name="T7" fmla="*/ 1076 h 2218"/>
                <a:gd name="T8" fmla="*/ 0 w 1706"/>
                <a:gd name="T9" fmla="*/ 0 h 2218"/>
              </a:gdLst>
              <a:ahLst/>
              <a:cxnLst>
                <a:cxn ang="0">
                  <a:pos x="T0" y="T1"/>
                </a:cxn>
                <a:cxn ang="0">
                  <a:pos x="T2" y="T3"/>
                </a:cxn>
                <a:cxn ang="0">
                  <a:pos x="T4" y="T5"/>
                </a:cxn>
                <a:cxn ang="0">
                  <a:pos x="T6" y="T7"/>
                </a:cxn>
                <a:cxn ang="0">
                  <a:pos x="T8" y="T9"/>
                </a:cxn>
              </a:cxnLst>
              <a:rect l="0" t="0" r="r" b="b"/>
              <a:pathLst>
                <a:path w="1706" h="2218">
                  <a:moveTo>
                    <a:pt x="1706" y="2218"/>
                  </a:moveTo>
                  <a:lnTo>
                    <a:pt x="1625" y="2096"/>
                  </a:lnTo>
                  <a:lnTo>
                    <a:pt x="1425" y="1833"/>
                  </a:lnTo>
                  <a:lnTo>
                    <a:pt x="840" y="1076"/>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08" name="Freeform 1336"/>
            <p:cNvSpPr>
              <a:spLocks/>
            </p:cNvSpPr>
            <p:nvPr/>
          </p:nvSpPr>
          <p:spPr bwMode="auto">
            <a:xfrm>
              <a:off x="5058" y="2996"/>
              <a:ext cx="114" cy="171"/>
            </a:xfrm>
            <a:custGeom>
              <a:avLst/>
              <a:gdLst>
                <a:gd name="T0" fmla="*/ 1711 w 1711"/>
                <a:gd name="T1" fmla="*/ 2215 h 2215"/>
                <a:gd name="T2" fmla="*/ 1627 w 1711"/>
                <a:gd name="T3" fmla="*/ 2089 h 2215"/>
                <a:gd name="T4" fmla="*/ 1427 w 1711"/>
                <a:gd name="T5" fmla="*/ 1824 h 2215"/>
                <a:gd name="T6" fmla="*/ 840 w 1711"/>
                <a:gd name="T7" fmla="*/ 1069 h 2215"/>
                <a:gd name="T8" fmla="*/ 0 w 1711"/>
                <a:gd name="T9" fmla="*/ 0 h 2215"/>
              </a:gdLst>
              <a:ahLst/>
              <a:cxnLst>
                <a:cxn ang="0">
                  <a:pos x="T0" y="T1"/>
                </a:cxn>
                <a:cxn ang="0">
                  <a:pos x="T2" y="T3"/>
                </a:cxn>
                <a:cxn ang="0">
                  <a:pos x="T4" y="T5"/>
                </a:cxn>
                <a:cxn ang="0">
                  <a:pos x="T6" y="T7"/>
                </a:cxn>
                <a:cxn ang="0">
                  <a:pos x="T8" y="T9"/>
                </a:cxn>
              </a:cxnLst>
              <a:rect l="0" t="0" r="r" b="b"/>
              <a:pathLst>
                <a:path w="1711" h="2215">
                  <a:moveTo>
                    <a:pt x="1711" y="2215"/>
                  </a:moveTo>
                  <a:lnTo>
                    <a:pt x="1627" y="2089"/>
                  </a:lnTo>
                  <a:lnTo>
                    <a:pt x="1427" y="1824"/>
                  </a:lnTo>
                  <a:lnTo>
                    <a:pt x="840" y="1069"/>
                  </a:lnTo>
                  <a:lnTo>
                    <a:pt x="0" y="0"/>
                  </a:lnTo>
                </a:path>
              </a:pathLst>
            </a:custGeom>
            <a:noFill/>
            <a:ln w="6350">
              <a:solidFill>
                <a:srgbClr val="05050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09" name="Freeform 1337"/>
            <p:cNvSpPr>
              <a:spLocks/>
            </p:cNvSpPr>
            <p:nvPr/>
          </p:nvSpPr>
          <p:spPr bwMode="auto">
            <a:xfrm>
              <a:off x="5057" y="2997"/>
              <a:ext cx="114" cy="170"/>
            </a:xfrm>
            <a:custGeom>
              <a:avLst/>
              <a:gdLst>
                <a:gd name="T0" fmla="*/ 1714 w 1714"/>
                <a:gd name="T1" fmla="*/ 2213 h 2213"/>
                <a:gd name="T2" fmla="*/ 1625 w 1714"/>
                <a:gd name="T3" fmla="*/ 2082 h 2213"/>
                <a:gd name="T4" fmla="*/ 1425 w 1714"/>
                <a:gd name="T5" fmla="*/ 1813 h 2213"/>
                <a:gd name="T6" fmla="*/ 838 w 1714"/>
                <a:gd name="T7" fmla="*/ 1060 h 2213"/>
                <a:gd name="T8" fmla="*/ 0 w 1714"/>
                <a:gd name="T9" fmla="*/ 0 h 2213"/>
              </a:gdLst>
              <a:ahLst/>
              <a:cxnLst>
                <a:cxn ang="0">
                  <a:pos x="T0" y="T1"/>
                </a:cxn>
                <a:cxn ang="0">
                  <a:pos x="T2" y="T3"/>
                </a:cxn>
                <a:cxn ang="0">
                  <a:pos x="T4" y="T5"/>
                </a:cxn>
                <a:cxn ang="0">
                  <a:pos x="T6" y="T7"/>
                </a:cxn>
                <a:cxn ang="0">
                  <a:pos x="T8" y="T9"/>
                </a:cxn>
              </a:cxnLst>
              <a:rect l="0" t="0" r="r" b="b"/>
              <a:pathLst>
                <a:path w="1714" h="2213">
                  <a:moveTo>
                    <a:pt x="1714" y="2213"/>
                  </a:moveTo>
                  <a:lnTo>
                    <a:pt x="1625" y="2082"/>
                  </a:lnTo>
                  <a:lnTo>
                    <a:pt x="1425" y="1813"/>
                  </a:lnTo>
                  <a:lnTo>
                    <a:pt x="838" y="1060"/>
                  </a:lnTo>
                  <a:lnTo>
                    <a:pt x="0" y="0"/>
                  </a:lnTo>
                </a:path>
              </a:pathLst>
            </a:custGeom>
            <a:noFill/>
            <a:ln w="6350">
              <a:solidFill>
                <a:srgbClr val="0D0D0D"/>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10" name="Freeform 1338"/>
            <p:cNvSpPr>
              <a:spLocks/>
            </p:cNvSpPr>
            <p:nvPr/>
          </p:nvSpPr>
          <p:spPr bwMode="auto">
            <a:xfrm>
              <a:off x="5056" y="2997"/>
              <a:ext cx="114" cy="170"/>
            </a:xfrm>
            <a:custGeom>
              <a:avLst/>
              <a:gdLst>
                <a:gd name="T0" fmla="*/ 1713 w 1713"/>
                <a:gd name="T1" fmla="*/ 2211 h 2211"/>
                <a:gd name="T2" fmla="*/ 1625 w 1713"/>
                <a:gd name="T3" fmla="*/ 2072 h 2211"/>
                <a:gd name="T4" fmla="*/ 1423 w 1713"/>
                <a:gd name="T5" fmla="*/ 1803 h 2211"/>
                <a:gd name="T6" fmla="*/ 835 w 1713"/>
                <a:gd name="T7" fmla="*/ 1050 h 2211"/>
                <a:gd name="T8" fmla="*/ 0 w 1713"/>
                <a:gd name="T9" fmla="*/ 0 h 2211"/>
              </a:gdLst>
              <a:ahLst/>
              <a:cxnLst>
                <a:cxn ang="0">
                  <a:pos x="T0" y="T1"/>
                </a:cxn>
                <a:cxn ang="0">
                  <a:pos x="T2" y="T3"/>
                </a:cxn>
                <a:cxn ang="0">
                  <a:pos x="T4" y="T5"/>
                </a:cxn>
                <a:cxn ang="0">
                  <a:pos x="T6" y="T7"/>
                </a:cxn>
                <a:cxn ang="0">
                  <a:pos x="T8" y="T9"/>
                </a:cxn>
              </a:cxnLst>
              <a:rect l="0" t="0" r="r" b="b"/>
              <a:pathLst>
                <a:path w="1713" h="2211">
                  <a:moveTo>
                    <a:pt x="1713" y="2211"/>
                  </a:moveTo>
                  <a:lnTo>
                    <a:pt x="1625" y="2072"/>
                  </a:lnTo>
                  <a:lnTo>
                    <a:pt x="1423" y="1803"/>
                  </a:lnTo>
                  <a:lnTo>
                    <a:pt x="835" y="1050"/>
                  </a:lnTo>
                  <a:lnTo>
                    <a:pt x="0" y="0"/>
                  </a:lnTo>
                </a:path>
              </a:pathLst>
            </a:custGeom>
            <a:noFill/>
            <a:ln w="6350">
              <a:solidFill>
                <a:srgbClr val="12121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11" name="Freeform 1339"/>
            <p:cNvSpPr>
              <a:spLocks/>
            </p:cNvSpPr>
            <p:nvPr/>
          </p:nvSpPr>
          <p:spPr bwMode="auto">
            <a:xfrm>
              <a:off x="5055" y="2998"/>
              <a:ext cx="115" cy="170"/>
            </a:xfrm>
            <a:custGeom>
              <a:avLst/>
              <a:gdLst>
                <a:gd name="T0" fmla="*/ 1717 w 1717"/>
                <a:gd name="T1" fmla="*/ 2208 h 2208"/>
                <a:gd name="T2" fmla="*/ 1627 w 1717"/>
                <a:gd name="T3" fmla="*/ 2065 h 2208"/>
                <a:gd name="T4" fmla="*/ 1422 w 1717"/>
                <a:gd name="T5" fmla="*/ 1794 h 2208"/>
                <a:gd name="T6" fmla="*/ 835 w 1717"/>
                <a:gd name="T7" fmla="*/ 1040 h 2208"/>
                <a:gd name="T8" fmla="*/ 0 w 1717"/>
                <a:gd name="T9" fmla="*/ 0 h 2208"/>
              </a:gdLst>
              <a:ahLst/>
              <a:cxnLst>
                <a:cxn ang="0">
                  <a:pos x="T0" y="T1"/>
                </a:cxn>
                <a:cxn ang="0">
                  <a:pos x="T2" y="T3"/>
                </a:cxn>
                <a:cxn ang="0">
                  <a:pos x="T4" y="T5"/>
                </a:cxn>
                <a:cxn ang="0">
                  <a:pos x="T6" y="T7"/>
                </a:cxn>
                <a:cxn ang="0">
                  <a:pos x="T8" y="T9"/>
                </a:cxn>
              </a:cxnLst>
              <a:rect l="0" t="0" r="r" b="b"/>
              <a:pathLst>
                <a:path w="1717" h="2208">
                  <a:moveTo>
                    <a:pt x="1717" y="2208"/>
                  </a:moveTo>
                  <a:lnTo>
                    <a:pt x="1627" y="2065"/>
                  </a:lnTo>
                  <a:lnTo>
                    <a:pt x="1422" y="1794"/>
                  </a:lnTo>
                  <a:lnTo>
                    <a:pt x="835" y="1040"/>
                  </a:lnTo>
                  <a:lnTo>
                    <a:pt x="0" y="0"/>
                  </a:lnTo>
                </a:path>
              </a:pathLst>
            </a:custGeom>
            <a:noFill/>
            <a:ln w="6350">
              <a:solidFill>
                <a:srgbClr val="1A1A1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12" name="Freeform 1340"/>
            <p:cNvSpPr>
              <a:spLocks/>
            </p:cNvSpPr>
            <p:nvPr/>
          </p:nvSpPr>
          <p:spPr bwMode="auto">
            <a:xfrm>
              <a:off x="5054" y="2998"/>
              <a:ext cx="115" cy="170"/>
            </a:xfrm>
            <a:custGeom>
              <a:avLst/>
              <a:gdLst>
                <a:gd name="T0" fmla="*/ 1721 w 1721"/>
                <a:gd name="T1" fmla="*/ 2209 h 2209"/>
                <a:gd name="T2" fmla="*/ 1629 w 1721"/>
                <a:gd name="T3" fmla="*/ 2059 h 2209"/>
                <a:gd name="T4" fmla="*/ 1424 w 1721"/>
                <a:gd name="T5" fmla="*/ 1783 h 2209"/>
                <a:gd name="T6" fmla="*/ 834 w 1721"/>
                <a:gd name="T7" fmla="*/ 1034 h 2209"/>
                <a:gd name="T8" fmla="*/ 0 w 1721"/>
                <a:gd name="T9" fmla="*/ 0 h 2209"/>
              </a:gdLst>
              <a:ahLst/>
              <a:cxnLst>
                <a:cxn ang="0">
                  <a:pos x="T0" y="T1"/>
                </a:cxn>
                <a:cxn ang="0">
                  <a:pos x="T2" y="T3"/>
                </a:cxn>
                <a:cxn ang="0">
                  <a:pos x="T4" y="T5"/>
                </a:cxn>
                <a:cxn ang="0">
                  <a:pos x="T6" y="T7"/>
                </a:cxn>
                <a:cxn ang="0">
                  <a:pos x="T8" y="T9"/>
                </a:cxn>
              </a:cxnLst>
              <a:rect l="0" t="0" r="r" b="b"/>
              <a:pathLst>
                <a:path w="1721" h="2209">
                  <a:moveTo>
                    <a:pt x="1721" y="2209"/>
                  </a:moveTo>
                  <a:lnTo>
                    <a:pt x="1629" y="2059"/>
                  </a:lnTo>
                  <a:lnTo>
                    <a:pt x="1424" y="1783"/>
                  </a:lnTo>
                  <a:lnTo>
                    <a:pt x="834" y="1034"/>
                  </a:lnTo>
                  <a:lnTo>
                    <a:pt x="0" y="0"/>
                  </a:lnTo>
                </a:path>
              </a:pathLst>
            </a:custGeom>
            <a:noFill/>
            <a:ln w="6350">
              <a:solidFill>
                <a:srgbClr val="21212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13" name="Freeform 1341"/>
            <p:cNvSpPr>
              <a:spLocks/>
            </p:cNvSpPr>
            <p:nvPr/>
          </p:nvSpPr>
          <p:spPr bwMode="auto">
            <a:xfrm>
              <a:off x="5053" y="2999"/>
              <a:ext cx="115" cy="170"/>
            </a:xfrm>
            <a:custGeom>
              <a:avLst/>
              <a:gdLst>
                <a:gd name="T0" fmla="*/ 1723 w 1723"/>
                <a:gd name="T1" fmla="*/ 2207 h 2207"/>
                <a:gd name="T2" fmla="*/ 1627 w 1723"/>
                <a:gd name="T3" fmla="*/ 2052 h 2207"/>
                <a:gd name="T4" fmla="*/ 1421 w 1723"/>
                <a:gd name="T5" fmla="*/ 1774 h 2207"/>
                <a:gd name="T6" fmla="*/ 831 w 1723"/>
                <a:gd name="T7" fmla="*/ 1025 h 2207"/>
                <a:gd name="T8" fmla="*/ 0 w 1723"/>
                <a:gd name="T9" fmla="*/ 0 h 2207"/>
              </a:gdLst>
              <a:ahLst/>
              <a:cxnLst>
                <a:cxn ang="0">
                  <a:pos x="T0" y="T1"/>
                </a:cxn>
                <a:cxn ang="0">
                  <a:pos x="T2" y="T3"/>
                </a:cxn>
                <a:cxn ang="0">
                  <a:pos x="T4" y="T5"/>
                </a:cxn>
                <a:cxn ang="0">
                  <a:pos x="T6" y="T7"/>
                </a:cxn>
                <a:cxn ang="0">
                  <a:pos x="T8" y="T9"/>
                </a:cxn>
              </a:cxnLst>
              <a:rect l="0" t="0" r="r" b="b"/>
              <a:pathLst>
                <a:path w="1723" h="2207">
                  <a:moveTo>
                    <a:pt x="1723" y="2207"/>
                  </a:moveTo>
                  <a:lnTo>
                    <a:pt x="1627" y="2052"/>
                  </a:lnTo>
                  <a:lnTo>
                    <a:pt x="1421" y="1774"/>
                  </a:lnTo>
                  <a:lnTo>
                    <a:pt x="831" y="1025"/>
                  </a:lnTo>
                  <a:lnTo>
                    <a:pt x="0" y="0"/>
                  </a:lnTo>
                </a:path>
              </a:pathLst>
            </a:custGeom>
            <a:noFill/>
            <a:ln w="6350">
              <a:solidFill>
                <a:srgbClr val="2626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14" name="Freeform 1342"/>
            <p:cNvSpPr>
              <a:spLocks/>
            </p:cNvSpPr>
            <p:nvPr/>
          </p:nvSpPr>
          <p:spPr bwMode="auto">
            <a:xfrm>
              <a:off x="5052" y="2999"/>
              <a:ext cx="115" cy="170"/>
            </a:xfrm>
            <a:custGeom>
              <a:avLst/>
              <a:gdLst>
                <a:gd name="T0" fmla="*/ 1725 w 1725"/>
                <a:gd name="T1" fmla="*/ 2204 h 2204"/>
                <a:gd name="T2" fmla="*/ 1627 w 1725"/>
                <a:gd name="T3" fmla="*/ 2043 h 2204"/>
                <a:gd name="T4" fmla="*/ 1421 w 1725"/>
                <a:gd name="T5" fmla="*/ 1763 h 2204"/>
                <a:gd name="T6" fmla="*/ 830 w 1725"/>
                <a:gd name="T7" fmla="*/ 1015 h 2204"/>
                <a:gd name="T8" fmla="*/ 0 w 1725"/>
                <a:gd name="T9" fmla="*/ 0 h 2204"/>
              </a:gdLst>
              <a:ahLst/>
              <a:cxnLst>
                <a:cxn ang="0">
                  <a:pos x="T0" y="T1"/>
                </a:cxn>
                <a:cxn ang="0">
                  <a:pos x="T2" y="T3"/>
                </a:cxn>
                <a:cxn ang="0">
                  <a:pos x="T4" y="T5"/>
                </a:cxn>
                <a:cxn ang="0">
                  <a:pos x="T6" y="T7"/>
                </a:cxn>
                <a:cxn ang="0">
                  <a:pos x="T8" y="T9"/>
                </a:cxn>
              </a:cxnLst>
              <a:rect l="0" t="0" r="r" b="b"/>
              <a:pathLst>
                <a:path w="1725" h="2204">
                  <a:moveTo>
                    <a:pt x="1725" y="2204"/>
                  </a:moveTo>
                  <a:lnTo>
                    <a:pt x="1627" y="2043"/>
                  </a:lnTo>
                  <a:lnTo>
                    <a:pt x="1421" y="1763"/>
                  </a:lnTo>
                  <a:lnTo>
                    <a:pt x="830" y="1015"/>
                  </a:lnTo>
                  <a:lnTo>
                    <a:pt x="0" y="0"/>
                  </a:lnTo>
                </a:path>
              </a:pathLst>
            </a:custGeom>
            <a:noFill/>
            <a:ln w="6350">
              <a:solidFill>
                <a:srgbClr val="2B2B2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15" name="Freeform 1343"/>
            <p:cNvSpPr>
              <a:spLocks/>
            </p:cNvSpPr>
            <p:nvPr/>
          </p:nvSpPr>
          <p:spPr bwMode="auto">
            <a:xfrm>
              <a:off x="5051" y="3000"/>
              <a:ext cx="115" cy="169"/>
            </a:xfrm>
            <a:custGeom>
              <a:avLst/>
              <a:gdLst>
                <a:gd name="T0" fmla="*/ 1726 w 1726"/>
                <a:gd name="T1" fmla="*/ 2202 h 2202"/>
                <a:gd name="T2" fmla="*/ 1627 w 1726"/>
                <a:gd name="T3" fmla="*/ 2034 h 2202"/>
                <a:gd name="T4" fmla="*/ 1418 w 1726"/>
                <a:gd name="T5" fmla="*/ 1751 h 2202"/>
                <a:gd name="T6" fmla="*/ 828 w 1726"/>
                <a:gd name="T7" fmla="*/ 1006 h 2202"/>
                <a:gd name="T8" fmla="*/ 0 w 1726"/>
                <a:gd name="T9" fmla="*/ 0 h 2202"/>
              </a:gdLst>
              <a:ahLst/>
              <a:cxnLst>
                <a:cxn ang="0">
                  <a:pos x="T0" y="T1"/>
                </a:cxn>
                <a:cxn ang="0">
                  <a:pos x="T2" y="T3"/>
                </a:cxn>
                <a:cxn ang="0">
                  <a:pos x="T4" y="T5"/>
                </a:cxn>
                <a:cxn ang="0">
                  <a:pos x="T6" y="T7"/>
                </a:cxn>
                <a:cxn ang="0">
                  <a:pos x="T8" y="T9"/>
                </a:cxn>
              </a:cxnLst>
              <a:rect l="0" t="0" r="r" b="b"/>
              <a:pathLst>
                <a:path w="1726" h="2202">
                  <a:moveTo>
                    <a:pt x="1726" y="2202"/>
                  </a:moveTo>
                  <a:lnTo>
                    <a:pt x="1627" y="2034"/>
                  </a:lnTo>
                  <a:lnTo>
                    <a:pt x="1418" y="1751"/>
                  </a:lnTo>
                  <a:lnTo>
                    <a:pt x="828" y="1006"/>
                  </a:lnTo>
                  <a:lnTo>
                    <a:pt x="0" y="0"/>
                  </a:lnTo>
                </a:path>
              </a:pathLst>
            </a:custGeom>
            <a:noFill/>
            <a:ln w="635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16" name="Freeform 1344"/>
            <p:cNvSpPr>
              <a:spLocks/>
            </p:cNvSpPr>
            <p:nvPr/>
          </p:nvSpPr>
          <p:spPr bwMode="auto">
            <a:xfrm>
              <a:off x="5050" y="3001"/>
              <a:ext cx="116" cy="169"/>
            </a:xfrm>
            <a:custGeom>
              <a:avLst/>
              <a:gdLst>
                <a:gd name="T0" fmla="*/ 1729 w 1729"/>
                <a:gd name="T1" fmla="*/ 2199 h 2199"/>
                <a:gd name="T2" fmla="*/ 1625 w 1729"/>
                <a:gd name="T3" fmla="*/ 2027 h 2199"/>
                <a:gd name="T4" fmla="*/ 1416 w 1729"/>
                <a:gd name="T5" fmla="*/ 1742 h 2199"/>
                <a:gd name="T6" fmla="*/ 826 w 1729"/>
                <a:gd name="T7" fmla="*/ 997 h 2199"/>
                <a:gd name="T8" fmla="*/ 0 w 1729"/>
                <a:gd name="T9" fmla="*/ 0 h 2199"/>
              </a:gdLst>
              <a:ahLst/>
              <a:cxnLst>
                <a:cxn ang="0">
                  <a:pos x="T0" y="T1"/>
                </a:cxn>
                <a:cxn ang="0">
                  <a:pos x="T2" y="T3"/>
                </a:cxn>
                <a:cxn ang="0">
                  <a:pos x="T4" y="T5"/>
                </a:cxn>
                <a:cxn ang="0">
                  <a:pos x="T6" y="T7"/>
                </a:cxn>
                <a:cxn ang="0">
                  <a:pos x="T8" y="T9"/>
                </a:cxn>
              </a:cxnLst>
              <a:rect l="0" t="0" r="r" b="b"/>
              <a:pathLst>
                <a:path w="1729" h="2199">
                  <a:moveTo>
                    <a:pt x="1729" y="2199"/>
                  </a:moveTo>
                  <a:lnTo>
                    <a:pt x="1625" y="2027"/>
                  </a:lnTo>
                  <a:lnTo>
                    <a:pt x="1416" y="1742"/>
                  </a:lnTo>
                  <a:lnTo>
                    <a:pt x="826" y="997"/>
                  </a:lnTo>
                  <a:lnTo>
                    <a:pt x="0" y="0"/>
                  </a:lnTo>
                </a:path>
              </a:pathLst>
            </a:custGeom>
            <a:noFill/>
            <a:ln w="6350">
              <a:solidFill>
                <a:srgbClr val="38383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17" name="Freeform 1345"/>
            <p:cNvSpPr>
              <a:spLocks/>
            </p:cNvSpPr>
            <p:nvPr/>
          </p:nvSpPr>
          <p:spPr bwMode="auto">
            <a:xfrm>
              <a:off x="5049" y="3001"/>
              <a:ext cx="116" cy="169"/>
            </a:xfrm>
            <a:custGeom>
              <a:avLst/>
              <a:gdLst>
                <a:gd name="T0" fmla="*/ 1732 w 1732"/>
                <a:gd name="T1" fmla="*/ 2197 h 2197"/>
                <a:gd name="T2" fmla="*/ 1697 w 1732"/>
                <a:gd name="T3" fmla="*/ 2124 h 2197"/>
                <a:gd name="T4" fmla="*/ 1628 w 1732"/>
                <a:gd name="T5" fmla="*/ 2018 h 2197"/>
                <a:gd name="T6" fmla="*/ 1417 w 1732"/>
                <a:gd name="T7" fmla="*/ 1730 h 2197"/>
                <a:gd name="T8" fmla="*/ 824 w 1732"/>
                <a:gd name="T9" fmla="*/ 988 h 2197"/>
                <a:gd name="T10" fmla="*/ 0 w 1732"/>
                <a:gd name="T11" fmla="*/ 0 h 2197"/>
              </a:gdLst>
              <a:ahLst/>
              <a:cxnLst>
                <a:cxn ang="0">
                  <a:pos x="T0" y="T1"/>
                </a:cxn>
                <a:cxn ang="0">
                  <a:pos x="T2" y="T3"/>
                </a:cxn>
                <a:cxn ang="0">
                  <a:pos x="T4" y="T5"/>
                </a:cxn>
                <a:cxn ang="0">
                  <a:pos x="T6" y="T7"/>
                </a:cxn>
                <a:cxn ang="0">
                  <a:pos x="T8" y="T9"/>
                </a:cxn>
                <a:cxn ang="0">
                  <a:pos x="T10" y="T11"/>
                </a:cxn>
              </a:cxnLst>
              <a:rect l="0" t="0" r="r" b="b"/>
              <a:pathLst>
                <a:path w="1732" h="2197">
                  <a:moveTo>
                    <a:pt x="1732" y="2197"/>
                  </a:moveTo>
                  <a:lnTo>
                    <a:pt x="1697" y="2124"/>
                  </a:lnTo>
                  <a:lnTo>
                    <a:pt x="1628" y="2018"/>
                  </a:lnTo>
                  <a:lnTo>
                    <a:pt x="1417" y="1730"/>
                  </a:lnTo>
                  <a:lnTo>
                    <a:pt x="824" y="988"/>
                  </a:lnTo>
                  <a:lnTo>
                    <a:pt x="0" y="0"/>
                  </a:lnTo>
                </a:path>
              </a:pathLst>
            </a:custGeom>
            <a:noFill/>
            <a:ln w="6350">
              <a:solidFill>
                <a:srgbClr val="40404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18" name="Freeform 1346"/>
            <p:cNvSpPr>
              <a:spLocks/>
            </p:cNvSpPr>
            <p:nvPr/>
          </p:nvSpPr>
          <p:spPr bwMode="auto">
            <a:xfrm>
              <a:off x="5048" y="3002"/>
              <a:ext cx="116" cy="168"/>
            </a:xfrm>
            <a:custGeom>
              <a:avLst/>
              <a:gdLst>
                <a:gd name="T0" fmla="*/ 1734 w 1734"/>
                <a:gd name="T1" fmla="*/ 2196 h 2196"/>
                <a:gd name="T2" fmla="*/ 1627 w 1734"/>
                <a:gd name="T3" fmla="*/ 2012 h 2196"/>
                <a:gd name="T4" fmla="*/ 1414 w 1734"/>
                <a:gd name="T5" fmla="*/ 1722 h 2196"/>
                <a:gd name="T6" fmla="*/ 824 w 1734"/>
                <a:gd name="T7" fmla="*/ 979 h 2196"/>
                <a:gd name="T8" fmla="*/ 0 w 1734"/>
                <a:gd name="T9" fmla="*/ 0 h 2196"/>
              </a:gdLst>
              <a:ahLst/>
              <a:cxnLst>
                <a:cxn ang="0">
                  <a:pos x="T0" y="T1"/>
                </a:cxn>
                <a:cxn ang="0">
                  <a:pos x="T2" y="T3"/>
                </a:cxn>
                <a:cxn ang="0">
                  <a:pos x="T4" y="T5"/>
                </a:cxn>
                <a:cxn ang="0">
                  <a:pos x="T6" y="T7"/>
                </a:cxn>
                <a:cxn ang="0">
                  <a:pos x="T8" y="T9"/>
                </a:cxn>
              </a:cxnLst>
              <a:rect l="0" t="0" r="r" b="b"/>
              <a:pathLst>
                <a:path w="1734" h="2196">
                  <a:moveTo>
                    <a:pt x="1734" y="2196"/>
                  </a:moveTo>
                  <a:lnTo>
                    <a:pt x="1627" y="2012"/>
                  </a:lnTo>
                  <a:lnTo>
                    <a:pt x="1414" y="1722"/>
                  </a:lnTo>
                  <a:lnTo>
                    <a:pt x="824" y="979"/>
                  </a:lnTo>
                  <a:lnTo>
                    <a:pt x="0" y="0"/>
                  </a:lnTo>
                </a:path>
              </a:pathLst>
            </a:custGeom>
            <a:noFill/>
            <a:ln w="6350">
              <a:solidFill>
                <a:srgbClr val="47474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19" name="Freeform 1347"/>
            <p:cNvSpPr>
              <a:spLocks/>
            </p:cNvSpPr>
            <p:nvPr/>
          </p:nvSpPr>
          <p:spPr bwMode="auto">
            <a:xfrm>
              <a:off x="5047" y="3002"/>
              <a:ext cx="116" cy="169"/>
            </a:xfrm>
            <a:custGeom>
              <a:avLst/>
              <a:gdLst>
                <a:gd name="T0" fmla="*/ 1737 w 1737"/>
                <a:gd name="T1" fmla="*/ 2196 h 2196"/>
                <a:gd name="T2" fmla="*/ 1697 w 1737"/>
                <a:gd name="T3" fmla="*/ 2115 h 2196"/>
                <a:gd name="T4" fmla="*/ 1627 w 1737"/>
                <a:gd name="T5" fmla="*/ 2005 h 2196"/>
                <a:gd name="T6" fmla="*/ 1411 w 1737"/>
                <a:gd name="T7" fmla="*/ 1713 h 2196"/>
                <a:gd name="T8" fmla="*/ 1133 w 1737"/>
                <a:gd name="T9" fmla="*/ 1353 h 2196"/>
                <a:gd name="T10" fmla="*/ 822 w 1737"/>
                <a:gd name="T11" fmla="*/ 972 h 2196"/>
                <a:gd name="T12" fmla="*/ 255 w 1737"/>
                <a:gd name="T13" fmla="*/ 296 h 2196"/>
                <a:gd name="T14" fmla="*/ 0 w 1737"/>
                <a:gd name="T15" fmla="*/ 0 h 21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7" h="2196">
                  <a:moveTo>
                    <a:pt x="1737" y="2196"/>
                  </a:moveTo>
                  <a:lnTo>
                    <a:pt x="1697" y="2115"/>
                  </a:lnTo>
                  <a:lnTo>
                    <a:pt x="1627" y="2005"/>
                  </a:lnTo>
                  <a:lnTo>
                    <a:pt x="1411" y="1713"/>
                  </a:lnTo>
                  <a:lnTo>
                    <a:pt x="1133" y="1353"/>
                  </a:lnTo>
                  <a:lnTo>
                    <a:pt x="822" y="972"/>
                  </a:lnTo>
                  <a:lnTo>
                    <a:pt x="255" y="296"/>
                  </a:lnTo>
                  <a:lnTo>
                    <a:pt x="0" y="0"/>
                  </a:lnTo>
                </a:path>
              </a:pathLst>
            </a:custGeom>
            <a:noFill/>
            <a:ln w="6350">
              <a:solidFill>
                <a:srgbClr val="4D4D4D"/>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20" name="Freeform 1348"/>
            <p:cNvSpPr>
              <a:spLocks/>
            </p:cNvSpPr>
            <p:nvPr/>
          </p:nvSpPr>
          <p:spPr bwMode="auto">
            <a:xfrm>
              <a:off x="5021" y="3024"/>
              <a:ext cx="114" cy="163"/>
            </a:xfrm>
            <a:custGeom>
              <a:avLst/>
              <a:gdLst>
                <a:gd name="T0" fmla="*/ 9 w 1704"/>
                <a:gd name="T1" fmla="*/ 11 h 2116"/>
                <a:gd name="T2" fmla="*/ 58 w 1704"/>
                <a:gd name="T3" fmla="*/ 32 h 2116"/>
                <a:gd name="T4" fmla="*/ 86 w 1704"/>
                <a:gd name="T5" fmla="*/ 140 h 2116"/>
                <a:gd name="T6" fmla="*/ 123 w 1704"/>
                <a:gd name="T7" fmla="*/ 154 h 2116"/>
                <a:gd name="T8" fmla="*/ 162 w 1704"/>
                <a:gd name="T9" fmla="*/ 179 h 2116"/>
                <a:gd name="T10" fmla="*/ 188 w 1704"/>
                <a:gd name="T11" fmla="*/ 256 h 2116"/>
                <a:gd name="T12" fmla="*/ 202 w 1704"/>
                <a:gd name="T13" fmla="*/ 269 h 2116"/>
                <a:gd name="T14" fmla="*/ 290 w 1704"/>
                <a:gd name="T15" fmla="*/ 338 h 2116"/>
                <a:gd name="T16" fmla="*/ 309 w 1704"/>
                <a:gd name="T17" fmla="*/ 378 h 2116"/>
                <a:gd name="T18" fmla="*/ 318 w 1704"/>
                <a:gd name="T19" fmla="*/ 384 h 2116"/>
                <a:gd name="T20" fmla="*/ 369 w 1704"/>
                <a:gd name="T21" fmla="*/ 410 h 2116"/>
                <a:gd name="T22" fmla="*/ 381 w 1704"/>
                <a:gd name="T23" fmla="*/ 435 h 2116"/>
                <a:gd name="T24" fmla="*/ 394 w 1704"/>
                <a:gd name="T25" fmla="*/ 472 h 2116"/>
                <a:gd name="T26" fmla="*/ 410 w 1704"/>
                <a:gd name="T27" fmla="*/ 479 h 2116"/>
                <a:gd name="T28" fmla="*/ 429 w 1704"/>
                <a:gd name="T29" fmla="*/ 495 h 2116"/>
                <a:gd name="T30" fmla="*/ 464 w 1704"/>
                <a:gd name="T31" fmla="*/ 493 h 2116"/>
                <a:gd name="T32" fmla="*/ 536 w 1704"/>
                <a:gd name="T33" fmla="*/ 645 h 2116"/>
                <a:gd name="T34" fmla="*/ 601 w 1704"/>
                <a:gd name="T35" fmla="*/ 672 h 2116"/>
                <a:gd name="T36" fmla="*/ 614 w 1704"/>
                <a:gd name="T37" fmla="*/ 753 h 2116"/>
                <a:gd name="T38" fmla="*/ 673 w 1704"/>
                <a:gd name="T39" fmla="*/ 785 h 2116"/>
                <a:gd name="T40" fmla="*/ 717 w 1704"/>
                <a:gd name="T41" fmla="*/ 812 h 2116"/>
                <a:gd name="T42" fmla="*/ 735 w 1704"/>
                <a:gd name="T43" fmla="*/ 918 h 2116"/>
                <a:gd name="T44" fmla="*/ 793 w 1704"/>
                <a:gd name="T45" fmla="*/ 939 h 2116"/>
                <a:gd name="T46" fmla="*/ 833 w 1704"/>
                <a:gd name="T47" fmla="*/ 965 h 2116"/>
                <a:gd name="T48" fmla="*/ 845 w 1704"/>
                <a:gd name="T49" fmla="*/ 1029 h 2116"/>
                <a:gd name="T50" fmla="*/ 878 w 1704"/>
                <a:gd name="T51" fmla="*/ 1054 h 2116"/>
                <a:gd name="T52" fmla="*/ 910 w 1704"/>
                <a:gd name="T53" fmla="*/ 1061 h 2116"/>
                <a:gd name="T54" fmla="*/ 943 w 1704"/>
                <a:gd name="T55" fmla="*/ 1105 h 2116"/>
                <a:gd name="T56" fmla="*/ 949 w 1704"/>
                <a:gd name="T57" fmla="*/ 1151 h 2116"/>
                <a:gd name="T58" fmla="*/ 956 w 1704"/>
                <a:gd name="T59" fmla="*/ 1169 h 2116"/>
                <a:gd name="T60" fmla="*/ 1039 w 1704"/>
                <a:gd name="T61" fmla="*/ 1202 h 2116"/>
                <a:gd name="T62" fmla="*/ 1059 w 1704"/>
                <a:gd name="T63" fmla="*/ 1257 h 2116"/>
                <a:gd name="T64" fmla="*/ 1098 w 1704"/>
                <a:gd name="T65" fmla="*/ 1331 h 2116"/>
                <a:gd name="T66" fmla="*/ 1149 w 1704"/>
                <a:gd name="T67" fmla="*/ 1363 h 2116"/>
                <a:gd name="T68" fmla="*/ 1205 w 1704"/>
                <a:gd name="T69" fmla="*/ 1451 h 2116"/>
                <a:gd name="T70" fmla="*/ 1251 w 1704"/>
                <a:gd name="T71" fmla="*/ 1483 h 2116"/>
                <a:gd name="T72" fmla="*/ 1258 w 1704"/>
                <a:gd name="T73" fmla="*/ 1566 h 2116"/>
                <a:gd name="T74" fmla="*/ 1304 w 1704"/>
                <a:gd name="T75" fmla="*/ 1594 h 2116"/>
                <a:gd name="T76" fmla="*/ 1335 w 1704"/>
                <a:gd name="T77" fmla="*/ 1670 h 2116"/>
                <a:gd name="T78" fmla="*/ 1402 w 1704"/>
                <a:gd name="T79" fmla="*/ 1695 h 2116"/>
                <a:gd name="T80" fmla="*/ 1429 w 1704"/>
                <a:gd name="T81" fmla="*/ 1755 h 2116"/>
                <a:gd name="T82" fmla="*/ 1446 w 1704"/>
                <a:gd name="T83" fmla="*/ 1782 h 2116"/>
                <a:gd name="T84" fmla="*/ 1487 w 1704"/>
                <a:gd name="T85" fmla="*/ 1820 h 2116"/>
                <a:gd name="T86" fmla="*/ 1523 w 1704"/>
                <a:gd name="T87" fmla="*/ 1824 h 2116"/>
                <a:gd name="T88" fmla="*/ 1541 w 1704"/>
                <a:gd name="T89" fmla="*/ 1881 h 2116"/>
                <a:gd name="T90" fmla="*/ 1581 w 1704"/>
                <a:gd name="T91" fmla="*/ 1923 h 2116"/>
                <a:gd name="T92" fmla="*/ 1608 w 1704"/>
                <a:gd name="T93" fmla="*/ 1942 h 2116"/>
                <a:gd name="T94" fmla="*/ 1625 w 1704"/>
                <a:gd name="T95" fmla="*/ 2015 h 2116"/>
                <a:gd name="T96" fmla="*/ 1690 w 1704"/>
                <a:gd name="T97" fmla="*/ 2089 h 2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04" h="2116">
                  <a:moveTo>
                    <a:pt x="0" y="0"/>
                  </a:moveTo>
                  <a:lnTo>
                    <a:pt x="9" y="11"/>
                  </a:lnTo>
                  <a:lnTo>
                    <a:pt x="21" y="18"/>
                  </a:lnTo>
                  <a:lnTo>
                    <a:pt x="58" y="32"/>
                  </a:lnTo>
                  <a:lnTo>
                    <a:pt x="72" y="64"/>
                  </a:lnTo>
                  <a:lnTo>
                    <a:pt x="86" y="140"/>
                  </a:lnTo>
                  <a:lnTo>
                    <a:pt x="104" y="149"/>
                  </a:lnTo>
                  <a:lnTo>
                    <a:pt x="123" y="154"/>
                  </a:lnTo>
                  <a:lnTo>
                    <a:pt x="144" y="172"/>
                  </a:lnTo>
                  <a:lnTo>
                    <a:pt x="162" y="179"/>
                  </a:lnTo>
                  <a:lnTo>
                    <a:pt x="178" y="216"/>
                  </a:lnTo>
                  <a:lnTo>
                    <a:pt x="188" y="256"/>
                  </a:lnTo>
                  <a:lnTo>
                    <a:pt x="197" y="258"/>
                  </a:lnTo>
                  <a:lnTo>
                    <a:pt x="202" y="269"/>
                  </a:lnTo>
                  <a:lnTo>
                    <a:pt x="253" y="281"/>
                  </a:lnTo>
                  <a:lnTo>
                    <a:pt x="290" y="338"/>
                  </a:lnTo>
                  <a:lnTo>
                    <a:pt x="297" y="371"/>
                  </a:lnTo>
                  <a:lnTo>
                    <a:pt x="309" y="378"/>
                  </a:lnTo>
                  <a:lnTo>
                    <a:pt x="316" y="378"/>
                  </a:lnTo>
                  <a:lnTo>
                    <a:pt x="318" y="384"/>
                  </a:lnTo>
                  <a:lnTo>
                    <a:pt x="336" y="384"/>
                  </a:lnTo>
                  <a:lnTo>
                    <a:pt x="369" y="410"/>
                  </a:lnTo>
                  <a:lnTo>
                    <a:pt x="369" y="421"/>
                  </a:lnTo>
                  <a:lnTo>
                    <a:pt x="381" y="435"/>
                  </a:lnTo>
                  <a:lnTo>
                    <a:pt x="388" y="453"/>
                  </a:lnTo>
                  <a:lnTo>
                    <a:pt x="394" y="472"/>
                  </a:lnTo>
                  <a:lnTo>
                    <a:pt x="404" y="472"/>
                  </a:lnTo>
                  <a:lnTo>
                    <a:pt x="410" y="479"/>
                  </a:lnTo>
                  <a:lnTo>
                    <a:pt x="426" y="486"/>
                  </a:lnTo>
                  <a:lnTo>
                    <a:pt x="429" y="495"/>
                  </a:lnTo>
                  <a:lnTo>
                    <a:pt x="439" y="500"/>
                  </a:lnTo>
                  <a:lnTo>
                    <a:pt x="464" y="493"/>
                  </a:lnTo>
                  <a:lnTo>
                    <a:pt x="518" y="575"/>
                  </a:lnTo>
                  <a:lnTo>
                    <a:pt x="536" y="645"/>
                  </a:lnTo>
                  <a:lnTo>
                    <a:pt x="580" y="658"/>
                  </a:lnTo>
                  <a:lnTo>
                    <a:pt x="601" y="672"/>
                  </a:lnTo>
                  <a:lnTo>
                    <a:pt x="608" y="742"/>
                  </a:lnTo>
                  <a:lnTo>
                    <a:pt x="614" y="753"/>
                  </a:lnTo>
                  <a:lnTo>
                    <a:pt x="627" y="760"/>
                  </a:lnTo>
                  <a:lnTo>
                    <a:pt x="673" y="785"/>
                  </a:lnTo>
                  <a:lnTo>
                    <a:pt x="696" y="796"/>
                  </a:lnTo>
                  <a:lnTo>
                    <a:pt x="717" y="812"/>
                  </a:lnTo>
                  <a:lnTo>
                    <a:pt x="728" y="907"/>
                  </a:lnTo>
                  <a:lnTo>
                    <a:pt x="735" y="918"/>
                  </a:lnTo>
                  <a:lnTo>
                    <a:pt x="742" y="932"/>
                  </a:lnTo>
                  <a:lnTo>
                    <a:pt x="793" y="939"/>
                  </a:lnTo>
                  <a:lnTo>
                    <a:pt x="810" y="956"/>
                  </a:lnTo>
                  <a:lnTo>
                    <a:pt x="833" y="965"/>
                  </a:lnTo>
                  <a:lnTo>
                    <a:pt x="845" y="990"/>
                  </a:lnTo>
                  <a:lnTo>
                    <a:pt x="845" y="1029"/>
                  </a:lnTo>
                  <a:lnTo>
                    <a:pt x="863" y="1040"/>
                  </a:lnTo>
                  <a:lnTo>
                    <a:pt x="878" y="1054"/>
                  </a:lnTo>
                  <a:lnTo>
                    <a:pt x="894" y="1056"/>
                  </a:lnTo>
                  <a:lnTo>
                    <a:pt x="910" y="1061"/>
                  </a:lnTo>
                  <a:lnTo>
                    <a:pt x="928" y="1080"/>
                  </a:lnTo>
                  <a:lnTo>
                    <a:pt x="943" y="1105"/>
                  </a:lnTo>
                  <a:lnTo>
                    <a:pt x="943" y="1151"/>
                  </a:lnTo>
                  <a:lnTo>
                    <a:pt x="949" y="1151"/>
                  </a:lnTo>
                  <a:lnTo>
                    <a:pt x="949" y="1160"/>
                  </a:lnTo>
                  <a:lnTo>
                    <a:pt x="956" y="1169"/>
                  </a:lnTo>
                  <a:lnTo>
                    <a:pt x="998" y="1183"/>
                  </a:lnTo>
                  <a:lnTo>
                    <a:pt x="1039" y="1202"/>
                  </a:lnTo>
                  <a:lnTo>
                    <a:pt x="1059" y="1221"/>
                  </a:lnTo>
                  <a:lnTo>
                    <a:pt x="1059" y="1257"/>
                  </a:lnTo>
                  <a:lnTo>
                    <a:pt x="1066" y="1291"/>
                  </a:lnTo>
                  <a:lnTo>
                    <a:pt x="1098" y="1331"/>
                  </a:lnTo>
                  <a:lnTo>
                    <a:pt x="1116" y="1336"/>
                  </a:lnTo>
                  <a:lnTo>
                    <a:pt x="1149" y="1363"/>
                  </a:lnTo>
                  <a:lnTo>
                    <a:pt x="1156" y="1420"/>
                  </a:lnTo>
                  <a:lnTo>
                    <a:pt x="1205" y="1451"/>
                  </a:lnTo>
                  <a:lnTo>
                    <a:pt x="1230" y="1463"/>
                  </a:lnTo>
                  <a:lnTo>
                    <a:pt x="1251" y="1483"/>
                  </a:lnTo>
                  <a:lnTo>
                    <a:pt x="1258" y="1524"/>
                  </a:lnTo>
                  <a:lnTo>
                    <a:pt x="1258" y="1566"/>
                  </a:lnTo>
                  <a:lnTo>
                    <a:pt x="1276" y="1585"/>
                  </a:lnTo>
                  <a:lnTo>
                    <a:pt x="1304" y="1594"/>
                  </a:lnTo>
                  <a:lnTo>
                    <a:pt x="1323" y="1651"/>
                  </a:lnTo>
                  <a:lnTo>
                    <a:pt x="1335" y="1670"/>
                  </a:lnTo>
                  <a:lnTo>
                    <a:pt x="1377" y="1679"/>
                  </a:lnTo>
                  <a:lnTo>
                    <a:pt x="1402" y="1695"/>
                  </a:lnTo>
                  <a:lnTo>
                    <a:pt x="1425" y="1734"/>
                  </a:lnTo>
                  <a:lnTo>
                    <a:pt x="1429" y="1755"/>
                  </a:lnTo>
                  <a:lnTo>
                    <a:pt x="1433" y="1777"/>
                  </a:lnTo>
                  <a:lnTo>
                    <a:pt x="1446" y="1782"/>
                  </a:lnTo>
                  <a:lnTo>
                    <a:pt x="1462" y="1797"/>
                  </a:lnTo>
                  <a:lnTo>
                    <a:pt x="1487" y="1820"/>
                  </a:lnTo>
                  <a:lnTo>
                    <a:pt x="1509" y="1815"/>
                  </a:lnTo>
                  <a:lnTo>
                    <a:pt x="1523" y="1824"/>
                  </a:lnTo>
                  <a:lnTo>
                    <a:pt x="1541" y="1849"/>
                  </a:lnTo>
                  <a:lnTo>
                    <a:pt x="1541" y="1881"/>
                  </a:lnTo>
                  <a:lnTo>
                    <a:pt x="1562" y="1900"/>
                  </a:lnTo>
                  <a:lnTo>
                    <a:pt x="1581" y="1923"/>
                  </a:lnTo>
                  <a:lnTo>
                    <a:pt x="1594" y="1928"/>
                  </a:lnTo>
                  <a:lnTo>
                    <a:pt x="1608" y="1942"/>
                  </a:lnTo>
                  <a:lnTo>
                    <a:pt x="1621" y="1969"/>
                  </a:lnTo>
                  <a:lnTo>
                    <a:pt x="1625" y="2015"/>
                  </a:lnTo>
                  <a:lnTo>
                    <a:pt x="1683" y="2059"/>
                  </a:lnTo>
                  <a:lnTo>
                    <a:pt x="1690" y="2089"/>
                  </a:lnTo>
                  <a:lnTo>
                    <a:pt x="1704" y="2116"/>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21" name="Freeform 1349"/>
            <p:cNvSpPr>
              <a:spLocks/>
            </p:cNvSpPr>
            <p:nvPr/>
          </p:nvSpPr>
          <p:spPr bwMode="auto">
            <a:xfrm>
              <a:off x="5050" y="3002"/>
              <a:ext cx="114" cy="163"/>
            </a:xfrm>
            <a:custGeom>
              <a:avLst/>
              <a:gdLst>
                <a:gd name="T0" fmla="*/ 8 w 1704"/>
                <a:gd name="T1" fmla="*/ 14 h 2119"/>
                <a:gd name="T2" fmla="*/ 58 w 1704"/>
                <a:gd name="T3" fmla="*/ 33 h 2119"/>
                <a:gd name="T4" fmla="*/ 84 w 1704"/>
                <a:gd name="T5" fmla="*/ 143 h 2119"/>
                <a:gd name="T6" fmla="*/ 123 w 1704"/>
                <a:gd name="T7" fmla="*/ 155 h 2119"/>
                <a:gd name="T8" fmla="*/ 163 w 1704"/>
                <a:gd name="T9" fmla="*/ 180 h 2119"/>
                <a:gd name="T10" fmla="*/ 188 w 1704"/>
                <a:gd name="T11" fmla="*/ 258 h 2119"/>
                <a:gd name="T12" fmla="*/ 200 w 1704"/>
                <a:gd name="T13" fmla="*/ 270 h 2119"/>
                <a:gd name="T14" fmla="*/ 254 w 1704"/>
                <a:gd name="T15" fmla="*/ 284 h 2119"/>
                <a:gd name="T16" fmla="*/ 297 w 1704"/>
                <a:gd name="T17" fmla="*/ 373 h 2119"/>
                <a:gd name="T18" fmla="*/ 316 w 1704"/>
                <a:gd name="T19" fmla="*/ 378 h 2119"/>
                <a:gd name="T20" fmla="*/ 337 w 1704"/>
                <a:gd name="T21" fmla="*/ 385 h 2119"/>
                <a:gd name="T22" fmla="*/ 369 w 1704"/>
                <a:gd name="T23" fmla="*/ 424 h 2119"/>
                <a:gd name="T24" fmla="*/ 388 w 1704"/>
                <a:gd name="T25" fmla="*/ 454 h 2119"/>
                <a:gd name="T26" fmla="*/ 404 w 1704"/>
                <a:gd name="T27" fmla="*/ 472 h 2119"/>
                <a:gd name="T28" fmla="*/ 427 w 1704"/>
                <a:gd name="T29" fmla="*/ 488 h 2119"/>
                <a:gd name="T30" fmla="*/ 438 w 1704"/>
                <a:gd name="T31" fmla="*/ 500 h 2119"/>
                <a:gd name="T32" fmla="*/ 516 w 1704"/>
                <a:gd name="T33" fmla="*/ 576 h 2119"/>
                <a:gd name="T34" fmla="*/ 581 w 1704"/>
                <a:gd name="T35" fmla="*/ 661 h 2119"/>
                <a:gd name="T36" fmla="*/ 606 w 1704"/>
                <a:gd name="T37" fmla="*/ 745 h 2119"/>
                <a:gd name="T38" fmla="*/ 626 w 1704"/>
                <a:gd name="T39" fmla="*/ 763 h 2119"/>
                <a:gd name="T40" fmla="*/ 718 w 1704"/>
                <a:gd name="T41" fmla="*/ 813 h 2119"/>
                <a:gd name="T42" fmla="*/ 736 w 1704"/>
                <a:gd name="T43" fmla="*/ 922 h 2119"/>
                <a:gd name="T44" fmla="*/ 794 w 1704"/>
                <a:gd name="T45" fmla="*/ 942 h 2119"/>
                <a:gd name="T46" fmla="*/ 834 w 1704"/>
                <a:gd name="T47" fmla="*/ 967 h 2119"/>
                <a:gd name="T48" fmla="*/ 845 w 1704"/>
                <a:gd name="T49" fmla="*/ 1032 h 2119"/>
                <a:gd name="T50" fmla="*/ 894 w 1704"/>
                <a:gd name="T51" fmla="*/ 1057 h 2119"/>
                <a:gd name="T52" fmla="*/ 928 w 1704"/>
                <a:gd name="T53" fmla="*/ 1082 h 2119"/>
                <a:gd name="T54" fmla="*/ 943 w 1704"/>
                <a:gd name="T55" fmla="*/ 1152 h 2119"/>
                <a:gd name="T56" fmla="*/ 950 w 1704"/>
                <a:gd name="T57" fmla="*/ 1170 h 2119"/>
                <a:gd name="T58" fmla="*/ 998 w 1704"/>
                <a:gd name="T59" fmla="*/ 1184 h 2119"/>
                <a:gd name="T60" fmla="*/ 1058 w 1704"/>
                <a:gd name="T61" fmla="*/ 1224 h 2119"/>
                <a:gd name="T62" fmla="*/ 1066 w 1704"/>
                <a:gd name="T63" fmla="*/ 1295 h 2119"/>
                <a:gd name="T64" fmla="*/ 1116 w 1704"/>
                <a:gd name="T65" fmla="*/ 1338 h 2119"/>
                <a:gd name="T66" fmla="*/ 1154 w 1704"/>
                <a:gd name="T67" fmla="*/ 1421 h 2119"/>
                <a:gd name="T68" fmla="*/ 1230 w 1704"/>
                <a:gd name="T69" fmla="*/ 1466 h 2119"/>
                <a:gd name="T70" fmla="*/ 1259 w 1704"/>
                <a:gd name="T71" fmla="*/ 1568 h 2119"/>
                <a:gd name="T72" fmla="*/ 1286 w 1704"/>
                <a:gd name="T73" fmla="*/ 1590 h 2119"/>
                <a:gd name="T74" fmla="*/ 1311 w 1704"/>
                <a:gd name="T75" fmla="*/ 1608 h 2119"/>
                <a:gd name="T76" fmla="*/ 1324 w 1704"/>
                <a:gd name="T77" fmla="*/ 1652 h 2119"/>
                <a:gd name="T78" fmla="*/ 1425 w 1704"/>
                <a:gd name="T79" fmla="*/ 1735 h 2119"/>
                <a:gd name="T80" fmla="*/ 1439 w 1704"/>
                <a:gd name="T81" fmla="*/ 1781 h 2119"/>
                <a:gd name="T82" fmla="*/ 1451 w 1704"/>
                <a:gd name="T83" fmla="*/ 1799 h 2119"/>
                <a:gd name="T84" fmla="*/ 1523 w 1704"/>
                <a:gd name="T85" fmla="*/ 1817 h 2119"/>
                <a:gd name="T86" fmla="*/ 1541 w 1704"/>
                <a:gd name="T87" fmla="*/ 1882 h 2119"/>
                <a:gd name="T88" fmla="*/ 1555 w 1704"/>
                <a:gd name="T89" fmla="*/ 1900 h 2119"/>
                <a:gd name="T90" fmla="*/ 1581 w 1704"/>
                <a:gd name="T91" fmla="*/ 1921 h 2119"/>
                <a:gd name="T92" fmla="*/ 1618 w 1704"/>
                <a:gd name="T93" fmla="*/ 1932 h 2119"/>
                <a:gd name="T94" fmla="*/ 1625 w 1704"/>
                <a:gd name="T95" fmla="*/ 1947 h 2119"/>
                <a:gd name="T96" fmla="*/ 1625 w 1704"/>
                <a:gd name="T97" fmla="*/ 2016 h 2119"/>
                <a:gd name="T98" fmla="*/ 1658 w 1704"/>
                <a:gd name="T99" fmla="*/ 2048 h 2119"/>
                <a:gd name="T100" fmla="*/ 1683 w 1704"/>
                <a:gd name="T101" fmla="*/ 2062 h 2119"/>
                <a:gd name="T102" fmla="*/ 1693 w 1704"/>
                <a:gd name="T103" fmla="*/ 2108 h 2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04" h="2119">
                  <a:moveTo>
                    <a:pt x="0" y="0"/>
                  </a:moveTo>
                  <a:lnTo>
                    <a:pt x="8" y="14"/>
                  </a:lnTo>
                  <a:lnTo>
                    <a:pt x="21" y="20"/>
                  </a:lnTo>
                  <a:lnTo>
                    <a:pt x="58" y="33"/>
                  </a:lnTo>
                  <a:lnTo>
                    <a:pt x="73" y="65"/>
                  </a:lnTo>
                  <a:lnTo>
                    <a:pt x="84" y="143"/>
                  </a:lnTo>
                  <a:lnTo>
                    <a:pt x="102" y="150"/>
                  </a:lnTo>
                  <a:lnTo>
                    <a:pt x="123" y="155"/>
                  </a:lnTo>
                  <a:lnTo>
                    <a:pt x="142" y="173"/>
                  </a:lnTo>
                  <a:lnTo>
                    <a:pt x="163" y="180"/>
                  </a:lnTo>
                  <a:lnTo>
                    <a:pt x="179" y="217"/>
                  </a:lnTo>
                  <a:lnTo>
                    <a:pt x="188" y="258"/>
                  </a:lnTo>
                  <a:lnTo>
                    <a:pt x="198" y="260"/>
                  </a:lnTo>
                  <a:lnTo>
                    <a:pt x="200" y="270"/>
                  </a:lnTo>
                  <a:lnTo>
                    <a:pt x="225" y="279"/>
                  </a:lnTo>
                  <a:lnTo>
                    <a:pt x="254" y="284"/>
                  </a:lnTo>
                  <a:lnTo>
                    <a:pt x="290" y="341"/>
                  </a:lnTo>
                  <a:lnTo>
                    <a:pt x="297" y="373"/>
                  </a:lnTo>
                  <a:lnTo>
                    <a:pt x="306" y="378"/>
                  </a:lnTo>
                  <a:lnTo>
                    <a:pt x="316" y="378"/>
                  </a:lnTo>
                  <a:lnTo>
                    <a:pt x="316" y="385"/>
                  </a:lnTo>
                  <a:lnTo>
                    <a:pt x="337" y="385"/>
                  </a:lnTo>
                  <a:lnTo>
                    <a:pt x="369" y="410"/>
                  </a:lnTo>
                  <a:lnTo>
                    <a:pt x="369" y="424"/>
                  </a:lnTo>
                  <a:lnTo>
                    <a:pt x="381" y="436"/>
                  </a:lnTo>
                  <a:lnTo>
                    <a:pt x="388" y="454"/>
                  </a:lnTo>
                  <a:lnTo>
                    <a:pt x="395" y="474"/>
                  </a:lnTo>
                  <a:lnTo>
                    <a:pt x="404" y="472"/>
                  </a:lnTo>
                  <a:lnTo>
                    <a:pt x="411" y="479"/>
                  </a:lnTo>
                  <a:lnTo>
                    <a:pt x="427" y="488"/>
                  </a:lnTo>
                  <a:lnTo>
                    <a:pt x="429" y="497"/>
                  </a:lnTo>
                  <a:lnTo>
                    <a:pt x="438" y="500"/>
                  </a:lnTo>
                  <a:lnTo>
                    <a:pt x="465" y="493"/>
                  </a:lnTo>
                  <a:lnTo>
                    <a:pt x="516" y="576"/>
                  </a:lnTo>
                  <a:lnTo>
                    <a:pt x="536" y="648"/>
                  </a:lnTo>
                  <a:lnTo>
                    <a:pt x="581" y="661"/>
                  </a:lnTo>
                  <a:lnTo>
                    <a:pt x="601" y="673"/>
                  </a:lnTo>
                  <a:lnTo>
                    <a:pt x="606" y="745"/>
                  </a:lnTo>
                  <a:lnTo>
                    <a:pt x="613" y="756"/>
                  </a:lnTo>
                  <a:lnTo>
                    <a:pt x="626" y="763"/>
                  </a:lnTo>
                  <a:lnTo>
                    <a:pt x="671" y="788"/>
                  </a:lnTo>
                  <a:lnTo>
                    <a:pt x="718" y="813"/>
                  </a:lnTo>
                  <a:lnTo>
                    <a:pt x="729" y="910"/>
                  </a:lnTo>
                  <a:lnTo>
                    <a:pt x="736" y="922"/>
                  </a:lnTo>
                  <a:lnTo>
                    <a:pt x="743" y="935"/>
                  </a:lnTo>
                  <a:lnTo>
                    <a:pt x="794" y="942"/>
                  </a:lnTo>
                  <a:lnTo>
                    <a:pt x="810" y="958"/>
                  </a:lnTo>
                  <a:lnTo>
                    <a:pt x="834" y="967"/>
                  </a:lnTo>
                  <a:lnTo>
                    <a:pt x="845" y="993"/>
                  </a:lnTo>
                  <a:lnTo>
                    <a:pt x="845" y="1032"/>
                  </a:lnTo>
                  <a:lnTo>
                    <a:pt x="878" y="1057"/>
                  </a:lnTo>
                  <a:lnTo>
                    <a:pt x="894" y="1057"/>
                  </a:lnTo>
                  <a:lnTo>
                    <a:pt x="910" y="1064"/>
                  </a:lnTo>
                  <a:lnTo>
                    <a:pt x="928" y="1082"/>
                  </a:lnTo>
                  <a:lnTo>
                    <a:pt x="943" y="1109"/>
                  </a:lnTo>
                  <a:lnTo>
                    <a:pt x="943" y="1152"/>
                  </a:lnTo>
                  <a:lnTo>
                    <a:pt x="950" y="1161"/>
                  </a:lnTo>
                  <a:lnTo>
                    <a:pt x="950" y="1170"/>
                  </a:lnTo>
                  <a:lnTo>
                    <a:pt x="955" y="1173"/>
                  </a:lnTo>
                  <a:lnTo>
                    <a:pt x="998" y="1184"/>
                  </a:lnTo>
                  <a:lnTo>
                    <a:pt x="1038" y="1205"/>
                  </a:lnTo>
                  <a:lnTo>
                    <a:pt x="1058" y="1224"/>
                  </a:lnTo>
                  <a:lnTo>
                    <a:pt x="1058" y="1258"/>
                  </a:lnTo>
                  <a:lnTo>
                    <a:pt x="1066" y="1295"/>
                  </a:lnTo>
                  <a:lnTo>
                    <a:pt x="1096" y="1331"/>
                  </a:lnTo>
                  <a:lnTo>
                    <a:pt x="1116" y="1338"/>
                  </a:lnTo>
                  <a:lnTo>
                    <a:pt x="1149" y="1364"/>
                  </a:lnTo>
                  <a:lnTo>
                    <a:pt x="1154" y="1421"/>
                  </a:lnTo>
                  <a:lnTo>
                    <a:pt x="1205" y="1453"/>
                  </a:lnTo>
                  <a:lnTo>
                    <a:pt x="1230" y="1466"/>
                  </a:lnTo>
                  <a:lnTo>
                    <a:pt x="1251" y="1486"/>
                  </a:lnTo>
                  <a:lnTo>
                    <a:pt x="1259" y="1568"/>
                  </a:lnTo>
                  <a:lnTo>
                    <a:pt x="1270" y="1588"/>
                  </a:lnTo>
                  <a:lnTo>
                    <a:pt x="1286" y="1590"/>
                  </a:lnTo>
                  <a:lnTo>
                    <a:pt x="1302" y="1595"/>
                  </a:lnTo>
                  <a:lnTo>
                    <a:pt x="1311" y="1608"/>
                  </a:lnTo>
                  <a:lnTo>
                    <a:pt x="1324" y="1620"/>
                  </a:lnTo>
                  <a:lnTo>
                    <a:pt x="1324" y="1652"/>
                  </a:lnTo>
                  <a:lnTo>
                    <a:pt x="1335" y="1670"/>
                  </a:lnTo>
                  <a:lnTo>
                    <a:pt x="1425" y="1735"/>
                  </a:lnTo>
                  <a:lnTo>
                    <a:pt x="1432" y="1781"/>
                  </a:lnTo>
                  <a:lnTo>
                    <a:pt x="1439" y="1781"/>
                  </a:lnTo>
                  <a:lnTo>
                    <a:pt x="1445" y="1787"/>
                  </a:lnTo>
                  <a:lnTo>
                    <a:pt x="1451" y="1799"/>
                  </a:lnTo>
                  <a:lnTo>
                    <a:pt x="1483" y="1813"/>
                  </a:lnTo>
                  <a:lnTo>
                    <a:pt x="1523" y="1817"/>
                  </a:lnTo>
                  <a:lnTo>
                    <a:pt x="1541" y="1850"/>
                  </a:lnTo>
                  <a:lnTo>
                    <a:pt x="1541" y="1882"/>
                  </a:lnTo>
                  <a:lnTo>
                    <a:pt x="1548" y="1891"/>
                  </a:lnTo>
                  <a:lnTo>
                    <a:pt x="1555" y="1900"/>
                  </a:lnTo>
                  <a:lnTo>
                    <a:pt x="1570" y="1907"/>
                  </a:lnTo>
                  <a:lnTo>
                    <a:pt x="1581" y="1921"/>
                  </a:lnTo>
                  <a:lnTo>
                    <a:pt x="1600" y="1928"/>
                  </a:lnTo>
                  <a:lnTo>
                    <a:pt x="1618" y="1932"/>
                  </a:lnTo>
                  <a:lnTo>
                    <a:pt x="1618" y="1943"/>
                  </a:lnTo>
                  <a:lnTo>
                    <a:pt x="1625" y="1947"/>
                  </a:lnTo>
                  <a:lnTo>
                    <a:pt x="1618" y="1972"/>
                  </a:lnTo>
                  <a:lnTo>
                    <a:pt x="1625" y="2016"/>
                  </a:lnTo>
                  <a:lnTo>
                    <a:pt x="1644" y="2032"/>
                  </a:lnTo>
                  <a:lnTo>
                    <a:pt x="1658" y="2048"/>
                  </a:lnTo>
                  <a:lnTo>
                    <a:pt x="1671" y="2050"/>
                  </a:lnTo>
                  <a:lnTo>
                    <a:pt x="1683" y="2062"/>
                  </a:lnTo>
                  <a:lnTo>
                    <a:pt x="1687" y="2092"/>
                  </a:lnTo>
                  <a:lnTo>
                    <a:pt x="1693" y="2108"/>
                  </a:lnTo>
                  <a:lnTo>
                    <a:pt x="1704" y="2119"/>
                  </a:lnTo>
                </a:path>
              </a:pathLst>
            </a:custGeom>
            <a:noFill/>
            <a:ln w="3175">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22" name="Freeform 1350"/>
            <p:cNvSpPr>
              <a:spLocks/>
            </p:cNvSpPr>
            <p:nvPr/>
          </p:nvSpPr>
          <p:spPr bwMode="auto">
            <a:xfrm>
              <a:off x="5054" y="3000"/>
              <a:ext cx="114" cy="163"/>
            </a:xfrm>
            <a:custGeom>
              <a:avLst/>
              <a:gdLst>
                <a:gd name="T0" fmla="*/ 8 w 1703"/>
                <a:gd name="T1" fmla="*/ 11 h 2119"/>
                <a:gd name="T2" fmla="*/ 59 w 1703"/>
                <a:gd name="T3" fmla="*/ 32 h 2119"/>
                <a:gd name="T4" fmla="*/ 75 w 1703"/>
                <a:gd name="T5" fmla="*/ 103 h 2119"/>
                <a:gd name="T6" fmla="*/ 103 w 1703"/>
                <a:gd name="T7" fmla="*/ 149 h 2119"/>
                <a:gd name="T8" fmla="*/ 131 w 1703"/>
                <a:gd name="T9" fmla="*/ 163 h 2119"/>
                <a:gd name="T10" fmla="*/ 161 w 1703"/>
                <a:gd name="T11" fmla="*/ 180 h 2119"/>
                <a:gd name="T12" fmla="*/ 186 w 1703"/>
                <a:gd name="T13" fmla="*/ 255 h 2119"/>
                <a:gd name="T14" fmla="*/ 201 w 1703"/>
                <a:gd name="T15" fmla="*/ 269 h 2119"/>
                <a:gd name="T16" fmla="*/ 291 w 1703"/>
                <a:gd name="T17" fmla="*/ 338 h 2119"/>
                <a:gd name="T18" fmla="*/ 307 w 1703"/>
                <a:gd name="T19" fmla="*/ 377 h 2119"/>
                <a:gd name="T20" fmla="*/ 317 w 1703"/>
                <a:gd name="T21" fmla="*/ 384 h 2119"/>
                <a:gd name="T22" fmla="*/ 367 w 1703"/>
                <a:gd name="T23" fmla="*/ 409 h 2119"/>
                <a:gd name="T24" fmla="*/ 380 w 1703"/>
                <a:gd name="T25" fmla="*/ 435 h 2119"/>
                <a:gd name="T26" fmla="*/ 393 w 1703"/>
                <a:gd name="T27" fmla="*/ 474 h 2119"/>
                <a:gd name="T28" fmla="*/ 409 w 1703"/>
                <a:gd name="T29" fmla="*/ 479 h 2119"/>
                <a:gd name="T30" fmla="*/ 428 w 1703"/>
                <a:gd name="T31" fmla="*/ 495 h 2119"/>
                <a:gd name="T32" fmla="*/ 465 w 1703"/>
                <a:gd name="T33" fmla="*/ 492 h 2119"/>
                <a:gd name="T34" fmla="*/ 535 w 1703"/>
                <a:gd name="T35" fmla="*/ 647 h 2119"/>
                <a:gd name="T36" fmla="*/ 581 w 1703"/>
                <a:gd name="T37" fmla="*/ 659 h 2119"/>
                <a:gd name="T38" fmla="*/ 607 w 1703"/>
                <a:gd name="T39" fmla="*/ 741 h 2119"/>
                <a:gd name="T40" fmla="*/ 625 w 1703"/>
                <a:gd name="T41" fmla="*/ 762 h 2119"/>
                <a:gd name="T42" fmla="*/ 716 w 1703"/>
                <a:gd name="T43" fmla="*/ 813 h 2119"/>
                <a:gd name="T44" fmla="*/ 734 w 1703"/>
                <a:gd name="T45" fmla="*/ 921 h 2119"/>
                <a:gd name="T46" fmla="*/ 792 w 1703"/>
                <a:gd name="T47" fmla="*/ 940 h 2119"/>
                <a:gd name="T48" fmla="*/ 832 w 1703"/>
                <a:gd name="T49" fmla="*/ 967 h 2119"/>
                <a:gd name="T50" fmla="*/ 844 w 1703"/>
                <a:gd name="T51" fmla="*/ 1030 h 2119"/>
                <a:gd name="T52" fmla="*/ 876 w 1703"/>
                <a:gd name="T53" fmla="*/ 1055 h 2119"/>
                <a:gd name="T54" fmla="*/ 909 w 1703"/>
                <a:gd name="T55" fmla="*/ 1062 h 2119"/>
                <a:gd name="T56" fmla="*/ 942 w 1703"/>
                <a:gd name="T57" fmla="*/ 1107 h 2119"/>
                <a:gd name="T58" fmla="*/ 948 w 1703"/>
                <a:gd name="T59" fmla="*/ 1154 h 2119"/>
                <a:gd name="T60" fmla="*/ 955 w 1703"/>
                <a:gd name="T61" fmla="*/ 1170 h 2119"/>
                <a:gd name="T62" fmla="*/ 1038 w 1703"/>
                <a:gd name="T63" fmla="*/ 1202 h 2119"/>
                <a:gd name="T64" fmla="*/ 1064 w 1703"/>
                <a:gd name="T65" fmla="*/ 1292 h 2119"/>
                <a:gd name="T66" fmla="*/ 1115 w 1703"/>
                <a:gd name="T67" fmla="*/ 1338 h 2119"/>
                <a:gd name="T68" fmla="*/ 1155 w 1703"/>
                <a:gd name="T69" fmla="*/ 1421 h 2119"/>
                <a:gd name="T70" fmla="*/ 1229 w 1703"/>
                <a:gd name="T71" fmla="*/ 1464 h 2119"/>
                <a:gd name="T72" fmla="*/ 1257 w 1703"/>
                <a:gd name="T73" fmla="*/ 1527 h 2119"/>
                <a:gd name="T74" fmla="*/ 1271 w 1703"/>
                <a:gd name="T75" fmla="*/ 1586 h 2119"/>
                <a:gd name="T76" fmla="*/ 1303 w 1703"/>
                <a:gd name="T77" fmla="*/ 1593 h 2119"/>
                <a:gd name="T78" fmla="*/ 1322 w 1703"/>
                <a:gd name="T79" fmla="*/ 1651 h 2119"/>
                <a:gd name="T80" fmla="*/ 1336 w 1703"/>
                <a:gd name="T81" fmla="*/ 1670 h 2119"/>
                <a:gd name="T82" fmla="*/ 1424 w 1703"/>
                <a:gd name="T83" fmla="*/ 1734 h 2119"/>
                <a:gd name="T84" fmla="*/ 1440 w 1703"/>
                <a:gd name="T85" fmla="*/ 1778 h 2119"/>
                <a:gd name="T86" fmla="*/ 1452 w 1703"/>
                <a:gd name="T87" fmla="*/ 1799 h 2119"/>
                <a:gd name="T88" fmla="*/ 1522 w 1703"/>
                <a:gd name="T89" fmla="*/ 1817 h 2119"/>
                <a:gd name="T90" fmla="*/ 1540 w 1703"/>
                <a:gd name="T91" fmla="*/ 1849 h 2119"/>
                <a:gd name="T92" fmla="*/ 1547 w 1703"/>
                <a:gd name="T93" fmla="*/ 1891 h 2119"/>
                <a:gd name="T94" fmla="*/ 1568 w 1703"/>
                <a:gd name="T95" fmla="*/ 1907 h 2119"/>
                <a:gd name="T96" fmla="*/ 1600 w 1703"/>
                <a:gd name="T97" fmla="*/ 1925 h 2119"/>
                <a:gd name="T98" fmla="*/ 1619 w 1703"/>
                <a:gd name="T99" fmla="*/ 1939 h 2119"/>
                <a:gd name="T100" fmla="*/ 1619 w 1703"/>
                <a:gd name="T101" fmla="*/ 1971 h 2119"/>
                <a:gd name="T102" fmla="*/ 1645 w 1703"/>
                <a:gd name="T103" fmla="*/ 2029 h 2119"/>
                <a:gd name="T104" fmla="*/ 1670 w 1703"/>
                <a:gd name="T105" fmla="*/ 2047 h 2119"/>
                <a:gd name="T106" fmla="*/ 1688 w 1703"/>
                <a:gd name="T107" fmla="*/ 2091 h 2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03" h="2119">
                  <a:moveTo>
                    <a:pt x="0" y="0"/>
                  </a:moveTo>
                  <a:lnTo>
                    <a:pt x="8" y="11"/>
                  </a:lnTo>
                  <a:lnTo>
                    <a:pt x="20" y="18"/>
                  </a:lnTo>
                  <a:lnTo>
                    <a:pt x="59" y="32"/>
                  </a:lnTo>
                  <a:lnTo>
                    <a:pt x="71" y="65"/>
                  </a:lnTo>
                  <a:lnTo>
                    <a:pt x="75" y="103"/>
                  </a:lnTo>
                  <a:lnTo>
                    <a:pt x="85" y="140"/>
                  </a:lnTo>
                  <a:lnTo>
                    <a:pt x="103" y="149"/>
                  </a:lnTo>
                  <a:lnTo>
                    <a:pt x="121" y="154"/>
                  </a:lnTo>
                  <a:lnTo>
                    <a:pt x="131" y="163"/>
                  </a:lnTo>
                  <a:lnTo>
                    <a:pt x="143" y="172"/>
                  </a:lnTo>
                  <a:lnTo>
                    <a:pt x="161" y="180"/>
                  </a:lnTo>
                  <a:lnTo>
                    <a:pt x="179" y="216"/>
                  </a:lnTo>
                  <a:lnTo>
                    <a:pt x="186" y="255"/>
                  </a:lnTo>
                  <a:lnTo>
                    <a:pt x="196" y="257"/>
                  </a:lnTo>
                  <a:lnTo>
                    <a:pt x="201" y="269"/>
                  </a:lnTo>
                  <a:lnTo>
                    <a:pt x="251" y="280"/>
                  </a:lnTo>
                  <a:lnTo>
                    <a:pt x="291" y="338"/>
                  </a:lnTo>
                  <a:lnTo>
                    <a:pt x="295" y="370"/>
                  </a:lnTo>
                  <a:lnTo>
                    <a:pt x="307" y="377"/>
                  </a:lnTo>
                  <a:lnTo>
                    <a:pt x="314" y="377"/>
                  </a:lnTo>
                  <a:lnTo>
                    <a:pt x="317" y="384"/>
                  </a:lnTo>
                  <a:lnTo>
                    <a:pt x="335" y="384"/>
                  </a:lnTo>
                  <a:lnTo>
                    <a:pt x="367" y="409"/>
                  </a:lnTo>
                  <a:lnTo>
                    <a:pt x="367" y="422"/>
                  </a:lnTo>
                  <a:lnTo>
                    <a:pt x="380" y="435"/>
                  </a:lnTo>
                  <a:lnTo>
                    <a:pt x="387" y="454"/>
                  </a:lnTo>
                  <a:lnTo>
                    <a:pt x="393" y="474"/>
                  </a:lnTo>
                  <a:lnTo>
                    <a:pt x="403" y="472"/>
                  </a:lnTo>
                  <a:lnTo>
                    <a:pt x="409" y="479"/>
                  </a:lnTo>
                  <a:lnTo>
                    <a:pt x="425" y="486"/>
                  </a:lnTo>
                  <a:lnTo>
                    <a:pt x="428" y="495"/>
                  </a:lnTo>
                  <a:lnTo>
                    <a:pt x="437" y="499"/>
                  </a:lnTo>
                  <a:lnTo>
                    <a:pt x="465" y="492"/>
                  </a:lnTo>
                  <a:lnTo>
                    <a:pt x="517" y="576"/>
                  </a:lnTo>
                  <a:lnTo>
                    <a:pt x="535" y="647"/>
                  </a:lnTo>
                  <a:lnTo>
                    <a:pt x="558" y="651"/>
                  </a:lnTo>
                  <a:lnTo>
                    <a:pt x="581" y="659"/>
                  </a:lnTo>
                  <a:lnTo>
                    <a:pt x="600" y="673"/>
                  </a:lnTo>
                  <a:lnTo>
                    <a:pt x="607" y="741"/>
                  </a:lnTo>
                  <a:lnTo>
                    <a:pt x="613" y="755"/>
                  </a:lnTo>
                  <a:lnTo>
                    <a:pt x="625" y="762"/>
                  </a:lnTo>
                  <a:lnTo>
                    <a:pt x="672" y="788"/>
                  </a:lnTo>
                  <a:lnTo>
                    <a:pt x="716" y="813"/>
                  </a:lnTo>
                  <a:lnTo>
                    <a:pt x="727" y="910"/>
                  </a:lnTo>
                  <a:lnTo>
                    <a:pt x="734" y="921"/>
                  </a:lnTo>
                  <a:lnTo>
                    <a:pt x="741" y="935"/>
                  </a:lnTo>
                  <a:lnTo>
                    <a:pt x="792" y="940"/>
                  </a:lnTo>
                  <a:lnTo>
                    <a:pt x="808" y="958"/>
                  </a:lnTo>
                  <a:lnTo>
                    <a:pt x="832" y="967"/>
                  </a:lnTo>
                  <a:lnTo>
                    <a:pt x="844" y="992"/>
                  </a:lnTo>
                  <a:lnTo>
                    <a:pt x="844" y="1030"/>
                  </a:lnTo>
                  <a:lnTo>
                    <a:pt x="862" y="1041"/>
                  </a:lnTo>
                  <a:lnTo>
                    <a:pt x="876" y="1055"/>
                  </a:lnTo>
                  <a:lnTo>
                    <a:pt x="893" y="1057"/>
                  </a:lnTo>
                  <a:lnTo>
                    <a:pt x="909" y="1062"/>
                  </a:lnTo>
                  <a:lnTo>
                    <a:pt x="929" y="1082"/>
                  </a:lnTo>
                  <a:lnTo>
                    <a:pt x="942" y="1107"/>
                  </a:lnTo>
                  <a:lnTo>
                    <a:pt x="942" y="1152"/>
                  </a:lnTo>
                  <a:lnTo>
                    <a:pt x="948" y="1154"/>
                  </a:lnTo>
                  <a:lnTo>
                    <a:pt x="948" y="1161"/>
                  </a:lnTo>
                  <a:lnTo>
                    <a:pt x="955" y="1170"/>
                  </a:lnTo>
                  <a:lnTo>
                    <a:pt x="996" y="1184"/>
                  </a:lnTo>
                  <a:lnTo>
                    <a:pt x="1038" y="1202"/>
                  </a:lnTo>
                  <a:lnTo>
                    <a:pt x="1057" y="1223"/>
                  </a:lnTo>
                  <a:lnTo>
                    <a:pt x="1064" y="1292"/>
                  </a:lnTo>
                  <a:lnTo>
                    <a:pt x="1097" y="1331"/>
                  </a:lnTo>
                  <a:lnTo>
                    <a:pt x="1115" y="1338"/>
                  </a:lnTo>
                  <a:lnTo>
                    <a:pt x="1148" y="1363"/>
                  </a:lnTo>
                  <a:lnTo>
                    <a:pt x="1155" y="1421"/>
                  </a:lnTo>
                  <a:lnTo>
                    <a:pt x="1204" y="1453"/>
                  </a:lnTo>
                  <a:lnTo>
                    <a:pt x="1229" y="1464"/>
                  </a:lnTo>
                  <a:lnTo>
                    <a:pt x="1249" y="1485"/>
                  </a:lnTo>
                  <a:lnTo>
                    <a:pt x="1257" y="1527"/>
                  </a:lnTo>
                  <a:lnTo>
                    <a:pt x="1257" y="1568"/>
                  </a:lnTo>
                  <a:lnTo>
                    <a:pt x="1271" y="1586"/>
                  </a:lnTo>
                  <a:lnTo>
                    <a:pt x="1287" y="1589"/>
                  </a:lnTo>
                  <a:lnTo>
                    <a:pt x="1303" y="1593"/>
                  </a:lnTo>
                  <a:lnTo>
                    <a:pt x="1322" y="1619"/>
                  </a:lnTo>
                  <a:lnTo>
                    <a:pt x="1322" y="1651"/>
                  </a:lnTo>
                  <a:lnTo>
                    <a:pt x="1331" y="1658"/>
                  </a:lnTo>
                  <a:lnTo>
                    <a:pt x="1336" y="1670"/>
                  </a:lnTo>
                  <a:lnTo>
                    <a:pt x="1383" y="1699"/>
                  </a:lnTo>
                  <a:lnTo>
                    <a:pt x="1424" y="1734"/>
                  </a:lnTo>
                  <a:lnTo>
                    <a:pt x="1430" y="1778"/>
                  </a:lnTo>
                  <a:lnTo>
                    <a:pt x="1440" y="1778"/>
                  </a:lnTo>
                  <a:lnTo>
                    <a:pt x="1443" y="1787"/>
                  </a:lnTo>
                  <a:lnTo>
                    <a:pt x="1452" y="1799"/>
                  </a:lnTo>
                  <a:lnTo>
                    <a:pt x="1482" y="1810"/>
                  </a:lnTo>
                  <a:lnTo>
                    <a:pt x="1522" y="1817"/>
                  </a:lnTo>
                  <a:lnTo>
                    <a:pt x="1533" y="1833"/>
                  </a:lnTo>
                  <a:lnTo>
                    <a:pt x="1540" y="1849"/>
                  </a:lnTo>
                  <a:lnTo>
                    <a:pt x="1540" y="1882"/>
                  </a:lnTo>
                  <a:lnTo>
                    <a:pt x="1547" y="1891"/>
                  </a:lnTo>
                  <a:lnTo>
                    <a:pt x="1554" y="1900"/>
                  </a:lnTo>
                  <a:lnTo>
                    <a:pt x="1568" y="1907"/>
                  </a:lnTo>
                  <a:lnTo>
                    <a:pt x="1580" y="1918"/>
                  </a:lnTo>
                  <a:lnTo>
                    <a:pt x="1600" y="1925"/>
                  </a:lnTo>
                  <a:lnTo>
                    <a:pt x="1619" y="1932"/>
                  </a:lnTo>
                  <a:lnTo>
                    <a:pt x="1619" y="1939"/>
                  </a:lnTo>
                  <a:lnTo>
                    <a:pt x="1625" y="1946"/>
                  </a:lnTo>
                  <a:lnTo>
                    <a:pt x="1619" y="1971"/>
                  </a:lnTo>
                  <a:lnTo>
                    <a:pt x="1625" y="2015"/>
                  </a:lnTo>
                  <a:lnTo>
                    <a:pt x="1645" y="2029"/>
                  </a:lnTo>
                  <a:lnTo>
                    <a:pt x="1656" y="2047"/>
                  </a:lnTo>
                  <a:lnTo>
                    <a:pt x="1670" y="2047"/>
                  </a:lnTo>
                  <a:lnTo>
                    <a:pt x="1683" y="2061"/>
                  </a:lnTo>
                  <a:lnTo>
                    <a:pt x="1688" y="2091"/>
                  </a:lnTo>
                  <a:lnTo>
                    <a:pt x="1703" y="2119"/>
                  </a:lnTo>
                </a:path>
              </a:pathLst>
            </a:custGeom>
            <a:noFill/>
            <a:ln w="3175">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23" name="Freeform 1351"/>
            <p:cNvSpPr>
              <a:spLocks/>
            </p:cNvSpPr>
            <p:nvPr/>
          </p:nvSpPr>
          <p:spPr bwMode="auto">
            <a:xfrm>
              <a:off x="5058" y="2999"/>
              <a:ext cx="114" cy="163"/>
            </a:xfrm>
            <a:custGeom>
              <a:avLst/>
              <a:gdLst>
                <a:gd name="T0" fmla="*/ 8 w 1702"/>
                <a:gd name="T1" fmla="*/ 13 h 2119"/>
                <a:gd name="T2" fmla="*/ 58 w 1702"/>
                <a:gd name="T3" fmla="*/ 32 h 2119"/>
                <a:gd name="T4" fmla="*/ 73 w 1702"/>
                <a:gd name="T5" fmla="*/ 64 h 2119"/>
                <a:gd name="T6" fmla="*/ 102 w 1702"/>
                <a:gd name="T7" fmla="*/ 149 h 2119"/>
                <a:gd name="T8" fmla="*/ 133 w 1702"/>
                <a:gd name="T9" fmla="*/ 163 h 2119"/>
                <a:gd name="T10" fmla="*/ 160 w 1702"/>
                <a:gd name="T11" fmla="*/ 179 h 2119"/>
                <a:gd name="T12" fmla="*/ 188 w 1702"/>
                <a:gd name="T13" fmla="*/ 255 h 2119"/>
                <a:gd name="T14" fmla="*/ 200 w 1702"/>
                <a:gd name="T15" fmla="*/ 269 h 2119"/>
                <a:gd name="T16" fmla="*/ 290 w 1702"/>
                <a:gd name="T17" fmla="*/ 338 h 2119"/>
                <a:gd name="T18" fmla="*/ 306 w 1702"/>
                <a:gd name="T19" fmla="*/ 377 h 2119"/>
                <a:gd name="T20" fmla="*/ 315 w 1702"/>
                <a:gd name="T21" fmla="*/ 384 h 2119"/>
                <a:gd name="T22" fmla="*/ 367 w 1702"/>
                <a:gd name="T23" fmla="*/ 409 h 2119"/>
                <a:gd name="T24" fmla="*/ 381 w 1702"/>
                <a:gd name="T25" fmla="*/ 435 h 2119"/>
                <a:gd name="T26" fmla="*/ 393 w 1702"/>
                <a:gd name="T27" fmla="*/ 474 h 2119"/>
                <a:gd name="T28" fmla="*/ 411 w 1702"/>
                <a:gd name="T29" fmla="*/ 479 h 2119"/>
                <a:gd name="T30" fmla="*/ 429 w 1702"/>
                <a:gd name="T31" fmla="*/ 495 h 2119"/>
                <a:gd name="T32" fmla="*/ 465 w 1702"/>
                <a:gd name="T33" fmla="*/ 492 h 2119"/>
                <a:gd name="T34" fmla="*/ 536 w 1702"/>
                <a:gd name="T35" fmla="*/ 647 h 2119"/>
                <a:gd name="T36" fmla="*/ 581 w 1702"/>
                <a:gd name="T37" fmla="*/ 658 h 2119"/>
                <a:gd name="T38" fmla="*/ 606 w 1702"/>
                <a:gd name="T39" fmla="*/ 741 h 2119"/>
                <a:gd name="T40" fmla="*/ 624 w 1702"/>
                <a:gd name="T41" fmla="*/ 762 h 2119"/>
                <a:gd name="T42" fmla="*/ 715 w 1702"/>
                <a:gd name="T43" fmla="*/ 813 h 2119"/>
                <a:gd name="T44" fmla="*/ 736 w 1702"/>
                <a:gd name="T45" fmla="*/ 921 h 2119"/>
                <a:gd name="T46" fmla="*/ 794 w 1702"/>
                <a:gd name="T47" fmla="*/ 942 h 2119"/>
                <a:gd name="T48" fmla="*/ 832 w 1702"/>
                <a:gd name="T49" fmla="*/ 967 h 2119"/>
                <a:gd name="T50" fmla="*/ 845 w 1702"/>
                <a:gd name="T51" fmla="*/ 1029 h 2119"/>
                <a:gd name="T52" fmla="*/ 894 w 1702"/>
                <a:gd name="T53" fmla="*/ 1057 h 2119"/>
                <a:gd name="T54" fmla="*/ 928 w 1702"/>
                <a:gd name="T55" fmla="*/ 1082 h 2119"/>
                <a:gd name="T56" fmla="*/ 943 w 1702"/>
                <a:gd name="T57" fmla="*/ 1151 h 2119"/>
                <a:gd name="T58" fmla="*/ 950 w 1702"/>
                <a:gd name="T59" fmla="*/ 1161 h 2119"/>
                <a:gd name="T60" fmla="*/ 955 w 1702"/>
                <a:gd name="T61" fmla="*/ 1172 h 2119"/>
                <a:gd name="T62" fmla="*/ 1038 w 1702"/>
                <a:gd name="T63" fmla="*/ 1202 h 2119"/>
                <a:gd name="T64" fmla="*/ 1063 w 1702"/>
                <a:gd name="T65" fmla="*/ 1292 h 2119"/>
                <a:gd name="T66" fmla="*/ 1117 w 1702"/>
                <a:gd name="T67" fmla="*/ 1338 h 2119"/>
                <a:gd name="T68" fmla="*/ 1154 w 1702"/>
                <a:gd name="T69" fmla="*/ 1421 h 2119"/>
                <a:gd name="T70" fmla="*/ 1228 w 1702"/>
                <a:gd name="T71" fmla="*/ 1464 h 2119"/>
                <a:gd name="T72" fmla="*/ 1259 w 1702"/>
                <a:gd name="T73" fmla="*/ 1527 h 2119"/>
                <a:gd name="T74" fmla="*/ 1270 w 1702"/>
                <a:gd name="T75" fmla="*/ 1586 h 2119"/>
                <a:gd name="T76" fmla="*/ 1322 w 1702"/>
                <a:gd name="T77" fmla="*/ 1618 h 2119"/>
                <a:gd name="T78" fmla="*/ 1335 w 1702"/>
                <a:gd name="T79" fmla="*/ 1670 h 2119"/>
                <a:gd name="T80" fmla="*/ 1425 w 1702"/>
                <a:gd name="T81" fmla="*/ 1734 h 2119"/>
                <a:gd name="T82" fmla="*/ 1441 w 1702"/>
                <a:gd name="T83" fmla="*/ 1787 h 2119"/>
                <a:gd name="T84" fmla="*/ 1483 w 1702"/>
                <a:gd name="T85" fmla="*/ 1810 h 2119"/>
                <a:gd name="T86" fmla="*/ 1542 w 1702"/>
                <a:gd name="T87" fmla="*/ 1849 h 2119"/>
                <a:gd name="T88" fmla="*/ 1548 w 1702"/>
                <a:gd name="T89" fmla="*/ 1891 h 2119"/>
                <a:gd name="T90" fmla="*/ 1570 w 1702"/>
                <a:gd name="T91" fmla="*/ 1907 h 2119"/>
                <a:gd name="T92" fmla="*/ 1600 w 1702"/>
                <a:gd name="T93" fmla="*/ 1925 h 2119"/>
                <a:gd name="T94" fmla="*/ 1618 w 1702"/>
                <a:gd name="T95" fmla="*/ 1941 h 2119"/>
                <a:gd name="T96" fmla="*/ 1618 w 1702"/>
                <a:gd name="T97" fmla="*/ 1971 h 2119"/>
                <a:gd name="T98" fmla="*/ 1644 w 1702"/>
                <a:gd name="T99" fmla="*/ 2031 h 2119"/>
                <a:gd name="T100" fmla="*/ 1671 w 1702"/>
                <a:gd name="T101" fmla="*/ 2047 h 2119"/>
                <a:gd name="T102" fmla="*/ 1687 w 1702"/>
                <a:gd name="T103" fmla="*/ 2091 h 2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02" h="2119">
                  <a:moveTo>
                    <a:pt x="0" y="0"/>
                  </a:moveTo>
                  <a:lnTo>
                    <a:pt x="8" y="13"/>
                  </a:lnTo>
                  <a:lnTo>
                    <a:pt x="19" y="20"/>
                  </a:lnTo>
                  <a:lnTo>
                    <a:pt x="58" y="32"/>
                  </a:lnTo>
                  <a:lnTo>
                    <a:pt x="60" y="50"/>
                  </a:lnTo>
                  <a:lnTo>
                    <a:pt x="73" y="64"/>
                  </a:lnTo>
                  <a:lnTo>
                    <a:pt x="84" y="140"/>
                  </a:lnTo>
                  <a:lnTo>
                    <a:pt x="102" y="149"/>
                  </a:lnTo>
                  <a:lnTo>
                    <a:pt x="123" y="154"/>
                  </a:lnTo>
                  <a:lnTo>
                    <a:pt x="133" y="163"/>
                  </a:lnTo>
                  <a:lnTo>
                    <a:pt x="142" y="172"/>
                  </a:lnTo>
                  <a:lnTo>
                    <a:pt x="160" y="179"/>
                  </a:lnTo>
                  <a:lnTo>
                    <a:pt x="179" y="216"/>
                  </a:lnTo>
                  <a:lnTo>
                    <a:pt x="188" y="255"/>
                  </a:lnTo>
                  <a:lnTo>
                    <a:pt x="198" y="257"/>
                  </a:lnTo>
                  <a:lnTo>
                    <a:pt x="200" y="269"/>
                  </a:lnTo>
                  <a:lnTo>
                    <a:pt x="250" y="280"/>
                  </a:lnTo>
                  <a:lnTo>
                    <a:pt x="290" y="338"/>
                  </a:lnTo>
                  <a:lnTo>
                    <a:pt x="297" y="370"/>
                  </a:lnTo>
                  <a:lnTo>
                    <a:pt x="306" y="377"/>
                  </a:lnTo>
                  <a:lnTo>
                    <a:pt x="313" y="377"/>
                  </a:lnTo>
                  <a:lnTo>
                    <a:pt x="315" y="384"/>
                  </a:lnTo>
                  <a:lnTo>
                    <a:pt x="335" y="384"/>
                  </a:lnTo>
                  <a:lnTo>
                    <a:pt x="367" y="409"/>
                  </a:lnTo>
                  <a:lnTo>
                    <a:pt x="367" y="423"/>
                  </a:lnTo>
                  <a:lnTo>
                    <a:pt x="381" y="435"/>
                  </a:lnTo>
                  <a:lnTo>
                    <a:pt x="388" y="454"/>
                  </a:lnTo>
                  <a:lnTo>
                    <a:pt x="393" y="474"/>
                  </a:lnTo>
                  <a:lnTo>
                    <a:pt x="404" y="472"/>
                  </a:lnTo>
                  <a:lnTo>
                    <a:pt x="411" y="479"/>
                  </a:lnTo>
                  <a:lnTo>
                    <a:pt x="425" y="486"/>
                  </a:lnTo>
                  <a:lnTo>
                    <a:pt x="429" y="495"/>
                  </a:lnTo>
                  <a:lnTo>
                    <a:pt x="439" y="499"/>
                  </a:lnTo>
                  <a:lnTo>
                    <a:pt x="465" y="492"/>
                  </a:lnTo>
                  <a:lnTo>
                    <a:pt x="516" y="576"/>
                  </a:lnTo>
                  <a:lnTo>
                    <a:pt x="536" y="647"/>
                  </a:lnTo>
                  <a:lnTo>
                    <a:pt x="559" y="651"/>
                  </a:lnTo>
                  <a:lnTo>
                    <a:pt x="581" y="658"/>
                  </a:lnTo>
                  <a:lnTo>
                    <a:pt x="599" y="672"/>
                  </a:lnTo>
                  <a:lnTo>
                    <a:pt x="606" y="741"/>
                  </a:lnTo>
                  <a:lnTo>
                    <a:pt x="613" y="755"/>
                  </a:lnTo>
                  <a:lnTo>
                    <a:pt x="624" y="762"/>
                  </a:lnTo>
                  <a:lnTo>
                    <a:pt x="671" y="787"/>
                  </a:lnTo>
                  <a:lnTo>
                    <a:pt x="715" y="813"/>
                  </a:lnTo>
                  <a:lnTo>
                    <a:pt x="729" y="909"/>
                  </a:lnTo>
                  <a:lnTo>
                    <a:pt x="736" y="921"/>
                  </a:lnTo>
                  <a:lnTo>
                    <a:pt x="740" y="935"/>
                  </a:lnTo>
                  <a:lnTo>
                    <a:pt x="794" y="942"/>
                  </a:lnTo>
                  <a:lnTo>
                    <a:pt x="810" y="958"/>
                  </a:lnTo>
                  <a:lnTo>
                    <a:pt x="832" y="967"/>
                  </a:lnTo>
                  <a:lnTo>
                    <a:pt x="845" y="992"/>
                  </a:lnTo>
                  <a:lnTo>
                    <a:pt x="845" y="1029"/>
                  </a:lnTo>
                  <a:lnTo>
                    <a:pt x="877" y="1057"/>
                  </a:lnTo>
                  <a:lnTo>
                    <a:pt x="894" y="1057"/>
                  </a:lnTo>
                  <a:lnTo>
                    <a:pt x="910" y="1062"/>
                  </a:lnTo>
                  <a:lnTo>
                    <a:pt x="928" y="1082"/>
                  </a:lnTo>
                  <a:lnTo>
                    <a:pt x="943" y="1107"/>
                  </a:lnTo>
                  <a:lnTo>
                    <a:pt x="943" y="1151"/>
                  </a:lnTo>
                  <a:lnTo>
                    <a:pt x="950" y="1154"/>
                  </a:lnTo>
                  <a:lnTo>
                    <a:pt x="950" y="1161"/>
                  </a:lnTo>
                  <a:lnTo>
                    <a:pt x="950" y="1168"/>
                  </a:lnTo>
                  <a:lnTo>
                    <a:pt x="955" y="1172"/>
                  </a:lnTo>
                  <a:lnTo>
                    <a:pt x="998" y="1184"/>
                  </a:lnTo>
                  <a:lnTo>
                    <a:pt x="1038" y="1202"/>
                  </a:lnTo>
                  <a:lnTo>
                    <a:pt x="1058" y="1223"/>
                  </a:lnTo>
                  <a:lnTo>
                    <a:pt x="1063" y="1292"/>
                  </a:lnTo>
                  <a:lnTo>
                    <a:pt x="1096" y="1331"/>
                  </a:lnTo>
                  <a:lnTo>
                    <a:pt x="1117" y="1338"/>
                  </a:lnTo>
                  <a:lnTo>
                    <a:pt x="1147" y="1363"/>
                  </a:lnTo>
                  <a:lnTo>
                    <a:pt x="1154" y="1421"/>
                  </a:lnTo>
                  <a:lnTo>
                    <a:pt x="1203" y="1453"/>
                  </a:lnTo>
                  <a:lnTo>
                    <a:pt x="1228" y="1464"/>
                  </a:lnTo>
                  <a:lnTo>
                    <a:pt x="1251" y="1485"/>
                  </a:lnTo>
                  <a:lnTo>
                    <a:pt x="1259" y="1527"/>
                  </a:lnTo>
                  <a:lnTo>
                    <a:pt x="1259" y="1568"/>
                  </a:lnTo>
                  <a:lnTo>
                    <a:pt x="1270" y="1586"/>
                  </a:lnTo>
                  <a:lnTo>
                    <a:pt x="1302" y="1593"/>
                  </a:lnTo>
                  <a:lnTo>
                    <a:pt x="1322" y="1618"/>
                  </a:lnTo>
                  <a:lnTo>
                    <a:pt x="1322" y="1651"/>
                  </a:lnTo>
                  <a:lnTo>
                    <a:pt x="1335" y="1670"/>
                  </a:lnTo>
                  <a:lnTo>
                    <a:pt x="1382" y="1699"/>
                  </a:lnTo>
                  <a:lnTo>
                    <a:pt x="1425" y="1734"/>
                  </a:lnTo>
                  <a:lnTo>
                    <a:pt x="1432" y="1778"/>
                  </a:lnTo>
                  <a:lnTo>
                    <a:pt x="1441" y="1787"/>
                  </a:lnTo>
                  <a:lnTo>
                    <a:pt x="1451" y="1799"/>
                  </a:lnTo>
                  <a:lnTo>
                    <a:pt x="1483" y="1810"/>
                  </a:lnTo>
                  <a:lnTo>
                    <a:pt x="1523" y="1817"/>
                  </a:lnTo>
                  <a:lnTo>
                    <a:pt x="1542" y="1849"/>
                  </a:lnTo>
                  <a:lnTo>
                    <a:pt x="1542" y="1882"/>
                  </a:lnTo>
                  <a:lnTo>
                    <a:pt x="1548" y="1891"/>
                  </a:lnTo>
                  <a:lnTo>
                    <a:pt x="1553" y="1900"/>
                  </a:lnTo>
                  <a:lnTo>
                    <a:pt x="1570" y="1907"/>
                  </a:lnTo>
                  <a:lnTo>
                    <a:pt x="1581" y="1921"/>
                  </a:lnTo>
                  <a:lnTo>
                    <a:pt x="1600" y="1925"/>
                  </a:lnTo>
                  <a:lnTo>
                    <a:pt x="1618" y="1932"/>
                  </a:lnTo>
                  <a:lnTo>
                    <a:pt x="1618" y="1941"/>
                  </a:lnTo>
                  <a:lnTo>
                    <a:pt x="1625" y="1946"/>
                  </a:lnTo>
                  <a:lnTo>
                    <a:pt x="1618" y="1971"/>
                  </a:lnTo>
                  <a:lnTo>
                    <a:pt x="1625" y="2015"/>
                  </a:lnTo>
                  <a:lnTo>
                    <a:pt x="1644" y="2031"/>
                  </a:lnTo>
                  <a:lnTo>
                    <a:pt x="1658" y="2047"/>
                  </a:lnTo>
                  <a:lnTo>
                    <a:pt x="1671" y="2047"/>
                  </a:lnTo>
                  <a:lnTo>
                    <a:pt x="1683" y="2061"/>
                  </a:lnTo>
                  <a:lnTo>
                    <a:pt x="1687" y="2091"/>
                  </a:lnTo>
                  <a:lnTo>
                    <a:pt x="1702" y="2119"/>
                  </a:lnTo>
                </a:path>
              </a:pathLst>
            </a:custGeom>
            <a:noFill/>
            <a:ln w="3175">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24" name="Freeform 1352"/>
            <p:cNvSpPr>
              <a:spLocks/>
            </p:cNvSpPr>
            <p:nvPr/>
          </p:nvSpPr>
          <p:spPr bwMode="auto">
            <a:xfrm>
              <a:off x="5046" y="3004"/>
              <a:ext cx="113" cy="163"/>
            </a:xfrm>
            <a:custGeom>
              <a:avLst/>
              <a:gdLst>
                <a:gd name="T0" fmla="*/ 8 w 1704"/>
                <a:gd name="T1" fmla="*/ 13 h 2118"/>
                <a:gd name="T2" fmla="*/ 58 w 1704"/>
                <a:gd name="T3" fmla="*/ 33 h 2118"/>
                <a:gd name="T4" fmla="*/ 86 w 1704"/>
                <a:gd name="T5" fmla="*/ 142 h 2118"/>
                <a:gd name="T6" fmla="*/ 123 w 1704"/>
                <a:gd name="T7" fmla="*/ 153 h 2118"/>
                <a:gd name="T8" fmla="*/ 163 w 1704"/>
                <a:gd name="T9" fmla="*/ 181 h 2118"/>
                <a:gd name="T10" fmla="*/ 188 w 1704"/>
                <a:gd name="T11" fmla="*/ 257 h 2118"/>
                <a:gd name="T12" fmla="*/ 202 w 1704"/>
                <a:gd name="T13" fmla="*/ 268 h 2118"/>
                <a:gd name="T14" fmla="*/ 290 w 1704"/>
                <a:gd name="T15" fmla="*/ 339 h 2118"/>
                <a:gd name="T16" fmla="*/ 309 w 1704"/>
                <a:gd name="T17" fmla="*/ 377 h 2118"/>
                <a:gd name="T18" fmla="*/ 337 w 1704"/>
                <a:gd name="T19" fmla="*/ 384 h 2118"/>
                <a:gd name="T20" fmla="*/ 369 w 1704"/>
                <a:gd name="T21" fmla="*/ 422 h 2118"/>
                <a:gd name="T22" fmla="*/ 388 w 1704"/>
                <a:gd name="T23" fmla="*/ 454 h 2118"/>
                <a:gd name="T24" fmla="*/ 404 w 1704"/>
                <a:gd name="T25" fmla="*/ 473 h 2118"/>
                <a:gd name="T26" fmla="*/ 427 w 1704"/>
                <a:gd name="T27" fmla="*/ 487 h 2118"/>
                <a:gd name="T28" fmla="*/ 438 w 1704"/>
                <a:gd name="T29" fmla="*/ 499 h 2118"/>
                <a:gd name="T30" fmla="*/ 518 w 1704"/>
                <a:gd name="T31" fmla="*/ 577 h 2118"/>
                <a:gd name="T32" fmla="*/ 581 w 1704"/>
                <a:gd name="T33" fmla="*/ 660 h 2118"/>
                <a:gd name="T34" fmla="*/ 608 w 1704"/>
                <a:gd name="T35" fmla="*/ 743 h 2118"/>
                <a:gd name="T36" fmla="*/ 627 w 1704"/>
                <a:gd name="T37" fmla="*/ 761 h 2118"/>
                <a:gd name="T38" fmla="*/ 697 w 1704"/>
                <a:gd name="T39" fmla="*/ 798 h 2118"/>
                <a:gd name="T40" fmla="*/ 729 w 1704"/>
                <a:gd name="T41" fmla="*/ 908 h 2118"/>
                <a:gd name="T42" fmla="*/ 743 w 1704"/>
                <a:gd name="T43" fmla="*/ 934 h 2118"/>
                <a:gd name="T44" fmla="*/ 810 w 1704"/>
                <a:gd name="T45" fmla="*/ 956 h 2118"/>
                <a:gd name="T46" fmla="*/ 845 w 1704"/>
                <a:gd name="T47" fmla="*/ 992 h 2118"/>
                <a:gd name="T48" fmla="*/ 877 w 1704"/>
                <a:gd name="T49" fmla="*/ 1056 h 2118"/>
                <a:gd name="T50" fmla="*/ 910 w 1704"/>
                <a:gd name="T51" fmla="*/ 1062 h 2118"/>
                <a:gd name="T52" fmla="*/ 943 w 1704"/>
                <a:gd name="T53" fmla="*/ 1107 h 2118"/>
                <a:gd name="T54" fmla="*/ 950 w 1704"/>
                <a:gd name="T55" fmla="*/ 1153 h 2118"/>
                <a:gd name="T56" fmla="*/ 957 w 1704"/>
                <a:gd name="T57" fmla="*/ 1171 h 2118"/>
                <a:gd name="T58" fmla="*/ 1040 w 1704"/>
                <a:gd name="T59" fmla="*/ 1204 h 2118"/>
                <a:gd name="T60" fmla="*/ 1058 w 1704"/>
                <a:gd name="T61" fmla="*/ 1259 h 2118"/>
                <a:gd name="T62" fmla="*/ 1098 w 1704"/>
                <a:gd name="T63" fmla="*/ 1333 h 2118"/>
                <a:gd name="T64" fmla="*/ 1149 w 1704"/>
                <a:gd name="T65" fmla="*/ 1362 h 2118"/>
                <a:gd name="T66" fmla="*/ 1205 w 1704"/>
                <a:gd name="T67" fmla="*/ 1453 h 2118"/>
                <a:gd name="T68" fmla="*/ 1251 w 1704"/>
                <a:gd name="T69" fmla="*/ 1485 h 2118"/>
                <a:gd name="T70" fmla="*/ 1259 w 1704"/>
                <a:gd name="T71" fmla="*/ 1568 h 2118"/>
                <a:gd name="T72" fmla="*/ 1289 w 1704"/>
                <a:gd name="T73" fmla="*/ 1591 h 2118"/>
                <a:gd name="T74" fmla="*/ 1311 w 1704"/>
                <a:gd name="T75" fmla="*/ 1607 h 2118"/>
                <a:gd name="T76" fmla="*/ 1324 w 1704"/>
                <a:gd name="T77" fmla="*/ 1650 h 2118"/>
                <a:gd name="T78" fmla="*/ 1382 w 1704"/>
                <a:gd name="T79" fmla="*/ 1701 h 2118"/>
                <a:gd name="T80" fmla="*/ 1430 w 1704"/>
                <a:gd name="T81" fmla="*/ 1756 h 2118"/>
                <a:gd name="T82" fmla="*/ 1441 w 1704"/>
                <a:gd name="T83" fmla="*/ 1779 h 2118"/>
                <a:gd name="T84" fmla="*/ 1451 w 1704"/>
                <a:gd name="T85" fmla="*/ 1797 h 2118"/>
                <a:gd name="T86" fmla="*/ 1523 w 1704"/>
                <a:gd name="T87" fmla="*/ 1819 h 2118"/>
                <a:gd name="T88" fmla="*/ 1542 w 1704"/>
                <a:gd name="T89" fmla="*/ 1880 h 2118"/>
                <a:gd name="T90" fmla="*/ 1555 w 1704"/>
                <a:gd name="T91" fmla="*/ 1901 h 2118"/>
                <a:gd name="T92" fmla="*/ 1581 w 1704"/>
                <a:gd name="T93" fmla="*/ 1919 h 2118"/>
                <a:gd name="T94" fmla="*/ 1620 w 1704"/>
                <a:gd name="T95" fmla="*/ 1934 h 2118"/>
                <a:gd name="T96" fmla="*/ 1620 w 1704"/>
                <a:gd name="T97" fmla="*/ 1970 h 2118"/>
                <a:gd name="T98" fmla="*/ 1644 w 1704"/>
                <a:gd name="T99" fmla="*/ 2030 h 2118"/>
                <a:gd name="T100" fmla="*/ 1671 w 1704"/>
                <a:gd name="T101" fmla="*/ 2049 h 2118"/>
                <a:gd name="T102" fmla="*/ 1690 w 1704"/>
                <a:gd name="T103" fmla="*/ 2090 h 2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04" h="2118">
                  <a:moveTo>
                    <a:pt x="0" y="0"/>
                  </a:moveTo>
                  <a:lnTo>
                    <a:pt x="8" y="13"/>
                  </a:lnTo>
                  <a:lnTo>
                    <a:pt x="21" y="20"/>
                  </a:lnTo>
                  <a:lnTo>
                    <a:pt x="58" y="33"/>
                  </a:lnTo>
                  <a:lnTo>
                    <a:pt x="73" y="65"/>
                  </a:lnTo>
                  <a:lnTo>
                    <a:pt x="86" y="142"/>
                  </a:lnTo>
                  <a:lnTo>
                    <a:pt x="102" y="151"/>
                  </a:lnTo>
                  <a:lnTo>
                    <a:pt x="123" y="153"/>
                  </a:lnTo>
                  <a:lnTo>
                    <a:pt x="144" y="174"/>
                  </a:lnTo>
                  <a:lnTo>
                    <a:pt x="163" y="181"/>
                  </a:lnTo>
                  <a:lnTo>
                    <a:pt x="179" y="215"/>
                  </a:lnTo>
                  <a:lnTo>
                    <a:pt x="188" y="257"/>
                  </a:lnTo>
                  <a:lnTo>
                    <a:pt x="198" y="259"/>
                  </a:lnTo>
                  <a:lnTo>
                    <a:pt x="202" y="268"/>
                  </a:lnTo>
                  <a:lnTo>
                    <a:pt x="253" y="282"/>
                  </a:lnTo>
                  <a:lnTo>
                    <a:pt x="290" y="339"/>
                  </a:lnTo>
                  <a:lnTo>
                    <a:pt x="297" y="372"/>
                  </a:lnTo>
                  <a:lnTo>
                    <a:pt x="309" y="377"/>
                  </a:lnTo>
                  <a:lnTo>
                    <a:pt x="319" y="384"/>
                  </a:lnTo>
                  <a:lnTo>
                    <a:pt x="337" y="384"/>
                  </a:lnTo>
                  <a:lnTo>
                    <a:pt x="369" y="411"/>
                  </a:lnTo>
                  <a:lnTo>
                    <a:pt x="369" y="422"/>
                  </a:lnTo>
                  <a:lnTo>
                    <a:pt x="381" y="436"/>
                  </a:lnTo>
                  <a:lnTo>
                    <a:pt x="388" y="454"/>
                  </a:lnTo>
                  <a:lnTo>
                    <a:pt x="395" y="473"/>
                  </a:lnTo>
                  <a:lnTo>
                    <a:pt x="404" y="473"/>
                  </a:lnTo>
                  <a:lnTo>
                    <a:pt x="411" y="480"/>
                  </a:lnTo>
                  <a:lnTo>
                    <a:pt x="427" y="487"/>
                  </a:lnTo>
                  <a:lnTo>
                    <a:pt x="429" y="497"/>
                  </a:lnTo>
                  <a:lnTo>
                    <a:pt x="438" y="499"/>
                  </a:lnTo>
                  <a:lnTo>
                    <a:pt x="465" y="494"/>
                  </a:lnTo>
                  <a:lnTo>
                    <a:pt x="518" y="577"/>
                  </a:lnTo>
                  <a:lnTo>
                    <a:pt x="536" y="646"/>
                  </a:lnTo>
                  <a:lnTo>
                    <a:pt x="581" y="660"/>
                  </a:lnTo>
                  <a:lnTo>
                    <a:pt x="601" y="671"/>
                  </a:lnTo>
                  <a:lnTo>
                    <a:pt x="608" y="743"/>
                  </a:lnTo>
                  <a:lnTo>
                    <a:pt x="615" y="754"/>
                  </a:lnTo>
                  <a:lnTo>
                    <a:pt x="627" y="761"/>
                  </a:lnTo>
                  <a:lnTo>
                    <a:pt x="673" y="786"/>
                  </a:lnTo>
                  <a:lnTo>
                    <a:pt x="697" y="798"/>
                  </a:lnTo>
                  <a:lnTo>
                    <a:pt x="718" y="814"/>
                  </a:lnTo>
                  <a:lnTo>
                    <a:pt x="729" y="908"/>
                  </a:lnTo>
                  <a:lnTo>
                    <a:pt x="736" y="920"/>
                  </a:lnTo>
                  <a:lnTo>
                    <a:pt x="743" y="934"/>
                  </a:lnTo>
                  <a:lnTo>
                    <a:pt x="794" y="940"/>
                  </a:lnTo>
                  <a:lnTo>
                    <a:pt x="810" y="956"/>
                  </a:lnTo>
                  <a:lnTo>
                    <a:pt x="834" y="967"/>
                  </a:lnTo>
                  <a:lnTo>
                    <a:pt x="845" y="992"/>
                  </a:lnTo>
                  <a:lnTo>
                    <a:pt x="845" y="1031"/>
                  </a:lnTo>
                  <a:lnTo>
                    <a:pt x="877" y="1056"/>
                  </a:lnTo>
                  <a:lnTo>
                    <a:pt x="894" y="1058"/>
                  </a:lnTo>
                  <a:lnTo>
                    <a:pt x="910" y="1062"/>
                  </a:lnTo>
                  <a:lnTo>
                    <a:pt x="928" y="1081"/>
                  </a:lnTo>
                  <a:lnTo>
                    <a:pt x="943" y="1107"/>
                  </a:lnTo>
                  <a:lnTo>
                    <a:pt x="943" y="1153"/>
                  </a:lnTo>
                  <a:lnTo>
                    <a:pt x="950" y="1153"/>
                  </a:lnTo>
                  <a:lnTo>
                    <a:pt x="950" y="1162"/>
                  </a:lnTo>
                  <a:lnTo>
                    <a:pt x="957" y="1171"/>
                  </a:lnTo>
                  <a:lnTo>
                    <a:pt x="998" y="1182"/>
                  </a:lnTo>
                  <a:lnTo>
                    <a:pt x="1040" y="1204"/>
                  </a:lnTo>
                  <a:lnTo>
                    <a:pt x="1058" y="1222"/>
                  </a:lnTo>
                  <a:lnTo>
                    <a:pt x="1058" y="1259"/>
                  </a:lnTo>
                  <a:lnTo>
                    <a:pt x="1065" y="1293"/>
                  </a:lnTo>
                  <a:lnTo>
                    <a:pt x="1098" y="1333"/>
                  </a:lnTo>
                  <a:lnTo>
                    <a:pt x="1116" y="1337"/>
                  </a:lnTo>
                  <a:lnTo>
                    <a:pt x="1149" y="1362"/>
                  </a:lnTo>
                  <a:lnTo>
                    <a:pt x="1156" y="1420"/>
                  </a:lnTo>
                  <a:lnTo>
                    <a:pt x="1205" y="1453"/>
                  </a:lnTo>
                  <a:lnTo>
                    <a:pt x="1230" y="1464"/>
                  </a:lnTo>
                  <a:lnTo>
                    <a:pt x="1251" y="1485"/>
                  </a:lnTo>
                  <a:lnTo>
                    <a:pt x="1259" y="1526"/>
                  </a:lnTo>
                  <a:lnTo>
                    <a:pt x="1259" y="1568"/>
                  </a:lnTo>
                  <a:lnTo>
                    <a:pt x="1273" y="1588"/>
                  </a:lnTo>
                  <a:lnTo>
                    <a:pt x="1289" y="1591"/>
                  </a:lnTo>
                  <a:lnTo>
                    <a:pt x="1305" y="1593"/>
                  </a:lnTo>
                  <a:lnTo>
                    <a:pt x="1311" y="1607"/>
                  </a:lnTo>
                  <a:lnTo>
                    <a:pt x="1324" y="1620"/>
                  </a:lnTo>
                  <a:lnTo>
                    <a:pt x="1324" y="1650"/>
                  </a:lnTo>
                  <a:lnTo>
                    <a:pt x="1335" y="1671"/>
                  </a:lnTo>
                  <a:lnTo>
                    <a:pt x="1382" y="1701"/>
                  </a:lnTo>
                  <a:lnTo>
                    <a:pt x="1425" y="1735"/>
                  </a:lnTo>
                  <a:lnTo>
                    <a:pt x="1430" y="1756"/>
                  </a:lnTo>
                  <a:lnTo>
                    <a:pt x="1432" y="1779"/>
                  </a:lnTo>
                  <a:lnTo>
                    <a:pt x="1441" y="1779"/>
                  </a:lnTo>
                  <a:lnTo>
                    <a:pt x="1445" y="1786"/>
                  </a:lnTo>
                  <a:lnTo>
                    <a:pt x="1451" y="1797"/>
                  </a:lnTo>
                  <a:lnTo>
                    <a:pt x="1483" y="1812"/>
                  </a:lnTo>
                  <a:lnTo>
                    <a:pt x="1523" y="1819"/>
                  </a:lnTo>
                  <a:lnTo>
                    <a:pt x="1542" y="1851"/>
                  </a:lnTo>
                  <a:lnTo>
                    <a:pt x="1542" y="1880"/>
                  </a:lnTo>
                  <a:lnTo>
                    <a:pt x="1548" y="1892"/>
                  </a:lnTo>
                  <a:lnTo>
                    <a:pt x="1555" y="1901"/>
                  </a:lnTo>
                  <a:lnTo>
                    <a:pt x="1570" y="1908"/>
                  </a:lnTo>
                  <a:lnTo>
                    <a:pt x="1581" y="1919"/>
                  </a:lnTo>
                  <a:lnTo>
                    <a:pt x="1602" y="1927"/>
                  </a:lnTo>
                  <a:lnTo>
                    <a:pt x="1620" y="1934"/>
                  </a:lnTo>
                  <a:lnTo>
                    <a:pt x="1625" y="1945"/>
                  </a:lnTo>
                  <a:lnTo>
                    <a:pt x="1620" y="1970"/>
                  </a:lnTo>
                  <a:lnTo>
                    <a:pt x="1625" y="2016"/>
                  </a:lnTo>
                  <a:lnTo>
                    <a:pt x="1644" y="2030"/>
                  </a:lnTo>
                  <a:lnTo>
                    <a:pt x="1658" y="2049"/>
                  </a:lnTo>
                  <a:lnTo>
                    <a:pt x="1671" y="2049"/>
                  </a:lnTo>
                  <a:lnTo>
                    <a:pt x="1683" y="2061"/>
                  </a:lnTo>
                  <a:lnTo>
                    <a:pt x="1690" y="2090"/>
                  </a:lnTo>
                  <a:lnTo>
                    <a:pt x="1704" y="2118"/>
                  </a:lnTo>
                </a:path>
              </a:pathLst>
            </a:custGeom>
            <a:noFill/>
            <a:ln w="3175">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25" name="Freeform 1353"/>
            <p:cNvSpPr>
              <a:spLocks/>
            </p:cNvSpPr>
            <p:nvPr/>
          </p:nvSpPr>
          <p:spPr bwMode="auto">
            <a:xfrm>
              <a:off x="5042" y="3007"/>
              <a:ext cx="113" cy="163"/>
            </a:xfrm>
            <a:custGeom>
              <a:avLst/>
              <a:gdLst>
                <a:gd name="T0" fmla="*/ 8 w 1702"/>
                <a:gd name="T1" fmla="*/ 14 h 2119"/>
                <a:gd name="T2" fmla="*/ 58 w 1702"/>
                <a:gd name="T3" fmla="*/ 32 h 2119"/>
                <a:gd name="T4" fmla="*/ 75 w 1702"/>
                <a:gd name="T5" fmla="*/ 104 h 2119"/>
                <a:gd name="T6" fmla="*/ 103 w 1702"/>
                <a:gd name="T7" fmla="*/ 149 h 2119"/>
                <a:gd name="T8" fmla="*/ 131 w 1702"/>
                <a:gd name="T9" fmla="*/ 163 h 2119"/>
                <a:gd name="T10" fmla="*/ 161 w 1702"/>
                <a:gd name="T11" fmla="*/ 179 h 2119"/>
                <a:gd name="T12" fmla="*/ 186 w 1702"/>
                <a:gd name="T13" fmla="*/ 258 h 2119"/>
                <a:gd name="T14" fmla="*/ 201 w 1702"/>
                <a:gd name="T15" fmla="*/ 269 h 2119"/>
                <a:gd name="T16" fmla="*/ 291 w 1702"/>
                <a:gd name="T17" fmla="*/ 341 h 2119"/>
                <a:gd name="T18" fmla="*/ 307 w 1702"/>
                <a:gd name="T19" fmla="*/ 378 h 2119"/>
                <a:gd name="T20" fmla="*/ 316 w 1702"/>
                <a:gd name="T21" fmla="*/ 384 h 2119"/>
                <a:gd name="T22" fmla="*/ 367 w 1702"/>
                <a:gd name="T23" fmla="*/ 410 h 2119"/>
                <a:gd name="T24" fmla="*/ 382 w 1702"/>
                <a:gd name="T25" fmla="*/ 435 h 2119"/>
                <a:gd name="T26" fmla="*/ 393 w 1702"/>
                <a:gd name="T27" fmla="*/ 475 h 2119"/>
                <a:gd name="T28" fmla="*/ 409 w 1702"/>
                <a:gd name="T29" fmla="*/ 479 h 2119"/>
                <a:gd name="T30" fmla="*/ 430 w 1702"/>
                <a:gd name="T31" fmla="*/ 497 h 2119"/>
                <a:gd name="T32" fmla="*/ 465 w 1702"/>
                <a:gd name="T33" fmla="*/ 493 h 2119"/>
                <a:gd name="T34" fmla="*/ 534 w 1702"/>
                <a:gd name="T35" fmla="*/ 647 h 2119"/>
                <a:gd name="T36" fmla="*/ 581 w 1702"/>
                <a:gd name="T37" fmla="*/ 661 h 2119"/>
                <a:gd name="T38" fmla="*/ 606 w 1702"/>
                <a:gd name="T39" fmla="*/ 744 h 2119"/>
                <a:gd name="T40" fmla="*/ 625 w 1702"/>
                <a:gd name="T41" fmla="*/ 762 h 2119"/>
                <a:gd name="T42" fmla="*/ 716 w 1702"/>
                <a:gd name="T43" fmla="*/ 813 h 2119"/>
                <a:gd name="T44" fmla="*/ 736 w 1702"/>
                <a:gd name="T45" fmla="*/ 921 h 2119"/>
                <a:gd name="T46" fmla="*/ 767 w 1702"/>
                <a:gd name="T47" fmla="*/ 935 h 2119"/>
                <a:gd name="T48" fmla="*/ 810 w 1702"/>
                <a:gd name="T49" fmla="*/ 958 h 2119"/>
                <a:gd name="T50" fmla="*/ 846 w 1702"/>
                <a:gd name="T51" fmla="*/ 993 h 2119"/>
                <a:gd name="T52" fmla="*/ 875 w 1702"/>
                <a:gd name="T53" fmla="*/ 1057 h 2119"/>
                <a:gd name="T54" fmla="*/ 908 w 1702"/>
                <a:gd name="T55" fmla="*/ 1064 h 2119"/>
                <a:gd name="T56" fmla="*/ 940 w 1702"/>
                <a:gd name="T57" fmla="*/ 1108 h 2119"/>
                <a:gd name="T58" fmla="*/ 948 w 1702"/>
                <a:gd name="T59" fmla="*/ 1160 h 2119"/>
                <a:gd name="T60" fmla="*/ 955 w 1702"/>
                <a:gd name="T61" fmla="*/ 1173 h 2119"/>
                <a:gd name="T62" fmla="*/ 1038 w 1702"/>
                <a:gd name="T63" fmla="*/ 1205 h 2119"/>
                <a:gd name="T64" fmla="*/ 1056 w 1702"/>
                <a:gd name="T65" fmla="*/ 1257 h 2119"/>
                <a:gd name="T66" fmla="*/ 1096 w 1702"/>
                <a:gd name="T67" fmla="*/ 1331 h 2119"/>
                <a:gd name="T68" fmla="*/ 1148 w 1702"/>
                <a:gd name="T69" fmla="*/ 1363 h 2119"/>
                <a:gd name="T70" fmla="*/ 1203 w 1702"/>
                <a:gd name="T71" fmla="*/ 1453 h 2119"/>
                <a:gd name="T72" fmla="*/ 1251 w 1702"/>
                <a:gd name="T73" fmla="*/ 1485 h 2119"/>
                <a:gd name="T74" fmla="*/ 1257 w 1702"/>
                <a:gd name="T75" fmla="*/ 1569 h 2119"/>
                <a:gd name="T76" fmla="*/ 1303 w 1702"/>
                <a:gd name="T77" fmla="*/ 1594 h 2119"/>
                <a:gd name="T78" fmla="*/ 1322 w 1702"/>
                <a:gd name="T79" fmla="*/ 1652 h 2119"/>
                <a:gd name="T80" fmla="*/ 1426 w 1702"/>
                <a:gd name="T81" fmla="*/ 1734 h 2119"/>
                <a:gd name="T82" fmla="*/ 1439 w 1702"/>
                <a:gd name="T83" fmla="*/ 1781 h 2119"/>
                <a:gd name="T84" fmla="*/ 1452 w 1702"/>
                <a:gd name="T85" fmla="*/ 1799 h 2119"/>
                <a:gd name="T86" fmla="*/ 1521 w 1702"/>
                <a:gd name="T87" fmla="*/ 1817 h 2119"/>
                <a:gd name="T88" fmla="*/ 1542 w 1702"/>
                <a:gd name="T89" fmla="*/ 1849 h 2119"/>
                <a:gd name="T90" fmla="*/ 1549 w 1702"/>
                <a:gd name="T91" fmla="*/ 1891 h 2119"/>
                <a:gd name="T92" fmla="*/ 1567 w 1702"/>
                <a:gd name="T93" fmla="*/ 1907 h 2119"/>
                <a:gd name="T94" fmla="*/ 1600 w 1702"/>
                <a:gd name="T95" fmla="*/ 1928 h 2119"/>
                <a:gd name="T96" fmla="*/ 1625 w 1702"/>
                <a:gd name="T97" fmla="*/ 1946 h 2119"/>
                <a:gd name="T98" fmla="*/ 1625 w 1702"/>
                <a:gd name="T99" fmla="*/ 2016 h 2119"/>
                <a:gd name="T100" fmla="*/ 1658 w 1702"/>
                <a:gd name="T101" fmla="*/ 2048 h 2119"/>
                <a:gd name="T102" fmla="*/ 1683 w 1702"/>
                <a:gd name="T103" fmla="*/ 2061 h 2119"/>
                <a:gd name="T104" fmla="*/ 1702 w 1702"/>
                <a:gd name="T105" fmla="*/ 2119 h 2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02" h="2119">
                  <a:moveTo>
                    <a:pt x="0" y="0"/>
                  </a:moveTo>
                  <a:lnTo>
                    <a:pt x="8" y="14"/>
                  </a:lnTo>
                  <a:lnTo>
                    <a:pt x="19" y="21"/>
                  </a:lnTo>
                  <a:lnTo>
                    <a:pt x="58" y="32"/>
                  </a:lnTo>
                  <a:lnTo>
                    <a:pt x="71" y="64"/>
                  </a:lnTo>
                  <a:lnTo>
                    <a:pt x="75" y="104"/>
                  </a:lnTo>
                  <a:lnTo>
                    <a:pt x="84" y="143"/>
                  </a:lnTo>
                  <a:lnTo>
                    <a:pt x="103" y="149"/>
                  </a:lnTo>
                  <a:lnTo>
                    <a:pt x="121" y="154"/>
                  </a:lnTo>
                  <a:lnTo>
                    <a:pt x="131" y="163"/>
                  </a:lnTo>
                  <a:lnTo>
                    <a:pt x="142" y="172"/>
                  </a:lnTo>
                  <a:lnTo>
                    <a:pt x="161" y="179"/>
                  </a:lnTo>
                  <a:lnTo>
                    <a:pt x="179" y="217"/>
                  </a:lnTo>
                  <a:lnTo>
                    <a:pt x="186" y="258"/>
                  </a:lnTo>
                  <a:lnTo>
                    <a:pt x="196" y="260"/>
                  </a:lnTo>
                  <a:lnTo>
                    <a:pt x="201" y="269"/>
                  </a:lnTo>
                  <a:lnTo>
                    <a:pt x="251" y="283"/>
                  </a:lnTo>
                  <a:lnTo>
                    <a:pt x="291" y="341"/>
                  </a:lnTo>
                  <a:lnTo>
                    <a:pt x="295" y="373"/>
                  </a:lnTo>
                  <a:lnTo>
                    <a:pt x="307" y="378"/>
                  </a:lnTo>
                  <a:lnTo>
                    <a:pt x="313" y="378"/>
                  </a:lnTo>
                  <a:lnTo>
                    <a:pt x="316" y="384"/>
                  </a:lnTo>
                  <a:lnTo>
                    <a:pt x="335" y="384"/>
                  </a:lnTo>
                  <a:lnTo>
                    <a:pt x="367" y="410"/>
                  </a:lnTo>
                  <a:lnTo>
                    <a:pt x="367" y="423"/>
                  </a:lnTo>
                  <a:lnTo>
                    <a:pt x="382" y="435"/>
                  </a:lnTo>
                  <a:lnTo>
                    <a:pt x="389" y="454"/>
                  </a:lnTo>
                  <a:lnTo>
                    <a:pt x="393" y="475"/>
                  </a:lnTo>
                  <a:lnTo>
                    <a:pt x="402" y="472"/>
                  </a:lnTo>
                  <a:lnTo>
                    <a:pt x="409" y="479"/>
                  </a:lnTo>
                  <a:lnTo>
                    <a:pt x="425" y="488"/>
                  </a:lnTo>
                  <a:lnTo>
                    <a:pt x="430" y="497"/>
                  </a:lnTo>
                  <a:lnTo>
                    <a:pt x="439" y="500"/>
                  </a:lnTo>
                  <a:lnTo>
                    <a:pt x="465" y="493"/>
                  </a:lnTo>
                  <a:lnTo>
                    <a:pt x="516" y="576"/>
                  </a:lnTo>
                  <a:lnTo>
                    <a:pt x="534" y="647"/>
                  </a:lnTo>
                  <a:lnTo>
                    <a:pt x="557" y="654"/>
                  </a:lnTo>
                  <a:lnTo>
                    <a:pt x="581" y="661"/>
                  </a:lnTo>
                  <a:lnTo>
                    <a:pt x="599" y="672"/>
                  </a:lnTo>
                  <a:lnTo>
                    <a:pt x="606" y="744"/>
                  </a:lnTo>
                  <a:lnTo>
                    <a:pt x="613" y="755"/>
                  </a:lnTo>
                  <a:lnTo>
                    <a:pt x="625" y="762"/>
                  </a:lnTo>
                  <a:lnTo>
                    <a:pt x="671" y="787"/>
                  </a:lnTo>
                  <a:lnTo>
                    <a:pt x="716" y="813"/>
                  </a:lnTo>
                  <a:lnTo>
                    <a:pt x="729" y="909"/>
                  </a:lnTo>
                  <a:lnTo>
                    <a:pt x="736" y="921"/>
                  </a:lnTo>
                  <a:lnTo>
                    <a:pt x="741" y="935"/>
                  </a:lnTo>
                  <a:lnTo>
                    <a:pt x="767" y="935"/>
                  </a:lnTo>
                  <a:lnTo>
                    <a:pt x="792" y="942"/>
                  </a:lnTo>
                  <a:lnTo>
                    <a:pt x="810" y="958"/>
                  </a:lnTo>
                  <a:lnTo>
                    <a:pt x="832" y="967"/>
                  </a:lnTo>
                  <a:lnTo>
                    <a:pt x="846" y="993"/>
                  </a:lnTo>
                  <a:lnTo>
                    <a:pt x="846" y="1031"/>
                  </a:lnTo>
                  <a:lnTo>
                    <a:pt x="875" y="1057"/>
                  </a:lnTo>
                  <a:lnTo>
                    <a:pt x="892" y="1057"/>
                  </a:lnTo>
                  <a:lnTo>
                    <a:pt x="908" y="1064"/>
                  </a:lnTo>
                  <a:lnTo>
                    <a:pt x="929" y="1083"/>
                  </a:lnTo>
                  <a:lnTo>
                    <a:pt x="940" y="1108"/>
                  </a:lnTo>
                  <a:lnTo>
                    <a:pt x="940" y="1151"/>
                  </a:lnTo>
                  <a:lnTo>
                    <a:pt x="948" y="1160"/>
                  </a:lnTo>
                  <a:lnTo>
                    <a:pt x="948" y="1170"/>
                  </a:lnTo>
                  <a:lnTo>
                    <a:pt x="955" y="1173"/>
                  </a:lnTo>
                  <a:lnTo>
                    <a:pt x="996" y="1184"/>
                  </a:lnTo>
                  <a:lnTo>
                    <a:pt x="1038" y="1205"/>
                  </a:lnTo>
                  <a:lnTo>
                    <a:pt x="1056" y="1223"/>
                  </a:lnTo>
                  <a:lnTo>
                    <a:pt x="1056" y="1257"/>
                  </a:lnTo>
                  <a:lnTo>
                    <a:pt x="1063" y="1295"/>
                  </a:lnTo>
                  <a:lnTo>
                    <a:pt x="1096" y="1331"/>
                  </a:lnTo>
                  <a:lnTo>
                    <a:pt x="1115" y="1338"/>
                  </a:lnTo>
                  <a:lnTo>
                    <a:pt x="1148" y="1363"/>
                  </a:lnTo>
                  <a:lnTo>
                    <a:pt x="1154" y="1421"/>
                  </a:lnTo>
                  <a:lnTo>
                    <a:pt x="1203" y="1453"/>
                  </a:lnTo>
                  <a:lnTo>
                    <a:pt x="1228" y="1465"/>
                  </a:lnTo>
                  <a:lnTo>
                    <a:pt x="1251" y="1485"/>
                  </a:lnTo>
                  <a:lnTo>
                    <a:pt x="1259" y="1527"/>
                  </a:lnTo>
                  <a:lnTo>
                    <a:pt x="1257" y="1569"/>
                  </a:lnTo>
                  <a:lnTo>
                    <a:pt x="1271" y="1587"/>
                  </a:lnTo>
                  <a:lnTo>
                    <a:pt x="1303" y="1594"/>
                  </a:lnTo>
                  <a:lnTo>
                    <a:pt x="1322" y="1619"/>
                  </a:lnTo>
                  <a:lnTo>
                    <a:pt x="1322" y="1652"/>
                  </a:lnTo>
                  <a:lnTo>
                    <a:pt x="1336" y="1670"/>
                  </a:lnTo>
                  <a:lnTo>
                    <a:pt x="1426" y="1734"/>
                  </a:lnTo>
                  <a:lnTo>
                    <a:pt x="1430" y="1781"/>
                  </a:lnTo>
                  <a:lnTo>
                    <a:pt x="1439" y="1781"/>
                  </a:lnTo>
                  <a:lnTo>
                    <a:pt x="1442" y="1788"/>
                  </a:lnTo>
                  <a:lnTo>
                    <a:pt x="1452" y="1799"/>
                  </a:lnTo>
                  <a:lnTo>
                    <a:pt x="1484" y="1813"/>
                  </a:lnTo>
                  <a:lnTo>
                    <a:pt x="1521" y="1817"/>
                  </a:lnTo>
                  <a:lnTo>
                    <a:pt x="1533" y="1833"/>
                  </a:lnTo>
                  <a:lnTo>
                    <a:pt x="1542" y="1849"/>
                  </a:lnTo>
                  <a:lnTo>
                    <a:pt x="1542" y="1881"/>
                  </a:lnTo>
                  <a:lnTo>
                    <a:pt x="1549" y="1891"/>
                  </a:lnTo>
                  <a:lnTo>
                    <a:pt x="1553" y="1901"/>
                  </a:lnTo>
                  <a:lnTo>
                    <a:pt x="1567" y="1907"/>
                  </a:lnTo>
                  <a:lnTo>
                    <a:pt x="1579" y="1921"/>
                  </a:lnTo>
                  <a:lnTo>
                    <a:pt x="1600" y="1928"/>
                  </a:lnTo>
                  <a:lnTo>
                    <a:pt x="1618" y="1932"/>
                  </a:lnTo>
                  <a:lnTo>
                    <a:pt x="1625" y="1946"/>
                  </a:lnTo>
                  <a:lnTo>
                    <a:pt x="1618" y="1971"/>
                  </a:lnTo>
                  <a:lnTo>
                    <a:pt x="1625" y="2016"/>
                  </a:lnTo>
                  <a:lnTo>
                    <a:pt x="1644" y="2032"/>
                  </a:lnTo>
                  <a:lnTo>
                    <a:pt x="1658" y="2048"/>
                  </a:lnTo>
                  <a:lnTo>
                    <a:pt x="1669" y="2050"/>
                  </a:lnTo>
                  <a:lnTo>
                    <a:pt x="1683" y="2061"/>
                  </a:lnTo>
                  <a:lnTo>
                    <a:pt x="1688" y="2091"/>
                  </a:lnTo>
                  <a:lnTo>
                    <a:pt x="1702" y="2119"/>
                  </a:lnTo>
                </a:path>
              </a:pathLst>
            </a:custGeom>
            <a:noFill/>
            <a:ln w="3175">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26" name="Freeform 1354"/>
            <p:cNvSpPr>
              <a:spLocks/>
            </p:cNvSpPr>
            <p:nvPr/>
          </p:nvSpPr>
          <p:spPr bwMode="auto">
            <a:xfrm>
              <a:off x="5038" y="3010"/>
              <a:ext cx="113" cy="163"/>
            </a:xfrm>
            <a:custGeom>
              <a:avLst/>
              <a:gdLst>
                <a:gd name="T0" fmla="*/ 7 w 1701"/>
                <a:gd name="T1" fmla="*/ 11 h 2117"/>
                <a:gd name="T2" fmla="*/ 57 w 1701"/>
                <a:gd name="T3" fmla="*/ 32 h 2117"/>
                <a:gd name="T4" fmla="*/ 83 w 1701"/>
                <a:gd name="T5" fmla="*/ 140 h 2117"/>
                <a:gd name="T6" fmla="*/ 141 w 1701"/>
                <a:gd name="T7" fmla="*/ 173 h 2117"/>
                <a:gd name="T8" fmla="*/ 178 w 1701"/>
                <a:gd name="T9" fmla="*/ 216 h 2117"/>
                <a:gd name="T10" fmla="*/ 195 w 1701"/>
                <a:gd name="T11" fmla="*/ 258 h 2117"/>
                <a:gd name="T12" fmla="*/ 251 w 1701"/>
                <a:gd name="T13" fmla="*/ 281 h 2117"/>
                <a:gd name="T14" fmla="*/ 294 w 1701"/>
                <a:gd name="T15" fmla="*/ 370 h 2117"/>
                <a:gd name="T16" fmla="*/ 313 w 1701"/>
                <a:gd name="T17" fmla="*/ 377 h 2117"/>
                <a:gd name="T18" fmla="*/ 334 w 1701"/>
                <a:gd name="T19" fmla="*/ 384 h 2117"/>
                <a:gd name="T20" fmla="*/ 366 w 1701"/>
                <a:gd name="T21" fmla="*/ 422 h 2117"/>
                <a:gd name="T22" fmla="*/ 387 w 1701"/>
                <a:gd name="T23" fmla="*/ 454 h 2117"/>
                <a:gd name="T24" fmla="*/ 401 w 1701"/>
                <a:gd name="T25" fmla="*/ 472 h 2117"/>
                <a:gd name="T26" fmla="*/ 424 w 1701"/>
                <a:gd name="T27" fmla="*/ 486 h 2117"/>
                <a:gd name="T28" fmla="*/ 439 w 1701"/>
                <a:gd name="T29" fmla="*/ 499 h 2117"/>
                <a:gd name="T30" fmla="*/ 515 w 1701"/>
                <a:gd name="T31" fmla="*/ 576 h 2117"/>
                <a:gd name="T32" fmla="*/ 556 w 1701"/>
                <a:gd name="T33" fmla="*/ 652 h 2117"/>
                <a:gd name="T34" fmla="*/ 598 w 1701"/>
                <a:gd name="T35" fmla="*/ 673 h 2117"/>
                <a:gd name="T36" fmla="*/ 612 w 1701"/>
                <a:gd name="T37" fmla="*/ 753 h 2117"/>
                <a:gd name="T38" fmla="*/ 670 w 1701"/>
                <a:gd name="T39" fmla="*/ 786 h 2117"/>
                <a:gd name="T40" fmla="*/ 715 w 1701"/>
                <a:gd name="T41" fmla="*/ 813 h 2117"/>
                <a:gd name="T42" fmla="*/ 735 w 1701"/>
                <a:gd name="T43" fmla="*/ 919 h 2117"/>
                <a:gd name="T44" fmla="*/ 791 w 1701"/>
                <a:gd name="T45" fmla="*/ 940 h 2117"/>
                <a:gd name="T46" fmla="*/ 831 w 1701"/>
                <a:gd name="T47" fmla="*/ 965 h 2117"/>
                <a:gd name="T48" fmla="*/ 844 w 1701"/>
                <a:gd name="T49" fmla="*/ 1030 h 2117"/>
                <a:gd name="T50" fmla="*/ 891 w 1701"/>
                <a:gd name="T51" fmla="*/ 1057 h 2117"/>
                <a:gd name="T52" fmla="*/ 928 w 1701"/>
                <a:gd name="T53" fmla="*/ 1080 h 2117"/>
                <a:gd name="T54" fmla="*/ 940 w 1701"/>
                <a:gd name="T55" fmla="*/ 1152 h 2117"/>
                <a:gd name="T56" fmla="*/ 947 w 1701"/>
                <a:gd name="T57" fmla="*/ 1161 h 2117"/>
                <a:gd name="T58" fmla="*/ 995 w 1701"/>
                <a:gd name="T59" fmla="*/ 1184 h 2117"/>
                <a:gd name="T60" fmla="*/ 1055 w 1701"/>
                <a:gd name="T61" fmla="*/ 1220 h 2117"/>
                <a:gd name="T62" fmla="*/ 1063 w 1701"/>
                <a:gd name="T63" fmla="*/ 1292 h 2117"/>
                <a:gd name="T64" fmla="*/ 1113 w 1701"/>
                <a:gd name="T65" fmla="*/ 1336 h 2117"/>
                <a:gd name="T66" fmla="*/ 1153 w 1701"/>
                <a:gd name="T67" fmla="*/ 1421 h 2117"/>
                <a:gd name="T68" fmla="*/ 1227 w 1701"/>
                <a:gd name="T69" fmla="*/ 1462 h 2117"/>
                <a:gd name="T70" fmla="*/ 1258 w 1701"/>
                <a:gd name="T71" fmla="*/ 1525 h 2117"/>
                <a:gd name="T72" fmla="*/ 1269 w 1701"/>
                <a:gd name="T73" fmla="*/ 1587 h 2117"/>
                <a:gd name="T74" fmla="*/ 1301 w 1701"/>
                <a:gd name="T75" fmla="*/ 1593 h 2117"/>
                <a:gd name="T76" fmla="*/ 1321 w 1701"/>
                <a:gd name="T77" fmla="*/ 1651 h 2117"/>
                <a:gd name="T78" fmla="*/ 1334 w 1701"/>
                <a:gd name="T79" fmla="*/ 1670 h 2117"/>
                <a:gd name="T80" fmla="*/ 1425 w 1701"/>
                <a:gd name="T81" fmla="*/ 1735 h 2117"/>
                <a:gd name="T82" fmla="*/ 1439 w 1701"/>
                <a:gd name="T83" fmla="*/ 1778 h 2117"/>
                <a:gd name="T84" fmla="*/ 1451 w 1701"/>
                <a:gd name="T85" fmla="*/ 1796 h 2117"/>
                <a:gd name="T86" fmla="*/ 1502 w 1701"/>
                <a:gd name="T87" fmla="*/ 1812 h 2117"/>
                <a:gd name="T88" fmla="*/ 1541 w 1701"/>
                <a:gd name="T89" fmla="*/ 1850 h 2117"/>
                <a:gd name="T90" fmla="*/ 1548 w 1701"/>
                <a:gd name="T91" fmla="*/ 1891 h 2117"/>
                <a:gd name="T92" fmla="*/ 1567 w 1701"/>
                <a:gd name="T93" fmla="*/ 1907 h 2117"/>
                <a:gd name="T94" fmla="*/ 1599 w 1701"/>
                <a:gd name="T95" fmla="*/ 1925 h 2117"/>
                <a:gd name="T96" fmla="*/ 1624 w 1701"/>
                <a:gd name="T97" fmla="*/ 1944 h 2117"/>
                <a:gd name="T98" fmla="*/ 1624 w 1701"/>
                <a:gd name="T99" fmla="*/ 2015 h 2117"/>
                <a:gd name="T100" fmla="*/ 1657 w 1701"/>
                <a:gd name="T101" fmla="*/ 2047 h 2117"/>
                <a:gd name="T102" fmla="*/ 1682 w 1701"/>
                <a:gd name="T103" fmla="*/ 2059 h 2117"/>
                <a:gd name="T104" fmla="*/ 1701 w 1701"/>
                <a:gd name="T105" fmla="*/ 2117 h 2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01" h="2117">
                  <a:moveTo>
                    <a:pt x="0" y="0"/>
                  </a:moveTo>
                  <a:lnTo>
                    <a:pt x="7" y="11"/>
                  </a:lnTo>
                  <a:lnTo>
                    <a:pt x="18" y="18"/>
                  </a:lnTo>
                  <a:lnTo>
                    <a:pt x="57" y="32"/>
                  </a:lnTo>
                  <a:lnTo>
                    <a:pt x="70" y="65"/>
                  </a:lnTo>
                  <a:lnTo>
                    <a:pt x="83" y="140"/>
                  </a:lnTo>
                  <a:lnTo>
                    <a:pt x="120" y="154"/>
                  </a:lnTo>
                  <a:lnTo>
                    <a:pt x="141" y="173"/>
                  </a:lnTo>
                  <a:lnTo>
                    <a:pt x="160" y="180"/>
                  </a:lnTo>
                  <a:lnTo>
                    <a:pt x="178" y="216"/>
                  </a:lnTo>
                  <a:lnTo>
                    <a:pt x="185" y="255"/>
                  </a:lnTo>
                  <a:lnTo>
                    <a:pt x="195" y="258"/>
                  </a:lnTo>
                  <a:lnTo>
                    <a:pt x="199" y="269"/>
                  </a:lnTo>
                  <a:lnTo>
                    <a:pt x="251" y="281"/>
                  </a:lnTo>
                  <a:lnTo>
                    <a:pt x="290" y="338"/>
                  </a:lnTo>
                  <a:lnTo>
                    <a:pt x="294" y="370"/>
                  </a:lnTo>
                  <a:lnTo>
                    <a:pt x="306" y="377"/>
                  </a:lnTo>
                  <a:lnTo>
                    <a:pt x="313" y="377"/>
                  </a:lnTo>
                  <a:lnTo>
                    <a:pt x="316" y="384"/>
                  </a:lnTo>
                  <a:lnTo>
                    <a:pt x="334" y="384"/>
                  </a:lnTo>
                  <a:lnTo>
                    <a:pt x="366" y="410"/>
                  </a:lnTo>
                  <a:lnTo>
                    <a:pt x="366" y="422"/>
                  </a:lnTo>
                  <a:lnTo>
                    <a:pt x="381" y="435"/>
                  </a:lnTo>
                  <a:lnTo>
                    <a:pt x="387" y="454"/>
                  </a:lnTo>
                  <a:lnTo>
                    <a:pt x="392" y="472"/>
                  </a:lnTo>
                  <a:lnTo>
                    <a:pt x="401" y="472"/>
                  </a:lnTo>
                  <a:lnTo>
                    <a:pt x="408" y="479"/>
                  </a:lnTo>
                  <a:lnTo>
                    <a:pt x="424" y="486"/>
                  </a:lnTo>
                  <a:lnTo>
                    <a:pt x="429" y="495"/>
                  </a:lnTo>
                  <a:lnTo>
                    <a:pt x="439" y="499"/>
                  </a:lnTo>
                  <a:lnTo>
                    <a:pt x="464" y="493"/>
                  </a:lnTo>
                  <a:lnTo>
                    <a:pt x="515" y="576"/>
                  </a:lnTo>
                  <a:lnTo>
                    <a:pt x="533" y="645"/>
                  </a:lnTo>
                  <a:lnTo>
                    <a:pt x="556" y="652"/>
                  </a:lnTo>
                  <a:lnTo>
                    <a:pt x="580" y="659"/>
                  </a:lnTo>
                  <a:lnTo>
                    <a:pt x="598" y="673"/>
                  </a:lnTo>
                  <a:lnTo>
                    <a:pt x="605" y="741"/>
                  </a:lnTo>
                  <a:lnTo>
                    <a:pt x="612" y="753"/>
                  </a:lnTo>
                  <a:lnTo>
                    <a:pt x="623" y="760"/>
                  </a:lnTo>
                  <a:lnTo>
                    <a:pt x="670" y="786"/>
                  </a:lnTo>
                  <a:lnTo>
                    <a:pt x="694" y="797"/>
                  </a:lnTo>
                  <a:lnTo>
                    <a:pt x="715" y="813"/>
                  </a:lnTo>
                  <a:lnTo>
                    <a:pt x="728" y="908"/>
                  </a:lnTo>
                  <a:lnTo>
                    <a:pt x="735" y="919"/>
                  </a:lnTo>
                  <a:lnTo>
                    <a:pt x="740" y="933"/>
                  </a:lnTo>
                  <a:lnTo>
                    <a:pt x="791" y="940"/>
                  </a:lnTo>
                  <a:lnTo>
                    <a:pt x="809" y="956"/>
                  </a:lnTo>
                  <a:lnTo>
                    <a:pt x="831" y="965"/>
                  </a:lnTo>
                  <a:lnTo>
                    <a:pt x="844" y="990"/>
                  </a:lnTo>
                  <a:lnTo>
                    <a:pt x="844" y="1030"/>
                  </a:lnTo>
                  <a:lnTo>
                    <a:pt x="874" y="1055"/>
                  </a:lnTo>
                  <a:lnTo>
                    <a:pt x="891" y="1057"/>
                  </a:lnTo>
                  <a:lnTo>
                    <a:pt x="907" y="1062"/>
                  </a:lnTo>
                  <a:lnTo>
                    <a:pt x="928" y="1080"/>
                  </a:lnTo>
                  <a:lnTo>
                    <a:pt x="940" y="1105"/>
                  </a:lnTo>
                  <a:lnTo>
                    <a:pt x="940" y="1152"/>
                  </a:lnTo>
                  <a:lnTo>
                    <a:pt x="947" y="1152"/>
                  </a:lnTo>
                  <a:lnTo>
                    <a:pt x="947" y="1161"/>
                  </a:lnTo>
                  <a:lnTo>
                    <a:pt x="954" y="1170"/>
                  </a:lnTo>
                  <a:lnTo>
                    <a:pt x="995" y="1184"/>
                  </a:lnTo>
                  <a:lnTo>
                    <a:pt x="1037" y="1202"/>
                  </a:lnTo>
                  <a:lnTo>
                    <a:pt x="1055" y="1220"/>
                  </a:lnTo>
                  <a:lnTo>
                    <a:pt x="1055" y="1258"/>
                  </a:lnTo>
                  <a:lnTo>
                    <a:pt x="1063" y="1292"/>
                  </a:lnTo>
                  <a:lnTo>
                    <a:pt x="1095" y="1331"/>
                  </a:lnTo>
                  <a:lnTo>
                    <a:pt x="1113" y="1336"/>
                  </a:lnTo>
                  <a:lnTo>
                    <a:pt x="1146" y="1364"/>
                  </a:lnTo>
                  <a:lnTo>
                    <a:pt x="1153" y="1421"/>
                  </a:lnTo>
                  <a:lnTo>
                    <a:pt x="1202" y="1451"/>
                  </a:lnTo>
                  <a:lnTo>
                    <a:pt x="1227" y="1462"/>
                  </a:lnTo>
                  <a:lnTo>
                    <a:pt x="1251" y="1484"/>
                  </a:lnTo>
                  <a:lnTo>
                    <a:pt x="1258" y="1525"/>
                  </a:lnTo>
                  <a:lnTo>
                    <a:pt x="1256" y="1566"/>
                  </a:lnTo>
                  <a:lnTo>
                    <a:pt x="1269" y="1587"/>
                  </a:lnTo>
                  <a:lnTo>
                    <a:pt x="1285" y="1589"/>
                  </a:lnTo>
                  <a:lnTo>
                    <a:pt x="1301" y="1593"/>
                  </a:lnTo>
                  <a:lnTo>
                    <a:pt x="1321" y="1620"/>
                  </a:lnTo>
                  <a:lnTo>
                    <a:pt x="1321" y="1651"/>
                  </a:lnTo>
                  <a:lnTo>
                    <a:pt x="1330" y="1658"/>
                  </a:lnTo>
                  <a:lnTo>
                    <a:pt x="1334" y="1670"/>
                  </a:lnTo>
                  <a:lnTo>
                    <a:pt x="1381" y="1699"/>
                  </a:lnTo>
                  <a:lnTo>
                    <a:pt x="1425" y="1735"/>
                  </a:lnTo>
                  <a:lnTo>
                    <a:pt x="1429" y="1778"/>
                  </a:lnTo>
                  <a:lnTo>
                    <a:pt x="1439" y="1778"/>
                  </a:lnTo>
                  <a:lnTo>
                    <a:pt x="1442" y="1785"/>
                  </a:lnTo>
                  <a:lnTo>
                    <a:pt x="1451" y="1796"/>
                  </a:lnTo>
                  <a:lnTo>
                    <a:pt x="1483" y="1810"/>
                  </a:lnTo>
                  <a:lnTo>
                    <a:pt x="1502" y="1812"/>
                  </a:lnTo>
                  <a:lnTo>
                    <a:pt x="1520" y="1817"/>
                  </a:lnTo>
                  <a:lnTo>
                    <a:pt x="1541" y="1850"/>
                  </a:lnTo>
                  <a:lnTo>
                    <a:pt x="1541" y="1882"/>
                  </a:lnTo>
                  <a:lnTo>
                    <a:pt x="1548" y="1891"/>
                  </a:lnTo>
                  <a:lnTo>
                    <a:pt x="1552" y="1900"/>
                  </a:lnTo>
                  <a:lnTo>
                    <a:pt x="1567" y="1907"/>
                  </a:lnTo>
                  <a:lnTo>
                    <a:pt x="1578" y="1918"/>
                  </a:lnTo>
                  <a:lnTo>
                    <a:pt x="1599" y="1925"/>
                  </a:lnTo>
                  <a:lnTo>
                    <a:pt x="1617" y="1932"/>
                  </a:lnTo>
                  <a:lnTo>
                    <a:pt x="1624" y="1944"/>
                  </a:lnTo>
                  <a:lnTo>
                    <a:pt x="1617" y="1970"/>
                  </a:lnTo>
                  <a:lnTo>
                    <a:pt x="1624" y="2015"/>
                  </a:lnTo>
                  <a:lnTo>
                    <a:pt x="1643" y="2029"/>
                  </a:lnTo>
                  <a:lnTo>
                    <a:pt x="1657" y="2047"/>
                  </a:lnTo>
                  <a:lnTo>
                    <a:pt x="1668" y="2047"/>
                  </a:lnTo>
                  <a:lnTo>
                    <a:pt x="1682" y="2059"/>
                  </a:lnTo>
                  <a:lnTo>
                    <a:pt x="1687" y="2090"/>
                  </a:lnTo>
                  <a:lnTo>
                    <a:pt x="1701" y="2117"/>
                  </a:lnTo>
                </a:path>
              </a:pathLst>
            </a:custGeom>
            <a:noFill/>
            <a:ln w="3175">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27" name="Freeform 1355"/>
            <p:cNvSpPr>
              <a:spLocks/>
            </p:cNvSpPr>
            <p:nvPr/>
          </p:nvSpPr>
          <p:spPr bwMode="auto">
            <a:xfrm>
              <a:off x="5035" y="3014"/>
              <a:ext cx="113" cy="163"/>
            </a:xfrm>
            <a:custGeom>
              <a:avLst/>
              <a:gdLst>
                <a:gd name="T0" fmla="*/ 7 w 1704"/>
                <a:gd name="T1" fmla="*/ 11 h 2118"/>
                <a:gd name="T2" fmla="*/ 58 w 1704"/>
                <a:gd name="T3" fmla="*/ 32 h 2118"/>
                <a:gd name="T4" fmla="*/ 84 w 1704"/>
                <a:gd name="T5" fmla="*/ 140 h 2118"/>
                <a:gd name="T6" fmla="*/ 123 w 1704"/>
                <a:gd name="T7" fmla="*/ 154 h 2118"/>
                <a:gd name="T8" fmla="*/ 162 w 1704"/>
                <a:gd name="T9" fmla="*/ 179 h 2118"/>
                <a:gd name="T10" fmla="*/ 188 w 1704"/>
                <a:gd name="T11" fmla="*/ 255 h 2118"/>
                <a:gd name="T12" fmla="*/ 200 w 1704"/>
                <a:gd name="T13" fmla="*/ 269 h 2118"/>
                <a:gd name="T14" fmla="*/ 290 w 1704"/>
                <a:gd name="T15" fmla="*/ 338 h 2118"/>
                <a:gd name="T16" fmla="*/ 307 w 1704"/>
                <a:gd name="T17" fmla="*/ 378 h 2118"/>
                <a:gd name="T18" fmla="*/ 316 w 1704"/>
                <a:gd name="T19" fmla="*/ 384 h 2118"/>
                <a:gd name="T20" fmla="*/ 369 w 1704"/>
                <a:gd name="T21" fmla="*/ 410 h 2118"/>
                <a:gd name="T22" fmla="*/ 381 w 1704"/>
                <a:gd name="T23" fmla="*/ 435 h 2118"/>
                <a:gd name="T24" fmla="*/ 395 w 1704"/>
                <a:gd name="T25" fmla="*/ 475 h 2118"/>
                <a:gd name="T26" fmla="*/ 411 w 1704"/>
                <a:gd name="T27" fmla="*/ 479 h 2118"/>
                <a:gd name="T28" fmla="*/ 430 w 1704"/>
                <a:gd name="T29" fmla="*/ 495 h 2118"/>
                <a:gd name="T30" fmla="*/ 464 w 1704"/>
                <a:gd name="T31" fmla="*/ 493 h 2118"/>
                <a:gd name="T32" fmla="*/ 536 w 1704"/>
                <a:gd name="T33" fmla="*/ 647 h 2118"/>
                <a:gd name="T34" fmla="*/ 580 w 1704"/>
                <a:gd name="T35" fmla="*/ 658 h 2118"/>
                <a:gd name="T36" fmla="*/ 605 w 1704"/>
                <a:gd name="T37" fmla="*/ 741 h 2118"/>
                <a:gd name="T38" fmla="*/ 627 w 1704"/>
                <a:gd name="T39" fmla="*/ 762 h 2118"/>
                <a:gd name="T40" fmla="*/ 694 w 1704"/>
                <a:gd name="T41" fmla="*/ 796 h 2118"/>
                <a:gd name="T42" fmla="*/ 729 w 1704"/>
                <a:gd name="T43" fmla="*/ 909 h 2118"/>
                <a:gd name="T44" fmla="*/ 743 w 1704"/>
                <a:gd name="T45" fmla="*/ 934 h 2118"/>
                <a:gd name="T46" fmla="*/ 811 w 1704"/>
                <a:gd name="T47" fmla="*/ 958 h 2118"/>
                <a:gd name="T48" fmla="*/ 845 w 1704"/>
                <a:gd name="T49" fmla="*/ 992 h 2118"/>
                <a:gd name="T50" fmla="*/ 878 w 1704"/>
                <a:gd name="T51" fmla="*/ 1054 h 2118"/>
                <a:gd name="T52" fmla="*/ 929 w 1704"/>
                <a:gd name="T53" fmla="*/ 1083 h 2118"/>
                <a:gd name="T54" fmla="*/ 943 w 1704"/>
                <a:gd name="T55" fmla="*/ 1151 h 2118"/>
                <a:gd name="T56" fmla="*/ 950 w 1704"/>
                <a:gd name="T57" fmla="*/ 1160 h 2118"/>
                <a:gd name="T58" fmla="*/ 954 w 1704"/>
                <a:gd name="T59" fmla="*/ 1169 h 2118"/>
                <a:gd name="T60" fmla="*/ 1037 w 1704"/>
                <a:gd name="T61" fmla="*/ 1202 h 2118"/>
                <a:gd name="T62" fmla="*/ 1066 w 1704"/>
                <a:gd name="T63" fmla="*/ 1291 h 2118"/>
                <a:gd name="T64" fmla="*/ 1117 w 1704"/>
                <a:gd name="T65" fmla="*/ 1338 h 2118"/>
                <a:gd name="T66" fmla="*/ 1154 w 1704"/>
                <a:gd name="T67" fmla="*/ 1420 h 2118"/>
                <a:gd name="T68" fmla="*/ 1230 w 1704"/>
                <a:gd name="T69" fmla="*/ 1465 h 2118"/>
                <a:gd name="T70" fmla="*/ 1258 w 1704"/>
                <a:gd name="T71" fmla="*/ 1526 h 2118"/>
                <a:gd name="T72" fmla="*/ 1270 w 1704"/>
                <a:gd name="T73" fmla="*/ 1587 h 2118"/>
                <a:gd name="T74" fmla="*/ 1303 w 1704"/>
                <a:gd name="T75" fmla="*/ 1594 h 2118"/>
                <a:gd name="T76" fmla="*/ 1323 w 1704"/>
                <a:gd name="T77" fmla="*/ 1651 h 2118"/>
                <a:gd name="T78" fmla="*/ 1381 w 1704"/>
                <a:gd name="T79" fmla="*/ 1700 h 2118"/>
                <a:gd name="T80" fmla="*/ 1430 w 1704"/>
                <a:gd name="T81" fmla="*/ 1755 h 2118"/>
                <a:gd name="T82" fmla="*/ 1440 w 1704"/>
                <a:gd name="T83" fmla="*/ 1777 h 2118"/>
                <a:gd name="T84" fmla="*/ 1451 w 1704"/>
                <a:gd name="T85" fmla="*/ 1799 h 2118"/>
                <a:gd name="T86" fmla="*/ 1523 w 1704"/>
                <a:gd name="T87" fmla="*/ 1817 h 2118"/>
                <a:gd name="T88" fmla="*/ 1541 w 1704"/>
                <a:gd name="T89" fmla="*/ 1881 h 2118"/>
                <a:gd name="T90" fmla="*/ 1556 w 1704"/>
                <a:gd name="T91" fmla="*/ 1899 h 2118"/>
                <a:gd name="T92" fmla="*/ 1581 w 1704"/>
                <a:gd name="T93" fmla="*/ 1919 h 2118"/>
                <a:gd name="T94" fmla="*/ 1618 w 1704"/>
                <a:gd name="T95" fmla="*/ 1932 h 2118"/>
                <a:gd name="T96" fmla="*/ 1618 w 1704"/>
                <a:gd name="T97" fmla="*/ 1971 h 2118"/>
                <a:gd name="T98" fmla="*/ 1644 w 1704"/>
                <a:gd name="T99" fmla="*/ 2029 h 2118"/>
                <a:gd name="T100" fmla="*/ 1671 w 1704"/>
                <a:gd name="T101" fmla="*/ 2048 h 2118"/>
                <a:gd name="T102" fmla="*/ 1688 w 1704"/>
                <a:gd name="T103" fmla="*/ 2091 h 2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04" h="2118">
                  <a:moveTo>
                    <a:pt x="0" y="0"/>
                  </a:moveTo>
                  <a:lnTo>
                    <a:pt x="7" y="11"/>
                  </a:lnTo>
                  <a:lnTo>
                    <a:pt x="21" y="18"/>
                  </a:lnTo>
                  <a:lnTo>
                    <a:pt x="58" y="32"/>
                  </a:lnTo>
                  <a:lnTo>
                    <a:pt x="72" y="64"/>
                  </a:lnTo>
                  <a:lnTo>
                    <a:pt x="84" y="140"/>
                  </a:lnTo>
                  <a:lnTo>
                    <a:pt x="102" y="149"/>
                  </a:lnTo>
                  <a:lnTo>
                    <a:pt x="123" y="154"/>
                  </a:lnTo>
                  <a:lnTo>
                    <a:pt x="142" y="172"/>
                  </a:lnTo>
                  <a:lnTo>
                    <a:pt x="162" y="179"/>
                  </a:lnTo>
                  <a:lnTo>
                    <a:pt x="179" y="216"/>
                  </a:lnTo>
                  <a:lnTo>
                    <a:pt x="188" y="255"/>
                  </a:lnTo>
                  <a:lnTo>
                    <a:pt x="197" y="258"/>
                  </a:lnTo>
                  <a:lnTo>
                    <a:pt x="200" y="269"/>
                  </a:lnTo>
                  <a:lnTo>
                    <a:pt x="253" y="281"/>
                  </a:lnTo>
                  <a:lnTo>
                    <a:pt x="290" y="338"/>
                  </a:lnTo>
                  <a:lnTo>
                    <a:pt x="298" y="371"/>
                  </a:lnTo>
                  <a:lnTo>
                    <a:pt x="307" y="378"/>
                  </a:lnTo>
                  <a:lnTo>
                    <a:pt x="316" y="378"/>
                  </a:lnTo>
                  <a:lnTo>
                    <a:pt x="316" y="384"/>
                  </a:lnTo>
                  <a:lnTo>
                    <a:pt x="337" y="384"/>
                  </a:lnTo>
                  <a:lnTo>
                    <a:pt x="369" y="410"/>
                  </a:lnTo>
                  <a:lnTo>
                    <a:pt x="369" y="421"/>
                  </a:lnTo>
                  <a:lnTo>
                    <a:pt x="381" y="435"/>
                  </a:lnTo>
                  <a:lnTo>
                    <a:pt x="388" y="453"/>
                  </a:lnTo>
                  <a:lnTo>
                    <a:pt x="395" y="475"/>
                  </a:lnTo>
                  <a:lnTo>
                    <a:pt x="404" y="472"/>
                  </a:lnTo>
                  <a:lnTo>
                    <a:pt x="411" y="479"/>
                  </a:lnTo>
                  <a:lnTo>
                    <a:pt x="428" y="486"/>
                  </a:lnTo>
                  <a:lnTo>
                    <a:pt x="430" y="495"/>
                  </a:lnTo>
                  <a:lnTo>
                    <a:pt x="439" y="500"/>
                  </a:lnTo>
                  <a:lnTo>
                    <a:pt x="464" y="493"/>
                  </a:lnTo>
                  <a:lnTo>
                    <a:pt x="515" y="575"/>
                  </a:lnTo>
                  <a:lnTo>
                    <a:pt x="536" y="647"/>
                  </a:lnTo>
                  <a:lnTo>
                    <a:pt x="560" y="651"/>
                  </a:lnTo>
                  <a:lnTo>
                    <a:pt x="580" y="658"/>
                  </a:lnTo>
                  <a:lnTo>
                    <a:pt x="601" y="672"/>
                  </a:lnTo>
                  <a:lnTo>
                    <a:pt x="605" y="741"/>
                  </a:lnTo>
                  <a:lnTo>
                    <a:pt x="613" y="755"/>
                  </a:lnTo>
                  <a:lnTo>
                    <a:pt x="627" y="762"/>
                  </a:lnTo>
                  <a:lnTo>
                    <a:pt x="670" y="787"/>
                  </a:lnTo>
                  <a:lnTo>
                    <a:pt x="694" y="796"/>
                  </a:lnTo>
                  <a:lnTo>
                    <a:pt x="717" y="812"/>
                  </a:lnTo>
                  <a:lnTo>
                    <a:pt x="729" y="909"/>
                  </a:lnTo>
                  <a:lnTo>
                    <a:pt x="736" y="921"/>
                  </a:lnTo>
                  <a:lnTo>
                    <a:pt x="743" y="934"/>
                  </a:lnTo>
                  <a:lnTo>
                    <a:pt x="794" y="939"/>
                  </a:lnTo>
                  <a:lnTo>
                    <a:pt x="811" y="958"/>
                  </a:lnTo>
                  <a:lnTo>
                    <a:pt x="833" y="967"/>
                  </a:lnTo>
                  <a:lnTo>
                    <a:pt x="845" y="992"/>
                  </a:lnTo>
                  <a:lnTo>
                    <a:pt x="845" y="1029"/>
                  </a:lnTo>
                  <a:lnTo>
                    <a:pt x="878" y="1054"/>
                  </a:lnTo>
                  <a:lnTo>
                    <a:pt x="910" y="1061"/>
                  </a:lnTo>
                  <a:lnTo>
                    <a:pt x="929" y="1083"/>
                  </a:lnTo>
                  <a:lnTo>
                    <a:pt x="943" y="1108"/>
                  </a:lnTo>
                  <a:lnTo>
                    <a:pt x="943" y="1151"/>
                  </a:lnTo>
                  <a:lnTo>
                    <a:pt x="950" y="1153"/>
                  </a:lnTo>
                  <a:lnTo>
                    <a:pt x="950" y="1160"/>
                  </a:lnTo>
                  <a:lnTo>
                    <a:pt x="950" y="1167"/>
                  </a:lnTo>
                  <a:lnTo>
                    <a:pt x="954" y="1169"/>
                  </a:lnTo>
                  <a:lnTo>
                    <a:pt x="999" y="1183"/>
                  </a:lnTo>
                  <a:lnTo>
                    <a:pt x="1037" y="1202"/>
                  </a:lnTo>
                  <a:lnTo>
                    <a:pt x="1059" y="1223"/>
                  </a:lnTo>
                  <a:lnTo>
                    <a:pt x="1066" y="1291"/>
                  </a:lnTo>
                  <a:lnTo>
                    <a:pt x="1095" y="1331"/>
                  </a:lnTo>
                  <a:lnTo>
                    <a:pt x="1117" y="1338"/>
                  </a:lnTo>
                  <a:lnTo>
                    <a:pt x="1149" y="1363"/>
                  </a:lnTo>
                  <a:lnTo>
                    <a:pt x="1154" y="1420"/>
                  </a:lnTo>
                  <a:lnTo>
                    <a:pt x="1205" y="1451"/>
                  </a:lnTo>
                  <a:lnTo>
                    <a:pt x="1230" y="1465"/>
                  </a:lnTo>
                  <a:lnTo>
                    <a:pt x="1252" y="1485"/>
                  </a:lnTo>
                  <a:lnTo>
                    <a:pt x="1258" y="1526"/>
                  </a:lnTo>
                  <a:lnTo>
                    <a:pt x="1258" y="1569"/>
                  </a:lnTo>
                  <a:lnTo>
                    <a:pt x="1270" y="1587"/>
                  </a:lnTo>
                  <a:lnTo>
                    <a:pt x="1286" y="1589"/>
                  </a:lnTo>
                  <a:lnTo>
                    <a:pt x="1303" y="1594"/>
                  </a:lnTo>
                  <a:lnTo>
                    <a:pt x="1323" y="1619"/>
                  </a:lnTo>
                  <a:lnTo>
                    <a:pt x="1323" y="1651"/>
                  </a:lnTo>
                  <a:lnTo>
                    <a:pt x="1335" y="1670"/>
                  </a:lnTo>
                  <a:lnTo>
                    <a:pt x="1381" y="1700"/>
                  </a:lnTo>
                  <a:lnTo>
                    <a:pt x="1426" y="1734"/>
                  </a:lnTo>
                  <a:lnTo>
                    <a:pt x="1430" y="1755"/>
                  </a:lnTo>
                  <a:lnTo>
                    <a:pt x="1433" y="1777"/>
                  </a:lnTo>
                  <a:lnTo>
                    <a:pt x="1440" y="1777"/>
                  </a:lnTo>
                  <a:lnTo>
                    <a:pt x="1444" y="1788"/>
                  </a:lnTo>
                  <a:lnTo>
                    <a:pt x="1451" y="1799"/>
                  </a:lnTo>
                  <a:lnTo>
                    <a:pt x="1483" y="1810"/>
                  </a:lnTo>
                  <a:lnTo>
                    <a:pt x="1523" y="1817"/>
                  </a:lnTo>
                  <a:lnTo>
                    <a:pt x="1541" y="1849"/>
                  </a:lnTo>
                  <a:lnTo>
                    <a:pt x="1541" y="1881"/>
                  </a:lnTo>
                  <a:lnTo>
                    <a:pt x="1549" y="1890"/>
                  </a:lnTo>
                  <a:lnTo>
                    <a:pt x="1556" y="1899"/>
                  </a:lnTo>
                  <a:lnTo>
                    <a:pt x="1569" y="1907"/>
                  </a:lnTo>
                  <a:lnTo>
                    <a:pt x="1581" y="1919"/>
                  </a:lnTo>
                  <a:lnTo>
                    <a:pt x="1599" y="1926"/>
                  </a:lnTo>
                  <a:lnTo>
                    <a:pt x="1618" y="1932"/>
                  </a:lnTo>
                  <a:lnTo>
                    <a:pt x="1625" y="1946"/>
                  </a:lnTo>
                  <a:lnTo>
                    <a:pt x="1618" y="1971"/>
                  </a:lnTo>
                  <a:lnTo>
                    <a:pt x="1625" y="2015"/>
                  </a:lnTo>
                  <a:lnTo>
                    <a:pt x="1644" y="2029"/>
                  </a:lnTo>
                  <a:lnTo>
                    <a:pt x="1657" y="2048"/>
                  </a:lnTo>
                  <a:lnTo>
                    <a:pt x="1671" y="2048"/>
                  </a:lnTo>
                  <a:lnTo>
                    <a:pt x="1683" y="2061"/>
                  </a:lnTo>
                  <a:lnTo>
                    <a:pt x="1688" y="2091"/>
                  </a:lnTo>
                  <a:lnTo>
                    <a:pt x="1704" y="2118"/>
                  </a:lnTo>
                </a:path>
              </a:pathLst>
            </a:custGeom>
            <a:noFill/>
            <a:ln w="3175">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28" name="Freeform 1356"/>
            <p:cNvSpPr>
              <a:spLocks/>
            </p:cNvSpPr>
            <p:nvPr/>
          </p:nvSpPr>
          <p:spPr bwMode="auto">
            <a:xfrm>
              <a:off x="5031" y="3016"/>
              <a:ext cx="113" cy="163"/>
            </a:xfrm>
            <a:custGeom>
              <a:avLst/>
              <a:gdLst>
                <a:gd name="T0" fmla="*/ 7 w 1704"/>
                <a:gd name="T1" fmla="*/ 14 h 2119"/>
                <a:gd name="T2" fmla="*/ 58 w 1704"/>
                <a:gd name="T3" fmla="*/ 32 h 2119"/>
                <a:gd name="T4" fmla="*/ 83 w 1704"/>
                <a:gd name="T5" fmla="*/ 140 h 2119"/>
                <a:gd name="T6" fmla="*/ 123 w 1704"/>
                <a:gd name="T7" fmla="*/ 154 h 2119"/>
                <a:gd name="T8" fmla="*/ 162 w 1704"/>
                <a:gd name="T9" fmla="*/ 179 h 2119"/>
                <a:gd name="T10" fmla="*/ 188 w 1704"/>
                <a:gd name="T11" fmla="*/ 256 h 2119"/>
                <a:gd name="T12" fmla="*/ 200 w 1704"/>
                <a:gd name="T13" fmla="*/ 269 h 2119"/>
                <a:gd name="T14" fmla="*/ 290 w 1704"/>
                <a:gd name="T15" fmla="*/ 339 h 2119"/>
                <a:gd name="T16" fmla="*/ 307 w 1704"/>
                <a:gd name="T17" fmla="*/ 378 h 2119"/>
                <a:gd name="T18" fmla="*/ 316 w 1704"/>
                <a:gd name="T19" fmla="*/ 385 h 2119"/>
                <a:gd name="T20" fmla="*/ 369 w 1704"/>
                <a:gd name="T21" fmla="*/ 410 h 2119"/>
                <a:gd name="T22" fmla="*/ 381 w 1704"/>
                <a:gd name="T23" fmla="*/ 435 h 2119"/>
                <a:gd name="T24" fmla="*/ 395 w 1704"/>
                <a:gd name="T25" fmla="*/ 475 h 2119"/>
                <a:gd name="T26" fmla="*/ 411 w 1704"/>
                <a:gd name="T27" fmla="*/ 479 h 2119"/>
                <a:gd name="T28" fmla="*/ 430 w 1704"/>
                <a:gd name="T29" fmla="*/ 495 h 2119"/>
                <a:gd name="T30" fmla="*/ 464 w 1704"/>
                <a:gd name="T31" fmla="*/ 493 h 2119"/>
                <a:gd name="T32" fmla="*/ 536 w 1704"/>
                <a:gd name="T33" fmla="*/ 647 h 2119"/>
                <a:gd name="T34" fmla="*/ 580 w 1704"/>
                <a:gd name="T35" fmla="*/ 658 h 2119"/>
                <a:gd name="T36" fmla="*/ 606 w 1704"/>
                <a:gd name="T37" fmla="*/ 742 h 2119"/>
                <a:gd name="T38" fmla="*/ 627 w 1704"/>
                <a:gd name="T39" fmla="*/ 762 h 2119"/>
                <a:gd name="T40" fmla="*/ 717 w 1704"/>
                <a:gd name="T41" fmla="*/ 813 h 2119"/>
                <a:gd name="T42" fmla="*/ 736 w 1704"/>
                <a:gd name="T43" fmla="*/ 921 h 2119"/>
                <a:gd name="T44" fmla="*/ 794 w 1704"/>
                <a:gd name="T45" fmla="*/ 942 h 2119"/>
                <a:gd name="T46" fmla="*/ 833 w 1704"/>
                <a:gd name="T47" fmla="*/ 967 h 2119"/>
                <a:gd name="T48" fmla="*/ 845 w 1704"/>
                <a:gd name="T49" fmla="*/ 1029 h 2119"/>
                <a:gd name="T50" fmla="*/ 894 w 1704"/>
                <a:gd name="T51" fmla="*/ 1058 h 2119"/>
                <a:gd name="T52" fmla="*/ 929 w 1704"/>
                <a:gd name="T53" fmla="*/ 1083 h 2119"/>
                <a:gd name="T54" fmla="*/ 943 w 1704"/>
                <a:gd name="T55" fmla="*/ 1151 h 2119"/>
                <a:gd name="T56" fmla="*/ 949 w 1704"/>
                <a:gd name="T57" fmla="*/ 1160 h 2119"/>
                <a:gd name="T58" fmla="*/ 954 w 1704"/>
                <a:gd name="T59" fmla="*/ 1173 h 2119"/>
                <a:gd name="T60" fmla="*/ 1037 w 1704"/>
                <a:gd name="T61" fmla="*/ 1202 h 2119"/>
                <a:gd name="T62" fmla="*/ 1066 w 1704"/>
                <a:gd name="T63" fmla="*/ 1293 h 2119"/>
                <a:gd name="T64" fmla="*/ 1117 w 1704"/>
                <a:gd name="T65" fmla="*/ 1338 h 2119"/>
                <a:gd name="T66" fmla="*/ 1153 w 1704"/>
                <a:gd name="T67" fmla="*/ 1421 h 2119"/>
                <a:gd name="T68" fmla="*/ 1231 w 1704"/>
                <a:gd name="T69" fmla="*/ 1465 h 2119"/>
                <a:gd name="T70" fmla="*/ 1258 w 1704"/>
                <a:gd name="T71" fmla="*/ 1528 h 2119"/>
                <a:gd name="T72" fmla="*/ 1270 w 1704"/>
                <a:gd name="T73" fmla="*/ 1587 h 2119"/>
                <a:gd name="T74" fmla="*/ 1303 w 1704"/>
                <a:gd name="T75" fmla="*/ 1594 h 2119"/>
                <a:gd name="T76" fmla="*/ 1323 w 1704"/>
                <a:gd name="T77" fmla="*/ 1619 h 2119"/>
                <a:gd name="T78" fmla="*/ 1335 w 1704"/>
                <a:gd name="T79" fmla="*/ 1670 h 2119"/>
                <a:gd name="T80" fmla="*/ 1426 w 1704"/>
                <a:gd name="T81" fmla="*/ 1734 h 2119"/>
                <a:gd name="T82" fmla="*/ 1439 w 1704"/>
                <a:gd name="T83" fmla="*/ 1779 h 2119"/>
                <a:gd name="T84" fmla="*/ 1451 w 1704"/>
                <a:gd name="T85" fmla="*/ 1799 h 2119"/>
                <a:gd name="T86" fmla="*/ 1523 w 1704"/>
                <a:gd name="T87" fmla="*/ 1817 h 2119"/>
                <a:gd name="T88" fmla="*/ 1541 w 1704"/>
                <a:gd name="T89" fmla="*/ 1882 h 2119"/>
                <a:gd name="T90" fmla="*/ 1556 w 1704"/>
                <a:gd name="T91" fmla="*/ 1901 h 2119"/>
                <a:gd name="T92" fmla="*/ 1581 w 1704"/>
                <a:gd name="T93" fmla="*/ 1921 h 2119"/>
                <a:gd name="T94" fmla="*/ 1618 w 1704"/>
                <a:gd name="T95" fmla="*/ 1933 h 2119"/>
                <a:gd name="T96" fmla="*/ 1618 w 1704"/>
                <a:gd name="T97" fmla="*/ 1971 h 2119"/>
                <a:gd name="T98" fmla="*/ 1643 w 1704"/>
                <a:gd name="T99" fmla="*/ 2032 h 2119"/>
                <a:gd name="T100" fmla="*/ 1672 w 1704"/>
                <a:gd name="T101" fmla="*/ 2048 h 2119"/>
                <a:gd name="T102" fmla="*/ 1688 w 1704"/>
                <a:gd name="T103" fmla="*/ 2091 h 2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04" h="2119">
                  <a:moveTo>
                    <a:pt x="0" y="0"/>
                  </a:moveTo>
                  <a:lnTo>
                    <a:pt x="7" y="14"/>
                  </a:lnTo>
                  <a:lnTo>
                    <a:pt x="21" y="21"/>
                  </a:lnTo>
                  <a:lnTo>
                    <a:pt x="58" y="32"/>
                  </a:lnTo>
                  <a:lnTo>
                    <a:pt x="72" y="64"/>
                  </a:lnTo>
                  <a:lnTo>
                    <a:pt x="83" y="140"/>
                  </a:lnTo>
                  <a:lnTo>
                    <a:pt x="102" y="150"/>
                  </a:lnTo>
                  <a:lnTo>
                    <a:pt x="123" y="154"/>
                  </a:lnTo>
                  <a:lnTo>
                    <a:pt x="142" y="172"/>
                  </a:lnTo>
                  <a:lnTo>
                    <a:pt x="162" y="179"/>
                  </a:lnTo>
                  <a:lnTo>
                    <a:pt x="179" y="217"/>
                  </a:lnTo>
                  <a:lnTo>
                    <a:pt x="188" y="256"/>
                  </a:lnTo>
                  <a:lnTo>
                    <a:pt x="197" y="258"/>
                  </a:lnTo>
                  <a:lnTo>
                    <a:pt x="200" y="269"/>
                  </a:lnTo>
                  <a:lnTo>
                    <a:pt x="253" y="281"/>
                  </a:lnTo>
                  <a:lnTo>
                    <a:pt x="290" y="339"/>
                  </a:lnTo>
                  <a:lnTo>
                    <a:pt x="298" y="371"/>
                  </a:lnTo>
                  <a:lnTo>
                    <a:pt x="307" y="378"/>
                  </a:lnTo>
                  <a:lnTo>
                    <a:pt x="316" y="378"/>
                  </a:lnTo>
                  <a:lnTo>
                    <a:pt x="316" y="385"/>
                  </a:lnTo>
                  <a:lnTo>
                    <a:pt x="336" y="385"/>
                  </a:lnTo>
                  <a:lnTo>
                    <a:pt x="369" y="410"/>
                  </a:lnTo>
                  <a:lnTo>
                    <a:pt x="369" y="423"/>
                  </a:lnTo>
                  <a:lnTo>
                    <a:pt x="381" y="435"/>
                  </a:lnTo>
                  <a:lnTo>
                    <a:pt x="388" y="454"/>
                  </a:lnTo>
                  <a:lnTo>
                    <a:pt x="395" y="475"/>
                  </a:lnTo>
                  <a:lnTo>
                    <a:pt x="404" y="472"/>
                  </a:lnTo>
                  <a:lnTo>
                    <a:pt x="411" y="479"/>
                  </a:lnTo>
                  <a:lnTo>
                    <a:pt x="427" y="486"/>
                  </a:lnTo>
                  <a:lnTo>
                    <a:pt x="430" y="495"/>
                  </a:lnTo>
                  <a:lnTo>
                    <a:pt x="439" y="500"/>
                  </a:lnTo>
                  <a:lnTo>
                    <a:pt x="464" y="493"/>
                  </a:lnTo>
                  <a:lnTo>
                    <a:pt x="515" y="576"/>
                  </a:lnTo>
                  <a:lnTo>
                    <a:pt x="536" y="647"/>
                  </a:lnTo>
                  <a:lnTo>
                    <a:pt x="560" y="652"/>
                  </a:lnTo>
                  <a:lnTo>
                    <a:pt x="580" y="658"/>
                  </a:lnTo>
                  <a:lnTo>
                    <a:pt x="601" y="672"/>
                  </a:lnTo>
                  <a:lnTo>
                    <a:pt x="606" y="742"/>
                  </a:lnTo>
                  <a:lnTo>
                    <a:pt x="613" y="755"/>
                  </a:lnTo>
                  <a:lnTo>
                    <a:pt x="627" y="762"/>
                  </a:lnTo>
                  <a:lnTo>
                    <a:pt x="671" y="787"/>
                  </a:lnTo>
                  <a:lnTo>
                    <a:pt x="717" y="813"/>
                  </a:lnTo>
                  <a:lnTo>
                    <a:pt x="728" y="909"/>
                  </a:lnTo>
                  <a:lnTo>
                    <a:pt x="736" y="921"/>
                  </a:lnTo>
                  <a:lnTo>
                    <a:pt x="743" y="935"/>
                  </a:lnTo>
                  <a:lnTo>
                    <a:pt x="794" y="942"/>
                  </a:lnTo>
                  <a:lnTo>
                    <a:pt x="810" y="958"/>
                  </a:lnTo>
                  <a:lnTo>
                    <a:pt x="833" y="967"/>
                  </a:lnTo>
                  <a:lnTo>
                    <a:pt x="845" y="993"/>
                  </a:lnTo>
                  <a:lnTo>
                    <a:pt x="845" y="1029"/>
                  </a:lnTo>
                  <a:lnTo>
                    <a:pt x="878" y="1058"/>
                  </a:lnTo>
                  <a:lnTo>
                    <a:pt x="894" y="1058"/>
                  </a:lnTo>
                  <a:lnTo>
                    <a:pt x="910" y="1062"/>
                  </a:lnTo>
                  <a:lnTo>
                    <a:pt x="929" y="1083"/>
                  </a:lnTo>
                  <a:lnTo>
                    <a:pt x="943" y="1108"/>
                  </a:lnTo>
                  <a:lnTo>
                    <a:pt x="943" y="1151"/>
                  </a:lnTo>
                  <a:lnTo>
                    <a:pt x="949" y="1153"/>
                  </a:lnTo>
                  <a:lnTo>
                    <a:pt x="949" y="1160"/>
                  </a:lnTo>
                  <a:lnTo>
                    <a:pt x="949" y="1168"/>
                  </a:lnTo>
                  <a:lnTo>
                    <a:pt x="954" y="1173"/>
                  </a:lnTo>
                  <a:lnTo>
                    <a:pt x="998" y="1184"/>
                  </a:lnTo>
                  <a:lnTo>
                    <a:pt x="1037" y="1202"/>
                  </a:lnTo>
                  <a:lnTo>
                    <a:pt x="1059" y="1223"/>
                  </a:lnTo>
                  <a:lnTo>
                    <a:pt x="1066" y="1293"/>
                  </a:lnTo>
                  <a:lnTo>
                    <a:pt x="1095" y="1331"/>
                  </a:lnTo>
                  <a:lnTo>
                    <a:pt x="1117" y="1338"/>
                  </a:lnTo>
                  <a:lnTo>
                    <a:pt x="1149" y="1363"/>
                  </a:lnTo>
                  <a:lnTo>
                    <a:pt x="1153" y="1421"/>
                  </a:lnTo>
                  <a:lnTo>
                    <a:pt x="1205" y="1453"/>
                  </a:lnTo>
                  <a:lnTo>
                    <a:pt x="1231" y="1465"/>
                  </a:lnTo>
                  <a:lnTo>
                    <a:pt x="1251" y="1485"/>
                  </a:lnTo>
                  <a:lnTo>
                    <a:pt x="1258" y="1528"/>
                  </a:lnTo>
                  <a:lnTo>
                    <a:pt x="1258" y="1569"/>
                  </a:lnTo>
                  <a:lnTo>
                    <a:pt x="1270" y="1587"/>
                  </a:lnTo>
                  <a:lnTo>
                    <a:pt x="1286" y="1589"/>
                  </a:lnTo>
                  <a:lnTo>
                    <a:pt x="1303" y="1594"/>
                  </a:lnTo>
                  <a:lnTo>
                    <a:pt x="1312" y="1607"/>
                  </a:lnTo>
                  <a:lnTo>
                    <a:pt x="1323" y="1619"/>
                  </a:lnTo>
                  <a:lnTo>
                    <a:pt x="1323" y="1652"/>
                  </a:lnTo>
                  <a:lnTo>
                    <a:pt x="1335" y="1670"/>
                  </a:lnTo>
                  <a:lnTo>
                    <a:pt x="1381" y="1700"/>
                  </a:lnTo>
                  <a:lnTo>
                    <a:pt x="1426" y="1734"/>
                  </a:lnTo>
                  <a:lnTo>
                    <a:pt x="1433" y="1779"/>
                  </a:lnTo>
                  <a:lnTo>
                    <a:pt x="1439" y="1779"/>
                  </a:lnTo>
                  <a:lnTo>
                    <a:pt x="1444" y="1788"/>
                  </a:lnTo>
                  <a:lnTo>
                    <a:pt x="1451" y="1799"/>
                  </a:lnTo>
                  <a:lnTo>
                    <a:pt x="1484" y="1810"/>
                  </a:lnTo>
                  <a:lnTo>
                    <a:pt x="1523" y="1817"/>
                  </a:lnTo>
                  <a:lnTo>
                    <a:pt x="1541" y="1849"/>
                  </a:lnTo>
                  <a:lnTo>
                    <a:pt x="1541" y="1882"/>
                  </a:lnTo>
                  <a:lnTo>
                    <a:pt x="1549" y="1891"/>
                  </a:lnTo>
                  <a:lnTo>
                    <a:pt x="1556" y="1901"/>
                  </a:lnTo>
                  <a:lnTo>
                    <a:pt x="1569" y="1907"/>
                  </a:lnTo>
                  <a:lnTo>
                    <a:pt x="1581" y="1921"/>
                  </a:lnTo>
                  <a:lnTo>
                    <a:pt x="1599" y="1926"/>
                  </a:lnTo>
                  <a:lnTo>
                    <a:pt x="1618" y="1933"/>
                  </a:lnTo>
                  <a:lnTo>
                    <a:pt x="1625" y="1946"/>
                  </a:lnTo>
                  <a:lnTo>
                    <a:pt x="1618" y="1971"/>
                  </a:lnTo>
                  <a:lnTo>
                    <a:pt x="1625" y="2016"/>
                  </a:lnTo>
                  <a:lnTo>
                    <a:pt x="1643" y="2032"/>
                  </a:lnTo>
                  <a:lnTo>
                    <a:pt x="1657" y="2048"/>
                  </a:lnTo>
                  <a:lnTo>
                    <a:pt x="1672" y="2048"/>
                  </a:lnTo>
                  <a:lnTo>
                    <a:pt x="1683" y="2061"/>
                  </a:lnTo>
                  <a:lnTo>
                    <a:pt x="1688" y="2091"/>
                  </a:lnTo>
                  <a:lnTo>
                    <a:pt x="1704" y="2119"/>
                  </a:lnTo>
                </a:path>
              </a:pathLst>
            </a:custGeom>
            <a:noFill/>
            <a:ln w="3175">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29" name="Freeform 1357"/>
            <p:cNvSpPr>
              <a:spLocks/>
            </p:cNvSpPr>
            <p:nvPr/>
          </p:nvSpPr>
          <p:spPr bwMode="auto">
            <a:xfrm>
              <a:off x="5026" y="3020"/>
              <a:ext cx="114" cy="163"/>
            </a:xfrm>
            <a:custGeom>
              <a:avLst/>
              <a:gdLst>
                <a:gd name="T0" fmla="*/ 7 w 1701"/>
                <a:gd name="T1" fmla="*/ 11 h 2117"/>
                <a:gd name="T2" fmla="*/ 58 w 1701"/>
                <a:gd name="T3" fmla="*/ 32 h 2117"/>
                <a:gd name="T4" fmla="*/ 74 w 1701"/>
                <a:gd name="T5" fmla="*/ 101 h 2117"/>
                <a:gd name="T6" fmla="*/ 101 w 1701"/>
                <a:gd name="T7" fmla="*/ 147 h 2117"/>
                <a:gd name="T8" fmla="*/ 141 w 1701"/>
                <a:gd name="T9" fmla="*/ 173 h 2117"/>
                <a:gd name="T10" fmla="*/ 179 w 1701"/>
                <a:gd name="T11" fmla="*/ 214 h 2117"/>
                <a:gd name="T12" fmla="*/ 195 w 1701"/>
                <a:gd name="T13" fmla="*/ 258 h 2117"/>
                <a:gd name="T14" fmla="*/ 250 w 1701"/>
                <a:gd name="T15" fmla="*/ 281 h 2117"/>
                <a:gd name="T16" fmla="*/ 294 w 1701"/>
                <a:gd name="T17" fmla="*/ 371 h 2117"/>
                <a:gd name="T18" fmla="*/ 315 w 1701"/>
                <a:gd name="T19" fmla="*/ 382 h 2117"/>
                <a:gd name="T20" fmla="*/ 367 w 1701"/>
                <a:gd name="T21" fmla="*/ 408 h 2117"/>
                <a:gd name="T22" fmla="*/ 380 w 1701"/>
                <a:gd name="T23" fmla="*/ 435 h 2117"/>
                <a:gd name="T24" fmla="*/ 392 w 1701"/>
                <a:gd name="T25" fmla="*/ 472 h 2117"/>
                <a:gd name="T26" fmla="*/ 408 w 1701"/>
                <a:gd name="T27" fmla="*/ 479 h 2117"/>
                <a:gd name="T28" fmla="*/ 429 w 1701"/>
                <a:gd name="T29" fmla="*/ 495 h 2117"/>
                <a:gd name="T30" fmla="*/ 464 w 1701"/>
                <a:gd name="T31" fmla="*/ 493 h 2117"/>
                <a:gd name="T32" fmla="*/ 533 w 1701"/>
                <a:gd name="T33" fmla="*/ 645 h 2117"/>
                <a:gd name="T34" fmla="*/ 580 w 1701"/>
                <a:gd name="T35" fmla="*/ 659 h 2117"/>
                <a:gd name="T36" fmla="*/ 605 w 1701"/>
                <a:gd name="T37" fmla="*/ 741 h 2117"/>
                <a:gd name="T38" fmla="*/ 624 w 1701"/>
                <a:gd name="T39" fmla="*/ 761 h 2117"/>
                <a:gd name="T40" fmla="*/ 714 w 1701"/>
                <a:gd name="T41" fmla="*/ 811 h 2117"/>
                <a:gd name="T42" fmla="*/ 735 w 1701"/>
                <a:gd name="T43" fmla="*/ 919 h 2117"/>
                <a:gd name="T44" fmla="*/ 791 w 1701"/>
                <a:gd name="T45" fmla="*/ 940 h 2117"/>
                <a:gd name="T46" fmla="*/ 830 w 1701"/>
                <a:gd name="T47" fmla="*/ 965 h 2117"/>
                <a:gd name="T48" fmla="*/ 844 w 1701"/>
                <a:gd name="T49" fmla="*/ 1030 h 2117"/>
                <a:gd name="T50" fmla="*/ 891 w 1701"/>
                <a:gd name="T51" fmla="*/ 1057 h 2117"/>
                <a:gd name="T52" fmla="*/ 928 w 1701"/>
                <a:gd name="T53" fmla="*/ 1080 h 2117"/>
                <a:gd name="T54" fmla="*/ 940 w 1701"/>
                <a:gd name="T55" fmla="*/ 1152 h 2117"/>
                <a:gd name="T56" fmla="*/ 947 w 1701"/>
                <a:gd name="T57" fmla="*/ 1161 h 2117"/>
                <a:gd name="T58" fmla="*/ 993 w 1701"/>
                <a:gd name="T59" fmla="*/ 1182 h 2117"/>
                <a:gd name="T60" fmla="*/ 1056 w 1701"/>
                <a:gd name="T61" fmla="*/ 1220 h 2117"/>
                <a:gd name="T62" fmla="*/ 1063 w 1701"/>
                <a:gd name="T63" fmla="*/ 1292 h 2117"/>
                <a:gd name="T64" fmla="*/ 1114 w 1701"/>
                <a:gd name="T65" fmla="*/ 1336 h 2117"/>
                <a:gd name="T66" fmla="*/ 1153 w 1701"/>
                <a:gd name="T67" fmla="*/ 1419 h 2117"/>
                <a:gd name="T68" fmla="*/ 1227 w 1701"/>
                <a:gd name="T69" fmla="*/ 1462 h 2117"/>
                <a:gd name="T70" fmla="*/ 1258 w 1701"/>
                <a:gd name="T71" fmla="*/ 1525 h 2117"/>
                <a:gd name="T72" fmla="*/ 1269 w 1701"/>
                <a:gd name="T73" fmla="*/ 1587 h 2117"/>
                <a:gd name="T74" fmla="*/ 1302 w 1701"/>
                <a:gd name="T75" fmla="*/ 1591 h 2117"/>
                <a:gd name="T76" fmla="*/ 1320 w 1701"/>
                <a:gd name="T77" fmla="*/ 1649 h 2117"/>
                <a:gd name="T78" fmla="*/ 1334 w 1701"/>
                <a:gd name="T79" fmla="*/ 1670 h 2117"/>
                <a:gd name="T80" fmla="*/ 1430 w 1701"/>
                <a:gd name="T81" fmla="*/ 1778 h 2117"/>
                <a:gd name="T82" fmla="*/ 1441 w 1701"/>
                <a:gd name="T83" fmla="*/ 1785 h 2117"/>
                <a:gd name="T84" fmla="*/ 1482 w 1701"/>
                <a:gd name="T85" fmla="*/ 1810 h 2117"/>
                <a:gd name="T86" fmla="*/ 1520 w 1701"/>
                <a:gd name="T87" fmla="*/ 1817 h 2117"/>
                <a:gd name="T88" fmla="*/ 1540 w 1701"/>
                <a:gd name="T89" fmla="*/ 1880 h 2117"/>
                <a:gd name="T90" fmla="*/ 1553 w 1701"/>
                <a:gd name="T91" fmla="*/ 1900 h 2117"/>
                <a:gd name="T92" fmla="*/ 1578 w 1701"/>
                <a:gd name="T93" fmla="*/ 1919 h 2117"/>
                <a:gd name="T94" fmla="*/ 1618 w 1701"/>
                <a:gd name="T95" fmla="*/ 1932 h 2117"/>
                <a:gd name="T96" fmla="*/ 1618 w 1701"/>
                <a:gd name="T97" fmla="*/ 1970 h 2117"/>
                <a:gd name="T98" fmla="*/ 1643 w 1701"/>
                <a:gd name="T99" fmla="*/ 2029 h 2117"/>
                <a:gd name="T100" fmla="*/ 1668 w 1701"/>
                <a:gd name="T101" fmla="*/ 2047 h 2117"/>
                <a:gd name="T102" fmla="*/ 1687 w 1701"/>
                <a:gd name="T103" fmla="*/ 2090 h 2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01" h="2117">
                  <a:moveTo>
                    <a:pt x="0" y="0"/>
                  </a:moveTo>
                  <a:lnTo>
                    <a:pt x="7" y="11"/>
                  </a:lnTo>
                  <a:lnTo>
                    <a:pt x="18" y="18"/>
                  </a:lnTo>
                  <a:lnTo>
                    <a:pt x="58" y="32"/>
                  </a:lnTo>
                  <a:lnTo>
                    <a:pt x="69" y="62"/>
                  </a:lnTo>
                  <a:lnTo>
                    <a:pt x="74" y="101"/>
                  </a:lnTo>
                  <a:lnTo>
                    <a:pt x="83" y="140"/>
                  </a:lnTo>
                  <a:lnTo>
                    <a:pt x="101" y="147"/>
                  </a:lnTo>
                  <a:lnTo>
                    <a:pt x="120" y="152"/>
                  </a:lnTo>
                  <a:lnTo>
                    <a:pt x="141" y="173"/>
                  </a:lnTo>
                  <a:lnTo>
                    <a:pt x="159" y="178"/>
                  </a:lnTo>
                  <a:lnTo>
                    <a:pt x="179" y="214"/>
                  </a:lnTo>
                  <a:lnTo>
                    <a:pt x="185" y="255"/>
                  </a:lnTo>
                  <a:lnTo>
                    <a:pt x="195" y="258"/>
                  </a:lnTo>
                  <a:lnTo>
                    <a:pt x="199" y="267"/>
                  </a:lnTo>
                  <a:lnTo>
                    <a:pt x="250" y="281"/>
                  </a:lnTo>
                  <a:lnTo>
                    <a:pt x="289" y="339"/>
                  </a:lnTo>
                  <a:lnTo>
                    <a:pt x="294" y="371"/>
                  </a:lnTo>
                  <a:lnTo>
                    <a:pt x="306" y="375"/>
                  </a:lnTo>
                  <a:lnTo>
                    <a:pt x="315" y="382"/>
                  </a:lnTo>
                  <a:lnTo>
                    <a:pt x="334" y="382"/>
                  </a:lnTo>
                  <a:lnTo>
                    <a:pt x="367" y="408"/>
                  </a:lnTo>
                  <a:lnTo>
                    <a:pt x="367" y="422"/>
                  </a:lnTo>
                  <a:lnTo>
                    <a:pt x="380" y="435"/>
                  </a:lnTo>
                  <a:lnTo>
                    <a:pt x="387" y="454"/>
                  </a:lnTo>
                  <a:lnTo>
                    <a:pt x="392" y="472"/>
                  </a:lnTo>
                  <a:lnTo>
                    <a:pt x="401" y="472"/>
                  </a:lnTo>
                  <a:lnTo>
                    <a:pt x="408" y="479"/>
                  </a:lnTo>
                  <a:lnTo>
                    <a:pt x="425" y="486"/>
                  </a:lnTo>
                  <a:lnTo>
                    <a:pt x="429" y="495"/>
                  </a:lnTo>
                  <a:lnTo>
                    <a:pt x="438" y="497"/>
                  </a:lnTo>
                  <a:lnTo>
                    <a:pt x="464" y="493"/>
                  </a:lnTo>
                  <a:lnTo>
                    <a:pt x="515" y="576"/>
                  </a:lnTo>
                  <a:lnTo>
                    <a:pt x="533" y="645"/>
                  </a:lnTo>
                  <a:lnTo>
                    <a:pt x="557" y="652"/>
                  </a:lnTo>
                  <a:lnTo>
                    <a:pt x="580" y="659"/>
                  </a:lnTo>
                  <a:lnTo>
                    <a:pt x="598" y="670"/>
                  </a:lnTo>
                  <a:lnTo>
                    <a:pt x="605" y="741"/>
                  </a:lnTo>
                  <a:lnTo>
                    <a:pt x="613" y="753"/>
                  </a:lnTo>
                  <a:lnTo>
                    <a:pt x="624" y="761"/>
                  </a:lnTo>
                  <a:lnTo>
                    <a:pt x="670" y="786"/>
                  </a:lnTo>
                  <a:lnTo>
                    <a:pt x="714" y="811"/>
                  </a:lnTo>
                  <a:lnTo>
                    <a:pt x="728" y="908"/>
                  </a:lnTo>
                  <a:lnTo>
                    <a:pt x="735" y="919"/>
                  </a:lnTo>
                  <a:lnTo>
                    <a:pt x="740" y="933"/>
                  </a:lnTo>
                  <a:lnTo>
                    <a:pt x="791" y="940"/>
                  </a:lnTo>
                  <a:lnTo>
                    <a:pt x="810" y="956"/>
                  </a:lnTo>
                  <a:lnTo>
                    <a:pt x="830" y="965"/>
                  </a:lnTo>
                  <a:lnTo>
                    <a:pt x="844" y="990"/>
                  </a:lnTo>
                  <a:lnTo>
                    <a:pt x="844" y="1030"/>
                  </a:lnTo>
                  <a:lnTo>
                    <a:pt x="875" y="1055"/>
                  </a:lnTo>
                  <a:lnTo>
                    <a:pt x="891" y="1057"/>
                  </a:lnTo>
                  <a:lnTo>
                    <a:pt x="907" y="1062"/>
                  </a:lnTo>
                  <a:lnTo>
                    <a:pt x="928" y="1080"/>
                  </a:lnTo>
                  <a:lnTo>
                    <a:pt x="940" y="1105"/>
                  </a:lnTo>
                  <a:lnTo>
                    <a:pt x="940" y="1152"/>
                  </a:lnTo>
                  <a:lnTo>
                    <a:pt x="947" y="1152"/>
                  </a:lnTo>
                  <a:lnTo>
                    <a:pt x="947" y="1161"/>
                  </a:lnTo>
                  <a:lnTo>
                    <a:pt x="953" y="1170"/>
                  </a:lnTo>
                  <a:lnTo>
                    <a:pt x="993" y="1182"/>
                  </a:lnTo>
                  <a:lnTo>
                    <a:pt x="1032" y="1202"/>
                  </a:lnTo>
                  <a:lnTo>
                    <a:pt x="1056" y="1220"/>
                  </a:lnTo>
                  <a:lnTo>
                    <a:pt x="1056" y="1256"/>
                  </a:lnTo>
                  <a:lnTo>
                    <a:pt x="1063" y="1292"/>
                  </a:lnTo>
                  <a:lnTo>
                    <a:pt x="1095" y="1329"/>
                  </a:lnTo>
                  <a:lnTo>
                    <a:pt x="1114" y="1336"/>
                  </a:lnTo>
                  <a:lnTo>
                    <a:pt x="1146" y="1362"/>
                  </a:lnTo>
                  <a:lnTo>
                    <a:pt x="1153" y="1419"/>
                  </a:lnTo>
                  <a:lnTo>
                    <a:pt x="1202" y="1451"/>
                  </a:lnTo>
                  <a:lnTo>
                    <a:pt x="1227" y="1462"/>
                  </a:lnTo>
                  <a:lnTo>
                    <a:pt x="1251" y="1484"/>
                  </a:lnTo>
                  <a:lnTo>
                    <a:pt x="1258" y="1525"/>
                  </a:lnTo>
                  <a:lnTo>
                    <a:pt x="1255" y="1566"/>
                  </a:lnTo>
                  <a:lnTo>
                    <a:pt x="1269" y="1587"/>
                  </a:lnTo>
                  <a:lnTo>
                    <a:pt x="1285" y="1589"/>
                  </a:lnTo>
                  <a:lnTo>
                    <a:pt x="1302" y="1591"/>
                  </a:lnTo>
                  <a:lnTo>
                    <a:pt x="1320" y="1617"/>
                  </a:lnTo>
                  <a:lnTo>
                    <a:pt x="1320" y="1649"/>
                  </a:lnTo>
                  <a:lnTo>
                    <a:pt x="1330" y="1658"/>
                  </a:lnTo>
                  <a:lnTo>
                    <a:pt x="1334" y="1670"/>
                  </a:lnTo>
                  <a:lnTo>
                    <a:pt x="1425" y="1733"/>
                  </a:lnTo>
                  <a:lnTo>
                    <a:pt x="1430" y="1778"/>
                  </a:lnTo>
                  <a:lnTo>
                    <a:pt x="1439" y="1778"/>
                  </a:lnTo>
                  <a:lnTo>
                    <a:pt x="1441" y="1785"/>
                  </a:lnTo>
                  <a:lnTo>
                    <a:pt x="1450" y="1796"/>
                  </a:lnTo>
                  <a:lnTo>
                    <a:pt x="1482" y="1810"/>
                  </a:lnTo>
                  <a:lnTo>
                    <a:pt x="1502" y="1812"/>
                  </a:lnTo>
                  <a:lnTo>
                    <a:pt x="1520" y="1817"/>
                  </a:lnTo>
                  <a:lnTo>
                    <a:pt x="1540" y="1848"/>
                  </a:lnTo>
                  <a:lnTo>
                    <a:pt x="1540" y="1880"/>
                  </a:lnTo>
                  <a:lnTo>
                    <a:pt x="1547" y="1889"/>
                  </a:lnTo>
                  <a:lnTo>
                    <a:pt x="1553" y="1900"/>
                  </a:lnTo>
                  <a:lnTo>
                    <a:pt x="1567" y="1907"/>
                  </a:lnTo>
                  <a:lnTo>
                    <a:pt x="1578" y="1919"/>
                  </a:lnTo>
                  <a:lnTo>
                    <a:pt x="1599" y="1925"/>
                  </a:lnTo>
                  <a:lnTo>
                    <a:pt x="1618" y="1932"/>
                  </a:lnTo>
                  <a:lnTo>
                    <a:pt x="1625" y="1944"/>
                  </a:lnTo>
                  <a:lnTo>
                    <a:pt x="1618" y="1970"/>
                  </a:lnTo>
                  <a:lnTo>
                    <a:pt x="1625" y="2015"/>
                  </a:lnTo>
                  <a:lnTo>
                    <a:pt x="1643" y="2029"/>
                  </a:lnTo>
                  <a:lnTo>
                    <a:pt x="1657" y="2047"/>
                  </a:lnTo>
                  <a:lnTo>
                    <a:pt x="1668" y="2047"/>
                  </a:lnTo>
                  <a:lnTo>
                    <a:pt x="1683" y="2059"/>
                  </a:lnTo>
                  <a:lnTo>
                    <a:pt x="1687" y="2090"/>
                  </a:lnTo>
                  <a:lnTo>
                    <a:pt x="1701" y="2117"/>
                  </a:lnTo>
                </a:path>
              </a:pathLst>
            </a:custGeom>
            <a:noFill/>
            <a:ln w="3175">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30" name="Line 1358"/>
            <p:cNvSpPr>
              <a:spLocks noChangeShapeType="1"/>
            </p:cNvSpPr>
            <p:nvPr/>
          </p:nvSpPr>
          <p:spPr bwMode="auto">
            <a:xfrm>
              <a:off x="5060" y="2985"/>
              <a:ext cx="119" cy="182"/>
            </a:xfrm>
            <a:prstGeom prst="line">
              <a:avLst/>
            </a:prstGeom>
            <a:noFill/>
            <a:ln w="1588">
              <a:solidFill>
                <a:srgbClr val="262626"/>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31" name="Freeform 1359"/>
            <p:cNvSpPr>
              <a:spLocks/>
            </p:cNvSpPr>
            <p:nvPr/>
          </p:nvSpPr>
          <p:spPr bwMode="auto">
            <a:xfrm>
              <a:off x="4939" y="3098"/>
              <a:ext cx="161" cy="197"/>
            </a:xfrm>
            <a:custGeom>
              <a:avLst/>
              <a:gdLst>
                <a:gd name="T0" fmla="*/ 1555 w 2419"/>
                <a:gd name="T1" fmla="*/ 2179 h 2557"/>
                <a:gd name="T2" fmla="*/ 1623 w 2419"/>
                <a:gd name="T3" fmla="*/ 2075 h 2557"/>
                <a:gd name="T4" fmla="*/ 1734 w 2419"/>
                <a:gd name="T5" fmla="*/ 2003 h 2557"/>
                <a:gd name="T6" fmla="*/ 1961 w 2419"/>
                <a:gd name="T7" fmla="*/ 1974 h 2557"/>
                <a:gd name="T8" fmla="*/ 2210 w 2419"/>
                <a:gd name="T9" fmla="*/ 1926 h 2557"/>
                <a:gd name="T10" fmla="*/ 2351 w 2419"/>
                <a:gd name="T11" fmla="*/ 1817 h 2557"/>
                <a:gd name="T12" fmla="*/ 2411 w 2419"/>
                <a:gd name="T13" fmla="*/ 1675 h 2557"/>
                <a:gd name="T14" fmla="*/ 2411 w 2419"/>
                <a:gd name="T15" fmla="*/ 1527 h 2557"/>
                <a:gd name="T16" fmla="*/ 2370 w 2419"/>
                <a:gd name="T17" fmla="*/ 1375 h 2557"/>
                <a:gd name="T18" fmla="*/ 2270 w 2419"/>
                <a:gd name="T19" fmla="*/ 1218 h 2557"/>
                <a:gd name="T20" fmla="*/ 2089 w 2419"/>
                <a:gd name="T21" fmla="*/ 1062 h 2557"/>
                <a:gd name="T22" fmla="*/ 1806 w 2419"/>
                <a:gd name="T23" fmla="*/ 912 h 2557"/>
                <a:gd name="T24" fmla="*/ 1328 w 2419"/>
                <a:gd name="T25" fmla="*/ 665 h 2557"/>
                <a:gd name="T26" fmla="*/ 1188 w 2419"/>
                <a:gd name="T27" fmla="*/ 520 h 2557"/>
                <a:gd name="T28" fmla="*/ 1158 w 2419"/>
                <a:gd name="T29" fmla="*/ 412 h 2557"/>
                <a:gd name="T30" fmla="*/ 1056 w 2419"/>
                <a:gd name="T31" fmla="*/ 221 h 2557"/>
                <a:gd name="T32" fmla="*/ 931 w 2419"/>
                <a:gd name="T33" fmla="*/ 78 h 2557"/>
                <a:gd name="T34" fmla="*/ 824 w 2419"/>
                <a:gd name="T35" fmla="*/ 16 h 2557"/>
                <a:gd name="T36" fmla="*/ 705 w 2419"/>
                <a:gd name="T37" fmla="*/ 0 h 2557"/>
                <a:gd name="T38" fmla="*/ 573 w 2419"/>
                <a:gd name="T39" fmla="*/ 44 h 2557"/>
                <a:gd name="T40" fmla="*/ 371 w 2419"/>
                <a:gd name="T41" fmla="*/ 216 h 2557"/>
                <a:gd name="T42" fmla="*/ 155 w 2419"/>
                <a:gd name="T43" fmla="*/ 475 h 2557"/>
                <a:gd name="T44" fmla="*/ 25 w 2419"/>
                <a:gd name="T45" fmla="*/ 719 h 2557"/>
                <a:gd name="T46" fmla="*/ 4 w 2419"/>
                <a:gd name="T47" fmla="*/ 909 h 2557"/>
                <a:gd name="T48" fmla="*/ 39 w 2419"/>
                <a:gd name="T49" fmla="*/ 977 h 2557"/>
                <a:gd name="T50" fmla="*/ 183 w 2419"/>
                <a:gd name="T51" fmla="*/ 1239 h 2557"/>
                <a:gd name="T52" fmla="*/ 485 w 2419"/>
                <a:gd name="T53" fmla="*/ 1939 h 2557"/>
                <a:gd name="T54" fmla="*/ 701 w 2419"/>
                <a:gd name="T55" fmla="*/ 2338 h 2557"/>
                <a:gd name="T56" fmla="*/ 801 w 2419"/>
                <a:gd name="T57" fmla="*/ 2448 h 2557"/>
                <a:gd name="T58" fmla="*/ 989 w 2419"/>
                <a:gd name="T59" fmla="*/ 2554 h 2557"/>
                <a:gd name="T60" fmla="*/ 1077 w 2419"/>
                <a:gd name="T61" fmla="*/ 2531 h 2557"/>
                <a:gd name="T62" fmla="*/ 1274 w 2419"/>
                <a:gd name="T63" fmla="*/ 2453 h 2557"/>
                <a:gd name="T64" fmla="*/ 1457 w 2419"/>
                <a:gd name="T65" fmla="*/ 2319 h 2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19" h="2557">
                  <a:moveTo>
                    <a:pt x="1457" y="2319"/>
                  </a:moveTo>
                  <a:lnTo>
                    <a:pt x="1555" y="2179"/>
                  </a:lnTo>
                  <a:lnTo>
                    <a:pt x="1587" y="2123"/>
                  </a:lnTo>
                  <a:lnTo>
                    <a:pt x="1623" y="2075"/>
                  </a:lnTo>
                  <a:lnTo>
                    <a:pt x="1669" y="2036"/>
                  </a:lnTo>
                  <a:lnTo>
                    <a:pt x="1734" y="2003"/>
                  </a:lnTo>
                  <a:lnTo>
                    <a:pt x="1829" y="1983"/>
                  </a:lnTo>
                  <a:lnTo>
                    <a:pt x="1961" y="1974"/>
                  </a:lnTo>
                  <a:lnTo>
                    <a:pt x="2100" y="1958"/>
                  </a:lnTo>
                  <a:lnTo>
                    <a:pt x="2210" y="1926"/>
                  </a:lnTo>
                  <a:lnTo>
                    <a:pt x="2294" y="1877"/>
                  </a:lnTo>
                  <a:lnTo>
                    <a:pt x="2351" y="1817"/>
                  </a:lnTo>
                  <a:lnTo>
                    <a:pt x="2391" y="1748"/>
                  </a:lnTo>
                  <a:lnTo>
                    <a:pt x="2411" y="1675"/>
                  </a:lnTo>
                  <a:lnTo>
                    <a:pt x="2419" y="1601"/>
                  </a:lnTo>
                  <a:lnTo>
                    <a:pt x="2411" y="1527"/>
                  </a:lnTo>
                  <a:lnTo>
                    <a:pt x="2398" y="1453"/>
                  </a:lnTo>
                  <a:lnTo>
                    <a:pt x="2370" y="1375"/>
                  </a:lnTo>
                  <a:lnTo>
                    <a:pt x="2330" y="1296"/>
                  </a:lnTo>
                  <a:lnTo>
                    <a:pt x="2270" y="1218"/>
                  </a:lnTo>
                  <a:lnTo>
                    <a:pt x="2191" y="1140"/>
                  </a:lnTo>
                  <a:lnTo>
                    <a:pt x="2089" y="1062"/>
                  </a:lnTo>
                  <a:lnTo>
                    <a:pt x="1961" y="983"/>
                  </a:lnTo>
                  <a:lnTo>
                    <a:pt x="1806" y="912"/>
                  </a:lnTo>
                  <a:lnTo>
                    <a:pt x="1520" y="778"/>
                  </a:lnTo>
                  <a:lnTo>
                    <a:pt x="1328" y="665"/>
                  </a:lnTo>
                  <a:lnTo>
                    <a:pt x="1216" y="566"/>
                  </a:lnTo>
                  <a:lnTo>
                    <a:pt x="1188" y="520"/>
                  </a:lnTo>
                  <a:lnTo>
                    <a:pt x="1175" y="477"/>
                  </a:lnTo>
                  <a:lnTo>
                    <a:pt x="1158" y="412"/>
                  </a:lnTo>
                  <a:lnTo>
                    <a:pt x="1119" y="322"/>
                  </a:lnTo>
                  <a:lnTo>
                    <a:pt x="1056" y="221"/>
                  </a:lnTo>
                  <a:lnTo>
                    <a:pt x="974" y="122"/>
                  </a:lnTo>
                  <a:lnTo>
                    <a:pt x="931" y="78"/>
                  </a:lnTo>
                  <a:lnTo>
                    <a:pt x="877" y="44"/>
                  </a:lnTo>
                  <a:lnTo>
                    <a:pt x="824" y="16"/>
                  </a:lnTo>
                  <a:lnTo>
                    <a:pt x="766" y="2"/>
                  </a:lnTo>
                  <a:lnTo>
                    <a:pt x="705" y="0"/>
                  </a:lnTo>
                  <a:lnTo>
                    <a:pt x="640" y="14"/>
                  </a:lnTo>
                  <a:lnTo>
                    <a:pt x="573" y="44"/>
                  </a:lnTo>
                  <a:lnTo>
                    <a:pt x="504" y="94"/>
                  </a:lnTo>
                  <a:lnTo>
                    <a:pt x="371" y="216"/>
                  </a:lnTo>
                  <a:lnTo>
                    <a:pt x="253" y="346"/>
                  </a:lnTo>
                  <a:lnTo>
                    <a:pt x="155" y="475"/>
                  </a:lnTo>
                  <a:lnTo>
                    <a:pt x="79" y="601"/>
                  </a:lnTo>
                  <a:lnTo>
                    <a:pt x="25" y="719"/>
                  </a:lnTo>
                  <a:lnTo>
                    <a:pt x="0" y="823"/>
                  </a:lnTo>
                  <a:lnTo>
                    <a:pt x="4" y="909"/>
                  </a:lnTo>
                  <a:lnTo>
                    <a:pt x="18" y="947"/>
                  </a:lnTo>
                  <a:lnTo>
                    <a:pt x="39" y="977"/>
                  </a:lnTo>
                  <a:lnTo>
                    <a:pt x="105" y="1074"/>
                  </a:lnTo>
                  <a:lnTo>
                    <a:pt x="183" y="1239"/>
                  </a:lnTo>
                  <a:lnTo>
                    <a:pt x="376" y="1698"/>
                  </a:lnTo>
                  <a:lnTo>
                    <a:pt x="485" y="1939"/>
                  </a:lnTo>
                  <a:lnTo>
                    <a:pt x="594" y="2163"/>
                  </a:lnTo>
                  <a:lnTo>
                    <a:pt x="701" y="2338"/>
                  </a:lnTo>
                  <a:lnTo>
                    <a:pt x="752" y="2403"/>
                  </a:lnTo>
                  <a:lnTo>
                    <a:pt x="801" y="2448"/>
                  </a:lnTo>
                  <a:lnTo>
                    <a:pt x="945" y="2538"/>
                  </a:lnTo>
                  <a:lnTo>
                    <a:pt x="989" y="2554"/>
                  </a:lnTo>
                  <a:lnTo>
                    <a:pt x="1021" y="2557"/>
                  </a:lnTo>
                  <a:lnTo>
                    <a:pt x="1077" y="2531"/>
                  </a:lnTo>
                  <a:lnTo>
                    <a:pt x="1162" y="2500"/>
                  </a:lnTo>
                  <a:lnTo>
                    <a:pt x="1274" y="2453"/>
                  </a:lnTo>
                  <a:lnTo>
                    <a:pt x="1367" y="2396"/>
                  </a:lnTo>
                  <a:lnTo>
                    <a:pt x="1457" y="2319"/>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32" name="Freeform 1360"/>
            <p:cNvSpPr>
              <a:spLocks/>
            </p:cNvSpPr>
            <p:nvPr/>
          </p:nvSpPr>
          <p:spPr bwMode="auto">
            <a:xfrm>
              <a:off x="4946" y="3108"/>
              <a:ext cx="141" cy="172"/>
            </a:xfrm>
            <a:custGeom>
              <a:avLst/>
              <a:gdLst>
                <a:gd name="T0" fmla="*/ 2112 w 2112"/>
                <a:gd name="T1" fmla="*/ 1336 h 2236"/>
                <a:gd name="T2" fmla="*/ 2110 w 2112"/>
                <a:gd name="T3" fmla="*/ 1468 h 2236"/>
                <a:gd name="T4" fmla="*/ 2091 w 2112"/>
                <a:gd name="T5" fmla="*/ 1531 h 2236"/>
                <a:gd name="T6" fmla="*/ 2059 w 2112"/>
                <a:gd name="T7" fmla="*/ 1592 h 2236"/>
                <a:gd name="T8" fmla="*/ 2008 w 2112"/>
                <a:gd name="T9" fmla="*/ 1644 h 2236"/>
                <a:gd name="T10" fmla="*/ 1936 w 2112"/>
                <a:gd name="T11" fmla="*/ 1687 h 2236"/>
                <a:gd name="T12" fmla="*/ 1841 w 2112"/>
                <a:gd name="T13" fmla="*/ 1714 h 2236"/>
                <a:gd name="T14" fmla="*/ 1718 w 2112"/>
                <a:gd name="T15" fmla="*/ 1728 h 2236"/>
                <a:gd name="T16" fmla="*/ 1601 w 2112"/>
                <a:gd name="T17" fmla="*/ 1737 h 2236"/>
                <a:gd name="T18" fmla="*/ 1518 w 2112"/>
                <a:gd name="T19" fmla="*/ 1755 h 2236"/>
                <a:gd name="T20" fmla="*/ 1462 w 2112"/>
                <a:gd name="T21" fmla="*/ 1781 h 2236"/>
                <a:gd name="T22" fmla="*/ 1420 w 2112"/>
                <a:gd name="T23" fmla="*/ 1818 h 2236"/>
                <a:gd name="T24" fmla="*/ 1362 w 2112"/>
                <a:gd name="T25" fmla="*/ 1910 h 2236"/>
                <a:gd name="T26" fmla="*/ 1277 w 2112"/>
                <a:gd name="T27" fmla="*/ 2032 h 2236"/>
                <a:gd name="T28" fmla="*/ 1198 w 2112"/>
                <a:gd name="T29" fmla="*/ 2096 h 2236"/>
                <a:gd name="T30" fmla="*/ 1116 w 2112"/>
                <a:gd name="T31" fmla="*/ 2150 h 2236"/>
                <a:gd name="T32" fmla="*/ 1017 w 2112"/>
                <a:gd name="T33" fmla="*/ 2188 h 2236"/>
                <a:gd name="T34" fmla="*/ 943 w 2112"/>
                <a:gd name="T35" fmla="*/ 2216 h 2236"/>
                <a:gd name="T36" fmla="*/ 894 w 2112"/>
                <a:gd name="T37" fmla="*/ 2236 h 2236"/>
                <a:gd name="T38" fmla="*/ 826 w 2112"/>
                <a:gd name="T39" fmla="*/ 2220 h 2236"/>
                <a:gd name="T40" fmla="*/ 701 w 2112"/>
                <a:gd name="T41" fmla="*/ 2143 h 2236"/>
                <a:gd name="T42" fmla="*/ 612 w 2112"/>
                <a:gd name="T43" fmla="*/ 2048 h 2236"/>
                <a:gd name="T44" fmla="*/ 520 w 2112"/>
                <a:gd name="T45" fmla="*/ 1894 h 2236"/>
                <a:gd name="T46" fmla="*/ 424 w 2112"/>
                <a:gd name="T47" fmla="*/ 1698 h 2236"/>
                <a:gd name="T48" fmla="*/ 330 w 2112"/>
                <a:gd name="T49" fmla="*/ 1486 h 2236"/>
                <a:gd name="T50" fmla="*/ 160 w 2112"/>
                <a:gd name="T51" fmla="*/ 1088 h 2236"/>
                <a:gd name="T52" fmla="*/ 90 w 2112"/>
                <a:gd name="T53" fmla="*/ 940 h 2236"/>
                <a:gd name="T54" fmla="*/ 35 w 2112"/>
                <a:gd name="T55" fmla="*/ 855 h 2236"/>
                <a:gd name="T56" fmla="*/ 16 w 2112"/>
                <a:gd name="T57" fmla="*/ 828 h 2236"/>
                <a:gd name="T58" fmla="*/ 5 w 2112"/>
                <a:gd name="T59" fmla="*/ 797 h 2236"/>
                <a:gd name="T60" fmla="*/ 0 w 2112"/>
                <a:gd name="T61" fmla="*/ 721 h 2236"/>
                <a:gd name="T62" fmla="*/ 23 w 2112"/>
                <a:gd name="T63" fmla="*/ 631 h 2236"/>
                <a:gd name="T64" fmla="*/ 70 w 2112"/>
                <a:gd name="T65" fmla="*/ 528 h 2236"/>
                <a:gd name="T66" fmla="*/ 137 w 2112"/>
                <a:gd name="T67" fmla="*/ 417 h 2236"/>
                <a:gd name="T68" fmla="*/ 223 w 2112"/>
                <a:gd name="T69" fmla="*/ 304 h 2236"/>
                <a:gd name="T70" fmla="*/ 325 w 2112"/>
                <a:gd name="T71" fmla="*/ 191 h 2236"/>
                <a:gd name="T72" fmla="*/ 441 w 2112"/>
                <a:gd name="T73" fmla="*/ 83 h 2236"/>
                <a:gd name="T74" fmla="*/ 502 w 2112"/>
                <a:gd name="T75" fmla="*/ 37 h 2236"/>
                <a:gd name="T76" fmla="*/ 562 w 2112"/>
                <a:gd name="T77" fmla="*/ 12 h 2236"/>
                <a:gd name="T78" fmla="*/ 617 w 2112"/>
                <a:gd name="T79" fmla="*/ 0 h 2236"/>
                <a:gd name="T80" fmla="*/ 670 w 2112"/>
                <a:gd name="T81" fmla="*/ 3 h 2236"/>
                <a:gd name="T82" fmla="*/ 722 w 2112"/>
                <a:gd name="T83" fmla="*/ 14 h 2236"/>
                <a:gd name="T84" fmla="*/ 771 w 2112"/>
                <a:gd name="T85" fmla="*/ 37 h 2236"/>
                <a:gd name="T86" fmla="*/ 854 w 2112"/>
                <a:gd name="T87" fmla="*/ 109 h 2236"/>
                <a:gd name="T88" fmla="*/ 926 w 2112"/>
                <a:gd name="T89" fmla="*/ 193 h 2236"/>
                <a:gd name="T90" fmla="*/ 979 w 2112"/>
                <a:gd name="T91" fmla="*/ 283 h 2236"/>
                <a:gd name="T92" fmla="*/ 1014 w 2112"/>
                <a:gd name="T93" fmla="*/ 364 h 2236"/>
                <a:gd name="T94" fmla="*/ 1028 w 2112"/>
                <a:gd name="T95" fmla="*/ 419 h 2236"/>
                <a:gd name="T96" fmla="*/ 1040 w 2112"/>
                <a:gd name="T97" fmla="*/ 457 h 2236"/>
                <a:gd name="T98" fmla="*/ 1066 w 2112"/>
                <a:gd name="T99" fmla="*/ 496 h 2236"/>
                <a:gd name="T100" fmla="*/ 1160 w 2112"/>
                <a:gd name="T101" fmla="*/ 583 h 2236"/>
                <a:gd name="T102" fmla="*/ 1330 w 2112"/>
                <a:gd name="T103" fmla="*/ 682 h 2236"/>
                <a:gd name="T104" fmla="*/ 1581 w 2112"/>
                <a:gd name="T105" fmla="*/ 799 h 2236"/>
                <a:gd name="T106" fmla="*/ 1718 w 2112"/>
                <a:gd name="T107" fmla="*/ 864 h 2236"/>
                <a:gd name="T108" fmla="*/ 1827 w 2112"/>
                <a:gd name="T109" fmla="*/ 928 h 2236"/>
                <a:gd name="T110" fmla="*/ 1917 w 2112"/>
                <a:gd name="T111" fmla="*/ 998 h 2236"/>
                <a:gd name="T112" fmla="*/ 1987 w 2112"/>
                <a:gd name="T113" fmla="*/ 1067 h 2236"/>
                <a:gd name="T114" fmla="*/ 2038 w 2112"/>
                <a:gd name="T115" fmla="*/ 1136 h 2236"/>
                <a:gd name="T116" fmla="*/ 2075 w 2112"/>
                <a:gd name="T117" fmla="*/ 1205 h 2236"/>
                <a:gd name="T118" fmla="*/ 2101 w 2112"/>
                <a:gd name="T119" fmla="*/ 1269 h 2236"/>
                <a:gd name="T120" fmla="*/ 2112 w 2112"/>
                <a:gd name="T121" fmla="*/ 1336 h 2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12" h="2236">
                  <a:moveTo>
                    <a:pt x="2112" y="1336"/>
                  </a:moveTo>
                  <a:lnTo>
                    <a:pt x="2110" y="1468"/>
                  </a:lnTo>
                  <a:lnTo>
                    <a:pt x="2091" y="1531"/>
                  </a:lnTo>
                  <a:lnTo>
                    <a:pt x="2059" y="1592"/>
                  </a:lnTo>
                  <a:lnTo>
                    <a:pt x="2008" y="1644"/>
                  </a:lnTo>
                  <a:lnTo>
                    <a:pt x="1936" y="1687"/>
                  </a:lnTo>
                  <a:lnTo>
                    <a:pt x="1841" y="1714"/>
                  </a:lnTo>
                  <a:lnTo>
                    <a:pt x="1718" y="1728"/>
                  </a:lnTo>
                  <a:lnTo>
                    <a:pt x="1601" y="1737"/>
                  </a:lnTo>
                  <a:lnTo>
                    <a:pt x="1518" y="1755"/>
                  </a:lnTo>
                  <a:lnTo>
                    <a:pt x="1462" y="1781"/>
                  </a:lnTo>
                  <a:lnTo>
                    <a:pt x="1420" y="1818"/>
                  </a:lnTo>
                  <a:lnTo>
                    <a:pt x="1362" y="1910"/>
                  </a:lnTo>
                  <a:lnTo>
                    <a:pt x="1277" y="2032"/>
                  </a:lnTo>
                  <a:lnTo>
                    <a:pt x="1198" y="2096"/>
                  </a:lnTo>
                  <a:lnTo>
                    <a:pt x="1116" y="2150"/>
                  </a:lnTo>
                  <a:lnTo>
                    <a:pt x="1017" y="2188"/>
                  </a:lnTo>
                  <a:lnTo>
                    <a:pt x="943" y="2216"/>
                  </a:lnTo>
                  <a:lnTo>
                    <a:pt x="894" y="2236"/>
                  </a:lnTo>
                  <a:lnTo>
                    <a:pt x="826" y="2220"/>
                  </a:lnTo>
                  <a:lnTo>
                    <a:pt x="701" y="2143"/>
                  </a:lnTo>
                  <a:lnTo>
                    <a:pt x="612" y="2048"/>
                  </a:lnTo>
                  <a:lnTo>
                    <a:pt x="520" y="1894"/>
                  </a:lnTo>
                  <a:lnTo>
                    <a:pt x="424" y="1698"/>
                  </a:lnTo>
                  <a:lnTo>
                    <a:pt x="330" y="1486"/>
                  </a:lnTo>
                  <a:lnTo>
                    <a:pt x="160" y="1088"/>
                  </a:lnTo>
                  <a:lnTo>
                    <a:pt x="90" y="940"/>
                  </a:lnTo>
                  <a:lnTo>
                    <a:pt x="35" y="855"/>
                  </a:lnTo>
                  <a:lnTo>
                    <a:pt x="16" y="828"/>
                  </a:lnTo>
                  <a:lnTo>
                    <a:pt x="5" y="797"/>
                  </a:lnTo>
                  <a:lnTo>
                    <a:pt x="0" y="721"/>
                  </a:lnTo>
                  <a:lnTo>
                    <a:pt x="23" y="631"/>
                  </a:lnTo>
                  <a:lnTo>
                    <a:pt x="70" y="528"/>
                  </a:lnTo>
                  <a:lnTo>
                    <a:pt x="137" y="417"/>
                  </a:lnTo>
                  <a:lnTo>
                    <a:pt x="223" y="304"/>
                  </a:lnTo>
                  <a:lnTo>
                    <a:pt x="325" y="191"/>
                  </a:lnTo>
                  <a:lnTo>
                    <a:pt x="441" y="83"/>
                  </a:lnTo>
                  <a:lnTo>
                    <a:pt x="502" y="37"/>
                  </a:lnTo>
                  <a:lnTo>
                    <a:pt x="562" y="12"/>
                  </a:lnTo>
                  <a:lnTo>
                    <a:pt x="617" y="0"/>
                  </a:lnTo>
                  <a:lnTo>
                    <a:pt x="670" y="3"/>
                  </a:lnTo>
                  <a:lnTo>
                    <a:pt x="722" y="14"/>
                  </a:lnTo>
                  <a:lnTo>
                    <a:pt x="771" y="37"/>
                  </a:lnTo>
                  <a:lnTo>
                    <a:pt x="854" y="109"/>
                  </a:lnTo>
                  <a:lnTo>
                    <a:pt x="926" y="193"/>
                  </a:lnTo>
                  <a:lnTo>
                    <a:pt x="979" y="283"/>
                  </a:lnTo>
                  <a:lnTo>
                    <a:pt x="1014" y="364"/>
                  </a:lnTo>
                  <a:lnTo>
                    <a:pt x="1028" y="419"/>
                  </a:lnTo>
                  <a:lnTo>
                    <a:pt x="1040" y="457"/>
                  </a:lnTo>
                  <a:lnTo>
                    <a:pt x="1066" y="496"/>
                  </a:lnTo>
                  <a:lnTo>
                    <a:pt x="1160" y="583"/>
                  </a:lnTo>
                  <a:lnTo>
                    <a:pt x="1330" y="682"/>
                  </a:lnTo>
                  <a:lnTo>
                    <a:pt x="1581" y="799"/>
                  </a:lnTo>
                  <a:lnTo>
                    <a:pt x="1718" y="864"/>
                  </a:lnTo>
                  <a:lnTo>
                    <a:pt x="1827" y="928"/>
                  </a:lnTo>
                  <a:lnTo>
                    <a:pt x="1917" y="998"/>
                  </a:lnTo>
                  <a:lnTo>
                    <a:pt x="1987" y="1067"/>
                  </a:lnTo>
                  <a:lnTo>
                    <a:pt x="2038" y="1136"/>
                  </a:lnTo>
                  <a:lnTo>
                    <a:pt x="2075" y="1205"/>
                  </a:lnTo>
                  <a:lnTo>
                    <a:pt x="2101" y="1269"/>
                  </a:lnTo>
                  <a:lnTo>
                    <a:pt x="2112" y="133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33" name="Freeform 1361"/>
            <p:cNvSpPr>
              <a:spLocks/>
            </p:cNvSpPr>
            <p:nvPr/>
          </p:nvSpPr>
          <p:spPr bwMode="auto">
            <a:xfrm>
              <a:off x="4954" y="3117"/>
              <a:ext cx="120" cy="148"/>
            </a:xfrm>
            <a:custGeom>
              <a:avLst/>
              <a:gdLst>
                <a:gd name="T0" fmla="*/ 1808 w 1808"/>
                <a:gd name="T1" fmla="*/ 1146 h 1919"/>
                <a:gd name="T2" fmla="*/ 1806 w 1808"/>
                <a:gd name="T3" fmla="*/ 1257 h 1919"/>
                <a:gd name="T4" fmla="*/ 1792 w 1808"/>
                <a:gd name="T5" fmla="*/ 1313 h 1919"/>
                <a:gd name="T6" fmla="*/ 1763 w 1808"/>
                <a:gd name="T7" fmla="*/ 1365 h 1919"/>
                <a:gd name="T8" fmla="*/ 1718 w 1808"/>
                <a:gd name="T9" fmla="*/ 1410 h 1919"/>
                <a:gd name="T10" fmla="*/ 1658 w 1808"/>
                <a:gd name="T11" fmla="*/ 1446 h 1919"/>
                <a:gd name="T12" fmla="*/ 1575 w 1808"/>
                <a:gd name="T13" fmla="*/ 1471 h 1919"/>
                <a:gd name="T14" fmla="*/ 1470 w 1808"/>
                <a:gd name="T15" fmla="*/ 1483 h 1919"/>
                <a:gd name="T16" fmla="*/ 1372 w 1808"/>
                <a:gd name="T17" fmla="*/ 1490 h 1919"/>
                <a:gd name="T18" fmla="*/ 1300 w 1808"/>
                <a:gd name="T19" fmla="*/ 1506 h 1919"/>
                <a:gd name="T20" fmla="*/ 1251 w 1808"/>
                <a:gd name="T21" fmla="*/ 1530 h 1919"/>
                <a:gd name="T22" fmla="*/ 1217 w 1808"/>
                <a:gd name="T23" fmla="*/ 1559 h 1919"/>
                <a:gd name="T24" fmla="*/ 1166 w 1808"/>
                <a:gd name="T25" fmla="*/ 1637 h 1919"/>
                <a:gd name="T26" fmla="*/ 1094 w 1808"/>
                <a:gd name="T27" fmla="*/ 1741 h 1919"/>
                <a:gd name="T28" fmla="*/ 1027 w 1808"/>
                <a:gd name="T29" fmla="*/ 1799 h 1919"/>
                <a:gd name="T30" fmla="*/ 955 w 1808"/>
                <a:gd name="T31" fmla="*/ 1842 h 1919"/>
                <a:gd name="T32" fmla="*/ 871 w 1808"/>
                <a:gd name="T33" fmla="*/ 1876 h 1919"/>
                <a:gd name="T34" fmla="*/ 808 w 1808"/>
                <a:gd name="T35" fmla="*/ 1900 h 1919"/>
                <a:gd name="T36" fmla="*/ 764 w 1808"/>
                <a:gd name="T37" fmla="*/ 1919 h 1919"/>
                <a:gd name="T38" fmla="*/ 709 w 1808"/>
                <a:gd name="T39" fmla="*/ 1905 h 1919"/>
                <a:gd name="T40" fmla="*/ 599 w 1808"/>
                <a:gd name="T41" fmla="*/ 1838 h 1919"/>
                <a:gd name="T42" fmla="*/ 525 w 1808"/>
                <a:gd name="T43" fmla="*/ 1754 h 1919"/>
                <a:gd name="T44" fmla="*/ 443 w 1808"/>
                <a:gd name="T45" fmla="*/ 1623 h 1919"/>
                <a:gd name="T46" fmla="*/ 281 w 1808"/>
                <a:gd name="T47" fmla="*/ 1275 h 1919"/>
                <a:gd name="T48" fmla="*/ 135 w 1808"/>
                <a:gd name="T49" fmla="*/ 933 h 1919"/>
                <a:gd name="T50" fmla="*/ 77 w 1808"/>
                <a:gd name="T51" fmla="*/ 805 h 1919"/>
                <a:gd name="T52" fmla="*/ 28 w 1808"/>
                <a:gd name="T53" fmla="*/ 734 h 1919"/>
                <a:gd name="T54" fmla="*/ 2 w 1808"/>
                <a:gd name="T55" fmla="*/ 683 h 1919"/>
                <a:gd name="T56" fmla="*/ 0 w 1808"/>
                <a:gd name="T57" fmla="*/ 619 h 1919"/>
                <a:gd name="T58" fmla="*/ 19 w 1808"/>
                <a:gd name="T59" fmla="*/ 541 h 1919"/>
                <a:gd name="T60" fmla="*/ 58 w 1808"/>
                <a:gd name="T61" fmla="*/ 454 h 1919"/>
                <a:gd name="T62" fmla="*/ 116 w 1808"/>
                <a:gd name="T63" fmla="*/ 357 h 1919"/>
                <a:gd name="T64" fmla="*/ 190 w 1808"/>
                <a:gd name="T65" fmla="*/ 260 h 1919"/>
                <a:gd name="T66" fmla="*/ 277 w 1808"/>
                <a:gd name="T67" fmla="*/ 163 h 1919"/>
                <a:gd name="T68" fmla="*/ 376 w 1808"/>
                <a:gd name="T69" fmla="*/ 71 h 1919"/>
                <a:gd name="T70" fmla="*/ 430 w 1808"/>
                <a:gd name="T71" fmla="*/ 34 h 1919"/>
                <a:gd name="T72" fmla="*/ 478 w 1808"/>
                <a:gd name="T73" fmla="*/ 11 h 1919"/>
                <a:gd name="T74" fmla="*/ 527 w 1808"/>
                <a:gd name="T75" fmla="*/ 0 h 1919"/>
                <a:gd name="T76" fmla="*/ 574 w 1808"/>
                <a:gd name="T77" fmla="*/ 2 h 1919"/>
                <a:gd name="T78" fmla="*/ 618 w 1808"/>
                <a:gd name="T79" fmla="*/ 14 h 1919"/>
                <a:gd name="T80" fmla="*/ 657 w 1808"/>
                <a:gd name="T81" fmla="*/ 34 h 1919"/>
                <a:gd name="T82" fmla="*/ 729 w 1808"/>
                <a:gd name="T83" fmla="*/ 94 h 1919"/>
                <a:gd name="T84" fmla="*/ 790 w 1808"/>
                <a:gd name="T85" fmla="*/ 165 h 1919"/>
                <a:gd name="T86" fmla="*/ 836 w 1808"/>
                <a:gd name="T87" fmla="*/ 244 h 1919"/>
                <a:gd name="T88" fmla="*/ 868 w 1808"/>
                <a:gd name="T89" fmla="*/ 310 h 1919"/>
                <a:gd name="T90" fmla="*/ 880 w 1808"/>
                <a:gd name="T91" fmla="*/ 359 h 1919"/>
                <a:gd name="T92" fmla="*/ 890 w 1808"/>
                <a:gd name="T93" fmla="*/ 391 h 1919"/>
                <a:gd name="T94" fmla="*/ 910 w 1808"/>
                <a:gd name="T95" fmla="*/ 425 h 1919"/>
                <a:gd name="T96" fmla="*/ 994 w 1808"/>
                <a:gd name="T97" fmla="*/ 502 h 1919"/>
                <a:gd name="T98" fmla="*/ 1138 w 1808"/>
                <a:gd name="T99" fmla="*/ 585 h 1919"/>
                <a:gd name="T100" fmla="*/ 1354 w 1808"/>
                <a:gd name="T101" fmla="*/ 686 h 1919"/>
                <a:gd name="T102" fmla="*/ 1470 w 1808"/>
                <a:gd name="T103" fmla="*/ 741 h 1919"/>
                <a:gd name="T104" fmla="*/ 1565 w 1808"/>
                <a:gd name="T105" fmla="*/ 796 h 1919"/>
                <a:gd name="T106" fmla="*/ 1642 w 1808"/>
                <a:gd name="T107" fmla="*/ 857 h 1919"/>
                <a:gd name="T108" fmla="*/ 1702 w 1808"/>
                <a:gd name="T109" fmla="*/ 916 h 1919"/>
                <a:gd name="T110" fmla="*/ 1779 w 1808"/>
                <a:gd name="T111" fmla="*/ 1033 h 1919"/>
                <a:gd name="T112" fmla="*/ 1808 w 1808"/>
                <a:gd name="T113" fmla="*/ 1146 h 1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8" h="1919">
                  <a:moveTo>
                    <a:pt x="1808" y="1146"/>
                  </a:moveTo>
                  <a:lnTo>
                    <a:pt x="1806" y="1257"/>
                  </a:lnTo>
                  <a:lnTo>
                    <a:pt x="1792" y="1313"/>
                  </a:lnTo>
                  <a:lnTo>
                    <a:pt x="1763" y="1365"/>
                  </a:lnTo>
                  <a:lnTo>
                    <a:pt x="1718" y="1410"/>
                  </a:lnTo>
                  <a:lnTo>
                    <a:pt x="1658" y="1446"/>
                  </a:lnTo>
                  <a:lnTo>
                    <a:pt x="1575" y="1471"/>
                  </a:lnTo>
                  <a:lnTo>
                    <a:pt x="1470" y="1483"/>
                  </a:lnTo>
                  <a:lnTo>
                    <a:pt x="1372" y="1490"/>
                  </a:lnTo>
                  <a:lnTo>
                    <a:pt x="1300" y="1506"/>
                  </a:lnTo>
                  <a:lnTo>
                    <a:pt x="1251" y="1530"/>
                  </a:lnTo>
                  <a:lnTo>
                    <a:pt x="1217" y="1559"/>
                  </a:lnTo>
                  <a:lnTo>
                    <a:pt x="1166" y="1637"/>
                  </a:lnTo>
                  <a:lnTo>
                    <a:pt x="1094" y="1741"/>
                  </a:lnTo>
                  <a:lnTo>
                    <a:pt x="1027" y="1799"/>
                  </a:lnTo>
                  <a:lnTo>
                    <a:pt x="955" y="1842"/>
                  </a:lnTo>
                  <a:lnTo>
                    <a:pt x="871" y="1876"/>
                  </a:lnTo>
                  <a:lnTo>
                    <a:pt x="808" y="1900"/>
                  </a:lnTo>
                  <a:lnTo>
                    <a:pt x="764" y="1919"/>
                  </a:lnTo>
                  <a:lnTo>
                    <a:pt x="709" y="1905"/>
                  </a:lnTo>
                  <a:lnTo>
                    <a:pt x="599" y="1838"/>
                  </a:lnTo>
                  <a:lnTo>
                    <a:pt x="525" y="1754"/>
                  </a:lnTo>
                  <a:lnTo>
                    <a:pt x="443" y="1623"/>
                  </a:lnTo>
                  <a:lnTo>
                    <a:pt x="281" y="1275"/>
                  </a:lnTo>
                  <a:lnTo>
                    <a:pt x="135" y="933"/>
                  </a:lnTo>
                  <a:lnTo>
                    <a:pt x="77" y="805"/>
                  </a:lnTo>
                  <a:lnTo>
                    <a:pt x="28" y="734"/>
                  </a:lnTo>
                  <a:lnTo>
                    <a:pt x="2" y="683"/>
                  </a:lnTo>
                  <a:lnTo>
                    <a:pt x="0" y="619"/>
                  </a:lnTo>
                  <a:lnTo>
                    <a:pt x="19" y="541"/>
                  </a:lnTo>
                  <a:lnTo>
                    <a:pt x="58" y="454"/>
                  </a:lnTo>
                  <a:lnTo>
                    <a:pt x="116" y="357"/>
                  </a:lnTo>
                  <a:lnTo>
                    <a:pt x="190" y="260"/>
                  </a:lnTo>
                  <a:lnTo>
                    <a:pt x="277" y="163"/>
                  </a:lnTo>
                  <a:lnTo>
                    <a:pt x="376" y="71"/>
                  </a:lnTo>
                  <a:lnTo>
                    <a:pt x="430" y="34"/>
                  </a:lnTo>
                  <a:lnTo>
                    <a:pt x="478" y="11"/>
                  </a:lnTo>
                  <a:lnTo>
                    <a:pt x="527" y="0"/>
                  </a:lnTo>
                  <a:lnTo>
                    <a:pt x="574" y="2"/>
                  </a:lnTo>
                  <a:lnTo>
                    <a:pt x="618" y="14"/>
                  </a:lnTo>
                  <a:lnTo>
                    <a:pt x="657" y="34"/>
                  </a:lnTo>
                  <a:lnTo>
                    <a:pt x="729" y="94"/>
                  </a:lnTo>
                  <a:lnTo>
                    <a:pt x="790" y="165"/>
                  </a:lnTo>
                  <a:lnTo>
                    <a:pt x="836" y="244"/>
                  </a:lnTo>
                  <a:lnTo>
                    <a:pt x="868" y="310"/>
                  </a:lnTo>
                  <a:lnTo>
                    <a:pt x="880" y="359"/>
                  </a:lnTo>
                  <a:lnTo>
                    <a:pt x="890" y="391"/>
                  </a:lnTo>
                  <a:lnTo>
                    <a:pt x="910" y="425"/>
                  </a:lnTo>
                  <a:lnTo>
                    <a:pt x="994" y="502"/>
                  </a:lnTo>
                  <a:lnTo>
                    <a:pt x="1138" y="585"/>
                  </a:lnTo>
                  <a:lnTo>
                    <a:pt x="1354" y="686"/>
                  </a:lnTo>
                  <a:lnTo>
                    <a:pt x="1470" y="741"/>
                  </a:lnTo>
                  <a:lnTo>
                    <a:pt x="1565" y="796"/>
                  </a:lnTo>
                  <a:lnTo>
                    <a:pt x="1642" y="857"/>
                  </a:lnTo>
                  <a:lnTo>
                    <a:pt x="1702" y="916"/>
                  </a:lnTo>
                  <a:lnTo>
                    <a:pt x="1779" y="1033"/>
                  </a:lnTo>
                  <a:lnTo>
                    <a:pt x="1808" y="1146"/>
                  </a:lnTo>
                  <a:close/>
                </a:path>
              </a:pathLst>
            </a:custGeom>
            <a:solidFill>
              <a:srgbClr val="7373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34" name="Freeform 1362"/>
            <p:cNvSpPr>
              <a:spLocks/>
            </p:cNvSpPr>
            <p:nvPr/>
          </p:nvSpPr>
          <p:spPr bwMode="auto">
            <a:xfrm>
              <a:off x="4961" y="3127"/>
              <a:ext cx="101" cy="123"/>
            </a:xfrm>
            <a:custGeom>
              <a:avLst/>
              <a:gdLst>
                <a:gd name="T0" fmla="*/ 1509 w 1509"/>
                <a:gd name="T1" fmla="*/ 954 h 1596"/>
                <a:gd name="T2" fmla="*/ 1507 w 1509"/>
                <a:gd name="T3" fmla="*/ 1046 h 1596"/>
                <a:gd name="T4" fmla="*/ 1495 w 1509"/>
                <a:gd name="T5" fmla="*/ 1092 h 1596"/>
                <a:gd name="T6" fmla="*/ 1470 w 1509"/>
                <a:gd name="T7" fmla="*/ 1136 h 1596"/>
                <a:gd name="T8" fmla="*/ 1433 w 1509"/>
                <a:gd name="T9" fmla="*/ 1173 h 1596"/>
                <a:gd name="T10" fmla="*/ 1381 w 1509"/>
                <a:gd name="T11" fmla="*/ 1203 h 1596"/>
                <a:gd name="T12" fmla="*/ 1314 w 1509"/>
                <a:gd name="T13" fmla="*/ 1226 h 1596"/>
                <a:gd name="T14" fmla="*/ 1226 w 1509"/>
                <a:gd name="T15" fmla="*/ 1235 h 1596"/>
                <a:gd name="T16" fmla="*/ 1144 w 1509"/>
                <a:gd name="T17" fmla="*/ 1239 h 1596"/>
                <a:gd name="T18" fmla="*/ 1084 w 1509"/>
                <a:gd name="T19" fmla="*/ 1253 h 1596"/>
                <a:gd name="T20" fmla="*/ 1043 w 1509"/>
                <a:gd name="T21" fmla="*/ 1271 h 1596"/>
                <a:gd name="T22" fmla="*/ 1014 w 1509"/>
                <a:gd name="T23" fmla="*/ 1297 h 1596"/>
                <a:gd name="T24" fmla="*/ 973 w 1509"/>
                <a:gd name="T25" fmla="*/ 1364 h 1596"/>
                <a:gd name="T26" fmla="*/ 913 w 1509"/>
                <a:gd name="T27" fmla="*/ 1452 h 1596"/>
                <a:gd name="T28" fmla="*/ 855 w 1509"/>
                <a:gd name="T29" fmla="*/ 1497 h 1596"/>
                <a:gd name="T30" fmla="*/ 797 w 1509"/>
                <a:gd name="T31" fmla="*/ 1535 h 1596"/>
                <a:gd name="T32" fmla="*/ 727 w 1509"/>
                <a:gd name="T33" fmla="*/ 1562 h 1596"/>
                <a:gd name="T34" fmla="*/ 674 w 1509"/>
                <a:gd name="T35" fmla="*/ 1583 h 1596"/>
                <a:gd name="T36" fmla="*/ 638 w 1509"/>
                <a:gd name="T37" fmla="*/ 1596 h 1596"/>
                <a:gd name="T38" fmla="*/ 590 w 1509"/>
                <a:gd name="T39" fmla="*/ 1585 h 1596"/>
                <a:gd name="T40" fmla="*/ 499 w 1509"/>
                <a:gd name="T41" fmla="*/ 1530 h 1596"/>
                <a:gd name="T42" fmla="*/ 437 w 1509"/>
                <a:gd name="T43" fmla="*/ 1461 h 1596"/>
                <a:gd name="T44" fmla="*/ 372 w 1509"/>
                <a:gd name="T45" fmla="*/ 1352 h 1596"/>
                <a:gd name="T46" fmla="*/ 302 w 1509"/>
                <a:gd name="T47" fmla="*/ 1214 h 1596"/>
                <a:gd name="T48" fmla="*/ 235 w 1509"/>
                <a:gd name="T49" fmla="*/ 1062 h 1596"/>
                <a:gd name="T50" fmla="*/ 114 w 1509"/>
                <a:gd name="T51" fmla="*/ 776 h 1596"/>
                <a:gd name="T52" fmla="*/ 65 w 1509"/>
                <a:gd name="T53" fmla="*/ 670 h 1596"/>
                <a:gd name="T54" fmla="*/ 26 w 1509"/>
                <a:gd name="T55" fmla="*/ 611 h 1596"/>
                <a:gd name="T56" fmla="*/ 3 w 1509"/>
                <a:gd name="T57" fmla="*/ 570 h 1596"/>
                <a:gd name="T58" fmla="*/ 0 w 1509"/>
                <a:gd name="T59" fmla="*/ 516 h 1596"/>
                <a:gd name="T60" fmla="*/ 16 w 1509"/>
                <a:gd name="T61" fmla="*/ 450 h 1596"/>
                <a:gd name="T62" fmla="*/ 49 w 1509"/>
                <a:gd name="T63" fmla="*/ 376 h 1596"/>
                <a:gd name="T64" fmla="*/ 98 w 1509"/>
                <a:gd name="T65" fmla="*/ 297 h 1596"/>
                <a:gd name="T66" fmla="*/ 161 w 1509"/>
                <a:gd name="T67" fmla="*/ 217 h 1596"/>
                <a:gd name="T68" fmla="*/ 233 w 1509"/>
                <a:gd name="T69" fmla="*/ 136 h 1596"/>
                <a:gd name="T70" fmla="*/ 316 w 1509"/>
                <a:gd name="T71" fmla="*/ 60 h 1596"/>
                <a:gd name="T72" fmla="*/ 360 w 1509"/>
                <a:gd name="T73" fmla="*/ 28 h 1596"/>
                <a:gd name="T74" fmla="*/ 402 w 1509"/>
                <a:gd name="T75" fmla="*/ 10 h 1596"/>
                <a:gd name="T76" fmla="*/ 441 w 1509"/>
                <a:gd name="T77" fmla="*/ 0 h 1596"/>
                <a:gd name="T78" fmla="*/ 479 w 1509"/>
                <a:gd name="T79" fmla="*/ 3 h 1596"/>
                <a:gd name="T80" fmla="*/ 548 w 1509"/>
                <a:gd name="T81" fmla="*/ 28 h 1596"/>
                <a:gd name="T82" fmla="*/ 609 w 1509"/>
                <a:gd name="T83" fmla="*/ 76 h 1596"/>
                <a:gd name="T84" fmla="*/ 662 w 1509"/>
                <a:gd name="T85" fmla="*/ 138 h 1596"/>
                <a:gd name="T86" fmla="*/ 699 w 1509"/>
                <a:gd name="T87" fmla="*/ 202 h 1596"/>
                <a:gd name="T88" fmla="*/ 734 w 1509"/>
                <a:gd name="T89" fmla="*/ 299 h 1596"/>
                <a:gd name="T90" fmla="*/ 759 w 1509"/>
                <a:gd name="T91" fmla="*/ 355 h 1596"/>
                <a:gd name="T92" fmla="*/ 829 w 1509"/>
                <a:gd name="T93" fmla="*/ 417 h 1596"/>
                <a:gd name="T94" fmla="*/ 950 w 1509"/>
                <a:gd name="T95" fmla="*/ 489 h 1596"/>
                <a:gd name="T96" fmla="*/ 1128 w 1509"/>
                <a:gd name="T97" fmla="*/ 572 h 1596"/>
                <a:gd name="T98" fmla="*/ 1226 w 1509"/>
                <a:gd name="T99" fmla="*/ 618 h 1596"/>
                <a:gd name="T100" fmla="*/ 1305 w 1509"/>
                <a:gd name="T101" fmla="*/ 663 h 1596"/>
                <a:gd name="T102" fmla="*/ 1370 w 1509"/>
                <a:gd name="T103" fmla="*/ 712 h 1596"/>
                <a:gd name="T104" fmla="*/ 1419 w 1509"/>
                <a:gd name="T105" fmla="*/ 763 h 1596"/>
                <a:gd name="T106" fmla="*/ 1484 w 1509"/>
                <a:gd name="T107" fmla="*/ 859 h 1596"/>
                <a:gd name="T108" fmla="*/ 1509 w 1509"/>
                <a:gd name="T109" fmla="*/ 954 h 1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09" h="1596">
                  <a:moveTo>
                    <a:pt x="1509" y="954"/>
                  </a:moveTo>
                  <a:lnTo>
                    <a:pt x="1507" y="1046"/>
                  </a:lnTo>
                  <a:lnTo>
                    <a:pt x="1495" y="1092"/>
                  </a:lnTo>
                  <a:lnTo>
                    <a:pt x="1470" y="1136"/>
                  </a:lnTo>
                  <a:lnTo>
                    <a:pt x="1433" y="1173"/>
                  </a:lnTo>
                  <a:lnTo>
                    <a:pt x="1381" y="1203"/>
                  </a:lnTo>
                  <a:lnTo>
                    <a:pt x="1314" y="1226"/>
                  </a:lnTo>
                  <a:lnTo>
                    <a:pt x="1226" y="1235"/>
                  </a:lnTo>
                  <a:lnTo>
                    <a:pt x="1144" y="1239"/>
                  </a:lnTo>
                  <a:lnTo>
                    <a:pt x="1084" y="1253"/>
                  </a:lnTo>
                  <a:lnTo>
                    <a:pt x="1043" y="1271"/>
                  </a:lnTo>
                  <a:lnTo>
                    <a:pt x="1014" y="1297"/>
                  </a:lnTo>
                  <a:lnTo>
                    <a:pt x="973" y="1364"/>
                  </a:lnTo>
                  <a:lnTo>
                    <a:pt x="913" y="1452"/>
                  </a:lnTo>
                  <a:lnTo>
                    <a:pt x="855" y="1497"/>
                  </a:lnTo>
                  <a:lnTo>
                    <a:pt x="797" y="1535"/>
                  </a:lnTo>
                  <a:lnTo>
                    <a:pt x="727" y="1562"/>
                  </a:lnTo>
                  <a:lnTo>
                    <a:pt x="674" y="1583"/>
                  </a:lnTo>
                  <a:lnTo>
                    <a:pt x="638" y="1596"/>
                  </a:lnTo>
                  <a:lnTo>
                    <a:pt x="590" y="1585"/>
                  </a:lnTo>
                  <a:lnTo>
                    <a:pt x="499" y="1530"/>
                  </a:lnTo>
                  <a:lnTo>
                    <a:pt x="437" y="1461"/>
                  </a:lnTo>
                  <a:lnTo>
                    <a:pt x="372" y="1352"/>
                  </a:lnTo>
                  <a:lnTo>
                    <a:pt x="302" y="1214"/>
                  </a:lnTo>
                  <a:lnTo>
                    <a:pt x="235" y="1062"/>
                  </a:lnTo>
                  <a:lnTo>
                    <a:pt x="114" y="776"/>
                  </a:lnTo>
                  <a:lnTo>
                    <a:pt x="65" y="670"/>
                  </a:lnTo>
                  <a:lnTo>
                    <a:pt x="26" y="611"/>
                  </a:lnTo>
                  <a:lnTo>
                    <a:pt x="3" y="570"/>
                  </a:lnTo>
                  <a:lnTo>
                    <a:pt x="0" y="516"/>
                  </a:lnTo>
                  <a:lnTo>
                    <a:pt x="16" y="450"/>
                  </a:lnTo>
                  <a:lnTo>
                    <a:pt x="49" y="376"/>
                  </a:lnTo>
                  <a:lnTo>
                    <a:pt x="98" y="297"/>
                  </a:lnTo>
                  <a:lnTo>
                    <a:pt x="161" y="217"/>
                  </a:lnTo>
                  <a:lnTo>
                    <a:pt x="233" y="136"/>
                  </a:lnTo>
                  <a:lnTo>
                    <a:pt x="316" y="60"/>
                  </a:lnTo>
                  <a:lnTo>
                    <a:pt x="360" y="28"/>
                  </a:lnTo>
                  <a:lnTo>
                    <a:pt x="402" y="10"/>
                  </a:lnTo>
                  <a:lnTo>
                    <a:pt x="441" y="0"/>
                  </a:lnTo>
                  <a:lnTo>
                    <a:pt x="479" y="3"/>
                  </a:lnTo>
                  <a:lnTo>
                    <a:pt x="548" y="28"/>
                  </a:lnTo>
                  <a:lnTo>
                    <a:pt x="609" y="76"/>
                  </a:lnTo>
                  <a:lnTo>
                    <a:pt x="662" y="138"/>
                  </a:lnTo>
                  <a:lnTo>
                    <a:pt x="699" y="202"/>
                  </a:lnTo>
                  <a:lnTo>
                    <a:pt x="734" y="299"/>
                  </a:lnTo>
                  <a:lnTo>
                    <a:pt x="759" y="355"/>
                  </a:lnTo>
                  <a:lnTo>
                    <a:pt x="829" y="417"/>
                  </a:lnTo>
                  <a:lnTo>
                    <a:pt x="950" y="489"/>
                  </a:lnTo>
                  <a:lnTo>
                    <a:pt x="1128" y="572"/>
                  </a:lnTo>
                  <a:lnTo>
                    <a:pt x="1226" y="618"/>
                  </a:lnTo>
                  <a:lnTo>
                    <a:pt x="1305" y="663"/>
                  </a:lnTo>
                  <a:lnTo>
                    <a:pt x="1370" y="712"/>
                  </a:lnTo>
                  <a:lnTo>
                    <a:pt x="1419" y="763"/>
                  </a:lnTo>
                  <a:lnTo>
                    <a:pt x="1484" y="859"/>
                  </a:lnTo>
                  <a:lnTo>
                    <a:pt x="1509" y="954"/>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35" name="Freeform 1363"/>
            <p:cNvSpPr>
              <a:spLocks/>
            </p:cNvSpPr>
            <p:nvPr/>
          </p:nvSpPr>
          <p:spPr bwMode="auto">
            <a:xfrm>
              <a:off x="4968" y="3136"/>
              <a:ext cx="81" cy="99"/>
            </a:xfrm>
            <a:custGeom>
              <a:avLst/>
              <a:gdLst>
                <a:gd name="T0" fmla="*/ 729 w 1206"/>
                <a:gd name="T1" fmla="*/ 1161 h 1279"/>
                <a:gd name="T2" fmla="*/ 777 w 1206"/>
                <a:gd name="T3" fmla="*/ 1092 h 1279"/>
                <a:gd name="T4" fmla="*/ 812 w 1206"/>
                <a:gd name="T5" fmla="*/ 1039 h 1279"/>
                <a:gd name="T6" fmla="*/ 835 w 1206"/>
                <a:gd name="T7" fmla="*/ 1017 h 1279"/>
                <a:gd name="T8" fmla="*/ 868 w 1206"/>
                <a:gd name="T9" fmla="*/ 1001 h 1279"/>
                <a:gd name="T10" fmla="*/ 917 w 1206"/>
                <a:gd name="T11" fmla="*/ 992 h 1279"/>
                <a:gd name="T12" fmla="*/ 982 w 1206"/>
                <a:gd name="T13" fmla="*/ 988 h 1279"/>
                <a:gd name="T14" fmla="*/ 1107 w 1206"/>
                <a:gd name="T15" fmla="*/ 963 h 1279"/>
                <a:gd name="T16" fmla="*/ 1177 w 1206"/>
                <a:gd name="T17" fmla="*/ 909 h 1279"/>
                <a:gd name="T18" fmla="*/ 1206 w 1206"/>
                <a:gd name="T19" fmla="*/ 838 h 1279"/>
                <a:gd name="T20" fmla="*/ 1206 w 1206"/>
                <a:gd name="T21" fmla="*/ 764 h 1279"/>
                <a:gd name="T22" fmla="*/ 1186 w 1206"/>
                <a:gd name="T23" fmla="*/ 689 h 1279"/>
                <a:gd name="T24" fmla="*/ 1135 w 1206"/>
                <a:gd name="T25" fmla="*/ 610 h 1279"/>
                <a:gd name="T26" fmla="*/ 1045 w 1206"/>
                <a:gd name="T27" fmla="*/ 531 h 1279"/>
                <a:gd name="T28" fmla="*/ 982 w 1206"/>
                <a:gd name="T29" fmla="*/ 495 h 1279"/>
                <a:gd name="T30" fmla="*/ 902 w 1206"/>
                <a:gd name="T31" fmla="*/ 458 h 1279"/>
                <a:gd name="T32" fmla="*/ 759 w 1206"/>
                <a:gd name="T33" fmla="*/ 391 h 1279"/>
                <a:gd name="T34" fmla="*/ 663 w 1206"/>
                <a:gd name="T35" fmla="*/ 334 h 1279"/>
                <a:gd name="T36" fmla="*/ 608 w 1206"/>
                <a:gd name="T37" fmla="*/ 283 h 1279"/>
                <a:gd name="T38" fmla="*/ 587 w 1206"/>
                <a:gd name="T39" fmla="*/ 239 h 1279"/>
                <a:gd name="T40" fmla="*/ 559 w 1206"/>
                <a:gd name="T41" fmla="*/ 161 h 1279"/>
                <a:gd name="T42" fmla="*/ 487 w 1206"/>
                <a:gd name="T43" fmla="*/ 61 h 1279"/>
                <a:gd name="T44" fmla="*/ 438 w 1206"/>
                <a:gd name="T45" fmla="*/ 20 h 1279"/>
                <a:gd name="T46" fmla="*/ 383 w 1206"/>
                <a:gd name="T47" fmla="*/ 2 h 1279"/>
                <a:gd name="T48" fmla="*/ 353 w 1206"/>
                <a:gd name="T49" fmla="*/ 0 h 1279"/>
                <a:gd name="T50" fmla="*/ 320 w 1206"/>
                <a:gd name="T51" fmla="*/ 7 h 1279"/>
                <a:gd name="T52" fmla="*/ 287 w 1206"/>
                <a:gd name="T53" fmla="*/ 23 h 1279"/>
                <a:gd name="T54" fmla="*/ 253 w 1206"/>
                <a:gd name="T55" fmla="*/ 48 h 1279"/>
                <a:gd name="T56" fmla="*/ 127 w 1206"/>
                <a:gd name="T57" fmla="*/ 174 h 1279"/>
                <a:gd name="T58" fmla="*/ 38 w 1206"/>
                <a:gd name="T59" fmla="*/ 301 h 1279"/>
                <a:gd name="T60" fmla="*/ 13 w 1206"/>
                <a:gd name="T61" fmla="*/ 359 h 1279"/>
                <a:gd name="T62" fmla="*/ 0 w 1206"/>
                <a:gd name="T63" fmla="*/ 412 h 1279"/>
                <a:gd name="T64" fmla="*/ 4 w 1206"/>
                <a:gd name="T65" fmla="*/ 456 h 1279"/>
                <a:gd name="T66" fmla="*/ 20 w 1206"/>
                <a:gd name="T67" fmla="*/ 488 h 1279"/>
                <a:gd name="T68" fmla="*/ 53 w 1206"/>
                <a:gd name="T69" fmla="*/ 536 h 1279"/>
                <a:gd name="T70" fmla="*/ 90 w 1206"/>
                <a:gd name="T71" fmla="*/ 619 h 1279"/>
                <a:gd name="T72" fmla="*/ 188 w 1206"/>
                <a:gd name="T73" fmla="*/ 850 h 1279"/>
                <a:gd name="T74" fmla="*/ 297 w 1206"/>
                <a:gd name="T75" fmla="*/ 1082 h 1279"/>
                <a:gd name="T76" fmla="*/ 350 w 1206"/>
                <a:gd name="T77" fmla="*/ 1170 h 1279"/>
                <a:gd name="T78" fmla="*/ 401 w 1206"/>
                <a:gd name="T79" fmla="*/ 1225 h 1279"/>
                <a:gd name="T80" fmla="*/ 473 w 1206"/>
                <a:gd name="T81" fmla="*/ 1268 h 1279"/>
                <a:gd name="T82" fmla="*/ 510 w 1206"/>
                <a:gd name="T83" fmla="*/ 1279 h 1279"/>
                <a:gd name="T84" fmla="*/ 538 w 1206"/>
                <a:gd name="T85" fmla="*/ 1266 h 1279"/>
                <a:gd name="T86" fmla="*/ 580 w 1206"/>
                <a:gd name="T87" fmla="*/ 1250 h 1279"/>
                <a:gd name="T88" fmla="*/ 636 w 1206"/>
                <a:gd name="T89" fmla="*/ 1227 h 1279"/>
                <a:gd name="T90" fmla="*/ 684 w 1206"/>
                <a:gd name="T91" fmla="*/ 1198 h 1279"/>
                <a:gd name="T92" fmla="*/ 729 w 1206"/>
                <a:gd name="T93" fmla="*/ 1161 h 1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06" h="1279">
                  <a:moveTo>
                    <a:pt x="729" y="1161"/>
                  </a:moveTo>
                  <a:lnTo>
                    <a:pt x="777" y="1092"/>
                  </a:lnTo>
                  <a:lnTo>
                    <a:pt x="812" y="1039"/>
                  </a:lnTo>
                  <a:lnTo>
                    <a:pt x="835" y="1017"/>
                  </a:lnTo>
                  <a:lnTo>
                    <a:pt x="868" y="1001"/>
                  </a:lnTo>
                  <a:lnTo>
                    <a:pt x="917" y="992"/>
                  </a:lnTo>
                  <a:lnTo>
                    <a:pt x="982" y="988"/>
                  </a:lnTo>
                  <a:lnTo>
                    <a:pt x="1107" y="963"/>
                  </a:lnTo>
                  <a:lnTo>
                    <a:pt x="1177" y="909"/>
                  </a:lnTo>
                  <a:lnTo>
                    <a:pt x="1206" y="838"/>
                  </a:lnTo>
                  <a:lnTo>
                    <a:pt x="1206" y="764"/>
                  </a:lnTo>
                  <a:lnTo>
                    <a:pt x="1186" y="689"/>
                  </a:lnTo>
                  <a:lnTo>
                    <a:pt x="1135" y="610"/>
                  </a:lnTo>
                  <a:lnTo>
                    <a:pt x="1045" y="531"/>
                  </a:lnTo>
                  <a:lnTo>
                    <a:pt x="982" y="495"/>
                  </a:lnTo>
                  <a:lnTo>
                    <a:pt x="902" y="458"/>
                  </a:lnTo>
                  <a:lnTo>
                    <a:pt x="759" y="391"/>
                  </a:lnTo>
                  <a:lnTo>
                    <a:pt x="663" y="334"/>
                  </a:lnTo>
                  <a:lnTo>
                    <a:pt x="608" y="283"/>
                  </a:lnTo>
                  <a:lnTo>
                    <a:pt x="587" y="239"/>
                  </a:lnTo>
                  <a:lnTo>
                    <a:pt x="559" y="161"/>
                  </a:lnTo>
                  <a:lnTo>
                    <a:pt x="487" y="61"/>
                  </a:lnTo>
                  <a:lnTo>
                    <a:pt x="438" y="20"/>
                  </a:lnTo>
                  <a:lnTo>
                    <a:pt x="383" y="2"/>
                  </a:lnTo>
                  <a:lnTo>
                    <a:pt x="353" y="0"/>
                  </a:lnTo>
                  <a:lnTo>
                    <a:pt x="320" y="7"/>
                  </a:lnTo>
                  <a:lnTo>
                    <a:pt x="287" y="23"/>
                  </a:lnTo>
                  <a:lnTo>
                    <a:pt x="253" y="48"/>
                  </a:lnTo>
                  <a:lnTo>
                    <a:pt x="127" y="174"/>
                  </a:lnTo>
                  <a:lnTo>
                    <a:pt x="38" y="301"/>
                  </a:lnTo>
                  <a:lnTo>
                    <a:pt x="13" y="359"/>
                  </a:lnTo>
                  <a:lnTo>
                    <a:pt x="0" y="412"/>
                  </a:lnTo>
                  <a:lnTo>
                    <a:pt x="4" y="456"/>
                  </a:lnTo>
                  <a:lnTo>
                    <a:pt x="20" y="488"/>
                  </a:lnTo>
                  <a:lnTo>
                    <a:pt x="53" y="536"/>
                  </a:lnTo>
                  <a:lnTo>
                    <a:pt x="90" y="619"/>
                  </a:lnTo>
                  <a:lnTo>
                    <a:pt x="188" y="850"/>
                  </a:lnTo>
                  <a:lnTo>
                    <a:pt x="297" y="1082"/>
                  </a:lnTo>
                  <a:lnTo>
                    <a:pt x="350" y="1170"/>
                  </a:lnTo>
                  <a:lnTo>
                    <a:pt x="401" y="1225"/>
                  </a:lnTo>
                  <a:lnTo>
                    <a:pt x="473" y="1268"/>
                  </a:lnTo>
                  <a:lnTo>
                    <a:pt x="510" y="1279"/>
                  </a:lnTo>
                  <a:lnTo>
                    <a:pt x="538" y="1266"/>
                  </a:lnTo>
                  <a:lnTo>
                    <a:pt x="580" y="1250"/>
                  </a:lnTo>
                  <a:lnTo>
                    <a:pt x="636" y="1227"/>
                  </a:lnTo>
                  <a:lnTo>
                    <a:pt x="684" y="1198"/>
                  </a:lnTo>
                  <a:lnTo>
                    <a:pt x="729" y="1161"/>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36" name="Freeform 1364"/>
            <p:cNvSpPr>
              <a:spLocks/>
            </p:cNvSpPr>
            <p:nvPr/>
          </p:nvSpPr>
          <p:spPr bwMode="auto">
            <a:xfrm>
              <a:off x="4888" y="3033"/>
              <a:ext cx="124" cy="171"/>
            </a:xfrm>
            <a:custGeom>
              <a:avLst/>
              <a:gdLst>
                <a:gd name="T0" fmla="*/ 117 w 1865"/>
                <a:gd name="T1" fmla="*/ 1529 h 2225"/>
                <a:gd name="T2" fmla="*/ 171 w 1865"/>
                <a:gd name="T3" fmla="*/ 1698 h 2225"/>
                <a:gd name="T4" fmla="*/ 210 w 1865"/>
                <a:gd name="T5" fmla="*/ 1773 h 2225"/>
                <a:gd name="T6" fmla="*/ 255 w 1865"/>
                <a:gd name="T7" fmla="*/ 1847 h 2225"/>
                <a:gd name="T8" fmla="*/ 365 w 1865"/>
                <a:gd name="T9" fmla="*/ 1976 h 2225"/>
                <a:gd name="T10" fmla="*/ 499 w 1865"/>
                <a:gd name="T11" fmla="*/ 2082 h 2225"/>
                <a:gd name="T12" fmla="*/ 649 w 1865"/>
                <a:gd name="T13" fmla="*/ 2158 h 2225"/>
                <a:gd name="T14" fmla="*/ 812 w 1865"/>
                <a:gd name="T15" fmla="*/ 2209 h 2225"/>
                <a:gd name="T16" fmla="*/ 983 w 1865"/>
                <a:gd name="T17" fmla="*/ 2225 h 2225"/>
                <a:gd name="T18" fmla="*/ 1160 w 1865"/>
                <a:gd name="T19" fmla="*/ 2206 h 2225"/>
                <a:gd name="T20" fmla="*/ 1332 w 1865"/>
                <a:gd name="T21" fmla="*/ 2152 h 2225"/>
                <a:gd name="T22" fmla="*/ 1482 w 1865"/>
                <a:gd name="T23" fmla="*/ 2071 h 2225"/>
                <a:gd name="T24" fmla="*/ 1612 w 1865"/>
                <a:gd name="T25" fmla="*/ 1960 h 2225"/>
                <a:gd name="T26" fmla="*/ 1717 w 1865"/>
                <a:gd name="T27" fmla="*/ 1831 h 2225"/>
                <a:gd name="T28" fmla="*/ 1796 w 1865"/>
                <a:gd name="T29" fmla="*/ 1682 h 2225"/>
                <a:gd name="T30" fmla="*/ 1847 w 1865"/>
                <a:gd name="T31" fmla="*/ 1520 h 2225"/>
                <a:gd name="T32" fmla="*/ 1865 w 1865"/>
                <a:gd name="T33" fmla="*/ 1350 h 2225"/>
                <a:gd name="T34" fmla="*/ 1849 w 1865"/>
                <a:gd name="T35" fmla="*/ 1174 h 2225"/>
                <a:gd name="T36" fmla="*/ 1750 w 1865"/>
                <a:gd name="T37" fmla="*/ 693 h 2225"/>
                <a:gd name="T38" fmla="*/ 1726 w 1865"/>
                <a:gd name="T39" fmla="*/ 606 h 2225"/>
                <a:gd name="T40" fmla="*/ 1694 w 1865"/>
                <a:gd name="T41" fmla="*/ 525 h 2225"/>
                <a:gd name="T42" fmla="*/ 1610 w 1865"/>
                <a:gd name="T43" fmla="*/ 375 h 2225"/>
                <a:gd name="T44" fmla="*/ 1499 w 1865"/>
                <a:gd name="T45" fmla="*/ 246 h 2225"/>
                <a:gd name="T46" fmla="*/ 1433 w 1865"/>
                <a:gd name="T47" fmla="*/ 191 h 2225"/>
                <a:gd name="T48" fmla="*/ 1364 w 1865"/>
                <a:gd name="T49" fmla="*/ 143 h 2225"/>
                <a:gd name="T50" fmla="*/ 1292 w 1865"/>
                <a:gd name="T51" fmla="*/ 98 h 2225"/>
                <a:gd name="T52" fmla="*/ 1213 w 1865"/>
                <a:gd name="T53" fmla="*/ 64 h 2225"/>
                <a:gd name="T54" fmla="*/ 1050 w 1865"/>
                <a:gd name="T55" fmla="*/ 16 h 2225"/>
                <a:gd name="T56" fmla="*/ 877 w 1865"/>
                <a:gd name="T57" fmla="*/ 0 h 2225"/>
                <a:gd name="T58" fmla="*/ 788 w 1865"/>
                <a:gd name="T59" fmla="*/ 5 h 2225"/>
                <a:gd name="T60" fmla="*/ 700 w 1865"/>
                <a:gd name="T61" fmla="*/ 18 h 2225"/>
                <a:gd name="T62" fmla="*/ 614 w 1865"/>
                <a:gd name="T63" fmla="*/ 41 h 2225"/>
                <a:gd name="T64" fmla="*/ 531 w 1865"/>
                <a:gd name="T65" fmla="*/ 71 h 2225"/>
                <a:gd name="T66" fmla="*/ 454 w 1865"/>
                <a:gd name="T67" fmla="*/ 108 h 2225"/>
                <a:gd name="T68" fmla="*/ 380 w 1865"/>
                <a:gd name="T69" fmla="*/ 154 h 2225"/>
                <a:gd name="T70" fmla="*/ 250 w 1865"/>
                <a:gd name="T71" fmla="*/ 262 h 2225"/>
                <a:gd name="T72" fmla="*/ 143 w 1865"/>
                <a:gd name="T73" fmla="*/ 394 h 2225"/>
                <a:gd name="T74" fmla="*/ 101 w 1865"/>
                <a:gd name="T75" fmla="*/ 465 h 2225"/>
                <a:gd name="T76" fmla="*/ 67 w 1865"/>
                <a:gd name="T77" fmla="*/ 541 h 2225"/>
                <a:gd name="T78" fmla="*/ 36 w 1865"/>
                <a:gd name="T79" fmla="*/ 620 h 2225"/>
                <a:gd name="T80" fmla="*/ 16 w 1865"/>
                <a:gd name="T81" fmla="*/ 702 h 2225"/>
                <a:gd name="T82" fmla="*/ 4 w 1865"/>
                <a:gd name="T83" fmla="*/ 787 h 2225"/>
                <a:gd name="T84" fmla="*/ 0 w 1865"/>
                <a:gd name="T85" fmla="*/ 873 h 2225"/>
                <a:gd name="T86" fmla="*/ 18 w 1865"/>
                <a:gd name="T87" fmla="*/ 1047 h 2225"/>
                <a:gd name="T88" fmla="*/ 117 w 1865"/>
                <a:gd name="T89" fmla="*/ 1529 h 2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65" h="2225">
                  <a:moveTo>
                    <a:pt x="117" y="1529"/>
                  </a:moveTo>
                  <a:lnTo>
                    <a:pt x="171" y="1698"/>
                  </a:lnTo>
                  <a:lnTo>
                    <a:pt x="210" y="1773"/>
                  </a:lnTo>
                  <a:lnTo>
                    <a:pt x="255" y="1847"/>
                  </a:lnTo>
                  <a:lnTo>
                    <a:pt x="365" y="1976"/>
                  </a:lnTo>
                  <a:lnTo>
                    <a:pt x="499" y="2082"/>
                  </a:lnTo>
                  <a:lnTo>
                    <a:pt x="649" y="2158"/>
                  </a:lnTo>
                  <a:lnTo>
                    <a:pt x="812" y="2209"/>
                  </a:lnTo>
                  <a:lnTo>
                    <a:pt x="983" y="2225"/>
                  </a:lnTo>
                  <a:lnTo>
                    <a:pt x="1160" y="2206"/>
                  </a:lnTo>
                  <a:lnTo>
                    <a:pt x="1332" y="2152"/>
                  </a:lnTo>
                  <a:lnTo>
                    <a:pt x="1482" y="2071"/>
                  </a:lnTo>
                  <a:lnTo>
                    <a:pt x="1612" y="1960"/>
                  </a:lnTo>
                  <a:lnTo>
                    <a:pt x="1717" y="1831"/>
                  </a:lnTo>
                  <a:lnTo>
                    <a:pt x="1796" y="1682"/>
                  </a:lnTo>
                  <a:lnTo>
                    <a:pt x="1847" y="1520"/>
                  </a:lnTo>
                  <a:lnTo>
                    <a:pt x="1865" y="1350"/>
                  </a:lnTo>
                  <a:lnTo>
                    <a:pt x="1849" y="1174"/>
                  </a:lnTo>
                  <a:lnTo>
                    <a:pt x="1750" y="693"/>
                  </a:lnTo>
                  <a:lnTo>
                    <a:pt x="1726" y="606"/>
                  </a:lnTo>
                  <a:lnTo>
                    <a:pt x="1694" y="525"/>
                  </a:lnTo>
                  <a:lnTo>
                    <a:pt x="1610" y="375"/>
                  </a:lnTo>
                  <a:lnTo>
                    <a:pt x="1499" y="246"/>
                  </a:lnTo>
                  <a:lnTo>
                    <a:pt x="1433" y="191"/>
                  </a:lnTo>
                  <a:lnTo>
                    <a:pt x="1364" y="143"/>
                  </a:lnTo>
                  <a:lnTo>
                    <a:pt x="1292" y="98"/>
                  </a:lnTo>
                  <a:lnTo>
                    <a:pt x="1213" y="64"/>
                  </a:lnTo>
                  <a:lnTo>
                    <a:pt x="1050" y="16"/>
                  </a:lnTo>
                  <a:lnTo>
                    <a:pt x="877" y="0"/>
                  </a:lnTo>
                  <a:lnTo>
                    <a:pt x="788" y="5"/>
                  </a:lnTo>
                  <a:lnTo>
                    <a:pt x="700" y="18"/>
                  </a:lnTo>
                  <a:lnTo>
                    <a:pt x="614" y="41"/>
                  </a:lnTo>
                  <a:lnTo>
                    <a:pt x="531" y="71"/>
                  </a:lnTo>
                  <a:lnTo>
                    <a:pt x="454" y="108"/>
                  </a:lnTo>
                  <a:lnTo>
                    <a:pt x="380" y="154"/>
                  </a:lnTo>
                  <a:lnTo>
                    <a:pt x="250" y="262"/>
                  </a:lnTo>
                  <a:lnTo>
                    <a:pt x="143" y="394"/>
                  </a:lnTo>
                  <a:lnTo>
                    <a:pt x="101" y="465"/>
                  </a:lnTo>
                  <a:lnTo>
                    <a:pt x="67" y="541"/>
                  </a:lnTo>
                  <a:lnTo>
                    <a:pt x="36" y="620"/>
                  </a:lnTo>
                  <a:lnTo>
                    <a:pt x="16" y="702"/>
                  </a:lnTo>
                  <a:lnTo>
                    <a:pt x="4" y="787"/>
                  </a:lnTo>
                  <a:lnTo>
                    <a:pt x="0" y="873"/>
                  </a:lnTo>
                  <a:lnTo>
                    <a:pt x="18" y="1047"/>
                  </a:lnTo>
                  <a:lnTo>
                    <a:pt x="117" y="1529"/>
                  </a:lnTo>
                  <a:close/>
                </a:path>
              </a:pathLst>
            </a:custGeom>
            <a:solidFill>
              <a:srgbClr val="4D804D"/>
            </a:solidFill>
            <a:ln w="1588">
              <a:solidFill>
                <a:srgbClr val="014D01"/>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37" name="Freeform 1365"/>
            <p:cNvSpPr>
              <a:spLocks/>
            </p:cNvSpPr>
            <p:nvPr/>
          </p:nvSpPr>
          <p:spPr bwMode="auto">
            <a:xfrm>
              <a:off x="4888" y="3033"/>
              <a:ext cx="117" cy="134"/>
            </a:xfrm>
            <a:custGeom>
              <a:avLst/>
              <a:gdLst>
                <a:gd name="T0" fmla="*/ 1055 w 1757"/>
                <a:gd name="T1" fmla="*/ 1725 h 1743"/>
                <a:gd name="T2" fmla="*/ 1225 w 1757"/>
                <a:gd name="T3" fmla="*/ 1672 h 1743"/>
                <a:gd name="T4" fmla="*/ 1377 w 1757"/>
                <a:gd name="T5" fmla="*/ 1589 h 1743"/>
                <a:gd name="T6" fmla="*/ 1507 w 1757"/>
                <a:gd name="T7" fmla="*/ 1481 h 1743"/>
                <a:gd name="T8" fmla="*/ 1610 w 1757"/>
                <a:gd name="T9" fmla="*/ 1352 h 1743"/>
                <a:gd name="T10" fmla="*/ 1690 w 1757"/>
                <a:gd name="T11" fmla="*/ 1202 h 1743"/>
                <a:gd name="T12" fmla="*/ 1740 w 1757"/>
                <a:gd name="T13" fmla="*/ 1040 h 1743"/>
                <a:gd name="T14" fmla="*/ 1757 w 1757"/>
                <a:gd name="T15" fmla="*/ 870 h 1743"/>
                <a:gd name="T16" fmla="*/ 1753 w 1757"/>
                <a:gd name="T17" fmla="*/ 782 h 1743"/>
                <a:gd name="T18" fmla="*/ 1738 w 1757"/>
                <a:gd name="T19" fmla="*/ 695 h 1743"/>
                <a:gd name="T20" fmla="*/ 1685 w 1757"/>
                <a:gd name="T21" fmla="*/ 527 h 1743"/>
                <a:gd name="T22" fmla="*/ 1601 w 1757"/>
                <a:gd name="T23" fmla="*/ 377 h 1743"/>
                <a:gd name="T24" fmla="*/ 1492 w 1757"/>
                <a:gd name="T25" fmla="*/ 248 h 1743"/>
                <a:gd name="T26" fmla="*/ 1429 w 1757"/>
                <a:gd name="T27" fmla="*/ 193 h 1743"/>
                <a:gd name="T28" fmla="*/ 1360 w 1757"/>
                <a:gd name="T29" fmla="*/ 145 h 1743"/>
                <a:gd name="T30" fmla="*/ 1288 w 1757"/>
                <a:gd name="T31" fmla="*/ 100 h 1743"/>
                <a:gd name="T32" fmla="*/ 1211 w 1757"/>
                <a:gd name="T33" fmla="*/ 66 h 1743"/>
                <a:gd name="T34" fmla="*/ 1049 w 1757"/>
                <a:gd name="T35" fmla="*/ 16 h 1743"/>
                <a:gd name="T36" fmla="*/ 878 w 1757"/>
                <a:gd name="T37" fmla="*/ 0 h 1743"/>
                <a:gd name="T38" fmla="*/ 789 w 1757"/>
                <a:gd name="T39" fmla="*/ 4 h 1743"/>
                <a:gd name="T40" fmla="*/ 701 w 1757"/>
                <a:gd name="T41" fmla="*/ 18 h 1743"/>
                <a:gd name="T42" fmla="*/ 614 w 1757"/>
                <a:gd name="T43" fmla="*/ 41 h 1743"/>
                <a:gd name="T44" fmla="*/ 531 w 1757"/>
                <a:gd name="T45" fmla="*/ 71 h 1743"/>
                <a:gd name="T46" fmla="*/ 455 w 1757"/>
                <a:gd name="T47" fmla="*/ 108 h 1743"/>
                <a:gd name="T48" fmla="*/ 381 w 1757"/>
                <a:gd name="T49" fmla="*/ 154 h 1743"/>
                <a:gd name="T50" fmla="*/ 251 w 1757"/>
                <a:gd name="T51" fmla="*/ 262 h 1743"/>
                <a:gd name="T52" fmla="*/ 144 w 1757"/>
                <a:gd name="T53" fmla="*/ 393 h 1743"/>
                <a:gd name="T54" fmla="*/ 102 w 1757"/>
                <a:gd name="T55" fmla="*/ 464 h 1743"/>
                <a:gd name="T56" fmla="*/ 67 w 1757"/>
                <a:gd name="T57" fmla="*/ 541 h 1743"/>
                <a:gd name="T58" fmla="*/ 37 w 1757"/>
                <a:gd name="T59" fmla="*/ 619 h 1743"/>
                <a:gd name="T60" fmla="*/ 16 w 1757"/>
                <a:gd name="T61" fmla="*/ 701 h 1743"/>
                <a:gd name="T62" fmla="*/ 5 w 1757"/>
                <a:gd name="T63" fmla="*/ 787 h 1743"/>
                <a:gd name="T64" fmla="*/ 0 w 1757"/>
                <a:gd name="T65" fmla="*/ 873 h 1743"/>
                <a:gd name="T66" fmla="*/ 18 w 1757"/>
                <a:gd name="T67" fmla="*/ 1047 h 1743"/>
                <a:gd name="T68" fmla="*/ 72 w 1757"/>
                <a:gd name="T69" fmla="*/ 1216 h 1743"/>
                <a:gd name="T70" fmla="*/ 111 w 1757"/>
                <a:gd name="T71" fmla="*/ 1291 h 1743"/>
                <a:gd name="T72" fmla="*/ 155 w 1757"/>
                <a:gd name="T73" fmla="*/ 1365 h 1743"/>
                <a:gd name="T74" fmla="*/ 265 w 1757"/>
                <a:gd name="T75" fmla="*/ 1494 h 1743"/>
                <a:gd name="T76" fmla="*/ 394 w 1757"/>
                <a:gd name="T77" fmla="*/ 1600 h 1743"/>
                <a:gd name="T78" fmla="*/ 545 w 1757"/>
                <a:gd name="T79" fmla="*/ 1677 h 1743"/>
                <a:gd name="T80" fmla="*/ 708 w 1757"/>
                <a:gd name="T81" fmla="*/ 1727 h 1743"/>
                <a:gd name="T82" fmla="*/ 880 w 1757"/>
                <a:gd name="T83" fmla="*/ 1743 h 1743"/>
                <a:gd name="T84" fmla="*/ 1055 w 1757"/>
                <a:gd name="T85" fmla="*/ 1725 h 1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57" h="1743">
                  <a:moveTo>
                    <a:pt x="1055" y="1725"/>
                  </a:moveTo>
                  <a:lnTo>
                    <a:pt x="1225" y="1672"/>
                  </a:lnTo>
                  <a:lnTo>
                    <a:pt x="1377" y="1589"/>
                  </a:lnTo>
                  <a:lnTo>
                    <a:pt x="1507" y="1481"/>
                  </a:lnTo>
                  <a:lnTo>
                    <a:pt x="1610" y="1352"/>
                  </a:lnTo>
                  <a:lnTo>
                    <a:pt x="1690" y="1202"/>
                  </a:lnTo>
                  <a:lnTo>
                    <a:pt x="1740" y="1040"/>
                  </a:lnTo>
                  <a:lnTo>
                    <a:pt x="1757" y="870"/>
                  </a:lnTo>
                  <a:lnTo>
                    <a:pt x="1753" y="782"/>
                  </a:lnTo>
                  <a:lnTo>
                    <a:pt x="1738" y="695"/>
                  </a:lnTo>
                  <a:lnTo>
                    <a:pt x="1685" y="527"/>
                  </a:lnTo>
                  <a:lnTo>
                    <a:pt x="1601" y="377"/>
                  </a:lnTo>
                  <a:lnTo>
                    <a:pt x="1492" y="248"/>
                  </a:lnTo>
                  <a:lnTo>
                    <a:pt x="1429" y="193"/>
                  </a:lnTo>
                  <a:lnTo>
                    <a:pt x="1360" y="145"/>
                  </a:lnTo>
                  <a:lnTo>
                    <a:pt x="1288" y="100"/>
                  </a:lnTo>
                  <a:lnTo>
                    <a:pt x="1211" y="66"/>
                  </a:lnTo>
                  <a:lnTo>
                    <a:pt x="1049" y="16"/>
                  </a:lnTo>
                  <a:lnTo>
                    <a:pt x="878" y="0"/>
                  </a:lnTo>
                  <a:lnTo>
                    <a:pt x="789" y="4"/>
                  </a:lnTo>
                  <a:lnTo>
                    <a:pt x="701" y="18"/>
                  </a:lnTo>
                  <a:lnTo>
                    <a:pt x="614" y="41"/>
                  </a:lnTo>
                  <a:lnTo>
                    <a:pt x="531" y="71"/>
                  </a:lnTo>
                  <a:lnTo>
                    <a:pt x="455" y="108"/>
                  </a:lnTo>
                  <a:lnTo>
                    <a:pt x="381" y="154"/>
                  </a:lnTo>
                  <a:lnTo>
                    <a:pt x="251" y="262"/>
                  </a:lnTo>
                  <a:lnTo>
                    <a:pt x="144" y="393"/>
                  </a:lnTo>
                  <a:lnTo>
                    <a:pt x="102" y="464"/>
                  </a:lnTo>
                  <a:lnTo>
                    <a:pt x="67" y="541"/>
                  </a:lnTo>
                  <a:lnTo>
                    <a:pt x="37" y="619"/>
                  </a:lnTo>
                  <a:lnTo>
                    <a:pt x="16" y="701"/>
                  </a:lnTo>
                  <a:lnTo>
                    <a:pt x="5" y="787"/>
                  </a:lnTo>
                  <a:lnTo>
                    <a:pt x="0" y="873"/>
                  </a:lnTo>
                  <a:lnTo>
                    <a:pt x="18" y="1047"/>
                  </a:lnTo>
                  <a:lnTo>
                    <a:pt x="72" y="1216"/>
                  </a:lnTo>
                  <a:lnTo>
                    <a:pt x="111" y="1291"/>
                  </a:lnTo>
                  <a:lnTo>
                    <a:pt x="155" y="1365"/>
                  </a:lnTo>
                  <a:lnTo>
                    <a:pt x="265" y="1494"/>
                  </a:lnTo>
                  <a:lnTo>
                    <a:pt x="394" y="1600"/>
                  </a:lnTo>
                  <a:lnTo>
                    <a:pt x="545" y="1677"/>
                  </a:lnTo>
                  <a:lnTo>
                    <a:pt x="708" y="1727"/>
                  </a:lnTo>
                  <a:lnTo>
                    <a:pt x="880" y="1743"/>
                  </a:lnTo>
                  <a:lnTo>
                    <a:pt x="1055" y="1725"/>
                  </a:lnTo>
                  <a:close/>
                </a:path>
              </a:pathLst>
            </a:custGeom>
            <a:solidFill>
              <a:srgbClr val="FFFFFF"/>
            </a:solidFill>
            <a:ln w="1588">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38" name="Freeform 1366"/>
            <p:cNvSpPr>
              <a:spLocks/>
            </p:cNvSpPr>
            <p:nvPr/>
          </p:nvSpPr>
          <p:spPr bwMode="auto">
            <a:xfrm>
              <a:off x="4891" y="3035"/>
              <a:ext cx="111" cy="127"/>
            </a:xfrm>
            <a:custGeom>
              <a:avLst/>
              <a:gdLst>
                <a:gd name="T0" fmla="*/ 1003 w 1672"/>
                <a:gd name="T1" fmla="*/ 1637 h 1656"/>
                <a:gd name="T2" fmla="*/ 1166 w 1672"/>
                <a:gd name="T3" fmla="*/ 1587 h 1656"/>
                <a:gd name="T4" fmla="*/ 1309 w 1672"/>
                <a:gd name="T5" fmla="*/ 1508 h 1656"/>
                <a:gd name="T6" fmla="*/ 1432 w 1672"/>
                <a:gd name="T7" fmla="*/ 1405 h 1656"/>
                <a:gd name="T8" fmla="*/ 1533 w 1672"/>
                <a:gd name="T9" fmla="*/ 1283 h 1656"/>
                <a:gd name="T10" fmla="*/ 1609 w 1672"/>
                <a:gd name="T11" fmla="*/ 1142 h 1656"/>
                <a:gd name="T12" fmla="*/ 1656 w 1672"/>
                <a:gd name="T13" fmla="*/ 988 h 1656"/>
                <a:gd name="T14" fmla="*/ 1672 w 1672"/>
                <a:gd name="T15" fmla="*/ 827 h 1656"/>
                <a:gd name="T16" fmla="*/ 1653 w 1672"/>
                <a:gd name="T17" fmla="*/ 660 h 1656"/>
                <a:gd name="T18" fmla="*/ 1602 w 1672"/>
                <a:gd name="T19" fmla="*/ 500 h 1656"/>
                <a:gd name="T20" fmla="*/ 1523 w 1672"/>
                <a:gd name="T21" fmla="*/ 359 h 1656"/>
                <a:gd name="T22" fmla="*/ 1419 w 1672"/>
                <a:gd name="T23" fmla="*/ 237 h 1656"/>
                <a:gd name="T24" fmla="*/ 1361 w 1672"/>
                <a:gd name="T25" fmla="*/ 184 h 1656"/>
                <a:gd name="T26" fmla="*/ 1293 w 1672"/>
                <a:gd name="T27" fmla="*/ 138 h 1656"/>
                <a:gd name="T28" fmla="*/ 1226 w 1672"/>
                <a:gd name="T29" fmla="*/ 97 h 1656"/>
                <a:gd name="T30" fmla="*/ 1152 w 1672"/>
                <a:gd name="T31" fmla="*/ 62 h 1656"/>
                <a:gd name="T32" fmla="*/ 998 w 1672"/>
                <a:gd name="T33" fmla="*/ 16 h 1656"/>
                <a:gd name="T34" fmla="*/ 836 w 1672"/>
                <a:gd name="T35" fmla="*/ 0 h 1656"/>
                <a:gd name="T36" fmla="*/ 752 w 1672"/>
                <a:gd name="T37" fmla="*/ 4 h 1656"/>
                <a:gd name="T38" fmla="*/ 667 w 1672"/>
                <a:gd name="T39" fmla="*/ 18 h 1656"/>
                <a:gd name="T40" fmla="*/ 586 w 1672"/>
                <a:gd name="T41" fmla="*/ 39 h 1656"/>
                <a:gd name="T42" fmla="*/ 506 w 1672"/>
                <a:gd name="T43" fmla="*/ 68 h 1656"/>
                <a:gd name="T44" fmla="*/ 432 w 1672"/>
                <a:gd name="T45" fmla="*/ 104 h 1656"/>
                <a:gd name="T46" fmla="*/ 362 w 1672"/>
                <a:gd name="T47" fmla="*/ 147 h 1656"/>
                <a:gd name="T48" fmla="*/ 239 w 1672"/>
                <a:gd name="T49" fmla="*/ 249 h 1656"/>
                <a:gd name="T50" fmla="*/ 139 w 1672"/>
                <a:gd name="T51" fmla="*/ 373 h 1656"/>
                <a:gd name="T52" fmla="*/ 65 w 1672"/>
                <a:gd name="T53" fmla="*/ 513 h 1656"/>
                <a:gd name="T54" fmla="*/ 37 w 1672"/>
                <a:gd name="T55" fmla="*/ 587 h 1656"/>
                <a:gd name="T56" fmla="*/ 16 w 1672"/>
                <a:gd name="T57" fmla="*/ 665 h 1656"/>
                <a:gd name="T58" fmla="*/ 5 w 1672"/>
                <a:gd name="T59" fmla="*/ 746 h 1656"/>
                <a:gd name="T60" fmla="*/ 0 w 1672"/>
                <a:gd name="T61" fmla="*/ 827 h 1656"/>
                <a:gd name="T62" fmla="*/ 19 w 1672"/>
                <a:gd name="T63" fmla="*/ 995 h 1656"/>
                <a:gd name="T64" fmla="*/ 69 w 1672"/>
                <a:gd name="T65" fmla="*/ 1153 h 1656"/>
                <a:gd name="T66" fmla="*/ 149 w 1672"/>
                <a:gd name="T67" fmla="*/ 1297 h 1656"/>
                <a:gd name="T68" fmla="*/ 253 w 1672"/>
                <a:gd name="T69" fmla="*/ 1419 h 1656"/>
                <a:gd name="T70" fmla="*/ 376 w 1672"/>
                <a:gd name="T71" fmla="*/ 1521 h 1656"/>
                <a:gd name="T72" fmla="*/ 518 w 1672"/>
                <a:gd name="T73" fmla="*/ 1594 h 1656"/>
                <a:gd name="T74" fmla="*/ 673 w 1672"/>
                <a:gd name="T75" fmla="*/ 1640 h 1656"/>
                <a:gd name="T76" fmla="*/ 836 w 1672"/>
                <a:gd name="T77" fmla="*/ 1656 h 1656"/>
                <a:gd name="T78" fmla="*/ 1003 w 1672"/>
                <a:gd name="T79" fmla="*/ 1637 h 1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72" h="1656">
                  <a:moveTo>
                    <a:pt x="1003" y="1637"/>
                  </a:moveTo>
                  <a:lnTo>
                    <a:pt x="1166" y="1587"/>
                  </a:lnTo>
                  <a:lnTo>
                    <a:pt x="1309" y="1508"/>
                  </a:lnTo>
                  <a:lnTo>
                    <a:pt x="1432" y="1405"/>
                  </a:lnTo>
                  <a:lnTo>
                    <a:pt x="1533" y="1283"/>
                  </a:lnTo>
                  <a:lnTo>
                    <a:pt x="1609" y="1142"/>
                  </a:lnTo>
                  <a:lnTo>
                    <a:pt x="1656" y="988"/>
                  </a:lnTo>
                  <a:lnTo>
                    <a:pt x="1672" y="827"/>
                  </a:lnTo>
                  <a:lnTo>
                    <a:pt x="1653" y="660"/>
                  </a:lnTo>
                  <a:lnTo>
                    <a:pt x="1602" y="500"/>
                  </a:lnTo>
                  <a:lnTo>
                    <a:pt x="1523" y="359"/>
                  </a:lnTo>
                  <a:lnTo>
                    <a:pt x="1419" y="237"/>
                  </a:lnTo>
                  <a:lnTo>
                    <a:pt x="1361" y="184"/>
                  </a:lnTo>
                  <a:lnTo>
                    <a:pt x="1293" y="138"/>
                  </a:lnTo>
                  <a:lnTo>
                    <a:pt x="1226" y="97"/>
                  </a:lnTo>
                  <a:lnTo>
                    <a:pt x="1152" y="62"/>
                  </a:lnTo>
                  <a:lnTo>
                    <a:pt x="998" y="16"/>
                  </a:lnTo>
                  <a:lnTo>
                    <a:pt x="836" y="0"/>
                  </a:lnTo>
                  <a:lnTo>
                    <a:pt x="752" y="4"/>
                  </a:lnTo>
                  <a:lnTo>
                    <a:pt x="667" y="18"/>
                  </a:lnTo>
                  <a:lnTo>
                    <a:pt x="586" y="39"/>
                  </a:lnTo>
                  <a:lnTo>
                    <a:pt x="506" y="68"/>
                  </a:lnTo>
                  <a:lnTo>
                    <a:pt x="432" y="104"/>
                  </a:lnTo>
                  <a:lnTo>
                    <a:pt x="362" y="147"/>
                  </a:lnTo>
                  <a:lnTo>
                    <a:pt x="239" y="249"/>
                  </a:lnTo>
                  <a:lnTo>
                    <a:pt x="139" y="373"/>
                  </a:lnTo>
                  <a:lnTo>
                    <a:pt x="65" y="513"/>
                  </a:lnTo>
                  <a:lnTo>
                    <a:pt x="37" y="587"/>
                  </a:lnTo>
                  <a:lnTo>
                    <a:pt x="16" y="665"/>
                  </a:lnTo>
                  <a:lnTo>
                    <a:pt x="5" y="746"/>
                  </a:lnTo>
                  <a:lnTo>
                    <a:pt x="0" y="827"/>
                  </a:lnTo>
                  <a:lnTo>
                    <a:pt x="19" y="995"/>
                  </a:lnTo>
                  <a:lnTo>
                    <a:pt x="69" y="1153"/>
                  </a:lnTo>
                  <a:lnTo>
                    <a:pt x="149" y="1297"/>
                  </a:lnTo>
                  <a:lnTo>
                    <a:pt x="253" y="1419"/>
                  </a:lnTo>
                  <a:lnTo>
                    <a:pt x="376" y="1521"/>
                  </a:lnTo>
                  <a:lnTo>
                    <a:pt x="518" y="1594"/>
                  </a:lnTo>
                  <a:lnTo>
                    <a:pt x="673" y="1640"/>
                  </a:lnTo>
                  <a:lnTo>
                    <a:pt x="836" y="1656"/>
                  </a:lnTo>
                  <a:lnTo>
                    <a:pt x="1003" y="1637"/>
                  </a:lnTo>
                  <a:close/>
                </a:path>
              </a:pathLst>
            </a:custGeom>
            <a:solidFill>
              <a:srgbClr val="FFFFFF"/>
            </a:solidFill>
            <a:ln w="1588">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39" name="Freeform 1367"/>
            <p:cNvSpPr>
              <a:spLocks/>
            </p:cNvSpPr>
            <p:nvPr/>
          </p:nvSpPr>
          <p:spPr bwMode="auto">
            <a:xfrm>
              <a:off x="4901" y="3051"/>
              <a:ext cx="90" cy="103"/>
            </a:xfrm>
            <a:custGeom>
              <a:avLst/>
              <a:gdLst>
                <a:gd name="T0" fmla="*/ 812 w 1353"/>
                <a:gd name="T1" fmla="*/ 1329 h 1343"/>
                <a:gd name="T2" fmla="*/ 942 w 1353"/>
                <a:gd name="T3" fmla="*/ 1287 h 1343"/>
                <a:gd name="T4" fmla="*/ 1059 w 1353"/>
                <a:gd name="T5" fmla="*/ 1223 h 1343"/>
                <a:gd name="T6" fmla="*/ 1158 w 1353"/>
                <a:gd name="T7" fmla="*/ 1140 h 1343"/>
                <a:gd name="T8" fmla="*/ 1240 w 1353"/>
                <a:gd name="T9" fmla="*/ 1038 h 1343"/>
                <a:gd name="T10" fmla="*/ 1300 w 1353"/>
                <a:gd name="T11" fmla="*/ 925 h 1343"/>
                <a:gd name="T12" fmla="*/ 1339 w 1353"/>
                <a:gd name="T13" fmla="*/ 801 h 1343"/>
                <a:gd name="T14" fmla="*/ 1353 w 1353"/>
                <a:gd name="T15" fmla="*/ 670 h 1343"/>
                <a:gd name="T16" fmla="*/ 1337 w 1353"/>
                <a:gd name="T17" fmla="*/ 536 h 1343"/>
                <a:gd name="T18" fmla="*/ 1297 w 1353"/>
                <a:gd name="T19" fmla="*/ 407 h 1343"/>
                <a:gd name="T20" fmla="*/ 1232 w 1353"/>
                <a:gd name="T21" fmla="*/ 292 h 1343"/>
                <a:gd name="T22" fmla="*/ 1149 w 1353"/>
                <a:gd name="T23" fmla="*/ 193 h 1343"/>
                <a:gd name="T24" fmla="*/ 1046 w 1353"/>
                <a:gd name="T25" fmla="*/ 112 h 1343"/>
                <a:gd name="T26" fmla="*/ 991 w 1353"/>
                <a:gd name="T27" fmla="*/ 78 h 1343"/>
                <a:gd name="T28" fmla="*/ 933 w 1353"/>
                <a:gd name="T29" fmla="*/ 52 h 1343"/>
                <a:gd name="T30" fmla="*/ 808 w 1353"/>
                <a:gd name="T31" fmla="*/ 14 h 1343"/>
                <a:gd name="T32" fmla="*/ 676 w 1353"/>
                <a:gd name="T33" fmla="*/ 0 h 1343"/>
                <a:gd name="T34" fmla="*/ 607 w 1353"/>
                <a:gd name="T35" fmla="*/ 5 h 1343"/>
                <a:gd name="T36" fmla="*/ 538 w 1353"/>
                <a:gd name="T37" fmla="*/ 16 h 1343"/>
                <a:gd name="T38" fmla="*/ 408 w 1353"/>
                <a:gd name="T39" fmla="*/ 55 h 1343"/>
                <a:gd name="T40" fmla="*/ 292 w 1353"/>
                <a:gd name="T41" fmla="*/ 120 h 1343"/>
                <a:gd name="T42" fmla="*/ 193 w 1353"/>
                <a:gd name="T43" fmla="*/ 202 h 1343"/>
                <a:gd name="T44" fmla="*/ 112 w 1353"/>
                <a:gd name="T45" fmla="*/ 303 h 1343"/>
                <a:gd name="T46" fmla="*/ 51 w 1353"/>
                <a:gd name="T47" fmla="*/ 416 h 1343"/>
                <a:gd name="T48" fmla="*/ 14 w 1353"/>
                <a:gd name="T49" fmla="*/ 541 h 1343"/>
                <a:gd name="T50" fmla="*/ 5 w 1353"/>
                <a:gd name="T51" fmla="*/ 606 h 1343"/>
                <a:gd name="T52" fmla="*/ 0 w 1353"/>
                <a:gd name="T53" fmla="*/ 672 h 1343"/>
                <a:gd name="T54" fmla="*/ 14 w 1353"/>
                <a:gd name="T55" fmla="*/ 808 h 1343"/>
                <a:gd name="T56" fmla="*/ 56 w 1353"/>
                <a:gd name="T57" fmla="*/ 937 h 1343"/>
                <a:gd name="T58" fmla="*/ 121 w 1353"/>
                <a:gd name="T59" fmla="*/ 1052 h 1343"/>
                <a:gd name="T60" fmla="*/ 204 w 1353"/>
                <a:gd name="T61" fmla="*/ 1151 h 1343"/>
                <a:gd name="T62" fmla="*/ 307 w 1353"/>
                <a:gd name="T63" fmla="*/ 1232 h 1343"/>
                <a:gd name="T64" fmla="*/ 419 w 1353"/>
                <a:gd name="T65" fmla="*/ 1291 h 1343"/>
                <a:gd name="T66" fmla="*/ 545 w 1353"/>
                <a:gd name="T67" fmla="*/ 1329 h 1343"/>
                <a:gd name="T68" fmla="*/ 678 w 1353"/>
                <a:gd name="T69" fmla="*/ 1343 h 1343"/>
                <a:gd name="T70" fmla="*/ 812 w 1353"/>
                <a:gd name="T71" fmla="*/ 1329 h 1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53" h="1343">
                  <a:moveTo>
                    <a:pt x="812" y="1329"/>
                  </a:moveTo>
                  <a:lnTo>
                    <a:pt x="942" y="1287"/>
                  </a:lnTo>
                  <a:lnTo>
                    <a:pt x="1059" y="1223"/>
                  </a:lnTo>
                  <a:lnTo>
                    <a:pt x="1158" y="1140"/>
                  </a:lnTo>
                  <a:lnTo>
                    <a:pt x="1240" y="1038"/>
                  </a:lnTo>
                  <a:lnTo>
                    <a:pt x="1300" y="925"/>
                  </a:lnTo>
                  <a:lnTo>
                    <a:pt x="1339" y="801"/>
                  </a:lnTo>
                  <a:lnTo>
                    <a:pt x="1353" y="670"/>
                  </a:lnTo>
                  <a:lnTo>
                    <a:pt x="1337" y="536"/>
                  </a:lnTo>
                  <a:lnTo>
                    <a:pt x="1297" y="407"/>
                  </a:lnTo>
                  <a:lnTo>
                    <a:pt x="1232" y="292"/>
                  </a:lnTo>
                  <a:lnTo>
                    <a:pt x="1149" y="193"/>
                  </a:lnTo>
                  <a:lnTo>
                    <a:pt x="1046" y="112"/>
                  </a:lnTo>
                  <a:lnTo>
                    <a:pt x="991" y="78"/>
                  </a:lnTo>
                  <a:lnTo>
                    <a:pt x="933" y="52"/>
                  </a:lnTo>
                  <a:lnTo>
                    <a:pt x="808" y="14"/>
                  </a:lnTo>
                  <a:lnTo>
                    <a:pt x="676" y="0"/>
                  </a:lnTo>
                  <a:lnTo>
                    <a:pt x="607" y="5"/>
                  </a:lnTo>
                  <a:lnTo>
                    <a:pt x="538" y="16"/>
                  </a:lnTo>
                  <a:lnTo>
                    <a:pt x="408" y="55"/>
                  </a:lnTo>
                  <a:lnTo>
                    <a:pt x="292" y="120"/>
                  </a:lnTo>
                  <a:lnTo>
                    <a:pt x="193" y="202"/>
                  </a:lnTo>
                  <a:lnTo>
                    <a:pt x="112" y="303"/>
                  </a:lnTo>
                  <a:lnTo>
                    <a:pt x="51" y="416"/>
                  </a:lnTo>
                  <a:lnTo>
                    <a:pt x="14" y="541"/>
                  </a:lnTo>
                  <a:lnTo>
                    <a:pt x="5" y="606"/>
                  </a:lnTo>
                  <a:lnTo>
                    <a:pt x="0" y="672"/>
                  </a:lnTo>
                  <a:lnTo>
                    <a:pt x="14" y="808"/>
                  </a:lnTo>
                  <a:lnTo>
                    <a:pt x="56" y="937"/>
                  </a:lnTo>
                  <a:lnTo>
                    <a:pt x="121" y="1052"/>
                  </a:lnTo>
                  <a:lnTo>
                    <a:pt x="204" y="1151"/>
                  </a:lnTo>
                  <a:lnTo>
                    <a:pt x="307" y="1232"/>
                  </a:lnTo>
                  <a:lnTo>
                    <a:pt x="419" y="1291"/>
                  </a:lnTo>
                  <a:lnTo>
                    <a:pt x="545" y="1329"/>
                  </a:lnTo>
                  <a:lnTo>
                    <a:pt x="678" y="1343"/>
                  </a:lnTo>
                  <a:lnTo>
                    <a:pt x="812" y="1329"/>
                  </a:lnTo>
                  <a:close/>
                </a:path>
              </a:pathLst>
            </a:custGeom>
            <a:solidFill>
              <a:srgbClr val="FFF2E6"/>
            </a:solidFill>
            <a:ln w="1651">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40" name="Freeform 1368"/>
            <p:cNvSpPr>
              <a:spLocks/>
            </p:cNvSpPr>
            <p:nvPr/>
          </p:nvSpPr>
          <p:spPr bwMode="auto">
            <a:xfrm>
              <a:off x="4896" y="3041"/>
              <a:ext cx="100" cy="115"/>
            </a:xfrm>
            <a:custGeom>
              <a:avLst/>
              <a:gdLst>
                <a:gd name="T0" fmla="*/ 906 w 1508"/>
                <a:gd name="T1" fmla="*/ 1479 h 1495"/>
                <a:gd name="T2" fmla="*/ 1052 w 1508"/>
                <a:gd name="T3" fmla="*/ 1432 h 1495"/>
                <a:gd name="T4" fmla="*/ 1182 w 1508"/>
                <a:gd name="T5" fmla="*/ 1361 h 1495"/>
                <a:gd name="T6" fmla="*/ 1293 w 1508"/>
                <a:gd name="T7" fmla="*/ 1266 h 1495"/>
                <a:gd name="T8" fmla="*/ 1384 w 1508"/>
                <a:gd name="T9" fmla="*/ 1156 h 1495"/>
                <a:gd name="T10" fmla="*/ 1452 w 1508"/>
                <a:gd name="T11" fmla="*/ 1029 h 1495"/>
                <a:gd name="T12" fmla="*/ 1493 w 1508"/>
                <a:gd name="T13" fmla="*/ 891 h 1495"/>
                <a:gd name="T14" fmla="*/ 1508 w 1508"/>
                <a:gd name="T15" fmla="*/ 746 h 1495"/>
                <a:gd name="T16" fmla="*/ 1491 w 1508"/>
                <a:gd name="T17" fmla="*/ 596 h 1495"/>
                <a:gd name="T18" fmla="*/ 1447 w 1508"/>
                <a:gd name="T19" fmla="*/ 451 h 1495"/>
                <a:gd name="T20" fmla="*/ 1374 w 1508"/>
                <a:gd name="T21" fmla="*/ 322 h 1495"/>
                <a:gd name="T22" fmla="*/ 1282 w 1508"/>
                <a:gd name="T23" fmla="*/ 211 h 1495"/>
                <a:gd name="T24" fmla="*/ 1228 w 1508"/>
                <a:gd name="T25" fmla="*/ 163 h 1495"/>
                <a:gd name="T26" fmla="*/ 1168 w 1508"/>
                <a:gd name="T27" fmla="*/ 122 h 1495"/>
                <a:gd name="T28" fmla="*/ 1108 w 1508"/>
                <a:gd name="T29" fmla="*/ 85 h 1495"/>
                <a:gd name="T30" fmla="*/ 1043 w 1508"/>
                <a:gd name="T31" fmla="*/ 55 h 1495"/>
                <a:gd name="T32" fmla="*/ 901 w 1508"/>
                <a:gd name="T33" fmla="*/ 14 h 1495"/>
                <a:gd name="T34" fmla="*/ 754 w 1508"/>
                <a:gd name="T35" fmla="*/ 0 h 1495"/>
                <a:gd name="T36" fmla="*/ 678 w 1508"/>
                <a:gd name="T37" fmla="*/ 5 h 1495"/>
                <a:gd name="T38" fmla="*/ 602 w 1508"/>
                <a:gd name="T39" fmla="*/ 16 h 1495"/>
                <a:gd name="T40" fmla="*/ 530 w 1508"/>
                <a:gd name="T41" fmla="*/ 34 h 1495"/>
                <a:gd name="T42" fmla="*/ 458 w 1508"/>
                <a:gd name="T43" fmla="*/ 60 h 1495"/>
                <a:gd name="T44" fmla="*/ 328 w 1508"/>
                <a:gd name="T45" fmla="*/ 131 h 1495"/>
                <a:gd name="T46" fmla="*/ 216 w 1508"/>
                <a:gd name="T47" fmla="*/ 223 h 1495"/>
                <a:gd name="T48" fmla="*/ 125 w 1508"/>
                <a:gd name="T49" fmla="*/ 336 h 1495"/>
                <a:gd name="T50" fmla="*/ 58 w 1508"/>
                <a:gd name="T51" fmla="*/ 462 h 1495"/>
                <a:gd name="T52" fmla="*/ 35 w 1508"/>
                <a:gd name="T53" fmla="*/ 530 h 1495"/>
                <a:gd name="T54" fmla="*/ 17 w 1508"/>
                <a:gd name="T55" fmla="*/ 601 h 1495"/>
                <a:gd name="T56" fmla="*/ 6 w 1508"/>
                <a:gd name="T57" fmla="*/ 672 h 1495"/>
                <a:gd name="T58" fmla="*/ 0 w 1508"/>
                <a:gd name="T59" fmla="*/ 746 h 1495"/>
                <a:gd name="T60" fmla="*/ 17 w 1508"/>
                <a:gd name="T61" fmla="*/ 898 h 1495"/>
                <a:gd name="T62" fmla="*/ 63 w 1508"/>
                <a:gd name="T63" fmla="*/ 1041 h 1495"/>
                <a:gd name="T64" fmla="*/ 136 w 1508"/>
                <a:gd name="T65" fmla="*/ 1170 h 1495"/>
                <a:gd name="T66" fmla="*/ 230 w 1508"/>
                <a:gd name="T67" fmla="*/ 1280 h 1495"/>
                <a:gd name="T68" fmla="*/ 342 w 1508"/>
                <a:gd name="T69" fmla="*/ 1370 h 1495"/>
                <a:gd name="T70" fmla="*/ 469 w 1508"/>
                <a:gd name="T71" fmla="*/ 1438 h 1495"/>
                <a:gd name="T72" fmla="*/ 609 w 1508"/>
                <a:gd name="T73" fmla="*/ 1479 h 1495"/>
                <a:gd name="T74" fmla="*/ 754 w 1508"/>
                <a:gd name="T75" fmla="*/ 1495 h 1495"/>
                <a:gd name="T76" fmla="*/ 906 w 1508"/>
                <a:gd name="T77" fmla="*/ 1479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08" h="1495">
                  <a:moveTo>
                    <a:pt x="906" y="1479"/>
                  </a:moveTo>
                  <a:lnTo>
                    <a:pt x="1052" y="1432"/>
                  </a:lnTo>
                  <a:lnTo>
                    <a:pt x="1182" y="1361"/>
                  </a:lnTo>
                  <a:lnTo>
                    <a:pt x="1293" y="1266"/>
                  </a:lnTo>
                  <a:lnTo>
                    <a:pt x="1384" y="1156"/>
                  </a:lnTo>
                  <a:lnTo>
                    <a:pt x="1452" y="1029"/>
                  </a:lnTo>
                  <a:lnTo>
                    <a:pt x="1493" y="891"/>
                  </a:lnTo>
                  <a:lnTo>
                    <a:pt x="1508" y="746"/>
                  </a:lnTo>
                  <a:lnTo>
                    <a:pt x="1491" y="596"/>
                  </a:lnTo>
                  <a:lnTo>
                    <a:pt x="1447" y="451"/>
                  </a:lnTo>
                  <a:lnTo>
                    <a:pt x="1374" y="322"/>
                  </a:lnTo>
                  <a:lnTo>
                    <a:pt x="1282" y="211"/>
                  </a:lnTo>
                  <a:lnTo>
                    <a:pt x="1228" y="163"/>
                  </a:lnTo>
                  <a:lnTo>
                    <a:pt x="1168" y="122"/>
                  </a:lnTo>
                  <a:lnTo>
                    <a:pt x="1108" y="85"/>
                  </a:lnTo>
                  <a:lnTo>
                    <a:pt x="1043" y="55"/>
                  </a:lnTo>
                  <a:lnTo>
                    <a:pt x="901" y="14"/>
                  </a:lnTo>
                  <a:lnTo>
                    <a:pt x="754" y="0"/>
                  </a:lnTo>
                  <a:lnTo>
                    <a:pt x="678" y="5"/>
                  </a:lnTo>
                  <a:lnTo>
                    <a:pt x="602" y="16"/>
                  </a:lnTo>
                  <a:lnTo>
                    <a:pt x="530" y="34"/>
                  </a:lnTo>
                  <a:lnTo>
                    <a:pt x="458" y="60"/>
                  </a:lnTo>
                  <a:lnTo>
                    <a:pt x="328" y="131"/>
                  </a:lnTo>
                  <a:lnTo>
                    <a:pt x="216" y="223"/>
                  </a:lnTo>
                  <a:lnTo>
                    <a:pt x="125" y="336"/>
                  </a:lnTo>
                  <a:lnTo>
                    <a:pt x="58" y="462"/>
                  </a:lnTo>
                  <a:lnTo>
                    <a:pt x="35" y="530"/>
                  </a:lnTo>
                  <a:lnTo>
                    <a:pt x="17" y="601"/>
                  </a:lnTo>
                  <a:lnTo>
                    <a:pt x="6" y="672"/>
                  </a:lnTo>
                  <a:lnTo>
                    <a:pt x="0" y="746"/>
                  </a:lnTo>
                  <a:lnTo>
                    <a:pt x="17" y="898"/>
                  </a:lnTo>
                  <a:lnTo>
                    <a:pt x="63" y="1041"/>
                  </a:lnTo>
                  <a:lnTo>
                    <a:pt x="136" y="1170"/>
                  </a:lnTo>
                  <a:lnTo>
                    <a:pt x="230" y="1280"/>
                  </a:lnTo>
                  <a:lnTo>
                    <a:pt x="342" y="1370"/>
                  </a:lnTo>
                  <a:lnTo>
                    <a:pt x="469" y="1438"/>
                  </a:lnTo>
                  <a:lnTo>
                    <a:pt x="609" y="1479"/>
                  </a:lnTo>
                  <a:lnTo>
                    <a:pt x="754" y="1495"/>
                  </a:lnTo>
                  <a:lnTo>
                    <a:pt x="906" y="1479"/>
                  </a:lnTo>
                  <a:close/>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41" name="Freeform 1369"/>
            <p:cNvSpPr>
              <a:spLocks/>
            </p:cNvSpPr>
            <p:nvPr/>
          </p:nvSpPr>
          <p:spPr bwMode="auto">
            <a:xfrm>
              <a:off x="4926" y="3170"/>
              <a:ext cx="86" cy="99"/>
            </a:xfrm>
            <a:custGeom>
              <a:avLst/>
              <a:gdLst>
                <a:gd name="T0" fmla="*/ 130 w 1292"/>
                <a:gd name="T1" fmla="*/ 1071 h 1287"/>
                <a:gd name="T2" fmla="*/ 4 w 1292"/>
                <a:gd name="T3" fmla="*/ 470 h 1287"/>
                <a:gd name="T4" fmla="*/ 2 w 1292"/>
                <a:gd name="T5" fmla="*/ 454 h 1287"/>
                <a:gd name="T6" fmla="*/ 0 w 1292"/>
                <a:gd name="T7" fmla="*/ 390 h 1287"/>
                <a:gd name="T8" fmla="*/ 23 w 1292"/>
                <a:gd name="T9" fmla="*/ 327 h 1287"/>
                <a:gd name="T10" fmla="*/ 65 w 1292"/>
                <a:gd name="T11" fmla="*/ 263 h 1287"/>
                <a:gd name="T12" fmla="*/ 125 w 1292"/>
                <a:gd name="T13" fmla="*/ 205 h 1287"/>
                <a:gd name="T14" fmla="*/ 204 w 1292"/>
                <a:gd name="T15" fmla="*/ 148 h 1287"/>
                <a:gd name="T16" fmla="*/ 294 w 1292"/>
                <a:gd name="T17" fmla="*/ 99 h 1287"/>
                <a:gd name="T18" fmla="*/ 399 w 1292"/>
                <a:gd name="T19" fmla="*/ 58 h 1287"/>
                <a:gd name="T20" fmla="*/ 513 w 1292"/>
                <a:gd name="T21" fmla="*/ 28 h 1287"/>
                <a:gd name="T22" fmla="*/ 631 w 1292"/>
                <a:gd name="T23" fmla="*/ 7 h 1287"/>
                <a:gd name="T24" fmla="*/ 745 w 1292"/>
                <a:gd name="T25" fmla="*/ 0 h 1287"/>
                <a:gd name="T26" fmla="*/ 849 w 1292"/>
                <a:gd name="T27" fmla="*/ 7 h 1287"/>
                <a:gd name="T28" fmla="*/ 942 w 1292"/>
                <a:gd name="T29" fmla="*/ 26 h 1287"/>
                <a:gd name="T30" fmla="*/ 1023 w 1292"/>
                <a:gd name="T31" fmla="*/ 53 h 1287"/>
                <a:gd name="T32" fmla="*/ 1088 w 1292"/>
                <a:gd name="T33" fmla="*/ 92 h 1287"/>
                <a:gd name="T34" fmla="*/ 1135 w 1292"/>
                <a:gd name="T35" fmla="*/ 143 h 1287"/>
                <a:gd name="T36" fmla="*/ 1160 w 1292"/>
                <a:gd name="T37" fmla="*/ 200 h 1287"/>
                <a:gd name="T38" fmla="*/ 1162 w 1292"/>
                <a:gd name="T39" fmla="*/ 219 h 1287"/>
                <a:gd name="T40" fmla="*/ 1292 w 1292"/>
                <a:gd name="T41" fmla="*/ 838 h 1287"/>
                <a:gd name="T42" fmla="*/ 1288 w 1292"/>
                <a:gd name="T43" fmla="*/ 836 h 1287"/>
                <a:gd name="T44" fmla="*/ 1290 w 1292"/>
                <a:gd name="T45" fmla="*/ 898 h 1287"/>
                <a:gd name="T46" fmla="*/ 1269 w 1292"/>
                <a:gd name="T47" fmla="*/ 963 h 1287"/>
                <a:gd name="T48" fmla="*/ 1227 w 1292"/>
                <a:gd name="T49" fmla="*/ 1025 h 1287"/>
                <a:gd name="T50" fmla="*/ 1167 w 1292"/>
                <a:gd name="T51" fmla="*/ 1085 h 1287"/>
                <a:gd name="T52" fmla="*/ 1091 w 1292"/>
                <a:gd name="T53" fmla="*/ 1140 h 1287"/>
                <a:gd name="T54" fmla="*/ 998 w 1292"/>
                <a:gd name="T55" fmla="*/ 1190 h 1287"/>
                <a:gd name="T56" fmla="*/ 893 w 1292"/>
                <a:gd name="T57" fmla="*/ 1230 h 1287"/>
                <a:gd name="T58" fmla="*/ 777 w 1292"/>
                <a:gd name="T59" fmla="*/ 1262 h 1287"/>
                <a:gd name="T60" fmla="*/ 547 w 1292"/>
                <a:gd name="T61" fmla="*/ 1287 h 1287"/>
                <a:gd name="T62" fmla="*/ 443 w 1292"/>
                <a:gd name="T63" fmla="*/ 1283 h 1287"/>
                <a:gd name="T64" fmla="*/ 348 w 1292"/>
                <a:gd name="T65" fmla="*/ 1265 h 1287"/>
                <a:gd name="T66" fmla="*/ 269 w 1292"/>
                <a:gd name="T67" fmla="*/ 1235 h 1287"/>
                <a:gd name="T68" fmla="*/ 204 w 1292"/>
                <a:gd name="T69" fmla="*/ 1195 h 1287"/>
                <a:gd name="T70" fmla="*/ 157 w 1292"/>
                <a:gd name="T71" fmla="*/ 1147 h 1287"/>
                <a:gd name="T72" fmla="*/ 132 w 1292"/>
                <a:gd name="T73" fmla="*/ 1090 h 1287"/>
                <a:gd name="T74" fmla="*/ 130 w 1292"/>
                <a:gd name="T75" fmla="*/ 1071 h 1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92" h="1287">
                  <a:moveTo>
                    <a:pt x="130" y="1071"/>
                  </a:moveTo>
                  <a:lnTo>
                    <a:pt x="4" y="470"/>
                  </a:lnTo>
                  <a:lnTo>
                    <a:pt x="2" y="454"/>
                  </a:lnTo>
                  <a:lnTo>
                    <a:pt x="0" y="390"/>
                  </a:lnTo>
                  <a:lnTo>
                    <a:pt x="23" y="327"/>
                  </a:lnTo>
                  <a:lnTo>
                    <a:pt x="65" y="263"/>
                  </a:lnTo>
                  <a:lnTo>
                    <a:pt x="125" y="205"/>
                  </a:lnTo>
                  <a:lnTo>
                    <a:pt x="204" y="148"/>
                  </a:lnTo>
                  <a:lnTo>
                    <a:pt x="294" y="99"/>
                  </a:lnTo>
                  <a:lnTo>
                    <a:pt x="399" y="58"/>
                  </a:lnTo>
                  <a:lnTo>
                    <a:pt x="513" y="28"/>
                  </a:lnTo>
                  <a:lnTo>
                    <a:pt x="631" y="7"/>
                  </a:lnTo>
                  <a:lnTo>
                    <a:pt x="745" y="0"/>
                  </a:lnTo>
                  <a:lnTo>
                    <a:pt x="849" y="7"/>
                  </a:lnTo>
                  <a:lnTo>
                    <a:pt x="942" y="26"/>
                  </a:lnTo>
                  <a:lnTo>
                    <a:pt x="1023" y="53"/>
                  </a:lnTo>
                  <a:lnTo>
                    <a:pt x="1088" y="92"/>
                  </a:lnTo>
                  <a:lnTo>
                    <a:pt x="1135" y="143"/>
                  </a:lnTo>
                  <a:lnTo>
                    <a:pt x="1160" y="200"/>
                  </a:lnTo>
                  <a:lnTo>
                    <a:pt x="1162" y="219"/>
                  </a:lnTo>
                  <a:lnTo>
                    <a:pt x="1292" y="838"/>
                  </a:lnTo>
                  <a:lnTo>
                    <a:pt x="1288" y="836"/>
                  </a:lnTo>
                  <a:lnTo>
                    <a:pt x="1290" y="898"/>
                  </a:lnTo>
                  <a:lnTo>
                    <a:pt x="1269" y="963"/>
                  </a:lnTo>
                  <a:lnTo>
                    <a:pt x="1227" y="1025"/>
                  </a:lnTo>
                  <a:lnTo>
                    <a:pt x="1167" y="1085"/>
                  </a:lnTo>
                  <a:lnTo>
                    <a:pt x="1091" y="1140"/>
                  </a:lnTo>
                  <a:lnTo>
                    <a:pt x="998" y="1190"/>
                  </a:lnTo>
                  <a:lnTo>
                    <a:pt x="893" y="1230"/>
                  </a:lnTo>
                  <a:lnTo>
                    <a:pt x="777" y="1262"/>
                  </a:lnTo>
                  <a:lnTo>
                    <a:pt x="547" y="1287"/>
                  </a:lnTo>
                  <a:lnTo>
                    <a:pt x="443" y="1283"/>
                  </a:lnTo>
                  <a:lnTo>
                    <a:pt x="348" y="1265"/>
                  </a:lnTo>
                  <a:lnTo>
                    <a:pt x="269" y="1235"/>
                  </a:lnTo>
                  <a:lnTo>
                    <a:pt x="204" y="1195"/>
                  </a:lnTo>
                  <a:lnTo>
                    <a:pt x="157" y="1147"/>
                  </a:lnTo>
                  <a:lnTo>
                    <a:pt x="132" y="1090"/>
                  </a:lnTo>
                  <a:lnTo>
                    <a:pt x="130" y="1071"/>
                  </a:lnTo>
                  <a:close/>
                </a:path>
              </a:pathLst>
            </a:custGeom>
            <a:solidFill>
              <a:srgbClr val="4D6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42" name="Freeform 1370"/>
            <p:cNvSpPr>
              <a:spLocks/>
            </p:cNvSpPr>
            <p:nvPr/>
          </p:nvSpPr>
          <p:spPr bwMode="auto">
            <a:xfrm>
              <a:off x="4960" y="3172"/>
              <a:ext cx="51" cy="91"/>
            </a:xfrm>
            <a:custGeom>
              <a:avLst/>
              <a:gdLst>
                <a:gd name="T0" fmla="*/ 0 w 763"/>
                <a:gd name="T1" fmla="*/ 25 h 1193"/>
                <a:gd name="T2" fmla="*/ 116 w 763"/>
                <a:gd name="T3" fmla="*/ 5 h 1193"/>
                <a:gd name="T4" fmla="*/ 227 w 763"/>
                <a:gd name="T5" fmla="*/ 0 h 1193"/>
                <a:gd name="T6" fmla="*/ 329 w 763"/>
                <a:gd name="T7" fmla="*/ 5 h 1193"/>
                <a:gd name="T8" fmla="*/ 420 w 763"/>
                <a:gd name="T9" fmla="*/ 23 h 1193"/>
                <a:gd name="T10" fmla="*/ 499 w 763"/>
                <a:gd name="T11" fmla="*/ 50 h 1193"/>
                <a:gd name="T12" fmla="*/ 562 w 763"/>
                <a:gd name="T13" fmla="*/ 89 h 1193"/>
                <a:gd name="T14" fmla="*/ 608 w 763"/>
                <a:gd name="T15" fmla="*/ 138 h 1193"/>
                <a:gd name="T16" fmla="*/ 631 w 763"/>
                <a:gd name="T17" fmla="*/ 195 h 1193"/>
                <a:gd name="T18" fmla="*/ 636 w 763"/>
                <a:gd name="T19" fmla="*/ 214 h 1193"/>
                <a:gd name="T20" fmla="*/ 763 w 763"/>
                <a:gd name="T21" fmla="*/ 819 h 1193"/>
                <a:gd name="T22" fmla="*/ 759 w 763"/>
                <a:gd name="T23" fmla="*/ 817 h 1193"/>
                <a:gd name="T24" fmla="*/ 763 w 763"/>
                <a:gd name="T25" fmla="*/ 875 h 1193"/>
                <a:gd name="T26" fmla="*/ 745 w 763"/>
                <a:gd name="T27" fmla="*/ 934 h 1193"/>
                <a:gd name="T28" fmla="*/ 707 w 763"/>
                <a:gd name="T29" fmla="*/ 988 h 1193"/>
                <a:gd name="T30" fmla="*/ 652 w 763"/>
                <a:gd name="T31" fmla="*/ 1038 h 1193"/>
                <a:gd name="T32" fmla="*/ 494 w 763"/>
                <a:gd name="T33" fmla="*/ 1128 h 1193"/>
                <a:gd name="T34" fmla="*/ 280 w 763"/>
                <a:gd name="T35" fmla="*/ 1193 h 1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3" h="1193">
                  <a:moveTo>
                    <a:pt x="0" y="25"/>
                  </a:moveTo>
                  <a:lnTo>
                    <a:pt x="116" y="5"/>
                  </a:lnTo>
                  <a:lnTo>
                    <a:pt x="227" y="0"/>
                  </a:lnTo>
                  <a:lnTo>
                    <a:pt x="329" y="5"/>
                  </a:lnTo>
                  <a:lnTo>
                    <a:pt x="420" y="23"/>
                  </a:lnTo>
                  <a:lnTo>
                    <a:pt x="499" y="50"/>
                  </a:lnTo>
                  <a:lnTo>
                    <a:pt x="562" y="89"/>
                  </a:lnTo>
                  <a:lnTo>
                    <a:pt x="608" y="138"/>
                  </a:lnTo>
                  <a:lnTo>
                    <a:pt x="631" y="195"/>
                  </a:lnTo>
                  <a:lnTo>
                    <a:pt x="636" y="214"/>
                  </a:lnTo>
                  <a:lnTo>
                    <a:pt x="763" y="819"/>
                  </a:lnTo>
                  <a:lnTo>
                    <a:pt x="759" y="817"/>
                  </a:lnTo>
                  <a:lnTo>
                    <a:pt x="763" y="875"/>
                  </a:lnTo>
                  <a:lnTo>
                    <a:pt x="745" y="934"/>
                  </a:lnTo>
                  <a:lnTo>
                    <a:pt x="707" y="988"/>
                  </a:lnTo>
                  <a:lnTo>
                    <a:pt x="652" y="1038"/>
                  </a:lnTo>
                  <a:lnTo>
                    <a:pt x="494" y="1128"/>
                  </a:lnTo>
                  <a:lnTo>
                    <a:pt x="280" y="1193"/>
                  </a:lnTo>
                </a:path>
              </a:pathLst>
            </a:custGeom>
            <a:noFill/>
            <a:ln w="6350">
              <a:solidFill>
                <a:srgbClr val="1A4D1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43" name="Freeform 1371"/>
            <p:cNvSpPr>
              <a:spLocks/>
            </p:cNvSpPr>
            <p:nvPr/>
          </p:nvSpPr>
          <p:spPr bwMode="auto">
            <a:xfrm>
              <a:off x="4959" y="3172"/>
              <a:ext cx="47" cy="92"/>
            </a:xfrm>
            <a:custGeom>
              <a:avLst/>
              <a:gdLst>
                <a:gd name="T0" fmla="*/ 0 w 710"/>
                <a:gd name="T1" fmla="*/ 20 h 1189"/>
                <a:gd name="T2" fmla="*/ 103 w 710"/>
                <a:gd name="T3" fmla="*/ 4 h 1189"/>
                <a:gd name="T4" fmla="*/ 204 w 710"/>
                <a:gd name="T5" fmla="*/ 0 h 1189"/>
                <a:gd name="T6" fmla="*/ 296 w 710"/>
                <a:gd name="T7" fmla="*/ 9 h 1189"/>
                <a:gd name="T8" fmla="*/ 380 w 710"/>
                <a:gd name="T9" fmla="*/ 27 h 1189"/>
                <a:gd name="T10" fmla="*/ 452 w 710"/>
                <a:gd name="T11" fmla="*/ 57 h 1189"/>
                <a:gd name="T12" fmla="*/ 510 w 710"/>
                <a:gd name="T13" fmla="*/ 97 h 1189"/>
                <a:gd name="T14" fmla="*/ 555 w 710"/>
                <a:gd name="T15" fmla="*/ 143 h 1189"/>
                <a:gd name="T16" fmla="*/ 577 w 710"/>
                <a:gd name="T17" fmla="*/ 200 h 1189"/>
                <a:gd name="T18" fmla="*/ 591 w 710"/>
                <a:gd name="T19" fmla="*/ 271 h 1189"/>
                <a:gd name="T20" fmla="*/ 707 w 710"/>
                <a:gd name="T21" fmla="*/ 825 h 1189"/>
                <a:gd name="T22" fmla="*/ 705 w 710"/>
                <a:gd name="T23" fmla="*/ 832 h 1189"/>
                <a:gd name="T24" fmla="*/ 710 w 710"/>
                <a:gd name="T25" fmla="*/ 889 h 1189"/>
                <a:gd name="T26" fmla="*/ 694 w 710"/>
                <a:gd name="T27" fmla="*/ 947 h 1189"/>
                <a:gd name="T28" fmla="*/ 663 w 710"/>
                <a:gd name="T29" fmla="*/ 999 h 1189"/>
                <a:gd name="T30" fmla="*/ 612 w 710"/>
                <a:gd name="T31" fmla="*/ 1047 h 1189"/>
                <a:gd name="T32" fmla="*/ 549 w 710"/>
                <a:gd name="T33" fmla="*/ 1092 h 1189"/>
                <a:gd name="T34" fmla="*/ 470 w 710"/>
                <a:gd name="T35" fmla="*/ 1128 h 1189"/>
                <a:gd name="T36" fmla="*/ 278 w 710"/>
                <a:gd name="T37" fmla="*/ 1189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10" h="1189">
                  <a:moveTo>
                    <a:pt x="0" y="20"/>
                  </a:moveTo>
                  <a:lnTo>
                    <a:pt x="103" y="4"/>
                  </a:lnTo>
                  <a:lnTo>
                    <a:pt x="204" y="0"/>
                  </a:lnTo>
                  <a:lnTo>
                    <a:pt x="296" y="9"/>
                  </a:lnTo>
                  <a:lnTo>
                    <a:pt x="380" y="27"/>
                  </a:lnTo>
                  <a:lnTo>
                    <a:pt x="452" y="57"/>
                  </a:lnTo>
                  <a:lnTo>
                    <a:pt x="510" y="97"/>
                  </a:lnTo>
                  <a:lnTo>
                    <a:pt x="555" y="143"/>
                  </a:lnTo>
                  <a:lnTo>
                    <a:pt x="577" y="200"/>
                  </a:lnTo>
                  <a:lnTo>
                    <a:pt x="591" y="271"/>
                  </a:lnTo>
                  <a:lnTo>
                    <a:pt x="707" y="825"/>
                  </a:lnTo>
                  <a:lnTo>
                    <a:pt x="705" y="832"/>
                  </a:lnTo>
                  <a:lnTo>
                    <a:pt x="710" y="889"/>
                  </a:lnTo>
                  <a:lnTo>
                    <a:pt x="694" y="947"/>
                  </a:lnTo>
                  <a:lnTo>
                    <a:pt x="663" y="999"/>
                  </a:lnTo>
                  <a:lnTo>
                    <a:pt x="612" y="1047"/>
                  </a:lnTo>
                  <a:lnTo>
                    <a:pt x="549" y="1092"/>
                  </a:lnTo>
                  <a:lnTo>
                    <a:pt x="470" y="1128"/>
                  </a:lnTo>
                  <a:lnTo>
                    <a:pt x="278" y="1189"/>
                  </a:lnTo>
                </a:path>
              </a:pathLst>
            </a:custGeom>
            <a:noFill/>
            <a:ln w="6350">
              <a:solidFill>
                <a:srgbClr val="1F4F1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44" name="Freeform 1372"/>
            <p:cNvSpPr>
              <a:spLocks/>
            </p:cNvSpPr>
            <p:nvPr/>
          </p:nvSpPr>
          <p:spPr bwMode="auto">
            <a:xfrm>
              <a:off x="4959" y="3173"/>
              <a:ext cx="43" cy="91"/>
            </a:xfrm>
            <a:custGeom>
              <a:avLst/>
              <a:gdLst>
                <a:gd name="T0" fmla="*/ 0 w 656"/>
                <a:gd name="T1" fmla="*/ 16 h 1182"/>
                <a:gd name="T2" fmla="*/ 94 w 656"/>
                <a:gd name="T3" fmla="*/ 2 h 1182"/>
                <a:gd name="T4" fmla="*/ 182 w 656"/>
                <a:gd name="T5" fmla="*/ 0 h 1182"/>
                <a:gd name="T6" fmla="*/ 266 w 656"/>
                <a:gd name="T7" fmla="*/ 9 h 1182"/>
                <a:gd name="T8" fmla="*/ 341 w 656"/>
                <a:gd name="T9" fmla="*/ 27 h 1182"/>
                <a:gd name="T10" fmla="*/ 405 w 656"/>
                <a:gd name="T11" fmla="*/ 57 h 1182"/>
                <a:gd name="T12" fmla="*/ 459 w 656"/>
                <a:gd name="T13" fmla="*/ 97 h 1182"/>
                <a:gd name="T14" fmla="*/ 496 w 656"/>
                <a:gd name="T15" fmla="*/ 145 h 1182"/>
                <a:gd name="T16" fmla="*/ 519 w 656"/>
                <a:gd name="T17" fmla="*/ 202 h 1182"/>
                <a:gd name="T18" fmla="*/ 545 w 656"/>
                <a:gd name="T19" fmla="*/ 330 h 1182"/>
                <a:gd name="T20" fmla="*/ 649 w 656"/>
                <a:gd name="T21" fmla="*/ 827 h 1182"/>
                <a:gd name="T22" fmla="*/ 652 w 656"/>
                <a:gd name="T23" fmla="*/ 843 h 1182"/>
                <a:gd name="T24" fmla="*/ 656 w 656"/>
                <a:gd name="T25" fmla="*/ 900 h 1182"/>
                <a:gd name="T26" fmla="*/ 645 w 656"/>
                <a:gd name="T27" fmla="*/ 954 h 1182"/>
                <a:gd name="T28" fmla="*/ 616 w 656"/>
                <a:gd name="T29" fmla="*/ 1004 h 1182"/>
                <a:gd name="T30" fmla="*/ 573 w 656"/>
                <a:gd name="T31" fmla="*/ 1051 h 1182"/>
                <a:gd name="T32" fmla="*/ 517 w 656"/>
                <a:gd name="T33" fmla="*/ 1092 h 1182"/>
                <a:gd name="T34" fmla="*/ 445 w 656"/>
                <a:gd name="T35" fmla="*/ 1126 h 1182"/>
                <a:gd name="T36" fmla="*/ 273 w 656"/>
                <a:gd name="T37" fmla="*/ 1182 h 1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6" h="1182">
                  <a:moveTo>
                    <a:pt x="0" y="16"/>
                  </a:moveTo>
                  <a:lnTo>
                    <a:pt x="94" y="2"/>
                  </a:lnTo>
                  <a:lnTo>
                    <a:pt x="182" y="0"/>
                  </a:lnTo>
                  <a:lnTo>
                    <a:pt x="266" y="9"/>
                  </a:lnTo>
                  <a:lnTo>
                    <a:pt x="341" y="27"/>
                  </a:lnTo>
                  <a:lnTo>
                    <a:pt x="405" y="57"/>
                  </a:lnTo>
                  <a:lnTo>
                    <a:pt x="459" y="97"/>
                  </a:lnTo>
                  <a:lnTo>
                    <a:pt x="496" y="145"/>
                  </a:lnTo>
                  <a:lnTo>
                    <a:pt x="519" y="202"/>
                  </a:lnTo>
                  <a:lnTo>
                    <a:pt x="545" y="330"/>
                  </a:lnTo>
                  <a:lnTo>
                    <a:pt x="649" y="827"/>
                  </a:lnTo>
                  <a:lnTo>
                    <a:pt x="652" y="843"/>
                  </a:lnTo>
                  <a:lnTo>
                    <a:pt x="656" y="900"/>
                  </a:lnTo>
                  <a:lnTo>
                    <a:pt x="645" y="954"/>
                  </a:lnTo>
                  <a:lnTo>
                    <a:pt x="616" y="1004"/>
                  </a:lnTo>
                  <a:lnTo>
                    <a:pt x="573" y="1051"/>
                  </a:lnTo>
                  <a:lnTo>
                    <a:pt x="517" y="1092"/>
                  </a:lnTo>
                  <a:lnTo>
                    <a:pt x="445" y="1126"/>
                  </a:lnTo>
                  <a:lnTo>
                    <a:pt x="273" y="1182"/>
                  </a:lnTo>
                </a:path>
              </a:pathLst>
            </a:custGeom>
            <a:noFill/>
            <a:ln w="6350">
              <a:solidFill>
                <a:srgbClr val="245224"/>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45" name="Freeform 1373"/>
            <p:cNvSpPr>
              <a:spLocks/>
            </p:cNvSpPr>
            <p:nvPr/>
          </p:nvSpPr>
          <p:spPr bwMode="auto">
            <a:xfrm>
              <a:off x="4958" y="3173"/>
              <a:ext cx="40" cy="91"/>
            </a:xfrm>
            <a:custGeom>
              <a:avLst/>
              <a:gdLst>
                <a:gd name="T0" fmla="*/ 0 w 604"/>
                <a:gd name="T1" fmla="*/ 13 h 1179"/>
                <a:gd name="T2" fmla="*/ 84 w 604"/>
                <a:gd name="T3" fmla="*/ 0 h 1179"/>
                <a:gd name="T4" fmla="*/ 162 w 604"/>
                <a:gd name="T5" fmla="*/ 0 h 1179"/>
                <a:gd name="T6" fmla="*/ 237 w 604"/>
                <a:gd name="T7" fmla="*/ 11 h 1179"/>
                <a:gd name="T8" fmla="*/ 302 w 604"/>
                <a:gd name="T9" fmla="*/ 34 h 1179"/>
                <a:gd name="T10" fmla="*/ 360 w 604"/>
                <a:gd name="T11" fmla="*/ 64 h 1179"/>
                <a:gd name="T12" fmla="*/ 409 w 604"/>
                <a:gd name="T13" fmla="*/ 106 h 1179"/>
                <a:gd name="T14" fmla="*/ 443 w 604"/>
                <a:gd name="T15" fmla="*/ 154 h 1179"/>
                <a:gd name="T16" fmla="*/ 464 w 604"/>
                <a:gd name="T17" fmla="*/ 212 h 1179"/>
                <a:gd name="T18" fmla="*/ 501 w 604"/>
                <a:gd name="T19" fmla="*/ 391 h 1179"/>
                <a:gd name="T20" fmla="*/ 594 w 604"/>
                <a:gd name="T21" fmla="*/ 834 h 1179"/>
                <a:gd name="T22" fmla="*/ 599 w 604"/>
                <a:gd name="T23" fmla="*/ 859 h 1179"/>
                <a:gd name="T24" fmla="*/ 604 w 604"/>
                <a:gd name="T25" fmla="*/ 916 h 1179"/>
                <a:gd name="T26" fmla="*/ 594 w 604"/>
                <a:gd name="T27" fmla="*/ 969 h 1179"/>
                <a:gd name="T28" fmla="*/ 572 w 604"/>
                <a:gd name="T29" fmla="*/ 1015 h 1179"/>
                <a:gd name="T30" fmla="*/ 534 w 604"/>
                <a:gd name="T31" fmla="*/ 1059 h 1179"/>
                <a:gd name="T32" fmla="*/ 425 w 604"/>
                <a:gd name="T33" fmla="*/ 1130 h 1179"/>
                <a:gd name="T34" fmla="*/ 272 w 604"/>
                <a:gd name="T35" fmla="*/ 1179 h 1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4" h="1179">
                  <a:moveTo>
                    <a:pt x="0" y="13"/>
                  </a:moveTo>
                  <a:lnTo>
                    <a:pt x="84" y="0"/>
                  </a:lnTo>
                  <a:lnTo>
                    <a:pt x="162" y="0"/>
                  </a:lnTo>
                  <a:lnTo>
                    <a:pt x="237" y="11"/>
                  </a:lnTo>
                  <a:lnTo>
                    <a:pt x="302" y="34"/>
                  </a:lnTo>
                  <a:lnTo>
                    <a:pt x="360" y="64"/>
                  </a:lnTo>
                  <a:lnTo>
                    <a:pt x="409" y="106"/>
                  </a:lnTo>
                  <a:lnTo>
                    <a:pt x="443" y="154"/>
                  </a:lnTo>
                  <a:lnTo>
                    <a:pt x="464" y="212"/>
                  </a:lnTo>
                  <a:lnTo>
                    <a:pt x="501" y="391"/>
                  </a:lnTo>
                  <a:lnTo>
                    <a:pt x="594" y="834"/>
                  </a:lnTo>
                  <a:lnTo>
                    <a:pt x="599" y="859"/>
                  </a:lnTo>
                  <a:lnTo>
                    <a:pt x="604" y="916"/>
                  </a:lnTo>
                  <a:lnTo>
                    <a:pt x="594" y="969"/>
                  </a:lnTo>
                  <a:lnTo>
                    <a:pt x="572" y="1015"/>
                  </a:lnTo>
                  <a:lnTo>
                    <a:pt x="534" y="1059"/>
                  </a:lnTo>
                  <a:lnTo>
                    <a:pt x="425" y="1130"/>
                  </a:lnTo>
                  <a:lnTo>
                    <a:pt x="272" y="1179"/>
                  </a:lnTo>
                </a:path>
              </a:pathLst>
            </a:custGeom>
            <a:noFill/>
            <a:ln w="7938">
              <a:solidFill>
                <a:srgbClr val="29542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46" name="Freeform 1374"/>
            <p:cNvSpPr>
              <a:spLocks/>
            </p:cNvSpPr>
            <p:nvPr/>
          </p:nvSpPr>
          <p:spPr bwMode="auto">
            <a:xfrm>
              <a:off x="4958" y="3174"/>
              <a:ext cx="36" cy="90"/>
            </a:xfrm>
            <a:custGeom>
              <a:avLst/>
              <a:gdLst>
                <a:gd name="T0" fmla="*/ 0 w 552"/>
                <a:gd name="T1" fmla="*/ 10 h 1175"/>
                <a:gd name="T2" fmla="*/ 72 w 552"/>
                <a:gd name="T3" fmla="*/ 0 h 1175"/>
                <a:gd name="T4" fmla="*/ 142 w 552"/>
                <a:gd name="T5" fmla="*/ 3 h 1175"/>
                <a:gd name="T6" fmla="*/ 207 w 552"/>
                <a:gd name="T7" fmla="*/ 16 h 1175"/>
                <a:gd name="T8" fmla="*/ 262 w 552"/>
                <a:gd name="T9" fmla="*/ 39 h 1175"/>
                <a:gd name="T10" fmla="*/ 313 w 552"/>
                <a:gd name="T11" fmla="*/ 71 h 1175"/>
                <a:gd name="T12" fmla="*/ 355 w 552"/>
                <a:gd name="T13" fmla="*/ 111 h 1175"/>
                <a:gd name="T14" fmla="*/ 387 w 552"/>
                <a:gd name="T15" fmla="*/ 159 h 1175"/>
                <a:gd name="T16" fmla="*/ 406 w 552"/>
                <a:gd name="T17" fmla="*/ 217 h 1175"/>
                <a:gd name="T18" fmla="*/ 455 w 552"/>
                <a:gd name="T19" fmla="*/ 452 h 1175"/>
                <a:gd name="T20" fmla="*/ 536 w 552"/>
                <a:gd name="T21" fmla="*/ 839 h 1175"/>
                <a:gd name="T22" fmla="*/ 543 w 552"/>
                <a:gd name="T23" fmla="*/ 873 h 1175"/>
                <a:gd name="T24" fmla="*/ 552 w 552"/>
                <a:gd name="T25" fmla="*/ 931 h 1175"/>
                <a:gd name="T26" fmla="*/ 546 w 552"/>
                <a:gd name="T27" fmla="*/ 982 h 1175"/>
                <a:gd name="T28" fmla="*/ 527 w 552"/>
                <a:gd name="T29" fmla="*/ 1027 h 1175"/>
                <a:gd name="T30" fmla="*/ 494 w 552"/>
                <a:gd name="T31" fmla="*/ 1069 h 1175"/>
                <a:gd name="T32" fmla="*/ 400 w 552"/>
                <a:gd name="T33" fmla="*/ 1131 h 1175"/>
                <a:gd name="T34" fmla="*/ 265 w 552"/>
                <a:gd name="T35" fmla="*/ 1175 h 1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2" h="1175">
                  <a:moveTo>
                    <a:pt x="0" y="10"/>
                  </a:moveTo>
                  <a:lnTo>
                    <a:pt x="72" y="0"/>
                  </a:lnTo>
                  <a:lnTo>
                    <a:pt x="142" y="3"/>
                  </a:lnTo>
                  <a:lnTo>
                    <a:pt x="207" y="16"/>
                  </a:lnTo>
                  <a:lnTo>
                    <a:pt x="262" y="39"/>
                  </a:lnTo>
                  <a:lnTo>
                    <a:pt x="313" y="71"/>
                  </a:lnTo>
                  <a:lnTo>
                    <a:pt x="355" y="111"/>
                  </a:lnTo>
                  <a:lnTo>
                    <a:pt x="387" y="159"/>
                  </a:lnTo>
                  <a:lnTo>
                    <a:pt x="406" y="217"/>
                  </a:lnTo>
                  <a:lnTo>
                    <a:pt x="455" y="452"/>
                  </a:lnTo>
                  <a:lnTo>
                    <a:pt x="536" y="839"/>
                  </a:lnTo>
                  <a:lnTo>
                    <a:pt x="543" y="873"/>
                  </a:lnTo>
                  <a:lnTo>
                    <a:pt x="552" y="931"/>
                  </a:lnTo>
                  <a:lnTo>
                    <a:pt x="546" y="982"/>
                  </a:lnTo>
                  <a:lnTo>
                    <a:pt x="527" y="1027"/>
                  </a:lnTo>
                  <a:lnTo>
                    <a:pt x="494" y="1069"/>
                  </a:lnTo>
                  <a:lnTo>
                    <a:pt x="400" y="1131"/>
                  </a:lnTo>
                  <a:lnTo>
                    <a:pt x="265" y="1175"/>
                  </a:lnTo>
                </a:path>
              </a:pathLst>
            </a:custGeom>
            <a:noFill/>
            <a:ln w="7938">
              <a:solidFill>
                <a:srgbClr val="2E572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47" name="Freeform 1375"/>
            <p:cNvSpPr>
              <a:spLocks/>
            </p:cNvSpPr>
            <p:nvPr/>
          </p:nvSpPr>
          <p:spPr bwMode="auto">
            <a:xfrm>
              <a:off x="4957" y="3174"/>
              <a:ext cx="33" cy="90"/>
            </a:xfrm>
            <a:custGeom>
              <a:avLst/>
              <a:gdLst>
                <a:gd name="T0" fmla="*/ 0 w 499"/>
                <a:gd name="T1" fmla="*/ 9 h 1173"/>
                <a:gd name="T2" fmla="*/ 62 w 499"/>
                <a:gd name="T3" fmla="*/ 0 h 1173"/>
                <a:gd name="T4" fmla="*/ 120 w 499"/>
                <a:gd name="T5" fmla="*/ 5 h 1173"/>
                <a:gd name="T6" fmla="*/ 176 w 499"/>
                <a:gd name="T7" fmla="*/ 18 h 1173"/>
                <a:gd name="T8" fmla="*/ 225 w 499"/>
                <a:gd name="T9" fmla="*/ 43 h 1173"/>
                <a:gd name="T10" fmla="*/ 269 w 499"/>
                <a:gd name="T11" fmla="*/ 76 h 1173"/>
                <a:gd name="T12" fmla="*/ 306 w 499"/>
                <a:gd name="T13" fmla="*/ 118 h 1173"/>
                <a:gd name="T14" fmla="*/ 334 w 499"/>
                <a:gd name="T15" fmla="*/ 166 h 1173"/>
                <a:gd name="T16" fmla="*/ 351 w 499"/>
                <a:gd name="T17" fmla="*/ 224 h 1173"/>
                <a:gd name="T18" fmla="*/ 411 w 499"/>
                <a:gd name="T19" fmla="*/ 513 h 1173"/>
                <a:gd name="T20" fmla="*/ 480 w 499"/>
                <a:gd name="T21" fmla="*/ 845 h 1173"/>
                <a:gd name="T22" fmla="*/ 490 w 499"/>
                <a:gd name="T23" fmla="*/ 889 h 1173"/>
                <a:gd name="T24" fmla="*/ 499 w 499"/>
                <a:gd name="T25" fmla="*/ 945 h 1173"/>
                <a:gd name="T26" fmla="*/ 496 w 499"/>
                <a:gd name="T27" fmla="*/ 995 h 1173"/>
                <a:gd name="T28" fmla="*/ 483 w 499"/>
                <a:gd name="T29" fmla="*/ 1039 h 1173"/>
                <a:gd name="T30" fmla="*/ 457 w 499"/>
                <a:gd name="T31" fmla="*/ 1076 h 1173"/>
                <a:gd name="T32" fmla="*/ 378 w 499"/>
                <a:gd name="T33" fmla="*/ 1135 h 1173"/>
                <a:gd name="T34" fmla="*/ 262 w 499"/>
                <a:gd name="T35" fmla="*/ 1173 h 1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9" h="1173">
                  <a:moveTo>
                    <a:pt x="0" y="9"/>
                  </a:moveTo>
                  <a:lnTo>
                    <a:pt x="62" y="0"/>
                  </a:lnTo>
                  <a:lnTo>
                    <a:pt x="120" y="5"/>
                  </a:lnTo>
                  <a:lnTo>
                    <a:pt x="176" y="18"/>
                  </a:lnTo>
                  <a:lnTo>
                    <a:pt x="225" y="43"/>
                  </a:lnTo>
                  <a:lnTo>
                    <a:pt x="269" y="76"/>
                  </a:lnTo>
                  <a:lnTo>
                    <a:pt x="306" y="118"/>
                  </a:lnTo>
                  <a:lnTo>
                    <a:pt x="334" y="166"/>
                  </a:lnTo>
                  <a:lnTo>
                    <a:pt x="351" y="224"/>
                  </a:lnTo>
                  <a:lnTo>
                    <a:pt x="411" y="513"/>
                  </a:lnTo>
                  <a:lnTo>
                    <a:pt x="480" y="845"/>
                  </a:lnTo>
                  <a:lnTo>
                    <a:pt x="490" y="889"/>
                  </a:lnTo>
                  <a:lnTo>
                    <a:pt x="499" y="945"/>
                  </a:lnTo>
                  <a:lnTo>
                    <a:pt x="496" y="995"/>
                  </a:lnTo>
                  <a:lnTo>
                    <a:pt x="483" y="1039"/>
                  </a:lnTo>
                  <a:lnTo>
                    <a:pt x="457" y="1076"/>
                  </a:lnTo>
                  <a:lnTo>
                    <a:pt x="378" y="1135"/>
                  </a:lnTo>
                  <a:lnTo>
                    <a:pt x="262" y="1173"/>
                  </a:lnTo>
                </a:path>
              </a:pathLst>
            </a:custGeom>
            <a:noFill/>
            <a:ln w="7938">
              <a:solidFill>
                <a:srgbClr val="3359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48" name="Freeform 1376"/>
            <p:cNvSpPr>
              <a:spLocks/>
            </p:cNvSpPr>
            <p:nvPr/>
          </p:nvSpPr>
          <p:spPr bwMode="auto">
            <a:xfrm>
              <a:off x="4956" y="3175"/>
              <a:ext cx="30" cy="89"/>
            </a:xfrm>
            <a:custGeom>
              <a:avLst/>
              <a:gdLst>
                <a:gd name="T0" fmla="*/ 0 w 448"/>
                <a:gd name="T1" fmla="*/ 4 h 1168"/>
                <a:gd name="T2" fmla="*/ 51 w 448"/>
                <a:gd name="T3" fmla="*/ 0 h 1168"/>
                <a:gd name="T4" fmla="*/ 98 w 448"/>
                <a:gd name="T5" fmla="*/ 7 h 1168"/>
                <a:gd name="T6" fmla="*/ 143 w 448"/>
                <a:gd name="T7" fmla="*/ 23 h 1168"/>
                <a:gd name="T8" fmla="*/ 183 w 448"/>
                <a:gd name="T9" fmla="*/ 48 h 1168"/>
                <a:gd name="T10" fmla="*/ 223 w 448"/>
                <a:gd name="T11" fmla="*/ 81 h 1168"/>
                <a:gd name="T12" fmla="*/ 253 w 448"/>
                <a:gd name="T13" fmla="*/ 124 h 1168"/>
                <a:gd name="T14" fmla="*/ 295 w 448"/>
                <a:gd name="T15" fmla="*/ 230 h 1168"/>
                <a:gd name="T16" fmla="*/ 367 w 448"/>
                <a:gd name="T17" fmla="*/ 574 h 1168"/>
                <a:gd name="T18" fmla="*/ 422 w 448"/>
                <a:gd name="T19" fmla="*/ 848 h 1168"/>
                <a:gd name="T20" fmla="*/ 436 w 448"/>
                <a:gd name="T21" fmla="*/ 903 h 1168"/>
                <a:gd name="T22" fmla="*/ 448 w 448"/>
                <a:gd name="T23" fmla="*/ 958 h 1168"/>
                <a:gd name="T24" fmla="*/ 445 w 448"/>
                <a:gd name="T25" fmla="*/ 1006 h 1168"/>
                <a:gd name="T26" fmla="*/ 436 w 448"/>
                <a:gd name="T27" fmla="*/ 1048 h 1168"/>
                <a:gd name="T28" fmla="*/ 416 w 448"/>
                <a:gd name="T29" fmla="*/ 1083 h 1168"/>
                <a:gd name="T30" fmla="*/ 353 w 448"/>
                <a:gd name="T31" fmla="*/ 1135 h 1168"/>
                <a:gd name="T32" fmla="*/ 257 w 448"/>
                <a:gd name="T33" fmla="*/ 1168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8" h="1168">
                  <a:moveTo>
                    <a:pt x="0" y="4"/>
                  </a:moveTo>
                  <a:lnTo>
                    <a:pt x="51" y="0"/>
                  </a:lnTo>
                  <a:lnTo>
                    <a:pt x="98" y="7"/>
                  </a:lnTo>
                  <a:lnTo>
                    <a:pt x="143" y="23"/>
                  </a:lnTo>
                  <a:lnTo>
                    <a:pt x="183" y="48"/>
                  </a:lnTo>
                  <a:lnTo>
                    <a:pt x="223" y="81"/>
                  </a:lnTo>
                  <a:lnTo>
                    <a:pt x="253" y="124"/>
                  </a:lnTo>
                  <a:lnTo>
                    <a:pt x="295" y="230"/>
                  </a:lnTo>
                  <a:lnTo>
                    <a:pt x="367" y="574"/>
                  </a:lnTo>
                  <a:lnTo>
                    <a:pt x="422" y="848"/>
                  </a:lnTo>
                  <a:lnTo>
                    <a:pt x="436" y="903"/>
                  </a:lnTo>
                  <a:lnTo>
                    <a:pt x="448" y="958"/>
                  </a:lnTo>
                  <a:lnTo>
                    <a:pt x="445" y="1006"/>
                  </a:lnTo>
                  <a:lnTo>
                    <a:pt x="436" y="1048"/>
                  </a:lnTo>
                  <a:lnTo>
                    <a:pt x="416" y="1083"/>
                  </a:lnTo>
                  <a:lnTo>
                    <a:pt x="353" y="1135"/>
                  </a:lnTo>
                  <a:lnTo>
                    <a:pt x="257" y="1168"/>
                  </a:lnTo>
                </a:path>
              </a:pathLst>
            </a:custGeom>
            <a:noFill/>
            <a:ln w="7938">
              <a:solidFill>
                <a:srgbClr val="3359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49" name="Freeform 1377"/>
            <p:cNvSpPr>
              <a:spLocks/>
            </p:cNvSpPr>
            <p:nvPr/>
          </p:nvSpPr>
          <p:spPr bwMode="auto">
            <a:xfrm>
              <a:off x="4956" y="3175"/>
              <a:ext cx="26" cy="90"/>
            </a:xfrm>
            <a:custGeom>
              <a:avLst/>
              <a:gdLst>
                <a:gd name="T0" fmla="*/ 0 w 394"/>
                <a:gd name="T1" fmla="*/ 5 h 1166"/>
                <a:gd name="T2" fmla="*/ 40 w 394"/>
                <a:gd name="T3" fmla="*/ 0 h 1166"/>
                <a:gd name="T4" fmla="*/ 76 w 394"/>
                <a:gd name="T5" fmla="*/ 10 h 1166"/>
                <a:gd name="T6" fmla="*/ 144 w 394"/>
                <a:gd name="T7" fmla="*/ 55 h 1166"/>
                <a:gd name="T8" fmla="*/ 199 w 394"/>
                <a:gd name="T9" fmla="*/ 132 h 1166"/>
                <a:gd name="T10" fmla="*/ 237 w 394"/>
                <a:gd name="T11" fmla="*/ 238 h 1166"/>
                <a:gd name="T12" fmla="*/ 320 w 394"/>
                <a:gd name="T13" fmla="*/ 634 h 1166"/>
                <a:gd name="T14" fmla="*/ 365 w 394"/>
                <a:gd name="T15" fmla="*/ 855 h 1166"/>
                <a:gd name="T16" fmla="*/ 381 w 394"/>
                <a:gd name="T17" fmla="*/ 922 h 1166"/>
                <a:gd name="T18" fmla="*/ 394 w 394"/>
                <a:gd name="T19" fmla="*/ 1021 h 1166"/>
                <a:gd name="T20" fmla="*/ 376 w 394"/>
                <a:gd name="T21" fmla="*/ 1092 h 1166"/>
                <a:gd name="T22" fmla="*/ 327 w 394"/>
                <a:gd name="T23" fmla="*/ 1139 h 1166"/>
                <a:gd name="T24" fmla="*/ 253 w 394"/>
                <a:gd name="T25" fmla="*/ 1166 h 1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4" h="1166">
                  <a:moveTo>
                    <a:pt x="0" y="5"/>
                  </a:moveTo>
                  <a:lnTo>
                    <a:pt x="40" y="0"/>
                  </a:lnTo>
                  <a:lnTo>
                    <a:pt x="76" y="10"/>
                  </a:lnTo>
                  <a:lnTo>
                    <a:pt x="144" y="55"/>
                  </a:lnTo>
                  <a:lnTo>
                    <a:pt x="199" y="132"/>
                  </a:lnTo>
                  <a:lnTo>
                    <a:pt x="237" y="238"/>
                  </a:lnTo>
                  <a:lnTo>
                    <a:pt x="320" y="634"/>
                  </a:lnTo>
                  <a:lnTo>
                    <a:pt x="365" y="855"/>
                  </a:lnTo>
                  <a:lnTo>
                    <a:pt x="381" y="922"/>
                  </a:lnTo>
                  <a:lnTo>
                    <a:pt x="394" y="1021"/>
                  </a:lnTo>
                  <a:lnTo>
                    <a:pt x="376" y="1092"/>
                  </a:lnTo>
                  <a:lnTo>
                    <a:pt x="327" y="1139"/>
                  </a:lnTo>
                  <a:lnTo>
                    <a:pt x="253" y="1166"/>
                  </a:lnTo>
                </a:path>
              </a:pathLst>
            </a:custGeom>
            <a:noFill/>
            <a:ln w="7938">
              <a:solidFill>
                <a:srgbClr val="385C3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50" name="Freeform 1378"/>
            <p:cNvSpPr>
              <a:spLocks/>
            </p:cNvSpPr>
            <p:nvPr/>
          </p:nvSpPr>
          <p:spPr bwMode="auto">
            <a:xfrm>
              <a:off x="4955" y="3175"/>
              <a:ext cx="23" cy="90"/>
            </a:xfrm>
            <a:custGeom>
              <a:avLst/>
              <a:gdLst>
                <a:gd name="T0" fmla="*/ 0 w 345"/>
                <a:gd name="T1" fmla="*/ 0 h 1162"/>
                <a:gd name="T2" fmla="*/ 29 w 345"/>
                <a:gd name="T3" fmla="*/ 0 h 1162"/>
                <a:gd name="T4" fmla="*/ 56 w 345"/>
                <a:gd name="T5" fmla="*/ 12 h 1162"/>
                <a:gd name="T6" fmla="*/ 106 w 345"/>
                <a:gd name="T7" fmla="*/ 58 h 1162"/>
                <a:gd name="T8" fmla="*/ 148 w 345"/>
                <a:gd name="T9" fmla="*/ 136 h 1162"/>
                <a:gd name="T10" fmla="*/ 181 w 345"/>
                <a:gd name="T11" fmla="*/ 242 h 1162"/>
                <a:gd name="T12" fmla="*/ 276 w 345"/>
                <a:gd name="T13" fmla="*/ 694 h 1162"/>
                <a:gd name="T14" fmla="*/ 309 w 345"/>
                <a:gd name="T15" fmla="*/ 859 h 1162"/>
                <a:gd name="T16" fmla="*/ 327 w 345"/>
                <a:gd name="T17" fmla="*/ 936 h 1162"/>
                <a:gd name="T18" fmla="*/ 345 w 345"/>
                <a:gd name="T19" fmla="*/ 1033 h 1162"/>
                <a:gd name="T20" fmla="*/ 336 w 345"/>
                <a:gd name="T21" fmla="*/ 1099 h 1162"/>
                <a:gd name="T22" fmla="*/ 306 w 345"/>
                <a:gd name="T23" fmla="*/ 1141 h 1162"/>
                <a:gd name="T24" fmla="*/ 248 w 345"/>
                <a:gd name="T25" fmla="*/ 1162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5" h="1162">
                  <a:moveTo>
                    <a:pt x="0" y="0"/>
                  </a:moveTo>
                  <a:lnTo>
                    <a:pt x="29" y="0"/>
                  </a:lnTo>
                  <a:lnTo>
                    <a:pt x="56" y="12"/>
                  </a:lnTo>
                  <a:lnTo>
                    <a:pt x="106" y="58"/>
                  </a:lnTo>
                  <a:lnTo>
                    <a:pt x="148" y="136"/>
                  </a:lnTo>
                  <a:lnTo>
                    <a:pt x="181" y="242"/>
                  </a:lnTo>
                  <a:lnTo>
                    <a:pt x="276" y="694"/>
                  </a:lnTo>
                  <a:lnTo>
                    <a:pt x="309" y="859"/>
                  </a:lnTo>
                  <a:lnTo>
                    <a:pt x="327" y="936"/>
                  </a:lnTo>
                  <a:lnTo>
                    <a:pt x="345" y="1033"/>
                  </a:lnTo>
                  <a:lnTo>
                    <a:pt x="336" y="1099"/>
                  </a:lnTo>
                  <a:lnTo>
                    <a:pt x="306" y="1141"/>
                  </a:lnTo>
                  <a:lnTo>
                    <a:pt x="248" y="1162"/>
                  </a:lnTo>
                </a:path>
              </a:pathLst>
            </a:custGeom>
            <a:noFill/>
            <a:ln w="7938">
              <a:solidFill>
                <a:srgbClr val="3D5E3D"/>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51" name="Freeform 1379"/>
            <p:cNvSpPr>
              <a:spLocks/>
            </p:cNvSpPr>
            <p:nvPr/>
          </p:nvSpPr>
          <p:spPr bwMode="auto">
            <a:xfrm>
              <a:off x="4955" y="3176"/>
              <a:ext cx="20" cy="89"/>
            </a:xfrm>
            <a:custGeom>
              <a:avLst/>
              <a:gdLst>
                <a:gd name="T0" fmla="*/ 0 w 296"/>
                <a:gd name="T1" fmla="*/ 0 h 1161"/>
                <a:gd name="T2" fmla="*/ 16 w 296"/>
                <a:gd name="T3" fmla="*/ 2 h 1161"/>
                <a:gd name="T4" fmla="*/ 32 w 296"/>
                <a:gd name="T5" fmla="*/ 16 h 1161"/>
                <a:gd name="T6" fmla="*/ 65 w 296"/>
                <a:gd name="T7" fmla="*/ 67 h 1161"/>
                <a:gd name="T8" fmla="*/ 95 w 296"/>
                <a:gd name="T9" fmla="*/ 147 h 1161"/>
                <a:gd name="T10" fmla="*/ 123 w 296"/>
                <a:gd name="T11" fmla="*/ 253 h 1161"/>
                <a:gd name="T12" fmla="*/ 229 w 296"/>
                <a:gd name="T13" fmla="*/ 757 h 1161"/>
                <a:gd name="T14" fmla="*/ 251 w 296"/>
                <a:gd name="T15" fmla="*/ 868 h 1161"/>
                <a:gd name="T16" fmla="*/ 271 w 296"/>
                <a:gd name="T17" fmla="*/ 953 h 1161"/>
                <a:gd name="T18" fmla="*/ 294 w 296"/>
                <a:gd name="T19" fmla="*/ 1048 h 1161"/>
                <a:gd name="T20" fmla="*/ 296 w 296"/>
                <a:gd name="T21" fmla="*/ 1110 h 1161"/>
                <a:gd name="T22" fmla="*/ 280 w 296"/>
                <a:gd name="T23" fmla="*/ 1145 h 1161"/>
                <a:gd name="T24" fmla="*/ 244 w 296"/>
                <a:gd name="T25" fmla="*/ 1161 h 1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6" h="1161">
                  <a:moveTo>
                    <a:pt x="0" y="0"/>
                  </a:moveTo>
                  <a:lnTo>
                    <a:pt x="16" y="2"/>
                  </a:lnTo>
                  <a:lnTo>
                    <a:pt x="32" y="16"/>
                  </a:lnTo>
                  <a:lnTo>
                    <a:pt x="65" y="67"/>
                  </a:lnTo>
                  <a:lnTo>
                    <a:pt x="95" y="147"/>
                  </a:lnTo>
                  <a:lnTo>
                    <a:pt x="123" y="253"/>
                  </a:lnTo>
                  <a:lnTo>
                    <a:pt x="229" y="757"/>
                  </a:lnTo>
                  <a:lnTo>
                    <a:pt x="251" y="868"/>
                  </a:lnTo>
                  <a:lnTo>
                    <a:pt x="271" y="953"/>
                  </a:lnTo>
                  <a:lnTo>
                    <a:pt x="294" y="1048"/>
                  </a:lnTo>
                  <a:lnTo>
                    <a:pt x="296" y="1110"/>
                  </a:lnTo>
                  <a:lnTo>
                    <a:pt x="280" y="1145"/>
                  </a:lnTo>
                  <a:lnTo>
                    <a:pt x="244" y="1161"/>
                  </a:lnTo>
                </a:path>
              </a:pathLst>
            </a:custGeom>
            <a:noFill/>
            <a:ln w="7938">
              <a:solidFill>
                <a:srgbClr val="42614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52" name="Freeform 1380"/>
            <p:cNvSpPr>
              <a:spLocks/>
            </p:cNvSpPr>
            <p:nvPr/>
          </p:nvSpPr>
          <p:spPr bwMode="auto">
            <a:xfrm>
              <a:off x="4954" y="3176"/>
              <a:ext cx="18" cy="89"/>
            </a:xfrm>
            <a:custGeom>
              <a:avLst/>
              <a:gdLst>
                <a:gd name="T0" fmla="*/ 0 w 261"/>
                <a:gd name="T1" fmla="*/ 0 h 1159"/>
                <a:gd name="T2" fmla="*/ 14 w 261"/>
                <a:gd name="T3" fmla="*/ 18 h 1159"/>
                <a:gd name="T4" fmla="*/ 28 w 261"/>
                <a:gd name="T5" fmla="*/ 72 h 1159"/>
                <a:gd name="T6" fmla="*/ 68 w 261"/>
                <a:gd name="T7" fmla="*/ 260 h 1159"/>
                <a:gd name="T8" fmla="*/ 186 w 261"/>
                <a:gd name="T9" fmla="*/ 820 h 1159"/>
                <a:gd name="T10" fmla="*/ 198 w 261"/>
                <a:gd name="T11" fmla="*/ 875 h 1159"/>
                <a:gd name="T12" fmla="*/ 221 w 261"/>
                <a:gd name="T13" fmla="*/ 970 h 1159"/>
                <a:gd name="T14" fmla="*/ 261 w 261"/>
                <a:gd name="T15" fmla="*/ 1119 h 1159"/>
                <a:gd name="T16" fmla="*/ 258 w 261"/>
                <a:gd name="T17" fmla="*/ 1150 h 1159"/>
                <a:gd name="T18" fmla="*/ 241 w 261"/>
                <a:gd name="T19" fmla="*/ 1159 h 1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1" h="1159">
                  <a:moveTo>
                    <a:pt x="0" y="0"/>
                  </a:moveTo>
                  <a:lnTo>
                    <a:pt x="14" y="18"/>
                  </a:lnTo>
                  <a:lnTo>
                    <a:pt x="28" y="72"/>
                  </a:lnTo>
                  <a:lnTo>
                    <a:pt x="68" y="260"/>
                  </a:lnTo>
                  <a:lnTo>
                    <a:pt x="186" y="820"/>
                  </a:lnTo>
                  <a:lnTo>
                    <a:pt x="198" y="875"/>
                  </a:lnTo>
                  <a:lnTo>
                    <a:pt x="221" y="970"/>
                  </a:lnTo>
                  <a:lnTo>
                    <a:pt x="261" y="1119"/>
                  </a:lnTo>
                  <a:lnTo>
                    <a:pt x="258" y="1150"/>
                  </a:lnTo>
                  <a:lnTo>
                    <a:pt x="241" y="1159"/>
                  </a:lnTo>
                </a:path>
              </a:pathLst>
            </a:custGeom>
            <a:noFill/>
            <a:ln w="7938">
              <a:solidFill>
                <a:srgbClr val="47634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53" name="Freeform 1381"/>
            <p:cNvSpPr>
              <a:spLocks/>
            </p:cNvSpPr>
            <p:nvPr/>
          </p:nvSpPr>
          <p:spPr bwMode="auto">
            <a:xfrm>
              <a:off x="4953" y="3176"/>
              <a:ext cx="17" cy="89"/>
            </a:xfrm>
            <a:custGeom>
              <a:avLst/>
              <a:gdLst>
                <a:gd name="T0" fmla="*/ 251 w 251"/>
                <a:gd name="T1" fmla="*/ 1159 h 1159"/>
                <a:gd name="T2" fmla="*/ 233 w 251"/>
                <a:gd name="T3" fmla="*/ 1132 h 1159"/>
                <a:gd name="T4" fmla="*/ 179 w 251"/>
                <a:gd name="T5" fmla="*/ 988 h 1159"/>
                <a:gd name="T6" fmla="*/ 154 w 251"/>
                <a:gd name="T7" fmla="*/ 883 h 1159"/>
                <a:gd name="T8" fmla="*/ 154 w 251"/>
                <a:gd name="T9" fmla="*/ 886 h 1159"/>
                <a:gd name="T10" fmla="*/ 26 w 251"/>
                <a:gd name="T11" fmla="*/ 272 h 1159"/>
                <a:gd name="T12" fmla="*/ 7 w 251"/>
                <a:gd name="T13" fmla="*/ 165 h 1159"/>
                <a:gd name="T14" fmla="*/ 0 w 251"/>
                <a:gd name="T15" fmla="*/ 81 h 1159"/>
                <a:gd name="T16" fmla="*/ 5 w 251"/>
                <a:gd name="T17" fmla="*/ 23 h 1159"/>
                <a:gd name="T18" fmla="*/ 14 w 251"/>
                <a:gd name="T19" fmla="*/ 0 h 1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159">
                  <a:moveTo>
                    <a:pt x="251" y="1159"/>
                  </a:moveTo>
                  <a:lnTo>
                    <a:pt x="233" y="1132"/>
                  </a:lnTo>
                  <a:lnTo>
                    <a:pt x="179" y="988"/>
                  </a:lnTo>
                  <a:lnTo>
                    <a:pt x="154" y="883"/>
                  </a:lnTo>
                  <a:lnTo>
                    <a:pt x="154" y="886"/>
                  </a:lnTo>
                  <a:lnTo>
                    <a:pt x="26" y="272"/>
                  </a:lnTo>
                  <a:lnTo>
                    <a:pt x="7" y="165"/>
                  </a:lnTo>
                  <a:lnTo>
                    <a:pt x="0" y="81"/>
                  </a:lnTo>
                  <a:lnTo>
                    <a:pt x="5" y="23"/>
                  </a:lnTo>
                  <a:lnTo>
                    <a:pt x="14" y="0"/>
                  </a:lnTo>
                </a:path>
              </a:pathLst>
            </a:custGeom>
            <a:noFill/>
            <a:ln w="8001">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54" name="Freeform 1382"/>
            <p:cNvSpPr>
              <a:spLocks/>
            </p:cNvSpPr>
            <p:nvPr/>
          </p:nvSpPr>
          <p:spPr bwMode="auto">
            <a:xfrm>
              <a:off x="4926" y="3170"/>
              <a:ext cx="86" cy="99"/>
            </a:xfrm>
            <a:custGeom>
              <a:avLst/>
              <a:gdLst>
                <a:gd name="T0" fmla="*/ 130 w 1292"/>
                <a:gd name="T1" fmla="*/ 1071 h 1287"/>
                <a:gd name="T2" fmla="*/ 4 w 1292"/>
                <a:gd name="T3" fmla="*/ 470 h 1287"/>
                <a:gd name="T4" fmla="*/ 2 w 1292"/>
                <a:gd name="T5" fmla="*/ 454 h 1287"/>
                <a:gd name="T6" fmla="*/ 0 w 1292"/>
                <a:gd name="T7" fmla="*/ 390 h 1287"/>
                <a:gd name="T8" fmla="*/ 23 w 1292"/>
                <a:gd name="T9" fmla="*/ 327 h 1287"/>
                <a:gd name="T10" fmla="*/ 65 w 1292"/>
                <a:gd name="T11" fmla="*/ 263 h 1287"/>
                <a:gd name="T12" fmla="*/ 125 w 1292"/>
                <a:gd name="T13" fmla="*/ 205 h 1287"/>
                <a:gd name="T14" fmla="*/ 204 w 1292"/>
                <a:gd name="T15" fmla="*/ 148 h 1287"/>
                <a:gd name="T16" fmla="*/ 294 w 1292"/>
                <a:gd name="T17" fmla="*/ 99 h 1287"/>
                <a:gd name="T18" fmla="*/ 399 w 1292"/>
                <a:gd name="T19" fmla="*/ 58 h 1287"/>
                <a:gd name="T20" fmla="*/ 513 w 1292"/>
                <a:gd name="T21" fmla="*/ 28 h 1287"/>
                <a:gd name="T22" fmla="*/ 631 w 1292"/>
                <a:gd name="T23" fmla="*/ 7 h 1287"/>
                <a:gd name="T24" fmla="*/ 745 w 1292"/>
                <a:gd name="T25" fmla="*/ 0 h 1287"/>
                <a:gd name="T26" fmla="*/ 849 w 1292"/>
                <a:gd name="T27" fmla="*/ 7 h 1287"/>
                <a:gd name="T28" fmla="*/ 942 w 1292"/>
                <a:gd name="T29" fmla="*/ 26 h 1287"/>
                <a:gd name="T30" fmla="*/ 1023 w 1292"/>
                <a:gd name="T31" fmla="*/ 53 h 1287"/>
                <a:gd name="T32" fmla="*/ 1088 w 1292"/>
                <a:gd name="T33" fmla="*/ 92 h 1287"/>
                <a:gd name="T34" fmla="*/ 1135 w 1292"/>
                <a:gd name="T35" fmla="*/ 143 h 1287"/>
                <a:gd name="T36" fmla="*/ 1160 w 1292"/>
                <a:gd name="T37" fmla="*/ 200 h 1287"/>
                <a:gd name="T38" fmla="*/ 1162 w 1292"/>
                <a:gd name="T39" fmla="*/ 219 h 1287"/>
                <a:gd name="T40" fmla="*/ 1292 w 1292"/>
                <a:gd name="T41" fmla="*/ 838 h 1287"/>
                <a:gd name="T42" fmla="*/ 1288 w 1292"/>
                <a:gd name="T43" fmla="*/ 836 h 1287"/>
                <a:gd name="T44" fmla="*/ 1290 w 1292"/>
                <a:gd name="T45" fmla="*/ 898 h 1287"/>
                <a:gd name="T46" fmla="*/ 1269 w 1292"/>
                <a:gd name="T47" fmla="*/ 963 h 1287"/>
                <a:gd name="T48" fmla="*/ 1227 w 1292"/>
                <a:gd name="T49" fmla="*/ 1025 h 1287"/>
                <a:gd name="T50" fmla="*/ 1167 w 1292"/>
                <a:gd name="T51" fmla="*/ 1085 h 1287"/>
                <a:gd name="T52" fmla="*/ 1091 w 1292"/>
                <a:gd name="T53" fmla="*/ 1140 h 1287"/>
                <a:gd name="T54" fmla="*/ 998 w 1292"/>
                <a:gd name="T55" fmla="*/ 1190 h 1287"/>
                <a:gd name="T56" fmla="*/ 893 w 1292"/>
                <a:gd name="T57" fmla="*/ 1230 h 1287"/>
                <a:gd name="T58" fmla="*/ 777 w 1292"/>
                <a:gd name="T59" fmla="*/ 1262 h 1287"/>
                <a:gd name="T60" fmla="*/ 547 w 1292"/>
                <a:gd name="T61" fmla="*/ 1287 h 1287"/>
                <a:gd name="T62" fmla="*/ 443 w 1292"/>
                <a:gd name="T63" fmla="*/ 1283 h 1287"/>
                <a:gd name="T64" fmla="*/ 348 w 1292"/>
                <a:gd name="T65" fmla="*/ 1265 h 1287"/>
                <a:gd name="T66" fmla="*/ 269 w 1292"/>
                <a:gd name="T67" fmla="*/ 1235 h 1287"/>
                <a:gd name="T68" fmla="*/ 204 w 1292"/>
                <a:gd name="T69" fmla="*/ 1195 h 1287"/>
                <a:gd name="T70" fmla="*/ 157 w 1292"/>
                <a:gd name="T71" fmla="*/ 1147 h 1287"/>
                <a:gd name="T72" fmla="*/ 132 w 1292"/>
                <a:gd name="T73" fmla="*/ 1090 h 1287"/>
                <a:gd name="T74" fmla="*/ 130 w 1292"/>
                <a:gd name="T75" fmla="*/ 1071 h 1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92" h="1287">
                  <a:moveTo>
                    <a:pt x="130" y="1071"/>
                  </a:moveTo>
                  <a:lnTo>
                    <a:pt x="4" y="470"/>
                  </a:lnTo>
                  <a:lnTo>
                    <a:pt x="2" y="454"/>
                  </a:lnTo>
                  <a:lnTo>
                    <a:pt x="0" y="390"/>
                  </a:lnTo>
                  <a:lnTo>
                    <a:pt x="23" y="327"/>
                  </a:lnTo>
                  <a:lnTo>
                    <a:pt x="65" y="263"/>
                  </a:lnTo>
                  <a:lnTo>
                    <a:pt x="125" y="205"/>
                  </a:lnTo>
                  <a:lnTo>
                    <a:pt x="204" y="148"/>
                  </a:lnTo>
                  <a:lnTo>
                    <a:pt x="294" y="99"/>
                  </a:lnTo>
                  <a:lnTo>
                    <a:pt x="399" y="58"/>
                  </a:lnTo>
                  <a:lnTo>
                    <a:pt x="513" y="28"/>
                  </a:lnTo>
                  <a:lnTo>
                    <a:pt x="631" y="7"/>
                  </a:lnTo>
                  <a:lnTo>
                    <a:pt x="745" y="0"/>
                  </a:lnTo>
                  <a:lnTo>
                    <a:pt x="849" y="7"/>
                  </a:lnTo>
                  <a:lnTo>
                    <a:pt x="942" y="26"/>
                  </a:lnTo>
                  <a:lnTo>
                    <a:pt x="1023" y="53"/>
                  </a:lnTo>
                  <a:lnTo>
                    <a:pt x="1088" y="92"/>
                  </a:lnTo>
                  <a:lnTo>
                    <a:pt x="1135" y="143"/>
                  </a:lnTo>
                  <a:lnTo>
                    <a:pt x="1160" y="200"/>
                  </a:lnTo>
                  <a:lnTo>
                    <a:pt x="1162" y="219"/>
                  </a:lnTo>
                  <a:lnTo>
                    <a:pt x="1292" y="838"/>
                  </a:lnTo>
                  <a:lnTo>
                    <a:pt x="1288" y="836"/>
                  </a:lnTo>
                  <a:lnTo>
                    <a:pt x="1290" y="898"/>
                  </a:lnTo>
                  <a:lnTo>
                    <a:pt x="1269" y="963"/>
                  </a:lnTo>
                  <a:lnTo>
                    <a:pt x="1227" y="1025"/>
                  </a:lnTo>
                  <a:lnTo>
                    <a:pt x="1167" y="1085"/>
                  </a:lnTo>
                  <a:lnTo>
                    <a:pt x="1091" y="1140"/>
                  </a:lnTo>
                  <a:lnTo>
                    <a:pt x="998" y="1190"/>
                  </a:lnTo>
                  <a:lnTo>
                    <a:pt x="893" y="1230"/>
                  </a:lnTo>
                  <a:lnTo>
                    <a:pt x="777" y="1262"/>
                  </a:lnTo>
                  <a:lnTo>
                    <a:pt x="547" y="1287"/>
                  </a:lnTo>
                  <a:lnTo>
                    <a:pt x="443" y="1283"/>
                  </a:lnTo>
                  <a:lnTo>
                    <a:pt x="348" y="1265"/>
                  </a:lnTo>
                  <a:lnTo>
                    <a:pt x="269" y="1235"/>
                  </a:lnTo>
                  <a:lnTo>
                    <a:pt x="204" y="1195"/>
                  </a:lnTo>
                  <a:lnTo>
                    <a:pt x="157" y="1147"/>
                  </a:lnTo>
                  <a:lnTo>
                    <a:pt x="132" y="1090"/>
                  </a:lnTo>
                  <a:lnTo>
                    <a:pt x="130" y="1071"/>
                  </a:lnTo>
                  <a:close/>
                </a:path>
              </a:pathLst>
            </a:custGeom>
            <a:noFill/>
            <a:ln w="1588">
              <a:solidFill>
                <a:srgbClr val="0033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55" name="Freeform 1383"/>
            <p:cNvSpPr>
              <a:spLocks/>
            </p:cNvSpPr>
            <p:nvPr/>
          </p:nvSpPr>
          <p:spPr bwMode="auto">
            <a:xfrm>
              <a:off x="4934" y="3215"/>
              <a:ext cx="77" cy="50"/>
            </a:xfrm>
            <a:custGeom>
              <a:avLst/>
              <a:gdLst>
                <a:gd name="T0" fmla="*/ 647 w 1162"/>
                <a:gd name="T1" fmla="*/ 627 h 652"/>
                <a:gd name="T2" fmla="*/ 763 w 1162"/>
                <a:gd name="T3" fmla="*/ 594 h 652"/>
                <a:gd name="T4" fmla="*/ 867 w 1162"/>
                <a:gd name="T5" fmla="*/ 556 h 652"/>
                <a:gd name="T6" fmla="*/ 960 w 1162"/>
                <a:gd name="T7" fmla="*/ 505 h 652"/>
                <a:gd name="T8" fmla="*/ 1037 w 1162"/>
                <a:gd name="T9" fmla="*/ 449 h 652"/>
                <a:gd name="T10" fmla="*/ 1097 w 1162"/>
                <a:gd name="T11" fmla="*/ 390 h 652"/>
                <a:gd name="T12" fmla="*/ 1142 w 1162"/>
                <a:gd name="T13" fmla="*/ 327 h 652"/>
                <a:gd name="T14" fmla="*/ 1162 w 1162"/>
                <a:gd name="T15" fmla="*/ 263 h 652"/>
                <a:gd name="T16" fmla="*/ 1160 w 1162"/>
                <a:gd name="T17" fmla="*/ 201 h 652"/>
                <a:gd name="T18" fmla="*/ 1135 w 1162"/>
                <a:gd name="T19" fmla="*/ 144 h 652"/>
                <a:gd name="T20" fmla="*/ 1088 w 1162"/>
                <a:gd name="T21" fmla="*/ 92 h 652"/>
                <a:gd name="T22" fmla="*/ 1023 w 1162"/>
                <a:gd name="T23" fmla="*/ 54 h 652"/>
                <a:gd name="T24" fmla="*/ 942 w 1162"/>
                <a:gd name="T25" fmla="*/ 26 h 652"/>
                <a:gd name="T26" fmla="*/ 849 w 1162"/>
                <a:gd name="T27" fmla="*/ 7 h 652"/>
                <a:gd name="T28" fmla="*/ 744 w 1162"/>
                <a:gd name="T29" fmla="*/ 0 h 652"/>
                <a:gd name="T30" fmla="*/ 633 w 1162"/>
                <a:gd name="T31" fmla="*/ 5 h 652"/>
                <a:gd name="T32" fmla="*/ 515 w 1162"/>
                <a:gd name="T33" fmla="*/ 26 h 652"/>
                <a:gd name="T34" fmla="*/ 401 w 1162"/>
                <a:gd name="T35" fmla="*/ 56 h 652"/>
                <a:gd name="T36" fmla="*/ 294 w 1162"/>
                <a:gd name="T37" fmla="*/ 99 h 652"/>
                <a:gd name="T38" fmla="*/ 204 w 1162"/>
                <a:gd name="T39" fmla="*/ 148 h 652"/>
                <a:gd name="T40" fmla="*/ 125 w 1162"/>
                <a:gd name="T41" fmla="*/ 205 h 652"/>
                <a:gd name="T42" fmla="*/ 65 w 1162"/>
                <a:gd name="T43" fmla="*/ 263 h 652"/>
                <a:gd name="T44" fmla="*/ 23 w 1162"/>
                <a:gd name="T45" fmla="*/ 327 h 652"/>
                <a:gd name="T46" fmla="*/ 0 w 1162"/>
                <a:gd name="T47" fmla="*/ 390 h 652"/>
                <a:gd name="T48" fmla="*/ 2 w 1162"/>
                <a:gd name="T49" fmla="*/ 454 h 652"/>
                <a:gd name="T50" fmla="*/ 27 w 1162"/>
                <a:gd name="T51" fmla="*/ 512 h 652"/>
                <a:gd name="T52" fmla="*/ 74 w 1162"/>
                <a:gd name="T53" fmla="*/ 560 h 652"/>
                <a:gd name="T54" fmla="*/ 139 w 1162"/>
                <a:gd name="T55" fmla="*/ 599 h 652"/>
                <a:gd name="T56" fmla="*/ 220 w 1162"/>
                <a:gd name="T57" fmla="*/ 630 h 652"/>
                <a:gd name="T58" fmla="*/ 313 w 1162"/>
                <a:gd name="T59" fmla="*/ 648 h 652"/>
                <a:gd name="T60" fmla="*/ 417 w 1162"/>
                <a:gd name="T61" fmla="*/ 652 h 652"/>
                <a:gd name="T62" fmla="*/ 647 w 1162"/>
                <a:gd name="T63" fmla="*/ 627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62" h="652">
                  <a:moveTo>
                    <a:pt x="647" y="627"/>
                  </a:moveTo>
                  <a:lnTo>
                    <a:pt x="763" y="594"/>
                  </a:lnTo>
                  <a:lnTo>
                    <a:pt x="867" y="556"/>
                  </a:lnTo>
                  <a:lnTo>
                    <a:pt x="960" y="505"/>
                  </a:lnTo>
                  <a:lnTo>
                    <a:pt x="1037" y="449"/>
                  </a:lnTo>
                  <a:lnTo>
                    <a:pt x="1097" y="390"/>
                  </a:lnTo>
                  <a:lnTo>
                    <a:pt x="1142" y="327"/>
                  </a:lnTo>
                  <a:lnTo>
                    <a:pt x="1162" y="263"/>
                  </a:lnTo>
                  <a:lnTo>
                    <a:pt x="1160" y="201"/>
                  </a:lnTo>
                  <a:lnTo>
                    <a:pt x="1135" y="144"/>
                  </a:lnTo>
                  <a:lnTo>
                    <a:pt x="1088" y="92"/>
                  </a:lnTo>
                  <a:lnTo>
                    <a:pt x="1023" y="54"/>
                  </a:lnTo>
                  <a:lnTo>
                    <a:pt x="942" y="26"/>
                  </a:lnTo>
                  <a:lnTo>
                    <a:pt x="849" y="7"/>
                  </a:lnTo>
                  <a:lnTo>
                    <a:pt x="744" y="0"/>
                  </a:lnTo>
                  <a:lnTo>
                    <a:pt x="633" y="5"/>
                  </a:lnTo>
                  <a:lnTo>
                    <a:pt x="515" y="26"/>
                  </a:lnTo>
                  <a:lnTo>
                    <a:pt x="401" y="56"/>
                  </a:lnTo>
                  <a:lnTo>
                    <a:pt x="294" y="99"/>
                  </a:lnTo>
                  <a:lnTo>
                    <a:pt x="204" y="148"/>
                  </a:lnTo>
                  <a:lnTo>
                    <a:pt x="125" y="205"/>
                  </a:lnTo>
                  <a:lnTo>
                    <a:pt x="65" y="263"/>
                  </a:lnTo>
                  <a:lnTo>
                    <a:pt x="23" y="327"/>
                  </a:lnTo>
                  <a:lnTo>
                    <a:pt x="0" y="390"/>
                  </a:lnTo>
                  <a:lnTo>
                    <a:pt x="2" y="454"/>
                  </a:lnTo>
                  <a:lnTo>
                    <a:pt x="27" y="512"/>
                  </a:lnTo>
                  <a:lnTo>
                    <a:pt x="74" y="560"/>
                  </a:lnTo>
                  <a:lnTo>
                    <a:pt x="139" y="599"/>
                  </a:lnTo>
                  <a:lnTo>
                    <a:pt x="220" y="630"/>
                  </a:lnTo>
                  <a:lnTo>
                    <a:pt x="313" y="648"/>
                  </a:lnTo>
                  <a:lnTo>
                    <a:pt x="417" y="652"/>
                  </a:lnTo>
                  <a:lnTo>
                    <a:pt x="647" y="627"/>
                  </a:lnTo>
                  <a:close/>
                </a:path>
              </a:pathLst>
            </a:custGeom>
            <a:solidFill>
              <a:srgbClr val="FFFFFF"/>
            </a:solidFill>
            <a:ln w="1588">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56" name="Freeform 1384"/>
            <p:cNvSpPr>
              <a:spLocks/>
            </p:cNvSpPr>
            <p:nvPr/>
          </p:nvSpPr>
          <p:spPr bwMode="auto">
            <a:xfrm>
              <a:off x="4934" y="3219"/>
              <a:ext cx="78" cy="50"/>
            </a:xfrm>
            <a:custGeom>
              <a:avLst/>
              <a:gdLst>
                <a:gd name="T0" fmla="*/ 647 w 1162"/>
                <a:gd name="T1" fmla="*/ 626 h 651"/>
                <a:gd name="T2" fmla="*/ 763 w 1162"/>
                <a:gd name="T3" fmla="*/ 594 h 651"/>
                <a:gd name="T4" fmla="*/ 868 w 1162"/>
                <a:gd name="T5" fmla="*/ 552 h 651"/>
                <a:gd name="T6" fmla="*/ 960 w 1162"/>
                <a:gd name="T7" fmla="*/ 502 h 651"/>
                <a:gd name="T8" fmla="*/ 1037 w 1162"/>
                <a:gd name="T9" fmla="*/ 447 h 651"/>
                <a:gd name="T10" fmla="*/ 1097 w 1162"/>
                <a:gd name="T11" fmla="*/ 387 h 651"/>
                <a:gd name="T12" fmla="*/ 1141 w 1162"/>
                <a:gd name="T13" fmla="*/ 324 h 651"/>
                <a:gd name="T14" fmla="*/ 1162 w 1162"/>
                <a:gd name="T15" fmla="*/ 260 h 651"/>
                <a:gd name="T16" fmla="*/ 1160 w 1162"/>
                <a:gd name="T17" fmla="*/ 197 h 651"/>
                <a:gd name="T18" fmla="*/ 1135 w 1162"/>
                <a:gd name="T19" fmla="*/ 140 h 651"/>
                <a:gd name="T20" fmla="*/ 1088 w 1162"/>
                <a:gd name="T21" fmla="*/ 92 h 651"/>
                <a:gd name="T22" fmla="*/ 1023 w 1162"/>
                <a:gd name="T23" fmla="*/ 53 h 651"/>
                <a:gd name="T24" fmla="*/ 942 w 1162"/>
                <a:gd name="T25" fmla="*/ 23 h 651"/>
                <a:gd name="T26" fmla="*/ 849 w 1162"/>
                <a:gd name="T27" fmla="*/ 5 h 651"/>
                <a:gd name="T28" fmla="*/ 745 w 1162"/>
                <a:gd name="T29" fmla="*/ 0 h 651"/>
                <a:gd name="T30" fmla="*/ 633 w 1162"/>
                <a:gd name="T31" fmla="*/ 5 h 651"/>
                <a:gd name="T32" fmla="*/ 515 w 1162"/>
                <a:gd name="T33" fmla="*/ 25 h 651"/>
                <a:gd name="T34" fmla="*/ 401 w 1162"/>
                <a:gd name="T35" fmla="*/ 55 h 651"/>
                <a:gd name="T36" fmla="*/ 294 w 1162"/>
                <a:gd name="T37" fmla="*/ 99 h 651"/>
                <a:gd name="T38" fmla="*/ 204 w 1162"/>
                <a:gd name="T39" fmla="*/ 147 h 651"/>
                <a:gd name="T40" fmla="*/ 125 w 1162"/>
                <a:gd name="T41" fmla="*/ 204 h 651"/>
                <a:gd name="T42" fmla="*/ 64 w 1162"/>
                <a:gd name="T43" fmla="*/ 262 h 651"/>
                <a:gd name="T44" fmla="*/ 22 w 1162"/>
                <a:gd name="T45" fmla="*/ 327 h 651"/>
                <a:gd name="T46" fmla="*/ 0 w 1162"/>
                <a:gd name="T47" fmla="*/ 389 h 651"/>
                <a:gd name="T48" fmla="*/ 2 w 1162"/>
                <a:gd name="T49" fmla="*/ 454 h 651"/>
                <a:gd name="T50" fmla="*/ 27 w 1162"/>
                <a:gd name="T51" fmla="*/ 511 h 651"/>
                <a:gd name="T52" fmla="*/ 74 w 1162"/>
                <a:gd name="T53" fmla="*/ 559 h 651"/>
                <a:gd name="T54" fmla="*/ 139 w 1162"/>
                <a:gd name="T55" fmla="*/ 599 h 651"/>
                <a:gd name="T56" fmla="*/ 220 w 1162"/>
                <a:gd name="T57" fmla="*/ 629 h 651"/>
                <a:gd name="T58" fmla="*/ 313 w 1162"/>
                <a:gd name="T59" fmla="*/ 645 h 651"/>
                <a:gd name="T60" fmla="*/ 417 w 1162"/>
                <a:gd name="T61" fmla="*/ 651 h 651"/>
                <a:gd name="T62" fmla="*/ 647 w 1162"/>
                <a:gd name="T63" fmla="*/ 626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62" h="651">
                  <a:moveTo>
                    <a:pt x="647" y="626"/>
                  </a:moveTo>
                  <a:lnTo>
                    <a:pt x="763" y="594"/>
                  </a:lnTo>
                  <a:lnTo>
                    <a:pt x="868" y="552"/>
                  </a:lnTo>
                  <a:lnTo>
                    <a:pt x="960" y="502"/>
                  </a:lnTo>
                  <a:lnTo>
                    <a:pt x="1037" y="447"/>
                  </a:lnTo>
                  <a:lnTo>
                    <a:pt x="1097" y="387"/>
                  </a:lnTo>
                  <a:lnTo>
                    <a:pt x="1141" y="324"/>
                  </a:lnTo>
                  <a:lnTo>
                    <a:pt x="1162" y="260"/>
                  </a:lnTo>
                  <a:lnTo>
                    <a:pt x="1160" y="197"/>
                  </a:lnTo>
                  <a:lnTo>
                    <a:pt x="1135" y="140"/>
                  </a:lnTo>
                  <a:lnTo>
                    <a:pt x="1088" y="92"/>
                  </a:lnTo>
                  <a:lnTo>
                    <a:pt x="1023" y="53"/>
                  </a:lnTo>
                  <a:lnTo>
                    <a:pt x="942" y="23"/>
                  </a:lnTo>
                  <a:lnTo>
                    <a:pt x="849" y="5"/>
                  </a:lnTo>
                  <a:lnTo>
                    <a:pt x="745" y="0"/>
                  </a:lnTo>
                  <a:lnTo>
                    <a:pt x="633" y="5"/>
                  </a:lnTo>
                  <a:lnTo>
                    <a:pt x="515" y="25"/>
                  </a:lnTo>
                  <a:lnTo>
                    <a:pt x="401" y="55"/>
                  </a:lnTo>
                  <a:lnTo>
                    <a:pt x="294" y="99"/>
                  </a:lnTo>
                  <a:lnTo>
                    <a:pt x="204" y="147"/>
                  </a:lnTo>
                  <a:lnTo>
                    <a:pt x="125" y="204"/>
                  </a:lnTo>
                  <a:lnTo>
                    <a:pt x="64" y="262"/>
                  </a:lnTo>
                  <a:lnTo>
                    <a:pt x="22" y="327"/>
                  </a:lnTo>
                  <a:lnTo>
                    <a:pt x="0" y="389"/>
                  </a:lnTo>
                  <a:lnTo>
                    <a:pt x="2" y="454"/>
                  </a:lnTo>
                  <a:lnTo>
                    <a:pt x="27" y="511"/>
                  </a:lnTo>
                  <a:lnTo>
                    <a:pt x="74" y="559"/>
                  </a:lnTo>
                  <a:lnTo>
                    <a:pt x="139" y="599"/>
                  </a:lnTo>
                  <a:lnTo>
                    <a:pt x="220" y="629"/>
                  </a:lnTo>
                  <a:lnTo>
                    <a:pt x="313" y="645"/>
                  </a:lnTo>
                  <a:lnTo>
                    <a:pt x="417" y="651"/>
                  </a:lnTo>
                  <a:lnTo>
                    <a:pt x="647" y="626"/>
                  </a:lnTo>
                  <a:close/>
                </a:path>
              </a:pathLst>
            </a:custGeom>
            <a:solidFill>
              <a:srgbClr val="FFFFFF"/>
            </a:solidFill>
            <a:ln w="1651">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57" name="Freeform 1385"/>
            <p:cNvSpPr>
              <a:spLocks/>
            </p:cNvSpPr>
            <p:nvPr/>
          </p:nvSpPr>
          <p:spPr bwMode="auto">
            <a:xfrm>
              <a:off x="4954" y="3233"/>
              <a:ext cx="35" cy="23"/>
            </a:xfrm>
            <a:custGeom>
              <a:avLst/>
              <a:gdLst>
                <a:gd name="T0" fmla="*/ 290 w 520"/>
                <a:gd name="T1" fmla="*/ 281 h 293"/>
                <a:gd name="T2" fmla="*/ 391 w 520"/>
                <a:gd name="T3" fmla="*/ 246 h 293"/>
                <a:gd name="T4" fmla="*/ 465 w 520"/>
                <a:gd name="T5" fmla="*/ 200 h 293"/>
                <a:gd name="T6" fmla="*/ 511 w 520"/>
                <a:gd name="T7" fmla="*/ 146 h 293"/>
                <a:gd name="T8" fmla="*/ 520 w 520"/>
                <a:gd name="T9" fmla="*/ 90 h 293"/>
                <a:gd name="T10" fmla="*/ 511 w 520"/>
                <a:gd name="T11" fmla="*/ 62 h 293"/>
                <a:gd name="T12" fmla="*/ 490 w 520"/>
                <a:gd name="T13" fmla="*/ 40 h 293"/>
                <a:gd name="T14" fmla="*/ 423 w 520"/>
                <a:gd name="T15" fmla="*/ 9 h 293"/>
                <a:gd name="T16" fmla="*/ 335 w 520"/>
                <a:gd name="T17" fmla="*/ 0 h 293"/>
                <a:gd name="T18" fmla="*/ 283 w 520"/>
                <a:gd name="T19" fmla="*/ 2 h 293"/>
                <a:gd name="T20" fmla="*/ 230 w 520"/>
                <a:gd name="T21" fmla="*/ 11 h 293"/>
                <a:gd name="T22" fmla="*/ 133 w 520"/>
                <a:gd name="T23" fmla="*/ 44 h 293"/>
                <a:gd name="T24" fmla="*/ 56 w 520"/>
                <a:gd name="T25" fmla="*/ 92 h 293"/>
                <a:gd name="T26" fmla="*/ 28 w 520"/>
                <a:gd name="T27" fmla="*/ 117 h 293"/>
                <a:gd name="T28" fmla="*/ 10 w 520"/>
                <a:gd name="T29" fmla="*/ 148 h 293"/>
                <a:gd name="T30" fmla="*/ 0 w 520"/>
                <a:gd name="T31" fmla="*/ 175 h 293"/>
                <a:gd name="T32" fmla="*/ 0 w 520"/>
                <a:gd name="T33" fmla="*/ 203 h 293"/>
                <a:gd name="T34" fmla="*/ 12 w 520"/>
                <a:gd name="T35" fmla="*/ 228 h 293"/>
                <a:gd name="T36" fmla="*/ 33 w 520"/>
                <a:gd name="T37" fmla="*/ 251 h 293"/>
                <a:gd name="T38" fmla="*/ 98 w 520"/>
                <a:gd name="T39" fmla="*/ 284 h 293"/>
                <a:gd name="T40" fmla="*/ 189 w 520"/>
                <a:gd name="T41" fmla="*/ 293 h 293"/>
                <a:gd name="T42" fmla="*/ 290 w 520"/>
                <a:gd name="T43" fmla="*/ 28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0" h="293">
                  <a:moveTo>
                    <a:pt x="290" y="281"/>
                  </a:moveTo>
                  <a:lnTo>
                    <a:pt x="391" y="246"/>
                  </a:lnTo>
                  <a:lnTo>
                    <a:pt x="465" y="200"/>
                  </a:lnTo>
                  <a:lnTo>
                    <a:pt x="511" y="146"/>
                  </a:lnTo>
                  <a:lnTo>
                    <a:pt x="520" y="90"/>
                  </a:lnTo>
                  <a:lnTo>
                    <a:pt x="511" y="62"/>
                  </a:lnTo>
                  <a:lnTo>
                    <a:pt x="490" y="40"/>
                  </a:lnTo>
                  <a:lnTo>
                    <a:pt x="423" y="9"/>
                  </a:lnTo>
                  <a:lnTo>
                    <a:pt x="335" y="0"/>
                  </a:lnTo>
                  <a:lnTo>
                    <a:pt x="283" y="2"/>
                  </a:lnTo>
                  <a:lnTo>
                    <a:pt x="230" y="11"/>
                  </a:lnTo>
                  <a:lnTo>
                    <a:pt x="133" y="44"/>
                  </a:lnTo>
                  <a:lnTo>
                    <a:pt x="56" y="92"/>
                  </a:lnTo>
                  <a:lnTo>
                    <a:pt x="28" y="117"/>
                  </a:lnTo>
                  <a:lnTo>
                    <a:pt x="10" y="148"/>
                  </a:lnTo>
                  <a:lnTo>
                    <a:pt x="0" y="175"/>
                  </a:lnTo>
                  <a:lnTo>
                    <a:pt x="0" y="203"/>
                  </a:lnTo>
                  <a:lnTo>
                    <a:pt x="12" y="228"/>
                  </a:lnTo>
                  <a:lnTo>
                    <a:pt x="33" y="251"/>
                  </a:lnTo>
                  <a:lnTo>
                    <a:pt x="98" y="284"/>
                  </a:lnTo>
                  <a:lnTo>
                    <a:pt x="189" y="293"/>
                  </a:lnTo>
                  <a:lnTo>
                    <a:pt x="290" y="281"/>
                  </a:lnTo>
                  <a:close/>
                </a:path>
              </a:pathLst>
            </a:custGeom>
            <a:solidFill>
              <a:srgbClr val="FFFFFF"/>
            </a:solidFill>
            <a:ln w="1588">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58" name="Freeform 1386"/>
            <p:cNvSpPr>
              <a:spLocks/>
            </p:cNvSpPr>
            <p:nvPr/>
          </p:nvSpPr>
          <p:spPr bwMode="auto">
            <a:xfrm>
              <a:off x="4956" y="3234"/>
              <a:ext cx="31" cy="20"/>
            </a:xfrm>
            <a:custGeom>
              <a:avLst/>
              <a:gdLst>
                <a:gd name="T0" fmla="*/ 258 w 464"/>
                <a:gd name="T1" fmla="*/ 255 h 264"/>
                <a:gd name="T2" fmla="*/ 349 w 464"/>
                <a:gd name="T3" fmla="*/ 224 h 264"/>
                <a:gd name="T4" fmla="*/ 416 w 464"/>
                <a:gd name="T5" fmla="*/ 181 h 264"/>
                <a:gd name="T6" fmla="*/ 457 w 464"/>
                <a:gd name="T7" fmla="*/ 133 h 264"/>
                <a:gd name="T8" fmla="*/ 464 w 464"/>
                <a:gd name="T9" fmla="*/ 81 h 264"/>
                <a:gd name="T10" fmla="*/ 434 w 464"/>
                <a:gd name="T11" fmla="*/ 40 h 264"/>
                <a:gd name="T12" fmla="*/ 408 w 464"/>
                <a:gd name="T13" fmla="*/ 22 h 264"/>
                <a:gd name="T14" fmla="*/ 376 w 464"/>
                <a:gd name="T15" fmla="*/ 13 h 264"/>
                <a:gd name="T16" fmla="*/ 298 w 464"/>
                <a:gd name="T17" fmla="*/ 0 h 264"/>
                <a:gd name="T18" fmla="*/ 204 w 464"/>
                <a:gd name="T19" fmla="*/ 13 h 264"/>
                <a:gd name="T20" fmla="*/ 116 w 464"/>
                <a:gd name="T21" fmla="*/ 43 h 264"/>
                <a:gd name="T22" fmla="*/ 49 w 464"/>
                <a:gd name="T23" fmla="*/ 84 h 264"/>
                <a:gd name="T24" fmla="*/ 7 w 464"/>
                <a:gd name="T25" fmla="*/ 135 h 264"/>
                <a:gd name="T26" fmla="*/ 0 w 464"/>
                <a:gd name="T27" fmla="*/ 160 h 264"/>
                <a:gd name="T28" fmla="*/ 0 w 464"/>
                <a:gd name="T29" fmla="*/ 185 h 264"/>
                <a:gd name="T30" fmla="*/ 12 w 464"/>
                <a:gd name="T31" fmla="*/ 208 h 264"/>
                <a:gd name="T32" fmla="*/ 30 w 464"/>
                <a:gd name="T33" fmla="*/ 226 h 264"/>
                <a:gd name="T34" fmla="*/ 88 w 464"/>
                <a:gd name="T35" fmla="*/ 255 h 264"/>
                <a:gd name="T36" fmla="*/ 168 w 464"/>
                <a:gd name="T37" fmla="*/ 264 h 264"/>
                <a:gd name="T38" fmla="*/ 258 w 464"/>
                <a:gd name="T39" fmla="*/ 255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4" h="264">
                  <a:moveTo>
                    <a:pt x="258" y="255"/>
                  </a:moveTo>
                  <a:lnTo>
                    <a:pt x="349" y="224"/>
                  </a:lnTo>
                  <a:lnTo>
                    <a:pt x="416" y="181"/>
                  </a:lnTo>
                  <a:lnTo>
                    <a:pt x="457" y="133"/>
                  </a:lnTo>
                  <a:lnTo>
                    <a:pt x="464" y="81"/>
                  </a:lnTo>
                  <a:lnTo>
                    <a:pt x="434" y="40"/>
                  </a:lnTo>
                  <a:lnTo>
                    <a:pt x="408" y="22"/>
                  </a:lnTo>
                  <a:lnTo>
                    <a:pt x="376" y="13"/>
                  </a:lnTo>
                  <a:lnTo>
                    <a:pt x="298" y="0"/>
                  </a:lnTo>
                  <a:lnTo>
                    <a:pt x="204" y="13"/>
                  </a:lnTo>
                  <a:lnTo>
                    <a:pt x="116" y="43"/>
                  </a:lnTo>
                  <a:lnTo>
                    <a:pt x="49" y="84"/>
                  </a:lnTo>
                  <a:lnTo>
                    <a:pt x="7" y="135"/>
                  </a:lnTo>
                  <a:lnTo>
                    <a:pt x="0" y="160"/>
                  </a:lnTo>
                  <a:lnTo>
                    <a:pt x="0" y="185"/>
                  </a:lnTo>
                  <a:lnTo>
                    <a:pt x="12" y="208"/>
                  </a:lnTo>
                  <a:lnTo>
                    <a:pt x="30" y="226"/>
                  </a:lnTo>
                  <a:lnTo>
                    <a:pt x="88" y="255"/>
                  </a:lnTo>
                  <a:lnTo>
                    <a:pt x="168" y="264"/>
                  </a:lnTo>
                  <a:lnTo>
                    <a:pt x="258" y="255"/>
                  </a:lnTo>
                  <a:close/>
                </a:path>
              </a:pathLst>
            </a:custGeom>
            <a:solidFill>
              <a:srgbClr val="FFFFFF"/>
            </a:solidFill>
            <a:ln w="1588">
              <a:solidFill>
                <a:srgbClr val="000000"/>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59" name="Freeform 1387"/>
            <p:cNvSpPr>
              <a:spLocks/>
            </p:cNvSpPr>
            <p:nvPr/>
          </p:nvSpPr>
          <p:spPr bwMode="auto">
            <a:xfrm>
              <a:off x="4921" y="3082"/>
              <a:ext cx="39" cy="59"/>
            </a:xfrm>
            <a:custGeom>
              <a:avLst/>
              <a:gdLst>
                <a:gd name="T0" fmla="*/ 0 w 582"/>
                <a:gd name="T1" fmla="*/ 762 h 762"/>
                <a:gd name="T2" fmla="*/ 354 w 582"/>
                <a:gd name="T3" fmla="*/ 309 h 762"/>
                <a:gd name="T4" fmla="*/ 356 w 582"/>
                <a:gd name="T5" fmla="*/ 307 h 762"/>
                <a:gd name="T6" fmla="*/ 399 w 582"/>
                <a:gd name="T7" fmla="*/ 301 h 762"/>
                <a:gd name="T8" fmla="*/ 424 w 582"/>
                <a:gd name="T9" fmla="*/ 272 h 762"/>
                <a:gd name="T10" fmla="*/ 421 w 582"/>
                <a:gd name="T11" fmla="*/ 233 h 762"/>
                <a:gd name="T12" fmla="*/ 419 w 582"/>
                <a:gd name="T13" fmla="*/ 228 h 762"/>
                <a:gd name="T14" fmla="*/ 503 w 582"/>
                <a:gd name="T15" fmla="*/ 106 h 762"/>
                <a:gd name="T16" fmla="*/ 519 w 582"/>
                <a:gd name="T17" fmla="*/ 99 h 762"/>
                <a:gd name="T18" fmla="*/ 538 w 582"/>
                <a:gd name="T19" fmla="*/ 106 h 762"/>
                <a:gd name="T20" fmla="*/ 566 w 582"/>
                <a:gd name="T21" fmla="*/ 120 h 762"/>
                <a:gd name="T22" fmla="*/ 582 w 582"/>
                <a:gd name="T23" fmla="*/ 79 h 762"/>
                <a:gd name="T24" fmla="*/ 577 w 582"/>
                <a:gd name="T25" fmla="*/ 41 h 762"/>
                <a:gd name="T26" fmla="*/ 560 w 582"/>
                <a:gd name="T27" fmla="*/ 5 h 762"/>
                <a:gd name="T28" fmla="*/ 519 w 582"/>
                <a:gd name="T29" fmla="*/ 0 h 762"/>
                <a:gd name="T30" fmla="*/ 482 w 582"/>
                <a:gd name="T31" fmla="*/ 7 h 762"/>
                <a:gd name="T32" fmla="*/ 448 w 582"/>
                <a:gd name="T33" fmla="*/ 34 h 762"/>
                <a:gd name="T34" fmla="*/ 468 w 582"/>
                <a:gd name="T35" fmla="*/ 55 h 762"/>
                <a:gd name="T36" fmla="*/ 482 w 582"/>
                <a:gd name="T37" fmla="*/ 72 h 762"/>
                <a:gd name="T38" fmla="*/ 480 w 582"/>
                <a:gd name="T39" fmla="*/ 90 h 762"/>
                <a:gd name="T40" fmla="*/ 387 w 582"/>
                <a:gd name="T41" fmla="*/ 205 h 762"/>
                <a:gd name="T42" fmla="*/ 383 w 582"/>
                <a:gd name="T43" fmla="*/ 205 h 762"/>
                <a:gd name="T44" fmla="*/ 363 w 582"/>
                <a:gd name="T45" fmla="*/ 205 h 762"/>
                <a:gd name="T46" fmla="*/ 347 w 582"/>
                <a:gd name="T47" fmla="*/ 212 h 762"/>
                <a:gd name="T48" fmla="*/ 324 w 582"/>
                <a:gd name="T49" fmla="*/ 240 h 762"/>
                <a:gd name="T50" fmla="*/ 322 w 582"/>
                <a:gd name="T51" fmla="*/ 265 h 762"/>
                <a:gd name="T52" fmla="*/ 334 w 582"/>
                <a:gd name="T53" fmla="*/ 288 h 762"/>
                <a:gd name="T54" fmla="*/ 331 w 582"/>
                <a:gd name="T55" fmla="*/ 290 h 762"/>
                <a:gd name="T56" fmla="*/ 0 w 582"/>
                <a:gd name="T57" fmla="*/ 762 h 7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2" h="762">
                  <a:moveTo>
                    <a:pt x="0" y="762"/>
                  </a:moveTo>
                  <a:lnTo>
                    <a:pt x="354" y="309"/>
                  </a:lnTo>
                  <a:lnTo>
                    <a:pt x="356" y="307"/>
                  </a:lnTo>
                  <a:lnTo>
                    <a:pt x="399" y="301"/>
                  </a:lnTo>
                  <a:lnTo>
                    <a:pt x="424" y="272"/>
                  </a:lnTo>
                  <a:lnTo>
                    <a:pt x="421" y="233"/>
                  </a:lnTo>
                  <a:lnTo>
                    <a:pt x="419" y="228"/>
                  </a:lnTo>
                  <a:lnTo>
                    <a:pt x="503" y="106"/>
                  </a:lnTo>
                  <a:lnTo>
                    <a:pt x="519" y="99"/>
                  </a:lnTo>
                  <a:lnTo>
                    <a:pt x="538" y="106"/>
                  </a:lnTo>
                  <a:lnTo>
                    <a:pt x="566" y="120"/>
                  </a:lnTo>
                  <a:lnTo>
                    <a:pt x="582" y="79"/>
                  </a:lnTo>
                  <a:lnTo>
                    <a:pt x="577" y="41"/>
                  </a:lnTo>
                  <a:lnTo>
                    <a:pt x="560" y="5"/>
                  </a:lnTo>
                  <a:lnTo>
                    <a:pt x="519" y="0"/>
                  </a:lnTo>
                  <a:lnTo>
                    <a:pt x="482" y="7"/>
                  </a:lnTo>
                  <a:lnTo>
                    <a:pt x="448" y="34"/>
                  </a:lnTo>
                  <a:lnTo>
                    <a:pt x="468" y="55"/>
                  </a:lnTo>
                  <a:lnTo>
                    <a:pt x="482" y="72"/>
                  </a:lnTo>
                  <a:lnTo>
                    <a:pt x="480" y="90"/>
                  </a:lnTo>
                  <a:lnTo>
                    <a:pt x="387" y="205"/>
                  </a:lnTo>
                  <a:lnTo>
                    <a:pt x="383" y="205"/>
                  </a:lnTo>
                  <a:lnTo>
                    <a:pt x="363" y="205"/>
                  </a:lnTo>
                  <a:lnTo>
                    <a:pt x="347" y="212"/>
                  </a:lnTo>
                  <a:lnTo>
                    <a:pt x="324" y="240"/>
                  </a:lnTo>
                  <a:lnTo>
                    <a:pt x="322" y="265"/>
                  </a:lnTo>
                  <a:lnTo>
                    <a:pt x="334" y="288"/>
                  </a:lnTo>
                  <a:lnTo>
                    <a:pt x="331" y="290"/>
                  </a:lnTo>
                  <a:lnTo>
                    <a:pt x="0" y="7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60" name="Freeform 1388"/>
            <p:cNvSpPr>
              <a:spLocks/>
            </p:cNvSpPr>
            <p:nvPr/>
          </p:nvSpPr>
          <p:spPr bwMode="auto">
            <a:xfrm>
              <a:off x="4945" y="3101"/>
              <a:ext cx="2" cy="2"/>
            </a:xfrm>
            <a:custGeom>
              <a:avLst/>
              <a:gdLst>
                <a:gd name="T0" fmla="*/ 9 w 30"/>
                <a:gd name="T1" fmla="*/ 30 h 30"/>
                <a:gd name="T2" fmla="*/ 30 w 30"/>
                <a:gd name="T3" fmla="*/ 21 h 30"/>
                <a:gd name="T4" fmla="*/ 21 w 30"/>
                <a:gd name="T5" fmla="*/ 0 h 30"/>
                <a:gd name="T6" fmla="*/ 7 w 30"/>
                <a:gd name="T7" fmla="*/ 0 h 30"/>
                <a:gd name="T8" fmla="*/ 0 w 30"/>
                <a:gd name="T9" fmla="*/ 9 h 30"/>
                <a:gd name="T10" fmla="*/ 0 w 30"/>
                <a:gd name="T11" fmla="*/ 23 h 30"/>
                <a:gd name="T12" fmla="*/ 9 w 30"/>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9" y="30"/>
                  </a:moveTo>
                  <a:lnTo>
                    <a:pt x="30" y="21"/>
                  </a:lnTo>
                  <a:lnTo>
                    <a:pt x="21" y="0"/>
                  </a:lnTo>
                  <a:lnTo>
                    <a:pt x="7" y="0"/>
                  </a:lnTo>
                  <a:lnTo>
                    <a:pt x="0" y="9"/>
                  </a:lnTo>
                  <a:lnTo>
                    <a:pt x="0" y="23"/>
                  </a:lnTo>
                  <a:lnTo>
                    <a:pt x="9" y="30"/>
                  </a:lnTo>
                  <a:close/>
                </a:path>
              </a:pathLst>
            </a:custGeom>
            <a:solidFill>
              <a:srgbClr val="FFFFFF"/>
            </a:solidFill>
            <a:ln w="1588">
              <a:solidFill>
                <a:srgbClr val="FFFFFF"/>
              </a:solidFill>
              <a:prstDash val="solid"/>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61" name="Freeform 1389"/>
            <p:cNvSpPr>
              <a:spLocks/>
            </p:cNvSpPr>
            <p:nvPr/>
          </p:nvSpPr>
          <p:spPr bwMode="auto">
            <a:xfrm>
              <a:off x="4930" y="3059"/>
              <a:ext cx="2" cy="7"/>
            </a:xfrm>
            <a:custGeom>
              <a:avLst/>
              <a:gdLst>
                <a:gd name="T0" fmla="*/ 44 w 44"/>
                <a:gd name="T1" fmla="*/ 97 h 97"/>
                <a:gd name="T2" fmla="*/ 0 w 44"/>
                <a:gd name="T3" fmla="*/ 0 h 97"/>
                <a:gd name="T4" fmla="*/ 44 w 44"/>
                <a:gd name="T5" fmla="*/ 97 h 97"/>
              </a:gdLst>
              <a:ahLst/>
              <a:cxnLst>
                <a:cxn ang="0">
                  <a:pos x="T0" y="T1"/>
                </a:cxn>
                <a:cxn ang="0">
                  <a:pos x="T2" y="T3"/>
                </a:cxn>
                <a:cxn ang="0">
                  <a:pos x="T4" y="T5"/>
                </a:cxn>
              </a:cxnLst>
              <a:rect l="0" t="0" r="r" b="b"/>
              <a:pathLst>
                <a:path w="44" h="97">
                  <a:moveTo>
                    <a:pt x="44" y="97"/>
                  </a:moveTo>
                  <a:lnTo>
                    <a:pt x="0" y="0"/>
                  </a:lnTo>
                  <a:lnTo>
                    <a:pt x="44" y="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62" name="Line 1390"/>
            <p:cNvSpPr>
              <a:spLocks noChangeShapeType="1"/>
            </p:cNvSpPr>
            <p:nvPr/>
          </p:nvSpPr>
          <p:spPr bwMode="auto">
            <a:xfrm flipH="1" flipV="1">
              <a:off x="4930" y="3059"/>
              <a:ext cx="2" cy="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63" name="Freeform 1391"/>
            <p:cNvSpPr>
              <a:spLocks/>
            </p:cNvSpPr>
            <p:nvPr/>
          </p:nvSpPr>
          <p:spPr bwMode="auto">
            <a:xfrm>
              <a:off x="4927" y="3060"/>
              <a:ext cx="3" cy="6"/>
            </a:xfrm>
            <a:custGeom>
              <a:avLst/>
              <a:gdLst>
                <a:gd name="T0" fmla="*/ 38 w 38"/>
                <a:gd name="T1" fmla="*/ 73 h 73"/>
                <a:gd name="T2" fmla="*/ 0 w 38"/>
                <a:gd name="T3" fmla="*/ 0 h 73"/>
                <a:gd name="T4" fmla="*/ 38 w 38"/>
                <a:gd name="T5" fmla="*/ 73 h 73"/>
              </a:gdLst>
              <a:ahLst/>
              <a:cxnLst>
                <a:cxn ang="0">
                  <a:pos x="T0" y="T1"/>
                </a:cxn>
                <a:cxn ang="0">
                  <a:pos x="T2" y="T3"/>
                </a:cxn>
                <a:cxn ang="0">
                  <a:pos x="T4" y="T5"/>
                </a:cxn>
              </a:cxnLst>
              <a:rect l="0" t="0" r="r" b="b"/>
              <a:pathLst>
                <a:path w="38" h="73">
                  <a:moveTo>
                    <a:pt x="38" y="73"/>
                  </a:moveTo>
                  <a:lnTo>
                    <a:pt x="0" y="0"/>
                  </a:lnTo>
                  <a:lnTo>
                    <a:pt x="38" y="7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64" name="Line 1392"/>
            <p:cNvSpPr>
              <a:spLocks noChangeShapeType="1"/>
            </p:cNvSpPr>
            <p:nvPr/>
          </p:nvSpPr>
          <p:spPr bwMode="auto">
            <a:xfrm flipH="1" flipV="1">
              <a:off x="4927" y="3060"/>
              <a:ext cx="3" cy="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65" name="Freeform 1393"/>
            <p:cNvSpPr>
              <a:spLocks/>
            </p:cNvSpPr>
            <p:nvPr/>
          </p:nvSpPr>
          <p:spPr bwMode="auto">
            <a:xfrm>
              <a:off x="4932" y="3058"/>
              <a:ext cx="2" cy="6"/>
            </a:xfrm>
            <a:custGeom>
              <a:avLst/>
              <a:gdLst>
                <a:gd name="T0" fmla="*/ 31 w 31"/>
                <a:gd name="T1" fmla="*/ 74 h 74"/>
                <a:gd name="T2" fmla="*/ 0 w 31"/>
                <a:gd name="T3" fmla="*/ 0 h 74"/>
                <a:gd name="T4" fmla="*/ 31 w 31"/>
                <a:gd name="T5" fmla="*/ 74 h 74"/>
              </a:gdLst>
              <a:ahLst/>
              <a:cxnLst>
                <a:cxn ang="0">
                  <a:pos x="T0" y="T1"/>
                </a:cxn>
                <a:cxn ang="0">
                  <a:pos x="T2" y="T3"/>
                </a:cxn>
                <a:cxn ang="0">
                  <a:pos x="T4" y="T5"/>
                </a:cxn>
              </a:cxnLst>
              <a:rect l="0" t="0" r="r" b="b"/>
              <a:pathLst>
                <a:path w="31" h="74">
                  <a:moveTo>
                    <a:pt x="31" y="74"/>
                  </a:moveTo>
                  <a:lnTo>
                    <a:pt x="0" y="0"/>
                  </a:lnTo>
                  <a:lnTo>
                    <a:pt x="31" y="7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66" name="Line 1394"/>
            <p:cNvSpPr>
              <a:spLocks noChangeShapeType="1"/>
            </p:cNvSpPr>
            <p:nvPr/>
          </p:nvSpPr>
          <p:spPr bwMode="auto">
            <a:xfrm flipH="1" flipV="1">
              <a:off x="4932" y="3058"/>
              <a:ext cx="2" cy="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67" name="Freeform 1395"/>
            <p:cNvSpPr>
              <a:spLocks/>
            </p:cNvSpPr>
            <p:nvPr/>
          </p:nvSpPr>
          <p:spPr bwMode="auto">
            <a:xfrm>
              <a:off x="4938" y="3056"/>
              <a:ext cx="2" cy="8"/>
            </a:xfrm>
            <a:custGeom>
              <a:avLst/>
              <a:gdLst>
                <a:gd name="T0" fmla="*/ 23 w 23"/>
                <a:gd name="T1" fmla="*/ 104 h 104"/>
                <a:gd name="T2" fmla="*/ 0 w 23"/>
                <a:gd name="T3" fmla="*/ 0 h 104"/>
                <a:gd name="T4" fmla="*/ 23 w 23"/>
                <a:gd name="T5" fmla="*/ 104 h 104"/>
              </a:gdLst>
              <a:ahLst/>
              <a:cxnLst>
                <a:cxn ang="0">
                  <a:pos x="T0" y="T1"/>
                </a:cxn>
                <a:cxn ang="0">
                  <a:pos x="T2" y="T3"/>
                </a:cxn>
                <a:cxn ang="0">
                  <a:pos x="T4" y="T5"/>
                </a:cxn>
              </a:cxnLst>
              <a:rect l="0" t="0" r="r" b="b"/>
              <a:pathLst>
                <a:path w="23" h="104">
                  <a:moveTo>
                    <a:pt x="23" y="104"/>
                  </a:moveTo>
                  <a:lnTo>
                    <a:pt x="0" y="0"/>
                  </a:lnTo>
                  <a:lnTo>
                    <a:pt x="23" y="10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68" name="Line 1396"/>
            <p:cNvSpPr>
              <a:spLocks noChangeShapeType="1"/>
            </p:cNvSpPr>
            <p:nvPr/>
          </p:nvSpPr>
          <p:spPr bwMode="auto">
            <a:xfrm flipH="1" flipV="1">
              <a:off x="4938" y="3056"/>
              <a:ext cx="2" cy="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69" name="Freeform 1397"/>
            <p:cNvSpPr>
              <a:spLocks/>
            </p:cNvSpPr>
            <p:nvPr/>
          </p:nvSpPr>
          <p:spPr bwMode="auto">
            <a:xfrm>
              <a:off x="4936" y="3056"/>
              <a:ext cx="1" cy="7"/>
            </a:xfrm>
            <a:custGeom>
              <a:avLst/>
              <a:gdLst>
                <a:gd name="T0" fmla="*/ 21 w 21"/>
                <a:gd name="T1" fmla="*/ 84 h 84"/>
                <a:gd name="T2" fmla="*/ 0 w 21"/>
                <a:gd name="T3" fmla="*/ 0 h 84"/>
                <a:gd name="T4" fmla="*/ 21 w 21"/>
                <a:gd name="T5" fmla="*/ 84 h 84"/>
              </a:gdLst>
              <a:ahLst/>
              <a:cxnLst>
                <a:cxn ang="0">
                  <a:pos x="T0" y="T1"/>
                </a:cxn>
                <a:cxn ang="0">
                  <a:pos x="T2" y="T3"/>
                </a:cxn>
                <a:cxn ang="0">
                  <a:pos x="T4" y="T5"/>
                </a:cxn>
              </a:cxnLst>
              <a:rect l="0" t="0" r="r" b="b"/>
              <a:pathLst>
                <a:path w="21" h="84">
                  <a:moveTo>
                    <a:pt x="21" y="84"/>
                  </a:moveTo>
                  <a:lnTo>
                    <a:pt x="0" y="0"/>
                  </a:lnTo>
                  <a:lnTo>
                    <a:pt x="21"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70" name="Line 1398"/>
            <p:cNvSpPr>
              <a:spLocks noChangeShapeType="1"/>
            </p:cNvSpPr>
            <p:nvPr/>
          </p:nvSpPr>
          <p:spPr bwMode="auto">
            <a:xfrm flipH="1" flipV="1">
              <a:off x="4936" y="3056"/>
              <a:ext cx="1" cy="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71" name="Freeform 1399"/>
            <p:cNvSpPr>
              <a:spLocks/>
            </p:cNvSpPr>
            <p:nvPr/>
          </p:nvSpPr>
          <p:spPr bwMode="auto">
            <a:xfrm>
              <a:off x="4941" y="3055"/>
              <a:ext cx="1" cy="7"/>
            </a:xfrm>
            <a:custGeom>
              <a:avLst/>
              <a:gdLst>
                <a:gd name="T0" fmla="*/ 12 w 12"/>
                <a:gd name="T1" fmla="*/ 79 h 79"/>
                <a:gd name="T2" fmla="*/ 0 w 12"/>
                <a:gd name="T3" fmla="*/ 0 h 79"/>
                <a:gd name="T4" fmla="*/ 12 w 12"/>
                <a:gd name="T5" fmla="*/ 79 h 79"/>
              </a:gdLst>
              <a:ahLst/>
              <a:cxnLst>
                <a:cxn ang="0">
                  <a:pos x="T0" y="T1"/>
                </a:cxn>
                <a:cxn ang="0">
                  <a:pos x="T2" y="T3"/>
                </a:cxn>
                <a:cxn ang="0">
                  <a:pos x="T4" y="T5"/>
                </a:cxn>
              </a:cxnLst>
              <a:rect l="0" t="0" r="r" b="b"/>
              <a:pathLst>
                <a:path w="12" h="79">
                  <a:moveTo>
                    <a:pt x="12" y="79"/>
                  </a:moveTo>
                  <a:lnTo>
                    <a:pt x="0" y="0"/>
                  </a:lnTo>
                  <a:lnTo>
                    <a:pt x="12" y="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72" name="Line 1400"/>
            <p:cNvSpPr>
              <a:spLocks noChangeShapeType="1"/>
            </p:cNvSpPr>
            <p:nvPr/>
          </p:nvSpPr>
          <p:spPr bwMode="auto">
            <a:xfrm flipH="1" flipV="1">
              <a:off x="4941" y="3055"/>
              <a:ext cx="1" cy="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73" name="Freeform 1401"/>
            <p:cNvSpPr>
              <a:spLocks/>
            </p:cNvSpPr>
            <p:nvPr/>
          </p:nvSpPr>
          <p:spPr bwMode="auto">
            <a:xfrm>
              <a:off x="4947" y="3055"/>
              <a:ext cx="1" cy="8"/>
            </a:xfrm>
            <a:custGeom>
              <a:avLst/>
              <a:gdLst>
                <a:gd name="T0" fmla="*/ 0 w 3"/>
                <a:gd name="T1" fmla="*/ 111 h 111"/>
                <a:gd name="T2" fmla="*/ 3 w 3"/>
                <a:gd name="T3" fmla="*/ 0 h 111"/>
                <a:gd name="T4" fmla="*/ 0 w 3"/>
                <a:gd name="T5" fmla="*/ 111 h 111"/>
              </a:gdLst>
              <a:ahLst/>
              <a:cxnLst>
                <a:cxn ang="0">
                  <a:pos x="T0" y="T1"/>
                </a:cxn>
                <a:cxn ang="0">
                  <a:pos x="T2" y="T3"/>
                </a:cxn>
                <a:cxn ang="0">
                  <a:pos x="T4" y="T5"/>
                </a:cxn>
              </a:cxnLst>
              <a:rect l="0" t="0" r="r" b="b"/>
              <a:pathLst>
                <a:path w="3" h="111">
                  <a:moveTo>
                    <a:pt x="0" y="111"/>
                  </a:moveTo>
                  <a:lnTo>
                    <a:pt x="3" y="0"/>
                  </a:lnTo>
                  <a:lnTo>
                    <a:pt x="0" y="1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74" name="Line 1402"/>
            <p:cNvSpPr>
              <a:spLocks noChangeShapeType="1"/>
            </p:cNvSpPr>
            <p:nvPr/>
          </p:nvSpPr>
          <p:spPr bwMode="auto">
            <a:xfrm flipV="1">
              <a:off x="4947" y="3055"/>
              <a:ext cx="1" cy="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75" name="Freeform 1403"/>
            <p:cNvSpPr>
              <a:spLocks/>
            </p:cNvSpPr>
            <p:nvPr/>
          </p:nvSpPr>
          <p:spPr bwMode="auto">
            <a:xfrm>
              <a:off x="4945" y="3055"/>
              <a:ext cx="1" cy="6"/>
            </a:xfrm>
            <a:custGeom>
              <a:avLst/>
              <a:gdLst>
                <a:gd name="T0" fmla="*/ 2 w 2"/>
                <a:gd name="T1" fmla="*/ 85 h 85"/>
                <a:gd name="T2" fmla="*/ 0 w 2"/>
                <a:gd name="T3" fmla="*/ 0 h 85"/>
                <a:gd name="T4" fmla="*/ 2 w 2"/>
                <a:gd name="T5" fmla="*/ 85 h 85"/>
              </a:gdLst>
              <a:ahLst/>
              <a:cxnLst>
                <a:cxn ang="0">
                  <a:pos x="T0" y="T1"/>
                </a:cxn>
                <a:cxn ang="0">
                  <a:pos x="T2" y="T3"/>
                </a:cxn>
                <a:cxn ang="0">
                  <a:pos x="T4" y="T5"/>
                </a:cxn>
              </a:cxnLst>
              <a:rect l="0" t="0" r="r" b="b"/>
              <a:pathLst>
                <a:path w="2" h="85">
                  <a:moveTo>
                    <a:pt x="2" y="85"/>
                  </a:moveTo>
                  <a:lnTo>
                    <a:pt x="0" y="0"/>
                  </a:lnTo>
                  <a:lnTo>
                    <a:pt x="2" y="8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76" name="Line 1404"/>
            <p:cNvSpPr>
              <a:spLocks noChangeShapeType="1"/>
            </p:cNvSpPr>
            <p:nvPr/>
          </p:nvSpPr>
          <p:spPr bwMode="auto">
            <a:xfrm flipH="1" flipV="1">
              <a:off x="4945" y="3055"/>
              <a:ext cx="1" cy="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77" name="Freeform 1405"/>
            <p:cNvSpPr>
              <a:spLocks/>
            </p:cNvSpPr>
            <p:nvPr/>
          </p:nvSpPr>
          <p:spPr bwMode="auto">
            <a:xfrm>
              <a:off x="4950" y="3055"/>
              <a:ext cx="1" cy="6"/>
            </a:xfrm>
            <a:custGeom>
              <a:avLst/>
              <a:gdLst>
                <a:gd name="T0" fmla="*/ 0 w 5"/>
                <a:gd name="T1" fmla="*/ 81 h 81"/>
                <a:gd name="T2" fmla="*/ 5 w 5"/>
                <a:gd name="T3" fmla="*/ 0 h 81"/>
                <a:gd name="T4" fmla="*/ 0 w 5"/>
                <a:gd name="T5" fmla="*/ 81 h 81"/>
              </a:gdLst>
              <a:ahLst/>
              <a:cxnLst>
                <a:cxn ang="0">
                  <a:pos x="T0" y="T1"/>
                </a:cxn>
                <a:cxn ang="0">
                  <a:pos x="T2" y="T3"/>
                </a:cxn>
                <a:cxn ang="0">
                  <a:pos x="T4" y="T5"/>
                </a:cxn>
              </a:cxnLst>
              <a:rect l="0" t="0" r="r" b="b"/>
              <a:pathLst>
                <a:path w="5" h="81">
                  <a:moveTo>
                    <a:pt x="0" y="81"/>
                  </a:moveTo>
                  <a:lnTo>
                    <a:pt x="5" y="0"/>
                  </a:lnTo>
                  <a:lnTo>
                    <a:pt x="0" y="8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78" name="Line 1406"/>
            <p:cNvSpPr>
              <a:spLocks noChangeShapeType="1"/>
            </p:cNvSpPr>
            <p:nvPr/>
          </p:nvSpPr>
          <p:spPr bwMode="auto">
            <a:xfrm flipV="1">
              <a:off x="4950" y="3055"/>
              <a:ext cx="1" cy="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79" name="Freeform 1407"/>
            <p:cNvSpPr>
              <a:spLocks/>
            </p:cNvSpPr>
            <p:nvPr/>
          </p:nvSpPr>
          <p:spPr bwMode="auto">
            <a:xfrm>
              <a:off x="4954" y="3056"/>
              <a:ext cx="2" cy="8"/>
            </a:xfrm>
            <a:custGeom>
              <a:avLst/>
              <a:gdLst>
                <a:gd name="T0" fmla="*/ 31 w 31"/>
                <a:gd name="T1" fmla="*/ 0 h 111"/>
                <a:gd name="T2" fmla="*/ 0 w 31"/>
                <a:gd name="T3" fmla="*/ 111 h 111"/>
                <a:gd name="T4" fmla="*/ 31 w 31"/>
                <a:gd name="T5" fmla="*/ 0 h 111"/>
              </a:gdLst>
              <a:ahLst/>
              <a:cxnLst>
                <a:cxn ang="0">
                  <a:pos x="T0" y="T1"/>
                </a:cxn>
                <a:cxn ang="0">
                  <a:pos x="T2" y="T3"/>
                </a:cxn>
                <a:cxn ang="0">
                  <a:pos x="T4" y="T5"/>
                </a:cxn>
              </a:cxnLst>
              <a:rect l="0" t="0" r="r" b="b"/>
              <a:pathLst>
                <a:path w="31" h="111">
                  <a:moveTo>
                    <a:pt x="31" y="0"/>
                  </a:moveTo>
                  <a:lnTo>
                    <a:pt x="0" y="111"/>
                  </a:lnTo>
                  <a:lnTo>
                    <a:pt x="3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80" name="Line 1408"/>
            <p:cNvSpPr>
              <a:spLocks noChangeShapeType="1"/>
            </p:cNvSpPr>
            <p:nvPr/>
          </p:nvSpPr>
          <p:spPr bwMode="auto">
            <a:xfrm flipH="1">
              <a:off x="4954" y="3056"/>
              <a:ext cx="2" cy="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81" name="Freeform 1409"/>
            <p:cNvSpPr>
              <a:spLocks/>
            </p:cNvSpPr>
            <p:nvPr/>
          </p:nvSpPr>
          <p:spPr bwMode="auto">
            <a:xfrm>
              <a:off x="4952" y="3055"/>
              <a:ext cx="1" cy="7"/>
            </a:xfrm>
            <a:custGeom>
              <a:avLst/>
              <a:gdLst>
                <a:gd name="T0" fmla="*/ 0 w 16"/>
                <a:gd name="T1" fmla="*/ 81 h 81"/>
                <a:gd name="T2" fmla="*/ 16 w 16"/>
                <a:gd name="T3" fmla="*/ 0 h 81"/>
                <a:gd name="T4" fmla="*/ 0 w 16"/>
                <a:gd name="T5" fmla="*/ 81 h 81"/>
              </a:gdLst>
              <a:ahLst/>
              <a:cxnLst>
                <a:cxn ang="0">
                  <a:pos x="T0" y="T1"/>
                </a:cxn>
                <a:cxn ang="0">
                  <a:pos x="T2" y="T3"/>
                </a:cxn>
                <a:cxn ang="0">
                  <a:pos x="T4" y="T5"/>
                </a:cxn>
              </a:cxnLst>
              <a:rect l="0" t="0" r="r" b="b"/>
              <a:pathLst>
                <a:path w="16" h="81">
                  <a:moveTo>
                    <a:pt x="0" y="81"/>
                  </a:moveTo>
                  <a:lnTo>
                    <a:pt x="16" y="0"/>
                  </a:lnTo>
                  <a:lnTo>
                    <a:pt x="0" y="8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82" name="Line 1410"/>
            <p:cNvSpPr>
              <a:spLocks noChangeShapeType="1"/>
            </p:cNvSpPr>
            <p:nvPr/>
          </p:nvSpPr>
          <p:spPr bwMode="auto">
            <a:xfrm flipV="1">
              <a:off x="4952" y="3055"/>
              <a:ext cx="1" cy="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83" name="Freeform 1411"/>
            <p:cNvSpPr>
              <a:spLocks/>
            </p:cNvSpPr>
            <p:nvPr/>
          </p:nvSpPr>
          <p:spPr bwMode="auto">
            <a:xfrm>
              <a:off x="4957" y="3057"/>
              <a:ext cx="1" cy="6"/>
            </a:xfrm>
            <a:custGeom>
              <a:avLst/>
              <a:gdLst>
                <a:gd name="T0" fmla="*/ 0 w 20"/>
                <a:gd name="T1" fmla="*/ 79 h 79"/>
                <a:gd name="T2" fmla="*/ 20 w 20"/>
                <a:gd name="T3" fmla="*/ 0 h 79"/>
                <a:gd name="T4" fmla="*/ 0 w 20"/>
                <a:gd name="T5" fmla="*/ 79 h 79"/>
              </a:gdLst>
              <a:ahLst/>
              <a:cxnLst>
                <a:cxn ang="0">
                  <a:pos x="T0" y="T1"/>
                </a:cxn>
                <a:cxn ang="0">
                  <a:pos x="T2" y="T3"/>
                </a:cxn>
                <a:cxn ang="0">
                  <a:pos x="T4" y="T5"/>
                </a:cxn>
              </a:cxnLst>
              <a:rect l="0" t="0" r="r" b="b"/>
              <a:pathLst>
                <a:path w="20" h="79">
                  <a:moveTo>
                    <a:pt x="0" y="79"/>
                  </a:moveTo>
                  <a:lnTo>
                    <a:pt x="20" y="0"/>
                  </a:lnTo>
                  <a:lnTo>
                    <a:pt x="0" y="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84" name="Line 1412"/>
            <p:cNvSpPr>
              <a:spLocks noChangeShapeType="1"/>
            </p:cNvSpPr>
            <p:nvPr/>
          </p:nvSpPr>
          <p:spPr bwMode="auto">
            <a:xfrm flipV="1">
              <a:off x="4957" y="3057"/>
              <a:ext cx="1" cy="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85" name="Freeform 1413"/>
            <p:cNvSpPr>
              <a:spLocks/>
            </p:cNvSpPr>
            <p:nvPr/>
          </p:nvSpPr>
          <p:spPr bwMode="auto">
            <a:xfrm>
              <a:off x="4961" y="3059"/>
              <a:ext cx="4" cy="9"/>
            </a:xfrm>
            <a:custGeom>
              <a:avLst/>
              <a:gdLst>
                <a:gd name="T0" fmla="*/ 0 w 54"/>
                <a:gd name="T1" fmla="*/ 109 h 109"/>
                <a:gd name="T2" fmla="*/ 54 w 54"/>
                <a:gd name="T3" fmla="*/ 0 h 109"/>
                <a:gd name="T4" fmla="*/ 0 w 54"/>
                <a:gd name="T5" fmla="*/ 109 h 109"/>
              </a:gdLst>
              <a:ahLst/>
              <a:cxnLst>
                <a:cxn ang="0">
                  <a:pos x="T0" y="T1"/>
                </a:cxn>
                <a:cxn ang="0">
                  <a:pos x="T2" y="T3"/>
                </a:cxn>
                <a:cxn ang="0">
                  <a:pos x="T4" y="T5"/>
                </a:cxn>
              </a:cxnLst>
              <a:rect l="0" t="0" r="r" b="b"/>
              <a:pathLst>
                <a:path w="54" h="109">
                  <a:moveTo>
                    <a:pt x="0" y="109"/>
                  </a:moveTo>
                  <a:lnTo>
                    <a:pt x="54" y="0"/>
                  </a:lnTo>
                  <a:lnTo>
                    <a:pt x="0" y="1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86" name="Line 1414"/>
            <p:cNvSpPr>
              <a:spLocks noChangeShapeType="1"/>
            </p:cNvSpPr>
            <p:nvPr/>
          </p:nvSpPr>
          <p:spPr bwMode="auto">
            <a:xfrm flipV="1">
              <a:off x="4961" y="3059"/>
              <a:ext cx="4" cy="9"/>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87" name="Freeform 1415"/>
            <p:cNvSpPr>
              <a:spLocks/>
            </p:cNvSpPr>
            <p:nvPr/>
          </p:nvSpPr>
          <p:spPr bwMode="auto">
            <a:xfrm>
              <a:off x="4960" y="3058"/>
              <a:ext cx="2" cy="6"/>
            </a:xfrm>
            <a:custGeom>
              <a:avLst/>
              <a:gdLst>
                <a:gd name="T0" fmla="*/ 0 w 34"/>
                <a:gd name="T1" fmla="*/ 77 h 77"/>
                <a:gd name="T2" fmla="*/ 34 w 34"/>
                <a:gd name="T3" fmla="*/ 0 h 77"/>
                <a:gd name="T4" fmla="*/ 0 w 34"/>
                <a:gd name="T5" fmla="*/ 77 h 77"/>
              </a:gdLst>
              <a:ahLst/>
              <a:cxnLst>
                <a:cxn ang="0">
                  <a:pos x="T0" y="T1"/>
                </a:cxn>
                <a:cxn ang="0">
                  <a:pos x="T2" y="T3"/>
                </a:cxn>
                <a:cxn ang="0">
                  <a:pos x="T4" y="T5"/>
                </a:cxn>
              </a:cxnLst>
              <a:rect l="0" t="0" r="r" b="b"/>
              <a:pathLst>
                <a:path w="34" h="77">
                  <a:moveTo>
                    <a:pt x="0" y="77"/>
                  </a:moveTo>
                  <a:lnTo>
                    <a:pt x="34" y="0"/>
                  </a:lnTo>
                  <a:lnTo>
                    <a:pt x="0" y="7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88" name="Line 1416"/>
            <p:cNvSpPr>
              <a:spLocks noChangeShapeType="1"/>
            </p:cNvSpPr>
            <p:nvPr/>
          </p:nvSpPr>
          <p:spPr bwMode="auto">
            <a:xfrm flipV="1">
              <a:off x="4960" y="3058"/>
              <a:ext cx="2" cy="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89" name="Freeform 1417"/>
            <p:cNvSpPr>
              <a:spLocks/>
            </p:cNvSpPr>
            <p:nvPr/>
          </p:nvSpPr>
          <p:spPr bwMode="auto">
            <a:xfrm>
              <a:off x="4964" y="3061"/>
              <a:ext cx="3" cy="6"/>
            </a:xfrm>
            <a:custGeom>
              <a:avLst/>
              <a:gdLst>
                <a:gd name="T0" fmla="*/ 0 w 40"/>
                <a:gd name="T1" fmla="*/ 69 h 69"/>
                <a:gd name="T2" fmla="*/ 40 w 40"/>
                <a:gd name="T3" fmla="*/ 0 h 69"/>
                <a:gd name="T4" fmla="*/ 0 w 40"/>
                <a:gd name="T5" fmla="*/ 69 h 69"/>
              </a:gdLst>
              <a:ahLst/>
              <a:cxnLst>
                <a:cxn ang="0">
                  <a:pos x="T0" y="T1"/>
                </a:cxn>
                <a:cxn ang="0">
                  <a:pos x="T2" y="T3"/>
                </a:cxn>
                <a:cxn ang="0">
                  <a:pos x="T4" y="T5"/>
                </a:cxn>
              </a:cxnLst>
              <a:rect l="0" t="0" r="r" b="b"/>
              <a:pathLst>
                <a:path w="40" h="69">
                  <a:moveTo>
                    <a:pt x="0" y="69"/>
                  </a:moveTo>
                  <a:lnTo>
                    <a:pt x="40" y="0"/>
                  </a:lnTo>
                  <a:lnTo>
                    <a:pt x="0" y="6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90" name="Line 1418"/>
            <p:cNvSpPr>
              <a:spLocks noChangeShapeType="1"/>
            </p:cNvSpPr>
            <p:nvPr/>
          </p:nvSpPr>
          <p:spPr bwMode="auto">
            <a:xfrm flipV="1">
              <a:off x="4964" y="3061"/>
              <a:ext cx="3" cy="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91" name="Freeform 1419"/>
            <p:cNvSpPr>
              <a:spLocks/>
            </p:cNvSpPr>
            <p:nvPr/>
          </p:nvSpPr>
          <p:spPr bwMode="auto">
            <a:xfrm>
              <a:off x="4968" y="3065"/>
              <a:ext cx="4" cy="7"/>
            </a:xfrm>
            <a:custGeom>
              <a:avLst/>
              <a:gdLst>
                <a:gd name="T0" fmla="*/ 0 w 67"/>
                <a:gd name="T1" fmla="*/ 86 h 86"/>
                <a:gd name="T2" fmla="*/ 67 w 67"/>
                <a:gd name="T3" fmla="*/ 0 h 86"/>
                <a:gd name="T4" fmla="*/ 0 w 67"/>
                <a:gd name="T5" fmla="*/ 86 h 86"/>
              </a:gdLst>
              <a:ahLst/>
              <a:cxnLst>
                <a:cxn ang="0">
                  <a:pos x="T0" y="T1"/>
                </a:cxn>
                <a:cxn ang="0">
                  <a:pos x="T2" y="T3"/>
                </a:cxn>
                <a:cxn ang="0">
                  <a:pos x="T4" y="T5"/>
                </a:cxn>
              </a:cxnLst>
              <a:rect l="0" t="0" r="r" b="b"/>
              <a:pathLst>
                <a:path w="67" h="86">
                  <a:moveTo>
                    <a:pt x="0" y="86"/>
                  </a:moveTo>
                  <a:lnTo>
                    <a:pt x="67" y="0"/>
                  </a:lnTo>
                  <a:lnTo>
                    <a:pt x="0" y="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92" name="Line 1420"/>
            <p:cNvSpPr>
              <a:spLocks noChangeShapeType="1"/>
            </p:cNvSpPr>
            <p:nvPr/>
          </p:nvSpPr>
          <p:spPr bwMode="auto">
            <a:xfrm flipV="1">
              <a:off x="4968" y="3065"/>
              <a:ext cx="4" cy="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93" name="Freeform 1421"/>
            <p:cNvSpPr>
              <a:spLocks/>
            </p:cNvSpPr>
            <p:nvPr/>
          </p:nvSpPr>
          <p:spPr bwMode="auto">
            <a:xfrm>
              <a:off x="4967" y="3063"/>
              <a:ext cx="3" cy="6"/>
            </a:xfrm>
            <a:custGeom>
              <a:avLst/>
              <a:gdLst>
                <a:gd name="T0" fmla="*/ 0 w 48"/>
                <a:gd name="T1" fmla="*/ 66 h 66"/>
                <a:gd name="T2" fmla="*/ 48 w 48"/>
                <a:gd name="T3" fmla="*/ 0 h 66"/>
                <a:gd name="T4" fmla="*/ 0 w 48"/>
                <a:gd name="T5" fmla="*/ 66 h 66"/>
              </a:gdLst>
              <a:ahLst/>
              <a:cxnLst>
                <a:cxn ang="0">
                  <a:pos x="T0" y="T1"/>
                </a:cxn>
                <a:cxn ang="0">
                  <a:pos x="T2" y="T3"/>
                </a:cxn>
                <a:cxn ang="0">
                  <a:pos x="T4" y="T5"/>
                </a:cxn>
              </a:cxnLst>
              <a:rect l="0" t="0" r="r" b="b"/>
              <a:pathLst>
                <a:path w="48" h="66">
                  <a:moveTo>
                    <a:pt x="0" y="66"/>
                  </a:moveTo>
                  <a:lnTo>
                    <a:pt x="48" y="0"/>
                  </a:lnTo>
                  <a:lnTo>
                    <a:pt x="0"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94" name="Line 1422"/>
            <p:cNvSpPr>
              <a:spLocks noChangeShapeType="1"/>
            </p:cNvSpPr>
            <p:nvPr/>
          </p:nvSpPr>
          <p:spPr bwMode="auto">
            <a:xfrm flipV="1">
              <a:off x="4967" y="3063"/>
              <a:ext cx="3" cy="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95" name="Freeform 1423"/>
            <p:cNvSpPr>
              <a:spLocks/>
            </p:cNvSpPr>
            <p:nvPr/>
          </p:nvSpPr>
          <p:spPr bwMode="auto">
            <a:xfrm>
              <a:off x="4971" y="3067"/>
              <a:ext cx="3" cy="5"/>
            </a:xfrm>
            <a:custGeom>
              <a:avLst/>
              <a:gdLst>
                <a:gd name="T0" fmla="*/ 0 w 51"/>
                <a:gd name="T1" fmla="*/ 63 h 63"/>
                <a:gd name="T2" fmla="*/ 51 w 51"/>
                <a:gd name="T3" fmla="*/ 0 h 63"/>
                <a:gd name="T4" fmla="*/ 0 w 51"/>
                <a:gd name="T5" fmla="*/ 63 h 63"/>
              </a:gdLst>
              <a:ahLst/>
              <a:cxnLst>
                <a:cxn ang="0">
                  <a:pos x="T0" y="T1"/>
                </a:cxn>
                <a:cxn ang="0">
                  <a:pos x="T2" y="T3"/>
                </a:cxn>
                <a:cxn ang="0">
                  <a:pos x="T4" y="T5"/>
                </a:cxn>
              </a:cxnLst>
              <a:rect l="0" t="0" r="r" b="b"/>
              <a:pathLst>
                <a:path w="51" h="63">
                  <a:moveTo>
                    <a:pt x="0" y="63"/>
                  </a:moveTo>
                  <a:lnTo>
                    <a:pt x="51" y="0"/>
                  </a:lnTo>
                  <a:lnTo>
                    <a:pt x="0" y="6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96" name="Line 1424"/>
            <p:cNvSpPr>
              <a:spLocks noChangeShapeType="1"/>
            </p:cNvSpPr>
            <p:nvPr/>
          </p:nvSpPr>
          <p:spPr bwMode="auto">
            <a:xfrm flipV="1">
              <a:off x="4971" y="3067"/>
              <a:ext cx="3" cy="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97" name="Freeform 1425"/>
            <p:cNvSpPr>
              <a:spLocks/>
            </p:cNvSpPr>
            <p:nvPr/>
          </p:nvSpPr>
          <p:spPr bwMode="auto">
            <a:xfrm>
              <a:off x="4973" y="3072"/>
              <a:ext cx="5" cy="5"/>
            </a:xfrm>
            <a:custGeom>
              <a:avLst/>
              <a:gdLst>
                <a:gd name="T0" fmla="*/ 0 w 81"/>
                <a:gd name="T1" fmla="*/ 66 h 66"/>
                <a:gd name="T2" fmla="*/ 81 w 81"/>
                <a:gd name="T3" fmla="*/ 0 h 66"/>
                <a:gd name="T4" fmla="*/ 0 w 81"/>
                <a:gd name="T5" fmla="*/ 66 h 66"/>
              </a:gdLst>
              <a:ahLst/>
              <a:cxnLst>
                <a:cxn ang="0">
                  <a:pos x="T0" y="T1"/>
                </a:cxn>
                <a:cxn ang="0">
                  <a:pos x="T2" y="T3"/>
                </a:cxn>
                <a:cxn ang="0">
                  <a:pos x="T4" y="T5"/>
                </a:cxn>
              </a:cxnLst>
              <a:rect l="0" t="0" r="r" b="b"/>
              <a:pathLst>
                <a:path w="81" h="66">
                  <a:moveTo>
                    <a:pt x="0" y="66"/>
                  </a:moveTo>
                  <a:lnTo>
                    <a:pt x="81" y="0"/>
                  </a:lnTo>
                  <a:lnTo>
                    <a:pt x="0"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98" name="Line 1426"/>
            <p:cNvSpPr>
              <a:spLocks noChangeShapeType="1"/>
            </p:cNvSpPr>
            <p:nvPr/>
          </p:nvSpPr>
          <p:spPr bwMode="auto">
            <a:xfrm flipV="1">
              <a:off x="4973" y="3072"/>
              <a:ext cx="5" cy="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099" name="Freeform 1427"/>
            <p:cNvSpPr>
              <a:spLocks/>
            </p:cNvSpPr>
            <p:nvPr/>
          </p:nvSpPr>
          <p:spPr bwMode="auto">
            <a:xfrm>
              <a:off x="4973" y="3070"/>
              <a:ext cx="4" cy="4"/>
            </a:xfrm>
            <a:custGeom>
              <a:avLst/>
              <a:gdLst>
                <a:gd name="T0" fmla="*/ 0 w 63"/>
                <a:gd name="T1" fmla="*/ 55 h 55"/>
                <a:gd name="T2" fmla="*/ 63 w 63"/>
                <a:gd name="T3" fmla="*/ 0 h 55"/>
                <a:gd name="T4" fmla="*/ 0 w 63"/>
                <a:gd name="T5" fmla="*/ 55 h 55"/>
              </a:gdLst>
              <a:ahLst/>
              <a:cxnLst>
                <a:cxn ang="0">
                  <a:pos x="T0" y="T1"/>
                </a:cxn>
                <a:cxn ang="0">
                  <a:pos x="T2" y="T3"/>
                </a:cxn>
                <a:cxn ang="0">
                  <a:pos x="T4" y="T5"/>
                </a:cxn>
              </a:cxnLst>
              <a:rect l="0" t="0" r="r" b="b"/>
              <a:pathLst>
                <a:path w="63" h="55">
                  <a:moveTo>
                    <a:pt x="0" y="55"/>
                  </a:moveTo>
                  <a:lnTo>
                    <a:pt x="63" y="0"/>
                  </a:lnTo>
                  <a:lnTo>
                    <a:pt x="0" y="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00" name="Line 1428"/>
            <p:cNvSpPr>
              <a:spLocks noChangeShapeType="1"/>
            </p:cNvSpPr>
            <p:nvPr/>
          </p:nvSpPr>
          <p:spPr bwMode="auto">
            <a:xfrm flipV="1">
              <a:off x="4973" y="3070"/>
              <a:ext cx="4" cy="4"/>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01" name="Freeform 1429"/>
            <p:cNvSpPr>
              <a:spLocks/>
            </p:cNvSpPr>
            <p:nvPr/>
          </p:nvSpPr>
          <p:spPr bwMode="auto">
            <a:xfrm>
              <a:off x="4976" y="3075"/>
              <a:ext cx="4" cy="4"/>
            </a:xfrm>
            <a:custGeom>
              <a:avLst/>
              <a:gdLst>
                <a:gd name="T0" fmla="*/ 0 w 65"/>
                <a:gd name="T1" fmla="*/ 49 h 49"/>
                <a:gd name="T2" fmla="*/ 65 w 65"/>
                <a:gd name="T3" fmla="*/ 0 h 49"/>
                <a:gd name="T4" fmla="*/ 0 w 65"/>
                <a:gd name="T5" fmla="*/ 49 h 49"/>
              </a:gdLst>
              <a:ahLst/>
              <a:cxnLst>
                <a:cxn ang="0">
                  <a:pos x="T0" y="T1"/>
                </a:cxn>
                <a:cxn ang="0">
                  <a:pos x="T2" y="T3"/>
                </a:cxn>
                <a:cxn ang="0">
                  <a:pos x="T4" y="T5"/>
                </a:cxn>
              </a:cxnLst>
              <a:rect l="0" t="0" r="r" b="b"/>
              <a:pathLst>
                <a:path w="65" h="49">
                  <a:moveTo>
                    <a:pt x="0" y="49"/>
                  </a:moveTo>
                  <a:lnTo>
                    <a:pt x="65" y="0"/>
                  </a:lnTo>
                  <a:lnTo>
                    <a:pt x="0" y="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02" name="Line 1430"/>
            <p:cNvSpPr>
              <a:spLocks noChangeShapeType="1"/>
            </p:cNvSpPr>
            <p:nvPr/>
          </p:nvSpPr>
          <p:spPr bwMode="auto">
            <a:xfrm flipV="1">
              <a:off x="4976" y="3075"/>
              <a:ext cx="4" cy="4"/>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03" name="Freeform 1431"/>
            <p:cNvSpPr>
              <a:spLocks/>
            </p:cNvSpPr>
            <p:nvPr/>
          </p:nvSpPr>
          <p:spPr bwMode="auto">
            <a:xfrm>
              <a:off x="4977" y="3081"/>
              <a:ext cx="6" cy="4"/>
            </a:xfrm>
            <a:custGeom>
              <a:avLst/>
              <a:gdLst>
                <a:gd name="T0" fmla="*/ 0 w 99"/>
                <a:gd name="T1" fmla="*/ 48 h 48"/>
                <a:gd name="T2" fmla="*/ 99 w 99"/>
                <a:gd name="T3" fmla="*/ 0 h 48"/>
                <a:gd name="T4" fmla="*/ 0 w 99"/>
                <a:gd name="T5" fmla="*/ 48 h 48"/>
              </a:gdLst>
              <a:ahLst/>
              <a:cxnLst>
                <a:cxn ang="0">
                  <a:pos x="T0" y="T1"/>
                </a:cxn>
                <a:cxn ang="0">
                  <a:pos x="T2" y="T3"/>
                </a:cxn>
                <a:cxn ang="0">
                  <a:pos x="T4" y="T5"/>
                </a:cxn>
              </a:cxnLst>
              <a:rect l="0" t="0" r="r" b="b"/>
              <a:pathLst>
                <a:path w="99" h="48">
                  <a:moveTo>
                    <a:pt x="0" y="48"/>
                  </a:moveTo>
                  <a:lnTo>
                    <a:pt x="99" y="0"/>
                  </a:lnTo>
                  <a:lnTo>
                    <a:pt x="0"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04" name="Line 1432"/>
            <p:cNvSpPr>
              <a:spLocks noChangeShapeType="1"/>
            </p:cNvSpPr>
            <p:nvPr/>
          </p:nvSpPr>
          <p:spPr bwMode="auto">
            <a:xfrm flipV="1">
              <a:off x="4977" y="3081"/>
              <a:ext cx="6" cy="4"/>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05" name="Freeform 1433"/>
            <p:cNvSpPr>
              <a:spLocks/>
            </p:cNvSpPr>
            <p:nvPr/>
          </p:nvSpPr>
          <p:spPr bwMode="auto">
            <a:xfrm>
              <a:off x="4977" y="3079"/>
              <a:ext cx="5" cy="3"/>
            </a:xfrm>
            <a:custGeom>
              <a:avLst/>
              <a:gdLst>
                <a:gd name="T0" fmla="*/ 0 w 72"/>
                <a:gd name="T1" fmla="*/ 39 h 39"/>
                <a:gd name="T2" fmla="*/ 72 w 72"/>
                <a:gd name="T3" fmla="*/ 0 h 39"/>
                <a:gd name="T4" fmla="*/ 0 w 72"/>
                <a:gd name="T5" fmla="*/ 39 h 39"/>
              </a:gdLst>
              <a:ahLst/>
              <a:cxnLst>
                <a:cxn ang="0">
                  <a:pos x="T0" y="T1"/>
                </a:cxn>
                <a:cxn ang="0">
                  <a:pos x="T2" y="T3"/>
                </a:cxn>
                <a:cxn ang="0">
                  <a:pos x="T4" y="T5"/>
                </a:cxn>
              </a:cxnLst>
              <a:rect l="0" t="0" r="r" b="b"/>
              <a:pathLst>
                <a:path w="72" h="39">
                  <a:moveTo>
                    <a:pt x="0" y="39"/>
                  </a:moveTo>
                  <a:lnTo>
                    <a:pt x="72" y="0"/>
                  </a:lnTo>
                  <a:lnTo>
                    <a:pt x="0"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06" name="Line 1434"/>
            <p:cNvSpPr>
              <a:spLocks noChangeShapeType="1"/>
            </p:cNvSpPr>
            <p:nvPr/>
          </p:nvSpPr>
          <p:spPr bwMode="auto">
            <a:xfrm flipV="1">
              <a:off x="4977" y="3079"/>
              <a:ext cx="5" cy="3"/>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07" name="Freeform 1435"/>
            <p:cNvSpPr>
              <a:spLocks/>
            </p:cNvSpPr>
            <p:nvPr/>
          </p:nvSpPr>
          <p:spPr bwMode="auto">
            <a:xfrm>
              <a:off x="4979" y="3084"/>
              <a:ext cx="5" cy="3"/>
            </a:xfrm>
            <a:custGeom>
              <a:avLst/>
              <a:gdLst>
                <a:gd name="T0" fmla="*/ 0 w 74"/>
                <a:gd name="T1" fmla="*/ 32 h 32"/>
                <a:gd name="T2" fmla="*/ 74 w 74"/>
                <a:gd name="T3" fmla="*/ 0 h 32"/>
                <a:gd name="T4" fmla="*/ 0 w 74"/>
                <a:gd name="T5" fmla="*/ 32 h 32"/>
              </a:gdLst>
              <a:ahLst/>
              <a:cxnLst>
                <a:cxn ang="0">
                  <a:pos x="T0" y="T1"/>
                </a:cxn>
                <a:cxn ang="0">
                  <a:pos x="T2" y="T3"/>
                </a:cxn>
                <a:cxn ang="0">
                  <a:pos x="T4" y="T5"/>
                </a:cxn>
              </a:cxnLst>
              <a:rect l="0" t="0" r="r" b="b"/>
              <a:pathLst>
                <a:path w="74" h="32">
                  <a:moveTo>
                    <a:pt x="0" y="32"/>
                  </a:moveTo>
                  <a:lnTo>
                    <a:pt x="74" y="0"/>
                  </a:lnTo>
                  <a:lnTo>
                    <a:pt x="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08" name="Line 1436"/>
            <p:cNvSpPr>
              <a:spLocks noChangeShapeType="1"/>
            </p:cNvSpPr>
            <p:nvPr/>
          </p:nvSpPr>
          <p:spPr bwMode="auto">
            <a:xfrm flipV="1">
              <a:off x="4979" y="3084"/>
              <a:ext cx="5" cy="3"/>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09" name="Freeform 1437"/>
            <p:cNvSpPr>
              <a:spLocks/>
            </p:cNvSpPr>
            <p:nvPr/>
          </p:nvSpPr>
          <p:spPr bwMode="auto">
            <a:xfrm>
              <a:off x="4981" y="3091"/>
              <a:ext cx="5" cy="1"/>
            </a:xfrm>
            <a:custGeom>
              <a:avLst/>
              <a:gdLst>
                <a:gd name="T0" fmla="*/ 0 w 81"/>
                <a:gd name="T1" fmla="*/ 20 h 20"/>
                <a:gd name="T2" fmla="*/ 81 w 81"/>
                <a:gd name="T3" fmla="*/ 0 h 20"/>
                <a:gd name="T4" fmla="*/ 0 w 81"/>
                <a:gd name="T5" fmla="*/ 20 h 20"/>
              </a:gdLst>
              <a:ahLst/>
              <a:cxnLst>
                <a:cxn ang="0">
                  <a:pos x="T0" y="T1"/>
                </a:cxn>
                <a:cxn ang="0">
                  <a:pos x="T2" y="T3"/>
                </a:cxn>
                <a:cxn ang="0">
                  <a:pos x="T4" y="T5"/>
                </a:cxn>
              </a:cxnLst>
              <a:rect l="0" t="0" r="r" b="b"/>
              <a:pathLst>
                <a:path w="81" h="20">
                  <a:moveTo>
                    <a:pt x="0" y="20"/>
                  </a:moveTo>
                  <a:lnTo>
                    <a:pt x="81" y="0"/>
                  </a:lnTo>
                  <a:lnTo>
                    <a:pt x="0"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10" name="Line 1438"/>
            <p:cNvSpPr>
              <a:spLocks noChangeShapeType="1"/>
            </p:cNvSpPr>
            <p:nvPr/>
          </p:nvSpPr>
          <p:spPr bwMode="auto">
            <a:xfrm flipV="1">
              <a:off x="4981" y="3091"/>
              <a:ext cx="5"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11" name="Freeform 1439"/>
            <p:cNvSpPr>
              <a:spLocks/>
            </p:cNvSpPr>
            <p:nvPr/>
          </p:nvSpPr>
          <p:spPr bwMode="auto">
            <a:xfrm>
              <a:off x="4980" y="3088"/>
              <a:ext cx="6" cy="2"/>
            </a:xfrm>
            <a:custGeom>
              <a:avLst/>
              <a:gdLst>
                <a:gd name="T0" fmla="*/ 0 w 81"/>
                <a:gd name="T1" fmla="*/ 23 h 23"/>
                <a:gd name="T2" fmla="*/ 81 w 81"/>
                <a:gd name="T3" fmla="*/ 0 h 23"/>
                <a:gd name="T4" fmla="*/ 0 w 81"/>
                <a:gd name="T5" fmla="*/ 23 h 23"/>
              </a:gdLst>
              <a:ahLst/>
              <a:cxnLst>
                <a:cxn ang="0">
                  <a:pos x="T0" y="T1"/>
                </a:cxn>
                <a:cxn ang="0">
                  <a:pos x="T2" y="T3"/>
                </a:cxn>
                <a:cxn ang="0">
                  <a:pos x="T4" y="T5"/>
                </a:cxn>
              </a:cxnLst>
              <a:rect l="0" t="0" r="r" b="b"/>
              <a:pathLst>
                <a:path w="81" h="23">
                  <a:moveTo>
                    <a:pt x="0" y="23"/>
                  </a:moveTo>
                  <a:lnTo>
                    <a:pt x="81" y="0"/>
                  </a:lnTo>
                  <a:lnTo>
                    <a:pt x="0"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12" name="Line 1440"/>
            <p:cNvSpPr>
              <a:spLocks noChangeShapeType="1"/>
            </p:cNvSpPr>
            <p:nvPr/>
          </p:nvSpPr>
          <p:spPr bwMode="auto">
            <a:xfrm flipV="1">
              <a:off x="4980" y="3088"/>
              <a:ext cx="6" cy="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13" name="Freeform 1441"/>
            <p:cNvSpPr>
              <a:spLocks/>
            </p:cNvSpPr>
            <p:nvPr/>
          </p:nvSpPr>
          <p:spPr bwMode="auto">
            <a:xfrm>
              <a:off x="4981" y="3094"/>
              <a:ext cx="6" cy="1"/>
            </a:xfrm>
            <a:custGeom>
              <a:avLst/>
              <a:gdLst>
                <a:gd name="T0" fmla="*/ 0 w 78"/>
                <a:gd name="T1" fmla="*/ 16 h 16"/>
                <a:gd name="T2" fmla="*/ 78 w 78"/>
                <a:gd name="T3" fmla="*/ 0 h 16"/>
                <a:gd name="T4" fmla="*/ 0 w 78"/>
                <a:gd name="T5" fmla="*/ 16 h 16"/>
              </a:gdLst>
              <a:ahLst/>
              <a:cxnLst>
                <a:cxn ang="0">
                  <a:pos x="T0" y="T1"/>
                </a:cxn>
                <a:cxn ang="0">
                  <a:pos x="T2" y="T3"/>
                </a:cxn>
                <a:cxn ang="0">
                  <a:pos x="T4" y="T5"/>
                </a:cxn>
              </a:cxnLst>
              <a:rect l="0" t="0" r="r" b="b"/>
              <a:pathLst>
                <a:path w="78" h="16">
                  <a:moveTo>
                    <a:pt x="0" y="16"/>
                  </a:moveTo>
                  <a:lnTo>
                    <a:pt x="78" y="0"/>
                  </a:lnTo>
                  <a:lnTo>
                    <a:pt x="0"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14" name="Line 1442"/>
            <p:cNvSpPr>
              <a:spLocks noChangeShapeType="1"/>
            </p:cNvSpPr>
            <p:nvPr/>
          </p:nvSpPr>
          <p:spPr bwMode="auto">
            <a:xfrm flipV="1">
              <a:off x="4981" y="3094"/>
              <a:ext cx="6"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15" name="Freeform 1443"/>
            <p:cNvSpPr>
              <a:spLocks/>
            </p:cNvSpPr>
            <p:nvPr/>
          </p:nvSpPr>
          <p:spPr bwMode="auto">
            <a:xfrm>
              <a:off x="4980" y="3101"/>
              <a:ext cx="8" cy="1"/>
            </a:xfrm>
            <a:custGeom>
              <a:avLst/>
              <a:gdLst>
                <a:gd name="T0" fmla="*/ 0 w 113"/>
                <a:gd name="T1" fmla="*/ 3 h 3"/>
                <a:gd name="T2" fmla="*/ 113 w 113"/>
                <a:gd name="T3" fmla="*/ 0 h 3"/>
                <a:gd name="T4" fmla="*/ 0 w 113"/>
                <a:gd name="T5" fmla="*/ 3 h 3"/>
              </a:gdLst>
              <a:ahLst/>
              <a:cxnLst>
                <a:cxn ang="0">
                  <a:pos x="T0" y="T1"/>
                </a:cxn>
                <a:cxn ang="0">
                  <a:pos x="T2" y="T3"/>
                </a:cxn>
                <a:cxn ang="0">
                  <a:pos x="T4" y="T5"/>
                </a:cxn>
              </a:cxnLst>
              <a:rect l="0" t="0" r="r" b="b"/>
              <a:pathLst>
                <a:path w="113" h="3">
                  <a:moveTo>
                    <a:pt x="0" y="3"/>
                  </a:moveTo>
                  <a:lnTo>
                    <a:pt x="113" y="0"/>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16" name="Line 1444"/>
            <p:cNvSpPr>
              <a:spLocks noChangeShapeType="1"/>
            </p:cNvSpPr>
            <p:nvPr/>
          </p:nvSpPr>
          <p:spPr bwMode="auto">
            <a:xfrm flipV="1">
              <a:off x="4980" y="3101"/>
              <a:ext cx="8"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17" name="Freeform 1445"/>
            <p:cNvSpPr>
              <a:spLocks/>
            </p:cNvSpPr>
            <p:nvPr/>
          </p:nvSpPr>
          <p:spPr bwMode="auto">
            <a:xfrm>
              <a:off x="4982" y="3098"/>
              <a:ext cx="5" cy="1"/>
            </a:xfrm>
            <a:custGeom>
              <a:avLst/>
              <a:gdLst>
                <a:gd name="T0" fmla="*/ 0 w 83"/>
                <a:gd name="T1" fmla="*/ 7 h 7"/>
                <a:gd name="T2" fmla="*/ 83 w 83"/>
                <a:gd name="T3" fmla="*/ 0 h 7"/>
                <a:gd name="T4" fmla="*/ 0 w 83"/>
                <a:gd name="T5" fmla="*/ 7 h 7"/>
              </a:gdLst>
              <a:ahLst/>
              <a:cxnLst>
                <a:cxn ang="0">
                  <a:pos x="T0" y="T1"/>
                </a:cxn>
                <a:cxn ang="0">
                  <a:pos x="T2" y="T3"/>
                </a:cxn>
                <a:cxn ang="0">
                  <a:pos x="T4" y="T5"/>
                </a:cxn>
              </a:cxnLst>
              <a:rect l="0" t="0" r="r" b="b"/>
              <a:pathLst>
                <a:path w="83" h="7">
                  <a:moveTo>
                    <a:pt x="0" y="7"/>
                  </a:moveTo>
                  <a:lnTo>
                    <a:pt x="83" y="0"/>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18" name="Line 1446"/>
            <p:cNvSpPr>
              <a:spLocks noChangeShapeType="1"/>
            </p:cNvSpPr>
            <p:nvPr/>
          </p:nvSpPr>
          <p:spPr bwMode="auto">
            <a:xfrm flipV="1">
              <a:off x="4982" y="3098"/>
              <a:ext cx="5"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19" name="Freeform 1447"/>
            <p:cNvSpPr>
              <a:spLocks/>
            </p:cNvSpPr>
            <p:nvPr/>
          </p:nvSpPr>
          <p:spPr bwMode="auto">
            <a:xfrm>
              <a:off x="4982" y="3104"/>
              <a:ext cx="5" cy="1"/>
            </a:xfrm>
            <a:custGeom>
              <a:avLst/>
              <a:gdLst>
                <a:gd name="T0" fmla="*/ 0 w 81"/>
                <a:gd name="T1" fmla="*/ 81 w 81"/>
                <a:gd name="T2" fmla="*/ 0 w 81"/>
              </a:gdLst>
              <a:ahLst/>
              <a:cxnLst>
                <a:cxn ang="0">
                  <a:pos x="T0" y="0"/>
                </a:cxn>
                <a:cxn ang="0">
                  <a:pos x="T1" y="0"/>
                </a:cxn>
                <a:cxn ang="0">
                  <a:pos x="T2" y="0"/>
                </a:cxn>
              </a:cxnLst>
              <a:rect l="0" t="0" r="r" b="b"/>
              <a:pathLst>
                <a:path w="81">
                  <a:moveTo>
                    <a:pt x="0" y="0"/>
                  </a:moveTo>
                  <a:lnTo>
                    <a:pt x="81"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20" name="Line 1448"/>
            <p:cNvSpPr>
              <a:spLocks noChangeShapeType="1"/>
            </p:cNvSpPr>
            <p:nvPr/>
          </p:nvSpPr>
          <p:spPr bwMode="auto">
            <a:xfrm>
              <a:off x="4982" y="3104"/>
              <a:ext cx="5"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21" name="Freeform 1449"/>
            <p:cNvSpPr>
              <a:spLocks/>
            </p:cNvSpPr>
            <p:nvPr/>
          </p:nvSpPr>
          <p:spPr bwMode="auto">
            <a:xfrm>
              <a:off x="4979" y="3091"/>
              <a:ext cx="7" cy="2"/>
            </a:xfrm>
            <a:custGeom>
              <a:avLst/>
              <a:gdLst>
                <a:gd name="T0" fmla="*/ 0 w 106"/>
                <a:gd name="T1" fmla="*/ 25 h 25"/>
                <a:gd name="T2" fmla="*/ 106 w 106"/>
                <a:gd name="T3" fmla="*/ 0 h 25"/>
                <a:gd name="T4" fmla="*/ 0 w 106"/>
                <a:gd name="T5" fmla="*/ 25 h 25"/>
              </a:gdLst>
              <a:ahLst/>
              <a:cxnLst>
                <a:cxn ang="0">
                  <a:pos x="T0" y="T1"/>
                </a:cxn>
                <a:cxn ang="0">
                  <a:pos x="T2" y="T3"/>
                </a:cxn>
                <a:cxn ang="0">
                  <a:pos x="T4" y="T5"/>
                </a:cxn>
              </a:cxnLst>
              <a:rect l="0" t="0" r="r" b="b"/>
              <a:pathLst>
                <a:path w="106" h="25">
                  <a:moveTo>
                    <a:pt x="0" y="25"/>
                  </a:moveTo>
                  <a:lnTo>
                    <a:pt x="106" y="0"/>
                  </a:lnTo>
                  <a:lnTo>
                    <a:pt x="0" y="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22" name="Line 1450"/>
            <p:cNvSpPr>
              <a:spLocks noChangeShapeType="1"/>
            </p:cNvSpPr>
            <p:nvPr/>
          </p:nvSpPr>
          <p:spPr bwMode="auto">
            <a:xfrm flipV="1">
              <a:off x="4979" y="3091"/>
              <a:ext cx="7" cy="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23" name="Freeform 1451"/>
            <p:cNvSpPr>
              <a:spLocks/>
            </p:cNvSpPr>
            <p:nvPr/>
          </p:nvSpPr>
          <p:spPr bwMode="auto">
            <a:xfrm>
              <a:off x="4980" y="3088"/>
              <a:ext cx="6" cy="2"/>
            </a:xfrm>
            <a:custGeom>
              <a:avLst/>
              <a:gdLst>
                <a:gd name="T0" fmla="*/ 0 w 81"/>
                <a:gd name="T1" fmla="*/ 23 h 23"/>
                <a:gd name="T2" fmla="*/ 81 w 81"/>
                <a:gd name="T3" fmla="*/ 0 h 23"/>
                <a:gd name="T4" fmla="*/ 0 w 81"/>
                <a:gd name="T5" fmla="*/ 23 h 23"/>
              </a:gdLst>
              <a:ahLst/>
              <a:cxnLst>
                <a:cxn ang="0">
                  <a:pos x="T0" y="T1"/>
                </a:cxn>
                <a:cxn ang="0">
                  <a:pos x="T2" y="T3"/>
                </a:cxn>
                <a:cxn ang="0">
                  <a:pos x="T4" y="T5"/>
                </a:cxn>
              </a:cxnLst>
              <a:rect l="0" t="0" r="r" b="b"/>
              <a:pathLst>
                <a:path w="81" h="23">
                  <a:moveTo>
                    <a:pt x="0" y="23"/>
                  </a:moveTo>
                  <a:lnTo>
                    <a:pt x="81" y="0"/>
                  </a:lnTo>
                  <a:lnTo>
                    <a:pt x="0"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24" name="Line 1452"/>
            <p:cNvSpPr>
              <a:spLocks noChangeShapeType="1"/>
            </p:cNvSpPr>
            <p:nvPr/>
          </p:nvSpPr>
          <p:spPr bwMode="auto">
            <a:xfrm flipV="1">
              <a:off x="4980" y="3088"/>
              <a:ext cx="6" cy="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25" name="Freeform 1453"/>
            <p:cNvSpPr>
              <a:spLocks/>
            </p:cNvSpPr>
            <p:nvPr/>
          </p:nvSpPr>
          <p:spPr bwMode="auto">
            <a:xfrm>
              <a:off x="4981" y="3094"/>
              <a:ext cx="6" cy="1"/>
            </a:xfrm>
            <a:custGeom>
              <a:avLst/>
              <a:gdLst>
                <a:gd name="T0" fmla="*/ 0 w 78"/>
                <a:gd name="T1" fmla="*/ 16 h 16"/>
                <a:gd name="T2" fmla="*/ 78 w 78"/>
                <a:gd name="T3" fmla="*/ 0 h 16"/>
                <a:gd name="T4" fmla="*/ 0 w 78"/>
                <a:gd name="T5" fmla="*/ 16 h 16"/>
              </a:gdLst>
              <a:ahLst/>
              <a:cxnLst>
                <a:cxn ang="0">
                  <a:pos x="T0" y="T1"/>
                </a:cxn>
                <a:cxn ang="0">
                  <a:pos x="T2" y="T3"/>
                </a:cxn>
                <a:cxn ang="0">
                  <a:pos x="T4" y="T5"/>
                </a:cxn>
              </a:cxnLst>
              <a:rect l="0" t="0" r="r" b="b"/>
              <a:pathLst>
                <a:path w="78" h="16">
                  <a:moveTo>
                    <a:pt x="0" y="16"/>
                  </a:moveTo>
                  <a:lnTo>
                    <a:pt x="78" y="0"/>
                  </a:lnTo>
                  <a:lnTo>
                    <a:pt x="0"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26" name="Line 1454"/>
            <p:cNvSpPr>
              <a:spLocks noChangeShapeType="1"/>
            </p:cNvSpPr>
            <p:nvPr/>
          </p:nvSpPr>
          <p:spPr bwMode="auto">
            <a:xfrm flipV="1">
              <a:off x="4981" y="3094"/>
              <a:ext cx="6"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27" name="Freeform 1455"/>
            <p:cNvSpPr>
              <a:spLocks/>
            </p:cNvSpPr>
            <p:nvPr/>
          </p:nvSpPr>
          <p:spPr bwMode="auto">
            <a:xfrm>
              <a:off x="4980" y="3110"/>
              <a:ext cx="7" cy="1"/>
            </a:xfrm>
            <a:custGeom>
              <a:avLst/>
              <a:gdLst>
                <a:gd name="T0" fmla="*/ 0 w 108"/>
                <a:gd name="T1" fmla="*/ 0 h 19"/>
                <a:gd name="T2" fmla="*/ 108 w 108"/>
                <a:gd name="T3" fmla="*/ 19 h 19"/>
                <a:gd name="T4" fmla="*/ 0 w 108"/>
                <a:gd name="T5" fmla="*/ 0 h 19"/>
              </a:gdLst>
              <a:ahLst/>
              <a:cxnLst>
                <a:cxn ang="0">
                  <a:pos x="T0" y="T1"/>
                </a:cxn>
                <a:cxn ang="0">
                  <a:pos x="T2" y="T3"/>
                </a:cxn>
                <a:cxn ang="0">
                  <a:pos x="T4" y="T5"/>
                </a:cxn>
              </a:cxnLst>
              <a:rect l="0" t="0" r="r" b="b"/>
              <a:pathLst>
                <a:path w="108" h="19">
                  <a:moveTo>
                    <a:pt x="0" y="0"/>
                  </a:moveTo>
                  <a:lnTo>
                    <a:pt x="108"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28" name="Line 1456"/>
            <p:cNvSpPr>
              <a:spLocks noChangeShapeType="1"/>
            </p:cNvSpPr>
            <p:nvPr/>
          </p:nvSpPr>
          <p:spPr bwMode="auto">
            <a:xfrm>
              <a:off x="4980" y="3110"/>
              <a:ext cx="7"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29" name="Freeform 1457"/>
            <p:cNvSpPr>
              <a:spLocks/>
            </p:cNvSpPr>
            <p:nvPr/>
          </p:nvSpPr>
          <p:spPr bwMode="auto">
            <a:xfrm>
              <a:off x="4982" y="3108"/>
              <a:ext cx="5" cy="1"/>
            </a:xfrm>
            <a:custGeom>
              <a:avLst/>
              <a:gdLst>
                <a:gd name="T0" fmla="*/ 0 w 83"/>
                <a:gd name="T1" fmla="*/ 0 h 14"/>
                <a:gd name="T2" fmla="*/ 83 w 83"/>
                <a:gd name="T3" fmla="*/ 14 h 14"/>
                <a:gd name="T4" fmla="*/ 0 w 83"/>
                <a:gd name="T5" fmla="*/ 0 h 14"/>
              </a:gdLst>
              <a:ahLst/>
              <a:cxnLst>
                <a:cxn ang="0">
                  <a:pos x="T0" y="T1"/>
                </a:cxn>
                <a:cxn ang="0">
                  <a:pos x="T2" y="T3"/>
                </a:cxn>
                <a:cxn ang="0">
                  <a:pos x="T4" y="T5"/>
                </a:cxn>
              </a:cxnLst>
              <a:rect l="0" t="0" r="r" b="b"/>
              <a:pathLst>
                <a:path w="83" h="14">
                  <a:moveTo>
                    <a:pt x="0" y="0"/>
                  </a:moveTo>
                  <a:lnTo>
                    <a:pt x="83" y="1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30" name="Line 1458"/>
            <p:cNvSpPr>
              <a:spLocks noChangeShapeType="1"/>
            </p:cNvSpPr>
            <p:nvPr/>
          </p:nvSpPr>
          <p:spPr bwMode="auto">
            <a:xfrm>
              <a:off x="4982" y="3108"/>
              <a:ext cx="5"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31" name="Freeform 1459"/>
            <p:cNvSpPr>
              <a:spLocks/>
            </p:cNvSpPr>
            <p:nvPr/>
          </p:nvSpPr>
          <p:spPr bwMode="auto">
            <a:xfrm>
              <a:off x="4981" y="3113"/>
              <a:ext cx="5" cy="2"/>
            </a:xfrm>
            <a:custGeom>
              <a:avLst/>
              <a:gdLst>
                <a:gd name="T0" fmla="*/ 0 w 79"/>
                <a:gd name="T1" fmla="*/ 0 h 18"/>
                <a:gd name="T2" fmla="*/ 79 w 79"/>
                <a:gd name="T3" fmla="*/ 18 h 18"/>
                <a:gd name="T4" fmla="*/ 0 w 79"/>
                <a:gd name="T5" fmla="*/ 0 h 18"/>
              </a:gdLst>
              <a:ahLst/>
              <a:cxnLst>
                <a:cxn ang="0">
                  <a:pos x="T0" y="T1"/>
                </a:cxn>
                <a:cxn ang="0">
                  <a:pos x="T2" y="T3"/>
                </a:cxn>
                <a:cxn ang="0">
                  <a:pos x="T4" y="T5"/>
                </a:cxn>
              </a:cxnLst>
              <a:rect l="0" t="0" r="r" b="b"/>
              <a:pathLst>
                <a:path w="79" h="18">
                  <a:moveTo>
                    <a:pt x="0" y="0"/>
                  </a:moveTo>
                  <a:lnTo>
                    <a:pt x="79" y="18"/>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32" name="Line 1460"/>
            <p:cNvSpPr>
              <a:spLocks noChangeShapeType="1"/>
            </p:cNvSpPr>
            <p:nvPr/>
          </p:nvSpPr>
          <p:spPr bwMode="auto">
            <a:xfrm>
              <a:off x="4981" y="3113"/>
              <a:ext cx="5" cy="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33" name="Freeform 1461"/>
            <p:cNvSpPr>
              <a:spLocks/>
            </p:cNvSpPr>
            <p:nvPr/>
          </p:nvSpPr>
          <p:spPr bwMode="auto">
            <a:xfrm>
              <a:off x="4977" y="3118"/>
              <a:ext cx="7" cy="3"/>
            </a:xfrm>
            <a:custGeom>
              <a:avLst/>
              <a:gdLst>
                <a:gd name="T0" fmla="*/ 0 w 100"/>
                <a:gd name="T1" fmla="*/ 0 h 44"/>
                <a:gd name="T2" fmla="*/ 100 w 100"/>
                <a:gd name="T3" fmla="*/ 44 h 44"/>
                <a:gd name="T4" fmla="*/ 0 w 100"/>
                <a:gd name="T5" fmla="*/ 0 h 44"/>
              </a:gdLst>
              <a:ahLst/>
              <a:cxnLst>
                <a:cxn ang="0">
                  <a:pos x="T0" y="T1"/>
                </a:cxn>
                <a:cxn ang="0">
                  <a:pos x="T2" y="T3"/>
                </a:cxn>
                <a:cxn ang="0">
                  <a:pos x="T4" y="T5"/>
                </a:cxn>
              </a:cxnLst>
              <a:rect l="0" t="0" r="r" b="b"/>
              <a:pathLst>
                <a:path w="100" h="44">
                  <a:moveTo>
                    <a:pt x="0" y="0"/>
                  </a:moveTo>
                  <a:lnTo>
                    <a:pt x="100" y="4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34" name="Line 1462"/>
            <p:cNvSpPr>
              <a:spLocks noChangeShapeType="1"/>
            </p:cNvSpPr>
            <p:nvPr/>
          </p:nvSpPr>
          <p:spPr bwMode="auto">
            <a:xfrm>
              <a:off x="4977" y="3118"/>
              <a:ext cx="7" cy="3"/>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35" name="Freeform 1463"/>
            <p:cNvSpPr>
              <a:spLocks/>
            </p:cNvSpPr>
            <p:nvPr/>
          </p:nvSpPr>
          <p:spPr bwMode="auto">
            <a:xfrm>
              <a:off x="4980" y="3116"/>
              <a:ext cx="5" cy="3"/>
            </a:xfrm>
            <a:custGeom>
              <a:avLst/>
              <a:gdLst>
                <a:gd name="T0" fmla="*/ 0 w 77"/>
                <a:gd name="T1" fmla="*/ 0 h 30"/>
                <a:gd name="T2" fmla="*/ 77 w 77"/>
                <a:gd name="T3" fmla="*/ 30 h 30"/>
                <a:gd name="T4" fmla="*/ 0 w 77"/>
                <a:gd name="T5" fmla="*/ 0 h 30"/>
              </a:gdLst>
              <a:ahLst/>
              <a:cxnLst>
                <a:cxn ang="0">
                  <a:pos x="T0" y="T1"/>
                </a:cxn>
                <a:cxn ang="0">
                  <a:pos x="T2" y="T3"/>
                </a:cxn>
                <a:cxn ang="0">
                  <a:pos x="T4" y="T5"/>
                </a:cxn>
              </a:cxnLst>
              <a:rect l="0" t="0" r="r" b="b"/>
              <a:pathLst>
                <a:path w="77" h="30">
                  <a:moveTo>
                    <a:pt x="0" y="0"/>
                  </a:moveTo>
                  <a:lnTo>
                    <a:pt x="77" y="3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36" name="Line 1464"/>
            <p:cNvSpPr>
              <a:spLocks noChangeShapeType="1"/>
            </p:cNvSpPr>
            <p:nvPr/>
          </p:nvSpPr>
          <p:spPr bwMode="auto">
            <a:xfrm>
              <a:off x="4980" y="3116"/>
              <a:ext cx="5" cy="3"/>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37" name="Freeform 1465"/>
            <p:cNvSpPr>
              <a:spLocks/>
            </p:cNvSpPr>
            <p:nvPr/>
          </p:nvSpPr>
          <p:spPr bwMode="auto">
            <a:xfrm>
              <a:off x="4978" y="3122"/>
              <a:ext cx="4" cy="2"/>
            </a:xfrm>
            <a:custGeom>
              <a:avLst/>
              <a:gdLst>
                <a:gd name="T0" fmla="*/ 0 w 72"/>
                <a:gd name="T1" fmla="*/ 0 h 35"/>
                <a:gd name="T2" fmla="*/ 72 w 72"/>
                <a:gd name="T3" fmla="*/ 35 h 35"/>
                <a:gd name="T4" fmla="*/ 0 w 72"/>
                <a:gd name="T5" fmla="*/ 0 h 35"/>
              </a:gdLst>
              <a:ahLst/>
              <a:cxnLst>
                <a:cxn ang="0">
                  <a:pos x="T0" y="T1"/>
                </a:cxn>
                <a:cxn ang="0">
                  <a:pos x="T2" y="T3"/>
                </a:cxn>
                <a:cxn ang="0">
                  <a:pos x="T4" y="T5"/>
                </a:cxn>
              </a:cxnLst>
              <a:rect l="0" t="0" r="r" b="b"/>
              <a:pathLst>
                <a:path w="72" h="35">
                  <a:moveTo>
                    <a:pt x="0" y="0"/>
                  </a:moveTo>
                  <a:lnTo>
                    <a:pt x="72" y="3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38" name="Line 1466"/>
            <p:cNvSpPr>
              <a:spLocks noChangeShapeType="1"/>
            </p:cNvSpPr>
            <p:nvPr/>
          </p:nvSpPr>
          <p:spPr bwMode="auto">
            <a:xfrm>
              <a:off x="4978" y="3122"/>
              <a:ext cx="4" cy="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39" name="Freeform 1467"/>
            <p:cNvSpPr>
              <a:spLocks/>
            </p:cNvSpPr>
            <p:nvPr/>
          </p:nvSpPr>
          <p:spPr bwMode="auto">
            <a:xfrm>
              <a:off x="4922" y="3064"/>
              <a:ext cx="4" cy="7"/>
            </a:xfrm>
            <a:custGeom>
              <a:avLst/>
              <a:gdLst>
                <a:gd name="T0" fmla="*/ 67 w 67"/>
                <a:gd name="T1" fmla="*/ 90 h 90"/>
                <a:gd name="T2" fmla="*/ 0 w 67"/>
                <a:gd name="T3" fmla="*/ 0 h 90"/>
                <a:gd name="T4" fmla="*/ 67 w 67"/>
                <a:gd name="T5" fmla="*/ 90 h 90"/>
              </a:gdLst>
              <a:ahLst/>
              <a:cxnLst>
                <a:cxn ang="0">
                  <a:pos x="T0" y="T1"/>
                </a:cxn>
                <a:cxn ang="0">
                  <a:pos x="T2" y="T3"/>
                </a:cxn>
                <a:cxn ang="0">
                  <a:pos x="T4" y="T5"/>
                </a:cxn>
              </a:cxnLst>
              <a:rect l="0" t="0" r="r" b="b"/>
              <a:pathLst>
                <a:path w="67" h="90">
                  <a:moveTo>
                    <a:pt x="67" y="90"/>
                  </a:moveTo>
                  <a:lnTo>
                    <a:pt x="0" y="0"/>
                  </a:lnTo>
                  <a:lnTo>
                    <a:pt x="67" y="9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40" name="Line 1468"/>
            <p:cNvSpPr>
              <a:spLocks noChangeShapeType="1"/>
            </p:cNvSpPr>
            <p:nvPr/>
          </p:nvSpPr>
          <p:spPr bwMode="auto">
            <a:xfrm flipH="1" flipV="1">
              <a:off x="4922" y="3064"/>
              <a:ext cx="4" cy="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41" name="Freeform 1469"/>
            <p:cNvSpPr>
              <a:spLocks/>
            </p:cNvSpPr>
            <p:nvPr/>
          </p:nvSpPr>
          <p:spPr bwMode="auto">
            <a:xfrm>
              <a:off x="4920" y="3066"/>
              <a:ext cx="3" cy="5"/>
            </a:xfrm>
            <a:custGeom>
              <a:avLst/>
              <a:gdLst>
                <a:gd name="T0" fmla="*/ 51 w 51"/>
                <a:gd name="T1" fmla="*/ 68 h 68"/>
                <a:gd name="T2" fmla="*/ 0 w 51"/>
                <a:gd name="T3" fmla="*/ 0 h 68"/>
                <a:gd name="T4" fmla="*/ 51 w 51"/>
                <a:gd name="T5" fmla="*/ 68 h 68"/>
              </a:gdLst>
              <a:ahLst/>
              <a:cxnLst>
                <a:cxn ang="0">
                  <a:pos x="T0" y="T1"/>
                </a:cxn>
                <a:cxn ang="0">
                  <a:pos x="T2" y="T3"/>
                </a:cxn>
                <a:cxn ang="0">
                  <a:pos x="T4" y="T5"/>
                </a:cxn>
              </a:cxnLst>
              <a:rect l="0" t="0" r="r" b="b"/>
              <a:pathLst>
                <a:path w="51" h="68">
                  <a:moveTo>
                    <a:pt x="51" y="68"/>
                  </a:moveTo>
                  <a:lnTo>
                    <a:pt x="0" y="0"/>
                  </a:lnTo>
                  <a:lnTo>
                    <a:pt x="51" y="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42" name="Line 1470"/>
            <p:cNvSpPr>
              <a:spLocks noChangeShapeType="1"/>
            </p:cNvSpPr>
            <p:nvPr/>
          </p:nvSpPr>
          <p:spPr bwMode="auto">
            <a:xfrm flipH="1" flipV="1">
              <a:off x="4920" y="3066"/>
              <a:ext cx="3" cy="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43" name="Freeform 1471"/>
            <p:cNvSpPr>
              <a:spLocks/>
            </p:cNvSpPr>
            <p:nvPr/>
          </p:nvSpPr>
          <p:spPr bwMode="auto">
            <a:xfrm>
              <a:off x="4924" y="3062"/>
              <a:ext cx="3" cy="5"/>
            </a:xfrm>
            <a:custGeom>
              <a:avLst/>
              <a:gdLst>
                <a:gd name="T0" fmla="*/ 47 w 47"/>
                <a:gd name="T1" fmla="*/ 64 h 64"/>
                <a:gd name="T2" fmla="*/ 0 w 47"/>
                <a:gd name="T3" fmla="*/ 0 h 64"/>
                <a:gd name="T4" fmla="*/ 47 w 47"/>
                <a:gd name="T5" fmla="*/ 64 h 64"/>
              </a:gdLst>
              <a:ahLst/>
              <a:cxnLst>
                <a:cxn ang="0">
                  <a:pos x="T0" y="T1"/>
                </a:cxn>
                <a:cxn ang="0">
                  <a:pos x="T2" y="T3"/>
                </a:cxn>
                <a:cxn ang="0">
                  <a:pos x="T4" y="T5"/>
                </a:cxn>
              </a:cxnLst>
              <a:rect l="0" t="0" r="r" b="b"/>
              <a:pathLst>
                <a:path w="47" h="64">
                  <a:moveTo>
                    <a:pt x="47" y="64"/>
                  </a:moveTo>
                  <a:lnTo>
                    <a:pt x="0" y="0"/>
                  </a:lnTo>
                  <a:lnTo>
                    <a:pt x="47"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44" name="Line 1472"/>
            <p:cNvSpPr>
              <a:spLocks noChangeShapeType="1"/>
            </p:cNvSpPr>
            <p:nvPr/>
          </p:nvSpPr>
          <p:spPr bwMode="auto">
            <a:xfrm flipH="1" flipV="1">
              <a:off x="4924" y="3062"/>
              <a:ext cx="3" cy="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45" name="Freeform 1473"/>
            <p:cNvSpPr>
              <a:spLocks/>
            </p:cNvSpPr>
            <p:nvPr/>
          </p:nvSpPr>
          <p:spPr bwMode="auto">
            <a:xfrm>
              <a:off x="4915" y="3071"/>
              <a:ext cx="5" cy="5"/>
            </a:xfrm>
            <a:custGeom>
              <a:avLst/>
              <a:gdLst>
                <a:gd name="T0" fmla="*/ 83 w 83"/>
                <a:gd name="T1" fmla="*/ 73 h 73"/>
                <a:gd name="T2" fmla="*/ 0 w 83"/>
                <a:gd name="T3" fmla="*/ 0 h 73"/>
                <a:gd name="T4" fmla="*/ 83 w 83"/>
                <a:gd name="T5" fmla="*/ 73 h 73"/>
              </a:gdLst>
              <a:ahLst/>
              <a:cxnLst>
                <a:cxn ang="0">
                  <a:pos x="T0" y="T1"/>
                </a:cxn>
                <a:cxn ang="0">
                  <a:pos x="T2" y="T3"/>
                </a:cxn>
                <a:cxn ang="0">
                  <a:pos x="T4" y="T5"/>
                </a:cxn>
              </a:cxnLst>
              <a:rect l="0" t="0" r="r" b="b"/>
              <a:pathLst>
                <a:path w="83" h="73">
                  <a:moveTo>
                    <a:pt x="83" y="73"/>
                  </a:moveTo>
                  <a:lnTo>
                    <a:pt x="0" y="0"/>
                  </a:lnTo>
                  <a:lnTo>
                    <a:pt x="83" y="7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46" name="Line 1474"/>
            <p:cNvSpPr>
              <a:spLocks noChangeShapeType="1"/>
            </p:cNvSpPr>
            <p:nvPr/>
          </p:nvSpPr>
          <p:spPr bwMode="auto">
            <a:xfrm flipH="1" flipV="1">
              <a:off x="4915" y="3071"/>
              <a:ext cx="5" cy="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47" name="Freeform 1475"/>
            <p:cNvSpPr>
              <a:spLocks/>
            </p:cNvSpPr>
            <p:nvPr/>
          </p:nvSpPr>
          <p:spPr bwMode="auto">
            <a:xfrm>
              <a:off x="4913" y="3073"/>
              <a:ext cx="5" cy="4"/>
            </a:xfrm>
            <a:custGeom>
              <a:avLst/>
              <a:gdLst>
                <a:gd name="T0" fmla="*/ 65 w 65"/>
                <a:gd name="T1" fmla="*/ 51 h 51"/>
                <a:gd name="T2" fmla="*/ 0 w 65"/>
                <a:gd name="T3" fmla="*/ 0 h 51"/>
                <a:gd name="T4" fmla="*/ 65 w 65"/>
                <a:gd name="T5" fmla="*/ 51 h 51"/>
              </a:gdLst>
              <a:ahLst/>
              <a:cxnLst>
                <a:cxn ang="0">
                  <a:pos x="T0" y="T1"/>
                </a:cxn>
                <a:cxn ang="0">
                  <a:pos x="T2" y="T3"/>
                </a:cxn>
                <a:cxn ang="0">
                  <a:pos x="T4" y="T5"/>
                </a:cxn>
              </a:cxnLst>
              <a:rect l="0" t="0" r="r" b="b"/>
              <a:pathLst>
                <a:path w="65" h="51">
                  <a:moveTo>
                    <a:pt x="65" y="51"/>
                  </a:moveTo>
                  <a:lnTo>
                    <a:pt x="0" y="0"/>
                  </a:lnTo>
                  <a:lnTo>
                    <a:pt x="65"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48" name="Line 1476"/>
            <p:cNvSpPr>
              <a:spLocks noChangeShapeType="1"/>
            </p:cNvSpPr>
            <p:nvPr/>
          </p:nvSpPr>
          <p:spPr bwMode="auto">
            <a:xfrm flipH="1" flipV="1">
              <a:off x="4913" y="3073"/>
              <a:ext cx="5" cy="4"/>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49" name="Freeform 1477"/>
            <p:cNvSpPr>
              <a:spLocks/>
            </p:cNvSpPr>
            <p:nvPr/>
          </p:nvSpPr>
          <p:spPr bwMode="auto">
            <a:xfrm>
              <a:off x="4917" y="3069"/>
              <a:ext cx="4" cy="4"/>
            </a:xfrm>
            <a:custGeom>
              <a:avLst/>
              <a:gdLst>
                <a:gd name="T0" fmla="*/ 59 w 59"/>
                <a:gd name="T1" fmla="*/ 56 h 56"/>
                <a:gd name="T2" fmla="*/ 0 w 59"/>
                <a:gd name="T3" fmla="*/ 0 h 56"/>
                <a:gd name="T4" fmla="*/ 59 w 59"/>
                <a:gd name="T5" fmla="*/ 56 h 56"/>
              </a:gdLst>
              <a:ahLst/>
              <a:cxnLst>
                <a:cxn ang="0">
                  <a:pos x="T0" y="T1"/>
                </a:cxn>
                <a:cxn ang="0">
                  <a:pos x="T2" y="T3"/>
                </a:cxn>
                <a:cxn ang="0">
                  <a:pos x="T4" y="T5"/>
                </a:cxn>
              </a:cxnLst>
              <a:rect l="0" t="0" r="r" b="b"/>
              <a:pathLst>
                <a:path w="59" h="56">
                  <a:moveTo>
                    <a:pt x="59" y="56"/>
                  </a:moveTo>
                  <a:lnTo>
                    <a:pt x="0" y="0"/>
                  </a:lnTo>
                  <a:lnTo>
                    <a:pt x="59" y="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50" name="Line 1478"/>
            <p:cNvSpPr>
              <a:spLocks noChangeShapeType="1"/>
            </p:cNvSpPr>
            <p:nvPr/>
          </p:nvSpPr>
          <p:spPr bwMode="auto">
            <a:xfrm flipH="1" flipV="1">
              <a:off x="4917" y="3069"/>
              <a:ext cx="4" cy="4"/>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51" name="Freeform 1479"/>
            <p:cNvSpPr>
              <a:spLocks/>
            </p:cNvSpPr>
            <p:nvPr/>
          </p:nvSpPr>
          <p:spPr bwMode="auto">
            <a:xfrm>
              <a:off x="4910" y="3079"/>
              <a:ext cx="6" cy="4"/>
            </a:xfrm>
            <a:custGeom>
              <a:avLst/>
              <a:gdLst>
                <a:gd name="T0" fmla="*/ 99 w 99"/>
                <a:gd name="T1" fmla="*/ 50 h 50"/>
                <a:gd name="T2" fmla="*/ 0 w 99"/>
                <a:gd name="T3" fmla="*/ 0 h 50"/>
                <a:gd name="T4" fmla="*/ 99 w 99"/>
                <a:gd name="T5" fmla="*/ 50 h 50"/>
              </a:gdLst>
              <a:ahLst/>
              <a:cxnLst>
                <a:cxn ang="0">
                  <a:pos x="T0" y="T1"/>
                </a:cxn>
                <a:cxn ang="0">
                  <a:pos x="T2" y="T3"/>
                </a:cxn>
                <a:cxn ang="0">
                  <a:pos x="T4" y="T5"/>
                </a:cxn>
              </a:cxnLst>
              <a:rect l="0" t="0" r="r" b="b"/>
              <a:pathLst>
                <a:path w="99" h="50">
                  <a:moveTo>
                    <a:pt x="99" y="50"/>
                  </a:moveTo>
                  <a:lnTo>
                    <a:pt x="0" y="0"/>
                  </a:lnTo>
                  <a:lnTo>
                    <a:pt x="99"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52" name="Line 1480"/>
            <p:cNvSpPr>
              <a:spLocks noChangeShapeType="1"/>
            </p:cNvSpPr>
            <p:nvPr/>
          </p:nvSpPr>
          <p:spPr bwMode="auto">
            <a:xfrm flipH="1" flipV="1">
              <a:off x="4910" y="3079"/>
              <a:ext cx="6" cy="4"/>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53" name="Freeform 1481"/>
            <p:cNvSpPr>
              <a:spLocks/>
            </p:cNvSpPr>
            <p:nvPr/>
          </p:nvSpPr>
          <p:spPr bwMode="auto">
            <a:xfrm>
              <a:off x="4909" y="3082"/>
              <a:ext cx="5" cy="3"/>
            </a:xfrm>
            <a:custGeom>
              <a:avLst/>
              <a:gdLst>
                <a:gd name="T0" fmla="*/ 76 w 76"/>
                <a:gd name="T1" fmla="*/ 36 h 36"/>
                <a:gd name="T2" fmla="*/ 0 w 76"/>
                <a:gd name="T3" fmla="*/ 0 h 36"/>
                <a:gd name="T4" fmla="*/ 76 w 76"/>
                <a:gd name="T5" fmla="*/ 36 h 36"/>
              </a:gdLst>
              <a:ahLst/>
              <a:cxnLst>
                <a:cxn ang="0">
                  <a:pos x="T0" y="T1"/>
                </a:cxn>
                <a:cxn ang="0">
                  <a:pos x="T2" y="T3"/>
                </a:cxn>
                <a:cxn ang="0">
                  <a:pos x="T4" y="T5"/>
                </a:cxn>
              </a:cxnLst>
              <a:rect l="0" t="0" r="r" b="b"/>
              <a:pathLst>
                <a:path w="76" h="36">
                  <a:moveTo>
                    <a:pt x="76" y="36"/>
                  </a:moveTo>
                  <a:lnTo>
                    <a:pt x="0" y="0"/>
                  </a:lnTo>
                  <a:lnTo>
                    <a:pt x="76"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54" name="Line 1482"/>
            <p:cNvSpPr>
              <a:spLocks noChangeShapeType="1"/>
            </p:cNvSpPr>
            <p:nvPr/>
          </p:nvSpPr>
          <p:spPr bwMode="auto">
            <a:xfrm flipH="1" flipV="1">
              <a:off x="4909" y="3082"/>
              <a:ext cx="5" cy="3"/>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55" name="Freeform 1483"/>
            <p:cNvSpPr>
              <a:spLocks/>
            </p:cNvSpPr>
            <p:nvPr/>
          </p:nvSpPr>
          <p:spPr bwMode="auto">
            <a:xfrm>
              <a:off x="4911" y="3077"/>
              <a:ext cx="5" cy="3"/>
            </a:xfrm>
            <a:custGeom>
              <a:avLst/>
              <a:gdLst>
                <a:gd name="T0" fmla="*/ 69 w 69"/>
                <a:gd name="T1" fmla="*/ 40 h 40"/>
                <a:gd name="T2" fmla="*/ 0 w 69"/>
                <a:gd name="T3" fmla="*/ 0 h 40"/>
                <a:gd name="T4" fmla="*/ 69 w 69"/>
                <a:gd name="T5" fmla="*/ 40 h 40"/>
              </a:gdLst>
              <a:ahLst/>
              <a:cxnLst>
                <a:cxn ang="0">
                  <a:pos x="T0" y="T1"/>
                </a:cxn>
                <a:cxn ang="0">
                  <a:pos x="T2" y="T3"/>
                </a:cxn>
                <a:cxn ang="0">
                  <a:pos x="T4" y="T5"/>
                </a:cxn>
              </a:cxnLst>
              <a:rect l="0" t="0" r="r" b="b"/>
              <a:pathLst>
                <a:path w="69" h="40">
                  <a:moveTo>
                    <a:pt x="69" y="40"/>
                  </a:moveTo>
                  <a:lnTo>
                    <a:pt x="0" y="0"/>
                  </a:lnTo>
                  <a:lnTo>
                    <a:pt x="69" y="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56" name="Line 1484"/>
            <p:cNvSpPr>
              <a:spLocks noChangeShapeType="1"/>
            </p:cNvSpPr>
            <p:nvPr/>
          </p:nvSpPr>
          <p:spPr bwMode="auto">
            <a:xfrm flipH="1" flipV="1">
              <a:off x="4911" y="3077"/>
              <a:ext cx="5" cy="3"/>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57" name="Freeform 1485"/>
            <p:cNvSpPr>
              <a:spLocks/>
            </p:cNvSpPr>
            <p:nvPr/>
          </p:nvSpPr>
          <p:spPr bwMode="auto">
            <a:xfrm>
              <a:off x="4906" y="3089"/>
              <a:ext cx="7" cy="2"/>
            </a:xfrm>
            <a:custGeom>
              <a:avLst/>
              <a:gdLst>
                <a:gd name="T0" fmla="*/ 105 w 105"/>
                <a:gd name="T1" fmla="*/ 28 h 28"/>
                <a:gd name="T2" fmla="*/ 0 w 105"/>
                <a:gd name="T3" fmla="*/ 0 h 28"/>
                <a:gd name="T4" fmla="*/ 105 w 105"/>
                <a:gd name="T5" fmla="*/ 28 h 28"/>
              </a:gdLst>
              <a:ahLst/>
              <a:cxnLst>
                <a:cxn ang="0">
                  <a:pos x="T0" y="T1"/>
                </a:cxn>
                <a:cxn ang="0">
                  <a:pos x="T2" y="T3"/>
                </a:cxn>
                <a:cxn ang="0">
                  <a:pos x="T4" y="T5"/>
                </a:cxn>
              </a:cxnLst>
              <a:rect l="0" t="0" r="r" b="b"/>
              <a:pathLst>
                <a:path w="105" h="28">
                  <a:moveTo>
                    <a:pt x="105" y="28"/>
                  </a:moveTo>
                  <a:lnTo>
                    <a:pt x="0" y="0"/>
                  </a:lnTo>
                  <a:lnTo>
                    <a:pt x="105"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58" name="Line 1486"/>
            <p:cNvSpPr>
              <a:spLocks noChangeShapeType="1"/>
            </p:cNvSpPr>
            <p:nvPr/>
          </p:nvSpPr>
          <p:spPr bwMode="auto">
            <a:xfrm flipH="1" flipV="1">
              <a:off x="4906" y="3089"/>
              <a:ext cx="7" cy="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59" name="Freeform 1487"/>
            <p:cNvSpPr>
              <a:spLocks/>
            </p:cNvSpPr>
            <p:nvPr/>
          </p:nvSpPr>
          <p:spPr bwMode="auto">
            <a:xfrm>
              <a:off x="4907" y="3086"/>
              <a:ext cx="5" cy="2"/>
            </a:xfrm>
            <a:custGeom>
              <a:avLst/>
              <a:gdLst>
                <a:gd name="T0" fmla="*/ 79 w 79"/>
                <a:gd name="T1" fmla="*/ 28 h 28"/>
                <a:gd name="T2" fmla="*/ 0 w 79"/>
                <a:gd name="T3" fmla="*/ 0 h 28"/>
                <a:gd name="T4" fmla="*/ 79 w 79"/>
                <a:gd name="T5" fmla="*/ 28 h 28"/>
              </a:gdLst>
              <a:ahLst/>
              <a:cxnLst>
                <a:cxn ang="0">
                  <a:pos x="T0" y="T1"/>
                </a:cxn>
                <a:cxn ang="0">
                  <a:pos x="T2" y="T3"/>
                </a:cxn>
                <a:cxn ang="0">
                  <a:pos x="T4" y="T5"/>
                </a:cxn>
              </a:cxnLst>
              <a:rect l="0" t="0" r="r" b="b"/>
              <a:pathLst>
                <a:path w="79" h="28">
                  <a:moveTo>
                    <a:pt x="79" y="28"/>
                  </a:moveTo>
                  <a:lnTo>
                    <a:pt x="0" y="0"/>
                  </a:lnTo>
                  <a:lnTo>
                    <a:pt x="7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60" name="Line 1488"/>
            <p:cNvSpPr>
              <a:spLocks noChangeShapeType="1"/>
            </p:cNvSpPr>
            <p:nvPr/>
          </p:nvSpPr>
          <p:spPr bwMode="auto">
            <a:xfrm flipH="1" flipV="1">
              <a:off x="4907" y="3086"/>
              <a:ext cx="5" cy="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61" name="Freeform 1489"/>
            <p:cNvSpPr>
              <a:spLocks/>
            </p:cNvSpPr>
            <p:nvPr/>
          </p:nvSpPr>
          <p:spPr bwMode="auto">
            <a:xfrm>
              <a:off x="4906" y="3092"/>
              <a:ext cx="5" cy="2"/>
            </a:xfrm>
            <a:custGeom>
              <a:avLst/>
              <a:gdLst>
                <a:gd name="T0" fmla="*/ 78 w 78"/>
                <a:gd name="T1" fmla="*/ 21 h 21"/>
                <a:gd name="T2" fmla="*/ 0 w 78"/>
                <a:gd name="T3" fmla="*/ 0 h 21"/>
                <a:gd name="T4" fmla="*/ 78 w 78"/>
                <a:gd name="T5" fmla="*/ 21 h 21"/>
              </a:gdLst>
              <a:ahLst/>
              <a:cxnLst>
                <a:cxn ang="0">
                  <a:pos x="T0" y="T1"/>
                </a:cxn>
                <a:cxn ang="0">
                  <a:pos x="T2" y="T3"/>
                </a:cxn>
                <a:cxn ang="0">
                  <a:pos x="T4" y="T5"/>
                </a:cxn>
              </a:cxnLst>
              <a:rect l="0" t="0" r="r" b="b"/>
              <a:pathLst>
                <a:path w="78" h="21">
                  <a:moveTo>
                    <a:pt x="78" y="21"/>
                  </a:moveTo>
                  <a:lnTo>
                    <a:pt x="0" y="0"/>
                  </a:lnTo>
                  <a:lnTo>
                    <a:pt x="78"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62" name="Line 1490"/>
            <p:cNvSpPr>
              <a:spLocks noChangeShapeType="1"/>
            </p:cNvSpPr>
            <p:nvPr/>
          </p:nvSpPr>
          <p:spPr bwMode="auto">
            <a:xfrm flipH="1" flipV="1">
              <a:off x="4906" y="3092"/>
              <a:ext cx="5" cy="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63" name="Freeform 1491"/>
            <p:cNvSpPr>
              <a:spLocks/>
            </p:cNvSpPr>
            <p:nvPr/>
          </p:nvSpPr>
          <p:spPr bwMode="auto">
            <a:xfrm>
              <a:off x="4904" y="3099"/>
              <a:ext cx="8" cy="1"/>
            </a:xfrm>
            <a:custGeom>
              <a:avLst/>
              <a:gdLst>
                <a:gd name="T0" fmla="*/ 111 w 111"/>
                <a:gd name="T1" fmla="*/ 9 h 9"/>
                <a:gd name="T2" fmla="*/ 0 w 111"/>
                <a:gd name="T3" fmla="*/ 0 h 9"/>
                <a:gd name="T4" fmla="*/ 111 w 111"/>
                <a:gd name="T5" fmla="*/ 9 h 9"/>
              </a:gdLst>
              <a:ahLst/>
              <a:cxnLst>
                <a:cxn ang="0">
                  <a:pos x="T0" y="T1"/>
                </a:cxn>
                <a:cxn ang="0">
                  <a:pos x="T2" y="T3"/>
                </a:cxn>
                <a:cxn ang="0">
                  <a:pos x="T4" y="T5"/>
                </a:cxn>
              </a:cxnLst>
              <a:rect l="0" t="0" r="r" b="b"/>
              <a:pathLst>
                <a:path w="111" h="9">
                  <a:moveTo>
                    <a:pt x="111" y="9"/>
                  </a:moveTo>
                  <a:lnTo>
                    <a:pt x="0" y="0"/>
                  </a:lnTo>
                  <a:lnTo>
                    <a:pt x="111"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64" name="Line 1492"/>
            <p:cNvSpPr>
              <a:spLocks noChangeShapeType="1"/>
            </p:cNvSpPr>
            <p:nvPr/>
          </p:nvSpPr>
          <p:spPr bwMode="auto">
            <a:xfrm flipH="1" flipV="1">
              <a:off x="4904" y="3099"/>
              <a:ext cx="8"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65" name="Freeform 1493"/>
            <p:cNvSpPr>
              <a:spLocks/>
            </p:cNvSpPr>
            <p:nvPr/>
          </p:nvSpPr>
          <p:spPr bwMode="auto">
            <a:xfrm>
              <a:off x="4905" y="3096"/>
              <a:ext cx="5" cy="1"/>
            </a:xfrm>
            <a:custGeom>
              <a:avLst/>
              <a:gdLst>
                <a:gd name="T0" fmla="*/ 83 w 83"/>
                <a:gd name="T1" fmla="*/ 10 h 10"/>
                <a:gd name="T2" fmla="*/ 0 w 83"/>
                <a:gd name="T3" fmla="*/ 0 h 10"/>
                <a:gd name="T4" fmla="*/ 83 w 83"/>
                <a:gd name="T5" fmla="*/ 10 h 10"/>
              </a:gdLst>
              <a:ahLst/>
              <a:cxnLst>
                <a:cxn ang="0">
                  <a:pos x="T0" y="T1"/>
                </a:cxn>
                <a:cxn ang="0">
                  <a:pos x="T2" y="T3"/>
                </a:cxn>
                <a:cxn ang="0">
                  <a:pos x="T4" y="T5"/>
                </a:cxn>
              </a:cxnLst>
              <a:rect l="0" t="0" r="r" b="b"/>
              <a:pathLst>
                <a:path w="83" h="10">
                  <a:moveTo>
                    <a:pt x="83" y="10"/>
                  </a:moveTo>
                  <a:lnTo>
                    <a:pt x="0" y="0"/>
                  </a:lnTo>
                  <a:lnTo>
                    <a:pt x="83"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66" name="Line 1494"/>
            <p:cNvSpPr>
              <a:spLocks noChangeShapeType="1"/>
            </p:cNvSpPr>
            <p:nvPr/>
          </p:nvSpPr>
          <p:spPr bwMode="auto">
            <a:xfrm flipH="1" flipV="1">
              <a:off x="4905" y="3096"/>
              <a:ext cx="5"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67" name="Freeform 1495"/>
            <p:cNvSpPr>
              <a:spLocks/>
            </p:cNvSpPr>
            <p:nvPr/>
          </p:nvSpPr>
          <p:spPr bwMode="auto">
            <a:xfrm>
              <a:off x="4905" y="3102"/>
              <a:ext cx="5" cy="1"/>
            </a:xfrm>
            <a:custGeom>
              <a:avLst/>
              <a:gdLst>
                <a:gd name="T0" fmla="*/ 81 w 81"/>
                <a:gd name="T1" fmla="*/ 2 h 2"/>
                <a:gd name="T2" fmla="*/ 0 w 81"/>
                <a:gd name="T3" fmla="*/ 0 h 2"/>
                <a:gd name="T4" fmla="*/ 81 w 81"/>
                <a:gd name="T5" fmla="*/ 2 h 2"/>
              </a:gdLst>
              <a:ahLst/>
              <a:cxnLst>
                <a:cxn ang="0">
                  <a:pos x="T0" y="T1"/>
                </a:cxn>
                <a:cxn ang="0">
                  <a:pos x="T2" y="T3"/>
                </a:cxn>
                <a:cxn ang="0">
                  <a:pos x="T4" y="T5"/>
                </a:cxn>
              </a:cxnLst>
              <a:rect l="0" t="0" r="r" b="b"/>
              <a:pathLst>
                <a:path w="81" h="2">
                  <a:moveTo>
                    <a:pt x="81" y="2"/>
                  </a:moveTo>
                  <a:lnTo>
                    <a:pt x="0" y="0"/>
                  </a:lnTo>
                  <a:lnTo>
                    <a:pt x="81"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68" name="Line 1496"/>
            <p:cNvSpPr>
              <a:spLocks noChangeShapeType="1"/>
            </p:cNvSpPr>
            <p:nvPr/>
          </p:nvSpPr>
          <p:spPr bwMode="auto">
            <a:xfrm flipH="1" flipV="1">
              <a:off x="4905" y="3102"/>
              <a:ext cx="5"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69" name="Freeform 1497"/>
            <p:cNvSpPr>
              <a:spLocks/>
            </p:cNvSpPr>
            <p:nvPr/>
          </p:nvSpPr>
          <p:spPr bwMode="auto">
            <a:xfrm>
              <a:off x="4907" y="3116"/>
              <a:ext cx="7" cy="3"/>
            </a:xfrm>
            <a:custGeom>
              <a:avLst/>
              <a:gdLst>
                <a:gd name="T0" fmla="*/ 107 w 107"/>
                <a:gd name="T1" fmla="*/ 0 h 39"/>
                <a:gd name="T2" fmla="*/ 0 w 107"/>
                <a:gd name="T3" fmla="*/ 39 h 39"/>
                <a:gd name="T4" fmla="*/ 107 w 107"/>
                <a:gd name="T5" fmla="*/ 0 h 39"/>
              </a:gdLst>
              <a:ahLst/>
              <a:cxnLst>
                <a:cxn ang="0">
                  <a:pos x="T0" y="T1"/>
                </a:cxn>
                <a:cxn ang="0">
                  <a:pos x="T2" y="T3"/>
                </a:cxn>
                <a:cxn ang="0">
                  <a:pos x="T4" y="T5"/>
                </a:cxn>
              </a:cxnLst>
              <a:rect l="0" t="0" r="r" b="b"/>
              <a:pathLst>
                <a:path w="107" h="39">
                  <a:moveTo>
                    <a:pt x="107" y="0"/>
                  </a:moveTo>
                  <a:lnTo>
                    <a:pt x="0" y="39"/>
                  </a:lnTo>
                  <a:lnTo>
                    <a:pt x="10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70" name="Line 1498"/>
            <p:cNvSpPr>
              <a:spLocks noChangeShapeType="1"/>
            </p:cNvSpPr>
            <p:nvPr/>
          </p:nvSpPr>
          <p:spPr bwMode="auto">
            <a:xfrm flipH="1">
              <a:off x="4907" y="3116"/>
              <a:ext cx="7" cy="3"/>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71" name="Freeform 1499"/>
            <p:cNvSpPr>
              <a:spLocks/>
            </p:cNvSpPr>
            <p:nvPr/>
          </p:nvSpPr>
          <p:spPr bwMode="auto">
            <a:xfrm>
              <a:off x="4907" y="3114"/>
              <a:ext cx="5" cy="3"/>
            </a:xfrm>
            <a:custGeom>
              <a:avLst/>
              <a:gdLst>
                <a:gd name="T0" fmla="*/ 79 w 79"/>
                <a:gd name="T1" fmla="*/ 0 h 28"/>
                <a:gd name="T2" fmla="*/ 0 w 79"/>
                <a:gd name="T3" fmla="*/ 28 h 28"/>
                <a:gd name="T4" fmla="*/ 79 w 79"/>
                <a:gd name="T5" fmla="*/ 0 h 28"/>
              </a:gdLst>
              <a:ahLst/>
              <a:cxnLst>
                <a:cxn ang="0">
                  <a:pos x="T0" y="T1"/>
                </a:cxn>
                <a:cxn ang="0">
                  <a:pos x="T2" y="T3"/>
                </a:cxn>
                <a:cxn ang="0">
                  <a:pos x="T4" y="T5"/>
                </a:cxn>
              </a:cxnLst>
              <a:rect l="0" t="0" r="r" b="b"/>
              <a:pathLst>
                <a:path w="79" h="28">
                  <a:moveTo>
                    <a:pt x="79" y="0"/>
                  </a:moveTo>
                  <a:lnTo>
                    <a:pt x="0" y="28"/>
                  </a:lnTo>
                  <a:lnTo>
                    <a:pt x="7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72" name="Line 1500"/>
            <p:cNvSpPr>
              <a:spLocks noChangeShapeType="1"/>
            </p:cNvSpPr>
            <p:nvPr/>
          </p:nvSpPr>
          <p:spPr bwMode="auto">
            <a:xfrm flipH="1">
              <a:off x="4907" y="3114"/>
              <a:ext cx="5" cy="3"/>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73" name="Freeform 1501"/>
            <p:cNvSpPr>
              <a:spLocks/>
            </p:cNvSpPr>
            <p:nvPr/>
          </p:nvSpPr>
          <p:spPr bwMode="auto">
            <a:xfrm>
              <a:off x="4909" y="3120"/>
              <a:ext cx="5" cy="2"/>
            </a:xfrm>
            <a:custGeom>
              <a:avLst/>
              <a:gdLst>
                <a:gd name="T0" fmla="*/ 74 w 74"/>
                <a:gd name="T1" fmla="*/ 0 h 30"/>
                <a:gd name="T2" fmla="*/ 0 w 74"/>
                <a:gd name="T3" fmla="*/ 30 h 30"/>
                <a:gd name="T4" fmla="*/ 74 w 74"/>
                <a:gd name="T5" fmla="*/ 0 h 30"/>
              </a:gdLst>
              <a:ahLst/>
              <a:cxnLst>
                <a:cxn ang="0">
                  <a:pos x="T0" y="T1"/>
                </a:cxn>
                <a:cxn ang="0">
                  <a:pos x="T2" y="T3"/>
                </a:cxn>
                <a:cxn ang="0">
                  <a:pos x="T4" y="T5"/>
                </a:cxn>
              </a:cxnLst>
              <a:rect l="0" t="0" r="r" b="b"/>
              <a:pathLst>
                <a:path w="74" h="30">
                  <a:moveTo>
                    <a:pt x="74" y="0"/>
                  </a:moveTo>
                  <a:lnTo>
                    <a:pt x="0" y="30"/>
                  </a:lnTo>
                  <a:lnTo>
                    <a:pt x="7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74" name="Line 1502"/>
            <p:cNvSpPr>
              <a:spLocks noChangeShapeType="1"/>
            </p:cNvSpPr>
            <p:nvPr/>
          </p:nvSpPr>
          <p:spPr bwMode="auto">
            <a:xfrm flipH="1">
              <a:off x="4909" y="3120"/>
              <a:ext cx="5" cy="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75" name="Freeform 1503"/>
            <p:cNvSpPr>
              <a:spLocks/>
            </p:cNvSpPr>
            <p:nvPr/>
          </p:nvSpPr>
          <p:spPr bwMode="auto">
            <a:xfrm>
              <a:off x="4905" y="3108"/>
              <a:ext cx="7" cy="1"/>
            </a:xfrm>
            <a:custGeom>
              <a:avLst/>
              <a:gdLst>
                <a:gd name="T0" fmla="*/ 108 w 108"/>
                <a:gd name="T1" fmla="*/ 0 h 16"/>
                <a:gd name="T2" fmla="*/ 0 w 108"/>
                <a:gd name="T3" fmla="*/ 16 h 16"/>
                <a:gd name="T4" fmla="*/ 108 w 108"/>
                <a:gd name="T5" fmla="*/ 0 h 16"/>
              </a:gdLst>
              <a:ahLst/>
              <a:cxnLst>
                <a:cxn ang="0">
                  <a:pos x="T0" y="T1"/>
                </a:cxn>
                <a:cxn ang="0">
                  <a:pos x="T2" y="T3"/>
                </a:cxn>
                <a:cxn ang="0">
                  <a:pos x="T4" y="T5"/>
                </a:cxn>
              </a:cxnLst>
              <a:rect l="0" t="0" r="r" b="b"/>
              <a:pathLst>
                <a:path w="108" h="16">
                  <a:moveTo>
                    <a:pt x="108" y="0"/>
                  </a:moveTo>
                  <a:lnTo>
                    <a:pt x="0" y="16"/>
                  </a:lnTo>
                  <a:lnTo>
                    <a:pt x="10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76" name="Line 1504"/>
            <p:cNvSpPr>
              <a:spLocks noChangeShapeType="1"/>
            </p:cNvSpPr>
            <p:nvPr/>
          </p:nvSpPr>
          <p:spPr bwMode="auto">
            <a:xfrm flipH="1">
              <a:off x="4905" y="3108"/>
              <a:ext cx="7"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77" name="Freeform 1505"/>
            <p:cNvSpPr>
              <a:spLocks/>
            </p:cNvSpPr>
            <p:nvPr/>
          </p:nvSpPr>
          <p:spPr bwMode="auto">
            <a:xfrm>
              <a:off x="4905" y="3106"/>
              <a:ext cx="5" cy="1"/>
            </a:xfrm>
            <a:custGeom>
              <a:avLst/>
              <a:gdLst>
                <a:gd name="T0" fmla="*/ 83 w 83"/>
                <a:gd name="T1" fmla="*/ 0 h 10"/>
                <a:gd name="T2" fmla="*/ 0 w 83"/>
                <a:gd name="T3" fmla="*/ 10 h 10"/>
                <a:gd name="T4" fmla="*/ 83 w 83"/>
                <a:gd name="T5" fmla="*/ 0 h 10"/>
              </a:gdLst>
              <a:ahLst/>
              <a:cxnLst>
                <a:cxn ang="0">
                  <a:pos x="T0" y="T1"/>
                </a:cxn>
                <a:cxn ang="0">
                  <a:pos x="T2" y="T3"/>
                </a:cxn>
                <a:cxn ang="0">
                  <a:pos x="T4" y="T5"/>
                </a:cxn>
              </a:cxnLst>
              <a:rect l="0" t="0" r="r" b="b"/>
              <a:pathLst>
                <a:path w="83" h="10">
                  <a:moveTo>
                    <a:pt x="83" y="0"/>
                  </a:moveTo>
                  <a:lnTo>
                    <a:pt x="0" y="10"/>
                  </a:lnTo>
                  <a:lnTo>
                    <a:pt x="8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78" name="Line 1506"/>
            <p:cNvSpPr>
              <a:spLocks noChangeShapeType="1"/>
            </p:cNvSpPr>
            <p:nvPr/>
          </p:nvSpPr>
          <p:spPr bwMode="auto">
            <a:xfrm flipH="1">
              <a:off x="4905" y="3106"/>
              <a:ext cx="5"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79" name="Freeform 1507"/>
            <p:cNvSpPr>
              <a:spLocks/>
            </p:cNvSpPr>
            <p:nvPr/>
          </p:nvSpPr>
          <p:spPr bwMode="auto">
            <a:xfrm>
              <a:off x="4906" y="3111"/>
              <a:ext cx="5" cy="1"/>
            </a:xfrm>
            <a:custGeom>
              <a:avLst/>
              <a:gdLst>
                <a:gd name="T0" fmla="*/ 80 w 80"/>
                <a:gd name="T1" fmla="*/ 0 h 14"/>
                <a:gd name="T2" fmla="*/ 0 w 80"/>
                <a:gd name="T3" fmla="*/ 14 h 14"/>
                <a:gd name="T4" fmla="*/ 80 w 80"/>
                <a:gd name="T5" fmla="*/ 0 h 14"/>
              </a:gdLst>
              <a:ahLst/>
              <a:cxnLst>
                <a:cxn ang="0">
                  <a:pos x="T0" y="T1"/>
                </a:cxn>
                <a:cxn ang="0">
                  <a:pos x="T2" y="T3"/>
                </a:cxn>
                <a:cxn ang="0">
                  <a:pos x="T4" y="T5"/>
                </a:cxn>
              </a:cxnLst>
              <a:rect l="0" t="0" r="r" b="b"/>
              <a:pathLst>
                <a:path w="80" h="14">
                  <a:moveTo>
                    <a:pt x="80" y="0"/>
                  </a:moveTo>
                  <a:lnTo>
                    <a:pt x="0" y="14"/>
                  </a:lnTo>
                  <a:lnTo>
                    <a:pt x="8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80" name="Line 1508"/>
            <p:cNvSpPr>
              <a:spLocks noChangeShapeType="1"/>
            </p:cNvSpPr>
            <p:nvPr/>
          </p:nvSpPr>
          <p:spPr bwMode="auto">
            <a:xfrm flipH="1">
              <a:off x="4906" y="3111"/>
              <a:ext cx="5" cy="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81" name="Freeform 1509"/>
            <p:cNvSpPr>
              <a:spLocks/>
            </p:cNvSpPr>
            <p:nvPr/>
          </p:nvSpPr>
          <p:spPr bwMode="auto">
            <a:xfrm>
              <a:off x="4911" y="3124"/>
              <a:ext cx="6" cy="5"/>
            </a:xfrm>
            <a:custGeom>
              <a:avLst/>
              <a:gdLst>
                <a:gd name="T0" fmla="*/ 91 w 91"/>
                <a:gd name="T1" fmla="*/ 0 h 60"/>
                <a:gd name="T2" fmla="*/ 0 w 91"/>
                <a:gd name="T3" fmla="*/ 60 h 60"/>
                <a:gd name="T4" fmla="*/ 91 w 91"/>
                <a:gd name="T5" fmla="*/ 0 h 60"/>
              </a:gdLst>
              <a:ahLst/>
              <a:cxnLst>
                <a:cxn ang="0">
                  <a:pos x="T0" y="T1"/>
                </a:cxn>
                <a:cxn ang="0">
                  <a:pos x="T2" y="T3"/>
                </a:cxn>
                <a:cxn ang="0">
                  <a:pos x="T4" y="T5"/>
                </a:cxn>
              </a:cxnLst>
              <a:rect l="0" t="0" r="r" b="b"/>
              <a:pathLst>
                <a:path w="91" h="60">
                  <a:moveTo>
                    <a:pt x="91" y="0"/>
                  </a:moveTo>
                  <a:lnTo>
                    <a:pt x="0" y="60"/>
                  </a:lnTo>
                  <a:lnTo>
                    <a:pt x="9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82" name="Line 1510"/>
            <p:cNvSpPr>
              <a:spLocks noChangeShapeType="1"/>
            </p:cNvSpPr>
            <p:nvPr/>
          </p:nvSpPr>
          <p:spPr bwMode="auto">
            <a:xfrm flipH="1">
              <a:off x="4911" y="3124"/>
              <a:ext cx="6" cy="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83" name="Freeform 1511"/>
            <p:cNvSpPr>
              <a:spLocks/>
            </p:cNvSpPr>
            <p:nvPr/>
          </p:nvSpPr>
          <p:spPr bwMode="auto">
            <a:xfrm>
              <a:off x="4910" y="3123"/>
              <a:ext cx="5" cy="3"/>
            </a:xfrm>
            <a:custGeom>
              <a:avLst/>
              <a:gdLst>
                <a:gd name="T0" fmla="*/ 72 w 72"/>
                <a:gd name="T1" fmla="*/ 0 h 44"/>
                <a:gd name="T2" fmla="*/ 0 w 72"/>
                <a:gd name="T3" fmla="*/ 44 h 44"/>
                <a:gd name="T4" fmla="*/ 72 w 72"/>
                <a:gd name="T5" fmla="*/ 0 h 44"/>
              </a:gdLst>
              <a:ahLst/>
              <a:cxnLst>
                <a:cxn ang="0">
                  <a:pos x="T0" y="T1"/>
                </a:cxn>
                <a:cxn ang="0">
                  <a:pos x="T2" y="T3"/>
                </a:cxn>
                <a:cxn ang="0">
                  <a:pos x="T4" y="T5"/>
                </a:cxn>
              </a:cxnLst>
              <a:rect l="0" t="0" r="r" b="b"/>
              <a:pathLst>
                <a:path w="72" h="44">
                  <a:moveTo>
                    <a:pt x="72" y="0"/>
                  </a:moveTo>
                  <a:lnTo>
                    <a:pt x="0" y="44"/>
                  </a:lnTo>
                  <a:lnTo>
                    <a:pt x="7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84" name="Line 1512"/>
            <p:cNvSpPr>
              <a:spLocks noChangeShapeType="1"/>
            </p:cNvSpPr>
            <p:nvPr/>
          </p:nvSpPr>
          <p:spPr bwMode="auto">
            <a:xfrm flipH="1">
              <a:off x="4910" y="3123"/>
              <a:ext cx="5" cy="3"/>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85" name="Freeform 1513"/>
            <p:cNvSpPr>
              <a:spLocks/>
            </p:cNvSpPr>
            <p:nvPr/>
          </p:nvSpPr>
          <p:spPr bwMode="auto">
            <a:xfrm>
              <a:off x="4913" y="3127"/>
              <a:ext cx="5" cy="4"/>
            </a:xfrm>
            <a:custGeom>
              <a:avLst/>
              <a:gdLst>
                <a:gd name="T0" fmla="*/ 65 w 65"/>
                <a:gd name="T1" fmla="*/ 0 h 46"/>
                <a:gd name="T2" fmla="*/ 0 w 65"/>
                <a:gd name="T3" fmla="*/ 46 h 46"/>
                <a:gd name="T4" fmla="*/ 65 w 65"/>
                <a:gd name="T5" fmla="*/ 0 h 46"/>
              </a:gdLst>
              <a:ahLst/>
              <a:cxnLst>
                <a:cxn ang="0">
                  <a:pos x="T0" y="T1"/>
                </a:cxn>
                <a:cxn ang="0">
                  <a:pos x="T2" y="T3"/>
                </a:cxn>
                <a:cxn ang="0">
                  <a:pos x="T4" y="T5"/>
                </a:cxn>
              </a:cxnLst>
              <a:rect l="0" t="0" r="r" b="b"/>
              <a:pathLst>
                <a:path w="65" h="46">
                  <a:moveTo>
                    <a:pt x="65" y="0"/>
                  </a:moveTo>
                  <a:lnTo>
                    <a:pt x="0" y="46"/>
                  </a:lnTo>
                  <a:lnTo>
                    <a:pt x="6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86" name="Line 1514"/>
            <p:cNvSpPr>
              <a:spLocks noChangeShapeType="1"/>
            </p:cNvSpPr>
            <p:nvPr/>
          </p:nvSpPr>
          <p:spPr bwMode="auto">
            <a:xfrm flipH="1">
              <a:off x="4913" y="3127"/>
              <a:ext cx="5" cy="4"/>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87" name="Freeform 1515"/>
            <p:cNvSpPr>
              <a:spLocks/>
            </p:cNvSpPr>
            <p:nvPr/>
          </p:nvSpPr>
          <p:spPr bwMode="auto">
            <a:xfrm>
              <a:off x="4917" y="3130"/>
              <a:ext cx="6" cy="6"/>
            </a:xfrm>
            <a:custGeom>
              <a:avLst/>
              <a:gdLst>
                <a:gd name="T0" fmla="*/ 81 w 81"/>
                <a:gd name="T1" fmla="*/ 0 h 81"/>
                <a:gd name="T2" fmla="*/ 0 w 81"/>
                <a:gd name="T3" fmla="*/ 81 h 81"/>
                <a:gd name="T4" fmla="*/ 81 w 81"/>
                <a:gd name="T5" fmla="*/ 0 h 81"/>
              </a:gdLst>
              <a:ahLst/>
              <a:cxnLst>
                <a:cxn ang="0">
                  <a:pos x="T0" y="T1"/>
                </a:cxn>
                <a:cxn ang="0">
                  <a:pos x="T2" y="T3"/>
                </a:cxn>
                <a:cxn ang="0">
                  <a:pos x="T4" y="T5"/>
                </a:cxn>
              </a:cxnLst>
              <a:rect l="0" t="0" r="r" b="b"/>
              <a:pathLst>
                <a:path w="81" h="81">
                  <a:moveTo>
                    <a:pt x="81" y="0"/>
                  </a:moveTo>
                  <a:lnTo>
                    <a:pt x="0" y="81"/>
                  </a:lnTo>
                  <a:lnTo>
                    <a:pt x="8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88" name="Line 1516"/>
            <p:cNvSpPr>
              <a:spLocks noChangeShapeType="1"/>
            </p:cNvSpPr>
            <p:nvPr/>
          </p:nvSpPr>
          <p:spPr bwMode="auto">
            <a:xfrm flipH="1">
              <a:off x="4917" y="3130"/>
              <a:ext cx="6" cy="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89" name="Freeform 1517"/>
            <p:cNvSpPr>
              <a:spLocks/>
            </p:cNvSpPr>
            <p:nvPr/>
          </p:nvSpPr>
          <p:spPr bwMode="auto">
            <a:xfrm>
              <a:off x="4916" y="3130"/>
              <a:ext cx="4" cy="4"/>
            </a:xfrm>
            <a:custGeom>
              <a:avLst/>
              <a:gdLst>
                <a:gd name="T0" fmla="*/ 60 w 60"/>
                <a:gd name="T1" fmla="*/ 0 h 58"/>
                <a:gd name="T2" fmla="*/ 0 w 60"/>
                <a:gd name="T3" fmla="*/ 58 h 58"/>
                <a:gd name="T4" fmla="*/ 60 w 60"/>
                <a:gd name="T5" fmla="*/ 0 h 58"/>
              </a:gdLst>
              <a:ahLst/>
              <a:cxnLst>
                <a:cxn ang="0">
                  <a:pos x="T0" y="T1"/>
                </a:cxn>
                <a:cxn ang="0">
                  <a:pos x="T2" y="T3"/>
                </a:cxn>
                <a:cxn ang="0">
                  <a:pos x="T4" y="T5"/>
                </a:cxn>
              </a:cxnLst>
              <a:rect l="0" t="0" r="r" b="b"/>
              <a:pathLst>
                <a:path w="60" h="58">
                  <a:moveTo>
                    <a:pt x="60" y="0"/>
                  </a:moveTo>
                  <a:lnTo>
                    <a:pt x="0" y="58"/>
                  </a:lnTo>
                  <a:lnTo>
                    <a:pt x="6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90" name="Line 1518"/>
            <p:cNvSpPr>
              <a:spLocks noChangeShapeType="1"/>
            </p:cNvSpPr>
            <p:nvPr/>
          </p:nvSpPr>
          <p:spPr bwMode="auto">
            <a:xfrm flipH="1">
              <a:off x="4916" y="3130"/>
              <a:ext cx="4" cy="4"/>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91" name="Freeform 1519"/>
            <p:cNvSpPr>
              <a:spLocks/>
            </p:cNvSpPr>
            <p:nvPr/>
          </p:nvSpPr>
          <p:spPr bwMode="auto">
            <a:xfrm>
              <a:off x="4920" y="3134"/>
              <a:ext cx="3" cy="4"/>
            </a:xfrm>
            <a:custGeom>
              <a:avLst/>
              <a:gdLst>
                <a:gd name="T0" fmla="*/ 54 w 54"/>
                <a:gd name="T1" fmla="*/ 0 h 59"/>
                <a:gd name="T2" fmla="*/ 0 w 54"/>
                <a:gd name="T3" fmla="*/ 59 h 59"/>
                <a:gd name="T4" fmla="*/ 54 w 54"/>
                <a:gd name="T5" fmla="*/ 0 h 59"/>
              </a:gdLst>
              <a:ahLst/>
              <a:cxnLst>
                <a:cxn ang="0">
                  <a:pos x="T0" y="T1"/>
                </a:cxn>
                <a:cxn ang="0">
                  <a:pos x="T2" y="T3"/>
                </a:cxn>
                <a:cxn ang="0">
                  <a:pos x="T4" y="T5"/>
                </a:cxn>
              </a:cxnLst>
              <a:rect l="0" t="0" r="r" b="b"/>
              <a:pathLst>
                <a:path w="54" h="59">
                  <a:moveTo>
                    <a:pt x="54" y="0"/>
                  </a:moveTo>
                  <a:lnTo>
                    <a:pt x="0" y="59"/>
                  </a:lnTo>
                  <a:lnTo>
                    <a:pt x="5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92" name="Line 1520"/>
            <p:cNvSpPr>
              <a:spLocks noChangeShapeType="1"/>
            </p:cNvSpPr>
            <p:nvPr/>
          </p:nvSpPr>
          <p:spPr bwMode="auto">
            <a:xfrm flipH="1">
              <a:off x="4920" y="3134"/>
              <a:ext cx="3" cy="4"/>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93" name="Freeform 1521"/>
            <p:cNvSpPr>
              <a:spLocks/>
            </p:cNvSpPr>
            <p:nvPr/>
          </p:nvSpPr>
          <p:spPr bwMode="auto">
            <a:xfrm>
              <a:off x="4922" y="3237"/>
              <a:ext cx="315" cy="556"/>
            </a:xfrm>
            <a:custGeom>
              <a:avLst/>
              <a:gdLst>
                <a:gd name="T0" fmla="*/ 603 w 4721"/>
                <a:gd name="T1" fmla="*/ 62 h 7236"/>
                <a:gd name="T2" fmla="*/ 796 w 4721"/>
                <a:gd name="T3" fmla="*/ 0 h 7236"/>
                <a:gd name="T4" fmla="*/ 926 w 4721"/>
                <a:gd name="T5" fmla="*/ 60 h 7236"/>
                <a:gd name="T6" fmla="*/ 949 w 4721"/>
                <a:gd name="T7" fmla="*/ 198 h 7236"/>
                <a:gd name="T8" fmla="*/ 1014 w 4721"/>
                <a:gd name="T9" fmla="*/ 1099 h 7236"/>
                <a:gd name="T10" fmla="*/ 991 w 4721"/>
                <a:gd name="T11" fmla="*/ 2315 h 7236"/>
                <a:gd name="T12" fmla="*/ 903 w 4721"/>
                <a:gd name="T13" fmla="*/ 2785 h 7236"/>
                <a:gd name="T14" fmla="*/ 650 w 4721"/>
                <a:gd name="T15" fmla="*/ 3379 h 7236"/>
                <a:gd name="T16" fmla="*/ 394 w 4721"/>
                <a:gd name="T17" fmla="*/ 4114 h 7236"/>
                <a:gd name="T18" fmla="*/ 296 w 4721"/>
                <a:gd name="T19" fmla="*/ 4810 h 7236"/>
                <a:gd name="T20" fmla="*/ 327 w 4721"/>
                <a:gd name="T21" fmla="*/ 5561 h 7236"/>
                <a:gd name="T22" fmla="*/ 529 w 4721"/>
                <a:gd name="T23" fmla="*/ 6111 h 7236"/>
                <a:gd name="T24" fmla="*/ 898 w 4721"/>
                <a:gd name="T25" fmla="*/ 6496 h 7236"/>
                <a:gd name="T26" fmla="*/ 1422 w 4721"/>
                <a:gd name="T27" fmla="*/ 6752 h 7236"/>
                <a:gd name="T28" fmla="*/ 2096 w 4721"/>
                <a:gd name="T29" fmla="*/ 6910 h 7236"/>
                <a:gd name="T30" fmla="*/ 2830 w 4721"/>
                <a:gd name="T31" fmla="*/ 6945 h 7236"/>
                <a:gd name="T32" fmla="*/ 3429 w 4721"/>
                <a:gd name="T33" fmla="*/ 6733 h 7236"/>
                <a:gd name="T34" fmla="*/ 3881 w 4721"/>
                <a:gd name="T35" fmla="*/ 6353 h 7236"/>
                <a:gd name="T36" fmla="*/ 4197 w 4721"/>
                <a:gd name="T37" fmla="*/ 5899 h 7236"/>
                <a:gd name="T38" fmla="*/ 4406 w 4721"/>
                <a:gd name="T39" fmla="*/ 5342 h 7236"/>
                <a:gd name="T40" fmla="*/ 4429 w 4721"/>
                <a:gd name="T41" fmla="*/ 4821 h 7236"/>
                <a:gd name="T42" fmla="*/ 4294 w 4721"/>
                <a:gd name="T43" fmla="*/ 4211 h 7236"/>
                <a:gd name="T44" fmla="*/ 4065 w 4721"/>
                <a:gd name="T45" fmla="*/ 3803 h 7236"/>
                <a:gd name="T46" fmla="*/ 3684 w 4721"/>
                <a:gd name="T47" fmla="*/ 3370 h 7236"/>
                <a:gd name="T48" fmla="*/ 2859 w 4721"/>
                <a:gd name="T49" fmla="*/ 2645 h 7236"/>
                <a:gd name="T50" fmla="*/ 1948 w 4721"/>
                <a:gd name="T51" fmla="*/ 1734 h 7236"/>
                <a:gd name="T52" fmla="*/ 2147 w 4721"/>
                <a:gd name="T53" fmla="*/ 1560 h 7236"/>
                <a:gd name="T54" fmla="*/ 3136 w 4721"/>
                <a:gd name="T55" fmla="*/ 2555 h 7236"/>
                <a:gd name="T56" fmla="*/ 4004 w 4721"/>
                <a:gd name="T57" fmla="*/ 3317 h 7236"/>
                <a:gd name="T58" fmla="*/ 4392 w 4721"/>
                <a:gd name="T59" fmla="*/ 3791 h 7236"/>
                <a:gd name="T60" fmla="*/ 4614 w 4721"/>
                <a:gd name="T61" fmla="*/ 4264 h 7236"/>
                <a:gd name="T62" fmla="*/ 4721 w 4721"/>
                <a:gd name="T63" fmla="*/ 4996 h 7236"/>
                <a:gd name="T64" fmla="*/ 4645 w 4721"/>
                <a:gd name="T65" fmla="*/ 5572 h 7236"/>
                <a:gd name="T66" fmla="*/ 4468 w 4721"/>
                <a:gd name="T67" fmla="*/ 6001 h 7236"/>
                <a:gd name="T68" fmla="*/ 4155 w 4721"/>
                <a:gd name="T69" fmla="*/ 6471 h 7236"/>
                <a:gd name="T70" fmla="*/ 3696 w 4721"/>
                <a:gd name="T71" fmla="*/ 6894 h 7236"/>
                <a:gd name="T72" fmla="*/ 3085 w 4721"/>
                <a:gd name="T73" fmla="*/ 7174 h 7236"/>
                <a:gd name="T74" fmla="*/ 2454 w 4721"/>
                <a:gd name="T75" fmla="*/ 7232 h 7236"/>
                <a:gd name="T76" fmla="*/ 1773 w 4721"/>
                <a:gd name="T77" fmla="*/ 7131 h 7236"/>
                <a:gd name="T78" fmla="*/ 1086 w 4721"/>
                <a:gd name="T79" fmla="*/ 6903 h 7236"/>
                <a:gd name="T80" fmla="*/ 557 w 4721"/>
                <a:gd name="T81" fmla="*/ 6553 h 7236"/>
                <a:gd name="T82" fmla="*/ 197 w 4721"/>
                <a:gd name="T83" fmla="*/ 6058 h 7236"/>
                <a:gd name="T84" fmla="*/ 18 w 4721"/>
                <a:gd name="T85" fmla="*/ 5402 h 7236"/>
                <a:gd name="T86" fmla="*/ 23 w 4721"/>
                <a:gd name="T87" fmla="*/ 4593 h 7236"/>
                <a:gd name="T88" fmla="*/ 242 w 4721"/>
                <a:gd name="T89" fmla="*/ 3598 h 7236"/>
                <a:gd name="T90" fmla="*/ 585 w 4721"/>
                <a:gd name="T91" fmla="*/ 2794 h 7236"/>
                <a:gd name="T92" fmla="*/ 726 w 4721"/>
                <a:gd name="T93" fmla="*/ 2179 h 7236"/>
                <a:gd name="T94" fmla="*/ 743 w 4721"/>
                <a:gd name="T95" fmla="*/ 1318 h 7236"/>
                <a:gd name="T96" fmla="*/ 620 w 4721"/>
                <a:gd name="T97" fmla="*/ 324 h 7236"/>
                <a:gd name="T98" fmla="*/ 562 w 4721"/>
                <a:gd name="T99" fmla="*/ 141 h 7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721" h="7236">
                  <a:moveTo>
                    <a:pt x="562" y="141"/>
                  </a:moveTo>
                  <a:lnTo>
                    <a:pt x="569" y="100"/>
                  </a:lnTo>
                  <a:lnTo>
                    <a:pt x="603" y="62"/>
                  </a:lnTo>
                  <a:lnTo>
                    <a:pt x="659" y="30"/>
                  </a:lnTo>
                  <a:lnTo>
                    <a:pt x="726" y="7"/>
                  </a:lnTo>
                  <a:lnTo>
                    <a:pt x="796" y="0"/>
                  </a:lnTo>
                  <a:lnTo>
                    <a:pt x="858" y="7"/>
                  </a:lnTo>
                  <a:lnTo>
                    <a:pt x="905" y="28"/>
                  </a:lnTo>
                  <a:lnTo>
                    <a:pt x="926" y="60"/>
                  </a:lnTo>
                  <a:lnTo>
                    <a:pt x="952" y="109"/>
                  </a:lnTo>
                  <a:lnTo>
                    <a:pt x="961" y="148"/>
                  </a:lnTo>
                  <a:lnTo>
                    <a:pt x="949" y="198"/>
                  </a:lnTo>
                  <a:lnTo>
                    <a:pt x="940" y="254"/>
                  </a:lnTo>
                  <a:lnTo>
                    <a:pt x="984" y="597"/>
                  </a:lnTo>
                  <a:lnTo>
                    <a:pt x="1014" y="1099"/>
                  </a:lnTo>
                  <a:lnTo>
                    <a:pt x="1023" y="1693"/>
                  </a:lnTo>
                  <a:lnTo>
                    <a:pt x="1012" y="2004"/>
                  </a:lnTo>
                  <a:lnTo>
                    <a:pt x="991" y="2315"/>
                  </a:lnTo>
                  <a:lnTo>
                    <a:pt x="970" y="2490"/>
                  </a:lnTo>
                  <a:lnTo>
                    <a:pt x="940" y="2645"/>
                  </a:lnTo>
                  <a:lnTo>
                    <a:pt x="903" y="2785"/>
                  </a:lnTo>
                  <a:lnTo>
                    <a:pt x="858" y="2914"/>
                  </a:lnTo>
                  <a:lnTo>
                    <a:pt x="759" y="3149"/>
                  </a:lnTo>
                  <a:lnTo>
                    <a:pt x="650" y="3379"/>
                  </a:lnTo>
                  <a:lnTo>
                    <a:pt x="540" y="3630"/>
                  </a:lnTo>
                  <a:lnTo>
                    <a:pt x="439" y="3935"/>
                  </a:lnTo>
                  <a:lnTo>
                    <a:pt x="394" y="4114"/>
                  </a:lnTo>
                  <a:lnTo>
                    <a:pt x="355" y="4317"/>
                  </a:lnTo>
                  <a:lnTo>
                    <a:pt x="323" y="4547"/>
                  </a:lnTo>
                  <a:lnTo>
                    <a:pt x="296" y="4810"/>
                  </a:lnTo>
                  <a:lnTo>
                    <a:pt x="287" y="5084"/>
                  </a:lnTo>
                  <a:lnTo>
                    <a:pt x="296" y="5335"/>
                  </a:lnTo>
                  <a:lnTo>
                    <a:pt x="327" y="5561"/>
                  </a:lnTo>
                  <a:lnTo>
                    <a:pt x="374" y="5766"/>
                  </a:lnTo>
                  <a:lnTo>
                    <a:pt x="441" y="5947"/>
                  </a:lnTo>
                  <a:lnTo>
                    <a:pt x="529" y="6111"/>
                  </a:lnTo>
                  <a:lnTo>
                    <a:pt x="634" y="6256"/>
                  </a:lnTo>
                  <a:lnTo>
                    <a:pt x="757" y="6385"/>
                  </a:lnTo>
                  <a:lnTo>
                    <a:pt x="898" y="6496"/>
                  </a:lnTo>
                  <a:lnTo>
                    <a:pt x="1056" y="6595"/>
                  </a:lnTo>
                  <a:lnTo>
                    <a:pt x="1232" y="6680"/>
                  </a:lnTo>
                  <a:lnTo>
                    <a:pt x="1422" y="6752"/>
                  </a:lnTo>
                  <a:lnTo>
                    <a:pt x="1632" y="6814"/>
                  </a:lnTo>
                  <a:lnTo>
                    <a:pt x="1856" y="6867"/>
                  </a:lnTo>
                  <a:lnTo>
                    <a:pt x="2096" y="6910"/>
                  </a:lnTo>
                  <a:lnTo>
                    <a:pt x="2351" y="6948"/>
                  </a:lnTo>
                  <a:lnTo>
                    <a:pt x="2599" y="6961"/>
                  </a:lnTo>
                  <a:lnTo>
                    <a:pt x="2830" y="6945"/>
                  </a:lnTo>
                  <a:lnTo>
                    <a:pt x="3045" y="6899"/>
                  </a:lnTo>
                  <a:lnTo>
                    <a:pt x="3245" y="6828"/>
                  </a:lnTo>
                  <a:lnTo>
                    <a:pt x="3429" y="6733"/>
                  </a:lnTo>
                  <a:lnTo>
                    <a:pt x="3595" y="6620"/>
                  </a:lnTo>
                  <a:lnTo>
                    <a:pt x="3747" y="6491"/>
                  </a:lnTo>
                  <a:lnTo>
                    <a:pt x="3881" y="6353"/>
                  </a:lnTo>
                  <a:lnTo>
                    <a:pt x="4002" y="6206"/>
                  </a:lnTo>
                  <a:lnTo>
                    <a:pt x="4106" y="6051"/>
                  </a:lnTo>
                  <a:lnTo>
                    <a:pt x="4197" y="5899"/>
                  </a:lnTo>
                  <a:lnTo>
                    <a:pt x="4271" y="5748"/>
                  </a:lnTo>
                  <a:lnTo>
                    <a:pt x="4376" y="5466"/>
                  </a:lnTo>
                  <a:lnTo>
                    <a:pt x="4406" y="5342"/>
                  </a:lnTo>
                  <a:lnTo>
                    <a:pt x="4419" y="5233"/>
                  </a:lnTo>
                  <a:lnTo>
                    <a:pt x="4432" y="5036"/>
                  </a:lnTo>
                  <a:lnTo>
                    <a:pt x="4429" y="4821"/>
                  </a:lnTo>
                  <a:lnTo>
                    <a:pt x="4403" y="4589"/>
                  </a:lnTo>
                  <a:lnTo>
                    <a:pt x="4341" y="4340"/>
                  </a:lnTo>
                  <a:lnTo>
                    <a:pt x="4294" y="4211"/>
                  </a:lnTo>
                  <a:lnTo>
                    <a:pt x="4231" y="4078"/>
                  </a:lnTo>
                  <a:lnTo>
                    <a:pt x="4157" y="3942"/>
                  </a:lnTo>
                  <a:lnTo>
                    <a:pt x="4065" y="3803"/>
                  </a:lnTo>
                  <a:lnTo>
                    <a:pt x="3958" y="3660"/>
                  </a:lnTo>
                  <a:lnTo>
                    <a:pt x="3830" y="3517"/>
                  </a:lnTo>
                  <a:lnTo>
                    <a:pt x="3684" y="3370"/>
                  </a:lnTo>
                  <a:lnTo>
                    <a:pt x="3517" y="3223"/>
                  </a:lnTo>
                  <a:lnTo>
                    <a:pt x="3168" y="2923"/>
                  </a:lnTo>
                  <a:lnTo>
                    <a:pt x="2859" y="2645"/>
                  </a:lnTo>
                  <a:lnTo>
                    <a:pt x="2366" y="2172"/>
                  </a:lnTo>
                  <a:lnTo>
                    <a:pt x="2057" y="1852"/>
                  </a:lnTo>
                  <a:lnTo>
                    <a:pt x="1948" y="1734"/>
                  </a:lnTo>
                  <a:lnTo>
                    <a:pt x="1567" y="1332"/>
                  </a:lnTo>
                  <a:lnTo>
                    <a:pt x="1815" y="1145"/>
                  </a:lnTo>
                  <a:lnTo>
                    <a:pt x="2147" y="1560"/>
                  </a:lnTo>
                  <a:lnTo>
                    <a:pt x="2266" y="1691"/>
                  </a:lnTo>
                  <a:lnTo>
                    <a:pt x="2604" y="2044"/>
                  </a:lnTo>
                  <a:lnTo>
                    <a:pt x="3136" y="2555"/>
                  </a:lnTo>
                  <a:lnTo>
                    <a:pt x="3463" y="2852"/>
                  </a:lnTo>
                  <a:lnTo>
                    <a:pt x="3832" y="3165"/>
                  </a:lnTo>
                  <a:lnTo>
                    <a:pt x="4004" y="3317"/>
                  </a:lnTo>
                  <a:lnTo>
                    <a:pt x="4155" y="3474"/>
                  </a:lnTo>
                  <a:lnTo>
                    <a:pt x="4285" y="3630"/>
                  </a:lnTo>
                  <a:lnTo>
                    <a:pt x="4392" y="3791"/>
                  </a:lnTo>
                  <a:lnTo>
                    <a:pt x="4484" y="3951"/>
                  </a:lnTo>
                  <a:lnTo>
                    <a:pt x="4557" y="4109"/>
                  </a:lnTo>
                  <a:lnTo>
                    <a:pt x="4614" y="4264"/>
                  </a:lnTo>
                  <a:lnTo>
                    <a:pt x="4659" y="4421"/>
                  </a:lnTo>
                  <a:lnTo>
                    <a:pt x="4712" y="4720"/>
                  </a:lnTo>
                  <a:lnTo>
                    <a:pt x="4721" y="4996"/>
                  </a:lnTo>
                  <a:lnTo>
                    <a:pt x="4705" y="5242"/>
                  </a:lnTo>
                  <a:lnTo>
                    <a:pt x="4672" y="5457"/>
                  </a:lnTo>
                  <a:lnTo>
                    <a:pt x="4645" y="5572"/>
                  </a:lnTo>
                  <a:lnTo>
                    <a:pt x="4600" y="5703"/>
                  </a:lnTo>
                  <a:lnTo>
                    <a:pt x="4542" y="5849"/>
                  </a:lnTo>
                  <a:lnTo>
                    <a:pt x="4468" y="6001"/>
                  </a:lnTo>
                  <a:lnTo>
                    <a:pt x="4380" y="6157"/>
                  </a:lnTo>
                  <a:lnTo>
                    <a:pt x="4276" y="6316"/>
                  </a:lnTo>
                  <a:lnTo>
                    <a:pt x="4155" y="6471"/>
                  </a:lnTo>
                  <a:lnTo>
                    <a:pt x="4018" y="6623"/>
                  </a:lnTo>
                  <a:lnTo>
                    <a:pt x="3864" y="6763"/>
                  </a:lnTo>
                  <a:lnTo>
                    <a:pt x="3696" y="6894"/>
                  </a:lnTo>
                  <a:lnTo>
                    <a:pt x="3510" y="7007"/>
                  </a:lnTo>
                  <a:lnTo>
                    <a:pt x="3306" y="7102"/>
                  </a:lnTo>
                  <a:lnTo>
                    <a:pt x="3085" y="7174"/>
                  </a:lnTo>
                  <a:lnTo>
                    <a:pt x="2846" y="7219"/>
                  </a:lnTo>
                  <a:lnTo>
                    <a:pt x="2588" y="7236"/>
                  </a:lnTo>
                  <a:lnTo>
                    <a:pt x="2454" y="7232"/>
                  </a:lnTo>
                  <a:lnTo>
                    <a:pt x="2312" y="7201"/>
                  </a:lnTo>
                  <a:lnTo>
                    <a:pt x="2035" y="7183"/>
                  </a:lnTo>
                  <a:lnTo>
                    <a:pt x="1773" y="7131"/>
                  </a:lnTo>
                  <a:lnTo>
                    <a:pt x="1527" y="7070"/>
                  </a:lnTo>
                  <a:lnTo>
                    <a:pt x="1297" y="6993"/>
                  </a:lnTo>
                  <a:lnTo>
                    <a:pt x="1086" y="6903"/>
                  </a:lnTo>
                  <a:lnTo>
                    <a:pt x="894" y="6803"/>
                  </a:lnTo>
                  <a:lnTo>
                    <a:pt x="715" y="6685"/>
                  </a:lnTo>
                  <a:lnTo>
                    <a:pt x="557" y="6553"/>
                  </a:lnTo>
                  <a:lnTo>
                    <a:pt x="417" y="6404"/>
                  </a:lnTo>
                  <a:lnTo>
                    <a:pt x="299" y="6240"/>
                  </a:lnTo>
                  <a:lnTo>
                    <a:pt x="197" y="6058"/>
                  </a:lnTo>
                  <a:lnTo>
                    <a:pt x="116" y="5858"/>
                  </a:lnTo>
                  <a:lnTo>
                    <a:pt x="58" y="5639"/>
                  </a:lnTo>
                  <a:lnTo>
                    <a:pt x="18" y="5402"/>
                  </a:lnTo>
                  <a:lnTo>
                    <a:pt x="0" y="5144"/>
                  </a:lnTo>
                  <a:lnTo>
                    <a:pt x="2" y="4867"/>
                  </a:lnTo>
                  <a:lnTo>
                    <a:pt x="23" y="4593"/>
                  </a:lnTo>
                  <a:lnTo>
                    <a:pt x="54" y="4349"/>
                  </a:lnTo>
                  <a:lnTo>
                    <a:pt x="135" y="3935"/>
                  </a:lnTo>
                  <a:lnTo>
                    <a:pt x="242" y="3598"/>
                  </a:lnTo>
                  <a:lnTo>
                    <a:pt x="357" y="3312"/>
                  </a:lnTo>
                  <a:lnTo>
                    <a:pt x="475" y="3052"/>
                  </a:lnTo>
                  <a:lnTo>
                    <a:pt x="585" y="2794"/>
                  </a:lnTo>
                  <a:lnTo>
                    <a:pt x="670" y="2511"/>
                  </a:lnTo>
                  <a:lnTo>
                    <a:pt x="703" y="2352"/>
                  </a:lnTo>
                  <a:lnTo>
                    <a:pt x="726" y="2179"/>
                  </a:lnTo>
                  <a:lnTo>
                    <a:pt x="748" y="1882"/>
                  </a:lnTo>
                  <a:lnTo>
                    <a:pt x="752" y="1594"/>
                  </a:lnTo>
                  <a:lnTo>
                    <a:pt x="743" y="1318"/>
                  </a:lnTo>
                  <a:lnTo>
                    <a:pt x="724" y="1062"/>
                  </a:lnTo>
                  <a:lnTo>
                    <a:pt x="673" y="622"/>
                  </a:lnTo>
                  <a:lnTo>
                    <a:pt x="620" y="324"/>
                  </a:lnTo>
                  <a:lnTo>
                    <a:pt x="560" y="214"/>
                  </a:lnTo>
                  <a:lnTo>
                    <a:pt x="555" y="173"/>
                  </a:lnTo>
                  <a:lnTo>
                    <a:pt x="562" y="141"/>
                  </a:lnTo>
                  <a:close/>
                </a:path>
              </a:pathLst>
            </a:custGeom>
            <a:solidFill>
              <a:srgbClr val="292929"/>
            </a:solidFill>
            <a:ln w="9525">
              <a:solidFill>
                <a:srgbClr val="000000"/>
              </a:solidFill>
              <a:round/>
              <a:headEnd/>
              <a:tailEnd/>
            </a:ln>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94" name="Freeform 1522"/>
            <p:cNvSpPr>
              <a:spLocks/>
            </p:cNvSpPr>
            <p:nvPr/>
          </p:nvSpPr>
          <p:spPr bwMode="auto">
            <a:xfrm>
              <a:off x="5030" y="3324"/>
              <a:ext cx="44" cy="60"/>
            </a:xfrm>
            <a:custGeom>
              <a:avLst/>
              <a:gdLst>
                <a:gd name="T0" fmla="*/ 155 w 661"/>
                <a:gd name="T1" fmla="*/ 0 h 770"/>
                <a:gd name="T2" fmla="*/ 130 w 661"/>
                <a:gd name="T3" fmla="*/ 84 h 770"/>
                <a:gd name="T4" fmla="*/ 130 w 661"/>
                <a:gd name="T5" fmla="*/ 122 h 770"/>
                <a:gd name="T6" fmla="*/ 151 w 661"/>
                <a:gd name="T7" fmla="*/ 174 h 770"/>
                <a:gd name="T8" fmla="*/ 311 w 661"/>
                <a:gd name="T9" fmla="*/ 373 h 770"/>
                <a:gd name="T10" fmla="*/ 497 w 661"/>
                <a:gd name="T11" fmla="*/ 576 h 770"/>
                <a:gd name="T12" fmla="*/ 608 w 661"/>
                <a:gd name="T13" fmla="*/ 701 h 770"/>
                <a:gd name="T14" fmla="*/ 661 w 661"/>
                <a:gd name="T15" fmla="*/ 770 h 770"/>
                <a:gd name="T16" fmla="*/ 464 w 661"/>
                <a:gd name="T17" fmla="*/ 583 h 770"/>
                <a:gd name="T18" fmla="*/ 102 w 661"/>
                <a:gd name="T19" fmla="*/ 197 h 770"/>
                <a:gd name="T20" fmla="*/ 50 w 661"/>
                <a:gd name="T21" fmla="*/ 153 h 770"/>
                <a:gd name="T22" fmla="*/ 16 w 661"/>
                <a:gd name="T23" fmla="*/ 145 h 770"/>
                <a:gd name="T24" fmla="*/ 0 w 661"/>
                <a:gd name="T25" fmla="*/ 150 h 770"/>
                <a:gd name="T26" fmla="*/ 9 w 661"/>
                <a:gd name="T27" fmla="*/ 155 h 770"/>
                <a:gd name="T28" fmla="*/ 67 w 661"/>
                <a:gd name="T29" fmla="*/ 125 h 770"/>
                <a:gd name="T30" fmla="*/ 114 w 661"/>
                <a:gd name="T31" fmla="*/ 74 h 770"/>
                <a:gd name="T32" fmla="*/ 155 w 661"/>
                <a:gd name="T33" fmla="*/ 0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1" h="770">
                  <a:moveTo>
                    <a:pt x="155" y="0"/>
                  </a:moveTo>
                  <a:lnTo>
                    <a:pt x="130" y="84"/>
                  </a:lnTo>
                  <a:lnTo>
                    <a:pt x="130" y="122"/>
                  </a:lnTo>
                  <a:lnTo>
                    <a:pt x="151" y="174"/>
                  </a:lnTo>
                  <a:lnTo>
                    <a:pt x="311" y="373"/>
                  </a:lnTo>
                  <a:lnTo>
                    <a:pt x="497" y="576"/>
                  </a:lnTo>
                  <a:lnTo>
                    <a:pt x="608" y="701"/>
                  </a:lnTo>
                  <a:lnTo>
                    <a:pt x="661" y="770"/>
                  </a:lnTo>
                  <a:lnTo>
                    <a:pt x="464" y="583"/>
                  </a:lnTo>
                  <a:lnTo>
                    <a:pt x="102" y="197"/>
                  </a:lnTo>
                  <a:lnTo>
                    <a:pt x="50" y="153"/>
                  </a:lnTo>
                  <a:lnTo>
                    <a:pt x="16" y="145"/>
                  </a:lnTo>
                  <a:lnTo>
                    <a:pt x="0" y="150"/>
                  </a:lnTo>
                  <a:lnTo>
                    <a:pt x="9" y="155"/>
                  </a:lnTo>
                  <a:lnTo>
                    <a:pt x="67" y="125"/>
                  </a:lnTo>
                  <a:lnTo>
                    <a:pt x="114" y="74"/>
                  </a:lnTo>
                  <a:lnTo>
                    <a:pt x="15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95" name="Freeform 1523"/>
            <p:cNvSpPr>
              <a:spLocks/>
            </p:cNvSpPr>
            <p:nvPr/>
          </p:nvSpPr>
          <p:spPr bwMode="auto">
            <a:xfrm>
              <a:off x="4931" y="3645"/>
              <a:ext cx="28" cy="82"/>
            </a:xfrm>
            <a:custGeom>
              <a:avLst/>
              <a:gdLst>
                <a:gd name="T0" fmla="*/ 0 w 423"/>
                <a:gd name="T1" fmla="*/ 0 h 1069"/>
                <a:gd name="T2" fmla="*/ 12 w 423"/>
                <a:gd name="T3" fmla="*/ 219 h 1069"/>
                <a:gd name="T4" fmla="*/ 32 w 423"/>
                <a:gd name="T5" fmla="*/ 396 h 1069"/>
                <a:gd name="T6" fmla="*/ 49 w 423"/>
                <a:gd name="T7" fmla="*/ 477 h 1069"/>
                <a:gd name="T8" fmla="*/ 68 w 423"/>
                <a:gd name="T9" fmla="*/ 539 h 1069"/>
                <a:gd name="T10" fmla="*/ 168 w 423"/>
                <a:gd name="T11" fmla="*/ 757 h 1069"/>
                <a:gd name="T12" fmla="*/ 237 w 423"/>
                <a:gd name="T13" fmla="*/ 884 h 1069"/>
                <a:gd name="T14" fmla="*/ 309 w 423"/>
                <a:gd name="T15" fmla="*/ 979 h 1069"/>
                <a:gd name="T16" fmla="*/ 423 w 423"/>
                <a:gd name="T17" fmla="*/ 1069 h 1069"/>
                <a:gd name="T18" fmla="*/ 323 w 423"/>
                <a:gd name="T19" fmla="*/ 938 h 1069"/>
                <a:gd name="T20" fmla="*/ 240 w 423"/>
                <a:gd name="T21" fmla="*/ 797 h 1069"/>
                <a:gd name="T22" fmla="*/ 168 w 423"/>
                <a:gd name="T23" fmla="*/ 664 h 1069"/>
                <a:gd name="T24" fmla="*/ 105 w 423"/>
                <a:gd name="T25" fmla="*/ 525 h 1069"/>
                <a:gd name="T26" fmla="*/ 65 w 423"/>
                <a:gd name="T27" fmla="*/ 380 h 1069"/>
                <a:gd name="T28" fmla="*/ 30 w 423"/>
                <a:gd name="T29" fmla="*/ 207 h 1069"/>
                <a:gd name="T30" fmla="*/ 0 w 423"/>
                <a:gd name="T31" fmla="*/ 0 h 10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1069">
                  <a:moveTo>
                    <a:pt x="0" y="0"/>
                  </a:moveTo>
                  <a:lnTo>
                    <a:pt x="12" y="219"/>
                  </a:lnTo>
                  <a:lnTo>
                    <a:pt x="32" y="396"/>
                  </a:lnTo>
                  <a:lnTo>
                    <a:pt x="49" y="477"/>
                  </a:lnTo>
                  <a:lnTo>
                    <a:pt x="68" y="539"/>
                  </a:lnTo>
                  <a:lnTo>
                    <a:pt x="168" y="757"/>
                  </a:lnTo>
                  <a:lnTo>
                    <a:pt x="237" y="884"/>
                  </a:lnTo>
                  <a:lnTo>
                    <a:pt x="309" y="979"/>
                  </a:lnTo>
                  <a:lnTo>
                    <a:pt x="423" y="1069"/>
                  </a:lnTo>
                  <a:lnTo>
                    <a:pt x="323" y="938"/>
                  </a:lnTo>
                  <a:lnTo>
                    <a:pt x="240" y="797"/>
                  </a:lnTo>
                  <a:lnTo>
                    <a:pt x="168" y="664"/>
                  </a:lnTo>
                  <a:lnTo>
                    <a:pt x="105" y="525"/>
                  </a:lnTo>
                  <a:lnTo>
                    <a:pt x="65" y="380"/>
                  </a:lnTo>
                  <a:lnTo>
                    <a:pt x="30" y="20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96" name="Freeform 1524"/>
            <p:cNvSpPr>
              <a:spLocks/>
            </p:cNvSpPr>
            <p:nvPr/>
          </p:nvSpPr>
          <p:spPr bwMode="auto">
            <a:xfrm>
              <a:off x="5211" y="3601"/>
              <a:ext cx="16" cy="88"/>
            </a:xfrm>
            <a:custGeom>
              <a:avLst/>
              <a:gdLst>
                <a:gd name="T0" fmla="*/ 197 w 237"/>
                <a:gd name="T1" fmla="*/ 0 h 1145"/>
                <a:gd name="T2" fmla="*/ 233 w 237"/>
                <a:gd name="T3" fmla="*/ 173 h 1145"/>
                <a:gd name="T4" fmla="*/ 237 w 237"/>
                <a:gd name="T5" fmla="*/ 375 h 1145"/>
                <a:gd name="T6" fmla="*/ 221 w 237"/>
                <a:gd name="T7" fmla="*/ 564 h 1145"/>
                <a:gd name="T8" fmla="*/ 191 w 237"/>
                <a:gd name="T9" fmla="*/ 709 h 1145"/>
                <a:gd name="T10" fmla="*/ 96 w 237"/>
                <a:gd name="T11" fmla="*/ 978 h 1145"/>
                <a:gd name="T12" fmla="*/ 45 w 237"/>
                <a:gd name="T13" fmla="*/ 1091 h 1145"/>
                <a:gd name="T14" fmla="*/ 5 w 237"/>
                <a:gd name="T15" fmla="*/ 1145 h 1145"/>
                <a:gd name="T16" fmla="*/ 0 w 237"/>
                <a:gd name="T17" fmla="*/ 1136 h 1145"/>
                <a:gd name="T18" fmla="*/ 9 w 237"/>
                <a:gd name="T19" fmla="*/ 1098 h 1145"/>
                <a:gd name="T20" fmla="*/ 63 w 237"/>
                <a:gd name="T21" fmla="*/ 965 h 1145"/>
                <a:gd name="T22" fmla="*/ 130 w 237"/>
                <a:gd name="T23" fmla="*/ 783 h 1145"/>
                <a:gd name="T24" fmla="*/ 175 w 237"/>
                <a:gd name="T25" fmla="*/ 598 h 1145"/>
                <a:gd name="T26" fmla="*/ 191 w 237"/>
                <a:gd name="T27" fmla="*/ 415 h 1145"/>
                <a:gd name="T28" fmla="*/ 197 w 237"/>
                <a:gd name="T29" fmla="*/ 219 h 1145"/>
                <a:gd name="T30" fmla="*/ 197 w 237"/>
                <a:gd name="T31" fmla="*/ 0 h 1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7" h="1145">
                  <a:moveTo>
                    <a:pt x="197" y="0"/>
                  </a:moveTo>
                  <a:lnTo>
                    <a:pt x="233" y="173"/>
                  </a:lnTo>
                  <a:lnTo>
                    <a:pt x="237" y="375"/>
                  </a:lnTo>
                  <a:lnTo>
                    <a:pt x="221" y="564"/>
                  </a:lnTo>
                  <a:lnTo>
                    <a:pt x="191" y="709"/>
                  </a:lnTo>
                  <a:lnTo>
                    <a:pt x="96" y="978"/>
                  </a:lnTo>
                  <a:lnTo>
                    <a:pt x="45" y="1091"/>
                  </a:lnTo>
                  <a:lnTo>
                    <a:pt x="5" y="1145"/>
                  </a:lnTo>
                  <a:lnTo>
                    <a:pt x="0" y="1136"/>
                  </a:lnTo>
                  <a:lnTo>
                    <a:pt x="9" y="1098"/>
                  </a:lnTo>
                  <a:lnTo>
                    <a:pt x="63" y="965"/>
                  </a:lnTo>
                  <a:lnTo>
                    <a:pt x="130" y="783"/>
                  </a:lnTo>
                  <a:lnTo>
                    <a:pt x="175" y="598"/>
                  </a:lnTo>
                  <a:lnTo>
                    <a:pt x="191" y="415"/>
                  </a:lnTo>
                  <a:lnTo>
                    <a:pt x="197" y="219"/>
                  </a:lnTo>
                  <a:lnTo>
                    <a:pt x="19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97" name="Freeform 1525"/>
            <p:cNvSpPr>
              <a:spLocks/>
            </p:cNvSpPr>
            <p:nvPr/>
          </p:nvSpPr>
          <p:spPr bwMode="auto">
            <a:xfrm>
              <a:off x="5063" y="2997"/>
              <a:ext cx="28" cy="37"/>
            </a:xfrm>
            <a:custGeom>
              <a:avLst/>
              <a:gdLst>
                <a:gd name="T0" fmla="*/ 0 w 424"/>
                <a:gd name="T1" fmla="*/ 0 h 485"/>
                <a:gd name="T2" fmla="*/ 6 w 424"/>
                <a:gd name="T3" fmla="*/ 11 h 485"/>
                <a:gd name="T4" fmla="*/ 18 w 424"/>
                <a:gd name="T5" fmla="*/ 18 h 485"/>
                <a:gd name="T6" fmla="*/ 58 w 424"/>
                <a:gd name="T7" fmla="*/ 32 h 485"/>
                <a:gd name="T8" fmla="*/ 69 w 424"/>
                <a:gd name="T9" fmla="*/ 63 h 485"/>
                <a:gd name="T10" fmla="*/ 83 w 424"/>
                <a:gd name="T11" fmla="*/ 140 h 485"/>
                <a:gd name="T12" fmla="*/ 101 w 424"/>
                <a:gd name="T13" fmla="*/ 149 h 485"/>
                <a:gd name="T14" fmla="*/ 120 w 424"/>
                <a:gd name="T15" fmla="*/ 154 h 485"/>
                <a:gd name="T16" fmla="*/ 130 w 424"/>
                <a:gd name="T17" fmla="*/ 163 h 485"/>
                <a:gd name="T18" fmla="*/ 141 w 424"/>
                <a:gd name="T19" fmla="*/ 172 h 485"/>
                <a:gd name="T20" fmla="*/ 159 w 424"/>
                <a:gd name="T21" fmla="*/ 179 h 485"/>
                <a:gd name="T22" fmla="*/ 175 w 424"/>
                <a:gd name="T23" fmla="*/ 215 h 485"/>
                <a:gd name="T24" fmla="*/ 185 w 424"/>
                <a:gd name="T25" fmla="*/ 255 h 485"/>
                <a:gd name="T26" fmla="*/ 194 w 424"/>
                <a:gd name="T27" fmla="*/ 257 h 485"/>
                <a:gd name="T28" fmla="*/ 199 w 424"/>
                <a:gd name="T29" fmla="*/ 269 h 485"/>
                <a:gd name="T30" fmla="*/ 250 w 424"/>
                <a:gd name="T31" fmla="*/ 280 h 485"/>
                <a:gd name="T32" fmla="*/ 289 w 424"/>
                <a:gd name="T33" fmla="*/ 337 h 485"/>
                <a:gd name="T34" fmla="*/ 294 w 424"/>
                <a:gd name="T35" fmla="*/ 370 h 485"/>
                <a:gd name="T36" fmla="*/ 305 w 424"/>
                <a:gd name="T37" fmla="*/ 377 h 485"/>
                <a:gd name="T38" fmla="*/ 313 w 424"/>
                <a:gd name="T39" fmla="*/ 377 h 485"/>
                <a:gd name="T40" fmla="*/ 315 w 424"/>
                <a:gd name="T41" fmla="*/ 384 h 485"/>
                <a:gd name="T42" fmla="*/ 334 w 424"/>
                <a:gd name="T43" fmla="*/ 384 h 485"/>
                <a:gd name="T44" fmla="*/ 366 w 424"/>
                <a:gd name="T45" fmla="*/ 409 h 485"/>
                <a:gd name="T46" fmla="*/ 366 w 424"/>
                <a:gd name="T47" fmla="*/ 421 h 485"/>
                <a:gd name="T48" fmla="*/ 378 w 424"/>
                <a:gd name="T49" fmla="*/ 434 h 485"/>
                <a:gd name="T50" fmla="*/ 385 w 424"/>
                <a:gd name="T51" fmla="*/ 453 h 485"/>
                <a:gd name="T52" fmla="*/ 392 w 424"/>
                <a:gd name="T53" fmla="*/ 474 h 485"/>
                <a:gd name="T54" fmla="*/ 401 w 424"/>
                <a:gd name="T55" fmla="*/ 472 h 485"/>
                <a:gd name="T56" fmla="*/ 408 w 424"/>
                <a:gd name="T57" fmla="*/ 479 h 485"/>
                <a:gd name="T58" fmla="*/ 424 w 424"/>
                <a:gd name="T59" fmla="*/ 485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24" h="485">
                  <a:moveTo>
                    <a:pt x="0" y="0"/>
                  </a:moveTo>
                  <a:lnTo>
                    <a:pt x="6" y="11"/>
                  </a:lnTo>
                  <a:lnTo>
                    <a:pt x="18" y="18"/>
                  </a:lnTo>
                  <a:lnTo>
                    <a:pt x="58" y="32"/>
                  </a:lnTo>
                  <a:lnTo>
                    <a:pt x="69" y="63"/>
                  </a:lnTo>
                  <a:lnTo>
                    <a:pt x="83" y="140"/>
                  </a:lnTo>
                  <a:lnTo>
                    <a:pt x="101" y="149"/>
                  </a:lnTo>
                  <a:lnTo>
                    <a:pt x="120" y="154"/>
                  </a:lnTo>
                  <a:lnTo>
                    <a:pt x="130" y="163"/>
                  </a:lnTo>
                  <a:lnTo>
                    <a:pt x="141" y="172"/>
                  </a:lnTo>
                  <a:lnTo>
                    <a:pt x="159" y="179"/>
                  </a:lnTo>
                  <a:lnTo>
                    <a:pt x="175" y="215"/>
                  </a:lnTo>
                  <a:lnTo>
                    <a:pt x="185" y="255"/>
                  </a:lnTo>
                  <a:lnTo>
                    <a:pt x="194" y="257"/>
                  </a:lnTo>
                  <a:lnTo>
                    <a:pt x="199" y="269"/>
                  </a:lnTo>
                  <a:lnTo>
                    <a:pt x="250" y="280"/>
                  </a:lnTo>
                  <a:lnTo>
                    <a:pt x="289" y="337"/>
                  </a:lnTo>
                  <a:lnTo>
                    <a:pt x="294" y="370"/>
                  </a:lnTo>
                  <a:lnTo>
                    <a:pt x="305" y="377"/>
                  </a:lnTo>
                  <a:lnTo>
                    <a:pt x="313" y="377"/>
                  </a:lnTo>
                  <a:lnTo>
                    <a:pt x="315" y="384"/>
                  </a:lnTo>
                  <a:lnTo>
                    <a:pt x="334" y="384"/>
                  </a:lnTo>
                  <a:lnTo>
                    <a:pt x="366" y="409"/>
                  </a:lnTo>
                  <a:lnTo>
                    <a:pt x="366" y="421"/>
                  </a:lnTo>
                  <a:lnTo>
                    <a:pt x="378" y="434"/>
                  </a:lnTo>
                  <a:lnTo>
                    <a:pt x="385" y="453"/>
                  </a:lnTo>
                  <a:lnTo>
                    <a:pt x="392" y="474"/>
                  </a:lnTo>
                  <a:lnTo>
                    <a:pt x="401" y="472"/>
                  </a:lnTo>
                  <a:lnTo>
                    <a:pt x="408" y="479"/>
                  </a:lnTo>
                  <a:lnTo>
                    <a:pt x="424" y="485"/>
                  </a:lnTo>
                </a:path>
              </a:pathLst>
            </a:custGeom>
            <a:noFill/>
            <a:ln w="3175">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98" name="Freeform 1526"/>
            <p:cNvSpPr>
              <a:spLocks/>
            </p:cNvSpPr>
            <p:nvPr/>
          </p:nvSpPr>
          <p:spPr bwMode="auto">
            <a:xfrm>
              <a:off x="5099" y="3046"/>
              <a:ext cx="1" cy="2"/>
            </a:xfrm>
            <a:custGeom>
              <a:avLst/>
              <a:gdLst>
                <a:gd name="T0" fmla="*/ 0 w 26"/>
                <a:gd name="T1" fmla="*/ 0 h 26"/>
                <a:gd name="T2" fmla="*/ 9 w 26"/>
                <a:gd name="T3" fmla="*/ 3 h 26"/>
                <a:gd name="T4" fmla="*/ 14 w 26"/>
                <a:gd name="T5" fmla="*/ 12 h 26"/>
                <a:gd name="T6" fmla="*/ 26 w 26"/>
                <a:gd name="T7" fmla="*/ 26 h 26"/>
              </a:gdLst>
              <a:ahLst/>
              <a:cxnLst>
                <a:cxn ang="0">
                  <a:pos x="T0" y="T1"/>
                </a:cxn>
                <a:cxn ang="0">
                  <a:pos x="T2" y="T3"/>
                </a:cxn>
                <a:cxn ang="0">
                  <a:pos x="T4" y="T5"/>
                </a:cxn>
                <a:cxn ang="0">
                  <a:pos x="T6" y="T7"/>
                </a:cxn>
              </a:cxnLst>
              <a:rect l="0" t="0" r="r" b="b"/>
              <a:pathLst>
                <a:path w="26" h="26">
                  <a:moveTo>
                    <a:pt x="0" y="0"/>
                  </a:moveTo>
                  <a:lnTo>
                    <a:pt x="9" y="3"/>
                  </a:lnTo>
                  <a:lnTo>
                    <a:pt x="14" y="12"/>
                  </a:lnTo>
                  <a:lnTo>
                    <a:pt x="26" y="26"/>
                  </a:lnTo>
                </a:path>
              </a:pathLst>
            </a:custGeom>
            <a:noFill/>
            <a:ln w="3175">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199" name="Freeform 1527"/>
            <p:cNvSpPr>
              <a:spLocks/>
            </p:cNvSpPr>
            <p:nvPr/>
          </p:nvSpPr>
          <p:spPr bwMode="auto">
            <a:xfrm>
              <a:off x="5103" y="3054"/>
              <a:ext cx="2" cy="1"/>
            </a:xfrm>
            <a:custGeom>
              <a:avLst/>
              <a:gdLst>
                <a:gd name="T0" fmla="*/ 0 w 19"/>
                <a:gd name="T1" fmla="*/ 0 h 21"/>
                <a:gd name="T2" fmla="*/ 7 w 19"/>
                <a:gd name="T3" fmla="*/ 14 h 21"/>
                <a:gd name="T4" fmla="*/ 19 w 19"/>
                <a:gd name="T5" fmla="*/ 21 h 21"/>
              </a:gdLst>
              <a:ahLst/>
              <a:cxnLst>
                <a:cxn ang="0">
                  <a:pos x="T0" y="T1"/>
                </a:cxn>
                <a:cxn ang="0">
                  <a:pos x="T2" y="T3"/>
                </a:cxn>
                <a:cxn ang="0">
                  <a:pos x="T4" y="T5"/>
                </a:cxn>
              </a:cxnLst>
              <a:rect l="0" t="0" r="r" b="b"/>
              <a:pathLst>
                <a:path w="19" h="21">
                  <a:moveTo>
                    <a:pt x="0" y="0"/>
                  </a:moveTo>
                  <a:lnTo>
                    <a:pt x="7" y="14"/>
                  </a:lnTo>
                  <a:lnTo>
                    <a:pt x="19" y="21"/>
                  </a:lnTo>
                </a:path>
              </a:pathLst>
            </a:custGeom>
            <a:noFill/>
            <a:ln w="3175">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200" name="Line 1528"/>
            <p:cNvSpPr>
              <a:spLocks noChangeShapeType="1"/>
            </p:cNvSpPr>
            <p:nvPr/>
          </p:nvSpPr>
          <p:spPr bwMode="auto">
            <a:xfrm>
              <a:off x="5112" y="3067"/>
              <a:ext cx="1" cy="2"/>
            </a:xfrm>
            <a:prstGeom prst="line">
              <a:avLst/>
            </a:prstGeom>
            <a:noFill/>
            <a:ln w="3175">
              <a:solidFill>
                <a:srgbClr val="666666"/>
              </a:solidFill>
              <a:round/>
              <a:headEnd/>
              <a:tailEnd/>
            </a:ln>
            <a:extLst>
              <a:ext uri="{909E8E84-426E-40DD-AFC4-6F175D3DCCD1}">
                <a14:hiddenFill xmlns:a14="http://schemas.microsoft.com/office/drawing/2010/main">
                  <a:no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sp>
          <p:nvSpPr>
            <p:cNvPr id="30201" name="Freeform 1529"/>
            <p:cNvSpPr>
              <a:spLocks/>
            </p:cNvSpPr>
            <p:nvPr/>
          </p:nvSpPr>
          <p:spPr bwMode="auto">
            <a:xfrm>
              <a:off x="5177" y="3105"/>
              <a:ext cx="129" cy="77"/>
            </a:xfrm>
            <a:custGeom>
              <a:avLst/>
              <a:gdLst>
                <a:gd name="T0" fmla="*/ 0 w 1927"/>
                <a:gd name="T1" fmla="*/ 779 h 1007"/>
                <a:gd name="T2" fmla="*/ 182 w 1927"/>
                <a:gd name="T3" fmla="*/ 1007 h 1007"/>
                <a:gd name="T4" fmla="*/ 430 w 1927"/>
                <a:gd name="T5" fmla="*/ 921 h 1007"/>
                <a:gd name="T6" fmla="*/ 602 w 1927"/>
                <a:gd name="T7" fmla="*/ 838 h 1007"/>
                <a:gd name="T8" fmla="*/ 827 w 1927"/>
                <a:gd name="T9" fmla="*/ 700 h 1007"/>
                <a:gd name="T10" fmla="*/ 938 w 1927"/>
                <a:gd name="T11" fmla="*/ 652 h 1007"/>
                <a:gd name="T12" fmla="*/ 1054 w 1927"/>
                <a:gd name="T13" fmla="*/ 610 h 1007"/>
                <a:gd name="T14" fmla="*/ 1173 w 1927"/>
                <a:gd name="T15" fmla="*/ 560 h 1007"/>
                <a:gd name="T16" fmla="*/ 1291 w 1927"/>
                <a:gd name="T17" fmla="*/ 481 h 1007"/>
                <a:gd name="T18" fmla="*/ 1551 w 1927"/>
                <a:gd name="T19" fmla="*/ 277 h 1007"/>
                <a:gd name="T20" fmla="*/ 1667 w 1927"/>
                <a:gd name="T21" fmla="*/ 194 h 1007"/>
                <a:gd name="T22" fmla="*/ 1742 w 1927"/>
                <a:gd name="T23" fmla="*/ 150 h 1007"/>
                <a:gd name="T24" fmla="*/ 1813 w 1927"/>
                <a:gd name="T25" fmla="*/ 97 h 1007"/>
                <a:gd name="T26" fmla="*/ 1927 w 1927"/>
                <a:gd name="T27" fmla="*/ 0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27" h="1007">
                  <a:moveTo>
                    <a:pt x="0" y="779"/>
                  </a:moveTo>
                  <a:lnTo>
                    <a:pt x="182" y="1007"/>
                  </a:lnTo>
                  <a:lnTo>
                    <a:pt x="430" y="921"/>
                  </a:lnTo>
                  <a:lnTo>
                    <a:pt x="602" y="838"/>
                  </a:lnTo>
                  <a:lnTo>
                    <a:pt x="827" y="700"/>
                  </a:lnTo>
                  <a:lnTo>
                    <a:pt x="938" y="652"/>
                  </a:lnTo>
                  <a:lnTo>
                    <a:pt x="1054" y="610"/>
                  </a:lnTo>
                  <a:lnTo>
                    <a:pt x="1173" y="560"/>
                  </a:lnTo>
                  <a:lnTo>
                    <a:pt x="1291" y="481"/>
                  </a:lnTo>
                  <a:lnTo>
                    <a:pt x="1551" y="277"/>
                  </a:lnTo>
                  <a:lnTo>
                    <a:pt x="1667" y="194"/>
                  </a:lnTo>
                  <a:lnTo>
                    <a:pt x="1742" y="150"/>
                  </a:lnTo>
                  <a:lnTo>
                    <a:pt x="1813" y="97"/>
                  </a:lnTo>
                  <a:lnTo>
                    <a:pt x="1927" y="0"/>
                  </a:lnTo>
                </a:path>
              </a:pathLst>
            </a:custGeom>
            <a:noFill/>
            <a:ln w="1651">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25000"/>
                </a:spcBef>
                <a:spcAft>
                  <a:spcPct val="25000"/>
                </a:spcAft>
                <a:buClr>
                  <a:srgbClr val="FFCC99"/>
                </a:buClr>
                <a:buSzPct val="60000"/>
                <a:buFont typeface="Wingdings" pitchFamily="2" charset="2"/>
                <a:buChar char="Ø"/>
              </a:pPr>
              <a:endParaRPr lang="el-GR" sz="3400" b="1" smtClean="0">
                <a:solidFill>
                  <a:srgbClr val="FFFFFF"/>
                </a:solidFill>
              </a:endParaRPr>
            </a:p>
          </p:txBody>
        </p:sp>
      </p:grpSp>
      <p:sp>
        <p:nvSpPr>
          <p:cNvPr id="30202" name="Text Box 1530"/>
          <p:cNvSpPr txBox="1">
            <a:spLocks noChangeArrowheads="1"/>
          </p:cNvSpPr>
          <p:nvPr/>
        </p:nvSpPr>
        <p:spPr bwMode="auto">
          <a:xfrm>
            <a:off x="7197725" y="5121275"/>
            <a:ext cx="1644650" cy="609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fontAlgn="base" hangingPunct="0">
              <a:spcBef>
                <a:spcPct val="0"/>
              </a:spcBef>
              <a:spcAft>
                <a:spcPct val="0"/>
              </a:spcAft>
            </a:pPr>
            <a:r>
              <a:rPr lang="en-US" altLang="el-GR" sz="3400" b="1" smtClean="0">
                <a:solidFill>
                  <a:srgbClr val="FFFFFF"/>
                </a:solidFill>
                <a:sym typeface="Symbol" pitchFamily="18" charset="2"/>
              </a:rPr>
              <a:t></a:t>
            </a:r>
            <a:r>
              <a:rPr lang="en-US" altLang="el-GR" sz="3400" b="1" smtClean="0">
                <a:solidFill>
                  <a:srgbClr val="FFFFFF"/>
                </a:solidFill>
                <a:sym typeface="Monotype Sorts" pitchFamily="2" charset="2"/>
              </a:rPr>
              <a:t> </a:t>
            </a:r>
            <a:r>
              <a:rPr lang="en-US" altLang="el-GR" sz="3000" b="1" smtClean="0">
                <a:solidFill>
                  <a:srgbClr val="FFFFFF"/>
                </a:solidFill>
                <a:sym typeface="Monotype Sorts" pitchFamily="2" charset="2"/>
              </a:rPr>
              <a:t>ΑΠ</a:t>
            </a:r>
          </a:p>
        </p:txBody>
      </p:sp>
      <p:sp>
        <p:nvSpPr>
          <p:cNvPr id="30203" name="Text Box 1531"/>
          <p:cNvSpPr txBox="1">
            <a:spLocks noChangeArrowheads="1"/>
          </p:cNvSpPr>
          <p:nvPr/>
        </p:nvSpPr>
        <p:spPr bwMode="auto">
          <a:xfrm>
            <a:off x="304800" y="5410200"/>
            <a:ext cx="4048125" cy="1104900"/>
          </a:xfrm>
          <a:prstGeom prst="rect">
            <a:avLst/>
          </a:prstGeom>
          <a:noFill/>
          <a:ln w="38100">
            <a:solidFill>
              <a:srgbClr val="FFFF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fontAlgn="base" hangingPunct="0">
              <a:spcBef>
                <a:spcPct val="0"/>
              </a:spcBef>
              <a:spcAft>
                <a:spcPct val="0"/>
              </a:spcAft>
            </a:pPr>
            <a:r>
              <a:rPr lang="en-US" altLang="el-GR" sz="3200" b="1" smtClean="0">
                <a:solidFill>
                  <a:srgbClr val="FFFF00"/>
                </a:solidFill>
              </a:rPr>
              <a:t>Ταχεία έγχυση υγρών,</a:t>
            </a:r>
          </a:p>
          <a:p>
            <a:pPr algn="ctr" eaLnBrk="0" fontAlgn="base" hangingPunct="0">
              <a:spcBef>
                <a:spcPct val="0"/>
              </a:spcBef>
              <a:spcAft>
                <a:spcPct val="0"/>
              </a:spcAft>
            </a:pPr>
            <a:r>
              <a:rPr lang="en-US" altLang="el-GR" sz="3200" b="1" smtClean="0">
                <a:solidFill>
                  <a:srgbClr val="FFFF00"/>
                </a:solidFill>
              </a:rPr>
              <a:t>αίμα, εγχείρηση</a:t>
            </a:r>
          </a:p>
        </p:txBody>
      </p:sp>
      <p:sp>
        <p:nvSpPr>
          <p:cNvPr id="30204" name="Text Box 1532"/>
          <p:cNvSpPr txBox="1">
            <a:spLocks noChangeArrowheads="1"/>
          </p:cNvSpPr>
          <p:nvPr/>
        </p:nvSpPr>
        <p:spPr bwMode="auto">
          <a:xfrm>
            <a:off x="565150" y="1884363"/>
            <a:ext cx="8456613"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fontAlgn="base" hangingPunct="0">
              <a:spcBef>
                <a:spcPct val="0"/>
              </a:spcBef>
              <a:spcAft>
                <a:spcPct val="0"/>
              </a:spcAft>
            </a:pPr>
            <a:r>
              <a:rPr lang="en-US" altLang="el-GR" sz="3200" b="1" smtClean="0">
                <a:solidFill>
                  <a:srgbClr val="FFFF00"/>
                </a:solidFill>
                <a:sym typeface="Symbol" pitchFamily="18" charset="2"/>
              </a:rPr>
              <a:t></a:t>
            </a:r>
            <a:r>
              <a:rPr lang="en-US" altLang="el-GR" sz="3200" b="1" smtClean="0">
                <a:solidFill>
                  <a:srgbClr val="FFFF00"/>
                </a:solidFill>
              </a:rPr>
              <a:t>2000 mL ΑΟΑ (&gt;40%)      Καμία ανταπόκριση</a:t>
            </a:r>
          </a:p>
        </p:txBody>
      </p:sp>
      <p:sp>
        <p:nvSpPr>
          <p:cNvPr id="30205" name="Text Box 1533"/>
          <p:cNvSpPr txBox="1">
            <a:spLocks noChangeArrowheads="1"/>
          </p:cNvSpPr>
          <p:nvPr/>
        </p:nvSpPr>
        <p:spPr bwMode="auto">
          <a:xfrm>
            <a:off x="4495800" y="5486400"/>
            <a:ext cx="1971675" cy="1006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fontAlgn="base" hangingPunct="0">
              <a:spcBef>
                <a:spcPct val="0"/>
              </a:spcBef>
              <a:spcAft>
                <a:spcPct val="0"/>
              </a:spcAft>
            </a:pPr>
            <a:r>
              <a:rPr lang="en-US" altLang="el-GR" sz="3000" b="1" smtClean="0">
                <a:solidFill>
                  <a:srgbClr val="FFFFFF"/>
                </a:solidFill>
                <a:sym typeface="Symbol" pitchFamily="18" charset="2"/>
              </a:rPr>
              <a:t> Πίεση</a:t>
            </a:r>
          </a:p>
          <a:p>
            <a:pPr eaLnBrk="0" fontAlgn="base" hangingPunct="0">
              <a:spcBef>
                <a:spcPct val="0"/>
              </a:spcBef>
              <a:spcAft>
                <a:spcPct val="0"/>
              </a:spcAft>
            </a:pPr>
            <a:r>
              <a:rPr lang="en-US" altLang="el-GR" sz="3000" b="1" smtClean="0">
                <a:solidFill>
                  <a:srgbClr val="FFFFFF"/>
                </a:solidFill>
                <a:sym typeface="Symbol" pitchFamily="18" charset="2"/>
              </a:rPr>
              <a:t>σφυγμού</a:t>
            </a:r>
          </a:p>
        </p:txBody>
      </p:sp>
      <p:sp>
        <p:nvSpPr>
          <p:cNvPr id="30206" name="Rectangle 1534"/>
          <p:cNvSpPr>
            <a:spLocks noChangeArrowheads="1"/>
          </p:cNvSpPr>
          <p:nvPr/>
        </p:nvSpPr>
        <p:spPr bwMode="auto">
          <a:xfrm>
            <a:off x="7391400" y="6494463"/>
            <a:ext cx="863600" cy="363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eaLnBrk="0" fontAlgn="base" hangingPunct="0">
              <a:spcBef>
                <a:spcPct val="0"/>
              </a:spcBef>
              <a:spcAft>
                <a:spcPct val="0"/>
              </a:spcAft>
            </a:pPr>
            <a:r>
              <a:rPr lang="en-US" altLang="en-US" smtClean="0">
                <a:solidFill>
                  <a:srgbClr val="3366FF"/>
                </a:solidFill>
                <a:latin typeface="Symbol" pitchFamily="18" charset="2"/>
              </a:rPr>
              <a:t></a:t>
            </a:r>
            <a:r>
              <a:rPr lang="en-US" altLang="en-US" smtClean="0">
                <a:solidFill>
                  <a:srgbClr val="3366FF"/>
                </a:solidFill>
              </a:rPr>
              <a:t>ACS</a:t>
            </a:r>
          </a:p>
        </p:txBody>
      </p:sp>
      <p:grpSp>
        <p:nvGrpSpPr>
          <p:cNvPr id="30207" name="Group 1535"/>
          <p:cNvGrpSpPr>
            <a:grpSpLocks/>
          </p:cNvGrpSpPr>
          <p:nvPr/>
        </p:nvGrpSpPr>
        <p:grpSpPr bwMode="auto">
          <a:xfrm>
            <a:off x="442912" y="990600"/>
            <a:ext cx="8226425" cy="1052513"/>
            <a:chOff x="279" y="624"/>
            <a:chExt cx="5182" cy="663"/>
          </a:xfrm>
        </p:grpSpPr>
        <p:sp>
          <p:nvSpPr>
            <p:cNvPr id="30210" name="Rectangle 1538"/>
            <p:cNvSpPr>
              <a:spLocks noChangeArrowheads="1"/>
            </p:cNvSpPr>
            <p:nvPr/>
          </p:nvSpPr>
          <p:spPr bwMode="ltGray">
            <a:xfrm>
              <a:off x="341" y="958"/>
              <a:ext cx="266" cy="299"/>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fontAlgn="base" hangingPunct="0">
                <a:spcBef>
                  <a:spcPct val="0"/>
                </a:spcBef>
                <a:spcAft>
                  <a:spcPct val="0"/>
                </a:spcAft>
              </a:pPr>
              <a:endParaRPr kumimoji="1" lang="el-GR" altLang="el-GR" sz="2400" smtClean="0">
                <a:solidFill>
                  <a:srgbClr val="FFFFFF"/>
                </a:solidFill>
                <a:latin typeface="Tahoma" pitchFamily="34" charset="0"/>
              </a:endParaRPr>
            </a:p>
          </p:txBody>
        </p:sp>
        <p:sp>
          <p:nvSpPr>
            <p:cNvPr id="30213" name="Rectangle 1541"/>
            <p:cNvSpPr>
              <a:spLocks noChangeArrowheads="1"/>
            </p:cNvSpPr>
            <p:nvPr/>
          </p:nvSpPr>
          <p:spPr bwMode="gray">
            <a:xfrm>
              <a:off x="480" y="624"/>
              <a:ext cx="20" cy="663"/>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fontAlgn="base" hangingPunct="0">
                <a:spcBef>
                  <a:spcPct val="0"/>
                </a:spcBef>
                <a:spcAft>
                  <a:spcPct val="0"/>
                </a:spcAft>
              </a:pPr>
              <a:endParaRPr kumimoji="1" lang="el-GR" altLang="el-GR" sz="2400" smtClean="0">
                <a:solidFill>
                  <a:srgbClr val="FFFFFF"/>
                </a:solidFill>
                <a:latin typeface="Tahoma" pitchFamily="34" charset="0"/>
              </a:endParaRPr>
            </a:p>
          </p:txBody>
        </p:sp>
        <p:sp>
          <p:nvSpPr>
            <p:cNvPr id="30214" name="Rectangle 1542"/>
            <p:cNvSpPr>
              <a:spLocks noChangeArrowheads="1"/>
            </p:cNvSpPr>
            <p:nvPr/>
          </p:nvSpPr>
          <p:spPr bwMode="gray">
            <a:xfrm>
              <a:off x="279" y="1122"/>
              <a:ext cx="5182" cy="20"/>
            </a:xfrm>
            <a:prstGeom prst="rect">
              <a:avLst/>
            </a:prstGeom>
            <a:gradFill rotWithShape="0">
              <a:gsLst>
                <a:gs pos="0">
                  <a:schemeClr val="bg2"/>
                </a:gs>
                <a:gs pos="100000">
                  <a:schemeClr val="bg1"/>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fontAlgn="base" hangingPunct="0">
                <a:spcBef>
                  <a:spcPct val="0"/>
                </a:spcBef>
                <a:spcAft>
                  <a:spcPct val="0"/>
                </a:spcAft>
              </a:pPr>
              <a:endParaRPr kumimoji="1" lang="el-GR" altLang="el-GR" sz="2400" smtClean="0">
                <a:solidFill>
                  <a:srgbClr val="FFFFFF"/>
                </a:solidFill>
                <a:latin typeface="Tahoma" pitchFamily="34" charset="0"/>
              </a:endParaRPr>
            </a:p>
          </p:txBody>
        </p:sp>
      </p:grpSp>
    </p:spTree>
    <p:extLst>
      <p:ext uri="{BB962C8B-B14F-4D97-AF65-F5344CB8AC3E}">
        <p14:creationId xmlns:p14="http://schemas.microsoft.com/office/powerpoint/2010/main" val="298515536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8949"/>
                                        </p:tgtEl>
                                        <p:attrNameLst>
                                          <p:attrName>style.visibility</p:attrName>
                                        </p:attrNameLst>
                                      </p:cBhvr>
                                      <p:to>
                                        <p:strVal val="visible"/>
                                      </p:to>
                                    </p:set>
                                  </p:childTnLst>
                                  <p:subTnLst>
                                    <p:animClr clrSpc="rgb" dir="cw">
                                      <p:cBhvr override="childStyle">
                                        <p:cTn dur="1" fill="hold" display="0" masterRel="nextClick" afterEffect="1"/>
                                        <p:tgtEl>
                                          <p:spTgt spid="28949"/>
                                        </p:tgtEl>
                                        <p:attrNameLst>
                                          <p:attrName>ppt_c</p:attrName>
                                        </p:attrNameLst>
                                      </p:cBhvr>
                                      <p:to>
                                        <a:srgbClr val="91BEFF"/>
                                      </p:to>
                                    </p:animClr>
                                  </p:sub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29297"/>
                                        </p:tgtEl>
                                        <p:attrNameLst>
                                          <p:attrName>style.visibility</p:attrName>
                                        </p:attrNameLst>
                                      </p:cBhvr>
                                      <p:to>
                                        <p:strVal val="visible"/>
                                      </p:to>
                                    </p:set>
                                  </p:childTnLst>
                                  <p:subTnLst>
                                    <p:animClr clrSpc="rgb" dir="cw">
                                      <p:cBhvr override="childStyle">
                                        <p:cTn dur="1" fill="hold" display="0" masterRel="nextClick" afterEffect="1"/>
                                        <p:tgtEl>
                                          <p:spTgt spid="29297"/>
                                        </p:tgtEl>
                                        <p:attrNameLst>
                                          <p:attrName>ppt_c</p:attrName>
                                        </p:attrNameLst>
                                      </p:cBhvr>
                                      <p:to>
                                        <a:srgbClr val="91BEFF"/>
                                      </p:to>
                                    </p:animClr>
                                  </p:sub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29566"/>
                                        </p:tgtEl>
                                        <p:attrNameLst>
                                          <p:attrName>style.visibility</p:attrName>
                                        </p:attrNameLst>
                                      </p:cBhvr>
                                      <p:to>
                                        <p:strVal val="visible"/>
                                      </p:to>
                                    </p:set>
                                  </p:childTnLst>
                                  <p:subTnLst>
                                    <p:animClr clrSpc="rgb" dir="cw">
                                      <p:cBhvr override="childStyle">
                                        <p:cTn dur="1" fill="hold" display="0" masterRel="nextClick" afterEffect="1"/>
                                        <p:tgtEl>
                                          <p:spTgt spid="29566"/>
                                        </p:tgtEl>
                                        <p:attrNameLst>
                                          <p:attrName>ppt_c</p:attrName>
                                        </p:attrNameLst>
                                      </p:cBhvr>
                                      <p:to>
                                        <a:srgbClr val="91BEFF"/>
                                      </p:to>
                                    </p:animClr>
                                  </p:sub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29918"/>
                                        </p:tgtEl>
                                        <p:attrNameLst>
                                          <p:attrName>style.visibility</p:attrName>
                                        </p:attrNameLst>
                                      </p:cBhvr>
                                      <p:to>
                                        <p:strVal val="visible"/>
                                      </p:to>
                                    </p:set>
                                  </p:childTnLst>
                                  <p:subTnLst>
                                    <p:animClr clrSpc="rgb" dir="cw">
                                      <p:cBhvr override="childStyle">
                                        <p:cTn dur="1" fill="hold" display="0" masterRel="nextClick" afterEffect="1"/>
                                        <p:tgtEl>
                                          <p:spTgt spid="29918"/>
                                        </p:tgtEl>
                                        <p:attrNameLst>
                                          <p:attrName>ppt_c</p:attrName>
                                        </p:attrNameLst>
                                      </p:cBhvr>
                                      <p:to>
                                        <a:srgbClr val="91BEFF"/>
                                      </p:to>
                                    </p:animClr>
                                  </p:sub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30202"/>
                                        </p:tgtEl>
                                        <p:attrNameLst>
                                          <p:attrName>style.visibility</p:attrName>
                                        </p:attrNameLst>
                                      </p:cBhvr>
                                      <p:to>
                                        <p:strVal val="visible"/>
                                      </p:to>
                                    </p:set>
                                  </p:childTnLst>
                                  <p:subTnLst>
                                    <p:animClr clrSpc="rgb" dir="cw">
                                      <p:cBhvr override="childStyle">
                                        <p:cTn dur="1" fill="hold" display="0" masterRel="nextClick" afterEffect="1"/>
                                        <p:tgtEl>
                                          <p:spTgt spid="30202"/>
                                        </p:tgtEl>
                                        <p:attrNameLst>
                                          <p:attrName>ppt_c</p:attrName>
                                        </p:attrNameLst>
                                      </p:cBhvr>
                                      <p:to>
                                        <a:srgbClr val="91BEFF"/>
                                      </p:to>
                                    </p:animClr>
                                  </p:sub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30205"/>
                                        </p:tgtEl>
                                        <p:attrNameLst>
                                          <p:attrName>style.visibility</p:attrName>
                                        </p:attrNameLst>
                                      </p:cBhvr>
                                      <p:to>
                                        <p:strVal val="visible"/>
                                      </p:to>
                                    </p:set>
                                  </p:childTnLst>
                                  <p:subTnLst>
                                    <p:animClr clrSpc="rgb" dir="cw">
                                      <p:cBhvr override="childStyle">
                                        <p:cTn dur="1" fill="hold" display="0" masterRel="nextClick" afterEffect="1"/>
                                        <p:tgtEl>
                                          <p:spTgt spid="30205"/>
                                        </p:tgtEl>
                                        <p:attrNameLst>
                                          <p:attrName>ppt_c</p:attrName>
                                        </p:attrNameLst>
                                      </p:cBhvr>
                                      <p:to>
                                        <a:srgbClr val="91BEFF"/>
                                      </p:to>
                                    </p:animClr>
                                  </p:subTnLst>
                                </p:cTn>
                              </p:par>
                            </p:childTnLst>
                          </p:cTn>
                        </p:par>
                      </p:childTnLst>
                    </p:cTn>
                  </p:par>
                  <p:par>
                    <p:cTn id="27" fill="hold" nodeType="clickPar">
                      <p:stCondLst>
                        <p:cond delay="indefinite"/>
                      </p:stCondLst>
                      <p:childTnLst>
                        <p:par>
                          <p:cTn id="28" fill="hold" nodeType="withGroup">
                            <p:stCondLst>
                              <p:cond delay="0"/>
                            </p:stCondLst>
                            <p:childTnLst>
                              <p:par>
                                <p:cTn id="29" presetID="16" presetClass="entr" presetSubtype="37" fill="hold" grpId="0" nodeType="clickEffect">
                                  <p:stCondLst>
                                    <p:cond delay="0"/>
                                  </p:stCondLst>
                                  <p:childTnLst>
                                    <p:set>
                                      <p:cBhvr>
                                        <p:cTn id="30" dur="1" fill="hold">
                                          <p:stCondLst>
                                            <p:cond delay="0"/>
                                          </p:stCondLst>
                                        </p:cTn>
                                        <p:tgtEl>
                                          <p:spTgt spid="30203"/>
                                        </p:tgtEl>
                                        <p:attrNameLst>
                                          <p:attrName>style.visibility</p:attrName>
                                        </p:attrNameLst>
                                      </p:cBhvr>
                                      <p:to>
                                        <p:strVal val="visible"/>
                                      </p:to>
                                    </p:set>
                                    <p:animEffect transition="in" filter="barn(outVertical)">
                                      <p:cBhvr>
                                        <p:cTn id="31" dur="500"/>
                                        <p:tgtEl>
                                          <p:spTgt spid="30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949" grpId="0" autoUpdateAnimBg="0"/>
      <p:bldP spid="29297" grpId="0" autoUpdateAnimBg="0"/>
      <p:bldP spid="29566" grpId="0" autoUpdateAnimBg="0"/>
      <p:bldP spid="29918" grpId="0" autoUpdateAnimBg="0"/>
      <p:bldP spid="30202" grpId="0" autoUpdateAnimBg="0"/>
      <p:bldP spid="30203" grpId="0" animBg="1" autoUpdateAnimBg="0"/>
      <p:bldP spid="30205" grpId="0" autoUpdateAnimBg="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25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931843269"/>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27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71008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174500333"/>
      </p:ext>
    </p:extLst>
  </p:cSld>
  <p:clrMapOvr>
    <a:masterClrMapping/>
  </p:clrMapOvr>
  <p:timing>
    <p:tnLst>
      <p:par>
        <p:cTn id="1" dur="indefinite" restart="never" nodeType="tmRoot"/>
      </p:par>
    </p:tnLst>
  </p:timing>
</p:sld>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_rels/theme3.xml.rels><?xml version="1.0" encoding="UTF-8" standalone="yes"?>
<Relationships xmlns="http://schemas.openxmlformats.org/package/2006/relationships"><Relationship Id="rId1" Type="http://schemas.openxmlformats.org/officeDocument/2006/relationships/image" Target="../media/image2.jpeg"/></Relationships>
</file>

<file path=ppt/theme/theme1.xml><?xml version="1.0" encoding="utf-8"?>
<a:theme xmlns:a="http://schemas.openxmlformats.org/drawingml/2006/main" name="Απαραίτητο">
  <a:themeElements>
    <a:clrScheme name="Απαραίτητο">
      <a:dk1>
        <a:srgbClr val="000000"/>
      </a:dk1>
      <a:lt1>
        <a:srgbClr val="FFFFFF"/>
      </a:lt1>
      <a:dk2>
        <a:srgbClr val="D1282E"/>
      </a:dk2>
      <a:lt2>
        <a:srgbClr val="C8C8B1"/>
      </a:lt2>
      <a:accent1>
        <a:srgbClr val="7A7A7A"/>
      </a:accent1>
      <a:accent2>
        <a:srgbClr val="F5C201"/>
      </a:accent2>
      <a:accent3>
        <a:srgbClr val="526DB0"/>
      </a:accent3>
      <a:accent4>
        <a:srgbClr val="989AAC"/>
      </a:accent4>
      <a:accent5>
        <a:srgbClr val="DC5924"/>
      </a:accent5>
      <a:accent6>
        <a:srgbClr val="B4B392"/>
      </a:accent6>
      <a:hlink>
        <a:srgbClr val="CC9900"/>
      </a:hlink>
      <a:folHlink>
        <a:srgbClr val="969696"/>
      </a:folHlink>
    </a:clrScheme>
    <a:fontScheme name="Απαραίτητο">
      <a:majorFont>
        <a:latin typeface="Arial Black"/>
        <a:ea typeface=""/>
        <a:cs typeface=""/>
        <a:font script="Jpan" typeface="ＭＳ Ｐゴシック"/>
        <a:font script="Hang" typeface="HY견고딕"/>
        <a:font script="Hans" typeface="微软雅黑"/>
        <a:font script="Hant" typeface="微軟正黑體"/>
        <a:font script="Arab" typeface="Tahoma"/>
        <a:font script="Hebr" typeface="Tahoma"/>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Απαραίτητο">
      <a:fillStyleLst>
        <a:solidFill>
          <a:schemeClr val="phClr"/>
        </a:solidFill>
        <a:gradFill rotWithShape="1">
          <a:gsLst>
            <a:gs pos="0">
              <a:schemeClr val="phClr">
                <a:tint val="60000"/>
                <a:satMod val="250000"/>
              </a:schemeClr>
            </a:gs>
            <a:gs pos="35000">
              <a:schemeClr val="phClr">
                <a:tint val="47000"/>
                <a:satMod val="275000"/>
              </a:schemeClr>
            </a:gs>
            <a:gs pos="100000">
              <a:schemeClr val="phClr">
                <a:tint val="25000"/>
                <a:satMod val="300000"/>
              </a:schemeClr>
            </a:gs>
          </a:gsLst>
          <a:lin ang="16200000" scaled="1"/>
        </a:gradFill>
        <a:solidFill>
          <a:schemeClr val="phClr">
            <a:satMod val="110000"/>
          </a:schemeClr>
        </a:solidFill>
      </a:fillStyleLst>
      <a:lnStyleLst>
        <a:ln w="12700" cap="flat" cmpd="sng" algn="ctr">
          <a:solidFill>
            <a:schemeClr val="phClr">
              <a:shade val="95000"/>
              <a:satMod val="105000"/>
            </a:schemeClr>
          </a:solidFill>
          <a:prstDash val="solid"/>
        </a:ln>
        <a:ln w="28575" cap="flat" cmpd="sng" algn="ctr">
          <a:solidFill>
            <a:schemeClr val="phClr"/>
          </a:solidFill>
          <a:prstDash val="solid"/>
        </a:ln>
        <a:ln w="41275" cap="flat" cmpd="sng" algn="ctr">
          <a:solidFill>
            <a:schemeClr val="phClr"/>
          </a:solidFill>
          <a:prstDash val="solid"/>
        </a:ln>
      </a:lnStyleLst>
      <a:effectStyleLst>
        <a:effectStyle>
          <a:effectLst/>
        </a:effectStyle>
        <a:effectStyle>
          <a:effectLst>
            <a:outerShdw blurRad="39999" dist="23000" algn="bl" rotWithShape="0">
              <a:srgbClr val="000000">
                <a:alpha val="40000"/>
              </a:srgbClr>
            </a:outerShdw>
          </a:effectLst>
        </a:effectStyle>
        <a:effectStyle>
          <a:effectLst>
            <a:outerShdw blurRad="38100" dist="19050" algn="bl" rotWithShape="0">
              <a:srgbClr val="000000">
                <a:alpha val="60000"/>
              </a:srgbClr>
            </a:outerShdw>
          </a:effectLst>
          <a:scene3d>
            <a:camera prst="orthographicFront">
              <a:rot lat="0" lon="0" rev="0"/>
            </a:camera>
            <a:lightRig rig="balanced" dir="l"/>
          </a:scene3d>
          <a:sp3d prstMaterial="plastic">
            <a:bevelT w="38100" h="31750"/>
          </a:sp3d>
        </a:effectStyle>
      </a:effectStyleLst>
      <a:bgFillStyleLst>
        <a:solidFill>
          <a:schemeClr val="phClr"/>
        </a:solidFill>
        <a:blipFill rotWithShape="1">
          <a:blip xmlns:r="http://schemas.openxmlformats.org/officeDocument/2006/relationships" r:embed="rId1">
            <a:duotone>
              <a:schemeClr val="phClr">
                <a:tint val="96000"/>
              </a:schemeClr>
              <a:schemeClr val="phClr">
                <a:shade val="94000"/>
              </a:schemeClr>
            </a:duotone>
          </a:blip>
          <a:tile tx="0" ty="0" sx="100000" sy="100000" flip="none" algn="tl"/>
        </a:blipFill>
        <a:gradFill rotWithShape="1">
          <a:gsLst>
            <a:gs pos="0">
              <a:schemeClr val="phClr">
                <a:tint val="84000"/>
                <a:satMod val="110000"/>
              </a:schemeClr>
            </a:gs>
            <a:gs pos="44000">
              <a:schemeClr val="phClr">
                <a:tint val="93000"/>
                <a:satMod val="115000"/>
              </a:schemeClr>
            </a:gs>
            <a:gs pos="100000">
              <a:schemeClr val="phClr">
                <a:tint val="100000"/>
                <a:shade val="59000"/>
                <a:satMod val="120000"/>
              </a:schemeClr>
            </a:gs>
          </a:gsLst>
          <a:path path="circle">
            <a:fillToRect l="40000" t="60000" r="60000" b="40000"/>
          </a:path>
        </a:gradFill>
      </a:bgFillStyleLst>
    </a:fmtScheme>
  </a:themeElements>
  <a:objectDefaults/>
  <a:extraClrSchemeLst/>
</a:theme>
</file>

<file path=ppt/theme/theme2.xml><?xml version="1.0" encoding="utf-8"?>
<a:theme xmlns:a="http://schemas.openxmlformats.org/drawingml/2006/main" name="Dividend">
  <a:themeElements>
    <a:clrScheme name="Dividend">
      <a:dk1>
        <a:sysClr val="windowText" lastClr="000000"/>
      </a:dk1>
      <a:lt1>
        <a:sysClr val="window" lastClr="FFFFFF"/>
      </a:lt1>
      <a:dk2>
        <a:srgbClr val="3D3D3D"/>
      </a:dk2>
      <a:lt2>
        <a:srgbClr val="EBEBEB"/>
      </a:lt2>
      <a:accent1>
        <a:srgbClr val="4D1434"/>
      </a:accent1>
      <a:accent2>
        <a:srgbClr val="903163"/>
      </a:accent2>
      <a:accent3>
        <a:srgbClr val="B2324B"/>
      </a:accent3>
      <a:accent4>
        <a:srgbClr val="969FA7"/>
      </a:accent4>
      <a:accent5>
        <a:srgbClr val="66B1CE"/>
      </a:accent5>
      <a:accent6>
        <a:srgbClr val="40619D"/>
      </a:accent6>
      <a:hlink>
        <a:srgbClr val="828282"/>
      </a:hlink>
      <a:folHlink>
        <a:srgbClr val="A5A5A5"/>
      </a:folHlink>
    </a:clrScheme>
    <a:fontScheme name="Dividend">
      <a:maj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Dividend">
      <a:fillStyleLst>
        <a:solidFill>
          <a:schemeClr val="phClr"/>
        </a:solidFill>
        <a:gradFill rotWithShape="1">
          <a:gsLst>
            <a:gs pos="0">
              <a:schemeClr val="phClr">
                <a:tint val="68000"/>
                <a:alpha val="90000"/>
                <a:lumMod val="100000"/>
              </a:schemeClr>
            </a:gs>
            <a:gs pos="100000">
              <a:schemeClr val="phClr">
                <a:tint val="90000"/>
                <a:lumMod val="95000"/>
              </a:schemeClr>
            </a:gs>
          </a:gsLst>
          <a:lin ang="5400000" scaled="1"/>
        </a:gradFill>
        <a:gradFill rotWithShape="1">
          <a:gsLst>
            <a:gs pos="0">
              <a:schemeClr val="phClr">
                <a:tint val="98000"/>
                <a:lumMod val="110000"/>
              </a:schemeClr>
            </a:gs>
            <a:gs pos="84000">
              <a:schemeClr val="phClr">
                <a:shade val="90000"/>
                <a:lumMod val="88000"/>
              </a:schemeClr>
            </a:gs>
          </a:gsLst>
          <a:lin ang="5400000" scaled="0"/>
        </a:gradFill>
      </a:fillStyleLst>
      <a:lnStyleLst>
        <a:ln w="12700" cap="rnd" cmpd="sng" algn="ctr">
          <a:solidFill>
            <a:schemeClr val="phClr">
              <a:lumMod val="90000"/>
            </a:schemeClr>
          </a:solidFill>
          <a:prstDash val="solid"/>
        </a:ln>
        <a:ln w="22225" cap="rnd" cmpd="sng" algn="ctr">
          <a:solidFill>
            <a:schemeClr val="phClr"/>
          </a:solidFill>
          <a:prstDash val="solid"/>
        </a:ln>
        <a:ln w="25400" cap="rnd" cmpd="sng" algn="ctr">
          <a:solidFill>
            <a:schemeClr val="phClr"/>
          </a:solidFill>
          <a:prstDash val="solid"/>
        </a:ln>
      </a:lnStyleLst>
      <a:effectStyleLst>
        <a:effectStyle>
          <a:effectLst/>
        </a:effectStyle>
        <a:effectStyle>
          <a:effectLst>
            <a:outerShdw blurRad="38100" dist="25400" dir="5400000" rotWithShape="0">
              <a:srgbClr val="000000">
                <a:alpha val="55000"/>
              </a:srgbClr>
            </a:outerShdw>
          </a:effectLst>
        </a:effectStyle>
        <a:effectStyle>
          <a:effectLst>
            <a:outerShdw blurRad="88900" dist="38100" dir="5040000" rotWithShape="0">
              <a:srgbClr val="000000">
                <a:alpha val="60000"/>
              </a:srgbClr>
            </a:outerShdw>
          </a:effectLst>
          <a:scene3d>
            <a:camera prst="orthographicFront">
              <a:rot lat="0" lon="0" rev="0"/>
            </a:camera>
            <a:lightRig rig="threePt" dir="tl">
              <a:rot lat="0" lon="0" rev="1200000"/>
            </a:lightRig>
          </a:scene3d>
          <a:sp3d>
            <a:bevelT w="38100" h="50800"/>
          </a:sp3d>
        </a:effectStyle>
      </a:effectStyleLst>
      <a:bgFillStyleLst>
        <a:solidFill>
          <a:schemeClr val="phClr"/>
        </a:solidFill>
        <a:gradFill rotWithShape="1">
          <a:gsLst>
            <a:gs pos="0">
              <a:schemeClr val="phClr">
                <a:tint val="90000"/>
                <a:lumMod val="110000"/>
              </a:schemeClr>
            </a:gs>
            <a:gs pos="88000">
              <a:schemeClr val="phClr">
                <a:shade val="94000"/>
                <a:satMod val="110000"/>
                <a:lumMod val="88000"/>
              </a:schemeClr>
            </a:gs>
          </a:gsLst>
          <a:lin ang="5400000" scaled="0"/>
        </a:gradFill>
        <a:gradFill rotWithShape="1">
          <a:gsLst>
            <a:gs pos="0">
              <a:schemeClr val="phClr">
                <a:tint val="90000"/>
                <a:lumMod val="110000"/>
              </a:schemeClr>
            </a:gs>
            <a:gs pos="100000">
              <a:schemeClr val="phClr">
                <a:shade val="98000"/>
                <a:satMod val="110000"/>
                <a:lumMod val="86000"/>
              </a:schemeClr>
            </a:gs>
          </a:gsLst>
          <a:path path="circle">
            <a:fillToRect l="50000" t="50000" r="100000" b="100000"/>
          </a:path>
        </a:gradFill>
      </a:bgFillStyleLst>
    </a:fmtScheme>
  </a:themeElements>
  <a:objectDefaults/>
  <a:extraClrSchemeLst/>
  <a:extLst>
    <a:ext uri="{05A4C25C-085E-4340-85A3-A5531E510DB2}">
      <thm15:themeFamily xmlns:thm15="http://schemas.microsoft.com/office/thememl/2012/main" xmlns="" name="Dividend" id="{9697A71B-4AB7-4A1A-BD5B-BB2D22835B57}" vid="{C21699FF-00E4-43C8-BBCC-D7E5536C3717}"/>
    </a:ext>
  </a:extLst>
</a:theme>
</file>

<file path=ppt/theme/theme3.xml><?xml version="1.0" encoding="utf-8"?>
<a:theme xmlns:a="http://schemas.openxmlformats.org/drawingml/2006/main" name="Αποκορύφωμα">
  <a:themeElements>
    <a:clrScheme name="Αποκορύφωμα">
      <a:dk1>
        <a:sysClr val="windowText" lastClr="000000"/>
      </a:dk1>
      <a:lt1>
        <a:sysClr val="window" lastClr="FFFFFF"/>
      </a:lt1>
      <a:dk2>
        <a:srgbClr val="69676D"/>
      </a:dk2>
      <a:lt2>
        <a:srgbClr val="C9C2D1"/>
      </a:lt2>
      <a:accent1>
        <a:srgbClr val="CEB966"/>
      </a:accent1>
      <a:accent2>
        <a:srgbClr val="9CB084"/>
      </a:accent2>
      <a:accent3>
        <a:srgbClr val="6BB1C9"/>
      </a:accent3>
      <a:accent4>
        <a:srgbClr val="6585CF"/>
      </a:accent4>
      <a:accent5>
        <a:srgbClr val="7E6BC9"/>
      </a:accent5>
      <a:accent6>
        <a:srgbClr val="A379BB"/>
      </a:accent6>
      <a:hlink>
        <a:srgbClr val="410082"/>
      </a:hlink>
      <a:folHlink>
        <a:srgbClr val="932968"/>
      </a:folHlink>
    </a:clrScheme>
    <a:fontScheme name="Αποκορύφωμα">
      <a:majorFont>
        <a:latin typeface="Lucida Sans"/>
        <a:ea typeface=""/>
        <a:cs typeface=""/>
        <a:font script="Grek" typeface="Arial"/>
        <a:font script="Cyrl" typeface="Arial"/>
        <a:font script="Jpan" typeface="HG丸ｺﾞｼｯｸM-PRO"/>
        <a:font script="Hang" typeface="휴먼옛체"/>
        <a:font script="Hans" typeface="黑体"/>
        <a:font script="Hant" typeface="微軟正黑體"/>
        <a:font script="Arab" typeface="Tahoma"/>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Book Antiqua"/>
        <a:ea typeface=""/>
        <a:cs typeface=""/>
        <a:font script="Grek" typeface="Times New Roman"/>
        <a:font script="Cyrl" typeface="Times New Roman"/>
        <a:font script="Jpan" typeface="HG明朝B"/>
        <a:font script="Hang" typeface="돋움"/>
        <a:font script="Hans" typeface="宋体"/>
        <a:font script="Hant" typeface="新細明體"/>
        <a:font script="Arab" typeface="Times New Roman"/>
        <a:font script="Hebr" typeface="David"/>
        <a:font script="Thai" typeface="Eucrosia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Αποκορύφωμα">
      <a:fillStyleLst>
        <a:solidFill>
          <a:schemeClr val="phClr"/>
        </a:solidFill>
        <a:gradFill rotWithShape="1">
          <a:gsLst>
            <a:gs pos="20000">
              <a:schemeClr val="phClr">
                <a:tint val="9000"/>
              </a:schemeClr>
            </a:gs>
            <a:gs pos="100000">
              <a:schemeClr val="phClr">
                <a:tint val="70000"/>
                <a:satMod val="100000"/>
              </a:schemeClr>
            </a:gs>
          </a:gsLst>
          <a:path path="circle">
            <a:fillToRect l="-15000" t="-15000" r="115000" b="115000"/>
          </a:path>
        </a:gradFill>
        <a:gradFill rotWithShape="1">
          <a:gsLst>
            <a:gs pos="0">
              <a:schemeClr val="phClr">
                <a:shade val="60000"/>
              </a:schemeClr>
            </a:gs>
            <a:gs pos="33000">
              <a:schemeClr val="phClr">
                <a:tint val="86500"/>
              </a:schemeClr>
            </a:gs>
            <a:gs pos="46750">
              <a:schemeClr val="phClr">
                <a:tint val="71000"/>
                <a:satMod val="112000"/>
              </a:schemeClr>
            </a:gs>
            <a:gs pos="53000">
              <a:schemeClr val="phClr">
                <a:tint val="71000"/>
                <a:satMod val="112000"/>
              </a:schemeClr>
            </a:gs>
            <a:gs pos="68000">
              <a:schemeClr val="phClr">
                <a:tint val="86000"/>
              </a:schemeClr>
            </a:gs>
            <a:gs pos="100000">
              <a:schemeClr val="phClr">
                <a:shade val="60000"/>
              </a:schemeClr>
            </a:gs>
          </a:gsLst>
          <a:lin ang="8350000" scaled="1"/>
        </a:gradFill>
      </a:fillStyleLst>
      <a:lnStyleLst>
        <a:ln w="9525" cap="flat" cmpd="sng" algn="ctr">
          <a:solidFill>
            <a:schemeClr val="phClr">
              <a:shade val="48000"/>
              <a:satMod val="110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130000" dist="101600" dir="2700000" algn="tl" rotWithShape="0">
              <a:srgbClr val="000000">
                <a:alpha val="35000"/>
              </a:srgbClr>
            </a:outerShdw>
          </a:effectLst>
        </a:effectStyle>
        <a:effectStyle>
          <a:effectLst>
            <a:outerShdw blurRad="190500" dist="228600" dir="2700000" sy="90000" rotWithShape="0">
              <a:srgbClr val="000000">
                <a:alpha val="25500"/>
              </a:srgbClr>
            </a:outerShdw>
          </a:effectLst>
        </a:effectStyle>
        <a:effectStyle>
          <a:effectLst>
            <a:outerShdw blurRad="190500" dist="228600" dir="2700000" sy="90000" rotWithShape="0">
              <a:srgbClr val="000000">
                <a:alpha val="25500"/>
              </a:srgbClr>
            </a:outerShdw>
          </a:effectLst>
          <a:scene3d>
            <a:camera prst="orthographicFront" fov="0">
              <a:rot lat="0" lon="0" rev="0"/>
            </a:camera>
            <a:lightRig rig="soft" dir="tl">
              <a:rot lat="0" lon="0" rev="20100000"/>
            </a:lightRig>
          </a:scene3d>
          <a:sp3d>
            <a:bevelT w="50800" h="50800"/>
          </a:sp3d>
        </a:effectStyle>
      </a:effectStyleLst>
      <a:bgFillStyleLst>
        <a:solidFill>
          <a:schemeClr val="phClr"/>
        </a:solidFill>
        <a:gradFill rotWithShape="1">
          <a:gsLst>
            <a:gs pos="0">
              <a:schemeClr val="phClr">
                <a:tint val="50000"/>
                <a:satMod val="180000"/>
              </a:schemeClr>
            </a:gs>
            <a:gs pos="100000">
              <a:schemeClr val="phClr">
                <a:shade val="45000"/>
                <a:satMod val="120000"/>
              </a:schemeClr>
            </a:gs>
          </a:gsLst>
          <a:path path="circle">
            <a:fillToRect r="100000" b="100000"/>
          </a:path>
        </a:gradFill>
        <a:blipFill>
          <a:blip xmlns:r="http://schemas.openxmlformats.org/officeDocument/2006/relationships" r:embed="rId1">
            <a:duotone>
              <a:schemeClr val="phClr">
                <a:shade val="3000"/>
                <a:satMod val="110000"/>
              </a:schemeClr>
              <a:schemeClr val="phClr">
                <a:tint val="60000"/>
                <a:satMod val="425000"/>
              </a:schemeClr>
            </a:duotone>
          </a:blip>
          <a:stretch>
            <a:fillRect/>
          </a:stretch>
        </a:blipFill>
      </a:bgFillStyleLst>
    </a:fmtScheme>
  </a:themeElements>
  <a:objectDefaults/>
  <a:extraClrSchemeLst/>
</a:theme>
</file>

<file path=ppt/theme/theme4.xml><?xml version="1.0" encoding="utf-8"?>
<a:theme xmlns:a="http://schemas.openxmlformats.org/drawingml/2006/main" name="Θέμα του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235</TotalTime>
  <Words>1105</Words>
  <Application>Microsoft Office PowerPoint</Application>
  <PresentationFormat>Προβολή στην οθόνη (4:3)</PresentationFormat>
  <Paragraphs>452</Paragraphs>
  <Slides>73</Slides>
  <Notes>32</Notes>
  <HiddenSlides>0</HiddenSlides>
  <MMClips>0</MMClips>
  <ScaleCrop>false</ScaleCrop>
  <HeadingPairs>
    <vt:vector size="6" baseType="variant">
      <vt:variant>
        <vt:lpstr>Θέμα</vt:lpstr>
      </vt:variant>
      <vt:variant>
        <vt:i4>3</vt:i4>
      </vt:variant>
      <vt:variant>
        <vt:lpstr>Ενσωματωμένοι διακομιστές OLE</vt:lpstr>
      </vt:variant>
      <vt:variant>
        <vt:i4>1</vt:i4>
      </vt:variant>
      <vt:variant>
        <vt:lpstr>Τίτλοι διαφανειών</vt:lpstr>
      </vt:variant>
      <vt:variant>
        <vt:i4>73</vt:i4>
      </vt:variant>
    </vt:vector>
  </HeadingPairs>
  <TitlesOfParts>
    <vt:vector size="77" baseType="lpstr">
      <vt:lpstr>Απαραίτητο</vt:lpstr>
      <vt:lpstr>Dividend</vt:lpstr>
      <vt:lpstr>Αποκορύφωμα</vt:lpstr>
      <vt:lpstr>Chart</vt:lpstr>
      <vt:lpstr>ΕΞΕΙΔΙΚΕΥΜΕΝΗ ΥΠΟΣΤΗΡΙΞΗ ΤΗΣ ΖΩΗΣ ΣΤΟ ΤΡΑΥΜΑ</vt:lpstr>
      <vt:lpstr>Παρουσίαση του PowerPoint</vt:lpstr>
      <vt:lpstr>Παρουσίαση του PowerPoint</vt:lpstr>
      <vt:lpstr>Παρουσίαση του PowerPoint</vt:lpstr>
      <vt:lpstr>Παρουσίαση του PowerPoint</vt:lpstr>
      <vt:lpstr>Phases of Trauma Care</vt:lpstr>
      <vt:lpstr>Παρουσίαση του PowerPoint</vt:lpstr>
      <vt:lpstr>Παρουσίαση του PowerPoint</vt:lpstr>
      <vt:lpstr>Παρουσίαση του PowerPoint</vt:lpstr>
      <vt:lpstr>Παρουσίαση του PowerPoint</vt:lpstr>
      <vt:lpstr>Παρουσίαση του PowerPoint</vt:lpstr>
      <vt:lpstr>Παρουσίαση του PowerPoint</vt:lpstr>
      <vt:lpstr>Παρουσίαση του PowerPoint</vt:lpstr>
      <vt:lpstr>Παρουσίαση του PowerPoint</vt:lpstr>
      <vt:lpstr>Παρουσίαση του PowerPoint</vt:lpstr>
      <vt:lpstr>Παρουσίαση του PowerPoint</vt:lpstr>
      <vt:lpstr>Παρουσίαση του PowerPoint</vt:lpstr>
      <vt:lpstr>Παρουσίαση του PowerPoint</vt:lpstr>
      <vt:lpstr>Παρουσίαση του PowerPoint</vt:lpstr>
      <vt:lpstr>ΒΑΣΙΚΕΣ ΠΡΟΦΥΛΑΞΕΙΣ</vt:lpstr>
      <vt:lpstr>ΑΡΧΙΚΗ  ΕΚΤΙΜΗΣΗ</vt:lpstr>
      <vt:lpstr>ΣΤΟΧΟΙ</vt:lpstr>
      <vt:lpstr>ΑΡΧΕΣ ΤΗΣ ΑΡΧΙΚΗΣ ΕΚΤΙΜΗΣΗΣ</vt:lpstr>
      <vt:lpstr>ΠΟΙΑ ΕΙΝΑΙ ΜΙΑ ΓΡΗΓΟΡΗ ΚΑΙ ΑΠΛΗ ΜΕΘΟΔΟΣ ΓΙΑ ΝΑ ΕΚΤΙΜΗΣΕΤΕ ΤΟΝ ΑΣΘΕΝΗ ΜΕΣΑ ΣΕ 10 ΔΕΥΤΕΡΟΛΕΠΤΑ;</vt:lpstr>
      <vt:lpstr>ΠΟΙΑ ΕΙΝΑΙ ΜΙΑ ΓΡΗΓΟΡΗ ΚΑΙ ΑΠΛΗ ΜΕΘΟΔΟΣ ΓΙΑ ΝΑ ΕΚΤΙΜΗΣΕΤΕ ΤΟΝ ΑΣΘΕΝΗ ΜΕΣΑ ΣΕ 10 ΔΕΥΤΕΡΟΛΕΠΤΑ;</vt:lpstr>
      <vt:lpstr>Η ΣΩΣΤΗ ΑΝΤΑΠΟΚΡΙΣΗ ΕΠΙΒΕΒΑΙΩΝΕΙ</vt:lpstr>
      <vt:lpstr>ΠΡΩΤΟΒΑΘΜΙΑ ΕΚΤΙΜΗΣΗ</vt:lpstr>
      <vt:lpstr>ΕΙΔΙΚΕΣ ΠΕΡΙΠΤΩΣΕΙΣ</vt:lpstr>
      <vt:lpstr>ΠΡΩΤΟΒΑΘΜΙΑ ΕΚΤΙΜΗΣΗ</vt:lpstr>
      <vt:lpstr>ΠΡΩΤΟΒΑΘΜΙΑ ΕΚΤΙΜΗΣΗ</vt:lpstr>
      <vt:lpstr>ΠΡΩΤΟΒΑΘΜΙΑ ΕΚΤΙΜΗΣΗ</vt:lpstr>
      <vt:lpstr> ΠΡΩΤΟΒΑΘΜΙΑ ΕΚΤΙΜΗΣΗ</vt:lpstr>
      <vt:lpstr>ΠΡΩΤΟΒΑΘΜΙΑ ΕΚΤΙΜΗΣΗ</vt:lpstr>
      <vt:lpstr>ΠΡΩΤΟΒΑΘΜΙΑ ΕΚΤΙΜΗΣΗ</vt:lpstr>
      <vt:lpstr>ΠΡΩΤΟΒΑΘΜΙΑ ΕΚΤΙΜΗΣΗ</vt:lpstr>
      <vt:lpstr>Παρουσίαση του PowerPoint</vt:lpstr>
      <vt:lpstr>  ΑΝΤΙΜΕΤΩΠΙΣΗ</vt:lpstr>
      <vt:lpstr>Παρουσίαση του PowerPoint</vt:lpstr>
      <vt:lpstr>ROSC -ΑΝΑΚΟΠΗ</vt:lpstr>
      <vt:lpstr>ROSC -ΑΝΑΚΟΠΗ</vt:lpstr>
      <vt:lpstr>ROSC -ΑΝΑΚΟΠΗ</vt:lpstr>
      <vt:lpstr>ΑΙΜΟΡΡΑΓΙΑ</vt:lpstr>
      <vt:lpstr>ΑΝΤΙΜΕΤΩΠΙΣΗ ΑΙΜΟΡΡΑΓΙΑ</vt:lpstr>
      <vt:lpstr>Παρουσίαση του PowerPoint</vt:lpstr>
      <vt:lpstr>Παρουσίαση του PowerPoint</vt:lpstr>
      <vt:lpstr>Παρουσίαση του PowerPoint</vt:lpstr>
      <vt:lpstr>Παρουσίαση του PowerPoint</vt:lpstr>
      <vt:lpstr>ΠΡΩΤΟΒΑΘΜΙΑ ΕΚΤΙΜΗΣΗ</vt:lpstr>
      <vt:lpstr>Παρουσίαση του PowerPoint</vt:lpstr>
      <vt:lpstr>Παρουσίαση του PowerPoint</vt:lpstr>
      <vt:lpstr>ΠνευμοθωρακαΣ υπο ταση</vt:lpstr>
      <vt:lpstr>αιμοθωρακασ</vt:lpstr>
      <vt:lpstr>Παρουσίαση του PowerPoint</vt:lpstr>
      <vt:lpstr>Παρουσίαση του PowerPoint</vt:lpstr>
      <vt:lpstr>Παρουσίαση του PowerPoint</vt:lpstr>
      <vt:lpstr>Παρουσίαση του PowerPoint</vt:lpstr>
      <vt:lpstr>Παρουσίαση του PowerPoint</vt:lpstr>
      <vt:lpstr>ΕΠΙΠΩΜΑΤΙΣΜΟΣ</vt:lpstr>
      <vt:lpstr>Παρουσίαση του PowerPoint</vt:lpstr>
      <vt:lpstr>Παρουσίαση του PowerPoint</vt:lpstr>
      <vt:lpstr> SHOCK Πώς το αναγνωρίζω;</vt:lpstr>
      <vt:lpstr>Πώς το αναγνωρίζω;</vt:lpstr>
      <vt:lpstr>Ποιά είναι η απαραίτητη προετοιμασία</vt:lpstr>
      <vt:lpstr>Ποιές είναι οι αιτίες;</vt:lpstr>
      <vt:lpstr>Πώς εντοπίζω την αιμορραγία;</vt:lpstr>
      <vt:lpstr>Τι μπορώ να κάνω θεραπευτικά;</vt:lpstr>
      <vt:lpstr>Τι μπορώ να κάνω θεραπευτικά;</vt:lpstr>
      <vt:lpstr>Πώς αξιολογώ την ανταπόκριση;</vt:lpstr>
      <vt:lpstr>Ποιά είναι η ανταπόκριση     του ασθενούς;</vt:lpstr>
      <vt:lpstr>Κατηγορία I Αιμορραγίας</vt:lpstr>
      <vt:lpstr>Κατηγορία II Αιμορραγίας</vt:lpstr>
      <vt:lpstr>Κατηγορία III Αιμορραγίας</vt:lpstr>
      <vt:lpstr>Κατηγορία IV Αιμορραγίας</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ΕΞΕΙΔΙΚΕΥΜΕΝΗ ΥΠΟΣΤΗΡΙΞΗ ΤΗΣ ΖΩΗΣ ΣΤΟ ΤΡΑΥΜΑ</dc:title>
  <dc:creator>Georgia</dc:creator>
  <cp:lastModifiedBy>Georgia</cp:lastModifiedBy>
  <cp:revision>25</cp:revision>
  <dcterms:created xsi:type="dcterms:W3CDTF">2018-05-08T22:00:30Z</dcterms:created>
  <dcterms:modified xsi:type="dcterms:W3CDTF">2018-05-25T05:54:17Z</dcterms:modified>
</cp:coreProperties>
</file>